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heme/theme2.xml" ContentType="application/vnd.openxmlformats-officedocument.theme+xml"/>
  <Override PartName="/ppt/theme/theme3.xml" ContentType="application/vnd.openxmlformats-officedocument.theme+xml"/>
  <Override PartName="/ppt/tags/tag17.xml" ContentType="application/vnd.openxmlformats-officedocument.presentationml.tags+xml"/>
  <Override PartName="/ppt/comments/comment1.xml" ContentType="application/vnd.openxmlformats-officedocument.presentationml.comments+xml"/>
  <Override PartName="/ppt/tags/tag18.xml" ContentType="application/vnd.openxmlformats-officedocument.presentationml.tags+xml"/>
  <Override PartName="/ppt/comments/comment2.xml" ContentType="application/vnd.openxmlformats-officedocument.presentationml.comments+xml"/>
  <Override PartName="/ppt/tags/tag19.xml" ContentType="application/vnd.openxmlformats-officedocument.presentationml.tags+xml"/>
  <Override PartName="/ppt/tags/tag20.xml" ContentType="application/vnd.openxmlformats-officedocument.presentationml.tags+xml"/>
  <Override PartName="/ppt/comments/comment3.xml" ContentType="application/vnd.openxmlformats-officedocument.presentationml.comment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37" r:id="rId4"/>
  </p:sldMasterIdLst>
  <p:notesMasterIdLst>
    <p:notesMasterId r:id="rId35"/>
  </p:notesMasterIdLst>
  <p:handoutMasterIdLst>
    <p:handoutMasterId r:id="rId36"/>
  </p:handoutMasterIdLst>
  <p:sldIdLst>
    <p:sldId id="1090" r:id="rId5"/>
    <p:sldId id="1091" r:id="rId6"/>
    <p:sldId id="1103" r:id="rId7"/>
    <p:sldId id="1121" r:id="rId8"/>
    <p:sldId id="1093" r:id="rId9"/>
    <p:sldId id="1094" r:id="rId10"/>
    <p:sldId id="1122" r:id="rId11"/>
    <p:sldId id="1123" r:id="rId12"/>
    <p:sldId id="1095" r:id="rId13"/>
    <p:sldId id="1096" r:id="rId14"/>
    <p:sldId id="1124" r:id="rId15"/>
    <p:sldId id="1125" r:id="rId16"/>
    <p:sldId id="1097" r:id="rId17"/>
    <p:sldId id="1126" r:id="rId18"/>
    <p:sldId id="1127" r:id="rId19"/>
    <p:sldId id="1098" r:id="rId20"/>
    <p:sldId id="1128" r:id="rId21"/>
    <p:sldId id="1129" r:id="rId22"/>
    <p:sldId id="1131" r:id="rId23"/>
    <p:sldId id="1136" r:id="rId24"/>
    <p:sldId id="1137" r:id="rId25"/>
    <p:sldId id="1099" r:id="rId26"/>
    <p:sldId id="1100" r:id="rId27"/>
    <p:sldId id="1132" r:id="rId28"/>
    <p:sldId id="1101" r:id="rId29"/>
    <p:sldId id="1133" r:id="rId30"/>
    <p:sldId id="1135" r:id="rId31"/>
    <p:sldId id="1102" r:id="rId32"/>
    <p:sldId id="1072" r:id="rId33"/>
    <p:sldId id="1134" r:id="rId34"/>
  </p:sldIdLst>
  <p:sldSz cx="12192000" cy="6858000"/>
  <p:notesSz cx="6858000" cy="9144000"/>
  <p:custDataLst>
    <p:tags r:id="rId37"/>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2" name="Author" initials="A" lastIdx="9" clrIdx="0"/>
  <p:cmAuthor id="3" name="Hayes, Glen" initials="HG" lastIdx="11" clrIdx="1"/>
  <p:cmAuthor id="4" name="Donnelly, Susan" initials="SusanD" lastIdx="12" clrIdx="2">
    <p:extLst>
      <p:ext uri="{19B8F6BF-5375-455C-9EA6-DF929625EA0E}">
        <p15:presenceInfo xmlns:p15="http://schemas.microsoft.com/office/powerpoint/2012/main" userId="Donnelly, Susan" providerId="Non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00FF00"/>
        </p14:laserClr>
      </p:ext>
      <p:ext uri="{2FDB2607-1784-4EEB-B798-7EB5836EED8A}">
        <p14:showMediaCtrls xmlns:p14="http://schemas.microsoft.com/office/powerpoint/2010/main" val="1"/>
      </p:ext>
    </p:extLst>
  </p:showPr>
  <p:clrMru>
    <a:srgbClr val="002060"/>
    <a:srgbClr val="336933"/>
    <a:srgbClr val="356A34"/>
    <a:srgbClr val="669940"/>
    <a:srgbClr val="C3E3C5"/>
    <a:srgbClr val="83C686"/>
    <a:srgbClr val="FBF5A7"/>
    <a:srgbClr val="F5AECD"/>
    <a:srgbClr val="0EAFE2"/>
    <a:srgbClr val="F79653"/>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688F6493-5E5B-44A6-A71C-99F38DAB5556}" v="219" dt="2021-11-05T19:40:55.508"/>
    <p1510:client id="{D12EE42C-9C5D-423C-9368-6027CC371A9A}" v="9111" vWet="9115" dt="2021-11-05T19:22:23.009"/>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2451" autoAdjust="0"/>
    <p:restoredTop sz="95065" autoAdjust="0"/>
  </p:normalViewPr>
  <p:slideViewPr>
    <p:cSldViewPr snapToGrid="0">
      <p:cViewPr varScale="1">
        <p:scale>
          <a:sx n="106" d="100"/>
          <a:sy n="106" d="100"/>
        </p:scale>
        <p:origin x="1620" y="102"/>
      </p:cViewPr>
      <p:guideLst>
        <p:guide orient="horz" pos="2160"/>
        <p:guide pos="3840"/>
      </p:guideLst>
    </p:cSldViewPr>
  </p:slideViewPr>
  <p:notesTextViewPr>
    <p:cViewPr>
      <p:scale>
        <a:sx n="1" d="1"/>
        <a:sy n="1" d="1"/>
      </p:scale>
      <p:origin x="0" y="0"/>
    </p:cViewPr>
  </p:notesTextViewPr>
  <p:notesViewPr>
    <p:cSldViewPr snapToGrid="0">
      <p:cViewPr>
        <p:scale>
          <a:sx n="1" d="2"/>
          <a:sy n="1" d="2"/>
        </p:scale>
        <p:origin x="0" y="0"/>
      </p:cViewPr>
      <p:guideLst>
        <p:guide orient="horz" pos="2880"/>
        <p:guide pos="2160"/>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presProps" Target="presProps.xml"/><Relationship Id="rId21" Type="http://schemas.openxmlformats.org/officeDocument/2006/relationships/slide" Target="slides/slide17.xml"/><Relationship Id="rId34" Type="http://schemas.openxmlformats.org/officeDocument/2006/relationships/slide" Target="slides/slide30.xml"/><Relationship Id="rId42" Type="http://schemas.openxmlformats.org/officeDocument/2006/relationships/tableStyles" Target="tableStyles.xml"/><Relationship Id="rId7" Type="http://schemas.openxmlformats.org/officeDocument/2006/relationships/slide" Target="slides/slide3.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slide" Target="slides/slide25.xml"/><Relationship Id="rId41" Type="http://schemas.openxmlformats.org/officeDocument/2006/relationships/theme" Target="theme/theme1.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tags" Target="tags/tag1.xml"/><Relationship Id="rId40" Type="http://schemas.openxmlformats.org/officeDocument/2006/relationships/viewProps" Target="viewProp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handoutMaster" Target="handoutMasters/handoutMaster1.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notesMaster" Target="notesMasters/notesMaster1.xml"/><Relationship Id="rId43" Type="http://schemas.microsoft.com/office/2015/10/relationships/revisionInfo" Target="revisionInfo.xml"/><Relationship Id="rId8" Type="http://schemas.openxmlformats.org/officeDocument/2006/relationships/slide" Target="slides/slide4.xml"/><Relationship Id="rId3" Type="http://schemas.openxmlformats.org/officeDocument/2006/relationships/customXml" Target="../customXml/item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commentAuthors" Target="commentAuthors.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4"/>
    </mc:Choice>
    <mc:Fallback>
      <c:style val="4"/>
    </mc:Fallback>
  </mc:AlternateContent>
  <c:chart>
    <c:title>
      <c:tx>
        <c:rich>
          <a:bodyPr rot="0" spcFirstLastPara="1" vertOverflow="ellipsis" vert="horz" wrap="square" anchor="ctr" anchorCtr="1"/>
          <a:lstStyle/>
          <a:p>
            <a:pPr>
              <a:defRPr sz="1800" b="1" i="0" u="none" strike="noStrike" kern="1200" baseline="0">
                <a:solidFill>
                  <a:srgbClr val="002060"/>
                </a:solidFill>
                <a:latin typeface="+mn-lt"/>
                <a:ea typeface="+mn-ea"/>
                <a:cs typeface="+mn-cs"/>
              </a:defRPr>
            </a:pPr>
            <a:r>
              <a:rPr lang="en-US" sz="1600">
                <a:solidFill>
                  <a:srgbClr val="002060"/>
                </a:solidFill>
              </a:rPr>
              <a:t>Annual Cost Comparison</a:t>
            </a:r>
          </a:p>
        </c:rich>
      </c:tx>
      <c:overlay val="0"/>
      <c:spPr>
        <a:noFill/>
        <a:ln>
          <a:noFill/>
        </a:ln>
        <a:effectLst/>
      </c:spPr>
      <c:txPr>
        <a:bodyPr rot="0" spcFirstLastPara="1" vertOverflow="ellipsis" vert="horz" wrap="square" anchor="ctr" anchorCtr="1"/>
        <a:lstStyle/>
        <a:p>
          <a:pPr>
            <a:defRPr sz="1800" b="1" i="0" u="none" strike="noStrike" kern="1200" baseline="0">
              <a:solidFill>
                <a:srgbClr val="002060"/>
              </a:solidFill>
              <a:latin typeface="+mn-lt"/>
              <a:ea typeface="+mn-ea"/>
              <a:cs typeface="+mn-cs"/>
            </a:defRPr>
          </a:pPr>
          <a:endParaRPr lang="en-US"/>
        </a:p>
      </c:txPr>
    </c:title>
    <c:autoTitleDeleted val="0"/>
    <c:plotArea>
      <c:layout/>
      <c:barChart>
        <c:barDir val="col"/>
        <c:grouping val="clustered"/>
        <c:varyColors val="1"/>
        <c:ser>
          <c:idx val="0"/>
          <c:order val="0"/>
          <c:tx>
            <c:strRef>
              <c:f>Sheet1!$B$1</c:f>
              <c:strCache>
                <c:ptCount val="1"/>
                <c:pt idx="0">
                  <c:v>Annual Cost Comparison</c:v>
                </c:pt>
              </c:strCache>
            </c:strRef>
          </c:tx>
          <c:spPr>
            <a:solidFill>
              <a:schemeClr val="accent1"/>
            </a:solidFill>
          </c:spPr>
          <c:invertIfNegative val="0"/>
          <c:dPt>
            <c:idx val="0"/>
            <c:invertIfNegative val="0"/>
            <c:bubble3D val="0"/>
            <c:spPr>
              <a:solidFill>
                <a:schemeClr val="accent1"/>
              </a:solidFill>
              <a:ln>
                <a:noFill/>
              </a:ln>
              <a:effectLst/>
            </c:spPr>
            <c:extLst>
              <c:ext xmlns:c16="http://schemas.microsoft.com/office/drawing/2014/chart" uri="{C3380CC4-5D6E-409C-BE32-E72D297353CC}">
                <c16:uniqueId val="{00000001-B4AA-4D5F-BDB6-BEBE9EEF6C7E}"/>
              </c:ext>
            </c:extLst>
          </c:dPt>
          <c:dPt>
            <c:idx val="1"/>
            <c:invertIfNegative val="0"/>
            <c:bubble3D val="0"/>
            <c:spPr>
              <a:solidFill>
                <a:schemeClr val="accent1"/>
              </a:solidFill>
              <a:ln>
                <a:noFill/>
              </a:ln>
              <a:effectLst/>
            </c:spPr>
            <c:extLst>
              <c:ext xmlns:c16="http://schemas.microsoft.com/office/drawing/2014/chart" uri="{C3380CC4-5D6E-409C-BE32-E72D297353CC}">
                <c16:uniqueId val="{00000003-B4AA-4D5F-BDB6-BEBE9EEF6C7E}"/>
              </c:ext>
            </c:extLst>
          </c:dPt>
          <c:dPt>
            <c:idx val="2"/>
            <c:invertIfNegative val="0"/>
            <c:bubble3D val="0"/>
            <c:spPr>
              <a:solidFill>
                <a:schemeClr val="accent1"/>
              </a:solidFill>
              <a:ln>
                <a:noFill/>
              </a:ln>
              <a:effectLst/>
            </c:spPr>
            <c:extLst>
              <c:ext xmlns:c16="http://schemas.microsoft.com/office/drawing/2014/chart" uri="{C3380CC4-5D6E-409C-BE32-E72D297353CC}">
                <c16:uniqueId val="{00000005-B4AA-4D5F-BDB6-BEBE9EEF6C7E}"/>
              </c:ext>
            </c:extLst>
          </c:dPt>
          <c:dPt>
            <c:idx val="3"/>
            <c:invertIfNegative val="0"/>
            <c:bubble3D val="0"/>
            <c:spPr>
              <a:solidFill>
                <a:schemeClr val="accent1"/>
              </a:solidFill>
              <a:ln>
                <a:noFill/>
              </a:ln>
              <a:effectLst/>
            </c:spPr>
            <c:extLst>
              <c:ext xmlns:c16="http://schemas.microsoft.com/office/drawing/2014/chart" uri="{C3380CC4-5D6E-409C-BE32-E72D297353CC}">
                <c16:uniqueId val="{00000007-B4AA-4D5F-BDB6-BEBE9EEF6C7E}"/>
              </c:ext>
            </c:extLst>
          </c:dPt>
          <c:dPt>
            <c:idx val="4"/>
            <c:invertIfNegative val="0"/>
            <c:bubble3D val="0"/>
            <c:spPr>
              <a:solidFill>
                <a:schemeClr val="accent1"/>
              </a:solidFill>
              <a:ln>
                <a:noFill/>
              </a:ln>
              <a:effectLst/>
            </c:spPr>
            <c:extLst>
              <c:ext xmlns:c16="http://schemas.microsoft.com/office/drawing/2014/chart" uri="{C3380CC4-5D6E-409C-BE32-E72D297353CC}">
                <c16:uniqueId val="{00000009-B4AA-4D5F-BDB6-BEBE9EEF6C7E}"/>
              </c:ext>
            </c:extLst>
          </c:dPt>
          <c:dPt>
            <c:idx val="5"/>
            <c:invertIfNegative val="0"/>
            <c:bubble3D val="0"/>
            <c:spPr>
              <a:solidFill>
                <a:schemeClr val="accent1"/>
              </a:solidFill>
              <a:ln>
                <a:noFill/>
              </a:ln>
              <a:effectLst/>
            </c:spPr>
            <c:extLst>
              <c:ext xmlns:c16="http://schemas.microsoft.com/office/drawing/2014/chart" uri="{C3380CC4-5D6E-409C-BE32-E72D297353CC}">
                <c16:uniqueId val="{0000000B-B4AA-4D5F-BDB6-BEBE9EEF6C7E}"/>
              </c:ext>
            </c:extLst>
          </c:dPt>
          <c:dPt>
            <c:idx val="6"/>
            <c:invertIfNegative val="0"/>
            <c:bubble3D val="0"/>
            <c:spPr>
              <a:solidFill>
                <a:schemeClr val="accent1"/>
              </a:solidFill>
              <a:ln>
                <a:noFill/>
              </a:ln>
              <a:effectLst/>
            </c:spPr>
            <c:extLst>
              <c:ext xmlns:c16="http://schemas.microsoft.com/office/drawing/2014/chart" uri="{C3380CC4-5D6E-409C-BE32-E72D297353CC}">
                <c16:uniqueId val="{0000000D-B4AA-4D5F-BDB6-BEBE9EEF6C7E}"/>
              </c:ext>
            </c:extLst>
          </c:dPt>
          <c:cat>
            <c:strRef>
              <c:f>Sheet1!$A$2:$A$8</c:f>
              <c:strCache>
                <c:ptCount val="7"/>
                <c:pt idx="0">
                  <c:v>ODMHSAS Treatment</c:v>
                </c:pt>
                <c:pt idx="1">
                  <c:v>Drug Court</c:v>
                </c:pt>
                <c:pt idx="2">
                  <c:v>Mental Health Court</c:v>
                </c:pt>
                <c:pt idx="3">
                  <c:v>Single Hospital Stay</c:v>
                </c:pt>
                <c:pt idx="4">
                  <c:v>Person Incarcerated</c:v>
                </c:pt>
                <c:pt idx="5">
                  <c:v>Child Entering Foster Care</c:v>
                </c:pt>
                <c:pt idx="6">
                  <c:v>Person Incarcerated (SMI)</c:v>
                </c:pt>
              </c:strCache>
            </c:strRef>
          </c:cat>
          <c:val>
            <c:numRef>
              <c:f>Sheet1!$B$2:$B$8</c:f>
              <c:numCache>
                <c:formatCode>"$"#,##0_);[Red]\("$"#,##0\)</c:formatCode>
                <c:ptCount val="7"/>
                <c:pt idx="0">
                  <c:v>2000</c:v>
                </c:pt>
                <c:pt idx="1">
                  <c:v>5000</c:v>
                </c:pt>
                <c:pt idx="2">
                  <c:v>5400</c:v>
                </c:pt>
                <c:pt idx="3">
                  <c:v>15318</c:v>
                </c:pt>
                <c:pt idx="4">
                  <c:v>19000</c:v>
                </c:pt>
                <c:pt idx="5">
                  <c:v>20965</c:v>
                </c:pt>
                <c:pt idx="6">
                  <c:v>23000</c:v>
                </c:pt>
              </c:numCache>
            </c:numRef>
          </c:val>
          <c:extLst>
            <c:ext xmlns:c16="http://schemas.microsoft.com/office/drawing/2014/chart" uri="{C3380CC4-5D6E-409C-BE32-E72D297353CC}">
              <c16:uniqueId val="{0000000E-B4AA-4D5F-BDB6-BEBE9EEF6C7E}"/>
            </c:ext>
          </c:extLst>
        </c:ser>
        <c:dLbls>
          <c:showLegendKey val="0"/>
          <c:showVal val="0"/>
          <c:showCatName val="0"/>
          <c:showSerName val="0"/>
          <c:showPercent val="0"/>
          <c:showBubbleSize val="0"/>
        </c:dLbls>
        <c:gapWidth val="42"/>
        <c:overlap val="9"/>
        <c:axId val="104600704"/>
        <c:axId val="104602240"/>
      </c:barChart>
      <c:catAx>
        <c:axId val="104600704"/>
        <c:scaling>
          <c:orientation val="minMax"/>
        </c:scaling>
        <c:delete val="0"/>
        <c:axPos val="b"/>
        <c:numFmt formatCode="General" sourceLinked="0"/>
        <c:majorTickMark val="out"/>
        <c:minorTickMark val="none"/>
        <c:tickLblPos val="nextTo"/>
        <c:spPr>
          <a:noFill/>
          <a:ln w="12700" cap="flat" cmpd="sng" algn="ctr">
            <a:solidFill>
              <a:schemeClr val="tx1">
                <a:tint val="75000"/>
                <a:tint val="95000"/>
                <a:shade val="95000"/>
                <a:satMod val="120000"/>
              </a:schemeClr>
            </a:solidFill>
            <a:prstDash val="solid"/>
            <a:round/>
          </a:ln>
          <a:effectLst/>
        </c:spPr>
        <c:txPr>
          <a:bodyPr rot="-60000000" spcFirstLastPara="1" vertOverflow="ellipsis" vert="horz" wrap="square" anchor="ctr" anchorCtr="1"/>
          <a:lstStyle/>
          <a:p>
            <a:pPr>
              <a:defRPr sz="1000" b="1" i="0" u="none" strike="noStrike" kern="1200" baseline="0">
                <a:solidFill>
                  <a:srgbClr val="002060"/>
                </a:solidFill>
                <a:latin typeface="+mn-lt"/>
                <a:ea typeface="+mn-ea"/>
                <a:cs typeface="+mn-cs"/>
              </a:defRPr>
            </a:pPr>
            <a:endParaRPr lang="en-US"/>
          </a:p>
        </c:txPr>
        <c:crossAx val="104602240"/>
        <c:crosses val="autoZero"/>
        <c:auto val="1"/>
        <c:lblAlgn val="ctr"/>
        <c:lblOffset val="100"/>
        <c:noMultiLvlLbl val="0"/>
      </c:catAx>
      <c:valAx>
        <c:axId val="104602240"/>
        <c:scaling>
          <c:orientation val="minMax"/>
        </c:scaling>
        <c:delete val="0"/>
        <c:axPos val="l"/>
        <c:majorGridlines>
          <c:spPr>
            <a:ln w="12700" cap="flat" cmpd="sng" algn="ctr">
              <a:solidFill>
                <a:schemeClr val="tx1">
                  <a:tint val="75000"/>
                  <a:tint val="95000"/>
                  <a:shade val="95000"/>
                  <a:satMod val="120000"/>
                </a:schemeClr>
              </a:solidFill>
              <a:prstDash val="solid"/>
              <a:round/>
            </a:ln>
            <a:effectLst/>
          </c:spPr>
        </c:majorGridlines>
        <c:numFmt formatCode="&quot;$&quot;#,##0_);[Red]\(&quot;$&quot;#,##0\)" sourceLinked="1"/>
        <c:majorTickMark val="out"/>
        <c:minorTickMark val="none"/>
        <c:tickLblPos val="nextTo"/>
        <c:spPr>
          <a:noFill/>
          <a:ln w="12700" cap="flat" cmpd="sng" algn="ctr">
            <a:solidFill>
              <a:schemeClr val="tx1">
                <a:tint val="75000"/>
                <a:tint val="95000"/>
                <a:shade val="95000"/>
                <a:satMod val="120000"/>
              </a:schemeClr>
            </a:solidFill>
            <a:prstDash val="solid"/>
            <a:round/>
          </a:ln>
          <a:effectLst/>
        </c:spPr>
        <c:txPr>
          <a:bodyPr rot="-60000000" spcFirstLastPara="1" vertOverflow="ellipsis" vert="horz" wrap="square" anchor="ctr" anchorCtr="1"/>
          <a:lstStyle/>
          <a:p>
            <a:pPr>
              <a:defRPr sz="1000" b="1" i="0" u="none" strike="noStrike" kern="1200" baseline="0">
                <a:solidFill>
                  <a:srgbClr val="002060"/>
                </a:solidFill>
                <a:latin typeface="+mn-lt"/>
                <a:ea typeface="+mn-ea"/>
                <a:cs typeface="+mn-cs"/>
              </a:defRPr>
            </a:pPr>
            <a:endParaRPr lang="en-US"/>
          </a:p>
        </c:txPr>
        <c:crossAx val="104600704"/>
        <c:crosses val="autoZero"/>
        <c:crossBetween val="between"/>
      </c:valAx>
      <c:spPr>
        <a:noFill/>
        <a:ln>
          <a:noFill/>
        </a:ln>
        <a:effectLst/>
      </c:spPr>
    </c:plotArea>
    <c:plotVisOnly val="1"/>
    <c:dispBlanksAs val="gap"/>
    <c:showDLblsOverMax val="0"/>
  </c:chart>
  <c:spPr>
    <a:noFill/>
    <a:ln w="12700" cap="flat" cmpd="sng" algn="ctr">
      <a:noFill/>
      <a:prstDash val="solid"/>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withinLinearReversed" id="22">
  <a:schemeClr val="accent2"/>
</cs:colorStyle>
</file>

<file path=ppt/charts/style1.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omments/comment1.xml><?xml version="1.0" encoding="utf-8"?>
<p:cmLst xmlns:a="http://schemas.openxmlformats.org/drawingml/2006/main" xmlns:r="http://schemas.openxmlformats.org/officeDocument/2006/relationships" xmlns:p="http://schemas.openxmlformats.org/presentationml/2006/main">
  <p:cm authorId="4" dt="2021-11-05T14:17:22.100" idx="10">
    <p:pos x="2887" y="2721"/>
    <p:text>we have to keep the QR code large or else it is not large enough for phones to capture on the display.</p:text>
    <p:extLst>
      <p:ext uri="{C676402C-5697-4E1C-873F-D02D1690AC5C}">
        <p15:threadingInfo xmlns:p15="http://schemas.microsoft.com/office/powerpoint/2012/main" timeZoneBias="300"/>
      </p:ext>
    </p:extLst>
  </p:cm>
  <p:cm authorId="3" dt="2021-11-05T14:21:05.567" idx="10">
    <p:pos x="2887" y="2857"/>
    <p:text>Sooooo distracting. Can it have a page to itself at the end of the presentation?</p:text>
    <p:extLst>
      <p:ext uri="{C676402C-5697-4E1C-873F-D02D1690AC5C}">
        <p15:threadingInfo xmlns:p15="http://schemas.microsoft.com/office/powerpoint/2012/main" timeZoneBias="300">
          <p15:parentCm authorId="4" idx="10"/>
        </p15:threadingInfo>
      </p:ext>
    </p:extLst>
  </p:cm>
  <p:cm authorId="3" dt="2021-11-05T14:21:23.476" idx="11">
    <p:pos x="2887" y="2993"/>
    <p:text>[@Donnelly, Susan]</p:text>
    <p:extLst>
      <p:ext uri="{C676402C-5697-4E1C-873F-D02D1690AC5C}">
        <p15:threadingInfo xmlns:p15="http://schemas.microsoft.com/office/powerpoint/2012/main" timeZoneBias="300">
          <p15:parentCm authorId="4" idx="10"/>
        </p15:threadingInfo>
      </p:ext>
    </p:extLst>
  </p:cm>
  <p:cm authorId="4" dt="2021-11-05T14:29:50.040" idx="11">
    <p:pos x="2887" y="2817"/>
    <p:text>I get it, it is not pretty but it can connect people to our site and services for more info. 
I do like it at the end, too. 
I think it might be helpful at the beginning if people want to connect to the site as she speaks? There  is possibly another speaker after and they will move on. 
I will let Nisha know and she can decide what is best for her audience and purpose.</p:text>
    <p:extLst>
      <p:ext uri="{C676402C-5697-4E1C-873F-D02D1690AC5C}">
        <p15:threadingInfo xmlns:p15="http://schemas.microsoft.com/office/powerpoint/2012/main" timeZoneBias="300">
          <p15:parentCm authorId="4" idx="10"/>
        </p15:threadingInfo>
      </p:ext>
    </p:extLst>
  </p:cm>
</p:cmLst>
</file>

<file path=ppt/comments/comment2.xml><?xml version="1.0" encoding="utf-8"?>
<p:cmLst xmlns:a="http://schemas.openxmlformats.org/drawingml/2006/main" xmlns:r="http://schemas.openxmlformats.org/officeDocument/2006/relationships" xmlns:p="http://schemas.openxmlformats.org/presentationml/2006/main">
  <p:cm authorId="4" dt="2021-11-03T13:51:28.819" idx="9">
    <p:pos x="10" y="10"/>
    <p:text>[@Hayes, Glen] looking good :)</p:text>
    <p:extLst>
      <p:ext uri="{C676402C-5697-4E1C-873F-D02D1690AC5C}">
        <p15:threadingInfo xmlns:p15="http://schemas.microsoft.com/office/powerpoint/2012/main" timeZoneBias="300"/>
      </p:ext>
    </p:extLst>
  </p:cm>
  <p:cm authorId="3" dt="2021-11-03T11:54:04.857" idx="8">
    <p:pos x="10" y="106"/>
    <p:text>[@Donnelly, Susan]  Thank you!
</p:text>
    <p:extLst>
      <p:ext uri="{C676402C-5697-4E1C-873F-D02D1690AC5C}">
        <p15:threadingInfo xmlns:p15="http://schemas.microsoft.com/office/powerpoint/2012/main" timeZoneBias="420">
          <p15:parentCm authorId="4" idx="9"/>
        </p15:threadingInfo>
      </p:ext>
    </p:extLst>
  </p:cm>
</p:cmLst>
</file>

<file path=ppt/comments/comment3.xml><?xml version="1.0" encoding="utf-8"?>
<p:cmLst xmlns:a="http://schemas.openxmlformats.org/drawingml/2006/main" xmlns:r="http://schemas.openxmlformats.org/officeDocument/2006/relationships" xmlns:p="http://schemas.openxmlformats.org/presentationml/2006/main">
  <p:cm authorId="4" dt="2021-11-05T14:40:28.098" idx="12">
    <p:pos x="2749" y="3091"/>
    <p:text>[@Wilson, Nisha], you might have an updated number.</p:text>
    <p:extLst>
      <p:ext uri="{C676402C-5697-4E1C-873F-D02D1690AC5C}">
        <p15:threadingInfo xmlns:p15="http://schemas.microsoft.com/office/powerpoint/2012/main" timeZoneBias="300"/>
      </p:ext>
    </p:extLst>
  </p:cm>
</p:cmLst>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7F14A29D-649C-4887-A7D6-FDE4F327FC3A}" type="datetimeFigureOut">
              <a:rPr lang="en-US" smtClean="0"/>
              <a:t>11/4/2021</a:t>
            </a:fld>
            <a:endParaRPr lang="en-US"/>
          </a:p>
        </p:txBody>
      </p:sp>
      <p:sp>
        <p:nvSpPr>
          <p:cNvPr id="4" name="Footer Placeholder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a:defRPr sz="1200"/>
            </a:lvl1pPr>
          </a:lstStyle>
          <a:p>
            <a:fld id="{C8900AAA-1F53-4D48-9EF0-CB573EE6093B}" type="slidenum">
              <a:rPr lang="en-US" smtClean="0"/>
              <a:t>‹#›</a:t>
            </a:fld>
            <a:endParaRPr lang="en-US"/>
          </a:p>
        </p:txBody>
      </p:sp>
    </p:spTree>
    <p:extLst>
      <p:ext uri="{BB962C8B-B14F-4D97-AF65-F5344CB8AC3E}">
        <p14:creationId xmlns:p14="http://schemas.microsoft.com/office/powerpoint/2010/main" val="931499170"/>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17A3556C-A379-410D-B918-B4BA39F88F14}" type="datetimeFigureOut">
              <a:rPr lang="en-US" smtClean="0"/>
              <a:t>11/4/2021</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A843160-85AC-40F5-AA47-DC5C04F3FCF5}" type="slidenum">
              <a:rPr lang="en-US" smtClean="0"/>
              <a:t>‹#›</a:t>
            </a:fld>
            <a:endParaRPr lang="en-US"/>
          </a:p>
        </p:txBody>
      </p:sp>
    </p:spTree>
    <p:extLst>
      <p:ext uri="{BB962C8B-B14F-4D97-AF65-F5344CB8AC3E}">
        <p14:creationId xmlns:p14="http://schemas.microsoft.com/office/powerpoint/2010/main" val="280661481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slideMaster" Target="../slideMasters/slideMaster1.xml"/><Relationship Id="rId1" Type="http://schemas.openxmlformats.org/officeDocument/2006/relationships/tags" Target="../tags/tag3.xml"/><Relationship Id="rId4" Type="http://schemas.openxmlformats.org/officeDocument/2006/relationships/image" Target="../media/image1.png"/></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slideMaster" Target="../slideMasters/slideMaster1.xml"/><Relationship Id="rId1" Type="http://schemas.openxmlformats.org/officeDocument/2006/relationships/tags" Target="../tags/tag12.xml"/></Relationships>
</file>

<file path=ppt/slideLayouts/_rels/slideLayout11.xml.rels><?xml version="1.0" encoding="UTF-8" standalone="yes"?>
<Relationships xmlns="http://schemas.openxmlformats.org/package/2006/relationships"><Relationship Id="rId8" Type="http://schemas.openxmlformats.org/officeDocument/2006/relationships/image" Target="../media/image1.png"/><Relationship Id="rId3" Type="http://schemas.openxmlformats.org/officeDocument/2006/relationships/image" Target="../media/image2.png"/><Relationship Id="rId7" Type="http://schemas.openxmlformats.org/officeDocument/2006/relationships/image" Target="../media/image10.png"/><Relationship Id="rId2" Type="http://schemas.openxmlformats.org/officeDocument/2006/relationships/slideMaster" Target="../slideMasters/slideMaster1.xml"/><Relationship Id="rId1" Type="http://schemas.openxmlformats.org/officeDocument/2006/relationships/tags" Target="../tags/tag13.xml"/><Relationship Id="rId6" Type="http://schemas.openxmlformats.org/officeDocument/2006/relationships/image" Target="../media/image9.png"/><Relationship Id="rId5" Type="http://schemas.openxmlformats.org/officeDocument/2006/relationships/image" Target="../media/image8.png"/><Relationship Id="rId4" Type="http://schemas.openxmlformats.org/officeDocument/2006/relationships/image" Target="../media/image7.png"/></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slideMaster" Target="../slideMasters/slideMaster1.xml"/><Relationship Id="rId1" Type="http://schemas.openxmlformats.org/officeDocument/2006/relationships/tags" Target="../tags/tag14.xml"/><Relationship Id="rId4" Type="http://schemas.openxmlformats.org/officeDocument/2006/relationships/image" Target="../media/image12.pn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slideMaster" Target="../slideMasters/slideMaster1.xml"/><Relationship Id="rId1" Type="http://schemas.openxmlformats.org/officeDocument/2006/relationships/tags" Target="../tags/tag15.xml"/></Relationships>
</file>

<file path=ppt/slideLayouts/_rels/slideLayout14.xml.rels><?xml version="1.0" encoding="UTF-8" standalone="yes"?>
<Relationships xmlns="http://schemas.openxmlformats.org/package/2006/relationships"><Relationship Id="rId3" Type="http://schemas.openxmlformats.org/officeDocument/2006/relationships/hyperlink" Target="mailto:Susan.Donnelly@ODMHSAS.org" TargetMode="External"/><Relationship Id="rId2" Type="http://schemas.openxmlformats.org/officeDocument/2006/relationships/slideMaster" Target="../slideMasters/slideMaster1.xml"/><Relationship Id="rId1" Type="http://schemas.openxmlformats.org/officeDocument/2006/relationships/tags" Target="../tags/tag16.xml"/><Relationship Id="rId6" Type="http://schemas.openxmlformats.org/officeDocument/2006/relationships/image" Target="../media/image1.png"/><Relationship Id="rId5" Type="http://schemas.openxmlformats.org/officeDocument/2006/relationships/image" Target="../media/image14.png"/><Relationship Id="rId4" Type="http://schemas.openxmlformats.org/officeDocument/2006/relationships/image" Target="../media/image13.png"/></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slideMaster" Target="../slideMasters/slideMaster1.xml"/><Relationship Id="rId1" Type="http://schemas.openxmlformats.org/officeDocument/2006/relationships/tags" Target="../tags/tag4.xml"/><Relationship Id="rId4" Type="http://schemas.openxmlformats.org/officeDocument/2006/relationships/image" Target="../media/image4.png"/></Relationships>
</file>

<file path=ppt/slideLayouts/_rels/slideLayout3.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5.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Master" Target="../slideMasters/slideMaster1.xml"/><Relationship Id="rId1" Type="http://schemas.openxmlformats.org/officeDocument/2006/relationships/tags" Target="../tags/tag6.xml"/></Relationships>
</file>

<file path=ppt/slideLayouts/_rels/slideLayout5.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7.xml"/></Relationships>
</file>

<file path=ppt/slideLayouts/_rels/slideLayout6.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8.xml"/></Relationships>
</file>

<file path=ppt/slideLayouts/_rels/slideLayout7.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9.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slideMaster" Target="../slideMasters/slideMaster1.xml"/><Relationship Id="rId1" Type="http://schemas.openxmlformats.org/officeDocument/2006/relationships/tags" Target="../tags/tag10.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slideMaster" Target="../slideMasters/slideMaster1.xml"/><Relationship Id="rId1" Type="http://schemas.openxmlformats.org/officeDocument/2006/relationships/tags" Target="../tags/tag1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Slide with Image">
    <p:bg>
      <p:bgRef idx="1001">
        <a:schemeClr val="bg1"/>
      </p:bgRef>
    </p:bg>
    <p:spTree>
      <p:nvGrpSpPr>
        <p:cNvPr id="1" name=""/>
        <p:cNvGrpSpPr/>
        <p:nvPr/>
      </p:nvGrpSpPr>
      <p:grpSpPr>
        <a:xfrm>
          <a:off x="0" y="0"/>
          <a:ext cx="0" cy="0"/>
          <a:chOff x="0" y="0"/>
          <a:chExt cx="0" cy="0"/>
        </a:xfrm>
      </p:grpSpPr>
      <p:sp>
        <p:nvSpPr>
          <p:cNvPr id="41" name="Picture Placeholder 40">
            <a:extLst>
              <a:ext uri="{FF2B5EF4-FFF2-40B4-BE49-F238E27FC236}">
                <a16:creationId xmlns:a16="http://schemas.microsoft.com/office/drawing/2014/main" id="{EB7F0EE8-BE52-4A79-8FC8-4A2487FA01FC}"/>
              </a:ext>
            </a:extLst>
          </p:cNvPr>
          <p:cNvSpPr>
            <a:spLocks noGrp="1"/>
          </p:cNvSpPr>
          <p:nvPr>
            <p:ph type="pic" sz="quarter" idx="10" hasCustomPrompt="1"/>
          </p:nvPr>
        </p:nvSpPr>
        <p:spPr>
          <a:xfrm>
            <a:off x="1" y="0"/>
            <a:ext cx="4064000" cy="6858000"/>
          </a:xfrm>
          <a:solidFill>
            <a:schemeClr val="bg1">
              <a:lumMod val="85000"/>
            </a:schemeClr>
          </a:solidFill>
        </p:spPr>
        <p:txBody>
          <a:bodyPr tIns="1728000" anchor="t"/>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a:t>Insert or Drag and Drop your Photo Here</a:t>
            </a:r>
          </a:p>
        </p:txBody>
      </p:sp>
      <p:sp>
        <p:nvSpPr>
          <p:cNvPr id="4" name="Title 3"/>
          <p:cNvSpPr>
            <a:spLocks noGrp="1"/>
          </p:cNvSpPr>
          <p:nvPr>
            <p:ph type="title"/>
          </p:nvPr>
        </p:nvSpPr>
        <p:spPr>
          <a:xfrm>
            <a:off x="6199062" y="2520106"/>
            <a:ext cx="5456317" cy="1557439"/>
          </a:xfrm>
        </p:spPr>
        <p:txBody>
          <a:bodyPr/>
          <a:lstStyle>
            <a:lvl1pPr>
              <a:defRPr sz="5400" b="1" spc="0" baseline="0"/>
            </a:lvl1pPr>
          </a:lstStyle>
          <a:p>
            <a:r>
              <a:rPr lang="en-US"/>
              <a:t>Click to edit Master title style</a:t>
            </a:r>
          </a:p>
        </p:txBody>
      </p:sp>
      <p:sp>
        <p:nvSpPr>
          <p:cNvPr id="3" name="Text Placeholder 2"/>
          <p:cNvSpPr>
            <a:spLocks noGrp="1"/>
          </p:cNvSpPr>
          <p:nvPr>
            <p:ph type="body" sz="quarter" idx="11"/>
          </p:nvPr>
        </p:nvSpPr>
        <p:spPr>
          <a:xfrm>
            <a:off x="6199063" y="4334304"/>
            <a:ext cx="3645243" cy="482299"/>
          </a:xfrm>
        </p:spPr>
        <p:txBody>
          <a:bodyPr/>
          <a:lstStyle>
            <a:lvl1pPr marL="0" indent="0">
              <a:buFontTx/>
              <a:buNone/>
              <a:defRPr sz="2400"/>
            </a:lvl1pPr>
          </a:lstStyle>
          <a:p>
            <a:pPr lvl="0"/>
            <a:r>
              <a:rPr lang="en-US"/>
              <a:t>Edit Master text styles</a:t>
            </a:r>
          </a:p>
        </p:txBody>
      </p:sp>
      <p:pic>
        <p:nvPicPr>
          <p:cNvPr id="22" name="Picture 21"/>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4687093" y="2563223"/>
            <a:ext cx="1382096" cy="1408075"/>
          </a:xfrm>
          <a:prstGeom prst="rect">
            <a:avLst/>
          </a:prstGeom>
        </p:spPr>
      </p:pic>
      <p:grpSp>
        <p:nvGrpSpPr>
          <p:cNvPr id="23" name="Group 22"/>
          <p:cNvGrpSpPr/>
          <p:nvPr userDrawn="1"/>
        </p:nvGrpSpPr>
        <p:grpSpPr>
          <a:xfrm>
            <a:off x="11540932" y="444845"/>
            <a:ext cx="289781" cy="261256"/>
            <a:chOff x="11068050" y="538844"/>
            <a:chExt cx="345621" cy="311599"/>
          </a:xfrm>
        </p:grpSpPr>
        <p:sp>
          <p:nvSpPr>
            <p:cNvPr id="24" name="Rounded Rectangle 23"/>
            <p:cNvSpPr/>
            <p:nvPr/>
          </p:nvSpPr>
          <p:spPr>
            <a:xfrm flipV="1">
              <a:off x="11068050" y="538844"/>
              <a:ext cx="345621" cy="70756"/>
            </a:xfrm>
            <a:prstGeom prst="round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ounded Rectangle 24"/>
            <p:cNvSpPr/>
            <p:nvPr/>
          </p:nvSpPr>
          <p:spPr>
            <a:xfrm flipV="1">
              <a:off x="11068050" y="659266"/>
              <a:ext cx="345621" cy="70756"/>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ounded Rectangle 25"/>
            <p:cNvSpPr/>
            <p:nvPr/>
          </p:nvSpPr>
          <p:spPr>
            <a:xfrm flipV="1">
              <a:off x="11068050" y="779687"/>
              <a:ext cx="345621" cy="70756"/>
            </a:xfrm>
            <a:prstGeom prst="roundRect">
              <a:avLst/>
            </a:prstGeom>
            <a:solidFill>
              <a:srgbClr val="3168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13" name="Picture 12"/>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10125650" y="6357046"/>
            <a:ext cx="1375721" cy="430235"/>
          </a:xfrm>
          <a:prstGeom prst="rect">
            <a:avLst/>
          </a:prstGeom>
        </p:spPr>
      </p:pic>
      <p:sp>
        <p:nvSpPr>
          <p:cNvPr id="14" name="TextBox 13">
            <a:extLst>
              <a:ext uri="{FF2B5EF4-FFF2-40B4-BE49-F238E27FC236}">
                <a16:creationId xmlns:a16="http://schemas.microsoft.com/office/drawing/2014/main" id="{FD107C49-F5A4-4ABB-93E1-FC0F994B7222}"/>
              </a:ext>
            </a:extLst>
          </p:cNvPr>
          <p:cNvSpPr txBox="1"/>
          <p:nvPr userDrawn="1"/>
        </p:nvSpPr>
        <p:spPr>
          <a:xfrm>
            <a:off x="6264414" y="6571338"/>
            <a:ext cx="3881847" cy="215444"/>
          </a:xfrm>
          <a:prstGeom prst="rect">
            <a:avLst/>
          </a:prstGeom>
          <a:noFill/>
        </p:spPr>
        <p:txBody>
          <a:bodyPr wrap="square" rtlCol="0">
            <a:spAutoFit/>
          </a:bodyPr>
          <a:lstStyle/>
          <a:p>
            <a:pPr algn="r"/>
            <a:r>
              <a:rPr lang="en-US" sz="800">
                <a:solidFill>
                  <a:srgbClr val="002060"/>
                </a:solidFill>
                <a:latin typeface="Arial" panose="020B0604020202020204" pitchFamily="34" charset="0"/>
                <a:cs typeface="Arial" panose="020B0604020202020204" pitchFamily="34" charset="0"/>
              </a:rPr>
              <a:t>*REPRODUCTION AND DISTRIBUTION WITH WRITTEN</a:t>
            </a:r>
            <a:r>
              <a:rPr lang="en-US" sz="800" baseline="0">
                <a:solidFill>
                  <a:srgbClr val="002060"/>
                </a:solidFill>
                <a:latin typeface="Arial" panose="020B0604020202020204" pitchFamily="34" charset="0"/>
                <a:cs typeface="Arial" panose="020B0604020202020204" pitchFamily="34" charset="0"/>
              </a:rPr>
              <a:t> PERMISSION ONLY</a:t>
            </a:r>
            <a:endParaRPr lang="en-US" sz="800">
              <a:solidFill>
                <a:srgbClr val="002060"/>
              </a:solidFill>
              <a:latin typeface="Arial" panose="020B0604020202020204" pitchFamily="34" charset="0"/>
              <a:cs typeface="Arial" panose="020B0604020202020204" pitchFamily="34" charset="0"/>
            </a:endParaRPr>
          </a:p>
        </p:txBody>
      </p:sp>
    </p:spTree>
    <p:custDataLst>
      <p:tags r:id="rId1"/>
    </p:custDataLst>
    <p:extLst>
      <p:ext uri="{BB962C8B-B14F-4D97-AF65-F5344CB8AC3E}">
        <p14:creationId xmlns:p14="http://schemas.microsoft.com/office/powerpoint/2010/main" val="2093542501"/>
      </p:ext>
    </p:extLst>
  </p:cSld>
  <p:clrMapOvr>
    <a:overrideClrMapping bg1="lt1" tx1="dk1" bg2="lt2" tx2="dk2" accent1="accent1" accent2="accent2" accent3="accent3" accent4="accent4" accent5="accent5" accent6="accent6" hlink="hlink" folHlink="folHlink"/>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Section Divider_Blue">
    <p:spTree>
      <p:nvGrpSpPr>
        <p:cNvPr id="1" name=""/>
        <p:cNvGrpSpPr/>
        <p:nvPr/>
      </p:nvGrpSpPr>
      <p:grpSpPr>
        <a:xfrm>
          <a:off x="0" y="0"/>
          <a:ext cx="0" cy="0"/>
          <a:chOff x="0" y="0"/>
          <a:chExt cx="0" cy="0"/>
        </a:xfrm>
      </p:grpSpPr>
      <p:sp>
        <p:nvSpPr>
          <p:cNvPr id="4" name="Rectangle 3"/>
          <p:cNvSpPr/>
          <p:nvPr userDrawn="1"/>
        </p:nvSpPr>
        <p:spPr>
          <a:xfrm>
            <a:off x="0" y="0"/>
            <a:ext cx="12191999" cy="687251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0"/>
          </p:nvPr>
        </p:nvSpPr>
        <p:spPr/>
        <p:txBody>
          <a:bodyPr/>
          <a:lstStyle>
            <a:lvl1pPr>
              <a:defRPr>
                <a:solidFill>
                  <a:schemeClr val="bg1"/>
                </a:solidFill>
              </a:defRPr>
            </a:lvl1pPr>
          </a:lstStyle>
          <a:p>
            <a:pPr>
              <a:defRPr/>
            </a:pPr>
            <a:fld id="{19B51A1E-902D-48AF-9020-955120F399B6}" type="slidenum">
              <a:rPr lang="en-US" smtClean="0"/>
              <a:pPr>
                <a:defRPr/>
              </a:pPr>
              <a:t>‹#›</a:t>
            </a:fld>
            <a:endParaRPr lang="en-US"/>
          </a:p>
        </p:txBody>
      </p:sp>
      <p:sp>
        <p:nvSpPr>
          <p:cNvPr id="5" name="TextBox 4"/>
          <p:cNvSpPr txBox="1"/>
          <p:nvPr userDrawn="1"/>
        </p:nvSpPr>
        <p:spPr>
          <a:xfrm>
            <a:off x="10387326" y="6556459"/>
            <a:ext cx="1293944" cy="230832"/>
          </a:xfrm>
          <a:prstGeom prst="rect">
            <a:avLst/>
          </a:prstGeom>
          <a:noFill/>
        </p:spPr>
        <p:txBody>
          <a:bodyPr wrap="none" rtlCol="0">
            <a:spAutoFit/>
          </a:bodyPr>
          <a:lstStyle/>
          <a:p>
            <a:pPr algn="r"/>
            <a:r>
              <a:rPr lang="en-US" sz="900">
                <a:solidFill>
                  <a:schemeClr val="bg1"/>
                </a:solidFill>
              </a:rPr>
              <a:t>www.ODMHSAS.org</a:t>
            </a:r>
          </a:p>
        </p:txBody>
      </p:sp>
      <p:sp>
        <p:nvSpPr>
          <p:cNvPr id="7" name="Title 1"/>
          <p:cNvSpPr>
            <a:spLocks noGrp="1"/>
          </p:cNvSpPr>
          <p:nvPr>
            <p:ph type="title" hasCustomPrompt="1"/>
          </p:nvPr>
        </p:nvSpPr>
        <p:spPr>
          <a:xfrm>
            <a:off x="-1" y="2366887"/>
            <a:ext cx="12191999" cy="1917500"/>
          </a:xfrm>
        </p:spPr>
        <p:txBody>
          <a:bodyPr/>
          <a:lstStyle>
            <a:lvl1pPr algn="ctr">
              <a:defRPr sz="8000" b="1">
                <a:solidFill>
                  <a:schemeClr val="bg1"/>
                </a:solidFill>
                <a:latin typeface="+mn-lt"/>
              </a:defRPr>
            </a:lvl1pPr>
          </a:lstStyle>
          <a:p>
            <a:r>
              <a:rPr lang="en-US"/>
              <a:t>SECTION TITLE</a:t>
            </a:r>
          </a:p>
        </p:txBody>
      </p:sp>
      <p:pic>
        <p:nvPicPr>
          <p:cNvPr id="9" name="Picture 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41295" y="6350902"/>
            <a:ext cx="1372275" cy="433619"/>
          </a:xfrm>
          <a:prstGeom prst="rect">
            <a:avLst/>
          </a:prstGeom>
        </p:spPr>
      </p:pic>
      <p:sp>
        <p:nvSpPr>
          <p:cNvPr id="8" name="TextBox 7">
            <a:extLst>
              <a:ext uri="{FF2B5EF4-FFF2-40B4-BE49-F238E27FC236}">
                <a16:creationId xmlns:a16="http://schemas.microsoft.com/office/drawing/2014/main" id="{4A2B2574-D366-43A5-892D-378CB7D44E1B}"/>
              </a:ext>
            </a:extLst>
          </p:cNvPr>
          <p:cNvSpPr txBox="1"/>
          <p:nvPr userDrawn="1"/>
        </p:nvSpPr>
        <p:spPr>
          <a:xfrm>
            <a:off x="6264414" y="6571338"/>
            <a:ext cx="3881847" cy="215444"/>
          </a:xfrm>
          <a:prstGeom prst="rect">
            <a:avLst/>
          </a:prstGeom>
          <a:noFill/>
        </p:spPr>
        <p:txBody>
          <a:bodyPr wrap="square" rtlCol="0">
            <a:spAutoFit/>
          </a:bodyPr>
          <a:lstStyle/>
          <a:p>
            <a:pPr algn="r"/>
            <a:r>
              <a:rPr lang="en-US" sz="800">
                <a:solidFill>
                  <a:schemeClr val="bg1"/>
                </a:solidFill>
                <a:latin typeface="Arial" panose="020B0604020202020204" pitchFamily="34" charset="0"/>
                <a:cs typeface="Arial" panose="020B0604020202020204" pitchFamily="34" charset="0"/>
              </a:rPr>
              <a:t>*REPRODUCTION AND DISTRIBUTION WITH WRITTEN</a:t>
            </a:r>
            <a:r>
              <a:rPr lang="en-US" sz="800" baseline="0">
                <a:solidFill>
                  <a:schemeClr val="bg1"/>
                </a:solidFill>
                <a:latin typeface="Arial" panose="020B0604020202020204" pitchFamily="34" charset="0"/>
                <a:cs typeface="Arial" panose="020B0604020202020204" pitchFamily="34" charset="0"/>
              </a:rPr>
              <a:t> PERMISSION ONLY</a:t>
            </a:r>
            <a:endParaRPr lang="en-US" sz="800">
              <a:solidFill>
                <a:schemeClr val="bg1"/>
              </a:solidFill>
              <a:latin typeface="Arial" panose="020B0604020202020204" pitchFamily="34" charset="0"/>
              <a:cs typeface="Arial" panose="020B0604020202020204" pitchFamily="34" charset="0"/>
            </a:endParaRPr>
          </a:p>
        </p:txBody>
      </p:sp>
    </p:spTree>
    <p:custDataLst>
      <p:tags r:id="rId1"/>
    </p:custDataLst>
    <p:extLst>
      <p:ext uri="{BB962C8B-B14F-4D97-AF65-F5344CB8AC3E}">
        <p14:creationId xmlns:p14="http://schemas.microsoft.com/office/powerpoint/2010/main" val="401340183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preserve="1" userDrawn="1">
  <p:cSld name="End Slide">
    <p:bg>
      <p:bgRef idx="1001">
        <a:schemeClr val="bg1"/>
      </p:bgRef>
    </p:bg>
    <p:spTree>
      <p:nvGrpSpPr>
        <p:cNvPr id="1" name=""/>
        <p:cNvGrpSpPr/>
        <p:nvPr/>
      </p:nvGrpSpPr>
      <p:grpSpPr>
        <a:xfrm>
          <a:off x="0" y="0"/>
          <a:ext cx="0" cy="0"/>
          <a:chOff x="0" y="0"/>
          <a:chExt cx="0" cy="0"/>
        </a:xfrm>
      </p:grpSpPr>
      <p:sp>
        <p:nvSpPr>
          <p:cNvPr id="41" name="Picture Placeholder 40">
            <a:extLst>
              <a:ext uri="{FF2B5EF4-FFF2-40B4-BE49-F238E27FC236}">
                <a16:creationId xmlns:a16="http://schemas.microsoft.com/office/drawing/2014/main" id="{EB7F0EE8-BE52-4A79-8FC8-4A2487FA01FC}"/>
              </a:ext>
            </a:extLst>
          </p:cNvPr>
          <p:cNvSpPr>
            <a:spLocks noGrp="1"/>
          </p:cNvSpPr>
          <p:nvPr>
            <p:ph type="pic" sz="quarter" idx="10" hasCustomPrompt="1"/>
          </p:nvPr>
        </p:nvSpPr>
        <p:spPr>
          <a:xfrm>
            <a:off x="8128000" y="0"/>
            <a:ext cx="4064000" cy="6858000"/>
          </a:xfrm>
          <a:solidFill>
            <a:schemeClr val="bg1">
              <a:lumMod val="85000"/>
            </a:schemeClr>
          </a:solidFill>
        </p:spPr>
        <p:txBody>
          <a:bodyPr tIns="1728000" anchor="t"/>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a:t>Insert or Drag and Drop your Photo Here</a:t>
            </a:r>
          </a:p>
        </p:txBody>
      </p:sp>
      <p:sp>
        <p:nvSpPr>
          <p:cNvPr id="3" name="Text Placeholder 2"/>
          <p:cNvSpPr>
            <a:spLocks noGrp="1"/>
          </p:cNvSpPr>
          <p:nvPr>
            <p:ph type="body" sz="quarter" idx="11"/>
          </p:nvPr>
        </p:nvSpPr>
        <p:spPr>
          <a:xfrm>
            <a:off x="2273844" y="3773690"/>
            <a:ext cx="3645243" cy="482299"/>
          </a:xfrm>
        </p:spPr>
        <p:txBody>
          <a:bodyPr/>
          <a:lstStyle>
            <a:lvl1pPr marL="0" indent="0">
              <a:buFontTx/>
              <a:buNone/>
              <a:defRPr sz="2000" baseline="0">
                <a:solidFill>
                  <a:srgbClr val="002060"/>
                </a:solidFill>
              </a:defRPr>
            </a:lvl1pPr>
          </a:lstStyle>
          <a:p>
            <a:pPr lvl="0"/>
            <a:r>
              <a:rPr lang="en-US"/>
              <a:t>Edit Master text styles</a:t>
            </a:r>
          </a:p>
        </p:txBody>
      </p:sp>
      <p:pic>
        <p:nvPicPr>
          <p:cNvPr id="22" name="Picture 21"/>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710179" y="2592251"/>
            <a:ext cx="1382096" cy="1408075"/>
          </a:xfrm>
          <a:prstGeom prst="rect">
            <a:avLst/>
          </a:prstGeom>
        </p:spPr>
      </p:pic>
      <p:grpSp>
        <p:nvGrpSpPr>
          <p:cNvPr id="23" name="Group 22"/>
          <p:cNvGrpSpPr/>
          <p:nvPr userDrawn="1"/>
        </p:nvGrpSpPr>
        <p:grpSpPr>
          <a:xfrm>
            <a:off x="326199" y="444845"/>
            <a:ext cx="289781" cy="261256"/>
            <a:chOff x="11068050" y="538844"/>
            <a:chExt cx="345621" cy="311599"/>
          </a:xfrm>
        </p:grpSpPr>
        <p:sp>
          <p:nvSpPr>
            <p:cNvPr id="24" name="Rounded Rectangle 23"/>
            <p:cNvSpPr/>
            <p:nvPr/>
          </p:nvSpPr>
          <p:spPr>
            <a:xfrm flipV="1">
              <a:off x="11068050" y="538844"/>
              <a:ext cx="345621" cy="70756"/>
            </a:xfrm>
            <a:prstGeom prst="round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ounded Rectangle 24"/>
            <p:cNvSpPr/>
            <p:nvPr/>
          </p:nvSpPr>
          <p:spPr>
            <a:xfrm flipV="1">
              <a:off x="11068050" y="659266"/>
              <a:ext cx="345621" cy="70756"/>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ounded Rectangle 25"/>
            <p:cNvSpPr/>
            <p:nvPr/>
          </p:nvSpPr>
          <p:spPr>
            <a:xfrm flipV="1">
              <a:off x="11068050" y="779687"/>
              <a:ext cx="345621" cy="70756"/>
            </a:xfrm>
            <a:prstGeom prst="roundRect">
              <a:avLst/>
            </a:prstGeom>
            <a:solidFill>
              <a:srgbClr val="3168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12"/>
          <p:cNvGrpSpPr/>
          <p:nvPr userDrawn="1"/>
        </p:nvGrpSpPr>
        <p:grpSpPr>
          <a:xfrm>
            <a:off x="6587835" y="6490790"/>
            <a:ext cx="1249075" cy="253360"/>
            <a:chOff x="5953710" y="5731732"/>
            <a:chExt cx="1901467" cy="385689"/>
          </a:xfrm>
        </p:grpSpPr>
        <p:pic>
          <p:nvPicPr>
            <p:cNvPr id="19" name="Picture 18"/>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6504344" y="5763872"/>
              <a:ext cx="321408" cy="321408"/>
            </a:xfrm>
            <a:prstGeom prst="rect">
              <a:avLst/>
            </a:prstGeom>
          </p:spPr>
        </p:pic>
        <p:pic>
          <p:nvPicPr>
            <p:cNvPr id="20" name="Picture 19"/>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5953710" y="5731732"/>
              <a:ext cx="385689" cy="385689"/>
            </a:xfrm>
            <a:prstGeom prst="rect">
              <a:avLst/>
            </a:prstGeom>
          </p:spPr>
        </p:pic>
        <p:pic>
          <p:nvPicPr>
            <p:cNvPr id="21" name="Picture 20"/>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6990697" y="5746857"/>
              <a:ext cx="355439" cy="355439"/>
            </a:xfrm>
            <a:prstGeom prst="rect">
              <a:avLst/>
            </a:prstGeom>
          </p:spPr>
        </p:pic>
        <p:pic>
          <p:nvPicPr>
            <p:cNvPr id="27" name="Picture 26"/>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7511082" y="5784669"/>
              <a:ext cx="344095" cy="279814"/>
            </a:xfrm>
            <a:prstGeom prst="rect">
              <a:avLst/>
            </a:prstGeom>
          </p:spPr>
        </p:pic>
      </p:grpSp>
      <p:sp>
        <p:nvSpPr>
          <p:cNvPr id="16" name="TextBox 15"/>
          <p:cNvSpPr txBox="1"/>
          <p:nvPr userDrawn="1"/>
        </p:nvSpPr>
        <p:spPr>
          <a:xfrm>
            <a:off x="2184400" y="2747342"/>
            <a:ext cx="4720010" cy="1107996"/>
          </a:xfrm>
          <a:prstGeom prst="rect">
            <a:avLst/>
          </a:prstGeom>
          <a:noFill/>
        </p:spPr>
        <p:txBody>
          <a:bodyPr wrap="none" rtlCol="0">
            <a:spAutoFit/>
          </a:bodyPr>
          <a:lstStyle/>
          <a:p>
            <a:r>
              <a:rPr lang="en-US" sz="6600" b="1">
                <a:solidFill>
                  <a:srgbClr val="002060"/>
                </a:solidFill>
              </a:rPr>
              <a:t>Thank You!</a:t>
            </a:r>
          </a:p>
        </p:txBody>
      </p:sp>
      <p:pic>
        <p:nvPicPr>
          <p:cNvPr id="29" name="Picture 28"/>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130862" y="6357046"/>
            <a:ext cx="1375721" cy="430235"/>
          </a:xfrm>
          <a:prstGeom prst="rect">
            <a:avLst/>
          </a:prstGeom>
        </p:spPr>
      </p:pic>
      <p:sp>
        <p:nvSpPr>
          <p:cNvPr id="18" name="TextBox 17">
            <a:extLst>
              <a:ext uri="{FF2B5EF4-FFF2-40B4-BE49-F238E27FC236}">
                <a16:creationId xmlns:a16="http://schemas.microsoft.com/office/drawing/2014/main" id="{D7C4F691-8761-4DDF-B16B-88BA7707167D}"/>
              </a:ext>
            </a:extLst>
          </p:cNvPr>
          <p:cNvSpPr txBox="1"/>
          <p:nvPr userDrawn="1"/>
        </p:nvSpPr>
        <p:spPr>
          <a:xfrm>
            <a:off x="2649149" y="6571338"/>
            <a:ext cx="3881847" cy="215444"/>
          </a:xfrm>
          <a:prstGeom prst="rect">
            <a:avLst/>
          </a:prstGeom>
          <a:noFill/>
        </p:spPr>
        <p:txBody>
          <a:bodyPr wrap="square" rtlCol="0">
            <a:spAutoFit/>
          </a:bodyPr>
          <a:lstStyle/>
          <a:p>
            <a:pPr algn="r"/>
            <a:r>
              <a:rPr lang="en-US" sz="800">
                <a:solidFill>
                  <a:srgbClr val="002060"/>
                </a:solidFill>
                <a:latin typeface="Arial" panose="020B0604020202020204" pitchFamily="34" charset="0"/>
                <a:cs typeface="Arial" panose="020B0604020202020204" pitchFamily="34" charset="0"/>
              </a:rPr>
              <a:t>*REPRODUCTION AND DISTRIBUTION WITH WRITTEN</a:t>
            </a:r>
            <a:r>
              <a:rPr lang="en-US" sz="800" baseline="0">
                <a:solidFill>
                  <a:srgbClr val="002060"/>
                </a:solidFill>
                <a:latin typeface="Arial" panose="020B0604020202020204" pitchFamily="34" charset="0"/>
                <a:cs typeface="Arial" panose="020B0604020202020204" pitchFamily="34" charset="0"/>
              </a:rPr>
              <a:t> PERMISSION ONLY</a:t>
            </a:r>
            <a:endParaRPr lang="en-US" sz="800">
              <a:solidFill>
                <a:srgbClr val="002060"/>
              </a:solidFill>
              <a:latin typeface="Arial" panose="020B0604020202020204" pitchFamily="34" charset="0"/>
              <a:cs typeface="Arial" panose="020B0604020202020204" pitchFamily="34" charset="0"/>
            </a:endParaRPr>
          </a:p>
        </p:txBody>
      </p:sp>
    </p:spTree>
    <p:custDataLst>
      <p:tags r:id="rId1"/>
    </p:custDataLst>
    <p:extLst>
      <p:ext uri="{BB962C8B-B14F-4D97-AF65-F5344CB8AC3E}">
        <p14:creationId xmlns:p14="http://schemas.microsoft.com/office/powerpoint/2010/main" val="433817491"/>
      </p:ext>
    </p:extLst>
  </p:cSld>
  <p:clrMapOvr>
    <a:overrideClrMapping bg1="lt1" tx1="dk1" bg2="lt2" tx2="dk2" accent1="accent1" accent2="accent2" accent3="accent3" accent4="accent4" accent5="accent5" accent6="accent6" hlink="hlink" folHlink="folHlink"/>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Brand Standards Typography">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5ECA3099-A94F-4C3E-BC29-780EDD38F722}"/>
              </a:ext>
            </a:extLst>
          </p:cNvPr>
          <p:cNvSpPr>
            <a:spLocks noGrp="1"/>
          </p:cNvSpPr>
          <p:nvPr>
            <p:ph type="sldNum" sz="quarter" idx="4"/>
          </p:nvPr>
        </p:nvSpPr>
        <p:spPr>
          <a:xfrm>
            <a:off x="11587872" y="6446657"/>
            <a:ext cx="432000" cy="432000"/>
          </a:xfrm>
          <a:prstGeom prst="rect">
            <a:avLst/>
          </a:prstGeom>
          <a:noFill/>
        </p:spPr>
        <p:txBody>
          <a:bodyPr vert="horz" lIns="0" tIns="0" rIns="0" bIns="0" rtlCol="0" anchor="ctr"/>
          <a:lstStyle>
            <a:lvl1pPr algn="r">
              <a:defRPr sz="1200" b="1">
                <a:solidFill>
                  <a:srgbClr val="002060"/>
                </a:solidFill>
                <a:latin typeface="+mn-lt"/>
              </a:defRPr>
            </a:lvl1pPr>
          </a:lstStyle>
          <a:p>
            <a:pPr>
              <a:defRPr/>
            </a:pPr>
            <a:fld id="{19B51A1E-902D-48AF-9020-955120F399B6}" type="slidenum">
              <a:rPr lang="en-US" smtClean="0"/>
              <a:pPr>
                <a:defRPr/>
              </a:pPr>
              <a:t>‹#›</a:t>
            </a:fld>
            <a:endParaRPr lang="en-US"/>
          </a:p>
        </p:txBody>
      </p:sp>
      <p:sp>
        <p:nvSpPr>
          <p:cNvPr id="9" name="TextBox 8"/>
          <p:cNvSpPr txBox="1"/>
          <p:nvPr userDrawn="1"/>
        </p:nvSpPr>
        <p:spPr>
          <a:xfrm>
            <a:off x="10387326" y="6556459"/>
            <a:ext cx="1293944" cy="230832"/>
          </a:xfrm>
          <a:prstGeom prst="rect">
            <a:avLst/>
          </a:prstGeom>
          <a:noFill/>
        </p:spPr>
        <p:txBody>
          <a:bodyPr wrap="none" rtlCol="0">
            <a:spAutoFit/>
          </a:bodyPr>
          <a:lstStyle/>
          <a:p>
            <a:pPr algn="r"/>
            <a:r>
              <a:rPr lang="en-US" sz="900">
                <a:solidFill>
                  <a:srgbClr val="002060"/>
                </a:solidFill>
              </a:rPr>
              <a:t>www.ODMHSAS.org</a:t>
            </a:r>
          </a:p>
        </p:txBody>
      </p:sp>
      <p:sp>
        <p:nvSpPr>
          <p:cNvPr id="7" name="TextBox 6"/>
          <p:cNvSpPr txBox="1"/>
          <p:nvPr userDrawn="1"/>
        </p:nvSpPr>
        <p:spPr>
          <a:xfrm>
            <a:off x="882633" y="1223301"/>
            <a:ext cx="1635576" cy="400110"/>
          </a:xfrm>
          <a:prstGeom prst="rect">
            <a:avLst/>
          </a:prstGeom>
          <a:noFill/>
        </p:spPr>
        <p:txBody>
          <a:bodyPr wrap="none" rtlCol="0">
            <a:spAutoFit/>
          </a:bodyPr>
          <a:lstStyle/>
          <a:p>
            <a:r>
              <a:rPr lang="en-US" sz="2000" b="1">
                <a:solidFill>
                  <a:schemeClr val="tx2"/>
                </a:solidFill>
              </a:rPr>
              <a:t>Typography</a:t>
            </a:r>
          </a:p>
        </p:txBody>
      </p:sp>
      <p:sp>
        <p:nvSpPr>
          <p:cNvPr id="10" name="TextBox 9"/>
          <p:cNvSpPr txBox="1"/>
          <p:nvPr userDrawn="1"/>
        </p:nvSpPr>
        <p:spPr>
          <a:xfrm>
            <a:off x="1047369" y="1656283"/>
            <a:ext cx="2207895" cy="1615827"/>
          </a:xfrm>
          <a:prstGeom prst="rect">
            <a:avLst/>
          </a:prstGeom>
          <a:noFill/>
        </p:spPr>
        <p:txBody>
          <a:bodyPr wrap="square" rtlCol="0">
            <a:spAutoFit/>
          </a:bodyPr>
          <a:lstStyle/>
          <a:p>
            <a:r>
              <a:rPr lang="en-US" sz="1100"/>
              <a:t>Typography is a powerful tool in the development of a visual presence—giving a cue that our communications are coming from the same place. Our fonts are Arial Regular,</a:t>
            </a:r>
            <a:r>
              <a:rPr lang="en-US" sz="1100" baseline="0"/>
              <a:t> </a:t>
            </a:r>
            <a:r>
              <a:rPr lang="en-US" sz="1100"/>
              <a:t>Arial Bold, and Arial Black. The font and size guidelines are preset within the template.</a:t>
            </a:r>
          </a:p>
        </p:txBody>
      </p:sp>
      <p:pic>
        <p:nvPicPr>
          <p:cNvPr id="11" name="Picture 10"/>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645308" y="1282570"/>
            <a:ext cx="269809" cy="274880"/>
          </a:xfrm>
          <a:prstGeom prst="rect">
            <a:avLst/>
          </a:prstGeom>
        </p:spPr>
      </p:pic>
      <p:sp>
        <p:nvSpPr>
          <p:cNvPr id="12" name="TextBox 11"/>
          <p:cNvSpPr txBox="1"/>
          <p:nvPr userDrawn="1"/>
        </p:nvSpPr>
        <p:spPr>
          <a:xfrm>
            <a:off x="8091382" y="2621533"/>
            <a:ext cx="3840765" cy="913070"/>
          </a:xfrm>
          <a:prstGeom prst="rect">
            <a:avLst/>
          </a:prstGeom>
          <a:noFill/>
        </p:spPr>
        <p:txBody>
          <a:bodyPr wrap="square" rtlCol="0">
            <a:spAutoFit/>
          </a:bodyPr>
          <a:lstStyle/>
          <a:p>
            <a:pPr>
              <a:lnSpc>
                <a:spcPts val="1600"/>
              </a:lnSpc>
            </a:pPr>
            <a:r>
              <a:rPr lang="en-US" sz="2800">
                <a:solidFill>
                  <a:schemeClr val="tx2">
                    <a:lumMod val="60000"/>
                    <a:lumOff val="40000"/>
                  </a:schemeClr>
                </a:solidFill>
              </a:rPr>
              <a:t>ABCDEFabcd1234</a:t>
            </a:r>
          </a:p>
          <a:p>
            <a:pPr>
              <a:lnSpc>
                <a:spcPts val="1600"/>
              </a:lnSpc>
            </a:pPr>
            <a:r>
              <a:rPr lang="en-US" sz="1200">
                <a:solidFill>
                  <a:schemeClr val="tx2">
                    <a:lumMod val="60000"/>
                    <a:lumOff val="40000"/>
                  </a:schemeClr>
                </a:solidFill>
              </a:rPr>
              <a:t>ABCDEFGHIJKLMNOPQRSTUVWXYZ</a:t>
            </a:r>
          </a:p>
          <a:p>
            <a:pPr>
              <a:lnSpc>
                <a:spcPts val="1600"/>
              </a:lnSpc>
            </a:pPr>
            <a:r>
              <a:rPr lang="en-US" sz="1200">
                <a:solidFill>
                  <a:schemeClr val="tx2">
                    <a:lumMod val="60000"/>
                    <a:lumOff val="40000"/>
                  </a:schemeClr>
                </a:solidFill>
              </a:rPr>
              <a:t>abcdefghijklmnopqrstuvwxyz</a:t>
            </a:r>
          </a:p>
          <a:p>
            <a:pPr>
              <a:lnSpc>
                <a:spcPts val="1600"/>
              </a:lnSpc>
            </a:pPr>
            <a:r>
              <a:rPr lang="en-US" sz="1200">
                <a:solidFill>
                  <a:schemeClr val="tx2">
                    <a:lumMod val="60000"/>
                    <a:lumOff val="40000"/>
                  </a:schemeClr>
                </a:solidFill>
              </a:rPr>
              <a:t>1234567890!@#$%^&amp;*()</a:t>
            </a:r>
          </a:p>
        </p:txBody>
      </p:sp>
      <p:sp>
        <p:nvSpPr>
          <p:cNvPr id="13" name="TextBox 12"/>
          <p:cNvSpPr txBox="1"/>
          <p:nvPr userDrawn="1"/>
        </p:nvSpPr>
        <p:spPr>
          <a:xfrm>
            <a:off x="8091382" y="1219070"/>
            <a:ext cx="1799083" cy="1446550"/>
          </a:xfrm>
          <a:prstGeom prst="rect">
            <a:avLst/>
          </a:prstGeom>
          <a:noFill/>
        </p:spPr>
        <p:txBody>
          <a:bodyPr wrap="square" rtlCol="0">
            <a:spAutoFit/>
          </a:bodyPr>
          <a:lstStyle/>
          <a:p>
            <a:r>
              <a:rPr lang="en-US" sz="8800">
                <a:solidFill>
                  <a:schemeClr val="tx2">
                    <a:lumMod val="60000"/>
                    <a:lumOff val="40000"/>
                  </a:schemeClr>
                </a:solidFill>
              </a:rPr>
              <a:t>Aa</a:t>
            </a:r>
            <a:endParaRPr lang="en-US" sz="4800">
              <a:solidFill>
                <a:schemeClr val="tx2">
                  <a:lumMod val="60000"/>
                  <a:lumOff val="40000"/>
                </a:schemeClr>
              </a:solidFill>
            </a:endParaRPr>
          </a:p>
        </p:txBody>
      </p:sp>
      <p:sp>
        <p:nvSpPr>
          <p:cNvPr id="14" name="TextBox 13"/>
          <p:cNvSpPr txBox="1"/>
          <p:nvPr userDrawn="1"/>
        </p:nvSpPr>
        <p:spPr>
          <a:xfrm>
            <a:off x="6523604" y="1513459"/>
            <a:ext cx="1184852" cy="297517"/>
          </a:xfrm>
          <a:prstGeom prst="rect">
            <a:avLst/>
          </a:prstGeom>
          <a:noFill/>
        </p:spPr>
        <p:txBody>
          <a:bodyPr wrap="square" rtlCol="0">
            <a:spAutoFit/>
          </a:bodyPr>
          <a:lstStyle/>
          <a:p>
            <a:pPr>
              <a:lnSpc>
                <a:spcPts val="1600"/>
              </a:lnSpc>
            </a:pPr>
            <a:r>
              <a:rPr lang="en-US" sz="1600">
                <a:solidFill>
                  <a:schemeClr val="tx2">
                    <a:lumMod val="60000"/>
                    <a:lumOff val="40000"/>
                  </a:schemeClr>
                </a:solidFill>
              </a:rPr>
              <a:t>Arial (Reg)</a:t>
            </a:r>
          </a:p>
        </p:txBody>
      </p:sp>
      <p:sp>
        <p:nvSpPr>
          <p:cNvPr id="15" name="TextBox 14"/>
          <p:cNvSpPr txBox="1"/>
          <p:nvPr userDrawn="1"/>
        </p:nvSpPr>
        <p:spPr>
          <a:xfrm>
            <a:off x="8091382" y="5022100"/>
            <a:ext cx="3840765" cy="944939"/>
          </a:xfrm>
          <a:prstGeom prst="rect">
            <a:avLst/>
          </a:prstGeom>
          <a:noFill/>
        </p:spPr>
        <p:txBody>
          <a:bodyPr wrap="square" rtlCol="0">
            <a:spAutoFit/>
          </a:bodyPr>
          <a:lstStyle/>
          <a:p>
            <a:pPr>
              <a:lnSpc>
                <a:spcPts val="1700"/>
              </a:lnSpc>
            </a:pPr>
            <a:r>
              <a:rPr lang="en-US" sz="2800" b="1">
                <a:solidFill>
                  <a:schemeClr val="tx2">
                    <a:lumMod val="60000"/>
                    <a:lumOff val="40000"/>
                  </a:schemeClr>
                </a:solidFill>
              </a:rPr>
              <a:t>ABCDEFabcd1234</a:t>
            </a:r>
          </a:p>
          <a:p>
            <a:pPr>
              <a:lnSpc>
                <a:spcPts val="1700"/>
              </a:lnSpc>
            </a:pPr>
            <a:r>
              <a:rPr lang="en-US" sz="1200" b="1">
                <a:solidFill>
                  <a:schemeClr val="tx2">
                    <a:lumMod val="60000"/>
                    <a:lumOff val="40000"/>
                  </a:schemeClr>
                </a:solidFill>
              </a:rPr>
              <a:t>ABCDEFGHIJKLMNOPQRSTUVWXYZ</a:t>
            </a:r>
          </a:p>
          <a:p>
            <a:pPr>
              <a:lnSpc>
                <a:spcPts val="1700"/>
              </a:lnSpc>
            </a:pPr>
            <a:r>
              <a:rPr lang="en-US" sz="1200" b="1">
                <a:solidFill>
                  <a:schemeClr val="tx2">
                    <a:lumMod val="60000"/>
                    <a:lumOff val="40000"/>
                  </a:schemeClr>
                </a:solidFill>
              </a:rPr>
              <a:t>abcdefghijklmnopqrstuvwxyz</a:t>
            </a:r>
          </a:p>
          <a:p>
            <a:pPr>
              <a:lnSpc>
                <a:spcPts val="1700"/>
              </a:lnSpc>
            </a:pPr>
            <a:r>
              <a:rPr lang="en-US" sz="1200" b="1">
                <a:solidFill>
                  <a:schemeClr val="tx2">
                    <a:lumMod val="60000"/>
                    <a:lumOff val="40000"/>
                  </a:schemeClr>
                </a:solidFill>
              </a:rPr>
              <a:t>1234567890!@#$%^&amp;*()</a:t>
            </a:r>
          </a:p>
        </p:txBody>
      </p:sp>
      <p:sp>
        <p:nvSpPr>
          <p:cNvPr id="16" name="TextBox 15"/>
          <p:cNvSpPr txBox="1"/>
          <p:nvPr userDrawn="1"/>
        </p:nvSpPr>
        <p:spPr>
          <a:xfrm>
            <a:off x="8091382" y="3619637"/>
            <a:ext cx="1799083" cy="1446550"/>
          </a:xfrm>
          <a:prstGeom prst="rect">
            <a:avLst/>
          </a:prstGeom>
          <a:noFill/>
        </p:spPr>
        <p:txBody>
          <a:bodyPr wrap="square" rtlCol="0">
            <a:spAutoFit/>
          </a:bodyPr>
          <a:lstStyle/>
          <a:p>
            <a:r>
              <a:rPr lang="en-US" sz="8800" b="1">
                <a:solidFill>
                  <a:schemeClr val="tx2">
                    <a:lumMod val="60000"/>
                    <a:lumOff val="40000"/>
                  </a:schemeClr>
                </a:solidFill>
              </a:rPr>
              <a:t>Aa</a:t>
            </a:r>
            <a:endParaRPr lang="en-US" sz="4800" b="1">
              <a:solidFill>
                <a:schemeClr val="tx2">
                  <a:lumMod val="60000"/>
                  <a:lumOff val="40000"/>
                </a:schemeClr>
              </a:solidFill>
            </a:endParaRPr>
          </a:p>
        </p:txBody>
      </p:sp>
      <p:sp>
        <p:nvSpPr>
          <p:cNvPr id="17" name="TextBox 16"/>
          <p:cNvSpPr txBox="1"/>
          <p:nvPr userDrawn="1"/>
        </p:nvSpPr>
        <p:spPr>
          <a:xfrm>
            <a:off x="6523603" y="3914026"/>
            <a:ext cx="1283173" cy="297517"/>
          </a:xfrm>
          <a:prstGeom prst="rect">
            <a:avLst/>
          </a:prstGeom>
          <a:noFill/>
        </p:spPr>
        <p:txBody>
          <a:bodyPr wrap="square" rtlCol="0">
            <a:spAutoFit/>
          </a:bodyPr>
          <a:lstStyle/>
          <a:p>
            <a:pPr>
              <a:lnSpc>
                <a:spcPts val="1600"/>
              </a:lnSpc>
            </a:pPr>
            <a:r>
              <a:rPr lang="en-US" sz="1600" b="1">
                <a:solidFill>
                  <a:schemeClr val="tx2">
                    <a:lumMod val="60000"/>
                    <a:lumOff val="40000"/>
                  </a:schemeClr>
                </a:solidFill>
              </a:rPr>
              <a:t>Arial (Bold)</a:t>
            </a:r>
          </a:p>
        </p:txBody>
      </p:sp>
      <p:pic>
        <p:nvPicPr>
          <p:cNvPr id="18" name="Picture 17"/>
          <p:cNvPicPr>
            <a:picLocks noChangeAspect="1"/>
          </p:cNvPicPr>
          <p:nvPr userDrawn="1"/>
        </p:nvPicPr>
        <p:blipFill>
          <a:blip r:embed="rId4"/>
          <a:stretch>
            <a:fillRect/>
          </a:stretch>
        </p:blipFill>
        <p:spPr>
          <a:xfrm>
            <a:off x="1047369" y="3489277"/>
            <a:ext cx="4303861" cy="2425481"/>
          </a:xfrm>
          <a:prstGeom prst="rect">
            <a:avLst/>
          </a:prstGeom>
          <a:ln>
            <a:solidFill>
              <a:schemeClr val="bg2">
                <a:lumMod val="90000"/>
              </a:schemeClr>
            </a:solidFill>
          </a:ln>
        </p:spPr>
      </p:pic>
      <p:sp>
        <p:nvSpPr>
          <p:cNvPr id="22" name="Rectangle 21"/>
          <p:cNvSpPr/>
          <p:nvPr userDrawn="1"/>
        </p:nvSpPr>
        <p:spPr>
          <a:xfrm>
            <a:off x="441598" y="227609"/>
            <a:ext cx="6631367" cy="646331"/>
          </a:xfrm>
          <a:prstGeom prst="rect">
            <a:avLst/>
          </a:prstGeom>
        </p:spPr>
        <p:txBody>
          <a:bodyPr wrap="none">
            <a:spAutoFit/>
          </a:bodyPr>
          <a:lstStyle/>
          <a:p>
            <a:r>
              <a:rPr lang="en-US" sz="3600">
                <a:solidFill>
                  <a:srgbClr val="002060"/>
                </a:solidFill>
              </a:rPr>
              <a:t>Brand Standards | </a:t>
            </a:r>
            <a:r>
              <a:rPr lang="en-US" sz="3600" b="1">
                <a:solidFill>
                  <a:srgbClr val="002060"/>
                </a:solidFill>
              </a:rPr>
              <a:t>Typography</a:t>
            </a:r>
            <a:endParaRPr lang="en-US" sz="3600">
              <a:solidFill>
                <a:srgbClr val="002060"/>
              </a:solidFill>
            </a:endParaRPr>
          </a:p>
        </p:txBody>
      </p:sp>
      <p:cxnSp>
        <p:nvCxnSpPr>
          <p:cNvPr id="23" name="Straight Connector 22"/>
          <p:cNvCxnSpPr/>
          <p:nvPr userDrawn="1"/>
        </p:nvCxnSpPr>
        <p:spPr>
          <a:xfrm>
            <a:off x="6096000" y="1120462"/>
            <a:ext cx="0" cy="5125792"/>
          </a:xfrm>
          <a:prstGeom prst="line">
            <a:avLst/>
          </a:prstGeom>
          <a:ln>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5A051666-AAD5-4142-83F8-417CA4D4CB9B}"/>
              </a:ext>
            </a:extLst>
          </p:cNvPr>
          <p:cNvSpPr txBox="1"/>
          <p:nvPr userDrawn="1"/>
        </p:nvSpPr>
        <p:spPr>
          <a:xfrm>
            <a:off x="6264414" y="6571338"/>
            <a:ext cx="3881847" cy="215444"/>
          </a:xfrm>
          <a:prstGeom prst="rect">
            <a:avLst/>
          </a:prstGeom>
          <a:noFill/>
        </p:spPr>
        <p:txBody>
          <a:bodyPr wrap="square" rtlCol="0">
            <a:spAutoFit/>
          </a:bodyPr>
          <a:lstStyle/>
          <a:p>
            <a:pPr algn="r"/>
            <a:r>
              <a:rPr lang="en-US" sz="800">
                <a:solidFill>
                  <a:srgbClr val="002060"/>
                </a:solidFill>
                <a:latin typeface="Arial" panose="020B0604020202020204" pitchFamily="34" charset="0"/>
                <a:cs typeface="Arial" panose="020B0604020202020204" pitchFamily="34" charset="0"/>
              </a:rPr>
              <a:t>*REPRODUCTION AND DISTRIBUTION WITH WRITTEN</a:t>
            </a:r>
            <a:r>
              <a:rPr lang="en-US" sz="800" baseline="0">
                <a:solidFill>
                  <a:srgbClr val="002060"/>
                </a:solidFill>
                <a:latin typeface="Arial" panose="020B0604020202020204" pitchFamily="34" charset="0"/>
                <a:cs typeface="Arial" panose="020B0604020202020204" pitchFamily="34" charset="0"/>
              </a:rPr>
              <a:t> PERMISSION ONLY</a:t>
            </a:r>
            <a:endParaRPr lang="en-US" sz="800">
              <a:solidFill>
                <a:srgbClr val="002060"/>
              </a:solidFill>
              <a:latin typeface="Arial" panose="020B0604020202020204" pitchFamily="34" charset="0"/>
              <a:cs typeface="Arial" panose="020B0604020202020204" pitchFamily="34" charset="0"/>
            </a:endParaRPr>
          </a:p>
        </p:txBody>
      </p:sp>
    </p:spTree>
    <p:custDataLst>
      <p:tags r:id="rId1"/>
    </p:custDataLst>
    <p:extLst>
      <p:ext uri="{BB962C8B-B14F-4D97-AF65-F5344CB8AC3E}">
        <p14:creationId xmlns:p14="http://schemas.microsoft.com/office/powerpoint/2010/main" val="204579945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Brand Standards Color">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5ECA3099-A94F-4C3E-BC29-780EDD38F722}"/>
              </a:ext>
            </a:extLst>
          </p:cNvPr>
          <p:cNvSpPr>
            <a:spLocks noGrp="1"/>
          </p:cNvSpPr>
          <p:nvPr>
            <p:ph type="sldNum" sz="quarter" idx="4"/>
          </p:nvPr>
        </p:nvSpPr>
        <p:spPr>
          <a:xfrm>
            <a:off x="11587872" y="6446657"/>
            <a:ext cx="432000" cy="432000"/>
          </a:xfrm>
          <a:prstGeom prst="rect">
            <a:avLst/>
          </a:prstGeom>
          <a:noFill/>
        </p:spPr>
        <p:txBody>
          <a:bodyPr vert="horz" lIns="0" tIns="0" rIns="0" bIns="0" rtlCol="0" anchor="ctr"/>
          <a:lstStyle>
            <a:lvl1pPr algn="r">
              <a:defRPr sz="1200" b="1">
                <a:solidFill>
                  <a:srgbClr val="002060"/>
                </a:solidFill>
                <a:latin typeface="+mn-lt"/>
              </a:defRPr>
            </a:lvl1pPr>
          </a:lstStyle>
          <a:p>
            <a:pPr>
              <a:defRPr/>
            </a:pPr>
            <a:fld id="{19B51A1E-902D-48AF-9020-955120F399B6}" type="slidenum">
              <a:rPr lang="en-US" smtClean="0"/>
              <a:pPr>
                <a:defRPr/>
              </a:pPr>
              <a:t>‹#›</a:t>
            </a:fld>
            <a:endParaRPr lang="en-US"/>
          </a:p>
        </p:txBody>
      </p:sp>
      <p:sp>
        <p:nvSpPr>
          <p:cNvPr id="9" name="TextBox 8"/>
          <p:cNvSpPr txBox="1"/>
          <p:nvPr userDrawn="1"/>
        </p:nvSpPr>
        <p:spPr>
          <a:xfrm>
            <a:off x="10387326" y="6556459"/>
            <a:ext cx="1293944" cy="230832"/>
          </a:xfrm>
          <a:prstGeom prst="rect">
            <a:avLst/>
          </a:prstGeom>
          <a:noFill/>
        </p:spPr>
        <p:txBody>
          <a:bodyPr wrap="none" rtlCol="0">
            <a:spAutoFit/>
          </a:bodyPr>
          <a:lstStyle/>
          <a:p>
            <a:pPr algn="r"/>
            <a:r>
              <a:rPr lang="en-US" sz="900">
                <a:solidFill>
                  <a:srgbClr val="002060"/>
                </a:solidFill>
              </a:rPr>
              <a:t>www.ODMHSAS.org</a:t>
            </a:r>
          </a:p>
        </p:txBody>
      </p:sp>
      <p:sp>
        <p:nvSpPr>
          <p:cNvPr id="7" name="TextBox 6"/>
          <p:cNvSpPr txBox="1"/>
          <p:nvPr userDrawn="1"/>
        </p:nvSpPr>
        <p:spPr>
          <a:xfrm>
            <a:off x="882633" y="1223301"/>
            <a:ext cx="854721" cy="400110"/>
          </a:xfrm>
          <a:prstGeom prst="rect">
            <a:avLst/>
          </a:prstGeom>
          <a:noFill/>
        </p:spPr>
        <p:txBody>
          <a:bodyPr wrap="none" rtlCol="0">
            <a:spAutoFit/>
          </a:bodyPr>
          <a:lstStyle/>
          <a:p>
            <a:r>
              <a:rPr lang="en-US" sz="2000" b="1">
                <a:solidFill>
                  <a:schemeClr val="tx2"/>
                </a:solidFill>
              </a:rPr>
              <a:t>Color</a:t>
            </a:r>
          </a:p>
        </p:txBody>
      </p:sp>
      <p:sp>
        <p:nvSpPr>
          <p:cNvPr id="11" name="TextBox 10"/>
          <p:cNvSpPr txBox="1"/>
          <p:nvPr/>
        </p:nvSpPr>
        <p:spPr>
          <a:xfrm>
            <a:off x="6911923" y="7717344"/>
            <a:ext cx="1523592" cy="396115"/>
          </a:xfrm>
          <a:prstGeom prst="rect">
            <a:avLst/>
          </a:prstGeom>
          <a:noFill/>
        </p:spPr>
        <p:txBody>
          <a:bodyPr wrap="square" rtlCol="0">
            <a:spAutoFit/>
          </a:bodyPr>
          <a:lstStyle/>
          <a:p>
            <a:pPr algn="ctr"/>
            <a:r>
              <a:rPr lang="en-US" sz="1300">
                <a:solidFill>
                  <a:schemeClr val="tx2">
                    <a:lumMod val="60000"/>
                    <a:lumOff val="40000"/>
                  </a:schemeClr>
                </a:solidFill>
              </a:rPr>
              <a:t>Sky Blue</a:t>
            </a:r>
          </a:p>
        </p:txBody>
      </p:sp>
      <p:sp>
        <p:nvSpPr>
          <p:cNvPr id="12" name="Chevron 11"/>
          <p:cNvSpPr/>
          <p:nvPr/>
        </p:nvSpPr>
        <p:spPr>
          <a:xfrm>
            <a:off x="7235275" y="7167857"/>
            <a:ext cx="438444" cy="447789"/>
          </a:xfrm>
          <a:prstGeom prst="chevron">
            <a:avLst>
              <a:gd name="adj" fmla="val 37850"/>
            </a:avLst>
          </a:prstGeom>
          <a:solidFill>
            <a:srgbClr val="1CA6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3" name="Chevron 12"/>
          <p:cNvSpPr/>
          <p:nvPr/>
        </p:nvSpPr>
        <p:spPr>
          <a:xfrm>
            <a:off x="7690275" y="7167264"/>
            <a:ext cx="438444" cy="447789"/>
          </a:xfrm>
          <a:prstGeom prst="chevron">
            <a:avLst>
              <a:gd name="adj" fmla="val 37850"/>
            </a:avLst>
          </a:prstGeom>
          <a:solidFill>
            <a:srgbClr val="006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4" name="TextBox 13"/>
          <p:cNvSpPr txBox="1"/>
          <p:nvPr/>
        </p:nvSpPr>
        <p:spPr>
          <a:xfrm>
            <a:off x="8499585" y="7717344"/>
            <a:ext cx="1523592" cy="667141"/>
          </a:xfrm>
          <a:prstGeom prst="rect">
            <a:avLst/>
          </a:prstGeom>
          <a:noFill/>
        </p:spPr>
        <p:txBody>
          <a:bodyPr wrap="square" rtlCol="0">
            <a:spAutoFit/>
          </a:bodyPr>
          <a:lstStyle/>
          <a:p>
            <a:pPr algn="ctr"/>
            <a:r>
              <a:rPr lang="en-US" sz="1300">
                <a:solidFill>
                  <a:schemeClr val="tx2">
                    <a:lumMod val="60000"/>
                    <a:lumOff val="40000"/>
                  </a:schemeClr>
                </a:solidFill>
              </a:rPr>
              <a:t>Woodland</a:t>
            </a:r>
          </a:p>
          <a:p>
            <a:pPr algn="ctr"/>
            <a:r>
              <a:rPr lang="en-US" sz="1300">
                <a:solidFill>
                  <a:schemeClr val="tx2">
                    <a:lumMod val="60000"/>
                    <a:lumOff val="40000"/>
                  </a:schemeClr>
                </a:solidFill>
              </a:rPr>
              <a:t>Green</a:t>
            </a:r>
          </a:p>
        </p:txBody>
      </p:sp>
      <p:sp>
        <p:nvSpPr>
          <p:cNvPr id="15" name="Chevron 14"/>
          <p:cNvSpPr/>
          <p:nvPr/>
        </p:nvSpPr>
        <p:spPr>
          <a:xfrm>
            <a:off x="8822937" y="7167857"/>
            <a:ext cx="438444" cy="447789"/>
          </a:xfrm>
          <a:prstGeom prst="chevron">
            <a:avLst>
              <a:gd name="adj" fmla="val 37850"/>
            </a:avLst>
          </a:prstGeom>
          <a:solidFill>
            <a:srgbClr val="669B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6" name="Chevron 15"/>
          <p:cNvSpPr/>
          <p:nvPr/>
        </p:nvSpPr>
        <p:spPr>
          <a:xfrm>
            <a:off x="9277937" y="7167264"/>
            <a:ext cx="438444" cy="447789"/>
          </a:xfrm>
          <a:prstGeom prst="chevron">
            <a:avLst>
              <a:gd name="adj" fmla="val 37850"/>
            </a:avLst>
          </a:prstGeom>
          <a:solidFill>
            <a:srgbClr val="3268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7" name="TextBox 16"/>
          <p:cNvSpPr txBox="1"/>
          <p:nvPr/>
        </p:nvSpPr>
        <p:spPr>
          <a:xfrm>
            <a:off x="10064280" y="7717344"/>
            <a:ext cx="1523592" cy="396115"/>
          </a:xfrm>
          <a:prstGeom prst="rect">
            <a:avLst/>
          </a:prstGeom>
          <a:noFill/>
        </p:spPr>
        <p:txBody>
          <a:bodyPr wrap="square" rtlCol="0">
            <a:spAutoFit/>
          </a:bodyPr>
          <a:lstStyle/>
          <a:p>
            <a:pPr algn="ctr"/>
            <a:r>
              <a:rPr lang="en-US" sz="1300">
                <a:solidFill>
                  <a:schemeClr val="tx2">
                    <a:lumMod val="60000"/>
                    <a:lumOff val="40000"/>
                  </a:schemeClr>
                </a:solidFill>
              </a:rPr>
              <a:t>Clay Red</a:t>
            </a:r>
          </a:p>
        </p:txBody>
      </p:sp>
      <p:sp>
        <p:nvSpPr>
          <p:cNvPr id="18" name="Chevron 17"/>
          <p:cNvSpPr/>
          <p:nvPr/>
        </p:nvSpPr>
        <p:spPr>
          <a:xfrm>
            <a:off x="10387633" y="7167857"/>
            <a:ext cx="438444" cy="447789"/>
          </a:xfrm>
          <a:prstGeom prst="chevron">
            <a:avLst>
              <a:gd name="adj" fmla="val 37850"/>
            </a:avLst>
          </a:prstGeom>
          <a:solidFill>
            <a:srgbClr val="D154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9" name="Chevron 18"/>
          <p:cNvSpPr/>
          <p:nvPr/>
        </p:nvSpPr>
        <p:spPr>
          <a:xfrm>
            <a:off x="10842632" y="7167264"/>
            <a:ext cx="438444" cy="447789"/>
          </a:xfrm>
          <a:prstGeom prst="chevron">
            <a:avLst>
              <a:gd name="adj" fmla="val 37850"/>
            </a:avLst>
          </a:prstGeom>
          <a:solidFill>
            <a:srgbClr val="9141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TextBox 19"/>
          <p:cNvSpPr txBox="1"/>
          <p:nvPr/>
        </p:nvSpPr>
        <p:spPr>
          <a:xfrm>
            <a:off x="6911923" y="9166984"/>
            <a:ext cx="1523592" cy="396115"/>
          </a:xfrm>
          <a:prstGeom prst="rect">
            <a:avLst/>
          </a:prstGeom>
          <a:noFill/>
        </p:spPr>
        <p:txBody>
          <a:bodyPr wrap="square" rtlCol="0">
            <a:spAutoFit/>
          </a:bodyPr>
          <a:lstStyle/>
          <a:p>
            <a:pPr algn="ctr"/>
            <a:r>
              <a:rPr lang="en-US" sz="1300">
                <a:solidFill>
                  <a:schemeClr val="tx2">
                    <a:lumMod val="60000"/>
                    <a:lumOff val="40000"/>
                  </a:schemeClr>
                </a:solidFill>
              </a:rPr>
              <a:t>Prairie Gold</a:t>
            </a:r>
          </a:p>
        </p:txBody>
      </p:sp>
      <p:sp>
        <p:nvSpPr>
          <p:cNvPr id="21" name="Chevron 20"/>
          <p:cNvSpPr/>
          <p:nvPr/>
        </p:nvSpPr>
        <p:spPr>
          <a:xfrm>
            <a:off x="7235275" y="8617497"/>
            <a:ext cx="438444" cy="447789"/>
          </a:xfrm>
          <a:prstGeom prst="chevron">
            <a:avLst>
              <a:gd name="adj" fmla="val 37850"/>
            </a:avLst>
          </a:prstGeom>
          <a:solidFill>
            <a:srgbClr val="DE90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2" name="Chevron 21"/>
          <p:cNvSpPr/>
          <p:nvPr/>
        </p:nvSpPr>
        <p:spPr>
          <a:xfrm>
            <a:off x="7690275" y="8616904"/>
            <a:ext cx="438444" cy="447789"/>
          </a:xfrm>
          <a:prstGeom prst="chevron">
            <a:avLst>
              <a:gd name="adj" fmla="val 37850"/>
            </a:avLst>
          </a:prstGeom>
          <a:solidFill>
            <a:srgbClr val="A967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3" name="TextBox 22"/>
          <p:cNvSpPr txBox="1"/>
          <p:nvPr/>
        </p:nvSpPr>
        <p:spPr>
          <a:xfrm>
            <a:off x="8499585" y="9166984"/>
            <a:ext cx="1523592" cy="396115"/>
          </a:xfrm>
          <a:prstGeom prst="rect">
            <a:avLst/>
          </a:prstGeom>
          <a:noFill/>
        </p:spPr>
        <p:txBody>
          <a:bodyPr wrap="square" rtlCol="0">
            <a:spAutoFit/>
          </a:bodyPr>
          <a:lstStyle/>
          <a:p>
            <a:pPr algn="ctr"/>
            <a:r>
              <a:rPr lang="en-US" sz="1300">
                <a:solidFill>
                  <a:schemeClr val="tx2">
                    <a:lumMod val="60000"/>
                    <a:lumOff val="40000"/>
                  </a:schemeClr>
                </a:solidFill>
              </a:rPr>
              <a:t>Water Blue</a:t>
            </a:r>
          </a:p>
        </p:txBody>
      </p:sp>
      <p:sp>
        <p:nvSpPr>
          <p:cNvPr id="24" name="Chevron 23"/>
          <p:cNvSpPr/>
          <p:nvPr/>
        </p:nvSpPr>
        <p:spPr>
          <a:xfrm>
            <a:off x="8822937" y="8617497"/>
            <a:ext cx="438444" cy="447789"/>
          </a:xfrm>
          <a:prstGeom prst="chevron">
            <a:avLst>
              <a:gd name="adj" fmla="val 37850"/>
            </a:avLst>
          </a:prstGeom>
          <a:solidFill>
            <a:srgbClr val="187B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5" name="Chevron 24"/>
          <p:cNvSpPr/>
          <p:nvPr/>
        </p:nvSpPr>
        <p:spPr>
          <a:xfrm>
            <a:off x="9277937" y="8616904"/>
            <a:ext cx="438444" cy="447789"/>
          </a:xfrm>
          <a:prstGeom prst="chevron">
            <a:avLst>
              <a:gd name="adj" fmla="val 37850"/>
            </a:avLst>
          </a:prstGeom>
          <a:solidFill>
            <a:srgbClr val="004E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p:cNvSpPr txBox="1"/>
          <p:nvPr/>
        </p:nvSpPr>
        <p:spPr>
          <a:xfrm>
            <a:off x="10064280" y="9166984"/>
            <a:ext cx="1523592" cy="396115"/>
          </a:xfrm>
          <a:prstGeom prst="rect">
            <a:avLst/>
          </a:prstGeom>
          <a:noFill/>
        </p:spPr>
        <p:txBody>
          <a:bodyPr wrap="square" rtlCol="0">
            <a:spAutoFit/>
          </a:bodyPr>
          <a:lstStyle/>
          <a:p>
            <a:pPr algn="ctr"/>
            <a:r>
              <a:rPr lang="en-US" sz="1300">
                <a:solidFill>
                  <a:schemeClr val="tx2">
                    <a:lumMod val="60000"/>
                    <a:lumOff val="40000"/>
                  </a:schemeClr>
                </a:solidFill>
              </a:rPr>
              <a:t>Slate Gray</a:t>
            </a:r>
          </a:p>
        </p:txBody>
      </p:sp>
      <p:sp>
        <p:nvSpPr>
          <p:cNvPr id="27" name="Chevron 26"/>
          <p:cNvSpPr/>
          <p:nvPr/>
        </p:nvSpPr>
        <p:spPr>
          <a:xfrm>
            <a:off x="10387633" y="8617497"/>
            <a:ext cx="438444" cy="447789"/>
          </a:xfrm>
          <a:prstGeom prst="chevron">
            <a:avLst>
              <a:gd name="adj" fmla="val 37850"/>
            </a:avLst>
          </a:prstGeom>
          <a:solidFill>
            <a:srgbClr val="78787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8" name="Chevron 27"/>
          <p:cNvSpPr/>
          <p:nvPr/>
        </p:nvSpPr>
        <p:spPr>
          <a:xfrm>
            <a:off x="10842632" y="8616904"/>
            <a:ext cx="438444" cy="447789"/>
          </a:xfrm>
          <a:prstGeom prst="chevron">
            <a:avLst>
              <a:gd name="adj" fmla="val 37850"/>
            </a:avLst>
          </a:prstGeom>
          <a:solidFill>
            <a:srgbClr val="4646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9" name="TextBox 28"/>
          <p:cNvSpPr txBox="1"/>
          <p:nvPr userDrawn="1"/>
        </p:nvSpPr>
        <p:spPr>
          <a:xfrm>
            <a:off x="1047368" y="1656283"/>
            <a:ext cx="2747391" cy="2246769"/>
          </a:xfrm>
          <a:prstGeom prst="rect">
            <a:avLst/>
          </a:prstGeom>
          <a:noFill/>
        </p:spPr>
        <p:txBody>
          <a:bodyPr wrap="square" rtlCol="0">
            <a:spAutoFit/>
          </a:bodyPr>
          <a:lstStyle/>
          <a:p>
            <a:pPr>
              <a:lnSpc>
                <a:spcPts val="1400"/>
              </a:lnSpc>
            </a:pPr>
            <a:r>
              <a:rPr lang="en-US" sz="1100">
                <a:solidFill>
                  <a:schemeClr val="tx2"/>
                </a:solidFill>
              </a:rPr>
              <a:t>Color is a strong element in our brand identity. These colors are preloaded into the template. Consistent use of these colors will help the Agency build strong connections and affiliation especially with external audiences. Use the standards outlined here to ensure accuracy in reproduction. Our colors are inviting and reflect the essence of our state.</a:t>
            </a:r>
            <a:r>
              <a:rPr lang="en-US" sz="1100" baseline="0">
                <a:solidFill>
                  <a:schemeClr val="tx2"/>
                </a:solidFill>
              </a:rPr>
              <a:t> </a:t>
            </a:r>
            <a:r>
              <a:rPr lang="en-US" sz="1100">
                <a:solidFill>
                  <a:schemeClr val="tx2"/>
                </a:solidFill>
              </a:rPr>
              <a:t>ODMHSAS’s primary color is Woodland Green. These colors are embedded into our customized template.</a:t>
            </a:r>
          </a:p>
        </p:txBody>
      </p:sp>
      <p:sp>
        <p:nvSpPr>
          <p:cNvPr id="30" name="TextBox 29"/>
          <p:cNvSpPr txBox="1"/>
          <p:nvPr userDrawn="1"/>
        </p:nvSpPr>
        <p:spPr>
          <a:xfrm>
            <a:off x="1047368" y="4010887"/>
            <a:ext cx="2747391" cy="1528624"/>
          </a:xfrm>
          <a:prstGeom prst="rect">
            <a:avLst/>
          </a:prstGeom>
          <a:noFill/>
        </p:spPr>
        <p:txBody>
          <a:bodyPr wrap="square" rtlCol="0">
            <a:spAutoFit/>
          </a:bodyPr>
          <a:lstStyle/>
          <a:p>
            <a:pPr>
              <a:lnSpc>
                <a:spcPts val="1400"/>
              </a:lnSpc>
            </a:pPr>
            <a:r>
              <a:rPr lang="en-US" sz="1100">
                <a:solidFill>
                  <a:schemeClr val="tx2"/>
                </a:solidFill>
              </a:rPr>
              <a:t>The core brand palette has been designed with accessibility contrast and color standards in mind. The dark hues of each color pass WCAG AA standards for normal text on a white background. The bright hues of each color pass WCAG AA standards for normal text on a dark background. </a:t>
            </a:r>
          </a:p>
        </p:txBody>
      </p:sp>
      <p:pic>
        <p:nvPicPr>
          <p:cNvPr id="31" name="Picture 30"/>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645308" y="1282570"/>
            <a:ext cx="269809" cy="274880"/>
          </a:xfrm>
          <a:prstGeom prst="rect">
            <a:avLst/>
          </a:prstGeom>
        </p:spPr>
      </p:pic>
      <p:sp>
        <p:nvSpPr>
          <p:cNvPr id="33" name="Rectangle 32"/>
          <p:cNvSpPr/>
          <p:nvPr userDrawn="1"/>
        </p:nvSpPr>
        <p:spPr>
          <a:xfrm>
            <a:off x="441598" y="227609"/>
            <a:ext cx="5229317" cy="646331"/>
          </a:xfrm>
          <a:prstGeom prst="rect">
            <a:avLst/>
          </a:prstGeom>
        </p:spPr>
        <p:txBody>
          <a:bodyPr wrap="none">
            <a:spAutoFit/>
          </a:bodyPr>
          <a:lstStyle/>
          <a:p>
            <a:r>
              <a:rPr lang="en-US" sz="3600">
                <a:solidFill>
                  <a:srgbClr val="002060"/>
                </a:solidFill>
              </a:rPr>
              <a:t>Brand Standards | </a:t>
            </a:r>
            <a:r>
              <a:rPr lang="en-US" sz="3600" b="1">
                <a:solidFill>
                  <a:srgbClr val="002060"/>
                </a:solidFill>
              </a:rPr>
              <a:t>Color</a:t>
            </a:r>
            <a:endParaRPr lang="en-US" sz="3600">
              <a:solidFill>
                <a:srgbClr val="002060"/>
              </a:solidFill>
            </a:endParaRPr>
          </a:p>
        </p:txBody>
      </p:sp>
      <p:cxnSp>
        <p:nvCxnSpPr>
          <p:cNvPr id="35" name="Straight Connector 34"/>
          <p:cNvCxnSpPr/>
          <p:nvPr userDrawn="1"/>
        </p:nvCxnSpPr>
        <p:spPr>
          <a:xfrm>
            <a:off x="6096000" y="1120462"/>
            <a:ext cx="0" cy="5125792"/>
          </a:xfrm>
          <a:prstGeom prst="line">
            <a:avLst/>
          </a:prstGeom>
          <a:ln>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nvGrpSpPr>
          <p:cNvPr id="66" name="Group 65"/>
          <p:cNvGrpSpPr/>
          <p:nvPr userDrawn="1"/>
        </p:nvGrpSpPr>
        <p:grpSpPr>
          <a:xfrm>
            <a:off x="6550158" y="2003753"/>
            <a:ext cx="5165271" cy="3501898"/>
            <a:chOff x="6550158" y="2003753"/>
            <a:chExt cx="5165271" cy="3501898"/>
          </a:xfrm>
        </p:grpSpPr>
        <p:grpSp>
          <p:nvGrpSpPr>
            <p:cNvPr id="8" name="Group 7"/>
            <p:cNvGrpSpPr/>
            <p:nvPr userDrawn="1"/>
          </p:nvGrpSpPr>
          <p:grpSpPr>
            <a:xfrm>
              <a:off x="9162605" y="2047128"/>
              <a:ext cx="852576" cy="1218279"/>
              <a:chOff x="9336776" y="2061642"/>
              <a:chExt cx="852576" cy="1218279"/>
            </a:xfrm>
          </p:grpSpPr>
          <p:sp>
            <p:nvSpPr>
              <p:cNvPr id="36" name="Parallelogram 35"/>
              <p:cNvSpPr/>
              <p:nvPr userDrawn="1"/>
            </p:nvSpPr>
            <p:spPr>
              <a:xfrm rot="7589975">
                <a:off x="9113986" y="2284432"/>
                <a:ext cx="936147" cy="490567"/>
              </a:xfrm>
              <a:prstGeom prst="parallelogram">
                <a:avLst>
                  <a:gd name="adj" fmla="val 74070"/>
                </a:avLst>
              </a:prstGeom>
              <a:solidFill>
                <a:srgbClr val="1CA6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Parallelogram 36"/>
              <p:cNvSpPr/>
              <p:nvPr userDrawn="1"/>
            </p:nvSpPr>
            <p:spPr>
              <a:xfrm rot="18389975" flipH="1">
                <a:off x="9495145" y="2585714"/>
                <a:ext cx="922773" cy="465641"/>
              </a:xfrm>
              <a:prstGeom prst="parallelogram">
                <a:avLst>
                  <a:gd name="adj" fmla="val 74070"/>
                </a:avLst>
              </a:prstGeom>
              <a:solidFill>
                <a:srgbClr val="006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Parallelogram 38"/>
            <p:cNvSpPr/>
            <p:nvPr userDrawn="1"/>
          </p:nvSpPr>
          <p:spPr>
            <a:xfrm rot="11787807">
              <a:off x="9456477" y="3176289"/>
              <a:ext cx="936147" cy="490567"/>
            </a:xfrm>
            <a:prstGeom prst="parallelogram">
              <a:avLst>
                <a:gd name="adj" fmla="val 74070"/>
              </a:avLst>
            </a:prstGeom>
            <a:solidFill>
              <a:srgbClr val="669B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Parallelogram 39"/>
            <p:cNvSpPr/>
            <p:nvPr userDrawn="1"/>
          </p:nvSpPr>
          <p:spPr>
            <a:xfrm rot="987807" flipH="1">
              <a:off x="9322109" y="3644154"/>
              <a:ext cx="922773" cy="465641"/>
            </a:xfrm>
            <a:prstGeom prst="parallelogram">
              <a:avLst>
                <a:gd name="adj" fmla="val 74070"/>
              </a:avLst>
            </a:prstGeom>
            <a:solidFill>
              <a:srgbClr val="3268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userDrawn="1"/>
          </p:nvGrpSpPr>
          <p:grpSpPr>
            <a:xfrm>
              <a:off x="8592541" y="3759254"/>
              <a:ext cx="953016" cy="941002"/>
              <a:chOff x="8795740" y="3846338"/>
              <a:chExt cx="953016" cy="941002"/>
            </a:xfrm>
          </p:grpSpPr>
          <p:sp>
            <p:nvSpPr>
              <p:cNvPr id="42" name="Parallelogram 41"/>
              <p:cNvSpPr/>
              <p:nvPr userDrawn="1"/>
            </p:nvSpPr>
            <p:spPr>
              <a:xfrm rot="16200000">
                <a:off x="9035399" y="4073983"/>
                <a:ext cx="936147" cy="490567"/>
              </a:xfrm>
              <a:prstGeom prst="parallelogram">
                <a:avLst>
                  <a:gd name="adj" fmla="val 74070"/>
                </a:avLst>
              </a:prstGeom>
              <a:solidFill>
                <a:srgbClr val="D154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Parallelogram 42"/>
              <p:cNvSpPr/>
              <p:nvPr userDrawn="1"/>
            </p:nvSpPr>
            <p:spPr>
              <a:xfrm rot="5400000" flipH="1">
                <a:off x="8567174" y="4074904"/>
                <a:ext cx="922773" cy="465641"/>
              </a:xfrm>
              <a:prstGeom prst="parallelogram">
                <a:avLst>
                  <a:gd name="adj" fmla="val 74070"/>
                </a:avLst>
              </a:prstGeom>
              <a:solidFill>
                <a:srgbClr val="9141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4" name="Group 63"/>
            <p:cNvGrpSpPr/>
            <p:nvPr userDrawn="1"/>
          </p:nvGrpSpPr>
          <p:grpSpPr>
            <a:xfrm>
              <a:off x="7743952" y="3148579"/>
              <a:ext cx="1074173" cy="931110"/>
              <a:chOff x="7845553" y="3177607"/>
              <a:chExt cx="1074173" cy="931110"/>
            </a:xfrm>
          </p:grpSpPr>
          <p:sp>
            <p:nvSpPr>
              <p:cNvPr id="45" name="Parallelogram 44"/>
              <p:cNvSpPr/>
              <p:nvPr userDrawn="1"/>
            </p:nvSpPr>
            <p:spPr>
              <a:xfrm rot="20526520">
                <a:off x="7983579" y="3618150"/>
                <a:ext cx="936147" cy="490567"/>
              </a:xfrm>
              <a:prstGeom prst="parallelogram">
                <a:avLst>
                  <a:gd name="adj" fmla="val 74070"/>
                </a:avLst>
              </a:prstGeom>
              <a:solidFill>
                <a:srgbClr val="DE90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Parallelogram 45"/>
              <p:cNvSpPr/>
              <p:nvPr userDrawn="1"/>
            </p:nvSpPr>
            <p:spPr>
              <a:xfrm rot="9726520" flipH="1">
                <a:off x="7845553" y="3177607"/>
                <a:ext cx="922773" cy="465641"/>
              </a:xfrm>
              <a:prstGeom prst="parallelogram">
                <a:avLst>
                  <a:gd name="adj" fmla="val 74070"/>
                </a:avLst>
              </a:prstGeom>
              <a:solidFill>
                <a:srgbClr val="A967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3" name="Group 62"/>
            <p:cNvGrpSpPr/>
            <p:nvPr userDrawn="1"/>
          </p:nvGrpSpPr>
          <p:grpSpPr>
            <a:xfrm>
              <a:off x="8151691" y="2031673"/>
              <a:ext cx="867004" cy="1208526"/>
              <a:chOff x="8325862" y="2046187"/>
              <a:chExt cx="867004" cy="1208526"/>
            </a:xfrm>
          </p:grpSpPr>
          <p:sp>
            <p:nvSpPr>
              <p:cNvPr id="48" name="Parallelogram 47"/>
              <p:cNvSpPr/>
              <p:nvPr userDrawn="1"/>
            </p:nvSpPr>
            <p:spPr>
              <a:xfrm rot="3203749">
                <a:off x="8103072" y="2541356"/>
                <a:ext cx="936147" cy="490567"/>
              </a:xfrm>
              <a:prstGeom prst="parallelogram">
                <a:avLst>
                  <a:gd name="adj" fmla="val 74070"/>
                </a:avLst>
              </a:prstGeom>
              <a:solidFill>
                <a:srgbClr val="187B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Parallelogram 48"/>
              <p:cNvSpPr/>
              <p:nvPr userDrawn="1"/>
            </p:nvSpPr>
            <p:spPr>
              <a:xfrm rot="14003749" flipH="1">
                <a:off x="8498659" y="2274753"/>
                <a:ext cx="922773" cy="465641"/>
              </a:xfrm>
              <a:prstGeom prst="parallelogram">
                <a:avLst>
                  <a:gd name="adj" fmla="val 74070"/>
                </a:avLst>
              </a:prstGeom>
              <a:solidFill>
                <a:srgbClr val="004E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Freeform 49"/>
            <p:cNvSpPr/>
            <p:nvPr userDrawn="1"/>
          </p:nvSpPr>
          <p:spPr>
            <a:xfrm>
              <a:off x="9768701" y="2227682"/>
              <a:ext cx="638175" cy="228600"/>
            </a:xfrm>
            <a:custGeom>
              <a:avLst/>
              <a:gdLst>
                <a:gd name="connsiteX0" fmla="*/ 0 w 638175"/>
                <a:gd name="connsiteY0" fmla="*/ 228600 h 228600"/>
                <a:gd name="connsiteX1" fmla="*/ 228600 w 638175"/>
                <a:gd name="connsiteY1" fmla="*/ 0 h 228600"/>
                <a:gd name="connsiteX2" fmla="*/ 638175 w 638175"/>
                <a:gd name="connsiteY2" fmla="*/ 0 h 228600"/>
              </a:gdLst>
              <a:ahLst/>
              <a:cxnLst>
                <a:cxn ang="0">
                  <a:pos x="connsiteX0" y="connsiteY0"/>
                </a:cxn>
                <a:cxn ang="0">
                  <a:pos x="connsiteX1" y="connsiteY1"/>
                </a:cxn>
                <a:cxn ang="0">
                  <a:pos x="connsiteX2" y="connsiteY2"/>
                </a:cxn>
              </a:cxnLst>
              <a:rect l="l" t="t" r="r" b="b"/>
              <a:pathLst>
                <a:path w="638175" h="228600">
                  <a:moveTo>
                    <a:pt x="0" y="228600"/>
                  </a:moveTo>
                  <a:lnTo>
                    <a:pt x="228600" y="0"/>
                  </a:lnTo>
                  <a:lnTo>
                    <a:pt x="638175" y="0"/>
                  </a:lnTo>
                </a:path>
              </a:pathLst>
            </a:custGeom>
            <a:noFill/>
            <a:ln w="12700" cmpd="sng">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p:cNvSpPr txBox="1"/>
            <p:nvPr userDrawn="1"/>
          </p:nvSpPr>
          <p:spPr>
            <a:xfrm>
              <a:off x="10396216" y="2009367"/>
              <a:ext cx="608013" cy="430887"/>
            </a:xfrm>
            <a:prstGeom prst="rect">
              <a:avLst/>
            </a:prstGeom>
            <a:noFill/>
          </p:spPr>
          <p:txBody>
            <a:bodyPr wrap="square" rtlCol="0">
              <a:spAutoFit/>
            </a:bodyPr>
            <a:lstStyle/>
            <a:p>
              <a:r>
                <a:rPr lang="en-US" sz="1100">
                  <a:solidFill>
                    <a:schemeClr val="tx2"/>
                  </a:solidFill>
                </a:rPr>
                <a:t>Sky </a:t>
              </a:r>
            </a:p>
            <a:p>
              <a:r>
                <a:rPr lang="en-US" sz="1100">
                  <a:solidFill>
                    <a:schemeClr val="tx2"/>
                  </a:solidFill>
                </a:rPr>
                <a:t>Blue</a:t>
              </a:r>
            </a:p>
          </p:txBody>
        </p:sp>
        <p:sp>
          <p:nvSpPr>
            <p:cNvPr id="52" name="TextBox 51"/>
            <p:cNvSpPr txBox="1"/>
            <p:nvPr userDrawn="1"/>
          </p:nvSpPr>
          <p:spPr>
            <a:xfrm>
              <a:off x="10753403" y="3700684"/>
              <a:ext cx="962026" cy="430887"/>
            </a:xfrm>
            <a:prstGeom prst="rect">
              <a:avLst/>
            </a:prstGeom>
            <a:noFill/>
          </p:spPr>
          <p:txBody>
            <a:bodyPr wrap="square" rtlCol="0">
              <a:spAutoFit/>
            </a:bodyPr>
            <a:lstStyle/>
            <a:p>
              <a:r>
                <a:rPr lang="en-US" sz="1100">
                  <a:solidFill>
                    <a:schemeClr val="tx2"/>
                  </a:solidFill>
                </a:rPr>
                <a:t>Woodland</a:t>
              </a:r>
            </a:p>
            <a:p>
              <a:r>
                <a:rPr lang="en-US" sz="1100">
                  <a:solidFill>
                    <a:schemeClr val="tx2"/>
                  </a:solidFill>
                </a:rPr>
                <a:t>Green</a:t>
              </a:r>
            </a:p>
          </p:txBody>
        </p:sp>
        <p:sp>
          <p:nvSpPr>
            <p:cNvPr id="53" name="TextBox 52"/>
            <p:cNvSpPr txBox="1"/>
            <p:nvPr userDrawn="1"/>
          </p:nvSpPr>
          <p:spPr>
            <a:xfrm>
              <a:off x="8274137" y="5079287"/>
              <a:ext cx="1523592" cy="261610"/>
            </a:xfrm>
            <a:prstGeom prst="rect">
              <a:avLst/>
            </a:prstGeom>
            <a:noFill/>
          </p:spPr>
          <p:txBody>
            <a:bodyPr wrap="square" rtlCol="0">
              <a:spAutoFit/>
            </a:bodyPr>
            <a:lstStyle/>
            <a:p>
              <a:pPr algn="ctr"/>
              <a:r>
                <a:rPr lang="en-US" sz="1100">
                  <a:solidFill>
                    <a:schemeClr val="tx2"/>
                  </a:solidFill>
                </a:rPr>
                <a:t>Clay Red</a:t>
              </a:r>
            </a:p>
          </p:txBody>
        </p:sp>
        <p:sp>
          <p:nvSpPr>
            <p:cNvPr id="54" name="TextBox 53"/>
            <p:cNvSpPr txBox="1"/>
            <p:nvPr userDrawn="1"/>
          </p:nvSpPr>
          <p:spPr>
            <a:xfrm>
              <a:off x="6550158" y="3733512"/>
              <a:ext cx="787400" cy="430887"/>
            </a:xfrm>
            <a:prstGeom prst="rect">
              <a:avLst/>
            </a:prstGeom>
            <a:noFill/>
          </p:spPr>
          <p:txBody>
            <a:bodyPr wrap="square" rtlCol="0">
              <a:spAutoFit/>
            </a:bodyPr>
            <a:lstStyle/>
            <a:p>
              <a:pPr algn="r"/>
              <a:r>
                <a:rPr lang="en-US" sz="1100">
                  <a:solidFill>
                    <a:schemeClr val="tx2"/>
                  </a:solidFill>
                </a:rPr>
                <a:t>Prairie </a:t>
              </a:r>
            </a:p>
            <a:p>
              <a:pPr algn="r"/>
              <a:r>
                <a:rPr lang="en-US" sz="1100">
                  <a:solidFill>
                    <a:schemeClr val="tx2"/>
                  </a:solidFill>
                </a:rPr>
                <a:t>Gold</a:t>
              </a:r>
            </a:p>
          </p:txBody>
        </p:sp>
        <p:sp>
          <p:nvSpPr>
            <p:cNvPr id="55" name="Freeform 54"/>
            <p:cNvSpPr/>
            <p:nvPr userDrawn="1"/>
          </p:nvSpPr>
          <p:spPr>
            <a:xfrm flipH="1">
              <a:off x="7769358" y="2213168"/>
              <a:ext cx="660400" cy="228600"/>
            </a:xfrm>
            <a:custGeom>
              <a:avLst/>
              <a:gdLst>
                <a:gd name="connsiteX0" fmla="*/ 0 w 638175"/>
                <a:gd name="connsiteY0" fmla="*/ 228600 h 228600"/>
                <a:gd name="connsiteX1" fmla="*/ 228600 w 638175"/>
                <a:gd name="connsiteY1" fmla="*/ 0 h 228600"/>
                <a:gd name="connsiteX2" fmla="*/ 638175 w 638175"/>
                <a:gd name="connsiteY2" fmla="*/ 0 h 228600"/>
              </a:gdLst>
              <a:ahLst/>
              <a:cxnLst>
                <a:cxn ang="0">
                  <a:pos x="connsiteX0" y="connsiteY0"/>
                </a:cxn>
                <a:cxn ang="0">
                  <a:pos x="connsiteX1" y="connsiteY1"/>
                </a:cxn>
                <a:cxn ang="0">
                  <a:pos x="connsiteX2" y="connsiteY2"/>
                </a:cxn>
              </a:cxnLst>
              <a:rect l="l" t="t" r="r" b="b"/>
              <a:pathLst>
                <a:path w="638175" h="228600">
                  <a:moveTo>
                    <a:pt x="0" y="228600"/>
                  </a:moveTo>
                  <a:lnTo>
                    <a:pt x="228600" y="0"/>
                  </a:lnTo>
                  <a:lnTo>
                    <a:pt x="638175" y="0"/>
                  </a:lnTo>
                </a:path>
              </a:pathLst>
            </a:custGeom>
            <a:noFill/>
            <a:ln w="12700" cmpd="sng">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TextBox 55"/>
            <p:cNvSpPr txBox="1"/>
            <p:nvPr userDrawn="1"/>
          </p:nvSpPr>
          <p:spPr>
            <a:xfrm>
              <a:off x="7123470" y="2003753"/>
              <a:ext cx="660401" cy="430887"/>
            </a:xfrm>
            <a:prstGeom prst="rect">
              <a:avLst/>
            </a:prstGeom>
            <a:noFill/>
          </p:spPr>
          <p:txBody>
            <a:bodyPr wrap="square" rtlCol="0">
              <a:spAutoFit/>
            </a:bodyPr>
            <a:lstStyle/>
            <a:p>
              <a:pPr algn="r"/>
              <a:r>
                <a:rPr lang="en-US" sz="1100">
                  <a:solidFill>
                    <a:schemeClr val="tx2"/>
                  </a:solidFill>
                </a:rPr>
                <a:t>Water </a:t>
              </a:r>
            </a:p>
            <a:p>
              <a:pPr algn="r"/>
              <a:r>
                <a:rPr lang="en-US" sz="1100">
                  <a:solidFill>
                    <a:schemeClr val="tx2"/>
                  </a:solidFill>
                </a:rPr>
                <a:t>Blue</a:t>
              </a:r>
            </a:p>
          </p:txBody>
        </p:sp>
        <p:sp>
          <p:nvSpPr>
            <p:cNvPr id="57" name="Freeform 56"/>
            <p:cNvSpPr/>
            <p:nvPr userDrawn="1"/>
          </p:nvSpPr>
          <p:spPr>
            <a:xfrm flipV="1">
              <a:off x="10116816" y="3751681"/>
              <a:ext cx="638175" cy="206375"/>
            </a:xfrm>
            <a:custGeom>
              <a:avLst/>
              <a:gdLst>
                <a:gd name="connsiteX0" fmla="*/ 0 w 638175"/>
                <a:gd name="connsiteY0" fmla="*/ 228600 h 228600"/>
                <a:gd name="connsiteX1" fmla="*/ 228600 w 638175"/>
                <a:gd name="connsiteY1" fmla="*/ 0 h 228600"/>
                <a:gd name="connsiteX2" fmla="*/ 638175 w 638175"/>
                <a:gd name="connsiteY2" fmla="*/ 0 h 228600"/>
              </a:gdLst>
              <a:ahLst/>
              <a:cxnLst>
                <a:cxn ang="0">
                  <a:pos x="connsiteX0" y="connsiteY0"/>
                </a:cxn>
                <a:cxn ang="0">
                  <a:pos x="connsiteX1" y="connsiteY1"/>
                </a:cxn>
                <a:cxn ang="0">
                  <a:pos x="connsiteX2" y="connsiteY2"/>
                </a:cxn>
              </a:cxnLst>
              <a:rect l="l" t="t" r="r" b="b"/>
              <a:pathLst>
                <a:path w="638175" h="228600">
                  <a:moveTo>
                    <a:pt x="0" y="228600"/>
                  </a:moveTo>
                  <a:lnTo>
                    <a:pt x="228600" y="0"/>
                  </a:lnTo>
                  <a:lnTo>
                    <a:pt x="638175" y="0"/>
                  </a:lnTo>
                </a:path>
              </a:pathLst>
            </a:custGeom>
            <a:noFill/>
            <a:ln w="12700" cmpd="sng">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57"/>
            <p:cNvSpPr/>
            <p:nvPr userDrawn="1"/>
          </p:nvSpPr>
          <p:spPr>
            <a:xfrm flipH="1" flipV="1">
              <a:off x="7350258" y="3751680"/>
              <a:ext cx="660400" cy="206375"/>
            </a:xfrm>
            <a:custGeom>
              <a:avLst/>
              <a:gdLst>
                <a:gd name="connsiteX0" fmla="*/ 0 w 638175"/>
                <a:gd name="connsiteY0" fmla="*/ 228600 h 228600"/>
                <a:gd name="connsiteX1" fmla="*/ 228600 w 638175"/>
                <a:gd name="connsiteY1" fmla="*/ 0 h 228600"/>
                <a:gd name="connsiteX2" fmla="*/ 638175 w 638175"/>
                <a:gd name="connsiteY2" fmla="*/ 0 h 228600"/>
              </a:gdLst>
              <a:ahLst/>
              <a:cxnLst>
                <a:cxn ang="0">
                  <a:pos x="connsiteX0" y="connsiteY0"/>
                </a:cxn>
                <a:cxn ang="0">
                  <a:pos x="connsiteX1" y="connsiteY1"/>
                </a:cxn>
                <a:cxn ang="0">
                  <a:pos x="connsiteX2" y="connsiteY2"/>
                </a:cxn>
              </a:cxnLst>
              <a:rect l="l" t="t" r="r" b="b"/>
              <a:pathLst>
                <a:path w="638175" h="228600">
                  <a:moveTo>
                    <a:pt x="0" y="228600"/>
                  </a:moveTo>
                  <a:lnTo>
                    <a:pt x="228600" y="0"/>
                  </a:lnTo>
                  <a:lnTo>
                    <a:pt x="638175" y="0"/>
                  </a:lnTo>
                </a:path>
              </a:pathLst>
            </a:custGeom>
            <a:noFill/>
            <a:ln w="12700" cmpd="sng">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9" name="Straight Connector 58"/>
            <p:cNvCxnSpPr/>
            <p:nvPr userDrawn="1"/>
          </p:nvCxnSpPr>
          <p:spPr>
            <a:xfrm>
              <a:off x="9061129" y="4529559"/>
              <a:ext cx="0" cy="52070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sp>
          <p:nvSpPr>
            <p:cNvPr id="60" name="Parallelogram 59"/>
            <p:cNvSpPr/>
            <p:nvPr userDrawn="1"/>
          </p:nvSpPr>
          <p:spPr>
            <a:xfrm rot="16200000">
              <a:off x="10456691" y="4786068"/>
              <a:ext cx="577250" cy="302495"/>
            </a:xfrm>
            <a:prstGeom prst="parallelogram">
              <a:avLst>
                <a:gd name="adj" fmla="val 74070"/>
              </a:avLst>
            </a:prstGeom>
            <a:solidFill>
              <a:srgbClr val="78787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Parallelogram 60"/>
            <p:cNvSpPr/>
            <p:nvPr userDrawn="1"/>
          </p:nvSpPr>
          <p:spPr>
            <a:xfrm rot="5400000" flipH="1">
              <a:off x="10172400" y="4789630"/>
              <a:ext cx="569003" cy="287125"/>
            </a:xfrm>
            <a:prstGeom prst="parallelogram">
              <a:avLst>
                <a:gd name="adj" fmla="val 74070"/>
              </a:avLst>
            </a:prstGeom>
            <a:solidFill>
              <a:srgbClr val="4646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p:cNvSpPr txBox="1"/>
            <p:nvPr userDrawn="1"/>
          </p:nvSpPr>
          <p:spPr>
            <a:xfrm>
              <a:off x="10130876" y="5244041"/>
              <a:ext cx="962026" cy="261610"/>
            </a:xfrm>
            <a:prstGeom prst="rect">
              <a:avLst/>
            </a:prstGeom>
            <a:noFill/>
          </p:spPr>
          <p:txBody>
            <a:bodyPr wrap="square" rtlCol="0">
              <a:spAutoFit/>
            </a:bodyPr>
            <a:lstStyle/>
            <a:p>
              <a:pPr algn="ctr"/>
              <a:r>
                <a:rPr lang="en-US" sz="1100">
                  <a:solidFill>
                    <a:schemeClr val="tx2"/>
                  </a:solidFill>
                </a:rPr>
                <a:t>Slate</a:t>
              </a:r>
              <a:r>
                <a:rPr lang="en-US" sz="1100" baseline="0">
                  <a:solidFill>
                    <a:schemeClr val="tx2"/>
                  </a:solidFill>
                </a:rPr>
                <a:t> Gray</a:t>
              </a:r>
              <a:endParaRPr lang="en-US" sz="1100">
                <a:solidFill>
                  <a:schemeClr val="tx2"/>
                </a:solidFill>
              </a:endParaRPr>
            </a:p>
          </p:txBody>
        </p:sp>
      </p:grpSp>
      <p:sp>
        <p:nvSpPr>
          <p:cNvPr id="65" name="TextBox 64">
            <a:extLst>
              <a:ext uri="{FF2B5EF4-FFF2-40B4-BE49-F238E27FC236}">
                <a16:creationId xmlns:a16="http://schemas.microsoft.com/office/drawing/2014/main" id="{9E90B24D-9C28-455F-98E8-B61B2795B849}"/>
              </a:ext>
            </a:extLst>
          </p:cNvPr>
          <p:cNvSpPr txBox="1"/>
          <p:nvPr userDrawn="1"/>
        </p:nvSpPr>
        <p:spPr>
          <a:xfrm>
            <a:off x="6264414" y="6571338"/>
            <a:ext cx="3881847" cy="215444"/>
          </a:xfrm>
          <a:prstGeom prst="rect">
            <a:avLst/>
          </a:prstGeom>
          <a:noFill/>
        </p:spPr>
        <p:txBody>
          <a:bodyPr wrap="square" rtlCol="0">
            <a:spAutoFit/>
          </a:bodyPr>
          <a:lstStyle/>
          <a:p>
            <a:pPr algn="r"/>
            <a:r>
              <a:rPr lang="en-US" sz="800">
                <a:solidFill>
                  <a:srgbClr val="002060"/>
                </a:solidFill>
                <a:latin typeface="Arial" panose="020B0604020202020204" pitchFamily="34" charset="0"/>
                <a:cs typeface="Arial" panose="020B0604020202020204" pitchFamily="34" charset="0"/>
              </a:rPr>
              <a:t>*REPRODUCTION AND DISTRIBUTION WITH WRITTEN</a:t>
            </a:r>
            <a:r>
              <a:rPr lang="en-US" sz="800" baseline="0">
                <a:solidFill>
                  <a:srgbClr val="002060"/>
                </a:solidFill>
                <a:latin typeface="Arial" panose="020B0604020202020204" pitchFamily="34" charset="0"/>
                <a:cs typeface="Arial" panose="020B0604020202020204" pitchFamily="34" charset="0"/>
              </a:rPr>
              <a:t> PERMISSION ONLY</a:t>
            </a:r>
            <a:endParaRPr lang="en-US" sz="800">
              <a:solidFill>
                <a:srgbClr val="002060"/>
              </a:solidFill>
              <a:latin typeface="Arial" panose="020B0604020202020204" pitchFamily="34" charset="0"/>
              <a:cs typeface="Arial" panose="020B0604020202020204" pitchFamily="34" charset="0"/>
            </a:endParaRPr>
          </a:p>
        </p:txBody>
      </p:sp>
    </p:spTree>
    <p:custDataLst>
      <p:tags r:id="rId1"/>
    </p:custDataLst>
    <p:extLst>
      <p:ext uri="{BB962C8B-B14F-4D97-AF65-F5344CB8AC3E}">
        <p14:creationId xmlns:p14="http://schemas.microsoft.com/office/powerpoint/2010/main" val="231738764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HRD Design Services">
    <p:spTree>
      <p:nvGrpSpPr>
        <p:cNvPr id="1" name=""/>
        <p:cNvGrpSpPr/>
        <p:nvPr/>
      </p:nvGrpSpPr>
      <p:grpSpPr>
        <a:xfrm>
          <a:off x="0" y="0"/>
          <a:ext cx="0" cy="0"/>
          <a:chOff x="0" y="0"/>
          <a:chExt cx="0" cy="0"/>
        </a:xfrm>
      </p:grpSpPr>
      <p:sp>
        <p:nvSpPr>
          <p:cNvPr id="2" name="Rectangle 1"/>
          <p:cNvSpPr/>
          <p:nvPr userDrawn="1"/>
        </p:nvSpPr>
        <p:spPr>
          <a:xfrm>
            <a:off x="0" y="6246822"/>
            <a:ext cx="12192000" cy="61117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p:cNvSpPr/>
          <p:nvPr userDrawn="1"/>
        </p:nvSpPr>
        <p:spPr>
          <a:xfrm>
            <a:off x="0" y="0"/>
            <a:ext cx="12192000" cy="582263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p:cNvSpPr txBox="1"/>
          <p:nvPr userDrawn="1"/>
        </p:nvSpPr>
        <p:spPr>
          <a:xfrm>
            <a:off x="466187" y="6128525"/>
            <a:ext cx="9379105" cy="646331"/>
          </a:xfrm>
          <a:prstGeom prst="rect">
            <a:avLst/>
          </a:prstGeom>
          <a:solidFill>
            <a:schemeClr val="bg1"/>
          </a:solidFill>
        </p:spPr>
        <p:txBody>
          <a:bodyPr wrap="square" rtlCol="0">
            <a:spAutoFit/>
          </a:bodyPr>
          <a:lstStyle/>
          <a:p>
            <a:pPr algn="l"/>
            <a:r>
              <a:rPr lang="en-US">
                <a:solidFill>
                  <a:schemeClr val="tx2"/>
                </a:solidFill>
                <a:latin typeface="Arial" panose="020B0604020202020204" pitchFamily="34" charset="0"/>
                <a:ea typeface="Calibri" panose="020F0502020204030204" pitchFamily="34" charset="0"/>
                <a:cs typeface="Times New Roman" panose="02020603050405020304" pitchFamily="18" charset="0"/>
              </a:rPr>
              <a:t>Human Resource Development is available to help you develop your training content. Contact </a:t>
            </a:r>
            <a:r>
              <a:rPr lang="en-US" u="sng">
                <a:solidFill>
                  <a:schemeClr val="tx2"/>
                </a:solidFill>
                <a:latin typeface="Arial" panose="020B0604020202020204" pitchFamily="34" charset="0"/>
                <a:ea typeface="Calibri" panose="020F0502020204030204" pitchFamily="34" charset="0"/>
                <a:cs typeface="Times New Roman" panose="02020603050405020304" pitchFamily="18" charset="0"/>
                <a:hlinkClick r:id="rId3"/>
              </a:rPr>
              <a:t>Susan.Donnelly@ODMHSAS.org</a:t>
            </a:r>
            <a:r>
              <a:rPr lang="en-US">
                <a:solidFill>
                  <a:schemeClr val="tx2"/>
                </a:solidFill>
                <a:latin typeface="Arial" panose="020B0604020202020204" pitchFamily="34" charset="0"/>
                <a:ea typeface="Calibri" panose="020F0502020204030204" pitchFamily="34" charset="0"/>
                <a:cs typeface="Times New Roman" panose="02020603050405020304" pitchFamily="18" charset="0"/>
              </a:rPr>
              <a:t> for custom design requests.</a:t>
            </a:r>
            <a:endParaRPr lang="en-US">
              <a:solidFill>
                <a:schemeClr val="tx2"/>
              </a:solidFill>
              <a:latin typeface="Calibri" panose="020F0502020204030204" pitchFamily="34" charset="0"/>
              <a:ea typeface="Calibri" panose="020F0502020204030204" pitchFamily="34" charset="0"/>
              <a:cs typeface="Times New Roman" panose="02020603050405020304" pitchFamily="18" charset="0"/>
            </a:endParaRPr>
          </a:p>
        </p:txBody>
      </p:sp>
      <p:pic>
        <p:nvPicPr>
          <p:cNvPr id="14" name="Picture 13"/>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6054547" y="321845"/>
            <a:ext cx="5158611" cy="5178940"/>
          </a:xfrm>
          <a:prstGeom prst="rect">
            <a:avLst/>
          </a:prstGeom>
        </p:spPr>
      </p:pic>
      <p:pic>
        <p:nvPicPr>
          <p:cNvPr id="12" name="Picture 11">
            <a:extLst>
              <a:ext uri="{FF2B5EF4-FFF2-40B4-BE49-F238E27FC236}">
                <a16:creationId xmlns:a16="http://schemas.microsoft.com/office/drawing/2014/main" id="{4F291252-6551-4EC4-902A-FACFD412B706}"/>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3428589" y="-1357215"/>
            <a:ext cx="12192000" cy="6858000"/>
          </a:xfrm>
          <a:prstGeom prst="rect">
            <a:avLst/>
          </a:prstGeom>
        </p:spPr>
      </p:pic>
      <p:grpSp>
        <p:nvGrpSpPr>
          <p:cNvPr id="15" name="Group 14">
            <a:extLst>
              <a:ext uri="{FF2B5EF4-FFF2-40B4-BE49-F238E27FC236}">
                <a16:creationId xmlns:a16="http://schemas.microsoft.com/office/drawing/2014/main" id="{E8EC8D7C-E13F-4123-8563-57EBF2004E60}"/>
              </a:ext>
            </a:extLst>
          </p:cNvPr>
          <p:cNvGrpSpPr/>
          <p:nvPr userDrawn="1"/>
        </p:nvGrpSpPr>
        <p:grpSpPr>
          <a:xfrm rot="21223872">
            <a:off x="123899" y="660712"/>
            <a:ext cx="4631396" cy="2522974"/>
            <a:chOff x="2396937" y="497919"/>
            <a:chExt cx="4631396" cy="2522974"/>
          </a:xfrm>
          <a:solidFill>
            <a:schemeClr val="bg1"/>
          </a:solidFill>
        </p:grpSpPr>
        <p:sp>
          <p:nvSpPr>
            <p:cNvPr id="16" name="TextBox 15">
              <a:extLst>
                <a:ext uri="{FF2B5EF4-FFF2-40B4-BE49-F238E27FC236}">
                  <a16:creationId xmlns:a16="http://schemas.microsoft.com/office/drawing/2014/main" id="{427F6851-2382-4B1A-A54F-48CEB9DA029C}"/>
                </a:ext>
              </a:extLst>
            </p:cNvPr>
            <p:cNvSpPr txBox="1"/>
            <p:nvPr/>
          </p:nvSpPr>
          <p:spPr>
            <a:xfrm>
              <a:off x="3827916" y="497919"/>
              <a:ext cx="1721112" cy="584775"/>
            </a:xfrm>
            <a:prstGeom prst="rect">
              <a:avLst/>
            </a:prstGeom>
            <a:noFill/>
          </p:spPr>
          <p:txBody>
            <a:bodyPr wrap="none" rtlCol="0">
              <a:spAutoFit/>
            </a:bodyPr>
            <a:lstStyle/>
            <a:p>
              <a:r>
                <a:rPr lang="en-US" sz="3200" b="1">
                  <a:solidFill>
                    <a:schemeClr val="bg1"/>
                  </a:solidFill>
                </a:rPr>
                <a:t>NEED A</a:t>
              </a:r>
            </a:p>
          </p:txBody>
        </p:sp>
        <p:sp>
          <p:nvSpPr>
            <p:cNvPr id="17" name="TextBox 16">
              <a:extLst>
                <a:ext uri="{FF2B5EF4-FFF2-40B4-BE49-F238E27FC236}">
                  <a16:creationId xmlns:a16="http://schemas.microsoft.com/office/drawing/2014/main" id="{761DF659-FC98-4576-882E-A1F0717F44EA}"/>
                </a:ext>
              </a:extLst>
            </p:cNvPr>
            <p:cNvSpPr txBox="1"/>
            <p:nvPr/>
          </p:nvSpPr>
          <p:spPr>
            <a:xfrm>
              <a:off x="2396937" y="1087164"/>
              <a:ext cx="4631396" cy="1529329"/>
            </a:xfrm>
            <a:prstGeom prst="rect">
              <a:avLst/>
            </a:prstGeom>
            <a:noFill/>
          </p:spPr>
          <p:txBody>
            <a:bodyPr wrap="none" rtlCol="0">
              <a:spAutoFit/>
            </a:bodyPr>
            <a:lstStyle/>
            <a:p>
              <a:pPr algn="ctr">
                <a:lnSpc>
                  <a:spcPts val="5500"/>
                </a:lnSpc>
              </a:pPr>
              <a:r>
                <a:rPr lang="en-US" sz="6000" b="1">
                  <a:solidFill>
                    <a:schemeClr val="bg1"/>
                  </a:solidFill>
                  <a:latin typeface="Arial Black" panose="020B0A04020102020204" pitchFamily="34" charset="0"/>
                </a:rPr>
                <a:t>CUSTOM </a:t>
              </a:r>
            </a:p>
            <a:p>
              <a:pPr algn="ctr">
                <a:lnSpc>
                  <a:spcPts val="5500"/>
                </a:lnSpc>
              </a:pPr>
              <a:r>
                <a:rPr lang="en-US" sz="6000" b="1">
                  <a:solidFill>
                    <a:schemeClr val="bg1"/>
                  </a:solidFill>
                  <a:latin typeface="Arial Black" panose="020B0A04020102020204" pitchFamily="34" charset="0"/>
                </a:rPr>
                <a:t>DESIGNED</a:t>
              </a:r>
            </a:p>
          </p:txBody>
        </p:sp>
        <p:sp>
          <p:nvSpPr>
            <p:cNvPr id="18" name="TextBox 17">
              <a:extLst>
                <a:ext uri="{FF2B5EF4-FFF2-40B4-BE49-F238E27FC236}">
                  <a16:creationId xmlns:a16="http://schemas.microsoft.com/office/drawing/2014/main" id="{35FDE196-3316-419A-8B4B-10E0CFC3D38B}"/>
                </a:ext>
              </a:extLst>
            </p:cNvPr>
            <p:cNvSpPr txBox="1"/>
            <p:nvPr/>
          </p:nvSpPr>
          <p:spPr>
            <a:xfrm>
              <a:off x="2761846" y="2374562"/>
              <a:ext cx="4014689" cy="646331"/>
            </a:xfrm>
            <a:prstGeom prst="rect">
              <a:avLst/>
            </a:prstGeom>
            <a:noFill/>
          </p:spPr>
          <p:txBody>
            <a:bodyPr wrap="none" rtlCol="0">
              <a:spAutoFit/>
            </a:bodyPr>
            <a:lstStyle/>
            <a:p>
              <a:r>
                <a:rPr lang="en-US" sz="3600" b="1">
                  <a:solidFill>
                    <a:schemeClr val="bg1"/>
                  </a:solidFill>
                </a:rPr>
                <a:t>PRESENTATION?</a:t>
              </a:r>
            </a:p>
          </p:txBody>
        </p:sp>
      </p:grpSp>
      <p:pic>
        <p:nvPicPr>
          <p:cNvPr id="20" name="Picture 19"/>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10125650" y="6278264"/>
            <a:ext cx="1627635" cy="509017"/>
          </a:xfrm>
          <a:prstGeom prst="rect">
            <a:avLst/>
          </a:prstGeom>
        </p:spPr>
      </p:pic>
    </p:spTree>
    <p:custDataLst>
      <p:tags r:id="rId1"/>
    </p:custDataLst>
    <p:extLst>
      <p:ext uri="{BB962C8B-B14F-4D97-AF65-F5344CB8AC3E}">
        <p14:creationId xmlns:p14="http://schemas.microsoft.com/office/powerpoint/2010/main" val="101329916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Presenter Slide">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5ECA3099-A94F-4C3E-BC29-780EDD38F722}"/>
              </a:ext>
            </a:extLst>
          </p:cNvPr>
          <p:cNvSpPr>
            <a:spLocks noGrp="1"/>
          </p:cNvSpPr>
          <p:nvPr>
            <p:ph type="sldNum" sz="quarter" idx="4"/>
          </p:nvPr>
        </p:nvSpPr>
        <p:spPr>
          <a:xfrm>
            <a:off x="11587872" y="6446657"/>
            <a:ext cx="432000" cy="432000"/>
          </a:xfrm>
          <a:prstGeom prst="rect">
            <a:avLst/>
          </a:prstGeom>
          <a:noFill/>
        </p:spPr>
        <p:txBody>
          <a:bodyPr vert="horz" lIns="0" tIns="0" rIns="0" bIns="0" rtlCol="0" anchor="ctr"/>
          <a:lstStyle>
            <a:lvl1pPr algn="r">
              <a:defRPr sz="1200" b="1">
                <a:solidFill>
                  <a:srgbClr val="002060"/>
                </a:solidFill>
                <a:latin typeface="+mn-lt"/>
              </a:defRPr>
            </a:lvl1pPr>
          </a:lstStyle>
          <a:p>
            <a:pPr>
              <a:defRPr/>
            </a:pPr>
            <a:fld id="{19B51A1E-902D-48AF-9020-955120F399B6}" type="slidenum">
              <a:rPr lang="en-US" smtClean="0"/>
              <a:pPr>
                <a:defRPr/>
              </a:pPr>
              <a:t>‹#›</a:t>
            </a:fld>
            <a:endParaRPr lang="en-US"/>
          </a:p>
        </p:txBody>
      </p:sp>
      <p:sp>
        <p:nvSpPr>
          <p:cNvPr id="9" name="TextBox 8"/>
          <p:cNvSpPr txBox="1"/>
          <p:nvPr userDrawn="1"/>
        </p:nvSpPr>
        <p:spPr>
          <a:xfrm>
            <a:off x="10387326" y="6556459"/>
            <a:ext cx="1293944" cy="230832"/>
          </a:xfrm>
          <a:prstGeom prst="rect">
            <a:avLst/>
          </a:prstGeom>
          <a:noFill/>
        </p:spPr>
        <p:txBody>
          <a:bodyPr wrap="none" rtlCol="0">
            <a:spAutoFit/>
          </a:bodyPr>
          <a:lstStyle/>
          <a:p>
            <a:pPr algn="r"/>
            <a:r>
              <a:rPr lang="en-US" sz="900">
                <a:solidFill>
                  <a:srgbClr val="002060"/>
                </a:solidFill>
              </a:rPr>
              <a:t>www.ODMHSAS.org</a:t>
            </a:r>
          </a:p>
        </p:txBody>
      </p:sp>
      <p:sp>
        <p:nvSpPr>
          <p:cNvPr id="6" name="Parallelogram 5"/>
          <p:cNvSpPr/>
          <p:nvPr userDrawn="1"/>
        </p:nvSpPr>
        <p:spPr>
          <a:xfrm>
            <a:off x="-1714500" y="2506852"/>
            <a:ext cx="13906500" cy="2224805"/>
          </a:xfrm>
          <a:prstGeom prst="parallelogram">
            <a:avLst>
              <a:gd name="adj" fmla="val 73321"/>
            </a:avLst>
          </a:prstGeom>
          <a:solidFill>
            <a:srgbClr val="3268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7615119" y="2842295"/>
            <a:ext cx="1846223" cy="529172"/>
          </a:xfrm>
          <a:prstGeom prst="rect">
            <a:avLst/>
          </a:prstGeom>
        </p:spPr>
      </p:pic>
      <p:pic>
        <p:nvPicPr>
          <p:cNvPr id="10" name="Picture 9"/>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rot="5400000">
            <a:off x="8215670" y="1546971"/>
            <a:ext cx="645121" cy="657246"/>
          </a:xfrm>
          <a:prstGeom prst="rect">
            <a:avLst/>
          </a:prstGeom>
        </p:spPr>
      </p:pic>
      <p:sp>
        <p:nvSpPr>
          <p:cNvPr id="13" name="Title 1"/>
          <p:cNvSpPr>
            <a:spLocks noGrp="1"/>
          </p:cNvSpPr>
          <p:nvPr>
            <p:ph type="title" hasCustomPrompt="1"/>
          </p:nvPr>
        </p:nvSpPr>
        <p:spPr>
          <a:xfrm>
            <a:off x="7029234" y="3464165"/>
            <a:ext cx="3017992" cy="432000"/>
          </a:xfrm>
        </p:spPr>
        <p:txBody>
          <a:bodyPr/>
          <a:lstStyle>
            <a:lvl1pPr algn="ctr">
              <a:defRPr sz="2900" b="1" spc="0" baseline="0">
                <a:solidFill>
                  <a:schemeClr val="bg1"/>
                </a:solidFill>
                <a:latin typeface="Arial Black" panose="020B0A04020102020204" pitchFamily="34" charset="0"/>
              </a:defRPr>
            </a:lvl1pPr>
          </a:lstStyle>
          <a:p>
            <a:r>
              <a:rPr lang="en-US"/>
              <a:t>First Last</a:t>
            </a:r>
          </a:p>
        </p:txBody>
      </p:sp>
      <p:sp>
        <p:nvSpPr>
          <p:cNvPr id="4" name="Text Placeholder 3"/>
          <p:cNvSpPr>
            <a:spLocks noGrp="1"/>
          </p:cNvSpPr>
          <p:nvPr>
            <p:ph type="body" sz="quarter" idx="10" hasCustomPrompt="1"/>
          </p:nvPr>
        </p:nvSpPr>
        <p:spPr>
          <a:xfrm>
            <a:off x="7281064" y="3909956"/>
            <a:ext cx="2514332" cy="294907"/>
          </a:xfrm>
        </p:spPr>
        <p:txBody>
          <a:bodyPr/>
          <a:lstStyle>
            <a:lvl1pPr marL="0" indent="0" algn="ctr">
              <a:buFontTx/>
              <a:buNone/>
              <a:defRPr sz="2000">
                <a:solidFill>
                  <a:schemeClr val="bg1"/>
                </a:solidFill>
              </a:defRPr>
            </a:lvl1pPr>
          </a:lstStyle>
          <a:p>
            <a:pPr lvl="0"/>
            <a:r>
              <a:rPr lang="en-US"/>
              <a:t>Title to Come</a:t>
            </a:r>
          </a:p>
        </p:txBody>
      </p:sp>
      <p:sp>
        <p:nvSpPr>
          <p:cNvPr id="17" name="Picture Placeholder 15"/>
          <p:cNvSpPr>
            <a:spLocks noGrp="1"/>
          </p:cNvSpPr>
          <p:nvPr>
            <p:ph type="pic" sz="quarter" idx="11"/>
          </p:nvPr>
        </p:nvSpPr>
        <p:spPr>
          <a:xfrm>
            <a:off x="1500463" y="966594"/>
            <a:ext cx="4151428" cy="4809744"/>
          </a:xfrm>
          <a:solidFill>
            <a:schemeClr val="bg1">
              <a:lumMod val="95000"/>
            </a:schemeClr>
          </a:solidFill>
          <a:effectLst>
            <a:outerShdw blurRad="152400" dist="88900" dir="2880000" sx="99000" sy="99000" algn="ctr" rotWithShape="0">
              <a:schemeClr val="tx2">
                <a:lumMod val="75000"/>
                <a:alpha val="77000"/>
              </a:schemeClr>
            </a:outerShdw>
          </a:effectLst>
        </p:spPr>
        <p:txBody>
          <a:bodyPr/>
          <a:lstStyle>
            <a:lvl1pPr marL="0" indent="0" algn="ctr">
              <a:lnSpc>
                <a:spcPts val="1600"/>
              </a:lnSpc>
              <a:buNone/>
              <a:defRPr sz="2400" kern="1400" spc="0" baseline="0">
                <a:solidFill>
                  <a:schemeClr val="bg2">
                    <a:lumMod val="75000"/>
                  </a:schemeClr>
                </a:solidFill>
              </a:defRPr>
            </a:lvl1pPr>
          </a:lstStyle>
          <a:p>
            <a:endParaRPr lang="en-US"/>
          </a:p>
          <a:p>
            <a:endParaRPr lang="en-US"/>
          </a:p>
          <a:p>
            <a:endParaRPr lang="en-US"/>
          </a:p>
          <a:p>
            <a:endParaRPr lang="en-US"/>
          </a:p>
        </p:txBody>
      </p:sp>
      <p:sp>
        <p:nvSpPr>
          <p:cNvPr id="11" name="TextBox 10">
            <a:extLst>
              <a:ext uri="{FF2B5EF4-FFF2-40B4-BE49-F238E27FC236}">
                <a16:creationId xmlns:a16="http://schemas.microsoft.com/office/drawing/2014/main" id="{70F5EF42-069B-4380-A480-919FF0A76535}"/>
              </a:ext>
            </a:extLst>
          </p:cNvPr>
          <p:cNvSpPr txBox="1"/>
          <p:nvPr userDrawn="1"/>
        </p:nvSpPr>
        <p:spPr>
          <a:xfrm>
            <a:off x="6264414" y="6571338"/>
            <a:ext cx="3881847" cy="215444"/>
          </a:xfrm>
          <a:prstGeom prst="rect">
            <a:avLst/>
          </a:prstGeom>
          <a:noFill/>
        </p:spPr>
        <p:txBody>
          <a:bodyPr wrap="square" rtlCol="0">
            <a:spAutoFit/>
          </a:bodyPr>
          <a:lstStyle/>
          <a:p>
            <a:pPr algn="r"/>
            <a:r>
              <a:rPr lang="en-US" sz="800">
                <a:solidFill>
                  <a:srgbClr val="002060"/>
                </a:solidFill>
                <a:latin typeface="Arial" panose="020B0604020202020204" pitchFamily="34" charset="0"/>
                <a:cs typeface="Arial" panose="020B0604020202020204" pitchFamily="34" charset="0"/>
              </a:rPr>
              <a:t>*REPRODUCTION AND DISTRIBUTION WITH WRITTEN</a:t>
            </a:r>
            <a:r>
              <a:rPr lang="en-US" sz="800" baseline="0">
                <a:solidFill>
                  <a:srgbClr val="002060"/>
                </a:solidFill>
                <a:latin typeface="Arial" panose="020B0604020202020204" pitchFamily="34" charset="0"/>
                <a:cs typeface="Arial" panose="020B0604020202020204" pitchFamily="34" charset="0"/>
              </a:rPr>
              <a:t> PERMISSION ONLY</a:t>
            </a:r>
            <a:endParaRPr lang="en-US" sz="800">
              <a:solidFill>
                <a:srgbClr val="002060"/>
              </a:solidFill>
              <a:latin typeface="Arial" panose="020B0604020202020204" pitchFamily="34" charset="0"/>
              <a:cs typeface="Arial" panose="020B0604020202020204" pitchFamily="34" charset="0"/>
            </a:endParaRPr>
          </a:p>
        </p:txBody>
      </p:sp>
    </p:spTree>
    <p:custDataLst>
      <p:tags r:id="rId1"/>
    </p:custDataLst>
    <p:extLst>
      <p:ext uri="{BB962C8B-B14F-4D97-AF65-F5344CB8AC3E}">
        <p14:creationId xmlns:p14="http://schemas.microsoft.com/office/powerpoint/2010/main" val="37211292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Content Slide">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5ECA3099-A94F-4C3E-BC29-780EDD38F722}"/>
              </a:ext>
            </a:extLst>
          </p:cNvPr>
          <p:cNvSpPr>
            <a:spLocks noGrp="1"/>
          </p:cNvSpPr>
          <p:nvPr>
            <p:ph type="sldNum" sz="quarter" idx="4"/>
          </p:nvPr>
        </p:nvSpPr>
        <p:spPr>
          <a:xfrm>
            <a:off x="11587872" y="6446657"/>
            <a:ext cx="432000" cy="432000"/>
          </a:xfrm>
          <a:prstGeom prst="rect">
            <a:avLst/>
          </a:prstGeom>
          <a:noFill/>
        </p:spPr>
        <p:txBody>
          <a:bodyPr vert="horz" lIns="0" tIns="0" rIns="0" bIns="0" rtlCol="0" anchor="ctr"/>
          <a:lstStyle>
            <a:lvl1pPr algn="r">
              <a:defRPr sz="1200" b="1">
                <a:solidFill>
                  <a:srgbClr val="002060"/>
                </a:solidFill>
                <a:latin typeface="+mn-lt"/>
              </a:defRPr>
            </a:lvl1pPr>
          </a:lstStyle>
          <a:p>
            <a:pPr>
              <a:defRPr/>
            </a:pPr>
            <a:fld id="{19B51A1E-902D-48AF-9020-955120F399B6}" type="slidenum">
              <a:rPr lang="en-US" smtClean="0"/>
              <a:pPr>
                <a:defRPr/>
              </a:pPr>
              <a:t>‹#›</a:t>
            </a:fld>
            <a:endParaRPr lang="en-US"/>
          </a:p>
        </p:txBody>
      </p:sp>
      <p:sp>
        <p:nvSpPr>
          <p:cNvPr id="9" name="TextBox 8"/>
          <p:cNvSpPr txBox="1"/>
          <p:nvPr userDrawn="1"/>
        </p:nvSpPr>
        <p:spPr>
          <a:xfrm>
            <a:off x="10387326" y="6556459"/>
            <a:ext cx="1293944" cy="230832"/>
          </a:xfrm>
          <a:prstGeom prst="rect">
            <a:avLst/>
          </a:prstGeom>
          <a:noFill/>
        </p:spPr>
        <p:txBody>
          <a:bodyPr wrap="none" rtlCol="0">
            <a:spAutoFit/>
          </a:bodyPr>
          <a:lstStyle/>
          <a:p>
            <a:pPr algn="r"/>
            <a:r>
              <a:rPr lang="en-US" sz="900">
                <a:solidFill>
                  <a:srgbClr val="002060"/>
                </a:solidFill>
              </a:rPr>
              <a:t>www.ODMHSAS.org</a:t>
            </a:r>
          </a:p>
        </p:txBody>
      </p:sp>
      <p:sp>
        <p:nvSpPr>
          <p:cNvPr id="7" name="Text Placeholder 6"/>
          <p:cNvSpPr>
            <a:spLocks noGrp="1"/>
          </p:cNvSpPr>
          <p:nvPr>
            <p:ph type="body" sz="quarter" idx="10" hasCustomPrompt="1"/>
          </p:nvPr>
        </p:nvSpPr>
        <p:spPr>
          <a:xfrm>
            <a:off x="800100" y="1244600"/>
            <a:ext cx="3695700" cy="1930400"/>
          </a:xfrm>
        </p:spPr>
        <p:txBody>
          <a:bodyPr/>
          <a:lstStyle>
            <a:lvl1pPr marL="342900" marR="0" indent="-3429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lvl1pPr>
            <a:lvl2pPr>
              <a:defRPr baseline="0"/>
            </a:lvl2pPr>
          </a:lstStyle>
          <a:p>
            <a:pPr lvl="0"/>
            <a:r>
              <a:rPr lang="en-US"/>
              <a:t>Edit content text</a:t>
            </a:r>
          </a:p>
          <a:p>
            <a:pPr lvl="1"/>
            <a:r>
              <a:rPr lang="en-US"/>
              <a:t>Edit content text</a:t>
            </a:r>
          </a:p>
        </p:txBody>
      </p:sp>
      <p:sp>
        <p:nvSpPr>
          <p:cNvPr id="15" name="Picture Placeholder 40">
            <a:extLst>
              <a:ext uri="{FF2B5EF4-FFF2-40B4-BE49-F238E27FC236}">
                <a16:creationId xmlns:a16="http://schemas.microsoft.com/office/drawing/2014/main" id="{EB7F0EE8-BE52-4A79-8FC8-4A2487FA01FC}"/>
              </a:ext>
            </a:extLst>
          </p:cNvPr>
          <p:cNvSpPr>
            <a:spLocks noGrp="1"/>
          </p:cNvSpPr>
          <p:nvPr>
            <p:ph type="pic" sz="quarter" idx="15" hasCustomPrompt="1"/>
          </p:nvPr>
        </p:nvSpPr>
        <p:spPr>
          <a:xfrm>
            <a:off x="6464300" y="-1"/>
            <a:ext cx="5727700" cy="6446658"/>
          </a:xfrm>
          <a:solidFill>
            <a:schemeClr val="bg1"/>
          </a:solidFill>
        </p:spPr>
        <p:txBody>
          <a:bodyPr tIns="1728000" anchor="t"/>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a:t>Insert or Drag and Drop your Photo Here</a:t>
            </a:r>
          </a:p>
        </p:txBody>
      </p:sp>
      <p:sp>
        <p:nvSpPr>
          <p:cNvPr id="8" name="Title 1"/>
          <p:cNvSpPr>
            <a:spLocks noGrp="1"/>
          </p:cNvSpPr>
          <p:nvPr>
            <p:ph type="title"/>
          </p:nvPr>
        </p:nvSpPr>
        <p:spPr>
          <a:xfrm>
            <a:off x="441598" y="356871"/>
            <a:ext cx="6397352" cy="387809"/>
          </a:xfrm>
        </p:spPr>
        <p:txBody>
          <a:bodyPr/>
          <a:lstStyle>
            <a:lvl1pPr>
              <a:defRPr sz="3600" b="1" spc="0">
                <a:solidFill>
                  <a:srgbClr val="002060"/>
                </a:solidFill>
                <a:latin typeface="+mn-lt"/>
              </a:defRPr>
            </a:lvl1pPr>
          </a:lstStyle>
          <a:p>
            <a:r>
              <a:rPr lang="en-US"/>
              <a:t>Click to edit Master title style</a:t>
            </a:r>
          </a:p>
        </p:txBody>
      </p:sp>
      <p:sp>
        <p:nvSpPr>
          <p:cNvPr id="11" name="TextBox 10">
            <a:extLst>
              <a:ext uri="{FF2B5EF4-FFF2-40B4-BE49-F238E27FC236}">
                <a16:creationId xmlns:a16="http://schemas.microsoft.com/office/drawing/2014/main" id="{2A16BAEF-DE7E-468E-A357-5CE547C0074D}"/>
              </a:ext>
            </a:extLst>
          </p:cNvPr>
          <p:cNvSpPr txBox="1"/>
          <p:nvPr userDrawn="1"/>
        </p:nvSpPr>
        <p:spPr>
          <a:xfrm>
            <a:off x="6264414" y="6571338"/>
            <a:ext cx="3881847" cy="215444"/>
          </a:xfrm>
          <a:prstGeom prst="rect">
            <a:avLst/>
          </a:prstGeom>
          <a:noFill/>
        </p:spPr>
        <p:txBody>
          <a:bodyPr wrap="square" rtlCol="0">
            <a:spAutoFit/>
          </a:bodyPr>
          <a:lstStyle/>
          <a:p>
            <a:pPr algn="r"/>
            <a:r>
              <a:rPr lang="en-US" sz="800">
                <a:solidFill>
                  <a:srgbClr val="002060"/>
                </a:solidFill>
                <a:latin typeface="Arial" panose="020B0604020202020204" pitchFamily="34" charset="0"/>
                <a:cs typeface="Arial" panose="020B0604020202020204" pitchFamily="34" charset="0"/>
              </a:rPr>
              <a:t>*REPRODUCTION AND DISTRIBUTION WITH WRITTEN</a:t>
            </a:r>
            <a:r>
              <a:rPr lang="en-US" sz="800" baseline="0">
                <a:solidFill>
                  <a:srgbClr val="002060"/>
                </a:solidFill>
                <a:latin typeface="Arial" panose="020B0604020202020204" pitchFamily="34" charset="0"/>
                <a:cs typeface="Arial" panose="020B0604020202020204" pitchFamily="34" charset="0"/>
              </a:rPr>
              <a:t> PERMISSION ONLY</a:t>
            </a:r>
            <a:endParaRPr lang="en-US" sz="800">
              <a:solidFill>
                <a:srgbClr val="002060"/>
              </a:solidFill>
              <a:latin typeface="Arial" panose="020B0604020202020204" pitchFamily="34" charset="0"/>
              <a:cs typeface="Arial" panose="020B0604020202020204" pitchFamily="34" charset="0"/>
            </a:endParaRPr>
          </a:p>
        </p:txBody>
      </p:sp>
    </p:spTree>
    <p:custDataLst>
      <p:tags r:id="rId1"/>
    </p:custDataLst>
    <p:extLst>
      <p:ext uri="{BB962C8B-B14F-4D97-AF65-F5344CB8AC3E}">
        <p14:creationId xmlns:p14="http://schemas.microsoft.com/office/powerpoint/2010/main" val="364780215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Content Slide_Star">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5ECA3099-A94F-4C3E-BC29-780EDD38F722}"/>
              </a:ext>
            </a:extLst>
          </p:cNvPr>
          <p:cNvSpPr>
            <a:spLocks noGrp="1"/>
          </p:cNvSpPr>
          <p:nvPr>
            <p:ph type="sldNum" sz="quarter" idx="4"/>
          </p:nvPr>
        </p:nvSpPr>
        <p:spPr>
          <a:xfrm>
            <a:off x="11587872" y="6446657"/>
            <a:ext cx="432000" cy="432000"/>
          </a:xfrm>
          <a:prstGeom prst="rect">
            <a:avLst/>
          </a:prstGeom>
          <a:noFill/>
        </p:spPr>
        <p:txBody>
          <a:bodyPr vert="horz" lIns="0" tIns="0" rIns="0" bIns="0" rtlCol="0" anchor="ctr"/>
          <a:lstStyle>
            <a:lvl1pPr algn="r">
              <a:defRPr sz="1200" b="1">
                <a:solidFill>
                  <a:srgbClr val="002060"/>
                </a:solidFill>
                <a:latin typeface="+mn-lt"/>
              </a:defRPr>
            </a:lvl1pPr>
          </a:lstStyle>
          <a:p>
            <a:pPr>
              <a:defRPr/>
            </a:pPr>
            <a:fld id="{19B51A1E-902D-48AF-9020-955120F399B6}" type="slidenum">
              <a:rPr lang="en-US" smtClean="0"/>
              <a:pPr>
                <a:defRPr/>
              </a:pPr>
              <a:t>‹#›</a:t>
            </a:fld>
            <a:endParaRPr lang="en-US"/>
          </a:p>
        </p:txBody>
      </p:sp>
      <p:sp>
        <p:nvSpPr>
          <p:cNvPr id="9" name="TextBox 8"/>
          <p:cNvSpPr txBox="1"/>
          <p:nvPr userDrawn="1"/>
        </p:nvSpPr>
        <p:spPr>
          <a:xfrm>
            <a:off x="10387326" y="6556459"/>
            <a:ext cx="1293944" cy="230832"/>
          </a:xfrm>
          <a:prstGeom prst="rect">
            <a:avLst/>
          </a:prstGeom>
          <a:noFill/>
        </p:spPr>
        <p:txBody>
          <a:bodyPr wrap="none" rtlCol="0">
            <a:spAutoFit/>
          </a:bodyPr>
          <a:lstStyle/>
          <a:p>
            <a:pPr algn="r"/>
            <a:r>
              <a:rPr lang="en-US" sz="900">
                <a:solidFill>
                  <a:srgbClr val="002060"/>
                </a:solidFill>
              </a:rPr>
              <a:t>www.ODMHSAS.org</a:t>
            </a:r>
          </a:p>
        </p:txBody>
      </p:sp>
      <p:sp>
        <p:nvSpPr>
          <p:cNvPr id="7" name="Title 1"/>
          <p:cNvSpPr>
            <a:spLocks noGrp="1"/>
          </p:cNvSpPr>
          <p:nvPr>
            <p:ph type="title"/>
          </p:nvPr>
        </p:nvSpPr>
        <p:spPr>
          <a:xfrm>
            <a:off x="441598" y="356871"/>
            <a:ext cx="10818668" cy="387809"/>
          </a:xfrm>
        </p:spPr>
        <p:txBody>
          <a:bodyPr/>
          <a:lstStyle>
            <a:lvl1pPr>
              <a:defRPr sz="3600" b="1" spc="0">
                <a:solidFill>
                  <a:srgbClr val="002060"/>
                </a:solidFill>
                <a:latin typeface="+mn-lt"/>
              </a:defRPr>
            </a:lvl1pPr>
          </a:lstStyle>
          <a:p>
            <a:r>
              <a:rPr lang="en-US"/>
              <a:t>Click to edit Master title style</a:t>
            </a:r>
          </a:p>
        </p:txBody>
      </p:sp>
      <p:sp>
        <p:nvSpPr>
          <p:cNvPr id="4" name="Rectangle 3"/>
          <p:cNvSpPr/>
          <p:nvPr userDrawn="1"/>
        </p:nvSpPr>
        <p:spPr>
          <a:xfrm>
            <a:off x="7302856" y="-217717"/>
            <a:ext cx="6764026" cy="6764026"/>
          </a:xfrm>
          <a:prstGeom prst="rect">
            <a:avLst/>
          </a:prstGeom>
          <a:blipFill dpi="0" rotWithShape="1">
            <a:blip r:embed="rId3">
              <a:alphaModFix amt="43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 Placeholder 6"/>
          <p:cNvSpPr>
            <a:spLocks noGrp="1"/>
          </p:cNvSpPr>
          <p:nvPr>
            <p:ph type="body" sz="quarter" idx="10" hasCustomPrompt="1"/>
          </p:nvPr>
        </p:nvSpPr>
        <p:spPr>
          <a:xfrm>
            <a:off x="800100" y="1244600"/>
            <a:ext cx="3695700" cy="800099"/>
          </a:xfrm>
        </p:spPr>
        <p:txBody>
          <a:bodyPr/>
          <a:lstStyle>
            <a:lvl1pPr marL="342900" marR="0" indent="-3429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lvl1pPr>
            <a:lvl2pPr>
              <a:defRPr baseline="0"/>
            </a:lvl2pPr>
          </a:lstStyle>
          <a:p>
            <a:pPr lvl="0"/>
            <a:r>
              <a:rPr lang="en-US"/>
              <a:t>Edit content text</a:t>
            </a:r>
          </a:p>
          <a:p>
            <a:pPr lvl="1"/>
            <a:r>
              <a:rPr lang="en-US"/>
              <a:t>Edit content text</a:t>
            </a:r>
          </a:p>
        </p:txBody>
      </p:sp>
      <p:sp>
        <p:nvSpPr>
          <p:cNvPr id="11" name="TextBox 10">
            <a:extLst>
              <a:ext uri="{FF2B5EF4-FFF2-40B4-BE49-F238E27FC236}">
                <a16:creationId xmlns:a16="http://schemas.microsoft.com/office/drawing/2014/main" id="{245F4E72-89A1-4989-A39A-2B0C14B4AFD1}"/>
              </a:ext>
            </a:extLst>
          </p:cNvPr>
          <p:cNvSpPr txBox="1"/>
          <p:nvPr userDrawn="1"/>
        </p:nvSpPr>
        <p:spPr>
          <a:xfrm>
            <a:off x="6264414" y="6571338"/>
            <a:ext cx="3881847" cy="215444"/>
          </a:xfrm>
          <a:prstGeom prst="rect">
            <a:avLst/>
          </a:prstGeom>
          <a:noFill/>
        </p:spPr>
        <p:txBody>
          <a:bodyPr wrap="square" rtlCol="0">
            <a:spAutoFit/>
          </a:bodyPr>
          <a:lstStyle/>
          <a:p>
            <a:pPr algn="r"/>
            <a:r>
              <a:rPr lang="en-US" sz="800">
                <a:solidFill>
                  <a:srgbClr val="002060"/>
                </a:solidFill>
                <a:latin typeface="Arial" panose="020B0604020202020204" pitchFamily="34" charset="0"/>
                <a:cs typeface="Arial" panose="020B0604020202020204" pitchFamily="34" charset="0"/>
              </a:rPr>
              <a:t>*REPRODUCTION AND DISTRIBUTION WITH WRITTEN</a:t>
            </a:r>
            <a:r>
              <a:rPr lang="en-US" sz="800" baseline="0">
                <a:solidFill>
                  <a:srgbClr val="002060"/>
                </a:solidFill>
                <a:latin typeface="Arial" panose="020B0604020202020204" pitchFamily="34" charset="0"/>
                <a:cs typeface="Arial" panose="020B0604020202020204" pitchFamily="34" charset="0"/>
              </a:rPr>
              <a:t> PERMISSION ONLY</a:t>
            </a:r>
            <a:endParaRPr lang="en-US" sz="800">
              <a:solidFill>
                <a:srgbClr val="002060"/>
              </a:solidFill>
              <a:latin typeface="Arial" panose="020B0604020202020204" pitchFamily="34" charset="0"/>
              <a:cs typeface="Arial" panose="020B0604020202020204" pitchFamily="34" charset="0"/>
            </a:endParaRPr>
          </a:p>
        </p:txBody>
      </p:sp>
    </p:spTree>
    <p:custDataLst>
      <p:tags r:id="rId1"/>
    </p:custDataLst>
    <p:extLst>
      <p:ext uri="{BB962C8B-B14F-4D97-AF65-F5344CB8AC3E}">
        <p14:creationId xmlns:p14="http://schemas.microsoft.com/office/powerpoint/2010/main" val="111925802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Content Slide - Contrast">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5ECA3099-A94F-4C3E-BC29-780EDD38F722}"/>
              </a:ext>
            </a:extLst>
          </p:cNvPr>
          <p:cNvSpPr>
            <a:spLocks noGrp="1"/>
          </p:cNvSpPr>
          <p:nvPr>
            <p:ph type="sldNum" sz="quarter" idx="4"/>
          </p:nvPr>
        </p:nvSpPr>
        <p:spPr>
          <a:xfrm>
            <a:off x="11587872" y="6446657"/>
            <a:ext cx="432000" cy="432000"/>
          </a:xfrm>
          <a:prstGeom prst="rect">
            <a:avLst/>
          </a:prstGeom>
          <a:noFill/>
        </p:spPr>
        <p:txBody>
          <a:bodyPr vert="horz" lIns="0" tIns="0" rIns="0" bIns="0" rtlCol="0" anchor="ctr"/>
          <a:lstStyle>
            <a:lvl1pPr algn="r">
              <a:defRPr sz="1200" b="1">
                <a:solidFill>
                  <a:srgbClr val="002060"/>
                </a:solidFill>
                <a:latin typeface="+mn-lt"/>
              </a:defRPr>
            </a:lvl1pPr>
          </a:lstStyle>
          <a:p>
            <a:pPr>
              <a:defRPr/>
            </a:pPr>
            <a:fld id="{19B51A1E-902D-48AF-9020-955120F399B6}" type="slidenum">
              <a:rPr lang="en-US" smtClean="0"/>
              <a:pPr>
                <a:defRPr/>
              </a:pPr>
              <a:t>‹#›</a:t>
            </a:fld>
            <a:endParaRPr lang="en-US"/>
          </a:p>
        </p:txBody>
      </p:sp>
      <p:sp>
        <p:nvSpPr>
          <p:cNvPr id="8" name="Title 1"/>
          <p:cNvSpPr>
            <a:spLocks noGrp="1"/>
          </p:cNvSpPr>
          <p:nvPr>
            <p:ph type="title"/>
          </p:nvPr>
        </p:nvSpPr>
        <p:spPr>
          <a:xfrm>
            <a:off x="441598" y="356871"/>
            <a:ext cx="10818668" cy="387809"/>
          </a:xfrm>
        </p:spPr>
        <p:txBody>
          <a:bodyPr/>
          <a:lstStyle>
            <a:lvl1pPr>
              <a:defRPr sz="3600" b="1" spc="0">
                <a:solidFill>
                  <a:srgbClr val="002060"/>
                </a:solidFill>
                <a:latin typeface="+mn-lt"/>
              </a:defRPr>
            </a:lvl1pPr>
          </a:lstStyle>
          <a:p>
            <a:r>
              <a:rPr lang="en-US"/>
              <a:t>Click to edit Master title style</a:t>
            </a:r>
          </a:p>
        </p:txBody>
      </p:sp>
      <p:sp>
        <p:nvSpPr>
          <p:cNvPr id="9" name="TextBox 8"/>
          <p:cNvSpPr txBox="1"/>
          <p:nvPr userDrawn="1"/>
        </p:nvSpPr>
        <p:spPr>
          <a:xfrm>
            <a:off x="10387326" y="6556459"/>
            <a:ext cx="1293944" cy="230832"/>
          </a:xfrm>
          <a:prstGeom prst="rect">
            <a:avLst/>
          </a:prstGeom>
          <a:noFill/>
        </p:spPr>
        <p:txBody>
          <a:bodyPr wrap="none" rtlCol="0">
            <a:spAutoFit/>
          </a:bodyPr>
          <a:lstStyle/>
          <a:p>
            <a:pPr algn="r"/>
            <a:r>
              <a:rPr lang="en-US" sz="900">
                <a:solidFill>
                  <a:srgbClr val="002060"/>
                </a:solidFill>
              </a:rPr>
              <a:t>www.ODMHSAS.org</a:t>
            </a:r>
          </a:p>
        </p:txBody>
      </p:sp>
      <p:cxnSp>
        <p:nvCxnSpPr>
          <p:cNvPr id="6" name="Straight Connector 5"/>
          <p:cNvCxnSpPr/>
          <p:nvPr userDrawn="1"/>
        </p:nvCxnSpPr>
        <p:spPr>
          <a:xfrm>
            <a:off x="6096000" y="1120462"/>
            <a:ext cx="0" cy="5125792"/>
          </a:xfrm>
          <a:prstGeom prst="line">
            <a:avLst/>
          </a:prstGeom>
          <a:ln>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sp>
        <p:nvSpPr>
          <p:cNvPr id="14" name="Text Placeholder 6"/>
          <p:cNvSpPr>
            <a:spLocks noGrp="1"/>
          </p:cNvSpPr>
          <p:nvPr>
            <p:ph type="body" sz="quarter" idx="12" hasCustomPrompt="1"/>
          </p:nvPr>
        </p:nvSpPr>
        <p:spPr>
          <a:xfrm>
            <a:off x="1174750" y="5049309"/>
            <a:ext cx="3848100" cy="790537"/>
          </a:xfrm>
        </p:spPr>
        <p:txBody>
          <a:bodyPr/>
          <a:lstStyle>
            <a:lvl1pPr marL="0" indent="0" algn="ctr" defTabSz="711200">
              <a:lnSpc>
                <a:spcPct val="100000"/>
              </a:lnSpc>
              <a:spcBef>
                <a:spcPct val="0"/>
              </a:spcBef>
              <a:spcAft>
                <a:spcPct val="35000"/>
              </a:spcAft>
              <a:buNone/>
              <a:defRPr sz="2400"/>
            </a:lvl1pPr>
          </a:lstStyle>
          <a:p>
            <a:pPr lvl="0" algn="ctr" defTabSz="711200">
              <a:lnSpc>
                <a:spcPct val="100000"/>
              </a:lnSpc>
              <a:spcBef>
                <a:spcPct val="0"/>
              </a:spcBef>
              <a:spcAft>
                <a:spcPct val="35000"/>
              </a:spcAft>
            </a:pPr>
            <a:r>
              <a:rPr lang="en-US" sz="2400" kern="1200">
                <a:solidFill>
                  <a:schemeClr val="tx2"/>
                </a:solidFill>
              </a:rPr>
              <a:t>Body copy recommended to be at 24-pt.</a:t>
            </a:r>
          </a:p>
        </p:txBody>
      </p:sp>
      <p:sp>
        <p:nvSpPr>
          <p:cNvPr id="15" name="Text Placeholder 6"/>
          <p:cNvSpPr>
            <a:spLocks noGrp="1"/>
          </p:cNvSpPr>
          <p:nvPr>
            <p:ph type="body" sz="quarter" idx="13" hasCustomPrompt="1"/>
          </p:nvPr>
        </p:nvSpPr>
        <p:spPr>
          <a:xfrm>
            <a:off x="7169151" y="5049309"/>
            <a:ext cx="3848100" cy="790537"/>
          </a:xfrm>
        </p:spPr>
        <p:txBody>
          <a:bodyPr/>
          <a:lstStyle>
            <a:lvl1pPr marL="0" indent="0" algn="ctr" defTabSz="711200">
              <a:lnSpc>
                <a:spcPct val="100000"/>
              </a:lnSpc>
              <a:spcBef>
                <a:spcPct val="0"/>
              </a:spcBef>
              <a:spcAft>
                <a:spcPct val="35000"/>
              </a:spcAft>
              <a:buNone/>
              <a:defRPr sz="2400"/>
            </a:lvl1pPr>
          </a:lstStyle>
          <a:p>
            <a:pPr lvl="0" algn="ctr" defTabSz="711200">
              <a:lnSpc>
                <a:spcPct val="100000"/>
              </a:lnSpc>
              <a:spcBef>
                <a:spcPct val="0"/>
              </a:spcBef>
              <a:spcAft>
                <a:spcPct val="35000"/>
              </a:spcAft>
            </a:pPr>
            <a:r>
              <a:rPr lang="en-US" sz="2400" kern="1200">
                <a:solidFill>
                  <a:schemeClr val="tx2"/>
                </a:solidFill>
              </a:rPr>
              <a:t>Body copy recommended to be at 24-pt.</a:t>
            </a:r>
          </a:p>
        </p:txBody>
      </p:sp>
      <p:sp>
        <p:nvSpPr>
          <p:cNvPr id="18" name="Picture Placeholder 40">
            <a:extLst>
              <a:ext uri="{FF2B5EF4-FFF2-40B4-BE49-F238E27FC236}">
                <a16:creationId xmlns:a16="http://schemas.microsoft.com/office/drawing/2014/main" id="{EB7F0EE8-BE52-4A79-8FC8-4A2487FA01FC}"/>
              </a:ext>
            </a:extLst>
          </p:cNvPr>
          <p:cNvSpPr>
            <a:spLocks noGrp="1"/>
          </p:cNvSpPr>
          <p:nvPr>
            <p:ph type="pic" sz="quarter" idx="14" hasCustomPrompt="1"/>
          </p:nvPr>
        </p:nvSpPr>
        <p:spPr>
          <a:xfrm>
            <a:off x="7124701" y="1319627"/>
            <a:ext cx="3937000" cy="3729681"/>
          </a:xfrm>
          <a:solidFill>
            <a:schemeClr val="bg1"/>
          </a:solidFill>
        </p:spPr>
        <p:txBody>
          <a:bodyPr tIns="1728000" anchor="t"/>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a:t>Insert or Drag and Drop your Photo Here</a:t>
            </a:r>
          </a:p>
        </p:txBody>
      </p:sp>
      <p:sp>
        <p:nvSpPr>
          <p:cNvPr id="19" name="Picture Placeholder 40">
            <a:extLst>
              <a:ext uri="{FF2B5EF4-FFF2-40B4-BE49-F238E27FC236}">
                <a16:creationId xmlns:a16="http://schemas.microsoft.com/office/drawing/2014/main" id="{EB7F0EE8-BE52-4A79-8FC8-4A2487FA01FC}"/>
              </a:ext>
            </a:extLst>
          </p:cNvPr>
          <p:cNvSpPr>
            <a:spLocks noGrp="1"/>
          </p:cNvSpPr>
          <p:nvPr>
            <p:ph type="pic" sz="quarter" idx="15" hasCustomPrompt="1"/>
          </p:nvPr>
        </p:nvSpPr>
        <p:spPr>
          <a:xfrm>
            <a:off x="1130300" y="1319627"/>
            <a:ext cx="3937000" cy="3729681"/>
          </a:xfrm>
          <a:solidFill>
            <a:schemeClr val="bg1"/>
          </a:solidFill>
        </p:spPr>
        <p:txBody>
          <a:bodyPr tIns="1728000" anchor="t"/>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a:t>Insert or Drag and Drop your Photo Here</a:t>
            </a:r>
          </a:p>
        </p:txBody>
      </p:sp>
      <p:sp>
        <p:nvSpPr>
          <p:cNvPr id="12" name="TextBox 11">
            <a:extLst>
              <a:ext uri="{FF2B5EF4-FFF2-40B4-BE49-F238E27FC236}">
                <a16:creationId xmlns:a16="http://schemas.microsoft.com/office/drawing/2014/main" id="{F278F131-5EC7-4494-8AB3-4D05B80721F1}"/>
              </a:ext>
            </a:extLst>
          </p:cNvPr>
          <p:cNvSpPr txBox="1"/>
          <p:nvPr userDrawn="1"/>
        </p:nvSpPr>
        <p:spPr>
          <a:xfrm>
            <a:off x="6264414" y="6571338"/>
            <a:ext cx="3881847" cy="215444"/>
          </a:xfrm>
          <a:prstGeom prst="rect">
            <a:avLst/>
          </a:prstGeom>
          <a:noFill/>
        </p:spPr>
        <p:txBody>
          <a:bodyPr wrap="square" rtlCol="0">
            <a:spAutoFit/>
          </a:bodyPr>
          <a:lstStyle/>
          <a:p>
            <a:pPr algn="r"/>
            <a:r>
              <a:rPr lang="en-US" sz="800">
                <a:solidFill>
                  <a:srgbClr val="002060"/>
                </a:solidFill>
                <a:latin typeface="Arial" panose="020B0604020202020204" pitchFamily="34" charset="0"/>
                <a:cs typeface="Arial" panose="020B0604020202020204" pitchFamily="34" charset="0"/>
              </a:rPr>
              <a:t>*REPRODUCTION AND DISTRIBUTION WITH WRITTEN</a:t>
            </a:r>
            <a:r>
              <a:rPr lang="en-US" sz="800" baseline="0">
                <a:solidFill>
                  <a:srgbClr val="002060"/>
                </a:solidFill>
                <a:latin typeface="Arial" panose="020B0604020202020204" pitchFamily="34" charset="0"/>
                <a:cs typeface="Arial" panose="020B0604020202020204" pitchFamily="34" charset="0"/>
              </a:rPr>
              <a:t> PERMISSION ONLY</a:t>
            </a:r>
            <a:endParaRPr lang="en-US" sz="800">
              <a:solidFill>
                <a:srgbClr val="002060"/>
              </a:solidFill>
              <a:latin typeface="Arial" panose="020B0604020202020204" pitchFamily="34" charset="0"/>
              <a:cs typeface="Arial" panose="020B0604020202020204" pitchFamily="34" charset="0"/>
            </a:endParaRPr>
          </a:p>
        </p:txBody>
      </p:sp>
    </p:spTree>
    <p:custDataLst>
      <p:tags r:id="rId1"/>
    </p:custDataLst>
    <p:extLst>
      <p:ext uri="{BB962C8B-B14F-4D97-AF65-F5344CB8AC3E}">
        <p14:creationId xmlns:p14="http://schemas.microsoft.com/office/powerpoint/2010/main" val="34687304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ontent Slide_Blank">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lvl1pPr>
              <a:defRPr>
                <a:solidFill>
                  <a:srgbClr val="002060"/>
                </a:solidFill>
              </a:defRPr>
            </a:lvl1pPr>
          </a:lstStyle>
          <a:p>
            <a:pPr>
              <a:defRPr/>
            </a:pPr>
            <a:fld id="{19B51A1E-902D-48AF-9020-955120F399B6}" type="slidenum">
              <a:rPr lang="en-US" smtClean="0"/>
              <a:pPr>
                <a:defRPr/>
              </a:pPr>
              <a:t>‹#›</a:t>
            </a:fld>
            <a:endParaRPr lang="en-US"/>
          </a:p>
        </p:txBody>
      </p:sp>
      <p:sp>
        <p:nvSpPr>
          <p:cNvPr id="5" name="TextBox 4"/>
          <p:cNvSpPr txBox="1"/>
          <p:nvPr userDrawn="1"/>
        </p:nvSpPr>
        <p:spPr>
          <a:xfrm>
            <a:off x="10387326" y="6556459"/>
            <a:ext cx="1293944" cy="230832"/>
          </a:xfrm>
          <a:prstGeom prst="rect">
            <a:avLst/>
          </a:prstGeom>
          <a:noFill/>
        </p:spPr>
        <p:txBody>
          <a:bodyPr wrap="none" rtlCol="0">
            <a:spAutoFit/>
          </a:bodyPr>
          <a:lstStyle/>
          <a:p>
            <a:pPr algn="r"/>
            <a:r>
              <a:rPr lang="en-US" sz="900">
                <a:solidFill>
                  <a:srgbClr val="002060"/>
                </a:solidFill>
              </a:rPr>
              <a:t>www.ODMHSAS.org</a:t>
            </a:r>
          </a:p>
        </p:txBody>
      </p:sp>
      <p:sp>
        <p:nvSpPr>
          <p:cNvPr id="7" name="TextBox 6">
            <a:extLst>
              <a:ext uri="{FF2B5EF4-FFF2-40B4-BE49-F238E27FC236}">
                <a16:creationId xmlns:a16="http://schemas.microsoft.com/office/drawing/2014/main" id="{1A509102-F621-4F78-A5A5-5775F51BFFE6}"/>
              </a:ext>
            </a:extLst>
          </p:cNvPr>
          <p:cNvSpPr txBox="1"/>
          <p:nvPr userDrawn="1"/>
        </p:nvSpPr>
        <p:spPr>
          <a:xfrm>
            <a:off x="6264414" y="6571338"/>
            <a:ext cx="3881847" cy="215444"/>
          </a:xfrm>
          <a:prstGeom prst="rect">
            <a:avLst/>
          </a:prstGeom>
          <a:noFill/>
        </p:spPr>
        <p:txBody>
          <a:bodyPr wrap="square" rtlCol="0">
            <a:spAutoFit/>
          </a:bodyPr>
          <a:lstStyle/>
          <a:p>
            <a:pPr algn="r"/>
            <a:r>
              <a:rPr lang="en-US" sz="800">
                <a:solidFill>
                  <a:srgbClr val="002060"/>
                </a:solidFill>
                <a:latin typeface="Arial" panose="020B0604020202020204" pitchFamily="34" charset="0"/>
                <a:cs typeface="Arial" panose="020B0604020202020204" pitchFamily="34" charset="0"/>
              </a:rPr>
              <a:t>*REPRODUCTION AND DISTRIBUTION WITH WRITTEN</a:t>
            </a:r>
            <a:r>
              <a:rPr lang="en-US" sz="800" baseline="0">
                <a:solidFill>
                  <a:srgbClr val="002060"/>
                </a:solidFill>
                <a:latin typeface="Arial" panose="020B0604020202020204" pitchFamily="34" charset="0"/>
                <a:cs typeface="Arial" panose="020B0604020202020204" pitchFamily="34" charset="0"/>
              </a:rPr>
              <a:t> PERMISSION ONLY</a:t>
            </a:r>
            <a:endParaRPr lang="en-US" sz="800">
              <a:solidFill>
                <a:srgbClr val="002060"/>
              </a:solidFill>
              <a:latin typeface="Arial" panose="020B0604020202020204" pitchFamily="34" charset="0"/>
              <a:cs typeface="Arial" panose="020B0604020202020204" pitchFamily="34" charset="0"/>
            </a:endParaRPr>
          </a:p>
        </p:txBody>
      </p:sp>
    </p:spTree>
    <p:custDataLst>
      <p:tags r:id="rId1"/>
    </p:custDataLst>
    <p:extLst>
      <p:ext uri="{BB962C8B-B14F-4D97-AF65-F5344CB8AC3E}">
        <p14:creationId xmlns:p14="http://schemas.microsoft.com/office/powerpoint/2010/main" val="61811721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Slide_Blank">
    <p:spTree>
      <p:nvGrpSpPr>
        <p:cNvPr id="1" name=""/>
        <p:cNvGrpSpPr/>
        <p:nvPr/>
      </p:nvGrpSpPr>
      <p:grpSpPr>
        <a:xfrm>
          <a:off x="0" y="0"/>
          <a:ext cx="0" cy="0"/>
          <a:chOff x="0" y="0"/>
          <a:chExt cx="0" cy="0"/>
        </a:xfrm>
      </p:grpSpPr>
      <p:sp>
        <p:nvSpPr>
          <p:cNvPr id="2" name="Rectangle 1"/>
          <p:cNvSpPr/>
          <p:nvPr userDrawn="1"/>
        </p:nvSpPr>
        <p:spPr>
          <a:xfrm>
            <a:off x="0" y="6191250"/>
            <a:ext cx="12192000" cy="6667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108984839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Section Divider_Green">
    <p:spTree>
      <p:nvGrpSpPr>
        <p:cNvPr id="1" name=""/>
        <p:cNvGrpSpPr/>
        <p:nvPr/>
      </p:nvGrpSpPr>
      <p:grpSpPr>
        <a:xfrm>
          <a:off x="0" y="0"/>
          <a:ext cx="0" cy="0"/>
          <a:chOff x="0" y="0"/>
          <a:chExt cx="0" cy="0"/>
        </a:xfrm>
      </p:grpSpPr>
      <p:sp>
        <p:nvSpPr>
          <p:cNvPr id="4" name="Rectangle 3"/>
          <p:cNvSpPr/>
          <p:nvPr userDrawn="1"/>
        </p:nvSpPr>
        <p:spPr>
          <a:xfrm>
            <a:off x="0" y="0"/>
            <a:ext cx="12191999" cy="6872513"/>
          </a:xfrm>
          <a:prstGeom prst="rect">
            <a:avLst/>
          </a:prstGeom>
          <a:solidFill>
            <a:srgbClr val="3268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0"/>
          </p:nvPr>
        </p:nvSpPr>
        <p:spPr/>
        <p:txBody>
          <a:bodyPr/>
          <a:lstStyle>
            <a:lvl1pPr>
              <a:defRPr>
                <a:solidFill>
                  <a:schemeClr val="bg1"/>
                </a:solidFill>
              </a:defRPr>
            </a:lvl1pPr>
          </a:lstStyle>
          <a:p>
            <a:pPr>
              <a:defRPr/>
            </a:pPr>
            <a:fld id="{19B51A1E-902D-48AF-9020-955120F399B6}" type="slidenum">
              <a:rPr lang="en-US" smtClean="0"/>
              <a:pPr>
                <a:defRPr/>
              </a:pPr>
              <a:t>‹#›</a:t>
            </a:fld>
            <a:endParaRPr lang="en-US"/>
          </a:p>
        </p:txBody>
      </p:sp>
      <p:sp>
        <p:nvSpPr>
          <p:cNvPr id="5" name="TextBox 4"/>
          <p:cNvSpPr txBox="1"/>
          <p:nvPr userDrawn="1"/>
        </p:nvSpPr>
        <p:spPr>
          <a:xfrm>
            <a:off x="10387326" y="6556459"/>
            <a:ext cx="1293944" cy="230832"/>
          </a:xfrm>
          <a:prstGeom prst="rect">
            <a:avLst/>
          </a:prstGeom>
          <a:noFill/>
        </p:spPr>
        <p:txBody>
          <a:bodyPr wrap="none" rtlCol="0">
            <a:spAutoFit/>
          </a:bodyPr>
          <a:lstStyle/>
          <a:p>
            <a:pPr algn="r"/>
            <a:r>
              <a:rPr lang="en-US" sz="900">
                <a:solidFill>
                  <a:schemeClr val="bg1"/>
                </a:solidFill>
              </a:rPr>
              <a:t>www.ODMHSAS.org</a:t>
            </a:r>
          </a:p>
        </p:txBody>
      </p:sp>
      <p:sp>
        <p:nvSpPr>
          <p:cNvPr id="2" name="Title 1"/>
          <p:cNvSpPr>
            <a:spLocks noGrp="1"/>
          </p:cNvSpPr>
          <p:nvPr>
            <p:ph type="title" hasCustomPrompt="1"/>
          </p:nvPr>
        </p:nvSpPr>
        <p:spPr>
          <a:xfrm>
            <a:off x="-1" y="2366887"/>
            <a:ext cx="12191999" cy="1917500"/>
          </a:xfrm>
        </p:spPr>
        <p:txBody>
          <a:bodyPr/>
          <a:lstStyle>
            <a:lvl1pPr algn="ctr">
              <a:defRPr sz="8000" b="1">
                <a:solidFill>
                  <a:schemeClr val="bg1"/>
                </a:solidFill>
                <a:latin typeface="+mn-lt"/>
              </a:defRPr>
            </a:lvl1pPr>
          </a:lstStyle>
          <a:p>
            <a:r>
              <a:rPr lang="en-US"/>
              <a:t>SECTION TITLE</a:t>
            </a:r>
          </a:p>
        </p:txBody>
      </p:sp>
      <p:pic>
        <p:nvPicPr>
          <p:cNvPr id="9" name="Picture 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41295" y="6350902"/>
            <a:ext cx="1372275" cy="433619"/>
          </a:xfrm>
          <a:prstGeom prst="rect">
            <a:avLst/>
          </a:prstGeom>
        </p:spPr>
      </p:pic>
      <p:sp>
        <p:nvSpPr>
          <p:cNvPr id="8" name="TextBox 7">
            <a:extLst>
              <a:ext uri="{FF2B5EF4-FFF2-40B4-BE49-F238E27FC236}">
                <a16:creationId xmlns:a16="http://schemas.microsoft.com/office/drawing/2014/main" id="{BC17F616-3E12-4935-857B-8FCC34D55B92}"/>
              </a:ext>
            </a:extLst>
          </p:cNvPr>
          <p:cNvSpPr txBox="1"/>
          <p:nvPr userDrawn="1"/>
        </p:nvSpPr>
        <p:spPr>
          <a:xfrm>
            <a:off x="6264414" y="6571338"/>
            <a:ext cx="3881847" cy="215444"/>
          </a:xfrm>
          <a:prstGeom prst="rect">
            <a:avLst/>
          </a:prstGeom>
          <a:noFill/>
        </p:spPr>
        <p:txBody>
          <a:bodyPr wrap="square" rtlCol="0">
            <a:spAutoFit/>
          </a:bodyPr>
          <a:lstStyle/>
          <a:p>
            <a:pPr algn="r"/>
            <a:r>
              <a:rPr lang="en-US" sz="800">
                <a:solidFill>
                  <a:schemeClr val="bg1"/>
                </a:solidFill>
                <a:latin typeface="Arial" panose="020B0604020202020204" pitchFamily="34" charset="0"/>
                <a:cs typeface="Arial" panose="020B0604020202020204" pitchFamily="34" charset="0"/>
              </a:rPr>
              <a:t>*REPRODUCTION AND DISTRIBUTION WITH WRITTEN</a:t>
            </a:r>
            <a:r>
              <a:rPr lang="en-US" sz="800" baseline="0">
                <a:solidFill>
                  <a:schemeClr val="bg1"/>
                </a:solidFill>
                <a:latin typeface="Arial" panose="020B0604020202020204" pitchFamily="34" charset="0"/>
                <a:cs typeface="Arial" panose="020B0604020202020204" pitchFamily="34" charset="0"/>
              </a:rPr>
              <a:t> PERMISSION ONLY</a:t>
            </a:r>
            <a:endParaRPr lang="en-US" sz="800">
              <a:solidFill>
                <a:schemeClr val="bg1"/>
              </a:solidFill>
              <a:latin typeface="Arial" panose="020B0604020202020204" pitchFamily="34" charset="0"/>
              <a:cs typeface="Arial" panose="020B0604020202020204" pitchFamily="34" charset="0"/>
            </a:endParaRPr>
          </a:p>
        </p:txBody>
      </p:sp>
    </p:spTree>
    <p:custDataLst>
      <p:tags r:id="rId1"/>
    </p:custDataLst>
    <p:extLst>
      <p:ext uri="{BB962C8B-B14F-4D97-AF65-F5344CB8AC3E}">
        <p14:creationId xmlns:p14="http://schemas.microsoft.com/office/powerpoint/2010/main" val="111372904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Section Divider_Gray">
    <p:spTree>
      <p:nvGrpSpPr>
        <p:cNvPr id="1" name=""/>
        <p:cNvGrpSpPr/>
        <p:nvPr/>
      </p:nvGrpSpPr>
      <p:grpSpPr>
        <a:xfrm>
          <a:off x="0" y="0"/>
          <a:ext cx="0" cy="0"/>
          <a:chOff x="0" y="0"/>
          <a:chExt cx="0" cy="0"/>
        </a:xfrm>
      </p:grpSpPr>
      <p:sp>
        <p:nvSpPr>
          <p:cNvPr id="4" name="Rectangle 3"/>
          <p:cNvSpPr/>
          <p:nvPr userDrawn="1"/>
        </p:nvSpPr>
        <p:spPr>
          <a:xfrm>
            <a:off x="0" y="0"/>
            <a:ext cx="12191999" cy="687251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0"/>
          </p:nvPr>
        </p:nvSpPr>
        <p:spPr/>
        <p:txBody>
          <a:bodyPr/>
          <a:lstStyle>
            <a:lvl1pPr>
              <a:defRPr>
                <a:solidFill>
                  <a:schemeClr val="bg1"/>
                </a:solidFill>
              </a:defRPr>
            </a:lvl1pPr>
          </a:lstStyle>
          <a:p>
            <a:pPr>
              <a:defRPr/>
            </a:pPr>
            <a:fld id="{19B51A1E-902D-48AF-9020-955120F399B6}" type="slidenum">
              <a:rPr lang="en-US" smtClean="0"/>
              <a:pPr>
                <a:defRPr/>
              </a:pPr>
              <a:t>‹#›</a:t>
            </a:fld>
            <a:endParaRPr lang="en-US"/>
          </a:p>
        </p:txBody>
      </p:sp>
      <p:sp>
        <p:nvSpPr>
          <p:cNvPr id="5" name="TextBox 4"/>
          <p:cNvSpPr txBox="1"/>
          <p:nvPr userDrawn="1"/>
        </p:nvSpPr>
        <p:spPr>
          <a:xfrm>
            <a:off x="10387326" y="6556459"/>
            <a:ext cx="1293944" cy="230832"/>
          </a:xfrm>
          <a:prstGeom prst="rect">
            <a:avLst/>
          </a:prstGeom>
          <a:noFill/>
        </p:spPr>
        <p:txBody>
          <a:bodyPr wrap="none" rtlCol="0">
            <a:spAutoFit/>
          </a:bodyPr>
          <a:lstStyle/>
          <a:p>
            <a:pPr algn="r"/>
            <a:r>
              <a:rPr lang="en-US" sz="900">
                <a:solidFill>
                  <a:schemeClr val="bg1"/>
                </a:solidFill>
              </a:rPr>
              <a:t>www.ODMHSAS.org</a:t>
            </a:r>
          </a:p>
        </p:txBody>
      </p:sp>
      <p:sp>
        <p:nvSpPr>
          <p:cNvPr id="7" name="Title 1"/>
          <p:cNvSpPr>
            <a:spLocks noGrp="1"/>
          </p:cNvSpPr>
          <p:nvPr>
            <p:ph type="title" hasCustomPrompt="1"/>
          </p:nvPr>
        </p:nvSpPr>
        <p:spPr>
          <a:xfrm>
            <a:off x="-1" y="2366887"/>
            <a:ext cx="12191999" cy="1917500"/>
          </a:xfrm>
        </p:spPr>
        <p:txBody>
          <a:bodyPr/>
          <a:lstStyle>
            <a:lvl1pPr algn="ctr">
              <a:defRPr sz="8000" b="1">
                <a:solidFill>
                  <a:schemeClr val="bg1"/>
                </a:solidFill>
                <a:latin typeface="+mn-lt"/>
              </a:defRPr>
            </a:lvl1pPr>
          </a:lstStyle>
          <a:p>
            <a:r>
              <a:rPr lang="en-US"/>
              <a:t>SECTION TITLE</a:t>
            </a:r>
          </a:p>
        </p:txBody>
      </p:sp>
      <p:pic>
        <p:nvPicPr>
          <p:cNvPr id="9" name="Picture 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41295" y="6350902"/>
            <a:ext cx="1372275" cy="433619"/>
          </a:xfrm>
          <a:prstGeom prst="rect">
            <a:avLst/>
          </a:prstGeom>
        </p:spPr>
      </p:pic>
      <p:sp>
        <p:nvSpPr>
          <p:cNvPr id="8" name="TextBox 7">
            <a:extLst>
              <a:ext uri="{FF2B5EF4-FFF2-40B4-BE49-F238E27FC236}">
                <a16:creationId xmlns:a16="http://schemas.microsoft.com/office/drawing/2014/main" id="{E9F69A79-7D72-4D75-BAB1-4FE9AFDEE907}"/>
              </a:ext>
            </a:extLst>
          </p:cNvPr>
          <p:cNvSpPr txBox="1"/>
          <p:nvPr userDrawn="1"/>
        </p:nvSpPr>
        <p:spPr>
          <a:xfrm>
            <a:off x="6264414" y="6571338"/>
            <a:ext cx="3881847" cy="215444"/>
          </a:xfrm>
          <a:prstGeom prst="rect">
            <a:avLst/>
          </a:prstGeom>
          <a:noFill/>
        </p:spPr>
        <p:txBody>
          <a:bodyPr wrap="square" rtlCol="0">
            <a:spAutoFit/>
          </a:bodyPr>
          <a:lstStyle/>
          <a:p>
            <a:pPr algn="r"/>
            <a:r>
              <a:rPr lang="en-US" sz="800">
                <a:solidFill>
                  <a:schemeClr val="bg1"/>
                </a:solidFill>
                <a:latin typeface="Arial" panose="020B0604020202020204" pitchFamily="34" charset="0"/>
                <a:cs typeface="Arial" panose="020B0604020202020204" pitchFamily="34" charset="0"/>
              </a:rPr>
              <a:t>*REPRODUCTION AND DISTRIBUTION WITH WRITTEN</a:t>
            </a:r>
            <a:r>
              <a:rPr lang="en-US" sz="800" baseline="0">
                <a:solidFill>
                  <a:schemeClr val="bg1"/>
                </a:solidFill>
                <a:latin typeface="Arial" panose="020B0604020202020204" pitchFamily="34" charset="0"/>
                <a:cs typeface="Arial" panose="020B0604020202020204" pitchFamily="34" charset="0"/>
              </a:rPr>
              <a:t> PERMISSION ONLY</a:t>
            </a:r>
            <a:endParaRPr lang="en-US" sz="800">
              <a:solidFill>
                <a:schemeClr val="bg1"/>
              </a:solidFill>
              <a:latin typeface="Arial" panose="020B0604020202020204" pitchFamily="34" charset="0"/>
              <a:cs typeface="Arial" panose="020B0604020202020204" pitchFamily="34" charset="0"/>
            </a:endParaRPr>
          </a:p>
        </p:txBody>
      </p:sp>
    </p:spTree>
    <p:custDataLst>
      <p:tags r:id="rId1"/>
    </p:custDataLst>
    <p:extLst>
      <p:ext uri="{BB962C8B-B14F-4D97-AF65-F5344CB8AC3E}">
        <p14:creationId xmlns:p14="http://schemas.microsoft.com/office/powerpoint/2010/main" val="105792168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image" Target="../media/image1.png"/><Relationship Id="rId2" Type="http://schemas.openxmlformats.org/officeDocument/2006/relationships/slideLayout" Target="../slideLayouts/slideLayout2.xml"/><Relationship Id="rId16" Type="http://schemas.openxmlformats.org/officeDocument/2006/relationships/tags" Target="../tags/tag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90F41A2-6535-4CA6-81E4-026A5B56D9D7}"/>
              </a:ext>
            </a:extLst>
          </p:cNvPr>
          <p:cNvSpPr>
            <a:spLocks noGrp="1"/>
          </p:cNvSpPr>
          <p:nvPr>
            <p:ph type="title"/>
          </p:nvPr>
        </p:nvSpPr>
        <p:spPr>
          <a:xfrm>
            <a:off x="432000" y="432000"/>
            <a:ext cx="11328000" cy="432000"/>
          </a:xfrm>
          <a:prstGeom prst="rect">
            <a:avLst/>
          </a:prstGeom>
        </p:spPr>
        <p:txBody>
          <a:bodyPr vert="horz" lIns="0" tIns="0" rIns="0" bIns="0" rtlCol="0" anchor="ctr">
            <a:noAutofit/>
          </a:bodyPr>
          <a:lstStyle/>
          <a:p>
            <a:r>
              <a:rPr lang="en-US" noProof="0"/>
              <a:t>Click to edit page title</a:t>
            </a:r>
          </a:p>
        </p:txBody>
      </p:sp>
      <p:sp>
        <p:nvSpPr>
          <p:cNvPr id="3" name="Text Placeholder 2">
            <a:extLst>
              <a:ext uri="{FF2B5EF4-FFF2-40B4-BE49-F238E27FC236}">
                <a16:creationId xmlns:a16="http://schemas.microsoft.com/office/drawing/2014/main" id="{213AB95C-7DD4-4796-80E4-1B7466A2A037}"/>
              </a:ext>
            </a:extLst>
          </p:cNvPr>
          <p:cNvSpPr>
            <a:spLocks noGrp="1"/>
          </p:cNvSpPr>
          <p:nvPr>
            <p:ph type="body" idx="1"/>
          </p:nvPr>
        </p:nvSpPr>
        <p:spPr>
          <a:xfrm>
            <a:off x="432000" y="1512000"/>
            <a:ext cx="11328000" cy="4679250"/>
          </a:xfrm>
          <a:prstGeom prst="rect">
            <a:avLst/>
          </a:prstGeom>
        </p:spPr>
        <p:txBody>
          <a:bodyPr vert="horz" lIns="0" tIns="0" rIns="0" bIns="0" rtlCol="0">
            <a:noAutofit/>
          </a:bodyPr>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Slide Number Placeholder 5">
            <a:extLst>
              <a:ext uri="{FF2B5EF4-FFF2-40B4-BE49-F238E27FC236}">
                <a16:creationId xmlns:a16="http://schemas.microsoft.com/office/drawing/2014/main" id="{5ECA3099-A94F-4C3E-BC29-780EDD38F722}"/>
              </a:ext>
            </a:extLst>
          </p:cNvPr>
          <p:cNvSpPr>
            <a:spLocks noGrp="1"/>
          </p:cNvSpPr>
          <p:nvPr>
            <p:ph type="sldNum" sz="quarter" idx="4"/>
          </p:nvPr>
        </p:nvSpPr>
        <p:spPr>
          <a:xfrm>
            <a:off x="11587872" y="6446657"/>
            <a:ext cx="432000" cy="432000"/>
          </a:xfrm>
          <a:prstGeom prst="rect">
            <a:avLst/>
          </a:prstGeom>
          <a:noFill/>
        </p:spPr>
        <p:txBody>
          <a:bodyPr vert="horz" lIns="0" tIns="0" rIns="0" bIns="0" rtlCol="0" anchor="ctr"/>
          <a:lstStyle>
            <a:lvl1pPr algn="r">
              <a:defRPr sz="1200" b="1">
                <a:solidFill>
                  <a:srgbClr val="002060"/>
                </a:solidFill>
                <a:latin typeface="+mn-lt"/>
              </a:defRPr>
            </a:lvl1pPr>
          </a:lstStyle>
          <a:p>
            <a:pPr>
              <a:defRPr/>
            </a:pPr>
            <a:fld id="{19B51A1E-902D-48AF-9020-955120F399B6}" type="slidenum">
              <a:rPr lang="en-US" smtClean="0"/>
              <a:pPr>
                <a:defRPr/>
              </a:pPr>
              <a:t>‹#›</a:t>
            </a:fld>
            <a:endParaRPr lang="en-US"/>
          </a:p>
        </p:txBody>
      </p:sp>
      <p:pic>
        <p:nvPicPr>
          <p:cNvPr id="7" name="Picture 6"/>
          <p:cNvPicPr>
            <a:picLocks noChangeAspect="1"/>
          </p:cNvPicPr>
          <p:nvPr userDrawn="1"/>
        </p:nvPicPr>
        <p:blipFill>
          <a:blip r:embed="rId17" cstate="print">
            <a:extLst>
              <a:ext uri="{28A0092B-C50C-407E-A947-70E740481C1C}">
                <a14:useLocalDpi xmlns:a14="http://schemas.microsoft.com/office/drawing/2010/main" val="0"/>
              </a:ext>
            </a:extLst>
          </a:blip>
          <a:stretch>
            <a:fillRect/>
          </a:stretch>
        </p:blipFill>
        <p:spPr>
          <a:xfrm>
            <a:off x="130862" y="6357046"/>
            <a:ext cx="1375721" cy="430235"/>
          </a:xfrm>
          <a:prstGeom prst="rect">
            <a:avLst/>
          </a:prstGeom>
        </p:spPr>
      </p:pic>
    </p:spTree>
    <p:custDataLst>
      <p:tags r:id="rId16"/>
    </p:custDataLst>
    <p:extLst>
      <p:ext uri="{BB962C8B-B14F-4D97-AF65-F5344CB8AC3E}">
        <p14:creationId xmlns:p14="http://schemas.microsoft.com/office/powerpoint/2010/main" val="499498443"/>
      </p:ext>
    </p:extLst>
  </p:cSld>
  <p:clrMap bg1="lt1" tx1="dk1" bg2="lt2" tx2="dk2" accent1="accent1" accent2="accent2" accent3="accent3" accent4="accent4" accent5="accent5" accent6="accent6" hlink="hlink" folHlink="folHlink"/>
  <p:sldLayoutIdLst>
    <p:sldLayoutId id="2147483782" r:id="rId1"/>
    <p:sldLayoutId id="2147483774" r:id="rId2"/>
    <p:sldLayoutId id="2147483784" r:id="rId3"/>
    <p:sldLayoutId id="2147483773" r:id="rId4"/>
    <p:sldLayoutId id="2147483789" r:id="rId5"/>
    <p:sldLayoutId id="2147483775" r:id="rId6"/>
    <p:sldLayoutId id="2147483787" r:id="rId7"/>
    <p:sldLayoutId id="2147483776" r:id="rId8"/>
    <p:sldLayoutId id="2147483779" r:id="rId9"/>
    <p:sldLayoutId id="2147483777" r:id="rId10"/>
    <p:sldLayoutId id="2147483783" r:id="rId11"/>
    <p:sldLayoutId id="2147483786" r:id="rId12"/>
    <p:sldLayoutId id="2147483785" r:id="rId13"/>
    <p:sldLayoutId id="2147483788" r:id="rId14"/>
  </p:sldLayoutIdLst>
  <p:hf hdr="0" dt="0"/>
  <p:txStyles>
    <p:titleStyle>
      <a:lvl1pPr algn="l" defTabSz="914400" rtl="0" eaLnBrk="1" latinLnBrk="0" hangingPunct="1">
        <a:lnSpc>
          <a:spcPct val="90000"/>
        </a:lnSpc>
        <a:spcBef>
          <a:spcPct val="0"/>
        </a:spcBef>
        <a:buNone/>
        <a:defRPr sz="3600" b="0" kern="1200" spc="-150">
          <a:solidFill>
            <a:srgbClr val="002060"/>
          </a:solidFill>
          <a:latin typeface="+mn-lt"/>
          <a:ea typeface="+mj-ea"/>
          <a:cs typeface="+mj-cs"/>
        </a:defRPr>
      </a:lvl1pPr>
    </p:titleStyle>
    <p:bodyStyle>
      <a:lvl1pPr marL="266700" indent="-266700" algn="l" defTabSz="914400" rtl="0" eaLnBrk="1" latinLnBrk="0" hangingPunct="1">
        <a:lnSpc>
          <a:spcPct val="90000"/>
        </a:lnSpc>
        <a:spcBef>
          <a:spcPts val="1000"/>
        </a:spcBef>
        <a:buFont typeface="Arial" panose="020B0604020202020204" pitchFamily="34" charset="0"/>
        <a:buChar char="•"/>
        <a:defRPr sz="2400" kern="1200">
          <a:solidFill>
            <a:srgbClr val="002060"/>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2000" kern="1200">
          <a:solidFill>
            <a:srgbClr val="002060"/>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800" kern="1200">
          <a:solidFill>
            <a:srgbClr val="002060"/>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800" kern="1200">
          <a:solidFill>
            <a:srgbClr val="002060"/>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800" kern="1200">
          <a:solidFill>
            <a:srgbClr val="002060"/>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comments" Target="../comments/comment1.xml"/><Relationship Id="rId2" Type="http://schemas.openxmlformats.org/officeDocument/2006/relationships/slideLayout" Target="../slideLayouts/slideLayout7.xml"/><Relationship Id="rId1" Type="http://schemas.openxmlformats.org/officeDocument/2006/relationships/tags" Target="../tags/tag17.xml"/></Relationships>
</file>

<file path=ppt/slides/_rels/slide1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slideLayout" Target="../slideLayouts/slideLayout3.xml"/><Relationship Id="rId1" Type="http://schemas.openxmlformats.org/officeDocument/2006/relationships/tags" Target="../tags/tag26.xml"/><Relationship Id="rId4" Type="http://schemas.openxmlformats.org/officeDocument/2006/relationships/image" Target="../media/image19.svg"/></Relationships>
</file>

<file path=ppt/slides/_rels/slide11.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slideLayout" Target="../slideLayouts/slideLayout6.xml"/><Relationship Id="rId1" Type="http://schemas.openxmlformats.org/officeDocument/2006/relationships/tags" Target="../tags/tag27.xml"/><Relationship Id="rId4" Type="http://schemas.openxmlformats.org/officeDocument/2006/relationships/image" Target="../media/image21.svg"/></Relationships>
</file>

<file path=ppt/slides/_rels/slide12.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slideLayout" Target="../slideLayouts/slideLayout6.xml"/><Relationship Id="rId1" Type="http://schemas.openxmlformats.org/officeDocument/2006/relationships/tags" Target="../tags/tag28.xml"/><Relationship Id="rId4" Type="http://schemas.openxmlformats.org/officeDocument/2006/relationships/image" Target="../media/image21.svg"/></Relationships>
</file>

<file path=ppt/slides/_rels/slide13.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slideLayout" Target="../slideLayouts/slideLayout3.xml"/><Relationship Id="rId1" Type="http://schemas.openxmlformats.org/officeDocument/2006/relationships/tags" Target="../tags/tag29.xml"/><Relationship Id="rId4" Type="http://schemas.openxmlformats.org/officeDocument/2006/relationships/image" Target="../media/image23.svg"/></Relationships>
</file>

<file path=ppt/slides/_rels/slide1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slideLayout" Target="../slideLayouts/slideLayout6.xml"/><Relationship Id="rId1" Type="http://schemas.openxmlformats.org/officeDocument/2006/relationships/tags" Target="../tags/tag30.xml"/><Relationship Id="rId4" Type="http://schemas.openxmlformats.org/officeDocument/2006/relationships/image" Target="../media/image25.svg"/></Relationships>
</file>

<file path=ppt/slides/_rels/slide1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slideLayout" Target="../slideLayouts/slideLayout6.xml"/><Relationship Id="rId1" Type="http://schemas.openxmlformats.org/officeDocument/2006/relationships/tags" Target="../tags/tag31.xml"/><Relationship Id="rId4" Type="http://schemas.openxmlformats.org/officeDocument/2006/relationships/image" Target="../media/image25.svg"/></Relationships>
</file>

<file path=ppt/slides/_rels/slide16.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slideLayout" Target="../slideLayouts/slideLayout3.xml"/><Relationship Id="rId1" Type="http://schemas.openxmlformats.org/officeDocument/2006/relationships/tags" Target="../tags/tag32.xml"/><Relationship Id="rId4" Type="http://schemas.openxmlformats.org/officeDocument/2006/relationships/image" Target="../media/image27.svg"/></Relationships>
</file>

<file path=ppt/slides/_rels/slide17.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slideLayout" Target="../slideLayouts/slideLayout6.xml"/><Relationship Id="rId1" Type="http://schemas.openxmlformats.org/officeDocument/2006/relationships/tags" Target="../tags/tag33.xml"/><Relationship Id="rId4" Type="http://schemas.openxmlformats.org/officeDocument/2006/relationships/image" Target="../media/image27.svg"/></Relationships>
</file>

<file path=ppt/slides/_rels/slide18.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slideLayout" Target="../slideLayouts/slideLayout6.xml"/><Relationship Id="rId1" Type="http://schemas.openxmlformats.org/officeDocument/2006/relationships/tags" Target="../tags/tag34.xml"/><Relationship Id="rId4" Type="http://schemas.openxmlformats.org/officeDocument/2006/relationships/image" Target="../media/image27.svg"/></Relationships>
</file>

<file path=ppt/slides/_rels/slide19.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slideLayout" Target="../slideLayouts/slideLayout6.xml"/><Relationship Id="rId1" Type="http://schemas.openxmlformats.org/officeDocument/2006/relationships/tags" Target="../tags/tag35.xml"/><Relationship Id="rId4" Type="http://schemas.openxmlformats.org/officeDocument/2006/relationships/image" Target="../media/image27.svg"/></Relationships>
</file>

<file path=ppt/slides/_rels/slide2.xml.rels><?xml version="1.0" encoding="UTF-8" standalone="yes"?>
<Relationships xmlns="http://schemas.openxmlformats.org/package/2006/relationships"><Relationship Id="rId3" Type="http://schemas.openxmlformats.org/officeDocument/2006/relationships/comments" Target="../comments/comment2.xml"/><Relationship Id="rId2" Type="http://schemas.openxmlformats.org/officeDocument/2006/relationships/slideLayout" Target="../slideLayouts/slideLayout3.xml"/><Relationship Id="rId1" Type="http://schemas.openxmlformats.org/officeDocument/2006/relationships/tags" Target="../tags/tag18.xml"/></Relationships>
</file>

<file path=ppt/slides/_rels/slide20.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slideLayout" Target="../slideLayouts/slideLayout6.xml"/><Relationship Id="rId1" Type="http://schemas.openxmlformats.org/officeDocument/2006/relationships/tags" Target="../tags/tag36.xml"/><Relationship Id="rId4" Type="http://schemas.openxmlformats.org/officeDocument/2006/relationships/image" Target="../media/image29.svg"/></Relationships>
</file>

<file path=ppt/slides/_rels/slide21.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slideLayout" Target="../slideLayouts/slideLayout6.xml"/><Relationship Id="rId1" Type="http://schemas.openxmlformats.org/officeDocument/2006/relationships/tags" Target="../tags/tag37.xml"/><Relationship Id="rId4" Type="http://schemas.openxmlformats.org/officeDocument/2006/relationships/image" Target="../media/image29.svg"/></Relationships>
</file>

<file path=ppt/slides/_rels/slide2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slideLayout" Target="../slideLayouts/slideLayout3.xml"/><Relationship Id="rId1" Type="http://schemas.openxmlformats.org/officeDocument/2006/relationships/tags" Target="../tags/tag38.xml"/><Relationship Id="rId4" Type="http://schemas.openxmlformats.org/officeDocument/2006/relationships/image" Target="../media/image30.svg"/></Relationships>
</file>

<file path=ppt/slides/_rels/slide23.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slideLayout" Target="../slideLayouts/slideLayout3.xml"/><Relationship Id="rId1" Type="http://schemas.openxmlformats.org/officeDocument/2006/relationships/tags" Target="../tags/tag39.xml"/><Relationship Id="rId4" Type="http://schemas.openxmlformats.org/officeDocument/2006/relationships/image" Target="../media/image30.svg"/></Relationships>
</file>

<file path=ppt/slides/_rels/slide24.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slideLayout" Target="../slideLayouts/slideLayout6.xml"/><Relationship Id="rId1" Type="http://schemas.openxmlformats.org/officeDocument/2006/relationships/tags" Target="../tags/tag40.xml"/><Relationship Id="rId4" Type="http://schemas.openxmlformats.org/officeDocument/2006/relationships/image" Target="../media/image19.svg"/></Relationships>
</file>

<file path=ppt/slides/_rels/slide25.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slideLayout" Target="../slideLayouts/slideLayout3.xml"/><Relationship Id="rId1" Type="http://schemas.openxmlformats.org/officeDocument/2006/relationships/tags" Target="../tags/tag41.xml"/><Relationship Id="rId4" Type="http://schemas.openxmlformats.org/officeDocument/2006/relationships/image" Target="../media/image32.svg"/></Relationships>
</file>

<file path=ppt/slides/_rels/slide26.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slideLayout" Target="../slideLayouts/slideLayout6.xml"/><Relationship Id="rId1" Type="http://schemas.openxmlformats.org/officeDocument/2006/relationships/tags" Target="../tags/tag42.xml"/><Relationship Id="rId4" Type="http://schemas.openxmlformats.org/officeDocument/2006/relationships/image" Target="../media/image34.svg"/></Relationships>
</file>

<file path=ppt/slides/_rels/slide27.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slideLayout" Target="../slideLayouts/slideLayout6.xml"/><Relationship Id="rId1" Type="http://schemas.openxmlformats.org/officeDocument/2006/relationships/tags" Target="../tags/tag43.xml"/><Relationship Id="rId4" Type="http://schemas.openxmlformats.org/officeDocument/2006/relationships/image" Target="../media/image34.svg"/></Relationships>
</file>

<file path=ppt/slides/_rels/slide28.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slideLayout" Target="../slideLayouts/slideLayout3.xml"/><Relationship Id="rId1" Type="http://schemas.openxmlformats.org/officeDocument/2006/relationships/tags" Target="../tags/tag44.xml"/><Relationship Id="rId4" Type="http://schemas.openxmlformats.org/officeDocument/2006/relationships/image" Target="../media/image34.svg"/></Relationships>
</file>

<file path=ppt/slides/_rels/slide29.xml.rels><?xml version="1.0" encoding="UTF-8" standalone="yes"?>
<Relationships xmlns="http://schemas.openxmlformats.org/package/2006/relationships"><Relationship Id="rId3" Type="http://schemas.openxmlformats.org/officeDocument/2006/relationships/hyperlink" Target="mailto:nwilson@odmhsas.org" TargetMode="External"/><Relationship Id="rId2" Type="http://schemas.openxmlformats.org/officeDocument/2006/relationships/slideLayout" Target="../slideLayouts/slideLayout7.xml"/><Relationship Id="rId1" Type="http://schemas.openxmlformats.org/officeDocument/2006/relationships/tags" Target="../tags/tag45.xml"/></Relationships>
</file>

<file path=ppt/slides/_rels/slide3.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slideLayout" Target="../slideLayouts/slideLayout3.xml"/><Relationship Id="rId1" Type="http://schemas.openxmlformats.org/officeDocument/2006/relationships/tags" Target="../tags/tag19.xml"/><Relationship Id="rId4" Type="http://schemas.openxmlformats.org/officeDocument/2006/relationships/image" Target="../media/image1.png"/></Relationships>
</file>

<file path=ppt/slides/_rels/slide30.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slideLayout" Target="../slideLayouts/slideLayout3.xml"/><Relationship Id="rId1" Type="http://schemas.openxmlformats.org/officeDocument/2006/relationships/tags" Target="../tags/tag46.xml"/></Relationships>
</file>

<file path=ppt/slides/_rels/slide4.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slideLayout" Target="../slideLayouts/slideLayout6.xml"/><Relationship Id="rId1" Type="http://schemas.openxmlformats.org/officeDocument/2006/relationships/tags" Target="../tags/tag20.xml"/><Relationship Id="rId5" Type="http://schemas.openxmlformats.org/officeDocument/2006/relationships/comments" Target="../comments/comment3.xml"/><Relationship Id="rId4" Type="http://schemas.openxmlformats.org/officeDocument/2006/relationships/image" Target="../media/image17.svg"/></Relationships>
</file>

<file path=ppt/slides/_rels/slide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slideLayout" Target="../slideLayouts/slideLayout3.xml"/><Relationship Id="rId1" Type="http://schemas.openxmlformats.org/officeDocument/2006/relationships/tags" Target="../tags/tag21.xml"/><Relationship Id="rId4" Type="http://schemas.openxmlformats.org/officeDocument/2006/relationships/image" Target="../media/image19.svg"/></Relationships>
</file>

<file path=ppt/slides/_rels/slide6.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slideLayout" Target="../slideLayouts/slideLayout3.xml"/><Relationship Id="rId1" Type="http://schemas.openxmlformats.org/officeDocument/2006/relationships/tags" Target="../tags/tag22.xml"/><Relationship Id="rId4" Type="http://schemas.openxmlformats.org/officeDocument/2006/relationships/image" Target="../media/image19.svg"/></Relationships>
</file>

<file path=ppt/slides/_rels/slide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slideLayout" Target="../slideLayouts/slideLayout6.xml"/><Relationship Id="rId1" Type="http://schemas.openxmlformats.org/officeDocument/2006/relationships/tags" Target="../tags/tag23.xml"/><Relationship Id="rId4" Type="http://schemas.openxmlformats.org/officeDocument/2006/relationships/image" Target="../media/image19.svg"/></Relationships>
</file>

<file path=ppt/slides/_rels/slide8.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slideLayout" Target="../slideLayouts/slideLayout6.xml"/><Relationship Id="rId1" Type="http://schemas.openxmlformats.org/officeDocument/2006/relationships/tags" Target="../tags/tag24.xml"/><Relationship Id="rId4" Type="http://schemas.openxmlformats.org/officeDocument/2006/relationships/image" Target="../media/image19.svg"/></Relationships>
</file>

<file path=ppt/slides/_rels/slide9.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slideLayout" Target="../slideLayouts/slideLayout3.xml"/><Relationship Id="rId1" Type="http://schemas.openxmlformats.org/officeDocument/2006/relationships/tags" Target="../tags/tag25.xml"/><Relationship Id="rId4" Type="http://schemas.openxmlformats.org/officeDocument/2006/relationships/image" Target="../media/image19.sv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CF1127ED-81FE-4E66-92D3-1ED0BD7010E0}"/>
              </a:ext>
            </a:extLst>
          </p:cNvPr>
          <p:cNvSpPr txBox="1"/>
          <p:nvPr/>
        </p:nvSpPr>
        <p:spPr>
          <a:xfrm>
            <a:off x="479340" y="4669087"/>
            <a:ext cx="5344358" cy="913070"/>
          </a:xfrm>
          <a:prstGeom prst="rect">
            <a:avLst/>
          </a:prstGeom>
          <a:noFill/>
        </p:spPr>
        <p:txBody>
          <a:bodyPr wrap="square" rtlCol="0">
            <a:spAutoFit/>
          </a:bodyPr>
          <a:lstStyle/>
          <a:p>
            <a:pPr>
              <a:lnSpc>
                <a:spcPts val="3200"/>
              </a:lnSpc>
            </a:pPr>
            <a:r>
              <a:rPr lang="en-US" sz="3200">
                <a:solidFill>
                  <a:srgbClr val="002060"/>
                </a:solidFill>
                <a:latin typeface="+mj-lt"/>
              </a:rPr>
              <a:t>Criminal Justice </a:t>
            </a:r>
            <a:br>
              <a:rPr lang="en-US" sz="3200">
                <a:solidFill>
                  <a:srgbClr val="002060"/>
                </a:solidFill>
                <a:latin typeface="+mj-lt"/>
              </a:rPr>
            </a:br>
            <a:r>
              <a:rPr lang="en-US" sz="3200">
                <a:solidFill>
                  <a:srgbClr val="002060"/>
                </a:solidFill>
                <a:latin typeface="+mj-lt"/>
              </a:rPr>
              <a:t>&amp; Behavioral Health</a:t>
            </a:r>
          </a:p>
        </p:txBody>
      </p:sp>
      <p:sp>
        <p:nvSpPr>
          <p:cNvPr id="3" name="TextBox 2">
            <a:extLst>
              <a:ext uri="{FF2B5EF4-FFF2-40B4-BE49-F238E27FC236}">
                <a16:creationId xmlns:a16="http://schemas.microsoft.com/office/drawing/2014/main" id="{F366566F-A817-44E4-B7E9-DFCFCFA12F31}"/>
              </a:ext>
            </a:extLst>
          </p:cNvPr>
          <p:cNvSpPr txBox="1"/>
          <p:nvPr/>
        </p:nvSpPr>
        <p:spPr>
          <a:xfrm>
            <a:off x="450312" y="5394974"/>
            <a:ext cx="6159828" cy="923330"/>
          </a:xfrm>
          <a:prstGeom prst="rect">
            <a:avLst/>
          </a:prstGeom>
          <a:noFill/>
        </p:spPr>
        <p:txBody>
          <a:bodyPr wrap="none" rtlCol="0">
            <a:spAutoFit/>
          </a:bodyPr>
          <a:lstStyle/>
          <a:p>
            <a:r>
              <a:rPr lang="en-US" sz="5400" b="1">
                <a:solidFill>
                  <a:srgbClr val="002060"/>
                </a:solidFill>
                <a:latin typeface="Arial Black" panose="020B0A04020102020204" pitchFamily="34" charset="0"/>
              </a:rPr>
              <a:t>PARTNERSHIPS</a:t>
            </a:r>
            <a:endParaRPr lang="en-US" sz="5400">
              <a:solidFill>
                <a:srgbClr val="002060"/>
              </a:solidFill>
              <a:latin typeface="Arial Black" panose="020B0A04020102020204" pitchFamily="34" charset="0"/>
            </a:endParaRPr>
          </a:p>
        </p:txBody>
      </p:sp>
      <p:grpSp>
        <p:nvGrpSpPr>
          <p:cNvPr id="5" name="Graphic 414">
            <a:extLst>
              <a:ext uri="{FF2B5EF4-FFF2-40B4-BE49-F238E27FC236}">
                <a16:creationId xmlns:a16="http://schemas.microsoft.com/office/drawing/2014/main" id="{2B8FA23D-BC06-4FC5-AC75-E7E0F975D4A1}"/>
              </a:ext>
            </a:extLst>
          </p:cNvPr>
          <p:cNvGrpSpPr/>
          <p:nvPr/>
        </p:nvGrpSpPr>
        <p:grpSpPr>
          <a:xfrm>
            <a:off x="8041358" y="-174673"/>
            <a:ext cx="4288702" cy="4315866"/>
            <a:chOff x="9552015" y="-98973"/>
            <a:chExt cx="1955049" cy="1967432"/>
          </a:xfrm>
        </p:grpSpPr>
        <p:sp>
          <p:nvSpPr>
            <p:cNvPr id="6" name="Freeform: Shape 5">
              <a:extLst>
                <a:ext uri="{FF2B5EF4-FFF2-40B4-BE49-F238E27FC236}">
                  <a16:creationId xmlns:a16="http://schemas.microsoft.com/office/drawing/2014/main" id="{988BD83E-CB57-4371-B8CC-0AD2F3094129}"/>
                </a:ext>
              </a:extLst>
            </p:cNvPr>
            <p:cNvSpPr/>
            <p:nvPr/>
          </p:nvSpPr>
          <p:spPr>
            <a:xfrm>
              <a:off x="10202919" y="1145337"/>
              <a:ext cx="330257" cy="647267"/>
            </a:xfrm>
            <a:custGeom>
              <a:avLst/>
              <a:gdLst>
                <a:gd name="connsiteX0" fmla="*/ 0 w 330257"/>
                <a:gd name="connsiteY0" fmla="*/ 243927 h 647267"/>
                <a:gd name="connsiteX1" fmla="*/ 0 w 330257"/>
                <a:gd name="connsiteY1" fmla="*/ 647267 h 647267"/>
                <a:gd name="connsiteX2" fmla="*/ 330258 w 330257"/>
                <a:gd name="connsiteY2" fmla="*/ 403427 h 647267"/>
                <a:gd name="connsiteX3" fmla="*/ 330258 w 330257"/>
                <a:gd name="connsiteY3" fmla="*/ 0 h 647267"/>
              </a:gdLst>
              <a:ahLst/>
              <a:cxnLst>
                <a:cxn ang="0">
                  <a:pos x="connsiteX0" y="connsiteY0"/>
                </a:cxn>
                <a:cxn ang="0">
                  <a:pos x="connsiteX1" y="connsiteY1"/>
                </a:cxn>
                <a:cxn ang="0">
                  <a:pos x="connsiteX2" y="connsiteY2"/>
                </a:cxn>
                <a:cxn ang="0">
                  <a:pos x="connsiteX3" y="connsiteY3"/>
                </a:cxn>
              </a:cxnLst>
              <a:rect l="l" t="t" r="r" b="b"/>
              <a:pathLst>
                <a:path w="330257" h="647267">
                  <a:moveTo>
                    <a:pt x="0" y="243927"/>
                  </a:moveTo>
                  <a:lnTo>
                    <a:pt x="0" y="647267"/>
                  </a:lnTo>
                  <a:lnTo>
                    <a:pt x="330258" y="403427"/>
                  </a:lnTo>
                  <a:lnTo>
                    <a:pt x="330258" y="0"/>
                  </a:lnTo>
                  <a:close/>
                </a:path>
              </a:pathLst>
            </a:custGeom>
            <a:solidFill>
              <a:srgbClr val="904220"/>
            </a:solidFill>
            <a:ln w="8653"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4869F969-8B07-4BBC-8B10-A0CD1B0007FA}"/>
                </a:ext>
              </a:extLst>
            </p:cNvPr>
            <p:cNvSpPr/>
            <p:nvPr/>
          </p:nvSpPr>
          <p:spPr>
            <a:xfrm>
              <a:off x="10533177" y="1145337"/>
              <a:ext cx="330343" cy="647267"/>
            </a:xfrm>
            <a:custGeom>
              <a:avLst/>
              <a:gdLst>
                <a:gd name="connsiteX0" fmla="*/ 0 w 330343"/>
                <a:gd name="connsiteY0" fmla="*/ 403340 h 647267"/>
                <a:gd name="connsiteX1" fmla="*/ 330343 w 330343"/>
                <a:gd name="connsiteY1" fmla="*/ 647267 h 647267"/>
                <a:gd name="connsiteX2" fmla="*/ 330343 w 330343"/>
                <a:gd name="connsiteY2" fmla="*/ 243840 h 647267"/>
                <a:gd name="connsiteX3" fmla="*/ 0 w 330343"/>
                <a:gd name="connsiteY3" fmla="*/ 0 h 647267"/>
              </a:gdLst>
              <a:ahLst/>
              <a:cxnLst>
                <a:cxn ang="0">
                  <a:pos x="connsiteX0" y="connsiteY0"/>
                </a:cxn>
                <a:cxn ang="0">
                  <a:pos x="connsiteX1" y="connsiteY1"/>
                </a:cxn>
                <a:cxn ang="0">
                  <a:pos x="connsiteX2" y="connsiteY2"/>
                </a:cxn>
                <a:cxn ang="0">
                  <a:pos x="connsiteX3" y="connsiteY3"/>
                </a:cxn>
              </a:cxnLst>
              <a:rect l="l" t="t" r="r" b="b"/>
              <a:pathLst>
                <a:path w="330343" h="647267">
                  <a:moveTo>
                    <a:pt x="0" y="403340"/>
                  </a:moveTo>
                  <a:lnTo>
                    <a:pt x="330343" y="647267"/>
                  </a:lnTo>
                  <a:lnTo>
                    <a:pt x="330343" y="243840"/>
                  </a:lnTo>
                  <a:lnTo>
                    <a:pt x="0" y="0"/>
                  </a:lnTo>
                  <a:close/>
                </a:path>
              </a:pathLst>
            </a:custGeom>
            <a:solidFill>
              <a:srgbClr val="D05627"/>
            </a:solidFill>
            <a:ln w="8653"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11A2CFAE-4525-44B8-8976-73D31D316E98}"/>
                </a:ext>
              </a:extLst>
            </p:cNvPr>
            <p:cNvSpPr/>
            <p:nvPr/>
          </p:nvSpPr>
          <p:spPr>
            <a:xfrm>
              <a:off x="10533177" y="1663584"/>
              <a:ext cx="235526" cy="204874"/>
            </a:xfrm>
            <a:custGeom>
              <a:avLst/>
              <a:gdLst>
                <a:gd name="connsiteX0" fmla="*/ 0 w 235526"/>
                <a:gd name="connsiteY0" fmla="*/ 204874 h 204874"/>
                <a:gd name="connsiteX1" fmla="*/ 235527 w 235526"/>
                <a:gd name="connsiteY1" fmla="*/ 173875 h 204874"/>
                <a:gd name="connsiteX2" fmla="*/ 0 w 235526"/>
                <a:gd name="connsiteY2" fmla="*/ 0 h 204874"/>
                <a:gd name="connsiteX3" fmla="*/ 0 w 235526"/>
                <a:gd name="connsiteY3" fmla="*/ 204874 h 204874"/>
              </a:gdLst>
              <a:ahLst/>
              <a:cxnLst>
                <a:cxn ang="0">
                  <a:pos x="connsiteX0" y="connsiteY0"/>
                </a:cxn>
                <a:cxn ang="0">
                  <a:pos x="connsiteX1" y="connsiteY1"/>
                </a:cxn>
                <a:cxn ang="0">
                  <a:pos x="connsiteX2" y="connsiteY2"/>
                </a:cxn>
                <a:cxn ang="0">
                  <a:pos x="connsiteX3" y="connsiteY3"/>
                </a:cxn>
              </a:cxnLst>
              <a:rect l="l" t="t" r="r" b="b"/>
              <a:pathLst>
                <a:path w="235526" h="204874">
                  <a:moveTo>
                    <a:pt x="0" y="204874"/>
                  </a:moveTo>
                  <a:cubicBezTo>
                    <a:pt x="81308" y="204355"/>
                    <a:pt x="160020" y="193098"/>
                    <a:pt x="235527" y="173875"/>
                  </a:cubicBezTo>
                  <a:lnTo>
                    <a:pt x="0" y="0"/>
                  </a:lnTo>
                  <a:lnTo>
                    <a:pt x="0" y="204874"/>
                  </a:lnTo>
                  <a:close/>
                </a:path>
              </a:pathLst>
            </a:custGeom>
            <a:solidFill>
              <a:srgbClr val="904220"/>
            </a:solidFill>
            <a:ln w="8653"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1149C7E7-C84E-405E-87DD-E984F61A941C}"/>
                </a:ext>
              </a:extLst>
            </p:cNvPr>
            <p:cNvSpPr/>
            <p:nvPr/>
          </p:nvSpPr>
          <p:spPr>
            <a:xfrm>
              <a:off x="10783424" y="961851"/>
              <a:ext cx="513484" cy="514090"/>
            </a:xfrm>
            <a:custGeom>
              <a:avLst/>
              <a:gdLst>
                <a:gd name="connsiteX0" fmla="*/ 383598 w 513484"/>
                <a:gd name="connsiteY0" fmla="*/ 124604 h 514090"/>
                <a:gd name="connsiteX1" fmla="*/ 0 w 513484"/>
                <a:gd name="connsiteY1" fmla="*/ 0 h 514090"/>
                <a:gd name="connsiteX2" fmla="*/ 129886 w 513484"/>
                <a:gd name="connsiteY2" fmla="*/ 389486 h 514090"/>
                <a:gd name="connsiteX3" fmla="*/ 513485 w 513484"/>
                <a:gd name="connsiteY3" fmla="*/ 514090 h 514090"/>
              </a:gdLst>
              <a:ahLst/>
              <a:cxnLst>
                <a:cxn ang="0">
                  <a:pos x="connsiteX0" y="connsiteY0"/>
                </a:cxn>
                <a:cxn ang="0">
                  <a:pos x="connsiteX1" y="connsiteY1"/>
                </a:cxn>
                <a:cxn ang="0">
                  <a:pos x="connsiteX2" y="connsiteY2"/>
                </a:cxn>
                <a:cxn ang="0">
                  <a:pos x="connsiteX3" y="connsiteY3"/>
                </a:cxn>
              </a:cxnLst>
              <a:rect l="l" t="t" r="r" b="b"/>
              <a:pathLst>
                <a:path w="513484" h="514090">
                  <a:moveTo>
                    <a:pt x="383598" y="124604"/>
                  </a:moveTo>
                  <a:lnTo>
                    <a:pt x="0" y="0"/>
                  </a:lnTo>
                  <a:lnTo>
                    <a:pt x="129886" y="389486"/>
                  </a:lnTo>
                  <a:lnTo>
                    <a:pt x="513485" y="514090"/>
                  </a:lnTo>
                  <a:close/>
                </a:path>
              </a:pathLst>
            </a:custGeom>
            <a:solidFill>
              <a:srgbClr val="356A34"/>
            </a:solidFill>
            <a:ln w="8653"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93A80765-854D-4131-801F-4A9966070A5E}"/>
                </a:ext>
              </a:extLst>
            </p:cNvPr>
            <p:cNvSpPr/>
            <p:nvPr/>
          </p:nvSpPr>
          <p:spPr>
            <a:xfrm>
              <a:off x="10783424" y="723120"/>
              <a:ext cx="717578" cy="363335"/>
            </a:xfrm>
            <a:custGeom>
              <a:avLst/>
              <a:gdLst>
                <a:gd name="connsiteX0" fmla="*/ 717579 w 717578"/>
                <a:gd name="connsiteY0" fmla="*/ 124604 h 363335"/>
                <a:gd name="connsiteX1" fmla="*/ 333982 w 717578"/>
                <a:gd name="connsiteY1" fmla="*/ 0 h 363335"/>
                <a:gd name="connsiteX2" fmla="*/ 0 w 717578"/>
                <a:gd name="connsiteY2" fmla="*/ 238731 h 363335"/>
                <a:gd name="connsiteX3" fmla="*/ 383511 w 717578"/>
                <a:gd name="connsiteY3" fmla="*/ 363335 h 363335"/>
              </a:gdLst>
              <a:ahLst/>
              <a:cxnLst>
                <a:cxn ang="0">
                  <a:pos x="connsiteX0" y="connsiteY0"/>
                </a:cxn>
                <a:cxn ang="0">
                  <a:pos x="connsiteX1" y="connsiteY1"/>
                </a:cxn>
                <a:cxn ang="0">
                  <a:pos x="connsiteX2" y="connsiteY2"/>
                </a:cxn>
                <a:cxn ang="0">
                  <a:pos x="connsiteX3" y="connsiteY3"/>
                </a:cxn>
              </a:cxnLst>
              <a:rect l="l" t="t" r="r" b="b"/>
              <a:pathLst>
                <a:path w="717578" h="363335">
                  <a:moveTo>
                    <a:pt x="717579" y="124604"/>
                  </a:moveTo>
                  <a:lnTo>
                    <a:pt x="333982" y="0"/>
                  </a:lnTo>
                  <a:lnTo>
                    <a:pt x="0" y="238731"/>
                  </a:lnTo>
                  <a:lnTo>
                    <a:pt x="383511" y="363335"/>
                  </a:lnTo>
                  <a:close/>
                </a:path>
              </a:pathLst>
            </a:custGeom>
            <a:solidFill>
              <a:srgbClr val="659841"/>
            </a:solidFill>
            <a:ln w="8653"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60D2A6E7-A630-4E71-AC26-00A7C34EB11A}"/>
                </a:ext>
              </a:extLst>
            </p:cNvPr>
            <p:cNvSpPr/>
            <p:nvPr/>
          </p:nvSpPr>
          <p:spPr>
            <a:xfrm>
              <a:off x="11271797" y="951807"/>
              <a:ext cx="235267" cy="230764"/>
            </a:xfrm>
            <a:custGeom>
              <a:avLst/>
              <a:gdLst>
                <a:gd name="connsiteX0" fmla="*/ 192578 w 235267"/>
                <a:gd name="connsiteY0" fmla="*/ 230765 h 230764"/>
                <a:gd name="connsiteX1" fmla="*/ 235268 w 235267"/>
                <a:gd name="connsiteY1" fmla="*/ 0 h 230764"/>
                <a:gd name="connsiteX2" fmla="*/ 0 w 235267"/>
                <a:gd name="connsiteY2" fmla="*/ 168160 h 230764"/>
                <a:gd name="connsiteX3" fmla="*/ 192578 w 235267"/>
                <a:gd name="connsiteY3" fmla="*/ 230765 h 230764"/>
              </a:gdLst>
              <a:ahLst/>
              <a:cxnLst>
                <a:cxn ang="0">
                  <a:pos x="connsiteX0" y="connsiteY0"/>
                </a:cxn>
                <a:cxn ang="0">
                  <a:pos x="connsiteX1" y="connsiteY1"/>
                </a:cxn>
                <a:cxn ang="0">
                  <a:pos x="connsiteX2" y="connsiteY2"/>
                </a:cxn>
                <a:cxn ang="0">
                  <a:pos x="connsiteX3" y="connsiteY3"/>
                </a:cxn>
              </a:cxnLst>
              <a:rect l="l" t="t" r="r" b="b"/>
              <a:pathLst>
                <a:path w="235267" h="230764">
                  <a:moveTo>
                    <a:pt x="192578" y="230765"/>
                  </a:moveTo>
                  <a:cubicBezTo>
                    <a:pt x="215872" y="157249"/>
                    <a:pt x="229899" y="79837"/>
                    <a:pt x="235268" y="0"/>
                  </a:cubicBezTo>
                  <a:lnTo>
                    <a:pt x="0" y="168160"/>
                  </a:lnTo>
                  <a:lnTo>
                    <a:pt x="192578" y="230765"/>
                  </a:lnTo>
                  <a:close/>
                </a:path>
              </a:pathLst>
            </a:custGeom>
            <a:solidFill>
              <a:srgbClr val="356A34"/>
            </a:solidFill>
            <a:ln w="8653"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60DB64D0-B458-4BFA-8C7F-542EC953BF13}"/>
                </a:ext>
              </a:extLst>
            </p:cNvPr>
            <p:cNvSpPr/>
            <p:nvPr/>
          </p:nvSpPr>
          <p:spPr>
            <a:xfrm>
              <a:off x="10683239" y="335712"/>
              <a:ext cx="647700" cy="329478"/>
            </a:xfrm>
            <a:custGeom>
              <a:avLst/>
              <a:gdLst>
                <a:gd name="connsiteX0" fmla="*/ 410614 w 647700"/>
                <a:gd name="connsiteY0" fmla="*/ 326361 h 329478"/>
                <a:gd name="connsiteX1" fmla="*/ 647700 w 647700"/>
                <a:gd name="connsiteY1" fmla="*/ 0 h 329478"/>
                <a:gd name="connsiteX2" fmla="*/ 237086 w 647700"/>
                <a:gd name="connsiteY2" fmla="*/ 3204 h 329478"/>
                <a:gd name="connsiteX3" fmla="*/ 0 w 647700"/>
                <a:gd name="connsiteY3" fmla="*/ 329478 h 329478"/>
              </a:gdLst>
              <a:ahLst/>
              <a:cxnLst>
                <a:cxn ang="0">
                  <a:pos x="connsiteX0" y="connsiteY0"/>
                </a:cxn>
                <a:cxn ang="0">
                  <a:pos x="connsiteX1" y="connsiteY1"/>
                </a:cxn>
                <a:cxn ang="0">
                  <a:pos x="connsiteX2" y="connsiteY2"/>
                </a:cxn>
                <a:cxn ang="0">
                  <a:pos x="connsiteX3" y="connsiteY3"/>
                </a:cxn>
              </a:cxnLst>
              <a:rect l="l" t="t" r="r" b="b"/>
              <a:pathLst>
                <a:path w="647700" h="329478">
                  <a:moveTo>
                    <a:pt x="410614" y="326361"/>
                  </a:moveTo>
                  <a:lnTo>
                    <a:pt x="647700" y="0"/>
                  </a:lnTo>
                  <a:lnTo>
                    <a:pt x="237086" y="3204"/>
                  </a:lnTo>
                  <a:lnTo>
                    <a:pt x="0" y="329478"/>
                  </a:lnTo>
                  <a:close/>
                </a:path>
              </a:pathLst>
            </a:custGeom>
            <a:solidFill>
              <a:srgbClr val="0068A6"/>
            </a:solidFill>
            <a:ln w="8653"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9653C6A7-8EA7-40C3-B8C8-E39D30A11D6D}"/>
                </a:ext>
              </a:extLst>
            </p:cNvPr>
            <p:cNvSpPr/>
            <p:nvPr/>
          </p:nvSpPr>
          <p:spPr>
            <a:xfrm>
              <a:off x="10559414" y="-52474"/>
              <a:ext cx="360911" cy="717752"/>
            </a:xfrm>
            <a:custGeom>
              <a:avLst/>
              <a:gdLst>
                <a:gd name="connsiteX0" fmla="*/ 360911 w 360911"/>
                <a:gd name="connsiteY0" fmla="*/ 391391 h 717752"/>
                <a:gd name="connsiteX1" fmla="*/ 237086 w 360911"/>
                <a:gd name="connsiteY1" fmla="*/ 0 h 717752"/>
                <a:gd name="connsiteX2" fmla="*/ 0 w 360911"/>
                <a:gd name="connsiteY2" fmla="*/ 326275 h 717752"/>
                <a:gd name="connsiteX3" fmla="*/ 123825 w 360911"/>
                <a:gd name="connsiteY3" fmla="*/ 717752 h 717752"/>
              </a:gdLst>
              <a:ahLst/>
              <a:cxnLst>
                <a:cxn ang="0">
                  <a:pos x="connsiteX0" y="connsiteY0"/>
                </a:cxn>
                <a:cxn ang="0">
                  <a:pos x="connsiteX1" y="connsiteY1"/>
                </a:cxn>
                <a:cxn ang="0">
                  <a:pos x="connsiteX2" y="connsiteY2"/>
                </a:cxn>
                <a:cxn ang="0">
                  <a:pos x="connsiteX3" y="connsiteY3"/>
                </a:cxn>
              </a:cxnLst>
              <a:rect l="l" t="t" r="r" b="b"/>
              <a:pathLst>
                <a:path w="360911" h="717752">
                  <a:moveTo>
                    <a:pt x="360911" y="391391"/>
                  </a:moveTo>
                  <a:lnTo>
                    <a:pt x="237086" y="0"/>
                  </a:lnTo>
                  <a:lnTo>
                    <a:pt x="0" y="326275"/>
                  </a:lnTo>
                  <a:lnTo>
                    <a:pt x="123825" y="717752"/>
                  </a:lnTo>
                  <a:close/>
                </a:path>
              </a:pathLst>
            </a:custGeom>
            <a:solidFill>
              <a:srgbClr val="20A1DB"/>
            </a:solidFill>
            <a:ln w="8653"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E14F7568-6B06-4429-BEAC-B1661246952B}"/>
                </a:ext>
              </a:extLst>
            </p:cNvPr>
            <p:cNvSpPr/>
            <p:nvPr/>
          </p:nvSpPr>
          <p:spPr>
            <a:xfrm>
              <a:off x="10896945" y="-26323"/>
              <a:ext cx="204787" cy="275792"/>
            </a:xfrm>
            <a:custGeom>
              <a:avLst/>
              <a:gdLst>
                <a:gd name="connsiteX0" fmla="*/ 204788 w 204787"/>
                <a:gd name="connsiteY0" fmla="*/ 114040 h 275792"/>
                <a:gd name="connsiteX1" fmla="*/ 0 w 204787"/>
                <a:gd name="connsiteY1" fmla="*/ 0 h 275792"/>
                <a:gd name="connsiteX2" fmla="*/ 87284 w 204787"/>
                <a:gd name="connsiteY2" fmla="*/ 275792 h 275792"/>
                <a:gd name="connsiteX3" fmla="*/ 204788 w 204787"/>
                <a:gd name="connsiteY3" fmla="*/ 114040 h 275792"/>
              </a:gdLst>
              <a:ahLst/>
              <a:cxnLst>
                <a:cxn ang="0">
                  <a:pos x="connsiteX0" y="connsiteY0"/>
                </a:cxn>
                <a:cxn ang="0">
                  <a:pos x="connsiteX1" y="connsiteY1"/>
                </a:cxn>
                <a:cxn ang="0">
                  <a:pos x="connsiteX2" y="connsiteY2"/>
                </a:cxn>
                <a:cxn ang="0">
                  <a:pos x="connsiteX3" y="connsiteY3"/>
                </a:cxn>
              </a:cxnLst>
              <a:rect l="l" t="t" r="r" b="b"/>
              <a:pathLst>
                <a:path w="204787" h="275792">
                  <a:moveTo>
                    <a:pt x="204788" y="114040"/>
                  </a:moveTo>
                  <a:cubicBezTo>
                    <a:pt x="141577" y="68407"/>
                    <a:pt x="73170" y="29787"/>
                    <a:pt x="0" y="0"/>
                  </a:cubicBezTo>
                  <a:lnTo>
                    <a:pt x="87284" y="275792"/>
                  </a:lnTo>
                  <a:lnTo>
                    <a:pt x="204788" y="114040"/>
                  </a:lnTo>
                  <a:close/>
                </a:path>
              </a:pathLst>
            </a:custGeom>
            <a:solidFill>
              <a:srgbClr val="0068A6"/>
            </a:solidFill>
            <a:ln w="8653"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CD45A5FF-6AE9-4D9C-9628-469D403DA027}"/>
                </a:ext>
              </a:extLst>
            </p:cNvPr>
            <p:cNvSpPr/>
            <p:nvPr/>
          </p:nvSpPr>
          <p:spPr>
            <a:xfrm>
              <a:off x="10137890" y="-50309"/>
              <a:ext cx="360910" cy="717665"/>
            </a:xfrm>
            <a:custGeom>
              <a:avLst/>
              <a:gdLst>
                <a:gd name="connsiteX0" fmla="*/ 360910 w 360910"/>
                <a:gd name="connsiteY0" fmla="*/ 326275 h 717665"/>
                <a:gd name="connsiteX1" fmla="*/ 123824 w 360910"/>
                <a:gd name="connsiteY1" fmla="*/ 0 h 717665"/>
                <a:gd name="connsiteX2" fmla="*/ 0 w 360910"/>
                <a:gd name="connsiteY2" fmla="*/ 391391 h 717665"/>
                <a:gd name="connsiteX3" fmla="*/ 237086 w 360910"/>
                <a:gd name="connsiteY3" fmla="*/ 717665 h 717665"/>
              </a:gdLst>
              <a:ahLst/>
              <a:cxnLst>
                <a:cxn ang="0">
                  <a:pos x="connsiteX0" y="connsiteY0"/>
                </a:cxn>
                <a:cxn ang="0">
                  <a:pos x="connsiteX1" y="connsiteY1"/>
                </a:cxn>
                <a:cxn ang="0">
                  <a:pos x="connsiteX2" y="connsiteY2"/>
                </a:cxn>
                <a:cxn ang="0">
                  <a:pos x="connsiteX3" y="connsiteY3"/>
                </a:cxn>
              </a:cxnLst>
              <a:rect l="l" t="t" r="r" b="b"/>
              <a:pathLst>
                <a:path w="360910" h="717665">
                  <a:moveTo>
                    <a:pt x="360910" y="326275"/>
                  </a:moveTo>
                  <a:lnTo>
                    <a:pt x="123824" y="0"/>
                  </a:lnTo>
                  <a:lnTo>
                    <a:pt x="0" y="391391"/>
                  </a:lnTo>
                  <a:lnTo>
                    <a:pt x="237086" y="717665"/>
                  </a:lnTo>
                  <a:close/>
                </a:path>
              </a:pathLst>
            </a:custGeom>
            <a:solidFill>
              <a:srgbClr val="005196"/>
            </a:solidFill>
            <a:ln w="8653"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AEFC12DF-18D0-4A1D-834B-A8725B87D337}"/>
                </a:ext>
              </a:extLst>
            </p:cNvPr>
            <p:cNvSpPr/>
            <p:nvPr/>
          </p:nvSpPr>
          <p:spPr>
            <a:xfrm>
              <a:off x="9727362" y="337964"/>
              <a:ext cx="647613" cy="329391"/>
            </a:xfrm>
            <a:custGeom>
              <a:avLst/>
              <a:gdLst>
                <a:gd name="connsiteX0" fmla="*/ 647614 w 647613"/>
                <a:gd name="connsiteY0" fmla="*/ 329392 h 329391"/>
                <a:gd name="connsiteX1" fmla="*/ 410528 w 647613"/>
                <a:gd name="connsiteY1" fmla="*/ 3117 h 329391"/>
                <a:gd name="connsiteX2" fmla="*/ 0 w 647613"/>
                <a:gd name="connsiteY2" fmla="*/ 0 h 329391"/>
                <a:gd name="connsiteX3" fmla="*/ 237086 w 647613"/>
                <a:gd name="connsiteY3" fmla="*/ 326275 h 329391"/>
              </a:gdLst>
              <a:ahLst/>
              <a:cxnLst>
                <a:cxn ang="0">
                  <a:pos x="connsiteX0" y="connsiteY0"/>
                </a:cxn>
                <a:cxn ang="0">
                  <a:pos x="connsiteX1" y="connsiteY1"/>
                </a:cxn>
                <a:cxn ang="0">
                  <a:pos x="connsiteX2" y="connsiteY2"/>
                </a:cxn>
                <a:cxn ang="0">
                  <a:pos x="connsiteX3" y="connsiteY3"/>
                </a:cxn>
              </a:cxnLst>
              <a:rect l="l" t="t" r="r" b="b"/>
              <a:pathLst>
                <a:path w="647613" h="329391">
                  <a:moveTo>
                    <a:pt x="647614" y="329392"/>
                  </a:moveTo>
                  <a:lnTo>
                    <a:pt x="410528" y="3117"/>
                  </a:lnTo>
                  <a:lnTo>
                    <a:pt x="0" y="0"/>
                  </a:lnTo>
                  <a:lnTo>
                    <a:pt x="237086" y="326275"/>
                  </a:lnTo>
                  <a:close/>
                </a:path>
              </a:pathLst>
            </a:custGeom>
            <a:solidFill>
              <a:srgbClr val="1A7BBB"/>
            </a:solidFill>
            <a:ln w="8653"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93103882-2BF9-4532-B913-C2975CF1A38E}"/>
                </a:ext>
              </a:extLst>
            </p:cNvPr>
            <p:cNvSpPr/>
            <p:nvPr/>
          </p:nvSpPr>
          <p:spPr>
            <a:xfrm>
              <a:off x="9778017" y="85898"/>
              <a:ext cx="294842" cy="163656"/>
            </a:xfrm>
            <a:custGeom>
              <a:avLst/>
              <a:gdLst>
                <a:gd name="connsiteX0" fmla="*/ 175867 w 294842"/>
                <a:gd name="connsiteY0" fmla="*/ 0 h 163656"/>
                <a:gd name="connsiteX1" fmla="*/ 0 w 294842"/>
                <a:gd name="connsiteY1" fmla="*/ 161405 h 163656"/>
                <a:gd name="connsiteX2" fmla="*/ 294842 w 294842"/>
                <a:gd name="connsiteY2" fmla="*/ 163657 h 163656"/>
                <a:gd name="connsiteX3" fmla="*/ 175867 w 294842"/>
                <a:gd name="connsiteY3" fmla="*/ 0 h 163656"/>
              </a:gdLst>
              <a:ahLst/>
              <a:cxnLst>
                <a:cxn ang="0">
                  <a:pos x="connsiteX0" y="connsiteY0"/>
                </a:cxn>
                <a:cxn ang="0">
                  <a:pos x="connsiteX1" y="connsiteY1"/>
                </a:cxn>
                <a:cxn ang="0">
                  <a:pos x="connsiteX2" y="connsiteY2"/>
                </a:cxn>
                <a:cxn ang="0">
                  <a:pos x="connsiteX3" y="connsiteY3"/>
                </a:cxn>
              </a:cxnLst>
              <a:rect l="l" t="t" r="r" b="b"/>
              <a:pathLst>
                <a:path w="294842" h="163656">
                  <a:moveTo>
                    <a:pt x="175867" y="0"/>
                  </a:moveTo>
                  <a:cubicBezTo>
                    <a:pt x="110923" y="46673"/>
                    <a:pt x="51781" y="100705"/>
                    <a:pt x="0" y="161405"/>
                  </a:cubicBezTo>
                  <a:lnTo>
                    <a:pt x="294842" y="163657"/>
                  </a:lnTo>
                  <a:lnTo>
                    <a:pt x="175867" y="0"/>
                  </a:lnTo>
                  <a:close/>
                </a:path>
              </a:pathLst>
            </a:custGeom>
            <a:solidFill>
              <a:srgbClr val="005196"/>
            </a:solidFill>
            <a:ln w="8653"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326EC045-F959-4B9C-BE08-3157344AA610}"/>
                </a:ext>
              </a:extLst>
            </p:cNvPr>
            <p:cNvSpPr/>
            <p:nvPr/>
          </p:nvSpPr>
          <p:spPr>
            <a:xfrm>
              <a:off x="9561107" y="726670"/>
              <a:ext cx="717666" cy="363335"/>
            </a:xfrm>
            <a:custGeom>
              <a:avLst/>
              <a:gdLst>
                <a:gd name="connsiteX0" fmla="*/ 383598 w 717666"/>
                <a:gd name="connsiteY0" fmla="*/ 0 h 363335"/>
                <a:gd name="connsiteX1" fmla="*/ 0 w 717666"/>
                <a:gd name="connsiteY1" fmla="*/ 124604 h 363335"/>
                <a:gd name="connsiteX2" fmla="*/ 333981 w 717666"/>
                <a:gd name="connsiteY2" fmla="*/ 363335 h 363335"/>
                <a:gd name="connsiteX3" fmla="*/ 717666 w 717666"/>
                <a:gd name="connsiteY3" fmla="*/ 238731 h 363335"/>
              </a:gdLst>
              <a:ahLst/>
              <a:cxnLst>
                <a:cxn ang="0">
                  <a:pos x="connsiteX0" y="connsiteY0"/>
                </a:cxn>
                <a:cxn ang="0">
                  <a:pos x="connsiteX1" y="connsiteY1"/>
                </a:cxn>
                <a:cxn ang="0">
                  <a:pos x="connsiteX2" y="connsiteY2"/>
                </a:cxn>
                <a:cxn ang="0">
                  <a:pos x="connsiteX3" y="connsiteY3"/>
                </a:cxn>
              </a:cxnLst>
              <a:rect l="l" t="t" r="r" b="b"/>
              <a:pathLst>
                <a:path w="717666" h="363335">
                  <a:moveTo>
                    <a:pt x="383598" y="0"/>
                  </a:moveTo>
                  <a:lnTo>
                    <a:pt x="0" y="124604"/>
                  </a:lnTo>
                  <a:lnTo>
                    <a:pt x="333981" y="363335"/>
                  </a:lnTo>
                  <a:lnTo>
                    <a:pt x="717666" y="238731"/>
                  </a:lnTo>
                  <a:close/>
                </a:path>
              </a:pathLst>
            </a:custGeom>
            <a:solidFill>
              <a:srgbClr val="A76928"/>
            </a:solidFill>
            <a:ln w="8653"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8A536527-C351-48F5-8687-034ACC2AB984}"/>
                </a:ext>
              </a:extLst>
            </p:cNvPr>
            <p:cNvSpPr/>
            <p:nvPr/>
          </p:nvSpPr>
          <p:spPr>
            <a:xfrm>
              <a:off x="9765289" y="965402"/>
              <a:ext cx="513397" cy="514176"/>
            </a:xfrm>
            <a:custGeom>
              <a:avLst/>
              <a:gdLst>
                <a:gd name="connsiteX0" fmla="*/ 129800 w 513397"/>
                <a:gd name="connsiteY0" fmla="*/ 124604 h 514176"/>
                <a:gd name="connsiteX1" fmla="*/ 0 w 513397"/>
                <a:gd name="connsiteY1" fmla="*/ 514177 h 514176"/>
                <a:gd name="connsiteX2" fmla="*/ 383511 w 513397"/>
                <a:gd name="connsiteY2" fmla="*/ 389486 h 514176"/>
                <a:gd name="connsiteX3" fmla="*/ 513398 w 513397"/>
                <a:gd name="connsiteY3" fmla="*/ 0 h 514176"/>
              </a:gdLst>
              <a:ahLst/>
              <a:cxnLst>
                <a:cxn ang="0">
                  <a:pos x="connsiteX0" y="connsiteY0"/>
                </a:cxn>
                <a:cxn ang="0">
                  <a:pos x="connsiteX1" y="connsiteY1"/>
                </a:cxn>
                <a:cxn ang="0">
                  <a:pos x="connsiteX2" y="connsiteY2"/>
                </a:cxn>
                <a:cxn ang="0">
                  <a:pos x="connsiteX3" y="connsiteY3"/>
                </a:cxn>
              </a:cxnLst>
              <a:rect l="l" t="t" r="r" b="b"/>
              <a:pathLst>
                <a:path w="513397" h="514176">
                  <a:moveTo>
                    <a:pt x="129800" y="124604"/>
                  </a:moveTo>
                  <a:lnTo>
                    <a:pt x="0" y="514177"/>
                  </a:lnTo>
                  <a:lnTo>
                    <a:pt x="383511" y="389486"/>
                  </a:lnTo>
                  <a:lnTo>
                    <a:pt x="513398" y="0"/>
                  </a:lnTo>
                  <a:close/>
                </a:path>
              </a:pathLst>
            </a:custGeom>
            <a:solidFill>
              <a:srgbClr val="DB8D28"/>
            </a:solidFill>
            <a:ln w="8653" cap="flat">
              <a:noFill/>
              <a:prstDash val="solid"/>
              <a:miter/>
            </a:ln>
          </p:spPr>
          <p:txBody>
            <a:bodyPr rtlCol="0" anchor="ctr"/>
            <a:lstStyle/>
            <a:p>
              <a:endParaRPr lang="en-US"/>
            </a:p>
          </p:txBody>
        </p:sp>
        <p:grpSp>
          <p:nvGrpSpPr>
            <p:cNvPr id="20" name="Graphic 414">
              <a:extLst>
                <a:ext uri="{FF2B5EF4-FFF2-40B4-BE49-F238E27FC236}">
                  <a16:creationId xmlns:a16="http://schemas.microsoft.com/office/drawing/2014/main" id="{29DE380D-7F09-4A54-BA71-57843FD553C8}"/>
                </a:ext>
              </a:extLst>
            </p:cNvPr>
            <p:cNvGrpSpPr/>
            <p:nvPr/>
          </p:nvGrpSpPr>
          <p:grpSpPr>
            <a:xfrm>
              <a:off x="9552015" y="-98973"/>
              <a:ext cx="1907857" cy="1874866"/>
              <a:chOff x="9552015" y="-98973"/>
              <a:chExt cx="1907857" cy="1874866"/>
            </a:xfrm>
          </p:grpSpPr>
          <p:sp>
            <p:nvSpPr>
              <p:cNvPr id="21" name="Freeform: Shape 20">
                <a:extLst>
                  <a:ext uri="{FF2B5EF4-FFF2-40B4-BE49-F238E27FC236}">
                    <a16:creationId xmlns:a16="http://schemas.microsoft.com/office/drawing/2014/main" id="{F0BFDBBF-BFBD-4619-96D5-38B4B31D7AF3}"/>
                  </a:ext>
                </a:extLst>
              </p:cNvPr>
              <p:cNvSpPr/>
              <p:nvPr/>
            </p:nvSpPr>
            <p:spPr>
              <a:xfrm>
                <a:off x="9590462" y="1122910"/>
                <a:ext cx="198119" cy="284191"/>
              </a:xfrm>
              <a:custGeom>
                <a:avLst/>
                <a:gdLst>
                  <a:gd name="connsiteX0" fmla="*/ 0 w 198119"/>
                  <a:gd name="connsiteY0" fmla="*/ 64337 h 284191"/>
                  <a:gd name="connsiteX1" fmla="*/ 103303 w 198119"/>
                  <a:gd name="connsiteY1" fmla="*/ 284191 h 284191"/>
                  <a:gd name="connsiteX2" fmla="*/ 198120 w 198119"/>
                  <a:gd name="connsiteY2" fmla="*/ 0 h 284191"/>
                  <a:gd name="connsiteX3" fmla="*/ 0 w 198119"/>
                  <a:gd name="connsiteY3" fmla="*/ 64337 h 284191"/>
                </a:gdLst>
                <a:ahLst/>
                <a:cxnLst>
                  <a:cxn ang="0">
                    <a:pos x="connsiteX0" y="connsiteY0"/>
                  </a:cxn>
                  <a:cxn ang="0">
                    <a:pos x="connsiteX1" y="connsiteY1"/>
                  </a:cxn>
                  <a:cxn ang="0">
                    <a:pos x="connsiteX2" y="connsiteY2"/>
                  </a:cxn>
                  <a:cxn ang="0">
                    <a:pos x="connsiteX3" y="connsiteY3"/>
                  </a:cxn>
                </a:cxnLst>
                <a:rect l="l" t="t" r="r" b="b"/>
                <a:pathLst>
                  <a:path w="198119" h="284191">
                    <a:moveTo>
                      <a:pt x="0" y="64337"/>
                    </a:moveTo>
                    <a:cubicBezTo>
                      <a:pt x="25198" y="142529"/>
                      <a:pt x="60354" y="215958"/>
                      <a:pt x="103303" y="284191"/>
                    </a:cubicBezTo>
                    <a:lnTo>
                      <a:pt x="198120" y="0"/>
                    </a:lnTo>
                    <a:lnTo>
                      <a:pt x="0" y="64337"/>
                    </a:lnTo>
                    <a:close/>
                  </a:path>
                </a:pathLst>
              </a:custGeom>
              <a:solidFill>
                <a:srgbClr val="A76928"/>
              </a:solidFill>
              <a:ln w="8653"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4F712F30-8C57-495A-BAB8-D25C72AB2548}"/>
                  </a:ext>
                </a:extLst>
              </p:cNvPr>
              <p:cNvSpPr/>
              <p:nvPr/>
            </p:nvSpPr>
            <p:spPr>
              <a:xfrm>
                <a:off x="10354020" y="-98973"/>
                <a:ext cx="174480" cy="261158"/>
              </a:xfrm>
              <a:custGeom>
                <a:avLst/>
                <a:gdLst>
                  <a:gd name="connsiteX0" fmla="*/ 174481 w 174480"/>
                  <a:gd name="connsiteY0" fmla="*/ 87 h 261158"/>
                  <a:gd name="connsiteX1" fmla="*/ 172489 w 174480"/>
                  <a:gd name="connsiteY1" fmla="*/ 0 h 261158"/>
                  <a:gd name="connsiteX2" fmla="*/ 0 w 174480"/>
                  <a:gd name="connsiteY2" fmla="*/ 16106 h 261158"/>
                  <a:gd name="connsiteX3" fmla="*/ 174481 w 174480"/>
                  <a:gd name="connsiteY3" fmla="*/ 261158 h 261158"/>
                  <a:gd name="connsiteX4" fmla="*/ 174481 w 174480"/>
                  <a:gd name="connsiteY4" fmla="*/ 87 h 261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80" h="261158">
                    <a:moveTo>
                      <a:pt x="174481" y="87"/>
                    </a:moveTo>
                    <a:cubicBezTo>
                      <a:pt x="173789" y="87"/>
                      <a:pt x="173182" y="0"/>
                      <a:pt x="172489" y="0"/>
                    </a:cubicBezTo>
                    <a:cubicBezTo>
                      <a:pt x="113521" y="0"/>
                      <a:pt x="56111" y="6148"/>
                      <a:pt x="0" y="16106"/>
                    </a:cubicBezTo>
                    <a:lnTo>
                      <a:pt x="174481" y="261158"/>
                    </a:lnTo>
                    <a:lnTo>
                      <a:pt x="174481" y="87"/>
                    </a:lnTo>
                    <a:close/>
                  </a:path>
                </a:pathLst>
              </a:custGeom>
              <a:solidFill>
                <a:srgbClr val="20A1DB"/>
              </a:solidFill>
              <a:ln w="8653"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4B8D9546-6A60-4D96-BEBA-86289015A1AF}"/>
                  </a:ext>
                </a:extLst>
              </p:cNvPr>
              <p:cNvSpPr/>
              <p:nvPr/>
            </p:nvSpPr>
            <p:spPr>
              <a:xfrm>
                <a:off x="9552015" y="578600"/>
                <a:ext cx="298825" cy="178030"/>
              </a:xfrm>
              <a:custGeom>
                <a:avLst/>
                <a:gdLst>
                  <a:gd name="connsiteX0" fmla="*/ 39918 w 298825"/>
                  <a:gd name="connsiteY0" fmla="*/ 0 h 178030"/>
                  <a:gd name="connsiteX1" fmla="*/ 0 w 298825"/>
                  <a:gd name="connsiteY1" fmla="*/ 178031 h 178030"/>
                  <a:gd name="connsiteX2" fmla="*/ 298825 w 298825"/>
                  <a:gd name="connsiteY2" fmla="*/ 84166 h 178030"/>
                  <a:gd name="connsiteX3" fmla="*/ 39918 w 298825"/>
                  <a:gd name="connsiteY3" fmla="*/ 0 h 178030"/>
                </a:gdLst>
                <a:ahLst/>
                <a:cxnLst>
                  <a:cxn ang="0">
                    <a:pos x="connsiteX0" y="connsiteY0"/>
                  </a:cxn>
                  <a:cxn ang="0">
                    <a:pos x="connsiteX1" y="connsiteY1"/>
                  </a:cxn>
                  <a:cxn ang="0">
                    <a:pos x="connsiteX2" y="connsiteY2"/>
                  </a:cxn>
                  <a:cxn ang="0">
                    <a:pos x="connsiteX3" y="connsiteY3"/>
                  </a:cxn>
                </a:cxnLst>
                <a:rect l="l" t="t" r="r" b="b"/>
                <a:pathLst>
                  <a:path w="298825" h="178030">
                    <a:moveTo>
                      <a:pt x="39918" y="0"/>
                    </a:moveTo>
                    <a:cubicBezTo>
                      <a:pt x="21128" y="57237"/>
                      <a:pt x="7966" y="116725"/>
                      <a:pt x="0" y="178031"/>
                    </a:cubicBezTo>
                    <a:lnTo>
                      <a:pt x="298825" y="84166"/>
                    </a:lnTo>
                    <a:lnTo>
                      <a:pt x="39918" y="0"/>
                    </a:lnTo>
                    <a:close/>
                  </a:path>
                </a:pathLst>
              </a:custGeom>
              <a:solidFill>
                <a:srgbClr val="1A7BBB"/>
              </a:solidFill>
              <a:ln w="8653"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7971C301-0883-4BD3-B566-D817C9BE369C}"/>
                  </a:ext>
                </a:extLst>
              </p:cNvPr>
              <p:cNvSpPr/>
              <p:nvPr/>
            </p:nvSpPr>
            <p:spPr>
              <a:xfrm>
                <a:off x="9943492" y="1440872"/>
                <a:ext cx="170930" cy="335020"/>
              </a:xfrm>
              <a:custGeom>
                <a:avLst/>
                <a:gdLst>
                  <a:gd name="connsiteX0" fmla="*/ 0 w 170930"/>
                  <a:gd name="connsiteY0" fmla="*/ 235268 h 335020"/>
                  <a:gd name="connsiteX1" fmla="*/ 167727 w 170930"/>
                  <a:gd name="connsiteY1" fmla="*/ 335020 h 335020"/>
                  <a:gd name="connsiteX2" fmla="*/ 170930 w 170930"/>
                  <a:gd name="connsiteY2" fmla="*/ 0 h 335020"/>
                  <a:gd name="connsiteX3" fmla="*/ 0 w 170930"/>
                  <a:gd name="connsiteY3" fmla="*/ 235268 h 335020"/>
                </a:gdLst>
                <a:ahLst/>
                <a:cxnLst>
                  <a:cxn ang="0">
                    <a:pos x="connsiteX0" y="connsiteY0"/>
                  </a:cxn>
                  <a:cxn ang="0">
                    <a:pos x="connsiteX1" y="connsiteY1"/>
                  </a:cxn>
                  <a:cxn ang="0">
                    <a:pos x="connsiteX2" y="connsiteY2"/>
                  </a:cxn>
                  <a:cxn ang="0">
                    <a:pos x="connsiteX3" y="connsiteY3"/>
                  </a:cxn>
                </a:cxnLst>
                <a:rect l="l" t="t" r="r" b="b"/>
                <a:pathLst>
                  <a:path w="170930" h="335020">
                    <a:moveTo>
                      <a:pt x="0" y="235268"/>
                    </a:moveTo>
                    <a:cubicBezTo>
                      <a:pt x="52215" y="273801"/>
                      <a:pt x="108239" y="307225"/>
                      <a:pt x="167727" y="335020"/>
                    </a:cubicBezTo>
                    <a:lnTo>
                      <a:pt x="170930" y="0"/>
                    </a:lnTo>
                    <a:lnTo>
                      <a:pt x="0" y="235268"/>
                    </a:lnTo>
                    <a:close/>
                  </a:path>
                </a:pathLst>
              </a:custGeom>
              <a:solidFill>
                <a:srgbClr val="DB8D28"/>
              </a:solidFill>
              <a:ln w="8653"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07117A10-873C-4159-8BA9-EF1D91919CB6}"/>
                  </a:ext>
                </a:extLst>
              </p:cNvPr>
              <p:cNvSpPr/>
              <p:nvPr/>
            </p:nvSpPr>
            <p:spPr>
              <a:xfrm>
                <a:off x="10937990" y="1448232"/>
                <a:ext cx="310081" cy="230851"/>
              </a:xfrm>
              <a:custGeom>
                <a:avLst/>
                <a:gdLst>
                  <a:gd name="connsiteX0" fmla="*/ 167727 w 310081"/>
                  <a:gd name="connsiteY0" fmla="*/ 230851 h 230851"/>
                  <a:gd name="connsiteX1" fmla="*/ 310082 w 310081"/>
                  <a:gd name="connsiteY1" fmla="*/ 104082 h 230851"/>
                  <a:gd name="connsiteX2" fmla="*/ 0 w 310081"/>
                  <a:gd name="connsiteY2" fmla="*/ 0 h 230851"/>
                  <a:gd name="connsiteX3" fmla="*/ 167727 w 310081"/>
                  <a:gd name="connsiteY3" fmla="*/ 230851 h 230851"/>
                </a:gdLst>
                <a:ahLst/>
                <a:cxnLst>
                  <a:cxn ang="0">
                    <a:pos x="connsiteX0" y="connsiteY0"/>
                  </a:cxn>
                  <a:cxn ang="0">
                    <a:pos x="connsiteX1" y="connsiteY1"/>
                  </a:cxn>
                  <a:cxn ang="0">
                    <a:pos x="connsiteX2" y="connsiteY2"/>
                  </a:cxn>
                  <a:cxn ang="0">
                    <a:pos x="connsiteX3" y="connsiteY3"/>
                  </a:cxn>
                </a:cxnLst>
                <a:rect l="l" t="t" r="r" b="b"/>
                <a:pathLst>
                  <a:path w="310081" h="230851">
                    <a:moveTo>
                      <a:pt x="167727" y="230851"/>
                    </a:moveTo>
                    <a:cubicBezTo>
                      <a:pt x="219248" y="193184"/>
                      <a:pt x="266786" y="150755"/>
                      <a:pt x="310082" y="104082"/>
                    </a:cubicBezTo>
                    <a:lnTo>
                      <a:pt x="0" y="0"/>
                    </a:lnTo>
                    <a:lnTo>
                      <a:pt x="167727" y="230851"/>
                    </a:lnTo>
                    <a:close/>
                  </a:path>
                </a:pathLst>
              </a:custGeom>
              <a:solidFill>
                <a:srgbClr val="D05627"/>
              </a:solidFill>
              <a:ln w="8653"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DFB6D012-A463-4987-866C-18CC60CCA4CC}"/>
                  </a:ext>
                </a:extLst>
              </p:cNvPr>
              <p:cNvSpPr/>
              <p:nvPr/>
            </p:nvSpPr>
            <p:spPr>
              <a:xfrm>
                <a:off x="11203910" y="409834"/>
                <a:ext cx="255962" cy="248256"/>
              </a:xfrm>
              <a:custGeom>
                <a:avLst/>
                <a:gdLst>
                  <a:gd name="connsiteX0" fmla="*/ 255962 w 255962"/>
                  <a:gd name="connsiteY0" fmla="*/ 165129 h 248256"/>
                  <a:gd name="connsiteX1" fmla="*/ 184092 w 255962"/>
                  <a:gd name="connsiteY1" fmla="*/ 0 h 248256"/>
                  <a:gd name="connsiteX2" fmla="*/ 0 w 255962"/>
                  <a:gd name="connsiteY2" fmla="*/ 248256 h 248256"/>
                  <a:gd name="connsiteX3" fmla="*/ 255962 w 255962"/>
                  <a:gd name="connsiteY3" fmla="*/ 165129 h 248256"/>
                </a:gdLst>
                <a:ahLst/>
                <a:cxnLst>
                  <a:cxn ang="0">
                    <a:pos x="connsiteX0" y="connsiteY0"/>
                  </a:cxn>
                  <a:cxn ang="0">
                    <a:pos x="connsiteX1" y="connsiteY1"/>
                  </a:cxn>
                  <a:cxn ang="0">
                    <a:pos x="connsiteX2" y="connsiteY2"/>
                  </a:cxn>
                  <a:cxn ang="0">
                    <a:pos x="connsiteX3" y="connsiteY3"/>
                  </a:cxn>
                </a:cxnLst>
                <a:rect l="l" t="t" r="r" b="b"/>
                <a:pathLst>
                  <a:path w="255962" h="248256">
                    <a:moveTo>
                      <a:pt x="255962" y="165129"/>
                    </a:moveTo>
                    <a:cubicBezTo>
                      <a:pt x="236913" y="107546"/>
                      <a:pt x="212927" y="52301"/>
                      <a:pt x="184092" y="0"/>
                    </a:cubicBezTo>
                    <a:lnTo>
                      <a:pt x="0" y="248256"/>
                    </a:lnTo>
                    <a:lnTo>
                      <a:pt x="255962" y="165129"/>
                    </a:lnTo>
                    <a:close/>
                  </a:path>
                </a:pathLst>
              </a:custGeom>
              <a:solidFill>
                <a:srgbClr val="659841"/>
              </a:solidFill>
              <a:ln w="8653" cap="flat">
                <a:noFill/>
                <a:prstDash val="solid"/>
                <a:miter/>
              </a:ln>
            </p:spPr>
            <p:txBody>
              <a:bodyPr rtlCol="0" anchor="ctr"/>
              <a:lstStyle/>
              <a:p>
                <a:endParaRPr lang="en-US"/>
              </a:p>
            </p:txBody>
          </p:sp>
        </p:grpSp>
      </p:grpSp>
      <p:grpSp>
        <p:nvGrpSpPr>
          <p:cNvPr id="28" name="Graphic 26">
            <a:extLst>
              <a:ext uri="{FF2B5EF4-FFF2-40B4-BE49-F238E27FC236}">
                <a16:creationId xmlns:a16="http://schemas.microsoft.com/office/drawing/2014/main" id="{3F30AFCA-B798-4D1E-8DC9-7372BEA4C014}"/>
              </a:ext>
            </a:extLst>
          </p:cNvPr>
          <p:cNvGrpSpPr/>
          <p:nvPr/>
        </p:nvGrpSpPr>
        <p:grpSpPr>
          <a:xfrm>
            <a:off x="621007" y="1299935"/>
            <a:ext cx="3445297" cy="3103901"/>
            <a:chOff x="5257800" y="2590800"/>
            <a:chExt cx="1672875" cy="1672875"/>
          </a:xfrm>
          <a:solidFill>
            <a:srgbClr val="002060"/>
          </a:solidFill>
        </p:grpSpPr>
        <p:sp>
          <p:nvSpPr>
            <p:cNvPr id="29" name="Freeform: Shape 28">
              <a:extLst>
                <a:ext uri="{FF2B5EF4-FFF2-40B4-BE49-F238E27FC236}">
                  <a16:creationId xmlns:a16="http://schemas.microsoft.com/office/drawing/2014/main" id="{C4A383ED-3B1C-4C93-9C7E-396752DCD968}"/>
                </a:ext>
              </a:extLst>
            </p:cNvPr>
            <p:cNvSpPr/>
            <p:nvPr/>
          </p:nvSpPr>
          <p:spPr>
            <a:xfrm>
              <a:off x="5257800" y="2590800"/>
              <a:ext cx="45243" cy="316515"/>
            </a:xfrm>
            <a:custGeom>
              <a:avLst/>
              <a:gdLst>
                <a:gd name="connsiteX0" fmla="*/ 0 w 45243"/>
                <a:gd name="connsiteY0" fmla="*/ 0 h 316515"/>
                <a:gd name="connsiteX1" fmla="*/ 45244 w 45243"/>
                <a:gd name="connsiteY1" fmla="*/ 0 h 316515"/>
                <a:gd name="connsiteX2" fmla="*/ 45244 w 45243"/>
                <a:gd name="connsiteY2" fmla="*/ 316516 h 316515"/>
                <a:gd name="connsiteX3" fmla="*/ 0 w 45243"/>
                <a:gd name="connsiteY3" fmla="*/ 316516 h 316515"/>
              </a:gdLst>
              <a:ahLst/>
              <a:cxnLst>
                <a:cxn ang="0">
                  <a:pos x="connsiteX0" y="connsiteY0"/>
                </a:cxn>
                <a:cxn ang="0">
                  <a:pos x="connsiteX1" y="connsiteY1"/>
                </a:cxn>
                <a:cxn ang="0">
                  <a:pos x="connsiteX2" y="connsiteY2"/>
                </a:cxn>
                <a:cxn ang="0">
                  <a:pos x="connsiteX3" y="connsiteY3"/>
                </a:cxn>
              </a:cxnLst>
              <a:rect l="l" t="t" r="r" b="b"/>
              <a:pathLst>
                <a:path w="45243" h="316515">
                  <a:moveTo>
                    <a:pt x="0" y="0"/>
                  </a:moveTo>
                  <a:lnTo>
                    <a:pt x="45244" y="0"/>
                  </a:lnTo>
                  <a:lnTo>
                    <a:pt x="45244" y="316516"/>
                  </a:lnTo>
                  <a:lnTo>
                    <a:pt x="0" y="316516"/>
                  </a:lnTo>
                  <a:close/>
                </a:path>
              </a:pathLst>
            </a:custGeom>
            <a:grpFill/>
            <a:ln w="9525"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BC60323E-19CC-450B-9FF6-693A21E1B226}"/>
                </a:ext>
              </a:extLst>
            </p:cNvPr>
            <p:cNvSpPr/>
            <p:nvPr/>
          </p:nvSpPr>
          <p:spPr>
            <a:xfrm>
              <a:off x="5257800" y="2952464"/>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1CF57084-6FAA-4FBD-9107-9BAED7FD6689}"/>
                </a:ext>
              </a:extLst>
            </p:cNvPr>
            <p:cNvSpPr/>
            <p:nvPr/>
          </p:nvSpPr>
          <p:spPr>
            <a:xfrm>
              <a:off x="5257800" y="3178587"/>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94B4D622-5436-4F12-A7DC-B2667E14CB9C}"/>
                </a:ext>
              </a:extLst>
            </p:cNvPr>
            <p:cNvSpPr/>
            <p:nvPr/>
          </p:nvSpPr>
          <p:spPr>
            <a:xfrm>
              <a:off x="5257800" y="3314223"/>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D1D1BEA-46E1-4FAB-8586-0404BB0D0ED8}"/>
                </a:ext>
              </a:extLst>
            </p:cNvPr>
            <p:cNvSpPr/>
            <p:nvPr/>
          </p:nvSpPr>
          <p:spPr>
            <a:xfrm>
              <a:off x="5257800" y="3404616"/>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F343501A-6151-4293-BA94-38DC085088AC}"/>
                </a:ext>
              </a:extLst>
            </p:cNvPr>
            <p:cNvSpPr/>
            <p:nvPr/>
          </p:nvSpPr>
          <p:spPr>
            <a:xfrm>
              <a:off x="5257800" y="3585495"/>
              <a:ext cx="45243" cy="135635"/>
            </a:xfrm>
            <a:custGeom>
              <a:avLst/>
              <a:gdLst>
                <a:gd name="connsiteX0" fmla="*/ 0 w 45243"/>
                <a:gd name="connsiteY0" fmla="*/ 0 h 135635"/>
                <a:gd name="connsiteX1" fmla="*/ 45244 w 45243"/>
                <a:gd name="connsiteY1" fmla="*/ 0 h 135635"/>
                <a:gd name="connsiteX2" fmla="*/ 45244 w 45243"/>
                <a:gd name="connsiteY2" fmla="*/ 135636 h 135635"/>
                <a:gd name="connsiteX3" fmla="*/ 0 w 45243"/>
                <a:gd name="connsiteY3" fmla="*/ 135636 h 135635"/>
              </a:gdLst>
              <a:ahLst/>
              <a:cxnLst>
                <a:cxn ang="0">
                  <a:pos x="connsiteX0" y="connsiteY0"/>
                </a:cxn>
                <a:cxn ang="0">
                  <a:pos x="connsiteX1" y="connsiteY1"/>
                </a:cxn>
                <a:cxn ang="0">
                  <a:pos x="connsiteX2" y="connsiteY2"/>
                </a:cxn>
                <a:cxn ang="0">
                  <a:pos x="connsiteX3" y="connsiteY3"/>
                </a:cxn>
              </a:cxnLst>
              <a:rect l="l" t="t" r="r" b="b"/>
              <a:pathLst>
                <a:path w="45243" h="135635">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25A89854-3867-4411-977E-2709551537A7}"/>
                </a:ext>
              </a:extLst>
            </p:cNvPr>
            <p:cNvSpPr/>
            <p:nvPr/>
          </p:nvSpPr>
          <p:spPr>
            <a:xfrm>
              <a:off x="5257800" y="376628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A05AB585-30D8-4AFA-BF03-778AD5A33BC6}"/>
                </a:ext>
              </a:extLst>
            </p:cNvPr>
            <p:cNvSpPr/>
            <p:nvPr/>
          </p:nvSpPr>
          <p:spPr>
            <a:xfrm>
              <a:off x="5257800" y="3856767"/>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C96250-C9BA-4920-8EE7-B7DCA9F869C9}"/>
                </a:ext>
              </a:extLst>
            </p:cNvPr>
            <p:cNvSpPr/>
            <p:nvPr/>
          </p:nvSpPr>
          <p:spPr>
            <a:xfrm>
              <a:off x="5257800" y="3947160"/>
              <a:ext cx="45243" cy="316515"/>
            </a:xfrm>
            <a:custGeom>
              <a:avLst/>
              <a:gdLst>
                <a:gd name="connsiteX0" fmla="*/ 0 w 45243"/>
                <a:gd name="connsiteY0" fmla="*/ 0 h 316515"/>
                <a:gd name="connsiteX1" fmla="*/ 45244 w 45243"/>
                <a:gd name="connsiteY1" fmla="*/ 0 h 316515"/>
                <a:gd name="connsiteX2" fmla="*/ 45244 w 45243"/>
                <a:gd name="connsiteY2" fmla="*/ 316516 h 316515"/>
                <a:gd name="connsiteX3" fmla="*/ 0 w 45243"/>
                <a:gd name="connsiteY3" fmla="*/ 316516 h 316515"/>
              </a:gdLst>
              <a:ahLst/>
              <a:cxnLst>
                <a:cxn ang="0">
                  <a:pos x="connsiteX0" y="connsiteY0"/>
                </a:cxn>
                <a:cxn ang="0">
                  <a:pos x="connsiteX1" y="connsiteY1"/>
                </a:cxn>
                <a:cxn ang="0">
                  <a:pos x="connsiteX2" y="connsiteY2"/>
                </a:cxn>
                <a:cxn ang="0">
                  <a:pos x="connsiteX3" y="connsiteY3"/>
                </a:cxn>
              </a:cxnLst>
              <a:rect l="l" t="t" r="r" b="b"/>
              <a:pathLst>
                <a:path w="45243" h="316515">
                  <a:moveTo>
                    <a:pt x="0" y="0"/>
                  </a:moveTo>
                  <a:lnTo>
                    <a:pt x="45244" y="0"/>
                  </a:lnTo>
                  <a:lnTo>
                    <a:pt x="45244" y="316516"/>
                  </a:lnTo>
                  <a:lnTo>
                    <a:pt x="0" y="316516"/>
                  </a:lnTo>
                  <a:close/>
                </a:path>
              </a:pathLst>
            </a:custGeom>
            <a:grpFill/>
            <a:ln w="9525"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B60BC957-092D-4A65-AB42-B1FEC3C172BC}"/>
                </a:ext>
              </a:extLst>
            </p:cNvPr>
            <p:cNvSpPr/>
            <p:nvPr/>
          </p:nvSpPr>
          <p:spPr>
            <a:xfrm>
              <a:off x="5303043" y="259080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31EBAF13-6483-4E82-B1BA-65F7666581FE}"/>
                </a:ext>
              </a:extLst>
            </p:cNvPr>
            <p:cNvSpPr/>
            <p:nvPr/>
          </p:nvSpPr>
          <p:spPr>
            <a:xfrm>
              <a:off x="5303043" y="286207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DBA0D884-6546-4494-9F91-1B2FDCE3F8EB}"/>
                </a:ext>
              </a:extLst>
            </p:cNvPr>
            <p:cNvSpPr/>
            <p:nvPr/>
          </p:nvSpPr>
          <p:spPr>
            <a:xfrm>
              <a:off x="5303043" y="308810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ECCF2EF6-6F99-47AD-ABE0-DF8C6788C8F4}"/>
                </a:ext>
              </a:extLst>
            </p:cNvPr>
            <p:cNvSpPr/>
            <p:nvPr/>
          </p:nvSpPr>
          <p:spPr>
            <a:xfrm>
              <a:off x="5303043" y="326898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BAB07C89-84C1-463D-BFD4-9E2E048FCBF2}"/>
                </a:ext>
              </a:extLst>
            </p:cNvPr>
            <p:cNvSpPr/>
            <p:nvPr/>
          </p:nvSpPr>
          <p:spPr>
            <a:xfrm>
              <a:off x="5303043" y="3404616"/>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9E96E6AE-C7C0-4ACA-AAD2-42F0025C7ECB}"/>
                </a:ext>
              </a:extLst>
            </p:cNvPr>
            <p:cNvSpPr/>
            <p:nvPr/>
          </p:nvSpPr>
          <p:spPr>
            <a:xfrm>
              <a:off x="5303043" y="354025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5B868F2D-1E3D-4ECC-998D-822769D56F2C}"/>
                </a:ext>
              </a:extLst>
            </p:cNvPr>
            <p:cNvSpPr/>
            <p:nvPr/>
          </p:nvSpPr>
          <p:spPr>
            <a:xfrm>
              <a:off x="5303043" y="3630644"/>
              <a:ext cx="45243" cy="180879"/>
            </a:xfrm>
            <a:custGeom>
              <a:avLst/>
              <a:gdLst>
                <a:gd name="connsiteX0" fmla="*/ 0 w 45243"/>
                <a:gd name="connsiteY0" fmla="*/ 0 h 180879"/>
                <a:gd name="connsiteX1" fmla="*/ 45244 w 45243"/>
                <a:gd name="connsiteY1" fmla="*/ 0 h 180879"/>
                <a:gd name="connsiteX2" fmla="*/ 45244 w 45243"/>
                <a:gd name="connsiteY2" fmla="*/ 180880 h 180879"/>
                <a:gd name="connsiteX3" fmla="*/ 0 w 45243"/>
                <a:gd name="connsiteY3" fmla="*/ 180880 h 180879"/>
              </a:gdLst>
              <a:ahLst/>
              <a:cxnLst>
                <a:cxn ang="0">
                  <a:pos x="connsiteX0" y="connsiteY0"/>
                </a:cxn>
                <a:cxn ang="0">
                  <a:pos x="connsiteX1" y="connsiteY1"/>
                </a:cxn>
                <a:cxn ang="0">
                  <a:pos x="connsiteX2" y="connsiteY2"/>
                </a:cxn>
                <a:cxn ang="0">
                  <a:pos x="connsiteX3" y="connsiteY3"/>
                </a:cxn>
              </a:cxnLst>
              <a:rect l="l" t="t" r="r" b="b"/>
              <a:pathLst>
                <a:path w="45243" h="180879">
                  <a:moveTo>
                    <a:pt x="0" y="0"/>
                  </a:moveTo>
                  <a:lnTo>
                    <a:pt x="45244" y="0"/>
                  </a:lnTo>
                  <a:lnTo>
                    <a:pt x="45244" y="180880"/>
                  </a:lnTo>
                  <a:lnTo>
                    <a:pt x="0" y="180880"/>
                  </a:lnTo>
                  <a:close/>
                </a:path>
              </a:pathLst>
            </a:custGeom>
            <a:grpFill/>
            <a:ln w="9525"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CD4A7A65-A2B6-459C-B6ED-9FE3A69532AD}"/>
                </a:ext>
              </a:extLst>
            </p:cNvPr>
            <p:cNvSpPr/>
            <p:nvPr/>
          </p:nvSpPr>
          <p:spPr>
            <a:xfrm>
              <a:off x="5303043" y="3856767"/>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B10AEA0-55BE-408D-807A-B5966B9ECACE}"/>
                </a:ext>
              </a:extLst>
            </p:cNvPr>
            <p:cNvSpPr/>
            <p:nvPr/>
          </p:nvSpPr>
          <p:spPr>
            <a:xfrm>
              <a:off x="5303043" y="394716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9F4ACC75-AB0C-4022-8139-0FAC984A13C3}"/>
                </a:ext>
              </a:extLst>
            </p:cNvPr>
            <p:cNvSpPr/>
            <p:nvPr/>
          </p:nvSpPr>
          <p:spPr>
            <a:xfrm>
              <a:off x="5303043" y="421843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FEBECF6D-7C2D-4F04-9BFD-F906607F254F}"/>
                </a:ext>
              </a:extLst>
            </p:cNvPr>
            <p:cNvSpPr/>
            <p:nvPr/>
          </p:nvSpPr>
          <p:spPr>
            <a:xfrm>
              <a:off x="5348192" y="259080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4E805CAD-CBED-4DB8-AA41-EEFF391625C9}"/>
                </a:ext>
              </a:extLst>
            </p:cNvPr>
            <p:cNvSpPr/>
            <p:nvPr/>
          </p:nvSpPr>
          <p:spPr>
            <a:xfrm>
              <a:off x="5348192" y="2681192"/>
              <a:ext cx="45243" cy="135636"/>
            </a:xfrm>
            <a:custGeom>
              <a:avLst/>
              <a:gdLst>
                <a:gd name="connsiteX0" fmla="*/ 0 w 45243"/>
                <a:gd name="connsiteY0" fmla="*/ 0 h 135636"/>
                <a:gd name="connsiteX1" fmla="*/ 45244 w 45243"/>
                <a:gd name="connsiteY1" fmla="*/ 0 h 135636"/>
                <a:gd name="connsiteX2" fmla="*/ 45244 w 45243"/>
                <a:gd name="connsiteY2" fmla="*/ 135636 h 135636"/>
                <a:gd name="connsiteX3" fmla="*/ 0 w 45243"/>
                <a:gd name="connsiteY3" fmla="*/ 135636 h 135636"/>
              </a:gdLst>
              <a:ahLst/>
              <a:cxnLst>
                <a:cxn ang="0">
                  <a:pos x="connsiteX0" y="connsiteY0"/>
                </a:cxn>
                <a:cxn ang="0">
                  <a:pos x="connsiteX1" y="connsiteY1"/>
                </a:cxn>
                <a:cxn ang="0">
                  <a:pos x="connsiteX2" y="connsiteY2"/>
                </a:cxn>
                <a:cxn ang="0">
                  <a:pos x="connsiteX3" y="connsiteY3"/>
                </a:cxn>
              </a:cxnLst>
              <a:rect l="l" t="t" r="r" b="b"/>
              <a:pathLst>
                <a:path w="45243" h="135636">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C9ADBC37-7270-4781-B41A-5CC35A5738B6}"/>
                </a:ext>
              </a:extLst>
            </p:cNvPr>
            <p:cNvSpPr/>
            <p:nvPr/>
          </p:nvSpPr>
          <p:spPr>
            <a:xfrm>
              <a:off x="5348192" y="286207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86B9F79-0CB8-4B62-AD63-B170380C1208}"/>
                </a:ext>
              </a:extLst>
            </p:cNvPr>
            <p:cNvSpPr/>
            <p:nvPr/>
          </p:nvSpPr>
          <p:spPr>
            <a:xfrm>
              <a:off x="5348192" y="2952464"/>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50C98669-9718-4E25-B55F-9CFA8322C759}"/>
                </a:ext>
              </a:extLst>
            </p:cNvPr>
            <p:cNvSpPr/>
            <p:nvPr/>
          </p:nvSpPr>
          <p:spPr>
            <a:xfrm>
              <a:off x="5348192" y="3088100"/>
              <a:ext cx="45243" cy="135636"/>
            </a:xfrm>
            <a:custGeom>
              <a:avLst/>
              <a:gdLst>
                <a:gd name="connsiteX0" fmla="*/ 0 w 45243"/>
                <a:gd name="connsiteY0" fmla="*/ 0 h 135636"/>
                <a:gd name="connsiteX1" fmla="*/ 45244 w 45243"/>
                <a:gd name="connsiteY1" fmla="*/ 0 h 135636"/>
                <a:gd name="connsiteX2" fmla="*/ 45244 w 45243"/>
                <a:gd name="connsiteY2" fmla="*/ 135636 h 135636"/>
                <a:gd name="connsiteX3" fmla="*/ 0 w 45243"/>
                <a:gd name="connsiteY3" fmla="*/ 135636 h 135636"/>
              </a:gdLst>
              <a:ahLst/>
              <a:cxnLst>
                <a:cxn ang="0">
                  <a:pos x="connsiteX0" y="connsiteY0"/>
                </a:cxn>
                <a:cxn ang="0">
                  <a:pos x="connsiteX1" y="connsiteY1"/>
                </a:cxn>
                <a:cxn ang="0">
                  <a:pos x="connsiteX2" y="connsiteY2"/>
                </a:cxn>
                <a:cxn ang="0">
                  <a:pos x="connsiteX3" y="connsiteY3"/>
                </a:cxn>
              </a:cxnLst>
              <a:rect l="l" t="t" r="r" b="b"/>
              <a:pathLst>
                <a:path w="45243" h="135636">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5D18DB00-C51F-4EA9-B113-EAFD2291E762}"/>
                </a:ext>
              </a:extLst>
            </p:cNvPr>
            <p:cNvSpPr/>
            <p:nvPr/>
          </p:nvSpPr>
          <p:spPr>
            <a:xfrm>
              <a:off x="5348192" y="335937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EADBE136-616A-4A8C-B5CC-A433C89BB0CD}"/>
                </a:ext>
              </a:extLst>
            </p:cNvPr>
            <p:cNvSpPr/>
            <p:nvPr/>
          </p:nvSpPr>
          <p:spPr>
            <a:xfrm>
              <a:off x="5348192" y="3449859"/>
              <a:ext cx="45243" cy="135635"/>
            </a:xfrm>
            <a:custGeom>
              <a:avLst/>
              <a:gdLst>
                <a:gd name="connsiteX0" fmla="*/ 0 w 45243"/>
                <a:gd name="connsiteY0" fmla="*/ 0 h 135635"/>
                <a:gd name="connsiteX1" fmla="*/ 45244 w 45243"/>
                <a:gd name="connsiteY1" fmla="*/ 0 h 135635"/>
                <a:gd name="connsiteX2" fmla="*/ 45244 w 45243"/>
                <a:gd name="connsiteY2" fmla="*/ 135636 h 135635"/>
                <a:gd name="connsiteX3" fmla="*/ 0 w 45243"/>
                <a:gd name="connsiteY3" fmla="*/ 135636 h 135635"/>
              </a:gdLst>
              <a:ahLst/>
              <a:cxnLst>
                <a:cxn ang="0">
                  <a:pos x="connsiteX0" y="connsiteY0"/>
                </a:cxn>
                <a:cxn ang="0">
                  <a:pos x="connsiteX1" y="connsiteY1"/>
                </a:cxn>
                <a:cxn ang="0">
                  <a:pos x="connsiteX2" y="connsiteY2"/>
                </a:cxn>
                <a:cxn ang="0">
                  <a:pos x="connsiteX3" y="connsiteY3"/>
                </a:cxn>
              </a:cxnLst>
              <a:rect l="l" t="t" r="r" b="b"/>
              <a:pathLst>
                <a:path w="45243" h="135635">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BB67B372-A1DF-496F-8E9F-B2907957F72D}"/>
                </a:ext>
              </a:extLst>
            </p:cNvPr>
            <p:cNvSpPr/>
            <p:nvPr/>
          </p:nvSpPr>
          <p:spPr>
            <a:xfrm>
              <a:off x="5348192" y="3675888"/>
              <a:ext cx="45243" cy="135635"/>
            </a:xfrm>
            <a:custGeom>
              <a:avLst/>
              <a:gdLst>
                <a:gd name="connsiteX0" fmla="*/ 0 w 45243"/>
                <a:gd name="connsiteY0" fmla="*/ 0 h 135635"/>
                <a:gd name="connsiteX1" fmla="*/ 45244 w 45243"/>
                <a:gd name="connsiteY1" fmla="*/ 0 h 135635"/>
                <a:gd name="connsiteX2" fmla="*/ 45244 w 45243"/>
                <a:gd name="connsiteY2" fmla="*/ 135636 h 135635"/>
                <a:gd name="connsiteX3" fmla="*/ 0 w 45243"/>
                <a:gd name="connsiteY3" fmla="*/ 135636 h 135635"/>
              </a:gdLst>
              <a:ahLst/>
              <a:cxnLst>
                <a:cxn ang="0">
                  <a:pos x="connsiteX0" y="connsiteY0"/>
                </a:cxn>
                <a:cxn ang="0">
                  <a:pos x="connsiteX1" y="connsiteY1"/>
                </a:cxn>
                <a:cxn ang="0">
                  <a:pos x="connsiteX2" y="connsiteY2"/>
                </a:cxn>
                <a:cxn ang="0">
                  <a:pos x="connsiteX3" y="connsiteY3"/>
                </a:cxn>
              </a:cxnLst>
              <a:rect l="l" t="t" r="r" b="b"/>
              <a:pathLst>
                <a:path w="45243" h="135635">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49EC06BF-E7A5-4A0D-B903-B952CBE2DC8C}"/>
                </a:ext>
              </a:extLst>
            </p:cNvPr>
            <p:cNvSpPr/>
            <p:nvPr/>
          </p:nvSpPr>
          <p:spPr>
            <a:xfrm>
              <a:off x="5348192" y="394716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ADF4ABF0-6560-4B12-A5E0-AA6113204F30}"/>
                </a:ext>
              </a:extLst>
            </p:cNvPr>
            <p:cNvSpPr/>
            <p:nvPr/>
          </p:nvSpPr>
          <p:spPr>
            <a:xfrm>
              <a:off x="5348192" y="4037552"/>
              <a:ext cx="45243" cy="135636"/>
            </a:xfrm>
            <a:custGeom>
              <a:avLst/>
              <a:gdLst>
                <a:gd name="connsiteX0" fmla="*/ 0 w 45243"/>
                <a:gd name="connsiteY0" fmla="*/ 0 h 135636"/>
                <a:gd name="connsiteX1" fmla="*/ 45244 w 45243"/>
                <a:gd name="connsiteY1" fmla="*/ 0 h 135636"/>
                <a:gd name="connsiteX2" fmla="*/ 45244 w 45243"/>
                <a:gd name="connsiteY2" fmla="*/ 135636 h 135636"/>
                <a:gd name="connsiteX3" fmla="*/ 0 w 45243"/>
                <a:gd name="connsiteY3" fmla="*/ 135636 h 135636"/>
              </a:gdLst>
              <a:ahLst/>
              <a:cxnLst>
                <a:cxn ang="0">
                  <a:pos x="connsiteX0" y="connsiteY0"/>
                </a:cxn>
                <a:cxn ang="0">
                  <a:pos x="connsiteX1" y="connsiteY1"/>
                </a:cxn>
                <a:cxn ang="0">
                  <a:pos x="connsiteX2" y="connsiteY2"/>
                </a:cxn>
                <a:cxn ang="0">
                  <a:pos x="connsiteX3" y="connsiteY3"/>
                </a:cxn>
              </a:cxnLst>
              <a:rect l="l" t="t" r="r" b="b"/>
              <a:pathLst>
                <a:path w="45243" h="135636">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587207C5-14A7-4A99-BBCA-6EAE34FF39F1}"/>
                </a:ext>
              </a:extLst>
            </p:cNvPr>
            <p:cNvSpPr/>
            <p:nvPr/>
          </p:nvSpPr>
          <p:spPr>
            <a:xfrm>
              <a:off x="5348192" y="421843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1E9A7DDE-9686-44A4-8F8D-A4B59ACA88CA}"/>
                </a:ext>
              </a:extLst>
            </p:cNvPr>
            <p:cNvSpPr/>
            <p:nvPr/>
          </p:nvSpPr>
          <p:spPr>
            <a:xfrm>
              <a:off x="5393436" y="259080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CA49601C-EBC9-47E8-BE43-B72F4115E92A}"/>
                </a:ext>
              </a:extLst>
            </p:cNvPr>
            <p:cNvSpPr/>
            <p:nvPr/>
          </p:nvSpPr>
          <p:spPr>
            <a:xfrm>
              <a:off x="5393436" y="2681192"/>
              <a:ext cx="45243" cy="135636"/>
            </a:xfrm>
            <a:custGeom>
              <a:avLst/>
              <a:gdLst>
                <a:gd name="connsiteX0" fmla="*/ 0 w 45243"/>
                <a:gd name="connsiteY0" fmla="*/ 0 h 135636"/>
                <a:gd name="connsiteX1" fmla="*/ 45244 w 45243"/>
                <a:gd name="connsiteY1" fmla="*/ 0 h 135636"/>
                <a:gd name="connsiteX2" fmla="*/ 45244 w 45243"/>
                <a:gd name="connsiteY2" fmla="*/ 135636 h 135636"/>
                <a:gd name="connsiteX3" fmla="*/ 0 w 45243"/>
                <a:gd name="connsiteY3" fmla="*/ 135636 h 135636"/>
              </a:gdLst>
              <a:ahLst/>
              <a:cxnLst>
                <a:cxn ang="0">
                  <a:pos x="connsiteX0" y="connsiteY0"/>
                </a:cxn>
                <a:cxn ang="0">
                  <a:pos x="connsiteX1" y="connsiteY1"/>
                </a:cxn>
                <a:cxn ang="0">
                  <a:pos x="connsiteX2" y="connsiteY2"/>
                </a:cxn>
                <a:cxn ang="0">
                  <a:pos x="connsiteX3" y="connsiteY3"/>
                </a:cxn>
              </a:cxnLst>
              <a:rect l="l" t="t" r="r" b="b"/>
              <a:pathLst>
                <a:path w="45243" h="135636">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FF46B6CF-2238-4799-BE3A-2FE802316B7B}"/>
                </a:ext>
              </a:extLst>
            </p:cNvPr>
            <p:cNvSpPr/>
            <p:nvPr/>
          </p:nvSpPr>
          <p:spPr>
            <a:xfrm>
              <a:off x="5393436" y="286207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6D69C718-311E-490B-8FEE-8947EFE40F90}"/>
                </a:ext>
              </a:extLst>
            </p:cNvPr>
            <p:cNvSpPr/>
            <p:nvPr/>
          </p:nvSpPr>
          <p:spPr>
            <a:xfrm>
              <a:off x="5393436" y="2997708"/>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8B00D92F-35D8-443F-B971-3003443CC6FF}"/>
                </a:ext>
              </a:extLst>
            </p:cNvPr>
            <p:cNvSpPr/>
            <p:nvPr/>
          </p:nvSpPr>
          <p:spPr>
            <a:xfrm>
              <a:off x="5393436" y="3088100"/>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048" name="Freeform: Shape 2047">
              <a:extLst>
                <a:ext uri="{FF2B5EF4-FFF2-40B4-BE49-F238E27FC236}">
                  <a16:creationId xmlns:a16="http://schemas.microsoft.com/office/drawing/2014/main" id="{E1323DF3-28EF-4E27-ACEB-BED7A1AA294A}"/>
                </a:ext>
              </a:extLst>
            </p:cNvPr>
            <p:cNvSpPr/>
            <p:nvPr/>
          </p:nvSpPr>
          <p:spPr>
            <a:xfrm>
              <a:off x="5393436" y="3314223"/>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049" name="Freeform: Shape 2048">
              <a:extLst>
                <a:ext uri="{FF2B5EF4-FFF2-40B4-BE49-F238E27FC236}">
                  <a16:creationId xmlns:a16="http://schemas.microsoft.com/office/drawing/2014/main" id="{7F733424-ECA8-4AF5-BC28-0DE7AD161F73}"/>
                </a:ext>
              </a:extLst>
            </p:cNvPr>
            <p:cNvSpPr/>
            <p:nvPr/>
          </p:nvSpPr>
          <p:spPr>
            <a:xfrm>
              <a:off x="5393436" y="3585495"/>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051" name="Freeform: Shape 2050">
              <a:extLst>
                <a:ext uri="{FF2B5EF4-FFF2-40B4-BE49-F238E27FC236}">
                  <a16:creationId xmlns:a16="http://schemas.microsoft.com/office/drawing/2014/main" id="{43187D26-1138-41DF-9808-62000E73A319}"/>
                </a:ext>
              </a:extLst>
            </p:cNvPr>
            <p:cNvSpPr/>
            <p:nvPr/>
          </p:nvSpPr>
          <p:spPr>
            <a:xfrm>
              <a:off x="5393436" y="3675888"/>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052" name="Freeform: Shape 2051">
              <a:extLst>
                <a:ext uri="{FF2B5EF4-FFF2-40B4-BE49-F238E27FC236}">
                  <a16:creationId xmlns:a16="http://schemas.microsoft.com/office/drawing/2014/main" id="{C3B05458-FE02-486A-A061-83371D4F3691}"/>
                </a:ext>
              </a:extLst>
            </p:cNvPr>
            <p:cNvSpPr/>
            <p:nvPr/>
          </p:nvSpPr>
          <p:spPr>
            <a:xfrm>
              <a:off x="5393436" y="376628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053" name="Freeform: Shape 2052">
              <a:extLst>
                <a:ext uri="{FF2B5EF4-FFF2-40B4-BE49-F238E27FC236}">
                  <a16:creationId xmlns:a16="http://schemas.microsoft.com/office/drawing/2014/main" id="{840F8C05-5B59-4D22-B84C-0D7E56914553}"/>
                </a:ext>
              </a:extLst>
            </p:cNvPr>
            <p:cNvSpPr/>
            <p:nvPr/>
          </p:nvSpPr>
          <p:spPr>
            <a:xfrm>
              <a:off x="5393436" y="3856767"/>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054" name="Freeform: Shape 2053">
              <a:extLst>
                <a:ext uri="{FF2B5EF4-FFF2-40B4-BE49-F238E27FC236}">
                  <a16:creationId xmlns:a16="http://schemas.microsoft.com/office/drawing/2014/main" id="{A4EFC25A-7FA9-4A79-9EEC-D12F824E8A9E}"/>
                </a:ext>
              </a:extLst>
            </p:cNvPr>
            <p:cNvSpPr/>
            <p:nvPr/>
          </p:nvSpPr>
          <p:spPr>
            <a:xfrm>
              <a:off x="5393436" y="394716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055" name="Freeform: Shape 2054">
              <a:extLst>
                <a:ext uri="{FF2B5EF4-FFF2-40B4-BE49-F238E27FC236}">
                  <a16:creationId xmlns:a16="http://schemas.microsoft.com/office/drawing/2014/main" id="{DAE573AC-E88A-4060-9405-2DA46FA7E337}"/>
                </a:ext>
              </a:extLst>
            </p:cNvPr>
            <p:cNvSpPr/>
            <p:nvPr/>
          </p:nvSpPr>
          <p:spPr>
            <a:xfrm>
              <a:off x="5393436" y="4037552"/>
              <a:ext cx="45243" cy="135636"/>
            </a:xfrm>
            <a:custGeom>
              <a:avLst/>
              <a:gdLst>
                <a:gd name="connsiteX0" fmla="*/ 0 w 45243"/>
                <a:gd name="connsiteY0" fmla="*/ 0 h 135636"/>
                <a:gd name="connsiteX1" fmla="*/ 45244 w 45243"/>
                <a:gd name="connsiteY1" fmla="*/ 0 h 135636"/>
                <a:gd name="connsiteX2" fmla="*/ 45244 w 45243"/>
                <a:gd name="connsiteY2" fmla="*/ 135636 h 135636"/>
                <a:gd name="connsiteX3" fmla="*/ 0 w 45243"/>
                <a:gd name="connsiteY3" fmla="*/ 135636 h 135636"/>
              </a:gdLst>
              <a:ahLst/>
              <a:cxnLst>
                <a:cxn ang="0">
                  <a:pos x="connsiteX0" y="connsiteY0"/>
                </a:cxn>
                <a:cxn ang="0">
                  <a:pos x="connsiteX1" y="connsiteY1"/>
                </a:cxn>
                <a:cxn ang="0">
                  <a:pos x="connsiteX2" y="connsiteY2"/>
                </a:cxn>
                <a:cxn ang="0">
                  <a:pos x="connsiteX3" y="connsiteY3"/>
                </a:cxn>
              </a:cxnLst>
              <a:rect l="l" t="t" r="r" b="b"/>
              <a:pathLst>
                <a:path w="45243" h="135636">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2056" name="Freeform: Shape 2055">
              <a:extLst>
                <a:ext uri="{FF2B5EF4-FFF2-40B4-BE49-F238E27FC236}">
                  <a16:creationId xmlns:a16="http://schemas.microsoft.com/office/drawing/2014/main" id="{B0CDAF31-F53D-4D1C-B981-29EAD3D77F55}"/>
                </a:ext>
              </a:extLst>
            </p:cNvPr>
            <p:cNvSpPr/>
            <p:nvPr/>
          </p:nvSpPr>
          <p:spPr>
            <a:xfrm>
              <a:off x="5393436" y="421843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057" name="Freeform: Shape 2056">
              <a:extLst>
                <a:ext uri="{FF2B5EF4-FFF2-40B4-BE49-F238E27FC236}">
                  <a16:creationId xmlns:a16="http://schemas.microsoft.com/office/drawing/2014/main" id="{99E6D309-F81B-4A38-813F-3B32799C00BB}"/>
                </a:ext>
              </a:extLst>
            </p:cNvPr>
            <p:cNvSpPr/>
            <p:nvPr/>
          </p:nvSpPr>
          <p:spPr>
            <a:xfrm>
              <a:off x="5438679" y="259080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058" name="Freeform: Shape 2057">
              <a:extLst>
                <a:ext uri="{FF2B5EF4-FFF2-40B4-BE49-F238E27FC236}">
                  <a16:creationId xmlns:a16="http://schemas.microsoft.com/office/drawing/2014/main" id="{CC6A3C9E-231F-40C8-A3E3-9EE333ED5FAD}"/>
                </a:ext>
              </a:extLst>
            </p:cNvPr>
            <p:cNvSpPr/>
            <p:nvPr/>
          </p:nvSpPr>
          <p:spPr>
            <a:xfrm>
              <a:off x="5438679" y="2681192"/>
              <a:ext cx="45243" cy="135636"/>
            </a:xfrm>
            <a:custGeom>
              <a:avLst/>
              <a:gdLst>
                <a:gd name="connsiteX0" fmla="*/ 0 w 45243"/>
                <a:gd name="connsiteY0" fmla="*/ 0 h 135636"/>
                <a:gd name="connsiteX1" fmla="*/ 45244 w 45243"/>
                <a:gd name="connsiteY1" fmla="*/ 0 h 135636"/>
                <a:gd name="connsiteX2" fmla="*/ 45244 w 45243"/>
                <a:gd name="connsiteY2" fmla="*/ 135636 h 135636"/>
                <a:gd name="connsiteX3" fmla="*/ 0 w 45243"/>
                <a:gd name="connsiteY3" fmla="*/ 135636 h 135636"/>
              </a:gdLst>
              <a:ahLst/>
              <a:cxnLst>
                <a:cxn ang="0">
                  <a:pos x="connsiteX0" y="connsiteY0"/>
                </a:cxn>
                <a:cxn ang="0">
                  <a:pos x="connsiteX1" y="connsiteY1"/>
                </a:cxn>
                <a:cxn ang="0">
                  <a:pos x="connsiteX2" y="connsiteY2"/>
                </a:cxn>
                <a:cxn ang="0">
                  <a:pos x="connsiteX3" y="connsiteY3"/>
                </a:cxn>
              </a:cxnLst>
              <a:rect l="l" t="t" r="r" b="b"/>
              <a:pathLst>
                <a:path w="45243" h="135636">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2059" name="Freeform: Shape 2058">
              <a:extLst>
                <a:ext uri="{FF2B5EF4-FFF2-40B4-BE49-F238E27FC236}">
                  <a16:creationId xmlns:a16="http://schemas.microsoft.com/office/drawing/2014/main" id="{F2337C31-BF4F-48C2-A242-7D6E5D8F16EB}"/>
                </a:ext>
              </a:extLst>
            </p:cNvPr>
            <p:cNvSpPr/>
            <p:nvPr/>
          </p:nvSpPr>
          <p:spPr>
            <a:xfrm>
              <a:off x="5438679" y="286207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060" name="Freeform: Shape 2059">
              <a:extLst>
                <a:ext uri="{FF2B5EF4-FFF2-40B4-BE49-F238E27FC236}">
                  <a16:creationId xmlns:a16="http://schemas.microsoft.com/office/drawing/2014/main" id="{9CBA1357-5C57-4D33-9DA5-EB6EE3658437}"/>
                </a:ext>
              </a:extLst>
            </p:cNvPr>
            <p:cNvSpPr/>
            <p:nvPr/>
          </p:nvSpPr>
          <p:spPr>
            <a:xfrm>
              <a:off x="5438679" y="2997708"/>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061" name="Freeform: Shape 2060">
              <a:extLst>
                <a:ext uri="{FF2B5EF4-FFF2-40B4-BE49-F238E27FC236}">
                  <a16:creationId xmlns:a16="http://schemas.microsoft.com/office/drawing/2014/main" id="{73BFF5C6-2127-4647-9C6B-8BEBC8E6DF7B}"/>
                </a:ext>
              </a:extLst>
            </p:cNvPr>
            <p:cNvSpPr/>
            <p:nvPr/>
          </p:nvSpPr>
          <p:spPr>
            <a:xfrm>
              <a:off x="5438679" y="308810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062" name="Freeform: Shape 2061">
              <a:extLst>
                <a:ext uri="{FF2B5EF4-FFF2-40B4-BE49-F238E27FC236}">
                  <a16:creationId xmlns:a16="http://schemas.microsoft.com/office/drawing/2014/main" id="{4BBD0AC8-8C90-4C87-ACB7-F340DF561F9D}"/>
                </a:ext>
              </a:extLst>
            </p:cNvPr>
            <p:cNvSpPr/>
            <p:nvPr/>
          </p:nvSpPr>
          <p:spPr>
            <a:xfrm>
              <a:off x="5438679" y="3178587"/>
              <a:ext cx="45243" cy="135636"/>
            </a:xfrm>
            <a:custGeom>
              <a:avLst/>
              <a:gdLst>
                <a:gd name="connsiteX0" fmla="*/ 0 w 45243"/>
                <a:gd name="connsiteY0" fmla="*/ 0 h 135636"/>
                <a:gd name="connsiteX1" fmla="*/ 45244 w 45243"/>
                <a:gd name="connsiteY1" fmla="*/ 0 h 135636"/>
                <a:gd name="connsiteX2" fmla="*/ 45244 w 45243"/>
                <a:gd name="connsiteY2" fmla="*/ 135636 h 135636"/>
                <a:gd name="connsiteX3" fmla="*/ 0 w 45243"/>
                <a:gd name="connsiteY3" fmla="*/ 135636 h 135636"/>
              </a:gdLst>
              <a:ahLst/>
              <a:cxnLst>
                <a:cxn ang="0">
                  <a:pos x="connsiteX0" y="connsiteY0"/>
                </a:cxn>
                <a:cxn ang="0">
                  <a:pos x="connsiteX1" y="connsiteY1"/>
                </a:cxn>
                <a:cxn ang="0">
                  <a:pos x="connsiteX2" y="connsiteY2"/>
                </a:cxn>
                <a:cxn ang="0">
                  <a:pos x="connsiteX3" y="connsiteY3"/>
                </a:cxn>
              </a:cxnLst>
              <a:rect l="l" t="t" r="r" b="b"/>
              <a:pathLst>
                <a:path w="45243" h="135636">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2063" name="Freeform: Shape 2062">
              <a:extLst>
                <a:ext uri="{FF2B5EF4-FFF2-40B4-BE49-F238E27FC236}">
                  <a16:creationId xmlns:a16="http://schemas.microsoft.com/office/drawing/2014/main" id="{9FE4CB48-52F3-45FE-9162-3801AA7ABD6D}"/>
                </a:ext>
              </a:extLst>
            </p:cNvPr>
            <p:cNvSpPr/>
            <p:nvPr/>
          </p:nvSpPr>
          <p:spPr>
            <a:xfrm>
              <a:off x="5438679" y="3404616"/>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064" name="Freeform: Shape 2063">
              <a:extLst>
                <a:ext uri="{FF2B5EF4-FFF2-40B4-BE49-F238E27FC236}">
                  <a16:creationId xmlns:a16="http://schemas.microsoft.com/office/drawing/2014/main" id="{22B0DF38-4BE0-4887-824D-7A584F06E185}"/>
                </a:ext>
              </a:extLst>
            </p:cNvPr>
            <p:cNvSpPr/>
            <p:nvPr/>
          </p:nvSpPr>
          <p:spPr>
            <a:xfrm>
              <a:off x="5438679" y="354025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065" name="Freeform: Shape 2064">
              <a:extLst>
                <a:ext uri="{FF2B5EF4-FFF2-40B4-BE49-F238E27FC236}">
                  <a16:creationId xmlns:a16="http://schemas.microsoft.com/office/drawing/2014/main" id="{D403C588-0D0A-40A8-978C-A093CA41B6BA}"/>
                </a:ext>
              </a:extLst>
            </p:cNvPr>
            <p:cNvSpPr/>
            <p:nvPr/>
          </p:nvSpPr>
          <p:spPr>
            <a:xfrm>
              <a:off x="5438679" y="376628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066" name="Freeform: Shape 2065">
              <a:extLst>
                <a:ext uri="{FF2B5EF4-FFF2-40B4-BE49-F238E27FC236}">
                  <a16:creationId xmlns:a16="http://schemas.microsoft.com/office/drawing/2014/main" id="{84DBE0F3-E59B-43C7-839E-6078FAE3D75C}"/>
                </a:ext>
              </a:extLst>
            </p:cNvPr>
            <p:cNvSpPr/>
            <p:nvPr/>
          </p:nvSpPr>
          <p:spPr>
            <a:xfrm>
              <a:off x="5438679" y="3856767"/>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067" name="Freeform: Shape 2066">
              <a:extLst>
                <a:ext uri="{FF2B5EF4-FFF2-40B4-BE49-F238E27FC236}">
                  <a16:creationId xmlns:a16="http://schemas.microsoft.com/office/drawing/2014/main" id="{9ACD0EC5-817B-4EAA-AFD8-96A6D082D59F}"/>
                </a:ext>
              </a:extLst>
            </p:cNvPr>
            <p:cNvSpPr/>
            <p:nvPr/>
          </p:nvSpPr>
          <p:spPr>
            <a:xfrm>
              <a:off x="5438679" y="394716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068" name="Freeform: Shape 2067">
              <a:extLst>
                <a:ext uri="{FF2B5EF4-FFF2-40B4-BE49-F238E27FC236}">
                  <a16:creationId xmlns:a16="http://schemas.microsoft.com/office/drawing/2014/main" id="{279A2692-6178-4011-B97D-B2E6261E90AF}"/>
                </a:ext>
              </a:extLst>
            </p:cNvPr>
            <p:cNvSpPr/>
            <p:nvPr/>
          </p:nvSpPr>
          <p:spPr>
            <a:xfrm>
              <a:off x="5438679" y="4037552"/>
              <a:ext cx="45243" cy="135636"/>
            </a:xfrm>
            <a:custGeom>
              <a:avLst/>
              <a:gdLst>
                <a:gd name="connsiteX0" fmla="*/ 0 w 45243"/>
                <a:gd name="connsiteY0" fmla="*/ 0 h 135636"/>
                <a:gd name="connsiteX1" fmla="*/ 45244 w 45243"/>
                <a:gd name="connsiteY1" fmla="*/ 0 h 135636"/>
                <a:gd name="connsiteX2" fmla="*/ 45244 w 45243"/>
                <a:gd name="connsiteY2" fmla="*/ 135636 h 135636"/>
                <a:gd name="connsiteX3" fmla="*/ 0 w 45243"/>
                <a:gd name="connsiteY3" fmla="*/ 135636 h 135636"/>
              </a:gdLst>
              <a:ahLst/>
              <a:cxnLst>
                <a:cxn ang="0">
                  <a:pos x="connsiteX0" y="connsiteY0"/>
                </a:cxn>
                <a:cxn ang="0">
                  <a:pos x="connsiteX1" y="connsiteY1"/>
                </a:cxn>
                <a:cxn ang="0">
                  <a:pos x="connsiteX2" y="connsiteY2"/>
                </a:cxn>
                <a:cxn ang="0">
                  <a:pos x="connsiteX3" y="connsiteY3"/>
                </a:cxn>
              </a:cxnLst>
              <a:rect l="l" t="t" r="r" b="b"/>
              <a:pathLst>
                <a:path w="45243" h="135636">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2069" name="Freeform: Shape 2068">
              <a:extLst>
                <a:ext uri="{FF2B5EF4-FFF2-40B4-BE49-F238E27FC236}">
                  <a16:creationId xmlns:a16="http://schemas.microsoft.com/office/drawing/2014/main" id="{6B2F5833-5EC3-4708-9157-9D6D529ABA39}"/>
                </a:ext>
              </a:extLst>
            </p:cNvPr>
            <p:cNvSpPr/>
            <p:nvPr/>
          </p:nvSpPr>
          <p:spPr>
            <a:xfrm>
              <a:off x="5438679" y="421843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070" name="Freeform: Shape 2069">
              <a:extLst>
                <a:ext uri="{FF2B5EF4-FFF2-40B4-BE49-F238E27FC236}">
                  <a16:creationId xmlns:a16="http://schemas.microsoft.com/office/drawing/2014/main" id="{CA8F34DB-0408-4BAC-93D4-3EB3C234708F}"/>
                </a:ext>
              </a:extLst>
            </p:cNvPr>
            <p:cNvSpPr/>
            <p:nvPr/>
          </p:nvSpPr>
          <p:spPr>
            <a:xfrm>
              <a:off x="5483828" y="259080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071" name="Freeform: Shape 2070">
              <a:extLst>
                <a:ext uri="{FF2B5EF4-FFF2-40B4-BE49-F238E27FC236}">
                  <a16:creationId xmlns:a16="http://schemas.microsoft.com/office/drawing/2014/main" id="{17DF21E1-20AD-4AC6-A280-566C7DF1F7E8}"/>
                </a:ext>
              </a:extLst>
            </p:cNvPr>
            <p:cNvSpPr/>
            <p:nvPr/>
          </p:nvSpPr>
          <p:spPr>
            <a:xfrm>
              <a:off x="5483828" y="286207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072" name="Freeform: Shape 2071">
              <a:extLst>
                <a:ext uri="{FF2B5EF4-FFF2-40B4-BE49-F238E27FC236}">
                  <a16:creationId xmlns:a16="http://schemas.microsoft.com/office/drawing/2014/main" id="{288A65E0-BBDA-4997-AEA0-454B3ECEECA1}"/>
                </a:ext>
              </a:extLst>
            </p:cNvPr>
            <p:cNvSpPr/>
            <p:nvPr/>
          </p:nvSpPr>
          <p:spPr>
            <a:xfrm>
              <a:off x="5483828" y="2997708"/>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073" name="Freeform: Shape 2072">
              <a:extLst>
                <a:ext uri="{FF2B5EF4-FFF2-40B4-BE49-F238E27FC236}">
                  <a16:creationId xmlns:a16="http://schemas.microsoft.com/office/drawing/2014/main" id="{7033810B-2679-45D5-96E7-5FA93BF9A534}"/>
                </a:ext>
              </a:extLst>
            </p:cNvPr>
            <p:cNvSpPr/>
            <p:nvPr/>
          </p:nvSpPr>
          <p:spPr>
            <a:xfrm>
              <a:off x="5483828" y="3133344"/>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074" name="Freeform: Shape 2073">
              <a:extLst>
                <a:ext uri="{FF2B5EF4-FFF2-40B4-BE49-F238E27FC236}">
                  <a16:creationId xmlns:a16="http://schemas.microsoft.com/office/drawing/2014/main" id="{CDE9EFEC-2D5B-4978-BB65-8F06BD8F50F0}"/>
                </a:ext>
              </a:extLst>
            </p:cNvPr>
            <p:cNvSpPr/>
            <p:nvPr/>
          </p:nvSpPr>
          <p:spPr>
            <a:xfrm>
              <a:off x="5483828" y="326898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075" name="Freeform: Shape 2074">
              <a:extLst>
                <a:ext uri="{FF2B5EF4-FFF2-40B4-BE49-F238E27FC236}">
                  <a16:creationId xmlns:a16="http://schemas.microsoft.com/office/drawing/2014/main" id="{50E6B495-DCCC-4E1F-BD6A-046F8831CAC8}"/>
                </a:ext>
              </a:extLst>
            </p:cNvPr>
            <p:cNvSpPr/>
            <p:nvPr/>
          </p:nvSpPr>
          <p:spPr>
            <a:xfrm>
              <a:off x="5483828" y="3359372"/>
              <a:ext cx="45243" cy="135635"/>
            </a:xfrm>
            <a:custGeom>
              <a:avLst/>
              <a:gdLst>
                <a:gd name="connsiteX0" fmla="*/ 0 w 45243"/>
                <a:gd name="connsiteY0" fmla="*/ 0 h 135635"/>
                <a:gd name="connsiteX1" fmla="*/ 45244 w 45243"/>
                <a:gd name="connsiteY1" fmla="*/ 0 h 135635"/>
                <a:gd name="connsiteX2" fmla="*/ 45244 w 45243"/>
                <a:gd name="connsiteY2" fmla="*/ 135636 h 135635"/>
                <a:gd name="connsiteX3" fmla="*/ 0 w 45243"/>
                <a:gd name="connsiteY3" fmla="*/ 135636 h 135635"/>
              </a:gdLst>
              <a:ahLst/>
              <a:cxnLst>
                <a:cxn ang="0">
                  <a:pos x="connsiteX0" y="connsiteY0"/>
                </a:cxn>
                <a:cxn ang="0">
                  <a:pos x="connsiteX1" y="connsiteY1"/>
                </a:cxn>
                <a:cxn ang="0">
                  <a:pos x="connsiteX2" y="connsiteY2"/>
                </a:cxn>
                <a:cxn ang="0">
                  <a:pos x="connsiteX3" y="connsiteY3"/>
                </a:cxn>
              </a:cxnLst>
              <a:rect l="l" t="t" r="r" b="b"/>
              <a:pathLst>
                <a:path w="45243" h="135635">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2076" name="Freeform: Shape 2075">
              <a:extLst>
                <a:ext uri="{FF2B5EF4-FFF2-40B4-BE49-F238E27FC236}">
                  <a16:creationId xmlns:a16="http://schemas.microsoft.com/office/drawing/2014/main" id="{7635A733-1A76-4073-BE8C-8517D78EAB10}"/>
                </a:ext>
              </a:extLst>
            </p:cNvPr>
            <p:cNvSpPr/>
            <p:nvPr/>
          </p:nvSpPr>
          <p:spPr>
            <a:xfrm>
              <a:off x="5483828" y="3540252"/>
              <a:ext cx="45243" cy="135635"/>
            </a:xfrm>
            <a:custGeom>
              <a:avLst/>
              <a:gdLst>
                <a:gd name="connsiteX0" fmla="*/ 0 w 45243"/>
                <a:gd name="connsiteY0" fmla="*/ 0 h 135635"/>
                <a:gd name="connsiteX1" fmla="*/ 45244 w 45243"/>
                <a:gd name="connsiteY1" fmla="*/ 0 h 135635"/>
                <a:gd name="connsiteX2" fmla="*/ 45244 w 45243"/>
                <a:gd name="connsiteY2" fmla="*/ 135636 h 135635"/>
                <a:gd name="connsiteX3" fmla="*/ 0 w 45243"/>
                <a:gd name="connsiteY3" fmla="*/ 135636 h 135635"/>
              </a:gdLst>
              <a:ahLst/>
              <a:cxnLst>
                <a:cxn ang="0">
                  <a:pos x="connsiteX0" y="connsiteY0"/>
                </a:cxn>
                <a:cxn ang="0">
                  <a:pos x="connsiteX1" y="connsiteY1"/>
                </a:cxn>
                <a:cxn ang="0">
                  <a:pos x="connsiteX2" y="connsiteY2"/>
                </a:cxn>
                <a:cxn ang="0">
                  <a:pos x="connsiteX3" y="connsiteY3"/>
                </a:cxn>
              </a:cxnLst>
              <a:rect l="l" t="t" r="r" b="b"/>
              <a:pathLst>
                <a:path w="45243" h="135635">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2077" name="Freeform: Shape 2076">
              <a:extLst>
                <a:ext uri="{FF2B5EF4-FFF2-40B4-BE49-F238E27FC236}">
                  <a16:creationId xmlns:a16="http://schemas.microsoft.com/office/drawing/2014/main" id="{E6FA657A-461B-422D-BDEC-A2ED0B2D7325}"/>
                </a:ext>
              </a:extLst>
            </p:cNvPr>
            <p:cNvSpPr/>
            <p:nvPr/>
          </p:nvSpPr>
          <p:spPr>
            <a:xfrm>
              <a:off x="5483828" y="376628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078" name="Freeform: Shape 2077">
              <a:extLst>
                <a:ext uri="{FF2B5EF4-FFF2-40B4-BE49-F238E27FC236}">
                  <a16:creationId xmlns:a16="http://schemas.microsoft.com/office/drawing/2014/main" id="{77A1321E-4D6E-4B8B-9A6E-A5FB5D2B8869}"/>
                </a:ext>
              </a:extLst>
            </p:cNvPr>
            <p:cNvSpPr/>
            <p:nvPr/>
          </p:nvSpPr>
          <p:spPr>
            <a:xfrm>
              <a:off x="5483828" y="3856767"/>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079" name="Freeform: Shape 2078">
              <a:extLst>
                <a:ext uri="{FF2B5EF4-FFF2-40B4-BE49-F238E27FC236}">
                  <a16:creationId xmlns:a16="http://schemas.microsoft.com/office/drawing/2014/main" id="{DD9BC4BB-490D-41B4-9C7A-DD4E94CFEDD9}"/>
                </a:ext>
              </a:extLst>
            </p:cNvPr>
            <p:cNvSpPr/>
            <p:nvPr/>
          </p:nvSpPr>
          <p:spPr>
            <a:xfrm>
              <a:off x="5483828" y="394716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080" name="Freeform: Shape 2079">
              <a:extLst>
                <a:ext uri="{FF2B5EF4-FFF2-40B4-BE49-F238E27FC236}">
                  <a16:creationId xmlns:a16="http://schemas.microsoft.com/office/drawing/2014/main" id="{F3A2DF6B-0915-4A92-A110-98FD3E2C33C5}"/>
                </a:ext>
              </a:extLst>
            </p:cNvPr>
            <p:cNvSpPr/>
            <p:nvPr/>
          </p:nvSpPr>
          <p:spPr>
            <a:xfrm>
              <a:off x="5483828" y="421843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081" name="Freeform: Shape 2080">
              <a:extLst>
                <a:ext uri="{FF2B5EF4-FFF2-40B4-BE49-F238E27FC236}">
                  <a16:creationId xmlns:a16="http://schemas.microsoft.com/office/drawing/2014/main" id="{DEDEBB13-37A6-46D1-AB5A-0D66B6A7A0E0}"/>
                </a:ext>
              </a:extLst>
            </p:cNvPr>
            <p:cNvSpPr/>
            <p:nvPr/>
          </p:nvSpPr>
          <p:spPr>
            <a:xfrm>
              <a:off x="5529072" y="2590800"/>
              <a:ext cx="45243" cy="316515"/>
            </a:xfrm>
            <a:custGeom>
              <a:avLst/>
              <a:gdLst>
                <a:gd name="connsiteX0" fmla="*/ 0 w 45243"/>
                <a:gd name="connsiteY0" fmla="*/ 0 h 316515"/>
                <a:gd name="connsiteX1" fmla="*/ 45244 w 45243"/>
                <a:gd name="connsiteY1" fmla="*/ 0 h 316515"/>
                <a:gd name="connsiteX2" fmla="*/ 45244 w 45243"/>
                <a:gd name="connsiteY2" fmla="*/ 316516 h 316515"/>
                <a:gd name="connsiteX3" fmla="*/ 0 w 45243"/>
                <a:gd name="connsiteY3" fmla="*/ 316516 h 316515"/>
              </a:gdLst>
              <a:ahLst/>
              <a:cxnLst>
                <a:cxn ang="0">
                  <a:pos x="connsiteX0" y="connsiteY0"/>
                </a:cxn>
                <a:cxn ang="0">
                  <a:pos x="connsiteX1" y="connsiteY1"/>
                </a:cxn>
                <a:cxn ang="0">
                  <a:pos x="connsiteX2" y="connsiteY2"/>
                </a:cxn>
                <a:cxn ang="0">
                  <a:pos x="connsiteX3" y="connsiteY3"/>
                </a:cxn>
              </a:cxnLst>
              <a:rect l="l" t="t" r="r" b="b"/>
              <a:pathLst>
                <a:path w="45243" h="316515">
                  <a:moveTo>
                    <a:pt x="0" y="0"/>
                  </a:moveTo>
                  <a:lnTo>
                    <a:pt x="45244" y="0"/>
                  </a:lnTo>
                  <a:lnTo>
                    <a:pt x="45244" y="316516"/>
                  </a:lnTo>
                  <a:lnTo>
                    <a:pt x="0" y="316516"/>
                  </a:lnTo>
                  <a:close/>
                </a:path>
              </a:pathLst>
            </a:custGeom>
            <a:grpFill/>
            <a:ln w="9525" cap="flat">
              <a:noFill/>
              <a:prstDash val="solid"/>
              <a:miter/>
            </a:ln>
          </p:spPr>
          <p:txBody>
            <a:bodyPr rtlCol="0" anchor="ctr"/>
            <a:lstStyle/>
            <a:p>
              <a:endParaRPr lang="en-US"/>
            </a:p>
          </p:txBody>
        </p:sp>
        <p:sp>
          <p:nvSpPr>
            <p:cNvPr id="2082" name="Freeform: Shape 2081">
              <a:extLst>
                <a:ext uri="{FF2B5EF4-FFF2-40B4-BE49-F238E27FC236}">
                  <a16:creationId xmlns:a16="http://schemas.microsoft.com/office/drawing/2014/main" id="{A8653B94-C57B-4FF6-B2D6-7A02E40DC661}"/>
                </a:ext>
              </a:extLst>
            </p:cNvPr>
            <p:cNvSpPr/>
            <p:nvPr/>
          </p:nvSpPr>
          <p:spPr>
            <a:xfrm>
              <a:off x="5529072" y="2952464"/>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083" name="Freeform: Shape 2082">
              <a:extLst>
                <a:ext uri="{FF2B5EF4-FFF2-40B4-BE49-F238E27FC236}">
                  <a16:creationId xmlns:a16="http://schemas.microsoft.com/office/drawing/2014/main" id="{870C6436-0DF9-4EE4-B7C2-9909F82E2D7E}"/>
                </a:ext>
              </a:extLst>
            </p:cNvPr>
            <p:cNvSpPr/>
            <p:nvPr/>
          </p:nvSpPr>
          <p:spPr>
            <a:xfrm>
              <a:off x="5529072" y="3042951"/>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084" name="Freeform: Shape 2083">
              <a:extLst>
                <a:ext uri="{FF2B5EF4-FFF2-40B4-BE49-F238E27FC236}">
                  <a16:creationId xmlns:a16="http://schemas.microsoft.com/office/drawing/2014/main" id="{892FD264-6819-46EA-9B09-72FEF4C460D8}"/>
                </a:ext>
              </a:extLst>
            </p:cNvPr>
            <p:cNvSpPr/>
            <p:nvPr/>
          </p:nvSpPr>
          <p:spPr>
            <a:xfrm>
              <a:off x="5529072" y="3133344"/>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085" name="Freeform: Shape 2084">
              <a:extLst>
                <a:ext uri="{FF2B5EF4-FFF2-40B4-BE49-F238E27FC236}">
                  <a16:creationId xmlns:a16="http://schemas.microsoft.com/office/drawing/2014/main" id="{7FD542CD-AB1E-453A-B174-1311EA868C64}"/>
                </a:ext>
              </a:extLst>
            </p:cNvPr>
            <p:cNvSpPr/>
            <p:nvPr/>
          </p:nvSpPr>
          <p:spPr>
            <a:xfrm>
              <a:off x="5529072" y="3223736"/>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086" name="Freeform: Shape 2085">
              <a:extLst>
                <a:ext uri="{FF2B5EF4-FFF2-40B4-BE49-F238E27FC236}">
                  <a16:creationId xmlns:a16="http://schemas.microsoft.com/office/drawing/2014/main" id="{6BA12D3F-FB4E-4A46-9E09-4AAE11B83666}"/>
                </a:ext>
              </a:extLst>
            </p:cNvPr>
            <p:cNvSpPr/>
            <p:nvPr/>
          </p:nvSpPr>
          <p:spPr>
            <a:xfrm>
              <a:off x="5529072" y="3314223"/>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087" name="Freeform: Shape 2086">
              <a:extLst>
                <a:ext uri="{FF2B5EF4-FFF2-40B4-BE49-F238E27FC236}">
                  <a16:creationId xmlns:a16="http://schemas.microsoft.com/office/drawing/2014/main" id="{1E48E734-A9DE-4890-9F60-4248B314F98D}"/>
                </a:ext>
              </a:extLst>
            </p:cNvPr>
            <p:cNvSpPr/>
            <p:nvPr/>
          </p:nvSpPr>
          <p:spPr>
            <a:xfrm>
              <a:off x="5529072" y="3404616"/>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088" name="Freeform: Shape 2087">
              <a:extLst>
                <a:ext uri="{FF2B5EF4-FFF2-40B4-BE49-F238E27FC236}">
                  <a16:creationId xmlns:a16="http://schemas.microsoft.com/office/drawing/2014/main" id="{C36348C4-AD8D-44EA-9B5C-39D50B7CCA84}"/>
                </a:ext>
              </a:extLst>
            </p:cNvPr>
            <p:cNvSpPr/>
            <p:nvPr/>
          </p:nvSpPr>
          <p:spPr>
            <a:xfrm>
              <a:off x="5529072" y="3495008"/>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089" name="Freeform: Shape 2088">
              <a:extLst>
                <a:ext uri="{FF2B5EF4-FFF2-40B4-BE49-F238E27FC236}">
                  <a16:creationId xmlns:a16="http://schemas.microsoft.com/office/drawing/2014/main" id="{D373AF86-1D06-48D9-AFBE-950834715BBA}"/>
                </a:ext>
              </a:extLst>
            </p:cNvPr>
            <p:cNvSpPr/>
            <p:nvPr/>
          </p:nvSpPr>
          <p:spPr>
            <a:xfrm>
              <a:off x="5529072" y="3585495"/>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090" name="Freeform: Shape 2089">
              <a:extLst>
                <a:ext uri="{FF2B5EF4-FFF2-40B4-BE49-F238E27FC236}">
                  <a16:creationId xmlns:a16="http://schemas.microsoft.com/office/drawing/2014/main" id="{8C7494B1-3A57-4BA5-8FDA-41A357845869}"/>
                </a:ext>
              </a:extLst>
            </p:cNvPr>
            <p:cNvSpPr/>
            <p:nvPr/>
          </p:nvSpPr>
          <p:spPr>
            <a:xfrm>
              <a:off x="5529072" y="3675888"/>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091" name="Freeform: Shape 2090">
              <a:extLst>
                <a:ext uri="{FF2B5EF4-FFF2-40B4-BE49-F238E27FC236}">
                  <a16:creationId xmlns:a16="http://schemas.microsoft.com/office/drawing/2014/main" id="{73DBF2FB-9641-4D37-A0DF-9E563DB56457}"/>
                </a:ext>
              </a:extLst>
            </p:cNvPr>
            <p:cNvSpPr/>
            <p:nvPr/>
          </p:nvSpPr>
          <p:spPr>
            <a:xfrm>
              <a:off x="5529072" y="376628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092" name="Freeform: Shape 2091">
              <a:extLst>
                <a:ext uri="{FF2B5EF4-FFF2-40B4-BE49-F238E27FC236}">
                  <a16:creationId xmlns:a16="http://schemas.microsoft.com/office/drawing/2014/main" id="{5202476C-1269-4C02-B71C-0A7C06826536}"/>
                </a:ext>
              </a:extLst>
            </p:cNvPr>
            <p:cNvSpPr/>
            <p:nvPr/>
          </p:nvSpPr>
          <p:spPr>
            <a:xfrm>
              <a:off x="5529072" y="3856767"/>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093" name="Freeform: Shape 2092">
              <a:extLst>
                <a:ext uri="{FF2B5EF4-FFF2-40B4-BE49-F238E27FC236}">
                  <a16:creationId xmlns:a16="http://schemas.microsoft.com/office/drawing/2014/main" id="{73743846-2427-40FE-ACA9-A1F679693DF0}"/>
                </a:ext>
              </a:extLst>
            </p:cNvPr>
            <p:cNvSpPr/>
            <p:nvPr/>
          </p:nvSpPr>
          <p:spPr>
            <a:xfrm>
              <a:off x="5529072" y="3947160"/>
              <a:ext cx="45243" cy="316515"/>
            </a:xfrm>
            <a:custGeom>
              <a:avLst/>
              <a:gdLst>
                <a:gd name="connsiteX0" fmla="*/ 0 w 45243"/>
                <a:gd name="connsiteY0" fmla="*/ 0 h 316515"/>
                <a:gd name="connsiteX1" fmla="*/ 45244 w 45243"/>
                <a:gd name="connsiteY1" fmla="*/ 0 h 316515"/>
                <a:gd name="connsiteX2" fmla="*/ 45244 w 45243"/>
                <a:gd name="connsiteY2" fmla="*/ 316516 h 316515"/>
                <a:gd name="connsiteX3" fmla="*/ 0 w 45243"/>
                <a:gd name="connsiteY3" fmla="*/ 316516 h 316515"/>
              </a:gdLst>
              <a:ahLst/>
              <a:cxnLst>
                <a:cxn ang="0">
                  <a:pos x="connsiteX0" y="connsiteY0"/>
                </a:cxn>
                <a:cxn ang="0">
                  <a:pos x="connsiteX1" y="connsiteY1"/>
                </a:cxn>
                <a:cxn ang="0">
                  <a:pos x="connsiteX2" y="connsiteY2"/>
                </a:cxn>
                <a:cxn ang="0">
                  <a:pos x="connsiteX3" y="connsiteY3"/>
                </a:cxn>
              </a:cxnLst>
              <a:rect l="l" t="t" r="r" b="b"/>
              <a:pathLst>
                <a:path w="45243" h="316515">
                  <a:moveTo>
                    <a:pt x="0" y="0"/>
                  </a:moveTo>
                  <a:lnTo>
                    <a:pt x="45244" y="0"/>
                  </a:lnTo>
                  <a:lnTo>
                    <a:pt x="45244" y="316516"/>
                  </a:lnTo>
                  <a:lnTo>
                    <a:pt x="0" y="316516"/>
                  </a:lnTo>
                  <a:close/>
                </a:path>
              </a:pathLst>
            </a:custGeom>
            <a:grpFill/>
            <a:ln w="9525" cap="flat">
              <a:noFill/>
              <a:prstDash val="solid"/>
              <a:miter/>
            </a:ln>
          </p:spPr>
          <p:txBody>
            <a:bodyPr rtlCol="0" anchor="ctr"/>
            <a:lstStyle/>
            <a:p>
              <a:endParaRPr lang="en-US"/>
            </a:p>
          </p:txBody>
        </p:sp>
        <p:sp>
          <p:nvSpPr>
            <p:cNvPr id="2094" name="Freeform: Shape 2093">
              <a:extLst>
                <a:ext uri="{FF2B5EF4-FFF2-40B4-BE49-F238E27FC236}">
                  <a16:creationId xmlns:a16="http://schemas.microsoft.com/office/drawing/2014/main" id="{3BFFB416-1538-4958-B527-7EEA7A00D55D}"/>
                </a:ext>
              </a:extLst>
            </p:cNvPr>
            <p:cNvSpPr/>
            <p:nvPr/>
          </p:nvSpPr>
          <p:spPr>
            <a:xfrm>
              <a:off x="5574315" y="2952464"/>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095" name="Freeform: Shape 2094">
              <a:extLst>
                <a:ext uri="{FF2B5EF4-FFF2-40B4-BE49-F238E27FC236}">
                  <a16:creationId xmlns:a16="http://schemas.microsoft.com/office/drawing/2014/main" id="{64D26DBB-5937-46A3-91EE-811CB43B68B7}"/>
                </a:ext>
              </a:extLst>
            </p:cNvPr>
            <p:cNvSpPr/>
            <p:nvPr/>
          </p:nvSpPr>
          <p:spPr>
            <a:xfrm>
              <a:off x="5574315" y="3359372"/>
              <a:ext cx="45243" cy="135635"/>
            </a:xfrm>
            <a:custGeom>
              <a:avLst/>
              <a:gdLst>
                <a:gd name="connsiteX0" fmla="*/ 0 w 45243"/>
                <a:gd name="connsiteY0" fmla="*/ 0 h 135635"/>
                <a:gd name="connsiteX1" fmla="*/ 45244 w 45243"/>
                <a:gd name="connsiteY1" fmla="*/ 0 h 135635"/>
                <a:gd name="connsiteX2" fmla="*/ 45244 w 45243"/>
                <a:gd name="connsiteY2" fmla="*/ 135636 h 135635"/>
                <a:gd name="connsiteX3" fmla="*/ 0 w 45243"/>
                <a:gd name="connsiteY3" fmla="*/ 135636 h 135635"/>
              </a:gdLst>
              <a:ahLst/>
              <a:cxnLst>
                <a:cxn ang="0">
                  <a:pos x="connsiteX0" y="connsiteY0"/>
                </a:cxn>
                <a:cxn ang="0">
                  <a:pos x="connsiteX1" y="connsiteY1"/>
                </a:cxn>
                <a:cxn ang="0">
                  <a:pos x="connsiteX2" y="connsiteY2"/>
                </a:cxn>
                <a:cxn ang="0">
                  <a:pos x="connsiteX3" y="connsiteY3"/>
                </a:cxn>
              </a:cxnLst>
              <a:rect l="l" t="t" r="r" b="b"/>
              <a:pathLst>
                <a:path w="45243" h="135635">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2096" name="Freeform: Shape 2095">
              <a:extLst>
                <a:ext uri="{FF2B5EF4-FFF2-40B4-BE49-F238E27FC236}">
                  <a16:creationId xmlns:a16="http://schemas.microsoft.com/office/drawing/2014/main" id="{97F203D2-2484-4ACC-BB96-8597C71D7CF2}"/>
                </a:ext>
              </a:extLst>
            </p:cNvPr>
            <p:cNvSpPr/>
            <p:nvPr/>
          </p:nvSpPr>
          <p:spPr>
            <a:xfrm>
              <a:off x="5574315" y="3630644"/>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097" name="Freeform: Shape 2096">
              <a:extLst>
                <a:ext uri="{FF2B5EF4-FFF2-40B4-BE49-F238E27FC236}">
                  <a16:creationId xmlns:a16="http://schemas.microsoft.com/office/drawing/2014/main" id="{2FD55962-3981-4E8A-95F4-B51C17AC7A05}"/>
                </a:ext>
              </a:extLst>
            </p:cNvPr>
            <p:cNvSpPr/>
            <p:nvPr/>
          </p:nvSpPr>
          <p:spPr>
            <a:xfrm>
              <a:off x="5574315" y="3721131"/>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098" name="Freeform: Shape 2097">
              <a:extLst>
                <a:ext uri="{FF2B5EF4-FFF2-40B4-BE49-F238E27FC236}">
                  <a16:creationId xmlns:a16="http://schemas.microsoft.com/office/drawing/2014/main" id="{C018CE52-A1CF-4565-9CCD-471E67C01287}"/>
                </a:ext>
              </a:extLst>
            </p:cNvPr>
            <p:cNvSpPr/>
            <p:nvPr/>
          </p:nvSpPr>
          <p:spPr>
            <a:xfrm>
              <a:off x="5574315" y="3856767"/>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099" name="Freeform: Shape 2098">
              <a:extLst>
                <a:ext uri="{FF2B5EF4-FFF2-40B4-BE49-F238E27FC236}">
                  <a16:creationId xmlns:a16="http://schemas.microsoft.com/office/drawing/2014/main" id="{7F4EFEF4-EB11-4116-9F65-E23BF5DF8A89}"/>
                </a:ext>
              </a:extLst>
            </p:cNvPr>
            <p:cNvSpPr/>
            <p:nvPr/>
          </p:nvSpPr>
          <p:spPr>
            <a:xfrm>
              <a:off x="5619464" y="259080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100" name="Freeform: Shape 2099">
              <a:extLst>
                <a:ext uri="{FF2B5EF4-FFF2-40B4-BE49-F238E27FC236}">
                  <a16:creationId xmlns:a16="http://schemas.microsoft.com/office/drawing/2014/main" id="{6740D76B-AD97-4E22-B750-C3218103F44A}"/>
                </a:ext>
              </a:extLst>
            </p:cNvPr>
            <p:cNvSpPr/>
            <p:nvPr/>
          </p:nvSpPr>
          <p:spPr>
            <a:xfrm>
              <a:off x="5619464" y="268119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101" name="Freeform: Shape 2100">
              <a:extLst>
                <a:ext uri="{FF2B5EF4-FFF2-40B4-BE49-F238E27FC236}">
                  <a16:creationId xmlns:a16="http://schemas.microsoft.com/office/drawing/2014/main" id="{7BB85126-F474-4921-BDD9-5EAD8CCCEDB4}"/>
                </a:ext>
              </a:extLst>
            </p:cNvPr>
            <p:cNvSpPr/>
            <p:nvPr/>
          </p:nvSpPr>
          <p:spPr>
            <a:xfrm>
              <a:off x="5619464" y="2816828"/>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102" name="Freeform: Shape 2101">
              <a:extLst>
                <a:ext uri="{FF2B5EF4-FFF2-40B4-BE49-F238E27FC236}">
                  <a16:creationId xmlns:a16="http://schemas.microsoft.com/office/drawing/2014/main" id="{A4D102C2-A9BB-4F39-B837-E1F58D890B1B}"/>
                </a:ext>
              </a:extLst>
            </p:cNvPr>
            <p:cNvSpPr/>
            <p:nvPr/>
          </p:nvSpPr>
          <p:spPr>
            <a:xfrm>
              <a:off x="5619464" y="2997708"/>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103" name="Freeform: Shape 2102">
              <a:extLst>
                <a:ext uri="{FF2B5EF4-FFF2-40B4-BE49-F238E27FC236}">
                  <a16:creationId xmlns:a16="http://schemas.microsoft.com/office/drawing/2014/main" id="{41C287B6-2AEB-45FE-81F6-87EE5EBA5D16}"/>
                </a:ext>
              </a:extLst>
            </p:cNvPr>
            <p:cNvSpPr/>
            <p:nvPr/>
          </p:nvSpPr>
          <p:spPr>
            <a:xfrm>
              <a:off x="5619464" y="308810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104" name="Freeform: Shape 2103">
              <a:extLst>
                <a:ext uri="{FF2B5EF4-FFF2-40B4-BE49-F238E27FC236}">
                  <a16:creationId xmlns:a16="http://schemas.microsoft.com/office/drawing/2014/main" id="{CE32CC28-ACC9-4917-87E4-87CA4CC225BF}"/>
                </a:ext>
              </a:extLst>
            </p:cNvPr>
            <p:cNvSpPr/>
            <p:nvPr/>
          </p:nvSpPr>
          <p:spPr>
            <a:xfrm>
              <a:off x="5619464" y="326898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105" name="Freeform: Shape 2104">
              <a:extLst>
                <a:ext uri="{FF2B5EF4-FFF2-40B4-BE49-F238E27FC236}">
                  <a16:creationId xmlns:a16="http://schemas.microsoft.com/office/drawing/2014/main" id="{ACA12E2C-650F-4930-902D-DF120A8DD1B3}"/>
                </a:ext>
              </a:extLst>
            </p:cNvPr>
            <p:cNvSpPr/>
            <p:nvPr/>
          </p:nvSpPr>
          <p:spPr>
            <a:xfrm>
              <a:off x="5619464" y="3449859"/>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106" name="Freeform: Shape 2105">
              <a:extLst>
                <a:ext uri="{FF2B5EF4-FFF2-40B4-BE49-F238E27FC236}">
                  <a16:creationId xmlns:a16="http://schemas.microsoft.com/office/drawing/2014/main" id="{90F3B279-46F8-421A-A8AC-402FA6E632BE}"/>
                </a:ext>
              </a:extLst>
            </p:cNvPr>
            <p:cNvSpPr/>
            <p:nvPr/>
          </p:nvSpPr>
          <p:spPr>
            <a:xfrm>
              <a:off x="5619464" y="3675888"/>
              <a:ext cx="45243" cy="180879"/>
            </a:xfrm>
            <a:custGeom>
              <a:avLst/>
              <a:gdLst>
                <a:gd name="connsiteX0" fmla="*/ 0 w 45243"/>
                <a:gd name="connsiteY0" fmla="*/ 0 h 180879"/>
                <a:gd name="connsiteX1" fmla="*/ 45244 w 45243"/>
                <a:gd name="connsiteY1" fmla="*/ 0 h 180879"/>
                <a:gd name="connsiteX2" fmla="*/ 45244 w 45243"/>
                <a:gd name="connsiteY2" fmla="*/ 180880 h 180879"/>
                <a:gd name="connsiteX3" fmla="*/ 0 w 45243"/>
                <a:gd name="connsiteY3" fmla="*/ 180880 h 180879"/>
              </a:gdLst>
              <a:ahLst/>
              <a:cxnLst>
                <a:cxn ang="0">
                  <a:pos x="connsiteX0" y="connsiteY0"/>
                </a:cxn>
                <a:cxn ang="0">
                  <a:pos x="connsiteX1" y="connsiteY1"/>
                </a:cxn>
                <a:cxn ang="0">
                  <a:pos x="connsiteX2" y="connsiteY2"/>
                </a:cxn>
                <a:cxn ang="0">
                  <a:pos x="connsiteX3" y="connsiteY3"/>
                </a:cxn>
              </a:cxnLst>
              <a:rect l="l" t="t" r="r" b="b"/>
              <a:pathLst>
                <a:path w="45243" h="180879">
                  <a:moveTo>
                    <a:pt x="0" y="0"/>
                  </a:moveTo>
                  <a:lnTo>
                    <a:pt x="45244" y="0"/>
                  </a:lnTo>
                  <a:lnTo>
                    <a:pt x="45244" y="180880"/>
                  </a:lnTo>
                  <a:lnTo>
                    <a:pt x="0" y="180880"/>
                  </a:lnTo>
                  <a:close/>
                </a:path>
              </a:pathLst>
            </a:custGeom>
            <a:grpFill/>
            <a:ln w="9525" cap="flat">
              <a:noFill/>
              <a:prstDash val="solid"/>
              <a:miter/>
            </a:ln>
          </p:spPr>
          <p:txBody>
            <a:bodyPr rtlCol="0" anchor="ctr"/>
            <a:lstStyle/>
            <a:p>
              <a:endParaRPr lang="en-US"/>
            </a:p>
          </p:txBody>
        </p:sp>
        <p:sp>
          <p:nvSpPr>
            <p:cNvPr id="2107" name="Freeform: Shape 2106">
              <a:extLst>
                <a:ext uri="{FF2B5EF4-FFF2-40B4-BE49-F238E27FC236}">
                  <a16:creationId xmlns:a16="http://schemas.microsoft.com/office/drawing/2014/main" id="{3B17CC60-724D-4430-A6F2-EEC37226FBAF}"/>
                </a:ext>
              </a:extLst>
            </p:cNvPr>
            <p:cNvSpPr/>
            <p:nvPr/>
          </p:nvSpPr>
          <p:spPr>
            <a:xfrm>
              <a:off x="5619464" y="3901916"/>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108" name="Freeform: Shape 2107">
              <a:extLst>
                <a:ext uri="{FF2B5EF4-FFF2-40B4-BE49-F238E27FC236}">
                  <a16:creationId xmlns:a16="http://schemas.microsoft.com/office/drawing/2014/main" id="{5CAD6359-6BB8-4521-8227-52BC18A05CAD}"/>
                </a:ext>
              </a:extLst>
            </p:cNvPr>
            <p:cNvSpPr/>
            <p:nvPr/>
          </p:nvSpPr>
          <p:spPr>
            <a:xfrm>
              <a:off x="5619464" y="4128039"/>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109" name="Freeform: Shape 2108">
              <a:extLst>
                <a:ext uri="{FF2B5EF4-FFF2-40B4-BE49-F238E27FC236}">
                  <a16:creationId xmlns:a16="http://schemas.microsoft.com/office/drawing/2014/main" id="{0AD22A3C-7369-4F9A-87FF-4C37048DA23F}"/>
                </a:ext>
              </a:extLst>
            </p:cNvPr>
            <p:cNvSpPr/>
            <p:nvPr/>
          </p:nvSpPr>
          <p:spPr>
            <a:xfrm>
              <a:off x="5619464" y="421843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110" name="Freeform: Shape 2109">
              <a:extLst>
                <a:ext uri="{FF2B5EF4-FFF2-40B4-BE49-F238E27FC236}">
                  <a16:creationId xmlns:a16="http://schemas.microsoft.com/office/drawing/2014/main" id="{715CAE56-E002-43FB-9611-AECFA72890BE}"/>
                </a:ext>
              </a:extLst>
            </p:cNvPr>
            <p:cNvSpPr/>
            <p:nvPr/>
          </p:nvSpPr>
          <p:spPr>
            <a:xfrm>
              <a:off x="5664708" y="2590800"/>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111" name="Freeform: Shape 2110">
              <a:extLst>
                <a:ext uri="{FF2B5EF4-FFF2-40B4-BE49-F238E27FC236}">
                  <a16:creationId xmlns:a16="http://schemas.microsoft.com/office/drawing/2014/main" id="{FBE17466-7A8D-4781-B5A3-8D90E513C846}"/>
                </a:ext>
              </a:extLst>
            </p:cNvPr>
            <p:cNvSpPr/>
            <p:nvPr/>
          </p:nvSpPr>
          <p:spPr>
            <a:xfrm>
              <a:off x="5664708" y="2771679"/>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112" name="Freeform: Shape 2111">
              <a:extLst>
                <a:ext uri="{FF2B5EF4-FFF2-40B4-BE49-F238E27FC236}">
                  <a16:creationId xmlns:a16="http://schemas.microsoft.com/office/drawing/2014/main" id="{B3401059-A056-4213-A657-1F0FE8C947D8}"/>
                </a:ext>
              </a:extLst>
            </p:cNvPr>
            <p:cNvSpPr/>
            <p:nvPr/>
          </p:nvSpPr>
          <p:spPr>
            <a:xfrm>
              <a:off x="5664708" y="3042951"/>
              <a:ext cx="45243" cy="135636"/>
            </a:xfrm>
            <a:custGeom>
              <a:avLst/>
              <a:gdLst>
                <a:gd name="connsiteX0" fmla="*/ 0 w 45243"/>
                <a:gd name="connsiteY0" fmla="*/ 0 h 135636"/>
                <a:gd name="connsiteX1" fmla="*/ 45244 w 45243"/>
                <a:gd name="connsiteY1" fmla="*/ 0 h 135636"/>
                <a:gd name="connsiteX2" fmla="*/ 45244 w 45243"/>
                <a:gd name="connsiteY2" fmla="*/ 135636 h 135636"/>
                <a:gd name="connsiteX3" fmla="*/ 0 w 45243"/>
                <a:gd name="connsiteY3" fmla="*/ 135636 h 135636"/>
              </a:gdLst>
              <a:ahLst/>
              <a:cxnLst>
                <a:cxn ang="0">
                  <a:pos x="connsiteX0" y="connsiteY0"/>
                </a:cxn>
                <a:cxn ang="0">
                  <a:pos x="connsiteX1" y="connsiteY1"/>
                </a:cxn>
                <a:cxn ang="0">
                  <a:pos x="connsiteX2" y="connsiteY2"/>
                </a:cxn>
                <a:cxn ang="0">
                  <a:pos x="connsiteX3" y="connsiteY3"/>
                </a:cxn>
              </a:cxnLst>
              <a:rect l="l" t="t" r="r" b="b"/>
              <a:pathLst>
                <a:path w="45243" h="135636">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2113" name="Freeform: Shape 2112">
              <a:extLst>
                <a:ext uri="{FF2B5EF4-FFF2-40B4-BE49-F238E27FC236}">
                  <a16:creationId xmlns:a16="http://schemas.microsoft.com/office/drawing/2014/main" id="{DB50F3F6-255C-4992-BCBE-5830CB1BD740}"/>
                </a:ext>
              </a:extLst>
            </p:cNvPr>
            <p:cNvSpPr/>
            <p:nvPr/>
          </p:nvSpPr>
          <p:spPr>
            <a:xfrm>
              <a:off x="5664708" y="3223736"/>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114" name="Freeform: Shape 2113">
              <a:extLst>
                <a:ext uri="{FF2B5EF4-FFF2-40B4-BE49-F238E27FC236}">
                  <a16:creationId xmlns:a16="http://schemas.microsoft.com/office/drawing/2014/main" id="{F1085416-351E-4DED-B101-BF7072F3A0B6}"/>
                </a:ext>
              </a:extLst>
            </p:cNvPr>
            <p:cNvSpPr/>
            <p:nvPr/>
          </p:nvSpPr>
          <p:spPr>
            <a:xfrm>
              <a:off x="5664708" y="3359372"/>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115" name="Freeform: Shape 2114">
              <a:extLst>
                <a:ext uri="{FF2B5EF4-FFF2-40B4-BE49-F238E27FC236}">
                  <a16:creationId xmlns:a16="http://schemas.microsoft.com/office/drawing/2014/main" id="{18DE533A-4417-4987-BD99-99DB0A580363}"/>
                </a:ext>
              </a:extLst>
            </p:cNvPr>
            <p:cNvSpPr/>
            <p:nvPr/>
          </p:nvSpPr>
          <p:spPr>
            <a:xfrm>
              <a:off x="5664708" y="3495008"/>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116" name="Freeform: Shape 2115">
              <a:extLst>
                <a:ext uri="{FF2B5EF4-FFF2-40B4-BE49-F238E27FC236}">
                  <a16:creationId xmlns:a16="http://schemas.microsoft.com/office/drawing/2014/main" id="{7E328875-CF80-4084-8471-A4AF6322E9CE}"/>
                </a:ext>
              </a:extLst>
            </p:cNvPr>
            <p:cNvSpPr/>
            <p:nvPr/>
          </p:nvSpPr>
          <p:spPr>
            <a:xfrm>
              <a:off x="5664708" y="3675888"/>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117" name="Freeform: Shape 2116">
              <a:extLst>
                <a:ext uri="{FF2B5EF4-FFF2-40B4-BE49-F238E27FC236}">
                  <a16:creationId xmlns:a16="http://schemas.microsoft.com/office/drawing/2014/main" id="{F4B1F2DA-6F91-4FEC-9909-7A6294C6DD3A}"/>
                </a:ext>
              </a:extLst>
            </p:cNvPr>
            <p:cNvSpPr/>
            <p:nvPr/>
          </p:nvSpPr>
          <p:spPr>
            <a:xfrm>
              <a:off x="5664708" y="3811524"/>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118" name="Freeform: Shape 2117">
              <a:extLst>
                <a:ext uri="{FF2B5EF4-FFF2-40B4-BE49-F238E27FC236}">
                  <a16:creationId xmlns:a16="http://schemas.microsoft.com/office/drawing/2014/main" id="{271EEF8B-0626-42A7-8DF2-A2279B110F07}"/>
                </a:ext>
              </a:extLst>
            </p:cNvPr>
            <p:cNvSpPr/>
            <p:nvPr/>
          </p:nvSpPr>
          <p:spPr>
            <a:xfrm>
              <a:off x="5664708" y="3947160"/>
              <a:ext cx="45243" cy="135636"/>
            </a:xfrm>
            <a:custGeom>
              <a:avLst/>
              <a:gdLst>
                <a:gd name="connsiteX0" fmla="*/ 0 w 45243"/>
                <a:gd name="connsiteY0" fmla="*/ 0 h 135636"/>
                <a:gd name="connsiteX1" fmla="*/ 45244 w 45243"/>
                <a:gd name="connsiteY1" fmla="*/ 0 h 135636"/>
                <a:gd name="connsiteX2" fmla="*/ 45244 w 45243"/>
                <a:gd name="connsiteY2" fmla="*/ 135636 h 135636"/>
                <a:gd name="connsiteX3" fmla="*/ 0 w 45243"/>
                <a:gd name="connsiteY3" fmla="*/ 135636 h 135636"/>
              </a:gdLst>
              <a:ahLst/>
              <a:cxnLst>
                <a:cxn ang="0">
                  <a:pos x="connsiteX0" y="connsiteY0"/>
                </a:cxn>
                <a:cxn ang="0">
                  <a:pos x="connsiteX1" y="connsiteY1"/>
                </a:cxn>
                <a:cxn ang="0">
                  <a:pos x="connsiteX2" y="connsiteY2"/>
                </a:cxn>
                <a:cxn ang="0">
                  <a:pos x="connsiteX3" y="connsiteY3"/>
                </a:cxn>
              </a:cxnLst>
              <a:rect l="l" t="t" r="r" b="b"/>
              <a:pathLst>
                <a:path w="45243" h="135636">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2119" name="Freeform: Shape 2118">
              <a:extLst>
                <a:ext uri="{FF2B5EF4-FFF2-40B4-BE49-F238E27FC236}">
                  <a16:creationId xmlns:a16="http://schemas.microsoft.com/office/drawing/2014/main" id="{A3668DD1-9F2A-48AD-B93D-40FF740359C3}"/>
                </a:ext>
              </a:extLst>
            </p:cNvPr>
            <p:cNvSpPr/>
            <p:nvPr/>
          </p:nvSpPr>
          <p:spPr>
            <a:xfrm>
              <a:off x="5664708" y="4173188"/>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120" name="Freeform: Shape 2119">
              <a:extLst>
                <a:ext uri="{FF2B5EF4-FFF2-40B4-BE49-F238E27FC236}">
                  <a16:creationId xmlns:a16="http://schemas.microsoft.com/office/drawing/2014/main" id="{1D294285-11FA-4F83-A0FB-15276A59E1FE}"/>
                </a:ext>
              </a:extLst>
            </p:cNvPr>
            <p:cNvSpPr/>
            <p:nvPr/>
          </p:nvSpPr>
          <p:spPr>
            <a:xfrm>
              <a:off x="5709951" y="2590800"/>
              <a:ext cx="45243" cy="135636"/>
            </a:xfrm>
            <a:custGeom>
              <a:avLst/>
              <a:gdLst>
                <a:gd name="connsiteX0" fmla="*/ 0 w 45243"/>
                <a:gd name="connsiteY0" fmla="*/ 0 h 135636"/>
                <a:gd name="connsiteX1" fmla="*/ 45244 w 45243"/>
                <a:gd name="connsiteY1" fmla="*/ 0 h 135636"/>
                <a:gd name="connsiteX2" fmla="*/ 45244 w 45243"/>
                <a:gd name="connsiteY2" fmla="*/ 135636 h 135636"/>
                <a:gd name="connsiteX3" fmla="*/ 0 w 45243"/>
                <a:gd name="connsiteY3" fmla="*/ 135636 h 135636"/>
              </a:gdLst>
              <a:ahLst/>
              <a:cxnLst>
                <a:cxn ang="0">
                  <a:pos x="connsiteX0" y="connsiteY0"/>
                </a:cxn>
                <a:cxn ang="0">
                  <a:pos x="connsiteX1" y="connsiteY1"/>
                </a:cxn>
                <a:cxn ang="0">
                  <a:pos x="connsiteX2" y="connsiteY2"/>
                </a:cxn>
                <a:cxn ang="0">
                  <a:pos x="connsiteX3" y="connsiteY3"/>
                </a:cxn>
              </a:cxnLst>
              <a:rect l="l" t="t" r="r" b="b"/>
              <a:pathLst>
                <a:path w="45243" h="135636">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2121" name="Freeform: Shape 2120">
              <a:extLst>
                <a:ext uri="{FF2B5EF4-FFF2-40B4-BE49-F238E27FC236}">
                  <a16:creationId xmlns:a16="http://schemas.microsoft.com/office/drawing/2014/main" id="{EB753A7D-6AC1-49FA-A9D7-8EA846497D92}"/>
                </a:ext>
              </a:extLst>
            </p:cNvPr>
            <p:cNvSpPr/>
            <p:nvPr/>
          </p:nvSpPr>
          <p:spPr>
            <a:xfrm>
              <a:off x="5709951" y="2862072"/>
              <a:ext cx="45243" cy="361664"/>
            </a:xfrm>
            <a:custGeom>
              <a:avLst/>
              <a:gdLst>
                <a:gd name="connsiteX0" fmla="*/ 0 w 45243"/>
                <a:gd name="connsiteY0" fmla="*/ 0 h 361664"/>
                <a:gd name="connsiteX1" fmla="*/ 45244 w 45243"/>
                <a:gd name="connsiteY1" fmla="*/ 0 h 361664"/>
                <a:gd name="connsiteX2" fmla="*/ 45244 w 45243"/>
                <a:gd name="connsiteY2" fmla="*/ 361664 h 361664"/>
                <a:gd name="connsiteX3" fmla="*/ 0 w 45243"/>
                <a:gd name="connsiteY3" fmla="*/ 361664 h 361664"/>
              </a:gdLst>
              <a:ahLst/>
              <a:cxnLst>
                <a:cxn ang="0">
                  <a:pos x="connsiteX0" y="connsiteY0"/>
                </a:cxn>
                <a:cxn ang="0">
                  <a:pos x="connsiteX1" y="connsiteY1"/>
                </a:cxn>
                <a:cxn ang="0">
                  <a:pos x="connsiteX2" y="connsiteY2"/>
                </a:cxn>
                <a:cxn ang="0">
                  <a:pos x="connsiteX3" y="connsiteY3"/>
                </a:cxn>
              </a:cxnLst>
              <a:rect l="l" t="t" r="r" b="b"/>
              <a:pathLst>
                <a:path w="45243" h="361664">
                  <a:moveTo>
                    <a:pt x="0" y="0"/>
                  </a:moveTo>
                  <a:lnTo>
                    <a:pt x="45244" y="0"/>
                  </a:lnTo>
                  <a:lnTo>
                    <a:pt x="45244" y="361664"/>
                  </a:lnTo>
                  <a:lnTo>
                    <a:pt x="0" y="361664"/>
                  </a:lnTo>
                  <a:close/>
                </a:path>
              </a:pathLst>
            </a:custGeom>
            <a:grpFill/>
            <a:ln w="9525" cap="flat">
              <a:noFill/>
              <a:prstDash val="solid"/>
              <a:miter/>
            </a:ln>
          </p:spPr>
          <p:txBody>
            <a:bodyPr rtlCol="0" anchor="ctr"/>
            <a:lstStyle/>
            <a:p>
              <a:endParaRPr lang="en-US"/>
            </a:p>
          </p:txBody>
        </p:sp>
        <p:sp>
          <p:nvSpPr>
            <p:cNvPr id="2122" name="Freeform: Shape 2121">
              <a:extLst>
                <a:ext uri="{FF2B5EF4-FFF2-40B4-BE49-F238E27FC236}">
                  <a16:creationId xmlns:a16="http://schemas.microsoft.com/office/drawing/2014/main" id="{13528C4C-89BF-4337-A246-409706A65A66}"/>
                </a:ext>
              </a:extLst>
            </p:cNvPr>
            <p:cNvSpPr/>
            <p:nvPr/>
          </p:nvSpPr>
          <p:spPr>
            <a:xfrm>
              <a:off x="5709951" y="326898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123" name="Freeform: Shape 2122">
              <a:extLst>
                <a:ext uri="{FF2B5EF4-FFF2-40B4-BE49-F238E27FC236}">
                  <a16:creationId xmlns:a16="http://schemas.microsoft.com/office/drawing/2014/main" id="{24863F8D-3783-41DF-BAF1-845155DD5A5F}"/>
                </a:ext>
              </a:extLst>
            </p:cNvPr>
            <p:cNvSpPr/>
            <p:nvPr/>
          </p:nvSpPr>
          <p:spPr>
            <a:xfrm>
              <a:off x="5709951" y="3540252"/>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124" name="Freeform: Shape 2123">
              <a:extLst>
                <a:ext uri="{FF2B5EF4-FFF2-40B4-BE49-F238E27FC236}">
                  <a16:creationId xmlns:a16="http://schemas.microsoft.com/office/drawing/2014/main" id="{6B2C6DBC-C86C-4F97-A824-62BEA36CD1B3}"/>
                </a:ext>
              </a:extLst>
            </p:cNvPr>
            <p:cNvSpPr/>
            <p:nvPr/>
          </p:nvSpPr>
          <p:spPr>
            <a:xfrm>
              <a:off x="5709951" y="3675888"/>
              <a:ext cx="45243" cy="135635"/>
            </a:xfrm>
            <a:custGeom>
              <a:avLst/>
              <a:gdLst>
                <a:gd name="connsiteX0" fmla="*/ 0 w 45243"/>
                <a:gd name="connsiteY0" fmla="*/ 0 h 135635"/>
                <a:gd name="connsiteX1" fmla="*/ 45244 w 45243"/>
                <a:gd name="connsiteY1" fmla="*/ 0 h 135635"/>
                <a:gd name="connsiteX2" fmla="*/ 45244 w 45243"/>
                <a:gd name="connsiteY2" fmla="*/ 135636 h 135635"/>
                <a:gd name="connsiteX3" fmla="*/ 0 w 45243"/>
                <a:gd name="connsiteY3" fmla="*/ 135636 h 135635"/>
              </a:gdLst>
              <a:ahLst/>
              <a:cxnLst>
                <a:cxn ang="0">
                  <a:pos x="connsiteX0" y="connsiteY0"/>
                </a:cxn>
                <a:cxn ang="0">
                  <a:pos x="connsiteX1" y="connsiteY1"/>
                </a:cxn>
                <a:cxn ang="0">
                  <a:pos x="connsiteX2" y="connsiteY2"/>
                </a:cxn>
                <a:cxn ang="0">
                  <a:pos x="connsiteX3" y="connsiteY3"/>
                </a:cxn>
              </a:cxnLst>
              <a:rect l="l" t="t" r="r" b="b"/>
              <a:pathLst>
                <a:path w="45243" h="135635">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2125" name="Freeform: Shape 2124">
              <a:extLst>
                <a:ext uri="{FF2B5EF4-FFF2-40B4-BE49-F238E27FC236}">
                  <a16:creationId xmlns:a16="http://schemas.microsoft.com/office/drawing/2014/main" id="{ACC03F24-FCDA-4ACC-9F30-D09FA77B7A12}"/>
                </a:ext>
              </a:extLst>
            </p:cNvPr>
            <p:cNvSpPr/>
            <p:nvPr/>
          </p:nvSpPr>
          <p:spPr>
            <a:xfrm>
              <a:off x="5709951" y="3901916"/>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126" name="Freeform: Shape 2125">
              <a:extLst>
                <a:ext uri="{FF2B5EF4-FFF2-40B4-BE49-F238E27FC236}">
                  <a16:creationId xmlns:a16="http://schemas.microsoft.com/office/drawing/2014/main" id="{FDAB249E-3AC4-44D2-90D5-FF27F9F55908}"/>
                </a:ext>
              </a:extLst>
            </p:cNvPr>
            <p:cNvSpPr/>
            <p:nvPr/>
          </p:nvSpPr>
          <p:spPr>
            <a:xfrm>
              <a:off x="5709951" y="3992403"/>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127" name="Freeform: Shape 2126">
              <a:extLst>
                <a:ext uri="{FF2B5EF4-FFF2-40B4-BE49-F238E27FC236}">
                  <a16:creationId xmlns:a16="http://schemas.microsoft.com/office/drawing/2014/main" id="{5A31F18C-E055-4DC4-9EFB-7A07022B28B2}"/>
                </a:ext>
              </a:extLst>
            </p:cNvPr>
            <p:cNvSpPr/>
            <p:nvPr/>
          </p:nvSpPr>
          <p:spPr>
            <a:xfrm>
              <a:off x="5709951" y="4128039"/>
              <a:ext cx="45243" cy="135636"/>
            </a:xfrm>
            <a:custGeom>
              <a:avLst/>
              <a:gdLst>
                <a:gd name="connsiteX0" fmla="*/ 0 w 45243"/>
                <a:gd name="connsiteY0" fmla="*/ 0 h 135636"/>
                <a:gd name="connsiteX1" fmla="*/ 45244 w 45243"/>
                <a:gd name="connsiteY1" fmla="*/ 0 h 135636"/>
                <a:gd name="connsiteX2" fmla="*/ 45244 w 45243"/>
                <a:gd name="connsiteY2" fmla="*/ 135636 h 135636"/>
                <a:gd name="connsiteX3" fmla="*/ 0 w 45243"/>
                <a:gd name="connsiteY3" fmla="*/ 135636 h 135636"/>
              </a:gdLst>
              <a:ahLst/>
              <a:cxnLst>
                <a:cxn ang="0">
                  <a:pos x="connsiteX0" y="connsiteY0"/>
                </a:cxn>
                <a:cxn ang="0">
                  <a:pos x="connsiteX1" y="connsiteY1"/>
                </a:cxn>
                <a:cxn ang="0">
                  <a:pos x="connsiteX2" y="connsiteY2"/>
                </a:cxn>
                <a:cxn ang="0">
                  <a:pos x="connsiteX3" y="connsiteY3"/>
                </a:cxn>
              </a:cxnLst>
              <a:rect l="l" t="t" r="r" b="b"/>
              <a:pathLst>
                <a:path w="45243" h="135636">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2128" name="Freeform: Shape 2127">
              <a:extLst>
                <a:ext uri="{FF2B5EF4-FFF2-40B4-BE49-F238E27FC236}">
                  <a16:creationId xmlns:a16="http://schemas.microsoft.com/office/drawing/2014/main" id="{8592488B-C5AB-404F-A413-6EE66F821A74}"/>
                </a:ext>
              </a:extLst>
            </p:cNvPr>
            <p:cNvSpPr/>
            <p:nvPr/>
          </p:nvSpPr>
          <p:spPr>
            <a:xfrm>
              <a:off x="5755100" y="2590800"/>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129" name="Freeform: Shape 2128">
              <a:extLst>
                <a:ext uri="{FF2B5EF4-FFF2-40B4-BE49-F238E27FC236}">
                  <a16:creationId xmlns:a16="http://schemas.microsoft.com/office/drawing/2014/main" id="{DFF1ADE8-E7A3-4BD3-BC13-07BD63DF7410}"/>
                </a:ext>
              </a:extLst>
            </p:cNvPr>
            <p:cNvSpPr/>
            <p:nvPr/>
          </p:nvSpPr>
          <p:spPr>
            <a:xfrm>
              <a:off x="5755100" y="2726436"/>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130" name="Freeform: Shape 2129">
              <a:extLst>
                <a:ext uri="{FF2B5EF4-FFF2-40B4-BE49-F238E27FC236}">
                  <a16:creationId xmlns:a16="http://schemas.microsoft.com/office/drawing/2014/main" id="{C9C13AF8-AF81-4CAF-9596-BF895C69582D}"/>
                </a:ext>
              </a:extLst>
            </p:cNvPr>
            <p:cNvSpPr/>
            <p:nvPr/>
          </p:nvSpPr>
          <p:spPr>
            <a:xfrm>
              <a:off x="5755100" y="2907315"/>
              <a:ext cx="45243" cy="135636"/>
            </a:xfrm>
            <a:custGeom>
              <a:avLst/>
              <a:gdLst>
                <a:gd name="connsiteX0" fmla="*/ 0 w 45243"/>
                <a:gd name="connsiteY0" fmla="*/ 0 h 135636"/>
                <a:gd name="connsiteX1" fmla="*/ 45244 w 45243"/>
                <a:gd name="connsiteY1" fmla="*/ 0 h 135636"/>
                <a:gd name="connsiteX2" fmla="*/ 45244 w 45243"/>
                <a:gd name="connsiteY2" fmla="*/ 135636 h 135636"/>
                <a:gd name="connsiteX3" fmla="*/ 0 w 45243"/>
                <a:gd name="connsiteY3" fmla="*/ 135636 h 135636"/>
              </a:gdLst>
              <a:ahLst/>
              <a:cxnLst>
                <a:cxn ang="0">
                  <a:pos x="connsiteX0" y="connsiteY0"/>
                </a:cxn>
                <a:cxn ang="0">
                  <a:pos x="connsiteX1" y="connsiteY1"/>
                </a:cxn>
                <a:cxn ang="0">
                  <a:pos x="connsiteX2" y="connsiteY2"/>
                </a:cxn>
                <a:cxn ang="0">
                  <a:pos x="connsiteX3" y="connsiteY3"/>
                </a:cxn>
              </a:cxnLst>
              <a:rect l="l" t="t" r="r" b="b"/>
              <a:pathLst>
                <a:path w="45243" h="135636">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2131" name="Freeform: Shape 2130">
              <a:extLst>
                <a:ext uri="{FF2B5EF4-FFF2-40B4-BE49-F238E27FC236}">
                  <a16:creationId xmlns:a16="http://schemas.microsoft.com/office/drawing/2014/main" id="{A329A4F8-B2D0-4EAA-A265-293A0D019F21}"/>
                </a:ext>
              </a:extLst>
            </p:cNvPr>
            <p:cNvSpPr/>
            <p:nvPr/>
          </p:nvSpPr>
          <p:spPr>
            <a:xfrm>
              <a:off x="5755100" y="308810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132" name="Freeform: Shape 2131">
              <a:extLst>
                <a:ext uri="{FF2B5EF4-FFF2-40B4-BE49-F238E27FC236}">
                  <a16:creationId xmlns:a16="http://schemas.microsoft.com/office/drawing/2014/main" id="{831FFE9B-409A-4116-A71B-6BDFD62F0D1C}"/>
                </a:ext>
              </a:extLst>
            </p:cNvPr>
            <p:cNvSpPr/>
            <p:nvPr/>
          </p:nvSpPr>
          <p:spPr>
            <a:xfrm>
              <a:off x="5755100" y="3314223"/>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133" name="Freeform: Shape 2132">
              <a:extLst>
                <a:ext uri="{FF2B5EF4-FFF2-40B4-BE49-F238E27FC236}">
                  <a16:creationId xmlns:a16="http://schemas.microsoft.com/office/drawing/2014/main" id="{043D8DE0-6091-411F-A8F5-8EC866B36476}"/>
                </a:ext>
              </a:extLst>
            </p:cNvPr>
            <p:cNvSpPr/>
            <p:nvPr/>
          </p:nvSpPr>
          <p:spPr>
            <a:xfrm>
              <a:off x="5755100" y="3404616"/>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134" name="Freeform: Shape 2133">
              <a:extLst>
                <a:ext uri="{FF2B5EF4-FFF2-40B4-BE49-F238E27FC236}">
                  <a16:creationId xmlns:a16="http://schemas.microsoft.com/office/drawing/2014/main" id="{56A9B34B-63C8-4A4E-A31A-FB54C5B4A016}"/>
                </a:ext>
              </a:extLst>
            </p:cNvPr>
            <p:cNvSpPr/>
            <p:nvPr/>
          </p:nvSpPr>
          <p:spPr>
            <a:xfrm>
              <a:off x="5755100" y="3585495"/>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135" name="Freeform: Shape 2134">
              <a:extLst>
                <a:ext uri="{FF2B5EF4-FFF2-40B4-BE49-F238E27FC236}">
                  <a16:creationId xmlns:a16="http://schemas.microsoft.com/office/drawing/2014/main" id="{F547E41C-2043-4979-B61A-BC534B13348C}"/>
                </a:ext>
              </a:extLst>
            </p:cNvPr>
            <p:cNvSpPr/>
            <p:nvPr/>
          </p:nvSpPr>
          <p:spPr>
            <a:xfrm>
              <a:off x="5755100" y="3721131"/>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136" name="Freeform: Shape 2135">
              <a:extLst>
                <a:ext uri="{FF2B5EF4-FFF2-40B4-BE49-F238E27FC236}">
                  <a16:creationId xmlns:a16="http://schemas.microsoft.com/office/drawing/2014/main" id="{887D6D28-4AEB-4EC7-9A49-843FE4A978CB}"/>
                </a:ext>
              </a:extLst>
            </p:cNvPr>
            <p:cNvSpPr/>
            <p:nvPr/>
          </p:nvSpPr>
          <p:spPr>
            <a:xfrm>
              <a:off x="5755100" y="3811524"/>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137" name="Freeform: Shape 2136">
              <a:extLst>
                <a:ext uri="{FF2B5EF4-FFF2-40B4-BE49-F238E27FC236}">
                  <a16:creationId xmlns:a16="http://schemas.microsoft.com/office/drawing/2014/main" id="{73964086-A83E-4A6C-A876-CAB7A10C20BD}"/>
                </a:ext>
              </a:extLst>
            </p:cNvPr>
            <p:cNvSpPr/>
            <p:nvPr/>
          </p:nvSpPr>
          <p:spPr>
            <a:xfrm>
              <a:off x="5755100" y="394716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138" name="Freeform: Shape 2137">
              <a:extLst>
                <a:ext uri="{FF2B5EF4-FFF2-40B4-BE49-F238E27FC236}">
                  <a16:creationId xmlns:a16="http://schemas.microsoft.com/office/drawing/2014/main" id="{6937CF8A-68D3-4BB8-92DC-B84B936092EB}"/>
                </a:ext>
              </a:extLst>
            </p:cNvPr>
            <p:cNvSpPr/>
            <p:nvPr/>
          </p:nvSpPr>
          <p:spPr>
            <a:xfrm>
              <a:off x="5755100" y="4173188"/>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139" name="Freeform: Shape 2138">
              <a:extLst>
                <a:ext uri="{FF2B5EF4-FFF2-40B4-BE49-F238E27FC236}">
                  <a16:creationId xmlns:a16="http://schemas.microsoft.com/office/drawing/2014/main" id="{626FE214-96B8-4602-AEE4-F8C338241BBA}"/>
                </a:ext>
              </a:extLst>
            </p:cNvPr>
            <p:cNvSpPr/>
            <p:nvPr/>
          </p:nvSpPr>
          <p:spPr>
            <a:xfrm>
              <a:off x="5800344" y="2636043"/>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140" name="Freeform: Shape 2139">
              <a:extLst>
                <a:ext uri="{FF2B5EF4-FFF2-40B4-BE49-F238E27FC236}">
                  <a16:creationId xmlns:a16="http://schemas.microsoft.com/office/drawing/2014/main" id="{7C42E316-B148-45B3-9C46-B6EE0B57D4D8}"/>
                </a:ext>
              </a:extLst>
            </p:cNvPr>
            <p:cNvSpPr/>
            <p:nvPr/>
          </p:nvSpPr>
          <p:spPr>
            <a:xfrm>
              <a:off x="5800344" y="2816828"/>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141" name="Freeform: Shape 2140">
              <a:extLst>
                <a:ext uri="{FF2B5EF4-FFF2-40B4-BE49-F238E27FC236}">
                  <a16:creationId xmlns:a16="http://schemas.microsoft.com/office/drawing/2014/main" id="{0FC59536-476C-4C48-81E1-642F16177525}"/>
                </a:ext>
              </a:extLst>
            </p:cNvPr>
            <p:cNvSpPr/>
            <p:nvPr/>
          </p:nvSpPr>
          <p:spPr>
            <a:xfrm>
              <a:off x="5800344" y="2997708"/>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142" name="Freeform: Shape 2141">
              <a:extLst>
                <a:ext uri="{FF2B5EF4-FFF2-40B4-BE49-F238E27FC236}">
                  <a16:creationId xmlns:a16="http://schemas.microsoft.com/office/drawing/2014/main" id="{E24C5EE0-C650-488B-9F52-3B436134F5CB}"/>
                </a:ext>
              </a:extLst>
            </p:cNvPr>
            <p:cNvSpPr/>
            <p:nvPr/>
          </p:nvSpPr>
          <p:spPr>
            <a:xfrm>
              <a:off x="5800344" y="308810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143" name="Freeform: Shape 2142">
              <a:extLst>
                <a:ext uri="{FF2B5EF4-FFF2-40B4-BE49-F238E27FC236}">
                  <a16:creationId xmlns:a16="http://schemas.microsoft.com/office/drawing/2014/main" id="{D35E797F-C0D2-4C5C-8CBB-99900D6AF8B2}"/>
                </a:ext>
              </a:extLst>
            </p:cNvPr>
            <p:cNvSpPr/>
            <p:nvPr/>
          </p:nvSpPr>
          <p:spPr>
            <a:xfrm>
              <a:off x="5800344" y="326898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144" name="Freeform: Shape 2143">
              <a:extLst>
                <a:ext uri="{FF2B5EF4-FFF2-40B4-BE49-F238E27FC236}">
                  <a16:creationId xmlns:a16="http://schemas.microsoft.com/office/drawing/2014/main" id="{93A4DBB1-37AB-4260-8A1A-1CBD3F3A48AE}"/>
                </a:ext>
              </a:extLst>
            </p:cNvPr>
            <p:cNvSpPr/>
            <p:nvPr/>
          </p:nvSpPr>
          <p:spPr>
            <a:xfrm>
              <a:off x="5800344" y="3359372"/>
              <a:ext cx="45243" cy="180879"/>
            </a:xfrm>
            <a:custGeom>
              <a:avLst/>
              <a:gdLst>
                <a:gd name="connsiteX0" fmla="*/ 0 w 45243"/>
                <a:gd name="connsiteY0" fmla="*/ 0 h 180879"/>
                <a:gd name="connsiteX1" fmla="*/ 45244 w 45243"/>
                <a:gd name="connsiteY1" fmla="*/ 0 h 180879"/>
                <a:gd name="connsiteX2" fmla="*/ 45244 w 45243"/>
                <a:gd name="connsiteY2" fmla="*/ 180880 h 180879"/>
                <a:gd name="connsiteX3" fmla="*/ 0 w 45243"/>
                <a:gd name="connsiteY3" fmla="*/ 180880 h 180879"/>
              </a:gdLst>
              <a:ahLst/>
              <a:cxnLst>
                <a:cxn ang="0">
                  <a:pos x="connsiteX0" y="connsiteY0"/>
                </a:cxn>
                <a:cxn ang="0">
                  <a:pos x="connsiteX1" y="connsiteY1"/>
                </a:cxn>
                <a:cxn ang="0">
                  <a:pos x="connsiteX2" y="connsiteY2"/>
                </a:cxn>
                <a:cxn ang="0">
                  <a:pos x="connsiteX3" y="connsiteY3"/>
                </a:cxn>
              </a:cxnLst>
              <a:rect l="l" t="t" r="r" b="b"/>
              <a:pathLst>
                <a:path w="45243" h="180879">
                  <a:moveTo>
                    <a:pt x="0" y="0"/>
                  </a:moveTo>
                  <a:lnTo>
                    <a:pt x="45244" y="0"/>
                  </a:lnTo>
                  <a:lnTo>
                    <a:pt x="45244" y="180880"/>
                  </a:lnTo>
                  <a:lnTo>
                    <a:pt x="0" y="180880"/>
                  </a:lnTo>
                  <a:close/>
                </a:path>
              </a:pathLst>
            </a:custGeom>
            <a:grpFill/>
            <a:ln w="9525" cap="flat">
              <a:noFill/>
              <a:prstDash val="solid"/>
              <a:miter/>
            </a:ln>
          </p:spPr>
          <p:txBody>
            <a:bodyPr rtlCol="0" anchor="ctr"/>
            <a:lstStyle/>
            <a:p>
              <a:endParaRPr lang="en-US"/>
            </a:p>
          </p:txBody>
        </p:sp>
        <p:sp>
          <p:nvSpPr>
            <p:cNvPr id="2145" name="Freeform: Shape 2144">
              <a:extLst>
                <a:ext uri="{FF2B5EF4-FFF2-40B4-BE49-F238E27FC236}">
                  <a16:creationId xmlns:a16="http://schemas.microsoft.com/office/drawing/2014/main" id="{03BC466E-00BF-4CD5-8738-352CED382C68}"/>
                </a:ext>
              </a:extLst>
            </p:cNvPr>
            <p:cNvSpPr/>
            <p:nvPr/>
          </p:nvSpPr>
          <p:spPr>
            <a:xfrm>
              <a:off x="5800344" y="3675888"/>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146" name="Freeform: Shape 2145">
              <a:extLst>
                <a:ext uri="{FF2B5EF4-FFF2-40B4-BE49-F238E27FC236}">
                  <a16:creationId xmlns:a16="http://schemas.microsoft.com/office/drawing/2014/main" id="{46CAFAA6-BCF9-462B-8143-49C83A0827A8}"/>
                </a:ext>
              </a:extLst>
            </p:cNvPr>
            <p:cNvSpPr/>
            <p:nvPr/>
          </p:nvSpPr>
          <p:spPr>
            <a:xfrm>
              <a:off x="5800344" y="3766280"/>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147" name="Freeform: Shape 2146">
              <a:extLst>
                <a:ext uri="{FF2B5EF4-FFF2-40B4-BE49-F238E27FC236}">
                  <a16:creationId xmlns:a16="http://schemas.microsoft.com/office/drawing/2014/main" id="{F50F3F0C-0B36-481E-BDA5-6BA10BA555B0}"/>
                </a:ext>
              </a:extLst>
            </p:cNvPr>
            <p:cNvSpPr/>
            <p:nvPr/>
          </p:nvSpPr>
          <p:spPr>
            <a:xfrm>
              <a:off x="5800344" y="3901916"/>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148" name="Freeform: Shape 2147">
              <a:extLst>
                <a:ext uri="{FF2B5EF4-FFF2-40B4-BE49-F238E27FC236}">
                  <a16:creationId xmlns:a16="http://schemas.microsoft.com/office/drawing/2014/main" id="{6F8ACF19-441C-4E18-A49D-38F7BDF2B28C}"/>
                </a:ext>
              </a:extLst>
            </p:cNvPr>
            <p:cNvSpPr/>
            <p:nvPr/>
          </p:nvSpPr>
          <p:spPr>
            <a:xfrm>
              <a:off x="5800344" y="403755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149" name="Freeform: Shape 2148">
              <a:extLst>
                <a:ext uri="{FF2B5EF4-FFF2-40B4-BE49-F238E27FC236}">
                  <a16:creationId xmlns:a16="http://schemas.microsoft.com/office/drawing/2014/main" id="{F89D4B33-F123-4D04-9F7A-49DF956E8C7D}"/>
                </a:ext>
              </a:extLst>
            </p:cNvPr>
            <p:cNvSpPr/>
            <p:nvPr/>
          </p:nvSpPr>
          <p:spPr>
            <a:xfrm>
              <a:off x="5845587" y="259080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150" name="Freeform: Shape 2149">
              <a:extLst>
                <a:ext uri="{FF2B5EF4-FFF2-40B4-BE49-F238E27FC236}">
                  <a16:creationId xmlns:a16="http://schemas.microsoft.com/office/drawing/2014/main" id="{6A40E2B9-CD04-459B-A328-1ED24567255A}"/>
                </a:ext>
              </a:extLst>
            </p:cNvPr>
            <p:cNvSpPr/>
            <p:nvPr/>
          </p:nvSpPr>
          <p:spPr>
            <a:xfrm>
              <a:off x="5845587" y="2726436"/>
              <a:ext cx="45243" cy="135636"/>
            </a:xfrm>
            <a:custGeom>
              <a:avLst/>
              <a:gdLst>
                <a:gd name="connsiteX0" fmla="*/ 0 w 45243"/>
                <a:gd name="connsiteY0" fmla="*/ 0 h 135636"/>
                <a:gd name="connsiteX1" fmla="*/ 45244 w 45243"/>
                <a:gd name="connsiteY1" fmla="*/ 0 h 135636"/>
                <a:gd name="connsiteX2" fmla="*/ 45244 w 45243"/>
                <a:gd name="connsiteY2" fmla="*/ 135636 h 135636"/>
                <a:gd name="connsiteX3" fmla="*/ 0 w 45243"/>
                <a:gd name="connsiteY3" fmla="*/ 135636 h 135636"/>
              </a:gdLst>
              <a:ahLst/>
              <a:cxnLst>
                <a:cxn ang="0">
                  <a:pos x="connsiteX0" y="connsiteY0"/>
                </a:cxn>
                <a:cxn ang="0">
                  <a:pos x="connsiteX1" y="connsiteY1"/>
                </a:cxn>
                <a:cxn ang="0">
                  <a:pos x="connsiteX2" y="connsiteY2"/>
                </a:cxn>
                <a:cxn ang="0">
                  <a:pos x="connsiteX3" y="connsiteY3"/>
                </a:cxn>
              </a:cxnLst>
              <a:rect l="l" t="t" r="r" b="b"/>
              <a:pathLst>
                <a:path w="45243" h="135636">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2151" name="Freeform: Shape 2150">
              <a:extLst>
                <a:ext uri="{FF2B5EF4-FFF2-40B4-BE49-F238E27FC236}">
                  <a16:creationId xmlns:a16="http://schemas.microsoft.com/office/drawing/2014/main" id="{592712FE-3337-454C-8308-427176BCB211}"/>
                </a:ext>
              </a:extLst>
            </p:cNvPr>
            <p:cNvSpPr/>
            <p:nvPr/>
          </p:nvSpPr>
          <p:spPr>
            <a:xfrm>
              <a:off x="5845587" y="2952464"/>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152" name="Freeform: Shape 2151">
              <a:extLst>
                <a:ext uri="{FF2B5EF4-FFF2-40B4-BE49-F238E27FC236}">
                  <a16:creationId xmlns:a16="http://schemas.microsoft.com/office/drawing/2014/main" id="{20BC4F8D-55EC-4215-8463-1F0EC42058EE}"/>
                </a:ext>
              </a:extLst>
            </p:cNvPr>
            <p:cNvSpPr/>
            <p:nvPr/>
          </p:nvSpPr>
          <p:spPr>
            <a:xfrm>
              <a:off x="5845587" y="3042951"/>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153" name="Freeform: Shape 2152">
              <a:extLst>
                <a:ext uri="{FF2B5EF4-FFF2-40B4-BE49-F238E27FC236}">
                  <a16:creationId xmlns:a16="http://schemas.microsoft.com/office/drawing/2014/main" id="{42FA540E-3FA7-45C8-A332-C132F5F97869}"/>
                </a:ext>
              </a:extLst>
            </p:cNvPr>
            <p:cNvSpPr/>
            <p:nvPr/>
          </p:nvSpPr>
          <p:spPr>
            <a:xfrm>
              <a:off x="5845587" y="3178587"/>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154" name="Freeform: Shape 2153">
              <a:extLst>
                <a:ext uri="{FF2B5EF4-FFF2-40B4-BE49-F238E27FC236}">
                  <a16:creationId xmlns:a16="http://schemas.microsoft.com/office/drawing/2014/main" id="{7C1E75E0-F56B-49C9-ACD2-F567E4E65573}"/>
                </a:ext>
              </a:extLst>
            </p:cNvPr>
            <p:cNvSpPr/>
            <p:nvPr/>
          </p:nvSpPr>
          <p:spPr>
            <a:xfrm>
              <a:off x="5845587" y="3314223"/>
              <a:ext cx="45243" cy="135635"/>
            </a:xfrm>
            <a:custGeom>
              <a:avLst/>
              <a:gdLst>
                <a:gd name="connsiteX0" fmla="*/ 0 w 45243"/>
                <a:gd name="connsiteY0" fmla="*/ 0 h 135635"/>
                <a:gd name="connsiteX1" fmla="*/ 45244 w 45243"/>
                <a:gd name="connsiteY1" fmla="*/ 0 h 135635"/>
                <a:gd name="connsiteX2" fmla="*/ 45244 w 45243"/>
                <a:gd name="connsiteY2" fmla="*/ 135636 h 135635"/>
                <a:gd name="connsiteX3" fmla="*/ 0 w 45243"/>
                <a:gd name="connsiteY3" fmla="*/ 135636 h 135635"/>
              </a:gdLst>
              <a:ahLst/>
              <a:cxnLst>
                <a:cxn ang="0">
                  <a:pos x="connsiteX0" y="connsiteY0"/>
                </a:cxn>
                <a:cxn ang="0">
                  <a:pos x="connsiteX1" y="connsiteY1"/>
                </a:cxn>
                <a:cxn ang="0">
                  <a:pos x="connsiteX2" y="connsiteY2"/>
                </a:cxn>
                <a:cxn ang="0">
                  <a:pos x="connsiteX3" y="connsiteY3"/>
                </a:cxn>
              </a:cxnLst>
              <a:rect l="l" t="t" r="r" b="b"/>
              <a:pathLst>
                <a:path w="45243" h="135635">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2155" name="Freeform: Shape 2154">
              <a:extLst>
                <a:ext uri="{FF2B5EF4-FFF2-40B4-BE49-F238E27FC236}">
                  <a16:creationId xmlns:a16="http://schemas.microsoft.com/office/drawing/2014/main" id="{1ADB0DC5-D01E-4F49-9E2E-26621C603A1F}"/>
                </a:ext>
              </a:extLst>
            </p:cNvPr>
            <p:cNvSpPr/>
            <p:nvPr/>
          </p:nvSpPr>
          <p:spPr>
            <a:xfrm>
              <a:off x="5845587" y="3495008"/>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156" name="Freeform: Shape 2155">
              <a:extLst>
                <a:ext uri="{FF2B5EF4-FFF2-40B4-BE49-F238E27FC236}">
                  <a16:creationId xmlns:a16="http://schemas.microsoft.com/office/drawing/2014/main" id="{2CFC97C0-DC76-410D-AB67-B31B3F771519}"/>
                </a:ext>
              </a:extLst>
            </p:cNvPr>
            <p:cNvSpPr/>
            <p:nvPr/>
          </p:nvSpPr>
          <p:spPr>
            <a:xfrm>
              <a:off x="5845587" y="3585495"/>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157" name="Freeform: Shape 2156">
              <a:extLst>
                <a:ext uri="{FF2B5EF4-FFF2-40B4-BE49-F238E27FC236}">
                  <a16:creationId xmlns:a16="http://schemas.microsoft.com/office/drawing/2014/main" id="{06662CF0-ACC8-4430-896A-26471F47080E}"/>
                </a:ext>
              </a:extLst>
            </p:cNvPr>
            <p:cNvSpPr/>
            <p:nvPr/>
          </p:nvSpPr>
          <p:spPr>
            <a:xfrm>
              <a:off x="5845587" y="3675888"/>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158" name="Freeform: Shape 2157">
              <a:extLst>
                <a:ext uri="{FF2B5EF4-FFF2-40B4-BE49-F238E27FC236}">
                  <a16:creationId xmlns:a16="http://schemas.microsoft.com/office/drawing/2014/main" id="{0895EFCC-9FEF-430C-8360-79745E9B2930}"/>
                </a:ext>
              </a:extLst>
            </p:cNvPr>
            <p:cNvSpPr/>
            <p:nvPr/>
          </p:nvSpPr>
          <p:spPr>
            <a:xfrm>
              <a:off x="5845587" y="3856767"/>
              <a:ext cx="45243" cy="180879"/>
            </a:xfrm>
            <a:custGeom>
              <a:avLst/>
              <a:gdLst>
                <a:gd name="connsiteX0" fmla="*/ 0 w 45243"/>
                <a:gd name="connsiteY0" fmla="*/ 0 h 180879"/>
                <a:gd name="connsiteX1" fmla="*/ 45244 w 45243"/>
                <a:gd name="connsiteY1" fmla="*/ 0 h 180879"/>
                <a:gd name="connsiteX2" fmla="*/ 45244 w 45243"/>
                <a:gd name="connsiteY2" fmla="*/ 180880 h 180879"/>
                <a:gd name="connsiteX3" fmla="*/ 0 w 45243"/>
                <a:gd name="connsiteY3" fmla="*/ 180880 h 180879"/>
              </a:gdLst>
              <a:ahLst/>
              <a:cxnLst>
                <a:cxn ang="0">
                  <a:pos x="connsiteX0" y="connsiteY0"/>
                </a:cxn>
                <a:cxn ang="0">
                  <a:pos x="connsiteX1" y="connsiteY1"/>
                </a:cxn>
                <a:cxn ang="0">
                  <a:pos x="connsiteX2" y="connsiteY2"/>
                </a:cxn>
                <a:cxn ang="0">
                  <a:pos x="connsiteX3" y="connsiteY3"/>
                </a:cxn>
              </a:cxnLst>
              <a:rect l="l" t="t" r="r" b="b"/>
              <a:pathLst>
                <a:path w="45243" h="180879">
                  <a:moveTo>
                    <a:pt x="0" y="0"/>
                  </a:moveTo>
                  <a:lnTo>
                    <a:pt x="45244" y="0"/>
                  </a:lnTo>
                  <a:lnTo>
                    <a:pt x="45244" y="180880"/>
                  </a:lnTo>
                  <a:lnTo>
                    <a:pt x="0" y="180880"/>
                  </a:lnTo>
                  <a:close/>
                </a:path>
              </a:pathLst>
            </a:custGeom>
            <a:grpFill/>
            <a:ln w="9525" cap="flat">
              <a:noFill/>
              <a:prstDash val="solid"/>
              <a:miter/>
            </a:ln>
          </p:spPr>
          <p:txBody>
            <a:bodyPr rtlCol="0" anchor="ctr"/>
            <a:lstStyle/>
            <a:p>
              <a:endParaRPr lang="en-US"/>
            </a:p>
          </p:txBody>
        </p:sp>
        <p:sp>
          <p:nvSpPr>
            <p:cNvPr id="2159" name="Freeform: Shape 2158">
              <a:extLst>
                <a:ext uri="{FF2B5EF4-FFF2-40B4-BE49-F238E27FC236}">
                  <a16:creationId xmlns:a16="http://schemas.microsoft.com/office/drawing/2014/main" id="{B8095D03-6F7E-4D00-BC59-A8C1A5480D88}"/>
                </a:ext>
              </a:extLst>
            </p:cNvPr>
            <p:cNvSpPr/>
            <p:nvPr/>
          </p:nvSpPr>
          <p:spPr>
            <a:xfrm>
              <a:off x="5845587" y="4082796"/>
              <a:ext cx="45243" cy="180879"/>
            </a:xfrm>
            <a:custGeom>
              <a:avLst/>
              <a:gdLst>
                <a:gd name="connsiteX0" fmla="*/ 0 w 45243"/>
                <a:gd name="connsiteY0" fmla="*/ 0 h 180879"/>
                <a:gd name="connsiteX1" fmla="*/ 45244 w 45243"/>
                <a:gd name="connsiteY1" fmla="*/ 0 h 180879"/>
                <a:gd name="connsiteX2" fmla="*/ 45244 w 45243"/>
                <a:gd name="connsiteY2" fmla="*/ 180880 h 180879"/>
                <a:gd name="connsiteX3" fmla="*/ 0 w 45243"/>
                <a:gd name="connsiteY3" fmla="*/ 180880 h 180879"/>
              </a:gdLst>
              <a:ahLst/>
              <a:cxnLst>
                <a:cxn ang="0">
                  <a:pos x="connsiteX0" y="connsiteY0"/>
                </a:cxn>
                <a:cxn ang="0">
                  <a:pos x="connsiteX1" y="connsiteY1"/>
                </a:cxn>
                <a:cxn ang="0">
                  <a:pos x="connsiteX2" y="connsiteY2"/>
                </a:cxn>
                <a:cxn ang="0">
                  <a:pos x="connsiteX3" y="connsiteY3"/>
                </a:cxn>
              </a:cxnLst>
              <a:rect l="l" t="t" r="r" b="b"/>
              <a:pathLst>
                <a:path w="45243" h="180879">
                  <a:moveTo>
                    <a:pt x="0" y="0"/>
                  </a:moveTo>
                  <a:lnTo>
                    <a:pt x="45244" y="0"/>
                  </a:lnTo>
                  <a:lnTo>
                    <a:pt x="45244" y="180880"/>
                  </a:lnTo>
                  <a:lnTo>
                    <a:pt x="0" y="180880"/>
                  </a:lnTo>
                  <a:close/>
                </a:path>
              </a:pathLst>
            </a:custGeom>
            <a:grpFill/>
            <a:ln w="9525" cap="flat">
              <a:noFill/>
              <a:prstDash val="solid"/>
              <a:miter/>
            </a:ln>
          </p:spPr>
          <p:txBody>
            <a:bodyPr rtlCol="0" anchor="ctr"/>
            <a:lstStyle/>
            <a:p>
              <a:endParaRPr lang="en-US"/>
            </a:p>
          </p:txBody>
        </p:sp>
        <p:sp>
          <p:nvSpPr>
            <p:cNvPr id="2160" name="Freeform: Shape 2159">
              <a:extLst>
                <a:ext uri="{FF2B5EF4-FFF2-40B4-BE49-F238E27FC236}">
                  <a16:creationId xmlns:a16="http://schemas.microsoft.com/office/drawing/2014/main" id="{5881B127-7B09-446B-9284-6A7643C6F6BE}"/>
                </a:ext>
              </a:extLst>
            </p:cNvPr>
            <p:cNvSpPr/>
            <p:nvPr/>
          </p:nvSpPr>
          <p:spPr>
            <a:xfrm>
              <a:off x="5890736" y="2590800"/>
              <a:ext cx="45243" cy="406908"/>
            </a:xfrm>
            <a:custGeom>
              <a:avLst/>
              <a:gdLst>
                <a:gd name="connsiteX0" fmla="*/ 0 w 45243"/>
                <a:gd name="connsiteY0" fmla="*/ 0 h 406908"/>
                <a:gd name="connsiteX1" fmla="*/ 45244 w 45243"/>
                <a:gd name="connsiteY1" fmla="*/ 0 h 406908"/>
                <a:gd name="connsiteX2" fmla="*/ 45244 w 45243"/>
                <a:gd name="connsiteY2" fmla="*/ 406908 h 406908"/>
                <a:gd name="connsiteX3" fmla="*/ 0 w 45243"/>
                <a:gd name="connsiteY3" fmla="*/ 406908 h 406908"/>
              </a:gdLst>
              <a:ahLst/>
              <a:cxnLst>
                <a:cxn ang="0">
                  <a:pos x="connsiteX0" y="connsiteY0"/>
                </a:cxn>
                <a:cxn ang="0">
                  <a:pos x="connsiteX1" y="connsiteY1"/>
                </a:cxn>
                <a:cxn ang="0">
                  <a:pos x="connsiteX2" y="connsiteY2"/>
                </a:cxn>
                <a:cxn ang="0">
                  <a:pos x="connsiteX3" y="connsiteY3"/>
                </a:cxn>
              </a:cxnLst>
              <a:rect l="l" t="t" r="r" b="b"/>
              <a:pathLst>
                <a:path w="45243" h="406908">
                  <a:moveTo>
                    <a:pt x="0" y="0"/>
                  </a:moveTo>
                  <a:lnTo>
                    <a:pt x="45244" y="0"/>
                  </a:lnTo>
                  <a:lnTo>
                    <a:pt x="45244" y="406908"/>
                  </a:lnTo>
                  <a:lnTo>
                    <a:pt x="0" y="406908"/>
                  </a:lnTo>
                  <a:close/>
                </a:path>
              </a:pathLst>
            </a:custGeom>
            <a:grpFill/>
            <a:ln w="9525" cap="flat">
              <a:noFill/>
              <a:prstDash val="solid"/>
              <a:miter/>
            </a:ln>
          </p:spPr>
          <p:txBody>
            <a:bodyPr rtlCol="0" anchor="ctr"/>
            <a:lstStyle/>
            <a:p>
              <a:endParaRPr lang="en-US"/>
            </a:p>
          </p:txBody>
        </p:sp>
        <p:sp>
          <p:nvSpPr>
            <p:cNvPr id="2161" name="Freeform: Shape 2160">
              <a:extLst>
                <a:ext uri="{FF2B5EF4-FFF2-40B4-BE49-F238E27FC236}">
                  <a16:creationId xmlns:a16="http://schemas.microsoft.com/office/drawing/2014/main" id="{FDA88400-23A4-415C-A551-D29352CA28EF}"/>
                </a:ext>
              </a:extLst>
            </p:cNvPr>
            <p:cNvSpPr/>
            <p:nvPr/>
          </p:nvSpPr>
          <p:spPr>
            <a:xfrm>
              <a:off x="5890736" y="3042951"/>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162" name="Freeform: Shape 2161">
              <a:extLst>
                <a:ext uri="{FF2B5EF4-FFF2-40B4-BE49-F238E27FC236}">
                  <a16:creationId xmlns:a16="http://schemas.microsoft.com/office/drawing/2014/main" id="{419905EE-CDBB-445E-B34A-4E0EDB898076}"/>
                </a:ext>
              </a:extLst>
            </p:cNvPr>
            <p:cNvSpPr/>
            <p:nvPr/>
          </p:nvSpPr>
          <p:spPr>
            <a:xfrm>
              <a:off x="5890736" y="3223736"/>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163" name="Freeform: Shape 2162">
              <a:extLst>
                <a:ext uri="{FF2B5EF4-FFF2-40B4-BE49-F238E27FC236}">
                  <a16:creationId xmlns:a16="http://schemas.microsoft.com/office/drawing/2014/main" id="{D47D719A-A31D-4F41-9FD6-990414DC010B}"/>
                </a:ext>
              </a:extLst>
            </p:cNvPr>
            <p:cNvSpPr/>
            <p:nvPr/>
          </p:nvSpPr>
          <p:spPr>
            <a:xfrm>
              <a:off x="5890736" y="335937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164" name="Freeform: Shape 2163">
              <a:extLst>
                <a:ext uri="{FF2B5EF4-FFF2-40B4-BE49-F238E27FC236}">
                  <a16:creationId xmlns:a16="http://schemas.microsoft.com/office/drawing/2014/main" id="{83CBFFBE-C055-4213-B6BE-A3A2163D5B48}"/>
                </a:ext>
              </a:extLst>
            </p:cNvPr>
            <p:cNvSpPr/>
            <p:nvPr/>
          </p:nvSpPr>
          <p:spPr>
            <a:xfrm>
              <a:off x="5890736" y="354025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165" name="Freeform: Shape 2164">
              <a:extLst>
                <a:ext uri="{FF2B5EF4-FFF2-40B4-BE49-F238E27FC236}">
                  <a16:creationId xmlns:a16="http://schemas.microsoft.com/office/drawing/2014/main" id="{D479565D-C85C-4BF1-8FF8-6DBABF9E20B7}"/>
                </a:ext>
              </a:extLst>
            </p:cNvPr>
            <p:cNvSpPr/>
            <p:nvPr/>
          </p:nvSpPr>
          <p:spPr>
            <a:xfrm>
              <a:off x="5890736" y="3721131"/>
              <a:ext cx="45243" cy="271272"/>
            </a:xfrm>
            <a:custGeom>
              <a:avLst/>
              <a:gdLst>
                <a:gd name="connsiteX0" fmla="*/ 0 w 45243"/>
                <a:gd name="connsiteY0" fmla="*/ 0 h 271272"/>
                <a:gd name="connsiteX1" fmla="*/ 45244 w 45243"/>
                <a:gd name="connsiteY1" fmla="*/ 0 h 271272"/>
                <a:gd name="connsiteX2" fmla="*/ 45244 w 45243"/>
                <a:gd name="connsiteY2" fmla="*/ 271272 h 271272"/>
                <a:gd name="connsiteX3" fmla="*/ 0 w 45243"/>
                <a:gd name="connsiteY3" fmla="*/ 271272 h 271272"/>
              </a:gdLst>
              <a:ahLst/>
              <a:cxnLst>
                <a:cxn ang="0">
                  <a:pos x="connsiteX0" y="connsiteY0"/>
                </a:cxn>
                <a:cxn ang="0">
                  <a:pos x="connsiteX1" y="connsiteY1"/>
                </a:cxn>
                <a:cxn ang="0">
                  <a:pos x="connsiteX2" y="connsiteY2"/>
                </a:cxn>
                <a:cxn ang="0">
                  <a:pos x="connsiteX3" y="connsiteY3"/>
                </a:cxn>
              </a:cxnLst>
              <a:rect l="l" t="t" r="r" b="b"/>
              <a:pathLst>
                <a:path w="45243" h="271272">
                  <a:moveTo>
                    <a:pt x="0" y="0"/>
                  </a:moveTo>
                  <a:lnTo>
                    <a:pt x="45244" y="0"/>
                  </a:lnTo>
                  <a:lnTo>
                    <a:pt x="45244" y="271272"/>
                  </a:lnTo>
                  <a:lnTo>
                    <a:pt x="0" y="271272"/>
                  </a:lnTo>
                  <a:close/>
                </a:path>
              </a:pathLst>
            </a:custGeom>
            <a:grpFill/>
            <a:ln w="9525" cap="flat">
              <a:noFill/>
              <a:prstDash val="solid"/>
              <a:miter/>
            </a:ln>
          </p:spPr>
          <p:txBody>
            <a:bodyPr rtlCol="0" anchor="ctr"/>
            <a:lstStyle/>
            <a:p>
              <a:endParaRPr lang="en-US"/>
            </a:p>
          </p:txBody>
        </p:sp>
        <p:sp>
          <p:nvSpPr>
            <p:cNvPr id="2166" name="Freeform: Shape 2165">
              <a:extLst>
                <a:ext uri="{FF2B5EF4-FFF2-40B4-BE49-F238E27FC236}">
                  <a16:creationId xmlns:a16="http://schemas.microsoft.com/office/drawing/2014/main" id="{83E126D0-9705-491E-B231-7BED7D86355B}"/>
                </a:ext>
              </a:extLst>
            </p:cNvPr>
            <p:cNvSpPr/>
            <p:nvPr/>
          </p:nvSpPr>
          <p:spPr>
            <a:xfrm>
              <a:off x="5890736" y="4082796"/>
              <a:ext cx="45243" cy="180879"/>
            </a:xfrm>
            <a:custGeom>
              <a:avLst/>
              <a:gdLst>
                <a:gd name="connsiteX0" fmla="*/ 0 w 45243"/>
                <a:gd name="connsiteY0" fmla="*/ 0 h 180879"/>
                <a:gd name="connsiteX1" fmla="*/ 45244 w 45243"/>
                <a:gd name="connsiteY1" fmla="*/ 0 h 180879"/>
                <a:gd name="connsiteX2" fmla="*/ 45244 w 45243"/>
                <a:gd name="connsiteY2" fmla="*/ 180880 h 180879"/>
                <a:gd name="connsiteX3" fmla="*/ 0 w 45243"/>
                <a:gd name="connsiteY3" fmla="*/ 180880 h 180879"/>
              </a:gdLst>
              <a:ahLst/>
              <a:cxnLst>
                <a:cxn ang="0">
                  <a:pos x="connsiteX0" y="connsiteY0"/>
                </a:cxn>
                <a:cxn ang="0">
                  <a:pos x="connsiteX1" y="connsiteY1"/>
                </a:cxn>
                <a:cxn ang="0">
                  <a:pos x="connsiteX2" y="connsiteY2"/>
                </a:cxn>
                <a:cxn ang="0">
                  <a:pos x="connsiteX3" y="connsiteY3"/>
                </a:cxn>
              </a:cxnLst>
              <a:rect l="l" t="t" r="r" b="b"/>
              <a:pathLst>
                <a:path w="45243" h="180879">
                  <a:moveTo>
                    <a:pt x="0" y="0"/>
                  </a:moveTo>
                  <a:lnTo>
                    <a:pt x="45244" y="0"/>
                  </a:lnTo>
                  <a:lnTo>
                    <a:pt x="45244" y="180880"/>
                  </a:lnTo>
                  <a:lnTo>
                    <a:pt x="0" y="180880"/>
                  </a:lnTo>
                  <a:close/>
                </a:path>
              </a:pathLst>
            </a:custGeom>
            <a:grpFill/>
            <a:ln w="9525" cap="flat">
              <a:noFill/>
              <a:prstDash val="solid"/>
              <a:miter/>
            </a:ln>
          </p:spPr>
          <p:txBody>
            <a:bodyPr rtlCol="0" anchor="ctr"/>
            <a:lstStyle/>
            <a:p>
              <a:endParaRPr lang="en-US"/>
            </a:p>
          </p:txBody>
        </p:sp>
        <p:sp>
          <p:nvSpPr>
            <p:cNvPr id="2167" name="Freeform: Shape 2166">
              <a:extLst>
                <a:ext uri="{FF2B5EF4-FFF2-40B4-BE49-F238E27FC236}">
                  <a16:creationId xmlns:a16="http://schemas.microsoft.com/office/drawing/2014/main" id="{34E286AC-7D0C-4FCC-88EF-217AC6C7BA33}"/>
                </a:ext>
              </a:extLst>
            </p:cNvPr>
            <p:cNvSpPr/>
            <p:nvPr/>
          </p:nvSpPr>
          <p:spPr>
            <a:xfrm>
              <a:off x="5935980" y="2590800"/>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168" name="Freeform: Shape 2167">
              <a:extLst>
                <a:ext uri="{FF2B5EF4-FFF2-40B4-BE49-F238E27FC236}">
                  <a16:creationId xmlns:a16="http://schemas.microsoft.com/office/drawing/2014/main" id="{1A86B06F-83EC-4B6E-ACAF-A7AFCFE64DDE}"/>
                </a:ext>
              </a:extLst>
            </p:cNvPr>
            <p:cNvSpPr/>
            <p:nvPr/>
          </p:nvSpPr>
          <p:spPr>
            <a:xfrm>
              <a:off x="5935980" y="2726436"/>
              <a:ext cx="45243" cy="135636"/>
            </a:xfrm>
            <a:custGeom>
              <a:avLst/>
              <a:gdLst>
                <a:gd name="connsiteX0" fmla="*/ 0 w 45243"/>
                <a:gd name="connsiteY0" fmla="*/ 0 h 135636"/>
                <a:gd name="connsiteX1" fmla="*/ 45244 w 45243"/>
                <a:gd name="connsiteY1" fmla="*/ 0 h 135636"/>
                <a:gd name="connsiteX2" fmla="*/ 45244 w 45243"/>
                <a:gd name="connsiteY2" fmla="*/ 135636 h 135636"/>
                <a:gd name="connsiteX3" fmla="*/ 0 w 45243"/>
                <a:gd name="connsiteY3" fmla="*/ 135636 h 135636"/>
              </a:gdLst>
              <a:ahLst/>
              <a:cxnLst>
                <a:cxn ang="0">
                  <a:pos x="connsiteX0" y="connsiteY0"/>
                </a:cxn>
                <a:cxn ang="0">
                  <a:pos x="connsiteX1" y="connsiteY1"/>
                </a:cxn>
                <a:cxn ang="0">
                  <a:pos x="connsiteX2" y="connsiteY2"/>
                </a:cxn>
                <a:cxn ang="0">
                  <a:pos x="connsiteX3" y="connsiteY3"/>
                </a:cxn>
              </a:cxnLst>
              <a:rect l="l" t="t" r="r" b="b"/>
              <a:pathLst>
                <a:path w="45243" h="135636">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2169" name="Freeform: Shape 2168">
              <a:extLst>
                <a:ext uri="{FF2B5EF4-FFF2-40B4-BE49-F238E27FC236}">
                  <a16:creationId xmlns:a16="http://schemas.microsoft.com/office/drawing/2014/main" id="{A5545369-883D-4D7C-AC22-597AC136C248}"/>
                </a:ext>
              </a:extLst>
            </p:cNvPr>
            <p:cNvSpPr/>
            <p:nvPr/>
          </p:nvSpPr>
          <p:spPr>
            <a:xfrm>
              <a:off x="5935980" y="2952464"/>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170" name="Freeform: Shape 2169">
              <a:extLst>
                <a:ext uri="{FF2B5EF4-FFF2-40B4-BE49-F238E27FC236}">
                  <a16:creationId xmlns:a16="http://schemas.microsoft.com/office/drawing/2014/main" id="{532F6682-D29D-4CBD-9E97-92461BB12B83}"/>
                </a:ext>
              </a:extLst>
            </p:cNvPr>
            <p:cNvSpPr/>
            <p:nvPr/>
          </p:nvSpPr>
          <p:spPr>
            <a:xfrm>
              <a:off x="5935980" y="3042951"/>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171" name="Freeform: Shape 2170">
              <a:extLst>
                <a:ext uri="{FF2B5EF4-FFF2-40B4-BE49-F238E27FC236}">
                  <a16:creationId xmlns:a16="http://schemas.microsoft.com/office/drawing/2014/main" id="{B382A6F9-359B-4162-849D-E6D1A00F7613}"/>
                </a:ext>
              </a:extLst>
            </p:cNvPr>
            <p:cNvSpPr/>
            <p:nvPr/>
          </p:nvSpPr>
          <p:spPr>
            <a:xfrm>
              <a:off x="5935980" y="3133344"/>
              <a:ext cx="45243" cy="180879"/>
            </a:xfrm>
            <a:custGeom>
              <a:avLst/>
              <a:gdLst>
                <a:gd name="connsiteX0" fmla="*/ 0 w 45243"/>
                <a:gd name="connsiteY0" fmla="*/ 0 h 180879"/>
                <a:gd name="connsiteX1" fmla="*/ 45244 w 45243"/>
                <a:gd name="connsiteY1" fmla="*/ 0 h 180879"/>
                <a:gd name="connsiteX2" fmla="*/ 45244 w 45243"/>
                <a:gd name="connsiteY2" fmla="*/ 180880 h 180879"/>
                <a:gd name="connsiteX3" fmla="*/ 0 w 45243"/>
                <a:gd name="connsiteY3" fmla="*/ 180880 h 180879"/>
              </a:gdLst>
              <a:ahLst/>
              <a:cxnLst>
                <a:cxn ang="0">
                  <a:pos x="connsiteX0" y="connsiteY0"/>
                </a:cxn>
                <a:cxn ang="0">
                  <a:pos x="connsiteX1" y="connsiteY1"/>
                </a:cxn>
                <a:cxn ang="0">
                  <a:pos x="connsiteX2" y="connsiteY2"/>
                </a:cxn>
                <a:cxn ang="0">
                  <a:pos x="connsiteX3" y="connsiteY3"/>
                </a:cxn>
              </a:cxnLst>
              <a:rect l="l" t="t" r="r" b="b"/>
              <a:pathLst>
                <a:path w="45243" h="180879">
                  <a:moveTo>
                    <a:pt x="0" y="0"/>
                  </a:moveTo>
                  <a:lnTo>
                    <a:pt x="45244" y="0"/>
                  </a:lnTo>
                  <a:lnTo>
                    <a:pt x="45244" y="180880"/>
                  </a:lnTo>
                  <a:lnTo>
                    <a:pt x="0" y="180880"/>
                  </a:lnTo>
                  <a:close/>
                </a:path>
              </a:pathLst>
            </a:custGeom>
            <a:grpFill/>
            <a:ln w="9525" cap="flat">
              <a:noFill/>
              <a:prstDash val="solid"/>
              <a:miter/>
            </a:ln>
          </p:spPr>
          <p:txBody>
            <a:bodyPr rtlCol="0" anchor="ctr"/>
            <a:lstStyle/>
            <a:p>
              <a:endParaRPr lang="en-US"/>
            </a:p>
          </p:txBody>
        </p:sp>
        <p:sp>
          <p:nvSpPr>
            <p:cNvPr id="2172" name="Freeform: Shape 2171">
              <a:extLst>
                <a:ext uri="{FF2B5EF4-FFF2-40B4-BE49-F238E27FC236}">
                  <a16:creationId xmlns:a16="http://schemas.microsoft.com/office/drawing/2014/main" id="{E583849F-F4BC-4ADD-98E4-98876B2A9198}"/>
                </a:ext>
              </a:extLst>
            </p:cNvPr>
            <p:cNvSpPr/>
            <p:nvPr/>
          </p:nvSpPr>
          <p:spPr>
            <a:xfrm>
              <a:off x="5935980" y="3449859"/>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173" name="Freeform: Shape 2172">
              <a:extLst>
                <a:ext uri="{FF2B5EF4-FFF2-40B4-BE49-F238E27FC236}">
                  <a16:creationId xmlns:a16="http://schemas.microsoft.com/office/drawing/2014/main" id="{D0DF990B-A601-469F-9B85-0011278BFD22}"/>
                </a:ext>
              </a:extLst>
            </p:cNvPr>
            <p:cNvSpPr/>
            <p:nvPr/>
          </p:nvSpPr>
          <p:spPr>
            <a:xfrm>
              <a:off x="5935980" y="3540252"/>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174" name="Freeform: Shape 2173">
              <a:extLst>
                <a:ext uri="{FF2B5EF4-FFF2-40B4-BE49-F238E27FC236}">
                  <a16:creationId xmlns:a16="http://schemas.microsoft.com/office/drawing/2014/main" id="{41BD739B-5CD0-48C5-8EC6-8409A563E519}"/>
                </a:ext>
              </a:extLst>
            </p:cNvPr>
            <p:cNvSpPr/>
            <p:nvPr/>
          </p:nvSpPr>
          <p:spPr>
            <a:xfrm>
              <a:off x="5935980" y="376628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175" name="Freeform: Shape 2174">
              <a:extLst>
                <a:ext uri="{FF2B5EF4-FFF2-40B4-BE49-F238E27FC236}">
                  <a16:creationId xmlns:a16="http://schemas.microsoft.com/office/drawing/2014/main" id="{BC8E9A83-7BBA-41C7-A7B1-EF891F9139D8}"/>
                </a:ext>
              </a:extLst>
            </p:cNvPr>
            <p:cNvSpPr/>
            <p:nvPr/>
          </p:nvSpPr>
          <p:spPr>
            <a:xfrm>
              <a:off x="5935980" y="3856767"/>
              <a:ext cx="45243" cy="226028"/>
            </a:xfrm>
            <a:custGeom>
              <a:avLst/>
              <a:gdLst>
                <a:gd name="connsiteX0" fmla="*/ 0 w 45243"/>
                <a:gd name="connsiteY0" fmla="*/ 0 h 226028"/>
                <a:gd name="connsiteX1" fmla="*/ 45244 w 45243"/>
                <a:gd name="connsiteY1" fmla="*/ 0 h 226028"/>
                <a:gd name="connsiteX2" fmla="*/ 45244 w 45243"/>
                <a:gd name="connsiteY2" fmla="*/ 226028 h 226028"/>
                <a:gd name="connsiteX3" fmla="*/ 0 w 45243"/>
                <a:gd name="connsiteY3" fmla="*/ 226028 h 226028"/>
              </a:gdLst>
              <a:ahLst/>
              <a:cxnLst>
                <a:cxn ang="0">
                  <a:pos x="connsiteX0" y="connsiteY0"/>
                </a:cxn>
                <a:cxn ang="0">
                  <a:pos x="connsiteX1" y="connsiteY1"/>
                </a:cxn>
                <a:cxn ang="0">
                  <a:pos x="connsiteX2" y="connsiteY2"/>
                </a:cxn>
                <a:cxn ang="0">
                  <a:pos x="connsiteX3" y="connsiteY3"/>
                </a:cxn>
              </a:cxnLst>
              <a:rect l="l" t="t" r="r" b="b"/>
              <a:pathLst>
                <a:path w="45243" h="226028">
                  <a:moveTo>
                    <a:pt x="0" y="0"/>
                  </a:moveTo>
                  <a:lnTo>
                    <a:pt x="45244" y="0"/>
                  </a:lnTo>
                  <a:lnTo>
                    <a:pt x="45244" y="226028"/>
                  </a:lnTo>
                  <a:lnTo>
                    <a:pt x="0" y="226028"/>
                  </a:lnTo>
                  <a:close/>
                </a:path>
              </a:pathLst>
            </a:custGeom>
            <a:grpFill/>
            <a:ln w="9525" cap="flat">
              <a:noFill/>
              <a:prstDash val="solid"/>
              <a:miter/>
            </a:ln>
          </p:spPr>
          <p:txBody>
            <a:bodyPr rtlCol="0" anchor="ctr"/>
            <a:lstStyle/>
            <a:p>
              <a:endParaRPr lang="en-US"/>
            </a:p>
          </p:txBody>
        </p:sp>
        <p:sp>
          <p:nvSpPr>
            <p:cNvPr id="2176" name="Freeform: Shape 2175">
              <a:extLst>
                <a:ext uri="{FF2B5EF4-FFF2-40B4-BE49-F238E27FC236}">
                  <a16:creationId xmlns:a16="http://schemas.microsoft.com/office/drawing/2014/main" id="{01005FDB-0B87-449F-A736-1FBD8E130DAB}"/>
                </a:ext>
              </a:extLst>
            </p:cNvPr>
            <p:cNvSpPr/>
            <p:nvPr/>
          </p:nvSpPr>
          <p:spPr>
            <a:xfrm>
              <a:off x="5935980" y="4173188"/>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177" name="Freeform: Shape 2176">
              <a:extLst>
                <a:ext uri="{FF2B5EF4-FFF2-40B4-BE49-F238E27FC236}">
                  <a16:creationId xmlns:a16="http://schemas.microsoft.com/office/drawing/2014/main" id="{77441824-EA77-4802-82AB-C65CC5F3FF0B}"/>
                </a:ext>
              </a:extLst>
            </p:cNvPr>
            <p:cNvSpPr/>
            <p:nvPr/>
          </p:nvSpPr>
          <p:spPr>
            <a:xfrm>
              <a:off x="5981223" y="2636043"/>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178" name="Freeform: Shape 2177">
              <a:extLst>
                <a:ext uri="{FF2B5EF4-FFF2-40B4-BE49-F238E27FC236}">
                  <a16:creationId xmlns:a16="http://schemas.microsoft.com/office/drawing/2014/main" id="{13402C7D-CDC6-4615-BBAB-3BE2FAFD86C8}"/>
                </a:ext>
              </a:extLst>
            </p:cNvPr>
            <p:cNvSpPr/>
            <p:nvPr/>
          </p:nvSpPr>
          <p:spPr>
            <a:xfrm>
              <a:off x="5981223" y="2726436"/>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179" name="Freeform: Shape 2178">
              <a:extLst>
                <a:ext uri="{FF2B5EF4-FFF2-40B4-BE49-F238E27FC236}">
                  <a16:creationId xmlns:a16="http://schemas.microsoft.com/office/drawing/2014/main" id="{27750659-39EC-4552-8539-CB1D04101E31}"/>
                </a:ext>
              </a:extLst>
            </p:cNvPr>
            <p:cNvSpPr/>
            <p:nvPr/>
          </p:nvSpPr>
          <p:spPr>
            <a:xfrm>
              <a:off x="5981223" y="2816828"/>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180" name="Freeform: Shape 2179">
              <a:extLst>
                <a:ext uri="{FF2B5EF4-FFF2-40B4-BE49-F238E27FC236}">
                  <a16:creationId xmlns:a16="http://schemas.microsoft.com/office/drawing/2014/main" id="{8FD700FC-861F-45A2-B38F-11EB298FC9DB}"/>
                </a:ext>
              </a:extLst>
            </p:cNvPr>
            <p:cNvSpPr/>
            <p:nvPr/>
          </p:nvSpPr>
          <p:spPr>
            <a:xfrm>
              <a:off x="5981223" y="3133344"/>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181" name="Freeform: Shape 2180">
              <a:extLst>
                <a:ext uri="{FF2B5EF4-FFF2-40B4-BE49-F238E27FC236}">
                  <a16:creationId xmlns:a16="http://schemas.microsoft.com/office/drawing/2014/main" id="{73F3C7D5-C244-4B16-BE99-36ECA510D8A3}"/>
                </a:ext>
              </a:extLst>
            </p:cNvPr>
            <p:cNvSpPr/>
            <p:nvPr/>
          </p:nvSpPr>
          <p:spPr>
            <a:xfrm>
              <a:off x="5981223" y="3314223"/>
              <a:ext cx="45243" cy="316515"/>
            </a:xfrm>
            <a:custGeom>
              <a:avLst/>
              <a:gdLst>
                <a:gd name="connsiteX0" fmla="*/ 0 w 45243"/>
                <a:gd name="connsiteY0" fmla="*/ 0 h 316515"/>
                <a:gd name="connsiteX1" fmla="*/ 45244 w 45243"/>
                <a:gd name="connsiteY1" fmla="*/ 0 h 316515"/>
                <a:gd name="connsiteX2" fmla="*/ 45244 w 45243"/>
                <a:gd name="connsiteY2" fmla="*/ 316516 h 316515"/>
                <a:gd name="connsiteX3" fmla="*/ 0 w 45243"/>
                <a:gd name="connsiteY3" fmla="*/ 316516 h 316515"/>
              </a:gdLst>
              <a:ahLst/>
              <a:cxnLst>
                <a:cxn ang="0">
                  <a:pos x="connsiteX0" y="connsiteY0"/>
                </a:cxn>
                <a:cxn ang="0">
                  <a:pos x="connsiteX1" y="connsiteY1"/>
                </a:cxn>
                <a:cxn ang="0">
                  <a:pos x="connsiteX2" y="connsiteY2"/>
                </a:cxn>
                <a:cxn ang="0">
                  <a:pos x="connsiteX3" y="connsiteY3"/>
                </a:cxn>
              </a:cxnLst>
              <a:rect l="l" t="t" r="r" b="b"/>
              <a:pathLst>
                <a:path w="45243" h="316515">
                  <a:moveTo>
                    <a:pt x="0" y="0"/>
                  </a:moveTo>
                  <a:lnTo>
                    <a:pt x="45244" y="0"/>
                  </a:lnTo>
                  <a:lnTo>
                    <a:pt x="45244" y="316516"/>
                  </a:lnTo>
                  <a:lnTo>
                    <a:pt x="0" y="316516"/>
                  </a:lnTo>
                  <a:close/>
                </a:path>
              </a:pathLst>
            </a:custGeom>
            <a:grpFill/>
            <a:ln w="9525" cap="flat">
              <a:noFill/>
              <a:prstDash val="solid"/>
              <a:miter/>
            </a:ln>
          </p:spPr>
          <p:txBody>
            <a:bodyPr rtlCol="0" anchor="ctr"/>
            <a:lstStyle/>
            <a:p>
              <a:endParaRPr lang="en-US"/>
            </a:p>
          </p:txBody>
        </p:sp>
        <p:sp>
          <p:nvSpPr>
            <p:cNvPr id="2182" name="Freeform: Shape 2181">
              <a:extLst>
                <a:ext uri="{FF2B5EF4-FFF2-40B4-BE49-F238E27FC236}">
                  <a16:creationId xmlns:a16="http://schemas.microsoft.com/office/drawing/2014/main" id="{0AF4DFFA-B6BA-4CB4-A7A6-5D26DB47E6BE}"/>
                </a:ext>
              </a:extLst>
            </p:cNvPr>
            <p:cNvSpPr/>
            <p:nvPr/>
          </p:nvSpPr>
          <p:spPr>
            <a:xfrm>
              <a:off x="5981223" y="3901916"/>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183" name="Freeform: Shape 2182">
              <a:extLst>
                <a:ext uri="{FF2B5EF4-FFF2-40B4-BE49-F238E27FC236}">
                  <a16:creationId xmlns:a16="http://schemas.microsoft.com/office/drawing/2014/main" id="{3EB46F01-CB67-4950-B41D-A82595ACEA09}"/>
                </a:ext>
              </a:extLst>
            </p:cNvPr>
            <p:cNvSpPr/>
            <p:nvPr/>
          </p:nvSpPr>
          <p:spPr>
            <a:xfrm>
              <a:off x="5981223" y="4037552"/>
              <a:ext cx="45243" cy="226028"/>
            </a:xfrm>
            <a:custGeom>
              <a:avLst/>
              <a:gdLst>
                <a:gd name="connsiteX0" fmla="*/ 0 w 45243"/>
                <a:gd name="connsiteY0" fmla="*/ 0 h 226028"/>
                <a:gd name="connsiteX1" fmla="*/ 45244 w 45243"/>
                <a:gd name="connsiteY1" fmla="*/ 0 h 226028"/>
                <a:gd name="connsiteX2" fmla="*/ 45244 w 45243"/>
                <a:gd name="connsiteY2" fmla="*/ 226028 h 226028"/>
                <a:gd name="connsiteX3" fmla="*/ 0 w 45243"/>
                <a:gd name="connsiteY3" fmla="*/ 226028 h 226028"/>
              </a:gdLst>
              <a:ahLst/>
              <a:cxnLst>
                <a:cxn ang="0">
                  <a:pos x="connsiteX0" y="connsiteY0"/>
                </a:cxn>
                <a:cxn ang="0">
                  <a:pos x="connsiteX1" y="connsiteY1"/>
                </a:cxn>
                <a:cxn ang="0">
                  <a:pos x="connsiteX2" y="connsiteY2"/>
                </a:cxn>
                <a:cxn ang="0">
                  <a:pos x="connsiteX3" y="connsiteY3"/>
                </a:cxn>
              </a:cxnLst>
              <a:rect l="l" t="t" r="r" b="b"/>
              <a:pathLst>
                <a:path w="45243" h="226028">
                  <a:moveTo>
                    <a:pt x="0" y="0"/>
                  </a:moveTo>
                  <a:lnTo>
                    <a:pt x="45244" y="0"/>
                  </a:lnTo>
                  <a:lnTo>
                    <a:pt x="45244" y="226028"/>
                  </a:lnTo>
                  <a:lnTo>
                    <a:pt x="0" y="226028"/>
                  </a:lnTo>
                  <a:close/>
                </a:path>
              </a:pathLst>
            </a:custGeom>
            <a:grpFill/>
            <a:ln w="9525" cap="flat">
              <a:noFill/>
              <a:prstDash val="solid"/>
              <a:miter/>
            </a:ln>
          </p:spPr>
          <p:txBody>
            <a:bodyPr rtlCol="0" anchor="ctr"/>
            <a:lstStyle/>
            <a:p>
              <a:endParaRPr lang="en-US"/>
            </a:p>
          </p:txBody>
        </p:sp>
        <p:sp>
          <p:nvSpPr>
            <p:cNvPr id="2184" name="Freeform: Shape 2183">
              <a:extLst>
                <a:ext uri="{FF2B5EF4-FFF2-40B4-BE49-F238E27FC236}">
                  <a16:creationId xmlns:a16="http://schemas.microsoft.com/office/drawing/2014/main" id="{D12206B6-C2EA-41F2-BB77-D3E052178AF8}"/>
                </a:ext>
              </a:extLst>
            </p:cNvPr>
            <p:cNvSpPr/>
            <p:nvPr/>
          </p:nvSpPr>
          <p:spPr>
            <a:xfrm>
              <a:off x="6026372" y="2636043"/>
              <a:ext cx="45243" cy="135636"/>
            </a:xfrm>
            <a:custGeom>
              <a:avLst/>
              <a:gdLst>
                <a:gd name="connsiteX0" fmla="*/ 0 w 45243"/>
                <a:gd name="connsiteY0" fmla="*/ 0 h 135636"/>
                <a:gd name="connsiteX1" fmla="*/ 45244 w 45243"/>
                <a:gd name="connsiteY1" fmla="*/ 0 h 135636"/>
                <a:gd name="connsiteX2" fmla="*/ 45244 w 45243"/>
                <a:gd name="connsiteY2" fmla="*/ 135636 h 135636"/>
                <a:gd name="connsiteX3" fmla="*/ 0 w 45243"/>
                <a:gd name="connsiteY3" fmla="*/ 135636 h 135636"/>
              </a:gdLst>
              <a:ahLst/>
              <a:cxnLst>
                <a:cxn ang="0">
                  <a:pos x="connsiteX0" y="connsiteY0"/>
                </a:cxn>
                <a:cxn ang="0">
                  <a:pos x="connsiteX1" y="connsiteY1"/>
                </a:cxn>
                <a:cxn ang="0">
                  <a:pos x="connsiteX2" y="connsiteY2"/>
                </a:cxn>
                <a:cxn ang="0">
                  <a:pos x="connsiteX3" y="connsiteY3"/>
                </a:cxn>
              </a:cxnLst>
              <a:rect l="l" t="t" r="r" b="b"/>
              <a:pathLst>
                <a:path w="45243" h="135636">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2185" name="Freeform: Shape 2184">
              <a:extLst>
                <a:ext uri="{FF2B5EF4-FFF2-40B4-BE49-F238E27FC236}">
                  <a16:creationId xmlns:a16="http://schemas.microsoft.com/office/drawing/2014/main" id="{E82C01DD-9BA1-431B-AB25-FBAC0904CE34}"/>
                </a:ext>
              </a:extLst>
            </p:cNvPr>
            <p:cNvSpPr/>
            <p:nvPr/>
          </p:nvSpPr>
          <p:spPr>
            <a:xfrm>
              <a:off x="6026372" y="2816828"/>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186" name="Freeform: Shape 2185">
              <a:extLst>
                <a:ext uri="{FF2B5EF4-FFF2-40B4-BE49-F238E27FC236}">
                  <a16:creationId xmlns:a16="http://schemas.microsoft.com/office/drawing/2014/main" id="{C442D257-199B-4221-AAF6-F9DE23C8FE5F}"/>
                </a:ext>
              </a:extLst>
            </p:cNvPr>
            <p:cNvSpPr/>
            <p:nvPr/>
          </p:nvSpPr>
          <p:spPr>
            <a:xfrm>
              <a:off x="6026372" y="2907315"/>
              <a:ext cx="45243" cy="135636"/>
            </a:xfrm>
            <a:custGeom>
              <a:avLst/>
              <a:gdLst>
                <a:gd name="connsiteX0" fmla="*/ 0 w 45243"/>
                <a:gd name="connsiteY0" fmla="*/ 0 h 135636"/>
                <a:gd name="connsiteX1" fmla="*/ 45244 w 45243"/>
                <a:gd name="connsiteY1" fmla="*/ 0 h 135636"/>
                <a:gd name="connsiteX2" fmla="*/ 45244 w 45243"/>
                <a:gd name="connsiteY2" fmla="*/ 135636 h 135636"/>
                <a:gd name="connsiteX3" fmla="*/ 0 w 45243"/>
                <a:gd name="connsiteY3" fmla="*/ 135636 h 135636"/>
              </a:gdLst>
              <a:ahLst/>
              <a:cxnLst>
                <a:cxn ang="0">
                  <a:pos x="connsiteX0" y="connsiteY0"/>
                </a:cxn>
                <a:cxn ang="0">
                  <a:pos x="connsiteX1" y="connsiteY1"/>
                </a:cxn>
                <a:cxn ang="0">
                  <a:pos x="connsiteX2" y="connsiteY2"/>
                </a:cxn>
                <a:cxn ang="0">
                  <a:pos x="connsiteX3" y="connsiteY3"/>
                </a:cxn>
              </a:cxnLst>
              <a:rect l="l" t="t" r="r" b="b"/>
              <a:pathLst>
                <a:path w="45243" h="135636">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2187" name="Freeform: Shape 2186">
              <a:extLst>
                <a:ext uri="{FF2B5EF4-FFF2-40B4-BE49-F238E27FC236}">
                  <a16:creationId xmlns:a16="http://schemas.microsoft.com/office/drawing/2014/main" id="{9147C02F-DC4E-46DD-9DDE-E52CA5917DE8}"/>
                </a:ext>
              </a:extLst>
            </p:cNvPr>
            <p:cNvSpPr/>
            <p:nvPr/>
          </p:nvSpPr>
          <p:spPr>
            <a:xfrm>
              <a:off x="6026372" y="3223736"/>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188" name="Freeform: Shape 2187">
              <a:extLst>
                <a:ext uri="{FF2B5EF4-FFF2-40B4-BE49-F238E27FC236}">
                  <a16:creationId xmlns:a16="http://schemas.microsoft.com/office/drawing/2014/main" id="{F23830EC-A347-4FE7-915E-154D0A32F049}"/>
                </a:ext>
              </a:extLst>
            </p:cNvPr>
            <p:cNvSpPr/>
            <p:nvPr/>
          </p:nvSpPr>
          <p:spPr>
            <a:xfrm>
              <a:off x="6026372" y="3314223"/>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189" name="Freeform: Shape 2188">
              <a:extLst>
                <a:ext uri="{FF2B5EF4-FFF2-40B4-BE49-F238E27FC236}">
                  <a16:creationId xmlns:a16="http://schemas.microsoft.com/office/drawing/2014/main" id="{55463A51-379B-4EFB-9CC4-F7FCA555B27A}"/>
                </a:ext>
              </a:extLst>
            </p:cNvPr>
            <p:cNvSpPr/>
            <p:nvPr/>
          </p:nvSpPr>
          <p:spPr>
            <a:xfrm>
              <a:off x="6026372" y="3495008"/>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190" name="Freeform: Shape 2189">
              <a:extLst>
                <a:ext uri="{FF2B5EF4-FFF2-40B4-BE49-F238E27FC236}">
                  <a16:creationId xmlns:a16="http://schemas.microsoft.com/office/drawing/2014/main" id="{5CBB49C6-99B6-4DB1-8B01-71CC643EBE22}"/>
                </a:ext>
              </a:extLst>
            </p:cNvPr>
            <p:cNvSpPr/>
            <p:nvPr/>
          </p:nvSpPr>
          <p:spPr>
            <a:xfrm>
              <a:off x="6026372" y="3630644"/>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191" name="Freeform: Shape 2190">
              <a:extLst>
                <a:ext uri="{FF2B5EF4-FFF2-40B4-BE49-F238E27FC236}">
                  <a16:creationId xmlns:a16="http://schemas.microsoft.com/office/drawing/2014/main" id="{F68252CD-875E-4EA5-A30D-B23180777CBA}"/>
                </a:ext>
              </a:extLst>
            </p:cNvPr>
            <p:cNvSpPr/>
            <p:nvPr/>
          </p:nvSpPr>
          <p:spPr>
            <a:xfrm>
              <a:off x="6026372" y="376628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192" name="Freeform: Shape 2191">
              <a:extLst>
                <a:ext uri="{FF2B5EF4-FFF2-40B4-BE49-F238E27FC236}">
                  <a16:creationId xmlns:a16="http://schemas.microsoft.com/office/drawing/2014/main" id="{08C7F7DF-AF5E-4433-B968-BE26FF66789A}"/>
                </a:ext>
              </a:extLst>
            </p:cNvPr>
            <p:cNvSpPr/>
            <p:nvPr/>
          </p:nvSpPr>
          <p:spPr>
            <a:xfrm>
              <a:off x="6026372" y="3856767"/>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193" name="Freeform: Shape 2192">
              <a:extLst>
                <a:ext uri="{FF2B5EF4-FFF2-40B4-BE49-F238E27FC236}">
                  <a16:creationId xmlns:a16="http://schemas.microsoft.com/office/drawing/2014/main" id="{B027952A-B501-4802-988C-07A8F79800C5}"/>
                </a:ext>
              </a:extLst>
            </p:cNvPr>
            <p:cNvSpPr/>
            <p:nvPr/>
          </p:nvSpPr>
          <p:spPr>
            <a:xfrm>
              <a:off x="6026372" y="394716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194" name="Freeform: Shape 2193">
              <a:extLst>
                <a:ext uri="{FF2B5EF4-FFF2-40B4-BE49-F238E27FC236}">
                  <a16:creationId xmlns:a16="http://schemas.microsoft.com/office/drawing/2014/main" id="{734FB198-705A-446A-A83B-D2A0D00C5AA1}"/>
                </a:ext>
              </a:extLst>
            </p:cNvPr>
            <p:cNvSpPr/>
            <p:nvPr/>
          </p:nvSpPr>
          <p:spPr>
            <a:xfrm>
              <a:off x="6026372" y="403755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195" name="Freeform: Shape 2194">
              <a:extLst>
                <a:ext uri="{FF2B5EF4-FFF2-40B4-BE49-F238E27FC236}">
                  <a16:creationId xmlns:a16="http://schemas.microsoft.com/office/drawing/2014/main" id="{C8869323-69CA-4F94-8088-0178F0C765CB}"/>
                </a:ext>
              </a:extLst>
            </p:cNvPr>
            <p:cNvSpPr/>
            <p:nvPr/>
          </p:nvSpPr>
          <p:spPr>
            <a:xfrm>
              <a:off x="6026372" y="421843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196" name="Freeform: Shape 2195">
              <a:extLst>
                <a:ext uri="{FF2B5EF4-FFF2-40B4-BE49-F238E27FC236}">
                  <a16:creationId xmlns:a16="http://schemas.microsoft.com/office/drawing/2014/main" id="{AB375541-EE65-4B70-835D-693D7F944994}"/>
                </a:ext>
              </a:extLst>
            </p:cNvPr>
            <p:cNvSpPr/>
            <p:nvPr/>
          </p:nvSpPr>
          <p:spPr>
            <a:xfrm>
              <a:off x="6071616" y="2590800"/>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197" name="Freeform: Shape 2196">
              <a:extLst>
                <a:ext uri="{FF2B5EF4-FFF2-40B4-BE49-F238E27FC236}">
                  <a16:creationId xmlns:a16="http://schemas.microsoft.com/office/drawing/2014/main" id="{A2721BDB-60FB-45CB-BED3-8A7F4936F93F}"/>
                </a:ext>
              </a:extLst>
            </p:cNvPr>
            <p:cNvSpPr/>
            <p:nvPr/>
          </p:nvSpPr>
          <p:spPr>
            <a:xfrm>
              <a:off x="6071616" y="2726436"/>
              <a:ext cx="45243" cy="180879"/>
            </a:xfrm>
            <a:custGeom>
              <a:avLst/>
              <a:gdLst>
                <a:gd name="connsiteX0" fmla="*/ 0 w 45243"/>
                <a:gd name="connsiteY0" fmla="*/ 0 h 180879"/>
                <a:gd name="connsiteX1" fmla="*/ 45244 w 45243"/>
                <a:gd name="connsiteY1" fmla="*/ 0 h 180879"/>
                <a:gd name="connsiteX2" fmla="*/ 45244 w 45243"/>
                <a:gd name="connsiteY2" fmla="*/ 180880 h 180879"/>
                <a:gd name="connsiteX3" fmla="*/ 0 w 45243"/>
                <a:gd name="connsiteY3" fmla="*/ 180880 h 180879"/>
              </a:gdLst>
              <a:ahLst/>
              <a:cxnLst>
                <a:cxn ang="0">
                  <a:pos x="connsiteX0" y="connsiteY0"/>
                </a:cxn>
                <a:cxn ang="0">
                  <a:pos x="connsiteX1" y="connsiteY1"/>
                </a:cxn>
                <a:cxn ang="0">
                  <a:pos x="connsiteX2" y="connsiteY2"/>
                </a:cxn>
                <a:cxn ang="0">
                  <a:pos x="connsiteX3" y="connsiteY3"/>
                </a:cxn>
              </a:cxnLst>
              <a:rect l="l" t="t" r="r" b="b"/>
              <a:pathLst>
                <a:path w="45243" h="180879">
                  <a:moveTo>
                    <a:pt x="0" y="0"/>
                  </a:moveTo>
                  <a:lnTo>
                    <a:pt x="45244" y="0"/>
                  </a:lnTo>
                  <a:lnTo>
                    <a:pt x="45244" y="180880"/>
                  </a:lnTo>
                  <a:lnTo>
                    <a:pt x="0" y="180880"/>
                  </a:lnTo>
                  <a:close/>
                </a:path>
              </a:pathLst>
            </a:custGeom>
            <a:grpFill/>
            <a:ln w="9525" cap="flat">
              <a:noFill/>
              <a:prstDash val="solid"/>
              <a:miter/>
            </a:ln>
          </p:spPr>
          <p:txBody>
            <a:bodyPr rtlCol="0" anchor="ctr"/>
            <a:lstStyle/>
            <a:p>
              <a:endParaRPr lang="en-US"/>
            </a:p>
          </p:txBody>
        </p:sp>
        <p:sp>
          <p:nvSpPr>
            <p:cNvPr id="2198" name="Freeform: Shape 2197">
              <a:extLst>
                <a:ext uri="{FF2B5EF4-FFF2-40B4-BE49-F238E27FC236}">
                  <a16:creationId xmlns:a16="http://schemas.microsoft.com/office/drawing/2014/main" id="{5764CD08-BAEE-4607-A55B-D049DE575EFA}"/>
                </a:ext>
              </a:extLst>
            </p:cNvPr>
            <p:cNvSpPr/>
            <p:nvPr/>
          </p:nvSpPr>
          <p:spPr>
            <a:xfrm>
              <a:off x="6071616" y="308810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199" name="Freeform: Shape 2198">
              <a:extLst>
                <a:ext uri="{FF2B5EF4-FFF2-40B4-BE49-F238E27FC236}">
                  <a16:creationId xmlns:a16="http://schemas.microsoft.com/office/drawing/2014/main" id="{CC7F7E9F-F9AB-4ECD-95B9-94893F56137E}"/>
                </a:ext>
              </a:extLst>
            </p:cNvPr>
            <p:cNvSpPr/>
            <p:nvPr/>
          </p:nvSpPr>
          <p:spPr>
            <a:xfrm>
              <a:off x="6071616" y="3223736"/>
              <a:ext cx="45243" cy="180879"/>
            </a:xfrm>
            <a:custGeom>
              <a:avLst/>
              <a:gdLst>
                <a:gd name="connsiteX0" fmla="*/ 0 w 45243"/>
                <a:gd name="connsiteY0" fmla="*/ 0 h 180879"/>
                <a:gd name="connsiteX1" fmla="*/ 45244 w 45243"/>
                <a:gd name="connsiteY1" fmla="*/ 0 h 180879"/>
                <a:gd name="connsiteX2" fmla="*/ 45244 w 45243"/>
                <a:gd name="connsiteY2" fmla="*/ 180880 h 180879"/>
                <a:gd name="connsiteX3" fmla="*/ 0 w 45243"/>
                <a:gd name="connsiteY3" fmla="*/ 180880 h 180879"/>
              </a:gdLst>
              <a:ahLst/>
              <a:cxnLst>
                <a:cxn ang="0">
                  <a:pos x="connsiteX0" y="connsiteY0"/>
                </a:cxn>
                <a:cxn ang="0">
                  <a:pos x="connsiteX1" y="connsiteY1"/>
                </a:cxn>
                <a:cxn ang="0">
                  <a:pos x="connsiteX2" y="connsiteY2"/>
                </a:cxn>
                <a:cxn ang="0">
                  <a:pos x="connsiteX3" y="connsiteY3"/>
                </a:cxn>
              </a:cxnLst>
              <a:rect l="l" t="t" r="r" b="b"/>
              <a:pathLst>
                <a:path w="45243" h="180879">
                  <a:moveTo>
                    <a:pt x="0" y="0"/>
                  </a:moveTo>
                  <a:lnTo>
                    <a:pt x="45244" y="0"/>
                  </a:lnTo>
                  <a:lnTo>
                    <a:pt x="45244" y="180880"/>
                  </a:lnTo>
                  <a:lnTo>
                    <a:pt x="0" y="180880"/>
                  </a:lnTo>
                  <a:close/>
                </a:path>
              </a:pathLst>
            </a:custGeom>
            <a:grpFill/>
            <a:ln w="9525" cap="flat">
              <a:noFill/>
              <a:prstDash val="solid"/>
              <a:miter/>
            </a:ln>
          </p:spPr>
          <p:txBody>
            <a:bodyPr rtlCol="0" anchor="ctr"/>
            <a:lstStyle/>
            <a:p>
              <a:endParaRPr lang="en-US"/>
            </a:p>
          </p:txBody>
        </p:sp>
        <p:sp>
          <p:nvSpPr>
            <p:cNvPr id="2200" name="Freeform: Shape 2199">
              <a:extLst>
                <a:ext uri="{FF2B5EF4-FFF2-40B4-BE49-F238E27FC236}">
                  <a16:creationId xmlns:a16="http://schemas.microsoft.com/office/drawing/2014/main" id="{EC4C897C-A0BB-406E-A471-77F14ACE5A07}"/>
                </a:ext>
              </a:extLst>
            </p:cNvPr>
            <p:cNvSpPr/>
            <p:nvPr/>
          </p:nvSpPr>
          <p:spPr>
            <a:xfrm>
              <a:off x="6071616" y="3449859"/>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201" name="Freeform: Shape 2200">
              <a:extLst>
                <a:ext uri="{FF2B5EF4-FFF2-40B4-BE49-F238E27FC236}">
                  <a16:creationId xmlns:a16="http://schemas.microsoft.com/office/drawing/2014/main" id="{6080AE47-D4A6-41FB-B18F-998D15E75D59}"/>
                </a:ext>
              </a:extLst>
            </p:cNvPr>
            <p:cNvSpPr/>
            <p:nvPr/>
          </p:nvSpPr>
          <p:spPr>
            <a:xfrm>
              <a:off x="6071616" y="3766280"/>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202" name="Freeform: Shape 2201">
              <a:extLst>
                <a:ext uri="{FF2B5EF4-FFF2-40B4-BE49-F238E27FC236}">
                  <a16:creationId xmlns:a16="http://schemas.microsoft.com/office/drawing/2014/main" id="{AC05229C-9E44-46D4-939D-B6B6D5163902}"/>
                </a:ext>
              </a:extLst>
            </p:cNvPr>
            <p:cNvSpPr/>
            <p:nvPr/>
          </p:nvSpPr>
          <p:spPr>
            <a:xfrm>
              <a:off x="6071616" y="3947160"/>
              <a:ext cx="45243" cy="180879"/>
            </a:xfrm>
            <a:custGeom>
              <a:avLst/>
              <a:gdLst>
                <a:gd name="connsiteX0" fmla="*/ 0 w 45243"/>
                <a:gd name="connsiteY0" fmla="*/ 0 h 180879"/>
                <a:gd name="connsiteX1" fmla="*/ 45244 w 45243"/>
                <a:gd name="connsiteY1" fmla="*/ 0 h 180879"/>
                <a:gd name="connsiteX2" fmla="*/ 45244 w 45243"/>
                <a:gd name="connsiteY2" fmla="*/ 180880 h 180879"/>
                <a:gd name="connsiteX3" fmla="*/ 0 w 45243"/>
                <a:gd name="connsiteY3" fmla="*/ 180880 h 180879"/>
              </a:gdLst>
              <a:ahLst/>
              <a:cxnLst>
                <a:cxn ang="0">
                  <a:pos x="connsiteX0" y="connsiteY0"/>
                </a:cxn>
                <a:cxn ang="0">
                  <a:pos x="connsiteX1" y="connsiteY1"/>
                </a:cxn>
                <a:cxn ang="0">
                  <a:pos x="connsiteX2" y="connsiteY2"/>
                </a:cxn>
                <a:cxn ang="0">
                  <a:pos x="connsiteX3" y="connsiteY3"/>
                </a:cxn>
              </a:cxnLst>
              <a:rect l="l" t="t" r="r" b="b"/>
              <a:pathLst>
                <a:path w="45243" h="180879">
                  <a:moveTo>
                    <a:pt x="0" y="0"/>
                  </a:moveTo>
                  <a:lnTo>
                    <a:pt x="45244" y="0"/>
                  </a:lnTo>
                  <a:lnTo>
                    <a:pt x="45244" y="180880"/>
                  </a:lnTo>
                  <a:lnTo>
                    <a:pt x="0" y="180880"/>
                  </a:lnTo>
                  <a:close/>
                </a:path>
              </a:pathLst>
            </a:custGeom>
            <a:grpFill/>
            <a:ln w="9525" cap="flat">
              <a:noFill/>
              <a:prstDash val="solid"/>
              <a:miter/>
            </a:ln>
          </p:spPr>
          <p:txBody>
            <a:bodyPr rtlCol="0" anchor="ctr"/>
            <a:lstStyle/>
            <a:p>
              <a:endParaRPr lang="en-US"/>
            </a:p>
          </p:txBody>
        </p:sp>
        <p:sp>
          <p:nvSpPr>
            <p:cNvPr id="2203" name="Freeform: Shape 2202">
              <a:extLst>
                <a:ext uri="{FF2B5EF4-FFF2-40B4-BE49-F238E27FC236}">
                  <a16:creationId xmlns:a16="http://schemas.microsoft.com/office/drawing/2014/main" id="{91E1BC2C-0ED2-43D3-940C-60DC5A58A747}"/>
                </a:ext>
              </a:extLst>
            </p:cNvPr>
            <p:cNvSpPr/>
            <p:nvPr/>
          </p:nvSpPr>
          <p:spPr>
            <a:xfrm>
              <a:off x="6071616" y="4173188"/>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204" name="Freeform: Shape 2203">
              <a:extLst>
                <a:ext uri="{FF2B5EF4-FFF2-40B4-BE49-F238E27FC236}">
                  <a16:creationId xmlns:a16="http://schemas.microsoft.com/office/drawing/2014/main" id="{0C464E1D-5BC4-473F-AAB2-B5817576CB08}"/>
                </a:ext>
              </a:extLst>
            </p:cNvPr>
            <p:cNvSpPr/>
            <p:nvPr/>
          </p:nvSpPr>
          <p:spPr>
            <a:xfrm>
              <a:off x="6116859" y="259080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205" name="Freeform: Shape 2204">
              <a:extLst>
                <a:ext uri="{FF2B5EF4-FFF2-40B4-BE49-F238E27FC236}">
                  <a16:creationId xmlns:a16="http://schemas.microsoft.com/office/drawing/2014/main" id="{5476DCE9-35AA-4335-92D0-B9A60B877218}"/>
                </a:ext>
              </a:extLst>
            </p:cNvPr>
            <p:cNvSpPr/>
            <p:nvPr/>
          </p:nvSpPr>
          <p:spPr>
            <a:xfrm>
              <a:off x="6116859" y="2907315"/>
              <a:ext cx="45243" cy="226028"/>
            </a:xfrm>
            <a:custGeom>
              <a:avLst/>
              <a:gdLst>
                <a:gd name="connsiteX0" fmla="*/ 0 w 45243"/>
                <a:gd name="connsiteY0" fmla="*/ 0 h 226028"/>
                <a:gd name="connsiteX1" fmla="*/ 45244 w 45243"/>
                <a:gd name="connsiteY1" fmla="*/ 0 h 226028"/>
                <a:gd name="connsiteX2" fmla="*/ 45244 w 45243"/>
                <a:gd name="connsiteY2" fmla="*/ 226028 h 226028"/>
                <a:gd name="connsiteX3" fmla="*/ 0 w 45243"/>
                <a:gd name="connsiteY3" fmla="*/ 226028 h 226028"/>
              </a:gdLst>
              <a:ahLst/>
              <a:cxnLst>
                <a:cxn ang="0">
                  <a:pos x="connsiteX0" y="connsiteY0"/>
                </a:cxn>
                <a:cxn ang="0">
                  <a:pos x="connsiteX1" y="connsiteY1"/>
                </a:cxn>
                <a:cxn ang="0">
                  <a:pos x="connsiteX2" y="connsiteY2"/>
                </a:cxn>
                <a:cxn ang="0">
                  <a:pos x="connsiteX3" y="connsiteY3"/>
                </a:cxn>
              </a:cxnLst>
              <a:rect l="l" t="t" r="r" b="b"/>
              <a:pathLst>
                <a:path w="45243" h="226028">
                  <a:moveTo>
                    <a:pt x="0" y="0"/>
                  </a:moveTo>
                  <a:lnTo>
                    <a:pt x="45244" y="0"/>
                  </a:lnTo>
                  <a:lnTo>
                    <a:pt x="45244" y="226028"/>
                  </a:lnTo>
                  <a:lnTo>
                    <a:pt x="0" y="226028"/>
                  </a:lnTo>
                  <a:close/>
                </a:path>
              </a:pathLst>
            </a:custGeom>
            <a:grpFill/>
            <a:ln w="9525" cap="flat">
              <a:noFill/>
              <a:prstDash val="solid"/>
              <a:miter/>
            </a:ln>
          </p:spPr>
          <p:txBody>
            <a:bodyPr rtlCol="0" anchor="ctr"/>
            <a:lstStyle/>
            <a:p>
              <a:endParaRPr lang="en-US"/>
            </a:p>
          </p:txBody>
        </p:sp>
        <p:sp>
          <p:nvSpPr>
            <p:cNvPr id="2206" name="Freeform: Shape 2205">
              <a:extLst>
                <a:ext uri="{FF2B5EF4-FFF2-40B4-BE49-F238E27FC236}">
                  <a16:creationId xmlns:a16="http://schemas.microsoft.com/office/drawing/2014/main" id="{C3CFE414-818B-4D0B-963C-BCA4951E7273}"/>
                </a:ext>
              </a:extLst>
            </p:cNvPr>
            <p:cNvSpPr/>
            <p:nvPr/>
          </p:nvSpPr>
          <p:spPr>
            <a:xfrm>
              <a:off x="6116859" y="3178587"/>
              <a:ext cx="45243" cy="135636"/>
            </a:xfrm>
            <a:custGeom>
              <a:avLst/>
              <a:gdLst>
                <a:gd name="connsiteX0" fmla="*/ 0 w 45243"/>
                <a:gd name="connsiteY0" fmla="*/ 0 h 135636"/>
                <a:gd name="connsiteX1" fmla="*/ 45244 w 45243"/>
                <a:gd name="connsiteY1" fmla="*/ 0 h 135636"/>
                <a:gd name="connsiteX2" fmla="*/ 45244 w 45243"/>
                <a:gd name="connsiteY2" fmla="*/ 135636 h 135636"/>
                <a:gd name="connsiteX3" fmla="*/ 0 w 45243"/>
                <a:gd name="connsiteY3" fmla="*/ 135636 h 135636"/>
              </a:gdLst>
              <a:ahLst/>
              <a:cxnLst>
                <a:cxn ang="0">
                  <a:pos x="connsiteX0" y="connsiteY0"/>
                </a:cxn>
                <a:cxn ang="0">
                  <a:pos x="connsiteX1" y="connsiteY1"/>
                </a:cxn>
                <a:cxn ang="0">
                  <a:pos x="connsiteX2" y="connsiteY2"/>
                </a:cxn>
                <a:cxn ang="0">
                  <a:pos x="connsiteX3" y="connsiteY3"/>
                </a:cxn>
              </a:cxnLst>
              <a:rect l="l" t="t" r="r" b="b"/>
              <a:pathLst>
                <a:path w="45243" h="135636">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2207" name="Freeform: Shape 2206">
              <a:extLst>
                <a:ext uri="{FF2B5EF4-FFF2-40B4-BE49-F238E27FC236}">
                  <a16:creationId xmlns:a16="http://schemas.microsoft.com/office/drawing/2014/main" id="{9F38414E-FBBD-438D-B28C-555FC5F77BF7}"/>
                </a:ext>
              </a:extLst>
            </p:cNvPr>
            <p:cNvSpPr/>
            <p:nvPr/>
          </p:nvSpPr>
          <p:spPr>
            <a:xfrm>
              <a:off x="6116859" y="3359372"/>
              <a:ext cx="45243" cy="271272"/>
            </a:xfrm>
            <a:custGeom>
              <a:avLst/>
              <a:gdLst>
                <a:gd name="connsiteX0" fmla="*/ 0 w 45243"/>
                <a:gd name="connsiteY0" fmla="*/ 0 h 271272"/>
                <a:gd name="connsiteX1" fmla="*/ 45244 w 45243"/>
                <a:gd name="connsiteY1" fmla="*/ 0 h 271272"/>
                <a:gd name="connsiteX2" fmla="*/ 45244 w 45243"/>
                <a:gd name="connsiteY2" fmla="*/ 271272 h 271272"/>
                <a:gd name="connsiteX3" fmla="*/ 0 w 45243"/>
                <a:gd name="connsiteY3" fmla="*/ 271272 h 271272"/>
              </a:gdLst>
              <a:ahLst/>
              <a:cxnLst>
                <a:cxn ang="0">
                  <a:pos x="connsiteX0" y="connsiteY0"/>
                </a:cxn>
                <a:cxn ang="0">
                  <a:pos x="connsiteX1" y="connsiteY1"/>
                </a:cxn>
                <a:cxn ang="0">
                  <a:pos x="connsiteX2" y="connsiteY2"/>
                </a:cxn>
                <a:cxn ang="0">
                  <a:pos x="connsiteX3" y="connsiteY3"/>
                </a:cxn>
              </a:cxnLst>
              <a:rect l="l" t="t" r="r" b="b"/>
              <a:pathLst>
                <a:path w="45243" h="271272">
                  <a:moveTo>
                    <a:pt x="0" y="0"/>
                  </a:moveTo>
                  <a:lnTo>
                    <a:pt x="45244" y="0"/>
                  </a:lnTo>
                  <a:lnTo>
                    <a:pt x="45244" y="271272"/>
                  </a:lnTo>
                  <a:lnTo>
                    <a:pt x="0" y="271272"/>
                  </a:lnTo>
                  <a:close/>
                </a:path>
              </a:pathLst>
            </a:custGeom>
            <a:grpFill/>
            <a:ln w="9525" cap="flat">
              <a:noFill/>
              <a:prstDash val="solid"/>
              <a:miter/>
            </a:ln>
          </p:spPr>
          <p:txBody>
            <a:bodyPr rtlCol="0" anchor="ctr"/>
            <a:lstStyle/>
            <a:p>
              <a:endParaRPr lang="en-US"/>
            </a:p>
          </p:txBody>
        </p:sp>
        <p:sp>
          <p:nvSpPr>
            <p:cNvPr id="2208" name="Freeform: Shape 2207">
              <a:extLst>
                <a:ext uri="{FF2B5EF4-FFF2-40B4-BE49-F238E27FC236}">
                  <a16:creationId xmlns:a16="http://schemas.microsoft.com/office/drawing/2014/main" id="{330FC2A6-40E1-4601-960E-9F5103E42C36}"/>
                </a:ext>
              </a:extLst>
            </p:cNvPr>
            <p:cNvSpPr/>
            <p:nvPr/>
          </p:nvSpPr>
          <p:spPr>
            <a:xfrm>
              <a:off x="6116859" y="3721131"/>
              <a:ext cx="45243" cy="135635"/>
            </a:xfrm>
            <a:custGeom>
              <a:avLst/>
              <a:gdLst>
                <a:gd name="connsiteX0" fmla="*/ 0 w 45243"/>
                <a:gd name="connsiteY0" fmla="*/ 0 h 135635"/>
                <a:gd name="connsiteX1" fmla="*/ 45244 w 45243"/>
                <a:gd name="connsiteY1" fmla="*/ 0 h 135635"/>
                <a:gd name="connsiteX2" fmla="*/ 45244 w 45243"/>
                <a:gd name="connsiteY2" fmla="*/ 135636 h 135635"/>
                <a:gd name="connsiteX3" fmla="*/ 0 w 45243"/>
                <a:gd name="connsiteY3" fmla="*/ 135636 h 135635"/>
              </a:gdLst>
              <a:ahLst/>
              <a:cxnLst>
                <a:cxn ang="0">
                  <a:pos x="connsiteX0" y="connsiteY0"/>
                </a:cxn>
                <a:cxn ang="0">
                  <a:pos x="connsiteX1" y="connsiteY1"/>
                </a:cxn>
                <a:cxn ang="0">
                  <a:pos x="connsiteX2" y="connsiteY2"/>
                </a:cxn>
                <a:cxn ang="0">
                  <a:pos x="connsiteX3" y="connsiteY3"/>
                </a:cxn>
              </a:cxnLst>
              <a:rect l="l" t="t" r="r" b="b"/>
              <a:pathLst>
                <a:path w="45243" h="135635">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2209" name="Freeform: Shape 2208">
              <a:extLst>
                <a:ext uri="{FF2B5EF4-FFF2-40B4-BE49-F238E27FC236}">
                  <a16:creationId xmlns:a16="http://schemas.microsoft.com/office/drawing/2014/main" id="{C0A1DA49-06EF-4F5E-8DF7-180D9F1FF97D}"/>
                </a:ext>
              </a:extLst>
            </p:cNvPr>
            <p:cNvSpPr/>
            <p:nvPr/>
          </p:nvSpPr>
          <p:spPr>
            <a:xfrm>
              <a:off x="6116859" y="3901916"/>
              <a:ext cx="45243" cy="135636"/>
            </a:xfrm>
            <a:custGeom>
              <a:avLst/>
              <a:gdLst>
                <a:gd name="connsiteX0" fmla="*/ 0 w 45243"/>
                <a:gd name="connsiteY0" fmla="*/ 0 h 135636"/>
                <a:gd name="connsiteX1" fmla="*/ 45244 w 45243"/>
                <a:gd name="connsiteY1" fmla="*/ 0 h 135636"/>
                <a:gd name="connsiteX2" fmla="*/ 45244 w 45243"/>
                <a:gd name="connsiteY2" fmla="*/ 135636 h 135636"/>
                <a:gd name="connsiteX3" fmla="*/ 0 w 45243"/>
                <a:gd name="connsiteY3" fmla="*/ 135636 h 135636"/>
              </a:gdLst>
              <a:ahLst/>
              <a:cxnLst>
                <a:cxn ang="0">
                  <a:pos x="connsiteX0" y="connsiteY0"/>
                </a:cxn>
                <a:cxn ang="0">
                  <a:pos x="connsiteX1" y="connsiteY1"/>
                </a:cxn>
                <a:cxn ang="0">
                  <a:pos x="connsiteX2" y="connsiteY2"/>
                </a:cxn>
                <a:cxn ang="0">
                  <a:pos x="connsiteX3" y="connsiteY3"/>
                </a:cxn>
              </a:cxnLst>
              <a:rect l="l" t="t" r="r" b="b"/>
              <a:pathLst>
                <a:path w="45243" h="135636">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2210" name="Freeform: Shape 2209">
              <a:extLst>
                <a:ext uri="{FF2B5EF4-FFF2-40B4-BE49-F238E27FC236}">
                  <a16:creationId xmlns:a16="http://schemas.microsoft.com/office/drawing/2014/main" id="{0B2B6924-A651-4650-BFF9-D51BA0A55E4F}"/>
                </a:ext>
              </a:extLst>
            </p:cNvPr>
            <p:cNvSpPr/>
            <p:nvPr/>
          </p:nvSpPr>
          <p:spPr>
            <a:xfrm>
              <a:off x="6116859" y="4082796"/>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211" name="Freeform: Shape 2210">
              <a:extLst>
                <a:ext uri="{FF2B5EF4-FFF2-40B4-BE49-F238E27FC236}">
                  <a16:creationId xmlns:a16="http://schemas.microsoft.com/office/drawing/2014/main" id="{91A19C20-5507-4B70-A3F7-0DC888AD33B9}"/>
                </a:ext>
              </a:extLst>
            </p:cNvPr>
            <p:cNvSpPr/>
            <p:nvPr/>
          </p:nvSpPr>
          <p:spPr>
            <a:xfrm>
              <a:off x="6116859" y="421843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212" name="Freeform: Shape 2211">
              <a:extLst>
                <a:ext uri="{FF2B5EF4-FFF2-40B4-BE49-F238E27FC236}">
                  <a16:creationId xmlns:a16="http://schemas.microsoft.com/office/drawing/2014/main" id="{97DAC228-0034-4B1D-96E1-3E1C4DE39FA6}"/>
                </a:ext>
              </a:extLst>
            </p:cNvPr>
            <p:cNvSpPr/>
            <p:nvPr/>
          </p:nvSpPr>
          <p:spPr>
            <a:xfrm>
              <a:off x="6162008" y="259080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213" name="Freeform: Shape 2212">
              <a:extLst>
                <a:ext uri="{FF2B5EF4-FFF2-40B4-BE49-F238E27FC236}">
                  <a16:creationId xmlns:a16="http://schemas.microsoft.com/office/drawing/2014/main" id="{2BF1AB27-1695-4674-B0D3-602250066D06}"/>
                </a:ext>
              </a:extLst>
            </p:cNvPr>
            <p:cNvSpPr/>
            <p:nvPr/>
          </p:nvSpPr>
          <p:spPr>
            <a:xfrm>
              <a:off x="6162008" y="2771679"/>
              <a:ext cx="45243" cy="135635"/>
            </a:xfrm>
            <a:custGeom>
              <a:avLst/>
              <a:gdLst>
                <a:gd name="connsiteX0" fmla="*/ 0 w 45243"/>
                <a:gd name="connsiteY0" fmla="*/ 0 h 135635"/>
                <a:gd name="connsiteX1" fmla="*/ 45244 w 45243"/>
                <a:gd name="connsiteY1" fmla="*/ 0 h 135635"/>
                <a:gd name="connsiteX2" fmla="*/ 45244 w 45243"/>
                <a:gd name="connsiteY2" fmla="*/ 135636 h 135635"/>
                <a:gd name="connsiteX3" fmla="*/ 0 w 45243"/>
                <a:gd name="connsiteY3" fmla="*/ 135636 h 135635"/>
              </a:gdLst>
              <a:ahLst/>
              <a:cxnLst>
                <a:cxn ang="0">
                  <a:pos x="connsiteX0" y="connsiteY0"/>
                </a:cxn>
                <a:cxn ang="0">
                  <a:pos x="connsiteX1" y="connsiteY1"/>
                </a:cxn>
                <a:cxn ang="0">
                  <a:pos x="connsiteX2" y="connsiteY2"/>
                </a:cxn>
                <a:cxn ang="0">
                  <a:pos x="connsiteX3" y="connsiteY3"/>
                </a:cxn>
              </a:cxnLst>
              <a:rect l="l" t="t" r="r" b="b"/>
              <a:pathLst>
                <a:path w="45243" h="135635">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2214" name="Freeform: Shape 2213">
              <a:extLst>
                <a:ext uri="{FF2B5EF4-FFF2-40B4-BE49-F238E27FC236}">
                  <a16:creationId xmlns:a16="http://schemas.microsoft.com/office/drawing/2014/main" id="{9F9D0F0E-53B6-461B-9B7F-1B4931963FA4}"/>
                </a:ext>
              </a:extLst>
            </p:cNvPr>
            <p:cNvSpPr/>
            <p:nvPr/>
          </p:nvSpPr>
          <p:spPr>
            <a:xfrm>
              <a:off x="6162008" y="2997708"/>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215" name="Freeform: Shape 2214">
              <a:extLst>
                <a:ext uri="{FF2B5EF4-FFF2-40B4-BE49-F238E27FC236}">
                  <a16:creationId xmlns:a16="http://schemas.microsoft.com/office/drawing/2014/main" id="{C3904F7F-1093-43E1-8719-AD637F74FC94}"/>
                </a:ext>
              </a:extLst>
            </p:cNvPr>
            <p:cNvSpPr/>
            <p:nvPr/>
          </p:nvSpPr>
          <p:spPr>
            <a:xfrm>
              <a:off x="6162008" y="308810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216" name="Freeform: Shape 2215">
              <a:extLst>
                <a:ext uri="{FF2B5EF4-FFF2-40B4-BE49-F238E27FC236}">
                  <a16:creationId xmlns:a16="http://schemas.microsoft.com/office/drawing/2014/main" id="{E58A3D85-8DC9-4D9A-8C51-764B86DE1451}"/>
                </a:ext>
              </a:extLst>
            </p:cNvPr>
            <p:cNvSpPr/>
            <p:nvPr/>
          </p:nvSpPr>
          <p:spPr>
            <a:xfrm>
              <a:off x="6162008" y="3178587"/>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217" name="Freeform: Shape 2216">
              <a:extLst>
                <a:ext uri="{FF2B5EF4-FFF2-40B4-BE49-F238E27FC236}">
                  <a16:creationId xmlns:a16="http://schemas.microsoft.com/office/drawing/2014/main" id="{0AC1DD66-A525-40C9-BA08-93379A2D4ACE}"/>
                </a:ext>
              </a:extLst>
            </p:cNvPr>
            <p:cNvSpPr/>
            <p:nvPr/>
          </p:nvSpPr>
          <p:spPr>
            <a:xfrm>
              <a:off x="6162008" y="3268980"/>
              <a:ext cx="45243" cy="135635"/>
            </a:xfrm>
            <a:custGeom>
              <a:avLst/>
              <a:gdLst>
                <a:gd name="connsiteX0" fmla="*/ 0 w 45243"/>
                <a:gd name="connsiteY0" fmla="*/ 0 h 135635"/>
                <a:gd name="connsiteX1" fmla="*/ 45244 w 45243"/>
                <a:gd name="connsiteY1" fmla="*/ 0 h 135635"/>
                <a:gd name="connsiteX2" fmla="*/ 45244 w 45243"/>
                <a:gd name="connsiteY2" fmla="*/ 135636 h 135635"/>
                <a:gd name="connsiteX3" fmla="*/ 0 w 45243"/>
                <a:gd name="connsiteY3" fmla="*/ 135636 h 135635"/>
              </a:gdLst>
              <a:ahLst/>
              <a:cxnLst>
                <a:cxn ang="0">
                  <a:pos x="connsiteX0" y="connsiteY0"/>
                </a:cxn>
                <a:cxn ang="0">
                  <a:pos x="connsiteX1" y="connsiteY1"/>
                </a:cxn>
                <a:cxn ang="0">
                  <a:pos x="connsiteX2" y="connsiteY2"/>
                </a:cxn>
                <a:cxn ang="0">
                  <a:pos x="connsiteX3" y="connsiteY3"/>
                </a:cxn>
              </a:cxnLst>
              <a:rect l="l" t="t" r="r" b="b"/>
              <a:pathLst>
                <a:path w="45243" h="135635">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2218" name="Freeform: Shape 2217">
              <a:extLst>
                <a:ext uri="{FF2B5EF4-FFF2-40B4-BE49-F238E27FC236}">
                  <a16:creationId xmlns:a16="http://schemas.microsoft.com/office/drawing/2014/main" id="{659449C2-BD59-4F79-AA36-7B180B20B24B}"/>
                </a:ext>
              </a:extLst>
            </p:cNvPr>
            <p:cNvSpPr/>
            <p:nvPr/>
          </p:nvSpPr>
          <p:spPr>
            <a:xfrm>
              <a:off x="6162008" y="3449859"/>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219" name="Freeform: Shape 2218">
              <a:extLst>
                <a:ext uri="{FF2B5EF4-FFF2-40B4-BE49-F238E27FC236}">
                  <a16:creationId xmlns:a16="http://schemas.microsoft.com/office/drawing/2014/main" id="{DEEAE775-33F0-485A-A0D2-65CEE07282B7}"/>
                </a:ext>
              </a:extLst>
            </p:cNvPr>
            <p:cNvSpPr/>
            <p:nvPr/>
          </p:nvSpPr>
          <p:spPr>
            <a:xfrm>
              <a:off x="6162008" y="3630644"/>
              <a:ext cx="45243" cy="316515"/>
            </a:xfrm>
            <a:custGeom>
              <a:avLst/>
              <a:gdLst>
                <a:gd name="connsiteX0" fmla="*/ 0 w 45243"/>
                <a:gd name="connsiteY0" fmla="*/ 0 h 316515"/>
                <a:gd name="connsiteX1" fmla="*/ 45244 w 45243"/>
                <a:gd name="connsiteY1" fmla="*/ 0 h 316515"/>
                <a:gd name="connsiteX2" fmla="*/ 45244 w 45243"/>
                <a:gd name="connsiteY2" fmla="*/ 316516 h 316515"/>
                <a:gd name="connsiteX3" fmla="*/ 0 w 45243"/>
                <a:gd name="connsiteY3" fmla="*/ 316516 h 316515"/>
              </a:gdLst>
              <a:ahLst/>
              <a:cxnLst>
                <a:cxn ang="0">
                  <a:pos x="connsiteX0" y="connsiteY0"/>
                </a:cxn>
                <a:cxn ang="0">
                  <a:pos x="connsiteX1" y="connsiteY1"/>
                </a:cxn>
                <a:cxn ang="0">
                  <a:pos x="connsiteX2" y="connsiteY2"/>
                </a:cxn>
                <a:cxn ang="0">
                  <a:pos x="connsiteX3" y="connsiteY3"/>
                </a:cxn>
              </a:cxnLst>
              <a:rect l="l" t="t" r="r" b="b"/>
              <a:pathLst>
                <a:path w="45243" h="316515">
                  <a:moveTo>
                    <a:pt x="0" y="0"/>
                  </a:moveTo>
                  <a:lnTo>
                    <a:pt x="45244" y="0"/>
                  </a:lnTo>
                  <a:lnTo>
                    <a:pt x="45244" y="316516"/>
                  </a:lnTo>
                  <a:lnTo>
                    <a:pt x="0" y="316516"/>
                  </a:lnTo>
                  <a:close/>
                </a:path>
              </a:pathLst>
            </a:custGeom>
            <a:grpFill/>
            <a:ln w="9525" cap="flat">
              <a:noFill/>
              <a:prstDash val="solid"/>
              <a:miter/>
            </a:ln>
          </p:spPr>
          <p:txBody>
            <a:bodyPr rtlCol="0" anchor="ctr"/>
            <a:lstStyle/>
            <a:p>
              <a:endParaRPr lang="en-US"/>
            </a:p>
          </p:txBody>
        </p:sp>
        <p:sp>
          <p:nvSpPr>
            <p:cNvPr id="2220" name="Freeform: Shape 2219">
              <a:extLst>
                <a:ext uri="{FF2B5EF4-FFF2-40B4-BE49-F238E27FC236}">
                  <a16:creationId xmlns:a16="http://schemas.microsoft.com/office/drawing/2014/main" id="{A10FBF41-755C-44AF-8F61-670DE89CE5B7}"/>
                </a:ext>
              </a:extLst>
            </p:cNvPr>
            <p:cNvSpPr/>
            <p:nvPr/>
          </p:nvSpPr>
          <p:spPr>
            <a:xfrm>
              <a:off x="6162008" y="3992403"/>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221" name="Freeform: Shape 2220">
              <a:extLst>
                <a:ext uri="{FF2B5EF4-FFF2-40B4-BE49-F238E27FC236}">
                  <a16:creationId xmlns:a16="http://schemas.microsoft.com/office/drawing/2014/main" id="{FEF9E4C1-EC4B-4E19-9EEC-B5111BC63F2F}"/>
                </a:ext>
              </a:extLst>
            </p:cNvPr>
            <p:cNvSpPr/>
            <p:nvPr/>
          </p:nvSpPr>
          <p:spPr>
            <a:xfrm>
              <a:off x="6162008" y="421843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222" name="Freeform: Shape 2221">
              <a:extLst>
                <a:ext uri="{FF2B5EF4-FFF2-40B4-BE49-F238E27FC236}">
                  <a16:creationId xmlns:a16="http://schemas.microsoft.com/office/drawing/2014/main" id="{8082F1E3-26FC-4318-A1AD-9465F83D31F1}"/>
                </a:ext>
              </a:extLst>
            </p:cNvPr>
            <p:cNvSpPr/>
            <p:nvPr/>
          </p:nvSpPr>
          <p:spPr>
            <a:xfrm>
              <a:off x="6207252" y="259080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223" name="Freeform: Shape 2222">
              <a:extLst>
                <a:ext uri="{FF2B5EF4-FFF2-40B4-BE49-F238E27FC236}">
                  <a16:creationId xmlns:a16="http://schemas.microsoft.com/office/drawing/2014/main" id="{14F70434-FD03-4D30-BFC3-D1545E407369}"/>
                </a:ext>
              </a:extLst>
            </p:cNvPr>
            <p:cNvSpPr/>
            <p:nvPr/>
          </p:nvSpPr>
          <p:spPr>
            <a:xfrm>
              <a:off x="6207252" y="2681192"/>
              <a:ext cx="45243" cy="135636"/>
            </a:xfrm>
            <a:custGeom>
              <a:avLst/>
              <a:gdLst>
                <a:gd name="connsiteX0" fmla="*/ 0 w 45243"/>
                <a:gd name="connsiteY0" fmla="*/ 0 h 135636"/>
                <a:gd name="connsiteX1" fmla="*/ 45244 w 45243"/>
                <a:gd name="connsiteY1" fmla="*/ 0 h 135636"/>
                <a:gd name="connsiteX2" fmla="*/ 45244 w 45243"/>
                <a:gd name="connsiteY2" fmla="*/ 135636 h 135636"/>
                <a:gd name="connsiteX3" fmla="*/ 0 w 45243"/>
                <a:gd name="connsiteY3" fmla="*/ 135636 h 135636"/>
              </a:gdLst>
              <a:ahLst/>
              <a:cxnLst>
                <a:cxn ang="0">
                  <a:pos x="connsiteX0" y="connsiteY0"/>
                </a:cxn>
                <a:cxn ang="0">
                  <a:pos x="connsiteX1" y="connsiteY1"/>
                </a:cxn>
                <a:cxn ang="0">
                  <a:pos x="connsiteX2" y="connsiteY2"/>
                </a:cxn>
                <a:cxn ang="0">
                  <a:pos x="connsiteX3" y="connsiteY3"/>
                </a:cxn>
              </a:cxnLst>
              <a:rect l="l" t="t" r="r" b="b"/>
              <a:pathLst>
                <a:path w="45243" h="135636">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2224" name="Freeform: Shape 2223">
              <a:extLst>
                <a:ext uri="{FF2B5EF4-FFF2-40B4-BE49-F238E27FC236}">
                  <a16:creationId xmlns:a16="http://schemas.microsoft.com/office/drawing/2014/main" id="{AA567DE6-0FF9-498E-A01D-61A5D0DD0C79}"/>
                </a:ext>
              </a:extLst>
            </p:cNvPr>
            <p:cNvSpPr/>
            <p:nvPr/>
          </p:nvSpPr>
          <p:spPr>
            <a:xfrm>
              <a:off x="6207252" y="3178587"/>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225" name="Freeform: Shape 2224">
              <a:extLst>
                <a:ext uri="{FF2B5EF4-FFF2-40B4-BE49-F238E27FC236}">
                  <a16:creationId xmlns:a16="http://schemas.microsoft.com/office/drawing/2014/main" id="{B750EDB0-5F01-4033-89A7-76D9AF84B9ED}"/>
                </a:ext>
              </a:extLst>
            </p:cNvPr>
            <p:cNvSpPr/>
            <p:nvPr/>
          </p:nvSpPr>
          <p:spPr>
            <a:xfrm>
              <a:off x="6207252" y="3404616"/>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226" name="Freeform: Shape 2225">
              <a:extLst>
                <a:ext uri="{FF2B5EF4-FFF2-40B4-BE49-F238E27FC236}">
                  <a16:creationId xmlns:a16="http://schemas.microsoft.com/office/drawing/2014/main" id="{C2F48596-A0E6-4456-BA28-0DBE82ECC547}"/>
                </a:ext>
              </a:extLst>
            </p:cNvPr>
            <p:cNvSpPr/>
            <p:nvPr/>
          </p:nvSpPr>
          <p:spPr>
            <a:xfrm>
              <a:off x="6207252" y="354025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227" name="Freeform: Shape 2226">
              <a:extLst>
                <a:ext uri="{FF2B5EF4-FFF2-40B4-BE49-F238E27FC236}">
                  <a16:creationId xmlns:a16="http://schemas.microsoft.com/office/drawing/2014/main" id="{F846D3A7-4E64-456C-A552-1701DB53974D}"/>
                </a:ext>
              </a:extLst>
            </p:cNvPr>
            <p:cNvSpPr/>
            <p:nvPr/>
          </p:nvSpPr>
          <p:spPr>
            <a:xfrm>
              <a:off x="6207252" y="3721131"/>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228" name="Freeform: Shape 2227">
              <a:extLst>
                <a:ext uri="{FF2B5EF4-FFF2-40B4-BE49-F238E27FC236}">
                  <a16:creationId xmlns:a16="http://schemas.microsoft.com/office/drawing/2014/main" id="{C1B7883B-A7D9-4A53-9999-06B233C29DFC}"/>
                </a:ext>
              </a:extLst>
            </p:cNvPr>
            <p:cNvSpPr/>
            <p:nvPr/>
          </p:nvSpPr>
          <p:spPr>
            <a:xfrm>
              <a:off x="6207252" y="3901916"/>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229" name="Freeform: Shape 2228">
              <a:extLst>
                <a:ext uri="{FF2B5EF4-FFF2-40B4-BE49-F238E27FC236}">
                  <a16:creationId xmlns:a16="http://schemas.microsoft.com/office/drawing/2014/main" id="{97219FEB-547F-423A-A810-67AEE55E8EEA}"/>
                </a:ext>
              </a:extLst>
            </p:cNvPr>
            <p:cNvSpPr/>
            <p:nvPr/>
          </p:nvSpPr>
          <p:spPr>
            <a:xfrm>
              <a:off x="6252495" y="259080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230" name="Freeform: Shape 2229">
              <a:extLst>
                <a:ext uri="{FF2B5EF4-FFF2-40B4-BE49-F238E27FC236}">
                  <a16:creationId xmlns:a16="http://schemas.microsoft.com/office/drawing/2014/main" id="{A21CB5C9-C2DE-4F42-887D-AE802A16889C}"/>
                </a:ext>
              </a:extLst>
            </p:cNvPr>
            <p:cNvSpPr/>
            <p:nvPr/>
          </p:nvSpPr>
          <p:spPr>
            <a:xfrm>
              <a:off x="6252495" y="2726436"/>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231" name="Freeform: Shape 2230">
              <a:extLst>
                <a:ext uri="{FF2B5EF4-FFF2-40B4-BE49-F238E27FC236}">
                  <a16:creationId xmlns:a16="http://schemas.microsoft.com/office/drawing/2014/main" id="{EF924B29-4773-4309-98F6-FA71745C584D}"/>
                </a:ext>
              </a:extLst>
            </p:cNvPr>
            <p:cNvSpPr/>
            <p:nvPr/>
          </p:nvSpPr>
          <p:spPr>
            <a:xfrm>
              <a:off x="6252495" y="2862072"/>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232" name="Freeform: Shape 2231">
              <a:extLst>
                <a:ext uri="{FF2B5EF4-FFF2-40B4-BE49-F238E27FC236}">
                  <a16:creationId xmlns:a16="http://schemas.microsoft.com/office/drawing/2014/main" id="{52EC8E30-88BC-49C2-95D5-3E256A690922}"/>
                </a:ext>
              </a:extLst>
            </p:cNvPr>
            <p:cNvSpPr/>
            <p:nvPr/>
          </p:nvSpPr>
          <p:spPr>
            <a:xfrm>
              <a:off x="6252495" y="3042951"/>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233" name="Freeform: Shape 2232">
              <a:extLst>
                <a:ext uri="{FF2B5EF4-FFF2-40B4-BE49-F238E27FC236}">
                  <a16:creationId xmlns:a16="http://schemas.microsoft.com/office/drawing/2014/main" id="{5C4C0D97-D63F-4783-8457-EAA99922C82D}"/>
                </a:ext>
              </a:extLst>
            </p:cNvPr>
            <p:cNvSpPr/>
            <p:nvPr/>
          </p:nvSpPr>
          <p:spPr>
            <a:xfrm>
              <a:off x="6252495" y="3178587"/>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234" name="Freeform: Shape 2233">
              <a:extLst>
                <a:ext uri="{FF2B5EF4-FFF2-40B4-BE49-F238E27FC236}">
                  <a16:creationId xmlns:a16="http://schemas.microsoft.com/office/drawing/2014/main" id="{211F13D3-E2BA-4618-88E5-623DAC0A0F61}"/>
                </a:ext>
              </a:extLst>
            </p:cNvPr>
            <p:cNvSpPr/>
            <p:nvPr/>
          </p:nvSpPr>
          <p:spPr>
            <a:xfrm>
              <a:off x="6252495" y="3495008"/>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235" name="Freeform: Shape 2234">
              <a:extLst>
                <a:ext uri="{FF2B5EF4-FFF2-40B4-BE49-F238E27FC236}">
                  <a16:creationId xmlns:a16="http://schemas.microsoft.com/office/drawing/2014/main" id="{71875FA7-5667-4CF5-867F-5B34CDAE8743}"/>
                </a:ext>
              </a:extLst>
            </p:cNvPr>
            <p:cNvSpPr/>
            <p:nvPr/>
          </p:nvSpPr>
          <p:spPr>
            <a:xfrm>
              <a:off x="6252495" y="3630644"/>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236" name="Freeform: Shape 2235">
              <a:extLst>
                <a:ext uri="{FF2B5EF4-FFF2-40B4-BE49-F238E27FC236}">
                  <a16:creationId xmlns:a16="http://schemas.microsoft.com/office/drawing/2014/main" id="{E36659A0-FF65-44EF-874F-E5CC9E826A2B}"/>
                </a:ext>
              </a:extLst>
            </p:cNvPr>
            <p:cNvSpPr/>
            <p:nvPr/>
          </p:nvSpPr>
          <p:spPr>
            <a:xfrm>
              <a:off x="6252495" y="3992403"/>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237" name="Freeform: Shape 2236">
              <a:extLst>
                <a:ext uri="{FF2B5EF4-FFF2-40B4-BE49-F238E27FC236}">
                  <a16:creationId xmlns:a16="http://schemas.microsoft.com/office/drawing/2014/main" id="{230E3177-827F-4F28-BD6B-E93C76771E49}"/>
                </a:ext>
              </a:extLst>
            </p:cNvPr>
            <p:cNvSpPr/>
            <p:nvPr/>
          </p:nvSpPr>
          <p:spPr>
            <a:xfrm>
              <a:off x="6252495" y="4128039"/>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238" name="Freeform: Shape 2237">
              <a:extLst>
                <a:ext uri="{FF2B5EF4-FFF2-40B4-BE49-F238E27FC236}">
                  <a16:creationId xmlns:a16="http://schemas.microsoft.com/office/drawing/2014/main" id="{CD2C7A1B-3B8A-4B92-A920-6FEEBECD704E}"/>
                </a:ext>
              </a:extLst>
            </p:cNvPr>
            <p:cNvSpPr/>
            <p:nvPr/>
          </p:nvSpPr>
          <p:spPr>
            <a:xfrm>
              <a:off x="6297644" y="2681192"/>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239" name="Freeform: Shape 2238">
              <a:extLst>
                <a:ext uri="{FF2B5EF4-FFF2-40B4-BE49-F238E27FC236}">
                  <a16:creationId xmlns:a16="http://schemas.microsoft.com/office/drawing/2014/main" id="{32E77BB2-CB77-4642-82E0-F668AAE6BC2B}"/>
                </a:ext>
              </a:extLst>
            </p:cNvPr>
            <p:cNvSpPr/>
            <p:nvPr/>
          </p:nvSpPr>
          <p:spPr>
            <a:xfrm>
              <a:off x="6297644" y="2907315"/>
              <a:ext cx="45243" cy="226028"/>
            </a:xfrm>
            <a:custGeom>
              <a:avLst/>
              <a:gdLst>
                <a:gd name="connsiteX0" fmla="*/ 0 w 45243"/>
                <a:gd name="connsiteY0" fmla="*/ 0 h 226028"/>
                <a:gd name="connsiteX1" fmla="*/ 45244 w 45243"/>
                <a:gd name="connsiteY1" fmla="*/ 0 h 226028"/>
                <a:gd name="connsiteX2" fmla="*/ 45244 w 45243"/>
                <a:gd name="connsiteY2" fmla="*/ 226028 h 226028"/>
                <a:gd name="connsiteX3" fmla="*/ 0 w 45243"/>
                <a:gd name="connsiteY3" fmla="*/ 226028 h 226028"/>
              </a:gdLst>
              <a:ahLst/>
              <a:cxnLst>
                <a:cxn ang="0">
                  <a:pos x="connsiteX0" y="connsiteY0"/>
                </a:cxn>
                <a:cxn ang="0">
                  <a:pos x="connsiteX1" y="connsiteY1"/>
                </a:cxn>
                <a:cxn ang="0">
                  <a:pos x="connsiteX2" y="connsiteY2"/>
                </a:cxn>
                <a:cxn ang="0">
                  <a:pos x="connsiteX3" y="connsiteY3"/>
                </a:cxn>
              </a:cxnLst>
              <a:rect l="l" t="t" r="r" b="b"/>
              <a:pathLst>
                <a:path w="45243" h="226028">
                  <a:moveTo>
                    <a:pt x="0" y="0"/>
                  </a:moveTo>
                  <a:lnTo>
                    <a:pt x="45244" y="0"/>
                  </a:lnTo>
                  <a:lnTo>
                    <a:pt x="45244" y="226028"/>
                  </a:lnTo>
                  <a:lnTo>
                    <a:pt x="0" y="226028"/>
                  </a:lnTo>
                  <a:close/>
                </a:path>
              </a:pathLst>
            </a:custGeom>
            <a:grpFill/>
            <a:ln w="9525" cap="flat">
              <a:noFill/>
              <a:prstDash val="solid"/>
              <a:miter/>
            </a:ln>
          </p:spPr>
          <p:txBody>
            <a:bodyPr rtlCol="0" anchor="ctr"/>
            <a:lstStyle/>
            <a:p>
              <a:endParaRPr lang="en-US"/>
            </a:p>
          </p:txBody>
        </p:sp>
        <p:sp>
          <p:nvSpPr>
            <p:cNvPr id="2240" name="Freeform: Shape 2239">
              <a:extLst>
                <a:ext uri="{FF2B5EF4-FFF2-40B4-BE49-F238E27FC236}">
                  <a16:creationId xmlns:a16="http://schemas.microsoft.com/office/drawing/2014/main" id="{C9C2C8B7-FC90-4679-BE29-02DCBF2DB4FF}"/>
                </a:ext>
              </a:extLst>
            </p:cNvPr>
            <p:cNvSpPr/>
            <p:nvPr/>
          </p:nvSpPr>
          <p:spPr>
            <a:xfrm>
              <a:off x="6297644" y="3178587"/>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241" name="Freeform: Shape 2240">
              <a:extLst>
                <a:ext uri="{FF2B5EF4-FFF2-40B4-BE49-F238E27FC236}">
                  <a16:creationId xmlns:a16="http://schemas.microsoft.com/office/drawing/2014/main" id="{7A6A626B-0211-4640-A414-4F7BDA5F573A}"/>
                </a:ext>
              </a:extLst>
            </p:cNvPr>
            <p:cNvSpPr/>
            <p:nvPr/>
          </p:nvSpPr>
          <p:spPr>
            <a:xfrm>
              <a:off x="6297644" y="3314223"/>
              <a:ext cx="45243" cy="180879"/>
            </a:xfrm>
            <a:custGeom>
              <a:avLst/>
              <a:gdLst>
                <a:gd name="connsiteX0" fmla="*/ 0 w 45243"/>
                <a:gd name="connsiteY0" fmla="*/ 0 h 180879"/>
                <a:gd name="connsiteX1" fmla="*/ 45244 w 45243"/>
                <a:gd name="connsiteY1" fmla="*/ 0 h 180879"/>
                <a:gd name="connsiteX2" fmla="*/ 45244 w 45243"/>
                <a:gd name="connsiteY2" fmla="*/ 180880 h 180879"/>
                <a:gd name="connsiteX3" fmla="*/ 0 w 45243"/>
                <a:gd name="connsiteY3" fmla="*/ 180880 h 180879"/>
              </a:gdLst>
              <a:ahLst/>
              <a:cxnLst>
                <a:cxn ang="0">
                  <a:pos x="connsiteX0" y="connsiteY0"/>
                </a:cxn>
                <a:cxn ang="0">
                  <a:pos x="connsiteX1" y="connsiteY1"/>
                </a:cxn>
                <a:cxn ang="0">
                  <a:pos x="connsiteX2" y="connsiteY2"/>
                </a:cxn>
                <a:cxn ang="0">
                  <a:pos x="connsiteX3" y="connsiteY3"/>
                </a:cxn>
              </a:cxnLst>
              <a:rect l="l" t="t" r="r" b="b"/>
              <a:pathLst>
                <a:path w="45243" h="180879">
                  <a:moveTo>
                    <a:pt x="0" y="0"/>
                  </a:moveTo>
                  <a:lnTo>
                    <a:pt x="45244" y="0"/>
                  </a:lnTo>
                  <a:lnTo>
                    <a:pt x="45244" y="180880"/>
                  </a:lnTo>
                  <a:lnTo>
                    <a:pt x="0" y="180880"/>
                  </a:lnTo>
                  <a:close/>
                </a:path>
              </a:pathLst>
            </a:custGeom>
            <a:grpFill/>
            <a:ln w="9525" cap="flat">
              <a:noFill/>
              <a:prstDash val="solid"/>
              <a:miter/>
            </a:ln>
          </p:spPr>
          <p:txBody>
            <a:bodyPr rtlCol="0" anchor="ctr"/>
            <a:lstStyle/>
            <a:p>
              <a:endParaRPr lang="en-US"/>
            </a:p>
          </p:txBody>
        </p:sp>
        <p:sp>
          <p:nvSpPr>
            <p:cNvPr id="2242" name="Freeform: Shape 2241">
              <a:extLst>
                <a:ext uri="{FF2B5EF4-FFF2-40B4-BE49-F238E27FC236}">
                  <a16:creationId xmlns:a16="http://schemas.microsoft.com/office/drawing/2014/main" id="{3C5F47AE-FF7C-48A3-B499-3D77B973E775}"/>
                </a:ext>
              </a:extLst>
            </p:cNvPr>
            <p:cNvSpPr/>
            <p:nvPr/>
          </p:nvSpPr>
          <p:spPr>
            <a:xfrm>
              <a:off x="6297644" y="3540252"/>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243" name="Freeform: Shape 2242">
              <a:extLst>
                <a:ext uri="{FF2B5EF4-FFF2-40B4-BE49-F238E27FC236}">
                  <a16:creationId xmlns:a16="http://schemas.microsoft.com/office/drawing/2014/main" id="{E3508DDC-BE4B-46E1-B97F-406C995F0C09}"/>
                </a:ext>
              </a:extLst>
            </p:cNvPr>
            <p:cNvSpPr/>
            <p:nvPr/>
          </p:nvSpPr>
          <p:spPr>
            <a:xfrm>
              <a:off x="6297644" y="3721131"/>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244" name="Freeform: Shape 2243">
              <a:extLst>
                <a:ext uri="{FF2B5EF4-FFF2-40B4-BE49-F238E27FC236}">
                  <a16:creationId xmlns:a16="http://schemas.microsoft.com/office/drawing/2014/main" id="{4BE4FC5B-8D45-4BAF-A0C6-A309126209D5}"/>
                </a:ext>
              </a:extLst>
            </p:cNvPr>
            <p:cNvSpPr/>
            <p:nvPr/>
          </p:nvSpPr>
          <p:spPr>
            <a:xfrm>
              <a:off x="6297644" y="3901916"/>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245" name="Freeform: Shape 2244">
              <a:extLst>
                <a:ext uri="{FF2B5EF4-FFF2-40B4-BE49-F238E27FC236}">
                  <a16:creationId xmlns:a16="http://schemas.microsoft.com/office/drawing/2014/main" id="{0D46E784-27C6-40D8-9769-F62CF12C910E}"/>
                </a:ext>
              </a:extLst>
            </p:cNvPr>
            <p:cNvSpPr/>
            <p:nvPr/>
          </p:nvSpPr>
          <p:spPr>
            <a:xfrm>
              <a:off x="6297644" y="4082796"/>
              <a:ext cx="45243" cy="135636"/>
            </a:xfrm>
            <a:custGeom>
              <a:avLst/>
              <a:gdLst>
                <a:gd name="connsiteX0" fmla="*/ 0 w 45243"/>
                <a:gd name="connsiteY0" fmla="*/ 0 h 135636"/>
                <a:gd name="connsiteX1" fmla="*/ 45244 w 45243"/>
                <a:gd name="connsiteY1" fmla="*/ 0 h 135636"/>
                <a:gd name="connsiteX2" fmla="*/ 45244 w 45243"/>
                <a:gd name="connsiteY2" fmla="*/ 135636 h 135636"/>
                <a:gd name="connsiteX3" fmla="*/ 0 w 45243"/>
                <a:gd name="connsiteY3" fmla="*/ 135636 h 135636"/>
              </a:gdLst>
              <a:ahLst/>
              <a:cxnLst>
                <a:cxn ang="0">
                  <a:pos x="connsiteX0" y="connsiteY0"/>
                </a:cxn>
                <a:cxn ang="0">
                  <a:pos x="connsiteX1" y="connsiteY1"/>
                </a:cxn>
                <a:cxn ang="0">
                  <a:pos x="connsiteX2" y="connsiteY2"/>
                </a:cxn>
                <a:cxn ang="0">
                  <a:pos x="connsiteX3" y="connsiteY3"/>
                </a:cxn>
              </a:cxnLst>
              <a:rect l="l" t="t" r="r" b="b"/>
              <a:pathLst>
                <a:path w="45243" h="135636">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2246" name="Freeform: Shape 2245">
              <a:extLst>
                <a:ext uri="{FF2B5EF4-FFF2-40B4-BE49-F238E27FC236}">
                  <a16:creationId xmlns:a16="http://schemas.microsoft.com/office/drawing/2014/main" id="{8CD69677-40B1-4324-981E-92CBD8B116BF}"/>
                </a:ext>
              </a:extLst>
            </p:cNvPr>
            <p:cNvSpPr/>
            <p:nvPr/>
          </p:nvSpPr>
          <p:spPr>
            <a:xfrm>
              <a:off x="6342888" y="2816828"/>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247" name="Freeform: Shape 2246">
              <a:extLst>
                <a:ext uri="{FF2B5EF4-FFF2-40B4-BE49-F238E27FC236}">
                  <a16:creationId xmlns:a16="http://schemas.microsoft.com/office/drawing/2014/main" id="{751AD1EA-DB1B-4772-9E43-23227806E97C}"/>
                </a:ext>
              </a:extLst>
            </p:cNvPr>
            <p:cNvSpPr/>
            <p:nvPr/>
          </p:nvSpPr>
          <p:spPr>
            <a:xfrm>
              <a:off x="6342888" y="2952464"/>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248" name="Freeform: Shape 2247">
              <a:extLst>
                <a:ext uri="{FF2B5EF4-FFF2-40B4-BE49-F238E27FC236}">
                  <a16:creationId xmlns:a16="http://schemas.microsoft.com/office/drawing/2014/main" id="{6AB3B129-4029-4A61-8CFA-1A63C3E5363D}"/>
                </a:ext>
              </a:extLst>
            </p:cNvPr>
            <p:cNvSpPr/>
            <p:nvPr/>
          </p:nvSpPr>
          <p:spPr>
            <a:xfrm>
              <a:off x="6342888" y="3133344"/>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249" name="Freeform: Shape 2248">
              <a:extLst>
                <a:ext uri="{FF2B5EF4-FFF2-40B4-BE49-F238E27FC236}">
                  <a16:creationId xmlns:a16="http://schemas.microsoft.com/office/drawing/2014/main" id="{6F2ACFD8-A3D9-4424-A833-AD47494B6FE6}"/>
                </a:ext>
              </a:extLst>
            </p:cNvPr>
            <p:cNvSpPr/>
            <p:nvPr/>
          </p:nvSpPr>
          <p:spPr>
            <a:xfrm>
              <a:off x="6342888" y="3268980"/>
              <a:ext cx="45243" cy="135635"/>
            </a:xfrm>
            <a:custGeom>
              <a:avLst/>
              <a:gdLst>
                <a:gd name="connsiteX0" fmla="*/ 0 w 45243"/>
                <a:gd name="connsiteY0" fmla="*/ 0 h 135635"/>
                <a:gd name="connsiteX1" fmla="*/ 45244 w 45243"/>
                <a:gd name="connsiteY1" fmla="*/ 0 h 135635"/>
                <a:gd name="connsiteX2" fmla="*/ 45244 w 45243"/>
                <a:gd name="connsiteY2" fmla="*/ 135636 h 135635"/>
                <a:gd name="connsiteX3" fmla="*/ 0 w 45243"/>
                <a:gd name="connsiteY3" fmla="*/ 135636 h 135635"/>
              </a:gdLst>
              <a:ahLst/>
              <a:cxnLst>
                <a:cxn ang="0">
                  <a:pos x="connsiteX0" y="connsiteY0"/>
                </a:cxn>
                <a:cxn ang="0">
                  <a:pos x="connsiteX1" y="connsiteY1"/>
                </a:cxn>
                <a:cxn ang="0">
                  <a:pos x="connsiteX2" y="connsiteY2"/>
                </a:cxn>
                <a:cxn ang="0">
                  <a:pos x="connsiteX3" y="connsiteY3"/>
                </a:cxn>
              </a:cxnLst>
              <a:rect l="l" t="t" r="r" b="b"/>
              <a:pathLst>
                <a:path w="45243" h="135635">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2250" name="Freeform: Shape 2249">
              <a:extLst>
                <a:ext uri="{FF2B5EF4-FFF2-40B4-BE49-F238E27FC236}">
                  <a16:creationId xmlns:a16="http://schemas.microsoft.com/office/drawing/2014/main" id="{45CFC3A4-222C-4403-830D-0111B80C87F0}"/>
                </a:ext>
              </a:extLst>
            </p:cNvPr>
            <p:cNvSpPr/>
            <p:nvPr/>
          </p:nvSpPr>
          <p:spPr>
            <a:xfrm>
              <a:off x="6342888" y="3449859"/>
              <a:ext cx="45243" cy="135635"/>
            </a:xfrm>
            <a:custGeom>
              <a:avLst/>
              <a:gdLst>
                <a:gd name="connsiteX0" fmla="*/ 0 w 45243"/>
                <a:gd name="connsiteY0" fmla="*/ 0 h 135635"/>
                <a:gd name="connsiteX1" fmla="*/ 45244 w 45243"/>
                <a:gd name="connsiteY1" fmla="*/ 0 h 135635"/>
                <a:gd name="connsiteX2" fmla="*/ 45244 w 45243"/>
                <a:gd name="connsiteY2" fmla="*/ 135636 h 135635"/>
                <a:gd name="connsiteX3" fmla="*/ 0 w 45243"/>
                <a:gd name="connsiteY3" fmla="*/ 135636 h 135635"/>
              </a:gdLst>
              <a:ahLst/>
              <a:cxnLst>
                <a:cxn ang="0">
                  <a:pos x="connsiteX0" y="connsiteY0"/>
                </a:cxn>
                <a:cxn ang="0">
                  <a:pos x="connsiteX1" y="connsiteY1"/>
                </a:cxn>
                <a:cxn ang="0">
                  <a:pos x="connsiteX2" y="connsiteY2"/>
                </a:cxn>
                <a:cxn ang="0">
                  <a:pos x="connsiteX3" y="connsiteY3"/>
                </a:cxn>
              </a:cxnLst>
              <a:rect l="l" t="t" r="r" b="b"/>
              <a:pathLst>
                <a:path w="45243" h="135635">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2251" name="Freeform: Shape 2250">
              <a:extLst>
                <a:ext uri="{FF2B5EF4-FFF2-40B4-BE49-F238E27FC236}">
                  <a16:creationId xmlns:a16="http://schemas.microsoft.com/office/drawing/2014/main" id="{50695F47-7E79-498B-979D-05A4B52EA5AA}"/>
                </a:ext>
              </a:extLst>
            </p:cNvPr>
            <p:cNvSpPr/>
            <p:nvPr/>
          </p:nvSpPr>
          <p:spPr>
            <a:xfrm>
              <a:off x="6342888" y="3630644"/>
              <a:ext cx="45243" cy="135635"/>
            </a:xfrm>
            <a:custGeom>
              <a:avLst/>
              <a:gdLst>
                <a:gd name="connsiteX0" fmla="*/ 0 w 45243"/>
                <a:gd name="connsiteY0" fmla="*/ 0 h 135635"/>
                <a:gd name="connsiteX1" fmla="*/ 45244 w 45243"/>
                <a:gd name="connsiteY1" fmla="*/ 0 h 135635"/>
                <a:gd name="connsiteX2" fmla="*/ 45244 w 45243"/>
                <a:gd name="connsiteY2" fmla="*/ 135636 h 135635"/>
                <a:gd name="connsiteX3" fmla="*/ 0 w 45243"/>
                <a:gd name="connsiteY3" fmla="*/ 135636 h 135635"/>
              </a:gdLst>
              <a:ahLst/>
              <a:cxnLst>
                <a:cxn ang="0">
                  <a:pos x="connsiteX0" y="connsiteY0"/>
                </a:cxn>
                <a:cxn ang="0">
                  <a:pos x="connsiteX1" y="connsiteY1"/>
                </a:cxn>
                <a:cxn ang="0">
                  <a:pos x="connsiteX2" y="connsiteY2"/>
                </a:cxn>
                <a:cxn ang="0">
                  <a:pos x="connsiteX3" y="connsiteY3"/>
                </a:cxn>
              </a:cxnLst>
              <a:rect l="l" t="t" r="r" b="b"/>
              <a:pathLst>
                <a:path w="45243" h="135635">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2252" name="Freeform: Shape 2251">
              <a:extLst>
                <a:ext uri="{FF2B5EF4-FFF2-40B4-BE49-F238E27FC236}">
                  <a16:creationId xmlns:a16="http://schemas.microsoft.com/office/drawing/2014/main" id="{81856390-126F-4CE8-B594-81AB3415D535}"/>
                </a:ext>
              </a:extLst>
            </p:cNvPr>
            <p:cNvSpPr/>
            <p:nvPr/>
          </p:nvSpPr>
          <p:spPr>
            <a:xfrm>
              <a:off x="6342888" y="3811524"/>
              <a:ext cx="45243" cy="135636"/>
            </a:xfrm>
            <a:custGeom>
              <a:avLst/>
              <a:gdLst>
                <a:gd name="connsiteX0" fmla="*/ 0 w 45243"/>
                <a:gd name="connsiteY0" fmla="*/ 0 h 135636"/>
                <a:gd name="connsiteX1" fmla="*/ 45244 w 45243"/>
                <a:gd name="connsiteY1" fmla="*/ 0 h 135636"/>
                <a:gd name="connsiteX2" fmla="*/ 45244 w 45243"/>
                <a:gd name="connsiteY2" fmla="*/ 135636 h 135636"/>
                <a:gd name="connsiteX3" fmla="*/ 0 w 45243"/>
                <a:gd name="connsiteY3" fmla="*/ 135636 h 135636"/>
              </a:gdLst>
              <a:ahLst/>
              <a:cxnLst>
                <a:cxn ang="0">
                  <a:pos x="connsiteX0" y="connsiteY0"/>
                </a:cxn>
                <a:cxn ang="0">
                  <a:pos x="connsiteX1" y="connsiteY1"/>
                </a:cxn>
                <a:cxn ang="0">
                  <a:pos x="connsiteX2" y="connsiteY2"/>
                </a:cxn>
                <a:cxn ang="0">
                  <a:pos x="connsiteX3" y="connsiteY3"/>
                </a:cxn>
              </a:cxnLst>
              <a:rect l="l" t="t" r="r" b="b"/>
              <a:pathLst>
                <a:path w="45243" h="135636">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2253" name="Freeform: Shape 2252">
              <a:extLst>
                <a:ext uri="{FF2B5EF4-FFF2-40B4-BE49-F238E27FC236}">
                  <a16:creationId xmlns:a16="http://schemas.microsoft.com/office/drawing/2014/main" id="{097ACBC8-7173-4F2B-A870-F17D56EE6225}"/>
                </a:ext>
              </a:extLst>
            </p:cNvPr>
            <p:cNvSpPr/>
            <p:nvPr/>
          </p:nvSpPr>
          <p:spPr>
            <a:xfrm>
              <a:off x="6342888" y="4128039"/>
              <a:ext cx="45243" cy="135636"/>
            </a:xfrm>
            <a:custGeom>
              <a:avLst/>
              <a:gdLst>
                <a:gd name="connsiteX0" fmla="*/ 0 w 45243"/>
                <a:gd name="connsiteY0" fmla="*/ 0 h 135636"/>
                <a:gd name="connsiteX1" fmla="*/ 45244 w 45243"/>
                <a:gd name="connsiteY1" fmla="*/ 0 h 135636"/>
                <a:gd name="connsiteX2" fmla="*/ 45244 w 45243"/>
                <a:gd name="connsiteY2" fmla="*/ 135636 h 135636"/>
                <a:gd name="connsiteX3" fmla="*/ 0 w 45243"/>
                <a:gd name="connsiteY3" fmla="*/ 135636 h 135636"/>
              </a:gdLst>
              <a:ahLst/>
              <a:cxnLst>
                <a:cxn ang="0">
                  <a:pos x="connsiteX0" y="connsiteY0"/>
                </a:cxn>
                <a:cxn ang="0">
                  <a:pos x="connsiteX1" y="connsiteY1"/>
                </a:cxn>
                <a:cxn ang="0">
                  <a:pos x="connsiteX2" y="connsiteY2"/>
                </a:cxn>
                <a:cxn ang="0">
                  <a:pos x="connsiteX3" y="connsiteY3"/>
                </a:cxn>
              </a:cxnLst>
              <a:rect l="l" t="t" r="r" b="b"/>
              <a:pathLst>
                <a:path w="45243" h="135636">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2254" name="Freeform: Shape 2253">
              <a:extLst>
                <a:ext uri="{FF2B5EF4-FFF2-40B4-BE49-F238E27FC236}">
                  <a16:creationId xmlns:a16="http://schemas.microsoft.com/office/drawing/2014/main" id="{99864D47-033B-4BA9-9BDF-15E94D103A60}"/>
                </a:ext>
              </a:extLst>
            </p:cNvPr>
            <p:cNvSpPr/>
            <p:nvPr/>
          </p:nvSpPr>
          <p:spPr>
            <a:xfrm>
              <a:off x="6388131" y="2681192"/>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255" name="Freeform: Shape 2254">
              <a:extLst>
                <a:ext uri="{FF2B5EF4-FFF2-40B4-BE49-F238E27FC236}">
                  <a16:creationId xmlns:a16="http://schemas.microsoft.com/office/drawing/2014/main" id="{776F2068-B0A0-4901-8EB0-4A7C69FC0D39}"/>
                </a:ext>
              </a:extLst>
            </p:cNvPr>
            <p:cNvSpPr/>
            <p:nvPr/>
          </p:nvSpPr>
          <p:spPr>
            <a:xfrm>
              <a:off x="6388131" y="2816828"/>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256" name="Freeform: Shape 2255">
              <a:extLst>
                <a:ext uri="{FF2B5EF4-FFF2-40B4-BE49-F238E27FC236}">
                  <a16:creationId xmlns:a16="http://schemas.microsoft.com/office/drawing/2014/main" id="{EFA14545-4F75-4584-BE37-EF88E7E4E128}"/>
                </a:ext>
              </a:extLst>
            </p:cNvPr>
            <p:cNvSpPr/>
            <p:nvPr/>
          </p:nvSpPr>
          <p:spPr>
            <a:xfrm>
              <a:off x="6388131" y="3042951"/>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257" name="Freeform: Shape 2256">
              <a:extLst>
                <a:ext uri="{FF2B5EF4-FFF2-40B4-BE49-F238E27FC236}">
                  <a16:creationId xmlns:a16="http://schemas.microsoft.com/office/drawing/2014/main" id="{4B7F4FC0-BEC7-4E43-8F98-508B3D9E562C}"/>
                </a:ext>
              </a:extLst>
            </p:cNvPr>
            <p:cNvSpPr/>
            <p:nvPr/>
          </p:nvSpPr>
          <p:spPr>
            <a:xfrm>
              <a:off x="6388131" y="3178587"/>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258" name="Freeform: Shape 2257">
              <a:extLst>
                <a:ext uri="{FF2B5EF4-FFF2-40B4-BE49-F238E27FC236}">
                  <a16:creationId xmlns:a16="http://schemas.microsoft.com/office/drawing/2014/main" id="{417426E1-6C3E-4DDD-898E-D2FE22F1D3FB}"/>
                </a:ext>
              </a:extLst>
            </p:cNvPr>
            <p:cNvSpPr/>
            <p:nvPr/>
          </p:nvSpPr>
          <p:spPr>
            <a:xfrm>
              <a:off x="6388131" y="3585495"/>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259" name="Freeform: Shape 2258">
              <a:extLst>
                <a:ext uri="{FF2B5EF4-FFF2-40B4-BE49-F238E27FC236}">
                  <a16:creationId xmlns:a16="http://schemas.microsoft.com/office/drawing/2014/main" id="{EAEE9960-2D01-4961-B798-7BADD05F2430}"/>
                </a:ext>
              </a:extLst>
            </p:cNvPr>
            <p:cNvSpPr/>
            <p:nvPr/>
          </p:nvSpPr>
          <p:spPr>
            <a:xfrm>
              <a:off x="6388131" y="3721131"/>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260" name="Freeform: Shape 2259">
              <a:extLst>
                <a:ext uri="{FF2B5EF4-FFF2-40B4-BE49-F238E27FC236}">
                  <a16:creationId xmlns:a16="http://schemas.microsoft.com/office/drawing/2014/main" id="{EDCEBFE6-E484-40A7-92AB-7055F04A7F9B}"/>
                </a:ext>
              </a:extLst>
            </p:cNvPr>
            <p:cNvSpPr/>
            <p:nvPr/>
          </p:nvSpPr>
          <p:spPr>
            <a:xfrm>
              <a:off x="6388131" y="3901916"/>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261" name="Freeform: Shape 2260">
              <a:extLst>
                <a:ext uri="{FF2B5EF4-FFF2-40B4-BE49-F238E27FC236}">
                  <a16:creationId xmlns:a16="http://schemas.microsoft.com/office/drawing/2014/main" id="{E0E16A86-297E-4CFA-82AE-8858EC7E9097}"/>
                </a:ext>
              </a:extLst>
            </p:cNvPr>
            <p:cNvSpPr/>
            <p:nvPr/>
          </p:nvSpPr>
          <p:spPr>
            <a:xfrm>
              <a:off x="6388131" y="4082796"/>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262" name="Freeform: Shape 2261">
              <a:extLst>
                <a:ext uri="{FF2B5EF4-FFF2-40B4-BE49-F238E27FC236}">
                  <a16:creationId xmlns:a16="http://schemas.microsoft.com/office/drawing/2014/main" id="{76D3F458-8292-44B5-93CB-EE8F2DFB20EC}"/>
                </a:ext>
              </a:extLst>
            </p:cNvPr>
            <p:cNvSpPr/>
            <p:nvPr/>
          </p:nvSpPr>
          <p:spPr>
            <a:xfrm>
              <a:off x="6433280" y="2590800"/>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263" name="Freeform: Shape 2262">
              <a:extLst>
                <a:ext uri="{FF2B5EF4-FFF2-40B4-BE49-F238E27FC236}">
                  <a16:creationId xmlns:a16="http://schemas.microsoft.com/office/drawing/2014/main" id="{D15547F6-B30C-4B3F-A3E6-5073FD58B159}"/>
                </a:ext>
              </a:extLst>
            </p:cNvPr>
            <p:cNvSpPr/>
            <p:nvPr/>
          </p:nvSpPr>
          <p:spPr>
            <a:xfrm>
              <a:off x="6433280" y="2726436"/>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264" name="Freeform: Shape 2263">
              <a:extLst>
                <a:ext uri="{FF2B5EF4-FFF2-40B4-BE49-F238E27FC236}">
                  <a16:creationId xmlns:a16="http://schemas.microsoft.com/office/drawing/2014/main" id="{0009A8E9-B89C-47F1-9252-55AEFB82124B}"/>
                </a:ext>
              </a:extLst>
            </p:cNvPr>
            <p:cNvSpPr/>
            <p:nvPr/>
          </p:nvSpPr>
          <p:spPr>
            <a:xfrm>
              <a:off x="6433280" y="2816828"/>
              <a:ext cx="45243" cy="135635"/>
            </a:xfrm>
            <a:custGeom>
              <a:avLst/>
              <a:gdLst>
                <a:gd name="connsiteX0" fmla="*/ 0 w 45243"/>
                <a:gd name="connsiteY0" fmla="*/ 0 h 135635"/>
                <a:gd name="connsiteX1" fmla="*/ 45244 w 45243"/>
                <a:gd name="connsiteY1" fmla="*/ 0 h 135635"/>
                <a:gd name="connsiteX2" fmla="*/ 45244 w 45243"/>
                <a:gd name="connsiteY2" fmla="*/ 135636 h 135635"/>
                <a:gd name="connsiteX3" fmla="*/ 0 w 45243"/>
                <a:gd name="connsiteY3" fmla="*/ 135636 h 135635"/>
              </a:gdLst>
              <a:ahLst/>
              <a:cxnLst>
                <a:cxn ang="0">
                  <a:pos x="connsiteX0" y="connsiteY0"/>
                </a:cxn>
                <a:cxn ang="0">
                  <a:pos x="connsiteX1" y="connsiteY1"/>
                </a:cxn>
                <a:cxn ang="0">
                  <a:pos x="connsiteX2" y="connsiteY2"/>
                </a:cxn>
                <a:cxn ang="0">
                  <a:pos x="connsiteX3" y="connsiteY3"/>
                </a:cxn>
              </a:cxnLst>
              <a:rect l="l" t="t" r="r" b="b"/>
              <a:pathLst>
                <a:path w="45243" h="135635">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2265" name="Freeform: Shape 2264">
              <a:extLst>
                <a:ext uri="{FF2B5EF4-FFF2-40B4-BE49-F238E27FC236}">
                  <a16:creationId xmlns:a16="http://schemas.microsoft.com/office/drawing/2014/main" id="{1F43A15A-08E7-48F5-8422-BDB261F786D7}"/>
                </a:ext>
              </a:extLst>
            </p:cNvPr>
            <p:cNvSpPr/>
            <p:nvPr/>
          </p:nvSpPr>
          <p:spPr>
            <a:xfrm>
              <a:off x="6433280" y="308810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266" name="Freeform: Shape 2265">
              <a:extLst>
                <a:ext uri="{FF2B5EF4-FFF2-40B4-BE49-F238E27FC236}">
                  <a16:creationId xmlns:a16="http://schemas.microsoft.com/office/drawing/2014/main" id="{E7E73502-4AA6-4E3F-8C4E-B84E8C09B41E}"/>
                </a:ext>
              </a:extLst>
            </p:cNvPr>
            <p:cNvSpPr/>
            <p:nvPr/>
          </p:nvSpPr>
          <p:spPr>
            <a:xfrm>
              <a:off x="6433280" y="3178587"/>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267" name="Freeform: Shape 2266">
              <a:extLst>
                <a:ext uri="{FF2B5EF4-FFF2-40B4-BE49-F238E27FC236}">
                  <a16:creationId xmlns:a16="http://schemas.microsoft.com/office/drawing/2014/main" id="{6F53DC9E-E8DB-403A-BAB7-51C1D4F159FD}"/>
                </a:ext>
              </a:extLst>
            </p:cNvPr>
            <p:cNvSpPr/>
            <p:nvPr/>
          </p:nvSpPr>
          <p:spPr>
            <a:xfrm>
              <a:off x="6433280" y="326898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268" name="Freeform: Shape 2267">
              <a:extLst>
                <a:ext uri="{FF2B5EF4-FFF2-40B4-BE49-F238E27FC236}">
                  <a16:creationId xmlns:a16="http://schemas.microsoft.com/office/drawing/2014/main" id="{516BFCE1-62F7-4EF7-B9D5-500180F5AF39}"/>
                </a:ext>
              </a:extLst>
            </p:cNvPr>
            <p:cNvSpPr/>
            <p:nvPr/>
          </p:nvSpPr>
          <p:spPr>
            <a:xfrm>
              <a:off x="6433280" y="3404616"/>
              <a:ext cx="45243" cy="135635"/>
            </a:xfrm>
            <a:custGeom>
              <a:avLst/>
              <a:gdLst>
                <a:gd name="connsiteX0" fmla="*/ 0 w 45243"/>
                <a:gd name="connsiteY0" fmla="*/ 0 h 135635"/>
                <a:gd name="connsiteX1" fmla="*/ 45244 w 45243"/>
                <a:gd name="connsiteY1" fmla="*/ 0 h 135635"/>
                <a:gd name="connsiteX2" fmla="*/ 45244 w 45243"/>
                <a:gd name="connsiteY2" fmla="*/ 135636 h 135635"/>
                <a:gd name="connsiteX3" fmla="*/ 0 w 45243"/>
                <a:gd name="connsiteY3" fmla="*/ 135636 h 135635"/>
              </a:gdLst>
              <a:ahLst/>
              <a:cxnLst>
                <a:cxn ang="0">
                  <a:pos x="connsiteX0" y="connsiteY0"/>
                </a:cxn>
                <a:cxn ang="0">
                  <a:pos x="connsiteX1" y="connsiteY1"/>
                </a:cxn>
                <a:cxn ang="0">
                  <a:pos x="connsiteX2" y="connsiteY2"/>
                </a:cxn>
                <a:cxn ang="0">
                  <a:pos x="connsiteX3" y="connsiteY3"/>
                </a:cxn>
              </a:cxnLst>
              <a:rect l="l" t="t" r="r" b="b"/>
              <a:pathLst>
                <a:path w="45243" h="135635">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2269" name="Freeform: Shape 2268">
              <a:extLst>
                <a:ext uri="{FF2B5EF4-FFF2-40B4-BE49-F238E27FC236}">
                  <a16:creationId xmlns:a16="http://schemas.microsoft.com/office/drawing/2014/main" id="{D731EA1D-180A-4245-8DB2-F8CBD28F3CA1}"/>
                </a:ext>
              </a:extLst>
            </p:cNvPr>
            <p:cNvSpPr/>
            <p:nvPr/>
          </p:nvSpPr>
          <p:spPr>
            <a:xfrm>
              <a:off x="6433280" y="3585495"/>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270" name="Freeform: Shape 2269">
              <a:extLst>
                <a:ext uri="{FF2B5EF4-FFF2-40B4-BE49-F238E27FC236}">
                  <a16:creationId xmlns:a16="http://schemas.microsoft.com/office/drawing/2014/main" id="{F0E30F3A-132F-4237-8DDC-EF2842D3E611}"/>
                </a:ext>
              </a:extLst>
            </p:cNvPr>
            <p:cNvSpPr/>
            <p:nvPr/>
          </p:nvSpPr>
          <p:spPr>
            <a:xfrm>
              <a:off x="6433280" y="3947160"/>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271" name="Freeform: Shape 2270">
              <a:extLst>
                <a:ext uri="{FF2B5EF4-FFF2-40B4-BE49-F238E27FC236}">
                  <a16:creationId xmlns:a16="http://schemas.microsoft.com/office/drawing/2014/main" id="{B72F5393-939B-48A6-ABD9-B592F50EC1EB}"/>
                </a:ext>
              </a:extLst>
            </p:cNvPr>
            <p:cNvSpPr/>
            <p:nvPr/>
          </p:nvSpPr>
          <p:spPr>
            <a:xfrm>
              <a:off x="6433280" y="4173188"/>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272" name="Freeform: Shape 2271">
              <a:extLst>
                <a:ext uri="{FF2B5EF4-FFF2-40B4-BE49-F238E27FC236}">
                  <a16:creationId xmlns:a16="http://schemas.microsoft.com/office/drawing/2014/main" id="{484F6F7A-3354-433C-842C-8E91D7F727A4}"/>
                </a:ext>
              </a:extLst>
            </p:cNvPr>
            <p:cNvSpPr/>
            <p:nvPr/>
          </p:nvSpPr>
          <p:spPr>
            <a:xfrm>
              <a:off x="6478524" y="268119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273" name="Freeform: Shape 2272">
              <a:extLst>
                <a:ext uri="{FF2B5EF4-FFF2-40B4-BE49-F238E27FC236}">
                  <a16:creationId xmlns:a16="http://schemas.microsoft.com/office/drawing/2014/main" id="{7DEA4A5D-81A8-4019-BCA0-32F4E34337D5}"/>
                </a:ext>
              </a:extLst>
            </p:cNvPr>
            <p:cNvSpPr/>
            <p:nvPr/>
          </p:nvSpPr>
          <p:spPr>
            <a:xfrm>
              <a:off x="6478524" y="2952464"/>
              <a:ext cx="45243" cy="180879"/>
            </a:xfrm>
            <a:custGeom>
              <a:avLst/>
              <a:gdLst>
                <a:gd name="connsiteX0" fmla="*/ 0 w 45243"/>
                <a:gd name="connsiteY0" fmla="*/ 0 h 180879"/>
                <a:gd name="connsiteX1" fmla="*/ 45244 w 45243"/>
                <a:gd name="connsiteY1" fmla="*/ 0 h 180879"/>
                <a:gd name="connsiteX2" fmla="*/ 45244 w 45243"/>
                <a:gd name="connsiteY2" fmla="*/ 180880 h 180879"/>
                <a:gd name="connsiteX3" fmla="*/ 0 w 45243"/>
                <a:gd name="connsiteY3" fmla="*/ 180880 h 180879"/>
              </a:gdLst>
              <a:ahLst/>
              <a:cxnLst>
                <a:cxn ang="0">
                  <a:pos x="connsiteX0" y="connsiteY0"/>
                </a:cxn>
                <a:cxn ang="0">
                  <a:pos x="connsiteX1" y="connsiteY1"/>
                </a:cxn>
                <a:cxn ang="0">
                  <a:pos x="connsiteX2" y="connsiteY2"/>
                </a:cxn>
                <a:cxn ang="0">
                  <a:pos x="connsiteX3" y="connsiteY3"/>
                </a:cxn>
              </a:cxnLst>
              <a:rect l="l" t="t" r="r" b="b"/>
              <a:pathLst>
                <a:path w="45243" h="180879">
                  <a:moveTo>
                    <a:pt x="0" y="0"/>
                  </a:moveTo>
                  <a:lnTo>
                    <a:pt x="45244" y="0"/>
                  </a:lnTo>
                  <a:lnTo>
                    <a:pt x="45244" y="180880"/>
                  </a:lnTo>
                  <a:lnTo>
                    <a:pt x="0" y="180880"/>
                  </a:lnTo>
                  <a:close/>
                </a:path>
              </a:pathLst>
            </a:custGeom>
            <a:grpFill/>
            <a:ln w="9525" cap="flat">
              <a:noFill/>
              <a:prstDash val="solid"/>
              <a:miter/>
            </a:ln>
          </p:spPr>
          <p:txBody>
            <a:bodyPr rtlCol="0" anchor="ctr"/>
            <a:lstStyle/>
            <a:p>
              <a:endParaRPr lang="en-US"/>
            </a:p>
          </p:txBody>
        </p:sp>
        <p:sp>
          <p:nvSpPr>
            <p:cNvPr id="2274" name="Freeform: Shape 2273">
              <a:extLst>
                <a:ext uri="{FF2B5EF4-FFF2-40B4-BE49-F238E27FC236}">
                  <a16:creationId xmlns:a16="http://schemas.microsoft.com/office/drawing/2014/main" id="{F724AA38-AD06-4BF9-817B-13A92F577C4E}"/>
                </a:ext>
              </a:extLst>
            </p:cNvPr>
            <p:cNvSpPr/>
            <p:nvPr/>
          </p:nvSpPr>
          <p:spPr>
            <a:xfrm>
              <a:off x="6478524" y="3178587"/>
              <a:ext cx="45243" cy="271271"/>
            </a:xfrm>
            <a:custGeom>
              <a:avLst/>
              <a:gdLst>
                <a:gd name="connsiteX0" fmla="*/ 0 w 45243"/>
                <a:gd name="connsiteY0" fmla="*/ 0 h 271271"/>
                <a:gd name="connsiteX1" fmla="*/ 45244 w 45243"/>
                <a:gd name="connsiteY1" fmla="*/ 0 h 271271"/>
                <a:gd name="connsiteX2" fmla="*/ 45244 w 45243"/>
                <a:gd name="connsiteY2" fmla="*/ 271272 h 271271"/>
                <a:gd name="connsiteX3" fmla="*/ 0 w 45243"/>
                <a:gd name="connsiteY3" fmla="*/ 271272 h 271271"/>
              </a:gdLst>
              <a:ahLst/>
              <a:cxnLst>
                <a:cxn ang="0">
                  <a:pos x="connsiteX0" y="connsiteY0"/>
                </a:cxn>
                <a:cxn ang="0">
                  <a:pos x="connsiteX1" y="connsiteY1"/>
                </a:cxn>
                <a:cxn ang="0">
                  <a:pos x="connsiteX2" y="connsiteY2"/>
                </a:cxn>
                <a:cxn ang="0">
                  <a:pos x="connsiteX3" y="connsiteY3"/>
                </a:cxn>
              </a:cxnLst>
              <a:rect l="l" t="t" r="r" b="b"/>
              <a:pathLst>
                <a:path w="45243" h="271271">
                  <a:moveTo>
                    <a:pt x="0" y="0"/>
                  </a:moveTo>
                  <a:lnTo>
                    <a:pt x="45244" y="0"/>
                  </a:lnTo>
                  <a:lnTo>
                    <a:pt x="45244" y="271272"/>
                  </a:lnTo>
                  <a:lnTo>
                    <a:pt x="0" y="271272"/>
                  </a:lnTo>
                  <a:close/>
                </a:path>
              </a:pathLst>
            </a:custGeom>
            <a:grpFill/>
            <a:ln w="9525" cap="flat">
              <a:noFill/>
              <a:prstDash val="solid"/>
              <a:miter/>
            </a:ln>
          </p:spPr>
          <p:txBody>
            <a:bodyPr rtlCol="0" anchor="ctr"/>
            <a:lstStyle/>
            <a:p>
              <a:endParaRPr lang="en-US"/>
            </a:p>
          </p:txBody>
        </p:sp>
        <p:sp>
          <p:nvSpPr>
            <p:cNvPr id="2275" name="Freeform: Shape 2274">
              <a:extLst>
                <a:ext uri="{FF2B5EF4-FFF2-40B4-BE49-F238E27FC236}">
                  <a16:creationId xmlns:a16="http://schemas.microsoft.com/office/drawing/2014/main" id="{B7AB591C-9B9B-40E2-BAC8-394221223865}"/>
                </a:ext>
              </a:extLst>
            </p:cNvPr>
            <p:cNvSpPr/>
            <p:nvPr/>
          </p:nvSpPr>
          <p:spPr>
            <a:xfrm>
              <a:off x="6478524" y="3540252"/>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276" name="Freeform: Shape 2275">
              <a:extLst>
                <a:ext uri="{FF2B5EF4-FFF2-40B4-BE49-F238E27FC236}">
                  <a16:creationId xmlns:a16="http://schemas.microsoft.com/office/drawing/2014/main" id="{644332DE-E1B7-4BDF-A143-28549512F055}"/>
                </a:ext>
              </a:extLst>
            </p:cNvPr>
            <p:cNvSpPr/>
            <p:nvPr/>
          </p:nvSpPr>
          <p:spPr>
            <a:xfrm>
              <a:off x="6478524" y="3675888"/>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277" name="Freeform: Shape 2276">
              <a:extLst>
                <a:ext uri="{FF2B5EF4-FFF2-40B4-BE49-F238E27FC236}">
                  <a16:creationId xmlns:a16="http://schemas.microsoft.com/office/drawing/2014/main" id="{F9849B67-2490-45ED-8949-42DBFCB3F8E8}"/>
                </a:ext>
              </a:extLst>
            </p:cNvPr>
            <p:cNvSpPr/>
            <p:nvPr/>
          </p:nvSpPr>
          <p:spPr>
            <a:xfrm>
              <a:off x="6478524" y="3766280"/>
              <a:ext cx="45243" cy="135636"/>
            </a:xfrm>
            <a:custGeom>
              <a:avLst/>
              <a:gdLst>
                <a:gd name="connsiteX0" fmla="*/ 0 w 45243"/>
                <a:gd name="connsiteY0" fmla="*/ 0 h 135636"/>
                <a:gd name="connsiteX1" fmla="*/ 45244 w 45243"/>
                <a:gd name="connsiteY1" fmla="*/ 0 h 135636"/>
                <a:gd name="connsiteX2" fmla="*/ 45244 w 45243"/>
                <a:gd name="connsiteY2" fmla="*/ 135636 h 135636"/>
                <a:gd name="connsiteX3" fmla="*/ 0 w 45243"/>
                <a:gd name="connsiteY3" fmla="*/ 135636 h 135636"/>
              </a:gdLst>
              <a:ahLst/>
              <a:cxnLst>
                <a:cxn ang="0">
                  <a:pos x="connsiteX0" y="connsiteY0"/>
                </a:cxn>
                <a:cxn ang="0">
                  <a:pos x="connsiteX1" y="connsiteY1"/>
                </a:cxn>
                <a:cxn ang="0">
                  <a:pos x="connsiteX2" y="connsiteY2"/>
                </a:cxn>
                <a:cxn ang="0">
                  <a:pos x="connsiteX3" y="connsiteY3"/>
                </a:cxn>
              </a:cxnLst>
              <a:rect l="l" t="t" r="r" b="b"/>
              <a:pathLst>
                <a:path w="45243" h="135636">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2278" name="Freeform: Shape 2277">
              <a:extLst>
                <a:ext uri="{FF2B5EF4-FFF2-40B4-BE49-F238E27FC236}">
                  <a16:creationId xmlns:a16="http://schemas.microsoft.com/office/drawing/2014/main" id="{4F6F01A3-5868-4FD0-B483-C8A6E4BFA868}"/>
                </a:ext>
              </a:extLst>
            </p:cNvPr>
            <p:cNvSpPr/>
            <p:nvPr/>
          </p:nvSpPr>
          <p:spPr>
            <a:xfrm>
              <a:off x="6478524" y="3992403"/>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279" name="Freeform: Shape 2278">
              <a:extLst>
                <a:ext uri="{FF2B5EF4-FFF2-40B4-BE49-F238E27FC236}">
                  <a16:creationId xmlns:a16="http://schemas.microsoft.com/office/drawing/2014/main" id="{049E5148-556C-400D-9185-077A594E7937}"/>
                </a:ext>
              </a:extLst>
            </p:cNvPr>
            <p:cNvSpPr/>
            <p:nvPr/>
          </p:nvSpPr>
          <p:spPr>
            <a:xfrm>
              <a:off x="6523767" y="2771679"/>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280" name="Freeform: Shape 2279">
              <a:extLst>
                <a:ext uri="{FF2B5EF4-FFF2-40B4-BE49-F238E27FC236}">
                  <a16:creationId xmlns:a16="http://schemas.microsoft.com/office/drawing/2014/main" id="{CA4E5994-D875-453C-A65C-CC0738F674FB}"/>
                </a:ext>
              </a:extLst>
            </p:cNvPr>
            <p:cNvSpPr/>
            <p:nvPr/>
          </p:nvSpPr>
          <p:spPr>
            <a:xfrm>
              <a:off x="6523767" y="2862072"/>
              <a:ext cx="45243" cy="180879"/>
            </a:xfrm>
            <a:custGeom>
              <a:avLst/>
              <a:gdLst>
                <a:gd name="connsiteX0" fmla="*/ 0 w 45243"/>
                <a:gd name="connsiteY0" fmla="*/ 0 h 180879"/>
                <a:gd name="connsiteX1" fmla="*/ 45244 w 45243"/>
                <a:gd name="connsiteY1" fmla="*/ 0 h 180879"/>
                <a:gd name="connsiteX2" fmla="*/ 45244 w 45243"/>
                <a:gd name="connsiteY2" fmla="*/ 180880 h 180879"/>
                <a:gd name="connsiteX3" fmla="*/ 0 w 45243"/>
                <a:gd name="connsiteY3" fmla="*/ 180880 h 180879"/>
              </a:gdLst>
              <a:ahLst/>
              <a:cxnLst>
                <a:cxn ang="0">
                  <a:pos x="connsiteX0" y="connsiteY0"/>
                </a:cxn>
                <a:cxn ang="0">
                  <a:pos x="connsiteX1" y="connsiteY1"/>
                </a:cxn>
                <a:cxn ang="0">
                  <a:pos x="connsiteX2" y="connsiteY2"/>
                </a:cxn>
                <a:cxn ang="0">
                  <a:pos x="connsiteX3" y="connsiteY3"/>
                </a:cxn>
              </a:cxnLst>
              <a:rect l="l" t="t" r="r" b="b"/>
              <a:pathLst>
                <a:path w="45243" h="180879">
                  <a:moveTo>
                    <a:pt x="0" y="0"/>
                  </a:moveTo>
                  <a:lnTo>
                    <a:pt x="45244" y="0"/>
                  </a:lnTo>
                  <a:lnTo>
                    <a:pt x="45244" y="180880"/>
                  </a:lnTo>
                  <a:lnTo>
                    <a:pt x="0" y="180880"/>
                  </a:lnTo>
                  <a:close/>
                </a:path>
              </a:pathLst>
            </a:custGeom>
            <a:grpFill/>
            <a:ln w="9525" cap="flat">
              <a:noFill/>
              <a:prstDash val="solid"/>
              <a:miter/>
            </a:ln>
          </p:spPr>
          <p:txBody>
            <a:bodyPr rtlCol="0" anchor="ctr"/>
            <a:lstStyle/>
            <a:p>
              <a:endParaRPr lang="en-US"/>
            </a:p>
          </p:txBody>
        </p:sp>
        <p:sp>
          <p:nvSpPr>
            <p:cNvPr id="2281" name="Freeform: Shape 2280">
              <a:extLst>
                <a:ext uri="{FF2B5EF4-FFF2-40B4-BE49-F238E27FC236}">
                  <a16:creationId xmlns:a16="http://schemas.microsoft.com/office/drawing/2014/main" id="{4AF49865-E7B1-4997-9A6F-117147892799}"/>
                </a:ext>
              </a:extLst>
            </p:cNvPr>
            <p:cNvSpPr/>
            <p:nvPr/>
          </p:nvSpPr>
          <p:spPr>
            <a:xfrm>
              <a:off x="6523767" y="308810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282" name="Freeform: Shape 2281">
              <a:extLst>
                <a:ext uri="{FF2B5EF4-FFF2-40B4-BE49-F238E27FC236}">
                  <a16:creationId xmlns:a16="http://schemas.microsoft.com/office/drawing/2014/main" id="{51B448CD-91E0-43A4-AD96-F309DDF30BF2}"/>
                </a:ext>
              </a:extLst>
            </p:cNvPr>
            <p:cNvSpPr/>
            <p:nvPr/>
          </p:nvSpPr>
          <p:spPr>
            <a:xfrm>
              <a:off x="6523767" y="3178587"/>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283" name="Freeform: Shape 2282">
              <a:extLst>
                <a:ext uri="{FF2B5EF4-FFF2-40B4-BE49-F238E27FC236}">
                  <a16:creationId xmlns:a16="http://schemas.microsoft.com/office/drawing/2014/main" id="{99D6315B-F4D5-42C8-97E5-759BA9860FC3}"/>
                </a:ext>
              </a:extLst>
            </p:cNvPr>
            <p:cNvSpPr/>
            <p:nvPr/>
          </p:nvSpPr>
          <p:spPr>
            <a:xfrm>
              <a:off x="6523767" y="3449859"/>
              <a:ext cx="45243" cy="135635"/>
            </a:xfrm>
            <a:custGeom>
              <a:avLst/>
              <a:gdLst>
                <a:gd name="connsiteX0" fmla="*/ 0 w 45243"/>
                <a:gd name="connsiteY0" fmla="*/ 0 h 135635"/>
                <a:gd name="connsiteX1" fmla="*/ 45244 w 45243"/>
                <a:gd name="connsiteY1" fmla="*/ 0 h 135635"/>
                <a:gd name="connsiteX2" fmla="*/ 45244 w 45243"/>
                <a:gd name="connsiteY2" fmla="*/ 135636 h 135635"/>
                <a:gd name="connsiteX3" fmla="*/ 0 w 45243"/>
                <a:gd name="connsiteY3" fmla="*/ 135636 h 135635"/>
              </a:gdLst>
              <a:ahLst/>
              <a:cxnLst>
                <a:cxn ang="0">
                  <a:pos x="connsiteX0" y="connsiteY0"/>
                </a:cxn>
                <a:cxn ang="0">
                  <a:pos x="connsiteX1" y="connsiteY1"/>
                </a:cxn>
                <a:cxn ang="0">
                  <a:pos x="connsiteX2" y="connsiteY2"/>
                </a:cxn>
                <a:cxn ang="0">
                  <a:pos x="connsiteX3" y="connsiteY3"/>
                </a:cxn>
              </a:cxnLst>
              <a:rect l="l" t="t" r="r" b="b"/>
              <a:pathLst>
                <a:path w="45243" h="135635">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2284" name="Freeform: Shape 2283">
              <a:extLst>
                <a:ext uri="{FF2B5EF4-FFF2-40B4-BE49-F238E27FC236}">
                  <a16:creationId xmlns:a16="http://schemas.microsoft.com/office/drawing/2014/main" id="{D73D614C-A775-4709-8C63-CF11B804BCD4}"/>
                </a:ext>
              </a:extLst>
            </p:cNvPr>
            <p:cNvSpPr/>
            <p:nvPr/>
          </p:nvSpPr>
          <p:spPr>
            <a:xfrm>
              <a:off x="6523767" y="3630644"/>
              <a:ext cx="45243" cy="452151"/>
            </a:xfrm>
            <a:custGeom>
              <a:avLst/>
              <a:gdLst>
                <a:gd name="connsiteX0" fmla="*/ 0 w 45243"/>
                <a:gd name="connsiteY0" fmla="*/ 0 h 452151"/>
                <a:gd name="connsiteX1" fmla="*/ 45244 w 45243"/>
                <a:gd name="connsiteY1" fmla="*/ 0 h 452151"/>
                <a:gd name="connsiteX2" fmla="*/ 45244 w 45243"/>
                <a:gd name="connsiteY2" fmla="*/ 452152 h 452151"/>
                <a:gd name="connsiteX3" fmla="*/ 0 w 45243"/>
                <a:gd name="connsiteY3" fmla="*/ 452152 h 452151"/>
              </a:gdLst>
              <a:ahLst/>
              <a:cxnLst>
                <a:cxn ang="0">
                  <a:pos x="connsiteX0" y="connsiteY0"/>
                </a:cxn>
                <a:cxn ang="0">
                  <a:pos x="connsiteX1" y="connsiteY1"/>
                </a:cxn>
                <a:cxn ang="0">
                  <a:pos x="connsiteX2" y="connsiteY2"/>
                </a:cxn>
                <a:cxn ang="0">
                  <a:pos x="connsiteX3" y="connsiteY3"/>
                </a:cxn>
              </a:cxnLst>
              <a:rect l="l" t="t" r="r" b="b"/>
              <a:pathLst>
                <a:path w="45243" h="452151">
                  <a:moveTo>
                    <a:pt x="0" y="0"/>
                  </a:moveTo>
                  <a:lnTo>
                    <a:pt x="45244" y="0"/>
                  </a:lnTo>
                  <a:lnTo>
                    <a:pt x="45244" y="452152"/>
                  </a:lnTo>
                  <a:lnTo>
                    <a:pt x="0" y="452152"/>
                  </a:lnTo>
                  <a:close/>
                </a:path>
              </a:pathLst>
            </a:custGeom>
            <a:grpFill/>
            <a:ln w="9525" cap="flat">
              <a:noFill/>
              <a:prstDash val="solid"/>
              <a:miter/>
            </a:ln>
          </p:spPr>
          <p:txBody>
            <a:bodyPr rtlCol="0" anchor="ctr"/>
            <a:lstStyle/>
            <a:p>
              <a:endParaRPr lang="en-US"/>
            </a:p>
          </p:txBody>
        </p:sp>
        <p:sp>
          <p:nvSpPr>
            <p:cNvPr id="2285" name="Freeform: Shape 2284">
              <a:extLst>
                <a:ext uri="{FF2B5EF4-FFF2-40B4-BE49-F238E27FC236}">
                  <a16:creationId xmlns:a16="http://schemas.microsoft.com/office/drawing/2014/main" id="{5479CAAD-981A-4BF5-8D99-EF13E3BA1469}"/>
                </a:ext>
              </a:extLst>
            </p:cNvPr>
            <p:cNvSpPr/>
            <p:nvPr/>
          </p:nvSpPr>
          <p:spPr>
            <a:xfrm>
              <a:off x="6523767" y="4128039"/>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286" name="Freeform: Shape 2285">
              <a:extLst>
                <a:ext uri="{FF2B5EF4-FFF2-40B4-BE49-F238E27FC236}">
                  <a16:creationId xmlns:a16="http://schemas.microsoft.com/office/drawing/2014/main" id="{0539DC7B-691F-405E-B309-2813B5FBBB71}"/>
                </a:ext>
              </a:extLst>
            </p:cNvPr>
            <p:cNvSpPr/>
            <p:nvPr/>
          </p:nvSpPr>
          <p:spPr>
            <a:xfrm>
              <a:off x="6523767" y="421843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287" name="Freeform: Shape 2286">
              <a:extLst>
                <a:ext uri="{FF2B5EF4-FFF2-40B4-BE49-F238E27FC236}">
                  <a16:creationId xmlns:a16="http://schemas.microsoft.com/office/drawing/2014/main" id="{87B77D02-86C2-4593-A662-613B7625CD87}"/>
                </a:ext>
              </a:extLst>
            </p:cNvPr>
            <p:cNvSpPr/>
            <p:nvPr/>
          </p:nvSpPr>
          <p:spPr>
            <a:xfrm>
              <a:off x="6568916" y="2997708"/>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288" name="Freeform: Shape 2287">
              <a:extLst>
                <a:ext uri="{FF2B5EF4-FFF2-40B4-BE49-F238E27FC236}">
                  <a16:creationId xmlns:a16="http://schemas.microsoft.com/office/drawing/2014/main" id="{03616D18-8DF2-46C6-805B-9AEE56FB26B0}"/>
                </a:ext>
              </a:extLst>
            </p:cNvPr>
            <p:cNvSpPr/>
            <p:nvPr/>
          </p:nvSpPr>
          <p:spPr>
            <a:xfrm>
              <a:off x="6568916" y="3178587"/>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289" name="Freeform: Shape 2288">
              <a:extLst>
                <a:ext uri="{FF2B5EF4-FFF2-40B4-BE49-F238E27FC236}">
                  <a16:creationId xmlns:a16="http://schemas.microsoft.com/office/drawing/2014/main" id="{B569EDD1-6435-446B-859A-64EB9AD29416}"/>
                </a:ext>
              </a:extLst>
            </p:cNvPr>
            <p:cNvSpPr/>
            <p:nvPr/>
          </p:nvSpPr>
          <p:spPr>
            <a:xfrm>
              <a:off x="6568916" y="3359372"/>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290" name="Freeform: Shape 2289">
              <a:extLst>
                <a:ext uri="{FF2B5EF4-FFF2-40B4-BE49-F238E27FC236}">
                  <a16:creationId xmlns:a16="http://schemas.microsoft.com/office/drawing/2014/main" id="{E4E463F9-7D54-445E-8FDA-09D1007F2DC6}"/>
                </a:ext>
              </a:extLst>
            </p:cNvPr>
            <p:cNvSpPr/>
            <p:nvPr/>
          </p:nvSpPr>
          <p:spPr>
            <a:xfrm>
              <a:off x="6568916" y="3721131"/>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291" name="Freeform: Shape 2290">
              <a:extLst>
                <a:ext uri="{FF2B5EF4-FFF2-40B4-BE49-F238E27FC236}">
                  <a16:creationId xmlns:a16="http://schemas.microsoft.com/office/drawing/2014/main" id="{5A651021-E4B6-4F95-B205-2E0694177D88}"/>
                </a:ext>
              </a:extLst>
            </p:cNvPr>
            <p:cNvSpPr/>
            <p:nvPr/>
          </p:nvSpPr>
          <p:spPr>
            <a:xfrm>
              <a:off x="6568916" y="3811524"/>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292" name="Freeform: Shape 2291">
              <a:extLst>
                <a:ext uri="{FF2B5EF4-FFF2-40B4-BE49-F238E27FC236}">
                  <a16:creationId xmlns:a16="http://schemas.microsoft.com/office/drawing/2014/main" id="{37C50DC0-85D8-4570-9F83-D1051741C04C}"/>
                </a:ext>
              </a:extLst>
            </p:cNvPr>
            <p:cNvSpPr/>
            <p:nvPr/>
          </p:nvSpPr>
          <p:spPr>
            <a:xfrm>
              <a:off x="6568916" y="4037552"/>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293" name="Freeform: Shape 2292">
              <a:extLst>
                <a:ext uri="{FF2B5EF4-FFF2-40B4-BE49-F238E27FC236}">
                  <a16:creationId xmlns:a16="http://schemas.microsoft.com/office/drawing/2014/main" id="{8A2B2539-F84A-40D4-AEE5-16213DF34B27}"/>
                </a:ext>
              </a:extLst>
            </p:cNvPr>
            <p:cNvSpPr/>
            <p:nvPr/>
          </p:nvSpPr>
          <p:spPr>
            <a:xfrm>
              <a:off x="6568916" y="421843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294" name="Freeform: Shape 2293">
              <a:extLst>
                <a:ext uri="{FF2B5EF4-FFF2-40B4-BE49-F238E27FC236}">
                  <a16:creationId xmlns:a16="http://schemas.microsoft.com/office/drawing/2014/main" id="{FBB74D36-EEFC-4A19-A5F8-FA62E95B6571}"/>
                </a:ext>
              </a:extLst>
            </p:cNvPr>
            <p:cNvSpPr/>
            <p:nvPr/>
          </p:nvSpPr>
          <p:spPr>
            <a:xfrm>
              <a:off x="6614160" y="2590800"/>
              <a:ext cx="45243" cy="316515"/>
            </a:xfrm>
            <a:custGeom>
              <a:avLst/>
              <a:gdLst>
                <a:gd name="connsiteX0" fmla="*/ 0 w 45243"/>
                <a:gd name="connsiteY0" fmla="*/ 0 h 316515"/>
                <a:gd name="connsiteX1" fmla="*/ 45244 w 45243"/>
                <a:gd name="connsiteY1" fmla="*/ 0 h 316515"/>
                <a:gd name="connsiteX2" fmla="*/ 45244 w 45243"/>
                <a:gd name="connsiteY2" fmla="*/ 316516 h 316515"/>
                <a:gd name="connsiteX3" fmla="*/ 0 w 45243"/>
                <a:gd name="connsiteY3" fmla="*/ 316516 h 316515"/>
              </a:gdLst>
              <a:ahLst/>
              <a:cxnLst>
                <a:cxn ang="0">
                  <a:pos x="connsiteX0" y="connsiteY0"/>
                </a:cxn>
                <a:cxn ang="0">
                  <a:pos x="connsiteX1" y="connsiteY1"/>
                </a:cxn>
                <a:cxn ang="0">
                  <a:pos x="connsiteX2" y="connsiteY2"/>
                </a:cxn>
                <a:cxn ang="0">
                  <a:pos x="connsiteX3" y="connsiteY3"/>
                </a:cxn>
              </a:cxnLst>
              <a:rect l="l" t="t" r="r" b="b"/>
              <a:pathLst>
                <a:path w="45243" h="316515">
                  <a:moveTo>
                    <a:pt x="0" y="0"/>
                  </a:moveTo>
                  <a:lnTo>
                    <a:pt x="45244" y="0"/>
                  </a:lnTo>
                  <a:lnTo>
                    <a:pt x="45244" y="316516"/>
                  </a:lnTo>
                  <a:lnTo>
                    <a:pt x="0" y="316516"/>
                  </a:lnTo>
                  <a:close/>
                </a:path>
              </a:pathLst>
            </a:custGeom>
            <a:grpFill/>
            <a:ln w="9525" cap="flat">
              <a:noFill/>
              <a:prstDash val="solid"/>
              <a:miter/>
            </a:ln>
          </p:spPr>
          <p:txBody>
            <a:bodyPr rtlCol="0" anchor="ctr"/>
            <a:lstStyle/>
            <a:p>
              <a:endParaRPr lang="en-US"/>
            </a:p>
          </p:txBody>
        </p:sp>
        <p:sp>
          <p:nvSpPr>
            <p:cNvPr id="2295" name="Freeform: Shape 2294">
              <a:extLst>
                <a:ext uri="{FF2B5EF4-FFF2-40B4-BE49-F238E27FC236}">
                  <a16:creationId xmlns:a16="http://schemas.microsoft.com/office/drawing/2014/main" id="{E4DD19CE-5530-4130-BC0E-826EA7B4D6F8}"/>
                </a:ext>
              </a:extLst>
            </p:cNvPr>
            <p:cNvSpPr/>
            <p:nvPr/>
          </p:nvSpPr>
          <p:spPr>
            <a:xfrm>
              <a:off x="6614160" y="2997708"/>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296" name="Freeform: Shape 2295">
              <a:extLst>
                <a:ext uri="{FF2B5EF4-FFF2-40B4-BE49-F238E27FC236}">
                  <a16:creationId xmlns:a16="http://schemas.microsoft.com/office/drawing/2014/main" id="{95C6CB0C-0431-4737-BBC4-972683D92C91}"/>
                </a:ext>
              </a:extLst>
            </p:cNvPr>
            <p:cNvSpPr/>
            <p:nvPr/>
          </p:nvSpPr>
          <p:spPr>
            <a:xfrm>
              <a:off x="6614160" y="3133344"/>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297" name="Freeform: Shape 2296">
              <a:extLst>
                <a:ext uri="{FF2B5EF4-FFF2-40B4-BE49-F238E27FC236}">
                  <a16:creationId xmlns:a16="http://schemas.microsoft.com/office/drawing/2014/main" id="{303A0065-6821-4716-9CFE-DCFC1B8D2254}"/>
                </a:ext>
              </a:extLst>
            </p:cNvPr>
            <p:cNvSpPr/>
            <p:nvPr/>
          </p:nvSpPr>
          <p:spPr>
            <a:xfrm>
              <a:off x="6614160" y="3314223"/>
              <a:ext cx="45243" cy="316515"/>
            </a:xfrm>
            <a:custGeom>
              <a:avLst/>
              <a:gdLst>
                <a:gd name="connsiteX0" fmla="*/ 0 w 45243"/>
                <a:gd name="connsiteY0" fmla="*/ 0 h 316515"/>
                <a:gd name="connsiteX1" fmla="*/ 45244 w 45243"/>
                <a:gd name="connsiteY1" fmla="*/ 0 h 316515"/>
                <a:gd name="connsiteX2" fmla="*/ 45244 w 45243"/>
                <a:gd name="connsiteY2" fmla="*/ 316516 h 316515"/>
                <a:gd name="connsiteX3" fmla="*/ 0 w 45243"/>
                <a:gd name="connsiteY3" fmla="*/ 316516 h 316515"/>
              </a:gdLst>
              <a:ahLst/>
              <a:cxnLst>
                <a:cxn ang="0">
                  <a:pos x="connsiteX0" y="connsiteY0"/>
                </a:cxn>
                <a:cxn ang="0">
                  <a:pos x="connsiteX1" y="connsiteY1"/>
                </a:cxn>
                <a:cxn ang="0">
                  <a:pos x="connsiteX2" y="connsiteY2"/>
                </a:cxn>
                <a:cxn ang="0">
                  <a:pos x="connsiteX3" y="connsiteY3"/>
                </a:cxn>
              </a:cxnLst>
              <a:rect l="l" t="t" r="r" b="b"/>
              <a:pathLst>
                <a:path w="45243" h="316515">
                  <a:moveTo>
                    <a:pt x="0" y="0"/>
                  </a:moveTo>
                  <a:lnTo>
                    <a:pt x="45244" y="0"/>
                  </a:lnTo>
                  <a:lnTo>
                    <a:pt x="45244" y="316516"/>
                  </a:lnTo>
                  <a:lnTo>
                    <a:pt x="0" y="316516"/>
                  </a:lnTo>
                  <a:close/>
                </a:path>
              </a:pathLst>
            </a:custGeom>
            <a:grpFill/>
            <a:ln w="9525" cap="flat">
              <a:noFill/>
              <a:prstDash val="solid"/>
              <a:miter/>
            </a:ln>
          </p:spPr>
          <p:txBody>
            <a:bodyPr rtlCol="0" anchor="ctr"/>
            <a:lstStyle/>
            <a:p>
              <a:endParaRPr lang="en-US"/>
            </a:p>
          </p:txBody>
        </p:sp>
        <p:sp>
          <p:nvSpPr>
            <p:cNvPr id="2298" name="Freeform: Shape 2297">
              <a:extLst>
                <a:ext uri="{FF2B5EF4-FFF2-40B4-BE49-F238E27FC236}">
                  <a16:creationId xmlns:a16="http://schemas.microsoft.com/office/drawing/2014/main" id="{D1F8CE44-B4DA-4FB9-AC12-2167CEBE46B1}"/>
                </a:ext>
              </a:extLst>
            </p:cNvPr>
            <p:cNvSpPr/>
            <p:nvPr/>
          </p:nvSpPr>
          <p:spPr>
            <a:xfrm>
              <a:off x="6614160" y="3675888"/>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299" name="Freeform: Shape 2298">
              <a:extLst>
                <a:ext uri="{FF2B5EF4-FFF2-40B4-BE49-F238E27FC236}">
                  <a16:creationId xmlns:a16="http://schemas.microsoft.com/office/drawing/2014/main" id="{367CA8DE-E227-497C-B821-081EB56F2FB6}"/>
                </a:ext>
              </a:extLst>
            </p:cNvPr>
            <p:cNvSpPr/>
            <p:nvPr/>
          </p:nvSpPr>
          <p:spPr>
            <a:xfrm>
              <a:off x="6614160" y="3811524"/>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300" name="Freeform: Shape 2299">
              <a:extLst>
                <a:ext uri="{FF2B5EF4-FFF2-40B4-BE49-F238E27FC236}">
                  <a16:creationId xmlns:a16="http://schemas.microsoft.com/office/drawing/2014/main" id="{0DD956E3-8FD4-4E12-97E5-D69BAC916388}"/>
                </a:ext>
              </a:extLst>
            </p:cNvPr>
            <p:cNvSpPr/>
            <p:nvPr/>
          </p:nvSpPr>
          <p:spPr>
            <a:xfrm>
              <a:off x="6614160" y="394716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301" name="Freeform: Shape 2300">
              <a:extLst>
                <a:ext uri="{FF2B5EF4-FFF2-40B4-BE49-F238E27FC236}">
                  <a16:creationId xmlns:a16="http://schemas.microsoft.com/office/drawing/2014/main" id="{61096B84-589E-431B-B8C7-8BC46BFCC250}"/>
                </a:ext>
              </a:extLst>
            </p:cNvPr>
            <p:cNvSpPr/>
            <p:nvPr/>
          </p:nvSpPr>
          <p:spPr>
            <a:xfrm>
              <a:off x="6614160" y="403755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302" name="Freeform: Shape 2301">
              <a:extLst>
                <a:ext uri="{FF2B5EF4-FFF2-40B4-BE49-F238E27FC236}">
                  <a16:creationId xmlns:a16="http://schemas.microsoft.com/office/drawing/2014/main" id="{1931DCB6-508F-44A5-AF6F-D6BC042BDE55}"/>
                </a:ext>
              </a:extLst>
            </p:cNvPr>
            <p:cNvSpPr/>
            <p:nvPr/>
          </p:nvSpPr>
          <p:spPr>
            <a:xfrm>
              <a:off x="6614160" y="421843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303" name="Freeform: Shape 2302">
              <a:extLst>
                <a:ext uri="{FF2B5EF4-FFF2-40B4-BE49-F238E27FC236}">
                  <a16:creationId xmlns:a16="http://schemas.microsoft.com/office/drawing/2014/main" id="{87E1A4AA-42BB-446F-9206-9DDDDD1BA45D}"/>
                </a:ext>
              </a:extLst>
            </p:cNvPr>
            <p:cNvSpPr/>
            <p:nvPr/>
          </p:nvSpPr>
          <p:spPr>
            <a:xfrm>
              <a:off x="6659403" y="259080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304" name="Freeform: Shape 2303">
              <a:extLst>
                <a:ext uri="{FF2B5EF4-FFF2-40B4-BE49-F238E27FC236}">
                  <a16:creationId xmlns:a16="http://schemas.microsoft.com/office/drawing/2014/main" id="{1B67E3CA-F9B2-42F7-BC33-12B98D988DA0}"/>
                </a:ext>
              </a:extLst>
            </p:cNvPr>
            <p:cNvSpPr/>
            <p:nvPr/>
          </p:nvSpPr>
          <p:spPr>
            <a:xfrm>
              <a:off x="6659403" y="286207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305" name="Freeform: Shape 2304">
              <a:extLst>
                <a:ext uri="{FF2B5EF4-FFF2-40B4-BE49-F238E27FC236}">
                  <a16:creationId xmlns:a16="http://schemas.microsoft.com/office/drawing/2014/main" id="{8DA17376-831B-4627-AA65-31E39A01F118}"/>
                </a:ext>
              </a:extLst>
            </p:cNvPr>
            <p:cNvSpPr/>
            <p:nvPr/>
          </p:nvSpPr>
          <p:spPr>
            <a:xfrm>
              <a:off x="6659403" y="2952464"/>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306" name="Freeform: Shape 2305">
              <a:extLst>
                <a:ext uri="{FF2B5EF4-FFF2-40B4-BE49-F238E27FC236}">
                  <a16:creationId xmlns:a16="http://schemas.microsoft.com/office/drawing/2014/main" id="{21AB5A76-3806-4BAD-83CB-480618F94C3E}"/>
                </a:ext>
              </a:extLst>
            </p:cNvPr>
            <p:cNvSpPr/>
            <p:nvPr/>
          </p:nvSpPr>
          <p:spPr>
            <a:xfrm>
              <a:off x="6659403" y="3178587"/>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307" name="Freeform: Shape 2306">
              <a:extLst>
                <a:ext uri="{FF2B5EF4-FFF2-40B4-BE49-F238E27FC236}">
                  <a16:creationId xmlns:a16="http://schemas.microsoft.com/office/drawing/2014/main" id="{56DD40EE-6B30-45B1-807C-CC7A7BE24332}"/>
                </a:ext>
              </a:extLst>
            </p:cNvPr>
            <p:cNvSpPr/>
            <p:nvPr/>
          </p:nvSpPr>
          <p:spPr>
            <a:xfrm>
              <a:off x="6659403" y="3268980"/>
              <a:ext cx="45243" cy="180879"/>
            </a:xfrm>
            <a:custGeom>
              <a:avLst/>
              <a:gdLst>
                <a:gd name="connsiteX0" fmla="*/ 0 w 45243"/>
                <a:gd name="connsiteY0" fmla="*/ 0 h 180879"/>
                <a:gd name="connsiteX1" fmla="*/ 45244 w 45243"/>
                <a:gd name="connsiteY1" fmla="*/ 0 h 180879"/>
                <a:gd name="connsiteX2" fmla="*/ 45244 w 45243"/>
                <a:gd name="connsiteY2" fmla="*/ 180880 h 180879"/>
                <a:gd name="connsiteX3" fmla="*/ 0 w 45243"/>
                <a:gd name="connsiteY3" fmla="*/ 180880 h 180879"/>
              </a:gdLst>
              <a:ahLst/>
              <a:cxnLst>
                <a:cxn ang="0">
                  <a:pos x="connsiteX0" y="connsiteY0"/>
                </a:cxn>
                <a:cxn ang="0">
                  <a:pos x="connsiteX1" y="connsiteY1"/>
                </a:cxn>
                <a:cxn ang="0">
                  <a:pos x="connsiteX2" y="connsiteY2"/>
                </a:cxn>
                <a:cxn ang="0">
                  <a:pos x="connsiteX3" y="connsiteY3"/>
                </a:cxn>
              </a:cxnLst>
              <a:rect l="l" t="t" r="r" b="b"/>
              <a:pathLst>
                <a:path w="45243" h="180879">
                  <a:moveTo>
                    <a:pt x="0" y="0"/>
                  </a:moveTo>
                  <a:lnTo>
                    <a:pt x="45244" y="0"/>
                  </a:lnTo>
                  <a:lnTo>
                    <a:pt x="45244" y="180880"/>
                  </a:lnTo>
                  <a:lnTo>
                    <a:pt x="0" y="180880"/>
                  </a:lnTo>
                  <a:close/>
                </a:path>
              </a:pathLst>
            </a:custGeom>
            <a:grpFill/>
            <a:ln w="9525" cap="flat">
              <a:noFill/>
              <a:prstDash val="solid"/>
              <a:miter/>
            </a:ln>
          </p:spPr>
          <p:txBody>
            <a:bodyPr rtlCol="0" anchor="ctr"/>
            <a:lstStyle/>
            <a:p>
              <a:endParaRPr lang="en-US"/>
            </a:p>
          </p:txBody>
        </p:sp>
        <p:sp>
          <p:nvSpPr>
            <p:cNvPr id="2308" name="Freeform: Shape 2307">
              <a:extLst>
                <a:ext uri="{FF2B5EF4-FFF2-40B4-BE49-F238E27FC236}">
                  <a16:creationId xmlns:a16="http://schemas.microsoft.com/office/drawing/2014/main" id="{481FA0CC-C82D-444F-94ED-39F4DE266873}"/>
                </a:ext>
              </a:extLst>
            </p:cNvPr>
            <p:cNvSpPr/>
            <p:nvPr/>
          </p:nvSpPr>
          <p:spPr>
            <a:xfrm>
              <a:off x="6659403" y="3495008"/>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309" name="Freeform: Shape 2308">
              <a:extLst>
                <a:ext uri="{FF2B5EF4-FFF2-40B4-BE49-F238E27FC236}">
                  <a16:creationId xmlns:a16="http://schemas.microsoft.com/office/drawing/2014/main" id="{68DC0165-02DB-4FEF-8006-D2A8AE926624}"/>
                </a:ext>
              </a:extLst>
            </p:cNvPr>
            <p:cNvSpPr/>
            <p:nvPr/>
          </p:nvSpPr>
          <p:spPr>
            <a:xfrm>
              <a:off x="6659403" y="3630644"/>
              <a:ext cx="45243" cy="180879"/>
            </a:xfrm>
            <a:custGeom>
              <a:avLst/>
              <a:gdLst>
                <a:gd name="connsiteX0" fmla="*/ 0 w 45243"/>
                <a:gd name="connsiteY0" fmla="*/ 0 h 180879"/>
                <a:gd name="connsiteX1" fmla="*/ 45244 w 45243"/>
                <a:gd name="connsiteY1" fmla="*/ 0 h 180879"/>
                <a:gd name="connsiteX2" fmla="*/ 45244 w 45243"/>
                <a:gd name="connsiteY2" fmla="*/ 180880 h 180879"/>
                <a:gd name="connsiteX3" fmla="*/ 0 w 45243"/>
                <a:gd name="connsiteY3" fmla="*/ 180880 h 180879"/>
              </a:gdLst>
              <a:ahLst/>
              <a:cxnLst>
                <a:cxn ang="0">
                  <a:pos x="connsiteX0" y="connsiteY0"/>
                </a:cxn>
                <a:cxn ang="0">
                  <a:pos x="connsiteX1" y="connsiteY1"/>
                </a:cxn>
                <a:cxn ang="0">
                  <a:pos x="connsiteX2" y="connsiteY2"/>
                </a:cxn>
                <a:cxn ang="0">
                  <a:pos x="connsiteX3" y="connsiteY3"/>
                </a:cxn>
              </a:cxnLst>
              <a:rect l="l" t="t" r="r" b="b"/>
              <a:pathLst>
                <a:path w="45243" h="180879">
                  <a:moveTo>
                    <a:pt x="0" y="0"/>
                  </a:moveTo>
                  <a:lnTo>
                    <a:pt x="45244" y="0"/>
                  </a:lnTo>
                  <a:lnTo>
                    <a:pt x="45244" y="180880"/>
                  </a:lnTo>
                  <a:lnTo>
                    <a:pt x="0" y="180880"/>
                  </a:lnTo>
                  <a:close/>
                </a:path>
              </a:pathLst>
            </a:custGeom>
            <a:grpFill/>
            <a:ln w="9525" cap="flat">
              <a:noFill/>
              <a:prstDash val="solid"/>
              <a:miter/>
            </a:ln>
          </p:spPr>
          <p:txBody>
            <a:bodyPr rtlCol="0" anchor="ctr"/>
            <a:lstStyle/>
            <a:p>
              <a:endParaRPr lang="en-US"/>
            </a:p>
          </p:txBody>
        </p:sp>
        <p:sp>
          <p:nvSpPr>
            <p:cNvPr id="2310" name="Freeform: Shape 2309">
              <a:extLst>
                <a:ext uri="{FF2B5EF4-FFF2-40B4-BE49-F238E27FC236}">
                  <a16:creationId xmlns:a16="http://schemas.microsoft.com/office/drawing/2014/main" id="{6CED6E18-E827-4963-92D2-38B6772646F4}"/>
                </a:ext>
              </a:extLst>
            </p:cNvPr>
            <p:cNvSpPr/>
            <p:nvPr/>
          </p:nvSpPr>
          <p:spPr>
            <a:xfrm>
              <a:off x="6659403" y="3856767"/>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311" name="Freeform: Shape 2310">
              <a:extLst>
                <a:ext uri="{FF2B5EF4-FFF2-40B4-BE49-F238E27FC236}">
                  <a16:creationId xmlns:a16="http://schemas.microsoft.com/office/drawing/2014/main" id="{0DC49680-DAAE-408B-A137-DC57BC6AF096}"/>
                </a:ext>
              </a:extLst>
            </p:cNvPr>
            <p:cNvSpPr/>
            <p:nvPr/>
          </p:nvSpPr>
          <p:spPr>
            <a:xfrm>
              <a:off x="6659403" y="403755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312" name="Freeform: Shape 2311">
              <a:extLst>
                <a:ext uri="{FF2B5EF4-FFF2-40B4-BE49-F238E27FC236}">
                  <a16:creationId xmlns:a16="http://schemas.microsoft.com/office/drawing/2014/main" id="{45DF6AD9-6625-4DEE-B9A0-FD5DF6F5490A}"/>
                </a:ext>
              </a:extLst>
            </p:cNvPr>
            <p:cNvSpPr/>
            <p:nvPr/>
          </p:nvSpPr>
          <p:spPr>
            <a:xfrm>
              <a:off x="6659403" y="4128039"/>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313" name="Freeform: Shape 2312">
              <a:extLst>
                <a:ext uri="{FF2B5EF4-FFF2-40B4-BE49-F238E27FC236}">
                  <a16:creationId xmlns:a16="http://schemas.microsoft.com/office/drawing/2014/main" id="{B7C53B4C-7205-4A8A-9095-9882CAC459D3}"/>
                </a:ext>
              </a:extLst>
            </p:cNvPr>
            <p:cNvSpPr/>
            <p:nvPr/>
          </p:nvSpPr>
          <p:spPr>
            <a:xfrm>
              <a:off x="6659403" y="421843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314" name="Freeform: Shape 2313">
              <a:extLst>
                <a:ext uri="{FF2B5EF4-FFF2-40B4-BE49-F238E27FC236}">
                  <a16:creationId xmlns:a16="http://schemas.microsoft.com/office/drawing/2014/main" id="{F36D6E6C-3F4A-4828-B3BD-6DB1BC927B1D}"/>
                </a:ext>
              </a:extLst>
            </p:cNvPr>
            <p:cNvSpPr/>
            <p:nvPr/>
          </p:nvSpPr>
          <p:spPr>
            <a:xfrm>
              <a:off x="6704552" y="259080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315" name="Freeform: Shape 2314">
              <a:extLst>
                <a:ext uri="{FF2B5EF4-FFF2-40B4-BE49-F238E27FC236}">
                  <a16:creationId xmlns:a16="http://schemas.microsoft.com/office/drawing/2014/main" id="{50A33EB3-6459-4942-BB7A-4962674A2861}"/>
                </a:ext>
              </a:extLst>
            </p:cNvPr>
            <p:cNvSpPr/>
            <p:nvPr/>
          </p:nvSpPr>
          <p:spPr>
            <a:xfrm>
              <a:off x="6704552" y="2681192"/>
              <a:ext cx="45243" cy="135636"/>
            </a:xfrm>
            <a:custGeom>
              <a:avLst/>
              <a:gdLst>
                <a:gd name="connsiteX0" fmla="*/ 0 w 45243"/>
                <a:gd name="connsiteY0" fmla="*/ 0 h 135636"/>
                <a:gd name="connsiteX1" fmla="*/ 45244 w 45243"/>
                <a:gd name="connsiteY1" fmla="*/ 0 h 135636"/>
                <a:gd name="connsiteX2" fmla="*/ 45244 w 45243"/>
                <a:gd name="connsiteY2" fmla="*/ 135636 h 135636"/>
                <a:gd name="connsiteX3" fmla="*/ 0 w 45243"/>
                <a:gd name="connsiteY3" fmla="*/ 135636 h 135636"/>
              </a:gdLst>
              <a:ahLst/>
              <a:cxnLst>
                <a:cxn ang="0">
                  <a:pos x="connsiteX0" y="connsiteY0"/>
                </a:cxn>
                <a:cxn ang="0">
                  <a:pos x="connsiteX1" y="connsiteY1"/>
                </a:cxn>
                <a:cxn ang="0">
                  <a:pos x="connsiteX2" y="connsiteY2"/>
                </a:cxn>
                <a:cxn ang="0">
                  <a:pos x="connsiteX3" y="connsiteY3"/>
                </a:cxn>
              </a:cxnLst>
              <a:rect l="l" t="t" r="r" b="b"/>
              <a:pathLst>
                <a:path w="45243" h="135636">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2316" name="Freeform: Shape 2315">
              <a:extLst>
                <a:ext uri="{FF2B5EF4-FFF2-40B4-BE49-F238E27FC236}">
                  <a16:creationId xmlns:a16="http://schemas.microsoft.com/office/drawing/2014/main" id="{90ECF48E-FB12-4BFE-BBD4-B35A6BB2434E}"/>
                </a:ext>
              </a:extLst>
            </p:cNvPr>
            <p:cNvSpPr/>
            <p:nvPr/>
          </p:nvSpPr>
          <p:spPr>
            <a:xfrm>
              <a:off x="6704552" y="286207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317" name="Freeform: Shape 2316">
              <a:extLst>
                <a:ext uri="{FF2B5EF4-FFF2-40B4-BE49-F238E27FC236}">
                  <a16:creationId xmlns:a16="http://schemas.microsoft.com/office/drawing/2014/main" id="{ECE63405-54BA-4B76-AC06-51113FB778E1}"/>
                </a:ext>
              </a:extLst>
            </p:cNvPr>
            <p:cNvSpPr/>
            <p:nvPr/>
          </p:nvSpPr>
          <p:spPr>
            <a:xfrm>
              <a:off x="6704552" y="326898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318" name="Freeform: Shape 2317">
              <a:extLst>
                <a:ext uri="{FF2B5EF4-FFF2-40B4-BE49-F238E27FC236}">
                  <a16:creationId xmlns:a16="http://schemas.microsoft.com/office/drawing/2014/main" id="{FBA6349F-A567-467C-AFB4-E7EAEF428AA5}"/>
                </a:ext>
              </a:extLst>
            </p:cNvPr>
            <p:cNvSpPr/>
            <p:nvPr/>
          </p:nvSpPr>
          <p:spPr>
            <a:xfrm>
              <a:off x="6704552" y="3449859"/>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319" name="Freeform: Shape 2318">
              <a:extLst>
                <a:ext uri="{FF2B5EF4-FFF2-40B4-BE49-F238E27FC236}">
                  <a16:creationId xmlns:a16="http://schemas.microsoft.com/office/drawing/2014/main" id="{9A172D64-D490-4F96-BA0B-1653F1F70C0E}"/>
                </a:ext>
              </a:extLst>
            </p:cNvPr>
            <p:cNvSpPr/>
            <p:nvPr/>
          </p:nvSpPr>
          <p:spPr>
            <a:xfrm>
              <a:off x="6704552" y="3630644"/>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320" name="Freeform: Shape 2319">
              <a:extLst>
                <a:ext uri="{FF2B5EF4-FFF2-40B4-BE49-F238E27FC236}">
                  <a16:creationId xmlns:a16="http://schemas.microsoft.com/office/drawing/2014/main" id="{F9C83D1B-7CD7-43F4-BAE3-546A25517F99}"/>
                </a:ext>
              </a:extLst>
            </p:cNvPr>
            <p:cNvSpPr/>
            <p:nvPr/>
          </p:nvSpPr>
          <p:spPr>
            <a:xfrm>
              <a:off x="6704552" y="376628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321" name="Freeform: Shape 2320">
              <a:extLst>
                <a:ext uri="{FF2B5EF4-FFF2-40B4-BE49-F238E27FC236}">
                  <a16:creationId xmlns:a16="http://schemas.microsoft.com/office/drawing/2014/main" id="{D0AF88FB-B266-4FCB-86AA-A1E3F084D946}"/>
                </a:ext>
              </a:extLst>
            </p:cNvPr>
            <p:cNvSpPr/>
            <p:nvPr/>
          </p:nvSpPr>
          <p:spPr>
            <a:xfrm>
              <a:off x="6704552" y="3856767"/>
              <a:ext cx="45243" cy="361664"/>
            </a:xfrm>
            <a:custGeom>
              <a:avLst/>
              <a:gdLst>
                <a:gd name="connsiteX0" fmla="*/ 0 w 45243"/>
                <a:gd name="connsiteY0" fmla="*/ 0 h 361664"/>
                <a:gd name="connsiteX1" fmla="*/ 45244 w 45243"/>
                <a:gd name="connsiteY1" fmla="*/ 0 h 361664"/>
                <a:gd name="connsiteX2" fmla="*/ 45244 w 45243"/>
                <a:gd name="connsiteY2" fmla="*/ 361664 h 361664"/>
                <a:gd name="connsiteX3" fmla="*/ 0 w 45243"/>
                <a:gd name="connsiteY3" fmla="*/ 361664 h 361664"/>
              </a:gdLst>
              <a:ahLst/>
              <a:cxnLst>
                <a:cxn ang="0">
                  <a:pos x="connsiteX0" y="connsiteY0"/>
                </a:cxn>
                <a:cxn ang="0">
                  <a:pos x="connsiteX1" y="connsiteY1"/>
                </a:cxn>
                <a:cxn ang="0">
                  <a:pos x="connsiteX2" y="connsiteY2"/>
                </a:cxn>
                <a:cxn ang="0">
                  <a:pos x="connsiteX3" y="connsiteY3"/>
                </a:cxn>
              </a:cxnLst>
              <a:rect l="l" t="t" r="r" b="b"/>
              <a:pathLst>
                <a:path w="45243" h="361664">
                  <a:moveTo>
                    <a:pt x="0" y="0"/>
                  </a:moveTo>
                  <a:lnTo>
                    <a:pt x="45244" y="0"/>
                  </a:lnTo>
                  <a:lnTo>
                    <a:pt x="45244" y="361664"/>
                  </a:lnTo>
                  <a:lnTo>
                    <a:pt x="0" y="361664"/>
                  </a:lnTo>
                  <a:close/>
                </a:path>
              </a:pathLst>
            </a:custGeom>
            <a:grpFill/>
            <a:ln w="9525" cap="flat">
              <a:noFill/>
              <a:prstDash val="solid"/>
              <a:miter/>
            </a:ln>
          </p:spPr>
          <p:txBody>
            <a:bodyPr rtlCol="0" anchor="ctr"/>
            <a:lstStyle/>
            <a:p>
              <a:endParaRPr lang="en-US"/>
            </a:p>
          </p:txBody>
        </p:sp>
        <p:sp>
          <p:nvSpPr>
            <p:cNvPr id="2322" name="Freeform: Shape 2321">
              <a:extLst>
                <a:ext uri="{FF2B5EF4-FFF2-40B4-BE49-F238E27FC236}">
                  <a16:creationId xmlns:a16="http://schemas.microsoft.com/office/drawing/2014/main" id="{49F7CBE6-EE78-4B10-86F5-D06372E88FA3}"/>
                </a:ext>
              </a:extLst>
            </p:cNvPr>
            <p:cNvSpPr/>
            <p:nvPr/>
          </p:nvSpPr>
          <p:spPr>
            <a:xfrm>
              <a:off x="6749796" y="259080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323" name="Freeform: Shape 2322">
              <a:extLst>
                <a:ext uri="{FF2B5EF4-FFF2-40B4-BE49-F238E27FC236}">
                  <a16:creationId xmlns:a16="http://schemas.microsoft.com/office/drawing/2014/main" id="{582777B1-3368-4031-BEBB-845F49095D88}"/>
                </a:ext>
              </a:extLst>
            </p:cNvPr>
            <p:cNvSpPr/>
            <p:nvPr/>
          </p:nvSpPr>
          <p:spPr>
            <a:xfrm>
              <a:off x="6749796" y="2681192"/>
              <a:ext cx="45243" cy="135636"/>
            </a:xfrm>
            <a:custGeom>
              <a:avLst/>
              <a:gdLst>
                <a:gd name="connsiteX0" fmla="*/ 0 w 45243"/>
                <a:gd name="connsiteY0" fmla="*/ 0 h 135636"/>
                <a:gd name="connsiteX1" fmla="*/ 45244 w 45243"/>
                <a:gd name="connsiteY1" fmla="*/ 0 h 135636"/>
                <a:gd name="connsiteX2" fmla="*/ 45244 w 45243"/>
                <a:gd name="connsiteY2" fmla="*/ 135636 h 135636"/>
                <a:gd name="connsiteX3" fmla="*/ 0 w 45243"/>
                <a:gd name="connsiteY3" fmla="*/ 135636 h 135636"/>
              </a:gdLst>
              <a:ahLst/>
              <a:cxnLst>
                <a:cxn ang="0">
                  <a:pos x="connsiteX0" y="connsiteY0"/>
                </a:cxn>
                <a:cxn ang="0">
                  <a:pos x="connsiteX1" y="connsiteY1"/>
                </a:cxn>
                <a:cxn ang="0">
                  <a:pos x="connsiteX2" y="connsiteY2"/>
                </a:cxn>
                <a:cxn ang="0">
                  <a:pos x="connsiteX3" y="connsiteY3"/>
                </a:cxn>
              </a:cxnLst>
              <a:rect l="l" t="t" r="r" b="b"/>
              <a:pathLst>
                <a:path w="45243" h="135636">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2324" name="Freeform: Shape 2323">
              <a:extLst>
                <a:ext uri="{FF2B5EF4-FFF2-40B4-BE49-F238E27FC236}">
                  <a16:creationId xmlns:a16="http://schemas.microsoft.com/office/drawing/2014/main" id="{AC51AE2F-2B0C-47DD-9DBA-C13E8843A4DB}"/>
                </a:ext>
              </a:extLst>
            </p:cNvPr>
            <p:cNvSpPr/>
            <p:nvPr/>
          </p:nvSpPr>
          <p:spPr>
            <a:xfrm>
              <a:off x="6749796" y="286207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325" name="Freeform: Shape 2324">
              <a:extLst>
                <a:ext uri="{FF2B5EF4-FFF2-40B4-BE49-F238E27FC236}">
                  <a16:creationId xmlns:a16="http://schemas.microsoft.com/office/drawing/2014/main" id="{AD2A88C3-D98E-4B6A-821D-9AB7471EF53E}"/>
                </a:ext>
              </a:extLst>
            </p:cNvPr>
            <p:cNvSpPr/>
            <p:nvPr/>
          </p:nvSpPr>
          <p:spPr>
            <a:xfrm>
              <a:off x="6749796" y="2997708"/>
              <a:ext cx="45243" cy="316515"/>
            </a:xfrm>
            <a:custGeom>
              <a:avLst/>
              <a:gdLst>
                <a:gd name="connsiteX0" fmla="*/ 0 w 45243"/>
                <a:gd name="connsiteY0" fmla="*/ 0 h 316515"/>
                <a:gd name="connsiteX1" fmla="*/ 45244 w 45243"/>
                <a:gd name="connsiteY1" fmla="*/ 0 h 316515"/>
                <a:gd name="connsiteX2" fmla="*/ 45244 w 45243"/>
                <a:gd name="connsiteY2" fmla="*/ 316516 h 316515"/>
                <a:gd name="connsiteX3" fmla="*/ 0 w 45243"/>
                <a:gd name="connsiteY3" fmla="*/ 316516 h 316515"/>
              </a:gdLst>
              <a:ahLst/>
              <a:cxnLst>
                <a:cxn ang="0">
                  <a:pos x="connsiteX0" y="connsiteY0"/>
                </a:cxn>
                <a:cxn ang="0">
                  <a:pos x="connsiteX1" y="connsiteY1"/>
                </a:cxn>
                <a:cxn ang="0">
                  <a:pos x="connsiteX2" y="connsiteY2"/>
                </a:cxn>
                <a:cxn ang="0">
                  <a:pos x="connsiteX3" y="connsiteY3"/>
                </a:cxn>
              </a:cxnLst>
              <a:rect l="l" t="t" r="r" b="b"/>
              <a:pathLst>
                <a:path w="45243" h="316515">
                  <a:moveTo>
                    <a:pt x="0" y="0"/>
                  </a:moveTo>
                  <a:lnTo>
                    <a:pt x="45244" y="0"/>
                  </a:lnTo>
                  <a:lnTo>
                    <a:pt x="45244" y="316516"/>
                  </a:lnTo>
                  <a:lnTo>
                    <a:pt x="0" y="316516"/>
                  </a:lnTo>
                  <a:close/>
                </a:path>
              </a:pathLst>
            </a:custGeom>
            <a:grpFill/>
            <a:ln w="9525" cap="flat">
              <a:noFill/>
              <a:prstDash val="solid"/>
              <a:miter/>
            </a:ln>
          </p:spPr>
          <p:txBody>
            <a:bodyPr rtlCol="0" anchor="ctr"/>
            <a:lstStyle/>
            <a:p>
              <a:endParaRPr lang="en-US"/>
            </a:p>
          </p:txBody>
        </p:sp>
        <p:sp>
          <p:nvSpPr>
            <p:cNvPr id="2326" name="Freeform: Shape 2325">
              <a:extLst>
                <a:ext uri="{FF2B5EF4-FFF2-40B4-BE49-F238E27FC236}">
                  <a16:creationId xmlns:a16="http://schemas.microsoft.com/office/drawing/2014/main" id="{5ED46AA9-5FEC-4A66-9408-60D9CD6840B8}"/>
                </a:ext>
              </a:extLst>
            </p:cNvPr>
            <p:cNvSpPr/>
            <p:nvPr/>
          </p:nvSpPr>
          <p:spPr>
            <a:xfrm>
              <a:off x="6749796" y="3359372"/>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327" name="Freeform: Shape 2326">
              <a:extLst>
                <a:ext uri="{FF2B5EF4-FFF2-40B4-BE49-F238E27FC236}">
                  <a16:creationId xmlns:a16="http://schemas.microsoft.com/office/drawing/2014/main" id="{2981E8CF-CEB1-4B01-9F23-BAD4B83296F1}"/>
                </a:ext>
              </a:extLst>
            </p:cNvPr>
            <p:cNvSpPr/>
            <p:nvPr/>
          </p:nvSpPr>
          <p:spPr>
            <a:xfrm>
              <a:off x="6749796" y="3585495"/>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328" name="Freeform: Shape 2327">
              <a:extLst>
                <a:ext uri="{FF2B5EF4-FFF2-40B4-BE49-F238E27FC236}">
                  <a16:creationId xmlns:a16="http://schemas.microsoft.com/office/drawing/2014/main" id="{DE9FFAC3-3F6A-40BB-AB6F-2F6CE89D6C35}"/>
                </a:ext>
              </a:extLst>
            </p:cNvPr>
            <p:cNvSpPr/>
            <p:nvPr/>
          </p:nvSpPr>
          <p:spPr>
            <a:xfrm>
              <a:off x="6749796" y="3721131"/>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329" name="Freeform: Shape 2328">
              <a:extLst>
                <a:ext uri="{FF2B5EF4-FFF2-40B4-BE49-F238E27FC236}">
                  <a16:creationId xmlns:a16="http://schemas.microsoft.com/office/drawing/2014/main" id="{3C44FBFA-4158-4163-A226-791BB512D172}"/>
                </a:ext>
              </a:extLst>
            </p:cNvPr>
            <p:cNvSpPr/>
            <p:nvPr/>
          </p:nvSpPr>
          <p:spPr>
            <a:xfrm>
              <a:off x="6749796" y="3811524"/>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330" name="Freeform: Shape 2329">
              <a:extLst>
                <a:ext uri="{FF2B5EF4-FFF2-40B4-BE49-F238E27FC236}">
                  <a16:creationId xmlns:a16="http://schemas.microsoft.com/office/drawing/2014/main" id="{EC7CD709-83A1-4F10-B61C-583080391357}"/>
                </a:ext>
              </a:extLst>
            </p:cNvPr>
            <p:cNvSpPr/>
            <p:nvPr/>
          </p:nvSpPr>
          <p:spPr>
            <a:xfrm>
              <a:off x="6795039" y="259080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331" name="Freeform: Shape 2330">
              <a:extLst>
                <a:ext uri="{FF2B5EF4-FFF2-40B4-BE49-F238E27FC236}">
                  <a16:creationId xmlns:a16="http://schemas.microsoft.com/office/drawing/2014/main" id="{BEEC5CAE-9800-49CB-A3B1-7B4D8B22E17A}"/>
                </a:ext>
              </a:extLst>
            </p:cNvPr>
            <p:cNvSpPr/>
            <p:nvPr/>
          </p:nvSpPr>
          <p:spPr>
            <a:xfrm>
              <a:off x="6795039" y="2681192"/>
              <a:ext cx="45243" cy="135636"/>
            </a:xfrm>
            <a:custGeom>
              <a:avLst/>
              <a:gdLst>
                <a:gd name="connsiteX0" fmla="*/ 0 w 45243"/>
                <a:gd name="connsiteY0" fmla="*/ 0 h 135636"/>
                <a:gd name="connsiteX1" fmla="*/ 45244 w 45243"/>
                <a:gd name="connsiteY1" fmla="*/ 0 h 135636"/>
                <a:gd name="connsiteX2" fmla="*/ 45244 w 45243"/>
                <a:gd name="connsiteY2" fmla="*/ 135636 h 135636"/>
                <a:gd name="connsiteX3" fmla="*/ 0 w 45243"/>
                <a:gd name="connsiteY3" fmla="*/ 135636 h 135636"/>
              </a:gdLst>
              <a:ahLst/>
              <a:cxnLst>
                <a:cxn ang="0">
                  <a:pos x="connsiteX0" y="connsiteY0"/>
                </a:cxn>
                <a:cxn ang="0">
                  <a:pos x="connsiteX1" y="connsiteY1"/>
                </a:cxn>
                <a:cxn ang="0">
                  <a:pos x="connsiteX2" y="connsiteY2"/>
                </a:cxn>
                <a:cxn ang="0">
                  <a:pos x="connsiteX3" y="connsiteY3"/>
                </a:cxn>
              </a:cxnLst>
              <a:rect l="l" t="t" r="r" b="b"/>
              <a:pathLst>
                <a:path w="45243" h="135636">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2332" name="Freeform: Shape 2331">
              <a:extLst>
                <a:ext uri="{FF2B5EF4-FFF2-40B4-BE49-F238E27FC236}">
                  <a16:creationId xmlns:a16="http://schemas.microsoft.com/office/drawing/2014/main" id="{4C9D686C-34D6-4642-B56D-11D9EB490FA2}"/>
                </a:ext>
              </a:extLst>
            </p:cNvPr>
            <p:cNvSpPr/>
            <p:nvPr/>
          </p:nvSpPr>
          <p:spPr>
            <a:xfrm>
              <a:off x="6795039" y="286207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333" name="Freeform: Shape 2332">
              <a:extLst>
                <a:ext uri="{FF2B5EF4-FFF2-40B4-BE49-F238E27FC236}">
                  <a16:creationId xmlns:a16="http://schemas.microsoft.com/office/drawing/2014/main" id="{E9D24736-4F47-4CB6-BE49-52BB00CC6E66}"/>
                </a:ext>
              </a:extLst>
            </p:cNvPr>
            <p:cNvSpPr/>
            <p:nvPr/>
          </p:nvSpPr>
          <p:spPr>
            <a:xfrm>
              <a:off x="6795039" y="2952464"/>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334" name="Freeform: Shape 2333">
              <a:extLst>
                <a:ext uri="{FF2B5EF4-FFF2-40B4-BE49-F238E27FC236}">
                  <a16:creationId xmlns:a16="http://schemas.microsoft.com/office/drawing/2014/main" id="{B0BAC357-AA47-4ADC-8846-D3924242777A}"/>
                </a:ext>
              </a:extLst>
            </p:cNvPr>
            <p:cNvSpPr/>
            <p:nvPr/>
          </p:nvSpPr>
          <p:spPr>
            <a:xfrm>
              <a:off x="6795039" y="3133344"/>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335" name="Freeform: Shape 2334">
              <a:extLst>
                <a:ext uri="{FF2B5EF4-FFF2-40B4-BE49-F238E27FC236}">
                  <a16:creationId xmlns:a16="http://schemas.microsoft.com/office/drawing/2014/main" id="{487691DE-7A78-466D-B354-5C8E9CBEEF8A}"/>
                </a:ext>
              </a:extLst>
            </p:cNvPr>
            <p:cNvSpPr/>
            <p:nvPr/>
          </p:nvSpPr>
          <p:spPr>
            <a:xfrm>
              <a:off x="6795039" y="3223736"/>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336" name="Freeform: Shape 2335">
              <a:extLst>
                <a:ext uri="{FF2B5EF4-FFF2-40B4-BE49-F238E27FC236}">
                  <a16:creationId xmlns:a16="http://schemas.microsoft.com/office/drawing/2014/main" id="{E862E3A3-85F8-4475-9436-56ACC0127DC8}"/>
                </a:ext>
              </a:extLst>
            </p:cNvPr>
            <p:cNvSpPr/>
            <p:nvPr/>
          </p:nvSpPr>
          <p:spPr>
            <a:xfrm>
              <a:off x="6795039" y="335937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337" name="Freeform: Shape 2336">
              <a:extLst>
                <a:ext uri="{FF2B5EF4-FFF2-40B4-BE49-F238E27FC236}">
                  <a16:creationId xmlns:a16="http://schemas.microsoft.com/office/drawing/2014/main" id="{1AB67833-7B0A-408D-9356-3A4D371CB47A}"/>
                </a:ext>
              </a:extLst>
            </p:cNvPr>
            <p:cNvSpPr/>
            <p:nvPr/>
          </p:nvSpPr>
          <p:spPr>
            <a:xfrm>
              <a:off x="6795039" y="3585495"/>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338" name="Freeform: Shape 2337">
              <a:extLst>
                <a:ext uri="{FF2B5EF4-FFF2-40B4-BE49-F238E27FC236}">
                  <a16:creationId xmlns:a16="http://schemas.microsoft.com/office/drawing/2014/main" id="{829099EF-DC29-4ED6-9139-E16B5744B73A}"/>
                </a:ext>
              </a:extLst>
            </p:cNvPr>
            <p:cNvSpPr/>
            <p:nvPr/>
          </p:nvSpPr>
          <p:spPr>
            <a:xfrm>
              <a:off x="6795039" y="376628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339" name="Freeform: Shape 2338">
              <a:extLst>
                <a:ext uri="{FF2B5EF4-FFF2-40B4-BE49-F238E27FC236}">
                  <a16:creationId xmlns:a16="http://schemas.microsoft.com/office/drawing/2014/main" id="{DA7A37FD-8621-4B21-A2D6-8E96CAFC4140}"/>
                </a:ext>
              </a:extLst>
            </p:cNvPr>
            <p:cNvSpPr/>
            <p:nvPr/>
          </p:nvSpPr>
          <p:spPr>
            <a:xfrm>
              <a:off x="6795039" y="3856767"/>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340" name="Freeform: Shape 2339">
              <a:extLst>
                <a:ext uri="{FF2B5EF4-FFF2-40B4-BE49-F238E27FC236}">
                  <a16:creationId xmlns:a16="http://schemas.microsoft.com/office/drawing/2014/main" id="{BDB2E927-D6E9-4E22-9D26-8E3FE6834EE1}"/>
                </a:ext>
              </a:extLst>
            </p:cNvPr>
            <p:cNvSpPr/>
            <p:nvPr/>
          </p:nvSpPr>
          <p:spPr>
            <a:xfrm>
              <a:off x="6795039" y="4082796"/>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341" name="Freeform: Shape 2340">
              <a:extLst>
                <a:ext uri="{FF2B5EF4-FFF2-40B4-BE49-F238E27FC236}">
                  <a16:creationId xmlns:a16="http://schemas.microsoft.com/office/drawing/2014/main" id="{A58550DD-C1A1-4EB7-AEAF-70DE7E3A2A13}"/>
                </a:ext>
              </a:extLst>
            </p:cNvPr>
            <p:cNvSpPr/>
            <p:nvPr/>
          </p:nvSpPr>
          <p:spPr>
            <a:xfrm>
              <a:off x="6840188" y="259080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342" name="Freeform: Shape 2341">
              <a:extLst>
                <a:ext uri="{FF2B5EF4-FFF2-40B4-BE49-F238E27FC236}">
                  <a16:creationId xmlns:a16="http://schemas.microsoft.com/office/drawing/2014/main" id="{2B1341AF-3662-4FD8-98C6-9B4DB920AE2B}"/>
                </a:ext>
              </a:extLst>
            </p:cNvPr>
            <p:cNvSpPr/>
            <p:nvPr/>
          </p:nvSpPr>
          <p:spPr>
            <a:xfrm>
              <a:off x="6840188" y="286207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343" name="Freeform: Shape 2342">
              <a:extLst>
                <a:ext uri="{FF2B5EF4-FFF2-40B4-BE49-F238E27FC236}">
                  <a16:creationId xmlns:a16="http://schemas.microsoft.com/office/drawing/2014/main" id="{2A6DEA6F-9550-496C-9B32-6B75F652129B}"/>
                </a:ext>
              </a:extLst>
            </p:cNvPr>
            <p:cNvSpPr/>
            <p:nvPr/>
          </p:nvSpPr>
          <p:spPr>
            <a:xfrm>
              <a:off x="6840188" y="2997708"/>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344" name="Freeform: Shape 2343">
              <a:extLst>
                <a:ext uri="{FF2B5EF4-FFF2-40B4-BE49-F238E27FC236}">
                  <a16:creationId xmlns:a16="http://schemas.microsoft.com/office/drawing/2014/main" id="{E9361843-4175-4B7B-A655-4FCC8957D67C}"/>
                </a:ext>
              </a:extLst>
            </p:cNvPr>
            <p:cNvSpPr/>
            <p:nvPr/>
          </p:nvSpPr>
          <p:spPr>
            <a:xfrm>
              <a:off x="6840188" y="335937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345" name="Freeform: Shape 2344">
              <a:extLst>
                <a:ext uri="{FF2B5EF4-FFF2-40B4-BE49-F238E27FC236}">
                  <a16:creationId xmlns:a16="http://schemas.microsoft.com/office/drawing/2014/main" id="{9F72BB8A-7825-4901-AAE0-8B5F57521B2C}"/>
                </a:ext>
              </a:extLst>
            </p:cNvPr>
            <p:cNvSpPr/>
            <p:nvPr/>
          </p:nvSpPr>
          <p:spPr>
            <a:xfrm>
              <a:off x="6840188" y="3495008"/>
              <a:ext cx="45243" cy="135635"/>
            </a:xfrm>
            <a:custGeom>
              <a:avLst/>
              <a:gdLst>
                <a:gd name="connsiteX0" fmla="*/ 0 w 45243"/>
                <a:gd name="connsiteY0" fmla="*/ 0 h 135635"/>
                <a:gd name="connsiteX1" fmla="*/ 45244 w 45243"/>
                <a:gd name="connsiteY1" fmla="*/ 0 h 135635"/>
                <a:gd name="connsiteX2" fmla="*/ 45244 w 45243"/>
                <a:gd name="connsiteY2" fmla="*/ 135636 h 135635"/>
                <a:gd name="connsiteX3" fmla="*/ 0 w 45243"/>
                <a:gd name="connsiteY3" fmla="*/ 135636 h 135635"/>
              </a:gdLst>
              <a:ahLst/>
              <a:cxnLst>
                <a:cxn ang="0">
                  <a:pos x="connsiteX0" y="connsiteY0"/>
                </a:cxn>
                <a:cxn ang="0">
                  <a:pos x="connsiteX1" y="connsiteY1"/>
                </a:cxn>
                <a:cxn ang="0">
                  <a:pos x="connsiteX2" y="connsiteY2"/>
                </a:cxn>
                <a:cxn ang="0">
                  <a:pos x="connsiteX3" y="connsiteY3"/>
                </a:cxn>
              </a:cxnLst>
              <a:rect l="l" t="t" r="r" b="b"/>
              <a:pathLst>
                <a:path w="45243" h="135635">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2346" name="Freeform: Shape 2345">
              <a:extLst>
                <a:ext uri="{FF2B5EF4-FFF2-40B4-BE49-F238E27FC236}">
                  <a16:creationId xmlns:a16="http://schemas.microsoft.com/office/drawing/2014/main" id="{91537899-2E79-4E62-AADB-E1979F793E09}"/>
                </a:ext>
              </a:extLst>
            </p:cNvPr>
            <p:cNvSpPr/>
            <p:nvPr/>
          </p:nvSpPr>
          <p:spPr>
            <a:xfrm>
              <a:off x="6840188" y="3675888"/>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347" name="Freeform: Shape 2346">
              <a:extLst>
                <a:ext uri="{FF2B5EF4-FFF2-40B4-BE49-F238E27FC236}">
                  <a16:creationId xmlns:a16="http://schemas.microsoft.com/office/drawing/2014/main" id="{9185F24C-F754-481D-AD59-169B737E729C}"/>
                </a:ext>
              </a:extLst>
            </p:cNvPr>
            <p:cNvSpPr/>
            <p:nvPr/>
          </p:nvSpPr>
          <p:spPr>
            <a:xfrm>
              <a:off x="6840188" y="3901916"/>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348" name="Freeform: Shape 2347">
              <a:extLst>
                <a:ext uri="{FF2B5EF4-FFF2-40B4-BE49-F238E27FC236}">
                  <a16:creationId xmlns:a16="http://schemas.microsoft.com/office/drawing/2014/main" id="{274B6B12-8C32-47CD-84F2-B049019725B9}"/>
                </a:ext>
              </a:extLst>
            </p:cNvPr>
            <p:cNvSpPr/>
            <p:nvPr/>
          </p:nvSpPr>
          <p:spPr>
            <a:xfrm>
              <a:off x="6840188" y="3992403"/>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349" name="Freeform: Shape 2348">
              <a:extLst>
                <a:ext uri="{FF2B5EF4-FFF2-40B4-BE49-F238E27FC236}">
                  <a16:creationId xmlns:a16="http://schemas.microsoft.com/office/drawing/2014/main" id="{B6BE5C20-4617-4AE2-810B-BEAF3CA52F48}"/>
                </a:ext>
              </a:extLst>
            </p:cNvPr>
            <p:cNvSpPr/>
            <p:nvPr/>
          </p:nvSpPr>
          <p:spPr>
            <a:xfrm>
              <a:off x="6885432" y="2590800"/>
              <a:ext cx="45243" cy="316515"/>
            </a:xfrm>
            <a:custGeom>
              <a:avLst/>
              <a:gdLst>
                <a:gd name="connsiteX0" fmla="*/ 0 w 45243"/>
                <a:gd name="connsiteY0" fmla="*/ 0 h 316515"/>
                <a:gd name="connsiteX1" fmla="*/ 45244 w 45243"/>
                <a:gd name="connsiteY1" fmla="*/ 0 h 316515"/>
                <a:gd name="connsiteX2" fmla="*/ 45244 w 45243"/>
                <a:gd name="connsiteY2" fmla="*/ 316516 h 316515"/>
                <a:gd name="connsiteX3" fmla="*/ 0 w 45243"/>
                <a:gd name="connsiteY3" fmla="*/ 316516 h 316515"/>
              </a:gdLst>
              <a:ahLst/>
              <a:cxnLst>
                <a:cxn ang="0">
                  <a:pos x="connsiteX0" y="connsiteY0"/>
                </a:cxn>
                <a:cxn ang="0">
                  <a:pos x="connsiteX1" y="connsiteY1"/>
                </a:cxn>
                <a:cxn ang="0">
                  <a:pos x="connsiteX2" y="connsiteY2"/>
                </a:cxn>
                <a:cxn ang="0">
                  <a:pos x="connsiteX3" y="connsiteY3"/>
                </a:cxn>
              </a:cxnLst>
              <a:rect l="l" t="t" r="r" b="b"/>
              <a:pathLst>
                <a:path w="45243" h="316515">
                  <a:moveTo>
                    <a:pt x="0" y="0"/>
                  </a:moveTo>
                  <a:lnTo>
                    <a:pt x="45244" y="0"/>
                  </a:lnTo>
                  <a:lnTo>
                    <a:pt x="45244" y="316516"/>
                  </a:lnTo>
                  <a:lnTo>
                    <a:pt x="0" y="316516"/>
                  </a:lnTo>
                  <a:close/>
                </a:path>
              </a:pathLst>
            </a:custGeom>
            <a:grpFill/>
            <a:ln w="9525" cap="flat">
              <a:noFill/>
              <a:prstDash val="solid"/>
              <a:miter/>
            </a:ln>
          </p:spPr>
          <p:txBody>
            <a:bodyPr rtlCol="0" anchor="ctr"/>
            <a:lstStyle/>
            <a:p>
              <a:endParaRPr lang="en-US"/>
            </a:p>
          </p:txBody>
        </p:sp>
        <p:sp>
          <p:nvSpPr>
            <p:cNvPr id="2350" name="Freeform: Shape 2349">
              <a:extLst>
                <a:ext uri="{FF2B5EF4-FFF2-40B4-BE49-F238E27FC236}">
                  <a16:creationId xmlns:a16="http://schemas.microsoft.com/office/drawing/2014/main" id="{C9ADAEEB-D7BD-4564-B4C2-7B3C6981CCF4}"/>
                </a:ext>
              </a:extLst>
            </p:cNvPr>
            <p:cNvSpPr/>
            <p:nvPr/>
          </p:nvSpPr>
          <p:spPr>
            <a:xfrm>
              <a:off x="6885432" y="2952464"/>
              <a:ext cx="45243" cy="135636"/>
            </a:xfrm>
            <a:custGeom>
              <a:avLst/>
              <a:gdLst>
                <a:gd name="connsiteX0" fmla="*/ 0 w 45243"/>
                <a:gd name="connsiteY0" fmla="*/ 0 h 135636"/>
                <a:gd name="connsiteX1" fmla="*/ 45244 w 45243"/>
                <a:gd name="connsiteY1" fmla="*/ 0 h 135636"/>
                <a:gd name="connsiteX2" fmla="*/ 45244 w 45243"/>
                <a:gd name="connsiteY2" fmla="*/ 135636 h 135636"/>
                <a:gd name="connsiteX3" fmla="*/ 0 w 45243"/>
                <a:gd name="connsiteY3" fmla="*/ 135636 h 135636"/>
              </a:gdLst>
              <a:ahLst/>
              <a:cxnLst>
                <a:cxn ang="0">
                  <a:pos x="connsiteX0" y="connsiteY0"/>
                </a:cxn>
                <a:cxn ang="0">
                  <a:pos x="connsiteX1" y="connsiteY1"/>
                </a:cxn>
                <a:cxn ang="0">
                  <a:pos x="connsiteX2" y="connsiteY2"/>
                </a:cxn>
                <a:cxn ang="0">
                  <a:pos x="connsiteX3" y="connsiteY3"/>
                </a:cxn>
              </a:cxnLst>
              <a:rect l="l" t="t" r="r" b="b"/>
              <a:pathLst>
                <a:path w="45243" h="135636">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2351" name="Freeform: Shape 2350">
              <a:extLst>
                <a:ext uri="{FF2B5EF4-FFF2-40B4-BE49-F238E27FC236}">
                  <a16:creationId xmlns:a16="http://schemas.microsoft.com/office/drawing/2014/main" id="{29610862-F8AE-4EE7-8D10-67AE43117BB4}"/>
                </a:ext>
              </a:extLst>
            </p:cNvPr>
            <p:cNvSpPr/>
            <p:nvPr/>
          </p:nvSpPr>
          <p:spPr>
            <a:xfrm>
              <a:off x="6885432" y="3133344"/>
              <a:ext cx="45243" cy="135636"/>
            </a:xfrm>
            <a:custGeom>
              <a:avLst/>
              <a:gdLst>
                <a:gd name="connsiteX0" fmla="*/ 0 w 45243"/>
                <a:gd name="connsiteY0" fmla="*/ 0 h 135636"/>
                <a:gd name="connsiteX1" fmla="*/ 45244 w 45243"/>
                <a:gd name="connsiteY1" fmla="*/ 0 h 135636"/>
                <a:gd name="connsiteX2" fmla="*/ 45244 w 45243"/>
                <a:gd name="connsiteY2" fmla="*/ 135636 h 135636"/>
                <a:gd name="connsiteX3" fmla="*/ 0 w 45243"/>
                <a:gd name="connsiteY3" fmla="*/ 135636 h 135636"/>
              </a:gdLst>
              <a:ahLst/>
              <a:cxnLst>
                <a:cxn ang="0">
                  <a:pos x="connsiteX0" y="connsiteY0"/>
                </a:cxn>
                <a:cxn ang="0">
                  <a:pos x="connsiteX1" y="connsiteY1"/>
                </a:cxn>
                <a:cxn ang="0">
                  <a:pos x="connsiteX2" y="connsiteY2"/>
                </a:cxn>
                <a:cxn ang="0">
                  <a:pos x="connsiteX3" y="connsiteY3"/>
                </a:cxn>
              </a:cxnLst>
              <a:rect l="l" t="t" r="r" b="b"/>
              <a:pathLst>
                <a:path w="45243" h="135636">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2352" name="Freeform: Shape 2351">
              <a:extLst>
                <a:ext uri="{FF2B5EF4-FFF2-40B4-BE49-F238E27FC236}">
                  <a16:creationId xmlns:a16="http://schemas.microsoft.com/office/drawing/2014/main" id="{1D73B922-76B3-43E1-A7F2-9FB9608DCBFE}"/>
                </a:ext>
              </a:extLst>
            </p:cNvPr>
            <p:cNvSpPr/>
            <p:nvPr/>
          </p:nvSpPr>
          <p:spPr>
            <a:xfrm>
              <a:off x="6885432" y="3314223"/>
              <a:ext cx="45243" cy="135635"/>
            </a:xfrm>
            <a:custGeom>
              <a:avLst/>
              <a:gdLst>
                <a:gd name="connsiteX0" fmla="*/ 0 w 45243"/>
                <a:gd name="connsiteY0" fmla="*/ 0 h 135635"/>
                <a:gd name="connsiteX1" fmla="*/ 45244 w 45243"/>
                <a:gd name="connsiteY1" fmla="*/ 0 h 135635"/>
                <a:gd name="connsiteX2" fmla="*/ 45244 w 45243"/>
                <a:gd name="connsiteY2" fmla="*/ 135636 h 135635"/>
                <a:gd name="connsiteX3" fmla="*/ 0 w 45243"/>
                <a:gd name="connsiteY3" fmla="*/ 135636 h 135635"/>
              </a:gdLst>
              <a:ahLst/>
              <a:cxnLst>
                <a:cxn ang="0">
                  <a:pos x="connsiteX0" y="connsiteY0"/>
                </a:cxn>
                <a:cxn ang="0">
                  <a:pos x="connsiteX1" y="connsiteY1"/>
                </a:cxn>
                <a:cxn ang="0">
                  <a:pos x="connsiteX2" y="connsiteY2"/>
                </a:cxn>
                <a:cxn ang="0">
                  <a:pos x="connsiteX3" y="connsiteY3"/>
                </a:cxn>
              </a:cxnLst>
              <a:rect l="l" t="t" r="r" b="b"/>
              <a:pathLst>
                <a:path w="45243" h="135635">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2353" name="Freeform: Shape 2352">
              <a:extLst>
                <a:ext uri="{FF2B5EF4-FFF2-40B4-BE49-F238E27FC236}">
                  <a16:creationId xmlns:a16="http://schemas.microsoft.com/office/drawing/2014/main" id="{D838A9E0-C449-44C9-9D88-49A96902F578}"/>
                </a:ext>
              </a:extLst>
            </p:cNvPr>
            <p:cNvSpPr/>
            <p:nvPr/>
          </p:nvSpPr>
          <p:spPr>
            <a:xfrm>
              <a:off x="6885432" y="3540252"/>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354" name="Freeform: Shape 2353">
              <a:extLst>
                <a:ext uri="{FF2B5EF4-FFF2-40B4-BE49-F238E27FC236}">
                  <a16:creationId xmlns:a16="http://schemas.microsoft.com/office/drawing/2014/main" id="{90A9533A-F5AF-407A-8E58-4347AD158DAC}"/>
                </a:ext>
              </a:extLst>
            </p:cNvPr>
            <p:cNvSpPr/>
            <p:nvPr/>
          </p:nvSpPr>
          <p:spPr>
            <a:xfrm>
              <a:off x="6885432" y="3675888"/>
              <a:ext cx="45243" cy="135635"/>
            </a:xfrm>
            <a:custGeom>
              <a:avLst/>
              <a:gdLst>
                <a:gd name="connsiteX0" fmla="*/ 0 w 45243"/>
                <a:gd name="connsiteY0" fmla="*/ 0 h 135635"/>
                <a:gd name="connsiteX1" fmla="*/ 45244 w 45243"/>
                <a:gd name="connsiteY1" fmla="*/ 0 h 135635"/>
                <a:gd name="connsiteX2" fmla="*/ 45244 w 45243"/>
                <a:gd name="connsiteY2" fmla="*/ 135636 h 135635"/>
                <a:gd name="connsiteX3" fmla="*/ 0 w 45243"/>
                <a:gd name="connsiteY3" fmla="*/ 135636 h 135635"/>
              </a:gdLst>
              <a:ahLst/>
              <a:cxnLst>
                <a:cxn ang="0">
                  <a:pos x="connsiteX0" y="connsiteY0"/>
                </a:cxn>
                <a:cxn ang="0">
                  <a:pos x="connsiteX1" y="connsiteY1"/>
                </a:cxn>
                <a:cxn ang="0">
                  <a:pos x="connsiteX2" y="connsiteY2"/>
                </a:cxn>
                <a:cxn ang="0">
                  <a:pos x="connsiteX3" y="connsiteY3"/>
                </a:cxn>
              </a:cxnLst>
              <a:rect l="l" t="t" r="r" b="b"/>
              <a:pathLst>
                <a:path w="45243" h="135635">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2355" name="Freeform: Shape 2354">
              <a:extLst>
                <a:ext uri="{FF2B5EF4-FFF2-40B4-BE49-F238E27FC236}">
                  <a16:creationId xmlns:a16="http://schemas.microsoft.com/office/drawing/2014/main" id="{AF165BF1-D4F0-4B16-B28A-1636AF7C7262}"/>
                </a:ext>
              </a:extLst>
            </p:cNvPr>
            <p:cNvSpPr/>
            <p:nvPr/>
          </p:nvSpPr>
          <p:spPr>
            <a:xfrm>
              <a:off x="6885432" y="394716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356" name="Freeform: Shape 2355">
              <a:extLst>
                <a:ext uri="{FF2B5EF4-FFF2-40B4-BE49-F238E27FC236}">
                  <a16:creationId xmlns:a16="http://schemas.microsoft.com/office/drawing/2014/main" id="{9700A687-F855-4A4A-8082-2C54E01AEDBE}"/>
                </a:ext>
              </a:extLst>
            </p:cNvPr>
            <p:cNvSpPr/>
            <p:nvPr/>
          </p:nvSpPr>
          <p:spPr>
            <a:xfrm>
              <a:off x="6885432" y="4128039"/>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357" name="Freeform: Shape 2356">
              <a:extLst>
                <a:ext uri="{FF2B5EF4-FFF2-40B4-BE49-F238E27FC236}">
                  <a16:creationId xmlns:a16="http://schemas.microsoft.com/office/drawing/2014/main" id="{9A6A2DBE-8BF9-4982-A390-F1E0E3BA85F8}"/>
                </a:ext>
              </a:extLst>
            </p:cNvPr>
            <p:cNvSpPr/>
            <p:nvPr/>
          </p:nvSpPr>
          <p:spPr>
            <a:xfrm>
              <a:off x="6885432" y="421843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grpSp>
    </p:spTree>
    <p:custDataLst>
      <p:tags r:id="rId1"/>
    </p:custDataLst>
    <p:extLst>
      <p:ext uri="{BB962C8B-B14F-4D97-AF65-F5344CB8AC3E}">
        <p14:creationId xmlns:p14="http://schemas.microsoft.com/office/powerpoint/2010/main" val="402848587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A13EE290-37AD-44A3-9C17-CA131469AC72}"/>
              </a:ext>
            </a:extLst>
          </p:cNvPr>
          <p:cNvSpPr>
            <a:spLocks noGrp="1"/>
          </p:cNvSpPr>
          <p:nvPr>
            <p:ph type="sldNum" sz="quarter" idx="4"/>
          </p:nvPr>
        </p:nvSpPr>
        <p:spPr/>
        <p:txBody>
          <a:bodyPr/>
          <a:lstStyle/>
          <a:p>
            <a:pPr>
              <a:defRPr/>
            </a:pPr>
            <a:fld id="{19B51A1E-902D-48AF-9020-955120F399B6}" type="slidenum">
              <a:rPr lang="en-US" smtClean="0"/>
              <a:pPr>
                <a:defRPr/>
              </a:pPr>
              <a:t>10</a:t>
            </a:fld>
            <a:endParaRPr lang="en-US"/>
          </a:p>
        </p:txBody>
      </p:sp>
      <p:sp>
        <p:nvSpPr>
          <p:cNvPr id="5" name="Title 4">
            <a:extLst>
              <a:ext uri="{FF2B5EF4-FFF2-40B4-BE49-F238E27FC236}">
                <a16:creationId xmlns:a16="http://schemas.microsoft.com/office/drawing/2014/main" id="{CB75D870-F208-4F97-A445-494977291BF2}"/>
              </a:ext>
            </a:extLst>
          </p:cNvPr>
          <p:cNvSpPr>
            <a:spLocks noGrp="1"/>
          </p:cNvSpPr>
          <p:nvPr>
            <p:ph type="title"/>
          </p:nvPr>
        </p:nvSpPr>
        <p:spPr/>
        <p:txBody>
          <a:bodyPr/>
          <a:lstStyle/>
          <a:p>
            <a:r>
              <a:rPr lang="en-US"/>
              <a:t>Treatment Courts</a:t>
            </a:r>
          </a:p>
        </p:txBody>
      </p:sp>
      <p:sp>
        <p:nvSpPr>
          <p:cNvPr id="74" name="TextBox 73">
            <a:extLst>
              <a:ext uri="{FF2B5EF4-FFF2-40B4-BE49-F238E27FC236}">
                <a16:creationId xmlns:a16="http://schemas.microsoft.com/office/drawing/2014/main" id="{BDAFB80C-94C1-40D5-B418-803642C90BBC}"/>
              </a:ext>
            </a:extLst>
          </p:cNvPr>
          <p:cNvSpPr txBox="1"/>
          <p:nvPr/>
        </p:nvSpPr>
        <p:spPr>
          <a:xfrm>
            <a:off x="7110996" y="846923"/>
            <a:ext cx="4756644" cy="338554"/>
          </a:xfrm>
          <a:prstGeom prst="rect">
            <a:avLst/>
          </a:prstGeom>
          <a:noFill/>
        </p:spPr>
        <p:txBody>
          <a:bodyPr wrap="square" rtlCol="0">
            <a:spAutoFit/>
          </a:bodyPr>
          <a:lstStyle/>
          <a:p>
            <a:r>
              <a:rPr lang="en-US" sz="1600">
                <a:solidFill>
                  <a:srgbClr val="002060"/>
                </a:solidFill>
              </a:rPr>
              <a:t>Mental Health Court Outcomes</a:t>
            </a:r>
          </a:p>
        </p:txBody>
      </p:sp>
      <p:sp>
        <p:nvSpPr>
          <p:cNvPr id="77" name="Arrow: Down 76">
            <a:extLst>
              <a:ext uri="{FF2B5EF4-FFF2-40B4-BE49-F238E27FC236}">
                <a16:creationId xmlns:a16="http://schemas.microsoft.com/office/drawing/2014/main" id="{5A2C30C6-C50C-40B6-9FF3-1F22198EF39D}"/>
              </a:ext>
            </a:extLst>
          </p:cNvPr>
          <p:cNvSpPr/>
          <p:nvPr/>
        </p:nvSpPr>
        <p:spPr>
          <a:xfrm>
            <a:off x="6454770" y="927210"/>
            <a:ext cx="752614" cy="1991488"/>
          </a:xfrm>
          <a:prstGeom prst="downArrow">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6" name="Graphic 75" descr="Court outline">
            <a:extLst>
              <a:ext uri="{FF2B5EF4-FFF2-40B4-BE49-F238E27FC236}">
                <a16:creationId xmlns:a16="http://schemas.microsoft.com/office/drawing/2014/main" id="{D60735C1-F31A-4D92-9D36-3DB2B42E425A}"/>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874884" y="828685"/>
            <a:ext cx="741935" cy="741935"/>
          </a:xfrm>
          <a:prstGeom prst="rect">
            <a:avLst/>
          </a:prstGeom>
        </p:spPr>
      </p:pic>
      <p:grpSp>
        <p:nvGrpSpPr>
          <p:cNvPr id="78" name="Group 77">
            <a:extLst>
              <a:ext uri="{FF2B5EF4-FFF2-40B4-BE49-F238E27FC236}">
                <a16:creationId xmlns:a16="http://schemas.microsoft.com/office/drawing/2014/main" id="{DBB90320-A300-43A6-AC36-2A19B6EF758D}"/>
              </a:ext>
            </a:extLst>
          </p:cNvPr>
          <p:cNvGrpSpPr/>
          <p:nvPr/>
        </p:nvGrpSpPr>
        <p:grpSpPr>
          <a:xfrm>
            <a:off x="344978" y="3077336"/>
            <a:ext cx="11482239" cy="3010253"/>
            <a:chOff x="344978" y="2476808"/>
            <a:chExt cx="11482239" cy="3010253"/>
          </a:xfrm>
        </p:grpSpPr>
        <p:sp>
          <p:nvSpPr>
            <p:cNvPr id="80" name="TextBox 79">
              <a:extLst>
                <a:ext uri="{FF2B5EF4-FFF2-40B4-BE49-F238E27FC236}">
                  <a16:creationId xmlns:a16="http://schemas.microsoft.com/office/drawing/2014/main" id="{925EEE78-4825-4568-9061-1BED6F01D7EF}"/>
                </a:ext>
              </a:extLst>
            </p:cNvPr>
            <p:cNvSpPr txBox="1"/>
            <p:nvPr/>
          </p:nvSpPr>
          <p:spPr>
            <a:xfrm>
              <a:off x="423561" y="2659338"/>
              <a:ext cx="1099980" cy="276999"/>
            </a:xfrm>
            <a:prstGeom prst="rect">
              <a:avLst/>
            </a:prstGeom>
            <a:noFill/>
          </p:spPr>
          <p:txBody>
            <a:bodyPr wrap="square" rtlCol="0">
              <a:spAutoFit/>
            </a:bodyPr>
            <a:lstStyle/>
            <a:p>
              <a:pPr algn="ctr"/>
              <a:r>
                <a:rPr lang="en-US" sz="1200" b="1">
                  <a:solidFill>
                    <a:schemeClr val="accent4">
                      <a:lumMod val="75000"/>
                    </a:schemeClr>
                  </a:solidFill>
                </a:rPr>
                <a:t>INTERCEPT </a:t>
              </a:r>
            </a:p>
          </p:txBody>
        </p:sp>
        <p:sp>
          <p:nvSpPr>
            <p:cNvPr id="81" name="Hexagon 80">
              <a:extLst>
                <a:ext uri="{FF2B5EF4-FFF2-40B4-BE49-F238E27FC236}">
                  <a16:creationId xmlns:a16="http://schemas.microsoft.com/office/drawing/2014/main" id="{98DD49BF-BD1B-4102-9BEF-585B3C67B149}"/>
                </a:ext>
              </a:extLst>
            </p:cNvPr>
            <p:cNvSpPr/>
            <p:nvPr/>
          </p:nvSpPr>
          <p:spPr>
            <a:xfrm rot="5400000">
              <a:off x="1479261" y="2521088"/>
              <a:ext cx="642060" cy="553500"/>
            </a:xfrm>
            <a:prstGeom prst="hexagon">
              <a:avLst/>
            </a:prstGeom>
            <a:solidFill>
              <a:srgbClr val="FED966"/>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82" name="TextBox 81">
              <a:extLst>
                <a:ext uri="{FF2B5EF4-FFF2-40B4-BE49-F238E27FC236}">
                  <a16:creationId xmlns:a16="http://schemas.microsoft.com/office/drawing/2014/main" id="{096E67C5-93BB-40E8-8F9E-9EBE327C0BDB}"/>
                </a:ext>
              </a:extLst>
            </p:cNvPr>
            <p:cNvSpPr txBox="1"/>
            <p:nvPr/>
          </p:nvSpPr>
          <p:spPr>
            <a:xfrm>
              <a:off x="1605366"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0</a:t>
              </a:r>
              <a:endParaRPr lang="en-US" sz="2000" b="1">
                <a:solidFill>
                  <a:srgbClr val="002060"/>
                </a:solidFill>
                <a:latin typeface="Arial Black" panose="020B0A04020102020204" pitchFamily="34" charset="0"/>
              </a:endParaRPr>
            </a:p>
          </p:txBody>
        </p:sp>
        <p:sp>
          <p:nvSpPr>
            <p:cNvPr id="83" name="TextBox 82">
              <a:extLst>
                <a:ext uri="{FF2B5EF4-FFF2-40B4-BE49-F238E27FC236}">
                  <a16:creationId xmlns:a16="http://schemas.microsoft.com/office/drawing/2014/main" id="{6653051D-6915-4EE3-9FFD-3B3FA36E8B57}"/>
                </a:ext>
              </a:extLst>
            </p:cNvPr>
            <p:cNvSpPr txBox="1"/>
            <p:nvPr/>
          </p:nvSpPr>
          <p:spPr>
            <a:xfrm>
              <a:off x="423561" y="2892652"/>
              <a:ext cx="1099980" cy="400110"/>
            </a:xfrm>
            <a:prstGeom prst="rect">
              <a:avLst/>
            </a:prstGeom>
            <a:noFill/>
          </p:spPr>
          <p:txBody>
            <a:bodyPr wrap="square" rtlCol="0">
              <a:spAutoFit/>
            </a:bodyPr>
            <a:lstStyle/>
            <a:p>
              <a:pPr algn="ctr"/>
              <a:r>
                <a:rPr lang="en-US" sz="1000" b="1">
                  <a:solidFill>
                    <a:schemeClr val="bg2">
                      <a:lumMod val="25000"/>
                    </a:schemeClr>
                  </a:solidFill>
                </a:rPr>
                <a:t>Community Services</a:t>
              </a:r>
            </a:p>
          </p:txBody>
        </p:sp>
        <p:sp>
          <p:nvSpPr>
            <p:cNvPr id="84" name="TextBox 83">
              <a:extLst>
                <a:ext uri="{FF2B5EF4-FFF2-40B4-BE49-F238E27FC236}">
                  <a16:creationId xmlns:a16="http://schemas.microsoft.com/office/drawing/2014/main" id="{714D06B9-EB30-4ADA-888C-69BC0F68BABE}"/>
                </a:ext>
              </a:extLst>
            </p:cNvPr>
            <p:cNvSpPr txBox="1"/>
            <p:nvPr/>
          </p:nvSpPr>
          <p:spPr>
            <a:xfrm>
              <a:off x="2312200" y="2659338"/>
              <a:ext cx="1099980" cy="276999"/>
            </a:xfrm>
            <a:prstGeom prst="rect">
              <a:avLst/>
            </a:prstGeom>
            <a:noFill/>
          </p:spPr>
          <p:txBody>
            <a:bodyPr wrap="square" rtlCol="0">
              <a:spAutoFit/>
            </a:bodyPr>
            <a:lstStyle/>
            <a:p>
              <a:pPr algn="ctr"/>
              <a:r>
                <a:rPr lang="en-US" sz="1200" b="1">
                  <a:solidFill>
                    <a:schemeClr val="accent3">
                      <a:lumMod val="75000"/>
                    </a:schemeClr>
                  </a:solidFill>
                </a:rPr>
                <a:t>INTERCEPT </a:t>
              </a:r>
            </a:p>
          </p:txBody>
        </p:sp>
        <p:sp>
          <p:nvSpPr>
            <p:cNvPr id="85" name="Hexagon 84">
              <a:extLst>
                <a:ext uri="{FF2B5EF4-FFF2-40B4-BE49-F238E27FC236}">
                  <a16:creationId xmlns:a16="http://schemas.microsoft.com/office/drawing/2014/main" id="{5E7C22FC-9A2F-4EE6-9066-C9934B43539C}"/>
                </a:ext>
              </a:extLst>
            </p:cNvPr>
            <p:cNvSpPr/>
            <p:nvPr/>
          </p:nvSpPr>
          <p:spPr>
            <a:xfrm rot="5400000">
              <a:off x="3367900" y="2521088"/>
              <a:ext cx="642060" cy="553500"/>
            </a:xfrm>
            <a:prstGeom prst="hexagon">
              <a:avLst/>
            </a:prstGeom>
            <a:solidFill>
              <a:srgbClr val="F7965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86" name="TextBox 85">
              <a:extLst>
                <a:ext uri="{FF2B5EF4-FFF2-40B4-BE49-F238E27FC236}">
                  <a16:creationId xmlns:a16="http://schemas.microsoft.com/office/drawing/2014/main" id="{46079167-9C8C-4499-8972-CB4E143B09E4}"/>
                </a:ext>
              </a:extLst>
            </p:cNvPr>
            <p:cNvSpPr txBox="1"/>
            <p:nvPr/>
          </p:nvSpPr>
          <p:spPr>
            <a:xfrm>
              <a:off x="3494005"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1</a:t>
              </a:r>
              <a:endParaRPr lang="en-US" sz="2000" b="1">
                <a:solidFill>
                  <a:srgbClr val="002060"/>
                </a:solidFill>
                <a:latin typeface="Arial Black" panose="020B0A04020102020204" pitchFamily="34" charset="0"/>
              </a:endParaRPr>
            </a:p>
          </p:txBody>
        </p:sp>
        <p:sp>
          <p:nvSpPr>
            <p:cNvPr id="87" name="TextBox 86">
              <a:extLst>
                <a:ext uri="{FF2B5EF4-FFF2-40B4-BE49-F238E27FC236}">
                  <a16:creationId xmlns:a16="http://schemas.microsoft.com/office/drawing/2014/main" id="{02967DB2-56D8-439D-8788-570B11ACB02E}"/>
                </a:ext>
              </a:extLst>
            </p:cNvPr>
            <p:cNvSpPr txBox="1"/>
            <p:nvPr/>
          </p:nvSpPr>
          <p:spPr>
            <a:xfrm>
              <a:off x="2303564" y="2892652"/>
              <a:ext cx="1099980" cy="400110"/>
            </a:xfrm>
            <a:prstGeom prst="rect">
              <a:avLst/>
            </a:prstGeom>
            <a:noFill/>
          </p:spPr>
          <p:txBody>
            <a:bodyPr wrap="square" rtlCol="0">
              <a:spAutoFit/>
            </a:bodyPr>
            <a:lstStyle/>
            <a:p>
              <a:pPr algn="ctr"/>
              <a:r>
                <a:rPr lang="en-US" sz="1000" b="1">
                  <a:solidFill>
                    <a:schemeClr val="bg2">
                      <a:lumMod val="25000"/>
                    </a:schemeClr>
                  </a:solidFill>
                </a:rPr>
                <a:t>Law</a:t>
              </a:r>
            </a:p>
            <a:p>
              <a:pPr algn="ctr"/>
              <a:r>
                <a:rPr lang="en-US" sz="1000" b="1">
                  <a:solidFill>
                    <a:schemeClr val="bg2">
                      <a:lumMod val="25000"/>
                    </a:schemeClr>
                  </a:solidFill>
                </a:rPr>
                <a:t>Enforcement</a:t>
              </a:r>
            </a:p>
          </p:txBody>
        </p:sp>
        <p:sp>
          <p:nvSpPr>
            <p:cNvPr id="88" name="TextBox 87">
              <a:extLst>
                <a:ext uri="{FF2B5EF4-FFF2-40B4-BE49-F238E27FC236}">
                  <a16:creationId xmlns:a16="http://schemas.microsoft.com/office/drawing/2014/main" id="{6D5FBD7B-AC08-4B84-A918-417F7BDA42B0}"/>
                </a:ext>
              </a:extLst>
            </p:cNvPr>
            <p:cNvSpPr txBox="1"/>
            <p:nvPr/>
          </p:nvSpPr>
          <p:spPr>
            <a:xfrm>
              <a:off x="4192203" y="2659338"/>
              <a:ext cx="1099980" cy="276999"/>
            </a:xfrm>
            <a:prstGeom prst="rect">
              <a:avLst/>
            </a:prstGeom>
            <a:noFill/>
          </p:spPr>
          <p:txBody>
            <a:bodyPr wrap="square" rtlCol="0">
              <a:spAutoFit/>
            </a:bodyPr>
            <a:lstStyle/>
            <a:p>
              <a:pPr algn="ctr"/>
              <a:r>
                <a:rPr lang="en-US" sz="1200" b="1">
                  <a:solidFill>
                    <a:schemeClr val="accent2">
                      <a:lumMod val="75000"/>
                    </a:schemeClr>
                  </a:solidFill>
                </a:rPr>
                <a:t>INTERCEPT </a:t>
              </a:r>
            </a:p>
          </p:txBody>
        </p:sp>
        <p:sp>
          <p:nvSpPr>
            <p:cNvPr id="89" name="Hexagon 88">
              <a:extLst>
                <a:ext uri="{FF2B5EF4-FFF2-40B4-BE49-F238E27FC236}">
                  <a16:creationId xmlns:a16="http://schemas.microsoft.com/office/drawing/2014/main" id="{671C3464-C72F-476A-9A5B-8C8DB94753AA}"/>
                </a:ext>
              </a:extLst>
            </p:cNvPr>
            <p:cNvSpPr/>
            <p:nvPr/>
          </p:nvSpPr>
          <p:spPr>
            <a:xfrm rot="5400000">
              <a:off x="5247903" y="2521088"/>
              <a:ext cx="642060" cy="553500"/>
            </a:xfrm>
            <a:prstGeom prst="hexagon">
              <a:avLst/>
            </a:prstGeom>
            <a:solidFill>
              <a:srgbClr val="0EAFE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90" name="TextBox 89">
              <a:extLst>
                <a:ext uri="{FF2B5EF4-FFF2-40B4-BE49-F238E27FC236}">
                  <a16:creationId xmlns:a16="http://schemas.microsoft.com/office/drawing/2014/main" id="{02058EDC-C120-48E0-B317-4F9570E8BCCE}"/>
                </a:ext>
              </a:extLst>
            </p:cNvPr>
            <p:cNvSpPr txBox="1"/>
            <p:nvPr/>
          </p:nvSpPr>
          <p:spPr>
            <a:xfrm>
              <a:off x="5374008"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2</a:t>
              </a:r>
              <a:endParaRPr lang="en-US" sz="2000" b="1">
                <a:solidFill>
                  <a:srgbClr val="002060"/>
                </a:solidFill>
                <a:latin typeface="Arial Black" panose="020B0A04020102020204" pitchFamily="34" charset="0"/>
              </a:endParaRPr>
            </a:p>
          </p:txBody>
        </p:sp>
        <p:sp>
          <p:nvSpPr>
            <p:cNvPr id="91" name="TextBox 90">
              <a:extLst>
                <a:ext uri="{FF2B5EF4-FFF2-40B4-BE49-F238E27FC236}">
                  <a16:creationId xmlns:a16="http://schemas.microsoft.com/office/drawing/2014/main" id="{96BC9C19-3226-4A7D-8E11-9471C40F33A8}"/>
                </a:ext>
              </a:extLst>
            </p:cNvPr>
            <p:cNvSpPr txBox="1"/>
            <p:nvPr/>
          </p:nvSpPr>
          <p:spPr>
            <a:xfrm>
              <a:off x="4108438" y="2892652"/>
              <a:ext cx="1231523" cy="553998"/>
            </a:xfrm>
            <a:prstGeom prst="rect">
              <a:avLst/>
            </a:prstGeom>
            <a:noFill/>
          </p:spPr>
          <p:txBody>
            <a:bodyPr wrap="square" rtlCol="0">
              <a:spAutoFit/>
            </a:bodyPr>
            <a:lstStyle/>
            <a:p>
              <a:pPr algn="ctr"/>
              <a:r>
                <a:rPr lang="en-US" sz="1000" b="1">
                  <a:solidFill>
                    <a:schemeClr val="bg2">
                      <a:lumMod val="25000"/>
                    </a:schemeClr>
                  </a:solidFill>
                </a:rPr>
                <a:t>Initial Detention/ Initial Court Hearings</a:t>
              </a:r>
            </a:p>
          </p:txBody>
        </p:sp>
        <p:sp>
          <p:nvSpPr>
            <p:cNvPr id="92" name="TextBox 91">
              <a:extLst>
                <a:ext uri="{FF2B5EF4-FFF2-40B4-BE49-F238E27FC236}">
                  <a16:creationId xmlns:a16="http://schemas.microsoft.com/office/drawing/2014/main" id="{0CF661B1-5BD1-41A3-B493-C4C3130FEFD7}"/>
                </a:ext>
              </a:extLst>
            </p:cNvPr>
            <p:cNvSpPr txBox="1"/>
            <p:nvPr/>
          </p:nvSpPr>
          <p:spPr>
            <a:xfrm>
              <a:off x="6072206" y="2659338"/>
              <a:ext cx="1099980" cy="276999"/>
            </a:xfrm>
            <a:prstGeom prst="rect">
              <a:avLst/>
            </a:prstGeom>
            <a:noFill/>
          </p:spPr>
          <p:txBody>
            <a:bodyPr wrap="square" rtlCol="0">
              <a:spAutoFit/>
            </a:bodyPr>
            <a:lstStyle/>
            <a:p>
              <a:pPr algn="ctr"/>
              <a:r>
                <a:rPr lang="en-US" sz="1200" b="1">
                  <a:solidFill>
                    <a:srgbClr val="B9175C"/>
                  </a:solidFill>
                </a:rPr>
                <a:t>INTERCEPT </a:t>
              </a:r>
            </a:p>
          </p:txBody>
        </p:sp>
        <p:sp>
          <p:nvSpPr>
            <p:cNvPr id="93" name="Hexagon 92">
              <a:extLst>
                <a:ext uri="{FF2B5EF4-FFF2-40B4-BE49-F238E27FC236}">
                  <a16:creationId xmlns:a16="http://schemas.microsoft.com/office/drawing/2014/main" id="{4B5C1DFD-6F2B-4207-8272-C9A4F3ECCFA2}"/>
                </a:ext>
              </a:extLst>
            </p:cNvPr>
            <p:cNvSpPr/>
            <p:nvPr/>
          </p:nvSpPr>
          <p:spPr>
            <a:xfrm rot="5400000">
              <a:off x="7127906" y="2521088"/>
              <a:ext cx="642060" cy="553500"/>
            </a:xfrm>
            <a:prstGeom prst="hexagon">
              <a:avLst/>
            </a:prstGeom>
            <a:solidFill>
              <a:srgbClr val="F5AE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94" name="TextBox 93">
              <a:extLst>
                <a:ext uri="{FF2B5EF4-FFF2-40B4-BE49-F238E27FC236}">
                  <a16:creationId xmlns:a16="http://schemas.microsoft.com/office/drawing/2014/main" id="{6B5C99EE-0025-439E-A5E5-CD879090DE10}"/>
                </a:ext>
              </a:extLst>
            </p:cNvPr>
            <p:cNvSpPr txBox="1"/>
            <p:nvPr/>
          </p:nvSpPr>
          <p:spPr>
            <a:xfrm>
              <a:off x="7254011"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3</a:t>
              </a:r>
              <a:endParaRPr lang="en-US" sz="2000" b="1">
                <a:solidFill>
                  <a:srgbClr val="002060"/>
                </a:solidFill>
                <a:latin typeface="Arial Black" panose="020B0A04020102020204" pitchFamily="34" charset="0"/>
              </a:endParaRPr>
            </a:p>
          </p:txBody>
        </p:sp>
        <p:sp>
          <p:nvSpPr>
            <p:cNvPr id="95" name="TextBox 94">
              <a:extLst>
                <a:ext uri="{FF2B5EF4-FFF2-40B4-BE49-F238E27FC236}">
                  <a16:creationId xmlns:a16="http://schemas.microsoft.com/office/drawing/2014/main" id="{15BB44A7-60F5-4FE2-99F6-21236D86A02D}"/>
                </a:ext>
              </a:extLst>
            </p:cNvPr>
            <p:cNvSpPr txBox="1"/>
            <p:nvPr/>
          </p:nvSpPr>
          <p:spPr>
            <a:xfrm>
              <a:off x="6111304" y="2892652"/>
              <a:ext cx="999692" cy="246221"/>
            </a:xfrm>
            <a:prstGeom prst="rect">
              <a:avLst/>
            </a:prstGeom>
            <a:noFill/>
          </p:spPr>
          <p:txBody>
            <a:bodyPr wrap="square" rtlCol="0">
              <a:spAutoFit/>
            </a:bodyPr>
            <a:lstStyle/>
            <a:p>
              <a:pPr algn="ctr"/>
              <a:r>
                <a:rPr lang="en-US" sz="1000" b="1">
                  <a:solidFill>
                    <a:schemeClr val="bg2">
                      <a:lumMod val="25000"/>
                    </a:schemeClr>
                  </a:solidFill>
                </a:rPr>
                <a:t>Jails/Courts</a:t>
              </a:r>
            </a:p>
          </p:txBody>
        </p:sp>
        <p:sp>
          <p:nvSpPr>
            <p:cNvPr id="96" name="TextBox 95">
              <a:extLst>
                <a:ext uri="{FF2B5EF4-FFF2-40B4-BE49-F238E27FC236}">
                  <a16:creationId xmlns:a16="http://schemas.microsoft.com/office/drawing/2014/main" id="{954D3C59-52AA-43B2-8438-BA841E9842C2}"/>
                </a:ext>
              </a:extLst>
            </p:cNvPr>
            <p:cNvSpPr txBox="1"/>
            <p:nvPr/>
          </p:nvSpPr>
          <p:spPr>
            <a:xfrm>
              <a:off x="7952209" y="2659338"/>
              <a:ext cx="1099980" cy="276999"/>
            </a:xfrm>
            <a:prstGeom prst="rect">
              <a:avLst/>
            </a:prstGeom>
            <a:noFill/>
          </p:spPr>
          <p:txBody>
            <a:bodyPr wrap="square" rtlCol="0">
              <a:spAutoFit/>
            </a:bodyPr>
            <a:lstStyle/>
            <a:p>
              <a:pPr algn="ctr"/>
              <a:r>
                <a:rPr lang="en-US" sz="1200" b="1">
                  <a:solidFill>
                    <a:srgbClr val="397B3C"/>
                  </a:solidFill>
                </a:rPr>
                <a:t>INTERCEPT </a:t>
              </a:r>
            </a:p>
          </p:txBody>
        </p:sp>
        <p:sp>
          <p:nvSpPr>
            <p:cNvPr id="97" name="Hexagon 96">
              <a:extLst>
                <a:ext uri="{FF2B5EF4-FFF2-40B4-BE49-F238E27FC236}">
                  <a16:creationId xmlns:a16="http://schemas.microsoft.com/office/drawing/2014/main" id="{1DF13ECF-FBEC-41D1-B354-BF9E46DA78DD}"/>
                </a:ext>
              </a:extLst>
            </p:cNvPr>
            <p:cNvSpPr/>
            <p:nvPr/>
          </p:nvSpPr>
          <p:spPr>
            <a:xfrm rot="5400000">
              <a:off x="9007909" y="2521088"/>
              <a:ext cx="642060" cy="553500"/>
            </a:xfrm>
            <a:prstGeom prst="hexagon">
              <a:avLst/>
            </a:prstGeom>
            <a:solidFill>
              <a:srgbClr val="57B15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98" name="TextBox 97">
              <a:extLst>
                <a:ext uri="{FF2B5EF4-FFF2-40B4-BE49-F238E27FC236}">
                  <a16:creationId xmlns:a16="http://schemas.microsoft.com/office/drawing/2014/main" id="{3F74AA77-B4D1-44D4-8A5F-8AE10C42C2E4}"/>
                </a:ext>
              </a:extLst>
            </p:cNvPr>
            <p:cNvSpPr txBox="1"/>
            <p:nvPr/>
          </p:nvSpPr>
          <p:spPr>
            <a:xfrm>
              <a:off x="9134014"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4</a:t>
              </a:r>
              <a:endParaRPr lang="en-US" sz="2000" b="1">
                <a:solidFill>
                  <a:srgbClr val="002060"/>
                </a:solidFill>
                <a:latin typeface="Arial Black" panose="020B0A04020102020204" pitchFamily="34" charset="0"/>
              </a:endParaRPr>
            </a:p>
          </p:txBody>
        </p:sp>
        <p:sp>
          <p:nvSpPr>
            <p:cNvPr id="99" name="TextBox 98">
              <a:extLst>
                <a:ext uri="{FF2B5EF4-FFF2-40B4-BE49-F238E27FC236}">
                  <a16:creationId xmlns:a16="http://schemas.microsoft.com/office/drawing/2014/main" id="{46A58F35-B706-4F92-8F60-BF4C57B00648}"/>
                </a:ext>
              </a:extLst>
            </p:cNvPr>
            <p:cNvSpPr txBox="1"/>
            <p:nvPr/>
          </p:nvSpPr>
          <p:spPr>
            <a:xfrm>
              <a:off x="7979055" y="2892652"/>
              <a:ext cx="1071405" cy="246221"/>
            </a:xfrm>
            <a:prstGeom prst="rect">
              <a:avLst/>
            </a:prstGeom>
            <a:noFill/>
          </p:spPr>
          <p:txBody>
            <a:bodyPr wrap="square" rtlCol="0">
              <a:spAutoFit/>
            </a:bodyPr>
            <a:lstStyle/>
            <a:p>
              <a:pPr algn="ctr"/>
              <a:r>
                <a:rPr lang="en-US" sz="1000" b="1">
                  <a:solidFill>
                    <a:schemeClr val="bg2">
                      <a:lumMod val="25000"/>
                    </a:schemeClr>
                  </a:solidFill>
                </a:rPr>
                <a:t>Reentry</a:t>
              </a:r>
            </a:p>
          </p:txBody>
        </p:sp>
        <p:sp>
          <p:nvSpPr>
            <p:cNvPr id="100" name="TextBox 99">
              <a:extLst>
                <a:ext uri="{FF2B5EF4-FFF2-40B4-BE49-F238E27FC236}">
                  <a16:creationId xmlns:a16="http://schemas.microsoft.com/office/drawing/2014/main" id="{CCC7C3EB-E30C-481A-9F88-28D14FB7DDFA}"/>
                </a:ext>
              </a:extLst>
            </p:cNvPr>
            <p:cNvSpPr txBox="1"/>
            <p:nvPr/>
          </p:nvSpPr>
          <p:spPr>
            <a:xfrm>
              <a:off x="9832212" y="2659338"/>
              <a:ext cx="1099980" cy="276999"/>
            </a:xfrm>
            <a:prstGeom prst="rect">
              <a:avLst/>
            </a:prstGeom>
            <a:noFill/>
          </p:spPr>
          <p:txBody>
            <a:bodyPr wrap="square" rtlCol="0">
              <a:spAutoFit/>
            </a:bodyPr>
            <a:lstStyle/>
            <a:p>
              <a:pPr algn="ctr"/>
              <a:r>
                <a:rPr lang="en-US" sz="1200" b="1">
                  <a:solidFill>
                    <a:srgbClr val="68B95B"/>
                  </a:solidFill>
                </a:rPr>
                <a:t>INTERCEPT </a:t>
              </a:r>
            </a:p>
          </p:txBody>
        </p:sp>
        <p:sp>
          <p:nvSpPr>
            <p:cNvPr id="101" name="Hexagon 100">
              <a:extLst>
                <a:ext uri="{FF2B5EF4-FFF2-40B4-BE49-F238E27FC236}">
                  <a16:creationId xmlns:a16="http://schemas.microsoft.com/office/drawing/2014/main" id="{E88F3834-3A1E-4A07-BA87-AEDAAAA0C7A8}"/>
                </a:ext>
              </a:extLst>
            </p:cNvPr>
            <p:cNvSpPr/>
            <p:nvPr/>
          </p:nvSpPr>
          <p:spPr>
            <a:xfrm rot="5400000">
              <a:off x="10887912" y="2521088"/>
              <a:ext cx="642060" cy="553500"/>
            </a:xfrm>
            <a:prstGeom prst="hexagon">
              <a:avLst/>
            </a:prstGeom>
            <a:solidFill>
              <a:srgbClr val="BFE1B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102" name="TextBox 101">
              <a:extLst>
                <a:ext uri="{FF2B5EF4-FFF2-40B4-BE49-F238E27FC236}">
                  <a16:creationId xmlns:a16="http://schemas.microsoft.com/office/drawing/2014/main" id="{436857E8-9FFD-44B9-830D-2B8F90900AD0}"/>
                </a:ext>
              </a:extLst>
            </p:cNvPr>
            <p:cNvSpPr txBox="1"/>
            <p:nvPr/>
          </p:nvSpPr>
          <p:spPr>
            <a:xfrm>
              <a:off x="11014017"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5</a:t>
              </a:r>
              <a:endParaRPr lang="en-US" sz="2000" b="1">
                <a:solidFill>
                  <a:srgbClr val="002060"/>
                </a:solidFill>
                <a:latin typeface="Arial Black" panose="020B0A04020102020204" pitchFamily="34" charset="0"/>
              </a:endParaRPr>
            </a:p>
          </p:txBody>
        </p:sp>
        <p:sp>
          <p:nvSpPr>
            <p:cNvPr id="103" name="TextBox 102">
              <a:extLst>
                <a:ext uri="{FF2B5EF4-FFF2-40B4-BE49-F238E27FC236}">
                  <a16:creationId xmlns:a16="http://schemas.microsoft.com/office/drawing/2014/main" id="{D1A0CED9-CC44-4E3C-8071-F2DB302F4AA4}"/>
                </a:ext>
              </a:extLst>
            </p:cNvPr>
            <p:cNvSpPr txBox="1"/>
            <p:nvPr/>
          </p:nvSpPr>
          <p:spPr>
            <a:xfrm>
              <a:off x="9860787" y="2892652"/>
              <a:ext cx="1071405" cy="400110"/>
            </a:xfrm>
            <a:prstGeom prst="rect">
              <a:avLst/>
            </a:prstGeom>
            <a:noFill/>
          </p:spPr>
          <p:txBody>
            <a:bodyPr wrap="square" rtlCol="0">
              <a:spAutoFit/>
            </a:bodyPr>
            <a:lstStyle/>
            <a:p>
              <a:pPr algn="ctr"/>
              <a:r>
                <a:rPr lang="en-US" sz="1000" b="1">
                  <a:solidFill>
                    <a:schemeClr val="bg2">
                      <a:lumMod val="25000"/>
                    </a:schemeClr>
                  </a:solidFill>
                </a:rPr>
                <a:t>Community</a:t>
              </a:r>
            </a:p>
            <a:p>
              <a:pPr algn="ctr"/>
              <a:r>
                <a:rPr lang="en-US" sz="1000" b="1">
                  <a:solidFill>
                    <a:schemeClr val="bg2">
                      <a:lumMod val="25000"/>
                    </a:schemeClr>
                  </a:solidFill>
                </a:rPr>
                <a:t>Corrections</a:t>
              </a:r>
            </a:p>
          </p:txBody>
        </p:sp>
        <p:sp>
          <p:nvSpPr>
            <p:cNvPr id="104" name="Rectangle 103">
              <a:extLst>
                <a:ext uri="{FF2B5EF4-FFF2-40B4-BE49-F238E27FC236}">
                  <a16:creationId xmlns:a16="http://schemas.microsoft.com/office/drawing/2014/main" id="{DA2FF9E3-74B9-4461-8352-39FAE133AB46}"/>
                </a:ext>
              </a:extLst>
            </p:cNvPr>
            <p:cNvSpPr/>
            <p:nvPr/>
          </p:nvSpPr>
          <p:spPr>
            <a:xfrm>
              <a:off x="344978" y="3499320"/>
              <a:ext cx="1732063" cy="1987741"/>
            </a:xfrm>
            <a:prstGeom prst="rect">
              <a:avLst/>
            </a:prstGeom>
            <a:solidFill>
              <a:srgbClr val="FFF4D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Rectangle 104">
              <a:extLst>
                <a:ext uri="{FF2B5EF4-FFF2-40B4-BE49-F238E27FC236}">
                  <a16:creationId xmlns:a16="http://schemas.microsoft.com/office/drawing/2014/main" id="{5047C99C-AEDF-44FF-9210-6885EFAAE521}"/>
                </a:ext>
              </a:extLst>
            </p:cNvPr>
            <p:cNvSpPr/>
            <p:nvPr/>
          </p:nvSpPr>
          <p:spPr>
            <a:xfrm>
              <a:off x="2226708" y="3499320"/>
              <a:ext cx="1732063" cy="1987741"/>
            </a:xfrm>
            <a:prstGeom prst="rect">
              <a:avLst/>
            </a:prstGeom>
            <a:solidFill>
              <a:srgbClr val="FBCEA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Rectangle 105">
              <a:extLst>
                <a:ext uri="{FF2B5EF4-FFF2-40B4-BE49-F238E27FC236}">
                  <a16:creationId xmlns:a16="http://schemas.microsoft.com/office/drawing/2014/main" id="{EDEE5845-51AE-4F4C-80EA-19923362482C}"/>
                </a:ext>
              </a:extLst>
            </p:cNvPr>
            <p:cNvSpPr/>
            <p:nvPr/>
          </p:nvSpPr>
          <p:spPr>
            <a:xfrm>
              <a:off x="5990168" y="3499320"/>
              <a:ext cx="1732063" cy="1987741"/>
            </a:xfrm>
            <a:prstGeom prst="rect">
              <a:avLst/>
            </a:prstGeom>
            <a:solidFill>
              <a:srgbClr val="FEF4F8"/>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Rectangle 106">
              <a:extLst>
                <a:ext uri="{FF2B5EF4-FFF2-40B4-BE49-F238E27FC236}">
                  <a16:creationId xmlns:a16="http://schemas.microsoft.com/office/drawing/2014/main" id="{91C46258-13B5-4433-8EFB-25DF00880BDD}"/>
                </a:ext>
              </a:extLst>
            </p:cNvPr>
            <p:cNvSpPr/>
            <p:nvPr/>
          </p:nvSpPr>
          <p:spPr>
            <a:xfrm>
              <a:off x="9753629" y="3499320"/>
              <a:ext cx="2042264" cy="1987741"/>
            </a:xfrm>
            <a:prstGeom prst="rect">
              <a:avLst/>
            </a:prstGeom>
            <a:solidFill>
              <a:srgbClr val="ECF6E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Rectangle 107">
              <a:extLst>
                <a:ext uri="{FF2B5EF4-FFF2-40B4-BE49-F238E27FC236}">
                  <a16:creationId xmlns:a16="http://schemas.microsoft.com/office/drawing/2014/main" id="{88A8A5AB-402B-4233-9CC3-9D7519037F10}"/>
                </a:ext>
              </a:extLst>
            </p:cNvPr>
            <p:cNvSpPr/>
            <p:nvPr/>
          </p:nvSpPr>
          <p:spPr>
            <a:xfrm>
              <a:off x="4108438" y="3499320"/>
              <a:ext cx="1732063" cy="1987741"/>
            </a:xfrm>
            <a:prstGeom prst="rect">
              <a:avLst/>
            </a:prstGeom>
            <a:solidFill>
              <a:srgbClr val="D4F2FC"/>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55049673-B963-4AFA-823A-ECF6469C10F9}"/>
                </a:ext>
              </a:extLst>
            </p:cNvPr>
            <p:cNvSpPr/>
            <p:nvPr/>
          </p:nvSpPr>
          <p:spPr>
            <a:xfrm>
              <a:off x="7871898" y="3499320"/>
              <a:ext cx="1732063" cy="1987741"/>
            </a:xfrm>
            <a:prstGeom prst="rect">
              <a:avLst/>
            </a:prstGeom>
            <a:solidFill>
              <a:srgbClr val="C3E3C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TextBox 109">
              <a:extLst>
                <a:ext uri="{FF2B5EF4-FFF2-40B4-BE49-F238E27FC236}">
                  <a16:creationId xmlns:a16="http://schemas.microsoft.com/office/drawing/2014/main" id="{81AE60EC-4ABF-439A-91C9-272D44402542}"/>
                </a:ext>
              </a:extLst>
            </p:cNvPr>
            <p:cNvSpPr txBox="1"/>
            <p:nvPr/>
          </p:nvSpPr>
          <p:spPr>
            <a:xfrm>
              <a:off x="568415" y="3939709"/>
              <a:ext cx="1249647" cy="307777"/>
            </a:xfrm>
            <a:prstGeom prst="rect">
              <a:avLst/>
            </a:prstGeom>
            <a:solidFill>
              <a:srgbClr val="FED966"/>
            </a:solidFill>
            <a:effectLst>
              <a:softEdge rad="0"/>
            </a:effectLst>
          </p:spPr>
          <p:txBody>
            <a:bodyPr wrap="square" rtlCol="0">
              <a:spAutoFit/>
            </a:bodyPr>
            <a:lstStyle/>
            <a:p>
              <a:pPr algn="ctr"/>
              <a:r>
                <a:rPr lang="en-US" sz="1400" b="1"/>
                <a:t>Crisis Lines</a:t>
              </a:r>
            </a:p>
          </p:txBody>
        </p:sp>
        <p:sp>
          <p:nvSpPr>
            <p:cNvPr id="111" name="TextBox 110">
              <a:extLst>
                <a:ext uri="{FF2B5EF4-FFF2-40B4-BE49-F238E27FC236}">
                  <a16:creationId xmlns:a16="http://schemas.microsoft.com/office/drawing/2014/main" id="{B17CAB9A-F410-4FE0-A743-75C52D85A8B6}"/>
                </a:ext>
              </a:extLst>
            </p:cNvPr>
            <p:cNvSpPr txBox="1"/>
            <p:nvPr/>
          </p:nvSpPr>
          <p:spPr>
            <a:xfrm>
              <a:off x="568415" y="4687874"/>
              <a:ext cx="1249647" cy="523220"/>
            </a:xfrm>
            <a:prstGeom prst="rect">
              <a:avLst/>
            </a:prstGeom>
            <a:solidFill>
              <a:srgbClr val="FED966"/>
            </a:solidFill>
          </p:spPr>
          <p:txBody>
            <a:bodyPr wrap="square" rtlCol="0">
              <a:spAutoFit/>
            </a:bodyPr>
            <a:lstStyle/>
            <a:p>
              <a:pPr algn="ctr"/>
              <a:r>
                <a:rPr lang="en-US" sz="1400" b="1"/>
                <a:t>Crisis Care</a:t>
              </a:r>
            </a:p>
            <a:p>
              <a:pPr algn="ctr"/>
              <a:r>
                <a:rPr lang="en-US" sz="1400" b="1"/>
                <a:t>Continuum</a:t>
              </a:r>
            </a:p>
          </p:txBody>
        </p:sp>
        <p:sp>
          <p:nvSpPr>
            <p:cNvPr id="112" name="TextBox 111">
              <a:extLst>
                <a:ext uri="{FF2B5EF4-FFF2-40B4-BE49-F238E27FC236}">
                  <a16:creationId xmlns:a16="http://schemas.microsoft.com/office/drawing/2014/main" id="{E30134A1-DAA7-44F4-AC42-5CFA0F3FD60B}"/>
                </a:ext>
              </a:extLst>
            </p:cNvPr>
            <p:cNvSpPr txBox="1"/>
            <p:nvPr/>
          </p:nvSpPr>
          <p:spPr>
            <a:xfrm>
              <a:off x="2709945" y="3962026"/>
              <a:ext cx="764798" cy="307777"/>
            </a:xfrm>
            <a:prstGeom prst="rect">
              <a:avLst/>
            </a:prstGeom>
            <a:solidFill>
              <a:srgbClr val="F79653"/>
            </a:solidFill>
            <a:effectLst>
              <a:softEdge rad="0"/>
            </a:effectLst>
          </p:spPr>
          <p:txBody>
            <a:bodyPr wrap="square" rtlCol="0">
              <a:spAutoFit/>
            </a:bodyPr>
            <a:lstStyle/>
            <a:p>
              <a:pPr algn="ctr"/>
              <a:r>
                <a:rPr lang="en-US" sz="1400" b="1"/>
                <a:t>911</a:t>
              </a:r>
            </a:p>
          </p:txBody>
        </p:sp>
        <p:sp>
          <p:nvSpPr>
            <p:cNvPr id="113" name="TextBox 112">
              <a:extLst>
                <a:ext uri="{FF2B5EF4-FFF2-40B4-BE49-F238E27FC236}">
                  <a16:creationId xmlns:a16="http://schemas.microsoft.com/office/drawing/2014/main" id="{45EDF7C2-0F7E-404E-8604-17DC20F567A7}"/>
                </a:ext>
              </a:extLst>
            </p:cNvPr>
            <p:cNvSpPr txBox="1"/>
            <p:nvPr/>
          </p:nvSpPr>
          <p:spPr>
            <a:xfrm>
              <a:off x="4448728" y="3857573"/>
              <a:ext cx="1051481" cy="523220"/>
            </a:xfrm>
            <a:prstGeom prst="rect">
              <a:avLst/>
            </a:prstGeom>
            <a:solidFill>
              <a:srgbClr val="0EAFE2"/>
            </a:solidFill>
            <a:effectLst>
              <a:softEdge rad="0"/>
            </a:effectLst>
          </p:spPr>
          <p:txBody>
            <a:bodyPr wrap="square" rtlCol="0">
              <a:spAutoFit/>
            </a:bodyPr>
            <a:lstStyle/>
            <a:p>
              <a:pPr algn="ctr"/>
              <a:r>
                <a:rPr lang="en-US" sz="1400" b="1"/>
                <a:t>Initial</a:t>
              </a:r>
            </a:p>
            <a:p>
              <a:pPr algn="ctr"/>
              <a:r>
                <a:rPr lang="en-US" sz="1400" b="1"/>
                <a:t>Detention</a:t>
              </a:r>
            </a:p>
          </p:txBody>
        </p:sp>
        <p:sp>
          <p:nvSpPr>
            <p:cNvPr id="114" name="TextBox 113">
              <a:extLst>
                <a:ext uri="{FF2B5EF4-FFF2-40B4-BE49-F238E27FC236}">
                  <a16:creationId xmlns:a16="http://schemas.microsoft.com/office/drawing/2014/main" id="{EB8CA16A-A30A-4489-AAA8-B6C1A585147A}"/>
                </a:ext>
              </a:extLst>
            </p:cNvPr>
            <p:cNvSpPr txBox="1"/>
            <p:nvPr/>
          </p:nvSpPr>
          <p:spPr>
            <a:xfrm>
              <a:off x="4296891" y="4640378"/>
              <a:ext cx="1355154" cy="523220"/>
            </a:xfrm>
            <a:prstGeom prst="rect">
              <a:avLst/>
            </a:prstGeom>
            <a:solidFill>
              <a:srgbClr val="0EAFE2"/>
            </a:solidFill>
            <a:effectLst>
              <a:softEdge rad="0"/>
            </a:effectLst>
          </p:spPr>
          <p:txBody>
            <a:bodyPr wrap="square" rtlCol="0">
              <a:spAutoFit/>
            </a:bodyPr>
            <a:lstStyle/>
            <a:p>
              <a:pPr algn="ctr"/>
              <a:r>
                <a:rPr lang="en-US" sz="1400" b="1"/>
                <a:t>First Court</a:t>
              </a:r>
            </a:p>
            <a:p>
              <a:pPr algn="ctr"/>
              <a:r>
                <a:rPr lang="en-US" sz="1400" b="1"/>
                <a:t>Appearance</a:t>
              </a:r>
            </a:p>
          </p:txBody>
        </p:sp>
        <p:sp>
          <p:nvSpPr>
            <p:cNvPr id="115" name="TextBox 114">
              <a:extLst>
                <a:ext uri="{FF2B5EF4-FFF2-40B4-BE49-F238E27FC236}">
                  <a16:creationId xmlns:a16="http://schemas.microsoft.com/office/drawing/2014/main" id="{5E7B6E55-9604-45BC-ACDA-E47120344C35}"/>
                </a:ext>
              </a:extLst>
            </p:cNvPr>
            <p:cNvSpPr txBox="1"/>
            <p:nvPr/>
          </p:nvSpPr>
          <p:spPr>
            <a:xfrm>
              <a:off x="6305337" y="3624234"/>
              <a:ext cx="1051481" cy="523220"/>
            </a:xfrm>
            <a:prstGeom prst="rect">
              <a:avLst/>
            </a:prstGeom>
            <a:solidFill>
              <a:srgbClr val="F5AECD"/>
            </a:solidFill>
            <a:effectLst>
              <a:softEdge rad="0"/>
            </a:effectLst>
          </p:spPr>
          <p:txBody>
            <a:bodyPr wrap="square" rtlCol="0">
              <a:spAutoFit/>
            </a:bodyPr>
            <a:lstStyle/>
            <a:p>
              <a:pPr algn="ctr"/>
              <a:r>
                <a:rPr lang="en-US" sz="1400" b="1"/>
                <a:t>Specialty</a:t>
              </a:r>
            </a:p>
            <a:p>
              <a:pPr algn="ctr"/>
              <a:r>
                <a:rPr lang="en-US" sz="1400" b="1"/>
                <a:t>Court</a:t>
              </a:r>
            </a:p>
          </p:txBody>
        </p:sp>
        <p:sp>
          <p:nvSpPr>
            <p:cNvPr id="116" name="TextBox 115">
              <a:extLst>
                <a:ext uri="{FF2B5EF4-FFF2-40B4-BE49-F238E27FC236}">
                  <a16:creationId xmlns:a16="http://schemas.microsoft.com/office/drawing/2014/main" id="{4C609359-C996-4383-9785-D57E50D96DFF}"/>
                </a:ext>
              </a:extLst>
            </p:cNvPr>
            <p:cNvSpPr txBox="1"/>
            <p:nvPr/>
          </p:nvSpPr>
          <p:spPr>
            <a:xfrm>
              <a:off x="6632591" y="4272000"/>
              <a:ext cx="665012" cy="307777"/>
            </a:xfrm>
            <a:prstGeom prst="rect">
              <a:avLst/>
            </a:prstGeom>
            <a:solidFill>
              <a:srgbClr val="F5AECD"/>
            </a:solidFill>
            <a:effectLst>
              <a:softEdge rad="0"/>
            </a:effectLst>
          </p:spPr>
          <p:txBody>
            <a:bodyPr wrap="square" rtlCol="0">
              <a:spAutoFit/>
            </a:bodyPr>
            <a:lstStyle/>
            <a:p>
              <a:pPr algn="ctr"/>
              <a:r>
                <a:rPr lang="en-US" sz="1400" b="1"/>
                <a:t>Jail</a:t>
              </a:r>
            </a:p>
          </p:txBody>
        </p:sp>
        <p:cxnSp>
          <p:nvCxnSpPr>
            <p:cNvPr id="117" name="Straight Arrow Connector 116">
              <a:extLst>
                <a:ext uri="{FF2B5EF4-FFF2-40B4-BE49-F238E27FC236}">
                  <a16:creationId xmlns:a16="http://schemas.microsoft.com/office/drawing/2014/main" id="{00CFEBD1-85E5-42F8-BE7C-3FC77CA939FA}"/>
                </a:ext>
              </a:extLst>
            </p:cNvPr>
            <p:cNvCxnSpPr>
              <a:stCxn id="110" idx="2"/>
            </p:cNvCxnSpPr>
            <p:nvPr/>
          </p:nvCxnSpPr>
          <p:spPr>
            <a:xfrm flipH="1">
              <a:off x="1193238" y="4247486"/>
              <a:ext cx="1" cy="435939"/>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18" name="Straight Arrow Connector 117">
              <a:extLst>
                <a:ext uri="{FF2B5EF4-FFF2-40B4-BE49-F238E27FC236}">
                  <a16:creationId xmlns:a16="http://schemas.microsoft.com/office/drawing/2014/main" id="{21E1F7DD-2BA0-4B97-B0FE-39393FDC30F8}"/>
                </a:ext>
              </a:extLst>
            </p:cNvPr>
            <p:cNvCxnSpPr>
              <a:stCxn id="110" idx="3"/>
            </p:cNvCxnSpPr>
            <p:nvPr/>
          </p:nvCxnSpPr>
          <p:spPr>
            <a:xfrm flipV="1">
              <a:off x="1818062" y="4093597"/>
              <a:ext cx="891883" cy="1"/>
            </a:xfrm>
            <a:prstGeom prst="straightConnector1">
              <a:avLst/>
            </a:prstGeom>
            <a:ln>
              <a:solidFill>
                <a:srgbClr val="00206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19" name="Straight Arrow Connector 118">
              <a:extLst>
                <a:ext uri="{FF2B5EF4-FFF2-40B4-BE49-F238E27FC236}">
                  <a16:creationId xmlns:a16="http://schemas.microsoft.com/office/drawing/2014/main" id="{E7094FE1-3800-4D33-BE88-CEE534FD8F91}"/>
                </a:ext>
              </a:extLst>
            </p:cNvPr>
            <p:cNvCxnSpPr/>
            <p:nvPr/>
          </p:nvCxnSpPr>
          <p:spPr>
            <a:xfrm>
              <a:off x="1818062" y="4879566"/>
              <a:ext cx="612502" cy="0"/>
            </a:xfrm>
            <a:prstGeom prst="straightConnector1">
              <a:avLst/>
            </a:prstGeom>
            <a:ln>
              <a:solidFill>
                <a:srgbClr val="00206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20" name="Connector: Elbow 119">
              <a:extLst>
                <a:ext uri="{FF2B5EF4-FFF2-40B4-BE49-F238E27FC236}">
                  <a16:creationId xmlns:a16="http://schemas.microsoft.com/office/drawing/2014/main" id="{0AD8DA31-E277-4102-8A32-56052E29CE4B}"/>
                </a:ext>
              </a:extLst>
            </p:cNvPr>
            <p:cNvCxnSpPr>
              <a:cxnSpLocks/>
            </p:cNvCxnSpPr>
            <p:nvPr/>
          </p:nvCxnSpPr>
          <p:spPr>
            <a:xfrm rot="10800000" flipV="1">
              <a:off x="1812358" y="4228707"/>
              <a:ext cx="889506" cy="522603"/>
            </a:xfrm>
            <a:prstGeom prst="bentConnector3">
              <a:avLst/>
            </a:prstGeom>
            <a:ln>
              <a:solidFill>
                <a:srgbClr val="002060"/>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21" name="Connector: Elbow 120">
              <a:extLst>
                <a:ext uri="{FF2B5EF4-FFF2-40B4-BE49-F238E27FC236}">
                  <a16:creationId xmlns:a16="http://schemas.microsoft.com/office/drawing/2014/main" id="{BEA060B3-724C-428E-9776-8DB248ECA529}"/>
                </a:ext>
              </a:extLst>
            </p:cNvPr>
            <p:cNvCxnSpPr>
              <a:cxnSpLocks/>
              <a:endCxn id="113" idx="1"/>
            </p:cNvCxnSpPr>
            <p:nvPr/>
          </p:nvCxnSpPr>
          <p:spPr>
            <a:xfrm flipV="1">
              <a:off x="3713794" y="4119183"/>
              <a:ext cx="734934" cy="600274"/>
            </a:xfrm>
            <a:prstGeom prst="bentConnector3">
              <a:avLst>
                <a:gd name="adj1" fmla="val 50000"/>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sp>
          <p:nvSpPr>
            <p:cNvPr id="122" name="TextBox 121">
              <a:extLst>
                <a:ext uri="{FF2B5EF4-FFF2-40B4-BE49-F238E27FC236}">
                  <a16:creationId xmlns:a16="http://schemas.microsoft.com/office/drawing/2014/main" id="{E98720C7-21B6-45C9-B148-A05EE7813054}"/>
                </a:ext>
              </a:extLst>
            </p:cNvPr>
            <p:cNvSpPr txBox="1"/>
            <p:nvPr/>
          </p:nvSpPr>
          <p:spPr>
            <a:xfrm>
              <a:off x="3660836" y="4332138"/>
              <a:ext cx="772094" cy="215444"/>
            </a:xfrm>
            <a:prstGeom prst="rect">
              <a:avLst/>
            </a:prstGeom>
            <a:solidFill>
              <a:srgbClr val="C00000"/>
            </a:solidFill>
          </p:spPr>
          <p:txBody>
            <a:bodyPr wrap="square" rtlCol="0">
              <a:spAutoFit/>
            </a:bodyPr>
            <a:lstStyle/>
            <a:p>
              <a:pPr algn="ctr"/>
              <a:r>
                <a:rPr lang="en-US" sz="800" b="1">
                  <a:solidFill>
                    <a:schemeClr val="bg1"/>
                  </a:solidFill>
                </a:rPr>
                <a:t>ARREST</a:t>
              </a:r>
            </a:p>
          </p:txBody>
        </p:sp>
        <p:sp>
          <p:nvSpPr>
            <p:cNvPr id="123" name="TextBox 122">
              <a:extLst>
                <a:ext uri="{FF2B5EF4-FFF2-40B4-BE49-F238E27FC236}">
                  <a16:creationId xmlns:a16="http://schemas.microsoft.com/office/drawing/2014/main" id="{A8B4AD69-B053-45C2-ADD0-5C4156B9584C}"/>
                </a:ext>
              </a:extLst>
            </p:cNvPr>
            <p:cNvSpPr txBox="1"/>
            <p:nvPr/>
          </p:nvSpPr>
          <p:spPr>
            <a:xfrm>
              <a:off x="2430564" y="4622732"/>
              <a:ext cx="1323560" cy="523220"/>
            </a:xfrm>
            <a:prstGeom prst="rect">
              <a:avLst/>
            </a:prstGeom>
            <a:solidFill>
              <a:srgbClr val="F79653"/>
            </a:solidFill>
            <a:effectLst>
              <a:softEdge rad="0"/>
            </a:effectLst>
          </p:spPr>
          <p:txBody>
            <a:bodyPr wrap="square" rtlCol="0">
              <a:spAutoFit/>
            </a:bodyPr>
            <a:lstStyle/>
            <a:p>
              <a:pPr algn="ctr"/>
              <a:r>
                <a:rPr lang="en-US" sz="1400" b="1"/>
                <a:t>Local Law </a:t>
              </a:r>
            </a:p>
            <a:p>
              <a:pPr algn="ctr"/>
              <a:r>
                <a:rPr lang="en-US" sz="1400" b="1"/>
                <a:t>Enforcement</a:t>
              </a:r>
            </a:p>
          </p:txBody>
        </p:sp>
        <p:cxnSp>
          <p:nvCxnSpPr>
            <p:cNvPr id="124" name="Straight Arrow Connector 123">
              <a:extLst>
                <a:ext uri="{FF2B5EF4-FFF2-40B4-BE49-F238E27FC236}">
                  <a16:creationId xmlns:a16="http://schemas.microsoft.com/office/drawing/2014/main" id="{A726E0AD-9F76-4BA7-9F67-02E7216D1C2B}"/>
                </a:ext>
              </a:extLst>
            </p:cNvPr>
            <p:cNvCxnSpPr>
              <a:stCxn id="113" idx="2"/>
              <a:endCxn id="114" idx="0"/>
            </p:cNvCxnSpPr>
            <p:nvPr/>
          </p:nvCxnSpPr>
          <p:spPr>
            <a:xfrm flipH="1">
              <a:off x="4974468" y="4380793"/>
              <a:ext cx="1" cy="259585"/>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25" name="Connector: Elbow 124">
              <a:extLst>
                <a:ext uri="{FF2B5EF4-FFF2-40B4-BE49-F238E27FC236}">
                  <a16:creationId xmlns:a16="http://schemas.microsoft.com/office/drawing/2014/main" id="{3A983F6F-D9EC-41F4-862D-94A95A9F9AE7}"/>
                </a:ext>
              </a:extLst>
            </p:cNvPr>
            <p:cNvCxnSpPr>
              <a:stCxn id="113" idx="3"/>
            </p:cNvCxnSpPr>
            <p:nvPr/>
          </p:nvCxnSpPr>
          <p:spPr>
            <a:xfrm flipV="1">
              <a:off x="5500209" y="3760563"/>
              <a:ext cx="805128" cy="358620"/>
            </a:xfrm>
            <a:prstGeom prst="bentConnector3">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26" name="Connector: Elbow 125">
              <a:extLst>
                <a:ext uri="{FF2B5EF4-FFF2-40B4-BE49-F238E27FC236}">
                  <a16:creationId xmlns:a16="http://schemas.microsoft.com/office/drawing/2014/main" id="{770ADA56-4993-4F7C-9FB3-9F48FC230424}"/>
                </a:ext>
              </a:extLst>
            </p:cNvPr>
            <p:cNvCxnSpPr>
              <a:cxnSpLocks/>
            </p:cNvCxnSpPr>
            <p:nvPr/>
          </p:nvCxnSpPr>
          <p:spPr>
            <a:xfrm flipV="1">
              <a:off x="5652045" y="3838219"/>
              <a:ext cx="653292" cy="1016144"/>
            </a:xfrm>
            <a:prstGeom prst="bentConnector3">
              <a:avLst>
                <a:gd name="adj1" fmla="val 50000"/>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27" name="Connector: Elbow 126">
              <a:extLst>
                <a:ext uri="{FF2B5EF4-FFF2-40B4-BE49-F238E27FC236}">
                  <a16:creationId xmlns:a16="http://schemas.microsoft.com/office/drawing/2014/main" id="{D4FADA66-691C-4300-BE63-383F5FFCBA04}"/>
                </a:ext>
              </a:extLst>
            </p:cNvPr>
            <p:cNvCxnSpPr/>
            <p:nvPr/>
          </p:nvCxnSpPr>
          <p:spPr>
            <a:xfrm flipV="1">
              <a:off x="5649876" y="4490008"/>
              <a:ext cx="972320" cy="543446"/>
            </a:xfrm>
            <a:prstGeom prst="bentConnector3">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28" name="Straight Arrow Connector 127">
              <a:extLst>
                <a:ext uri="{FF2B5EF4-FFF2-40B4-BE49-F238E27FC236}">
                  <a16:creationId xmlns:a16="http://schemas.microsoft.com/office/drawing/2014/main" id="{C2D67E1D-7845-4F5C-9B0F-A66BACD661EF}"/>
                </a:ext>
              </a:extLst>
            </p:cNvPr>
            <p:cNvCxnSpPr>
              <a:stCxn id="116" idx="2"/>
            </p:cNvCxnSpPr>
            <p:nvPr/>
          </p:nvCxnSpPr>
          <p:spPr>
            <a:xfrm flipH="1">
              <a:off x="6962486" y="4579777"/>
              <a:ext cx="2611" cy="230604"/>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29" name="Straight Arrow Connector 128">
              <a:extLst>
                <a:ext uri="{FF2B5EF4-FFF2-40B4-BE49-F238E27FC236}">
                  <a16:creationId xmlns:a16="http://schemas.microsoft.com/office/drawing/2014/main" id="{4925375D-7B11-4D3E-AAF4-CA9C5262CE24}"/>
                </a:ext>
              </a:extLst>
            </p:cNvPr>
            <p:cNvCxnSpPr>
              <a:cxnSpLocks/>
              <a:stCxn id="115" idx="3"/>
            </p:cNvCxnSpPr>
            <p:nvPr/>
          </p:nvCxnSpPr>
          <p:spPr>
            <a:xfrm>
              <a:off x="7356818" y="3885844"/>
              <a:ext cx="4024391"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30" name="Connector: Elbow 129">
              <a:extLst>
                <a:ext uri="{FF2B5EF4-FFF2-40B4-BE49-F238E27FC236}">
                  <a16:creationId xmlns:a16="http://schemas.microsoft.com/office/drawing/2014/main" id="{7417180C-266A-4BDC-8EA4-7AE480A90D88}"/>
                </a:ext>
              </a:extLst>
            </p:cNvPr>
            <p:cNvCxnSpPr>
              <a:cxnSpLocks/>
              <a:endCxn id="144" idx="1"/>
            </p:cNvCxnSpPr>
            <p:nvPr/>
          </p:nvCxnSpPr>
          <p:spPr>
            <a:xfrm flipV="1">
              <a:off x="7589777" y="4293596"/>
              <a:ext cx="634284" cy="606065"/>
            </a:xfrm>
            <a:prstGeom prst="bentConnector3">
              <a:avLst>
                <a:gd name="adj1" fmla="val 50000"/>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31" name="Straight Arrow Connector 130">
              <a:extLst>
                <a:ext uri="{FF2B5EF4-FFF2-40B4-BE49-F238E27FC236}">
                  <a16:creationId xmlns:a16="http://schemas.microsoft.com/office/drawing/2014/main" id="{95FA80C8-21E2-4D70-8ED6-AFD8271DCFBB}"/>
                </a:ext>
              </a:extLst>
            </p:cNvPr>
            <p:cNvCxnSpPr>
              <a:cxnSpLocks/>
            </p:cNvCxnSpPr>
            <p:nvPr/>
          </p:nvCxnSpPr>
          <p:spPr>
            <a:xfrm>
              <a:off x="7633568" y="5231600"/>
              <a:ext cx="3747641"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sp>
          <p:nvSpPr>
            <p:cNvPr id="132" name="TextBox 131">
              <a:extLst>
                <a:ext uri="{FF2B5EF4-FFF2-40B4-BE49-F238E27FC236}">
                  <a16:creationId xmlns:a16="http://schemas.microsoft.com/office/drawing/2014/main" id="{DB96CE88-94A2-4409-A25F-295EF0B6AD12}"/>
                </a:ext>
              </a:extLst>
            </p:cNvPr>
            <p:cNvSpPr txBox="1"/>
            <p:nvPr/>
          </p:nvSpPr>
          <p:spPr>
            <a:xfrm>
              <a:off x="6261083" y="4815827"/>
              <a:ext cx="1430649" cy="523220"/>
            </a:xfrm>
            <a:prstGeom prst="rect">
              <a:avLst/>
            </a:prstGeom>
            <a:solidFill>
              <a:srgbClr val="F5AECD"/>
            </a:solidFill>
            <a:effectLst>
              <a:softEdge rad="0"/>
            </a:effectLst>
          </p:spPr>
          <p:txBody>
            <a:bodyPr wrap="square" rtlCol="0">
              <a:spAutoFit/>
            </a:bodyPr>
            <a:lstStyle/>
            <a:p>
              <a:pPr algn="ctr"/>
              <a:r>
                <a:rPr lang="en-US" sz="1400" b="1"/>
                <a:t>Dispositional Court</a:t>
              </a:r>
            </a:p>
          </p:txBody>
        </p:sp>
        <p:cxnSp>
          <p:nvCxnSpPr>
            <p:cNvPr id="133" name="Straight Arrow Connector 132">
              <a:extLst>
                <a:ext uri="{FF2B5EF4-FFF2-40B4-BE49-F238E27FC236}">
                  <a16:creationId xmlns:a16="http://schemas.microsoft.com/office/drawing/2014/main" id="{237AC1AE-4EAA-4DD7-98D2-00FFE2860B53}"/>
                </a:ext>
              </a:extLst>
            </p:cNvPr>
            <p:cNvCxnSpPr>
              <a:cxnSpLocks/>
            </p:cNvCxnSpPr>
            <p:nvPr/>
          </p:nvCxnSpPr>
          <p:spPr>
            <a:xfrm>
              <a:off x="9229725" y="4224353"/>
              <a:ext cx="1064220"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34" name="Straight Arrow Connector 133">
              <a:extLst>
                <a:ext uri="{FF2B5EF4-FFF2-40B4-BE49-F238E27FC236}">
                  <a16:creationId xmlns:a16="http://schemas.microsoft.com/office/drawing/2014/main" id="{7AB1693C-B82E-4EF0-B20E-4DA6F59B8B38}"/>
                </a:ext>
              </a:extLst>
            </p:cNvPr>
            <p:cNvCxnSpPr>
              <a:cxnSpLocks/>
            </p:cNvCxnSpPr>
            <p:nvPr/>
          </p:nvCxnSpPr>
          <p:spPr>
            <a:xfrm>
              <a:off x="9229725" y="4719457"/>
              <a:ext cx="1064220"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35" name="Straight Arrow Connector 134">
              <a:extLst>
                <a:ext uri="{FF2B5EF4-FFF2-40B4-BE49-F238E27FC236}">
                  <a16:creationId xmlns:a16="http://schemas.microsoft.com/office/drawing/2014/main" id="{89439D5D-A548-4D65-896A-919AD53D74F7}"/>
                </a:ext>
              </a:extLst>
            </p:cNvPr>
            <p:cNvCxnSpPr>
              <a:cxnSpLocks/>
            </p:cNvCxnSpPr>
            <p:nvPr/>
          </p:nvCxnSpPr>
          <p:spPr>
            <a:xfrm flipH="1">
              <a:off x="9305925" y="4914376"/>
              <a:ext cx="366020" cy="0"/>
            </a:xfrm>
            <a:prstGeom prst="straightConnector1">
              <a:avLst/>
            </a:prstGeom>
            <a:ln>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36" name="Straight Arrow Connector 135">
              <a:extLst>
                <a:ext uri="{FF2B5EF4-FFF2-40B4-BE49-F238E27FC236}">
                  <a16:creationId xmlns:a16="http://schemas.microsoft.com/office/drawing/2014/main" id="{510CFFFF-610B-4583-B0F9-33B96BB41843}"/>
                </a:ext>
              </a:extLst>
            </p:cNvPr>
            <p:cNvCxnSpPr/>
            <p:nvPr/>
          </p:nvCxnSpPr>
          <p:spPr>
            <a:xfrm>
              <a:off x="11185526" y="4313216"/>
              <a:ext cx="300166"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37" name="Straight Arrow Connector 136">
              <a:extLst>
                <a:ext uri="{FF2B5EF4-FFF2-40B4-BE49-F238E27FC236}">
                  <a16:creationId xmlns:a16="http://schemas.microsoft.com/office/drawing/2014/main" id="{4479AB52-6514-4B69-B8CA-5A0417825015}"/>
                </a:ext>
              </a:extLst>
            </p:cNvPr>
            <p:cNvCxnSpPr/>
            <p:nvPr/>
          </p:nvCxnSpPr>
          <p:spPr>
            <a:xfrm>
              <a:off x="11185526" y="4828902"/>
              <a:ext cx="300166"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sp>
          <p:nvSpPr>
            <p:cNvPr id="138" name="TextBox 137">
              <a:extLst>
                <a:ext uri="{FF2B5EF4-FFF2-40B4-BE49-F238E27FC236}">
                  <a16:creationId xmlns:a16="http://schemas.microsoft.com/office/drawing/2014/main" id="{F93EDD55-158D-4594-960D-1A3743EB72DB}"/>
                </a:ext>
              </a:extLst>
            </p:cNvPr>
            <p:cNvSpPr txBox="1"/>
            <p:nvPr/>
          </p:nvSpPr>
          <p:spPr>
            <a:xfrm>
              <a:off x="10293945" y="4157678"/>
              <a:ext cx="967781" cy="307777"/>
            </a:xfrm>
            <a:prstGeom prst="rect">
              <a:avLst/>
            </a:prstGeom>
            <a:solidFill>
              <a:schemeClr val="bg1"/>
            </a:solidFill>
            <a:effectLst>
              <a:softEdge rad="0"/>
            </a:effectLst>
          </p:spPr>
          <p:txBody>
            <a:bodyPr wrap="square" rtlCol="0">
              <a:spAutoFit/>
            </a:bodyPr>
            <a:lstStyle/>
            <a:p>
              <a:pPr algn="ctr"/>
              <a:r>
                <a:rPr lang="en-US" sz="1400" b="1"/>
                <a:t>Parole</a:t>
              </a:r>
            </a:p>
          </p:txBody>
        </p:sp>
        <p:sp>
          <p:nvSpPr>
            <p:cNvPr id="139" name="TextBox 138">
              <a:extLst>
                <a:ext uri="{FF2B5EF4-FFF2-40B4-BE49-F238E27FC236}">
                  <a16:creationId xmlns:a16="http://schemas.microsoft.com/office/drawing/2014/main" id="{4A3C47E3-25D8-4DCA-B025-B4AEA6A751F5}"/>
                </a:ext>
              </a:extLst>
            </p:cNvPr>
            <p:cNvSpPr txBox="1"/>
            <p:nvPr/>
          </p:nvSpPr>
          <p:spPr>
            <a:xfrm>
              <a:off x="10293945" y="4668480"/>
              <a:ext cx="1049164" cy="307777"/>
            </a:xfrm>
            <a:prstGeom prst="rect">
              <a:avLst/>
            </a:prstGeom>
            <a:solidFill>
              <a:srgbClr val="FBF5A7"/>
            </a:solidFill>
            <a:effectLst>
              <a:softEdge rad="0"/>
            </a:effectLst>
          </p:spPr>
          <p:txBody>
            <a:bodyPr wrap="square" rtlCol="0">
              <a:spAutoFit/>
            </a:bodyPr>
            <a:lstStyle/>
            <a:p>
              <a:pPr algn="ctr"/>
              <a:r>
                <a:rPr lang="en-US" sz="1400" b="1"/>
                <a:t>Probation</a:t>
              </a:r>
            </a:p>
          </p:txBody>
        </p:sp>
        <p:sp>
          <p:nvSpPr>
            <p:cNvPr id="140" name="TextBox 139">
              <a:extLst>
                <a:ext uri="{FF2B5EF4-FFF2-40B4-BE49-F238E27FC236}">
                  <a16:creationId xmlns:a16="http://schemas.microsoft.com/office/drawing/2014/main" id="{3B39799E-2BC7-4E3E-99AF-DDAF7D1BCD5F}"/>
                </a:ext>
              </a:extLst>
            </p:cNvPr>
            <p:cNvSpPr txBox="1"/>
            <p:nvPr/>
          </p:nvSpPr>
          <p:spPr>
            <a:xfrm>
              <a:off x="9658819" y="4827754"/>
              <a:ext cx="635126" cy="215444"/>
            </a:xfrm>
            <a:prstGeom prst="rect">
              <a:avLst/>
            </a:prstGeom>
            <a:solidFill>
              <a:srgbClr val="C00000"/>
            </a:solidFill>
          </p:spPr>
          <p:txBody>
            <a:bodyPr wrap="square" rtlCol="0">
              <a:spAutoFit/>
            </a:bodyPr>
            <a:lstStyle/>
            <a:p>
              <a:pPr algn="ctr"/>
              <a:r>
                <a:rPr lang="en-US" sz="800" b="1">
                  <a:solidFill>
                    <a:schemeClr val="bg1"/>
                  </a:solidFill>
                </a:rPr>
                <a:t>Violation</a:t>
              </a:r>
            </a:p>
          </p:txBody>
        </p:sp>
        <p:sp>
          <p:nvSpPr>
            <p:cNvPr id="141" name="TextBox 140">
              <a:extLst>
                <a:ext uri="{FF2B5EF4-FFF2-40B4-BE49-F238E27FC236}">
                  <a16:creationId xmlns:a16="http://schemas.microsoft.com/office/drawing/2014/main" id="{3CAC6173-E1FB-45E6-820D-F9E0A5B25FAA}"/>
                </a:ext>
              </a:extLst>
            </p:cNvPr>
            <p:cNvSpPr txBox="1"/>
            <p:nvPr/>
          </p:nvSpPr>
          <p:spPr>
            <a:xfrm rot="5400000">
              <a:off x="10925758" y="4404675"/>
              <a:ext cx="1525920" cy="276999"/>
            </a:xfrm>
            <a:prstGeom prst="rect">
              <a:avLst/>
            </a:prstGeom>
            <a:noFill/>
          </p:spPr>
          <p:txBody>
            <a:bodyPr wrap="square" rtlCol="0">
              <a:spAutoFit/>
            </a:bodyPr>
            <a:lstStyle/>
            <a:p>
              <a:pPr algn="ctr"/>
              <a:r>
                <a:rPr lang="en-US" sz="1200" b="1">
                  <a:solidFill>
                    <a:srgbClr val="002060"/>
                  </a:solidFill>
                </a:rPr>
                <a:t>COMMUNITY</a:t>
              </a:r>
            </a:p>
          </p:txBody>
        </p:sp>
        <p:cxnSp>
          <p:nvCxnSpPr>
            <p:cNvPr id="142" name="Straight Arrow Connector 141">
              <a:extLst>
                <a:ext uri="{FF2B5EF4-FFF2-40B4-BE49-F238E27FC236}">
                  <a16:creationId xmlns:a16="http://schemas.microsoft.com/office/drawing/2014/main" id="{F1559968-4128-445F-80F9-E10A0B528037}"/>
                </a:ext>
              </a:extLst>
            </p:cNvPr>
            <p:cNvCxnSpPr>
              <a:cxnSpLocks/>
            </p:cNvCxnSpPr>
            <p:nvPr/>
          </p:nvCxnSpPr>
          <p:spPr>
            <a:xfrm flipH="1">
              <a:off x="9305925" y="4399829"/>
              <a:ext cx="366020" cy="0"/>
            </a:xfrm>
            <a:prstGeom prst="straightConnector1">
              <a:avLst/>
            </a:prstGeom>
            <a:ln>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143" name="TextBox 142">
              <a:extLst>
                <a:ext uri="{FF2B5EF4-FFF2-40B4-BE49-F238E27FC236}">
                  <a16:creationId xmlns:a16="http://schemas.microsoft.com/office/drawing/2014/main" id="{541236E9-8EAB-42B3-B273-EA0756424A93}"/>
                </a:ext>
              </a:extLst>
            </p:cNvPr>
            <p:cNvSpPr txBox="1"/>
            <p:nvPr/>
          </p:nvSpPr>
          <p:spPr>
            <a:xfrm>
              <a:off x="9658819" y="4313207"/>
              <a:ext cx="635126" cy="215444"/>
            </a:xfrm>
            <a:prstGeom prst="rect">
              <a:avLst/>
            </a:prstGeom>
            <a:solidFill>
              <a:srgbClr val="C00000"/>
            </a:solidFill>
          </p:spPr>
          <p:txBody>
            <a:bodyPr wrap="square" rtlCol="0">
              <a:spAutoFit/>
            </a:bodyPr>
            <a:lstStyle/>
            <a:p>
              <a:pPr algn="ctr"/>
              <a:r>
                <a:rPr lang="en-US" sz="800" b="1">
                  <a:solidFill>
                    <a:schemeClr val="bg1"/>
                  </a:solidFill>
                </a:rPr>
                <a:t>Violation</a:t>
              </a:r>
            </a:p>
          </p:txBody>
        </p:sp>
        <p:sp>
          <p:nvSpPr>
            <p:cNvPr id="144" name="TextBox 143">
              <a:extLst>
                <a:ext uri="{FF2B5EF4-FFF2-40B4-BE49-F238E27FC236}">
                  <a16:creationId xmlns:a16="http://schemas.microsoft.com/office/drawing/2014/main" id="{953A9717-8884-4818-8B1E-90500B72451F}"/>
                </a:ext>
              </a:extLst>
            </p:cNvPr>
            <p:cNvSpPr txBox="1"/>
            <p:nvPr/>
          </p:nvSpPr>
          <p:spPr>
            <a:xfrm>
              <a:off x="8224061" y="4031986"/>
              <a:ext cx="1051481" cy="523220"/>
            </a:xfrm>
            <a:prstGeom prst="rect">
              <a:avLst/>
            </a:prstGeom>
            <a:solidFill>
              <a:schemeClr val="bg1"/>
            </a:solidFill>
            <a:effectLst>
              <a:softEdge rad="0"/>
            </a:effectLst>
          </p:spPr>
          <p:txBody>
            <a:bodyPr wrap="square" rtlCol="0">
              <a:spAutoFit/>
            </a:bodyPr>
            <a:lstStyle/>
            <a:p>
              <a:pPr algn="ctr"/>
              <a:r>
                <a:rPr lang="en-US" sz="1400" b="1"/>
                <a:t>Prison</a:t>
              </a:r>
            </a:p>
            <a:p>
              <a:pPr algn="ctr"/>
              <a:r>
                <a:rPr lang="en-US" sz="1400" b="1"/>
                <a:t>Reentry</a:t>
              </a:r>
            </a:p>
          </p:txBody>
        </p:sp>
        <p:sp>
          <p:nvSpPr>
            <p:cNvPr id="145" name="TextBox 144">
              <a:extLst>
                <a:ext uri="{FF2B5EF4-FFF2-40B4-BE49-F238E27FC236}">
                  <a16:creationId xmlns:a16="http://schemas.microsoft.com/office/drawing/2014/main" id="{60DD2182-328C-44A4-B0D9-C6A39D814D94}"/>
                </a:ext>
              </a:extLst>
            </p:cNvPr>
            <p:cNvSpPr txBox="1"/>
            <p:nvPr/>
          </p:nvSpPr>
          <p:spPr>
            <a:xfrm>
              <a:off x="8224061" y="4646312"/>
              <a:ext cx="1051481" cy="523220"/>
            </a:xfrm>
            <a:prstGeom prst="rect">
              <a:avLst/>
            </a:prstGeom>
            <a:solidFill>
              <a:srgbClr val="83C686"/>
            </a:solidFill>
            <a:effectLst>
              <a:softEdge rad="0"/>
            </a:effectLst>
          </p:spPr>
          <p:txBody>
            <a:bodyPr wrap="square" rtlCol="0">
              <a:spAutoFit/>
            </a:bodyPr>
            <a:lstStyle/>
            <a:p>
              <a:pPr algn="ctr"/>
              <a:r>
                <a:rPr lang="en-US" sz="1400" b="1"/>
                <a:t>Jail</a:t>
              </a:r>
            </a:p>
            <a:p>
              <a:pPr algn="ctr"/>
              <a:r>
                <a:rPr lang="en-US" sz="1400" b="1"/>
                <a:t>Reentry</a:t>
              </a:r>
            </a:p>
          </p:txBody>
        </p:sp>
      </p:grpSp>
    </p:spTree>
    <p:custDataLst>
      <p:tags r:id="rId1"/>
    </p:custDataLst>
    <p:extLst>
      <p:ext uri="{BB962C8B-B14F-4D97-AF65-F5344CB8AC3E}">
        <p14:creationId xmlns:p14="http://schemas.microsoft.com/office/powerpoint/2010/main" val="489169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5D13CB88-E441-47DA-A66C-81DC0EC14294}"/>
              </a:ext>
            </a:extLst>
          </p:cNvPr>
          <p:cNvSpPr>
            <a:spLocks noGrp="1"/>
          </p:cNvSpPr>
          <p:nvPr>
            <p:ph type="sldNum" sz="quarter" idx="10"/>
          </p:nvPr>
        </p:nvSpPr>
        <p:spPr/>
        <p:txBody>
          <a:bodyPr/>
          <a:lstStyle/>
          <a:p>
            <a:pPr>
              <a:defRPr/>
            </a:pPr>
            <a:fld id="{19B51A1E-902D-48AF-9020-955120F399B6}" type="slidenum">
              <a:rPr lang="en-US" smtClean="0"/>
              <a:pPr>
                <a:defRPr/>
              </a:pPr>
              <a:t>11</a:t>
            </a:fld>
            <a:endParaRPr lang="en-US"/>
          </a:p>
        </p:txBody>
      </p:sp>
      <p:cxnSp>
        <p:nvCxnSpPr>
          <p:cNvPr id="3" name="Straight Connector 2">
            <a:extLst>
              <a:ext uri="{FF2B5EF4-FFF2-40B4-BE49-F238E27FC236}">
                <a16:creationId xmlns:a16="http://schemas.microsoft.com/office/drawing/2014/main" id="{C52B21F0-E967-406B-9FAA-4720B317A1D5}"/>
              </a:ext>
            </a:extLst>
          </p:cNvPr>
          <p:cNvCxnSpPr>
            <a:cxnSpLocks/>
          </p:cNvCxnSpPr>
          <p:nvPr/>
        </p:nvCxnSpPr>
        <p:spPr>
          <a:xfrm>
            <a:off x="5524500" y="204788"/>
            <a:ext cx="0" cy="6448425"/>
          </a:xfrm>
          <a:prstGeom prst="line">
            <a:avLst/>
          </a:prstGeom>
          <a:ln>
            <a:solidFill>
              <a:srgbClr val="002060"/>
            </a:solidFill>
          </a:ln>
        </p:spPr>
        <p:style>
          <a:lnRef idx="1">
            <a:schemeClr val="dk1"/>
          </a:lnRef>
          <a:fillRef idx="0">
            <a:schemeClr val="dk1"/>
          </a:fillRef>
          <a:effectRef idx="0">
            <a:schemeClr val="dk1"/>
          </a:effectRef>
          <a:fontRef idx="minor">
            <a:schemeClr val="tx1"/>
          </a:fontRef>
        </p:style>
      </p:cxnSp>
      <p:sp>
        <p:nvSpPr>
          <p:cNvPr id="220" name="Freeform: Shape 219">
            <a:extLst>
              <a:ext uri="{FF2B5EF4-FFF2-40B4-BE49-F238E27FC236}">
                <a16:creationId xmlns:a16="http://schemas.microsoft.com/office/drawing/2014/main" id="{A269C9BA-C62E-4F91-904B-BD70A86368A2}"/>
              </a:ext>
            </a:extLst>
          </p:cNvPr>
          <p:cNvSpPr/>
          <p:nvPr/>
        </p:nvSpPr>
        <p:spPr>
          <a:xfrm>
            <a:off x="11491823" y="1049314"/>
            <a:ext cx="59888" cy="66118"/>
          </a:xfrm>
          <a:custGeom>
            <a:avLst/>
            <a:gdLst>
              <a:gd name="connsiteX0" fmla="*/ 6304 w 41942"/>
              <a:gd name="connsiteY0" fmla="*/ 21456 h 46305"/>
              <a:gd name="connsiteX1" fmla="*/ 6304 w 41942"/>
              <a:gd name="connsiteY1" fmla="*/ 46126 h 46305"/>
              <a:gd name="connsiteX2" fmla="*/ -3221 w 41942"/>
              <a:gd name="connsiteY2" fmla="*/ 46126 h 46305"/>
              <a:gd name="connsiteX3" fmla="*/ -3221 w 41942"/>
              <a:gd name="connsiteY3" fmla="*/ 501 h 46305"/>
              <a:gd name="connsiteX4" fmla="*/ 6304 w 41942"/>
              <a:gd name="connsiteY4" fmla="*/ 501 h 46305"/>
              <a:gd name="connsiteX5" fmla="*/ 6304 w 41942"/>
              <a:gd name="connsiteY5" fmla="*/ 8883 h 46305"/>
              <a:gd name="connsiteX6" fmla="*/ 12688 w 41942"/>
              <a:gd name="connsiteY6" fmla="*/ 2216 h 46305"/>
              <a:gd name="connsiteX7" fmla="*/ 21450 w 41942"/>
              <a:gd name="connsiteY7" fmla="*/ -166 h 46305"/>
              <a:gd name="connsiteX8" fmla="*/ 33928 w 41942"/>
              <a:gd name="connsiteY8" fmla="*/ 4597 h 46305"/>
              <a:gd name="connsiteX9" fmla="*/ 38691 w 41942"/>
              <a:gd name="connsiteY9" fmla="*/ 18217 h 46305"/>
              <a:gd name="connsiteX10" fmla="*/ 38691 w 41942"/>
              <a:gd name="connsiteY10" fmla="*/ 46126 h 46305"/>
              <a:gd name="connsiteX11" fmla="*/ 29166 w 41942"/>
              <a:gd name="connsiteY11" fmla="*/ 46126 h 46305"/>
              <a:gd name="connsiteX12" fmla="*/ 29166 w 41942"/>
              <a:gd name="connsiteY12" fmla="*/ 21075 h 46305"/>
              <a:gd name="connsiteX13" fmla="*/ 18783 w 41942"/>
              <a:gd name="connsiteY13" fmla="*/ 8502 h 46305"/>
              <a:gd name="connsiteX14" fmla="*/ 10116 w 41942"/>
              <a:gd name="connsiteY14" fmla="*/ 11836 h 46305"/>
              <a:gd name="connsiteX15" fmla="*/ 6304 w 41942"/>
              <a:gd name="connsiteY15" fmla="*/ 21456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2" h="46305">
                <a:moveTo>
                  <a:pt x="6304" y="21456"/>
                </a:moveTo>
                <a:lnTo>
                  <a:pt x="6304" y="46126"/>
                </a:lnTo>
                <a:lnTo>
                  <a:pt x="-3221" y="46126"/>
                </a:lnTo>
                <a:lnTo>
                  <a:pt x="-3221" y="501"/>
                </a:lnTo>
                <a:lnTo>
                  <a:pt x="6304" y="501"/>
                </a:lnTo>
                <a:lnTo>
                  <a:pt x="6304" y="8883"/>
                </a:lnTo>
                <a:cubicBezTo>
                  <a:pt x="7734" y="6102"/>
                  <a:pt x="9925" y="3787"/>
                  <a:pt x="12688" y="2216"/>
                </a:cubicBezTo>
                <a:cubicBezTo>
                  <a:pt x="15355" y="663"/>
                  <a:pt x="18401" y="-156"/>
                  <a:pt x="21450" y="-166"/>
                </a:cubicBezTo>
                <a:cubicBezTo>
                  <a:pt x="26117" y="-356"/>
                  <a:pt x="30593" y="1368"/>
                  <a:pt x="33928" y="4597"/>
                </a:cubicBezTo>
                <a:cubicBezTo>
                  <a:pt x="37260" y="8302"/>
                  <a:pt x="38977" y="13217"/>
                  <a:pt x="38691" y="18217"/>
                </a:cubicBezTo>
                <a:lnTo>
                  <a:pt x="38691" y="46126"/>
                </a:lnTo>
                <a:lnTo>
                  <a:pt x="29166" y="46126"/>
                </a:lnTo>
                <a:lnTo>
                  <a:pt x="29166" y="21075"/>
                </a:lnTo>
                <a:cubicBezTo>
                  <a:pt x="29166" y="12693"/>
                  <a:pt x="25736" y="8502"/>
                  <a:pt x="18783" y="8502"/>
                </a:cubicBezTo>
                <a:cubicBezTo>
                  <a:pt x="15543" y="8454"/>
                  <a:pt x="12497" y="9655"/>
                  <a:pt x="10116" y="11836"/>
                </a:cubicBezTo>
                <a:cubicBezTo>
                  <a:pt x="7448" y="14322"/>
                  <a:pt x="6114" y="17846"/>
                  <a:pt x="6304" y="21456"/>
                </a:cubicBezTo>
                <a:close/>
              </a:path>
            </a:pathLst>
          </a:custGeom>
          <a:solidFill>
            <a:srgbClr val="6D6E71"/>
          </a:solidFill>
          <a:ln w="9525" cap="flat">
            <a:noFill/>
            <a:prstDash val="solid"/>
            <a:miter/>
          </a:ln>
        </p:spPr>
        <p:txBody>
          <a:bodyPr rtlCol="0" anchor="ctr"/>
          <a:lstStyle/>
          <a:p>
            <a:endParaRPr lang="en-US"/>
          </a:p>
        </p:txBody>
      </p:sp>
      <p:sp>
        <p:nvSpPr>
          <p:cNvPr id="221" name="Freeform: Shape 220">
            <a:extLst>
              <a:ext uri="{FF2B5EF4-FFF2-40B4-BE49-F238E27FC236}">
                <a16:creationId xmlns:a16="http://schemas.microsoft.com/office/drawing/2014/main" id="{FDCD515A-2242-4041-B60A-6CC2E0A1A1F3}"/>
              </a:ext>
            </a:extLst>
          </p:cNvPr>
          <p:cNvSpPr/>
          <p:nvPr/>
        </p:nvSpPr>
        <p:spPr>
          <a:xfrm>
            <a:off x="11564860" y="1049705"/>
            <a:ext cx="52379" cy="66709"/>
          </a:xfrm>
          <a:custGeom>
            <a:avLst/>
            <a:gdLst>
              <a:gd name="connsiteX0" fmla="*/ 33449 w 36683"/>
              <a:gd name="connsiteY0" fmla="*/ 32230 h 46719"/>
              <a:gd name="connsiteX1" fmla="*/ 28687 w 36683"/>
              <a:gd name="connsiteY1" fmla="*/ 42612 h 46719"/>
              <a:gd name="connsiteX2" fmla="*/ 16592 w 36683"/>
              <a:gd name="connsiteY2" fmla="*/ 46517 h 46719"/>
              <a:gd name="connsiteX3" fmla="*/ 6304 w 36683"/>
              <a:gd name="connsiteY3" fmla="*/ 44708 h 46719"/>
              <a:gd name="connsiteX4" fmla="*/ -3221 w 36683"/>
              <a:gd name="connsiteY4" fmla="*/ 39659 h 46719"/>
              <a:gd name="connsiteX5" fmla="*/ 1446 w 36683"/>
              <a:gd name="connsiteY5" fmla="*/ 32230 h 46719"/>
              <a:gd name="connsiteX6" fmla="*/ 16876 w 36683"/>
              <a:gd name="connsiteY6" fmla="*/ 38231 h 46719"/>
              <a:gd name="connsiteX7" fmla="*/ 22020 w 36683"/>
              <a:gd name="connsiteY7" fmla="*/ 36707 h 46719"/>
              <a:gd name="connsiteX8" fmla="*/ 23924 w 36683"/>
              <a:gd name="connsiteY8" fmla="*/ 32897 h 46719"/>
              <a:gd name="connsiteX9" fmla="*/ 14399 w 36683"/>
              <a:gd name="connsiteY9" fmla="*/ 26706 h 46719"/>
              <a:gd name="connsiteX10" fmla="*/ 13448 w 36683"/>
              <a:gd name="connsiteY10" fmla="*/ 26706 h 46719"/>
              <a:gd name="connsiteX11" fmla="*/ -840 w 36683"/>
              <a:gd name="connsiteY11" fmla="*/ 13847 h 46719"/>
              <a:gd name="connsiteX12" fmla="*/ 4114 w 36683"/>
              <a:gd name="connsiteY12" fmla="*/ 3655 h 46719"/>
              <a:gd name="connsiteX13" fmla="*/ 16876 w 36683"/>
              <a:gd name="connsiteY13" fmla="*/ -155 h 46719"/>
              <a:gd name="connsiteX14" fmla="*/ 31831 w 36683"/>
              <a:gd name="connsiteY14" fmla="*/ 4512 h 46719"/>
              <a:gd name="connsiteX15" fmla="*/ 28212 w 36683"/>
              <a:gd name="connsiteY15" fmla="*/ 11561 h 46719"/>
              <a:gd name="connsiteX16" fmla="*/ 16115 w 36683"/>
              <a:gd name="connsiteY16" fmla="*/ 7941 h 46719"/>
              <a:gd name="connsiteX17" fmla="*/ 10590 w 36683"/>
              <a:gd name="connsiteY17" fmla="*/ 9180 h 46719"/>
              <a:gd name="connsiteX18" fmla="*/ 8399 w 36683"/>
              <a:gd name="connsiteY18" fmla="*/ 12894 h 46719"/>
              <a:gd name="connsiteX19" fmla="*/ 10685 w 36683"/>
              <a:gd name="connsiteY19" fmla="*/ 16133 h 46719"/>
              <a:gd name="connsiteX20" fmla="*/ 14971 w 36683"/>
              <a:gd name="connsiteY20" fmla="*/ 17561 h 46719"/>
              <a:gd name="connsiteX21" fmla="*/ 19924 w 36683"/>
              <a:gd name="connsiteY21" fmla="*/ 18990 h 46719"/>
              <a:gd name="connsiteX22" fmla="*/ 24115 w 36683"/>
              <a:gd name="connsiteY22" fmla="*/ 20514 h 46719"/>
              <a:gd name="connsiteX23" fmla="*/ 28403 w 36683"/>
              <a:gd name="connsiteY23" fmla="*/ 22895 h 46719"/>
              <a:gd name="connsiteX24" fmla="*/ 33449 w 36683"/>
              <a:gd name="connsiteY24" fmla="*/ 32230 h 4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3" h="46719">
                <a:moveTo>
                  <a:pt x="33449" y="32230"/>
                </a:moveTo>
                <a:cubicBezTo>
                  <a:pt x="33640" y="36250"/>
                  <a:pt x="31831" y="40107"/>
                  <a:pt x="28687" y="42612"/>
                </a:cubicBezTo>
                <a:cubicBezTo>
                  <a:pt x="25259" y="45346"/>
                  <a:pt x="20973" y="46737"/>
                  <a:pt x="16592" y="46517"/>
                </a:cubicBezTo>
                <a:cubicBezTo>
                  <a:pt x="13067" y="46508"/>
                  <a:pt x="9637" y="45889"/>
                  <a:pt x="6304" y="44708"/>
                </a:cubicBezTo>
                <a:cubicBezTo>
                  <a:pt x="2874" y="43622"/>
                  <a:pt x="-363" y="41917"/>
                  <a:pt x="-3221" y="39659"/>
                </a:cubicBezTo>
                <a:lnTo>
                  <a:pt x="1446" y="32230"/>
                </a:lnTo>
                <a:cubicBezTo>
                  <a:pt x="5827" y="35859"/>
                  <a:pt x="11257" y="37964"/>
                  <a:pt x="16876" y="38231"/>
                </a:cubicBezTo>
                <a:cubicBezTo>
                  <a:pt x="18687" y="38355"/>
                  <a:pt x="20592" y="37812"/>
                  <a:pt x="22020" y="36707"/>
                </a:cubicBezTo>
                <a:cubicBezTo>
                  <a:pt x="23259" y="35821"/>
                  <a:pt x="23924" y="34402"/>
                  <a:pt x="23924" y="32897"/>
                </a:cubicBezTo>
                <a:cubicBezTo>
                  <a:pt x="23924" y="30611"/>
                  <a:pt x="20878" y="28610"/>
                  <a:pt x="14399" y="26706"/>
                </a:cubicBezTo>
                <a:lnTo>
                  <a:pt x="13448" y="26706"/>
                </a:lnTo>
                <a:cubicBezTo>
                  <a:pt x="3923" y="24105"/>
                  <a:pt x="-840" y="19819"/>
                  <a:pt x="-840" y="13847"/>
                </a:cubicBezTo>
                <a:cubicBezTo>
                  <a:pt x="-935" y="9837"/>
                  <a:pt x="874" y="6017"/>
                  <a:pt x="4114" y="3655"/>
                </a:cubicBezTo>
                <a:cubicBezTo>
                  <a:pt x="7827" y="960"/>
                  <a:pt x="12304" y="-384"/>
                  <a:pt x="16876" y="-155"/>
                </a:cubicBezTo>
                <a:cubicBezTo>
                  <a:pt x="22210" y="-165"/>
                  <a:pt x="27449" y="1464"/>
                  <a:pt x="31831" y="4512"/>
                </a:cubicBezTo>
                <a:lnTo>
                  <a:pt x="28212" y="11561"/>
                </a:lnTo>
                <a:cubicBezTo>
                  <a:pt x="24591" y="9199"/>
                  <a:pt x="20401" y="7941"/>
                  <a:pt x="16115" y="7941"/>
                </a:cubicBezTo>
                <a:cubicBezTo>
                  <a:pt x="14211" y="7846"/>
                  <a:pt x="12304" y="8275"/>
                  <a:pt x="10590" y="9180"/>
                </a:cubicBezTo>
                <a:cubicBezTo>
                  <a:pt x="9258" y="9903"/>
                  <a:pt x="8399" y="11342"/>
                  <a:pt x="8399" y="12894"/>
                </a:cubicBezTo>
                <a:cubicBezTo>
                  <a:pt x="8399" y="14361"/>
                  <a:pt x="9258" y="15675"/>
                  <a:pt x="10685" y="16133"/>
                </a:cubicBezTo>
                <a:cubicBezTo>
                  <a:pt x="12018" y="16809"/>
                  <a:pt x="13448" y="17295"/>
                  <a:pt x="14971" y="17561"/>
                </a:cubicBezTo>
                <a:lnTo>
                  <a:pt x="19924" y="18990"/>
                </a:lnTo>
                <a:lnTo>
                  <a:pt x="24115" y="20514"/>
                </a:lnTo>
                <a:cubicBezTo>
                  <a:pt x="25640" y="21162"/>
                  <a:pt x="27068" y="21962"/>
                  <a:pt x="28403" y="22895"/>
                </a:cubicBezTo>
                <a:cubicBezTo>
                  <a:pt x="31640" y="24915"/>
                  <a:pt x="33544" y="28449"/>
                  <a:pt x="33449" y="32230"/>
                </a:cubicBezTo>
                <a:close/>
              </a:path>
            </a:pathLst>
          </a:custGeom>
          <a:solidFill>
            <a:srgbClr val="6D6E71"/>
          </a:solidFill>
          <a:ln w="9525" cap="flat">
            <a:noFill/>
            <a:prstDash val="solid"/>
            <a:miter/>
          </a:ln>
        </p:spPr>
        <p:txBody>
          <a:bodyPr rtlCol="0" anchor="ctr"/>
          <a:lstStyle/>
          <a:p>
            <a:endParaRPr lang="en-US"/>
          </a:p>
        </p:txBody>
      </p:sp>
      <p:grpSp>
        <p:nvGrpSpPr>
          <p:cNvPr id="1497" name="Group 1496">
            <a:extLst>
              <a:ext uri="{FF2B5EF4-FFF2-40B4-BE49-F238E27FC236}">
                <a16:creationId xmlns:a16="http://schemas.microsoft.com/office/drawing/2014/main" id="{50AD0A61-ECFD-42BA-91D3-A0DE6A31CFC9}"/>
              </a:ext>
            </a:extLst>
          </p:cNvPr>
          <p:cNvGrpSpPr/>
          <p:nvPr/>
        </p:nvGrpSpPr>
        <p:grpSpPr>
          <a:xfrm>
            <a:off x="6650164" y="637773"/>
            <a:ext cx="4825475" cy="5541669"/>
            <a:chOff x="6650164" y="637773"/>
            <a:chExt cx="4825475" cy="5541669"/>
          </a:xfrm>
        </p:grpSpPr>
        <p:sp>
          <p:nvSpPr>
            <p:cNvPr id="45" name="Freeform: Shape 44">
              <a:extLst>
                <a:ext uri="{FF2B5EF4-FFF2-40B4-BE49-F238E27FC236}">
                  <a16:creationId xmlns:a16="http://schemas.microsoft.com/office/drawing/2014/main" id="{61AF729F-28E4-4A1F-A92A-C8C8D97B1A89}"/>
                </a:ext>
              </a:extLst>
            </p:cNvPr>
            <p:cNvSpPr/>
            <p:nvPr/>
          </p:nvSpPr>
          <p:spPr>
            <a:xfrm>
              <a:off x="6650164" y="637773"/>
              <a:ext cx="855707" cy="106298"/>
            </a:xfrm>
            <a:custGeom>
              <a:avLst/>
              <a:gdLst>
                <a:gd name="connsiteX0" fmla="*/ 17164 w 599285"/>
                <a:gd name="connsiteY0" fmla="*/ 73740 h 74445"/>
                <a:gd name="connsiteX1" fmla="*/ 5544 w 599285"/>
                <a:gd name="connsiteY1" fmla="*/ 71168 h 74445"/>
                <a:gd name="connsiteX2" fmla="*/ -3221 w 599285"/>
                <a:gd name="connsiteY2" fmla="*/ 64119 h 74445"/>
                <a:gd name="connsiteX3" fmla="*/ 3732 w 599285"/>
                <a:gd name="connsiteY3" fmla="*/ 55737 h 74445"/>
                <a:gd name="connsiteX4" fmla="*/ 16878 w 599285"/>
                <a:gd name="connsiteY4" fmla="*/ 63357 h 74445"/>
                <a:gd name="connsiteX5" fmla="*/ 27166 w 599285"/>
                <a:gd name="connsiteY5" fmla="*/ 51165 h 74445"/>
                <a:gd name="connsiteX6" fmla="*/ 27166 w 599285"/>
                <a:gd name="connsiteY6" fmla="*/ 17447 h 74445"/>
                <a:gd name="connsiteX7" fmla="*/ 3637 w 599285"/>
                <a:gd name="connsiteY7" fmla="*/ 17447 h 74445"/>
                <a:gd name="connsiteX8" fmla="*/ 3637 w 599285"/>
                <a:gd name="connsiteY8" fmla="*/ 7160 h 74445"/>
                <a:gd name="connsiteX9" fmla="*/ 39451 w 599285"/>
                <a:gd name="connsiteY9" fmla="*/ 7160 h 74445"/>
                <a:gd name="connsiteX10" fmla="*/ 39451 w 599285"/>
                <a:gd name="connsiteY10" fmla="*/ 50975 h 74445"/>
                <a:gd name="connsiteX11" fmla="*/ 33833 w 599285"/>
                <a:gd name="connsiteY11" fmla="*/ 68406 h 74445"/>
                <a:gd name="connsiteX12" fmla="*/ 17164 w 599285"/>
                <a:gd name="connsiteY12" fmla="*/ 74216 h 74445"/>
                <a:gd name="connsiteX13" fmla="*/ 104317 w 599285"/>
                <a:gd name="connsiteY13" fmla="*/ 22305 h 74445"/>
                <a:gd name="connsiteX14" fmla="*/ 104317 w 599285"/>
                <a:gd name="connsiteY14" fmla="*/ 72787 h 74445"/>
                <a:gd name="connsiteX15" fmla="*/ 92792 w 599285"/>
                <a:gd name="connsiteY15" fmla="*/ 72787 h 74445"/>
                <a:gd name="connsiteX16" fmla="*/ 92792 w 599285"/>
                <a:gd name="connsiteY16" fmla="*/ 66310 h 74445"/>
                <a:gd name="connsiteX17" fmla="*/ 85744 w 599285"/>
                <a:gd name="connsiteY17" fmla="*/ 71549 h 74445"/>
                <a:gd name="connsiteX18" fmla="*/ 76219 w 599285"/>
                <a:gd name="connsiteY18" fmla="*/ 73454 h 74445"/>
                <a:gd name="connsiteX19" fmla="*/ 60313 w 599285"/>
                <a:gd name="connsiteY19" fmla="*/ 67834 h 74445"/>
                <a:gd name="connsiteX20" fmla="*/ 54501 w 599285"/>
                <a:gd name="connsiteY20" fmla="*/ 51165 h 74445"/>
                <a:gd name="connsiteX21" fmla="*/ 54501 w 599285"/>
                <a:gd name="connsiteY21" fmla="*/ 22590 h 74445"/>
                <a:gd name="connsiteX22" fmla="*/ 66312 w 599285"/>
                <a:gd name="connsiteY22" fmla="*/ 22590 h 74445"/>
                <a:gd name="connsiteX23" fmla="*/ 66312 w 599285"/>
                <a:gd name="connsiteY23" fmla="*/ 49832 h 74445"/>
                <a:gd name="connsiteX24" fmla="*/ 69361 w 599285"/>
                <a:gd name="connsiteY24" fmla="*/ 59928 h 74445"/>
                <a:gd name="connsiteX25" fmla="*/ 78123 w 599285"/>
                <a:gd name="connsiteY25" fmla="*/ 63357 h 74445"/>
                <a:gd name="connsiteX26" fmla="*/ 87648 w 599285"/>
                <a:gd name="connsiteY26" fmla="*/ 59357 h 74445"/>
                <a:gd name="connsiteX27" fmla="*/ 91364 w 599285"/>
                <a:gd name="connsiteY27" fmla="*/ 48117 h 74445"/>
                <a:gd name="connsiteX28" fmla="*/ 91364 w 599285"/>
                <a:gd name="connsiteY28" fmla="*/ 22590 h 74445"/>
                <a:gd name="connsiteX29" fmla="*/ 135464 w 599285"/>
                <a:gd name="connsiteY29" fmla="*/ 73454 h 74445"/>
                <a:gd name="connsiteX30" fmla="*/ 123462 w 599285"/>
                <a:gd name="connsiteY30" fmla="*/ 71834 h 74445"/>
                <a:gd name="connsiteX31" fmla="*/ 113937 w 599285"/>
                <a:gd name="connsiteY31" fmla="*/ 67739 h 74445"/>
                <a:gd name="connsiteX32" fmla="*/ 118509 w 599285"/>
                <a:gd name="connsiteY32" fmla="*/ 58785 h 74445"/>
                <a:gd name="connsiteX33" fmla="*/ 126702 w 599285"/>
                <a:gd name="connsiteY33" fmla="*/ 62405 h 74445"/>
                <a:gd name="connsiteX34" fmla="*/ 136227 w 599285"/>
                <a:gd name="connsiteY34" fmla="*/ 63738 h 74445"/>
                <a:gd name="connsiteX35" fmla="*/ 146798 w 599285"/>
                <a:gd name="connsiteY35" fmla="*/ 58214 h 74445"/>
                <a:gd name="connsiteX36" fmla="*/ 144035 w 599285"/>
                <a:gd name="connsiteY36" fmla="*/ 54499 h 74445"/>
                <a:gd name="connsiteX37" fmla="*/ 135464 w 599285"/>
                <a:gd name="connsiteY37" fmla="*/ 52499 h 74445"/>
                <a:gd name="connsiteX38" fmla="*/ 125271 w 599285"/>
                <a:gd name="connsiteY38" fmla="*/ 50403 h 74445"/>
                <a:gd name="connsiteX39" fmla="*/ 118509 w 599285"/>
                <a:gd name="connsiteY39" fmla="*/ 46117 h 74445"/>
                <a:gd name="connsiteX40" fmla="*/ 115556 w 599285"/>
                <a:gd name="connsiteY40" fmla="*/ 37544 h 74445"/>
                <a:gd name="connsiteX41" fmla="*/ 121558 w 599285"/>
                <a:gd name="connsiteY41" fmla="*/ 26019 h 74445"/>
                <a:gd name="connsiteX42" fmla="*/ 137750 w 599285"/>
                <a:gd name="connsiteY42" fmla="*/ 21733 h 74445"/>
                <a:gd name="connsiteX43" fmla="*/ 148133 w 599285"/>
                <a:gd name="connsiteY43" fmla="*/ 22971 h 74445"/>
                <a:gd name="connsiteX44" fmla="*/ 156704 w 599285"/>
                <a:gd name="connsiteY44" fmla="*/ 26115 h 74445"/>
                <a:gd name="connsiteX45" fmla="*/ 152133 w 599285"/>
                <a:gd name="connsiteY45" fmla="*/ 35068 h 74445"/>
                <a:gd name="connsiteX46" fmla="*/ 137654 w 599285"/>
                <a:gd name="connsiteY46" fmla="*/ 31258 h 74445"/>
                <a:gd name="connsiteX47" fmla="*/ 129843 w 599285"/>
                <a:gd name="connsiteY47" fmla="*/ 32877 h 74445"/>
                <a:gd name="connsiteX48" fmla="*/ 127083 w 599285"/>
                <a:gd name="connsiteY48" fmla="*/ 36973 h 74445"/>
                <a:gd name="connsiteX49" fmla="*/ 130034 w 599285"/>
                <a:gd name="connsiteY49" fmla="*/ 40974 h 74445"/>
                <a:gd name="connsiteX50" fmla="*/ 138894 w 599285"/>
                <a:gd name="connsiteY50" fmla="*/ 43164 h 74445"/>
                <a:gd name="connsiteX51" fmla="*/ 148419 w 599285"/>
                <a:gd name="connsiteY51" fmla="*/ 45355 h 74445"/>
                <a:gd name="connsiteX52" fmla="*/ 155086 w 599285"/>
                <a:gd name="connsiteY52" fmla="*/ 49546 h 74445"/>
                <a:gd name="connsiteX53" fmla="*/ 157944 w 599285"/>
                <a:gd name="connsiteY53" fmla="*/ 57833 h 74445"/>
                <a:gd name="connsiteX54" fmla="*/ 151751 w 599285"/>
                <a:gd name="connsiteY54" fmla="*/ 69167 h 74445"/>
                <a:gd name="connsiteX55" fmla="*/ 135082 w 599285"/>
                <a:gd name="connsiteY55" fmla="*/ 73454 h 74445"/>
                <a:gd name="connsiteX56" fmla="*/ 198804 w 599285"/>
                <a:gd name="connsiteY56" fmla="*/ 70025 h 74445"/>
                <a:gd name="connsiteX57" fmla="*/ 193758 w 599285"/>
                <a:gd name="connsiteY57" fmla="*/ 72597 h 74445"/>
                <a:gd name="connsiteX58" fmla="*/ 187470 w 599285"/>
                <a:gd name="connsiteY58" fmla="*/ 73454 h 74445"/>
                <a:gd name="connsiteX59" fmla="*/ 174613 w 599285"/>
                <a:gd name="connsiteY59" fmla="*/ 69072 h 74445"/>
                <a:gd name="connsiteX60" fmla="*/ 170136 w 599285"/>
                <a:gd name="connsiteY60" fmla="*/ 56404 h 74445"/>
                <a:gd name="connsiteX61" fmla="*/ 170136 w 599285"/>
                <a:gd name="connsiteY61" fmla="*/ 32115 h 74445"/>
                <a:gd name="connsiteX62" fmla="*/ 161753 w 599285"/>
                <a:gd name="connsiteY62" fmla="*/ 32115 h 74445"/>
                <a:gd name="connsiteX63" fmla="*/ 161753 w 599285"/>
                <a:gd name="connsiteY63" fmla="*/ 22590 h 74445"/>
                <a:gd name="connsiteX64" fmla="*/ 170136 w 599285"/>
                <a:gd name="connsiteY64" fmla="*/ 22590 h 74445"/>
                <a:gd name="connsiteX65" fmla="*/ 170136 w 599285"/>
                <a:gd name="connsiteY65" fmla="*/ 11065 h 74445"/>
                <a:gd name="connsiteX66" fmla="*/ 181947 w 599285"/>
                <a:gd name="connsiteY66" fmla="*/ 11065 h 74445"/>
                <a:gd name="connsiteX67" fmla="*/ 181947 w 599285"/>
                <a:gd name="connsiteY67" fmla="*/ 22590 h 74445"/>
                <a:gd name="connsiteX68" fmla="*/ 195376 w 599285"/>
                <a:gd name="connsiteY68" fmla="*/ 22590 h 74445"/>
                <a:gd name="connsiteX69" fmla="*/ 195376 w 599285"/>
                <a:gd name="connsiteY69" fmla="*/ 32115 h 74445"/>
                <a:gd name="connsiteX70" fmla="*/ 181947 w 599285"/>
                <a:gd name="connsiteY70" fmla="*/ 32115 h 74445"/>
                <a:gd name="connsiteX71" fmla="*/ 181947 w 599285"/>
                <a:gd name="connsiteY71" fmla="*/ 56118 h 74445"/>
                <a:gd name="connsiteX72" fmla="*/ 183661 w 599285"/>
                <a:gd name="connsiteY72" fmla="*/ 61738 h 74445"/>
                <a:gd name="connsiteX73" fmla="*/ 188900 w 599285"/>
                <a:gd name="connsiteY73" fmla="*/ 63738 h 74445"/>
                <a:gd name="connsiteX74" fmla="*/ 195472 w 599285"/>
                <a:gd name="connsiteY74" fmla="*/ 61643 h 74445"/>
                <a:gd name="connsiteX75" fmla="*/ 214522 w 599285"/>
                <a:gd name="connsiteY75" fmla="*/ 14018 h 74445"/>
                <a:gd name="connsiteX76" fmla="*/ 209092 w 599285"/>
                <a:gd name="connsiteY76" fmla="*/ 12017 h 74445"/>
                <a:gd name="connsiteX77" fmla="*/ 208901 w 599285"/>
                <a:gd name="connsiteY77" fmla="*/ 2054 h 74445"/>
                <a:gd name="connsiteX78" fmla="*/ 209092 w 599285"/>
                <a:gd name="connsiteY78" fmla="*/ 1826 h 74445"/>
                <a:gd name="connsiteX79" fmla="*/ 214522 w 599285"/>
                <a:gd name="connsiteY79" fmla="*/ -175 h 74445"/>
                <a:gd name="connsiteX80" fmla="*/ 219856 w 599285"/>
                <a:gd name="connsiteY80" fmla="*/ 1731 h 74445"/>
                <a:gd name="connsiteX81" fmla="*/ 222047 w 599285"/>
                <a:gd name="connsiteY81" fmla="*/ 6683 h 74445"/>
                <a:gd name="connsiteX82" fmla="*/ 219952 w 599285"/>
                <a:gd name="connsiteY82" fmla="*/ 11922 h 74445"/>
                <a:gd name="connsiteX83" fmla="*/ 214522 w 599285"/>
                <a:gd name="connsiteY83" fmla="*/ 14018 h 74445"/>
                <a:gd name="connsiteX84" fmla="*/ 208520 w 599285"/>
                <a:gd name="connsiteY84" fmla="*/ 22305 h 74445"/>
                <a:gd name="connsiteX85" fmla="*/ 220331 w 599285"/>
                <a:gd name="connsiteY85" fmla="*/ 22305 h 74445"/>
                <a:gd name="connsiteX86" fmla="*/ 220331 w 599285"/>
                <a:gd name="connsiteY86" fmla="*/ 72787 h 74445"/>
                <a:gd name="connsiteX87" fmla="*/ 208520 w 599285"/>
                <a:gd name="connsiteY87" fmla="*/ 72787 h 74445"/>
                <a:gd name="connsiteX88" fmla="*/ 256145 w 599285"/>
                <a:gd name="connsiteY88" fmla="*/ 11541 h 74445"/>
                <a:gd name="connsiteX89" fmla="*/ 248717 w 599285"/>
                <a:gd name="connsiteY89" fmla="*/ 19638 h 74445"/>
                <a:gd name="connsiteX90" fmla="*/ 248717 w 599285"/>
                <a:gd name="connsiteY90" fmla="*/ 22685 h 74445"/>
                <a:gd name="connsiteX91" fmla="*/ 262528 w 599285"/>
                <a:gd name="connsiteY91" fmla="*/ 22685 h 74445"/>
                <a:gd name="connsiteX92" fmla="*/ 262528 w 599285"/>
                <a:gd name="connsiteY92" fmla="*/ 32210 h 74445"/>
                <a:gd name="connsiteX93" fmla="*/ 249096 w 599285"/>
                <a:gd name="connsiteY93" fmla="*/ 32210 h 74445"/>
                <a:gd name="connsiteX94" fmla="*/ 249096 w 599285"/>
                <a:gd name="connsiteY94" fmla="*/ 72882 h 74445"/>
                <a:gd name="connsiteX95" fmla="*/ 237285 w 599285"/>
                <a:gd name="connsiteY95" fmla="*/ 72882 h 74445"/>
                <a:gd name="connsiteX96" fmla="*/ 237285 w 599285"/>
                <a:gd name="connsiteY96" fmla="*/ 32210 h 74445"/>
                <a:gd name="connsiteX97" fmla="*/ 228905 w 599285"/>
                <a:gd name="connsiteY97" fmla="*/ 32210 h 74445"/>
                <a:gd name="connsiteX98" fmla="*/ 228905 w 599285"/>
                <a:gd name="connsiteY98" fmla="*/ 22685 h 74445"/>
                <a:gd name="connsiteX99" fmla="*/ 237285 w 599285"/>
                <a:gd name="connsiteY99" fmla="*/ 22685 h 74445"/>
                <a:gd name="connsiteX100" fmla="*/ 237285 w 599285"/>
                <a:gd name="connsiteY100" fmla="*/ 19447 h 74445"/>
                <a:gd name="connsiteX101" fmla="*/ 241953 w 599285"/>
                <a:gd name="connsiteY101" fmla="*/ 6683 h 74445"/>
                <a:gd name="connsiteX102" fmla="*/ 265956 w 599285"/>
                <a:gd name="connsiteY102" fmla="*/ 4779 h 74445"/>
                <a:gd name="connsiteX103" fmla="*/ 262623 w 599285"/>
                <a:gd name="connsiteY103" fmla="*/ 13637 h 74445"/>
                <a:gd name="connsiteX104" fmla="*/ 256145 w 599285"/>
                <a:gd name="connsiteY104" fmla="*/ 11541 h 74445"/>
                <a:gd name="connsiteX105" fmla="*/ 283959 w 599285"/>
                <a:gd name="connsiteY105" fmla="*/ 14018 h 74445"/>
                <a:gd name="connsiteX106" fmla="*/ 278625 w 599285"/>
                <a:gd name="connsiteY106" fmla="*/ 12017 h 74445"/>
                <a:gd name="connsiteX107" fmla="*/ 278434 w 599285"/>
                <a:gd name="connsiteY107" fmla="*/ 2054 h 74445"/>
                <a:gd name="connsiteX108" fmla="*/ 278625 w 599285"/>
                <a:gd name="connsiteY108" fmla="*/ 1826 h 74445"/>
                <a:gd name="connsiteX109" fmla="*/ 283959 w 599285"/>
                <a:gd name="connsiteY109" fmla="*/ -175 h 74445"/>
                <a:gd name="connsiteX110" fmla="*/ 289387 w 599285"/>
                <a:gd name="connsiteY110" fmla="*/ 1731 h 74445"/>
                <a:gd name="connsiteX111" fmla="*/ 291580 w 599285"/>
                <a:gd name="connsiteY111" fmla="*/ 6683 h 74445"/>
                <a:gd name="connsiteX112" fmla="*/ 289482 w 599285"/>
                <a:gd name="connsiteY112" fmla="*/ 11922 h 74445"/>
                <a:gd name="connsiteX113" fmla="*/ 283959 w 599285"/>
                <a:gd name="connsiteY113" fmla="*/ 14018 h 74445"/>
                <a:gd name="connsiteX114" fmla="*/ 278053 w 599285"/>
                <a:gd name="connsiteY114" fmla="*/ 22305 h 74445"/>
                <a:gd name="connsiteX115" fmla="*/ 289864 w 599285"/>
                <a:gd name="connsiteY115" fmla="*/ 22305 h 74445"/>
                <a:gd name="connsiteX116" fmla="*/ 289864 w 599285"/>
                <a:gd name="connsiteY116" fmla="*/ 72787 h 74445"/>
                <a:gd name="connsiteX117" fmla="*/ 278053 w 599285"/>
                <a:gd name="connsiteY117" fmla="*/ 72787 h 74445"/>
                <a:gd name="connsiteX118" fmla="*/ 328536 w 599285"/>
                <a:gd name="connsiteY118" fmla="*/ 73454 h 74445"/>
                <a:gd name="connsiteX119" fmla="*/ 314439 w 599285"/>
                <a:gd name="connsiteY119" fmla="*/ 70120 h 74445"/>
                <a:gd name="connsiteX120" fmla="*/ 304914 w 599285"/>
                <a:gd name="connsiteY120" fmla="*/ 60595 h 74445"/>
                <a:gd name="connsiteX121" fmla="*/ 304914 w 599285"/>
                <a:gd name="connsiteY121" fmla="*/ 33925 h 74445"/>
                <a:gd name="connsiteX122" fmla="*/ 314439 w 599285"/>
                <a:gd name="connsiteY122" fmla="*/ 24400 h 74445"/>
                <a:gd name="connsiteX123" fmla="*/ 328631 w 599285"/>
                <a:gd name="connsiteY123" fmla="*/ 21066 h 74445"/>
                <a:gd name="connsiteX124" fmla="*/ 341679 w 599285"/>
                <a:gd name="connsiteY124" fmla="*/ 24114 h 74445"/>
                <a:gd name="connsiteX125" fmla="*/ 350158 w 599285"/>
                <a:gd name="connsiteY125" fmla="*/ 32782 h 74445"/>
                <a:gd name="connsiteX126" fmla="*/ 340633 w 599285"/>
                <a:gd name="connsiteY126" fmla="*/ 38116 h 74445"/>
                <a:gd name="connsiteX127" fmla="*/ 328154 w 599285"/>
                <a:gd name="connsiteY127" fmla="*/ 31067 h 74445"/>
                <a:gd name="connsiteX128" fmla="*/ 317202 w 599285"/>
                <a:gd name="connsiteY128" fmla="*/ 35354 h 74445"/>
                <a:gd name="connsiteX129" fmla="*/ 317202 w 599285"/>
                <a:gd name="connsiteY129" fmla="*/ 58309 h 74445"/>
                <a:gd name="connsiteX130" fmla="*/ 335298 w 599285"/>
                <a:gd name="connsiteY130" fmla="*/ 60881 h 74445"/>
                <a:gd name="connsiteX131" fmla="*/ 340728 w 599285"/>
                <a:gd name="connsiteY131" fmla="*/ 55642 h 74445"/>
                <a:gd name="connsiteX132" fmla="*/ 350253 w 599285"/>
                <a:gd name="connsiteY132" fmla="*/ 60976 h 74445"/>
                <a:gd name="connsiteX133" fmla="*/ 341679 w 599285"/>
                <a:gd name="connsiteY133" fmla="*/ 69644 h 74445"/>
                <a:gd name="connsiteX134" fmla="*/ 328726 w 599285"/>
                <a:gd name="connsiteY134" fmla="*/ 72787 h 74445"/>
                <a:gd name="connsiteX135" fmla="*/ 379495 w 599285"/>
                <a:gd name="connsiteY135" fmla="*/ 21733 h 74445"/>
                <a:gd name="connsiteX136" fmla="*/ 396543 w 599285"/>
                <a:gd name="connsiteY136" fmla="*/ 27067 h 74445"/>
                <a:gd name="connsiteX137" fmla="*/ 402450 w 599285"/>
                <a:gd name="connsiteY137" fmla="*/ 43164 h 74445"/>
                <a:gd name="connsiteX138" fmla="*/ 402450 w 599285"/>
                <a:gd name="connsiteY138" fmla="*/ 72787 h 74445"/>
                <a:gd name="connsiteX139" fmla="*/ 391306 w 599285"/>
                <a:gd name="connsiteY139" fmla="*/ 72787 h 74445"/>
                <a:gd name="connsiteX140" fmla="*/ 391306 w 599285"/>
                <a:gd name="connsiteY140" fmla="*/ 66596 h 74445"/>
                <a:gd name="connsiteX141" fmla="*/ 385114 w 599285"/>
                <a:gd name="connsiteY141" fmla="*/ 71644 h 74445"/>
                <a:gd name="connsiteX142" fmla="*/ 375589 w 599285"/>
                <a:gd name="connsiteY142" fmla="*/ 73454 h 74445"/>
                <a:gd name="connsiteX143" fmla="*/ 366064 w 599285"/>
                <a:gd name="connsiteY143" fmla="*/ 71454 h 74445"/>
                <a:gd name="connsiteX144" fmla="*/ 359492 w 599285"/>
                <a:gd name="connsiteY144" fmla="*/ 66119 h 74445"/>
                <a:gd name="connsiteX145" fmla="*/ 357206 w 599285"/>
                <a:gd name="connsiteY145" fmla="*/ 58309 h 74445"/>
                <a:gd name="connsiteX146" fmla="*/ 362255 w 599285"/>
                <a:gd name="connsiteY146" fmla="*/ 47355 h 74445"/>
                <a:gd name="connsiteX147" fmla="*/ 378161 w 599285"/>
                <a:gd name="connsiteY147" fmla="*/ 43259 h 74445"/>
                <a:gd name="connsiteX148" fmla="*/ 391211 w 599285"/>
                <a:gd name="connsiteY148" fmla="*/ 43259 h 74445"/>
                <a:gd name="connsiteX149" fmla="*/ 391211 w 599285"/>
                <a:gd name="connsiteY149" fmla="*/ 42498 h 74445"/>
                <a:gd name="connsiteX150" fmla="*/ 388067 w 599285"/>
                <a:gd name="connsiteY150" fmla="*/ 34401 h 74445"/>
                <a:gd name="connsiteX151" fmla="*/ 378542 w 599285"/>
                <a:gd name="connsiteY151" fmla="*/ 31544 h 74445"/>
                <a:gd name="connsiteX152" fmla="*/ 370161 w 599285"/>
                <a:gd name="connsiteY152" fmla="*/ 32877 h 74445"/>
                <a:gd name="connsiteX153" fmla="*/ 363301 w 599285"/>
                <a:gd name="connsiteY153" fmla="*/ 36592 h 74445"/>
                <a:gd name="connsiteX154" fmla="*/ 358634 w 599285"/>
                <a:gd name="connsiteY154" fmla="*/ 28019 h 74445"/>
                <a:gd name="connsiteX155" fmla="*/ 368159 w 599285"/>
                <a:gd name="connsiteY155" fmla="*/ 23352 h 74445"/>
                <a:gd name="connsiteX156" fmla="*/ 379970 w 599285"/>
                <a:gd name="connsiteY156" fmla="*/ 21733 h 74445"/>
                <a:gd name="connsiteX157" fmla="*/ 378542 w 599285"/>
                <a:gd name="connsiteY157" fmla="*/ 65072 h 74445"/>
                <a:gd name="connsiteX158" fmla="*/ 386448 w 599285"/>
                <a:gd name="connsiteY158" fmla="*/ 63072 h 74445"/>
                <a:gd name="connsiteX159" fmla="*/ 391306 w 599285"/>
                <a:gd name="connsiteY159" fmla="*/ 57261 h 74445"/>
                <a:gd name="connsiteX160" fmla="*/ 391306 w 599285"/>
                <a:gd name="connsiteY160" fmla="*/ 51451 h 74445"/>
                <a:gd name="connsiteX161" fmla="*/ 378542 w 599285"/>
                <a:gd name="connsiteY161" fmla="*/ 51451 h 74445"/>
                <a:gd name="connsiteX162" fmla="*/ 368350 w 599285"/>
                <a:gd name="connsiteY162" fmla="*/ 58118 h 74445"/>
                <a:gd name="connsiteX163" fmla="*/ 370921 w 599285"/>
                <a:gd name="connsiteY163" fmla="*/ 63262 h 74445"/>
                <a:gd name="connsiteX164" fmla="*/ 377970 w 599285"/>
                <a:gd name="connsiteY164" fmla="*/ 65072 h 74445"/>
                <a:gd name="connsiteX165" fmla="*/ 448552 w 599285"/>
                <a:gd name="connsiteY165" fmla="*/ 70310 h 74445"/>
                <a:gd name="connsiteX166" fmla="*/ 443503 w 599285"/>
                <a:gd name="connsiteY166" fmla="*/ 72882 h 74445"/>
                <a:gd name="connsiteX167" fmla="*/ 437215 w 599285"/>
                <a:gd name="connsiteY167" fmla="*/ 73740 h 74445"/>
                <a:gd name="connsiteX168" fmla="*/ 424358 w 599285"/>
                <a:gd name="connsiteY168" fmla="*/ 69358 h 74445"/>
                <a:gd name="connsiteX169" fmla="*/ 419881 w 599285"/>
                <a:gd name="connsiteY169" fmla="*/ 56690 h 74445"/>
                <a:gd name="connsiteX170" fmla="*/ 419881 w 599285"/>
                <a:gd name="connsiteY170" fmla="*/ 32401 h 74445"/>
                <a:gd name="connsiteX171" fmla="*/ 411498 w 599285"/>
                <a:gd name="connsiteY171" fmla="*/ 32401 h 74445"/>
                <a:gd name="connsiteX172" fmla="*/ 411498 w 599285"/>
                <a:gd name="connsiteY172" fmla="*/ 22876 h 74445"/>
                <a:gd name="connsiteX173" fmla="*/ 419881 w 599285"/>
                <a:gd name="connsiteY173" fmla="*/ 22876 h 74445"/>
                <a:gd name="connsiteX174" fmla="*/ 419881 w 599285"/>
                <a:gd name="connsiteY174" fmla="*/ 11351 h 74445"/>
                <a:gd name="connsiteX175" fmla="*/ 431692 w 599285"/>
                <a:gd name="connsiteY175" fmla="*/ 11351 h 74445"/>
                <a:gd name="connsiteX176" fmla="*/ 431692 w 599285"/>
                <a:gd name="connsiteY176" fmla="*/ 22876 h 74445"/>
                <a:gd name="connsiteX177" fmla="*/ 445122 w 599285"/>
                <a:gd name="connsiteY177" fmla="*/ 22876 h 74445"/>
                <a:gd name="connsiteX178" fmla="*/ 445122 w 599285"/>
                <a:gd name="connsiteY178" fmla="*/ 32401 h 74445"/>
                <a:gd name="connsiteX179" fmla="*/ 431692 w 599285"/>
                <a:gd name="connsiteY179" fmla="*/ 32401 h 74445"/>
                <a:gd name="connsiteX180" fmla="*/ 431692 w 599285"/>
                <a:gd name="connsiteY180" fmla="*/ 56404 h 74445"/>
                <a:gd name="connsiteX181" fmla="*/ 433406 w 599285"/>
                <a:gd name="connsiteY181" fmla="*/ 62024 h 74445"/>
                <a:gd name="connsiteX182" fmla="*/ 438645 w 599285"/>
                <a:gd name="connsiteY182" fmla="*/ 64024 h 74445"/>
                <a:gd name="connsiteX183" fmla="*/ 445217 w 599285"/>
                <a:gd name="connsiteY183" fmla="*/ 61929 h 74445"/>
                <a:gd name="connsiteX184" fmla="*/ 464267 w 599285"/>
                <a:gd name="connsiteY184" fmla="*/ 14304 h 74445"/>
                <a:gd name="connsiteX185" fmla="*/ 458837 w 599285"/>
                <a:gd name="connsiteY185" fmla="*/ 12303 h 74445"/>
                <a:gd name="connsiteX186" fmla="*/ 458646 w 599285"/>
                <a:gd name="connsiteY186" fmla="*/ 2340 h 74445"/>
                <a:gd name="connsiteX187" fmla="*/ 458837 w 599285"/>
                <a:gd name="connsiteY187" fmla="*/ 2112 h 74445"/>
                <a:gd name="connsiteX188" fmla="*/ 464267 w 599285"/>
                <a:gd name="connsiteY188" fmla="*/ 111 h 74445"/>
                <a:gd name="connsiteX189" fmla="*/ 469602 w 599285"/>
                <a:gd name="connsiteY189" fmla="*/ 2016 h 74445"/>
                <a:gd name="connsiteX190" fmla="*/ 471792 w 599285"/>
                <a:gd name="connsiteY190" fmla="*/ 6969 h 74445"/>
                <a:gd name="connsiteX191" fmla="*/ 469697 w 599285"/>
                <a:gd name="connsiteY191" fmla="*/ 12208 h 74445"/>
                <a:gd name="connsiteX192" fmla="*/ 464267 w 599285"/>
                <a:gd name="connsiteY192" fmla="*/ 14304 h 74445"/>
                <a:gd name="connsiteX193" fmla="*/ 458267 w 599285"/>
                <a:gd name="connsiteY193" fmla="*/ 22590 h 74445"/>
                <a:gd name="connsiteX194" fmla="*/ 470078 w 599285"/>
                <a:gd name="connsiteY194" fmla="*/ 22590 h 74445"/>
                <a:gd name="connsiteX195" fmla="*/ 470078 w 599285"/>
                <a:gd name="connsiteY195" fmla="*/ 73073 h 74445"/>
                <a:gd name="connsiteX196" fmla="*/ 458267 w 599285"/>
                <a:gd name="connsiteY196" fmla="*/ 73073 h 74445"/>
                <a:gd name="connsiteX197" fmla="*/ 508274 w 599285"/>
                <a:gd name="connsiteY197" fmla="*/ 73740 h 74445"/>
                <a:gd name="connsiteX198" fmla="*/ 494460 w 599285"/>
                <a:gd name="connsiteY198" fmla="*/ 70406 h 74445"/>
                <a:gd name="connsiteX199" fmla="*/ 484935 w 599285"/>
                <a:gd name="connsiteY199" fmla="*/ 60881 h 74445"/>
                <a:gd name="connsiteX200" fmla="*/ 484935 w 599285"/>
                <a:gd name="connsiteY200" fmla="*/ 34211 h 74445"/>
                <a:gd name="connsiteX201" fmla="*/ 494460 w 599285"/>
                <a:gd name="connsiteY201" fmla="*/ 24686 h 74445"/>
                <a:gd name="connsiteX202" fmla="*/ 508274 w 599285"/>
                <a:gd name="connsiteY202" fmla="*/ 21352 h 74445"/>
                <a:gd name="connsiteX203" fmla="*/ 522180 w 599285"/>
                <a:gd name="connsiteY203" fmla="*/ 24686 h 74445"/>
                <a:gd name="connsiteX204" fmla="*/ 531705 w 599285"/>
                <a:gd name="connsiteY204" fmla="*/ 34211 h 74445"/>
                <a:gd name="connsiteX205" fmla="*/ 531705 w 599285"/>
                <a:gd name="connsiteY205" fmla="*/ 60881 h 74445"/>
                <a:gd name="connsiteX206" fmla="*/ 522180 w 599285"/>
                <a:gd name="connsiteY206" fmla="*/ 70406 h 74445"/>
                <a:gd name="connsiteX207" fmla="*/ 508274 w 599285"/>
                <a:gd name="connsiteY207" fmla="*/ 73740 h 74445"/>
                <a:gd name="connsiteX208" fmla="*/ 508274 w 599285"/>
                <a:gd name="connsiteY208" fmla="*/ 63643 h 74445"/>
                <a:gd name="connsiteX209" fmla="*/ 519036 w 599285"/>
                <a:gd name="connsiteY209" fmla="*/ 59262 h 74445"/>
                <a:gd name="connsiteX210" fmla="*/ 519036 w 599285"/>
                <a:gd name="connsiteY210" fmla="*/ 36401 h 74445"/>
                <a:gd name="connsiteX211" fmla="*/ 508274 w 599285"/>
                <a:gd name="connsiteY211" fmla="*/ 32020 h 74445"/>
                <a:gd name="connsiteX212" fmla="*/ 497509 w 599285"/>
                <a:gd name="connsiteY212" fmla="*/ 36401 h 74445"/>
                <a:gd name="connsiteX213" fmla="*/ 497509 w 599285"/>
                <a:gd name="connsiteY213" fmla="*/ 59262 h 74445"/>
                <a:gd name="connsiteX214" fmla="*/ 508274 w 599285"/>
                <a:gd name="connsiteY214" fmla="*/ 63643 h 74445"/>
                <a:gd name="connsiteX215" fmla="*/ 574949 w 599285"/>
                <a:gd name="connsiteY215" fmla="*/ 22019 h 74445"/>
                <a:gd name="connsiteX216" fmla="*/ 590283 w 599285"/>
                <a:gd name="connsiteY216" fmla="*/ 27639 h 74445"/>
                <a:gd name="connsiteX217" fmla="*/ 595998 w 599285"/>
                <a:gd name="connsiteY217" fmla="*/ 44117 h 74445"/>
                <a:gd name="connsiteX218" fmla="*/ 595998 w 599285"/>
                <a:gd name="connsiteY218" fmla="*/ 72692 h 74445"/>
                <a:gd name="connsiteX219" fmla="*/ 584188 w 599285"/>
                <a:gd name="connsiteY219" fmla="*/ 72692 h 74445"/>
                <a:gd name="connsiteX220" fmla="*/ 584188 w 599285"/>
                <a:gd name="connsiteY220" fmla="*/ 45260 h 74445"/>
                <a:gd name="connsiteX221" fmla="*/ 581044 w 599285"/>
                <a:gd name="connsiteY221" fmla="*/ 35735 h 74445"/>
                <a:gd name="connsiteX222" fmla="*/ 572186 w 599285"/>
                <a:gd name="connsiteY222" fmla="*/ 32306 h 74445"/>
                <a:gd name="connsiteX223" fmla="*/ 561898 w 599285"/>
                <a:gd name="connsiteY223" fmla="*/ 36211 h 74445"/>
                <a:gd name="connsiteX224" fmla="*/ 558089 w 599285"/>
                <a:gd name="connsiteY224" fmla="*/ 47546 h 74445"/>
                <a:gd name="connsiteX225" fmla="*/ 558089 w 599285"/>
                <a:gd name="connsiteY225" fmla="*/ 73073 h 74445"/>
                <a:gd name="connsiteX226" fmla="*/ 546278 w 599285"/>
                <a:gd name="connsiteY226" fmla="*/ 73073 h 74445"/>
                <a:gd name="connsiteX227" fmla="*/ 546278 w 599285"/>
                <a:gd name="connsiteY227" fmla="*/ 22590 h 74445"/>
                <a:gd name="connsiteX228" fmla="*/ 557517 w 599285"/>
                <a:gd name="connsiteY228" fmla="*/ 22590 h 74445"/>
                <a:gd name="connsiteX229" fmla="*/ 557517 w 599285"/>
                <a:gd name="connsiteY229" fmla="*/ 29163 h 74445"/>
                <a:gd name="connsiteX230" fmla="*/ 564947 w 599285"/>
                <a:gd name="connsiteY230" fmla="*/ 23829 h 74445"/>
                <a:gd name="connsiteX231" fmla="*/ 574949 w 599285"/>
                <a:gd name="connsiteY231" fmla="*/ 22019 h 74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Lst>
              <a:rect l="l" t="t" r="r" b="b"/>
              <a:pathLst>
                <a:path w="599285" h="74445">
                  <a:moveTo>
                    <a:pt x="17164" y="73740"/>
                  </a:moveTo>
                  <a:cubicBezTo>
                    <a:pt x="13162" y="73778"/>
                    <a:pt x="9162" y="72901"/>
                    <a:pt x="5544" y="71168"/>
                  </a:cubicBezTo>
                  <a:cubicBezTo>
                    <a:pt x="2018" y="69615"/>
                    <a:pt x="-935" y="67186"/>
                    <a:pt x="-3221" y="64119"/>
                  </a:cubicBezTo>
                  <a:lnTo>
                    <a:pt x="3732" y="55737"/>
                  </a:lnTo>
                  <a:cubicBezTo>
                    <a:pt x="6590" y="60300"/>
                    <a:pt x="11543" y="63157"/>
                    <a:pt x="16878" y="63357"/>
                  </a:cubicBezTo>
                  <a:cubicBezTo>
                    <a:pt x="23736" y="63357"/>
                    <a:pt x="27166" y="59262"/>
                    <a:pt x="27166" y="51165"/>
                  </a:cubicBezTo>
                  <a:lnTo>
                    <a:pt x="27166" y="17447"/>
                  </a:lnTo>
                  <a:lnTo>
                    <a:pt x="3637" y="17447"/>
                  </a:lnTo>
                  <a:lnTo>
                    <a:pt x="3637" y="7160"/>
                  </a:lnTo>
                  <a:lnTo>
                    <a:pt x="39451" y="7160"/>
                  </a:lnTo>
                  <a:lnTo>
                    <a:pt x="39451" y="50975"/>
                  </a:lnTo>
                  <a:cubicBezTo>
                    <a:pt x="39928" y="57290"/>
                    <a:pt x="37928" y="63548"/>
                    <a:pt x="33833" y="68406"/>
                  </a:cubicBezTo>
                  <a:cubicBezTo>
                    <a:pt x="29261" y="72520"/>
                    <a:pt x="23259" y="74625"/>
                    <a:pt x="17164" y="74216"/>
                  </a:cubicBezTo>
                  <a:close/>
                  <a:moveTo>
                    <a:pt x="104317" y="22305"/>
                  </a:moveTo>
                  <a:lnTo>
                    <a:pt x="104317" y="72787"/>
                  </a:lnTo>
                  <a:lnTo>
                    <a:pt x="92792" y="72787"/>
                  </a:lnTo>
                  <a:lnTo>
                    <a:pt x="92792" y="66310"/>
                  </a:lnTo>
                  <a:cubicBezTo>
                    <a:pt x="90887" y="68615"/>
                    <a:pt x="88506" y="70415"/>
                    <a:pt x="85744" y="71549"/>
                  </a:cubicBezTo>
                  <a:cubicBezTo>
                    <a:pt x="82790" y="72863"/>
                    <a:pt x="79458" y="73511"/>
                    <a:pt x="76219" y="73454"/>
                  </a:cubicBezTo>
                  <a:cubicBezTo>
                    <a:pt x="70407" y="73778"/>
                    <a:pt x="64694" y="71758"/>
                    <a:pt x="60313" y="67834"/>
                  </a:cubicBezTo>
                  <a:cubicBezTo>
                    <a:pt x="56120" y="63319"/>
                    <a:pt x="54025" y="57290"/>
                    <a:pt x="54501" y="51165"/>
                  </a:cubicBezTo>
                  <a:lnTo>
                    <a:pt x="54501" y="22590"/>
                  </a:lnTo>
                  <a:lnTo>
                    <a:pt x="66312" y="22590"/>
                  </a:lnTo>
                  <a:lnTo>
                    <a:pt x="66312" y="49832"/>
                  </a:lnTo>
                  <a:cubicBezTo>
                    <a:pt x="66026" y="53461"/>
                    <a:pt x="67075" y="57080"/>
                    <a:pt x="69361" y="59928"/>
                  </a:cubicBezTo>
                  <a:cubicBezTo>
                    <a:pt x="71647" y="62319"/>
                    <a:pt x="74791" y="63576"/>
                    <a:pt x="78123" y="63357"/>
                  </a:cubicBezTo>
                  <a:cubicBezTo>
                    <a:pt x="81744" y="63405"/>
                    <a:pt x="85171" y="61957"/>
                    <a:pt x="87648" y="59357"/>
                  </a:cubicBezTo>
                  <a:cubicBezTo>
                    <a:pt x="90315" y="56232"/>
                    <a:pt x="91648" y="52203"/>
                    <a:pt x="91364" y="48117"/>
                  </a:cubicBezTo>
                  <a:lnTo>
                    <a:pt x="91364" y="22590"/>
                  </a:lnTo>
                  <a:close/>
                  <a:moveTo>
                    <a:pt x="135464" y="73454"/>
                  </a:moveTo>
                  <a:cubicBezTo>
                    <a:pt x="131369" y="73444"/>
                    <a:pt x="127367" y="72901"/>
                    <a:pt x="123462" y="71834"/>
                  </a:cubicBezTo>
                  <a:cubicBezTo>
                    <a:pt x="120034" y="71015"/>
                    <a:pt x="116890" y="69625"/>
                    <a:pt x="113937" y="67739"/>
                  </a:cubicBezTo>
                  <a:lnTo>
                    <a:pt x="118509" y="58785"/>
                  </a:lnTo>
                  <a:cubicBezTo>
                    <a:pt x="120986" y="60443"/>
                    <a:pt x="123748" y="61662"/>
                    <a:pt x="126702" y="62405"/>
                  </a:cubicBezTo>
                  <a:cubicBezTo>
                    <a:pt x="129748" y="63319"/>
                    <a:pt x="132987" y="63776"/>
                    <a:pt x="136227" y="63738"/>
                  </a:cubicBezTo>
                  <a:cubicBezTo>
                    <a:pt x="143275" y="63738"/>
                    <a:pt x="146798" y="61929"/>
                    <a:pt x="146798" y="58214"/>
                  </a:cubicBezTo>
                  <a:cubicBezTo>
                    <a:pt x="146798" y="56490"/>
                    <a:pt x="145656" y="54975"/>
                    <a:pt x="144035" y="54499"/>
                  </a:cubicBezTo>
                  <a:cubicBezTo>
                    <a:pt x="141275" y="53585"/>
                    <a:pt x="138417" y="52918"/>
                    <a:pt x="135464" y="52499"/>
                  </a:cubicBezTo>
                  <a:cubicBezTo>
                    <a:pt x="132036" y="52051"/>
                    <a:pt x="128606" y="51356"/>
                    <a:pt x="125271" y="50403"/>
                  </a:cubicBezTo>
                  <a:cubicBezTo>
                    <a:pt x="122699" y="49556"/>
                    <a:pt x="120414" y="48079"/>
                    <a:pt x="118509" y="46117"/>
                  </a:cubicBezTo>
                  <a:cubicBezTo>
                    <a:pt x="116414" y="43764"/>
                    <a:pt x="115367" y="40678"/>
                    <a:pt x="115556" y="37544"/>
                  </a:cubicBezTo>
                  <a:cubicBezTo>
                    <a:pt x="115460" y="32934"/>
                    <a:pt x="117749" y="28582"/>
                    <a:pt x="121558" y="26019"/>
                  </a:cubicBezTo>
                  <a:cubicBezTo>
                    <a:pt x="126415" y="22933"/>
                    <a:pt x="132036" y="21438"/>
                    <a:pt x="137750" y="21733"/>
                  </a:cubicBezTo>
                  <a:cubicBezTo>
                    <a:pt x="141275" y="21714"/>
                    <a:pt x="144703" y="22133"/>
                    <a:pt x="148133" y="22971"/>
                  </a:cubicBezTo>
                  <a:cubicBezTo>
                    <a:pt x="151179" y="23543"/>
                    <a:pt x="154037" y="24600"/>
                    <a:pt x="156704" y="26115"/>
                  </a:cubicBezTo>
                  <a:lnTo>
                    <a:pt x="152133" y="35068"/>
                  </a:lnTo>
                  <a:cubicBezTo>
                    <a:pt x="147751" y="32535"/>
                    <a:pt x="142703" y="31220"/>
                    <a:pt x="137654" y="31258"/>
                  </a:cubicBezTo>
                  <a:cubicBezTo>
                    <a:pt x="134987" y="31106"/>
                    <a:pt x="132224" y="31658"/>
                    <a:pt x="129843" y="32877"/>
                  </a:cubicBezTo>
                  <a:cubicBezTo>
                    <a:pt x="128225" y="33601"/>
                    <a:pt x="127178" y="35192"/>
                    <a:pt x="127083" y="36973"/>
                  </a:cubicBezTo>
                  <a:cubicBezTo>
                    <a:pt x="126988" y="38830"/>
                    <a:pt x="128225" y="40488"/>
                    <a:pt x="130034" y="40974"/>
                  </a:cubicBezTo>
                  <a:cubicBezTo>
                    <a:pt x="132892" y="42002"/>
                    <a:pt x="135845" y="42736"/>
                    <a:pt x="138894" y="43164"/>
                  </a:cubicBezTo>
                  <a:cubicBezTo>
                    <a:pt x="142131" y="43698"/>
                    <a:pt x="145275" y="44431"/>
                    <a:pt x="148419" y="45355"/>
                  </a:cubicBezTo>
                  <a:cubicBezTo>
                    <a:pt x="150991" y="46126"/>
                    <a:pt x="153277" y="47574"/>
                    <a:pt x="155086" y="49546"/>
                  </a:cubicBezTo>
                  <a:cubicBezTo>
                    <a:pt x="157086" y="51813"/>
                    <a:pt x="158134" y="54794"/>
                    <a:pt x="157944" y="57833"/>
                  </a:cubicBezTo>
                  <a:cubicBezTo>
                    <a:pt x="158039" y="62433"/>
                    <a:pt x="155658" y="66739"/>
                    <a:pt x="151751" y="69167"/>
                  </a:cubicBezTo>
                  <a:cubicBezTo>
                    <a:pt x="146798" y="72273"/>
                    <a:pt x="140989" y="73768"/>
                    <a:pt x="135082" y="73454"/>
                  </a:cubicBezTo>
                  <a:close/>
                  <a:moveTo>
                    <a:pt x="198804" y="70025"/>
                  </a:moveTo>
                  <a:cubicBezTo>
                    <a:pt x="197281" y="71215"/>
                    <a:pt x="195567" y="72092"/>
                    <a:pt x="193758" y="72597"/>
                  </a:cubicBezTo>
                  <a:cubicBezTo>
                    <a:pt x="191756" y="73178"/>
                    <a:pt x="189565" y="73463"/>
                    <a:pt x="187470" y="73454"/>
                  </a:cubicBezTo>
                  <a:cubicBezTo>
                    <a:pt x="182803" y="73720"/>
                    <a:pt x="178136" y="72149"/>
                    <a:pt x="174613" y="69072"/>
                  </a:cubicBezTo>
                  <a:cubicBezTo>
                    <a:pt x="171373" y="65672"/>
                    <a:pt x="169755" y="61071"/>
                    <a:pt x="170136" y="56404"/>
                  </a:cubicBezTo>
                  <a:lnTo>
                    <a:pt x="170136" y="32115"/>
                  </a:lnTo>
                  <a:lnTo>
                    <a:pt x="161753" y="32115"/>
                  </a:lnTo>
                  <a:lnTo>
                    <a:pt x="161753" y="22590"/>
                  </a:lnTo>
                  <a:lnTo>
                    <a:pt x="170136" y="22590"/>
                  </a:lnTo>
                  <a:lnTo>
                    <a:pt x="170136" y="11065"/>
                  </a:lnTo>
                  <a:lnTo>
                    <a:pt x="181947" y="11065"/>
                  </a:lnTo>
                  <a:lnTo>
                    <a:pt x="181947" y="22590"/>
                  </a:lnTo>
                  <a:lnTo>
                    <a:pt x="195376" y="22590"/>
                  </a:lnTo>
                  <a:lnTo>
                    <a:pt x="195376" y="32115"/>
                  </a:lnTo>
                  <a:lnTo>
                    <a:pt x="181947" y="32115"/>
                  </a:lnTo>
                  <a:lnTo>
                    <a:pt x="181947" y="56118"/>
                  </a:lnTo>
                  <a:cubicBezTo>
                    <a:pt x="181756" y="58138"/>
                    <a:pt x="182421" y="60147"/>
                    <a:pt x="183661" y="61738"/>
                  </a:cubicBezTo>
                  <a:cubicBezTo>
                    <a:pt x="184993" y="63129"/>
                    <a:pt x="186993" y="63862"/>
                    <a:pt x="188900" y="63738"/>
                  </a:cubicBezTo>
                  <a:cubicBezTo>
                    <a:pt x="191281" y="63805"/>
                    <a:pt x="193567" y="63062"/>
                    <a:pt x="195472" y="61643"/>
                  </a:cubicBezTo>
                  <a:close/>
                  <a:moveTo>
                    <a:pt x="214522" y="14018"/>
                  </a:moveTo>
                  <a:cubicBezTo>
                    <a:pt x="212522" y="14094"/>
                    <a:pt x="210522" y="13370"/>
                    <a:pt x="209092" y="12017"/>
                  </a:cubicBezTo>
                  <a:cubicBezTo>
                    <a:pt x="206234" y="9332"/>
                    <a:pt x="206139" y="4864"/>
                    <a:pt x="208901" y="2054"/>
                  </a:cubicBezTo>
                  <a:cubicBezTo>
                    <a:pt x="208901" y="1978"/>
                    <a:pt x="208996" y="1902"/>
                    <a:pt x="209092" y="1826"/>
                  </a:cubicBezTo>
                  <a:cubicBezTo>
                    <a:pt x="210522" y="473"/>
                    <a:pt x="212522" y="-251"/>
                    <a:pt x="214522" y="-175"/>
                  </a:cubicBezTo>
                  <a:cubicBezTo>
                    <a:pt x="216522" y="-222"/>
                    <a:pt x="218331" y="464"/>
                    <a:pt x="219856" y="1731"/>
                  </a:cubicBezTo>
                  <a:cubicBezTo>
                    <a:pt x="221284" y="2978"/>
                    <a:pt x="222047" y="4788"/>
                    <a:pt x="222047" y="6683"/>
                  </a:cubicBezTo>
                  <a:cubicBezTo>
                    <a:pt x="222142" y="8646"/>
                    <a:pt x="221379" y="10541"/>
                    <a:pt x="219952" y="11922"/>
                  </a:cubicBezTo>
                  <a:cubicBezTo>
                    <a:pt x="218521" y="13303"/>
                    <a:pt x="216522" y="14056"/>
                    <a:pt x="214522" y="14018"/>
                  </a:cubicBezTo>
                  <a:close/>
                  <a:moveTo>
                    <a:pt x="208520" y="22305"/>
                  </a:moveTo>
                  <a:lnTo>
                    <a:pt x="220331" y="22305"/>
                  </a:lnTo>
                  <a:lnTo>
                    <a:pt x="220331" y="72787"/>
                  </a:lnTo>
                  <a:lnTo>
                    <a:pt x="208520" y="72787"/>
                  </a:lnTo>
                  <a:close/>
                  <a:moveTo>
                    <a:pt x="256145" y="11541"/>
                  </a:moveTo>
                  <a:cubicBezTo>
                    <a:pt x="251192" y="11541"/>
                    <a:pt x="248717" y="14304"/>
                    <a:pt x="248717" y="19638"/>
                  </a:cubicBezTo>
                  <a:lnTo>
                    <a:pt x="248717" y="22685"/>
                  </a:lnTo>
                  <a:lnTo>
                    <a:pt x="262528" y="22685"/>
                  </a:lnTo>
                  <a:lnTo>
                    <a:pt x="262528" y="32210"/>
                  </a:lnTo>
                  <a:lnTo>
                    <a:pt x="249096" y="32210"/>
                  </a:lnTo>
                  <a:lnTo>
                    <a:pt x="249096" y="72882"/>
                  </a:lnTo>
                  <a:lnTo>
                    <a:pt x="237285" y="72882"/>
                  </a:lnTo>
                  <a:lnTo>
                    <a:pt x="237285" y="32210"/>
                  </a:lnTo>
                  <a:lnTo>
                    <a:pt x="228905" y="32210"/>
                  </a:lnTo>
                  <a:lnTo>
                    <a:pt x="228905" y="22685"/>
                  </a:lnTo>
                  <a:lnTo>
                    <a:pt x="237285" y="22685"/>
                  </a:lnTo>
                  <a:lnTo>
                    <a:pt x="237285" y="19447"/>
                  </a:lnTo>
                  <a:cubicBezTo>
                    <a:pt x="236999" y="14732"/>
                    <a:pt x="238716" y="10122"/>
                    <a:pt x="241953" y="6683"/>
                  </a:cubicBezTo>
                  <a:cubicBezTo>
                    <a:pt x="248810" y="1235"/>
                    <a:pt x="258335" y="492"/>
                    <a:pt x="265956" y="4779"/>
                  </a:cubicBezTo>
                  <a:lnTo>
                    <a:pt x="262623" y="13637"/>
                  </a:lnTo>
                  <a:cubicBezTo>
                    <a:pt x="260717" y="12265"/>
                    <a:pt x="258431" y="11532"/>
                    <a:pt x="256145" y="11541"/>
                  </a:cubicBezTo>
                  <a:close/>
                  <a:moveTo>
                    <a:pt x="283959" y="14018"/>
                  </a:moveTo>
                  <a:cubicBezTo>
                    <a:pt x="281959" y="14075"/>
                    <a:pt x="280053" y="13361"/>
                    <a:pt x="278625" y="12017"/>
                  </a:cubicBezTo>
                  <a:cubicBezTo>
                    <a:pt x="275767" y="9332"/>
                    <a:pt x="275671" y="4864"/>
                    <a:pt x="278434" y="2054"/>
                  </a:cubicBezTo>
                  <a:cubicBezTo>
                    <a:pt x="278434" y="1978"/>
                    <a:pt x="278529" y="1902"/>
                    <a:pt x="278625" y="1826"/>
                  </a:cubicBezTo>
                  <a:cubicBezTo>
                    <a:pt x="280053" y="483"/>
                    <a:pt x="281959" y="-232"/>
                    <a:pt x="283959" y="-175"/>
                  </a:cubicBezTo>
                  <a:cubicBezTo>
                    <a:pt x="285959" y="-232"/>
                    <a:pt x="287864" y="445"/>
                    <a:pt x="289387" y="1731"/>
                  </a:cubicBezTo>
                  <a:cubicBezTo>
                    <a:pt x="290817" y="2978"/>
                    <a:pt x="291580" y="4788"/>
                    <a:pt x="291580" y="6683"/>
                  </a:cubicBezTo>
                  <a:cubicBezTo>
                    <a:pt x="291580" y="8636"/>
                    <a:pt x="290817" y="10513"/>
                    <a:pt x="289482" y="11922"/>
                  </a:cubicBezTo>
                  <a:cubicBezTo>
                    <a:pt x="287959" y="13313"/>
                    <a:pt x="285959" y="14065"/>
                    <a:pt x="283959" y="14018"/>
                  </a:cubicBezTo>
                  <a:close/>
                  <a:moveTo>
                    <a:pt x="278053" y="22305"/>
                  </a:moveTo>
                  <a:lnTo>
                    <a:pt x="289864" y="22305"/>
                  </a:lnTo>
                  <a:lnTo>
                    <a:pt x="289864" y="72787"/>
                  </a:lnTo>
                  <a:lnTo>
                    <a:pt x="278053" y="72787"/>
                  </a:lnTo>
                  <a:close/>
                  <a:moveTo>
                    <a:pt x="328536" y="73454"/>
                  </a:moveTo>
                  <a:cubicBezTo>
                    <a:pt x="323678" y="73530"/>
                    <a:pt x="318820" y="72377"/>
                    <a:pt x="314439" y="70120"/>
                  </a:cubicBezTo>
                  <a:cubicBezTo>
                    <a:pt x="310439" y="67948"/>
                    <a:pt x="307104" y="64634"/>
                    <a:pt x="304914" y="60595"/>
                  </a:cubicBezTo>
                  <a:cubicBezTo>
                    <a:pt x="300247" y="52327"/>
                    <a:pt x="300247" y="42193"/>
                    <a:pt x="304914" y="33925"/>
                  </a:cubicBezTo>
                  <a:cubicBezTo>
                    <a:pt x="307104" y="29906"/>
                    <a:pt x="310439" y="26610"/>
                    <a:pt x="314439" y="24400"/>
                  </a:cubicBezTo>
                  <a:cubicBezTo>
                    <a:pt x="318820" y="22143"/>
                    <a:pt x="323678" y="20990"/>
                    <a:pt x="328631" y="21066"/>
                  </a:cubicBezTo>
                  <a:cubicBezTo>
                    <a:pt x="333203" y="20981"/>
                    <a:pt x="337679" y="22028"/>
                    <a:pt x="341679" y="24114"/>
                  </a:cubicBezTo>
                  <a:cubicBezTo>
                    <a:pt x="345300" y="26067"/>
                    <a:pt x="348253" y="29086"/>
                    <a:pt x="350158" y="32782"/>
                  </a:cubicBezTo>
                  <a:lnTo>
                    <a:pt x="340633" y="38116"/>
                  </a:lnTo>
                  <a:cubicBezTo>
                    <a:pt x="337965" y="33725"/>
                    <a:pt x="333298" y="31049"/>
                    <a:pt x="328154" y="31067"/>
                  </a:cubicBezTo>
                  <a:cubicBezTo>
                    <a:pt x="324059" y="30915"/>
                    <a:pt x="320059" y="32468"/>
                    <a:pt x="317202" y="35354"/>
                  </a:cubicBezTo>
                  <a:cubicBezTo>
                    <a:pt x="311390" y="41907"/>
                    <a:pt x="311390" y="51756"/>
                    <a:pt x="317202" y="58309"/>
                  </a:cubicBezTo>
                  <a:cubicBezTo>
                    <a:pt x="322059" y="63005"/>
                    <a:pt x="329394" y="64043"/>
                    <a:pt x="335298" y="60881"/>
                  </a:cubicBezTo>
                  <a:cubicBezTo>
                    <a:pt x="337584" y="59681"/>
                    <a:pt x="339489" y="57861"/>
                    <a:pt x="340728" y="55642"/>
                  </a:cubicBezTo>
                  <a:lnTo>
                    <a:pt x="350253" y="60976"/>
                  </a:lnTo>
                  <a:cubicBezTo>
                    <a:pt x="348348" y="64653"/>
                    <a:pt x="345300" y="67672"/>
                    <a:pt x="341679" y="69644"/>
                  </a:cubicBezTo>
                  <a:cubicBezTo>
                    <a:pt x="337679" y="71796"/>
                    <a:pt x="333203" y="72882"/>
                    <a:pt x="328726" y="72787"/>
                  </a:cubicBezTo>
                  <a:close/>
                  <a:moveTo>
                    <a:pt x="379495" y="21733"/>
                  </a:moveTo>
                  <a:cubicBezTo>
                    <a:pt x="385686" y="21314"/>
                    <a:pt x="391685" y="23219"/>
                    <a:pt x="396543" y="27067"/>
                  </a:cubicBezTo>
                  <a:cubicBezTo>
                    <a:pt x="400736" y="31334"/>
                    <a:pt x="402927" y="37202"/>
                    <a:pt x="402450" y="43164"/>
                  </a:cubicBezTo>
                  <a:lnTo>
                    <a:pt x="402450" y="72787"/>
                  </a:lnTo>
                  <a:lnTo>
                    <a:pt x="391306" y="72787"/>
                  </a:lnTo>
                  <a:lnTo>
                    <a:pt x="391306" y="66596"/>
                  </a:lnTo>
                  <a:cubicBezTo>
                    <a:pt x="389781" y="68863"/>
                    <a:pt x="387590" y="70615"/>
                    <a:pt x="385114" y="71644"/>
                  </a:cubicBezTo>
                  <a:cubicBezTo>
                    <a:pt x="382067" y="72920"/>
                    <a:pt x="378828" y="73540"/>
                    <a:pt x="375589" y="73454"/>
                  </a:cubicBezTo>
                  <a:cubicBezTo>
                    <a:pt x="372352" y="73463"/>
                    <a:pt x="369017" y="72787"/>
                    <a:pt x="366064" y="71454"/>
                  </a:cubicBezTo>
                  <a:cubicBezTo>
                    <a:pt x="363396" y="70310"/>
                    <a:pt x="361206" y="68463"/>
                    <a:pt x="359492" y="66119"/>
                  </a:cubicBezTo>
                  <a:cubicBezTo>
                    <a:pt x="357969" y="63805"/>
                    <a:pt x="357206" y="61081"/>
                    <a:pt x="357206" y="58309"/>
                  </a:cubicBezTo>
                  <a:cubicBezTo>
                    <a:pt x="357111" y="54070"/>
                    <a:pt x="358920" y="50013"/>
                    <a:pt x="362255" y="47355"/>
                  </a:cubicBezTo>
                  <a:cubicBezTo>
                    <a:pt x="366922" y="44269"/>
                    <a:pt x="372542" y="42831"/>
                    <a:pt x="378161" y="43259"/>
                  </a:cubicBezTo>
                  <a:lnTo>
                    <a:pt x="391211" y="43259"/>
                  </a:lnTo>
                  <a:lnTo>
                    <a:pt x="391211" y="42498"/>
                  </a:lnTo>
                  <a:cubicBezTo>
                    <a:pt x="391402" y="39469"/>
                    <a:pt x="390258" y="36506"/>
                    <a:pt x="388067" y="34401"/>
                  </a:cubicBezTo>
                  <a:cubicBezTo>
                    <a:pt x="385400" y="32287"/>
                    <a:pt x="381972" y="31258"/>
                    <a:pt x="378542" y="31544"/>
                  </a:cubicBezTo>
                  <a:cubicBezTo>
                    <a:pt x="375684" y="31563"/>
                    <a:pt x="372826" y="32010"/>
                    <a:pt x="370161" y="32877"/>
                  </a:cubicBezTo>
                  <a:cubicBezTo>
                    <a:pt x="367684" y="33630"/>
                    <a:pt x="365303" y="34897"/>
                    <a:pt x="363301" y="36592"/>
                  </a:cubicBezTo>
                  <a:lnTo>
                    <a:pt x="358634" y="28019"/>
                  </a:lnTo>
                  <a:cubicBezTo>
                    <a:pt x="361492" y="25886"/>
                    <a:pt x="364731" y="24295"/>
                    <a:pt x="368159" y="23352"/>
                  </a:cubicBezTo>
                  <a:cubicBezTo>
                    <a:pt x="371970" y="22267"/>
                    <a:pt x="375970" y="21724"/>
                    <a:pt x="379970" y="21733"/>
                  </a:cubicBezTo>
                  <a:close/>
                  <a:moveTo>
                    <a:pt x="378542" y="65072"/>
                  </a:moveTo>
                  <a:cubicBezTo>
                    <a:pt x="381305" y="65119"/>
                    <a:pt x="384067" y="64434"/>
                    <a:pt x="386448" y="63072"/>
                  </a:cubicBezTo>
                  <a:cubicBezTo>
                    <a:pt x="388734" y="61776"/>
                    <a:pt x="390448" y="59719"/>
                    <a:pt x="391306" y="57261"/>
                  </a:cubicBezTo>
                  <a:lnTo>
                    <a:pt x="391306" y="51451"/>
                  </a:lnTo>
                  <a:lnTo>
                    <a:pt x="378542" y="51451"/>
                  </a:lnTo>
                  <a:cubicBezTo>
                    <a:pt x="371780" y="51451"/>
                    <a:pt x="368350" y="53642"/>
                    <a:pt x="368350" y="58118"/>
                  </a:cubicBezTo>
                  <a:cubicBezTo>
                    <a:pt x="368254" y="60157"/>
                    <a:pt x="369303" y="62081"/>
                    <a:pt x="370921" y="63262"/>
                  </a:cubicBezTo>
                  <a:cubicBezTo>
                    <a:pt x="373017" y="64596"/>
                    <a:pt x="375493" y="65234"/>
                    <a:pt x="377970" y="65072"/>
                  </a:cubicBezTo>
                  <a:close/>
                  <a:moveTo>
                    <a:pt x="448552" y="70310"/>
                  </a:moveTo>
                  <a:cubicBezTo>
                    <a:pt x="447026" y="71501"/>
                    <a:pt x="445312" y="72377"/>
                    <a:pt x="443503" y="72882"/>
                  </a:cubicBezTo>
                  <a:cubicBezTo>
                    <a:pt x="441503" y="73463"/>
                    <a:pt x="439310" y="73749"/>
                    <a:pt x="437215" y="73740"/>
                  </a:cubicBezTo>
                  <a:cubicBezTo>
                    <a:pt x="432548" y="74006"/>
                    <a:pt x="427881" y="72435"/>
                    <a:pt x="424358" y="69358"/>
                  </a:cubicBezTo>
                  <a:cubicBezTo>
                    <a:pt x="421118" y="65957"/>
                    <a:pt x="419500" y="61357"/>
                    <a:pt x="419881" y="56690"/>
                  </a:cubicBezTo>
                  <a:lnTo>
                    <a:pt x="419881" y="32401"/>
                  </a:lnTo>
                  <a:lnTo>
                    <a:pt x="411498" y="32401"/>
                  </a:lnTo>
                  <a:lnTo>
                    <a:pt x="411498" y="22876"/>
                  </a:lnTo>
                  <a:lnTo>
                    <a:pt x="419881" y="22876"/>
                  </a:lnTo>
                  <a:lnTo>
                    <a:pt x="419881" y="11351"/>
                  </a:lnTo>
                  <a:lnTo>
                    <a:pt x="431692" y="11351"/>
                  </a:lnTo>
                  <a:lnTo>
                    <a:pt x="431692" y="22876"/>
                  </a:lnTo>
                  <a:lnTo>
                    <a:pt x="445122" y="22876"/>
                  </a:lnTo>
                  <a:lnTo>
                    <a:pt x="445122" y="32401"/>
                  </a:lnTo>
                  <a:lnTo>
                    <a:pt x="431692" y="32401"/>
                  </a:lnTo>
                  <a:lnTo>
                    <a:pt x="431692" y="56404"/>
                  </a:lnTo>
                  <a:cubicBezTo>
                    <a:pt x="431502" y="58423"/>
                    <a:pt x="432167" y="60433"/>
                    <a:pt x="433406" y="62024"/>
                  </a:cubicBezTo>
                  <a:cubicBezTo>
                    <a:pt x="434739" y="63414"/>
                    <a:pt x="436645" y="64148"/>
                    <a:pt x="438645" y="64024"/>
                  </a:cubicBezTo>
                  <a:cubicBezTo>
                    <a:pt x="441027" y="64091"/>
                    <a:pt x="443312" y="63348"/>
                    <a:pt x="445217" y="61929"/>
                  </a:cubicBezTo>
                  <a:close/>
                  <a:moveTo>
                    <a:pt x="464267" y="14304"/>
                  </a:moveTo>
                  <a:cubicBezTo>
                    <a:pt x="462267" y="14380"/>
                    <a:pt x="460267" y="13656"/>
                    <a:pt x="458837" y="12303"/>
                  </a:cubicBezTo>
                  <a:cubicBezTo>
                    <a:pt x="455979" y="9617"/>
                    <a:pt x="455886" y="5150"/>
                    <a:pt x="458646" y="2340"/>
                  </a:cubicBezTo>
                  <a:cubicBezTo>
                    <a:pt x="458646" y="2264"/>
                    <a:pt x="458742" y="2188"/>
                    <a:pt x="458837" y="2112"/>
                  </a:cubicBezTo>
                  <a:cubicBezTo>
                    <a:pt x="460267" y="759"/>
                    <a:pt x="462267" y="35"/>
                    <a:pt x="464267" y="111"/>
                  </a:cubicBezTo>
                  <a:cubicBezTo>
                    <a:pt x="466267" y="64"/>
                    <a:pt x="468076" y="750"/>
                    <a:pt x="469602" y="2016"/>
                  </a:cubicBezTo>
                  <a:cubicBezTo>
                    <a:pt x="471029" y="3264"/>
                    <a:pt x="471792" y="5074"/>
                    <a:pt x="471792" y="6969"/>
                  </a:cubicBezTo>
                  <a:cubicBezTo>
                    <a:pt x="471887" y="8931"/>
                    <a:pt x="471125" y="10827"/>
                    <a:pt x="469697" y="12208"/>
                  </a:cubicBezTo>
                  <a:cubicBezTo>
                    <a:pt x="468267" y="13589"/>
                    <a:pt x="466267" y="14342"/>
                    <a:pt x="464267" y="14304"/>
                  </a:cubicBezTo>
                  <a:close/>
                  <a:moveTo>
                    <a:pt x="458267" y="22590"/>
                  </a:moveTo>
                  <a:lnTo>
                    <a:pt x="470078" y="22590"/>
                  </a:lnTo>
                  <a:lnTo>
                    <a:pt x="470078" y="73073"/>
                  </a:lnTo>
                  <a:lnTo>
                    <a:pt x="458267" y="73073"/>
                  </a:lnTo>
                  <a:close/>
                  <a:moveTo>
                    <a:pt x="508274" y="73740"/>
                  </a:moveTo>
                  <a:cubicBezTo>
                    <a:pt x="503416" y="73806"/>
                    <a:pt x="498749" y="72663"/>
                    <a:pt x="494460" y="70406"/>
                  </a:cubicBezTo>
                  <a:cubicBezTo>
                    <a:pt x="490461" y="68224"/>
                    <a:pt x="487126" y="64910"/>
                    <a:pt x="484935" y="60881"/>
                  </a:cubicBezTo>
                  <a:cubicBezTo>
                    <a:pt x="480364" y="52575"/>
                    <a:pt x="480364" y="42516"/>
                    <a:pt x="484935" y="34211"/>
                  </a:cubicBezTo>
                  <a:cubicBezTo>
                    <a:pt x="487126" y="30191"/>
                    <a:pt x="490461" y="26896"/>
                    <a:pt x="494460" y="24686"/>
                  </a:cubicBezTo>
                  <a:cubicBezTo>
                    <a:pt x="498749" y="22428"/>
                    <a:pt x="503416" y="21285"/>
                    <a:pt x="508274" y="21352"/>
                  </a:cubicBezTo>
                  <a:cubicBezTo>
                    <a:pt x="513129" y="21295"/>
                    <a:pt x="517892" y="22438"/>
                    <a:pt x="522180" y="24686"/>
                  </a:cubicBezTo>
                  <a:cubicBezTo>
                    <a:pt x="526179" y="26876"/>
                    <a:pt x="529514" y="30182"/>
                    <a:pt x="531705" y="34211"/>
                  </a:cubicBezTo>
                  <a:cubicBezTo>
                    <a:pt x="536277" y="42516"/>
                    <a:pt x="536277" y="52584"/>
                    <a:pt x="531705" y="60881"/>
                  </a:cubicBezTo>
                  <a:cubicBezTo>
                    <a:pt x="529514" y="64919"/>
                    <a:pt x="526179" y="68234"/>
                    <a:pt x="522180" y="70406"/>
                  </a:cubicBezTo>
                  <a:cubicBezTo>
                    <a:pt x="517892" y="72654"/>
                    <a:pt x="513129" y="73797"/>
                    <a:pt x="508274" y="73740"/>
                  </a:cubicBezTo>
                  <a:close/>
                  <a:moveTo>
                    <a:pt x="508274" y="63643"/>
                  </a:moveTo>
                  <a:cubicBezTo>
                    <a:pt x="512273" y="63719"/>
                    <a:pt x="516178" y="62129"/>
                    <a:pt x="519036" y="59262"/>
                  </a:cubicBezTo>
                  <a:cubicBezTo>
                    <a:pt x="524656" y="52661"/>
                    <a:pt x="524656" y="43002"/>
                    <a:pt x="519036" y="36401"/>
                  </a:cubicBezTo>
                  <a:cubicBezTo>
                    <a:pt x="516178" y="33534"/>
                    <a:pt x="512273" y="31944"/>
                    <a:pt x="508274" y="32020"/>
                  </a:cubicBezTo>
                  <a:cubicBezTo>
                    <a:pt x="504271" y="31925"/>
                    <a:pt x="500367" y="33516"/>
                    <a:pt x="497509" y="36401"/>
                  </a:cubicBezTo>
                  <a:cubicBezTo>
                    <a:pt x="491984" y="43002"/>
                    <a:pt x="491984" y="52661"/>
                    <a:pt x="497509" y="59262"/>
                  </a:cubicBezTo>
                  <a:cubicBezTo>
                    <a:pt x="500367" y="62148"/>
                    <a:pt x="504271" y="63738"/>
                    <a:pt x="508274" y="63643"/>
                  </a:cubicBezTo>
                  <a:close/>
                  <a:moveTo>
                    <a:pt x="574949" y="22019"/>
                  </a:moveTo>
                  <a:cubicBezTo>
                    <a:pt x="580567" y="21771"/>
                    <a:pt x="586092" y="23800"/>
                    <a:pt x="590283" y="27639"/>
                  </a:cubicBezTo>
                  <a:cubicBezTo>
                    <a:pt x="594378" y="32115"/>
                    <a:pt x="596473" y="38068"/>
                    <a:pt x="595998" y="44117"/>
                  </a:cubicBezTo>
                  <a:lnTo>
                    <a:pt x="595998" y="72692"/>
                  </a:lnTo>
                  <a:lnTo>
                    <a:pt x="584188" y="72692"/>
                  </a:lnTo>
                  <a:lnTo>
                    <a:pt x="584188" y="45260"/>
                  </a:lnTo>
                  <a:cubicBezTo>
                    <a:pt x="584378" y="41802"/>
                    <a:pt x="583234" y="38411"/>
                    <a:pt x="581044" y="35735"/>
                  </a:cubicBezTo>
                  <a:cubicBezTo>
                    <a:pt x="578758" y="33334"/>
                    <a:pt x="575518" y="32087"/>
                    <a:pt x="572186" y="32306"/>
                  </a:cubicBezTo>
                  <a:cubicBezTo>
                    <a:pt x="568375" y="32106"/>
                    <a:pt x="564661" y="33525"/>
                    <a:pt x="561898" y="36211"/>
                  </a:cubicBezTo>
                  <a:cubicBezTo>
                    <a:pt x="559231" y="39354"/>
                    <a:pt x="557803" y="43421"/>
                    <a:pt x="558089" y="47546"/>
                  </a:cubicBezTo>
                  <a:lnTo>
                    <a:pt x="558089" y="73073"/>
                  </a:lnTo>
                  <a:lnTo>
                    <a:pt x="546278" y="73073"/>
                  </a:lnTo>
                  <a:lnTo>
                    <a:pt x="546278" y="22590"/>
                  </a:lnTo>
                  <a:lnTo>
                    <a:pt x="557517" y="22590"/>
                  </a:lnTo>
                  <a:lnTo>
                    <a:pt x="557517" y="29163"/>
                  </a:lnTo>
                  <a:cubicBezTo>
                    <a:pt x="559517" y="26810"/>
                    <a:pt x="562089" y="24981"/>
                    <a:pt x="564947" y="23829"/>
                  </a:cubicBezTo>
                  <a:cubicBezTo>
                    <a:pt x="568089" y="22562"/>
                    <a:pt x="571519" y="21952"/>
                    <a:pt x="574949" y="22019"/>
                  </a:cubicBezTo>
                  <a:close/>
                </a:path>
              </a:pathLst>
            </a:custGeom>
            <a:solidFill>
              <a:srgbClr val="6D6E71"/>
            </a:solidFill>
            <a:ln w="9525"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EB8761BF-E9C4-4880-987B-3D5392E71473}"/>
                </a:ext>
              </a:extLst>
            </p:cNvPr>
            <p:cNvSpPr/>
            <p:nvPr/>
          </p:nvSpPr>
          <p:spPr>
            <a:xfrm>
              <a:off x="10114633" y="3000468"/>
              <a:ext cx="965095" cy="965095"/>
            </a:xfrm>
            <a:custGeom>
              <a:avLst/>
              <a:gdLst>
                <a:gd name="connsiteX0" fmla="*/ 675894 w 675894"/>
                <a:gd name="connsiteY0" fmla="*/ 337947 h 675894"/>
                <a:gd name="connsiteX1" fmla="*/ 337947 w 675894"/>
                <a:gd name="connsiteY1" fmla="*/ 675894 h 675894"/>
                <a:gd name="connsiteX2" fmla="*/ 0 w 675894"/>
                <a:gd name="connsiteY2" fmla="*/ 337947 h 675894"/>
                <a:gd name="connsiteX3" fmla="*/ 337947 w 675894"/>
                <a:gd name="connsiteY3" fmla="*/ 0 h 675894"/>
                <a:gd name="connsiteX4" fmla="*/ 675894 w 675894"/>
                <a:gd name="connsiteY4" fmla="*/ 337947 h 67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894" h="675894">
                  <a:moveTo>
                    <a:pt x="675894" y="337947"/>
                  </a:moveTo>
                  <a:cubicBezTo>
                    <a:pt x="675894" y="524590"/>
                    <a:pt x="524590" y="675894"/>
                    <a:pt x="337947" y="675894"/>
                  </a:cubicBezTo>
                  <a:cubicBezTo>
                    <a:pt x="151304" y="675894"/>
                    <a:pt x="0" y="524590"/>
                    <a:pt x="0" y="337947"/>
                  </a:cubicBezTo>
                  <a:cubicBezTo>
                    <a:pt x="0" y="151304"/>
                    <a:pt x="151304" y="0"/>
                    <a:pt x="337947" y="0"/>
                  </a:cubicBezTo>
                  <a:cubicBezTo>
                    <a:pt x="524590" y="0"/>
                    <a:pt x="675894" y="151304"/>
                    <a:pt x="675894" y="337947"/>
                  </a:cubicBezTo>
                  <a:close/>
                </a:path>
              </a:pathLst>
            </a:custGeom>
            <a:solidFill>
              <a:srgbClr val="669940"/>
            </a:solidFill>
            <a:ln w="9525"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89DE0FF9-0793-4C12-8685-FEE02B7BB2F9}"/>
                </a:ext>
              </a:extLst>
            </p:cNvPr>
            <p:cNvSpPr/>
            <p:nvPr/>
          </p:nvSpPr>
          <p:spPr>
            <a:xfrm>
              <a:off x="10261109" y="3293833"/>
              <a:ext cx="219719" cy="312304"/>
            </a:xfrm>
            <a:custGeom>
              <a:avLst/>
              <a:gdLst>
                <a:gd name="connsiteX0" fmla="*/ 138036 w 153878"/>
                <a:gd name="connsiteY0" fmla="*/ -180 h 218719"/>
                <a:gd name="connsiteX1" fmla="*/ 138036 w 153878"/>
                <a:gd name="connsiteY1" fmla="*/ 41635 h 218719"/>
                <a:gd name="connsiteX2" fmla="*/ 52311 w 153878"/>
                <a:gd name="connsiteY2" fmla="*/ 41635 h 218719"/>
                <a:gd name="connsiteX3" fmla="*/ 52311 w 153878"/>
                <a:gd name="connsiteY3" fmla="*/ 77734 h 218719"/>
                <a:gd name="connsiteX4" fmla="*/ 128034 w 153878"/>
                <a:gd name="connsiteY4" fmla="*/ 93832 h 218719"/>
                <a:gd name="connsiteX5" fmla="*/ 150609 w 153878"/>
                <a:gd name="connsiteY5" fmla="*/ 144695 h 218719"/>
                <a:gd name="connsiteX6" fmla="*/ 127274 w 153878"/>
                <a:gd name="connsiteY6" fmla="*/ 197559 h 218719"/>
                <a:gd name="connsiteX7" fmla="*/ 70124 w 153878"/>
                <a:gd name="connsiteY7" fmla="*/ 218514 h 218719"/>
                <a:gd name="connsiteX8" fmla="*/ -3221 w 153878"/>
                <a:gd name="connsiteY8" fmla="*/ 186034 h 218719"/>
                <a:gd name="connsiteX9" fmla="*/ 22117 w 153878"/>
                <a:gd name="connsiteY9" fmla="*/ 150791 h 218719"/>
                <a:gd name="connsiteX10" fmla="*/ 29547 w 153878"/>
                <a:gd name="connsiteY10" fmla="*/ 157554 h 218719"/>
                <a:gd name="connsiteX11" fmla="*/ 46595 w 153878"/>
                <a:gd name="connsiteY11" fmla="*/ 168222 h 218719"/>
                <a:gd name="connsiteX12" fmla="*/ 71361 w 153878"/>
                <a:gd name="connsiteY12" fmla="*/ 174890 h 218719"/>
                <a:gd name="connsiteX13" fmla="*/ 93269 w 153878"/>
                <a:gd name="connsiteY13" fmla="*/ 167460 h 218719"/>
                <a:gd name="connsiteX14" fmla="*/ 102794 w 153878"/>
                <a:gd name="connsiteY14" fmla="*/ 145457 h 218719"/>
                <a:gd name="connsiteX15" fmla="*/ 92411 w 153878"/>
                <a:gd name="connsiteY15" fmla="*/ 123074 h 218719"/>
                <a:gd name="connsiteX16" fmla="*/ 65645 w 153878"/>
                <a:gd name="connsiteY16" fmla="*/ 115168 h 218719"/>
                <a:gd name="connsiteX17" fmla="*/ 27545 w 153878"/>
                <a:gd name="connsiteY17" fmla="*/ 126979 h 218719"/>
                <a:gd name="connsiteX18" fmla="*/ 7448 w 153878"/>
                <a:gd name="connsiteY18" fmla="*/ 105262 h 218719"/>
                <a:gd name="connsiteX19" fmla="*/ 7448 w 153878"/>
                <a:gd name="connsiteY19" fmla="*/ -180 h 218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3878" h="218719">
                  <a:moveTo>
                    <a:pt x="138036" y="-180"/>
                  </a:moveTo>
                  <a:lnTo>
                    <a:pt x="138036" y="41635"/>
                  </a:lnTo>
                  <a:lnTo>
                    <a:pt x="52311" y="41635"/>
                  </a:lnTo>
                  <a:lnTo>
                    <a:pt x="52311" y="77734"/>
                  </a:lnTo>
                  <a:cubicBezTo>
                    <a:pt x="78695" y="70915"/>
                    <a:pt x="106698" y="76878"/>
                    <a:pt x="128034" y="93832"/>
                  </a:cubicBezTo>
                  <a:cubicBezTo>
                    <a:pt x="143084" y="106348"/>
                    <a:pt x="151370" y="125150"/>
                    <a:pt x="150609" y="144695"/>
                  </a:cubicBezTo>
                  <a:cubicBezTo>
                    <a:pt x="151086" y="164917"/>
                    <a:pt x="142512" y="184291"/>
                    <a:pt x="127274" y="197559"/>
                  </a:cubicBezTo>
                  <a:cubicBezTo>
                    <a:pt x="111556" y="211542"/>
                    <a:pt x="91173" y="219028"/>
                    <a:pt x="70124" y="218514"/>
                  </a:cubicBezTo>
                  <a:cubicBezTo>
                    <a:pt x="42118" y="219010"/>
                    <a:pt x="15259" y="207132"/>
                    <a:pt x="-3221" y="186034"/>
                  </a:cubicBezTo>
                  <a:lnTo>
                    <a:pt x="22117" y="150791"/>
                  </a:lnTo>
                  <a:cubicBezTo>
                    <a:pt x="24022" y="152601"/>
                    <a:pt x="26498" y="154887"/>
                    <a:pt x="29547" y="157554"/>
                  </a:cubicBezTo>
                  <a:cubicBezTo>
                    <a:pt x="34879" y="161660"/>
                    <a:pt x="40595" y="165241"/>
                    <a:pt x="46595" y="168222"/>
                  </a:cubicBezTo>
                  <a:cubicBezTo>
                    <a:pt x="54120" y="172508"/>
                    <a:pt x="62694" y="174804"/>
                    <a:pt x="71361" y="174890"/>
                  </a:cubicBezTo>
                  <a:cubicBezTo>
                    <a:pt x="79267" y="174975"/>
                    <a:pt x="86981" y="172356"/>
                    <a:pt x="93269" y="167460"/>
                  </a:cubicBezTo>
                  <a:cubicBezTo>
                    <a:pt x="99840" y="162097"/>
                    <a:pt x="103366" y="153897"/>
                    <a:pt x="102794" y="145457"/>
                  </a:cubicBezTo>
                  <a:cubicBezTo>
                    <a:pt x="103175" y="136751"/>
                    <a:pt x="99364" y="128388"/>
                    <a:pt x="92411" y="123074"/>
                  </a:cubicBezTo>
                  <a:cubicBezTo>
                    <a:pt x="84599" y="117549"/>
                    <a:pt x="75170" y="114768"/>
                    <a:pt x="65645" y="115168"/>
                  </a:cubicBezTo>
                  <a:cubicBezTo>
                    <a:pt x="52120" y="115873"/>
                    <a:pt x="39072" y="119930"/>
                    <a:pt x="27545" y="126979"/>
                  </a:cubicBezTo>
                  <a:lnTo>
                    <a:pt x="7448" y="105262"/>
                  </a:lnTo>
                  <a:lnTo>
                    <a:pt x="7448" y="-180"/>
                  </a:lnTo>
                  <a:close/>
                </a:path>
              </a:pathLst>
            </a:custGeom>
            <a:solidFill>
              <a:srgbClr val="FFFFFF"/>
            </a:solidFill>
            <a:ln w="9525"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6B416BC5-C405-42C2-A343-22DA70230D4F}"/>
                </a:ext>
              </a:extLst>
            </p:cNvPr>
            <p:cNvSpPr/>
            <p:nvPr/>
          </p:nvSpPr>
          <p:spPr>
            <a:xfrm>
              <a:off x="10521834" y="3293833"/>
              <a:ext cx="220396" cy="312321"/>
            </a:xfrm>
            <a:custGeom>
              <a:avLst/>
              <a:gdLst>
                <a:gd name="connsiteX0" fmla="*/ 138510 w 154352"/>
                <a:gd name="connsiteY0" fmla="*/ -180 h 218731"/>
                <a:gd name="connsiteX1" fmla="*/ 138510 w 154352"/>
                <a:gd name="connsiteY1" fmla="*/ 41635 h 218731"/>
                <a:gd name="connsiteX2" fmla="*/ 52785 w 154352"/>
                <a:gd name="connsiteY2" fmla="*/ 41635 h 218731"/>
                <a:gd name="connsiteX3" fmla="*/ 52785 w 154352"/>
                <a:gd name="connsiteY3" fmla="*/ 77734 h 218731"/>
                <a:gd name="connsiteX4" fmla="*/ 128508 w 154352"/>
                <a:gd name="connsiteY4" fmla="*/ 93832 h 218731"/>
                <a:gd name="connsiteX5" fmla="*/ 151084 w 154352"/>
                <a:gd name="connsiteY5" fmla="*/ 144695 h 218731"/>
                <a:gd name="connsiteX6" fmla="*/ 127748 w 154352"/>
                <a:gd name="connsiteY6" fmla="*/ 197559 h 218731"/>
                <a:gd name="connsiteX7" fmla="*/ 70026 w 154352"/>
                <a:gd name="connsiteY7" fmla="*/ 218514 h 218731"/>
                <a:gd name="connsiteX8" fmla="*/ -3221 w 154352"/>
                <a:gd name="connsiteY8" fmla="*/ 186034 h 218731"/>
                <a:gd name="connsiteX9" fmla="*/ 22115 w 154352"/>
                <a:gd name="connsiteY9" fmla="*/ 150791 h 218731"/>
                <a:gd name="connsiteX10" fmla="*/ 29545 w 154352"/>
                <a:gd name="connsiteY10" fmla="*/ 157554 h 218731"/>
                <a:gd name="connsiteX11" fmla="*/ 46595 w 154352"/>
                <a:gd name="connsiteY11" fmla="*/ 168222 h 218731"/>
                <a:gd name="connsiteX12" fmla="*/ 71263 w 154352"/>
                <a:gd name="connsiteY12" fmla="*/ 174890 h 218731"/>
                <a:gd name="connsiteX13" fmla="*/ 93266 w 154352"/>
                <a:gd name="connsiteY13" fmla="*/ 167460 h 218731"/>
                <a:gd name="connsiteX14" fmla="*/ 102791 w 154352"/>
                <a:gd name="connsiteY14" fmla="*/ 145457 h 218731"/>
                <a:gd name="connsiteX15" fmla="*/ 92504 w 154352"/>
                <a:gd name="connsiteY15" fmla="*/ 123074 h 218731"/>
                <a:gd name="connsiteX16" fmla="*/ 65740 w 154352"/>
                <a:gd name="connsiteY16" fmla="*/ 115168 h 218731"/>
                <a:gd name="connsiteX17" fmla="*/ 27640 w 154352"/>
                <a:gd name="connsiteY17" fmla="*/ 126979 h 218731"/>
                <a:gd name="connsiteX18" fmla="*/ 7541 w 154352"/>
                <a:gd name="connsiteY18" fmla="*/ 105262 h 218731"/>
                <a:gd name="connsiteX19" fmla="*/ 7541 w 154352"/>
                <a:gd name="connsiteY19" fmla="*/ -180 h 218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4352" h="218731">
                  <a:moveTo>
                    <a:pt x="138510" y="-180"/>
                  </a:moveTo>
                  <a:lnTo>
                    <a:pt x="138510" y="41635"/>
                  </a:lnTo>
                  <a:lnTo>
                    <a:pt x="52785" y="41635"/>
                  </a:lnTo>
                  <a:lnTo>
                    <a:pt x="52785" y="77734"/>
                  </a:lnTo>
                  <a:cubicBezTo>
                    <a:pt x="79170" y="70915"/>
                    <a:pt x="107172" y="76878"/>
                    <a:pt x="128508" y="93832"/>
                  </a:cubicBezTo>
                  <a:cubicBezTo>
                    <a:pt x="143559" y="106348"/>
                    <a:pt x="151846" y="125150"/>
                    <a:pt x="151084" y="144695"/>
                  </a:cubicBezTo>
                  <a:cubicBezTo>
                    <a:pt x="151560" y="164917"/>
                    <a:pt x="142987" y="184291"/>
                    <a:pt x="127748" y="197559"/>
                  </a:cubicBezTo>
                  <a:cubicBezTo>
                    <a:pt x="111840" y="211656"/>
                    <a:pt x="91266" y="219152"/>
                    <a:pt x="70026" y="218514"/>
                  </a:cubicBezTo>
                  <a:cubicBezTo>
                    <a:pt x="42023" y="218980"/>
                    <a:pt x="15257" y="207103"/>
                    <a:pt x="-3221" y="186034"/>
                  </a:cubicBezTo>
                  <a:lnTo>
                    <a:pt x="22115" y="150791"/>
                  </a:lnTo>
                  <a:cubicBezTo>
                    <a:pt x="24019" y="152601"/>
                    <a:pt x="26496" y="154887"/>
                    <a:pt x="29545" y="157554"/>
                  </a:cubicBezTo>
                  <a:cubicBezTo>
                    <a:pt x="34879" y="161660"/>
                    <a:pt x="40593" y="165241"/>
                    <a:pt x="46595" y="168222"/>
                  </a:cubicBezTo>
                  <a:cubicBezTo>
                    <a:pt x="54120" y="172498"/>
                    <a:pt x="62596" y="174794"/>
                    <a:pt x="71263" y="174890"/>
                  </a:cubicBezTo>
                  <a:cubicBezTo>
                    <a:pt x="79265" y="175004"/>
                    <a:pt x="86981" y="172375"/>
                    <a:pt x="93266" y="167460"/>
                  </a:cubicBezTo>
                  <a:cubicBezTo>
                    <a:pt x="99838" y="162107"/>
                    <a:pt x="103363" y="153906"/>
                    <a:pt x="102791" y="145457"/>
                  </a:cubicBezTo>
                  <a:cubicBezTo>
                    <a:pt x="103268" y="136761"/>
                    <a:pt x="99364" y="128398"/>
                    <a:pt x="92504" y="123074"/>
                  </a:cubicBezTo>
                  <a:cubicBezTo>
                    <a:pt x="84695" y="117549"/>
                    <a:pt x="75265" y="114768"/>
                    <a:pt x="65740" y="115168"/>
                  </a:cubicBezTo>
                  <a:cubicBezTo>
                    <a:pt x="52213" y="115873"/>
                    <a:pt x="39165" y="119930"/>
                    <a:pt x="27640" y="126979"/>
                  </a:cubicBezTo>
                  <a:lnTo>
                    <a:pt x="7541" y="105262"/>
                  </a:lnTo>
                  <a:lnTo>
                    <a:pt x="7541" y="-180"/>
                  </a:lnTo>
                  <a:close/>
                </a:path>
              </a:pathLst>
            </a:custGeom>
            <a:solidFill>
              <a:srgbClr val="FFFFFF"/>
            </a:solidFill>
            <a:ln w="9525"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F3A3043D-25B2-4CEF-8C07-772FA0ECD1CD}"/>
                </a:ext>
              </a:extLst>
            </p:cNvPr>
            <p:cNvSpPr/>
            <p:nvPr/>
          </p:nvSpPr>
          <p:spPr>
            <a:xfrm>
              <a:off x="10778877" y="3275336"/>
              <a:ext cx="177507" cy="182127"/>
            </a:xfrm>
            <a:custGeom>
              <a:avLst/>
              <a:gdLst>
                <a:gd name="connsiteX0" fmla="*/ 50029 w 124315"/>
                <a:gd name="connsiteY0" fmla="*/ 28395 h 127551"/>
                <a:gd name="connsiteX1" fmla="*/ 42504 w 124315"/>
                <a:gd name="connsiteY1" fmla="*/ 46397 h 127551"/>
                <a:gd name="connsiteX2" fmla="*/ 23454 w 124315"/>
                <a:gd name="connsiteY2" fmla="*/ 53636 h 127551"/>
                <a:gd name="connsiteX3" fmla="*/ 4404 w 124315"/>
                <a:gd name="connsiteY3" fmla="*/ 46302 h 127551"/>
                <a:gd name="connsiteX4" fmla="*/ 3737 w 124315"/>
                <a:gd name="connsiteY4" fmla="*/ 11012 h 127551"/>
                <a:gd name="connsiteX5" fmla="*/ 4404 w 124315"/>
                <a:gd name="connsiteY5" fmla="*/ 10393 h 127551"/>
                <a:gd name="connsiteX6" fmla="*/ 42504 w 124315"/>
                <a:gd name="connsiteY6" fmla="*/ 10393 h 127551"/>
                <a:gd name="connsiteX7" fmla="*/ 50029 w 124315"/>
                <a:gd name="connsiteY7" fmla="*/ 28395 h 127551"/>
                <a:gd name="connsiteX8" fmla="*/ 119276 w 124315"/>
                <a:gd name="connsiteY8" fmla="*/ -180 h 127551"/>
                <a:gd name="connsiteX9" fmla="*/ 28979 w 124315"/>
                <a:gd name="connsiteY9" fmla="*/ 125836 h 127551"/>
                <a:gd name="connsiteX10" fmla="*/ -1977 w 124315"/>
                <a:gd name="connsiteY10" fmla="*/ 125836 h 127551"/>
                <a:gd name="connsiteX11" fmla="*/ 88511 w 124315"/>
                <a:gd name="connsiteY11" fmla="*/ -180 h 127551"/>
                <a:gd name="connsiteX12" fmla="*/ 18119 w 124315"/>
                <a:gd name="connsiteY12" fmla="*/ 34777 h 127551"/>
                <a:gd name="connsiteX13" fmla="*/ 23359 w 124315"/>
                <a:gd name="connsiteY13" fmla="*/ 37158 h 127551"/>
                <a:gd name="connsiteX14" fmla="*/ 28789 w 124315"/>
                <a:gd name="connsiteY14" fmla="*/ 34777 h 127551"/>
                <a:gd name="connsiteX15" fmla="*/ 30979 w 124315"/>
                <a:gd name="connsiteY15" fmla="*/ 28300 h 127551"/>
                <a:gd name="connsiteX16" fmla="*/ 28789 w 124315"/>
                <a:gd name="connsiteY16" fmla="*/ 21727 h 127551"/>
                <a:gd name="connsiteX17" fmla="*/ 23454 w 124315"/>
                <a:gd name="connsiteY17" fmla="*/ 19155 h 127551"/>
                <a:gd name="connsiteX18" fmla="*/ 18119 w 124315"/>
                <a:gd name="connsiteY18" fmla="*/ 21727 h 127551"/>
                <a:gd name="connsiteX19" fmla="*/ 16024 w 124315"/>
                <a:gd name="connsiteY19" fmla="*/ 28300 h 127551"/>
                <a:gd name="connsiteX20" fmla="*/ 18119 w 124315"/>
                <a:gd name="connsiteY20" fmla="*/ 34872 h 127551"/>
                <a:gd name="connsiteX21" fmla="*/ 121085 w 124315"/>
                <a:gd name="connsiteY21" fmla="*/ 102118 h 127551"/>
                <a:gd name="connsiteX22" fmla="*/ 113560 w 124315"/>
                <a:gd name="connsiteY22" fmla="*/ 120025 h 127551"/>
                <a:gd name="connsiteX23" fmla="*/ 94510 w 124315"/>
                <a:gd name="connsiteY23" fmla="*/ 127359 h 127551"/>
                <a:gd name="connsiteX24" fmla="*/ 75460 w 124315"/>
                <a:gd name="connsiteY24" fmla="*/ 119930 h 127551"/>
                <a:gd name="connsiteX25" fmla="*/ 75079 w 124315"/>
                <a:gd name="connsiteY25" fmla="*/ 84373 h 127551"/>
                <a:gd name="connsiteX26" fmla="*/ 75460 w 124315"/>
                <a:gd name="connsiteY26" fmla="*/ 84021 h 127551"/>
                <a:gd name="connsiteX27" fmla="*/ 113560 w 124315"/>
                <a:gd name="connsiteY27" fmla="*/ 84021 h 127551"/>
                <a:gd name="connsiteX28" fmla="*/ 121085 w 124315"/>
                <a:gd name="connsiteY28" fmla="*/ 102214 h 127551"/>
                <a:gd name="connsiteX29" fmla="*/ 89080 w 124315"/>
                <a:gd name="connsiteY29" fmla="*/ 108500 h 127551"/>
                <a:gd name="connsiteX30" fmla="*/ 94415 w 124315"/>
                <a:gd name="connsiteY30" fmla="*/ 110881 h 127551"/>
                <a:gd name="connsiteX31" fmla="*/ 99845 w 124315"/>
                <a:gd name="connsiteY31" fmla="*/ 108500 h 127551"/>
                <a:gd name="connsiteX32" fmla="*/ 102035 w 124315"/>
                <a:gd name="connsiteY32" fmla="*/ 102118 h 127551"/>
                <a:gd name="connsiteX33" fmla="*/ 99845 w 124315"/>
                <a:gd name="connsiteY33" fmla="*/ 95451 h 127551"/>
                <a:gd name="connsiteX34" fmla="*/ 90224 w 124315"/>
                <a:gd name="connsiteY34" fmla="*/ 94432 h 127551"/>
                <a:gd name="connsiteX35" fmla="*/ 89176 w 124315"/>
                <a:gd name="connsiteY35" fmla="*/ 95451 h 127551"/>
                <a:gd name="connsiteX36" fmla="*/ 86985 w 124315"/>
                <a:gd name="connsiteY36" fmla="*/ 102118 h 127551"/>
                <a:gd name="connsiteX37" fmla="*/ 89080 w 124315"/>
                <a:gd name="connsiteY37" fmla="*/ 108595 h 127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4315" h="127551">
                  <a:moveTo>
                    <a:pt x="50029" y="28395"/>
                  </a:moveTo>
                  <a:cubicBezTo>
                    <a:pt x="50220" y="35196"/>
                    <a:pt x="47457" y="41740"/>
                    <a:pt x="42504" y="46397"/>
                  </a:cubicBezTo>
                  <a:cubicBezTo>
                    <a:pt x="37360" y="51265"/>
                    <a:pt x="30502" y="53874"/>
                    <a:pt x="23454" y="53636"/>
                  </a:cubicBezTo>
                  <a:cubicBezTo>
                    <a:pt x="16406" y="53912"/>
                    <a:pt x="9453" y="51265"/>
                    <a:pt x="4404" y="46302"/>
                  </a:cubicBezTo>
                  <a:cubicBezTo>
                    <a:pt x="-5502" y="36729"/>
                    <a:pt x="-5788" y="20927"/>
                    <a:pt x="3737" y="11012"/>
                  </a:cubicBezTo>
                  <a:cubicBezTo>
                    <a:pt x="4023" y="10802"/>
                    <a:pt x="4213" y="10593"/>
                    <a:pt x="4404" y="10393"/>
                  </a:cubicBezTo>
                  <a:cubicBezTo>
                    <a:pt x="15262" y="696"/>
                    <a:pt x="31644" y="696"/>
                    <a:pt x="42504" y="10393"/>
                  </a:cubicBezTo>
                  <a:cubicBezTo>
                    <a:pt x="47457" y="15079"/>
                    <a:pt x="50125" y="21604"/>
                    <a:pt x="50029" y="28395"/>
                  </a:cubicBezTo>
                  <a:close/>
                  <a:moveTo>
                    <a:pt x="119276" y="-180"/>
                  </a:moveTo>
                  <a:lnTo>
                    <a:pt x="28979" y="125836"/>
                  </a:lnTo>
                  <a:lnTo>
                    <a:pt x="-1977" y="125836"/>
                  </a:lnTo>
                  <a:lnTo>
                    <a:pt x="88511" y="-180"/>
                  </a:lnTo>
                  <a:close/>
                  <a:moveTo>
                    <a:pt x="18119" y="34777"/>
                  </a:moveTo>
                  <a:cubicBezTo>
                    <a:pt x="19359" y="36348"/>
                    <a:pt x="21359" y="37225"/>
                    <a:pt x="23359" y="37158"/>
                  </a:cubicBezTo>
                  <a:cubicBezTo>
                    <a:pt x="25454" y="37225"/>
                    <a:pt x="27454" y="36348"/>
                    <a:pt x="28789" y="34777"/>
                  </a:cubicBezTo>
                  <a:cubicBezTo>
                    <a:pt x="30312" y="32967"/>
                    <a:pt x="31075" y="30652"/>
                    <a:pt x="30979" y="28300"/>
                  </a:cubicBezTo>
                  <a:cubicBezTo>
                    <a:pt x="31075" y="25918"/>
                    <a:pt x="30216" y="23594"/>
                    <a:pt x="28789" y="21727"/>
                  </a:cubicBezTo>
                  <a:cubicBezTo>
                    <a:pt x="27454" y="20098"/>
                    <a:pt x="25549" y="19146"/>
                    <a:pt x="23454" y="19155"/>
                  </a:cubicBezTo>
                  <a:cubicBezTo>
                    <a:pt x="21359" y="19165"/>
                    <a:pt x="19454" y="20108"/>
                    <a:pt x="18119" y="21727"/>
                  </a:cubicBezTo>
                  <a:cubicBezTo>
                    <a:pt x="16692" y="23613"/>
                    <a:pt x="15929" y="25938"/>
                    <a:pt x="16024" y="28300"/>
                  </a:cubicBezTo>
                  <a:cubicBezTo>
                    <a:pt x="15834" y="30671"/>
                    <a:pt x="16596" y="33024"/>
                    <a:pt x="18119" y="34872"/>
                  </a:cubicBezTo>
                  <a:close/>
                  <a:moveTo>
                    <a:pt x="121085" y="102118"/>
                  </a:moveTo>
                  <a:cubicBezTo>
                    <a:pt x="121181" y="108881"/>
                    <a:pt x="118513" y="115387"/>
                    <a:pt x="113560" y="120025"/>
                  </a:cubicBezTo>
                  <a:cubicBezTo>
                    <a:pt x="108416" y="124921"/>
                    <a:pt x="101559" y="127560"/>
                    <a:pt x="94510" y="127359"/>
                  </a:cubicBezTo>
                  <a:cubicBezTo>
                    <a:pt x="87366" y="127578"/>
                    <a:pt x="80509" y="124893"/>
                    <a:pt x="75460" y="119930"/>
                  </a:cubicBezTo>
                  <a:cubicBezTo>
                    <a:pt x="65554" y="110205"/>
                    <a:pt x="65363" y="94289"/>
                    <a:pt x="75079" y="84373"/>
                  </a:cubicBezTo>
                  <a:cubicBezTo>
                    <a:pt x="75269" y="84249"/>
                    <a:pt x="75365" y="84135"/>
                    <a:pt x="75460" y="84021"/>
                  </a:cubicBezTo>
                  <a:cubicBezTo>
                    <a:pt x="86318" y="74315"/>
                    <a:pt x="102703" y="74315"/>
                    <a:pt x="113560" y="84021"/>
                  </a:cubicBezTo>
                  <a:cubicBezTo>
                    <a:pt x="118513" y="88755"/>
                    <a:pt x="121276" y="95355"/>
                    <a:pt x="121085" y="102214"/>
                  </a:cubicBezTo>
                  <a:close/>
                  <a:moveTo>
                    <a:pt x="89080" y="108500"/>
                  </a:moveTo>
                  <a:cubicBezTo>
                    <a:pt x="90415" y="110072"/>
                    <a:pt x="92320" y="110948"/>
                    <a:pt x="94415" y="110881"/>
                  </a:cubicBezTo>
                  <a:cubicBezTo>
                    <a:pt x="96510" y="110948"/>
                    <a:pt x="98510" y="110072"/>
                    <a:pt x="99845" y="108500"/>
                  </a:cubicBezTo>
                  <a:cubicBezTo>
                    <a:pt x="101368" y="106709"/>
                    <a:pt x="102131" y="104443"/>
                    <a:pt x="102035" y="102118"/>
                  </a:cubicBezTo>
                  <a:cubicBezTo>
                    <a:pt x="102131" y="99709"/>
                    <a:pt x="101368" y="97356"/>
                    <a:pt x="99845" y="95451"/>
                  </a:cubicBezTo>
                  <a:cubicBezTo>
                    <a:pt x="97463" y="92507"/>
                    <a:pt x="93178" y="92050"/>
                    <a:pt x="90224" y="94432"/>
                  </a:cubicBezTo>
                  <a:cubicBezTo>
                    <a:pt x="89843" y="94727"/>
                    <a:pt x="89462" y="95079"/>
                    <a:pt x="89176" y="95451"/>
                  </a:cubicBezTo>
                  <a:cubicBezTo>
                    <a:pt x="87652" y="97356"/>
                    <a:pt x="86890" y="99709"/>
                    <a:pt x="86985" y="102118"/>
                  </a:cubicBezTo>
                  <a:cubicBezTo>
                    <a:pt x="86890" y="104461"/>
                    <a:pt x="87652" y="106766"/>
                    <a:pt x="89080" y="108595"/>
                  </a:cubicBezTo>
                  <a:close/>
                </a:path>
              </a:pathLst>
            </a:custGeom>
            <a:solidFill>
              <a:srgbClr val="FFFFFF"/>
            </a:solidFill>
            <a:ln w="9525"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4C43E598-F687-4199-8C34-1759943AF6DF}"/>
                </a:ext>
              </a:extLst>
            </p:cNvPr>
            <p:cNvSpPr/>
            <p:nvPr/>
          </p:nvSpPr>
          <p:spPr>
            <a:xfrm>
              <a:off x="10306673" y="3653023"/>
              <a:ext cx="67049" cy="72763"/>
            </a:xfrm>
            <a:custGeom>
              <a:avLst/>
              <a:gdLst>
                <a:gd name="connsiteX0" fmla="*/ 32403 w 46957"/>
                <a:gd name="connsiteY0" fmla="*/ -180 h 50959"/>
                <a:gd name="connsiteX1" fmla="*/ 43737 w 46957"/>
                <a:gd name="connsiteY1" fmla="*/ -180 h 50959"/>
                <a:gd name="connsiteX2" fmla="*/ 43737 w 46957"/>
                <a:gd name="connsiteY2" fmla="*/ 50779 h 50959"/>
                <a:gd name="connsiteX3" fmla="*/ 32403 w 46957"/>
                <a:gd name="connsiteY3" fmla="*/ 50779 h 50959"/>
                <a:gd name="connsiteX4" fmla="*/ 8113 w 46957"/>
                <a:gd name="connsiteY4" fmla="*/ 18870 h 50959"/>
                <a:gd name="connsiteX5" fmla="*/ 8113 w 46957"/>
                <a:gd name="connsiteY5" fmla="*/ 50779 h 50959"/>
                <a:gd name="connsiteX6" fmla="*/ -3221 w 46957"/>
                <a:gd name="connsiteY6" fmla="*/ 50779 h 50959"/>
                <a:gd name="connsiteX7" fmla="*/ -3221 w 46957"/>
                <a:gd name="connsiteY7" fmla="*/ -180 h 50959"/>
                <a:gd name="connsiteX8" fmla="*/ 7351 w 46957"/>
                <a:gd name="connsiteY8" fmla="*/ -180 h 50959"/>
                <a:gd name="connsiteX9" fmla="*/ 32403 w 46957"/>
                <a:gd name="connsiteY9" fmla="*/ 32586 h 5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957" h="50959">
                  <a:moveTo>
                    <a:pt x="32403" y="-180"/>
                  </a:moveTo>
                  <a:lnTo>
                    <a:pt x="43737" y="-180"/>
                  </a:lnTo>
                  <a:lnTo>
                    <a:pt x="43737" y="50779"/>
                  </a:lnTo>
                  <a:lnTo>
                    <a:pt x="32403" y="50779"/>
                  </a:lnTo>
                  <a:lnTo>
                    <a:pt x="8113" y="18870"/>
                  </a:lnTo>
                  <a:lnTo>
                    <a:pt x="8113" y="50779"/>
                  </a:lnTo>
                  <a:lnTo>
                    <a:pt x="-3221" y="50779"/>
                  </a:lnTo>
                  <a:lnTo>
                    <a:pt x="-3221" y="-180"/>
                  </a:lnTo>
                  <a:lnTo>
                    <a:pt x="7351" y="-180"/>
                  </a:lnTo>
                  <a:lnTo>
                    <a:pt x="32403" y="32586"/>
                  </a:lnTo>
                  <a:close/>
                </a:path>
              </a:pathLst>
            </a:custGeom>
            <a:solidFill>
              <a:srgbClr val="FFFFFF"/>
            </a:solidFill>
            <a:ln w="9525"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BF88CF3E-BE79-4348-8135-A28792E36644}"/>
                </a:ext>
              </a:extLst>
            </p:cNvPr>
            <p:cNvSpPr/>
            <p:nvPr/>
          </p:nvSpPr>
          <p:spPr>
            <a:xfrm>
              <a:off x="10386677" y="3669058"/>
              <a:ext cx="59133" cy="57539"/>
            </a:xfrm>
            <a:custGeom>
              <a:avLst/>
              <a:gdLst>
                <a:gd name="connsiteX0" fmla="*/ 38189 w 41413"/>
                <a:gd name="connsiteY0" fmla="*/ 19927 h 40297"/>
                <a:gd name="connsiteX1" fmla="*/ 32283 w 41413"/>
                <a:gd name="connsiteY1" fmla="*/ 34310 h 40297"/>
                <a:gd name="connsiteX2" fmla="*/ 2566 w 41413"/>
                <a:gd name="connsiteY2" fmla="*/ 34310 h 40297"/>
                <a:gd name="connsiteX3" fmla="*/ 2566 w 41413"/>
                <a:gd name="connsiteY3" fmla="*/ 5735 h 40297"/>
                <a:gd name="connsiteX4" fmla="*/ 32283 w 41413"/>
                <a:gd name="connsiteY4" fmla="*/ 5735 h 40297"/>
                <a:gd name="connsiteX5" fmla="*/ 38189 w 41413"/>
                <a:gd name="connsiteY5" fmla="*/ 19927 h 40297"/>
                <a:gd name="connsiteX6" fmla="*/ 7710 w 41413"/>
                <a:gd name="connsiteY6" fmla="*/ 19927 h 40297"/>
                <a:gd name="connsiteX7" fmla="*/ 10473 w 41413"/>
                <a:gd name="connsiteY7" fmla="*/ 27738 h 40297"/>
                <a:gd name="connsiteX8" fmla="*/ 23902 w 41413"/>
                <a:gd name="connsiteY8" fmla="*/ 28185 h 40297"/>
                <a:gd name="connsiteX9" fmla="*/ 24379 w 41413"/>
                <a:gd name="connsiteY9" fmla="*/ 27738 h 40297"/>
                <a:gd name="connsiteX10" fmla="*/ 27141 w 41413"/>
                <a:gd name="connsiteY10" fmla="*/ 19927 h 40297"/>
                <a:gd name="connsiteX11" fmla="*/ 24379 w 41413"/>
                <a:gd name="connsiteY11" fmla="*/ 12021 h 40297"/>
                <a:gd name="connsiteX12" fmla="*/ 10947 w 41413"/>
                <a:gd name="connsiteY12" fmla="*/ 11574 h 40297"/>
                <a:gd name="connsiteX13" fmla="*/ 10473 w 41413"/>
                <a:gd name="connsiteY13" fmla="*/ 12021 h 40297"/>
                <a:gd name="connsiteX14" fmla="*/ 7901 w 41413"/>
                <a:gd name="connsiteY14" fmla="*/ 19927 h 40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413" h="40297">
                  <a:moveTo>
                    <a:pt x="38189" y="19927"/>
                  </a:moveTo>
                  <a:cubicBezTo>
                    <a:pt x="38285" y="25327"/>
                    <a:pt x="36190" y="30538"/>
                    <a:pt x="32283" y="34310"/>
                  </a:cubicBezTo>
                  <a:cubicBezTo>
                    <a:pt x="23902" y="42054"/>
                    <a:pt x="10947" y="42054"/>
                    <a:pt x="2566" y="34310"/>
                  </a:cubicBezTo>
                  <a:cubicBezTo>
                    <a:pt x="-5150" y="26356"/>
                    <a:pt x="-5150" y="13688"/>
                    <a:pt x="2566" y="5735"/>
                  </a:cubicBezTo>
                  <a:cubicBezTo>
                    <a:pt x="10947" y="-2152"/>
                    <a:pt x="23902" y="-2152"/>
                    <a:pt x="32283" y="5735"/>
                  </a:cubicBezTo>
                  <a:cubicBezTo>
                    <a:pt x="36094" y="9459"/>
                    <a:pt x="38285" y="14583"/>
                    <a:pt x="38189" y="19927"/>
                  </a:cubicBezTo>
                  <a:close/>
                  <a:moveTo>
                    <a:pt x="7710" y="19927"/>
                  </a:moveTo>
                  <a:cubicBezTo>
                    <a:pt x="7519" y="22794"/>
                    <a:pt x="8566" y="25604"/>
                    <a:pt x="10473" y="27738"/>
                  </a:cubicBezTo>
                  <a:cubicBezTo>
                    <a:pt x="14091" y="31576"/>
                    <a:pt x="20093" y="31776"/>
                    <a:pt x="23902" y="28185"/>
                  </a:cubicBezTo>
                  <a:cubicBezTo>
                    <a:pt x="24093" y="28042"/>
                    <a:pt x="24188" y="27890"/>
                    <a:pt x="24379" y="27738"/>
                  </a:cubicBezTo>
                  <a:cubicBezTo>
                    <a:pt x="26283" y="25604"/>
                    <a:pt x="27332" y="22794"/>
                    <a:pt x="27141" y="19927"/>
                  </a:cubicBezTo>
                  <a:cubicBezTo>
                    <a:pt x="27237" y="17031"/>
                    <a:pt x="26283" y="14193"/>
                    <a:pt x="24379" y="12021"/>
                  </a:cubicBezTo>
                  <a:cubicBezTo>
                    <a:pt x="20758" y="8183"/>
                    <a:pt x="14758" y="7983"/>
                    <a:pt x="10947" y="11574"/>
                  </a:cubicBezTo>
                  <a:cubicBezTo>
                    <a:pt x="10759" y="11717"/>
                    <a:pt x="10663" y="11869"/>
                    <a:pt x="10473" y="12021"/>
                  </a:cubicBezTo>
                  <a:cubicBezTo>
                    <a:pt x="8661" y="14231"/>
                    <a:pt x="7710" y="17060"/>
                    <a:pt x="7901" y="19927"/>
                  </a:cubicBezTo>
                  <a:close/>
                </a:path>
              </a:pathLst>
            </a:custGeom>
            <a:solidFill>
              <a:srgbClr val="FFFFFF"/>
            </a:solidFill>
            <a:ln w="9525"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8702FAD0-85E9-4BB2-BAB8-00D024E4866C}"/>
                </a:ext>
              </a:extLst>
            </p:cNvPr>
            <p:cNvSpPr/>
            <p:nvPr/>
          </p:nvSpPr>
          <p:spPr>
            <a:xfrm>
              <a:off x="10457504" y="3668797"/>
              <a:ext cx="52248" cy="56988"/>
            </a:xfrm>
            <a:custGeom>
              <a:avLst/>
              <a:gdLst>
                <a:gd name="connsiteX0" fmla="*/ 7637 w 36591"/>
                <a:gd name="connsiteY0" fmla="*/ 17824 h 39911"/>
                <a:gd name="connsiteX1" fmla="*/ 7637 w 36591"/>
                <a:gd name="connsiteY1" fmla="*/ 39732 h 39911"/>
                <a:gd name="connsiteX2" fmla="*/ -3221 w 36591"/>
                <a:gd name="connsiteY2" fmla="*/ 39732 h 39911"/>
                <a:gd name="connsiteX3" fmla="*/ -3221 w 36591"/>
                <a:gd name="connsiteY3" fmla="*/ 489 h 39911"/>
                <a:gd name="connsiteX4" fmla="*/ 7637 w 36591"/>
                <a:gd name="connsiteY4" fmla="*/ 489 h 39911"/>
                <a:gd name="connsiteX5" fmla="*/ 7637 w 36591"/>
                <a:gd name="connsiteY5" fmla="*/ 4870 h 39911"/>
                <a:gd name="connsiteX6" fmla="*/ 18780 w 36591"/>
                <a:gd name="connsiteY6" fmla="*/ -178 h 39911"/>
                <a:gd name="connsiteX7" fmla="*/ 29163 w 36591"/>
                <a:gd name="connsiteY7" fmla="*/ 4203 h 39911"/>
                <a:gd name="connsiteX8" fmla="*/ 33354 w 36591"/>
                <a:gd name="connsiteY8" fmla="*/ 15824 h 39911"/>
                <a:gd name="connsiteX9" fmla="*/ 33354 w 36591"/>
                <a:gd name="connsiteY9" fmla="*/ 39732 h 39911"/>
                <a:gd name="connsiteX10" fmla="*/ 22496 w 36591"/>
                <a:gd name="connsiteY10" fmla="*/ 39732 h 39911"/>
                <a:gd name="connsiteX11" fmla="*/ 22496 w 36591"/>
                <a:gd name="connsiteY11" fmla="*/ 17538 h 39911"/>
                <a:gd name="connsiteX12" fmla="*/ 15829 w 36591"/>
                <a:gd name="connsiteY12" fmla="*/ 8013 h 39911"/>
                <a:gd name="connsiteX13" fmla="*/ 10113 w 36591"/>
                <a:gd name="connsiteY13" fmla="*/ 10395 h 39911"/>
                <a:gd name="connsiteX14" fmla="*/ 7637 w 36591"/>
                <a:gd name="connsiteY14" fmla="*/ 17824 h 39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91" h="39911">
                  <a:moveTo>
                    <a:pt x="7637" y="17824"/>
                  </a:moveTo>
                  <a:lnTo>
                    <a:pt x="7637" y="39732"/>
                  </a:lnTo>
                  <a:lnTo>
                    <a:pt x="-3221" y="39732"/>
                  </a:lnTo>
                  <a:lnTo>
                    <a:pt x="-3221" y="489"/>
                  </a:lnTo>
                  <a:lnTo>
                    <a:pt x="7637" y="489"/>
                  </a:lnTo>
                  <a:lnTo>
                    <a:pt x="7637" y="4870"/>
                  </a:lnTo>
                  <a:cubicBezTo>
                    <a:pt x="10495" y="1736"/>
                    <a:pt x="14494" y="-93"/>
                    <a:pt x="18780" y="-178"/>
                  </a:cubicBezTo>
                  <a:cubicBezTo>
                    <a:pt x="22687" y="-245"/>
                    <a:pt x="26496" y="1346"/>
                    <a:pt x="29163" y="4203"/>
                  </a:cubicBezTo>
                  <a:cubicBezTo>
                    <a:pt x="32117" y="7347"/>
                    <a:pt x="33544" y="11538"/>
                    <a:pt x="33354" y="15824"/>
                  </a:cubicBezTo>
                  <a:lnTo>
                    <a:pt x="33354" y="39732"/>
                  </a:lnTo>
                  <a:lnTo>
                    <a:pt x="22496" y="39732"/>
                  </a:lnTo>
                  <a:lnTo>
                    <a:pt x="22496" y="17538"/>
                  </a:lnTo>
                  <a:cubicBezTo>
                    <a:pt x="22496" y="11538"/>
                    <a:pt x="20210" y="8013"/>
                    <a:pt x="15829" y="8013"/>
                  </a:cubicBezTo>
                  <a:cubicBezTo>
                    <a:pt x="13636" y="7985"/>
                    <a:pt x="11636" y="8852"/>
                    <a:pt x="10113" y="10395"/>
                  </a:cubicBezTo>
                  <a:cubicBezTo>
                    <a:pt x="8304" y="12404"/>
                    <a:pt x="7351" y="15109"/>
                    <a:pt x="7637" y="17824"/>
                  </a:cubicBezTo>
                  <a:close/>
                </a:path>
              </a:pathLst>
            </a:custGeom>
            <a:solidFill>
              <a:srgbClr val="FFFFFF"/>
            </a:solidFill>
            <a:ln w="9525"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8B09D6D3-DAAC-4312-9A32-BAD038CB1B39}"/>
                </a:ext>
              </a:extLst>
            </p:cNvPr>
            <p:cNvSpPr/>
            <p:nvPr/>
          </p:nvSpPr>
          <p:spPr>
            <a:xfrm>
              <a:off x="10523601" y="3687839"/>
              <a:ext cx="37129" cy="13601"/>
            </a:xfrm>
            <a:custGeom>
              <a:avLst/>
              <a:gdLst>
                <a:gd name="connsiteX0" fmla="*/ -3221 w 26003"/>
                <a:gd name="connsiteY0" fmla="*/ 9345 h 9525"/>
                <a:gd name="connsiteX1" fmla="*/ -3221 w 26003"/>
                <a:gd name="connsiteY1" fmla="*/ -180 h 9525"/>
                <a:gd name="connsiteX2" fmla="*/ 22782 w 26003"/>
                <a:gd name="connsiteY2" fmla="*/ -180 h 9525"/>
                <a:gd name="connsiteX3" fmla="*/ 22782 w 26003"/>
                <a:gd name="connsiteY3" fmla="*/ 9345 h 9525"/>
              </a:gdLst>
              <a:ahLst/>
              <a:cxnLst>
                <a:cxn ang="0">
                  <a:pos x="connsiteX0" y="connsiteY0"/>
                </a:cxn>
                <a:cxn ang="0">
                  <a:pos x="connsiteX1" y="connsiteY1"/>
                </a:cxn>
                <a:cxn ang="0">
                  <a:pos x="connsiteX2" y="connsiteY2"/>
                </a:cxn>
                <a:cxn ang="0">
                  <a:pos x="connsiteX3" y="connsiteY3"/>
                </a:cxn>
              </a:cxnLst>
              <a:rect l="l" t="t" r="r" b="b"/>
              <a:pathLst>
                <a:path w="26003" h="9525">
                  <a:moveTo>
                    <a:pt x="-3221" y="9345"/>
                  </a:moveTo>
                  <a:lnTo>
                    <a:pt x="-3221" y="-180"/>
                  </a:lnTo>
                  <a:lnTo>
                    <a:pt x="22782" y="-180"/>
                  </a:lnTo>
                  <a:lnTo>
                    <a:pt x="22782" y="9345"/>
                  </a:lnTo>
                  <a:close/>
                </a:path>
              </a:pathLst>
            </a:custGeom>
            <a:solidFill>
              <a:srgbClr val="FFFFFF"/>
            </a:solidFill>
            <a:ln w="9525"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6CC43444-0BD1-4F99-9EEC-8E403366C4DA}"/>
                </a:ext>
              </a:extLst>
            </p:cNvPr>
            <p:cNvSpPr/>
            <p:nvPr/>
          </p:nvSpPr>
          <p:spPr>
            <a:xfrm>
              <a:off x="10564811" y="3653023"/>
              <a:ext cx="72082" cy="72763"/>
            </a:xfrm>
            <a:custGeom>
              <a:avLst/>
              <a:gdLst>
                <a:gd name="connsiteX0" fmla="*/ 22020 w 50482"/>
                <a:gd name="connsiteY0" fmla="*/ 32205 h 50959"/>
                <a:gd name="connsiteX1" fmla="*/ 34975 w 50482"/>
                <a:gd name="connsiteY1" fmla="*/ -180 h 50959"/>
                <a:gd name="connsiteX2" fmla="*/ 47262 w 50482"/>
                <a:gd name="connsiteY2" fmla="*/ -180 h 50959"/>
                <a:gd name="connsiteX3" fmla="*/ 26782 w 50482"/>
                <a:gd name="connsiteY3" fmla="*/ 50779 h 50959"/>
                <a:gd name="connsiteX4" fmla="*/ 17257 w 50482"/>
                <a:gd name="connsiteY4" fmla="*/ 50779 h 50959"/>
                <a:gd name="connsiteX5" fmla="*/ -3221 w 50482"/>
                <a:gd name="connsiteY5" fmla="*/ -180 h 50959"/>
                <a:gd name="connsiteX6" fmla="*/ 9162 w 50482"/>
                <a:gd name="connsiteY6" fmla="*/ -180 h 5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482" h="50959">
                  <a:moveTo>
                    <a:pt x="22020" y="32205"/>
                  </a:moveTo>
                  <a:lnTo>
                    <a:pt x="34975" y="-180"/>
                  </a:lnTo>
                  <a:lnTo>
                    <a:pt x="47262" y="-180"/>
                  </a:lnTo>
                  <a:lnTo>
                    <a:pt x="26782" y="50779"/>
                  </a:lnTo>
                  <a:lnTo>
                    <a:pt x="17257" y="50779"/>
                  </a:lnTo>
                  <a:lnTo>
                    <a:pt x="-3221" y="-180"/>
                  </a:lnTo>
                  <a:lnTo>
                    <a:pt x="9162" y="-180"/>
                  </a:lnTo>
                  <a:close/>
                </a:path>
              </a:pathLst>
            </a:custGeom>
            <a:solidFill>
              <a:srgbClr val="FFFFFF"/>
            </a:solidFill>
            <a:ln w="9525"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BB2CB136-35D9-4096-87C9-C87551B47A48}"/>
                </a:ext>
              </a:extLst>
            </p:cNvPr>
            <p:cNvSpPr/>
            <p:nvPr/>
          </p:nvSpPr>
          <p:spPr>
            <a:xfrm>
              <a:off x="10641938" y="3646489"/>
              <a:ext cx="18881" cy="79296"/>
            </a:xfrm>
            <a:custGeom>
              <a:avLst/>
              <a:gdLst>
                <a:gd name="connsiteX0" fmla="*/ -1135 w 13223"/>
                <a:gd name="connsiteY0" fmla="*/ 11158 h 55534"/>
                <a:gd name="connsiteX1" fmla="*/ -1514 w 13223"/>
                <a:gd name="connsiteY1" fmla="*/ 2005 h 55534"/>
                <a:gd name="connsiteX2" fmla="*/ -1135 w 13223"/>
                <a:gd name="connsiteY2" fmla="*/ 1633 h 55534"/>
                <a:gd name="connsiteX3" fmla="*/ 3439 w 13223"/>
                <a:gd name="connsiteY3" fmla="*/ -177 h 55534"/>
                <a:gd name="connsiteX4" fmla="*/ 7916 w 13223"/>
                <a:gd name="connsiteY4" fmla="*/ 1633 h 55534"/>
                <a:gd name="connsiteX5" fmla="*/ 8295 w 13223"/>
                <a:gd name="connsiteY5" fmla="*/ 10787 h 55534"/>
                <a:gd name="connsiteX6" fmla="*/ 7916 w 13223"/>
                <a:gd name="connsiteY6" fmla="*/ 11158 h 55534"/>
                <a:gd name="connsiteX7" fmla="*/ 3439 w 13223"/>
                <a:gd name="connsiteY7" fmla="*/ 12968 h 55534"/>
                <a:gd name="connsiteX8" fmla="*/ -1135 w 13223"/>
                <a:gd name="connsiteY8" fmla="*/ 11158 h 55534"/>
                <a:gd name="connsiteX9" fmla="*/ 8867 w 13223"/>
                <a:gd name="connsiteY9" fmla="*/ 55354 h 55534"/>
                <a:gd name="connsiteX10" fmla="*/ -2086 w 13223"/>
                <a:gd name="connsiteY10" fmla="*/ 55354 h 55534"/>
                <a:gd name="connsiteX11" fmla="*/ -2086 w 13223"/>
                <a:gd name="connsiteY11" fmla="*/ 16111 h 55534"/>
                <a:gd name="connsiteX12" fmla="*/ 8867 w 13223"/>
                <a:gd name="connsiteY12" fmla="*/ 16111 h 55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23" h="55534">
                  <a:moveTo>
                    <a:pt x="-1135" y="11158"/>
                  </a:moveTo>
                  <a:cubicBezTo>
                    <a:pt x="-3800" y="8729"/>
                    <a:pt x="-3895" y="4634"/>
                    <a:pt x="-1514" y="2005"/>
                  </a:cubicBezTo>
                  <a:cubicBezTo>
                    <a:pt x="-1418" y="1881"/>
                    <a:pt x="-1230" y="1757"/>
                    <a:pt x="-1135" y="1633"/>
                  </a:cubicBezTo>
                  <a:cubicBezTo>
                    <a:pt x="105" y="423"/>
                    <a:pt x="1723" y="-234"/>
                    <a:pt x="3439" y="-177"/>
                  </a:cubicBezTo>
                  <a:cubicBezTo>
                    <a:pt x="5153" y="-224"/>
                    <a:pt x="6772" y="433"/>
                    <a:pt x="7916" y="1633"/>
                  </a:cubicBezTo>
                  <a:cubicBezTo>
                    <a:pt x="10583" y="4062"/>
                    <a:pt x="10676" y="8158"/>
                    <a:pt x="8295" y="10787"/>
                  </a:cubicBezTo>
                  <a:cubicBezTo>
                    <a:pt x="8202" y="10911"/>
                    <a:pt x="8011" y="11034"/>
                    <a:pt x="7916" y="11158"/>
                  </a:cubicBezTo>
                  <a:cubicBezTo>
                    <a:pt x="6772" y="12358"/>
                    <a:pt x="5153" y="13016"/>
                    <a:pt x="3439" y="12968"/>
                  </a:cubicBezTo>
                  <a:cubicBezTo>
                    <a:pt x="1723" y="13025"/>
                    <a:pt x="105" y="12368"/>
                    <a:pt x="-1135" y="11158"/>
                  </a:cubicBezTo>
                  <a:close/>
                  <a:moveTo>
                    <a:pt x="8867" y="55354"/>
                  </a:moveTo>
                  <a:lnTo>
                    <a:pt x="-2086" y="55354"/>
                  </a:lnTo>
                  <a:lnTo>
                    <a:pt x="-2086" y="16111"/>
                  </a:lnTo>
                  <a:lnTo>
                    <a:pt x="8867" y="16111"/>
                  </a:lnTo>
                  <a:close/>
                </a:path>
              </a:pathLst>
            </a:custGeom>
            <a:solidFill>
              <a:srgbClr val="FFFFFF"/>
            </a:solidFill>
            <a:ln w="9525"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CA2FC8F2-BED5-4BA8-B8E1-6B3815A6D2BE}"/>
                </a:ext>
              </a:extLst>
            </p:cNvPr>
            <p:cNvSpPr/>
            <p:nvPr/>
          </p:nvSpPr>
          <p:spPr>
            <a:xfrm>
              <a:off x="10670931" y="3669068"/>
              <a:ext cx="59006" cy="57519"/>
            </a:xfrm>
            <a:custGeom>
              <a:avLst/>
              <a:gdLst>
                <a:gd name="connsiteX0" fmla="*/ 38092 w 41324"/>
                <a:gd name="connsiteY0" fmla="*/ 19920 h 40283"/>
                <a:gd name="connsiteX1" fmla="*/ 32188 w 41324"/>
                <a:gd name="connsiteY1" fmla="*/ 34303 h 40283"/>
                <a:gd name="connsiteX2" fmla="*/ 2564 w 41324"/>
                <a:gd name="connsiteY2" fmla="*/ 34303 h 40283"/>
                <a:gd name="connsiteX3" fmla="*/ 2564 w 41324"/>
                <a:gd name="connsiteY3" fmla="*/ 5728 h 40283"/>
                <a:gd name="connsiteX4" fmla="*/ 32188 w 41324"/>
                <a:gd name="connsiteY4" fmla="*/ 5728 h 40283"/>
                <a:gd name="connsiteX5" fmla="*/ 38092 w 41324"/>
                <a:gd name="connsiteY5" fmla="*/ 19920 h 40283"/>
                <a:gd name="connsiteX6" fmla="*/ 7613 w 41324"/>
                <a:gd name="connsiteY6" fmla="*/ 19920 h 40283"/>
                <a:gd name="connsiteX7" fmla="*/ 10375 w 41324"/>
                <a:gd name="connsiteY7" fmla="*/ 27731 h 40283"/>
                <a:gd name="connsiteX8" fmla="*/ 23805 w 41324"/>
                <a:gd name="connsiteY8" fmla="*/ 28274 h 40283"/>
                <a:gd name="connsiteX9" fmla="*/ 24377 w 41324"/>
                <a:gd name="connsiteY9" fmla="*/ 27731 h 40283"/>
                <a:gd name="connsiteX10" fmla="*/ 27140 w 41324"/>
                <a:gd name="connsiteY10" fmla="*/ 19920 h 40283"/>
                <a:gd name="connsiteX11" fmla="*/ 24377 w 41324"/>
                <a:gd name="connsiteY11" fmla="*/ 12014 h 40283"/>
                <a:gd name="connsiteX12" fmla="*/ 10948 w 41324"/>
                <a:gd name="connsiteY12" fmla="*/ 11471 h 40283"/>
                <a:gd name="connsiteX13" fmla="*/ 10375 w 41324"/>
                <a:gd name="connsiteY13" fmla="*/ 12014 h 40283"/>
                <a:gd name="connsiteX14" fmla="*/ 7613 w 41324"/>
                <a:gd name="connsiteY14" fmla="*/ 19920 h 4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324" h="40283">
                  <a:moveTo>
                    <a:pt x="38092" y="19920"/>
                  </a:moveTo>
                  <a:cubicBezTo>
                    <a:pt x="38283" y="25340"/>
                    <a:pt x="36092" y="30569"/>
                    <a:pt x="32188" y="34303"/>
                  </a:cubicBezTo>
                  <a:cubicBezTo>
                    <a:pt x="23805" y="42037"/>
                    <a:pt x="10948" y="42037"/>
                    <a:pt x="2564" y="34303"/>
                  </a:cubicBezTo>
                  <a:cubicBezTo>
                    <a:pt x="-5149" y="26349"/>
                    <a:pt x="-5149" y="13681"/>
                    <a:pt x="2564" y="5728"/>
                  </a:cubicBezTo>
                  <a:cubicBezTo>
                    <a:pt x="10852" y="-2149"/>
                    <a:pt x="23900" y="-2149"/>
                    <a:pt x="32188" y="5728"/>
                  </a:cubicBezTo>
                  <a:cubicBezTo>
                    <a:pt x="36092" y="9424"/>
                    <a:pt x="38188" y="14567"/>
                    <a:pt x="38092" y="19920"/>
                  </a:cubicBezTo>
                  <a:close/>
                  <a:moveTo>
                    <a:pt x="7613" y="19920"/>
                  </a:moveTo>
                  <a:cubicBezTo>
                    <a:pt x="7517" y="22778"/>
                    <a:pt x="8471" y="25568"/>
                    <a:pt x="10375" y="27731"/>
                  </a:cubicBezTo>
                  <a:cubicBezTo>
                    <a:pt x="13901" y="31598"/>
                    <a:pt x="19996" y="31836"/>
                    <a:pt x="23805" y="28274"/>
                  </a:cubicBezTo>
                  <a:cubicBezTo>
                    <a:pt x="23996" y="28102"/>
                    <a:pt x="24186" y="27921"/>
                    <a:pt x="24377" y="27731"/>
                  </a:cubicBezTo>
                  <a:cubicBezTo>
                    <a:pt x="26281" y="25568"/>
                    <a:pt x="27235" y="22778"/>
                    <a:pt x="27140" y="19920"/>
                  </a:cubicBezTo>
                  <a:cubicBezTo>
                    <a:pt x="27235" y="17034"/>
                    <a:pt x="26281" y="14215"/>
                    <a:pt x="24377" y="12014"/>
                  </a:cubicBezTo>
                  <a:cubicBezTo>
                    <a:pt x="20854" y="8147"/>
                    <a:pt x="14757" y="7909"/>
                    <a:pt x="10948" y="11471"/>
                  </a:cubicBezTo>
                  <a:cubicBezTo>
                    <a:pt x="10757" y="11643"/>
                    <a:pt x="10566" y="11824"/>
                    <a:pt x="10375" y="12014"/>
                  </a:cubicBezTo>
                  <a:cubicBezTo>
                    <a:pt x="8471" y="14215"/>
                    <a:pt x="7517" y="17034"/>
                    <a:pt x="7613" y="19920"/>
                  </a:cubicBezTo>
                  <a:close/>
                </a:path>
              </a:pathLst>
            </a:custGeom>
            <a:solidFill>
              <a:srgbClr val="FFFFFF"/>
            </a:solidFill>
            <a:ln w="9525"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D963D039-29DB-447F-9F11-50F0FEB6B96C}"/>
                </a:ext>
              </a:extLst>
            </p:cNvPr>
            <p:cNvSpPr/>
            <p:nvPr/>
          </p:nvSpPr>
          <p:spPr>
            <a:xfrm>
              <a:off x="10741482" y="3648535"/>
              <a:ext cx="15638" cy="77250"/>
            </a:xfrm>
            <a:custGeom>
              <a:avLst/>
              <a:gdLst>
                <a:gd name="connsiteX0" fmla="*/ 7732 w 10952"/>
                <a:gd name="connsiteY0" fmla="*/ 53922 h 54101"/>
                <a:gd name="connsiteX1" fmla="*/ -3221 w 10952"/>
                <a:gd name="connsiteY1" fmla="*/ 53922 h 54101"/>
                <a:gd name="connsiteX2" fmla="*/ -3221 w 10952"/>
                <a:gd name="connsiteY2" fmla="*/ -180 h 54101"/>
                <a:gd name="connsiteX3" fmla="*/ 7732 w 10952"/>
                <a:gd name="connsiteY3" fmla="*/ -180 h 54101"/>
              </a:gdLst>
              <a:ahLst/>
              <a:cxnLst>
                <a:cxn ang="0">
                  <a:pos x="connsiteX0" y="connsiteY0"/>
                </a:cxn>
                <a:cxn ang="0">
                  <a:pos x="connsiteX1" y="connsiteY1"/>
                </a:cxn>
                <a:cxn ang="0">
                  <a:pos x="connsiteX2" y="connsiteY2"/>
                </a:cxn>
                <a:cxn ang="0">
                  <a:pos x="connsiteX3" y="connsiteY3"/>
                </a:cxn>
              </a:cxnLst>
              <a:rect l="l" t="t" r="r" b="b"/>
              <a:pathLst>
                <a:path w="10952" h="54101">
                  <a:moveTo>
                    <a:pt x="7732" y="53922"/>
                  </a:moveTo>
                  <a:lnTo>
                    <a:pt x="-3221" y="53922"/>
                  </a:lnTo>
                  <a:lnTo>
                    <a:pt x="-3221" y="-180"/>
                  </a:lnTo>
                  <a:lnTo>
                    <a:pt x="7732" y="-180"/>
                  </a:lnTo>
                  <a:close/>
                </a:path>
              </a:pathLst>
            </a:custGeom>
            <a:solidFill>
              <a:srgbClr val="FFFFFF"/>
            </a:solidFill>
            <a:ln w="9525"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FC7B3295-B6AF-44FC-B110-5DCD7E3BE12D}"/>
                </a:ext>
              </a:extLst>
            </p:cNvPr>
            <p:cNvSpPr/>
            <p:nvPr/>
          </p:nvSpPr>
          <p:spPr>
            <a:xfrm>
              <a:off x="10768782" y="3668787"/>
              <a:ext cx="56221" cy="57836"/>
            </a:xfrm>
            <a:custGeom>
              <a:avLst/>
              <a:gdLst>
                <a:gd name="connsiteX0" fmla="*/ 32905 w 39374"/>
                <a:gd name="connsiteY0" fmla="*/ 34024 h 40505"/>
                <a:gd name="connsiteX1" fmla="*/ 17378 w 39374"/>
                <a:gd name="connsiteY1" fmla="*/ 40311 h 40505"/>
                <a:gd name="connsiteX2" fmla="*/ 2616 w 39374"/>
                <a:gd name="connsiteY2" fmla="*/ 34786 h 40505"/>
                <a:gd name="connsiteX3" fmla="*/ -3195 w 39374"/>
                <a:gd name="connsiteY3" fmla="*/ 20022 h 40505"/>
                <a:gd name="connsiteX4" fmla="*/ 2712 w 39374"/>
                <a:gd name="connsiteY4" fmla="*/ 5354 h 40505"/>
                <a:gd name="connsiteX5" fmla="*/ 16713 w 39374"/>
                <a:gd name="connsiteY5" fmla="*/ -171 h 40505"/>
                <a:gd name="connsiteX6" fmla="*/ 30429 w 39374"/>
                <a:gd name="connsiteY6" fmla="*/ 4687 h 40505"/>
                <a:gd name="connsiteX7" fmla="*/ 36142 w 39374"/>
                <a:gd name="connsiteY7" fmla="*/ 18117 h 40505"/>
                <a:gd name="connsiteX8" fmla="*/ 36142 w 39374"/>
                <a:gd name="connsiteY8" fmla="*/ 23927 h 40505"/>
                <a:gd name="connsiteX9" fmla="*/ 7567 w 39374"/>
                <a:gd name="connsiteY9" fmla="*/ 23927 h 40505"/>
                <a:gd name="connsiteX10" fmla="*/ 10902 w 39374"/>
                <a:gd name="connsiteY10" fmla="*/ 29166 h 40505"/>
                <a:gd name="connsiteX11" fmla="*/ 17283 w 39374"/>
                <a:gd name="connsiteY11" fmla="*/ 31262 h 40505"/>
                <a:gd name="connsiteX12" fmla="*/ 26808 w 39374"/>
                <a:gd name="connsiteY12" fmla="*/ 27357 h 40505"/>
                <a:gd name="connsiteX13" fmla="*/ 22427 w 39374"/>
                <a:gd name="connsiteY13" fmla="*/ 10783 h 40505"/>
                <a:gd name="connsiteX14" fmla="*/ 16904 w 39374"/>
                <a:gd name="connsiteY14" fmla="*/ 8878 h 40505"/>
                <a:gd name="connsiteX15" fmla="*/ 10997 w 39374"/>
                <a:gd name="connsiteY15" fmla="*/ 10878 h 40505"/>
                <a:gd name="connsiteX16" fmla="*/ 7853 w 39374"/>
                <a:gd name="connsiteY16" fmla="*/ 16212 h 40505"/>
                <a:gd name="connsiteX17" fmla="*/ 24999 w 39374"/>
                <a:gd name="connsiteY17" fmla="*/ 16212 h 40505"/>
                <a:gd name="connsiteX18" fmla="*/ 22427 w 39374"/>
                <a:gd name="connsiteY18" fmla="*/ 10783 h 40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374" h="40505">
                  <a:moveTo>
                    <a:pt x="32905" y="34024"/>
                  </a:moveTo>
                  <a:cubicBezTo>
                    <a:pt x="28810" y="38101"/>
                    <a:pt x="23190" y="40367"/>
                    <a:pt x="17378" y="40311"/>
                  </a:cubicBezTo>
                  <a:cubicBezTo>
                    <a:pt x="11951" y="40520"/>
                    <a:pt x="6616" y="38529"/>
                    <a:pt x="2616" y="34786"/>
                  </a:cubicBezTo>
                  <a:cubicBezTo>
                    <a:pt x="-1386" y="30947"/>
                    <a:pt x="-3481" y="25556"/>
                    <a:pt x="-3195" y="20022"/>
                  </a:cubicBezTo>
                  <a:cubicBezTo>
                    <a:pt x="-3481" y="14507"/>
                    <a:pt x="-1290" y="9154"/>
                    <a:pt x="2712" y="5354"/>
                  </a:cubicBezTo>
                  <a:cubicBezTo>
                    <a:pt x="6425" y="1734"/>
                    <a:pt x="11474" y="-257"/>
                    <a:pt x="16713" y="-171"/>
                  </a:cubicBezTo>
                  <a:cubicBezTo>
                    <a:pt x="21762" y="-323"/>
                    <a:pt x="26617" y="1411"/>
                    <a:pt x="30429" y="4687"/>
                  </a:cubicBezTo>
                  <a:cubicBezTo>
                    <a:pt x="34238" y="8068"/>
                    <a:pt x="36333" y="13002"/>
                    <a:pt x="36142" y="18117"/>
                  </a:cubicBezTo>
                  <a:lnTo>
                    <a:pt x="36142" y="23927"/>
                  </a:lnTo>
                  <a:lnTo>
                    <a:pt x="7567" y="23927"/>
                  </a:lnTo>
                  <a:cubicBezTo>
                    <a:pt x="7853" y="26080"/>
                    <a:pt x="9093" y="28004"/>
                    <a:pt x="10902" y="29166"/>
                  </a:cubicBezTo>
                  <a:cubicBezTo>
                    <a:pt x="12711" y="30557"/>
                    <a:pt x="14997" y="31300"/>
                    <a:pt x="17283" y="31262"/>
                  </a:cubicBezTo>
                  <a:cubicBezTo>
                    <a:pt x="20904" y="31366"/>
                    <a:pt x="24331" y="29947"/>
                    <a:pt x="26808" y="27357"/>
                  </a:cubicBezTo>
                  <a:close/>
                  <a:moveTo>
                    <a:pt x="22427" y="10783"/>
                  </a:moveTo>
                  <a:cubicBezTo>
                    <a:pt x="20904" y="9516"/>
                    <a:pt x="18904" y="8840"/>
                    <a:pt x="16904" y="8878"/>
                  </a:cubicBezTo>
                  <a:cubicBezTo>
                    <a:pt x="14806" y="8859"/>
                    <a:pt x="12711" y="9564"/>
                    <a:pt x="10997" y="10878"/>
                  </a:cubicBezTo>
                  <a:cubicBezTo>
                    <a:pt x="9188" y="12097"/>
                    <a:pt x="8044" y="14050"/>
                    <a:pt x="7853" y="16212"/>
                  </a:cubicBezTo>
                  <a:lnTo>
                    <a:pt x="24999" y="16212"/>
                  </a:lnTo>
                  <a:cubicBezTo>
                    <a:pt x="24903" y="14117"/>
                    <a:pt x="24048" y="12155"/>
                    <a:pt x="22427" y="10783"/>
                  </a:cubicBezTo>
                  <a:close/>
                </a:path>
              </a:pathLst>
            </a:custGeom>
            <a:solidFill>
              <a:srgbClr val="FFFFFF"/>
            </a:solidFill>
            <a:ln w="9525"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4BB5FE4D-9346-44FF-B885-D4CA8D49AFD7}"/>
                </a:ext>
              </a:extLst>
            </p:cNvPr>
            <p:cNvSpPr/>
            <p:nvPr/>
          </p:nvSpPr>
          <p:spPr>
            <a:xfrm>
              <a:off x="10836142" y="3668661"/>
              <a:ext cx="52113" cy="57124"/>
            </a:xfrm>
            <a:custGeom>
              <a:avLst/>
              <a:gdLst>
                <a:gd name="connsiteX0" fmla="*/ 7734 w 36497"/>
                <a:gd name="connsiteY0" fmla="*/ 17919 h 40006"/>
                <a:gd name="connsiteX1" fmla="*/ 7734 w 36497"/>
                <a:gd name="connsiteY1" fmla="*/ 39827 h 40006"/>
                <a:gd name="connsiteX2" fmla="*/ -3221 w 36497"/>
                <a:gd name="connsiteY2" fmla="*/ 39827 h 40006"/>
                <a:gd name="connsiteX3" fmla="*/ -3221 w 36497"/>
                <a:gd name="connsiteY3" fmla="*/ 584 h 40006"/>
                <a:gd name="connsiteX4" fmla="*/ 7734 w 36497"/>
                <a:gd name="connsiteY4" fmla="*/ 584 h 40006"/>
                <a:gd name="connsiteX5" fmla="*/ 7734 w 36497"/>
                <a:gd name="connsiteY5" fmla="*/ 4965 h 40006"/>
                <a:gd name="connsiteX6" fmla="*/ 18687 w 36497"/>
                <a:gd name="connsiteY6" fmla="*/ -179 h 40006"/>
                <a:gd name="connsiteX7" fmla="*/ 29070 w 36497"/>
                <a:gd name="connsiteY7" fmla="*/ 4203 h 40006"/>
                <a:gd name="connsiteX8" fmla="*/ 33261 w 36497"/>
                <a:gd name="connsiteY8" fmla="*/ 15823 h 40006"/>
                <a:gd name="connsiteX9" fmla="*/ 33261 w 36497"/>
                <a:gd name="connsiteY9" fmla="*/ 39731 h 40006"/>
                <a:gd name="connsiteX10" fmla="*/ 22306 w 36497"/>
                <a:gd name="connsiteY10" fmla="*/ 39731 h 40006"/>
                <a:gd name="connsiteX11" fmla="*/ 22306 w 36497"/>
                <a:gd name="connsiteY11" fmla="*/ 17538 h 40006"/>
                <a:gd name="connsiteX12" fmla="*/ 15734 w 36497"/>
                <a:gd name="connsiteY12" fmla="*/ 8013 h 40006"/>
                <a:gd name="connsiteX13" fmla="*/ 10020 w 36497"/>
                <a:gd name="connsiteY13" fmla="*/ 10394 h 40006"/>
                <a:gd name="connsiteX14" fmla="*/ 7734 w 36497"/>
                <a:gd name="connsiteY14" fmla="*/ 17919 h 40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497" h="40006">
                  <a:moveTo>
                    <a:pt x="7734" y="17919"/>
                  </a:moveTo>
                  <a:lnTo>
                    <a:pt x="7734" y="39827"/>
                  </a:lnTo>
                  <a:lnTo>
                    <a:pt x="-3221" y="39827"/>
                  </a:lnTo>
                  <a:lnTo>
                    <a:pt x="-3221" y="584"/>
                  </a:lnTo>
                  <a:lnTo>
                    <a:pt x="7734" y="584"/>
                  </a:lnTo>
                  <a:lnTo>
                    <a:pt x="7734" y="4965"/>
                  </a:lnTo>
                  <a:cubicBezTo>
                    <a:pt x="10495" y="1841"/>
                    <a:pt x="14497" y="-16"/>
                    <a:pt x="18687" y="-179"/>
                  </a:cubicBezTo>
                  <a:cubicBezTo>
                    <a:pt x="22592" y="-235"/>
                    <a:pt x="26403" y="1355"/>
                    <a:pt x="29070" y="4203"/>
                  </a:cubicBezTo>
                  <a:cubicBezTo>
                    <a:pt x="31926" y="7375"/>
                    <a:pt x="33451" y="11547"/>
                    <a:pt x="33261" y="15823"/>
                  </a:cubicBezTo>
                  <a:lnTo>
                    <a:pt x="33261" y="39731"/>
                  </a:lnTo>
                  <a:lnTo>
                    <a:pt x="22306" y="39731"/>
                  </a:lnTo>
                  <a:lnTo>
                    <a:pt x="22306" y="17538"/>
                  </a:lnTo>
                  <a:cubicBezTo>
                    <a:pt x="22306" y="11537"/>
                    <a:pt x="20115" y="8013"/>
                    <a:pt x="15734" y="8013"/>
                  </a:cubicBezTo>
                  <a:cubicBezTo>
                    <a:pt x="13543" y="7984"/>
                    <a:pt x="11543" y="8851"/>
                    <a:pt x="10020" y="10394"/>
                  </a:cubicBezTo>
                  <a:cubicBezTo>
                    <a:pt x="8209" y="12452"/>
                    <a:pt x="7353" y="15195"/>
                    <a:pt x="7734" y="17919"/>
                  </a:cubicBezTo>
                  <a:close/>
                </a:path>
              </a:pathLst>
            </a:custGeom>
            <a:solidFill>
              <a:srgbClr val="FFFFFF"/>
            </a:solidFill>
            <a:ln w="9525"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EDF3A690-0568-40CF-9D06-98B77F03D019}"/>
                </a:ext>
              </a:extLst>
            </p:cNvPr>
            <p:cNvSpPr/>
            <p:nvPr/>
          </p:nvSpPr>
          <p:spPr>
            <a:xfrm>
              <a:off x="10899523" y="3653023"/>
              <a:ext cx="41070" cy="73594"/>
            </a:xfrm>
            <a:custGeom>
              <a:avLst/>
              <a:gdLst>
                <a:gd name="connsiteX0" fmla="*/ 12399 w 28763"/>
                <a:gd name="connsiteY0" fmla="*/ 19441 h 51541"/>
                <a:gd name="connsiteX1" fmla="*/ 12399 w 28763"/>
                <a:gd name="connsiteY1" fmla="*/ 36968 h 51541"/>
                <a:gd name="connsiteX2" fmla="*/ 13543 w 28763"/>
                <a:gd name="connsiteY2" fmla="*/ 40492 h 51541"/>
                <a:gd name="connsiteX3" fmla="*/ 16304 w 28763"/>
                <a:gd name="connsiteY3" fmla="*/ 41730 h 51541"/>
                <a:gd name="connsiteX4" fmla="*/ 21543 w 28763"/>
                <a:gd name="connsiteY4" fmla="*/ 38968 h 51541"/>
                <a:gd name="connsiteX5" fmla="*/ 25543 w 28763"/>
                <a:gd name="connsiteY5" fmla="*/ 46683 h 51541"/>
                <a:gd name="connsiteX6" fmla="*/ 14876 w 28763"/>
                <a:gd name="connsiteY6" fmla="*/ 51351 h 51541"/>
                <a:gd name="connsiteX7" fmla="*/ 1446 w 28763"/>
                <a:gd name="connsiteY7" fmla="*/ 38921 h 51541"/>
                <a:gd name="connsiteX8" fmla="*/ 1446 w 28763"/>
                <a:gd name="connsiteY8" fmla="*/ 37444 h 51541"/>
                <a:gd name="connsiteX9" fmla="*/ 1446 w 28763"/>
                <a:gd name="connsiteY9" fmla="*/ 19441 h 51541"/>
                <a:gd name="connsiteX10" fmla="*/ -3221 w 28763"/>
                <a:gd name="connsiteY10" fmla="*/ 19441 h 51541"/>
                <a:gd name="connsiteX11" fmla="*/ -3221 w 28763"/>
                <a:gd name="connsiteY11" fmla="*/ 11536 h 51541"/>
                <a:gd name="connsiteX12" fmla="*/ 1446 w 28763"/>
                <a:gd name="connsiteY12" fmla="*/ 11536 h 51541"/>
                <a:gd name="connsiteX13" fmla="*/ 1446 w 28763"/>
                <a:gd name="connsiteY13" fmla="*/ -180 h 51541"/>
                <a:gd name="connsiteX14" fmla="*/ 12399 w 28763"/>
                <a:gd name="connsiteY14" fmla="*/ -180 h 51541"/>
                <a:gd name="connsiteX15" fmla="*/ 12399 w 28763"/>
                <a:gd name="connsiteY15" fmla="*/ 11536 h 51541"/>
                <a:gd name="connsiteX16" fmla="*/ 21924 w 28763"/>
                <a:gd name="connsiteY16" fmla="*/ 11536 h 51541"/>
                <a:gd name="connsiteX17" fmla="*/ 21924 w 28763"/>
                <a:gd name="connsiteY17" fmla="*/ 19441 h 5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763" h="51541">
                  <a:moveTo>
                    <a:pt x="12399" y="19441"/>
                  </a:moveTo>
                  <a:lnTo>
                    <a:pt x="12399" y="36968"/>
                  </a:lnTo>
                  <a:cubicBezTo>
                    <a:pt x="12304" y="38244"/>
                    <a:pt x="12685" y="39501"/>
                    <a:pt x="13543" y="40492"/>
                  </a:cubicBezTo>
                  <a:cubicBezTo>
                    <a:pt x="14208" y="41302"/>
                    <a:pt x="15257" y="41759"/>
                    <a:pt x="16304" y="41730"/>
                  </a:cubicBezTo>
                  <a:cubicBezTo>
                    <a:pt x="18399" y="41759"/>
                    <a:pt x="20401" y="40720"/>
                    <a:pt x="21543" y="38968"/>
                  </a:cubicBezTo>
                  <a:lnTo>
                    <a:pt x="25543" y="46683"/>
                  </a:lnTo>
                  <a:cubicBezTo>
                    <a:pt x="22687" y="49541"/>
                    <a:pt x="18876" y="51208"/>
                    <a:pt x="14876" y="51351"/>
                  </a:cubicBezTo>
                  <a:cubicBezTo>
                    <a:pt x="7732" y="51636"/>
                    <a:pt x="1730" y="46064"/>
                    <a:pt x="1446" y="38921"/>
                  </a:cubicBezTo>
                  <a:cubicBezTo>
                    <a:pt x="1446" y="38425"/>
                    <a:pt x="1446" y="37939"/>
                    <a:pt x="1446" y="37444"/>
                  </a:cubicBezTo>
                  <a:lnTo>
                    <a:pt x="1446" y="19441"/>
                  </a:lnTo>
                  <a:lnTo>
                    <a:pt x="-3221" y="19441"/>
                  </a:lnTo>
                  <a:lnTo>
                    <a:pt x="-3221" y="11536"/>
                  </a:lnTo>
                  <a:lnTo>
                    <a:pt x="1446" y="11536"/>
                  </a:lnTo>
                  <a:lnTo>
                    <a:pt x="1446" y="-180"/>
                  </a:lnTo>
                  <a:lnTo>
                    <a:pt x="12399" y="-180"/>
                  </a:lnTo>
                  <a:lnTo>
                    <a:pt x="12399" y="11536"/>
                  </a:lnTo>
                  <a:lnTo>
                    <a:pt x="21924" y="11536"/>
                  </a:lnTo>
                  <a:lnTo>
                    <a:pt x="21924" y="19441"/>
                  </a:lnTo>
                  <a:close/>
                </a:path>
              </a:pathLst>
            </a:custGeom>
            <a:solidFill>
              <a:srgbClr val="FFFFFF"/>
            </a:solidFill>
            <a:ln w="9525"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AEDD100C-8524-46C7-9ABF-5D7E9D919972}"/>
                </a:ext>
              </a:extLst>
            </p:cNvPr>
            <p:cNvSpPr/>
            <p:nvPr/>
          </p:nvSpPr>
          <p:spPr>
            <a:xfrm>
              <a:off x="6827924" y="1027866"/>
              <a:ext cx="90171" cy="88361"/>
            </a:xfrm>
            <a:custGeom>
              <a:avLst/>
              <a:gdLst>
                <a:gd name="connsiteX0" fmla="*/ 50786 w 63150"/>
                <a:gd name="connsiteY0" fmla="*/ 52860 h 61883"/>
                <a:gd name="connsiteX1" fmla="*/ 5923 w 63150"/>
                <a:gd name="connsiteY1" fmla="*/ 52860 h 61883"/>
                <a:gd name="connsiteX2" fmla="*/ 5923 w 63150"/>
                <a:gd name="connsiteY2" fmla="*/ 8673 h 61883"/>
                <a:gd name="connsiteX3" fmla="*/ 5923 w 63150"/>
                <a:gd name="connsiteY3" fmla="*/ 8664 h 61883"/>
                <a:gd name="connsiteX4" fmla="*/ 50786 w 63150"/>
                <a:gd name="connsiteY4" fmla="*/ 8664 h 61883"/>
                <a:gd name="connsiteX5" fmla="*/ 50786 w 63150"/>
                <a:gd name="connsiteY5" fmla="*/ 52850 h 61883"/>
                <a:gd name="connsiteX6" fmla="*/ 50786 w 63150"/>
                <a:gd name="connsiteY6" fmla="*/ 52860 h 61883"/>
                <a:gd name="connsiteX7" fmla="*/ 43356 w 63150"/>
                <a:gd name="connsiteY7" fmla="*/ 15427 h 61883"/>
                <a:gd name="connsiteX8" fmla="*/ 28308 w 63150"/>
                <a:gd name="connsiteY8" fmla="*/ 9045 h 61883"/>
                <a:gd name="connsiteX9" fmla="*/ 13258 w 63150"/>
                <a:gd name="connsiteY9" fmla="*/ 15427 h 61883"/>
                <a:gd name="connsiteX10" fmla="*/ 7163 w 63150"/>
                <a:gd name="connsiteY10" fmla="*/ 30762 h 61883"/>
                <a:gd name="connsiteX11" fmla="*/ 13258 w 63150"/>
                <a:gd name="connsiteY11" fmla="*/ 46193 h 61883"/>
                <a:gd name="connsiteX12" fmla="*/ 28308 w 63150"/>
                <a:gd name="connsiteY12" fmla="*/ 52479 h 61883"/>
                <a:gd name="connsiteX13" fmla="*/ 43356 w 63150"/>
                <a:gd name="connsiteY13" fmla="*/ 46193 h 61883"/>
                <a:gd name="connsiteX14" fmla="*/ 49549 w 63150"/>
                <a:gd name="connsiteY14" fmla="*/ 30762 h 61883"/>
                <a:gd name="connsiteX15" fmla="*/ 43356 w 63150"/>
                <a:gd name="connsiteY15" fmla="*/ 15427 h 6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150" h="61883">
                  <a:moveTo>
                    <a:pt x="50786" y="52860"/>
                  </a:moveTo>
                  <a:cubicBezTo>
                    <a:pt x="38119" y="64652"/>
                    <a:pt x="18592" y="64652"/>
                    <a:pt x="5923" y="52860"/>
                  </a:cubicBezTo>
                  <a:cubicBezTo>
                    <a:pt x="-6269" y="40658"/>
                    <a:pt x="-6269" y="20884"/>
                    <a:pt x="5923" y="8673"/>
                  </a:cubicBezTo>
                  <a:cubicBezTo>
                    <a:pt x="5923" y="8673"/>
                    <a:pt x="5923" y="8664"/>
                    <a:pt x="5923" y="8664"/>
                  </a:cubicBezTo>
                  <a:cubicBezTo>
                    <a:pt x="18592" y="-3128"/>
                    <a:pt x="38119" y="-3128"/>
                    <a:pt x="50786" y="8664"/>
                  </a:cubicBezTo>
                  <a:cubicBezTo>
                    <a:pt x="62978" y="20865"/>
                    <a:pt x="62978" y="40639"/>
                    <a:pt x="50786" y="52850"/>
                  </a:cubicBezTo>
                  <a:cubicBezTo>
                    <a:pt x="50786" y="52850"/>
                    <a:pt x="50786" y="52860"/>
                    <a:pt x="50786" y="52860"/>
                  </a:cubicBezTo>
                  <a:close/>
                  <a:moveTo>
                    <a:pt x="43356" y="15427"/>
                  </a:moveTo>
                  <a:cubicBezTo>
                    <a:pt x="39452" y="11226"/>
                    <a:pt x="34022" y="8892"/>
                    <a:pt x="28308" y="9045"/>
                  </a:cubicBezTo>
                  <a:cubicBezTo>
                    <a:pt x="22592" y="8931"/>
                    <a:pt x="17162" y="11255"/>
                    <a:pt x="13258" y="15427"/>
                  </a:cubicBezTo>
                  <a:cubicBezTo>
                    <a:pt x="9258" y="19522"/>
                    <a:pt x="7068" y="25047"/>
                    <a:pt x="7163" y="30762"/>
                  </a:cubicBezTo>
                  <a:cubicBezTo>
                    <a:pt x="7068" y="36506"/>
                    <a:pt x="9258" y="42049"/>
                    <a:pt x="13258" y="46193"/>
                  </a:cubicBezTo>
                  <a:cubicBezTo>
                    <a:pt x="17162" y="50298"/>
                    <a:pt x="22592" y="52584"/>
                    <a:pt x="28308" y="52479"/>
                  </a:cubicBezTo>
                  <a:cubicBezTo>
                    <a:pt x="34022" y="52612"/>
                    <a:pt x="39452" y="50326"/>
                    <a:pt x="43356" y="46193"/>
                  </a:cubicBezTo>
                  <a:cubicBezTo>
                    <a:pt x="47358" y="42078"/>
                    <a:pt x="49644" y="36525"/>
                    <a:pt x="49549" y="30762"/>
                  </a:cubicBezTo>
                  <a:cubicBezTo>
                    <a:pt x="49644" y="25028"/>
                    <a:pt x="47453" y="19494"/>
                    <a:pt x="43356" y="15427"/>
                  </a:cubicBezTo>
                  <a:close/>
                </a:path>
              </a:pathLst>
            </a:custGeom>
            <a:solidFill>
              <a:srgbClr val="6D6E71"/>
            </a:solidFill>
            <a:ln w="9525"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D06148CD-5847-44EA-922F-96E1427BA897}"/>
                </a:ext>
              </a:extLst>
            </p:cNvPr>
            <p:cNvSpPr/>
            <p:nvPr/>
          </p:nvSpPr>
          <p:spPr>
            <a:xfrm>
              <a:off x="6934418" y="1024580"/>
              <a:ext cx="60112" cy="91396"/>
            </a:xfrm>
            <a:custGeom>
              <a:avLst/>
              <a:gdLst>
                <a:gd name="connsiteX0" fmla="*/ 6304 w 42099"/>
                <a:gd name="connsiteY0" fmla="*/ 63447 h 64008"/>
                <a:gd name="connsiteX1" fmla="*/ -3221 w 42099"/>
                <a:gd name="connsiteY1" fmla="*/ 63447 h 64008"/>
                <a:gd name="connsiteX2" fmla="*/ -3221 w 42099"/>
                <a:gd name="connsiteY2" fmla="*/ -180 h 64008"/>
                <a:gd name="connsiteX3" fmla="*/ 6304 w 42099"/>
                <a:gd name="connsiteY3" fmla="*/ -180 h 64008"/>
                <a:gd name="connsiteX4" fmla="*/ 6304 w 42099"/>
                <a:gd name="connsiteY4" fmla="*/ 37253 h 64008"/>
                <a:gd name="connsiteX5" fmla="*/ 24782 w 42099"/>
                <a:gd name="connsiteY5" fmla="*/ 18203 h 64008"/>
                <a:gd name="connsiteX6" fmla="*/ 37165 w 42099"/>
                <a:gd name="connsiteY6" fmla="*/ 18203 h 64008"/>
                <a:gd name="connsiteX7" fmla="*/ 19829 w 42099"/>
                <a:gd name="connsiteY7" fmla="*/ 36301 h 64008"/>
                <a:gd name="connsiteX8" fmla="*/ 38879 w 42099"/>
                <a:gd name="connsiteY8" fmla="*/ 63828 h 64008"/>
                <a:gd name="connsiteX9" fmla="*/ 27068 w 42099"/>
                <a:gd name="connsiteY9" fmla="*/ 63828 h 64008"/>
                <a:gd name="connsiteX10" fmla="*/ 13543 w 42099"/>
                <a:gd name="connsiteY10" fmla="*/ 43825 h 64008"/>
                <a:gd name="connsiteX11" fmla="*/ 6590 w 42099"/>
                <a:gd name="connsiteY11" fmla="*/ 50874 h 64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099" h="64008">
                  <a:moveTo>
                    <a:pt x="6304" y="63447"/>
                  </a:moveTo>
                  <a:lnTo>
                    <a:pt x="-3221" y="63447"/>
                  </a:lnTo>
                  <a:lnTo>
                    <a:pt x="-3221" y="-180"/>
                  </a:lnTo>
                  <a:lnTo>
                    <a:pt x="6304" y="-180"/>
                  </a:lnTo>
                  <a:lnTo>
                    <a:pt x="6304" y="37253"/>
                  </a:lnTo>
                  <a:lnTo>
                    <a:pt x="24782" y="18203"/>
                  </a:lnTo>
                  <a:lnTo>
                    <a:pt x="37165" y="18203"/>
                  </a:lnTo>
                  <a:lnTo>
                    <a:pt x="19829" y="36301"/>
                  </a:lnTo>
                  <a:lnTo>
                    <a:pt x="38879" y="63828"/>
                  </a:lnTo>
                  <a:lnTo>
                    <a:pt x="27068" y="63828"/>
                  </a:lnTo>
                  <a:lnTo>
                    <a:pt x="13543" y="43825"/>
                  </a:lnTo>
                  <a:lnTo>
                    <a:pt x="6590" y="50874"/>
                  </a:lnTo>
                  <a:close/>
                </a:path>
              </a:pathLst>
            </a:custGeom>
            <a:solidFill>
              <a:srgbClr val="6D6E71"/>
            </a:solidFill>
            <a:ln w="9525"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5D1F4440-6094-45DE-987C-27642492227F}"/>
                </a:ext>
              </a:extLst>
            </p:cNvPr>
            <p:cNvSpPr/>
            <p:nvPr/>
          </p:nvSpPr>
          <p:spPr>
            <a:xfrm>
              <a:off x="7005547" y="1024580"/>
              <a:ext cx="13601" cy="90850"/>
            </a:xfrm>
            <a:custGeom>
              <a:avLst/>
              <a:gdLst>
                <a:gd name="connsiteX0" fmla="*/ 6304 w 9525"/>
                <a:gd name="connsiteY0" fmla="*/ 63447 h 63626"/>
                <a:gd name="connsiteX1" fmla="*/ -3221 w 9525"/>
                <a:gd name="connsiteY1" fmla="*/ 63447 h 63626"/>
                <a:gd name="connsiteX2" fmla="*/ -3221 w 9525"/>
                <a:gd name="connsiteY2" fmla="*/ -180 h 63626"/>
                <a:gd name="connsiteX3" fmla="*/ 6304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6304" y="63447"/>
                  </a:moveTo>
                  <a:lnTo>
                    <a:pt x="-3221" y="63447"/>
                  </a:lnTo>
                  <a:lnTo>
                    <a:pt x="-3221" y="-180"/>
                  </a:lnTo>
                  <a:lnTo>
                    <a:pt x="6304" y="-180"/>
                  </a:lnTo>
                  <a:close/>
                </a:path>
              </a:pathLst>
            </a:custGeom>
            <a:solidFill>
              <a:srgbClr val="6D6E71"/>
            </a:solidFill>
            <a:ln w="9525"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5A26F770-4279-4DEC-850F-E2E5AE8E70DE}"/>
                </a:ext>
              </a:extLst>
            </p:cNvPr>
            <p:cNvSpPr/>
            <p:nvPr/>
          </p:nvSpPr>
          <p:spPr>
            <a:xfrm>
              <a:off x="7034086" y="1049305"/>
              <a:ext cx="58028" cy="67097"/>
            </a:xfrm>
            <a:custGeom>
              <a:avLst/>
              <a:gdLst>
                <a:gd name="connsiteX0" fmla="*/ 37179 w 40639"/>
                <a:gd name="connsiteY0" fmla="*/ 46131 h 46991"/>
                <a:gd name="connsiteX1" fmla="*/ 28417 w 40639"/>
                <a:gd name="connsiteY1" fmla="*/ 46131 h 46991"/>
                <a:gd name="connsiteX2" fmla="*/ 28417 w 40639"/>
                <a:gd name="connsiteY2" fmla="*/ 40035 h 46991"/>
                <a:gd name="connsiteX3" fmla="*/ 13272 w 40639"/>
                <a:gd name="connsiteY3" fmla="*/ 46798 h 46991"/>
                <a:gd name="connsiteX4" fmla="*/ 1461 w 40639"/>
                <a:gd name="connsiteY4" fmla="*/ 42798 h 46991"/>
                <a:gd name="connsiteX5" fmla="*/ -3206 w 40639"/>
                <a:gd name="connsiteY5" fmla="*/ 32034 h 46991"/>
                <a:gd name="connsiteX6" fmla="*/ 1747 w 40639"/>
                <a:gd name="connsiteY6" fmla="*/ 21938 h 46991"/>
                <a:gd name="connsiteX7" fmla="*/ 15178 w 40639"/>
                <a:gd name="connsiteY7" fmla="*/ 18604 h 46991"/>
                <a:gd name="connsiteX8" fmla="*/ 27654 w 40639"/>
                <a:gd name="connsiteY8" fmla="*/ 18604 h 46991"/>
                <a:gd name="connsiteX9" fmla="*/ 27654 w 40639"/>
                <a:gd name="connsiteY9" fmla="*/ 16890 h 46991"/>
                <a:gd name="connsiteX10" fmla="*/ 17560 w 40639"/>
                <a:gd name="connsiteY10" fmla="*/ 7841 h 46991"/>
                <a:gd name="connsiteX11" fmla="*/ 4319 w 40639"/>
                <a:gd name="connsiteY11" fmla="*/ 12413 h 46991"/>
                <a:gd name="connsiteX12" fmla="*/ 33 w 40639"/>
                <a:gd name="connsiteY12" fmla="*/ 6412 h 46991"/>
                <a:gd name="connsiteX13" fmla="*/ 19083 w 40639"/>
                <a:gd name="connsiteY13" fmla="*/ -160 h 46991"/>
                <a:gd name="connsiteX14" fmla="*/ 32229 w 40639"/>
                <a:gd name="connsiteY14" fmla="*/ 3936 h 46991"/>
                <a:gd name="connsiteX15" fmla="*/ 37370 w 40639"/>
                <a:gd name="connsiteY15" fmla="*/ 16699 h 46991"/>
                <a:gd name="connsiteX16" fmla="*/ 27654 w 40639"/>
                <a:gd name="connsiteY16" fmla="*/ 29177 h 46991"/>
                <a:gd name="connsiteX17" fmla="*/ 27654 w 40639"/>
                <a:gd name="connsiteY17" fmla="*/ 25272 h 46991"/>
                <a:gd name="connsiteX18" fmla="*/ 16797 w 40639"/>
                <a:gd name="connsiteY18" fmla="*/ 25272 h 46991"/>
                <a:gd name="connsiteX19" fmla="*/ 6509 w 40639"/>
                <a:gd name="connsiteY19" fmla="*/ 31844 h 46991"/>
                <a:gd name="connsiteX20" fmla="*/ 9081 w 40639"/>
                <a:gd name="connsiteY20" fmla="*/ 36892 h 46991"/>
                <a:gd name="connsiteX21" fmla="*/ 16225 w 40639"/>
                <a:gd name="connsiteY21" fmla="*/ 38702 h 46991"/>
                <a:gd name="connsiteX22" fmla="*/ 24227 w 40639"/>
                <a:gd name="connsiteY22" fmla="*/ 36130 h 46991"/>
                <a:gd name="connsiteX23" fmla="*/ 27559 w 40639"/>
                <a:gd name="connsiteY23" fmla="*/ 29177 h 4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9" h="46991">
                  <a:moveTo>
                    <a:pt x="37179" y="46131"/>
                  </a:moveTo>
                  <a:lnTo>
                    <a:pt x="28417" y="46131"/>
                  </a:lnTo>
                  <a:lnTo>
                    <a:pt x="28417" y="40035"/>
                  </a:lnTo>
                  <a:cubicBezTo>
                    <a:pt x="24703" y="44483"/>
                    <a:pt x="19083" y="46979"/>
                    <a:pt x="13272" y="46798"/>
                  </a:cubicBezTo>
                  <a:cubicBezTo>
                    <a:pt x="8986" y="46970"/>
                    <a:pt x="4795" y="45541"/>
                    <a:pt x="1461" y="42798"/>
                  </a:cubicBezTo>
                  <a:cubicBezTo>
                    <a:pt x="-1681" y="40112"/>
                    <a:pt x="-3397" y="36149"/>
                    <a:pt x="-3206" y="32034"/>
                  </a:cubicBezTo>
                  <a:cubicBezTo>
                    <a:pt x="-3397" y="28034"/>
                    <a:pt x="-1586" y="24205"/>
                    <a:pt x="1747" y="21938"/>
                  </a:cubicBezTo>
                  <a:cubicBezTo>
                    <a:pt x="5844" y="19547"/>
                    <a:pt x="10511" y="18385"/>
                    <a:pt x="15178" y="18604"/>
                  </a:cubicBezTo>
                  <a:lnTo>
                    <a:pt x="27654" y="18604"/>
                  </a:lnTo>
                  <a:lnTo>
                    <a:pt x="27654" y="16890"/>
                  </a:lnTo>
                  <a:cubicBezTo>
                    <a:pt x="27654" y="10889"/>
                    <a:pt x="24227" y="7841"/>
                    <a:pt x="17560" y="7841"/>
                  </a:cubicBezTo>
                  <a:cubicBezTo>
                    <a:pt x="12797" y="8012"/>
                    <a:pt x="8225" y="9603"/>
                    <a:pt x="4319" y="12413"/>
                  </a:cubicBezTo>
                  <a:lnTo>
                    <a:pt x="33" y="6412"/>
                  </a:lnTo>
                  <a:cubicBezTo>
                    <a:pt x="5463" y="2059"/>
                    <a:pt x="12130" y="-274"/>
                    <a:pt x="19083" y="-160"/>
                  </a:cubicBezTo>
                  <a:cubicBezTo>
                    <a:pt x="23845" y="-370"/>
                    <a:pt x="28417" y="1078"/>
                    <a:pt x="32229" y="3936"/>
                  </a:cubicBezTo>
                  <a:cubicBezTo>
                    <a:pt x="35847" y="7126"/>
                    <a:pt x="37752" y="11870"/>
                    <a:pt x="37370" y="16699"/>
                  </a:cubicBezTo>
                  <a:close/>
                  <a:moveTo>
                    <a:pt x="27654" y="29177"/>
                  </a:moveTo>
                  <a:lnTo>
                    <a:pt x="27654" y="25272"/>
                  </a:lnTo>
                  <a:lnTo>
                    <a:pt x="16797" y="25272"/>
                  </a:lnTo>
                  <a:cubicBezTo>
                    <a:pt x="9939" y="25272"/>
                    <a:pt x="6509" y="27462"/>
                    <a:pt x="6509" y="31844"/>
                  </a:cubicBezTo>
                  <a:cubicBezTo>
                    <a:pt x="6414" y="33863"/>
                    <a:pt x="7367" y="35787"/>
                    <a:pt x="9081" y="36892"/>
                  </a:cubicBezTo>
                  <a:cubicBezTo>
                    <a:pt x="11176" y="38226"/>
                    <a:pt x="13748" y="38864"/>
                    <a:pt x="16225" y="38702"/>
                  </a:cubicBezTo>
                  <a:cubicBezTo>
                    <a:pt x="19083" y="38759"/>
                    <a:pt x="21941" y="37854"/>
                    <a:pt x="24227" y="36130"/>
                  </a:cubicBezTo>
                  <a:cubicBezTo>
                    <a:pt x="26417" y="34511"/>
                    <a:pt x="27654" y="31901"/>
                    <a:pt x="27559" y="29177"/>
                  </a:cubicBezTo>
                  <a:close/>
                </a:path>
              </a:pathLst>
            </a:custGeom>
            <a:solidFill>
              <a:srgbClr val="6D6E71"/>
            </a:solidFill>
            <a:ln w="9525"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29D57B0F-DC25-41AE-8AF8-8DCA654B0273}"/>
                </a:ext>
              </a:extLst>
            </p:cNvPr>
            <p:cNvSpPr/>
            <p:nvPr/>
          </p:nvSpPr>
          <p:spPr>
            <a:xfrm>
              <a:off x="7110952" y="1024717"/>
              <a:ext cx="59912" cy="90715"/>
            </a:xfrm>
            <a:custGeom>
              <a:avLst/>
              <a:gdLst>
                <a:gd name="connsiteX0" fmla="*/ 6304 w 41959"/>
                <a:gd name="connsiteY0" fmla="*/ 38682 h 63531"/>
                <a:gd name="connsiteX1" fmla="*/ 6304 w 41959"/>
                <a:gd name="connsiteY1" fmla="*/ 63352 h 63531"/>
                <a:gd name="connsiteX2" fmla="*/ -3221 w 41959"/>
                <a:gd name="connsiteY2" fmla="*/ 63352 h 63531"/>
                <a:gd name="connsiteX3" fmla="*/ -3221 w 41959"/>
                <a:gd name="connsiteY3" fmla="*/ -180 h 63531"/>
                <a:gd name="connsiteX4" fmla="*/ 6304 w 41959"/>
                <a:gd name="connsiteY4" fmla="*/ -180 h 63531"/>
                <a:gd name="connsiteX5" fmla="*/ 6304 w 41959"/>
                <a:gd name="connsiteY5" fmla="*/ 26109 h 63531"/>
                <a:gd name="connsiteX6" fmla="*/ 12495 w 41959"/>
                <a:gd name="connsiteY6" fmla="*/ 19441 h 63531"/>
                <a:gd name="connsiteX7" fmla="*/ 21447 w 41959"/>
                <a:gd name="connsiteY7" fmla="*/ 17060 h 63531"/>
                <a:gd name="connsiteX8" fmla="*/ 33926 w 41959"/>
                <a:gd name="connsiteY8" fmla="*/ 21823 h 63531"/>
                <a:gd name="connsiteX9" fmla="*/ 38688 w 41959"/>
                <a:gd name="connsiteY9" fmla="*/ 35443 h 63531"/>
                <a:gd name="connsiteX10" fmla="*/ 38688 w 41959"/>
                <a:gd name="connsiteY10" fmla="*/ 63352 h 63531"/>
                <a:gd name="connsiteX11" fmla="*/ 29163 w 41959"/>
                <a:gd name="connsiteY11" fmla="*/ 63352 h 63531"/>
                <a:gd name="connsiteX12" fmla="*/ 29163 w 41959"/>
                <a:gd name="connsiteY12" fmla="*/ 38301 h 63531"/>
                <a:gd name="connsiteX13" fmla="*/ 18687 w 41959"/>
                <a:gd name="connsiteY13" fmla="*/ 25728 h 63531"/>
                <a:gd name="connsiteX14" fmla="*/ 10113 w 41959"/>
                <a:gd name="connsiteY14" fmla="*/ 29062 h 63531"/>
                <a:gd name="connsiteX15" fmla="*/ 6304 w 41959"/>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59" h="63531">
                  <a:moveTo>
                    <a:pt x="6304" y="38682"/>
                  </a:moveTo>
                  <a:lnTo>
                    <a:pt x="6304" y="63352"/>
                  </a:lnTo>
                  <a:lnTo>
                    <a:pt x="-3221" y="63352"/>
                  </a:lnTo>
                  <a:lnTo>
                    <a:pt x="-3221" y="-180"/>
                  </a:lnTo>
                  <a:lnTo>
                    <a:pt x="6304" y="-180"/>
                  </a:lnTo>
                  <a:lnTo>
                    <a:pt x="6304" y="26109"/>
                  </a:lnTo>
                  <a:cubicBezTo>
                    <a:pt x="7637" y="23299"/>
                    <a:pt x="9827" y="20966"/>
                    <a:pt x="12495" y="19441"/>
                  </a:cubicBezTo>
                  <a:cubicBezTo>
                    <a:pt x="15257" y="17898"/>
                    <a:pt x="18306" y="17079"/>
                    <a:pt x="21447" y="17060"/>
                  </a:cubicBezTo>
                  <a:cubicBezTo>
                    <a:pt x="26115" y="16870"/>
                    <a:pt x="30593" y="18594"/>
                    <a:pt x="33926" y="21823"/>
                  </a:cubicBezTo>
                  <a:cubicBezTo>
                    <a:pt x="37260" y="25528"/>
                    <a:pt x="39070" y="30443"/>
                    <a:pt x="38688" y="35443"/>
                  </a:cubicBezTo>
                  <a:lnTo>
                    <a:pt x="38688" y="63352"/>
                  </a:lnTo>
                  <a:lnTo>
                    <a:pt x="29163" y="63352"/>
                  </a:lnTo>
                  <a:lnTo>
                    <a:pt x="29163" y="38301"/>
                  </a:lnTo>
                  <a:cubicBezTo>
                    <a:pt x="29163" y="29919"/>
                    <a:pt x="25736" y="25728"/>
                    <a:pt x="18687" y="25728"/>
                  </a:cubicBezTo>
                  <a:cubicBezTo>
                    <a:pt x="15543" y="25699"/>
                    <a:pt x="12399" y="26890"/>
                    <a:pt x="10113" y="29062"/>
                  </a:cubicBezTo>
                  <a:cubicBezTo>
                    <a:pt x="7446" y="31548"/>
                    <a:pt x="6114" y="35072"/>
                    <a:pt x="6304" y="38682"/>
                  </a:cubicBezTo>
                  <a:close/>
                </a:path>
              </a:pathLst>
            </a:custGeom>
            <a:solidFill>
              <a:srgbClr val="6D6E71"/>
            </a:solidFill>
            <a:ln w="9525"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7E84E8D8-F490-4971-A3C5-85B106B56E22}"/>
                </a:ext>
              </a:extLst>
            </p:cNvPr>
            <p:cNvSpPr/>
            <p:nvPr/>
          </p:nvSpPr>
          <p:spPr>
            <a:xfrm>
              <a:off x="7185891" y="1049334"/>
              <a:ext cx="68545" cy="67033"/>
            </a:xfrm>
            <a:custGeom>
              <a:avLst/>
              <a:gdLst>
                <a:gd name="connsiteX0" fmla="*/ 37926 w 48005"/>
                <a:gd name="connsiteY0" fmla="*/ 40015 h 46946"/>
                <a:gd name="connsiteX1" fmla="*/ 3637 w 48005"/>
                <a:gd name="connsiteY1" fmla="*/ 40015 h 46946"/>
                <a:gd name="connsiteX2" fmla="*/ 3637 w 48005"/>
                <a:gd name="connsiteY2" fmla="*/ 6678 h 46946"/>
                <a:gd name="connsiteX3" fmla="*/ 37926 w 48005"/>
                <a:gd name="connsiteY3" fmla="*/ 6678 h 46946"/>
                <a:gd name="connsiteX4" fmla="*/ 37926 w 48005"/>
                <a:gd name="connsiteY4" fmla="*/ 40015 h 46946"/>
                <a:gd name="connsiteX5" fmla="*/ 10399 w 48005"/>
                <a:gd name="connsiteY5" fmla="*/ 34110 h 46946"/>
                <a:gd name="connsiteX6" fmla="*/ 20782 w 48005"/>
                <a:gd name="connsiteY6" fmla="*/ 38206 h 46946"/>
                <a:gd name="connsiteX7" fmla="*/ 31068 w 48005"/>
                <a:gd name="connsiteY7" fmla="*/ 34110 h 46946"/>
                <a:gd name="connsiteX8" fmla="*/ 31068 w 48005"/>
                <a:gd name="connsiteY8" fmla="*/ 12583 h 46946"/>
                <a:gd name="connsiteX9" fmla="*/ 20782 w 48005"/>
                <a:gd name="connsiteY9" fmla="*/ 8392 h 46946"/>
                <a:gd name="connsiteX10" fmla="*/ 10399 w 48005"/>
                <a:gd name="connsiteY10" fmla="*/ 12583 h 46946"/>
                <a:gd name="connsiteX11" fmla="*/ 10399 w 48005"/>
                <a:gd name="connsiteY11"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5" h="46946">
                  <a:moveTo>
                    <a:pt x="37926" y="40015"/>
                  </a:moveTo>
                  <a:cubicBezTo>
                    <a:pt x="28308" y="49017"/>
                    <a:pt x="13257" y="49017"/>
                    <a:pt x="3637" y="40015"/>
                  </a:cubicBezTo>
                  <a:cubicBezTo>
                    <a:pt x="-5507" y="30776"/>
                    <a:pt x="-5507" y="15917"/>
                    <a:pt x="3637" y="6678"/>
                  </a:cubicBezTo>
                  <a:cubicBezTo>
                    <a:pt x="13257" y="-2466"/>
                    <a:pt x="28308" y="-2466"/>
                    <a:pt x="37926" y="6678"/>
                  </a:cubicBezTo>
                  <a:cubicBezTo>
                    <a:pt x="47071" y="15917"/>
                    <a:pt x="47071" y="30776"/>
                    <a:pt x="37926" y="40015"/>
                  </a:cubicBezTo>
                  <a:close/>
                  <a:moveTo>
                    <a:pt x="10399" y="34110"/>
                  </a:moveTo>
                  <a:cubicBezTo>
                    <a:pt x="13162" y="36853"/>
                    <a:pt x="16876" y="38339"/>
                    <a:pt x="20782" y="38206"/>
                  </a:cubicBezTo>
                  <a:cubicBezTo>
                    <a:pt x="24591" y="38339"/>
                    <a:pt x="28401" y="36853"/>
                    <a:pt x="31068" y="34110"/>
                  </a:cubicBezTo>
                  <a:cubicBezTo>
                    <a:pt x="36498" y="27976"/>
                    <a:pt x="36498" y="18718"/>
                    <a:pt x="31068" y="12583"/>
                  </a:cubicBezTo>
                  <a:cubicBezTo>
                    <a:pt x="28401" y="9812"/>
                    <a:pt x="24687" y="8288"/>
                    <a:pt x="20782" y="8392"/>
                  </a:cubicBezTo>
                  <a:cubicBezTo>
                    <a:pt x="16876" y="8297"/>
                    <a:pt x="13162" y="9812"/>
                    <a:pt x="10399" y="12583"/>
                  </a:cubicBezTo>
                  <a:cubicBezTo>
                    <a:pt x="4969" y="18718"/>
                    <a:pt x="4969" y="27976"/>
                    <a:pt x="10399" y="34110"/>
                  </a:cubicBezTo>
                  <a:close/>
                </a:path>
              </a:pathLst>
            </a:custGeom>
            <a:solidFill>
              <a:srgbClr val="6D6E71"/>
            </a:solidFill>
            <a:ln w="9525"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32509EEE-A458-4918-A093-34A3C4E516F7}"/>
                </a:ext>
              </a:extLst>
            </p:cNvPr>
            <p:cNvSpPr/>
            <p:nvPr/>
          </p:nvSpPr>
          <p:spPr>
            <a:xfrm>
              <a:off x="7270078" y="1049254"/>
              <a:ext cx="104931" cy="66721"/>
            </a:xfrm>
            <a:custGeom>
              <a:avLst/>
              <a:gdLst>
                <a:gd name="connsiteX0" fmla="*/ 6304 w 73487"/>
                <a:gd name="connsiteY0" fmla="*/ 21497 h 46727"/>
                <a:gd name="connsiteX1" fmla="*/ 6304 w 73487"/>
                <a:gd name="connsiteY1" fmla="*/ 46167 h 46727"/>
                <a:gd name="connsiteX2" fmla="*/ -3221 w 73487"/>
                <a:gd name="connsiteY2" fmla="*/ 46167 h 46727"/>
                <a:gd name="connsiteX3" fmla="*/ -3221 w 73487"/>
                <a:gd name="connsiteY3" fmla="*/ 542 h 46727"/>
                <a:gd name="connsiteX4" fmla="*/ 6304 w 73487"/>
                <a:gd name="connsiteY4" fmla="*/ 542 h 46727"/>
                <a:gd name="connsiteX5" fmla="*/ 6304 w 73487"/>
                <a:gd name="connsiteY5" fmla="*/ 8924 h 46727"/>
                <a:gd name="connsiteX6" fmla="*/ 12495 w 73487"/>
                <a:gd name="connsiteY6" fmla="*/ 2257 h 46727"/>
                <a:gd name="connsiteX7" fmla="*/ 21450 w 73487"/>
                <a:gd name="connsiteY7" fmla="*/ -125 h 46727"/>
                <a:gd name="connsiteX8" fmla="*/ 36116 w 73487"/>
                <a:gd name="connsiteY8" fmla="*/ 8829 h 46727"/>
                <a:gd name="connsiteX9" fmla="*/ 52976 w 73487"/>
                <a:gd name="connsiteY9" fmla="*/ -125 h 46727"/>
                <a:gd name="connsiteX10" fmla="*/ 65454 w 73487"/>
                <a:gd name="connsiteY10" fmla="*/ 4638 h 46727"/>
                <a:gd name="connsiteX11" fmla="*/ 70217 w 73487"/>
                <a:gd name="connsiteY11" fmla="*/ 18259 h 46727"/>
                <a:gd name="connsiteX12" fmla="*/ 70217 w 73487"/>
                <a:gd name="connsiteY12" fmla="*/ 46167 h 46727"/>
                <a:gd name="connsiteX13" fmla="*/ 60692 w 73487"/>
                <a:gd name="connsiteY13" fmla="*/ 46167 h 46727"/>
                <a:gd name="connsiteX14" fmla="*/ 60692 w 73487"/>
                <a:gd name="connsiteY14" fmla="*/ 21116 h 46727"/>
                <a:gd name="connsiteX15" fmla="*/ 50311 w 73487"/>
                <a:gd name="connsiteY15" fmla="*/ 8543 h 46727"/>
                <a:gd name="connsiteX16" fmla="*/ 41737 w 73487"/>
                <a:gd name="connsiteY16" fmla="*/ 11686 h 46727"/>
                <a:gd name="connsiteX17" fmla="*/ 37928 w 73487"/>
                <a:gd name="connsiteY17" fmla="*/ 21211 h 46727"/>
                <a:gd name="connsiteX18" fmla="*/ 37928 w 73487"/>
                <a:gd name="connsiteY18" fmla="*/ 46548 h 46727"/>
                <a:gd name="connsiteX19" fmla="*/ 28403 w 73487"/>
                <a:gd name="connsiteY19" fmla="*/ 46548 h 46727"/>
                <a:gd name="connsiteX20" fmla="*/ 28403 w 73487"/>
                <a:gd name="connsiteY20" fmla="*/ 21497 h 46727"/>
                <a:gd name="connsiteX21" fmla="*/ 26117 w 73487"/>
                <a:gd name="connsiteY21" fmla="*/ 11972 h 46727"/>
                <a:gd name="connsiteX22" fmla="*/ 18783 w 73487"/>
                <a:gd name="connsiteY22" fmla="*/ 8924 h 46727"/>
                <a:gd name="connsiteX23" fmla="*/ 10113 w 73487"/>
                <a:gd name="connsiteY23" fmla="*/ 12258 h 46727"/>
                <a:gd name="connsiteX24" fmla="*/ 6304 w 73487"/>
                <a:gd name="connsiteY24" fmla="*/ 21497 h 46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87" h="46727">
                  <a:moveTo>
                    <a:pt x="6304" y="21497"/>
                  </a:moveTo>
                  <a:lnTo>
                    <a:pt x="6304" y="46167"/>
                  </a:lnTo>
                  <a:lnTo>
                    <a:pt x="-3221" y="46167"/>
                  </a:lnTo>
                  <a:lnTo>
                    <a:pt x="-3221" y="542"/>
                  </a:lnTo>
                  <a:lnTo>
                    <a:pt x="6304" y="542"/>
                  </a:lnTo>
                  <a:lnTo>
                    <a:pt x="6304" y="8924"/>
                  </a:lnTo>
                  <a:cubicBezTo>
                    <a:pt x="7637" y="6114"/>
                    <a:pt x="9830" y="3781"/>
                    <a:pt x="12495" y="2257"/>
                  </a:cubicBezTo>
                  <a:cubicBezTo>
                    <a:pt x="15257" y="704"/>
                    <a:pt x="18306" y="-115"/>
                    <a:pt x="21450" y="-125"/>
                  </a:cubicBezTo>
                  <a:cubicBezTo>
                    <a:pt x="27735" y="-677"/>
                    <a:pt x="33735" y="2952"/>
                    <a:pt x="36116" y="8829"/>
                  </a:cubicBezTo>
                  <a:cubicBezTo>
                    <a:pt x="39928" y="3218"/>
                    <a:pt x="46213" y="-134"/>
                    <a:pt x="52976" y="-125"/>
                  </a:cubicBezTo>
                  <a:cubicBezTo>
                    <a:pt x="57643" y="-315"/>
                    <a:pt x="62122" y="1409"/>
                    <a:pt x="65454" y="4638"/>
                  </a:cubicBezTo>
                  <a:cubicBezTo>
                    <a:pt x="68789" y="8343"/>
                    <a:pt x="70598" y="13258"/>
                    <a:pt x="70217" y="18259"/>
                  </a:cubicBezTo>
                  <a:lnTo>
                    <a:pt x="70217" y="46167"/>
                  </a:lnTo>
                  <a:lnTo>
                    <a:pt x="60692" y="46167"/>
                  </a:lnTo>
                  <a:lnTo>
                    <a:pt x="60692" y="21116"/>
                  </a:lnTo>
                  <a:cubicBezTo>
                    <a:pt x="60692" y="12734"/>
                    <a:pt x="57264" y="8543"/>
                    <a:pt x="50311" y="8543"/>
                  </a:cubicBezTo>
                  <a:cubicBezTo>
                    <a:pt x="47167" y="8476"/>
                    <a:pt x="44118" y="9600"/>
                    <a:pt x="41737" y="11686"/>
                  </a:cubicBezTo>
                  <a:cubicBezTo>
                    <a:pt x="39070" y="14134"/>
                    <a:pt x="37737" y="17630"/>
                    <a:pt x="37928" y="21211"/>
                  </a:cubicBezTo>
                  <a:lnTo>
                    <a:pt x="37928" y="46548"/>
                  </a:lnTo>
                  <a:lnTo>
                    <a:pt x="28403" y="46548"/>
                  </a:lnTo>
                  <a:lnTo>
                    <a:pt x="28403" y="21497"/>
                  </a:lnTo>
                  <a:cubicBezTo>
                    <a:pt x="28689" y="18163"/>
                    <a:pt x="27831" y="14830"/>
                    <a:pt x="26117" y="11972"/>
                  </a:cubicBezTo>
                  <a:cubicBezTo>
                    <a:pt x="24305" y="9829"/>
                    <a:pt x="21545" y="8695"/>
                    <a:pt x="18783" y="8924"/>
                  </a:cubicBezTo>
                  <a:cubicBezTo>
                    <a:pt x="15543" y="8915"/>
                    <a:pt x="12495" y="10105"/>
                    <a:pt x="10113" y="12258"/>
                  </a:cubicBezTo>
                  <a:cubicBezTo>
                    <a:pt x="7637" y="14668"/>
                    <a:pt x="6209" y="18020"/>
                    <a:pt x="6304" y="21497"/>
                  </a:cubicBezTo>
                  <a:close/>
                </a:path>
              </a:pathLst>
            </a:custGeom>
            <a:solidFill>
              <a:srgbClr val="6D6E71"/>
            </a:solidFill>
            <a:ln w="9525"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6D3D9F46-FFC7-4293-84E2-76AA2EF38042}"/>
                </a:ext>
              </a:extLst>
            </p:cNvPr>
            <p:cNvSpPr/>
            <p:nvPr/>
          </p:nvSpPr>
          <p:spPr>
            <a:xfrm>
              <a:off x="7389199" y="1049305"/>
              <a:ext cx="58028" cy="67096"/>
            </a:xfrm>
            <a:custGeom>
              <a:avLst/>
              <a:gdLst>
                <a:gd name="connsiteX0" fmla="*/ 37179 w 40639"/>
                <a:gd name="connsiteY0" fmla="*/ 46131 h 46990"/>
                <a:gd name="connsiteX1" fmla="*/ 28417 w 40639"/>
                <a:gd name="connsiteY1" fmla="*/ 46131 h 46990"/>
                <a:gd name="connsiteX2" fmla="*/ 28417 w 40639"/>
                <a:gd name="connsiteY2" fmla="*/ 40035 h 46990"/>
                <a:gd name="connsiteX3" fmla="*/ 13176 w 40639"/>
                <a:gd name="connsiteY3" fmla="*/ 46798 h 46990"/>
                <a:gd name="connsiteX4" fmla="*/ 1461 w 40639"/>
                <a:gd name="connsiteY4" fmla="*/ 42798 h 46990"/>
                <a:gd name="connsiteX5" fmla="*/ -3206 w 40639"/>
                <a:gd name="connsiteY5" fmla="*/ 32034 h 46990"/>
                <a:gd name="connsiteX6" fmla="*/ 1747 w 40639"/>
                <a:gd name="connsiteY6" fmla="*/ 21938 h 46990"/>
                <a:gd name="connsiteX7" fmla="*/ 15176 w 40639"/>
                <a:gd name="connsiteY7" fmla="*/ 18604 h 46990"/>
                <a:gd name="connsiteX8" fmla="*/ 27654 w 40639"/>
                <a:gd name="connsiteY8" fmla="*/ 18604 h 46990"/>
                <a:gd name="connsiteX9" fmla="*/ 27654 w 40639"/>
                <a:gd name="connsiteY9" fmla="*/ 16890 h 46990"/>
                <a:gd name="connsiteX10" fmla="*/ 17462 w 40639"/>
                <a:gd name="connsiteY10" fmla="*/ 7841 h 46990"/>
                <a:gd name="connsiteX11" fmla="*/ 4319 w 40639"/>
                <a:gd name="connsiteY11" fmla="*/ 12413 h 46990"/>
                <a:gd name="connsiteX12" fmla="*/ 33 w 40639"/>
                <a:gd name="connsiteY12" fmla="*/ 6412 h 46990"/>
                <a:gd name="connsiteX13" fmla="*/ 19083 w 40639"/>
                <a:gd name="connsiteY13" fmla="*/ -160 h 46990"/>
                <a:gd name="connsiteX14" fmla="*/ 32226 w 40639"/>
                <a:gd name="connsiteY14" fmla="*/ 3936 h 46990"/>
                <a:gd name="connsiteX15" fmla="*/ 37370 w 40639"/>
                <a:gd name="connsiteY15" fmla="*/ 16699 h 46990"/>
                <a:gd name="connsiteX16" fmla="*/ 27654 w 40639"/>
                <a:gd name="connsiteY16" fmla="*/ 29177 h 46990"/>
                <a:gd name="connsiteX17" fmla="*/ 27654 w 40639"/>
                <a:gd name="connsiteY17" fmla="*/ 25272 h 46990"/>
                <a:gd name="connsiteX18" fmla="*/ 16797 w 40639"/>
                <a:gd name="connsiteY18" fmla="*/ 25272 h 46990"/>
                <a:gd name="connsiteX19" fmla="*/ 6414 w 40639"/>
                <a:gd name="connsiteY19" fmla="*/ 31844 h 46990"/>
                <a:gd name="connsiteX20" fmla="*/ 8986 w 40639"/>
                <a:gd name="connsiteY20" fmla="*/ 36892 h 46990"/>
                <a:gd name="connsiteX21" fmla="*/ 16225 w 40639"/>
                <a:gd name="connsiteY21" fmla="*/ 38702 h 46990"/>
                <a:gd name="connsiteX22" fmla="*/ 24224 w 40639"/>
                <a:gd name="connsiteY22" fmla="*/ 36130 h 46990"/>
                <a:gd name="connsiteX23" fmla="*/ 27559 w 40639"/>
                <a:gd name="connsiteY23" fmla="*/ 29177 h 4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9" h="46990">
                  <a:moveTo>
                    <a:pt x="37179" y="46131"/>
                  </a:moveTo>
                  <a:lnTo>
                    <a:pt x="28417" y="46131"/>
                  </a:lnTo>
                  <a:lnTo>
                    <a:pt x="28417" y="40035"/>
                  </a:lnTo>
                  <a:cubicBezTo>
                    <a:pt x="24606" y="44512"/>
                    <a:pt x="18988" y="47008"/>
                    <a:pt x="13176" y="46798"/>
                  </a:cubicBezTo>
                  <a:cubicBezTo>
                    <a:pt x="8891" y="46950"/>
                    <a:pt x="4700" y="45531"/>
                    <a:pt x="1461" y="42798"/>
                  </a:cubicBezTo>
                  <a:cubicBezTo>
                    <a:pt x="-1683" y="40112"/>
                    <a:pt x="-3397" y="36149"/>
                    <a:pt x="-3206" y="32034"/>
                  </a:cubicBezTo>
                  <a:cubicBezTo>
                    <a:pt x="-3397" y="28034"/>
                    <a:pt x="-1588" y="24205"/>
                    <a:pt x="1747" y="21938"/>
                  </a:cubicBezTo>
                  <a:cubicBezTo>
                    <a:pt x="5842" y="19547"/>
                    <a:pt x="10509" y="18385"/>
                    <a:pt x="15176" y="18604"/>
                  </a:cubicBezTo>
                  <a:lnTo>
                    <a:pt x="27654" y="18604"/>
                  </a:lnTo>
                  <a:lnTo>
                    <a:pt x="27654" y="16890"/>
                  </a:lnTo>
                  <a:cubicBezTo>
                    <a:pt x="27654" y="10889"/>
                    <a:pt x="24224" y="7841"/>
                    <a:pt x="17462" y="7841"/>
                  </a:cubicBezTo>
                  <a:cubicBezTo>
                    <a:pt x="12700" y="8022"/>
                    <a:pt x="8128" y="9613"/>
                    <a:pt x="4319" y="12413"/>
                  </a:cubicBezTo>
                  <a:lnTo>
                    <a:pt x="33" y="6412"/>
                  </a:lnTo>
                  <a:cubicBezTo>
                    <a:pt x="5460" y="2059"/>
                    <a:pt x="12130" y="-274"/>
                    <a:pt x="19083" y="-160"/>
                  </a:cubicBezTo>
                  <a:cubicBezTo>
                    <a:pt x="23845" y="-370"/>
                    <a:pt x="28417" y="1078"/>
                    <a:pt x="32226" y="3936"/>
                  </a:cubicBezTo>
                  <a:cubicBezTo>
                    <a:pt x="35847" y="7126"/>
                    <a:pt x="37752" y="11870"/>
                    <a:pt x="37370" y="16699"/>
                  </a:cubicBezTo>
                  <a:close/>
                  <a:moveTo>
                    <a:pt x="27654" y="29177"/>
                  </a:moveTo>
                  <a:lnTo>
                    <a:pt x="27654" y="25272"/>
                  </a:lnTo>
                  <a:lnTo>
                    <a:pt x="16797" y="25272"/>
                  </a:lnTo>
                  <a:cubicBezTo>
                    <a:pt x="9937" y="25272"/>
                    <a:pt x="6414" y="27462"/>
                    <a:pt x="6414" y="31844"/>
                  </a:cubicBezTo>
                  <a:cubicBezTo>
                    <a:pt x="6319" y="33863"/>
                    <a:pt x="7272" y="35787"/>
                    <a:pt x="8986" y="36892"/>
                  </a:cubicBezTo>
                  <a:cubicBezTo>
                    <a:pt x="11176" y="38235"/>
                    <a:pt x="13653" y="38873"/>
                    <a:pt x="16225" y="38702"/>
                  </a:cubicBezTo>
                  <a:cubicBezTo>
                    <a:pt x="19083" y="38759"/>
                    <a:pt x="21939" y="37854"/>
                    <a:pt x="24224" y="36130"/>
                  </a:cubicBezTo>
                  <a:cubicBezTo>
                    <a:pt x="26417" y="34511"/>
                    <a:pt x="27654" y="31901"/>
                    <a:pt x="27559" y="29177"/>
                  </a:cubicBezTo>
                  <a:close/>
                </a:path>
              </a:pathLst>
            </a:custGeom>
            <a:solidFill>
              <a:srgbClr val="6D6E71"/>
            </a:solidFill>
            <a:ln w="9525"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43AA2FEA-5E15-494B-98FE-596FEB721621}"/>
                </a:ext>
              </a:extLst>
            </p:cNvPr>
            <p:cNvSpPr/>
            <p:nvPr/>
          </p:nvSpPr>
          <p:spPr>
            <a:xfrm>
              <a:off x="7494963" y="1049322"/>
              <a:ext cx="60316" cy="67069"/>
            </a:xfrm>
            <a:custGeom>
              <a:avLst/>
              <a:gdLst>
                <a:gd name="connsiteX0" fmla="*/ 20163 w 42242"/>
                <a:gd name="connsiteY0" fmla="*/ 46786 h 46971"/>
                <a:gd name="connsiteX1" fmla="*/ 3780 w 42242"/>
                <a:gd name="connsiteY1" fmla="*/ 40309 h 46971"/>
                <a:gd name="connsiteX2" fmla="*/ 3780 w 42242"/>
                <a:gd name="connsiteY2" fmla="*/ 6400 h 46971"/>
                <a:gd name="connsiteX3" fmla="*/ 21211 w 42242"/>
                <a:gd name="connsiteY3" fmla="*/ -172 h 46971"/>
                <a:gd name="connsiteX4" fmla="*/ 38641 w 42242"/>
                <a:gd name="connsiteY4" fmla="*/ 6972 h 46971"/>
                <a:gd name="connsiteX5" fmla="*/ 33022 w 42242"/>
                <a:gd name="connsiteY5" fmla="*/ 13925 h 46971"/>
                <a:gd name="connsiteX6" fmla="*/ 21021 w 42242"/>
                <a:gd name="connsiteY6" fmla="*/ 8781 h 46971"/>
                <a:gd name="connsiteX7" fmla="*/ 10638 w 42242"/>
                <a:gd name="connsiteY7" fmla="*/ 12782 h 46971"/>
                <a:gd name="connsiteX8" fmla="*/ 6257 w 42242"/>
                <a:gd name="connsiteY8" fmla="*/ 23069 h 46971"/>
                <a:gd name="connsiteX9" fmla="*/ 10638 w 42242"/>
                <a:gd name="connsiteY9" fmla="*/ 33737 h 46971"/>
                <a:gd name="connsiteX10" fmla="*/ 21402 w 42242"/>
                <a:gd name="connsiteY10" fmla="*/ 38118 h 46971"/>
                <a:gd name="connsiteX11" fmla="*/ 33401 w 42242"/>
                <a:gd name="connsiteY11" fmla="*/ 32213 h 46971"/>
                <a:gd name="connsiteX12" fmla="*/ 39022 w 42242"/>
                <a:gd name="connsiteY12" fmla="*/ 38404 h 46971"/>
                <a:gd name="connsiteX13" fmla="*/ 20163 w 42242"/>
                <a:gd name="connsiteY13" fmla="*/ 46786 h 4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242" h="46971">
                  <a:moveTo>
                    <a:pt x="20163" y="46786"/>
                  </a:moveTo>
                  <a:cubicBezTo>
                    <a:pt x="14068" y="46919"/>
                    <a:pt x="8161" y="44586"/>
                    <a:pt x="3780" y="40309"/>
                  </a:cubicBezTo>
                  <a:cubicBezTo>
                    <a:pt x="-5554" y="30936"/>
                    <a:pt x="-5554" y="15773"/>
                    <a:pt x="3780" y="6400"/>
                  </a:cubicBezTo>
                  <a:cubicBezTo>
                    <a:pt x="8542" y="2028"/>
                    <a:pt x="14733" y="-334"/>
                    <a:pt x="21211" y="-172"/>
                  </a:cubicBezTo>
                  <a:cubicBezTo>
                    <a:pt x="27783" y="-296"/>
                    <a:pt x="34069" y="2285"/>
                    <a:pt x="38641" y="6972"/>
                  </a:cubicBezTo>
                  <a:lnTo>
                    <a:pt x="33022" y="13925"/>
                  </a:lnTo>
                  <a:cubicBezTo>
                    <a:pt x="29783" y="10810"/>
                    <a:pt x="25497" y="8981"/>
                    <a:pt x="21021" y="8781"/>
                  </a:cubicBezTo>
                  <a:cubicBezTo>
                    <a:pt x="17209" y="8734"/>
                    <a:pt x="13496" y="10162"/>
                    <a:pt x="10638" y="12782"/>
                  </a:cubicBezTo>
                  <a:cubicBezTo>
                    <a:pt x="7684" y="15372"/>
                    <a:pt x="6066" y="19154"/>
                    <a:pt x="6257" y="23069"/>
                  </a:cubicBezTo>
                  <a:cubicBezTo>
                    <a:pt x="6161" y="27079"/>
                    <a:pt x="7780" y="30936"/>
                    <a:pt x="10638" y="33737"/>
                  </a:cubicBezTo>
                  <a:cubicBezTo>
                    <a:pt x="13496" y="36604"/>
                    <a:pt x="17400" y="38194"/>
                    <a:pt x="21402" y="38118"/>
                  </a:cubicBezTo>
                  <a:cubicBezTo>
                    <a:pt x="26069" y="37890"/>
                    <a:pt x="30355" y="35756"/>
                    <a:pt x="33401" y="32213"/>
                  </a:cubicBezTo>
                  <a:lnTo>
                    <a:pt x="39022" y="38404"/>
                  </a:lnTo>
                  <a:cubicBezTo>
                    <a:pt x="34164" y="43681"/>
                    <a:pt x="27306" y="46710"/>
                    <a:pt x="20163" y="46786"/>
                  </a:cubicBezTo>
                  <a:close/>
                </a:path>
              </a:pathLst>
            </a:custGeom>
            <a:solidFill>
              <a:srgbClr val="6D6E71"/>
            </a:solidFill>
            <a:ln w="9525"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7592FEC7-2AB6-4513-AD4C-9CA98411341A}"/>
                </a:ext>
              </a:extLst>
            </p:cNvPr>
            <p:cNvSpPr/>
            <p:nvPr/>
          </p:nvSpPr>
          <p:spPr>
            <a:xfrm>
              <a:off x="7565617" y="1049334"/>
              <a:ext cx="68547" cy="67033"/>
            </a:xfrm>
            <a:custGeom>
              <a:avLst/>
              <a:gdLst>
                <a:gd name="connsiteX0" fmla="*/ 37928 w 48006"/>
                <a:gd name="connsiteY0" fmla="*/ 40015 h 46946"/>
                <a:gd name="connsiteX1" fmla="*/ 3637 w 48006"/>
                <a:gd name="connsiteY1" fmla="*/ 40015 h 46946"/>
                <a:gd name="connsiteX2" fmla="*/ 3637 w 48006"/>
                <a:gd name="connsiteY2" fmla="*/ 6678 h 46946"/>
                <a:gd name="connsiteX3" fmla="*/ 37928 w 48006"/>
                <a:gd name="connsiteY3" fmla="*/ 6678 h 46946"/>
                <a:gd name="connsiteX4" fmla="*/ 37928 w 48006"/>
                <a:gd name="connsiteY4" fmla="*/ 40015 h 46946"/>
                <a:gd name="connsiteX5" fmla="*/ 10495 w 48006"/>
                <a:gd name="connsiteY5" fmla="*/ 34110 h 46946"/>
                <a:gd name="connsiteX6" fmla="*/ 20782 w 48006"/>
                <a:gd name="connsiteY6" fmla="*/ 38206 h 46946"/>
                <a:gd name="connsiteX7" fmla="*/ 31165 w 48006"/>
                <a:gd name="connsiteY7" fmla="*/ 34110 h 46946"/>
                <a:gd name="connsiteX8" fmla="*/ 31165 w 48006"/>
                <a:gd name="connsiteY8" fmla="*/ 12583 h 46946"/>
                <a:gd name="connsiteX9" fmla="*/ 20782 w 48006"/>
                <a:gd name="connsiteY9" fmla="*/ 8392 h 46946"/>
                <a:gd name="connsiteX10" fmla="*/ 10495 w 48006"/>
                <a:gd name="connsiteY10" fmla="*/ 12583 h 46946"/>
                <a:gd name="connsiteX11" fmla="*/ 10495 w 48006"/>
                <a:gd name="connsiteY11"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7928" y="40015"/>
                  </a:moveTo>
                  <a:cubicBezTo>
                    <a:pt x="28308" y="49017"/>
                    <a:pt x="13257" y="49017"/>
                    <a:pt x="3637" y="40015"/>
                  </a:cubicBezTo>
                  <a:cubicBezTo>
                    <a:pt x="-5507" y="30776"/>
                    <a:pt x="-5507" y="15917"/>
                    <a:pt x="3637" y="6678"/>
                  </a:cubicBezTo>
                  <a:cubicBezTo>
                    <a:pt x="13257" y="-2466"/>
                    <a:pt x="28308" y="-2466"/>
                    <a:pt x="37928" y="6678"/>
                  </a:cubicBezTo>
                  <a:cubicBezTo>
                    <a:pt x="47071" y="15917"/>
                    <a:pt x="47071" y="30776"/>
                    <a:pt x="37928" y="40015"/>
                  </a:cubicBezTo>
                  <a:close/>
                  <a:moveTo>
                    <a:pt x="10495" y="34110"/>
                  </a:moveTo>
                  <a:cubicBezTo>
                    <a:pt x="13162" y="36853"/>
                    <a:pt x="16973" y="38339"/>
                    <a:pt x="20782" y="38206"/>
                  </a:cubicBezTo>
                  <a:cubicBezTo>
                    <a:pt x="24687" y="38339"/>
                    <a:pt x="28403" y="36853"/>
                    <a:pt x="31165" y="34110"/>
                  </a:cubicBezTo>
                  <a:cubicBezTo>
                    <a:pt x="36593" y="27976"/>
                    <a:pt x="36593" y="18718"/>
                    <a:pt x="31165" y="12583"/>
                  </a:cubicBezTo>
                  <a:cubicBezTo>
                    <a:pt x="28403" y="9812"/>
                    <a:pt x="24687" y="8297"/>
                    <a:pt x="20782" y="8392"/>
                  </a:cubicBezTo>
                  <a:cubicBezTo>
                    <a:pt x="16878" y="8288"/>
                    <a:pt x="13162" y="9812"/>
                    <a:pt x="10495" y="12583"/>
                  </a:cubicBezTo>
                  <a:cubicBezTo>
                    <a:pt x="5067" y="18718"/>
                    <a:pt x="5067" y="27976"/>
                    <a:pt x="10495" y="34110"/>
                  </a:cubicBezTo>
                  <a:close/>
                </a:path>
              </a:pathLst>
            </a:custGeom>
            <a:solidFill>
              <a:srgbClr val="6D6E71"/>
            </a:solidFill>
            <a:ln w="9525"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65333FF1-394B-42EA-8366-3C80EF00F682}"/>
                </a:ext>
              </a:extLst>
            </p:cNvPr>
            <p:cNvSpPr/>
            <p:nvPr/>
          </p:nvSpPr>
          <p:spPr>
            <a:xfrm>
              <a:off x="7649804" y="1049318"/>
              <a:ext cx="60024" cy="66112"/>
            </a:xfrm>
            <a:custGeom>
              <a:avLst/>
              <a:gdLst>
                <a:gd name="connsiteX0" fmla="*/ 6304 w 42037"/>
                <a:gd name="connsiteY0" fmla="*/ 21452 h 46301"/>
                <a:gd name="connsiteX1" fmla="*/ 6304 w 42037"/>
                <a:gd name="connsiteY1" fmla="*/ 46122 h 46301"/>
                <a:gd name="connsiteX2" fmla="*/ -3221 w 42037"/>
                <a:gd name="connsiteY2" fmla="*/ 46122 h 46301"/>
                <a:gd name="connsiteX3" fmla="*/ -3221 w 42037"/>
                <a:gd name="connsiteY3" fmla="*/ 497 h 46301"/>
                <a:gd name="connsiteX4" fmla="*/ 6304 w 42037"/>
                <a:gd name="connsiteY4" fmla="*/ 497 h 46301"/>
                <a:gd name="connsiteX5" fmla="*/ 6304 w 42037"/>
                <a:gd name="connsiteY5" fmla="*/ 8879 h 46301"/>
                <a:gd name="connsiteX6" fmla="*/ 12688 w 42037"/>
                <a:gd name="connsiteY6" fmla="*/ 2212 h 46301"/>
                <a:gd name="connsiteX7" fmla="*/ 21545 w 42037"/>
                <a:gd name="connsiteY7" fmla="*/ -169 h 46301"/>
                <a:gd name="connsiteX8" fmla="*/ 34023 w 42037"/>
                <a:gd name="connsiteY8" fmla="*/ 4593 h 46301"/>
                <a:gd name="connsiteX9" fmla="*/ 38786 w 42037"/>
                <a:gd name="connsiteY9" fmla="*/ 18214 h 46301"/>
                <a:gd name="connsiteX10" fmla="*/ 38786 w 42037"/>
                <a:gd name="connsiteY10" fmla="*/ 46122 h 46301"/>
                <a:gd name="connsiteX11" fmla="*/ 29261 w 42037"/>
                <a:gd name="connsiteY11" fmla="*/ 46122 h 46301"/>
                <a:gd name="connsiteX12" fmla="*/ 29261 w 42037"/>
                <a:gd name="connsiteY12" fmla="*/ 21071 h 46301"/>
                <a:gd name="connsiteX13" fmla="*/ 18783 w 42037"/>
                <a:gd name="connsiteY13" fmla="*/ 8498 h 46301"/>
                <a:gd name="connsiteX14" fmla="*/ 10116 w 42037"/>
                <a:gd name="connsiteY14" fmla="*/ 11832 h 46301"/>
                <a:gd name="connsiteX15" fmla="*/ 6304 w 42037"/>
                <a:gd name="connsiteY15" fmla="*/ 21452 h 46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037" h="46301">
                  <a:moveTo>
                    <a:pt x="6304" y="21452"/>
                  </a:moveTo>
                  <a:lnTo>
                    <a:pt x="6304" y="46122"/>
                  </a:lnTo>
                  <a:lnTo>
                    <a:pt x="-3221" y="46122"/>
                  </a:lnTo>
                  <a:lnTo>
                    <a:pt x="-3221" y="497"/>
                  </a:lnTo>
                  <a:lnTo>
                    <a:pt x="6304" y="497"/>
                  </a:lnTo>
                  <a:lnTo>
                    <a:pt x="6304" y="8879"/>
                  </a:lnTo>
                  <a:cubicBezTo>
                    <a:pt x="7830" y="6136"/>
                    <a:pt x="10020" y="3840"/>
                    <a:pt x="12688" y="2212"/>
                  </a:cubicBezTo>
                  <a:cubicBezTo>
                    <a:pt x="15355" y="678"/>
                    <a:pt x="18401" y="-141"/>
                    <a:pt x="21545" y="-169"/>
                  </a:cubicBezTo>
                  <a:cubicBezTo>
                    <a:pt x="26212" y="-331"/>
                    <a:pt x="30689" y="1383"/>
                    <a:pt x="34023" y="4593"/>
                  </a:cubicBezTo>
                  <a:cubicBezTo>
                    <a:pt x="37356" y="8298"/>
                    <a:pt x="39072" y="13213"/>
                    <a:pt x="38786" y="18214"/>
                  </a:cubicBezTo>
                  <a:lnTo>
                    <a:pt x="38786" y="46122"/>
                  </a:lnTo>
                  <a:lnTo>
                    <a:pt x="29261" y="46122"/>
                  </a:lnTo>
                  <a:lnTo>
                    <a:pt x="29261" y="21071"/>
                  </a:lnTo>
                  <a:cubicBezTo>
                    <a:pt x="29261" y="12689"/>
                    <a:pt x="25736" y="8498"/>
                    <a:pt x="18783" y="8498"/>
                  </a:cubicBezTo>
                  <a:cubicBezTo>
                    <a:pt x="15543" y="8470"/>
                    <a:pt x="12497" y="9660"/>
                    <a:pt x="10116" y="11832"/>
                  </a:cubicBezTo>
                  <a:cubicBezTo>
                    <a:pt x="7448" y="14318"/>
                    <a:pt x="6114" y="17842"/>
                    <a:pt x="6304" y="21452"/>
                  </a:cubicBezTo>
                  <a:close/>
                </a:path>
              </a:pathLst>
            </a:custGeom>
            <a:solidFill>
              <a:srgbClr val="6D6E71"/>
            </a:solidFill>
            <a:ln w="9525"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7E4764FA-A5B9-4A04-BDEF-152390FC4C8E}"/>
                </a:ext>
              </a:extLst>
            </p:cNvPr>
            <p:cNvSpPr/>
            <p:nvPr/>
          </p:nvSpPr>
          <p:spPr>
            <a:xfrm>
              <a:off x="7722841" y="1049711"/>
              <a:ext cx="52380" cy="66699"/>
            </a:xfrm>
            <a:custGeom>
              <a:avLst/>
              <a:gdLst>
                <a:gd name="connsiteX0" fmla="*/ 33449 w 36684"/>
                <a:gd name="connsiteY0" fmla="*/ 32226 h 46712"/>
                <a:gd name="connsiteX1" fmla="*/ 28782 w 36684"/>
                <a:gd name="connsiteY1" fmla="*/ 42608 h 46712"/>
                <a:gd name="connsiteX2" fmla="*/ 16685 w 36684"/>
                <a:gd name="connsiteY2" fmla="*/ 46514 h 46712"/>
                <a:gd name="connsiteX3" fmla="*/ 6304 w 36684"/>
                <a:gd name="connsiteY3" fmla="*/ 44704 h 46712"/>
                <a:gd name="connsiteX4" fmla="*/ -3221 w 36684"/>
                <a:gd name="connsiteY4" fmla="*/ 39656 h 46712"/>
                <a:gd name="connsiteX5" fmla="*/ 1446 w 36684"/>
                <a:gd name="connsiteY5" fmla="*/ 32226 h 46712"/>
                <a:gd name="connsiteX6" fmla="*/ 16876 w 36684"/>
                <a:gd name="connsiteY6" fmla="*/ 38227 h 46712"/>
                <a:gd name="connsiteX7" fmla="*/ 22020 w 36684"/>
                <a:gd name="connsiteY7" fmla="*/ 36703 h 46712"/>
                <a:gd name="connsiteX8" fmla="*/ 23829 w 36684"/>
                <a:gd name="connsiteY8" fmla="*/ 32893 h 46712"/>
                <a:gd name="connsiteX9" fmla="*/ 14780 w 36684"/>
                <a:gd name="connsiteY9" fmla="*/ 26702 h 46712"/>
                <a:gd name="connsiteX10" fmla="*/ 13734 w 36684"/>
                <a:gd name="connsiteY10" fmla="*/ 26702 h 46712"/>
                <a:gd name="connsiteX11" fmla="*/ -458 w 36684"/>
                <a:gd name="connsiteY11" fmla="*/ 13843 h 46712"/>
                <a:gd name="connsiteX12" fmla="*/ 4400 w 36684"/>
                <a:gd name="connsiteY12" fmla="*/ 3651 h 46712"/>
                <a:gd name="connsiteX13" fmla="*/ 17257 w 36684"/>
                <a:gd name="connsiteY13" fmla="*/ -159 h 46712"/>
                <a:gd name="connsiteX14" fmla="*/ 32212 w 36684"/>
                <a:gd name="connsiteY14" fmla="*/ 4508 h 46712"/>
                <a:gd name="connsiteX15" fmla="*/ 28591 w 36684"/>
                <a:gd name="connsiteY15" fmla="*/ 11557 h 46712"/>
                <a:gd name="connsiteX16" fmla="*/ 16497 w 36684"/>
                <a:gd name="connsiteY16" fmla="*/ 7938 h 46712"/>
                <a:gd name="connsiteX17" fmla="*/ 10876 w 36684"/>
                <a:gd name="connsiteY17" fmla="*/ 9176 h 46712"/>
                <a:gd name="connsiteX18" fmla="*/ 8781 w 36684"/>
                <a:gd name="connsiteY18" fmla="*/ 12890 h 46712"/>
                <a:gd name="connsiteX19" fmla="*/ 10971 w 36684"/>
                <a:gd name="connsiteY19" fmla="*/ 16129 h 46712"/>
                <a:gd name="connsiteX20" fmla="*/ 15352 w 36684"/>
                <a:gd name="connsiteY20" fmla="*/ 17558 h 46712"/>
                <a:gd name="connsiteX21" fmla="*/ 20210 w 36684"/>
                <a:gd name="connsiteY21" fmla="*/ 18987 h 46712"/>
                <a:gd name="connsiteX22" fmla="*/ 24401 w 36684"/>
                <a:gd name="connsiteY22" fmla="*/ 20510 h 46712"/>
                <a:gd name="connsiteX23" fmla="*/ 28782 w 36684"/>
                <a:gd name="connsiteY23" fmla="*/ 22892 h 46712"/>
                <a:gd name="connsiteX24" fmla="*/ 33449 w 36684"/>
                <a:gd name="connsiteY24" fmla="*/ 32226 h 46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4" h="46712">
                  <a:moveTo>
                    <a:pt x="33449" y="32226"/>
                  </a:moveTo>
                  <a:cubicBezTo>
                    <a:pt x="33640" y="36227"/>
                    <a:pt x="31926" y="40084"/>
                    <a:pt x="28782" y="42608"/>
                  </a:cubicBezTo>
                  <a:cubicBezTo>
                    <a:pt x="25354" y="45333"/>
                    <a:pt x="21068" y="46714"/>
                    <a:pt x="16685" y="46514"/>
                  </a:cubicBezTo>
                  <a:cubicBezTo>
                    <a:pt x="13162" y="46495"/>
                    <a:pt x="9637" y="45876"/>
                    <a:pt x="6304" y="44704"/>
                  </a:cubicBezTo>
                  <a:cubicBezTo>
                    <a:pt x="2874" y="43609"/>
                    <a:pt x="-363" y="41904"/>
                    <a:pt x="-3221" y="39656"/>
                  </a:cubicBezTo>
                  <a:lnTo>
                    <a:pt x="1446" y="32226"/>
                  </a:lnTo>
                  <a:cubicBezTo>
                    <a:pt x="5827" y="35884"/>
                    <a:pt x="11162" y="37999"/>
                    <a:pt x="16876" y="38227"/>
                  </a:cubicBezTo>
                  <a:cubicBezTo>
                    <a:pt x="18687" y="38322"/>
                    <a:pt x="20496" y="37779"/>
                    <a:pt x="22020" y="36703"/>
                  </a:cubicBezTo>
                  <a:cubicBezTo>
                    <a:pt x="23164" y="35808"/>
                    <a:pt x="23924" y="34379"/>
                    <a:pt x="23829" y="32893"/>
                  </a:cubicBezTo>
                  <a:cubicBezTo>
                    <a:pt x="23829" y="30607"/>
                    <a:pt x="20878" y="28607"/>
                    <a:pt x="14780" y="26702"/>
                  </a:cubicBezTo>
                  <a:lnTo>
                    <a:pt x="13734" y="26702"/>
                  </a:lnTo>
                  <a:cubicBezTo>
                    <a:pt x="4209" y="24130"/>
                    <a:pt x="-458" y="19844"/>
                    <a:pt x="-458" y="13843"/>
                  </a:cubicBezTo>
                  <a:cubicBezTo>
                    <a:pt x="-554" y="9862"/>
                    <a:pt x="1256" y="6061"/>
                    <a:pt x="4400" y="3651"/>
                  </a:cubicBezTo>
                  <a:cubicBezTo>
                    <a:pt x="8113" y="975"/>
                    <a:pt x="12685" y="-368"/>
                    <a:pt x="17257" y="-159"/>
                  </a:cubicBezTo>
                  <a:cubicBezTo>
                    <a:pt x="22592" y="-140"/>
                    <a:pt x="27831" y="1489"/>
                    <a:pt x="32212" y="4508"/>
                  </a:cubicBezTo>
                  <a:lnTo>
                    <a:pt x="28591" y="11557"/>
                  </a:lnTo>
                  <a:cubicBezTo>
                    <a:pt x="24973" y="9195"/>
                    <a:pt x="20782" y="7938"/>
                    <a:pt x="16497" y="7938"/>
                  </a:cubicBezTo>
                  <a:cubicBezTo>
                    <a:pt x="14590" y="7842"/>
                    <a:pt x="12590" y="8271"/>
                    <a:pt x="10876" y="9176"/>
                  </a:cubicBezTo>
                  <a:cubicBezTo>
                    <a:pt x="9541" y="9928"/>
                    <a:pt x="8685" y="11357"/>
                    <a:pt x="8781" y="12890"/>
                  </a:cubicBezTo>
                  <a:cubicBezTo>
                    <a:pt x="8685" y="14329"/>
                    <a:pt x="9637" y="15634"/>
                    <a:pt x="10971" y="16129"/>
                  </a:cubicBezTo>
                  <a:cubicBezTo>
                    <a:pt x="12304" y="16815"/>
                    <a:pt x="13829" y="17301"/>
                    <a:pt x="15352" y="17558"/>
                  </a:cubicBezTo>
                  <a:lnTo>
                    <a:pt x="20210" y="18987"/>
                  </a:lnTo>
                  <a:lnTo>
                    <a:pt x="24401" y="20510"/>
                  </a:lnTo>
                  <a:cubicBezTo>
                    <a:pt x="25926" y="21177"/>
                    <a:pt x="27354" y="21977"/>
                    <a:pt x="28782" y="22892"/>
                  </a:cubicBezTo>
                  <a:cubicBezTo>
                    <a:pt x="31831" y="24987"/>
                    <a:pt x="33640" y="28521"/>
                    <a:pt x="33449" y="32226"/>
                  </a:cubicBezTo>
                  <a:close/>
                </a:path>
              </a:pathLst>
            </a:custGeom>
            <a:solidFill>
              <a:srgbClr val="6D6E71"/>
            </a:solidFill>
            <a:ln w="9525"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2E51EB04-9690-47AD-9FCB-886794F72D57}"/>
                </a:ext>
              </a:extLst>
            </p:cNvPr>
            <p:cNvSpPr/>
            <p:nvPr/>
          </p:nvSpPr>
          <p:spPr>
            <a:xfrm>
              <a:off x="7789093" y="1022535"/>
              <a:ext cx="17373" cy="92896"/>
            </a:xfrm>
            <a:custGeom>
              <a:avLst/>
              <a:gdLst>
                <a:gd name="connsiteX0" fmla="*/ -1423 w 12167"/>
                <a:gd name="connsiteY0" fmla="*/ 10206 h 65059"/>
                <a:gd name="connsiteX1" fmla="*/ -1518 w 12167"/>
                <a:gd name="connsiteY1" fmla="*/ 1719 h 65059"/>
                <a:gd name="connsiteX2" fmla="*/ -1423 w 12167"/>
                <a:gd name="connsiteY2" fmla="*/ 1633 h 65059"/>
                <a:gd name="connsiteX3" fmla="*/ 2863 w 12167"/>
                <a:gd name="connsiteY3" fmla="*/ -177 h 65059"/>
                <a:gd name="connsiteX4" fmla="*/ 7149 w 12167"/>
                <a:gd name="connsiteY4" fmla="*/ 1633 h 65059"/>
                <a:gd name="connsiteX5" fmla="*/ 7244 w 12167"/>
                <a:gd name="connsiteY5" fmla="*/ 10120 h 65059"/>
                <a:gd name="connsiteX6" fmla="*/ 7149 w 12167"/>
                <a:gd name="connsiteY6" fmla="*/ 10206 h 65059"/>
                <a:gd name="connsiteX7" fmla="*/ 2863 w 12167"/>
                <a:gd name="connsiteY7" fmla="*/ 12015 h 65059"/>
                <a:gd name="connsiteX8" fmla="*/ -1423 w 12167"/>
                <a:gd name="connsiteY8" fmla="*/ 10206 h 65059"/>
                <a:gd name="connsiteX9" fmla="*/ 7530 w 12167"/>
                <a:gd name="connsiteY9" fmla="*/ 64879 h 65059"/>
                <a:gd name="connsiteX10" fmla="*/ -1995 w 12167"/>
                <a:gd name="connsiteY10" fmla="*/ 64879 h 65059"/>
                <a:gd name="connsiteX11" fmla="*/ -1995 w 12167"/>
                <a:gd name="connsiteY11" fmla="*/ 19254 h 65059"/>
                <a:gd name="connsiteX12" fmla="*/ 7530 w 12167"/>
                <a:gd name="connsiteY12" fmla="*/ 19254 h 6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67" h="65059">
                  <a:moveTo>
                    <a:pt x="-1423" y="10206"/>
                  </a:moveTo>
                  <a:cubicBezTo>
                    <a:pt x="-3804" y="7882"/>
                    <a:pt x="-3804" y="4091"/>
                    <a:pt x="-1518" y="1719"/>
                  </a:cubicBezTo>
                  <a:cubicBezTo>
                    <a:pt x="-1518" y="1690"/>
                    <a:pt x="-1423" y="1662"/>
                    <a:pt x="-1423" y="1633"/>
                  </a:cubicBezTo>
                  <a:cubicBezTo>
                    <a:pt x="-376" y="433"/>
                    <a:pt x="1242" y="-234"/>
                    <a:pt x="2863" y="-177"/>
                  </a:cubicBezTo>
                  <a:cubicBezTo>
                    <a:pt x="4482" y="-196"/>
                    <a:pt x="6005" y="461"/>
                    <a:pt x="7149" y="1633"/>
                  </a:cubicBezTo>
                  <a:cubicBezTo>
                    <a:pt x="9530" y="3957"/>
                    <a:pt x="9530" y="7748"/>
                    <a:pt x="7244" y="10120"/>
                  </a:cubicBezTo>
                  <a:cubicBezTo>
                    <a:pt x="7244" y="10148"/>
                    <a:pt x="7149" y="10177"/>
                    <a:pt x="7149" y="10206"/>
                  </a:cubicBezTo>
                  <a:cubicBezTo>
                    <a:pt x="6005" y="11377"/>
                    <a:pt x="4482" y="12034"/>
                    <a:pt x="2863" y="12015"/>
                  </a:cubicBezTo>
                  <a:cubicBezTo>
                    <a:pt x="1242" y="12073"/>
                    <a:pt x="-376" y="11406"/>
                    <a:pt x="-1423" y="10206"/>
                  </a:cubicBezTo>
                  <a:close/>
                  <a:moveTo>
                    <a:pt x="7530" y="64879"/>
                  </a:moveTo>
                  <a:lnTo>
                    <a:pt x="-1995" y="64879"/>
                  </a:lnTo>
                  <a:lnTo>
                    <a:pt x="-1995" y="19254"/>
                  </a:lnTo>
                  <a:lnTo>
                    <a:pt x="7530" y="19254"/>
                  </a:lnTo>
                  <a:close/>
                </a:path>
              </a:pathLst>
            </a:custGeom>
            <a:solidFill>
              <a:srgbClr val="6D6E71"/>
            </a:solidFill>
            <a:ln w="9525"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0F7069A6-F783-4604-961C-3796C4FBE6AD}"/>
                </a:ext>
              </a:extLst>
            </p:cNvPr>
            <p:cNvSpPr/>
            <p:nvPr/>
          </p:nvSpPr>
          <p:spPr>
            <a:xfrm>
              <a:off x="7818316" y="1049711"/>
              <a:ext cx="52380" cy="66699"/>
            </a:xfrm>
            <a:custGeom>
              <a:avLst/>
              <a:gdLst>
                <a:gd name="connsiteX0" fmla="*/ 33449 w 36684"/>
                <a:gd name="connsiteY0" fmla="*/ 32226 h 46712"/>
                <a:gd name="connsiteX1" fmla="*/ 28782 w 36684"/>
                <a:gd name="connsiteY1" fmla="*/ 42608 h 46712"/>
                <a:gd name="connsiteX2" fmla="*/ 16685 w 36684"/>
                <a:gd name="connsiteY2" fmla="*/ 46514 h 46712"/>
                <a:gd name="connsiteX3" fmla="*/ 6304 w 36684"/>
                <a:gd name="connsiteY3" fmla="*/ 44704 h 46712"/>
                <a:gd name="connsiteX4" fmla="*/ -3221 w 36684"/>
                <a:gd name="connsiteY4" fmla="*/ 39656 h 46712"/>
                <a:gd name="connsiteX5" fmla="*/ 1351 w 36684"/>
                <a:gd name="connsiteY5" fmla="*/ 32226 h 46712"/>
                <a:gd name="connsiteX6" fmla="*/ 16780 w 36684"/>
                <a:gd name="connsiteY6" fmla="*/ 38227 h 46712"/>
                <a:gd name="connsiteX7" fmla="*/ 21924 w 36684"/>
                <a:gd name="connsiteY7" fmla="*/ 36703 h 46712"/>
                <a:gd name="connsiteX8" fmla="*/ 23829 w 36684"/>
                <a:gd name="connsiteY8" fmla="*/ 32893 h 46712"/>
                <a:gd name="connsiteX9" fmla="*/ 14780 w 36684"/>
                <a:gd name="connsiteY9" fmla="*/ 26702 h 46712"/>
                <a:gd name="connsiteX10" fmla="*/ 13734 w 36684"/>
                <a:gd name="connsiteY10" fmla="*/ 26702 h 46712"/>
                <a:gd name="connsiteX11" fmla="*/ -458 w 36684"/>
                <a:gd name="connsiteY11" fmla="*/ 13843 h 46712"/>
                <a:gd name="connsiteX12" fmla="*/ 4400 w 36684"/>
                <a:gd name="connsiteY12" fmla="*/ 3651 h 46712"/>
                <a:gd name="connsiteX13" fmla="*/ 17257 w 36684"/>
                <a:gd name="connsiteY13" fmla="*/ -159 h 46712"/>
                <a:gd name="connsiteX14" fmla="*/ 32212 w 36684"/>
                <a:gd name="connsiteY14" fmla="*/ 4508 h 46712"/>
                <a:gd name="connsiteX15" fmla="*/ 28591 w 36684"/>
                <a:gd name="connsiteY15" fmla="*/ 11557 h 46712"/>
                <a:gd name="connsiteX16" fmla="*/ 16494 w 36684"/>
                <a:gd name="connsiteY16" fmla="*/ 7938 h 46712"/>
                <a:gd name="connsiteX17" fmla="*/ 10876 w 36684"/>
                <a:gd name="connsiteY17" fmla="*/ 9176 h 46712"/>
                <a:gd name="connsiteX18" fmla="*/ 8781 w 36684"/>
                <a:gd name="connsiteY18" fmla="*/ 12890 h 46712"/>
                <a:gd name="connsiteX19" fmla="*/ 10971 w 36684"/>
                <a:gd name="connsiteY19" fmla="*/ 16129 h 46712"/>
                <a:gd name="connsiteX20" fmla="*/ 15352 w 36684"/>
                <a:gd name="connsiteY20" fmla="*/ 17558 h 46712"/>
                <a:gd name="connsiteX21" fmla="*/ 20210 w 36684"/>
                <a:gd name="connsiteY21" fmla="*/ 18987 h 46712"/>
                <a:gd name="connsiteX22" fmla="*/ 24401 w 36684"/>
                <a:gd name="connsiteY22" fmla="*/ 20510 h 46712"/>
                <a:gd name="connsiteX23" fmla="*/ 28782 w 36684"/>
                <a:gd name="connsiteY23" fmla="*/ 22892 h 46712"/>
                <a:gd name="connsiteX24" fmla="*/ 33449 w 36684"/>
                <a:gd name="connsiteY24" fmla="*/ 32226 h 46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4" h="46712">
                  <a:moveTo>
                    <a:pt x="33449" y="32226"/>
                  </a:moveTo>
                  <a:cubicBezTo>
                    <a:pt x="33640" y="36227"/>
                    <a:pt x="31926" y="40084"/>
                    <a:pt x="28782" y="42608"/>
                  </a:cubicBezTo>
                  <a:cubicBezTo>
                    <a:pt x="25354" y="45333"/>
                    <a:pt x="21068" y="46714"/>
                    <a:pt x="16685" y="46514"/>
                  </a:cubicBezTo>
                  <a:cubicBezTo>
                    <a:pt x="13162" y="46495"/>
                    <a:pt x="9637" y="45876"/>
                    <a:pt x="6304" y="44704"/>
                  </a:cubicBezTo>
                  <a:cubicBezTo>
                    <a:pt x="2874" y="43609"/>
                    <a:pt x="-363" y="41904"/>
                    <a:pt x="-3221" y="39656"/>
                  </a:cubicBezTo>
                  <a:lnTo>
                    <a:pt x="1351" y="32226"/>
                  </a:lnTo>
                  <a:cubicBezTo>
                    <a:pt x="5732" y="35855"/>
                    <a:pt x="11162" y="37960"/>
                    <a:pt x="16780" y="38227"/>
                  </a:cubicBezTo>
                  <a:cubicBezTo>
                    <a:pt x="18592" y="38351"/>
                    <a:pt x="20496" y="37808"/>
                    <a:pt x="21924" y="36703"/>
                  </a:cubicBezTo>
                  <a:cubicBezTo>
                    <a:pt x="23164" y="35836"/>
                    <a:pt x="23924" y="34407"/>
                    <a:pt x="23829" y="32893"/>
                  </a:cubicBezTo>
                  <a:cubicBezTo>
                    <a:pt x="23829" y="30607"/>
                    <a:pt x="20782" y="28607"/>
                    <a:pt x="14780" y="26702"/>
                  </a:cubicBezTo>
                  <a:lnTo>
                    <a:pt x="13734" y="26702"/>
                  </a:lnTo>
                  <a:cubicBezTo>
                    <a:pt x="4209" y="24130"/>
                    <a:pt x="-458" y="19844"/>
                    <a:pt x="-458" y="13843"/>
                  </a:cubicBezTo>
                  <a:cubicBezTo>
                    <a:pt x="-554" y="9862"/>
                    <a:pt x="1256" y="6061"/>
                    <a:pt x="4400" y="3651"/>
                  </a:cubicBezTo>
                  <a:cubicBezTo>
                    <a:pt x="8113" y="975"/>
                    <a:pt x="12685" y="-368"/>
                    <a:pt x="17257" y="-159"/>
                  </a:cubicBezTo>
                  <a:cubicBezTo>
                    <a:pt x="22592" y="-140"/>
                    <a:pt x="27831" y="1489"/>
                    <a:pt x="32212" y="4508"/>
                  </a:cubicBezTo>
                  <a:lnTo>
                    <a:pt x="28591" y="11557"/>
                  </a:lnTo>
                  <a:cubicBezTo>
                    <a:pt x="24973" y="9204"/>
                    <a:pt x="20782" y="7947"/>
                    <a:pt x="16494" y="7938"/>
                  </a:cubicBezTo>
                  <a:cubicBezTo>
                    <a:pt x="14590" y="7842"/>
                    <a:pt x="12590" y="8271"/>
                    <a:pt x="10876" y="9176"/>
                  </a:cubicBezTo>
                  <a:cubicBezTo>
                    <a:pt x="9541" y="9928"/>
                    <a:pt x="8685" y="11357"/>
                    <a:pt x="8781" y="12890"/>
                  </a:cubicBezTo>
                  <a:cubicBezTo>
                    <a:pt x="8685" y="14329"/>
                    <a:pt x="9637" y="15634"/>
                    <a:pt x="10971" y="16129"/>
                  </a:cubicBezTo>
                  <a:cubicBezTo>
                    <a:pt x="12304" y="16815"/>
                    <a:pt x="13829" y="17301"/>
                    <a:pt x="15352" y="17558"/>
                  </a:cubicBezTo>
                  <a:lnTo>
                    <a:pt x="20210" y="18987"/>
                  </a:lnTo>
                  <a:lnTo>
                    <a:pt x="24401" y="20510"/>
                  </a:lnTo>
                  <a:cubicBezTo>
                    <a:pt x="25926" y="21177"/>
                    <a:pt x="27354" y="21977"/>
                    <a:pt x="28782" y="22892"/>
                  </a:cubicBezTo>
                  <a:cubicBezTo>
                    <a:pt x="31831" y="24987"/>
                    <a:pt x="33640" y="28521"/>
                    <a:pt x="33449" y="32226"/>
                  </a:cubicBezTo>
                  <a:close/>
                </a:path>
              </a:pathLst>
            </a:custGeom>
            <a:solidFill>
              <a:srgbClr val="6D6E71"/>
            </a:solidFill>
            <a:ln w="9525"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19B321ED-6EF4-436A-8E01-1DC806930208}"/>
                </a:ext>
              </a:extLst>
            </p:cNvPr>
            <p:cNvSpPr/>
            <p:nvPr/>
          </p:nvSpPr>
          <p:spPr>
            <a:xfrm>
              <a:off x="7881286" y="1030157"/>
              <a:ext cx="45289" cy="86228"/>
            </a:xfrm>
            <a:custGeom>
              <a:avLst/>
              <a:gdLst>
                <a:gd name="connsiteX0" fmla="*/ 12115 w 31718"/>
                <a:gd name="connsiteY0" fmla="*/ 21632 h 60389"/>
                <a:gd name="connsiteX1" fmla="*/ 12115 w 31718"/>
                <a:gd name="connsiteY1" fmla="*/ 44778 h 60389"/>
                <a:gd name="connsiteX2" fmla="*/ 13829 w 31718"/>
                <a:gd name="connsiteY2" fmla="*/ 50017 h 60389"/>
                <a:gd name="connsiteX3" fmla="*/ 18592 w 31718"/>
                <a:gd name="connsiteY3" fmla="*/ 51922 h 60389"/>
                <a:gd name="connsiteX4" fmla="*/ 24498 w 31718"/>
                <a:gd name="connsiteY4" fmla="*/ 48969 h 60389"/>
                <a:gd name="connsiteX5" fmla="*/ 28498 w 31718"/>
                <a:gd name="connsiteY5" fmla="*/ 55732 h 60389"/>
                <a:gd name="connsiteX6" fmla="*/ 17259 w 31718"/>
                <a:gd name="connsiteY6" fmla="*/ 60208 h 60389"/>
                <a:gd name="connsiteX7" fmla="*/ 6781 w 31718"/>
                <a:gd name="connsiteY7" fmla="*/ 56017 h 60389"/>
                <a:gd name="connsiteX8" fmla="*/ 2495 w 31718"/>
                <a:gd name="connsiteY8" fmla="*/ 44588 h 60389"/>
                <a:gd name="connsiteX9" fmla="*/ 2495 w 31718"/>
                <a:gd name="connsiteY9" fmla="*/ 21632 h 60389"/>
                <a:gd name="connsiteX10" fmla="*/ -3221 w 31718"/>
                <a:gd name="connsiteY10" fmla="*/ 21632 h 60389"/>
                <a:gd name="connsiteX11" fmla="*/ -3221 w 31718"/>
                <a:gd name="connsiteY11" fmla="*/ 13917 h 60389"/>
                <a:gd name="connsiteX12" fmla="*/ 2495 w 31718"/>
                <a:gd name="connsiteY12" fmla="*/ 13917 h 60389"/>
                <a:gd name="connsiteX13" fmla="*/ 2495 w 31718"/>
                <a:gd name="connsiteY13" fmla="*/ -180 h 60389"/>
                <a:gd name="connsiteX14" fmla="*/ 12020 w 31718"/>
                <a:gd name="connsiteY14" fmla="*/ -180 h 60389"/>
                <a:gd name="connsiteX15" fmla="*/ 12020 w 31718"/>
                <a:gd name="connsiteY15" fmla="*/ 14108 h 60389"/>
                <a:gd name="connsiteX16" fmla="*/ 24022 w 31718"/>
                <a:gd name="connsiteY16" fmla="*/ 14108 h 60389"/>
                <a:gd name="connsiteX17" fmla="*/ 24022 w 31718"/>
                <a:gd name="connsiteY17" fmla="*/ 21823 h 60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389">
                  <a:moveTo>
                    <a:pt x="12115" y="21632"/>
                  </a:moveTo>
                  <a:lnTo>
                    <a:pt x="12115" y="44778"/>
                  </a:lnTo>
                  <a:cubicBezTo>
                    <a:pt x="12020" y="46674"/>
                    <a:pt x="12592" y="48540"/>
                    <a:pt x="13829" y="50017"/>
                  </a:cubicBezTo>
                  <a:cubicBezTo>
                    <a:pt x="15069" y="51322"/>
                    <a:pt x="16783" y="52017"/>
                    <a:pt x="18592" y="51922"/>
                  </a:cubicBezTo>
                  <a:cubicBezTo>
                    <a:pt x="20878" y="51817"/>
                    <a:pt x="23068" y="50750"/>
                    <a:pt x="24498" y="48969"/>
                  </a:cubicBezTo>
                  <a:lnTo>
                    <a:pt x="28498" y="55732"/>
                  </a:lnTo>
                  <a:cubicBezTo>
                    <a:pt x="25450" y="58561"/>
                    <a:pt x="21450" y="60161"/>
                    <a:pt x="17259" y="60208"/>
                  </a:cubicBezTo>
                  <a:cubicBezTo>
                    <a:pt x="13353" y="60256"/>
                    <a:pt x="9544" y="58751"/>
                    <a:pt x="6781" y="56017"/>
                  </a:cubicBezTo>
                  <a:cubicBezTo>
                    <a:pt x="3828" y="52960"/>
                    <a:pt x="2304" y="48826"/>
                    <a:pt x="2495" y="44588"/>
                  </a:cubicBezTo>
                  <a:lnTo>
                    <a:pt x="2495" y="21632"/>
                  </a:lnTo>
                  <a:lnTo>
                    <a:pt x="-3221" y="21632"/>
                  </a:lnTo>
                  <a:lnTo>
                    <a:pt x="-3221" y="13917"/>
                  </a:lnTo>
                  <a:lnTo>
                    <a:pt x="2495" y="13917"/>
                  </a:lnTo>
                  <a:lnTo>
                    <a:pt x="2495" y="-180"/>
                  </a:lnTo>
                  <a:lnTo>
                    <a:pt x="12020" y="-180"/>
                  </a:lnTo>
                  <a:lnTo>
                    <a:pt x="12020" y="14108"/>
                  </a:lnTo>
                  <a:lnTo>
                    <a:pt x="24022" y="14108"/>
                  </a:lnTo>
                  <a:lnTo>
                    <a:pt x="24022" y="21823"/>
                  </a:lnTo>
                  <a:close/>
                </a:path>
              </a:pathLst>
            </a:custGeom>
            <a:solidFill>
              <a:srgbClr val="6D6E71"/>
            </a:solidFill>
            <a:ln w="9525"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459085CA-6340-41C1-B4DC-F567A819E4B3}"/>
                </a:ext>
              </a:extLst>
            </p:cNvPr>
            <p:cNvSpPr/>
            <p:nvPr/>
          </p:nvSpPr>
          <p:spPr>
            <a:xfrm>
              <a:off x="7933209" y="1049325"/>
              <a:ext cx="64803" cy="67079"/>
            </a:xfrm>
            <a:custGeom>
              <a:avLst/>
              <a:gdLst>
                <a:gd name="connsiteX0" fmla="*/ 41950 w 45384"/>
                <a:gd name="connsiteY0" fmla="*/ 27543 h 46978"/>
                <a:gd name="connsiteX1" fmla="*/ 6231 w 45384"/>
                <a:gd name="connsiteY1" fmla="*/ 27543 h 46978"/>
                <a:gd name="connsiteX2" fmla="*/ 10803 w 45384"/>
                <a:gd name="connsiteY2" fmla="*/ 35544 h 46978"/>
                <a:gd name="connsiteX3" fmla="*/ 33378 w 45384"/>
                <a:gd name="connsiteY3" fmla="*/ 33163 h 46978"/>
                <a:gd name="connsiteX4" fmla="*/ 38901 w 45384"/>
                <a:gd name="connsiteY4" fmla="*/ 39164 h 46978"/>
                <a:gd name="connsiteX5" fmla="*/ 19851 w 45384"/>
                <a:gd name="connsiteY5" fmla="*/ 46784 h 46978"/>
                <a:gd name="connsiteX6" fmla="*/ 3564 w 45384"/>
                <a:gd name="connsiteY6" fmla="*/ 40402 h 46978"/>
                <a:gd name="connsiteX7" fmla="*/ -3198 w 45384"/>
                <a:gd name="connsiteY7" fmla="*/ 23257 h 46978"/>
                <a:gd name="connsiteX8" fmla="*/ 3659 w 45384"/>
                <a:gd name="connsiteY8" fmla="*/ 6207 h 46978"/>
                <a:gd name="connsiteX9" fmla="*/ 19851 w 45384"/>
                <a:gd name="connsiteY9" fmla="*/ -175 h 46978"/>
                <a:gd name="connsiteX10" fmla="*/ 35664 w 45384"/>
                <a:gd name="connsiteY10" fmla="*/ 5445 h 46978"/>
                <a:gd name="connsiteX11" fmla="*/ 42141 w 45384"/>
                <a:gd name="connsiteY11" fmla="*/ 20971 h 46978"/>
                <a:gd name="connsiteX12" fmla="*/ 6231 w 45384"/>
                <a:gd name="connsiteY12" fmla="*/ 20018 h 46978"/>
                <a:gd name="connsiteX13" fmla="*/ 32425 w 45384"/>
                <a:gd name="connsiteY13" fmla="*/ 20018 h 46978"/>
                <a:gd name="connsiteX14" fmla="*/ 28807 w 45384"/>
                <a:gd name="connsiteY14" fmla="*/ 11160 h 46978"/>
                <a:gd name="connsiteX15" fmla="*/ 19947 w 45384"/>
                <a:gd name="connsiteY15" fmla="*/ 8112 h 46978"/>
                <a:gd name="connsiteX16" fmla="*/ 10422 w 45384"/>
                <a:gd name="connsiteY16" fmla="*/ 11255 h 46978"/>
                <a:gd name="connsiteX17" fmla="*/ 6422 w 45384"/>
                <a:gd name="connsiteY17" fmla="*/ 20018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84" h="46978">
                  <a:moveTo>
                    <a:pt x="41950" y="27543"/>
                  </a:moveTo>
                  <a:lnTo>
                    <a:pt x="6231" y="27543"/>
                  </a:lnTo>
                  <a:cubicBezTo>
                    <a:pt x="6422" y="30791"/>
                    <a:pt x="8040" y="33772"/>
                    <a:pt x="10803" y="35544"/>
                  </a:cubicBezTo>
                  <a:cubicBezTo>
                    <a:pt x="17851" y="40392"/>
                    <a:pt x="27472" y="39383"/>
                    <a:pt x="33378" y="33163"/>
                  </a:cubicBezTo>
                  <a:lnTo>
                    <a:pt x="38901" y="39164"/>
                  </a:lnTo>
                  <a:cubicBezTo>
                    <a:pt x="33948" y="44269"/>
                    <a:pt x="26995" y="47031"/>
                    <a:pt x="19851" y="46784"/>
                  </a:cubicBezTo>
                  <a:cubicBezTo>
                    <a:pt x="13756" y="46917"/>
                    <a:pt x="7945" y="44622"/>
                    <a:pt x="3564" y="40402"/>
                  </a:cubicBezTo>
                  <a:cubicBezTo>
                    <a:pt x="-1008" y="35925"/>
                    <a:pt x="-3485" y="29677"/>
                    <a:pt x="-3198" y="23257"/>
                  </a:cubicBezTo>
                  <a:cubicBezTo>
                    <a:pt x="-3485" y="16846"/>
                    <a:pt x="-1008" y="10617"/>
                    <a:pt x="3659" y="6207"/>
                  </a:cubicBezTo>
                  <a:cubicBezTo>
                    <a:pt x="8040" y="2026"/>
                    <a:pt x="13852" y="-270"/>
                    <a:pt x="19851" y="-175"/>
                  </a:cubicBezTo>
                  <a:cubicBezTo>
                    <a:pt x="25663" y="-298"/>
                    <a:pt x="31281" y="1702"/>
                    <a:pt x="35664" y="5445"/>
                  </a:cubicBezTo>
                  <a:cubicBezTo>
                    <a:pt x="40045" y="9379"/>
                    <a:pt x="42427" y="15084"/>
                    <a:pt x="42141" y="20971"/>
                  </a:cubicBezTo>
                  <a:close/>
                  <a:moveTo>
                    <a:pt x="6231" y="20018"/>
                  </a:moveTo>
                  <a:lnTo>
                    <a:pt x="32425" y="20018"/>
                  </a:lnTo>
                  <a:cubicBezTo>
                    <a:pt x="32711" y="16666"/>
                    <a:pt x="31376" y="13389"/>
                    <a:pt x="28807" y="11160"/>
                  </a:cubicBezTo>
                  <a:cubicBezTo>
                    <a:pt x="26330" y="9065"/>
                    <a:pt x="23186" y="7979"/>
                    <a:pt x="19947" y="8112"/>
                  </a:cubicBezTo>
                  <a:cubicBezTo>
                    <a:pt x="16519" y="8055"/>
                    <a:pt x="13184" y="9160"/>
                    <a:pt x="10422" y="11255"/>
                  </a:cubicBezTo>
                  <a:cubicBezTo>
                    <a:pt x="7754" y="13360"/>
                    <a:pt x="6231" y="16628"/>
                    <a:pt x="6422" y="20018"/>
                  </a:cubicBezTo>
                  <a:close/>
                </a:path>
              </a:pathLst>
            </a:custGeom>
            <a:solidFill>
              <a:srgbClr val="6D6E71"/>
            </a:solidFill>
            <a:ln w="9525"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0E0816C2-978E-4C76-84A7-309557686781}"/>
                </a:ext>
              </a:extLst>
            </p:cNvPr>
            <p:cNvSpPr/>
            <p:nvPr/>
          </p:nvSpPr>
          <p:spPr>
            <a:xfrm>
              <a:off x="8013210" y="1049314"/>
              <a:ext cx="59888" cy="66118"/>
            </a:xfrm>
            <a:custGeom>
              <a:avLst/>
              <a:gdLst>
                <a:gd name="connsiteX0" fmla="*/ 6304 w 41942"/>
                <a:gd name="connsiteY0" fmla="*/ 21456 h 46305"/>
                <a:gd name="connsiteX1" fmla="*/ 6304 w 41942"/>
                <a:gd name="connsiteY1" fmla="*/ 46126 h 46305"/>
                <a:gd name="connsiteX2" fmla="*/ -3221 w 41942"/>
                <a:gd name="connsiteY2" fmla="*/ 46126 h 46305"/>
                <a:gd name="connsiteX3" fmla="*/ -3221 w 41942"/>
                <a:gd name="connsiteY3" fmla="*/ 501 h 46305"/>
                <a:gd name="connsiteX4" fmla="*/ 6304 w 41942"/>
                <a:gd name="connsiteY4" fmla="*/ 501 h 46305"/>
                <a:gd name="connsiteX5" fmla="*/ 6304 w 41942"/>
                <a:gd name="connsiteY5" fmla="*/ 8883 h 46305"/>
                <a:gd name="connsiteX6" fmla="*/ 12688 w 41942"/>
                <a:gd name="connsiteY6" fmla="*/ 2216 h 46305"/>
                <a:gd name="connsiteX7" fmla="*/ 21450 w 41942"/>
                <a:gd name="connsiteY7" fmla="*/ -166 h 46305"/>
                <a:gd name="connsiteX8" fmla="*/ 33928 w 41942"/>
                <a:gd name="connsiteY8" fmla="*/ 4597 h 46305"/>
                <a:gd name="connsiteX9" fmla="*/ 38691 w 41942"/>
                <a:gd name="connsiteY9" fmla="*/ 18217 h 46305"/>
                <a:gd name="connsiteX10" fmla="*/ 38691 w 41942"/>
                <a:gd name="connsiteY10" fmla="*/ 46126 h 46305"/>
                <a:gd name="connsiteX11" fmla="*/ 29166 w 41942"/>
                <a:gd name="connsiteY11" fmla="*/ 46126 h 46305"/>
                <a:gd name="connsiteX12" fmla="*/ 29166 w 41942"/>
                <a:gd name="connsiteY12" fmla="*/ 21075 h 46305"/>
                <a:gd name="connsiteX13" fmla="*/ 18687 w 41942"/>
                <a:gd name="connsiteY13" fmla="*/ 8502 h 46305"/>
                <a:gd name="connsiteX14" fmla="*/ 10020 w 41942"/>
                <a:gd name="connsiteY14" fmla="*/ 11836 h 46305"/>
                <a:gd name="connsiteX15" fmla="*/ 6304 w 41942"/>
                <a:gd name="connsiteY15" fmla="*/ 21456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2" h="46305">
                  <a:moveTo>
                    <a:pt x="6304" y="21456"/>
                  </a:moveTo>
                  <a:lnTo>
                    <a:pt x="6304" y="46126"/>
                  </a:lnTo>
                  <a:lnTo>
                    <a:pt x="-3221" y="46126"/>
                  </a:lnTo>
                  <a:lnTo>
                    <a:pt x="-3221" y="501"/>
                  </a:lnTo>
                  <a:lnTo>
                    <a:pt x="6304" y="501"/>
                  </a:lnTo>
                  <a:lnTo>
                    <a:pt x="6304" y="8883"/>
                  </a:lnTo>
                  <a:cubicBezTo>
                    <a:pt x="7734" y="6102"/>
                    <a:pt x="9925" y="3787"/>
                    <a:pt x="12688" y="2216"/>
                  </a:cubicBezTo>
                  <a:cubicBezTo>
                    <a:pt x="15355" y="663"/>
                    <a:pt x="18401" y="-156"/>
                    <a:pt x="21450" y="-166"/>
                  </a:cubicBezTo>
                  <a:cubicBezTo>
                    <a:pt x="26117" y="-356"/>
                    <a:pt x="30593" y="1368"/>
                    <a:pt x="33928" y="4597"/>
                  </a:cubicBezTo>
                  <a:cubicBezTo>
                    <a:pt x="37260" y="8302"/>
                    <a:pt x="38977" y="13217"/>
                    <a:pt x="38691" y="18217"/>
                  </a:cubicBezTo>
                  <a:lnTo>
                    <a:pt x="38691" y="46126"/>
                  </a:lnTo>
                  <a:lnTo>
                    <a:pt x="29166" y="46126"/>
                  </a:lnTo>
                  <a:lnTo>
                    <a:pt x="29166" y="21075"/>
                  </a:lnTo>
                  <a:cubicBezTo>
                    <a:pt x="29166" y="12693"/>
                    <a:pt x="25640" y="8502"/>
                    <a:pt x="18687" y="8502"/>
                  </a:cubicBezTo>
                  <a:cubicBezTo>
                    <a:pt x="15450" y="8473"/>
                    <a:pt x="12402" y="9664"/>
                    <a:pt x="10020" y="11836"/>
                  </a:cubicBezTo>
                  <a:cubicBezTo>
                    <a:pt x="7448" y="14331"/>
                    <a:pt x="6020" y="17856"/>
                    <a:pt x="6304" y="21456"/>
                  </a:cubicBezTo>
                  <a:close/>
                </a:path>
              </a:pathLst>
            </a:custGeom>
            <a:solidFill>
              <a:srgbClr val="6D6E71"/>
            </a:solidFill>
            <a:ln w="9525"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E18A5E15-3289-4BA5-A99B-9174EF57F441}"/>
                </a:ext>
              </a:extLst>
            </p:cNvPr>
            <p:cNvSpPr/>
            <p:nvPr/>
          </p:nvSpPr>
          <p:spPr>
            <a:xfrm>
              <a:off x="8087063" y="1030157"/>
              <a:ext cx="45287" cy="86230"/>
            </a:xfrm>
            <a:custGeom>
              <a:avLst/>
              <a:gdLst>
                <a:gd name="connsiteX0" fmla="*/ 12113 w 31716"/>
                <a:gd name="connsiteY0" fmla="*/ 21632 h 60390"/>
                <a:gd name="connsiteX1" fmla="*/ 12113 w 31716"/>
                <a:gd name="connsiteY1" fmla="*/ 44778 h 60390"/>
                <a:gd name="connsiteX2" fmla="*/ 13829 w 31716"/>
                <a:gd name="connsiteY2" fmla="*/ 50017 h 60390"/>
                <a:gd name="connsiteX3" fmla="*/ 18687 w 31716"/>
                <a:gd name="connsiteY3" fmla="*/ 51922 h 60390"/>
                <a:gd name="connsiteX4" fmla="*/ 24591 w 31716"/>
                <a:gd name="connsiteY4" fmla="*/ 48969 h 60390"/>
                <a:gd name="connsiteX5" fmla="*/ 28496 w 31716"/>
                <a:gd name="connsiteY5" fmla="*/ 55732 h 60390"/>
                <a:gd name="connsiteX6" fmla="*/ 17352 w 31716"/>
                <a:gd name="connsiteY6" fmla="*/ 60208 h 60390"/>
                <a:gd name="connsiteX7" fmla="*/ 6874 w 31716"/>
                <a:gd name="connsiteY7" fmla="*/ 56017 h 60390"/>
                <a:gd name="connsiteX8" fmla="*/ 2588 w 31716"/>
                <a:gd name="connsiteY8" fmla="*/ 44588 h 60390"/>
                <a:gd name="connsiteX9" fmla="*/ 2588 w 31716"/>
                <a:gd name="connsiteY9" fmla="*/ 21632 h 60390"/>
                <a:gd name="connsiteX10" fmla="*/ -3221 w 31716"/>
                <a:gd name="connsiteY10" fmla="*/ 21632 h 60390"/>
                <a:gd name="connsiteX11" fmla="*/ -3221 w 31716"/>
                <a:gd name="connsiteY11" fmla="*/ 13917 h 60390"/>
                <a:gd name="connsiteX12" fmla="*/ 2588 w 31716"/>
                <a:gd name="connsiteY12" fmla="*/ 13917 h 60390"/>
                <a:gd name="connsiteX13" fmla="*/ 2588 w 31716"/>
                <a:gd name="connsiteY13" fmla="*/ -180 h 60390"/>
                <a:gd name="connsiteX14" fmla="*/ 12113 w 31716"/>
                <a:gd name="connsiteY14" fmla="*/ -180 h 60390"/>
                <a:gd name="connsiteX15" fmla="*/ 12113 w 31716"/>
                <a:gd name="connsiteY15" fmla="*/ 14108 h 60390"/>
                <a:gd name="connsiteX16" fmla="*/ 24115 w 31716"/>
                <a:gd name="connsiteY16" fmla="*/ 14108 h 60390"/>
                <a:gd name="connsiteX17" fmla="*/ 24115 w 31716"/>
                <a:gd name="connsiteY17" fmla="*/ 21823 h 6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6" h="60390">
                  <a:moveTo>
                    <a:pt x="12113" y="21632"/>
                  </a:moveTo>
                  <a:lnTo>
                    <a:pt x="12113" y="44778"/>
                  </a:lnTo>
                  <a:cubicBezTo>
                    <a:pt x="12018" y="46674"/>
                    <a:pt x="12590" y="48540"/>
                    <a:pt x="13829" y="50017"/>
                  </a:cubicBezTo>
                  <a:cubicBezTo>
                    <a:pt x="15066" y="51322"/>
                    <a:pt x="16876" y="52017"/>
                    <a:pt x="18687" y="51922"/>
                  </a:cubicBezTo>
                  <a:cubicBezTo>
                    <a:pt x="20973" y="51808"/>
                    <a:pt x="23164" y="50741"/>
                    <a:pt x="24591" y="48969"/>
                  </a:cubicBezTo>
                  <a:lnTo>
                    <a:pt x="28496" y="55732"/>
                  </a:lnTo>
                  <a:cubicBezTo>
                    <a:pt x="25450" y="58570"/>
                    <a:pt x="21543" y="60170"/>
                    <a:pt x="17352" y="60208"/>
                  </a:cubicBezTo>
                  <a:cubicBezTo>
                    <a:pt x="13448" y="60275"/>
                    <a:pt x="9637" y="58761"/>
                    <a:pt x="6874" y="56017"/>
                  </a:cubicBezTo>
                  <a:cubicBezTo>
                    <a:pt x="3923" y="52960"/>
                    <a:pt x="2397" y="48826"/>
                    <a:pt x="2588" y="44588"/>
                  </a:cubicBezTo>
                  <a:lnTo>
                    <a:pt x="2588" y="21632"/>
                  </a:lnTo>
                  <a:lnTo>
                    <a:pt x="-3221" y="21632"/>
                  </a:lnTo>
                  <a:lnTo>
                    <a:pt x="-3221" y="13917"/>
                  </a:lnTo>
                  <a:lnTo>
                    <a:pt x="2588" y="13917"/>
                  </a:lnTo>
                  <a:lnTo>
                    <a:pt x="2588" y="-180"/>
                  </a:lnTo>
                  <a:lnTo>
                    <a:pt x="12113" y="-180"/>
                  </a:lnTo>
                  <a:lnTo>
                    <a:pt x="12113" y="14108"/>
                  </a:lnTo>
                  <a:lnTo>
                    <a:pt x="24115" y="14108"/>
                  </a:lnTo>
                  <a:lnTo>
                    <a:pt x="24115" y="21823"/>
                  </a:lnTo>
                  <a:close/>
                </a:path>
              </a:pathLst>
            </a:custGeom>
            <a:solidFill>
              <a:srgbClr val="6D6E71"/>
            </a:solidFill>
            <a:ln w="9525"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D21D28DB-586C-4183-A47A-4FFED644A69E}"/>
                </a:ext>
              </a:extLst>
            </p:cNvPr>
            <p:cNvSpPr/>
            <p:nvPr/>
          </p:nvSpPr>
          <p:spPr>
            <a:xfrm>
              <a:off x="8143369" y="1024580"/>
              <a:ext cx="13601" cy="90850"/>
            </a:xfrm>
            <a:custGeom>
              <a:avLst/>
              <a:gdLst>
                <a:gd name="connsiteX0" fmla="*/ 6304 w 9525"/>
                <a:gd name="connsiteY0" fmla="*/ 63447 h 63626"/>
                <a:gd name="connsiteX1" fmla="*/ -3221 w 9525"/>
                <a:gd name="connsiteY1" fmla="*/ 63447 h 63626"/>
                <a:gd name="connsiteX2" fmla="*/ -3221 w 9525"/>
                <a:gd name="connsiteY2" fmla="*/ -180 h 63626"/>
                <a:gd name="connsiteX3" fmla="*/ 6304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6304" y="63447"/>
                  </a:moveTo>
                  <a:lnTo>
                    <a:pt x="-3221" y="63447"/>
                  </a:lnTo>
                  <a:lnTo>
                    <a:pt x="-3221" y="-180"/>
                  </a:lnTo>
                  <a:lnTo>
                    <a:pt x="6304" y="-180"/>
                  </a:lnTo>
                  <a:close/>
                </a:path>
              </a:pathLst>
            </a:custGeom>
            <a:solidFill>
              <a:srgbClr val="6D6E71"/>
            </a:solidFill>
            <a:ln w="9525"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FD920B34-A5D9-4B7E-BCE5-352C45861171}"/>
                </a:ext>
              </a:extLst>
            </p:cNvPr>
            <p:cNvSpPr/>
            <p:nvPr/>
          </p:nvSpPr>
          <p:spPr>
            <a:xfrm>
              <a:off x="8167987" y="1050149"/>
              <a:ext cx="67866" cy="91259"/>
            </a:xfrm>
            <a:custGeom>
              <a:avLst/>
              <a:gdLst>
                <a:gd name="connsiteX0" fmla="*/ 8685 w 47529"/>
                <a:gd name="connsiteY0" fmla="*/ 63733 h 63912"/>
                <a:gd name="connsiteX1" fmla="*/ -2649 w 47529"/>
                <a:gd name="connsiteY1" fmla="*/ 59161 h 63912"/>
                <a:gd name="connsiteX2" fmla="*/ 1732 w 47529"/>
                <a:gd name="connsiteY2" fmla="*/ 51350 h 63912"/>
                <a:gd name="connsiteX3" fmla="*/ 8018 w 47529"/>
                <a:gd name="connsiteY3" fmla="*/ 54208 h 63912"/>
                <a:gd name="connsiteX4" fmla="*/ 13257 w 47529"/>
                <a:gd name="connsiteY4" fmla="*/ 51922 h 63912"/>
                <a:gd name="connsiteX5" fmla="*/ 15257 w 47529"/>
                <a:gd name="connsiteY5" fmla="*/ 46874 h 63912"/>
                <a:gd name="connsiteX6" fmla="*/ -3221 w 47529"/>
                <a:gd name="connsiteY6" fmla="*/ -85 h 63912"/>
                <a:gd name="connsiteX7" fmla="*/ 7067 w 47529"/>
                <a:gd name="connsiteY7" fmla="*/ -85 h 63912"/>
                <a:gd name="connsiteX8" fmla="*/ 20401 w 47529"/>
                <a:gd name="connsiteY8" fmla="*/ 33443 h 63912"/>
                <a:gd name="connsiteX9" fmla="*/ 34021 w 47529"/>
                <a:gd name="connsiteY9" fmla="*/ -180 h 63912"/>
                <a:gd name="connsiteX10" fmla="*/ 44309 w 47529"/>
                <a:gd name="connsiteY10" fmla="*/ -180 h 63912"/>
                <a:gd name="connsiteX11" fmla="*/ 22210 w 47529"/>
                <a:gd name="connsiteY11" fmla="*/ 54017 h 63912"/>
                <a:gd name="connsiteX12" fmla="*/ 16592 w 47529"/>
                <a:gd name="connsiteY12" fmla="*/ 61066 h 63912"/>
                <a:gd name="connsiteX13" fmla="*/ 8685 w 47529"/>
                <a:gd name="connsiteY13" fmla="*/ 63733 h 63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529" h="63912">
                  <a:moveTo>
                    <a:pt x="8685" y="63733"/>
                  </a:moveTo>
                  <a:cubicBezTo>
                    <a:pt x="4495" y="63704"/>
                    <a:pt x="398" y="62076"/>
                    <a:pt x="-2649" y="59161"/>
                  </a:cubicBezTo>
                  <a:lnTo>
                    <a:pt x="1732" y="51350"/>
                  </a:lnTo>
                  <a:cubicBezTo>
                    <a:pt x="3351" y="53055"/>
                    <a:pt x="5637" y="54074"/>
                    <a:pt x="8018" y="54208"/>
                  </a:cubicBezTo>
                  <a:cubicBezTo>
                    <a:pt x="10018" y="54246"/>
                    <a:pt x="11925" y="53408"/>
                    <a:pt x="13257" y="51922"/>
                  </a:cubicBezTo>
                  <a:cubicBezTo>
                    <a:pt x="14494" y="50550"/>
                    <a:pt x="15257" y="48750"/>
                    <a:pt x="15257" y="46874"/>
                  </a:cubicBezTo>
                  <a:cubicBezTo>
                    <a:pt x="15257" y="45988"/>
                    <a:pt x="9067" y="30329"/>
                    <a:pt x="-3221" y="-85"/>
                  </a:cubicBezTo>
                  <a:lnTo>
                    <a:pt x="7067" y="-85"/>
                  </a:lnTo>
                  <a:lnTo>
                    <a:pt x="20401" y="33443"/>
                  </a:lnTo>
                  <a:lnTo>
                    <a:pt x="34021" y="-180"/>
                  </a:lnTo>
                  <a:lnTo>
                    <a:pt x="44309" y="-180"/>
                  </a:lnTo>
                  <a:lnTo>
                    <a:pt x="22210" y="54017"/>
                  </a:lnTo>
                  <a:cubicBezTo>
                    <a:pt x="21068" y="56837"/>
                    <a:pt x="19069" y="59285"/>
                    <a:pt x="16592" y="61066"/>
                  </a:cubicBezTo>
                  <a:cubicBezTo>
                    <a:pt x="14306" y="62723"/>
                    <a:pt x="11543" y="63657"/>
                    <a:pt x="8685" y="63733"/>
                  </a:cubicBezTo>
                  <a:close/>
                </a:path>
              </a:pathLst>
            </a:custGeom>
            <a:solidFill>
              <a:srgbClr val="6D6E71"/>
            </a:solidFill>
            <a:ln w="9525"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60862772-CCB9-40DF-91B7-CF36833C2C8C}"/>
                </a:ext>
              </a:extLst>
            </p:cNvPr>
            <p:cNvSpPr/>
            <p:nvPr/>
          </p:nvSpPr>
          <p:spPr>
            <a:xfrm>
              <a:off x="8280735" y="1024717"/>
              <a:ext cx="59912" cy="90715"/>
            </a:xfrm>
            <a:custGeom>
              <a:avLst/>
              <a:gdLst>
                <a:gd name="connsiteX0" fmla="*/ 6304 w 41959"/>
                <a:gd name="connsiteY0" fmla="*/ 38682 h 63531"/>
                <a:gd name="connsiteX1" fmla="*/ 6304 w 41959"/>
                <a:gd name="connsiteY1" fmla="*/ 63352 h 63531"/>
                <a:gd name="connsiteX2" fmla="*/ -3221 w 41959"/>
                <a:gd name="connsiteY2" fmla="*/ 63352 h 63531"/>
                <a:gd name="connsiteX3" fmla="*/ -3221 w 41959"/>
                <a:gd name="connsiteY3" fmla="*/ -180 h 63531"/>
                <a:gd name="connsiteX4" fmla="*/ 6304 w 41959"/>
                <a:gd name="connsiteY4" fmla="*/ -180 h 63531"/>
                <a:gd name="connsiteX5" fmla="*/ 6304 w 41959"/>
                <a:gd name="connsiteY5" fmla="*/ 26109 h 63531"/>
                <a:gd name="connsiteX6" fmla="*/ 12495 w 41959"/>
                <a:gd name="connsiteY6" fmla="*/ 19441 h 63531"/>
                <a:gd name="connsiteX7" fmla="*/ 21447 w 41959"/>
                <a:gd name="connsiteY7" fmla="*/ 17060 h 63531"/>
                <a:gd name="connsiteX8" fmla="*/ 33926 w 41959"/>
                <a:gd name="connsiteY8" fmla="*/ 21823 h 63531"/>
                <a:gd name="connsiteX9" fmla="*/ 38688 w 41959"/>
                <a:gd name="connsiteY9" fmla="*/ 35443 h 63531"/>
                <a:gd name="connsiteX10" fmla="*/ 38688 w 41959"/>
                <a:gd name="connsiteY10" fmla="*/ 63352 h 63531"/>
                <a:gd name="connsiteX11" fmla="*/ 29163 w 41959"/>
                <a:gd name="connsiteY11" fmla="*/ 63352 h 63531"/>
                <a:gd name="connsiteX12" fmla="*/ 29163 w 41959"/>
                <a:gd name="connsiteY12" fmla="*/ 38301 h 63531"/>
                <a:gd name="connsiteX13" fmla="*/ 18783 w 41959"/>
                <a:gd name="connsiteY13" fmla="*/ 25728 h 63531"/>
                <a:gd name="connsiteX14" fmla="*/ 10113 w 41959"/>
                <a:gd name="connsiteY14" fmla="*/ 29062 h 63531"/>
                <a:gd name="connsiteX15" fmla="*/ 6304 w 41959"/>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59" h="63531">
                  <a:moveTo>
                    <a:pt x="6304" y="38682"/>
                  </a:moveTo>
                  <a:lnTo>
                    <a:pt x="6304" y="63352"/>
                  </a:lnTo>
                  <a:lnTo>
                    <a:pt x="-3221" y="63352"/>
                  </a:lnTo>
                  <a:lnTo>
                    <a:pt x="-3221" y="-180"/>
                  </a:lnTo>
                  <a:lnTo>
                    <a:pt x="6304" y="-180"/>
                  </a:lnTo>
                  <a:lnTo>
                    <a:pt x="6304" y="26109"/>
                  </a:lnTo>
                  <a:cubicBezTo>
                    <a:pt x="7637" y="23299"/>
                    <a:pt x="9827" y="20966"/>
                    <a:pt x="12495" y="19441"/>
                  </a:cubicBezTo>
                  <a:cubicBezTo>
                    <a:pt x="15257" y="17898"/>
                    <a:pt x="18306" y="17079"/>
                    <a:pt x="21447" y="17060"/>
                  </a:cubicBezTo>
                  <a:cubicBezTo>
                    <a:pt x="26115" y="16870"/>
                    <a:pt x="30593" y="18594"/>
                    <a:pt x="33926" y="21823"/>
                  </a:cubicBezTo>
                  <a:cubicBezTo>
                    <a:pt x="37260" y="25528"/>
                    <a:pt x="39070" y="30443"/>
                    <a:pt x="38688" y="35443"/>
                  </a:cubicBezTo>
                  <a:lnTo>
                    <a:pt x="38688" y="63352"/>
                  </a:lnTo>
                  <a:lnTo>
                    <a:pt x="29163" y="63352"/>
                  </a:lnTo>
                  <a:lnTo>
                    <a:pt x="29163" y="38301"/>
                  </a:lnTo>
                  <a:cubicBezTo>
                    <a:pt x="29163" y="29919"/>
                    <a:pt x="25736" y="25728"/>
                    <a:pt x="18783" y="25728"/>
                  </a:cubicBezTo>
                  <a:cubicBezTo>
                    <a:pt x="15543" y="25680"/>
                    <a:pt x="12495" y="26881"/>
                    <a:pt x="10113" y="29062"/>
                  </a:cubicBezTo>
                  <a:cubicBezTo>
                    <a:pt x="7446" y="31548"/>
                    <a:pt x="6114" y="35072"/>
                    <a:pt x="6304" y="38682"/>
                  </a:cubicBezTo>
                  <a:close/>
                </a:path>
              </a:pathLst>
            </a:custGeom>
            <a:solidFill>
              <a:srgbClr val="6D6E71"/>
            </a:solidFill>
            <a:ln w="9525"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79380561-977B-4869-BEA5-BC3F782798E1}"/>
                </a:ext>
              </a:extLst>
            </p:cNvPr>
            <p:cNvSpPr/>
            <p:nvPr/>
          </p:nvSpPr>
          <p:spPr>
            <a:xfrm>
              <a:off x="8354838" y="1049305"/>
              <a:ext cx="58028" cy="67096"/>
            </a:xfrm>
            <a:custGeom>
              <a:avLst/>
              <a:gdLst>
                <a:gd name="connsiteX0" fmla="*/ 37179 w 40639"/>
                <a:gd name="connsiteY0" fmla="*/ 46131 h 46990"/>
                <a:gd name="connsiteX1" fmla="*/ 28417 w 40639"/>
                <a:gd name="connsiteY1" fmla="*/ 46131 h 46990"/>
                <a:gd name="connsiteX2" fmla="*/ 28417 w 40639"/>
                <a:gd name="connsiteY2" fmla="*/ 40035 h 46990"/>
                <a:gd name="connsiteX3" fmla="*/ 13176 w 40639"/>
                <a:gd name="connsiteY3" fmla="*/ 46798 h 46990"/>
                <a:gd name="connsiteX4" fmla="*/ 1461 w 40639"/>
                <a:gd name="connsiteY4" fmla="*/ 42798 h 46990"/>
                <a:gd name="connsiteX5" fmla="*/ -3206 w 40639"/>
                <a:gd name="connsiteY5" fmla="*/ 32034 h 46990"/>
                <a:gd name="connsiteX6" fmla="*/ 1747 w 40639"/>
                <a:gd name="connsiteY6" fmla="*/ 21938 h 46990"/>
                <a:gd name="connsiteX7" fmla="*/ 15176 w 40639"/>
                <a:gd name="connsiteY7" fmla="*/ 18604 h 46990"/>
                <a:gd name="connsiteX8" fmla="*/ 27654 w 40639"/>
                <a:gd name="connsiteY8" fmla="*/ 18604 h 46990"/>
                <a:gd name="connsiteX9" fmla="*/ 27654 w 40639"/>
                <a:gd name="connsiteY9" fmla="*/ 16890 h 46990"/>
                <a:gd name="connsiteX10" fmla="*/ 17462 w 40639"/>
                <a:gd name="connsiteY10" fmla="*/ 7841 h 46990"/>
                <a:gd name="connsiteX11" fmla="*/ 4319 w 40639"/>
                <a:gd name="connsiteY11" fmla="*/ 12413 h 46990"/>
                <a:gd name="connsiteX12" fmla="*/ 33 w 40639"/>
                <a:gd name="connsiteY12" fmla="*/ 6412 h 46990"/>
                <a:gd name="connsiteX13" fmla="*/ 19083 w 40639"/>
                <a:gd name="connsiteY13" fmla="*/ -160 h 46990"/>
                <a:gd name="connsiteX14" fmla="*/ 32226 w 40639"/>
                <a:gd name="connsiteY14" fmla="*/ 3936 h 46990"/>
                <a:gd name="connsiteX15" fmla="*/ 37370 w 40639"/>
                <a:gd name="connsiteY15" fmla="*/ 16699 h 46990"/>
                <a:gd name="connsiteX16" fmla="*/ 27654 w 40639"/>
                <a:gd name="connsiteY16" fmla="*/ 29177 h 46990"/>
                <a:gd name="connsiteX17" fmla="*/ 27654 w 40639"/>
                <a:gd name="connsiteY17" fmla="*/ 25272 h 46990"/>
                <a:gd name="connsiteX18" fmla="*/ 16797 w 40639"/>
                <a:gd name="connsiteY18" fmla="*/ 25272 h 46990"/>
                <a:gd name="connsiteX19" fmla="*/ 6414 w 40639"/>
                <a:gd name="connsiteY19" fmla="*/ 31844 h 46990"/>
                <a:gd name="connsiteX20" fmla="*/ 8986 w 40639"/>
                <a:gd name="connsiteY20" fmla="*/ 36892 h 46990"/>
                <a:gd name="connsiteX21" fmla="*/ 16225 w 40639"/>
                <a:gd name="connsiteY21" fmla="*/ 38702 h 46990"/>
                <a:gd name="connsiteX22" fmla="*/ 24224 w 40639"/>
                <a:gd name="connsiteY22" fmla="*/ 36130 h 46990"/>
                <a:gd name="connsiteX23" fmla="*/ 27559 w 40639"/>
                <a:gd name="connsiteY23" fmla="*/ 29177 h 4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9" h="46990">
                  <a:moveTo>
                    <a:pt x="37179" y="46131"/>
                  </a:moveTo>
                  <a:lnTo>
                    <a:pt x="28417" y="46131"/>
                  </a:lnTo>
                  <a:lnTo>
                    <a:pt x="28417" y="40035"/>
                  </a:lnTo>
                  <a:cubicBezTo>
                    <a:pt x="24606" y="44512"/>
                    <a:pt x="18988" y="47008"/>
                    <a:pt x="13176" y="46798"/>
                  </a:cubicBezTo>
                  <a:cubicBezTo>
                    <a:pt x="8891" y="46950"/>
                    <a:pt x="4700" y="45531"/>
                    <a:pt x="1461" y="42798"/>
                  </a:cubicBezTo>
                  <a:cubicBezTo>
                    <a:pt x="-1683" y="40112"/>
                    <a:pt x="-3397" y="36149"/>
                    <a:pt x="-3206" y="32034"/>
                  </a:cubicBezTo>
                  <a:cubicBezTo>
                    <a:pt x="-3397" y="28034"/>
                    <a:pt x="-1588" y="24205"/>
                    <a:pt x="1747" y="21938"/>
                  </a:cubicBezTo>
                  <a:cubicBezTo>
                    <a:pt x="5842" y="19547"/>
                    <a:pt x="10509" y="18385"/>
                    <a:pt x="15176" y="18604"/>
                  </a:cubicBezTo>
                  <a:lnTo>
                    <a:pt x="27654" y="18604"/>
                  </a:lnTo>
                  <a:lnTo>
                    <a:pt x="27654" y="16890"/>
                  </a:lnTo>
                  <a:cubicBezTo>
                    <a:pt x="27654" y="10889"/>
                    <a:pt x="24224" y="7841"/>
                    <a:pt x="17462" y="7841"/>
                  </a:cubicBezTo>
                  <a:cubicBezTo>
                    <a:pt x="12700" y="8022"/>
                    <a:pt x="8128" y="9613"/>
                    <a:pt x="4319" y="12413"/>
                  </a:cubicBezTo>
                  <a:lnTo>
                    <a:pt x="33" y="6412"/>
                  </a:lnTo>
                  <a:cubicBezTo>
                    <a:pt x="5460" y="2059"/>
                    <a:pt x="12130" y="-274"/>
                    <a:pt x="19083" y="-160"/>
                  </a:cubicBezTo>
                  <a:cubicBezTo>
                    <a:pt x="23845" y="-370"/>
                    <a:pt x="28417" y="1078"/>
                    <a:pt x="32226" y="3936"/>
                  </a:cubicBezTo>
                  <a:cubicBezTo>
                    <a:pt x="35847" y="7126"/>
                    <a:pt x="37752" y="11870"/>
                    <a:pt x="37370" y="16699"/>
                  </a:cubicBezTo>
                  <a:close/>
                  <a:moveTo>
                    <a:pt x="27654" y="29177"/>
                  </a:moveTo>
                  <a:lnTo>
                    <a:pt x="27654" y="25272"/>
                  </a:lnTo>
                  <a:lnTo>
                    <a:pt x="16797" y="25272"/>
                  </a:lnTo>
                  <a:cubicBezTo>
                    <a:pt x="9937" y="25272"/>
                    <a:pt x="6414" y="27462"/>
                    <a:pt x="6414" y="31844"/>
                  </a:cubicBezTo>
                  <a:cubicBezTo>
                    <a:pt x="6319" y="33863"/>
                    <a:pt x="7272" y="35787"/>
                    <a:pt x="8986" y="36892"/>
                  </a:cubicBezTo>
                  <a:cubicBezTo>
                    <a:pt x="11176" y="38235"/>
                    <a:pt x="13653" y="38873"/>
                    <a:pt x="16225" y="38702"/>
                  </a:cubicBezTo>
                  <a:cubicBezTo>
                    <a:pt x="19083" y="38759"/>
                    <a:pt x="21939" y="37854"/>
                    <a:pt x="24224" y="36130"/>
                  </a:cubicBezTo>
                  <a:cubicBezTo>
                    <a:pt x="26417" y="34511"/>
                    <a:pt x="27654" y="31901"/>
                    <a:pt x="27559" y="29177"/>
                  </a:cubicBezTo>
                  <a:close/>
                </a:path>
              </a:pathLst>
            </a:custGeom>
            <a:solidFill>
              <a:srgbClr val="6D6E71"/>
            </a:solidFill>
            <a:ln w="9525"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3249A6D5-505E-41FE-906E-C974C2E08242}"/>
                </a:ext>
              </a:extLst>
            </p:cNvPr>
            <p:cNvSpPr/>
            <p:nvPr/>
          </p:nvSpPr>
          <p:spPr>
            <a:xfrm>
              <a:off x="8425580" y="1049711"/>
              <a:ext cx="52382" cy="66705"/>
            </a:xfrm>
            <a:custGeom>
              <a:avLst/>
              <a:gdLst>
                <a:gd name="connsiteX0" fmla="*/ 33451 w 36685"/>
                <a:gd name="connsiteY0" fmla="*/ 32226 h 46716"/>
                <a:gd name="connsiteX1" fmla="*/ 28689 w 36685"/>
                <a:gd name="connsiteY1" fmla="*/ 42608 h 46716"/>
                <a:gd name="connsiteX2" fmla="*/ 16687 w 36685"/>
                <a:gd name="connsiteY2" fmla="*/ 46514 h 46716"/>
                <a:gd name="connsiteX3" fmla="*/ 6304 w 36685"/>
                <a:gd name="connsiteY3" fmla="*/ 44704 h 46716"/>
                <a:gd name="connsiteX4" fmla="*/ -3221 w 36685"/>
                <a:gd name="connsiteY4" fmla="*/ 39656 h 46716"/>
                <a:gd name="connsiteX5" fmla="*/ 1351 w 36685"/>
                <a:gd name="connsiteY5" fmla="*/ 32226 h 46716"/>
                <a:gd name="connsiteX6" fmla="*/ 16783 w 36685"/>
                <a:gd name="connsiteY6" fmla="*/ 38227 h 46716"/>
                <a:gd name="connsiteX7" fmla="*/ 21927 w 36685"/>
                <a:gd name="connsiteY7" fmla="*/ 36703 h 46716"/>
                <a:gd name="connsiteX8" fmla="*/ 23831 w 36685"/>
                <a:gd name="connsiteY8" fmla="*/ 32893 h 46716"/>
                <a:gd name="connsiteX9" fmla="*/ 14783 w 36685"/>
                <a:gd name="connsiteY9" fmla="*/ 26702 h 46716"/>
                <a:gd name="connsiteX10" fmla="*/ 13734 w 36685"/>
                <a:gd name="connsiteY10" fmla="*/ 26702 h 46716"/>
                <a:gd name="connsiteX11" fmla="*/ -554 w 36685"/>
                <a:gd name="connsiteY11" fmla="*/ 13843 h 46716"/>
                <a:gd name="connsiteX12" fmla="*/ 4400 w 36685"/>
                <a:gd name="connsiteY12" fmla="*/ 3651 h 46716"/>
                <a:gd name="connsiteX13" fmla="*/ 17259 w 36685"/>
                <a:gd name="connsiteY13" fmla="*/ -159 h 46716"/>
                <a:gd name="connsiteX14" fmla="*/ 32117 w 36685"/>
                <a:gd name="connsiteY14" fmla="*/ 4508 h 46716"/>
                <a:gd name="connsiteX15" fmla="*/ 28594 w 36685"/>
                <a:gd name="connsiteY15" fmla="*/ 11557 h 46716"/>
                <a:gd name="connsiteX16" fmla="*/ 16497 w 36685"/>
                <a:gd name="connsiteY16" fmla="*/ 7938 h 46716"/>
                <a:gd name="connsiteX17" fmla="*/ 10876 w 36685"/>
                <a:gd name="connsiteY17" fmla="*/ 9176 h 46716"/>
                <a:gd name="connsiteX18" fmla="*/ 8781 w 36685"/>
                <a:gd name="connsiteY18" fmla="*/ 12890 h 46716"/>
                <a:gd name="connsiteX19" fmla="*/ 10971 w 36685"/>
                <a:gd name="connsiteY19" fmla="*/ 16129 h 46716"/>
                <a:gd name="connsiteX20" fmla="*/ 15352 w 36685"/>
                <a:gd name="connsiteY20" fmla="*/ 17558 h 46716"/>
                <a:gd name="connsiteX21" fmla="*/ 20210 w 36685"/>
                <a:gd name="connsiteY21" fmla="*/ 18987 h 46716"/>
                <a:gd name="connsiteX22" fmla="*/ 24403 w 36685"/>
                <a:gd name="connsiteY22" fmla="*/ 20510 h 46716"/>
                <a:gd name="connsiteX23" fmla="*/ 28689 w 36685"/>
                <a:gd name="connsiteY23" fmla="*/ 22892 h 46716"/>
                <a:gd name="connsiteX24" fmla="*/ 33451 w 36685"/>
                <a:gd name="connsiteY24" fmla="*/ 32226 h 46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5" h="46716">
                  <a:moveTo>
                    <a:pt x="33451" y="32226"/>
                  </a:moveTo>
                  <a:cubicBezTo>
                    <a:pt x="33642" y="36246"/>
                    <a:pt x="31831" y="40103"/>
                    <a:pt x="28689" y="42608"/>
                  </a:cubicBezTo>
                  <a:cubicBezTo>
                    <a:pt x="25259" y="45342"/>
                    <a:pt x="21068" y="46733"/>
                    <a:pt x="16687" y="46514"/>
                  </a:cubicBezTo>
                  <a:cubicBezTo>
                    <a:pt x="13162" y="46495"/>
                    <a:pt x="9639" y="45876"/>
                    <a:pt x="6304" y="44704"/>
                  </a:cubicBezTo>
                  <a:cubicBezTo>
                    <a:pt x="2877" y="43637"/>
                    <a:pt x="-363" y="41932"/>
                    <a:pt x="-3221" y="39656"/>
                  </a:cubicBezTo>
                  <a:lnTo>
                    <a:pt x="1351" y="32226"/>
                  </a:lnTo>
                  <a:cubicBezTo>
                    <a:pt x="5732" y="35855"/>
                    <a:pt x="11162" y="37960"/>
                    <a:pt x="16783" y="38227"/>
                  </a:cubicBezTo>
                  <a:cubicBezTo>
                    <a:pt x="18592" y="38351"/>
                    <a:pt x="20496" y="37808"/>
                    <a:pt x="21927" y="36703"/>
                  </a:cubicBezTo>
                  <a:cubicBezTo>
                    <a:pt x="23164" y="35836"/>
                    <a:pt x="23926" y="34407"/>
                    <a:pt x="23831" y="32893"/>
                  </a:cubicBezTo>
                  <a:cubicBezTo>
                    <a:pt x="23831" y="30607"/>
                    <a:pt x="20782" y="28607"/>
                    <a:pt x="14783" y="26702"/>
                  </a:cubicBezTo>
                  <a:lnTo>
                    <a:pt x="13734" y="26702"/>
                  </a:lnTo>
                  <a:cubicBezTo>
                    <a:pt x="4209" y="24101"/>
                    <a:pt x="-554" y="19815"/>
                    <a:pt x="-554" y="13843"/>
                  </a:cubicBezTo>
                  <a:cubicBezTo>
                    <a:pt x="-649" y="9842"/>
                    <a:pt x="1160" y="6052"/>
                    <a:pt x="4400" y="3651"/>
                  </a:cubicBezTo>
                  <a:cubicBezTo>
                    <a:pt x="8113" y="975"/>
                    <a:pt x="12685" y="-368"/>
                    <a:pt x="17259" y="-159"/>
                  </a:cubicBezTo>
                  <a:cubicBezTo>
                    <a:pt x="22592" y="-149"/>
                    <a:pt x="27735" y="1480"/>
                    <a:pt x="32117" y="4508"/>
                  </a:cubicBezTo>
                  <a:lnTo>
                    <a:pt x="28594" y="11557"/>
                  </a:lnTo>
                  <a:cubicBezTo>
                    <a:pt x="24973" y="9204"/>
                    <a:pt x="20782" y="7947"/>
                    <a:pt x="16497" y="7938"/>
                  </a:cubicBezTo>
                  <a:cubicBezTo>
                    <a:pt x="14592" y="7842"/>
                    <a:pt x="12592" y="8271"/>
                    <a:pt x="10876" y="9176"/>
                  </a:cubicBezTo>
                  <a:cubicBezTo>
                    <a:pt x="9544" y="9928"/>
                    <a:pt x="8685" y="11357"/>
                    <a:pt x="8781" y="12890"/>
                  </a:cubicBezTo>
                  <a:cubicBezTo>
                    <a:pt x="8685" y="14338"/>
                    <a:pt x="9639" y="15662"/>
                    <a:pt x="10971" y="16129"/>
                  </a:cubicBezTo>
                  <a:cubicBezTo>
                    <a:pt x="12306" y="16815"/>
                    <a:pt x="13829" y="17301"/>
                    <a:pt x="15352" y="17558"/>
                  </a:cubicBezTo>
                  <a:lnTo>
                    <a:pt x="20210" y="18987"/>
                  </a:lnTo>
                  <a:lnTo>
                    <a:pt x="24403" y="20510"/>
                  </a:lnTo>
                  <a:cubicBezTo>
                    <a:pt x="25926" y="21158"/>
                    <a:pt x="27354" y="21958"/>
                    <a:pt x="28689" y="22892"/>
                  </a:cubicBezTo>
                  <a:cubicBezTo>
                    <a:pt x="31831" y="24959"/>
                    <a:pt x="33642" y="28492"/>
                    <a:pt x="33451" y="32226"/>
                  </a:cubicBezTo>
                  <a:close/>
                </a:path>
              </a:pathLst>
            </a:custGeom>
            <a:solidFill>
              <a:srgbClr val="6D6E71"/>
            </a:solidFill>
            <a:ln w="9525"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id="{0D53998F-B033-4F3A-A33C-3A54445B65D1}"/>
                </a:ext>
              </a:extLst>
            </p:cNvPr>
            <p:cNvSpPr/>
            <p:nvPr/>
          </p:nvSpPr>
          <p:spPr>
            <a:xfrm>
              <a:off x="8522689" y="1049334"/>
              <a:ext cx="68544" cy="67033"/>
            </a:xfrm>
            <a:custGeom>
              <a:avLst/>
              <a:gdLst>
                <a:gd name="connsiteX0" fmla="*/ 37926 w 48004"/>
                <a:gd name="connsiteY0" fmla="*/ 40015 h 46946"/>
                <a:gd name="connsiteX1" fmla="*/ 3637 w 48004"/>
                <a:gd name="connsiteY1" fmla="*/ 40015 h 46946"/>
                <a:gd name="connsiteX2" fmla="*/ 3637 w 48004"/>
                <a:gd name="connsiteY2" fmla="*/ 6678 h 46946"/>
                <a:gd name="connsiteX3" fmla="*/ 37926 w 48004"/>
                <a:gd name="connsiteY3" fmla="*/ 6678 h 46946"/>
                <a:gd name="connsiteX4" fmla="*/ 37926 w 48004"/>
                <a:gd name="connsiteY4" fmla="*/ 40015 h 46946"/>
                <a:gd name="connsiteX5" fmla="*/ 10113 w 48004"/>
                <a:gd name="connsiteY5" fmla="*/ 34015 h 46946"/>
                <a:gd name="connsiteX6" fmla="*/ 20401 w 48004"/>
                <a:gd name="connsiteY6" fmla="*/ 38110 h 46946"/>
                <a:gd name="connsiteX7" fmla="*/ 30782 w 48004"/>
                <a:gd name="connsiteY7" fmla="*/ 34015 h 46946"/>
                <a:gd name="connsiteX8" fmla="*/ 30782 w 48004"/>
                <a:gd name="connsiteY8" fmla="*/ 12488 h 46946"/>
                <a:gd name="connsiteX9" fmla="*/ 20401 w 48004"/>
                <a:gd name="connsiteY9" fmla="*/ 8297 h 46946"/>
                <a:gd name="connsiteX10" fmla="*/ 10113 w 48004"/>
                <a:gd name="connsiteY10" fmla="*/ 12488 h 46946"/>
                <a:gd name="connsiteX11" fmla="*/ 10113 w 48004"/>
                <a:gd name="connsiteY11" fmla="*/ 34015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4" h="46946">
                  <a:moveTo>
                    <a:pt x="37926" y="40015"/>
                  </a:moveTo>
                  <a:cubicBezTo>
                    <a:pt x="28305" y="49017"/>
                    <a:pt x="13257" y="49017"/>
                    <a:pt x="3637" y="40015"/>
                  </a:cubicBezTo>
                  <a:cubicBezTo>
                    <a:pt x="-5507" y="30776"/>
                    <a:pt x="-5507" y="15917"/>
                    <a:pt x="3637" y="6678"/>
                  </a:cubicBezTo>
                  <a:cubicBezTo>
                    <a:pt x="13257" y="-2466"/>
                    <a:pt x="28305" y="-2466"/>
                    <a:pt x="37926" y="6678"/>
                  </a:cubicBezTo>
                  <a:cubicBezTo>
                    <a:pt x="47069" y="15917"/>
                    <a:pt x="47069" y="30776"/>
                    <a:pt x="37926" y="40015"/>
                  </a:cubicBezTo>
                  <a:close/>
                  <a:moveTo>
                    <a:pt x="10113" y="34015"/>
                  </a:moveTo>
                  <a:cubicBezTo>
                    <a:pt x="12781" y="36758"/>
                    <a:pt x="16590" y="38244"/>
                    <a:pt x="20401" y="38110"/>
                  </a:cubicBezTo>
                  <a:cubicBezTo>
                    <a:pt x="24305" y="38244"/>
                    <a:pt x="28019" y="36758"/>
                    <a:pt x="30782" y="34015"/>
                  </a:cubicBezTo>
                  <a:cubicBezTo>
                    <a:pt x="36212" y="27880"/>
                    <a:pt x="36212" y="18622"/>
                    <a:pt x="30782" y="12488"/>
                  </a:cubicBezTo>
                  <a:cubicBezTo>
                    <a:pt x="28019" y="9716"/>
                    <a:pt x="24305" y="8202"/>
                    <a:pt x="20401" y="8297"/>
                  </a:cubicBezTo>
                  <a:cubicBezTo>
                    <a:pt x="16494" y="8192"/>
                    <a:pt x="12781" y="9716"/>
                    <a:pt x="10113" y="12488"/>
                  </a:cubicBezTo>
                  <a:cubicBezTo>
                    <a:pt x="4683" y="18622"/>
                    <a:pt x="4683" y="27880"/>
                    <a:pt x="10113" y="34015"/>
                  </a:cubicBezTo>
                  <a:close/>
                </a:path>
              </a:pathLst>
            </a:custGeom>
            <a:solidFill>
              <a:srgbClr val="6D6E71"/>
            </a:solidFill>
            <a:ln w="9525"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3F0BC859-626E-472D-B850-32229FDD5AE5}"/>
                </a:ext>
              </a:extLst>
            </p:cNvPr>
            <p:cNvSpPr/>
            <p:nvPr/>
          </p:nvSpPr>
          <p:spPr>
            <a:xfrm>
              <a:off x="8606877" y="1049318"/>
              <a:ext cx="60048" cy="66112"/>
            </a:xfrm>
            <a:custGeom>
              <a:avLst/>
              <a:gdLst>
                <a:gd name="connsiteX0" fmla="*/ 6304 w 42054"/>
                <a:gd name="connsiteY0" fmla="*/ 21452 h 46301"/>
                <a:gd name="connsiteX1" fmla="*/ 6304 w 42054"/>
                <a:gd name="connsiteY1" fmla="*/ 46122 h 46301"/>
                <a:gd name="connsiteX2" fmla="*/ -3221 w 42054"/>
                <a:gd name="connsiteY2" fmla="*/ 46122 h 46301"/>
                <a:gd name="connsiteX3" fmla="*/ -3221 w 42054"/>
                <a:gd name="connsiteY3" fmla="*/ 497 h 46301"/>
                <a:gd name="connsiteX4" fmla="*/ 6304 w 42054"/>
                <a:gd name="connsiteY4" fmla="*/ 497 h 46301"/>
                <a:gd name="connsiteX5" fmla="*/ 6304 w 42054"/>
                <a:gd name="connsiteY5" fmla="*/ 8879 h 46301"/>
                <a:gd name="connsiteX6" fmla="*/ 12685 w 42054"/>
                <a:gd name="connsiteY6" fmla="*/ 2212 h 46301"/>
                <a:gd name="connsiteX7" fmla="*/ 21543 w 42054"/>
                <a:gd name="connsiteY7" fmla="*/ -169 h 46301"/>
                <a:gd name="connsiteX8" fmla="*/ 34021 w 42054"/>
                <a:gd name="connsiteY8" fmla="*/ 4593 h 46301"/>
                <a:gd name="connsiteX9" fmla="*/ 38784 w 42054"/>
                <a:gd name="connsiteY9" fmla="*/ 18214 h 46301"/>
                <a:gd name="connsiteX10" fmla="*/ 38784 w 42054"/>
                <a:gd name="connsiteY10" fmla="*/ 46122 h 46301"/>
                <a:gd name="connsiteX11" fmla="*/ 29259 w 42054"/>
                <a:gd name="connsiteY11" fmla="*/ 46122 h 46301"/>
                <a:gd name="connsiteX12" fmla="*/ 29259 w 42054"/>
                <a:gd name="connsiteY12" fmla="*/ 21071 h 46301"/>
                <a:gd name="connsiteX13" fmla="*/ 18783 w 42054"/>
                <a:gd name="connsiteY13" fmla="*/ 8498 h 46301"/>
                <a:gd name="connsiteX14" fmla="*/ 10113 w 42054"/>
                <a:gd name="connsiteY14" fmla="*/ 11832 h 46301"/>
                <a:gd name="connsiteX15" fmla="*/ 6304 w 42054"/>
                <a:gd name="connsiteY15" fmla="*/ 21452 h 46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054" h="46301">
                  <a:moveTo>
                    <a:pt x="6304" y="21452"/>
                  </a:moveTo>
                  <a:lnTo>
                    <a:pt x="6304" y="46122"/>
                  </a:lnTo>
                  <a:lnTo>
                    <a:pt x="-3221" y="46122"/>
                  </a:lnTo>
                  <a:lnTo>
                    <a:pt x="-3221" y="497"/>
                  </a:lnTo>
                  <a:lnTo>
                    <a:pt x="6304" y="497"/>
                  </a:lnTo>
                  <a:lnTo>
                    <a:pt x="6304" y="8879"/>
                  </a:lnTo>
                  <a:cubicBezTo>
                    <a:pt x="7827" y="6136"/>
                    <a:pt x="10018" y="3840"/>
                    <a:pt x="12685" y="2212"/>
                  </a:cubicBezTo>
                  <a:cubicBezTo>
                    <a:pt x="15352" y="678"/>
                    <a:pt x="18401" y="-141"/>
                    <a:pt x="21543" y="-169"/>
                  </a:cubicBezTo>
                  <a:cubicBezTo>
                    <a:pt x="26210" y="-331"/>
                    <a:pt x="30689" y="1383"/>
                    <a:pt x="34021" y="4593"/>
                  </a:cubicBezTo>
                  <a:cubicBezTo>
                    <a:pt x="37356" y="8298"/>
                    <a:pt x="39165" y="13213"/>
                    <a:pt x="38784" y="18214"/>
                  </a:cubicBezTo>
                  <a:lnTo>
                    <a:pt x="38784" y="46122"/>
                  </a:lnTo>
                  <a:lnTo>
                    <a:pt x="29259" y="46122"/>
                  </a:lnTo>
                  <a:lnTo>
                    <a:pt x="29259" y="21071"/>
                  </a:lnTo>
                  <a:cubicBezTo>
                    <a:pt x="29259" y="12689"/>
                    <a:pt x="25736" y="8498"/>
                    <a:pt x="18783" y="8498"/>
                  </a:cubicBezTo>
                  <a:cubicBezTo>
                    <a:pt x="15543" y="8470"/>
                    <a:pt x="12495" y="9660"/>
                    <a:pt x="10113" y="11832"/>
                  </a:cubicBezTo>
                  <a:cubicBezTo>
                    <a:pt x="7446" y="14318"/>
                    <a:pt x="6114" y="17842"/>
                    <a:pt x="6304" y="21452"/>
                  </a:cubicBezTo>
                  <a:close/>
                </a:path>
              </a:pathLst>
            </a:custGeom>
            <a:solidFill>
              <a:srgbClr val="6D6E71"/>
            </a:solidFill>
            <a:ln w="9525"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E5A2A323-CFFE-472C-9627-ABA3737CA29C}"/>
                </a:ext>
              </a:extLst>
            </p:cNvPr>
            <p:cNvSpPr/>
            <p:nvPr/>
          </p:nvSpPr>
          <p:spPr>
            <a:xfrm>
              <a:off x="8682056" y="1049325"/>
              <a:ext cx="64827" cy="67079"/>
            </a:xfrm>
            <a:custGeom>
              <a:avLst/>
              <a:gdLst>
                <a:gd name="connsiteX0" fmla="*/ 42045 w 45401"/>
                <a:gd name="connsiteY0" fmla="*/ 27543 h 46978"/>
                <a:gd name="connsiteX1" fmla="*/ 6327 w 45401"/>
                <a:gd name="connsiteY1" fmla="*/ 27543 h 46978"/>
                <a:gd name="connsiteX2" fmla="*/ 10898 w 45401"/>
                <a:gd name="connsiteY2" fmla="*/ 35544 h 46978"/>
                <a:gd name="connsiteX3" fmla="*/ 20423 w 45401"/>
                <a:gd name="connsiteY3" fmla="*/ 38592 h 46978"/>
                <a:gd name="connsiteX4" fmla="*/ 33376 w 45401"/>
                <a:gd name="connsiteY4" fmla="*/ 33163 h 46978"/>
                <a:gd name="connsiteX5" fmla="*/ 38901 w 45401"/>
                <a:gd name="connsiteY5" fmla="*/ 39164 h 46978"/>
                <a:gd name="connsiteX6" fmla="*/ 19851 w 45401"/>
                <a:gd name="connsiteY6" fmla="*/ 46784 h 46978"/>
                <a:gd name="connsiteX7" fmla="*/ 3564 w 45401"/>
                <a:gd name="connsiteY7" fmla="*/ 40402 h 46978"/>
                <a:gd name="connsiteX8" fmla="*/ -3198 w 45401"/>
                <a:gd name="connsiteY8" fmla="*/ 23257 h 46978"/>
                <a:gd name="connsiteX9" fmla="*/ 3659 w 45401"/>
                <a:gd name="connsiteY9" fmla="*/ 6207 h 46978"/>
                <a:gd name="connsiteX10" fmla="*/ 19851 w 45401"/>
                <a:gd name="connsiteY10" fmla="*/ -175 h 46978"/>
                <a:gd name="connsiteX11" fmla="*/ 35662 w 45401"/>
                <a:gd name="connsiteY11" fmla="*/ 5445 h 46978"/>
                <a:gd name="connsiteX12" fmla="*/ 42141 w 45401"/>
                <a:gd name="connsiteY12" fmla="*/ 20971 h 46978"/>
                <a:gd name="connsiteX13" fmla="*/ 6327 w 45401"/>
                <a:gd name="connsiteY13" fmla="*/ 20018 h 46978"/>
                <a:gd name="connsiteX14" fmla="*/ 32520 w 45401"/>
                <a:gd name="connsiteY14" fmla="*/ 20018 h 46978"/>
                <a:gd name="connsiteX15" fmla="*/ 28900 w 45401"/>
                <a:gd name="connsiteY15" fmla="*/ 11160 h 46978"/>
                <a:gd name="connsiteX16" fmla="*/ 20042 w 45401"/>
                <a:gd name="connsiteY16" fmla="*/ 8112 h 46978"/>
                <a:gd name="connsiteX17" fmla="*/ 10517 w 45401"/>
                <a:gd name="connsiteY17" fmla="*/ 11255 h 46978"/>
                <a:gd name="connsiteX18" fmla="*/ 6327 w 45401"/>
                <a:gd name="connsiteY18" fmla="*/ 20018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01" h="46978">
                  <a:moveTo>
                    <a:pt x="42045" y="27543"/>
                  </a:moveTo>
                  <a:lnTo>
                    <a:pt x="6327" y="27543"/>
                  </a:lnTo>
                  <a:cubicBezTo>
                    <a:pt x="6517" y="30791"/>
                    <a:pt x="8136" y="33772"/>
                    <a:pt x="10898" y="35544"/>
                  </a:cubicBezTo>
                  <a:cubicBezTo>
                    <a:pt x="13661" y="37544"/>
                    <a:pt x="16993" y="38611"/>
                    <a:pt x="20423" y="38592"/>
                  </a:cubicBezTo>
                  <a:cubicBezTo>
                    <a:pt x="25377" y="38916"/>
                    <a:pt x="30139" y="36906"/>
                    <a:pt x="33376" y="33163"/>
                  </a:cubicBezTo>
                  <a:lnTo>
                    <a:pt x="38901" y="39164"/>
                  </a:lnTo>
                  <a:cubicBezTo>
                    <a:pt x="33948" y="44269"/>
                    <a:pt x="26995" y="47031"/>
                    <a:pt x="19851" y="46784"/>
                  </a:cubicBezTo>
                  <a:cubicBezTo>
                    <a:pt x="13756" y="46917"/>
                    <a:pt x="7945" y="44622"/>
                    <a:pt x="3564" y="40402"/>
                  </a:cubicBezTo>
                  <a:cubicBezTo>
                    <a:pt x="-1008" y="35925"/>
                    <a:pt x="-3485" y="29677"/>
                    <a:pt x="-3198" y="23257"/>
                  </a:cubicBezTo>
                  <a:cubicBezTo>
                    <a:pt x="-3485" y="16846"/>
                    <a:pt x="-1008" y="10617"/>
                    <a:pt x="3659" y="6207"/>
                  </a:cubicBezTo>
                  <a:cubicBezTo>
                    <a:pt x="8040" y="2026"/>
                    <a:pt x="13852" y="-270"/>
                    <a:pt x="19851" y="-175"/>
                  </a:cubicBezTo>
                  <a:cubicBezTo>
                    <a:pt x="25663" y="-298"/>
                    <a:pt x="31281" y="1702"/>
                    <a:pt x="35662" y="5445"/>
                  </a:cubicBezTo>
                  <a:cubicBezTo>
                    <a:pt x="40141" y="9331"/>
                    <a:pt x="42522" y="15075"/>
                    <a:pt x="42141" y="20971"/>
                  </a:cubicBezTo>
                  <a:close/>
                  <a:moveTo>
                    <a:pt x="6327" y="20018"/>
                  </a:moveTo>
                  <a:lnTo>
                    <a:pt x="32520" y="20018"/>
                  </a:lnTo>
                  <a:cubicBezTo>
                    <a:pt x="32711" y="16666"/>
                    <a:pt x="31376" y="13408"/>
                    <a:pt x="28900" y="11160"/>
                  </a:cubicBezTo>
                  <a:cubicBezTo>
                    <a:pt x="26423" y="9084"/>
                    <a:pt x="23281" y="7998"/>
                    <a:pt x="20042" y="8112"/>
                  </a:cubicBezTo>
                  <a:cubicBezTo>
                    <a:pt x="16612" y="8084"/>
                    <a:pt x="13280" y="9189"/>
                    <a:pt x="10517" y="11255"/>
                  </a:cubicBezTo>
                  <a:cubicBezTo>
                    <a:pt x="7754" y="13322"/>
                    <a:pt x="6231" y="16590"/>
                    <a:pt x="6327" y="20018"/>
                  </a:cubicBezTo>
                  <a:close/>
                </a:path>
              </a:pathLst>
            </a:custGeom>
            <a:solidFill>
              <a:srgbClr val="6D6E71"/>
            </a:solidFill>
            <a:ln w="9525"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C920FC5B-4112-4413-8EFA-27260955F52D}"/>
                </a:ext>
              </a:extLst>
            </p:cNvPr>
            <p:cNvSpPr/>
            <p:nvPr/>
          </p:nvSpPr>
          <p:spPr>
            <a:xfrm>
              <a:off x="8791028" y="1049334"/>
              <a:ext cx="68545" cy="67033"/>
            </a:xfrm>
            <a:custGeom>
              <a:avLst/>
              <a:gdLst>
                <a:gd name="connsiteX0" fmla="*/ 37926 w 48005"/>
                <a:gd name="connsiteY0" fmla="*/ 40015 h 46946"/>
                <a:gd name="connsiteX1" fmla="*/ 3637 w 48005"/>
                <a:gd name="connsiteY1" fmla="*/ 40015 h 46946"/>
                <a:gd name="connsiteX2" fmla="*/ 3637 w 48005"/>
                <a:gd name="connsiteY2" fmla="*/ 6678 h 46946"/>
                <a:gd name="connsiteX3" fmla="*/ 37926 w 48005"/>
                <a:gd name="connsiteY3" fmla="*/ 6678 h 46946"/>
                <a:gd name="connsiteX4" fmla="*/ 37926 w 48005"/>
                <a:gd name="connsiteY4" fmla="*/ 40015 h 46946"/>
                <a:gd name="connsiteX5" fmla="*/ 10495 w 48005"/>
                <a:gd name="connsiteY5" fmla="*/ 34110 h 46946"/>
                <a:gd name="connsiteX6" fmla="*/ 20782 w 48005"/>
                <a:gd name="connsiteY6" fmla="*/ 38206 h 46946"/>
                <a:gd name="connsiteX7" fmla="*/ 31163 w 48005"/>
                <a:gd name="connsiteY7" fmla="*/ 34110 h 46946"/>
                <a:gd name="connsiteX8" fmla="*/ 31163 w 48005"/>
                <a:gd name="connsiteY8" fmla="*/ 12583 h 46946"/>
                <a:gd name="connsiteX9" fmla="*/ 20782 w 48005"/>
                <a:gd name="connsiteY9" fmla="*/ 8392 h 46946"/>
                <a:gd name="connsiteX10" fmla="*/ 10495 w 48005"/>
                <a:gd name="connsiteY10" fmla="*/ 12583 h 46946"/>
                <a:gd name="connsiteX11" fmla="*/ 10495 w 48005"/>
                <a:gd name="connsiteY11"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5" h="46946">
                  <a:moveTo>
                    <a:pt x="37926" y="40015"/>
                  </a:moveTo>
                  <a:cubicBezTo>
                    <a:pt x="28305" y="49017"/>
                    <a:pt x="13257" y="49017"/>
                    <a:pt x="3637" y="40015"/>
                  </a:cubicBezTo>
                  <a:cubicBezTo>
                    <a:pt x="-5507" y="30776"/>
                    <a:pt x="-5507" y="15917"/>
                    <a:pt x="3637" y="6678"/>
                  </a:cubicBezTo>
                  <a:cubicBezTo>
                    <a:pt x="13257" y="-2466"/>
                    <a:pt x="28305" y="-2466"/>
                    <a:pt x="37926" y="6678"/>
                  </a:cubicBezTo>
                  <a:cubicBezTo>
                    <a:pt x="47071" y="15917"/>
                    <a:pt x="47071" y="30776"/>
                    <a:pt x="37926" y="40015"/>
                  </a:cubicBezTo>
                  <a:close/>
                  <a:moveTo>
                    <a:pt x="10495" y="34110"/>
                  </a:moveTo>
                  <a:cubicBezTo>
                    <a:pt x="13162" y="36872"/>
                    <a:pt x="16971" y="38358"/>
                    <a:pt x="20782" y="38206"/>
                  </a:cubicBezTo>
                  <a:cubicBezTo>
                    <a:pt x="24687" y="38339"/>
                    <a:pt x="28401" y="36853"/>
                    <a:pt x="31163" y="34110"/>
                  </a:cubicBezTo>
                  <a:cubicBezTo>
                    <a:pt x="36498" y="27928"/>
                    <a:pt x="36498" y="18765"/>
                    <a:pt x="31163" y="12583"/>
                  </a:cubicBezTo>
                  <a:cubicBezTo>
                    <a:pt x="28401" y="9812"/>
                    <a:pt x="24687" y="8297"/>
                    <a:pt x="20782" y="8392"/>
                  </a:cubicBezTo>
                  <a:cubicBezTo>
                    <a:pt x="16876" y="8278"/>
                    <a:pt x="13162" y="9802"/>
                    <a:pt x="10495" y="12583"/>
                  </a:cubicBezTo>
                  <a:cubicBezTo>
                    <a:pt x="5065" y="18718"/>
                    <a:pt x="5065" y="27976"/>
                    <a:pt x="10495" y="34110"/>
                  </a:cubicBezTo>
                  <a:close/>
                </a:path>
              </a:pathLst>
            </a:custGeom>
            <a:solidFill>
              <a:srgbClr val="6D6E71"/>
            </a:solidFill>
            <a:ln w="9525" cap="flat">
              <a:noFill/>
              <a:prstDash val="solid"/>
              <a:miter/>
            </a:ln>
          </p:spPr>
          <p:txBody>
            <a:bodyPr rtlCol="0" anchor="ctr"/>
            <a:lstStyle/>
            <a:p>
              <a:endParaRPr lang="en-US"/>
            </a:p>
          </p:txBody>
        </p:sp>
        <p:sp>
          <p:nvSpPr>
            <p:cNvPr id="184" name="Freeform: Shape 183">
              <a:extLst>
                <a:ext uri="{FF2B5EF4-FFF2-40B4-BE49-F238E27FC236}">
                  <a16:creationId xmlns:a16="http://schemas.microsoft.com/office/drawing/2014/main" id="{8BE31C8C-722D-45EF-A885-649C03362801}"/>
                </a:ext>
              </a:extLst>
            </p:cNvPr>
            <p:cNvSpPr/>
            <p:nvPr/>
          </p:nvSpPr>
          <p:spPr>
            <a:xfrm>
              <a:off x="8870045" y="1022947"/>
              <a:ext cx="45289" cy="92756"/>
            </a:xfrm>
            <a:custGeom>
              <a:avLst/>
              <a:gdLst>
                <a:gd name="connsiteX0" fmla="*/ 12211 w 31718"/>
                <a:gd name="connsiteY0" fmla="*/ 15252 h 64961"/>
                <a:gd name="connsiteX1" fmla="*/ 12211 w 31718"/>
                <a:gd name="connsiteY1" fmla="*/ 18966 h 64961"/>
                <a:gd name="connsiteX2" fmla="*/ 24022 w 31718"/>
                <a:gd name="connsiteY2" fmla="*/ 18966 h 64961"/>
                <a:gd name="connsiteX3" fmla="*/ 24022 w 31718"/>
                <a:gd name="connsiteY3" fmla="*/ 26682 h 64961"/>
                <a:gd name="connsiteX4" fmla="*/ 12020 w 31718"/>
                <a:gd name="connsiteY4" fmla="*/ 26682 h 64961"/>
                <a:gd name="connsiteX5" fmla="*/ 12020 w 31718"/>
                <a:gd name="connsiteY5" fmla="*/ 64782 h 64961"/>
                <a:gd name="connsiteX6" fmla="*/ 2495 w 31718"/>
                <a:gd name="connsiteY6" fmla="*/ 64782 h 64961"/>
                <a:gd name="connsiteX7" fmla="*/ 2495 w 31718"/>
                <a:gd name="connsiteY7" fmla="*/ 26682 h 64961"/>
                <a:gd name="connsiteX8" fmla="*/ -3221 w 31718"/>
                <a:gd name="connsiteY8" fmla="*/ 26682 h 64961"/>
                <a:gd name="connsiteX9" fmla="*/ -3221 w 31718"/>
                <a:gd name="connsiteY9" fmla="*/ 18966 h 64961"/>
                <a:gd name="connsiteX10" fmla="*/ 2495 w 31718"/>
                <a:gd name="connsiteY10" fmla="*/ 18966 h 64961"/>
                <a:gd name="connsiteX11" fmla="*/ 2495 w 31718"/>
                <a:gd name="connsiteY11" fmla="*/ 15442 h 64961"/>
                <a:gd name="connsiteX12" fmla="*/ 6781 w 31718"/>
                <a:gd name="connsiteY12" fmla="*/ 4012 h 64961"/>
                <a:gd name="connsiteX13" fmla="*/ 17259 w 31718"/>
                <a:gd name="connsiteY13" fmla="*/ -179 h 64961"/>
                <a:gd name="connsiteX14" fmla="*/ 28498 w 31718"/>
                <a:gd name="connsiteY14" fmla="*/ 4298 h 64961"/>
                <a:gd name="connsiteX15" fmla="*/ 24498 w 31718"/>
                <a:gd name="connsiteY15" fmla="*/ 11156 h 64961"/>
                <a:gd name="connsiteX16" fmla="*/ 18592 w 31718"/>
                <a:gd name="connsiteY16" fmla="*/ 8108 h 64961"/>
                <a:gd name="connsiteX17" fmla="*/ 13829 w 31718"/>
                <a:gd name="connsiteY17" fmla="*/ 10013 h 64961"/>
                <a:gd name="connsiteX18" fmla="*/ 12211 w 31718"/>
                <a:gd name="connsiteY18" fmla="*/ 15252 h 64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4961">
                  <a:moveTo>
                    <a:pt x="12211" y="15252"/>
                  </a:moveTo>
                  <a:lnTo>
                    <a:pt x="12211" y="18966"/>
                  </a:lnTo>
                  <a:lnTo>
                    <a:pt x="24022" y="18966"/>
                  </a:lnTo>
                  <a:lnTo>
                    <a:pt x="24022" y="26682"/>
                  </a:lnTo>
                  <a:lnTo>
                    <a:pt x="12020" y="26682"/>
                  </a:lnTo>
                  <a:lnTo>
                    <a:pt x="12020" y="64782"/>
                  </a:lnTo>
                  <a:lnTo>
                    <a:pt x="2495" y="64782"/>
                  </a:lnTo>
                  <a:lnTo>
                    <a:pt x="2495" y="26682"/>
                  </a:lnTo>
                  <a:lnTo>
                    <a:pt x="-3221" y="26682"/>
                  </a:lnTo>
                  <a:lnTo>
                    <a:pt x="-3221" y="18966"/>
                  </a:lnTo>
                  <a:lnTo>
                    <a:pt x="2495" y="18966"/>
                  </a:lnTo>
                  <a:lnTo>
                    <a:pt x="2495" y="15442"/>
                  </a:lnTo>
                  <a:cubicBezTo>
                    <a:pt x="2304" y="11204"/>
                    <a:pt x="3828" y="7069"/>
                    <a:pt x="6781" y="4012"/>
                  </a:cubicBezTo>
                  <a:cubicBezTo>
                    <a:pt x="9544" y="1278"/>
                    <a:pt x="13353" y="-227"/>
                    <a:pt x="17259" y="-179"/>
                  </a:cubicBezTo>
                  <a:cubicBezTo>
                    <a:pt x="21450" y="-131"/>
                    <a:pt x="25450" y="1469"/>
                    <a:pt x="28498" y="4298"/>
                  </a:cubicBezTo>
                  <a:lnTo>
                    <a:pt x="24498" y="11156"/>
                  </a:lnTo>
                  <a:cubicBezTo>
                    <a:pt x="23068" y="9356"/>
                    <a:pt x="20878" y="8241"/>
                    <a:pt x="18592" y="8108"/>
                  </a:cubicBezTo>
                  <a:cubicBezTo>
                    <a:pt x="16783" y="8012"/>
                    <a:pt x="15069" y="8708"/>
                    <a:pt x="13829" y="10013"/>
                  </a:cubicBezTo>
                  <a:cubicBezTo>
                    <a:pt x="12688" y="11499"/>
                    <a:pt x="12115" y="13366"/>
                    <a:pt x="12211" y="15252"/>
                  </a:cubicBezTo>
                  <a:close/>
                </a:path>
              </a:pathLst>
            </a:custGeom>
            <a:solidFill>
              <a:srgbClr val="6D6E71"/>
            </a:solidFill>
            <a:ln w="9525" cap="flat">
              <a:noFill/>
              <a:prstDash val="solid"/>
              <a:miter/>
            </a:ln>
          </p:spPr>
          <p:txBody>
            <a:bodyPr rtlCol="0" anchor="ctr"/>
            <a:lstStyle/>
            <a:p>
              <a:endParaRPr lang="en-US"/>
            </a:p>
          </p:txBody>
        </p:sp>
        <p:sp>
          <p:nvSpPr>
            <p:cNvPr id="185" name="Freeform: Shape 184">
              <a:extLst>
                <a:ext uri="{FF2B5EF4-FFF2-40B4-BE49-F238E27FC236}">
                  <a16:creationId xmlns:a16="http://schemas.microsoft.com/office/drawing/2014/main" id="{F4522850-FB51-4E82-9A9B-1C5E31EE33D1}"/>
                </a:ext>
              </a:extLst>
            </p:cNvPr>
            <p:cNvSpPr/>
            <p:nvPr/>
          </p:nvSpPr>
          <p:spPr>
            <a:xfrm>
              <a:off x="8950834" y="1030157"/>
              <a:ext cx="45424" cy="86228"/>
            </a:xfrm>
            <a:custGeom>
              <a:avLst/>
              <a:gdLst>
                <a:gd name="connsiteX0" fmla="*/ 12208 w 31812"/>
                <a:gd name="connsiteY0" fmla="*/ 21632 h 60389"/>
                <a:gd name="connsiteX1" fmla="*/ 12208 w 31812"/>
                <a:gd name="connsiteY1" fmla="*/ 44778 h 60389"/>
                <a:gd name="connsiteX2" fmla="*/ 13922 w 31812"/>
                <a:gd name="connsiteY2" fmla="*/ 50017 h 60389"/>
                <a:gd name="connsiteX3" fmla="*/ 18685 w 31812"/>
                <a:gd name="connsiteY3" fmla="*/ 51922 h 60389"/>
                <a:gd name="connsiteX4" fmla="*/ 24591 w 31812"/>
                <a:gd name="connsiteY4" fmla="*/ 48969 h 60389"/>
                <a:gd name="connsiteX5" fmla="*/ 28591 w 31812"/>
                <a:gd name="connsiteY5" fmla="*/ 55732 h 60389"/>
                <a:gd name="connsiteX6" fmla="*/ 17352 w 31812"/>
                <a:gd name="connsiteY6" fmla="*/ 60208 h 60389"/>
                <a:gd name="connsiteX7" fmla="*/ 6874 w 31812"/>
                <a:gd name="connsiteY7" fmla="*/ 56017 h 60389"/>
                <a:gd name="connsiteX8" fmla="*/ 2588 w 31812"/>
                <a:gd name="connsiteY8" fmla="*/ 44588 h 60389"/>
                <a:gd name="connsiteX9" fmla="*/ 2588 w 31812"/>
                <a:gd name="connsiteY9" fmla="*/ 21632 h 60389"/>
                <a:gd name="connsiteX10" fmla="*/ -3221 w 31812"/>
                <a:gd name="connsiteY10" fmla="*/ 21632 h 60389"/>
                <a:gd name="connsiteX11" fmla="*/ -3221 w 31812"/>
                <a:gd name="connsiteY11" fmla="*/ 13917 h 60389"/>
                <a:gd name="connsiteX12" fmla="*/ 2588 w 31812"/>
                <a:gd name="connsiteY12" fmla="*/ 13917 h 60389"/>
                <a:gd name="connsiteX13" fmla="*/ 2588 w 31812"/>
                <a:gd name="connsiteY13" fmla="*/ -180 h 60389"/>
                <a:gd name="connsiteX14" fmla="*/ 12113 w 31812"/>
                <a:gd name="connsiteY14" fmla="*/ -180 h 60389"/>
                <a:gd name="connsiteX15" fmla="*/ 12113 w 31812"/>
                <a:gd name="connsiteY15" fmla="*/ 14108 h 60389"/>
                <a:gd name="connsiteX16" fmla="*/ 24591 w 31812"/>
                <a:gd name="connsiteY16" fmla="*/ 14108 h 60389"/>
                <a:gd name="connsiteX17" fmla="*/ 24591 w 31812"/>
                <a:gd name="connsiteY17" fmla="*/ 21823 h 60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812" h="60389">
                  <a:moveTo>
                    <a:pt x="12208" y="21632"/>
                  </a:moveTo>
                  <a:lnTo>
                    <a:pt x="12208" y="44778"/>
                  </a:lnTo>
                  <a:cubicBezTo>
                    <a:pt x="12113" y="46674"/>
                    <a:pt x="12685" y="48540"/>
                    <a:pt x="13922" y="50017"/>
                  </a:cubicBezTo>
                  <a:cubicBezTo>
                    <a:pt x="15162" y="51322"/>
                    <a:pt x="16876" y="52017"/>
                    <a:pt x="18685" y="51922"/>
                  </a:cubicBezTo>
                  <a:cubicBezTo>
                    <a:pt x="20973" y="51817"/>
                    <a:pt x="23164" y="50750"/>
                    <a:pt x="24591" y="48969"/>
                  </a:cubicBezTo>
                  <a:lnTo>
                    <a:pt x="28591" y="55732"/>
                  </a:lnTo>
                  <a:cubicBezTo>
                    <a:pt x="25545" y="58561"/>
                    <a:pt x="21543" y="60161"/>
                    <a:pt x="17352" y="60208"/>
                  </a:cubicBezTo>
                  <a:cubicBezTo>
                    <a:pt x="13448" y="60256"/>
                    <a:pt x="9637" y="58751"/>
                    <a:pt x="6874" y="56017"/>
                  </a:cubicBezTo>
                  <a:cubicBezTo>
                    <a:pt x="3923" y="52960"/>
                    <a:pt x="2397" y="48826"/>
                    <a:pt x="2588" y="44588"/>
                  </a:cubicBezTo>
                  <a:lnTo>
                    <a:pt x="2588" y="21632"/>
                  </a:lnTo>
                  <a:lnTo>
                    <a:pt x="-3221" y="21632"/>
                  </a:lnTo>
                  <a:lnTo>
                    <a:pt x="-3221" y="13917"/>
                  </a:lnTo>
                  <a:lnTo>
                    <a:pt x="2588" y="13917"/>
                  </a:lnTo>
                  <a:lnTo>
                    <a:pt x="2588" y="-180"/>
                  </a:lnTo>
                  <a:lnTo>
                    <a:pt x="12113" y="-180"/>
                  </a:lnTo>
                  <a:lnTo>
                    <a:pt x="12113" y="14108"/>
                  </a:lnTo>
                  <a:lnTo>
                    <a:pt x="24591" y="14108"/>
                  </a:lnTo>
                  <a:lnTo>
                    <a:pt x="24591" y="21823"/>
                  </a:lnTo>
                  <a:close/>
                </a:path>
              </a:pathLst>
            </a:custGeom>
            <a:solidFill>
              <a:srgbClr val="6D6E71"/>
            </a:solidFill>
            <a:ln w="9525" cap="flat">
              <a:noFill/>
              <a:prstDash val="solid"/>
              <a:miter/>
            </a:ln>
          </p:spPr>
          <p:txBody>
            <a:bodyPr rtlCol="0" anchor="ctr"/>
            <a:lstStyle/>
            <a:p>
              <a:endParaRPr lang="en-US"/>
            </a:p>
          </p:txBody>
        </p:sp>
        <p:sp>
          <p:nvSpPr>
            <p:cNvPr id="186" name="Freeform: Shape 185">
              <a:extLst>
                <a:ext uri="{FF2B5EF4-FFF2-40B4-BE49-F238E27FC236}">
                  <a16:creationId xmlns:a16="http://schemas.microsoft.com/office/drawing/2014/main" id="{9F4360AF-5A6E-4B0A-B486-C4488C85E0D2}"/>
                </a:ext>
              </a:extLst>
            </p:cNvPr>
            <p:cNvSpPr/>
            <p:nvPr/>
          </p:nvSpPr>
          <p:spPr>
            <a:xfrm>
              <a:off x="9007140" y="1024717"/>
              <a:ext cx="59918" cy="90715"/>
            </a:xfrm>
            <a:custGeom>
              <a:avLst/>
              <a:gdLst>
                <a:gd name="connsiteX0" fmla="*/ 6304 w 41963"/>
                <a:gd name="connsiteY0" fmla="*/ 38682 h 63531"/>
                <a:gd name="connsiteX1" fmla="*/ 6304 w 41963"/>
                <a:gd name="connsiteY1" fmla="*/ 63352 h 63531"/>
                <a:gd name="connsiteX2" fmla="*/ -3221 w 41963"/>
                <a:gd name="connsiteY2" fmla="*/ 63352 h 63531"/>
                <a:gd name="connsiteX3" fmla="*/ -3221 w 41963"/>
                <a:gd name="connsiteY3" fmla="*/ -180 h 63531"/>
                <a:gd name="connsiteX4" fmla="*/ 6304 w 41963"/>
                <a:gd name="connsiteY4" fmla="*/ -180 h 63531"/>
                <a:gd name="connsiteX5" fmla="*/ 6304 w 41963"/>
                <a:gd name="connsiteY5" fmla="*/ 26109 h 63531"/>
                <a:gd name="connsiteX6" fmla="*/ 12590 w 41963"/>
                <a:gd name="connsiteY6" fmla="*/ 19441 h 63531"/>
                <a:gd name="connsiteX7" fmla="*/ 21545 w 41963"/>
                <a:gd name="connsiteY7" fmla="*/ 17060 h 63531"/>
                <a:gd name="connsiteX8" fmla="*/ 34021 w 41963"/>
                <a:gd name="connsiteY8" fmla="*/ 21823 h 63531"/>
                <a:gd name="connsiteX9" fmla="*/ 38691 w 41963"/>
                <a:gd name="connsiteY9" fmla="*/ 35443 h 63531"/>
                <a:gd name="connsiteX10" fmla="*/ 38691 w 41963"/>
                <a:gd name="connsiteY10" fmla="*/ 63352 h 63531"/>
                <a:gd name="connsiteX11" fmla="*/ 29166 w 41963"/>
                <a:gd name="connsiteY11" fmla="*/ 63352 h 63531"/>
                <a:gd name="connsiteX12" fmla="*/ 29166 w 41963"/>
                <a:gd name="connsiteY12" fmla="*/ 38301 h 63531"/>
                <a:gd name="connsiteX13" fmla="*/ 18687 w 41963"/>
                <a:gd name="connsiteY13" fmla="*/ 25728 h 63531"/>
                <a:gd name="connsiteX14" fmla="*/ 10020 w 41963"/>
                <a:gd name="connsiteY14" fmla="*/ 29062 h 63531"/>
                <a:gd name="connsiteX15" fmla="*/ 6304 w 41963"/>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3" h="63531">
                  <a:moveTo>
                    <a:pt x="6304" y="38682"/>
                  </a:moveTo>
                  <a:lnTo>
                    <a:pt x="6304" y="63352"/>
                  </a:lnTo>
                  <a:lnTo>
                    <a:pt x="-3221" y="63352"/>
                  </a:lnTo>
                  <a:lnTo>
                    <a:pt x="-3221" y="-180"/>
                  </a:lnTo>
                  <a:lnTo>
                    <a:pt x="6304" y="-180"/>
                  </a:lnTo>
                  <a:lnTo>
                    <a:pt x="6304" y="26109"/>
                  </a:lnTo>
                  <a:cubicBezTo>
                    <a:pt x="7639" y="23289"/>
                    <a:pt x="9830" y="20966"/>
                    <a:pt x="12590" y="19441"/>
                  </a:cubicBezTo>
                  <a:cubicBezTo>
                    <a:pt x="15352" y="17889"/>
                    <a:pt x="18401" y="17070"/>
                    <a:pt x="21545" y="17060"/>
                  </a:cubicBezTo>
                  <a:cubicBezTo>
                    <a:pt x="26212" y="16898"/>
                    <a:pt x="30689" y="18613"/>
                    <a:pt x="34021" y="21823"/>
                  </a:cubicBezTo>
                  <a:cubicBezTo>
                    <a:pt x="37356" y="25537"/>
                    <a:pt x="39070" y="30452"/>
                    <a:pt x="38691" y="35443"/>
                  </a:cubicBezTo>
                  <a:lnTo>
                    <a:pt x="38691" y="63352"/>
                  </a:lnTo>
                  <a:lnTo>
                    <a:pt x="29166" y="63352"/>
                  </a:lnTo>
                  <a:lnTo>
                    <a:pt x="29166" y="38301"/>
                  </a:lnTo>
                  <a:cubicBezTo>
                    <a:pt x="29166" y="29919"/>
                    <a:pt x="25640" y="25728"/>
                    <a:pt x="18687" y="25728"/>
                  </a:cubicBezTo>
                  <a:cubicBezTo>
                    <a:pt x="15448" y="25699"/>
                    <a:pt x="12402" y="26890"/>
                    <a:pt x="10020" y="29062"/>
                  </a:cubicBezTo>
                  <a:cubicBezTo>
                    <a:pt x="7448" y="31557"/>
                    <a:pt x="6018" y="35082"/>
                    <a:pt x="6304" y="38682"/>
                  </a:cubicBezTo>
                  <a:close/>
                </a:path>
              </a:pathLst>
            </a:custGeom>
            <a:solidFill>
              <a:srgbClr val="6D6E71"/>
            </a:solidFill>
            <a:ln w="9525" cap="flat">
              <a:no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id="{D864E424-D683-41F4-B4D6-8283CEB6993A}"/>
                </a:ext>
              </a:extLst>
            </p:cNvPr>
            <p:cNvSpPr/>
            <p:nvPr/>
          </p:nvSpPr>
          <p:spPr>
            <a:xfrm>
              <a:off x="9082319" y="1049325"/>
              <a:ext cx="64803" cy="67079"/>
            </a:xfrm>
            <a:custGeom>
              <a:avLst/>
              <a:gdLst>
                <a:gd name="connsiteX0" fmla="*/ 41950 w 45384"/>
                <a:gd name="connsiteY0" fmla="*/ 27543 h 46978"/>
                <a:gd name="connsiteX1" fmla="*/ 6231 w 45384"/>
                <a:gd name="connsiteY1" fmla="*/ 27543 h 46978"/>
                <a:gd name="connsiteX2" fmla="*/ 10803 w 45384"/>
                <a:gd name="connsiteY2" fmla="*/ 35544 h 46978"/>
                <a:gd name="connsiteX3" fmla="*/ 33378 w 45384"/>
                <a:gd name="connsiteY3" fmla="*/ 33163 h 46978"/>
                <a:gd name="connsiteX4" fmla="*/ 38901 w 45384"/>
                <a:gd name="connsiteY4" fmla="*/ 39164 h 46978"/>
                <a:gd name="connsiteX5" fmla="*/ 19851 w 45384"/>
                <a:gd name="connsiteY5" fmla="*/ 46784 h 46978"/>
                <a:gd name="connsiteX6" fmla="*/ 3564 w 45384"/>
                <a:gd name="connsiteY6" fmla="*/ 40402 h 46978"/>
                <a:gd name="connsiteX7" fmla="*/ -3198 w 45384"/>
                <a:gd name="connsiteY7" fmla="*/ 23257 h 46978"/>
                <a:gd name="connsiteX8" fmla="*/ 3659 w 45384"/>
                <a:gd name="connsiteY8" fmla="*/ 6207 h 46978"/>
                <a:gd name="connsiteX9" fmla="*/ 19851 w 45384"/>
                <a:gd name="connsiteY9" fmla="*/ -175 h 46978"/>
                <a:gd name="connsiteX10" fmla="*/ 35664 w 45384"/>
                <a:gd name="connsiteY10" fmla="*/ 5445 h 46978"/>
                <a:gd name="connsiteX11" fmla="*/ 42141 w 45384"/>
                <a:gd name="connsiteY11" fmla="*/ 20971 h 46978"/>
                <a:gd name="connsiteX12" fmla="*/ 6231 w 45384"/>
                <a:gd name="connsiteY12" fmla="*/ 20018 h 46978"/>
                <a:gd name="connsiteX13" fmla="*/ 32330 w 45384"/>
                <a:gd name="connsiteY13" fmla="*/ 20018 h 46978"/>
                <a:gd name="connsiteX14" fmla="*/ 28807 w 45384"/>
                <a:gd name="connsiteY14" fmla="*/ 11160 h 46978"/>
                <a:gd name="connsiteX15" fmla="*/ 19851 w 45384"/>
                <a:gd name="connsiteY15" fmla="*/ 8112 h 46978"/>
                <a:gd name="connsiteX16" fmla="*/ 10326 w 45384"/>
                <a:gd name="connsiteY16" fmla="*/ 11255 h 46978"/>
                <a:gd name="connsiteX17" fmla="*/ 6231 w 45384"/>
                <a:gd name="connsiteY17" fmla="*/ 20018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84" h="46978">
                  <a:moveTo>
                    <a:pt x="41950" y="27543"/>
                  </a:moveTo>
                  <a:lnTo>
                    <a:pt x="6231" y="27543"/>
                  </a:lnTo>
                  <a:cubicBezTo>
                    <a:pt x="6422" y="30791"/>
                    <a:pt x="8040" y="33772"/>
                    <a:pt x="10803" y="35544"/>
                  </a:cubicBezTo>
                  <a:cubicBezTo>
                    <a:pt x="17851" y="40392"/>
                    <a:pt x="27472" y="39383"/>
                    <a:pt x="33378" y="33163"/>
                  </a:cubicBezTo>
                  <a:lnTo>
                    <a:pt x="38901" y="39164"/>
                  </a:lnTo>
                  <a:cubicBezTo>
                    <a:pt x="33948" y="44269"/>
                    <a:pt x="26995" y="47031"/>
                    <a:pt x="19851" y="46784"/>
                  </a:cubicBezTo>
                  <a:cubicBezTo>
                    <a:pt x="13756" y="46917"/>
                    <a:pt x="7945" y="44622"/>
                    <a:pt x="3564" y="40402"/>
                  </a:cubicBezTo>
                  <a:cubicBezTo>
                    <a:pt x="-1008" y="35925"/>
                    <a:pt x="-3485" y="29677"/>
                    <a:pt x="-3198" y="23257"/>
                  </a:cubicBezTo>
                  <a:cubicBezTo>
                    <a:pt x="-3485" y="16846"/>
                    <a:pt x="-1008" y="10617"/>
                    <a:pt x="3659" y="6207"/>
                  </a:cubicBezTo>
                  <a:cubicBezTo>
                    <a:pt x="8040" y="2026"/>
                    <a:pt x="13852" y="-270"/>
                    <a:pt x="19851" y="-175"/>
                  </a:cubicBezTo>
                  <a:cubicBezTo>
                    <a:pt x="25663" y="-298"/>
                    <a:pt x="31283" y="1702"/>
                    <a:pt x="35664" y="5445"/>
                  </a:cubicBezTo>
                  <a:cubicBezTo>
                    <a:pt x="40045" y="9379"/>
                    <a:pt x="42427" y="15084"/>
                    <a:pt x="42141" y="20971"/>
                  </a:cubicBezTo>
                  <a:close/>
                  <a:moveTo>
                    <a:pt x="6231" y="20018"/>
                  </a:moveTo>
                  <a:lnTo>
                    <a:pt x="32330" y="20018"/>
                  </a:lnTo>
                  <a:cubicBezTo>
                    <a:pt x="32520" y="16685"/>
                    <a:pt x="31283" y="13427"/>
                    <a:pt x="28807" y="11160"/>
                  </a:cubicBezTo>
                  <a:cubicBezTo>
                    <a:pt x="26330" y="9074"/>
                    <a:pt x="23091" y="7988"/>
                    <a:pt x="19851" y="8112"/>
                  </a:cubicBezTo>
                  <a:cubicBezTo>
                    <a:pt x="16424" y="8074"/>
                    <a:pt x="13089" y="9179"/>
                    <a:pt x="10326" y="11255"/>
                  </a:cubicBezTo>
                  <a:cubicBezTo>
                    <a:pt x="7659" y="13341"/>
                    <a:pt x="6136" y="16608"/>
                    <a:pt x="6231" y="20018"/>
                  </a:cubicBezTo>
                  <a:close/>
                </a:path>
              </a:pathLst>
            </a:custGeom>
            <a:solidFill>
              <a:srgbClr val="6D6E71"/>
            </a:solidFill>
            <a:ln w="9525"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id="{818A4D3E-D19F-47A0-A019-AFFDEB1BCFE8}"/>
                </a:ext>
              </a:extLst>
            </p:cNvPr>
            <p:cNvSpPr/>
            <p:nvPr/>
          </p:nvSpPr>
          <p:spPr>
            <a:xfrm>
              <a:off x="9195509" y="1049318"/>
              <a:ext cx="59915" cy="66112"/>
            </a:xfrm>
            <a:custGeom>
              <a:avLst/>
              <a:gdLst>
                <a:gd name="connsiteX0" fmla="*/ 6304 w 41961"/>
                <a:gd name="connsiteY0" fmla="*/ 21452 h 46301"/>
                <a:gd name="connsiteX1" fmla="*/ 6304 w 41961"/>
                <a:gd name="connsiteY1" fmla="*/ 46122 h 46301"/>
                <a:gd name="connsiteX2" fmla="*/ -3221 w 41961"/>
                <a:gd name="connsiteY2" fmla="*/ 46122 h 46301"/>
                <a:gd name="connsiteX3" fmla="*/ -3221 w 41961"/>
                <a:gd name="connsiteY3" fmla="*/ 497 h 46301"/>
                <a:gd name="connsiteX4" fmla="*/ 6304 w 41961"/>
                <a:gd name="connsiteY4" fmla="*/ 497 h 46301"/>
                <a:gd name="connsiteX5" fmla="*/ 6304 w 41961"/>
                <a:gd name="connsiteY5" fmla="*/ 8879 h 46301"/>
                <a:gd name="connsiteX6" fmla="*/ 12685 w 41961"/>
                <a:gd name="connsiteY6" fmla="*/ 2212 h 46301"/>
                <a:gd name="connsiteX7" fmla="*/ 21543 w 41961"/>
                <a:gd name="connsiteY7" fmla="*/ -169 h 46301"/>
                <a:gd name="connsiteX8" fmla="*/ 34021 w 41961"/>
                <a:gd name="connsiteY8" fmla="*/ 4593 h 46301"/>
                <a:gd name="connsiteX9" fmla="*/ 38688 w 41961"/>
                <a:gd name="connsiteY9" fmla="*/ 18214 h 46301"/>
                <a:gd name="connsiteX10" fmla="*/ 38688 w 41961"/>
                <a:gd name="connsiteY10" fmla="*/ 46122 h 46301"/>
                <a:gd name="connsiteX11" fmla="*/ 29163 w 41961"/>
                <a:gd name="connsiteY11" fmla="*/ 46122 h 46301"/>
                <a:gd name="connsiteX12" fmla="*/ 29163 w 41961"/>
                <a:gd name="connsiteY12" fmla="*/ 21071 h 46301"/>
                <a:gd name="connsiteX13" fmla="*/ 18687 w 41961"/>
                <a:gd name="connsiteY13" fmla="*/ 8498 h 46301"/>
                <a:gd name="connsiteX14" fmla="*/ 10018 w 41961"/>
                <a:gd name="connsiteY14" fmla="*/ 11832 h 46301"/>
                <a:gd name="connsiteX15" fmla="*/ 6304 w 41961"/>
                <a:gd name="connsiteY15" fmla="*/ 21452 h 46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46301">
                  <a:moveTo>
                    <a:pt x="6304" y="21452"/>
                  </a:moveTo>
                  <a:lnTo>
                    <a:pt x="6304" y="46122"/>
                  </a:lnTo>
                  <a:lnTo>
                    <a:pt x="-3221" y="46122"/>
                  </a:lnTo>
                  <a:lnTo>
                    <a:pt x="-3221" y="497"/>
                  </a:lnTo>
                  <a:lnTo>
                    <a:pt x="6304" y="497"/>
                  </a:lnTo>
                  <a:lnTo>
                    <a:pt x="6304" y="8879"/>
                  </a:lnTo>
                  <a:cubicBezTo>
                    <a:pt x="7827" y="6136"/>
                    <a:pt x="10018" y="3840"/>
                    <a:pt x="12685" y="2212"/>
                  </a:cubicBezTo>
                  <a:cubicBezTo>
                    <a:pt x="15352" y="678"/>
                    <a:pt x="18401" y="-141"/>
                    <a:pt x="21543" y="-169"/>
                  </a:cubicBezTo>
                  <a:cubicBezTo>
                    <a:pt x="26210" y="-331"/>
                    <a:pt x="30686" y="1383"/>
                    <a:pt x="34021" y="4593"/>
                  </a:cubicBezTo>
                  <a:cubicBezTo>
                    <a:pt x="37356" y="8308"/>
                    <a:pt x="39070" y="13223"/>
                    <a:pt x="38688" y="18214"/>
                  </a:cubicBezTo>
                  <a:lnTo>
                    <a:pt x="38688" y="46122"/>
                  </a:lnTo>
                  <a:lnTo>
                    <a:pt x="29163" y="46122"/>
                  </a:lnTo>
                  <a:lnTo>
                    <a:pt x="29163" y="21071"/>
                  </a:lnTo>
                  <a:cubicBezTo>
                    <a:pt x="29163" y="12689"/>
                    <a:pt x="25640" y="8498"/>
                    <a:pt x="18687" y="8498"/>
                  </a:cubicBezTo>
                  <a:cubicBezTo>
                    <a:pt x="15448" y="8470"/>
                    <a:pt x="12399" y="9660"/>
                    <a:pt x="10018" y="11832"/>
                  </a:cubicBezTo>
                  <a:cubicBezTo>
                    <a:pt x="7446" y="14328"/>
                    <a:pt x="6018" y="17852"/>
                    <a:pt x="6304" y="21452"/>
                  </a:cubicBezTo>
                  <a:close/>
                </a:path>
              </a:pathLst>
            </a:custGeom>
            <a:solidFill>
              <a:srgbClr val="6D6E71"/>
            </a:solidFill>
            <a:ln w="9525"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03782F00-1E1B-4189-95F4-40BD951C79E1}"/>
                </a:ext>
              </a:extLst>
            </p:cNvPr>
            <p:cNvSpPr/>
            <p:nvPr/>
          </p:nvSpPr>
          <p:spPr>
            <a:xfrm>
              <a:off x="9269610" y="1049297"/>
              <a:ext cx="58028" cy="67103"/>
            </a:xfrm>
            <a:custGeom>
              <a:avLst/>
              <a:gdLst>
                <a:gd name="connsiteX0" fmla="*/ 37179 w 40639"/>
                <a:gd name="connsiteY0" fmla="*/ 46137 h 46995"/>
                <a:gd name="connsiteX1" fmla="*/ 28417 w 40639"/>
                <a:gd name="connsiteY1" fmla="*/ 46137 h 46995"/>
                <a:gd name="connsiteX2" fmla="*/ 28417 w 40639"/>
                <a:gd name="connsiteY2" fmla="*/ 40041 h 46995"/>
                <a:gd name="connsiteX3" fmla="*/ 13272 w 40639"/>
                <a:gd name="connsiteY3" fmla="*/ 46803 h 46995"/>
                <a:gd name="connsiteX4" fmla="*/ 1461 w 40639"/>
                <a:gd name="connsiteY4" fmla="*/ 42803 h 46995"/>
                <a:gd name="connsiteX5" fmla="*/ -3206 w 40639"/>
                <a:gd name="connsiteY5" fmla="*/ 32040 h 46995"/>
                <a:gd name="connsiteX6" fmla="*/ 1747 w 40639"/>
                <a:gd name="connsiteY6" fmla="*/ 21943 h 46995"/>
                <a:gd name="connsiteX7" fmla="*/ 15176 w 40639"/>
                <a:gd name="connsiteY7" fmla="*/ 18610 h 46995"/>
                <a:gd name="connsiteX8" fmla="*/ 27654 w 40639"/>
                <a:gd name="connsiteY8" fmla="*/ 18610 h 46995"/>
                <a:gd name="connsiteX9" fmla="*/ 27654 w 40639"/>
                <a:gd name="connsiteY9" fmla="*/ 16895 h 46995"/>
                <a:gd name="connsiteX10" fmla="*/ 17557 w 40639"/>
                <a:gd name="connsiteY10" fmla="*/ 7846 h 46995"/>
                <a:gd name="connsiteX11" fmla="*/ 4319 w 40639"/>
                <a:gd name="connsiteY11" fmla="*/ 12418 h 46995"/>
                <a:gd name="connsiteX12" fmla="*/ 33 w 40639"/>
                <a:gd name="connsiteY12" fmla="*/ 6418 h 46995"/>
                <a:gd name="connsiteX13" fmla="*/ 19083 w 40639"/>
                <a:gd name="connsiteY13" fmla="*/ -155 h 46995"/>
                <a:gd name="connsiteX14" fmla="*/ 32226 w 40639"/>
                <a:gd name="connsiteY14" fmla="*/ 3941 h 46995"/>
                <a:gd name="connsiteX15" fmla="*/ 37370 w 40639"/>
                <a:gd name="connsiteY15" fmla="*/ 16704 h 46995"/>
                <a:gd name="connsiteX16" fmla="*/ 27654 w 40639"/>
                <a:gd name="connsiteY16" fmla="*/ 29182 h 46995"/>
                <a:gd name="connsiteX17" fmla="*/ 27654 w 40639"/>
                <a:gd name="connsiteY17" fmla="*/ 25277 h 46995"/>
                <a:gd name="connsiteX18" fmla="*/ 16890 w 40639"/>
                <a:gd name="connsiteY18" fmla="*/ 25277 h 46995"/>
                <a:gd name="connsiteX19" fmla="*/ 6509 w 40639"/>
                <a:gd name="connsiteY19" fmla="*/ 31849 h 46995"/>
                <a:gd name="connsiteX20" fmla="*/ 9081 w 40639"/>
                <a:gd name="connsiteY20" fmla="*/ 36897 h 46995"/>
                <a:gd name="connsiteX21" fmla="*/ 16225 w 40639"/>
                <a:gd name="connsiteY21" fmla="*/ 38707 h 46995"/>
                <a:gd name="connsiteX22" fmla="*/ 24224 w 40639"/>
                <a:gd name="connsiteY22" fmla="*/ 36136 h 46995"/>
                <a:gd name="connsiteX23" fmla="*/ 27559 w 40639"/>
                <a:gd name="connsiteY23" fmla="*/ 29182 h 46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9" h="46995">
                  <a:moveTo>
                    <a:pt x="37179" y="46137"/>
                  </a:moveTo>
                  <a:lnTo>
                    <a:pt x="28417" y="46137"/>
                  </a:lnTo>
                  <a:lnTo>
                    <a:pt x="28417" y="40041"/>
                  </a:lnTo>
                  <a:cubicBezTo>
                    <a:pt x="24701" y="44489"/>
                    <a:pt x="19083" y="46985"/>
                    <a:pt x="13272" y="46803"/>
                  </a:cubicBezTo>
                  <a:cubicBezTo>
                    <a:pt x="8986" y="46965"/>
                    <a:pt x="4795" y="45537"/>
                    <a:pt x="1461" y="42803"/>
                  </a:cubicBezTo>
                  <a:cubicBezTo>
                    <a:pt x="-1683" y="40117"/>
                    <a:pt x="-3397" y="36154"/>
                    <a:pt x="-3206" y="32040"/>
                  </a:cubicBezTo>
                  <a:cubicBezTo>
                    <a:pt x="-3397" y="28039"/>
                    <a:pt x="-1588" y="24210"/>
                    <a:pt x="1747" y="21943"/>
                  </a:cubicBezTo>
                  <a:cubicBezTo>
                    <a:pt x="5842" y="19553"/>
                    <a:pt x="10509" y="18390"/>
                    <a:pt x="15176" y="18610"/>
                  </a:cubicBezTo>
                  <a:lnTo>
                    <a:pt x="27654" y="18610"/>
                  </a:lnTo>
                  <a:lnTo>
                    <a:pt x="27654" y="16895"/>
                  </a:lnTo>
                  <a:cubicBezTo>
                    <a:pt x="27654" y="10894"/>
                    <a:pt x="24320" y="7846"/>
                    <a:pt x="17557" y="7846"/>
                  </a:cubicBezTo>
                  <a:cubicBezTo>
                    <a:pt x="12795" y="8018"/>
                    <a:pt x="8223" y="9608"/>
                    <a:pt x="4319" y="12418"/>
                  </a:cubicBezTo>
                  <a:lnTo>
                    <a:pt x="33" y="6418"/>
                  </a:lnTo>
                  <a:cubicBezTo>
                    <a:pt x="5460" y="2065"/>
                    <a:pt x="12128" y="-269"/>
                    <a:pt x="19083" y="-155"/>
                  </a:cubicBezTo>
                  <a:cubicBezTo>
                    <a:pt x="23845" y="-393"/>
                    <a:pt x="28513" y="1055"/>
                    <a:pt x="32226" y="3941"/>
                  </a:cubicBezTo>
                  <a:cubicBezTo>
                    <a:pt x="35847" y="7132"/>
                    <a:pt x="37752" y="11875"/>
                    <a:pt x="37370" y="16704"/>
                  </a:cubicBezTo>
                  <a:close/>
                  <a:moveTo>
                    <a:pt x="27654" y="29182"/>
                  </a:moveTo>
                  <a:lnTo>
                    <a:pt x="27654" y="25277"/>
                  </a:lnTo>
                  <a:lnTo>
                    <a:pt x="16890" y="25277"/>
                  </a:lnTo>
                  <a:cubicBezTo>
                    <a:pt x="9937" y="25277"/>
                    <a:pt x="6509" y="27468"/>
                    <a:pt x="6509" y="31849"/>
                  </a:cubicBezTo>
                  <a:cubicBezTo>
                    <a:pt x="6414" y="33869"/>
                    <a:pt x="7365" y="35793"/>
                    <a:pt x="9081" y="36897"/>
                  </a:cubicBezTo>
                  <a:cubicBezTo>
                    <a:pt x="11176" y="38231"/>
                    <a:pt x="13748" y="38869"/>
                    <a:pt x="16225" y="38707"/>
                  </a:cubicBezTo>
                  <a:cubicBezTo>
                    <a:pt x="19083" y="38764"/>
                    <a:pt x="21939" y="37860"/>
                    <a:pt x="24224" y="36136"/>
                  </a:cubicBezTo>
                  <a:cubicBezTo>
                    <a:pt x="26415" y="34516"/>
                    <a:pt x="27654" y="31906"/>
                    <a:pt x="27559" y="29182"/>
                  </a:cubicBezTo>
                  <a:close/>
                </a:path>
              </a:pathLst>
            </a:custGeom>
            <a:solidFill>
              <a:srgbClr val="6D6E71"/>
            </a:solidFill>
            <a:ln w="9525"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id="{B3FF7466-1F3F-47AF-8334-25532B407982}"/>
                </a:ext>
              </a:extLst>
            </p:cNvPr>
            <p:cNvSpPr/>
            <p:nvPr/>
          </p:nvSpPr>
          <p:spPr>
            <a:xfrm>
              <a:off x="9341307" y="1030157"/>
              <a:ext cx="45289" cy="86230"/>
            </a:xfrm>
            <a:custGeom>
              <a:avLst/>
              <a:gdLst>
                <a:gd name="connsiteX0" fmla="*/ 12113 w 31718"/>
                <a:gd name="connsiteY0" fmla="*/ 21632 h 60390"/>
                <a:gd name="connsiteX1" fmla="*/ 12113 w 31718"/>
                <a:gd name="connsiteY1" fmla="*/ 44778 h 60390"/>
                <a:gd name="connsiteX2" fmla="*/ 13829 w 31718"/>
                <a:gd name="connsiteY2" fmla="*/ 50017 h 60390"/>
                <a:gd name="connsiteX3" fmla="*/ 18687 w 31718"/>
                <a:gd name="connsiteY3" fmla="*/ 51922 h 60390"/>
                <a:gd name="connsiteX4" fmla="*/ 24591 w 31718"/>
                <a:gd name="connsiteY4" fmla="*/ 48969 h 60390"/>
                <a:gd name="connsiteX5" fmla="*/ 28498 w 31718"/>
                <a:gd name="connsiteY5" fmla="*/ 55732 h 60390"/>
                <a:gd name="connsiteX6" fmla="*/ 17352 w 31718"/>
                <a:gd name="connsiteY6" fmla="*/ 60208 h 60390"/>
                <a:gd name="connsiteX7" fmla="*/ 6876 w 31718"/>
                <a:gd name="connsiteY7" fmla="*/ 56017 h 60390"/>
                <a:gd name="connsiteX8" fmla="*/ 2588 w 31718"/>
                <a:gd name="connsiteY8" fmla="*/ 44588 h 60390"/>
                <a:gd name="connsiteX9" fmla="*/ 2588 w 31718"/>
                <a:gd name="connsiteY9" fmla="*/ 21632 h 60390"/>
                <a:gd name="connsiteX10" fmla="*/ -3221 w 31718"/>
                <a:gd name="connsiteY10" fmla="*/ 21632 h 60390"/>
                <a:gd name="connsiteX11" fmla="*/ -3221 w 31718"/>
                <a:gd name="connsiteY11" fmla="*/ 13917 h 60390"/>
                <a:gd name="connsiteX12" fmla="*/ 2588 w 31718"/>
                <a:gd name="connsiteY12" fmla="*/ 13917 h 60390"/>
                <a:gd name="connsiteX13" fmla="*/ 2588 w 31718"/>
                <a:gd name="connsiteY13" fmla="*/ -180 h 60390"/>
                <a:gd name="connsiteX14" fmla="*/ 12113 w 31718"/>
                <a:gd name="connsiteY14" fmla="*/ -180 h 60390"/>
                <a:gd name="connsiteX15" fmla="*/ 12113 w 31718"/>
                <a:gd name="connsiteY15" fmla="*/ 14108 h 60390"/>
                <a:gd name="connsiteX16" fmla="*/ 24210 w 31718"/>
                <a:gd name="connsiteY16" fmla="*/ 14108 h 60390"/>
                <a:gd name="connsiteX17" fmla="*/ 24210 w 31718"/>
                <a:gd name="connsiteY17" fmla="*/ 21823 h 6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390">
                  <a:moveTo>
                    <a:pt x="12113" y="21632"/>
                  </a:moveTo>
                  <a:lnTo>
                    <a:pt x="12113" y="44778"/>
                  </a:lnTo>
                  <a:cubicBezTo>
                    <a:pt x="12018" y="46674"/>
                    <a:pt x="12590" y="48540"/>
                    <a:pt x="13829" y="50017"/>
                  </a:cubicBezTo>
                  <a:cubicBezTo>
                    <a:pt x="15066" y="51322"/>
                    <a:pt x="16876" y="52017"/>
                    <a:pt x="18687" y="51922"/>
                  </a:cubicBezTo>
                  <a:cubicBezTo>
                    <a:pt x="20973" y="51808"/>
                    <a:pt x="23164" y="50741"/>
                    <a:pt x="24591" y="48969"/>
                  </a:cubicBezTo>
                  <a:lnTo>
                    <a:pt x="28498" y="55732"/>
                  </a:lnTo>
                  <a:cubicBezTo>
                    <a:pt x="25450" y="58570"/>
                    <a:pt x="21543" y="60170"/>
                    <a:pt x="17352" y="60208"/>
                  </a:cubicBezTo>
                  <a:cubicBezTo>
                    <a:pt x="13448" y="60275"/>
                    <a:pt x="9637" y="58761"/>
                    <a:pt x="6876" y="56017"/>
                  </a:cubicBezTo>
                  <a:cubicBezTo>
                    <a:pt x="3923" y="52960"/>
                    <a:pt x="2397" y="48826"/>
                    <a:pt x="2588" y="44588"/>
                  </a:cubicBezTo>
                  <a:lnTo>
                    <a:pt x="2588" y="21632"/>
                  </a:lnTo>
                  <a:lnTo>
                    <a:pt x="-3221" y="21632"/>
                  </a:lnTo>
                  <a:lnTo>
                    <a:pt x="-3221" y="13917"/>
                  </a:lnTo>
                  <a:lnTo>
                    <a:pt x="2588" y="13917"/>
                  </a:lnTo>
                  <a:lnTo>
                    <a:pt x="2588" y="-180"/>
                  </a:lnTo>
                  <a:lnTo>
                    <a:pt x="12113" y="-180"/>
                  </a:lnTo>
                  <a:lnTo>
                    <a:pt x="12113" y="14108"/>
                  </a:lnTo>
                  <a:lnTo>
                    <a:pt x="24210" y="14108"/>
                  </a:lnTo>
                  <a:lnTo>
                    <a:pt x="24210" y="21823"/>
                  </a:lnTo>
                  <a:close/>
                </a:path>
              </a:pathLst>
            </a:custGeom>
            <a:solidFill>
              <a:srgbClr val="6D6E71"/>
            </a:solidFill>
            <a:ln w="9525"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id="{53FF5C8C-605B-4B3C-8ECC-CE12382FE647}"/>
                </a:ext>
              </a:extLst>
            </p:cNvPr>
            <p:cNvSpPr/>
            <p:nvPr/>
          </p:nvSpPr>
          <p:spPr>
            <a:xfrm>
              <a:off x="9395996" y="1022535"/>
              <a:ext cx="17373" cy="92896"/>
            </a:xfrm>
            <a:custGeom>
              <a:avLst/>
              <a:gdLst>
                <a:gd name="connsiteX0" fmla="*/ -1423 w 12167"/>
                <a:gd name="connsiteY0" fmla="*/ 10206 h 65059"/>
                <a:gd name="connsiteX1" fmla="*/ -1518 w 12167"/>
                <a:gd name="connsiteY1" fmla="*/ 1719 h 65059"/>
                <a:gd name="connsiteX2" fmla="*/ -1423 w 12167"/>
                <a:gd name="connsiteY2" fmla="*/ 1633 h 65059"/>
                <a:gd name="connsiteX3" fmla="*/ 2863 w 12167"/>
                <a:gd name="connsiteY3" fmla="*/ -177 h 65059"/>
                <a:gd name="connsiteX4" fmla="*/ 7149 w 12167"/>
                <a:gd name="connsiteY4" fmla="*/ 1633 h 65059"/>
                <a:gd name="connsiteX5" fmla="*/ 7244 w 12167"/>
                <a:gd name="connsiteY5" fmla="*/ 10120 h 65059"/>
                <a:gd name="connsiteX6" fmla="*/ 7149 w 12167"/>
                <a:gd name="connsiteY6" fmla="*/ 10206 h 65059"/>
                <a:gd name="connsiteX7" fmla="*/ 2863 w 12167"/>
                <a:gd name="connsiteY7" fmla="*/ 12015 h 65059"/>
                <a:gd name="connsiteX8" fmla="*/ -1423 w 12167"/>
                <a:gd name="connsiteY8" fmla="*/ 10206 h 65059"/>
                <a:gd name="connsiteX9" fmla="*/ 7530 w 12167"/>
                <a:gd name="connsiteY9" fmla="*/ 64879 h 65059"/>
                <a:gd name="connsiteX10" fmla="*/ -1995 w 12167"/>
                <a:gd name="connsiteY10" fmla="*/ 64879 h 65059"/>
                <a:gd name="connsiteX11" fmla="*/ -1995 w 12167"/>
                <a:gd name="connsiteY11" fmla="*/ 19254 h 65059"/>
                <a:gd name="connsiteX12" fmla="*/ 7530 w 12167"/>
                <a:gd name="connsiteY12" fmla="*/ 19254 h 6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67" h="65059">
                  <a:moveTo>
                    <a:pt x="-1423" y="10206"/>
                  </a:moveTo>
                  <a:cubicBezTo>
                    <a:pt x="-3804" y="7882"/>
                    <a:pt x="-3804" y="4091"/>
                    <a:pt x="-1518" y="1719"/>
                  </a:cubicBezTo>
                  <a:cubicBezTo>
                    <a:pt x="-1518" y="1690"/>
                    <a:pt x="-1423" y="1662"/>
                    <a:pt x="-1423" y="1633"/>
                  </a:cubicBezTo>
                  <a:cubicBezTo>
                    <a:pt x="-374" y="433"/>
                    <a:pt x="1245" y="-234"/>
                    <a:pt x="2863" y="-177"/>
                  </a:cubicBezTo>
                  <a:cubicBezTo>
                    <a:pt x="4484" y="-196"/>
                    <a:pt x="6007" y="461"/>
                    <a:pt x="7149" y="1633"/>
                  </a:cubicBezTo>
                  <a:cubicBezTo>
                    <a:pt x="9530" y="3957"/>
                    <a:pt x="9530" y="7748"/>
                    <a:pt x="7244" y="10120"/>
                  </a:cubicBezTo>
                  <a:cubicBezTo>
                    <a:pt x="7244" y="10148"/>
                    <a:pt x="7149" y="10177"/>
                    <a:pt x="7149" y="10206"/>
                  </a:cubicBezTo>
                  <a:cubicBezTo>
                    <a:pt x="6007" y="11377"/>
                    <a:pt x="4484" y="12034"/>
                    <a:pt x="2863" y="12015"/>
                  </a:cubicBezTo>
                  <a:cubicBezTo>
                    <a:pt x="1245" y="12073"/>
                    <a:pt x="-374" y="11406"/>
                    <a:pt x="-1423" y="10206"/>
                  </a:cubicBezTo>
                  <a:close/>
                  <a:moveTo>
                    <a:pt x="7530" y="64879"/>
                  </a:moveTo>
                  <a:lnTo>
                    <a:pt x="-1995" y="64879"/>
                  </a:lnTo>
                  <a:lnTo>
                    <a:pt x="-1995" y="19254"/>
                  </a:lnTo>
                  <a:lnTo>
                    <a:pt x="7530" y="19254"/>
                  </a:lnTo>
                  <a:close/>
                </a:path>
              </a:pathLst>
            </a:custGeom>
            <a:solidFill>
              <a:srgbClr val="6D6E71"/>
            </a:solidFill>
            <a:ln w="9525"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188B342C-78C3-48CB-A4A9-6E2BB7680AE8}"/>
                </a:ext>
              </a:extLst>
            </p:cNvPr>
            <p:cNvSpPr/>
            <p:nvPr/>
          </p:nvSpPr>
          <p:spPr>
            <a:xfrm>
              <a:off x="9426819" y="1049320"/>
              <a:ext cx="68580" cy="67079"/>
            </a:xfrm>
            <a:custGeom>
              <a:avLst/>
              <a:gdLst>
                <a:gd name="connsiteX0" fmla="*/ 37949 w 48029"/>
                <a:gd name="connsiteY0" fmla="*/ 40026 h 46978"/>
                <a:gd name="connsiteX1" fmla="*/ 20711 w 48029"/>
                <a:gd name="connsiteY1" fmla="*/ 46788 h 46978"/>
                <a:gd name="connsiteX2" fmla="*/ 3565 w 48029"/>
                <a:gd name="connsiteY2" fmla="*/ 40026 h 46978"/>
                <a:gd name="connsiteX3" fmla="*/ 3565 w 48029"/>
                <a:gd name="connsiteY3" fmla="*/ 6688 h 46978"/>
                <a:gd name="connsiteX4" fmla="*/ 20711 w 48029"/>
                <a:gd name="connsiteY4" fmla="*/ -170 h 46978"/>
                <a:gd name="connsiteX5" fmla="*/ 37949 w 48029"/>
                <a:gd name="connsiteY5" fmla="*/ 6688 h 46978"/>
                <a:gd name="connsiteX6" fmla="*/ 37949 w 48029"/>
                <a:gd name="connsiteY6" fmla="*/ 40026 h 46978"/>
                <a:gd name="connsiteX7" fmla="*/ 10423 w 48029"/>
                <a:gd name="connsiteY7" fmla="*/ 34120 h 46978"/>
                <a:gd name="connsiteX8" fmla="*/ 31092 w 48029"/>
                <a:gd name="connsiteY8" fmla="*/ 34120 h 46978"/>
                <a:gd name="connsiteX9" fmla="*/ 31092 w 48029"/>
                <a:gd name="connsiteY9" fmla="*/ 12594 h 46978"/>
                <a:gd name="connsiteX10" fmla="*/ 10423 w 48029"/>
                <a:gd name="connsiteY10" fmla="*/ 12594 h 46978"/>
                <a:gd name="connsiteX11" fmla="*/ 10423 w 48029"/>
                <a:gd name="connsiteY11" fmla="*/ 34120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29" h="46978">
                  <a:moveTo>
                    <a:pt x="37949" y="40026"/>
                  </a:moveTo>
                  <a:cubicBezTo>
                    <a:pt x="33378" y="44531"/>
                    <a:pt x="27092" y="46979"/>
                    <a:pt x="20711" y="46788"/>
                  </a:cubicBezTo>
                  <a:cubicBezTo>
                    <a:pt x="14328" y="46912"/>
                    <a:pt x="8137" y="44483"/>
                    <a:pt x="3565" y="40026"/>
                  </a:cubicBezTo>
                  <a:cubicBezTo>
                    <a:pt x="-5483" y="30748"/>
                    <a:pt x="-5483" y="15966"/>
                    <a:pt x="3565" y="6688"/>
                  </a:cubicBezTo>
                  <a:cubicBezTo>
                    <a:pt x="8137" y="2164"/>
                    <a:pt x="14328" y="-313"/>
                    <a:pt x="20711" y="-170"/>
                  </a:cubicBezTo>
                  <a:cubicBezTo>
                    <a:pt x="27187" y="-360"/>
                    <a:pt x="33378" y="2116"/>
                    <a:pt x="37949" y="6688"/>
                  </a:cubicBezTo>
                  <a:cubicBezTo>
                    <a:pt x="47095" y="15927"/>
                    <a:pt x="47095" y="30786"/>
                    <a:pt x="37949" y="40026"/>
                  </a:cubicBezTo>
                  <a:close/>
                  <a:moveTo>
                    <a:pt x="10423" y="34120"/>
                  </a:moveTo>
                  <a:cubicBezTo>
                    <a:pt x="16234" y="39597"/>
                    <a:pt x="25283" y="39597"/>
                    <a:pt x="31092" y="34120"/>
                  </a:cubicBezTo>
                  <a:cubicBezTo>
                    <a:pt x="36522" y="27986"/>
                    <a:pt x="36522" y="18728"/>
                    <a:pt x="31092" y="12594"/>
                  </a:cubicBezTo>
                  <a:cubicBezTo>
                    <a:pt x="25378" y="7022"/>
                    <a:pt x="16139" y="7022"/>
                    <a:pt x="10423" y="12594"/>
                  </a:cubicBezTo>
                  <a:cubicBezTo>
                    <a:pt x="4993" y="18728"/>
                    <a:pt x="4993" y="27986"/>
                    <a:pt x="10423" y="34120"/>
                  </a:cubicBezTo>
                  <a:close/>
                </a:path>
              </a:pathLst>
            </a:custGeom>
            <a:solidFill>
              <a:srgbClr val="6D6E71"/>
            </a:solidFill>
            <a:ln w="9525"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92648956-919F-47F2-93E8-FF1C8A24B5A9}"/>
                </a:ext>
              </a:extLst>
            </p:cNvPr>
            <p:cNvSpPr/>
            <p:nvPr/>
          </p:nvSpPr>
          <p:spPr>
            <a:xfrm>
              <a:off x="9511040" y="1049314"/>
              <a:ext cx="59912" cy="66118"/>
            </a:xfrm>
            <a:custGeom>
              <a:avLst/>
              <a:gdLst>
                <a:gd name="connsiteX0" fmla="*/ 6304 w 41959"/>
                <a:gd name="connsiteY0" fmla="*/ 21456 h 46305"/>
                <a:gd name="connsiteX1" fmla="*/ 6304 w 41959"/>
                <a:gd name="connsiteY1" fmla="*/ 46126 h 46305"/>
                <a:gd name="connsiteX2" fmla="*/ -3221 w 41959"/>
                <a:gd name="connsiteY2" fmla="*/ 46126 h 46305"/>
                <a:gd name="connsiteX3" fmla="*/ -3221 w 41959"/>
                <a:gd name="connsiteY3" fmla="*/ 501 h 46305"/>
                <a:gd name="connsiteX4" fmla="*/ 6304 w 41959"/>
                <a:gd name="connsiteY4" fmla="*/ 501 h 46305"/>
                <a:gd name="connsiteX5" fmla="*/ 6304 w 41959"/>
                <a:gd name="connsiteY5" fmla="*/ 8883 h 46305"/>
                <a:gd name="connsiteX6" fmla="*/ 12685 w 41959"/>
                <a:gd name="connsiteY6" fmla="*/ 2216 h 46305"/>
                <a:gd name="connsiteX7" fmla="*/ 21450 w 41959"/>
                <a:gd name="connsiteY7" fmla="*/ -166 h 46305"/>
                <a:gd name="connsiteX8" fmla="*/ 33926 w 41959"/>
                <a:gd name="connsiteY8" fmla="*/ 4597 h 46305"/>
                <a:gd name="connsiteX9" fmla="*/ 38688 w 41959"/>
                <a:gd name="connsiteY9" fmla="*/ 18217 h 46305"/>
                <a:gd name="connsiteX10" fmla="*/ 38688 w 41959"/>
                <a:gd name="connsiteY10" fmla="*/ 46126 h 46305"/>
                <a:gd name="connsiteX11" fmla="*/ 29163 w 41959"/>
                <a:gd name="connsiteY11" fmla="*/ 46126 h 46305"/>
                <a:gd name="connsiteX12" fmla="*/ 29163 w 41959"/>
                <a:gd name="connsiteY12" fmla="*/ 21075 h 46305"/>
                <a:gd name="connsiteX13" fmla="*/ 18687 w 41959"/>
                <a:gd name="connsiteY13" fmla="*/ 8502 h 46305"/>
                <a:gd name="connsiteX14" fmla="*/ 10018 w 41959"/>
                <a:gd name="connsiteY14" fmla="*/ 11836 h 46305"/>
                <a:gd name="connsiteX15" fmla="*/ 6304 w 41959"/>
                <a:gd name="connsiteY15" fmla="*/ 21456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59" h="46305">
                  <a:moveTo>
                    <a:pt x="6304" y="21456"/>
                  </a:moveTo>
                  <a:lnTo>
                    <a:pt x="6304" y="46126"/>
                  </a:lnTo>
                  <a:lnTo>
                    <a:pt x="-3221" y="46126"/>
                  </a:lnTo>
                  <a:lnTo>
                    <a:pt x="-3221" y="501"/>
                  </a:lnTo>
                  <a:lnTo>
                    <a:pt x="6304" y="501"/>
                  </a:lnTo>
                  <a:lnTo>
                    <a:pt x="6304" y="8883"/>
                  </a:lnTo>
                  <a:cubicBezTo>
                    <a:pt x="7732" y="6102"/>
                    <a:pt x="10018" y="3787"/>
                    <a:pt x="12685" y="2216"/>
                  </a:cubicBezTo>
                  <a:cubicBezTo>
                    <a:pt x="15352" y="663"/>
                    <a:pt x="18401" y="-156"/>
                    <a:pt x="21450" y="-166"/>
                  </a:cubicBezTo>
                  <a:cubicBezTo>
                    <a:pt x="26117" y="-356"/>
                    <a:pt x="30593" y="1368"/>
                    <a:pt x="33926" y="4597"/>
                  </a:cubicBezTo>
                  <a:cubicBezTo>
                    <a:pt x="37260" y="8302"/>
                    <a:pt x="39070" y="13217"/>
                    <a:pt x="38688" y="18217"/>
                  </a:cubicBezTo>
                  <a:lnTo>
                    <a:pt x="38688" y="46126"/>
                  </a:lnTo>
                  <a:lnTo>
                    <a:pt x="29163" y="46126"/>
                  </a:lnTo>
                  <a:lnTo>
                    <a:pt x="29163" y="21075"/>
                  </a:lnTo>
                  <a:cubicBezTo>
                    <a:pt x="29163" y="12693"/>
                    <a:pt x="25640" y="8502"/>
                    <a:pt x="18687" y="8502"/>
                  </a:cubicBezTo>
                  <a:cubicBezTo>
                    <a:pt x="15448" y="8473"/>
                    <a:pt x="12399" y="9664"/>
                    <a:pt x="10018" y="11836"/>
                  </a:cubicBezTo>
                  <a:cubicBezTo>
                    <a:pt x="7446" y="14360"/>
                    <a:pt x="6114" y="17865"/>
                    <a:pt x="6304" y="21456"/>
                  </a:cubicBezTo>
                  <a:close/>
                </a:path>
              </a:pathLst>
            </a:custGeom>
            <a:solidFill>
              <a:srgbClr val="6D6E71"/>
            </a:solidFill>
            <a:ln w="9525"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00B4A0DC-5EF1-4D66-B08A-8D883723DEC8}"/>
                </a:ext>
              </a:extLst>
            </p:cNvPr>
            <p:cNvSpPr/>
            <p:nvPr/>
          </p:nvSpPr>
          <p:spPr>
            <a:xfrm>
              <a:off x="9583938" y="1049705"/>
              <a:ext cx="52383" cy="66709"/>
            </a:xfrm>
            <a:custGeom>
              <a:avLst/>
              <a:gdLst>
                <a:gd name="connsiteX0" fmla="*/ 33451 w 36686"/>
                <a:gd name="connsiteY0" fmla="*/ 32230 h 46719"/>
                <a:gd name="connsiteX1" fmla="*/ 28784 w 36686"/>
                <a:gd name="connsiteY1" fmla="*/ 42612 h 46719"/>
                <a:gd name="connsiteX2" fmla="*/ 16687 w 36686"/>
                <a:gd name="connsiteY2" fmla="*/ 46517 h 46719"/>
                <a:gd name="connsiteX3" fmla="*/ 6304 w 36686"/>
                <a:gd name="connsiteY3" fmla="*/ 44708 h 46719"/>
                <a:gd name="connsiteX4" fmla="*/ -3221 w 36686"/>
                <a:gd name="connsiteY4" fmla="*/ 39659 h 46719"/>
                <a:gd name="connsiteX5" fmla="*/ 1449 w 36686"/>
                <a:gd name="connsiteY5" fmla="*/ 32230 h 46719"/>
                <a:gd name="connsiteX6" fmla="*/ 16878 w 36686"/>
                <a:gd name="connsiteY6" fmla="*/ 38231 h 46719"/>
                <a:gd name="connsiteX7" fmla="*/ 22022 w 36686"/>
                <a:gd name="connsiteY7" fmla="*/ 36707 h 46719"/>
                <a:gd name="connsiteX8" fmla="*/ 23831 w 36686"/>
                <a:gd name="connsiteY8" fmla="*/ 32897 h 46719"/>
                <a:gd name="connsiteX9" fmla="*/ 14783 w 36686"/>
                <a:gd name="connsiteY9" fmla="*/ 26706 h 46719"/>
                <a:gd name="connsiteX10" fmla="*/ 13734 w 36686"/>
                <a:gd name="connsiteY10" fmla="*/ 26706 h 46719"/>
                <a:gd name="connsiteX11" fmla="*/ -458 w 36686"/>
                <a:gd name="connsiteY11" fmla="*/ 13847 h 46719"/>
                <a:gd name="connsiteX12" fmla="*/ 4495 w 36686"/>
                <a:gd name="connsiteY12" fmla="*/ 3655 h 46719"/>
                <a:gd name="connsiteX13" fmla="*/ 17259 w 36686"/>
                <a:gd name="connsiteY13" fmla="*/ -155 h 46719"/>
                <a:gd name="connsiteX14" fmla="*/ 32214 w 36686"/>
                <a:gd name="connsiteY14" fmla="*/ 4512 h 46719"/>
                <a:gd name="connsiteX15" fmla="*/ 28594 w 36686"/>
                <a:gd name="connsiteY15" fmla="*/ 11561 h 46719"/>
                <a:gd name="connsiteX16" fmla="*/ 16497 w 36686"/>
                <a:gd name="connsiteY16" fmla="*/ 7941 h 46719"/>
                <a:gd name="connsiteX17" fmla="*/ 10974 w 36686"/>
                <a:gd name="connsiteY17" fmla="*/ 9180 h 46719"/>
                <a:gd name="connsiteX18" fmla="*/ 8781 w 36686"/>
                <a:gd name="connsiteY18" fmla="*/ 12894 h 46719"/>
                <a:gd name="connsiteX19" fmla="*/ 10974 w 36686"/>
                <a:gd name="connsiteY19" fmla="*/ 16133 h 46719"/>
                <a:gd name="connsiteX20" fmla="*/ 15355 w 36686"/>
                <a:gd name="connsiteY20" fmla="*/ 17561 h 46719"/>
                <a:gd name="connsiteX21" fmla="*/ 20308 w 36686"/>
                <a:gd name="connsiteY21" fmla="*/ 18990 h 46719"/>
                <a:gd name="connsiteX22" fmla="*/ 24403 w 36686"/>
                <a:gd name="connsiteY22" fmla="*/ 20514 h 46719"/>
                <a:gd name="connsiteX23" fmla="*/ 28784 w 36686"/>
                <a:gd name="connsiteY23" fmla="*/ 22895 h 46719"/>
                <a:gd name="connsiteX24" fmla="*/ 33451 w 36686"/>
                <a:gd name="connsiteY24" fmla="*/ 32230 h 4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6" h="46719">
                  <a:moveTo>
                    <a:pt x="33451" y="32230"/>
                  </a:moveTo>
                  <a:cubicBezTo>
                    <a:pt x="33642" y="36231"/>
                    <a:pt x="31928" y="40088"/>
                    <a:pt x="28784" y="42612"/>
                  </a:cubicBezTo>
                  <a:cubicBezTo>
                    <a:pt x="25354" y="45346"/>
                    <a:pt x="21068" y="46737"/>
                    <a:pt x="16687" y="46517"/>
                  </a:cubicBezTo>
                  <a:cubicBezTo>
                    <a:pt x="13164" y="46499"/>
                    <a:pt x="9639" y="45879"/>
                    <a:pt x="6304" y="44708"/>
                  </a:cubicBezTo>
                  <a:cubicBezTo>
                    <a:pt x="2877" y="43612"/>
                    <a:pt x="-363" y="41907"/>
                    <a:pt x="-3221" y="39659"/>
                  </a:cubicBezTo>
                  <a:lnTo>
                    <a:pt x="1449" y="32230"/>
                  </a:lnTo>
                  <a:cubicBezTo>
                    <a:pt x="5830" y="35888"/>
                    <a:pt x="11257" y="38002"/>
                    <a:pt x="16878" y="38231"/>
                  </a:cubicBezTo>
                  <a:cubicBezTo>
                    <a:pt x="18687" y="38326"/>
                    <a:pt x="20499" y="37783"/>
                    <a:pt x="22022" y="36707"/>
                  </a:cubicBezTo>
                  <a:cubicBezTo>
                    <a:pt x="23259" y="35811"/>
                    <a:pt x="23926" y="34383"/>
                    <a:pt x="23831" y="32897"/>
                  </a:cubicBezTo>
                  <a:cubicBezTo>
                    <a:pt x="23831" y="30611"/>
                    <a:pt x="20878" y="28610"/>
                    <a:pt x="14783" y="26706"/>
                  </a:cubicBezTo>
                  <a:lnTo>
                    <a:pt x="13734" y="26706"/>
                  </a:lnTo>
                  <a:cubicBezTo>
                    <a:pt x="4209" y="24134"/>
                    <a:pt x="-458" y="19848"/>
                    <a:pt x="-458" y="13847"/>
                  </a:cubicBezTo>
                  <a:cubicBezTo>
                    <a:pt x="-554" y="9837"/>
                    <a:pt x="1258" y="6017"/>
                    <a:pt x="4495" y="3655"/>
                  </a:cubicBezTo>
                  <a:cubicBezTo>
                    <a:pt x="8211" y="960"/>
                    <a:pt x="12688" y="-384"/>
                    <a:pt x="17259" y="-155"/>
                  </a:cubicBezTo>
                  <a:cubicBezTo>
                    <a:pt x="22594" y="-145"/>
                    <a:pt x="27831" y="1474"/>
                    <a:pt x="32214" y="4512"/>
                  </a:cubicBezTo>
                  <a:lnTo>
                    <a:pt x="28594" y="11561"/>
                  </a:lnTo>
                  <a:cubicBezTo>
                    <a:pt x="24975" y="9199"/>
                    <a:pt x="20782" y="7941"/>
                    <a:pt x="16497" y="7941"/>
                  </a:cubicBezTo>
                  <a:cubicBezTo>
                    <a:pt x="14592" y="7846"/>
                    <a:pt x="12688" y="8275"/>
                    <a:pt x="10974" y="9180"/>
                  </a:cubicBezTo>
                  <a:cubicBezTo>
                    <a:pt x="9639" y="9903"/>
                    <a:pt x="8781" y="11342"/>
                    <a:pt x="8781" y="12894"/>
                  </a:cubicBezTo>
                  <a:cubicBezTo>
                    <a:pt x="8781" y="14333"/>
                    <a:pt x="9639" y="15637"/>
                    <a:pt x="10974" y="16133"/>
                  </a:cubicBezTo>
                  <a:cubicBezTo>
                    <a:pt x="12306" y="16818"/>
                    <a:pt x="13829" y="17304"/>
                    <a:pt x="15355" y="17561"/>
                  </a:cubicBezTo>
                  <a:lnTo>
                    <a:pt x="20308" y="18990"/>
                  </a:lnTo>
                  <a:lnTo>
                    <a:pt x="24403" y="20514"/>
                  </a:lnTo>
                  <a:cubicBezTo>
                    <a:pt x="25926" y="21162"/>
                    <a:pt x="27452" y="21962"/>
                    <a:pt x="28784" y="22895"/>
                  </a:cubicBezTo>
                  <a:cubicBezTo>
                    <a:pt x="31833" y="24991"/>
                    <a:pt x="33642" y="28525"/>
                    <a:pt x="33451" y="32230"/>
                  </a:cubicBezTo>
                  <a:close/>
                </a:path>
              </a:pathLst>
            </a:custGeom>
            <a:solidFill>
              <a:srgbClr val="6D6E71"/>
            </a:solidFill>
            <a:ln w="9525"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1484C83B-16AC-42B9-8392-63ED9F1B3735}"/>
                </a:ext>
              </a:extLst>
            </p:cNvPr>
            <p:cNvSpPr/>
            <p:nvPr/>
          </p:nvSpPr>
          <p:spPr>
            <a:xfrm>
              <a:off x="9685537" y="1024717"/>
              <a:ext cx="59915" cy="90715"/>
            </a:xfrm>
            <a:custGeom>
              <a:avLst/>
              <a:gdLst>
                <a:gd name="connsiteX0" fmla="*/ 6304 w 41961"/>
                <a:gd name="connsiteY0" fmla="*/ 38682 h 63531"/>
                <a:gd name="connsiteX1" fmla="*/ 6304 w 41961"/>
                <a:gd name="connsiteY1" fmla="*/ 63352 h 63531"/>
                <a:gd name="connsiteX2" fmla="*/ -3221 w 41961"/>
                <a:gd name="connsiteY2" fmla="*/ 63352 h 63531"/>
                <a:gd name="connsiteX3" fmla="*/ -3221 w 41961"/>
                <a:gd name="connsiteY3" fmla="*/ -180 h 63531"/>
                <a:gd name="connsiteX4" fmla="*/ 6304 w 41961"/>
                <a:gd name="connsiteY4" fmla="*/ -180 h 63531"/>
                <a:gd name="connsiteX5" fmla="*/ 6304 w 41961"/>
                <a:gd name="connsiteY5" fmla="*/ 26109 h 63531"/>
                <a:gd name="connsiteX6" fmla="*/ 12495 w 41961"/>
                <a:gd name="connsiteY6" fmla="*/ 19441 h 63531"/>
                <a:gd name="connsiteX7" fmla="*/ 21447 w 41961"/>
                <a:gd name="connsiteY7" fmla="*/ 17060 h 63531"/>
                <a:gd name="connsiteX8" fmla="*/ 33926 w 41961"/>
                <a:gd name="connsiteY8" fmla="*/ 21823 h 63531"/>
                <a:gd name="connsiteX9" fmla="*/ 38688 w 41961"/>
                <a:gd name="connsiteY9" fmla="*/ 35443 h 63531"/>
                <a:gd name="connsiteX10" fmla="*/ 38688 w 41961"/>
                <a:gd name="connsiteY10" fmla="*/ 63352 h 63531"/>
                <a:gd name="connsiteX11" fmla="*/ 29163 w 41961"/>
                <a:gd name="connsiteY11" fmla="*/ 63352 h 63531"/>
                <a:gd name="connsiteX12" fmla="*/ 29163 w 41961"/>
                <a:gd name="connsiteY12" fmla="*/ 38301 h 63531"/>
                <a:gd name="connsiteX13" fmla="*/ 18780 w 41961"/>
                <a:gd name="connsiteY13" fmla="*/ 25728 h 63531"/>
                <a:gd name="connsiteX14" fmla="*/ 10113 w 41961"/>
                <a:gd name="connsiteY14" fmla="*/ 29062 h 63531"/>
                <a:gd name="connsiteX15" fmla="*/ 6304 w 41961"/>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63531">
                  <a:moveTo>
                    <a:pt x="6304" y="38682"/>
                  </a:moveTo>
                  <a:lnTo>
                    <a:pt x="6304" y="63352"/>
                  </a:lnTo>
                  <a:lnTo>
                    <a:pt x="-3221" y="63352"/>
                  </a:lnTo>
                  <a:lnTo>
                    <a:pt x="-3221" y="-180"/>
                  </a:lnTo>
                  <a:lnTo>
                    <a:pt x="6304" y="-180"/>
                  </a:lnTo>
                  <a:lnTo>
                    <a:pt x="6304" y="26109"/>
                  </a:lnTo>
                  <a:cubicBezTo>
                    <a:pt x="7637" y="23299"/>
                    <a:pt x="9827" y="20966"/>
                    <a:pt x="12495" y="19441"/>
                  </a:cubicBezTo>
                  <a:cubicBezTo>
                    <a:pt x="15257" y="17898"/>
                    <a:pt x="18306" y="17079"/>
                    <a:pt x="21447" y="17060"/>
                  </a:cubicBezTo>
                  <a:cubicBezTo>
                    <a:pt x="26115" y="16870"/>
                    <a:pt x="30591" y="18594"/>
                    <a:pt x="33926" y="21823"/>
                  </a:cubicBezTo>
                  <a:cubicBezTo>
                    <a:pt x="37356" y="25499"/>
                    <a:pt x="39070" y="30433"/>
                    <a:pt x="38688" y="35443"/>
                  </a:cubicBezTo>
                  <a:lnTo>
                    <a:pt x="38688" y="63352"/>
                  </a:lnTo>
                  <a:lnTo>
                    <a:pt x="29163" y="63352"/>
                  </a:lnTo>
                  <a:lnTo>
                    <a:pt x="29163" y="38301"/>
                  </a:lnTo>
                  <a:cubicBezTo>
                    <a:pt x="29163" y="29919"/>
                    <a:pt x="25733" y="25728"/>
                    <a:pt x="18780" y="25728"/>
                  </a:cubicBezTo>
                  <a:cubicBezTo>
                    <a:pt x="15543" y="25699"/>
                    <a:pt x="12495" y="26890"/>
                    <a:pt x="10113" y="29062"/>
                  </a:cubicBezTo>
                  <a:cubicBezTo>
                    <a:pt x="7446" y="31548"/>
                    <a:pt x="6114" y="35072"/>
                    <a:pt x="6304" y="38682"/>
                  </a:cubicBezTo>
                  <a:close/>
                </a:path>
              </a:pathLst>
            </a:custGeom>
            <a:solidFill>
              <a:srgbClr val="6D6E71"/>
            </a:solidFill>
            <a:ln w="9525"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899DB3C0-5A88-431D-93B7-E0D4D261059C}"/>
                </a:ext>
              </a:extLst>
            </p:cNvPr>
            <p:cNvSpPr/>
            <p:nvPr/>
          </p:nvSpPr>
          <p:spPr>
            <a:xfrm>
              <a:off x="9763348" y="1022812"/>
              <a:ext cx="17100" cy="92619"/>
            </a:xfrm>
            <a:custGeom>
              <a:avLst/>
              <a:gdLst>
                <a:gd name="connsiteX0" fmla="*/ -1518 w 11976"/>
                <a:gd name="connsiteY0" fmla="*/ 10012 h 64865"/>
                <a:gd name="connsiteX1" fmla="*/ -1423 w 11976"/>
                <a:gd name="connsiteY1" fmla="*/ 1526 h 64865"/>
                <a:gd name="connsiteX2" fmla="*/ 7053 w 11976"/>
                <a:gd name="connsiteY2" fmla="*/ 1630 h 64865"/>
                <a:gd name="connsiteX3" fmla="*/ 6958 w 11976"/>
                <a:gd name="connsiteY3" fmla="*/ 10117 h 64865"/>
                <a:gd name="connsiteX4" fmla="*/ 2768 w 11976"/>
                <a:gd name="connsiteY4" fmla="*/ 11822 h 64865"/>
                <a:gd name="connsiteX5" fmla="*/ -1518 w 11976"/>
                <a:gd name="connsiteY5" fmla="*/ 10012 h 64865"/>
                <a:gd name="connsiteX6" fmla="*/ 8007 w 11976"/>
                <a:gd name="connsiteY6" fmla="*/ 64686 h 64865"/>
                <a:gd name="connsiteX7" fmla="*/ -1518 w 11976"/>
                <a:gd name="connsiteY7" fmla="*/ 64686 h 64865"/>
                <a:gd name="connsiteX8" fmla="*/ -1518 w 11976"/>
                <a:gd name="connsiteY8" fmla="*/ 19061 h 64865"/>
                <a:gd name="connsiteX9" fmla="*/ 8007 w 11976"/>
                <a:gd name="connsiteY9" fmla="*/ 19061 h 64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76" h="64865">
                  <a:moveTo>
                    <a:pt x="-1518" y="10012"/>
                  </a:moveTo>
                  <a:cubicBezTo>
                    <a:pt x="-3804" y="7641"/>
                    <a:pt x="-3804" y="3840"/>
                    <a:pt x="-1423" y="1526"/>
                  </a:cubicBezTo>
                  <a:cubicBezTo>
                    <a:pt x="958" y="-789"/>
                    <a:pt x="4768" y="-741"/>
                    <a:pt x="7053" y="1630"/>
                  </a:cubicBezTo>
                  <a:cubicBezTo>
                    <a:pt x="9339" y="4002"/>
                    <a:pt x="9339" y="7802"/>
                    <a:pt x="6958" y="10117"/>
                  </a:cubicBezTo>
                  <a:cubicBezTo>
                    <a:pt x="5816" y="11212"/>
                    <a:pt x="4293" y="11822"/>
                    <a:pt x="2768" y="11822"/>
                  </a:cubicBezTo>
                  <a:cubicBezTo>
                    <a:pt x="1149" y="11841"/>
                    <a:pt x="-374" y="11184"/>
                    <a:pt x="-1518" y="10012"/>
                  </a:cubicBezTo>
                  <a:close/>
                  <a:moveTo>
                    <a:pt x="8007" y="64686"/>
                  </a:moveTo>
                  <a:lnTo>
                    <a:pt x="-1518" y="64686"/>
                  </a:lnTo>
                  <a:lnTo>
                    <a:pt x="-1518" y="19061"/>
                  </a:lnTo>
                  <a:lnTo>
                    <a:pt x="8007" y="19061"/>
                  </a:lnTo>
                  <a:close/>
                </a:path>
              </a:pathLst>
            </a:custGeom>
            <a:solidFill>
              <a:srgbClr val="6D6E71"/>
            </a:solidFill>
            <a:ln w="9525"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7F37A968-38DE-4426-BA2A-D42AFCFA9858}"/>
                </a:ext>
              </a:extLst>
            </p:cNvPr>
            <p:cNvSpPr/>
            <p:nvPr/>
          </p:nvSpPr>
          <p:spPr>
            <a:xfrm>
              <a:off x="9793372" y="1049320"/>
              <a:ext cx="65007" cy="92388"/>
            </a:xfrm>
            <a:custGeom>
              <a:avLst/>
              <a:gdLst>
                <a:gd name="connsiteX0" fmla="*/ 42226 w 45527"/>
                <a:gd name="connsiteY0" fmla="*/ 497 h 64703"/>
                <a:gd name="connsiteX1" fmla="*/ 42226 w 45527"/>
                <a:gd name="connsiteY1" fmla="*/ 40311 h 64703"/>
                <a:gd name="connsiteX2" fmla="*/ 35654 w 45527"/>
                <a:gd name="connsiteY2" fmla="*/ 58409 h 64703"/>
                <a:gd name="connsiteX3" fmla="*/ 18794 w 45527"/>
                <a:gd name="connsiteY3" fmla="*/ 64505 h 64703"/>
                <a:gd name="connsiteX4" fmla="*/ -256 w 45527"/>
                <a:gd name="connsiteY4" fmla="*/ 58027 h 64703"/>
                <a:gd name="connsiteX5" fmla="*/ 4316 w 45527"/>
                <a:gd name="connsiteY5" fmla="*/ 50789 h 64703"/>
                <a:gd name="connsiteX6" fmla="*/ 17841 w 45527"/>
                <a:gd name="connsiteY6" fmla="*/ 55837 h 64703"/>
                <a:gd name="connsiteX7" fmla="*/ 28606 w 45527"/>
                <a:gd name="connsiteY7" fmla="*/ 52313 h 64703"/>
                <a:gd name="connsiteX8" fmla="*/ 32605 w 45527"/>
                <a:gd name="connsiteY8" fmla="*/ 41073 h 64703"/>
                <a:gd name="connsiteX9" fmla="*/ 32605 w 45527"/>
                <a:gd name="connsiteY9" fmla="*/ 35263 h 64703"/>
                <a:gd name="connsiteX10" fmla="*/ 26413 w 45527"/>
                <a:gd name="connsiteY10" fmla="*/ 41644 h 64703"/>
                <a:gd name="connsiteX11" fmla="*/ 17460 w 45527"/>
                <a:gd name="connsiteY11" fmla="*/ 44121 h 64703"/>
                <a:gd name="connsiteX12" fmla="*/ 2600 w 45527"/>
                <a:gd name="connsiteY12" fmla="*/ 37739 h 64703"/>
                <a:gd name="connsiteX13" fmla="*/ -3209 w 45527"/>
                <a:gd name="connsiteY13" fmla="*/ 21928 h 64703"/>
                <a:gd name="connsiteX14" fmla="*/ 2600 w 45527"/>
                <a:gd name="connsiteY14" fmla="*/ 6211 h 64703"/>
                <a:gd name="connsiteX15" fmla="*/ 17460 w 45527"/>
                <a:gd name="connsiteY15" fmla="*/ -170 h 64703"/>
                <a:gd name="connsiteX16" fmla="*/ 32129 w 45527"/>
                <a:gd name="connsiteY16" fmla="*/ 7259 h 64703"/>
                <a:gd name="connsiteX17" fmla="*/ 32129 w 45527"/>
                <a:gd name="connsiteY17" fmla="*/ 497 h 64703"/>
                <a:gd name="connsiteX18" fmla="*/ 6698 w 45527"/>
                <a:gd name="connsiteY18" fmla="*/ 21547 h 64703"/>
                <a:gd name="connsiteX19" fmla="*/ 10125 w 45527"/>
                <a:gd name="connsiteY19" fmla="*/ 31072 h 64703"/>
                <a:gd name="connsiteX20" fmla="*/ 19650 w 45527"/>
                <a:gd name="connsiteY20" fmla="*/ 35167 h 64703"/>
                <a:gd name="connsiteX21" fmla="*/ 29175 w 45527"/>
                <a:gd name="connsiteY21" fmla="*/ 31167 h 64703"/>
                <a:gd name="connsiteX22" fmla="*/ 32796 w 45527"/>
                <a:gd name="connsiteY22" fmla="*/ 21642 h 64703"/>
                <a:gd name="connsiteX23" fmla="*/ 29175 w 45527"/>
                <a:gd name="connsiteY23" fmla="*/ 12117 h 64703"/>
                <a:gd name="connsiteX24" fmla="*/ 19650 w 45527"/>
                <a:gd name="connsiteY24" fmla="*/ 8021 h 64703"/>
                <a:gd name="connsiteX25" fmla="*/ 10125 w 45527"/>
                <a:gd name="connsiteY25" fmla="*/ 12212 h 64703"/>
                <a:gd name="connsiteX26" fmla="*/ 6698 w 45527"/>
                <a:gd name="connsiteY26" fmla="*/ 21547 h 6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527" h="64703">
                  <a:moveTo>
                    <a:pt x="42226" y="497"/>
                  </a:moveTo>
                  <a:lnTo>
                    <a:pt x="42226" y="40311"/>
                  </a:lnTo>
                  <a:cubicBezTo>
                    <a:pt x="42798" y="47007"/>
                    <a:pt x="40321" y="53608"/>
                    <a:pt x="35654" y="58409"/>
                  </a:cubicBezTo>
                  <a:cubicBezTo>
                    <a:pt x="31080" y="62571"/>
                    <a:pt x="24985" y="64752"/>
                    <a:pt x="18794" y="64505"/>
                  </a:cubicBezTo>
                  <a:cubicBezTo>
                    <a:pt x="11841" y="64638"/>
                    <a:pt x="5172" y="62342"/>
                    <a:pt x="-256" y="58027"/>
                  </a:cubicBezTo>
                  <a:lnTo>
                    <a:pt x="4316" y="50789"/>
                  </a:lnTo>
                  <a:cubicBezTo>
                    <a:pt x="8125" y="53903"/>
                    <a:pt x="12888" y="55684"/>
                    <a:pt x="17841" y="55837"/>
                  </a:cubicBezTo>
                  <a:cubicBezTo>
                    <a:pt x="21745" y="56046"/>
                    <a:pt x="25557" y="54789"/>
                    <a:pt x="28606" y="52313"/>
                  </a:cubicBezTo>
                  <a:cubicBezTo>
                    <a:pt x="31556" y="49331"/>
                    <a:pt x="32987" y="45226"/>
                    <a:pt x="32605" y="41073"/>
                  </a:cubicBezTo>
                  <a:lnTo>
                    <a:pt x="32605" y="35263"/>
                  </a:lnTo>
                  <a:cubicBezTo>
                    <a:pt x="31175" y="37930"/>
                    <a:pt x="29080" y="40149"/>
                    <a:pt x="26413" y="41644"/>
                  </a:cubicBezTo>
                  <a:cubicBezTo>
                    <a:pt x="23748" y="43302"/>
                    <a:pt x="20604" y="44159"/>
                    <a:pt x="17460" y="44121"/>
                  </a:cubicBezTo>
                  <a:cubicBezTo>
                    <a:pt x="11841" y="44302"/>
                    <a:pt x="6316" y="41969"/>
                    <a:pt x="2600" y="37739"/>
                  </a:cubicBezTo>
                  <a:cubicBezTo>
                    <a:pt x="-1304" y="33425"/>
                    <a:pt x="-3400" y="27757"/>
                    <a:pt x="-3209" y="21928"/>
                  </a:cubicBezTo>
                  <a:cubicBezTo>
                    <a:pt x="-3400" y="16127"/>
                    <a:pt x="-1304" y="10488"/>
                    <a:pt x="2600" y="6211"/>
                  </a:cubicBezTo>
                  <a:cubicBezTo>
                    <a:pt x="6316" y="1982"/>
                    <a:pt x="11841" y="-351"/>
                    <a:pt x="17460" y="-170"/>
                  </a:cubicBezTo>
                  <a:cubicBezTo>
                    <a:pt x="23271" y="-284"/>
                    <a:pt x="28794" y="2497"/>
                    <a:pt x="32129" y="7259"/>
                  </a:cubicBezTo>
                  <a:lnTo>
                    <a:pt x="32129" y="497"/>
                  </a:lnTo>
                  <a:close/>
                  <a:moveTo>
                    <a:pt x="6698" y="21547"/>
                  </a:moveTo>
                  <a:cubicBezTo>
                    <a:pt x="6602" y="25033"/>
                    <a:pt x="7839" y="28414"/>
                    <a:pt x="10125" y="31072"/>
                  </a:cubicBezTo>
                  <a:cubicBezTo>
                    <a:pt x="12506" y="33872"/>
                    <a:pt x="16032" y="35387"/>
                    <a:pt x="19650" y="35167"/>
                  </a:cubicBezTo>
                  <a:cubicBezTo>
                    <a:pt x="23271" y="35310"/>
                    <a:pt x="26794" y="33843"/>
                    <a:pt x="29175" y="31167"/>
                  </a:cubicBezTo>
                  <a:cubicBezTo>
                    <a:pt x="31556" y="28576"/>
                    <a:pt x="32891" y="25166"/>
                    <a:pt x="32796" y="21642"/>
                  </a:cubicBezTo>
                  <a:cubicBezTo>
                    <a:pt x="32796" y="18127"/>
                    <a:pt x="31461" y="14746"/>
                    <a:pt x="29175" y="12117"/>
                  </a:cubicBezTo>
                  <a:cubicBezTo>
                    <a:pt x="26794" y="9412"/>
                    <a:pt x="23271" y="7917"/>
                    <a:pt x="19650" y="8021"/>
                  </a:cubicBezTo>
                  <a:cubicBezTo>
                    <a:pt x="16032" y="7821"/>
                    <a:pt x="12411" y="9383"/>
                    <a:pt x="10125" y="12212"/>
                  </a:cubicBezTo>
                  <a:cubicBezTo>
                    <a:pt x="7935" y="14851"/>
                    <a:pt x="6793" y="18137"/>
                    <a:pt x="6698" y="21547"/>
                  </a:cubicBezTo>
                  <a:close/>
                </a:path>
              </a:pathLst>
            </a:custGeom>
            <a:solidFill>
              <a:srgbClr val="6D6E71"/>
            </a:solidFill>
            <a:ln w="9525"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E4EF6D9E-E98D-4ACE-9407-DC1FCA6E6333}"/>
                </a:ext>
              </a:extLst>
            </p:cNvPr>
            <p:cNvSpPr/>
            <p:nvPr/>
          </p:nvSpPr>
          <p:spPr>
            <a:xfrm>
              <a:off x="9878255" y="1024717"/>
              <a:ext cx="59912" cy="90715"/>
            </a:xfrm>
            <a:custGeom>
              <a:avLst/>
              <a:gdLst>
                <a:gd name="connsiteX0" fmla="*/ 6304 w 41959"/>
                <a:gd name="connsiteY0" fmla="*/ 38682 h 63531"/>
                <a:gd name="connsiteX1" fmla="*/ 6304 w 41959"/>
                <a:gd name="connsiteY1" fmla="*/ 63352 h 63531"/>
                <a:gd name="connsiteX2" fmla="*/ -3221 w 41959"/>
                <a:gd name="connsiteY2" fmla="*/ 63352 h 63531"/>
                <a:gd name="connsiteX3" fmla="*/ -3221 w 41959"/>
                <a:gd name="connsiteY3" fmla="*/ -180 h 63531"/>
                <a:gd name="connsiteX4" fmla="*/ 6304 w 41959"/>
                <a:gd name="connsiteY4" fmla="*/ -180 h 63531"/>
                <a:gd name="connsiteX5" fmla="*/ 6304 w 41959"/>
                <a:gd name="connsiteY5" fmla="*/ 26109 h 63531"/>
                <a:gd name="connsiteX6" fmla="*/ 12495 w 41959"/>
                <a:gd name="connsiteY6" fmla="*/ 19441 h 63531"/>
                <a:gd name="connsiteX7" fmla="*/ 21450 w 41959"/>
                <a:gd name="connsiteY7" fmla="*/ 17060 h 63531"/>
                <a:gd name="connsiteX8" fmla="*/ 33926 w 41959"/>
                <a:gd name="connsiteY8" fmla="*/ 21823 h 63531"/>
                <a:gd name="connsiteX9" fmla="*/ 38688 w 41959"/>
                <a:gd name="connsiteY9" fmla="*/ 35443 h 63531"/>
                <a:gd name="connsiteX10" fmla="*/ 38688 w 41959"/>
                <a:gd name="connsiteY10" fmla="*/ 63352 h 63531"/>
                <a:gd name="connsiteX11" fmla="*/ 29163 w 41959"/>
                <a:gd name="connsiteY11" fmla="*/ 63352 h 63531"/>
                <a:gd name="connsiteX12" fmla="*/ 29163 w 41959"/>
                <a:gd name="connsiteY12" fmla="*/ 38301 h 63531"/>
                <a:gd name="connsiteX13" fmla="*/ 18687 w 41959"/>
                <a:gd name="connsiteY13" fmla="*/ 25728 h 63531"/>
                <a:gd name="connsiteX14" fmla="*/ 10018 w 41959"/>
                <a:gd name="connsiteY14" fmla="*/ 29062 h 63531"/>
                <a:gd name="connsiteX15" fmla="*/ 6304 w 41959"/>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59" h="63531">
                  <a:moveTo>
                    <a:pt x="6304" y="38682"/>
                  </a:moveTo>
                  <a:lnTo>
                    <a:pt x="6304" y="63352"/>
                  </a:lnTo>
                  <a:lnTo>
                    <a:pt x="-3221" y="63352"/>
                  </a:lnTo>
                  <a:lnTo>
                    <a:pt x="-3221" y="-180"/>
                  </a:lnTo>
                  <a:lnTo>
                    <a:pt x="6304" y="-180"/>
                  </a:lnTo>
                  <a:lnTo>
                    <a:pt x="6304" y="26109"/>
                  </a:lnTo>
                  <a:cubicBezTo>
                    <a:pt x="7637" y="23299"/>
                    <a:pt x="9827" y="20966"/>
                    <a:pt x="12495" y="19441"/>
                  </a:cubicBezTo>
                  <a:cubicBezTo>
                    <a:pt x="15257" y="17889"/>
                    <a:pt x="18306" y="17070"/>
                    <a:pt x="21450" y="17060"/>
                  </a:cubicBezTo>
                  <a:cubicBezTo>
                    <a:pt x="26117" y="16870"/>
                    <a:pt x="30593" y="18594"/>
                    <a:pt x="33926" y="21823"/>
                  </a:cubicBezTo>
                  <a:cubicBezTo>
                    <a:pt x="37260" y="25528"/>
                    <a:pt x="39070" y="30443"/>
                    <a:pt x="38688" y="35443"/>
                  </a:cubicBezTo>
                  <a:lnTo>
                    <a:pt x="38688" y="63352"/>
                  </a:lnTo>
                  <a:lnTo>
                    <a:pt x="29163" y="63352"/>
                  </a:lnTo>
                  <a:lnTo>
                    <a:pt x="29163" y="38301"/>
                  </a:lnTo>
                  <a:cubicBezTo>
                    <a:pt x="29163" y="29919"/>
                    <a:pt x="25640" y="25728"/>
                    <a:pt x="18687" y="25728"/>
                  </a:cubicBezTo>
                  <a:cubicBezTo>
                    <a:pt x="15448" y="25699"/>
                    <a:pt x="12399" y="26890"/>
                    <a:pt x="10018" y="29062"/>
                  </a:cubicBezTo>
                  <a:cubicBezTo>
                    <a:pt x="7446" y="31586"/>
                    <a:pt x="6114" y="35091"/>
                    <a:pt x="6304" y="38682"/>
                  </a:cubicBezTo>
                  <a:close/>
                </a:path>
              </a:pathLst>
            </a:custGeom>
            <a:solidFill>
              <a:srgbClr val="6D6E71"/>
            </a:solidFill>
            <a:ln w="9525"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EB1BE3BC-FB06-4AC8-A4C6-CB6C65F6407D}"/>
                </a:ext>
              </a:extLst>
            </p:cNvPr>
            <p:cNvSpPr/>
            <p:nvPr/>
          </p:nvSpPr>
          <p:spPr>
            <a:xfrm>
              <a:off x="9953398" y="1049324"/>
              <a:ext cx="64724" cy="67089"/>
            </a:xfrm>
            <a:custGeom>
              <a:avLst/>
              <a:gdLst>
                <a:gd name="connsiteX0" fmla="*/ 42071 w 45329"/>
                <a:gd name="connsiteY0" fmla="*/ 27545 h 46985"/>
                <a:gd name="connsiteX1" fmla="*/ 6257 w 45329"/>
                <a:gd name="connsiteY1" fmla="*/ 27545 h 46985"/>
                <a:gd name="connsiteX2" fmla="*/ 10828 w 45329"/>
                <a:gd name="connsiteY2" fmla="*/ 35546 h 46985"/>
                <a:gd name="connsiteX3" fmla="*/ 33497 w 45329"/>
                <a:gd name="connsiteY3" fmla="*/ 33165 h 46985"/>
                <a:gd name="connsiteX4" fmla="*/ 38927 w 45329"/>
                <a:gd name="connsiteY4" fmla="*/ 39165 h 46985"/>
                <a:gd name="connsiteX5" fmla="*/ 19877 w 45329"/>
                <a:gd name="connsiteY5" fmla="*/ 46785 h 46985"/>
                <a:gd name="connsiteX6" fmla="*/ 3494 w 45329"/>
                <a:gd name="connsiteY6" fmla="*/ 40404 h 46985"/>
                <a:gd name="connsiteX7" fmla="*/ 3494 w 45329"/>
                <a:gd name="connsiteY7" fmla="*/ 6209 h 46985"/>
                <a:gd name="connsiteX8" fmla="*/ 19686 w 45329"/>
                <a:gd name="connsiteY8" fmla="*/ -173 h 46985"/>
                <a:gd name="connsiteX9" fmla="*/ 35499 w 45329"/>
                <a:gd name="connsiteY9" fmla="*/ 5447 h 46985"/>
                <a:gd name="connsiteX10" fmla="*/ 42071 w 45329"/>
                <a:gd name="connsiteY10" fmla="*/ 20973 h 46985"/>
                <a:gd name="connsiteX11" fmla="*/ 6257 w 45329"/>
                <a:gd name="connsiteY11" fmla="*/ 20020 h 46985"/>
                <a:gd name="connsiteX12" fmla="*/ 32450 w 45329"/>
                <a:gd name="connsiteY12" fmla="*/ 20020 h 46985"/>
                <a:gd name="connsiteX13" fmla="*/ 28830 w 45329"/>
                <a:gd name="connsiteY13" fmla="*/ 11162 h 46985"/>
                <a:gd name="connsiteX14" fmla="*/ 19972 w 45329"/>
                <a:gd name="connsiteY14" fmla="*/ 8114 h 46985"/>
                <a:gd name="connsiteX15" fmla="*/ 10447 w 45329"/>
                <a:gd name="connsiteY15" fmla="*/ 11257 h 46985"/>
                <a:gd name="connsiteX16" fmla="*/ 6257 w 45329"/>
                <a:gd name="connsiteY16" fmla="*/ 20020 h 46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29" h="46985">
                  <a:moveTo>
                    <a:pt x="42071" y="27545"/>
                  </a:moveTo>
                  <a:lnTo>
                    <a:pt x="6257" y="27545"/>
                  </a:lnTo>
                  <a:cubicBezTo>
                    <a:pt x="6447" y="30774"/>
                    <a:pt x="8161" y="33717"/>
                    <a:pt x="10828" y="35546"/>
                  </a:cubicBezTo>
                  <a:cubicBezTo>
                    <a:pt x="17972" y="40404"/>
                    <a:pt x="27497" y="39394"/>
                    <a:pt x="33497" y="33165"/>
                  </a:cubicBezTo>
                  <a:lnTo>
                    <a:pt x="38927" y="39165"/>
                  </a:lnTo>
                  <a:cubicBezTo>
                    <a:pt x="33973" y="44299"/>
                    <a:pt x="27020" y="47071"/>
                    <a:pt x="19877" y="46785"/>
                  </a:cubicBezTo>
                  <a:cubicBezTo>
                    <a:pt x="13782" y="46947"/>
                    <a:pt x="7875" y="44652"/>
                    <a:pt x="3494" y="40404"/>
                  </a:cubicBezTo>
                  <a:cubicBezTo>
                    <a:pt x="-5459" y="30755"/>
                    <a:pt x="-5459" y="15848"/>
                    <a:pt x="3494" y="6209"/>
                  </a:cubicBezTo>
                  <a:cubicBezTo>
                    <a:pt x="7875" y="2047"/>
                    <a:pt x="13686" y="-239"/>
                    <a:pt x="19686" y="-173"/>
                  </a:cubicBezTo>
                  <a:cubicBezTo>
                    <a:pt x="25497" y="-316"/>
                    <a:pt x="31115" y="1685"/>
                    <a:pt x="35499" y="5447"/>
                  </a:cubicBezTo>
                  <a:cubicBezTo>
                    <a:pt x="39975" y="9314"/>
                    <a:pt x="42452" y="15058"/>
                    <a:pt x="42071" y="20973"/>
                  </a:cubicBezTo>
                  <a:close/>
                  <a:moveTo>
                    <a:pt x="6257" y="20020"/>
                  </a:moveTo>
                  <a:lnTo>
                    <a:pt x="32450" y="20020"/>
                  </a:lnTo>
                  <a:cubicBezTo>
                    <a:pt x="32641" y="16667"/>
                    <a:pt x="31306" y="13410"/>
                    <a:pt x="28830" y="11162"/>
                  </a:cubicBezTo>
                  <a:cubicBezTo>
                    <a:pt x="26353" y="9066"/>
                    <a:pt x="23211" y="7980"/>
                    <a:pt x="19972" y="8114"/>
                  </a:cubicBezTo>
                  <a:cubicBezTo>
                    <a:pt x="16544" y="8085"/>
                    <a:pt x="13210" y="9190"/>
                    <a:pt x="10447" y="11257"/>
                  </a:cubicBezTo>
                  <a:cubicBezTo>
                    <a:pt x="7684" y="13324"/>
                    <a:pt x="6161" y="16591"/>
                    <a:pt x="6257" y="20020"/>
                  </a:cubicBezTo>
                  <a:close/>
                </a:path>
              </a:pathLst>
            </a:custGeom>
            <a:solidFill>
              <a:srgbClr val="6D6E71"/>
            </a:solidFill>
            <a:ln w="9525"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3223C113-EABD-4276-9BD0-886AC62ED16C}"/>
                </a:ext>
              </a:extLst>
            </p:cNvPr>
            <p:cNvSpPr/>
            <p:nvPr/>
          </p:nvSpPr>
          <p:spPr>
            <a:xfrm>
              <a:off x="10027044" y="1049705"/>
              <a:ext cx="52383" cy="66709"/>
            </a:xfrm>
            <a:custGeom>
              <a:avLst/>
              <a:gdLst>
                <a:gd name="connsiteX0" fmla="*/ 33451 w 36686"/>
                <a:gd name="connsiteY0" fmla="*/ 32230 h 46719"/>
                <a:gd name="connsiteX1" fmla="*/ 28784 w 36686"/>
                <a:gd name="connsiteY1" fmla="*/ 42612 h 46719"/>
                <a:gd name="connsiteX2" fmla="*/ 16687 w 36686"/>
                <a:gd name="connsiteY2" fmla="*/ 46517 h 46719"/>
                <a:gd name="connsiteX3" fmla="*/ 6304 w 36686"/>
                <a:gd name="connsiteY3" fmla="*/ 44708 h 46719"/>
                <a:gd name="connsiteX4" fmla="*/ -3221 w 36686"/>
                <a:gd name="connsiteY4" fmla="*/ 39659 h 46719"/>
                <a:gd name="connsiteX5" fmla="*/ 1446 w 36686"/>
                <a:gd name="connsiteY5" fmla="*/ 32230 h 46719"/>
                <a:gd name="connsiteX6" fmla="*/ 16878 w 36686"/>
                <a:gd name="connsiteY6" fmla="*/ 38231 h 46719"/>
                <a:gd name="connsiteX7" fmla="*/ 22022 w 36686"/>
                <a:gd name="connsiteY7" fmla="*/ 36707 h 46719"/>
                <a:gd name="connsiteX8" fmla="*/ 23831 w 36686"/>
                <a:gd name="connsiteY8" fmla="*/ 32897 h 46719"/>
                <a:gd name="connsiteX9" fmla="*/ 14783 w 36686"/>
                <a:gd name="connsiteY9" fmla="*/ 26706 h 46719"/>
                <a:gd name="connsiteX10" fmla="*/ 13734 w 36686"/>
                <a:gd name="connsiteY10" fmla="*/ 26706 h 46719"/>
                <a:gd name="connsiteX11" fmla="*/ -458 w 36686"/>
                <a:gd name="connsiteY11" fmla="*/ 13847 h 46719"/>
                <a:gd name="connsiteX12" fmla="*/ 4495 w 36686"/>
                <a:gd name="connsiteY12" fmla="*/ 3655 h 46719"/>
                <a:gd name="connsiteX13" fmla="*/ 17259 w 36686"/>
                <a:gd name="connsiteY13" fmla="*/ -155 h 46719"/>
                <a:gd name="connsiteX14" fmla="*/ 32212 w 36686"/>
                <a:gd name="connsiteY14" fmla="*/ 4512 h 46719"/>
                <a:gd name="connsiteX15" fmla="*/ 28594 w 36686"/>
                <a:gd name="connsiteY15" fmla="*/ 11561 h 46719"/>
                <a:gd name="connsiteX16" fmla="*/ 16497 w 36686"/>
                <a:gd name="connsiteY16" fmla="*/ 7941 h 46719"/>
                <a:gd name="connsiteX17" fmla="*/ 10971 w 36686"/>
                <a:gd name="connsiteY17" fmla="*/ 9180 h 46719"/>
                <a:gd name="connsiteX18" fmla="*/ 8781 w 36686"/>
                <a:gd name="connsiteY18" fmla="*/ 12894 h 46719"/>
                <a:gd name="connsiteX19" fmla="*/ 10971 w 36686"/>
                <a:gd name="connsiteY19" fmla="*/ 16133 h 46719"/>
                <a:gd name="connsiteX20" fmla="*/ 15352 w 36686"/>
                <a:gd name="connsiteY20" fmla="*/ 17561 h 46719"/>
                <a:gd name="connsiteX21" fmla="*/ 20306 w 36686"/>
                <a:gd name="connsiteY21" fmla="*/ 18990 h 46719"/>
                <a:gd name="connsiteX22" fmla="*/ 24403 w 36686"/>
                <a:gd name="connsiteY22" fmla="*/ 20514 h 46719"/>
                <a:gd name="connsiteX23" fmla="*/ 28784 w 36686"/>
                <a:gd name="connsiteY23" fmla="*/ 22895 h 46719"/>
                <a:gd name="connsiteX24" fmla="*/ 33451 w 36686"/>
                <a:gd name="connsiteY24" fmla="*/ 32230 h 4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6" h="46719">
                  <a:moveTo>
                    <a:pt x="33451" y="32230"/>
                  </a:moveTo>
                  <a:cubicBezTo>
                    <a:pt x="33642" y="36231"/>
                    <a:pt x="31926" y="40088"/>
                    <a:pt x="28784" y="42612"/>
                  </a:cubicBezTo>
                  <a:cubicBezTo>
                    <a:pt x="25354" y="45346"/>
                    <a:pt x="21068" y="46737"/>
                    <a:pt x="16687" y="46517"/>
                  </a:cubicBezTo>
                  <a:cubicBezTo>
                    <a:pt x="13162" y="46499"/>
                    <a:pt x="9639" y="45879"/>
                    <a:pt x="6304" y="44708"/>
                  </a:cubicBezTo>
                  <a:cubicBezTo>
                    <a:pt x="2877" y="43612"/>
                    <a:pt x="-363" y="41907"/>
                    <a:pt x="-3221" y="39659"/>
                  </a:cubicBezTo>
                  <a:lnTo>
                    <a:pt x="1446" y="32230"/>
                  </a:lnTo>
                  <a:cubicBezTo>
                    <a:pt x="5827" y="35888"/>
                    <a:pt x="11162" y="38002"/>
                    <a:pt x="16878" y="38231"/>
                  </a:cubicBezTo>
                  <a:cubicBezTo>
                    <a:pt x="18687" y="38326"/>
                    <a:pt x="20496" y="37783"/>
                    <a:pt x="22022" y="36707"/>
                  </a:cubicBezTo>
                  <a:cubicBezTo>
                    <a:pt x="23164" y="35811"/>
                    <a:pt x="23926" y="34383"/>
                    <a:pt x="23831" y="32897"/>
                  </a:cubicBezTo>
                  <a:cubicBezTo>
                    <a:pt x="23831" y="30611"/>
                    <a:pt x="20878" y="28610"/>
                    <a:pt x="14783" y="26706"/>
                  </a:cubicBezTo>
                  <a:lnTo>
                    <a:pt x="13734" y="26706"/>
                  </a:lnTo>
                  <a:cubicBezTo>
                    <a:pt x="4209" y="24134"/>
                    <a:pt x="-458" y="19848"/>
                    <a:pt x="-458" y="13847"/>
                  </a:cubicBezTo>
                  <a:cubicBezTo>
                    <a:pt x="-554" y="9837"/>
                    <a:pt x="1256" y="6017"/>
                    <a:pt x="4495" y="3655"/>
                  </a:cubicBezTo>
                  <a:cubicBezTo>
                    <a:pt x="8209" y="960"/>
                    <a:pt x="12685" y="-384"/>
                    <a:pt x="17259" y="-155"/>
                  </a:cubicBezTo>
                  <a:cubicBezTo>
                    <a:pt x="22592" y="-145"/>
                    <a:pt x="27831" y="1474"/>
                    <a:pt x="32212" y="4512"/>
                  </a:cubicBezTo>
                  <a:lnTo>
                    <a:pt x="28594" y="11561"/>
                  </a:lnTo>
                  <a:cubicBezTo>
                    <a:pt x="24973" y="9199"/>
                    <a:pt x="20782" y="7941"/>
                    <a:pt x="16497" y="7941"/>
                  </a:cubicBezTo>
                  <a:cubicBezTo>
                    <a:pt x="14592" y="7846"/>
                    <a:pt x="12685" y="8275"/>
                    <a:pt x="10971" y="9180"/>
                  </a:cubicBezTo>
                  <a:cubicBezTo>
                    <a:pt x="9639" y="9903"/>
                    <a:pt x="8781" y="11342"/>
                    <a:pt x="8781" y="12894"/>
                  </a:cubicBezTo>
                  <a:cubicBezTo>
                    <a:pt x="8781" y="14333"/>
                    <a:pt x="9639" y="15637"/>
                    <a:pt x="10971" y="16133"/>
                  </a:cubicBezTo>
                  <a:cubicBezTo>
                    <a:pt x="12306" y="16818"/>
                    <a:pt x="13829" y="17304"/>
                    <a:pt x="15352" y="17561"/>
                  </a:cubicBezTo>
                  <a:lnTo>
                    <a:pt x="20306" y="18990"/>
                  </a:lnTo>
                  <a:lnTo>
                    <a:pt x="24403" y="20514"/>
                  </a:lnTo>
                  <a:cubicBezTo>
                    <a:pt x="25926" y="21162"/>
                    <a:pt x="27449" y="21962"/>
                    <a:pt x="28784" y="22895"/>
                  </a:cubicBezTo>
                  <a:cubicBezTo>
                    <a:pt x="31831" y="24991"/>
                    <a:pt x="33642" y="28525"/>
                    <a:pt x="33451" y="32230"/>
                  </a:cubicBezTo>
                  <a:close/>
                </a:path>
              </a:pathLst>
            </a:custGeom>
            <a:solidFill>
              <a:srgbClr val="6D6E71"/>
            </a:solidFill>
            <a:ln w="9525"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165C9957-9E0E-4E6F-AE29-9B7B3AEA47A5}"/>
                </a:ext>
              </a:extLst>
            </p:cNvPr>
            <p:cNvSpPr/>
            <p:nvPr/>
          </p:nvSpPr>
          <p:spPr>
            <a:xfrm>
              <a:off x="10090016" y="1030157"/>
              <a:ext cx="45287" cy="86230"/>
            </a:xfrm>
            <a:custGeom>
              <a:avLst/>
              <a:gdLst>
                <a:gd name="connsiteX0" fmla="*/ 12113 w 31716"/>
                <a:gd name="connsiteY0" fmla="*/ 21632 h 60390"/>
                <a:gd name="connsiteX1" fmla="*/ 12113 w 31716"/>
                <a:gd name="connsiteY1" fmla="*/ 44778 h 60390"/>
                <a:gd name="connsiteX2" fmla="*/ 13827 w 31716"/>
                <a:gd name="connsiteY2" fmla="*/ 50017 h 60390"/>
                <a:gd name="connsiteX3" fmla="*/ 18589 w 31716"/>
                <a:gd name="connsiteY3" fmla="*/ 51922 h 60390"/>
                <a:gd name="connsiteX4" fmla="*/ 24496 w 31716"/>
                <a:gd name="connsiteY4" fmla="*/ 48969 h 60390"/>
                <a:gd name="connsiteX5" fmla="*/ 28496 w 31716"/>
                <a:gd name="connsiteY5" fmla="*/ 55732 h 60390"/>
                <a:gd name="connsiteX6" fmla="*/ 17257 w 31716"/>
                <a:gd name="connsiteY6" fmla="*/ 60208 h 60390"/>
                <a:gd name="connsiteX7" fmla="*/ 6874 w 31716"/>
                <a:gd name="connsiteY7" fmla="*/ 56017 h 60390"/>
                <a:gd name="connsiteX8" fmla="*/ 2493 w 31716"/>
                <a:gd name="connsiteY8" fmla="*/ 44588 h 60390"/>
                <a:gd name="connsiteX9" fmla="*/ 2493 w 31716"/>
                <a:gd name="connsiteY9" fmla="*/ 21632 h 60390"/>
                <a:gd name="connsiteX10" fmla="*/ -3221 w 31716"/>
                <a:gd name="connsiteY10" fmla="*/ 21632 h 60390"/>
                <a:gd name="connsiteX11" fmla="*/ -3221 w 31716"/>
                <a:gd name="connsiteY11" fmla="*/ 13917 h 60390"/>
                <a:gd name="connsiteX12" fmla="*/ 2493 w 31716"/>
                <a:gd name="connsiteY12" fmla="*/ 13917 h 60390"/>
                <a:gd name="connsiteX13" fmla="*/ 2493 w 31716"/>
                <a:gd name="connsiteY13" fmla="*/ -180 h 60390"/>
                <a:gd name="connsiteX14" fmla="*/ 12018 w 31716"/>
                <a:gd name="connsiteY14" fmla="*/ -180 h 60390"/>
                <a:gd name="connsiteX15" fmla="*/ 12018 w 31716"/>
                <a:gd name="connsiteY15" fmla="*/ 14108 h 60390"/>
                <a:gd name="connsiteX16" fmla="*/ 24019 w 31716"/>
                <a:gd name="connsiteY16" fmla="*/ 14108 h 60390"/>
                <a:gd name="connsiteX17" fmla="*/ 24019 w 31716"/>
                <a:gd name="connsiteY17" fmla="*/ 21823 h 6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6" h="60390">
                  <a:moveTo>
                    <a:pt x="12113" y="21632"/>
                  </a:moveTo>
                  <a:lnTo>
                    <a:pt x="12113" y="44778"/>
                  </a:lnTo>
                  <a:cubicBezTo>
                    <a:pt x="12018" y="46674"/>
                    <a:pt x="12590" y="48540"/>
                    <a:pt x="13827" y="50017"/>
                  </a:cubicBezTo>
                  <a:cubicBezTo>
                    <a:pt x="15066" y="51312"/>
                    <a:pt x="16780" y="52008"/>
                    <a:pt x="18589" y="51922"/>
                  </a:cubicBezTo>
                  <a:cubicBezTo>
                    <a:pt x="20878" y="51846"/>
                    <a:pt x="23068" y="50769"/>
                    <a:pt x="24496" y="48969"/>
                  </a:cubicBezTo>
                  <a:lnTo>
                    <a:pt x="28496" y="55732"/>
                  </a:lnTo>
                  <a:cubicBezTo>
                    <a:pt x="25450" y="58561"/>
                    <a:pt x="21447" y="60161"/>
                    <a:pt x="17257" y="60208"/>
                  </a:cubicBezTo>
                  <a:cubicBezTo>
                    <a:pt x="13353" y="60275"/>
                    <a:pt x="9637" y="58761"/>
                    <a:pt x="6874" y="56017"/>
                  </a:cubicBezTo>
                  <a:cubicBezTo>
                    <a:pt x="3828" y="52998"/>
                    <a:pt x="2302" y="48845"/>
                    <a:pt x="2493" y="44588"/>
                  </a:cubicBezTo>
                  <a:lnTo>
                    <a:pt x="2493" y="21632"/>
                  </a:lnTo>
                  <a:lnTo>
                    <a:pt x="-3221" y="21632"/>
                  </a:lnTo>
                  <a:lnTo>
                    <a:pt x="-3221" y="13917"/>
                  </a:lnTo>
                  <a:lnTo>
                    <a:pt x="2493" y="13917"/>
                  </a:lnTo>
                  <a:lnTo>
                    <a:pt x="2493" y="-180"/>
                  </a:lnTo>
                  <a:lnTo>
                    <a:pt x="12018" y="-180"/>
                  </a:lnTo>
                  <a:lnTo>
                    <a:pt x="12018" y="14108"/>
                  </a:lnTo>
                  <a:lnTo>
                    <a:pt x="24019" y="14108"/>
                  </a:lnTo>
                  <a:lnTo>
                    <a:pt x="24019" y="21823"/>
                  </a:lnTo>
                  <a:close/>
                </a:path>
              </a:pathLst>
            </a:custGeom>
            <a:solidFill>
              <a:srgbClr val="6D6E71"/>
            </a:solidFill>
            <a:ln w="9525"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780361B4-DDB7-48B7-AE22-A2233F085A8A}"/>
                </a:ext>
              </a:extLst>
            </p:cNvPr>
            <p:cNvSpPr/>
            <p:nvPr/>
          </p:nvSpPr>
          <p:spPr>
            <a:xfrm>
              <a:off x="10179779" y="1049328"/>
              <a:ext cx="66541" cy="89632"/>
            </a:xfrm>
            <a:custGeom>
              <a:avLst/>
              <a:gdLst>
                <a:gd name="connsiteX0" fmla="*/ 21164 w 46601"/>
                <a:gd name="connsiteY0" fmla="*/ -177 h 62773"/>
                <a:gd name="connsiteX1" fmla="*/ 36879 w 46601"/>
                <a:gd name="connsiteY1" fmla="*/ 6205 h 62773"/>
                <a:gd name="connsiteX2" fmla="*/ 43358 w 46601"/>
                <a:gd name="connsiteY2" fmla="*/ 23064 h 62773"/>
                <a:gd name="connsiteX3" fmla="*/ 36879 w 46601"/>
                <a:gd name="connsiteY3" fmla="*/ 40209 h 62773"/>
                <a:gd name="connsiteX4" fmla="*/ 8495 w 46601"/>
                <a:gd name="connsiteY4" fmla="*/ 41581 h 62773"/>
                <a:gd name="connsiteX5" fmla="*/ 6304 w 46601"/>
                <a:gd name="connsiteY5" fmla="*/ 39257 h 62773"/>
                <a:gd name="connsiteX6" fmla="*/ 6304 w 46601"/>
                <a:gd name="connsiteY6" fmla="*/ 62593 h 62773"/>
                <a:gd name="connsiteX7" fmla="*/ -3221 w 46601"/>
                <a:gd name="connsiteY7" fmla="*/ 62593 h 62773"/>
                <a:gd name="connsiteX8" fmla="*/ -3221 w 46601"/>
                <a:gd name="connsiteY8" fmla="*/ 300 h 62773"/>
                <a:gd name="connsiteX9" fmla="*/ 6304 w 46601"/>
                <a:gd name="connsiteY9" fmla="*/ 300 h 62773"/>
                <a:gd name="connsiteX10" fmla="*/ 6304 w 46601"/>
                <a:gd name="connsiteY10" fmla="*/ 8301 h 62773"/>
                <a:gd name="connsiteX11" fmla="*/ 21164 w 46601"/>
                <a:gd name="connsiteY11" fmla="*/ -177 h 62773"/>
                <a:gd name="connsiteX12" fmla="*/ 6114 w 46601"/>
                <a:gd name="connsiteY12" fmla="*/ 23446 h 62773"/>
                <a:gd name="connsiteX13" fmla="*/ 10116 w 46601"/>
                <a:gd name="connsiteY13" fmla="*/ 34113 h 62773"/>
                <a:gd name="connsiteX14" fmla="*/ 19641 w 46601"/>
                <a:gd name="connsiteY14" fmla="*/ 38209 h 62773"/>
                <a:gd name="connsiteX15" fmla="*/ 29166 w 46601"/>
                <a:gd name="connsiteY15" fmla="*/ 34113 h 62773"/>
                <a:gd name="connsiteX16" fmla="*/ 33356 w 46601"/>
                <a:gd name="connsiteY16" fmla="*/ 23446 h 62773"/>
                <a:gd name="connsiteX17" fmla="*/ 29261 w 46601"/>
                <a:gd name="connsiteY17" fmla="*/ 12587 h 62773"/>
                <a:gd name="connsiteX18" fmla="*/ 19736 w 46601"/>
                <a:gd name="connsiteY18" fmla="*/ 8205 h 62773"/>
                <a:gd name="connsiteX19" fmla="*/ 10211 w 46601"/>
                <a:gd name="connsiteY19" fmla="*/ 12587 h 62773"/>
                <a:gd name="connsiteX20" fmla="*/ 6114 w 46601"/>
                <a:gd name="connsiteY20" fmla="*/ 23446 h 6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2773">
                  <a:moveTo>
                    <a:pt x="21164" y="-177"/>
                  </a:moveTo>
                  <a:cubicBezTo>
                    <a:pt x="27070" y="-282"/>
                    <a:pt x="32689" y="2024"/>
                    <a:pt x="36879" y="6205"/>
                  </a:cubicBezTo>
                  <a:cubicBezTo>
                    <a:pt x="41263" y="10682"/>
                    <a:pt x="43644" y="16788"/>
                    <a:pt x="43358" y="23064"/>
                  </a:cubicBezTo>
                  <a:cubicBezTo>
                    <a:pt x="43644" y="29418"/>
                    <a:pt x="41263" y="35609"/>
                    <a:pt x="36879" y="40209"/>
                  </a:cubicBezTo>
                  <a:cubicBezTo>
                    <a:pt x="29452" y="48429"/>
                    <a:pt x="16687" y="49039"/>
                    <a:pt x="8495" y="41581"/>
                  </a:cubicBezTo>
                  <a:cubicBezTo>
                    <a:pt x="7734" y="40867"/>
                    <a:pt x="6972" y="40086"/>
                    <a:pt x="6304" y="39257"/>
                  </a:cubicBezTo>
                  <a:lnTo>
                    <a:pt x="6304" y="62593"/>
                  </a:lnTo>
                  <a:lnTo>
                    <a:pt x="-3221" y="62593"/>
                  </a:lnTo>
                  <a:lnTo>
                    <a:pt x="-3221" y="300"/>
                  </a:lnTo>
                  <a:lnTo>
                    <a:pt x="6304" y="300"/>
                  </a:lnTo>
                  <a:lnTo>
                    <a:pt x="6304" y="8301"/>
                  </a:lnTo>
                  <a:cubicBezTo>
                    <a:pt x="9353" y="3033"/>
                    <a:pt x="15069" y="-196"/>
                    <a:pt x="21164" y="-177"/>
                  </a:cubicBezTo>
                  <a:close/>
                  <a:moveTo>
                    <a:pt x="6114" y="23446"/>
                  </a:moveTo>
                  <a:cubicBezTo>
                    <a:pt x="6018" y="27389"/>
                    <a:pt x="7448" y="31227"/>
                    <a:pt x="10116" y="34113"/>
                  </a:cubicBezTo>
                  <a:cubicBezTo>
                    <a:pt x="12592" y="36780"/>
                    <a:pt x="16020" y="38276"/>
                    <a:pt x="19641" y="38209"/>
                  </a:cubicBezTo>
                  <a:cubicBezTo>
                    <a:pt x="23259" y="38171"/>
                    <a:pt x="26689" y="36695"/>
                    <a:pt x="29166" y="34113"/>
                  </a:cubicBezTo>
                  <a:cubicBezTo>
                    <a:pt x="32021" y="31294"/>
                    <a:pt x="33451" y="27427"/>
                    <a:pt x="33356" y="23446"/>
                  </a:cubicBezTo>
                  <a:cubicBezTo>
                    <a:pt x="33547" y="19426"/>
                    <a:pt x="32021" y="15511"/>
                    <a:pt x="29261" y="12587"/>
                  </a:cubicBezTo>
                  <a:cubicBezTo>
                    <a:pt x="26784" y="9882"/>
                    <a:pt x="23354" y="8291"/>
                    <a:pt x="19736" y="8205"/>
                  </a:cubicBezTo>
                  <a:cubicBezTo>
                    <a:pt x="16115" y="8205"/>
                    <a:pt x="12592" y="9806"/>
                    <a:pt x="10211" y="12587"/>
                  </a:cubicBezTo>
                  <a:cubicBezTo>
                    <a:pt x="7448" y="15530"/>
                    <a:pt x="6018" y="19426"/>
                    <a:pt x="6114" y="23446"/>
                  </a:cubicBezTo>
                  <a:close/>
                </a:path>
              </a:pathLst>
            </a:custGeom>
            <a:solidFill>
              <a:srgbClr val="6D6E71"/>
            </a:solidFill>
            <a:ln w="9525" cap="flat">
              <a:no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6F17036B-18D9-4BEA-BF65-55BEA751E649}"/>
                </a:ext>
              </a:extLst>
            </p:cNvPr>
            <p:cNvSpPr/>
            <p:nvPr/>
          </p:nvSpPr>
          <p:spPr>
            <a:xfrm>
              <a:off x="10257791" y="1049324"/>
              <a:ext cx="64847" cy="67089"/>
            </a:xfrm>
            <a:custGeom>
              <a:avLst/>
              <a:gdLst>
                <a:gd name="connsiteX0" fmla="*/ 42157 w 45415"/>
                <a:gd name="connsiteY0" fmla="*/ 27545 h 46985"/>
                <a:gd name="connsiteX1" fmla="*/ 6343 w 45415"/>
                <a:gd name="connsiteY1" fmla="*/ 27545 h 46985"/>
                <a:gd name="connsiteX2" fmla="*/ 10914 w 45415"/>
                <a:gd name="connsiteY2" fmla="*/ 35546 h 46985"/>
                <a:gd name="connsiteX3" fmla="*/ 20439 w 45415"/>
                <a:gd name="connsiteY3" fmla="*/ 38594 h 46985"/>
                <a:gd name="connsiteX4" fmla="*/ 33490 w 45415"/>
                <a:gd name="connsiteY4" fmla="*/ 33165 h 46985"/>
                <a:gd name="connsiteX5" fmla="*/ 38920 w 45415"/>
                <a:gd name="connsiteY5" fmla="*/ 39165 h 46985"/>
                <a:gd name="connsiteX6" fmla="*/ 19870 w 45415"/>
                <a:gd name="connsiteY6" fmla="*/ 46785 h 46985"/>
                <a:gd name="connsiteX7" fmla="*/ 3485 w 45415"/>
                <a:gd name="connsiteY7" fmla="*/ 40404 h 46985"/>
                <a:gd name="connsiteX8" fmla="*/ -3182 w 45415"/>
                <a:gd name="connsiteY8" fmla="*/ 23259 h 46985"/>
                <a:gd name="connsiteX9" fmla="*/ 3675 w 45415"/>
                <a:gd name="connsiteY9" fmla="*/ 6209 h 46985"/>
                <a:gd name="connsiteX10" fmla="*/ 19774 w 45415"/>
                <a:gd name="connsiteY10" fmla="*/ -173 h 46985"/>
                <a:gd name="connsiteX11" fmla="*/ 35585 w 45415"/>
                <a:gd name="connsiteY11" fmla="*/ 5447 h 46985"/>
                <a:gd name="connsiteX12" fmla="*/ 42157 w 45415"/>
                <a:gd name="connsiteY12" fmla="*/ 20973 h 46985"/>
                <a:gd name="connsiteX13" fmla="*/ 6343 w 45415"/>
                <a:gd name="connsiteY13" fmla="*/ 20020 h 46985"/>
                <a:gd name="connsiteX14" fmla="*/ 32536 w 45415"/>
                <a:gd name="connsiteY14" fmla="*/ 20020 h 46985"/>
                <a:gd name="connsiteX15" fmla="*/ 28918 w 45415"/>
                <a:gd name="connsiteY15" fmla="*/ 11162 h 46985"/>
                <a:gd name="connsiteX16" fmla="*/ 20060 w 45415"/>
                <a:gd name="connsiteY16" fmla="*/ 8114 h 46985"/>
                <a:gd name="connsiteX17" fmla="*/ 10535 w 45415"/>
                <a:gd name="connsiteY17" fmla="*/ 11257 h 46985"/>
                <a:gd name="connsiteX18" fmla="*/ 6343 w 45415"/>
                <a:gd name="connsiteY18" fmla="*/ 20020 h 46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15" h="46985">
                  <a:moveTo>
                    <a:pt x="42157" y="27545"/>
                  </a:moveTo>
                  <a:lnTo>
                    <a:pt x="6343" y="27545"/>
                  </a:lnTo>
                  <a:cubicBezTo>
                    <a:pt x="6533" y="30774"/>
                    <a:pt x="8247" y="33717"/>
                    <a:pt x="10914" y="35546"/>
                  </a:cubicBezTo>
                  <a:cubicBezTo>
                    <a:pt x="13677" y="37536"/>
                    <a:pt x="17012" y="38603"/>
                    <a:pt x="20439" y="38594"/>
                  </a:cubicBezTo>
                  <a:cubicBezTo>
                    <a:pt x="25393" y="38908"/>
                    <a:pt x="30250" y="36898"/>
                    <a:pt x="33490" y="33165"/>
                  </a:cubicBezTo>
                  <a:lnTo>
                    <a:pt x="38920" y="39165"/>
                  </a:lnTo>
                  <a:cubicBezTo>
                    <a:pt x="33966" y="44299"/>
                    <a:pt x="27013" y="47071"/>
                    <a:pt x="19870" y="46785"/>
                  </a:cubicBezTo>
                  <a:cubicBezTo>
                    <a:pt x="13772" y="46947"/>
                    <a:pt x="7868" y="44652"/>
                    <a:pt x="3485" y="40404"/>
                  </a:cubicBezTo>
                  <a:cubicBezTo>
                    <a:pt x="-1087" y="35917"/>
                    <a:pt x="-3564" y="29669"/>
                    <a:pt x="-3182" y="23259"/>
                  </a:cubicBezTo>
                  <a:cubicBezTo>
                    <a:pt x="-3468" y="16848"/>
                    <a:pt x="-992" y="10619"/>
                    <a:pt x="3675" y="6209"/>
                  </a:cubicBezTo>
                  <a:cubicBezTo>
                    <a:pt x="7963" y="2037"/>
                    <a:pt x="13772" y="-259"/>
                    <a:pt x="19774" y="-173"/>
                  </a:cubicBezTo>
                  <a:cubicBezTo>
                    <a:pt x="25583" y="-316"/>
                    <a:pt x="31204" y="1685"/>
                    <a:pt x="35585" y="5447"/>
                  </a:cubicBezTo>
                  <a:cubicBezTo>
                    <a:pt x="40061" y="9314"/>
                    <a:pt x="42538" y="15058"/>
                    <a:pt x="42157" y="20973"/>
                  </a:cubicBezTo>
                  <a:close/>
                  <a:moveTo>
                    <a:pt x="6343" y="20020"/>
                  </a:moveTo>
                  <a:lnTo>
                    <a:pt x="32536" y="20020"/>
                  </a:lnTo>
                  <a:cubicBezTo>
                    <a:pt x="32727" y="16667"/>
                    <a:pt x="31395" y="13410"/>
                    <a:pt x="28918" y="11162"/>
                  </a:cubicBezTo>
                  <a:cubicBezTo>
                    <a:pt x="26441" y="9066"/>
                    <a:pt x="23297" y="7980"/>
                    <a:pt x="20060" y="8114"/>
                  </a:cubicBezTo>
                  <a:cubicBezTo>
                    <a:pt x="16630" y="8085"/>
                    <a:pt x="13296" y="9190"/>
                    <a:pt x="10535" y="11257"/>
                  </a:cubicBezTo>
                  <a:cubicBezTo>
                    <a:pt x="7773" y="13324"/>
                    <a:pt x="6247" y="16591"/>
                    <a:pt x="6343" y="20020"/>
                  </a:cubicBezTo>
                  <a:close/>
                </a:path>
              </a:pathLst>
            </a:custGeom>
            <a:solidFill>
              <a:srgbClr val="6D6E71"/>
            </a:solidFill>
            <a:ln w="9525" cap="flat">
              <a:no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id="{031EFE22-28F3-4EC5-AC51-D1AED2C773AE}"/>
                </a:ext>
              </a:extLst>
            </p:cNvPr>
            <p:cNvSpPr/>
            <p:nvPr/>
          </p:nvSpPr>
          <p:spPr>
            <a:xfrm>
              <a:off x="10337682" y="1049061"/>
              <a:ext cx="34682" cy="65690"/>
            </a:xfrm>
            <a:custGeom>
              <a:avLst/>
              <a:gdLst>
                <a:gd name="connsiteX0" fmla="*/ 20592 w 24289"/>
                <a:gd name="connsiteY0" fmla="*/ 9726 h 46005"/>
                <a:gd name="connsiteX1" fmla="*/ 9923 w 24289"/>
                <a:gd name="connsiteY1" fmla="*/ 14298 h 46005"/>
                <a:gd name="connsiteX2" fmla="*/ 6304 w 24289"/>
                <a:gd name="connsiteY2" fmla="*/ 26776 h 46005"/>
                <a:gd name="connsiteX3" fmla="*/ 6304 w 24289"/>
                <a:gd name="connsiteY3" fmla="*/ 45826 h 46005"/>
                <a:gd name="connsiteX4" fmla="*/ -3221 w 24289"/>
                <a:gd name="connsiteY4" fmla="*/ 45826 h 46005"/>
                <a:gd name="connsiteX5" fmla="*/ -3221 w 24289"/>
                <a:gd name="connsiteY5" fmla="*/ 201 h 46005"/>
                <a:gd name="connsiteX6" fmla="*/ 6304 w 24289"/>
                <a:gd name="connsiteY6" fmla="*/ 201 h 46005"/>
                <a:gd name="connsiteX7" fmla="*/ 6304 w 24289"/>
                <a:gd name="connsiteY7" fmla="*/ 9726 h 46005"/>
                <a:gd name="connsiteX8" fmla="*/ 12590 w 24289"/>
                <a:gd name="connsiteY8" fmla="*/ 2677 h 46005"/>
                <a:gd name="connsiteX9" fmla="*/ 21068 w 24289"/>
                <a:gd name="connsiteY9" fmla="*/ -180 h 46005"/>
                <a:gd name="connsiteX10" fmla="*/ 21068 w 24289"/>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9" h="46005">
                  <a:moveTo>
                    <a:pt x="20592" y="9726"/>
                  </a:moveTo>
                  <a:cubicBezTo>
                    <a:pt x="16497" y="9450"/>
                    <a:pt x="12495" y="11154"/>
                    <a:pt x="9923" y="14298"/>
                  </a:cubicBezTo>
                  <a:cubicBezTo>
                    <a:pt x="7351" y="17936"/>
                    <a:pt x="6114" y="22327"/>
                    <a:pt x="6304" y="26776"/>
                  </a:cubicBezTo>
                  <a:lnTo>
                    <a:pt x="6304" y="45826"/>
                  </a:lnTo>
                  <a:lnTo>
                    <a:pt x="-3221" y="45826"/>
                  </a:lnTo>
                  <a:lnTo>
                    <a:pt x="-3221" y="201"/>
                  </a:lnTo>
                  <a:lnTo>
                    <a:pt x="6304" y="201"/>
                  </a:lnTo>
                  <a:lnTo>
                    <a:pt x="6304" y="9726"/>
                  </a:lnTo>
                  <a:cubicBezTo>
                    <a:pt x="7732" y="6887"/>
                    <a:pt x="9923" y="4459"/>
                    <a:pt x="12590" y="2677"/>
                  </a:cubicBezTo>
                  <a:cubicBezTo>
                    <a:pt x="15066" y="934"/>
                    <a:pt x="18020" y="-56"/>
                    <a:pt x="21068" y="-180"/>
                  </a:cubicBezTo>
                  <a:lnTo>
                    <a:pt x="21068" y="9345"/>
                  </a:lnTo>
                  <a:close/>
                </a:path>
              </a:pathLst>
            </a:custGeom>
            <a:solidFill>
              <a:srgbClr val="6D6E71"/>
            </a:solidFill>
            <a:ln w="9525" cap="flat">
              <a:no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9036F52B-B8ED-4C4A-8F77-F406447991B0}"/>
                </a:ext>
              </a:extLst>
            </p:cNvPr>
            <p:cNvSpPr/>
            <p:nvPr/>
          </p:nvSpPr>
          <p:spPr>
            <a:xfrm>
              <a:off x="10380220" y="1049322"/>
              <a:ext cx="60688" cy="67066"/>
            </a:xfrm>
            <a:custGeom>
              <a:avLst/>
              <a:gdLst>
                <a:gd name="connsiteX0" fmla="*/ 20044 w 42502"/>
                <a:gd name="connsiteY0" fmla="*/ 46786 h 46969"/>
                <a:gd name="connsiteX1" fmla="*/ 3658 w 42502"/>
                <a:gd name="connsiteY1" fmla="*/ 40309 h 46969"/>
                <a:gd name="connsiteX2" fmla="*/ -3199 w 42502"/>
                <a:gd name="connsiteY2" fmla="*/ 23450 h 46969"/>
                <a:gd name="connsiteX3" fmla="*/ 4040 w 42502"/>
                <a:gd name="connsiteY3" fmla="*/ 6400 h 46969"/>
                <a:gd name="connsiteX4" fmla="*/ 21471 w 42502"/>
                <a:gd name="connsiteY4" fmla="*/ -172 h 46969"/>
                <a:gd name="connsiteX5" fmla="*/ 38808 w 42502"/>
                <a:gd name="connsiteY5" fmla="*/ 6972 h 46969"/>
                <a:gd name="connsiteX6" fmla="*/ 33187 w 42502"/>
                <a:gd name="connsiteY6" fmla="*/ 13925 h 46969"/>
                <a:gd name="connsiteX7" fmla="*/ 21281 w 42502"/>
                <a:gd name="connsiteY7" fmla="*/ 8781 h 46969"/>
                <a:gd name="connsiteX8" fmla="*/ 10898 w 42502"/>
                <a:gd name="connsiteY8" fmla="*/ 12782 h 46969"/>
                <a:gd name="connsiteX9" fmla="*/ 6421 w 42502"/>
                <a:gd name="connsiteY9" fmla="*/ 23069 h 46969"/>
                <a:gd name="connsiteX10" fmla="*/ 21281 w 42502"/>
                <a:gd name="connsiteY10" fmla="*/ 38118 h 46969"/>
                <a:gd name="connsiteX11" fmla="*/ 21567 w 42502"/>
                <a:gd name="connsiteY11" fmla="*/ 38118 h 46969"/>
                <a:gd name="connsiteX12" fmla="*/ 33664 w 42502"/>
                <a:gd name="connsiteY12" fmla="*/ 32213 h 46969"/>
                <a:gd name="connsiteX13" fmla="*/ 39282 w 42502"/>
                <a:gd name="connsiteY13" fmla="*/ 38404 h 46969"/>
                <a:gd name="connsiteX14" fmla="*/ 20044 w 42502"/>
                <a:gd name="connsiteY14" fmla="*/ 46786 h 46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502" h="46969">
                  <a:moveTo>
                    <a:pt x="20044" y="46786"/>
                  </a:moveTo>
                  <a:cubicBezTo>
                    <a:pt x="13946" y="46900"/>
                    <a:pt x="8042" y="44567"/>
                    <a:pt x="3658" y="40309"/>
                  </a:cubicBezTo>
                  <a:cubicBezTo>
                    <a:pt x="-913" y="35947"/>
                    <a:pt x="-3485" y="29793"/>
                    <a:pt x="-3199" y="23450"/>
                  </a:cubicBezTo>
                  <a:cubicBezTo>
                    <a:pt x="-3390" y="16973"/>
                    <a:pt x="-818" y="10724"/>
                    <a:pt x="4040" y="6400"/>
                  </a:cubicBezTo>
                  <a:cubicBezTo>
                    <a:pt x="8802" y="2028"/>
                    <a:pt x="14995" y="-334"/>
                    <a:pt x="21471" y="-172"/>
                  </a:cubicBezTo>
                  <a:cubicBezTo>
                    <a:pt x="28043" y="-315"/>
                    <a:pt x="34331" y="2276"/>
                    <a:pt x="38808" y="6972"/>
                  </a:cubicBezTo>
                  <a:lnTo>
                    <a:pt x="33187" y="13925"/>
                  </a:lnTo>
                  <a:cubicBezTo>
                    <a:pt x="29948" y="10801"/>
                    <a:pt x="25757" y="8962"/>
                    <a:pt x="21281" y="8781"/>
                  </a:cubicBezTo>
                  <a:cubicBezTo>
                    <a:pt x="17472" y="8705"/>
                    <a:pt x="13660" y="10143"/>
                    <a:pt x="10898" y="12782"/>
                  </a:cubicBezTo>
                  <a:cubicBezTo>
                    <a:pt x="7947" y="15354"/>
                    <a:pt x="6230" y="19135"/>
                    <a:pt x="6421" y="23069"/>
                  </a:cubicBezTo>
                  <a:cubicBezTo>
                    <a:pt x="6326" y="31327"/>
                    <a:pt x="12993" y="38061"/>
                    <a:pt x="21281" y="38118"/>
                  </a:cubicBezTo>
                  <a:cubicBezTo>
                    <a:pt x="21376" y="38118"/>
                    <a:pt x="21471" y="38118"/>
                    <a:pt x="21567" y="38118"/>
                  </a:cubicBezTo>
                  <a:cubicBezTo>
                    <a:pt x="26234" y="37918"/>
                    <a:pt x="30615" y="35775"/>
                    <a:pt x="33664" y="32213"/>
                  </a:cubicBezTo>
                  <a:lnTo>
                    <a:pt x="39282" y="38404"/>
                  </a:lnTo>
                  <a:cubicBezTo>
                    <a:pt x="34331" y="43767"/>
                    <a:pt x="27376" y="46805"/>
                    <a:pt x="20044" y="46786"/>
                  </a:cubicBezTo>
                  <a:close/>
                </a:path>
              </a:pathLst>
            </a:custGeom>
            <a:solidFill>
              <a:srgbClr val="6D6E71"/>
            </a:solidFill>
            <a:ln w="9525" cap="flat">
              <a:noFill/>
              <a:prstDash val="solid"/>
              <a:miter/>
            </a:ln>
          </p:spPr>
          <p:txBody>
            <a:bodyPr rtlCol="0" anchor="ctr"/>
            <a:lstStyle/>
            <a:p>
              <a:endParaRPr lang="en-US"/>
            </a:p>
          </p:txBody>
        </p:sp>
        <p:sp>
          <p:nvSpPr>
            <p:cNvPr id="206" name="Freeform: Shape 205">
              <a:extLst>
                <a:ext uri="{FF2B5EF4-FFF2-40B4-BE49-F238E27FC236}">
                  <a16:creationId xmlns:a16="http://schemas.microsoft.com/office/drawing/2014/main" id="{B07A59C3-B8EF-43F9-81F3-24AA378BFD26}"/>
                </a:ext>
              </a:extLst>
            </p:cNvPr>
            <p:cNvSpPr/>
            <p:nvPr/>
          </p:nvSpPr>
          <p:spPr>
            <a:xfrm>
              <a:off x="10449992" y="1049324"/>
              <a:ext cx="64961" cy="67089"/>
            </a:xfrm>
            <a:custGeom>
              <a:avLst/>
              <a:gdLst>
                <a:gd name="connsiteX0" fmla="*/ 42141 w 45495"/>
                <a:gd name="connsiteY0" fmla="*/ 27545 h 46985"/>
                <a:gd name="connsiteX1" fmla="*/ 6327 w 45495"/>
                <a:gd name="connsiteY1" fmla="*/ 27545 h 46985"/>
                <a:gd name="connsiteX2" fmla="*/ 10898 w 45495"/>
                <a:gd name="connsiteY2" fmla="*/ 35546 h 46985"/>
                <a:gd name="connsiteX3" fmla="*/ 33567 w 45495"/>
                <a:gd name="connsiteY3" fmla="*/ 33165 h 46985"/>
                <a:gd name="connsiteX4" fmla="*/ 38997 w 45495"/>
                <a:gd name="connsiteY4" fmla="*/ 39165 h 46985"/>
                <a:gd name="connsiteX5" fmla="*/ 19947 w 45495"/>
                <a:gd name="connsiteY5" fmla="*/ 46785 h 46985"/>
                <a:gd name="connsiteX6" fmla="*/ 3564 w 45495"/>
                <a:gd name="connsiteY6" fmla="*/ 40404 h 46985"/>
                <a:gd name="connsiteX7" fmla="*/ -3198 w 45495"/>
                <a:gd name="connsiteY7" fmla="*/ 23259 h 46985"/>
                <a:gd name="connsiteX8" fmla="*/ 3659 w 45495"/>
                <a:gd name="connsiteY8" fmla="*/ 6209 h 46985"/>
                <a:gd name="connsiteX9" fmla="*/ 19851 w 45495"/>
                <a:gd name="connsiteY9" fmla="*/ -173 h 46985"/>
                <a:gd name="connsiteX10" fmla="*/ 35662 w 45495"/>
                <a:gd name="connsiteY10" fmla="*/ 5447 h 46985"/>
                <a:gd name="connsiteX11" fmla="*/ 42236 w 45495"/>
                <a:gd name="connsiteY11" fmla="*/ 20973 h 46985"/>
                <a:gd name="connsiteX12" fmla="*/ 6327 w 45495"/>
                <a:gd name="connsiteY12" fmla="*/ 20020 h 46985"/>
                <a:gd name="connsiteX13" fmla="*/ 32520 w 45495"/>
                <a:gd name="connsiteY13" fmla="*/ 20020 h 46985"/>
                <a:gd name="connsiteX14" fmla="*/ 28900 w 45495"/>
                <a:gd name="connsiteY14" fmla="*/ 11162 h 46985"/>
                <a:gd name="connsiteX15" fmla="*/ 20042 w 45495"/>
                <a:gd name="connsiteY15" fmla="*/ 8114 h 46985"/>
                <a:gd name="connsiteX16" fmla="*/ 10517 w 45495"/>
                <a:gd name="connsiteY16" fmla="*/ 11257 h 46985"/>
                <a:gd name="connsiteX17" fmla="*/ 6327 w 45495"/>
                <a:gd name="connsiteY17" fmla="*/ 20020 h 46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95" h="46985">
                  <a:moveTo>
                    <a:pt x="42141" y="27545"/>
                  </a:moveTo>
                  <a:lnTo>
                    <a:pt x="6327" y="27545"/>
                  </a:lnTo>
                  <a:cubicBezTo>
                    <a:pt x="6517" y="30774"/>
                    <a:pt x="8231" y="33717"/>
                    <a:pt x="10898" y="35546"/>
                  </a:cubicBezTo>
                  <a:cubicBezTo>
                    <a:pt x="18042" y="40404"/>
                    <a:pt x="27567" y="39394"/>
                    <a:pt x="33567" y="33165"/>
                  </a:cubicBezTo>
                  <a:lnTo>
                    <a:pt x="38997" y="39165"/>
                  </a:lnTo>
                  <a:cubicBezTo>
                    <a:pt x="34043" y="44299"/>
                    <a:pt x="27090" y="47071"/>
                    <a:pt x="19947" y="46785"/>
                  </a:cubicBezTo>
                  <a:cubicBezTo>
                    <a:pt x="13852" y="46947"/>
                    <a:pt x="7945" y="44652"/>
                    <a:pt x="3564" y="40404"/>
                  </a:cubicBezTo>
                  <a:cubicBezTo>
                    <a:pt x="-1008" y="35927"/>
                    <a:pt x="-3485" y="29679"/>
                    <a:pt x="-3198" y="23259"/>
                  </a:cubicBezTo>
                  <a:cubicBezTo>
                    <a:pt x="-3485" y="16848"/>
                    <a:pt x="-1008" y="10619"/>
                    <a:pt x="3659" y="6209"/>
                  </a:cubicBezTo>
                  <a:cubicBezTo>
                    <a:pt x="8040" y="2027"/>
                    <a:pt x="13852" y="-268"/>
                    <a:pt x="19851" y="-173"/>
                  </a:cubicBezTo>
                  <a:cubicBezTo>
                    <a:pt x="25663" y="-316"/>
                    <a:pt x="31281" y="1685"/>
                    <a:pt x="35662" y="5447"/>
                  </a:cubicBezTo>
                  <a:cubicBezTo>
                    <a:pt x="40141" y="9314"/>
                    <a:pt x="42617" y="15058"/>
                    <a:pt x="42236" y="20973"/>
                  </a:cubicBezTo>
                  <a:close/>
                  <a:moveTo>
                    <a:pt x="6327" y="20020"/>
                  </a:moveTo>
                  <a:lnTo>
                    <a:pt x="32520" y="20020"/>
                  </a:lnTo>
                  <a:cubicBezTo>
                    <a:pt x="32711" y="16667"/>
                    <a:pt x="31376" y="13410"/>
                    <a:pt x="28900" y="11162"/>
                  </a:cubicBezTo>
                  <a:cubicBezTo>
                    <a:pt x="26423" y="9066"/>
                    <a:pt x="23281" y="7980"/>
                    <a:pt x="20042" y="8114"/>
                  </a:cubicBezTo>
                  <a:cubicBezTo>
                    <a:pt x="16612" y="8085"/>
                    <a:pt x="13280" y="9190"/>
                    <a:pt x="10517" y="11257"/>
                  </a:cubicBezTo>
                  <a:cubicBezTo>
                    <a:pt x="7754" y="13324"/>
                    <a:pt x="6231" y="16591"/>
                    <a:pt x="6327" y="20020"/>
                  </a:cubicBezTo>
                  <a:close/>
                </a:path>
              </a:pathLst>
            </a:custGeom>
            <a:solidFill>
              <a:srgbClr val="6D6E71"/>
            </a:solidFill>
            <a:ln w="9525" cap="flat">
              <a:no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id="{FEFA77D4-3F3D-4D84-AED1-02E74B28ED42}"/>
                </a:ext>
              </a:extLst>
            </p:cNvPr>
            <p:cNvSpPr/>
            <p:nvPr/>
          </p:nvSpPr>
          <p:spPr>
            <a:xfrm>
              <a:off x="10529856" y="1049314"/>
              <a:ext cx="59918" cy="66118"/>
            </a:xfrm>
            <a:custGeom>
              <a:avLst/>
              <a:gdLst>
                <a:gd name="connsiteX0" fmla="*/ 6304 w 41963"/>
                <a:gd name="connsiteY0" fmla="*/ 21456 h 46305"/>
                <a:gd name="connsiteX1" fmla="*/ 6304 w 41963"/>
                <a:gd name="connsiteY1" fmla="*/ 46126 h 46305"/>
                <a:gd name="connsiteX2" fmla="*/ -3221 w 41963"/>
                <a:gd name="connsiteY2" fmla="*/ 46126 h 46305"/>
                <a:gd name="connsiteX3" fmla="*/ -3221 w 41963"/>
                <a:gd name="connsiteY3" fmla="*/ 501 h 46305"/>
                <a:gd name="connsiteX4" fmla="*/ 6304 w 41963"/>
                <a:gd name="connsiteY4" fmla="*/ 501 h 46305"/>
                <a:gd name="connsiteX5" fmla="*/ 6304 w 41963"/>
                <a:gd name="connsiteY5" fmla="*/ 8883 h 46305"/>
                <a:gd name="connsiteX6" fmla="*/ 12688 w 41963"/>
                <a:gd name="connsiteY6" fmla="*/ 2216 h 46305"/>
                <a:gd name="connsiteX7" fmla="*/ 21450 w 41963"/>
                <a:gd name="connsiteY7" fmla="*/ -166 h 46305"/>
                <a:gd name="connsiteX8" fmla="*/ 33928 w 41963"/>
                <a:gd name="connsiteY8" fmla="*/ 4597 h 46305"/>
                <a:gd name="connsiteX9" fmla="*/ 38691 w 41963"/>
                <a:gd name="connsiteY9" fmla="*/ 18217 h 46305"/>
                <a:gd name="connsiteX10" fmla="*/ 38691 w 41963"/>
                <a:gd name="connsiteY10" fmla="*/ 46126 h 46305"/>
                <a:gd name="connsiteX11" fmla="*/ 29166 w 41963"/>
                <a:gd name="connsiteY11" fmla="*/ 46126 h 46305"/>
                <a:gd name="connsiteX12" fmla="*/ 29166 w 41963"/>
                <a:gd name="connsiteY12" fmla="*/ 21075 h 46305"/>
                <a:gd name="connsiteX13" fmla="*/ 18783 w 41963"/>
                <a:gd name="connsiteY13" fmla="*/ 8502 h 46305"/>
                <a:gd name="connsiteX14" fmla="*/ 10116 w 41963"/>
                <a:gd name="connsiteY14" fmla="*/ 11836 h 46305"/>
                <a:gd name="connsiteX15" fmla="*/ 6304 w 41963"/>
                <a:gd name="connsiteY15" fmla="*/ 21456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3" h="46305">
                  <a:moveTo>
                    <a:pt x="6304" y="21456"/>
                  </a:moveTo>
                  <a:lnTo>
                    <a:pt x="6304" y="46126"/>
                  </a:lnTo>
                  <a:lnTo>
                    <a:pt x="-3221" y="46126"/>
                  </a:lnTo>
                  <a:lnTo>
                    <a:pt x="-3221" y="501"/>
                  </a:lnTo>
                  <a:lnTo>
                    <a:pt x="6304" y="501"/>
                  </a:lnTo>
                  <a:lnTo>
                    <a:pt x="6304" y="8883"/>
                  </a:lnTo>
                  <a:cubicBezTo>
                    <a:pt x="7830" y="6121"/>
                    <a:pt x="10020" y="3816"/>
                    <a:pt x="12688" y="2216"/>
                  </a:cubicBezTo>
                  <a:cubicBezTo>
                    <a:pt x="15352" y="682"/>
                    <a:pt x="18401" y="-147"/>
                    <a:pt x="21450" y="-166"/>
                  </a:cubicBezTo>
                  <a:cubicBezTo>
                    <a:pt x="26117" y="-356"/>
                    <a:pt x="30593" y="1368"/>
                    <a:pt x="33928" y="4597"/>
                  </a:cubicBezTo>
                  <a:cubicBezTo>
                    <a:pt x="37356" y="8273"/>
                    <a:pt x="39072" y="13207"/>
                    <a:pt x="38691" y="18217"/>
                  </a:cubicBezTo>
                  <a:lnTo>
                    <a:pt x="38691" y="46126"/>
                  </a:lnTo>
                  <a:lnTo>
                    <a:pt x="29166" y="46126"/>
                  </a:lnTo>
                  <a:lnTo>
                    <a:pt x="29166" y="21075"/>
                  </a:lnTo>
                  <a:cubicBezTo>
                    <a:pt x="29166" y="12693"/>
                    <a:pt x="25736" y="8502"/>
                    <a:pt x="18783" y="8502"/>
                  </a:cubicBezTo>
                  <a:cubicBezTo>
                    <a:pt x="15543" y="8473"/>
                    <a:pt x="12497" y="9664"/>
                    <a:pt x="10116" y="11836"/>
                  </a:cubicBezTo>
                  <a:cubicBezTo>
                    <a:pt x="7448" y="14322"/>
                    <a:pt x="6114" y="17846"/>
                    <a:pt x="6304" y="21456"/>
                  </a:cubicBezTo>
                  <a:close/>
                </a:path>
              </a:pathLst>
            </a:custGeom>
            <a:solidFill>
              <a:srgbClr val="6D6E71"/>
            </a:solidFill>
            <a:ln w="9525"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E64D04E4-EA15-422B-8D52-41A3A37082D6}"/>
                </a:ext>
              </a:extLst>
            </p:cNvPr>
            <p:cNvSpPr/>
            <p:nvPr/>
          </p:nvSpPr>
          <p:spPr>
            <a:xfrm>
              <a:off x="10603846" y="1030157"/>
              <a:ext cx="45287" cy="86228"/>
            </a:xfrm>
            <a:custGeom>
              <a:avLst/>
              <a:gdLst>
                <a:gd name="connsiteX0" fmla="*/ 12113 w 31716"/>
                <a:gd name="connsiteY0" fmla="*/ 21632 h 60389"/>
                <a:gd name="connsiteX1" fmla="*/ 12113 w 31716"/>
                <a:gd name="connsiteY1" fmla="*/ 44778 h 60389"/>
                <a:gd name="connsiteX2" fmla="*/ 13827 w 31716"/>
                <a:gd name="connsiteY2" fmla="*/ 50017 h 60389"/>
                <a:gd name="connsiteX3" fmla="*/ 18589 w 31716"/>
                <a:gd name="connsiteY3" fmla="*/ 51922 h 60389"/>
                <a:gd name="connsiteX4" fmla="*/ 24496 w 31716"/>
                <a:gd name="connsiteY4" fmla="*/ 48969 h 60389"/>
                <a:gd name="connsiteX5" fmla="*/ 28496 w 31716"/>
                <a:gd name="connsiteY5" fmla="*/ 55732 h 60389"/>
                <a:gd name="connsiteX6" fmla="*/ 17257 w 31716"/>
                <a:gd name="connsiteY6" fmla="*/ 60208 h 60389"/>
                <a:gd name="connsiteX7" fmla="*/ 6779 w 31716"/>
                <a:gd name="connsiteY7" fmla="*/ 56017 h 60389"/>
                <a:gd name="connsiteX8" fmla="*/ 2493 w 31716"/>
                <a:gd name="connsiteY8" fmla="*/ 44588 h 60389"/>
                <a:gd name="connsiteX9" fmla="*/ 2493 w 31716"/>
                <a:gd name="connsiteY9" fmla="*/ 21632 h 60389"/>
                <a:gd name="connsiteX10" fmla="*/ -3221 w 31716"/>
                <a:gd name="connsiteY10" fmla="*/ 21632 h 60389"/>
                <a:gd name="connsiteX11" fmla="*/ -3221 w 31716"/>
                <a:gd name="connsiteY11" fmla="*/ 13917 h 60389"/>
                <a:gd name="connsiteX12" fmla="*/ 2493 w 31716"/>
                <a:gd name="connsiteY12" fmla="*/ 13917 h 60389"/>
                <a:gd name="connsiteX13" fmla="*/ 2493 w 31716"/>
                <a:gd name="connsiteY13" fmla="*/ -180 h 60389"/>
                <a:gd name="connsiteX14" fmla="*/ 12018 w 31716"/>
                <a:gd name="connsiteY14" fmla="*/ -180 h 60389"/>
                <a:gd name="connsiteX15" fmla="*/ 12018 w 31716"/>
                <a:gd name="connsiteY15" fmla="*/ 14108 h 60389"/>
                <a:gd name="connsiteX16" fmla="*/ 24019 w 31716"/>
                <a:gd name="connsiteY16" fmla="*/ 14108 h 60389"/>
                <a:gd name="connsiteX17" fmla="*/ 24019 w 31716"/>
                <a:gd name="connsiteY17" fmla="*/ 21823 h 60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6" h="60389">
                  <a:moveTo>
                    <a:pt x="12113" y="21632"/>
                  </a:moveTo>
                  <a:lnTo>
                    <a:pt x="12113" y="44778"/>
                  </a:lnTo>
                  <a:cubicBezTo>
                    <a:pt x="12018" y="46674"/>
                    <a:pt x="12590" y="48540"/>
                    <a:pt x="13827" y="50017"/>
                  </a:cubicBezTo>
                  <a:cubicBezTo>
                    <a:pt x="15066" y="51312"/>
                    <a:pt x="16780" y="52008"/>
                    <a:pt x="18589" y="51922"/>
                  </a:cubicBezTo>
                  <a:cubicBezTo>
                    <a:pt x="20875" y="51817"/>
                    <a:pt x="23066" y="50750"/>
                    <a:pt x="24496" y="48969"/>
                  </a:cubicBezTo>
                  <a:lnTo>
                    <a:pt x="28496" y="55732"/>
                  </a:lnTo>
                  <a:cubicBezTo>
                    <a:pt x="25447" y="58561"/>
                    <a:pt x="21447" y="60161"/>
                    <a:pt x="17257" y="60208"/>
                  </a:cubicBezTo>
                  <a:cubicBezTo>
                    <a:pt x="13353" y="60256"/>
                    <a:pt x="9541" y="58751"/>
                    <a:pt x="6779" y="56017"/>
                  </a:cubicBezTo>
                  <a:cubicBezTo>
                    <a:pt x="3828" y="52960"/>
                    <a:pt x="2302" y="48826"/>
                    <a:pt x="2493" y="44588"/>
                  </a:cubicBezTo>
                  <a:lnTo>
                    <a:pt x="2493" y="21632"/>
                  </a:lnTo>
                  <a:lnTo>
                    <a:pt x="-3221" y="21632"/>
                  </a:lnTo>
                  <a:lnTo>
                    <a:pt x="-3221" y="13917"/>
                  </a:lnTo>
                  <a:lnTo>
                    <a:pt x="2493" y="13917"/>
                  </a:lnTo>
                  <a:lnTo>
                    <a:pt x="2493" y="-180"/>
                  </a:lnTo>
                  <a:lnTo>
                    <a:pt x="12018" y="-180"/>
                  </a:lnTo>
                  <a:lnTo>
                    <a:pt x="12018" y="14108"/>
                  </a:lnTo>
                  <a:lnTo>
                    <a:pt x="24019" y="14108"/>
                  </a:lnTo>
                  <a:lnTo>
                    <a:pt x="24019" y="21823"/>
                  </a:lnTo>
                  <a:close/>
                </a:path>
              </a:pathLst>
            </a:custGeom>
            <a:solidFill>
              <a:srgbClr val="6D6E71"/>
            </a:solidFill>
            <a:ln w="9525"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9A81CC7B-41BE-4D5E-B769-7E09331C0049}"/>
                </a:ext>
              </a:extLst>
            </p:cNvPr>
            <p:cNvSpPr/>
            <p:nvPr/>
          </p:nvSpPr>
          <p:spPr>
            <a:xfrm>
              <a:off x="10655097" y="1049305"/>
              <a:ext cx="58026" cy="67096"/>
            </a:xfrm>
            <a:custGeom>
              <a:avLst/>
              <a:gdLst>
                <a:gd name="connsiteX0" fmla="*/ 37179 w 40638"/>
                <a:gd name="connsiteY0" fmla="*/ 46131 h 46990"/>
                <a:gd name="connsiteX1" fmla="*/ 28417 w 40638"/>
                <a:gd name="connsiteY1" fmla="*/ 46131 h 46990"/>
                <a:gd name="connsiteX2" fmla="*/ 28417 w 40638"/>
                <a:gd name="connsiteY2" fmla="*/ 40035 h 46990"/>
                <a:gd name="connsiteX3" fmla="*/ 13274 w 40638"/>
                <a:gd name="connsiteY3" fmla="*/ 46798 h 46990"/>
                <a:gd name="connsiteX4" fmla="*/ 1460 w 40638"/>
                <a:gd name="connsiteY4" fmla="*/ 42798 h 46990"/>
                <a:gd name="connsiteX5" fmla="*/ -3207 w 40638"/>
                <a:gd name="connsiteY5" fmla="*/ 32034 h 46990"/>
                <a:gd name="connsiteX6" fmla="*/ 1746 w 40638"/>
                <a:gd name="connsiteY6" fmla="*/ 21938 h 46990"/>
                <a:gd name="connsiteX7" fmla="*/ 15178 w 40638"/>
                <a:gd name="connsiteY7" fmla="*/ 18604 h 46990"/>
                <a:gd name="connsiteX8" fmla="*/ 27654 w 40638"/>
                <a:gd name="connsiteY8" fmla="*/ 18604 h 46990"/>
                <a:gd name="connsiteX9" fmla="*/ 27654 w 40638"/>
                <a:gd name="connsiteY9" fmla="*/ 16890 h 46990"/>
                <a:gd name="connsiteX10" fmla="*/ 17559 w 40638"/>
                <a:gd name="connsiteY10" fmla="*/ 7841 h 46990"/>
                <a:gd name="connsiteX11" fmla="*/ 4318 w 40638"/>
                <a:gd name="connsiteY11" fmla="*/ 12413 h 46990"/>
                <a:gd name="connsiteX12" fmla="*/ 33 w 40638"/>
                <a:gd name="connsiteY12" fmla="*/ 6412 h 46990"/>
                <a:gd name="connsiteX13" fmla="*/ 19083 w 40638"/>
                <a:gd name="connsiteY13" fmla="*/ -160 h 46990"/>
                <a:gd name="connsiteX14" fmla="*/ 32228 w 40638"/>
                <a:gd name="connsiteY14" fmla="*/ 3936 h 46990"/>
                <a:gd name="connsiteX15" fmla="*/ 37370 w 40638"/>
                <a:gd name="connsiteY15" fmla="*/ 16699 h 46990"/>
                <a:gd name="connsiteX16" fmla="*/ 27654 w 40638"/>
                <a:gd name="connsiteY16" fmla="*/ 29177 h 46990"/>
                <a:gd name="connsiteX17" fmla="*/ 27654 w 40638"/>
                <a:gd name="connsiteY17" fmla="*/ 25272 h 46990"/>
                <a:gd name="connsiteX18" fmla="*/ 16797 w 40638"/>
                <a:gd name="connsiteY18" fmla="*/ 25272 h 46990"/>
                <a:gd name="connsiteX19" fmla="*/ 6509 w 40638"/>
                <a:gd name="connsiteY19" fmla="*/ 31844 h 46990"/>
                <a:gd name="connsiteX20" fmla="*/ 9081 w 40638"/>
                <a:gd name="connsiteY20" fmla="*/ 36892 h 46990"/>
                <a:gd name="connsiteX21" fmla="*/ 16225 w 40638"/>
                <a:gd name="connsiteY21" fmla="*/ 38702 h 46990"/>
                <a:gd name="connsiteX22" fmla="*/ 24226 w 40638"/>
                <a:gd name="connsiteY22" fmla="*/ 36130 h 46990"/>
                <a:gd name="connsiteX23" fmla="*/ 27561 w 40638"/>
                <a:gd name="connsiteY23" fmla="*/ 29177 h 4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8" h="46990">
                  <a:moveTo>
                    <a:pt x="37179" y="46131"/>
                  </a:moveTo>
                  <a:lnTo>
                    <a:pt x="28417" y="46131"/>
                  </a:lnTo>
                  <a:lnTo>
                    <a:pt x="28417" y="40035"/>
                  </a:lnTo>
                  <a:cubicBezTo>
                    <a:pt x="24703" y="44483"/>
                    <a:pt x="19083" y="46979"/>
                    <a:pt x="13274" y="46798"/>
                  </a:cubicBezTo>
                  <a:cubicBezTo>
                    <a:pt x="8986" y="46960"/>
                    <a:pt x="4795" y="45531"/>
                    <a:pt x="1460" y="42798"/>
                  </a:cubicBezTo>
                  <a:cubicBezTo>
                    <a:pt x="-1681" y="40112"/>
                    <a:pt x="-3395" y="36149"/>
                    <a:pt x="-3207" y="32034"/>
                  </a:cubicBezTo>
                  <a:cubicBezTo>
                    <a:pt x="-3395" y="28034"/>
                    <a:pt x="-1586" y="24205"/>
                    <a:pt x="1746" y="21938"/>
                  </a:cubicBezTo>
                  <a:cubicBezTo>
                    <a:pt x="5844" y="19547"/>
                    <a:pt x="10511" y="18385"/>
                    <a:pt x="15178" y="18604"/>
                  </a:cubicBezTo>
                  <a:lnTo>
                    <a:pt x="27654" y="18604"/>
                  </a:lnTo>
                  <a:lnTo>
                    <a:pt x="27654" y="16890"/>
                  </a:lnTo>
                  <a:cubicBezTo>
                    <a:pt x="27654" y="10889"/>
                    <a:pt x="24226" y="7841"/>
                    <a:pt x="17559" y="7841"/>
                  </a:cubicBezTo>
                  <a:cubicBezTo>
                    <a:pt x="12797" y="8012"/>
                    <a:pt x="8225" y="9603"/>
                    <a:pt x="4318" y="12413"/>
                  </a:cubicBezTo>
                  <a:lnTo>
                    <a:pt x="33" y="6412"/>
                  </a:lnTo>
                  <a:cubicBezTo>
                    <a:pt x="5462" y="2059"/>
                    <a:pt x="12130" y="-274"/>
                    <a:pt x="19083" y="-160"/>
                  </a:cubicBezTo>
                  <a:cubicBezTo>
                    <a:pt x="23845" y="-370"/>
                    <a:pt x="28417" y="1078"/>
                    <a:pt x="32228" y="3936"/>
                  </a:cubicBezTo>
                  <a:cubicBezTo>
                    <a:pt x="35847" y="7126"/>
                    <a:pt x="37751" y="11870"/>
                    <a:pt x="37370" y="16699"/>
                  </a:cubicBezTo>
                  <a:close/>
                  <a:moveTo>
                    <a:pt x="27654" y="29177"/>
                  </a:moveTo>
                  <a:lnTo>
                    <a:pt x="27654" y="25272"/>
                  </a:lnTo>
                  <a:lnTo>
                    <a:pt x="16797" y="25272"/>
                  </a:lnTo>
                  <a:cubicBezTo>
                    <a:pt x="9939" y="25272"/>
                    <a:pt x="6509" y="27462"/>
                    <a:pt x="6509" y="31844"/>
                  </a:cubicBezTo>
                  <a:cubicBezTo>
                    <a:pt x="6414" y="33863"/>
                    <a:pt x="7367" y="35787"/>
                    <a:pt x="9081" y="36892"/>
                  </a:cubicBezTo>
                  <a:cubicBezTo>
                    <a:pt x="11176" y="38226"/>
                    <a:pt x="13748" y="38864"/>
                    <a:pt x="16225" y="38702"/>
                  </a:cubicBezTo>
                  <a:cubicBezTo>
                    <a:pt x="19083" y="38759"/>
                    <a:pt x="21941" y="37854"/>
                    <a:pt x="24226" y="36130"/>
                  </a:cubicBezTo>
                  <a:cubicBezTo>
                    <a:pt x="26417" y="34511"/>
                    <a:pt x="27654" y="31901"/>
                    <a:pt x="27561" y="29177"/>
                  </a:cubicBezTo>
                  <a:close/>
                </a:path>
              </a:pathLst>
            </a:custGeom>
            <a:solidFill>
              <a:srgbClr val="6D6E71"/>
            </a:solidFill>
            <a:ln w="9525"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BC711AB8-1ACD-4075-8C05-499DB92B81F0}"/>
                </a:ext>
              </a:extLst>
            </p:cNvPr>
            <p:cNvSpPr/>
            <p:nvPr/>
          </p:nvSpPr>
          <p:spPr>
            <a:xfrm>
              <a:off x="10728000" y="1049320"/>
              <a:ext cx="64463" cy="92388"/>
            </a:xfrm>
            <a:custGeom>
              <a:avLst/>
              <a:gdLst>
                <a:gd name="connsiteX0" fmla="*/ 41844 w 45146"/>
                <a:gd name="connsiteY0" fmla="*/ 497 h 64703"/>
                <a:gd name="connsiteX1" fmla="*/ 41844 w 45146"/>
                <a:gd name="connsiteY1" fmla="*/ 40311 h 64703"/>
                <a:gd name="connsiteX2" fmla="*/ 35273 w 45146"/>
                <a:gd name="connsiteY2" fmla="*/ 58409 h 64703"/>
                <a:gd name="connsiteX3" fmla="*/ 18413 w 45146"/>
                <a:gd name="connsiteY3" fmla="*/ 64505 h 64703"/>
                <a:gd name="connsiteX4" fmla="*/ -160 w 45146"/>
                <a:gd name="connsiteY4" fmla="*/ 58027 h 64703"/>
                <a:gd name="connsiteX5" fmla="*/ 4316 w 45146"/>
                <a:gd name="connsiteY5" fmla="*/ 50789 h 64703"/>
                <a:gd name="connsiteX6" fmla="*/ 17841 w 45146"/>
                <a:gd name="connsiteY6" fmla="*/ 55837 h 64703"/>
                <a:gd name="connsiteX7" fmla="*/ 28606 w 45146"/>
                <a:gd name="connsiteY7" fmla="*/ 52313 h 64703"/>
                <a:gd name="connsiteX8" fmla="*/ 32605 w 45146"/>
                <a:gd name="connsiteY8" fmla="*/ 41073 h 64703"/>
                <a:gd name="connsiteX9" fmla="*/ 32605 w 45146"/>
                <a:gd name="connsiteY9" fmla="*/ 35263 h 64703"/>
                <a:gd name="connsiteX10" fmla="*/ 26510 w 45146"/>
                <a:gd name="connsiteY10" fmla="*/ 41644 h 64703"/>
                <a:gd name="connsiteX11" fmla="*/ 17555 w 45146"/>
                <a:gd name="connsiteY11" fmla="*/ 44121 h 64703"/>
                <a:gd name="connsiteX12" fmla="*/ 2602 w 45146"/>
                <a:gd name="connsiteY12" fmla="*/ 37739 h 64703"/>
                <a:gd name="connsiteX13" fmla="*/ -3209 w 45146"/>
                <a:gd name="connsiteY13" fmla="*/ 21928 h 64703"/>
                <a:gd name="connsiteX14" fmla="*/ 2602 w 45146"/>
                <a:gd name="connsiteY14" fmla="*/ 6211 h 64703"/>
                <a:gd name="connsiteX15" fmla="*/ 17460 w 45146"/>
                <a:gd name="connsiteY15" fmla="*/ -170 h 64703"/>
                <a:gd name="connsiteX16" fmla="*/ 32224 w 45146"/>
                <a:gd name="connsiteY16" fmla="*/ 7259 h 64703"/>
                <a:gd name="connsiteX17" fmla="*/ 32224 w 45146"/>
                <a:gd name="connsiteY17" fmla="*/ 497 h 64703"/>
                <a:gd name="connsiteX18" fmla="*/ 6221 w 45146"/>
                <a:gd name="connsiteY18" fmla="*/ 21547 h 64703"/>
                <a:gd name="connsiteX19" fmla="*/ 9746 w 45146"/>
                <a:gd name="connsiteY19" fmla="*/ 31072 h 64703"/>
                <a:gd name="connsiteX20" fmla="*/ 19271 w 45146"/>
                <a:gd name="connsiteY20" fmla="*/ 35167 h 64703"/>
                <a:gd name="connsiteX21" fmla="*/ 28796 w 45146"/>
                <a:gd name="connsiteY21" fmla="*/ 31167 h 64703"/>
                <a:gd name="connsiteX22" fmla="*/ 28796 w 45146"/>
                <a:gd name="connsiteY22" fmla="*/ 11450 h 64703"/>
                <a:gd name="connsiteX23" fmla="*/ 19271 w 45146"/>
                <a:gd name="connsiteY23" fmla="*/ 7355 h 64703"/>
                <a:gd name="connsiteX24" fmla="*/ 9746 w 45146"/>
                <a:gd name="connsiteY24" fmla="*/ 11546 h 64703"/>
                <a:gd name="connsiteX25" fmla="*/ 6221 w 45146"/>
                <a:gd name="connsiteY25" fmla="*/ 21547 h 6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5146" h="64703">
                  <a:moveTo>
                    <a:pt x="41844" y="497"/>
                  </a:moveTo>
                  <a:lnTo>
                    <a:pt x="41844" y="40311"/>
                  </a:lnTo>
                  <a:cubicBezTo>
                    <a:pt x="42416" y="47007"/>
                    <a:pt x="39940" y="53608"/>
                    <a:pt x="35273" y="58409"/>
                  </a:cubicBezTo>
                  <a:cubicBezTo>
                    <a:pt x="30701" y="62571"/>
                    <a:pt x="24603" y="64752"/>
                    <a:pt x="18413" y="64505"/>
                  </a:cubicBezTo>
                  <a:cubicBezTo>
                    <a:pt x="11651" y="64524"/>
                    <a:pt x="5079" y="62238"/>
                    <a:pt x="-160" y="58027"/>
                  </a:cubicBezTo>
                  <a:lnTo>
                    <a:pt x="4316" y="50789"/>
                  </a:lnTo>
                  <a:cubicBezTo>
                    <a:pt x="8125" y="53903"/>
                    <a:pt x="12888" y="55684"/>
                    <a:pt x="17841" y="55837"/>
                  </a:cubicBezTo>
                  <a:cubicBezTo>
                    <a:pt x="21748" y="56085"/>
                    <a:pt x="25557" y="54827"/>
                    <a:pt x="28606" y="52313"/>
                  </a:cubicBezTo>
                  <a:cubicBezTo>
                    <a:pt x="31556" y="49331"/>
                    <a:pt x="32987" y="45226"/>
                    <a:pt x="32605" y="41073"/>
                  </a:cubicBezTo>
                  <a:lnTo>
                    <a:pt x="32605" y="35263"/>
                  </a:lnTo>
                  <a:cubicBezTo>
                    <a:pt x="31177" y="37930"/>
                    <a:pt x="29080" y="40140"/>
                    <a:pt x="26510" y="41644"/>
                  </a:cubicBezTo>
                  <a:cubicBezTo>
                    <a:pt x="23843" y="43292"/>
                    <a:pt x="20699" y="44149"/>
                    <a:pt x="17555" y="44121"/>
                  </a:cubicBezTo>
                  <a:cubicBezTo>
                    <a:pt x="11841" y="44273"/>
                    <a:pt x="6412" y="41940"/>
                    <a:pt x="2602" y="37739"/>
                  </a:cubicBezTo>
                  <a:cubicBezTo>
                    <a:pt x="-1304" y="33405"/>
                    <a:pt x="-3400" y="27748"/>
                    <a:pt x="-3209" y="21928"/>
                  </a:cubicBezTo>
                  <a:cubicBezTo>
                    <a:pt x="-3400" y="16137"/>
                    <a:pt x="-1304" y="10507"/>
                    <a:pt x="2602" y="6211"/>
                  </a:cubicBezTo>
                  <a:cubicBezTo>
                    <a:pt x="6316" y="1982"/>
                    <a:pt x="11841" y="-351"/>
                    <a:pt x="17460" y="-170"/>
                  </a:cubicBezTo>
                  <a:cubicBezTo>
                    <a:pt x="23271" y="-284"/>
                    <a:pt x="28796" y="2497"/>
                    <a:pt x="32224" y="7259"/>
                  </a:cubicBezTo>
                  <a:lnTo>
                    <a:pt x="32224" y="497"/>
                  </a:lnTo>
                  <a:close/>
                  <a:moveTo>
                    <a:pt x="6221" y="21547"/>
                  </a:moveTo>
                  <a:cubicBezTo>
                    <a:pt x="6125" y="25052"/>
                    <a:pt x="7460" y="28452"/>
                    <a:pt x="9746" y="31072"/>
                  </a:cubicBezTo>
                  <a:cubicBezTo>
                    <a:pt x="12127" y="33872"/>
                    <a:pt x="15650" y="35387"/>
                    <a:pt x="19271" y="35167"/>
                  </a:cubicBezTo>
                  <a:cubicBezTo>
                    <a:pt x="22890" y="35282"/>
                    <a:pt x="26320" y="33825"/>
                    <a:pt x="28796" y="31167"/>
                  </a:cubicBezTo>
                  <a:cubicBezTo>
                    <a:pt x="33654" y="25509"/>
                    <a:pt x="33654" y="17108"/>
                    <a:pt x="28796" y="11450"/>
                  </a:cubicBezTo>
                  <a:cubicBezTo>
                    <a:pt x="26415" y="8726"/>
                    <a:pt x="22890" y="7221"/>
                    <a:pt x="19271" y="7355"/>
                  </a:cubicBezTo>
                  <a:cubicBezTo>
                    <a:pt x="15650" y="7126"/>
                    <a:pt x="12032" y="8688"/>
                    <a:pt x="9746" y="11546"/>
                  </a:cubicBezTo>
                  <a:cubicBezTo>
                    <a:pt x="7365" y="14327"/>
                    <a:pt x="6125" y="17889"/>
                    <a:pt x="6221" y="21547"/>
                  </a:cubicBezTo>
                  <a:close/>
                </a:path>
              </a:pathLst>
            </a:custGeom>
            <a:solidFill>
              <a:srgbClr val="6D6E71"/>
            </a:solidFill>
            <a:ln w="9525" cap="flat">
              <a:no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B8A35D3C-141D-4F9B-993C-9F33F28ED105}"/>
                </a:ext>
              </a:extLst>
            </p:cNvPr>
            <p:cNvSpPr/>
            <p:nvPr/>
          </p:nvSpPr>
          <p:spPr>
            <a:xfrm>
              <a:off x="10808070" y="1049324"/>
              <a:ext cx="64826" cy="67082"/>
            </a:xfrm>
            <a:custGeom>
              <a:avLst/>
              <a:gdLst>
                <a:gd name="connsiteX0" fmla="*/ 42061 w 45400"/>
                <a:gd name="connsiteY0" fmla="*/ 27545 h 46980"/>
                <a:gd name="connsiteX1" fmla="*/ 6342 w 45400"/>
                <a:gd name="connsiteY1" fmla="*/ 27545 h 46980"/>
                <a:gd name="connsiteX2" fmla="*/ 10821 w 45400"/>
                <a:gd name="connsiteY2" fmla="*/ 35546 h 46980"/>
                <a:gd name="connsiteX3" fmla="*/ 20346 w 45400"/>
                <a:gd name="connsiteY3" fmla="*/ 38594 h 46980"/>
                <a:gd name="connsiteX4" fmla="*/ 33394 w 45400"/>
                <a:gd name="connsiteY4" fmla="*/ 33165 h 46980"/>
                <a:gd name="connsiteX5" fmla="*/ 38919 w 45400"/>
                <a:gd name="connsiteY5" fmla="*/ 39165 h 46980"/>
                <a:gd name="connsiteX6" fmla="*/ 19869 w 45400"/>
                <a:gd name="connsiteY6" fmla="*/ 46785 h 46980"/>
                <a:gd name="connsiteX7" fmla="*/ 3487 w 45400"/>
                <a:gd name="connsiteY7" fmla="*/ 40404 h 46980"/>
                <a:gd name="connsiteX8" fmla="*/ -3183 w 45400"/>
                <a:gd name="connsiteY8" fmla="*/ 23259 h 46980"/>
                <a:gd name="connsiteX9" fmla="*/ 3677 w 45400"/>
                <a:gd name="connsiteY9" fmla="*/ 6209 h 46980"/>
                <a:gd name="connsiteX10" fmla="*/ 19774 w 45400"/>
                <a:gd name="connsiteY10" fmla="*/ -173 h 46980"/>
                <a:gd name="connsiteX11" fmla="*/ 35680 w 45400"/>
                <a:gd name="connsiteY11" fmla="*/ 5447 h 46980"/>
                <a:gd name="connsiteX12" fmla="*/ 42156 w 45400"/>
                <a:gd name="connsiteY12" fmla="*/ 20973 h 46980"/>
                <a:gd name="connsiteX13" fmla="*/ 6342 w 45400"/>
                <a:gd name="connsiteY13" fmla="*/ 20020 h 46980"/>
                <a:gd name="connsiteX14" fmla="*/ 32441 w 45400"/>
                <a:gd name="connsiteY14" fmla="*/ 20020 h 46980"/>
                <a:gd name="connsiteX15" fmla="*/ 28822 w 45400"/>
                <a:gd name="connsiteY15" fmla="*/ 11162 h 46980"/>
                <a:gd name="connsiteX16" fmla="*/ 19965 w 45400"/>
                <a:gd name="connsiteY16" fmla="*/ 8114 h 46980"/>
                <a:gd name="connsiteX17" fmla="*/ 10440 w 45400"/>
                <a:gd name="connsiteY17" fmla="*/ 11257 h 46980"/>
                <a:gd name="connsiteX18" fmla="*/ 6342 w 45400"/>
                <a:gd name="connsiteY18" fmla="*/ 20020 h 46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00" h="46980">
                  <a:moveTo>
                    <a:pt x="42061" y="27545"/>
                  </a:moveTo>
                  <a:lnTo>
                    <a:pt x="6342" y="27545"/>
                  </a:lnTo>
                  <a:cubicBezTo>
                    <a:pt x="6438" y="30774"/>
                    <a:pt x="8154" y="33736"/>
                    <a:pt x="10821" y="35546"/>
                  </a:cubicBezTo>
                  <a:cubicBezTo>
                    <a:pt x="13581" y="37536"/>
                    <a:pt x="16916" y="38603"/>
                    <a:pt x="20346" y="38594"/>
                  </a:cubicBezTo>
                  <a:cubicBezTo>
                    <a:pt x="25297" y="38918"/>
                    <a:pt x="30155" y="36917"/>
                    <a:pt x="33394" y="33165"/>
                  </a:cubicBezTo>
                  <a:lnTo>
                    <a:pt x="38919" y="39165"/>
                  </a:lnTo>
                  <a:cubicBezTo>
                    <a:pt x="33966" y="44271"/>
                    <a:pt x="27013" y="47033"/>
                    <a:pt x="19869" y="46785"/>
                  </a:cubicBezTo>
                  <a:cubicBezTo>
                    <a:pt x="13772" y="46909"/>
                    <a:pt x="7868" y="44614"/>
                    <a:pt x="3487" y="40404"/>
                  </a:cubicBezTo>
                  <a:cubicBezTo>
                    <a:pt x="-1085" y="35917"/>
                    <a:pt x="-3562" y="29669"/>
                    <a:pt x="-3183" y="23259"/>
                  </a:cubicBezTo>
                  <a:cubicBezTo>
                    <a:pt x="-3467" y="16848"/>
                    <a:pt x="-990" y="10619"/>
                    <a:pt x="3677" y="6209"/>
                  </a:cubicBezTo>
                  <a:cubicBezTo>
                    <a:pt x="7963" y="2037"/>
                    <a:pt x="13772" y="-259"/>
                    <a:pt x="19774" y="-173"/>
                  </a:cubicBezTo>
                  <a:cubicBezTo>
                    <a:pt x="25583" y="-316"/>
                    <a:pt x="31203" y="1685"/>
                    <a:pt x="35680" y="5447"/>
                  </a:cubicBezTo>
                  <a:cubicBezTo>
                    <a:pt x="40061" y="9381"/>
                    <a:pt x="42442" y="15086"/>
                    <a:pt x="42156" y="20973"/>
                  </a:cubicBezTo>
                  <a:close/>
                  <a:moveTo>
                    <a:pt x="6342" y="20020"/>
                  </a:moveTo>
                  <a:lnTo>
                    <a:pt x="32441" y="20020"/>
                  </a:lnTo>
                  <a:cubicBezTo>
                    <a:pt x="32631" y="16667"/>
                    <a:pt x="31299" y="13410"/>
                    <a:pt x="28822" y="11162"/>
                  </a:cubicBezTo>
                  <a:cubicBezTo>
                    <a:pt x="26346" y="9066"/>
                    <a:pt x="23202" y="7980"/>
                    <a:pt x="19965" y="8114"/>
                  </a:cubicBezTo>
                  <a:cubicBezTo>
                    <a:pt x="16535" y="8057"/>
                    <a:pt x="13202" y="9162"/>
                    <a:pt x="10440" y="11257"/>
                  </a:cubicBezTo>
                  <a:cubicBezTo>
                    <a:pt x="7677" y="13314"/>
                    <a:pt x="6154" y="16601"/>
                    <a:pt x="6342" y="20020"/>
                  </a:cubicBezTo>
                  <a:close/>
                </a:path>
              </a:pathLst>
            </a:custGeom>
            <a:solidFill>
              <a:srgbClr val="6D6E71"/>
            </a:solid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E976E763-BE97-4DE3-9F01-A63999F6AA73}"/>
                </a:ext>
              </a:extLst>
            </p:cNvPr>
            <p:cNvSpPr/>
            <p:nvPr/>
          </p:nvSpPr>
          <p:spPr>
            <a:xfrm>
              <a:off x="10881841" y="1049705"/>
              <a:ext cx="52379" cy="66709"/>
            </a:xfrm>
            <a:custGeom>
              <a:avLst/>
              <a:gdLst>
                <a:gd name="connsiteX0" fmla="*/ 33449 w 36683"/>
                <a:gd name="connsiteY0" fmla="*/ 32230 h 46719"/>
                <a:gd name="connsiteX1" fmla="*/ 28687 w 36683"/>
                <a:gd name="connsiteY1" fmla="*/ 42612 h 46719"/>
                <a:gd name="connsiteX2" fmla="*/ 16590 w 36683"/>
                <a:gd name="connsiteY2" fmla="*/ 46517 h 46719"/>
                <a:gd name="connsiteX3" fmla="*/ 6304 w 36683"/>
                <a:gd name="connsiteY3" fmla="*/ 44708 h 46719"/>
                <a:gd name="connsiteX4" fmla="*/ -3221 w 36683"/>
                <a:gd name="connsiteY4" fmla="*/ 39659 h 46719"/>
                <a:gd name="connsiteX5" fmla="*/ 1446 w 36683"/>
                <a:gd name="connsiteY5" fmla="*/ 32230 h 46719"/>
                <a:gd name="connsiteX6" fmla="*/ 16876 w 36683"/>
                <a:gd name="connsiteY6" fmla="*/ 38231 h 46719"/>
                <a:gd name="connsiteX7" fmla="*/ 22020 w 36683"/>
                <a:gd name="connsiteY7" fmla="*/ 36707 h 46719"/>
                <a:gd name="connsiteX8" fmla="*/ 23924 w 36683"/>
                <a:gd name="connsiteY8" fmla="*/ 32897 h 46719"/>
                <a:gd name="connsiteX9" fmla="*/ 14399 w 36683"/>
                <a:gd name="connsiteY9" fmla="*/ 26706 h 46719"/>
                <a:gd name="connsiteX10" fmla="*/ 13448 w 36683"/>
                <a:gd name="connsiteY10" fmla="*/ 26706 h 46719"/>
                <a:gd name="connsiteX11" fmla="*/ -840 w 36683"/>
                <a:gd name="connsiteY11" fmla="*/ 13847 h 46719"/>
                <a:gd name="connsiteX12" fmla="*/ 4114 w 36683"/>
                <a:gd name="connsiteY12" fmla="*/ 3655 h 46719"/>
                <a:gd name="connsiteX13" fmla="*/ 16876 w 36683"/>
                <a:gd name="connsiteY13" fmla="*/ -155 h 46719"/>
                <a:gd name="connsiteX14" fmla="*/ 31831 w 36683"/>
                <a:gd name="connsiteY14" fmla="*/ 4512 h 46719"/>
                <a:gd name="connsiteX15" fmla="*/ 28212 w 36683"/>
                <a:gd name="connsiteY15" fmla="*/ 11561 h 46719"/>
                <a:gd name="connsiteX16" fmla="*/ 16115 w 36683"/>
                <a:gd name="connsiteY16" fmla="*/ 7941 h 46719"/>
                <a:gd name="connsiteX17" fmla="*/ 10590 w 36683"/>
                <a:gd name="connsiteY17" fmla="*/ 9180 h 46719"/>
                <a:gd name="connsiteX18" fmla="*/ 8399 w 36683"/>
                <a:gd name="connsiteY18" fmla="*/ 12894 h 46719"/>
                <a:gd name="connsiteX19" fmla="*/ 10685 w 36683"/>
                <a:gd name="connsiteY19" fmla="*/ 16133 h 46719"/>
                <a:gd name="connsiteX20" fmla="*/ 14971 w 36683"/>
                <a:gd name="connsiteY20" fmla="*/ 17561 h 46719"/>
                <a:gd name="connsiteX21" fmla="*/ 19924 w 36683"/>
                <a:gd name="connsiteY21" fmla="*/ 18990 h 46719"/>
                <a:gd name="connsiteX22" fmla="*/ 24115 w 36683"/>
                <a:gd name="connsiteY22" fmla="*/ 20514 h 46719"/>
                <a:gd name="connsiteX23" fmla="*/ 28401 w 36683"/>
                <a:gd name="connsiteY23" fmla="*/ 22895 h 46719"/>
                <a:gd name="connsiteX24" fmla="*/ 33449 w 36683"/>
                <a:gd name="connsiteY24" fmla="*/ 32230 h 4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3" h="46719">
                  <a:moveTo>
                    <a:pt x="33449" y="32230"/>
                  </a:moveTo>
                  <a:cubicBezTo>
                    <a:pt x="33640" y="36250"/>
                    <a:pt x="31831" y="40107"/>
                    <a:pt x="28687" y="42612"/>
                  </a:cubicBezTo>
                  <a:cubicBezTo>
                    <a:pt x="25259" y="45346"/>
                    <a:pt x="20973" y="46737"/>
                    <a:pt x="16590" y="46517"/>
                  </a:cubicBezTo>
                  <a:cubicBezTo>
                    <a:pt x="13067" y="46508"/>
                    <a:pt x="9637" y="45889"/>
                    <a:pt x="6304" y="44708"/>
                  </a:cubicBezTo>
                  <a:cubicBezTo>
                    <a:pt x="2874" y="43622"/>
                    <a:pt x="-363" y="41917"/>
                    <a:pt x="-3221" y="39659"/>
                  </a:cubicBezTo>
                  <a:lnTo>
                    <a:pt x="1446" y="32230"/>
                  </a:lnTo>
                  <a:cubicBezTo>
                    <a:pt x="5827" y="35859"/>
                    <a:pt x="11257" y="37964"/>
                    <a:pt x="16876" y="38231"/>
                  </a:cubicBezTo>
                  <a:cubicBezTo>
                    <a:pt x="18687" y="38355"/>
                    <a:pt x="20592" y="37812"/>
                    <a:pt x="22020" y="36707"/>
                  </a:cubicBezTo>
                  <a:cubicBezTo>
                    <a:pt x="23259" y="35821"/>
                    <a:pt x="23924" y="34402"/>
                    <a:pt x="23924" y="32897"/>
                  </a:cubicBezTo>
                  <a:cubicBezTo>
                    <a:pt x="23924" y="30611"/>
                    <a:pt x="20878" y="28610"/>
                    <a:pt x="14399" y="26706"/>
                  </a:cubicBezTo>
                  <a:lnTo>
                    <a:pt x="13448" y="26706"/>
                  </a:lnTo>
                  <a:cubicBezTo>
                    <a:pt x="3923" y="24105"/>
                    <a:pt x="-840" y="19819"/>
                    <a:pt x="-840" y="13847"/>
                  </a:cubicBezTo>
                  <a:cubicBezTo>
                    <a:pt x="-935" y="9837"/>
                    <a:pt x="874" y="6017"/>
                    <a:pt x="4114" y="3655"/>
                  </a:cubicBezTo>
                  <a:cubicBezTo>
                    <a:pt x="7827" y="960"/>
                    <a:pt x="12304" y="-384"/>
                    <a:pt x="16876" y="-155"/>
                  </a:cubicBezTo>
                  <a:cubicBezTo>
                    <a:pt x="22210" y="-165"/>
                    <a:pt x="27449" y="1464"/>
                    <a:pt x="31831" y="4512"/>
                  </a:cubicBezTo>
                  <a:lnTo>
                    <a:pt x="28212" y="11561"/>
                  </a:lnTo>
                  <a:cubicBezTo>
                    <a:pt x="24591" y="9199"/>
                    <a:pt x="20401" y="7941"/>
                    <a:pt x="16115" y="7941"/>
                  </a:cubicBezTo>
                  <a:cubicBezTo>
                    <a:pt x="14208" y="7846"/>
                    <a:pt x="12304" y="8275"/>
                    <a:pt x="10590" y="9180"/>
                  </a:cubicBezTo>
                  <a:cubicBezTo>
                    <a:pt x="9258" y="9903"/>
                    <a:pt x="8399" y="11342"/>
                    <a:pt x="8399" y="12894"/>
                  </a:cubicBezTo>
                  <a:cubicBezTo>
                    <a:pt x="8399" y="14361"/>
                    <a:pt x="9258" y="15675"/>
                    <a:pt x="10685" y="16133"/>
                  </a:cubicBezTo>
                  <a:cubicBezTo>
                    <a:pt x="12018" y="16809"/>
                    <a:pt x="13448" y="17295"/>
                    <a:pt x="14971" y="17561"/>
                  </a:cubicBezTo>
                  <a:lnTo>
                    <a:pt x="19924" y="18990"/>
                  </a:lnTo>
                  <a:lnTo>
                    <a:pt x="24115" y="20514"/>
                  </a:lnTo>
                  <a:cubicBezTo>
                    <a:pt x="25640" y="21162"/>
                    <a:pt x="27068" y="21962"/>
                    <a:pt x="28401" y="22895"/>
                  </a:cubicBezTo>
                  <a:cubicBezTo>
                    <a:pt x="31640" y="24915"/>
                    <a:pt x="33544" y="28449"/>
                    <a:pt x="33449" y="32230"/>
                  </a:cubicBezTo>
                  <a:close/>
                </a:path>
              </a:pathLst>
            </a:custGeom>
            <a:solidFill>
              <a:srgbClr val="6D6E71"/>
            </a:solid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3EB9D53B-D8FB-453A-BE3D-4A4B54F72F7A}"/>
                </a:ext>
              </a:extLst>
            </p:cNvPr>
            <p:cNvSpPr/>
            <p:nvPr/>
          </p:nvSpPr>
          <p:spPr>
            <a:xfrm>
              <a:off x="10978947" y="1049334"/>
              <a:ext cx="68547" cy="67033"/>
            </a:xfrm>
            <a:custGeom>
              <a:avLst/>
              <a:gdLst>
                <a:gd name="connsiteX0" fmla="*/ 37928 w 48006"/>
                <a:gd name="connsiteY0" fmla="*/ 40015 h 46946"/>
                <a:gd name="connsiteX1" fmla="*/ 3637 w 48006"/>
                <a:gd name="connsiteY1" fmla="*/ 40015 h 46946"/>
                <a:gd name="connsiteX2" fmla="*/ 3637 w 48006"/>
                <a:gd name="connsiteY2" fmla="*/ 6678 h 46946"/>
                <a:gd name="connsiteX3" fmla="*/ 37928 w 48006"/>
                <a:gd name="connsiteY3" fmla="*/ 6678 h 46946"/>
                <a:gd name="connsiteX4" fmla="*/ 37928 w 48006"/>
                <a:gd name="connsiteY4" fmla="*/ 40015 h 46946"/>
                <a:gd name="connsiteX5" fmla="*/ 10495 w 48006"/>
                <a:gd name="connsiteY5" fmla="*/ 34110 h 46946"/>
                <a:gd name="connsiteX6" fmla="*/ 31070 w 48006"/>
                <a:gd name="connsiteY6" fmla="*/ 34110 h 46946"/>
                <a:gd name="connsiteX7" fmla="*/ 31070 w 48006"/>
                <a:gd name="connsiteY7" fmla="*/ 12583 h 46946"/>
                <a:gd name="connsiteX8" fmla="*/ 10495 w 48006"/>
                <a:gd name="connsiteY8" fmla="*/ 12583 h 46946"/>
                <a:gd name="connsiteX9" fmla="*/ 10495 w 48006"/>
                <a:gd name="connsiteY9"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006" h="46946">
                  <a:moveTo>
                    <a:pt x="37928" y="40015"/>
                  </a:moveTo>
                  <a:cubicBezTo>
                    <a:pt x="28308" y="49017"/>
                    <a:pt x="13257" y="49017"/>
                    <a:pt x="3637" y="40015"/>
                  </a:cubicBezTo>
                  <a:cubicBezTo>
                    <a:pt x="-5507" y="30776"/>
                    <a:pt x="-5507" y="15917"/>
                    <a:pt x="3637" y="6678"/>
                  </a:cubicBezTo>
                  <a:cubicBezTo>
                    <a:pt x="13257" y="-2466"/>
                    <a:pt x="28308" y="-2466"/>
                    <a:pt x="37928" y="6678"/>
                  </a:cubicBezTo>
                  <a:cubicBezTo>
                    <a:pt x="47071" y="15917"/>
                    <a:pt x="47071" y="30776"/>
                    <a:pt x="37928" y="40015"/>
                  </a:cubicBezTo>
                  <a:close/>
                  <a:moveTo>
                    <a:pt x="10495" y="34110"/>
                  </a:moveTo>
                  <a:cubicBezTo>
                    <a:pt x="16306" y="39577"/>
                    <a:pt x="25259" y="39577"/>
                    <a:pt x="31070" y="34110"/>
                  </a:cubicBezTo>
                  <a:cubicBezTo>
                    <a:pt x="36500" y="27976"/>
                    <a:pt x="36500" y="18718"/>
                    <a:pt x="31070" y="12583"/>
                  </a:cubicBezTo>
                  <a:cubicBezTo>
                    <a:pt x="25354" y="7021"/>
                    <a:pt x="16211" y="7021"/>
                    <a:pt x="10495" y="12583"/>
                  </a:cubicBezTo>
                  <a:cubicBezTo>
                    <a:pt x="5067" y="18718"/>
                    <a:pt x="5067" y="27976"/>
                    <a:pt x="10495" y="34110"/>
                  </a:cubicBezTo>
                  <a:close/>
                </a:path>
              </a:pathLst>
            </a:custGeom>
            <a:solidFill>
              <a:srgbClr val="6D6E71"/>
            </a:solidFill>
            <a:ln w="9525" cap="flat">
              <a:no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id="{1C506EED-CF7B-469A-8970-B3865BBBF1E8}"/>
                </a:ext>
              </a:extLst>
            </p:cNvPr>
            <p:cNvSpPr/>
            <p:nvPr/>
          </p:nvSpPr>
          <p:spPr>
            <a:xfrm>
              <a:off x="11057830" y="1022947"/>
              <a:ext cx="45289" cy="92756"/>
            </a:xfrm>
            <a:custGeom>
              <a:avLst/>
              <a:gdLst>
                <a:gd name="connsiteX0" fmla="*/ 12211 w 31718"/>
                <a:gd name="connsiteY0" fmla="*/ 15252 h 64961"/>
                <a:gd name="connsiteX1" fmla="*/ 12211 w 31718"/>
                <a:gd name="connsiteY1" fmla="*/ 18966 h 64961"/>
                <a:gd name="connsiteX2" fmla="*/ 24305 w 31718"/>
                <a:gd name="connsiteY2" fmla="*/ 18966 h 64961"/>
                <a:gd name="connsiteX3" fmla="*/ 24305 w 31718"/>
                <a:gd name="connsiteY3" fmla="*/ 26682 h 64961"/>
                <a:gd name="connsiteX4" fmla="*/ 12211 w 31718"/>
                <a:gd name="connsiteY4" fmla="*/ 26682 h 64961"/>
                <a:gd name="connsiteX5" fmla="*/ 12211 w 31718"/>
                <a:gd name="connsiteY5" fmla="*/ 64782 h 64961"/>
                <a:gd name="connsiteX6" fmla="*/ 2686 w 31718"/>
                <a:gd name="connsiteY6" fmla="*/ 64782 h 64961"/>
                <a:gd name="connsiteX7" fmla="*/ 2686 w 31718"/>
                <a:gd name="connsiteY7" fmla="*/ 26682 h 64961"/>
                <a:gd name="connsiteX8" fmla="*/ -3221 w 31718"/>
                <a:gd name="connsiteY8" fmla="*/ 26682 h 64961"/>
                <a:gd name="connsiteX9" fmla="*/ -3221 w 31718"/>
                <a:gd name="connsiteY9" fmla="*/ 18966 h 64961"/>
                <a:gd name="connsiteX10" fmla="*/ 2590 w 31718"/>
                <a:gd name="connsiteY10" fmla="*/ 18966 h 64961"/>
                <a:gd name="connsiteX11" fmla="*/ 2590 w 31718"/>
                <a:gd name="connsiteY11" fmla="*/ 15442 h 64961"/>
                <a:gd name="connsiteX12" fmla="*/ 6876 w 31718"/>
                <a:gd name="connsiteY12" fmla="*/ 4012 h 64961"/>
                <a:gd name="connsiteX13" fmla="*/ 17352 w 31718"/>
                <a:gd name="connsiteY13" fmla="*/ -179 h 64961"/>
                <a:gd name="connsiteX14" fmla="*/ 28498 w 31718"/>
                <a:gd name="connsiteY14" fmla="*/ 4298 h 64961"/>
                <a:gd name="connsiteX15" fmla="*/ 24591 w 31718"/>
                <a:gd name="connsiteY15" fmla="*/ 11156 h 64961"/>
                <a:gd name="connsiteX16" fmla="*/ 18687 w 31718"/>
                <a:gd name="connsiteY16" fmla="*/ 8108 h 64961"/>
                <a:gd name="connsiteX17" fmla="*/ 13925 w 31718"/>
                <a:gd name="connsiteY17" fmla="*/ 10013 h 64961"/>
                <a:gd name="connsiteX18" fmla="*/ 12211 w 31718"/>
                <a:gd name="connsiteY18" fmla="*/ 15252 h 64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4961">
                  <a:moveTo>
                    <a:pt x="12211" y="15252"/>
                  </a:moveTo>
                  <a:lnTo>
                    <a:pt x="12211" y="18966"/>
                  </a:lnTo>
                  <a:lnTo>
                    <a:pt x="24305" y="18966"/>
                  </a:lnTo>
                  <a:lnTo>
                    <a:pt x="24305" y="26682"/>
                  </a:lnTo>
                  <a:lnTo>
                    <a:pt x="12211" y="26682"/>
                  </a:lnTo>
                  <a:lnTo>
                    <a:pt x="12211" y="64782"/>
                  </a:lnTo>
                  <a:lnTo>
                    <a:pt x="2686" y="64782"/>
                  </a:lnTo>
                  <a:lnTo>
                    <a:pt x="2686" y="26682"/>
                  </a:lnTo>
                  <a:lnTo>
                    <a:pt x="-3221" y="26682"/>
                  </a:lnTo>
                  <a:lnTo>
                    <a:pt x="-3221" y="18966"/>
                  </a:lnTo>
                  <a:lnTo>
                    <a:pt x="2590" y="18966"/>
                  </a:lnTo>
                  <a:lnTo>
                    <a:pt x="2590" y="15442"/>
                  </a:lnTo>
                  <a:cubicBezTo>
                    <a:pt x="2400" y="11204"/>
                    <a:pt x="3923" y="7069"/>
                    <a:pt x="6876" y="4012"/>
                  </a:cubicBezTo>
                  <a:cubicBezTo>
                    <a:pt x="9639" y="1278"/>
                    <a:pt x="13448" y="-227"/>
                    <a:pt x="17352" y="-179"/>
                  </a:cubicBezTo>
                  <a:cubicBezTo>
                    <a:pt x="21545" y="-141"/>
                    <a:pt x="25450" y="1459"/>
                    <a:pt x="28498" y="4298"/>
                  </a:cubicBezTo>
                  <a:lnTo>
                    <a:pt x="24591" y="11156"/>
                  </a:lnTo>
                  <a:cubicBezTo>
                    <a:pt x="23164" y="9356"/>
                    <a:pt x="20973" y="8241"/>
                    <a:pt x="18687" y="8108"/>
                  </a:cubicBezTo>
                  <a:cubicBezTo>
                    <a:pt x="16878" y="7994"/>
                    <a:pt x="15162" y="8698"/>
                    <a:pt x="13925" y="10013"/>
                  </a:cubicBezTo>
                  <a:cubicBezTo>
                    <a:pt x="12685" y="11489"/>
                    <a:pt x="12115" y="13356"/>
                    <a:pt x="12211" y="15252"/>
                  </a:cubicBezTo>
                  <a:close/>
                </a:path>
              </a:pathLst>
            </a:custGeom>
            <a:solidFill>
              <a:srgbClr val="6D6E71"/>
            </a:solidFill>
            <a:ln w="9525"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1E1647E0-6A07-4F48-B79F-FE1CB6D7690C}"/>
                </a:ext>
              </a:extLst>
            </p:cNvPr>
            <p:cNvSpPr/>
            <p:nvPr/>
          </p:nvSpPr>
          <p:spPr>
            <a:xfrm>
              <a:off x="11143923" y="1049328"/>
              <a:ext cx="66538" cy="89632"/>
            </a:xfrm>
            <a:custGeom>
              <a:avLst/>
              <a:gdLst>
                <a:gd name="connsiteX0" fmla="*/ 21161 w 46599"/>
                <a:gd name="connsiteY0" fmla="*/ -177 h 62773"/>
                <a:gd name="connsiteX1" fmla="*/ 36879 w 46599"/>
                <a:gd name="connsiteY1" fmla="*/ 6205 h 62773"/>
                <a:gd name="connsiteX2" fmla="*/ 43355 w 46599"/>
                <a:gd name="connsiteY2" fmla="*/ 23064 h 62773"/>
                <a:gd name="connsiteX3" fmla="*/ 36879 w 46599"/>
                <a:gd name="connsiteY3" fmla="*/ 40209 h 62773"/>
                <a:gd name="connsiteX4" fmla="*/ 8495 w 46599"/>
                <a:gd name="connsiteY4" fmla="*/ 41581 h 62773"/>
                <a:gd name="connsiteX5" fmla="*/ 6304 w 46599"/>
                <a:gd name="connsiteY5" fmla="*/ 39257 h 62773"/>
                <a:gd name="connsiteX6" fmla="*/ 6304 w 46599"/>
                <a:gd name="connsiteY6" fmla="*/ 62593 h 62773"/>
                <a:gd name="connsiteX7" fmla="*/ -3221 w 46599"/>
                <a:gd name="connsiteY7" fmla="*/ 62593 h 62773"/>
                <a:gd name="connsiteX8" fmla="*/ -3221 w 46599"/>
                <a:gd name="connsiteY8" fmla="*/ 300 h 62773"/>
                <a:gd name="connsiteX9" fmla="*/ 6304 w 46599"/>
                <a:gd name="connsiteY9" fmla="*/ 300 h 62773"/>
                <a:gd name="connsiteX10" fmla="*/ 6304 w 46599"/>
                <a:gd name="connsiteY10" fmla="*/ 8301 h 62773"/>
                <a:gd name="connsiteX11" fmla="*/ 21161 w 46599"/>
                <a:gd name="connsiteY11" fmla="*/ -177 h 62773"/>
                <a:gd name="connsiteX12" fmla="*/ 6114 w 46599"/>
                <a:gd name="connsiteY12" fmla="*/ 23446 h 62773"/>
                <a:gd name="connsiteX13" fmla="*/ 10113 w 46599"/>
                <a:gd name="connsiteY13" fmla="*/ 34113 h 62773"/>
                <a:gd name="connsiteX14" fmla="*/ 19638 w 46599"/>
                <a:gd name="connsiteY14" fmla="*/ 38209 h 62773"/>
                <a:gd name="connsiteX15" fmla="*/ 29163 w 46599"/>
                <a:gd name="connsiteY15" fmla="*/ 34113 h 62773"/>
                <a:gd name="connsiteX16" fmla="*/ 33354 w 46599"/>
                <a:gd name="connsiteY16" fmla="*/ 23446 h 62773"/>
                <a:gd name="connsiteX17" fmla="*/ 29259 w 46599"/>
                <a:gd name="connsiteY17" fmla="*/ 12587 h 62773"/>
                <a:gd name="connsiteX18" fmla="*/ 19734 w 46599"/>
                <a:gd name="connsiteY18" fmla="*/ 8205 h 62773"/>
                <a:gd name="connsiteX19" fmla="*/ 10209 w 46599"/>
                <a:gd name="connsiteY19" fmla="*/ 12587 h 62773"/>
                <a:gd name="connsiteX20" fmla="*/ 6114 w 46599"/>
                <a:gd name="connsiteY20" fmla="*/ 23446 h 6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99" h="62773">
                  <a:moveTo>
                    <a:pt x="21161" y="-177"/>
                  </a:moveTo>
                  <a:cubicBezTo>
                    <a:pt x="27068" y="-282"/>
                    <a:pt x="32689" y="2024"/>
                    <a:pt x="36879" y="6205"/>
                  </a:cubicBezTo>
                  <a:cubicBezTo>
                    <a:pt x="41260" y="10682"/>
                    <a:pt x="43641" y="16788"/>
                    <a:pt x="43355" y="23064"/>
                  </a:cubicBezTo>
                  <a:cubicBezTo>
                    <a:pt x="43641" y="29418"/>
                    <a:pt x="41260" y="35609"/>
                    <a:pt x="36879" y="40209"/>
                  </a:cubicBezTo>
                  <a:cubicBezTo>
                    <a:pt x="29449" y="48429"/>
                    <a:pt x="16685" y="49039"/>
                    <a:pt x="8495" y="41581"/>
                  </a:cubicBezTo>
                  <a:cubicBezTo>
                    <a:pt x="7732" y="40867"/>
                    <a:pt x="6969" y="40086"/>
                    <a:pt x="6304" y="39257"/>
                  </a:cubicBezTo>
                  <a:lnTo>
                    <a:pt x="6304" y="62593"/>
                  </a:lnTo>
                  <a:lnTo>
                    <a:pt x="-3221" y="62593"/>
                  </a:lnTo>
                  <a:lnTo>
                    <a:pt x="-3221" y="300"/>
                  </a:lnTo>
                  <a:lnTo>
                    <a:pt x="6304" y="300"/>
                  </a:lnTo>
                  <a:lnTo>
                    <a:pt x="6304" y="8301"/>
                  </a:lnTo>
                  <a:cubicBezTo>
                    <a:pt x="9351" y="3033"/>
                    <a:pt x="15066" y="-196"/>
                    <a:pt x="21161" y="-177"/>
                  </a:cubicBezTo>
                  <a:close/>
                  <a:moveTo>
                    <a:pt x="6114" y="23446"/>
                  </a:moveTo>
                  <a:cubicBezTo>
                    <a:pt x="6018" y="27389"/>
                    <a:pt x="7446" y="31227"/>
                    <a:pt x="10113" y="34113"/>
                  </a:cubicBezTo>
                  <a:cubicBezTo>
                    <a:pt x="12590" y="36780"/>
                    <a:pt x="16020" y="38276"/>
                    <a:pt x="19638" y="38209"/>
                  </a:cubicBezTo>
                  <a:cubicBezTo>
                    <a:pt x="23259" y="38162"/>
                    <a:pt x="26687" y="36685"/>
                    <a:pt x="29163" y="34113"/>
                  </a:cubicBezTo>
                  <a:cubicBezTo>
                    <a:pt x="32021" y="31294"/>
                    <a:pt x="33449" y="27427"/>
                    <a:pt x="33354" y="23446"/>
                  </a:cubicBezTo>
                  <a:cubicBezTo>
                    <a:pt x="33544" y="19426"/>
                    <a:pt x="32021" y="15511"/>
                    <a:pt x="29259" y="12587"/>
                  </a:cubicBezTo>
                  <a:cubicBezTo>
                    <a:pt x="26782" y="9891"/>
                    <a:pt x="23354" y="8301"/>
                    <a:pt x="19734" y="8205"/>
                  </a:cubicBezTo>
                  <a:cubicBezTo>
                    <a:pt x="16115" y="8205"/>
                    <a:pt x="12590" y="9806"/>
                    <a:pt x="10209" y="12587"/>
                  </a:cubicBezTo>
                  <a:cubicBezTo>
                    <a:pt x="7446" y="15530"/>
                    <a:pt x="6018" y="19426"/>
                    <a:pt x="6114" y="23446"/>
                  </a:cubicBezTo>
                  <a:close/>
                </a:path>
              </a:pathLst>
            </a:custGeom>
            <a:solidFill>
              <a:srgbClr val="6D6E71"/>
            </a:solidFill>
            <a:ln w="9525"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E5F9D4A1-2A75-4FDE-A349-9E84BED95E2E}"/>
                </a:ext>
              </a:extLst>
            </p:cNvPr>
            <p:cNvSpPr/>
            <p:nvPr/>
          </p:nvSpPr>
          <p:spPr>
            <a:xfrm>
              <a:off x="11221959" y="1049324"/>
              <a:ext cx="64960" cy="67089"/>
            </a:xfrm>
            <a:custGeom>
              <a:avLst/>
              <a:gdLst>
                <a:gd name="connsiteX0" fmla="*/ 42141 w 45494"/>
                <a:gd name="connsiteY0" fmla="*/ 27545 h 46985"/>
                <a:gd name="connsiteX1" fmla="*/ 6327 w 45494"/>
                <a:gd name="connsiteY1" fmla="*/ 27545 h 46985"/>
                <a:gd name="connsiteX2" fmla="*/ 10898 w 45494"/>
                <a:gd name="connsiteY2" fmla="*/ 35546 h 46985"/>
                <a:gd name="connsiteX3" fmla="*/ 33567 w 45494"/>
                <a:gd name="connsiteY3" fmla="*/ 33165 h 46985"/>
                <a:gd name="connsiteX4" fmla="*/ 38997 w 45494"/>
                <a:gd name="connsiteY4" fmla="*/ 39165 h 46985"/>
                <a:gd name="connsiteX5" fmla="*/ 19947 w 45494"/>
                <a:gd name="connsiteY5" fmla="*/ 46785 h 46985"/>
                <a:gd name="connsiteX6" fmla="*/ 3564 w 45494"/>
                <a:gd name="connsiteY6" fmla="*/ 40404 h 46985"/>
                <a:gd name="connsiteX7" fmla="*/ -3198 w 45494"/>
                <a:gd name="connsiteY7" fmla="*/ 23259 h 46985"/>
                <a:gd name="connsiteX8" fmla="*/ 3659 w 45494"/>
                <a:gd name="connsiteY8" fmla="*/ 6209 h 46985"/>
                <a:gd name="connsiteX9" fmla="*/ 19851 w 45494"/>
                <a:gd name="connsiteY9" fmla="*/ -173 h 46985"/>
                <a:gd name="connsiteX10" fmla="*/ 35662 w 45494"/>
                <a:gd name="connsiteY10" fmla="*/ 5447 h 46985"/>
                <a:gd name="connsiteX11" fmla="*/ 42236 w 45494"/>
                <a:gd name="connsiteY11" fmla="*/ 20973 h 46985"/>
                <a:gd name="connsiteX12" fmla="*/ 6327 w 45494"/>
                <a:gd name="connsiteY12" fmla="*/ 20020 h 46985"/>
                <a:gd name="connsiteX13" fmla="*/ 32520 w 45494"/>
                <a:gd name="connsiteY13" fmla="*/ 20020 h 46985"/>
                <a:gd name="connsiteX14" fmla="*/ 28900 w 45494"/>
                <a:gd name="connsiteY14" fmla="*/ 11162 h 46985"/>
                <a:gd name="connsiteX15" fmla="*/ 20042 w 45494"/>
                <a:gd name="connsiteY15" fmla="*/ 8114 h 46985"/>
                <a:gd name="connsiteX16" fmla="*/ 10517 w 45494"/>
                <a:gd name="connsiteY16" fmla="*/ 11257 h 46985"/>
                <a:gd name="connsiteX17" fmla="*/ 6327 w 45494"/>
                <a:gd name="connsiteY17" fmla="*/ 20020 h 46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94" h="46985">
                  <a:moveTo>
                    <a:pt x="42141" y="27545"/>
                  </a:moveTo>
                  <a:lnTo>
                    <a:pt x="6327" y="27545"/>
                  </a:lnTo>
                  <a:cubicBezTo>
                    <a:pt x="6517" y="30774"/>
                    <a:pt x="8231" y="33717"/>
                    <a:pt x="10898" y="35546"/>
                  </a:cubicBezTo>
                  <a:cubicBezTo>
                    <a:pt x="18042" y="40404"/>
                    <a:pt x="27567" y="39394"/>
                    <a:pt x="33567" y="33165"/>
                  </a:cubicBezTo>
                  <a:lnTo>
                    <a:pt x="38997" y="39165"/>
                  </a:lnTo>
                  <a:cubicBezTo>
                    <a:pt x="34043" y="44299"/>
                    <a:pt x="27090" y="47071"/>
                    <a:pt x="19947" y="46785"/>
                  </a:cubicBezTo>
                  <a:cubicBezTo>
                    <a:pt x="13852" y="46947"/>
                    <a:pt x="7945" y="44652"/>
                    <a:pt x="3564" y="40404"/>
                  </a:cubicBezTo>
                  <a:cubicBezTo>
                    <a:pt x="-1008" y="35927"/>
                    <a:pt x="-3485" y="29679"/>
                    <a:pt x="-3198" y="23259"/>
                  </a:cubicBezTo>
                  <a:cubicBezTo>
                    <a:pt x="-3485" y="16848"/>
                    <a:pt x="-1008" y="10619"/>
                    <a:pt x="3659" y="6209"/>
                  </a:cubicBezTo>
                  <a:cubicBezTo>
                    <a:pt x="8040" y="2027"/>
                    <a:pt x="13852" y="-268"/>
                    <a:pt x="19851" y="-173"/>
                  </a:cubicBezTo>
                  <a:cubicBezTo>
                    <a:pt x="25663" y="-316"/>
                    <a:pt x="31281" y="1685"/>
                    <a:pt x="35662" y="5447"/>
                  </a:cubicBezTo>
                  <a:cubicBezTo>
                    <a:pt x="40141" y="9314"/>
                    <a:pt x="42615" y="15058"/>
                    <a:pt x="42236" y="20973"/>
                  </a:cubicBezTo>
                  <a:close/>
                  <a:moveTo>
                    <a:pt x="6327" y="20020"/>
                  </a:moveTo>
                  <a:lnTo>
                    <a:pt x="32520" y="20020"/>
                  </a:lnTo>
                  <a:cubicBezTo>
                    <a:pt x="32711" y="16667"/>
                    <a:pt x="31376" y="13410"/>
                    <a:pt x="28900" y="11162"/>
                  </a:cubicBezTo>
                  <a:cubicBezTo>
                    <a:pt x="26423" y="9066"/>
                    <a:pt x="23281" y="7980"/>
                    <a:pt x="20042" y="8114"/>
                  </a:cubicBezTo>
                  <a:cubicBezTo>
                    <a:pt x="16612" y="8085"/>
                    <a:pt x="13280" y="9190"/>
                    <a:pt x="10517" y="11257"/>
                  </a:cubicBezTo>
                  <a:cubicBezTo>
                    <a:pt x="7754" y="13324"/>
                    <a:pt x="6231" y="16591"/>
                    <a:pt x="6327" y="20020"/>
                  </a:cubicBezTo>
                  <a:close/>
                </a:path>
              </a:pathLst>
            </a:custGeom>
            <a:solidFill>
              <a:srgbClr val="6D6E71"/>
            </a:solidFill>
            <a:ln w="9525" cap="flat">
              <a:no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3208CA8F-3DAE-4A10-938A-1D11725AC3F1}"/>
                </a:ext>
              </a:extLst>
            </p:cNvPr>
            <p:cNvSpPr/>
            <p:nvPr/>
          </p:nvSpPr>
          <p:spPr>
            <a:xfrm>
              <a:off x="11301823" y="1049061"/>
              <a:ext cx="34682" cy="65690"/>
            </a:xfrm>
            <a:custGeom>
              <a:avLst/>
              <a:gdLst>
                <a:gd name="connsiteX0" fmla="*/ 20592 w 24289"/>
                <a:gd name="connsiteY0" fmla="*/ 9726 h 46005"/>
                <a:gd name="connsiteX1" fmla="*/ 9925 w 24289"/>
                <a:gd name="connsiteY1" fmla="*/ 14298 h 46005"/>
                <a:gd name="connsiteX2" fmla="*/ 6304 w 24289"/>
                <a:gd name="connsiteY2" fmla="*/ 26776 h 46005"/>
                <a:gd name="connsiteX3" fmla="*/ 6304 w 24289"/>
                <a:gd name="connsiteY3" fmla="*/ 45826 h 46005"/>
                <a:gd name="connsiteX4" fmla="*/ -3221 w 24289"/>
                <a:gd name="connsiteY4" fmla="*/ 45826 h 46005"/>
                <a:gd name="connsiteX5" fmla="*/ -3221 w 24289"/>
                <a:gd name="connsiteY5" fmla="*/ 201 h 46005"/>
                <a:gd name="connsiteX6" fmla="*/ 6304 w 24289"/>
                <a:gd name="connsiteY6" fmla="*/ 201 h 46005"/>
                <a:gd name="connsiteX7" fmla="*/ 6304 w 24289"/>
                <a:gd name="connsiteY7" fmla="*/ 9726 h 46005"/>
                <a:gd name="connsiteX8" fmla="*/ 12592 w 24289"/>
                <a:gd name="connsiteY8" fmla="*/ 2677 h 46005"/>
                <a:gd name="connsiteX9" fmla="*/ 21068 w 24289"/>
                <a:gd name="connsiteY9" fmla="*/ -180 h 46005"/>
                <a:gd name="connsiteX10" fmla="*/ 21068 w 24289"/>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9" h="46005">
                  <a:moveTo>
                    <a:pt x="20592" y="9726"/>
                  </a:moveTo>
                  <a:cubicBezTo>
                    <a:pt x="16497" y="9450"/>
                    <a:pt x="12497" y="11154"/>
                    <a:pt x="9925" y="14298"/>
                  </a:cubicBezTo>
                  <a:cubicBezTo>
                    <a:pt x="7353" y="17936"/>
                    <a:pt x="6114" y="22327"/>
                    <a:pt x="6304" y="26776"/>
                  </a:cubicBezTo>
                  <a:lnTo>
                    <a:pt x="6304" y="45826"/>
                  </a:lnTo>
                  <a:lnTo>
                    <a:pt x="-3221" y="45826"/>
                  </a:lnTo>
                  <a:lnTo>
                    <a:pt x="-3221" y="201"/>
                  </a:lnTo>
                  <a:lnTo>
                    <a:pt x="6304" y="201"/>
                  </a:lnTo>
                  <a:lnTo>
                    <a:pt x="6304" y="9726"/>
                  </a:lnTo>
                  <a:cubicBezTo>
                    <a:pt x="7734" y="6887"/>
                    <a:pt x="9925" y="4459"/>
                    <a:pt x="12592" y="2677"/>
                  </a:cubicBezTo>
                  <a:cubicBezTo>
                    <a:pt x="15069" y="934"/>
                    <a:pt x="18020" y="-56"/>
                    <a:pt x="21068" y="-180"/>
                  </a:cubicBezTo>
                  <a:lnTo>
                    <a:pt x="21068" y="9345"/>
                  </a:lnTo>
                  <a:close/>
                </a:path>
              </a:pathLst>
            </a:custGeom>
            <a:solidFill>
              <a:srgbClr val="6D6E71"/>
            </a:solidFill>
            <a:ln w="9525" cap="flat">
              <a:no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id="{9DD25F5B-2622-493F-926D-E10A12F6569F}"/>
                </a:ext>
              </a:extLst>
            </p:cNvPr>
            <p:cNvSpPr/>
            <p:nvPr/>
          </p:nvSpPr>
          <p:spPr>
            <a:xfrm>
              <a:off x="11343987" y="1049711"/>
              <a:ext cx="52379" cy="66705"/>
            </a:xfrm>
            <a:custGeom>
              <a:avLst/>
              <a:gdLst>
                <a:gd name="connsiteX0" fmla="*/ 33449 w 36683"/>
                <a:gd name="connsiteY0" fmla="*/ 32226 h 46716"/>
                <a:gd name="connsiteX1" fmla="*/ 28687 w 36683"/>
                <a:gd name="connsiteY1" fmla="*/ 42608 h 46716"/>
                <a:gd name="connsiteX2" fmla="*/ 16685 w 36683"/>
                <a:gd name="connsiteY2" fmla="*/ 46514 h 46716"/>
                <a:gd name="connsiteX3" fmla="*/ 6304 w 36683"/>
                <a:gd name="connsiteY3" fmla="*/ 44704 h 46716"/>
                <a:gd name="connsiteX4" fmla="*/ -3221 w 36683"/>
                <a:gd name="connsiteY4" fmla="*/ 39656 h 46716"/>
                <a:gd name="connsiteX5" fmla="*/ 1351 w 36683"/>
                <a:gd name="connsiteY5" fmla="*/ 32226 h 46716"/>
                <a:gd name="connsiteX6" fmla="*/ 16780 w 36683"/>
                <a:gd name="connsiteY6" fmla="*/ 38227 h 46716"/>
                <a:gd name="connsiteX7" fmla="*/ 21924 w 36683"/>
                <a:gd name="connsiteY7" fmla="*/ 36703 h 46716"/>
                <a:gd name="connsiteX8" fmla="*/ 23829 w 36683"/>
                <a:gd name="connsiteY8" fmla="*/ 32893 h 46716"/>
                <a:gd name="connsiteX9" fmla="*/ 14780 w 36683"/>
                <a:gd name="connsiteY9" fmla="*/ 26702 h 46716"/>
                <a:gd name="connsiteX10" fmla="*/ 13734 w 36683"/>
                <a:gd name="connsiteY10" fmla="*/ 26702 h 46716"/>
                <a:gd name="connsiteX11" fmla="*/ -554 w 36683"/>
                <a:gd name="connsiteY11" fmla="*/ 13843 h 46716"/>
                <a:gd name="connsiteX12" fmla="*/ 4400 w 36683"/>
                <a:gd name="connsiteY12" fmla="*/ 3651 h 46716"/>
                <a:gd name="connsiteX13" fmla="*/ 17257 w 36683"/>
                <a:gd name="connsiteY13" fmla="*/ -159 h 46716"/>
                <a:gd name="connsiteX14" fmla="*/ 32117 w 36683"/>
                <a:gd name="connsiteY14" fmla="*/ 4508 h 46716"/>
                <a:gd name="connsiteX15" fmla="*/ 28591 w 36683"/>
                <a:gd name="connsiteY15" fmla="*/ 11557 h 46716"/>
                <a:gd name="connsiteX16" fmla="*/ 16497 w 36683"/>
                <a:gd name="connsiteY16" fmla="*/ 7938 h 46716"/>
                <a:gd name="connsiteX17" fmla="*/ 10876 w 36683"/>
                <a:gd name="connsiteY17" fmla="*/ 9176 h 46716"/>
                <a:gd name="connsiteX18" fmla="*/ 8781 w 36683"/>
                <a:gd name="connsiteY18" fmla="*/ 12890 h 46716"/>
                <a:gd name="connsiteX19" fmla="*/ 10971 w 36683"/>
                <a:gd name="connsiteY19" fmla="*/ 16129 h 46716"/>
                <a:gd name="connsiteX20" fmla="*/ 15352 w 36683"/>
                <a:gd name="connsiteY20" fmla="*/ 17558 h 46716"/>
                <a:gd name="connsiteX21" fmla="*/ 20210 w 36683"/>
                <a:gd name="connsiteY21" fmla="*/ 18987 h 46716"/>
                <a:gd name="connsiteX22" fmla="*/ 24401 w 36683"/>
                <a:gd name="connsiteY22" fmla="*/ 20510 h 46716"/>
                <a:gd name="connsiteX23" fmla="*/ 28687 w 36683"/>
                <a:gd name="connsiteY23" fmla="*/ 22892 h 46716"/>
                <a:gd name="connsiteX24" fmla="*/ 33449 w 36683"/>
                <a:gd name="connsiteY24" fmla="*/ 32226 h 46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3" h="46716">
                  <a:moveTo>
                    <a:pt x="33449" y="32226"/>
                  </a:moveTo>
                  <a:cubicBezTo>
                    <a:pt x="33640" y="36246"/>
                    <a:pt x="31831" y="40103"/>
                    <a:pt x="28687" y="42608"/>
                  </a:cubicBezTo>
                  <a:cubicBezTo>
                    <a:pt x="25259" y="45342"/>
                    <a:pt x="21068" y="46733"/>
                    <a:pt x="16685" y="46514"/>
                  </a:cubicBezTo>
                  <a:cubicBezTo>
                    <a:pt x="13162" y="46495"/>
                    <a:pt x="9637" y="45876"/>
                    <a:pt x="6304" y="44704"/>
                  </a:cubicBezTo>
                  <a:cubicBezTo>
                    <a:pt x="2874" y="43637"/>
                    <a:pt x="-363" y="41932"/>
                    <a:pt x="-3221" y="39656"/>
                  </a:cubicBezTo>
                  <a:lnTo>
                    <a:pt x="1351" y="32226"/>
                  </a:lnTo>
                  <a:cubicBezTo>
                    <a:pt x="5732" y="35855"/>
                    <a:pt x="11162" y="37960"/>
                    <a:pt x="16780" y="38227"/>
                  </a:cubicBezTo>
                  <a:cubicBezTo>
                    <a:pt x="18592" y="38351"/>
                    <a:pt x="20496" y="37808"/>
                    <a:pt x="21924" y="36703"/>
                  </a:cubicBezTo>
                  <a:cubicBezTo>
                    <a:pt x="23164" y="35836"/>
                    <a:pt x="23924" y="34407"/>
                    <a:pt x="23829" y="32893"/>
                  </a:cubicBezTo>
                  <a:cubicBezTo>
                    <a:pt x="23829" y="30607"/>
                    <a:pt x="20782" y="28607"/>
                    <a:pt x="14780" y="26702"/>
                  </a:cubicBezTo>
                  <a:lnTo>
                    <a:pt x="13734" y="26702"/>
                  </a:lnTo>
                  <a:cubicBezTo>
                    <a:pt x="4209" y="24101"/>
                    <a:pt x="-554" y="19815"/>
                    <a:pt x="-554" y="13843"/>
                  </a:cubicBezTo>
                  <a:cubicBezTo>
                    <a:pt x="-649" y="9842"/>
                    <a:pt x="1160" y="6052"/>
                    <a:pt x="4400" y="3651"/>
                  </a:cubicBezTo>
                  <a:cubicBezTo>
                    <a:pt x="8113" y="975"/>
                    <a:pt x="12685" y="-368"/>
                    <a:pt x="17257" y="-159"/>
                  </a:cubicBezTo>
                  <a:cubicBezTo>
                    <a:pt x="22592" y="-149"/>
                    <a:pt x="27735" y="1480"/>
                    <a:pt x="32117" y="4508"/>
                  </a:cubicBezTo>
                  <a:lnTo>
                    <a:pt x="28591" y="11557"/>
                  </a:lnTo>
                  <a:cubicBezTo>
                    <a:pt x="24973" y="9204"/>
                    <a:pt x="20782" y="7947"/>
                    <a:pt x="16497" y="7938"/>
                  </a:cubicBezTo>
                  <a:cubicBezTo>
                    <a:pt x="14590" y="7842"/>
                    <a:pt x="12590" y="8271"/>
                    <a:pt x="10876" y="9176"/>
                  </a:cubicBezTo>
                  <a:cubicBezTo>
                    <a:pt x="9541" y="9928"/>
                    <a:pt x="8685" y="11357"/>
                    <a:pt x="8781" y="12890"/>
                  </a:cubicBezTo>
                  <a:cubicBezTo>
                    <a:pt x="8685" y="14338"/>
                    <a:pt x="9637" y="15662"/>
                    <a:pt x="10971" y="16129"/>
                  </a:cubicBezTo>
                  <a:cubicBezTo>
                    <a:pt x="12304" y="16815"/>
                    <a:pt x="13829" y="17301"/>
                    <a:pt x="15352" y="17558"/>
                  </a:cubicBezTo>
                  <a:lnTo>
                    <a:pt x="20210" y="18987"/>
                  </a:lnTo>
                  <a:lnTo>
                    <a:pt x="24401" y="20510"/>
                  </a:lnTo>
                  <a:cubicBezTo>
                    <a:pt x="25926" y="21158"/>
                    <a:pt x="27354" y="21958"/>
                    <a:pt x="28687" y="22892"/>
                  </a:cubicBezTo>
                  <a:cubicBezTo>
                    <a:pt x="31831" y="24959"/>
                    <a:pt x="33640" y="28492"/>
                    <a:pt x="33449" y="32226"/>
                  </a:cubicBezTo>
                  <a:close/>
                </a:path>
              </a:pathLst>
            </a:custGeom>
            <a:solidFill>
              <a:srgbClr val="6D6E71"/>
            </a:solidFill>
            <a:ln w="9525" cap="flat">
              <a:no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90734E09-7ED6-41F7-B91C-68EF498B91B9}"/>
                </a:ext>
              </a:extLst>
            </p:cNvPr>
            <p:cNvSpPr/>
            <p:nvPr/>
          </p:nvSpPr>
          <p:spPr>
            <a:xfrm>
              <a:off x="11407092" y="1049334"/>
              <a:ext cx="68547" cy="67033"/>
            </a:xfrm>
            <a:custGeom>
              <a:avLst/>
              <a:gdLst>
                <a:gd name="connsiteX0" fmla="*/ 37928 w 48006"/>
                <a:gd name="connsiteY0" fmla="*/ 40015 h 46946"/>
                <a:gd name="connsiteX1" fmla="*/ 3637 w 48006"/>
                <a:gd name="connsiteY1" fmla="*/ 40015 h 46946"/>
                <a:gd name="connsiteX2" fmla="*/ 3637 w 48006"/>
                <a:gd name="connsiteY2" fmla="*/ 6678 h 46946"/>
                <a:gd name="connsiteX3" fmla="*/ 37928 w 48006"/>
                <a:gd name="connsiteY3" fmla="*/ 6678 h 46946"/>
                <a:gd name="connsiteX4" fmla="*/ 37928 w 48006"/>
                <a:gd name="connsiteY4" fmla="*/ 40015 h 46946"/>
                <a:gd name="connsiteX5" fmla="*/ 10402 w 48006"/>
                <a:gd name="connsiteY5" fmla="*/ 34110 h 46946"/>
                <a:gd name="connsiteX6" fmla="*/ 20782 w 48006"/>
                <a:gd name="connsiteY6" fmla="*/ 38206 h 46946"/>
                <a:gd name="connsiteX7" fmla="*/ 31070 w 48006"/>
                <a:gd name="connsiteY7" fmla="*/ 34110 h 46946"/>
                <a:gd name="connsiteX8" fmla="*/ 31070 w 48006"/>
                <a:gd name="connsiteY8" fmla="*/ 12583 h 46946"/>
                <a:gd name="connsiteX9" fmla="*/ 20782 w 48006"/>
                <a:gd name="connsiteY9" fmla="*/ 8392 h 46946"/>
                <a:gd name="connsiteX10" fmla="*/ 10402 w 48006"/>
                <a:gd name="connsiteY10" fmla="*/ 12583 h 46946"/>
                <a:gd name="connsiteX11" fmla="*/ 10402 w 48006"/>
                <a:gd name="connsiteY11"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7928" y="40015"/>
                  </a:moveTo>
                  <a:cubicBezTo>
                    <a:pt x="28308" y="49017"/>
                    <a:pt x="13257" y="49017"/>
                    <a:pt x="3637" y="40015"/>
                  </a:cubicBezTo>
                  <a:cubicBezTo>
                    <a:pt x="-5507" y="30776"/>
                    <a:pt x="-5507" y="15917"/>
                    <a:pt x="3637" y="6678"/>
                  </a:cubicBezTo>
                  <a:cubicBezTo>
                    <a:pt x="13257" y="-2466"/>
                    <a:pt x="28308" y="-2466"/>
                    <a:pt x="37928" y="6678"/>
                  </a:cubicBezTo>
                  <a:cubicBezTo>
                    <a:pt x="47071" y="15917"/>
                    <a:pt x="47071" y="30776"/>
                    <a:pt x="37928" y="40015"/>
                  </a:cubicBezTo>
                  <a:close/>
                  <a:moveTo>
                    <a:pt x="10402" y="34110"/>
                  </a:moveTo>
                  <a:cubicBezTo>
                    <a:pt x="13162" y="36853"/>
                    <a:pt x="16878" y="38339"/>
                    <a:pt x="20782" y="38206"/>
                  </a:cubicBezTo>
                  <a:cubicBezTo>
                    <a:pt x="24594" y="38358"/>
                    <a:pt x="28403" y="36872"/>
                    <a:pt x="31070" y="34110"/>
                  </a:cubicBezTo>
                  <a:cubicBezTo>
                    <a:pt x="36500" y="27976"/>
                    <a:pt x="36500" y="18718"/>
                    <a:pt x="31070" y="12583"/>
                  </a:cubicBezTo>
                  <a:cubicBezTo>
                    <a:pt x="28403" y="9802"/>
                    <a:pt x="24689" y="8278"/>
                    <a:pt x="20782" y="8392"/>
                  </a:cubicBezTo>
                  <a:cubicBezTo>
                    <a:pt x="16878" y="8297"/>
                    <a:pt x="13162" y="9812"/>
                    <a:pt x="10402" y="12583"/>
                  </a:cubicBezTo>
                  <a:cubicBezTo>
                    <a:pt x="5067" y="18765"/>
                    <a:pt x="5067" y="27928"/>
                    <a:pt x="10402" y="34110"/>
                  </a:cubicBezTo>
                  <a:close/>
                </a:path>
              </a:pathLst>
            </a:custGeom>
            <a:solidFill>
              <a:srgbClr val="6D6E71"/>
            </a:solidFill>
            <a:ln w="9525" cap="flat">
              <a:noFill/>
              <a:prstDash val="solid"/>
              <a:miter/>
            </a:ln>
          </p:spPr>
          <p:txBody>
            <a:bodyPr rtlCol="0" anchor="ctr"/>
            <a:lstStyle/>
            <a:p>
              <a:endParaRPr lang="en-US"/>
            </a:p>
          </p:txBody>
        </p:sp>
        <p:sp>
          <p:nvSpPr>
            <p:cNvPr id="222" name="Freeform: Shape 221">
              <a:extLst>
                <a:ext uri="{FF2B5EF4-FFF2-40B4-BE49-F238E27FC236}">
                  <a16:creationId xmlns:a16="http://schemas.microsoft.com/office/drawing/2014/main" id="{93DD53A9-C910-42EF-A6BE-5AE24AD33253}"/>
                </a:ext>
              </a:extLst>
            </p:cNvPr>
            <p:cNvSpPr/>
            <p:nvPr/>
          </p:nvSpPr>
          <p:spPr>
            <a:xfrm>
              <a:off x="6823843" y="1197171"/>
              <a:ext cx="105540" cy="65146"/>
            </a:xfrm>
            <a:custGeom>
              <a:avLst/>
              <a:gdLst>
                <a:gd name="connsiteX0" fmla="*/ 23450 w 73914"/>
                <a:gd name="connsiteY0" fmla="*/ 45445 h 45624"/>
                <a:gd name="connsiteX1" fmla="*/ 12497 w 73914"/>
                <a:gd name="connsiteY1" fmla="*/ 45445 h 45624"/>
                <a:gd name="connsiteX2" fmla="*/ -3221 w 73914"/>
                <a:gd name="connsiteY2" fmla="*/ -180 h 45624"/>
                <a:gd name="connsiteX3" fmla="*/ 6304 w 73914"/>
                <a:gd name="connsiteY3" fmla="*/ -180 h 45624"/>
                <a:gd name="connsiteX4" fmla="*/ 17638 w 73914"/>
                <a:gd name="connsiteY4" fmla="*/ 34300 h 45624"/>
                <a:gd name="connsiteX5" fmla="*/ 28975 w 73914"/>
                <a:gd name="connsiteY5" fmla="*/ -180 h 45624"/>
                <a:gd name="connsiteX6" fmla="*/ 38500 w 73914"/>
                <a:gd name="connsiteY6" fmla="*/ -180 h 45624"/>
                <a:gd name="connsiteX7" fmla="*/ 49834 w 73914"/>
                <a:gd name="connsiteY7" fmla="*/ 34300 h 45624"/>
                <a:gd name="connsiteX8" fmla="*/ 61168 w 73914"/>
                <a:gd name="connsiteY8" fmla="*/ -180 h 45624"/>
                <a:gd name="connsiteX9" fmla="*/ 70693 w 73914"/>
                <a:gd name="connsiteY9" fmla="*/ -180 h 45624"/>
                <a:gd name="connsiteX10" fmla="*/ 54883 w 73914"/>
                <a:gd name="connsiteY10" fmla="*/ 45445 h 45624"/>
                <a:gd name="connsiteX11" fmla="*/ 43927 w 73914"/>
                <a:gd name="connsiteY11" fmla="*/ 45445 h 45624"/>
                <a:gd name="connsiteX12" fmla="*/ 33165 w 73914"/>
                <a:gd name="connsiteY12" fmla="*/ 14298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914" h="45624">
                  <a:moveTo>
                    <a:pt x="23450" y="45445"/>
                  </a:moveTo>
                  <a:lnTo>
                    <a:pt x="12497" y="45445"/>
                  </a:lnTo>
                  <a:lnTo>
                    <a:pt x="-3221" y="-180"/>
                  </a:lnTo>
                  <a:lnTo>
                    <a:pt x="6304" y="-180"/>
                  </a:lnTo>
                  <a:lnTo>
                    <a:pt x="17638" y="34300"/>
                  </a:lnTo>
                  <a:lnTo>
                    <a:pt x="28975" y="-180"/>
                  </a:lnTo>
                  <a:lnTo>
                    <a:pt x="38500" y="-180"/>
                  </a:lnTo>
                  <a:lnTo>
                    <a:pt x="49834" y="34300"/>
                  </a:lnTo>
                  <a:lnTo>
                    <a:pt x="61168" y="-180"/>
                  </a:lnTo>
                  <a:lnTo>
                    <a:pt x="70693" y="-180"/>
                  </a:lnTo>
                  <a:lnTo>
                    <a:pt x="54883" y="45445"/>
                  </a:lnTo>
                  <a:lnTo>
                    <a:pt x="43927" y="45445"/>
                  </a:lnTo>
                  <a:lnTo>
                    <a:pt x="33165" y="14298"/>
                  </a:lnTo>
                  <a:close/>
                </a:path>
              </a:pathLst>
            </a:custGeom>
            <a:solidFill>
              <a:srgbClr val="6D6E71"/>
            </a:solid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248FA537-52CB-4BDC-B072-6FF8FB7FFF69}"/>
                </a:ext>
              </a:extLst>
            </p:cNvPr>
            <p:cNvSpPr/>
            <p:nvPr/>
          </p:nvSpPr>
          <p:spPr>
            <a:xfrm>
              <a:off x="6941370" y="1169421"/>
              <a:ext cx="17373" cy="92896"/>
            </a:xfrm>
            <a:custGeom>
              <a:avLst/>
              <a:gdLst>
                <a:gd name="connsiteX0" fmla="*/ -1423 w 12167"/>
                <a:gd name="connsiteY0" fmla="*/ 10206 h 65059"/>
                <a:gd name="connsiteX1" fmla="*/ -1518 w 12167"/>
                <a:gd name="connsiteY1" fmla="*/ 1719 h 65059"/>
                <a:gd name="connsiteX2" fmla="*/ -1423 w 12167"/>
                <a:gd name="connsiteY2" fmla="*/ 1633 h 65059"/>
                <a:gd name="connsiteX3" fmla="*/ 2863 w 12167"/>
                <a:gd name="connsiteY3" fmla="*/ -177 h 65059"/>
                <a:gd name="connsiteX4" fmla="*/ 7149 w 12167"/>
                <a:gd name="connsiteY4" fmla="*/ 1633 h 65059"/>
                <a:gd name="connsiteX5" fmla="*/ 7244 w 12167"/>
                <a:gd name="connsiteY5" fmla="*/ 10120 h 65059"/>
                <a:gd name="connsiteX6" fmla="*/ 7149 w 12167"/>
                <a:gd name="connsiteY6" fmla="*/ 10206 h 65059"/>
                <a:gd name="connsiteX7" fmla="*/ 2863 w 12167"/>
                <a:gd name="connsiteY7" fmla="*/ 12015 h 65059"/>
                <a:gd name="connsiteX8" fmla="*/ -1423 w 12167"/>
                <a:gd name="connsiteY8" fmla="*/ 10206 h 65059"/>
                <a:gd name="connsiteX9" fmla="*/ 7626 w 12167"/>
                <a:gd name="connsiteY9" fmla="*/ 64879 h 65059"/>
                <a:gd name="connsiteX10" fmla="*/ -1899 w 12167"/>
                <a:gd name="connsiteY10" fmla="*/ 64879 h 65059"/>
                <a:gd name="connsiteX11" fmla="*/ -1899 w 12167"/>
                <a:gd name="connsiteY11" fmla="*/ 19255 h 65059"/>
                <a:gd name="connsiteX12" fmla="*/ 7626 w 12167"/>
                <a:gd name="connsiteY12" fmla="*/ 19255 h 6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67" h="65059">
                  <a:moveTo>
                    <a:pt x="-1423" y="10206"/>
                  </a:moveTo>
                  <a:cubicBezTo>
                    <a:pt x="-3804" y="7882"/>
                    <a:pt x="-3804" y="4091"/>
                    <a:pt x="-1518" y="1719"/>
                  </a:cubicBezTo>
                  <a:cubicBezTo>
                    <a:pt x="-1518" y="1690"/>
                    <a:pt x="-1423" y="1662"/>
                    <a:pt x="-1423" y="1633"/>
                  </a:cubicBezTo>
                  <a:cubicBezTo>
                    <a:pt x="-281" y="462"/>
                    <a:pt x="1245" y="-195"/>
                    <a:pt x="2863" y="-177"/>
                  </a:cubicBezTo>
                  <a:cubicBezTo>
                    <a:pt x="4482" y="-234"/>
                    <a:pt x="6102" y="424"/>
                    <a:pt x="7149" y="1633"/>
                  </a:cubicBezTo>
                  <a:cubicBezTo>
                    <a:pt x="9530" y="3948"/>
                    <a:pt x="9530" y="7748"/>
                    <a:pt x="7244" y="10120"/>
                  </a:cubicBezTo>
                  <a:cubicBezTo>
                    <a:pt x="7244" y="10149"/>
                    <a:pt x="7149" y="10177"/>
                    <a:pt x="7149" y="10206"/>
                  </a:cubicBezTo>
                  <a:cubicBezTo>
                    <a:pt x="6102" y="11406"/>
                    <a:pt x="4482" y="12073"/>
                    <a:pt x="2863" y="12015"/>
                  </a:cubicBezTo>
                  <a:cubicBezTo>
                    <a:pt x="1245" y="12035"/>
                    <a:pt x="-281" y="11377"/>
                    <a:pt x="-1423" y="10206"/>
                  </a:cubicBezTo>
                  <a:close/>
                  <a:moveTo>
                    <a:pt x="7626" y="64879"/>
                  </a:moveTo>
                  <a:lnTo>
                    <a:pt x="-1899" y="64879"/>
                  </a:lnTo>
                  <a:lnTo>
                    <a:pt x="-1899" y="19255"/>
                  </a:lnTo>
                  <a:lnTo>
                    <a:pt x="7626" y="19255"/>
                  </a:lnTo>
                  <a:close/>
                </a:path>
              </a:pathLst>
            </a:custGeom>
            <a:solidFill>
              <a:srgbClr val="6D6E71"/>
            </a:solid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D400E588-BEB6-471B-B744-03FEF9B85F47}"/>
                </a:ext>
              </a:extLst>
            </p:cNvPr>
            <p:cNvSpPr/>
            <p:nvPr/>
          </p:nvSpPr>
          <p:spPr>
            <a:xfrm>
              <a:off x="6971682" y="1176771"/>
              <a:ext cx="45287" cy="86499"/>
            </a:xfrm>
            <a:custGeom>
              <a:avLst/>
              <a:gdLst>
                <a:gd name="connsiteX0" fmla="*/ 12113 w 31716"/>
                <a:gd name="connsiteY0" fmla="*/ 21823 h 60579"/>
                <a:gd name="connsiteX1" fmla="*/ 12113 w 31716"/>
                <a:gd name="connsiteY1" fmla="*/ 44968 h 60579"/>
                <a:gd name="connsiteX2" fmla="*/ 13829 w 31716"/>
                <a:gd name="connsiteY2" fmla="*/ 50207 h 60579"/>
                <a:gd name="connsiteX3" fmla="*/ 18592 w 31716"/>
                <a:gd name="connsiteY3" fmla="*/ 52112 h 60579"/>
                <a:gd name="connsiteX4" fmla="*/ 24496 w 31716"/>
                <a:gd name="connsiteY4" fmla="*/ 49159 h 60579"/>
                <a:gd name="connsiteX5" fmla="*/ 28496 w 31716"/>
                <a:gd name="connsiteY5" fmla="*/ 55922 h 60579"/>
                <a:gd name="connsiteX6" fmla="*/ 17257 w 31716"/>
                <a:gd name="connsiteY6" fmla="*/ 60399 h 60579"/>
                <a:gd name="connsiteX7" fmla="*/ 6876 w 31716"/>
                <a:gd name="connsiteY7" fmla="*/ 56208 h 60579"/>
                <a:gd name="connsiteX8" fmla="*/ 2493 w 31716"/>
                <a:gd name="connsiteY8" fmla="*/ 44778 h 60579"/>
                <a:gd name="connsiteX9" fmla="*/ 2493 w 31716"/>
                <a:gd name="connsiteY9" fmla="*/ 21823 h 60579"/>
                <a:gd name="connsiteX10" fmla="*/ -3221 w 31716"/>
                <a:gd name="connsiteY10" fmla="*/ 21823 h 60579"/>
                <a:gd name="connsiteX11" fmla="*/ -3221 w 31716"/>
                <a:gd name="connsiteY11" fmla="*/ 14108 h 60579"/>
                <a:gd name="connsiteX12" fmla="*/ 2493 w 31716"/>
                <a:gd name="connsiteY12" fmla="*/ 14108 h 60579"/>
                <a:gd name="connsiteX13" fmla="*/ 2493 w 31716"/>
                <a:gd name="connsiteY13" fmla="*/ -180 h 60579"/>
                <a:gd name="connsiteX14" fmla="*/ 12018 w 31716"/>
                <a:gd name="connsiteY14" fmla="*/ -180 h 60579"/>
                <a:gd name="connsiteX15" fmla="*/ 12018 w 31716"/>
                <a:gd name="connsiteY15" fmla="*/ 14108 h 60579"/>
                <a:gd name="connsiteX16" fmla="*/ 24019 w 31716"/>
                <a:gd name="connsiteY16" fmla="*/ 14108 h 60579"/>
                <a:gd name="connsiteX17" fmla="*/ 24019 w 31716"/>
                <a:gd name="connsiteY17" fmla="*/ 21823 h 6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6" h="60579">
                  <a:moveTo>
                    <a:pt x="12113" y="21823"/>
                  </a:moveTo>
                  <a:lnTo>
                    <a:pt x="12113" y="44968"/>
                  </a:lnTo>
                  <a:cubicBezTo>
                    <a:pt x="12018" y="46864"/>
                    <a:pt x="12590" y="48731"/>
                    <a:pt x="13829" y="50207"/>
                  </a:cubicBezTo>
                  <a:cubicBezTo>
                    <a:pt x="15066" y="51503"/>
                    <a:pt x="16780" y="52198"/>
                    <a:pt x="18592" y="52112"/>
                  </a:cubicBezTo>
                  <a:cubicBezTo>
                    <a:pt x="20878" y="52036"/>
                    <a:pt x="23068" y="50960"/>
                    <a:pt x="24496" y="49159"/>
                  </a:cubicBezTo>
                  <a:lnTo>
                    <a:pt x="28496" y="55922"/>
                  </a:lnTo>
                  <a:cubicBezTo>
                    <a:pt x="25450" y="58751"/>
                    <a:pt x="21447" y="60351"/>
                    <a:pt x="17257" y="60399"/>
                  </a:cubicBezTo>
                  <a:cubicBezTo>
                    <a:pt x="13353" y="60437"/>
                    <a:pt x="9637" y="58932"/>
                    <a:pt x="6876" y="56208"/>
                  </a:cubicBezTo>
                  <a:cubicBezTo>
                    <a:pt x="3828" y="53189"/>
                    <a:pt x="2302" y="49036"/>
                    <a:pt x="2493" y="44778"/>
                  </a:cubicBezTo>
                  <a:lnTo>
                    <a:pt x="2493" y="21823"/>
                  </a:lnTo>
                  <a:lnTo>
                    <a:pt x="-3221" y="21823"/>
                  </a:lnTo>
                  <a:lnTo>
                    <a:pt x="-3221" y="14108"/>
                  </a:lnTo>
                  <a:lnTo>
                    <a:pt x="2493" y="14108"/>
                  </a:lnTo>
                  <a:lnTo>
                    <a:pt x="2493" y="-180"/>
                  </a:lnTo>
                  <a:lnTo>
                    <a:pt x="12018" y="-180"/>
                  </a:lnTo>
                  <a:lnTo>
                    <a:pt x="12018" y="14108"/>
                  </a:lnTo>
                  <a:lnTo>
                    <a:pt x="24019" y="14108"/>
                  </a:lnTo>
                  <a:lnTo>
                    <a:pt x="24019" y="21823"/>
                  </a:lnTo>
                  <a:close/>
                </a:path>
              </a:pathLst>
            </a:custGeom>
            <a:solidFill>
              <a:srgbClr val="6D6E71"/>
            </a:solidFill>
            <a:ln w="9525" cap="flat">
              <a:noFill/>
              <a:prstDash val="solid"/>
              <a:miter/>
            </a:ln>
          </p:spPr>
          <p:txBody>
            <a:bodyPr rtlCol="0" anchor="ctr"/>
            <a:lstStyle/>
            <a:p>
              <a:endParaRPr lang="en-US"/>
            </a:p>
          </p:txBody>
        </p:sp>
        <p:sp>
          <p:nvSpPr>
            <p:cNvPr id="225" name="Freeform: Shape 224">
              <a:extLst>
                <a:ext uri="{FF2B5EF4-FFF2-40B4-BE49-F238E27FC236}">
                  <a16:creationId xmlns:a16="http://schemas.microsoft.com/office/drawing/2014/main" id="{915C7D58-A818-4824-8C31-4CDA95CF4B2C}"/>
                </a:ext>
              </a:extLst>
            </p:cNvPr>
            <p:cNvSpPr/>
            <p:nvPr/>
          </p:nvSpPr>
          <p:spPr>
            <a:xfrm>
              <a:off x="7027988" y="1171602"/>
              <a:ext cx="59915" cy="90715"/>
            </a:xfrm>
            <a:custGeom>
              <a:avLst/>
              <a:gdLst>
                <a:gd name="connsiteX0" fmla="*/ 6304 w 41961"/>
                <a:gd name="connsiteY0" fmla="*/ 38682 h 63531"/>
                <a:gd name="connsiteX1" fmla="*/ 6304 w 41961"/>
                <a:gd name="connsiteY1" fmla="*/ 63352 h 63531"/>
                <a:gd name="connsiteX2" fmla="*/ -3221 w 41961"/>
                <a:gd name="connsiteY2" fmla="*/ 63352 h 63531"/>
                <a:gd name="connsiteX3" fmla="*/ -3221 w 41961"/>
                <a:gd name="connsiteY3" fmla="*/ -180 h 63531"/>
                <a:gd name="connsiteX4" fmla="*/ 6304 w 41961"/>
                <a:gd name="connsiteY4" fmla="*/ -180 h 63531"/>
                <a:gd name="connsiteX5" fmla="*/ 6304 w 41961"/>
                <a:gd name="connsiteY5" fmla="*/ 26109 h 63531"/>
                <a:gd name="connsiteX6" fmla="*/ 12497 w 41961"/>
                <a:gd name="connsiteY6" fmla="*/ 19441 h 63531"/>
                <a:gd name="connsiteX7" fmla="*/ 21450 w 41961"/>
                <a:gd name="connsiteY7" fmla="*/ 17060 h 63531"/>
                <a:gd name="connsiteX8" fmla="*/ 33928 w 41961"/>
                <a:gd name="connsiteY8" fmla="*/ 21823 h 63531"/>
                <a:gd name="connsiteX9" fmla="*/ 38691 w 41961"/>
                <a:gd name="connsiteY9" fmla="*/ 35444 h 63531"/>
                <a:gd name="connsiteX10" fmla="*/ 38691 w 41961"/>
                <a:gd name="connsiteY10" fmla="*/ 63352 h 63531"/>
                <a:gd name="connsiteX11" fmla="*/ 29166 w 41961"/>
                <a:gd name="connsiteY11" fmla="*/ 63352 h 63531"/>
                <a:gd name="connsiteX12" fmla="*/ 29166 w 41961"/>
                <a:gd name="connsiteY12" fmla="*/ 38301 h 63531"/>
                <a:gd name="connsiteX13" fmla="*/ 18687 w 41961"/>
                <a:gd name="connsiteY13" fmla="*/ 25728 h 63531"/>
                <a:gd name="connsiteX14" fmla="*/ 10020 w 41961"/>
                <a:gd name="connsiteY14" fmla="*/ 29062 h 63531"/>
                <a:gd name="connsiteX15" fmla="*/ 6304 w 41961"/>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63531">
                  <a:moveTo>
                    <a:pt x="6304" y="38682"/>
                  </a:moveTo>
                  <a:lnTo>
                    <a:pt x="6304" y="63352"/>
                  </a:lnTo>
                  <a:lnTo>
                    <a:pt x="-3221" y="63352"/>
                  </a:lnTo>
                  <a:lnTo>
                    <a:pt x="-3221" y="-180"/>
                  </a:lnTo>
                  <a:lnTo>
                    <a:pt x="6304" y="-180"/>
                  </a:lnTo>
                  <a:lnTo>
                    <a:pt x="6304" y="26109"/>
                  </a:lnTo>
                  <a:cubicBezTo>
                    <a:pt x="7639" y="23299"/>
                    <a:pt x="9830" y="20966"/>
                    <a:pt x="12497" y="19441"/>
                  </a:cubicBezTo>
                  <a:cubicBezTo>
                    <a:pt x="15257" y="17889"/>
                    <a:pt x="18306" y="17070"/>
                    <a:pt x="21450" y="17060"/>
                  </a:cubicBezTo>
                  <a:cubicBezTo>
                    <a:pt x="26117" y="16870"/>
                    <a:pt x="30593" y="18594"/>
                    <a:pt x="33928" y="21823"/>
                  </a:cubicBezTo>
                  <a:cubicBezTo>
                    <a:pt x="37260" y="25528"/>
                    <a:pt x="39070" y="30443"/>
                    <a:pt x="38691" y="35444"/>
                  </a:cubicBezTo>
                  <a:lnTo>
                    <a:pt x="38691" y="63352"/>
                  </a:lnTo>
                  <a:lnTo>
                    <a:pt x="29166" y="63352"/>
                  </a:lnTo>
                  <a:lnTo>
                    <a:pt x="29166" y="38301"/>
                  </a:lnTo>
                  <a:cubicBezTo>
                    <a:pt x="29166" y="29919"/>
                    <a:pt x="25640" y="25728"/>
                    <a:pt x="18687" y="25728"/>
                  </a:cubicBezTo>
                  <a:cubicBezTo>
                    <a:pt x="15448" y="25700"/>
                    <a:pt x="12402" y="26890"/>
                    <a:pt x="10020" y="29062"/>
                  </a:cubicBezTo>
                  <a:cubicBezTo>
                    <a:pt x="7448" y="31586"/>
                    <a:pt x="6114" y="35091"/>
                    <a:pt x="6304" y="38682"/>
                  </a:cubicBezTo>
                  <a:close/>
                </a:path>
              </a:pathLst>
            </a:custGeom>
            <a:solidFill>
              <a:srgbClr val="6D6E71"/>
            </a:solidFill>
            <a:ln w="9525" cap="flat">
              <a:noFill/>
              <a:prstDash val="solid"/>
              <a:miter/>
            </a:ln>
          </p:spPr>
          <p:txBody>
            <a:bodyPr rtlCol="0" anchor="ctr"/>
            <a:lstStyle/>
            <a:p>
              <a:endParaRPr lang="en-US"/>
            </a:p>
          </p:txBody>
        </p:sp>
        <p:sp>
          <p:nvSpPr>
            <p:cNvPr id="226" name="Freeform: Shape 225">
              <a:extLst>
                <a:ext uri="{FF2B5EF4-FFF2-40B4-BE49-F238E27FC236}">
                  <a16:creationId xmlns:a16="http://schemas.microsoft.com/office/drawing/2014/main" id="{271249D4-3D0A-49C2-B4FC-DFCC3801D118}"/>
                </a:ext>
              </a:extLst>
            </p:cNvPr>
            <p:cNvSpPr/>
            <p:nvPr/>
          </p:nvSpPr>
          <p:spPr>
            <a:xfrm>
              <a:off x="7140872" y="1196140"/>
              <a:ext cx="104931" cy="66721"/>
            </a:xfrm>
            <a:custGeom>
              <a:avLst/>
              <a:gdLst>
                <a:gd name="connsiteX0" fmla="*/ 6304 w 73487"/>
                <a:gd name="connsiteY0" fmla="*/ 21497 h 46727"/>
                <a:gd name="connsiteX1" fmla="*/ 6304 w 73487"/>
                <a:gd name="connsiteY1" fmla="*/ 46167 h 46727"/>
                <a:gd name="connsiteX2" fmla="*/ -3221 w 73487"/>
                <a:gd name="connsiteY2" fmla="*/ 46167 h 46727"/>
                <a:gd name="connsiteX3" fmla="*/ -3221 w 73487"/>
                <a:gd name="connsiteY3" fmla="*/ 542 h 46727"/>
                <a:gd name="connsiteX4" fmla="*/ 6304 w 73487"/>
                <a:gd name="connsiteY4" fmla="*/ 542 h 46727"/>
                <a:gd name="connsiteX5" fmla="*/ 6304 w 73487"/>
                <a:gd name="connsiteY5" fmla="*/ 8924 h 46727"/>
                <a:gd name="connsiteX6" fmla="*/ 12495 w 73487"/>
                <a:gd name="connsiteY6" fmla="*/ 2257 h 46727"/>
                <a:gd name="connsiteX7" fmla="*/ 21450 w 73487"/>
                <a:gd name="connsiteY7" fmla="*/ -125 h 46727"/>
                <a:gd name="connsiteX8" fmla="*/ 36116 w 73487"/>
                <a:gd name="connsiteY8" fmla="*/ 8829 h 46727"/>
                <a:gd name="connsiteX9" fmla="*/ 52976 w 73487"/>
                <a:gd name="connsiteY9" fmla="*/ -125 h 46727"/>
                <a:gd name="connsiteX10" fmla="*/ 65454 w 73487"/>
                <a:gd name="connsiteY10" fmla="*/ 4638 h 46727"/>
                <a:gd name="connsiteX11" fmla="*/ 70217 w 73487"/>
                <a:gd name="connsiteY11" fmla="*/ 18259 h 46727"/>
                <a:gd name="connsiteX12" fmla="*/ 70217 w 73487"/>
                <a:gd name="connsiteY12" fmla="*/ 46167 h 46727"/>
                <a:gd name="connsiteX13" fmla="*/ 60692 w 73487"/>
                <a:gd name="connsiteY13" fmla="*/ 46167 h 46727"/>
                <a:gd name="connsiteX14" fmla="*/ 60692 w 73487"/>
                <a:gd name="connsiteY14" fmla="*/ 21116 h 46727"/>
                <a:gd name="connsiteX15" fmla="*/ 50215 w 73487"/>
                <a:gd name="connsiteY15" fmla="*/ 8543 h 46727"/>
                <a:gd name="connsiteX16" fmla="*/ 41737 w 73487"/>
                <a:gd name="connsiteY16" fmla="*/ 11686 h 46727"/>
                <a:gd name="connsiteX17" fmla="*/ 37928 w 73487"/>
                <a:gd name="connsiteY17" fmla="*/ 21211 h 46727"/>
                <a:gd name="connsiteX18" fmla="*/ 37928 w 73487"/>
                <a:gd name="connsiteY18" fmla="*/ 46548 h 46727"/>
                <a:gd name="connsiteX19" fmla="*/ 28403 w 73487"/>
                <a:gd name="connsiteY19" fmla="*/ 46548 h 46727"/>
                <a:gd name="connsiteX20" fmla="*/ 28403 w 73487"/>
                <a:gd name="connsiteY20" fmla="*/ 21497 h 46727"/>
                <a:gd name="connsiteX21" fmla="*/ 26117 w 73487"/>
                <a:gd name="connsiteY21" fmla="*/ 11972 h 46727"/>
                <a:gd name="connsiteX22" fmla="*/ 18783 w 73487"/>
                <a:gd name="connsiteY22" fmla="*/ 8924 h 46727"/>
                <a:gd name="connsiteX23" fmla="*/ 10113 w 73487"/>
                <a:gd name="connsiteY23" fmla="*/ 12258 h 46727"/>
                <a:gd name="connsiteX24" fmla="*/ 6304 w 73487"/>
                <a:gd name="connsiteY24" fmla="*/ 21497 h 46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87" h="46727">
                  <a:moveTo>
                    <a:pt x="6304" y="21497"/>
                  </a:moveTo>
                  <a:lnTo>
                    <a:pt x="6304" y="46167"/>
                  </a:lnTo>
                  <a:lnTo>
                    <a:pt x="-3221" y="46167"/>
                  </a:lnTo>
                  <a:lnTo>
                    <a:pt x="-3221" y="542"/>
                  </a:lnTo>
                  <a:lnTo>
                    <a:pt x="6304" y="542"/>
                  </a:lnTo>
                  <a:lnTo>
                    <a:pt x="6304" y="8924"/>
                  </a:lnTo>
                  <a:cubicBezTo>
                    <a:pt x="7637" y="6114"/>
                    <a:pt x="9830" y="3781"/>
                    <a:pt x="12495" y="2257"/>
                  </a:cubicBezTo>
                  <a:cubicBezTo>
                    <a:pt x="15257" y="704"/>
                    <a:pt x="18306" y="-115"/>
                    <a:pt x="21450" y="-125"/>
                  </a:cubicBezTo>
                  <a:cubicBezTo>
                    <a:pt x="27735" y="-677"/>
                    <a:pt x="33735" y="2952"/>
                    <a:pt x="36116" y="8829"/>
                  </a:cubicBezTo>
                  <a:cubicBezTo>
                    <a:pt x="39928" y="3219"/>
                    <a:pt x="46213" y="-134"/>
                    <a:pt x="52976" y="-125"/>
                  </a:cubicBezTo>
                  <a:cubicBezTo>
                    <a:pt x="57643" y="-315"/>
                    <a:pt x="62122" y="1409"/>
                    <a:pt x="65454" y="4638"/>
                  </a:cubicBezTo>
                  <a:cubicBezTo>
                    <a:pt x="68789" y="8343"/>
                    <a:pt x="70598" y="13258"/>
                    <a:pt x="70217" y="18259"/>
                  </a:cubicBezTo>
                  <a:lnTo>
                    <a:pt x="70217" y="46167"/>
                  </a:lnTo>
                  <a:lnTo>
                    <a:pt x="60692" y="46167"/>
                  </a:lnTo>
                  <a:lnTo>
                    <a:pt x="60692" y="21116"/>
                  </a:lnTo>
                  <a:cubicBezTo>
                    <a:pt x="60692" y="12734"/>
                    <a:pt x="57264" y="8543"/>
                    <a:pt x="50215" y="8543"/>
                  </a:cubicBezTo>
                  <a:cubicBezTo>
                    <a:pt x="47071" y="8495"/>
                    <a:pt x="44118" y="9619"/>
                    <a:pt x="41737" y="11686"/>
                  </a:cubicBezTo>
                  <a:cubicBezTo>
                    <a:pt x="39070" y="14106"/>
                    <a:pt x="37642" y="17620"/>
                    <a:pt x="37928" y="21211"/>
                  </a:cubicBezTo>
                  <a:lnTo>
                    <a:pt x="37928" y="46548"/>
                  </a:lnTo>
                  <a:lnTo>
                    <a:pt x="28403" y="46548"/>
                  </a:lnTo>
                  <a:lnTo>
                    <a:pt x="28403" y="21497"/>
                  </a:lnTo>
                  <a:cubicBezTo>
                    <a:pt x="28689" y="18163"/>
                    <a:pt x="27831" y="14830"/>
                    <a:pt x="26117" y="11972"/>
                  </a:cubicBezTo>
                  <a:cubicBezTo>
                    <a:pt x="24305" y="9829"/>
                    <a:pt x="21545" y="8695"/>
                    <a:pt x="18783" y="8924"/>
                  </a:cubicBezTo>
                  <a:cubicBezTo>
                    <a:pt x="15543" y="8896"/>
                    <a:pt x="12495" y="10086"/>
                    <a:pt x="10113" y="12258"/>
                  </a:cubicBezTo>
                  <a:cubicBezTo>
                    <a:pt x="7637" y="14668"/>
                    <a:pt x="6209" y="18020"/>
                    <a:pt x="6304" y="21497"/>
                  </a:cubicBezTo>
                  <a:close/>
                </a:path>
              </a:pathLst>
            </a:custGeom>
            <a:solidFill>
              <a:srgbClr val="6D6E71"/>
            </a:solidFill>
            <a:ln w="9525" cap="flat">
              <a:no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id="{0FF11B46-04F5-4ED7-BBFA-DE19042821CA}"/>
                </a:ext>
              </a:extLst>
            </p:cNvPr>
            <p:cNvSpPr/>
            <p:nvPr/>
          </p:nvSpPr>
          <p:spPr>
            <a:xfrm>
              <a:off x="7260504" y="1196210"/>
              <a:ext cx="64847" cy="67090"/>
            </a:xfrm>
            <a:custGeom>
              <a:avLst/>
              <a:gdLst>
                <a:gd name="connsiteX0" fmla="*/ 42157 w 45415"/>
                <a:gd name="connsiteY0" fmla="*/ 27545 h 46986"/>
                <a:gd name="connsiteX1" fmla="*/ 6343 w 45415"/>
                <a:gd name="connsiteY1" fmla="*/ 27545 h 46986"/>
                <a:gd name="connsiteX2" fmla="*/ 10914 w 45415"/>
                <a:gd name="connsiteY2" fmla="*/ 35546 h 46986"/>
                <a:gd name="connsiteX3" fmla="*/ 20439 w 45415"/>
                <a:gd name="connsiteY3" fmla="*/ 38594 h 46986"/>
                <a:gd name="connsiteX4" fmla="*/ 33487 w 45415"/>
                <a:gd name="connsiteY4" fmla="*/ 33165 h 46986"/>
                <a:gd name="connsiteX5" fmla="*/ 38917 w 45415"/>
                <a:gd name="connsiteY5" fmla="*/ 39165 h 46986"/>
                <a:gd name="connsiteX6" fmla="*/ 19867 w 45415"/>
                <a:gd name="connsiteY6" fmla="*/ 46786 h 46986"/>
                <a:gd name="connsiteX7" fmla="*/ 3485 w 45415"/>
                <a:gd name="connsiteY7" fmla="*/ 40404 h 46986"/>
                <a:gd name="connsiteX8" fmla="*/ -3182 w 45415"/>
                <a:gd name="connsiteY8" fmla="*/ 23259 h 46986"/>
                <a:gd name="connsiteX9" fmla="*/ 3675 w 45415"/>
                <a:gd name="connsiteY9" fmla="*/ 6209 h 46986"/>
                <a:gd name="connsiteX10" fmla="*/ 19772 w 45415"/>
                <a:gd name="connsiteY10" fmla="*/ -173 h 46986"/>
                <a:gd name="connsiteX11" fmla="*/ 35585 w 45415"/>
                <a:gd name="connsiteY11" fmla="*/ 5447 h 46986"/>
                <a:gd name="connsiteX12" fmla="*/ 42157 w 45415"/>
                <a:gd name="connsiteY12" fmla="*/ 20973 h 46986"/>
                <a:gd name="connsiteX13" fmla="*/ 6343 w 45415"/>
                <a:gd name="connsiteY13" fmla="*/ 20020 h 46986"/>
                <a:gd name="connsiteX14" fmla="*/ 32536 w 45415"/>
                <a:gd name="connsiteY14" fmla="*/ 20020 h 46986"/>
                <a:gd name="connsiteX15" fmla="*/ 28916 w 45415"/>
                <a:gd name="connsiteY15" fmla="*/ 11162 h 46986"/>
                <a:gd name="connsiteX16" fmla="*/ 20058 w 45415"/>
                <a:gd name="connsiteY16" fmla="*/ 8114 h 46986"/>
                <a:gd name="connsiteX17" fmla="*/ 10533 w 45415"/>
                <a:gd name="connsiteY17" fmla="*/ 11257 h 46986"/>
                <a:gd name="connsiteX18" fmla="*/ 6343 w 45415"/>
                <a:gd name="connsiteY18" fmla="*/ 20020 h 46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15" h="46986">
                  <a:moveTo>
                    <a:pt x="42157" y="27545"/>
                  </a:moveTo>
                  <a:lnTo>
                    <a:pt x="6343" y="27545"/>
                  </a:lnTo>
                  <a:cubicBezTo>
                    <a:pt x="6533" y="30774"/>
                    <a:pt x="8247" y="33717"/>
                    <a:pt x="10914" y="35546"/>
                  </a:cubicBezTo>
                  <a:cubicBezTo>
                    <a:pt x="13677" y="37537"/>
                    <a:pt x="17009" y="38604"/>
                    <a:pt x="20439" y="38594"/>
                  </a:cubicBezTo>
                  <a:cubicBezTo>
                    <a:pt x="25393" y="38918"/>
                    <a:pt x="30250" y="36918"/>
                    <a:pt x="33487" y="33165"/>
                  </a:cubicBezTo>
                  <a:lnTo>
                    <a:pt x="38917" y="39165"/>
                  </a:lnTo>
                  <a:cubicBezTo>
                    <a:pt x="33964" y="44309"/>
                    <a:pt x="27011" y="47081"/>
                    <a:pt x="19867" y="46786"/>
                  </a:cubicBezTo>
                  <a:cubicBezTo>
                    <a:pt x="13772" y="46928"/>
                    <a:pt x="7866" y="44633"/>
                    <a:pt x="3485" y="40404"/>
                  </a:cubicBezTo>
                  <a:cubicBezTo>
                    <a:pt x="-1087" y="35917"/>
                    <a:pt x="-3564" y="29669"/>
                    <a:pt x="-3182" y="23259"/>
                  </a:cubicBezTo>
                  <a:cubicBezTo>
                    <a:pt x="-3468" y="16848"/>
                    <a:pt x="-992" y="10619"/>
                    <a:pt x="3675" y="6209"/>
                  </a:cubicBezTo>
                  <a:cubicBezTo>
                    <a:pt x="7961" y="2037"/>
                    <a:pt x="13772" y="-259"/>
                    <a:pt x="19772" y="-173"/>
                  </a:cubicBezTo>
                  <a:cubicBezTo>
                    <a:pt x="25583" y="-316"/>
                    <a:pt x="31202" y="1685"/>
                    <a:pt x="35585" y="5447"/>
                  </a:cubicBezTo>
                  <a:cubicBezTo>
                    <a:pt x="40061" y="9314"/>
                    <a:pt x="42538" y="15058"/>
                    <a:pt x="42157" y="20973"/>
                  </a:cubicBezTo>
                  <a:close/>
                  <a:moveTo>
                    <a:pt x="6343" y="20020"/>
                  </a:moveTo>
                  <a:lnTo>
                    <a:pt x="32536" y="20020"/>
                  </a:lnTo>
                  <a:cubicBezTo>
                    <a:pt x="32727" y="16667"/>
                    <a:pt x="31392" y="13410"/>
                    <a:pt x="28916" y="11162"/>
                  </a:cubicBezTo>
                  <a:cubicBezTo>
                    <a:pt x="26439" y="9066"/>
                    <a:pt x="23297" y="7981"/>
                    <a:pt x="20058" y="8114"/>
                  </a:cubicBezTo>
                  <a:cubicBezTo>
                    <a:pt x="16628" y="8057"/>
                    <a:pt x="13296" y="9162"/>
                    <a:pt x="10533" y="11257"/>
                  </a:cubicBezTo>
                  <a:cubicBezTo>
                    <a:pt x="7770" y="13305"/>
                    <a:pt x="6247" y="16582"/>
                    <a:pt x="6343" y="20020"/>
                  </a:cubicBezTo>
                  <a:close/>
                </a:path>
              </a:pathLst>
            </a:custGeom>
            <a:solidFill>
              <a:srgbClr val="6D6E71"/>
            </a:solidFill>
            <a:ln w="9525" cap="flat">
              <a:no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id="{5E66CF5C-ED1E-4558-A903-F5C861E3DB80}"/>
                </a:ext>
              </a:extLst>
            </p:cNvPr>
            <p:cNvSpPr/>
            <p:nvPr/>
          </p:nvSpPr>
          <p:spPr>
            <a:xfrm>
              <a:off x="7340392" y="1196204"/>
              <a:ext cx="59918" cy="66114"/>
            </a:xfrm>
            <a:custGeom>
              <a:avLst/>
              <a:gdLst>
                <a:gd name="connsiteX0" fmla="*/ 6304 w 41963"/>
                <a:gd name="connsiteY0" fmla="*/ 21452 h 46302"/>
                <a:gd name="connsiteX1" fmla="*/ 6304 w 41963"/>
                <a:gd name="connsiteY1" fmla="*/ 46122 h 46302"/>
                <a:gd name="connsiteX2" fmla="*/ -3221 w 41963"/>
                <a:gd name="connsiteY2" fmla="*/ 46122 h 46302"/>
                <a:gd name="connsiteX3" fmla="*/ -3221 w 41963"/>
                <a:gd name="connsiteY3" fmla="*/ 497 h 46302"/>
                <a:gd name="connsiteX4" fmla="*/ 6304 w 41963"/>
                <a:gd name="connsiteY4" fmla="*/ 497 h 46302"/>
                <a:gd name="connsiteX5" fmla="*/ 6304 w 41963"/>
                <a:gd name="connsiteY5" fmla="*/ 8879 h 46302"/>
                <a:gd name="connsiteX6" fmla="*/ 12688 w 41963"/>
                <a:gd name="connsiteY6" fmla="*/ 2212 h 46302"/>
                <a:gd name="connsiteX7" fmla="*/ 21545 w 41963"/>
                <a:gd name="connsiteY7" fmla="*/ -169 h 46302"/>
                <a:gd name="connsiteX8" fmla="*/ 34023 w 41963"/>
                <a:gd name="connsiteY8" fmla="*/ 4593 h 46302"/>
                <a:gd name="connsiteX9" fmla="*/ 38691 w 41963"/>
                <a:gd name="connsiteY9" fmla="*/ 18214 h 46302"/>
                <a:gd name="connsiteX10" fmla="*/ 38691 w 41963"/>
                <a:gd name="connsiteY10" fmla="*/ 46122 h 46302"/>
                <a:gd name="connsiteX11" fmla="*/ 29166 w 41963"/>
                <a:gd name="connsiteY11" fmla="*/ 46122 h 46302"/>
                <a:gd name="connsiteX12" fmla="*/ 29166 w 41963"/>
                <a:gd name="connsiteY12" fmla="*/ 21071 h 46302"/>
                <a:gd name="connsiteX13" fmla="*/ 18687 w 41963"/>
                <a:gd name="connsiteY13" fmla="*/ 8498 h 46302"/>
                <a:gd name="connsiteX14" fmla="*/ 10020 w 41963"/>
                <a:gd name="connsiteY14" fmla="*/ 11832 h 46302"/>
                <a:gd name="connsiteX15" fmla="*/ 6304 w 41963"/>
                <a:gd name="connsiteY15" fmla="*/ 21452 h 4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3" h="46302">
                  <a:moveTo>
                    <a:pt x="6304" y="21452"/>
                  </a:moveTo>
                  <a:lnTo>
                    <a:pt x="6304" y="46122"/>
                  </a:lnTo>
                  <a:lnTo>
                    <a:pt x="-3221" y="46122"/>
                  </a:lnTo>
                  <a:lnTo>
                    <a:pt x="-3221" y="497"/>
                  </a:lnTo>
                  <a:lnTo>
                    <a:pt x="6304" y="497"/>
                  </a:lnTo>
                  <a:lnTo>
                    <a:pt x="6304" y="8879"/>
                  </a:lnTo>
                  <a:cubicBezTo>
                    <a:pt x="7830" y="6117"/>
                    <a:pt x="10020" y="3812"/>
                    <a:pt x="12688" y="2212"/>
                  </a:cubicBezTo>
                  <a:cubicBezTo>
                    <a:pt x="15355" y="678"/>
                    <a:pt x="18401" y="-141"/>
                    <a:pt x="21545" y="-169"/>
                  </a:cubicBezTo>
                  <a:cubicBezTo>
                    <a:pt x="26212" y="-331"/>
                    <a:pt x="30689" y="1383"/>
                    <a:pt x="34023" y="4593"/>
                  </a:cubicBezTo>
                  <a:cubicBezTo>
                    <a:pt x="37356" y="8308"/>
                    <a:pt x="39072" y="13223"/>
                    <a:pt x="38691" y="18214"/>
                  </a:cubicBezTo>
                  <a:lnTo>
                    <a:pt x="38691" y="46122"/>
                  </a:lnTo>
                  <a:lnTo>
                    <a:pt x="29166" y="46122"/>
                  </a:lnTo>
                  <a:lnTo>
                    <a:pt x="29166" y="21071"/>
                  </a:lnTo>
                  <a:cubicBezTo>
                    <a:pt x="29166" y="12689"/>
                    <a:pt x="25640" y="8498"/>
                    <a:pt x="18687" y="8498"/>
                  </a:cubicBezTo>
                  <a:cubicBezTo>
                    <a:pt x="15448" y="8470"/>
                    <a:pt x="12402" y="9660"/>
                    <a:pt x="10020" y="11832"/>
                  </a:cubicBezTo>
                  <a:cubicBezTo>
                    <a:pt x="7448" y="14328"/>
                    <a:pt x="6018" y="17852"/>
                    <a:pt x="6304" y="21452"/>
                  </a:cubicBezTo>
                  <a:close/>
                </a:path>
              </a:pathLst>
            </a:custGeom>
            <a:solidFill>
              <a:srgbClr val="6D6E71"/>
            </a:solidFill>
            <a:ln w="9525"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id="{26DFF013-2180-4169-A9BC-ECC0D2083197}"/>
                </a:ext>
              </a:extLst>
            </p:cNvPr>
            <p:cNvSpPr/>
            <p:nvPr/>
          </p:nvSpPr>
          <p:spPr>
            <a:xfrm>
              <a:off x="7414381" y="1176771"/>
              <a:ext cx="45287" cy="86499"/>
            </a:xfrm>
            <a:custGeom>
              <a:avLst/>
              <a:gdLst>
                <a:gd name="connsiteX0" fmla="*/ 12113 w 31716"/>
                <a:gd name="connsiteY0" fmla="*/ 21823 h 60579"/>
                <a:gd name="connsiteX1" fmla="*/ 12113 w 31716"/>
                <a:gd name="connsiteY1" fmla="*/ 44968 h 60579"/>
                <a:gd name="connsiteX2" fmla="*/ 13827 w 31716"/>
                <a:gd name="connsiteY2" fmla="*/ 50207 h 60579"/>
                <a:gd name="connsiteX3" fmla="*/ 18589 w 31716"/>
                <a:gd name="connsiteY3" fmla="*/ 52112 h 60579"/>
                <a:gd name="connsiteX4" fmla="*/ 24591 w 31716"/>
                <a:gd name="connsiteY4" fmla="*/ 49159 h 60579"/>
                <a:gd name="connsiteX5" fmla="*/ 28496 w 31716"/>
                <a:gd name="connsiteY5" fmla="*/ 55922 h 60579"/>
                <a:gd name="connsiteX6" fmla="*/ 17257 w 31716"/>
                <a:gd name="connsiteY6" fmla="*/ 60399 h 60579"/>
                <a:gd name="connsiteX7" fmla="*/ 6874 w 31716"/>
                <a:gd name="connsiteY7" fmla="*/ 56208 h 60579"/>
                <a:gd name="connsiteX8" fmla="*/ 2493 w 31716"/>
                <a:gd name="connsiteY8" fmla="*/ 44778 h 60579"/>
                <a:gd name="connsiteX9" fmla="*/ 2493 w 31716"/>
                <a:gd name="connsiteY9" fmla="*/ 21823 h 60579"/>
                <a:gd name="connsiteX10" fmla="*/ -3221 w 31716"/>
                <a:gd name="connsiteY10" fmla="*/ 21823 h 60579"/>
                <a:gd name="connsiteX11" fmla="*/ -3221 w 31716"/>
                <a:gd name="connsiteY11" fmla="*/ 14108 h 60579"/>
                <a:gd name="connsiteX12" fmla="*/ 2493 w 31716"/>
                <a:gd name="connsiteY12" fmla="*/ 14108 h 60579"/>
                <a:gd name="connsiteX13" fmla="*/ 2493 w 31716"/>
                <a:gd name="connsiteY13" fmla="*/ -180 h 60579"/>
                <a:gd name="connsiteX14" fmla="*/ 12018 w 31716"/>
                <a:gd name="connsiteY14" fmla="*/ -180 h 60579"/>
                <a:gd name="connsiteX15" fmla="*/ 12018 w 31716"/>
                <a:gd name="connsiteY15" fmla="*/ 14108 h 60579"/>
                <a:gd name="connsiteX16" fmla="*/ 24305 w 31716"/>
                <a:gd name="connsiteY16" fmla="*/ 14108 h 60579"/>
                <a:gd name="connsiteX17" fmla="*/ 24305 w 31716"/>
                <a:gd name="connsiteY17" fmla="*/ 21823 h 6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6" h="60579">
                  <a:moveTo>
                    <a:pt x="12113" y="21823"/>
                  </a:moveTo>
                  <a:lnTo>
                    <a:pt x="12113" y="44968"/>
                  </a:lnTo>
                  <a:cubicBezTo>
                    <a:pt x="12018" y="46864"/>
                    <a:pt x="12590" y="48731"/>
                    <a:pt x="13827" y="50207"/>
                  </a:cubicBezTo>
                  <a:cubicBezTo>
                    <a:pt x="15066" y="51503"/>
                    <a:pt x="16780" y="52198"/>
                    <a:pt x="18589" y="52112"/>
                  </a:cubicBezTo>
                  <a:cubicBezTo>
                    <a:pt x="20875" y="52017"/>
                    <a:pt x="23068" y="50941"/>
                    <a:pt x="24591" y="49159"/>
                  </a:cubicBezTo>
                  <a:lnTo>
                    <a:pt x="28496" y="55922"/>
                  </a:lnTo>
                  <a:cubicBezTo>
                    <a:pt x="25450" y="58751"/>
                    <a:pt x="21447" y="60351"/>
                    <a:pt x="17257" y="60399"/>
                  </a:cubicBezTo>
                  <a:cubicBezTo>
                    <a:pt x="13353" y="60437"/>
                    <a:pt x="9637" y="58932"/>
                    <a:pt x="6874" y="56208"/>
                  </a:cubicBezTo>
                  <a:cubicBezTo>
                    <a:pt x="3828" y="53189"/>
                    <a:pt x="2302" y="49036"/>
                    <a:pt x="2493" y="44778"/>
                  </a:cubicBezTo>
                  <a:lnTo>
                    <a:pt x="2493" y="21823"/>
                  </a:lnTo>
                  <a:lnTo>
                    <a:pt x="-3221" y="21823"/>
                  </a:lnTo>
                  <a:lnTo>
                    <a:pt x="-3221" y="14108"/>
                  </a:lnTo>
                  <a:lnTo>
                    <a:pt x="2493" y="14108"/>
                  </a:lnTo>
                  <a:lnTo>
                    <a:pt x="2493" y="-180"/>
                  </a:lnTo>
                  <a:lnTo>
                    <a:pt x="12018" y="-180"/>
                  </a:lnTo>
                  <a:lnTo>
                    <a:pt x="12018" y="14108"/>
                  </a:lnTo>
                  <a:lnTo>
                    <a:pt x="24305" y="14108"/>
                  </a:lnTo>
                  <a:lnTo>
                    <a:pt x="24305" y="21823"/>
                  </a:lnTo>
                  <a:close/>
                </a:path>
              </a:pathLst>
            </a:custGeom>
            <a:solidFill>
              <a:srgbClr val="6D6E71"/>
            </a:solidFill>
            <a:ln w="9525" cap="flat">
              <a:no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id="{38DC56CF-52E0-4FE2-BD56-201810322D1D}"/>
                </a:ext>
              </a:extLst>
            </p:cNvPr>
            <p:cNvSpPr/>
            <p:nvPr/>
          </p:nvSpPr>
          <p:spPr>
            <a:xfrm>
              <a:off x="7465632" y="1196183"/>
              <a:ext cx="58026" cy="67105"/>
            </a:xfrm>
            <a:custGeom>
              <a:avLst/>
              <a:gdLst>
                <a:gd name="connsiteX0" fmla="*/ 37181 w 40638"/>
                <a:gd name="connsiteY0" fmla="*/ 46137 h 46996"/>
                <a:gd name="connsiteX1" fmla="*/ 28417 w 40638"/>
                <a:gd name="connsiteY1" fmla="*/ 46137 h 46996"/>
                <a:gd name="connsiteX2" fmla="*/ 28417 w 40638"/>
                <a:gd name="connsiteY2" fmla="*/ 40041 h 46996"/>
                <a:gd name="connsiteX3" fmla="*/ 13274 w 40638"/>
                <a:gd name="connsiteY3" fmla="*/ 46804 h 46996"/>
                <a:gd name="connsiteX4" fmla="*/ 1463 w 40638"/>
                <a:gd name="connsiteY4" fmla="*/ 42803 h 46996"/>
                <a:gd name="connsiteX5" fmla="*/ -3207 w 40638"/>
                <a:gd name="connsiteY5" fmla="*/ 32040 h 46996"/>
                <a:gd name="connsiteX6" fmla="*/ 1746 w 40638"/>
                <a:gd name="connsiteY6" fmla="*/ 21943 h 46996"/>
                <a:gd name="connsiteX7" fmla="*/ 15178 w 40638"/>
                <a:gd name="connsiteY7" fmla="*/ 18610 h 46996"/>
                <a:gd name="connsiteX8" fmla="*/ 27656 w 40638"/>
                <a:gd name="connsiteY8" fmla="*/ 18610 h 46996"/>
                <a:gd name="connsiteX9" fmla="*/ 27656 w 40638"/>
                <a:gd name="connsiteY9" fmla="*/ 16895 h 46996"/>
                <a:gd name="connsiteX10" fmla="*/ 17559 w 40638"/>
                <a:gd name="connsiteY10" fmla="*/ 7846 h 46996"/>
                <a:gd name="connsiteX11" fmla="*/ 4318 w 40638"/>
                <a:gd name="connsiteY11" fmla="*/ 12418 h 46996"/>
                <a:gd name="connsiteX12" fmla="*/ 33 w 40638"/>
                <a:gd name="connsiteY12" fmla="*/ 6418 h 46996"/>
                <a:gd name="connsiteX13" fmla="*/ 19083 w 40638"/>
                <a:gd name="connsiteY13" fmla="*/ -155 h 46996"/>
                <a:gd name="connsiteX14" fmla="*/ 32228 w 40638"/>
                <a:gd name="connsiteY14" fmla="*/ 3941 h 46996"/>
                <a:gd name="connsiteX15" fmla="*/ 37370 w 40638"/>
                <a:gd name="connsiteY15" fmla="*/ 16705 h 46996"/>
                <a:gd name="connsiteX16" fmla="*/ 27656 w 40638"/>
                <a:gd name="connsiteY16" fmla="*/ 29182 h 46996"/>
                <a:gd name="connsiteX17" fmla="*/ 27656 w 40638"/>
                <a:gd name="connsiteY17" fmla="*/ 25277 h 46996"/>
                <a:gd name="connsiteX18" fmla="*/ 16987 w 40638"/>
                <a:gd name="connsiteY18" fmla="*/ 25277 h 46996"/>
                <a:gd name="connsiteX19" fmla="*/ 6604 w 40638"/>
                <a:gd name="connsiteY19" fmla="*/ 31849 h 46996"/>
                <a:gd name="connsiteX20" fmla="*/ 9176 w 40638"/>
                <a:gd name="connsiteY20" fmla="*/ 36898 h 46996"/>
                <a:gd name="connsiteX21" fmla="*/ 16320 w 40638"/>
                <a:gd name="connsiteY21" fmla="*/ 38707 h 46996"/>
                <a:gd name="connsiteX22" fmla="*/ 24322 w 40638"/>
                <a:gd name="connsiteY22" fmla="*/ 36136 h 46996"/>
                <a:gd name="connsiteX23" fmla="*/ 27561 w 40638"/>
                <a:gd name="connsiteY23" fmla="*/ 29182 h 4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8" h="46996">
                  <a:moveTo>
                    <a:pt x="37181" y="46137"/>
                  </a:moveTo>
                  <a:lnTo>
                    <a:pt x="28417" y="46137"/>
                  </a:lnTo>
                  <a:lnTo>
                    <a:pt x="28417" y="40041"/>
                  </a:lnTo>
                  <a:cubicBezTo>
                    <a:pt x="24703" y="44489"/>
                    <a:pt x="19083" y="46985"/>
                    <a:pt x="13274" y="46804"/>
                  </a:cubicBezTo>
                  <a:cubicBezTo>
                    <a:pt x="8986" y="46966"/>
                    <a:pt x="4795" y="45537"/>
                    <a:pt x="1463" y="42803"/>
                  </a:cubicBezTo>
                  <a:cubicBezTo>
                    <a:pt x="-1681" y="40117"/>
                    <a:pt x="-3395" y="36155"/>
                    <a:pt x="-3207" y="32040"/>
                  </a:cubicBezTo>
                  <a:cubicBezTo>
                    <a:pt x="-3395" y="28040"/>
                    <a:pt x="-1586" y="24210"/>
                    <a:pt x="1746" y="21943"/>
                  </a:cubicBezTo>
                  <a:cubicBezTo>
                    <a:pt x="5844" y="19553"/>
                    <a:pt x="10511" y="18391"/>
                    <a:pt x="15178" y="18610"/>
                  </a:cubicBezTo>
                  <a:lnTo>
                    <a:pt x="27656" y="18610"/>
                  </a:lnTo>
                  <a:lnTo>
                    <a:pt x="27656" y="16895"/>
                  </a:lnTo>
                  <a:cubicBezTo>
                    <a:pt x="27656" y="10894"/>
                    <a:pt x="24322" y="7846"/>
                    <a:pt x="17559" y="7846"/>
                  </a:cubicBezTo>
                  <a:cubicBezTo>
                    <a:pt x="12797" y="8018"/>
                    <a:pt x="8225" y="9608"/>
                    <a:pt x="4318" y="12418"/>
                  </a:cubicBezTo>
                  <a:lnTo>
                    <a:pt x="33" y="6418"/>
                  </a:lnTo>
                  <a:cubicBezTo>
                    <a:pt x="5462" y="2065"/>
                    <a:pt x="12130" y="-269"/>
                    <a:pt x="19083" y="-155"/>
                  </a:cubicBezTo>
                  <a:cubicBezTo>
                    <a:pt x="23845" y="-393"/>
                    <a:pt x="28512" y="1055"/>
                    <a:pt x="32228" y="3941"/>
                  </a:cubicBezTo>
                  <a:cubicBezTo>
                    <a:pt x="35847" y="7132"/>
                    <a:pt x="37751" y="11875"/>
                    <a:pt x="37370" y="16705"/>
                  </a:cubicBezTo>
                  <a:close/>
                  <a:moveTo>
                    <a:pt x="27656" y="29182"/>
                  </a:moveTo>
                  <a:lnTo>
                    <a:pt x="27656" y="25277"/>
                  </a:lnTo>
                  <a:lnTo>
                    <a:pt x="16987" y="25277"/>
                  </a:lnTo>
                  <a:cubicBezTo>
                    <a:pt x="10034" y="25277"/>
                    <a:pt x="6604" y="27468"/>
                    <a:pt x="6604" y="31849"/>
                  </a:cubicBezTo>
                  <a:cubicBezTo>
                    <a:pt x="6509" y="33869"/>
                    <a:pt x="7462" y="35793"/>
                    <a:pt x="9176" y="36898"/>
                  </a:cubicBezTo>
                  <a:cubicBezTo>
                    <a:pt x="11271" y="38231"/>
                    <a:pt x="13843" y="38869"/>
                    <a:pt x="16320" y="38707"/>
                  </a:cubicBezTo>
                  <a:cubicBezTo>
                    <a:pt x="19178" y="38764"/>
                    <a:pt x="22036" y="37860"/>
                    <a:pt x="24322" y="36136"/>
                  </a:cubicBezTo>
                  <a:cubicBezTo>
                    <a:pt x="26512" y="34497"/>
                    <a:pt x="27656" y="31897"/>
                    <a:pt x="27561" y="29182"/>
                  </a:cubicBezTo>
                  <a:close/>
                </a:path>
              </a:pathLst>
            </a:custGeom>
            <a:solidFill>
              <a:srgbClr val="6D6E71"/>
            </a:solidFill>
            <a:ln w="9525" cap="flat">
              <a:noFill/>
              <a:prstDash val="solid"/>
              <a:miter/>
            </a:ln>
          </p:spPr>
          <p:txBody>
            <a:bodyPr rtlCol="0" anchor="ctr"/>
            <a:lstStyle/>
            <a:p>
              <a:endParaRPr lang="en-US"/>
            </a:p>
          </p:txBody>
        </p:sp>
        <p:sp>
          <p:nvSpPr>
            <p:cNvPr id="231" name="Freeform: Shape 230">
              <a:extLst>
                <a:ext uri="{FF2B5EF4-FFF2-40B4-BE49-F238E27FC236}">
                  <a16:creationId xmlns:a16="http://schemas.microsoft.com/office/drawing/2014/main" id="{04E24464-BBEC-4168-9AAE-B15BF6EBA91B}"/>
                </a:ext>
              </a:extLst>
            </p:cNvPr>
            <p:cNvSpPr/>
            <p:nvPr/>
          </p:nvSpPr>
          <p:spPr>
            <a:xfrm>
              <a:off x="7542497" y="1171466"/>
              <a:ext cx="13601" cy="90850"/>
            </a:xfrm>
            <a:custGeom>
              <a:avLst/>
              <a:gdLst>
                <a:gd name="connsiteX0" fmla="*/ 6304 w 9525"/>
                <a:gd name="connsiteY0" fmla="*/ 63447 h 63626"/>
                <a:gd name="connsiteX1" fmla="*/ -3221 w 9525"/>
                <a:gd name="connsiteY1" fmla="*/ 63447 h 63626"/>
                <a:gd name="connsiteX2" fmla="*/ -3221 w 9525"/>
                <a:gd name="connsiteY2" fmla="*/ -180 h 63626"/>
                <a:gd name="connsiteX3" fmla="*/ 6304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6304" y="63447"/>
                  </a:moveTo>
                  <a:lnTo>
                    <a:pt x="-3221" y="63447"/>
                  </a:lnTo>
                  <a:lnTo>
                    <a:pt x="-3221" y="-180"/>
                  </a:lnTo>
                  <a:lnTo>
                    <a:pt x="6304" y="-180"/>
                  </a:lnTo>
                  <a:close/>
                </a:path>
              </a:pathLst>
            </a:custGeom>
            <a:solidFill>
              <a:srgbClr val="6D6E71"/>
            </a:solidFill>
            <a:ln w="9525" cap="flat">
              <a:no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id="{424BAEEA-081C-43B9-BDB8-AAB481635C58}"/>
                </a:ext>
              </a:extLst>
            </p:cNvPr>
            <p:cNvSpPr/>
            <p:nvPr/>
          </p:nvSpPr>
          <p:spPr>
            <a:xfrm>
              <a:off x="7607797" y="1169421"/>
              <a:ext cx="17373" cy="92896"/>
            </a:xfrm>
            <a:custGeom>
              <a:avLst/>
              <a:gdLst>
                <a:gd name="connsiteX0" fmla="*/ -1423 w 12167"/>
                <a:gd name="connsiteY0" fmla="*/ 10206 h 65059"/>
                <a:gd name="connsiteX1" fmla="*/ -1518 w 12167"/>
                <a:gd name="connsiteY1" fmla="*/ 1719 h 65059"/>
                <a:gd name="connsiteX2" fmla="*/ -1423 w 12167"/>
                <a:gd name="connsiteY2" fmla="*/ 1633 h 65059"/>
                <a:gd name="connsiteX3" fmla="*/ 2863 w 12167"/>
                <a:gd name="connsiteY3" fmla="*/ -177 h 65059"/>
                <a:gd name="connsiteX4" fmla="*/ 7149 w 12167"/>
                <a:gd name="connsiteY4" fmla="*/ 1633 h 65059"/>
                <a:gd name="connsiteX5" fmla="*/ 7244 w 12167"/>
                <a:gd name="connsiteY5" fmla="*/ 10120 h 65059"/>
                <a:gd name="connsiteX6" fmla="*/ 7149 w 12167"/>
                <a:gd name="connsiteY6" fmla="*/ 10206 h 65059"/>
                <a:gd name="connsiteX7" fmla="*/ 2863 w 12167"/>
                <a:gd name="connsiteY7" fmla="*/ 12015 h 65059"/>
                <a:gd name="connsiteX8" fmla="*/ -1423 w 12167"/>
                <a:gd name="connsiteY8" fmla="*/ 10206 h 65059"/>
                <a:gd name="connsiteX9" fmla="*/ 7530 w 12167"/>
                <a:gd name="connsiteY9" fmla="*/ 64879 h 65059"/>
                <a:gd name="connsiteX10" fmla="*/ -1995 w 12167"/>
                <a:gd name="connsiteY10" fmla="*/ 64879 h 65059"/>
                <a:gd name="connsiteX11" fmla="*/ -1995 w 12167"/>
                <a:gd name="connsiteY11" fmla="*/ 19255 h 65059"/>
                <a:gd name="connsiteX12" fmla="*/ 7530 w 12167"/>
                <a:gd name="connsiteY12" fmla="*/ 19255 h 6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67" h="65059">
                  <a:moveTo>
                    <a:pt x="-1423" y="10206"/>
                  </a:moveTo>
                  <a:cubicBezTo>
                    <a:pt x="-3804" y="7882"/>
                    <a:pt x="-3804" y="4091"/>
                    <a:pt x="-1518" y="1719"/>
                  </a:cubicBezTo>
                  <a:cubicBezTo>
                    <a:pt x="-1518" y="1690"/>
                    <a:pt x="-1423" y="1662"/>
                    <a:pt x="-1423" y="1633"/>
                  </a:cubicBezTo>
                  <a:cubicBezTo>
                    <a:pt x="-376" y="424"/>
                    <a:pt x="1245" y="-234"/>
                    <a:pt x="2863" y="-177"/>
                  </a:cubicBezTo>
                  <a:cubicBezTo>
                    <a:pt x="4482" y="-195"/>
                    <a:pt x="6007" y="462"/>
                    <a:pt x="7149" y="1633"/>
                  </a:cubicBezTo>
                  <a:cubicBezTo>
                    <a:pt x="9530" y="3948"/>
                    <a:pt x="9530" y="7748"/>
                    <a:pt x="7244" y="10120"/>
                  </a:cubicBezTo>
                  <a:cubicBezTo>
                    <a:pt x="7244" y="10149"/>
                    <a:pt x="7149" y="10177"/>
                    <a:pt x="7149" y="10206"/>
                  </a:cubicBezTo>
                  <a:cubicBezTo>
                    <a:pt x="6007" y="11377"/>
                    <a:pt x="4482" y="12035"/>
                    <a:pt x="2863" y="12015"/>
                  </a:cubicBezTo>
                  <a:cubicBezTo>
                    <a:pt x="1245" y="12073"/>
                    <a:pt x="-376" y="11406"/>
                    <a:pt x="-1423" y="10206"/>
                  </a:cubicBezTo>
                  <a:close/>
                  <a:moveTo>
                    <a:pt x="7530" y="64879"/>
                  </a:moveTo>
                  <a:lnTo>
                    <a:pt x="-1995" y="64879"/>
                  </a:lnTo>
                  <a:lnTo>
                    <a:pt x="-1995" y="19255"/>
                  </a:lnTo>
                  <a:lnTo>
                    <a:pt x="7530" y="19255"/>
                  </a:lnTo>
                  <a:close/>
                </a:path>
              </a:pathLst>
            </a:custGeom>
            <a:solidFill>
              <a:srgbClr val="6D6E71"/>
            </a:solidFill>
            <a:ln w="9525" cap="flat">
              <a:no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id="{4253D10E-944B-40E3-87B0-EAEDCEFC3EB6}"/>
                </a:ext>
              </a:extLst>
            </p:cNvPr>
            <p:cNvSpPr/>
            <p:nvPr/>
          </p:nvSpPr>
          <p:spPr>
            <a:xfrm>
              <a:off x="7643140" y="1171466"/>
              <a:ext cx="13601" cy="90850"/>
            </a:xfrm>
            <a:custGeom>
              <a:avLst/>
              <a:gdLst>
                <a:gd name="connsiteX0" fmla="*/ 6304 w 9525"/>
                <a:gd name="connsiteY0" fmla="*/ 63447 h 63626"/>
                <a:gd name="connsiteX1" fmla="*/ -3221 w 9525"/>
                <a:gd name="connsiteY1" fmla="*/ 63447 h 63626"/>
                <a:gd name="connsiteX2" fmla="*/ -3221 w 9525"/>
                <a:gd name="connsiteY2" fmla="*/ -180 h 63626"/>
                <a:gd name="connsiteX3" fmla="*/ 6304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6304" y="63447"/>
                  </a:moveTo>
                  <a:lnTo>
                    <a:pt x="-3221" y="63447"/>
                  </a:lnTo>
                  <a:lnTo>
                    <a:pt x="-3221" y="-180"/>
                  </a:lnTo>
                  <a:lnTo>
                    <a:pt x="6304" y="-180"/>
                  </a:lnTo>
                  <a:close/>
                </a:path>
              </a:pathLst>
            </a:custGeom>
            <a:solidFill>
              <a:srgbClr val="6D6E71"/>
            </a:solidFill>
            <a:ln w="9525" cap="flat">
              <a:noFill/>
              <a:prstDash val="solid"/>
              <a:miter/>
            </a:ln>
          </p:spPr>
          <p:txBody>
            <a:bodyPr rtlCol="0" anchor="ctr"/>
            <a:lstStyle/>
            <a:p>
              <a:endParaRPr lang="en-US"/>
            </a:p>
          </p:txBody>
        </p:sp>
        <p:sp>
          <p:nvSpPr>
            <p:cNvPr id="234" name="Freeform: Shape 233">
              <a:extLst>
                <a:ext uri="{FF2B5EF4-FFF2-40B4-BE49-F238E27FC236}">
                  <a16:creationId xmlns:a16="http://schemas.microsoft.com/office/drawing/2014/main" id="{2E927FBD-C898-4733-AD80-FD3AE21F1EB4}"/>
                </a:ext>
              </a:extLst>
            </p:cNvPr>
            <p:cNvSpPr/>
            <p:nvPr/>
          </p:nvSpPr>
          <p:spPr>
            <a:xfrm>
              <a:off x="7676596" y="1171466"/>
              <a:ext cx="13601" cy="90850"/>
            </a:xfrm>
            <a:custGeom>
              <a:avLst/>
              <a:gdLst>
                <a:gd name="connsiteX0" fmla="*/ 6304 w 9525"/>
                <a:gd name="connsiteY0" fmla="*/ 63447 h 63626"/>
                <a:gd name="connsiteX1" fmla="*/ -3221 w 9525"/>
                <a:gd name="connsiteY1" fmla="*/ 63447 h 63626"/>
                <a:gd name="connsiteX2" fmla="*/ -3221 w 9525"/>
                <a:gd name="connsiteY2" fmla="*/ -180 h 63626"/>
                <a:gd name="connsiteX3" fmla="*/ 6304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6304" y="63447"/>
                  </a:moveTo>
                  <a:lnTo>
                    <a:pt x="-3221" y="63447"/>
                  </a:lnTo>
                  <a:lnTo>
                    <a:pt x="-3221" y="-180"/>
                  </a:lnTo>
                  <a:lnTo>
                    <a:pt x="6304" y="-180"/>
                  </a:lnTo>
                  <a:close/>
                </a:path>
              </a:pathLst>
            </a:custGeom>
            <a:solidFill>
              <a:srgbClr val="6D6E71"/>
            </a:solidFill>
            <a:ln w="9525" cap="flat">
              <a:noFill/>
              <a:prstDash val="solid"/>
              <a:miter/>
            </a:ln>
          </p:spPr>
          <p:txBody>
            <a:bodyPr rtlCol="0" anchor="ctr"/>
            <a:lstStyle/>
            <a:p>
              <a:endParaRPr lang="en-US"/>
            </a:p>
          </p:txBody>
        </p:sp>
        <p:sp>
          <p:nvSpPr>
            <p:cNvPr id="235" name="Freeform: Shape 234">
              <a:extLst>
                <a:ext uri="{FF2B5EF4-FFF2-40B4-BE49-F238E27FC236}">
                  <a16:creationId xmlns:a16="http://schemas.microsoft.com/office/drawing/2014/main" id="{7A4B2844-B935-45A5-8371-0FED196AD61E}"/>
                </a:ext>
              </a:extLst>
            </p:cNvPr>
            <p:cNvSpPr/>
            <p:nvPr/>
          </p:nvSpPr>
          <p:spPr>
            <a:xfrm>
              <a:off x="7710193" y="1196198"/>
              <a:ext cx="59915" cy="66118"/>
            </a:xfrm>
            <a:custGeom>
              <a:avLst/>
              <a:gdLst>
                <a:gd name="connsiteX0" fmla="*/ 6304 w 41961"/>
                <a:gd name="connsiteY0" fmla="*/ 21456 h 46305"/>
                <a:gd name="connsiteX1" fmla="*/ 6304 w 41961"/>
                <a:gd name="connsiteY1" fmla="*/ 46126 h 46305"/>
                <a:gd name="connsiteX2" fmla="*/ -3221 w 41961"/>
                <a:gd name="connsiteY2" fmla="*/ 46126 h 46305"/>
                <a:gd name="connsiteX3" fmla="*/ -3221 w 41961"/>
                <a:gd name="connsiteY3" fmla="*/ 501 h 46305"/>
                <a:gd name="connsiteX4" fmla="*/ 6304 w 41961"/>
                <a:gd name="connsiteY4" fmla="*/ 501 h 46305"/>
                <a:gd name="connsiteX5" fmla="*/ 6304 w 41961"/>
                <a:gd name="connsiteY5" fmla="*/ 8883 h 46305"/>
                <a:gd name="connsiteX6" fmla="*/ 12685 w 41961"/>
                <a:gd name="connsiteY6" fmla="*/ 2216 h 46305"/>
                <a:gd name="connsiteX7" fmla="*/ 21447 w 41961"/>
                <a:gd name="connsiteY7" fmla="*/ -166 h 46305"/>
                <a:gd name="connsiteX8" fmla="*/ 33926 w 41961"/>
                <a:gd name="connsiteY8" fmla="*/ 4597 h 46305"/>
                <a:gd name="connsiteX9" fmla="*/ 38688 w 41961"/>
                <a:gd name="connsiteY9" fmla="*/ 18218 h 46305"/>
                <a:gd name="connsiteX10" fmla="*/ 38688 w 41961"/>
                <a:gd name="connsiteY10" fmla="*/ 46126 h 46305"/>
                <a:gd name="connsiteX11" fmla="*/ 29163 w 41961"/>
                <a:gd name="connsiteY11" fmla="*/ 46126 h 46305"/>
                <a:gd name="connsiteX12" fmla="*/ 29163 w 41961"/>
                <a:gd name="connsiteY12" fmla="*/ 21075 h 46305"/>
                <a:gd name="connsiteX13" fmla="*/ 18780 w 41961"/>
                <a:gd name="connsiteY13" fmla="*/ 8502 h 46305"/>
                <a:gd name="connsiteX14" fmla="*/ 10113 w 41961"/>
                <a:gd name="connsiteY14" fmla="*/ 11836 h 46305"/>
                <a:gd name="connsiteX15" fmla="*/ 6304 w 41961"/>
                <a:gd name="connsiteY15" fmla="*/ 21456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46305">
                  <a:moveTo>
                    <a:pt x="6304" y="21456"/>
                  </a:moveTo>
                  <a:lnTo>
                    <a:pt x="6304" y="46126"/>
                  </a:lnTo>
                  <a:lnTo>
                    <a:pt x="-3221" y="46126"/>
                  </a:lnTo>
                  <a:lnTo>
                    <a:pt x="-3221" y="501"/>
                  </a:lnTo>
                  <a:lnTo>
                    <a:pt x="6304" y="501"/>
                  </a:lnTo>
                  <a:lnTo>
                    <a:pt x="6304" y="8883"/>
                  </a:lnTo>
                  <a:cubicBezTo>
                    <a:pt x="7827" y="6121"/>
                    <a:pt x="10018" y="3816"/>
                    <a:pt x="12685" y="2216"/>
                  </a:cubicBezTo>
                  <a:cubicBezTo>
                    <a:pt x="15352" y="682"/>
                    <a:pt x="18399" y="-147"/>
                    <a:pt x="21447" y="-166"/>
                  </a:cubicBezTo>
                  <a:cubicBezTo>
                    <a:pt x="26115" y="-356"/>
                    <a:pt x="30591" y="1368"/>
                    <a:pt x="33926" y="4597"/>
                  </a:cubicBezTo>
                  <a:cubicBezTo>
                    <a:pt x="37356" y="8274"/>
                    <a:pt x="39070" y="13208"/>
                    <a:pt x="38688" y="18218"/>
                  </a:cubicBezTo>
                  <a:lnTo>
                    <a:pt x="38688" y="46126"/>
                  </a:lnTo>
                  <a:lnTo>
                    <a:pt x="29163" y="46126"/>
                  </a:lnTo>
                  <a:lnTo>
                    <a:pt x="29163" y="21075"/>
                  </a:lnTo>
                  <a:cubicBezTo>
                    <a:pt x="29163" y="12693"/>
                    <a:pt x="25733" y="8502"/>
                    <a:pt x="18780" y="8502"/>
                  </a:cubicBezTo>
                  <a:cubicBezTo>
                    <a:pt x="15543" y="8454"/>
                    <a:pt x="12495" y="9655"/>
                    <a:pt x="10113" y="11836"/>
                  </a:cubicBezTo>
                  <a:cubicBezTo>
                    <a:pt x="7446" y="14322"/>
                    <a:pt x="6114" y="17846"/>
                    <a:pt x="6304" y="21456"/>
                  </a:cubicBezTo>
                  <a:close/>
                </a:path>
              </a:pathLst>
            </a:custGeom>
            <a:solidFill>
              <a:srgbClr val="6D6E71"/>
            </a:solidFill>
            <a:ln w="9525" cap="flat">
              <a:no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id="{91816B83-6691-4C1E-B01F-FD158CADA3E8}"/>
                </a:ext>
              </a:extLst>
            </p:cNvPr>
            <p:cNvSpPr/>
            <p:nvPr/>
          </p:nvSpPr>
          <p:spPr>
            <a:xfrm>
              <a:off x="7785347" y="1196210"/>
              <a:ext cx="64826" cy="67082"/>
            </a:xfrm>
            <a:custGeom>
              <a:avLst/>
              <a:gdLst>
                <a:gd name="connsiteX0" fmla="*/ 42061 w 45400"/>
                <a:gd name="connsiteY0" fmla="*/ 27545 h 46980"/>
                <a:gd name="connsiteX1" fmla="*/ 6342 w 45400"/>
                <a:gd name="connsiteY1" fmla="*/ 27545 h 46980"/>
                <a:gd name="connsiteX2" fmla="*/ 10821 w 45400"/>
                <a:gd name="connsiteY2" fmla="*/ 35546 h 46980"/>
                <a:gd name="connsiteX3" fmla="*/ 20346 w 45400"/>
                <a:gd name="connsiteY3" fmla="*/ 38594 h 46980"/>
                <a:gd name="connsiteX4" fmla="*/ 33394 w 45400"/>
                <a:gd name="connsiteY4" fmla="*/ 33165 h 46980"/>
                <a:gd name="connsiteX5" fmla="*/ 38919 w 45400"/>
                <a:gd name="connsiteY5" fmla="*/ 39165 h 46980"/>
                <a:gd name="connsiteX6" fmla="*/ 19869 w 45400"/>
                <a:gd name="connsiteY6" fmla="*/ 46786 h 46980"/>
                <a:gd name="connsiteX7" fmla="*/ 3487 w 45400"/>
                <a:gd name="connsiteY7" fmla="*/ 40404 h 46980"/>
                <a:gd name="connsiteX8" fmla="*/ -3183 w 45400"/>
                <a:gd name="connsiteY8" fmla="*/ 23259 h 46980"/>
                <a:gd name="connsiteX9" fmla="*/ 3677 w 45400"/>
                <a:gd name="connsiteY9" fmla="*/ 6209 h 46980"/>
                <a:gd name="connsiteX10" fmla="*/ 19774 w 45400"/>
                <a:gd name="connsiteY10" fmla="*/ -173 h 46980"/>
                <a:gd name="connsiteX11" fmla="*/ 35680 w 45400"/>
                <a:gd name="connsiteY11" fmla="*/ 5447 h 46980"/>
                <a:gd name="connsiteX12" fmla="*/ 42156 w 45400"/>
                <a:gd name="connsiteY12" fmla="*/ 20973 h 46980"/>
                <a:gd name="connsiteX13" fmla="*/ 6342 w 45400"/>
                <a:gd name="connsiteY13" fmla="*/ 20020 h 46980"/>
                <a:gd name="connsiteX14" fmla="*/ 32441 w 45400"/>
                <a:gd name="connsiteY14" fmla="*/ 20020 h 46980"/>
                <a:gd name="connsiteX15" fmla="*/ 28822 w 45400"/>
                <a:gd name="connsiteY15" fmla="*/ 11162 h 46980"/>
                <a:gd name="connsiteX16" fmla="*/ 19965 w 45400"/>
                <a:gd name="connsiteY16" fmla="*/ 8114 h 46980"/>
                <a:gd name="connsiteX17" fmla="*/ 10440 w 45400"/>
                <a:gd name="connsiteY17" fmla="*/ 11257 h 46980"/>
                <a:gd name="connsiteX18" fmla="*/ 6342 w 45400"/>
                <a:gd name="connsiteY18" fmla="*/ 20020 h 46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00" h="46980">
                  <a:moveTo>
                    <a:pt x="42061" y="27545"/>
                  </a:moveTo>
                  <a:lnTo>
                    <a:pt x="6342" y="27545"/>
                  </a:lnTo>
                  <a:cubicBezTo>
                    <a:pt x="6438" y="30774"/>
                    <a:pt x="8154" y="33736"/>
                    <a:pt x="10821" y="35546"/>
                  </a:cubicBezTo>
                  <a:cubicBezTo>
                    <a:pt x="13581" y="37537"/>
                    <a:pt x="16916" y="38604"/>
                    <a:pt x="20346" y="38594"/>
                  </a:cubicBezTo>
                  <a:cubicBezTo>
                    <a:pt x="25297" y="38918"/>
                    <a:pt x="30155" y="36918"/>
                    <a:pt x="33394" y="33165"/>
                  </a:cubicBezTo>
                  <a:lnTo>
                    <a:pt x="38919" y="39165"/>
                  </a:lnTo>
                  <a:cubicBezTo>
                    <a:pt x="33966" y="44271"/>
                    <a:pt x="27013" y="47033"/>
                    <a:pt x="19869" y="46786"/>
                  </a:cubicBezTo>
                  <a:cubicBezTo>
                    <a:pt x="13772" y="46909"/>
                    <a:pt x="7868" y="44614"/>
                    <a:pt x="3487" y="40404"/>
                  </a:cubicBezTo>
                  <a:cubicBezTo>
                    <a:pt x="-1085" y="35917"/>
                    <a:pt x="-3562" y="29669"/>
                    <a:pt x="-3183" y="23259"/>
                  </a:cubicBezTo>
                  <a:cubicBezTo>
                    <a:pt x="-3467" y="16848"/>
                    <a:pt x="-990" y="10619"/>
                    <a:pt x="3677" y="6209"/>
                  </a:cubicBezTo>
                  <a:cubicBezTo>
                    <a:pt x="7963" y="2037"/>
                    <a:pt x="13772" y="-259"/>
                    <a:pt x="19774" y="-173"/>
                  </a:cubicBezTo>
                  <a:cubicBezTo>
                    <a:pt x="25583" y="-316"/>
                    <a:pt x="31203" y="1685"/>
                    <a:pt x="35680" y="5447"/>
                  </a:cubicBezTo>
                  <a:cubicBezTo>
                    <a:pt x="40061" y="9381"/>
                    <a:pt x="42442" y="15086"/>
                    <a:pt x="42156" y="20973"/>
                  </a:cubicBezTo>
                  <a:close/>
                  <a:moveTo>
                    <a:pt x="6342" y="20020"/>
                  </a:moveTo>
                  <a:lnTo>
                    <a:pt x="32441" y="20020"/>
                  </a:lnTo>
                  <a:cubicBezTo>
                    <a:pt x="32631" y="16667"/>
                    <a:pt x="31299" y="13410"/>
                    <a:pt x="28822" y="11162"/>
                  </a:cubicBezTo>
                  <a:cubicBezTo>
                    <a:pt x="26346" y="9066"/>
                    <a:pt x="23202" y="7981"/>
                    <a:pt x="19965" y="8114"/>
                  </a:cubicBezTo>
                  <a:cubicBezTo>
                    <a:pt x="16535" y="8057"/>
                    <a:pt x="13202" y="9162"/>
                    <a:pt x="10440" y="11257"/>
                  </a:cubicBezTo>
                  <a:cubicBezTo>
                    <a:pt x="7677" y="13315"/>
                    <a:pt x="6154" y="16601"/>
                    <a:pt x="6342" y="20020"/>
                  </a:cubicBezTo>
                  <a:close/>
                </a:path>
              </a:pathLst>
            </a:custGeom>
            <a:solidFill>
              <a:srgbClr val="6D6E71"/>
            </a:solidFill>
            <a:ln w="9525" cap="flat">
              <a:noFill/>
              <a:prstDash val="solid"/>
              <a:miter/>
            </a:ln>
          </p:spPr>
          <p:txBody>
            <a:bodyPr rtlCol="0" anchor="ctr"/>
            <a:lstStyle/>
            <a:p>
              <a:endParaRPr lang="en-US"/>
            </a:p>
          </p:txBody>
        </p:sp>
        <p:sp>
          <p:nvSpPr>
            <p:cNvPr id="237" name="Freeform: Shape 236">
              <a:extLst>
                <a:ext uri="{FF2B5EF4-FFF2-40B4-BE49-F238E27FC236}">
                  <a16:creationId xmlns:a16="http://schemas.microsoft.com/office/drawing/2014/main" id="{A01AA89A-5BF4-4A30-843F-92968227B786}"/>
                </a:ext>
              </a:extLst>
            </p:cNvPr>
            <p:cNvSpPr/>
            <p:nvPr/>
          </p:nvSpPr>
          <p:spPr>
            <a:xfrm>
              <a:off x="7859118" y="1196591"/>
              <a:ext cx="52379" cy="66711"/>
            </a:xfrm>
            <a:custGeom>
              <a:avLst/>
              <a:gdLst>
                <a:gd name="connsiteX0" fmla="*/ 33449 w 36683"/>
                <a:gd name="connsiteY0" fmla="*/ 32230 h 46720"/>
                <a:gd name="connsiteX1" fmla="*/ 28687 w 36683"/>
                <a:gd name="connsiteY1" fmla="*/ 42612 h 46720"/>
                <a:gd name="connsiteX2" fmla="*/ 16590 w 36683"/>
                <a:gd name="connsiteY2" fmla="*/ 46518 h 46720"/>
                <a:gd name="connsiteX3" fmla="*/ 6304 w 36683"/>
                <a:gd name="connsiteY3" fmla="*/ 44708 h 46720"/>
                <a:gd name="connsiteX4" fmla="*/ -3221 w 36683"/>
                <a:gd name="connsiteY4" fmla="*/ 39660 h 46720"/>
                <a:gd name="connsiteX5" fmla="*/ 1446 w 36683"/>
                <a:gd name="connsiteY5" fmla="*/ 32230 h 46720"/>
                <a:gd name="connsiteX6" fmla="*/ 16876 w 36683"/>
                <a:gd name="connsiteY6" fmla="*/ 38231 h 46720"/>
                <a:gd name="connsiteX7" fmla="*/ 22020 w 36683"/>
                <a:gd name="connsiteY7" fmla="*/ 36707 h 46720"/>
                <a:gd name="connsiteX8" fmla="*/ 23924 w 36683"/>
                <a:gd name="connsiteY8" fmla="*/ 32897 h 46720"/>
                <a:gd name="connsiteX9" fmla="*/ 14399 w 36683"/>
                <a:gd name="connsiteY9" fmla="*/ 26706 h 46720"/>
                <a:gd name="connsiteX10" fmla="*/ 13448 w 36683"/>
                <a:gd name="connsiteY10" fmla="*/ 26706 h 46720"/>
                <a:gd name="connsiteX11" fmla="*/ -840 w 36683"/>
                <a:gd name="connsiteY11" fmla="*/ 13847 h 46720"/>
                <a:gd name="connsiteX12" fmla="*/ 4114 w 36683"/>
                <a:gd name="connsiteY12" fmla="*/ 3655 h 46720"/>
                <a:gd name="connsiteX13" fmla="*/ 16876 w 36683"/>
                <a:gd name="connsiteY13" fmla="*/ -155 h 46720"/>
                <a:gd name="connsiteX14" fmla="*/ 31831 w 36683"/>
                <a:gd name="connsiteY14" fmla="*/ 4512 h 46720"/>
                <a:gd name="connsiteX15" fmla="*/ 28212 w 36683"/>
                <a:gd name="connsiteY15" fmla="*/ 11561 h 46720"/>
                <a:gd name="connsiteX16" fmla="*/ 16115 w 36683"/>
                <a:gd name="connsiteY16" fmla="*/ 7941 h 46720"/>
                <a:gd name="connsiteX17" fmla="*/ 10590 w 36683"/>
                <a:gd name="connsiteY17" fmla="*/ 9180 h 46720"/>
                <a:gd name="connsiteX18" fmla="*/ 8399 w 36683"/>
                <a:gd name="connsiteY18" fmla="*/ 12894 h 46720"/>
                <a:gd name="connsiteX19" fmla="*/ 10685 w 36683"/>
                <a:gd name="connsiteY19" fmla="*/ 16133 h 46720"/>
                <a:gd name="connsiteX20" fmla="*/ 14971 w 36683"/>
                <a:gd name="connsiteY20" fmla="*/ 17562 h 46720"/>
                <a:gd name="connsiteX21" fmla="*/ 19924 w 36683"/>
                <a:gd name="connsiteY21" fmla="*/ 18990 h 46720"/>
                <a:gd name="connsiteX22" fmla="*/ 24115 w 36683"/>
                <a:gd name="connsiteY22" fmla="*/ 20514 h 46720"/>
                <a:gd name="connsiteX23" fmla="*/ 28401 w 36683"/>
                <a:gd name="connsiteY23" fmla="*/ 22896 h 46720"/>
                <a:gd name="connsiteX24" fmla="*/ 33449 w 36683"/>
                <a:gd name="connsiteY24" fmla="*/ 32230 h 46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3" h="46720">
                  <a:moveTo>
                    <a:pt x="33449" y="32230"/>
                  </a:moveTo>
                  <a:cubicBezTo>
                    <a:pt x="33640" y="36250"/>
                    <a:pt x="31831" y="40107"/>
                    <a:pt x="28687" y="42612"/>
                  </a:cubicBezTo>
                  <a:cubicBezTo>
                    <a:pt x="25259" y="45346"/>
                    <a:pt x="20973" y="46737"/>
                    <a:pt x="16590" y="46518"/>
                  </a:cubicBezTo>
                  <a:cubicBezTo>
                    <a:pt x="13067" y="46508"/>
                    <a:pt x="9637" y="45889"/>
                    <a:pt x="6304" y="44708"/>
                  </a:cubicBezTo>
                  <a:cubicBezTo>
                    <a:pt x="2874" y="43622"/>
                    <a:pt x="-363" y="41917"/>
                    <a:pt x="-3221" y="39660"/>
                  </a:cubicBezTo>
                  <a:lnTo>
                    <a:pt x="1446" y="32230"/>
                  </a:lnTo>
                  <a:cubicBezTo>
                    <a:pt x="5827" y="35859"/>
                    <a:pt x="11257" y="37964"/>
                    <a:pt x="16876" y="38231"/>
                  </a:cubicBezTo>
                  <a:cubicBezTo>
                    <a:pt x="18687" y="38355"/>
                    <a:pt x="20592" y="37812"/>
                    <a:pt x="22020" y="36707"/>
                  </a:cubicBezTo>
                  <a:cubicBezTo>
                    <a:pt x="23259" y="35821"/>
                    <a:pt x="23924" y="34402"/>
                    <a:pt x="23924" y="32897"/>
                  </a:cubicBezTo>
                  <a:cubicBezTo>
                    <a:pt x="23924" y="30611"/>
                    <a:pt x="20878" y="28611"/>
                    <a:pt x="14399" y="26706"/>
                  </a:cubicBezTo>
                  <a:lnTo>
                    <a:pt x="13448" y="26706"/>
                  </a:lnTo>
                  <a:cubicBezTo>
                    <a:pt x="3923" y="24162"/>
                    <a:pt x="-840" y="19876"/>
                    <a:pt x="-840" y="13847"/>
                  </a:cubicBezTo>
                  <a:cubicBezTo>
                    <a:pt x="-935" y="9837"/>
                    <a:pt x="874" y="6017"/>
                    <a:pt x="4114" y="3655"/>
                  </a:cubicBezTo>
                  <a:cubicBezTo>
                    <a:pt x="7827" y="959"/>
                    <a:pt x="12304" y="-383"/>
                    <a:pt x="16876" y="-155"/>
                  </a:cubicBezTo>
                  <a:cubicBezTo>
                    <a:pt x="22210" y="-164"/>
                    <a:pt x="27449" y="1464"/>
                    <a:pt x="31831" y="4512"/>
                  </a:cubicBezTo>
                  <a:lnTo>
                    <a:pt x="28212" y="11561"/>
                  </a:lnTo>
                  <a:cubicBezTo>
                    <a:pt x="24591" y="9198"/>
                    <a:pt x="20401" y="7941"/>
                    <a:pt x="16115" y="7941"/>
                  </a:cubicBezTo>
                  <a:cubicBezTo>
                    <a:pt x="14208" y="7846"/>
                    <a:pt x="12304" y="8275"/>
                    <a:pt x="10590" y="9180"/>
                  </a:cubicBezTo>
                  <a:cubicBezTo>
                    <a:pt x="9162" y="9885"/>
                    <a:pt x="8304" y="11332"/>
                    <a:pt x="8399" y="12894"/>
                  </a:cubicBezTo>
                  <a:cubicBezTo>
                    <a:pt x="8399" y="14361"/>
                    <a:pt x="9258" y="15676"/>
                    <a:pt x="10685" y="16133"/>
                  </a:cubicBezTo>
                  <a:cubicBezTo>
                    <a:pt x="12018" y="16809"/>
                    <a:pt x="13448" y="17295"/>
                    <a:pt x="14971" y="17562"/>
                  </a:cubicBezTo>
                  <a:lnTo>
                    <a:pt x="19924" y="18990"/>
                  </a:lnTo>
                  <a:lnTo>
                    <a:pt x="24115" y="20514"/>
                  </a:lnTo>
                  <a:cubicBezTo>
                    <a:pt x="25640" y="21162"/>
                    <a:pt x="27068" y="21962"/>
                    <a:pt x="28401" y="22896"/>
                  </a:cubicBezTo>
                  <a:cubicBezTo>
                    <a:pt x="31640" y="24915"/>
                    <a:pt x="33544" y="28449"/>
                    <a:pt x="33449" y="32230"/>
                  </a:cubicBezTo>
                  <a:close/>
                </a:path>
              </a:pathLst>
            </a:custGeom>
            <a:solidFill>
              <a:srgbClr val="6D6E71"/>
            </a:solidFill>
            <a:ln w="9525" cap="flat">
              <a:noFill/>
              <a:prstDash val="solid"/>
              <a:miter/>
            </a:ln>
          </p:spPr>
          <p:txBody>
            <a:bodyPr rtlCol="0" anchor="ctr"/>
            <a:lstStyle/>
            <a:p>
              <a:endParaRPr lang="en-US"/>
            </a:p>
          </p:txBody>
        </p:sp>
        <p:sp>
          <p:nvSpPr>
            <p:cNvPr id="238" name="Freeform: Shape 237">
              <a:extLst>
                <a:ext uri="{FF2B5EF4-FFF2-40B4-BE49-F238E27FC236}">
                  <a16:creationId xmlns:a16="http://schemas.microsoft.com/office/drawing/2014/main" id="{A0E03BBF-5AE6-4A41-8DF0-1D8C030F0872}"/>
                </a:ext>
              </a:extLst>
            </p:cNvPr>
            <p:cNvSpPr/>
            <p:nvPr/>
          </p:nvSpPr>
          <p:spPr>
            <a:xfrm>
              <a:off x="7921002" y="1196597"/>
              <a:ext cx="52379" cy="66705"/>
            </a:xfrm>
            <a:custGeom>
              <a:avLst/>
              <a:gdLst>
                <a:gd name="connsiteX0" fmla="*/ 33449 w 36683"/>
                <a:gd name="connsiteY0" fmla="*/ 32227 h 46716"/>
                <a:gd name="connsiteX1" fmla="*/ 28687 w 36683"/>
                <a:gd name="connsiteY1" fmla="*/ 42609 h 46716"/>
                <a:gd name="connsiteX2" fmla="*/ 16685 w 36683"/>
                <a:gd name="connsiteY2" fmla="*/ 46514 h 46716"/>
                <a:gd name="connsiteX3" fmla="*/ 6304 w 36683"/>
                <a:gd name="connsiteY3" fmla="*/ 44704 h 46716"/>
                <a:gd name="connsiteX4" fmla="*/ -3221 w 36683"/>
                <a:gd name="connsiteY4" fmla="*/ 39656 h 46716"/>
                <a:gd name="connsiteX5" fmla="*/ 1351 w 36683"/>
                <a:gd name="connsiteY5" fmla="*/ 32227 h 46716"/>
                <a:gd name="connsiteX6" fmla="*/ 16780 w 36683"/>
                <a:gd name="connsiteY6" fmla="*/ 38227 h 46716"/>
                <a:gd name="connsiteX7" fmla="*/ 21924 w 36683"/>
                <a:gd name="connsiteY7" fmla="*/ 36703 h 46716"/>
                <a:gd name="connsiteX8" fmla="*/ 23829 w 36683"/>
                <a:gd name="connsiteY8" fmla="*/ 32893 h 46716"/>
                <a:gd name="connsiteX9" fmla="*/ 14780 w 36683"/>
                <a:gd name="connsiteY9" fmla="*/ 26702 h 46716"/>
                <a:gd name="connsiteX10" fmla="*/ 13732 w 36683"/>
                <a:gd name="connsiteY10" fmla="*/ 26702 h 46716"/>
                <a:gd name="connsiteX11" fmla="*/ -461 w 36683"/>
                <a:gd name="connsiteY11" fmla="*/ 13843 h 46716"/>
                <a:gd name="connsiteX12" fmla="*/ 4397 w 36683"/>
                <a:gd name="connsiteY12" fmla="*/ 3652 h 46716"/>
                <a:gd name="connsiteX13" fmla="*/ 17257 w 36683"/>
                <a:gd name="connsiteY13" fmla="*/ -159 h 46716"/>
                <a:gd name="connsiteX14" fmla="*/ 32117 w 36683"/>
                <a:gd name="connsiteY14" fmla="*/ 4509 h 46716"/>
                <a:gd name="connsiteX15" fmla="*/ 28591 w 36683"/>
                <a:gd name="connsiteY15" fmla="*/ 11557 h 46716"/>
                <a:gd name="connsiteX16" fmla="*/ 16494 w 36683"/>
                <a:gd name="connsiteY16" fmla="*/ 7938 h 46716"/>
                <a:gd name="connsiteX17" fmla="*/ 10876 w 36683"/>
                <a:gd name="connsiteY17" fmla="*/ 9176 h 46716"/>
                <a:gd name="connsiteX18" fmla="*/ 8781 w 36683"/>
                <a:gd name="connsiteY18" fmla="*/ 12890 h 46716"/>
                <a:gd name="connsiteX19" fmla="*/ 10971 w 36683"/>
                <a:gd name="connsiteY19" fmla="*/ 16129 h 46716"/>
                <a:gd name="connsiteX20" fmla="*/ 15352 w 36683"/>
                <a:gd name="connsiteY20" fmla="*/ 17558 h 46716"/>
                <a:gd name="connsiteX21" fmla="*/ 20210 w 36683"/>
                <a:gd name="connsiteY21" fmla="*/ 18987 h 46716"/>
                <a:gd name="connsiteX22" fmla="*/ 24401 w 36683"/>
                <a:gd name="connsiteY22" fmla="*/ 20511 h 46716"/>
                <a:gd name="connsiteX23" fmla="*/ 28687 w 36683"/>
                <a:gd name="connsiteY23" fmla="*/ 22892 h 46716"/>
                <a:gd name="connsiteX24" fmla="*/ 33449 w 36683"/>
                <a:gd name="connsiteY24" fmla="*/ 32227 h 46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3" h="46716">
                  <a:moveTo>
                    <a:pt x="33449" y="32227"/>
                  </a:moveTo>
                  <a:cubicBezTo>
                    <a:pt x="33640" y="36246"/>
                    <a:pt x="31831" y="40104"/>
                    <a:pt x="28687" y="42609"/>
                  </a:cubicBezTo>
                  <a:cubicBezTo>
                    <a:pt x="25259" y="45342"/>
                    <a:pt x="21066" y="46733"/>
                    <a:pt x="16685" y="46514"/>
                  </a:cubicBezTo>
                  <a:cubicBezTo>
                    <a:pt x="13162" y="46495"/>
                    <a:pt x="9637" y="45885"/>
                    <a:pt x="6304" y="44704"/>
                  </a:cubicBezTo>
                  <a:cubicBezTo>
                    <a:pt x="2874" y="43609"/>
                    <a:pt x="-365" y="41904"/>
                    <a:pt x="-3221" y="39656"/>
                  </a:cubicBezTo>
                  <a:lnTo>
                    <a:pt x="1351" y="32227"/>
                  </a:lnTo>
                  <a:cubicBezTo>
                    <a:pt x="5732" y="35855"/>
                    <a:pt x="11162" y="37960"/>
                    <a:pt x="16780" y="38227"/>
                  </a:cubicBezTo>
                  <a:cubicBezTo>
                    <a:pt x="18589" y="38351"/>
                    <a:pt x="20496" y="37808"/>
                    <a:pt x="21924" y="36703"/>
                  </a:cubicBezTo>
                  <a:cubicBezTo>
                    <a:pt x="23161" y="35836"/>
                    <a:pt x="23924" y="34407"/>
                    <a:pt x="23829" y="32893"/>
                  </a:cubicBezTo>
                  <a:cubicBezTo>
                    <a:pt x="23829" y="30607"/>
                    <a:pt x="20780" y="28607"/>
                    <a:pt x="14780" y="26702"/>
                  </a:cubicBezTo>
                  <a:lnTo>
                    <a:pt x="13732" y="26702"/>
                  </a:lnTo>
                  <a:cubicBezTo>
                    <a:pt x="4207" y="24130"/>
                    <a:pt x="-461" y="19844"/>
                    <a:pt x="-461" y="13843"/>
                  </a:cubicBezTo>
                  <a:cubicBezTo>
                    <a:pt x="-556" y="9862"/>
                    <a:pt x="1256" y="6061"/>
                    <a:pt x="4397" y="3652"/>
                  </a:cubicBezTo>
                  <a:cubicBezTo>
                    <a:pt x="8113" y="975"/>
                    <a:pt x="12685" y="-368"/>
                    <a:pt x="17257" y="-159"/>
                  </a:cubicBezTo>
                  <a:cubicBezTo>
                    <a:pt x="22592" y="-149"/>
                    <a:pt x="27735" y="1480"/>
                    <a:pt x="32117" y="4509"/>
                  </a:cubicBezTo>
                  <a:lnTo>
                    <a:pt x="28591" y="11557"/>
                  </a:lnTo>
                  <a:cubicBezTo>
                    <a:pt x="24973" y="9204"/>
                    <a:pt x="20780" y="7947"/>
                    <a:pt x="16494" y="7938"/>
                  </a:cubicBezTo>
                  <a:cubicBezTo>
                    <a:pt x="14590" y="7842"/>
                    <a:pt x="12590" y="8271"/>
                    <a:pt x="10876" y="9176"/>
                  </a:cubicBezTo>
                  <a:cubicBezTo>
                    <a:pt x="9541" y="9890"/>
                    <a:pt x="8685" y="11348"/>
                    <a:pt x="8781" y="12890"/>
                  </a:cubicBezTo>
                  <a:cubicBezTo>
                    <a:pt x="8685" y="14329"/>
                    <a:pt x="9637" y="15634"/>
                    <a:pt x="10971" y="16129"/>
                  </a:cubicBezTo>
                  <a:cubicBezTo>
                    <a:pt x="12304" y="16815"/>
                    <a:pt x="13827" y="17301"/>
                    <a:pt x="15352" y="17558"/>
                  </a:cubicBezTo>
                  <a:lnTo>
                    <a:pt x="20210" y="18987"/>
                  </a:lnTo>
                  <a:lnTo>
                    <a:pt x="24401" y="20511"/>
                  </a:lnTo>
                  <a:cubicBezTo>
                    <a:pt x="25924" y="21158"/>
                    <a:pt x="27354" y="21959"/>
                    <a:pt x="28687" y="22892"/>
                  </a:cubicBezTo>
                  <a:cubicBezTo>
                    <a:pt x="31831" y="24959"/>
                    <a:pt x="33640" y="28492"/>
                    <a:pt x="33449" y="32227"/>
                  </a:cubicBezTo>
                  <a:close/>
                </a:path>
              </a:pathLst>
            </a:custGeom>
            <a:solidFill>
              <a:srgbClr val="6D6E71"/>
            </a:solidFill>
            <a:ln w="9525" cap="flat">
              <a:no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id="{7DE4A580-60F0-4005-91A8-AC40A48651D1}"/>
                </a:ext>
              </a:extLst>
            </p:cNvPr>
            <p:cNvSpPr/>
            <p:nvPr/>
          </p:nvSpPr>
          <p:spPr>
            <a:xfrm>
              <a:off x="8018651" y="1169698"/>
              <a:ext cx="30467" cy="108940"/>
            </a:xfrm>
            <a:custGeom>
              <a:avLst/>
              <a:gdLst>
                <a:gd name="connsiteX0" fmla="*/ 9733 w 21337"/>
                <a:gd name="connsiteY0" fmla="*/ 17441 h 76295"/>
                <a:gd name="connsiteX1" fmla="*/ 6305 w 21337"/>
                <a:gd name="connsiteY1" fmla="*/ 37920 h 76295"/>
                <a:gd name="connsiteX2" fmla="*/ 9733 w 21337"/>
                <a:gd name="connsiteY2" fmla="*/ 58494 h 76295"/>
                <a:gd name="connsiteX3" fmla="*/ 18116 w 21337"/>
                <a:gd name="connsiteY3" fmla="*/ 76115 h 76295"/>
                <a:gd name="connsiteX4" fmla="*/ 7924 w 21337"/>
                <a:gd name="connsiteY4" fmla="*/ 76115 h 76295"/>
                <a:gd name="connsiteX5" fmla="*/ 208 w 21337"/>
                <a:gd name="connsiteY5" fmla="*/ 59446 h 76295"/>
                <a:gd name="connsiteX6" fmla="*/ 208 w 21337"/>
                <a:gd name="connsiteY6" fmla="*/ 16393 h 76295"/>
                <a:gd name="connsiteX7" fmla="*/ 7924 w 21337"/>
                <a:gd name="connsiteY7" fmla="*/ -180 h 76295"/>
                <a:gd name="connsiteX8" fmla="*/ 18116 w 21337"/>
                <a:gd name="connsiteY8" fmla="*/ -180 h 76295"/>
                <a:gd name="connsiteX9" fmla="*/ 9733 w 21337"/>
                <a:gd name="connsiteY9" fmla="*/ 17441 h 76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7" h="76295">
                  <a:moveTo>
                    <a:pt x="9733" y="17441"/>
                  </a:moveTo>
                  <a:cubicBezTo>
                    <a:pt x="7542" y="24042"/>
                    <a:pt x="6401" y="30957"/>
                    <a:pt x="6305" y="37920"/>
                  </a:cubicBezTo>
                  <a:cubicBezTo>
                    <a:pt x="6401" y="44911"/>
                    <a:pt x="7542" y="51855"/>
                    <a:pt x="9733" y="58494"/>
                  </a:cubicBezTo>
                  <a:cubicBezTo>
                    <a:pt x="11640" y="64761"/>
                    <a:pt x="14400" y="70715"/>
                    <a:pt x="18116" y="76115"/>
                  </a:cubicBezTo>
                  <a:lnTo>
                    <a:pt x="7924" y="76115"/>
                  </a:lnTo>
                  <a:cubicBezTo>
                    <a:pt x="4592" y="70962"/>
                    <a:pt x="1924" y="65342"/>
                    <a:pt x="208" y="59446"/>
                  </a:cubicBezTo>
                  <a:cubicBezTo>
                    <a:pt x="-4364" y="45464"/>
                    <a:pt x="-4364" y="30376"/>
                    <a:pt x="208" y="16393"/>
                  </a:cubicBezTo>
                  <a:cubicBezTo>
                    <a:pt x="2020" y="10536"/>
                    <a:pt x="4592" y="4954"/>
                    <a:pt x="7924" y="-180"/>
                  </a:cubicBezTo>
                  <a:lnTo>
                    <a:pt x="18116" y="-180"/>
                  </a:lnTo>
                  <a:cubicBezTo>
                    <a:pt x="14400" y="5211"/>
                    <a:pt x="11545" y="11164"/>
                    <a:pt x="9733" y="17441"/>
                  </a:cubicBezTo>
                  <a:close/>
                </a:path>
              </a:pathLst>
            </a:custGeom>
            <a:solidFill>
              <a:srgbClr val="6D6E71"/>
            </a:solidFill>
            <a:ln w="9525" cap="flat">
              <a:noFill/>
              <a:prstDash val="solid"/>
              <a:miter/>
            </a:ln>
          </p:spPr>
          <p:txBody>
            <a:bodyPr rtlCol="0" anchor="ctr"/>
            <a:lstStyle/>
            <a:p>
              <a:endParaRPr lang="en-US"/>
            </a:p>
          </p:txBody>
        </p:sp>
        <p:sp>
          <p:nvSpPr>
            <p:cNvPr id="240" name="Freeform: Shape 239">
              <a:extLst>
                <a:ext uri="{FF2B5EF4-FFF2-40B4-BE49-F238E27FC236}">
                  <a16:creationId xmlns:a16="http://schemas.microsoft.com/office/drawing/2014/main" id="{322BEF3E-C933-4532-896F-94EDE55B9115}"/>
                </a:ext>
              </a:extLst>
            </p:cNvPr>
            <p:cNvSpPr/>
            <p:nvPr/>
          </p:nvSpPr>
          <p:spPr>
            <a:xfrm>
              <a:off x="8065709" y="1176771"/>
              <a:ext cx="77931" cy="85547"/>
            </a:xfrm>
            <a:custGeom>
              <a:avLst/>
              <a:gdLst>
                <a:gd name="connsiteX0" fmla="*/ 41260 w 54578"/>
                <a:gd name="connsiteY0" fmla="*/ -180 h 59912"/>
                <a:gd name="connsiteX1" fmla="*/ 51357 w 54578"/>
                <a:gd name="connsiteY1" fmla="*/ -180 h 59912"/>
                <a:gd name="connsiteX2" fmla="*/ 51357 w 54578"/>
                <a:gd name="connsiteY2" fmla="*/ 59732 h 59912"/>
                <a:gd name="connsiteX3" fmla="*/ 40404 w 54578"/>
                <a:gd name="connsiteY3" fmla="*/ 59732 h 59912"/>
                <a:gd name="connsiteX4" fmla="*/ 6400 w 54578"/>
                <a:gd name="connsiteY4" fmla="*/ 16013 h 59912"/>
                <a:gd name="connsiteX5" fmla="*/ 6400 w 54578"/>
                <a:gd name="connsiteY5" fmla="*/ 59732 h 59912"/>
                <a:gd name="connsiteX6" fmla="*/ -3221 w 54578"/>
                <a:gd name="connsiteY6" fmla="*/ 59732 h 59912"/>
                <a:gd name="connsiteX7" fmla="*/ -3221 w 54578"/>
                <a:gd name="connsiteY7" fmla="*/ -180 h 59912"/>
                <a:gd name="connsiteX8" fmla="*/ 6304 w 54578"/>
                <a:gd name="connsiteY8" fmla="*/ -180 h 59912"/>
                <a:gd name="connsiteX9" fmla="*/ 41165 w 54578"/>
                <a:gd name="connsiteY9" fmla="*/ 44588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578" h="59912">
                  <a:moveTo>
                    <a:pt x="41260" y="-180"/>
                  </a:moveTo>
                  <a:lnTo>
                    <a:pt x="51357" y="-180"/>
                  </a:lnTo>
                  <a:lnTo>
                    <a:pt x="51357" y="59732"/>
                  </a:lnTo>
                  <a:lnTo>
                    <a:pt x="40404" y="59732"/>
                  </a:lnTo>
                  <a:lnTo>
                    <a:pt x="6400" y="16013"/>
                  </a:lnTo>
                  <a:lnTo>
                    <a:pt x="6400" y="59732"/>
                  </a:lnTo>
                  <a:lnTo>
                    <a:pt x="-3221" y="59732"/>
                  </a:lnTo>
                  <a:lnTo>
                    <a:pt x="-3221" y="-180"/>
                  </a:lnTo>
                  <a:lnTo>
                    <a:pt x="6304" y="-180"/>
                  </a:lnTo>
                  <a:lnTo>
                    <a:pt x="41165" y="44588"/>
                  </a:lnTo>
                  <a:close/>
                </a:path>
              </a:pathLst>
            </a:custGeom>
            <a:solidFill>
              <a:srgbClr val="6D6E71"/>
            </a:solidFill>
            <a:ln w="9525" cap="flat">
              <a:noFill/>
              <a:prstDash val="solid"/>
              <a:miter/>
            </a:ln>
          </p:spPr>
          <p:txBody>
            <a:bodyPr rtlCol="0" anchor="ctr"/>
            <a:lstStyle/>
            <a:p>
              <a:endParaRPr lang="en-US"/>
            </a:p>
          </p:txBody>
        </p:sp>
        <p:sp>
          <p:nvSpPr>
            <p:cNvPr id="241" name="Freeform: Shape 240">
              <a:extLst>
                <a:ext uri="{FF2B5EF4-FFF2-40B4-BE49-F238E27FC236}">
                  <a16:creationId xmlns:a16="http://schemas.microsoft.com/office/drawing/2014/main" id="{81FDBF6D-F393-4C71-A6C6-422A42389685}"/>
                </a:ext>
              </a:extLst>
            </p:cNvPr>
            <p:cNvSpPr/>
            <p:nvPr/>
          </p:nvSpPr>
          <p:spPr>
            <a:xfrm>
              <a:off x="8160485" y="1196183"/>
              <a:ext cx="58028" cy="67116"/>
            </a:xfrm>
            <a:custGeom>
              <a:avLst/>
              <a:gdLst>
                <a:gd name="connsiteX0" fmla="*/ 37179 w 40639"/>
                <a:gd name="connsiteY0" fmla="*/ 46137 h 47004"/>
                <a:gd name="connsiteX1" fmla="*/ 28417 w 40639"/>
                <a:gd name="connsiteY1" fmla="*/ 46137 h 47004"/>
                <a:gd name="connsiteX2" fmla="*/ 28417 w 40639"/>
                <a:gd name="connsiteY2" fmla="*/ 40041 h 47004"/>
                <a:gd name="connsiteX3" fmla="*/ 13272 w 40639"/>
                <a:gd name="connsiteY3" fmla="*/ 46804 h 47004"/>
                <a:gd name="connsiteX4" fmla="*/ 1461 w 40639"/>
                <a:gd name="connsiteY4" fmla="*/ 42803 h 47004"/>
                <a:gd name="connsiteX5" fmla="*/ -3206 w 40639"/>
                <a:gd name="connsiteY5" fmla="*/ 32040 h 47004"/>
                <a:gd name="connsiteX6" fmla="*/ 1747 w 40639"/>
                <a:gd name="connsiteY6" fmla="*/ 21943 h 47004"/>
                <a:gd name="connsiteX7" fmla="*/ 15272 w 40639"/>
                <a:gd name="connsiteY7" fmla="*/ 18610 h 47004"/>
                <a:gd name="connsiteX8" fmla="*/ 27654 w 40639"/>
                <a:gd name="connsiteY8" fmla="*/ 18610 h 47004"/>
                <a:gd name="connsiteX9" fmla="*/ 27654 w 40639"/>
                <a:gd name="connsiteY9" fmla="*/ 16895 h 47004"/>
                <a:gd name="connsiteX10" fmla="*/ 17557 w 40639"/>
                <a:gd name="connsiteY10" fmla="*/ 7846 h 47004"/>
                <a:gd name="connsiteX11" fmla="*/ 4319 w 40639"/>
                <a:gd name="connsiteY11" fmla="*/ 12418 h 47004"/>
                <a:gd name="connsiteX12" fmla="*/ 33 w 40639"/>
                <a:gd name="connsiteY12" fmla="*/ 6418 h 47004"/>
                <a:gd name="connsiteX13" fmla="*/ 19083 w 40639"/>
                <a:gd name="connsiteY13" fmla="*/ -155 h 47004"/>
                <a:gd name="connsiteX14" fmla="*/ 32226 w 40639"/>
                <a:gd name="connsiteY14" fmla="*/ 3941 h 47004"/>
                <a:gd name="connsiteX15" fmla="*/ 37370 w 40639"/>
                <a:gd name="connsiteY15" fmla="*/ 16705 h 47004"/>
                <a:gd name="connsiteX16" fmla="*/ 27654 w 40639"/>
                <a:gd name="connsiteY16" fmla="*/ 29182 h 47004"/>
                <a:gd name="connsiteX17" fmla="*/ 27654 w 40639"/>
                <a:gd name="connsiteY17" fmla="*/ 25277 h 47004"/>
                <a:gd name="connsiteX18" fmla="*/ 16892 w 40639"/>
                <a:gd name="connsiteY18" fmla="*/ 25277 h 47004"/>
                <a:gd name="connsiteX19" fmla="*/ 6509 w 40639"/>
                <a:gd name="connsiteY19" fmla="*/ 31849 h 47004"/>
                <a:gd name="connsiteX20" fmla="*/ 9081 w 40639"/>
                <a:gd name="connsiteY20" fmla="*/ 36898 h 47004"/>
                <a:gd name="connsiteX21" fmla="*/ 16225 w 40639"/>
                <a:gd name="connsiteY21" fmla="*/ 38707 h 47004"/>
                <a:gd name="connsiteX22" fmla="*/ 24227 w 40639"/>
                <a:gd name="connsiteY22" fmla="*/ 36136 h 47004"/>
                <a:gd name="connsiteX23" fmla="*/ 27559 w 40639"/>
                <a:gd name="connsiteY23" fmla="*/ 29182 h 47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9" h="47004">
                  <a:moveTo>
                    <a:pt x="37179" y="46137"/>
                  </a:moveTo>
                  <a:lnTo>
                    <a:pt x="28417" y="46137"/>
                  </a:lnTo>
                  <a:lnTo>
                    <a:pt x="28417" y="40041"/>
                  </a:lnTo>
                  <a:cubicBezTo>
                    <a:pt x="24701" y="44575"/>
                    <a:pt x="19083" y="47080"/>
                    <a:pt x="13272" y="46804"/>
                  </a:cubicBezTo>
                  <a:cubicBezTo>
                    <a:pt x="8986" y="46966"/>
                    <a:pt x="4795" y="45537"/>
                    <a:pt x="1461" y="42803"/>
                  </a:cubicBezTo>
                  <a:cubicBezTo>
                    <a:pt x="-1683" y="40117"/>
                    <a:pt x="-3397" y="36155"/>
                    <a:pt x="-3206" y="32040"/>
                  </a:cubicBezTo>
                  <a:cubicBezTo>
                    <a:pt x="-3397" y="28049"/>
                    <a:pt x="-1493" y="24229"/>
                    <a:pt x="1747" y="21943"/>
                  </a:cubicBezTo>
                  <a:cubicBezTo>
                    <a:pt x="5842" y="19534"/>
                    <a:pt x="10509" y="18371"/>
                    <a:pt x="15272" y="18610"/>
                  </a:cubicBezTo>
                  <a:lnTo>
                    <a:pt x="27654" y="18610"/>
                  </a:lnTo>
                  <a:lnTo>
                    <a:pt x="27654" y="16895"/>
                  </a:lnTo>
                  <a:cubicBezTo>
                    <a:pt x="27654" y="10894"/>
                    <a:pt x="24322" y="7846"/>
                    <a:pt x="17557" y="7846"/>
                  </a:cubicBezTo>
                  <a:cubicBezTo>
                    <a:pt x="12795" y="8027"/>
                    <a:pt x="8223" y="9618"/>
                    <a:pt x="4319" y="12418"/>
                  </a:cubicBezTo>
                  <a:lnTo>
                    <a:pt x="33" y="6418"/>
                  </a:lnTo>
                  <a:cubicBezTo>
                    <a:pt x="5460" y="2093"/>
                    <a:pt x="12130" y="-231"/>
                    <a:pt x="19083" y="-155"/>
                  </a:cubicBezTo>
                  <a:cubicBezTo>
                    <a:pt x="23845" y="-393"/>
                    <a:pt x="28513" y="1055"/>
                    <a:pt x="32226" y="3941"/>
                  </a:cubicBezTo>
                  <a:cubicBezTo>
                    <a:pt x="35847" y="7132"/>
                    <a:pt x="37752" y="11875"/>
                    <a:pt x="37370" y="16705"/>
                  </a:cubicBezTo>
                  <a:close/>
                  <a:moveTo>
                    <a:pt x="27654" y="29182"/>
                  </a:moveTo>
                  <a:lnTo>
                    <a:pt x="27654" y="25277"/>
                  </a:lnTo>
                  <a:lnTo>
                    <a:pt x="16892" y="25277"/>
                  </a:lnTo>
                  <a:cubicBezTo>
                    <a:pt x="9939" y="25277"/>
                    <a:pt x="6509" y="27468"/>
                    <a:pt x="6509" y="31849"/>
                  </a:cubicBezTo>
                  <a:cubicBezTo>
                    <a:pt x="6414" y="33869"/>
                    <a:pt x="7367" y="35793"/>
                    <a:pt x="9081" y="36898"/>
                  </a:cubicBezTo>
                  <a:cubicBezTo>
                    <a:pt x="11176" y="38231"/>
                    <a:pt x="13748" y="38869"/>
                    <a:pt x="16225" y="38707"/>
                  </a:cubicBezTo>
                  <a:cubicBezTo>
                    <a:pt x="19083" y="38764"/>
                    <a:pt x="21941" y="37860"/>
                    <a:pt x="24227" y="36136"/>
                  </a:cubicBezTo>
                  <a:cubicBezTo>
                    <a:pt x="26417" y="34516"/>
                    <a:pt x="27654" y="31906"/>
                    <a:pt x="27559" y="29182"/>
                  </a:cubicBezTo>
                  <a:close/>
                </a:path>
              </a:pathLst>
            </a:custGeom>
            <a:solidFill>
              <a:srgbClr val="6D6E71"/>
            </a:solidFill>
            <a:ln w="9525" cap="flat">
              <a:noFill/>
              <a:prstDash val="solid"/>
              <a:miter/>
            </a:ln>
          </p:spPr>
          <p:txBody>
            <a:bodyPr rtlCol="0" anchor="ctr"/>
            <a:lstStyle/>
            <a:p>
              <a:endParaRPr lang="en-US"/>
            </a:p>
          </p:txBody>
        </p:sp>
        <p:sp>
          <p:nvSpPr>
            <p:cNvPr id="242" name="Freeform: Shape 241">
              <a:extLst>
                <a:ext uri="{FF2B5EF4-FFF2-40B4-BE49-F238E27FC236}">
                  <a16:creationId xmlns:a16="http://schemas.microsoft.com/office/drawing/2014/main" id="{183497DB-EA66-41A2-8ADA-0D6EACE41415}"/>
                </a:ext>
              </a:extLst>
            </p:cNvPr>
            <p:cNvSpPr/>
            <p:nvPr/>
          </p:nvSpPr>
          <p:spPr>
            <a:xfrm>
              <a:off x="8232317" y="1176771"/>
              <a:ext cx="45289" cy="86501"/>
            </a:xfrm>
            <a:custGeom>
              <a:avLst/>
              <a:gdLst>
                <a:gd name="connsiteX0" fmla="*/ 12115 w 31718"/>
                <a:gd name="connsiteY0" fmla="*/ 21823 h 60580"/>
                <a:gd name="connsiteX1" fmla="*/ 12115 w 31718"/>
                <a:gd name="connsiteY1" fmla="*/ 44968 h 60580"/>
                <a:gd name="connsiteX2" fmla="*/ 13829 w 31718"/>
                <a:gd name="connsiteY2" fmla="*/ 50207 h 60580"/>
                <a:gd name="connsiteX3" fmla="*/ 18592 w 31718"/>
                <a:gd name="connsiteY3" fmla="*/ 52112 h 60580"/>
                <a:gd name="connsiteX4" fmla="*/ 24496 w 31718"/>
                <a:gd name="connsiteY4" fmla="*/ 49159 h 60580"/>
                <a:gd name="connsiteX5" fmla="*/ 28498 w 31718"/>
                <a:gd name="connsiteY5" fmla="*/ 55922 h 60580"/>
                <a:gd name="connsiteX6" fmla="*/ 17257 w 31718"/>
                <a:gd name="connsiteY6" fmla="*/ 60399 h 60580"/>
                <a:gd name="connsiteX7" fmla="*/ 6781 w 31718"/>
                <a:gd name="connsiteY7" fmla="*/ 56208 h 60580"/>
                <a:gd name="connsiteX8" fmla="*/ 2495 w 31718"/>
                <a:gd name="connsiteY8" fmla="*/ 44778 h 60580"/>
                <a:gd name="connsiteX9" fmla="*/ 2495 w 31718"/>
                <a:gd name="connsiteY9" fmla="*/ 21823 h 60580"/>
                <a:gd name="connsiteX10" fmla="*/ -3221 w 31718"/>
                <a:gd name="connsiteY10" fmla="*/ 21823 h 60580"/>
                <a:gd name="connsiteX11" fmla="*/ -3221 w 31718"/>
                <a:gd name="connsiteY11" fmla="*/ 14108 h 60580"/>
                <a:gd name="connsiteX12" fmla="*/ 2495 w 31718"/>
                <a:gd name="connsiteY12" fmla="*/ 14108 h 60580"/>
                <a:gd name="connsiteX13" fmla="*/ 2495 w 31718"/>
                <a:gd name="connsiteY13" fmla="*/ -180 h 60580"/>
                <a:gd name="connsiteX14" fmla="*/ 12020 w 31718"/>
                <a:gd name="connsiteY14" fmla="*/ -180 h 60580"/>
                <a:gd name="connsiteX15" fmla="*/ 12020 w 31718"/>
                <a:gd name="connsiteY15" fmla="*/ 14108 h 60580"/>
                <a:gd name="connsiteX16" fmla="*/ 24022 w 31718"/>
                <a:gd name="connsiteY16" fmla="*/ 14108 h 60580"/>
                <a:gd name="connsiteX17" fmla="*/ 24022 w 31718"/>
                <a:gd name="connsiteY17" fmla="*/ 21823 h 6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0">
                  <a:moveTo>
                    <a:pt x="12115" y="21823"/>
                  </a:moveTo>
                  <a:lnTo>
                    <a:pt x="12115" y="44968"/>
                  </a:lnTo>
                  <a:cubicBezTo>
                    <a:pt x="12020" y="46864"/>
                    <a:pt x="12590" y="48731"/>
                    <a:pt x="13829" y="50207"/>
                  </a:cubicBezTo>
                  <a:cubicBezTo>
                    <a:pt x="15066" y="51503"/>
                    <a:pt x="16783" y="52198"/>
                    <a:pt x="18592" y="52112"/>
                  </a:cubicBezTo>
                  <a:cubicBezTo>
                    <a:pt x="20878" y="52008"/>
                    <a:pt x="23068" y="50941"/>
                    <a:pt x="24496" y="49159"/>
                  </a:cubicBezTo>
                  <a:lnTo>
                    <a:pt x="28498" y="55922"/>
                  </a:lnTo>
                  <a:cubicBezTo>
                    <a:pt x="25450" y="58751"/>
                    <a:pt x="21450" y="60351"/>
                    <a:pt x="17257" y="60399"/>
                  </a:cubicBezTo>
                  <a:cubicBezTo>
                    <a:pt x="13353" y="60447"/>
                    <a:pt x="9544" y="58942"/>
                    <a:pt x="6781" y="56208"/>
                  </a:cubicBezTo>
                  <a:cubicBezTo>
                    <a:pt x="3828" y="53150"/>
                    <a:pt x="2304" y="49017"/>
                    <a:pt x="2495" y="44778"/>
                  </a:cubicBezTo>
                  <a:lnTo>
                    <a:pt x="2495" y="21823"/>
                  </a:lnTo>
                  <a:lnTo>
                    <a:pt x="-3221" y="21823"/>
                  </a:lnTo>
                  <a:lnTo>
                    <a:pt x="-3221" y="14108"/>
                  </a:lnTo>
                  <a:lnTo>
                    <a:pt x="2495" y="14108"/>
                  </a:lnTo>
                  <a:lnTo>
                    <a:pt x="2495" y="-180"/>
                  </a:lnTo>
                  <a:lnTo>
                    <a:pt x="12020" y="-180"/>
                  </a:lnTo>
                  <a:lnTo>
                    <a:pt x="12020" y="14108"/>
                  </a:lnTo>
                  <a:lnTo>
                    <a:pt x="24022" y="14108"/>
                  </a:lnTo>
                  <a:lnTo>
                    <a:pt x="24022" y="21823"/>
                  </a:lnTo>
                  <a:close/>
                </a:path>
              </a:pathLst>
            </a:custGeom>
            <a:solidFill>
              <a:srgbClr val="6D6E71"/>
            </a:solidFill>
            <a:ln w="9525" cap="flat">
              <a:noFill/>
              <a:prstDash val="solid"/>
              <a:miter/>
            </a:ln>
          </p:spPr>
          <p:txBody>
            <a:bodyPr rtlCol="0" anchor="ctr"/>
            <a:lstStyle/>
            <a:p>
              <a:endParaRPr lang="en-US"/>
            </a:p>
          </p:txBody>
        </p:sp>
        <p:sp>
          <p:nvSpPr>
            <p:cNvPr id="243" name="Freeform: Shape 242">
              <a:extLst>
                <a:ext uri="{FF2B5EF4-FFF2-40B4-BE49-F238E27FC236}">
                  <a16:creationId xmlns:a16="http://schemas.microsoft.com/office/drawing/2014/main" id="{296BF407-11EE-41EA-9C15-7E53C241C322}"/>
                </a:ext>
              </a:extLst>
            </p:cNvPr>
            <p:cNvSpPr/>
            <p:nvPr/>
          </p:nvSpPr>
          <p:spPr>
            <a:xfrm>
              <a:off x="8286871" y="1169698"/>
              <a:ext cx="17105" cy="92619"/>
            </a:xfrm>
            <a:custGeom>
              <a:avLst/>
              <a:gdLst>
                <a:gd name="connsiteX0" fmla="*/ -1518 w 11979"/>
                <a:gd name="connsiteY0" fmla="*/ 10012 h 64865"/>
                <a:gd name="connsiteX1" fmla="*/ -1423 w 11979"/>
                <a:gd name="connsiteY1" fmla="*/ 1525 h 64865"/>
                <a:gd name="connsiteX2" fmla="*/ 7056 w 11979"/>
                <a:gd name="connsiteY2" fmla="*/ 1630 h 64865"/>
                <a:gd name="connsiteX3" fmla="*/ 6960 w 11979"/>
                <a:gd name="connsiteY3" fmla="*/ 10117 h 64865"/>
                <a:gd name="connsiteX4" fmla="*/ 2768 w 11979"/>
                <a:gd name="connsiteY4" fmla="*/ 11822 h 64865"/>
                <a:gd name="connsiteX5" fmla="*/ -1518 w 11979"/>
                <a:gd name="connsiteY5" fmla="*/ 10012 h 64865"/>
                <a:gd name="connsiteX6" fmla="*/ 7435 w 11979"/>
                <a:gd name="connsiteY6" fmla="*/ 64686 h 64865"/>
                <a:gd name="connsiteX7" fmla="*/ -2090 w 11979"/>
                <a:gd name="connsiteY7" fmla="*/ 64686 h 64865"/>
                <a:gd name="connsiteX8" fmla="*/ -2090 w 11979"/>
                <a:gd name="connsiteY8" fmla="*/ 19061 h 64865"/>
                <a:gd name="connsiteX9" fmla="*/ 7435 w 11979"/>
                <a:gd name="connsiteY9" fmla="*/ 19061 h 64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79" h="64865">
                  <a:moveTo>
                    <a:pt x="-1518" y="10012"/>
                  </a:moveTo>
                  <a:cubicBezTo>
                    <a:pt x="-3804" y="7640"/>
                    <a:pt x="-3804" y="3840"/>
                    <a:pt x="-1423" y="1525"/>
                  </a:cubicBezTo>
                  <a:cubicBezTo>
                    <a:pt x="958" y="-789"/>
                    <a:pt x="4770" y="-742"/>
                    <a:pt x="7056" y="1630"/>
                  </a:cubicBezTo>
                  <a:cubicBezTo>
                    <a:pt x="9342" y="4002"/>
                    <a:pt x="9342" y="7802"/>
                    <a:pt x="6960" y="10117"/>
                  </a:cubicBezTo>
                  <a:cubicBezTo>
                    <a:pt x="5816" y="11212"/>
                    <a:pt x="4293" y="11822"/>
                    <a:pt x="2768" y="11822"/>
                  </a:cubicBezTo>
                  <a:cubicBezTo>
                    <a:pt x="1149" y="11841"/>
                    <a:pt x="-374" y="11184"/>
                    <a:pt x="-1518" y="10012"/>
                  </a:cubicBezTo>
                  <a:close/>
                  <a:moveTo>
                    <a:pt x="7435" y="64686"/>
                  </a:moveTo>
                  <a:lnTo>
                    <a:pt x="-2090" y="64686"/>
                  </a:lnTo>
                  <a:lnTo>
                    <a:pt x="-2090" y="19061"/>
                  </a:lnTo>
                  <a:lnTo>
                    <a:pt x="7435" y="19061"/>
                  </a:lnTo>
                  <a:close/>
                </a:path>
              </a:pathLst>
            </a:custGeom>
            <a:solidFill>
              <a:srgbClr val="6D6E71"/>
            </a:solidFill>
            <a:ln w="9525" cap="flat">
              <a:no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id="{85DF3B2D-12F3-4A3C-8A29-B152015F4CF9}"/>
                </a:ext>
              </a:extLst>
            </p:cNvPr>
            <p:cNvSpPr/>
            <p:nvPr/>
          </p:nvSpPr>
          <p:spPr>
            <a:xfrm>
              <a:off x="8317728" y="1196220"/>
              <a:ext cx="68547" cy="67033"/>
            </a:xfrm>
            <a:custGeom>
              <a:avLst/>
              <a:gdLst>
                <a:gd name="connsiteX0" fmla="*/ 37928 w 48006"/>
                <a:gd name="connsiteY0" fmla="*/ 40015 h 46946"/>
                <a:gd name="connsiteX1" fmla="*/ 3637 w 48006"/>
                <a:gd name="connsiteY1" fmla="*/ 40015 h 46946"/>
                <a:gd name="connsiteX2" fmla="*/ 3637 w 48006"/>
                <a:gd name="connsiteY2" fmla="*/ 6678 h 46946"/>
                <a:gd name="connsiteX3" fmla="*/ 37928 w 48006"/>
                <a:gd name="connsiteY3" fmla="*/ 6678 h 46946"/>
                <a:gd name="connsiteX4" fmla="*/ 37928 w 48006"/>
                <a:gd name="connsiteY4" fmla="*/ 40015 h 46946"/>
                <a:gd name="connsiteX5" fmla="*/ 10399 w 48006"/>
                <a:gd name="connsiteY5" fmla="*/ 34110 h 46946"/>
                <a:gd name="connsiteX6" fmla="*/ 20782 w 48006"/>
                <a:gd name="connsiteY6" fmla="*/ 38206 h 46946"/>
                <a:gd name="connsiteX7" fmla="*/ 31068 w 48006"/>
                <a:gd name="connsiteY7" fmla="*/ 34110 h 46946"/>
                <a:gd name="connsiteX8" fmla="*/ 31068 w 48006"/>
                <a:gd name="connsiteY8" fmla="*/ 12583 h 46946"/>
                <a:gd name="connsiteX9" fmla="*/ 20782 w 48006"/>
                <a:gd name="connsiteY9" fmla="*/ 8392 h 46946"/>
                <a:gd name="connsiteX10" fmla="*/ 10399 w 48006"/>
                <a:gd name="connsiteY10" fmla="*/ 12583 h 46946"/>
                <a:gd name="connsiteX11" fmla="*/ 10399 w 48006"/>
                <a:gd name="connsiteY11"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7928" y="40015"/>
                  </a:moveTo>
                  <a:cubicBezTo>
                    <a:pt x="28308" y="49017"/>
                    <a:pt x="13257" y="49017"/>
                    <a:pt x="3637" y="40015"/>
                  </a:cubicBezTo>
                  <a:cubicBezTo>
                    <a:pt x="-5507" y="30776"/>
                    <a:pt x="-5507" y="15917"/>
                    <a:pt x="3637" y="6678"/>
                  </a:cubicBezTo>
                  <a:cubicBezTo>
                    <a:pt x="13257" y="-2466"/>
                    <a:pt x="28308" y="-2466"/>
                    <a:pt x="37928" y="6678"/>
                  </a:cubicBezTo>
                  <a:cubicBezTo>
                    <a:pt x="47071" y="15917"/>
                    <a:pt x="47071" y="30776"/>
                    <a:pt x="37928" y="40015"/>
                  </a:cubicBezTo>
                  <a:close/>
                  <a:moveTo>
                    <a:pt x="10399" y="34110"/>
                  </a:moveTo>
                  <a:cubicBezTo>
                    <a:pt x="13162" y="36853"/>
                    <a:pt x="16876" y="38339"/>
                    <a:pt x="20782" y="38206"/>
                  </a:cubicBezTo>
                  <a:cubicBezTo>
                    <a:pt x="24591" y="38358"/>
                    <a:pt x="28403" y="36872"/>
                    <a:pt x="31068" y="34110"/>
                  </a:cubicBezTo>
                  <a:cubicBezTo>
                    <a:pt x="36498" y="27976"/>
                    <a:pt x="36498" y="18718"/>
                    <a:pt x="31068" y="12583"/>
                  </a:cubicBezTo>
                  <a:cubicBezTo>
                    <a:pt x="28403" y="9802"/>
                    <a:pt x="24687" y="8278"/>
                    <a:pt x="20782" y="8392"/>
                  </a:cubicBezTo>
                  <a:cubicBezTo>
                    <a:pt x="16876" y="8297"/>
                    <a:pt x="13162" y="9812"/>
                    <a:pt x="10399" y="12583"/>
                  </a:cubicBezTo>
                  <a:cubicBezTo>
                    <a:pt x="5065" y="18765"/>
                    <a:pt x="5065" y="27928"/>
                    <a:pt x="10399" y="34110"/>
                  </a:cubicBezTo>
                  <a:close/>
                </a:path>
              </a:pathLst>
            </a:custGeom>
            <a:solidFill>
              <a:srgbClr val="6D6E71"/>
            </a:solidFill>
            <a:ln w="9525" cap="flat">
              <a:no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id="{55E0EAA4-CCAE-4B86-9B3B-26E2DDF8C802}"/>
                </a:ext>
              </a:extLst>
            </p:cNvPr>
            <p:cNvSpPr/>
            <p:nvPr/>
          </p:nvSpPr>
          <p:spPr>
            <a:xfrm>
              <a:off x="8401915" y="1196198"/>
              <a:ext cx="59915" cy="66118"/>
            </a:xfrm>
            <a:custGeom>
              <a:avLst/>
              <a:gdLst>
                <a:gd name="connsiteX0" fmla="*/ 6304 w 41961"/>
                <a:gd name="connsiteY0" fmla="*/ 21456 h 46305"/>
                <a:gd name="connsiteX1" fmla="*/ 6304 w 41961"/>
                <a:gd name="connsiteY1" fmla="*/ 46126 h 46305"/>
                <a:gd name="connsiteX2" fmla="*/ -3221 w 41961"/>
                <a:gd name="connsiteY2" fmla="*/ 46126 h 46305"/>
                <a:gd name="connsiteX3" fmla="*/ -3221 w 41961"/>
                <a:gd name="connsiteY3" fmla="*/ 501 h 46305"/>
                <a:gd name="connsiteX4" fmla="*/ 6304 w 41961"/>
                <a:gd name="connsiteY4" fmla="*/ 501 h 46305"/>
                <a:gd name="connsiteX5" fmla="*/ 6304 w 41961"/>
                <a:gd name="connsiteY5" fmla="*/ 8883 h 46305"/>
                <a:gd name="connsiteX6" fmla="*/ 12685 w 41961"/>
                <a:gd name="connsiteY6" fmla="*/ 2216 h 46305"/>
                <a:gd name="connsiteX7" fmla="*/ 21450 w 41961"/>
                <a:gd name="connsiteY7" fmla="*/ -166 h 46305"/>
                <a:gd name="connsiteX8" fmla="*/ 33928 w 41961"/>
                <a:gd name="connsiteY8" fmla="*/ 4597 h 46305"/>
                <a:gd name="connsiteX9" fmla="*/ 38691 w 41961"/>
                <a:gd name="connsiteY9" fmla="*/ 18218 h 46305"/>
                <a:gd name="connsiteX10" fmla="*/ 38691 w 41961"/>
                <a:gd name="connsiteY10" fmla="*/ 46126 h 46305"/>
                <a:gd name="connsiteX11" fmla="*/ 29166 w 41961"/>
                <a:gd name="connsiteY11" fmla="*/ 46126 h 46305"/>
                <a:gd name="connsiteX12" fmla="*/ 29166 w 41961"/>
                <a:gd name="connsiteY12" fmla="*/ 21075 h 46305"/>
                <a:gd name="connsiteX13" fmla="*/ 18687 w 41961"/>
                <a:gd name="connsiteY13" fmla="*/ 8502 h 46305"/>
                <a:gd name="connsiteX14" fmla="*/ 10116 w 41961"/>
                <a:gd name="connsiteY14" fmla="*/ 11836 h 46305"/>
                <a:gd name="connsiteX15" fmla="*/ 6304 w 41961"/>
                <a:gd name="connsiteY15" fmla="*/ 21456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46305">
                  <a:moveTo>
                    <a:pt x="6304" y="21456"/>
                  </a:moveTo>
                  <a:lnTo>
                    <a:pt x="6304" y="46126"/>
                  </a:lnTo>
                  <a:lnTo>
                    <a:pt x="-3221" y="46126"/>
                  </a:lnTo>
                  <a:lnTo>
                    <a:pt x="-3221" y="501"/>
                  </a:lnTo>
                  <a:lnTo>
                    <a:pt x="6304" y="501"/>
                  </a:lnTo>
                  <a:lnTo>
                    <a:pt x="6304" y="8883"/>
                  </a:lnTo>
                  <a:cubicBezTo>
                    <a:pt x="7734" y="6102"/>
                    <a:pt x="9925" y="3787"/>
                    <a:pt x="12685" y="2216"/>
                  </a:cubicBezTo>
                  <a:cubicBezTo>
                    <a:pt x="15352" y="663"/>
                    <a:pt x="18401" y="-156"/>
                    <a:pt x="21450" y="-166"/>
                  </a:cubicBezTo>
                  <a:cubicBezTo>
                    <a:pt x="26117" y="-356"/>
                    <a:pt x="30593" y="1368"/>
                    <a:pt x="33928" y="4597"/>
                  </a:cubicBezTo>
                  <a:cubicBezTo>
                    <a:pt x="37260" y="8302"/>
                    <a:pt x="39070" y="13217"/>
                    <a:pt x="38691" y="18218"/>
                  </a:cubicBezTo>
                  <a:lnTo>
                    <a:pt x="38691" y="46126"/>
                  </a:lnTo>
                  <a:lnTo>
                    <a:pt x="29166" y="46126"/>
                  </a:lnTo>
                  <a:lnTo>
                    <a:pt x="29166" y="21075"/>
                  </a:lnTo>
                  <a:cubicBezTo>
                    <a:pt x="29166" y="12693"/>
                    <a:pt x="25736" y="8502"/>
                    <a:pt x="18687" y="8502"/>
                  </a:cubicBezTo>
                  <a:cubicBezTo>
                    <a:pt x="15543" y="8474"/>
                    <a:pt x="12402" y="9664"/>
                    <a:pt x="10116" y="11836"/>
                  </a:cubicBezTo>
                  <a:cubicBezTo>
                    <a:pt x="7448" y="14322"/>
                    <a:pt x="6114" y="17846"/>
                    <a:pt x="6304" y="21456"/>
                  </a:cubicBezTo>
                  <a:close/>
                </a:path>
              </a:pathLst>
            </a:custGeom>
            <a:solidFill>
              <a:srgbClr val="6D6E71"/>
            </a:solidFill>
            <a:ln w="9525" cap="flat">
              <a:noFill/>
              <a:prstDash val="solid"/>
              <a:miter/>
            </a:ln>
          </p:spPr>
          <p:txBody>
            <a:bodyPr rtlCol="0" anchor="ctr"/>
            <a:lstStyle/>
            <a:p>
              <a:endParaRPr lang="en-US"/>
            </a:p>
          </p:txBody>
        </p:sp>
        <p:sp>
          <p:nvSpPr>
            <p:cNvPr id="246" name="Freeform: Shape 245">
              <a:extLst>
                <a:ext uri="{FF2B5EF4-FFF2-40B4-BE49-F238E27FC236}">
                  <a16:creationId xmlns:a16="http://schemas.microsoft.com/office/drawing/2014/main" id="{1848D8A4-1612-482A-A03D-015F984A3083}"/>
                </a:ext>
              </a:extLst>
            </p:cNvPr>
            <p:cNvSpPr/>
            <p:nvPr/>
          </p:nvSpPr>
          <p:spPr>
            <a:xfrm>
              <a:off x="8475883" y="1196191"/>
              <a:ext cx="58028" cy="67096"/>
            </a:xfrm>
            <a:custGeom>
              <a:avLst/>
              <a:gdLst>
                <a:gd name="connsiteX0" fmla="*/ 37178 w 40639"/>
                <a:gd name="connsiteY0" fmla="*/ 46132 h 46990"/>
                <a:gd name="connsiteX1" fmla="*/ 28511 w 40639"/>
                <a:gd name="connsiteY1" fmla="*/ 46132 h 46990"/>
                <a:gd name="connsiteX2" fmla="*/ 28511 w 40639"/>
                <a:gd name="connsiteY2" fmla="*/ 40035 h 46990"/>
                <a:gd name="connsiteX3" fmla="*/ 13270 w 40639"/>
                <a:gd name="connsiteY3" fmla="*/ 46798 h 46990"/>
                <a:gd name="connsiteX4" fmla="*/ 1459 w 40639"/>
                <a:gd name="connsiteY4" fmla="*/ 42798 h 46990"/>
                <a:gd name="connsiteX5" fmla="*/ -3208 w 40639"/>
                <a:gd name="connsiteY5" fmla="*/ 32034 h 46990"/>
                <a:gd name="connsiteX6" fmla="*/ 1841 w 40639"/>
                <a:gd name="connsiteY6" fmla="*/ 21938 h 46990"/>
                <a:gd name="connsiteX7" fmla="*/ 15273 w 40639"/>
                <a:gd name="connsiteY7" fmla="*/ 18604 h 46990"/>
                <a:gd name="connsiteX8" fmla="*/ 27653 w 40639"/>
                <a:gd name="connsiteY8" fmla="*/ 18604 h 46990"/>
                <a:gd name="connsiteX9" fmla="*/ 27653 w 40639"/>
                <a:gd name="connsiteY9" fmla="*/ 16890 h 46990"/>
                <a:gd name="connsiteX10" fmla="*/ 17558 w 40639"/>
                <a:gd name="connsiteY10" fmla="*/ 7841 h 46990"/>
                <a:gd name="connsiteX11" fmla="*/ 4413 w 40639"/>
                <a:gd name="connsiteY11" fmla="*/ 12413 h 46990"/>
                <a:gd name="connsiteX12" fmla="*/ 127 w 40639"/>
                <a:gd name="connsiteY12" fmla="*/ 6412 h 46990"/>
                <a:gd name="connsiteX13" fmla="*/ 19177 w 40639"/>
                <a:gd name="connsiteY13" fmla="*/ -160 h 46990"/>
                <a:gd name="connsiteX14" fmla="*/ 32320 w 40639"/>
                <a:gd name="connsiteY14" fmla="*/ 3936 h 46990"/>
                <a:gd name="connsiteX15" fmla="*/ 37369 w 40639"/>
                <a:gd name="connsiteY15" fmla="*/ 16699 h 46990"/>
                <a:gd name="connsiteX16" fmla="*/ 27653 w 40639"/>
                <a:gd name="connsiteY16" fmla="*/ 29177 h 46990"/>
                <a:gd name="connsiteX17" fmla="*/ 27653 w 40639"/>
                <a:gd name="connsiteY17" fmla="*/ 25272 h 46990"/>
                <a:gd name="connsiteX18" fmla="*/ 16891 w 40639"/>
                <a:gd name="connsiteY18" fmla="*/ 25272 h 46990"/>
                <a:gd name="connsiteX19" fmla="*/ 6508 w 40639"/>
                <a:gd name="connsiteY19" fmla="*/ 31844 h 46990"/>
                <a:gd name="connsiteX20" fmla="*/ 9080 w 40639"/>
                <a:gd name="connsiteY20" fmla="*/ 36892 h 46990"/>
                <a:gd name="connsiteX21" fmla="*/ 16224 w 40639"/>
                <a:gd name="connsiteY21" fmla="*/ 38702 h 46990"/>
                <a:gd name="connsiteX22" fmla="*/ 24321 w 40639"/>
                <a:gd name="connsiteY22" fmla="*/ 36130 h 46990"/>
                <a:gd name="connsiteX23" fmla="*/ 27558 w 40639"/>
                <a:gd name="connsiteY23" fmla="*/ 29177 h 4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9" h="46990">
                  <a:moveTo>
                    <a:pt x="37178" y="46132"/>
                  </a:moveTo>
                  <a:lnTo>
                    <a:pt x="28511" y="46132"/>
                  </a:lnTo>
                  <a:lnTo>
                    <a:pt x="28511" y="40035"/>
                  </a:lnTo>
                  <a:cubicBezTo>
                    <a:pt x="24702" y="44512"/>
                    <a:pt x="19082" y="47008"/>
                    <a:pt x="13270" y="46798"/>
                  </a:cubicBezTo>
                  <a:cubicBezTo>
                    <a:pt x="8985" y="46960"/>
                    <a:pt x="4794" y="45531"/>
                    <a:pt x="1459" y="42798"/>
                  </a:cubicBezTo>
                  <a:cubicBezTo>
                    <a:pt x="-1587" y="40093"/>
                    <a:pt x="-3303" y="36140"/>
                    <a:pt x="-3208" y="32034"/>
                  </a:cubicBezTo>
                  <a:cubicBezTo>
                    <a:pt x="-3398" y="28015"/>
                    <a:pt x="-1492" y="24177"/>
                    <a:pt x="1841" y="21938"/>
                  </a:cubicBezTo>
                  <a:cubicBezTo>
                    <a:pt x="5843" y="19519"/>
                    <a:pt x="10605" y="18357"/>
                    <a:pt x="15273" y="18604"/>
                  </a:cubicBezTo>
                  <a:lnTo>
                    <a:pt x="27653" y="18604"/>
                  </a:lnTo>
                  <a:lnTo>
                    <a:pt x="27653" y="16890"/>
                  </a:lnTo>
                  <a:cubicBezTo>
                    <a:pt x="27653" y="10889"/>
                    <a:pt x="24321" y="7841"/>
                    <a:pt x="17558" y="7841"/>
                  </a:cubicBezTo>
                  <a:cubicBezTo>
                    <a:pt x="12796" y="8022"/>
                    <a:pt x="8224" y="9613"/>
                    <a:pt x="4413" y="12413"/>
                  </a:cubicBezTo>
                  <a:lnTo>
                    <a:pt x="127" y="6412"/>
                  </a:lnTo>
                  <a:cubicBezTo>
                    <a:pt x="5557" y="2059"/>
                    <a:pt x="12224" y="-274"/>
                    <a:pt x="19177" y="-160"/>
                  </a:cubicBezTo>
                  <a:cubicBezTo>
                    <a:pt x="23939" y="-370"/>
                    <a:pt x="28511" y="1078"/>
                    <a:pt x="32320" y="3936"/>
                  </a:cubicBezTo>
                  <a:cubicBezTo>
                    <a:pt x="35941" y="7165"/>
                    <a:pt x="37750" y="11889"/>
                    <a:pt x="37369" y="16699"/>
                  </a:cubicBezTo>
                  <a:close/>
                  <a:moveTo>
                    <a:pt x="27653" y="29177"/>
                  </a:moveTo>
                  <a:lnTo>
                    <a:pt x="27653" y="25272"/>
                  </a:lnTo>
                  <a:lnTo>
                    <a:pt x="16891" y="25272"/>
                  </a:lnTo>
                  <a:cubicBezTo>
                    <a:pt x="10033" y="25272"/>
                    <a:pt x="6508" y="27462"/>
                    <a:pt x="6508" y="31844"/>
                  </a:cubicBezTo>
                  <a:cubicBezTo>
                    <a:pt x="6413" y="33863"/>
                    <a:pt x="7366" y="35787"/>
                    <a:pt x="9080" y="36892"/>
                  </a:cubicBezTo>
                  <a:cubicBezTo>
                    <a:pt x="11175" y="38226"/>
                    <a:pt x="13747" y="38864"/>
                    <a:pt x="16224" y="38702"/>
                  </a:cubicBezTo>
                  <a:cubicBezTo>
                    <a:pt x="19177" y="38740"/>
                    <a:pt x="21940" y="37845"/>
                    <a:pt x="24321" y="36130"/>
                  </a:cubicBezTo>
                  <a:cubicBezTo>
                    <a:pt x="26416" y="34473"/>
                    <a:pt x="27653" y="31882"/>
                    <a:pt x="27558" y="29177"/>
                  </a:cubicBezTo>
                  <a:close/>
                </a:path>
              </a:pathLst>
            </a:custGeom>
            <a:solidFill>
              <a:srgbClr val="6D6E71"/>
            </a:solidFill>
            <a:ln w="9525" cap="flat">
              <a:noFill/>
              <a:prstDash val="solid"/>
              <a:miter/>
            </a:ln>
          </p:spPr>
          <p:txBody>
            <a:bodyPr rtlCol="0" anchor="ctr"/>
            <a:lstStyle/>
            <a:p>
              <a:endParaRPr lang="en-US"/>
            </a:p>
          </p:txBody>
        </p:sp>
        <p:sp>
          <p:nvSpPr>
            <p:cNvPr id="247" name="Freeform: Shape 246">
              <a:extLst>
                <a:ext uri="{FF2B5EF4-FFF2-40B4-BE49-F238E27FC236}">
                  <a16:creationId xmlns:a16="http://schemas.microsoft.com/office/drawing/2014/main" id="{87E51CEB-BABA-4443-963D-E8CC16B17F3D}"/>
                </a:ext>
              </a:extLst>
            </p:cNvPr>
            <p:cNvSpPr/>
            <p:nvPr/>
          </p:nvSpPr>
          <p:spPr>
            <a:xfrm>
              <a:off x="8552883" y="1171466"/>
              <a:ext cx="13601" cy="90850"/>
            </a:xfrm>
            <a:custGeom>
              <a:avLst/>
              <a:gdLst>
                <a:gd name="connsiteX0" fmla="*/ 6304 w 9525"/>
                <a:gd name="connsiteY0" fmla="*/ 63447 h 63626"/>
                <a:gd name="connsiteX1" fmla="*/ -3221 w 9525"/>
                <a:gd name="connsiteY1" fmla="*/ 63447 h 63626"/>
                <a:gd name="connsiteX2" fmla="*/ -3221 w 9525"/>
                <a:gd name="connsiteY2" fmla="*/ -180 h 63626"/>
                <a:gd name="connsiteX3" fmla="*/ 6304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6304" y="63447"/>
                  </a:moveTo>
                  <a:lnTo>
                    <a:pt x="-3221" y="63447"/>
                  </a:lnTo>
                  <a:lnTo>
                    <a:pt x="-3221" y="-180"/>
                  </a:lnTo>
                  <a:lnTo>
                    <a:pt x="6304" y="-180"/>
                  </a:lnTo>
                  <a:close/>
                </a:path>
              </a:pathLst>
            </a:custGeom>
            <a:solidFill>
              <a:srgbClr val="6D6E71"/>
            </a:solidFill>
            <a:ln w="9525" cap="flat">
              <a:noFill/>
              <a:prstDash val="solid"/>
              <a:miter/>
            </a:ln>
          </p:spPr>
          <p:txBody>
            <a:bodyPr rtlCol="0" anchor="ctr"/>
            <a:lstStyle/>
            <a:p>
              <a:endParaRPr lang="en-US"/>
            </a:p>
          </p:txBody>
        </p:sp>
        <p:sp>
          <p:nvSpPr>
            <p:cNvPr id="248" name="Freeform: Shape 247">
              <a:extLst>
                <a:ext uri="{FF2B5EF4-FFF2-40B4-BE49-F238E27FC236}">
                  <a16:creationId xmlns:a16="http://schemas.microsoft.com/office/drawing/2014/main" id="{122342A9-8E31-47A9-8B27-AFF19214909F}"/>
                </a:ext>
              </a:extLst>
            </p:cNvPr>
            <p:cNvSpPr/>
            <p:nvPr/>
          </p:nvSpPr>
          <p:spPr>
            <a:xfrm>
              <a:off x="8614766" y="1174836"/>
              <a:ext cx="66276" cy="88470"/>
            </a:xfrm>
            <a:custGeom>
              <a:avLst/>
              <a:gdLst>
                <a:gd name="connsiteX0" fmla="*/ 19829 w 46416"/>
                <a:gd name="connsiteY0" fmla="*/ 9081 h 61959"/>
                <a:gd name="connsiteX1" fmla="*/ 12590 w 46416"/>
                <a:gd name="connsiteY1" fmla="*/ 10891 h 61959"/>
                <a:gd name="connsiteX2" fmla="*/ 9732 w 46416"/>
                <a:gd name="connsiteY2" fmla="*/ 16320 h 61959"/>
                <a:gd name="connsiteX3" fmla="*/ 12590 w 46416"/>
                <a:gd name="connsiteY3" fmla="*/ 21845 h 61959"/>
                <a:gd name="connsiteX4" fmla="*/ 24591 w 46416"/>
                <a:gd name="connsiteY4" fmla="*/ 26036 h 61959"/>
                <a:gd name="connsiteX5" fmla="*/ 38498 w 46416"/>
                <a:gd name="connsiteY5" fmla="*/ 32322 h 61959"/>
                <a:gd name="connsiteX6" fmla="*/ 43165 w 46416"/>
                <a:gd name="connsiteY6" fmla="*/ 44133 h 61959"/>
                <a:gd name="connsiteX7" fmla="*/ 37260 w 46416"/>
                <a:gd name="connsiteY7" fmla="*/ 56897 h 61959"/>
                <a:gd name="connsiteX8" fmla="*/ 21733 w 46416"/>
                <a:gd name="connsiteY8" fmla="*/ 61754 h 61959"/>
                <a:gd name="connsiteX9" fmla="*/ -3221 w 46416"/>
                <a:gd name="connsiteY9" fmla="*/ 52229 h 61959"/>
                <a:gd name="connsiteX10" fmla="*/ 3160 w 46416"/>
                <a:gd name="connsiteY10" fmla="*/ 44609 h 61959"/>
                <a:gd name="connsiteX11" fmla="*/ 22210 w 46416"/>
                <a:gd name="connsiteY11" fmla="*/ 52420 h 61959"/>
                <a:gd name="connsiteX12" fmla="*/ 29926 w 46416"/>
                <a:gd name="connsiteY12" fmla="*/ 50324 h 61959"/>
                <a:gd name="connsiteX13" fmla="*/ 32782 w 46416"/>
                <a:gd name="connsiteY13" fmla="*/ 44800 h 61959"/>
                <a:gd name="connsiteX14" fmla="*/ 30117 w 46416"/>
                <a:gd name="connsiteY14" fmla="*/ 39371 h 61959"/>
                <a:gd name="connsiteX15" fmla="*/ 20592 w 46416"/>
                <a:gd name="connsiteY15" fmla="*/ 35846 h 61959"/>
                <a:gd name="connsiteX16" fmla="*/ 11067 w 46416"/>
                <a:gd name="connsiteY16" fmla="*/ 32989 h 61959"/>
                <a:gd name="connsiteX17" fmla="*/ 4969 w 46416"/>
                <a:gd name="connsiteY17" fmla="*/ 29464 h 61959"/>
                <a:gd name="connsiteX18" fmla="*/ -365 w 46416"/>
                <a:gd name="connsiteY18" fmla="*/ 17177 h 61959"/>
                <a:gd name="connsiteX19" fmla="*/ 5732 w 46416"/>
                <a:gd name="connsiteY19" fmla="*/ 4318 h 61959"/>
                <a:gd name="connsiteX20" fmla="*/ 20685 w 46416"/>
                <a:gd name="connsiteY20" fmla="*/ -158 h 61959"/>
                <a:gd name="connsiteX21" fmla="*/ 32021 w 46416"/>
                <a:gd name="connsiteY21" fmla="*/ 1747 h 61959"/>
                <a:gd name="connsiteX22" fmla="*/ 41546 w 46416"/>
                <a:gd name="connsiteY22" fmla="*/ 6986 h 61959"/>
                <a:gd name="connsiteX23" fmla="*/ 36116 w 46416"/>
                <a:gd name="connsiteY23" fmla="*/ 14605 h 61959"/>
                <a:gd name="connsiteX24" fmla="*/ 28973 w 46416"/>
                <a:gd name="connsiteY24" fmla="*/ 10700 h 61959"/>
                <a:gd name="connsiteX25" fmla="*/ 19829 w 46416"/>
                <a:gd name="connsiteY25" fmla="*/ 9081 h 61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6416" h="61959">
                  <a:moveTo>
                    <a:pt x="19829" y="9081"/>
                  </a:moveTo>
                  <a:cubicBezTo>
                    <a:pt x="17257" y="8948"/>
                    <a:pt x="14780" y="9576"/>
                    <a:pt x="12590" y="10891"/>
                  </a:cubicBezTo>
                  <a:cubicBezTo>
                    <a:pt x="10685" y="12024"/>
                    <a:pt x="9637" y="14120"/>
                    <a:pt x="9732" y="16320"/>
                  </a:cubicBezTo>
                  <a:cubicBezTo>
                    <a:pt x="9637" y="18539"/>
                    <a:pt x="10685" y="20654"/>
                    <a:pt x="12590" y="21845"/>
                  </a:cubicBezTo>
                  <a:cubicBezTo>
                    <a:pt x="16304" y="23854"/>
                    <a:pt x="20401" y="25264"/>
                    <a:pt x="24591" y="26036"/>
                  </a:cubicBezTo>
                  <a:cubicBezTo>
                    <a:pt x="29640" y="27045"/>
                    <a:pt x="34402" y="29198"/>
                    <a:pt x="38498" y="32322"/>
                  </a:cubicBezTo>
                  <a:cubicBezTo>
                    <a:pt x="41737" y="35341"/>
                    <a:pt x="43451" y="39685"/>
                    <a:pt x="43165" y="44133"/>
                  </a:cubicBezTo>
                  <a:cubicBezTo>
                    <a:pt x="43260" y="49076"/>
                    <a:pt x="41070" y="53801"/>
                    <a:pt x="37260" y="56897"/>
                  </a:cubicBezTo>
                  <a:cubicBezTo>
                    <a:pt x="32782" y="60287"/>
                    <a:pt x="27354" y="62011"/>
                    <a:pt x="21733" y="61754"/>
                  </a:cubicBezTo>
                  <a:cubicBezTo>
                    <a:pt x="12495" y="61831"/>
                    <a:pt x="3637" y="58430"/>
                    <a:pt x="-3221" y="52229"/>
                  </a:cubicBezTo>
                  <a:lnTo>
                    <a:pt x="3160" y="44609"/>
                  </a:lnTo>
                  <a:cubicBezTo>
                    <a:pt x="8304" y="49486"/>
                    <a:pt x="15066" y="52277"/>
                    <a:pt x="22210" y="52420"/>
                  </a:cubicBezTo>
                  <a:cubicBezTo>
                    <a:pt x="24973" y="52582"/>
                    <a:pt x="27640" y="51848"/>
                    <a:pt x="29926" y="50324"/>
                  </a:cubicBezTo>
                  <a:cubicBezTo>
                    <a:pt x="31735" y="49086"/>
                    <a:pt x="32877" y="47010"/>
                    <a:pt x="32782" y="44800"/>
                  </a:cubicBezTo>
                  <a:cubicBezTo>
                    <a:pt x="32877" y="42647"/>
                    <a:pt x="31926" y="40590"/>
                    <a:pt x="30117" y="39371"/>
                  </a:cubicBezTo>
                  <a:cubicBezTo>
                    <a:pt x="27163" y="37656"/>
                    <a:pt x="23924" y="36465"/>
                    <a:pt x="20592" y="35846"/>
                  </a:cubicBezTo>
                  <a:cubicBezTo>
                    <a:pt x="17352" y="35075"/>
                    <a:pt x="14208" y="34113"/>
                    <a:pt x="11067" y="32989"/>
                  </a:cubicBezTo>
                  <a:cubicBezTo>
                    <a:pt x="8874" y="32103"/>
                    <a:pt x="6874" y="30912"/>
                    <a:pt x="4969" y="29464"/>
                  </a:cubicBezTo>
                  <a:cubicBezTo>
                    <a:pt x="1256" y="26483"/>
                    <a:pt x="-747" y="21902"/>
                    <a:pt x="-365" y="17177"/>
                  </a:cubicBezTo>
                  <a:cubicBezTo>
                    <a:pt x="-651" y="12129"/>
                    <a:pt x="1635" y="7290"/>
                    <a:pt x="5732" y="4318"/>
                  </a:cubicBezTo>
                  <a:cubicBezTo>
                    <a:pt x="10113" y="1185"/>
                    <a:pt x="15352" y="-387"/>
                    <a:pt x="20685" y="-158"/>
                  </a:cubicBezTo>
                  <a:cubicBezTo>
                    <a:pt x="24591" y="-187"/>
                    <a:pt x="28401" y="461"/>
                    <a:pt x="32021" y="1747"/>
                  </a:cubicBezTo>
                  <a:cubicBezTo>
                    <a:pt x="35449" y="2880"/>
                    <a:pt x="38688" y="4661"/>
                    <a:pt x="41546" y="6986"/>
                  </a:cubicBezTo>
                  <a:lnTo>
                    <a:pt x="36116" y="14605"/>
                  </a:lnTo>
                  <a:cubicBezTo>
                    <a:pt x="34021" y="12872"/>
                    <a:pt x="31545" y="11548"/>
                    <a:pt x="28973" y="10700"/>
                  </a:cubicBezTo>
                  <a:cubicBezTo>
                    <a:pt x="26019" y="9643"/>
                    <a:pt x="22973" y="9090"/>
                    <a:pt x="19829" y="9081"/>
                  </a:cubicBezTo>
                  <a:close/>
                </a:path>
              </a:pathLst>
            </a:custGeom>
            <a:solidFill>
              <a:srgbClr val="6D6E71"/>
            </a:solidFill>
            <a:ln w="9525" cap="flat">
              <a:no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id="{41E41321-2428-41F3-8E7D-44199F4716B5}"/>
                </a:ext>
              </a:extLst>
            </p:cNvPr>
            <p:cNvSpPr/>
            <p:nvPr/>
          </p:nvSpPr>
          <p:spPr>
            <a:xfrm>
              <a:off x="8696052" y="1197171"/>
              <a:ext cx="60021" cy="66092"/>
            </a:xfrm>
            <a:custGeom>
              <a:avLst/>
              <a:gdLst>
                <a:gd name="connsiteX0" fmla="*/ 29289 w 42035"/>
                <a:gd name="connsiteY0" fmla="*/ 24585 h 46287"/>
                <a:gd name="connsiteX1" fmla="*/ 29289 w 42035"/>
                <a:gd name="connsiteY1" fmla="*/ -180 h 46287"/>
                <a:gd name="connsiteX2" fmla="*/ 38814 w 42035"/>
                <a:gd name="connsiteY2" fmla="*/ -180 h 46287"/>
                <a:gd name="connsiteX3" fmla="*/ 38814 w 42035"/>
                <a:gd name="connsiteY3" fmla="*/ 45445 h 46287"/>
                <a:gd name="connsiteX4" fmla="*/ 29289 w 42035"/>
                <a:gd name="connsiteY4" fmla="*/ 45445 h 46287"/>
                <a:gd name="connsiteX5" fmla="*/ 29289 w 42035"/>
                <a:gd name="connsiteY5" fmla="*/ 37158 h 46287"/>
                <a:gd name="connsiteX6" fmla="*/ 22908 w 42035"/>
                <a:gd name="connsiteY6" fmla="*/ 43730 h 46287"/>
                <a:gd name="connsiteX7" fmla="*/ 1573 w 42035"/>
                <a:gd name="connsiteY7" fmla="*/ 41444 h 46287"/>
                <a:gd name="connsiteX8" fmla="*/ -3190 w 42035"/>
                <a:gd name="connsiteY8" fmla="*/ 27824 h 46287"/>
                <a:gd name="connsiteX9" fmla="*/ -3190 w 42035"/>
                <a:gd name="connsiteY9" fmla="*/ -180 h 46287"/>
                <a:gd name="connsiteX10" fmla="*/ 6335 w 42035"/>
                <a:gd name="connsiteY10" fmla="*/ -180 h 46287"/>
                <a:gd name="connsiteX11" fmla="*/ 6335 w 42035"/>
                <a:gd name="connsiteY11" fmla="*/ 24871 h 46287"/>
                <a:gd name="connsiteX12" fmla="*/ 16811 w 42035"/>
                <a:gd name="connsiteY12" fmla="*/ 37444 h 46287"/>
                <a:gd name="connsiteX13" fmla="*/ 25480 w 42035"/>
                <a:gd name="connsiteY13" fmla="*/ 34205 h 46287"/>
                <a:gd name="connsiteX14" fmla="*/ 29289 w 42035"/>
                <a:gd name="connsiteY14" fmla="*/ 24585 h 46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35" h="46287">
                  <a:moveTo>
                    <a:pt x="29289" y="24585"/>
                  </a:moveTo>
                  <a:lnTo>
                    <a:pt x="29289" y="-180"/>
                  </a:lnTo>
                  <a:lnTo>
                    <a:pt x="38814" y="-180"/>
                  </a:lnTo>
                  <a:lnTo>
                    <a:pt x="38814" y="45445"/>
                  </a:lnTo>
                  <a:lnTo>
                    <a:pt x="29289" y="45445"/>
                  </a:lnTo>
                  <a:lnTo>
                    <a:pt x="29289" y="37158"/>
                  </a:lnTo>
                  <a:cubicBezTo>
                    <a:pt x="27766" y="39854"/>
                    <a:pt x="25576" y="42111"/>
                    <a:pt x="22908" y="43730"/>
                  </a:cubicBezTo>
                  <a:cubicBezTo>
                    <a:pt x="16051" y="47597"/>
                    <a:pt x="7477" y="46683"/>
                    <a:pt x="1573" y="41444"/>
                  </a:cubicBezTo>
                  <a:cubicBezTo>
                    <a:pt x="-1762" y="37739"/>
                    <a:pt x="-3476" y="32824"/>
                    <a:pt x="-3190" y="27824"/>
                  </a:cubicBezTo>
                  <a:lnTo>
                    <a:pt x="-3190" y="-180"/>
                  </a:lnTo>
                  <a:lnTo>
                    <a:pt x="6335" y="-180"/>
                  </a:lnTo>
                  <a:lnTo>
                    <a:pt x="6335" y="24871"/>
                  </a:lnTo>
                  <a:cubicBezTo>
                    <a:pt x="6335" y="33253"/>
                    <a:pt x="9858" y="37444"/>
                    <a:pt x="16811" y="37444"/>
                  </a:cubicBezTo>
                  <a:cubicBezTo>
                    <a:pt x="20050" y="37501"/>
                    <a:pt x="23099" y="36348"/>
                    <a:pt x="25480" y="34205"/>
                  </a:cubicBezTo>
                  <a:cubicBezTo>
                    <a:pt x="28145" y="31719"/>
                    <a:pt x="29480" y="28195"/>
                    <a:pt x="29289" y="24585"/>
                  </a:cubicBezTo>
                  <a:close/>
                </a:path>
              </a:pathLst>
            </a:custGeom>
            <a:solidFill>
              <a:srgbClr val="6D6E71"/>
            </a:solidFill>
            <a:ln w="9525" cap="flat">
              <a:noFill/>
              <a:prstDash val="solid"/>
              <a:miter/>
            </a:ln>
          </p:spPr>
          <p:txBody>
            <a:bodyPr rtlCol="0" anchor="ctr"/>
            <a:lstStyle/>
            <a:p>
              <a:endParaRPr lang="en-US"/>
            </a:p>
          </p:txBody>
        </p:sp>
        <p:sp>
          <p:nvSpPr>
            <p:cNvPr id="250" name="Freeform: Shape 249">
              <a:extLst>
                <a:ext uri="{FF2B5EF4-FFF2-40B4-BE49-F238E27FC236}">
                  <a16:creationId xmlns:a16="http://schemas.microsoft.com/office/drawing/2014/main" id="{359AB839-C1A7-4C98-BF08-D0AB44E059E5}"/>
                </a:ext>
              </a:extLst>
            </p:cNvPr>
            <p:cNvSpPr/>
            <p:nvPr/>
          </p:nvSpPr>
          <p:spPr>
            <a:xfrm>
              <a:off x="8776066" y="1196627"/>
              <a:ext cx="34682" cy="65690"/>
            </a:xfrm>
            <a:custGeom>
              <a:avLst/>
              <a:gdLst>
                <a:gd name="connsiteX0" fmla="*/ 20592 w 24289"/>
                <a:gd name="connsiteY0" fmla="*/ 9250 h 46005"/>
                <a:gd name="connsiteX1" fmla="*/ 9925 w 24289"/>
                <a:gd name="connsiteY1" fmla="*/ 13822 h 46005"/>
                <a:gd name="connsiteX2" fmla="*/ 6304 w 24289"/>
                <a:gd name="connsiteY2" fmla="*/ 26299 h 46005"/>
                <a:gd name="connsiteX3" fmla="*/ 6304 w 24289"/>
                <a:gd name="connsiteY3" fmla="*/ 45826 h 46005"/>
                <a:gd name="connsiteX4" fmla="*/ -3221 w 24289"/>
                <a:gd name="connsiteY4" fmla="*/ 45826 h 46005"/>
                <a:gd name="connsiteX5" fmla="*/ -3221 w 24289"/>
                <a:gd name="connsiteY5" fmla="*/ 201 h 46005"/>
                <a:gd name="connsiteX6" fmla="*/ 6304 w 24289"/>
                <a:gd name="connsiteY6" fmla="*/ 201 h 46005"/>
                <a:gd name="connsiteX7" fmla="*/ 6304 w 24289"/>
                <a:gd name="connsiteY7" fmla="*/ 9726 h 46005"/>
                <a:gd name="connsiteX8" fmla="*/ 12590 w 24289"/>
                <a:gd name="connsiteY8" fmla="*/ 2678 h 46005"/>
                <a:gd name="connsiteX9" fmla="*/ 21068 w 24289"/>
                <a:gd name="connsiteY9" fmla="*/ -180 h 46005"/>
                <a:gd name="connsiteX10" fmla="*/ 21068 w 24289"/>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9" h="46005">
                  <a:moveTo>
                    <a:pt x="20592" y="9250"/>
                  </a:moveTo>
                  <a:cubicBezTo>
                    <a:pt x="16497" y="8974"/>
                    <a:pt x="12495" y="10679"/>
                    <a:pt x="9925" y="13822"/>
                  </a:cubicBezTo>
                  <a:cubicBezTo>
                    <a:pt x="7353" y="17460"/>
                    <a:pt x="6114" y="21852"/>
                    <a:pt x="6304" y="26299"/>
                  </a:cubicBezTo>
                  <a:lnTo>
                    <a:pt x="6304" y="45826"/>
                  </a:lnTo>
                  <a:lnTo>
                    <a:pt x="-3221" y="45826"/>
                  </a:lnTo>
                  <a:lnTo>
                    <a:pt x="-3221" y="201"/>
                  </a:lnTo>
                  <a:lnTo>
                    <a:pt x="6304" y="201"/>
                  </a:lnTo>
                  <a:lnTo>
                    <a:pt x="6304" y="9726"/>
                  </a:lnTo>
                  <a:cubicBezTo>
                    <a:pt x="7732" y="6888"/>
                    <a:pt x="9925" y="4459"/>
                    <a:pt x="12590" y="2678"/>
                  </a:cubicBezTo>
                  <a:cubicBezTo>
                    <a:pt x="15066" y="934"/>
                    <a:pt x="18020" y="-56"/>
                    <a:pt x="21068" y="-180"/>
                  </a:cubicBezTo>
                  <a:lnTo>
                    <a:pt x="21068" y="9345"/>
                  </a:lnTo>
                  <a:close/>
                </a:path>
              </a:pathLst>
            </a:custGeom>
            <a:solidFill>
              <a:srgbClr val="6D6E71"/>
            </a:solidFill>
            <a:ln w="9525" cap="flat">
              <a:noFill/>
              <a:prstDash val="solid"/>
              <a:miter/>
            </a:ln>
          </p:spPr>
          <p:txBody>
            <a:bodyPr rtlCol="0" anchor="ctr"/>
            <a:lstStyle/>
            <a:p>
              <a:endParaRPr lang="en-US"/>
            </a:p>
          </p:txBody>
        </p:sp>
        <p:sp>
          <p:nvSpPr>
            <p:cNvPr id="251" name="Freeform: Shape 250">
              <a:extLst>
                <a:ext uri="{FF2B5EF4-FFF2-40B4-BE49-F238E27FC236}">
                  <a16:creationId xmlns:a16="http://schemas.microsoft.com/office/drawing/2014/main" id="{875C8DEE-A78B-40BF-BBC7-D4D13D72EBFF}"/>
                </a:ext>
              </a:extLst>
            </p:cNvPr>
            <p:cNvSpPr/>
            <p:nvPr/>
          </p:nvSpPr>
          <p:spPr>
            <a:xfrm>
              <a:off x="8817412" y="1197171"/>
              <a:ext cx="66913" cy="65146"/>
            </a:xfrm>
            <a:custGeom>
              <a:avLst/>
              <a:gdLst>
                <a:gd name="connsiteX0" fmla="*/ 15066 w 46862"/>
                <a:gd name="connsiteY0" fmla="*/ 45445 h 45624"/>
                <a:gd name="connsiteX1" fmla="*/ -3221 w 46862"/>
                <a:gd name="connsiteY1" fmla="*/ -180 h 45624"/>
                <a:gd name="connsiteX2" fmla="*/ 6304 w 46862"/>
                <a:gd name="connsiteY2" fmla="*/ -180 h 45624"/>
                <a:gd name="connsiteX3" fmla="*/ 20210 w 46862"/>
                <a:gd name="connsiteY3" fmla="*/ 34300 h 45624"/>
                <a:gd name="connsiteX4" fmla="*/ 34116 w 46862"/>
                <a:gd name="connsiteY4" fmla="*/ -180 h 45624"/>
                <a:gd name="connsiteX5" fmla="*/ 43641 w 46862"/>
                <a:gd name="connsiteY5" fmla="*/ -180 h 45624"/>
                <a:gd name="connsiteX6" fmla="*/ 25259 w 46862"/>
                <a:gd name="connsiteY6" fmla="*/ 45445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62" h="45624">
                  <a:moveTo>
                    <a:pt x="15066" y="45445"/>
                  </a:moveTo>
                  <a:lnTo>
                    <a:pt x="-3221" y="-180"/>
                  </a:lnTo>
                  <a:lnTo>
                    <a:pt x="6304" y="-180"/>
                  </a:lnTo>
                  <a:lnTo>
                    <a:pt x="20210" y="34300"/>
                  </a:lnTo>
                  <a:lnTo>
                    <a:pt x="34116" y="-180"/>
                  </a:lnTo>
                  <a:lnTo>
                    <a:pt x="43641" y="-180"/>
                  </a:lnTo>
                  <a:lnTo>
                    <a:pt x="25259" y="45445"/>
                  </a:lnTo>
                  <a:close/>
                </a:path>
              </a:pathLst>
            </a:custGeom>
            <a:solidFill>
              <a:srgbClr val="6D6E71"/>
            </a:solidFill>
            <a:ln w="9525" cap="flat">
              <a:noFill/>
              <a:prstDash val="solid"/>
              <a:miter/>
            </a:ln>
          </p:spPr>
          <p:txBody>
            <a:bodyPr rtlCol="0" anchor="ctr"/>
            <a:lstStyle/>
            <a:p>
              <a:endParaRPr lang="en-US"/>
            </a:p>
          </p:txBody>
        </p:sp>
        <p:sp>
          <p:nvSpPr>
            <p:cNvPr id="252" name="Freeform: Shape 251">
              <a:extLst>
                <a:ext uri="{FF2B5EF4-FFF2-40B4-BE49-F238E27FC236}">
                  <a16:creationId xmlns:a16="http://schemas.microsoft.com/office/drawing/2014/main" id="{BF7EE7E2-9350-40A3-971D-D2A696533E40}"/>
                </a:ext>
              </a:extLst>
            </p:cNvPr>
            <p:cNvSpPr/>
            <p:nvPr/>
          </p:nvSpPr>
          <p:spPr>
            <a:xfrm>
              <a:off x="8890528" y="1196207"/>
              <a:ext cx="64847" cy="67085"/>
            </a:xfrm>
            <a:custGeom>
              <a:avLst/>
              <a:gdLst>
                <a:gd name="connsiteX0" fmla="*/ 42061 w 45415"/>
                <a:gd name="connsiteY0" fmla="*/ 27547 h 46982"/>
                <a:gd name="connsiteX1" fmla="*/ 6342 w 45415"/>
                <a:gd name="connsiteY1" fmla="*/ 27547 h 46982"/>
                <a:gd name="connsiteX2" fmla="*/ 10821 w 45415"/>
                <a:gd name="connsiteY2" fmla="*/ 35548 h 46982"/>
                <a:gd name="connsiteX3" fmla="*/ 20346 w 45415"/>
                <a:gd name="connsiteY3" fmla="*/ 38596 h 46982"/>
                <a:gd name="connsiteX4" fmla="*/ 33394 w 45415"/>
                <a:gd name="connsiteY4" fmla="*/ 33167 h 46982"/>
                <a:gd name="connsiteX5" fmla="*/ 38919 w 45415"/>
                <a:gd name="connsiteY5" fmla="*/ 39167 h 46982"/>
                <a:gd name="connsiteX6" fmla="*/ 19869 w 45415"/>
                <a:gd name="connsiteY6" fmla="*/ 46788 h 46982"/>
                <a:gd name="connsiteX7" fmla="*/ 3487 w 45415"/>
                <a:gd name="connsiteY7" fmla="*/ 40406 h 46982"/>
                <a:gd name="connsiteX8" fmla="*/ -3183 w 45415"/>
                <a:gd name="connsiteY8" fmla="*/ 23261 h 46982"/>
                <a:gd name="connsiteX9" fmla="*/ 3677 w 45415"/>
                <a:gd name="connsiteY9" fmla="*/ 6211 h 46982"/>
                <a:gd name="connsiteX10" fmla="*/ 19774 w 45415"/>
                <a:gd name="connsiteY10" fmla="*/ -171 h 46982"/>
                <a:gd name="connsiteX11" fmla="*/ 35585 w 45415"/>
                <a:gd name="connsiteY11" fmla="*/ 5449 h 46982"/>
                <a:gd name="connsiteX12" fmla="*/ 42156 w 45415"/>
                <a:gd name="connsiteY12" fmla="*/ 20975 h 46982"/>
                <a:gd name="connsiteX13" fmla="*/ 6342 w 45415"/>
                <a:gd name="connsiteY13" fmla="*/ 20022 h 46982"/>
                <a:gd name="connsiteX14" fmla="*/ 32441 w 45415"/>
                <a:gd name="connsiteY14" fmla="*/ 20022 h 46982"/>
                <a:gd name="connsiteX15" fmla="*/ 28822 w 45415"/>
                <a:gd name="connsiteY15" fmla="*/ 11164 h 46982"/>
                <a:gd name="connsiteX16" fmla="*/ 19965 w 45415"/>
                <a:gd name="connsiteY16" fmla="*/ 8116 h 46982"/>
                <a:gd name="connsiteX17" fmla="*/ 10440 w 45415"/>
                <a:gd name="connsiteY17" fmla="*/ 11259 h 46982"/>
                <a:gd name="connsiteX18" fmla="*/ 6342 w 45415"/>
                <a:gd name="connsiteY18" fmla="*/ 20022 h 46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15" h="46982">
                  <a:moveTo>
                    <a:pt x="42061" y="27547"/>
                  </a:moveTo>
                  <a:lnTo>
                    <a:pt x="6342" y="27547"/>
                  </a:lnTo>
                  <a:cubicBezTo>
                    <a:pt x="6438" y="30776"/>
                    <a:pt x="8154" y="33738"/>
                    <a:pt x="10821" y="35548"/>
                  </a:cubicBezTo>
                  <a:cubicBezTo>
                    <a:pt x="13581" y="37539"/>
                    <a:pt x="16916" y="38606"/>
                    <a:pt x="20346" y="38596"/>
                  </a:cubicBezTo>
                  <a:cubicBezTo>
                    <a:pt x="25297" y="38920"/>
                    <a:pt x="30155" y="36920"/>
                    <a:pt x="33394" y="33167"/>
                  </a:cubicBezTo>
                  <a:lnTo>
                    <a:pt x="38919" y="39167"/>
                  </a:lnTo>
                  <a:cubicBezTo>
                    <a:pt x="33966" y="44273"/>
                    <a:pt x="27013" y="47035"/>
                    <a:pt x="19869" y="46788"/>
                  </a:cubicBezTo>
                  <a:cubicBezTo>
                    <a:pt x="13772" y="46911"/>
                    <a:pt x="7868" y="44616"/>
                    <a:pt x="3487" y="40406"/>
                  </a:cubicBezTo>
                  <a:cubicBezTo>
                    <a:pt x="-1085" y="35919"/>
                    <a:pt x="-3562" y="29671"/>
                    <a:pt x="-3183" y="23261"/>
                  </a:cubicBezTo>
                  <a:cubicBezTo>
                    <a:pt x="-3467" y="16850"/>
                    <a:pt x="-992" y="10621"/>
                    <a:pt x="3677" y="6211"/>
                  </a:cubicBezTo>
                  <a:cubicBezTo>
                    <a:pt x="7963" y="2039"/>
                    <a:pt x="13772" y="-257"/>
                    <a:pt x="19774" y="-171"/>
                  </a:cubicBezTo>
                  <a:cubicBezTo>
                    <a:pt x="25583" y="-333"/>
                    <a:pt x="31203" y="1668"/>
                    <a:pt x="35585" y="5449"/>
                  </a:cubicBezTo>
                  <a:cubicBezTo>
                    <a:pt x="40061" y="9316"/>
                    <a:pt x="42538" y="15060"/>
                    <a:pt x="42156" y="20975"/>
                  </a:cubicBezTo>
                  <a:close/>
                  <a:moveTo>
                    <a:pt x="6342" y="20022"/>
                  </a:moveTo>
                  <a:lnTo>
                    <a:pt x="32441" y="20022"/>
                  </a:lnTo>
                  <a:cubicBezTo>
                    <a:pt x="32631" y="16669"/>
                    <a:pt x="31299" y="13412"/>
                    <a:pt x="28822" y="11164"/>
                  </a:cubicBezTo>
                  <a:cubicBezTo>
                    <a:pt x="26346" y="9068"/>
                    <a:pt x="23202" y="7983"/>
                    <a:pt x="19965" y="8116"/>
                  </a:cubicBezTo>
                  <a:cubicBezTo>
                    <a:pt x="16535" y="8059"/>
                    <a:pt x="13202" y="9164"/>
                    <a:pt x="10440" y="11259"/>
                  </a:cubicBezTo>
                  <a:cubicBezTo>
                    <a:pt x="7677" y="13317"/>
                    <a:pt x="6151" y="16603"/>
                    <a:pt x="6342" y="20022"/>
                  </a:cubicBezTo>
                  <a:close/>
                </a:path>
              </a:pathLst>
            </a:custGeom>
            <a:solidFill>
              <a:srgbClr val="6D6E71"/>
            </a:solidFill>
            <a:ln w="9525" cap="flat">
              <a:noFill/>
              <a:prstDash val="solid"/>
              <a:miter/>
            </a:ln>
          </p:spPr>
          <p:txBody>
            <a:bodyPr rtlCol="0" anchor="ctr"/>
            <a:lstStyle/>
            <a:p>
              <a:endParaRPr lang="en-US"/>
            </a:p>
          </p:txBody>
        </p:sp>
        <p:sp>
          <p:nvSpPr>
            <p:cNvPr id="253" name="Freeform: Shape 252">
              <a:extLst>
                <a:ext uri="{FF2B5EF4-FFF2-40B4-BE49-F238E27FC236}">
                  <a16:creationId xmlns:a16="http://schemas.microsoft.com/office/drawing/2014/main" id="{4370E142-428C-4289-98AD-51274335E079}"/>
                </a:ext>
              </a:extLst>
            </p:cNvPr>
            <p:cNvSpPr/>
            <p:nvPr/>
          </p:nvSpPr>
          <p:spPr>
            <a:xfrm>
              <a:off x="8959946" y="1197443"/>
              <a:ext cx="68274" cy="91123"/>
            </a:xfrm>
            <a:custGeom>
              <a:avLst/>
              <a:gdLst>
                <a:gd name="connsiteX0" fmla="*/ 8685 w 47815"/>
                <a:gd name="connsiteY0" fmla="*/ 63638 h 63817"/>
                <a:gd name="connsiteX1" fmla="*/ -2649 w 47815"/>
                <a:gd name="connsiteY1" fmla="*/ 59066 h 63817"/>
                <a:gd name="connsiteX2" fmla="*/ 1732 w 47815"/>
                <a:gd name="connsiteY2" fmla="*/ 51255 h 63817"/>
                <a:gd name="connsiteX3" fmla="*/ 7923 w 47815"/>
                <a:gd name="connsiteY3" fmla="*/ 54113 h 63817"/>
                <a:gd name="connsiteX4" fmla="*/ 13162 w 47815"/>
                <a:gd name="connsiteY4" fmla="*/ 51827 h 63817"/>
                <a:gd name="connsiteX5" fmla="*/ 15162 w 47815"/>
                <a:gd name="connsiteY5" fmla="*/ 46778 h 63817"/>
                <a:gd name="connsiteX6" fmla="*/ -3221 w 47815"/>
                <a:gd name="connsiteY6" fmla="*/ -180 h 63817"/>
                <a:gd name="connsiteX7" fmla="*/ 7067 w 47815"/>
                <a:gd name="connsiteY7" fmla="*/ -180 h 63817"/>
                <a:gd name="connsiteX8" fmla="*/ 20687 w 47815"/>
                <a:gd name="connsiteY8" fmla="*/ 33443 h 63817"/>
                <a:gd name="connsiteX9" fmla="*/ 34307 w 47815"/>
                <a:gd name="connsiteY9" fmla="*/ -180 h 63817"/>
                <a:gd name="connsiteX10" fmla="*/ 44595 w 47815"/>
                <a:gd name="connsiteY10" fmla="*/ -180 h 63817"/>
                <a:gd name="connsiteX11" fmla="*/ 22496 w 47815"/>
                <a:gd name="connsiteY11" fmla="*/ 54017 h 63817"/>
                <a:gd name="connsiteX12" fmla="*/ 16783 w 47815"/>
                <a:gd name="connsiteY12" fmla="*/ 61066 h 63817"/>
                <a:gd name="connsiteX13" fmla="*/ 8685 w 47815"/>
                <a:gd name="connsiteY13" fmla="*/ 63638 h 6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815" h="63817">
                  <a:moveTo>
                    <a:pt x="8685" y="63638"/>
                  </a:moveTo>
                  <a:cubicBezTo>
                    <a:pt x="4495" y="63628"/>
                    <a:pt x="398" y="61999"/>
                    <a:pt x="-2649" y="59066"/>
                  </a:cubicBezTo>
                  <a:lnTo>
                    <a:pt x="1732" y="51255"/>
                  </a:lnTo>
                  <a:cubicBezTo>
                    <a:pt x="3351" y="52941"/>
                    <a:pt x="5541" y="53960"/>
                    <a:pt x="7923" y="54113"/>
                  </a:cubicBezTo>
                  <a:cubicBezTo>
                    <a:pt x="9923" y="54189"/>
                    <a:pt x="11829" y="53351"/>
                    <a:pt x="13162" y="51827"/>
                  </a:cubicBezTo>
                  <a:cubicBezTo>
                    <a:pt x="14401" y="50455"/>
                    <a:pt x="15162" y="48655"/>
                    <a:pt x="15162" y="46778"/>
                  </a:cubicBezTo>
                  <a:cubicBezTo>
                    <a:pt x="15162" y="45950"/>
                    <a:pt x="9067" y="30300"/>
                    <a:pt x="-3221" y="-180"/>
                  </a:cubicBezTo>
                  <a:lnTo>
                    <a:pt x="7067" y="-180"/>
                  </a:lnTo>
                  <a:lnTo>
                    <a:pt x="20687" y="33443"/>
                  </a:lnTo>
                  <a:lnTo>
                    <a:pt x="34307" y="-180"/>
                  </a:lnTo>
                  <a:lnTo>
                    <a:pt x="44595" y="-180"/>
                  </a:lnTo>
                  <a:lnTo>
                    <a:pt x="22496" y="54017"/>
                  </a:lnTo>
                  <a:cubicBezTo>
                    <a:pt x="21259" y="56846"/>
                    <a:pt x="19259" y="59285"/>
                    <a:pt x="16783" y="61066"/>
                  </a:cubicBezTo>
                  <a:cubicBezTo>
                    <a:pt x="14401" y="62742"/>
                    <a:pt x="11543" y="63647"/>
                    <a:pt x="8685" y="63638"/>
                  </a:cubicBezTo>
                  <a:close/>
                </a:path>
              </a:pathLst>
            </a:custGeom>
            <a:solidFill>
              <a:srgbClr val="6D6E71"/>
            </a:solidFill>
            <a:ln w="9525" cap="flat">
              <a:noFill/>
              <a:prstDash val="solid"/>
              <a:miter/>
            </a:ln>
          </p:spPr>
          <p:txBody>
            <a:bodyPr rtlCol="0" anchor="ctr"/>
            <a:lstStyle/>
            <a:p>
              <a:endParaRPr lang="en-US"/>
            </a:p>
          </p:txBody>
        </p:sp>
        <p:sp>
          <p:nvSpPr>
            <p:cNvPr id="254" name="Freeform: Shape 253">
              <a:extLst>
                <a:ext uri="{FF2B5EF4-FFF2-40B4-BE49-F238E27FC236}">
                  <a16:creationId xmlns:a16="http://schemas.microsoft.com/office/drawing/2014/main" id="{48735769-3911-4376-B7DA-0B3E099CEC4A}"/>
                </a:ext>
              </a:extLst>
            </p:cNvPr>
            <p:cNvSpPr/>
            <p:nvPr/>
          </p:nvSpPr>
          <p:spPr>
            <a:xfrm>
              <a:off x="9068479" y="1196220"/>
              <a:ext cx="68547" cy="67033"/>
            </a:xfrm>
            <a:custGeom>
              <a:avLst/>
              <a:gdLst>
                <a:gd name="connsiteX0" fmla="*/ 37928 w 48006"/>
                <a:gd name="connsiteY0" fmla="*/ 40015 h 46946"/>
                <a:gd name="connsiteX1" fmla="*/ 3637 w 48006"/>
                <a:gd name="connsiteY1" fmla="*/ 40015 h 46946"/>
                <a:gd name="connsiteX2" fmla="*/ 3637 w 48006"/>
                <a:gd name="connsiteY2" fmla="*/ 6678 h 46946"/>
                <a:gd name="connsiteX3" fmla="*/ 37928 w 48006"/>
                <a:gd name="connsiteY3" fmla="*/ 6678 h 46946"/>
                <a:gd name="connsiteX4" fmla="*/ 37928 w 48006"/>
                <a:gd name="connsiteY4" fmla="*/ 40015 h 46946"/>
                <a:gd name="connsiteX5" fmla="*/ 10495 w 48006"/>
                <a:gd name="connsiteY5" fmla="*/ 34110 h 46946"/>
                <a:gd name="connsiteX6" fmla="*/ 20782 w 48006"/>
                <a:gd name="connsiteY6" fmla="*/ 38206 h 46946"/>
                <a:gd name="connsiteX7" fmla="*/ 31165 w 48006"/>
                <a:gd name="connsiteY7" fmla="*/ 34110 h 46946"/>
                <a:gd name="connsiteX8" fmla="*/ 31165 w 48006"/>
                <a:gd name="connsiteY8" fmla="*/ 12583 h 46946"/>
                <a:gd name="connsiteX9" fmla="*/ 20782 w 48006"/>
                <a:gd name="connsiteY9" fmla="*/ 8392 h 46946"/>
                <a:gd name="connsiteX10" fmla="*/ 10495 w 48006"/>
                <a:gd name="connsiteY10" fmla="*/ 12583 h 46946"/>
                <a:gd name="connsiteX11" fmla="*/ 10495 w 48006"/>
                <a:gd name="connsiteY11"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7928" y="40015"/>
                  </a:moveTo>
                  <a:cubicBezTo>
                    <a:pt x="28308" y="49017"/>
                    <a:pt x="13257" y="49017"/>
                    <a:pt x="3637" y="40015"/>
                  </a:cubicBezTo>
                  <a:cubicBezTo>
                    <a:pt x="-5507" y="30776"/>
                    <a:pt x="-5507" y="15917"/>
                    <a:pt x="3637" y="6678"/>
                  </a:cubicBezTo>
                  <a:cubicBezTo>
                    <a:pt x="13257" y="-2466"/>
                    <a:pt x="28308" y="-2466"/>
                    <a:pt x="37928" y="6678"/>
                  </a:cubicBezTo>
                  <a:cubicBezTo>
                    <a:pt x="47071" y="15917"/>
                    <a:pt x="47071" y="30776"/>
                    <a:pt x="37928" y="40015"/>
                  </a:cubicBezTo>
                  <a:close/>
                  <a:moveTo>
                    <a:pt x="10495" y="34110"/>
                  </a:moveTo>
                  <a:cubicBezTo>
                    <a:pt x="13162" y="36872"/>
                    <a:pt x="16973" y="38358"/>
                    <a:pt x="20782" y="38206"/>
                  </a:cubicBezTo>
                  <a:cubicBezTo>
                    <a:pt x="24687" y="38339"/>
                    <a:pt x="28403" y="36853"/>
                    <a:pt x="31165" y="34110"/>
                  </a:cubicBezTo>
                  <a:cubicBezTo>
                    <a:pt x="36498" y="27928"/>
                    <a:pt x="36498" y="18765"/>
                    <a:pt x="31165" y="12583"/>
                  </a:cubicBezTo>
                  <a:cubicBezTo>
                    <a:pt x="28403" y="9812"/>
                    <a:pt x="24687" y="8297"/>
                    <a:pt x="20782" y="8392"/>
                  </a:cubicBezTo>
                  <a:cubicBezTo>
                    <a:pt x="16878" y="8278"/>
                    <a:pt x="13162" y="9802"/>
                    <a:pt x="10495" y="12583"/>
                  </a:cubicBezTo>
                  <a:cubicBezTo>
                    <a:pt x="5067" y="18718"/>
                    <a:pt x="5067" y="27976"/>
                    <a:pt x="10495" y="34110"/>
                  </a:cubicBezTo>
                  <a:close/>
                </a:path>
              </a:pathLst>
            </a:custGeom>
            <a:solidFill>
              <a:srgbClr val="6D6E71"/>
            </a:solidFill>
            <a:ln w="9525" cap="flat">
              <a:noFill/>
              <a:prstDash val="solid"/>
              <a:miter/>
            </a:ln>
          </p:spPr>
          <p:txBody>
            <a:bodyPr rtlCol="0" anchor="ctr"/>
            <a:lstStyle/>
            <a:p>
              <a:endParaRPr lang="en-US"/>
            </a:p>
          </p:txBody>
        </p:sp>
        <p:sp>
          <p:nvSpPr>
            <p:cNvPr id="255" name="Freeform: Shape 254">
              <a:extLst>
                <a:ext uri="{FF2B5EF4-FFF2-40B4-BE49-F238E27FC236}">
                  <a16:creationId xmlns:a16="http://schemas.microsoft.com/office/drawing/2014/main" id="{98ECA433-FBA5-4452-8A7C-25DED44C0EED}"/>
                </a:ext>
              </a:extLst>
            </p:cNvPr>
            <p:cNvSpPr/>
            <p:nvPr/>
          </p:nvSpPr>
          <p:spPr>
            <a:xfrm>
              <a:off x="9152665" y="1196204"/>
              <a:ext cx="59918" cy="66114"/>
            </a:xfrm>
            <a:custGeom>
              <a:avLst/>
              <a:gdLst>
                <a:gd name="connsiteX0" fmla="*/ 6304 w 41963"/>
                <a:gd name="connsiteY0" fmla="*/ 21452 h 46302"/>
                <a:gd name="connsiteX1" fmla="*/ 6304 w 41963"/>
                <a:gd name="connsiteY1" fmla="*/ 46122 h 46302"/>
                <a:gd name="connsiteX2" fmla="*/ -3221 w 41963"/>
                <a:gd name="connsiteY2" fmla="*/ 46122 h 46302"/>
                <a:gd name="connsiteX3" fmla="*/ -3221 w 41963"/>
                <a:gd name="connsiteY3" fmla="*/ 497 h 46302"/>
                <a:gd name="connsiteX4" fmla="*/ 6304 w 41963"/>
                <a:gd name="connsiteY4" fmla="*/ 497 h 46302"/>
                <a:gd name="connsiteX5" fmla="*/ 6304 w 41963"/>
                <a:gd name="connsiteY5" fmla="*/ 8879 h 46302"/>
                <a:gd name="connsiteX6" fmla="*/ 12688 w 41963"/>
                <a:gd name="connsiteY6" fmla="*/ 2212 h 46302"/>
                <a:gd name="connsiteX7" fmla="*/ 21545 w 41963"/>
                <a:gd name="connsiteY7" fmla="*/ -169 h 46302"/>
                <a:gd name="connsiteX8" fmla="*/ 34023 w 41963"/>
                <a:gd name="connsiteY8" fmla="*/ 4593 h 46302"/>
                <a:gd name="connsiteX9" fmla="*/ 38691 w 41963"/>
                <a:gd name="connsiteY9" fmla="*/ 18214 h 46302"/>
                <a:gd name="connsiteX10" fmla="*/ 38691 w 41963"/>
                <a:gd name="connsiteY10" fmla="*/ 46122 h 46302"/>
                <a:gd name="connsiteX11" fmla="*/ 29166 w 41963"/>
                <a:gd name="connsiteY11" fmla="*/ 46122 h 46302"/>
                <a:gd name="connsiteX12" fmla="*/ 29166 w 41963"/>
                <a:gd name="connsiteY12" fmla="*/ 21071 h 46302"/>
                <a:gd name="connsiteX13" fmla="*/ 18687 w 41963"/>
                <a:gd name="connsiteY13" fmla="*/ 8498 h 46302"/>
                <a:gd name="connsiteX14" fmla="*/ 10020 w 41963"/>
                <a:gd name="connsiteY14" fmla="*/ 11832 h 46302"/>
                <a:gd name="connsiteX15" fmla="*/ 6304 w 41963"/>
                <a:gd name="connsiteY15" fmla="*/ 21452 h 4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3" h="46302">
                  <a:moveTo>
                    <a:pt x="6304" y="21452"/>
                  </a:moveTo>
                  <a:lnTo>
                    <a:pt x="6304" y="46122"/>
                  </a:lnTo>
                  <a:lnTo>
                    <a:pt x="-3221" y="46122"/>
                  </a:lnTo>
                  <a:lnTo>
                    <a:pt x="-3221" y="497"/>
                  </a:lnTo>
                  <a:lnTo>
                    <a:pt x="6304" y="497"/>
                  </a:lnTo>
                  <a:lnTo>
                    <a:pt x="6304" y="8879"/>
                  </a:lnTo>
                  <a:cubicBezTo>
                    <a:pt x="7830" y="6117"/>
                    <a:pt x="10020" y="3812"/>
                    <a:pt x="12688" y="2212"/>
                  </a:cubicBezTo>
                  <a:cubicBezTo>
                    <a:pt x="15355" y="678"/>
                    <a:pt x="18401" y="-141"/>
                    <a:pt x="21545" y="-169"/>
                  </a:cubicBezTo>
                  <a:cubicBezTo>
                    <a:pt x="26212" y="-331"/>
                    <a:pt x="30689" y="1383"/>
                    <a:pt x="34023" y="4593"/>
                  </a:cubicBezTo>
                  <a:cubicBezTo>
                    <a:pt x="37356" y="8308"/>
                    <a:pt x="39072" y="13223"/>
                    <a:pt x="38691" y="18214"/>
                  </a:cubicBezTo>
                  <a:lnTo>
                    <a:pt x="38691" y="46122"/>
                  </a:lnTo>
                  <a:lnTo>
                    <a:pt x="29166" y="46122"/>
                  </a:lnTo>
                  <a:lnTo>
                    <a:pt x="29166" y="21071"/>
                  </a:lnTo>
                  <a:cubicBezTo>
                    <a:pt x="29166" y="12689"/>
                    <a:pt x="25640" y="8498"/>
                    <a:pt x="18687" y="8498"/>
                  </a:cubicBezTo>
                  <a:cubicBezTo>
                    <a:pt x="15448" y="8470"/>
                    <a:pt x="12402" y="9660"/>
                    <a:pt x="10020" y="11832"/>
                  </a:cubicBezTo>
                  <a:cubicBezTo>
                    <a:pt x="7448" y="14328"/>
                    <a:pt x="6018" y="17852"/>
                    <a:pt x="6304" y="21452"/>
                  </a:cubicBezTo>
                  <a:close/>
                </a:path>
              </a:pathLst>
            </a:custGeom>
            <a:solidFill>
              <a:srgbClr val="6D6E71"/>
            </a:solidFill>
            <a:ln w="9525" cap="flat">
              <a:noFill/>
              <a:prstDash val="solid"/>
              <a:miter/>
            </a:ln>
          </p:spPr>
          <p:txBody>
            <a:bodyPr rtlCol="0" anchor="ctr"/>
            <a:lstStyle/>
            <a:p>
              <a:endParaRPr lang="en-US"/>
            </a:p>
          </p:txBody>
        </p:sp>
        <p:sp>
          <p:nvSpPr>
            <p:cNvPr id="256" name="Freeform: Shape 255">
              <a:extLst>
                <a:ext uri="{FF2B5EF4-FFF2-40B4-BE49-F238E27FC236}">
                  <a16:creationId xmlns:a16="http://schemas.microsoft.com/office/drawing/2014/main" id="{40EF8835-770A-463F-A4C6-E9A3FB7F67D5}"/>
                </a:ext>
              </a:extLst>
            </p:cNvPr>
            <p:cNvSpPr/>
            <p:nvPr/>
          </p:nvSpPr>
          <p:spPr>
            <a:xfrm>
              <a:off x="9267184" y="1176654"/>
              <a:ext cx="77181" cy="85836"/>
            </a:xfrm>
            <a:custGeom>
              <a:avLst/>
              <a:gdLst>
                <a:gd name="connsiteX0" fmla="*/ 42118 w 54053"/>
                <a:gd name="connsiteY0" fmla="*/ 7713 h 60114"/>
                <a:gd name="connsiteX1" fmla="*/ 50785 w 54053"/>
                <a:gd name="connsiteY1" fmla="*/ 29525 h 60114"/>
                <a:gd name="connsiteX2" fmla="*/ 42402 w 54053"/>
                <a:gd name="connsiteY2" fmla="*/ 51718 h 60114"/>
                <a:gd name="connsiteX3" fmla="*/ 16685 w 54053"/>
                <a:gd name="connsiteY3" fmla="*/ 59815 h 60114"/>
                <a:gd name="connsiteX4" fmla="*/ -3221 w 54053"/>
                <a:gd name="connsiteY4" fmla="*/ 59815 h 60114"/>
                <a:gd name="connsiteX5" fmla="*/ -3221 w 54053"/>
                <a:gd name="connsiteY5" fmla="*/ -98 h 60114"/>
                <a:gd name="connsiteX6" fmla="*/ 17352 w 54053"/>
                <a:gd name="connsiteY6" fmla="*/ -98 h 60114"/>
                <a:gd name="connsiteX7" fmla="*/ 42118 w 54053"/>
                <a:gd name="connsiteY7" fmla="*/ 7713 h 60114"/>
                <a:gd name="connsiteX8" fmla="*/ 40593 w 54053"/>
                <a:gd name="connsiteY8" fmla="*/ 29811 h 60114"/>
                <a:gd name="connsiteX9" fmla="*/ 16971 w 54053"/>
                <a:gd name="connsiteY9" fmla="*/ 9237 h 60114"/>
                <a:gd name="connsiteX10" fmla="*/ 6874 w 54053"/>
                <a:gd name="connsiteY10" fmla="*/ 9237 h 60114"/>
                <a:gd name="connsiteX11" fmla="*/ 6874 w 54053"/>
                <a:gd name="connsiteY11" fmla="*/ 50290 h 60114"/>
                <a:gd name="connsiteX12" fmla="*/ 18115 w 54053"/>
                <a:gd name="connsiteY12" fmla="*/ 50290 h 60114"/>
                <a:gd name="connsiteX13" fmla="*/ 34784 w 54053"/>
                <a:gd name="connsiteY13" fmla="*/ 45146 h 60114"/>
                <a:gd name="connsiteX14" fmla="*/ 40593 w 54053"/>
                <a:gd name="connsiteY14" fmla="*/ 29811 h 60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053" h="60114">
                  <a:moveTo>
                    <a:pt x="42118" y="7713"/>
                  </a:moveTo>
                  <a:cubicBezTo>
                    <a:pt x="48118" y="13352"/>
                    <a:pt x="51262" y="21334"/>
                    <a:pt x="50785" y="29525"/>
                  </a:cubicBezTo>
                  <a:cubicBezTo>
                    <a:pt x="51167" y="37764"/>
                    <a:pt x="48118" y="45803"/>
                    <a:pt x="42402" y="51718"/>
                  </a:cubicBezTo>
                  <a:cubicBezTo>
                    <a:pt x="35258" y="57672"/>
                    <a:pt x="26019" y="60577"/>
                    <a:pt x="16685" y="59815"/>
                  </a:cubicBezTo>
                  <a:lnTo>
                    <a:pt x="-3221" y="59815"/>
                  </a:lnTo>
                  <a:lnTo>
                    <a:pt x="-3221" y="-98"/>
                  </a:lnTo>
                  <a:lnTo>
                    <a:pt x="17352" y="-98"/>
                  </a:lnTo>
                  <a:cubicBezTo>
                    <a:pt x="26305" y="-707"/>
                    <a:pt x="35165" y="2084"/>
                    <a:pt x="42118" y="7713"/>
                  </a:cubicBezTo>
                  <a:close/>
                  <a:moveTo>
                    <a:pt x="40593" y="29811"/>
                  </a:moveTo>
                  <a:cubicBezTo>
                    <a:pt x="40593" y="16095"/>
                    <a:pt x="32689" y="9237"/>
                    <a:pt x="16971" y="9237"/>
                  </a:cubicBezTo>
                  <a:lnTo>
                    <a:pt x="6874" y="9237"/>
                  </a:lnTo>
                  <a:lnTo>
                    <a:pt x="6874" y="50290"/>
                  </a:lnTo>
                  <a:lnTo>
                    <a:pt x="18115" y="50290"/>
                  </a:lnTo>
                  <a:cubicBezTo>
                    <a:pt x="24115" y="50690"/>
                    <a:pt x="30021" y="48861"/>
                    <a:pt x="34784" y="45146"/>
                  </a:cubicBezTo>
                  <a:cubicBezTo>
                    <a:pt x="38879" y="41117"/>
                    <a:pt x="40974" y="35526"/>
                    <a:pt x="40593" y="29811"/>
                  </a:cubicBezTo>
                  <a:close/>
                </a:path>
              </a:pathLst>
            </a:custGeom>
            <a:solidFill>
              <a:srgbClr val="6D6E71"/>
            </a:solidFill>
            <a:ln w="9525" cap="flat">
              <a:noFill/>
              <a:prstDash val="solid"/>
              <a:miter/>
            </a:ln>
          </p:spPr>
          <p:txBody>
            <a:bodyPr rtlCol="0" anchor="ctr"/>
            <a:lstStyle/>
            <a:p>
              <a:endParaRPr lang="en-US"/>
            </a:p>
          </p:txBody>
        </p:sp>
        <p:sp>
          <p:nvSpPr>
            <p:cNvPr id="257" name="Freeform: Shape 256">
              <a:extLst>
                <a:ext uri="{FF2B5EF4-FFF2-40B4-BE49-F238E27FC236}">
                  <a16:creationId xmlns:a16="http://schemas.microsoft.com/office/drawing/2014/main" id="{760CB18F-7DA3-4F24-924E-0D15895A4D29}"/>
                </a:ext>
              </a:extLst>
            </p:cNvPr>
            <p:cNvSpPr/>
            <p:nvPr/>
          </p:nvSpPr>
          <p:spPr>
            <a:xfrm>
              <a:off x="9361026" y="1196627"/>
              <a:ext cx="34682" cy="65690"/>
            </a:xfrm>
            <a:custGeom>
              <a:avLst/>
              <a:gdLst>
                <a:gd name="connsiteX0" fmla="*/ 20592 w 24289"/>
                <a:gd name="connsiteY0" fmla="*/ 9250 h 46005"/>
                <a:gd name="connsiteX1" fmla="*/ 9925 w 24289"/>
                <a:gd name="connsiteY1" fmla="*/ 13822 h 46005"/>
                <a:gd name="connsiteX2" fmla="*/ 6304 w 24289"/>
                <a:gd name="connsiteY2" fmla="*/ 26299 h 46005"/>
                <a:gd name="connsiteX3" fmla="*/ 6304 w 24289"/>
                <a:gd name="connsiteY3" fmla="*/ 45826 h 46005"/>
                <a:gd name="connsiteX4" fmla="*/ -3221 w 24289"/>
                <a:gd name="connsiteY4" fmla="*/ 45826 h 46005"/>
                <a:gd name="connsiteX5" fmla="*/ -3221 w 24289"/>
                <a:gd name="connsiteY5" fmla="*/ 201 h 46005"/>
                <a:gd name="connsiteX6" fmla="*/ 6304 w 24289"/>
                <a:gd name="connsiteY6" fmla="*/ 201 h 46005"/>
                <a:gd name="connsiteX7" fmla="*/ 6304 w 24289"/>
                <a:gd name="connsiteY7" fmla="*/ 9726 h 46005"/>
                <a:gd name="connsiteX8" fmla="*/ 12590 w 24289"/>
                <a:gd name="connsiteY8" fmla="*/ 2678 h 46005"/>
                <a:gd name="connsiteX9" fmla="*/ 21068 w 24289"/>
                <a:gd name="connsiteY9" fmla="*/ -180 h 46005"/>
                <a:gd name="connsiteX10" fmla="*/ 21068 w 24289"/>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9" h="46005">
                  <a:moveTo>
                    <a:pt x="20592" y="9250"/>
                  </a:moveTo>
                  <a:cubicBezTo>
                    <a:pt x="16497" y="8974"/>
                    <a:pt x="12495" y="10679"/>
                    <a:pt x="9925" y="13822"/>
                  </a:cubicBezTo>
                  <a:cubicBezTo>
                    <a:pt x="7353" y="17460"/>
                    <a:pt x="6114" y="21852"/>
                    <a:pt x="6304" y="26299"/>
                  </a:cubicBezTo>
                  <a:lnTo>
                    <a:pt x="6304" y="45826"/>
                  </a:lnTo>
                  <a:lnTo>
                    <a:pt x="-3221" y="45826"/>
                  </a:lnTo>
                  <a:lnTo>
                    <a:pt x="-3221" y="201"/>
                  </a:lnTo>
                  <a:lnTo>
                    <a:pt x="6304" y="201"/>
                  </a:lnTo>
                  <a:lnTo>
                    <a:pt x="6304" y="9726"/>
                  </a:lnTo>
                  <a:cubicBezTo>
                    <a:pt x="7732" y="6888"/>
                    <a:pt x="9925" y="4459"/>
                    <a:pt x="12590" y="2678"/>
                  </a:cubicBezTo>
                  <a:cubicBezTo>
                    <a:pt x="15066" y="934"/>
                    <a:pt x="18020" y="-56"/>
                    <a:pt x="21068" y="-180"/>
                  </a:cubicBezTo>
                  <a:lnTo>
                    <a:pt x="21068" y="9345"/>
                  </a:lnTo>
                  <a:close/>
                </a:path>
              </a:pathLst>
            </a:custGeom>
            <a:solidFill>
              <a:srgbClr val="6D6E71"/>
            </a:solidFill>
            <a:ln w="9525" cap="flat">
              <a:noFill/>
              <a:prstDash val="solid"/>
              <a:miter/>
            </a:ln>
          </p:spPr>
          <p:txBody>
            <a:bodyPr rtlCol="0" anchor="ctr"/>
            <a:lstStyle/>
            <a:p>
              <a:endParaRPr lang="en-US"/>
            </a:p>
          </p:txBody>
        </p:sp>
        <p:sp>
          <p:nvSpPr>
            <p:cNvPr id="258" name="Freeform: Shape 257">
              <a:extLst>
                <a:ext uri="{FF2B5EF4-FFF2-40B4-BE49-F238E27FC236}">
                  <a16:creationId xmlns:a16="http://schemas.microsoft.com/office/drawing/2014/main" id="{90BC3EAF-DA3A-46FF-A73E-623EAEAD3085}"/>
                </a:ext>
              </a:extLst>
            </p:cNvPr>
            <p:cNvSpPr/>
            <p:nvPr/>
          </p:nvSpPr>
          <p:spPr>
            <a:xfrm>
              <a:off x="9408720" y="1197171"/>
              <a:ext cx="59884" cy="66125"/>
            </a:xfrm>
            <a:custGeom>
              <a:avLst/>
              <a:gdLst>
                <a:gd name="connsiteX0" fmla="*/ 29194 w 41939"/>
                <a:gd name="connsiteY0" fmla="*/ 24585 h 46310"/>
                <a:gd name="connsiteX1" fmla="*/ 29194 w 41939"/>
                <a:gd name="connsiteY1" fmla="*/ -180 h 46310"/>
                <a:gd name="connsiteX2" fmla="*/ 38719 w 41939"/>
                <a:gd name="connsiteY2" fmla="*/ -180 h 46310"/>
                <a:gd name="connsiteX3" fmla="*/ 38719 w 41939"/>
                <a:gd name="connsiteY3" fmla="*/ 45445 h 46310"/>
                <a:gd name="connsiteX4" fmla="*/ 29194 w 41939"/>
                <a:gd name="connsiteY4" fmla="*/ 45445 h 46310"/>
                <a:gd name="connsiteX5" fmla="*/ 29194 w 41939"/>
                <a:gd name="connsiteY5" fmla="*/ 37158 h 46310"/>
                <a:gd name="connsiteX6" fmla="*/ 22813 w 41939"/>
                <a:gd name="connsiteY6" fmla="*/ 43730 h 46310"/>
                <a:gd name="connsiteX7" fmla="*/ 14051 w 41939"/>
                <a:gd name="connsiteY7" fmla="*/ 46112 h 46310"/>
                <a:gd name="connsiteX8" fmla="*/ 1573 w 41939"/>
                <a:gd name="connsiteY8" fmla="*/ 41444 h 46310"/>
                <a:gd name="connsiteX9" fmla="*/ -3190 w 41939"/>
                <a:gd name="connsiteY9" fmla="*/ 27824 h 46310"/>
                <a:gd name="connsiteX10" fmla="*/ -3190 w 41939"/>
                <a:gd name="connsiteY10" fmla="*/ -180 h 46310"/>
                <a:gd name="connsiteX11" fmla="*/ 6335 w 41939"/>
                <a:gd name="connsiteY11" fmla="*/ -180 h 46310"/>
                <a:gd name="connsiteX12" fmla="*/ 6335 w 41939"/>
                <a:gd name="connsiteY12" fmla="*/ 24871 h 46310"/>
                <a:gd name="connsiteX13" fmla="*/ 16813 w 41939"/>
                <a:gd name="connsiteY13" fmla="*/ 37444 h 46310"/>
                <a:gd name="connsiteX14" fmla="*/ 29099 w 41939"/>
                <a:gd name="connsiteY14" fmla="*/ 26166 h 46310"/>
                <a:gd name="connsiteX15" fmla="*/ 29099 w 41939"/>
                <a:gd name="connsiteY15" fmla="*/ 24585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39" h="46310">
                  <a:moveTo>
                    <a:pt x="29194" y="24585"/>
                  </a:moveTo>
                  <a:lnTo>
                    <a:pt x="29194" y="-180"/>
                  </a:lnTo>
                  <a:lnTo>
                    <a:pt x="38719" y="-180"/>
                  </a:lnTo>
                  <a:lnTo>
                    <a:pt x="38719" y="45445"/>
                  </a:lnTo>
                  <a:lnTo>
                    <a:pt x="29194" y="45445"/>
                  </a:lnTo>
                  <a:lnTo>
                    <a:pt x="29194" y="37158"/>
                  </a:lnTo>
                  <a:cubicBezTo>
                    <a:pt x="27671" y="39892"/>
                    <a:pt x="25480" y="42168"/>
                    <a:pt x="22813" y="43730"/>
                  </a:cubicBezTo>
                  <a:cubicBezTo>
                    <a:pt x="20146" y="45321"/>
                    <a:pt x="17097" y="46150"/>
                    <a:pt x="14051" y="46112"/>
                  </a:cubicBezTo>
                  <a:cubicBezTo>
                    <a:pt x="9384" y="46331"/>
                    <a:pt x="4907" y="44645"/>
                    <a:pt x="1573" y="41444"/>
                  </a:cubicBezTo>
                  <a:cubicBezTo>
                    <a:pt x="-1762" y="37739"/>
                    <a:pt x="-3476" y="32824"/>
                    <a:pt x="-3190" y="27824"/>
                  </a:cubicBezTo>
                  <a:lnTo>
                    <a:pt x="-3190" y="-180"/>
                  </a:lnTo>
                  <a:lnTo>
                    <a:pt x="6335" y="-180"/>
                  </a:lnTo>
                  <a:lnTo>
                    <a:pt x="6335" y="24871"/>
                  </a:lnTo>
                  <a:cubicBezTo>
                    <a:pt x="6335" y="33253"/>
                    <a:pt x="9765" y="37444"/>
                    <a:pt x="16813" y="37444"/>
                  </a:cubicBezTo>
                  <a:cubicBezTo>
                    <a:pt x="23290" y="37730"/>
                    <a:pt x="28815" y="32681"/>
                    <a:pt x="29099" y="26166"/>
                  </a:cubicBezTo>
                  <a:cubicBezTo>
                    <a:pt x="29194" y="25642"/>
                    <a:pt x="29194" y="25109"/>
                    <a:pt x="29099" y="24585"/>
                  </a:cubicBezTo>
                  <a:close/>
                </a:path>
              </a:pathLst>
            </a:custGeom>
            <a:solidFill>
              <a:srgbClr val="6D6E71"/>
            </a:solidFill>
            <a:ln w="9525" cap="flat">
              <a:noFill/>
              <a:prstDash val="solid"/>
              <a:miter/>
            </a:ln>
          </p:spPr>
          <p:txBody>
            <a:bodyPr rtlCol="0" anchor="ctr"/>
            <a:lstStyle/>
            <a:p>
              <a:endParaRPr lang="en-US"/>
            </a:p>
          </p:txBody>
        </p:sp>
        <p:sp>
          <p:nvSpPr>
            <p:cNvPr id="259" name="Freeform: Shape 258">
              <a:extLst>
                <a:ext uri="{FF2B5EF4-FFF2-40B4-BE49-F238E27FC236}">
                  <a16:creationId xmlns:a16="http://schemas.microsoft.com/office/drawing/2014/main" id="{A847212E-457D-4975-8864-A8E20334D74B}"/>
                </a:ext>
              </a:extLst>
            </p:cNvPr>
            <p:cNvSpPr/>
            <p:nvPr/>
          </p:nvSpPr>
          <p:spPr>
            <a:xfrm>
              <a:off x="9483822" y="1196201"/>
              <a:ext cx="65143" cy="92392"/>
            </a:xfrm>
            <a:custGeom>
              <a:avLst/>
              <a:gdLst>
                <a:gd name="connsiteX0" fmla="*/ 42321 w 45622"/>
                <a:gd name="connsiteY0" fmla="*/ 500 h 64706"/>
                <a:gd name="connsiteX1" fmla="*/ 42321 w 45622"/>
                <a:gd name="connsiteY1" fmla="*/ 40314 h 64706"/>
                <a:gd name="connsiteX2" fmla="*/ 35749 w 45622"/>
                <a:gd name="connsiteY2" fmla="*/ 58412 h 64706"/>
                <a:gd name="connsiteX3" fmla="*/ 18890 w 45622"/>
                <a:gd name="connsiteY3" fmla="*/ 64508 h 64706"/>
                <a:gd name="connsiteX4" fmla="*/ -160 w 45622"/>
                <a:gd name="connsiteY4" fmla="*/ 58031 h 64706"/>
                <a:gd name="connsiteX5" fmla="*/ 4316 w 45622"/>
                <a:gd name="connsiteY5" fmla="*/ 50792 h 64706"/>
                <a:gd name="connsiteX6" fmla="*/ 17841 w 45622"/>
                <a:gd name="connsiteY6" fmla="*/ 55840 h 64706"/>
                <a:gd name="connsiteX7" fmla="*/ 28701 w 45622"/>
                <a:gd name="connsiteY7" fmla="*/ 52316 h 64706"/>
                <a:gd name="connsiteX8" fmla="*/ 32605 w 45622"/>
                <a:gd name="connsiteY8" fmla="*/ 41076 h 64706"/>
                <a:gd name="connsiteX9" fmla="*/ 32605 w 45622"/>
                <a:gd name="connsiteY9" fmla="*/ 35266 h 64706"/>
                <a:gd name="connsiteX10" fmla="*/ 26508 w 45622"/>
                <a:gd name="connsiteY10" fmla="*/ 41648 h 64706"/>
                <a:gd name="connsiteX11" fmla="*/ 17555 w 45622"/>
                <a:gd name="connsiteY11" fmla="*/ 44124 h 64706"/>
                <a:gd name="connsiteX12" fmla="*/ 2600 w 45622"/>
                <a:gd name="connsiteY12" fmla="*/ 37743 h 64706"/>
                <a:gd name="connsiteX13" fmla="*/ -3209 w 45622"/>
                <a:gd name="connsiteY13" fmla="*/ 21931 h 64706"/>
                <a:gd name="connsiteX14" fmla="*/ 2600 w 45622"/>
                <a:gd name="connsiteY14" fmla="*/ 6215 h 64706"/>
                <a:gd name="connsiteX15" fmla="*/ 17555 w 45622"/>
                <a:gd name="connsiteY15" fmla="*/ -167 h 64706"/>
                <a:gd name="connsiteX16" fmla="*/ 32224 w 45622"/>
                <a:gd name="connsiteY16" fmla="*/ 7262 h 64706"/>
                <a:gd name="connsiteX17" fmla="*/ 32224 w 45622"/>
                <a:gd name="connsiteY17" fmla="*/ 500 h 64706"/>
                <a:gd name="connsiteX18" fmla="*/ 6698 w 45622"/>
                <a:gd name="connsiteY18" fmla="*/ 21550 h 64706"/>
                <a:gd name="connsiteX19" fmla="*/ 10221 w 45622"/>
                <a:gd name="connsiteY19" fmla="*/ 31075 h 64706"/>
                <a:gd name="connsiteX20" fmla="*/ 19746 w 45622"/>
                <a:gd name="connsiteY20" fmla="*/ 35171 h 64706"/>
                <a:gd name="connsiteX21" fmla="*/ 29271 w 45622"/>
                <a:gd name="connsiteY21" fmla="*/ 31170 h 64706"/>
                <a:gd name="connsiteX22" fmla="*/ 29271 w 45622"/>
                <a:gd name="connsiteY22" fmla="*/ 11454 h 64706"/>
                <a:gd name="connsiteX23" fmla="*/ 19746 w 45622"/>
                <a:gd name="connsiteY23" fmla="*/ 7358 h 64706"/>
                <a:gd name="connsiteX24" fmla="*/ 10221 w 45622"/>
                <a:gd name="connsiteY24" fmla="*/ 11549 h 64706"/>
                <a:gd name="connsiteX25" fmla="*/ 6698 w 45622"/>
                <a:gd name="connsiteY25" fmla="*/ 21550 h 64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5622" h="64706">
                  <a:moveTo>
                    <a:pt x="42321" y="500"/>
                  </a:moveTo>
                  <a:lnTo>
                    <a:pt x="42321" y="40314"/>
                  </a:lnTo>
                  <a:cubicBezTo>
                    <a:pt x="42893" y="47010"/>
                    <a:pt x="40416" y="53611"/>
                    <a:pt x="35749" y="58412"/>
                  </a:cubicBezTo>
                  <a:cubicBezTo>
                    <a:pt x="31175" y="62574"/>
                    <a:pt x="25080" y="64755"/>
                    <a:pt x="18890" y="64508"/>
                  </a:cubicBezTo>
                  <a:cubicBezTo>
                    <a:pt x="11937" y="64641"/>
                    <a:pt x="5267" y="62346"/>
                    <a:pt x="-160" y="58031"/>
                  </a:cubicBezTo>
                  <a:lnTo>
                    <a:pt x="4316" y="50792"/>
                  </a:lnTo>
                  <a:cubicBezTo>
                    <a:pt x="8125" y="53906"/>
                    <a:pt x="12888" y="55688"/>
                    <a:pt x="17841" y="55840"/>
                  </a:cubicBezTo>
                  <a:cubicBezTo>
                    <a:pt x="21745" y="56069"/>
                    <a:pt x="25652" y="54811"/>
                    <a:pt x="28701" y="52316"/>
                  </a:cubicBezTo>
                  <a:cubicBezTo>
                    <a:pt x="31556" y="49297"/>
                    <a:pt x="32987" y="45210"/>
                    <a:pt x="32605" y="41076"/>
                  </a:cubicBezTo>
                  <a:lnTo>
                    <a:pt x="32605" y="35266"/>
                  </a:lnTo>
                  <a:cubicBezTo>
                    <a:pt x="31270" y="37933"/>
                    <a:pt x="29080" y="40143"/>
                    <a:pt x="26508" y="41648"/>
                  </a:cubicBezTo>
                  <a:cubicBezTo>
                    <a:pt x="23843" y="43296"/>
                    <a:pt x="20699" y="44153"/>
                    <a:pt x="17555" y="44124"/>
                  </a:cubicBezTo>
                  <a:cubicBezTo>
                    <a:pt x="11841" y="44277"/>
                    <a:pt x="6412" y="41943"/>
                    <a:pt x="2600" y="37743"/>
                  </a:cubicBezTo>
                  <a:cubicBezTo>
                    <a:pt x="-1304" y="33409"/>
                    <a:pt x="-3400" y="27751"/>
                    <a:pt x="-3209" y="21931"/>
                  </a:cubicBezTo>
                  <a:cubicBezTo>
                    <a:pt x="-3400" y="16140"/>
                    <a:pt x="-1304" y="10511"/>
                    <a:pt x="2600" y="6215"/>
                  </a:cubicBezTo>
                  <a:cubicBezTo>
                    <a:pt x="6412" y="1957"/>
                    <a:pt x="11841" y="-377"/>
                    <a:pt x="17555" y="-167"/>
                  </a:cubicBezTo>
                  <a:cubicBezTo>
                    <a:pt x="23366" y="-243"/>
                    <a:pt x="28889" y="2529"/>
                    <a:pt x="32224" y="7262"/>
                  </a:cubicBezTo>
                  <a:lnTo>
                    <a:pt x="32224" y="500"/>
                  </a:lnTo>
                  <a:close/>
                  <a:moveTo>
                    <a:pt x="6698" y="21550"/>
                  </a:moveTo>
                  <a:cubicBezTo>
                    <a:pt x="6602" y="25055"/>
                    <a:pt x="7935" y="28456"/>
                    <a:pt x="10221" y="31075"/>
                  </a:cubicBezTo>
                  <a:cubicBezTo>
                    <a:pt x="12602" y="33837"/>
                    <a:pt x="16127" y="35342"/>
                    <a:pt x="19746" y="35171"/>
                  </a:cubicBezTo>
                  <a:cubicBezTo>
                    <a:pt x="23366" y="35285"/>
                    <a:pt x="26794" y="33828"/>
                    <a:pt x="29271" y="31170"/>
                  </a:cubicBezTo>
                  <a:cubicBezTo>
                    <a:pt x="34224" y="25513"/>
                    <a:pt x="34224" y="17111"/>
                    <a:pt x="29271" y="11454"/>
                  </a:cubicBezTo>
                  <a:cubicBezTo>
                    <a:pt x="26889" y="8730"/>
                    <a:pt x="23366" y="7224"/>
                    <a:pt x="19746" y="7358"/>
                  </a:cubicBezTo>
                  <a:cubicBezTo>
                    <a:pt x="16127" y="7129"/>
                    <a:pt x="12506" y="8691"/>
                    <a:pt x="10221" y="11549"/>
                  </a:cubicBezTo>
                  <a:cubicBezTo>
                    <a:pt x="7839" y="14330"/>
                    <a:pt x="6602" y="17892"/>
                    <a:pt x="6698" y="21550"/>
                  </a:cubicBezTo>
                  <a:close/>
                </a:path>
              </a:pathLst>
            </a:custGeom>
            <a:solidFill>
              <a:srgbClr val="6D6E71"/>
            </a:solidFill>
            <a:ln w="9525" cap="flat">
              <a:noFill/>
              <a:prstDash val="solid"/>
              <a:miter/>
            </a:ln>
          </p:spPr>
          <p:txBody>
            <a:bodyPr rtlCol="0" anchor="ctr"/>
            <a:lstStyle/>
            <a:p>
              <a:endParaRPr lang="en-US"/>
            </a:p>
          </p:txBody>
        </p:sp>
        <p:sp>
          <p:nvSpPr>
            <p:cNvPr id="260" name="Freeform: Shape 259">
              <a:extLst>
                <a:ext uri="{FF2B5EF4-FFF2-40B4-BE49-F238E27FC236}">
                  <a16:creationId xmlns:a16="http://schemas.microsoft.com/office/drawing/2014/main" id="{1AFC63FE-67B9-412B-9E57-4F60F925CD07}"/>
                </a:ext>
              </a:extLst>
            </p:cNvPr>
            <p:cNvSpPr/>
            <p:nvPr/>
          </p:nvSpPr>
          <p:spPr>
            <a:xfrm>
              <a:off x="9602900" y="1176771"/>
              <a:ext cx="72650" cy="86392"/>
            </a:xfrm>
            <a:custGeom>
              <a:avLst/>
              <a:gdLst>
                <a:gd name="connsiteX0" fmla="*/ 11123 w 50880"/>
                <a:gd name="connsiteY0" fmla="*/ 46016 h 60504"/>
                <a:gd name="connsiteX1" fmla="*/ 32649 w 50880"/>
                <a:gd name="connsiteY1" fmla="*/ 46769 h 60504"/>
                <a:gd name="connsiteX2" fmla="*/ 33412 w 50880"/>
                <a:gd name="connsiteY2" fmla="*/ 46016 h 60504"/>
                <a:gd name="connsiteX3" fmla="*/ 37507 w 50880"/>
                <a:gd name="connsiteY3" fmla="*/ 32967 h 60504"/>
                <a:gd name="connsiteX4" fmla="*/ 37507 w 50880"/>
                <a:gd name="connsiteY4" fmla="*/ -180 h 60504"/>
                <a:gd name="connsiteX5" fmla="*/ 47604 w 50880"/>
                <a:gd name="connsiteY5" fmla="*/ -180 h 60504"/>
                <a:gd name="connsiteX6" fmla="*/ 47604 w 50880"/>
                <a:gd name="connsiteY6" fmla="*/ 33443 h 60504"/>
                <a:gd name="connsiteX7" fmla="*/ 40461 w 50880"/>
                <a:gd name="connsiteY7" fmla="*/ 53350 h 60504"/>
                <a:gd name="connsiteX8" fmla="*/ 22266 w 50880"/>
                <a:gd name="connsiteY8" fmla="*/ 60304 h 60504"/>
                <a:gd name="connsiteX9" fmla="*/ 3979 w 50880"/>
                <a:gd name="connsiteY9" fmla="*/ 53350 h 60504"/>
                <a:gd name="connsiteX10" fmla="*/ -3165 w 50880"/>
                <a:gd name="connsiteY10" fmla="*/ 33443 h 60504"/>
                <a:gd name="connsiteX11" fmla="*/ -3165 w 50880"/>
                <a:gd name="connsiteY11" fmla="*/ -180 h 60504"/>
                <a:gd name="connsiteX12" fmla="*/ 6932 w 50880"/>
                <a:gd name="connsiteY12" fmla="*/ -180 h 60504"/>
                <a:gd name="connsiteX13" fmla="*/ 6932 w 50880"/>
                <a:gd name="connsiteY13" fmla="*/ 32967 h 60504"/>
                <a:gd name="connsiteX14" fmla="*/ 11123 w 50880"/>
                <a:gd name="connsiteY14" fmla="*/ 46016 h 60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880" h="60504">
                  <a:moveTo>
                    <a:pt x="11123" y="46016"/>
                  </a:moveTo>
                  <a:cubicBezTo>
                    <a:pt x="16836" y="52169"/>
                    <a:pt x="26552" y="52503"/>
                    <a:pt x="32649" y="46769"/>
                  </a:cubicBezTo>
                  <a:cubicBezTo>
                    <a:pt x="32936" y="46521"/>
                    <a:pt x="33126" y="46274"/>
                    <a:pt x="33412" y="46016"/>
                  </a:cubicBezTo>
                  <a:cubicBezTo>
                    <a:pt x="36363" y="42321"/>
                    <a:pt x="37793" y="37672"/>
                    <a:pt x="37507" y="32967"/>
                  </a:cubicBezTo>
                  <a:lnTo>
                    <a:pt x="37507" y="-180"/>
                  </a:lnTo>
                  <a:lnTo>
                    <a:pt x="47604" y="-180"/>
                  </a:lnTo>
                  <a:lnTo>
                    <a:pt x="47604" y="33443"/>
                  </a:lnTo>
                  <a:cubicBezTo>
                    <a:pt x="48079" y="40777"/>
                    <a:pt x="45507" y="47978"/>
                    <a:pt x="40461" y="53350"/>
                  </a:cubicBezTo>
                  <a:cubicBezTo>
                    <a:pt x="35603" y="58065"/>
                    <a:pt x="29029" y="60580"/>
                    <a:pt x="22266" y="60304"/>
                  </a:cubicBezTo>
                  <a:cubicBezTo>
                    <a:pt x="15504" y="60570"/>
                    <a:pt x="8837" y="58065"/>
                    <a:pt x="3979" y="53350"/>
                  </a:cubicBezTo>
                  <a:cubicBezTo>
                    <a:pt x="-1069" y="47978"/>
                    <a:pt x="-3641" y="40777"/>
                    <a:pt x="-3165" y="33443"/>
                  </a:cubicBezTo>
                  <a:lnTo>
                    <a:pt x="-3165" y="-180"/>
                  </a:lnTo>
                  <a:lnTo>
                    <a:pt x="6932" y="-180"/>
                  </a:lnTo>
                  <a:lnTo>
                    <a:pt x="6932" y="32967"/>
                  </a:lnTo>
                  <a:cubicBezTo>
                    <a:pt x="6646" y="37682"/>
                    <a:pt x="8170" y="42339"/>
                    <a:pt x="11123" y="46016"/>
                  </a:cubicBezTo>
                  <a:close/>
                </a:path>
              </a:pathLst>
            </a:custGeom>
            <a:solidFill>
              <a:srgbClr val="6D6E71"/>
            </a:solidFill>
            <a:ln w="9525" cap="flat">
              <a:noFill/>
              <a:prstDash val="solid"/>
              <a:miter/>
            </a:ln>
          </p:spPr>
          <p:txBody>
            <a:bodyPr rtlCol="0" anchor="ctr"/>
            <a:lstStyle/>
            <a:p>
              <a:endParaRPr lang="en-US"/>
            </a:p>
          </p:txBody>
        </p:sp>
        <p:sp>
          <p:nvSpPr>
            <p:cNvPr id="261" name="Freeform: Shape 260">
              <a:extLst>
                <a:ext uri="{FF2B5EF4-FFF2-40B4-BE49-F238E27FC236}">
                  <a16:creationId xmlns:a16="http://schemas.microsoft.com/office/drawing/2014/main" id="{B90D091D-A2BA-42BF-828C-1D5C40EA0D46}"/>
                </a:ext>
              </a:extLst>
            </p:cNvPr>
            <p:cNvSpPr/>
            <p:nvPr/>
          </p:nvSpPr>
          <p:spPr>
            <a:xfrm>
              <a:off x="9690159" y="1196591"/>
              <a:ext cx="52383" cy="66705"/>
            </a:xfrm>
            <a:custGeom>
              <a:avLst/>
              <a:gdLst>
                <a:gd name="connsiteX0" fmla="*/ 33451 w 36686"/>
                <a:gd name="connsiteY0" fmla="*/ 32230 h 46716"/>
                <a:gd name="connsiteX1" fmla="*/ 28784 w 36686"/>
                <a:gd name="connsiteY1" fmla="*/ 42612 h 46716"/>
                <a:gd name="connsiteX2" fmla="*/ 16687 w 36686"/>
                <a:gd name="connsiteY2" fmla="*/ 46518 h 46716"/>
                <a:gd name="connsiteX3" fmla="*/ 6304 w 36686"/>
                <a:gd name="connsiteY3" fmla="*/ 44708 h 46716"/>
                <a:gd name="connsiteX4" fmla="*/ -3221 w 36686"/>
                <a:gd name="connsiteY4" fmla="*/ 39660 h 46716"/>
                <a:gd name="connsiteX5" fmla="*/ 1446 w 36686"/>
                <a:gd name="connsiteY5" fmla="*/ 32230 h 46716"/>
                <a:gd name="connsiteX6" fmla="*/ 16878 w 36686"/>
                <a:gd name="connsiteY6" fmla="*/ 38231 h 46716"/>
                <a:gd name="connsiteX7" fmla="*/ 22022 w 36686"/>
                <a:gd name="connsiteY7" fmla="*/ 36707 h 46716"/>
                <a:gd name="connsiteX8" fmla="*/ 23831 w 36686"/>
                <a:gd name="connsiteY8" fmla="*/ 32897 h 46716"/>
                <a:gd name="connsiteX9" fmla="*/ 14783 w 36686"/>
                <a:gd name="connsiteY9" fmla="*/ 26706 h 46716"/>
                <a:gd name="connsiteX10" fmla="*/ 13734 w 36686"/>
                <a:gd name="connsiteY10" fmla="*/ 26706 h 46716"/>
                <a:gd name="connsiteX11" fmla="*/ -458 w 36686"/>
                <a:gd name="connsiteY11" fmla="*/ 13847 h 46716"/>
                <a:gd name="connsiteX12" fmla="*/ 4495 w 36686"/>
                <a:gd name="connsiteY12" fmla="*/ 3655 h 46716"/>
                <a:gd name="connsiteX13" fmla="*/ 17259 w 36686"/>
                <a:gd name="connsiteY13" fmla="*/ -155 h 46716"/>
                <a:gd name="connsiteX14" fmla="*/ 32212 w 36686"/>
                <a:gd name="connsiteY14" fmla="*/ 4512 h 46716"/>
                <a:gd name="connsiteX15" fmla="*/ 28594 w 36686"/>
                <a:gd name="connsiteY15" fmla="*/ 11561 h 46716"/>
                <a:gd name="connsiteX16" fmla="*/ 16497 w 36686"/>
                <a:gd name="connsiteY16" fmla="*/ 7941 h 46716"/>
                <a:gd name="connsiteX17" fmla="*/ 10971 w 36686"/>
                <a:gd name="connsiteY17" fmla="*/ 9180 h 46716"/>
                <a:gd name="connsiteX18" fmla="*/ 8781 w 36686"/>
                <a:gd name="connsiteY18" fmla="*/ 12894 h 46716"/>
                <a:gd name="connsiteX19" fmla="*/ 10971 w 36686"/>
                <a:gd name="connsiteY19" fmla="*/ 16133 h 46716"/>
                <a:gd name="connsiteX20" fmla="*/ 15352 w 36686"/>
                <a:gd name="connsiteY20" fmla="*/ 17562 h 46716"/>
                <a:gd name="connsiteX21" fmla="*/ 20306 w 36686"/>
                <a:gd name="connsiteY21" fmla="*/ 18990 h 46716"/>
                <a:gd name="connsiteX22" fmla="*/ 24403 w 36686"/>
                <a:gd name="connsiteY22" fmla="*/ 20514 h 46716"/>
                <a:gd name="connsiteX23" fmla="*/ 28784 w 36686"/>
                <a:gd name="connsiteY23" fmla="*/ 22896 h 46716"/>
                <a:gd name="connsiteX24" fmla="*/ 33451 w 36686"/>
                <a:gd name="connsiteY24" fmla="*/ 32230 h 46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6" h="46716">
                  <a:moveTo>
                    <a:pt x="33451" y="32230"/>
                  </a:moveTo>
                  <a:cubicBezTo>
                    <a:pt x="33642" y="36231"/>
                    <a:pt x="31926" y="40088"/>
                    <a:pt x="28784" y="42612"/>
                  </a:cubicBezTo>
                  <a:cubicBezTo>
                    <a:pt x="25354" y="45336"/>
                    <a:pt x="21068" y="46718"/>
                    <a:pt x="16687" y="46518"/>
                  </a:cubicBezTo>
                  <a:cubicBezTo>
                    <a:pt x="13162" y="46499"/>
                    <a:pt x="9639" y="45889"/>
                    <a:pt x="6304" y="44708"/>
                  </a:cubicBezTo>
                  <a:cubicBezTo>
                    <a:pt x="2877" y="43612"/>
                    <a:pt x="-363" y="41908"/>
                    <a:pt x="-3221" y="39660"/>
                  </a:cubicBezTo>
                  <a:lnTo>
                    <a:pt x="1446" y="32230"/>
                  </a:lnTo>
                  <a:cubicBezTo>
                    <a:pt x="5827" y="35888"/>
                    <a:pt x="11162" y="38002"/>
                    <a:pt x="16878" y="38231"/>
                  </a:cubicBezTo>
                  <a:cubicBezTo>
                    <a:pt x="18687" y="38326"/>
                    <a:pt x="20496" y="37783"/>
                    <a:pt x="22022" y="36707"/>
                  </a:cubicBezTo>
                  <a:cubicBezTo>
                    <a:pt x="23164" y="35811"/>
                    <a:pt x="23926" y="34383"/>
                    <a:pt x="23831" y="32897"/>
                  </a:cubicBezTo>
                  <a:cubicBezTo>
                    <a:pt x="23831" y="30611"/>
                    <a:pt x="20878" y="28611"/>
                    <a:pt x="14783" y="26706"/>
                  </a:cubicBezTo>
                  <a:lnTo>
                    <a:pt x="13734" y="26706"/>
                  </a:lnTo>
                  <a:cubicBezTo>
                    <a:pt x="4209" y="24134"/>
                    <a:pt x="-458" y="19848"/>
                    <a:pt x="-458" y="13847"/>
                  </a:cubicBezTo>
                  <a:cubicBezTo>
                    <a:pt x="-554" y="9837"/>
                    <a:pt x="1256" y="6017"/>
                    <a:pt x="4495" y="3655"/>
                  </a:cubicBezTo>
                  <a:cubicBezTo>
                    <a:pt x="8209" y="959"/>
                    <a:pt x="12688" y="-383"/>
                    <a:pt x="17259" y="-155"/>
                  </a:cubicBezTo>
                  <a:cubicBezTo>
                    <a:pt x="22592" y="-136"/>
                    <a:pt x="27831" y="1493"/>
                    <a:pt x="32212" y="4512"/>
                  </a:cubicBezTo>
                  <a:lnTo>
                    <a:pt x="28594" y="11561"/>
                  </a:lnTo>
                  <a:cubicBezTo>
                    <a:pt x="24973" y="9198"/>
                    <a:pt x="20782" y="7941"/>
                    <a:pt x="16497" y="7941"/>
                  </a:cubicBezTo>
                  <a:cubicBezTo>
                    <a:pt x="14592" y="7827"/>
                    <a:pt x="12688" y="8256"/>
                    <a:pt x="10971" y="9180"/>
                  </a:cubicBezTo>
                  <a:cubicBezTo>
                    <a:pt x="9544" y="9885"/>
                    <a:pt x="8685" y="11332"/>
                    <a:pt x="8781" y="12894"/>
                  </a:cubicBezTo>
                  <a:cubicBezTo>
                    <a:pt x="8781" y="14332"/>
                    <a:pt x="9639" y="15638"/>
                    <a:pt x="10971" y="16133"/>
                  </a:cubicBezTo>
                  <a:cubicBezTo>
                    <a:pt x="12306" y="16819"/>
                    <a:pt x="13829" y="17304"/>
                    <a:pt x="15352" y="17562"/>
                  </a:cubicBezTo>
                  <a:lnTo>
                    <a:pt x="20306" y="18990"/>
                  </a:lnTo>
                  <a:lnTo>
                    <a:pt x="24403" y="20514"/>
                  </a:lnTo>
                  <a:cubicBezTo>
                    <a:pt x="25926" y="21162"/>
                    <a:pt x="27449" y="21962"/>
                    <a:pt x="28784" y="22896"/>
                  </a:cubicBezTo>
                  <a:cubicBezTo>
                    <a:pt x="31833" y="24991"/>
                    <a:pt x="33642" y="28525"/>
                    <a:pt x="33451" y="32230"/>
                  </a:cubicBezTo>
                  <a:close/>
                </a:path>
              </a:pathLst>
            </a:custGeom>
            <a:solidFill>
              <a:srgbClr val="6D6E71"/>
            </a:solidFill>
            <a:ln w="9525" cap="flat">
              <a:noFill/>
              <a:prstDash val="solid"/>
              <a:miter/>
            </a:ln>
          </p:spPr>
          <p:txBody>
            <a:bodyPr rtlCol="0" anchor="ctr"/>
            <a:lstStyle/>
            <a:p>
              <a:endParaRPr lang="en-US"/>
            </a:p>
          </p:txBody>
        </p:sp>
        <p:sp>
          <p:nvSpPr>
            <p:cNvPr id="262" name="Freeform: Shape 261">
              <a:extLst>
                <a:ext uri="{FF2B5EF4-FFF2-40B4-BE49-F238E27FC236}">
                  <a16:creationId xmlns:a16="http://schemas.microsoft.com/office/drawing/2014/main" id="{C4A33F4F-6A86-4C00-8FFA-9F2E5F84E7DE}"/>
                </a:ext>
              </a:extLst>
            </p:cNvPr>
            <p:cNvSpPr/>
            <p:nvPr/>
          </p:nvSpPr>
          <p:spPr>
            <a:xfrm>
              <a:off x="9754185" y="1196211"/>
              <a:ext cx="64803" cy="67080"/>
            </a:xfrm>
            <a:custGeom>
              <a:avLst/>
              <a:gdLst>
                <a:gd name="connsiteX0" fmla="*/ 41950 w 45384"/>
                <a:gd name="connsiteY0" fmla="*/ 27543 h 46979"/>
                <a:gd name="connsiteX1" fmla="*/ 6231 w 45384"/>
                <a:gd name="connsiteY1" fmla="*/ 27543 h 46979"/>
                <a:gd name="connsiteX2" fmla="*/ 10805 w 45384"/>
                <a:gd name="connsiteY2" fmla="*/ 35544 h 46979"/>
                <a:gd name="connsiteX3" fmla="*/ 33378 w 45384"/>
                <a:gd name="connsiteY3" fmla="*/ 33163 h 46979"/>
                <a:gd name="connsiteX4" fmla="*/ 38903 w 45384"/>
                <a:gd name="connsiteY4" fmla="*/ 39164 h 46979"/>
                <a:gd name="connsiteX5" fmla="*/ 19853 w 45384"/>
                <a:gd name="connsiteY5" fmla="*/ 46784 h 46979"/>
                <a:gd name="connsiteX6" fmla="*/ 3566 w 45384"/>
                <a:gd name="connsiteY6" fmla="*/ 40402 h 46979"/>
                <a:gd name="connsiteX7" fmla="*/ -3199 w 45384"/>
                <a:gd name="connsiteY7" fmla="*/ 23257 h 46979"/>
                <a:gd name="connsiteX8" fmla="*/ 3661 w 45384"/>
                <a:gd name="connsiteY8" fmla="*/ 6207 h 46979"/>
                <a:gd name="connsiteX9" fmla="*/ 19853 w 45384"/>
                <a:gd name="connsiteY9" fmla="*/ -175 h 46979"/>
                <a:gd name="connsiteX10" fmla="*/ 35664 w 45384"/>
                <a:gd name="connsiteY10" fmla="*/ 5445 h 46979"/>
                <a:gd name="connsiteX11" fmla="*/ 42140 w 45384"/>
                <a:gd name="connsiteY11" fmla="*/ 20971 h 46979"/>
                <a:gd name="connsiteX12" fmla="*/ 6231 w 45384"/>
                <a:gd name="connsiteY12" fmla="*/ 20018 h 46979"/>
                <a:gd name="connsiteX13" fmla="*/ 32329 w 45384"/>
                <a:gd name="connsiteY13" fmla="*/ 20018 h 46979"/>
                <a:gd name="connsiteX14" fmla="*/ 28711 w 45384"/>
                <a:gd name="connsiteY14" fmla="*/ 11160 h 46979"/>
                <a:gd name="connsiteX15" fmla="*/ 19853 w 45384"/>
                <a:gd name="connsiteY15" fmla="*/ 8112 h 46979"/>
                <a:gd name="connsiteX16" fmla="*/ 10328 w 45384"/>
                <a:gd name="connsiteY16" fmla="*/ 11256 h 46979"/>
                <a:gd name="connsiteX17" fmla="*/ 6231 w 45384"/>
                <a:gd name="connsiteY17" fmla="*/ 2001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84" h="46979">
                  <a:moveTo>
                    <a:pt x="41950" y="27543"/>
                  </a:moveTo>
                  <a:lnTo>
                    <a:pt x="6231" y="27543"/>
                  </a:lnTo>
                  <a:cubicBezTo>
                    <a:pt x="6422" y="30791"/>
                    <a:pt x="8042" y="33772"/>
                    <a:pt x="10805" y="35544"/>
                  </a:cubicBezTo>
                  <a:cubicBezTo>
                    <a:pt x="17853" y="40392"/>
                    <a:pt x="27474" y="39383"/>
                    <a:pt x="33378" y="33163"/>
                  </a:cubicBezTo>
                  <a:lnTo>
                    <a:pt x="38903" y="39164"/>
                  </a:lnTo>
                  <a:cubicBezTo>
                    <a:pt x="33950" y="44269"/>
                    <a:pt x="26997" y="47031"/>
                    <a:pt x="19853" y="46784"/>
                  </a:cubicBezTo>
                  <a:cubicBezTo>
                    <a:pt x="13756" y="46917"/>
                    <a:pt x="7947" y="44622"/>
                    <a:pt x="3566" y="40402"/>
                  </a:cubicBezTo>
                  <a:cubicBezTo>
                    <a:pt x="-1008" y="35925"/>
                    <a:pt x="-3483" y="29677"/>
                    <a:pt x="-3199" y="23257"/>
                  </a:cubicBezTo>
                  <a:cubicBezTo>
                    <a:pt x="-3483" y="16847"/>
                    <a:pt x="-1008" y="10617"/>
                    <a:pt x="3661" y="6207"/>
                  </a:cubicBezTo>
                  <a:cubicBezTo>
                    <a:pt x="8042" y="2026"/>
                    <a:pt x="13851" y="-270"/>
                    <a:pt x="19853" y="-175"/>
                  </a:cubicBezTo>
                  <a:cubicBezTo>
                    <a:pt x="25662" y="-298"/>
                    <a:pt x="31283" y="1702"/>
                    <a:pt x="35664" y="5445"/>
                  </a:cubicBezTo>
                  <a:cubicBezTo>
                    <a:pt x="40045" y="9379"/>
                    <a:pt x="42426" y="15085"/>
                    <a:pt x="42140" y="20971"/>
                  </a:cubicBezTo>
                  <a:close/>
                  <a:moveTo>
                    <a:pt x="6231" y="20018"/>
                  </a:moveTo>
                  <a:lnTo>
                    <a:pt x="32329" y="20018"/>
                  </a:lnTo>
                  <a:cubicBezTo>
                    <a:pt x="32615" y="16666"/>
                    <a:pt x="31187" y="13389"/>
                    <a:pt x="28711" y="11160"/>
                  </a:cubicBezTo>
                  <a:cubicBezTo>
                    <a:pt x="26234" y="9065"/>
                    <a:pt x="23090" y="7979"/>
                    <a:pt x="19853" y="8112"/>
                  </a:cubicBezTo>
                  <a:cubicBezTo>
                    <a:pt x="16423" y="8055"/>
                    <a:pt x="13091" y="9160"/>
                    <a:pt x="10328" y="11256"/>
                  </a:cubicBezTo>
                  <a:cubicBezTo>
                    <a:pt x="7661" y="13341"/>
                    <a:pt x="6135" y="16608"/>
                    <a:pt x="6231" y="20018"/>
                  </a:cubicBezTo>
                  <a:close/>
                </a:path>
              </a:pathLst>
            </a:custGeom>
            <a:solidFill>
              <a:srgbClr val="6D6E71"/>
            </a:solidFill>
            <a:ln w="9525" cap="flat">
              <a:noFill/>
              <a:prstDash val="solid"/>
              <a:miter/>
            </a:ln>
          </p:spPr>
          <p:txBody>
            <a:bodyPr rtlCol="0" anchor="ctr"/>
            <a:lstStyle/>
            <a:p>
              <a:endParaRPr lang="en-US"/>
            </a:p>
          </p:txBody>
        </p:sp>
        <p:sp>
          <p:nvSpPr>
            <p:cNvPr id="263" name="Freeform: Shape 262">
              <a:extLst>
                <a:ext uri="{FF2B5EF4-FFF2-40B4-BE49-F238E27FC236}">
                  <a16:creationId xmlns:a16="http://schemas.microsoft.com/office/drawing/2014/main" id="{58CB67F9-F236-425A-B199-471CE7C2E077}"/>
                </a:ext>
              </a:extLst>
            </p:cNvPr>
            <p:cNvSpPr/>
            <p:nvPr/>
          </p:nvSpPr>
          <p:spPr>
            <a:xfrm>
              <a:off x="9863395" y="1174719"/>
              <a:ext cx="76197" cy="88823"/>
            </a:xfrm>
            <a:custGeom>
              <a:avLst/>
              <a:gdLst>
                <a:gd name="connsiteX0" fmla="*/ 16997 w 53364"/>
                <a:gd name="connsiteY0" fmla="*/ 61836 h 62206"/>
                <a:gd name="connsiteX1" fmla="*/ 2710 w 53364"/>
                <a:gd name="connsiteY1" fmla="*/ 57169 h 62206"/>
                <a:gd name="connsiteX2" fmla="*/ -3197 w 53364"/>
                <a:gd name="connsiteY2" fmla="*/ 44405 h 62206"/>
                <a:gd name="connsiteX3" fmla="*/ 10805 w 53364"/>
                <a:gd name="connsiteY3" fmla="*/ 27165 h 62206"/>
                <a:gd name="connsiteX4" fmla="*/ 5852 w 53364"/>
                <a:gd name="connsiteY4" fmla="*/ 20593 h 62206"/>
                <a:gd name="connsiteX5" fmla="*/ 4519 w 53364"/>
                <a:gd name="connsiteY5" fmla="*/ 14021 h 62206"/>
                <a:gd name="connsiteX6" fmla="*/ 9568 w 53364"/>
                <a:gd name="connsiteY6" fmla="*/ 3448 h 62206"/>
                <a:gd name="connsiteX7" fmla="*/ 21474 w 53364"/>
                <a:gd name="connsiteY7" fmla="*/ -172 h 62206"/>
                <a:gd name="connsiteX8" fmla="*/ 33094 w 53364"/>
                <a:gd name="connsiteY8" fmla="*/ 3353 h 62206"/>
                <a:gd name="connsiteX9" fmla="*/ 37952 w 53364"/>
                <a:gd name="connsiteY9" fmla="*/ 12878 h 62206"/>
                <a:gd name="connsiteX10" fmla="*/ 24236 w 53364"/>
                <a:gd name="connsiteY10" fmla="*/ 28880 h 62206"/>
                <a:gd name="connsiteX11" fmla="*/ 35380 w 53364"/>
                <a:gd name="connsiteY11" fmla="*/ 41738 h 62206"/>
                <a:gd name="connsiteX12" fmla="*/ 39475 w 53364"/>
                <a:gd name="connsiteY12" fmla="*/ 32213 h 62206"/>
                <a:gd name="connsiteX13" fmla="*/ 46523 w 53364"/>
                <a:gd name="connsiteY13" fmla="*/ 37166 h 62206"/>
                <a:gd name="connsiteX14" fmla="*/ 41382 w 53364"/>
                <a:gd name="connsiteY14" fmla="*/ 47549 h 62206"/>
                <a:gd name="connsiteX15" fmla="*/ 50144 w 53364"/>
                <a:gd name="connsiteY15" fmla="*/ 56026 h 62206"/>
                <a:gd name="connsiteX16" fmla="*/ 43763 w 53364"/>
                <a:gd name="connsiteY16" fmla="*/ 62027 h 62206"/>
                <a:gd name="connsiteX17" fmla="*/ 35857 w 53364"/>
                <a:gd name="connsiteY17" fmla="*/ 54216 h 62206"/>
                <a:gd name="connsiteX18" fmla="*/ 16997 w 53364"/>
                <a:gd name="connsiteY18" fmla="*/ 61836 h 62206"/>
                <a:gd name="connsiteX19" fmla="*/ 9568 w 53364"/>
                <a:gd name="connsiteY19" fmla="*/ 51073 h 62206"/>
                <a:gd name="connsiteX20" fmla="*/ 18234 w 53364"/>
                <a:gd name="connsiteY20" fmla="*/ 53549 h 62206"/>
                <a:gd name="connsiteX21" fmla="*/ 29664 w 53364"/>
                <a:gd name="connsiteY21" fmla="*/ 48596 h 62206"/>
                <a:gd name="connsiteX22" fmla="*/ 15949 w 53364"/>
                <a:gd name="connsiteY22" fmla="*/ 33356 h 62206"/>
                <a:gd name="connsiteX23" fmla="*/ 6424 w 53364"/>
                <a:gd name="connsiteY23" fmla="*/ 44786 h 62206"/>
                <a:gd name="connsiteX24" fmla="*/ 9568 w 53364"/>
                <a:gd name="connsiteY24" fmla="*/ 50978 h 62206"/>
                <a:gd name="connsiteX25" fmla="*/ 21378 w 53364"/>
                <a:gd name="connsiteY25" fmla="*/ 7448 h 62206"/>
                <a:gd name="connsiteX26" fmla="*/ 16235 w 53364"/>
                <a:gd name="connsiteY26" fmla="*/ 9258 h 62206"/>
                <a:gd name="connsiteX27" fmla="*/ 13949 w 53364"/>
                <a:gd name="connsiteY27" fmla="*/ 13449 h 62206"/>
                <a:gd name="connsiteX28" fmla="*/ 15188 w 53364"/>
                <a:gd name="connsiteY28" fmla="*/ 17736 h 62206"/>
                <a:gd name="connsiteX29" fmla="*/ 19093 w 53364"/>
                <a:gd name="connsiteY29" fmla="*/ 23165 h 62206"/>
                <a:gd name="connsiteX30" fmla="*/ 28618 w 53364"/>
                <a:gd name="connsiteY30" fmla="*/ 14211 h 62206"/>
                <a:gd name="connsiteX31" fmla="*/ 26332 w 53364"/>
                <a:gd name="connsiteY31" fmla="*/ 9068 h 62206"/>
                <a:gd name="connsiteX32" fmla="*/ 21378 w 53364"/>
                <a:gd name="connsiteY32" fmla="*/ 7448 h 6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3364" h="62206">
                  <a:moveTo>
                    <a:pt x="16997" y="61836"/>
                  </a:moveTo>
                  <a:cubicBezTo>
                    <a:pt x="11853" y="62008"/>
                    <a:pt x="6805" y="60350"/>
                    <a:pt x="2710" y="57169"/>
                  </a:cubicBezTo>
                  <a:cubicBezTo>
                    <a:pt x="-1197" y="54140"/>
                    <a:pt x="-3483" y="49368"/>
                    <a:pt x="-3197" y="44405"/>
                  </a:cubicBezTo>
                  <a:cubicBezTo>
                    <a:pt x="-3197" y="37928"/>
                    <a:pt x="1470" y="32213"/>
                    <a:pt x="10805" y="27165"/>
                  </a:cubicBezTo>
                  <a:cubicBezTo>
                    <a:pt x="8996" y="25127"/>
                    <a:pt x="7282" y="22926"/>
                    <a:pt x="5852" y="20593"/>
                  </a:cubicBezTo>
                  <a:cubicBezTo>
                    <a:pt x="4900" y="18535"/>
                    <a:pt x="4424" y="16288"/>
                    <a:pt x="4519" y="14021"/>
                  </a:cubicBezTo>
                  <a:cubicBezTo>
                    <a:pt x="4328" y="9868"/>
                    <a:pt x="6233" y="5877"/>
                    <a:pt x="9568" y="3448"/>
                  </a:cubicBezTo>
                  <a:cubicBezTo>
                    <a:pt x="13091" y="1009"/>
                    <a:pt x="17188" y="-257"/>
                    <a:pt x="21474" y="-172"/>
                  </a:cubicBezTo>
                  <a:cubicBezTo>
                    <a:pt x="25664" y="-295"/>
                    <a:pt x="29664" y="943"/>
                    <a:pt x="33094" y="3353"/>
                  </a:cubicBezTo>
                  <a:cubicBezTo>
                    <a:pt x="36238" y="5515"/>
                    <a:pt x="38047" y="9087"/>
                    <a:pt x="37952" y="12878"/>
                  </a:cubicBezTo>
                  <a:cubicBezTo>
                    <a:pt x="37952" y="18593"/>
                    <a:pt x="33380" y="23927"/>
                    <a:pt x="24236" y="28880"/>
                  </a:cubicBezTo>
                  <a:cubicBezTo>
                    <a:pt x="28808" y="34499"/>
                    <a:pt x="32427" y="38405"/>
                    <a:pt x="35380" y="41738"/>
                  </a:cubicBezTo>
                  <a:cubicBezTo>
                    <a:pt x="37284" y="38814"/>
                    <a:pt x="38619" y="35595"/>
                    <a:pt x="39475" y="32213"/>
                  </a:cubicBezTo>
                  <a:lnTo>
                    <a:pt x="46523" y="37166"/>
                  </a:lnTo>
                  <a:cubicBezTo>
                    <a:pt x="45191" y="40795"/>
                    <a:pt x="43477" y="44272"/>
                    <a:pt x="41382" y="47549"/>
                  </a:cubicBezTo>
                  <a:cubicBezTo>
                    <a:pt x="43668" y="49930"/>
                    <a:pt x="46619" y="52787"/>
                    <a:pt x="50144" y="56026"/>
                  </a:cubicBezTo>
                  <a:lnTo>
                    <a:pt x="43763" y="62027"/>
                  </a:lnTo>
                  <a:lnTo>
                    <a:pt x="35857" y="54216"/>
                  </a:lnTo>
                  <a:cubicBezTo>
                    <a:pt x="30808" y="59150"/>
                    <a:pt x="24046" y="61884"/>
                    <a:pt x="16997" y="61836"/>
                  </a:cubicBezTo>
                  <a:close/>
                  <a:moveTo>
                    <a:pt x="9568" y="51073"/>
                  </a:moveTo>
                  <a:cubicBezTo>
                    <a:pt x="12139" y="52835"/>
                    <a:pt x="15188" y="53702"/>
                    <a:pt x="18234" y="53549"/>
                  </a:cubicBezTo>
                  <a:cubicBezTo>
                    <a:pt x="22520" y="53283"/>
                    <a:pt x="26522" y="51530"/>
                    <a:pt x="29664" y="48596"/>
                  </a:cubicBezTo>
                  <a:cubicBezTo>
                    <a:pt x="23950" y="42500"/>
                    <a:pt x="19283" y="37452"/>
                    <a:pt x="15949" y="33356"/>
                  </a:cubicBezTo>
                  <a:cubicBezTo>
                    <a:pt x="9568" y="36786"/>
                    <a:pt x="6424" y="40595"/>
                    <a:pt x="6424" y="44786"/>
                  </a:cubicBezTo>
                  <a:cubicBezTo>
                    <a:pt x="6424" y="47244"/>
                    <a:pt x="7568" y="49549"/>
                    <a:pt x="9568" y="50978"/>
                  </a:cubicBezTo>
                  <a:close/>
                  <a:moveTo>
                    <a:pt x="21378" y="7448"/>
                  </a:moveTo>
                  <a:cubicBezTo>
                    <a:pt x="19474" y="7420"/>
                    <a:pt x="17665" y="8067"/>
                    <a:pt x="16235" y="9258"/>
                  </a:cubicBezTo>
                  <a:cubicBezTo>
                    <a:pt x="14807" y="10191"/>
                    <a:pt x="13949" y="11763"/>
                    <a:pt x="13949" y="13449"/>
                  </a:cubicBezTo>
                  <a:cubicBezTo>
                    <a:pt x="13949" y="14973"/>
                    <a:pt x="14330" y="16469"/>
                    <a:pt x="15188" y="17736"/>
                  </a:cubicBezTo>
                  <a:cubicBezTo>
                    <a:pt x="16330" y="19631"/>
                    <a:pt x="17665" y="21441"/>
                    <a:pt x="19093" y="23165"/>
                  </a:cubicBezTo>
                  <a:cubicBezTo>
                    <a:pt x="25569" y="19926"/>
                    <a:pt x="28618" y="16973"/>
                    <a:pt x="28618" y="14211"/>
                  </a:cubicBezTo>
                  <a:cubicBezTo>
                    <a:pt x="28713" y="12220"/>
                    <a:pt x="27855" y="10296"/>
                    <a:pt x="26332" y="9068"/>
                  </a:cubicBezTo>
                  <a:cubicBezTo>
                    <a:pt x="24902" y="8049"/>
                    <a:pt x="23188" y="7486"/>
                    <a:pt x="21378" y="7448"/>
                  </a:cubicBezTo>
                  <a:close/>
                </a:path>
              </a:pathLst>
            </a:custGeom>
            <a:solidFill>
              <a:srgbClr val="6D6E71"/>
            </a:solidFill>
            <a:ln w="9525" cap="flat">
              <a:noFill/>
              <a:prstDash val="solid"/>
              <a:miter/>
            </a:ln>
          </p:spPr>
          <p:txBody>
            <a:bodyPr rtlCol="0" anchor="ctr"/>
            <a:lstStyle/>
            <a:p>
              <a:endParaRPr lang="en-US"/>
            </a:p>
          </p:txBody>
        </p:sp>
        <p:sp>
          <p:nvSpPr>
            <p:cNvPr id="264" name="Freeform: Shape 263">
              <a:extLst>
                <a:ext uri="{FF2B5EF4-FFF2-40B4-BE49-F238E27FC236}">
                  <a16:creationId xmlns:a16="http://schemas.microsoft.com/office/drawing/2014/main" id="{600EF5D7-40EA-431B-8E82-052D4CD2F4FA}"/>
                </a:ext>
              </a:extLst>
            </p:cNvPr>
            <p:cNvSpPr/>
            <p:nvPr/>
          </p:nvSpPr>
          <p:spPr>
            <a:xfrm>
              <a:off x="9987740" y="1176771"/>
              <a:ext cx="71403" cy="85547"/>
            </a:xfrm>
            <a:custGeom>
              <a:avLst/>
              <a:gdLst>
                <a:gd name="connsiteX0" fmla="*/ -3221 w 50006"/>
                <a:gd name="connsiteY0" fmla="*/ 59732 h 59912"/>
                <a:gd name="connsiteX1" fmla="*/ -3221 w 50006"/>
                <a:gd name="connsiteY1" fmla="*/ -180 h 59912"/>
                <a:gd name="connsiteX2" fmla="*/ 6874 w 50006"/>
                <a:gd name="connsiteY2" fmla="*/ -180 h 59912"/>
                <a:gd name="connsiteX3" fmla="*/ 6874 w 50006"/>
                <a:gd name="connsiteY3" fmla="*/ 25823 h 59912"/>
                <a:gd name="connsiteX4" fmla="*/ 36593 w 50006"/>
                <a:gd name="connsiteY4" fmla="*/ 25823 h 59912"/>
                <a:gd name="connsiteX5" fmla="*/ 36593 w 50006"/>
                <a:gd name="connsiteY5" fmla="*/ -180 h 59912"/>
                <a:gd name="connsiteX6" fmla="*/ 46785 w 50006"/>
                <a:gd name="connsiteY6" fmla="*/ -180 h 59912"/>
                <a:gd name="connsiteX7" fmla="*/ 46785 w 50006"/>
                <a:gd name="connsiteY7" fmla="*/ 59732 h 59912"/>
                <a:gd name="connsiteX8" fmla="*/ 36593 w 50006"/>
                <a:gd name="connsiteY8" fmla="*/ 59732 h 59912"/>
                <a:gd name="connsiteX9" fmla="*/ 36593 w 50006"/>
                <a:gd name="connsiteY9" fmla="*/ 35253 h 59912"/>
                <a:gd name="connsiteX10" fmla="*/ 6874 w 50006"/>
                <a:gd name="connsiteY10" fmla="*/ 35253 h 59912"/>
                <a:gd name="connsiteX11" fmla="*/ 6874 w 50006"/>
                <a:gd name="connsiteY11" fmla="*/ 59732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006" h="59912">
                  <a:moveTo>
                    <a:pt x="-3221" y="59732"/>
                  </a:moveTo>
                  <a:lnTo>
                    <a:pt x="-3221" y="-180"/>
                  </a:lnTo>
                  <a:lnTo>
                    <a:pt x="6874" y="-180"/>
                  </a:lnTo>
                  <a:lnTo>
                    <a:pt x="6874" y="25823"/>
                  </a:lnTo>
                  <a:lnTo>
                    <a:pt x="36593" y="25823"/>
                  </a:lnTo>
                  <a:lnTo>
                    <a:pt x="36593" y="-180"/>
                  </a:lnTo>
                  <a:lnTo>
                    <a:pt x="46785" y="-180"/>
                  </a:lnTo>
                  <a:lnTo>
                    <a:pt x="46785" y="59732"/>
                  </a:lnTo>
                  <a:lnTo>
                    <a:pt x="36593" y="59732"/>
                  </a:lnTo>
                  <a:lnTo>
                    <a:pt x="36593" y="35253"/>
                  </a:lnTo>
                  <a:lnTo>
                    <a:pt x="6874" y="35253"/>
                  </a:lnTo>
                  <a:lnTo>
                    <a:pt x="6874" y="59732"/>
                  </a:lnTo>
                  <a:close/>
                </a:path>
              </a:pathLst>
            </a:custGeom>
            <a:solidFill>
              <a:srgbClr val="6D6E71"/>
            </a:solidFill>
            <a:ln w="9525" cap="flat">
              <a:noFill/>
              <a:prstDash val="solid"/>
              <a:miter/>
            </a:ln>
          </p:spPr>
          <p:txBody>
            <a:bodyPr rtlCol="0" anchor="ctr"/>
            <a:lstStyle/>
            <a:p>
              <a:endParaRPr lang="en-US"/>
            </a:p>
          </p:txBody>
        </p:sp>
        <p:sp>
          <p:nvSpPr>
            <p:cNvPr id="265" name="Freeform: Shape 264">
              <a:extLst>
                <a:ext uri="{FF2B5EF4-FFF2-40B4-BE49-F238E27FC236}">
                  <a16:creationId xmlns:a16="http://schemas.microsoft.com/office/drawing/2014/main" id="{D9A469A4-D744-464E-9412-25A7BA51F986}"/>
                </a:ext>
              </a:extLst>
            </p:cNvPr>
            <p:cNvSpPr/>
            <p:nvPr/>
          </p:nvSpPr>
          <p:spPr>
            <a:xfrm>
              <a:off x="10076793" y="1196211"/>
              <a:ext cx="64823" cy="67080"/>
            </a:xfrm>
            <a:custGeom>
              <a:avLst/>
              <a:gdLst>
                <a:gd name="connsiteX0" fmla="*/ 42045 w 45398"/>
                <a:gd name="connsiteY0" fmla="*/ 27543 h 46979"/>
                <a:gd name="connsiteX1" fmla="*/ 6327 w 45398"/>
                <a:gd name="connsiteY1" fmla="*/ 27543 h 46979"/>
                <a:gd name="connsiteX2" fmla="*/ 10898 w 45398"/>
                <a:gd name="connsiteY2" fmla="*/ 35544 h 46979"/>
                <a:gd name="connsiteX3" fmla="*/ 20423 w 45398"/>
                <a:gd name="connsiteY3" fmla="*/ 38592 h 46979"/>
                <a:gd name="connsiteX4" fmla="*/ 33376 w 45398"/>
                <a:gd name="connsiteY4" fmla="*/ 33163 h 46979"/>
                <a:gd name="connsiteX5" fmla="*/ 38901 w 45398"/>
                <a:gd name="connsiteY5" fmla="*/ 39164 h 46979"/>
                <a:gd name="connsiteX6" fmla="*/ 19851 w 45398"/>
                <a:gd name="connsiteY6" fmla="*/ 46784 h 46979"/>
                <a:gd name="connsiteX7" fmla="*/ 3564 w 45398"/>
                <a:gd name="connsiteY7" fmla="*/ 40402 h 46979"/>
                <a:gd name="connsiteX8" fmla="*/ -3198 w 45398"/>
                <a:gd name="connsiteY8" fmla="*/ 23257 h 46979"/>
                <a:gd name="connsiteX9" fmla="*/ 3659 w 45398"/>
                <a:gd name="connsiteY9" fmla="*/ 6207 h 46979"/>
                <a:gd name="connsiteX10" fmla="*/ 19851 w 45398"/>
                <a:gd name="connsiteY10" fmla="*/ -175 h 46979"/>
                <a:gd name="connsiteX11" fmla="*/ 35662 w 45398"/>
                <a:gd name="connsiteY11" fmla="*/ 5445 h 46979"/>
                <a:gd name="connsiteX12" fmla="*/ 42138 w 45398"/>
                <a:gd name="connsiteY12" fmla="*/ 20971 h 46979"/>
                <a:gd name="connsiteX13" fmla="*/ 6327 w 45398"/>
                <a:gd name="connsiteY13" fmla="*/ 20018 h 46979"/>
                <a:gd name="connsiteX14" fmla="*/ 32520 w 45398"/>
                <a:gd name="connsiteY14" fmla="*/ 20018 h 46979"/>
                <a:gd name="connsiteX15" fmla="*/ 28900 w 45398"/>
                <a:gd name="connsiteY15" fmla="*/ 11160 h 46979"/>
                <a:gd name="connsiteX16" fmla="*/ 20042 w 45398"/>
                <a:gd name="connsiteY16" fmla="*/ 8112 h 46979"/>
                <a:gd name="connsiteX17" fmla="*/ 10517 w 45398"/>
                <a:gd name="connsiteY17" fmla="*/ 11256 h 46979"/>
                <a:gd name="connsiteX18" fmla="*/ 6327 w 45398"/>
                <a:gd name="connsiteY18" fmla="*/ 2001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8" h="46979">
                  <a:moveTo>
                    <a:pt x="42045" y="27543"/>
                  </a:moveTo>
                  <a:lnTo>
                    <a:pt x="6327" y="27543"/>
                  </a:lnTo>
                  <a:cubicBezTo>
                    <a:pt x="6515" y="30791"/>
                    <a:pt x="8136" y="33772"/>
                    <a:pt x="10898" y="35544"/>
                  </a:cubicBezTo>
                  <a:cubicBezTo>
                    <a:pt x="13659" y="37545"/>
                    <a:pt x="16993" y="38611"/>
                    <a:pt x="20423" y="38592"/>
                  </a:cubicBezTo>
                  <a:cubicBezTo>
                    <a:pt x="25377" y="38916"/>
                    <a:pt x="30139" y="36906"/>
                    <a:pt x="33376" y="33163"/>
                  </a:cubicBezTo>
                  <a:lnTo>
                    <a:pt x="38901" y="39164"/>
                  </a:lnTo>
                  <a:cubicBezTo>
                    <a:pt x="33948" y="44269"/>
                    <a:pt x="26995" y="47031"/>
                    <a:pt x="19851" y="46784"/>
                  </a:cubicBezTo>
                  <a:cubicBezTo>
                    <a:pt x="13754" y="46917"/>
                    <a:pt x="7945" y="44622"/>
                    <a:pt x="3564" y="40402"/>
                  </a:cubicBezTo>
                  <a:cubicBezTo>
                    <a:pt x="-1008" y="35925"/>
                    <a:pt x="-3485" y="29677"/>
                    <a:pt x="-3198" y="23257"/>
                  </a:cubicBezTo>
                  <a:cubicBezTo>
                    <a:pt x="-3485" y="16847"/>
                    <a:pt x="-1008" y="10617"/>
                    <a:pt x="3659" y="6207"/>
                  </a:cubicBezTo>
                  <a:cubicBezTo>
                    <a:pt x="8040" y="2026"/>
                    <a:pt x="13849" y="-270"/>
                    <a:pt x="19851" y="-175"/>
                  </a:cubicBezTo>
                  <a:cubicBezTo>
                    <a:pt x="25660" y="-298"/>
                    <a:pt x="31281" y="1702"/>
                    <a:pt x="35662" y="5445"/>
                  </a:cubicBezTo>
                  <a:cubicBezTo>
                    <a:pt x="40138" y="9332"/>
                    <a:pt x="42520" y="15075"/>
                    <a:pt x="42138" y="20971"/>
                  </a:cubicBezTo>
                  <a:close/>
                  <a:moveTo>
                    <a:pt x="6327" y="20018"/>
                  </a:moveTo>
                  <a:lnTo>
                    <a:pt x="32520" y="20018"/>
                  </a:lnTo>
                  <a:cubicBezTo>
                    <a:pt x="32709" y="16666"/>
                    <a:pt x="31376" y="13408"/>
                    <a:pt x="28900" y="11160"/>
                  </a:cubicBezTo>
                  <a:cubicBezTo>
                    <a:pt x="26423" y="9084"/>
                    <a:pt x="23279" y="7998"/>
                    <a:pt x="20042" y="8112"/>
                  </a:cubicBezTo>
                  <a:cubicBezTo>
                    <a:pt x="16612" y="8084"/>
                    <a:pt x="13280" y="9189"/>
                    <a:pt x="10517" y="11256"/>
                  </a:cubicBezTo>
                  <a:cubicBezTo>
                    <a:pt x="7754" y="13323"/>
                    <a:pt x="6231" y="16590"/>
                    <a:pt x="6327" y="20018"/>
                  </a:cubicBezTo>
                  <a:close/>
                </a:path>
              </a:pathLst>
            </a:custGeom>
            <a:solidFill>
              <a:srgbClr val="6D6E71"/>
            </a:solidFill>
            <a:ln w="9525" cap="flat">
              <a:noFill/>
              <a:prstDash val="solid"/>
              <a:miter/>
            </a:ln>
          </p:spPr>
          <p:txBody>
            <a:bodyPr rtlCol="0" anchor="ctr"/>
            <a:lstStyle/>
            <a:p>
              <a:endParaRPr lang="en-US"/>
            </a:p>
          </p:txBody>
        </p:sp>
        <p:sp>
          <p:nvSpPr>
            <p:cNvPr id="266" name="Freeform: Shape 265">
              <a:extLst>
                <a:ext uri="{FF2B5EF4-FFF2-40B4-BE49-F238E27FC236}">
                  <a16:creationId xmlns:a16="http://schemas.microsoft.com/office/drawing/2014/main" id="{9B5E4285-36F3-4991-84EE-D2B7C47CDAF5}"/>
                </a:ext>
              </a:extLst>
            </p:cNvPr>
            <p:cNvSpPr/>
            <p:nvPr/>
          </p:nvSpPr>
          <p:spPr>
            <a:xfrm>
              <a:off x="10149837" y="1196191"/>
              <a:ext cx="57925" cy="67099"/>
            </a:xfrm>
            <a:custGeom>
              <a:avLst/>
              <a:gdLst>
                <a:gd name="connsiteX0" fmla="*/ 37084 w 40567"/>
                <a:gd name="connsiteY0" fmla="*/ 46132 h 46992"/>
                <a:gd name="connsiteX1" fmla="*/ 28417 w 40567"/>
                <a:gd name="connsiteY1" fmla="*/ 46132 h 46992"/>
                <a:gd name="connsiteX2" fmla="*/ 28417 w 40567"/>
                <a:gd name="connsiteY2" fmla="*/ 40035 h 46992"/>
                <a:gd name="connsiteX3" fmla="*/ 13176 w 40567"/>
                <a:gd name="connsiteY3" fmla="*/ 46798 h 46992"/>
                <a:gd name="connsiteX4" fmla="*/ 1461 w 40567"/>
                <a:gd name="connsiteY4" fmla="*/ 42798 h 46992"/>
                <a:gd name="connsiteX5" fmla="*/ -3206 w 40567"/>
                <a:gd name="connsiteY5" fmla="*/ 32034 h 46992"/>
                <a:gd name="connsiteX6" fmla="*/ 1747 w 40567"/>
                <a:gd name="connsiteY6" fmla="*/ 21938 h 46992"/>
                <a:gd name="connsiteX7" fmla="*/ 15176 w 40567"/>
                <a:gd name="connsiteY7" fmla="*/ 18604 h 46992"/>
                <a:gd name="connsiteX8" fmla="*/ 27654 w 40567"/>
                <a:gd name="connsiteY8" fmla="*/ 18604 h 46992"/>
                <a:gd name="connsiteX9" fmla="*/ 27654 w 40567"/>
                <a:gd name="connsiteY9" fmla="*/ 16890 h 46992"/>
                <a:gd name="connsiteX10" fmla="*/ 17462 w 40567"/>
                <a:gd name="connsiteY10" fmla="*/ 7841 h 46992"/>
                <a:gd name="connsiteX11" fmla="*/ 4319 w 40567"/>
                <a:gd name="connsiteY11" fmla="*/ 12413 h 46992"/>
                <a:gd name="connsiteX12" fmla="*/ 33 w 40567"/>
                <a:gd name="connsiteY12" fmla="*/ 6412 h 46992"/>
                <a:gd name="connsiteX13" fmla="*/ 19083 w 40567"/>
                <a:gd name="connsiteY13" fmla="*/ -160 h 46992"/>
                <a:gd name="connsiteX14" fmla="*/ 32226 w 40567"/>
                <a:gd name="connsiteY14" fmla="*/ 3936 h 46992"/>
                <a:gd name="connsiteX15" fmla="*/ 37275 w 40567"/>
                <a:gd name="connsiteY15" fmla="*/ 16699 h 46992"/>
                <a:gd name="connsiteX16" fmla="*/ 27559 w 40567"/>
                <a:gd name="connsiteY16" fmla="*/ 29177 h 46992"/>
                <a:gd name="connsiteX17" fmla="*/ 27559 w 40567"/>
                <a:gd name="connsiteY17" fmla="*/ 25272 h 46992"/>
                <a:gd name="connsiteX18" fmla="*/ 16702 w 40567"/>
                <a:gd name="connsiteY18" fmla="*/ 25272 h 46992"/>
                <a:gd name="connsiteX19" fmla="*/ 6319 w 40567"/>
                <a:gd name="connsiteY19" fmla="*/ 31844 h 46992"/>
                <a:gd name="connsiteX20" fmla="*/ 8891 w 40567"/>
                <a:gd name="connsiteY20" fmla="*/ 36892 h 46992"/>
                <a:gd name="connsiteX21" fmla="*/ 16034 w 40567"/>
                <a:gd name="connsiteY21" fmla="*/ 38702 h 46992"/>
                <a:gd name="connsiteX22" fmla="*/ 24131 w 40567"/>
                <a:gd name="connsiteY22" fmla="*/ 36130 h 46992"/>
                <a:gd name="connsiteX23" fmla="*/ 27559 w 40567"/>
                <a:gd name="connsiteY23" fmla="*/ 29177 h 4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567" h="46992">
                  <a:moveTo>
                    <a:pt x="37084" y="46132"/>
                  </a:moveTo>
                  <a:lnTo>
                    <a:pt x="28417" y="46132"/>
                  </a:lnTo>
                  <a:lnTo>
                    <a:pt x="28417" y="40035"/>
                  </a:lnTo>
                  <a:cubicBezTo>
                    <a:pt x="24606" y="44512"/>
                    <a:pt x="18988" y="47008"/>
                    <a:pt x="13176" y="46798"/>
                  </a:cubicBezTo>
                  <a:cubicBezTo>
                    <a:pt x="8891" y="46970"/>
                    <a:pt x="4700" y="45541"/>
                    <a:pt x="1461" y="42798"/>
                  </a:cubicBezTo>
                  <a:cubicBezTo>
                    <a:pt x="-1683" y="40112"/>
                    <a:pt x="-3397" y="36149"/>
                    <a:pt x="-3206" y="32034"/>
                  </a:cubicBezTo>
                  <a:cubicBezTo>
                    <a:pt x="-3397" y="28034"/>
                    <a:pt x="-1588" y="24205"/>
                    <a:pt x="1747" y="21938"/>
                  </a:cubicBezTo>
                  <a:cubicBezTo>
                    <a:pt x="5842" y="19547"/>
                    <a:pt x="10509" y="18385"/>
                    <a:pt x="15176" y="18604"/>
                  </a:cubicBezTo>
                  <a:lnTo>
                    <a:pt x="27654" y="18604"/>
                  </a:lnTo>
                  <a:lnTo>
                    <a:pt x="27654" y="16890"/>
                  </a:lnTo>
                  <a:cubicBezTo>
                    <a:pt x="27654" y="10889"/>
                    <a:pt x="24227" y="7841"/>
                    <a:pt x="17462" y="7841"/>
                  </a:cubicBezTo>
                  <a:cubicBezTo>
                    <a:pt x="12700" y="8022"/>
                    <a:pt x="8128" y="9613"/>
                    <a:pt x="4319" y="12413"/>
                  </a:cubicBezTo>
                  <a:lnTo>
                    <a:pt x="33" y="6412"/>
                  </a:lnTo>
                  <a:cubicBezTo>
                    <a:pt x="5460" y="2059"/>
                    <a:pt x="12130" y="-274"/>
                    <a:pt x="19083" y="-160"/>
                  </a:cubicBezTo>
                  <a:cubicBezTo>
                    <a:pt x="23845" y="-370"/>
                    <a:pt x="28417" y="1078"/>
                    <a:pt x="32226" y="3936"/>
                  </a:cubicBezTo>
                  <a:cubicBezTo>
                    <a:pt x="35847" y="7136"/>
                    <a:pt x="37752" y="11880"/>
                    <a:pt x="37275" y="16699"/>
                  </a:cubicBezTo>
                  <a:close/>
                  <a:moveTo>
                    <a:pt x="27559" y="29177"/>
                  </a:moveTo>
                  <a:lnTo>
                    <a:pt x="27559" y="25272"/>
                  </a:lnTo>
                  <a:lnTo>
                    <a:pt x="16702" y="25272"/>
                  </a:lnTo>
                  <a:cubicBezTo>
                    <a:pt x="9844" y="25272"/>
                    <a:pt x="6319" y="27462"/>
                    <a:pt x="6319" y="31844"/>
                  </a:cubicBezTo>
                  <a:cubicBezTo>
                    <a:pt x="6223" y="33863"/>
                    <a:pt x="7177" y="35787"/>
                    <a:pt x="8891" y="36892"/>
                  </a:cubicBezTo>
                  <a:cubicBezTo>
                    <a:pt x="10986" y="38226"/>
                    <a:pt x="13558" y="38864"/>
                    <a:pt x="16034" y="38702"/>
                  </a:cubicBezTo>
                  <a:cubicBezTo>
                    <a:pt x="18988" y="38769"/>
                    <a:pt x="21750" y="37864"/>
                    <a:pt x="24131" y="36130"/>
                  </a:cubicBezTo>
                  <a:cubicBezTo>
                    <a:pt x="26322" y="34530"/>
                    <a:pt x="27654" y="31920"/>
                    <a:pt x="27559" y="29177"/>
                  </a:cubicBezTo>
                  <a:close/>
                </a:path>
              </a:pathLst>
            </a:custGeom>
            <a:solidFill>
              <a:srgbClr val="6D6E71"/>
            </a:solidFill>
            <a:ln w="9525" cap="flat">
              <a:noFill/>
              <a:prstDash val="solid"/>
              <a:miter/>
            </a:ln>
          </p:spPr>
          <p:txBody>
            <a:bodyPr rtlCol="0" anchor="ctr"/>
            <a:lstStyle/>
            <a:p>
              <a:endParaRPr lang="en-US"/>
            </a:p>
          </p:txBody>
        </p:sp>
        <p:sp>
          <p:nvSpPr>
            <p:cNvPr id="267" name="Freeform: Shape 266">
              <a:extLst>
                <a:ext uri="{FF2B5EF4-FFF2-40B4-BE49-F238E27FC236}">
                  <a16:creationId xmlns:a16="http://schemas.microsoft.com/office/drawing/2014/main" id="{A9457607-83F3-4375-9624-585161318694}"/>
                </a:ext>
              </a:extLst>
            </p:cNvPr>
            <p:cNvSpPr/>
            <p:nvPr/>
          </p:nvSpPr>
          <p:spPr>
            <a:xfrm>
              <a:off x="10226700" y="1171466"/>
              <a:ext cx="13601" cy="90850"/>
            </a:xfrm>
            <a:custGeom>
              <a:avLst/>
              <a:gdLst>
                <a:gd name="connsiteX0" fmla="*/ 6304 w 9525"/>
                <a:gd name="connsiteY0" fmla="*/ 63447 h 63626"/>
                <a:gd name="connsiteX1" fmla="*/ -3221 w 9525"/>
                <a:gd name="connsiteY1" fmla="*/ 63447 h 63626"/>
                <a:gd name="connsiteX2" fmla="*/ -3221 w 9525"/>
                <a:gd name="connsiteY2" fmla="*/ -180 h 63626"/>
                <a:gd name="connsiteX3" fmla="*/ 6304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6304" y="63447"/>
                  </a:moveTo>
                  <a:lnTo>
                    <a:pt x="-3221" y="63447"/>
                  </a:lnTo>
                  <a:lnTo>
                    <a:pt x="-3221" y="-180"/>
                  </a:lnTo>
                  <a:lnTo>
                    <a:pt x="6304" y="-180"/>
                  </a:lnTo>
                  <a:close/>
                </a:path>
              </a:pathLst>
            </a:custGeom>
            <a:solidFill>
              <a:srgbClr val="6D6E71"/>
            </a:solidFill>
            <a:ln w="9525" cap="flat">
              <a:noFill/>
              <a:prstDash val="solid"/>
              <a:miter/>
            </a:ln>
          </p:spPr>
          <p:txBody>
            <a:bodyPr rtlCol="0" anchor="ctr"/>
            <a:lstStyle/>
            <a:p>
              <a:endParaRPr lang="en-US"/>
            </a:p>
          </p:txBody>
        </p:sp>
        <p:sp>
          <p:nvSpPr>
            <p:cNvPr id="268" name="Freeform: Shape 267">
              <a:extLst>
                <a:ext uri="{FF2B5EF4-FFF2-40B4-BE49-F238E27FC236}">
                  <a16:creationId xmlns:a16="http://schemas.microsoft.com/office/drawing/2014/main" id="{BD03197E-D706-4BCB-B33C-DC46D120DAD7}"/>
                </a:ext>
              </a:extLst>
            </p:cNvPr>
            <p:cNvSpPr/>
            <p:nvPr/>
          </p:nvSpPr>
          <p:spPr>
            <a:xfrm>
              <a:off x="10255398" y="1176771"/>
              <a:ext cx="45018" cy="86502"/>
            </a:xfrm>
            <a:custGeom>
              <a:avLst/>
              <a:gdLst>
                <a:gd name="connsiteX0" fmla="*/ 11925 w 31528"/>
                <a:gd name="connsiteY0" fmla="*/ 21823 h 60581"/>
                <a:gd name="connsiteX1" fmla="*/ 11925 w 31528"/>
                <a:gd name="connsiteY1" fmla="*/ 44968 h 60581"/>
                <a:gd name="connsiteX2" fmla="*/ 13734 w 31528"/>
                <a:gd name="connsiteY2" fmla="*/ 50207 h 60581"/>
                <a:gd name="connsiteX3" fmla="*/ 18496 w 31528"/>
                <a:gd name="connsiteY3" fmla="*/ 52112 h 60581"/>
                <a:gd name="connsiteX4" fmla="*/ 24401 w 31528"/>
                <a:gd name="connsiteY4" fmla="*/ 49159 h 60581"/>
                <a:gd name="connsiteX5" fmla="*/ 28308 w 31528"/>
                <a:gd name="connsiteY5" fmla="*/ 55922 h 60581"/>
                <a:gd name="connsiteX6" fmla="*/ 17162 w 31528"/>
                <a:gd name="connsiteY6" fmla="*/ 60399 h 60581"/>
                <a:gd name="connsiteX7" fmla="*/ 6686 w 31528"/>
                <a:gd name="connsiteY7" fmla="*/ 56208 h 60581"/>
                <a:gd name="connsiteX8" fmla="*/ 2400 w 31528"/>
                <a:gd name="connsiteY8" fmla="*/ 44778 h 60581"/>
                <a:gd name="connsiteX9" fmla="*/ 2400 w 31528"/>
                <a:gd name="connsiteY9" fmla="*/ 21823 h 60581"/>
                <a:gd name="connsiteX10" fmla="*/ -3221 w 31528"/>
                <a:gd name="connsiteY10" fmla="*/ 21823 h 60581"/>
                <a:gd name="connsiteX11" fmla="*/ -3221 w 31528"/>
                <a:gd name="connsiteY11" fmla="*/ 14108 h 60581"/>
                <a:gd name="connsiteX12" fmla="*/ 2590 w 31528"/>
                <a:gd name="connsiteY12" fmla="*/ 14108 h 60581"/>
                <a:gd name="connsiteX13" fmla="*/ 2590 w 31528"/>
                <a:gd name="connsiteY13" fmla="*/ -180 h 60581"/>
                <a:gd name="connsiteX14" fmla="*/ 12115 w 31528"/>
                <a:gd name="connsiteY14" fmla="*/ -180 h 60581"/>
                <a:gd name="connsiteX15" fmla="*/ 12115 w 31528"/>
                <a:gd name="connsiteY15" fmla="*/ 14108 h 60581"/>
                <a:gd name="connsiteX16" fmla="*/ 24210 w 31528"/>
                <a:gd name="connsiteY16" fmla="*/ 14108 h 60581"/>
                <a:gd name="connsiteX17" fmla="*/ 24210 w 31528"/>
                <a:gd name="connsiteY17" fmla="*/ 21823 h 60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528" h="60581">
                  <a:moveTo>
                    <a:pt x="11925" y="21823"/>
                  </a:moveTo>
                  <a:lnTo>
                    <a:pt x="11925" y="44968"/>
                  </a:lnTo>
                  <a:cubicBezTo>
                    <a:pt x="11829" y="46883"/>
                    <a:pt x="12495" y="48750"/>
                    <a:pt x="13734" y="50207"/>
                  </a:cubicBezTo>
                  <a:cubicBezTo>
                    <a:pt x="14971" y="51522"/>
                    <a:pt x="16687" y="52217"/>
                    <a:pt x="18496" y="52112"/>
                  </a:cubicBezTo>
                  <a:cubicBezTo>
                    <a:pt x="20782" y="52008"/>
                    <a:pt x="22973" y="50941"/>
                    <a:pt x="24401" y="49159"/>
                  </a:cubicBezTo>
                  <a:lnTo>
                    <a:pt x="28308" y="55922"/>
                  </a:lnTo>
                  <a:cubicBezTo>
                    <a:pt x="25259" y="58761"/>
                    <a:pt x="21354" y="60361"/>
                    <a:pt x="17162" y="60399"/>
                  </a:cubicBezTo>
                  <a:cubicBezTo>
                    <a:pt x="13257" y="60466"/>
                    <a:pt x="9448" y="58951"/>
                    <a:pt x="6686" y="56208"/>
                  </a:cubicBezTo>
                  <a:cubicBezTo>
                    <a:pt x="3732" y="53150"/>
                    <a:pt x="2209" y="49017"/>
                    <a:pt x="2400" y="44778"/>
                  </a:cubicBezTo>
                  <a:lnTo>
                    <a:pt x="2400" y="21823"/>
                  </a:lnTo>
                  <a:lnTo>
                    <a:pt x="-3221" y="21823"/>
                  </a:lnTo>
                  <a:lnTo>
                    <a:pt x="-3221" y="14108"/>
                  </a:lnTo>
                  <a:lnTo>
                    <a:pt x="2590" y="14108"/>
                  </a:lnTo>
                  <a:lnTo>
                    <a:pt x="2590" y="-180"/>
                  </a:lnTo>
                  <a:lnTo>
                    <a:pt x="12115" y="-180"/>
                  </a:lnTo>
                  <a:lnTo>
                    <a:pt x="12115" y="14108"/>
                  </a:lnTo>
                  <a:lnTo>
                    <a:pt x="24210" y="14108"/>
                  </a:lnTo>
                  <a:lnTo>
                    <a:pt x="24210" y="21823"/>
                  </a:lnTo>
                  <a:close/>
                </a:path>
              </a:pathLst>
            </a:custGeom>
            <a:solidFill>
              <a:srgbClr val="6D6E71"/>
            </a:solidFill>
            <a:ln w="9525" cap="flat">
              <a:noFill/>
              <a:prstDash val="solid"/>
              <a:miter/>
            </a:ln>
          </p:spPr>
          <p:txBody>
            <a:bodyPr rtlCol="0" anchor="ctr"/>
            <a:lstStyle/>
            <a:p>
              <a:endParaRPr lang="en-US"/>
            </a:p>
          </p:txBody>
        </p:sp>
        <p:sp>
          <p:nvSpPr>
            <p:cNvPr id="269" name="Freeform: Shape 268">
              <a:extLst>
                <a:ext uri="{FF2B5EF4-FFF2-40B4-BE49-F238E27FC236}">
                  <a16:creationId xmlns:a16="http://schemas.microsoft.com/office/drawing/2014/main" id="{C848BB8E-8450-40C5-AADA-761800F89BE8}"/>
                </a:ext>
              </a:extLst>
            </p:cNvPr>
            <p:cNvSpPr/>
            <p:nvPr/>
          </p:nvSpPr>
          <p:spPr>
            <a:xfrm>
              <a:off x="10311435" y="1171602"/>
              <a:ext cx="59915" cy="90715"/>
            </a:xfrm>
            <a:custGeom>
              <a:avLst/>
              <a:gdLst>
                <a:gd name="connsiteX0" fmla="*/ 6304 w 41961"/>
                <a:gd name="connsiteY0" fmla="*/ 38682 h 63531"/>
                <a:gd name="connsiteX1" fmla="*/ 6304 w 41961"/>
                <a:gd name="connsiteY1" fmla="*/ 63352 h 63531"/>
                <a:gd name="connsiteX2" fmla="*/ -3221 w 41961"/>
                <a:gd name="connsiteY2" fmla="*/ 63352 h 63531"/>
                <a:gd name="connsiteX3" fmla="*/ -3221 w 41961"/>
                <a:gd name="connsiteY3" fmla="*/ -180 h 63531"/>
                <a:gd name="connsiteX4" fmla="*/ 6304 w 41961"/>
                <a:gd name="connsiteY4" fmla="*/ -180 h 63531"/>
                <a:gd name="connsiteX5" fmla="*/ 6304 w 41961"/>
                <a:gd name="connsiteY5" fmla="*/ 26109 h 63531"/>
                <a:gd name="connsiteX6" fmla="*/ 12590 w 41961"/>
                <a:gd name="connsiteY6" fmla="*/ 19441 h 63531"/>
                <a:gd name="connsiteX7" fmla="*/ 21543 w 41961"/>
                <a:gd name="connsiteY7" fmla="*/ 17060 h 63531"/>
                <a:gd name="connsiteX8" fmla="*/ 34021 w 41961"/>
                <a:gd name="connsiteY8" fmla="*/ 21823 h 63531"/>
                <a:gd name="connsiteX9" fmla="*/ 38688 w 41961"/>
                <a:gd name="connsiteY9" fmla="*/ 35444 h 63531"/>
                <a:gd name="connsiteX10" fmla="*/ 38688 w 41961"/>
                <a:gd name="connsiteY10" fmla="*/ 63352 h 63531"/>
                <a:gd name="connsiteX11" fmla="*/ 29163 w 41961"/>
                <a:gd name="connsiteY11" fmla="*/ 63352 h 63531"/>
                <a:gd name="connsiteX12" fmla="*/ 29163 w 41961"/>
                <a:gd name="connsiteY12" fmla="*/ 38301 h 63531"/>
                <a:gd name="connsiteX13" fmla="*/ 18685 w 41961"/>
                <a:gd name="connsiteY13" fmla="*/ 25728 h 63531"/>
                <a:gd name="connsiteX14" fmla="*/ 10018 w 41961"/>
                <a:gd name="connsiteY14" fmla="*/ 29062 h 63531"/>
                <a:gd name="connsiteX15" fmla="*/ 6304 w 41961"/>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63531">
                  <a:moveTo>
                    <a:pt x="6304" y="38682"/>
                  </a:moveTo>
                  <a:lnTo>
                    <a:pt x="6304" y="63352"/>
                  </a:lnTo>
                  <a:lnTo>
                    <a:pt x="-3221" y="63352"/>
                  </a:lnTo>
                  <a:lnTo>
                    <a:pt x="-3221" y="-180"/>
                  </a:lnTo>
                  <a:lnTo>
                    <a:pt x="6304" y="-180"/>
                  </a:lnTo>
                  <a:lnTo>
                    <a:pt x="6304" y="26109"/>
                  </a:lnTo>
                  <a:cubicBezTo>
                    <a:pt x="7637" y="23290"/>
                    <a:pt x="9827" y="20966"/>
                    <a:pt x="12590" y="19441"/>
                  </a:cubicBezTo>
                  <a:cubicBezTo>
                    <a:pt x="15352" y="17889"/>
                    <a:pt x="18399" y="17070"/>
                    <a:pt x="21543" y="17060"/>
                  </a:cubicBezTo>
                  <a:cubicBezTo>
                    <a:pt x="26210" y="16898"/>
                    <a:pt x="30686" y="18613"/>
                    <a:pt x="34021" y="21823"/>
                  </a:cubicBezTo>
                  <a:cubicBezTo>
                    <a:pt x="37353" y="25538"/>
                    <a:pt x="39070" y="30452"/>
                    <a:pt x="38688" y="35444"/>
                  </a:cubicBezTo>
                  <a:lnTo>
                    <a:pt x="38688" y="63352"/>
                  </a:lnTo>
                  <a:lnTo>
                    <a:pt x="29163" y="63352"/>
                  </a:lnTo>
                  <a:lnTo>
                    <a:pt x="29163" y="38301"/>
                  </a:lnTo>
                  <a:cubicBezTo>
                    <a:pt x="29163" y="29919"/>
                    <a:pt x="25638" y="25728"/>
                    <a:pt x="18685" y="25728"/>
                  </a:cubicBezTo>
                  <a:cubicBezTo>
                    <a:pt x="15448" y="25700"/>
                    <a:pt x="12399" y="26890"/>
                    <a:pt x="10018" y="29062"/>
                  </a:cubicBezTo>
                  <a:cubicBezTo>
                    <a:pt x="7446" y="31557"/>
                    <a:pt x="6018" y="35082"/>
                    <a:pt x="6304" y="38682"/>
                  </a:cubicBezTo>
                  <a:close/>
                </a:path>
              </a:pathLst>
            </a:custGeom>
            <a:solidFill>
              <a:srgbClr val="6D6E71"/>
            </a:solidFill>
            <a:ln w="9525" cap="flat">
              <a:noFill/>
              <a:prstDash val="solid"/>
              <a:miter/>
            </a:ln>
          </p:spPr>
          <p:txBody>
            <a:bodyPr rtlCol="0" anchor="ctr"/>
            <a:lstStyle/>
            <a:p>
              <a:endParaRPr lang="en-US"/>
            </a:p>
          </p:txBody>
        </p:sp>
        <p:sp>
          <p:nvSpPr>
            <p:cNvPr id="270" name="Freeform: Shape 269">
              <a:extLst>
                <a:ext uri="{FF2B5EF4-FFF2-40B4-BE49-F238E27FC236}">
                  <a16:creationId xmlns:a16="http://schemas.microsoft.com/office/drawing/2014/main" id="{F81DEC62-1CB3-424F-9D11-E3E065371C3A}"/>
                </a:ext>
              </a:extLst>
            </p:cNvPr>
            <p:cNvSpPr/>
            <p:nvPr/>
          </p:nvSpPr>
          <p:spPr>
            <a:xfrm>
              <a:off x="10384604" y="1169698"/>
              <a:ext cx="30432" cy="108940"/>
            </a:xfrm>
            <a:custGeom>
              <a:avLst/>
              <a:gdLst>
                <a:gd name="connsiteX0" fmla="*/ 5160 w 21313"/>
                <a:gd name="connsiteY0" fmla="*/ 58494 h 76295"/>
                <a:gd name="connsiteX1" fmla="*/ 8590 w 21313"/>
                <a:gd name="connsiteY1" fmla="*/ 37920 h 76295"/>
                <a:gd name="connsiteX2" fmla="*/ 5160 w 21313"/>
                <a:gd name="connsiteY2" fmla="*/ 17441 h 76295"/>
                <a:gd name="connsiteX3" fmla="*/ -3221 w 21313"/>
                <a:gd name="connsiteY3" fmla="*/ -180 h 76295"/>
                <a:gd name="connsiteX4" fmla="*/ 6972 w 21313"/>
                <a:gd name="connsiteY4" fmla="*/ -180 h 76295"/>
                <a:gd name="connsiteX5" fmla="*/ 14592 w 21313"/>
                <a:gd name="connsiteY5" fmla="*/ 16393 h 76295"/>
                <a:gd name="connsiteX6" fmla="*/ 14592 w 21313"/>
                <a:gd name="connsiteY6" fmla="*/ 59446 h 76295"/>
                <a:gd name="connsiteX7" fmla="*/ 6972 w 21313"/>
                <a:gd name="connsiteY7" fmla="*/ 76115 h 76295"/>
                <a:gd name="connsiteX8" fmla="*/ -3221 w 21313"/>
                <a:gd name="connsiteY8" fmla="*/ 76115 h 76295"/>
                <a:gd name="connsiteX9" fmla="*/ 5160 w 21313"/>
                <a:gd name="connsiteY9" fmla="*/ 58494 h 76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13" h="76295">
                  <a:moveTo>
                    <a:pt x="5160" y="58494"/>
                  </a:moveTo>
                  <a:cubicBezTo>
                    <a:pt x="7353" y="51855"/>
                    <a:pt x="8495" y="44911"/>
                    <a:pt x="8590" y="37920"/>
                  </a:cubicBezTo>
                  <a:cubicBezTo>
                    <a:pt x="8495" y="30957"/>
                    <a:pt x="7353" y="24042"/>
                    <a:pt x="5160" y="17441"/>
                  </a:cubicBezTo>
                  <a:cubicBezTo>
                    <a:pt x="3256" y="11174"/>
                    <a:pt x="493" y="5240"/>
                    <a:pt x="-3221" y="-180"/>
                  </a:cubicBezTo>
                  <a:lnTo>
                    <a:pt x="6972" y="-180"/>
                  </a:lnTo>
                  <a:cubicBezTo>
                    <a:pt x="10304" y="4935"/>
                    <a:pt x="12876" y="10526"/>
                    <a:pt x="14592" y="16393"/>
                  </a:cubicBezTo>
                  <a:cubicBezTo>
                    <a:pt x="19259" y="30357"/>
                    <a:pt x="19259" y="45483"/>
                    <a:pt x="14592" y="59446"/>
                  </a:cubicBezTo>
                  <a:cubicBezTo>
                    <a:pt x="12876" y="65352"/>
                    <a:pt x="10304" y="70972"/>
                    <a:pt x="6972" y="76115"/>
                  </a:cubicBezTo>
                  <a:lnTo>
                    <a:pt x="-3221" y="76115"/>
                  </a:lnTo>
                  <a:cubicBezTo>
                    <a:pt x="398" y="70686"/>
                    <a:pt x="3256" y="64752"/>
                    <a:pt x="5160" y="58494"/>
                  </a:cubicBezTo>
                  <a:close/>
                </a:path>
              </a:pathLst>
            </a:custGeom>
            <a:solidFill>
              <a:srgbClr val="6D6E71"/>
            </a:solidFill>
            <a:ln w="9525" cap="flat">
              <a:noFill/>
              <a:prstDash val="solid"/>
              <a:miter/>
            </a:ln>
          </p:spPr>
          <p:txBody>
            <a:bodyPr rtlCol="0" anchor="ctr"/>
            <a:lstStyle/>
            <a:p>
              <a:endParaRPr lang="en-US"/>
            </a:p>
          </p:txBody>
        </p:sp>
        <p:sp>
          <p:nvSpPr>
            <p:cNvPr id="271" name="Freeform: Shape 270">
              <a:extLst>
                <a:ext uri="{FF2B5EF4-FFF2-40B4-BE49-F238E27FC236}">
                  <a16:creationId xmlns:a16="http://schemas.microsoft.com/office/drawing/2014/main" id="{BB73E421-DEBC-4694-B0D6-EEFB3CB6413F}"/>
                </a:ext>
              </a:extLst>
            </p:cNvPr>
            <p:cNvSpPr/>
            <p:nvPr/>
          </p:nvSpPr>
          <p:spPr>
            <a:xfrm>
              <a:off x="6825341" y="1810012"/>
              <a:ext cx="66368" cy="85955"/>
            </a:xfrm>
            <a:custGeom>
              <a:avLst/>
              <a:gdLst>
                <a:gd name="connsiteX0" fmla="*/ 25068 w 46480"/>
                <a:gd name="connsiteY0" fmla="*/ 9345 h 60198"/>
                <a:gd name="connsiteX1" fmla="*/ 25068 w 46480"/>
                <a:gd name="connsiteY1" fmla="*/ 60018 h 60198"/>
                <a:gd name="connsiteX2" fmla="*/ 14971 w 46480"/>
                <a:gd name="connsiteY2" fmla="*/ 60018 h 60198"/>
                <a:gd name="connsiteX3" fmla="*/ 14971 w 46480"/>
                <a:gd name="connsiteY3" fmla="*/ 9345 h 60198"/>
                <a:gd name="connsiteX4" fmla="*/ -3221 w 46480"/>
                <a:gd name="connsiteY4" fmla="*/ 9345 h 60198"/>
                <a:gd name="connsiteX5" fmla="*/ -3221 w 46480"/>
                <a:gd name="connsiteY5" fmla="*/ -180 h 60198"/>
                <a:gd name="connsiteX6" fmla="*/ 43260 w 46480"/>
                <a:gd name="connsiteY6" fmla="*/ -180 h 60198"/>
                <a:gd name="connsiteX7" fmla="*/ 43260 w 46480"/>
                <a:gd name="connsiteY7" fmla="*/ 9345 h 6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480" h="60198">
                  <a:moveTo>
                    <a:pt x="25068" y="9345"/>
                  </a:moveTo>
                  <a:lnTo>
                    <a:pt x="25068" y="60018"/>
                  </a:lnTo>
                  <a:lnTo>
                    <a:pt x="14971" y="60018"/>
                  </a:lnTo>
                  <a:lnTo>
                    <a:pt x="14971" y="9345"/>
                  </a:lnTo>
                  <a:lnTo>
                    <a:pt x="-3221" y="9345"/>
                  </a:lnTo>
                  <a:lnTo>
                    <a:pt x="-3221" y="-180"/>
                  </a:lnTo>
                  <a:lnTo>
                    <a:pt x="43260" y="-180"/>
                  </a:lnTo>
                  <a:lnTo>
                    <a:pt x="43260" y="9345"/>
                  </a:lnTo>
                  <a:close/>
                </a:path>
              </a:pathLst>
            </a:custGeom>
            <a:solidFill>
              <a:srgbClr val="6D6E71"/>
            </a:solidFill>
            <a:ln w="9525" cap="flat">
              <a:noFill/>
              <a:prstDash val="solid"/>
              <a:miter/>
            </a:ln>
          </p:spPr>
          <p:txBody>
            <a:bodyPr rtlCol="0" anchor="ctr"/>
            <a:lstStyle/>
            <a:p>
              <a:endParaRPr lang="en-US"/>
            </a:p>
          </p:txBody>
        </p:sp>
        <p:sp>
          <p:nvSpPr>
            <p:cNvPr id="272" name="Freeform: Shape 271">
              <a:extLst>
                <a:ext uri="{FF2B5EF4-FFF2-40B4-BE49-F238E27FC236}">
                  <a16:creationId xmlns:a16="http://schemas.microsoft.com/office/drawing/2014/main" id="{05DF8FC9-F696-4EE3-8C29-15254B7B957F}"/>
                </a:ext>
              </a:extLst>
            </p:cNvPr>
            <p:cNvSpPr/>
            <p:nvPr/>
          </p:nvSpPr>
          <p:spPr>
            <a:xfrm>
              <a:off x="6905583" y="1805389"/>
              <a:ext cx="59887" cy="90715"/>
            </a:xfrm>
            <a:custGeom>
              <a:avLst/>
              <a:gdLst>
                <a:gd name="connsiteX0" fmla="*/ 6304 w 41941"/>
                <a:gd name="connsiteY0" fmla="*/ 38491 h 63531"/>
                <a:gd name="connsiteX1" fmla="*/ 6304 w 41941"/>
                <a:gd name="connsiteY1" fmla="*/ 63257 h 63531"/>
                <a:gd name="connsiteX2" fmla="*/ -3221 w 41941"/>
                <a:gd name="connsiteY2" fmla="*/ 63257 h 63531"/>
                <a:gd name="connsiteX3" fmla="*/ -3221 w 41941"/>
                <a:gd name="connsiteY3" fmla="*/ -180 h 63531"/>
                <a:gd name="connsiteX4" fmla="*/ 6304 w 41941"/>
                <a:gd name="connsiteY4" fmla="*/ -180 h 63531"/>
                <a:gd name="connsiteX5" fmla="*/ 6304 w 41941"/>
                <a:gd name="connsiteY5" fmla="*/ 26014 h 63531"/>
                <a:gd name="connsiteX6" fmla="*/ 12497 w 41941"/>
                <a:gd name="connsiteY6" fmla="*/ 19441 h 63531"/>
                <a:gd name="connsiteX7" fmla="*/ 21450 w 41941"/>
                <a:gd name="connsiteY7" fmla="*/ 17060 h 63531"/>
                <a:gd name="connsiteX8" fmla="*/ 33928 w 41941"/>
                <a:gd name="connsiteY8" fmla="*/ 21727 h 63531"/>
                <a:gd name="connsiteX9" fmla="*/ 38691 w 41941"/>
                <a:gd name="connsiteY9" fmla="*/ 35348 h 63531"/>
                <a:gd name="connsiteX10" fmla="*/ 38691 w 41941"/>
                <a:gd name="connsiteY10" fmla="*/ 63352 h 63531"/>
                <a:gd name="connsiteX11" fmla="*/ 29166 w 41941"/>
                <a:gd name="connsiteY11" fmla="*/ 63352 h 63531"/>
                <a:gd name="connsiteX12" fmla="*/ 29166 w 41941"/>
                <a:gd name="connsiteY12" fmla="*/ 37920 h 63531"/>
                <a:gd name="connsiteX13" fmla="*/ 18687 w 41941"/>
                <a:gd name="connsiteY13" fmla="*/ 25347 h 63531"/>
                <a:gd name="connsiteX14" fmla="*/ 6400 w 41941"/>
                <a:gd name="connsiteY14" fmla="*/ 36625 h 63531"/>
                <a:gd name="connsiteX15" fmla="*/ 6400 w 41941"/>
                <a:gd name="connsiteY15" fmla="*/ 38206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1" h="63531">
                  <a:moveTo>
                    <a:pt x="6304" y="38491"/>
                  </a:moveTo>
                  <a:lnTo>
                    <a:pt x="6304" y="63257"/>
                  </a:lnTo>
                  <a:lnTo>
                    <a:pt x="-3221" y="63257"/>
                  </a:lnTo>
                  <a:lnTo>
                    <a:pt x="-3221" y="-180"/>
                  </a:lnTo>
                  <a:lnTo>
                    <a:pt x="6304" y="-180"/>
                  </a:lnTo>
                  <a:lnTo>
                    <a:pt x="6304" y="26014"/>
                  </a:lnTo>
                  <a:cubicBezTo>
                    <a:pt x="7639" y="23251"/>
                    <a:pt x="9830" y="20956"/>
                    <a:pt x="12497" y="19441"/>
                  </a:cubicBezTo>
                  <a:cubicBezTo>
                    <a:pt x="15162" y="17841"/>
                    <a:pt x="18306" y="17022"/>
                    <a:pt x="21450" y="17060"/>
                  </a:cubicBezTo>
                  <a:cubicBezTo>
                    <a:pt x="26117" y="16841"/>
                    <a:pt x="30593" y="18527"/>
                    <a:pt x="33928" y="21727"/>
                  </a:cubicBezTo>
                  <a:cubicBezTo>
                    <a:pt x="37260" y="25433"/>
                    <a:pt x="38974" y="30347"/>
                    <a:pt x="38691" y="35348"/>
                  </a:cubicBezTo>
                  <a:lnTo>
                    <a:pt x="38691" y="63352"/>
                  </a:lnTo>
                  <a:lnTo>
                    <a:pt x="29166" y="63352"/>
                  </a:lnTo>
                  <a:lnTo>
                    <a:pt x="29166" y="37920"/>
                  </a:lnTo>
                  <a:cubicBezTo>
                    <a:pt x="29166" y="29538"/>
                    <a:pt x="25640" y="25347"/>
                    <a:pt x="18687" y="25347"/>
                  </a:cubicBezTo>
                  <a:cubicBezTo>
                    <a:pt x="12211" y="25061"/>
                    <a:pt x="6686" y="30109"/>
                    <a:pt x="6400" y="36625"/>
                  </a:cubicBezTo>
                  <a:cubicBezTo>
                    <a:pt x="6304" y="37149"/>
                    <a:pt x="6400" y="37682"/>
                    <a:pt x="6400" y="38206"/>
                  </a:cubicBezTo>
                  <a:close/>
                </a:path>
              </a:pathLst>
            </a:custGeom>
            <a:solidFill>
              <a:srgbClr val="6D6E71"/>
            </a:solidFill>
            <a:ln w="9525" cap="flat">
              <a:noFill/>
              <a:prstDash val="solid"/>
              <a:miter/>
            </a:ln>
          </p:spPr>
          <p:txBody>
            <a:bodyPr rtlCol="0" anchor="ctr"/>
            <a:lstStyle/>
            <a:p>
              <a:endParaRPr lang="en-US"/>
            </a:p>
          </p:txBody>
        </p:sp>
        <p:sp>
          <p:nvSpPr>
            <p:cNvPr id="273" name="Freeform: Shape 272">
              <a:extLst>
                <a:ext uri="{FF2B5EF4-FFF2-40B4-BE49-F238E27FC236}">
                  <a16:creationId xmlns:a16="http://schemas.microsoft.com/office/drawing/2014/main" id="{96D0EBAB-3E77-41AB-B46C-22954B9A286C}"/>
                </a:ext>
              </a:extLst>
            </p:cNvPr>
            <p:cNvSpPr/>
            <p:nvPr/>
          </p:nvSpPr>
          <p:spPr>
            <a:xfrm>
              <a:off x="6980862" y="1829851"/>
              <a:ext cx="64839" cy="67089"/>
            </a:xfrm>
            <a:custGeom>
              <a:avLst/>
              <a:gdLst>
                <a:gd name="connsiteX0" fmla="*/ 42166 w 45409"/>
                <a:gd name="connsiteY0" fmla="*/ 27455 h 46985"/>
                <a:gd name="connsiteX1" fmla="*/ 6352 w 45409"/>
                <a:gd name="connsiteY1" fmla="*/ 27455 h 46985"/>
                <a:gd name="connsiteX2" fmla="*/ 10924 w 45409"/>
                <a:gd name="connsiteY2" fmla="*/ 35456 h 46985"/>
                <a:gd name="connsiteX3" fmla="*/ 20449 w 45409"/>
                <a:gd name="connsiteY3" fmla="*/ 38504 h 46985"/>
                <a:gd name="connsiteX4" fmla="*/ 33499 w 45409"/>
                <a:gd name="connsiteY4" fmla="*/ 33170 h 46985"/>
                <a:gd name="connsiteX5" fmla="*/ 38927 w 45409"/>
                <a:gd name="connsiteY5" fmla="*/ 39171 h 46985"/>
                <a:gd name="connsiteX6" fmla="*/ 19877 w 45409"/>
                <a:gd name="connsiteY6" fmla="*/ 46791 h 46985"/>
                <a:gd name="connsiteX7" fmla="*/ 3494 w 45409"/>
                <a:gd name="connsiteY7" fmla="*/ 40409 h 46985"/>
                <a:gd name="connsiteX8" fmla="*/ 3494 w 45409"/>
                <a:gd name="connsiteY8" fmla="*/ 6119 h 46985"/>
                <a:gd name="connsiteX9" fmla="*/ 19686 w 45409"/>
                <a:gd name="connsiteY9" fmla="*/ -168 h 46985"/>
                <a:gd name="connsiteX10" fmla="*/ 35499 w 45409"/>
                <a:gd name="connsiteY10" fmla="*/ 5452 h 46985"/>
                <a:gd name="connsiteX11" fmla="*/ 42166 w 45409"/>
                <a:gd name="connsiteY11" fmla="*/ 20788 h 46985"/>
                <a:gd name="connsiteX12" fmla="*/ 6352 w 45409"/>
                <a:gd name="connsiteY12" fmla="*/ 19930 h 46985"/>
                <a:gd name="connsiteX13" fmla="*/ 32641 w 45409"/>
                <a:gd name="connsiteY13" fmla="*/ 19930 h 46985"/>
                <a:gd name="connsiteX14" fmla="*/ 29023 w 45409"/>
                <a:gd name="connsiteY14" fmla="*/ 11072 h 46985"/>
                <a:gd name="connsiteX15" fmla="*/ 20163 w 45409"/>
                <a:gd name="connsiteY15" fmla="*/ 8024 h 46985"/>
                <a:gd name="connsiteX16" fmla="*/ 10638 w 45409"/>
                <a:gd name="connsiteY16" fmla="*/ 11263 h 46985"/>
                <a:gd name="connsiteX17" fmla="*/ 6066 w 45409"/>
                <a:gd name="connsiteY17" fmla="*/ 19930 h 46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09" h="46985">
                  <a:moveTo>
                    <a:pt x="42166" y="27455"/>
                  </a:moveTo>
                  <a:lnTo>
                    <a:pt x="6352" y="27455"/>
                  </a:lnTo>
                  <a:cubicBezTo>
                    <a:pt x="6543" y="30684"/>
                    <a:pt x="8256" y="33627"/>
                    <a:pt x="10924" y="35456"/>
                  </a:cubicBezTo>
                  <a:cubicBezTo>
                    <a:pt x="13686" y="37504"/>
                    <a:pt x="17021" y="38571"/>
                    <a:pt x="20449" y="38504"/>
                  </a:cubicBezTo>
                  <a:cubicBezTo>
                    <a:pt x="25402" y="38837"/>
                    <a:pt x="30164" y="36875"/>
                    <a:pt x="33499" y="33170"/>
                  </a:cubicBezTo>
                  <a:lnTo>
                    <a:pt x="38927" y="39171"/>
                  </a:lnTo>
                  <a:cubicBezTo>
                    <a:pt x="33878" y="44267"/>
                    <a:pt x="27020" y="47029"/>
                    <a:pt x="19877" y="46791"/>
                  </a:cubicBezTo>
                  <a:cubicBezTo>
                    <a:pt x="13782" y="46905"/>
                    <a:pt x="7875" y="44610"/>
                    <a:pt x="3494" y="40409"/>
                  </a:cubicBezTo>
                  <a:cubicBezTo>
                    <a:pt x="-5459" y="30732"/>
                    <a:pt x="-5459" y="15797"/>
                    <a:pt x="3494" y="6119"/>
                  </a:cubicBezTo>
                  <a:cubicBezTo>
                    <a:pt x="7875" y="2023"/>
                    <a:pt x="13686" y="-225"/>
                    <a:pt x="19686" y="-168"/>
                  </a:cubicBezTo>
                  <a:cubicBezTo>
                    <a:pt x="25497" y="-358"/>
                    <a:pt x="31118" y="1652"/>
                    <a:pt x="35499" y="5452"/>
                  </a:cubicBezTo>
                  <a:cubicBezTo>
                    <a:pt x="39975" y="9262"/>
                    <a:pt x="42452" y="14920"/>
                    <a:pt x="42166" y="20788"/>
                  </a:cubicBezTo>
                  <a:close/>
                  <a:moveTo>
                    <a:pt x="6352" y="19930"/>
                  </a:moveTo>
                  <a:lnTo>
                    <a:pt x="32641" y="19930"/>
                  </a:lnTo>
                  <a:cubicBezTo>
                    <a:pt x="32832" y="16587"/>
                    <a:pt x="31497" y="13339"/>
                    <a:pt x="29023" y="11072"/>
                  </a:cubicBezTo>
                  <a:cubicBezTo>
                    <a:pt x="26546" y="9015"/>
                    <a:pt x="23402" y="7938"/>
                    <a:pt x="20163" y="8024"/>
                  </a:cubicBezTo>
                  <a:cubicBezTo>
                    <a:pt x="16735" y="7986"/>
                    <a:pt x="13400" y="9129"/>
                    <a:pt x="10638" y="11263"/>
                  </a:cubicBezTo>
                  <a:cubicBezTo>
                    <a:pt x="7780" y="13206"/>
                    <a:pt x="6066" y="16463"/>
                    <a:pt x="6066" y="19930"/>
                  </a:cubicBezTo>
                  <a:close/>
                </a:path>
              </a:pathLst>
            </a:custGeom>
            <a:solidFill>
              <a:srgbClr val="6D6E71"/>
            </a:solidFill>
            <a:ln w="9525" cap="flat">
              <a:noFill/>
              <a:prstDash val="solid"/>
              <a:miter/>
            </a:ln>
          </p:spPr>
          <p:txBody>
            <a:bodyPr rtlCol="0" anchor="ctr"/>
            <a:lstStyle/>
            <a:p>
              <a:endParaRPr lang="en-US"/>
            </a:p>
          </p:txBody>
        </p:sp>
        <p:sp>
          <p:nvSpPr>
            <p:cNvPr id="274" name="Freeform: Shape 273">
              <a:extLst>
                <a:ext uri="{FF2B5EF4-FFF2-40B4-BE49-F238E27FC236}">
                  <a16:creationId xmlns:a16="http://schemas.microsoft.com/office/drawing/2014/main" id="{47656AAA-39E1-4E9A-80E3-49C951E88F84}"/>
                </a:ext>
              </a:extLst>
            </p:cNvPr>
            <p:cNvSpPr/>
            <p:nvPr/>
          </p:nvSpPr>
          <p:spPr>
            <a:xfrm>
              <a:off x="7095718" y="1810296"/>
              <a:ext cx="77185" cy="85826"/>
            </a:xfrm>
            <a:custGeom>
              <a:avLst/>
              <a:gdLst>
                <a:gd name="connsiteX0" fmla="*/ 42118 w 54056"/>
                <a:gd name="connsiteY0" fmla="*/ 7717 h 60107"/>
                <a:gd name="connsiteX1" fmla="*/ 50788 w 54056"/>
                <a:gd name="connsiteY1" fmla="*/ 29530 h 60107"/>
                <a:gd name="connsiteX2" fmla="*/ 42404 w 54056"/>
                <a:gd name="connsiteY2" fmla="*/ 51628 h 60107"/>
                <a:gd name="connsiteX3" fmla="*/ 16687 w 54056"/>
                <a:gd name="connsiteY3" fmla="*/ 59819 h 60107"/>
                <a:gd name="connsiteX4" fmla="*/ -3221 w 54056"/>
                <a:gd name="connsiteY4" fmla="*/ 59819 h 60107"/>
                <a:gd name="connsiteX5" fmla="*/ -3221 w 54056"/>
                <a:gd name="connsiteY5" fmla="*/ -93 h 60107"/>
                <a:gd name="connsiteX6" fmla="*/ 17355 w 54056"/>
                <a:gd name="connsiteY6" fmla="*/ -93 h 60107"/>
                <a:gd name="connsiteX7" fmla="*/ 42118 w 54056"/>
                <a:gd name="connsiteY7" fmla="*/ 7717 h 60107"/>
                <a:gd name="connsiteX8" fmla="*/ 40595 w 54056"/>
                <a:gd name="connsiteY8" fmla="*/ 29816 h 60107"/>
                <a:gd name="connsiteX9" fmla="*/ 17069 w 54056"/>
                <a:gd name="connsiteY9" fmla="*/ 9242 h 60107"/>
                <a:gd name="connsiteX10" fmla="*/ 6876 w 54056"/>
                <a:gd name="connsiteY10" fmla="*/ 9242 h 60107"/>
                <a:gd name="connsiteX11" fmla="*/ 6876 w 54056"/>
                <a:gd name="connsiteY11" fmla="*/ 50294 h 60107"/>
                <a:gd name="connsiteX12" fmla="*/ 18115 w 54056"/>
                <a:gd name="connsiteY12" fmla="*/ 50294 h 60107"/>
                <a:gd name="connsiteX13" fmla="*/ 34784 w 54056"/>
                <a:gd name="connsiteY13" fmla="*/ 45055 h 60107"/>
                <a:gd name="connsiteX14" fmla="*/ 40595 w 54056"/>
                <a:gd name="connsiteY14" fmla="*/ 29816 h 60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056" h="60107">
                  <a:moveTo>
                    <a:pt x="42118" y="7717"/>
                  </a:moveTo>
                  <a:cubicBezTo>
                    <a:pt x="48120" y="13356"/>
                    <a:pt x="51262" y="21338"/>
                    <a:pt x="50788" y="29530"/>
                  </a:cubicBezTo>
                  <a:cubicBezTo>
                    <a:pt x="51262" y="37750"/>
                    <a:pt x="48216" y="45770"/>
                    <a:pt x="42404" y="51628"/>
                  </a:cubicBezTo>
                  <a:cubicBezTo>
                    <a:pt x="35261" y="57610"/>
                    <a:pt x="26022" y="60543"/>
                    <a:pt x="16687" y="59819"/>
                  </a:cubicBezTo>
                  <a:lnTo>
                    <a:pt x="-3221" y="59819"/>
                  </a:lnTo>
                  <a:lnTo>
                    <a:pt x="-3221" y="-93"/>
                  </a:lnTo>
                  <a:lnTo>
                    <a:pt x="17355" y="-93"/>
                  </a:lnTo>
                  <a:cubicBezTo>
                    <a:pt x="26308" y="-722"/>
                    <a:pt x="35165" y="2079"/>
                    <a:pt x="42118" y="7717"/>
                  </a:cubicBezTo>
                  <a:close/>
                  <a:moveTo>
                    <a:pt x="40595" y="29816"/>
                  </a:moveTo>
                  <a:cubicBezTo>
                    <a:pt x="40595" y="16100"/>
                    <a:pt x="32784" y="9242"/>
                    <a:pt x="17069" y="9242"/>
                  </a:cubicBezTo>
                  <a:lnTo>
                    <a:pt x="6876" y="9242"/>
                  </a:lnTo>
                  <a:lnTo>
                    <a:pt x="6876" y="50294"/>
                  </a:lnTo>
                  <a:lnTo>
                    <a:pt x="18115" y="50294"/>
                  </a:lnTo>
                  <a:cubicBezTo>
                    <a:pt x="24117" y="50742"/>
                    <a:pt x="30117" y="48866"/>
                    <a:pt x="34784" y="45055"/>
                  </a:cubicBezTo>
                  <a:cubicBezTo>
                    <a:pt x="38881" y="41103"/>
                    <a:pt x="41072" y="35511"/>
                    <a:pt x="40595" y="29816"/>
                  </a:cubicBezTo>
                  <a:close/>
                </a:path>
              </a:pathLst>
            </a:custGeom>
            <a:solidFill>
              <a:srgbClr val="6D6E71"/>
            </a:solidFill>
            <a:ln w="9525" cap="flat">
              <a:noFill/>
              <a:prstDash val="solid"/>
              <a:miter/>
            </a:ln>
          </p:spPr>
          <p:txBody>
            <a:bodyPr rtlCol="0" anchor="ctr"/>
            <a:lstStyle/>
            <a:p>
              <a:endParaRPr lang="en-US"/>
            </a:p>
          </p:txBody>
        </p:sp>
        <p:sp>
          <p:nvSpPr>
            <p:cNvPr id="275" name="Freeform: Shape 274">
              <a:extLst>
                <a:ext uri="{FF2B5EF4-FFF2-40B4-BE49-F238E27FC236}">
                  <a16:creationId xmlns:a16="http://schemas.microsoft.com/office/drawing/2014/main" id="{EC70E4F8-1F3B-442D-AA84-A062B44EB92E}"/>
                </a:ext>
              </a:extLst>
            </p:cNvPr>
            <p:cNvSpPr/>
            <p:nvPr/>
          </p:nvSpPr>
          <p:spPr>
            <a:xfrm>
              <a:off x="7185179" y="1829854"/>
              <a:ext cx="64554" cy="67080"/>
            </a:xfrm>
            <a:custGeom>
              <a:avLst/>
              <a:gdLst>
                <a:gd name="connsiteX0" fmla="*/ 41950 w 45210"/>
                <a:gd name="connsiteY0" fmla="*/ 27453 h 46979"/>
                <a:gd name="connsiteX1" fmla="*/ 6231 w 45210"/>
                <a:gd name="connsiteY1" fmla="*/ 27453 h 46979"/>
                <a:gd name="connsiteX2" fmla="*/ 10803 w 45210"/>
                <a:gd name="connsiteY2" fmla="*/ 35454 h 46979"/>
                <a:gd name="connsiteX3" fmla="*/ 20328 w 45210"/>
                <a:gd name="connsiteY3" fmla="*/ 38502 h 46979"/>
                <a:gd name="connsiteX4" fmla="*/ 33378 w 45210"/>
                <a:gd name="connsiteY4" fmla="*/ 33168 h 46979"/>
                <a:gd name="connsiteX5" fmla="*/ 38901 w 45210"/>
                <a:gd name="connsiteY5" fmla="*/ 39168 h 46979"/>
                <a:gd name="connsiteX6" fmla="*/ 19851 w 45210"/>
                <a:gd name="connsiteY6" fmla="*/ 46789 h 46979"/>
                <a:gd name="connsiteX7" fmla="*/ 3564 w 45210"/>
                <a:gd name="connsiteY7" fmla="*/ 40407 h 46979"/>
                <a:gd name="connsiteX8" fmla="*/ -3198 w 45210"/>
                <a:gd name="connsiteY8" fmla="*/ 23262 h 46979"/>
                <a:gd name="connsiteX9" fmla="*/ 3659 w 45210"/>
                <a:gd name="connsiteY9" fmla="*/ 6117 h 46979"/>
                <a:gd name="connsiteX10" fmla="*/ 35664 w 45210"/>
                <a:gd name="connsiteY10" fmla="*/ 5450 h 46979"/>
                <a:gd name="connsiteX11" fmla="*/ 41950 w 45210"/>
                <a:gd name="connsiteY11" fmla="*/ 20785 h 46979"/>
                <a:gd name="connsiteX12" fmla="*/ 6231 w 45210"/>
                <a:gd name="connsiteY12" fmla="*/ 19928 h 46979"/>
                <a:gd name="connsiteX13" fmla="*/ 32425 w 45210"/>
                <a:gd name="connsiteY13" fmla="*/ 19928 h 46979"/>
                <a:gd name="connsiteX14" fmla="*/ 28900 w 45210"/>
                <a:gd name="connsiteY14" fmla="*/ 11070 h 46979"/>
                <a:gd name="connsiteX15" fmla="*/ 19947 w 45210"/>
                <a:gd name="connsiteY15" fmla="*/ 8022 h 46979"/>
                <a:gd name="connsiteX16" fmla="*/ 10422 w 45210"/>
                <a:gd name="connsiteY16" fmla="*/ 11260 h 46979"/>
                <a:gd name="connsiteX17" fmla="*/ 6517 w 45210"/>
                <a:gd name="connsiteY17" fmla="*/ 1992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210" h="46979">
                  <a:moveTo>
                    <a:pt x="41950" y="27453"/>
                  </a:moveTo>
                  <a:lnTo>
                    <a:pt x="6231" y="27453"/>
                  </a:lnTo>
                  <a:cubicBezTo>
                    <a:pt x="6422" y="30701"/>
                    <a:pt x="8040" y="33682"/>
                    <a:pt x="10803" y="35454"/>
                  </a:cubicBezTo>
                  <a:cubicBezTo>
                    <a:pt x="13566" y="37502"/>
                    <a:pt x="16900" y="38578"/>
                    <a:pt x="20328" y="38502"/>
                  </a:cubicBezTo>
                  <a:cubicBezTo>
                    <a:pt x="25281" y="38873"/>
                    <a:pt x="30139" y="36892"/>
                    <a:pt x="33378" y="33168"/>
                  </a:cubicBezTo>
                  <a:lnTo>
                    <a:pt x="38901" y="39168"/>
                  </a:lnTo>
                  <a:cubicBezTo>
                    <a:pt x="33853" y="44245"/>
                    <a:pt x="26995" y="46998"/>
                    <a:pt x="19851" y="46789"/>
                  </a:cubicBezTo>
                  <a:cubicBezTo>
                    <a:pt x="13756" y="46884"/>
                    <a:pt x="7945" y="44588"/>
                    <a:pt x="3564" y="40407"/>
                  </a:cubicBezTo>
                  <a:cubicBezTo>
                    <a:pt x="-1008" y="35911"/>
                    <a:pt x="-3485" y="29672"/>
                    <a:pt x="-3198" y="23262"/>
                  </a:cubicBezTo>
                  <a:cubicBezTo>
                    <a:pt x="-3485" y="16823"/>
                    <a:pt x="-1008" y="10574"/>
                    <a:pt x="3659" y="6117"/>
                  </a:cubicBezTo>
                  <a:cubicBezTo>
                    <a:pt x="12708" y="-2018"/>
                    <a:pt x="26330" y="-2304"/>
                    <a:pt x="35664" y="5450"/>
                  </a:cubicBezTo>
                  <a:cubicBezTo>
                    <a:pt x="39950" y="9336"/>
                    <a:pt x="42331" y="14984"/>
                    <a:pt x="41950" y="20785"/>
                  </a:cubicBezTo>
                  <a:close/>
                  <a:moveTo>
                    <a:pt x="6231" y="19928"/>
                  </a:moveTo>
                  <a:lnTo>
                    <a:pt x="32425" y="19928"/>
                  </a:lnTo>
                  <a:cubicBezTo>
                    <a:pt x="32616" y="16594"/>
                    <a:pt x="31376" y="13346"/>
                    <a:pt x="28900" y="11070"/>
                  </a:cubicBezTo>
                  <a:cubicBezTo>
                    <a:pt x="26330" y="9031"/>
                    <a:pt x="23186" y="7955"/>
                    <a:pt x="19947" y="8022"/>
                  </a:cubicBezTo>
                  <a:cubicBezTo>
                    <a:pt x="16519" y="7955"/>
                    <a:pt x="13089" y="9098"/>
                    <a:pt x="10422" y="11260"/>
                  </a:cubicBezTo>
                  <a:cubicBezTo>
                    <a:pt x="7754" y="13346"/>
                    <a:pt x="6327" y="16575"/>
                    <a:pt x="6517" y="19928"/>
                  </a:cubicBezTo>
                  <a:close/>
                </a:path>
              </a:pathLst>
            </a:custGeom>
            <a:solidFill>
              <a:srgbClr val="6D6E71"/>
            </a:solidFill>
            <a:ln w="9525" cap="flat">
              <a:noFill/>
              <a:prstDash val="solid"/>
              <a:miter/>
            </a:ln>
          </p:spPr>
          <p:txBody>
            <a:bodyPr rtlCol="0" anchor="ctr"/>
            <a:lstStyle/>
            <a:p>
              <a:endParaRPr lang="en-US"/>
            </a:p>
          </p:txBody>
        </p:sp>
        <p:sp>
          <p:nvSpPr>
            <p:cNvPr id="276" name="Freeform: Shape 275">
              <a:extLst>
                <a:ext uri="{FF2B5EF4-FFF2-40B4-BE49-F238E27FC236}">
                  <a16:creationId xmlns:a16="http://schemas.microsoft.com/office/drawing/2014/main" id="{CE3A1335-B3B1-43AD-9B53-9FCEF94B34F9}"/>
                </a:ext>
              </a:extLst>
            </p:cNvPr>
            <p:cNvSpPr/>
            <p:nvPr/>
          </p:nvSpPr>
          <p:spPr>
            <a:xfrm>
              <a:off x="7265316" y="1829865"/>
              <a:ext cx="66406" cy="89766"/>
            </a:xfrm>
            <a:custGeom>
              <a:avLst/>
              <a:gdLst>
                <a:gd name="connsiteX0" fmla="*/ 21068 w 46507"/>
                <a:gd name="connsiteY0" fmla="*/ -177 h 62867"/>
                <a:gd name="connsiteX1" fmla="*/ 36786 w 46507"/>
                <a:gd name="connsiteY1" fmla="*/ 6109 h 62867"/>
                <a:gd name="connsiteX2" fmla="*/ 43262 w 46507"/>
                <a:gd name="connsiteY2" fmla="*/ 23064 h 62867"/>
                <a:gd name="connsiteX3" fmla="*/ 36786 w 46507"/>
                <a:gd name="connsiteY3" fmla="*/ 40209 h 62867"/>
                <a:gd name="connsiteX4" fmla="*/ 21736 w 46507"/>
                <a:gd name="connsiteY4" fmla="*/ 46781 h 62867"/>
                <a:gd name="connsiteX5" fmla="*/ 6304 w 46507"/>
                <a:gd name="connsiteY5" fmla="*/ 39257 h 62867"/>
                <a:gd name="connsiteX6" fmla="*/ 6304 w 46507"/>
                <a:gd name="connsiteY6" fmla="*/ 62688 h 62867"/>
                <a:gd name="connsiteX7" fmla="*/ -3221 w 46507"/>
                <a:gd name="connsiteY7" fmla="*/ 62688 h 62867"/>
                <a:gd name="connsiteX8" fmla="*/ -3221 w 46507"/>
                <a:gd name="connsiteY8" fmla="*/ 490 h 62867"/>
                <a:gd name="connsiteX9" fmla="*/ 6304 w 46507"/>
                <a:gd name="connsiteY9" fmla="*/ 490 h 62867"/>
                <a:gd name="connsiteX10" fmla="*/ 6304 w 46507"/>
                <a:gd name="connsiteY10" fmla="*/ 8491 h 62867"/>
                <a:gd name="connsiteX11" fmla="*/ 21068 w 46507"/>
                <a:gd name="connsiteY11" fmla="*/ -177 h 62867"/>
                <a:gd name="connsiteX12" fmla="*/ 6114 w 46507"/>
                <a:gd name="connsiteY12" fmla="*/ 23350 h 62867"/>
                <a:gd name="connsiteX13" fmla="*/ 10020 w 46507"/>
                <a:gd name="connsiteY13" fmla="*/ 34018 h 62867"/>
                <a:gd name="connsiteX14" fmla="*/ 19545 w 46507"/>
                <a:gd name="connsiteY14" fmla="*/ 38209 h 62867"/>
                <a:gd name="connsiteX15" fmla="*/ 29070 w 46507"/>
                <a:gd name="connsiteY15" fmla="*/ 34113 h 62867"/>
                <a:gd name="connsiteX16" fmla="*/ 33356 w 46507"/>
                <a:gd name="connsiteY16" fmla="*/ 23445 h 62867"/>
                <a:gd name="connsiteX17" fmla="*/ 29166 w 46507"/>
                <a:gd name="connsiteY17" fmla="*/ 12491 h 62867"/>
                <a:gd name="connsiteX18" fmla="*/ 19641 w 46507"/>
                <a:gd name="connsiteY18" fmla="*/ 8205 h 62867"/>
                <a:gd name="connsiteX19" fmla="*/ 10116 w 46507"/>
                <a:gd name="connsiteY19" fmla="*/ 12491 h 62867"/>
                <a:gd name="connsiteX20" fmla="*/ 6114 w 46507"/>
                <a:gd name="connsiteY20" fmla="*/ 23350 h 6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07" h="62867">
                  <a:moveTo>
                    <a:pt x="21068" y="-177"/>
                  </a:moveTo>
                  <a:cubicBezTo>
                    <a:pt x="26975" y="-272"/>
                    <a:pt x="32593" y="1995"/>
                    <a:pt x="36786" y="6109"/>
                  </a:cubicBezTo>
                  <a:cubicBezTo>
                    <a:pt x="41263" y="10605"/>
                    <a:pt x="43548" y="16758"/>
                    <a:pt x="43262" y="23064"/>
                  </a:cubicBezTo>
                  <a:cubicBezTo>
                    <a:pt x="43548" y="29417"/>
                    <a:pt x="41167" y="35608"/>
                    <a:pt x="36786" y="40209"/>
                  </a:cubicBezTo>
                  <a:cubicBezTo>
                    <a:pt x="32879" y="44400"/>
                    <a:pt x="27452" y="46781"/>
                    <a:pt x="21736" y="46781"/>
                  </a:cubicBezTo>
                  <a:cubicBezTo>
                    <a:pt x="15734" y="46619"/>
                    <a:pt x="10116" y="43876"/>
                    <a:pt x="6304" y="39257"/>
                  </a:cubicBezTo>
                  <a:lnTo>
                    <a:pt x="6304" y="62688"/>
                  </a:lnTo>
                  <a:lnTo>
                    <a:pt x="-3221" y="62688"/>
                  </a:lnTo>
                  <a:lnTo>
                    <a:pt x="-3221" y="490"/>
                  </a:lnTo>
                  <a:lnTo>
                    <a:pt x="6304" y="490"/>
                  </a:lnTo>
                  <a:lnTo>
                    <a:pt x="6304" y="8491"/>
                  </a:lnTo>
                  <a:cubicBezTo>
                    <a:pt x="9258" y="3128"/>
                    <a:pt x="14973" y="-186"/>
                    <a:pt x="21068" y="-177"/>
                  </a:cubicBezTo>
                  <a:close/>
                  <a:moveTo>
                    <a:pt x="6114" y="23350"/>
                  </a:moveTo>
                  <a:cubicBezTo>
                    <a:pt x="5925" y="27284"/>
                    <a:pt x="7353" y="31113"/>
                    <a:pt x="10020" y="34018"/>
                  </a:cubicBezTo>
                  <a:cubicBezTo>
                    <a:pt x="12497" y="36694"/>
                    <a:pt x="15925" y="38218"/>
                    <a:pt x="19545" y="38209"/>
                  </a:cubicBezTo>
                  <a:cubicBezTo>
                    <a:pt x="23164" y="38142"/>
                    <a:pt x="26594" y="36675"/>
                    <a:pt x="29070" y="34113"/>
                  </a:cubicBezTo>
                  <a:cubicBezTo>
                    <a:pt x="31928" y="31332"/>
                    <a:pt x="33547" y="27446"/>
                    <a:pt x="33356" y="23445"/>
                  </a:cubicBezTo>
                  <a:cubicBezTo>
                    <a:pt x="33451" y="19387"/>
                    <a:pt x="31928" y="15444"/>
                    <a:pt x="29166" y="12491"/>
                  </a:cubicBezTo>
                  <a:cubicBezTo>
                    <a:pt x="26689" y="9786"/>
                    <a:pt x="23259" y="8234"/>
                    <a:pt x="19641" y="8205"/>
                  </a:cubicBezTo>
                  <a:cubicBezTo>
                    <a:pt x="16020" y="8205"/>
                    <a:pt x="12497" y="9767"/>
                    <a:pt x="10116" y="12491"/>
                  </a:cubicBezTo>
                  <a:cubicBezTo>
                    <a:pt x="7448" y="15482"/>
                    <a:pt x="6020" y="19359"/>
                    <a:pt x="6114" y="23350"/>
                  </a:cubicBezTo>
                  <a:close/>
                </a:path>
              </a:pathLst>
            </a:custGeom>
            <a:solidFill>
              <a:srgbClr val="6D6E71"/>
            </a:solidFill>
            <a:ln w="9525" cap="flat">
              <a:noFill/>
              <a:prstDash val="solid"/>
              <a:miter/>
            </a:ln>
          </p:spPr>
          <p:txBody>
            <a:bodyPr rtlCol="0" anchor="ctr"/>
            <a:lstStyle/>
            <a:p>
              <a:endParaRPr lang="en-US"/>
            </a:p>
          </p:txBody>
        </p:sp>
        <p:sp>
          <p:nvSpPr>
            <p:cNvPr id="277" name="Freeform: Shape 276">
              <a:extLst>
                <a:ext uri="{FF2B5EF4-FFF2-40B4-BE49-F238E27FC236}">
                  <a16:creationId xmlns:a16="http://schemas.microsoft.com/office/drawing/2014/main" id="{0A618692-6965-4A63-89C6-BF394D1A317F}"/>
                </a:ext>
              </a:extLst>
            </p:cNvPr>
            <p:cNvSpPr/>
            <p:nvPr/>
          </p:nvSpPr>
          <p:spPr>
            <a:xfrm>
              <a:off x="7341576" y="1829019"/>
              <a:ext cx="58046" cy="67646"/>
            </a:xfrm>
            <a:custGeom>
              <a:avLst/>
              <a:gdLst>
                <a:gd name="connsiteX0" fmla="*/ 37193 w 40652"/>
                <a:gd name="connsiteY0" fmla="*/ 46707 h 47375"/>
                <a:gd name="connsiteX1" fmla="*/ 28431 w 40652"/>
                <a:gd name="connsiteY1" fmla="*/ 46707 h 47375"/>
                <a:gd name="connsiteX2" fmla="*/ 28431 w 40652"/>
                <a:gd name="connsiteY2" fmla="*/ 40420 h 47375"/>
                <a:gd name="connsiteX3" fmla="*/ 13285 w 40652"/>
                <a:gd name="connsiteY3" fmla="*/ 47183 h 47375"/>
                <a:gd name="connsiteX4" fmla="*/ 1475 w 40652"/>
                <a:gd name="connsiteY4" fmla="*/ 43183 h 47375"/>
                <a:gd name="connsiteX5" fmla="*/ -3193 w 40652"/>
                <a:gd name="connsiteY5" fmla="*/ 32419 h 47375"/>
                <a:gd name="connsiteX6" fmla="*/ 1761 w 40652"/>
                <a:gd name="connsiteY6" fmla="*/ 22323 h 47375"/>
                <a:gd name="connsiteX7" fmla="*/ 15190 w 40652"/>
                <a:gd name="connsiteY7" fmla="*/ 18989 h 47375"/>
                <a:gd name="connsiteX8" fmla="*/ 27668 w 40652"/>
                <a:gd name="connsiteY8" fmla="*/ 18989 h 47375"/>
                <a:gd name="connsiteX9" fmla="*/ 27668 w 40652"/>
                <a:gd name="connsiteY9" fmla="*/ 17275 h 47375"/>
                <a:gd name="connsiteX10" fmla="*/ 17571 w 40652"/>
                <a:gd name="connsiteY10" fmla="*/ 7750 h 47375"/>
                <a:gd name="connsiteX11" fmla="*/ 4333 w 40652"/>
                <a:gd name="connsiteY11" fmla="*/ 12417 h 47375"/>
                <a:gd name="connsiteX12" fmla="*/ 47 w 40652"/>
                <a:gd name="connsiteY12" fmla="*/ 6416 h 47375"/>
                <a:gd name="connsiteX13" fmla="*/ 19097 w 40652"/>
                <a:gd name="connsiteY13" fmla="*/ -156 h 47375"/>
                <a:gd name="connsiteX14" fmla="*/ 32240 w 40652"/>
                <a:gd name="connsiteY14" fmla="*/ 3844 h 47375"/>
                <a:gd name="connsiteX15" fmla="*/ 37384 w 40652"/>
                <a:gd name="connsiteY15" fmla="*/ 16703 h 47375"/>
                <a:gd name="connsiteX16" fmla="*/ 27668 w 40652"/>
                <a:gd name="connsiteY16" fmla="*/ 29657 h 47375"/>
                <a:gd name="connsiteX17" fmla="*/ 27668 w 40652"/>
                <a:gd name="connsiteY17" fmla="*/ 25847 h 47375"/>
                <a:gd name="connsiteX18" fmla="*/ 16906 w 40652"/>
                <a:gd name="connsiteY18" fmla="*/ 25847 h 47375"/>
                <a:gd name="connsiteX19" fmla="*/ 6523 w 40652"/>
                <a:gd name="connsiteY19" fmla="*/ 32324 h 47375"/>
                <a:gd name="connsiteX20" fmla="*/ 9095 w 40652"/>
                <a:gd name="connsiteY20" fmla="*/ 37468 h 47375"/>
                <a:gd name="connsiteX21" fmla="*/ 16239 w 40652"/>
                <a:gd name="connsiteY21" fmla="*/ 39182 h 47375"/>
                <a:gd name="connsiteX22" fmla="*/ 24238 w 40652"/>
                <a:gd name="connsiteY22" fmla="*/ 36611 h 47375"/>
                <a:gd name="connsiteX23" fmla="*/ 27668 w 40652"/>
                <a:gd name="connsiteY23" fmla="*/ 29657 h 47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2" h="47375">
                  <a:moveTo>
                    <a:pt x="37193" y="46707"/>
                  </a:moveTo>
                  <a:lnTo>
                    <a:pt x="28431" y="46707"/>
                  </a:lnTo>
                  <a:lnTo>
                    <a:pt x="28431" y="40420"/>
                  </a:lnTo>
                  <a:cubicBezTo>
                    <a:pt x="24715" y="44869"/>
                    <a:pt x="19097" y="47364"/>
                    <a:pt x="13285" y="47183"/>
                  </a:cubicBezTo>
                  <a:cubicBezTo>
                    <a:pt x="9000" y="47345"/>
                    <a:pt x="4809" y="45916"/>
                    <a:pt x="1475" y="43183"/>
                  </a:cubicBezTo>
                  <a:cubicBezTo>
                    <a:pt x="-1669" y="40487"/>
                    <a:pt x="-3383" y="36534"/>
                    <a:pt x="-3193" y="32419"/>
                  </a:cubicBezTo>
                  <a:cubicBezTo>
                    <a:pt x="-3479" y="28410"/>
                    <a:pt x="-1574" y="24561"/>
                    <a:pt x="1761" y="22323"/>
                  </a:cubicBezTo>
                  <a:cubicBezTo>
                    <a:pt x="5760" y="19884"/>
                    <a:pt x="10523" y="18722"/>
                    <a:pt x="15190" y="18989"/>
                  </a:cubicBezTo>
                  <a:lnTo>
                    <a:pt x="27668" y="18989"/>
                  </a:lnTo>
                  <a:lnTo>
                    <a:pt x="27668" y="17275"/>
                  </a:lnTo>
                  <a:cubicBezTo>
                    <a:pt x="27668" y="11179"/>
                    <a:pt x="24334" y="7750"/>
                    <a:pt x="17571" y="7750"/>
                  </a:cubicBezTo>
                  <a:cubicBezTo>
                    <a:pt x="12809" y="7950"/>
                    <a:pt x="8142" y="9578"/>
                    <a:pt x="4333" y="12417"/>
                  </a:cubicBezTo>
                  <a:lnTo>
                    <a:pt x="47" y="6416"/>
                  </a:lnTo>
                  <a:cubicBezTo>
                    <a:pt x="5474" y="2063"/>
                    <a:pt x="12144" y="-270"/>
                    <a:pt x="19097" y="-156"/>
                  </a:cubicBezTo>
                  <a:cubicBezTo>
                    <a:pt x="23764" y="-385"/>
                    <a:pt x="28431" y="1034"/>
                    <a:pt x="32240" y="3844"/>
                  </a:cubicBezTo>
                  <a:cubicBezTo>
                    <a:pt x="35861" y="7083"/>
                    <a:pt x="37765" y="11845"/>
                    <a:pt x="37384" y="16703"/>
                  </a:cubicBezTo>
                  <a:close/>
                  <a:moveTo>
                    <a:pt x="27668" y="29657"/>
                  </a:moveTo>
                  <a:lnTo>
                    <a:pt x="27668" y="25847"/>
                  </a:lnTo>
                  <a:lnTo>
                    <a:pt x="16906" y="25847"/>
                  </a:lnTo>
                  <a:cubicBezTo>
                    <a:pt x="9951" y="25847"/>
                    <a:pt x="6523" y="28038"/>
                    <a:pt x="6523" y="32324"/>
                  </a:cubicBezTo>
                  <a:cubicBezTo>
                    <a:pt x="6428" y="34372"/>
                    <a:pt x="7381" y="36325"/>
                    <a:pt x="9095" y="37468"/>
                  </a:cubicBezTo>
                  <a:cubicBezTo>
                    <a:pt x="11286" y="38725"/>
                    <a:pt x="13762" y="39325"/>
                    <a:pt x="16239" y="39182"/>
                  </a:cubicBezTo>
                  <a:cubicBezTo>
                    <a:pt x="19097" y="39239"/>
                    <a:pt x="21952" y="38335"/>
                    <a:pt x="24238" y="36611"/>
                  </a:cubicBezTo>
                  <a:cubicBezTo>
                    <a:pt x="26524" y="35010"/>
                    <a:pt x="27764" y="32400"/>
                    <a:pt x="27668" y="29657"/>
                  </a:cubicBezTo>
                  <a:close/>
                </a:path>
              </a:pathLst>
            </a:custGeom>
            <a:solidFill>
              <a:srgbClr val="6D6E71"/>
            </a:solidFill>
            <a:ln w="9525" cap="flat">
              <a:noFill/>
              <a:prstDash val="solid"/>
              <a:miter/>
            </a:ln>
          </p:spPr>
          <p:txBody>
            <a:bodyPr rtlCol="0" anchor="ctr"/>
            <a:lstStyle/>
            <a:p>
              <a:endParaRPr lang="en-US"/>
            </a:p>
          </p:txBody>
        </p:sp>
        <p:sp>
          <p:nvSpPr>
            <p:cNvPr id="278" name="Freeform: Shape 277">
              <a:extLst>
                <a:ext uri="{FF2B5EF4-FFF2-40B4-BE49-F238E27FC236}">
                  <a16:creationId xmlns:a16="http://schemas.microsoft.com/office/drawing/2014/main" id="{D2E6AE64-536B-49EF-A165-0FAB0644B71E}"/>
                </a:ext>
              </a:extLst>
            </p:cNvPr>
            <p:cNvSpPr/>
            <p:nvPr/>
          </p:nvSpPr>
          <p:spPr>
            <a:xfrm>
              <a:off x="7419684" y="1830412"/>
              <a:ext cx="34682" cy="65554"/>
            </a:xfrm>
            <a:custGeom>
              <a:avLst/>
              <a:gdLst>
                <a:gd name="connsiteX0" fmla="*/ 20592 w 24289"/>
                <a:gd name="connsiteY0" fmla="*/ 9059 h 45910"/>
                <a:gd name="connsiteX1" fmla="*/ 9923 w 24289"/>
                <a:gd name="connsiteY1" fmla="*/ 13726 h 45910"/>
                <a:gd name="connsiteX2" fmla="*/ 6304 w 24289"/>
                <a:gd name="connsiteY2" fmla="*/ 26109 h 45910"/>
                <a:gd name="connsiteX3" fmla="*/ 6304 w 24289"/>
                <a:gd name="connsiteY3" fmla="*/ 45731 h 45910"/>
                <a:gd name="connsiteX4" fmla="*/ -3221 w 24289"/>
                <a:gd name="connsiteY4" fmla="*/ 45731 h 45910"/>
                <a:gd name="connsiteX5" fmla="*/ -3221 w 24289"/>
                <a:gd name="connsiteY5" fmla="*/ 106 h 45910"/>
                <a:gd name="connsiteX6" fmla="*/ 6304 w 24289"/>
                <a:gd name="connsiteY6" fmla="*/ 106 h 45910"/>
                <a:gd name="connsiteX7" fmla="*/ 6304 w 24289"/>
                <a:gd name="connsiteY7" fmla="*/ 9631 h 45910"/>
                <a:gd name="connsiteX8" fmla="*/ 12590 w 24289"/>
                <a:gd name="connsiteY8" fmla="*/ 2582 h 45910"/>
                <a:gd name="connsiteX9" fmla="*/ 21068 w 24289"/>
                <a:gd name="connsiteY9" fmla="*/ -180 h 45910"/>
                <a:gd name="connsiteX10" fmla="*/ 21068 w 24289"/>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9" h="45910">
                  <a:moveTo>
                    <a:pt x="20592" y="9059"/>
                  </a:moveTo>
                  <a:cubicBezTo>
                    <a:pt x="16497" y="8821"/>
                    <a:pt x="12495" y="10555"/>
                    <a:pt x="9923" y="13726"/>
                  </a:cubicBezTo>
                  <a:cubicBezTo>
                    <a:pt x="7353" y="17327"/>
                    <a:pt x="6114" y="21689"/>
                    <a:pt x="6304" y="26109"/>
                  </a:cubicBezTo>
                  <a:lnTo>
                    <a:pt x="6304" y="45731"/>
                  </a:lnTo>
                  <a:lnTo>
                    <a:pt x="-3221" y="45731"/>
                  </a:lnTo>
                  <a:lnTo>
                    <a:pt x="-3221" y="106"/>
                  </a:lnTo>
                  <a:lnTo>
                    <a:pt x="6304" y="106"/>
                  </a:lnTo>
                  <a:lnTo>
                    <a:pt x="6304" y="9631"/>
                  </a:lnTo>
                  <a:cubicBezTo>
                    <a:pt x="7827" y="6821"/>
                    <a:pt x="9923" y="4402"/>
                    <a:pt x="12590" y="2582"/>
                  </a:cubicBezTo>
                  <a:cubicBezTo>
                    <a:pt x="15066" y="820"/>
                    <a:pt x="18020" y="-142"/>
                    <a:pt x="21068" y="-180"/>
                  </a:cubicBezTo>
                  <a:lnTo>
                    <a:pt x="21068" y="9345"/>
                  </a:lnTo>
                  <a:close/>
                </a:path>
              </a:pathLst>
            </a:custGeom>
            <a:solidFill>
              <a:srgbClr val="6D6E71"/>
            </a:solidFill>
            <a:ln w="9525" cap="flat">
              <a:noFill/>
              <a:prstDash val="solid"/>
              <a:miter/>
            </a:ln>
          </p:spPr>
          <p:txBody>
            <a:bodyPr rtlCol="0" anchor="ctr"/>
            <a:lstStyle/>
            <a:p>
              <a:endParaRPr lang="en-US"/>
            </a:p>
          </p:txBody>
        </p:sp>
        <p:sp>
          <p:nvSpPr>
            <p:cNvPr id="279" name="Freeform: Shape 278">
              <a:extLst>
                <a:ext uri="{FF2B5EF4-FFF2-40B4-BE49-F238E27FC236}">
                  <a16:creationId xmlns:a16="http://schemas.microsoft.com/office/drawing/2014/main" id="{E9C27DE3-DDF9-4D60-AC10-2C61EB38E2EC}"/>
                </a:ext>
              </a:extLst>
            </p:cNvPr>
            <p:cNvSpPr/>
            <p:nvPr/>
          </p:nvSpPr>
          <p:spPr>
            <a:xfrm>
              <a:off x="7464158" y="1810421"/>
              <a:ext cx="45289" cy="86502"/>
            </a:xfrm>
            <a:custGeom>
              <a:avLst/>
              <a:gdLst>
                <a:gd name="connsiteX0" fmla="*/ 12113 w 31718"/>
                <a:gd name="connsiteY0" fmla="*/ 21823 h 60581"/>
                <a:gd name="connsiteX1" fmla="*/ 12113 w 31718"/>
                <a:gd name="connsiteY1" fmla="*/ 44968 h 60581"/>
                <a:gd name="connsiteX2" fmla="*/ 13829 w 31718"/>
                <a:gd name="connsiteY2" fmla="*/ 50112 h 60581"/>
                <a:gd name="connsiteX3" fmla="*/ 18687 w 31718"/>
                <a:gd name="connsiteY3" fmla="*/ 52112 h 60581"/>
                <a:gd name="connsiteX4" fmla="*/ 24591 w 31718"/>
                <a:gd name="connsiteY4" fmla="*/ 49064 h 60581"/>
                <a:gd name="connsiteX5" fmla="*/ 28498 w 31718"/>
                <a:gd name="connsiteY5" fmla="*/ 55827 h 60581"/>
                <a:gd name="connsiteX6" fmla="*/ 17352 w 31718"/>
                <a:gd name="connsiteY6" fmla="*/ 60399 h 60581"/>
                <a:gd name="connsiteX7" fmla="*/ 6876 w 31718"/>
                <a:gd name="connsiteY7" fmla="*/ 56113 h 60581"/>
                <a:gd name="connsiteX8" fmla="*/ 2588 w 31718"/>
                <a:gd name="connsiteY8" fmla="*/ 44683 h 60581"/>
                <a:gd name="connsiteX9" fmla="*/ 2588 w 31718"/>
                <a:gd name="connsiteY9" fmla="*/ 21823 h 60581"/>
                <a:gd name="connsiteX10" fmla="*/ -3221 w 31718"/>
                <a:gd name="connsiteY10" fmla="*/ 21823 h 60581"/>
                <a:gd name="connsiteX11" fmla="*/ -3221 w 31718"/>
                <a:gd name="connsiteY11" fmla="*/ 14108 h 60581"/>
                <a:gd name="connsiteX12" fmla="*/ 2588 w 31718"/>
                <a:gd name="connsiteY12" fmla="*/ 14108 h 60581"/>
                <a:gd name="connsiteX13" fmla="*/ 2588 w 31718"/>
                <a:gd name="connsiteY13" fmla="*/ -180 h 60581"/>
                <a:gd name="connsiteX14" fmla="*/ 12113 w 31718"/>
                <a:gd name="connsiteY14" fmla="*/ -180 h 60581"/>
                <a:gd name="connsiteX15" fmla="*/ 12113 w 31718"/>
                <a:gd name="connsiteY15" fmla="*/ 14108 h 60581"/>
                <a:gd name="connsiteX16" fmla="*/ 24115 w 31718"/>
                <a:gd name="connsiteY16" fmla="*/ 14108 h 60581"/>
                <a:gd name="connsiteX17" fmla="*/ 24115 w 31718"/>
                <a:gd name="connsiteY17" fmla="*/ 21823 h 60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1">
                  <a:moveTo>
                    <a:pt x="12113" y="21823"/>
                  </a:moveTo>
                  <a:lnTo>
                    <a:pt x="12113" y="44968"/>
                  </a:lnTo>
                  <a:cubicBezTo>
                    <a:pt x="12020" y="46835"/>
                    <a:pt x="12590" y="48683"/>
                    <a:pt x="13829" y="50112"/>
                  </a:cubicBezTo>
                  <a:cubicBezTo>
                    <a:pt x="15066" y="51474"/>
                    <a:pt x="16876" y="52217"/>
                    <a:pt x="18687" y="52112"/>
                  </a:cubicBezTo>
                  <a:cubicBezTo>
                    <a:pt x="20973" y="51950"/>
                    <a:pt x="23164" y="50855"/>
                    <a:pt x="24591" y="49064"/>
                  </a:cubicBezTo>
                  <a:lnTo>
                    <a:pt x="28498" y="55827"/>
                  </a:lnTo>
                  <a:cubicBezTo>
                    <a:pt x="25545" y="58732"/>
                    <a:pt x="21545" y="60370"/>
                    <a:pt x="17352" y="60399"/>
                  </a:cubicBezTo>
                  <a:cubicBezTo>
                    <a:pt x="13448" y="60475"/>
                    <a:pt x="9639" y="58923"/>
                    <a:pt x="6876" y="56113"/>
                  </a:cubicBezTo>
                  <a:cubicBezTo>
                    <a:pt x="3923" y="53074"/>
                    <a:pt x="2304" y="48921"/>
                    <a:pt x="2588" y="44683"/>
                  </a:cubicBezTo>
                  <a:lnTo>
                    <a:pt x="2588" y="21823"/>
                  </a:lnTo>
                  <a:lnTo>
                    <a:pt x="-3221" y="21823"/>
                  </a:lnTo>
                  <a:lnTo>
                    <a:pt x="-3221" y="14108"/>
                  </a:lnTo>
                  <a:lnTo>
                    <a:pt x="2588" y="14108"/>
                  </a:lnTo>
                  <a:lnTo>
                    <a:pt x="2588" y="-180"/>
                  </a:lnTo>
                  <a:lnTo>
                    <a:pt x="12113" y="-180"/>
                  </a:lnTo>
                  <a:lnTo>
                    <a:pt x="12113" y="14108"/>
                  </a:lnTo>
                  <a:lnTo>
                    <a:pt x="24115" y="14108"/>
                  </a:lnTo>
                  <a:lnTo>
                    <a:pt x="24115" y="21823"/>
                  </a:lnTo>
                  <a:close/>
                </a:path>
              </a:pathLst>
            </a:custGeom>
            <a:solidFill>
              <a:srgbClr val="6D6E71"/>
            </a:solidFill>
            <a:ln w="9525" cap="flat">
              <a:noFill/>
              <a:prstDash val="solid"/>
              <a:miter/>
            </a:ln>
          </p:spPr>
          <p:txBody>
            <a:bodyPr rtlCol="0" anchor="ctr"/>
            <a:lstStyle/>
            <a:p>
              <a:endParaRPr lang="en-US"/>
            </a:p>
          </p:txBody>
        </p:sp>
        <p:sp>
          <p:nvSpPr>
            <p:cNvPr id="280" name="Freeform: Shape 279">
              <a:extLst>
                <a:ext uri="{FF2B5EF4-FFF2-40B4-BE49-F238E27FC236}">
                  <a16:creationId xmlns:a16="http://schemas.microsoft.com/office/drawing/2014/main" id="{9F8E5EFB-37EC-45D5-B53E-E29BA3044333}"/>
                </a:ext>
              </a:extLst>
            </p:cNvPr>
            <p:cNvSpPr/>
            <p:nvPr/>
          </p:nvSpPr>
          <p:spPr>
            <a:xfrm>
              <a:off x="7520462" y="1829784"/>
              <a:ext cx="105039" cy="66319"/>
            </a:xfrm>
            <a:custGeom>
              <a:avLst/>
              <a:gdLst>
                <a:gd name="connsiteX0" fmla="*/ 6304 w 73563"/>
                <a:gd name="connsiteY0" fmla="*/ 21406 h 46446"/>
                <a:gd name="connsiteX1" fmla="*/ 6304 w 73563"/>
                <a:gd name="connsiteY1" fmla="*/ 46171 h 46446"/>
                <a:gd name="connsiteX2" fmla="*/ -3221 w 73563"/>
                <a:gd name="connsiteY2" fmla="*/ 46171 h 46446"/>
                <a:gd name="connsiteX3" fmla="*/ -3221 w 73563"/>
                <a:gd name="connsiteY3" fmla="*/ 546 h 46446"/>
                <a:gd name="connsiteX4" fmla="*/ 6304 w 73563"/>
                <a:gd name="connsiteY4" fmla="*/ 546 h 46446"/>
                <a:gd name="connsiteX5" fmla="*/ 6304 w 73563"/>
                <a:gd name="connsiteY5" fmla="*/ 8833 h 46446"/>
                <a:gd name="connsiteX6" fmla="*/ 12497 w 73563"/>
                <a:gd name="connsiteY6" fmla="*/ 2261 h 46446"/>
                <a:gd name="connsiteX7" fmla="*/ 21450 w 73563"/>
                <a:gd name="connsiteY7" fmla="*/ -121 h 46446"/>
                <a:gd name="connsiteX8" fmla="*/ 36119 w 73563"/>
                <a:gd name="connsiteY8" fmla="*/ 8738 h 46446"/>
                <a:gd name="connsiteX9" fmla="*/ 53073 w 73563"/>
                <a:gd name="connsiteY9" fmla="*/ -121 h 46446"/>
                <a:gd name="connsiteX10" fmla="*/ 65549 w 73563"/>
                <a:gd name="connsiteY10" fmla="*/ 4547 h 46446"/>
                <a:gd name="connsiteX11" fmla="*/ 70312 w 73563"/>
                <a:gd name="connsiteY11" fmla="*/ 18168 h 46446"/>
                <a:gd name="connsiteX12" fmla="*/ 70312 w 73563"/>
                <a:gd name="connsiteY12" fmla="*/ 46171 h 46446"/>
                <a:gd name="connsiteX13" fmla="*/ 60787 w 73563"/>
                <a:gd name="connsiteY13" fmla="*/ 46171 h 46446"/>
                <a:gd name="connsiteX14" fmla="*/ 60787 w 73563"/>
                <a:gd name="connsiteY14" fmla="*/ 20835 h 46446"/>
                <a:gd name="connsiteX15" fmla="*/ 50311 w 73563"/>
                <a:gd name="connsiteY15" fmla="*/ 8262 h 46446"/>
                <a:gd name="connsiteX16" fmla="*/ 41737 w 73563"/>
                <a:gd name="connsiteY16" fmla="*/ 11310 h 46446"/>
                <a:gd name="connsiteX17" fmla="*/ 37928 w 73563"/>
                <a:gd name="connsiteY17" fmla="*/ 20835 h 46446"/>
                <a:gd name="connsiteX18" fmla="*/ 37928 w 73563"/>
                <a:gd name="connsiteY18" fmla="*/ 46266 h 46446"/>
                <a:gd name="connsiteX19" fmla="*/ 28403 w 73563"/>
                <a:gd name="connsiteY19" fmla="*/ 46266 h 46446"/>
                <a:gd name="connsiteX20" fmla="*/ 28403 w 73563"/>
                <a:gd name="connsiteY20" fmla="*/ 20835 h 46446"/>
                <a:gd name="connsiteX21" fmla="*/ 26022 w 73563"/>
                <a:gd name="connsiteY21" fmla="*/ 11310 h 46446"/>
                <a:gd name="connsiteX22" fmla="*/ 18783 w 73563"/>
                <a:gd name="connsiteY22" fmla="*/ 8262 h 46446"/>
                <a:gd name="connsiteX23" fmla="*/ 10116 w 73563"/>
                <a:gd name="connsiteY23" fmla="*/ 11500 h 46446"/>
                <a:gd name="connsiteX24" fmla="*/ 6304 w 73563"/>
                <a:gd name="connsiteY24" fmla="*/ 21406 h 46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563" h="46446">
                  <a:moveTo>
                    <a:pt x="6304" y="21406"/>
                  </a:moveTo>
                  <a:lnTo>
                    <a:pt x="6304" y="46171"/>
                  </a:lnTo>
                  <a:lnTo>
                    <a:pt x="-3221" y="46171"/>
                  </a:lnTo>
                  <a:lnTo>
                    <a:pt x="-3221" y="546"/>
                  </a:lnTo>
                  <a:lnTo>
                    <a:pt x="6304" y="546"/>
                  </a:lnTo>
                  <a:lnTo>
                    <a:pt x="6304" y="8833"/>
                  </a:lnTo>
                  <a:cubicBezTo>
                    <a:pt x="7639" y="6090"/>
                    <a:pt x="9830" y="3804"/>
                    <a:pt x="12497" y="2261"/>
                  </a:cubicBezTo>
                  <a:cubicBezTo>
                    <a:pt x="15259" y="689"/>
                    <a:pt x="18306" y="-130"/>
                    <a:pt x="21450" y="-121"/>
                  </a:cubicBezTo>
                  <a:cubicBezTo>
                    <a:pt x="27735" y="-692"/>
                    <a:pt x="33642" y="2899"/>
                    <a:pt x="36119" y="8738"/>
                  </a:cubicBezTo>
                  <a:cubicBezTo>
                    <a:pt x="40023" y="3194"/>
                    <a:pt x="46311" y="-121"/>
                    <a:pt x="53073" y="-121"/>
                  </a:cubicBezTo>
                  <a:cubicBezTo>
                    <a:pt x="57645" y="-321"/>
                    <a:pt x="62217" y="1365"/>
                    <a:pt x="65549" y="4547"/>
                  </a:cubicBezTo>
                  <a:cubicBezTo>
                    <a:pt x="68884" y="8252"/>
                    <a:pt x="70598" y="13167"/>
                    <a:pt x="70312" y="18168"/>
                  </a:cubicBezTo>
                  <a:lnTo>
                    <a:pt x="70312" y="46171"/>
                  </a:lnTo>
                  <a:lnTo>
                    <a:pt x="60787" y="46171"/>
                  </a:lnTo>
                  <a:lnTo>
                    <a:pt x="60787" y="20835"/>
                  </a:lnTo>
                  <a:cubicBezTo>
                    <a:pt x="60787" y="12453"/>
                    <a:pt x="57264" y="8262"/>
                    <a:pt x="50311" y="8262"/>
                  </a:cubicBezTo>
                  <a:cubicBezTo>
                    <a:pt x="47167" y="8243"/>
                    <a:pt x="44118" y="9319"/>
                    <a:pt x="41737" y="11310"/>
                  </a:cubicBezTo>
                  <a:cubicBezTo>
                    <a:pt x="39167" y="13786"/>
                    <a:pt x="37737" y="17263"/>
                    <a:pt x="37928" y="20835"/>
                  </a:cubicBezTo>
                  <a:lnTo>
                    <a:pt x="37928" y="46266"/>
                  </a:lnTo>
                  <a:lnTo>
                    <a:pt x="28403" y="46266"/>
                  </a:lnTo>
                  <a:lnTo>
                    <a:pt x="28403" y="20835"/>
                  </a:lnTo>
                  <a:cubicBezTo>
                    <a:pt x="28689" y="17491"/>
                    <a:pt x="27831" y="14148"/>
                    <a:pt x="26022" y="11310"/>
                  </a:cubicBezTo>
                  <a:cubicBezTo>
                    <a:pt x="24308" y="9138"/>
                    <a:pt x="21545" y="7995"/>
                    <a:pt x="18783" y="8262"/>
                  </a:cubicBezTo>
                  <a:cubicBezTo>
                    <a:pt x="15543" y="8205"/>
                    <a:pt x="12497" y="9357"/>
                    <a:pt x="10116" y="11500"/>
                  </a:cubicBezTo>
                  <a:cubicBezTo>
                    <a:pt x="7353" y="14043"/>
                    <a:pt x="6018" y="17691"/>
                    <a:pt x="6304" y="21406"/>
                  </a:cubicBezTo>
                  <a:close/>
                </a:path>
              </a:pathLst>
            </a:custGeom>
            <a:solidFill>
              <a:srgbClr val="6D6E71"/>
            </a:solidFill>
            <a:ln w="9525" cap="flat">
              <a:noFill/>
              <a:prstDash val="solid"/>
              <a:miter/>
            </a:ln>
          </p:spPr>
          <p:txBody>
            <a:bodyPr rtlCol="0" anchor="ctr"/>
            <a:lstStyle/>
            <a:p>
              <a:endParaRPr lang="en-US"/>
            </a:p>
          </p:txBody>
        </p:sp>
        <p:sp>
          <p:nvSpPr>
            <p:cNvPr id="281" name="Freeform: Shape 280">
              <a:extLst>
                <a:ext uri="{FF2B5EF4-FFF2-40B4-BE49-F238E27FC236}">
                  <a16:creationId xmlns:a16="http://schemas.microsoft.com/office/drawing/2014/main" id="{D6315D90-3E15-40FB-8C46-4742DD1B81A4}"/>
                </a:ext>
              </a:extLst>
            </p:cNvPr>
            <p:cNvSpPr/>
            <p:nvPr/>
          </p:nvSpPr>
          <p:spPr>
            <a:xfrm>
              <a:off x="7640797" y="1829854"/>
              <a:ext cx="64824" cy="67080"/>
            </a:xfrm>
            <a:custGeom>
              <a:avLst/>
              <a:gdLst>
                <a:gd name="connsiteX0" fmla="*/ 41950 w 45399"/>
                <a:gd name="connsiteY0" fmla="*/ 27453 h 46979"/>
                <a:gd name="connsiteX1" fmla="*/ 6231 w 45399"/>
                <a:gd name="connsiteY1" fmla="*/ 27453 h 46979"/>
                <a:gd name="connsiteX2" fmla="*/ 10803 w 45399"/>
                <a:gd name="connsiteY2" fmla="*/ 35454 h 46979"/>
                <a:gd name="connsiteX3" fmla="*/ 20328 w 45399"/>
                <a:gd name="connsiteY3" fmla="*/ 38502 h 46979"/>
                <a:gd name="connsiteX4" fmla="*/ 33378 w 45399"/>
                <a:gd name="connsiteY4" fmla="*/ 33168 h 46979"/>
                <a:gd name="connsiteX5" fmla="*/ 38901 w 45399"/>
                <a:gd name="connsiteY5" fmla="*/ 39168 h 46979"/>
                <a:gd name="connsiteX6" fmla="*/ 19851 w 45399"/>
                <a:gd name="connsiteY6" fmla="*/ 46789 h 46979"/>
                <a:gd name="connsiteX7" fmla="*/ 3564 w 45399"/>
                <a:gd name="connsiteY7" fmla="*/ 40407 h 46979"/>
                <a:gd name="connsiteX8" fmla="*/ -3198 w 45399"/>
                <a:gd name="connsiteY8" fmla="*/ 23262 h 46979"/>
                <a:gd name="connsiteX9" fmla="*/ 3659 w 45399"/>
                <a:gd name="connsiteY9" fmla="*/ 6117 h 46979"/>
                <a:gd name="connsiteX10" fmla="*/ 35664 w 45399"/>
                <a:gd name="connsiteY10" fmla="*/ 5450 h 46979"/>
                <a:gd name="connsiteX11" fmla="*/ 42141 w 45399"/>
                <a:gd name="connsiteY11" fmla="*/ 20881 h 46979"/>
                <a:gd name="connsiteX12" fmla="*/ 6231 w 45399"/>
                <a:gd name="connsiteY12" fmla="*/ 19928 h 46979"/>
                <a:gd name="connsiteX13" fmla="*/ 32330 w 45399"/>
                <a:gd name="connsiteY13" fmla="*/ 19928 h 46979"/>
                <a:gd name="connsiteX14" fmla="*/ 28807 w 45399"/>
                <a:gd name="connsiteY14" fmla="*/ 11070 h 46979"/>
                <a:gd name="connsiteX15" fmla="*/ 19851 w 45399"/>
                <a:gd name="connsiteY15" fmla="*/ 8022 h 46979"/>
                <a:gd name="connsiteX16" fmla="*/ 10326 w 45399"/>
                <a:gd name="connsiteY16" fmla="*/ 11260 h 46979"/>
                <a:gd name="connsiteX17" fmla="*/ 6231 w 45399"/>
                <a:gd name="connsiteY17" fmla="*/ 1992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99" h="46979">
                  <a:moveTo>
                    <a:pt x="41950" y="27453"/>
                  </a:moveTo>
                  <a:lnTo>
                    <a:pt x="6231" y="27453"/>
                  </a:lnTo>
                  <a:cubicBezTo>
                    <a:pt x="6422" y="30701"/>
                    <a:pt x="8040" y="33682"/>
                    <a:pt x="10803" y="35454"/>
                  </a:cubicBezTo>
                  <a:cubicBezTo>
                    <a:pt x="13566" y="37502"/>
                    <a:pt x="16900" y="38578"/>
                    <a:pt x="20328" y="38502"/>
                  </a:cubicBezTo>
                  <a:cubicBezTo>
                    <a:pt x="25281" y="38873"/>
                    <a:pt x="30139" y="36892"/>
                    <a:pt x="33378" y="33168"/>
                  </a:cubicBezTo>
                  <a:lnTo>
                    <a:pt x="38901" y="39168"/>
                  </a:lnTo>
                  <a:cubicBezTo>
                    <a:pt x="33853" y="44245"/>
                    <a:pt x="26995" y="46998"/>
                    <a:pt x="19851" y="46789"/>
                  </a:cubicBezTo>
                  <a:cubicBezTo>
                    <a:pt x="13756" y="46884"/>
                    <a:pt x="7945" y="44588"/>
                    <a:pt x="3564" y="40407"/>
                  </a:cubicBezTo>
                  <a:cubicBezTo>
                    <a:pt x="-1008" y="35911"/>
                    <a:pt x="-3485" y="29672"/>
                    <a:pt x="-3198" y="23262"/>
                  </a:cubicBezTo>
                  <a:cubicBezTo>
                    <a:pt x="-3485" y="16823"/>
                    <a:pt x="-1008" y="10574"/>
                    <a:pt x="3659" y="6117"/>
                  </a:cubicBezTo>
                  <a:cubicBezTo>
                    <a:pt x="12708" y="-2018"/>
                    <a:pt x="26330" y="-2304"/>
                    <a:pt x="35664" y="5450"/>
                  </a:cubicBezTo>
                  <a:cubicBezTo>
                    <a:pt x="40045" y="9317"/>
                    <a:pt x="42522" y="15013"/>
                    <a:pt x="42141" y="20881"/>
                  </a:cubicBezTo>
                  <a:close/>
                  <a:moveTo>
                    <a:pt x="6231" y="19928"/>
                  </a:moveTo>
                  <a:lnTo>
                    <a:pt x="32330" y="19928"/>
                  </a:lnTo>
                  <a:cubicBezTo>
                    <a:pt x="32520" y="16594"/>
                    <a:pt x="31281" y="13346"/>
                    <a:pt x="28807" y="11070"/>
                  </a:cubicBezTo>
                  <a:cubicBezTo>
                    <a:pt x="26235" y="9031"/>
                    <a:pt x="23091" y="7955"/>
                    <a:pt x="19851" y="8022"/>
                  </a:cubicBezTo>
                  <a:cubicBezTo>
                    <a:pt x="16424" y="7964"/>
                    <a:pt x="12994" y="9117"/>
                    <a:pt x="10326" y="11260"/>
                  </a:cubicBezTo>
                  <a:cubicBezTo>
                    <a:pt x="7659" y="13308"/>
                    <a:pt x="6136" y="16546"/>
                    <a:pt x="6231" y="19928"/>
                  </a:cubicBezTo>
                  <a:close/>
                </a:path>
              </a:pathLst>
            </a:custGeom>
            <a:solidFill>
              <a:srgbClr val="6D6E71"/>
            </a:solidFill>
            <a:ln w="9525" cap="flat">
              <a:noFill/>
              <a:prstDash val="solid"/>
              <a:miter/>
            </a:ln>
          </p:spPr>
          <p:txBody>
            <a:bodyPr rtlCol="0" anchor="ctr"/>
            <a:lstStyle/>
            <a:p>
              <a:endParaRPr lang="en-US"/>
            </a:p>
          </p:txBody>
        </p:sp>
        <p:sp>
          <p:nvSpPr>
            <p:cNvPr id="282" name="Freeform: Shape 281">
              <a:extLst>
                <a:ext uri="{FF2B5EF4-FFF2-40B4-BE49-F238E27FC236}">
                  <a16:creationId xmlns:a16="http://schemas.microsoft.com/office/drawing/2014/main" id="{0CBE6498-2331-4761-8A3E-4C0201CA84F1}"/>
                </a:ext>
              </a:extLst>
            </p:cNvPr>
            <p:cNvSpPr/>
            <p:nvPr/>
          </p:nvSpPr>
          <p:spPr>
            <a:xfrm>
              <a:off x="7720529" y="1829841"/>
              <a:ext cx="59884" cy="66125"/>
            </a:xfrm>
            <a:custGeom>
              <a:avLst/>
              <a:gdLst>
                <a:gd name="connsiteX0" fmla="*/ 6304 w 41939"/>
                <a:gd name="connsiteY0" fmla="*/ 21366 h 46310"/>
                <a:gd name="connsiteX1" fmla="*/ 6304 w 41939"/>
                <a:gd name="connsiteY1" fmla="*/ 46131 h 46310"/>
                <a:gd name="connsiteX2" fmla="*/ -3221 w 41939"/>
                <a:gd name="connsiteY2" fmla="*/ 46131 h 46310"/>
                <a:gd name="connsiteX3" fmla="*/ -3221 w 41939"/>
                <a:gd name="connsiteY3" fmla="*/ 506 h 46310"/>
                <a:gd name="connsiteX4" fmla="*/ 6304 w 41939"/>
                <a:gd name="connsiteY4" fmla="*/ 506 h 46310"/>
                <a:gd name="connsiteX5" fmla="*/ 6304 w 41939"/>
                <a:gd name="connsiteY5" fmla="*/ 8792 h 46310"/>
                <a:gd name="connsiteX6" fmla="*/ 12685 w 41939"/>
                <a:gd name="connsiteY6" fmla="*/ 2220 h 46310"/>
                <a:gd name="connsiteX7" fmla="*/ 21447 w 41939"/>
                <a:gd name="connsiteY7" fmla="*/ -161 h 46310"/>
                <a:gd name="connsiteX8" fmla="*/ 33926 w 41939"/>
                <a:gd name="connsiteY8" fmla="*/ 4506 h 46310"/>
                <a:gd name="connsiteX9" fmla="*/ 38688 w 41939"/>
                <a:gd name="connsiteY9" fmla="*/ 18127 h 46310"/>
                <a:gd name="connsiteX10" fmla="*/ 38688 w 41939"/>
                <a:gd name="connsiteY10" fmla="*/ 46131 h 46310"/>
                <a:gd name="connsiteX11" fmla="*/ 29163 w 41939"/>
                <a:gd name="connsiteY11" fmla="*/ 46131 h 46310"/>
                <a:gd name="connsiteX12" fmla="*/ 29163 w 41939"/>
                <a:gd name="connsiteY12" fmla="*/ 20794 h 46310"/>
                <a:gd name="connsiteX13" fmla="*/ 18685 w 41939"/>
                <a:gd name="connsiteY13" fmla="*/ 8221 h 46310"/>
                <a:gd name="connsiteX14" fmla="*/ 6397 w 41939"/>
                <a:gd name="connsiteY14" fmla="*/ 19499 h 46310"/>
                <a:gd name="connsiteX15" fmla="*/ 6397 w 41939"/>
                <a:gd name="connsiteY15" fmla="*/ 21080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39" h="46310">
                  <a:moveTo>
                    <a:pt x="6304" y="21366"/>
                  </a:moveTo>
                  <a:lnTo>
                    <a:pt x="6304" y="46131"/>
                  </a:lnTo>
                  <a:lnTo>
                    <a:pt x="-3221" y="46131"/>
                  </a:lnTo>
                  <a:lnTo>
                    <a:pt x="-3221" y="506"/>
                  </a:lnTo>
                  <a:lnTo>
                    <a:pt x="6304" y="506"/>
                  </a:lnTo>
                  <a:lnTo>
                    <a:pt x="6304" y="8792"/>
                  </a:lnTo>
                  <a:cubicBezTo>
                    <a:pt x="7827" y="6059"/>
                    <a:pt x="10018" y="3782"/>
                    <a:pt x="12685" y="2220"/>
                  </a:cubicBezTo>
                  <a:cubicBezTo>
                    <a:pt x="15352" y="630"/>
                    <a:pt x="18399" y="-199"/>
                    <a:pt x="21447" y="-161"/>
                  </a:cubicBezTo>
                  <a:cubicBezTo>
                    <a:pt x="26115" y="-380"/>
                    <a:pt x="30591" y="1306"/>
                    <a:pt x="33926" y="4506"/>
                  </a:cubicBezTo>
                  <a:cubicBezTo>
                    <a:pt x="37260" y="8211"/>
                    <a:pt x="38974" y="13126"/>
                    <a:pt x="38688" y="18127"/>
                  </a:cubicBezTo>
                  <a:lnTo>
                    <a:pt x="38688" y="46131"/>
                  </a:lnTo>
                  <a:lnTo>
                    <a:pt x="29163" y="46131"/>
                  </a:lnTo>
                  <a:lnTo>
                    <a:pt x="29163" y="20794"/>
                  </a:lnTo>
                  <a:cubicBezTo>
                    <a:pt x="29163" y="12412"/>
                    <a:pt x="25638" y="8221"/>
                    <a:pt x="18685" y="8221"/>
                  </a:cubicBezTo>
                  <a:cubicBezTo>
                    <a:pt x="12208" y="7935"/>
                    <a:pt x="6683" y="12983"/>
                    <a:pt x="6397" y="19499"/>
                  </a:cubicBezTo>
                  <a:cubicBezTo>
                    <a:pt x="6304" y="20023"/>
                    <a:pt x="6304" y="20556"/>
                    <a:pt x="6397" y="21080"/>
                  </a:cubicBezTo>
                  <a:close/>
                </a:path>
              </a:pathLst>
            </a:custGeom>
            <a:solidFill>
              <a:srgbClr val="6D6E71"/>
            </a:solidFill>
            <a:ln w="9525" cap="flat">
              <a:noFill/>
              <a:prstDash val="solid"/>
              <a:miter/>
            </a:ln>
          </p:spPr>
          <p:txBody>
            <a:bodyPr rtlCol="0" anchor="ctr"/>
            <a:lstStyle/>
            <a:p>
              <a:endParaRPr lang="en-US"/>
            </a:p>
          </p:txBody>
        </p:sp>
        <p:sp>
          <p:nvSpPr>
            <p:cNvPr id="283" name="Freeform: Shape 282">
              <a:extLst>
                <a:ext uri="{FF2B5EF4-FFF2-40B4-BE49-F238E27FC236}">
                  <a16:creationId xmlns:a16="http://schemas.microsoft.com/office/drawing/2014/main" id="{1F8CBB0D-226F-4213-9F1B-6B6B104F2D3B}"/>
                </a:ext>
              </a:extLst>
            </p:cNvPr>
            <p:cNvSpPr/>
            <p:nvPr/>
          </p:nvSpPr>
          <p:spPr>
            <a:xfrm>
              <a:off x="7794379" y="1810421"/>
              <a:ext cx="45287" cy="86501"/>
            </a:xfrm>
            <a:custGeom>
              <a:avLst/>
              <a:gdLst>
                <a:gd name="connsiteX0" fmla="*/ 12208 w 31716"/>
                <a:gd name="connsiteY0" fmla="*/ 21823 h 60580"/>
                <a:gd name="connsiteX1" fmla="*/ 12208 w 31716"/>
                <a:gd name="connsiteY1" fmla="*/ 44968 h 60580"/>
                <a:gd name="connsiteX2" fmla="*/ 13925 w 31716"/>
                <a:gd name="connsiteY2" fmla="*/ 50112 h 60580"/>
                <a:gd name="connsiteX3" fmla="*/ 18687 w 31716"/>
                <a:gd name="connsiteY3" fmla="*/ 52112 h 60580"/>
                <a:gd name="connsiteX4" fmla="*/ 24591 w 31716"/>
                <a:gd name="connsiteY4" fmla="*/ 49064 h 60580"/>
                <a:gd name="connsiteX5" fmla="*/ 28496 w 31716"/>
                <a:gd name="connsiteY5" fmla="*/ 55827 h 60580"/>
                <a:gd name="connsiteX6" fmla="*/ 17352 w 31716"/>
                <a:gd name="connsiteY6" fmla="*/ 60399 h 60580"/>
                <a:gd name="connsiteX7" fmla="*/ 6876 w 31716"/>
                <a:gd name="connsiteY7" fmla="*/ 56113 h 60580"/>
                <a:gd name="connsiteX8" fmla="*/ 2588 w 31716"/>
                <a:gd name="connsiteY8" fmla="*/ 44683 h 60580"/>
                <a:gd name="connsiteX9" fmla="*/ 2588 w 31716"/>
                <a:gd name="connsiteY9" fmla="*/ 21823 h 60580"/>
                <a:gd name="connsiteX10" fmla="*/ -3221 w 31716"/>
                <a:gd name="connsiteY10" fmla="*/ 21823 h 60580"/>
                <a:gd name="connsiteX11" fmla="*/ -3221 w 31716"/>
                <a:gd name="connsiteY11" fmla="*/ 14108 h 60580"/>
                <a:gd name="connsiteX12" fmla="*/ 2588 w 31716"/>
                <a:gd name="connsiteY12" fmla="*/ 14108 h 60580"/>
                <a:gd name="connsiteX13" fmla="*/ 2588 w 31716"/>
                <a:gd name="connsiteY13" fmla="*/ -180 h 60580"/>
                <a:gd name="connsiteX14" fmla="*/ 12113 w 31716"/>
                <a:gd name="connsiteY14" fmla="*/ -180 h 60580"/>
                <a:gd name="connsiteX15" fmla="*/ 12113 w 31716"/>
                <a:gd name="connsiteY15" fmla="*/ 14108 h 60580"/>
                <a:gd name="connsiteX16" fmla="*/ 24115 w 31716"/>
                <a:gd name="connsiteY16" fmla="*/ 14108 h 60580"/>
                <a:gd name="connsiteX17" fmla="*/ 24115 w 31716"/>
                <a:gd name="connsiteY17" fmla="*/ 21823 h 6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6" h="60580">
                  <a:moveTo>
                    <a:pt x="12208" y="21823"/>
                  </a:moveTo>
                  <a:lnTo>
                    <a:pt x="12208" y="44968"/>
                  </a:lnTo>
                  <a:cubicBezTo>
                    <a:pt x="12113" y="46835"/>
                    <a:pt x="12685" y="48683"/>
                    <a:pt x="13925" y="50112"/>
                  </a:cubicBezTo>
                  <a:cubicBezTo>
                    <a:pt x="15066" y="51503"/>
                    <a:pt x="16876" y="52246"/>
                    <a:pt x="18687" y="52112"/>
                  </a:cubicBezTo>
                  <a:cubicBezTo>
                    <a:pt x="20973" y="51979"/>
                    <a:pt x="23164" y="50865"/>
                    <a:pt x="24591" y="49064"/>
                  </a:cubicBezTo>
                  <a:lnTo>
                    <a:pt x="28496" y="55827"/>
                  </a:lnTo>
                  <a:cubicBezTo>
                    <a:pt x="25545" y="58732"/>
                    <a:pt x="21543" y="60370"/>
                    <a:pt x="17352" y="60399"/>
                  </a:cubicBezTo>
                  <a:cubicBezTo>
                    <a:pt x="13448" y="60456"/>
                    <a:pt x="9637" y="58904"/>
                    <a:pt x="6876" y="56113"/>
                  </a:cubicBezTo>
                  <a:cubicBezTo>
                    <a:pt x="3923" y="53074"/>
                    <a:pt x="2302" y="48921"/>
                    <a:pt x="2588" y="44683"/>
                  </a:cubicBezTo>
                  <a:lnTo>
                    <a:pt x="2588" y="21823"/>
                  </a:lnTo>
                  <a:lnTo>
                    <a:pt x="-3221" y="21823"/>
                  </a:lnTo>
                  <a:lnTo>
                    <a:pt x="-3221" y="14108"/>
                  </a:lnTo>
                  <a:lnTo>
                    <a:pt x="2588" y="14108"/>
                  </a:lnTo>
                  <a:lnTo>
                    <a:pt x="2588" y="-180"/>
                  </a:lnTo>
                  <a:lnTo>
                    <a:pt x="12113" y="-180"/>
                  </a:lnTo>
                  <a:lnTo>
                    <a:pt x="12113" y="14108"/>
                  </a:lnTo>
                  <a:lnTo>
                    <a:pt x="24115" y="14108"/>
                  </a:lnTo>
                  <a:lnTo>
                    <a:pt x="24115" y="21823"/>
                  </a:lnTo>
                  <a:close/>
                </a:path>
              </a:pathLst>
            </a:custGeom>
            <a:solidFill>
              <a:srgbClr val="6D6E71"/>
            </a:solidFill>
            <a:ln w="9525" cap="flat">
              <a:noFill/>
              <a:prstDash val="solid"/>
              <a:miter/>
            </a:ln>
          </p:spPr>
          <p:txBody>
            <a:bodyPr rtlCol="0" anchor="ctr"/>
            <a:lstStyle/>
            <a:p>
              <a:endParaRPr lang="en-US"/>
            </a:p>
          </p:txBody>
        </p:sp>
        <p:sp>
          <p:nvSpPr>
            <p:cNvPr id="284" name="Freeform: Shape 283">
              <a:extLst>
                <a:ext uri="{FF2B5EF4-FFF2-40B4-BE49-F238E27FC236}">
                  <a16:creationId xmlns:a16="http://schemas.microsoft.com/office/drawing/2014/main" id="{480A346E-17A9-4A8B-8B52-F850FDB0FE93}"/>
                </a:ext>
              </a:extLst>
            </p:cNvPr>
            <p:cNvSpPr/>
            <p:nvPr/>
          </p:nvSpPr>
          <p:spPr>
            <a:xfrm>
              <a:off x="7879928" y="1829750"/>
              <a:ext cx="68545" cy="67033"/>
            </a:xfrm>
            <a:custGeom>
              <a:avLst/>
              <a:gdLst>
                <a:gd name="connsiteX0" fmla="*/ 37926 w 48005"/>
                <a:gd name="connsiteY0" fmla="*/ 39908 h 46946"/>
                <a:gd name="connsiteX1" fmla="*/ 3637 w 48005"/>
                <a:gd name="connsiteY1" fmla="*/ 39908 h 46946"/>
                <a:gd name="connsiteX2" fmla="*/ 3637 w 48005"/>
                <a:gd name="connsiteY2" fmla="*/ 6571 h 46946"/>
                <a:gd name="connsiteX3" fmla="*/ 37926 w 48005"/>
                <a:gd name="connsiteY3" fmla="*/ 6571 h 46946"/>
                <a:gd name="connsiteX4" fmla="*/ 37926 w 48005"/>
                <a:gd name="connsiteY4" fmla="*/ 39908 h 46946"/>
                <a:gd name="connsiteX5" fmla="*/ 10399 w 48005"/>
                <a:gd name="connsiteY5" fmla="*/ 34003 h 46946"/>
                <a:gd name="connsiteX6" fmla="*/ 20782 w 48005"/>
                <a:gd name="connsiteY6" fmla="*/ 38194 h 46946"/>
                <a:gd name="connsiteX7" fmla="*/ 31068 w 48005"/>
                <a:gd name="connsiteY7" fmla="*/ 34003 h 46946"/>
                <a:gd name="connsiteX8" fmla="*/ 31068 w 48005"/>
                <a:gd name="connsiteY8" fmla="*/ 12476 h 46946"/>
                <a:gd name="connsiteX9" fmla="*/ 20782 w 48005"/>
                <a:gd name="connsiteY9" fmla="*/ 8381 h 46946"/>
                <a:gd name="connsiteX10" fmla="*/ 10399 w 48005"/>
                <a:gd name="connsiteY10" fmla="*/ 12476 h 46946"/>
                <a:gd name="connsiteX11" fmla="*/ 10399 w 48005"/>
                <a:gd name="connsiteY11" fmla="*/ 34003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5" h="46946">
                  <a:moveTo>
                    <a:pt x="37926" y="39908"/>
                  </a:moveTo>
                  <a:cubicBezTo>
                    <a:pt x="28305" y="49052"/>
                    <a:pt x="13257" y="49052"/>
                    <a:pt x="3637" y="39908"/>
                  </a:cubicBezTo>
                  <a:cubicBezTo>
                    <a:pt x="-5507" y="30669"/>
                    <a:pt x="-5507" y="15810"/>
                    <a:pt x="3637" y="6571"/>
                  </a:cubicBezTo>
                  <a:cubicBezTo>
                    <a:pt x="13257" y="-2430"/>
                    <a:pt x="28305" y="-2430"/>
                    <a:pt x="37926" y="6571"/>
                  </a:cubicBezTo>
                  <a:cubicBezTo>
                    <a:pt x="47071" y="15810"/>
                    <a:pt x="47071" y="30669"/>
                    <a:pt x="37926" y="39908"/>
                  </a:cubicBezTo>
                  <a:close/>
                  <a:moveTo>
                    <a:pt x="10399" y="34003"/>
                  </a:moveTo>
                  <a:cubicBezTo>
                    <a:pt x="13162" y="36775"/>
                    <a:pt x="16876" y="38289"/>
                    <a:pt x="20782" y="38194"/>
                  </a:cubicBezTo>
                  <a:cubicBezTo>
                    <a:pt x="24687" y="38299"/>
                    <a:pt x="28401" y="36775"/>
                    <a:pt x="31068" y="34003"/>
                  </a:cubicBezTo>
                  <a:cubicBezTo>
                    <a:pt x="36498" y="27869"/>
                    <a:pt x="36498" y="18611"/>
                    <a:pt x="31068" y="12476"/>
                  </a:cubicBezTo>
                  <a:cubicBezTo>
                    <a:pt x="28401" y="9733"/>
                    <a:pt x="24591" y="8247"/>
                    <a:pt x="20782" y="8381"/>
                  </a:cubicBezTo>
                  <a:cubicBezTo>
                    <a:pt x="16876" y="8247"/>
                    <a:pt x="13162" y="9733"/>
                    <a:pt x="10399" y="12476"/>
                  </a:cubicBezTo>
                  <a:cubicBezTo>
                    <a:pt x="4969" y="18611"/>
                    <a:pt x="4969" y="27869"/>
                    <a:pt x="10399" y="34003"/>
                  </a:cubicBezTo>
                  <a:close/>
                </a:path>
              </a:pathLst>
            </a:custGeom>
            <a:solidFill>
              <a:srgbClr val="6D6E71"/>
            </a:solidFill>
            <a:ln w="9525" cap="flat">
              <a:noFill/>
              <a:prstDash val="solid"/>
              <a:miter/>
            </a:ln>
          </p:spPr>
          <p:txBody>
            <a:bodyPr rtlCol="0" anchor="ctr"/>
            <a:lstStyle/>
            <a:p>
              <a:endParaRPr lang="en-US"/>
            </a:p>
          </p:txBody>
        </p:sp>
        <p:sp>
          <p:nvSpPr>
            <p:cNvPr id="285" name="Freeform: Shape 284">
              <a:extLst>
                <a:ext uri="{FF2B5EF4-FFF2-40B4-BE49-F238E27FC236}">
                  <a16:creationId xmlns:a16="http://schemas.microsoft.com/office/drawing/2014/main" id="{D8E6CBCD-D79F-4465-B55B-F54A6B13D442}"/>
                </a:ext>
              </a:extLst>
            </p:cNvPr>
            <p:cNvSpPr/>
            <p:nvPr/>
          </p:nvSpPr>
          <p:spPr>
            <a:xfrm>
              <a:off x="7958808" y="1803344"/>
              <a:ext cx="45289" cy="92895"/>
            </a:xfrm>
            <a:custGeom>
              <a:avLst/>
              <a:gdLst>
                <a:gd name="connsiteX0" fmla="*/ 12211 w 31718"/>
                <a:gd name="connsiteY0" fmla="*/ 15253 h 65058"/>
                <a:gd name="connsiteX1" fmla="*/ 12211 w 31718"/>
                <a:gd name="connsiteY1" fmla="*/ 19063 h 65058"/>
                <a:gd name="connsiteX2" fmla="*/ 24022 w 31718"/>
                <a:gd name="connsiteY2" fmla="*/ 19063 h 65058"/>
                <a:gd name="connsiteX3" fmla="*/ 24022 w 31718"/>
                <a:gd name="connsiteY3" fmla="*/ 26778 h 65058"/>
                <a:gd name="connsiteX4" fmla="*/ 12020 w 31718"/>
                <a:gd name="connsiteY4" fmla="*/ 26778 h 65058"/>
                <a:gd name="connsiteX5" fmla="*/ 12020 w 31718"/>
                <a:gd name="connsiteY5" fmla="*/ 64878 h 65058"/>
                <a:gd name="connsiteX6" fmla="*/ 2495 w 31718"/>
                <a:gd name="connsiteY6" fmla="*/ 64878 h 65058"/>
                <a:gd name="connsiteX7" fmla="*/ 2495 w 31718"/>
                <a:gd name="connsiteY7" fmla="*/ 26778 h 65058"/>
                <a:gd name="connsiteX8" fmla="*/ -3221 w 31718"/>
                <a:gd name="connsiteY8" fmla="*/ 26778 h 65058"/>
                <a:gd name="connsiteX9" fmla="*/ -3221 w 31718"/>
                <a:gd name="connsiteY9" fmla="*/ 19063 h 65058"/>
                <a:gd name="connsiteX10" fmla="*/ 2495 w 31718"/>
                <a:gd name="connsiteY10" fmla="*/ 19063 h 65058"/>
                <a:gd name="connsiteX11" fmla="*/ 2495 w 31718"/>
                <a:gd name="connsiteY11" fmla="*/ 15539 h 65058"/>
                <a:gd name="connsiteX12" fmla="*/ 6876 w 31718"/>
                <a:gd name="connsiteY12" fmla="*/ 4109 h 65058"/>
                <a:gd name="connsiteX13" fmla="*/ 17355 w 31718"/>
                <a:gd name="connsiteY13" fmla="*/ -177 h 65058"/>
                <a:gd name="connsiteX14" fmla="*/ 28498 w 31718"/>
                <a:gd name="connsiteY14" fmla="*/ 4394 h 65058"/>
                <a:gd name="connsiteX15" fmla="*/ 24594 w 31718"/>
                <a:gd name="connsiteY15" fmla="*/ 11157 h 65058"/>
                <a:gd name="connsiteX16" fmla="*/ 18687 w 31718"/>
                <a:gd name="connsiteY16" fmla="*/ 8205 h 65058"/>
                <a:gd name="connsiteX17" fmla="*/ 13829 w 31718"/>
                <a:gd name="connsiteY17" fmla="*/ 10110 h 65058"/>
                <a:gd name="connsiteX18" fmla="*/ 12211 w 31718"/>
                <a:gd name="connsiteY18" fmla="*/ 15253 h 6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5058">
                  <a:moveTo>
                    <a:pt x="12211" y="15253"/>
                  </a:moveTo>
                  <a:lnTo>
                    <a:pt x="12211" y="19063"/>
                  </a:lnTo>
                  <a:lnTo>
                    <a:pt x="24022" y="19063"/>
                  </a:lnTo>
                  <a:lnTo>
                    <a:pt x="24022" y="26778"/>
                  </a:lnTo>
                  <a:lnTo>
                    <a:pt x="12020" y="26778"/>
                  </a:lnTo>
                  <a:lnTo>
                    <a:pt x="12020" y="64878"/>
                  </a:lnTo>
                  <a:lnTo>
                    <a:pt x="2495" y="64878"/>
                  </a:lnTo>
                  <a:lnTo>
                    <a:pt x="2495" y="26778"/>
                  </a:lnTo>
                  <a:lnTo>
                    <a:pt x="-3221" y="26778"/>
                  </a:lnTo>
                  <a:lnTo>
                    <a:pt x="-3221" y="19063"/>
                  </a:lnTo>
                  <a:lnTo>
                    <a:pt x="2495" y="19063"/>
                  </a:lnTo>
                  <a:lnTo>
                    <a:pt x="2495" y="15539"/>
                  </a:lnTo>
                  <a:cubicBezTo>
                    <a:pt x="2304" y="11281"/>
                    <a:pt x="3828" y="7119"/>
                    <a:pt x="6876" y="4109"/>
                  </a:cubicBezTo>
                  <a:cubicBezTo>
                    <a:pt x="9639" y="1299"/>
                    <a:pt x="13448" y="-253"/>
                    <a:pt x="17355" y="-177"/>
                  </a:cubicBezTo>
                  <a:cubicBezTo>
                    <a:pt x="21545" y="-130"/>
                    <a:pt x="25545" y="1499"/>
                    <a:pt x="28498" y="4394"/>
                  </a:cubicBezTo>
                  <a:lnTo>
                    <a:pt x="24594" y="11157"/>
                  </a:lnTo>
                  <a:cubicBezTo>
                    <a:pt x="23164" y="9386"/>
                    <a:pt x="20973" y="8319"/>
                    <a:pt x="18687" y="8205"/>
                  </a:cubicBezTo>
                  <a:cubicBezTo>
                    <a:pt x="16878" y="8062"/>
                    <a:pt x="15069" y="8767"/>
                    <a:pt x="13829" y="10110"/>
                  </a:cubicBezTo>
                  <a:cubicBezTo>
                    <a:pt x="12688" y="11557"/>
                    <a:pt x="12115" y="13396"/>
                    <a:pt x="12211" y="15253"/>
                  </a:cubicBezTo>
                  <a:close/>
                </a:path>
              </a:pathLst>
            </a:custGeom>
            <a:solidFill>
              <a:srgbClr val="6D6E71"/>
            </a:solidFill>
            <a:ln w="9525" cap="flat">
              <a:noFill/>
              <a:prstDash val="solid"/>
              <a:miter/>
            </a:ln>
          </p:spPr>
          <p:txBody>
            <a:bodyPr rtlCol="0" anchor="ctr"/>
            <a:lstStyle/>
            <a:p>
              <a:endParaRPr lang="en-US"/>
            </a:p>
          </p:txBody>
        </p:sp>
        <p:sp>
          <p:nvSpPr>
            <p:cNvPr id="286" name="Freeform: Shape 285">
              <a:extLst>
                <a:ext uri="{FF2B5EF4-FFF2-40B4-BE49-F238E27FC236}">
                  <a16:creationId xmlns:a16="http://schemas.microsoft.com/office/drawing/2014/main" id="{1F4B1414-3CF1-4AF2-AC10-363453D0A0B5}"/>
                </a:ext>
              </a:extLst>
            </p:cNvPr>
            <p:cNvSpPr/>
            <p:nvPr/>
          </p:nvSpPr>
          <p:spPr>
            <a:xfrm>
              <a:off x="8041738" y="1808214"/>
              <a:ext cx="79055" cy="88726"/>
            </a:xfrm>
            <a:custGeom>
              <a:avLst/>
              <a:gdLst>
                <a:gd name="connsiteX0" fmla="*/ 27569 w 55365"/>
                <a:gd name="connsiteY0" fmla="*/ 52038 h 62138"/>
                <a:gd name="connsiteX1" fmla="*/ 37094 w 55365"/>
                <a:gd name="connsiteY1" fmla="*/ 50324 h 62138"/>
                <a:gd name="connsiteX2" fmla="*/ 45001 w 55365"/>
                <a:gd name="connsiteY2" fmla="*/ 44704 h 62138"/>
                <a:gd name="connsiteX3" fmla="*/ 51477 w 55365"/>
                <a:gd name="connsiteY3" fmla="*/ 51371 h 62138"/>
                <a:gd name="connsiteX4" fmla="*/ 28332 w 55365"/>
                <a:gd name="connsiteY4" fmla="*/ 61944 h 62138"/>
                <a:gd name="connsiteX5" fmla="*/ 5852 w 55365"/>
                <a:gd name="connsiteY5" fmla="*/ 53181 h 62138"/>
                <a:gd name="connsiteX6" fmla="*/ 5852 w 55365"/>
                <a:gd name="connsiteY6" fmla="*/ 8794 h 62138"/>
                <a:gd name="connsiteX7" fmla="*/ 28904 w 55365"/>
                <a:gd name="connsiteY7" fmla="*/ -159 h 62138"/>
                <a:gd name="connsiteX8" fmla="*/ 52144 w 55365"/>
                <a:gd name="connsiteY8" fmla="*/ 10128 h 62138"/>
                <a:gd name="connsiteX9" fmla="*/ 45761 w 55365"/>
                <a:gd name="connsiteY9" fmla="*/ 17176 h 62138"/>
                <a:gd name="connsiteX10" fmla="*/ 37666 w 55365"/>
                <a:gd name="connsiteY10" fmla="*/ 11461 h 62138"/>
                <a:gd name="connsiteX11" fmla="*/ 28618 w 55365"/>
                <a:gd name="connsiteY11" fmla="*/ 9842 h 62138"/>
                <a:gd name="connsiteX12" fmla="*/ 13377 w 55365"/>
                <a:gd name="connsiteY12" fmla="*/ 15652 h 62138"/>
                <a:gd name="connsiteX13" fmla="*/ 7187 w 55365"/>
                <a:gd name="connsiteY13" fmla="*/ 30702 h 62138"/>
                <a:gd name="connsiteX14" fmla="*/ 13377 w 55365"/>
                <a:gd name="connsiteY14" fmla="*/ 45942 h 62138"/>
                <a:gd name="connsiteX15" fmla="*/ 27569 w 55365"/>
                <a:gd name="connsiteY15" fmla="*/ 52038 h 6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365" h="62138">
                  <a:moveTo>
                    <a:pt x="27569" y="52038"/>
                  </a:moveTo>
                  <a:cubicBezTo>
                    <a:pt x="30809" y="52181"/>
                    <a:pt x="34046" y="51600"/>
                    <a:pt x="37094" y="50324"/>
                  </a:cubicBezTo>
                  <a:cubicBezTo>
                    <a:pt x="40047" y="48876"/>
                    <a:pt x="42715" y="46980"/>
                    <a:pt x="45001" y="44704"/>
                  </a:cubicBezTo>
                  <a:lnTo>
                    <a:pt x="51477" y="51371"/>
                  </a:lnTo>
                  <a:cubicBezTo>
                    <a:pt x="45668" y="58153"/>
                    <a:pt x="37190" y="62030"/>
                    <a:pt x="28332" y="61944"/>
                  </a:cubicBezTo>
                  <a:cubicBezTo>
                    <a:pt x="19949" y="62201"/>
                    <a:pt x="11854" y="59039"/>
                    <a:pt x="5852" y="53181"/>
                  </a:cubicBezTo>
                  <a:cubicBezTo>
                    <a:pt x="-6245" y="40846"/>
                    <a:pt x="-6245" y="21129"/>
                    <a:pt x="5852" y="8794"/>
                  </a:cubicBezTo>
                  <a:cubicBezTo>
                    <a:pt x="11949" y="2765"/>
                    <a:pt x="20330" y="-473"/>
                    <a:pt x="28904" y="-159"/>
                  </a:cubicBezTo>
                  <a:cubicBezTo>
                    <a:pt x="37762" y="-331"/>
                    <a:pt x="46333" y="3432"/>
                    <a:pt x="52144" y="10128"/>
                  </a:cubicBezTo>
                  <a:lnTo>
                    <a:pt x="45761" y="17176"/>
                  </a:lnTo>
                  <a:cubicBezTo>
                    <a:pt x="43380" y="14814"/>
                    <a:pt x="40715" y="12881"/>
                    <a:pt x="37666" y="11461"/>
                  </a:cubicBezTo>
                  <a:cubicBezTo>
                    <a:pt x="34808" y="10300"/>
                    <a:pt x="31664" y="9747"/>
                    <a:pt x="28618" y="9842"/>
                  </a:cubicBezTo>
                  <a:cubicBezTo>
                    <a:pt x="22997" y="9680"/>
                    <a:pt x="17472" y="11776"/>
                    <a:pt x="13377" y="15652"/>
                  </a:cubicBezTo>
                  <a:cubicBezTo>
                    <a:pt x="9282" y="19567"/>
                    <a:pt x="6996" y="25035"/>
                    <a:pt x="7187" y="30702"/>
                  </a:cubicBezTo>
                  <a:cubicBezTo>
                    <a:pt x="7091" y="36417"/>
                    <a:pt x="9282" y="41942"/>
                    <a:pt x="13377" y="45942"/>
                  </a:cubicBezTo>
                  <a:cubicBezTo>
                    <a:pt x="17093" y="49809"/>
                    <a:pt x="22235" y="52010"/>
                    <a:pt x="27569" y="52038"/>
                  </a:cubicBezTo>
                  <a:close/>
                </a:path>
              </a:pathLst>
            </a:custGeom>
            <a:solidFill>
              <a:srgbClr val="6D6E71"/>
            </a:solidFill>
            <a:ln w="9525" cap="flat">
              <a:noFill/>
              <a:prstDash val="solid"/>
              <a:miter/>
            </a:ln>
          </p:spPr>
          <p:txBody>
            <a:bodyPr rtlCol="0" anchor="ctr"/>
            <a:lstStyle/>
            <a:p>
              <a:endParaRPr lang="en-US"/>
            </a:p>
          </p:txBody>
        </p:sp>
        <p:sp>
          <p:nvSpPr>
            <p:cNvPr id="287" name="Freeform: Shape 286">
              <a:extLst>
                <a:ext uri="{FF2B5EF4-FFF2-40B4-BE49-F238E27FC236}">
                  <a16:creationId xmlns:a16="http://schemas.microsoft.com/office/drawing/2014/main" id="{91A7F886-D4FD-4204-B3EC-7D6A289EDFD1}"/>
                </a:ext>
              </a:extLst>
            </p:cNvPr>
            <p:cNvSpPr/>
            <p:nvPr/>
          </p:nvSpPr>
          <p:spPr>
            <a:xfrm>
              <a:off x="8127729" y="1829750"/>
              <a:ext cx="68545" cy="67033"/>
            </a:xfrm>
            <a:custGeom>
              <a:avLst/>
              <a:gdLst>
                <a:gd name="connsiteX0" fmla="*/ 37926 w 48005"/>
                <a:gd name="connsiteY0" fmla="*/ 39908 h 46946"/>
                <a:gd name="connsiteX1" fmla="*/ 3637 w 48005"/>
                <a:gd name="connsiteY1" fmla="*/ 39908 h 46946"/>
                <a:gd name="connsiteX2" fmla="*/ 3637 w 48005"/>
                <a:gd name="connsiteY2" fmla="*/ 6571 h 46946"/>
                <a:gd name="connsiteX3" fmla="*/ 37926 w 48005"/>
                <a:gd name="connsiteY3" fmla="*/ 6571 h 46946"/>
                <a:gd name="connsiteX4" fmla="*/ 37926 w 48005"/>
                <a:gd name="connsiteY4" fmla="*/ 39908 h 46946"/>
                <a:gd name="connsiteX5" fmla="*/ 10495 w 48005"/>
                <a:gd name="connsiteY5" fmla="*/ 34003 h 46946"/>
                <a:gd name="connsiteX6" fmla="*/ 20782 w 48005"/>
                <a:gd name="connsiteY6" fmla="*/ 38194 h 46946"/>
                <a:gd name="connsiteX7" fmla="*/ 31163 w 48005"/>
                <a:gd name="connsiteY7" fmla="*/ 34003 h 46946"/>
                <a:gd name="connsiteX8" fmla="*/ 31163 w 48005"/>
                <a:gd name="connsiteY8" fmla="*/ 12476 h 46946"/>
                <a:gd name="connsiteX9" fmla="*/ 20782 w 48005"/>
                <a:gd name="connsiteY9" fmla="*/ 8381 h 46946"/>
                <a:gd name="connsiteX10" fmla="*/ 10495 w 48005"/>
                <a:gd name="connsiteY10" fmla="*/ 12476 h 46946"/>
                <a:gd name="connsiteX11" fmla="*/ 10495 w 48005"/>
                <a:gd name="connsiteY11" fmla="*/ 34003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5" h="46946">
                  <a:moveTo>
                    <a:pt x="37926" y="39908"/>
                  </a:moveTo>
                  <a:cubicBezTo>
                    <a:pt x="28308" y="49052"/>
                    <a:pt x="13257" y="49052"/>
                    <a:pt x="3637" y="39908"/>
                  </a:cubicBezTo>
                  <a:cubicBezTo>
                    <a:pt x="-5507" y="30669"/>
                    <a:pt x="-5507" y="15810"/>
                    <a:pt x="3637" y="6571"/>
                  </a:cubicBezTo>
                  <a:cubicBezTo>
                    <a:pt x="13257" y="-2430"/>
                    <a:pt x="28308" y="-2430"/>
                    <a:pt x="37926" y="6571"/>
                  </a:cubicBezTo>
                  <a:cubicBezTo>
                    <a:pt x="47071" y="15810"/>
                    <a:pt x="47071" y="30669"/>
                    <a:pt x="37926" y="39908"/>
                  </a:cubicBezTo>
                  <a:close/>
                  <a:moveTo>
                    <a:pt x="10495" y="34003"/>
                  </a:moveTo>
                  <a:cubicBezTo>
                    <a:pt x="13162" y="36784"/>
                    <a:pt x="16876" y="38308"/>
                    <a:pt x="20782" y="38194"/>
                  </a:cubicBezTo>
                  <a:cubicBezTo>
                    <a:pt x="24687" y="38289"/>
                    <a:pt x="28401" y="36775"/>
                    <a:pt x="31163" y="34003"/>
                  </a:cubicBezTo>
                  <a:cubicBezTo>
                    <a:pt x="36498" y="27821"/>
                    <a:pt x="36498" y="18658"/>
                    <a:pt x="31163" y="12476"/>
                  </a:cubicBezTo>
                  <a:cubicBezTo>
                    <a:pt x="28401" y="9733"/>
                    <a:pt x="24687" y="8247"/>
                    <a:pt x="20782" y="8381"/>
                  </a:cubicBezTo>
                  <a:cubicBezTo>
                    <a:pt x="16971" y="8228"/>
                    <a:pt x="13162" y="9714"/>
                    <a:pt x="10495" y="12476"/>
                  </a:cubicBezTo>
                  <a:cubicBezTo>
                    <a:pt x="5065" y="18611"/>
                    <a:pt x="5065" y="27869"/>
                    <a:pt x="10495" y="34003"/>
                  </a:cubicBezTo>
                  <a:close/>
                </a:path>
              </a:pathLst>
            </a:custGeom>
            <a:solidFill>
              <a:srgbClr val="6D6E71"/>
            </a:solidFill>
            <a:ln w="9525" cap="flat">
              <a:noFill/>
              <a:prstDash val="solid"/>
              <a:miter/>
            </a:ln>
          </p:spPr>
          <p:txBody>
            <a:bodyPr rtlCol="0" anchor="ctr"/>
            <a:lstStyle/>
            <a:p>
              <a:endParaRPr lang="en-US"/>
            </a:p>
          </p:txBody>
        </p:sp>
        <p:sp>
          <p:nvSpPr>
            <p:cNvPr id="288" name="Freeform: Shape 287">
              <a:extLst>
                <a:ext uri="{FF2B5EF4-FFF2-40B4-BE49-F238E27FC236}">
                  <a16:creationId xmlns:a16="http://schemas.microsoft.com/office/drawing/2014/main" id="{31B4790F-5813-4F6B-949E-3C17966CB6DE}"/>
                </a:ext>
              </a:extLst>
            </p:cNvPr>
            <p:cNvSpPr/>
            <p:nvPr/>
          </p:nvSpPr>
          <p:spPr>
            <a:xfrm>
              <a:off x="8211915" y="1830412"/>
              <a:ext cx="34682" cy="65554"/>
            </a:xfrm>
            <a:custGeom>
              <a:avLst/>
              <a:gdLst>
                <a:gd name="connsiteX0" fmla="*/ 20592 w 24289"/>
                <a:gd name="connsiteY0" fmla="*/ 9059 h 45910"/>
                <a:gd name="connsiteX1" fmla="*/ 9923 w 24289"/>
                <a:gd name="connsiteY1" fmla="*/ 13726 h 45910"/>
                <a:gd name="connsiteX2" fmla="*/ 6304 w 24289"/>
                <a:gd name="connsiteY2" fmla="*/ 26109 h 45910"/>
                <a:gd name="connsiteX3" fmla="*/ 6304 w 24289"/>
                <a:gd name="connsiteY3" fmla="*/ 45731 h 45910"/>
                <a:gd name="connsiteX4" fmla="*/ -3221 w 24289"/>
                <a:gd name="connsiteY4" fmla="*/ 45731 h 45910"/>
                <a:gd name="connsiteX5" fmla="*/ -3221 w 24289"/>
                <a:gd name="connsiteY5" fmla="*/ 106 h 45910"/>
                <a:gd name="connsiteX6" fmla="*/ 6304 w 24289"/>
                <a:gd name="connsiteY6" fmla="*/ 106 h 45910"/>
                <a:gd name="connsiteX7" fmla="*/ 6304 w 24289"/>
                <a:gd name="connsiteY7" fmla="*/ 9631 h 45910"/>
                <a:gd name="connsiteX8" fmla="*/ 12590 w 24289"/>
                <a:gd name="connsiteY8" fmla="*/ 2582 h 45910"/>
                <a:gd name="connsiteX9" fmla="*/ 21068 w 24289"/>
                <a:gd name="connsiteY9" fmla="*/ -180 h 45910"/>
                <a:gd name="connsiteX10" fmla="*/ 21068 w 24289"/>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9" h="45910">
                  <a:moveTo>
                    <a:pt x="20592" y="9059"/>
                  </a:moveTo>
                  <a:cubicBezTo>
                    <a:pt x="16497" y="8821"/>
                    <a:pt x="12495" y="10555"/>
                    <a:pt x="9923" y="13726"/>
                  </a:cubicBezTo>
                  <a:cubicBezTo>
                    <a:pt x="7353" y="17327"/>
                    <a:pt x="6114" y="21689"/>
                    <a:pt x="6304" y="26109"/>
                  </a:cubicBezTo>
                  <a:lnTo>
                    <a:pt x="6304" y="45731"/>
                  </a:lnTo>
                  <a:lnTo>
                    <a:pt x="-3221" y="45731"/>
                  </a:lnTo>
                  <a:lnTo>
                    <a:pt x="-3221" y="106"/>
                  </a:lnTo>
                  <a:lnTo>
                    <a:pt x="6304" y="106"/>
                  </a:lnTo>
                  <a:lnTo>
                    <a:pt x="6304" y="9631"/>
                  </a:lnTo>
                  <a:cubicBezTo>
                    <a:pt x="7827" y="6821"/>
                    <a:pt x="9923" y="4402"/>
                    <a:pt x="12590" y="2582"/>
                  </a:cubicBezTo>
                  <a:cubicBezTo>
                    <a:pt x="15066" y="820"/>
                    <a:pt x="18020" y="-142"/>
                    <a:pt x="21068" y="-180"/>
                  </a:cubicBezTo>
                  <a:lnTo>
                    <a:pt x="21068" y="9345"/>
                  </a:lnTo>
                  <a:close/>
                </a:path>
              </a:pathLst>
            </a:custGeom>
            <a:solidFill>
              <a:srgbClr val="6D6E71"/>
            </a:solidFill>
            <a:ln w="9525" cap="flat">
              <a:noFill/>
              <a:prstDash val="solid"/>
              <a:miter/>
            </a:ln>
          </p:spPr>
          <p:txBody>
            <a:bodyPr rtlCol="0" anchor="ctr"/>
            <a:lstStyle/>
            <a:p>
              <a:endParaRPr lang="en-US"/>
            </a:p>
          </p:txBody>
        </p:sp>
        <p:sp>
          <p:nvSpPr>
            <p:cNvPr id="289" name="Freeform: Shape 288">
              <a:extLst>
                <a:ext uri="{FF2B5EF4-FFF2-40B4-BE49-F238E27FC236}">
                  <a16:creationId xmlns:a16="http://schemas.microsoft.com/office/drawing/2014/main" id="{1CC20712-B87E-4F48-BA71-B619D7563FEA}"/>
                </a:ext>
              </a:extLst>
            </p:cNvPr>
            <p:cNvSpPr/>
            <p:nvPr/>
          </p:nvSpPr>
          <p:spPr>
            <a:xfrm>
              <a:off x="8259518" y="1830412"/>
              <a:ext cx="34682" cy="65554"/>
            </a:xfrm>
            <a:custGeom>
              <a:avLst/>
              <a:gdLst>
                <a:gd name="connsiteX0" fmla="*/ 20687 w 24289"/>
                <a:gd name="connsiteY0" fmla="*/ 9059 h 45910"/>
                <a:gd name="connsiteX1" fmla="*/ 9923 w 24289"/>
                <a:gd name="connsiteY1" fmla="*/ 13726 h 45910"/>
                <a:gd name="connsiteX2" fmla="*/ 6304 w 24289"/>
                <a:gd name="connsiteY2" fmla="*/ 26109 h 45910"/>
                <a:gd name="connsiteX3" fmla="*/ 6304 w 24289"/>
                <a:gd name="connsiteY3" fmla="*/ 45731 h 45910"/>
                <a:gd name="connsiteX4" fmla="*/ -3221 w 24289"/>
                <a:gd name="connsiteY4" fmla="*/ 45731 h 45910"/>
                <a:gd name="connsiteX5" fmla="*/ -3221 w 24289"/>
                <a:gd name="connsiteY5" fmla="*/ 106 h 45910"/>
                <a:gd name="connsiteX6" fmla="*/ 6304 w 24289"/>
                <a:gd name="connsiteY6" fmla="*/ 106 h 45910"/>
                <a:gd name="connsiteX7" fmla="*/ 6304 w 24289"/>
                <a:gd name="connsiteY7" fmla="*/ 9631 h 45910"/>
                <a:gd name="connsiteX8" fmla="*/ 12590 w 24289"/>
                <a:gd name="connsiteY8" fmla="*/ 2582 h 45910"/>
                <a:gd name="connsiteX9" fmla="*/ 21068 w 24289"/>
                <a:gd name="connsiteY9" fmla="*/ -180 h 45910"/>
                <a:gd name="connsiteX10" fmla="*/ 21068 w 24289"/>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9" h="45910">
                  <a:moveTo>
                    <a:pt x="20687" y="9059"/>
                  </a:moveTo>
                  <a:cubicBezTo>
                    <a:pt x="16592" y="8812"/>
                    <a:pt x="12590" y="10545"/>
                    <a:pt x="9923" y="13726"/>
                  </a:cubicBezTo>
                  <a:cubicBezTo>
                    <a:pt x="7353" y="17327"/>
                    <a:pt x="6114" y="21689"/>
                    <a:pt x="6304" y="26109"/>
                  </a:cubicBezTo>
                  <a:lnTo>
                    <a:pt x="6304" y="45731"/>
                  </a:lnTo>
                  <a:lnTo>
                    <a:pt x="-3221" y="45731"/>
                  </a:lnTo>
                  <a:lnTo>
                    <a:pt x="-3221" y="106"/>
                  </a:lnTo>
                  <a:lnTo>
                    <a:pt x="6304" y="106"/>
                  </a:lnTo>
                  <a:lnTo>
                    <a:pt x="6304" y="9631"/>
                  </a:lnTo>
                  <a:cubicBezTo>
                    <a:pt x="7827" y="6840"/>
                    <a:pt x="10018" y="4430"/>
                    <a:pt x="12590" y="2582"/>
                  </a:cubicBezTo>
                  <a:cubicBezTo>
                    <a:pt x="15066" y="820"/>
                    <a:pt x="18020" y="-142"/>
                    <a:pt x="21068" y="-180"/>
                  </a:cubicBezTo>
                  <a:lnTo>
                    <a:pt x="21068" y="9345"/>
                  </a:lnTo>
                  <a:close/>
                </a:path>
              </a:pathLst>
            </a:custGeom>
            <a:solidFill>
              <a:srgbClr val="6D6E71"/>
            </a:solidFill>
            <a:ln w="9525" cap="flat">
              <a:noFill/>
              <a:prstDash val="solid"/>
              <a:miter/>
            </a:ln>
          </p:spPr>
          <p:txBody>
            <a:bodyPr rtlCol="0" anchor="ctr"/>
            <a:lstStyle/>
            <a:p>
              <a:endParaRPr lang="en-US"/>
            </a:p>
          </p:txBody>
        </p:sp>
        <p:sp>
          <p:nvSpPr>
            <p:cNvPr id="290" name="Freeform: Shape 289">
              <a:extLst>
                <a:ext uri="{FF2B5EF4-FFF2-40B4-BE49-F238E27FC236}">
                  <a16:creationId xmlns:a16="http://schemas.microsoft.com/office/drawing/2014/main" id="{1712BF26-8758-4542-AF52-969FC389E10C}"/>
                </a:ext>
              </a:extLst>
            </p:cNvPr>
            <p:cNvSpPr/>
            <p:nvPr/>
          </p:nvSpPr>
          <p:spPr>
            <a:xfrm>
              <a:off x="8302326" y="1829875"/>
              <a:ext cx="64803" cy="67065"/>
            </a:xfrm>
            <a:custGeom>
              <a:avLst/>
              <a:gdLst>
                <a:gd name="connsiteX0" fmla="*/ 42141 w 45384"/>
                <a:gd name="connsiteY0" fmla="*/ 27438 h 46968"/>
                <a:gd name="connsiteX1" fmla="*/ 6327 w 45384"/>
                <a:gd name="connsiteY1" fmla="*/ 27438 h 46968"/>
                <a:gd name="connsiteX2" fmla="*/ 10899 w 45384"/>
                <a:gd name="connsiteY2" fmla="*/ 35439 h 46968"/>
                <a:gd name="connsiteX3" fmla="*/ 20424 w 45384"/>
                <a:gd name="connsiteY3" fmla="*/ 38487 h 46968"/>
                <a:gd name="connsiteX4" fmla="*/ 33474 w 45384"/>
                <a:gd name="connsiteY4" fmla="*/ 33153 h 46968"/>
                <a:gd name="connsiteX5" fmla="*/ 38904 w 45384"/>
                <a:gd name="connsiteY5" fmla="*/ 39154 h 46968"/>
                <a:gd name="connsiteX6" fmla="*/ 19854 w 45384"/>
                <a:gd name="connsiteY6" fmla="*/ 46774 h 46968"/>
                <a:gd name="connsiteX7" fmla="*/ 3471 w 45384"/>
                <a:gd name="connsiteY7" fmla="*/ 40392 h 46968"/>
                <a:gd name="connsiteX8" fmla="*/ -3198 w 45384"/>
                <a:gd name="connsiteY8" fmla="*/ 23247 h 46968"/>
                <a:gd name="connsiteX9" fmla="*/ 3662 w 45384"/>
                <a:gd name="connsiteY9" fmla="*/ 6102 h 46968"/>
                <a:gd name="connsiteX10" fmla="*/ 35569 w 45384"/>
                <a:gd name="connsiteY10" fmla="*/ 5436 h 46968"/>
                <a:gd name="connsiteX11" fmla="*/ 42141 w 45384"/>
                <a:gd name="connsiteY11" fmla="*/ 20866 h 46968"/>
                <a:gd name="connsiteX12" fmla="*/ 6327 w 45384"/>
                <a:gd name="connsiteY12" fmla="*/ 19914 h 46968"/>
                <a:gd name="connsiteX13" fmla="*/ 32521 w 45384"/>
                <a:gd name="connsiteY13" fmla="*/ 19914 h 46968"/>
                <a:gd name="connsiteX14" fmla="*/ 28902 w 45384"/>
                <a:gd name="connsiteY14" fmla="*/ 11055 h 46968"/>
                <a:gd name="connsiteX15" fmla="*/ 20045 w 45384"/>
                <a:gd name="connsiteY15" fmla="*/ 8007 h 46968"/>
                <a:gd name="connsiteX16" fmla="*/ 10520 w 45384"/>
                <a:gd name="connsiteY16" fmla="*/ 11246 h 46968"/>
                <a:gd name="connsiteX17" fmla="*/ 6327 w 45384"/>
                <a:gd name="connsiteY17" fmla="*/ 19914 h 46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84" h="46968">
                  <a:moveTo>
                    <a:pt x="42141" y="27438"/>
                  </a:moveTo>
                  <a:lnTo>
                    <a:pt x="6327" y="27438"/>
                  </a:lnTo>
                  <a:cubicBezTo>
                    <a:pt x="6518" y="30667"/>
                    <a:pt x="8234" y="33610"/>
                    <a:pt x="10899" y="35439"/>
                  </a:cubicBezTo>
                  <a:cubicBezTo>
                    <a:pt x="13661" y="37487"/>
                    <a:pt x="16996" y="38554"/>
                    <a:pt x="20424" y="38487"/>
                  </a:cubicBezTo>
                  <a:cubicBezTo>
                    <a:pt x="25377" y="38821"/>
                    <a:pt x="30139" y="36858"/>
                    <a:pt x="33474" y="33153"/>
                  </a:cubicBezTo>
                  <a:lnTo>
                    <a:pt x="38904" y="39154"/>
                  </a:lnTo>
                  <a:cubicBezTo>
                    <a:pt x="33855" y="44250"/>
                    <a:pt x="26998" y="47012"/>
                    <a:pt x="19854" y="46774"/>
                  </a:cubicBezTo>
                  <a:cubicBezTo>
                    <a:pt x="13757" y="46888"/>
                    <a:pt x="7852" y="44593"/>
                    <a:pt x="3471" y="40392"/>
                  </a:cubicBezTo>
                  <a:cubicBezTo>
                    <a:pt x="-1101" y="35887"/>
                    <a:pt x="-3482" y="29648"/>
                    <a:pt x="-3198" y="23247"/>
                  </a:cubicBezTo>
                  <a:cubicBezTo>
                    <a:pt x="-3482" y="16809"/>
                    <a:pt x="-1008" y="10560"/>
                    <a:pt x="3662" y="6102"/>
                  </a:cubicBezTo>
                  <a:cubicBezTo>
                    <a:pt x="12615" y="-2013"/>
                    <a:pt x="26235" y="-2299"/>
                    <a:pt x="35569" y="5436"/>
                  </a:cubicBezTo>
                  <a:cubicBezTo>
                    <a:pt x="40046" y="9284"/>
                    <a:pt x="42427" y="14980"/>
                    <a:pt x="42141" y="20866"/>
                  </a:cubicBezTo>
                  <a:close/>
                  <a:moveTo>
                    <a:pt x="6327" y="19914"/>
                  </a:moveTo>
                  <a:lnTo>
                    <a:pt x="32521" y="19914"/>
                  </a:lnTo>
                  <a:cubicBezTo>
                    <a:pt x="32711" y="16570"/>
                    <a:pt x="31379" y="13322"/>
                    <a:pt x="28902" y="11055"/>
                  </a:cubicBezTo>
                  <a:cubicBezTo>
                    <a:pt x="26426" y="8998"/>
                    <a:pt x="23282" y="7922"/>
                    <a:pt x="20045" y="8007"/>
                  </a:cubicBezTo>
                  <a:cubicBezTo>
                    <a:pt x="16615" y="7969"/>
                    <a:pt x="13187" y="9112"/>
                    <a:pt x="10520" y="11246"/>
                  </a:cubicBezTo>
                  <a:cubicBezTo>
                    <a:pt x="7757" y="13275"/>
                    <a:pt x="6232" y="16513"/>
                    <a:pt x="6327" y="19914"/>
                  </a:cubicBezTo>
                  <a:close/>
                </a:path>
              </a:pathLst>
            </a:custGeom>
            <a:solidFill>
              <a:srgbClr val="6D6E71"/>
            </a:solidFill>
            <a:ln w="9525" cap="flat">
              <a:noFill/>
              <a:prstDash val="solid"/>
              <a:miter/>
            </a:ln>
          </p:spPr>
          <p:txBody>
            <a:bodyPr rtlCol="0" anchor="ctr"/>
            <a:lstStyle/>
            <a:p>
              <a:endParaRPr lang="en-US"/>
            </a:p>
          </p:txBody>
        </p:sp>
        <p:sp>
          <p:nvSpPr>
            <p:cNvPr id="291" name="Freeform: Shape 290">
              <a:extLst>
                <a:ext uri="{FF2B5EF4-FFF2-40B4-BE49-F238E27FC236}">
                  <a16:creationId xmlns:a16="http://schemas.microsoft.com/office/drawing/2014/main" id="{F29029C6-A6C7-4558-8A2B-7FE892D0E09D}"/>
                </a:ext>
              </a:extLst>
            </p:cNvPr>
            <p:cNvSpPr/>
            <p:nvPr/>
          </p:nvSpPr>
          <p:spPr>
            <a:xfrm>
              <a:off x="8377811" y="1829858"/>
              <a:ext cx="60552" cy="67065"/>
            </a:xfrm>
            <a:custGeom>
              <a:avLst/>
              <a:gdLst>
                <a:gd name="connsiteX0" fmla="*/ 20041 w 42407"/>
                <a:gd name="connsiteY0" fmla="*/ 46786 h 46968"/>
                <a:gd name="connsiteX1" fmla="*/ 3658 w 42407"/>
                <a:gd name="connsiteY1" fmla="*/ 40309 h 46968"/>
                <a:gd name="connsiteX2" fmla="*/ -3199 w 42407"/>
                <a:gd name="connsiteY2" fmla="*/ 23355 h 46968"/>
                <a:gd name="connsiteX3" fmla="*/ 3945 w 42407"/>
                <a:gd name="connsiteY3" fmla="*/ 6400 h 46968"/>
                <a:gd name="connsiteX4" fmla="*/ 21376 w 42407"/>
                <a:gd name="connsiteY4" fmla="*/ -172 h 46968"/>
                <a:gd name="connsiteX5" fmla="*/ 38808 w 42407"/>
                <a:gd name="connsiteY5" fmla="*/ 6877 h 46968"/>
                <a:gd name="connsiteX6" fmla="*/ 33092 w 42407"/>
                <a:gd name="connsiteY6" fmla="*/ 13830 h 46968"/>
                <a:gd name="connsiteX7" fmla="*/ 21185 w 42407"/>
                <a:gd name="connsiteY7" fmla="*/ 8686 h 46968"/>
                <a:gd name="connsiteX8" fmla="*/ 10802 w 42407"/>
                <a:gd name="connsiteY8" fmla="*/ 12687 h 46968"/>
                <a:gd name="connsiteX9" fmla="*/ 6421 w 42407"/>
                <a:gd name="connsiteY9" fmla="*/ 22974 h 46968"/>
                <a:gd name="connsiteX10" fmla="*/ 21281 w 42407"/>
                <a:gd name="connsiteY10" fmla="*/ 38023 h 46968"/>
                <a:gd name="connsiteX11" fmla="*/ 21471 w 42407"/>
                <a:gd name="connsiteY11" fmla="*/ 38023 h 46968"/>
                <a:gd name="connsiteX12" fmla="*/ 33568 w 42407"/>
                <a:gd name="connsiteY12" fmla="*/ 32213 h 46968"/>
                <a:gd name="connsiteX13" fmla="*/ 39187 w 42407"/>
                <a:gd name="connsiteY13" fmla="*/ 38404 h 46968"/>
                <a:gd name="connsiteX14" fmla="*/ 20041 w 42407"/>
                <a:gd name="connsiteY14" fmla="*/ 46786 h 46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407" h="46968">
                  <a:moveTo>
                    <a:pt x="20041" y="46786"/>
                  </a:moveTo>
                  <a:cubicBezTo>
                    <a:pt x="13946" y="46872"/>
                    <a:pt x="8040" y="44548"/>
                    <a:pt x="3658" y="40309"/>
                  </a:cubicBezTo>
                  <a:cubicBezTo>
                    <a:pt x="-913" y="35899"/>
                    <a:pt x="-3485" y="29727"/>
                    <a:pt x="-3199" y="23355"/>
                  </a:cubicBezTo>
                  <a:cubicBezTo>
                    <a:pt x="-3390" y="16925"/>
                    <a:pt x="-818" y="10725"/>
                    <a:pt x="3945" y="6400"/>
                  </a:cubicBezTo>
                  <a:cubicBezTo>
                    <a:pt x="8707" y="2028"/>
                    <a:pt x="14900" y="-334"/>
                    <a:pt x="21376" y="-172"/>
                  </a:cubicBezTo>
                  <a:cubicBezTo>
                    <a:pt x="27948" y="-286"/>
                    <a:pt x="34233" y="2257"/>
                    <a:pt x="38808" y="6877"/>
                  </a:cubicBezTo>
                  <a:lnTo>
                    <a:pt x="33092" y="13830"/>
                  </a:lnTo>
                  <a:cubicBezTo>
                    <a:pt x="29852" y="10705"/>
                    <a:pt x="25662" y="8867"/>
                    <a:pt x="21185" y="8686"/>
                  </a:cubicBezTo>
                  <a:cubicBezTo>
                    <a:pt x="17376" y="8639"/>
                    <a:pt x="13660" y="10067"/>
                    <a:pt x="10802" y="12687"/>
                  </a:cubicBezTo>
                  <a:cubicBezTo>
                    <a:pt x="7851" y="15297"/>
                    <a:pt x="6326" y="19068"/>
                    <a:pt x="6421" y="22974"/>
                  </a:cubicBezTo>
                  <a:cubicBezTo>
                    <a:pt x="6326" y="31232"/>
                    <a:pt x="12993" y="37966"/>
                    <a:pt x="21281" y="38023"/>
                  </a:cubicBezTo>
                  <a:cubicBezTo>
                    <a:pt x="21376" y="38023"/>
                    <a:pt x="21376" y="38023"/>
                    <a:pt x="21471" y="38023"/>
                  </a:cubicBezTo>
                  <a:cubicBezTo>
                    <a:pt x="26139" y="37852"/>
                    <a:pt x="30520" y="35747"/>
                    <a:pt x="33568" y="32213"/>
                  </a:cubicBezTo>
                  <a:lnTo>
                    <a:pt x="39187" y="38404"/>
                  </a:lnTo>
                  <a:cubicBezTo>
                    <a:pt x="34233" y="43719"/>
                    <a:pt x="27280" y="46748"/>
                    <a:pt x="20041" y="46786"/>
                  </a:cubicBezTo>
                  <a:close/>
                </a:path>
              </a:pathLst>
            </a:custGeom>
            <a:solidFill>
              <a:srgbClr val="6D6E71"/>
            </a:solidFill>
            <a:ln w="9525" cap="flat">
              <a:noFill/>
              <a:prstDash val="solid"/>
              <a:miter/>
            </a:ln>
          </p:spPr>
          <p:txBody>
            <a:bodyPr rtlCol="0" anchor="ctr"/>
            <a:lstStyle/>
            <a:p>
              <a:endParaRPr lang="en-US"/>
            </a:p>
          </p:txBody>
        </p:sp>
        <p:sp>
          <p:nvSpPr>
            <p:cNvPr id="292" name="Freeform: Shape 291">
              <a:extLst>
                <a:ext uri="{FF2B5EF4-FFF2-40B4-BE49-F238E27FC236}">
                  <a16:creationId xmlns:a16="http://schemas.microsoft.com/office/drawing/2014/main" id="{E902FC9F-BD6E-4DA3-BB06-B02C4360E237}"/>
                </a:ext>
              </a:extLst>
            </p:cNvPr>
            <p:cNvSpPr/>
            <p:nvPr/>
          </p:nvSpPr>
          <p:spPr>
            <a:xfrm>
              <a:off x="8448292" y="1810421"/>
              <a:ext cx="45289" cy="86502"/>
            </a:xfrm>
            <a:custGeom>
              <a:avLst/>
              <a:gdLst>
                <a:gd name="connsiteX0" fmla="*/ 12115 w 31718"/>
                <a:gd name="connsiteY0" fmla="*/ 21823 h 60581"/>
                <a:gd name="connsiteX1" fmla="*/ 12115 w 31718"/>
                <a:gd name="connsiteY1" fmla="*/ 44968 h 60581"/>
                <a:gd name="connsiteX2" fmla="*/ 13829 w 31718"/>
                <a:gd name="connsiteY2" fmla="*/ 50112 h 60581"/>
                <a:gd name="connsiteX3" fmla="*/ 18687 w 31718"/>
                <a:gd name="connsiteY3" fmla="*/ 52112 h 60581"/>
                <a:gd name="connsiteX4" fmla="*/ 24594 w 31718"/>
                <a:gd name="connsiteY4" fmla="*/ 49064 h 60581"/>
                <a:gd name="connsiteX5" fmla="*/ 28498 w 31718"/>
                <a:gd name="connsiteY5" fmla="*/ 55827 h 60581"/>
                <a:gd name="connsiteX6" fmla="*/ 17355 w 31718"/>
                <a:gd name="connsiteY6" fmla="*/ 60399 h 60581"/>
                <a:gd name="connsiteX7" fmla="*/ 6876 w 31718"/>
                <a:gd name="connsiteY7" fmla="*/ 56113 h 60581"/>
                <a:gd name="connsiteX8" fmla="*/ 2495 w 31718"/>
                <a:gd name="connsiteY8" fmla="*/ 44683 h 60581"/>
                <a:gd name="connsiteX9" fmla="*/ 2495 w 31718"/>
                <a:gd name="connsiteY9" fmla="*/ 21823 h 60581"/>
                <a:gd name="connsiteX10" fmla="*/ -3221 w 31718"/>
                <a:gd name="connsiteY10" fmla="*/ 21823 h 60581"/>
                <a:gd name="connsiteX11" fmla="*/ -3221 w 31718"/>
                <a:gd name="connsiteY11" fmla="*/ 14108 h 60581"/>
                <a:gd name="connsiteX12" fmla="*/ 2495 w 31718"/>
                <a:gd name="connsiteY12" fmla="*/ 14108 h 60581"/>
                <a:gd name="connsiteX13" fmla="*/ 2495 w 31718"/>
                <a:gd name="connsiteY13" fmla="*/ -180 h 60581"/>
                <a:gd name="connsiteX14" fmla="*/ 12020 w 31718"/>
                <a:gd name="connsiteY14" fmla="*/ -180 h 60581"/>
                <a:gd name="connsiteX15" fmla="*/ 12020 w 31718"/>
                <a:gd name="connsiteY15" fmla="*/ 14108 h 60581"/>
                <a:gd name="connsiteX16" fmla="*/ 24117 w 31718"/>
                <a:gd name="connsiteY16" fmla="*/ 14108 h 60581"/>
                <a:gd name="connsiteX17" fmla="*/ 24117 w 31718"/>
                <a:gd name="connsiteY17" fmla="*/ 21823 h 60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1">
                  <a:moveTo>
                    <a:pt x="12115" y="21823"/>
                  </a:moveTo>
                  <a:lnTo>
                    <a:pt x="12115" y="44968"/>
                  </a:lnTo>
                  <a:cubicBezTo>
                    <a:pt x="12020" y="46835"/>
                    <a:pt x="12592" y="48683"/>
                    <a:pt x="13829" y="50112"/>
                  </a:cubicBezTo>
                  <a:cubicBezTo>
                    <a:pt x="15069" y="51474"/>
                    <a:pt x="16878" y="52217"/>
                    <a:pt x="18687" y="52112"/>
                  </a:cubicBezTo>
                  <a:cubicBezTo>
                    <a:pt x="20973" y="51950"/>
                    <a:pt x="23164" y="50855"/>
                    <a:pt x="24594" y="49064"/>
                  </a:cubicBezTo>
                  <a:lnTo>
                    <a:pt x="28498" y="55827"/>
                  </a:lnTo>
                  <a:cubicBezTo>
                    <a:pt x="25545" y="58732"/>
                    <a:pt x="21545" y="60370"/>
                    <a:pt x="17355" y="60399"/>
                  </a:cubicBezTo>
                  <a:cubicBezTo>
                    <a:pt x="13448" y="60475"/>
                    <a:pt x="9639" y="58923"/>
                    <a:pt x="6876" y="56113"/>
                  </a:cubicBezTo>
                  <a:cubicBezTo>
                    <a:pt x="3923" y="53084"/>
                    <a:pt x="2304" y="48941"/>
                    <a:pt x="2495" y="44683"/>
                  </a:cubicBezTo>
                  <a:lnTo>
                    <a:pt x="2495" y="21823"/>
                  </a:lnTo>
                  <a:lnTo>
                    <a:pt x="-3221" y="21823"/>
                  </a:lnTo>
                  <a:lnTo>
                    <a:pt x="-3221" y="14108"/>
                  </a:lnTo>
                  <a:lnTo>
                    <a:pt x="2495" y="14108"/>
                  </a:lnTo>
                  <a:lnTo>
                    <a:pt x="2495" y="-180"/>
                  </a:lnTo>
                  <a:lnTo>
                    <a:pt x="12020" y="-180"/>
                  </a:lnTo>
                  <a:lnTo>
                    <a:pt x="12020" y="14108"/>
                  </a:lnTo>
                  <a:lnTo>
                    <a:pt x="24117" y="14108"/>
                  </a:lnTo>
                  <a:lnTo>
                    <a:pt x="24117" y="21823"/>
                  </a:lnTo>
                  <a:close/>
                </a:path>
              </a:pathLst>
            </a:custGeom>
            <a:solidFill>
              <a:srgbClr val="6D6E71"/>
            </a:solidFill>
            <a:ln w="9525" cap="flat">
              <a:noFill/>
              <a:prstDash val="solid"/>
              <a:miter/>
            </a:ln>
          </p:spPr>
          <p:txBody>
            <a:bodyPr rtlCol="0" anchor="ctr"/>
            <a:lstStyle/>
            <a:p>
              <a:endParaRPr lang="en-US"/>
            </a:p>
          </p:txBody>
        </p:sp>
        <p:sp>
          <p:nvSpPr>
            <p:cNvPr id="293" name="Freeform: Shape 292">
              <a:extLst>
                <a:ext uri="{FF2B5EF4-FFF2-40B4-BE49-F238E27FC236}">
                  <a16:creationId xmlns:a16="http://schemas.microsoft.com/office/drawing/2014/main" id="{C999DC0C-7B70-40C1-B181-960F9500C97D}"/>
                </a:ext>
              </a:extLst>
            </p:cNvPr>
            <p:cNvSpPr/>
            <p:nvPr/>
          </p:nvSpPr>
          <p:spPr>
            <a:xfrm>
              <a:off x="8502817" y="1803074"/>
              <a:ext cx="17289" cy="92892"/>
            </a:xfrm>
            <a:custGeom>
              <a:avLst/>
              <a:gdLst>
                <a:gd name="connsiteX0" fmla="*/ -1400 w 12108"/>
                <a:gd name="connsiteY0" fmla="*/ 10108 h 65056"/>
                <a:gd name="connsiteX1" fmla="*/ -3212 w 12108"/>
                <a:gd name="connsiteY1" fmla="*/ 5822 h 65056"/>
                <a:gd name="connsiteX2" fmla="*/ 2790 w 12108"/>
                <a:gd name="connsiteY2" fmla="*/ -179 h 65056"/>
                <a:gd name="connsiteX3" fmla="*/ 2885 w 12108"/>
                <a:gd name="connsiteY3" fmla="*/ -179 h 65056"/>
                <a:gd name="connsiteX4" fmla="*/ 8885 w 12108"/>
                <a:gd name="connsiteY4" fmla="*/ 5631 h 65056"/>
                <a:gd name="connsiteX5" fmla="*/ 8885 w 12108"/>
                <a:gd name="connsiteY5" fmla="*/ 5822 h 65056"/>
                <a:gd name="connsiteX6" fmla="*/ 2981 w 12108"/>
                <a:gd name="connsiteY6" fmla="*/ 11918 h 65056"/>
                <a:gd name="connsiteX7" fmla="*/ 2885 w 12108"/>
                <a:gd name="connsiteY7" fmla="*/ 11918 h 65056"/>
                <a:gd name="connsiteX8" fmla="*/ -1400 w 12108"/>
                <a:gd name="connsiteY8" fmla="*/ 10108 h 65056"/>
                <a:gd name="connsiteX9" fmla="*/ 7553 w 12108"/>
                <a:gd name="connsiteY9" fmla="*/ 64877 h 65056"/>
                <a:gd name="connsiteX10" fmla="*/ -1972 w 12108"/>
                <a:gd name="connsiteY10" fmla="*/ 64877 h 65056"/>
                <a:gd name="connsiteX11" fmla="*/ -1972 w 12108"/>
                <a:gd name="connsiteY11" fmla="*/ 19252 h 65056"/>
                <a:gd name="connsiteX12" fmla="*/ 7553 w 12108"/>
                <a:gd name="connsiteY12" fmla="*/ 19252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08" h="65056">
                  <a:moveTo>
                    <a:pt x="-1400" y="10108"/>
                  </a:moveTo>
                  <a:cubicBezTo>
                    <a:pt x="-2640" y="9013"/>
                    <a:pt x="-3307" y="7451"/>
                    <a:pt x="-3212" y="5822"/>
                  </a:cubicBezTo>
                  <a:cubicBezTo>
                    <a:pt x="-3212" y="2507"/>
                    <a:pt x="-545" y="-179"/>
                    <a:pt x="2790" y="-179"/>
                  </a:cubicBezTo>
                  <a:cubicBezTo>
                    <a:pt x="2790" y="-179"/>
                    <a:pt x="2885" y="-179"/>
                    <a:pt x="2885" y="-179"/>
                  </a:cubicBezTo>
                  <a:cubicBezTo>
                    <a:pt x="6125" y="-236"/>
                    <a:pt x="8790" y="2364"/>
                    <a:pt x="8885" y="5631"/>
                  </a:cubicBezTo>
                  <a:cubicBezTo>
                    <a:pt x="8885" y="5698"/>
                    <a:pt x="8885" y="5755"/>
                    <a:pt x="8885" y="5822"/>
                  </a:cubicBezTo>
                  <a:cubicBezTo>
                    <a:pt x="8980" y="9137"/>
                    <a:pt x="6313" y="11861"/>
                    <a:pt x="2981" y="11918"/>
                  </a:cubicBezTo>
                  <a:cubicBezTo>
                    <a:pt x="2981" y="11918"/>
                    <a:pt x="2885" y="11918"/>
                    <a:pt x="2885" y="11918"/>
                  </a:cubicBezTo>
                  <a:cubicBezTo>
                    <a:pt x="1267" y="11975"/>
                    <a:pt x="-354" y="11318"/>
                    <a:pt x="-1400" y="10108"/>
                  </a:cubicBezTo>
                  <a:close/>
                  <a:moveTo>
                    <a:pt x="7553" y="64877"/>
                  </a:moveTo>
                  <a:lnTo>
                    <a:pt x="-1972" y="64877"/>
                  </a:lnTo>
                  <a:lnTo>
                    <a:pt x="-1972" y="19252"/>
                  </a:lnTo>
                  <a:lnTo>
                    <a:pt x="7553" y="19252"/>
                  </a:lnTo>
                  <a:close/>
                </a:path>
              </a:pathLst>
            </a:custGeom>
            <a:solidFill>
              <a:srgbClr val="6D6E71"/>
            </a:solidFill>
            <a:ln w="9525" cap="flat">
              <a:noFill/>
              <a:prstDash val="solid"/>
              <a:miter/>
            </a:ln>
          </p:spPr>
          <p:txBody>
            <a:bodyPr rtlCol="0" anchor="ctr"/>
            <a:lstStyle/>
            <a:p>
              <a:endParaRPr lang="en-US"/>
            </a:p>
          </p:txBody>
        </p:sp>
        <p:sp>
          <p:nvSpPr>
            <p:cNvPr id="294" name="Freeform: Shape 293">
              <a:extLst>
                <a:ext uri="{FF2B5EF4-FFF2-40B4-BE49-F238E27FC236}">
                  <a16:creationId xmlns:a16="http://schemas.microsoft.com/office/drawing/2014/main" id="{4EC2296C-5B59-4D0E-B06B-E6C29924D6EE}"/>
                </a:ext>
              </a:extLst>
            </p:cNvPr>
            <p:cNvSpPr/>
            <p:nvPr/>
          </p:nvSpPr>
          <p:spPr>
            <a:xfrm>
              <a:off x="8533704" y="1829750"/>
              <a:ext cx="68547" cy="67033"/>
            </a:xfrm>
            <a:custGeom>
              <a:avLst/>
              <a:gdLst>
                <a:gd name="connsiteX0" fmla="*/ 37928 w 48006"/>
                <a:gd name="connsiteY0" fmla="*/ 39908 h 46946"/>
                <a:gd name="connsiteX1" fmla="*/ 3637 w 48006"/>
                <a:gd name="connsiteY1" fmla="*/ 39908 h 46946"/>
                <a:gd name="connsiteX2" fmla="*/ 3637 w 48006"/>
                <a:gd name="connsiteY2" fmla="*/ 6571 h 46946"/>
                <a:gd name="connsiteX3" fmla="*/ 37928 w 48006"/>
                <a:gd name="connsiteY3" fmla="*/ 6571 h 46946"/>
                <a:gd name="connsiteX4" fmla="*/ 37928 w 48006"/>
                <a:gd name="connsiteY4" fmla="*/ 39908 h 46946"/>
                <a:gd name="connsiteX5" fmla="*/ 10497 w 48006"/>
                <a:gd name="connsiteY5" fmla="*/ 34003 h 46946"/>
                <a:gd name="connsiteX6" fmla="*/ 20782 w 48006"/>
                <a:gd name="connsiteY6" fmla="*/ 38194 h 46946"/>
                <a:gd name="connsiteX7" fmla="*/ 31165 w 48006"/>
                <a:gd name="connsiteY7" fmla="*/ 34003 h 46946"/>
                <a:gd name="connsiteX8" fmla="*/ 31165 w 48006"/>
                <a:gd name="connsiteY8" fmla="*/ 12476 h 46946"/>
                <a:gd name="connsiteX9" fmla="*/ 20782 w 48006"/>
                <a:gd name="connsiteY9" fmla="*/ 8381 h 46946"/>
                <a:gd name="connsiteX10" fmla="*/ 10497 w 48006"/>
                <a:gd name="connsiteY10" fmla="*/ 12476 h 46946"/>
                <a:gd name="connsiteX11" fmla="*/ 10497 w 48006"/>
                <a:gd name="connsiteY11" fmla="*/ 34003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7928" y="39908"/>
                  </a:moveTo>
                  <a:cubicBezTo>
                    <a:pt x="28308" y="49052"/>
                    <a:pt x="13257" y="49052"/>
                    <a:pt x="3637" y="39908"/>
                  </a:cubicBezTo>
                  <a:cubicBezTo>
                    <a:pt x="-5507" y="30669"/>
                    <a:pt x="-5507" y="15810"/>
                    <a:pt x="3637" y="6571"/>
                  </a:cubicBezTo>
                  <a:cubicBezTo>
                    <a:pt x="13257" y="-2430"/>
                    <a:pt x="28308" y="-2430"/>
                    <a:pt x="37928" y="6571"/>
                  </a:cubicBezTo>
                  <a:cubicBezTo>
                    <a:pt x="47071" y="15810"/>
                    <a:pt x="47071" y="30669"/>
                    <a:pt x="37928" y="39908"/>
                  </a:cubicBezTo>
                  <a:close/>
                  <a:moveTo>
                    <a:pt x="10497" y="34003"/>
                  </a:moveTo>
                  <a:cubicBezTo>
                    <a:pt x="13162" y="36775"/>
                    <a:pt x="16878" y="38299"/>
                    <a:pt x="20782" y="38194"/>
                  </a:cubicBezTo>
                  <a:cubicBezTo>
                    <a:pt x="24689" y="38289"/>
                    <a:pt x="28403" y="36775"/>
                    <a:pt x="31165" y="34003"/>
                  </a:cubicBezTo>
                  <a:cubicBezTo>
                    <a:pt x="36595" y="27869"/>
                    <a:pt x="36595" y="18611"/>
                    <a:pt x="31165" y="12476"/>
                  </a:cubicBezTo>
                  <a:cubicBezTo>
                    <a:pt x="28403" y="9733"/>
                    <a:pt x="24689" y="8247"/>
                    <a:pt x="20782" y="8381"/>
                  </a:cubicBezTo>
                  <a:cubicBezTo>
                    <a:pt x="16973" y="8247"/>
                    <a:pt x="13162" y="9733"/>
                    <a:pt x="10497" y="12476"/>
                  </a:cubicBezTo>
                  <a:cubicBezTo>
                    <a:pt x="5067" y="18611"/>
                    <a:pt x="5067" y="27869"/>
                    <a:pt x="10497" y="34003"/>
                  </a:cubicBezTo>
                  <a:close/>
                </a:path>
              </a:pathLst>
            </a:custGeom>
            <a:solidFill>
              <a:srgbClr val="6D6E71"/>
            </a:solidFill>
            <a:ln w="9525" cap="flat">
              <a:noFill/>
              <a:prstDash val="solid"/>
              <a:miter/>
            </a:ln>
          </p:spPr>
          <p:txBody>
            <a:bodyPr rtlCol="0" anchor="ctr"/>
            <a:lstStyle/>
            <a:p>
              <a:endParaRPr lang="en-US"/>
            </a:p>
          </p:txBody>
        </p:sp>
        <p:sp>
          <p:nvSpPr>
            <p:cNvPr id="295" name="Freeform: Shape 294">
              <a:extLst>
                <a:ext uri="{FF2B5EF4-FFF2-40B4-BE49-F238E27FC236}">
                  <a16:creationId xmlns:a16="http://schemas.microsoft.com/office/drawing/2014/main" id="{1C8BF2CC-69E7-4AC8-86E8-545D34304F05}"/>
                </a:ext>
              </a:extLst>
            </p:cNvPr>
            <p:cNvSpPr/>
            <p:nvPr/>
          </p:nvSpPr>
          <p:spPr>
            <a:xfrm>
              <a:off x="8617893" y="1829875"/>
              <a:ext cx="60021" cy="66092"/>
            </a:xfrm>
            <a:custGeom>
              <a:avLst/>
              <a:gdLst>
                <a:gd name="connsiteX0" fmla="*/ 6304 w 42035"/>
                <a:gd name="connsiteY0" fmla="*/ 21342 h 46287"/>
                <a:gd name="connsiteX1" fmla="*/ 6304 w 42035"/>
                <a:gd name="connsiteY1" fmla="*/ 46107 h 46287"/>
                <a:gd name="connsiteX2" fmla="*/ -3221 w 42035"/>
                <a:gd name="connsiteY2" fmla="*/ 46107 h 46287"/>
                <a:gd name="connsiteX3" fmla="*/ -3221 w 42035"/>
                <a:gd name="connsiteY3" fmla="*/ 482 h 46287"/>
                <a:gd name="connsiteX4" fmla="*/ 6304 w 42035"/>
                <a:gd name="connsiteY4" fmla="*/ 482 h 46287"/>
                <a:gd name="connsiteX5" fmla="*/ 6304 w 42035"/>
                <a:gd name="connsiteY5" fmla="*/ 8769 h 46287"/>
                <a:gd name="connsiteX6" fmla="*/ 12685 w 42035"/>
                <a:gd name="connsiteY6" fmla="*/ 2197 h 46287"/>
                <a:gd name="connsiteX7" fmla="*/ 34021 w 42035"/>
                <a:gd name="connsiteY7" fmla="*/ 4483 h 46287"/>
                <a:gd name="connsiteX8" fmla="*/ 38784 w 42035"/>
                <a:gd name="connsiteY8" fmla="*/ 18104 h 46287"/>
                <a:gd name="connsiteX9" fmla="*/ 38784 w 42035"/>
                <a:gd name="connsiteY9" fmla="*/ 46107 h 46287"/>
                <a:gd name="connsiteX10" fmla="*/ 29259 w 42035"/>
                <a:gd name="connsiteY10" fmla="*/ 46107 h 46287"/>
                <a:gd name="connsiteX11" fmla="*/ 29259 w 42035"/>
                <a:gd name="connsiteY11" fmla="*/ 20771 h 46287"/>
                <a:gd name="connsiteX12" fmla="*/ 18780 w 42035"/>
                <a:gd name="connsiteY12" fmla="*/ 8198 h 46287"/>
                <a:gd name="connsiteX13" fmla="*/ 10113 w 42035"/>
                <a:gd name="connsiteY13" fmla="*/ 11436 h 46287"/>
                <a:gd name="connsiteX14" fmla="*/ 6304 w 42035"/>
                <a:gd name="connsiteY14" fmla="*/ 21342 h 46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35" h="46287">
                  <a:moveTo>
                    <a:pt x="6304" y="21342"/>
                  </a:moveTo>
                  <a:lnTo>
                    <a:pt x="6304" y="46107"/>
                  </a:lnTo>
                  <a:lnTo>
                    <a:pt x="-3221" y="46107"/>
                  </a:lnTo>
                  <a:lnTo>
                    <a:pt x="-3221" y="482"/>
                  </a:lnTo>
                  <a:lnTo>
                    <a:pt x="6304" y="482"/>
                  </a:lnTo>
                  <a:lnTo>
                    <a:pt x="6304" y="8769"/>
                  </a:lnTo>
                  <a:cubicBezTo>
                    <a:pt x="7827" y="6074"/>
                    <a:pt x="10018" y="3816"/>
                    <a:pt x="12685" y="2197"/>
                  </a:cubicBezTo>
                  <a:cubicBezTo>
                    <a:pt x="19543" y="-1670"/>
                    <a:pt x="28114" y="-756"/>
                    <a:pt x="34021" y="4483"/>
                  </a:cubicBezTo>
                  <a:cubicBezTo>
                    <a:pt x="37356" y="8188"/>
                    <a:pt x="39070" y="13103"/>
                    <a:pt x="38784" y="18104"/>
                  </a:cubicBezTo>
                  <a:lnTo>
                    <a:pt x="38784" y="46107"/>
                  </a:lnTo>
                  <a:lnTo>
                    <a:pt x="29259" y="46107"/>
                  </a:lnTo>
                  <a:lnTo>
                    <a:pt x="29259" y="20771"/>
                  </a:lnTo>
                  <a:cubicBezTo>
                    <a:pt x="29259" y="12389"/>
                    <a:pt x="25733" y="8198"/>
                    <a:pt x="18780" y="8198"/>
                  </a:cubicBezTo>
                  <a:cubicBezTo>
                    <a:pt x="15543" y="8141"/>
                    <a:pt x="12495" y="9293"/>
                    <a:pt x="10113" y="11436"/>
                  </a:cubicBezTo>
                  <a:cubicBezTo>
                    <a:pt x="7351" y="13979"/>
                    <a:pt x="6018" y="17627"/>
                    <a:pt x="6304" y="21342"/>
                  </a:cubicBezTo>
                  <a:close/>
                </a:path>
              </a:pathLst>
            </a:custGeom>
            <a:solidFill>
              <a:srgbClr val="6D6E71"/>
            </a:solidFill>
            <a:ln w="9525" cap="flat">
              <a:noFill/>
              <a:prstDash val="solid"/>
              <a:miter/>
            </a:ln>
          </p:spPr>
          <p:txBody>
            <a:bodyPr rtlCol="0" anchor="ctr"/>
            <a:lstStyle/>
            <a:p>
              <a:endParaRPr lang="en-US"/>
            </a:p>
          </p:txBody>
        </p:sp>
        <p:sp>
          <p:nvSpPr>
            <p:cNvPr id="296" name="Freeform: Shape 295">
              <a:extLst>
                <a:ext uri="{FF2B5EF4-FFF2-40B4-BE49-F238E27FC236}">
                  <a16:creationId xmlns:a16="http://schemas.microsoft.com/office/drawing/2014/main" id="{81474C88-561A-415D-904D-B4EC6E529794}"/>
                </a:ext>
              </a:extLst>
            </p:cNvPr>
            <p:cNvSpPr/>
            <p:nvPr/>
          </p:nvSpPr>
          <p:spPr>
            <a:xfrm>
              <a:off x="8691335" y="1830247"/>
              <a:ext cx="51975" cy="66683"/>
            </a:xfrm>
            <a:custGeom>
              <a:avLst/>
              <a:gdLst>
                <a:gd name="connsiteX0" fmla="*/ 33165 w 36400"/>
                <a:gd name="connsiteY0" fmla="*/ 32226 h 46701"/>
                <a:gd name="connsiteX1" fmla="*/ 28498 w 36400"/>
                <a:gd name="connsiteY1" fmla="*/ 42609 h 46701"/>
                <a:gd name="connsiteX2" fmla="*/ 16401 w 36400"/>
                <a:gd name="connsiteY2" fmla="*/ 46514 h 46701"/>
                <a:gd name="connsiteX3" fmla="*/ -3221 w 36400"/>
                <a:gd name="connsiteY3" fmla="*/ 39561 h 46701"/>
                <a:gd name="connsiteX4" fmla="*/ 1351 w 36400"/>
                <a:gd name="connsiteY4" fmla="*/ 32131 h 46701"/>
                <a:gd name="connsiteX5" fmla="*/ 16783 w 36400"/>
                <a:gd name="connsiteY5" fmla="*/ 38132 h 46701"/>
                <a:gd name="connsiteX6" fmla="*/ 21924 w 36400"/>
                <a:gd name="connsiteY6" fmla="*/ 36608 h 46701"/>
                <a:gd name="connsiteX7" fmla="*/ 23831 w 36400"/>
                <a:gd name="connsiteY7" fmla="*/ 32798 h 46701"/>
                <a:gd name="connsiteX8" fmla="*/ 14306 w 36400"/>
                <a:gd name="connsiteY8" fmla="*/ 26607 h 46701"/>
                <a:gd name="connsiteX9" fmla="*/ 13257 w 36400"/>
                <a:gd name="connsiteY9" fmla="*/ 26607 h 46701"/>
                <a:gd name="connsiteX10" fmla="*/ -935 w 36400"/>
                <a:gd name="connsiteY10" fmla="*/ 13748 h 46701"/>
                <a:gd name="connsiteX11" fmla="*/ 3923 w 36400"/>
                <a:gd name="connsiteY11" fmla="*/ 3651 h 46701"/>
                <a:gd name="connsiteX12" fmla="*/ 16783 w 36400"/>
                <a:gd name="connsiteY12" fmla="*/ -159 h 46701"/>
                <a:gd name="connsiteX13" fmla="*/ 31640 w 36400"/>
                <a:gd name="connsiteY13" fmla="*/ 4413 h 46701"/>
                <a:gd name="connsiteX14" fmla="*/ 28117 w 36400"/>
                <a:gd name="connsiteY14" fmla="*/ 11557 h 46701"/>
                <a:gd name="connsiteX15" fmla="*/ 16020 w 36400"/>
                <a:gd name="connsiteY15" fmla="*/ 7842 h 46701"/>
                <a:gd name="connsiteX16" fmla="*/ 10399 w 36400"/>
                <a:gd name="connsiteY16" fmla="*/ 9080 h 46701"/>
                <a:gd name="connsiteX17" fmla="*/ 8304 w 36400"/>
                <a:gd name="connsiteY17" fmla="*/ 12795 h 46701"/>
                <a:gd name="connsiteX18" fmla="*/ 10495 w 36400"/>
                <a:gd name="connsiteY18" fmla="*/ 16129 h 46701"/>
                <a:gd name="connsiteX19" fmla="*/ 14876 w 36400"/>
                <a:gd name="connsiteY19" fmla="*/ 17558 h 46701"/>
                <a:gd name="connsiteX20" fmla="*/ 19734 w 36400"/>
                <a:gd name="connsiteY20" fmla="*/ 18891 h 46701"/>
                <a:gd name="connsiteX21" fmla="*/ 23926 w 36400"/>
                <a:gd name="connsiteY21" fmla="*/ 20511 h 46701"/>
                <a:gd name="connsiteX22" fmla="*/ 28212 w 36400"/>
                <a:gd name="connsiteY22" fmla="*/ 22892 h 46701"/>
                <a:gd name="connsiteX23" fmla="*/ 33165 w 36400"/>
                <a:gd name="connsiteY23" fmla="*/ 32226 h 46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400" h="46701">
                  <a:moveTo>
                    <a:pt x="33165" y="32226"/>
                  </a:moveTo>
                  <a:cubicBezTo>
                    <a:pt x="33356" y="36227"/>
                    <a:pt x="31640" y="40075"/>
                    <a:pt x="28498" y="42609"/>
                  </a:cubicBezTo>
                  <a:cubicBezTo>
                    <a:pt x="25068" y="45256"/>
                    <a:pt x="20782" y="46638"/>
                    <a:pt x="16401" y="46514"/>
                  </a:cubicBezTo>
                  <a:cubicBezTo>
                    <a:pt x="9258" y="46342"/>
                    <a:pt x="2400" y="43904"/>
                    <a:pt x="-3221" y="39561"/>
                  </a:cubicBezTo>
                  <a:lnTo>
                    <a:pt x="1351" y="32131"/>
                  </a:lnTo>
                  <a:cubicBezTo>
                    <a:pt x="5732" y="35760"/>
                    <a:pt x="11162" y="37865"/>
                    <a:pt x="16783" y="38132"/>
                  </a:cubicBezTo>
                  <a:cubicBezTo>
                    <a:pt x="18592" y="38208"/>
                    <a:pt x="20401" y="37675"/>
                    <a:pt x="21924" y="36608"/>
                  </a:cubicBezTo>
                  <a:cubicBezTo>
                    <a:pt x="23164" y="35731"/>
                    <a:pt x="23831" y="34303"/>
                    <a:pt x="23831" y="32798"/>
                  </a:cubicBezTo>
                  <a:cubicBezTo>
                    <a:pt x="23831" y="30512"/>
                    <a:pt x="20782" y="28416"/>
                    <a:pt x="14306" y="26607"/>
                  </a:cubicBezTo>
                  <a:lnTo>
                    <a:pt x="13257" y="26607"/>
                  </a:lnTo>
                  <a:cubicBezTo>
                    <a:pt x="3732" y="24035"/>
                    <a:pt x="-935" y="19749"/>
                    <a:pt x="-935" y="13748"/>
                  </a:cubicBezTo>
                  <a:cubicBezTo>
                    <a:pt x="-1030" y="9795"/>
                    <a:pt x="779" y="6023"/>
                    <a:pt x="3923" y="3651"/>
                  </a:cubicBezTo>
                  <a:cubicBezTo>
                    <a:pt x="7637" y="975"/>
                    <a:pt x="12211" y="-368"/>
                    <a:pt x="16783" y="-159"/>
                  </a:cubicBezTo>
                  <a:cubicBezTo>
                    <a:pt x="22115" y="-140"/>
                    <a:pt x="27259" y="1451"/>
                    <a:pt x="31640" y="4413"/>
                  </a:cubicBezTo>
                  <a:lnTo>
                    <a:pt x="28117" y="11557"/>
                  </a:lnTo>
                  <a:cubicBezTo>
                    <a:pt x="24591" y="9138"/>
                    <a:pt x="20306" y="7842"/>
                    <a:pt x="16020" y="7842"/>
                  </a:cubicBezTo>
                  <a:cubicBezTo>
                    <a:pt x="14115" y="7795"/>
                    <a:pt x="12115" y="8214"/>
                    <a:pt x="10399" y="9080"/>
                  </a:cubicBezTo>
                  <a:cubicBezTo>
                    <a:pt x="9067" y="9833"/>
                    <a:pt x="8209" y="11262"/>
                    <a:pt x="8304" y="12795"/>
                  </a:cubicBezTo>
                  <a:cubicBezTo>
                    <a:pt x="8304" y="14243"/>
                    <a:pt x="9162" y="15558"/>
                    <a:pt x="10495" y="16129"/>
                  </a:cubicBezTo>
                  <a:cubicBezTo>
                    <a:pt x="11925" y="16729"/>
                    <a:pt x="13353" y="17215"/>
                    <a:pt x="14876" y="17558"/>
                  </a:cubicBezTo>
                  <a:lnTo>
                    <a:pt x="19734" y="18891"/>
                  </a:lnTo>
                  <a:lnTo>
                    <a:pt x="23926" y="20511"/>
                  </a:lnTo>
                  <a:cubicBezTo>
                    <a:pt x="25450" y="21158"/>
                    <a:pt x="26877" y="21958"/>
                    <a:pt x="28212" y="22892"/>
                  </a:cubicBezTo>
                  <a:cubicBezTo>
                    <a:pt x="31449" y="24892"/>
                    <a:pt x="33261" y="28455"/>
                    <a:pt x="33165" y="32226"/>
                  </a:cubicBezTo>
                  <a:close/>
                </a:path>
              </a:pathLst>
            </a:custGeom>
            <a:solidFill>
              <a:srgbClr val="6D6E71"/>
            </a:solidFill>
            <a:ln w="9525" cap="flat">
              <a:noFill/>
              <a:prstDash val="solid"/>
              <a:miter/>
            </a:ln>
          </p:spPr>
          <p:txBody>
            <a:bodyPr rtlCol="0" anchor="ctr"/>
            <a:lstStyle/>
            <a:p>
              <a:endParaRPr lang="en-US"/>
            </a:p>
          </p:txBody>
        </p:sp>
        <p:sp>
          <p:nvSpPr>
            <p:cNvPr id="297" name="Freeform: Shape 296">
              <a:extLst>
                <a:ext uri="{FF2B5EF4-FFF2-40B4-BE49-F238E27FC236}">
                  <a16:creationId xmlns:a16="http://schemas.microsoft.com/office/drawing/2014/main" id="{B669A4B0-3659-46F6-8F7D-C18E620FF5D9}"/>
                </a:ext>
              </a:extLst>
            </p:cNvPr>
            <p:cNvSpPr/>
            <p:nvPr/>
          </p:nvSpPr>
          <p:spPr>
            <a:xfrm>
              <a:off x="6829814" y="1952546"/>
              <a:ext cx="17420" cy="92891"/>
            </a:xfrm>
            <a:custGeom>
              <a:avLst/>
              <a:gdLst>
                <a:gd name="connsiteX0" fmla="*/ -1401 w 12200"/>
                <a:gd name="connsiteY0" fmla="*/ 10202 h 65055"/>
                <a:gd name="connsiteX1" fmla="*/ -3212 w 12200"/>
                <a:gd name="connsiteY1" fmla="*/ 5916 h 65055"/>
                <a:gd name="connsiteX2" fmla="*/ -1401 w 12200"/>
                <a:gd name="connsiteY2" fmla="*/ 1630 h 65055"/>
                <a:gd name="connsiteX3" fmla="*/ 2885 w 12200"/>
                <a:gd name="connsiteY3" fmla="*/ -180 h 65055"/>
                <a:gd name="connsiteX4" fmla="*/ 8980 w 12200"/>
                <a:gd name="connsiteY4" fmla="*/ 5916 h 65055"/>
                <a:gd name="connsiteX5" fmla="*/ 7171 w 12200"/>
                <a:gd name="connsiteY5" fmla="*/ 10202 h 65055"/>
                <a:gd name="connsiteX6" fmla="*/ 2885 w 12200"/>
                <a:gd name="connsiteY6" fmla="*/ 12012 h 65055"/>
                <a:gd name="connsiteX7" fmla="*/ -1401 w 12200"/>
                <a:gd name="connsiteY7" fmla="*/ 10202 h 65055"/>
                <a:gd name="connsiteX8" fmla="*/ 7552 w 12200"/>
                <a:gd name="connsiteY8" fmla="*/ 64876 h 65055"/>
                <a:gd name="connsiteX9" fmla="*/ -1973 w 12200"/>
                <a:gd name="connsiteY9" fmla="*/ 64876 h 65055"/>
                <a:gd name="connsiteX10" fmla="*/ -1973 w 12200"/>
                <a:gd name="connsiteY10" fmla="*/ 19346 h 65055"/>
                <a:gd name="connsiteX11" fmla="*/ 7552 w 12200"/>
                <a:gd name="connsiteY11" fmla="*/ 19346 h 6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200" h="65055">
                  <a:moveTo>
                    <a:pt x="-1401" y="10202"/>
                  </a:moveTo>
                  <a:cubicBezTo>
                    <a:pt x="-2640" y="9107"/>
                    <a:pt x="-3305" y="7545"/>
                    <a:pt x="-3212" y="5916"/>
                  </a:cubicBezTo>
                  <a:cubicBezTo>
                    <a:pt x="-3212" y="4297"/>
                    <a:pt x="-2545" y="2744"/>
                    <a:pt x="-1401" y="1630"/>
                  </a:cubicBezTo>
                  <a:cubicBezTo>
                    <a:pt x="-259" y="468"/>
                    <a:pt x="1267" y="-189"/>
                    <a:pt x="2885" y="-180"/>
                  </a:cubicBezTo>
                  <a:cubicBezTo>
                    <a:pt x="6220" y="-132"/>
                    <a:pt x="8885" y="2573"/>
                    <a:pt x="8980" y="5916"/>
                  </a:cubicBezTo>
                  <a:cubicBezTo>
                    <a:pt x="8980" y="7535"/>
                    <a:pt x="8315" y="9078"/>
                    <a:pt x="7171" y="10202"/>
                  </a:cubicBezTo>
                  <a:cubicBezTo>
                    <a:pt x="6029" y="11374"/>
                    <a:pt x="4504" y="12031"/>
                    <a:pt x="2885" y="12012"/>
                  </a:cubicBezTo>
                  <a:cubicBezTo>
                    <a:pt x="1267" y="12069"/>
                    <a:pt x="-354" y="11403"/>
                    <a:pt x="-1401" y="10202"/>
                  </a:cubicBezTo>
                  <a:close/>
                  <a:moveTo>
                    <a:pt x="7552" y="64876"/>
                  </a:moveTo>
                  <a:lnTo>
                    <a:pt x="-1973" y="64876"/>
                  </a:lnTo>
                  <a:lnTo>
                    <a:pt x="-1973" y="19346"/>
                  </a:lnTo>
                  <a:lnTo>
                    <a:pt x="7552" y="19346"/>
                  </a:lnTo>
                  <a:close/>
                </a:path>
              </a:pathLst>
            </a:custGeom>
            <a:solidFill>
              <a:srgbClr val="6D6E71"/>
            </a:solidFill>
            <a:ln w="9525" cap="flat">
              <a:noFill/>
              <a:prstDash val="solid"/>
              <a:miter/>
            </a:ln>
          </p:spPr>
          <p:txBody>
            <a:bodyPr rtlCol="0" anchor="ctr"/>
            <a:lstStyle/>
            <a:p>
              <a:endParaRPr lang="en-US"/>
            </a:p>
          </p:txBody>
        </p:sp>
        <p:sp>
          <p:nvSpPr>
            <p:cNvPr id="298" name="Freeform: Shape 297">
              <a:extLst>
                <a:ext uri="{FF2B5EF4-FFF2-40B4-BE49-F238E27FC236}">
                  <a16:creationId xmlns:a16="http://schemas.microsoft.com/office/drawing/2014/main" id="{AFBF73E2-A843-4C17-9AED-5DC448AE4A71}"/>
                </a:ext>
              </a:extLst>
            </p:cNvPr>
            <p:cNvSpPr/>
            <p:nvPr/>
          </p:nvSpPr>
          <p:spPr>
            <a:xfrm>
              <a:off x="6865190" y="1979319"/>
              <a:ext cx="59884" cy="66118"/>
            </a:xfrm>
            <a:custGeom>
              <a:avLst/>
              <a:gdLst>
                <a:gd name="connsiteX0" fmla="*/ 6304 w 41939"/>
                <a:gd name="connsiteY0" fmla="*/ 21456 h 46305"/>
                <a:gd name="connsiteX1" fmla="*/ 6304 w 41939"/>
                <a:gd name="connsiteY1" fmla="*/ 46126 h 46305"/>
                <a:gd name="connsiteX2" fmla="*/ -3221 w 41939"/>
                <a:gd name="connsiteY2" fmla="*/ 46126 h 46305"/>
                <a:gd name="connsiteX3" fmla="*/ -3221 w 41939"/>
                <a:gd name="connsiteY3" fmla="*/ 596 h 46305"/>
                <a:gd name="connsiteX4" fmla="*/ 6304 w 41939"/>
                <a:gd name="connsiteY4" fmla="*/ 596 h 46305"/>
                <a:gd name="connsiteX5" fmla="*/ 6304 w 41939"/>
                <a:gd name="connsiteY5" fmla="*/ 8883 h 46305"/>
                <a:gd name="connsiteX6" fmla="*/ 12685 w 41939"/>
                <a:gd name="connsiteY6" fmla="*/ 2311 h 46305"/>
                <a:gd name="connsiteX7" fmla="*/ 21450 w 41939"/>
                <a:gd name="connsiteY7" fmla="*/ -166 h 46305"/>
                <a:gd name="connsiteX8" fmla="*/ 33926 w 41939"/>
                <a:gd name="connsiteY8" fmla="*/ 4597 h 46305"/>
                <a:gd name="connsiteX9" fmla="*/ 38688 w 41939"/>
                <a:gd name="connsiteY9" fmla="*/ 18217 h 46305"/>
                <a:gd name="connsiteX10" fmla="*/ 38688 w 41939"/>
                <a:gd name="connsiteY10" fmla="*/ 46126 h 46305"/>
                <a:gd name="connsiteX11" fmla="*/ 29163 w 41939"/>
                <a:gd name="connsiteY11" fmla="*/ 46126 h 46305"/>
                <a:gd name="connsiteX12" fmla="*/ 29163 w 41939"/>
                <a:gd name="connsiteY12" fmla="*/ 20884 h 46305"/>
                <a:gd name="connsiteX13" fmla="*/ 18687 w 41939"/>
                <a:gd name="connsiteY13" fmla="*/ 8216 h 46305"/>
                <a:gd name="connsiteX14" fmla="*/ 10020 w 41939"/>
                <a:gd name="connsiteY14" fmla="*/ 11550 h 46305"/>
                <a:gd name="connsiteX15" fmla="*/ 6304 w 41939"/>
                <a:gd name="connsiteY15" fmla="*/ 21456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39" h="46305">
                  <a:moveTo>
                    <a:pt x="6304" y="21456"/>
                  </a:moveTo>
                  <a:lnTo>
                    <a:pt x="6304" y="46126"/>
                  </a:lnTo>
                  <a:lnTo>
                    <a:pt x="-3221" y="46126"/>
                  </a:lnTo>
                  <a:lnTo>
                    <a:pt x="-3221" y="596"/>
                  </a:lnTo>
                  <a:lnTo>
                    <a:pt x="6304" y="596"/>
                  </a:lnTo>
                  <a:lnTo>
                    <a:pt x="6304" y="8883"/>
                  </a:lnTo>
                  <a:cubicBezTo>
                    <a:pt x="7732" y="6130"/>
                    <a:pt x="10020" y="3844"/>
                    <a:pt x="12685" y="2311"/>
                  </a:cubicBezTo>
                  <a:cubicBezTo>
                    <a:pt x="15352" y="692"/>
                    <a:pt x="18401" y="-166"/>
                    <a:pt x="21450" y="-166"/>
                  </a:cubicBezTo>
                  <a:cubicBezTo>
                    <a:pt x="26117" y="-356"/>
                    <a:pt x="30593" y="1368"/>
                    <a:pt x="33926" y="4597"/>
                  </a:cubicBezTo>
                  <a:cubicBezTo>
                    <a:pt x="37260" y="8302"/>
                    <a:pt x="38974" y="13217"/>
                    <a:pt x="38688" y="18217"/>
                  </a:cubicBezTo>
                  <a:lnTo>
                    <a:pt x="38688" y="46126"/>
                  </a:lnTo>
                  <a:lnTo>
                    <a:pt x="29163" y="46126"/>
                  </a:lnTo>
                  <a:lnTo>
                    <a:pt x="29163" y="20884"/>
                  </a:lnTo>
                  <a:cubicBezTo>
                    <a:pt x="29163" y="12407"/>
                    <a:pt x="25640" y="8216"/>
                    <a:pt x="18687" y="8216"/>
                  </a:cubicBezTo>
                  <a:cubicBezTo>
                    <a:pt x="15448" y="8188"/>
                    <a:pt x="12402" y="9378"/>
                    <a:pt x="10020" y="11550"/>
                  </a:cubicBezTo>
                  <a:cubicBezTo>
                    <a:pt x="7353" y="14141"/>
                    <a:pt x="6018" y="17770"/>
                    <a:pt x="6304" y="21456"/>
                  </a:cubicBezTo>
                  <a:close/>
                </a:path>
              </a:pathLst>
            </a:custGeom>
            <a:solidFill>
              <a:srgbClr val="6D6E71"/>
            </a:solidFill>
            <a:ln w="9525" cap="flat">
              <a:noFill/>
              <a:prstDash val="solid"/>
              <a:miter/>
            </a:ln>
          </p:spPr>
          <p:txBody>
            <a:bodyPr rtlCol="0" anchor="ctr"/>
            <a:lstStyle/>
            <a:p>
              <a:endParaRPr lang="en-US"/>
            </a:p>
          </p:txBody>
        </p:sp>
        <p:sp>
          <p:nvSpPr>
            <p:cNvPr id="299" name="Freeform: Shape 298">
              <a:extLst>
                <a:ext uri="{FF2B5EF4-FFF2-40B4-BE49-F238E27FC236}">
                  <a16:creationId xmlns:a16="http://schemas.microsoft.com/office/drawing/2014/main" id="{A116645C-E8C6-42AE-A4D6-2970B92FEA73}"/>
                </a:ext>
              </a:extLst>
            </p:cNvPr>
            <p:cNvSpPr/>
            <p:nvPr/>
          </p:nvSpPr>
          <p:spPr>
            <a:xfrm>
              <a:off x="6940093" y="1954995"/>
              <a:ext cx="66406" cy="91837"/>
            </a:xfrm>
            <a:custGeom>
              <a:avLst/>
              <a:gdLst>
                <a:gd name="connsiteX0" fmla="*/ 3184 w 46507"/>
                <a:gd name="connsiteY0" fmla="*/ 56970 h 64317"/>
                <a:gd name="connsiteX1" fmla="*/ -3197 w 46507"/>
                <a:gd name="connsiteY1" fmla="*/ 39825 h 64317"/>
                <a:gd name="connsiteX2" fmla="*/ 3375 w 46507"/>
                <a:gd name="connsiteY2" fmla="*/ 22871 h 64317"/>
                <a:gd name="connsiteX3" fmla="*/ 19092 w 46507"/>
                <a:gd name="connsiteY3" fmla="*/ 16489 h 64317"/>
                <a:gd name="connsiteX4" fmla="*/ 33761 w 46507"/>
                <a:gd name="connsiteY4" fmla="*/ 24204 h 64317"/>
                <a:gd name="connsiteX5" fmla="*/ 33761 w 46507"/>
                <a:gd name="connsiteY5" fmla="*/ -180 h 64317"/>
                <a:gd name="connsiteX6" fmla="*/ 43286 w 46507"/>
                <a:gd name="connsiteY6" fmla="*/ -180 h 64317"/>
                <a:gd name="connsiteX7" fmla="*/ 43286 w 46507"/>
                <a:gd name="connsiteY7" fmla="*/ 63352 h 64317"/>
                <a:gd name="connsiteX8" fmla="*/ 33761 w 46507"/>
                <a:gd name="connsiteY8" fmla="*/ 63352 h 64317"/>
                <a:gd name="connsiteX9" fmla="*/ 33761 w 46507"/>
                <a:gd name="connsiteY9" fmla="*/ 56494 h 64317"/>
                <a:gd name="connsiteX10" fmla="*/ 18330 w 46507"/>
                <a:gd name="connsiteY10" fmla="*/ 64114 h 64317"/>
                <a:gd name="connsiteX11" fmla="*/ 3184 w 46507"/>
                <a:gd name="connsiteY11" fmla="*/ 56970 h 64317"/>
                <a:gd name="connsiteX12" fmla="*/ 6328 w 46507"/>
                <a:gd name="connsiteY12" fmla="*/ 40206 h 64317"/>
                <a:gd name="connsiteX13" fmla="*/ 10614 w 46507"/>
                <a:gd name="connsiteY13" fmla="*/ 50874 h 64317"/>
                <a:gd name="connsiteX14" fmla="*/ 20139 w 46507"/>
                <a:gd name="connsiteY14" fmla="*/ 55065 h 64317"/>
                <a:gd name="connsiteX15" fmla="*/ 29664 w 46507"/>
                <a:gd name="connsiteY15" fmla="*/ 50874 h 64317"/>
                <a:gd name="connsiteX16" fmla="*/ 33571 w 46507"/>
                <a:gd name="connsiteY16" fmla="*/ 40206 h 64317"/>
                <a:gd name="connsiteX17" fmla="*/ 29664 w 46507"/>
                <a:gd name="connsiteY17" fmla="*/ 29348 h 64317"/>
                <a:gd name="connsiteX18" fmla="*/ 20139 w 46507"/>
                <a:gd name="connsiteY18" fmla="*/ 24966 h 64317"/>
                <a:gd name="connsiteX19" fmla="*/ 10614 w 46507"/>
                <a:gd name="connsiteY19" fmla="*/ 29348 h 64317"/>
                <a:gd name="connsiteX20" fmla="*/ 6328 w 46507"/>
                <a:gd name="connsiteY20" fmla="*/ 40587 h 6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07" h="64317">
                  <a:moveTo>
                    <a:pt x="3184" y="56970"/>
                  </a:moveTo>
                  <a:cubicBezTo>
                    <a:pt x="-1197" y="52369"/>
                    <a:pt x="-3483" y="46178"/>
                    <a:pt x="-3197" y="39825"/>
                  </a:cubicBezTo>
                  <a:cubicBezTo>
                    <a:pt x="-3483" y="33501"/>
                    <a:pt x="-1102" y="27347"/>
                    <a:pt x="3375" y="22871"/>
                  </a:cubicBezTo>
                  <a:cubicBezTo>
                    <a:pt x="7568" y="18727"/>
                    <a:pt x="13186" y="16431"/>
                    <a:pt x="19092" y="16489"/>
                  </a:cubicBezTo>
                  <a:cubicBezTo>
                    <a:pt x="24997" y="16384"/>
                    <a:pt x="30522" y="19299"/>
                    <a:pt x="33761" y="24204"/>
                  </a:cubicBezTo>
                  <a:lnTo>
                    <a:pt x="33761" y="-180"/>
                  </a:lnTo>
                  <a:lnTo>
                    <a:pt x="43286" y="-180"/>
                  </a:lnTo>
                  <a:lnTo>
                    <a:pt x="43286" y="63352"/>
                  </a:lnTo>
                  <a:lnTo>
                    <a:pt x="33761" y="63352"/>
                  </a:lnTo>
                  <a:lnTo>
                    <a:pt x="33761" y="56494"/>
                  </a:lnTo>
                  <a:cubicBezTo>
                    <a:pt x="30331" y="61542"/>
                    <a:pt x="24425" y="64428"/>
                    <a:pt x="18330" y="64114"/>
                  </a:cubicBezTo>
                  <a:cubicBezTo>
                    <a:pt x="12518" y="64000"/>
                    <a:pt x="6996" y="61399"/>
                    <a:pt x="3184" y="56970"/>
                  </a:cubicBezTo>
                  <a:close/>
                  <a:moveTo>
                    <a:pt x="6328" y="40206"/>
                  </a:moveTo>
                  <a:cubicBezTo>
                    <a:pt x="6137" y="44216"/>
                    <a:pt x="7756" y="48093"/>
                    <a:pt x="10614" y="50874"/>
                  </a:cubicBezTo>
                  <a:cubicBezTo>
                    <a:pt x="13091" y="53493"/>
                    <a:pt x="16521" y="55008"/>
                    <a:pt x="20139" y="55065"/>
                  </a:cubicBezTo>
                  <a:cubicBezTo>
                    <a:pt x="23760" y="55074"/>
                    <a:pt x="27187" y="53550"/>
                    <a:pt x="29664" y="50874"/>
                  </a:cubicBezTo>
                  <a:cubicBezTo>
                    <a:pt x="32331" y="47959"/>
                    <a:pt x="33666" y="44130"/>
                    <a:pt x="33571" y="40206"/>
                  </a:cubicBezTo>
                  <a:cubicBezTo>
                    <a:pt x="33666" y="36224"/>
                    <a:pt x="32331" y="32338"/>
                    <a:pt x="29664" y="29348"/>
                  </a:cubicBezTo>
                  <a:cubicBezTo>
                    <a:pt x="27283" y="26566"/>
                    <a:pt x="23760" y="24966"/>
                    <a:pt x="20139" y="24966"/>
                  </a:cubicBezTo>
                  <a:cubicBezTo>
                    <a:pt x="16521" y="24995"/>
                    <a:pt x="12995" y="26595"/>
                    <a:pt x="10614" y="29348"/>
                  </a:cubicBezTo>
                  <a:cubicBezTo>
                    <a:pt x="7661" y="32338"/>
                    <a:pt x="6137" y="36406"/>
                    <a:pt x="6328" y="40587"/>
                  </a:cubicBezTo>
                  <a:close/>
                </a:path>
              </a:pathLst>
            </a:custGeom>
            <a:solidFill>
              <a:srgbClr val="6D6E71"/>
            </a:solidFill>
            <a:ln w="9525" cap="flat">
              <a:noFill/>
              <a:prstDash val="solid"/>
              <a:miter/>
            </a:ln>
          </p:spPr>
          <p:txBody>
            <a:bodyPr rtlCol="0" anchor="ctr"/>
            <a:lstStyle/>
            <a:p>
              <a:endParaRPr lang="en-US"/>
            </a:p>
          </p:txBody>
        </p:sp>
        <p:sp>
          <p:nvSpPr>
            <p:cNvPr id="300" name="Freeform: Shape 299">
              <a:extLst>
                <a:ext uri="{FF2B5EF4-FFF2-40B4-BE49-F238E27FC236}">
                  <a16:creationId xmlns:a16="http://schemas.microsoft.com/office/drawing/2014/main" id="{D5913315-8482-4F05-851E-938BD02FBDBF}"/>
                </a:ext>
              </a:extLst>
            </p:cNvPr>
            <p:cNvSpPr/>
            <p:nvPr/>
          </p:nvSpPr>
          <p:spPr>
            <a:xfrm>
              <a:off x="7024724" y="1952546"/>
              <a:ext cx="17409" cy="92891"/>
            </a:xfrm>
            <a:custGeom>
              <a:avLst/>
              <a:gdLst>
                <a:gd name="connsiteX0" fmla="*/ -1412 w 12192"/>
                <a:gd name="connsiteY0" fmla="*/ 10202 h 65055"/>
                <a:gd name="connsiteX1" fmla="*/ -3221 w 12192"/>
                <a:gd name="connsiteY1" fmla="*/ 5916 h 65055"/>
                <a:gd name="connsiteX2" fmla="*/ 2877 w 12192"/>
                <a:gd name="connsiteY2" fmla="*/ -180 h 65055"/>
                <a:gd name="connsiteX3" fmla="*/ 7162 w 12192"/>
                <a:gd name="connsiteY3" fmla="*/ 1630 h 65055"/>
                <a:gd name="connsiteX4" fmla="*/ 8971 w 12192"/>
                <a:gd name="connsiteY4" fmla="*/ 5916 h 65055"/>
                <a:gd name="connsiteX5" fmla="*/ 2877 w 12192"/>
                <a:gd name="connsiteY5" fmla="*/ 12012 h 65055"/>
                <a:gd name="connsiteX6" fmla="*/ -1412 w 12192"/>
                <a:gd name="connsiteY6" fmla="*/ 10202 h 65055"/>
                <a:gd name="connsiteX7" fmla="*/ 7639 w 12192"/>
                <a:gd name="connsiteY7" fmla="*/ 64876 h 65055"/>
                <a:gd name="connsiteX8" fmla="*/ -1886 w 12192"/>
                <a:gd name="connsiteY8" fmla="*/ 64876 h 65055"/>
                <a:gd name="connsiteX9" fmla="*/ -1886 w 12192"/>
                <a:gd name="connsiteY9" fmla="*/ 19346 h 65055"/>
                <a:gd name="connsiteX10" fmla="*/ 7639 w 12192"/>
                <a:gd name="connsiteY10" fmla="*/ 19346 h 6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 h="65055">
                  <a:moveTo>
                    <a:pt x="-1412" y="10202"/>
                  </a:moveTo>
                  <a:cubicBezTo>
                    <a:pt x="-2553" y="9078"/>
                    <a:pt x="-3221" y="7535"/>
                    <a:pt x="-3221" y="5916"/>
                  </a:cubicBezTo>
                  <a:cubicBezTo>
                    <a:pt x="-3125" y="2573"/>
                    <a:pt x="-458" y="-132"/>
                    <a:pt x="2877" y="-180"/>
                  </a:cubicBezTo>
                  <a:cubicBezTo>
                    <a:pt x="4495" y="-189"/>
                    <a:pt x="6018" y="468"/>
                    <a:pt x="7162" y="1630"/>
                  </a:cubicBezTo>
                  <a:cubicBezTo>
                    <a:pt x="8304" y="2744"/>
                    <a:pt x="8971" y="4297"/>
                    <a:pt x="8971" y="5916"/>
                  </a:cubicBezTo>
                  <a:cubicBezTo>
                    <a:pt x="8876" y="9259"/>
                    <a:pt x="6209" y="11964"/>
                    <a:pt x="2877" y="12012"/>
                  </a:cubicBezTo>
                  <a:cubicBezTo>
                    <a:pt x="1256" y="12031"/>
                    <a:pt x="-267" y="11374"/>
                    <a:pt x="-1412" y="10202"/>
                  </a:cubicBezTo>
                  <a:close/>
                  <a:moveTo>
                    <a:pt x="7639" y="64876"/>
                  </a:moveTo>
                  <a:lnTo>
                    <a:pt x="-1886" y="64876"/>
                  </a:lnTo>
                  <a:lnTo>
                    <a:pt x="-1886" y="19346"/>
                  </a:lnTo>
                  <a:lnTo>
                    <a:pt x="7639" y="19346"/>
                  </a:lnTo>
                  <a:close/>
                </a:path>
              </a:pathLst>
            </a:custGeom>
            <a:solidFill>
              <a:srgbClr val="6D6E71"/>
            </a:solidFill>
            <a:ln w="9525" cap="flat">
              <a:noFill/>
              <a:prstDash val="solid"/>
              <a:miter/>
            </a:ln>
          </p:spPr>
          <p:txBody>
            <a:bodyPr rtlCol="0" anchor="ctr"/>
            <a:lstStyle/>
            <a:p>
              <a:endParaRPr lang="en-US"/>
            </a:p>
          </p:txBody>
        </p:sp>
        <p:sp>
          <p:nvSpPr>
            <p:cNvPr id="301" name="Freeform: Shape 300">
              <a:extLst>
                <a:ext uri="{FF2B5EF4-FFF2-40B4-BE49-F238E27FC236}">
                  <a16:creationId xmlns:a16="http://schemas.microsoft.com/office/drawing/2014/main" id="{86B51F7D-5E9A-452C-A221-1049F8AB898B}"/>
                </a:ext>
              </a:extLst>
            </p:cNvPr>
            <p:cNvSpPr/>
            <p:nvPr/>
          </p:nvSpPr>
          <p:spPr>
            <a:xfrm>
              <a:off x="7055719" y="1979329"/>
              <a:ext cx="60672" cy="67200"/>
            </a:xfrm>
            <a:custGeom>
              <a:avLst/>
              <a:gdLst>
                <a:gd name="connsiteX0" fmla="*/ 20030 w 42491"/>
                <a:gd name="connsiteY0" fmla="*/ 46881 h 47063"/>
                <a:gd name="connsiteX1" fmla="*/ 3647 w 42491"/>
                <a:gd name="connsiteY1" fmla="*/ 40404 h 47063"/>
                <a:gd name="connsiteX2" fmla="*/ -3211 w 42491"/>
                <a:gd name="connsiteY2" fmla="*/ 23450 h 47063"/>
                <a:gd name="connsiteX3" fmla="*/ 3933 w 42491"/>
                <a:gd name="connsiteY3" fmla="*/ 6400 h 47063"/>
                <a:gd name="connsiteX4" fmla="*/ 21365 w 42491"/>
                <a:gd name="connsiteY4" fmla="*/ -172 h 47063"/>
                <a:gd name="connsiteX5" fmla="*/ 38794 w 42491"/>
                <a:gd name="connsiteY5" fmla="*/ 6972 h 47063"/>
                <a:gd name="connsiteX6" fmla="*/ 33176 w 42491"/>
                <a:gd name="connsiteY6" fmla="*/ 13925 h 47063"/>
                <a:gd name="connsiteX7" fmla="*/ 21269 w 42491"/>
                <a:gd name="connsiteY7" fmla="*/ 8781 h 47063"/>
                <a:gd name="connsiteX8" fmla="*/ 10791 w 42491"/>
                <a:gd name="connsiteY8" fmla="*/ 12782 h 47063"/>
                <a:gd name="connsiteX9" fmla="*/ 6410 w 42491"/>
                <a:gd name="connsiteY9" fmla="*/ 23069 h 47063"/>
                <a:gd name="connsiteX10" fmla="*/ 21269 w 42491"/>
                <a:gd name="connsiteY10" fmla="*/ 38118 h 47063"/>
                <a:gd name="connsiteX11" fmla="*/ 21555 w 42491"/>
                <a:gd name="connsiteY11" fmla="*/ 38118 h 47063"/>
                <a:gd name="connsiteX12" fmla="*/ 33557 w 42491"/>
                <a:gd name="connsiteY12" fmla="*/ 32308 h 47063"/>
                <a:gd name="connsiteX13" fmla="*/ 39271 w 42491"/>
                <a:gd name="connsiteY13" fmla="*/ 38404 h 47063"/>
                <a:gd name="connsiteX14" fmla="*/ 20030 w 42491"/>
                <a:gd name="connsiteY14" fmla="*/ 46881 h 4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491" h="47063">
                  <a:moveTo>
                    <a:pt x="20030" y="46881"/>
                  </a:moveTo>
                  <a:cubicBezTo>
                    <a:pt x="13935" y="46967"/>
                    <a:pt x="8028" y="44643"/>
                    <a:pt x="3647" y="40404"/>
                  </a:cubicBezTo>
                  <a:cubicBezTo>
                    <a:pt x="-925" y="35985"/>
                    <a:pt x="-3401" y="29822"/>
                    <a:pt x="-3211" y="23450"/>
                  </a:cubicBezTo>
                  <a:cubicBezTo>
                    <a:pt x="-3401" y="17001"/>
                    <a:pt x="-829" y="10772"/>
                    <a:pt x="3933" y="6400"/>
                  </a:cubicBezTo>
                  <a:cubicBezTo>
                    <a:pt x="8696" y="2028"/>
                    <a:pt x="14886" y="-334"/>
                    <a:pt x="21365" y="-172"/>
                  </a:cubicBezTo>
                  <a:cubicBezTo>
                    <a:pt x="27936" y="-296"/>
                    <a:pt x="34222" y="2285"/>
                    <a:pt x="38794" y="6972"/>
                  </a:cubicBezTo>
                  <a:lnTo>
                    <a:pt x="33176" y="13925"/>
                  </a:lnTo>
                  <a:cubicBezTo>
                    <a:pt x="29936" y="10810"/>
                    <a:pt x="25746" y="8981"/>
                    <a:pt x="21269" y="8781"/>
                  </a:cubicBezTo>
                  <a:cubicBezTo>
                    <a:pt x="17363" y="8724"/>
                    <a:pt x="13649" y="10153"/>
                    <a:pt x="10791" y="12782"/>
                  </a:cubicBezTo>
                  <a:cubicBezTo>
                    <a:pt x="7838" y="15392"/>
                    <a:pt x="6314" y="19164"/>
                    <a:pt x="6410" y="23069"/>
                  </a:cubicBezTo>
                  <a:cubicBezTo>
                    <a:pt x="6314" y="31327"/>
                    <a:pt x="12981" y="38061"/>
                    <a:pt x="21269" y="38118"/>
                  </a:cubicBezTo>
                  <a:cubicBezTo>
                    <a:pt x="21365" y="38118"/>
                    <a:pt x="21460" y="38118"/>
                    <a:pt x="21555" y="38118"/>
                  </a:cubicBezTo>
                  <a:cubicBezTo>
                    <a:pt x="26223" y="37909"/>
                    <a:pt x="30508" y="35813"/>
                    <a:pt x="33557" y="32308"/>
                  </a:cubicBezTo>
                  <a:lnTo>
                    <a:pt x="39271" y="38404"/>
                  </a:lnTo>
                  <a:cubicBezTo>
                    <a:pt x="34317" y="43767"/>
                    <a:pt x="27364" y="46834"/>
                    <a:pt x="20030" y="46881"/>
                  </a:cubicBezTo>
                  <a:close/>
                </a:path>
              </a:pathLst>
            </a:custGeom>
            <a:solidFill>
              <a:srgbClr val="6D6E71"/>
            </a:solidFill>
            <a:ln w="9525" cap="flat">
              <a:noFill/>
              <a:prstDash val="solid"/>
              <a:miter/>
            </a:ln>
          </p:spPr>
          <p:txBody>
            <a:bodyPr rtlCol="0" anchor="ctr"/>
            <a:lstStyle/>
            <a:p>
              <a:endParaRPr lang="en-US"/>
            </a:p>
          </p:txBody>
        </p:sp>
        <p:sp>
          <p:nvSpPr>
            <p:cNvPr id="302" name="Freeform: Shape 301">
              <a:extLst>
                <a:ext uri="{FF2B5EF4-FFF2-40B4-BE49-F238E27FC236}">
                  <a16:creationId xmlns:a16="http://schemas.microsoft.com/office/drawing/2014/main" id="{078E73A6-F782-4473-BC6E-470236BA39CB}"/>
                </a:ext>
              </a:extLst>
            </p:cNvPr>
            <p:cNvSpPr/>
            <p:nvPr/>
          </p:nvSpPr>
          <p:spPr>
            <a:xfrm>
              <a:off x="7125599" y="1978499"/>
              <a:ext cx="58046" cy="67773"/>
            </a:xfrm>
            <a:custGeom>
              <a:avLst/>
              <a:gdLst>
                <a:gd name="connsiteX0" fmla="*/ 37195 w 40652"/>
                <a:gd name="connsiteY0" fmla="*/ 46700 h 47464"/>
                <a:gd name="connsiteX1" fmla="*/ 28431 w 40652"/>
                <a:gd name="connsiteY1" fmla="*/ 46700 h 47464"/>
                <a:gd name="connsiteX2" fmla="*/ 28431 w 40652"/>
                <a:gd name="connsiteY2" fmla="*/ 40508 h 47464"/>
                <a:gd name="connsiteX3" fmla="*/ 13287 w 40652"/>
                <a:gd name="connsiteY3" fmla="*/ 47271 h 47464"/>
                <a:gd name="connsiteX4" fmla="*/ 1476 w 40652"/>
                <a:gd name="connsiteY4" fmla="*/ 43175 h 47464"/>
                <a:gd name="connsiteX5" fmla="*/ -3193 w 40652"/>
                <a:gd name="connsiteY5" fmla="*/ 32412 h 47464"/>
                <a:gd name="connsiteX6" fmla="*/ 1760 w 40652"/>
                <a:gd name="connsiteY6" fmla="*/ 22411 h 47464"/>
                <a:gd name="connsiteX7" fmla="*/ 15192 w 40652"/>
                <a:gd name="connsiteY7" fmla="*/ 19077 h 47464"/>
                <a:gd name="connsiteX8" fmla="*/ 27670 w 40652"/>
                <a:gd name="connsiteY8" fmla="*/ 19077 h 47464"/>
                <a:gd name="connsiteX9" fmla="*/ 27670 w 40652"/>
                <a:gd name="connsiteY9" fmla="*/ 17363 h 47464"/>
                <a:gd name="connsiteX10" fmla="*/ 17573 w 40652"/>
                <a:gd name="connsiteY10" fmla="*/ 7838 h 47464"/>
                <a:gd name="connsiteX11" fmla="*/ 4332 w 40652"/>
                <a:gd name="connsiteY11" fmla="*/ 12505 h 47464"/>
                <a:gd name="connsiteX12" fmla="*/ 46 w 40652"/>
                <a:gd name="connsiteY12" fmla="*/ 6504 h 47464"/>
                <a:gd name="connsiteX13" fmla="*/ 19096 w 40652"/>
                <a:gd name="connsiteY13" fmla="*/ -163 h 47464"/>
                <a:gd name="connsiteX14" fmla="*/ 32242 w 40652"/>
                <a:gd name="connsiteY14" fmla="*/ 3932 h 47464"/>
                <a:gd name="connsiteX15" fmla="*/ 37384 w 40652"/>
                <a:gd name="connsiteY15" fmla="*/ 16791 h 47464"/>
                <a:gd name="connsiteX16" fmla="*/ 27670 w 40652"/>
                <a:gd name="connsiteY16" fmla="*/ 29745 h 47464"/>
                <a:gd name="connsiteX17" fmla="*/ 27670 w 40652"/>
                <a:gd name="connsiteY17" fmla="*/ 25935 h 47464"/>
                <a:gd name="connsiteX18" fmla="*/ 17001 w 40652"/>
                <a:gd name="connsiteY18" fmla="*/ 25935 h 47464"/>
                <a:gd name="connsiteX19" fmla="*/ 6618 w 40652"/>
                <a:gd name="connsiteY19" fmla="*/ 32412 h 47464"/>
                <a:gd name="connsiteX20" fmla="*/ 9190 w 40652"/>
                <a:gd name="connsiteY20" fmla="*/ 37556 h 47464"/>
                <a:gd name="connsiteX21" fmla="*/ 16334 w 40652"/>
                <a:gd name="connsiteY21" fmla="*/ 39270 h 47464"/>
                <a:gd name="connsiteX22" fmla="*/ 24336 w 40652"/>
                <a:gd name="connsiteY22" fmla="*/ 36698 h 47464"/>
                <a:gd name="connsiteX23" fmla="*/ 27575 w 40652"/>
                <a:gd name="connsiteY23" fmla="*/ 29745 h 4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2" h="47464">
                  <a:moveTo>
                    <a:pt x="37195" y="46700"/>
                  </a:moveTo>
                  <a:lnTo>
                    <a:pt x="28431" y="46700"/>
                  </a:lnTo>
                  <a:lnTo>
                    <a:pt x="28431" y="40508"/>
                  </a:lnTo>
                  <a:cubicBezTo>
                    <a:pt x="24717" y="44957"/>
                    <a:pt x="19096" y="47452"/>
                    <a:pt x="13287" y="47271"/>
                  </a:cubicBezTo>
                  <a:cubicBezTo>
                    <a:pt x="8999" y="47443"/>
                    <a:pt x="4713" y="45976"/>
                    <a:pt x="1476" y="43175"/>
                  </a:cubicBezTo>
                  <a:cubicBezTo>
                    <a:pt x="-1668" y="40508"/>
                    <a:pt x="-3381" y="36527"/>
                    <a:pt x="-3193" y="32412"/>
                  </a:cubicBezTo>
                  <a:cubicBezTo>
                    <a:pt x="-3477" y="28431"/>
                    <a:pt x="-1572" y="24621"/>
                    <a:pt x="1760" y="22411"/>
                  </a:cubicBezTo>
                  <a:cubicBezTo>
                    <a:pt x="5762" y="19972"/>
                    <a:pt x="10525" y="18810"/>
                    <a:pt x="15192" y="19077"/>
                  </a:cubicBezTo>
                  <a:lnTo>
                    <a:pt x="27670" y="19077"/>
                  </a:lnTo>
                  <a:lnTo>
                    <a:pt x="27670" y="17363"/>
                  </a:lnTo>
                  <a:cubicBezTo>
                    <a:pt x="27670" y="11267"/>
                    <a:pt x="24336" y="7838"/>
                    <a:pt x="17573" y="7838"/>
                  </a:cubicBezTo>
                  <a:cubicBezTo>
                    <a:pt x="12811" y="8000"/>
                    <a:pt x="8144" y="9628"/>
                    <a:pt x="4332" y="12505"/>
                  </a:cubicBezTo>
                  <a:lnTo>
                    <a:pt x="46" y="6504"/>
                  </a:lnTo>
                  <a:cubicBezTo>
                    <a:pt x="5381" y="2123"/>
                    <a:pt x="12143" y="-240"/>
                    <a:pt x="19096" y="-163"/>
                  </a:cubicBezTo>
                  <a:cubicBezTo>
                    <a:pt x="23859" y="-354"/>
                    <a:pt x="28431" y="1094"/>
                    <a:pt x="32242" y="3932"/>
                  </a:cubicBezTo>
                  <a:cubicBezTo>
                    <a:pt x="35860" y="7171"/>
                    <a:pt x="37765" y="11933"/>
                    <a:pt x="37384" y="16791"/>
                  </a:cubicBezTo>
                  <a:close/>
                  <a:moveTo>
                    <a:pt x="27670" y="29745"/>
                  </a:moveTo>
                  <a:lnTo>
                    <a:pt x="27670" y="25935"/>
                  </a:lnTo>
                  <a:lnTo>
                    <a:pt x="17001" y="25935"/>
                  </a:lnTo>
                  <a:cubicBezTo>
                    <a:pt x="10048" y="25935"/>
                    <a:pt x="6618" y="28126"/>
                    <a:pt x="6618" y="32412"/>
                  </a:cubicBezTo>
                  <a:cubicBezTo>
                    <a:pt x="6523" y="34460"/>
                    <a:pt x="7476" y="36403"/>
                    <a:pt x="9190" y="37556"/>
                  </a:cubicBezTo>
                  <a:cubicBezTo>
                    <a:pt x="11381" y="38813"/>
                    <a:pt x="13857" y="39413"/>
                    <a:pt x="16334" y="39270"/>
                  </a:cubicBezTo>
                  <a:cubicBezTo>
                    <a:pt x="19192" y="39327"/>
                    <a:pt x="22050" y="38422"/>
                    <a:pt x="24336" y="36698"/>
                  </a:cubicBezTo>
                  <a:cubicBezTo>
                    <a:pt x="26526" y="35060"/>
                    <a:pt x="27670" y="32460"/>
                    <a:pt x="27575" y="29745"/>
                  </a:cubicBezTo>
                  <a:close/>
                </a:path>
              </a:pathLst>
            </a:custGeom>
            <a:solidFill>
              <a:srgbClr val="6D6E71"/>
            </a:solidFill>
            <a:ln w="9525" cap="flat">
              <a:noFill/>
              <a:prstDash val="solid"/>
              <a:miter/>
            </a:ln>
          </p:spPr>
          <p:txBody>
            <a:bodyPr rtlCol="0" anchor="ctr"/>
            <a:lstStyle/>
            <a:p>
              <a:endParaRPr lang="en-US"/>
            </a:p>
          </p:txBody>
        </p:sp>
        <p:sp>
          <p:nvSpPr>
            <p:cNvPr id="303" name="Freeform: Shape 302">
              <a:extLst>
                <a:ext uri="{FF2B5EF4-FFF2-40B4-BE49-F238E27FC236}">
                  <a16:creationId xmlns:a16="http://schemas.microsoft.com/office/drawing/2014/main" id="{0B15076E-B665-49BD-9969-A15128E5CB3A}"/>
                </a:ext>
              </a:extLst>
            </p:cNvPr>
            <p:cNvSpPr/>
            <p:nvPr/>
          </p:nvSpPr>
          <p:spPr>
            <a:xfrm>
              <a:off x="7197313" y="1959889"/>
              <a:ext cx="45289" cy="86639"/>
            </a:xfrm>
            <a:custGeom>
              <a:avLst/>
              <a:gdLst>
                <a:gd name="connsiteX0" fmla="*/ 12115 w 31718"/>
                <a:gd name="connsiteY0" fmla="*/ 21918 h 60677"/>
                <a:gd name="connsiteX1" fmla="*/ 12115 w 31718"/>
                <a:gd name="connsiteY1" fmla="*/ 45064 h 60677"/>
                <a:gd name="connsiteX2" fmla="*/ 13925 w 31718"/>
                <a:gd name="connsiteY2" fmla="*/ 50207 h 60677"/>
                <a:gd name="connsiteX3" fmla="*/ 18687 w 31718"/>
                <a:gd name="connsiteY3" fmla="*/ 52112 h 60677"/>
                <a:gd name="connsiteX4" fmla="*/ 24594 w 31718"/>
                <a:gd name="connsiteY4" fmla="*/ 49160 h 60677"/>
                <a:gd name="connsiteX5" fmla="*/ 28498 w 31718"/>
                <a:gd name="connsiteY5" fmla="*/ 55922 h 60677"/>
                <a:gd name="connsiteX6" fmla="*/ 17355 w 31718"/>
                <a:gd name="connsiteY6" fmla="*/ 60494 h 60677"/>
                <a:gd name="connsiteX7" fmla="*/ 6876 w 31718"/>
                <a:gd name="connsiteY7" fmla="*/ 56208 h 60677"/>
                <a:gd name="connsiteX8" fmla="*/ 2590 w 31718"/>
                <a:gd name="connsiteY8" fmla="*/ 44778 h 60677"/>
                <a:gd name="connsiteX9" fmla="*/ 2590 w 31718"/>
                <a:gd name="connsiteY9" fmla="*/ 21918 h 60677"/>
                <a:gd name="connsiteX10" fmla="*/ -3221 w 31718"/>
                <a:gd name="connsiteY10" fmla="*/ 21918 h 60677"/>
                <a:gd name="connsiteX11" fmla="*/ -3221 w 31718"/>
                <a:gd name="connsiteY11" fmla="*/ 14203 h 60677"/>
                <a:gd name="connsiteX12" fmla="*/ 2590 w 31718"/>
                <a:gd name="connsiteY12" fmla="*/ 14203 h 60677"/>
                <a:gd name="connsiteX13" fmla="*/ 2590 w 31718"/>
                <a:gd name="connsiteY13" fmla="*/ -180 h 60677"/>
                <a:gd name="connsiteX14" fmla="*/ 12115 w 31718"/>
                <a:gd name="connsiteY14" fmla="*/ -180 h 60677"/>
                <a:gd name="connsiteX15" fmla="*/ 12115 w 31718"/>
                <a:gd name="connsiteY15" fmla="*/ 14203 h 60677"/>
                <a:gd name="connsiteX16" fmla="*/ 23926 w 31718"/>
                <a:gd name="connsiteY16" fmla="*/ 14203 h 60677"/>
                <a:gd name="connsiteX17" fmla="*/ 23926 w 31718"/>
                <a:gd name="connsiteY17" fmla="*/ 21918 h 60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677">
                  <a:moveTo>
                    <a:pt x="12115" y="21918"/>
                  </a:moveTo>
                  <a:lnTo>
                    <a:pt x="12115" y="45064"/>
                  </a:lnTo>
                  <a:cubicBezTo>
                    <a:pt x="12020" y="46940"/>
                    <a:pt x="12688" y="48779"/>
                    <a:pt x="13925" y="50207"/>
                  </a:cubicBezTo>
                  <a:cubicBezTo>
                    <a:pt x="15164" y="51560"/>
                    <a:pt x="16878" y="52265"/>
                    <a:pt x="18687" y="52112"/>
                  </a:cubicBezTo>
                  <a:cubicBezTo>
                    <a:pt x="20973" y="52008"/>
                    <a:pt x="23164" y="50941"/>
                    <a:pt x="24594" y="49160"/>
                  </a:cubicBezTo>
                  <a:lnTo>
                    <a:pt x="28498" y="55922"/>
                  </a:lnTo>
                  <a:cubicBezTo>
                    <a:pt x="25545" y="58827"/>
                    <a:pt x="21545" y="60466"/>
                    <a:pt x="17355" y="60494"/>
                  </a:cubicBezTo>
                  <a:cubicBezTo>
                    <a:pt x="13448" y="60571"/>
                    <a:pt x="9639" y="59018"/>
                    <a:pt x="6876" y="56208"/>
                  </a:cubicBezTo>
                  <a:cubicBezTo>
                    <a:pt x="3923" y="53151"/>
                    <a:pt x="2400" y="49017"/>
                    <a:pt x="2590" y="44778"/>
                  </a:cubicBezTo>
                  <a:lnTo>
                    <a:pt x="2590" y="21918"/>
                  </a:lnTo>
                  <a:lnTo>
                    <a:pt x="-3221" y="21918"/>
                  </a:lnTo>
                  <a:lnTo>
                    <a:pt x="-3221" y="14203"/>
                  </a:lnTo>
                  <a:lnTo>
                    <a:pt x="2590" y="14203"/>
                  </a:lnTo>
                  <a:lnTo>
                    <a:pt x="2590" y="-180"/>
                  </a:lnTo>
                  <a:lnTo>
                    <a:pt x="12115" y="-180"/>
                  </a:lnTo>
                  <a:lnTo>
                    <a:pt x="12115" y="14203"/>
                  </a:lnTo>
                  <a:lnTo>
                    <a:pt x="23926" y="14203"/>
                  </a:lnTo>
                  <a:lnTo>
                    <a:pt x="23926" y="21918"/>
                  </a:lnTo>
                  <a:close/>
                </a:path>
              </a:pathLst>
            </a:custGeom>
            <a:solidFill>
              <a:srgbClr val="6D6E71"/>
            </a:solidFill>
            <a:ln w="9525" cap="flat">
              <a:noFill/>
              <a:prstDash val="solid"/>
              <a:miter/>
            </a:ln>
          </p:spPr>
          <p:txBody>
            <a:bodyPr rtlCol="0" anchor="ctr"/>
            <a:lstStyle/>
            <a:p>
              <a:endParaRPr lang="en-US"/>
            </a:p>
          </p:txBody>
        </p:sp>
        <p:sp>
          <p:nvSpPr>
            <p:cNvPr id="304" name="Freeform: Shape 303">
              <a:extLst>
                <a:ext uri="{FF2B5EF4-FFF2-40B4-BE49-F238E27FC236}">
                  <a16:creationId xmlns:a16="http://schemas.microsoft.com/office/drawing/2014/main" id="{0936CBD9-3E84-4B05-A03D-5C22F5A2C316}"/>
                </a:ext>
              </a:extLst>
            </p:cNvPr>
            <p:cNvSpPr/>
            <p:nvPr/>
          </p:nvSpPr>
          <p:spPr>
            <a:xfrm>
              <a:off x="7247197" y="1979329"/>
              <a:ext cx="64826" cy="67219"/>
            </a:xfrm>
            <a:custGeom>
              <a:avLst/>
              <a:gdLst>
                <a:gd name="connsiteX0" fmla="*/ 42141 w 45400"/>
                <a:gd name="connsiteY0" fmla="*/ 27545 h 47076"/>
                <a:gd name="connsiteX1" fmla="*/ 6327 w 45400"/>
                <a:gd name="connsiteY1" fmla="*/ 27545 h 47076"/>
                <a:gd name="connsiteX2" fmla="*/ 10899 w 45400"/>
                <a:gd name="connsiteY2" fmla="*/ 35546 h 47076"/>
                <a:gd name="connsiteX3" fmla="*/ 20424 w 45400"/>
                <a:gd name="connsiteY3" fmla="*/ 38594 h 47076"/>
                <a:gd name="connsiteX4" fmla="*/ 33472 w 45400"/>
                <a:gd name="connsiteY4" fmla="*/ 33260 h 47076"/>
                <a:gd name="connsiteX5" fmla="*/ 38902 w 45400"/>
                <a:gd name="connsiteY5" fmla="*/ 39261 h 47076"/>
                <a:gd name="connsiteX6" fmla="*/ 19852 w 45400"/>
                <a:gd name="connsiteY6" fmla="*/ 46881 h 47076"/>
                <a:gd name="connsiteX7" fmla="*/ 3469 w 45400"/>
                <a:gd name="connsiteY7" fmla="*/ 40499 h 47076"/>
                <a:gd name="connsiteX8" fmla="*/ -3198 w 45400"/>
                <a:gd name="connsiteY8" fmla="*/ 23354 h 47076"/>
                <a:gd name="connsiteX9" fmla="*/ 3660 w 45400"/>
                <a:gd name="connsiteY9" fmla="*/ 6209 h 47076"/>
                <a:gd name="connsiteX10" fmla="*/ 19757 w 45400"/>
                <a:gd name="connsiteY10" fmla="*/ -173 h 47076"/>
                <a:gd name="connsiteX11" fmla="*/ 35567 w 45400"/>
                <a:gd name="connsiteY11" fmla="*/ 5447 h 47076"/>
                <a:gd name="connsiteX12" fmla="*/ 42141 w 45400"/>
                <a:gd name="connsiteY12" fmla="*/ 20973 h 47076"/>
                <a:gd name="connsiteX13" fmla="*/ 6327 w 45400"/>
                <a:gd name="connsiteY13" fmla="*/ 20020 h 47076"/>
                <a:gd name="connsiteX14" fmla="*/ 32521 w 45400"/>
                <a:gd name="connsiteY14" fmla="*/ 20020 h 47076"/>
                <a:gd name="connsiteX15" fmla="*/ 28900 w 45400"/>
                <a:gd name="connsiteY15" fmla="*/ 11162 h 47076"/>
                <a:gd name="connsiteX16" fmla="*/ 20043 w 45400"/>
                <a:gd name="connsiteY16" fmla="*/ 8114 h 47076"/>
                <a:gd name="connsiteX17" fmla="*/ 10518 w 45400"/>
                <a:gd name="connsiteY17" fmla="*/ 11352 h 47076"/>
                <a:gd name="connsiteX18" fmla="*/ 6327 w 45400"/>
                <a:gd name="connsiteY18" fmla="*/ 20020 h 47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00" h="47076">
                  <a:moveTo>
                    <a:pt x="42141" y="27545"/>
                  </a:moveTo>
                  <a:lnTo>
                    <a:pt x="6327" y="27545"/>
                  </a:lnTo>
                  <a:cubicBezTo>
                    <a:pt x="6518" y="30774"/>
                    <a:pt x="8232" y="33717"/>
                    <a:pt x="10899" y="35546"/>
                  </a:cubicBezTo>
                  <a:cubicBezTo>
                    <a:pt x="13662" y="37575"/>
                    <a:pt x="16994" y="38651"/>
                    <a:pt x="20424" y="38594"/>
                  </a:cubicBezTo>
                  <a:cubicBezTo>
                    <a:pt x="25377" y="38918"/>
                    <a:pt x="30140" y="36946"/>
                    <a:pt x="33472" y="33260"/>
                  </a:cubicBezTo>
                  <a:lnTo>
                    <a:pt x="38902" y="39261"/>
                  </a:lnTo>
                  <a:cubicBezTo>
                    <a:pt x="33949" y="44366"/>
                    <a:pt x="26996" y="47128"/>
                    <a:pt x="19852" y="46881"/>
                  </a:cubicBezTo>
                  <a:cubicBezTo>
                    <a:pt x="13757" y="46985"/>
                    <a:pt x="7850" y="44690"/>
                    <a:pt x="3469" y="40499"/>
                  </a:cubicBezTo>
                  <a:cubicBezTo>
                    <a:pt x="-1103" y="35994"/>
                    <a:pt x="-3484" y="29755"/>
                    <a:pt x="-3198" y="23354"/>
                  </a:cubicBezTo>
                  <a:cubicBezTo>
                    <a:pt x="-3484" y="16915"/>
                    <a:pt x="-1007" y="10647"/>
                    <a:pt x="3660" y="6209"/>
                  </a:cubicBezTo>
                  <a:cubicBezTo>
                    <a:pt x="7946" y="2075"/>
                    <a:pt x="13757" y="-220"/>
                    <a:pt x="19757" y="-173"/>
                  </a:cubicBezTo>
                  <a:cubicBezTo>
                    <a:pt x="25568" y="-316"/>
                    <a:pt x="31186" y="1684"/>
                    <a:pt x="35567" y="5447"/>
                  </a:cubicBezTo>
                  <a:cubicBezTo>
                    <a:pt x="40046" y="9314"/>
                    <a:pt x="42523" y="15058"/>
                    <a:pt x="42141" y="20973"/>
                  </a:cubicBezTo>
                  <a:close/>
                  <a:moveTo>
                    <a:pt x="6327" y="20020"/>
                  </a:moveTo>
                  <a:lnTo>
                    <a:pt x="32521" y="20020"/>
                  </a:lnTo>
                  <a:cubicBezTo>
                    <a:pt x="32712" y="16677"/>
                    <a:pt x="31377" y="13429"/>
                    <a:pt x="28900" y="11162"/>
                  </a:cubicBezTo>
                  <a:cubicBezTo>
                    <a:pt x="26424" y="9105"/>
                    <a:pt x="23282" y="8028"/>
                    <a:pt x="20043" y="8114"/>
                  </a:cubicBezTo>
                  <a:cubicBezTo>
                    <a:pt x="16613" y="8047"/>
                    <a:pt x="13185" y="9190"/>
                    <a:pt x="10518" y="11352"/>
                  </a:cubicBezTo>
                  <a:cubicBezTo>
                    <a:pt x="7755" y="13362"/>
                    <a:pt x="6232" y="16610"/>
                    <a:pt x="6327" y="20020"/>
                  </a:cubicBezTo>
                  <a:close/>
                </a:path>
              </a:pathLst>
            </a:custGeom>
            <a:solidFill>
              <a:srgbClr val="6D6E71"/>
            </a:solidFill>
            <a:ln w="9525" cap="flat">
              <a:noFill/>
              <a:prstDash val="solid"/>
              <a:miter/>
            </a:ln>
          </p:spPr>
          <p:txBody>
            <a:bodyPr rtlCol="0" anchor="ctr"/>
            <a:lstStyle/>
            <a:p>
              <a:endParaRPr lang="en-US"/>
            </a:p>
          </p:txBody>
        </p:sp>
        <p:sp>
          <p:nvSpPr>
            <p:cNvPr id="305" name="Freeform: Shape 304">
              <a:extLst>
                <a:ext uri="{FF2B5EF4-FFF2-40B4-BE49-F238E27FC236}">
                  <a16:creationId xmlns:a16="http://schemas.microsoft.com/office/drawing/2014/main" id="{B6F44C13-466C-41A2-B2DC-78FBFC55748C}"/>
                </a:ext>
              </a:extLst>
            </p:cNvPr>
            <p:cNvSpPr/>
            <p:nvPr/>
          </p:nvSpPr>
          <p:spPr>
            <a:xfrm>
              <a:off x="7321080" y="1979856"/>
              <a:ext cx="52248" cy="66689"/>
            </a:xfrm>
            <a:custGeom>
              <a:avLst/>
              <a:gdLst>
                <a:gd name="connsiteX0" fmla="*/ 33356 w 36591"/>
                <a:gd name="connsiteY0" fmla="*/ 32129 h 46705"/>
                <a:gd name="connsiteX1" fmla="*/ 28689 w 36591"/>
                <a:gd name="connsiteY1" fmla="*/ 42606 h 46705"/>
                <a:gd name="connsiteX2" fmla="*/ 16592 w 36591"/>
                <a:gd name="connsiteY2" fmla="*/ 46512 h 46705"/>
                <a:gd name="connsiteX3" fmla="*/ -3221 w 36591"/>
                <a:gd name="connsiteY3" fmla="*/ 39654 h 46705"/>
                <a:gd name="connsiteX4" fmla="*/ 1446 w 36591"/>
                <a:gd name="connsiteY4" fmla="*/ 32129 h 46705"/>
                <a:gd name="connsiteX5" fmla="*/ 16878 w 36591"/>
                <a:gd name="connsiteY5" fmla="*/ 38130 h 46705"/>
                <a:gd name="connsiteX6" fmla="*/ 22020 w 36591"/>
                <a:gd name="connsiteY6" fmla="*/ 36701 h 46705"/>
                <a:gd name="connsiteX7" fmla="*/ 23926 w 36591"/>
                <a:gd name="connsiteY7" fmla="*/ 32891 h 46705"/>
                <a:gd name="connsiteX8" fmla="*/ 14401 w 36591"/>
                <a:gd name="connsiteY8" fmla="*/ 26700 h 46705"/>
                <a:gd name="connsiteX9" fmla="*/ 13353 w 36591"/>
                <a:gd name="connsiteY9" fmla="*/ 26700 h 46705"/>
                <a:gd name="connsiteX10" fmla="*/ -840 w 36591"/>
                <a:gd name="connsiteY10" fmla="*/ 13841 h 46705"/>
                <a:gd name="connsiteX11" fmla="*/ 4114 w 36591"/>
                <a:gd name="connsiteY11" fmla="*/ 3744 h 46705"/>
                <a:gd name="connsiteX12" fmla="*/ 16878 w 36591"/>
                <a:gd name="connsiteY12" fmla="*/ -161 h 46705"/>
                <a:gd name="connsiteX13" fmla="*/ 31831 w 36591"/>
                <a:gd name="connsiteY13" fmla="*/ 4506 h 46705"/>
                <a:gd name="connsiteX14" fmla="*/ 28212 w 36591"/>
                <a:gd name="connsiteY14" fmla="*/ 11650 h 46705"/>
                <a:gd name="connsiteX15" fmla="*/ 16115 w 36591"/>
                <a:gd name="connsiteY15" fmla="*/ 7935 h 46705"/>
                <a:gd name="connsiteX16" fmla="*/ 10590 w 36591"/>
                <a:gd name="connsiteY16" fmla="*/ 9174 h 46705"/>
                <a:gd name="connsiteX17" fmla="*/ 8399 w 36591"/>
                <a:gd name="connsiteY17" fmla="*/ 12889 h 46705"/>
                <a:gd name="connsiteX18" fmla="*/ 10685 w 36591"/>
                <a:gd name="connsiteY18" fmla="*/ 16127 h 46705"/>
                <a:gd name="connsiteX19" fmla="*/ 14971 w 36591"/>
                <a:gd name="connsiteY19" fmla="*/ 17651 h 46705"/>
                <a:gd name="connsiteX20" fmla="*/ 19924 w 36591"/>
                <a:gd name="connsiteY20" fmla="*/ 18984 h 46705"/>
                <a:gd name="connsiteX21" fmla="*/ 24022 w 36591"/>
                <a:gd name="connsiteY21" fmla="*/ 20508 h 46705"/>
                <a:gd name="connsiteX22" fmla="*/ 28403 w 36591"/>
                <a:gd name="connsiteY22" fmla="*/ 22985 h 46705"/>
                <a:gd name="connsiteX23" fmla="*/ 33356 w 36591"/>
                <a:gd name="connsiteY23" fmla="*/ 32129 h 4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591" h="46705">
                  <a:moveTo>
                    <a:pt x="33356" y="32129"/>
                  </a:moveTo>
                  <a:cubicBezTo>
                    <a:pt x="33547" y="36158"/>
                    <a:pt x="31831" y="40035"/>
                    <a:pt x="28689" y="42606"/>
                  </a:cubicBezTo>
                  <a:cubicBezTo>
                    <a:pt x="25259" y="45302"/>
                    <a:pt x="20973" y="46683"/>
                    <a:pt x="16592" y="46512"/>
                  </a:cubicBezTo>
                  <a:cubicBezTo>
                    <a:pt x="9448" y="46369"/>
                    <a:pt x="2495" y="43969"/>
                    <a:pt x="-3221" y="39654"/>
                  </a:cubicBezTo>
                  <a:lnTo>
                    <a:pt x="1446" y="32129"/>
                  </a:lnTo>
                  <a:cubicBezTo>
                    <a:pt x="5827" y="35758"/>
                    <a:pt x="11257" y="37863"/>
                    <a:pt x="16878" y="38130"/>
                  </a:cubicBezTo>
                  <a:cubicBezTo>
                    <a:pt x="18687" y="38234"/>
                    <a:pt x="20496" y="37730"/>
                    <a:pt x="22020" y="36701"/>
                  </a:cubicBezTo>
                  <a:cubicBezTo>
                    <a:pt x="23164" y="35796"/>
                    <a:pt x="23926" y="34386"/>
                    <a:pt x="23926" y="32891"/>
                  </a:cubicBezTo>
                  <a:cubicBezTo>
                    <a:pt x="23926" y="30605"/>
                    <a:pt x="20878" y="28509"/>
                    <a:pt x="14401" y="26700"/>
                  </a:cubicBezTo>
                  <a:lnTo>
                    <a:pt x="13353" y="26700"/>
                  </a:lnTo>
                  <a:cubicBezTo>
                    <a:pt x="3828" y="24128"/>
                    <a:pt x="-840" y="19842"/>
                    <a:pt x="-840" y="13841"/>
                  </a:cubicBezTo>
                  <a:cubicBezTo>
                    <a:pt x="-935" y="9859"/>
                    <a:pt x="874" y="6069"/>
                    <a:pt x="4114" y="3744"/>
                  </a:cubicBezTo>
                  <a:cubicBezTo>
                    <a:pt x="7827" y="1020"/>
                    <a:pt x="12304" y="-361"/>
                    <a:pt x="16878" y="-161"/>
                  </a:cubicBezTo>
                  <a:cubicBezTo>
                    <a:pt x="22210" y="-123"/>
                    <a:pt x="27449" y="1496"/>
                    <a:pt x="31831" y="4506"/>
                  </a:cubicBezTo>
                  <a:lnTo>
                    <a:pt x="28212" y="11650"/>
                  </a:lnTo>
                  <a:cubicBezTo>
                    <a:pt x="24687" y="9221"/>
                    <a:pt x="20401" y="7926"/>
                    <a:pt x="16115" y="7935"/>
                  </a:cubicBezTo>
                  <a:cubicBezTo>
                    <a:pt x="14211" y="7840"/>
                    <a:pt x="12304" y="8269"/>
                    <a:pt x="10590" y="9174"/>
                  </a:cubicBezTo>
                  <a:cubicBezTo>
                    <a:pt x="9258" y="9897"/>
                    <a:pt x="8399" y="11336"/>
                    <a:pt x="8399" y="12889"/>
                  </a:cubicBezTo>
                  <a:cubicBezTo>
                    <a:pt x="8399" y="14355"/>
                    <a:pt x="9258" y="15670"/>
                    <a:pt x="10685" y="16127"/>
                  </a:cubicBezTo>
                  <a:cubicBezTo>
                    <a:pt x="12020" y="16813"/>
                    <a:pt x="13448" y="17327"/>
                    <a:pt x="14971" y="17651"/>
                  </a:cubicBezTo>
                  <a:lnTo>
                    <a:pt x="19924" y="18984"/>
                  </a:lnTo>
                  <a:lnTo>
                    <a:pt x="24022" y="20508"/>
                  </a:lnTo>
                  <a:cubicBezTo>
                    <a:pt x="25545" y="21175"/>
                    <a:pt x="27068" y="22004"/>
                    <a:pt x="28403" y="22985"/>
                  </a:cubicBezTo>
                  <a:cubicBezTo>
                    <a:pt x="31545" y="24966"/>
                    <a:pt x="33356" y="28424"/>
                    <a:pt x="33356" y="32129"/>
                  </a:cubicBezTo>
                  <a:close/>
                </a:path>
              </a:pathLst>
            </a:custGeom>
            <a:solidFill>
              <a:srgbClr val="6D6E71"/>
            </a:solidFill>
            <a:ln w="9525" cap="flat">
              <a:noFill/>
              <a:prstDash val="solid"/>
              <a:miter/>
            </a:ln>
          </p:spPr>
          <p:txBody>
            <a:bodyPr rtlCol="0" anchor="ctr"/>
            <a:lstStyle/>
            <a:p>
              <a:endParaRPr lang="en-US"/>
            </a:p>
          </p:txBody>
        </p:sp>
        <p:sp>
          <p:nvSpPr>
            <p:cNvPr id="306" name="Freeform: Shape 305">
              <a:extLst>
                <a:ext uri="{FF2B5EF4-FFF2-40B4-BE49-F238E27FC236}">
                  <a16:creationId xmlns:a16="http://schemas.microsoft.com/office/drawing/2014/main" id="{314C8A4D-0CA8-488C-9A77-EDD2263A1D0F}"/>
                </a:ext>
              </a:extLst>
            </p:cNvPr>
            <p:cNvSpPr/>
            <p:nvPr/>
          </p:nvSpPr>
          <p:spPr>
            <a:xfrm>
              <a:off x="7418050" y="1959889"/>
              <a:ext cx="45427" cy="86638"/>
            </a:xfrm>
            <a:custGeom>
              <a:avLst/>
              <a:gdLst>
                <a:gd name="connsiteX0" fmla="*/ 12211 w 31814"/>
                <a:gd name="connsiteY0" fmla="*/ 21918 h 60676"/>
                <a:gd name="connsiteX1" fmla="*/ 12211 w 31814"/>
                <a:gd name="connsiteY1" fmla="*/ 45064 h 60676"/>
                <a:gd name="connsiteX2" fmla="*/ 13925 w 31814"/>
                <a:gd name="connsiteY2" fmla="*/ 50207 h 60676"/>
                <a:gd name="connsiteX3" fmla="*/ 18687 w 31814"/>
                <a:gd name="connsiteY3" fmla="*/ 52112 h 60676"/>
                <a:gd name="connsiteX4" fmla="*/ 24594 w 31814"/>
                <a:gd name="connsiteY4" fmla="*/ 49160 h 60676"/>
                <a:gd name="connsiteX5" fmla="*/ 28594 w 31814"/>
                <a:gd name="connsiteY5" fmla="*/ 55922 h 60676"/>
                <a:gd name="connsiteX6" fmla="*/ 17355 w 31814"/>
                <a:gd name="connsiteY6" fmla="*/ 60494 h 60676"/>
                <a:gd name="connsiteX7" fmla="*/ 6876 w 31814"/>
                <a:gd name="connsiteY7" fmla="*/ 56208 h 60676"/>
                <a:gd name="connsiteX8" fmla="*/ 2590 w 31814"/>
                <a:gd name="connsiteY8" fmla="*/ 44778 h 60676"/>
                <a:gd name="connsiteX9" fmla="*/ 2590 w 31814"/>
                <a:gd name="connsiteY9" fmla="*/ 21918 h 60676"/>
                <a:gd name="connsiteX10" fmla="*/ -3221 w 31814"/>
                <a:gd name="connsiteY10" fmla="*/ 21918 h 60676"/>
                <a:gd name="connsiteX11" fmla="*/ -3221 w 31814"/>
                <a:gd name="connsiteY11" fmla="*/ 14203 h 60676"/>
                <a:gd name="connsiteX12" fmla="*/ 2590 w 31814"/>
                <a:gd name="connsiteY12" fmla="*/ 14203 h 60676"/>
                <a:gd name="connsiteX13" fmla="*/ 2590 w 31814"/>
                <a:gd name="connsiteY13" fmla="*/ -180 h 60676"/>
                <a:gd name="connsiteX14" fmla="*/ 12115 w 31814"/>
                <a:gd name="connsiteY14" fmla="*/ -180 h 60676"/>
                <a:gd name="connsiteX15" fmla="*/ 12115 w 31814"/>
                <a:gd name="connsiteY15" fmla="*/ 14203 h 60676"/>
                <a:gd name="connsiteX16" fmla="*/ 24117 w 31814"/>
                <a:gd name="connsiteY16" fmla="*/ 14203 h 60676"/>
                <a:gd name="connsiteX17" fmla="*/ 24117 w 31814"/>
                <a:gd name="connsiteY17" fmla="*/ 21918 h 6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814" h="60676">
                  <a:moveTo>
                    <a:pt x="12211" y="21918"/>
                  </a:moveTo>
                  <a:lnTo>
                    <a:pt x="12211" y="45064"/>
                  </a:lnTo>
                  <a:cubicBezTo>
                    <a:pt x="12115" y="46931"/>
                    <a:pt x="12688" y="48769"/>
                    <a:pt x="13925" y="50207"/>
                  </a:cubicBezTo>
                  <a:cubicBezTo>
                    <a:pt x="15164" y="51550"/>
                    <a:pt x="16878" y="52246"/>
                    <a:pt x="18687" y="52112"/>
                  </a:cubicBezTo>
                  <a:cubicBezTo>
                    <a:pt x="20973" y="52008"/>
                    <a:pt x="23164" y="50941"/>
                    <a:pt x="24594" y="49160"/>
                  </a:cubicBezTo>
                  <a:lnTo>
                    <a:pt x="28594" y="55922"/>
                  </a:lnTo>
                  <a:cubicBezTo>
                    <a:pt x="25545" y="58818"/>
                    <a:pt x="21545" y="60456"/>
                    <a:pt x="17355" y="60494"/>
                  </a:cubicBezTo>
                  <a:cubicBezTo>
                    <a:pt x="13448" y="60551"/>
                    <a:pt x="9639" y="58999"/>
                    <a:pt x="6876" y="56208"/>
                  </a:cubicBezTo>
                  <a:cubicBezTo>
                    <a:pt x="3923" y="53151"/>
                    <a:pt x="2400" y="49017"/>
                    <a:pt x="2590" y="44778"/>
                  </a:cubicBezTo>
                  <a:lnTo>
                    <a:pt x="2590" y="21918"/>
                  </a:lnTo>
                  <a:lnTo>
                    <a:pt x="-3221" y="21918"/>
                  </a:lnTo>
                  <a:lnTo>
                    <a:pt x="-3221" y="14203"/>
                  </a:lnTo>
                  <a:lnTo>
                    <a:pt x="2590" y="14203"/>
                  </a:lnTo>
                  <a:lnTo>
                    <a:pt x="2590" y="-180"/>
                  </a:lnTo>
                  <a:lnTo>
                    <a:pt x="12115" y="-180"/>
                  </a:lnTo>
                  <a:lnTo>
                    <a:pt x="12115" y="14203"/>
                  </a:lnTo>
                  <a:lnTo>
                    <a:pt x="24117" y="14203"/>
                  </a:lnTo>
                  <a:lnTo>
                    <a:pt x="24117" y="21918"/>
                  </a:lnTo>
                  <a:close/>
                </a:path>
              </a:pathLst>
            </a:custGeom>
            <a:solidFill>
              <a:srgbClr val="6D6E71"/>
            </a:solidFill>
            <a:ln w="9525" cap="flat">
              <a:noFill/>
              <a:prstDash val="solid"/>
              <a:miter/>
            </a:ln>
          </p:spPr>
          <p:txBody>
            <a:bodyPr rtlCol="0" anchor="ctr"/>
            <a:lstStyle/>
            <a:p>
              <a:endParaRPr lang="en-US"/>
            </a:p>
          </p:txBody>
        </p:sp>
        <p:sp>
          <p:nvSpPr>
            <p:cNvPr id="307" name="Freeform: Shape 306">
              <a:extLst>
                <a:ext uri="{FF2B5EF4-FFF2-40B4-BE49-F238E27FC236}">
                  <a16:creationId xmlns:a16="http://schemas.microsoft.com/office/drawing/2014/main" id="{3483926A-D043-43A9-BDC4-74C90B3A5BC1}"/>
                </a:ext>
              </a:extLst>
            </p:cNvPr>
            <p:cNvSpPr/>
            <p:nvPr/>
          </p:nvSpPr>
          <p:spPr>
            <a:xfrm>
              <a:off x="7473678" y="1954995"/>
              <a:ext cx="60021" cy="90579"/>
            </a:xfrm>
            <a:custGeom>
              <a:avLst/>
              <a:gdLst>
                <a:gd name="connsiteX0" fmla="*/ 6304 w 42035"/>
                <a:gd name="connsiteY0" fmla="*/ 38491 h 63436"/>
                <a:gd name="connsiteX1" fmla="*/ 6304 w 42035"/>
                <a:gd name="connsiteY1" fmla="*/ 63161 h 63436"/>
                <a:gd name="connsiteX2" fmla="*/ -3221 w 42035"/>
                <a:gd name="connsiteY2" fmla="*/ 63161 h 63436"/>
                <a:gd name="connsiteX3" fmla="*/ -3221 w 42035"/>
                <a:gd name="connsiteY3" fmla="*/ -180 h 63436"/>
                <a:gd name="connsiteX4" fmla="*/ 6304 w 42035"/>
                <a:gd name="connsiteY4" fmla="*/ -180 h 63436"/>
                <a:gd name="connsiteX5" fmla="*/ 6304 w 42035"/>
                <a:gd name="connsiteY5" fmla="*/ 26014 h 63436"/>
                <a:gd name="connsiteX6" fmla="*/ 12590 w 42035"/>
                <a:gd name="connsiteY6" fmla="*/ 19441 h 63436"/>
                <a:gd name="connsiteX7" fmla="*/ 21545 w 42035"/>
                <a:gd name="connsiteY7" fmla="*/ 16965 h 63436"/>
                <a:gd name="connsiteX8" fmla="*/ 34021 w 42035"/>
                <a:gd name="connsiteY8" fmla="*/ 21727 h 63436"/>
                <a:gd name="connsiteX9" fmla="*/ 38784 w 42035"/>
                <a:gd name="connsiteY9" fmla="*/ 35348 h 63436"/>
                <a:gd name="connsiteX10" fmla="*/ 38784 w 42035"/>
                <a:gd name="connsiteY10" fmla="*/ 63257 h 63436"/>
                <a:gd name="connsiteX11" fmla="*/ 29259 w 42035"/>
                <a:gd name="connsiteY11" fmla="*/ 63257 h 63436"/>
                <a:gd name="connsiteX12" fmla="*/ 29259 w 42035"/>
                <a:gd name="connsiteY12" fmla="*/ 37920 h 63436"/>
                <a:gd name="connsiteX13" fmla="*/ 18783 w 42035"/>
                <a:gd name="connsiteY13" fmla="*/ 25252 h 63436"/>
                <a:gd name="connsiteX14" fmla="*/ 10116 w 42035"/>
                <a:gd name="connsiteY14" fmla="*/ 28585 h 63436"/>
                <a:gd name="connsiteX15" fmla="*/ 6304 w 42035"/>
                <a:gd name="connsiteY15" fmla="*/ 38491 h 6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035" h="63436">
                  <a:moveTo>
                    <a:pt x="6304" y="38491"/>
                  </a:moveTo>
                  <a:lnTo>
                    <a:pt x="6304" y="63161"/>
                  </a:lnTo>
                  <a:lnTo>
                    <a:pt x="-3221" y="63161"/>
                  </a:lnTo>
                  <a:lnTo>
                    <a:pt x="-3221" y="-180"/>
                  </a:lnTo>
                  <a:lnTo>
                    <a:pt x="6304" y="-180"/>
                  </a:lnTo>
                  <a:lnTo>
                    <a:pt x="6304" y="26014"/>
                  </a:lnTo>
                  <a:cubicBezTo>
                    <a:pt x="7639" y="23223"/>
                    <a:pt x="9830" y="20927"/>
                    <a:pt x="12590" y="19441"/>
                  </a:cubicBezTo>
                  <a:cubicBezTo>
                    <a:pt x="15257" y="17813"/>
                    <a:pt x="18401" y="16965"/>
                    <a:pt x="21545" y="16965"/>
                  </a:cubicBezTo>
                  <a:cubicBezTo>
                    <a:pt x="26212" y="16803"/>
                    <a:pt x="30689" y="18518"/>
                    <a:pt x="34021" y="21727"/>
                  </a:cubicBezTo>
                  <a:cubicBezTo>
                    <a:pt x="37356" y="25433"/>
                    <a:pt x="39070" y="30347"/>
                    <a:pt x="38784" y="35348"/>
                  </a:cubicBezTo>
                  <a:lnTo>
                    <a:pt x="38784" y="63257"/>
                  </a:lnTo>
                  <a:lnTo>
                    <a:pt x="29259" y="63257"/>
                  </a:lnTo>
                  <a:lnTo>
                    <a:pt x="29259" y="37920"/>
                  </a:lnTo>
                  <a:cubicBezTo>
                    <a:pt x="29259" y="29443"/>
                    <a:pt x="25736" y="25252"/>
                    <a:pt x="18783" y="25252"/>
                  </a:cubicBezTo>
                  <a:cubicBezTo>
                    <a:pt x="15543" y="25223"/>
                    <a:pt x="12497" y="26414"/>
                    <a:pt x="10116" y="28585"/>
                  </a:cubicBezTo>
                  <a:cubicBezTo>
                    <a:pt x="7353" y="31129"/>
                    <a:pt x="6018" y="34777"/>
                    <a:pt x="6304" y="38491"/>
                  </a:cubicBezTo>
                  <a:close/>
                </a:path>
              </a:pathLst>
            </a:custGeom>
            <a:solidFill>
              <a:srgbClr val="6D6E71"/>
            </a:solidFill>
            <a:ln w="9525" cap="flat">
              <a:noFill/>
              <a:prstDash val="solid"/>
              <a:miter/>
            </a:ln>
          </p:spPr>
          <p:txBody>
            <a:bodyPr rtlCol="0" anchor="ctr"/>
            <a:lstStyle/>
            <a:p>
              <a:endParaRPr lang="en-US"/>
            </a:p>
          </p:txBody>
        </p:sp>
        <p:sp>
          <p:nvSpPr>
            <p:cNvPr id="308" name="Freeform: Shape 307">
              <a:extLst>
                <a:ext uri="{FF2B5EF4-FFF2-40B4-BE49-F238E27FC236}">
                  <a16:creationId xmlns:a16="http://schemas.microsoft.com/office/drawing/2014/main" id="{24A8691B-FDA7-46F4-AE71-6A2E8DE64C0A}"/>
                </a:ext>
              </a:extLst>
            </p:cNvPr>
            <p:cNvSpPr/>
            <p:nvPr/>
          </p:nvSpPr>
          <p:spPr>
            <a:xfrm>
              <a:off x="7547760" y="1978502"/>
              <a:ext cx="58046" cy="67770"/>
            </a:xfrm>
            <a:custGeom>
              <a:avLst/>
              <a:gdLst>
                <a:gd name="connsiteX0" fmla="*/ 37193 w 40652"/>
                <a:gd name="connsiteY0" fmla="*/ 46698 h 47462"/>
                <a:gd name="connsiteX1" fmla="*/ 28431 w 40652"/>
                <a:gd name="connsiteY1" fmla="*/ 46698 h 47462"/>
                <a:gd name="connsiteX2" fmla="*/ 28431 w 40652"/>
                <a:gd name="connsiteY2" fmla="*/ 40507 h 47462"/>
                <a:gd name="connsiteX3" fmla="*/ 13285 w 40652"/>
                <a:gd name="connsiteY3" fmla="*/ 47269 h 47462"/>
                <a:gd name="connsiteX4" fmla="*/ 1475 w 40652"/>
                <a:gd name="connsiteY4" fmla="*/ 43174 h 47462"/>
                <a:gd name="connsiteX5" fmla="*/ -3193 w 40652"/>
                <a:gd name="connsiteY5" fmla="*/ 32410 h 47462"/>
                <a:gd name="connsiteX6" fmla="*/ 1761 w 40652"/>
                <a:gd name="connsiteY6" fmla="*/ 22409 h 47462"/>
                <a:gd name="connsiteX7" fmla="*/ 15192 w 40652"/>
                <a:gd name="connsiteY7" fmla="*/ 19076 h 47462"/>
                <a:gd name="connsiteX8" fmla="*/ 27668 w 40652"/>
                <a:gd name="connsiteY8" fmla="*/ 19076 h 47462"/>
                <a:gd name="connsiteX9" fmla="*/ 27668 w 40652"/>
                <a:gd name="connsiteY9" fmla="*/ 17361 h 47462"/>
                <a:gd name="connsiteX10" fmla="*/ 17574 w 40652"/>
                <a:gd name="connsiteY10" fmla="*/ 7836 h 47462"/>
                <a:gd name="connsiteX11" fmla="*/ 4333 w 40652"/>
                <a:gd name="connsiteY11" fmla="*/ 12503 h 47462"/>
                <a:gd name="connsiteX12" fmla="*/ 47 w 40652"/>
                <a:gd name="connsiteY12" fmla="*/ 6502 h 47462"/>
                <a:gd name="connsiteX13" fmla="*/ 19097 w 40652"/>
                <a:gd name="connsiteY13" fmla="*/ -165 h 47462"/>
                <a:gd name="connsiteX14" fmla="*/ 32240 w 40652"/>
                <a:gd name="connsiteY14" fmla="*/ 3931 h 47462"/>
                <a:gd name="connsiteX15" fmla="*/ 37384 w 40652"/>
                <a:gd name="connsiteY15" fmla="*/ 16790 h 47462"/>
                <a:gd name="connsiteX16" fmla="*/ 27668 w 40652"/>
                <a:gd name="connsiteY16" fmla="*/ 29743 h 47462"/>
                <a:gd name="connsiteX17" fmla="*/ 27668 w 40652"/>
                <a:gd name="connsiteY17" fmla="*/ 25934 h 47462"/>
                <a:gd name="connsiteX18" fmla="*/ 16620 w 40652"/>
                <a:gd name="connsiteY18" fmla="*/ 25934 h 47462"/>
                <a:gd name="connsiteX19" fmla="*/ 6237 w 40652"/>
                <a:gd name="connsiteY19" fmla="*/ 32410 h 47462"/>
                <a:gd name="connsiteX20" fmla="*/ 8809 w 40652"/>
                <a:gd name="connsiteY20" fmla="*/ 37554 h 47462"/>
                <a:gd name="connsiteX21" fmla="*/ 15953 w 40652"/>
                <a:gd name="connsiteY21" fmla="*/ 39268 h 47462"/>
                <a:gd name="connsiteX22" fmla="*/ 23955 w 40652"/>
                <a:gd name="connsiteY22" fmla="*/ 36697 h 47462"/>
                <a:gd name="connsiteX23" fmla="*/ 27573 w 40652"/>
                <a:gd name="connsiteY23" fmla="*/ 29743 h 47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2" h="47462">
                  <a:moveTo>
                    <a:pt x="37193" y="46698"/>
                  </a:moveTo>
                  <a:lnTo>
                    <a:pt x="28431" y="46698"/>
                  </a:lnTo>
                  <a:lnTo>
                    <a:pt x="28431" y="40507"/>
                  </a:lnTo>
                  <a:cubicBezTo>
                    <a:pt x="24717" y="44955"/>
                    <a:pt x="19097" y="47451"/>
                    <a:pt x="13285" y="47269"/>
                  </a:cubicBezTo>
                  <a:cubicBezTo>
                    <a:pt x="9000" y="47441"/>
                    <a:pt x="4714" y="45974"/>
                    <a:pt x="1475" y="43174"/>
                  </a:cubicBezTo>
                  <a:cubicBezTo>
                    <a:pt x="-1667" y="40507"/>
                    <a:pt x="-3383" y="36525"/>
                    <a:pt x="-3193" y="32410"/>
                  </a:cubicBezTo>
                  <a:cubicBezTo>
                    <a:pt x="-3479" y="28429"/>
                    <a:pt x="-1572" y="24619"/>
                    <a:pt x="1761" y="22409"/>
                  </a:cubicBezTo>
                  <a:cubicBezTo>
                    <a:pt x="5763" y="19971"/>
                    <a:pt x="10525" y="18809"/>
                    <a:pt x="15192" y="19076"/>
                  </a:cubicBezTo>
                  <a:lnTo>
                    <a:pt x="27668" y="19076"/>
                  </a:lnTo>
                  <a:lnTo>
                    <a:pt x="27668" y="17361"/>
                  </a:lnTo>
                  <a:cubicBezTo>
                    <a:pt x="27668" y="11265"/>
                    <a:pt x="24241" y="7836"/>
                    <a:pt x="17574" y="7836"/>
                  </a:cubicBezTo>
                  <a:cubicBezTo>
                    <a:pt x="12811" y="7998"/>
                    <a:pt x="8144" y="9627"/>
                    <a:pt x="4333" y="12503"/>
                  </a:cubicBezTo>
                  <a:lnTo>
                    <a:pt x="47" y="6502"/>
                  </a:lnTo>
                  <a:cubicBezTo>
                    <a:pt x="5381" y="2121"/>
                    <a:pt x="12144" y="-241"/>
                    <a:pt x="19097" y="-165"/>
                  </a:cubicBezTo>
                  <a:cubicBezTo>
                    <a:pt x="23859" y="-346"/>
                    <a:pt x="28431" y="1102"/>
                    <a:pt x="32240" y="3931"/>
                  </a:cubicBezTo>
                  <a:cubicBezTo>
                    <a:pt x="35861" y="7169"/>
                    <a:pt x="37765" y="11932"/>
                    <a:pt x="37384" y="16790"/>
                  </a:cubicBezTo>
                  <a:close/>
                  <a:moveTo>
                    <a:pt x="27668" y="29743"/>
                  </a:moveTo>
                  <a:lnTo>
                    <a:pt x="27668" y="25934"/>
                  </a:lnTo>
                  <a:lnTo>
                    <a:pt x="16620" y="25934"/>
                  </a:lnTo>
                  <a:cubicBezTo>
                    <a:pt x="9667" y="25934"/>
                    <a:pt x="6237" y="28124"/>
                    <a:pt x="6237" y="32410"/>
                  </a:cubicBezTo>
                  <a:cubicBezTo>
                    <a:pt x="6142" y="34458"/>
                    <a:pt x="7095" y="36402"/>
                    <a:pt x="8809" y="37554"/>
                  </a:cubicBezTo>
                  <a:cubicBezTo>
                    <a:pt x="11000" y="38811"/>
                    <a:pt x="13476" y="39412"/>
                    <a:pt x="15953" y="39268"/>
                  </a:cubicBezTo>
                  <a:cubicBezTo>
                    <a:pt x="18811" y="39326"/>
                    <a:pt x="21669" y="38421"/>
                    <a:pt x="23955" y="36697"/>
                  </a:cubicBezTo>
                  <a:cubicBezTo>
                    <a:pt x="26240" y="35144"/>
                    <a:pt x="27668" y="32525"/>
                    <a:pt x="27573" y="29743"/>
                  </a:cubicBezTo>
                  <a:close/>
                </a:path>
              </a:pathLst>
            </a:custGeom>
            <a:solidFill>
              <a:srgbClr val="6D6E71"/>
            </a:solidFill>
            <a:ln w="9525"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CA736196-C631-4FE9-ABE9-19E6C59DEC62}"/>
                </a:ext>
              </a:extLst>
            </p:cNvPr>
            <p:cNvSpPr/>
            <p:nvPr/>
          </p:nvSpPr>
          <p:spPr>
            <a:xfrm>
              <a:off x="7619476" y="1959889"/>
              <a:ext cx="45289" cy="86639"/>
            </a:xfrm>
            <a:custGeom>
              <a:avLst/>
              <a:gdLst>
                <a:gd name="connsiteX0" fmla="*/ 12115 w 31718"/>
                <a:gd name="connsiteY0" fmla="*/ 21918 h 60677"/>
                <a:gd name="connsiteX1" fmla="*/ 12115 w 31718"/>
                <a:gd name="connsiteY1" fmla="*/ 45064 h 60677"/>
                <a:gd name="connsiteX2" fmla="*/ 13829 w 31718"/>
                <a:gd name="connsiteY2" fmla="*/ 50207 h 60677"/>
                <a:gd name="connsiteX3" fmla="*/ 18687 w 31718"/>
                <a:gd name="connsiteY3" fmla="*/ 52112 h 60677"/>
                <a:gd name="connsiteX4" fmla="*/ 24594 w 31718"/>
                <a:gd name="connsiteY4" fmla="*/ 49160 h 60677"/>
                <a:gd name="connsiteX5" fmla="*/ 28498 w 31718"/>
                <a:gd name="connsiteY5" fmla="*/ 55922 h 60677"/>
                <a:gd name="connsiteX6" fmla="*/ 17355 w 31718"/>
                <a:gd name="connsiteY6" fmla="*/ 60494 h 60677"/>
                <a:gd name="connsiteX7" fmla="*/ 6876 w 31718"/>
                <a:gd name="connsiteY7" fmla="*/ 56208 h 60677"/>
                <a:gd name="connsiteX8" fmla="*/ 2590 w 31718"/>
                <a:gd name="connsiteY8" fmla="*/ 44778 h 60677"/>
                <a:gd name="connsiteX9" fmla="*/ 2590 w 31718"/>
                <a:gd name="connsiteY9" fmla="*/ 21918 h 60677"/>
                <a:gd name="connsiteX10" fmla="*/ -3221 w 31718"/>
                <a:gd name="connsiteY10" fmla="*/ 21918 h 60677"/>
                <a:gd name="connsiteX11" fmla="*/ -3221 w 31718"/>
                <a:gd name="connsiteY11" fmla="*/ 14203 h 60677"/>
                <a:gd name="connsiteX12" fmla="*/ 2590 w 31718"/>
                <a:gd name="connsiteY12" fmla="*/ 14203 h 60677"/>
                <a:gd name="connsiteX13" fmla="*/ 2590 w 31718"/>
                <a:gd name="connsiteY13" fmla="*/ -180 h 60677"/>
                <a:gd name="connsiteX14" fmla="*/ 12115 w 31718"/>
                <a:gd name="connsiteY14" fmla="*/ -180 h 60677"/>
                <a:gd name="connsiteX15" fmla="*/ 12115 w 31718"/>
                <a:gd name="connsiteY15" fmla="*/ 14203 h 60677"/>
                <a:gd name="connsiteX16" fmla="*/ 24117 w 31718"/>
                <a:gd name="connsiteY16" fmla="*/ 14203 h 60677"/>
                <a:gd name="connsiteX17" fmla="*/ 24117 w 31718"/>
                <a:gd name="connsiteY17" fmla="*/ 21918 h 60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677">
                  <a:moveTo>
                    <a:pt x="12115" y="21918"/>
                  </a:moveTo>
                  <a:lnTo>
                    <a:pt x="12115" y="45064"/>
                  </a:lnTo>
                  <a:cubicBezTo>
                    <a:pt x="12020" y="46931"/>
                    <a:pt x="12592" y="48769"/>
                    <a:pt x="13829" y="50207"/>
                  </a:cubicBezTo>
                  <a:cubicBezTo>
                    <a:pt x="15069" y="51550"/>
                    <a:pt x="16878" y="52255"/>
                    <a:pt x="18687" y="52112"/>
                  </a:cubicBezTo>
                  <a:cubicBezTo>
                    <a:pt x="20973" y="51998"/>
                    <a:pt x="23164" y="50931"/>
                    <a:pt x="24594" y="49160"/>
                  </a:cubicBezTo>
                  <a:lnTo>
                    <a:pt x="28498" y="55922"/>
                  </a:lnTo>
                  <a:cubicBezTo>
                    <a:pt x="25545" y="58827"/>
                    <a:pt x="21545" y="60466"/>
                    <a:pt x="17355" y="60494"/>
                  </a:cubicBezTo>
                  <a:cubicBezTo>
                    <a:pt x="13448" y="60571"/>
                    <a:pt x="9639" y="59018"/>
                    <a:pt x="6876" y="56208"/>
                  </a:cubicBezTo>
                  <a:cubicBezTo>
                    <a:pt x="3923" y="53151"/>
                    <a:pt x="2400" y="49017"/>
                    <a:pt x="2590" y="44778"/>
                  </a:cubicBezTo>
                  <a:lnTo>
                    <a:pt x="2590" y="21918"/>
                  </a:lnTo>
                  <a:lnTo>
                    <a:pt x="-3221" y="21918"/>
                  </a:lnTo>
                  <a:lnTo>
                    <a:pt x="-3221" y="14203"/>
                  </a:lnTo>
                  <a:lnTo>
                    <a:pt x="2590" y="14203"/>
                  </a:lnTo>
                  <a:lnTo>
                    <a:pt x="2590" y="-180"/>
                  </a:lnTo>
                  <a:lnTo>
                    <a:pt x="12115" y="-180"/>
                  </a:lnTo>
                  <a:lnTo>
                    <a:pt x="12115" y="14203"/>
                  </a:lnTo>
                  <a:lnTo>
                    <a:pt x="24117" y="14203"/>
                  </a:lnTo>
                  <a:lnTo>
                    <a:pt x="24117" y="21918"/>
                  </a:lnTo>
                  <a:close/>
                </a:path>
              </a:pathLst>
            </a:custGeom>
            <a:solidFill>
              <a:srgbClr val="6D6E71"/>
            </a:solidFill>
            <a:ln w="9525"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BF843829-9C16-4DDA-9B65-2D73F15BC5F0}"/>
                </a:ext>
              </a:extLst>
            </p:cNvPr>
            <p:cNvSpPr/>
            <p:nvPr/>
          </p:nvSpPr>
          <p:spPr>
            <a:xfrm>
              <a:off x="7705839" y="1959754"/>
              <a:ext cx="58516" cy="87193"/>
            </a:xfrm>
            <a:custGeom>
              <a:avLst/>
              <a:gdLst>
                <a:gd name="connsiteX0" fmla="*/ 33830 w 40981"/>
                <a:gd name="connsiteY0" fmla="*/ -180 h 61065"/>
                <a:gd name="connsiteX1" fmla="*/ 33830 w 40981"/>
                <a:gd name="connsiteY1" fmla="*/ 9345 h 61065"/>
                <a:gd name="connsiteX2" fmla="*/ 8590 w 40981"/>
                <a:gd name="connsiteY2" fmla="*/ 9345 h 61065"/>
                <a:gd name="connsiteX3" fmla="*/ 8590 w 40981"/>
                <a:gd name="connsiteY3" fmla="*/ 24109 h 61065"/>
                <a:gd name="connsiteX4" fmla="*/ 17162 w 40981"/>
                <a:gd name="connsiteY4" fmla="*/ 22013 h 61065"/>
                <a:gd name="connsiteX5" fmla="*/ 31640 w 40981"/>
                <a:gd name="connsiteY5" fmla="*/ 27061 h 61065"/>
                <a:gd name="connsiteX6" fmla="*/ 37737 w 40981"/>
                <a:gd name="connsiteY6" fmla="*/ 40777 h 61065"/>
                <a:gd name="connsiteX7" fmla="*/ 31354 w 40981"/>
                <a:gd name="connsiteY7" fmla="*/ 55160 h 61065"/>
                <a:gd name="connsiteX8" fmla="*/ 15829 w 40981"/>
                <a:gd name="connsiteY8" fmla="*/ 60875 h 61065"/>
                <a:gd name="connsiteX9" fmla="*/ -3221 w 40981"/>
                <a:gd name="connsiteY9" fmla="*/ 52779 h 61065"/>
                <a:gd name="connsiteX10" fmla="*/ 2209 w 40981"/>
                <a:gd name="connsiteY10" fmla="*/ 45445 h 61065"/>
                <a:gd name="connsiteX11" fmla="*/ 4018 w 40981"/>
                <a:gd name="connsiteY11" fmla="*/ 47064 h 61065"/>
                <a:gd name="connsiteX12" fmla="*/ 8781 w 40981"/>
                <a:gd name="connsiteY12" fmla="*/ 49541 h 61065"/>
                <a:gd name="connsiteX13" fmla="*/ 16685 w 40981"/>
                <a:gd name="connsiteY13" fmla="*/ 51160 h 61065"/>
                <a:gd name="connsiteX14" fmla="*/ 24496 w 40981"/>
                <a:gd name="connsiteY14" fmla="*/ 48588 h 61065"/>
                <a:gd name="connsiteX15" fmla="*/ 26305 w 40981"/>
                <a:gd name="connsiteY15" fmla="*/ 35234 h 61065"/>
                <a:gd name="connsiteX16" fmla="*/ 24496 w 40981"/>
                <a:gd name="connsiteY16" fmla="*/ 33443 h 61065"/>
                <a:gd name="connsiteX17" fmla="*/ 14971 w 40981"/>
                <a:gd name="connsiteY17" fmla="*/ 30776 h 61065"/>
                <a:gd name="connsiteX18" fmla="*/ 4114 w 40981"/>
                <a:gd name="connsiteY18" fmla="*/ 33539 h 61065"/>
                <a:gd name="connsiteX19" fmla="*/ -172 w 40981"/>
                <a:gd name="connsiteY19" fmla="*/ 28966 h 61065"/>
                <a:gd name="connsiteX20" fmla="*/ -172 w 40981"/>
                <a:gd name="connsiteY20" fmla="*/ 391 h 61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981" h="61065">
                  <a:moveTo>
                    <a:pt x="33830" y="-180"/>
                  </a:moveTo>
                  <a:lnTo>
                    <a:pt x="33830" y="9345"/>
                  </a:lnTo>
                  <a:lnTo>
                    <a:pt x="8590" y="9345"/>
                  </a:lnTo>
                  <a:lnTo>
                    <a:pt x="8590" y="24109"/>
                  </a:lnTo>
                  <a:cubicBezTo>
                    <a:pt x="11257" y="22661"/>
                    <a:pt x="14211" y="21937"/>
                    <a:pt x="17162" y="22013"/>
                  </a:cubicBezTo>
                  <a:cubicBezTo>
                    <a:pt x="22401" y="21918"/>
                    <a:pt x="27545" y="23709"/>
                    <a:pt x="31640" y="27061"/>
                  </a:cubicBezTo>
                  <a:cubicBezTo>
                    <a:pt x="35735" y="30405"/>
                    <a:pt x="38023" y="35501"/>
                    <a:pt x="37737" y="40777"/>
                  </a:cubicBezTo>
                  <a:cubicBezTo>
                    <a:pt x="37833" y="46283"/>
                    <a:pt x="35547" y="51569"/>
                    <a:pt x="31354" y="55160"/>
                  </a:cubicBezTo>
                  <a:cubicBezTo>
                    <a:pt x="27068" y="58989"/>
                    <a:pt x="21543" y="61037"/>
                    <a:pt x="15829" y="60875"/>
                  </a:cubicBezTo>
                  <a:cubicBezTo>
                    <a:pt x="8590" y="61085"/>
                    <a:pt x="1637" y="58132"/>
                    <a:pt x="-3221" y="52779"/>
                  </a:cubicBezTo>
                  <a:lnTo>
                    <a:pt x="2209" y="45445"/>
                  </a:lnTo>
                  <a:lnTo>
                    <a:pt x="4018" y="47064"/>
                  </a:lnTo>
                  <a:cubicBezTo>
                    <a:pt x="5541" y="48035"/>
                    <a:pt x="7160" y="48864"/>
                    <a:pt x="8781" y="49541"/>
                  </a:cubicBezTo>
                  <a:cubicBezTo>
                    <a:pt x="11257" y="50626"/>
                    <a:pt x="13925" y="51179"/>
                    <a:pt x="16685" y="51160"/>
                  </a:cubicBezTo>
                  <a:cubicBezTo>
                    <a:pt x="19543" y="51169"/>
                    <a:pt x="22210" y="50264"/>
                    <a:pt x="24496" y="48588"/>
                  </a:cubicBezTo>
                  <a:cubicBezTo>
                    <a:pt x="28687" y="45397"/>
                    <a:pt x="29449" y="39415"/>
                    <a:pt x="26305" y="35234"/>
                  </a:cubicBezTo>
                  <a:cubicBezTo>
                    <a:pt x="25736" y="34558"/>
                    <a:pt x="25164" y="33957"/>
                    <a:pt x="24496" y="33443"/>
                  </a:cubicBezTo>
                  <a:cubicBezTo>
                    <a:pt x="21733" y="31567"/>
                    <a:pt x="18306" y="30633"/>
                    <a:pt x="14971" y="30776"/>
                  </a:cubicBezTo>
                  <a:cubicBezTo>
                    <a:pt x="11162" y="30786"/>
                    <a:pt x="7446" y="31738"/>
                    <a:pt x="4114" y="33539"/>
                  </a:cubicBezTo>
                  <a:lnTo>
                    <a:pt x="-172" y="28966"/>
                  </a:lnTo>
                  <a:lnTo>
                    <a:pt x="-172" y="391"/>
                  </a:lnTo>
                  <a:close/>
                </a:path>
              </a:pathLst>
            </a:custGeom>
            <a:solidFill>
              <a:srgbClr val="6D6E71"/>
            </a:solidFill>
            <a:ln w="9525" cap="flat">
              <a:noFill/>
              <a:prstDash val="solid"/>
              <a:miter/>
            </a:ln>
          </p:spPr>
          <p:txBody>
            <a:bodyPr rtlCol="0" anchor="ctr"/>
            <a:lstStyle/>
            <a:p>
              <a:endParaRPr lang="en-US"/>
            </a:p>
          </p:txBody>
        </p:sp>
        <p:sp>
          <p:nvSpPr>
            <p:cNvPr id="311" name="Freeform: Shape 310">
              <a:extLst>
                <a:ext uri="{FF2B5EF4-FFF2-40B4-BE49-F238E27FC236}">
                  <a16:creationId xmlns:a16="http://schemas.microsoft.com/office/drawing/2014/main" id="{809A57D4-8301-425B-A34C-0D8786CDCD8C}"/>
                </a:ext>
              </a:extLst>
            </p:cNvPr>
            <p:cNvSpPr/>
            <p:nvPr/>
          </p:nvSpPr>
          <p:spPr>
            <a:xfrm>
              <a:off x="7776698" y="1959754"/>
              <a:ext cx="58634" cy="87196"/>
            </a:xfrm>
            <a:custGeom>
              <a:avLst/>
              <a:gdLst>
                <a:gd name="connsiteX0" fmla="*/ 33451 w 41064"/>
                <a:gd name="connsiteY0" fmla="*/ -180 h 61067"/>
                <a:gd name="connsiteX1" fmla="*/ 33451 w 41064"/>
                <a:gd name="connsiteY1" fmla="*/ 9345 h 61067"/>
                <a:gd name="connsiteX2" fmla="*/ 8685 w 41064"/>
                <a:gd name="connsiteY2" fmla="*/ 9345 h 61067"/>
                <a:gd name="connsiteX3" fmla="*/ 8685 w 41064"/>
                <a:gd name="connsiteY3" fmla="*/ 24109 h 61067"/>
                <a:gd name="connsiteX4" fmla="*/ 17257 w 41064"/>
                <a:gd name="connsiteY4" fmla="*/ 22013 h 61067"/>
                <a:gd name="connsiteX5" fmla="*/ 31735 w 41064"/>
                <a:gd name="connsiteY5" fmla="*/ 27061 h 61067"/>
                <a:gd name="connsiteX6" fmla="*/ 37833 w 41064"/>
                <a:gd name="connsiteY6" fmla="*/ 40777 h 61067"/>
                <a:gd name="connsiteX7" fmla="*/ 31449 w 41064"/>
                <a:gd name="connsiteY7" fmla="*/ 55160 h 61067"/>
                <a:gd name="connsiteX8" fmla="*/ 15829 w 41064"/>
                <a:gd name="connsiteY8" fmla="*/ 60875 h 61067"/>
                <a:gd name="connsiteX9" fmla="*/ -3221 w 41064"/>
                <a:gd name="connsiteY9" fmla="*/ 52779 h 61067"/>
                <a:gd name="connsiteX10" fmla="*/ 2114 w 41064"/>
                <a:gd name="connsiteY10" fmla="*/ 45445 h 61067"/>
                <a:gd name="connsiteX11" fmla="*/ 4018 w 41064"/>
                <a:gd name="connsiteY11" fmla="*/ 47064 h 61067"/>
                <a:gd name="connsiteX12" fmla="*/ 8781 w 41064"/>
                <a:gd name="connsiteY12" fmla="*/ 49541 h 61067"/>
                <a:gd name="connsiteX13" fmla="*/ 16592 w 41064"/>
                <a:gd name="connsiteY13" fmla="*/ 51160 h 61067"/>
                <a:gd name="connsiteX14" fmla="*/ 24401 w 41064"/>
                <a:gd name="connsiteY14" fmla="*/ 48588 h 61067"/>
                <a:gd name="connsiteX15" fmla="*/ 27926 w 41064"/>
                <a:gd name="connsiteY15" fmla="*/ 41063 h 61067"/>
                <a:gd name="connsiteX16" fmla="*/ 24210 w 41064"/>
                <a:gd name="connsiteY16" fmla="*/ 33443 h 61067"/>
                <a:gd name="connsiteX17" fmla="*/ 14685 w 41064"/>
                <a:gd name="connsiteY17" fmla="*/ 30776 h 61067"/>
                <a:gd name="connsiteX18" fmla="*/ 3828 w 41064"/>
                <a:gd name="connsiteY18" fmla="*/ 33539 h 61067"/>
                <a:gd name="connsiteX19" fmla="*/ -458 w 41064"/>
                <a:gd name="connsiteY19" fmla="*/ 28966 h 61067"/>
                <a:gd name="connsiteX20" fmla="*/ -458 w 41064"/>
                <a:gd name="connsiteY20" fmla="*/ 391 h 61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064" h="61067">
                  <a:moveTo>
                    <a:pt x="33451" y="-180"/>
                  </a:moveTo>
                  <a:lnTo>
                    <a:pt x="33451" y="9345"/>
                  </a:lnTo>
                  <a:lnTo>
                    <a:pt x="8685" y="9345"/>
                  </a:lnTo>
                  <a:lnTo>
                    <a:pt x="8685" y="24109"/>
                  </a:lnTo>
                  <a:cubicBezTo>
                    <a:pt x="11353" y="22661"/>
                    <a:pt x="14306" y="21937"/>
                    <a:pt x="17257" y="22013"/>
                  </a:cubicBezTo>
                  <a:cubicBezTo>
                    <a:pt x="22496" y="21927"/>
                    <a:pt x="27640" y="23718"/>
                    <a:pt x="31735" y="27061"/>
                  </a:cubicBezTo>
                  <a:cubicBezTo>
                    <a:pt x="35833" y="30433"/>
                    <a:pt x="38023" y="35510"/>
                    <a:pt x="37833" y="40777"/>
                  </a:cubicBezTo>
                  <a:cubicBezTo>
                    <a:pt x="37833" y="46264"/>
                    <a:pt x="35547" y="51512"/>
                    <a:pt x="31449" y="55160"/>
                  </a:cubicBezTo>
                  <a:cubicBezTo>
                    <a:pt x="27163" y="58999"/>
                    <a:pt x="21545" y="61047"/>
                    <a:pt x="15829" y="60875"/>
                  </a:cubicBezTo>
                  <a:cubicBezTo>
                    <a:pt x="8590" y="61104"/>
                    <a:pt x="1637" y="58141"/>
                    <a:pt x="-3221" y="52779"/>
                  </a:cubicBezTo>
                  <a:lnTo>
                    <a:pt x="2114" y="45445"/>
                  </a:lnTo>
                  <a:lnTo>
                    <a:pt x="4018" y="47064"/>
                  </a:lnTo>
                  <a:cubicBezTo>
                    <a:pt x="5541" y="48064"/>
                    <a:pt x="7067" y="48893"/>
                    <a:pt x="8781" y="49541"/>
                  </a:cubicBezTo>
                  <a:cubicBezTo>
                    <a:pt x="11257" y="50626"/>
                    <a:pt x="13925" y="51179"/>
                    <a:pt x="16592" y="51160"/>
                  </a:cubicBezTo>
                  <a:cubicBezTo>
                    <a:pt x="19448" y="51188"/>
                    <a:pt x="22115" y="50283"/>
                    <a:pt x="24401" y="48588"/>
                  </a:cubicBezTo>
                  <a:cubicBezTo>
                    <a:pt x="26782" y="46854"/>
                    <a:pt x="28117" y="44016"/>
                    <a:pt x="27926" y="41063"/>
                  </a:cubicBezTo>
                  <a:cubicBezTo>
                    <a:pt x="28021" y="38063"/>
                    <a:pt x="26687" y="35196"/>
                    <a:pt x="24210" y="33443"/>
                  </a:cubicBezTo>
                  <a:cubicBezTo>
                    <a:pt x="21450" y="31538"/>
                    <a:pt x="18115" y="30605"/>
                    <a:pt x="14685" y="30776"/>
                  </a:cubicBezTo>
                  <a:cubicBezTo>
                    <a:pt x="10876" y="30786"/>
                    <a:pt x="7162" y="31738"/>
                    <a:pt x="3828" y="33539"/>
                  </a:cubicBezTo>
                  <a:lnTo>
                    <a:pt x="-458" y="28966"/>
                  </a:lnTo>
                  <a:lnTo>
                    <a:pt x="-458" y="391"/>
                  </a:lnTo>
                  <a:close/>
                </a:path>
              </a:pathLst>
            </a:custGeom>
            <a:solidFill>
              <a:srgbClr val="6D6E71"/>
            </a:solidFill>
            <a:ln w="9525" cap="flat">
              <a:noFill/>
              <a:prstDash val="solid"/>
              <a:miter/>
            </a:ln>
          </p:spPr>
          <p:txBody>
            <a:bodyPr rtlCol="0" anchor="ctr"/>
            <a:lstStyle/>
            <a:p>
              <a:endParaRPr lang="en-US"/>
            </a:p>
          </p:txBody>
        </p:sp>
        <p:sp>
          <p:nvSpPr>
            <p:cNvPr id="312" name="Freeform: Shape 311">
              <a:extLst>
                <a:ext uri="{FF2B5EF4-FFF2-40B4-BE49-F238E27FC236}">
                  <a16:creationId xmlns:a16="http://schemas.microsoft.com/office/drawing/2014/main" id="{5210A997-0CCC-43AC-90C3-B03EA0D02F52}"/>
                </a:ext>
              </a:extLst>
            </p:cNvPr>
            <p:cNvSpPr/>
            <p:nvPr/>
          </p:nvSpPr>
          <p:spPr>
            <a:xfrm>
              <a:off x="7844558" y="1957840"/>
              <a:ext cx="85484" cy="88296"/>
            </a:xfrm>
            <a:custGeom>
              <a:avLst/>
              <a:gdLst>
                <a:gd name="connsiteX0" fmla="*/ 18978 w 59868"/>
                <a:gd name="connsiteY0" fmla="*/ 3827 h 61837"/>
                <a:gd name="connsiteX1" fmla="*/ 18978 w 59868"/>
                <a:gd name="connsiteY1" fmla="*/ 22877 h 61837"/>
                <a:gd name="connsiteX2" fmla="*/ 1070 w 59868"/>
                <a:gd name="connsiteY2" fmla="*/ 23448 h 61837"/>
                <a:gd name="connsiteX3" fmla="*/ 498 w 59868"/>
                <a:gd name="connsiteY3" fmla="*/ 22877 h 61837"/>
                <a:gd name="connsiteX4" fmla="*/ -3216 w 59868"/>
                <a:gd name="connsiteY4" fmla="*/ 13352 h 61837"/>
                <a:gd name="connsiteX5" fmla="*/ 498 w 59868"/>
                <a:gd name="connsiteY5" fmla="*/ 3827 h 61837"/>
                <a:gd name="connsiteX6" fmla="*/ 10023 w 59868"/>
                <a:gd name="connsiteY6" fmla="*/ -174 h 61837"/>
                <a:gd name="connsiteX7" fmla="*/ 18978 w 59868"/>
                <a:gd name="connsiteY7" fmla="*/ 3827 h 61837"/>
                <a:gd name="connsiteX8" fmla="*/ 53934 w 59868"/>
                <a:gd name="connsiteY8" fmla="*/ 1255 h 61837"/>
                <a:gd name="connsiteX9" fmla="*/ 10023 w 59868"/>
                <a:gd name="connsiteY9" fmla="*/ 61167 h 61837"/>
                <a:gd name="connsiteX10" fmla="*/ -739 w 59868"/>
                <a:gd name="connsiteY10" fmla="*/ 61167 h 61837"/>
                <a:gd name="connsiteX11" fmla="*/ 43172 w 59868"/>
                <a:gd name="connsiteY11" fmla="*/ 1255 h 61837"/>
                <a:gd name="connsiteX12" fmla="*/ 13262 w 59868"/>
                <a:gd name="connsiteY12" fmla="*/ 17924 h 61837"/>
                <a:gd name="connsiteX13" fmla="*/ 13262 w 59868"/>
                <a:gd name="connsiteY13" fmla="*/ 9351 h 61837"/>
                <a:gd name="connsiteX14" fmla="*/ 7167 w 59868"/>
                <a:gd name="connsiteY14" fmla="*/ 8427 h 61837"/>
                <a:gd name="connsiteX15" fmla="*/ 6214 w 59868"/>
                <a:gd name="connsiteY15" fmla="*/ 9351 h 61837"/>
                <a:gd name="connsiteX16" fmla="*/ 4881 w 59868"/>
                <a:gd name="connsiteY16" fmla="*/ 13638 h 61837"/>
                <a:gd name="connsiteX17" fmla="*/ 6309 w 59868"/>
                <a:gd name="connsiteY17" fmla="*/ 17924 h 61837"/>
                <a:gd name="connsiteX18" fmla="*/ 9930 w 59868"/>
                <a:gd name="connsiteY18" fmla="*/ 19733 h 61837"/>
                <a:gd name="connsiteX19" fmla="*/ 13262 w 59868"/>
                <a:gd name="connsiteY19" fmla="*/ 17924 h 61837"/>
                <a:gd name="connsiteX20" fmla="*/ 53076 w 59868"/>
                <a:gd name="connsiteY20" fmla="*/ 38498 h 61837"/>
                <a:gd name="connsiteX21" fmla="*/ 53076 w 59868"/>
                <a:gd name="connsiteY21" fmla="*/ 57548 h 61837"/>
                <a:gd name="connsiteX22" fmla="*/ 43551 w 59868"/>
                <a:gd name="connsiteY22" fmla="*/ 61644 h 61837"/>
                <a:gd name="connsiteX23" fmla="*/ 34026 w 59868"/>
                <a:gd name="connsiteY23" fmla="*/ 57643 h 61837"/>
                <a:gd name="connsiteX24" fmla="*/ 30408 w 59868"/>
                <a:gd name="connsiteY24" fmla="*/ 48118 h 61837"/>
                <a:gd name="connsiteX25" fmla="*/ 34121 w 59868"/>
                <a:gd name="connsiteY25" fmla="*/ 38593 h 61837"/>
                <a:gd name="connsiteX26" fmla="*/ 43646 w 59868"/>
                <a:gd name="connsiteY26" fmla="*/ 34592 h 61837"/>
                <a:gd name="connsiteX27" fmla="*/ 53076 w 59868"/>
                <a:gd name="connsiteY27" fmla="*/ 38498 h 61837"/>
                <a:gd name="connsiteX28" fmla="*/ 47458 w 59868"/>
                <a:gd name="connsiteY28" fmla="*/ 52881 h 61837"/>
                <a:gd name="connsiteX29" fmla="*/ 48885 w 59868"/>
                <a:gd name="connsiteY29" fmla="*/ 48499 h 61837"/>
                <a:gd name="connsiteX30" fmla="*/ 47362 w 59868"/>
                <a:gd name="connsiteY30" fmla="*/ 44213 h 61837"/>
                <a:gd name="connsiteX31" fmla="*/ 43837 w 59868"/>
                <a:gd name="connsiteY31" fmla="*/ 42403 h 61837"/>
                <a:gd name="connsiteX32" fmla="*/ 40409 w 59868"/>
                <a:gd name="connsiteY32" fmla="*/ 44213 h 61837"/>
                <a:gd name="connsiteX33" fmla="*/ 38979 w 59868"/>
                <a:gd name="connsiteY33" fmla="*/ 48499 h 61837"/>
                <a:gd name="connsiteX34" fmla="*/ 40409 w 59868"/>
                <a:gd name="connsiteY34" fmla="*/ 52881 h 61837"/>
                <a:gd name="connsiteX35" fmla="*/ 44028 w 59868"/>
                <a:gd name="connsiteY35" fmla="*/ 54595 h 61837"/>
                <a:gd name="connsiteX36" fmla="*/ 47458 w 59868"/>
                <a:gd name="connsiteY36" fmla="*/ 52881 h 61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9868" h="61837">
                  <a:moveTo>
                    <a:pt x="18978" y="3827"/>
                  </a:moveTo>
                  <a:cubicBezTo>
                    <a:pt x="23740" y="9285"/>
                    <a:pt x="23740" y="17419"/>
                    <a:pt x="18978" y="22877"/>
                  </a:cubicBezTo>
                  <a:cubicBezTo>
                    <a:pt x="14215" y="27982"/>
                    <a:pt x="6214" y="28239"/>
                    <a:pt x="1070" y="23448"/>
                  </a:cubicBezTo>
                  <a:cubicBezTo>
                    <a:pt x="879" y="23267"/>
                    <a:pt x="688" y="23077"/>
                    <a:pt x="498" y="22877"/>
                  </a:cubicBezTo>
                  <a:cubicBezTo>
                    <a:pt x="-1977" y="20315"/>
                    <a:pt x="-3311" y="16895"/>
                    <a:pt x="-3216" y="13352"/>
                  </a:cubicBezTo>
                  <a:cubicBezTo>
                    <a:pt x="-3216" y="9818"/>
                    <a:pt x="-1884" y="6418"/>
                    <a:pt x="498" y="3827"/>
                  </a:cubicBezTo>
                  <a:cubicBezTo>
                    <a:pt x="2974" y="1169"/>
                    <a:pt x="6404" y="-288"/>
                    <a:pt x="10023" y="-174"/>
                  </a:cubicBezTo>
                  <a:cubicBezTo>
                    <a:pt x="13453" y="-202"/>
                    <a:pt x="16692" y="1255"/>
                    <a:pt x="18978" y="3827"/>
                  </a:cubicBezTo>
                  <a:close/>
                  <a:moveTo>
                    <a:pt x="53934" y="1255"/>
                  </a:moveTo>
                  <a:lnTo>
                    <a:pt x="10023" y="61167"/>
                  </a:lnTo>
                  <a:lnTo>
                    <a:pt x="-739" y="61167"/>
                  </a:lnTo>
                  <a:lnTo>
                    <a:pt x="43172" y="1255"/>
                  </a:lnTo>
                  <a:close/>
                  <a:moveTo>
                    <a:pt x="13262" y="17924"/>
                  </a:moveTo>
                  <a:cubicBezTo>
                    <a:pt x="15262" y="15409"/>
                    <a:pt x="15262" y="11866"/>
                    <a:pt x="13262" y="9351"/>
                  </a:cubicBezTo>
                  <a:cubicBezTo>
                    <a:pt x="11834" y="7408"/>
                    <a:pt x="9072" y="6989"/>
                    <a:pt x="7167" y="8427"/>
                  </a:cubicBezTo>
                  <a:cubicBezTo>
                    <a:pt x="6786" y="8694"/>
                    <a:pt x="6500" y="8999"/>
                    <a:pt x="6214" y="9351"/>
                  </a:cubicBezTo>
                  <a:cubicBezTo>
                    <a:pt x="5260" y="10590"/>
                    <a:pt x="4881" y="12104"/>
                    <a:pt x="4881" y="13638"/>
                  </a:cubicBezTo>
                  <a:cubicBezTo>
                    <a:pt x="4786" y="15190"/>
                    <a:pt x="5356" y="16714"/>
                    <a:pt x="6309" y="17924"/>
                  </a:cubicBezTo>
                  <a:cubicBezTo>
                    <a:pt x="7167" y="19067"/>
                    <a:pt x="8500" y="19743"/>
                    <a:pt x="9930" y="19733"/>
                  </a:cubicBezTo>
                  <a:cubicBezTo>
                    <a:pt x="11262" y="19733"/>
                    <a:pt x="12499" y="19048"/>
                    <a:pt x="13262" y="17924"/>
                  </a:cubicBezTo>
                  <a:close/>
                  <a:moveTo>
                    <a:pt x="53076" y="38498"/>
                  </a:moveTo>
                  <a:cubicBezTo>
                    <a:pt x="57838" y="43965"/>
                    <a:pt x="57838" y="52081"/>
                    <a:pt x="53076" y="57548"/>
                  </a:cubicBezTo>
                  <a:cubicBezTo>
                    <a:pt x="50695" y="60310"/>
                    <a:pt x="47172" y="61815"/>
                    <a:pt x="43551" y="61644"/>
                  </a:cubicBezTo>
                  <a:cubicBezTo>
                    <a:pt x="39933" y="61815"/>
                    <a:pt x="36407" y="60348"/>
                    <a:pt x="34026" y="57643"/>
                  </a:cubicBezTo>
                  <a:cubicBezTo>
                    <a:pt x="31645" y="55033"/>
                    <a:pt x="30408" y="51633"/>
                    <a:pt x="30408" y="48118"/>
                  </a:cubicBezTo>
                  <a:cubicBezTo>
                    <a:pt x="30408" y="44584"/>
                    <a:pt x="31740" y="41174"/>
                    <a:pt x="34121" y="38593"/>
                  </a:cubicBezTo>
                  <a:cubicBezTo>
                    <a:pt x="36502" y="35888"/>
                    <a:pt x="40028" y="34421"/>
                    <a:pt x="43646" y="34592"/>
                  </a:cubicBezTo>
                  <a:cubicBezTo>
                    <a:pt x="47172" y="34469"/>
                    <a:pt x="50695" y="35888"/>
                    <a:pt x="53076" y="38498"/>
                  </a:cubicBezTo>
                  <a:close/>
                  <a:moveTo>
                    <a:pt x="47458" y="52881"/>
                  </a:moveTo>
                  <a:cubicBezTo>
                    <a:pt x="48409" y="51623"/>
                    <a:pt x="48885" y="50080"/>
                    <a:pt x="48885" y="48499"/>
                  </a:cubicBezTo>
                  <a:cubicBezTo>
                    <a:pt x="48981" y="46927"/>
                    <a:pt x="48409" y="45394"/>
                    <a:pt x="47362" y="44213"/>
                  </a:cubicBezTo>
                  <a:cubicBezTo>
                    <a:pt x="46504" y="43098"/>
                    <a:pt x="45267" y="42422"/>
                    <a:pt x="43837" y="42403"/>
                  </a:cubicBezTo>
                  <a:cubicBezTo>
                    <a:pt x="42504" y="42413"/>
                    <a:pt x="41170" y="43089"/>
                    <a:pt x="40409" y="44213"/>
                  </a:cubicBezTo>
                  <a:cubicBezTo>
                    <a:pt x="39456" y="45423"/>
                    <a:pt x="38884" y="46947"/>
                    <a:pt x="38979" y="48499"/>
                  </a:cubicBezTo>
                  <a:cubicBezTo>
                    <a:pt x="38979" y="50080"/>
                    <a:pt x="39456" y="51623"/>
                    <a:pt x="40409" y="52881"/>
                  </a:cubicBezTo>
                  <a:cubicBezTo>
                    <a:pt x="41265" y="53967"/>
                    <a:pt x="42600" y="54595"/>
                    <a:pt x="44028" y="54595"/>
                  </a:cubicBezTo>
                  <a:cubicBezTo>
                    <a:pt x="45362" y="54614"/>
                    <a:pt x="46695" y="53976"/>
                    <a:pt x="47458" y="52881"/>
                  </a:cubicBezTo>
                  <a:close/>
                </a:path>
              </a:pathLst>
            </a:custGeom>
            <a:solidFill>
              <a:srgbClr val="6D6E71"/>
            </a:solidFill>
            <a:ln w="9525" cap="flat">
              <a:noFill/>
              <a:prstDash val="solid"/>
              <a:miter/>
            </a:ln>
          </p:spPr>
          <p:txBody>
            <a:bodyPr rtlCol="0" anchor="ctr"/>
            <a:lstStyle/>
            <a:p>
              <a:endParaRPr lang="en-US"/>
            </a:p>
          </p:txBody>
        </p:sp>
        <p:sp>
          <p:nvSpPr>
            <p:cNvPr id="313" name="Freeform: Shape 312">
              <a:extLst>
                <a:ext uri="{FF2B5EF4-FFF2-40B4-BE49-F238E27FC236}">
                  <a16:creationId xmlns:a16="http://schemas.microsoft.com/office/drawing/2014/main" id="{1EEB054E-B282-4FFC-889E-DBE5344229D2}"/>
                </a:ext>
              </a:extLst>
            </p:cNvPr>
            <p:cNvSpPr/>
            <p:nvPr/>
          </p:nvSpPr>
          <p:spPr>
            <a:xfrm>
              <a:off x="7975130" y="1952817"/>
              <a:ext cx="30467" cy="108940"/>
            </a:xfrm>
            <a:custGeom>
              <a:avLst/>
              <a:gdLst>
                <a:gd name="connsiteX0" fmla="*/ 9733 w 21337"/>
                <a:gd name="connsiteY0" fmla="*/ 17441 h 76295"/>
                <a:gd name="connsiteX1" fmla="*/ 9733 w 21337"/>
                <a:gd name="connsiteY1" fmla="*/ 58494 h 76295"/>
                <a:gd name="connsiteX2" fmla="*/ 18116 w 21337"/>
                <a:gd name="connsiteY2" fmla="*/ 76115 h 76295"/>
                <a:gd name="connsiteX3" fmla="*/ 7924 w 21337"/>
                <a:gd name="connsiteY3" fmla="*/ 76115 h 76295"/>
                <a:gd name="connsiteX4" fmla="*/ 208 w 21337"/>
                <a:gd name="connsiteY4" fmla="*/ 59542 h 76295"/>
                <a:gd name="connsiteX5" fmla="*/ 208 w 21337"/>
                <a:gd name="connsiteY5" fmla="*/ 16489 h 76295"/>
                <a:gd name="connsiteX6" fmla="*/ 7924 w 21337"/>
                <a:gd name="connsiteY6" fmla="*/ -180 h 76295"/>
                <a:gd name="connsiteX7" fmla="*/ 18116 w 21337"/>
                <a:gd name="connsiteY7" fmla="*/ -180 h 76295"/>
                <a:gd name="connsiteX8" fmla="*/ 9733 w 21337"/>
                <a:gd name="connsiteY8" fmla="*/ 17441 h 76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37" h="76295">
                  <a:moveTo>
                    <a:pt x="9733" y="17441"/>
                  </a:moveTo>
                  <a:cubicBezTo>
                    <a:pt x="5161" y="30748"/>
                    <a:pt x="5161" y="45188"/>
                    <a:pt x="9733" y="58494"/>
                  </a:cubicBezTo>
                  <a:cubicBezTo>
                    <a:pt x="11542" y="64771"/>
                    <a:pt x="14400" y="70724"/>
                    <a:pt x="18116" y="76115"/>
                  </a:cubicBezTo>
                  <a:lnTo>
                    <a:pt x="7924" y="76115"/>
                  </a:lnTo>
                  <a:cubicBezTo>
                    <a:pt x="4494" y="71010"/>
                    <a:pt x="1922" y="65419"/>
                    <a:pt x="208" y="59542"/>
                  </a:cubicBezTo>
                  <a:cubicBezTo>
                    <a:pt x="-4364" y="45559"/>
                    <a:pt x="-4364" y="30472"/>
                    <a:pt x="208" y="16489"/>
                  </a:cubicBezTo>
                  <a:cubicBezTo>
                    <a:pt x="1922" y="10574"/>
                    <a:pt x="4494" y="4954"/>
                    <a:pt x="7924" y="-180"/>
                  </a:cubicBezTo>
                  <a:lnTo>
                    <a:pt x="18116" y="-180"/>
                  </a:lnTo>
                  <a:cubicBezTo>
                    <a:pt x="14400" y="5221"/>
                    <a:pt x="11638" y="11174"/>
                    <a:pt x="9733" y="17441"/>
                  </a:cubicBezTo>
                  <a:close/>
                </a:path>
              </a:pathLst>
            </a:custGeom>
            <a:solidFill>
              <a:srgbClr val="6D6E71"/>
            </a:solidFill>
            <a:ln w="9525" cap="flat">
              <a:noFill/>
              <a:prstDash val="solid"/>
              <a:miter/>
            </a:ln>
          </p:spPr>
          <p:txBody>
            <a:bodyPr rtlCol="0" anchor="ctr"/>
            <a:lstStyle/>
            <a:p>
              <a:endParaRPr lang="en-US"/>
            </a:p>
          </p:txBody>
        </p:sp>
        <p:sp>
          <p:nvSpPr>
            <p:cNvPr id="314" name="Freeform: Shape 313">
              <a:extLst>
                <a:ext uri="{FF2B5EF4-FFF2-40B4-BE49-F238E27FC236}">
                  <a16:creationId xmlns:a16="http://schemas.microsoft.com/office/drawing/2014/main" id="{0A1C4C18-7475-4901-812F-D75795D9E148}"/>
                </a:ext>
              </a:extLst>
            </p:cNvPr>
            <p:cNvSpPr/>
            <p:nvPr/>
          </p:nvSpPr>
          <p:spPr>
            <a:xfrm>
              <a:off x="8014300" y="1959889"/>
              <a:ext cx="31009" cy="85547"/>
            </a:xfrm>
            <a:custGeom>
              <a:avLst/>
              <a:gdLst>
                <a:gd name="connsiteX0" fmla="*/ -3221 w 21717"/>
                <a:gd name="connsiteY0" fmla="*/ -180 h 59912"/>
                <a:gd name="connsiteX1" fmla="*/ 18496 w 21717"/>
                <a:gd name="connsiteY1" fmla="*/ -180 h 59912"/>
                <a:gd name="connsiteX2" fmla="*/ 18496 w 21717"/>
                <a:gd name="connsiteY2" fmla="*/ 59732 h 59912"/>
                <a:gd name="connsiteX3" fmla="*/ 8971 w 21717"/>
                <a:gd name="connsiteY3" fmla="*/ 59732 h 59912"/>
                <a:gd name="connsiteX4" fmla="*/ 8971 w 21717"/>
                <a:gd name="connsiteY4" fmla="*/ 8869 h 59912"/>
                <a:gd name="connsiteX5" fmla="*/ -3221 w 21717"/>
                <a:gd name="connsiteY5" fmla="*/ 8869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17" h="59912">
                  <a:moveTo>
                    <a:pt x="-3221" y="-180"/>
                  </a:moveTo>
                  <a:lnTo>
                    <a:pt x="18496" y="-180"/>
                  </a:lnTo>
                  <a:lnTo>
                    <a:pt x="18496" y="59732"/>
                  </a:lnTo>
                  <a:lnTo>
                    <a:pt x="8971" y="59732"/>
                  </a:lnTo>
                  <a:lnTo>
                    <a:pt x="8971" y="8869"/>
                  </a:lnTo>
                  <a:lnTo>
                    <a:pt x="-3221" y="8869"/>
                  </a:lnTo>
                  <a:close/>
                </a:path>
              </a:pathLst>
            </a:custGeom>
            <a:solidFill>
              <a:srgbClr val="6D6E71"/>
            </a:solidFill>
            <a:ln w="9525" cap="flat">
              <a:noFill/>
              <a:prstDash val="solid"/>
              <a:miter/>
            </a:ln>
          </p:spPr>
          <p:txBody>
            <a:bodyPr rtlCol="0" anchor="ctr"/>
            <a:lstStyle/>
            <a:p>
              <a:endParaRPr lang="en-US"/>
            </a:p>
          </p:txBody>
        </p:sp>
        <p:sp>
          <p:nvSpPr>
            <p:cNvPr id="315" name="Freeform: Shape 314">
              <a:extLst>
                <a:ext uri="{FF2B5EF4-FFF2-40B4-BE49-F238E27FC236}">
                  <a16:creationId xmlns:a16="http://schemas.microsoft.com/office/drawing/2014/main" id="{D64CA021-7A56-4539-A560-BCAE646BE2BD}"/>
                </a:ext>
              </a:extLst>
            </p:cNvPr>
            <p:cNvSpPr/>
            <p:nvPr/>
          </p:nvSpPr>
          <p:spPr>
            <a:xfrm>
              <a:off x="8061901" y="1960979"/>
              <a:ext cx="60521" cy="85547"/>
            </a:xfrm>
            <a:custGeom>
              <a:avLst/>
              <a:gdLst>
                <a:gd name="connsiteX0" fmla="*/ 22496 w 42385"/>
                <a:gd name="connsiteY0" fmla="*/ 34777 h 59912"/>
                <a:gd name="connsiteX1" fmla="*/ 22496 w 42385"/>
                <a:gd name="connsiteY1" fmla="*/ 24204 h 59912"/>
                <a:gd name="connsiteX2" fmla="*/ 32021 w 42385"/>
                <a:gd name="connsiteY2" fmla="*/ 24204 h 59912"/>
                <a:gd name="connsiteX3" fmla="*/ 32021 w 42385"/>
                <a:gd name="connsiteY3" fmla="*/ 35158 h 59912"/>
                <a:gd name="connsiteX4" fmla="*/ 39165 w 42385"/>
                <a:gd name="connsiteY4" fmla="*/ 35158 h 59912"/>
                <a:gd name="connsiteX5" fmla="*/ 39165 w 42385"/>
                <a:gd name="connsiteY5" fmla="*/ 44683 h 59912"/>
                <a:gd name="connsiteX6" fmla="*/ 32021 w 42385"/>
                <a:gd name="connsiteY6" fmla="*/ 44683 h 59912"/>
                <a:gd name="connsiteX7" fmla="*/ 32021 w 42385"/>
                <a:gd name="connsiteY7" fmla="*/ 59732 h 59912"/>
                <a:gd name="connsiteX8" fmla="*/ 22496 w 42385"/>
                <a:gd name="connsiteY8" fmla="*/ 59732 h 59912"/>
                <a:gd name="connsiteX9" fmla="*/ 22496 w 42385"/>
                <a:gd name="connsiteY9" fmla="*/ 44683 h 59912"/>
                <a:gd name="connsiteX10" fmla="*/ -3221 w 42385"/>
                <a:gd name="connsiteY10" fmla="*/ 44683 h 59912"/>
                <a:gd name="connsiteX11" fmla="*/ -3221 w 42385"/>
                <a:gd name="connsiteY11" fmla="*/ 35729 h 59912"/>
                <a:gd name="connsiteX12" fmla="*/ 18783 w 42385"/>
                <a:gd name="connsiteY12" fmla="*/ -180 h 59912"/>
                <a:gd name="connsiteX13" fmla="*/ 29831 w 42385"/>
                <a:gd name="connsiteY13" fmla="*/ -180 h 59912"/>
                <a:gd name="connsiteX14" fmla="*/ 8209 w 42385"/>
                <a:gd name="connsiteY14" fmla="*/ 35539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385" h="59912">
                  <a:moveTo>
                    <a:pt x="22496" y="34777"/>
                  </a:moveTo>
                  <a:lnTo>
                    <a:pt x="22496" y="24204"/>
                  </a:lnTo>
                  <a:lnTo>
                    <a:pt x="32021" y="24204"/>
                  </a:lnTo>
                  <a:lnTo>
                    <a:pt x="32021" y="35158"/>
                  </a:lnTo>
                  <a:lnTo>
                    <a:pt x="39165" y="35158"/>
                  </a:lnTo>
                  <a:lnTo>
                    <a:pt x="39165" y="44683"/>
                  </a:lnTo>
                  <a:lnTo>
                    <a:pt x="32021" y="44683"/>
                  </a:lnTo>
                  <a:lnTo>
                    <a:pt x="32021" y="59732"/>
                  </a:lnTo>
                  <a:lnTo>
                    <a:pt x="22496" y="59732"/>
                  </a:lnTo>
                  <a:lnTo>
                    <a:pt x="22496" y="44683"/>
                  </a:lnTo>
                  <a:lnTo>
                    <a:pt x="-3221" y="44683"/>
                  </a:lnTo>
                  <a:lnTo>
                    <a:pt x="-3221" y="35729"/>
                  </a:lnTo>
                  <a:lnTo>
                    <a:pt x="18783" y="-180"/>
                  </a:lnTo>
                  <a:lnTo>
                    <a:pt x="29831" y="-180"/>
                  </a:lnTo>
                  <a:lnTo>
                    <a:pt x="8209" y="35539"/>
                  </a:lnTo>
                  <a:close/>
                </a:path>
              </a:pathLst>
            </a:custGeom>
            <a:solidFill>
              <a:srgbClr val="6D6E71"/>
            </a:solidFill>
            <a:ln w="9525" cap="flat">
              <a:noFill/>
              <a:prstDash val="solid"/>
              <a:miter/>
            </a:ln>
          </p:spPr>
          <p:txBody>
            <a:bodyPr rtlCol="0" anchor="ctr"/>
            <a:lstStyle/>
            <a:p>
              <a:endParaRPr lang="en-US"/>
            </a:p>
          </p:txBody>
        </p:sp>
        <p:sp>
          <p:nvSpPr>
            <p:cNvPr id="316" name="Freeform: Shape 315">
              <a:extLst>
                <a:ext uri="{FF2B5EF4-FFF2-40B4-BE49-F238E27FC236}">
                  <a16:creationId xmlns:a16="http://schemas.microsoft.com/office/drawing/2014/main" id="{06DB5C27-3D75-4966-A778-0DD171913C8D}"/>
                </a:ext>
              </a:extLst>
            </p:cNvPr>
            <p:cNvSpPr/>
            <p:nvPr/>
          </p:nvSpPr>
          <p:spPr>
            <a:xfrm>
              <a:off x="8137906" y="2028301"/>
              <a:ext cx="18247" cy="30057"/>
            </a:xfrm>
            <a:custGeom>
              <a:avLst/>
              <a:gdLst>
                <a:gd name="connsiteX0" fmla="*/ -3204 w 12779"/>
                <a:gd name="connsiteY0" fmla="*/ 6297 h 21050"/>
                <a:gd name="connsiteX1" fmla="*/ -1395 w 12779"/>
                <a:gd name="connsiteY1" fmla="*/ 1725 h 21050"/>
                <a:gd name="connsiteX2" fmla="*/ 3082 w 12779"/>
                <a:gd name="connsiteY2" fmla="*/ -180 h 21050"/>
                <a:gd name="connsiteX3" fmla="*/ 7654 w 12779"/>
                <a:gd name="connsiteY3" fmla="*/ 1725 h 21050"/>
                <a:gd name="connsiteX4" fmla="*/ 9558 w 12779"/>
                <a:gd name="connsiteY4" fmla="*/ 6106 h 21050"/>
                <a:gd name="connsiteX5" fmla="*/ 7272 w 12779"/>
                <a:gd name="connsiteY5" fmla="*/ 12393 h 21050"/>
                <a:gd name="connsiteX6" fmla="*/ 2131 w 12779"/>
                <a:gd name="connsiteY6" fmla="*/ 20870 h 21050"/>
                <a:gd name="connsiteX7" fmla="*/ -2918 w 12779"/>
                <a:gd name="connsiteY7" fmla="*/ 20870 h 21050"/>
                <a:gd name="connsiteX8" fmla="*/ 319 w 12779"/>
                <a:gd name="connsiteY8" fmla="*/ 11917 h 21050"/>
                <a:gd name="connsiteX9" fmla="*/ -3204 w 12779"/>
                <a:gd name="connsiteY9" fmla="*/ 6297 h 2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79" h="21050">
                  <a:moveTo>
                    <a:pt x="-3204" y="6297"/>
                  </a:moveTo>
                  <a:cubicBezTo>
                    <a:pt x="-3299" y="4592"/>
                    <a:pt x="-2632" y="2935"/>
                    <a:pt x="-1395" y="1725"/>
                  </a:cubicBezTo>
                  <a:cubicBezTo>
                    <a:pt x="-250" y="525"/>
                    <a:pt x="1368" y="-161"/>
                    <a:pt x="3082" y="-180"/>
                  </a:cubicBezTo>
                  <a:cubicBezTo>
                    <a:pt x="4796" y="-161"/>
                    <a:pt x="6417" y="515"/>
                    <a:pt x="7654" y="1725"/>
                  </a:cubicBezTo>
                  <a:cubicBezTo>
                    <a:pt x="8893" y="2858"/>
                    <a:pt x="9558" y="4449"/>
                    <a:pt x="9558" y="6106"/>
                  </a:cubicBezTo>
                  <a:cubicBezTo>
                    <a:pt x="9368" y="8373"/>
                    <a:pt x="8607" y="10536"/>
                    <a:pt x="7272" y="12393"/>
                  </a:cubicBezTo>
                  <a:lnTo>
                    <a:pt x="2131" y="20870"/>
                  </a:lnTo>
                  <a:lnTo>
                    <a:pt x="-2918" y="20870"/>
                  </a:lnTo>
                  <a:lnTo>
                    <a:pt x="319" y="11917"/>
                  </a:lnTo>
                  <a:cubicBezTo>
                    <a:pt x="-1967" y="11012"/>
                    <a:pt x="-3394" y="8735"/>
                    <a:pt x="-3204" y="6297"/>
                  </a:cubicBezTo>
                  <a:close/>
                </a:path>
              </a:pathLst>
            </a:custGeom>
            <a:solidFill>
              <a:srgbClr val="6D6E71"/>
            </a:solidFill>
            <a:ln w="9525" cap="flat">
              <a:noFill/>
              <a:prstDash val="solid"/>
              <a:miter/>
            </a:ln>
          </p:spPr>
          <p:txBody>
            <a:bodyPr rtlCol="0" anchor="ctr"/>
            <a:lstStyle/>
            <a:p>
              <a:endParaRPr lang="en-US"/>
            </a:p>
          </p:txBody>
        </p:sp>
        <p:sp>
          <p:nvSpPr>
            <p:cNvPr id="317" name="Freeform: Shape 316">
              <a:extLst>
                <a:ext uri="{FF2B5EF4-FFF2-40B4-BE49-F238E27FC236}">
                  <a16:creationId xmlns:a16="http://schemas.microsoft.com/office/drawing/2014/main" id="{49D7CB57-E0C9-41DB-A023-2919162DEF36}"/>
                </a:ext>
              </a:extLst>
            </p:cNvPr>
            <p:cNvSpPr/>
            <p:nvPr/>
          </p:nvSpPr>
          <p:spPr>
            <a:xfrm>
              <a:off x="8170149" y="1958794"/>
              <a:ext cx="62323" cy="87789"/>
            </a:xfrm>
            <a:custGeom>
              <a:avLst/>
              <a:gdLst>
                <a:gd name="connsiteX0" fmla="*/ 22031 w 43647"/>
                <a:gd name="connsiteY0" fmla="*/ 8588 h 61482"/>
                <a:gd name="connsiteX1" fmla="*/ 10315 w 43647"/>
                <a:gd name="connsiteY1" fmla="*/ 14017 h 61482"/>
                <a:gd name="connsiteX2" fmla="*/ 6408 w 43647"/>
                <a:gd name="connsiteY2" fmla="*/ 28590 h 61482"/>
                <a:gd name="connsiteX3" fmla="*/ 12601 w 43647"/>
                <a:gd name="connsiteY3" fmla="*/ 24114 h 61482"/>
                <a:gd name="connsiteX4" fmla="*/ 21554 w 43647"/>
                <a:gd name="connsiteY4" fmla="*/ 21923 h 61482"/>
                <a:gd name="connsiteX5" fmla="*/ 34983 w 43647"/>
                <a:gd name="connsiteY5" fmla="*/ 27352 h 61482"/>
                <a:gd name="connsiteX6" fmla="*/ 40413 w 43647"/>
                <a:gd name="connsiteY6" fmla="*/ 41545 h 61482"/>
                <a:gd name="connsiteX7" fmla="*/ 34602 w 43647"/>
                <a:gd name="connsiteY7" fmla="*/ 55832 h 61482"/>
                <a:gd name="connsiteX8" fmla="*/ 19840 w 43647"/>
                <a:gd name="connsiteY8" fmla="*/ 61261 h 61482"/>
                <a:gd name="connsiteX9" fmla="*/ -68 w 43647"/>
                <a:gd name="connsiteY9" fmla="*/ 48403 h 61482"/>
                <a:gd name="connsiteX10" fmla="*/ -3212 w 43647"/>
                <a:gd name="connsiteY10" fmla="*/ 31734 h 61482"/>
                <a:gd name="connsiteX11" fmla="*/ -1212 w 43647"/>
                <a:gd name="connsiteY11" fmla="*/ 16303 h 61482"/>
                <a:gd name="connsiteX12" fmla="*/ 4218 w 43647"/>
                <a:gd name="connsiteY12" fmla="*/ 6778 h 61482"/>
                <a:gd name="connsiteX13" fmla="*/ 20601 w 43647"/>
                <a:gd name="connsiteY13" fmla="*/ -175 h 61482"/>
                <a:gd name="connsiteX14" fmla="*/ 38223 w 43647"/>
                <a:gd name="connsiteY14" fmla="*/ 5921 h 61482"/>
                <a:gd name="connsiteX15" fmla="*/ 33174 w 43647"/>
                <a:gd name="connsiteY15" fmla="*/ 13351 h 61482"/>
                <a:gd name="connsiteX16" fmla="*/ 27935 w 43647"/>
                <a:gd name="connsiteY16" fmla="*/ 10207 h 61482"/>
                <a:gd name="connsiteX17" fmla="*/ 22031 w 43647"/>
                <a:gd name="connsiteY17" fmla="*/ 8588 h 61482"/>
                <a:gd name="connsiteX18" fmla="*/ 20219 w 43647"/>
                <a:gd name="connsiteY18" fmla="*/ 30877 h 61482"/>
                <a:gd name="connsiteX19" fmla="*/ 11552 w 43647"/>
                <a:gd name="connsiteY19" fmla="*/ 33734 h 61482"/>
                <a:gd name="connsiteX20" fmla="*/ 8029 w 43647"/>
                <a:gd name="connsiteY20" fmla="*/ 41163 h 61482"/>
                <a:gd name="connsiteX21" fmla="*/ 11362 w 43647"/>
                <a:gd name="connsiteY21" fmla="*/ 49069 h 61482"/>
                <a:gd name="connsiteX22" fmla="*/ 19840 w 43647"/>
                <a:gd name="connsiteY22" fmla="*/ 52403 h 61482"/>
                <a:gd name="connsiteX23" fmla="*/ 28221 w 43647"/>
                <a:gd name="connsiteY23" fmla="*/ 49450 h 61482"/>
                <a:gd name="connsiteX24" fmla="*/ 31556 w 43647"/>
                <a:gd name="connsiteY24" fmla="*/ 41926 h 61482"/>
                <a:gd name="connsiteX25" fmla="*/ 28412 w 43647"/>
                <a:gd name="connsiteY25" fmla="*/ 34115 h 61482"/>
                <a:gd name="connsiteX26" fmla="*/ 20219 w 43647"/>
                <a:gd name="connsiteY26" fmla="*/ 30877 h 61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3647" h="61482">
                  <a:moveTo>
                    <a:pt x="22031" y="8588"/>
                  </a:moveTo>
                  <a:cubicBezTo>
                    <a:pt x="17459" y="8226"/>
                    <a:pt x="12980" y="10283"/>
                    <a:pt x="10315" y="14017"/>
                  </a:cubicBezTo>
                  <a:cubicBezTo>
                    <a:pt x="7553" y="18370"/>
                    <a:pt x="6218" y="23447"/>
                    <a:pt x="6408" y="28590"/>
                  </a:cubicBezTo>
                  <a:cubicBezTo>
                    <a:pt x="8218" y="26724"/>
                    <a:pt x="10315" y="25200"/>
                    <a:pt x="12601" y="24114"/>
                  </a:cubicBezTo>
                  <a:cubicBezTo>
                    <a:pt x="15361" y="22666"/>
                    <a:pt x="18410" y="21913"/>
                    <a:pt x="21554" y="21923"/>
                  </a:cubicBezTo>
                  <a:cubicBezTo>
                    <a:pt x="26603" y="21809"/>
                    <a:pt x="31460" y="23771"/>
                    <a:pt x="34983" y="27352"/>
                  </a:cubicBezTo>
                  <a:cubicBezTo>
                    <a:pt x="38700" y="31124"/>
                    <a:pt x="40604" y="36268"/>
                    <a:pt x="40413" y="41545"/>
                  </a:cubicBezTo>
                  <a:cubicBezTo>
                    <a:pt x="40604" y="46917"/>
                    <a:pt x="38509" y="52098"/>
                    <a:pt x="34602" y="55832"/>
                  </a:cubicBezTo>
                  <a:cubicBezTo>
                    <a:pt x="30602" y="59490"/>
                    <a:pt x="25268" y="61442"/>
                    <a:pt x="19840" y="61261"/>
                  </a:cubicBezTo>
                  <a:cubicBezTo>
                    <a:pt x="11076" y="61823"/>
                    <a:pt x="2981" y="56604"/>
                    <a:pt x="-68" y="48403"/>
                  </a:cubicBezTo>
                  <a:cubicBezTo>
                    <a:pt x="-2258" y="43116"/>
                    <a:pt x="-3307" y="37449"/>
                    <a:pt x="-3212" y="31734"/>
                  </a:cubicBezTo>
                  <a:cubicBezTo>
                    <a:pt x="-3307" y="26514"/>
                    <a:pt x="-2640" y="21314"/>
                    <a:pt x="-1212" y="16303"/>
                  </a:cubicBezTo>
                  <a:cubicBezTo>
                    <a:pt x="-68" y="12779"/>
                    <a:pt x="1741" y="9531"/>
                    <a:pt x="4218" y="6778"/>
                  </a:cubicBezTo>
                  <a:cubicBezTo>
                    <a:pt x="8408" y="2225"/>
                    <a:pt x="14410" y="-308"/>
                    <a:pt x="20601" y="-175"/>
                  </a:cubicBezTo>
                  <a:cubicBezTo>
                    <a:pt x="26984" y="-223"/>
                    <a:pt x="33174" y="1930"/>
                    <a:pt x="38223" y="5921"/>
                  </a:cubicBezTo>
                  <a:lnTo>
                    <a:pt x="33174" y="13351"/>
                  </a:lnTo>
                  <a:cubicBezTo>
                    <a:pt x="31556" y="12045"/>
                    <a:pt x="29840" y="10988"/>
                    <a:pt x="27935" y="10207"/>
                  </a:cubicBezTo>
                  <a:cubicBezTo>
                    <a:pt x="26126" y="9322"/>
                    <a:pt x="24126" y="8769"/>
                    <a:pt x="22031" y="8588"/>
                  </a:cubicBezTo>
                  <a:close/>
                  <a:moveTo>
                    <a:pt x="20219" y="30877"/>
                  </a:moveTo>
                  <a:cubicBezTo>
                    <a:pt x="17078" y="30753"/>
                    <a:pt x="14029" y="31772"/>
                    <a:pt x="11552" y="33734"/>
                  </a:cubicBezTo>
                  <a:cubicBezTo>
                    <a:pt x="9266" y="35553"/>
                    <a:pt x="8029" y="38277"/>
                    <a:pt x="8029" y="41163"/>
                  </a:cubicBezTo>
                  <a:cubicBezTo>
                    <a:pt x="8029" y="44145"/>
                    <a:pt x="9171" y="47012"/>
                    <a:pt x="11362" y="49069"/>
                  </a:cubicBezTo>
                  <a:cubicBezTo>
                    <a:pt x="13648" y="51279"/>
                    <a:pt x="16696" y="52479"/>
                    <a:pt x="19840" y="52403"/>
                  </a:cubicBezTo>
                  <a:cubicBezTo>
                    <a:pt x="22887" y="52508"/>
                    <a:pt x="25935" y="51451"/>
                    <a:pt x="28221" y="49450"/>
                  </a:cubicBezTo>
                  <a:cubicBezTo>
                    <a:pt x="30412" y="47574"/>
                    <a:pt x="31651" y="44812"/>
                    <a:pt x="31556" y="41926"/>
                  </a:cubicBezTo>
                  <a:cubicBezTo>
                    <a:pt x="31651" y="39001"/>
                    <a:pt x="30507" y="36182"/>
                    <a:pt x="28412" y="34115"/>
                  </a:cubicBezTo>
                  <a:cubicBezTo>
                    <a:pt x="26317" y="31896"/>
                    <a:pt x="23268" y="30715"/>
                    <a:pt x="20219" y="30877"/>
                  </a:cubicBezTo>
                  <a:close/>
                </a:path>
              </a:pathLst>
            </a:custGeom>
            <a:solidFill>
              <a:srgbClr val="6D6E71"/>
            </a:solidFill>
            <a:ln w="9525" cap="flat">
              <a:noFill/>
              <a:prstDash val="solid"/>
              <a:miter/>
            </a:ln>
          </p:spPr>
          <p:txBody>
            <a:bodyPr rtlCol="0" anchor="ctr"/>
            <a:lstStyle/>
            <a:p>
              <a:endParaRPr lang="en-US"/>
            </a:p>
          </p:txBody>
        </p:sp>
        <p:sp>
          <p:nvSpPr>
            <p:cNvPr id="318" name="Freeform: Shape 317">
              <a:extLst>
                <a:ext uri="{FF2B5EF4-FFF2-40B4-BE49-F238E27FC236}">
                  <a16:creationId xmlns:a16="http://schemas.microsoft.com/office/drawing/2014/main" id="{451588B1-2074-4D15-A9E1-3019E07BF2E9}"/>
                </a:ext>
              </a:extLst>
            </p:cNvPr>
            <p:cNvSpPr/>
            <p:nvPr/>
          </p:nvSpPr>
          <p:spPr>
            <a:xfrm>
              <a:off x="8244828" y="1957828"/>
              <a:ext cx="59571" cy="87475"/>
            </a:xfrm>
            <a:custGeom>
              <a:avLst/>
              <a:gdLst>
                <a:gd name="connsiteX0" fmla="*/ 24308 w 41720"/>
                <a:gd name="connsiteY0" fmla="*/ 24697 h 61262"/>
                <a:gd name="connsiteX1" fmla="*/ 26880 w 41720"/>
                <a:gd name="connsiteY1" fmla="*/ 17553 h 61262"/>
                <a:gd name="connsiteX2" fmla="*/ 24117 w 41720"/>
                <a:gd name="connsiteY2" fmla="*/ 11457 h 61262"/>
                <a:gd name="connsiteX3" fmla="*/ 17259 w 41720"/>
                <a:gd name="connsiteY3" fmla="*/ 8885 h 61262"/>
                <a:gd name="connsiteX4" fmla="*/ 4972 w 41720"/>
                <a:gd name="connsiteY4" fmla="*/ 16505 h 61262"/>
                <a:gd name="connsiteX5" fmla="*/ -3221 w 41720"/>
                <a:gd name="connsiteY5" fmla="*/ 11742 h 61262"/>
                <a:gd name="connsiteX6" fmla="*/ 5544 w 41720"/>
                <a:gd name="connsiteY6" fmla="*/ 2884 h 61262"/>
                <a:gd name="connsiteX7" fmla="*/ 17736 w 41720"/>
                <a:gd name="connsiteY7" fmla="*/ -164 h 61262"/>
                <a:gd name="connsiteX8" fmla="*/ 30975 w 41720"/>
                <a:gd name="connsiteY8" fmla="*/ 4599 h 61262"/>
                <a:gd name="connsiteX9" fmla="*/ 36595 w 41720"/>
                <a:gd name="connsiteY9" fmla="*/ 17553 h 61262"/>
                <a:gd name="connsiteX10" fmla="*/ 34214 w 41720"/>
                <a:gd name="connsiteY10" fmla="*/ 26411 h 61262"/>
                <a:gd name="connsiteX11" fmla="*/ 25354 w 41720"/>
                <a:gd name="connsiteY11" fmla="*/ 37174 h 61262"/>
                <a:gd name="connsiteX12" fmla="*/ 11257 w 41720"/>
                <a:gd name="connsiteY12" fmla="*/ 51557 h 61262"/>
                <a:gd name="connsiteX13" fmla="*/ 38500 w 41720"/>
                <a:gd name="connsiteY13" fmla="*/ 51557 h 61262"/>
                <a:gd name="connsiteX14" fmla="*/ 38500 w 41720"/>
                <a:gd name="connsiteY14" fmla="*/ 61082 h 61262"/>
                <a:gd name="connsiteX15" fmla="*/ -2458 w 41720"/>
                <a:gd name="connsiteY15" fmla="*/ 61082 h 61262"/>
                <a:gd name="connsiteX16" fmla="*/ -2458 w 41720"/>
                <a:gd name="connsiteY16" fmla="*/ 52509 h 61262"/>
                <a:gd name="connsiteX17" fmla="*/ 15639 w 41720"/>
                <a:gd name="connsiteY17" fmla="*/ 34317 h 61262"/>
                <a:gd name="connsiteX18" fmla="*/ 24308 w 41720"/>
                <a:gd name="connsiteY18" fmla="*/ 24697 h 61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720" h="61262">
                  <a:moveTo>
                    <a:pt x="24308" y="24697"/>
                  </a:moveTo>
                  <a:cubicBezTo>
                    <a:pt x="25926" y="22658"/>
                    <a:pt x="26784" y="20153"/>
                    <a:pt x="26880" y="17553"/>
                  </a:cubicBezTo>
                  <a:cubicBezTo>
                    <a:pt x="26880" y="15210"/>
                    <a:pt x="25926" y="12971"/>
                    <a:pt x="24117" y="11457"/>
                  </a:cubicBezTo>
                  <a:cubicBezTo>
                    <a:pt x="22308" y="9723"/>
                    <a:pt x="19831" y="8790"/>
                    <a:pt x="17259" y="8885"/>
                  </a:cubicBezTo>
                  <a:cubicBezTo>
                    <a:pt x="12115" y="9028"/>
                    <a:pt x="7448" y="11942"/>
                    <a:pt x="4972" y="16505"/>
                  </a:cubicBezTo>
                  <a:lnTo>
                    <a:pt x="-3221" y="11742"/>
                  </a:lnTo>
                  <a:cubicBezTo>
                    <a:pt x="-935" y="8209"/>
                    <a:pt x="2018" y="5189"/>
                    <a:pt x="5544" y="2884"/>
                  </a:cubicBezTo>
                  <a:cubicBezTo>
                    <a:pt x="9258" y="731"/>
                    <a:pt x="13448" y="-326"/>
                    <a:pt x="17736" y="-164"/>
                  </a:cubicBezTo>
                  <a:cubicBezTo>
                    <a:pt x="22592" y="-212"/>
                    <a:pt x="27261" y="1474"/>
                    <a:pt x="30975" y="4599"/>
                  </a:cubicBezTo>
                  <a:cubicBezTo>
                    <a:pt x="34689" y="7828"/>
                    <a:pt x="36786" y="12600"/>
                    <a:pt x="36595" y="17553"/>
                  </a:cubicBezTo>
                  <a:cubicBezTo>
                    <a:pt x="36595" y="20667"/>
                    <a:pt x="35833" y="23725"/>
                    <a:pt x="34214" y="26411"/>
                  </a:cubicBezTo>
                  <a:cubicBezTo>
                    <a:pt x="31642" y="30326"/>
                    <a:pt x="28689" y="33936"/>
                    <a:pt x="25354" y="37174"/>
                  </a:cubicBezTo>
                  <a:lnTo>
                    <a:pt x="11257" y="51557"/>
                  </a:lnTo>
                  <a:lnTo>
                    <a:pt x="38500" y="51557"/>
                  </a:lnTo>
                  <a:lnTo>
                    <a:pt x="38500" y="61082"/>
                  </a:lnTo>
                  <a:lnTo>
                    <a:pt x="-2458" y="61082"/>
                  </a:lnTo>
                  <a:lnTo>
                    <a:pt x="-2458" y="52509"/>
                  </a:lnTo>
                  <a:lnTo>
                    <a:pt x="15639" y="34317"/>
                  </a:lnTo>
                  <a:cubicBezTo>
                    <a:pt x="18783" y="31335"/>
                    <a:pt x="21640" y="28116"/>
                    <a:pt x="24308" y="24697"/>
                  </a:cubicBezTo>
                  <a:close/>
                </a:path>
              </a:pathLst>
            </a:custGeom>
            <a:solidFill>
              <a:srgbClr val="6D6E71"/>
            </a:solidFill>
            <a:ln w="9525" cap="flat">
              <a:noFill/>
              <a:prstDash val="solid"/>
              <a:miter/>
            </a:ln>
          </p:spPr>
          <p:txBody>
            <a:bodyPr rtlCol="0" anchor="ctr"/>
            <a:lstStyle/>
            <a:p>
              <a:endParaRPr lang="en-US"/>
            </a:p>
          </p:txBody>
        </p:sp>
        <p:sp>
          <p:nvSpPr>
            <p:cNvPr id="319" name="Freeform: Shape 318">
              <a:extLst>
                <a:ext uri="{FF2B5EF4-FFF2-40B4-BE49-F238E27FC236}">
                  <a16:creationId xmlns:a16="http://schemas.microsoft.com/office/drawing/2014/main" id="{893E6B5B-3024-4299-9801-DE9D84DBFF6B}"/>
                </a:ext>
              </a:extLst>
            </p:cNvPr>
            <p:cNvSpPr/>
            <p:nvPr/>
          </p:nvSpPr>
          <p:spPr>
            <a:xfrm>
              <a:off x="8317320" y="1959754"/>
              <a:ext cx="58516" cy="87192"/>
            </a:xfrm>
            <a:custGeom>
              <a:avLst/>
              <a:gdLst>
                <a:gd name="connsiteX0" fmla="*/ 33926 w 40981"/>
                <a:gd name="connsiteY0" fmla="*/ -180 h 61064"/>
                <a:gd name="connsiteX1" fmla="*/ 33926 w 40981"/>
                <a:gd name="connsiteY1" fmla="*/ 9345 h 61064"/>
                <a:gd name="connsiteX2" fmla="*/ 8590 w 40981"/>
                <a:gd name="connsiteY2" fmla="*/ 9345 h 61064"/>
                <a:gd name="connsiteX3" fmla="*/ 8590 w 40981"/>
                <a:gd name="connsiteY3" fmla="*/ 24109 h 61064"/>
                <a:gd name="connsiteX4" fmla="*/ 17162 w 40981"/>
                <a:gd name="connsiteY4" fmla="*/ 22013 h 61064"/>
                <a:gd name="connsiteX5" fmla="*/ 31640 w 40981"/>
                <a:gd name="connsiteY5" fmla="*/ 27061 h 61064"/>
                <a:gd name="connsiteX6" fmla="*/ 37737 w 40981"/>
                <a:gd name="connsiteY6" fmla="*/ 40777 h 61064"/>
                <a:gd name="connsiteX7" fmla="*/ 31449 w 40981"/>
                <a:gd name="connsiteY7" fmla="*/ 55160 h 61064"/>
                <a:gd name="connsiteX8" fmla="*/ 15829 w 40981"/>
                <a:gd name="connsiteY8" fmla="*/ 60875 h 61064"/>
                <a:gd name="connsiteX9" fmla="*/ -3221 w 40981"/>
                <a:gd name="connsiteY9" fmla="*/ 52779 h 61064"/>
                <a:gd name="connsiteX10" fmla="*/ 2209 w 40981"/>
                <a:gd name="connsiteY10" fmla="*/ 45445 h 61064"/>
                <a:gd name="connsiteX11" fmla="*/ 4114 w 40981"/>
                <a:gd name="connsiteY11" fmla="*/ 47064 h 61064"/>
                <a:gd name="connsiteX12" fmla="*/ 8781 w 40981"/>
                <a:gd name="connsiteY12" fmla="*/ 49541 h 61064"/>
                <a:gd name="connsiteX13" fmla="*/ 16687 w 40981"/>
                <a:gd name="connsiteY13" fmla="*/ 51160 h 61064"/>
                <a:gd name="connsiteX14" fmla="*/ 24496 w 40981"/>
                <a:gd name="connsiteY14" fmla="*/ 48588 h 61064"/>
                <a:gd name="connsiteX15" fmla="*/ 28021 w 40981"/>
                <a:gd name="connsiteY15" fmla="*/ 41063 h 61064"/>
                <a:gd name="connsiteX16" fmla="*/ 24305 w 40981"/>
                <a:gd name="connsiteY16" fmla="*/ 33443 h 61064"/>
                <a:gd name="connsiteX17" fmla="*/ 14780 w 40981"/>
                <a:gd name="connsiteY17" fmla="*/ 30776 h 61064"/>
                <a:gd name="connsiteX18" fmla="*/ 3923 w 40981"/>
                <a:gd name="connsiteY18" fmla="*/ 33539 h 61064"/>
                <a:gd name="connsiteX19" fmla="*/ -363 w 40981"/>
                <a:gd name="connsiteY19" fmla="*/ 28966 h 61064"/>
                <a:gd name="connsiteX20" fmla="*/ -363 w 40981"/>
                <a:gd name="connsiteY20" fmla="*/ 391 h 61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981" h="61064">
                  <a:moveTo>
                    <a:pt x="33926" y="-180"/>
                  </a:moveTo>
                  <a:lnTo>
                    <a:pt x="33926" y="9345"/>
                  </a:lnTo>
                  <a:lnTo>
                    <a:pt x="8590" y="9345"/>
                  </a:lnTo>
                  <a:lnTo>
                    <a:pt x="8590" y="24109"/>
                  </a:lnTo>
                  <a:cubicBezTo>
                    <a:pt x="11257" y="22680"/>
                    <a:pt x="14211" y="21956"/>
                    <a:pt x="17162" y="22013"/>
                  </a:cubicBezTo>
                  <a:cubicBezTo>
                    <a:pt x="22401" y="21908"/>
                    <a:pt x="27545" y="23699"/>
                    <a:pt x="31640" y="27061"/>
                  </a:cubicBezTo>
                  <a:cubicBezTo>
                    <a:pt x="35737" y="30405"/>
                    <a:pt x="38023" y="35501"/>
                    <a:pt x="37737" y="40777"/>
                  </a:cubicBezTo>
                  <a:cubicBezTo>
                    <a:pt x="37833" y="46254"/>
                    <a:pt x="35547" y="51493"/>
                    <a:pt x="31449" y="55160"/>
                  </a:cubicBezTo>
                  <a:cubicBezTo>
                    <a:pt x="27163" y="58980"/>
                    <a:pt x="21545" y="61028"/>
                    <a:pt x="15829" y="60875"/>
                  </a:cubicBezTo>
                  <a:cubicBezTo>
                    <a:pt x="8590" y="61075"/>
                    <a:pt x="1637" y="58123"/>
                    <a:pt x="-3221" y="52779"/>
                  </a:cubicBezTo>
                  <a:lnTo>
                    <a:pt x="2209" y="45445"/>
                  </a:lnTo>
                  <a:lnTo>
                    <a:pt x="4114" y="47064"/>
                  </a:lnTo>
                  <a:cubicBezTo>
                    <a:pt x="5541" y="48045"/>
                    <a:pt x="7162" y="48874"/>
                    <a:pt x="8781" y="49541"/>
                  </a:cubicBezTo>
                  <a:cubicBezTo>
                    <a:pt x="11257" y="50617"/>
                    <a:pt x="13925" y="51169"/>
                    <a:pt x="16687" y="51160"/>
                  </a:cubicBezTo>
                  <a:cubicBezTo>
                    <a:pt x="19543" y="51188"/>
                    <a:pt x="22210" y="50283"/>
                    <a:pt x="24496" y="48588"/>
                  </a:cubicBezTo>
                  <a:cubicBezTo>
                    <a:pt x="26877" y="46854"/>
                    <a:pt x="28212" y="44016"/>
                    <a:pt x="28021" y="41063"/>
                  </a:cubicBezTo>
                  <a:cubicBezTo>
                    <a:pt x="28117" y="38063"/>
                    <a:pt x="26782" y="35196"/>
                    <a:pt x="24305" y="33443"/>
                  </a:cubicBezTo>
                  <a:cubicBezTo>
                    <a:pt x="21545" y="31538"/>
                    <a:pt x="18210" y="30605"/>
                    <a:pt x="14780" y="30776"/>
                  </a:cubicBezTo>
                  <a:cubicBezTo>
                    <a:pt x="10971" y="30786"/>
                    <a:pt x="7258" y="31738"/>
                    <a:pt x="3923" y="33539"/>
                  </a:cubicBezTo>
                  <a:lnTo>
                    <a:pt x="-363" y="28966"/>
                  </a:lnTo>
                  <a:lnTo>
                    <a:pt x="-363" y="391"/>
                  </a:lnTo>
                  <a:close/>
                </a:path>
              </a:pathLst>
            </a:custGeom>
            <a:solidFill>
              <a:srgbClr val="6D6E71"/>
            </a:solidFill>
            <a:ln w="9525" cap="flat">
              <a:noFill/>
              <a:prstDash val="solid"/>
              <a:miter/>
            </a:ln>
          </p:spPr>
          <p:txBody>
            <a:bodyPr rtlCol="0" anchor="ctr"/>
            <a:lstStyle/>
            <a:p>
              <a:endParaRPr lang="en-US"/>
            </a:p>
          </p:txBody>
        </p:sp>
        <p:sp>
          <p:nvSpPr>
            <p:cNvPr id="320" name="Freeform: Shape 319">
              <a:extLst>
                <a:ext uri="{FF2B5EF4-FFF2-40B4-BE49-F238E27FC236}">
                  <a16:creationId xmlns:a16="http://schemas.microsoft.com/office/drawing/2014/main" id="{346EF5A0-2CF1-4B1F-8AB5-17C7EECC8BE2}"/>
                </a:ext>
              </a:extLst>
            </p:cNvPr>
            <p:cNvSpPr/>
            <p:nvPr/>
          </p:nvSpPr>
          <p:spPr>
            <a:xfrm>
              <a:off x="8385731" y="1952817"/>
              <a:ext cx="30462" cy="108940"/>
            </a:xfrm>
            <a:custGeom>
              <a:avLst/>
              <a:gdLst>
                <a:gd name="connsiteX0" fmla="*/ 5160 w 21334"/>
                <a:gd name="connsiteY0" fmla="*/ 58494 h 76295"/>
                <a:gd name="connsiteX1" fmla="*/ 5160 w 21334"/>
                <a:gd name="connsiteY1" fmla="*/ 17441 h 76295"/>
                <a:gd name="connsiteX2" fmla="*/ -3221 w 21334"/>
                <a:gd name="connsiteY2" fmla="*/ -180 h 76295"/>
                <a:gd name="connsiteX3" fmla="*/ 6972 w 21334"/>
                <a:gd name="connsiteY3" fmla="*/ -180 h 76295"/>
                <a:gd name="connsiteX4" fmla="*/ 14685 w 21334"/>
                <a:gd name="connsiteY4" fmla="*/ 16489 h 76295"/>
                <a:gd name="connsiteX5" fmla="*/ 14685 w 21334"/>
                <a:gd name="connsiteY5" fmla="*/ 59542 h 76295"/>
                <a:gd name="connsiteX6" fmla="*/ 6972 w 21334"/>
                <a:gd name="connsiteY6" fmla="*/ 76115 h 76295"/>
                <a:gd name="connsiteX7" fmla="*/ -3221 w 21334"/>
                <a:gd name="connsiteY7" fmla="*/ 76115 h 76295"/>
                <a:gd name="connsiteX8" fmla="*/ 5160 w 21334"/>
                <a:gd name="connsiteY8" fmla="*/ 58494 h 76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34" h="76295">
                  <a:moveTo>
                    <a:pt x="5160" y="58494"/>
                  </a:moveTo>
                  <a:cubicBezTo>
                    <a:pt x="9732" y="45188"/>
                    <a:pt x="9732" y="30748"/>
                    <a:pt x="5160" y="17441"/>
                  </a:cubicBezTo>
                  <a:cubicBezTo>
                    <a:pt x="3256" y="11174"/>
                    <a:pt x="493" y="5221"/>
                    <a:pt x="-3221" y="-180"/>
                  </a:cubicBezTo>
                  <a:lnTo>
                    <a:pt x="6972" y="-180"/>
                  </a:lnTo>
                  <a:cubicBezTo>
                    <a:pt x="10399" y="4935"/>
                    <a:pt x="12971" y="10555"/>
                    <a:pt x="14685" y="16489"/>
                  </a:cubicBezTo>
                  <a:cubicBezTo>
                    <a:pt x="19257" y="30472"/>
                    <a:pt x="19257" y="45559"/>
                    <a:pt x="14685" y="59542"/>
                  </a:cubicBezTo>
                  <a:cubicBezTo>
                    <a:pt x="12971" y="65438"/>
                    <a:pt x="10399" y="71029"/>
                    <a:pt x="6972" y="76115"/>
                  </a:cubicBezTo>
                  <a:lnTo>
                    <a:pt x="-3221" y="76115"/>
                  </a:lnTo>
                  <a:cubicBezTo>
                    <a:pt x="493" y="70724"/>
                    <a:pt x="3351" y="64771"/>
                    <a:pt x="5160" y="58494"/>
                  </a:cubicBezTo>
                  <a:close/>
                </a:path>
              </a:pathLst>
            </a:custGeom>
            <a:solidFill>
              <a:srgbClr val="6D6E71"/>
            </a:solidFill>
            <a:ln w="9525" cap="flat">
              <a:noFill/>
              <a:prstDash val="solid"/>
              <a:miter/>
            </a:ln>
          </p:spPr>
          <p:txBody>
            <a:bodyPr rtlCol="0" anchor="ctr"/>
            <a:lstStyle/>
            <a:p>
              <a:endParaRPr lang="en-US"/>
            </a:p>
          </p:txBody>
        </p:sp>
        <p:sp>
          <p:nvSpPr>
            <p:cNvPr id="321" name="Freeform: Shape 320">
              <a:extLst>
                <a:ext uri="{FF2B5EF4-FFF2-40B4-BE49-F238E27FC236}">
                  <a16:creationId xmlns:a16="http://schemas.microsoft.com/office/drawing/2014/main" id="{B424368F-98F0-45A4-99FD-58640AC25AD9}"/>
                </a:ext>
              </a:extLst>
            </p:cNvPr>
            <p:cNvSpPr/>
            <p:nvPr/>
          </p:nvSpPr>
          <p:spPr>
            <a:xfrm>
              <a:off x="8461487" y="1979203"/>
              <a:ext cx="68544" cy="67186"/>
            </a:xfrm>
            <a:custGeom>
              <a:avLst/>
              <a:gdLst>
                <a:gd name="connsiteX0" fmla="*/ 37926 w 48004"/>
                <a:gd name="connsiteY0" fmla="*/ 40015 h 47053"/>
                <a:gd name="connsiteX1" fmla="*/ 3637 w 48004"/>
                <a:gd name="connsiteY1" fmla="*/ 40015 h 47053"/>
                <a:gd name="connsiteX2" fmla="*/ 3637 w 48004"/>
                <a:gd name="connsiteY2" fmla="*/ 6678 h 47053"/>
                <a:gd name="connsiteX3" fmla="*/ 37926 w 48004"/>
                <a:gd name="connsiteY3" fmla="*/ 6678 h 47053"/>
                <a:gd name="connsiteX4" fmla="*/ 37926 w 48004"/>
                <a:gd name="connsiteY4" fmla="*/ 40015 h 47053"/>
                <a:gd name="connsiteX5" fmla="*/ 10495 w 48004"/>
                <a:gd name="connsiteY5" fmla="*/ 34110 h 47053"/>
                <a:gd name="connsiteX6" fmla="*/ 20782 w 48004"/>
                <a:gd name="connsiteY6" fmla="*/ 38301 h 47053"/>
                <a:gd name="connsiteX7" fmla="*/ 31163 w 48004"/>
                <a:gd name="connsiteY7" fmla="*/ 34110 h 47053"/>
                <a:gd name="connsiteX8" fmla="*/ 31163 w 48004"/>
                <a:gd name="connsiteY8" fmla="*/ 12583 h 47053"/>
                <a:gd name="connsiteX9" fmla="*/ 20782 w 48004"/>
                <a:gd name="connsiteY9" fmla="*/ 8392 h 47053"/>
                <a:gd name="connsiteX10" fmla="*/ 10495 w 48004"/>
                <a:gd name="connsiteY10" fmla="*/ 12583 h 47053"/>
                <a:gd name="connsiteX11" fmla="*/ 10495 w 48004"/>
                <a:gd name="connsiteY11"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4" h="47053">
                  <a:moveTo>
                    <a:pt x="37926" y="40015"/>
                  </a:moveTo>
                  <a:cubicBezTo>
                    <a:pt x="28305" y="49159"/>
                    <a:pt x="13257" y="49159"/>
                    <a:pt x="3637" y="40015"/>
                  </a:cubicBezTo>
                  <a:cubicBezTo>
                    <a:pt x="-5507" y="30776"/>
                    <a:pt x="-5507" y="15917"/>
                    <a:pt x="3637" y="6678"/>
                  </a:cubicBezTo>
                  <a:cubicBezTo>
                    <a:pt x="13257" y="-2466"/>
                    <a:pt x="28305" y="-2466"/>
                    <a:pt x="37926" y="6678"/>
                  </a:cubicBezTo>
                  <a:cubicBezTo>
                    <a:pt x="47069" y="15917"/>
                    <a:pt x="47069" y="30776"/>
                    <a:pt x="37926" y="40015"/>
                  </a:cubicBezTo>
                  <a:close/>
                  <a:moveTo>
                    <a:pt x="10495" y="34110"/>
                  </a:moveTo>
                  <a:cubicBezTo>
                    <a:pt x="13162" y="36882"/>
                    <a:pt x="16876" y="38406"/>
                    <a:pt x="20782" y="38301"/>
                  </a:cubicBezTo>
                  <a:cubicBezTo>
                    <a:pt x="24687" y="38396"/>
                    <a:pt x="28401" y="36882"/>
                    <a:pt x="31163" y="34110"/>
                  </a:cubicBezTo>
                  <a:cubicBezTo>
                    <a:pt x="36593" y="27976"/>
                    <a:pt x="36593" y="18718"/>
                    <a:pt x="31163" y="12583"/>
                  </a:cubicBezTo>
                  <a:cubicBezTo>
                    <a:pt x="28401" y="9812"/>
                    <a:pt x="24687" y="8297"/>
                    <a:pt x="20782" y="8392"/>
                  </a:cubicBezTo>
                  <a:cubicBezTo>
                    <a:pt x="16876" y="8288"/>
                    <a:pt x="13162" y="9812"/>
                    <a:pt x="10495" y="12583"/>
                  </a:cubicBezTo>
                  <a:cubicBezTo>
                    <a:pt x="5065" y="18718"/>
                    <a:pt x="5065" y="27976"/>
                    <a:pt x="10495" y="34110"/>
                  </a:cubicBezTo>
                  <a:close/>
                </a:path>
              </a:pathLst>
            </a:custGeom>
            <a:solidFill>
              <a:srgbClr val="6D6E71"/>
            </a:solidFill>
            <a:ln w="9525" cap="flat">
              <a:noFill/>
              <a:prstDash val="solid"/>
              <a:miter/>
            </a:ln>
          </p:spPr>
          <p:txBody>
            <a:bodyPr rtlCol="0" anchor="ctr"/>
            <a:lstStyle/>
            <a:p>
              <a:endParaRPr lang="en-US"/>
            </a:p>
          </p:txBody>
        </p:sp>
        <p:sp>
          <p:nvSpPr>
            <p:cNvPr id="322" name="Freeform: Shape 321">
              <a:extLst>
                <a:ext uri="{FF2B5EF4-FFF2-40B4-BE49-F238E27FC236}">
                  <a16:creationId xmlns:a16="http://schemas.microsoft.com/office/drawing/2014/main" id="{43FDC2E1-C701-43DA-9D25-0A6B6B7825E4}"/>
                </a:ext>
              </a:extLst>
            </p:cNvPr>
            <p:cNvSpPr/>
            <p:nvPr/>
          </p:nvSpPr>
          <p:spPr>
            <a:xfrm>
              <a:off x="8540776" y="1952950"/>
              <a:ext cx="45289" cy="92895"/>
            </a:xfrm>
            <a:custGeom>
              <a:avLst/>
              <a:gdLst>
                <a:gd name="connsiteX0" fmla="*/ 12020 w 31718"/>
                <a:gd name="connsiteY0" fmla="*/ 15253 h 65058"/>
                <a:gd name="connsiteX1" fmla="*/ 12020 w 31718"/>
                <a:gd name="connsiteY1" fmla="*/ 19063 h 65058"/>
                <a:gd name="connsiteX2" fmla="*/ 24022 w 31718"/>
                <a:gd name="connsiteY2" fmla="*/ 19063 h 65058"/>
                <a:gd name="connsiteX3" fmla="*/ 24022 w 31718"/>
                <a:gd name="connsiteY3" fmla="*/ 26778 h 65058"/>
                <a:gd name="connsiteX4" fmla="*/ 12020 w 31718"/>
                <a:gd name="connsiteY4" fmla="*/ 26778 h 65058"/>
                <a:gd name="connsiteX5" fmla="*/ 12020 w 31718"/>
                <a:gd name="connsiteY5" fmla="*/ 64878 h 65058"/>
                <a:gd name="connsiteX6" fmla="*/ 2495 w 31718"/>
                <a:gd name="connsiteY6" fmla="*/ 64878 h 65058"/>
                <a:gd name="connsiteX7" fmla="*/ 2495 w 31718"/>
                <a:gd name="connsiteY7" fmla="*/ 26778 h 65058"/>
                <a:gd name="connsiteX8" fmla="*/ -3221 w 31718"/>
                <a:gd name="connsiteY8" fmla="*/ 26778 h 65058"/>
                <a:gd name="connsiteX9" fmla="*/ -3221 w 31718"/>
                <a:gd name="connsiteY9" fmla="*/ 19063 h 65058"/>
                <a:gd name="connsiteX10" fmla="*/ 2495 w 31718"/>
                <a:gd name="connsiteY10" fmla="*/ 19063 h 65058"/>
                <a:gd name="connsiteX11" fmla="*/ 2495 w 31718"/>
                <a:gd name="connsiteY11" fmla="*/ 15539 h 65058"/>
                <a:gd name="connsiteX12" fmla="*/ 6876 w 31718"/>
                <a:gd name="connsiteY12" fmla="*/ 4109 h 65058"/>
                <a:gd name="connsiteX13" fmla="*/ 17259 w 31718"/>
                <a:gd name="connsiteY13" fmla="*/ -177 h 65058"/>
                <a:gd name="connsiteX14" fmla="*/ 28498 w 31718"/>
                <a:gd name="connsiteY14" fmla="*/ 4394 h 65058"/>
                <a:gd name="connsiteX15" fmla="*/ 24498 w 31718"/>
                <a:gd name="connsiteY15" fmla="*/ 11157 h 65058"/>
                <a:gd name="connsiteX16" fmla="*/ 18592 w 31718"/>
                <a:gd name="connsiteY16" fmla="*/ 8109 h 65058"/>
                <a:gd name="connsiteX17" fmla="*/ 13829 w 31718"/>
                <a:gd name="connsiteY17" fmla="*/ 10110 h 65058"/>
                <a:gd name="connsiteX18" fmla="*/ 12020 w 31718"/>
                <a:gd name="connsiteY18" fmla="*/ 15253 h 6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5058">
                  <a:moveTo>
                    <a:pt x="12020" y="15253"/>
                  </a:moveTo>
                  <a:lnTo>
                    <a:pt x="12020" y="19063"/>
                  </a:lnTo>
                  <a:lnTo>
                    <a:pt x="24022" y="19063"/>
                  </a:lnTo>
                  <a:lnTo>
                    <a:pt x="24022" y="26778"/>
                  </a:lnTo>
                  <a:lnTo>
                    <a:pt x="12020" y="26778"/>
                  </a:lnTo>
                  <a:lnTo>
                    <a:pt x="12020" y="64878"/>
                  </a:lnTo>
                  <a:lnTo>
                    <a:pt x="2495" y="64878"/>
                  </a:lnTo>
                  <a:lnTo>
                    <a:pt x="2495" y="26778"/>
                  </a:lnTo>
                  <a:lnTo>
                    <a:pt x="-3221" y="26778"/>
                  </a:lnTo>
                  <a:lnTo>
                    <a:pt x="-3221" y="19063"/>
                  </a:lnTo>
                  <a:lnTo>
                    <a:pt x="2495" y="19063"/>
                  </a:lnTo>
                  <a:lnTo>
                    <a:pt x="2495" y="15539"/>
                  </a:lnTo>
                  <a:cubicBezTo>
                    <a:pt x="2209" y="11272"/>
                    <a:pt x="3828" y="7109"/>
                    <a:pt x="6876" y="4109"/>
                  </a:cubicBezTo>
                  <a:cubicBezTo>
                    <a:pt x="9639" y="1299"/>
                    <a:pt x="13353" y="-253"/>
                    <a:pt x="17259" y="-177"/>
                  </a:cubicBezTo>
                  <a:cubicBezTo>
                    <a:pt x="21450" y="-139"/>
                    <a:pt x="25450" y="1499"/>
                    <a:pt x="28498" y="4394"/>
                  </a:cubicBezTo>
                  <a:lnTo>
                    <a:pt x="24498" y="11157"/>
                  </a:lnTo>
                  <a:cubicBezTo>
                    <a:pt x="23068" y="9338"/>
                    <a:pt x="20878" y="8224"/>
                    <a:pt x="18592" y="8109"/>
                  </a:cubicBezTo>
                  <a:cubicBezTo>
                    <a:pt x="16783" y="8024"/>
                    <a:pt x="15069" y="8757"/>
                    <a:pt x="13829" y="10110"/>
                  </a:cubicBezTo>
                  <a:cubicBezTo>
                    <a:pt x="12592" y="11529"/>
                    <a:pt x="11925" y="13367"/>
                    <a:pt x="12020" y="15253"/>
                  </a:cubicBezTo>
                  <a:close/>
                </a:path>
              </a:pathLst>
            </a:custGeom>
            <a:solidFill>
              <a:srgbClr val="6D6E71"/>
            </a:solidFill>
            <a:ln w="9525" cap="flat">
              <a:noFill/>
              <a:prstDash val="solid"/>
              <a:miter/>
            </a:ln>
          </p:spPr>
          <p:txBody>
            <a:bodyPr rtlCol="0" anchor="ctr"/>
            <a:lstStyle/>
            <a:p>
              <a:endParaRPr lang="en-US"/>
            </a:p>
          </p:txBody>
        </p:sp>
        <p:sp>
          <p:nvSpPr>
            <p:cNvPr id="323" name="Freeform: Shape 322">
              <a:extLst>
                <a:ext uri="{FF2B5EF4-FFF2-40B4-BE49-F238E27FC236}">
                  <a16:creationId xmlns:a16="http://schemas.microsoft.com/office/drawing/2014/main" id="{200E2BC0-FBC2-41F9-A922-DF811EE82E40}"/>
                </a:ext>
              </a:extLst>
            </p:cNvPr>
            <p:cNvSpPr/>
            <p:nvPr/>
          </p:nvSpPr>
          <p:spPr>
            <a:xfrm>
              <a:off x="8621525" y="1978506"/>
              <a:ext cx="58043" cy="67764"/>
            </a:xfrm>
            <a:custGeom>
              <a:avLst/>
              <a:gdLst>
                <a:gd name="connsiteX0" fmla="*/ 37193 w 40650"/>
                <a:gd name="connsiteY0" fmla="*/ 46695 h 47458"/>
                <a:gd name="connsiteX1" fmla="*/ 28429 w 40650"/>
                <a:gd name="connsiteY1" fmla="*/ 46695 h 47458"/>
                <a:gd name="connsiteX2" fmla="*/ 28429 w 40650"/>
                <a:gd name="connsiteY2" fmla="*/ 40504 h 47458"/>
                <a:gd name="connsiteX3" fmla="*/ 13190 w 40650"/>
                <a:gd name="connsiteY3" fmla="*/ 47267 h 47458"/>
                <a:gd name="connsiteX4" fmla="*/ 1475 w 40650"/>
                <a:gd name="connsiteY4" fmla="*/ 43171 h 47458"/>
                <a:gd name="connsiteX5" fmla="*/ -3193 w 40650"/>
                <a:gd name="connsiteY5" fmla="*/ 32408 h 47458"/>
                <a:gd name="connsiteX6" fmla="*/ 1758 w 40650"/>
                <a:gd name="connsiteY6" fmla="*/ 22406 h 47458"/>
                <a:gd name="connsiteX7" fmla="*/ 15190 w 40650"/>
                <a:gd name="connsiteY7" fmla="*/ 19073 h 47458"/>
                <a:gd name="connsiteX8" fmla="*/ 27668 w 40650"/>
                <a:gd name="connsiteY8" fmla="*/ 19073 h 47458"/>
                <a:gd name="connsiteX9" fmla="*/ 27668 w 40650"/>
                <a:gd name="connsiteY9" fmla="*/ 17358 h 47458"/>
                <a:gd name="connsiteX10" fmla="*/ 17476 w 40650"/>
                <a:gd name="connsiteY10" fmla="*/ 7833 h 47458"/>
                <a:gd name="connsiteX11" fmla="*/ 4330 w 40650"/>
                <a:gd name="connsiteY11" fmla="*/ 12500 h 47458"/>
                <a:gd name="connsiteX12" fmla="*/ 44 w 40650"/>
                <a:gd name="connsiteY12" fmla="*/ 6500 h 47458"/>
                <a:gd name="connsiteX13" fmla="*/ 19094 w 40650"/>
                <a:gd name="connsiteY13" fmla="*/ -168 h 47458"/>
                <a:gd name="connsiteX14" fmla="*/ 32240 w 40650"/>
                <a:gd name="connsiteY14" fmla="*/ 3928 h 47458"/>
                <a:gd name="connsiteX15" fmla="*/ 37382 w 40650"/>
                <a:gd name="connsiteY15" fmla="*/ 16787 h 47458"/>
                <a:gd name="connsiteX16" fmla="*/ 27668 w 40650"/>
                <a:gd name="connsiteY16" fmla="*/ 29741 h 47458"/>
                <a:gd name="connsiteX17" fmla="*/ 27668 w 40650"/>
                <a:gd name="connsiteY17" fmla="*/ 25931 h 47458"/>
                <a:gd name="connsiteX18" fmla="*/ 17095 w 40650"/>
                <a:gd name="connsiteY18" fmla="*/ 25931 h 47458"/>
                <a:gd name="connsiteX19" fmla="*/ 6711 w 40650"/>
                <a:gd name="connsiteY19" fmla="*/ 32408 h 47458"/>
                <a:gd name="connsiteX20" fmla="*/ 9283 w 40650"/>
                <a:gd name="connsiteY20" fmla="*/ 37551 h 47458"/>
                <a:gd name="connsiteX21" fmla="*/ 24524 w 40650"/>
                <a:gd name="connsiteY21" fmla="*/ 36694 h 47458"/>
                <a:gd name="connsiteX22" fmla="*/ 27573 w 40650"/>
                <a:gd name="connsiteY22" fmla="*/ 29741 h 4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650" h="47458">
                  <a:moveTo>
                    <a:pt x="37193" y="46695"/>
                  </a:moveTo>
                  <a:lnTo>
                    <a:pt x="28429" y="46695"/>
                  </a:lnTo>
                  <a:lnTo>
                    <a:pt x="28429" y="40504"/>
                  </a:lnTo>
                  <a:cubicBezTo>
                    <a:pt x="24620" y="44981"/>
                    <a:pt x="18999" y="47476"/>
                    <a:pt x="13190" y="47267"/>
                  </a:cubicBezTo>
                  <a:cubicBezTo>
                    <a:pt x="8902" y="47428"/>
                    <a:pt x="4712" y="45971"/>
                    <a:pt x="1475" y="43171"/>
                  </a:cubicBezTo>
                  <a:cubicBezTo>
                    <a:pt x="-1669" y="40504"/>
                    <a:pt x="-3383" y="36522"/>
                    <a:pt x="-3193" y="32408"/>
                  </a:cubicBezTo>
                  <a:cubicBezTo>
                    <a:pt x="-3479" y="28426"/>
                    <a:pt x="-1574" y="24616"/>
                    <a:pt x="1758" y="22406"/>
                  </a:cubicBezTo>
                  <a:cubicBezTo>
                    <a:pt x="5760" y="19968"/>
                    <a:pt x="10523" y="18806"/>
                    <a:pt x="15190" y="19073"/>
                  </a:cubicBezTo>
                  <a:lnTo>
                    <a:pt x="27668" y="19073"/>
                  </a:lnTo>
                  <a:lnTo>
                    <a:pt x="27668" y="17358"/>
                  </a:lnTo>
                  <a:cubicBezTo>
                    <a:pt x="27668" y="11262"/>
                    <a:pt x="24238" y="7833"/>
                    <a:pt x="17476" y="7833"/>
                  </a:cubicBezTo>
                  <a:cubicBezTo>
                    <a:pt x="12713" y="8005"/>
                    <a:pt x="8142" y="9633"/>
                    <a:pt x="4330" y="12500"/>
                  </a:cubicBezTo>
                  <a:lnTo>
                    <a:pt x="44" y="6500"/>
                  </a:lnTo>
                  <a:cubicBezTo>
                    <a:pt x="5379" y="2118"/>
                    <a:pt x="12141" y="-244"/>
                    <a:pt x="19094" y="-168"/>
                  </a:cubicBezTo>
                  <a:cubicBezTo>
                    <a:pt x="23857" y="-330"/>
                    <a:pt x="28429" y="1118"/>
                    <a:pt x="32240" y="3928"/>
                  </a:cubicBezTo>
                  <a:cubicBezTo>
                    <a:pt x="35859" y="7166"/>
                    <a:pt x="37763" y="11929"/>
                    <a:pt x="37382" y="16787"/>
                  </a:cubicBezTo>
                  <a:close/>
                  <a:moveTo>
                    <a:pt x="27668" y="29741"/>
                  </a:moveTo>
                  <a:lnTo>
                    <a:pt x="27668" y="25931"/>
                  </a:lnTo>
                  <a:lnTo>
                    <a:pt x="17095" y="25931"/>
                  </a:lnTo>
                  <a:cubicBezTo>
                    <a:pt x="10237" y="25931"/>
                    <a:pt x="6711" y="28122"/>
                    <a:pt x="6711" y="32408"/>
                  </a:cubicBezTo>
                  <a:cubicBezTo>
                    <a:pt x="6616" y="34455"/>
                    <a:pt x="7570" y="36399"/>
                    <a:pt x="9283" y="37551"/>
                  </a:cubicBezTo>
                  <a:cubicBezTo>
                    <a:pt x="14141" y="40114"/>
                    <a:pt x="19953" y="39789"/>
                    <a:pt x="24524" y="36694"/>
                  </a:cubicBezTo>
                  <a:cubicBezTo>
                    <a:pt x="26620" y="35018"/>
                    <a:pt x="27764" y="32417"/>
                    <a:pt x="27573" y="29741"/>
                  </a:cubicBezTo>
                  <a:close/>
                </a:path>
              </a:pathLst>
            </a:custGeom>
            <a:solidFill>
              <a:srgbClr val="6D6E71"/>
            </a:solidFill>
            <a:ln w="9525" cap="flat">
              <a:noFill/>
              <a:prstDash val="solid"/>
              <a:miter/>
            </a:ln>
          </p:spPr>
          <p:txBody>
            <a:bodyPr rtlCol="0" anchor="ctr"/>
            <a:lstStyle/>
            <a:p>
              <a:endParaRPr lang="en-US"/>
            </a:p>
          </p:txBody>
        </p:sp>
        <p:sp>
          <p:nvSpPr>
            <p:cNvPr id="324" name="Freeform: Shape 323">
              <a:extLst>
                <a:ext uri="{FF2B5EF4-FFF2-40B4-BE49-F238E27FC236}">
                  <a16:creationId xmlns:a16="http://schemas.microsoft.com/office/drawing/2014/main" id="{A6772DA2-5A9C-4B65-85C4-628B4FC30C8F}"/>
                </a:ext>
              </a:extLst>
            </p:cNvPr>
            <p:cNvSpPr/>
            <p:nvPr/>
          </p:nvSpPr>
          <p:spPr>
            <a:xfrm>
              <a:off x="8698408" y="1954995"/>
              <a:ext cx="13601" cy="90443"/>
            </a:xfrm>
            <a:custGeom>
              <a:avLst/>
              <a:gdLst>
                <a:gd name="connsiteX0" fmla="*/ 6304 w 9525"/>
                <a:gd name="connsiteY0" fmla="*/ 63161 h 63341"/>
                <a:gd name="connsiteX1" fmla="*/ -3221 w 9525"/>
                <a:gd name="connsiteY1" fmla="*/ 63161 h 63341"/>
                <a:gd name="connsiteX2" fmla="*/ -3221 w 9525"/>
                <a:gd name="connsiteY2" fmla="*/ -180 h 63341"/>
                <a:gd name="connsiteX3" fmla="*/ 6304 w 9525"/>
                <a:gd name="connsiteY3" fmla="*/ -180 h 63341"/>
              </a:gdLst>
              <a:ahLst/>
              <a:cxnLst>
                <a:cxn ang="0">
                  <a:pos x="connsiteX0" y="connsiteY0"/>
                </a:cxn>
                <a:cxn ang="0">
                  <a:pos x="connsiteX1" y="connsiteY1"/>
                </a:cxn>
                <a:cxn ang="0">
                  <a:pos x="connsiteX2" y="connsiteY2"/>
                </a:cxn>
                <a:cxn ang="0">
                  <a:pos x="connsiteX3" y="connsiteY3"/>
                </a:cxn>
              </a:cxnLst>
              <a:rect l="l" t="t" r="r" b="b"/>
              <a:pathLst>
                <a:path w="9525" h="63341">
                  <a:moveTo>
                    <a:pt x="6304" y="63161"/>
                  </a:moveTo>
                  <a:lnTo>
                    <a:pt x="-3221" y="63161"/>
                  </a:lnTo>
                  <a:lnTo>
                    <a:pt x="-3221" y="-180"/>
                  </a:lnTo>
                  <a:lnTo>
                    <a:pt x="6304" y="-180"/>
                  </a:lnTo>
                  <a:close/>
                </a:path>
              </a:pathLst>
            </a:custGeom>
            <a:solidFill>
              <a:srgbClr val="6D6E71"/>
            </a:solidFill>
            <a:ln w="9525" cap="flat">
              <a:noFill/>
              <a:prstDash val="solid"/>
              <a:miter/>
            </a:ln>
          </p:spPr>
          <p:txBody>
            <a:bodyPr rtlCol="0" anchor="ctr"/>
            <a:lstStyle/>
            <a:p>
              <a:endParaRPr lang="en-US"/>
            </a:p>
          </p:txBody>
        </p:sp>
        <p:sp>
          <p:nvSpPr>
            <p:cNvPr id="325" name="Freeform: Shape 324">
              <a:extLst>
                <a:ext uri="{FF2B5EF4-FFF2-40B4-BE49-F238E27FC236}">
                  <a16:creationId xmlns:a16="http://schemas.microsoft.com/office/drawing/2014/main" id="{E34023D8-C02D-4672-92C1-A8A02FDEBD90}"/>
                </a:ext>
              </a:extLst>
            </p:cNvPr>
            <p:cNvSpPr/>
            <p:nvPr/>
          </p:nvSpPr>
          <p:spPr>
            <a:xfrm>
              <a:off x="8732136" y="1954995"/>
              <a:ext cx="13601" cy="90443"/>
            </a:xfrm>
            <a:custGeom>
              <a:avLst/>
              <a:gdLst>
                <a:gd name="connsiteX0" fmla="*/ 6304 w 9525"/>
                <a:gd name="connsiteY0" fmla="*/ 63161 h 63341"/>
                <a:gd name="connsiteX1" fmla="*/ -3221 w 9525"/>
                <a:gd name="connsiteY1" fmla="*/ 63161 h 63341"/>
                <a:gd name="connsiteX2" fmla="*/ -3221 w 9525"/>
                <a:gd name="connsiteY2" fmla="*/ -180 h 63341"/>
                <a:gd name="connsiteX3" fmla="*/ 6304 w 9525"/>
                <a:gd name="connsiteY3" fmla="*/ -180 h 63341"/>
              </a:gdLst>
              <a:ahLst/>
              <a:cxnLst>
                <a:cxn ang="0">
                  <a:pos x="connsiteX0" y="connsiteY0"/>
                </a:cxn>
                <a:cxn ang="0">
                  <a:pos x="connsiteX1" y="connsiteY1"/>
                </a:cxn>
                <a:cxn ang="0">
                  <a:pos x="connsiteX2" y="connsiteY2"/>
                </a:cxn>
                <a:cxn ang="0">
                  <a:pos x="connsiteX3" y="connsiteY3"/>
                </a:cxn>
              </a:cxnLst>
              <a:rect l="l" t="t" r="r" b="b"/>
              <a:pathLst>
                <a:path w="9525" h="63341">
                  <a:moveTo>
                    <a:pt x="6304" y="63161"/>
                  </a:moveTo>
                  <a:lnTo>
                    <a:pt x="-3221" y="63161"/>
                  </a:lnTo>
                  <a:lnTo>
                    <a:pt x="-3221" y="-180"/>
                  </a:lnTo>
                  <a:lnTo>
                    <a:pt x="6304" y="-180"/>
                  </a:lnTo>
                  <a:close/>
                </a:path>
              </a:pathLst>
            </a:custGeom>
            <a:solidFill>
              <a:srgbClr val="6D6E71"/>
            </a:solidFill>
            <a:ln w="9525" cap="flat">
              <a:noFill/>
              <a:prstDash val="solid"/>
              <a:miter/>
            </a:ln>
          </p:spPr>
          <p:txBody>
            <a:bodyPr rtlCol="0" anchor="ctr"/>
            <a:lstStyle/>
            <a:p>
              <a:endParaRPr lang="en-US"/>
            </a:p>
          </p:txBody>
        </p:sp>
        <p:sp>
          <p:nvSpPr>
            <p:cNvPr id="326" name="Freeform: Shape 325">
              <a:extLst>
                <a:ext uri="{FF2B5EF4-FFF2-40B4-BE49-F238E27FC236}">
                  <a16:creationId xmlns:a16="http://schemas.microsoft.com/office/drawing/2014/main" id="{3E31B8F4-C0E8-4B16-9F46-253F8BC9DB59}"/>
                </a:ext>
              </a:extLst>
            </p:cNvPr>
            <p:cNvSpPr/>
            <p:nvPr/>
          </p:nvSpPr>
          <p:spPr>
            <a:xfrm>
              <a:off x="6827242" y="2128809"/>
              <a:ext cx="68547" cy="67033"/>
            </a:xfrm>
            <a:custGeom>
              <a:avLst/>
              <a:gdLst>
                <a:gd name="connsiteX0" fmla="*/ 37928 w 48006"/>
                <a:gd name="connsiteY0" fmla="*/ 40015 h 46946"/>
                <a:gd name="connsiteX1" fmla="*/ 3637 w 48006"/>
                <a:gd name="connsiteY1" fmla="*/ 40015 h 46946"/>
                <a:gd name="connsiteX2" fmla="*/ 3637 w 48006"/>
                <a:gd name="connsiteY2" fmla="*/ 6678 h 46946"/>
                <a:gd name="connsiteX3" fmla="*/ 37928 w 48006"/>
                <a:gd name="connsiteY3" fmla="*/ 6678 h 46946"/>
                <a:gd name="connsiteX4" fmla="*/ 37928 w 48006"/>
                <a:gd name="connsiteY4" fmla="*/ 40015 h 46946"/>
                <a:gd name="connsiteX5" fmla="*/ 10402 w 48006"/>
                <a:gd name="connsiteY5" fmla="*/ 34110 h 46946"/>
                <a:gd name="connsiteX6" fmla="*/ 20782 w 48006"/>
                <a:gd name="connsiteY6" fmla="*/ 38206 h 46946"/>
                <a:gd name="connsiteX7" fmla="*/ 31070 w 48006"/>
                <a:gd name="connsiteY7" fmla="*/ 34110 h 46946"/>
                <a:gd name="connsiteX8" fmla="*/ 31070 w 48006"/>
                <a:gd name="connsiteY8" fmla="*/ 12583 h 46946"/>
                <a:gd name="connsiteX9" fmla="*/ 20782 w 48006"/>
                <a:gd name="connsiteY9" fmla="*/ 8392 h 46946"/>
                <a:gd name="connsiteX10" fmla="*/ 10402 w 48006"/>
                <a:gd name="connsiteY10" fmla="*/ 12583 h 46946"/>
                <a:gd name="connsiteX11" fmla="*/ 10402 w 48006"/>
                <a:gd name="connsiteY11"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7928" y="40015"/>
                  </a:moveTo>
                  <a:cubicBezTo>
                    <a:pt x="28308" y="49017"/>
                    <a:pt x="13257" y="49017"/>
                    <a:pt x="3637" y="40015"/>
                  </a:cubicBezTo>
                  <a:cubicBezTo>
                    <a:pt x="-5507" y="30776"/>
                    <a:pt x="-5507" y="15917"/>
                    <a:pt x="3637" y="6678"/>
                  </a:cubicBezTo>
                  <a:cubicBezTo>
                    <a:pt x="13257" y="-2466"/>
                    <a:pt x="28308" y="-2466"/>
                    <a:pt x="37928" y="6678"/>
                  </a:cubicBezTo>
                  <a:cubicBezTo>
                    <a:pt x="47071" y="15917"/>
                    <a:pt x="47071" y="30776"/>
                    <a:pt x="37928" y="40015"/>
                  </a:cubicBezTo>
                  <a:close/>
                  <a:moveTo>
                    <a:pt x="10402" y="34110"/>
                  </a:moveTo>
                  <a:cubicBezTo>
                    <a:pt x="13162" y="36853"/>
                    <a:pt x="16878" y="38339"/>
                    <a:pt x="20782" y="38206"/>
                  </a:cubicBezTo>
                  <a:cubicBezTo>
                    <a:pt x="24594" y="38358"/>
                    <a:pt x="28403" y="36872"/>
                    <a:pt x="31070" y="34110"/>
                  </a:cubicBezTo>
                  <a:cubicBezTo>
                    <a:pt x="36500" y="27976"/>
                    <a:pt x="36500" y="18718"/>
                    <a:pt x="31070" y="12583"/>
                  </a:cubicBezTo>
                  <a:cubicBezTo>
                    <a:pt x="28403" y="9802"/>
                    <a:pt x="24689" y="8278"/>
                    <a:pt x="20782" y="8392"/>
                  </a:cubicBezTo>
                  <a:cubicBezTo>
                    <a:pt x="16878" y="8297"/>
                    <a:pt x="13162" y="9812"/>
                    <a:pt x="10402" y="12583"/>
                  </a:cubicBezTo>
                  <a:cubicBezTo>
                    <a:pt x="5067" y="18765"/>
                    <a:pt x="5067" y="27928"/>
                    <a:pt x="10402" y="34110"/>
                  </a:cubicBezTo>
                  <a:close/>
                </a:path>
              </a:pathLst>
            </a:custGeom>
            <a:solidFill>
              <a:srgbClr val="6D6E71"/>
            </a:solidFill>
            <a:ln w="9525" cap="flat">
              <a:noFill/>
              <a:prstDash val="solid"/>
              <a:miter/>
            </a:ln>
          </p:spPr>
          <p:txBody>
            <a:bodyPr rtlCol="0" anchor="ctr"/>
            <a:lstStyle/>
            <a:p>
              <a:endParaRPr lang="en-US"/>
            </a:p>
          </p:txBody>
        </p:sp>
        <p:sp>
          <p:nvSpPr>
            <p:cNvPr id="327" name="Freeform: Shape 326">
              <a:extLst>
                <a:ext uri="{FF2B5EF4-FFF2-40B4-BE49-F238E27FC236}">
                  <a16:creationId xmlns:a16="http://schemas.microsoft.com/office/drawing/2014/main" id="{BC668914-0C87-4BB3-B0F3-A0C19AD8B8F5}"/>
                </a:ext>
              </a:extLst>
            </p:cNvPr>
            <p:cNvSpPr/>
            <p:nvPr/>
          </p:nvSpPr>
          <p:spPr>
            <a:xfrm>
              <a:off x="6906263" y="2102557"/>
              <a:ext cx="45289" cy="92758"/>
            </a:xfrm>
            <a:custGeom>
              <a:avLst/>
              <a:gdLst>
                <a:gd name="connsiteX0" fmla="*/ 12115 w 31718"/>
                <a:gd name="connsiteY0" fmla="*/ 15253 h 64962"/>
                <a:gd name="connsiteX1" fmla="*/ 12115 w 31718"/>
                <a:gd name="connsiteY1" fmla="*/ 18967 h 64962"/>
                <a:gd name="connsiteX2" fmla="*/ 24117 w 31718"/>
                <a:gd name="connsiteY2" fmla="*/ 18967 h 64962"/>
                <a:gd name="connsiteX3" fmla="*/ 24117 w 31718"/>
                <a:gd name="connsiteY3" fmla="*/ 26683 h 64962"/>
                <a:gd name="connsiteX4" fmla="*/ 12115 w 31718"/>
                <a:gd name="connsiteY4" fmla="*/ 26683 h 64962"/>
                <a:gd name="connsiteX5" fmla="*/ 12115 w 31718"/>
                <a:gd name="connsiteY5" fmla="*/ 64783 h 64962"/>
                <a:gd name="connsiteX6" fmla="*/ 2590 w 31718"/>
                <a:gd name="connsiteY6" fmla="*/ 64783 h 64962"/>
                <a:gd name="connsiteX7" fmla="*/ 2590 w 31718"/>
                <a:gd name="connsiteY7" fmla="*/ 26683 h 64962"/>
                <a:gd name="connsiteX8" fmla="*/ -3221 w 31718"/>
                <a:gd name="connsiteY8" fmla="*/ 26683 h 64962"/>
                <a:gd name="connsiteX9" fmla="*/ -3221 w 31718"/>
                <a:gd name="connsiteY9" fmla="*/ 18967 h 64962"/>
                <a:gd name="connsiteX10" fmla="*/ 2590 w 31718"/>
                <a:gd name="connsiteY10" fmla="*/ 18967 h 64962"/>
                <a:gd name="connsiteX11" fmla="*/ 2590 w 31718"/>
                <a:gd name="connsiteY11" fmla="*/ 15538 h 64962"/>
                <a:gd name="connsiteX12" fmla="*/ 6876 w 31718"/>
                <a:gd name="connsiteY12" fmla="*/ 4013 h 64962"/>
                <a:gd name="connsiteX13" fmla="*/ 17352 w 31718"/>
                <a:gd name="connsiteY13" fmla="*/ -178 h 64962"/>
                <a:gd name="connsiteX14" fmla="*/ 28498 w 31718"/>
                <a:gd name="connsiteY14" fmla="*/ 4394 h 64962"/>
                <a:gd name="connsiteX15" fmla="*/ 24591 w 31718"/>
                <a:gd name="connsiteY15" fmla="*/ 11157 h 64962"/>
                <a:gd name="connsiteX16" fmla="*/ 18687 w 31718"/>
                <a:gd name="connsiteY16" fmla="*/ 8109 h 64962"/>
                <a:gd name="connsiteX17" fmla="*/ 13829 w 31718"/>
                <a:gd name="connsiteY17" fmla="*/ 10014 h 64962"/>
                <a:gd name="connsiteX18" fmla="*/ 12115 w 31718"/>
                <a:gd name="connsiteY18" fmla="*/ 15253 h 64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4962">
                  <a:moveTo>
                    <a:pt x="12115" y="15253"/>
                  </a:moveTo>
                  <a:lnTo>
                    <a:pt x="12115" y="18967"/>
                  </a:lnTo>
                  <a:lnTo>
                    <a:pt x="24117" y="18967"/>
                  </a:lnTo>
                  <a:lnTo>
                    <a:pt x="24117" y="26683"/>
                  </a:lnTo>
                  <a:lnTo>
                    <a:pt x="12115" y="26683"/>
                  </a:lnTo>
                  <a:lnTo>
                    <a:pt x="12115" y="64783"/>
                  </a:lnTo>
                  <a:lnTo>
                    <a:pt x="2590" y="64783"/>
                  </a:lnTo>
                  <a:lnTo>
                    <a:pt x="2590" y="26683"/>
                  </a:lnTo>
                  <a:lnTo>
                    <a:pt x="-3221" y="26683"/>
                  </a:lnTo>
                  <a:lnTo>
                    <a:pt x="-3221" y="18967"/>
                  </a:lnTo>
                  <a:lnTo>
                    <a:pt x="2590" y="18967"/>
                  </a:lnTo>
                  <a:lnTo>
                    <a:pt x="2590" y="15538"/>
                  </a:lnTo>
                  <a:cubicBezTo>
                    <a:pt x="2400" y="11271"/>
                    <a:pt x="3923" y="7099"/>
                    <a:pt x="6876" y="4013"/>
                  </a:cubicBezTo>
                  <a:cubicBezTo>
                    <a:pt x="9639" y="1270"/>
                    <a:pt x="13448" y="-245"/>
                    <a:pt x="17352" y="-178"/>
                  </a:cubicBezTo>
                  <a:cubicBezTo>
                    <a:pt x="21545" y="-149"/>
                    <a:pt x="25545" y="1489"/>
                    <a:pt x="28498" y="4394"/>
                  </a:cubicBezTo>
                  <a:lnTo>
                    <a:pt x="24591" y="11157"/>
                  </a:lnTo>
                  <a:cubicBezTo>
                    <a:pt x="23164" y="9366"/>
                    <a:pt x="20973" y="8271"/>
                    <a:pt x="18687" y="8109"/>
                  </a:cubicBezTo>
                  <a:cubicBezTo>
                    <a:pt x="16878" y="8013"/>
                    <a:pt x="15066" y="8709"/>
                    <a:pt x="13829" y="10014"/>
                  </a:cubicBezTo>
                  <a:cubicBezTo>
                    <a:pt x="12590" y="11490"/>
                    <a:pt x="12020" y="13357"/>
                    <a:pt x="12115" y="15253"/>
                  </a:cubicBezTo>
                  <a:close/>
                </a:path>
              </a:pathLst>
            </a:custGeom>
            <a:solidFill>
              <a:srgbClr val="6D6E71"/>
            </a:solidFill>
            <a:ln w="9525" cap="flat">
              <a:noFill/>
              <a:prstDash val="solid"/>
              <a:miter/>
            </a:ln>
          </p:spPr>
          <p:txBody>
            <a:bodyPr rtlCol="0" anchor="ctr"/>
            <a:lstStyle/>
            <a:p>
              <a:endParaRPr lang="en-US"/>
            </a:p>
          </p:txBody>
        </p:sp>
        <p:sp>
          <p:nvSpPr>
            <p:cNvPr id="328" name="Freeform: Shape 327">
              <a:extLst>
                <a:ext uri="{FF2B5EF4-FFF2-40B4-BE49-F238E27FC236}">
                  <a16:creationId xmlns:a16="http://schemas.microsoft.com/office/drawing/2014/main" id="{24907E23-DC78-4DDF-9842-F096B8B56A2B}"/>
                </a:ext>
              </a:extLst>
            </p:cNvPr>
            <p:cNvSpPr/>
            <p:nvPr/>
          </p:nvSpPr>
          <p:spPr>
            <a:xfrm>
              <a:off x="6953728" y="2102559"/>
              <a:ext cx="45289" cy="92756"/>
            </a:xfrm>
            <a:custGeom>
              <a:avLst/>
              <a:gdLst>
                <a:gd name="connsiteX0" fmla="*/ 12020 w 31718"/>
                <a:gd name="connsiteY0" fmla="*/ 15252 h 64961"/>
                <a:gd name="connsiteX1" fmla="*/ 12020 w 31718"/>
                <a:gd name="connsiteY1" fmla="*/ 18966 h 64961"/>
                <a:gd name="connsiteX2" fmla="*/ 24022 w 31718"/>
                <a:gd name="connsiteY2" fmla="*/ 18966 h 64961"/>
                <a:gd name="connsiteX3" fmla="*/ 24022 w 31718"/>
                <a:gd name="connsiteY3" fmla="*/ 26682 h 64961"/>
                <a:gd name="connsiteX4" fmla="*/ 12020 w 31718"/>
                <a:gd name="connsiteY4" fmla="*/ 26682 h 64961"/>
                <a:gd name="connsiteX5" fmla="*/ 12020 w 31718"/>
                <a:gd name="connsiteY5" fmla="*/ 64782 h 64961"/>
                <a:gd name="connsiteX6" fmla="*/ 2495 w 31718"/>
                <a:gd name="connsiteY6" fmla="*/ 64782 h 64961"/>
                <a:gd name="connsiteX7" fmla="*/ 2495 w 31718"/>
                <a:gd name="connsiteY7" fmla="*/ 26682 h 64961"/>
                <a:gd name="connsiteX8" fmla="*/ -3221 w 31718"/>
                <a:gd name="connsiteY8" fmla="*/ 26682 h 64961"/>
                <a:gd name="connsiteX9" fmla="*/ -3221 w 31718"/>
                <a:gd name="connsiteY9" fmla="*/ 18966 h 64961"/>
                <a:gd name="connsiteX10" fmla="*/ 2495 w 31718"/>
                <a:gd name="connsiteY10" fmla="*/ 18966 h 64961"/>
                <a:gd name="connsiteX11" fmla="*/ 2495 w 31718"/>
                <a:gd name="connsiteY11" fmla="*/ 15537 h 64961"/>
                <a:gd name="connsiteX12" fmla="*/ 6781 w 31718"/>
                <a:gd name="connsiteY12" fmla="*/ 4012 h 64961"/>
                <a:gd name="connsiteX13" fmla="*/ 17257 w 31718"/>
                <a:gd name="connsiteY13" fmla="*/ -179 h 64961"/>
                <a:gd name="connsiteX14" fmla="*/ 28498 w 31718"/>
                <a:gd name="connsiteY14" fmla="*/ 4393 h 64961"/>
                <a:gd name="connsiteX15" fmla="*/ 24496 w 31718"/>
                <a:gd name="connsiteY15" fmla="*/ 11156 h 64961"/>
                <a:gd name="connsiteX16" fmla="*/ 18592 w 31718"/>
                <a:gd name="connsiteY16" fmla="*/ 8108 h 64961"/>
                <a:gd name="connsiteX17" fmla="*/ 13829 w 31718"/>
                <a:gd name="connsiteY17" fmla="*/ 10013 h 64961"/>
                <a:gd name="connsiteX18" fmla="*/ 12020 w 31718"/>
                <a:gd name="connsiteY18" fmla="*/ 15252 h 64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4961">
                  <a:moveTo>
                    <a:pt x="12020" y="15252"/>
                  </a:moveTo>
                  <a:lnTo>
                    <a:pt x="12020" y="18966"/>
                  </a:lnTo>
                  <a:lnTo>
                    <a:pt x="24022" y="18966"/>
                  </a:lnTo>
                  <a:lnTo>
                    <a:pt x="24022" y="26682"/>
                  </a:lnTo>
                  <a:lnTo>
                    <a:pt x="12020" y="26682"/>
                  </a:lnTo>
                  <a:lnTo>
                    <a:pt x="12020" y="64782"/>
                  </a:lnTo>
                  <a:lnTo>
                    <a:pt x="2495" y="64782"/>
                  </a:lnTo>
                  <a:lnTo>
                    <a:pt x="2495" y="26682"/>
                  </a:lnTo>
                  <a:lnTo>
                    <a:pt x="-3221" y="26682"/>
                  </a:lnTo>
                  <a:lnTo>
                    <a:pt x="-3221" y="18966"/>
                  </a:lnTo>
                  <a:lnTo>
                    <a:pt x="2495" y="18966"/>
                  </a:lnTo>
                  <a:lnTo>
                    <a:pt x="2495" y="15537"/>
                  </a:lnTo>
                  <a:cubicBezTo>
                    <a:pt x="2304" y="11270"/>
                    <a:pt x="3828" y="7098"/>
                    <a:pt x="6781" y="4012"/>
                  </a:cubicBezTo>
                  <a:cubicBezTo>
                    <a:pt x="9544" y="1278"/>
                    <a:pt x="13353" y="-227"/>
                    <a:pt x="17257" y="-179"/>
                  </a:cubicBezTo>
                  <a:cubicBezTo>
                    <a:pt x="21450" y="-141"/>
                    <a:pt x="25450" y="1497"/>
                    <a:pt x="28498" y="4393"/>
                  </a:cubicBezTo>
                  <a:lnTo>
                    <a:pt x="24496" y="11156"/>
                  </a:lnTo>
                  <a:cubicBezTo>
                    <a:pt x="23068" y="9356"/>
                    <a:pt x="20878" y="8241"/>
                    <a:pt x="18592" y="8108"/>
                  </a:cubicBezTo>
                  <a:cubicBezTo>
                    <a:pt x="16783" y="8022"/>
                    <a:pt x="15066" y="8717"/>
                    <a:pt x="13829" y="10013"/>
                  </a:cubicBezTo>
                  <a:cubicBezTo>
                    <a:pt x="12590" y="11470"/>
                    <a:pt x="11925" y="13337"/>
                    <a:pt x="12020" y="15252"/>
                  </a:cubicBezTo>
                  <a:close/>
                </a:path>
              </a:pathLst>
            </a:custGeom>
            <a:solidFill>
              <a:srgbClr val="6D6E71"/>
            </a:solidFill>
            <a:ln w="9525" cap="flat">
              <a:noFill/>
              <a:prstDash val="solid"/>
              <a:miter/>
            </a:ln>
          </p:spPr>
          <p:txBody>
            <a:bodyPr rtlCol="0" anchor="ctr"/>
            <a:lstStyle/>
            <a:p>
              <a:endParaRPr lang="en-US"/>
            </a:p>
          </p:txBody>
        </p:sp>
        <p:sp>
          <p:nvSpPr>
            <p:cNvPr id="329" name="Freeform: Shape 328">
              <a:extLst>
                <a:ext uri="{FF2B5EF4-FFF2-40B4-BE49-F238E27FC236}">
                  <a16:creationId xmlns:a16="http://schemas.microsoft.com/office/drawing/2014/main" id="{4F538DD4-D152-4E2F-AAEA-06DA3DE7DFEB}"/>
                </a:ext>
              </a:extLst>
            </p:cNvPr>
            <p:cNvSpPr/>
            <p:nvPr/>
          </p:nvSpPr>
          <p:spPr>
            <a:xfrm>
              <a:off x="7000891" y="2128938"/>
              <a:ext cx="64803" cy="67079"/>
            </a:xfrm>
            <a:custGeom>
              <a:avLst/>
              <a:gdLst>
                <a:gd name="connsiteX0" fmla="*/ 41950 w 45384"/>
                <a:gd name="connsiteY0" fmla="*/ 27543 h 46978"/>
                <a:gd name="connsiteX1" fmla="*/ 6231 w 45384"/>
                <a:gd name="connsiteY1" fmla="*/ 27543 h 46978"/>
                <a:gd name="connsiteX2" fmla="*/ 10803 w 45384"/>
                <a:gd name="connsiteY2" fmla="*/ 35544 h 46978"/>
                <a:gd name="connsiteX3" fmla="*/ 33378 w 45384"/>
                <a:gd name="connsiteY3" fmla="*/ 33163 h 46978"/>
                <a:gd name="connsiteX4" fmla="*/ 38901 w 45384"/>
                <a:gd name="connsiteY4" fmla="*/ 39164 h 46978"/>
                <a:gd name="connsiteX5" fmla="*/ 19851 w 45384"/>
                <a:gd name="connsiteY5" fmla="*/ 46784 h 46978"/>
                <a:gd name="connsiteX6" fmla="*/ 3564 w 45384"/>
                <a:gd name="connsiteY6" fmla="*/ 40402 h 46978"/>
                <a:gd name="connsiteX7" fmla="*/ -3198 w 45384"/>
                <a:gd name="connsiteY7" fmla="*/ 23257 h 46978"/>
                <a:gd name="connsiteX8" fmla="*/ 3659 w 45384"/>
                <a:gd name="connsiteY8" fmla="*/ 6207 h 46978"/>
                <a:gd name="connsiteX9" fmla="*/ 19851 w 45384"/>
                <a:gd name="connsiteY9" fmla="*/ -175 h 46978"/>
                <a:gd name="connsiteX10" fmla="*/ 35664 w 45384"/>
                <a:gd name="connsiteY10" fmla="*/ 5445 h 46978"/>
                <a:gd name="connsiteX11" fmla="*/ 42141 w 45384"/>
                <a:gd name="connsiteY11" fmla="*/ 20971 h 46978"/>
                <a:gd name="connsiteX12" fmla="*/ 6231 w 45384"/>
                <a:gd name="connsiteY12" fmla="*/ 20018 h 46978"/>
                <a:gd name="connsiteX13" fmla="*/ 32330 w 45384"/>
                <a:gd name="connsiteY13" fmla="*/ 20018 h 46978"/>
                <a:gd name="connsiteX14" fmla="*/ 28807 w 45384"/>
                <a:gd name="connsiteY14" fmla="*/ 11160 h 46978"/>
                <a:gd name="connsiteX15" fmla="*/ 19851 w 45384"/>
                <a:gd name="connsiteY15" fmla="*/ 8112 h 46978"/>
                <a:gd name="connsiteX16" fmla="*/ 10326 w 45384"/>
                <a:gd name="connsiteY16" fmla="*/ 11255 h 46978"/>
                <a:gd name="connsiteX17" fmla="*/ 6231 w 45384"/>
                <a:gd name="connsiteY17" fmla="*/ 20018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84" h="46978">
                  <a:moveTo>
                    <a:pt x="41950" y="27543"/>
                  </a:moveTo>
                  <a:lnTo>
                    <a:pt x="6231" y="27543"/>
                  </a:lnTo>
                  <a:cubicBezTo>
                    <a:pt x="6422" y="30791"/>
                    <a:pt x="8040" y="33772"/>
                    <a:pt x="10803" y="35544"/>
                  </a:cubicBezTo>
                  <a:cubicBezTo>
                    <a:pt x="17851" y="40392"/>
                    <a:pt x="27472" y="39383"/>
                    <a:pt x="33378" y="33163"/>
                  </a:cubicBezTo>
                  <a:lnTo>
                    <a:pt x="38901" y="39164"/>
                  </a:lnTo>
                  <a:cubicBezTo>
                    <a:pt x="33950" y="44269"/>
                    <a:pt x="26995" y="47031"/>
                    <a:pt x="19851" y="46784"/>
                  </a:cubicBezTo>
                  <a:cubicBezTo>
                    <a:pt x="13756" y="46917"/>
                    <a:pt x="7945" y="44622"/>
                    <a:pt x="3564" y="40402"/>
                  </a:cubicBezTo>
                  <a:cubicBezTo>
                    <a:pt x="-1008" y="35925"/>
                    <a:pt x="-3485" y="29677"/>
                    <a:pt x="-3198" y="23257"/>
                  </a:cubicBezTo>
                  <a:cubicBezTo>
                    <a:pt x="-3485" y="16846"/>
                    <a:pt x="-1008" y="10617"/>
                    <a:pt x="3659" y="6207"/>
                  </a:cubicBezTo>
                  <a:cubicBezTo>
                    <a:pt x="8040" y="2026"/>
                    <a:pt x="13852" y="-270"/>
                    <a:pt x="19851" y="-175"/>
                  </a:cubicBezTo>
                  <a:cubicBezTo>
                    <a:pt x="25663" y="-298"/>
                    <a:pt x="31283" y="1702"/>
                    <a:pt x="35664" y="5445"/>
                  </a:cubicBezTo>
                  <a:cubicBezTo>
                    <a:pt x="40045" y="9389"/>
                    <a:pt x="42427" y="15084"/>
                    <a:pt x="42141" y="20971"/>
                  </a:cubicBezTo>
                  <a:close/>
                  <a:moveTo>
                    <a:pt x="6231" y="20018"/>
                  </a:moveTo>
                  <a:lnTo>
                    <a:pt x="32330" y="20018"/>
                  </a:lnTo>
                  <a:cubicBezTo>
                    <a:pt x="32520" y="16685"/>
                    <a:pt x="31283" y="13437"/>
                    <a:pt x="28807" y="11160"/>
                  </a:cubicBezTo>
                  <a:cubicBezTo>
                    <a:pt x="26330" y="9074"/>
                    <a:pt x="23091" y="7988"/>
                    <a:pt x="19851" y="8112"/>
                  </a:cubicBezTo>
                  <a:cubicBezTo>
                    <a:pt x="16424" y="8055"/>
                    <a:pt x="13089" y="9160"/>
                    <a:pt x="10326" y="11255"/>
                  </a:cubicBezTo>
                  <a:cubicBezTo>
                    <a:pt x="7661" y="13341"/>
                    <a:pt x="6136" y="16608"/>
                    <a:pt x="6231" y="20018"/>
                  </a:cubicBezTo>
                  <a:close/>
                </a:path>
              </a:pathLst>
            </a:custGeom>
            <a:solidFill>
              <a:srgbClr val="6D6E71"/>
            </a:solidFill>
            <a:ln w="9525" cap="flat">
              <a:noFill/>
              <a:prstDash val="solid"/>
              <a:miter/>
            </a:ln>
          </p:spPr>
          <p:txBody>
            <a:bodyPr rtlCol="0" anchor="ctr"/>
            <a:lstStyle/>
            <a:p>
              <a:endParaRPr lang="en-US"/>
            </a:p>
          </p:txBody>
        </p:sp>
        <p:sp>
          <p:nvSpPr>
            <p:cNvPr id="330" name="Freeform: Shape 329">
              <a:extLst>
                <a:ext uri="{FF2B5EF4-FFF2-40B4-BE49-F238E27FC236}">
                  <a16:creationId xmlns:a16="http://schemas.microsoft.com/office/drawing/2014/main" id="{51833944-4E28-4ED8-872A-1015E442D409}"/>
                </a:ext>
              </a:extLst>
            </p:cNvPr>
            <p:cNvSpPr/>
            <p:nvPr/>
          </p:nvSpPr>
          <p:spPr>
            <a:xfrm>
              <a:off x="7080622" y="2128925"/>
              <a:ext cx="59912" cy="66118"/>
            </a:xfrm>
            <a:custGeom>
              <a:avLst/>
              <a:gdLst>
                <a:gd name="connsiteX0" fmla="*/ 6304 w 41959"/>
                <a:gd name="connsiteY0" fmla="*/ 21456 h 46305"/>
                <a:gd name="connsiteX1" fmla="*/ 6304 w 41959"/>
                <a:gd name="connsiteY1" fmla="*/ 46126 h 46305"/>
                <a:gd name="connsiteX2" fmla="*/ -3221 w 41959"/>
                <a:gd name="connsiteY2" fmla="*/ 46126 h 46305"/>
                <a:gd name="connsiteX3" fmla="*/ -3221 w 41959"/>
                <a:gd name="connsiteY3" fmla="*/ 501 h 46305"/>
                <a:gd name="connsiteX4" fmla="*/ 6304 w 41959"/>
                <a:gd name="connsiteY4" fmla="*/ 501 h 46305"/>
                <a:gd name="connsiteX5" fmla="*/ 6304 w 41959"/>
                <a:gd name="connsiteY5" fmla="*/ 8883 h 46305"/>
                <a:gd name="connsiteX6" fmla="*/ 12685 w 41959"/>
                <a:gd name="connsiteY6" fmla="*/ 2216 h 46305"/>
                <a:gd name="connsiteX7" fmla="*/ 21447 w 41959"/>
                <a:gd name="connsiteY7" fmla="*/ -166 h 46305"/>
                <a:gd name="connsiteX8" fmla="*/ 33926 w 41959"/>
                <a:gd name="connsiteY8" fmla="*/ 4597 h 46305"/>
                <a:gd name="connsiteX9" fmla="*/ 38688 w 41959"/>
                <a:gd name="connsiteY9" fmla="*/ 18217 h 46305"/>
                <a:gd name="connsiteX10" fmla="*/ 38688 w 41959"/>
                <a:gd name="connsiteY10" fmla="*/ 46126 h 46305"/>
                <a:gd name="connsiteX11" fmla="*/ 29163 w 41959"/>
                <a:gd name="connsiteY11" fmla="*/ 46126 h 46305"/>
                <a:gd name="connsiteX12" fmla="*/ 29163 w 41959"/>
                <a:gd name="connsiteY12" fmla="*/ 20884 h 46305"/>
                <a:gd name="connsiteX13" fmla="*/ 18687 w 41959"/>
                <a:gd name="connsiteY13" fmla="*/ 8311 h 46305"/>
                <a:gd name="connsiteX14" fmla="*/ 10018 w 41959"/>
                <a:gd name="connsiteY14" fmla="*/ 11645 h 46305"/>
                <a:gd name="connsiteX15" fmla="*/ 6304 w 41959"/>
                <a:gd name="connsiteY15" fmla="*/ 21456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59" h="46305">
                  <a:moveTo>
                    <a:pt x="6304" y="21456"/>
                  </a:moveTo>
                  <a:lnTo>
                    <a:pt x="6304" y="46126"/>
                  </a:lnTo>
                  <a:lnTo>
                    <a:pt x="-3221" y="46126"/>
                  </a:lnTo>
                  <a:lnTo>
                    <a:pt x="-3221" y="501"/>
                  </a:lnTo>
                  <a:lnTo>
                    <a:pt x="6304" y="501"/>
                  </a:lnTo>
                  <a:lnTo>
                    <a:pt x="6304" y="8883"/>
                  </a:lnTo>
                  <a:cubicBezTo>
                    <a:pt x="7732" y="6102"/>
                    <a:pt x="10018" y="3787"/>
                    <a:pt x="12685" y="2216"/>
                  </a:cubicBezTo>
                  <a:cubicBezTo>
                    <a:pt x="15352" y="663"/>
                    <a:pt x="18401" y="-156"/>
                    <a:pt x="21447" y="-166"/>
                  </a:cubicBezTo>
                  <a:cubicBezTo>
                    <a:pt x="26115" y="-356"/>
                    <a:pt x="30593" y="1368"/>
                    <a:pt x="33926" y="4597"/>
                  </a:cubicBezTo>
                  <a:cubicBezTo>
                    <a:pt x="37260" y="8302"/>
                    <a:pt x="39070" y="13217"/>
                    <a:pt x="38688" y="18217"/>
                  </a:cubicBezTo>
                  <a:lnTo>
                    <a:pt x="38688" y="46126"/>
                  </a:lnTo>
                  <a:lnTo>
                    <a:pt x="29163" y="46126"/>
                  </a:lnTo>
                  <a:lnTo>
                    <a:pt x="29163" y="20884"/>
                  </a:lnTo>
                  <a:cubicBezTo>
                    <a:pt x="29163" y="12502"/>
                    <a:pt x="25640" y="8311"/>
                    <a:pt x="18687" y="8311"/>
                  </a:cubicBezTo>
                  <a:cubicBezTo>
                    <a:pt x="15448" y="8283"/>
                    <a:pt x="12399" y="9474"/>
                    <a:pt x="10018" y="11645"/>
                  </a:cubicBezTo>
                  <a:cubicBezTo>
                    <a:pt x="7446" y="14208"/>
                    <a:pt x="6018" y="17798"/>
                    <a:pt x="6304" y="21456"/>
                  </a:cubicBezTo>
                  <a:close/>
                </a:path>
              </a:pathLst>
            </a:custGeom>
            <a:solidFill>
              <a:srgbClr val="6D6E71"/>
            </a:solidFill>
            <a:ln w="9525" cap="flat">
              <a:noFill/>
              <a:prstDash val="solid"/>
              <a:miter/>
            </a:ln>
          </p:spPr>
          <p:txBody>
            <a:bodyPr rtlCol="0" anchor="ctr"/>
            <a:lstStyle/>
            <a:p>
              <a:endParaRPr lang="en-US"/>
            </a:p>
          </p:txBody>
        </p:sp>
        <p:sp>
          <p:nvSpPr>
            <p:cNvPr id="331" name="Freeform: Shape 330">
              <a:extLst>
                <a:ext uri="{FF2B5EF4-FFF2-40B4-BE49-F238E27FC236}">
                  <a16:creationId xmlns:a16="http://schemas.microsoft.com/office/drawing/2014/main" id="{85134123-E607-436C-B134-3C0B202A595F}"/>
                </a:ext>
              </a:extLst>
            </p:cNvPr>
            <p:cNvSpPr/>
            <p:nvPr/>
          </p:nvSpPr>
          <p:spPr>
            <a:xfrm>
              <a:off x="7155529" y="2104601"/>
              <a:ext cx="66538" cy="91850"/>
            </a:xfrm>
            <a:custGeom>
              <a:avLst/>
              <a:gdLst>
                <a:gd name="connsiteX0" fmla="*/ 3279 w 46599"/>
                <a:gd name="connsiteY0" fmla="*/ 56970 h 64326"/>
                <a:gd name="connsiteX1" fmla="*/ -3198 w 46599"/>
                <a:gd name="connsiteY1" fmla="*/ 39825 h 64326"/>
                <a:gd name="connsiteX2" fmla="*/ 3469 w 46599"/>
                <a:gd name="connsiteY2" fmla="*/ 22871 h 64326"/>
                <a:gd name="connsiteX3" fmla="*/ 19185 w 46599"/>
                <a:gd name="connsiteY3" fmla="*/ 16489 h 64326"/>
                <a:gd name="connsiteX4" fmla="*/ 33854 w 46599"/>
                <a:gd name="connsiteY4" fmla="*/ 24204 h 64326"/>
                <a:gd name="connsiteX5" fmla="*/ 33854 w 46599"/>
                <a:gd name="connsiteY5" fmla="*/ -180 h 64326"/>
                <a:gd name="connsiteX6" fmla="*/ 43379 w 46599"/>
                <a:gd name="connsiteY6" fmla="*/ -180 h 64326"/>
                <a:gd name="connsiteX7" fmla="*/ 43379 w 46599"/>
                <a:gd name="connsiteY7" fmla="*/ 63447 h 64326"/>
                <a:gd name="connsiteX8" fmla="*/ 33854 w 46599"/>
                <a:gd name="connsiteY8" fmla="*/ 63447 h 64326"/>
                <a:gd name="connsiteX9" fmla="*/ 33854 w 46599"/>
                <a:gd name="connsiteY9" fmla="*/ 56589 h 64326"/>
                <a:gd name="connsiteX10" fmla="*/ 18329 w 46599"/>
                <a:gd name="connsiteY10" fmla="*/ 64114 h 64326"/>
                <a:gd name="connsiteX11" fmla="*/ 3279 w 46599"/>
                <a:gd name="connsiteY11" fmla="*/ 56970 h 64326"/>
                <a:gd name="connsiteX12" fmla="*/ 6423 w 46599"/>
                <a:gd name="connsiteY12" fmla="*/ 40206 h 64326"/>
                <a:gd name="connsiteX13" fmla="*/ 10613 w 46599"/>
                <a:gd name="connsiteY13" fmla="*/ 50874 h 64326"/>
                <a:gd name="connsiteX14" fmla="*/ 20138 w 46599"/>
                <a:gd name="connsiteY14" fmla="*/ 54970 h 64326"/>
                <a:gd name="connsiteX15" fmla="*/ 29663 w 46599"/>
                <a:gd name="connsiteY15" fmla="*/ 50874 h 64326"/>
                <a:gd name="connsiteX16" fmla="*/ 33568 w 46599"/>
                <a:gd name="connsiteY16" fmla="*/ 40206 h 64326"/>
                <a:gd name="connsiteX17" fmla="*/ 29663 w 46599"/>
                <a:gd name="connsiteY17" fmla="*/ 29252 h 64326"/>
                <a:gd name="connsiteX18" fmla="*/ 20138 w 46599"/>
                <a:gd name="connsiteY18" fmla="*/ 24871 h 64326"/>
                <a:gd name="connsiteX19" fmla="*/ 10613 w 46599"/>
                <a:gd name="connsiteY19" fmla="*/ 29252 h 64326"/>
                <a:gd name="connsiteX20" fmla="*/ 6423 w 46599"/>
                <a:gd name="connsiteY20" fmla="*/ 40587 h 64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99" h="64326">
                  <a:moveTo>
                    <a:pt x="3279" y="56970"/>
                  </a:moveTo>
                  <a:cubicBezTo>
                    <a:pt x="-1102" y="52369"/>
                    <a:pt x="-3484" y="46178"/>
                    <a:pt x="-3198" y="39825"/>
                  </a:cubicBezTo>
                  <a:cubicBezTo>
                    <a:pt x="-3484" y="33481"/>
                    <a:pt x="-1007" y="27328"/>
                    <a:pt x="3469" y="22871"/>
                  </a:cubicBezTo>
                  <a:cubicBezTo>
                    <a:pt x="7660" y="18689"/>
                    <a:pt x="13280" y="16384"/>
                    <a:pt x="19185" y="16489"/>
                  </a:cubicBezTo>
                  <a:cubicBezTo>
                    <a:pt x="25091" y="16384"/>
                    <a:pt x="30614" y="19299"/>
                    <a:pt x="33854" y="24204"/>
                  </a:cubicBezTo>
                  <a:lnTo>
                    <a:pt x="33854" y="-180"/>
                  </a:lnTo>
                  <a:lnTo>
                    <a:pt x="43379" y="-180"/>
                  </a:lnTo>
                  <a:lnTo>
                    <a:pt x="43379" y="63447"/>
                  </a:lnTo>
                  <a:lnTo>
                    <a:pt x="33854" y="63447"/>
                  </a:lnTo>
                  <a:lnTo>
                    <a:pt x="33854" y="56589"/>
                  </a:lnTo>
                  <a:cubicBezTo>
                    <a:pt x="30330" y="61637"/>
                    <a:pt x="24424" y="64485"/>
                    <a:pt x="18329" y="64114"/>
                  </a:cubicBezTo>
                  <a:cubicBezTo>
                    <a:pt x="12518" y="63980"/>
                    <a:pt x="7088" y="61389"/>
                    <a:pt x="3279" y="56970"/>
                  </a:cubicBezTo>
                  <a:close/>
                  <a:moveTo>
                    <a:pt x="6423" y="40206"/>
                  </a:moveTo>
                  <a:cubicBezTo>
                    <a:pt x="6327" y="44187"/>
                    <a:pt x="7755" y="48055"/>
                    <a:pt x="10613" y="50874"/>
                  </a:cubicBezTo>
                  <a:cubicBezTo>
                    <a:pt x="13090" y="53436"/>
                    <a:pt x="16517" y="54903"/>
                    <a:pt x="20138" y="54970"/>
                  </a:cubicBezTo>
                  <a:cubicBezTo>
                    <a:pt x="23756" y="54998"/>
                    <a:pt x="27187" y="53512"/>
                    <a:pt x="29663" y="50874"/>
                  </a:cubicBezTo>
                  <a:cubicBezTo>
                    <a:pt x="32330" y="47959"/>
                    <a:pt x="33663" y="44130"/>
                    <a:pt x="33568" y="40206"/>
                  </a:cubicBezTo>
                  <a:cubicBezTo>
                    <a:pt x="33663" y="36196"/>
                    <a:pt x="32330" y="32291"/>
                    <a:pt x="29663" y="29252"/>
                  </a:cubicBezTo>
                  <a:cubicBezTo>
                    <a:pt x="27282" y="26509"/>
                    <a:pt x="23756" y="24909"/>
                    <a:pt x="20138" y="24871"/>
                  </a:cubicBezTo>
                  <a:cubicBezTo>
                    <a:pt x="16517" y="24985"/>
                    <a:pt x="13090" y="26566"/>
                    <a:pt x="10613" y="29252"/>
                  </a:cubicBezTo>
                  <a:cubicBezTo>
                    <a:pt x="7755" y="32319"/>
                    <a:pt x="6232" y="36406"/>
                    <a:pt x="6423" y="40587"/>
                  </a:cubicBezTo>
                  <a:close/>
                </a:path>
              </a:pathLst>
            </a:custGeom>
            <a:solidFill>
              <a:srgbClr val="6D6E71"/>
            </a:solidFill>
            <a:ln w="9525" cap="flat">
              <a:noFill/>
              <a:prstDash val="solid"/>
              <a:miter/>
            </a:ln>
          </p:spPr>
          <p:txBody>
            <a:bodyPr rtlCol="0" anchor="ctr"/>
            <a:lstStyle/>
            <a:p>
              <a:endParaRPr lang="en-US"/>
            </a:p>
          </p:txBody>
        </p:sp>
        <p:sp>
          <p:nvSpPr>
            <p:cNvPr id="332" name="Freeform: Shape 331">
              <a:extLst>
                <a:ext uri="{FF2B5EF4-FFF2-40B4-BE49-F238E27FC236}">
                  <a16:creationId xmlns:a16="http://schemas.microsoft.com/office/drawing/2014/main" id="{5C96E882-7967-4DB4-875F-0BC8B9ECDF5E}"/>
                </a:ext>
              </a:extLst>
            </p:cNvPr>
            <p:cNvSpPr/>
            <p:nvPr/>
          </p:nvSpPr>
          <p:spPr>
            <a:xfrm>
              <a:off x="7238083" y="2128938"/>
              <a:ext cx="64826" cy="67079"/>
            </a:xfrm>
            <a:custGeom>
              <a:avLst/>
              <a:gdLst>
                <a:gd name="connsiteX0" fmla="*/ 41950 w 45400"/>
                <a:gd name="connsiteY0" fmla="*/ 27543 h 46978"/>
                <a:gd name="connsiteX1" fmla="*/ 6231 w 45400"/>
                <a:gd name="connsiteY1" fmla="*/ 27543 h 46978"/>
                <a:gd name="connsiteX2" fmla="*/ 10805 w 45400"/>
                <a:gd name="connsiteY2" fmla="*/ 35544 h 46978"/>
                <a:gd name="connsiteX3" fmla="*/ 33378 w 45400"/>
                <a:gd name="connsiteY3" fmla="*/ 33163 h 46978"/>
                <a:gd name="connsiteX4" fmla="*/ 38903 w 45400"/>
                <a:gd name="connsiteY4" fmla="*/ 39164 h 46978"/>
                <a:gd name="connsiteX5" fmla="*/ 19853 w 45400"/>
                <a:gd name="connsiteY5" fmla="*/ 46784 h 46978"/>
                <a:gd name="connsiteX6" fmla="*/ 3566 w 45400"/>
                <a:gd name="connsiteY6" fmla="*/ 40402 h 46978"/>
                <a:gd name="connsiteX7" fmla="*/ -3199 w 45400"/>
                <a:gd name="connsiteY7" fmla="*/ 23257 h 46978"/>
                <a:gd name="connsiteX8" fmla="*/ 3661 w 45400"/>
                <a:gd name="connsiteY8" fmla="*/ 6207 h 46978"/>
                <a:gd name="connsiteX9" fmla="*/ 19853 w 45400"/>
                <a:gd name="connsiteY9" fmla="*/ -175 h 46978"/>
                <a:gd name="connsiteX10" fmla="*/ 35664 w 45400"/>
                <a:gd name="connsiteY10" fmla="*/ 5445 h 46978"/>
                <a:gd name="connsiteX11" fmla="*/ 42140 w 45400"/>
                <a:gd name="connsiteY11" fmla="*/ 20971 h 46978"/>
                <a:gd name="connsiteX12" fmla="*/ 6231 w 45400"/>
                <a:gd name="connsiteY12" fmla="*/ 20018 h 46978"/>
                <a:gd name="connsiteX13" fmla="*/ 32329 w 45400"/>
                <a:gd name="connsiteY13" fmla="*/ 20018 h 46978"/>
                <a:gd name="connsiteX14" fmla="*/ 28806 w 45400"/>
                <a:gd name="connsiteY14" fmla="*/ 11160 h 46978"/>
                <a:gd name="connsiteX15" fmla="*/ 19949 w 45400"/>
                <a:gd name="connsiteY15" fmla="*/ 8112 h 46978"/>
                <a:gd name="connsiteX16" fmla="*/ 10424 w 45400"/>
                <a:gd name="connsiteY16" fmla="*/ 11255 h 46978"/>
                <a:gd name="connsiteX17" fmla="*/ 6231 w 45400"/>
                <a:gd name="connsiteY17" fmla="*/ 20018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00" h="46978">
                  <a:moveTo>
                    <a:pt x="41950" y="27543"/>
                  </a:moveTo>
                  <a:lnTo>
                    <a:pt x="6231" y="27543"/>
                  </a:lnTo>
                  <a:cubicBezTo>
                    <a:pt x="6422" y="30791"/>
                    <a:pt x="8042" y="33772"/>
                    <a:pt x="10805" y="35544"/>
                  </a:cubicBezTo>
                  <a:cubicBezTo>
                    <a:pt x="17853" y="40392"/>
                    <a:pt x="27474" y="39383"/>
                    <a:pt x="33378" y="33163"/>
                  </a:cubicBezTo>
                  <a:lnTo>
                    <a:pt x="38903" y="39164"/>
                  </a:lnTo>
                  <a:cubicBezTo>
                    <a:pt x="33950" y="44269"/>
                    <a:pt x="26997" y="47031"/>
                    <a:pt x="19853" y="46784"/>
                  </a:cubicBezTo>
                  <a:cubicBezTo>
                    <a:pt x="13756" y="46917"/>
                    <a:pt x="7947" y="44622"/>
                    <a:pt x="3566" y="40402"/>
                  </a:cubicBezTo>
                  <a:cubicBezTo>
                    <a:pt x="-1008" y="35925"/>
                    <a:pt x="-3483" y="29677"/>
                    <a:pt x="-3199" y="23257"/>
                  </a:cubicBezTo>
                  <a:cubicBezTo>
                    <a:pt x="-3483" y="16846"/>
                    <a:pt x="-1008" y="10617"/>
                    <a:pt x="3661" y="6207"/>
                  </a:cubicBezTo>
                  <a:cubicBezTo>
                    <a:pt x="8042" y="2026"/>
                    <a:pt x="13851" y="-270"/>
                    <a:pt x="19853" y="-175"/>
                  </a:cubicBezTo>
                  <a:cubicBezTo>
                    <a:pt x="25662" y="-298"/>
                    <a:pt x="31283" y="1702"/>
                    <a:pt x="35664" y="5445"/>
                  </a:cubicBezTo>
                  <a:cubicBezTo>
                    <a:pt x="40140" y="9331"/>
                    <a:pt x="42522" y="15075"/>
                    <a:pt x="42140" y="20971"/>
                  </a:cubicBezTo>
                  <a:close/>
                  <a:moveTo>
                    <a:pt x="6231" y="20018"/>
                  </a:moveTo>
                  <a:lnTo>
                    <a:pt x="32329" y="20018"/>
                  </a:lnTo>
                  <a:cubicBezTo>
                    <a:pt x="32520" y="16685"/>
                    <a:pt x="31283" y="13437"/>
                    <a:pt x="28806" y="11160"/>
                  </a:cubicBezTo>
                  <a:cubicBezTo>
                    <a:pt x="26330" y="9103"/>
                    <a:pt x="23186" y="8017"/>
                    <a:pt x="19949" y="8112"/>
                  </a:cubicBezTo>
                  <a:cubicBezTo>
                    <a:pt x="16519" y="8084"/>
                    <a:pt x="13186" y="9189"/>
                    <a:pt x="10424" y="11255"/>
                  </a:cubicBezTo>
                  <a:cubicBezTo>
                    <a:pt x="7661" y="13322"/>
                    <a:pt x="6135" y="16589"/>
                    <a:pt x="6231" y="20018"/>
                  </a:cubicBezTo>
                  <a:close/>
                </a:path>
              </a:pathLst>
            </a:custGeom>
            <a:solidFill>
              <a:srgbClr val="6D6E71"/>
            </a:solidFill>
            <a:ln w="9525" cap="flat">
              <a:noFill/>
              <a:prstDash val="solid"/>
              <a:miter/>
            </a:ln>
          </p:spPr>
          <p:txBody>
            <a:bodyPr rtlCol="0" anchor="ctr"/>
            <a:lstStyle/>
            <a:p>
              <a:endParaRPr lang="en-US"/>
            </a:p>
          </p:txBody>
        </p:sp>
        <p:sp>
          <p:nvSpPr>
            <p:cNvPr id="333" name="Freeform: Shape 332">
              <a:extLst>
                <a:ext uri="{FF2B5EF4-FFF2-40B4-BE49-F238E27FC236}">
                  <a16:creationId xmlns:a16="http://schemas.microsoft.com/office/drawing/2014/main" id="{4D84EFEC-AD00-45A8-93A5-D698D113FA1E}"/>
                </a:ext>
              </a:extLst>
            </p:cNvPr>
            <p:cNvSpPr/>
            <p:nvPr/>
          </p:nvSpPr>
          <p:spPr>
            <a:xfrm>
              <a:off x="7317816" y="2128673"/>
              <a:ext cx="34682" cy="65690"/>
            </a:xfrm>
            <a:custGeom>
              <a:avLst/>
              <a:gdLst>
                <a:gd name="connsiteX0" fmla="*/ 20592 w 24289"/>
                <a:gd name="connsiteY0" fmla="*/ 9726 h 46005"/>
                <a:gd name="connsiteX1" fmla="*/ 9923 w 24289"/>
                <a:gd name="connsiteY1" fmla="*/ 14393 h 46005"/>
                <a:gd name="connsiteX2" fmla="*/ 6304 w 24289"/>
                <a:gd name="connsiteY2" fmla="*/ 26776 h 46005"/>
                <a:gd name="connsiteX3" fmla="*/ 6304 w 24289"/>
                <a:gd name="connsiteY3" fmla="*/ 45826 h 46005"/>
                <a:gd name="connsiteX4" fmla="*/ -3221 w 24289"/>
                <a:gd name="connsiteY4" fmla="*/ 45826 h 46005"/>
                <a:gd name="connsiteX5" fmla="*/ -3221 w 24289"/>
                <a:gd name="connsiteY5" fmla="*/ 201 h 46005"/>
                <a:gd name="connsiteX6" fmla="*/ 6304 w 24289"/>
                <a:gd name="connsiteY6" fmla="*/ 201 h 46005"/>
                <a:gd name="connsiteX7" fmla="*/ 6304 w 24289"/>
                <a:gd name="connsiteY7" fmla="*/ 9726 h 46005"/>
                <a:gd name="connsiteX8" fmla="*/ 12590 w 24289"/>
                <a:gd name="connsiteY8" fmla="*/ 2678 h 46005"/>
                <a:gd name="connsiteX9" fmla="*/ 21068 w 24289"/>
                <a:gd name="connsiteY9" fmla="*/ -180 h 46005"/>
                <a:gd name="connsiteX10" fmla="*/ 21068 w 24289"/>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9" h="46005">
                  <a:moveTo>
                    <a:pt x="20592" y="9726"/>
                  </a:moveTo>
                  <a:cubicBezTo>
                    <a:pt x="16497" y="9421"/>
                    <a:pt x="12495" y="11174"/>
                    <a:pt x="9923" y="14393"/>
                  </a:cubicBezTo>
                  <a:cubicBezTo>
                    <a:pt x="7353" y="17975"/>
                    <a:pt x="6018" y="22356"/>
                    <a:pt x="6304" y="26776"/>
                  </a:cubicBezTo>
                  <a:lnTo>
                    <a:pt x="6304" y="45826"/>
                  </a:lnTo>
                  <a:lnTo>
                    <a:pt x="-3221" y="45826"/>
                  </a:lnTo>
                  <a:lnTo>
                    <a:pt x="-3221" y="201"/>
                  </a:lnTo>
                  <a:lnTo>
                    <a:pt x="6304" y="201"/>
                  </a:lnTo>
                  <a:lnTo>
                    <a:pt x="6304" y="9726"/>
                  </a:lnTo>
                  <a:cubicBezTo>
                    <a:pt x="7732" y="6888"/>
                    <a:pt x="9923" y="4459"/>
                    <a:pt x="12590" y="2678"/>
                  </a:cubicBezTo>
                  <a:cubicBezTo>
                    <a:pt x="15066" y="916"/>
                    <a:pt x="18020" y="-75"/>
                    <a:pt x="21068" y="-180"/>
                  </a:cubicBezTo>
                  <a:lnTo>
                    <a:pt x="21068" y="9345"/>
                  </a:lnTo>
                  <a:close/>
                </a:path>
              </a:pathLst>
            </a:custGeom>
            <a:solidFill>
              <a:srgbClr val="6D6E71"/>
            </a:solidFill>
            <a:ln w="9525" cap="flat">
              <a:noFill/>
              <a:prstDash val="solid"/>
              <a:miter/>
            </a:ln>
          </p:spPr>
          <p:txBody>
            <a:bodyPr rtlCol="0" anchor="ctr"/>
            <a:lstStyle/>
            <a:p>
              <a:endParaRPr lang="en-US"/>
            </a:p>
          </p:txBody>
        </p:sp>
        <p:sp>
          <p:nvSpPr>
            <p:cNvPr id="334" name="Freeform: Shape 333">
              <a:extLst>
                <a:ext uri="{FF2B5EF4-FFF2-40B4-BE49-F238E27FC236}">
                  <a16:creationId xmlns:a16="http://schemas.microsoft.com/office/drawing/2014/main" id="{80CA9B0A-C012-4744-A698-0463D56D87E9}"/>
                </a:ext>
              </a:extLst>
            </p:cNvPr>
            <p:cNvSpPr/>
            <p:nvPr/>
          </p:nvSpPr>
          <p:spPr>
            <a:xfrm>
              <a:off x="7360520" y="2129463"/>
              <a:ext cx="52367" cy="66562"/>
            </a:xfrm>
            <a:custGeom>
              <a:avLst/>
              <a:gdLst>
                <a:gd name="connsiteX0" fmla="*/ 33451 w 36675"/>
                <a:gd name="connsiteY0" fmla="*/ 32128 h 46616"/>
                <a:gd name="connsiteX1" fmla="*/ 28689 w 36675"/>
                <a:gd name="connsiteY1" fmla="*/ 42605 h 46616"/>
                <a:gd name="connsiteX2" fmla="*/ 16592 w 36675"/>
                <a:gd name="connsiteY2" fmla="*/ 46415 h 46616"/>
                <a:gd name="connsiteX3" fmla="*/ 6304 w 36675"/>
                <a:gd name="connsiteY3" fmla="*/ 44701 h 46616"/>
                <a:gd name="connsiteX4" fmla="*/ -3221 w 36675"/>
                <a:gd name="connsiteY4" fmla="*/ 39557 h 46616"/>
                <a:gd name="connsiteX5" fmla="*/ 1446 w 36675"/>
                <a:gd name="connsiteY5" fmla="*/ 32128 h 46616"/>
                <a:gd name="connsiteX6" fmla="*/ 16878 w 36675"/>
                <a:gd name="connsiteY6" fmla="*/ 38129 h 46616"/>
                <a:gd name="connsiteX7" fmla="*/ 22022 w 36675"/>
                <a:gd name="connsiteY7" fmla="*/ 36605 h 46616"/>
                <a:gd name="connsiteX8" fmla="*/ 23926 w 36675"/>
                <a:gd name="connsiteY8" fmla="*/ 32795 h 46616"/>
                <a:gd name="connsiteX9" fmla="*/ 14401 w 36675"/>
                <a:gd name="connsiteY9" fmla="*/ 26698 h 46616"/>
                <a:gd name="connsiteX10" fmla="*/ 13448 w 36675"/>
                <a:gd name="connsiteY10" fmla="*/ 26698 h 46616"/>
                <a:gd name="connsiteX11" fmla="*/ -840 w 36675"/>
                <a:gd name="connsiteY11" fmla="*/ 13840 h 46616"/>
                <a:gd name="connsiteX12" fmla="*/ 4114 w 36675"/>
                <a:gd name="connsiteY12" fmla="*/ 3648 h 46616"/>
                <a:gd name="connsiteX13" fmla="*/ 16973 w 36675"/>
                <a:gd name="connsiteY13" fmla="*/ -162 h 46616"/>
                <a:gd name="connsiteX14" fmla="*/ 31833 w 36675"/>
                <a:gd name="connsiteY14" fmla="*/ 4505 h 46616"/>
                <a:gd name="connsiteX15" fmla="*/ 28212 w 36675"/>
                <a:gd name="connsiteY15" fmla="*/ 11649 h 46616"/>
                <a:gd name="connsiteX16" fmla="*/ 16115 w 36675"/>
                <a:gd name="connsiteY16" fmla="*/ 7934 h 46616"/>
                <a:gd name="connsiteX17" fmla="*/ 10592 w 36675"/>
                <a:gd name="connsiteY17" fmla="*/ 9172 h 46616"/>
                <a:gd name="connsiteX18" fmla="*/ 8402 w 36675"/>
                <a:gd name="connsiteY18" fmla="*/ 12887 h 46616"/>
                <a:gd name="connsiteX19" fmla="*/ 10688 w 36675"/>
                <a:gd name="connsiteY19" fmla="*/ 16126 h 46616"/>
                <a:gd name="connsiteX20" fmla="*/ 14973 w 36675"/>
                <a:gd name="connsiteY20" fmla="*/ 17650 h 46616"/>
                <a:gd name="connsiteX21" fmla="*/ 19927 w 36675"/>
                <a:gd name="connsiteY21" fmla="*/ 18983 h 46616"/>
                <a:gd name="connsiteX22" fmla="*/ 24117 w 36675"/>
                <a:gd name="connsiteY22" fmla="*/ 20507 h 46616"/>
                <a:gd name="connsiteX23" fmla="*/ 28403 w 36675"/>
                <a:gd name="connsiteY23" fmla="*/ 22889 h 46616"/>
                <a:gd name="connsiteX24" fmla="*/ 33451 w 36675"/>
                <a:gd name="connsiteY24" fmla="*/ 32128 h 46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75" h="46616">
                  <a:moveTo>
                    <a:pt x="33451" y="32128"/>
                  </a:moveTo>
                  <a:cubicBezTo>
                    <a:pt x="33547" y="36166"/>
                    <a:pt x="31833" y="40043"/>
                    <a:pt x="28689" y="42605"/>
                  </a:cubicBezTo>
                  <a:cubicBezTo>
                    <a:pt x="25259" y="45272"/>
                    <a:pt x="20973" y="46625"/>
                    <a:pt x="16592" y="46415"/>
                  </a:cubicBezTo>
                  <a:cubicBezTo>
                    <a:pt x="13069" y="46377"/>
                    <a:pt x="9639" y="45806"/>
                    <a:pt x="6304" y="44701"/>
                  </a:cubicBezTo>
                  <a:cubicBezTo>
                    <a:pt x="2877" y="43548"/>
                    <a:pt x="-363" y="41805"/>
                    <a:pt x="-3221" y="39557"/>
                  </a:cubicBezTo>
                  <a:lnTo>
                    <a:pt x="1446" y="32128"/>
                  </a:lnTo>
                  <a:cubicBezTo>
                    <a:pt x="5830" y="35757"/>
                    <a:pt x="11257" y="37862"/>
                    <a:pt x="16878" y="38129"/>
                  </a:cubicBezTo>
                  <a:cubicBezTo>
                    <a:pt x="18687" y="38252"/>
                    <a:pt x="20592" y="37709"/>
                    <a:pt x="22022" y="36605"/>
                  </a:cubicBezTo>
                  <a:cubicBezTo>
                    <a:pt x="23259" y="35728"/>
                    <a:pt x="23926" y="34299"/>
                    <a:pt x="23926" y="32795"/>
                  </a:cubicBezTo>
                  <a:cubicBezTo>
                    <a:pt x="23926" y="30508"/>
                    <a:pt x="20878" y="28508"/>
                    <a:pt x="14401" y="26698"/>
                  </a:cubicBezTo>
                  <a:lnTo>
                    <a:pt x="13448" y="26698"/>
                  </a:lnTo>
                  <a:cubicBezTo>
                    <a:pt x="3923" y="24098"/>
                    <a:pt x="-840" y="19812"/>
                    <a:pt x="-840" y="13840"/>
                  </a:cubicBezTo>
                  <a:cubicBezTo>
                    <a:pt x="-935" y="9849"/>
                    <a:pt x="972" y="6058"/>
                    <a:pt x="4114" y="3648"/>
                  </a:cubicBezTo>
                  <a:cubicBezTo>
                    <a:pt x="7830" y="981"/>
                    <a:pt x="12402" y="-353"/>
                    <a:pt x="16973" y="-162"/>
                  </a:cubicBezTo>
                  <a:cubicBezTo>
                    <a:pt x="22308" y="-153"/>
                    <a:pt x="27452" y="1476"/>
                    <a:pt x="31833" y="4505"/>
                  </a:cubicBezTo>
                  <a:lnTo>
                    <a:pt x="28212" y="11649"/>
                  </a:lnTo>
                  <a:cubicBezTo>
                    <a:pt x="24689" y="9220"/>
                    <a:pt x="20401" y="7925"/>
                    <a:pt x="16115" y="7934"/>
                  </a:cubicBezTo>
                  <a:cubicBezTo>
                    <a:pt x="14211" y="7839"/>
                    <a:pt x="12306" y="8268"/>
                    <a:pt x="10592" y="9172"/>
                  </a:cubicBezTo>
                  <a:cubicBezTo>
                    <a:pt x="9258" y="9896"/>
                    <a:pt x="8402" y="11335"/>
                    <a:pt x="8402" y="12887"/>
                  </a:cubicBezTo>
                  <a:cubicBezTo>
                    <a:pt x="8402" y="14354"/>
                    <a:pt x="9258" y="15669"/>
                    <a:pt x="10688" y="16126"/>
                  </a:cubicBezTo>
                  <a:cubicBezTo>
                    <a:pt x="12020" y="16792"/>
                    <a:pt x="13448" y="17307"/>
                    <a:pt x="14973" y="17650"/>
                  </a:cubicBezTo>
                  <a:cubicBezTo>
                    <a:pt x="16687" y="17993"/>
                    <a:pt x="18306" y="18431"/>
                    <a:pt x="19927" y="18983"/>
                  </a:cubicBezTo>
                  <a:lnTo>
                    <a:pt x="24117" y="20507"/>
                  </a:lnTo>
                  <a:cubicBezTo>
                    <a:pt x="25640" y="21193"/>
                    <a:pt x="27070" y="21993"/>
                    <a:pt x="28403" y="22889"/>
                  </a:cubicBezTo>
                  <a:cubicBezTo>
                    <a:pt x="31547" y="24879"/>
                    <a:pt x="33451" y="28375"/>
                    <a:pt x="33451" y="32128"/>
                  </a:cubicBezTo>
                  <a:close/>
                </a:path>
              </a:pathLst>
            </a:custGeom>
            <a:solidFill>
              <a:srgbClr val="6D6E71"/>
            </a:solidFill>
            <a:ln w="9525" cap="flat">
              <a:noFill/>
              <a:prstDash val="solid"/>
              <a:miter/>
            </a:ln>
          </p:spPr>
          <p:txBody>
            <a:bodyPr rtlCol="0" anchor="ctr"/>
            <a:lstStyle/>
            <a:p>
              <a:endParaRPr lang="en-US"/>
            </a:p>
          </p:txBody>
        </p:sp>
        <p:sp>
          <p:nvSpPr>
            <p:cNvPr id="335" name="Freeform: Shape 334">
              <a:extLst>
                <a:ext uri="{FF2B5EF4-FFF2-40B4-BE49-F238E27FC236}">
                  <a16:creationId xmlns:a16="http://schemas.microsoft.com/office/drawing/2014/main" id="{99E12D34-7CF5-4B52-A6A6-E1B11A09ED73}"/>
                </a:ext>
              </a:extLst>
            </p:cNvPr>
            <p:cNvSpPr/>
            <p:nvPr/>
          </p:nvSpPr>
          <p:spPr>
            <a:xfrm>
              <a:off x="7461302" y="2104601"/>
              <a:ext cx="60048" cy="90715"/>
            </a:xfrm>
            <a:custGeom>
              <a:avLst/>
              <a:gdLst>
                <a:gd name="connsiteX0" fmla="*/ 6304 w 42054"/>
                <a:gd name="connsiteY0" fmla="*/ 38491 h 63531"/>
                <a:gd name="connsiteX1" fmla="*/ 6304 w 42054"/>
                <a:gd name="connsiteY1" fmla="*/ 63161 h 63531"/>
                <a:gd name="connsiteX2" fmla="*/ -3221 w 42054"/>
                <a:gd name="connsiteY2" fmla="*/ 63161 h 63531"/>
                <a:gd name="connsiteX3" fmla="*/ -3221 w 42054"/>
                <a:gd name="connsiteY3" fmla="*/ -180 h 63531"/>
                <a:gd name="connsiteX4" fmla="*/ 6304 w 42054"/>
                <a:gd name="connsiteY4" fmla="*/ -180 h 63531"/>
                <a:gd name="connsiteX5" fmla="*/ 6304 w 42054"/>
                <a:gd name="connsiteY5" fmla="*/ 26109 h 63531"/>
                <a:gd name="connsiteX6" fmla="*/ 12590 w 42054"/>
                <a:gd name="connsiteY6" fmla="*/ 19441 h 63531"/>
                <a:gd name="connsiteX7" fmla="*/ 21543 w 42054"/>
                <a:gd name="connsiteY7" fmla="*/ 17060 h 63531"/>
                <a:gd name="connsiteX8" fmla="*/ 34021 w 42054"/>
                <a:gd name="connsiteY8" fmla="*/ 21823 h 63531"/>
                <a:gd name="connsiteX9" fmla="*/ 38784 w 42054"/>
                <a:gd name="connsiteY9" fmla="*/ 35443 h 63531"/>
                <a:gd name="connsiteX10" fmla="*/ 38784 w 42054"/>
                <a:gd name="connsiteY10" fmla="*/ 63352 h 63531"/>
                <a:gd name="connsiteX11" fmla="*/ 29259 w 42054"/>
                <a:gd name="connsiteY11" fmla="*/ 63352 h 63531"/>
                <a:gd name="connsiteX12" fmla="*/ 29259 w 42054"/>
                <a:gd name="connsiteY12" fmla="*/ 37920 h 63531"/>
                <a:gd name="connsiteX13" fmla="*/ 18783 w 42054"/>
                <a:gd name="connsiteY13" fmla="*/ 25347 h 63531"/>
                <a:gd name="connsiteX14" fmla="*/ 10113 w 42054"/>
                <a:gd name="connsiteY14" fmla="*/ 28681 h 63531"/>
                <a:gd name="connsiteX15" fmla="*/ 6304 w 42054"/>
                <a:gd name="connsiteY15" fmla="*/ 38491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054" h="63531">
                  <a:moveTo>
                    <a:pt x="6304" y="38491"/>
                  </a:moveTo>
                  <a:lnTo>
                    <a:pt x="6304" y="63161"/>
                  </a:lnTo>
                  <a:lnTo>
                    <a:pt x="-3221" y="63161"/>
                  </a:lnTo>
                  <a:lnTo>
                    <a:pt x="-3221" y="-180"/>
                  </a:lnTo>
                  <a:lnTo>
                    <a:pt x="6304" y="-180"/>
                  </a:lnTo>
                  <a:lnTo>
                    <a:pt x="6304" y="26109"/>
                  </a:lnTo>
                  <a:cubicBezTo>
                    <a:pt x="7732" y="23309"/>
                    <a:pt x="9923" y="20994"/>
                    <a:pt x="12590" y="19441"/>
                  </a:cubicBezTo>
                  <a:cubicBezTo>
                    <a:pt x="15352" y="17889"/>
                    <a:pt x="18401" y="17070"/>
                    <a:pt x="21543" y="17060"/>
                  </a:cubicBezTo>
                  <a:cubicBezTo>
                    <a:pt x="26210" y="16898"/>
                    <a:pt x="30689" y="18613"/>
                    <a:pt x="34021" y="21823"/>
                  </a:cubicBezTo>
                  <a:cubicBezTo>
                    <a:pt x="37356" y="25528"/>
                    <a:pt x="39165" y="30443"/>
                    <a:pt x="38784" y="35443"/>
                  </a:cubicBezTo>
                  <a:lnTo>
                    <a:pt x="38784" y="63352"/>
                  </a:lnTo>
                  <a:lnTo>
                    <a:pt x="29259" y="63352"/>
                  </a:lnTo>
                  <a:lnTo>
                    <a:pt x="29259" y="37920"/>
                  </a:lnTo>
                  <a:cubicBezTo>
                    <a:pt x="29259" y="29538"/>
                    <a:pt x="25736" y="25347"/>
                    <a:pt x="18783" y="25347"/>
                  </a:cubicBezTo>
                  <a:cubicBezTo>
                    <a:pt x="15543" y="25318"/>
                    <a:pt x="12495" y="26509"/>
                    <a:pt x="10113" y="28681"/>
                  </a:cubicBezTo>
                  <a:cubicBezTo>
                    <a:pt x="7446" y="31205"/>
                    <a:pt x="6018" y="34815"/>
                    <a:pt x="6304" y="38491"/>
                  </a:cubicBezTo>
                  <a:close/>
                </a:path>
              </a:pathLst>
            </a:custGeom>
            <a:solidFill>
              <a:srgbClr val="6D6E71"/>
            </a:solidFill>
            <a:ln w="9525" cap="flat">
              <a:noFill/>
              <a:prstDash val="solid"/>
              <a:miter/>
            </a:ln>
          </p:spPr>
          <p:txBody>
            <a:bodyPr rtlCol="0" anchor="ctr"/>
            <a:lstStyle/>
            <a:p>
              <a:endParaRPr lang="en-US"/>
            </a:p>
          </p:txBody>
        </p:sp>
        <p:sp>
          <p:nvSpPr>
            <p:cNvPr id="336" name="Freeform: Shape 335">
              <a:extLst>
                <a:ext uri="{FF2B5EF4-FFF2-40B4-BE49-F238E27FC236}">
                  <a16:creationId xmlns:a16="http://schemas.microsoft.com/office/drawing/2014/main" id="{6300C611-E9A2-41FB-80CB-FBFDFFF99F01}"/>
                </a:ext>
              </a:extLst>
            </p:cNvPr>
            <p:cNvSpPr/>
            <p:nvPr/>
          </p:nvSpPr>
          <p:spPr>
            <a:xfrm>
              <a:off x="7535403" y="2128785"/>
              <a:ext cx="58062" cy="67092"/>
            </a:xfrm>
            <a:custGeom>
              <a:avLst/>
              <a:gdLst>
                <a:gd name="connsiteX0" fmla="*/ 37179 w 40663"/>
                <a:gd name="connsiteY0" fmla="*/ 46223 h 46987"/>
                <a:gd name="connsiteX1" fmla="*/ 28417 w 40663"/>
                <a:gd name="connsiteY1" fmla="*/ 46223 h 46987"/>
                <a:gd name="connsiteX2" fmla="*/ 28417 w 40663"/>
                <a:gd name="connsiteY2" fmla="*/ 40032 h 46987"/>
                <a:gd name="connsiteX3" fmla="*/ 13272 w 40663"/>
                <a:gd name="connsiteY3" fmla="*/ 46795 h 46987"/>
                <a:gd name="connsiteX4" fmla="*/ 1461 w 40663"/>
                <a:gd name="connsiteY4" fmla="*/ 42794 h 46987"/>
                <a:gd name="connsiteX5" fmla="*/ -3206 w 40663"/>
                <a:gd name="connsiteY5" fmla="*/ 32031 h 46987"/>
                <a:gd name="connsiteX6" fmla="*/ 1747 w 40663"/>
                <a:gd name="connsiteY6" fmla="*/ 21935 h 46987"/>
                <a:gd name="connsiteX7" fmla="*/ 15176 w 40663"/>
                <a:gd name="connsiteY7" fmla="*/ 18601 h 46987"/>
                <a:gd name="connsiteX8" fmla="*/ 27654 w 40663"/>
                <a:gd name="connsiteY8" fmla="*/ 18601 h 46987"/>
                <a:gd name="connsiteX9" fmla="*/ 27654 w 40663"/>
                <a:gd name="connsiteY9" fmla="*/ 16886 h 46987"/>
                <a:gd name="connsiteX10" fmla="*/ 17557 w 40663"/>
                <a:gd name="connsiteY10" fmla="*/ 7838 h 46987"/>
                <a:gd name="connsiteX11" fmla="*/ 4319 w 40663"/>
                <a:gd name="connsiteY11" fmla="*/ 12505 h 46987"/>
                <a:gd name="connsiteX12" fmla="*/ 33 w 40663"/>
                <a:gd name="connsiteY12" fmla="*/ 6504 h 46987"/>
                <a:gd name="connsiteX13" fmla="*/ 19083 w 40663"/>
                <a:gd name="connsiteY13" fmla="*/ -163 h 46987"/>
                <a:gd name="connsiteX14" fmla="*/ 32226 w 40663"/>
                <a:gd name="connsiteY14" fmla="*/ 3932 h 46987"/>
                <a:gd name="connsiteX15" fmla="*/ 37370 w 40663"/>
                <a:gd name="connsiteY15" fmla="*/ 16791 h 46987"/>
                <a:gd name="connsiteX16" fmla="*/ 27654 w 40663"/>
                <a:gd name="connsiteY16" fmla="*/ 29269 h 46987"/>
                <a:gd name="connsiteX17" fmla="*/ 27654 w 40663"/>
                <a:gd name="connsiteY17" fmla="*/ 25459 h 46987"/>
                <a:gd name="connsiteX18" fmla="*/ 16892 w 40663"/>
                <a:gd name="connsiteY18" fmla="*/ 25459 h 46987"/>
                <a:gd name="connsiteX19" fmla="*/ 6509 w 40663"/>
                <a:gd name="connsiteY19" fmla="*/ 31936 h 46987"/>
                <a:gd name="connsiteX20" fmla="*/ 9081 w 40663"/>
                <a:gd name="connsiteY20" fmla="*/ 37079 h 46987"/>
                <a:gd name="connsiteX21" fmla="*/ 16225 w 40663"/>
                <a:gd name="connsiteY21" fmla="*/ 38794 h 46987"/>
                <a:gd name="connsiteX22" fmla="*/ 24224 w 40663"/>
                <a:gd name="connsiteY22" fmla="*/ 36222 h 46987"/>
                <a:gd name="connsiteX23" fmla="*/ 27559 w 40663"/>
                <a:gd name="connsiteY23" fmla="*/ 29269 h 46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63" h="46987">
                  <a:moveTo>
                    <a:pt x="37179" y="46223"/>
                  </a:moveTo>
                  <a:lnTo>
                    <a:pt x="28417" y="46223"/>
                  </a:lnTo>
                  <a:lnTo>
                    <a:pt x="28417" y="40032"/>
                  </a:lnTo>
                  <a:cubicBezTo>
                    <a:pt x="24701" y="44480"/>
                    <a:pt x="19083" y="46976"/>
                    <a:pt x="13272" y="46795"/>
                  </a:cubicBezTo>
                  <a:cubicBezTo>
                    <a:pt x="8986" y="46957"/>
                    <a:pt x="4795" y="45528"/>
                    <a:pt x="1461" y="42794"/>
                  </a:cubicBezTo>
                  <a:cubicBezTo>
                    <a:pt x="-1683" y="40108"/>
                    <a:pt x="-3397" y="36146"/>
                    <a:pt x="-3206" y="32031"/>
                  </a:cubicBezTo>
                  <a:cubicBezTo>
                    <a:pt x="-3397" y="28031"/>
                    <a:pt x="-1588" y="24202"/>
                    <a:pt x="1747" y="21935"/>
                  </a:cubicBezTo>
                  <a:cubicBezTo>
                    <a:pt x="5842" y="19544"/>
                    <a:pt x="10509" y="18382"/>
                    <a:pt x="15176" y="18601"/>
                  </a:cubicBezTo>
                  <a:lnTo>
                    <a:pt x="27654" y="18601"/>
                  </a:lnTo>
                  <a:lnTo>
                    <a:pt x="27654" y="16886"/>
                  </a:lnTo>
                  <a:cubicBezTo>
                    <a:pt x="27654" y="10886"/>
                    <a:pt x="24320" y="7838"/>
                    <a:pt x="17557" y="7838"/>
                  </a:cubicBezTo>
                  <a:cubicBezTo>
                    <a:pt x="12795" y="8000"/>
                    <a:pt x="8128" y="9628"/>
                    <a:pt x="4319" y="12505"/>
                  </a:cubicBezTo>
                  <a:lnTo>
                    <a:pt x="33" y="6504"/>
                  </a:lnTo>
                  <a:cubicBezTo>
                    <a:pt x="5365" y="2075"/>
                    <a:pt x="12130" y="-287"/>
                    <a:pt x="19083" y="-163"/>
                  </a:cubicBezTo>
                  <a:cubicBezTo>
                    <a:pt x="23845" y="-354"/>
                    <a:pt x="28417" y="1094"/>
                    <a:pt x="32226" y="3932"/>
                  </a:cubicBezTo>
                  <a:cubicBezTo>
                    <a:pt x="35942" y="7142"/>
                    <a:pt x="37847" y="11924"/>
                    <a:pt x="37370" y="16791"/>
                  </a:cubicBezTo>
                  <a:close/>
                  <a:moveTo>
                    <a:pt x="27654" y="29269"/>
                  </a:moveTo>
                  <a:lnTo>
                    <a:pt x="27654" y="25459"/>
                  </a:lnTo>
                  <a:lnTo>
                    <a:pt x="16892" y="25459"/>
                  </a:lnTo>
                  <a:cubicBezTo>
                    <a:pt x="9937" y="25459"/>
                    <a:pt x="6509" y="27554"/>
                    <a:pt x="6509" y="31936"/>
                  </a:cubicBezTo>
                  <a:cubicBezTo>
                    <a:pt x="6414" y="33974"/>
                    <a:pt x="7367" y="35917"/>
                    <a:pt x="9081" y="37079"/>
                  </a:cubicBezTo>
                  <a:cubicBezTo>
                    <a:pt x="11272" y="38337"/>
                    <a:pt x="13748" y="38937"/>
                    <a:pt x="16225" y="38794"/>
                  </a:cubicBezTo>
                  <a:cubicBezTo>
                    <a:pt x="19083" y="38851"/>
                    <a:pt x="21939" y="37946"/>
                    <a:pt x="24224" y="36222"/>
                  </a:cubicBezTo>
                  <a:cubicBezTo>
                    <a:pt x="26417" y="34603"/>
                    <a:pt x="27654" y="31993"/>
                    <a:pt x="27559" y="29269"/>
                  </a:cubicBezTo>
                  <a:close/>
                </a:path>
              </a:pathLst>
            </a:custGeom>
            <a:solidFill>
              <a:srgbClr val="6D6E71"/>
            </a:solidFill>
            <a:ln w="9525" cap="flat">
              <a:noFill/>
              <a:prstDash val="solid"/>
              <a:miter/>
            </a:ln>
          </p:spPr>
          <p:txBody>
            <a:bodyPr rtlCol="0" anchor="ctr"/>
            <a:lstStyle/>
            <a:p>
              <a:endParaRPr lang="en-US"/>
            </a:p>
          </p:txBody>
        </p:sp>
        <p:sp>
          <p:nvSpPr>
            <p:cNvPr id="337" name="Freeform: Shape 336">
              <a:extLst>
                <a:ext uri="{FF2B5EF4-FFF2-40B4-BE49-F238E27FC236}">
                  <a16:creationId xmlns:a16="http://schemas.microsoft.com/office/drawing/2014/main" id="{F430E543-D7F7-4F33-A15B-2D4D271318AA}"/>
                </a:ext>
              </a:extLst>
            </p:cNvPr>
            <p:cNvSpPr/>
            <p:nvPr/>
          </p:nvSpPr>
          <p:spPr>
            <a:xfrm>
              <a:off x="7602065" y="2129897"/>
              <a:ext cx="66916" cy="65146"/>
            </a:xfrm>
            <a:custGeom>
              <a:avLst/>
              <a:gdLst>
                <a:gd name="connsiteX0" fmla="*/ 15069 w 46864"/>
                <a:gd name="connsiteY0" fmla="*/ 45445 h 45624"/>
                <a:gd name="connsiteX1" fmla="*/ -3221 w 46864"/>
                <a:gd name="connsiteY1" fmla="*/ -180 h 45624"/>
                <a:gd name="connsiteX2" fmla="*/ 6304 w 46864"/>
                <a:gd name="connsiteY2" fmla="*/ -180 h 45624"/>
                <a:gd name="connsiteX3" fmla="*/ 20213 w 46864"/>
                <a:gd name="connsiteY3" fmla="*/ 34301 h 45624"/>
                <a:gd name="connsiteX4" fmla="*/ 34119 w 46864"/>
                <a:gd name="connsiteY4" fmla="*/ -180 h 45624"/>
                <a:gd name="connsiteX5" fmla="*/ 43644 w 46864"/>
                <a:gd name="connsiteY5" fmla="*/ -180 h 45624"/>
                <a:gd name="connsiteX6" fmla="*/ 25259 w 46864"/>
                <a:gd name="connsiteY6" fmla="*/ 45445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64" h="45624">
                  <a:moveTo>
                    <a:pt x="15069" y="45445"/>
                  </a:moveTo>
                  <a:lnTo>
                    <a:pt x="-3221" y="-180"/>
                  </a:lnTo>
                  <a:lnTo>
                    <a:pt x="6304" y="-180"/>
                  </a:lnTo>
                  <a:lnTo>
                    <a:pt x="20213" y="34301"/>
                  </a:lnTo>
                  <a:lnTo>
                    <a:pt x="34119" y="-180"/>
                  </a:lnTo>
                  <a:lnTo>
                    <a:pt x="43644" y="-180"/>
                  </a:lnTo>
                  <a:lnTo>
                    <a:pt x="25259" y="45445"/>
                  </a:lnTo>
                  <a:close/>
                </a:path>
              </a:pathLst>
            </a:custGeom>
            <a:solidFill>
              <a:srgbClr val="6D6E71"/>
            </a:solidFill>
            <a:ln w="9525" cap="flat">
              <a:noFill/>
              <a:prstDash val="solid"/>
              <a:miter/>
            </a:ln>
          </p:spPr>
          <p:txBody>
            <a:bodyPr rtlCol="0" anchor="ctr"/>
            <a:lstStyle/>
            <a:p>
              <a:endParaRPr lang="en-US"/>
            </a:p>
          </p:txBody>
        </p:sp>
        <p:sp>
          <p:nvSpPr>
            <p:cNvPr id="338" name="Freeform: Shape 337">
              <a:extLst>
                <a:ext uri="{FF2B5EF4-FFF2-40B4-BE49-F238E27FC236}">
                  <a16:creationId xmlns:a16="http://schemas.microsoft.com/office/drawing/2014/main" id="{0BE945AF-4B86-4A6E-A05C-A6B36537CADD}"/>
                </a:ext>
              </a:extLst>
            </p:cNvPr>
            <p:cNvSpPr/>
            <p:nvPr/>
          </p:nvSpPr>
          <p:spPr>
            <a:xfrm>
              <a:off x="7674660" y="2128938"/>
              <a:ext cx="64652" cy="67079"/>
            </a:xfrm>
            <a:custGeom>
              <a:avLst/>
              <a:gdLst>
                <a:gd name="connsiteX0" fmla="*/ 42047 w 45278"/>
                <a:gd name="connsiteY0" fmla="*/ 27543 h 46978"/>
                <a:gd name="connsiteX1" fmla="*/ 6328 w 45278"/>
                <a:gd name="connsiteY1" fmla="*/ 27543 h 46978"/>
                <a:gd name="connsiteX2" fmla="*/ 10805 w 45278"/>
                <a:gd name="connsiteY2" fmla="*/ 35544 h 46978"/>
                <a:gd name="connsiteX3" fmla="*/ 20330 w 45278"/>
                <a:gd name="connsiteY3" fmla="*/ 38592 h 46978"/>
                <a:gd name="connsiteX4" fmla="*/ 33380 w 45278"/>
                <a:gd name="connsiteY4" fmla="*/ 33163 h 46978"/>
                <a:gd name="connsiteX5" fmla="*/ 38903 w 45278"/>
                <a:gd name="connsiteY5" fmla="*/ 39164 h 46978"/>
                <a:gd name="connsiteX6" fmla="*/ 19853 w 45278"/>
                <a:gd name="connsiteY6" fmla="*/ 46784 h 46978"/>
                <a:gd name="connsiteX7" fmla="*/ 3565 w 45278"/>
                <a:gd name="connsiteY7" fmla="*/ 40402 h 46978"/>
                <a:gd name="connsiteX8" fmla="*/ 3565 w 45278"/>
                <a:gd name="connsiteY8" fmla="*/ 6207 h 46978"/>
                <a:gd name="connsiteX9" fmla="*/ 19757 w 45278"/>
                <a:gd name="connsiteY9" fmla="*/ -175 h 46978"/>
                <a:gd name="connsiteX10" fmla="*/ 35570 w 45278"/>
                <a:gd name="connsiteY10" fmla="*/ 5445 h 46978"/>
                <a:gd name="connsiteX11" fmla="*/ 42047 w 45278"/>
                <a:gd name="connsiteY11" fmla="*/ 20876 h 46978"/>
                <a:gd name="connsiteX12" fmla="*/ 6328 w 45278"/>
                <a:gd name="connsiteY12" fmla="*/ 20018 h 46978"/>
                <a:gd name="connsiteX13" fmla="*/ 32522 w 45278"/>
                <a:gd name="connsiteY13" fmla="*/ 20018 h 46978"/>
                <a:gd name="connsiteX14" fmla="*/ 28903 w 45278"/>
                <a:gd name="connsiteY14" fmla="*/ 11160 h 46978"/>
                <a:gd name="connsiteX15" fmla="*/ 20043 w 45278"/>
                <a:gd name="connsiteY15" fmla="*/ 8112 h 46978"/>
                <a:gd name="connsiteX16" fmla="*/ 10518 w 45278"/>
                <a:gd name="connsiteY16" fmla="*/ 11255 h 46978"/>
                <a:gd name="connsiteX17" fmla="*/ 6614 w 45278"/>
                <a:gd name="connsiteY17" fmla="*/ 20018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278" h="46978">
                  <a:moveTo>
                    <a:pt x="42047" y="27543"/>
                  </a:moveTo>
                  <a:lnTo>
                    <a:pt x="6328" y="27543"/>
                  </a:lnTo>
                  <a:cubicBezTo>
                    <a:pt x="6423" y="30772"/>
                    <a:pt x="8137" y="33734"/>
                    <a:pt x="10805" y="35544"/>
                  </a:cubicBezTo>
                  <a:cubicBezTo>
                    <a:pt x="13567" y="37535"/>
                    <a:pt x="16902" y="38602"/>
                    <a:pt x="20330" y="38592"/>
                  </a:cubicBezTo>
                  <a:cubicBezTo>
                    <a:pt x="25283" y="38916"/>
                    <a:pt x="30141" y="36916"/>
                    <a:pt x="33380" y="33163"/>
                  </a:cubicBezTo>
                  <a:lnTo>
                    <a:pt x="38903" y="39164"/>
                  </a:lnTo>
                  <a:cubicBezTo>
                    <a:pt x="33950" y="44269"/>
                    <a:pt x="26997" y="47031"/>
                    <a:pt x="19853" y="46784"/>
                  </a:cubicBezTo>
                  <a:cubicBezTo>
                    <a:pt x="13758" y="46917"/>
                    <a:pt x="7947" y="44622"/>
                    <a:pt x="3565" y="40402"/>
                  </a:cubicBezTo>
                  <a:cubicBezTo>
                    <a:pt x="-5483" y="30810"/>
                    <a:pt x="-5483" y="15799"/>
                    <a:pt x="3565" y="6207"/>
                  </a:cubicBezTo>
                  <a:cubicBezTo>
                    <a:pt x="7947" y="2016"/>
                    <a:pt x="13758" y="-280"/>
                    <a:pt x="19757" y="-175"/>
                  </a:cubicBezTo>
                  <a:cubicBezTo>
                    <a:pt x="25569" y="-298"/>
                    <a:pt x="31189" y="1702"/>
                    <a:pt x="35570" y="5445"/>
                  </a:cubicBezTo>
                  <a:cubicBezTo>
                    <a:pt x="39952" y="9369"/>
                    <a:pt x="42237" y="15027"/>
                    <a:pt x="42047" y="20876"/>
                  </a:cubicBezTo>
                  <a:close/>
                  <a:moveTo>
                    <a:pt x="6328" y="20018"/>
                  </a:moveTo>
                  <a:lnTo>
                    <a:pt x="32522" y="20018"/>
                  </a:lnTo>
                  <a:cubicBezTo>
                    <a:pt x="32712" y="16666"/>
                    <a:pt x="31378" y="13389"/>
                    <a:pt x="28903" y="11160"/>
                  </a:cubicBezTo>
                  <a:cubicBezTo>
                    <a:pt x="26427" y="9065"/>
                    <a:pt x="23283" y="7979"/>
                    <a:pt x="20043" y="8112"/>
                  </a:cubicBezTo>
                  <a:cubicBezTo>
                    <a:pt x="16616" y="8055"/>
                    <a:pt x="13281" y="9160"/>
                    <a:pt x="10518" y="11255"/>
                  </a:cubicBezTo>
                  <a:cubicBezTo>
                    <a:pt x="7851" y="13351"/>
                    <a:pt x="6423" y="16627"/>
                    <a:pt x="6614" y="20018"/>
                  </a:cubicBezTo>
                  <a:close/>
                </a:path>
              </a:pathLst>
            </a:custGeom>
            <a:solidFill>
              <a:srgbClr val="6D6E71"/>
            </a:solidFill>
            <a:ln w="9525" cap="flat">
              <a:noFill/>
              <a:prstDash val="solid"/>
              <a:miter/>
            </a:ln>
          </p:spPr>
          <p:txBody>
            <a:bodyPr rtlCol="0" anchor="ctr"/>
            <a:lstStyle/>
            <a:p>
              <a:endParaRPr lang="en-US"/>
            </a:p>
          </p:txBody>
        </p:sp>
        <p:sp>
          <p:nvSpPr>
            <p:cNvPr id="339" name="Freeform: Shape 338">
              <a:extLst>
                <a:ext uri="{FF2B5EF4-FFF2-40B4-BE49-F238E27FC236}">
                  <a16:creationId xmlns:a16="http://schemas.microsoft.com/office/drawing/2014/main" id="{7B6C9AB1-6F13-4E1D-B4C3-A1A2C3A63E23}"/>
                </a:ext>
              </a:extLst>
            </p:cNvPr>
            <p:cNvSpPr/>
            <p:nvPr/>
          </p:nvSpPr>
          <p:spPr>
            <a:xfrm>
              <a:off x="7783343" y="2128789"/>
              <a:ext cx="58028" cy="67099"/>
            </a:xfrm>
            <a:custGeom>
              <a:avLst/>
              <a:gdLst>
                <a:gd name="connsiteX0" fmla="*/ 37178 w 40639"/>
                <a:gd name="connsiteY0" fmla="*/ 46220 h 46992"/>
                <a:gd name="connsiteX1" fmla="*/ 28416 w 40639"/>
                <a:gd name="connsiteY1" fmla="*/ 46220 h 46992"/>
                <a:gd name="connsiteX2" fmla="*/ 28416 w 40639"/>
                <a:gd name="connsiteY2" fmla="*/ 40029 h 46992"/>
                <a:gd name="connsiteX3" fmla="*/ 13270 w 40639"/>
                <a:gd name="connsiteY3" fmla="*/ 46792 h 46992"/>
                <a:gd name="connsiteX4" fmla="*/ 1459 w 40639"/>
                <a:gd name="connsiteY4" fmla="*/ 42792 h 46992"/>
                <a:gd name="connsiteX5" fmla="*/ -3208 w 40639"/>
                <a:gd name="connsiteY5" fmla="*/ 32028 h 46992"/>
                <a:gd name="connsiteX6" fmla="*/ 1745 w 40639"/>
                <a:gd name="connsiteY6" fmla="*/ 21932 h 46992"/>
                <a:gd name="connsiteX7" fmla="*/ 15270 w 40639"/>
                <a:gd name="connsiteY7" fmla="*/ 18598 h 46992"/>
                <a:gd name="connsiteX8" fmla="*/ 27653 w 40639"/>
                <a:gd name="connsiteY8" fmla="*/ 18598 h 46992"/>
                <a:gd name="connsiteX9" fmla="*/ 27653 w 40639"/>
                <a:gd name="connsiteY9" fmla="*/ 16884 h 46992"/>
                <a:gd name="connsiteX10" fmla="*/ 17556 w 40639"/>
                <a:gd name="connsiteY10" fmla="*/ 7835 h 46992"/>
                <a:gd name="connsiteX11" fmla="*/ 4317 w 40639"/>
                <a:gd name="connsiteY11" fmla="*/ 12502 h 46992"/>
                <a:gd name="connsiteX12" fmla="*/ 32 w 40639"/>
                <a:gd name="connsiteY12" fmla="*/ 6501 h 46992"/>
                <a:gd name="connsiteX13" fmla="*/ 19082 w 40639"/>
                <a:gd name="connsiteY13" fmla="*/ -166 h 46992"/>
                <a:gd name="connsiteX14" fmla="*/ 32320 w 40639"/>
                <a:gd name="connsiteY14" fmla="*/ 3929 h 46992"/>
                <a:gd name="connsiteX15" fmla="*/ 37369 w 40639"/>
                <a:gd name="connsiteY15" fmla="*/ 16788 h 46992"/>
                <a:gd name="connsiteX16" fmla="*/ 27653 w 40639"/>
                <a:gd name="connsiteY16" fmla="*/ 29266 h 46992"/>
                <a:gd name="connsiteX17" fmla="*/ 27653 w 40639"/>
                <a:gd name="connsiteY17" fmla="*/ 25456 h 46992"/>
                <a:gd name="connsiteX18" fmla="*/ 16891 w 40639"/>
                <a:gd name="connsiteY18" fmla="*/ 25456 h 46992"/>
                <a:gd name="connsiteX19" fmla="*/ 6508 w 40639"/>
                <a:gd name="connsiteY19" fmla="*/ 31933 h 46992"/>
                <a:gd name="connsiteX20" fmla="*/ 9080 w 40639"/>
                <a:gd name="connsiteY20" fmla="*/ 37077 h 46992"/>
                <a:gd name="connsiteX21" fmla="*/ 16224 w 40639"/>
                <a:gd name="connsiteY21" fmla="*/ 38791 h 46992"/>
                <a:gd name="connsiteX22" fmla="*/ 24225 w 40639"/>
                <a:gd name="connsiteY22" fmla="*/ 36219 h 46992"/>
                <a:gd name="connsiteX23" fmla="*/ 27558 w 40639"/>
                <a:gd name="connsiteY23" fmla="*/ 29266 h 4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9" h="46992">
                  <a:moveTo>
                    <a:pt x="37178" y="46220"/>
                  </a:moveTo>
                  <a:lnTo>
                    <a:pt x="28416" y="46220"/>
                  </a:lnTo>
                  <a:lnTo>
                    <a:pt x="28416" y="40029"/>
                  </a:lnTo>
                  <a:cubicBezTo>
                    <a:pt x="24700" y="44563"/>
                    <a:pt x="19082" y="47068"/>
                    <a:pt x="13270" y="46792"/>
                  </a:cubicBezTo>
                  <a:cubicBezTo>
                    <a:pt x="8985" y="46954"/>
                    <a:pt x="4794" y="45525"/>
                    <a:pt x="1459" y="42792"/>
                  </a:cubicBezTo>
                  <a:cubicBezTo>
                    <a:pt x="-1589" y="40087"/>
                    <a:pt x="-3303" y="36134"/>
                    <a:pt x="-3208" y="32028"/>
                  </a:cubicBezTo>
                  <a:cubicBezTo>
                    <a:pt x="-3398" y="28037"/>
                    <a:pt x="-1494" y="24218"/>
                    <a:pt x="1745" y="21932"/>
                  </a:cubicBezTo>
                  <a:cubicBezTo>
                    <a:pt x="5841" y="19522"/>
                    <a:pt x="10508" y="18360"/>
                    <a:pt x="15270" y="18598"/>
                  </a:cubicBezTo>
                  <a:lnTo>
                    <a:pt x="27653" y="18598"/>
                  </a:lnTo>
                  <a:lnTo>
                    <a:pt x="27653" y="16884"/>
                  </a:lnTo>
                  <a:cubicBezTo>
                    <a:pt x="27653" y="10883"/>
                    <a:pt x="24319" y="7835"/>
                    <a:pt x="17556" y="7835"/>
                  </a:cubicBezTo>
                  <a:cubicBezTo>
                    <a:pt x="12794" y="8006"/>
                    <a:pt x="8126" y="9635"/>
                    <a:pt x="4317" y="12502"/>
                  </a:cubicBezTo>
                  <a:lnTo>
                    <a:pt x="32" y="6501"/>
                  </a:lnTo>
                  <a:cubicBezTo>
                    <a:pt x="5364" y="2101"/>
                    <a:pt x="12129" y="-262"/>
                    <a:pt x="19082" y="-166"/>
                  </a:cubicBezTo>
                  <a:cubicBezTo>
                    <a:pt x="23844" y="-338"/>
                    <a:pt x="28511" y="1101"/>
                    <a:pt x="32320" y="3929"/>
                  </a:cubicBezTo>
                  <a:cubicBezTo>
                    <a:pt x="35941" y="7187"/>
                    <a:pt x="37750" y="11950"/>
                    <a:pt x="37369" y="16788"/>
                  </a:cubicBezTo>
                  <a:close/>
                  <a:moveTo>
                    <a:pt x="27653" y="29266"/>
                  </a:moveTo>
                  <a:lnTo>
                    <a:pt x="27653" y="25456"/>
                  </a:lnTo>
                  <a:lnTo>
                    <a:pt x="16891" y="25456"/>
                  </a:lnTo>
                  <a:cubicBezTo>
                    <a:pt x="9938" y="25456"/>
                    <a:pt x="6508" y="27552"/>
                    <a:pt x="6508" y="31933"/>
                  </a:cubicBezTo>
                  <a:cubicBezTo>
                    <a:pt x="6413" y="33971"/>
                    <a:pt x="7366" y="35914"/>
                    <a:pt x="9080" y="37077"/>
                  </a:cubicBezTo>
                  <a:cubicBezTo>
                    <a:pt x="11270" y="38334"/>
                    <a:pt x="13747" y="38934"/>
                    <a:pt x="16224" y="38791"/>
                  </a:cubicBezTo>
                  <a:cubicBezTo>
                    <a:pt x="19082" y="38848"/>
                    <a:pt x="21937" y="37943"/>
                    <a:pt x="24225" y="36219"/>
                  </a:cubicBezTo>
                  <a:cubicBezTo>
                    <a:pt x="26416" y="34600"/>
                    <a:pt x="27653" y="31990"/>
                    <a:pt x="27558" y="29266"/>
                  </a:cubicBezTo>
                  <a:close/>
                </a:path>
              </a:pathLst>
            </a:custGeom>
            <a:solidFill>
              <a:srgbClr val="6D6E71"/>
            </a:solidFill>
            <a:ln w="9525" cap="flat">
              <a:noFill/>
              <a:prstDash val="solid"/>
              <a:miter/>
            </a:ln>
          </p:spPr>
          <p:txBody>
            <a:bodyPr rtlCol="0" anchor="ctr"/>
            <a:lstStyle/>
            <a:p>
              <a:endParaRPr lang="en-US"/>
            </a:p>
          </p:txBody>
        </p:sp>
        <p:sp>
          <p:nvSpPr>
            <p:cNvPr id="340" name="Freeform: Shape 339">
              <a:extLst>
                <a:ext uri="{FF2B5EF4-FFF2-40B4-BE49-F238E27FC236}">
                  <a16:creationId xmlns:a16="http://schemas.microsoft.com/office/drawing/2014/main" id="{58F20B50-2D7C-4015-8E0A-EE8BAC0B1CDE}"/>
                </a:ext>
              </a:extLst>
            </p:cNvPr>
            <p:cNvSpPr/>
            <p:nvPr/>
          </p:nvSpPr>
          <p:spPr>
            <a:xfrm>
              <a:off x="7893801" y="2128866"/>
              <a:ext cx="104933" cy="66449"/>
            </a:xfrm>
            <a:custGeom>
              <a:avLst/>
              <a:gdLst>
                <a:gd name="connsiteX0" fmla="*/ 6304 w 73489"/>
                <a:gd name="connsiteY0" fmla="*/ 21497 h 46537"/>
                <a:gd name="connsiteX1" fmla="*/ 6304 w 73489"/>
                <a:gd name="connsiteY1" fmla="*/ 46167 h 46537"/>
                <a:gd name="connsiteX2" fmla="*/ -3221 w 73489"/>
                <a:gd name="connsiteY2" fmla="*/ 46167 h 46537"/>
                <a:gd name="connsiteX3" fmla="*/ -3221 w 73489"/>
                <a:gd name="connsiteY3" fmla="*/ 542 h 46537"/>
                <a:gd name="connsiteX4" fmla="*/ 6304 w 73489"/>
                <a:gd name="connsiteY4" fmla="*/ 542 h 46537"/>
                <a:gd name="connsiteX5" fmla="*/ 6304 w 73489"/>
                <a:gd name="connsiteY5" fmla="*/ 8924 h 46537"/>
                <a:gd name="connsiteX6" fmla="*/ 12495 w 73489"/>
                <a:gd name="connsiteY6" fmla="*/ 2257 h 46537"/>
                <a:gd name="connsiteX7" fmla="*/ 21447 w 73489"/>
                <a:gd name="connsiteY7" fmla="*/ -125 h 46537"/>
                <a:gd name="connsiteX8" fmla="*/ 36116 w 73489"/>
                <a:gd name="connsiteY8" fmla="*/ 8829 h 46537"/>
                <a:gd name="connsiteX9" fmla="*/ 52976 w 73489"/>
                <a:gd name="connsiteY9" fmla="*/ -125 h 46537"/>
                <a:gd name="connsiteX10" fmla="*/ 65454 w 73489"/>
                <a:gd name="connsiteY10" fmla="*/ 4638 h 46537"/>
                <a:gd name="connsiteX11" fmla="*/ 70217 w 73489"/>
                <a:gd name="connsiteY11" fmla="*/ 18259 h 46537"/>
                <a:gd name="connsiteX12" fmla="*/ 70217 w 73489"/>
                <a:gd name="connsiteY12" fmla="*/ 46167 h 46537"/>
                <a:gd name="connsiteX13" fmla="*/ 60692 w 73489"/>
                <a:gd name="connsiteY13" fmla="*/ 46167 h 46537"/>
                <a:gd name="connsiteX14" fmla="*/ 60692 w 73489"/>
                <a:gd name="connsiteY14" fmla="*/ 20926 h 46537"/>
                <a:gd name="connsiteX15" fmla="*/ 50213 w 73489"/>
                <a:gd name="connsiteY15" fmla="*/ 8352 h 46537"/>
                <a:gd name="connsiteX16" fmla="*/ 41642 w 73489"/>
                <a:gd name="connsiteY16" fmla="*/ 11496 h 46537"/>
                <a:gd name="connsiteX17" fmla="*/ 37830 w 73489"/>
                <a:gd name="connsiteY17" fmla="*/ 21021 h 46537"/>
                <a:gd name="connsiteX18" fmla="*/ 37830 w 73489"/>
                <a:gd name="connsiteY18" fmla="*/ 46357 h 46537"/>
                <a:gd name="connsiteX19" fmla="*/ 28305 w 73489"/>
                <a:gd name="connsiteY19" fmla="*/ 46357 h 46537"/>
                <a:gd name="connsiteX20" fmla="*/ 28305 w 73489"/>
                <a:gd name="connsiteY20" fmla="*/ 20926 h 46537"/>
                <a:gd name="connsiteX21" fmla="*/ 26019 w 73489"/>
                <a:gd name="connsiteY21" fmla="*/ 11401 h 46537"/>
                <a:gd name="connsiteX22" fmla="*/ 18780 w 73489"/>
                <a:gd name="connsiteY22" fmla="*/ 8352 h 46537"/>
                <a:gd name="connsiteX23" fmla="*/ 10113 w 73489"/>
                <a:gd name="connsiteY23" fmla="*/ 11686 h 46537"/>
                <a:gd name="connsiteX24" fmla="*/ 6304 w 73489"/>
                <a:gd name="connsiteY24" fmla="*/ 21497 h 46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89" h="46537">
                  <a:moveTo>
                    <a:pt x="6304" y="21497"/>
                  </a:moveTo>
                  <a:lnTo>
                    <a:pt x="6304" y="46167"/>
                  </a:lnTo>
                  <a:lnTo>
                    <a:pt x="-3221" y="46167"/>
                  </a:lnTo>
                  <a:lnTo>
                    <a:pt x="-3221" y="542"/>
                  </a:lnTo>
                  <a:lnTo>
                    <a:pt x="6304" y="542"/>
                  </a:lnTo>
                  <a:lnTo>
                    <a:pt x="6304" y="8924"/>
                  </a:lnTo>
                  <a:cubicBezTo>
                    <a:pt x="7637" y="6114"/>
                    <a:pt x="9827" y="3781"/>
                    <a:pt x="12495" y="2257"/>
                  </a:cubicBezTo>
                  <a:cubicBezTo>
                    <a:pt x="15257" y="713"/>
                    <a:pt x="18306" y="-106"/>
                    <a:pt x="21447" y="-125"/>
                  </a:cubicBezTo>
                  <a:cubicBezTo>
                    <a:pt x="27735" y="-677"/>
                    <a:pt x="33735" y="2952"/>
                    <a:pt x="36116" y="8829"/>
                  </a:cubicBezTo>
                  <a:cubicBezTo>
                    <a:pt x="39925" y="3238"/>
                    <a:pt x="46213" y="-115"/>
                    <a:pt x="52976" y="-125"/>
                  </a:cubicBezTo>
                  <a:cubicBezTo>
                    <a:pt x="57643" y="-315"/>
                    <a:pt x="62119" y="1409"/>
                    <a:pt x="65454" y="4638"/>
                  </a:cubicBezTo>
                  <a:cubicBezTo>
                    <a:pt x="68882" y="8314"/>
                    <a:pt x="70598" y="13248"/>
                    <a:pt x="70217" y="18259"/>
                  </a:cubicBezTo>
                  <a:lnTo>
                    <a:pt x="70217" y="46167"/>
                  </a:lnTo>
                  <a:lnTo>
                    <a:pt x="60692" y="46167"/>
                  </a:lnTo>
                  <a:lnTo>
                    <a:pt x="60692" y="20926"/>
                  </a:lnTo>
                  <a:cubicBezTo>
                    <a:pt x="60692" y="12543"/>
                    <a:pt x="57166" y="8352"/>
                    <a:pt x="50213" y="8352"/>
                  </a:cubicBezTo>
                  <a:cubicBezTo>
                    <a:pt x="47069" y="8295"/>
                    <a:pt x="44023" y="9419"/>
                    <a:pt x="41642" y="11496"/>
                  </a:cubicBezTo>
                  <a:cubicBezTo>
                    <a:pt x="38974" y="13944"/>
                    <a:pt x="37639" y="17439"/>
                    <a:pt x="37830" y="21021"/>
                  </a:cubicBezTo>
                  <a:lnTo>
                    <a:pt x="37830" y="46357"/>
                  </a:lnTo>
                  <a:lnTo>
                    <a:pt x="28305" y="46357"/>
                  </a:lnTo>
                  <a:lnTo>
                    <a:pt x="28305" y="20926"/>
                  </a:lnTo>
                  <a:cubicBezTo>
                    <a:pt x="28591" y="17592"/>
                    <a:pt x="27735" y="14258"/>
                    <a:pt x="26019" y="11401"/>
                  </a:cubicBezTo>
                  <a:cubicBezTo>
                    <a:pt x="24210" y="9286"/>
                    <a:pt x="21543" y="8152"/>
                    <a:pt x="18780" y="8352"/>
                  </a:cubicBezTo>
                  <a:cubicBezTo>
                    <a:pt x="15543" y="8305"/>
                    <a:pt x="12495" y="9505"/>
                    <a:pt x="10113" y="11686"/>
                  </a:cubicBezTo>
                  <a:cubicBezTo>
                    <a:pt x="7446" y="14211"/>
                    <a:pt x="6018" y="17820"/>
                    <a:pt x="6304" y="21497"/>
                  </a:cubicBezTo>
                  <a:close/>
                </a:path>
              </a:pathLst>
            </a:custGeom>
            <a:solidFill>
              <a:srgbClr val="6D6E71"/>
            </a:solidFill>
            <a:ln w="9525" cap="flat">
              <a:noFill/>
              <a:prstDash val="solid"/>
              <a:miter/>
            </a:ln>
          </p:spPr>
          <p:txBody>
            <a:bodyPr rtlCol="0" anchor="ctr"/>
            <a:lstStyle/>
            <a:p>
              <a:endParaRPr lang="en-US"/>
            </a:p>
          </p:txBody>
        </p:sp>
        <p:sp>
          <p:nvSpPr>
            <p:cNvPr id="341" name="Freeform: Shape 340">
              <a:extLst>
                <a:ext uri="{FF2B5EF4-FFF2-40B4-BE49-F238E27FC236}">
                  <a16:creationId xmlns:a16="http://schemas.microsoft.com/office/drawing/2014/main" id="{86057461-A6D1-48AB-9A37-43B35A7D0113}"/>
                </a:ext>
              </a:extLst>
            </p:cNvPr>
            <p:cNvSpPr/>
            <p:nvPr/>
          </p:nvSpPr>
          <p:spPr>
            <a:xfrm>
              <a:off x="8014674" y="2128938"/>
              <a:ext cx="64652" cy="67079"/>
            </a:xfrm>
            <a:custGeom>
              <a:avLst/>
              <a:gdLst>
                <a:gd name="connsiteX0" fmla="*/ 42047 w 45278"/>
                <a:gd name="connsiteY0" fmla="*/ 27543 h 46978"/>
                <a:gd name="connsiteX1" fmla="*/ 6328 w 45278"/>
                <a:gd name="connsiteY1" fmla="*/ 27543 h 46978"/>
                <a:gd name="connsiteX2" fmla="*/ 10805 w 45278"/>
                <a:gd name="connsiteY2" fmla="*/ 35544 h 46978"/>
                <a:gd name="connsiteX3" fmla="*/ 20330 w 45278"/>
                <a:gd name="connsiteY3" fmla="*/ 38592 h 46978"/>
                <a:gd name="connsiteX4" fmla="*/ 33380 w 45278"/>
                <a:gd name="connsiteY4" fmla="*/ 33163 h 46978"/>
                <a:gd name="connsiteX5" fmla="*/ 38903 w 45278"/>
                <a:gd name="connsiteY5" fmla="*/ 39164 h 46978"/>
                <a:gd name="connsiteX6" fmla="*/ 19853 w 45278"/>
                <a:gd name="connsiteY6" fmla="*/ 46784 h 46978"/>
                <a:gd name="connsiteX7" fmla="*/ 3565 w 45278"/>
                <a:gd name="connsiteY7" fmla="*/ 40402 h 46978"/>
                <a:gd name="connsiteX8" fmla="*/ 3565 w 45278"/>
                <a:gd name="connsiteY8" fmla="*/ 6207 h 46978"/>
                <a:gd name="connsiteX9" fmla="*/ 19757 w 45278"/>
                <a:gd name="connsiteY9" fmla="*/ -175 h 46978"/>
                <a:gd name="connsiteX10" fmla="*/ 35570 w 45278"/>
                <a:gd name="connsiteY10" fmla="*/ 5445 h 46978"/>
                <a:gd name="connsiteX11" fmla="*/ 42047 w 45278"/>
                <a:gd name="connsiteY11" fmla="*/ 20876 h 46978"/>
                <a:gd name="connsiteX12" fmla="*/ 6328 w 45278"/>
                <a:gd name="connsiteY12" fmla="*/ 20018 h 46978"/>
                <a:gd name="connsiteX13" fmla="*/ 32426 w 45278"/>
                <a:gd name="connsiteY13" fmla="*/ 20018 h 46978"/>
                <a:gd name="connsiteX14" fmla="*/ 28808 w 45278"/>
                <a:gd name="connsiteY14" fmla="*/ 11160 h 46978"/>
                <a:gd name="connsiteX15" fmla="*/ 19948 w 45278"/>
                <a:gd name="connsiteY15" fmla="*/ 8112 h 46978"/>
                <a:gd name="connsiteX16" fmla="*/ 10423 w 45278"/>
                <a:gd name="connsiteY16" fmla="*/ 11255 h 46978"/>
                <a:gd name="connsiteX17" fmla="*/ 5851 w 45278"/>
                <a:gd name="connsiteY17" fmla="*/ 20018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278" h="46978">
                  <a:moveTo>
                    <a:pt x="42047" y="27543"/>
                  </a:moveTo>
                  <a:lnTo>
                    <a:pt x="6328" y="27543"/>
                  </a:lnTo>
                  <a:cubicBezTo>
                    <a:pt x="6423" y="30772"/>
                    <a:pt x="8137" y="33734"/>
                    <a:pt x="10805" y="35544"/>
                  </a:cubicBezTo>
                  <a:cubicBezTo>
                    <a:pt x="13567" y="37535"/>
                    <a:pt x="16902" y="38602"/>
                    <a:pt x="20330" y="38592"/>
                  </a:cubicBezTo>
                  <a:cubicBezTo>
                    <a:pt x="25283" y="38916"/>
                    <a:pt x="30141" y="36916"/>
                    <a:pt x="33380" y="33163"/>
                  </a:cubicBezTo>
                  <a:lnTo>
                    <a:pt x="38903" y="39164"/>
                  </a:lnTo>
                  <a:cubicBezTo>
                    <a:pt x="33950" y="44269"/>
                    <a:pt x="26997" y="47031"/>
                    <a:pt x="19853" y="46784"/>
                  </a:cubicBezTo>
                  <a:cubicBezTo>
                    <a:pt x="13758" y="46917"/>
                    <a:pt x="7947" y="44622"/>
                    <a:pt x="3565" y="40402"/>
                  </a:cubicBezTo>
                  <a:cubicBezTo>
                    <a:pt x="-5483" y="30810"/>
                    <a:pt x="-5483" y="15799"/>
                    <a:pt x="3565" y="6207"/>
                  </a:cubicBezTo>
                  <a:cubicBezTo>
                    <a:pt x="7947" y="2026"/>
                    <a:pt x="13758" y="-270"/>
                    <a:pt x="19757" y="-175"/>
                  </a:cubicBezTo>
                  <a:cubicBezTo>
                    <a:pt x="25569" y="-298"/>
                    <a:pt x="31189" y="1702"/>
                    <a:pt x="35570" y="5445"/>
                  </a:cubicBezTo>
                  <a:cubicBezTo>
                    <a:pt x="39952" y="9369"/>
                    <a:pt x="42237" y="15027"/>
                    <a:pt x="42047" y="20876"/>
                  </a:cubicBezTo>
                  <a:close/>
                  <a:moveTo>
                    <a:pt x="6328" y="20018"/>
                  </a:moveTo>
                  <a:lnTo>
                    <a:pt x="32426" y="20018"/>
                  </a:lnTo>
                  <a:cubicBezTo>
                    <a:pt x="32617" y="16666"/>
                    <a:pt x="31285" y="13389"/>
                    <a:pt x="28808" y="11160"/>
                  </a:cubicBezTo>
                  <a:cubicBezTo>
                    <a:pt x="26331" y="9065"/>
                    <a:pt x="23187" y="7979"/>
                    <a:pt x="19948" y="8112"/>
                  </a:cubicBezTo>
                  <a:cubicBezTo>
                    <a:pt x="16520" y="8055"/>
                    <a:pt x="13186" y="9160"/>
                    <a:pt x="10423" y="11255"/>
                  </a:cubicBezTo>
                  <a:cubicBezTo>
                    <a:pt x="7472" y="13208"/>
                    <a:pt x="5756" y="16513"/>
                    <a:pt x="5851" y="20018"/>
                  </a:cubicBezTo>
                  <a:close/>
                </a:path>
              </a:pathLst>
            </a:custGeom>
            <a:solidFill>
              <a:srgbClr val="6D6E71"/>
            </a:solidFill>
            <a:ln w="9525" cap="flat">
              <a:noFill/>
              <a:prstDash val="solid"/>
              <a:miter/>
            </a:ln>
          </p:spPr>
          <p:txBody>
            <a:bodyPr rtlCol="0" anchor="ctr"/>
            <a:lstStyle/>
            <a:p>
              <a:endParaRPr lang="en-US"/>
            </a:p>
          </p:txBody>
        </p:sp>
        <p:sp>
          <p:nvSpPr>
            <p:cNvPr id="342" name="Freeform: Shape 341">
              <a:extLst>
                <a:ext uri="{FF2B5EF4-FFF2-40B4-BE49-F238E27FC236}">
                  <a16:creationId xmlns:a16="http://schemas.microsoft.com/office/drawing/2014/main" id="{C323422A-6BBA-4DB5-AADC-8FA87E244877}"/>
                </a:ext>
              </a:extLst>
            </p:cNvPr>
            <p:cNvSpPr/>
            <p:nvPr/>
          </p:nvSpPr>
          <p:spPr>
            <a:xfrm>
              <a:off x="8093864" y="2128930"/>
              <a:ext cx="59912" cy="66112"/>
            </a:xfrm>
            <a:custGeom>
              <a:avLst/>
              <a:gdLst>
                <a:gd name="connsiteX0" fmla="*/ 6304 w 41959"/>
                <a:gd name="connsiteY0" fmla="*/ 21452 h 46301"/>
                <a:gd name="connsiteX1" fmla="*/ 6304 w 41959"/>
                <a:gd name="connsiteY1" fmla="*/ 46122 h 46301"/>
                <a:gd name="connsiteX2" fmla="*/ -3221 w 41959"/>
                <a:gd name="connsiteY2" fmla="*/ 46122 h 46301"/>
                <a:gd name="connsiteX3" fmla="*/ -3221 w 41959"/>
                <a:gd name="connsiteY3" fmla="*/ 497 h 46301"/>
                <a:gd name="connsiteX4" fmla="*/ 6304 w 41959"/>
                <a:gd name="connsiteY4" fmla="*/ 497 h 46301"/>
                <a:gd name="connsiteX5" fmla="*/ 6304 w 41959"/>
                <a:gd name="connsiteY5" fmla="*/ 8879 h 46301"/>
                <a:gd name="connsiteX6" fmla="*/ 12685 w 41959"/>
                <a:gd name="connsiteY6" fmla="*/ 2212 h 46301"/>
                <a:gd name="connsiteX7" fmla="*/ 21447 w 41959"/>
                <a:gd name="connsiteY7" fmla="*/ -169 h 46301"/>
                <a:gd name="connsiteX8" fmla="*/ 33926 w 41959"/>
                <a:gd name="connsiteY8" fmla="*/ 4593 h 46301"/>
                <a:gd name="connsiteX9" fmla="*/ 38688 w 41959"/>
                <a:gd name="connsiteY9" fmla="*/ 18214 h 46301"/>
                <a:gd name="connsiteX10" fmla="*/ 38688 w 41959"/>
                <a:gd name="connsiteY10" fmla="*/ 46122 h 46301"/>
                <a:gd name="connsiteX11" fmla="*/ 29163 w 41959"/>
                <a:gd name="connsiteY11" fmla="*/ 46122 h 46301"/>
                <a:gd name="connsiteX12" fmla="*/ 29163 w 41959"/>
                <a:gd name="connsiteY12" fmla="*/ 20881 h 46301"/>
                <a:gd name="connsiteX13" fmla="*/ 18687 w 41959"/>
                <a:gd name="connsiteY13" fmla="*/ 8308 h 46301"/>
                <a:gd name="connsiteX14" fmla="*/ 10018 w 41959"/>
                <a:gd name="connsiteY14" fmla="*/ 11641 h 46301"/>
                <a:gd name="connsiteX15" fmla="*/ 6304 w 41959"/>
                <a:gd name="connsiteY15" fmla="*/ 21452 h 46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59" h="46301">
                  <a:moveTo>
                    <a:pt x="6304" y="21452"/>
                  </a:moveTo>
                  <a:lnTo>
                    <a:pt x="6304" y="46122"/>
                  </a:lnTo>
                  <a:lnTo>
                    <a:pt x="-3221" y="46122"/>
                  </a:lnTo>
                  <a:lnTo>
                    <a:pt x="-3221" y="497"/>
                  </a:lnTo>
                  <a:lnTo>
                    <a:pt x="6304" y="497"/>
                  </a:lnTo>
                  <a:lnTo>
                    <a:pt x="6304" y="8879"/>
                  </a:lnTo>
                  <a:cubicBezTo>
                    <a:pt x="7732" y="6098"/>
                    <a:pt x="10018" y="3783"/>
                    <a:pt x="12685" y="2212"/>
                  </a:cubicBezTo>
                  <a:cubicBezTo>
                    <a:pt x="15352" y="659"/>
                    <a:pt x="18401" y="-160"/>
                    <a:pt x="21447" y="-169"/>
                  </a:cubicBezTo>
                  <a:cubicBezTo>
                    <a:pt x="26115" y="-331"/>
                    <a:pt x="30593" y="1383"/>
                    <a:pt x="33926" y="4593"/>
                  </a:cubicBezTo>
                  <a:cubicBezTo>
                    <a:pt x="37260" y="8298"/>
                    <a:pt x="39070" y="13213"/>
                    <a:pt x="38688" y="18214"/>
                  </a:cubicBezTo>
                  <a:lnTo>
                    <a:pt x="38688" y="46122"/>
                  </a:lnTo>
                  <a:lnTo>
                    <a:pt x="29163" y="46122"/>
                  </a:lnTo>
                  <a:lnTo>
                    <a:pt x="29163" y="20881"/>
                  </a:lnTo>
                  <a:cubicBezTo>
                    <a:pt x="29163" y="12499"/>
                    <a:pt x="25640" y="8308"/>
                    <a:pt x="18687" y="8308"/>
                  </a:cubicBezTo>
                  <a:cubicBezTo>
                    <a:pt x="15448" y="8279"/>
                    <a:pt x="12399" y="9470"/>
                    <a:pt x="10018" y="11641"/>
                  </a:cubicBezTo>
                  <a:cubicBezTo>
                    <a:pt x="7351" y="14185"/>
                    <a:pt x="6018" y="17785"/>
                    <a:pt x="6304" y="21452"/>
                  </a:cubicBezTo>
                  <a:close/>
                </a:path>
              </a:pathLst>
            </a:custGeom>
            <a:solidFill>
              <a:srgbClr val="6D6E71"/>
            </a:solidFill>
            <a:ln w="9525" cap="flat">
              <a:noFill/>
              <a:prstDash val="solid"/>
              <a:miter/>
            </a:ln>
          </p:spPr>
          <p:txBody>
            <a:bodyPr rtlCol="0" anchor="ctr"/>
            <a:lstStyle/>
            <a:p>
              <a:endParaRPr lang="en-US"/>
            </a:p>
          </p:txBody>
        </p:sp>
        <p:sp>
          <p:nvSpPr>
            <p:cNvPr id="343" name="Freeform: Shape 342">
              <a:extLst>
                <a:ext uri="{FF2B5EF4-FFF2-40B4-BE49-F238E27FC236}">
                  <a16:creationId xmlns:a16="http://schemas.microsoft.com/office/drawing/2014/main" id="{EA55F11A-F5CB-4CD8-A180-7693EC079155}"/>
                </a:ext>
              </a:extLst>
            </p:cNvPr>
            <p:cNvSpPr/>
            <p:nvPr/>
          </p:nvSpPr>
          <p:spPr>
            <a:xfrm>
              <a:off x="8167714" y="2109496"/>
              <a:ext cx="45289" cy="86508"/>
            </a:xfrm>
            <a:custGeom>
              <a:avLst/>
              <a:gdLst>
                <a:gd name="connsiteX0" fmla="*/ 12115 w 31718"/>
                <a:gd name="connsiteY0" fmla="*/ 21823 h 60585"/>
                <a:gd name="connsiteX1" fmla="*/ 12115 w 31718"/>
                <a:gd name="connsiteY1" fmla="*/ 44969 h 60585"/>
                <a:gd name="connsiteX2" fmla="*/ 13829 w 31718"/>
                <a:gd name="connsiteY2" fmla="*/ 50207 h 60585"/>
                <a:gd name="connsiteX3" fmla="*/ 18687 w 31718"/>
                <a:gd name="connsiteY3" fmla="*/ 52112 h 60585"/>
                <a:gd name="connsiteX4" fmla="*/ 24591 w 31718"/>
                <a:gd name="connsiteY4" fmla="*/ 49160 h 60585"/>
                <a:gd name="connsiteX5" fmla="*/ 28498 w 31718"/>
                <a:gd name="connsiteY5" fmla="*/ 55922 h 60585"/>
                <a:gd name="connsiteX6" fmla="*/ 17352 w 31718"/>
                <a:gd name="connsiteY6" fmla="*/ 60399 h 60585"/>
                <a:gd name="connsiteX7" fmla="*/ 6876 w 31718"/>
                <a:gd name="connsiteY7" fmla="*/ 56208 h 60585"/>
                <a:gd name="connsiteX8" fmla="*/ 2590 w 31718"/>
                <a:gd name="connsiteY8" fmla="*/ 44778 h 60585"/>
                <a:gd name="connsiteX9" fmla="*/ 2590 w 31718"/>
                <a:gd name="connsiteY9" fmla="*/ 21823 h 60585"/>
                <a:gd name="connsiteX10" fmla="*/ -3221 w 31718"/>
                <a:gd name="connsiteY10" fmla="*/ 21823 h 60585"/>
                <a:gd name="connsiteX11" fmla="*/ -3221 w 31718"/>
                <a:gd name="connsiteY11" fmla="*/ 14108 h 60585"/>
                <a:gd name="connsiteX12" fmla="*/ 2590 w 31718"/>
                <a:gd name="connsiteY12" fmla="*/ 14108 h 60585"/>
                <a:gd name="connsiteX13" fmla="*/ 2590 w 31718"/>
                <a:gd name="connsiteY13" fmla="*/ -180 h 60585"/>
                <a:gd name="connsiteX14" fmla="*/ 12115 w 31718"/>
                <a:gd name="connsiteY14" fmla="*/ -180 h 60585"/>
                <a:gd name="connsiteX15" fmla="*/ 12115 w 31718"/>
                <a:gd name="connsiteY15" fmla="*/ 14108 h 60585"/>
                <a:gd name="connsiteX16" fmla="*/ 24117 w 31718"/>
                <a:gd name="connsiteY16" fmla="*/ 14108 h 60585"/>
                <a:gd name="connsiteX17" fmla="*/ 24117 w 31718"/>
                <a:gd name="connsiteY17" fmla="*/ 21823 h 6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5">
                  <a:moveTo>
                    <a:pt x="12115" y="21823"/>
                  </a:moveTo>
                  <a:lnTo>
                    <a:pt x="12115" y="44969"/>
                  </a:lnTo>
                  <a:cubicBezTo>
                    <a:pt x="12020" y="46864"/>
                    <a:pt x="12590" y="48731"/>
                    <a:pt x="13829" y="50207"/>
                  </a:cubicBezTo>
                  <a:cubicBezTo>
                    <a:pt x="15066" y="51512"/>
                    <a:pt x="16878" y="52208"/>
                    <a:pt x="18687" y="52112"/>
                  </a:cubicBezTo>
                  <a:cubicBezTo>
                    <a:pt x="20973" y="51998"/>
                    <a:pt x="23164" y="50931"/>
                    <a:pt x="24591" y="49160"/>
                  </a:cubicBezTo>
                  <a:lnTo>
                    <a:pt x="28498" y="55922"/>
                  </a:lnTo>
                  <a:cubicBezTo>
                    <a:pt x="25545" y="58809"/>
                    <a:pt x="21545" y="60409"/>
                    <a:pt x="17352" y="60399"/>
                  </a:cubicBezTo>
                  <a:cubicBezTo>
                    <a:pt x="13448" y="60513"/>
                    <a:pt x="9639" y="58989"/>
                    <a:pt x="6876" y="56208"/>
                  </a:cubicBezTo>
                  <a:cubicBezTo>
                    <a:pt x="3923" y="53151"/>
                    <a:pt x="2400" y="49017"/>
                    <a:pt x="2590" y="44778"/>
                  </a:cubicBezTo>
                  <a:lnTo>
                    <a:pt x="2590" y="21823"/>
                  </a:lnTo>
                  <a:lnTo>
                    <a:pt x="-3221" y="21823"/>
                  </a:lnTo>
                  <a:lnTo>
                    <a:pt x="-3221" y="14108"/>
                  </a:lnTo>
                  <a:lnTo>
                    <a:pt x="2590" y="14108"/>
                  </a:lnTo>
                  <a:lnTo>
                    <a:pt x="2590" y="-180"/>
                  </a:lnTo>
                  <a:lnTo>
                    <a:pt x="12115" y="-180"/>
                  </a:lnTo>
                  <a:lnTo>
                    <a:pt x="12115" y="14108"/>
                  </a:lnTo>
                  <a:lnTo>
                    <a:pt x="24117" y="14108"/>
                  </a:lnTo>
                  <a:lnTo>
                    <a:pt x="24117" y="21823"/>
                  </a:lnTo>
                  <a:close/>
                </a:path>
              </a:pathLst>
            </a:custGeom>
            <a:solidFill>
              <a:srgbClr val="6D6E71"/>
            </a:solidFill>
            <a:ln w="9525" cap="flat">
              <a:noFill/>
              <a:prstDash val="solid"/>
              <a:miter/>
            </a:ln>
          </p:spPr>
          <p:txBody>
            <a:bodyPr rtlCol="0" anchor="ctr"/>
            <a:lstStyle/>
            <a:p>
              <a:endParaRPr lang="en-US"/>
            </a:p>
          </p:txBody>
        </p:sp>
        <p:sp>
          <p:nvSpPr>
            <p:cNvPr id="344" name="Freeform: Shape 343">
              <a:extLst>
                <a:ext uri="{FF2B5EF4-FFF2-40B4-BE49-F238E27FC236}">
                  <a16:creationId xmlns:a16="http://schemas.microsoft.com/office/drawing/2014/main" id="{B5BA7B0F-281D-4D66-BA6E-FFACC85B6F6D}"/>
                </a:ext>
              </a:extLst>
            </p:cNvPr>
            <p:cNvSpPr/>
            <p:nvPr/>
          </p:nvSpPr>
          <p:spPr>
            <a:xfrm>
              <a:off x="8218969" y="2128792"/>
              <a:ext cx="58028" cy="67097"/>
            </a:xfrm>
            <a:custGeom>
              <a:avLst/>
              <a:gdLst>
                <a:gd name="connsiteX0" fmla="*/ 37178 w 40639"/>
                <a:gd name="connsiteY0" fmla="*/ 46219 h 46991"/>
                <a:gd name="connsiteX1" fmla="*/ 28416 w 40639"/>
                <a:gd name="connsiteY1" fmla="*/ 46219 h 46991"/>
                <a:gd name="connsiteX2" fmla="*/ 28416 w 40639"/>
                <a:gd name="connsiteY2" fmla="*/ 40028 h 46991"/>
                <a:gd name="connsiteX3" fmla="*/ 13270 w 40639"/>
                <a:gd name="connsiteY3" fmla="*/ 46790 h 46991"/>
                <a:gd name="connsiteX4" fmla="*/ 1459 w 40639"/>
                <a:gd name="connsiteY4" fmla="*/ 42790 h 46991"/>
                <a:gd name="connsiteX5" fmla="*/ -3208 w 40639"/>
                <a:gd name="connsiteY5" fmla="*/ 32027 h 46991"/>
                <a:gd name="connsiteX6" fmla="*/ 1745 w 40639"/>
                <a:gd name="connsiteY6" fmla="*/ 21930 h 46991"/>
                <a:gd name="connsiteX7" fmla="*/ 15270 w 40639"/>
                <a:gd name="connsiteY7" fmla="*/ 18597 h 46991"/>
                <a:gd name="connsiteX8" fmla="*/ 27653 w 40639"/>
                <a:gd name="connsiteY8" fmla="*/ 18597 h 46991"/>
                <a:gd name="connsiteX9" fmla="*/ 27653 w 40639"/>
                <a:gd name="connsiteY9" fmla="*/ 16882 h 46991"/>
                <a:gd name="connsiteX10" fmla="*/ 17556 w 40639"/>
                <a:gd name="connsiteY10" fmla="*/ 7833 h 46991"/>
                <a:gd name="connsiteX11" fmla="*/ 4413 w 40639"/>
                <a:gd name="connsiteY11" fmla="*/ 12500 h 46991"/>
                <a:gd name="connsiteX12" fmla="*/ 127 w 40639"/>
                <a:gd name="connsiteY12" fmla="*/ 6500 h 46991"/>
                <a:gd name="connsiteX13" fmla="*/ 19177 w 40639"/>
                <a:gd name="connsiteY13" fmla="*/ -168 h 46991"/>
                <a:gd name="connsiteX14" fmla="*/ 32320 w 40639"/>
                <a:gd name="connsiteY14" fmla="*/ 3928 h 46991"/>
                <a:gd name="connsiteX15" fmla="*/ 37369 w 40639"/>
                <a:gd name="connsiteY15" fmla="*/ 16787 h 46991"/>
                <a:gd name="connsiteX16" fmla="*/ 27653 w 40639"/>
                <a:gd name="connsiteY16" fmla="*/ 29264 h 46991"/>
                <a:gd name="connsiteX17" fmla="*/ 27653 w 40639"/>
                <a:gd name="connsiteY17" fmla="*/ 25455 h 46991"/>
                <a:gd name="connsiteX18" fmla="*/ 16889 w 40639"/>
                <a:gd name="connsiteY18" fmla="*/ 25455 h 46991"/>
                <a:gd name="connsiteX19" fmla="*/ 6508 w 40639"/>
                <a:gd name="connsiteY19" fmla="*/ 31931 h 46991"/>
                <a:gd name="connsiteX20" fmla="*/ 9080 w 40639"/>
                <a:gd name="connsiteY20" fmla="*/ 37075 h 46991"/>
                <a:gd name="connsiteX21" fmla="*/ 16224 w 40639"/>
                <a:gd name="connsiteY21" fmla="*/ 38789 h 46991"/>
                <a:gd name="connsiteX22" fmla="*/ 24223 w 40639"/>
                <a:gd name="connsiteY22" fmla="*/ 36218 h 46991"/>
                <a:gd name="connsiteX23" fmla="*/ 27558 w 40639"/>
                <a:gd name="connsiteY23" fmla="*/ 29264 h 4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9" h="46991">
                  <a:moveTo>
                    <a:pt x="37178" y="46219"/>
                  </a:moveTo>
                  <a:lnTo>
                    <a:pt x="28416" y="46219"/>
                  </a:lnTo>
                  <a:lnTo>
                    <a:pt x="28416" y="40028"/>
                  </a:lnTo>
                  <a:cubicBezTo>
                    <a:pt x="24700" y="44562"/>
                    <a:pt x="19082" y="47067"/>
                    <a:pt x="13270" y="46790"/>
                  </a:cubicBezTo>
                  <a:cubicBezTo>
                    <a:pt x="8985" y="46952"/>
                    <a:pt x="4794" y="45524"/>
                    <a:pt x="1459" y="42790"/>
                  </a:cubicBezTo>
                  <a:cubicBezTo>
                    <a:pt x="-1589" y="40085"/>
                    <a:pt x="-3303" y="36132"/>
                    <a:pt x="-3208" y="32027"/>
                  </a:cubicBezTo>
                  <a:cubicBezTo>
                    <a:pt x="-3398" y="28036"/>
                    <a:pt x="-1494" y="24216"/>
                    <a:pt x="1745" y="21930"/>
                  </a:cubicBezTo>
                  <a:cubicBezTo>
                    <a:pt x="5841" y="19520"/>
                    <a:pt x="10508" y="18358"/>
                    <a:pt x="15270" y="18597"/>
                  </a:cubicBezTo>
                  <a:lnTo>
                    <a:pt x="27653" y="18597"/>
                  </a:lnTo>
                  <a:lnTo>
                    <a:pt x="27653" y="16882"/>
                  </a:lnTo>
                  <a:cubicBezTo>
                    <a:pt x="27653" y="10881"/>
                    <a:pt x="24319" y="7833"/>
                    <a:pt x="17556" y="7833"/>
                  </a:cubicBezTo>
                  <a:cubicBezTo>
                    <a:pt x="12794" y="7995"/>
                    <a:pt x="8222" y="9624"/>
                    <a:pt x="4413" y="12500"/>
                  </a:cubicBezTo>
                  <a:lnTo>
                    <a:pt x="127" y="6500"/>
                  </a:lnTo>
                  <a:cubicBezTo>
                    <a:pt x="5459" y="2071"/>
                    <a:pt x="12222" y="-292"/>
                    <a:pt x="19177" y="-168"/>
                  </a:cubicBezTo>
                  <a:cubicBezTo>
                    <a:pt x="23939" y="-330"/>
                    <a:pt x="28511" y="1118"/>
                    <a:pt x="32320" y="3928"/>
                  </a:cubicBezTo>
                  <a:cubicBezTo>
                    <a:pt x="35939" y="7186"/>
                    <a:pt x="37750" y="11948"/>
                    <a:pt x="37369" y="16787"/>
                  </a:cubicBezTo>
                  <a:close/>
                  <a:moveTo>
                    <a:pt x="27653" y="29264"/>
                  </a:moveTo>
                  <a:lnTo>
                    <a:pt x="27653" y="25455"/>
                  </a:lnTo>
                  <a:lnTo>
                    <a:pt x="16889" y="25455"/>
                  </a:lnTo>
                  <a:cubicBezTo>
                    <a:pt x="9936" y="25455"/>
                    <a:pt x="6508" y="27550"/>
                    <a:pt x="6508" y="31931"/>
                  </a:cubicBezTo>
                  <a:cubicBezTo>
                    <a:pt x="6413" y="33970"/>
                    <a:pt x="7364" y="35913"/>
                    <a:pt x="9080" y="37075"/>
                  </a:cubicBezTo>
                  <a:cubicBezTo>
                    <a:pt x="11270" y="38332"/>
                    <a:pt x="13747" y="38932"/>
                    <a:pt x="16224" y="38789"/>
                  </a:cubicBezTo>
                  <a:cubicBezTo>
                    <a:pt x="19082" y="38847"/>
                    <a:pt x="21937" y="37942"/>
                    <a:pt x="24223" y="36218"/>
                  </a:cubicBezTo>
                  <a:cubicBezTo>
                    <a:pt x="26414" y="34598"/>
                    <a:pt x="27653" y="31989"/>
                    <a:pt x="27558" y="29264"/>
                  </a:cubicBezTo>
                  <a:close/>
                </a:path>
              </a:pathLst>
            </a:custGeom>
            <a:solidFill>
              <a:srgbClr val="6D6E71"/>
            </a:solidFill>
            <a:ln w="9525" cap="flat">
              <a:noFill/>
              <a:prstDash val="solid"/>
              <a:miter/>
            </a:ln>
          </p:spPr>
          <p:txBody>
            <a:bodyPr rtlCol="0" anchor="ctr"/>
            <a:lstStyle/>
            <a:p>
              <a:endParaRPr lang="en-US"/>
            </a:p>
          </p:txBody>
        </p:sp>
        <p:sp>
          <p:nvSpPr>
            <p:cNvPr id="345" name="Freeform: Shape 344">
              <a:extLst>
                <a:ext uri="{FF2B5EF4-FFF2-40B4-BE49-F238E27FC236}">
                  <a16:creationId xmlns:a16="http://schemas.microsoft.com/office/drawing/2014/main" id="{056193DD-0BE2-4DE7-A52A-D13C4854A530}"/>
                </a:ext>
              </a:extLst>
            </p:cNvPr>
            <p:cNvSpPr/>
            <p:nvPr/>
          </p:nvSpPr>
          <p:spPr>
            <a:xfrm>
              <a:off x="8295831" y="2104601"/>
              <a:ext cx="13601" cy="90443"/>
            </a:xfrm>
            <a:custGeom>
              <a:avLst/>
              <a:gdLst>
                <a:gd name="connsiteX0" fmla="*/ 6304 w 9525"/>
                <a:gd name="connsiteY0" fmla="*/ 63161 h 63341"/>
                <a:gd name="connsiteX1" fmla="*/ -3221 w 9525"/>
                <a:gd name="connsiteY1" fmla="*/ 63161 h 63341"/>
                <a:gd name="connsiteX2" fmla="*/ -3221 w 9525"/>
                <a:gd name="connsiteY2" fmla="*/ -180 h 63341"/>
                <a:gd name="connsiteX3" fmla="*/ 6304 w 9525"/>
                <a:gd name="connsiteY3" fmla="*/ -180 h 63341"/>
              </a:gdLst>
              <a:ahLst/>
              <a:cxnLst>
                <a:cxn ang="0">
                  <a:pos x="connsiteX0" y="connsiteY0"/>
                </a:cxn>
                <a:cxn ang="0">
                  <a:pos x="connsiteX1" y="connsiteY1"/>
                </a:cxn>
                <a:cxn ang="0">
                  <a:pos x="connsiteX2" y="connsiteY2"/>
                </a:cxn>
                <a:cxn ang="0">
                  <a:pos x="connsiteX3" y="connsiteY3"/>
                </a:cxn>
              </a:cxnLst>
              <a:rect l="l" t="t" r="r" b="b"/>
              <a:pathLst>
                <a:path w="9525" h="63341">
                  <a:moveTo>
                    <a:pt x="6304" y="63161"/>
                  </a:moveTo>
                  <a:lnTo>
                    <a:pt x="-3221" y="63161"/>
                  </a:lnTo>
                  <a:lnTo>
                    <a:pt x="-3221" y="-180"/>
                  </a:lnTo>
                  <a:lnTo>
                    <a:pt x="6304" y="-180"/>
                  </a:lnTo>
                  <a:close/>
                </a:path>
              </a:pathLst>
            </a:custGeom>
            <a:solidFill>
              <a:srgbClr val="6D6E71"/>
            </a:solidFill>
            <a:ln w="9525" cap="flat">
              <a:noFill/>
              <a:prstDash val="solid"/>
              <a:miter/>
            </a:ln>
          </p:spPr>
          <p:txBody>
            <a:bodyPr rtlCol="0" anchor="ctr"/>
            <a:lstStyle/>
            <a:p>
              <a:endParaRPr lang="en-US"/>
            </a:p>
          </p:txBody>
        </p:sp>
        <p:sp>
          <p:nvSpPr>
            <p:cNvPr id="346" name="Freeform: Shape 345">
              <a:extLst>
                <a:ext uri="{FF2B5EF4-FFF2-40B4-BE49-F238E27FC236}">
                  <a16:creationId xmlns:a16="http://schemas.microsoft.com/office/drawing/2014/main" id="{0BC214D6-1212-4E74-B7B7-371ED7067516}"/>
                </a:ext>
              </a:extLst>
            </p:cNvPr>
            <p:cNvSpPr/>
            <p:nvPr/>
          </p:nvSpPr>
          <p:spPr>
            <a:xfrm>
              <a:off x="6831596" y="2254207"/>
              <a:ext cx="59915" cy="90715"/>
            </a:xfrm>
            <a:custGeom>
              <a:avLst/>
              <a:gdLst>
                <a:gd name="connsiteX0" fmla="*/ 6304 w 41961"/>
                <a:gd name="connsiteY0" fmla="*/ 38491 h 63531"/>
                <a:gd name="connsiteX1" fmla="*/ 6304 w 41961"/>
                <a:gd name="connsiteY1" fmla="*/ 63161 h 63531"/>
                <a:gd name="connsiteX2" fmla="*/ -3221 w 41961"/>
                <a:gd name="connsiteY2" fmla="*/ 63161 h 63531"/>
                <a:gd name="connsiteX3" fmla="*/ -3221 w 41961"/>
                <a:gd name="connsiteY3" fmla="*/ -180 h 63531"/>
                <a:gd name="connsiteX4" fmla="*/ 6304 w 41961"/>
                <a:gd name="connsiteY4" fmla="*/ -180 h 63531"/>
                <a:gd name="connsiteX5" fmla="*/ 6304 w 41961"/>
                <a:gd name="connsiteY5" fmla="*/ 26109 h 63531"/>
                <a:gd name="connsiteX6" fmla="*/ 12495 w 41961"/>
                <a:gd name="connsiteY6" fmla="*/ 19441 h 63531"/>
                <a:gd name="connsiteX7" fmla="*/ 21450 w 41961"/>
                <a:gd name="connsiteY7" fmla="*/ 17060 h 63531"/>
                <a:gd name="connsiteX8" fmla="*/ 33926 w 41961"/>
                <a:gd name="connsiteY8" fmla="*/ 21823 h 63531"/>
                <a:gd name="connsiteX9" fmla="*/ 38688 w 41961"/>
                <a:gd name="connsiteY9" fmla="*/ 35443 h 63531"/>
                <a:gd name="connsiteX10" fmla="*/ 38688 w 41961"/>
                <a:gd name="connsiteY10" fmla="*/ 63352 h 63531"/>
                <a:gd name="connsiteX11" fmla="*/ 29163 w 41961"/>
                <a:gd name="connsiteY11" fmla="*/ 63352 h 63531"/>
                <a:gd name="connsiteX12" fmla="*/ 29163 w 41961"/>
                <a:gd name="connsiteY12" fmla="*/ 37920 h 63531"/>
                <a:gd name="connsiteX13" fmla="*/ 18687 w 41961"/>
                <a:gd name="connsiteY13" fmla="*/ 25347 h 63531"/>
                <a:gd name="connsiteX14" fmla="*/ 10018 w 41961"/>
                <a:gd name="connsiteY14" fmla="*/ 28681 h 63531"/>
                <a:gd name="connsiteX15" fmla="*/ 6304 w 41961"/>
                <a:gd name="connsiteY15" fmla="*/ 38491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63531">
                  <a:moveTo>
                    <a:pt x="6304" y="38491"/>
                  </a:moveTo>
                  <a:lnTo>
                    <a:pt x="6304" y="63161"/>
                  </a:lnTo>
                  <a:lnTo>
                    <a:pt x="-3221" y="63161"/>
                  </a:lnTo>
                  <a:lnTo>
                    <a:pt x="-3221" y="-180"/>
                  </a:lnTo>
                  <a:lnTo>
                    <a:pt x="6304" y="-180"/>
                  </a:lnTo>
                  <a:lnTo>
                    <a:pt x="6304" y="26109"/>
                  </a:lnTo>
                  <a:cubicBezTo>
                    <a:pt x="7637" y="23318"/>
                    <a:pt x="9827" y="20994"/>
                    <a:pt x="12495" y="19441"/>
                  </a:cubicBezTo>
                  <a:cubicBezTo>
                    <a:pt x="15257" y="17927"/>
                    <a:pt x="18306" y="17108"/>
                    <a:pt x="21450" y="17060"/>
                  </a:cubicBezTo>
                  <a:cubicBezTo>
                    <a:pt x="26117" y="16870"/>
                    <a:pt x="30593" y="18594"/>
                    <a:pt x="33926" y="21823"/>
                  </a:cubicBezTo>
                  <a:cubicBezTo>
                    <a:pt x="37356" y="25500"/>
                    <a:pt x="39070" y="30433"/>
                    <a:pt x="38688" y="35443"/>
                  </a:cubicBezTo>
                  <a:lnTo>
                    <a:pt x="38688" y="63352"/>
                  </a:lnTo>
                  <a:lnTo>
                    <a:pt x="29163" y="63352"/>
                  </a:lnTo>
                  <a:lnTo>
                    <a:pt x="29163" y="37920"/>
                  </a:lnTo>
                  <a:cubicBezTo>
                    <a:pt x="29163" y="29538"/>
                    <a:pt x="25640" y="25347"/>
                    <a:pt x="18687" y="25347"/>
                  </a:cubicBezTo>
                  <a:cubicBezTo>
                    <a:pt x="15448" y="25318"/>
                    <a:pt x="12399" y="26509"/>
                    <a:pt x="10018" y="28681"/>
                  </a:cubicBezTo>
                  <a:cubicBezTo>
                    <a:pt x="7353" y="31214"/>
                    <a:pt x="6018" y="34824"/>
                    <a:pt x="6304" y="38491"/>
                  </a:cubicBezTo>
                  <a:close/>
                </a:path>
              </a:pathLst>
            </a:custGeom>
            <a:solidFill>
              <a:srgbClr val="6D6E71"/>
            </a:solidFill>
            <a:ln w="9525" cap="flat">
              <a:noFill/>
              <a:prstDash val="solid"/>
              <a:miter/>
            </a:ln>
          </p:spPr>
          <p:txBody>
            <a:bodyPr rtlCol="0" anchor="ctr"/>
            <a:lstStyle/>
            <a:p>
              <a:endParaRPr lang="en-US"/>
            </a:p>
          </p:txBody>
        </p:sp>
        <p:sp>
          <p:nvSpPr>
            <p:cNvPr id="347" name="Freeform: Shape 346">
              <a:extLst>
                <a:ext uri="{FF2B5EF4-FFF2-40B4-BE49-F238E27FC236}">
                  <a16:creationId xmlns:a16="http://schemas.microsoft.com/office/drawing/2014/main" id="{946161A0-61DD-42B3-BD09-849F286A2A49}"/>
                </a:ext>
              </a:extLst>
            </p:cNvPr>
            <p:cNvSpPr/>
            <p:nvPr/>
          </p:nvSpPr>
          <p:spPr>
            <a:xfrm>
              <a:off x="6906637" y="2278544"/>
              <a:ext cx="64691" cy="67079"/>
            </a:xfrm>
            <a:custGeom>
              <a:avLst/>
              <a:gdLst>
                <a:gd name="connsiteX0" fmla="*/ 42047 w 45306"/>
                <a:gd name="connsiteY0" fmla="*/ 27543 h 46978"/>
                <a:gd name="connsiteX1" fmla="*/ 6328 w 45306"/>
                <a:gd name="connsiteY1" fmla="*/ 27543 h 46978"/>
                <a:gd name="connsiteX2" fmla="*/ 10805 w 45306"/>
                <a:gd name="connsiteY2" fmla="*/ 35544 h 46978"/>
                <a:gd name="connsiteX3" fmla="*/ 20330 w 45306"/>
                <a:gd name="connsiteY3" fmla="*/ 38592 h 46978"/>
                <a:gd name="connsiteX4" fmla="*/ 33380 w 45306"/>
                <a:gd name="connsiteY4" fmla="*/ 33163 h 46978"/>
                <a:gd name="connsiteX5" fmla="*/ 38903 w 45306"/>
                <a:gd name="connsiteY5" fmla="*/ 39164 h 46978"/>
                <a:gd name="connsiteX6" fmla="*/ 19853 w 45306"/>
                <a:gd name="connsiteY6" fmla="*/ 46784 h 46978"/>
                <a:gd name="connsiteX7" fmla="*/ 3565 w 45306"/>
                <a:gd name="connsiteY7" fmla="*/ 40402 h 46978"/>
                <a:gd name="connsiteX8" fmla="*/ 3565 w 45306"/>
                <a:gd name="connsiteY8" fmla="*/ 6207 h 46978"/>
                <a:gd name="connsiteX9" fmla="*/ 19757 w 45306"/>
                <a:gd name="connsiteY9" fmla="*/ -175 h 46978"/>
                <a:gd name="connsiteX10" fmla="*/ 35570 w 45306"/>
                <a:gd name="connsiteY10" fmla="*/ 5445 h 46978"/>
                <a:gd name="connsiteX11" fmla="*/ 42047 w 45306"/>
                <a:gd name="connsiteY11" fmla="*/ 20876 h 46978"/>
                <a:gd name="connsiteX12" fmla="*/ 6328 w 45306"/>
                <a:gd name="connsiteY12" fmla="*/ 20018 h 46978"/>
                <a:gd name="connsiteX13" fmla="*/ 32426 w 45306"/>
                <a:gd name="connsiteY13" fmla="*/ 20018 h 46978"/>
                <a:gd name="connsiteX14" fmla="*/ 28806 w 45306"/>
                <a:gd name="connsiteY14" fmla="*/ 11160 h 46978"/>
                <a:gd name="connsiteX15" fmla="*/ 19948 w 45306"/>
                <a:gd name="connsiteY15" fmla="*/ 8017 h 46978"/>
                <a:gd name="connsiteX16" fmla="*/ 10423 w 45306"/>
                <a:gd name="connsiteY16" fmla="*/ 11255 h 46978"/>
                <a:gd name="connsiteX17" fmla="*/ 6328 w 45306"/>
                <a:gd name="connsiteY17" fmla="*/ 20018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06" h="46978">
                  <a:moveTo>
                    <a:pt x="42047" y="27543"/>
                  </a:moveTo>
                  <a:lnTo>
                    <a:pt x="6328" y="27543"/>
                  </a:lnTo>
                  <a:cubicBezTo>
                    <a:pt x="6423" y="30772"/>
                    <a:pt x="8137" y="33734"/>
                    <a:pt x="10805" y="35544"/>
                  </a:cubicBezTo>
                  <a:cubicBezTo>
                    <a:pt x="13567" y="37535"/>
                    <a:pt x="16899" y="38602"/>
                    <a:pt x="20330" y="38592"/>
                  </a:cubicBezTo>
                  <a:cubicBezTo>
                    <a:pt x="25283" y="38916"/>
                    <a:pt x="30141" y="36916"/>
                    <a:pt x="33380" y="33163"/>
                  </a:cubicBezTo>
                  <a:lnTo>
                    <a:pt x="38903" y="39164"/>
                  </a:lnTo>
                  <a:cubicBezTo>
                    <a:pt x="33950" y="44269"/>
                    <a:pt x="26997" y="47031"/>
                    <a:pt x="19853" y="46784"/>
                  </a:cubicBezTo>
                  <a:cubicBezTo>
                    <a:pt x="13758" y="46917"/>
                    <a:pt x="7947" y="44622"/>
                    <a:pt x="3565" y="40402"/>
                  </a:cubicBezTo>
                  <a:cubicBezTo>
                    <a:pt x="-5483" y="30810"/>
                    <a:pt x="-5483" y="15799"/>
                    <a:pt x="3565" y="6207"/>
                  </a:cubicBezTo>
                  <a:cubicBezTo>
                    <a:pt x="7947" y="2026"/>
                    <a:pt x="13758" y="-270"/>
                    <a:pt x="19757" y="-175"/>
                  </a:cubicBezTo>
                  <a:cubicBezTo>
                    <a:pt x="25569" y="-298"/>
                    <a:pt x="31187" y="1702"/>
                    <a:pt x="35570" y="5445"/>
                  </a:cubicBezTo>
                  <a:cubicBezTo>
                    <a:pt x="39952" y="9312"/>
                    <a:pt x="42428" y="15008"/>
                    <a:pt x="42047" y="20876"/>
                  </a:cubicBezTo>
                  <a:close/>
                  <a:moveTo>
                    <a:pt x="6328" y="20018"/>
                  </a:moveTo>
                  <a:lnTo>
                    <a:pt x="32426" y="20018"/>
                  </a:lnTo>
                  <a:cubicBezTo>
                    <a:pt x="32712" y="16656"/>
                    <a:pt x="31378" y="13380"/>
                    <a:pt x="28806" y="11160"/>
                  </a:cubicBezTo>
                  <a:cubicBezTo>
                    <a:pt x="26329" y="9036"/>
                    <a:pt x="23187" y="7922"/>
                    <a:pt x="19948" y="8017"/>
                  </a:cubicBezTo>
                  <a:cubicBezTo>
                    <a:pt x="16520" y="7988"/>
                    <a:pt x="13186" y="9131"/>
                    <a:pt x="10423" y="11255"/>
                  </a:cubicBezTo>
                  <a:cubicBezTo>
                    <a:pt x="7661" y="13313"/>
                    <a:pt x="6137" y="16599"/>
                    <a:pt x="6328" y="20018"/>
                  </a:cubicBezTo>
                  <a:close/>
                </a:path>
              </a:pathLst>
            </a:custGeom>
            <a:solidFill>
              <a:srgbClr val="6D6E71"/>
            </a:solidFill>
            <a:ln w="9525" cap="flat">
              <a:noFill/>
              <a:prstDash val="solid"/>
              <a:miter/>
            </a:ln>
          </p:spPr>
          <p:txBody>
            <a:bodyPr rtlCol="0" anchor="ctr"/>
            <a:lstStyle/>
            <a:p>
              <a:endParaRPr lang="en-US"/>
            </a:p>
          </p:txBody>
        </p:sp>
        <p:sp>
          <p:nvSpPr>
            <p:cNvPr id="348" name="Freeform: Shape 347">
              <a:extLst>
                <a:ext uri="{FF2B5EF4-FFF2-40B4-BE49-F238E27FC236}">
                  <a16:creationId xmlns:a16="http://schemas.microsoft.com/office/drawing/2014/main" id="{3EB1B828-58C1-4F44-AFE2-8AABBFB59761}"/>
                </a:ext>
              </a:extLst>
            </p:cNvPr>
            <p:cNvSpPr/>
            <p:nvPr/>
          </p:nvSpPr>
          <p:spPr>
            <a:xfrm>
              <a:off x="6979684" y="2278379"/>
              <a:ext cx="58028" cy="67103"/>
            </a:xfrm>
            <a:custGeom>
              <a:avLst/>
              <a:gdLst>
                <a:gd name="connsiteX0" fmla="*/ 37179 w 40639"/>
                <a:gd name="connsiteY0" fmla="*/ 46232 h 46995"/>
                <a:gd name="connsiteX1" fmla="*/ 28417 w 40639"/>
                <a:gd name="connsiteY1" fmla="*/ 46232 h 46995"/>
                <a:gd name="connsiteX2" fmla="*/ 28417 w 40639"/>
                <a:gd name="connsiteY2" fmla="*/ 40041 h 46995"/>
                <a:gd name="connsiteX3" fmla="*/ 13272 w 40639"/>
                <a:gd name="connsiteY3" fmla="*/ 46803 h 46995"/>
                <a:gd name="connsiteX4" fmla="*/ 1461 w 40639"/>
                <a:gd name="connsiteY4" fmla="*/ 42803 h 46995"/>
                <a:gd name="connsiteX5" fmla="*/ -3206 w 40639"/>
                <a:gd name="connsiteY5" fmla="*/ 32040 h 46995"/>
                <a:gd name="connsiteX6" fmla="*/ 1747 w 40639"/>
                <a:gd name="connsiteY6" fmla="*/ 21943 h 46995"/>
                <a:gd name="connsiteX7" fmla="*/ 15274 w 40639"/>
                <a:gd name="connsiteY7" fmla="*/ 18610 h 46995"/>
                <a:gd name="connsiteX8" fmla="*/ 27654 w 40639"/>
                <a:gd name="connsiteY8" fmla="*/ 18610 h 46995"/>
                <a:gd name="connsiteX9" fmla="*/ 27654 w 40639"/>
                <a:gd name="connsiteY9" fmla="*/ 16895 h 46995"/>
                <a:gd name="connsiteX10" fmla="*/ 17560 w 40639"/>
                <a:gd name="connsiteY10" fmla="*/ 7846 h 46995"/>
                <a:gd name="connsiteX11" fmla="*/ 4319 w 40639"/>
                <a:gd name="connsiteY11" fmla="*/ 12418 h 46995"/>
                <a:gd name="connsiteX12" fmla="*/ 33 w 40639"/>
                <a:gd name="connsiteY12" fmla="*/ 6418 h 46995"/>
                <a:gd name="connsiteX13" fmla="*/ 19083 w 40639"/>
                <a:gd name="connsiteY13" fmla="*/ -155 h 46995"/>
                <a:gd name="connsiteX14" fmla="*/ 32229 w 40639"/>
                <a:gd name="connsiteY14" fmla="*/ 3941 h 46995"/>
                <a:gd name="connsiteX15" fmla="*/ 37370 w 40639"/>
                <a:gd name="connsiteY15" fmla="*/ 16704 h 46995"/>
                <a:gd name="connsiteX16" fmla="*/ 27654 w 40639"/>
                <a:gd name="connsiteY16" fmla="*/ 29278 h 46995"/>
                <a:gd name="connsiteX17" fmla="*/ 27654 w 40639"/>
                <a:gd name="connsiteY17" fmla="*/ 25372 h 46995"/>
                <a:gd name="connsiteX18" fmla="*/ 16892 w 40639"/>
                <a:gd name="connsiteY18" fmla="*/ 25372 h 46995"/>
                <a:gd name="connsiteX19" fmla="*/ 6509 w 40639"/>
                <a:gd name="connsiteY19" fmla="*/ 31945 h 46995"/>
                <a:gd name="connsiteX20" fmla="*/ 9081 w 40639"/>
                <a:gd name="connsiteY20" fmla="*/ 36993 h 46995"/>
                <a:gd name="connsiteX21" fmla="*/ 16225 w 40639"/>
                <a:gd name="connsiteY21" fmla="*/ 38803 h 46995"/>
                <a:gd name="connsiteX22" fmla="*/ 24227 w 40639"/>
                <a:gd name="connsiteY22" fmla="*/ 36231 h 46995"/>
                <a:gd name="connsiteX23" fmla="*/ 27559 w 40639"/>
                <a:gd name="connsiteY23" fmla="*/ 29278 h 46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9" h="46995">
                  <a:moveTo>
                    <a:pt x="37179" y="46232"/>
                  </a:moveTo>
                  <a:lnTo>
                    <a:pt x="28417" y="46232"/>
                  </a:lnTo>
                  <a:lnTo>
                    <a:pt x="28417" y="40041"/>
                  </a:lnTo>
                  <a:cubicBezTo>
                    <a:pt x="24703" y="44489"/>
                    <a:pt x="19083" y="46985"/>
                    <a:pt x="13272" y="46803"/>
                  </a:cubicBezTo>
                  <a:cubicBezTo>
                    <a:pt x="8986" y="46965"/>
                    <a:pt x="4795" y="45537"/>
                    <a:pt x="1461" y="42803"/>
                  </a:cubicBezTo>
                  <a:cubicBezTo>
                    <a:pt x="-1681" y="40117"/>
                    <a:pt x="-3397" y="36155"/>
                    <a:pt x="-3206" y="32040"/>
                  </a:cubicBezTo>
                  <a:cubicBezTo>
                    <a:pt x="-3397" y="28049"/>
                    <a:pt x="-1490" y="24229"/>
                    <a:pt x="1747" y="21943"/>
                  </a:cubicBezTo>
                  <a:cubicBezTo>
                    <a:pt x="5844" y="19533"/>
                    <a:pt x="10511" y="18371"/>
                    <a:pt x="15274" y="18610"/>
                  </a:cubicBezTo>
                  <a:lnTo>
                    <a:pt x="27654" y="18610"/>
                  </a:lnTo>
                  <a:lnTo>
                    <a:pt x="27654" y="16895"/>
                  </a:lnTo>
                  <a:cubicBezTo>
                    <a:pt x="27654" y="10894"/>
                    <a:pt x="24322" y="7846"/>
                    <a:pt x="17560" y="7846"/>
                  </a:cubicBezTo>
                  <a:cubicBezTo>
                    <a:pt x="12797" y="8018"/>
                    <a:pt x="8225" y="9608"/>
                    <a:pt x="4319" y="12418"/>
                  </a:cubicBezTo>
                  <a:lnTo>
                    <a:pt x="33" y="6418"/>
                  </a:lnTo>
                  <a:cubicBezTo>
                    <a:pt x="5463" y="2093"/>
                    <a:pt x="12130" y="-231"/>
                    <a:pt x="19083" y="-155"/>
                  </a:cubicBezTo>
                  <a:cubicBezTo>
                    <a:pt x="23845" y="-393"/>
                    <a:pt x="28513" y="1055"/>
                    <a:pt x="32229" y="3941"/>
                  </a:cubicBezTo>
                  <a:cubicBezTo>
                    <a:pt x="35847" y="7132"/>
                    <a:pt x="37752" y="11875"/>
                    <a:pt x="37370" y="16704"/>
                  </a:cubicBezTo>
                  <a:close/>
                  <a:moveTo>
                    <a:pt x="27654" y="29278"/>
                  </a:moveTo>
                  <a:lnTo>
                    <a:pt x="27654" y="25372"/>
                  </a:lnTo>
                  <a:lnTo>
                    <a:pt x="16892" y="25372"/>
                  </a:lnTo>
                  <a:cubicBezTo>
                    <a:pt x="9939" y="25372"/>
                    <a:pt x="6509" y="27563"/>
                    <a:pt x="6509" y="31945"/>
                  </a:cubicBezTo>
                  <a:cubicBezTo>
                    <a:pt x="6414" y="33964"/>
                    <a:pt x="7367" y="35888"/>
                    <a:pt x="9081" y="36993"/>
                  </a:cubicBezTo>
                  <a:cubicBezTo>
                    <a:pt x="11176" y="38326"/>
                    <a:pt x="13748" y="38964"/>
                    <a:pt x="16225" y="38803"/>
                  </a:cubicBezTo>
                  <a:cubicBezTo>
                    <a:pt x="19083" y="38860"/>
                    <a:pt x="21941" y="37955"/>
                    <a:pt x="24227" y="36231"/>
                  </a:cubicBezTo>
                  <a:cubicBezTo>
                    <a:pt x="26417" y="34602"/>
                    <a:pt x="27654" y="32002"/>
                    <a:pt x="27559" y="29278"/>
                  </a:cubicBezTo>
                  <a:close/>
                </a:path>
              </a:pathLst>
            </a:custGeom>
            <a:solidFill>
              <a:srgbClr val="6D6E71"/>
            </a:solidFill>
            <a:ln w="9525" cap="flat">
              <a:noFill/>
              <a:prstDash val="solid"/>
              <a:miter/>
            </a:ln>
          </p:spPr>
          <p:txBody>
            <a:bodyPr rtlCol="0" anchor="ctr"/>
            <a:lstStyle/>
            <a:p>
              <a:endParaRPr lang="en-US"/>
            </a:p>
          </p:txBody>
        </p:sp>
        <p:sp>
          <p:nvSpPr>
            <p:cNvPr id="349" name="Freeform: Shape 348">
              <a:extLst>
                <a:ext uri="{FF2B5EF4-FFF2-40B4-BE49-F238E27FC236}">
                  <a16:creationId xmlns:a16="http://schemas.microsoft.com/office/drawing/2014/main" id="{8BDC9E1F-A475-4BD4-A705-1F39445354AC}"/>
                </a:ext>
              </a:extLst>
            </p:cNvPr>
            <p:cNvSpPr/>
            <p:nvPr/>
          </p:nvSpPr>
          <p:spPr>
            <a:xfrm>
              <a:off x="7056550" y="2254207"/>
              <a:ext cx="13601" cy="90443"/>
            </a:xfrm>
            <a:custGeom>
              <a:avLst/>
              <a:gdLst>
                <a:gd name="connsiteX0" fmla="*/ 6304 w 9525"/>
                <a:gd name="connsiteY0" fmla="*/ 63161 h 63341"/>
                <a:gd name="connsiteX1" fmla="*/ -3221 w 9525"/>
                <a:gd name="connsiteY1" fmla="*/ 63161 h 63341"/>
                <a:gd name="connsiteX2" fmla="*/ -3221 w 9525"/>
                <a:gd name="connsiteY2" fmla="*/ -180 h 63341"/>
                <a:gd name="connsiteX3" fmla="*/ 6304 w 9525"/>
                <a:gd name="connsiteY3" fmla="*/ -180 h 63341"/>
              </a:gdLst>
              <a:ahLst/>
              <a:cxnLst>
                <a:cxn ang="0">
                  <a:pos x="connsiteX0" y="connsiteY0"/>
                </a:cxn>
                <a:cxn ang="0">
                  <a:pos x="connsiteX1" y="connsiteY1"/>
                </a:cxn>
                <a:cxn ang="0">
                  <a:pos x="connsiteX2" y="connsiteY2"/>
                </a:cxn>
                <a:cxn ang="0">
                  <a:pos x="connsiteX3" y="connsiteY3"/>
                </a:cxn>
              </a:cxnLst>
              <a:rect l="l" t="t" r="r" b="b"/>
              <a:pathLst>
                <a:path w="9525" h="63341">
                  <a:moveTo>
                    <a:pt x="6304" y="63161"/>
                  </a:moveTo>
                  <a:lnTo>
                    <a:pt x="-3221" y="63161"/>
                  </a:lnTo>
                  <a:lnTo>
                    <a:pt x="-3221" y="-180"/>
                  </a:lnTo>
                  <a:lnTo>
                    <a:pt x="6304" y="-180"/>
                  </a:lnTo>
                  <a:close/>
                </a:path>
              </a:pathLst>
            </a:custGeom>
            <a:solidFill>
              <a:srgbClr val="6D6E71"/>
            </a:solidFill>
            <a:ln w="9525" cap="flat">
              <a:noFill/>
              <a:prstDash val="solid"/>
              <a:miter/>
            </a:ln>
          </p:spPr>
          <p:txBody>
            <a:bodyPr rtlCol="0" anchor="ctr"/>
            <a:lstStyle/>
            <a:p>
              <a:endParaRPr lang="en-US"/>
            </a:p>
          </p:txBody>
        </p:sp>
        <p:sp>
          <p:nvSpPr>
            <p:cNvPr id="350" name="Freeform: Shape 349">
              <a:extLst>
                <a:ext uri="{FF2B5EF4-FFF2-40B4-BE49-F238E27FC236}">
                  <a16:creationId xmlns:a16="http://schemas.microsoft.com/office/drawing/2014/main" id="{412001A4-757E-448A-8F57-70BB3A568D70}"/>
                </a:ext>
              </a:extLst>
            </p:cNvPr>
            <p:cNvSpPr/>
            <p:nvPr/>
          </p:nvSpPr>
          <p:spPr>
            <a:xfrm>
              <a:off x="7085109" y="2259102"/>
              <a:ext cx="45289" cy="86502"/>
            </a:xfrm>
            <a:custGeom>
              <a:avLst/>
              <a:gdLst>
                <a:gd name="connsiteX0" fmla="*/ 12115 w 31718"/>
                <a:gd name="connsiteY0" fmla="*/ 21823 h 60581"/>
                <a:gd name="connsiteX1" fmla="*/ 12115 w 31718"/>
                <a:gd name="connsiteY1" fmla="*/ 44969 h 60581"/>
                <a:gd name="connsiteX2" fmla="*/ 13829 w 31718"/>
                <a:gd name="connsiteY2" fmla="*/ 50207 h 60581"/>
                <a:gd name="connsiteX3" fmla="*/ 18687 w 31718"/>
                <a:gd name="connsiteY3" fmla="*/ 52112 h 60581"/>
                <a:gd name="connsiteX4" fmla="*/ 24594 w 31718"/>
                <a:gd name="connsiteY4" fmla="*/ 49064 h 60581"/>
                <a:gd name="connsiteX5" fmla="*/ 28498 w 31718"/>
                <a:gd name="connsiteY5" fmla="*/ 55922 h 60581"/>
                <a:gd name="connsiteX6" fmla="*/ 17355 w 31718"/>
                <a:gd name="connsiteY6" fmla="*/ 60399 h 60581"/>
                <a:gd name="connsiteX7" fmla="*/ 6876 w 31718"/>
                <a:gd name="connsiteY7" fmla="*/ 56208 h 60581"/>
                <a:gd name="connsiteX8" fmla="*/ 2495 w 31718"/>
                <a:gd name="connsiteY8" fmla="*/ 44778 h 60581"/>
                <a:gd name="connsiteX9" fmla="*/ 2495 w 31718"/>
                <a:gd name="connsiteY9" fmla="*/ 21823 h 60581"/>
                <a:gd name="connsiteX10" fmla="*/ -3221 w 31718"/>
                <a:gd name="connsiteY10" fmla="*/ 21823 h 60581"/>
                <a:gd name="connsiteX11" fmla="*/ -3221 w 31718"/>
                <a:gd name="connsiteY11" fmla="*/ 14108 h 60581"/>
                <a:gd name="connsiteX12" fmla="*/ 2495 w 31718"/>
                <a:gd name="connsiteY12" fmla="*/ 14108 h 60581"/>
                <a:gd name="connsiteX13" fmla="*/ 2495 w 31718"/>
                <a:gd name="connsiteY13" fmla="*/ -180 h 60581"/>
                <a:gd name="connsiteX14" fmla="*/ 12020 w 31718"/>
                <a:gd name="connsiteY14" fmla="*/ -180 h 60581"/>
                <a:gd name="connsiteX15" fmla="*/ 12020 w 31718"/>
                <a:gd name="connsiteY15" fmla="*/ 14108 h 60581"/>
                <a:gd name="connsiteX16" fmla="*/ 24022 w 31718"/>
                <a:gd name="connsiteY16" fmla="*/ 14108 h 60581"/>
                <a:gd name="connsiteX17" fmla="*/ 24022 w 31718"/>
                <a:gd name="connsiteY17" fmla="*/ 21823 h 60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1">
                  <a:moveTo>
                    <a:pt x="12115" y="21823"/>
                  </a:moveTo>
                  <a:lnTo>
                    <a:pt x="12115" y="44969"/>
                  </a:lnTo>
                  <a:cubicBezTo>
                    <a:pt x="12020" y="46864"/>
                    <a:pt x="12592" y="48731"/>
                    <a:pt x="13829" y="50207"/>
                  </a:cubicBezTo>
                  <a:cubicBezTo>
                    <a:pt x="15069" y="51512"/>
                    <a:pt x="16878" y="52208"/>
                    <a:pt x="18687" y="52112"/>
                  </a:cubicBezTo>
                  <a:cubicBezTo>
                    <a:pt x="20973" y="51998"/>
                    <a:pt x="23164" y="50893"/>
                    <a:pt x="24594" y="49064"/>
                  </a:cubicBezTo>
                  <a:lnTo>
                    <a:pt x="28498" y="55922"/>
                  </a:lnTo>
                  <a:cubicBezTo>
                    <a:pt x="25450" y="58751"/>
                    <a:pt x="21450" y="60342"/>
                    <a:pt x="17355" y="60399"/>
                  </a:cubicBezTo>
                  <a:cubicBezTo>
                    <a:pt x="13448" y="60466"/>
                    <a:pt x="9639" y="58951"/>
                    <a:pt x="6876" y="56208"/>
                  </a:cubicBezTo>
                  <a:cubicBezTo>
                    <a:pt x="3828" y="53189"/>
                    <a:pt x="2304" y="49036"/>
                    <a:pt x="2495" y="44778"/>
                  </a:cubicBezTo>
                  <a:lnTo>
                    <a:pt x="2495" y="21823"/>
                  </a:lnTo>
                  <a:lnTo>
                    <a:pt x="-3221" y="21823"/>
                  </a:lnTo>
                  <a:lnTo>
                    <a:pt x="-3221" y="14108"/>
                  </a:lnTo>
                  <a:lnTo>
                    <a:pt x="2495" y="14108"/>
                  </a:lnTo>
                  <a:lnTo>
                    <a:pt x="2495" y="-180"/>
                  </a:lnTo>
                  <a:lnTo>
                    <a:pt x="12020" y="-180"/>
                  </a:lnTo>
                  <a:lnTo>
                    <a:pt x="12020" y="14108"/>
                  </a:lnTo>
                  <a:lnTo>
                    <a:pt x="24022" y="14108"/>
                  </a:lnTo>
                  <a:lnTo>
                    <a:pt x="24022" y="21823"/>
                  </a:lnTo>
                  <a:close/>
                </a:path>
              </a:pathLst>
            </a:custGeom>
            <a:solidFill>
              <a:srgbClr val="6D6E71"/>
            </a:solidFill>
            <a:ln w="9525" cap="flat">
              <a:noFill/>
              <a:prstDash val="solid"/>
              <a:miter/>
            </a:ln>
          </p:spPr>
          <p:txBody>
            <a:bodyPr rtlCol="0" anchor="ctr"/>
            <a:lstStyle/>
            <a:p>
              <a:endParaRPr lang="en-US"/>
            </a:p>
          </p:txBody>
        </p:sp>
        <p:sp>
          <p:nvSpPr>
            <p:cNvPr id="351" name="Freeform: Shape 350">
              <a:extLst>
                <a:ext uri="{FF2B5EF4-FFF2-40B4-BE49-F238E27FC236}">
                  <a16:creationId xmlns:a16="http://schemas.microsoft.com/office/drawing/2014/main" id="{B9464512-90BE-4D76-865E-00BE8FB923D0}"/>
                </a:ext>
              </a:extLst>
            </p:cNvPr>
            <p:cNvSpPr/>
            <p:nvPr/>
          </p:nvSpPr>
          <p:spPr>
            <a:xfrm>
              <a:off x="7140872" y="2254207"/>
              <a:ext cx="59912" cy="90715"/>
            </a:xfrm>
            <a:custGeom>
              <a:avLst/>
              <a:gdLst>
                <a:gd name="connsiteX0" fmla="*/ 6304 w 41959"/>
                <a:gd name="connsiteY0" fmla="*/ 38491 h 63531"/>
                <a:gd name="connsiteX1" fmla="*/ 6304 w 41959"/>
                <a:gd name="connsiteY1" fmla="*/ 63161 h 63531"/>
                <a:gd name="connsiteX2" fmla="*/ -3221 w 41959"/>
                <a:gd name="connsiteY2" fmla="*/ 63161 h 63531"/>
                <a:gd name="connsiteX3" fmla="*/ -3221 w 41959"/>
                <a:gd name="connsiteY3" fmla="*/ -180 h 63531"/>
                <a:gd name="connsiteX4" fmla="*/ 6304 w 41959"/>
                <a:gd name="connsiteY4" fmla="*/ -180 h 63531"/>
                <a:gd name="connsiteX5" fmla="*/ 6304 w 41959"/>
                <a:gd name="connsiteY5" fmla="*/ 26109 h 63531"/>
                <a:gd name="connsiteX6" fmla="*/ 12495 w 41959"/>
                <a:gd name="connsiteY6" fmla="*/ 19441 h 63531"/>
                <a:gd name="connsiteX7" fmla="*/ 21450 w 41959"/>
                <a:gd name="connsiteY7" fmla="*/ 17060 h 63531"/>
                <a:gd name="connsiteX8" fmla="*/ 33926 w 41959"/>
                <a:gd name="connsiteY8" fmla="*/ 21823 h 63531"/>
                <a:gd name="connsiteX9" fmla="*/ 38688 w 41959"/>
                <a:gd name="connsiteY9" fmla="*/ 35443 h 63531"/>
                <a:gd name="connsiteX10" fmla="*/ 38688 w 41959"/>
                <a:gd name="connsiteY10" fmla="*/ 63352 h 63531"/>
                <a:gd name="connsiteX11" fmla="*/ 29163 w 41959"/>
                <a:gd name="connsiteY11" fmla="*/ 63352 h 63531"/>
                <a:gd name="connsiteX12" fmla="*/ 29163 w 41959"/>
                <a:gd name="connsiteY12" fmla="*/ 37920 h 63531"/>
                <a:gd name="connsiteX13" fmla="*/ 18687 w 41959"/>
                <a:gd name="connsiteY13" fmla="*/ 25347 h 63531"/>
                <a:gd name="connsiteX14" fmla="*/ 10113 w 41959"/>
                <a:gd name="connsiteY14" fmla="*/ 28681 h 63531"/>
                <a:gd name="connsiteX15" fmla="*/ 6304 w 41959"/>
                <a:gd name="connsiteY15" fmla="*/ 38491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59" h="63531">
                  <a:moveTo>
                    <a:pt x="6304" y="38491"/>
                  </a:moveTo>
                  <a:lnTo>
                    <a:pt x="6304" y="63161"/>
                  </a:lnTo>
                  <a:lnTo>
                    <a:pt x="-3221" y="63161"/>
                  </a:lnTo>
                  <a:lnTo>
                    <a:pt x="-3221" y="-180"/>
                  </a:lnTo>
                  <a:lnTo>
                    <a:pt x="6304" y="-180"/>
                  </a:lnTo>
                  <a:lnTo>
                    <a:pt x="6304" y="26109"/>
                  </a:lnTo>
                  <a:cubicBezTo>
                    <a:pt x="7637" y="23299"/>
                    <a:pt x="9830" y="20966"/>
                    <a:pt x="12495" y="19441"/>
                  </a:cubicBezTo>
                  <a:cubicBezTo>
                    <a:pt x="15257" y="17899"/>
                    <a:pt x="18306" y="17079"/>
                    <a:pt x="21450" y="17060"/>
                  </a:cubicBezTo>
                  <a:cubicBezTo>
                    <a:pt x="26117" y="16870"/>
                    <a:pt x="30593" y="18594"/>
                    <a:pt x="33926" y="21823"/>
                  </a:cubicBezTo>
                  <a:cubicBezTo>
                    <a:pt x="37260" y="25528"/>
                    <a:pt x="39070" y="30443"/>
                    <a:pt x="38688" y="35443"/>
                  </a:cubicBezTo>
                  <a:lnTo>
                    <a:pt x="38688" y="63352"/>
                  </a:lnTo>
                  <a:lnTo>
                    <a:pt x="29163" y="63352"/>
                  </a:lnTo>
                  <a:lnTo>
                    <a:pt x="29163" y="37920"/>
                  </a:lnTo>
                  <a:cubicBezTo>
                    <a:pt x="29163" y="29538"/>
                    <a:pt x="25736" y="25347"/>
                    <a:pt x="18687" y="25347"/>
                  </a:cubicBezTo>
                  <a:cubicBezTo>
                    <a:pt x="15543" y="25318"/>
                    <a:pt x="12399" y="26509"/>
                    <a:pt x="10113" y="28681"/>
                  </a:cubicBezTo>
                  <a:cubicBezTo>
                    <a:pt x="7448" y="31195"/>
                    <a:pt x="6018" y="34815"/>
                    <a:pt x="6304" y="38491"/>
                  </a:cubicBezTo>
                  <a:close/>
                </a:path>
              </a:pathLst>
            </a:custGeom>
            <a:solidFill>
              <a:srgbClr val="6D6E71"/>
            </a:solidFill>
            <a:ln w="9525" cap="flat">
              <a:noFill/>
              <a:prstDash val="solid"/>
              <a:miter/>
            </a:ln>
          </p:spPr>
          <p:txBody>
            <a:bodyPr rtlCol="0" anchor="ctr"/>
            <a:lstStyle/>
            <a:p>
              <a:endParaRPr lang="en-US"/>
            </a:p>
          </p:txBody>
        </p:sp>
        <p:sp>
          <p:nvSpPr>
            <p:cNvPr id="352" name="Freeform: Shape 351">
              <a:extLst>
                <a:ext uri="{FF2B5EF4-FFF2-40B4-BE49-F238E27FC236}">
                  <a16:creationId xmlns:a16="http://schemas.microsoft.com/office/drawing/2014/main" id="{B98FB239-102A-4EFA-A597-0BF096F10732}"/>
                </a:ext>
              </a:extLst>
            </p:cNvPr>
            <p:cNvSpPr/>
            <p:nvPr/>
          </p:nvSpPr>
          <p:spPr>
            <a:xfrm>
              <a:off x="7254030" y="2278531"/>
              <a:ext cx="59912" cy="66118"/>
            </a:xfrm>
            <a:custGeom>
              <a:avLst/>
              <a:gdLst>
                <a:gd name="connsiteX0" fmla="*/ 6304 w 41959"/>
                <a:gd name="connsiteY0" fmla="*/ 21456 h 46305"/>
                <a:gd name="connsiteX1" fmla="*/ 6304 w 41959"/>
                <a:gd name="connsiteY1" fmla="*/ 46126 h 46305"/>
                <a:gd name="connsiteX2" fmla="*/ -3221 w 41959"/>
                <a:gd name="connsiteY2" fmla="*/ 46126 h 46305"/>
                <a:gd name="connsiteX3" fmla="*/ -3221 w 41959"/>
                <a:gd name="connsiteY3" fmla="*/ 501 h 46305"/>
                <a:gd name="connsiteX4" fmla="*/ 6304 w 41959"/>
                <a:gd name="connsiteY4" fmla="*/ 501 h 46305"/>
                <a:gd name="connsiteX5" fmla="*/ 6304 w 41959"/>
                <a:gd name="connsiteY5" fmla="*/ 8883 h 46305"/>
                <a:gd name="connsiteX6" fmla="*/ 12685 w 41959"/>
                <a:gd name="connsiteY6" fmla="*/ 2216 h 46305"/>
                <a:gd name="connsiteX7" fmla="*/ 21447 w 41959"/>
                <a:gd name="connsiteY7" fmla="*/ -166 h 46305"/>
                <a:gd name="connsiteX8" fmla="*/ 33926 w 41959"/>
                <a:gd name="connsiteY8" fmla="*/ 4597 h 46305"/>
                <a:gd name="connsiteX9" fmla="*/ 38688 w 41959"/>
                <a:gd name="connsiteY9" fmla="*/ 18217 h 46305"/>
                <a:gd name="connsiteX10" fmla="*/ 38688 w 41959"/>
                <a:gd name="connsiteY10" fmla="*/ 46126 h 46305"/>
                <a:gd name="connsiteX11" fmla="*/ 29163 w 41959"/>
                <a:gd name="connsiteY11" fmla="*/ 46126 h 46305"/>
                <a:gd name="connsiteX12" fmla="*/ 29163 w 41959"/>
                <a:gd name="connsiteY12" fmla="*/ 20884 h 46305"/>
                <a:gd name="connsiteX13" fmla="*/ 18780 w 41959"/>
                <a:gd name="connsiteY13" fmla="*/ 8311 h 46305"/>
                <a:gd name="connsiteX14" fmla="*/ 10113 w 41959"/>
                <a:gd name="connsiteY14" fmla="*/ 11645 h 46305"/>
                <a:gd name="connsiteX15" fmla="*/ 6304 w 41959"/>
                <a:gd name="connsiteY15" fmla="*/ 21456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59" h="46305">
                  <a:moveTo>
                    <a:pt x="6304" y="21456"/>
                  </a:moveTo>
                  <a:lnTo>
                    <a:pt x="6304" y="46126"/>
                  </a:lnTo>
                  <a:lnTo>
                    <a:pt x="-3221" y="46126"/>
                  </a:lnTo>
                  <a:lnTo>
                    <a:pt x="-3221" y="501"/>
                  </a:lnTo>
                  <a:lnTo>
                    <a:pt x="6304" y="501"/>
                  </a:lnTo>
                  <a:lnTo>
                    <a:pt x="6304" y="8883"/>
                  </a:lnTo>
                  <a:cubicBezTo>
                    <a:pt x="7732" y="6102"/>
                    <a:pt x="10018" y="3787"/>
                    <a:pt x="12685" y="2216"/>
                  </a:cubicBezTo>
                  <a:cubicBezTo>
                    <a:pt x="15352" y="663"/>
                    <a:pt x="18401" y="-156"/>
                    <a:pt x="21447" y="-166"/>
                  </a:cubicBezTo>
                  <a:cubicBezTo>
                    <a:pt x="26115" y="-356"/>
                    <a:pt x="30593" y="1368"/>
                    <a:pt x="33926" y="4597"/>
                  </a:cubicBezTo>
                  <a:cubicBezTo>
                    <a:pt x="37260" y="8302"/>
                    <a:pt x="39070" y="13217"/>
                    <a:pt x="38688" y="18217"/>
                  </a:cubicBezTo>
                  <a:lnTo>
                    <a:pt x="38688" y="46126"/>
                  </a:lnTo>
                  <a:lnTo>
                    <a:pt x="29163" y="46126"/>
                  </a:lnTo>
                  <a:lnTo>
                    <a:pt x="29163" y="20884"/>
                  </a:lnTo>
                  <a:cubicBezTo>
                    <a:pt x="29163" y="12502"/>
                    <a:pt x="25736" y="8311"/>
                    <a:pt x="18780" y="8311"/>
                  </a:cubicBezTo>
                  <a:cubicBezTo>
                    <a:pt x="15543" y="8264"/>
                    <a:pt x="12495" y="9464"/>
                    <a:pt x="10113" y="11645"/>
                  </a:cubicBezTo>
                  <a:cubicBezTo>
                    <a:pt x="7446" y="14160"/>
                    <a:pt x="6018" y="17779"/>
                    <a:pt x="6304" y="21456"/>
                  </a:cubicBezTo>
                  <a:close/>
                </a:path>
              </a:pathLst>
            </a:custGeom>
            <a:solidFill>
              <a:srgbClr val="6D6E71"/>
            </a:solidFill>
            <a:ln w="9525" cap="flat">
              <a:noFill/>
              <a:prstDash val="solid"/>
              <a:miter/>
            </a:ln>
          </p:spPr>
          <p:txBody>
            <a:bodyPr rtlCol="0" anchor="ctr"/>
            <a:lstStyle/>
            <a:p>
              <a:endParaRPr lang="en-US"/>
            </a:p>
          </p:txBody>
        </p:sp>
        <p:sp>
          <p:nvSpPr>
            <p:cNvPr id="353" name="Freeform: Shape 352">
              <a:extLst>
                <a:ext uri="{FF2B5EF4-FFF2-40B4-BE49-F238E27FC236}">
                  <a16:creationId xmlns:a16="http://schemas.microsoft.com/office/drawing/2014/main" id="{4AD8FFD6-AC41-48E9-8E42-27757C27C2AD}"/>
                </a:ext>
              </a:extLst>
            </p:cNvPr>
            <p:cNvSpPr/>
            <p:nvPr/>
          </p:nvSpPr>
          <p:spPr>
            <a:xfrm>
              <a:off x="7329072" y="2278544"/>
              <a:ext cx="64690" cy="67079"/>
            </a:xfrm>
            <a:custGeom>
              <a:avLst/>
              <a:gdLst>
                <a:gd name="connsiteX0" fmla="*/ 42047 w 45305"/>
                <a:gd name="connsiteY0" fmla="*/ 27543 h 46978"/>
                <a:gd name="connsiteX1" fmla="*/ 6328 w 45305"/>
                <a:gd name="connsiteY1" fmla="*/ 27543 h 46978"/>
                <a:gd name="connsiteX2" fmla="*/ 10805 w 45305"/>
                <a:gd name="connsiteY2" fmla="*/ 35544 h 46978"/>
                <a:gd name="connsiteX3" fmla="*/ 20330 w 45305"/>
                <a:gd name="connsiteY3" fmla="*/ 38592 h 46978"/>
                <a:gd name="connsiteX4" fmla="*/ 33378 w 45305"/>
                <a:gd name="connsiteY4" fmla="*/ 33163 h 46978"/>
                <a:gd name="connsiteX5" fmla="*/ 38903 w 45305"/>
                <a:gd name="connsiteY5" fmla="*/ 39164 h 46978"/>
                <a:gd name="connsiteX6" fmla="*/ 19853 w 45305"/>
                <a:gd name="connsiteY6" fmla="*/ 46784 h 46978"/>
                <a:gd name="connsiteX7" fmla="*/ 3565 w 45305"/>
                <a:gd name="connsiteY7" fmla="*/ 40402 h 46978"/>
                <a:gd name="connsiteX8" fmla="*/ 3565 w 45305"/>
                <a:gd name="connsiteY8" fmla="*/ 6207 h 46978"/>
                <a:gd name="connsiteX9" fmla="*/ 19757 w 45305"/>
                <a:gd name="connsiteY9" fmla="*/ -175 h 46978"/>
                <a:gd name="connsiteX10" fmla="*/ 35568 w 45305"/>
                <a:gd name="connsiteY10" fmla="*/ 5445 h 46978"/>
                <a:gd name="connsiteX11" fmla="*/ 42047 w 45305"/>
                <a:gd name="connsiteY11" fmla="*/ 20876 h 46978"/>
                <a:gd name="connsiteX12" fmla="*/ 6328 w 45305"/>
                <a:gd name="connsiteY12" fmla="*/ 20018 h 46978"/>
                <a:gd name="connsiteX13" fmla="*/ 32426 w 45305"/>
                <a:gd name="connsiteY13" fmla="*/ 20018 h 46978"/>
                <a:gd name="connsiteX14" fmla="*/ 28806 w 45305"/>
                <a:gd name="connsiteY14" fmla="*/ 11160 h 46978"/>
                <a:gd name="connsiteX15" fmla="*/ 19948 w 45305"/>
                <a:gd name="connsiteY15" fmla="*/ 8017 h 46978"/>
                <a:gd name="connsiteX16" fmla="*/ 10423 w 45305"/>
                <a:gd name="connsiteY16" fmla="*/ 11255 h 46978"/>
                <a:gd name="connsiteX17" fmla="*/ 6328 w 45305"/>
                <a:gd name="connsiteY17" fmla="*/ 20018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05" h="46978">
                  <a:moveTo>
                    <a:pt x="42047" y="27543"/>
                  </a:moveTo>
                  <a:lnTo>
                    <a:pt x="6328" y="27543"/>
                  </a:lnTo>
                  <a:cubicBezTo>
                    <a:pt x="6423" y="30772"/>
                    <a:pt x="8137" y="33734"/>
                    <a:pt x="10805" y="35544"/>
                  </a:cubicBezTo>
                  <a:cubicBezTo>
                    <a:pt x="13567" y="37535"/>
                    <a:pt x="16899" y="38602"/>
                    <a:pt x="20330" y="38592"/>
                  </a:cubicBezTo>
                  <a:cubicBezTo>
                    <a:pt x="25283" y="38916"/>
                    <a:pt x="30141" y="36916"/>
                    <a:pt x="33378" y="33163"/>
                  </a:cubicBezTo>
                  <a:lnTo>
                    <a:pt x="38903" y="39164"/>
                  </a:lnTo>
                  <a:cubicBezTo>
                    <a:pt x="33950" y="44269"/>
                    <a:pt x="26997" y="47031"/>
                    <a:pt x="19853" y="46784"/>
                  </a:cubicBezTo>
                  <a:cubicBezTo>
                    <a:pt x="13758" y="46917"/>
                    <a:pt x="7947" y="44622"/>
                    <a:pt x="3565" y="40402"/>
                  </a:cubicBezTo>
                  <a:cubicBezTo>
                    <a:pt x="-5483" y="30810"/>
                    <a:pt x="-5483" y="15799"/>
                    <a:pt x="3565" y="6207"/>
                  </a:cubicBezTo>
                  <a:cubicBezTo>
                    <a:pt x="7947" y="2016"/>
                    <a:pt x="13758" y="-280"/>
                    <a:pt x="19757" y="-175"/>
                  </a:cubicBezTo>
                  <a:cubicBezTo>
                    <a:pt x="25569" y="-298"/>
                    <a:pt x="31187" y="1702"/>
                    <a:pt x="35568" y="5445"/>
                  </a:cubicBezTo>
                  <a:cubicBezTo>
                    <a:pt x="39952" y="9312"/>
                    <a:pt x="42426" y="15008"/>
                    <a:pt x="42047" y="20876"/>
                  </a:cubicBezTo>
                  <a:close/>
                  <a:moveTo>
                    <a:pt x="6328" y="20018"/>
                  </a:moveTo>
                  <a:lnTo>
                    <a:pt x="32426" y="20018"/>
                  </a:lnTo>
                  <a:cubicBezTo>
                    <a:pt x="32712" y="16656"/>
                    <a:pt x="31378" y="13380"/>
                    <a:pt x="28806" y="11160"/>
                  </a:cubicBezTo>
                  <a:cubicBezTo>
                    <a:pt x="26329" y="9036"/>
                    <a:pt x="23187" y="7922"/>
                    <a:pt x="19948" y="8017"/>
                  </a:cubicBezTo>
                  <a:cubicBezTo>
                    <a:pt x="16518" y="7988"/>
                    <a:pt x="13186" y="9131"/>
                    <a:pt x="10423" y="11255"/>
                  </a:cubicBezTo>
                  <a:cubicBezTo>
                    <a:pt x="7661" y="13313"/>
                    <a:pt x="6137" y="16599"/>
                    <a:pt x="6328" y="20018"/>
                  </a:cubicBezTo>
                  <a:close/>
                </a:path>
              </a:pathLst>
            </a:custGeom>
            <a:solidFill>
              <a:srgbClr val="6D6E71"/>
            </a:solidFill>
            <a:ln w="9525" cap="flat">
              <a:noFill/>
              <a:prstDash val="solid"/>
              <a:miter/>
            </a:ln>
          </p:spPr>
          <p:txBody>
            <a:bodyPr rtlCol="0" anchor="ctr"/>
            <a:lstStyle/>
            <a:p>
              <a:endParaRPr lang="en-US"/>
            </a:p>
          </p:txBody>
        </p:sp>
        <p:sp>
          <p:nvSpPr>
            <p:cNvPr id="354" name="Freeform: Shape 353">
              <a:extLst>
                <a:ext uri="{FF2B5EF4-FFF2-40B4-BE49-F238E27FC236}">
                  <a16:creationId xmlns:a16="http://schemas.microsoft.com/office/drawing/2014/main" id="{B30B8F45-F050-4DCA-B441-FAD609E0FB8D}"/>
                </a:ext>
              </a:extLst>
            </p:cNvPr>
            <p:cNvSpPr/>
            <p:nvPr/>
          </p:nvSpPr>
          <p:spPr>
            <a:xfrm>
              <a:off x="7404825" y="2278544"/>
              <a:ext cx="64690" cy="67079"/>
            </a:xfrm>
            <a:custGeom>
              <a:avLst/>
              <a:gdLst>
                <a:gd name="connsiteX0" fmla="*/ 41951 w 45305"/>
                <a:gd name="connsiteY0" fmla="*/ 27543 h 46978"/>
                <a:gd name="connsiteX1" fmla="*/ 6232 w 45305"/>
                <a:gd name="connsiteY1" fmla="*/ 27543 h 46978"/>
                <a:gd name="connsiteX2" fmla="*/ 10804 w 45305"/>
                <a:gd name="connsiteY2" fmla="*/ 35544 h 46978"/>
                <a:gd name="connsiteX3" fmla="*/ 33379 w 45305"/>
                <a:gd name="connsiteY3" fmla="*/ 33163 h 46978"/>
                <a:gd name="connsiteX4" fmla="*/ 38905 w 45305"/>
                <a:gd name="connsiteY4" fmla="*/ 39164 h 46978"/>
                <a:gd name="connsiteX5" fmla="*/ 19855 w 45305"/>
                <a:gd name="connsiteY5" fmla="*/ 46784 h 46978"/>
                <a:gd name="connsiteX6" fmla="*/ 3567 w 45305"/>
                <a:gd name="connsiteY6" fmla="*/ 40402 h 46978"/>
                <a:gd name="connsiteX7" fmla="*/ 3567 w 45305"/>
                <a:gd name="connsiteY7" fmla="*/ 6207 h 46978"/>
                <a:gd name="connsiteX8" fmla="*/ 19759 w 45305"/>
                <a:gd name="connsiteY8" fmla="*/ -175 h 46978"/>
                <a:gd name="connsiteX9" fmla="*/ 35570 w 45305"/>
                <a:gd name="connsiteY9" fmla="*/ 5445 h 46978"/>
                <a:gd name="connsiteX10" fmla="*/ 42046 w 45305"/>
                <a:gd name="connsiteY10" fmla="*/ 20876 h 46978"/>
                <a:gd name="connsiteX11" fmla="*/ 6232 w 45305"/>
                <a:gd name="connsiteY11" fmla="*/ 20018 h 46978"/>
                <a:gd name="connsiteX12" fmla="*/ 32331 w 45305"/>
                <a:gd name="connsiteY12" fmla="*/ 20018 h 46978"/>
                <a:gd name="connsiteX13" fmla="*/ 28712 w 45305"/>
                <a:gd name="connsiteY13" fmla="*/ 11160 h 46978"/>
                <a:gd name="connsiteX14" fmla="*/ 19855 w 45305"/>
                <a:gd name="connsiteY14" fmla="*/ 8017 h 46978"/>
                <a:gd name="connsiteX15" fmla="*/ 10330 w 45305"/>
                <a:gd name="connsiteY15" fmla="*/ 11255 h 46978"/>
                <a:gd name="connsiteX16" fmla="*/ 6232 w 45305"/>
                <a:gd name="connsiteY16" fmla="*/ 20018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05" h="46978">
                  <a:moveTo>
                    <a:pt x="41951" y="27543"/>
                  </a:moveTo>
                  <a:lnTo>
                    <a:pt x="6232" y="27543"/>
                  </a:lnTo>
                  <a:cubicBezTo>
                    <a:pt x="6423" y="30791"/>
                    <a:pt x="8044" y="33772"/>
                    <a:pt x="10804" y="35544"/>
                  </a:cubicBezTo>
                  <a:cubicBezTo>
                    <a:pt x="17855" y="40392"/>
                    <a:pt x="27473" y="39383"/>
                    <a:pt x="33379" y="33163"/>
                  </a:cubicBezTo>
                  <a:lnTo>
                    <a:pt x="38905" y="39164"/>
                  </a:lnTo>
                  <a:cubicBezTo>
                    <a:pt x="33951" y="44269"/>
                    <a:pt x="26998" y="47031"/>
                    <a:pt x="19855" y="46784"/>
                  </a:cubicBezTo>
                  <a:cubicBezTo>
                    <a:pt x="13757" y="46917"/>
                    <a:pt x="7948" y="44622"/>
                    <a:pt x="3567" y="40402"/>
                  </a:cubicBezTo>
                  <a:cubicBezTo>
                    <a:pt x="-5483" y="30810"/>
                    <a:pt x="-5483" y="15799"/>
                    <a:pt x="3567" y="6207"/>
                  </a:cubicBezTo>
                  <a:cubicBezTo>
                    <a:pt x="7948" y="2026"/>
                    <a:pt x="13757" y="-270"/>
                    <a:pt x="19759" y="-175"/>
                  </a:cubicBezTo>
                  <a:cubicBezTo>
                    <a:pt x="25568" y="-298"/>
                    <a:pt x="31189" y="1702"/>
                    <a:pt x="35570" y="5445"/>
                  </a:cubicBezTo>
                  <a:cubicBezTo>
                    <a:pt x="39951" y="9312"/>
                    <a:pt x="42428" y="15008"/>
                    <a:pt x="42046" y="20876"/>
                  </a:cubicBezTo>
                  <a:close/>
                  <a:moveTo>
                    <a:pt x="6232" y="20018"/>
                  </a:moveTo>
                  <a:lnTo>
                    <a:pt x="32331" y="20018"/>
                  </a:lnTo>
                  <a:cubicBezTo>
                    <a:pt x="32617" y="16656"/>
                    <a:pt x="31284" y="13380"/>
                    <a:pt x="28712" y="11160"/>
                  </a:cubicBezTo>
                  <a:cubicBezTo>
                    <a:pt x="26236" y="9036"/>
                    <a:pt x="23092" y="7922"/>
                    <a:pt x="19855" y="8017"/>
                  </a:cubicBezTo>
                  <a:cubicBezTo>
                    <a:pt x="16425" y="7988"/>
                    <a:pt x="13092" y="9131"/>
                    <a:pt x="10330" y="11255"/>
                  </a:cubicBezTo>
                  <a:cubicBezTo>
                    <a:pt x="7567" y="13313"/>
                    <a:pt x="6041" y="16599"/>
                    <a:pt x="6232" y="20018"/>
                  </a:cubicBezTo>
                  <a:close/>
                </a:path>
              </a:pathLst>
            </a:custGeom>
            <a:solidFill>
              <a:srgbClr val="6D6E71"/>
            </a:solidFill>
            <a:ln w="9525" cap="flat">
              <a:noFill/>
              <a:prstDash val="solid"/>
              <a:miter/>
            </a:ln>
          </p:spPr>
          <p:txBody>
            <a:bodyPr rtlCol="0" anchor="ctr"/>
            <a:lstStyle/>
            <a:p>
              <a:endParaRPr lang="en-US"/>
            </a:p>
          </p:txBody>
        </p:sp>
        <p:sp>
          <p:nvSpPr>
            <p:cNvPr id="355" name="Freeform: Shape 354">
              <a:extLst>
                <a:ext uri="{FF2B5EF4-FFF2-40B4-BE49-F238E27FC236}">
                  <a16:creationId xmlns:a16="http://schemas.microsoft.com/office/drawing/2014/main" id="{437E89F1-8253-43E4-A90F-84073D9EB645}"/>
                </a:ext>
              </a:extLst>
            </p:cNvPr>
            <p:cNvSpPr/>
            <p:nvPr/>
          </p:nvSpPr>
          <p:spPr>
            <a:xfrm>
              <a:off x="7480173" y="2254207"/>
              <a:ext cx="66541" cy="91841"/>
            </a:xfrm>
            <a:custGeom>
              <a:avLst/>
              <a:gdLst>
                <a:gd name="connsiteX0" fmla="*/ 3279 w 46601"/>
                <a:gd name="connsiteY0" fmla="*/ 56970 h 64320"/>
                <a:gd name="connsiteX1" fmla="*/ -3198 w 46601"/>
                <a:gd name="connsiteY1" fmla="*/ 39825 h 64320"/>
                <a:gd name="connsiteX2" fmla="*/ 3374 w 46601"/>
                <a:gd name="connsiteY2" fmla="*/ 22871 h 64320"/>
                <a:gd name="connsiteX3" fmla="*/ 19187 w 46601"/>
                <a:gd name="connsiteY3" fmla="*/ 16489 h 64320"/>
                <a:gd name="connsiteX4" fmla="*/ 33856 w 46601"/>
                <a:gd name="connsiteY4" fmla="*/ 24204 h 64320"/>
                <a:gd name="connsiteX5" fmla="*/ 33856 w 46601"/>
                <a:gd name="connsiteY5" fmla="*/ -180 h 64320"/>
                <a:gd name="connsiteX6" fmla="*/ 43381 w 46601"/>
                <a:gd name="connsiteY6" fmla="*/ -180 h 64320"/>
                <a:gd name="connsiteX7" fmla="*/ 43381 w 46601"/>
                <a:gd name="connsiteY7" fmla="*/ 63447 h 64320"/>
                <a:gd name="connsiteX8" fmla="*/ 33856 w 46601"/>
                <a:gd name="connsiteY8" fmla="*/ 63447 h 64320"/>
                <a:gd name="connsiteX9" fmla="*/ 33856 w 46601"/>
                <a:gd name="connsiteY9" fmla="*/ 56589 h 64320"/>
                <a:gd name="connsiteX10" fmla="*/ 18329 w 46601"/>
                <a:gd name="connsiteY10" fmla="*/ 64114 h 64320"/>
                <a:gd name="connsiteX11" fmla="*/ 3279 w 46601"/>
                <a:gd name="connsiteY11" fmla="*/ 56970 h 64320"/>
                <a:gd name="connsiteX12" fmla="*/ 6423 w 46601"/>
                <a:gd name="connsiteY12" fmla="*/ 40206 h 64320"/>
                <a:gd name="connsiteX13" fmla="*/ 10613 w 46601"/>
                <a:gd name="connsiteY13" fmla="*/ 50874 h 64320"/>
                <a:gd name="connsiteX14" fmla="*/ 20138 w 46601"/>
                <a:gd name="connsiteY14" fmla="*/ 54970 h 64320"/>
                <a:gd name="connsiteX15" fmla="*/ 29663 w 46601"/>
                <a:gd name="connsiteY15" fmla="*/ 50874 h 64320"/>
                <a:gd name="connsiteX16" fmla="*/ 33665 w 46601"/>
                <a:gd name="connsiteY16" fmla="*/ 40111 h 64320"/>
                <a:gd name="connsiteX17" fmla="*/ 29663 w 46601"/>
                <a:gd name="connsiteY17" fmla="*/ 29252 h 64320"/>
                <a:gd name="connsiteX18" fmla="*/ 20138 w 46601"/>
                <a:gd name="connsiteY18" fmla="*/ 24871 h 64320"/>
                <a:gd name="connsiteX19" fmla="*/ 10613 w 46601"/>
                <a:gd name="connsiteY19" fmla="*/ 29252 h 64320"/>
                <a:gd name="connsiteX20" fmla="*/ 6804 w 46601"/>
                <a:gd name="connsiteY20" fmla="*/ 40587 h 6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4320">
                  <a:moveTo>
                    <a:pt x="3279" y="56970"/>
                  </a:moveTo>
                  <a:cubicBezTo>
                    <a:pt x="-1102" y="52369"/>
                    <a:pt x="-3484" y="46178"/>
                    <a:pt x="-3198" y="39825"/>
                  </a:cubicBezTo>
                  <a:cubicBezTo>
                    <a:pt x="-3484" y="33501"/>
                    <a:pt x="-1102" y="27347"/>
                    <a:pt x="3374" y="22871"/>
                  </a:cubicBezTo>
                  <a:cubicBezTo>
                    <a:pt x="7567" y="18708"/>
                    <a:pt x="13280" y="16403"/>
                    <a:pt x="19187" y="16489"/>
                  </a:cubicBezTo>
                  <a:cubicBezTo>
                    <a:pt x="25091" y="16403"/>
                    <a:pt x="30617" y="19308"/>
                    <a:pt x="33856" y="24204"/>
                  </a:cubicBezTo>
                  <a:lnTo>
                    <a:pt x="33856" y="-180"/>
                  </a:lnTo>
                  <a:lnTo>
                    <a:pt x="43381" y="-180"/>
                  </a:lnTo>
                  <a:lnTo>
                    <a:pt x="43381" y="63447"/>
                  </a:lnTo>
                  <a:lnTo>
                    <a:pt x="33856" y="63447"/>
                  </a:lnTo>
                  <a:lnTo>
                    <a:pt x="33856" y="56589"/>
                  </a:lnTo>
                  <a:cubicBezTo>
                    <a:pt x="30330" y="61599"/>
                    <a:pt x="24426" y="64447"/>
                    <a:pt x="18329" y="64114"/>
                  </a:cubicBezTo>
                  <a:cubicBezTo>
                    <a:pt x="12520" y="64009"/>
                    <a:pt x="6995" y="61409"/>
                    <a:pt x="3279" y="56970"/>
                  </a:cubicBezTo>
                  <a:close/>
                  <a:moveTo>
                    <a:pt x="6423" y="40206"/>
                  </a:moveTo>
                  <a:cubicBezTo>
                    <a:pt x="6327" y="44187"/>
                    <a:pt x="7757" y="48055"/>
                    <a:pt x="10613" y="50874"/>
                  </a:cubicBezTo>
                  <a:cubicBezTo>
                    <a:pt x="13090" y="53446"/>
                    <a:pt x="16520" y="54922"/>
                    <a:pt x="20138" y="54970"/>
                  </a:cubicBezTo>
                  <a:cubicBezTo>
                    <a:pt x="23759" y="55036"/>
                    <a:pt x="27187" y="53541"/>
                    <a:pt x="29663" y="50874"/>
                  </a:cubicBezTo>
                  <a:cubicBezTo>
                    <a:pt x="32330" y="47959"/>
                    <a:pt x="33761" y="44083"/>
                    <a:pt x="33665" y="40111"/>
                  </a:cubicBezTo>
                  <a:cubicBezTo>
                    <a:pt x="33761" y="36110"/>
                    <a:pt x="32330" y="32224"/>
                    <a:pt x="29663" y="29252"/>
                  </a:cubicBezTo>
                  <a:cubicBezTo>
                    <a:pt x="27282" y="26471"/>
                    <a:pt x="23759" y="24871"/>
                    <a:pt x="20138" y="24871"/>
                  </a:cubicBezTo>
                  <a:cubicBezTo>
                    <a:pt x="16520" y="24966"/>
                    <a:pt x="13090" y="26557"/>
                    <a:pt x="10613" y="29252"/>
                  </a:cubicBezTo>
                  <a:cubicBezTo>
                    <a:pt x="7853" y="32357"/>
                    <a:pt x="6518" y="36453"/>
                    <a:pt x="6804" y="40587"/>
                  </a:cubicBezTo>
                  <a:close/>
                </a:path>
              </a:pathLst>
            </a:custGeom>
            <a:solidFill>
              <a:srgbClr val="6D6E71"/>
            </a:solidFill>
            <a:ln w="9525" cap="flat">
              <a:noFill/>
              <a:prstDash val="solid"/>
              <a:miter/>
            </a:ln>
          </p:spPr>
          <p:txBody>
            <a:bodyPr rtlCol="0" anchor="ctr"/>
            <a:lstStyle/>
            <a:p>
              <a:endParaRPr lang="en-US"/>
            </a:p>
          </p:txBody>
        </p:sp>
        <p:sp>
          <p:nvSpPr>
            <p:cNvPr id="356" name="Freeform: Shape 355">
              <a:extLst>
                <a:ext uri="{FF2B5EF4-FFF2-40B4-BE49-F238E27FC236}">
                  <a16:creationId xmlns:a16="http://schemas.microsoft.com/office/drawing/2014/main" id="{5AFABF11-83CA-47DF-A8B4-1850EA54EB60}"/>
                </a:ext>
              </a:extLst>
            </p:cNvPr>
            <p:cNvSpPr/>
            <p:nvPr/>
          </p:nvSpPr>
          <p:spPr>
            <a:xfrm>
              <a:off x="7564788" y="2327353"/>
              <a:ext cx="18250" cy="18254"/>
            </a:xfrm>
            <a:custGeom>
              <a:avLst/>
              <a:gdLst>
                <a:gd name="connsiteX0" fmla="*/ -1400 w 12781"/>
                <a:gd name="connsiteY0" fmla="*/ 10695 h 12784"/>
                <a:gd name="connsiteX1" fmla="*/ -3212 w 12781"/>
                <a:gd name="connsiteY1" fmla="*/ 6218 h 12784"/>
                <a:gd name="connsiteX2" fmla="*/ -1400 w 12781"/>
                <a:gd name="connsiteY2" fmla="*/ 1741 h 12784"/>
                <a:gd name="connsiteX3" fmla="*/ 7457 w 12781"/>
                <a:gd name="connsiteY3" fmla="*/ 1580 h 12784"/>
                <a:gd name="connsiteX4" fmla="*/ 7648 w 12781"/>
                <a:gd name="connsiteY4" fmla="*/ 1741 h 12784"/>
                <a:gd name="connsiteX5" fmla="*/ 9553 w 12781"/>
                <a:gd name="connsiteY5" fmla="*/ 6218 h 12784"/>
                <a:gd name="connsiteX6" fmla="*/ 3172 w 12781"/>
                <a:gd name="connsiteY6" fmla="*/ 12600 h 12784"/>
                <a:gd name="connsiteX7" fmla="*/ -1400 w 12781"/>
                <a:gd name="connsiteY7" fmla="*/ 10695 h 12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81" h="12784">
                  <a:moveTo>
                    <a:pt x="-1400" y="10695"/>
                  </a:moveTo>
                  <a:cubicBezTo>
                    <a:pt x="-2640" y="9514"/>
                    <a:pt x="-3212" y="7895"/>
                    <a:pt x="-3212" y="6218"/>
                  </a:cubicBezTo>
                  <a:cubicBezTo>
                    <a:pt x="-3307" y="4532"/>
                    <a:pt x="-2640" y="2904"/>
                    <a:pt x="-1400" y="1741"/>
                  </a:cubicBezTo>
                  <a:cubicBezTo>
                    <a:pt x="981" y="-754"/>
                    <a:pt x="4981" y="-830"/>
                    <a:pt x="7457" y="1580"/>
                  </a:cubicBezTo>
                  <a:cubicBezTo>
                    <a:pt x="7553" y="1637"/>
                    <a:pt x="7553" y="1685"/>
                    <a:pt x="7648" y="1741"/>
                  </a:cubicBezTo>
                  <a:cubicBezTo>
                    <a:pt x="8885" y="2866"/>
                    <a:pt x="9648" y="4513"/>
                    <a:pt x="9553" y="6218"/>
                  </a:cubicBezTo>
                  <a:cubicBezTo>
                    <a:pt x="9457" y="9724"/>
                    <a:pt x="6695" y="12552"/>
                    <a:pt x="3172" y="12600"/>
                  </a:cubicBezTo>
                  <a:cubicBezTo>
                    <a:pt x="1455" y="12667"/>
                    <a:pt x="-259" y="11971"/>
                    <a:pt x="-1400" y="10695"/>
                  </a:cubicBezTo>
                  <a:close/>
                </a:path>
              </a:pathLst>
            </a:custGeom>
            <a:solidFill>
              <a:srgbClr val="6D6E71"/>
            </a:solidFill>
            <a:ln w="9525" cap="flat">
              <a:noFill/>
              <a:prstDash val="solid"/>
              <a:miter/>
            </a:ln>
          </p:spPr>
          <p:txBody>
            <a:bodyPr rtlCol="0" anchor="ctr"/>
            <a:lstStyle/>
            <a:p>
              <a:endParaRPr lang="en-US"/>
            </a:p>
          </p:txBody>
        </p:sp>
        <p:sp>
          <p:nvSpPr>
            <p:cNvPr id="357" name="Freeform: Shape 356">
              <a:extLst>
                <a:ext uri="{FF2B5EF4-FFF2-40B4-BE49-F238E27FC236}">
                  <a16:creationId xmlns:a16="http://schemas.microsoft.com/office/drawing/2014/main" id="{FF3FFF05-A856-4D6C-8E5A-C275060D14D9}"/>
                </a:ext>
              </a:extLst>
            </p:cNvPr>
            <p:cNvSpPr/>
            <p:nvPr/>
          </p:nvSpPr>
          <p:spPr>
            <a:xfrm>
              <a:off x="6663495" y="1031008"/>
              <a:ext cx="78212" cy="79360"/>
            </a:xfrm>
            <a:custGeom>
              <a:avLst/>
              <a:gdLst>
                <a:gd name="connsiteX0" fmla="*/ 4779 w 54775"/>
                <a:gd name="connsiteY0" fmla="*/ 47420 h 55579"/>
                <a:gd name="connsiteX1" fmla="*/ 4779 w 54775"/>
                <a:gd name="connsiteY1" fmla="*/ 7796 h 55579"/>
                <a:gd name="connsiteX2" fmla="*/ 43547 w 54775"/>
                <a:gd name="connsiteY2" fmla="*/ 7910 h 55579"/>
                <a:gd name="connsiteX3" fmla="*/ 51546 w 54775"/>
                <a:gd name="connsiteY3" fmla="*/ 27608 h 55579"/>
                <a:gd name="connsiteX4" fmla="*/ 43547 w 54775"/>
                <a:gd name="connsiteY4" fmla="*/ 47420 h 55579"/>
                <a:gd name="connsiteX5" fmla="*/ 4779 w 54775"/>
                <a:gd name="connsiteY5" fmla="*/ 47420 h 5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75" h="55579">
                  <a:moveTo>
                    <a:pt x="4779" y="47420"/>
                  </a:moveTo>
                  <a:cubicBezTo>
                    <a:pt x="-5887" y="36352"/>
                    <a:pt x="-5887" y="18855"/>
                    <a:pt x="4779" y="7796"/>
                  </a:cubicBezTo>
                  <a:cubicBezTo>
                    <a:pt x="15544" y="-2881"/>
                    <a:pt x="32878" y="-2834"/>
                    <a:pt x="43547" y="7910"/>
                  </a:cubicBezTo>
                  <a:cubicBezTo>
                    <a:pt x="48786" y="13140"/>
                    <a:pt x="51642" y="20236"/>
                    <a:pt x="51546" y="27608"/>
                  </a:cubicBezTo>
                  <a:cubicBezTo>
                    <a:pt x="51737" y="35028"/>
                    <a:pt x="48786" y="42191"/>
                    <a:pt x="43547" y="47420"/>
                  </a:cubicBezTo>
                  <a:cubicBezTo>
                    <a:pt x="32782" y="58060"/>
                    <a:pt x="15544" y="58060"/>
                    <a:pt x="4779" y="47420"/>
                  </a:cubicBezTo>
                </a:path>
              </a:pathLst>
            </a:custGeom>
            <a:solidFill>
              <a:srgbClr val="336933"/>
            </a:solidFill>
            <a:ln w="9525" cap="flat">
              <a:noFill/>
              <a:prstDash val="solid"/>
              <a:miter/>
            </a:ln>
          </p:spPr>
          <p:txBody>
            <a:bodyPr rtlCol="0" anchor="ctr"/>
            <a:lstStyle/>
            <a:p>
              <a:endParaRPr lang="en-US"/>
            </a:p>
          </p:txBody>
        </p:sp>
        <p:sp>
          <p:nvSpPr>
            <p:cNvPr id="358" name="Freeform: Shape 357">
              <a:extLst>
                <a:ext uri="{FF2B5EF4-FFF2-40B4-BE49-F238E27FC236}">
                  <a16:creationId xmlns:a16="http://schemas.microsoft.com/office/drawing/2014/main" id="{496CE1CF-5F1F-40AC-BFD5-0C862787DC26}"/>
                </a:ext>
              </a:extLst>
            </p:cNvPr>
            <p:cNvSpPr/>
            <p:nvPr/>
          </p:nvSpPr>
          <p:spPr>
            <a:xfrm>
              <a:off x="6663428" y="1805387"/>
              <a:ext cx="78368" cy="81301"/>
            </a:xfrm>
            <a:custGeom>
              <a:avLst/>
              <a:gdLst>
                <a:gd name="connsiteX0" fmla="*/ 4826 w 54884"/>
                <a:gd name="connsiteY0" fmla="*/ 48779 h 56938"/>
                <a:gd name="connsiteX1" fmla="*/ -3176 w 54884"/>
                <a:gd name="connsiteY1" fmla="*/ 28871 h 56938"/>
                <a:gd name="connsiteX2" fmla="*/ 22639 w 54884"/>
                <a:gd name="connsiteY2" fmla="*/ -132 h 56938"/>
                <a:gd name="connsiteX3" fmla="*/ 51593 w 54884"/>
                <a:gd name="connsiteY3" fmla="*/ 25642 h 56938"/>
                <a:gd name="connsiteX4" fmla="*/ 51593 w 54884"/>
                <a:gd name="connsiteY4" fmla="*/ 28871 h 56938"/>
                <a:gd name="connsiteX5" fmla="*/ 43593 w 54884"/>
                <a:gd name="connsiteY5" fmla="*/ 48779 h 56938"/>
                <a:gd name="connsiteX6" fmla="*/ 4826 w 54884"/>
                <a:gd name="connsiteY6" fmla="*/ 48779 h 56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884" h="56938">
                  <a:moveTo>
                    <a:pt x="4826" y="48779"/>
                  </a:moveTo>
                  <a:cubicBezTo>
                    <a:pt x="-509" y="43530"/>
                    <a:pt x="-3367" y="36330"/>
                    <a:pt x="-3176" y="28871"/>
                  </a:cubicBezTo>
                  <a:cubicBezTo>
                    <a:pt x="-4032" y="13746"/>
                    <a:pt x="7493" y="763"/>
                    <a:pt x="22639" y="-132"/>
                  </a:cubicBezTo>
                  <a:cubicBezTo>
                    <a:pt x="37687" y="-1018"/>
                    <a:pt x="50737" y="10517"/>
                    <a:pt x="51593" y="25642"/>
                  </a:cubicBezTo>
                  <a:cubicBezTo>
                    <a:pt x="51688" y="26719"/>
                    <a:pt x="51688" y="27795"/>
                    <a:pt x="51593" y="28871"/>
                  </a:cubicBezTo>
                  <a:cubicBezTo>
                    <a:pt x="51783" y="36330"/>
                    <a:pt x="48928" y="43530"/>
                    <a:pt x="43593" y="48779"/>
                  </a:cubicBezTo>
                  <a:cubicBezTo>
                    <a:pt x="32829" y="59418"/>
                    <a:pt x="15590" y="59418"/>
                    <a:pt x="4826" y="48779"/>
                  </a:cubicBezTo>
                </a:path>
              </a:pathLst>
            </a:custGeom>
            <a:solidFill>
              <a:srgbClr val="336933"/>
            </a:solidFill>
            <a:ln w="9525" cap="flat">
              <a:noFill/>
              <a:prstDash val="solid"/>
              <a:miter/>
            </a:ln>
          </p:spPr>
          <p:txBody>
            <a:bodyPr rtlCol="0" anchor="ctr"/>
            <a:lstStyle/>
            <a:p>
              <a:endParaRPr lang="en-US"/>
            </a:p>
          </p:txBody>
        </p:sp>
        <p:sp>
          <p:nvSpPr>
            <p:cNvPr id="359" name="Freeform: Shape 358">
              <a:extLst>
                <a:ext uri="{FF2B5EF4-FFF2-40B4-BE49-F238E27FC236}">
                  <a16:creationId xmlns:a16="http://schemas.microsoft.com/office/drawing/2014/main" id="{2B504787-80B3-4AE2-95F5-A0E21F9F9FF1}"/>
                </a:ext>
              </a:extLst>
            </p:cNvPr>
            <p:cNvSpPr/>
            <p:nvPr/>
          </p:nvSpPr>
          <p:spPr>
            <a:xfrm>
              <a:off x="6828059" y="3194684"/>
              <a:ext cx="58499" cy="87198"/>
            </a:xfrm>
            <a:custGeom>
              <a:avLst/>
              <a:gdLst>
                <a:gd name="connsiteX0" fmla="*/ 33926 w 40969"/>
                <a:gd name="connsiteY0" fmla="*/ -180 h 61068"/>
                <a:gd name="connsiteX1" fmla="*/ 33926 w 40969"/>
                <a:gd name="connsiteY1" fmla="*/ 9345 h 61068"/>
                <a:gd name="connsiteX2" fmla="*/ 8590 w 40969"/>
                <a:gd name="connsiteY2" fmla="*/ 9345 h 61068"/>
                <a:gd name="connsiteX3" fmla="*/ 8590 w 40969"/>
                <a:gd name="connsiteY3" fmla="*/ 24109 h 61068"/>
                <a:gd name="connsiteX4" fmla="*/ 17162 w 40969"/>
                <a:gd name="connsiteY4" fmla="*/ 22013 h 61068"/>
                <a:gd name="connsiteX5" fmla="*/ 31640 w 40969"/>
                <a:gd name="connsiteY5" fmla="*/ 27061 h 61068"/>
                <a:gd name="connsiteX6" fmla="*/ 37737 w 40969"/>
                <a:gd name="connsiteY6" fmla="*/ 40777 h 61068"/>
                <a:gd name="connsiteX7" fmla="*/ 31449 w 40969"/>
                <a:gd name="connsiteY7" fmla="*/ 55160 h 61068"/>
                <a:gd name="connsiteX8" fmla="*/ 15829 w 40969"/>
                <a:gd name="connsiteY8" fmla="*/ 60875 h 61068"/>
                <a:gd name="connsiteX9" fmla="*/ -3221 w 40969"/>
                <a:gd name="connsiteY9" fmla="*/ 52779 h 61068"/>
                <a:gd name="connsiteX10" fmla="*/ 2209 w 40969"/>
                <a:gd name="connsiteY10" fmla="*/ 45445 h 61068"/>
                <a:gd name="connsiteX11" fmla="*/ 4114 w 40969"/>
                <a:gd name="connsiteY11" fmla="*/ 47064 h 61068"/>
                <a:gd name="connsiteX12" fmla="*/ 8781 w 40969"/>
                <a:gd name="connsiteY12" fmla="*/ 49636 h 61068"/>
                <a:gd name="connsiteX13" fmla="*/ 16687 w 40969"/>
                <a:gd name="connsiteY13" fmla="*/ 51159 h 61068"/>
                <a:gd name="connsiteX14" fmla="*/ 24496 w 40969"/>
                <a:gd name="connsiteY14" fmla="*/ 48588 h 61068"/>
                <a:gd name="connsiteX15" fmla="*/ 28021 w 40969"/>
                <a:gd name="connsiteY15" fmla="*/ 41063 h 61068"/>
                <a:gd name="connsiteX16" fmla="*/ 24305 w 40969"/>
                <a:gd name="connsiteY16" fmla="*/ 33443 h 61068"/>
                <a:gd name="connsiteX17" fmla="*/ 14780 w 40969"/>
                <a:gd name="connsiteY17" fmla="*/ 30776 h 61068"/>
                <a:gd name="connsiteX18" fmla="*/ 3923 w 40969"/>
                <a:gd name="connsiteY18" fmla="*/ 33634 h 61068"/>
                <a:gd name="connsiteX19" fmla="*/ -363 w 40969"/>
                <a:gd name="connsiteY19" fmla="*/ 28966 h 61068"/>
                <a:gd name="connsiteX20" fmla="*/ -363 w 40969"/>
                <a:gd name="connsiteY20" fmla="*/ 391 h 61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969" h="61068">
                  <a:moveTo>
                    <a:pt x="33926" y="-180"/>
                  </a:moveTo>
                  <a:lnTo>
                    <a:pt x="33926" y="9345"/>
                  </a:lnTo>
                  <a:lnTo>
                    <a:pt x="8590" y="9345"/>
                  </a:lnTo>
                  <a:lnTo>
                    <a:pt x="8590" y="24109"/>
                  </a:lnTo>
                  <a:cubicBezTo>
                    <a:pt x="11257" y="22680"/>
                    <a:pt x="14211" y="21956"/>
                    <a:pt x="17162" y="22013"/>
                  </a:cubicBezTo>
                  <a:cubicBezTo>
                    <a:pt x="22401" y="21908"/>
                    <a:pt x="27545" y="23699"/>
                    <a:pt x="31640" y="27061"/>
                  </a:cubicBezTo>
                  <a:cubicBezTo>
                    <a:pt x="35737" y="30433"/>
                    <a:pt x="37928" y="35510"/>
                    <a:pt x="37737" y="40777"/>
                  </a:cubicBezTo>
                  <a:cubicBezTo>
                    <a:pt x="37833" y="46254"/>
                    <a:pt x="35547" y="51493"/>
                    <a:pt x="31449" y="55160"/>
                  </a:cubicBezTo>
                  <a:cubicBezTo>
                    <a:pt x="27163" y="58989"/>
                    <a:pt x="21545" y="61027"/>
                    <a:pt x="15829" y="60875"/>
                  </a:cubicBezTo>
                  <a:cubicBezTo>
                    <a:pt x="8590" y="61113"/>
                    <a:pt x="1637" y="58151"/>
                    <a:pt x="-3221" y="52779"/>
                  </a:cubicBezTo>
                  <a:lnTo>
                    <a:pt x="2209" y="45445"/>
                  </a:lnTo>
                  <a:lnTo>
                    <a:pt x="4114" y="47064"/>
                  </a:lnTo>
                  <a:cubicBezTo>
                    <a:pt x="5541" y="48083"/>
                    <a:pt x="7162" y="48950"/>
                    <a:pt x="8781" y="49636"/>
                  </a:cubicBezTo>
                  <a:cubicBezTo>
                    <a:pt x="11257" y="50683"/>
                    <a:pt x="14020" y="51198"/>
                    <a:pt x="16687" y="51159"/>
                  </a:cubicBezTo>
                  <a:cubicBezTo>
                    <a:pt x="19543" y="51188"/>
                    <a:pt x="22210" y="50283"/>
                    <a:pt x="24496" y="48588"/>
                  </a:cubicBezTo>
                  <a:cubicBezTo>
                    <a:pt x="26877" y="46854"/>
                    <a:pt x="28212" y="44006"/>
                    <a:pt x="28021" y="41063"/>
                  </a:cubicBezTo>
                  <a:cubicBezTo>
                    <a:pt x="28117" y="38062"/>
                    <a:pt x="26782" y="35196"/>
                    <a:pt x="24305" y="33443"/>
                  </a:cubicBezTo>
                  <a:cubicBezTo>
                    <a:pt x="21450" y="31586"/>
                    <a:pt x="18115" y="30652"/>
                    <a:pt x="14780" y="30776"/>
                  </a:cubicBezTo>
                  <a:cubicBezTo>
                    <a:pt x="10971" y="30776"/>
                    <a:pt x="7258" y="31757"/>
                    <a:pt x="3923" y="33634"/>
                  </a:cubicBezTo>
                  <a:lnTo>
                    <a:pt x="-363" y="28966"/>
                  </a:lnTo>
                  <a:lnTo>
                    <a:pt x="-363" y="391"/>
                  </a:lnTo>
                  <a:close/>
                </a:path>
              </a:pathLst>
            </a:custGeom>
            <a:solidFill>
              <a:srgbClr val="6D6E71"/>
            </a:solidFill>
            <a:ln w="9525" cap="flat">
              <a:noFill/>
              <a:prstDash val="solid"/>
              <a:miter/>
            </a:ln>
          </p:spPr>
          <p:txBody>
            <a:bodyPr rtlCol="0" anchor="ctr"/>
            <a:lstStyle/>
            <a:p>
              <a:endParaRPr lang="en-US"/>
            </a:p>
          </p:txBody>
        </p:sp>
        <p:sp>
          <p:nvSpPr>
            <p:cNvPr id="360" name="Freeform: Shape 359">
              <a:extLst>
                <a:ext uri="{FF2B5EF4-FFF2-40B4-BE49-F238E27FC236}">
                  <a16:creationId xmlns:a16="http://schemas.microsoft.com/office/drawing/2014/main" id="{7D52EDC8-29E1-4A89-B330-CBEE6AB69470}"/>
                </a:ext>
              </a:extLst>
            </p:cNvPr>
            <p:cNvSpPr/>
            <p:nvPr/>
          </p:nvSpPr>
          <p:spPr>
            <a:xfrm>
              <a:off x="6898374" y="3194684"/>
              <a:ext cx="58634" cy="87202"/>
            </a:xfrm>
            <a:custGeom>
              <a:avLst/>
              <a:gdLst>
                <a:gd name="connsiteX0" fmla="*/ 33928 w 41064"/>
                <a:gd name="connsiteY0" fmla="*/ -180 h 61071"/>
                <a:gd name="connsiteX1" fmla="*/ 33928 w 41064"/>
                <a:gd name="connsiteY1" fmla="*/ 9345 h 61071"/>
                <a:gd name="connsiteX2" fmla="*/ 8685 w 41064"/>
                <a:gd name="connsiteY2" fmla="*/ 9345 h 61071"/>
                <a:gd name="connsiteX3" fmla="*/ 8685 w 41064"/>
                <a:gd name="connsiteY3" fmla="*/ 24109 h 61071"/>
                <a:gd name="connsiteX4" fmla="*/ 17259 w 41064"/>
                <a:gd name="connsiteY4" fmla="*/ 22013 h 61071"/>
                <a:gd name="connsiteX5" fmla="*/ 31738 w 41064"/>
                <a:gd name="connsiteY5" fmla="*/ 27061 h 61071"/>
                <a:gd name="connsiteX6" fmla="*/ 37833 w 41064"/>
                <a:gd name="connsiteY6" fmla="*/ 40777 h 61071"/>
                <a:gd name="connsiteX7" fmla="*/ 31452 w 41064"/>
                <a:gd name="connsiteY7" fmla="*/ 55160 h 61071"/>
                <a:gd name="connsiteX8" fmla="*/ 15829 w 41064"/>
                <a:gd name="connsiteY8" fmla="*/ 60875 h 61071"/>
                <a:gd name="connsiteX9" fmla="*/ -3221 w 41064"/>
                <a:gd name="connsiteY9" fmla="*/ 52779 h 61071"/>
                <a:gd name="connsiteX10" fmla="*/ 2209 w 41064"/>
                <a:gd name="connsiteY10" fmla="*/ 45445 h 61071"/>
                <a:gd name="connsiteX11" fmla="*/ 4018 w 41064"/>
                <a:gd name="connsiteY11" fmla="*/ 47064 h 61071"/>
                <a:gd name="connsiteX12" fmla="*/ 8781 w 41064"/>
                <a:gd name="connsiteY12" fmla="*/ 49636 h 61071"/>
                <a:gd name="connsiteX13" fmla="*/ 16687 w 41064"/>
                <a:gd name="connsiteY13" fmla="*/ 51159 h 61071"/>
                <a:gd name="connsiteX14" fmla="*/ 24498 w 41064"/>
                <a:gd name="connsiteY14" fmla="*/ 48588 h 61071"/>
                <a:gd name="connsiteX15" fmla="*/ 27926 w 41064"/>
                <a:gd name="connsiteY15" fmla="*/ 41063 h 61071"/>
                <a:gd name="connsiteX16" fmla="*/ 24212 w 41064"/>
                <a:gd name="connsiteY16" fmla="*/ 33443 h 61071"/>
                <a:gd name="connsiteX17" fmla="*/ 14687 w 41064"/>
                <a:gd name="connsiteY17" fmla="*/ 30776 h 61071"/>
                <a:gd name="connsiteX18" fmla="*/ 3923 w 41064"/>
                <a:gd name="connsiteY18" fmla="*/ 33634 h 61071"/>
                <a:gd name="connsiteX19" fmla="*/ -363 w 41064"/>
                <a:gd name="connsiteY19" fmla="*/ 28966 h 61071"/>
                <a:gd name="connsiteX20" fmla="*/ -363 w 41064"/>
                <a:gd name="connsiteY20" fmla="*/ 391 h 6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064" h="61071">
                  <a:moveTo>
                    <a:pt x="33928" y="-180"/>
                  </a:moveTo>
                  <a:lnTo>
                    <a:pt x="33928" y="9345"/>
                  </a:lnTo>
                  <a:lnTo>
                    <a:pt x="8685" y="9345"/>
                  </a:lnTo>
                  <a:lnTo>
                    <a:pt x="8685" y="24109"/>
                  </a:lnTo>
                  <a:cubicBezTo>
                    <a:pt x="11353" y="22660"/>
                    <a:pt x="14306" y="21937"/>
                    <a:pt x="17259" y="22013"/>
                  </a:cubicBezTo>
                  <a:cubicBezTo>
                    <a:pt x="22499" y="21927"/>
                    <a:pt x="27640" y="23709"/>
                    <a:pt x="31738" y="27061"/>
                  </a:cubicBezTo>
                  <a:cubicBezTo>
                    <a:pt x="35833" y="30433"/>
                    <a:pt x="38023" y="35510"/>
                    <a:pt x="37833" y="40777"/>
                  </a:cubicBezTo>
                  <a:cubicBezTo>
                    <a:pt x="37928" y="46283"/>
                    <a:pt x="35642" y="51569"/>
                    <a:pt x="31452" y="55160"/>
                  </a:cubicBezTo>
                  <a:cubicBezTo>
                    <a:pt x="27166" y="58998"/>
                    <a:pt x="21545" y="61046"/>
                    <a:pt x="15829" y="60875"/>
                  </a:cubicBezTo>
                  <a:cubicBezTo>
                    <a:pt x="8590" y="61142"/>
                    <a:pt x="1637" y="58170"/>
                    <a:pt x="-3221" y="52779"/>
                  </a:cubicBezTo>
                  <a:lnTo>
                    <a:pt x="2209" y="45445"/>
                  </a:lnTo>
                  <a:cubicBezTo>
                    <a:pt x="2781" y="46025"/>
                    <a:pt x="3353" y="46568"/>
                    <a:pt x="4018" y="47064"/>
                  </a:cubicBezTo>
                  <a:cubicBezTo>
                    <a:pt x="5544" y="48083"/>
                    <a:pt x="7067" y="48940"/>
                    <a:pt x="8781" y="49636"/>
                  </a:cubicBezTo>
                  <a:cubicBezTo>
                    <a:pt x="11257" y="50702"/>
                    <a:pt x="14020" y="51217"/>
                    <a:pt x="16687" y="51159"/>
                  </a:cubicBezTo>
                  <a:cubicBezTo>
                    <a:pt x="19545" y="51169"/>
                    <a:pt x="22213" y="50264"/>
                    <a:pt x="24498" y="48588"/>
                  </a:cubicBezTo>
                  <a:cubicBezTo>
                    <a:pt x="26784" y="46807"/>
                    <a:pt x="28117" y="43987"/>
                    <a:pt x="27926" y="41063"/>
                  </a:cubicBezTo>
                  <a:cubicBezTo>
                    <a:pt x="28021" y="38062"/>
                    <a:pt x="26689" y="35196"/>
                    <a:pt x="24212" y="33443"/>
                  </a:cubicBezTo>
                  <a:cubicBezTo>
                    <a:pt x="21354" y="31586"/>
                    <a:pt x="18020" y="30652"/>
                    <a:pt x="14687" y="30776"/>
                  </a:cubicBezTo>
                  <a:cubicBezTo>
                    <a:pt x="10876" y="30776"/>
                    <a:pt x="7162" y="31757"/>
                    <a:pt x="3923" y="33634"/>
                  </a:cubicBezTo>
                  <a:lnTo>
                    <a:pt x="-363" y="28966"/>
                  </a:lnTo>
                  <a:lnTo>
                    <a:pt x="-363" y="391"/>
                  </a:lnTo>
                  <a:close/>
                </a:path>
              </a:pathLst>
            </a:custGeom>
            <a:solidFill>
              <a:srgbClr val="6D6E71"/>
            </a:solidFill>
            <a:ln w="9525" cap="flat">
              <a:noFill/>
              <a:prstDash val="solid"/>
              <a:miter/>
            </a:ln>
          </p:spPr>
          <p:txBody>
            <a:bodyPr rtlCol="0" anchor="ctr"/>
            <a:lstStyle/>
            <a:p>
              <a:endParaRPr lang="en-US"/>
            </a:p>
          </p:txBody>
        </p:sp>
        <p:sp>
          <p:nvSpPr>
            <p:cNvPr id="361" name="Freeform: Shape 360">
              <a:extLst>
                <a:ext uri="{FF2B5EF4-FFF2-40B4-BE49-F238E27FC236}">
                  <a16:creationId xmlns:a16="http://schemas.microsoft.com/office/drawing/2014/main" id="{D57930E3-C3FB-4D1E-A89E-F1E92DB743A0}"/>
                </a:ext>
              </a:extLst>
            </p:cNvPr>
            <p:cNvSpPr/>
            <p:nvPr/>
          </p:nvSpPr>
          <p:spPr>
            <a:xfrm>
              <a:off x="6966241" y="3192625"/>
              <a:ext cx="86371" cy="88311"/>
            </a:xfrm>
            <a:custGeom>
              <a:avLst/>
              <a:gdLst>
                <a:gd name="connsiteX0" fmla="*/ 19545 w 60489"/>
                <a:gd name="connsiteY0" fmla="*/ 3834 h 61848"/>
                <a:gd name="connsiteX1" fmla="*/ 23164 w 60489"/>
                <a:gd name="connsiteY1" fmla="*/ 13359 h 61848"/>
                <a:gd name="connsiteX2" fmla="*/ 19450 w 60489"/>
                <a:gd name="connsiteY2" fmla="*/ 22884 h 61848"/>
                <a:gd name="connsiteX3" fmla="*/ 9925 w 60489"/>
                <a:gd name="connsiteY3" fmla="*/ 26885 h 61848"/>
                <a:gd name="connsiteX4" fmla="*/ 400 w 60489"/>
                <a:gd name="connsiteY4" fmla="*/ 22979 h 61848"/>
                <a:gd name="connsiteX5" fmla="*/ -3221 w 60489"/>
                <a:gd name="connsiteY5" fmla="*/ 13454 h 61848"/>
                <a:gd name="connsiteX6" fmla="*/ 495 w 60489"/>
                <a:gd name="connsiteY6" fmla="*/ 3929 h 61848"/>
                <a:gd name="connsiteX7" fmla="*/ 10020 w 60489"/>
                <a:gd name="connsiteY7" fmla="*/ -166 h 61848"/>
                <a:gd name="connsiteX8" fmla="*/ 19545 w 60489"/>
                <a:gd name="connsiteY8" fmla="*/ 3834 h 61848"/>
                <a:gd name="connsiteX9" fmla="*/ 54406 w 60489"/>
                <a:gd name="connsiteY9" fmla="*/ 1357 h 61848"/>
                <a:gd name="connsiteX10" fmla="*/ 10497 w 60489"/>
                <a:gd name="connsiteY10" fmla="*/ 61270 h 61848"/>
                <a:gd name="connsiteX11" fmla="*/ -554 w 60489"/>
                <a:gd name="connsiteY11" fmla="*/ 61270 h 61848"/>
                <a:gd name="connsiteX12" fmla="*/ 43358 w 60489"/>
                <a:gd name="connsiteY12" fmla="*/ 1357 h 61848"/>
                <a:gd name="connsiteX13" fmla="*/ 13734 w 60489"/>
                <a:gd name="connsiteY13" fmla="*/ 18026 h 61848"/>
                <a:gd name="connsiteX14" fmla="*/ 15164 w 60489"/>
                <a:gd name="connsiteY14" fmla="*/ 13645 h 61848"/>
                <a:gd name="connsiteX15" fmla="*/ 13734 w 60489"/>
                <a:gd name="connsiteY15" fmla="*/ 9359 h 61848"/>
                <a:gd name="connsiteX16" fmla="*/ 10116 w 60489"/>
                <a:gd name="connsiteY16" fmla="*/ 7549 h 61848"/>
                <a:gd name="connsiteX17" fmla="*/ 6686 w 60489"/>
                <a:gd name="connsiteY17" fmla="*/ 9359 h 61848"/>
                <a:gd name="connsiteX18" fmla="*/ 6686 w 60489"/>
                <a:gd name="connsiteY18" fmla="*/ 18026 h 61848"/>
                <a:gd name="connsiteX19" fmla="*/ 10211 w 60489"/>
                <a:gd name="connsiteY19" fmla="*/ 19741 h 61848"/>
                <a:gd name="connsiteX20" fmla="*/ 13734 w 60489"/>
                <a:gd name="connsiteY20" fmla="*/ 18026 h 61848"/>
                <a:gd name="connsiteX21" fmla="*/ 53550 w 60489"/>
                <a:gd name="connsiteY21" fmla="*/ 38600 h 61848"/>
                <a:gd name="connsiteX22" fmla="*/ 57264 w 60489"/>
                <a:gd name="connsiteY22" fmla="*/ 48125 h 61848"/>
                <a:gd name="connsiteX23" fmla="*/ 53550 w 60489"/>
                <a:gd name="connsiteY23" fmla="*/ 57650 h 61848"/>
                <a:gd name="connsiteX24" fmla="*/ 44025 w 60489"/>
                <a:gd name="connsiteY24" fmla="*/ 61651 h 61848"/>
                <a:gd name="connsiteX25" fmla="*/ 34500 w 60489"/>
                <a:gd name="connsiteY25" fmla="*/ 57650 h 61848"/>
                <a:gd name="connsiteX26" fmla="*/ 34500 w 60489"/>
                <a:gd name="connsiteY26" fmla="*/ 38600 h 61848"/>
                <a:gd name="connsiteX27" fmla="*/ 44025 w 60489"/>
                <a:gd name="connsiteY27" fmla="*/ 34600 h 61848"/>
                <a:gd name="connsiteX28" fmla="*/ 53550 w 60489"/>
                <a:gd name="connsiteY28" fmla="*/ 38600 h 61848"/>
                <a:gd name="connsiteX29" fmla="*/ 48025 w 60489"/>
                <a:gd name="connsiteY29" fmla="*/ 52888 h 61848"/>
                <a:gd name="connsiteX30" fmla="*/ 49357 w 60489"/>
                <a:gd name="connsiteY30" fmla="*/ 48601 h 61848"/>
                <a:gd name="connsiteX31" fmla="*/ 47930 w 60489"/>
                <a:gd name="connsiteY31" fmla="*/ 44220 h 61848"/>
                <a:gd name="connsiteX32" fmla="*/ 44309 w 60489"/>
                <a:gd name="connsiteY32" fmla="*/ 42505 h 61848"/>
                <a:gd name="connsiteX33" fmla="*/ 40881 w 60489"/>
                <a:gd name="connsiteY33" fmla="*/ 44220 h 61848"/>
                <a:gd name="connsiteX34" fmla="*/ 40881 w 60489"/>
                <a:gd name="connsiteY34" fmla="*/ 52888 h 61848"/>
                <a:gd name="connsiteX35" fmla="*/ 47167 w 60489"/>
                <a:gd name="connsiteY35" fmla="*/ 53650 h 61848"/>
                <a:gd name="connsiteX36" fmla="*/ 47930 w 60489"/>
                <a:gd name="connsiteY36" fmla="*/ 52888 h 6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0489" h="61848">
                  <a:moveTo>
                    <a:pt x="19545" y="3834"/>
                  </a:moveTo>
                  <a:cubicBezTo>
                    <a:pt x="21927" y="6425"/>
                    <a:pt x="23259" y="9835"/>
                    <a:pt x="23164" y="13359"/>
                  </a:cubicBezTo>
                  <a:cubicBezTo>
                    <a:pt x="23164" y="16893"/>
                    <a:pt x="21831" y="20303"/>
                    <a:pt x="19450" y="22884"/>
                  </a:cubicBezTo>
                  <a:cubicBezTo>
                    <a:pt x="17069" y="25589"/>
                    <a:pt x="13543" y="27056"/>
                    <a:pt x="9925" y="26885"/>
                  </a:cubicBezTo>
                  <a:cubicBezTo>
                    <a:pt x="6304" y="27037"/>
                    <a:pt x="2877" y="25608"/>
                    <a:pt x="400" y="22979"/>
                  </a:cubicBezTo>
                  <a:cubicBezTo>
                    <a:pt x="-1981" y="20369"/>
                    <a:pt x="-3221" y="16969"/>
                    <a:pt x="-3221" y="13454"/>
                  </a:cubicBezTo>
                  <a:cubicBezTo>
                    <a:pt x="-3221" y="9921"/>
                    <a:pt x="-1886" y="6510"/>
                    <a:pt x="495" y="3929"/>
                  </a:cubicBezTo>
                  <a:cubicBezTo>
                    <a:pt x="2877" y="1167"/>
                    <a:pt x="6400" y="-338"/>
                    <a:pt x="10020" y="-166"/>
                  </a:cubicBezTo>
                  <a:cubicBezTo>
                    <a:pt x="13639" y="-338"/>
                    <a:pt x="17164" y="1129"/>
                    <a:pt x="19545" y="3834"/>
                  </a:cubicBezTo>
                  <a:close/>
                  <a:moveTo>
                    <a:pt x="54406" y="1357"/>
                  </a:moveTo>
                  <a:lnTo>
                    <a:pt x="10497" y="61270"/>
                  </a:lnTo>
                  <a:lnTo>
                    <a:pt x="-554" y="61270"/>
                  </a:lnTo>
                  <a:lnTo>
                    <a:pt x="43358" y="1357"/>
                  </a:lnTo>
                  <a:close/>
                  <a:moveTo>
                    <a:pt x="13734" y="18026"/>
                  </a:moveTo>
                  <a:cubicBezTo>
                    <a:pt x="14687" y="16769"/>
                    <a:pt x="15164" y="15226"/>
                    <a:pt x="15164" y="13645"/>
                  </a:cubicBezTo>
                  <a:cubicBezTo>
                    <a:pt x="15259" y="12092"/>
                    <a:pt x="14687" y="10568"/>
                    <a:pt x="13734" y="9359"/>
                  </a:cubicBezTo>
                  <a:cubicBezTo>
                    <a:pt x="12878" y="8244"/>
                    <a:pt x="11543" y="7587"/>
                    <a:pt x="10116" y="7549"/>
                  </a:cubicBezTo>
                  <a:cubicBezTo>
                    <a:pt x="8781" y="7568"/>
                    <a:pt x="7448" y="8244"/>
                    <a:pt x="6686" y="9359"/>
                  </a:cubicBezTo>
                  <a:cubicBezTo>
                    <a:pt x="4686" y="11921"/>
                    <a:pt x="4686" y="15464"/>
                    <a:pt x="6686" y="18026"/>
                  </a:cubicBezTo>
                  <a:cubicBezTo>
                    <a:pt x="7544" y="19122"/>
                    <a:pt x="8876" y="19750"/>
                    <a:pt x="10211" y="19741"/>
                  </a:cubicBezTo>
                  <a:cubicBezTo>
                    <a:pt x="11639" y="19807"/>
                    <a:pt x="12974" y="19160"/>
                    <a:pt x="13734" y="18026"/>
                  </a:cubicBezTo>
                  <a:close/>
                  <a:moveTo>
                    <a:pt x="53550" y="38600"/>
                  </a:moveTo>
                  <a:cubicBezTo>
                    <a:pt x="56024" y="41162"/>
                    <a:pt x="57359" y="44582"/>
                    <a:pt x="57264" y="48125"/>
                  </a:cubicBezTo>
                  <a:cubicBezTo>
                    <a:pt x="57264" y="51659"/>
                    <a:pt x="55931" y="55059"/>
                    <a:pt x="53550" y="57650"/>
                  </a:cubicBezTo>
                  <a:cubicBezTo>
                    <a:pt x="51074" y="60308"/>
                    <a:pt x="47644" y="61765"/>
                    <a:pt x="44025" y="61651"/>
                  </a:cubicBezTo>
                  <a:cubicBezTo>
                    <a:pt x="40404" y="61851"/>
                    <a:pt x="36881" y="60375"/>
                    <a:pt x="34500" y="57650"/>
                  </a:cubicBezTo>
                  <a:cubicBezTo>
                    <a:pt x="29738" y="52193"/>
                    <a:pt x="29738" y="44058"/>
                    <a:pt x="34500" y="38600"/>
                  </a:cubicBezTo>
                  <a:cubicBezTo>
                    <a:pt x="36881" y="35924"/>
                    <a:pt x="40404" y="34457"/>
                    <a:pt x="44025" y="34600"/>
                  </a:cubicBezTo>
                  <a:cubicBezTo>
                    <a:pt x="47644" y="34429"/>
                    <a:pt x="51169" y="35895"/>
                    <a:pt x="53550" y="38600"/>
                  </a:cubicBezTo>
                  <a:close/>
                  <a:moveTo>
                    <a:pt x="48025" y="52888"/>
                  </a:moveTo>
                  <a:cubicBezTo>
                    <a:pt x="48881" y="51640"/>
                    <a:pt x="49357" y="50135"/>
                    <a:pt x="49357" y="48601"/>
                  </a:cubicBezTo>
                  <a:cubicBezTo>
                    <a:pt x="49453" y="47020"/>
                    <a:pt x="48881" y="45468"/>
                    <a:pt x="47930" y="44220"/>
                  </a:cubicBezTo>
                  <a:cubicBezTo>
                    <a:pt x="47071" y="43134"/>
                    <a:pt x="45739" y="42505"/>
                    <a:pt x="44309" y="42505"/>
                  </a:cubicBezTo>
                  <a:cubicBezTo>
                    <a:pt x="42976" y="42487"/>
                    <a:pt x="41644" y="43124"/>
                    <a:pt x="40881" y="44220"/>
                  </a:cubicBezTo>
                  <a:cubicBezTo>
                    <a:pt x="38881" y="46782"/>
                    <a:pt x="38881" y="50326"/>
                    <a:pt x="40881" y="52888"/>
                  </a:cubicBezTo>
                  <a:cubicBezTo>
                    <a:pt x="42404" y="54831"/>
                    <a:pt x="45262" y="55174"/>
                    <a:pt x="47167" y="53650"/>
                  </a:cubicBezTo>
                  <a:cubicBezTo>
                    <a:pt x="47453" y="53431"/>
                    <a:pt x="47739" y="53173"/>
                    <a:pt x="47930" y="52888"/>
                  </a:cubicBezTo>
                  <a:close/>
                </a:path>
              </a:pathLst>
            </a:custGeom>
            <a:solidFill>
              <a:srgbClr val="6D6E71"/>
            </a:solidFill>
            <a:ln w="9525" cap="flat">
              <a:noFill/>
              <a:prstDash val="solid"/>
              <a:miter/>
            </a:ln>
          </p:spPr>
          <p:txBody>
            <a:bodyPr rtlCol="0" anchor="ctr"/>
            <a:lstStyle/>
            <a:p>
              <a:endParaRPr lang="en-US"/>
            </a:p>
          </p:txBody>
        </p:sp>
        <p:sp>
          <p:nvSpPr>
            <p:cNvPr id="362" name="Freeform: Shape 361">
              <a:extLst>
                <a:ext uri="{FF2B5EF4-FFF2-40B4-BE49-F238E27FC236}">
                  <a16:creationId xmlns:a16="http://schemas.microsoft.com/office/drawing/2014/main" id="{E4368EF3-D405-405E-A00C-2C6E4CB45EE5}"/>
                </a:ext>
              </a:extLst>
            </p:cNvPr>
            <p:cNvSpPr/>
            <p:nvPr/>
          </p:nvSpPr>
          <p:spPr>
            <a:xfrm>
              <a:off x="7096943" y="3214286"/>
              <a:ext cx="68547" cy="67033"/>
            </a:xfrm>
            <a:custGeom>
              <a:avLst/>
              <a:gdLst>
                <a:gd name="connsiteX0" fmla="*/ 37928 w 48006"/>
                <a:gd name="connsiteY0" fmla="*/ 39908 h 46946"/>
                <a:gd name="connsiteX1" fmla="*/ 3637 w 48006"/>
                <a:gd name="connsiteY1" fmla="*/ 39908 h 46946"/>
                <a:gd name="connsiteX2" fmla="*/ 3637 w 48006"/>
                <a:gd name="connsiteY2" fmla="*/ 6571 h 46946"/>
                <a:gd name="connsiteX3" fmla="*/ 37928 w 48006"/>
                <a:gd name="connsiteY3" fmla="*/ 6571 h 46946"/>
                <a:gd name="connsiteX4" fmla="*/ 37928 w 48006"/>
                <a:gd name="connsiteY4" fmla="*/ 39908 h 46946"/>
                <a:gd name="connsiteX5" fmla="*/ 10495 w 48006"/>
                <a:gd name="connsiteY5" fmla="*/ 34003 h 46946"/>
                <a:gd name="connsiteX6" fmla="*/ 31163 w 48006"/>
                <a:gd name="connsiteY6" fmla="*/ 34003 h 46946"/>
                <a:gd name="connsiteX7" fmla="*/ 35261 w 48006"/>
                <a:gd name="connsiteY7" fmla="*/ 23240 h 46946"/>
                <a:gd name="connsiteX8" fmla="*/ 31163 w 48006"/>
                <a:gd name="connsiteY8" fmla="*/ 12476 h 46946"/>
                <a:gd name="connsiteX9" fmla="*/ 10495 w 48006"/>
                <a:gd name="connsiteY9" fmla="*/ 12476 h 46946"/>
                <a:gd name="connsiteX10" fmla="*/ 6400 w 48006"/>
                <a:gd name="connsiteY10" fmla="*/ 23240 h 46946"/>
                <a:gd name="connsiteX11" fmla="*/ 10495 w 48006"/>
                <a:gd name="connsiteY11" fmla="*/ 34003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7928" y="39908"/>
                  </a:moveTo>
                  <a:cubicBezTo>
                    <a:pt x="28308" y="49053"/>
                    <a:pt x="13257" y="49053"/>
                    <a:pt x="3637" y="39908"/>
                  </a:cubicBezTo>
                  <a:cubicBezTo>
                    <a:pt x="-5507" y="30669"/>
                    <a:pt x="-5507" y="15810"/>
                    <a:pt x="3637" y="6571"/>
                  </a:cubicBezTo>
                  <a:cubicBezTo>
                    <a:pt x="13257" y="-2430"/>
                    <a:pt x="28308" y="-2430"/>
                    <a:pt x="37928" y="6571"/>
                  </a:cubicBezTo>
                  <a:cubicBezTo>
                    <a:pt x="47071" y="15810"/>
                    <a:pt x="47071" y="30669"/>
                    <a:pt x="37928" y="39908"/>
                  </a:cubicBezTo>
                  <a:close/>
                  <a:moveTo>
                    <a:pt x="10495" y="34003"/>
                  </a:moveTo>
                  <a:cubicBezTo>
                    <a:pt x="16211" y="39585"/>
                    <a:pt x="25450" y="39585"/>
                    <a:pt x="31163" y="34003"/>
                  </a:cubicBezTo>
                  <a:cubicBezTo>
                    <a:pt x="33926" y="31117"/>
                    <a:pt x="35451" y="27231"/>
                    <a:pt x="35261" y="23240"/>
                  </a:cubicBezTo>
                  <a:cubicBezTo>
                    <a:pt x="35356" y="19249"/>
                    <a:pt x="33926" y="15372"/>
                    <a:pt x="31163" y="12476"/>
                  </a:cubicBezTo>
                  <a:cubicBezTo>
                    <a:pt x="25354" y="6999"/>
                    <a:pt x="16306" y="6999"/>
                    <a:pt x="10495" y="12476"/>
                  </a:cubicBezTo>
                  <a:cubicBezTo>
                    <a:pt x="7732" y="15353"/>
                    <a:pt x="6209" y="19239"/>
                    <a:pt x="6400" y="23240"/>
                  </a:cubicBezTo>
                  <a:cubicBezTo>
                    <a:pt x="6209" y="27240"/>
                    <a:pt x="7732" y="31146"/>
                    <a:pt x="10495" y="34003"/>
                  </a:cubicBezTo>
                  <a:close/>
                </a:path>
              </a:pathLst>
            </a:custGeom>
            <a:solidFill>
              <a:srgbClr val="6D6E71"/>
            </a:solidFill>
            <a:ln w="9525" cap="flat">
              <a:noFill/>
              <a:prstDash val="solid"/>
              <a:miter/>
            </a:ln>
          </p:spPr>
          <p:txBody>
            <a:bodyPr rtlCol="0" anchor="ctr"/>
            <a:lstStyle/>
            <a:p>
              <a:endParaRPr lang="en-US"/>
            </a:p>
          </p:txBody>
        </p:sp>
        <p:sp>
          <p:nvSpPr>
            <p:cNvPr id="363" name="Freeform: Shape 362">
              <a:extLst>
                <a:ext uri="{FF2B5EF4-FFF2-40B4-BE49-F238E27FC236}">
                  <a16:creationId xmlns:a16="http://schemas.microsoft.com/office/drawing/2014/main" id="{7EF33EA0-9423-41EF-A825-7CB27DA8C6BD}"/>
                </a:ext>
              </a:extLst>
            </p:cNvPr>
            <p:cNvSpPr/>
            <p:nvPr/>
          </p:nvSpPr>
          <p:spPr>
            <a:xfrm>
              <a:off x="7176235" y="3187747"/>
              <a:ext cx="45287" cy="92892"/>
            </a:xfrm>
            <a:custGeom>
              <a:avLst/>
              <a:gdLst>
                <a:gd name="connsiteX0" fmla="*/ 12018 w 31716"/>
                <a:gd name="connsiteY0" fmla="*/ 15252 h 65056"/>
                <a:gd name="connsiteX1" fmla="*/ 12018 w 31716"/>
                <a:gd name="connsiteY1" fmla="*/ 19061 h 65056"/>
                <a:gd name="connsiteX2" fmla="*/ 24019 w 31716"/>
                <a:gd name="connsiteY2" fmla="*/ 19061 h 65056"/>
                <a:gd name="connsiteX3" fmla="*/ 24019 w 31716"/>
                <a:gd name="connsiteY3" fmla="*/ 26776 h 65056"/>
                <a:gd name="connsiteX4" fmla="*/ 12018 w 31716"/>
                <a:gd name="connsiteY4" fmla="*/ 26776 h 65056"/>
                <a:gd name="connsiteX5" fmla="*/ 12018 w 31716"/>
                <a:gd name="connsiteY5" fmla="*/ 64876 h 65056"/>
                <a:gd name="connsiteX6" fmla="*/ 2493 w 31716"/>
                <a:gd name="connsiteY6" fmla="*/ 64876 h 65056"/>
                <a:gd name="connsiteX7" fmla="*/ 2493 w 31716"/>
                <a:gd name="connsiteY7" fmla="*/ 26776 h 65056"/>
                <a:gd name="connsiteX8" fmla="*/ -3221 w 31716"/>
                <a:gd name="connsiteY8" fmla="*/ 26776 h 65056"/>
                <a:gd name="connsiteX9" fmla="*/ -3221 w 31716"/>
                <a:gd name="connsiteY9" fmla="*/ 19061 h 65056"/>
                <a:gd name="connsiteX10" fmla="*/ 2493 w 31716"/>
                <a:gd name="connsiteY10" fmla="*/ 19061 h 65056"/>
                <a:gd name="connsiteX11" fmla="*/ 2493 w 31716"/>
                <a:gd name="connsiteY11" fmla="*/ 15537 h 65056"/>
                <a:gd name="connsiteX12" fmla="*/ 6874 w 31716"/>
                <a:gd name="connsiteY12" fmla="*/ 4107 h 65056"/>
                <a:gd name="connsiteX13" fmla="*/ 17257 w 31716"/>
                <a:gd name="connsiteY13" fmla="*/ -179 h 65056"/>
                <a:gd name="connsiteX14" fmla="*/ 28496 w 31716"/>
                <a:gd name="connsiteY14" fmla="*/ 4393 h 65056"/>
                <a:gd name="connsiteX15" fmla="*/ 24496 w 31716"/>
                <a:gd name="connsiteY15" fmla="*/ 11156 h 65056"/>
                <a:gd name="connsiteX16" fmla="*/ 18589 w 31716"/>
                <a:gd name="connsiteY16" fmla="*/ 8203 h 65056"/>
                <a:gd name="connsiteX17" fmla="*/ 13827 w 31716"/>
                <a:gd name="connsiteY17" fmla="*/ 10108 h 65056"/>
                <a:gd name="connsiteX18" fmla="*/ 12018 w 31716"/>
                <a:gd name="connsiteY18" fmla="*/ 15252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6" h="65056">
                  <a:moveTo>
                    <a:pt x="12018" y="15252"/>
                  </a:moveTo>
                  <a:lnTo>
                    <a:pt x="12018" y="19061"/>
                  </a:lnTo>
                  <a:lnTo>
                    <a:pt x="24019" y="19061"/>
                  </a:lnTo>
                  <a:lnTo>
                    <a:pt x="24019" y="26776"/>
                  </a:lnTo>
                  <a:lnTo>
                    <a:pt x="12018" y="26776"/>
                  </a:lnTo>
                  <a:lnTo>
                    <a:pt x="12018" y="64876"/>
                  </a:lnTo>
                  <a:lnTo>
                    <a:pt x="2493" y="64876"/>
                  </a:lnTo>
                  <a:lnTo>
                    <a:pt x="2493" y="26776"/>
                  </a:lnTo>
                  <a:lnTo>
                    <a:pt x="-3221" y="26776"/>
                  </a:lnTo>
                  <a:lnTo>
                    <a:pt x="-3221" y="19061"/>
                  </a:lnTo>
                  <a:lnTo>
                    <a:pt x="2493" y="19061"/>
                  </a:lnTo>
                  <a:lnTo>
                    <a:pt x="2493" y="15537"/>
                  </a:lnTo>
                  <a:cubicBezTo>
                    <a:pt x="2302" y="11280"/>
                    <a:pt x="3828" y="7126"/>
                    <a:pt x="6874" y="4107"/>
                  </a:cubicBezTo>
                  <a:cubicBezTo>
                    <a:pt x="9637" y="1316"/>
                    <a:pt x="13353" y="-227"/>
                    <a:pt x="17257" y="-179"/>
                  </a:cubicBezTo>
                  <a:cubicBezTo>
                    <a:pt x="21447" y="-141"/>
                    <a:pt x="25450" y="1497"/>
                    <a:pt x="28496" y="4393"/>
                  </a:cubicBezTo>
                  <a:lnTo>
                    <a:pt x="24496" y="11156"/>
                  </a:lnTo>
                  <a:cubicBezTo>
                    <a:pt x="23068" y="9355"/>
                    <a:pt x="20875" y="8279"/>
                    <a:pt x="18589" y="8203"/>
                  </a:cubicBezTo>
                  <a:cubicBezTo>
                    <a:pt x="16780" y="8079"/>
                    <a:pt x="15066" y="8784"/>
                    <a:pt x="13827" y="10108"/>
                  </a:cubicBezTo>
                  <a:cubicBezTo>
                    <a:pt x="12590" y="11527"/>
                    <a:pt x="11922" y="13366"/>
                    <a:pt x="12018" y="15252"/>
                  </a:cubicBezTo>
                  <a:close/>
                </a:path>
              </a:pathLst>
            </a:custGeom>
            <a:solidFill>
              <a:srgbClr val="6D6E71"/>
            </a:solidFill>
            <a:ln w="9525" cap="flat">
              <a:noFill/>
              <a:prstDash val="solid"/>
              <a:miter/>
            </a:ln>
          </p:spPr>
          <p:txBody>
            <a:bodyPr rtlCol="0" anchor="ctr"/>
            <a:lstStyle/>
            <a:p>
              <a:endParaRPr lang="en-US"/>
            </a:p>
          </p:txBody>
        </p:sp>
        <p:sp>
          <p:nvSpPr>
            <p:cNvPr id="364" name="Freeform: Shape 363">
              <a:extLst>
                <a:ext uri="{FF2B5EF4-FFF2-40B4-BE49-F238E27FC236}">
                  <a16:creationId xmlns:a16="http://schemas.microsoft.com/office/drawing/2014/main" id="{08D50021-BFAA-4594-BA21-B64B2A370A4A}"/>
                </a:ext>
              </a:extLst>
            </p:cNvPr>
            <p:cNvSpPr/>
            <p:nvPr/>
          </p:nvSpPr>
          <p:spPr>
            <a:xfrm>
              <a:off x="7260694" y="3187484"/>
              <a:ext cx="17409" cy="92884"/>
            </a:xfrm>
            <a:custGeom>
              <a:avLst/>
              <a:gdLst>
                <a:gd name="connsiteX0" fmla="*/ -1412 w 12192"/>
                <a:gd name="connsiteY0" fmla="*/ 10197 h 65050"/>
                <a:gd name="connsiteX1" fmla="*/ -3221 w 12192"/>
                <a:gd name="connsiteY1" fmla="*/ 5815 h 65050"/>
                <a:gd name="connsiteX2" fmla="*/ -1412 w 12192"/>
                <a:gd name="connsiteY2" fmla="*/ 1624 h 65050"/>
                <a:gd name="connsiteX3" fmla="*/ 7065 w 12192"/>
                <a:gd name="connsiteY3" fmla="*/ 1539 h 65050"/>
                <a:gd name="connsiteX4" fmla="*/ 7160 w 12192"/>
                <a:gd name="connsiteY4" fmla="*/ 1624 h 65050"/>
                <a:gd name="connsiteX5" fmla="*/ 8971 w 12192"/>
                <a:gd name="connsiteY5" fmla="*/ 5815 h 65050"/>
                <a:gd name="connsiteX6" fmla="*/ 7160 w 12192"/>
                <a:gd name="connsiteY6" fmla="*/ 10197 h 65050"/>
                <a:gd name="connsiteX7" fmla="*/ -1412 w 12192"/>
                <a:gd name="connsiteY7" fmla="*/ 10197 h 65050"/>
                <a:gd name="connsiteX8" fmla="*/ 7637 w 12192"/>
                <a:gd name="connsiteY8" fmla="*/ 64870 h 65050"/>
                <a:gd name="connsiteX9" fmla="*/ -1888 w 12192"/>
                <a:gd name="connsiteY9" fmla="*/ 64870 h 65050"/>
                <a:gd name="connsiteX10" fmla="*/ -1888 w 12192"/>
                <a:gd name="connsiteY10" fmla="*/ 19245 h 65050"/>
                <a:gd name="connsiteX11" fmla="*/ 7637 w 12192"/>
                <a:gd name="connsiteY11" fmla="*/ 19245 h 6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 h="65050">
                  <a:moveTo>
                    <a:pt x="-1412" y="10197"/>
                  </a:moveTo>
                  <a:cubicBezTo>
                    <a:pt x="-2556" y="9054"/>
                    <a:pt x="-3221" y="7463"/>
                    <a:pt x="-3221" y="5815"/>
                  </a:cubicBezTo>
                  <a:cubicBezTo>
                    <a:pt x="-3221" y="4225"/>
                    <a:pt x="-2556" y="2691"/>
                    <a:pt x="-1412" y="1624"/>
                  </a:cubicBezTo>
                  <a:cubicBezTo>
                    <a:pt x="874" y="-748"/>
                    <a:pt x="4683" y="-786"/>
                    <a:pt x="7065" y="1539"/>
                  </a:cubicBezTo>
                  <a:cubicBezTo>
                    <a:pt x="7065" y="1567"/>
                    <a:pt x="7160" y="1596"/>
                    <a:pt x="7160" y="1624"/>
                  </a:cubicBezTo>
                  <a:cubicBezTo>
                    <a:pt x="8304" y="2691"/>
                    <a:pt x="8971" y="4225"/>
                    <a:pt x="8971" y="5815"/>
                  </a:cubicBezTo>
                  <a:cubicBezTo>
                    <a:pt x="8971" y="7463"/>
                    <a:pt x="8304" y="9054"/>
                    <a:pt x="7160" y="10197"/>
                  </a:cubicBezTo>
                  <a:cubicBezTo>
                    <a:pt x="4779" y="12492"/>
                    <a:pt x="970" y="12492"/>
                    <a:pt x="-1412" y="10197"/>
                  </a:cubicBezTo>
                  <a:close/>
                  <a:moveTo>
                    <a:pt x="7637" y="64870"/>
                  </a:moveTo>
                  <a:lnTo>
                    <a:pt x="-1888" y="64870"/>
                  </a:lnTo>
                  <a:lnTo>
                    <a:pt x="-1888" y="19245"/>
                  </a:lnTo>
                  <a:lnTo>
                    <a:pt x="7637" y="19245"/>
                  </a:lnTo>
                  <a:close/>
                </a:path>
              </a:pathLst>
            </a:custGeom>
            <a:solidFill>
              <a:srgbClr val="6D6E71"/>
            </a:solidFill>
            <a:ln w="9525" cap="flat">
              <a:noFill/>
              <a:prstDash val="solid"/>
              <a:miter/>
            </a:ln>
          </p:spPr>
          <p:txBody>
            <a:bodyPr rtlCol="0" anchor="ctr"/>
            <a:lstStyle/>
            <a:p>
              <a:endParaRPr lang="en-US"/>
            </a:p>
          </p:txBody>
        </p:sp>
        <p:sp>
          <p:nvSpPr>
            <p:cNvPr id="365" name="Freeform: Shape 364">
              <a:extLst>
                <a:ext uri="{FF2B5EF4-FFF2-40B4-BE49-F238E27FC236}">
                  <a16:creationId xmlns:a16="http://schemas.microsoft.com/office/drawing/2014/main" id="{D0DDA06C-3B43-4515-BB9A-FC1D5AB2F9CA}"/>
                </a:ext>
              </a:extLst>
            </p:cNvPr>
            <p:cNvSpPr/>
            <p:nvPr/>
          </p:nvSpPr>
          <p:spPr>
            <a:xfrm>
              <a:off x="7295513" y="3214260"/>
              <a:ext cx="59915" cy="66108"/>
            </a:xfrm>
            <a:custGeom>
              <a:avLst/>
              <a:gdLst>
                <a:gd name="connsiteX0" fmla="*/ 6304 w 41961"/>
                <a:gd name="connsiteY0" fmla="*/ 21448 h 46298"/>
                <a:gd name="connsiteX1" fmla="*/ 6304 w 41961"/>
                <a:gd name="connsiteY1" fmla="*/ 46118 h 46298"/>
                <a:gd name="connsiteX2" fmla="*/ -3221 w 41961"/>
                <a:gd name="connsiteY2" fmla="*/ 46118 h 46298"/>
                <a:gd name="connsiteX3" fmla="*/ -3221 w 41961"/>
                <a:gd name="connsiteY3" fmla="*/ 493 h 46298"/>
                <a:gd name="connsiteX4" fmla="*/ 6304 w 41961"/>
                <a:gd name="connsiteY4" fmla="*/ 493 h 46298"/>
                <a:gd name="connsiteX5" fmla="*/ 6304 w 41961"/>
                <a:gd name="connsiteY5" fmla="*/ 8780 h 46298"/>
                <a:gd name="connsiteX6" fmla="*/ 12685 w 41961"/>
                <a:gd name="connsiteY6" fmla="*/ 2208 h 46298"/>
                <a:gd name="connsiteX7" fmla="*/ 33926 w 41961"/>
                <a:gd name="connsiteY7" fmla="*/ 4494 h 46298"/>
                <a:gd name="connsiteX8" fmla="*/ 38688 w 41961"/>
                <a:gd name="connsiteY8" fmla="*/ 18115 h 46298"/>
                <a:gd name="connsiteX9" fmla="*/ 38688 w 41961"/>
                <a:gd name="connsiteY9" fmla="*/ 46118 h 46298"/>
                <a:gd name="connsiteX10" fmla="*/ 29163 w 41961"/>
                <a:gd name="connsiteY10" fmla="*/ 46118 h 46298"/>
                <a:gd name="connsiteX11" fmla="*/ 29163 w 41961"/>
                <a:gd name="connsiteY11" fmla="*/ 21067 h 46298"/>
                <a:gd name="connsiteX12" fmla="*/ 18780 w 41961"/>
                <a:gd name="connsiteY12" fmla="*/ 8494 h 46298"/>
                <a:gd name="connsiteX13" fmla="*/ 10113 w 41961"/>
                <a:gd name="connsiteY13" fmla="*/ 11733 h 46298"/>
                <a:gd name="connsiteX14" fmla="*/ 6304 w 41961"/>
                <a:gd name="connsiteY14" fmla="*/ 21448 h 4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1" h="46298">
                  <a:moveTo>
                    <a:pt x="6304" y="21448"/>
                  </a:moveTo>
                  <a:lnTo>
                    <a:pt x="6304" y="46118"/>
                  </a:lnTo>
                  <a:lnTo>
                    <a:pt x="-3221" y="46118"/>
                  </a:lnTo>
                  <a:lnTo>
                    <a:pt x="-3221" y="493"/>
                  </a:lnTo>
                  <a:lnTo>
                    <a:pt x="6304" y="493"/>
                  </a:lnTo>
                  <a:lnTo>
                    <a:pt x="6304" y="8780"/>
                  </a:lnTo>
                  <a:cubicBezTo>
                    <a:pt x="7827" y="6065"/>
                    <a:pt x="10018" y="3799"/>
                    <a:pt x="12685" y="2208"/>
                  </a:cubicBezTo>
                  <a:cubicBezTo>
                    <a:pt x="19543" y="-1678"/>
                    <a:pt x="28114" y="-755"/>
                    <a:pt x="33926" y="4494"/>
                  </a:cubicBezTo>
                  <a:cubicBezTo>
                    <a:pt x="37353" y="8180"/>
                    <a:pt x="39070" y="13114"/>
                    <a:pt x="38688" y="18115"/>
                  </a:cubicBezTo>
                  <a:lnTo>
                    <a:pt x="38688" y="46118"/>
                  </a:lnTo>
                  <a:lnTo>
                    <a:pt x="29163" y="46118"/>
                  </a:lnTo>
                  <a:lnTo>
                    <a:pt x="29163" y="21067"/>
                  </a:lnTo>
                  <a:cubicBezTo>
                    <a:pt x="29163" y="12685"/>
                    <a:pt x="25733" y="8494"/>
                    <a:pt x="18780" y="8494"/>
                  </a:cubicBezTo>
                  <a:cubicBezTo>
                    <a:pt x="15543" y="8437"/>
                    <a:pt x="12495" y="9590"/>
                    <a:pt x="10113" y="11733"/>
                  </a:cubicBezTo>
                  <a:cubicBezTo>
                    <a:pt x="7446" y="14247"/>
                    <a:pt x="6114" y="17800"/>
                    <a:pt x="6304" y="21448"/>
                  </a:cubicBezTo>
                  <a:close/>
                </a:path>
              </a:pathLst>
            </a:custGeom>
            <a:solidFill>
              <a:srgbClr val="6D6E71"/>
            </a:solidFill>
            <a:ln w="9525" cap="flat">
              <a:noFill/>
              <a:prstDash val="solid"/>
              <a:miter/>
            </a:ln>
          </p:spPr>
          <p:txBody>
            <a:bodyPr rtlCol="0" anchor="ctr"/>
            <a:lstStyle/>
            <a:p>
              <a:endParaRPr lang="en-US"/>
            </a:p>
          </p:txBody>
        </p:sp>
        <p:sp>
          <p:nvSpPr>
            <p:cNvPr id="366" name="Freeform: Shape 365">
              <a:extLst>
                <a:ext uri="{FF2B5EF4-FFF2-40B4-BE49-F238E27FC236}">
                  <a16:creationId xmlns:a16="http://schemas.microsoft.com/office/drawing/2014/main" id="{625BA286-7824-4A3C-B3B8-A68DCBC713C6}"/>
                </a:ext>
              </a:extLst>
            </p:cNvPr>
            <p:cNvSpPr/>
            <p:nvPr/>
          </p:nvSpPr>
          <p:spPr>
            <a:xfrm>
              <a:off x="7374666" y="3214194"/>
              <a:ext cx="104903" cy="66172"/>
            </a:xfrm>
            <a:custGeom>
              <a:avLst/>
              <a:gdLst>
                <a:gd name="connsiteX0" fmla="*/ 6304 w 73468"/>
                <a:gd name="connsiteY0" fmla="*/ 21494 h 46343"/>
                <a:gd name="connsiteX1" fmla="*/ 6304 w 73468"/>
                <a:gd name="connsiteY1" fmla="*/ 46164 h 46343"/>
                <a:gd name="connsiteX2" fmla="*/ -3221 w 73468"/>
                <a:gd name="connsiteY2" fmla="*/ 46164 h 46343"/>
                <a:gd name="connsiteX3" fmla="*/ -3221 w 73468"/>
                <a:gd name="connsiteY3" fmla="*/ 539 h 46343"/>
                <a:gd name="connsiteX4" fmla="*/ 6304 w 73468"/>
                <a:gd name="connsiteY4" fmla="*/ 539 h 46343"/>
                <a:gd name="connsiteX5" fmla="*/ 6304 w 73468"/>
                <a:gd name="connsiteY5" fmla="*/ 8826 h 46343"/>
                <a:gd name="connsiteX6" fmla="*/ 12497 w 73468"/>
                <a:gd name="connsiteY6" fmla="*/ 2254 h 46343"/>
                <a:gd name="connsiteX7" fmla="*/ 21450 w 73468"/>
                <a:gd name="connsiteY7" fmla="*/ -127 h 46343"/>
                <a:gd name="connsiteX8" fmla="*/ 36119 w 73468"/>
                <a:gd name="connsiteY8" fmla="*/ 8731 h 46343"/>
                <a:gd name="connsiteX9" fmla="*/ 52978 w 73468"/>
                <a:gd name="connsiteY9" fmla="*/ -127 h 46343"/>
                <a:gd name="connsiteX10" fmla="*/ 65454 w 73468"/>
                <a:gd name="connsiteY10" fmla="*/ 4540 h 46343"/>
                <a:gd name="connsiteX11" fmla="*/ 70217 w 73468"/>
                <a:gd name="connsiteY11" fmla="*/ 18160 h 46343"/>
                <a:gd name="connsiteX12" fmla="*/ 70217 w 73468"/>
                <a:gd name="connsiteY12" fmla="*/ 46164 h 46343"/>
                <a:gd name="connsiteX13" fmla="*/ 60692 w 73468"/>
                <a:gd name="connsiteY13" fmla="*/ 46164 h 46343"/>
                <a:gd name="connsiteX14" fmla="*/ 60692 w 73468"/>
                <a:gd name="connsiteY14" fmla="*/ 21113 h 46343"/>
                <a:gd name="connsiteX15" fmla="*/ 50215 w 73468"/>
                <a:gd name="connsiteY15" fmla="*/ 8540 h 46343"/>
                <a:gd name="connsiteX16" fmla="*/ 41737 w 73468"/>
                <a:gd name="connsiteY16" fmla="*/ 11683 h 46343"/>
                <a:gd name="connsiteX17" fmla="*/ 37928 w 73468"/>
                <a:gd name="connsiteY17" fmla="*/ 20732 h 46343"/>
                <a:gd name="connsiteX18" fmla="*/ 37928 w 73468"/>
                <a:gd name="connsiteY18" fmla="*/ 46164 h 46343"/>
                <a:gd name="connsiteX19" fmla="*/ 28403 w 73468"/>
                <a:gd name="connsiteY19" fmla="*/ 46164 h 46343"/>
                <a:gd name="connsiteX20" fmla="*/ 28403 w 73468"/>
                <a:gd name="connsiteY20" fmla="*/ 21113 h 46343"/>
                <a:gd name="connsiteX21" fmla="*/ 26117 w 73468"/>
                <a:gd name="connsiteY21" fmla="*/ 11588 h 46343"/>
                <a:gd name="connsiteX22" fmla="*/ 18783 w 73468"/>
                <a:gd name="connsiteY22" fmla="*/ 8540 h 46343"/>
                <a:gd name="connsiteX23" fmla="*/ 10116 w 73468"/>
                <a:gd name="connsiteY23" fmla="*/ 11779 h 46343"/>
                <a:gd name="connsiteX24" fmla="*/ 6304 w 73468"/>
                <a:gd name="connsiteY24" fmla="*/ 21494 h 46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68" h="46343">
                  <a:moveTo>
                    <a:pt x="6304" y="21494"/>
                  </a:moveTo>
                  <a:lnTo>
                    <a:pt x="6304" y="46164"/>
                  </a:lnTo>
                  <a:lnTo>
                    <a:pt x="-3221" y="46164"/>
                  </a:lnTo>
                  <a:lnTo>
                    <a:pt x="-3221" y="539"/>
                  </a:lnTo>
                  <a:lnTo>
                    <a:pt x="6304" y="539"/>
                  </a:lnTo>
                  <a:lnTo>
                    <a:pt x="6304" y="8826"/>
                  </a:lnTo>
                  <a:cubicBezTo>
                    <a:pt x="7639" y="6063"/>
                    <a:pt x="9830" y="3768"/>
                    <a:pt x="12497" y="2254"/>
                  </a:cubicBezTo>
                  <a:cubicBezTo>
                    <a:pt x="15164" y="653"/>
                    <a:pt x="18306" y="-166"/>
                    <a:pt x="21450" y="-127"/>
                  </a:cubicBezTo>
                  <a:cubicBezTo>
                    <a:pt x="27735" y="-661"/>
                    <a:pt x="33642" y="2911"/>
                    <a:pt x="36119" y="8731"/>
                  </a:cubicBezTo>
                  <a:cubicBezTo>
                    <a:pt x="39928" y="3178"/>
                    <a:pt x="46213" y="-147"/>
                    <a:pt x="52978" y="-127"/>
                  </a:cubicBezTo>
                  <a:cubicBezTo>
                    <a:pt x="57645" y="-347"/>
                    <a:pt x="62122" y="1339"/>
                    <a:pt x="65454" y="4540"/>
                  </a:cubicBezTo>
                  <a:cubicBezTo>
                    <a:pt x="68789" y="8245"/>
                    <a:pt x="70503" y="13160"/>
                    <a:pt x="70217" y="18160"/>
                  </a:cubicBezTo>
                  <a:lnTo>
                    <a:pt x="70217" y="46164"/>
                  </a:lnTo>
                  <a:lnTo>
                    <a:pt x="60692" y="46164"/>
                  </a:lnTo>
                  <a:lnTo>
                    <a:pt x="60692" y="21113"/>
                  </a:lnTo>
                  <a:cubicBezTo>
                    <a:pt x="60692" y="12731"/>
                    <a:pt x="57264" y="8540"/>
                    <a:pt x="50215" y="8540"/>
                  </a:cubicBezTo>
                  <a:cubicBezTo>
                    <a:pt x="47071" y="8492"/>
                    <a:pt x="44118" y="9616"/>
                    <a:pt x="41737" y="11683"/>
                  </a:cubicBezTo>
                  <a:cubicBezTo>
                    <a:pt x="39165" y="13969"/>
                    <a:pt x="37737" y="17294"/>
                    <a:pt x="37928" y="20732"/>
                  </a:cubicBezTo>
                  <a:lnTo>
                    <a:pt x="37928" y="46164"/>
                  </a:lnTo>
                  <a:lnTo>
                    <a:pt x="28403" y="46164"/>
                  </a:lnTo>
                  <a:lnTo>
                    <a:pt x="28403" y="21113"/>
                  </a:lnTo>
                  <a:cubicBezTo>
                    <a:pt x="28689" y="17779"/>
                    <a:pt x="27831" y="14436"/>
                    <a:pt x="26117" y="11588"/>
                  </a:cubicBezTo>
                  <a:cubicBezTo>
                    <a:pt x="24308" y="9435"/>
                    <a:pt x="21545" y="8292"/>
                    <a:pt x="18783" y="8540"/>
                  </a:cubicBezTo>
                  <a:cubicBezTo>
                    <a:pt x="15543" y="8483"/>
                    <a:pt x="12497" y="9635"/>
                    <a:pt x="10116" y="11779"/>
                  </a:cubicBezTo>
                  <a:cubicBezTo>
                    <a:pt x="7448" y="14293"/>
                    <a:pt x="6114" y="17846"/>
                    <a:pt x="6304" y="21494"/>
                  </a:cubicBezTo>
                  <a:close/>
                </a:path>
              </a:pathLst>
            </a:custGeom>
            <a:solidFill>
              <a:srgbClr val="6D6E71"/>
            </a:solidFill>
            <a:ln w="9525" cap="flat">
              <a:noFill/>
              <a:prstDash val="solid"/>
              <a:miter/>
            </a:ln>
          </p:spPr>
          <p:txBody>
            <a:bodyPr rtlCol="0" anchor="ctr"/>
            <a:lstStyle/>
            <a:p>
              <a:endParaRPr lang="en-US"/>
            </a:p>
          </p:txBody>
        </p:sp>
        <p:sp>
          <p:nvSpPr>
            <p:cNvPr id="367" name="Freeform: Shape 366">
              <a:extLst>
                <a:ext uri="{FF2B5EF4-FFF2-40B4-BE49-F238E27FC236}">
                  <a16:creationId xmlns:a16="http://schemas.microsoft.com/office/drawing/2014/main" id="{D6F2A51B-B476-46D9-B473-C53EE3DCB280}"/>
                </a:ext>
              </a:extLst>
            </p:cNvPr>
            <p:cNvSpPr/>
            <p:nvPr/>
          </p:nvSpPr>
          <p:spPr>
            <a:xfrm>
              <a:off x="7493651" y="3213697"/>
              <a:ext cx="58026" cy="67639"/>
            </a:xfrm>
            <a:custGeom>
              <a:avLst/>
              <a:gdLst>
                <a:gd name="connsiteX0" fmla="*/ 37179 w 40638"/>
                <a:gd name="connsiteY0" fmla="*/ 46511 h 47370"/>
                <a:gd name="connsiteX1" fmla="*/ 28417 w 40638"/>
                <a:gd name="connsiteY1" fmla="*/ 46511 h 47370"/>
                <a:gd name="connsiteX2" fmla="*/ 28417 w 40638"/>
                <a:gd name="connsiteY2" fmla="*/ 40415 h 47370"/>
                <a:gd name="connsiteX3" fmla="*/ 13271 w 40638"/>
                <a:gd name="connsiteY3" fmla="*/ 47178 h 47370"/>
                <a:gd name="connsiteX4" fmla="*/ 1460 w 40638"/>
                <a:gd name="connsiteY4" fmla="*/ 43177 h 47370"/>
                <a:gd name="connsiteX5" fmla="*/ -3207 w 40638"/>
                <a:gd name="connsiteY5" fmla="*/ 32414 h 47370"/>
                <a:gd name="connsiteX6" fmla="*/ 1746 w 40638"/>
                <a:gd name="connsiteY6" fmla="*/ 22318 h 47370"/>
                <a:gd name="connsiteX7" fmla="*/ 15271 w 40638"/>
                <a:gd name="connsiteY7" fmla="*/ 18984 h 47370"/>
                <a:gd name="connsiteX8" fmla="*/ 27654 w 40638"/>
                <a:gd name="connsiteY8" fmla="*/ 18984 h 47370"/>
                <a:gd name="connsiteX9" fmla="*/ 27654 w 40638"/>
                <a:gd name="connsiteY9" fmla="*/ 17270 h 47370"/>
                <a:gd name="connsiteX10" fmla="*/ 17559 w 40638"/>
                <a:gd name="connsiteY10" fmla="*/ 7745 h 47370"/>
                <a:gd name="connsiteX11" fmla="*/ 4413 w 40638"/>
                <a:gd name="connsiteY11" fmla="*/ 12412 h 47370"/>
                <a:gd name="connsiteX12" fmla="*/ 128 w 40638"/>
                <a:gd name="connsiteY12" fmla="*/ 6411 h 47370"/>
                <a:gd name="connsiteX13" fmla="*/ 19178 w 40638"/>
                <a:gd name="connsiteY13" fmla="*/ -161 h 47370"/>
                <a:gd name="connsiteX14" fmla="*/ 32321 w 40638"/>
                <a:gd name="connsiteY14" fmla="*/ 3839 h 47370"/>
                <a:gd name="connsiteX15" fmla="*/ 37369 w 40638"/>
                <a:gd name="connsiteY15" fmla="*/ 16698 h 47370"/>
                <a:gd name="connsiteX16" fmla="*/ 27654 w 40638"/>
                <a:gd name="connsiteY16" fmla="*/ 29557 h 47370"/>
                <a:gd name="connsiteX17" fmla="*/ 27654 w 40638"/>
                <a:gd name="connsiteY17" fmla="*/ 25652 h 47370"/>
                <a:gd name="connsiteX18" fmla="*/ 16415 w 40638"/>
                <a:gd name="connsiteY18" fmla="*/ 25652 h 47370"/>
                <a:gd name="connsiteX19" fmla="*/ 6032 w 40638"/>
                <a:gd name="connsiteY19" fmla="*/ 32129 h 47370"/>
                <a:gd name="connsiteX20" fmla="*/ 8604 w 40638"/>
                <a:gd name="connsiteY20" fmla="*/ 37272 h 47370"/>
                <a:gd name="connsiteX21" fmla="*/ 15748 w 40638"/>
                <a:gd name="connsiteY21" fmla="*/ 38986 h 47370"/>
                <a:gd name="connsiteX22" fmla="*/ 23749 w 40638"/>
                <a:gd name="connsiteY22" fmla="*/ 36415 h 47370"/>
                <a:gd name="connsiteX23" fmla="*/ 27558 w 40638"/>
                <a:gd name="connsiteY23" fmla="*/ 29557 h 4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8" h="47370">
                  <a:moveTo>
                    <a:pt x="37179" y="46511"/>
                  </a:moveTo>
                  <a:lnTo>
                    <a:pt x="28417" y="46511"/>
                  </a:lnTo>
                  <a:lnTo>
                    <a:pt x="28417" y="40415"/>
                  </a:lnTo>
                  <a:cubicBezTo>
                    <a:pt x="24703" y="44863"/>
                    <a:pt x="19082" y="47359"/>
                    <a:pt x="13271" y="47178"/>
                  </a:cubicBezTo>
                  <a:cubicBezTo>
                    <a:pt x="8985" y="47340"/>
                    <a:pt x="4795" y="45911"/>
                    <a:pt x="1460" y="43177"/>
                  </a:cubicBezTo>
                  <a:cubicBezTo>
                    <a:pt x="-1586" y="40463"/>
                    <a:pt x="-3302" y="36520"/>
                    <a:pt x="-3207" y="32414"/>
                  </a:cubicBezTo>
                  <a:cubicBezTo>
                    <a:pt x="-3398" y="28414"/>
                    <a:pt x="-1586" y="24594"/>
                    <a:pt x="1746" y="22318"/>
                  </a:cubicBezTo>
                  <a:cubicBezTo>
                    <a:pt x="5841" y="19870"/>
                    <a:pt x="10508" y="18708"/>
                    <a:pt x="15271" y="18984"/>
                  </a:cubicBezTo>
                  <a:lnTo>
                    <a:pt x="27654" y="18984"/>
                  </a:lnTo>
                  <a:lnTo>
                    <a:pt x="27654" y="17270"/>
                  </a:lnTo>
                  <a:cubicBezTo>
                    <a:pt x="27654" y="11173"/>
                    <a:pt x="24321" y="7745"/>
                    <a:pt x="17559" y="7745"/>
                  </a:cubicBezTo>
                  <a:cubicBezTo>
                    <a:pt x="12797" y="7954"/>
                    <a:pt x="8222" y="9583"/>
                    <a:pt x="4413" y="12412"/>
                  </a:cubicBezTo>
                  <a:lnTo>
                    <a:pt x="128" y="6411"/>
                  </a:lnTo>
                  <a:cubicBezTo>
                    <a:pt x="5557" y="2058"/>
                    <a:pt x="12224" y="-275"/>
                    <a:pt x="19178" y="-161"/>
                  </a:cubicBezTo>
                  <a:cubicBezTo>
                    <a:pt x="23845" y="-361"/>
                    <a:pt x="28512" y="1048"/>
                    <a:pt x="32321" y="3839"/>
                  </a:cubicBezTo>
                  <a:cubicBezTo>
                    <a:pt x="35846" y="7125"/>
                    <a:pt x="37751" y="11859"/>
                    <a:pt x="37369" y="16698"/>
                  </a:cubicBezTo>
                  <a:close/>
                  <a:moveTo>
                    <a:pt x="27654" y="29557"/>
                  </a:moveTo>
                  <a:lnTo>
                    <a:pt x="27654" y="25652"/>
                  </a:lnTo>
                  <a:lnTo>
                    <a:pt x="16415" y="25652"/>
                  </a:lnTo>
                  <a:cubicBezTo>
                    <a:pt x="9462" y="25652"/>
                    <a:pt x="6032" y="27842"/>
                    <a:pt x="6032" y="32129"/>
                  </a:cubicBezTo>
                  <a:cubicBezTo>
                    <a:pt x="5937" y="34177"/>
                    <a:pt x="6890" y="36129"/>
                    <a:pt x="8604" y="37272"/>
                  </a:cubicBezTo>
                  <a:cubicBezTo>
                    <a:pt x="10794" y="38529"/>
                    <a:pt x="13271" y="39129"/>
                    <a:pt x="15748" y="38986"/>
                  </a:cubicBezTo>
                  <a:cubicBezTo>
                    <a:pt x="18605" y="39044"/>
                    <a:pt x="21463" y="38139"/>
                    <a:pt x="23749" y="36415"/>
                  </a:cubicBezTo>
                  <a:cubicBezTo>
                    <a:pt x="26131" y="34929"/>
                    <a:pt x="27558" y="32338"/>
                    <a:pt x="27558" y="29557"/>
                  </a:cubicBezTo>
                  <a:close/>
                </a:path>
              </a:pathLst>
            </a:custGeom>
            <a:solidFill>
              <a:srgbClr val="6D6E71"/>
            </a:solidFill>
            <a:ln w="9525" cap="flat">
              <a:noFill/>
              <a:prstDash val="solid"/>
              <a:miter/>
            </a:ln>
          </p:spPr>
          <p:txBody>
            <a:bodyPr rtlCol="0" anchor="ctr"/>
            <a:lstStyle/>
            <a:p>
              <a:endParaRPr lang="en-US"/>
            </a:p>
          </p:txBody>
        </p:sp>
        <p:sp>
          <p:nvSpPr>
            <p:cNvPr id="368" name="Freeform: Shape 367">
              <a:extLst>
                <a:ext uri="{FF2B5EF4-FFF2-40B4-BE49-F238E27FC236}">
                  <a16:creationId xmlns:a16="http://schemas.microsoft.com/office/drawing/2014/main" id="{C4276EC6-57E8-485B-8B53-0FB4FFA8286A}"/>
                </a:ext>
              </a:extLst>
            </p:cNvPr>
            <p:cNvSpPr/>
            <p:nvPr/>
          </p:nvSpPr>
          <p:spPr>
            <a:xfrm>
              <a:off x="7565482" y="3194819"/>
              <a:ext cx="45289" cy="86502"/>
            </a:xfrm>
            <a:custGeom>
              <a:avLst/>
              <a:gdLst>
                <a:gd name="connsiteX0" fmla="*/ 12115 w 31718"/>
                <a:gd name="connsiteY0" fmla="*/ 21823 h 60581"/>
                <a:gd name="connsiteX1" fmla="*/ 12115 w 31718"/>
                <a:gd name="connsiteY1" fmla="*/ 44969 h 60581"/>
                <a:gd name="connsiteX2" fmla="*/ 13829 w 31718"/>
                <a:gd name="connsiteY2" fmla="*/ 50112 h 60581"/>
                <a:gd name="connsiteX3" fmla="*/ 18592 w 31718"/>
                <a:gd name="connsiteY3" fmla="*/ 52113 h 60581"/>
                <a:gd name="connsiteX4" fmla="*/ 24496 w 31718"/>
                <a:gd name="connsiteY4" fmla="*/ 49065 h 60581"/>
                <a:gd name="connsiteX5" fmla="*/ 28498 w 31718"/>
                <a:gd name="connsiteY5" fmla="*/ 55827 h 60581"/>
                <a:gd name="connsiteX6" fmla="*/ 17259 w 31718"/>
                <a:gd name="connsiteY6" fmla="*/ 60399 h 60581"/>
                <a:gd name="connsiteX7" fmla="*/ 6876 w 31718"/>
                <a:gd name="connsiteY7" fmla="*/ 56113 h 60581"/>
                <a:gd name="connsiteX8" fmla="*/ 2495 w 31718"/>
                <a:gd name="connsiteY8" fmla="*/ 44683 h 60581"/>
                <a:gd name="connsiteX9" fmla="*/ 2495 w 31718"/>
                <a:gd name="connsiteY9" fmla="*/ 21823 h 60581"/>
                <a:gd name="connsiteX10" fmla="*/ -3221 w 31718"/>
                <a:gd name="connsiteY10" fmla="*/ 21823 h 60581"/>
                <a:gd name="connsiteX11" fmla="*/ -3221 w 31718"/>
                <a:gd name="connsiteY11" fmla="*/ 14108 h 60581"/>
                <a:gd name="connsiteX12" fmla="*/ 2495 w 31718"/>
                <a:gd name="connsiteY12" fmla="*/ 14108 h 60581"/>
                <a:gd name="connsiteX13" fmla="*/ 2495 w 31718"/>
                <a:gd name="connsiteY13" fmla="*/ -180 h 60581"/>
                <a:gd name="connsiteX14" fmla="*/ 12020 w 31718"/>
                <a:gd name="connsiteY14" fmla="*/ -180 h 60581"/>
                <a:gd name="connsiteX15" fmla="*/ 12020 w 31718"/>
                <a:gd name="connsiteY15" fmla="*/ 14108 h 60581"/>
                <a:gd name="connsiteX16" fmla="*/ 24022 w 31718"/>
                <a:gd name="connsiteY16" fmla="*/ 14108 h 60581"/>
                <a:gd name="connsiteX17" fmla="*/ 24022 w 31718"/>
                <a:gd name="connsiteY17" fmla="*/ 21823 h 60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1">
                  <a:moveTo>
                    <a:pt x="12115" y="21823"/>
                  </a:moveTo>
                  <a:lnTo>
                    <a:pt x="12115" y="44969"/>
                  </a:lnTo>
                  <a:cubicBezTo>
                    <a:pt x="12020" y="46836"/>
                    <a:pt x="12590" y="48683"/>
                    <a:pt x="13829" y="50112"/>
                  </a:cubicBezTo>
                  <a:cubicBezTo>
                    <a:pt x="15066" y="51465"/>
                    <a:pt x="16783" y="52198"/>
                    <a:pt x="18592" y="52113"/>
                  </a:cubicBezTo>
                  <a:cubicBezTo>
                    <a:pt x="20878" y="51998"/>
                    <a:pt x="23068" y="50893"/>
                    <a:pt x="24496" y="49065"/>
                  </a:cubicBezTo>
                  <a:lnTo>
                    <a:pt x="28498" y="55827"/>
                  </a:lnTo>
                  <a:cubicBezTo>
                    <a:pt x="25450" y="58723"/>
                    <a:pt x="21450" y="60361"/>
                    <a:pt x="17259" y="60399"/>
                  </a:cubicBezTo>
                  <a:cubicBezTo>
                    <a:pt x="13353" y="60466"/>
                    <a:pt x="9639" y="58923"/>
                    <a:pt x="6876" y="56113"/>
                  </a:cubicBezTo>
                  <a:cubicBezTo>
                    <a:pt x="3828" y="53113"/>
                    <a:pt x="2209" y="48941"/>
                    <a:pt x="2495" y="44683"/>
                  </a:cubicBezTo>
                  <a:lnTo>
                    <a:pt x="2495" y="21823"/>
                  </a:lnTo>
                  <a:lnTo>
                    <a:pt x="-3221" y="21823"/>
                  </a:lnTo>
                  <a:lnTo>
                    <a:pt x="-3221" y="14108"/>
                  </a:lnTo>
                  <a:lnTo>
                    <a:pt x="2495" y="14108"/>
                  </a:lnTo>
                  <a:lnTo>
                    <a:pt x="2495" y="-180"/>
                  </a:lnTo>
                  <a:lnTo>
                    <a:pt x="12020" y="-180"/>
                  </a:lnTo>
                  <a:lnTo>
                    <a:pt x="12020" y="14108"/>
                  </a:lnTo>
                  <a:lnTo>
                    <a:pt x="24022" y="14108"/>
                  </a:lnTo>
                  <a:lnTo>
                    <a:pt x="24022" y="21823"/>
                  </a:lnTo>
                  <a:close/>
                </a:path>
              </a:pathLst>
            </a:custGeom>
            <a:solidFill>
              <a:srgbClr val="6D6E71"/>
            </a:solidFill>
            <a:ln w="9525" cap="flat">
              <a:noFill/>
              <a:prstDash val="solid"/>
              <a:miter/>
            </a:ln>
          </p:spPr>
          <p:txBody>
            <a:bodyPr rtlCol="0" anchor="ctr"/>
            <a:lstStyle/>
            <a:p>
              <a:endParaRPr lang="en-US"/>
            </a:p>
          </p:txBody>
        </p:sp>
        <p:sp>
          <p:nvSpPr>
            <p:cNvPr id="369" name="Freeform: Shape 368">
              <a:extLst>
                <a:ext uri="{FF2B5EF4-FFF2-40B4-BE49-F238E27FC236}">
                  <a16:creationId xmlns:a16="http://schemas.microsoft.com/office/drawing/2014/main" id="{3297A69F-572C-46D3-8571-C9C96BE124F2}"/>
                </a:ext>
              </a:extLst>
            </p:cNvPr>
            <p:cNvSpPr/>
            <p:nvPr/>
          </p:nvSpPr>
          <p:spPr>
            <a:xfrm>
              <a:off x="7615499" y="3214254"/>
              <a:ext cx="64824" cy="67080"/>
            </a:xfrm>
            <a:custGeom>
              <a:avLst/>
              <a:gdLst>
                <a:gd name="connsiteX0" fmla="*/ 41950 w 45399"/>
                <a:gd name="connsiteY0" fmla="*/ 27452 h 46979"/>
                <a:gd name="connsiteX1" fmla="*/ 6231 w 45399"/>
                <a:gd name="connsiteY1" fmla="*/ 27452 h 46979"/>
                <a:gd name="connsiteX2" fmla="*/ 10805 w 45399"/>
                <a:gd name="connsiteY2" fmla="*/ 35549 h 46979"/>
                <a:gd name="connsiteX3" fmla="*/ 33378 w 45399"/>
                <a:gd name="connsiteY3" fmla="*/ 33168 h 46979"/>
                <a:gd name="connsiteX4" fmla="*/ 38903 w 45399"/>
                <a:gd name="connsiteY4" fmla="*/ 39168 h 46979"/>
                <a:gd name="connsiteX5" fmla="*/ 19853 w 45399"/>
                <a:gd name="connsiteY5" fmla="*/ 46788 h 46979"/>
                <a:gd name="connsiteX6" fmla="*/ -3199 w 45399"/>
                <a:gd name="connsiteY6" fmla="*/ 24910 h 46979"/>
                <a:gd name="connsiteX7" fmla="*/ -3199 w 45399"/>
                <a:gd name="connsiteY7" fmla="*/ 23261 h 46979"/>
                <a:gd name="connsiteX8" fmla="*/ 3661 w 45399"/>
                <a:gd name="connsiteY8" fmla="*/ 6117 h 46979"/>
                <a:gd name="connsiteX9" fmla="*/ 35664 w 45399"/>
                <a:gd name="connsiteY9" fmla="*/ 5450 h 46979"/>
                <a:gd name="connsiteX10" fmla="*/ 42140 w 45399"/>
                <a:gd name="connsiteY10" fmla="*/ 20880 h 46979"/>
                <a:gd name="connsiteX11" fmla="*/ 6231 w 45399"/>
                <a:gd name="connsiteY11" fmla="*/ 19928 h 46979"/>
                <a:gd name="connsiteX12" fmla="*/ 32329 w 45399"/>
                <a:gd name="connsiteY12" fmla="*/ 19928 h 46979"/>
                <a:gd name="connsiteX13" fmla="*/ 28711 w 45399"/>
                <a:gd name="connsiteY13" fmla="*/ 11165 h 46979"/>
                <a:gd name="connsiteX14" fmla="*/ 19853 w 45399"/>
                <a:gd name="connsiteY14" fmla="*/ 8022 h 46979"/>
                <a:gd name="connsiteX15" fmla="*/ 10328 w 45399"/>
                <a:gd name="connsiteY15" fmla="*/ 11260 h 46979"/>
                <a:gd name="connsiteX16" fmla="*/ 6231 w 45399"/>
                <a:gd name="connsiteY16" fmla="*/ 1992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99" h="46979">
                  <a:moveTo>
                    <a:pt x="41950" y="27452"/>
                  </a:moveTo>
                  <a:lnTo>
                    <a:pt x="6231" y="27452"/>
                  </a:lnTo>
                  <a:cubicBezTo>
                    <a:pt x="6422" y="30720"/>
                    <a:pt x="8042" y="33720"/>
                    <a:pt x="10805" y="35549"/>
                  </a:cubicBezTo>
                  <a:cubicBezTo>
                    <a:pt x="17853" y="40397"/>
                    <a:pt x="27474" y="39387"/>
                    <a:pt x="33378" y="33168"/>
                  </a:cubicBezTo>
                  <a:lnTo>
                    <a:pt x="38903" y="39168"/>
                  </a:lnTo>
                  <a:cubicBezTo>
                    <a:pt x="33855" y="44245"/>
                    <a:pt x="26997" y="46998"/>
                    <a:pt x="19853" y="46788"/>
                  </a:cubicBezTo>
                  <a:cubicBezTo>
                    <a:pt x="7470" y="47122"/>
                    <a:pt x="-2913" y="37320"/>
                    <a:pt x="-3199" y="24910"/>
                  </a:cubicBezTo>
                  <a:cubicBezTo>
                    <a:pt x="-3199" y="24367"/>
                    <a:pt x="-3199" y="23814"/>
                    <a:pt x="-3199" y="23261"/>
                  </a:cubicBezTo>
                  <a:cubicBezTo>
                    <a:pt x="-3483" y="16823"/>
                    <a:pt x="-1008" y="10574"/>
                    <a:pt x="3661" y="6117"/>
                  </a:cubicBezTo>
                  <a:cubicBezTo>
                    <a:pt x="12709" y="-2018"/>
                    <a:pt x="26330" y="-2303"/>
                    <a:pt x="35664" y="5450"/>
                  </a:cubicBezTo>
                  <a:cubicBezTo>
                    <a:pt x="40045" y="9317"/>
                    <a:pt x="42522" y="15013"/>
                    <a:pt x="42140" y="20880"/>
                  </a:cubicBezTo>
                  <a:close/>
                  <a:moveTo>
                    <a:pt x="6231" y="19928"/>
                  </a:moveTo>
                  <a:lnTo>
                    <a:pt x="32329" y="19928"/>
                  </a:lnTo>
                  <a:cubicBezTo>
                    <a:pt x="32615" y="16604"/>
                    <a:pt x="31187" y="13356"/>
                    <a:pt x="28711" y="11165"/>
                  </a:cubicBezTo>
                  <a:cubicBezTo>
                    <a:pt x="26234" y="9041"/>
                    <a:pt x="23090" y="7926"/>
                    <a:pt x="19853" y="8022"/>
                  </a:cubicBezTo>
                  <a:cubicBezTo>
                    <a:pt x="16423" y="7955"/>
                    <a:pt x="12996" y="9098"/>
                    <a:pt x="10328" y="11260"/>
                  </a:cubicBezTo>
                  <a:cubicBezTo>
                    <a:pt x="7661" y="13308"/>
                    <a:pt x="6135" y="16546"/>
                    <a:pt x="6231" y="19928"/>
                  </a:cubicBezTo>
                  <a:close/>
                </a:path>
              </a:pathLst>
            </a:custGeom>
            <a:solidFill>
              <a:srgbClr val="6D6E71"/>
            </a:solidFill>
            <a:ln w="9525" cap="flat">
              <a:noFill/>
              <a:prstDash val="solid"/>
              <a:miter/>
            </a:ln>
          </p:spPr>
          <p:txBody>
            <a:bodyPr rtlCol="0" anchor="ctr"/>
            <a:lstStyle/>
            <a:p>
              <a:endParaRPr lang="en-US"/>
            </a:p>
          </p:txBody>
        </p:sp>
        <p:sp>
          <p:nvSpPr>
            <p:cNvPr id="370" name="Freeform: Shape 369">
              <a:extLst>
                <a:ext uri="{FF2B5EF4-FFF2-40B4-BE49-F238E27FC236}">
                  <a16:creationId xmlns:a16="http://schemas.microsoft.com/office/drawing/2014/main" id="{D65E6D2E-3D87-43EB-9129-B35B17CF667E}"/>
                </a:ext>
              </a:extLst>
            </p:cNvPr>
            <p:cNvSpPr/>
            <p:nvPr/>
          </p:nvSpPr>
          <p:spPr>
            <a:xfrm>
              <a:off x="7689112" y="3214505"/>
              <a:ext cx="52365" cy="66562"/>
            </a:xfrm>
            <a:custGeom>
              <a:avLst/>
              <a:gdLst>
                <a:gd name="connsiteX0" fmla="*/ 33449 w 36673"/>
                <a:gd name="connsiteY0" fmla="*/ 32135 h 46616"/>
                <a:gd name="connsiteX1" fmla="*/ 28687 w 36673"/>
                <a:gd name="connsiteY1" fmla="*/ 42517 h 46616"/>
                <a:gd name="connsiteX2" fmla="*/ 16590 w 36673"/>
                <a:gd name="connsiteY2" fmla="*/ 46422 h 46616"/>
                <a:gd name="connsiteX3" fmla="*/ 6304 w 36673"/>
                <a:gd name="connsiteY3" fmla="*/ 44613 h 46616"/>
                <a:gd name="connsiteX4" fmla="*/ -3221 w 36673"/>
                <a:gd name="connsiteY4" fmla="*/ 39565 h 46616"/>
                <a:gd name="connsiteX5" fmla="*/ 1351 w 36673"/>
                <a:gd name="connsiteY5" fmla="*/ 32135 h 46616"/>
                <a:gd name="connsiteX6" fmla="*/ 16780 w 36673"/>
                <a:gd name="connsiteY6" fmla="*/ 38136 h 46616"/>
                <a:gd name="connsiteX7" fmla="*/ 21924 w 36673"/>
                <a:gd name="connsiteY7" fmla="*/ 36611 h 46616"/>
                <a:gd name="connsiteX8" fmla="*/ 23829 w 36673"/>
                <a:gd name="connsiteY8" fmla="*/ 32802 h 46616"/>
                <a:gd name="connsiteX9" fmla="*/ 14780 w 36673"/>
                <a:gd name="connsiteY9" fmla="*/ 26610 h 46616"/>
                <a:gd name="connsiteX10" fmla="*/ 13734 w 36673"/>
                <a:gd name="connsiteY10" fmla="*/ 26610 h 46616"/>
                <a:gd name="connsiteX11" fmla="*/ -554 w 36673"/>
                <a:gd name="connsiteY11" fmla="*/ 13752 h 46616"/>
                <a:gd name="connsiteX12" fmla="*/ 4400 w 36673"/>
                <a:gd name="connsiteY12" fmla="*/ 3655 h 46616"/>
                <a:gd name="connsiteX13" fmla="*/ 17257 w 36673"/>
                <a:gd name="connsiteY13" fmla="*/ -155 h 46616"/>
                <a:gd name="connsiteX14" fmla="*/ 32117 w 36673"/>
                <a:gd name="connsiteY14" fmla="*/ 4417 h 46616"/>
                <a:gd name="connsiteX15" fmla="*/ 28496 w 36673"/>
                <a:gd name="connsiteY15" fmla="*/ 11561 h 46616"/>
                <a:gd name="connsiteX16" fmla="*/ 16494 w 36673"/>
                <a:gd name="connsiteY16" fmla="*/ 7846 h 46616"/>
                <a:gd name="connsiteX17" fmla="*/ 10876 w 36673"/>
                <a:gd name="connsiteY17" fmla="*/ 9085 h 46616"/>
                <a:gd name="connsiteX18" fmla="*/ 8781 w 36673"/>
                <a:gd name="connsiteY18" fmla="*/ 12894 h 46616"/>
                <a:gd name="connsiteX19" fmla="*/ 10971 w 36673"/>
                <a:gd name="connsiteY19" fmla="*/ 16133 h 46616"/>
                <a:gd name="connsiteX20" fmla="*/ 15257 w 36673"/>
                <a:gd name="connsiteY20" fmla="*/ 17561 h 46616"/>
                <a:gd name="connsiteX21" fmla="*/ 20210 w 36673"/>
                <a:gd name="connsiteY21" fmla="*/ 18895 h 46616"/>
                <a:gd name="connsiteX22" fmla="*/ 24401 w 36673"/>
                <a:gd name="connsiteY22" fmla="*/ 20515 h 46616"/>
                <a:gd name="connsiteX23" fmla="*/ 28687 w 36673"/>
                <a:gd name="connsiteY23" fmla="*/ 22896 h 46616"/>
                <a:gd name="connsiteX24" fmla="*/ 33449 w 36673"/>
                <a:gd name="connsiteY24" fmla="*/ 32135 h 46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73" h="46616">
                  <a:moveTo>
                    <a:pt x="33449" y="32135"/>
                  </a:moveTo>
                  <a:cubicBezTo>
                    <a:pt x="33544" y="36154"/>
                    <a:pt x="31831" y="39993"/>
                    <a:pt x="28687" y="42517"/>
                  </a:cubicBezTo>
                  <a:cubicBezTo>
                    <a:pt x="25259" y="45213"/>
                    <a:pt x="20973" y="46594"/>
                    <a:pt x="16590" y="46422"/>
                  </a:cubicBezTo>
                  <a:cubicBezTo>
                    <a:pt x="13067" y="46403"/>
                    <a:pt x="9637" y="45784"/>
                    <a:pt x="6304" y="44613"/>
                  </a:cubicBezTo>
                  <a:cubicBezTo>
                    <a:pt x="2874" y="43527"/>
                    <a:pt x="-363" y="41812"/>
                    <a:pt x="-3221" y="39565"/>
                  </a:cubicBezTo>
                  <a:lnTo>
                    <a:pt x="1351" y="32135"/>
                  </a:lnTo>
                  <a:cubicBezTo>
                    <a:pt x="5732" y="35764"/>
                    <a:pt x="11162" y="37869"/>
                    <a:pt x="16780" y="38136"/>
                  </a:cubicBezTo>
                  <a:cubicBezTo>
                    <a:pt x="18592" y="38212"/>
                    <a:pt x="20401" y="37678"/>
                    <a:pt x="21924" y="36611"/>
                  </a:cubicBezTo>
                  <a:cubicBezTo>
                    <a:pt x="23068" y="35707"/>
                    <a:pt x="23829" y="34297"/>
                    <a:pt x="23829" y="32802"/>
                  </a:cubicBezTo>
                  <a:cubicBezTo>
                    <a:pt x="23829" y="30516"/>
                    <a:pt x="20782" y="28420"/>
                    <a:pt x="14780" y="26610"/>
                  </a:cubicBezTo>
                  <a:lnTo>
                    <a:pt x="13734" y="26610"/>
                  </a:lnTo>
                  <a:cubicBezTo>
                    <a:pt x="4209" y="24067"/>
                    <a:pt x="-554" y="19781"/>
                    <a:pt x="-554" y="13752"/>
                  </a:cubicBezTo>
                  <a:cubicBezTo>
                    <a:pt x="-649" y="9780"/>
                    <a:pt x="1160" y="6017"/>
                    <a:pt x="4400" y="3655"/>
                  </a:cubicBezTo>
                  <a:cubicBezTo>
                    <a:pt x="8113" y="959"/>
                    <a:pt x="12685" y="-383"/>
                    <a:pt x="17257" y="-155"/>
                  </a:cubicBezTo>
                  <a:cubicBezTo>
                    <a:pt x="22592" y="-136"/>
                    <a:pt x="27735" y="1455"/>
                    <a:pt x="32117" y="4417"/>
                  </a:cubicBezTo>
                  <a:lnTo>
                    <a:pt x="28496" y="11561"/>
                  </a:lnTo>
                  <a:cubicBezTo>
                    <a:pt x="24973" y="9142"/>
                    <a:pt x="20782" y="7846"/>
                    <a:pt x="16494" y="7846"/>
                  </a:cubicBezTo>
                  <a:cubicBezTo>
                    <a:pt x="14590" y="7799"/>
                    <a:pt x="12590" y="8227"/>
                    <a:pt x="10876" y="9085"/>
                  </a:cubicBezTo>
                  <a:cubicBezTo>
                    <a:pt x="9541" y="9846"/>
                    <a:pt x="8685" y="11332"/>
                    <a:pt x="8781" y="12894"/>
                  </a:cubicBezTo>
                  <a:cubicBezTo>
                    <a:pt x="8685" y="14332"/>
                    <a:pt x="9637" y="15638"/>
                    <a:pt x="10971" y="16133"/>
                  </a:cubicBezTo>
                  <a:cubicBezTo>
                    <a:pt x="12399" y="16724"/>
                    <a:pt x="13829" y="17200"/>
                    <a:pt x="15257" y="17561"/>
                  </a:cubicBezTo>
                  <a:lnTo>
                    <a:pt x="20210" y="18895"/>
                  </a:lnTo>
                  <a:lnTo>
                    <a:pt x="24401" y="20515"/>
                  </a:lnTo>
                  <a:cubicBezTo>
                    <a:pt x="25926" y="21162"/>
                    <a:pt x="27354" y="21962"/>
                    <a:pt x="28687" y="22896"/>
                  </a:cubicBezTo>
                  <a:cubicBezTo>
                    <a:pt x="31831" y="24924"/>
                    <a:pt x="33544" y="28430"/>
                    <a:pt x="33449" y="32135"/>
                  </a:cubicBezTo>
                  <a:close/>
                </a:path>
              </a:pathLst>
            </a:custGeom>
            <a:solidFill>
              <a:srgbClr val="6D6E71"/>
            </a:solidFill>
            <a:ln w="9525" cap="flat">
              <a:noFill/>
              <a:prstDash val="solid"/>
              <a:miter/>
            </a:ln>
          </p:spPr>
          <p:txBody>
            <a:bodyPr rtlCol="0" anchor="ctr"/>
            <a:lstStyle/>
            <a:p>
              <a:endParaRPr lang="en-US"/>
            </a:p>
          </p:txBody>
        </p:sp>
        <p:sp>
          <p:nvSpPr>
            <p:cNvPr id="371" name="Freeform: Shape 370">
              <a:extLst>
                <a:ext uri="{FF2B5EF4-FFF2-40B4-BE49-F238E27FC236}">
                  <a16:creationId xmlns:a16="http://schemas.microsoft.com/office/drawing/2014/main" id="{7D351416-EEE7-49A4-A632-28B689810FE2}"/>
                </a:ext>
              </a:extLst>
            </p:cNvPr>
            <p:cNvSpPr/>
            <p:nvPr/>
          </p:nvSpPr>
          <p:spPr>
            <a:xfrm>
              <a:off x="7786322" y="3189516"/>
              <a:ext cx="66541" cy="91833"/>
            </a:xfrm>
            <a:custGeom>
              <a:avLst/>
              <a:gdLst>
                <a:gd name="connsiteX0" fmla="*/ 3279 w 46601"/>
                <a:gd name="connsiteY0" fmla="*/ 57541 h 64314"/>
                <a:gd name="connsiteX1" fmla="*/ -3198 w 46601"/>
                <a:gd name="connsiteY1" fmla="*/ 40491 h 64314"/>
                <a:gd name="connsiteX2" fmla="*/ 3374 w 46601"/>
                <a:gd name="connsiteY2" fmla="*/ 23442 h 64314"/>
                <a:gd name="connsiteX3" fmla="*/ 19187 w 46601"/>
                <a:gd name="connsiteY3" fmla="*/ 17156 h 64314"/>
                <a:gd name="connsiteX4" fmla="*/ 33856 w 46601"/>
                <a:gd name="connsiteY4" fmla="*/ 24871 h 64314"/>
                <a:gd name="connsiteX5" fmla="*/ 33856 w 46601"/>
                <a:gd name="connsiteY5" fmla="*/ -180 h 64314"/>
                <a:gd name="connsiteX6" fmla="*/ 43381 w 46601"/>
                <a:gd name="connsiteY6" fmla="*/ -180 h 64314"/>
                <a:gd name="connsiteX7" fmla="*/ 43381 w 46601"/>
                <a:gd name="connsiteY7" fmla="*/ 63447 h 64314"/>
                <a:gd name="connsiteX8" fmla="*/ 33856 w 46601"/>
                <a:gd name="connsiteY8" fmla="*/ 63447 h 64314"/>
                <a:gd name="connsiteX9" fmla="*/ 33856 w 46601"/>
                <a:gd name="connsiteY9" fmla="*/ 56589 h 64314"/>
                <a:gd name="connsiteX10" fmla="*/ 18329 w 46601"/>
                <a:gd name="connsiteY10" fmla="*/ 64114 h 64314"/>
                <a:gd name="connsiteX11" fmla="*/ 3279 w 46601"/>
                <a:gd name="connsiteY11" fmla="*/ 57541 h 64314"/>
                <a:gd name="connsiteX12" fmla="*/ 6423 w 46601"/>
                <a:gd name="connsiteY12" fmla="*/ 40873 h 64314"/>
                <a:gd name="connsiteX13" fmla="*/ 10613 w 46601"/>
                <a:gd name="connsiteY13" fmla="*/ 51541 h 64314"/>
                <a:gd name="connsiteX14" fmla="*/ 20138 w 46601"/>
                <a:gd name="connsiteY14" fmla="*/ 55636 h 64314"/>
                <a:gd name="connsiteX15" fmla="*/ 29663 w 46601"/>
                <a:gd name="connsiteY15" fmla="*/ 51445 h 64314"/>
                <a:gd name="connsiteX16" fmla="*/ 33665 w 46601"/>
                <a:gd name="connsiteY16" fmla="*/ 40777 h 64314"/>
                <a:gd name="connsiteX17" fmla="*/ 29663 w 46601"/>
                <a:gd name="connsiteY17" fmla="*/ 29919 h 64314"/>
                <a:gd name="connsiteX18" fmla="*/ 20138 w 46601"/>
                <a:gd name="connsiteY18" fmla="*/ 25537 h 64314"/>
                <a:gd name="connsiteX19" fmla="*/ 10613 w 46601"/>
                <a:gd name="connsiteY19" fmla="*/ 29919 h 64314"/>
                <a:gd name="connsiteX20" fmla="*/ 6423 w 46601"/>
                <a:gd name="connsiteY20" fmla="*/ 40873 h 64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4314">
                  <a:moveTo>
                    <a:pt x="3279" y="57541"/>
                  </a:moveTo>
                  <a:cubicBezTo>
                    <a:pt x="-1102" y="52988"/>
                    <a:pt x="-3484" y="46826"/>
                    <a:pt x="-3198" y="40491"/>
                  </a:cubicBezTo>
                  <a:cubicBezTo>
                    <a:pt x="-3484" y="34138"/>
                    <a:pt x="-1102" y="27957"/>
                    <a:pt x="3374" y="23442"/>
                  </a:cubicBezTo>
                  <a:cubicBezTo>
                    <a:pt x="7567" y="19336"/>
                    <a:pt x="13280" y="17079"/>
                    <a:pt x="19187" y="17156"/>
                  </a:cubicBezTo>
                  <a:cubicBezTo>
                    <a:pt x="25091" y="17070"/>
                    <a:pt x="30617" y="19975"/>
                    <a:pt x="33856" y="24871"/>
                  </a:cubicBezTo>
                  <a:lnTo>
                    <a:pt x="33856" y="-180"/>
                  </a:lnTo>
                  <a:lnTo>
                    <a:pt x="43381" y="-180"/>
                  </a:lnTo>
                  <a:lnTo>
                    <a:pt x="43381" y="63447"/>
                  </a:lnTo>
                  <a:lnTo>
                    <a:pt x="33856" y="63447"/>
                  </a:lnTo>
                  <a:lnTo>
                    <a:pt x="33856" y="56589"/>
                  </a:lnTo>
                  <a:cubicBezTo>
                    <a:pt x="30330" y="61570"/>
                    <a:pt x="24426" y="64409"/>
                    <a:pt x="18329" y="64114"/>
                  </a:cubicBezTo>
                  <a:cubicBezTo>
                    <a:pt x="12615" y="64142"/>
                    <a:pt x="7185" y="61751"/>
                    <a:pt x="3279" y="57541"/>
                  </a:cubicBezTo>
                  <a:close/>
                  <a:moveTo>
                    <a:pt x="6423" y="40873"/>
                  </a:moveTo>
                  <a:cubicBezTo>
                    <a:pt x="6327" y="44854"/>
                    <a:pt x="7757" y="48721"/>
                    <a:pt x="10613" y="51541"/>
                  </a:cubicBezTo>
                  <a:cubicBezTo>
                    <a:pt x="13185" y="54084"/>
                    <a:pt x="16520" y="55550"/>
                    <a:pt x="20138" y="55636"/>
                  </a:cubicBezTo>
                  <a:cubicBezTo>
                    <a:pt x="23759" y="55665"/>
                    <a:pt x="27282" y="54141"/>
                    <a:pt x="29663" y="51445"/>
                  </a:cubicBezTo>
                  <a:cubicBezTo>
                    <a:pt x="32426" y="48569"/>
                    <a:pt x="33856" y="44730"/>
                    <a:pt x="33665" y="40777"/>
                  </a:cubicBezTo>
                  <a:cubicBezTo>
                    <a:pt x="33761" y="36777"/>
                    <a:pt x="32330" y="32881"/>
                    <a:pt x="29663" y="29919"/>
                  </a:cubicBezTo>
                  <a:cubicBezTo>
                    <a:pt x="27282" y="27099"/>
                    <a:pt x="23854" y="25490"/>
                    <a:pt x="20138" y="25537"/>
                  </a:cubicBezTo>
                  <a:cubicBezTo>
                    <a:pt x="16520" y="25595"/>
                    <a:pt x="12994" y="27185"/>
                    <a:pt x="10613" y="29919"/>
                  </a:cubicBezTo>
                  <a:cubicBezTo>
                    <a:pt x="7757" y="32862"/>
                    <a:pt x="6327" y="36806"/>
                    <a:pt x="6423" y="40873"/>
                  </a:cubicBezTo>
                  <a:close/>
                </a:path>
              </a:pathLst>
            </a:custGeom>
            <a:solidFill>
              <a:srgbClr val="6D6E71"/>
            </a:solidFill>
            <a:ln w="9525" cap="flat">
              <a:noFill/>
              <a:prstDash val="solid"/>
              <a:miter/>
            </a:ln>
          </p:spPr>
          <p:txBody>
            <a:bodyPr rtlCol="0" anchor="ctr"/>
            <a:lstStyle/>
            <a:p>
              <a:endParaRPr lang="en-US"/>
            </a:p>
          </p:txBody>
        </p:sp>
        <p:sp>
          <p:nvSpPr>
            <p:cNvPr id="372" name="Freeform: Shape 371">
              <a:extLst>
                <a:ext uri="{FF2B5EF4-FFF2-40B4-BE49-F238E27FC236}">
                  <a16:creationId xmlns:a16="http://schemas.microsoft.com/office/drawing/2014/main" id="{4F3C62EE-DB36-47B8-B0F7-37862589C7EA}"/>
                </a:ext>
              </a:extLst>
            </p:cNvPr>
            <p:cNvSpPr/>
            <p:nvPr/>
          </p:nvSpPr>
          <p:spPr>
            <a:xfrm>
              <a:off x="7871085" y="3187471"/>
              <a:ext cx="17409" cy="92896"/>
            </a:xfrm>
            <a:custGeom>
              <a:avLst/>
              <a:gdLst>
                <a:gd name="connsiteX0" fmla="*/ -1412 w 12192"/>
                <a:gd name="connsiteY0" fmla="*/ 10206 h 65059"/>
                <a:gd name="connsiteX1" fmla="*/ -3221 w 12192"/>
                <a:gd name="connsiteY1" fmla="*/ 5824 h 65059"/>
                <a:gd name="connsiteX2" fmla="*/ -1412 w 12192"/>
                <a:gd name="connsiteY2" fmla="*/ 1633 h 65059"/>
                <a:gd name="connsiteX3" fmla="*/ 2877 w 12192"/>
                <a:gd name="connsiteY3" fmla="*/ -177 h 65059"/>
                <a:gd name="connsiteX4" fmla="*/ 8971 w 12192"/>
                <a:gd name="connsiteY4" fmla="*/ 5824 h 65059"/>
                <a:gd name="connsiteX5" fmla="*/ 7162 w 12192"/>
                <a:gd name="connsiteY5" fmla="*/ 10206 h 65059"/>
                <a:gd name="connsiteX6" fmla="*/ 2877 w 12192"/>
                <a:gd name="connsiteY6" fmla="*/ 11920 h 65059"/>
                <a:gd name="connsiteX7" fmla="*/ -1412 w 12192"/>
                <a:gd name="connsiteY7" fmla="*/ 10206 h 65059"/>
                <a:gd name="connsiteX8" fmla="*/ 7544 w 12192"/>
                <a:gd name="connsiteY8" fmla="*/ 64879 h 65059"/>
                <a:gd name="connsiteX9" fmla="*/ -1981 w 12192"/>
                <a:gd name="connsiteY9" fmla="*/ 64879 h 65059"/>
                <a:gd name="connsiteX10" fmla="*/ -1981 w 12192"/>
                <a:gd name="connsiteY10" fmla="*/ 19254 h 65059"/>
                <a:gd name="connsiteX11" fmla="*/ 7544 w 12192"/>
                <a:gd name="connsiteY11" fmla="*/ 19254 h 6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 h="65059">
                  <a:moveTo>
                    <a:pt x="-1412" y="10206"/>
                  </a:moveTo>
                  <a:cubicBezTo>
                    <a:pt x="-2553" y="9063"/>
                    <a:pt x="-3221" y="7472"/>
                    <a:pt x="-3221" y="5824"/>
                  </a:cubicBezTo>
                  <a:cubicBezTo>
                    <a:pt x="-3221" y="4234"/>
                    <a:pt x="-2553" y="2700"/>
                    <a:pt x="-1412" y="1633"/>
                  </a:cubicBezTo>
                  <a:cubicBezTo>
                    <a:pt x="-363" y="433"/>
                    <a:pt x="1256" y="-234"/>
                    <a:pt x="2877" y="-177"/>
                  </a:cubicBezTo>
                  <a:cubicBezTo>
                    <a:pt x="6209" y="-129"/>
                    <a:pt x="8876" y="2519"/>
                    <a:pt x="8971" y="5824"/>
                  </a:cubicBezTo>
                  <a:cubicBezTo>
                    <a:pt x="8971" y="7462"/>
                    <a:pt x="8304" y="9034"/>
                    <a:pt x="7162" y="10206"/>
                  </a:cubicBezTo>
                  <a:cubicBezTo>
                    <a:pt x="6018" y="11320"/>
                    <a:pt x="4495" y="11930"/>
                    <a:pt x="2877" y="11920"/>
                  </a:cubicBezTo>
                  <a:cubicBezTo>
                    <a:pt x="1256" y="11968"/>
                    <a:pt x="-267" y="11349"/>
                    <a:pt x="-1412" y="10206"/>
                  </a:cubicBezTo>
                  <a:close/>
                  <a:moveTo>
                    <a:pt x="7544" y="64879"/>
                  </a:moveTo>
                  <a:lnTo>
                    <a:pt x="-1981" y="64879"/>
                  </a:lnTo>
                  <a:lnTo>
                    <a:pt x="-1981" y="19254"/>
                  </a:lnTo>
                  <a:lnTo>
                    <a:pt x="7544" y="19254"/>
                  </a:lnTo>
                  <a:close/>
                </a:path>
              </a:pathLst>
            </a:custGeom>
            <a:solidFill>
              <a:srgbClr val="6D6E71"/>
            </a:solidFill>
            <a:ln w="9525" cap="flat">
              <a:noFill/>
              <a:prstDash val="solid"/>
              <a:miter/>
            </a:ln>
          </p:spPr>
          <p:txBody>
            <a:bodyPr rtlCol="0" anchor="ctr"/>
            <a:lstStyle/>
            <a:p>
              <a:endParaRPr lang="en-US"/>
            </a:p>
          </p:txBody>
        </p:sp>
        <p:sp>
          <p:nvSpPr>
            <p:cNvPr id="373" name="Freeform: Shape 372">
              <a:extLst>
                <a:ext uri="{FF2B5EF4-FFF2-40B4-BE49-F238E27FC236}">
                  <a16:creationId xmlns:a16="http://schemas.microsoft.com/office/drawing/2014/main" id="{31E28B94-959E-4D18-95F4-594AFD66BFCF}"/>
                </a:ext>
              </a:extLst>
            </p:cNvPr>
            <p:cNvSpPr/>
            <p:nvPr/>
          </p:nvSpPr>
          <p:spPr>
            <a:xfrm>
              <a:off x="7901375" y="3213690"/>
              <a:ext cx="58046" cy="67646"/>
            </a:xfrm>
            <a:custGeom>
              <a:avLst/>
              <a:gdLst>
                <a:gd name="connsiteX0" fmla="*/ 37193 w 40652"/>
                <a:gd name="connsiteY0" fmla="*/ 46517 h 47375"/>
                <a:gd name="connsiteX1" fmla="*/ 28431 w 40652"/>
                <a:gd name="connsiteY1" fmla="*/ 46517 h 47375"/>
                <a:gd name="connsiteX2" fmla="*/ 28431 w 40652"/>
                <a:gd name="connsiteY2" fmla="*/ 40421 h 47375"/>
                <a:gd name="connsiteX3" fmla="*/ 13285 w 40652"/>
                <a:gd name="connsiteY3" fmla="*/ 47184 h 47375"/>
                <a:gd name="connsiteX4" fmla="*/ 1475 w 40652"/>
                <a:gd name="connsiteY4" fmla="*/ 43183 h 47375"/>
                <a:gd name="connsiteX5" fmla="*/ -3193 w 40652"/>
                <a:gd name="connsiteY5" fmla="*/ 32419 h 47375"/>
                <a:gd name="connsiteX6" fmla="*/ 1761 w 40652"/>
                <a:gd name="connsiteY6" fmla="*/ 22323 h 47375"/>
                <a:gd name="connsiteX7" fmla="*/ 15288 w 40652"/>
                <a:gd name="connsiteY7" fmla="*/ 18989 h 47375"/>
                <a:gd name="connsiteX8" fmla="*/ 27668 w 40652"/>
                <a:gd name="connsiteY8" fmla="*/ 18989 h 47375"/>
                <a:gd name="connsiteX9" fmla="*/ 27668 w 40652"/>
                <a:gd name="connsiteY9" fmla="*/ 17275 h 47375"/>
                <a:gd name="connsiteX10" fmla="*/ 17574 w 40652"/>
                <a:gd name="connsiteY10" fmla="*/ 7750 h 47375"/>
                <a:gd name="connsiteX11" fmla="*/ 4333 w 40652"/>
                <a:gd name="connsiteY11" fmla="*/ 12417 h 47375"/>
                <a:gd name="connsiteX12" fmla="*/ 47 w 40652"/>
                <a:gd name="connsiteY12" fmla="*/ 6416 h 47375"/>
                <a:gd name="connsiteX13" fmla="*/ 19097 w 40652"/>
                <a:gd name="connsiteY13" fmla="*/ -156 h 47375"/>
                <a:gd name="connsiteX14" fmla="*/ 32240 w 40652"/>
                <a:gd name="connsiteY14" fmla="*/ 3844 h 47375"/>
                <a:gd name="connsiteX15" fmla="*/ 37384 w 40652"/>
                <a:gd name="connsiteY15" fmla="*/ 16703 h 47375"/>
                <a:gd name="connsiteX16" fmla="*/ 27668 w 40652"/>
                <a:gd name="connsiteY16" fmla="*/ 29562 h 47375"/>
                <a:gd name="connsiteX17" fmla="*/ 27668 w 40652"/>
                <a:gd name="connsiteY17" fmla="*/ 25657 h 47375"/>
                <a:gd name="connsiteX18" fmla="*/ 16620 w 40652"/>
                <a:gd name="connsiteY18" fmla="*/ 25657 h 47375"/>
                <a:gd name="connsiteX19" fmla="*/ 6237 w 40652"/>
                <a:gd name="connsiteY19" fmla="*/ 32134 h 47375"/>
                <a:gd name="connsiteX20" fmla="*/ 8809 w 40652"/>
                <a:gd name="connsiteY20" fmla="*/ 37277 h 47375"/>
                <a:gd name="connsiteX21" fmla="*/ 15953 w 40652"/>
                <a:gd name="connsiteY21" fmla="*/ 38992 h 47375"/>
                <a:gd name="connsiteX22" fmla="*/ 23955 w 40652"/>
                <a:gd name="connsiteY22" fmla="*/ 36420 h 47375"/>
                <a:gd name="connsiteX23" fmla="*/ 27573 w 40652"/>
                <a:gd name="connsiteY23" fmla="*/ 29562 h 47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2" h="47375">
                  <a:moveTo>
                    <a:pt x="37193" y="46517"/>
                  </a:moveTo>
                  <a:lnTo>
                    <a:pt x="28431" y="46517"/>
                  </a:lnTo>
                  <a:lnTo>
                    <a:pt x="28431" y="40421"/>
                  </a:lnTo>
                  <a:cubicBezTo>
                    <a:pt x="24717" y="44869"/>
                    <a:pt x="19097" y="47364"/>
                    <a:pt x="13285" y="47184"/>
                  </a:cubicBezTo>
                  <a:cubicBezTo>
                    <a:pt x="9000" y="47345"/>
                    <a:pt x="4809" y="45917"/>
                    <a:pt x="1475" y="43183"/>
                  </a:cubicBezTo>
                  <a:cubicBezTo>
                    <a:pt x="-1667" y="40497"/>
                    <a:pt x="-3383" y="36534"/>
                    <a:pt x="-3193" y="32419"/>
                  </a:cubicBezTo>
                  <a:cubicBezTo>
                    <a:pt x="-3479" y="28410"/>
                    <a:pt x="-1572" y="24562"/>
                    <a:pt x="1761" y="22323"/>
                  </a:cubicBezTo>
                  <a:cubicBezTo>
                    <a:pt x="5858" y="19875"/>
                    <a:pt x="10525" y="18713"/>
                    <a:pt x="15288" y="18989"/>
                  </a:cubicBezTo>
                  <a:lnTo>
                    <a:pt x="27668" y="18989"/>
                  </a:lnTo>
                  <a:lnTo>
                    <a:pt x="27668" y="17275"/>
                  </a:lnTo>
                  <a:cubicBezTo>
                    <a:pt x="27668" y="11179"/>
                    <a:pt x="24336" y="7750"/>
                    <a:pt x="17574" y="7750"/>
                  </a:cubicBezTo>
                  <a:cubicBezTo>
                    <a:pt x="12811" y="7950"/>
                    <a:pt x="8144" y="9579"/>
                    <a:pt x="4333" y="12417"/>
                  </a:cubicBezTo>
                  <a:lnTo>
                    <a:pt x="47" y="6416"/>
                  </a:lnTo>
                  <a:cubicBezTo>
                    <a:pt x="5477" y="2064"/>
                    <a:pt x="12144" y="-270"/>
                    <a:pt x="19097" y="-156"/>
                  </a:cubicBezTo>
                  <a:cubicBezTo>
                    <a:pt x="23764" y="-384"/>
                    <a:pt x="28431" y="1025"/>
                    <a:pt x="32240" y="3844"/>
                  </a:cubicBezTo>
                  <a:cubicBezTo>
                    <a:pt x="35861" y="7083"/>
                    <a:pt x="37765" y="11846"/>
                    <a:pt x="37384" y="16703"/>
                  </a:cubicBezTo>
                  <a:close/>
                  <a:moveTo>
                    <a:pt x="27668" y="29562"/>
                  </a:moveTo>
                  <a:lnTo>
                    <a:pt x="27668" y="25657"/>
                  </a:lnTo>
                  <a:lnTo>
                    <a:pt x="16620" y="25657"/>
                  </a:lnTo>
                  <a:cubicBezTo>
                    <a:pt x="9667" y="25657"/>
                    <a:pt x="6237" y="27847"/>
                    <a:pt x="6237" y="32134"/>
                  </a:cubicBezTo>
                  <a:cubicBezTo>
                    <a:pt x="6142" y="34182"/>
                    <a:pt x="7095" y="36134"/>
                    <a:pt x="8809" y="37277"/>
                  </a:cubicBezTo>
                  <a:cubicBezTo>
                    <a:pt x="11000" y="38535"/>
                    <a:pt x="13476" y="39135"/>
                    <a:pt x="15953" y="38992"/>
                  </a:cubicBezTo>
                  <a:cubicBezTo>
                    <a:pt x="18811" y="39049"/>
                    <a:pt x="21669" y="38144"/>
                    <a:pt x="23955" y="36420"/>
                  </a:cubicBezTo>
                  <a:cubicBezTo>
                    <a:pt x="26240" y="34887"/>
                    <a:pt x="27573" y="32305"/>
                    <a:pt x="27573" y="29562"/>
                  </a:cubicBezTo>
                  <a:close/>
                </a:path>
              </a:pathLst>
            </a:custGeom>
            <a:solidFill>
              <a:srgbClr val="6D6E71"/>
            </a:solidFill>
            <a:ln w="9525" cap="flat">
              <a:noFill/>
              <a:prstDash val="solid"/>
              <a:miter/>
            </a:ln>
          </p:spPr>
          <p:txBody>
            <a:bodyPr rtlCol="0" anchor="ctr"/>
            <a:lstStyle/>
            <a:p>
              <a:endParaRPr lang="en-US"/>
            </a:p>
          </p:txBody>
        </p:sp>
        <p:sp>
          <p:nvSpPr>
            <p:cNvPr id="374" name="Freeform: Shape 373">
              <a:extLst>
                <a:ext uri="{FF2B5EF4-FFF2-40B4-BE49-F238E27FC236}">
                  <a16:creationId xmlns:a16="http://schemas.microsoft.com/office/drawing/2014/main" id="{446058DF-BF53-448B-84F3-D5D28A5E6C29}"/>
                </a:ext>
              </a:extLst>
            </p:cNvPr>
            <p:cNvSpPr/>
            <p:nvPr/>
          </p:nvSpPr>
          <p:spPr>
            <a:xfrm>
              <a:off x="7974349" y="3214250"/>
              <a:ext cx="64245" cy="92257"/>
            </a:xfrm>
            <a:custGeom>
              <a:avLst/>
              <a:gdLst>
                <a:gd name="connsiteX0" fmla="*/ 41713 w 44993"/>
                <a:gd name="connsiteY0" fmla="*/ 499 h 64611"/>
                <a:gd name="connsiteX1" fmla="*/ 41713 w 44993"/>
                <a:gd name="connsiteY1" fmla="*/ 40219 h 64611"/>
                <a:gd name="connsiteX2" fmla="*/ 35141 w 44993"/>
                <a:gd name="connsiteY2" fmla="*/ 58412 h 64611"/>
                <a:gd name="connsiteX3" fmla="*/ 18282 w 44993"/>
                <a:gd name="connsiteY3" fmla="*/ 64412 h 64611"/>
                <a:gd name="connsiteX4" fmla="*/ -291 w 44993"/>
                <a:gd name="connsiteY4" fmla="*/ 58031 h 64611"/>
                <a:gd name="connsiteX5" fmla="*/ 4280 w 44993"/>
                <a:gd name="connsiteY5" fmla="*/ 50696 h 64611"/>
                <a:gd name="connsiteX6" fmla="*/ 17805 w 44993"/>
                <a:gd name="connsiteY6" fmla="*/ 55745 h 64611"/>
                <a:gd name="connsiteX7" fmla="*/ 28570 w 44993"/>
                <a:gd name="connsiteY7" fmla="*/ 52315 h 64611"/>
                <a:gd name="connsiteX8" fmla="*/ 32569 w 44993"/>
                <a:gd name="connsiteY8" fmla="*/ 41076 h 64611"/>
                <a:gd name="connsiteX9" fmla="*/ 32569 w 44993"/>
                <a:gd name="connsiteY9" fmla="*/ 35171 h 64611"/>
                <a:gd name="connsiteX10" fmla="*/ 26377 w 44993"/>
                <a:gd name="connsiteY10" fmla="*/ 41647 h 64611"/>
                <a:gd name="connsiteX11" fmla="*/ 17424 w 44993"/>
                <a:gd name="connsiteY11" fmla="*/ 44029 h 64611"/>
                <a:gd name="connsiteX12" fmla="*/ 2564 w 44993"/>
                <a:gd name="connsiteY12" fmla="*/ 37742 h 64611"/>
                <a:gd name="connsiteX13" fmla="*/ 2564 w 44993"/>
                <a:gd name="connsiteY13" fmla="*/ 6119 h 64611"/>
                <a:gd name="connsiteX14" fmla="*/ 17424 w 44993"/>
                <a:gd name="connsiteY14" fmla="*/ -167 h 64611"/>
                <a:gd name="connsiteX15" fmla="*/ 32093 w 44993"/>
                <a:gd name="connsiteY15" fmla="*/ 7262 h 64611"/>
                <a:gd name="connsiteX16" fmla="*/ 32093 w 44993"/>
                <a:gd name="connsiteY16" fmla="*/ 499 h 64611"/>
                <a:gd name="connsiteX17" fmla="*/ 6185 w 44993"/>
                <a:gd name="connsiteY17" fmla="*/ 21550 h 64611"/>
                <a:gd name="connsiteX18" fmla="*/ 9613 w 44993"/>
                <a:gd name="connsiteY18" fmla="*/ 31075 h 64611"/>
                <a:gd name="connsiteX19" fmla="*/ 19138 w 44993"/>
                <a:gd name="connsiteY19" fmla="*/ 35075 h 64611"/>
                <a:gd name="connsiteX20" fmla="*/ 28663 w 44993"/>
                <a:gd name="connsiteY20" fmla="*/ 31170 h 64611"/>
                <a:gd name="connsiteX21" fmla="*/ 32283 w 44993"/>
                <a:gd name="connsiteY21" fmla="*/ 21645 h 64611"/>
                <a:gd name="connsiteX22" fmla="*/ 28663 w 44993"/>
                <a:gd name="connsiteY22" fmla="*/ 12120 h 64611"/>
                <a:gd name="connsiteX23" fmla="*/ 19138 w 44993"/>
                <a:gd name="connsiteY23" fmla="*/ 8025 h 64611"/>
                <a:gd name="connsiteX24" fmla="*/ 9613 w 44993"/>
                <a:gd name="connsiteY24" fmla="*/ 12216 h 64611"/>
                <a:gd name="connsiteX25" fmla="*/ 6185 w 44993"/>
                <a:gd name="connsiteY25" fmla="*/ 21550 h 6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993" h="64611">
                  <a:moveTo>
                    <a:pt x="41713" y="499"/>
                  </a:moveTo>
                  <a:lnTo>
                    <a:pt x="41713" y="40219"/>
                  </a:lnTo>
                  <a:cubicBezTo>
                    <a:pt x="42190" y="46944"/>
                    <a:pt x="39809" y="53573"/>
                    <a:pt x="35141" y="58412"/>
                  </a:cubicBezTo>
                  <a:cubicBezTo>
                    <a:pt x="30474" y="62507"/>
                    <a:pt x="24472" y="64660"/>
                    <a:pt x="18282" y="64412"/>
                  </a:cubicBezTo>
                  <a:cubicBezTo>
                    <a:pt x="11520" y="64469"/>
                    <a:pt x="4946" y="62212"/>
                    <a:pt x="-291" y="58031"/>
                  </a:cubicBezTo>
                  <a:lnTo>
                    <a:pt x="4280" y="50696"/>
                  </a:lnTo>
                  <a:cubicBezTo>
                    <a:pt x="8090" y="53859"/>
                    <a:pt x="12852" y="55640"/>
                    <a:pt x="17805" y="55745"/>
                  </a:cubicBezTo>
                  <a:cubicBezTo>
                    <a:pt x="21710" y="55945"/>
                    <a:pt x="25521" y="54726"/>
                    <a:pt x="28570" y="52315"/>
                  </a:cubicBezTo>
                  <a:cubicBezTo>
                    <a:pt x="31521" y="49334"/>
                    <a:pt x="32951" y="45229"/>
                    <a:pt x="32569" y="41076"/>
                  </a:cubicBezTo>
                  <a:lnTo>
                    <a:pt x="32569" y="35171"/>
                  </a:lnTo>
                  <a:cubicBezTo>
                    <a:pt x="31139" y="37866"/>
                    <a:pt x="29044" y="40114"/>
                    <a:pt x="26377" y="41647"/>
                  </a:cubicBezTo>
                  <a:cubicBezTo>
                    <a:pt x="23712" y="43276"/>
                    <a:pt x="20568" y="44105"/>
                    <a:pt x="17424" y="44029"/>
                  </a:cubicBezTo>
                  <a:cubicBezTo>
                    <a:pt x="11806" y="44239"/>
                    <a:pt x="6376" y="41934"/>
                    <a:pt x="2564" y="37742"/>
                  </a:cubicBezTo>
                  <a:cubicBezTo>
                    <a:pt x="-5149" y="28627"/>
                    <a:pt x="-5149" y="15235"/>
                    <a:pt x="2564" y="6119"/>
                  </a:cubicBezTo>
                  <a:cubicBezTo>
                    <a:pt x="6376" y="1928"/>
                    <a:pt x="11806" y="-377"/>
                    <a:pt x="17424" y="-167"/>
                  </a:cubicBezTo>
                  <a:cubicBezTo>
                    <a:pt x="23235" y="-281"/>
                    <a:pt x="28758" y="2500"/>
                    <a:pt x="32093" y="7262"/>
                  </a:cubicBezTo>
                  <a:lnTo>
                    <a:pt x="32093" y="499"/>
                  </a:lnTo>
                  <a:close/>
                  <a:moveTo>
                    <a:pt x="6185" y="21550"/>
                  </a:moveTo>
                  <a:cubicBezTo>
                    <a:pt x="6185" y="25026"/>
                    <a:pt x="7422" y="28398"/>
                    <a:pt x="9613" y="31075"/>
                  </a:cubicBezTo>
                  <a:cubicBezTo>
                    <a:pt x="11994" y="33808"/>
                    <a:pt x="15519" y="35285"/>
                    <a:pt x="19138" y="35075"/>
                  </a:cubicBezTo>
                  <a:cubicBezTo>
                    <a:pt x="22758" y="35247"/>
                    <a:pt x="26188" y="33818"/>
                    <a:pt x="28663" y="31170"/>
                  </a:cubicBezTo>
                  <a:cubicBezTo>
                    <a:pt x="31044" y="28579"/>
                    <a:pt x="32379" y="25169"/>
                    <a:pt x="32283" y="21645"/>
                  </a:cubicBezTo>
                  <a:cubicBezTo>
                    <a:pt x="32283" y="18130"/>
                    <a:pt x="30951" y="14749"/>
                    <a:pt x="28663" y="12120"/>
                  </a:cubicBezTo>
                  <a:cubicBezTo>
                    <a:pt x="26281" y="9415"/>
                    <a:pt x="22758" y="7920"/>
                    <a:pt x="19138" y="8025"/>
                  </a:cubicBezTo>
                  <a:cubicBezTo>
                    <a:pt x="15424" y="7777"/>
                    <a:pt x="11901" y="9348"/>
                    <a:pt x="9613" y="12216"/>
                  </a:cubicBezTo>
                  <a:cubicBezTo>
                    <a:pt x="7422" y="14844"/>
                    <a:pt x="6280" y="18140"/>
                    <a:pt x="6185" y="21550"/>
                  </a:cubicBezTo>
                  <a:close/>
                </a:path>
              </a:pathLst>
            </a:custGeom>
            <a:solidFill>
              <a:srgbClr val="6D6E71"/>
            </a:solidFill>
            <a:ln w="9525" cap="flat">
              <a:noFill/>
              <a:prstDash val="solid"/>
              <a:miter/>
            </a:ln>
          </p:spPr>
          <p:txBody>
            <a:bodyPr rtlCol="0" anchor="ctr"/>
            <a:lstStyle/>
            <a:p>
              <a:endParaRPr lang="en-US"/>
            </a:p>
          </p:txBody>
        </p:sp>
        <p:sp>
          <p:nvSpPr>
            <p:cNvPr id="375" name="Freeform: Shape 374">
              <a:extLst>
                <a:ext uri="{FF2B5EF4-FFF2-40B4-BE49-F238E27FC236}">
                  <a16:creationId xmlns:a16="http://schemas.microsoft.com/office/drawing/2014/main" id="{6264CADD-8384-4043-A6FE-D7378E7C4DA6}"/>
                </a:ext>
              </a:extLst>
            </p:cNvPr>
            <p:cNvSpPr/>
            <p:nvPr/>
          </p:nvSpPr>
          <p:spPr>
            <a:xfrm>
              <a:off x="8058501" y="3214243"/>
              <a:ext cx="59887" cy="66125"/>
            </a:xfrm>
            <a:custGeom>
              <a:avLst/>
              <a:gdLst>
                <a:gd name="connsiteX0" fmla="*/ 6304 w 41941"/>
                <a:gd name="connsiteY0" fmla="*/ 21460 h 46310"/>
                <a:gd name="connsiteX1" fmla="*/ 6304 w 41941"/>
                <a:gd name="connsiteY1" fmla="*/ 46130 h 46310"/>
                <a:gd name="connsiteX2" fmla="*/ -3221 w 41941"/>
                <a:gd name="connsiteY2" fmla="*/ 46130 h 46310"/>
                <a:gd name="connsiteX3" fmla="*/ -3221 w 41941"/>
                <a:gd name="connsiteY3" fmla="*/ 505 h 46310"/>
                <a:gd name="connsiteX4" fmla="*/ 6304 w 41941"/>
                <a:gd name="connsiteY4" fmla="*/ 505 h 46310"/>
                <a:gd name="connsiteX5" fmla="*/ 6304 w 41941"/>
                <a:gd name="connsiteY5" fmla="*/ 8793 h 46310"/>
                <a:gd name="connsiteX6" fmla="*/ 12685 w 41941"/>
                <a:gd name="connsiteY6" fmla="*/ 2220 h 46310"/>
                <a:gd name="connsiteX7" fmla="*/ 21450 w 41941"/>
                <a:gd name="connsiteY7" fmla="*/ -161 h 46310"/>
                <a:gd name="connsiteX8" fmla="*/ 33928 w 41941"/>
                <a:gd name="connsiteY8" fmla="*/ 4506 h 46310"/>
                <a:gd name="connsiteX9" fmla="*/ 38691 w 41941"/>
                <a:gd name="connsiteY9" fmla="*/ 18127 h 46310"/>
                <a:gd name="connsiteX10" fmla="*/ 38691 w 41941"/>
                <a:gd name="connsiteY10" fmla="*/ 46130 h 46310"/>
                <a:gd name="connsiteX11" fmla="*/ 29166 w 41941"/>
                <a:gd name="connsiteY11" fmla="*/ 46130 h 46310"/>
                <a:gd name="connsiteX12" fmla="*/ 29166 w 41941"/>
                <a:gd name="connsiteY12" fmla="*/ 21080 h 46310"/>
                <a:gd name="connsiteX13" fmla="*/ 18687 w 41941"/>
                <a:gd name="connsiteY13" fmla="*/ 8506 h 46310"/>
                <a:gd name="connsiteX14" fmla="*/ 6400 w 41941"/>
                <a:gd name="connsiteY14" fmla="*/ 19774 h 46310"/>
                <a:gd name="connsiteX15" fmla="*/ 6400 w 41941"/>
                <a:gd name="connsiteY15" fmla="*/ 21460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1" h="46310">
                  <a:moveTo>
                    <a:pt x="6304" y="21460"/>
                  </a:moveTo>
                  <a:lnTo>
                    <a:pt x="6304" y="46130"/>
                  </a:lnTo>
                  <a:lnTo>
                    <a:pt x="-3221" y="46130"/>
                  </a:lnTo>
                  <a:lnTo>
                    <a:pt x="-3221" y="505"/>
                  </a:lnTo>
                  <a:lnTo>
                    <a:pt x="6304" y="505"/>
                  </a:lnTo>
                  <a:lnTo>
                    <a:pt x="6304" y="8793"/>
                  </a:lnTo>
                  <a:cubicBezTo>
                    <a:pt x="7827" y="6058"/>
                    <a:pt x="10020" y="3782"/>
                    <a:pt x="12685" y="2220"/>
                  </a:cubicBezTo>
                  <a:cubicBezTo>
                    <a:pt x="15352" y="629"/>
                    <a:pt x="18401" y="-199"/>
                    <a:pt x="21450" y="-161"/>
                  </a:cubicBezTo>
                  <a:cubicBezTo>
                    <a:pt x="26117" y="-380"/>
                    <a:pt x="30593" y="1306"/>
                    <a:pt x="33928" y="4506"/>
                  </a:cubicBezTo>
                  <a:cubicBezTo>
                    <a:pt x="37260" y="8211"/>
                    <a:pt x="38974" y="13126"/>
                    <a:pt x="38691" y="18127"/>
                  </a:cubicBezTo>
                  <a:lnTo>
                    <a:pt x="38691" y="46130"/>
                  </a:lnTo>
                  <a:lnTo>
                    <a:pt x="29166" y="46130"/>
                  </a:lnTo>
                  <a:lnTo>
                    <a:pt x="29166" y="21080"/>
                  </a:lnTo>
                  <a:cubicBezTo>
                    <a:pt x="29166" y="12698"/>
                    <a:pt x="25640" y="8506"/>
                    <a:pt x="18687" y="8506"/>
                  </a:cubicBezTo>
                  <a:cubicBezTo>
                    <a:pt x="12211" y="8211"/>
                    <a:pt x="6686" y="13260"/>
                    <a:pt x="6400" y="19774"/>
                  </a:cubicBezTo>
                  <a:cubicBezTo>
                    <a:pt x="6304" y="20337"/>
                    <a:pt x="6304" y="20899"/>
                    <a:pt x="6400" y="21460"/>
                  </a:cubicBezTo>
                  <a:close/>
                </a:path>
              </a:pathLst>
            </a:custGeom>
            <a:solidFill>
              <a:srgbClr val="6D6E71"/>
            </a:solidFill>
            <a:ln w="9525" cap="flat">
              <a:noFill/>
              <a:prstDash val="solid"/>
              <a:miter/>
            </a:ln>
          </p:spPr>
          <p:txBody>
            <a:bodyPr rtlCol="0" anchor="ctr"/>
            <a:lstStyle/>
            <a:p>
              <a:endParaRPr lang="en-US"/>
            </a:p>
          </p:txBody>
        </p:sp>
        <p:sp>
          <p:nvSpPr>
            <p:cNvPr id="376" name="Freeform: Shape 375">
              <a:extLst>
                <a:ext uri="{FF2B5EF4-FFF2-40B4-BE49-F238E27FC236}">
                  <a16:creationId xmlns:a16="http://schemas.microsoft.com/office/drawing/2014/main" id="{CB3B71BE-31AF-4D10-AD77-28A93FB04A9B}"/>
                </a:ext>
              </a:extLst>
            </p:cNvPr>
            <p:cNvSpPr/>
            <p:nvPr/>
          </p:nvSpPr>
          <p:spPr>
            <a:xfrm>
              <a:off x="8133441" y="3214286"/>
              <a:ext cx="68547" cy="67033"/>
            </a:xfrm>
            <a:custGeom>
              <a:avLst/>
              <a:gdLst>
                <a:gd name="connsiteX0" fmla="*/ 37928 w 48006"/>
                <a:gd name="connsiteY0" fmla="*/ 39908 h 46946"/>
                <a:gd name="connsiteX1" fmla="*/ 3637 w 48006"/>
                <a:gd name="connsiteY1" fmla="*/ 39908 h 46946"/>
                <a:gd name="connsiteX2" fmla="*/ 3637 w 48006"/>
                <a:gd name="connsiteY2" fmla="*/ 6571 h 46946"/>
                <a:gd name="connsiteX3" fmla="*/ 37928 w 48006"/>
                <a:gd name="connsiteY3" fmla="*/ 6571 h 46946"/>
                <a:gd name="connsiteX4" fmla="*/ 37928 w 48006"/>
                <a:gd name="connsiteY4" fmla="*/ 39908 h 46946"/>
                <a:gd name="connsiteX5" fmla="*/ 10399 w 48006"/>
                <a:gd name="connsiteY5" fmla="*/ 34003 h 46946"/>
                <a:gd name="connsiteX6" fmla="*/ 31070 w 48006"/>
                <a:gd name="connsiteY6" fmla="*/ 34003 h 46946"/>
                <a:gd name="connsiteX7" fmla="*/ 35165 w 48006"/>
                <a:gd name="connsiteY7" fmla="*/ 23240 h 46946"/>
                <a:gd name="connsiteX8" fmla="*/ 31070 w 48006"/>
                <a:gd name="connsiteY8" fmla="*/ 12476 h 46946"/>
                <a:gd name="connsiteX9" fmla="*/ 10399 w 48006"/>
                <a:gd name="connsiteY9" fmla="*/ 12476 h 46946"/>
                <a:gd name="connsiteX10" fmla="*/ 6304 w 48006"/>
                <a:gd name="connsiteY10" fmla="*/ 23240 h 46946"/>
                <a:gd name="connsiteX11" fmla="*/ 10399 w 48006"/>
                <a:gd name="connsiteY11" fmla="*/ 34003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7928" y="39908"/>
                  </a:moveTo>
                  <a:cubicBezTo>
                    <a:pt x="28308" y="49053"/>
                    <a:pt x="13257" y="49053"/>
                    <a:pt x="3637" y="39908"/>
                  </a:cubicBezTo>
                  <a:cubicBezTo>
                    <a:pt x="-5507" y="30669"/>
                    <a:pt x="-5507" y="15810"/>
                    <a:pt x="3637" y="6571"/>
                  </a:cubicBezTo>
                  <a:cubicBezTo>
                    <a:pt x="13257" y="-2430"/>
                    <a:pt x="28308" y="-2430"/>
                    <a:pt x="37928" y="6571"/>
                  </a:cubicBezTo>
                  <a:cubicBezTo>
                    <a:pt x="47071" y="15810"/>
                    <a:pt x="47071" y="30669"/>
                    <a:pt x="37928" y="39908"/>
                  </a:cubicBezTo>
                  <a:close/>
                  <a:moveTo>
                    <a:pt x="10399" y="34003"/>
                  </a:moveTo>
                  <a:cubicBezTo>
                    <a:pt x="16115" y="39585"/>
                    <a:pt x="25354" y="39585"/>
                    <a:pt x="31070" y="34003"/>
                  </a:cubicBezTo>
                  <a:cubicBezTo>
                    <a:pt x="33833" y="31146"/>
                    <a:pt x="35356" y="27240"/>
                    <a:pt x="35165" y="23240"/>
                  </a:cubicBezTo>
                  <a:cubicBezTo>
                    <a:pt x="35356" y="19239"/>
                    <a:pt x="33833" y="15353"/>
                    <a:pt x="31070" y="12476"/>
                  </a:cubicBezTo>
                  <a:cubicBezTo>
                    <a:pt x="25259" y="6999"/>
                    <a:pt x="16211" y="6999"/>
                    <a:pt x="10399" y="12476"/>
                  </a:cubicBezTo>
                  <a:cubicBezTo>
                    <a:pt x="7639" y="15372"/>
                    <a:pt x="6209" y="19249"/>
                    <a:pt x="6304" y="23240"/>
                  </a:cubicBezTo>
                  <a:cubicBezTo>
                    <a:pt x="6114" y="27231"/>
                    <a:pt x="7639" y="31117"/>
                    <a:pt x="10399" y="34003"/>
                  </a:cubicBezTo>
                  <a:close/>
                </a:path>
              </a:pathLst>
            </a:custGeom>
            <a:solidFill>
              <a:srgbClr val="6D6E71"/>
            </a:solidFill>
            <a:ln w="9525" cap="flat">
              <a:noFill/>
              <a:prstDash val="solid"/>
              <a:miter/>
            </a:ln>
          </p:spPr>
          <p:txBody>
            <a:bodyPr rtlCol="0" anchor="ctr"/>
            <a:lstStyle/>
            <a:p>
              <a:endParaRPr lang="en-US"/>
            </a:p>
          </p:txBody>
        </p:sp>
        <p:sp>
          <p:nvSpPr>
            <p:cNvPr id="377" name="Freeform: Shape 376">
              <a:extLst>
                <a:ext uri="{FF2B5EF4-FFF2-40B4-BE49-F238E27FC236}">
                  <a16:creationId xmlns:a16="http://schemas.microsoft.com/office/drawing/2014/main" id="{FF69D6A6-02F2-4551-9E6C-40BAA3523458}"/>
                </a:ext>
              </a:extLst>
            </p:cNvPr>
            <p:cNvSpPr/>
            <p:nvPr/>
          </p:nvSpPr>
          <p:spPr>
            <a:xfrm>
              <a:off x="8211507" y="3214510"/>
              <a:ext cx="52367" cy="66556"/>
            </a:xfrm>
            <a:custGeom>
              <a:avLst/>
              <a:gdLst>
                <a:gd name="connsiteX0" fmla="*/ 33451 w 36675"/>
                <a:gd name="connsiteY0" fmla="*/ 32131 h 46612"/>
                <a:gd name="connsiteX1" fmla="*/ 28689 w 36675"/>
                <a:gd name="connsiteY1" fmla="*/ 42514 h 46612"/>
                <a:gd name="connsiteX2" fmla="*/ 16687 w 36675"/>
                <a:gd name="connsiteY2" fmla="*/ 46419 h 46612"/>
                <a:gd name="connsiteX3" fmla="*/ 6304 w 36675"/>
                <a:gd name="connsiteY3" fmla="*/ 44609 h 46612"/>
                <a:gd name="connsiteX4" fmla="*/ -3221 w 36675"/>
                <a:gd name="connsiteY4" fmla="*/ 39561 h 46612"/>
                <a:gd name="connsiteX5" fmla="*/ 1351 w 36675"/>
                <a:gd name="connsiteY5" fmla="*/ 32131 h 46612"/>
                <a:gd name="connsiteX6" fmla="*/ 16783 w 36675"/>
                <a:gd name="connsiteY6" fmla="*/ 38132 h 46612"/>
                <a:gd name="connsiteX7" fmla="*/ 21927 w 36675"/>
                <a:gd name="connsiteY7" fmla="*/ 36608 h 46612"/>
                <a:gd name="connsiteX8" fmla="*/ 23831 w 36675"/>
                <a:gd name="connsiteY8" fmla="*/ 32798 h 46612"/>
                <a:gd name="connsiteX9" fmla="*/ 14306 w 36675"/>
                <a:gd name="connsiteY9" fmla="*/ 26606 h 46612"/>
                <a:gd name="connsiteX10" fmla="*/ 13257 w 36675"/>
                <a:gd name="connsiteY10" fmla="*/ 26606 h 46612"/>
                <a:gd name="connsiteX11" fmla="*/ -1030 w 36675"/>
                <a:gd name="connsiteY11" fmla="*/ 13748 h 46612"/>
                <a:gd name="connsiteX12" fmla="*/ 3923 w 36675"/>
                <a:gd name="connsiteY12" fmla="*/ 3651 h 46612"/>
                <a:gd name="connsiteX13" fmla="*/ 16783 w 36675"/>
                <a:gd name="connsiteY13" fmla="*/ -159 h 46612"/>
                <a:gd name="connsiteX14" fmla="*/ 31640 w 36675"/>
                <a:gd name="connsiteY14" fmla="*/ 4414 h 46612"/>
                <a:gd name="connsiteX15" fmla="*/ 28117 w 36675"/>
                <a:gd name="connsiteY15" fmla="*/ 11557 h 46612"/>
                <a:gd name="connsiteX16" fmla="*/ 16020 w 36675"/>
                <a:gd name="connsiteY16" fmla="*/ 7842 h 46612"/>
                <a:gd name="connsiteX17" fmla="*/ 10399 w 36675"/>
                <a:gd name="connsiteY17" fmla="*/ 9081 h 46612"/>
                <a:gd name="connsiteX18" fmla="*/ 8304 w 36675"/>
                <a:gd name="connsiteY18" fmla="*/ 12890 h 46612"/>
                <a:gd name="connsiteX19" fmla="*/ 10495 w 36675"/>
                <a:gd name="connsiteY19" fmla="*/ 16129 h 46612"/>
                <a:gd name="connsiteX20" fmla="*/ 14783 w 36675"/>
                <a:gd name="connsiteY20" fmla="*/ 17558 h 46612"/>
                <a:gd name="connsiteX21" fmla="*/ 19734 w 36675"/>
                <a:gd name="connsiteY21" fmla="*/ 18891 h 46612"/>
                <a:gd name="connsiteX22" fmla="*/ 23926 w 36675"/>
                <a:gd name="connsiteY22" fmla="*/ 20511 h 46612"/>
                <a:gd name="connsiteX23" fmla="*/ 28212 w 36675"/>
                <a:gd name="connsiteY23" fmla="*/ 22892 h 46612"/>
                <a:gd name="connsiteX24" fmla="*/ 33451 w 36675"/>
                <a:gd name="connsiteY24" fmla="*/ 32131 h 46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75" h="46612">
                  <a:moveTo>
                    <a:pt x="33451" y="32131"/>
                  </a:moveTo>
                  <a:cubicBezTo>
                    <a:pt x="33547" y="36151"/>
                    <a:pt x="31831" y="39989"/>
                    <a:pt x="28689" y="42514"/>
                  </a:cubicBezTo>
                  <a:cubicBezTo>
                    <a:pt x="25259" y="45209"/>
                    <a:pt x="21068" y="46590"/>
                    <a:pt x="16687" y="46419"/>
                  </a:cubicBezTo>
                  <a:cubicBezTo>
                    <a:pt x="13162" y="46399"/>
                    <a:pt x="9639" y="45780"/>
                    <a:pt x="6304" y="44609"/>
                  </a:cubicBezTo>
                  <a:cubicBezTo>
                    <a:pt x="2877" y="43494"/>
                    <a:pt x="-363" y="41789"/>
                    <a:pt x="-3221" y="39561"/>
                  </a:cubicBezTo>
                  <a:lnTo>
                    <a:pt x="1351" y="32131"/>
                  </a:lnTo>
                  <a:cubicBezTo>
                    <a:pt x="5732" y="35760"/>
                    <a:pt x="11162" y="37865"/>
                    <a:pt x="16783" y="38132"/>
                  </a:cubicBezTo>
                  <a:cubicBezTo>
                    <a:pt x="18592" y="38208"/>
                    <a:pt x="20401" y="37674"/>
                    <a:pt x="21927" y="36608"/>
                  </a:cubicBezTo>
                  <a:cubicBezTo>
                    <a:pt x="23068" y="35703"/>
                    <a:pt x="23831" y="34293"/>
                    <a:pt x="23831" y="32798"/>
                  </a:cubicBezTo>
                  <a:cubicBezTo>
                    <a:pt x="23831" y="30512"/>
                    <a:pt x="20782" y="28416"/>
                    <a:pt x="14306" y="26606"/>
                  </a:cubicBezTo>
                  <a:lnTo>
                    <a:pt x="13257" y="26606"/>
                  </a:lnTo>
                  <a:cubicBezTo>
                    <a:pt x="3732" y="24064"/>
                    <a:pt x="-1030" y="19777"/>
                    <a:pt x="-1030" y="13748"/>
                  </a:cubicBezTo>
                  <a:cubicBezTo>
                    <a:pt x="-1126" y="9776"/>
                    <a:pt x="684" y="6014"/>
                    <a:pt x="3923" y="3651"/>
                  </a:cubicBezTo>
                  <a:cubicBezTo>
                    <a:pt x="7639" y="975"/>
                    <a:pt x="12211" y="-368"/>
                    <a:pt x="16783" y="-159"/>
                  </a:cubicBezTo>
                  <a:cubicBezTo>
                    <a:pt x="22115" y="-140"/>
                    <a:pt x="27259" y="1451"/>
                    <a:pt x="31640" y="4414"/>
                  </a:cubicBezTo>
                  <a:lnTo>
                    <a:pt x="28117" y="11557"/>
                  </a:lnTo>
                  <a:cubicBezTo>
                    <a:pt x="24591" y="9138"/>
                    <a:pt x="20306" y="7842"/>
                    <a:pt x="16020" y="7842"/>
                  </a:cubicBezTo>
                  <a:cubicBezTo>
                    <a:pt x="14115" y="7795"/>
                    <a:pt x="12115" y="8223"/>
                    <a:pt x="10399" y="9081"/>
                  </a:cubicBezTo>
                  <a:cubicBezTo>
                    <a:pt x="9067" y="9842"/>
                    <a:pt x="8209" y="11328"/>
                    <a:pt x="8304" y="12890"/>
                  </a:cubicBezTo>
                  <a:cubicBezTo>
                    <a:pt x="8304" y="14329"/>
                    <a:pt x="9162" y="15634"/>
                    <a:pt x="10495" y="16129"/>
                  </a:cubicBezTo>
                  <a:cubicBezTo>
                    <a:pt x="11925" y="16720"/>
                    <a:pt x="13353" y="17196"/>
                    <a:pt x="14783" y="17558"/>
                  </a:cubicBezTo>
                  <a:lnTo>
                    <a:pt x="19734" y="18891"/>
                  </a:lnTo>
                  <a:lnTo>
                    <a:pt x="23926" y="20511"/>
                  </a:lnTo>
                  <a:cubicBezTo>
                    <a:pt x="25450" y="21159"/>
                    <a:pt x="26877" y="21958"/>
                    <a:pt x="28212" y="22892"/>
                  </a:cubicBezTo>
                  <a:cubicBezTo>
                    <a:pt x="31452" y="24807"/>
                    <a:pt x="33451" y="28331"/>
                    <a:pt x="33451" y="32131"/>
                  </a:cubicBezTo>
                  <a:close/>
                </a:path>
              </a:pathLst>
            </a:custGeom>
            <a:solidFill>
              <a:srgbClr val="6D6E71"/>
            </a:solidFill>
            <a:ln w="9525" cap="flat">
              <a:noFill/>
              <a:prstDash val="solid"/>
              <a:miter/>
            </a:ln>
          </p:spPr>
          <p:txBody>
            <a:bodyPr rtlCol="0" anchor="ctr"/>
            <a:lstStyle/>
            <a:p>
              <a:endParaRPr lang="en-US"/>
            </a:p>
          </p:txBody>
        </p:sp>
        <p:sp>
          <p:nvSpPr>
            <p:cNvPr id="378" name="Freeform: Shape 377">
              <a:extLst>
                <a:ext uri="{FF2B5EF4-FFF2-40B4-BE49-F238E27FC236}">
                  <a16:creationId xmlns:a16="http://schemas.microsoft.com/office/drawing/2014/main" id="{ED6E2CCD-0ACE-4D3C-907F-6AA1A7FC9F5F}"/>
                </a:ext>
              </a:extLst>
            </p:cNvPr>
            <p:cNvSpPr/>
            <p:nvPr/>
          </p:nvSpPr>
          <p:spPr>
            <a:xfrm>
              <a:off x="8275226" y="3214274"/>
              <a:ext cx="64806" cy="67066"/>
            </a:xfrm>
            <a:custGeom>
              <a:avLst/>
              <a:gdLst>
                <a:gd name="connsiteX0" fmla="*/ 42165 w 45386"/>
                <a:gd name="connsiteY0" fmla="*/ 27438 h 46969"/>
                <a:gd name="connsiteX1" fmla="*/ 6351 w 45386"/>
                <a:gd name="connsiteY1" fmla="*/ 27438 h 46969"/>
                <a:gd name="connsiteX2" fmla="*/ 10923 w 45386"/>
                <a:gd name="connsiteY2" fmla="*/ 35535 h 46969"/>
                <a:gd name="connsiteX3" fmla="*/ 20448 w 45386"/>
                <a:gd name="connsiteY3" fmla="*/ 38582 h 46969"/>
                <a:gd name="connsiteX4" fmla="*/ 33498 w 45386"/>
                <a:gd name="connsiteY4" fmla="*/ 33154 h 46969"/>
                <a:gd name="connsiteX5" fmla="*/ 38928 w 45386"/>
                <a:gd name="connsiteY5" fmla="*/ 39154 h 46969"/>
                <a:gd name="connsiteX6" fmla="*/ 19878 w 45386"/>
                <a:gd name="connsiteY6" fmla="*/ 46774 h 46969"/>
                <a:gd name="connsiteX7" fmla="*/ 3496 w 45386"/>
                <a:gd name="connsiteY7" fmla="*/ 40392 h 46969"/>
                <a:gd name="connsiteX8" fmla="*/ 3496 w 45386"/>
                <a:gd name="connsiteY8" fmla="*/ 6102 h 46969"/>
                <a:gd name="connsiteX9" fmla="*/ 35403 w 45386"/>
                <a:gd name="connsiteY9" fmla="*/ 5436 h 46969"/>
                <a:gd name="connsiteX10" fmla="*/ 41975 w 45386"/>
                <a:gd name="connsiteY10" fmla="*/ 20866 h 46969"/>
                <a:gd name="connsiteX11" fmla="*/ 6351 w 45386"/>
                <a:gd name="connsiteY11" fmla="*/ 19914 h 46969"/>
                <a:gd name="connsiteX12" fmla="*/ 32545 w 45386"/>
                <a:gd name="connsiteY12" fmla="*/ 19914 h 46969"/>
                <a:gd name="connsiteX13" fmla="*/ 28927 w 45386"/>
                <a:gd name="connsiteY13" fmla="*/ 11151 h 46969"/>
                <a:gd name="connsiteX14" fmla="*/ 20069 w 45386"/>
                <a:gd name="connsiteY14" fmla="*/ 8008 h 46969"/>
                <a:gd name="connsiteX15" fmla="*/ 10544 w 45386"/>
                <a:gd name="connsiteY15" fmla="*/ 11246 h 46969"/>
                <a:gd name="connsiteX16" fmla="*/ 6351 w 45386"/>
                <a:gd name="connsiteY16" fmla="*/ 19914 h 46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86" h="46969">
                  <a:moveTo>
                    <a:pt x="42165" y="27438"/>
                  </a:moveTo>
                  <a:lnTo>
                    <a:pt x="6351" y="27438"/>
                  </a:lnTo>
                  <a:cubicBezTo>
                    <a:pt x="6637" y="30686"/>
                    <a:pt x="8258" y="33649"/>
                    <a:pt x="10923" y="35535"/>
                  </a:cubicBezTo>
                  <a:cubicBezTo>
                    <a:pt x="13686" y="37525"/>
                    <a:pt x="17020" y="38592"/>
                    <a:pt x="20448" y="38582"/>
                  </a:cubicBezTo>
                  <a:cubicBezTo>
                    <a:pt x="25401" y="38906"/>
                    <a:pt x="30259" y="36906"/>
                    <a:pt x="33498" y="33154"/>
                  </a:cubicBezTo>
                  <a:lnTo>
                    <a:pt x="38928" y="39154"/>
                  </a:lnTo>
                  <a:cubicBezTo>
                    <a:pt x="33975" y="44259"/>
                    <a:pt x="27022" y="47022"/>
                    <a:pt x="19878" y="46774"/>
                  </a:cubicBezTo>
                  <a:cubicBezTo>
                    <a:pt x="13781" y="46917"/>
                    <a:pt x="7877" y="44622"/>
                    <a:pt x="3496" y="40392"/>
                  </a:cubicBezTo>
                  <a:cubicBezTo>
                    <a:pt x="-5460" y="30734"/>
                    <a:pt x="-5460" y="15761"/>
                    <a:pt x="3496" y="6102"/>
                  </a:cubicBezTo>
                  <a:cubicBezTo>
                    <a:pt x="12449" y="-2013"/>
                    <a:pt x="26069" y="-2299"/>
                    <a:pt x="35403" y="5436"/>
                  </a:cubicBezTo>
                  <a:cubicBezTo>
                    <a:pt x="39879" y="9284"/>
                    <a:pt x="42261" y="14980"/>
                    <a:pt x="41975" y="20866"/>
                  </a:cubicBezTo>
                  <a:close/>
                  <a:moveTo>
                    <a:pt x="6351" y="19914"/>
                  </a:moveTo>
                  <a:lnTo>
                    <a:pt x="32545" y="19914"/>
                  </a:lnTo>
                  <a:cubicBezTo>
                    <a:pt x="32736" y="16590"/>
                    <a:pt x="31403" y="13361"/>
                    <a:pt x="28927" y="11151"/>
                  </a:cubicBezTo>
                  <a:cubicBezTo>
                    <a:pt x="26450" y="9027"/>
                    <a:pt x="23306" y="7912"/>
                    <a:pt x="20069" y="8008"/>
                  </a:cubicBezTo>
                  <a:cubicBezTo>
                    <a:pt x="16639" y="7941"/>
                    <a:pt x="13209" y="9084"/>
                    <a:pt x="10544" y="11246"/>
                  </a:cubicBezTo>
                  <a:cubicBezTo>
                    <a:pt x="7781" y="13255"/>
                    <a:pt x="6256" y="16503"/>
                    <a:pt x="6351" y="19914"/>
                  </a:cubicBezTo>
                  <a:close/>
                </a:path>
              </a:pathLst>
            </a:custGeom>
            <a:solidFill>
              <a:srgbClr val="6D6E71"/>
            </a:solidFill>
            <a:ln w="9525" cap="flat">
              <a:noFill/>
              <a:prstDash val="solid"/>
              <a:miter/>
            </a:ln>
          </p:spPr>
          <p:txBody>
            <a:bodyPr rtlCol="0" anchor="ctr"/>
            <a:lstStyle/>
            <a:p>
              <a:endParaRPr lang="en-US"/>
            </a:p>
          </p:txBody>
        </p:sp>
        <p:sp>
          <p:nvSpPr>
            <p:cNvPr id="379" name="Freeform: Shape 378">
              <a:extLst>
                <a:ext uri="{FF2B5EF4-FFF2-40B4-BE49-F238E27FC236}">
                  <a16:creationId xmlns:a16="http://schemas.microsoft.com/office/drawing/2014/main" id="{05F68B4F-E035-4BBA-9E9B-751789614F52}"/>
                </a:ext>
              </a:extLst>
            </p:cNvPr>
            <p:cNvSpPr/>
            <p:nvPr/>
          </p:nvSpPr>
          <p:spPr>
            <a:xfrm>
              <a:off x="8351229" y="3188972"/>
              <a:ext cx="66596" cy="91830"/>
            </a:xfrm>
            <a:custGeom>
              <a:avLst/>
              <a:gdLst>
                <a:gd name="connsiteX0" fmla="*/ 2938 w 46640"/>
                <a:gd name="connsiteY0" fmla="*/ 57923 h 64312"/>
                <a:gd name="connsiteX1" fmla="*/ -3157 w 46640"/>
                <a:gd name="connsiteY1" fmla="*/ 40492 h 64312"/>
                <a:gd name="connsiteX2" fmla="*/ 3415 w 46640"/>
                <a:gd name="connsiteY2" fmla="*/ 23442 h 64312"/>
                <a:gd name="connsiteX3" fmla="*/ 19133 w 46640"/>
                <a:gd name="connsiteY3" fmla="*/ 17156 h 64312"/>
                <a:gd name="connsiteX4" fmla="*/ 33895 w 46640"/>
                <a:gd name="connsiteY4" fmla="*/ 24871 h 64312"/>
                <a:gd name="connsiteX5" fmla="*/ 33895 w 46640"/>
                <a:gd name="connsiteY5" fmla="*/ -180 h 64312"/>
                <a:gd name="connsiteX6" fmla="*/ 43420 w 46640"/>
                <a:gd name="connsiteY6" fmla="*/ -180 h 64312"/>
                <a:gd name="connsiteX7" fmla="*/ 43420 w 46640"/>
                <a:gd name="connsiteY7" fmla="*/ 63447 h 64312"/>
                <a:gd name="connsiteX8" fmla="*/ 33895 w 46640"/>
                <a:gd name="connsiteY8" fmla="*/ 63447 h 64312"/>
                <a:gd name="connsiteX9" fmla="*/ 33895 w 46640"/>
                <a:gd name="connsiteY9" fmla="*/ 56589 h 64312"/>
                <a:gd name="connsiteX10" fmla="*/ 18370 w 46640"/>
                <a:gd name="connsiteY10" fmla="*/ 64114 h 64312"/>
                <a:gd name="connsiteX11" fmla="*/ 2938 w 46640"/>
                <a:gd name="connsiteY11" fmla="*/ 57923 h 64312"/>
                <a:gd name="connsiteX12" fmla="*/ 6178 w 46640"/>
                <a:gd name="connsiteY12" fmla="*/ 41254 h 64312"/>
                <a:gd name="connsiteX13" fmla="*/ 10368 w 46640"/>
                <a:gd name="connsiteY13" fmla="*/ 51922 h 64312"/>
                <a:gd name="connsiteX14" fmla="*/ 19893 w 46640"/>
                <a:gd name="connsiteY14" fmla="*/ 56018 h 64312"/>
                <a:gd name="connsiteX15" fmla="*/ 29418 w 46640"/>
                <a:gd name="connsiteY15" fmla="*/ 51827 h 64312"/>
                <a:gd name="connsiteX16" fmla="*/ 33325 w 46640"/>
                <a:gd name="connsiteY16" fmla="*/ 41159 h 64312"/>
                <a:gd name="connsiteX17" fmla="*/ 29418 w 46640"/>
                <a:gd name="connsiteY17" fmla="*/ 30300 h 64312"/>
                <a:gd name="connsiteX18" fmla="*/ 19893 w 46640"/>
                <a:gd name="connsiteY18" fmla="*/ 25918 h 64312"/>
                <a:gd name="connsiteX19" fmla="*/ 10368 w 46640"/>
                <a:gd name="connsiteY19" fmla="*/ 30300 h 64312"/>
                <a:gd name="connsiteX20" fmla="*/ 6368 w 46640"/>
                <a:gd name="connsiteY20" fmla="*/ 41254 h 64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40" h="64312">
                  <a:moveTo>
                    <a:pt x="2938" y="57923"/>
                  </a:moveTo>
                  <a:cubicBezTo>
                    <a:pt x="-1443" y="53217"/>
                    <a:pt x="-3633" y="46902"/>
                    <a:pt x="-3157" y="40492"/>
                  </a:cubicBezTo>
                  <a:cubicBezTo>
                    <a:pt x="-3443" y="34139"/>
                    <a:pt x="-1061" y="27947"/>
                    <a:pt x="3415" y="23442"/>
                  </a:cubicBezTo>
                  <a:cubicBezTo>
                    <a:pt x="7606" y="19328"/>
                    <a:pt x="13226" y="17060"/>
                    <a:pt x="19133" y="17156"/>
                  </a:cubicBezTo>
                  <a:cubicBezTo>
                    <a:pt x="25037" y="17060"/>
                    <a:pt x="30562" y="19965"/>
                    <a:pt x="33895" y="24871"/>
                  </a:cubicBezTo>
                  <a:lnTo>
                    <a:pt x="33895" y="-180"/>
                  </a:lnTo>
                  <a:lnTo>
                    <a:pt x="43420" y="-180"/>
                  </a:lnTo>
                  <a:lnTo>
                    <a:pt x="43420" y="63447"/>
                  </a:lnTo>
                  <a:lnTo>
                    <a:pt x="33895" y="63447"/>
                  </a:lnTo>
                  <a:lnTo>
                    <a:pt x="33895" y="56589"/>
                  </a:lnTo>
                  <a:cubicBezTo>
                    <a:pt x="30372" y="61561"/>
                    <a:pt x="24465" y="64390"/>
                    <a:pt x="18370" y="64114"/>
                  </a:cubicBezTo>
                  <a:cubicBezTo>
                    <a:pt x="12559" y="64324"/>
                    <a:pt x="6941" y="62076"/>
                    <a:pt x="2938" y="57923"/>
                  </a:cubicBezTo>
                  <a:close/>
                  <a:moveTo>
                    <a:pt x="6178" y="41254"/>
                  </a:moveTo>
                  <a:cubicBezTo>
                    <a:pt x="5987" y="45245"/>
                    <a:pt x="7513" y="49122"/>
                    <a:pt x="10368" y="51922"/>
                  </a:cubicBezTo>
                  <a:cubicBezTo>
                    <a:pt x="12845" y="54475"/>
                    <a:pt x="16275" y="55942"/>
                    <a:pt x="19893" y="56018"/>
                  </a:cubicBezTo>
                  <a:cubicBezTo>
                    <a:pt x="23514" y="56027"/>
                    <a:pt x="26942" y="54503"/>
                    <a:pt x="29418" y="51827"/>
                  </a:cubicBezTo>
                  <a:cubicBezTo>
                    <a:pt x="32085" y="48950"/>
                    <a:pt x="33516" y="45092"/>
                    <a:pt x="33325" y="41159"/>
                  </a:cubicBezTo>
                  <a:cubicBezTo>
                    <a:pt x="33516" y="37168"/>
                    <a:pt x="32085" y="33272"/>
                    <a:pt x="29418" y="30300"/>
                  </a:cubicBezTo>
                  <a:cubicBezTo>
                    <a:pt x="27037" y="27519"/>
                    <a:pt x="23514" y="25918"/>
                    <a:pt x="19893" y="25918"/>
                  </a:cubicBezTo>
                  <a:cubicBezTo>
                    <a:pt x="16275" y="25957"/>
                    <a:pt x="12749" y="27557"/>
                    <a:pt x="10368" y="30300"/>
                  </a:cubicBezTo>
                  <a:cubicBezTo>
                    <a:pt x="7606" y="33272"/>
                    <a:pt x="6178" y="37215"/>
                    <a:pt x="6368" y="41254"/>
                  </a:cubicBezTo>
                  <a:close/>
                </a:path>
              </a:pathLst>
            </a:custGeom>
            <a:solidFill>
              <a:srgbClr val="6D6E71"/>
            </a:solidFill>
            <a:ln w="9525" cap="flat">
              <a:noFill/>
              <a:prstDash val="solid"/>
              <a:miter/>
            </a:ln>
          </p:spPr>
          <p:txBody>
            <a:bodyPr rtlCol="0" anchor="ctr"/>
            <a:lstStyle/>
            <a:p>
              <a:endParaRPr lang="en-US"/>
            </a:p>
          </p:txBody>
        </p:sp>
        <p:sp>
          <p:nvSpPr>
            <p:cNvPr id="380" name="Freeform: Shape 379">
              <a:extLst>
                <a:ext uri="{FF2B5EF4-FFF2-40B4-BE49-F238E27FC236}">
                  <a16:creationId xmlns:a16="http://schemas.microsoft.com/office/drawing/2014/main" id="{0A2206F5-A44F-48F0-A09B-6BC102B44976}"/>
                </a:ext>
              </a:extLst>
            </p:cNvPr>
            <p:cNvSpPr/>
            <p:nvPr/>
          </p:nvSpPr>
          <p:spPr>
            <a:xfrm>
              <a:off x="8462710" y="3215221"/>
              <a:ext cx="105540" cy="65147"/>
            </a:xfrm>
            <a:custGeom>
              <a:avLst/>
              <a:gdLst>
                <a:gd name="connsiteX0" fmla="*/ 23545 w 73914"/>
                <a:gd name="connsiteY0" fmla="*/ 45445 h 45625"/>
                <a:gd name="connsiteX1" fmla="*/ 12592 w 73914"/>
                <a:gd name="connsiteY1" fmla="*/ 45445 h 45625"/>
                <a:gd name="connsiteX2" fmla="*/ -3221 w 73914"/>
                <a:gd name="connsiteY2" fmla="*/ -180 h 45625"/>
                <a:gd name="connsiteX3" fmla="*/ 6304 w 73914"/>
                <a:gd name="connsiteY3" fmla="*/ -180 h 45625"/>
                <a:gd name="connsiteX4" fmla="*/ 17638 w 73914"/>
                <a:gd name="connsiteY4" fmla="*/ 34301 h 45625"/>
                <a:gd name="connsiteX5" fmla="*/ 28975 w 73914"/>
                <a:gd name="connsiteY5" fmla="*/ -180 h 45625"/>
                <a:gd name="connsiteX6" fmla="*/ 38500 w 73914"/>
                <a:gd name="connsiteY6" fmla="*/ -180 h 45625"/>
                <a:gd name="connsiteX7" fmla="*/ 49834 w 73914"/>
                <a:gd name="connsiteY7" fmla="*/ 34301 h 45625"/>
                <a:gd name="connsiteX8" fmla="*/ 61168 w 73914"/>
                <a:gd name="connsiteY8" fmla="*/ -180 h 45625"/>
                <a:gd name="connsiteX9" fmla="*/ 70693 w 73914"/>
                <a:gd name="connsiteY9" fmla="*/ -180 h 45625"/>
                <a:gd name="connsiteX10" fmla="*/ 54978 w 73914"/>
                <a:gd name="connsiteY10" fmla="*/ 45445 h 45625"/>
                <a:gd name="connsiteX11" fmla="*/ 44023 w 73914"/>
                <a:gd name="connsiteY11" fmla="*/ 45445 h 45625"/>
                <a:gd name="connsiteX12" fmla="*/ 33165 w 73914"/>
                <a:gd name="connsiteY12" fmla="*/ 14203 h 45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914" h="45625">
                  <a:moveTo>
                    <a:pt x="23545" y="45445"/>
                  </a:moveTo>
                  <a:lnTo>
                    <a:pt x="12592" y="45445"/>
                  </a:lnTo>
                  <a:lnTo>
                    <a:pt x="-3221" y="-180"/>
                  </a:lnTo>
                  <a:lnTo>
                    <a:pt x="6304" y="-180"/>
                  </a:lnTo>
                  <a:lnTo>
                    <a:pt x="17638" y="34301"/>
                  </a:lnTo>
                  <a:lnTo>
                    <a:pt x="28975" y="-180"/>
                  </a:lnTo>
                  <a:lnTo>
                    <a:pt x="38500" y="-180"/>
                  </a:lnTo>
                  <a:lnTo>
                    <a:pt x="49834" y="34301"/>
                  </a:lnTo>
                  <a:lnTo>
                    <a:pt x="61168" y="-180"/>
                  </a:lnTo>
                  <a:lnTo>
                    <a:pt x="70693" y="-180"/>
                  </a:lnTo>
                  <a:lnTo>
                    <a:pt x="54978" y="45445"/>
                  </a:lnTo>
                  <a:lnTo>
                    <a:pt x="44023" y="45445"/>
                  </a:lnTo>
                  <a:lnTo>
                    <a:pt x="33165" y="14203"/>
                  </a:lnTo>
                  <a:close/>
                </a:path>
              </a:pathLst>
            </a:custGeom>
            <a:solidFill>
              <a:srgbClr val="6D6E71"/>
            </a:solidFill>
            <a:ln w="9525" cap="flat">
              <a:noFill/>
              <a:prstDash val="solid"/>
              <a:miter/>
            </a:ln>
          </p:spPr>
          <p:txBody>
            <a:bodyPr rtlCol="0" anchor="ctr"/>
            <a:lstStyle/>
            <a:p>
              <a:endParaRPr lang="en-US"/>
            </a:p>
          </p:txBody>
        </p:sp>
        <p:sp>
          <p:nvSpPr>
            <p:cNvPr id="381" name="Freeform: Shape 380">
              <a:extLst>
                <a:ext uri="{FF2B5EF4-FFF2-40B4-BE49-F238E27FC236}">
                  <a16:creationId xmlns:a16="http://schemas.microsoft.com/office/drawing/2014/main" id="{8997AB04-55BB-4520-9650-C6E7F4416CEE}"/>
                </a:ext>
              </a:extLst>
            </p:cNvPr>
            <p:cNvSpPr/>
            <p:nvPr/>
          </p:nvSpPr>
          <p:spPr>
            <a:xfrm>
              <a:off x="8580764" y="3187471"/>
              <a:ext cx="17404" cy="92896"/>
            </a:xfrm>
            <a:custGeom>
              <a:avLst/>
              <a:gdLst>
                <a:gd name="connsiteX0" fmla="*/ -1412 w 12189"/>
                <a:gd name="connsiteY0" fmla="*/ 10206 h 65059"/>
                <a:gd name="connsiteX1" fmla="*/ -3221 w 12189"/>
                <a:gd name="connsiteY1" fmla="*/ 5824 h 65059"/>
                <a:gd name="connsiteX2" fmla="*/ -1412 w 12189"/>
                <a:gd name="connsiteY2" fmla="*/ 1633 h 65059"/>
                <a:gd name="connsiteX3" fmla="*/ 2874 w 12189"/>
                <a:gd name="connsiteY3" fmla="*/ -177 h 65059"/>
                <a:gd name="connsiteX4" fmla="*/ 8969 w 12189"/>
                <a:gd name="connsiteY4" fmla="*/ 5824 h 65059"/>
                <a:gd name="connsiteX5" fmla="*/ 7160 w 12189"/>
                <a:gd name="connsiteY5" fmla="*/ 10206 h 65059"/>
                <a:gd name="connsiteX6" fmla="*/ 2874 w 12189"/>
                <a:gd name="connsiteY6" fmla="*/ 11920 h 65059"/>
                <a:gd name="connsiteX7" fmla="*/ -1412 w 12189"/>
                <a:gd name="connsiteY7" fmla="*/ 10206 h 65059"/>
                <a:gd name="connsiteX8" fmla="*/ 7541 w 12189"/>
                <a:gd name="connsiteY8" fmla="*/ 64879 h 65059"/>
                <a:gd name="connsiteX9" fmla="*/ -1984 w 12189"/>
                <a:gd name="connsiteY9" fmla="*/ 64879 h 65059"/>
                <a:gd name="connsiteX10" fmla="*/ -1984 w 12189"/>
                <a:gd name="connsiteY10" fmla="*/ 19254 h 65059"/>
                <a:gd name="connsiteX11" fmla="*/ 7541 w 12189"/>
                <a:gd name="connsiteY11" fmla="*/ 19254 h 6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89" h="65059">
                  <a:moveTo>
                    <a:pt x="-1412" y="10206"/>
                  </a:moveTo>
                  <a:cubicBezTo>
                    <a:pt x="-2556" y="9063"/>
                    <a:pt x="-3221" y="7472"/>
                    <a:pt x="-3221" y="5824"/>
                  </a:cubicBezTo>
                  <a:cubicBezTo>
                    <a:pt x="-3221" y="4234"/>
                    <a:pt x="-2556" y="2700"/>
                    <a:pt x="-1412" y="1633"/>
                  </a:cubicBezTo>
                  <a:cubicBezTo>
                    <a:pt x="-365" y="433"/>
                    <a:pt x="1256" y="-234"/>
                    <a:pt x="2874" y="-177"/>
                  </a:cubicBezTo>
                  <a:cubicBezTo>
                    <a:pt x="6209" y="-129"/>
                    <a:pt x="8874" y="2519"/>
                    <a:pt x="8969" y="5824"/>
                  </a:cubicBezTo>
                  <a:cubicBezTo>
                    <a:pt x="8969" y="7462"/>
                    <a:pt x="8304" y="9034"/>
                    <a:pt x="7160" y="10206"/>
                  </a:cubicBezTo>
                  <a:cubicBezTo>
                    <a:pt x="6018" y="11320"/>
                    <a:pt x="4493" y="11930"/>
                    <a:pt x="2874" y="11920"/>
                  </a:cubicBezTo>
                  <a:cubicBezTo>
                    <a:pt x="1256" y="11968"/>
                    <a:pt x="-270" y="11349"/>
                    <a:pt x="-1412" y="10206"/>
                  </a:cubicBezTo>
                  <a:close/>
                  <a:moveTo>
                    <a:pt x="7541" y="64879"/>
                  </a:moveTo>
                  <a:lnTo>
                    <a:pt x="-1984" y="64879"/>
                  </a:lnTo>
                  <a:lnTo>
                    <a:pt x="-1984" y="19254"/>
                  </a:lnTo>
                  <a:lnTo>
                    <a:pt x="7541" y="19254"/>
                  </a:lnTo>
                  <a:close/>
                </a:path>
              </a:pathLst>
            </a:custGeom>
            <a:solidFill>
              <a:srgbClr val="6D6E71"/>
            </a:solidFill>
            <a:ln w="9525" cap="flat">
              <a:noFill/>
              <a:prstDash val="solid"/>
              <a:miter/>
            </a:ln>
          </p:spPr>
          <p:txBody>
            <a:bodyPr rtlCol="0" anchor="ctr"/>
            <a:lstStyle/>
            <a:p>
              <a:endParaRPr lang="en-US"/>
            </a:p>
          </p:txBody>
        </p:sp>
        <p:sp>
          <p:nvSpPr>
            <p:cNvPr id="382" name="Freeform: Shape 381">
              <a:extLst>
                <a:ext uri="{FF2B5EF4-FFF2-40B4-BE49-F238E27FC236}">
                  <a16:creationId xmlns:a16="http://schemas.microsoft.com/office/drawing/2014/main" id="{C7D46470-5923-4382-B28C-C4717312346C}"/>
                </a:ext>
              </a:extLst>
            </p:cNvPr>
            <p:cNvSpPr/>
            <p:nvPr/>
          </p:nvSpPr>
          <p:spPr>
            <a:xfrm>
              <a:off x="8610958" y="3194819"/>
              <a:ext cx="45287" cy="86504"/>
            </a:xfrm>
            <a:custGeom>
              <a:avLst/>
              <a:gdLst>
                <a:gd name="connsiteX0" fmla="*/ 12113 w 31716"/>
                <a:gd name="connsiteY0" fmla="*/ 21823 h 60582"/>
                <a:gd name="connsiteX1" fmla="*/ 12113 w 31716"/>
                <a:gd name="connsiteY1" fmla="*/ 44969 h 60582"/>
                <a:gd name="connsiteX2" fmla="*/ 13827 w 31716"/>
                <a:gd name="connsiteY2" fmla="*/ 50112 h 60582"/>
                <a:gd name="connsiteX3" fmla="*/ 18685 w 31716"/>
                <a:gd name="connsiteY3" fmla="*/ 52113 h 60582"/>
                <a:gd name="connsiteX4" fmla="*/ 24591 w 31716"/>
                <a:gd name="connsiteY4" fmla="*/ 49065 h 60582"/>
                <a:gd name="connsiteX5" fmla="*/ 28496 w 31716"/>
                <a:gd name="connsiteY5" fmla="*/ 55827 h 60582"/>
                <a:gd name="connsiteX6" fmla="*/ 17352 w 31716"/>
                <a:gd name="connsiteY6" fmla="*/ 60399 h 60582"/>
                <a:gd name="connsiteX7" fmla="*/ 6874 w 31716"/>
                <a:gd name="connsiteY7" fmla="*/ 56113 h 60582"/>
                <a:gd name="connsiteX8" fmla="*/ 2588 w 31716"/>
                <a:gd name="connsiteY8" fmla="*/ 44683 h 60582"/>
                <a:gd name="connsiteX9" fmla="*/ 2588 w 31716"/>
                <a:gd name="connsiteY9" fmla="*/ 21823 h 60582"/>
                <a:gd name="connsiteX10" fmla="*/ -3221 w 31716"/>
                <a:gd name="connsiteY10" fmla="*/ 21823 h 60582"/>
                <a:gd name="connsiteX11" fmla="*/ -3221 w 31716"/>
                <a:gd name="connsiteY11" fmla="*/ 14108 h 60582"/>
                <a:gd name="connsiteX12" fmla="*/ 2588 w 31716"/>
                <a:gd name="connsiteY12" fmla="*/ 14108 h 60582"/>
                <a:gd name="connsiteX13" fmla="*/ 2588 w 31716"/>
                <a:gd name="connsiteY13" fmla="*/ -180 h 60582"/>
                <a:gd name="connsiteX14" fmla="*/ 12113 w 31716"/>
                <a:gd name="connsiteY14" fmla="*/ -180 h 60582"/>
                <a:gd name="connsiteX15" fmla="*/ 12113 w 31716"/>
                <a:gd name="connsiteY15" fmla="*/ 14108 h 60582"/>
                <a:gd name="connsiteX16" fmla="*/ 24496 w 31716"/>
                <a:gd name="connsiteY16" fmla="*/ 14108 h 60582"/>
                <a:gd name="connsiteX17" fmla="*/ 24496 w 31716"/>
                <a:gd name="connsiteY17" fmla="*/ 21823 h 6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6" h="60582">
                  <a:moveTo>
                    <a:pt x="12113" y="21823"/>
                  </a:moveTo>
                  <a:lnTo>
                    <a:pt x="12113" y="44969"/>
                  </a:lnTo>
                  <a:cubicBezTo>
                    <a:pt x="12018" y="46836"/>
                    <a:pt x="12590" y="48683"/>
                    <a:pt x="13827" y="50112"/>
                  </a:cubicBezTo>
                  <a:cubicBezTo>
                    <a:pt x="15066" y="51474"/>
                    <a:pt x="16876" y="52217"/>
                    <a:pt x="18685" y="52113"/>
                  </a:cubicBezTo>
                  <a:cubicBezTo>
                    <a:pt x="20971" y="51951"/>
                    <a:pt x="23164" y="50855"/>
                    <a:pt x="24591" y="49065"/>
                  </a:cubicBezTo>
                  <a:lnTo>
                    <a:pt x="28496" y="55827"/>
                  </a:lnTo>
                  <a:cubicBezTo>
                    <a:pt x="25545" y="58732"/>
                    <a:pt x="21543" y="60371"/>
                    <a:pt x="17352" y="60399"/>
                  </a:cubicBezTo>
                  <a:cubicBezTo>
                    <a:pt x="13448" y="60476"/>
                    <a:pt x="9637" y="58923"/>
                    <a:pt x="6874" y="56113"/>
                  </a:cubicBezTo>
                  <a:cubicBezTo>
                    <a:pt x="3923" y="53074"/>
                    <a:pt x="2302" y="48922"/>
                    <a:pt x="2588" y="44683"/>
                  </a:cubicBezTo>
                  <a:lnTo>
                    <a:pt x="2588" y="21823"/>
                  </a:lnTo>
                  <a:lnTo>
                    <a:pt x="-3221" y="21823"/>
                  </a:lnTo>
                  <a:lnTo>
                    <a:pt x="-3221" y="14108"/>
                  </a:lnTo>
                  <a:lnTo>
                    <a:pt x="2588" y="14108"/>
                  </a:lnTo>
                  <a:lnTo>
                    <a:pt x="2588" y="-180"/>
                  </a:lnTo>
                  <a:lnTo>
                    <a:pt x="12113" y="-180"/>
                  </a:lnTo>
                  <a:lnTo>
                    <a:pt x="12113" y="14108"/>
                  </a:lnTo>
                  <a:lnTo>
                    <a:pt x="24496" y="14108"/>
                  </a:lnTo>
                  <a:lnTo>
                    <a:pt x="24496" y="21823"/>
                  </a:lnTo>
                  <a:close/>
                </a:path>
              </a:pathLst>
            </a:custGeom>
            <a:solidFill>
              <a:srgbClr val="6D6E71"/>
            </a:solidFill>
            <a:ln w="9525" cap="flat">
              <a:noFill/>
              <a:prstDash val="solid"/>
              <a:miter/>
            </a:ln>
          </p:spPr>
          <p:txBody>
            <a:bodyPr rtlCol="0" anchor="ctr"/>
            <a:lstStyle/>
            <a:p>
              <a:endParaRPr lang="en-US"/>
            </a:p>
          </p:txBody>
        </p:sp>
        <p:sp>
          <p:nvSpPr>
            <p:cNvPr id="383" name="Freeform: Shape 382">
              <a:extLst>
                <a:ext uri="{FF2B5EF4-FFF2-40B4-BE49-F238E27FC236}">
                  <a16:creationId xmlns:a16="http://schemas.microsoft.com/office/drawing/2014/main" id="{FAE5EB9C-4EFC-4BC8-89BF-858A324F42E9}"/>
                </a:ext>
              </a:extLst>
            </p:cNvPr>
            <p:cNvSpPr/>
            <p:nvPr/>
          </p:nvSpPr>
          <p:spPr>
            <a:xfrm>
              <a:off x="8667262" y="3189652"/>
              <a:ext cx="59915" cy="90715"/>
            </a:xfrm>
            <a:custGeom>
              <a:avLst/>
              <a:gdLst>
                <a:gd name="connsiteX0" fmla="*/ 6304 w 41961"/>
                <a:gd name="connsiteY0" fmla="*/ 38682 h 63531"/>
                <a:gd name="connsiteX1" fmla="*/ 6304 w 41961"/>
                <a:gd name="connsiteY1" fmla="*/ 63352 h 63531"/>
                <a:gd name="connsiteX2" fmla="*/ -3221 w 41961"/>
                <a:gd name="connsiteY2" fmla="*/ 63352 h 63531"/>
                <a:gd name="connsiteX3" fmla="*/ -3221 w 41961"/>
                <a:gd name="connsiteY3" fmla="*/ -180 h 63531"/>
                <a:gd name="connsiteX4" fmla="*/ 6304 w 41961"/>
                <a:gd name="connsiteY4" fmla="*/ -180 h 63531"/>
                <a:gd name="connsiteX5" fmla="*/ 6304 w 41961"/>
                <a:gd name="connsiteY5" fmla="*/ 26014 h 63531"/>
                <a:gd name="connsiteX6" fmla="*/ 12495 w 41961"/>
                <a:gd name="connsiteY6" fmla="*/ 19441 h 63531"/>
                <a:gd name="connsiteX7" fmla="*/ 21450 w 41961"/>
                <a:gd name="connsiteY7" fmla="*/ 17060 h 63531"/>
                <a:gd name="connsiteX8" fmla="*/ 33926 w 41961"/>
                <a:gd name="connsiteY8" fmla="*/ 21727 h 63531"/>
                <a:gd name="connsiteX9" fmla="*/ 38688 w 41961"/>
                <a:gd name="connsiteY9" fmla="*/ 35348 h 63531"/>
                <a:gd name="connsiteX10" fmla="*/ 38688 w 41961"/>
                <a:gd name="connsiteY10" fmla="*/ 63352 h 63531"/>
                <a:gd name="connsiteX11" fmla="*/ 29163 w 41961"/>
                <a:gd name="connsiteY11" fmla="*/ 63352 h 63531"/>
                <a:gd name="connsiteX12" fmla="*/ 29163 w 41961"/>
                <a:gd name="connsiteY12" fmla="*/ 38301 h 63531"/>
                <a:gd name="connsiteX13" fmla="*/ 18783 w 41961"/>
                <a:gd name="connsiteY13" fmla="*/ 25728 h 63531"/>
                <a:gd name="connsiteX14" fmla="*/ 10113 w 41961"/>
                <a:gd name="connsiteY14" fmla="*/ 28966 h 63531"/>
                <a:gd name="connsiteX15" fmla="*/ 6304 w 41961"/>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63531">
                  <a:moveTo>
                    <a:pt x="6304" y="38682"/>
                  </a:moveTo>
                  <a:lnTo>
                    <a:pt x="6304" y="63352"/>
                  </a:lnTo>
                  <a:lnTo>
                    <a:pt x="-3221" y="63352"/>
                  </a:lnTo>
                  <a:lnTo>
                    <a:pt x="-3221" y="-180"/>
                  </a:lnTo>
                  <a:lnTo>
                    <a:pt x="6304" y="-180"/>
                  </a:lnTo>
                  <a:lnTo>
                    <a:pt x="6304" y="26014"/>
                  </a:lnTo>
                  <a:cubicBezTo>
                    <a:pt x="7732" y="23270"/>
                    <a:pt x="9830" y="20984"/>
                    <a:pt x="12495" y="19441"/>
                  </a:cubicBezTo>
                  <a:cubicBezTo>
                    <a:pt x="15257" y="17860"/>
                    <a:pt x="18306" y="17041"/>
                    <a:pt x="21450" y="17060"/>
                  </a:cubicBezTo>
                  <a:cubicBezTo>
                    <a:pt x="26117" y="16841"/>
                    <a:pt x="30593" y="18527"/>
                    <a:pt x="33926" y="21727"/>
                  </a:cubicBezTo>
                  <a:cubicBezTo>
                    <a:pt x="37356" y="25413"/>
                    <a:pt x="39070" y="30347"/>
                    <a:pt x="38688" y="35348"/>
                  </a:cubicBezTo>
                  <a:lnTo>
                    <a:pt x="38688" y="63352"/>
                  </a:lnTo>
                  <a:lnTo>
                    <a:pt x="29163" y="63352"/>
                  </a:lnTo>
                  <a:lnTo>
                    <a:pt x="29163" y="38301"/>
                  </a:lnTo>
                  <a:cubicBezTo>
                    <a:pt x="29163" y="29919"/>
                    <a:pt x="25736" y="25728"/>
                    <a:pt x="18783" y="25728"/>
                  </a:cubicBezTo>
                  <a:cubicBezTo>
                    <a:pt x="15543" y="25671"/>
                    <a:pt x="12495" y="26823"/>
                    <a:pt x="10113" y="28966"/>
                  </a:cubicBezTo>
                  <a:cubicBezTo>
                    <a:pt x="7448" y="31481"/>
                    <a:pt x="6114" y="35034"/>
                    <a:pt x="6304" y="38682"/>
                  </a:cubicBezTo>
                  <a:close/>
                </a:path>
              </a:pathLst>
            </a:custGeom>
            <a:solidFill>
              <a:srgbClr val="6D6E71"/>
            </a:solidFill>
            <a:ln w="9525" cap="flat">
              <a:noFill/>
              <a:prstDash val="solid"/>
              <a:miter/>
            </a:ln>
          </p:spPr>
          <p:txBody>
            <a:bodyPr rtlCol="0" anchor="ctr"/>
            <a:lstStyle/>
            <a:p>
              <a:endParaRPr lang="en-US"/>
            </a:p>
          </p:txBody>
        </p:sp>
        <p:sp>
          <p:nvSpPr>
            <p:cNvPr id="384" name="Freeform: Shape 383">
              <a:extLst>
                <a:ext uri="{FF2B5EF4-FFF2-40B4-BE49-F238E27FC236}">
                  <a16:creationId xmlns:a16="http://schemas.microsoft.com/office/drawing/2014/main" id="{12BF57D9-0862-43DC-9239-3072EFB738D1}"/>
                </a:ext>
              </a:extLst>
            </p:cNvPr>
            <p:cNvSpPr/>
            <p:nvPr/>
          </p:nvSpPr>
          <p:spPr>
            <a:xfrm>
              <a:off x="8774823" y="3213696"/>
              <a:ext cx="58026" cy="67641"/>
            </a:xfrm>
            <a:custGeom>
              <a:avLst/>
              <a:gdLst>
                <a:gd name="connsiteX0" fmla="*/ 37178 w 40638"/>
                <a:gd name="connsiteY0" fmla="*/ 46513 h 47372"/>
                <a:gd name="connsiteX1" fmla="*/ 28416 w 40638"/>
                <a:gd name="connsiteY1" fmla="*/ 46513 h 47372"/>
                <a:gd name="connsiteX2" fmla="*/ 28416 w 40638"/>
                <a:gd name="connsiteY2" fmla="*/ 40417 h 47372"/>
                <a:gd name="connsiteX3" fmla="*/ 13273 w 40638"/>
                <a:gd name="connsiteY3" fmla="*/ 47180 h 47372"/>
                <a:gd name="connsiteX4" fmla="*/ 1460 w 40638"/>
                <a:gd name="connsiteY4" fmla="*/ 43179 h 47372"/>
                <a:gd name="connsiteX5" fmla="*/ -3207 w 40638"/>
                <a:gd name="connsiteY5" fmla="*/ 32416 h 47372"/>
                <a:gd name="connsiteX6" fmla="*/ 1746 w 40638"/>
                <a:gd name="connsiteY6" fmla="*/ 22319 h 47372"/>
                <a:gd name="connsiteX7" fmla="*/ 15273 w 40638"/>
                <a:gd name="connsiteY7" fmla="*/ 18986 h 47372"/>
                <a:gd name="connsiteX8" fmla="*/ 27653 w 40638"/>
                <a:gd name="connsiteY8" fmla="*/ 18986 h 47372"/>
                <a:gd name="connsiteX9" fmla="*/ 27653 w 40638"/>
                <a:gd name="connsiteY9" fmla="*/ 17271 h 47372"/>
                <a:gd name="connsiteX10" fmla="*/ 17559 w 40638"/>
                <a:gd name="connsiteY10" fmla="*/ 7746 h 47372"/>
                <a:gd name="connsiteX11" fmla="*/ 4318 w 40638"/>
                <a:gd name="connsiteY11" fmla="*/ 12413 h 47372"/>
                <a:gd name="connsiteX12" fmla="*/ 32 w 40638"/>
                <a:gd name="connsiteY12" fmla="*/ 6413 h 47372"/>
                <a:gd name="connsiteX13" fmla="*/ 19082 w 40638"/>
                <a:gd name="connsiteY13" fmla="*/ -160 h 47372"/>
                <a:gd name="connsiteX14" fmla="*/ 32323 w 40638"/>
                <a:gd name="connsiteY14" fmla="*/ 3841 h 47372"/>
                <a:gd name="connsiteX15" fmla="*/ 37369 w 40638"/>
                <a:gd name="connsiteY15" fmla="*/ 16700 h 47372"/>
                <a:gd name="connsiteX16" fmla="*/ 27653 w 40638"/>
                <a:gd name="connsiteY16" fmla="*/ 29558 h 47372"/>
                <a:gd name="connsiteX17" fmla="*/ 27653 w 40638"/>
                <a:gd name="connsiteY17" fmla="*/ 25653 h 47372"/>
                <a:gd name="connsiteX18" fmla="*/ 16891 w 40638"/>
                <a:gd name="connsiteY18" fmla="*/ 25653 h 47372"/>
                <a:gd name="connsiteX19" fmla="*/ 6508 w 40638"/>
                <a:gd name="connsiteY19" fmla="*/ 32130 h 47372"/>
                <a:gd name="connsiteX20" fmla="*/ 9080 w 40638"/>
                <a:gd name="connsiteY20" fmla="*/ 37274 h 47372"/>
                <a:gd name="connsiteX21" fmla="*/ 16224 w 40638"/>
                <a:gd name="connsiteY21" fmla="*/ 38988 h 47372"/>
                <a:gd name="connsiteX22" fmla="*/ 24226 w 40638"/>
                <a:gd name="connsiteY22" fmla="*/ 36417 h 47372"/>
                <a:gd name="connsiteX23" fmla="*/ 27560 w 40638"/>
                <a:gd name="connsiteY23" fmla="*/ 29558 h 4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8" h="47372">
                  <a:moveTo>
                    <a:pt x="37178" y="46513"/>
                  </a:moveTo>
                  <a:lnTo>
                    <a:pt x="28416" y="46513"/>
                  </a:lnTo>
                  <a:lnTo>
                    <a:pt x="28416" y="40417"/>
                  </a:lnTo>
                  <a:cubicBezTo>
                    <a:pt x="24702" y="44865"/>
                    <a:pt x="19082" y="47361"/>
                    <a:pt x="13273" y="47180"/>
                  </a:cubicBezTo>
                  <a:cubicBezTo>
                    <a:pt x="8985" y="47342"/>
                    <a:pt x="4794" y="45913"/>
                    <a:pt x="1460" y="43179"/>
                  </a:cubicBezTo>
                  <a:cubicBezTo>
                    <a:pt x="-1587" y="40465"/>
                    <a:pt x="-3303" y="36521"/>
                    <a:pt x="-3207" y="32416"/>
                  </a:cubicBezTo>
                  <a:cubicBezTo>
                    <a:pt x="-3396" y="28415"/>
                    <a:pt x="-1587" y="24596"/>
                    <a:pt x="1746" y="22319"/>
                  </a:cubicBezTo>
                  <a:cubicBezTo>
                    <a:pt x="5843" y="19872"/>
                    <a:pt x="10510" y="18710"/>
                    <a:pt x="15273" y="18986"/>
                  </a:cubicBezTo>
                  <a:lnTo>
                    <a:pt x="27653" y="18986"/>
                  </a:lnTo>
                  <a:lnTo>
                    <a:pt x="27653" y="17271"/>
                  </a:lnTo>
                  <a:cubicBezTo>
                    <a:pt x="27653" y="11175"/>
                    <a:pt x="24321" y="7746"/>
                    <a:pt x="17559" y="7746"/>
                  </a:cubicBezTo>
                  <a:cubicBezTo>
                    <a:pt x="12796" y="7965"/>
                    <a:pt x="8129" y="9585"/>
                    <a:pt x="4318" y="12413"/>
                  </a:cubicBezTo>
                  <a:lnTo>
                    <a:pt x="32" y="6413"/>
                  </a:lnTo>
                  <a:cubicBezTo>
                    <a:pt x="5462" y="2088"/>
                    <a:pt x="12129" y="-236"/>
                    <a:pt x="19082" y="-160"/>
                  </a:cubicBezTo>
                  <a:cubicBezTo>
                    <a:pt x="23844" y="-369"/>
                    <a:pt x="28512" y="1041"/>
                    <a:pt x="32323" y="3841"/>
                  </a:cubicBezTo>
                  <a:cubicBezTo>
                    <a:pt x="35846" y="7127"/>
                    <a:pt x="37751" y="11861"/>
                    <a:pt x="37369" y="16700"/>
                  </a:cubicBezTo>
                  <a:close/>
                  <a:moveTo>
                    <a:pt x="27653" y="29558"/>
                  </a:moveTo>
                  <a:lnTo>
                    <a:pt x="27653" y="25653"/>
                  </a:lnTo>
                  <a:lnTo>
                    <a:pt x="16891" y="25653"/>
                  </a:lnTo>
                  <a:cubicBezTo>
                    <a:pt x="9938" y="25653"/>
                    <a:pt x="6508" y="27844"/>
                    <a:pt x="6508" y="32130"/>
                  </a:cubicBezTo>
                  <a:cubicBezTo>
                    <a:pt x="6413" y="34178"/>
                    <a:pt x="7366" y="36131"/>
                    <a:pt x="9080" y="37274"/>
                  </a:cubicBezTo>
                  <a:cubicBezTo>
                    <a:pt x="11271" y="38531"/>
                    <a:pt x="13747" y="39131"/>
                    <a:pt x="16224" y="38988"/>
                  </a:cubicBezTo>
                  <a:cubicBezTo>
                    <a:pt x="19082" y="39046"/>
                    <a:pt x="21940" y="38140"/>
                    <a:pt x="24226" y="36417"/>
                  </a:cubicBezTo>
                  <a:cubicBezTo>
                    <a:pt x="26416" y="34816"/>
                    <a:pt x="27653" y="32254"/>
                    <a:pt x="27560" y="29558"/>
                  </a:cubicBezTo>
                  <a:close/>
                </a:path>
              </a:pathLst>
            </a:custGeom>
            <a:solidFill>
              <a:srgbClr val="6D6E71"/>
            </a:solidFill>
            <a:ln w="9525" cap="flat">
              <a:noFill/>
              <a:prstDash val="solid"/>
              <a:miter/>
            </a:ln>
          </p:spPr>
          <p:txBody>
            <a:bodyPr rtlCol="0" anchor="ctr"/>
            <a:lstStyle/>
            <a:p>
              <a:endParaRPr lang="en-US"/>
            </a:p>
          </p:txBody>
        </p:sp>
        <p:sp>
          <p:nvSpPr>
            <p:cNvPr id="385" name="Freeform: Shape 384">
              <a:extLst>
                <a:ext uri="{FF2B5EF4-FFF2-40B4-BE49-F238E27FC236}">
                  <a16:creationId xmlns:a16="http://schemas.microsoft.com/office/drawing/2014/main" id="{3E7CD11B-343C-427B-A9D4-2C2F1CB83977}"/>
                </a:ext>
              </a:extLst>
            </p:cNvPr>
            <p:cNvSpPr/>
            <p:nvPr/>
          </p:nvSpPr>
          <p:spPr>
            <a:xfrm>
              <a:off x="8885279" y="3214184"/>
              <a:ext cx="104933" cy="66182"/>
            </a:xfrm>
            <a:custGeom>
              <a:avLst/>
              <a:gdLst>
                <a:gd name="connsiteX0" fmla="*/ 6304 w 73489"/>
                <a:gd name="connsiteY0" fmla="*/ 21501 h 46350"/>
                <a:gd name="connsiteX1" fmla="*/ 6304 w 73489"/>
                <a:gd name="connsiteY1" fmla="*/ 46171 h 46350"/>
                <a:gd name="connsiteX2" fmla="*/ -3221 w 73489"/>
                <a:gd name="connsiteY2" fmla="*/ 46171 h 46350"/>
                <a:gd name="connsiteX3" fmla="*/ -3221 w 73489"/>
                <a:gd name="connsiteY3" fmla="*/ 546 h 46350"/>
                <a:gd name="connsiteX4" fmla="*/ 6304 w 73489"/>
                <a:gd name="connsiteY4" fmla="*/ 546 h 46350"/>
                <a:gd name="connsiteX5" fmla="*/ 6304 w 73489"/>
                <a:gd name="connsiteY5" fmla="*/ 8833 h 46350"/>
                <a:gd name="connsiteX6" fmla="*/ 12495 w 73489"/>
                <a:gd name="connsiteY6" fmla="*/ 2261 h 46350"/>
                <a:gd name="connsiteX7" fmla="*/ 21450 w 73489"/>
                <a:gd name="connsiteY7" fmla="*/ -121 h 46350"/>
                <a:gd name="connsiteX8" fmla="*/ 36116 w 73489"/>
                <a:gd name="connsiteY8" fmla="*/ 8738 h 46350"/>
                <a:gd name="connsiteX9" fmla="*/ 52976 w 73489"/>
                <a:gd name="connsiteY9" fmla="*/ -121 h 46350"/>
                <a:gd name="connsiteX10" fmla="*/ 65454 w 73489"/>
                <a:gd name="connsiteY10" fmla="*/ 4547 h 46350"/>
                <a:gd name="connsiteX11" fmla="*/ 70217 w 73489"/>
                <a:gd name="connsiteY11" fmla="*/ 18167 h 46350"/>
                <a:gd name="connsiteX12" fmla="*/ 70217 w 73489"/>
                <a:gd name="connsiteY12" fmla="*/ 46171 h 46350"/>
                <a:gd name="connsiteX13" fmla="*/ 60692 w 73489"/>
                <a:gd name="connsiteY13" fmla="*/ 46171 h 46350"/>
                <a:gd name="connsiteX14" fmla="*/ 60692 w 73489"/>
                <a:gd name="connsiteY14" fmla="*/ 21120 h 46350"/>
                <a:gd name="connsiteX15" fmla="*/ 50215 w 73489"/>
                <a:gd name="connsiteY15" fmla="*/ 8547 h 46350"/>
                <a:gd name="connsiteX16" fmla="*/ 41642 w 73489"/>
                <a:gd name="connsiteY16" fmla="*/ 11690 h 46350"/>
                <a:gd name="connsiteX17" fmla="*/ 37833 w 73489"/>
                <a:gd name="connsiteY17" fmla="*/ 20739 h 46350"/>
                <a:gd name="connsiteX18" fmla="*/ 37833 w 73489"/>
                <a:gd name="connsiteY18" fmla="*/ 46171 h 46350"/>
                <a:gd name="connsiteX19" fmla="*/ 28308 w 73489"/>
                <a:gd name="connsiteY19" fmla="*/ 46171 h 46350"/>
                <a:gd name="connsiteX20" fmla="*/ 28308 w 73489"/>
                <a:gd name="connsiteY20" fmla="*/ 21120 h 46350"/>
                <a:gd name="connsiteX21" fmla="*/ 26022 w 73489"/>
                <a:gd name="connsiteY21" fmla="*/ 11595 h 46350"/>
                <a:gd name="connsiteX22" fmla="*/ 18783 w 73489"/>
                <a:gd name="connsiteY22" fmla="*/ 8547 h 46350"/>
                <a:gd name="connsiteX23" fmla="*/ 6400 w 73489"/>
                <a:gd name="connsiteY23" fmla="*/ 19920 h 46350"/>
                <a:gd name="connsiteX24" fmla="*/ 6400 w 73489"/>
                <a:gd name="connsiteY24" fmla="*/ 21501 h 4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89" h="46350">
                  <a:moveTo>
                    <a:pt x="6304" y="21501"/>
                  </a:moveTo>
                  <a:lnTo>
                    <a:pt x="6304" y="46171"/>
                  </a:lnTo>
                  <a:lnTo>
                    <a:pt x="-3221" y="46171"/>
                  </a:lnTo>
                  <a:lnTo>
                    <a:pt x="-3221" y="546"/>
                  </a:lnTo>
                  <a:lnTo>
                    <a:pt x="6304" y="546"/>
                  </a:lnTo>
                  <a:lnTo>
                    <a:pt x="6304" y="8833"/>
                  </a:lnTo>
                  <a:cubicBezTo>
                    <a:pt x="7637" y="6070"/>
                    <a:pt x="9827" y="3775"/>
                    <a:pt x="12495" y="2261"/>
                  </a:cubicBezTo>
                  <a:cubicBezTo>
                    <a:pt x="15257" y="679"/>
                    <a:pt x="18306" y="-140"/>
                    <a:pt x="21450" y="-121"/>
                  </a:cubicBezTo>
                  <a:cubicBezTo>
                    <a:pt x="27735" y="-692"/>
                    <a:pt x="33640" y="2898"/>
                    <a:pt x="36116" y="8738"/>
                  </a:cubicBezTo>
                  <a:cubicBezTo>
                    <a:pt x="39928" y="3213"/>
                    <a:pt x="46213" y="-83"/>
                    <a:pt x="52976" y="-121"/>
                  </a:cubicBezTo>
                  <a:cubicBezTo>
                    <a:pt x="57643" y="-340"/>
                    <a:pt x="62122" y="1346"/>
                    <a:pt x="65454" y="4547"/>
                  </a:cubicBezTo>
                  <a:cubicBezTo>
                    <a:pt x="68884" y="8232"/>
                    <a:pt x="70598" y="13166"/>
                    <a:pt x="70217" y="18167"/>
                  </a:cubicBezTo>
                  <a:lnTo>
                    <a:pt x="70217" y="46171"/>
                  </a:lnTo>
                  <a:lnTo>
                    <a:pt x="60692" y="46171"/>
                  </a:lnTo>
                  <a:lnTo>
                    <a:pt x="60692" y="21120"/>
                  </a:lnTo>
                  <a:cubicBezTo>
                    <a:pt x="60692" y="12738"/>
                    <a:pt x="57169" y="8547"/>
                    <a:pt x="50215" y="8547"/>
                  </a:cubicBezTo>
                  <a:cubicBezTo>
                    <a:pt x="47071" y="8509"/>
                    <a:pt x="44023" y="9633"/>
                    <a:pt x="41642" y="11690"/>
                  </a:cubicBezTo>
                  <a:cubicBezTo>
                    <a:pt x="39070" y="13995"/>
                    <a:pt x="37737" y="17310"/>
                    <a:pt x="37833" y="20739"/>
                  </a:cubicBezTo>
                  <a:lnTo>
                    <a:pt x="37833" y="46171"/>
                  </a:lnTo>
                  <a:lnTo>
                    <a:pt x="28308" y="46171"/>
                  </a:lnTo>
                  <a:lnTo>
                    <a:pt x="28308" y="21120"/>
                  </a:lnTo>
                  <a:cubicBezTo>
                    <a:pt x="28594" y="17786"/>
                    <a:pt x="27735" y="14443"/>
                    <a:pt x="26022" y="11595"/>
                  </a:cubicBezTo>
                  <a:cubicBezTo>
                    <a:pt x="24305" y="9442"/>
                    <a:pt x="21545" y="8299"/>
                    <a:pt x="18783" y="8547"/>
                  </a:cubicBezTo>
                  <a:cubicBezTo>
                    <a:pt x="12208" y="8261"/>
                    <a:pt x="6686" y="13348"/>
                    <a:pt x="6400" y="19920"/>
                  </a:cubicBezTo>
                  <a:cubicBezTo>
                    <a:pt x="6304" y="20444"/>
                    <a:pt x="6400" y="20977"/>
                    <a:pt x="6400" y="21501"/>
                  </a:cubicBezTo>
                  <a:close/>
                </a:path>
              </a:pathLst>
            </a:custGeom>
            <a:solidFill>
              <a:srgbClr val="6D6E71"/>
            </a:solidFill>
            <a:ln w="9525" cap="flat">
              <a:noFill/>
              <a:prstDash val="solid"/>
              <a:miter/>
            </a:ln>
          </p:spPr>
          <p:txBody>
            <a:bodyPr rtlCol="0" anchor="ctr"/>
            <a:lstStyle/>
            <a:p>
              <a:endParaRPr lang="en-US"/>
            </a:p>
          </p:txBody>
        </p:sp>
        <p:sp>
          <p:nvSpPr>
            <p:cNvPr id="386" name="Freeform: Shape 385">
              <a:extLst>
                <a:ext uri="{FF2B5EF4-FFF2-40B4-BE49-F238E27FC236}">
                  <a16:creationId xmlns:a16="http://schemas.microsoft.com/office/drawing/2014/main" id="{62AE63A4-7486-439B-88C5-87F37E1FD74A}"/>
                </a:ext>
              </a:extLst>
            </p:cNvPr>
            <p:cNvSpPr/>
            <p:nvPr/>
          </p:nvSpPr>
          <p:spPr>
            <a:xfrm>
              <a:off x="9005478" y="3214254"/>
              <a:ext cx="64824" cy="67080"/>
            </a:xfrm>
            <a:custGeom>
              <a:avLst/>
              <a:gdLst>
                <a:gd name="connsiteX0" fmla="*/ 41950 w 45399"/>
                <a:gd name="connsiteY0" fmla="*/ 27452 h 46979"/>
                <a:gd name="connsiteX1" fmla="*/ 6231 w 45399"/>
                <a:gd name="connsiteY1" fmla="*/ 27452 h 46979"/>
                <a:gd name="connsiteX2" fmla="*/ 10803 w 45399"/>
                <a:gd name="connsiteY2" fmla="*/ 35549 h 46979"/>
                <a:gd name="connsiteX3" fmla="*/ 33376 w 45399"/>
                <a:gd name="connsiteY3" fmla="*/ 33168 h 46979"/>
                <a:gd name="connsiteX4" fmla="*/ 38901 w 45399"/>
                <a:gd name="connsiteY4" fmla="*/ 39168 h 46979"/>
                <a:gd name="connsiteX5" fmla="*/ 19851 w 45399"/>
                <a:gd name="connsiteY5" fmla="*/ 46788 h 46979"/>
                <a:gd name="connsiteX6" fmla="*/ -3199 w 45399"/>
                <a:gd name="connsiteY6" fmla="*/ 24910 h 46979"/>
                <a:gd name="connsiteX7" fmla="*/ -3199 w 45399"/>
                <a:gd name="connsiteY7" fmla="*/ 23261 h 46979"/>
                <a:gd name="connsiteX8" fmla="*/ 3659 w 45399"/>
                <a:gd name="connsiteY8" fmla="*/ 6117 h 46979"/>
                <a:gd name="connsiteX9" fmla="*/ 35662 w 45399"/>
                <a:gd name="connsiteY9" fmla="*/ 5450 h 46979"/>
                <a:gd name="connsiteX10" fmla="*/ 42141 w 45399"/>
                <a:gd name="connsiteY10" fmla="*/ 20880 h 46979"/>
                <a:gd name="connsiteX11" fmla="*/ 6231 w 45399"/>
                <a:gd name="connsiteY11" fmla="*/ 19928 h 46979"/>
                <a:gd name="connsiteX12" fmla="*/ 32330 w 45399"/>
                <a:gd name="connsiteY12" fmla="*/ 19928 h 46979"/>
                <a:gd name="connsiteX13" fmla="*/ 28804 w 45399"/>
                <a:gd name="connsiteY13" fmla="*/ 11165 h 46979"/>
                <a:gd name="connsiteX14" fmla="*/ 19851 w 45399"/>
                <a:gd name="connsiteY14" fmla="*/ 8022 h 46979"/>
                <a:gd name="connsiteX15" fmla="*/ 10326 w 45399"/>
                <a:gd name="connsiteY15" fmla="*/ 11260 h 46979"/>
                <a:gd name="connsiteX16" fmla="*/ 6231 w 45399"/>
                <a:gd name="connsiteY16" fmla="*/ 1992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99" h="46979">
                  <a:moveTo>
                    <a:pt x="41950" y="27452"/>
                  </a:moveTo>
                  <a:lnTo>
                    <a:pt x="6231" y="27452"/>
                  </a:lnTo>
                  <a:cubicBezTo>
                    <a:pt x="6422" y="30720"/>
                    <a:pt x="8136" y="33720"/>
                    <a:pt x="10803" y="35549"/>
                  </a:cubicBezTo>
                  <a:cubicBezTo>
                    <a:pt x="17851" y="40397"/>
                    <a:pt x="27472" y="39387"/>
                    <a:pt x="33376" y="33168"/>
                  </a:cubicBezTo>
                  <a:lnTo>
                    <a:pt x="38901" y="39168"/>
                  </a:lnTo>
                  <a:cubicBezTo>
                    <a:pt x="33853" y="44245"/>
                    <a:pt x="26995" y="46998"/>
                    <a:pt x="19851" y="46788"/>
                  </a:cubicBezTo>
                  <a:cubicBezTo>
                    <a:pt x="7468" y="47122"/>
                    <a:pt x="-2915" y="37320"/>
                    <a:pt x="-3199" y="24910"/>
                  </a:cubicBezTo>
                  <a:cubicBezTo>
                    <a:pt x="-3199" y="24367"/>
                    <a:pt x="-3199" y="23814"/>
                    <a:pt x="-3199" y="23261"/>
                  </a:cubicBezTo>
                  <a:cubicBezTo>
                    <a:pt x="-3485" y="16823"/>
                    <a:pt x="-1008" y="10574"/>
                    <a:pt x="3659" y="6117"/>
                  </a:cubicBezTo>
                  <a:cubicBezTo>
                    <a:pt x="12707" y="-2018"/>
                    <a:pt x="26328" y="-2303"/>
                    <a:pt x="35662" y="5450"/>
                  </a:cubicBezTo>
                  <a:cubicBezTo>
                    <a:pt x="40043" y="9317"/>
                    <a:pt x="42520" y="15013"/>
                    <a:pt x="42141" y="20880"/>
                  </a:cubicBezTo>
                  <a:close/>
                  <a:moveTo>
                    <a:pt x="6231" y="19928"/>
                  </a:moveTo>
                  <a:lnTo>
                    <a:pt x="32330" y="19928"/>
                  </a:lnTo>
                  <a:cubicBezTo>
                    <a:pt x="32520" y="16623"/>
                    <a:pt x="31281" y="13393"/>
                    <a:pt x="28804" y="11165"/>
                  </a:cubicBezTo>
                  <a:cubicBezTo>
                    <a:pt x="26328" y="9050"/>
                    <a:pt x="23091" y="7936"/>
                    <a:pt x="19851" y="8022"/>
                  </a:cubicBezTo>
                  <a:cubicBezTo>
                    <a:pt x="16421" y="7955"/>
                    <a:pt x="12994" y="9098"/>
                    <a:pt x="10326" y="11260"/>
                  </a:cubicBezTo>
                  <a:cubicBezTo>
                    <a:pt x="7659" y="13308"/>
                    <a:pt x="6136" y="16546"/>
                    <a:pt x="6231" y="19928"/>
                  </a:cubicBezTo>
                  <a:close/>
                </a:path>
              </a:pathLst>
            </a:custGeom>
            <a:solidFill>
              <a:srgbClr val="6D6E71"/>
            </a:solidFill>
            <a:ln w="9525" cap="flat">
              <a:noFill/>
              <a:prstDash val="solid"/>
              <a:miter/>
            </a:ln>
          </p:spPr>
          <p:txBody>
            <a:bodyPr rtlCol="0" anchor="ctr"/>
            <a:lstStyle/>
            <a:p>
              <a:endParaRPr lang="en-US"/>
            </a:p>
          </p:txBody>
        </p:sp>
        <p:sp>
          <p:nvSpPr>
            <p:cNvPr id="387" name="Freeform: Shape 386">
              <a:extLst>
                <a:ext uri="{FF2B5EF4-FFF2-40B4-BE49-F238E27FC236}">
                  <a16:creationId xmlns:a16="http://schemas.microsoft.com/office/drawing/2014/main" id="{3DFDAFC4-F02F-4A74-922B-AC1FAA547F8F}"/>
                </a:ext>
              </a:extLst>
            </p:cNvPr>
            <p:cNvSpPr/>
            <p:nvPr/>
          </p:nvSpPr>
          <p:spPr>
            <a:xfrm>
              <a:off x="9085750" y="3214243"/>
              <a:ext cx="59884" cy="66125"/>
            </a:xfrm>
            <a:custGeom>
              <a:avLst/>
              <a:gdLst>
                <a:gd name="connsiteX0" fmla="*/ 6304 w 41939"/>
                <a:gd name="connsiteY0" fmla="*/ 21460 h 46310"/>
                <a:gd name="connsiteX1" fmla="*/ 6304 w 41939"/>
                <a:gd name="connsiteY1" fmla="*/ 46130 h 46310"/>
                <a:gd name="connsiteX2" fmla="*/ -3221 w 41939"/>
                <a:gd name="connsiteY2" fmla="*/ 46130 h 46310"/>
                <a:gd name="connsiteX3" fmla="*/ -3221 w 41939"/>
                <a:gd name="connsiteY3" fmla="*/ 505 h 46310"/>
                <a:gd name="connsiteX4" fmla="*/ 6304 w 41939"/>
                <a:gd name="connsiteY4" fmla="*/ 505 h 46310"/>
                <a:gd name="connsiteX5" fmla="*/ 6304 w 41939"/>
                <a:gd name="connsiteY5" fmla="*/ 8793 h 46310"/>
                <a:gd name="connsiteX6" fmla="*/ 12685 w 41939"/>
                <a:gd name="connsiteY6" fmla="*/ 2220 h 46310"/>
                <a:gd name="connsiteX7" fmla="*/ 21450 w 41939"/>
                <a:gd name="connsiteY7" fmla="*/ -161 h 46310"/>
                <a:gd name="connsiteX8" fmla="*/ 33926 w 41939"/>
                <a:gd name="connsiteY8" fmla="*/ 4506 h 46310"/>
                <a:gd name="connsiteX9" fmla="*/ 38688 w 41939"/>
                <a:gd name="connsiteY9" fmla="*/ 18127 h 46310"/>
                <a:gd name="connsiteX10" fmla="*/ 38688 w 41939"/>
                <a:gd name="connsiteY10" fmla="*/ 46130 h 46310"/>
                <a:gd name="connsiteX11" fmla="*/ 29163 w 41939"/>
                <a:gd name="connsiteY11" fmla="*/ 46130 h 46310"/>
                <a:gd name="connsiteX12" fmla="*/ 29163 w 41939"/>
                <a:gd name="connsiteY12" fmla="*/ 21080 h 46310"/>
                <a:gd name="connsiteX13" fmla="*/ 18687 w 41939"/>
                <a:gd name="connsiteY13" fmla="*/ 8506 h 46310"/>
                <a:gd name="connsiteX14" fmla="*/ 10018 w 41939"/>
                <a:gd name="connsiteY14" fmla="*/ 11745 h 46310"/>
                <a:gd name="connsiteX15" fmla="*/ 6304 w 41939"/>
                <a:gd name="connsiteY15" fmla="*/ 21460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39" h="46310">
                  <a:moveTo>
                    <a:pt x="6304" y="21460"/>
                  </a:moveTo>
                  <a:lnTo>
                    <a:pt x="6304" y="46130"/>
                  </a:lnTo>
                  <a:lnTo>
                    <a:pt x="-3221" y="46130"/>
                  </a:lnTo>
                  <a:lnTo>
                    <a:pt x="-3221" y="505"/>
                  </a:lnTo>
                  <a:lnTo>
                    <a:pt x="6304" y="505"/>
                  </a:lnTo>
                  <a:lnTo>
                    <a:pt x="6304" y="8793"/>
                  </a:lnTo>
                  <a:cubicBezTo>
                    <a:pt x="7827" y="6058"/>
                    <a:pt x="10018" y="3782"/>
                    <a:pt x="12685" y="2220"/>
                  </a:cubicBezTo>
                  <a:cubicBezTo>
                    <a:pt x="15352" y="629"/>
                    <a:pt x="18401" y="-199"/>
                    <a:pt x="21450" y="-161"/>
                  </a:cubicBezTo>
                  <a:cubicBezTo>
                    <a:pt x="26117" y="-380"/>
                    <a:pt x="30593" y="1306"/>
                    <a:pt x="33926" y="4506"/>
                  </a:cubicBezTo>
                  <a:cubicBezTo>
                    <a:pt x="37260" y="8211"/>
                    <a:pt x="38974" y="13126"/>
                    <a:pt x="38688" y="18127"/>
                  </a:cubicBezTo>
                  <a:lnTo>
                    <a:pt x="38688" y="46130"/>
                  </a:lnTo>
                  <a:lnTo>
                    <a:pt x="29163" y="46130"/>
                  </a:lnTo>
                  <a:lnTo>
                    <a:pt x="29163" y="21080"/>
                  </a:lnTo>
                  <a:cubicBezTo>
                    <a:pt x="29163" y="12698"/>
                    <a:pt x="25640" y="8506"/>
                    <a:pt x="18687" y="8506"/>
                  </a:cubicBezTo>
                  <a:cubicBezTo>
                    <a:pt x="15448" y="8450"/>
                    <a:pt x="12399" y="9602"/>
                    <a:pt x="10018" y="11745"/>
                  </a:cubicBezTo>
                  <a:cubicBezTo>
                    <a:pt x="7448" y="14279"/>
                    <a:pt x="6018" y="17831"/>
                    <a:pt x="6304" y="21460"/>
                  </a:cubicBezTo>
                  <a:close/>
                </a:path>
              </a:pathLst>
            </a:custGeom>
            <a:solidFill>
              <a:srgbClr val="6D6E71"/>
            </a:solidFill>
            <a:ln w="9525" cap="flat">
              <a:noFill/>
              <a:prstDash val="solid"/>
              <a:miter/>
            </a:ln>
          </p:spPr>
          <p:txBody>
            <a:bodyPr rtlCol="0" anchor="ctr"/>
            <a:lstStyle/>
            <a:p>
              <a:endParaRPr lang="en-US"/>
            </a:p>
          </p:txBody>
        </p:sp>
        <p:sp>
          <p:nvSpPr>
            <p:cNvPr id="388" name="Freeform: Shape 387">
              <a:extLst>
                <a:ext uri="{FF2B5EF4-FFF2-40B4-BE49-F238E27FC236}">
                  <a16:creationId xmlns:a16="http://schemas.microsoft.com/office/drawing/2014/main" id="{B28DD299-490D-4535-B736-18BD749BF29A}"/>
                </a:ext>
              </a:extLst>
            </p:cNvPr>
            <p:cNvSpPr/>
            <p:nvPr/>
          </p:nvSpPr>
          <p:spPr>
            <a:xfrm>
              <a:off x="9159056" y="3194819"/>
              <a:ext cx="45289" cy="86504"/>
            </a:xfrm>
            <a:custGeom>
              <a:avLst/>
              <a:gdLst>
                <a:gd name="connsiteX0" fmla="*/ 12115 w 31718"/>
                <a:gd name="connsiteY0" fmla="*/ 21823 h 60582"/>
                <a:gd name="connsiteX1" fmla="*/ 12115 w 31718"/>
                <a:gd name="connsiteY1" fmla="*/ 44969 h 60582"/>
                <a:gd name="connsiteX2" fmla="*/ 13829 w 31718"/>
                <a:gd name="connsiteY2" fmla="*/ 50112 h 60582"/>
                <a:gd name="connsiteX3" fmla="*/ 18687 w 31718"/>
                <a:gd name="connsiteY3" fmla="*/ 52113 h 60582"/>
                <a:gd name="connsiteX4" fmla="*/ 24594 w 31718"/>
                <a:gd name="connsiteY4" fmla="*/ 49065 h 60582"/>
                <a:gd name="connsiteX5" fmla="*/ 28498 w 31718"/>
                <a:gd name="connsiteY5" fmla="*/ 55827 h 60582"/>
                <a:gd name="connsiteX6" fmla="*/ 17355 w 31718"/>
                <a:gd name="connsiteY6" fmla="*/ 60399 h 60582"/>
                <a:gd name="connsiteX7" fmla="*/ 6876 w 31718"/>
                <a:gd name="connsiteY7" fmla="*/ 56113 h 60582"/>
                <a:gd name="connsiteX8" fmla="*/ 2590 w 31718"/>
                <a:gd name="connsiteY8" fmla="*/ 44683 h 60582"/>
                <a:gd name="connsiteX9" fmla="*/ 2590 w 31718"/>
                <a:gd name="connsiteY9" fmla="*/ 21823 h 60582"/>
                <a:gd name="connsiteX10" fmla="*/ -3221 w 31718"/>
                <a:gd name="connsiteY10" fmla="*/ 21823 h 60582"/>
                <a:gd name="connsiteX11" fmla="*/ -3221 w 31718"/>
                <a:gd name="connsiteY11" fmla="*/ 14108 h 60582"/>
                <a:gd name="connsiteX12" fmla="*/ 2590 w 31718"/>
                <a:gd name="connsiteY12" fmla="*/ 14108 h 60582"/>
                <a:gd name="connsiteX13" fmla="*/ 2590 w 31718"/>
                <a:gd name="connsiteY13" fmla="*/ -180 h 60582"/>
                <a:gd name="connsiteX14" fmla="*/ 12115 w 31718"/>
                <a:gd name="connsiteY14" fmla="*/ -180 h 60582"/>
                <a:gd name="connsiteX15" fmla="*/ 12115 w 31718"/>
                <a:gd name="connsiteY15" fmla="*/ 14108 h 60582"/>
                <a:gd name="connsiteX16" fmla="*/ 24117 w 31718"/>
                <a:gd name="connsiteY16" fmla="*/ 14108 h 60582"/>
                <a:gd name="connsiteX17" fmla="*/ 24117 w 31718"/>
                <a:gd name="connsiteY17" fmla="*/ 21823 h 6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2">
                  <a:moveTo>
                    <a:pt x="12115" y="21823"/>
                  </a:moveTo>
                  <a:lnTo>
                    <a:pt x="12115" y="44969"/>
                  </a:lnTo>
                  <a:cubicBezTo>
                    <a:pt x="12020" y="46836"/>
                    <a:pt x="12592" y="48683"/>
                    <a:pt x="13829" y="50112"/>
                  </a:cubicBezTo>
                  <a:cubicBezTo>
                    <a:pt x="15069" y="51474"/>
                    <a:pt x="16878" y="52217"/>
                    <a:pt x="18687" y="52113"/>
                  </a:cubicBezTo>
                  <a:cubicBezTo>
                    <a:pt x="20973" y="51951"/>
                    <a:pt x="23164" y="50855"/>
                    <a:pt x="24594" y="49065"/>
                  </a:cubicBezTo>
                  <a:lnTo>
                    <a:pt x="28498" y="55827"/>
                  </a:lnTo>
                  <a:cubicBezTo>
                    <a:pt x="25545" y="58732"/>
                    <a:pt x="21545" y="60371"/>
                    <a:pt x="17355" y="60399"/>
                  </a:cubicBezTo>
                  <a:cubicBezTo>
                    <a:pt x="13448" y="60476"/>
                    <a:pt x="9639" y="58923"/>
                    <a:pt x="6876" y="56113"/>
                  </a:cubicBezTo>
                  <a:cubicBezTo>
                    <a:pt x="3923" y="53074"/>
                    <a:pt x="2304" y="48922"/>
                    <a:pt x="2590" y="44683"/>
                  </a:cubicBezTo>
                  <a:lnTo>
                    <a:pt x="2590" y="21823"/>
                  </a:lnTo>
                  <a:lnTo>
                    <a:pt x="-3221" y="21823"/>
                  </a:lnTo>
                  <a:lnTo>
                    <a:pt x="-3221" y="14108"/>
                  </a:lnTo>
                  <a:lnTo>
                    <a:pt x="2590" y="14108"/>
                  </a:lnTo>
                  <a:lnTo>
                    <a:pt x="2590" y="-180"/>
                  </a:lnTo>
                  <a:lnTo>
                    <a:pt x="12115" y="-180"/>
                  </a:lnTo>
                  <a:lnTo>
                    <a:pt x="12115" y="14108"/>
                  </a:lnTo>
                  <a:lnTo>
                    <a:pt x="24117" y="14108"/>
                  </a:lnTo>
                  <a:lnTo>
                    <a:pt x="24117" y="21823"/>
                  </a:lnTo>
                  <a:close/>
                </a:path>
              </a:pathLst>
            </a:custGeom>
            <a:solidFill>
              <a:srgbClr val="6D6E71"/>
            </a:solidFill>
            <a:ln w="9525" cap="flat">
              <a:noFill/>
              <a:prstDash val="solid"/>
              <a:miter/>
            </a:ln>
          </p:spPr>
          <p:txBody>
            <a:bodyPr rtlCol="0" anchor="ctr"/>
            <a:lstStyle/>
            <a:p>
              <a:endParaRPr lang="en-US"/>
            </a:p>
          </p:txBody>
        </p:sp>
        <p:sp>
          <p:nvSpPr>
            <p:cNvPr id="389" name="Freeform: Shape 388">
              <a:extLst>
                <a:ext uri="{FF2B5EF4-FFF2-40B4-BE49-F238E27FC236}">
                  <a16:creationId xmlns:a16="http://schemas.microsoft.com/office/drawing/2014/main" id="{89DF55F0-2CCF-451B-AC00-56D7F76C4672}"/>
                </a:ext>
              </a:extLst>
            </p:cNvPr>
            <p:cNvSpPr/>
            <p:nvPr/>
          </p:nvSpPr>
          <p:spPr>
            <a:xfrm>
              <a:off x="9210313" y="3213697"/>
              <a:ext cx="58025" cy="67639"/>
            </a:xfrm>
            <a:custGeom>
              <a:avLst/>
              <a:gdLst>
                <a:gd name="connsiteX0" fmla="*/ 37178 w 40637"/>
                <a:gd name="connsiteY0" fmla="*/ 46511 h 47370"/>
                <a:gd name="connsiteX1" fmla="*/ 28511 w 40637"/>
                <a:gd name="connsiteY1" fmla="*/ 46511 h 47370"/>
                <a:gd name="connsiteX2" fmla="*/ 28511 w 40637"/>
                <a:gd name="connsiteY2" fmla="*/ 40415 h 47370"/>
                <a:gd name="connsiteX3" fmla="*/ 13270 w 40637"/>
                <a:gd name="connsiteY3" fmla="*/ 47178 h 47370"/>
                <a:gd name="connsiteX4" fmla="*/ 1459 w 40637"/>
                <a:gd name="connsiteY4" fmla="*/ 43177 h 47370"/>
                <a:gd name="connsiteX5" fmla="*/ -3208 w 40637"/>
                <a:gd name="connsiteY5" fmla="*/ 32414 h 47370"/>
                <a:gd name="connsiteX6" fmla="*/ 1841 w 40637"/>
                <a:gd name="connsiteY6" fmla="*/ 22318 h 47370"/>
                <a:gd name="connsiteX7" fmla="*/ 15273 w 40637"/>
                <a:gd name="connsiteY7" fmla="*/ 18984 h 47370"/>
                <a:gd name="connsiteX8" fmla="*/ 27653 w 40637"/>
                <a:gd name="connsiteY8" fmla="*/ 18984 h 47370"/>
                <a:gd name="connsiteX9" fmla="*/ 27653 w 40637"/>
                <a:gd name="connsiteY9" fmla="*/ 17270 h 47370"/>
                <a:gd name="connsiteX10" fmla="*/ 17558 w 40637"/>
                <a:gd name="connsiteY10" fmla="*/ 7745 h 47370"/>
                <a:gd name="connsiteX11" fmla="*/ 4413 w 40637"/>
                <a:gd name="connsiteY11" fmla="*/ 12412 h 47370"/>
                <a:gd name="connsiteX12" fmla="*/ 127 w 40637"/>
                <a:gd name="connsiteY12" fmla="*/ 6411 h 47370"/>
                <a:gd name="connsiteX13" fmla="*/ 19177 w 40637"/>
                <a:gd name="connsiteY13" fmla="*/ -161 h 47370"/>
                <a:gd name="connsiteX14" fmla="*/ 32320 w 40637"/>
                <a:gd name="connsiteY14" fmla="*/ 3839 h 47370"/>
                <a:gd name="connsiteX15" fmla="*/ 37369 w 40637"/>
                <a:gd name="connsiteY15" fmla="*/ 16698 h 47370"/>
                <a:gd name="connsiteX16" fmla="*/ 27653 w 40637"/>
                <a:gd name="connsiteY16" fmla="*/ 29557 h 47370"/>
                <a:gd name="connsiteX17" fmla="*/ 27653 w 40637"/>
                <a:gd name="connsiteY17" fmla="*/ 25652 h 47370"/>
                <a:gd name="connsiteX18" fmla="*/ 16891 w 40637"/>
                <a:gd name="connsiteY18" fmla="*/ 25652 h 47370"/>
                <a:gd name="connsiteX19" fmla="*/ 6508 w 40637"/>
                <a:gd name="connsiteY19" fmla="*/ 32129 h 47370"/>
                <a:gd name="connsiteX20" fmla="*/ 9080 w 40637"/>
                <a:gd name="connsiteY20" fmla="*/ 37272 h 47370"/>
                <a:gd name="connsiteX21" fmla="*/ 16224 w 40637"/>
                <a:gd name="connsiteY21" fmla="*/ 38986 h 47370"/>
                <a:gd name="connsiteX22" fmla="*/ 24321 w 40637"/>
                <a:gd name="connsiteY22" fmla="*/ 36415 h 47370"/>
                <a:gd name="connsiteX23" fmla="*/ 27558 w 40637"/>
                <a:gd name="connsiteY23" fmla="*/ 29557 h 4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7" h="47370">
                  <a:moveTo>
                    <a:pt x="37178" y="46511"/>
                  </a:moveTo>
                  <a:lnTo>
                    <a:pt x="28511" y="46511"/>
                  </a:lnTo>
                  <a:lnTo>
                    <a:pt x="28511" y="40415"/>
                  </a:lnTo>
                  <a:cubicBezTo>
                    <a:pt x="24702" y="44892"/>
                    <a:pt x="19082" y="47388"/>
                    <a:pt x="13270" y="47178"/>
                  </a:cubicBezTo>
                  <a:cubicBezTo>
                    <a:pt x="8985" y="47340"/>
                    <a:pt x="4794" y="45911"/>
                    <a:pt x="1459" y="43177"/>
                  </a:cubicBezTo>
                  <a:cubicBezTo>
                    <a:pt x="-1587" y="40463"/>
                    <a:pt x="-3303" y="36520"/>
                    <a:pt x="-3208" y="32414"/>
                  </a:cubicBezTo>
                  <a:cubicBezTo>
                    <a:pt x="-3398" y="28395"/>
                    <a:pt x="-1492" y="24546"/>
                    <a:pt x="1841" y="22318"/>
                  </a:cubicBezTo>
                  <a:cubicBezTo>
                    <a:pt x="5843" y="19851"/>
                    <a:pt x="10605" y="18689"/>
                    <a:pt x="15273" y="18984"/>
                  </a:cubicBezTo>
                  <a:lnTo>
                    <a:pt x="27653" y="18984"/>
                  </a:lnTo>
                  <a:lnTo>
                    <a:pt x="27653" y="17270"/>
                  </a:lnTo>
                  <a:cubicBezTo>
                    <a:pt x="27653" y="11173"/>
                    <a:pt x="24321" y="7745"/>
                    <a:pt x="17558" y="7745"/>
                  </a:cubicBezTo>
                  <a:cubicBezTo>
                    <a:pt x="12796" y="7964"/>
                    <a:pt x="8224" y="9592"/>
                    <a:pt x="4413" y="12412"/>
                  </a:cubicBezTo>
                  <a:lnTo>
                    <a:pt x="127" y="6411"/>
                  </a:lnTo>
                  <a:cubicBezTo>
                    <a:pt x="5557" y="2058"/>
                    <a:pt x="12224" y="-275"/>
                    <a:pt x="19177" y="-161"/>
                  </a:cubicBezTo>
                  <a:cubicBezTo>
                    <a:pt x="23844" y="-361"/>
                    <a:pt x="28511" y="1048"/>
                    <a:pt x="32320" y="3839"/>
                  </a:cubicBezTo>
                  <a:cubicBezTo>
                    <a:pt x="35846" y="7125"/>
                    <a:pt x="37750" y="11859"/>
                    <a:pt x="37369" y="16698"/>
                  </a:cubicBezTo>
                  <a:close/>
                  <a:moveTo>
                    <a:pt x="27653" y="29557"/>
                  </a:moveTo>
                  <a:lnTo>
                    <a:pt x="27653" y="25652"/>
                  </a:lnTo>
                  <a:lnTo>
                    <a:pt x="16891" y="25652"/>
                  </a:lnTo>
                  <a:cubicBezTo>
                    <a:pt x="10033" y="25652"/>
                    <a:pt x="6508" y="27842"/>
                    <a:pt x="6508" y="32129"/>
                  </a:cubicBezTo>
                  <a:cubicBezTo>
                    <a:pt x="6413" y="34177"/>
                    <a:pt x="7366" y="36129"/>
                    <a:pt x="9080" y="37272"/>
                  </a:cubicBezTo>
                  <a:cubicBezTo>
                    <a:pt x="11270" y="38529"/>
                    <a:pt x="13747" y="39129"/>
                    <a:pt x="16224" y="38986"/>
                  </a:cubicBezTo>
                  <a:cubicBezTo>
                    <a:pt x="19177" y="39025"/>
                    <a:pt x="21940" y="38129"/>
                    <a:pt x="24321" y="36415"/>
                  </a:cubicBezTo>
                  <a:cubicBezTo>
                    <a:pt x="26416" y="34786"/>
                    <a:pt x="27653" y="32233"/>
                    <a:pt x="27558" y="29557"/>
                  </a:cubicBezTo>
                  <a:close/>
                </a:path>
              </a:pathLst>
            </a:custGeom>
            <a:solidFill>
              <a:srgbClr val="6D6E71"/>
            </a:solidFill>
            <a:ln w="9525" cap="flat">
              <a:noFill/>
              <a:prstDash val="solid"/>
              <a:miter/>
            </a:ln>
          </p:spPr>
          <p:txBody>
            <a:bodyPr rtlCol="0" anchor="ctr"/>
            <a:lstStyle/>
            <a:p>
              <a:endParaRPr lang="en-US"/>
            </a:p>
          </p:txBody>
        </p:sp>
        <p:sp>
          <p:nvSpPr>
            <p:cNvPr id="390" name="Freeform: Shape 389">
              <a:extLst>
                <a:ext uri="{FF2B5EF4-FFF2-40B4-BE49-F238E27FC236}">
                  <a16:creationId xmlns:a16="http://schemas.microsoft.com/office/drawing/2014/main" id="{F18F0654-9C77-46A5-9A79-EA91CF8580FE}"/>
                </a:ext>
              </a:extLst>
            </p:cNvPr>
            <p:cNvSpPr/>
            <p:nvPr/>
          </p:nvSpPr>
          <p:spPr>
            <a:xfrm>
              <a:off x="9287313" y="3189516"/>
              <a:ext cx="13601" cy="90850"/>
            </a:xfrm>
            <a:custGeom>
              <a:avLst/>
              <a:gdLst>
                <a:gd name="connsiteX0" fmla="*/ 6304 w 9525"/>
                <a:gd name="connsiteY0" fmla="*/ 63447 h 63626"/>
                <a:gd name="connsiteX1" fmla="*/ -3221 w 9525"/>
                <a:gd name="connsiteY1" fmla="*/ 63447 h 63626"/>
                <a:gd name="connsiteX2" fmla="*/ -3221 w 9525"/>
                <a:gd name="connsiteY2" fmla="*/ -180 h 63626"/>
                <a:gd name="connsiteX3" fmla="*/ 6304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6304" y="63447"/>
                  </a:moveTo>
                  <a:lnTo>
                    <a:pt x="-3221" y="63447"/>
                  </a:lnTo>
                  <a:lnTo>
                    <a:pt x="-3221" y="-180"/>
                  </a:lnTo>
                  <a:lnTo>
                    <a:pt x="6304" y="-180"/>
                  </a:lnTo>
                  <a:close/>
                </a:path>
              </a:pathLst>
            </a:custGeom>
            <a:solidFill>
              <a:srgbClr val="6D6E71"/>
            </a:solidFill>
            <a:ln w="9525" cap="flat">
              <a:noFill/>
              <a:prstDash val="solid"/>
              <a:miter/>
            </a:ln>
          </p:spPr>
          <p:txBody>
            <a:bodyPr rtlCol="0" anchor="ctr"/>
            <a:lstStyle/>
            <a:p>
              <a:endParaRPr lang="en-US"/>
            </a:p>
          </p:txBody>
        </p:sp>
        <p:sp>
          <p:nvSpPr>
            <p:cNvPr id="391" name="Freeform: Shape 390">
              <a:extLst>
                <a:ext uri="{FF2B5EF4-FFF2-40B4-BE49-F238E27FC236}">
                  <a16:creationId xmlns:a16="http://schemas.microsoft.com/office/drawing/2014/main" id="{3D06ACF9-56ED-4BCF-9E6C-E78945CB9E4B}"/>
                </a:ext>
              </a:extLst>
            </p:cNvPr>
            <p:cNvSpPr/>
            <p:nvPr/>
          </p:nvSpPr>
          <p:spPr>
            <a:xfrm>
              <a:off x="9352460" y="3187471"/>
              <a:ext cx="17404" cy="92896"/>
            </a:xfrm>
            <a:custGeom>
              <a:avLst/>
              <a:gdLst>
                <a:gd name="connsiteX0" fmla="*/ -1412 w 12189"/>
                <a:gd name="connsiteY0" fmla="*/ 10206 h 65059"/>
                <a:gd name="connsiteX1" fmla="*/ -3221 w 12189"/>
                <a:gd name="connsiteY1" fmla="*/ 5824 h 65059"/>
                <a:gd name="connsiteX2" fmla="*/ 2874 w 12189"/>
                <a:gd name="connsiteY2" fmla="*/ -177 h 65059"/>
                <a:gd name="connsiteX3" fmla="*/ 7160 w 12189"/>
                <a:gd name="connsiteY3" fmla="*/ 1633 h 65059"/>
                <a:gd name="connsiteX4" fmla="*/ 8969 w 12189"/>
                <a:gd name="connsiteY4" fmla="*/ 5824 h 65059"/>
                <a:gd name="connsiteX5" fmla="*/ 7160 w 12189"/>
                <a:gd name="connsiteY5" fmla="*/ 10206 h 65059"/>
                <a:gd name="connsiteX6" fmla="*/ 2874 w 12189"/>
                <a:gd name="connsiteY6" fmla="*/ 11920 h 65059"/>
                <a:gd name="connsiteX7" fmla="*/ -1412 w 12189"/>
                <a:gd name="connsiteY7" fmla="*/ 10206 h 65059"/>
                <a:gd name="connsiteX8" fmla="*/ 7637 w 12189"/>
                <a:gd name="connsiteY8" fmla="*/ 64879 h 65059"/>
                <a:gd name="connsiteX9" fmla="*/ -1888 w 12189"/>
                <a:gd name="connsiteY9" fmla="*/ 64879 h 65059"/>
                <a:gd name="connsiteX10" fmla="*/ -1888 w 12189"/>
                <a:gd name="connsiteY10" fmla="*/ 19254 h 65059"/>
                <a:gd name="connsiteX11" fmla="*/ 7637 w 12189"/>
                <a:gd name="connsiteY11" fmla="*/ 19254 h 6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89" h="65059">
                  <a:moveTo>
                    <a:pt x="-1412" y="10206"/>
                  </a:moveTo>
                  <a:cubicBezTo>
                    <a:pt x="-2556" y="9034"/>
                    <a:pt x="-3221" y="7462"/>
                    <a:pt x="-3221" y="5824"/>
                  </a:cubicBezTo>
                  <a:cubicBezTo>
                    <a:pt x="-3125" y="2519"/>
                    <a:pt x="-461" y="-129"/>
                    <a:pt x="2874" y="-177"/>
                  </a:cubicBezTo>
                  <a:cubicBezTo>
                    <a:pt x="4493" y="-234"/>
                    <a:pt x="6114" y="433"/>
                    <a:pt x="7160" y="1633"/>
                  </a:cubicBezTo>
                  <a:cubicBezTo>
                    <a:pt x="8304" y="2700"/>
                    <a:pt x="8969" y="4234"/>
                    <a:pt x="8969" y="5824"/>
                  </a:cubicBezTo>
                  <a:cubicBezTo>
                    <a:pt x="8969" y="7472"/>
                    <a:pt x="8304" y="9063"/>
                    <a:pt x="7160" y="10206"/>
                  </a:cubicBezTo>
                  <a:cubicBezTo>
                    <a:pt x="6018" y="11349"/>
                    <a:pt x="4493" y="11968"/>
                    <a:pt x="2874" y="11920"/>
                  </a:cubicBezTo>
                  <a:cubicBezTo>
                    <a:pt x="1256" y="11930"/>
                    <a:pt x="-270" y="11320"/>
                    <a:pt x="-1412" y="10206"/>
                  </a:cubicBezTo>
                  <a:close/>
                  <a:moveTo>
                    <a:pt x="7637" y="64879"/>
                  </a:moveTo>
                  <a:lnTo>
                    <a:pt x="-1888" y="64879"/>
                  </a:lnTo>
                  <a:lnTo>
                    <a:pt x="-1888" y="19254"/>
                  </a:lnTo>
                  <a:lnTo>
                    <a:pt x="7637" y="19254"/>
                  </a:lnTo>
                  <a:close/>
                </a:path>
              </a:pathLst>
            </a:custGeom>
            <a:solidFill>
              <a:srgbClr val="6D6E71"/>
            </a:solidFill>
            <a:ln w="9525" cap="flat">
              <a:noFill/>
              <a:prstDash val="solid"/>
              <a:miter/>
            </a:ln>
          </p:spPr>
          <p:txBody>
            <a:bodyPr rtlCol="0" anchor="ctr"/>
            <a:lstStyle/>
            <a:p>
              <a:endParaRPr lang="en-US"/>
            </a:p>
          </p:txBody>
        </p:sp>
        <p:sp>
          <p:nvSpPr>
            <p:cNvPr id="392" name="Freeform: Shape 391">
              <a:extLst>
                <a:ext uri="{FF2B5EF4-FFF2-40B4-BE49-F238E27FC236}">
                  <a16:creationId xmlns:a16="http://schemas.microsoft.com/office/drawing/2014/main" id="{13473D83-036D-4E5C-94CB-8CF0B421D5AB}"/>
                </a:ext>
              </a:extLst>
            </p:cNvPr>
            <p:cNvSpPr/>
            <p:nvPr/>
          </p:nvSpPr>
          <p:spPr>
            <a:xfrm>
              <a:off x="9387818" y="3189516"/>
              <a:ext cx="13601" cy="90850"/>
            </a:xfrm>
            <a:custGeom>
              <a:avLst/>
              <a:gdLst>
                <a:gd name="connsiteX0" fmla="*/ 6304 w 9525"/>
                <a:gd name="connsiteY0" fmla="*/ 63447 h 63626"/>
                <a:gd name="connsiteX1" fmla="*/ -3221 w 9525"/>
                <a:gd name="connsiteY1" fmla="*/ 63447 h 63626"/>
                <a:gd name="connsiteX2" fmla="*/ -3221 w 9525"/>
                <a:gd name="connsiteY2" fmla="*/ -180 h 63626"/>
                <a:gd name="connsiteX3" fmla="*/ 6304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6304" y="63447"/>
                  </a:moveTo>
                  <a:lnTo>
                    <a:pt x="-3221" y="63447"/>
                  </a:lnTo>
                  <a:lnTo>
                    <a:pt x="-3221" y="-180"/>
                  </a:lnTo>
                  <a:lnTo>
                    <a:pt x="6304" y="-180"/>
                  </a:lnTo>
                  <a:close/>
                </a:path>
              </a:pathLst>
            </a:custGeom>
            <a:solidFill>
              <a:srgbClr val="6D6E71"/>
            </a:solidFill>
            <a:ln w="9525" cap="flat">
              <a:noFill/>
              <a:prstDash val="solid"/>
              <a:miter/>
            </a:ln>
          </p:spPr>
          <p:txBody>
            <a:bodyPr rtlCol="0" anchor="ctr"/>
            <a:lstStyle/>
            <a:p>
              <a:endParaRPr lang="en-US"/>
            </a:p>
          </p:txBody>
        </p:sp>
        <p:sp>
          <p:nvSpPr>
            <p:cNvPr id="393" name="Freeform: Shape 392">
              <a:extLst>
                <a:ext uri="{FF2B5EF4-FFF2-40B4-BE49-F238E27FC236}">
                  <a16:creationId xmlns:a16="http://schemas.microsoft.com/office/drawing/2014/main" id="{F304F9C5-3870-47C5-98FF-E85DC757100B}"/>
                </a:ext>
              </a:extLst>
            </p:cNvPr>
            <p:cNvSpPr/>
            <p:nvPr/>
          </p:nvSpPr>
          <p:spPr>
            <a:xfrm>
              <a:off x="9421412" y="3189516"/>
              <a:ext cx="13601" cy="90850"/>
            </a:xfrm>
            <a:custGeom>
              <a:avLst/>
              <a:gdLst>
                <a:gd name="connsiteX0" fmla="*/ 6304 w 9525"/>
                <a:gd name="connsiteY0" fmla="*/ 63447 h 63626"/>
                <a:gd name="connsiteX1" fmla="*/ -3221 w 9525"/>
                <a:gd name="connsiteY1" fmla="*/ 63447 h 63626"/>
                <a:gd name="connsiteX2" fmla="*/ -3221 w 9525"/>
                <a:gd name="connsiteY2" fmla="*/ -180 h 63626"/>
                <a:gd name="connsiteX3" fmla="*/ 6304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6304" y="63447"/>
                  </a:moveTo>
                  <a:lnTo>
                    <a:pt x="-3221" y="63447"/>
                  </a:lnTo>
                  <a:lnTo>
                    <a:pt x="-3221" y="-180"/>
                  </a:lnTo>
                  <a:lnTo>
                    <a:pt x="6304" y="-180"/>
                  </a:lnTo>
                  <a:close/>
                </a:path>
              </a:pathLst>
            </a:custGeom>
            <a:solidFill>
              <a:srgbClr val="6D6E71"/>
            </a:solidFill>
            <a:ln w="9525" cap="flat">
              <a:noFill/>
              <a:prstDash val="solid"/>
              <a:miter/>
            </a:ln>
          </p:spPr>
          <p:txBody>
            <a:bodyPr rtlCol="0" anchor="ctr"/>
            <a:lstStyle/>
            <a:p>
              <a:endParaRPr lang="en-US"/>
            </a:p>
          </p:txBody>
        </p:sp>
        <p:sp>
          <p:nvSpPr>
            <p:cNvPr id="394" name="Freeform: Shape 393">
              <a:extLst>
                <a:ext uri="{FF2B5EF4-FFF2-40B4-BE49-F238E27FC236}">
                  <a16:creationId xmlns:a16="http://schemas.microsoft.com/office/drawing/2014/main" id="{AE2EDEDB-E928-43E3-B9F0-68E7F743698C}"/>
                </a:ext>
              </a:extLst>
            </p:cNvPr>
            <p:cNvSpPr/>
            <p:nvPr/>
          </p:nvSpPr>
          <p:spPr>
            <a:xfrm>
              <a:off x="9454869" y="3214276"/>
              <a:ext cx="60024" cy="66091"/>
            </a:xfrm>
            <a:custGeom>
              <a:avLst/>
              <a:gdLst>
                <a:gd name="connsiteX0" fmla="*/ 6304 w 42037"/>
                <a:gd name="connsiteY0" fmla="*/ 21437 h 46286"/>
                <a:gd name="connsiteX1" fmla="*/ 6304 w 42037"/>
                <a:gd name="connsiteY1" fmla="*/ 46107 h 46286"/>
                <a:gd name="connsiteX2" fmla="*/ -3221 w 42037"/>
                <a:gd name="connsiteY2" fmla="*/ 46107 h 46286"/>
                <a:gd name="connsiteX3" fmla="*/ -3221 w 42037"/>
                <a:gd name="connsiteY3" fmla="*/ 482 h 46286"/>
                <a:gd name="connsiteX4" fmla="*/ 6304 w 42037"/>
                <a:gd name="connsiteY4" fmla="*/ 482 h 46286"/>
                <a:gd name="connsiteX5" fmla="*/ 6304 w 42037"/>
                <a:gd name="connsiteY5" fmla="*/ 8769 h 46286"/>
                <a:gd name="connsiteX6" fmla="*/ 12688 w 42037"/>
                <a:gd name="connsiteY6" fmla="*/ 2197 h 46286"/>
                <a:gd name="connsiteX7" fmla="*/ 34023 w 42037"/>
                <a:gd name="connsiteY7" fmla="*/ 4483 h 46286"/>
                <a:gd name="connsiteX8" fmla="*/ 38786 w 42037"/>
                <a:gd name="connsiteY8" fmla="*/ 18103 h 46286"/>
                <a:gd name="connsiteX9" fmla="*/ 38786 w 42037"/>
                <a:gd name="connsiteY9" fmla="*/ 46107 h 46286"/>
                <a:gd name="connsiteX10" fmla="*/ 29261 w 42037"/>
                <a:gd name="connsiteY10" fmla="*/ 46107 h 46286"/>
                <a:gd name="connsiteX11" fmla="*/ 29261 w 42037"/>
                <a:gd name="connsiteY11" fmla="*/ 21056 h 46286"/>
                <a:gd name="connsiteX12" fmla="*/ 18783 w 42037"/>
                <a:gd name="connsiteY12" fmla="*/ 8483 h 46286"/>
                <a:gd name="connsiteX13" fmla="*/ 10116 w 42037"/>
                <a:gd name="connsiteY13" fmla="*/ 11722 h 46286"/>
                <a:gd name="connsiteX14" fmla="*/ 6304 w 42037"/>
                <a:gd name="connsiteY14" fmla="*/ 21437 h 4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37" h="46286">
                  <a:moveTo>
                    <a:pt x="6304" y="21437"/>
                  </a:moveTo>
                  <a:lnTo>
                    <a:pt x="6304" y="46107"/>
                  </a:lnTo>
                  <a:lnTo>
                    <a:pt x="-3221" y="46107"/>
                  </a:lnTo>
                  <a:lnTo>
                    <a:pt x="-3221" y="482"/>
                  </a:lnTo>
                  <a:lnTo>
                    <a:pt x="6304" y="482"/>
                  </a:lnTo>
                  <a:lnTo>
                    <a:pt x="6304" y="8769"/>
                  </a:lnTo>
                  <a:cubicBezTo>
                    <a:pt x="7830" y="6073"/>
                    <a:pt x="10020" y="3816"/>
                    <a:pt x="12688" y="2197"/>
                  </a:cubicBezTo>
                  <a:cubicBezTo>
                    <a:pt x="19545" y="-1670"/>
                    <a:pt x="28117" y="-756"/>
                    <a:pt x="34023" y="4483"/>
                  </a:cubicBezTo>
                  <a:cubicBezTo>
                    <a:pt x="37356" y="8188"/>
                    <a:pt x="39072" y="13103"/>
                    <a:pt x="38786" y="18103"/>
                  </a:cubicBezTo>
                  <a:lnTo>
                    <a:pt x="38786" y="46107"/>
                  </a:lnTo>
                  <a:lnTo>
                    <a:pt x="29261" y="46107"/>
                  </a:lnTo>
                  <a:lnTo>
                    <a:pt x="29261" y="21056"/>
                  </a:lnTo>
                  <a:cubicBezTo>
                    <a:pt x="29261" y="12674"/>
                    <a:pt x="25736" y="8483"/>
                    <a:pt x="18783" y="8483"/>
                  </a:cubicBezTo>
                  <a:cubicBezTo>
                    <a:pt x="15545" y="8426"/>
                    <a:pt x="12497" y="9578"/>
                    <a:pt x="10116" y="11722"/>
                  </a:cubicBezTo>
                  <a:cubicBezTo>
                    <a:pt x="7448" y="14236"/>
                    <a:pt x="6116" y="17789"/>
                    <a:pt x="6304" y="21437"/>
                  </a:cubicBezTo>
                  <a:close/>
                </a:path>
              </a:pathLst>
            </a:custGeom>
            <a:solidFill>
              <a:srgbClr val="6D6E71"/>
            </a:solidFill>
            <a:ln w="9525" cap="flat">
              <a:noFill/>
              <a:prstDash val="solid"/>
              <a:miter/>
            </a:ln>
          </p:spPr>
          <p:txBody>
            <a:bodyPr rtlCol="0" anchor="ctr"/>
            <a:lstStyle/>
            <a:p>
              <a:endParaRPr lang="en-US"/>
            </a:p>
          </p:txBody>
        </p:sp>
        <p:sp>
          <p:nvSpPr>
            <p:cNvPr id="395" name="Freeform: Shape 394">
              <a:extLst>
                <a:ext uri="{FF2B5EF4-FFF2-40B4-BE49-F238E27FC236}">
                  <a16:creationId xmlns:a16="http://schemas.microsoft.com/office/drawing/2014/main" id="{E9633C4F-3740-4067-B183-9302722AB299}"/>
                </a:ext>
              </a:extLst>
            </p:cNvPr>
            <p:cNvSpPr/>
            <p:nvPr/>
          </p:nvSpPr>
          <p:spPr>
            <a:xfrm>
              <a:off x="9530185" y="3214254"/>
              <a:ext cx="64824" cy="67080"/>
            </a:xfrm>
            <a:custGeom>
              <a:avLst/>
              <a:gdLst>
                <a:gd name="connsiteX0" fmla="*/ 41950 w 45399"/>
                <a:gd name="connsiteY0" fmla="*/ 27452 h 46979"/>
                <a:gd name="connsiteX1" fmla="*/ 6231 w 45399"/>
                <a:gd name="connsiteY1" fmla="*/ 27452 h 46979"/>
                <a:gd name="connsiteX2" fmla="*/ 10803 w 45399"/>
                <a:gd name="connsiteY2" fmla="*/ 35549 h 46979"/>
                <a:gd name="connsiteX3" fmla="*/ 33378 w 45399"/>
                <a:gd name="connsiteY3" fmla="*/ 33168 h 46979"/>
                <a:gd name="connsiteX4" fmla="*/ 38904 w 45399"/>
                <a:gd name="connsiteY4" fmla="*/ 39168 h 46979"/>
                <a:gd name="connsiteX5" fmla="*/ 19854 w 45399"/>
                <a:gd name="connsiteY5" fmla="*/ 46788 h 46979"/>
                <a:gd name="connsiteX6" fmla="*/ -3199 w 45399"/>
                <a:gd name="connsiteY6" fmla="*/ 24910 h 46979"/>
                <a:gd name="connsiteX7" fmla="*/ -3199 w 45399"/>
                <a:gd name="connsiteY7" fmla="*/ 23261 h 46979"/>
                <a:gd name="connsiteX8" fmla="*/ 3659 w 45399"/>
                <a:gd name="connsiteY8" fmla="*/ 6117 h 46979"/>
                <a:gd name="connsiteX9" fmla="*/ 35664 w 45399"/>
                <a:gd name="connsiteY9" fmla="*/ 5450 h 46979"/>
                <a:gd name="connsiteX10" fmla="*/ 42141 w 45399"/>
                <a:gd name="connsiteY10" fmla="*/ 20880 h 46979"/>
                <a:gd name="connsiteX11" fmla="*/ 6231 w 45399"/>
                <a:gd name="connsiteY11" fmla="*/ 19928 h 46979"/>
                <a:gd name="connsiteX12" fmla="*/ 32330 w 45399"/>
                <a:gd name="connsiteY12" fmla="*/ 19928 h 46979"/>
                <a:gd name="connsiteX13" fmla="*/ 28807 w 45399"/>
                <a:gd name="connsiteY13" fmla="*/ 11165 h 46979"/>
                <a:gd name="connsiteX14" fmla="*/ 19854 w 45399"/>
                <a:gd name="connsiteY14" fmla="*/ 8022 h 46979"/>
                <a:gd name="connsiteX15" fmla="*/ 10329 w 45399"/>
                <a:gd name="connsiteY15" fmla="*/ 11260 h 46979"/>
                <a:gd name="connsiteX16" fmla="*/ 6231 w 45399"/>
                <a:gd name="connsiteY16" fmla="*/ 1992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99" h="46979">
                  <a:moveTo>
                    <a:pt x="41950" y="27452"/>
                  </a:moveTo>
                  <a:lnTo>
                    <a:pt x="6231" y="27452"/>
                  </a:lnTo>
                  <a:cubicBezTo>
                    <a:pt x="6422" y="30720"/>
                    <a:pt x="8043" y="33720"/>
                    <a:pt x="10803" y="35549"/>
                  </a:cubicBezTo>
                  <a:cubicBezTo>
                    <a:pt x="17851" y="40397"/>
                    <a:pt x="27472" y="39387"/>
                    <a:pt x="33378" y="33168"/>
                  </a:cubicBezTo>
                  <a:lnTo>
                    <a:pt x="38904" y="39168"/>
                  </a:lnTo>
                  <a:cubicBezTo>
                    <a:pt x="33855" y="44245"/>
                    <a:pt x="26997" y="46998"/>
                    <a:pt x="19854" y="46788"/>
                  </a:cubicBezTo>
                  <a:cubicBezTo>
                    <a:pt x="7471" y="47122"/>
                    <a:pt x="-2912" y="37320"/>
                    <a:pt x="-3199" y="24910"/>
                  </a:cubicBezTo>
                  <a:cubicBezTo>
                    <a:pt x="-3199" y="24367"/>
                    <a:pt x="-3199" y="23814"/>
                    <a:pt x="-3199" y="23261"/>
                  </a:cubicBezTo>
                  <a:cubicBezTo>
                    <a:pt x="-3485" y="16823"/>
                    <a:pt x="-1008" y="10574"/>
                    <a:pt x="3659" y="6117"/>
                  </a:cubicBezTo>
                  <a:cubicBezTo>
                    <a:pt x="12710" y="-2018"/>
                    <a:pt x="26330" y="-2303"/>
                    <a:pt x="35664" y="5450"/>
                  </a:cubicBezTo>
                  <a:cubicBezTo>
                    <a:pt x="40045" y="9317"/>
                    <a:pt x="42522" y="15013"/>
                    <a:pt x="42141" y="20880"/>
                  </a:cubicBezTo>
                  <a:close/>
                  <a:moveTo>
                    <a:pt x="6231" y="19928"/>
                  </a:moveTo>
                  <a:lnTo>
                    <a:pt x="32330" y="19928"/>
                  </a:lnTo>
                  <a:cubicBezTo>
                    <a:pt x="32520" y="16623"/>
                    <a:pt x="31283" y="13393"/>
                    <a:pt x="28807" y="11165"/>
                  </a:cubicBezTo>
                  <a:cubicBezTo>
                    <a:pt x="26330" y="9050"/>
                    <a:pt x="23091" y="7936"/>
                    <a:pt x="19854" y="8022"/>
                  </a:cubicBezTo>
                  <a:cubicBezTo>
                    <a:pt x="16424" y="7964"/>
                    <a:pt x="12994" y="9117"/>
                    <a:pt x="10329" y="11260"/>
                  </a:cubicBezTo>
                  <a:cubicBezTo>
                    <a:pt x="7661" y="13308"/>
                    <a:pt x="6136" y="16546"/>
                    <a:pt x="6231" y="19928"/>
                  </a:cubicBezTo>
                  <a:close/>
                </a:path>
              </a:pathLst>
            </a:custGeom>
            <a:solidFill>
              <a:srgbClr val="6D6E71"/>
            </a:solidFill>
            <a:ln w="9525" cap="flat">
              <a:noFill/>
              <a:prstDash val="solid"/>
              <a:miter/>
            </a:ln>
          </p:spPr>
          <p:txBody>
            <a:bodyPr rtlCol="0" anchor="ctr"/>
            <a:lstStyle/>
            <a:p>
              <a:endParaRPr lang="en-US"/>
            </a:p>
          </p:txBody>
        </p:sp>
        <p:sp>
          <p:nvSpPr>
            <p:cNvPr id="396" name="Freeform: Shape 395">
              <a:extLst>
                <a:ext uri="{FF2B5EF4-FFF2-40B4-BE49-F238E27FC236}">
                  <a16:creationId xmlns:a16="http://schemas.microsoft.com/office/drawing/2014/main" id="{0A9B40FC-0FEA-4276-8956-14C3F2355D69}"/>
                </a:ext>
              </a:extLst>
            </p:cNvPr>
            <p:cNvSpPr/>
            <p:nvPr/>
          </p:nvSpPr>
          <p:spPr>
            <a:xfrm>
              <a:off x="9603798" y="3214510"/>
              <a:ext cx="52365" cy="66556"/>
            </a:xfrm>
            <a:custGeom>
              <a:avLst/>
              <a:gdLst>
                <a:gd name="connsiteX0" fmla="*/ 33449 w 36673"/>
                <a:gd name="connsiteY0" fmla="*/ 32131 h 46612"/>
                <a:gd name="connsiteX1" fmla="*/ 28687 w 36673"/>
                <a:gd name="connsiteY1" fmla="*/ 42514 h 46612"/>
                <a:gd name="connsiteX2" fmla="*/ 16685 w 36673"/>
                <a:gd name="connsiteY2" fmla="*/ 46419 h 46612"/>
                <a:gd name="connsiteX3" fmla="*/ 6304 w 36673"/>
                <a:gd name="connsiteY3" fmla="*/ 44609 h 46612"/>
                <a:gd name="connsiteX4" fmla="*/ -3221 w 36673"/>
                <a:gd name="connsiteY4" fmla="*/ 39561 h 46612"/>
                <a:gd name="connsiteX5" fmla="*/ 1351 w 36673"/>
                <a:gd name="connsiteY5" fmla="*/ 32131 h 46612"/>
                <a:gd name="connsiteX6" fmla="*/ 16780 w 36673"/>
                <a:gd name="connsiteY6" fmla="*/ 38132 h 46612"/>
                <a:gd name="connsiteX7" fmla="*/ 21924 w 36673"/>
                <a:gd name="connsiteY7" fmla="*/ 36608 h 46612"/>
                <a:gd name="connsiteX8" fmla="*/ 23829 w 36673"/>
                <a:gd name="connsiteY8" fmla="*/ 32798 h 46612"/>
                <a:gd name="connsiteX9" fmla="*/ 14304 w 36673"/>
                <a:gd name="connsiteY9" fmla="*/ 26606 h 46612"/>
                <a:gd name="connsiteX10" fmla="*/ 13257 w 36673"/>
                <a:gd name="connsiteY10" fmla="*/ 26606 h 46612"/>
                <a:gd name="connsiteX11" fmla="*/ -1030 w 36673"/>
                <a:gd name="connsiteY11" fmla="*/ 13748 h 46612"/>
                <a:gd name="connsiteX12" fmla="*/ 3923 w 36673"/>
                <a:gd name="connsiteY12" fmla="*/ 3651 h 46612"/>
                <a:gd name="connsiteX13" fmla="*/ 16780 w 36673"/>
                <a:gd name="connsiteY13" fmla="*/ -159 h 46612"/>
                <a:gd name="connsiteX14" fmla="*/ 31640 w 36673"/>
                <a:gd name="connsiteY14" fmla="*/ 4414 h 46612"/>
                <a:gd name="connsiteX15" fmla="*/ 28114 w 36673"/>
                <a:gd name="connsiteY15" fmla="*/ 11557 h 46612"/>
                <a:gd name="connsiteX16" fmla="*/ 16020 w 36673"/>
                <a:gd name="connsiteY16" fmla="*/ 7842 h 46612"/>
                <a:gd name="connsiteX17" fmla="*/ 10399 w 36673"/>
                <a:gd name="connsiteY17" fmla="*/ 9081 h 46612"/>
                <a:gd name="connsiteX18" fmla="*/ 8304 w 36673"/>
                <a:gd name="connsiteY18" fmla="*/ 12890 h 46612"/>
                <a:gd name="connsiteX19" fmla="*/ 10495 w 36673"/>
                <a:gd name="connsiteY19" fmla="*/ 16129 h 46612"/>
                <a:gd name="connsiteX20" fmla="*/ 14780 w 36673"/>
                <a:gd name="connsiteY20" fmla="*/ 17558 h 46612"/>
                <a:gd name="connsiteX21" fmla="*/ 19734 w 36673"/>
                <a:gd name="connsiteY21" fmla="*/ 18891 h 46612"/>
                <a:gd name="connsiteX22" fmla="*/ 23924 w 36673"/>
                <a:gd name="connsiteY22" fmla="*/ 20511 h 46612"/>
                <a:gd name="connsiteX23" fmla="*/ 28210 w 36673"/>
                <a:gd name="connsiteY23" fmla="*/ 22892 h 46612"/>
                <a:gd name="connsiteX24" fmla="*/ 33449 w 36673"/>
                <a:gd name="connsiteY24" fmla="*/ 32131 h 46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73" h="46612">
                  <a:moveTo>
                    <a:pt x="33449" y="32131"/>
                  </a:moveTo>
                  <a:cubicBezTo>
                    <a:pt x="33544" y="36151"/>
                    <a:pt x="31831" y="39989"/>
                    <a:pt x="28687" y="42514"/>
                  </a:cubicBezTo>
                  <a:cubicBezTo>
                    <a:pt x="25259" y="45209"/>
                    <a:pt x="21066" y="46590"/>
                    <a:pt x="16685" y="46419"/>
                  </a:cubicBezTo>
                  <a:cubicBezTo>
                    <a:pt x="13162" y="46399"/>
                    <a:pt x="9637" y="45780"/>
                    <a:pt x="6304" y="44609"/>
                  </a:cubicBezTo>
                  <a:cubicBezTo>
                    <a:pt x="2874" y="43494"/>
                    <a:pt x="-365" y="41789"/>
                    <a:pt x="-3221" y="39561"/>
                  </a:cubicBezTo>
                  <a:lnTo>
                    <a:pt x="1351" y="32131"/>
                  </a:lnTo>
                  <a:cubicBezTo>
                    <a:pt x="5732" y="35760"/>
                    <a:pt x="11162" y="37865"/>
                    <a:pt x="16780" y="38132"/>
                  </a:cubicBezTo>
                  <a:cubicBezTo>
                    <a:pt x="18589" y="38208"/>
                    <a:pt x="20401" y="37674"/>
                    <a:pt x="21924" y="36608"/>
                  </a:cubicBezTo>
                  <a:cubicBezTo>
                    <a:pt x="23164" y="35731"/>
                    <a:pt x="23829" y="34303"/>
                    <a:pt x="23829" y="32798"/>
                  </a:cubicBezTo>
                  <a:cubicBezTo>
                    <a:pt x="23829" y="30512"/>
                    <a:pt x="20782" y="28416"/>
                    <a:pt x="14304" y="26606"/>
                  </a:cubicBezTo>
                  <a:lnTo>
                    <a:pt x="13257" y="26606"/>
                  </a:lnTo>
                  <a:cubicBezTo>
                    <a:pt x="3732" y="24064"/>
                    <a:pt x="-1030" y="19777"/>
                    <a:pt x="-1030" y="13748"/>
                  </a:cubicBezTo>
                  <a:cubicBezTo>
                    <a:pt x="-1126" y="9776"/>
                    <a:pt x="684" y="6014"/>
                    <a:pt x="3923" y="3651"/>
                  </a:cubicBezTo>
                  <a:cubicBezTo>
                    <a:pt x="7637" y="975"/>
                    <a:pt x="12208" y="-368"/>
                    <a:pt x="16780" y="-159"/>
                  </a:cubicBezTo>
                  <a:cubicBezTo>
                    <a:pt x="22115" y="-140"/>
                    <a:pt x="27259" y="1451"/>
                    <a:pt x="31640" y="4414"/>
                  </a:cubicBezTo>
                  <a:lnTo>
                    <a:pt x="28114" y="11557"/>
                  </a:lnTo>
                  <a:cubicBezTo>
                    <a:pt x="24591" y="9138"/>
                    <a:pt x="20306" y="7842"/>
                    <a:pt x="16020" y="7842"/>
                  </a:cubicBezTo>
                  <a:cubicBezTo>
                    <a:pt x="14113" y="7795"/>
                    <a:pt x="12113" y="8223"/>
                    <a:pt x="10399" y="9081"/>
                  </a:cubicBezTo>
                  <a:cubicBezTo>
                    <a:pt x="9064" y="9842"/>
                    <a:pt x="8209" y="11328"/>
                    <a:pt x="8304" y="12890"/>
                  </a:cubicBezTo>
                  <a:cubicBezTo>
                    <a:pt x="8209" y="14329"/>
                    <a:pt x="9160" y="15634"/>
                    <a:pt x="10495" y="16129"/>
                  </a:cubicBezTo>
                  <a:cubicBezTo>
                    <a:pt x="11922" y="16720"/>
                    <a:pt x="13353" y="17196"/>
                    <a:pt x="14780" y="17558"/>
                  </a:cubicBezTo>
                  <a:lnTo>
                    <a:pt x="19734" y="18891"/>
                  </a:lnTo>
                  <a:lnTo>
                    <a:pt x="23924" y="20511"/>
                  </a:lnTo>
                  <a:cubicBezTo>
                    <a:pt x="25450" y="21159"/>
                    <a:pt x="26877" y="21958"/>
                    <a:pt x="28210" y="22892"/>
                  </a:cubicBezTo>
                  <a:cubicBezTo>
                    <a:pt x="31449" y="24807"/>
                    <a:pt x="33449" y="28331"/>
                    <a:pt x="33449" y="32131"/>
                  </a:cubicBezTo>
                  <a:close/>
                </a:path>
              </a:pathLst>
            </a:custGeom>
            <a:solidFill>
              <a:srgbClr val="6D6E71"/>
            </a:solidFill>
            <a:ln w="9525" cap="flat">
              <a:noFill/>
              <a:prstDash val="solid"/>
              <a:miter/>
            </a:ln>
          </p:spPr>
          <p:txBody>
            <a:bodyPr rtlCol="0" anchor="ctr"/>
            <a:lstStyle/>
            <a:p>
              <a:endParaRPr lang="en-US"/>
            </a:p>
          </p:txBody>
        </p:sp>
        <p:sp>
          <p:nvSpPr>
            <p:cNvPr id="397" name="Freeform: Shape 396">
              <a:extLst>
                <a:ext uri="{FF2B5EF4-FFF2-40B4-BE49-F238E27FC236}">
                  <a16:creationId xmlns:a16="http://schemas.microsoft.com/office/drawing/2014/main" id="{5C99F573-2422-4C57-9FD1-11CEA3809F36}"/>
                </a:ext>
              </a:extLst>
            </p:cNvPr>
            <p:cNvSpPr/>
            <p:nvPr/>
          </p:nvSpPr>
          <p:spPr>
            <a:xfrm>
              <a:off x="9665814" y="3214505"/>
              <a:ext cx="52248" cy="66562"/>
            </a:xfrm>
            <a:custGeom>
              <a:avLst/>
              <a:gdLst>
                <a:gd name="connsiteX0" fmla="*/ 33356 w 36591"/>
                <a:gd name="connsiteY0" fmla="*/ 32135 h 46616"/>
                <a:gd name="connsiteX1" fmla="*/ 28689 w 36591"/>
                <a:gd name="connsiteY1" fmla="*/ 42517 h 46616"/>
                <a:gd name="connsiteX2" fmla="*/ 16592 w 36591"/>
                <a:gd name="connsiteY2" fmla="*/ 46422 h 46616"/>
                <a:gd name="connsiteX3" fmla="*/ -3221 w 36591"/>
                <a:gd name="connsiteY3" fmla="*/ 39565 h 46616"/>
                <a:gd name="connsiteX4" fmla="*/ 1446 w 36591"/>
                <a:gd name="connsiteY4" fmla="*/ 32135 h 46616"/>
                <a:gd name="connsiteX5" fmla="*/ 16878 w 36591"/>
                <a:gd name="connsiteY5" fmla="*/ 38136 h 46616"/>
                <a:gd name="connsiteX6" fmla="*/ 22022 w 36591"/>
                <a:gd name="connsiteY6" fmla="*/ 36611 h 46616"/>
                <a:gd name="connsiteX7" fmla="*/ 23831 w 36591"/>
                <a:gd name="connsiteY7" fmla="*/ 32802 h 46616"/>
                <a:gd name="connsiteX8" fmla="*/ 14783 w 36591"/>
                <a:gd name="connsiteY8" fmla="*/ 26610 h 46616"/>
                <a:gd name="connsiteX9" fmla="*/ 13734 w 36591"/>
                <a:gd name="connsiteY9" fmla="*/ 26610 h 46616"/>
                <a:gd name="connsiteX10" fmla="*/ -458 w 36591"/>
                <a:gd name="connsiteY10" fmla="*/ 13752 h 46616"/>
                <a:gd name="connsiteX11" fmla="*/ 4495 w 36591"/>
                <a:gd name="connsiteY11" fmla="*/ 3655 h 46616"/>
                <a:gd name="connsiteX12" fmla="*/ 17259 w 36591"/>
                <a:gd name="connsiteY12" fmla="*/ -155 h 46616"/>
                <a:gd name="connsiteX13" fmla="*/ 32214 w 36591"/>
                <a:gd name="connsiteY13" fmla="*/ 4417 h 46616"/>
                <a:gd name="connsiteX14" fmla="*/ 28594 w 36591"/>
                <a:gd name="connsiteY14" fmla="*/ 11561 h 46616"/>
                <a:gd name="connsiteX15" fmla="*/ 16497 w 36591"/>
                <a:gd name="connsiteY15" fmla="*/ 7846 h 46616"/>
                <a:gd name="connsiteX16" fmla="*/ 10971 w 36591"/>
                <a:gd name="connsiteY16" fmla="*/ 9085 h 46616"/>
                <a:gd name="connsiteX17" fmla="*/ 8781 w 36591"/>
                <a:gd name="connsiteY17" fmla="*/ 12894 h 46616"/>
                <a:gd name="connsiteX18" fmla="*/ 10971 w 36591"/>
                <a:gd name="connsiteY18" fmla="*/ 16133 h 46616"/>
                <a:gd name="connsiteX19" fmla="*/ 15355 w 36591"/>
                <a:gd name="connsiteY19" fmla="*/ 17561 h 46616"/>
                <a:gd name="connsiteX20" fmla="*/ 20308 w 36591"/>
                <a:gd name="connsiteY20" fmla="*/ 18895 h 46616"/>
                <a:gd name="connsiteX21" fmla="*/ 24403 w 36591"/>
                <a:gd name="connsiteY21" fmla="*/ 20515 h 46616"/>
                <a:gd name="connsiteX22" fmla="*/ 28784 w 36591"/>
                <a:gd name="connsiteY22" fmla="*/ 22896 h 46616"/>
                <a:gd name="connsiteX23" fmla="*/ 33356 w 36591"/>
                <a:gd name="connsiteY23" fmla="*/ 32135 h 46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591" h="46616">
                  <a:moveTo>
                    <a:pt x="33356" y="32135"/>
                  </a:moveTo>
                  <a:cubicBezTo>
                    <a:pt x="33547" y="36135"/>
                    <a:pt x="31833" y="39983"/>
                    <a:pt x="28689" y="42517"/>
                  </a:cubicBezTo>
                  <a:cubicBezTo>
                    <a:pt x="25259" y="45213"/>
                    <a:pt x="20973" y="46594"/>
                    <a:pt x="16592" y="46422"/>
                  </a:cubicBezTo>
                  <a:cubicBezTo>
                    <a:pt x="9448" y="46318"/>
                    <a:pt x="2495" y="43917"/>
                    <a:pt x="-3221" y="39565"/>
                  </a:cubicBezTo>
                  <a:lnTo>
                    <a:pt x="1446" y="32135"/>
                  </a:lnTo>
                  <a:cubicBezTo>
                    <a:pt x="5734" y="35792"/>
                    <a:pt x="11162" y="37907"/>
                    <a:pt x="16878" y="38136"/>
                  </a:cubicBezTo>
                  <a:cubicBezTo>
                    <a:pt x="18687" y="38183"/>
                    <a:pt x="20496" y="37650"/>
                    <a:pt x="22022" y="36611"/>
                  </a:cubicBezTo>
                  <a:cubicBezTo>
                    <a:pt x="23164" y="35697"/>
                    <a:pt x="23831" y="34288"/>
                    <a:pt x="23831" y="32802"/>
                  </a:cubicBezTo>
                  <a:cubicBezTo>
                    <a:pt x="23831" y="30516"/>
                    <a:pt x="20878" y="28420"/>
                    <a:pt x="14783" y="26610"/>
                  </a:cubicBezTo>
                  <a:lnTo>
                    <a:pt x="13734" y="26610"/>
                  </a:lnTo>
                  <a:cubicBezTo>
                    <a:pt x="4209" y="24039"/>
                    <a:pt x="-458" y="19753"/>
                    <a:pt x="-458" y="13752"/>
                  </a:cubicBezTo>
                  <a:cubicBezTo>
                    <a:pt x="-554" y="9770"/>
                    <a:pt x="1258" y="5980"/>
                    <a:pt x="4495" y="3655"/>
                  </a:cubicBezTo>
                  <a:cubicBezTo>
                    <a:pt x="8211" y="959"/>
                    <a:pt x="12688" y="-383"/>
                    <a:pt x="17259" y="-155"/>
                  </a:cubicBezTo>
                  <a:cubicBezTo>
                    <a:pt x="22594" y="-136"/>
                    <a:pt x="27831" y="1455"/>
                    <a:pt x="32214" y="4417"/>
                  </a:cubicBezTo>
                  <a:lnTo>
                    <a:pt x="28594" y="11561"/>
                  </a:lnTo>
                  <a:cubicBezTo>
                    <a:pt x="25070" y="9132"/>
                    <a:pt x="20782" y="7836"/>
                    <a:pt x="16497" y="7846"/>
                  </a:cubicBezTo>
                  <a:cubicBezTo>
                    <a:pt x="14592" y="7789"/>
                    <a:pt x="12688" y="8218"/>
                    <a:pt x="10971" y="9085"/>
                  </a:cubicBezTo>
                  <a:cubicBezTo>
                    <a:pt x="9544" y="9837"/>
                    <a:pt x="8685" y="11313"/>
                    <a:pt x="8781" y="12894"/>
                  </a:cubicBezTo>
                  <a:cubicBezTo>
                    <a:pt x="8781" y="14323"/>
                    <a:pt x="9639" y="15618"/>
                    <a:pt x="10971" y="16133"/>
                  </a:cubicBezTo>
                  <a:cubicBezTo>
                    <a:pt x="12402" y="16733"/>
                    <a:pt x="13829" y="17219"/>
                    <a:pt x="15355" y="17561"/>
                  </a:cubicBezTo>
                  <a:lnTo>
                    <a:pt x="20308" y="18895"/>
                  </a:lnTo>
                  <a:lnTo>
                    <a:pt x="24403" y="20515"/>
                  </a:lnTo>
                  <a:cubicBezTo>
                    <a:pt x="25926" y="21162"/>
                    <a:pt x="27452" y="21962"/>
                    <a:pt x="28784" y="22896"/>
                  </a:cubicBezTo>
                  <a:cubicBezTo>
                    <a:pt x="31833" y="24982"/>
                    <a:pt x="33547" y="28478"/>
                    <a:pt x="33356" y="32135"/>
                  </a:cubicBezTo>
                  <a:close/>
                </a:path>
              </a:pathLst>
            </a:custGeom>
            <a:solidFill>
              <a:srgbClr val="6D6E71"/>
            </a:solidFill>
            <a:ln w="9525" cap="flat">
              <a:noFill/>
              <a:prstDash val="solid"/>
              <a:miter/>
            </a:ln>
          </p:spPr>
          <p:txBody>
            <a:bodyPr rtlCol="0" anchor="ctr"/>
            <a:lstStyle/>
            <a:p>
              <a:endParaRPr lang="en-US"/>
            </a:p>
          </p:txBody>
        </p:sp>
        <p:sp>
          <p:nvSpPr>
            <p:cNvPr id="398" name="Freeform: Shape 397">
              <a:extLst>
                <a:ext uri="{FF2B5EF4-FFF2-40B4-BE49-F238E27FC236}">
                  <a16:creationId xmlns:a16="http://schemas.microsoft.com/office/drawing/2014/main" id="{754789E3-08B5-493A-BA82-9AA477EE04FF}"/>
                </a:ext>
              </a:extLst>
            </p:cNvPr>
            <p:cNvSpPr/>
            <p:nvPr/>
          </p:nvSpPr>
          <p:spPr>
            <a:xfrm>
              <a:off x="6823843" y="3364827"/>
              <a:ext cx="105540" cy="65147"/>
            </a:xfrm>
            <a:custGeom>
              <a:avLst/>
              <a:gdLst>
                <a:gd name="connsiteX0" fmla="*/ 23450 w 73914"/>
                <a:gd name="connsiteY0" fmla="*/ 45445 h 45625"/>
                <a:gd name="connsiteX1" fmla="*/ 12497 w 73914"/>
                <a:gd name="connsiteY1" fmla="*/ 45445 h 45625"/>
                <a:gd name="connsiteX2" fmla="*/ -3221 w 73914"/>
                <a:gd name="connsiteY2" fmla="*/ -180 h 45625"/>
                <a:gd name="connsiteX3" fmla="*/ 6304 w 73914"/>
                <a:gd name="connsiteY3" fmla="*/ -180 h 45625"/>
                <a:gd name="connsiteX4" fmla="*/ 17638 w 73914"/>
                <a:gd name="connsiteY4" fmla="*/ 34301 h 45625"/>
                <a:gd name="connsiteX5" fmla="*/ 28975 w 73914"/>
                <a:gd name="connsiteY5" fmla="*/ -180 h 45625"/>
                <a:gd name="connsiteX6" fmla="*/ 38500 w 73914"/>
                <a:gd name="connsiteY6" fmla="*/ -180 h 45625"/>
                <a:gd name="connsiteX7" fmla="*/ 49834 w 73914"/>
                <a:gd name="connsiteY7" fmla="*/ 34301 h 45625"/>
                <a:gd name="connsiteX8" fmla="*/ 61168 w 73914"/>
                <a:gd name="connsiteY8" fmla="*/ -180 h 45625"/>
                <a:gd name="connsiteX9" fmla="*/ 70693 w 73914"/>
                <a:gd name="connsiteY9" fmla="*/ -180 h 45625"/>
                <a:gd name="connsiteX10" fmla="*/ 54883 w 73914"/>
                <a:gd name="connsiteY10" fmla="*/ 45445 h 45625"/>
                <a:gd name="connsiteX11" fmla="*/ 43927 w 73914"/>
                <a:gd name="connsiteY11" fmla="*/ 45445 h 45625"/>
                <a:gd name="connsiteX12" fmla="*/ 33165 w 73914"/>
                <a:gd name="connsiteY12" fmla="*/ 14203 h 45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914" h="45625">
                  <a:moveTo>
                    <a:pt x="23450" y="45445"/>
                  </a:moveTo>
                  <a:lnTo>
                    <a:pt x="12497" y="45445"/>
                  </a:lnTo>
                  <a:lnTo>
                    <a:pt x="-3221" y="-180"/>
                  </a:lnTo>
                  <a:lnTo>
                    <a:pt x="6304" y="-180"/>
                  </a:lnTo>
                  <a:lnTo>
                    <a:pt x="17638" y="34301"/>
                  </a:lnTo>
                  <a:lnTo>
                    <a:pt x="28975" y="-180"/>
                  </a:lnTo>
                  <a:lnTo>
                    <a:pt x="38500" y="-180"/>
                  </a:lnTo>
                  <a:lnTo>
                    <a:pt x="49834" y="34301"/>
                  </a:lnTo>
                  <a:lnTo>
                    <a:pt x="61168" y="-180"/>
                  </a:lnTo>
                  <a:lnTo>
                    <a:pt x="70693" y="-180"/>
                  </a:lnTo>
                  <a:lnTo>
                    <a:pt x="54883" y="45445"/>
                  </a:lnTo>
                  <a:lnTo>
                    <a:pt x="43927" y="45445"/>
                  </a:lnTo>
                  <a:lnTo>
                    <a:pt x="33165" y="14203"/>
                  </a:lnTo>
                  <a:close/>
                </a:path>
              </a:pathLst>
            </a:custGeom>
            <a:solidFill>
              <a:srgbClr val="6D6E71"/>
            </a:solidFill>
            <a:ln w="9525" cap="flat">
              <a:noFill/>
              <a:prstDash val="solid"/>
              <a:miter/>
            </a:ln>
          </p:spPr>
          <p:txBody>
            <a:bodyPr rtlCol="0" anchor="ctr"/>
            <a:lstStyle/>
            <a:p>
              <a:endParaRPr lang="en-US"/>
            </a:p>
          </p:txBody>
        </p:sp>
        <p:sp>
          <p:nvSpPr>
            <p:cNvPr id="399" name="Freeform: Shape 398">
              <a:extLst>
                <a:ext uri="{FF2B5EF4-FFF2-40B4-BE49-F238E27FC236}">
                  <a16:creationId xmlns:a16="http://schemas.microsoft.com/office/drawing/2014/main" id="{E4E12F96-751A-4BDB-93BA-607864203080}"/>
                </a:ext>
              </a:extLst>
            </p:cNvPr>
            <p:cNvSpPr/>
            <p:nvPr/>
          </p:nvSpPr>
          <p:spPr>
            <a:xfrm>
              <a:off x="6936831" y="3363732"/>
              <a:ext cx="65180" cy="67210"/>
            </a:xfrm>
            <a:custGeom>
              <a:avLst/>
              <a:gdLst>
                <a:gd name="connsiteX0" fmla="*/ 42428 w 45648"/>
                <a:gd name="connsiteY0" fmla="*/ 27543 h 47070"/>
                <a:gd name="connsiteX1" fmla="*/ 6328 w 45648"/>
                <a:gd name="connsiteY1" fmla="*/ 27543 h 47070"/>
                <a:gd name="connsiteX2" fmla="*/ 10805 w 45648"/>
                <a:gd name="connsiteY2" fmla="*/ 35544 h 47070"/>
                <a:gd name="connsiteX3" fmla="*/ 20330 w 45648"/>
                <a:gd name="connsiteY3" fmla="*/ 38592 h 47070"/>
                <a:gd name="connsiteX4" fmla="*/ 33380 w 45648"/>
                <a:gd name="connsiteY4" fmla="*/ 33258 h 47070"/>
                <a:gd name="connsiteX5" fmla="*/ 38903 w 45648"/>
                <a:gd name="connsiteY5" fmla="*/ 39258 h 47070"/>
                <a:gd name="connsiteX6" fmla="*/ 19853 w 45648"/>
                <a:gd name="connsiteY6" fmla="*/ 46879 h 47070"/>
                <a:gd name="connsiteX7" fmla="*/ 3565 w 45648"/>
                <a:gd name="connsiteY7" fmla="*/ 40497 h 47070"/>
                <a:gd name="connsiteX8" fmla="*/ 3565 w 45648"/>
                <a:gd name="connsiteY8" fmla="*/ 6207 h 47070"/>
                <a:gd name="connsiteX9" fmla="*/ 19757 w 45648"/>
                <a:gd name="connsiteY9" fmla="*/ -175 h 47070"/>
                <a:gd name="connsiteX10" fmla="*/ 35570 w 45648"/>
                <a:gd name="connsiteY10" fmla="*/ 5445 h 47070"/>
                <a:gd name="connsiteX11" fmla="*/ 42047 w 45648"/>
                <a:gd name="connsiteY11" fmla="*/ 20971 h 47070"/>
                <a:gd name="connsiteX12" fmla="*/ 6709 w 45648"/>
                <a:gd name="connsiteY12" fmla="*/ 20018 h 47070"/>
                <a:gd name="connsiteX13" fmla="*/ 32808 w 45648"/>
                <a:gd name="connsiteY13" fmla="*/ 20018 h 47070"/>
                <a:gd name="connsiteX14" fmla="*/ 29187 w 45648"/>
                <a:gd name="connsiteY14" fmla="*/ 11160 h 47070"/>
                <a:gd name="connsiteX15" fmla="*/ 20330 w 45648"/>
                <a:gd name="connsiteY15" fmla="*/ 8112 h 47070"/>
                <a:gd name="connsiteX16" fmla="*/ 10805 w 45648"/>
                <a:gd name="connsiteY16" fmla="*/ 11350 h 47070"/>
                <a:gd name="connsiteX17" fmla="*/ 6328 w 45648"/>
                <a:gd name="connsiteY17" fmla="*/ 20018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648" h="47070">
                  <a:moveTo>
                    <a:pt x="42428" y="27543"/>
                  </a:moveTo>
                  <a:lnTo>
                    <a:pt x="6328" y="27543"/>
                  </a:lnTo>
                  <a:cubicBezTo>
                    <a:pt x="6423" y="30772"/>
                    <a:pt x="8137" y="33734"/>
                    <a:pt x="10805" y="35544"/>
                  </a:cubicBezTo>
                  <a:cubicBezTo>
                    <a:pt x="13567" y="37573"/>
                    <a:pt x="16902" y="38649"/>
                    <a:pt x="20330" y="38592"/>
                  </a:cubicBezTo>
                  <a:cubicBezTo>
                    <a:pt x="25283" y="38916"/>
                    <a:pt x="30045" y="36944"/>
                    <a:pt x="33380" y="33258"/>
                  </a:cubicBezTo>
                  <a:lnTo>
                    <a:pt x="38903" y="39258"/>
                  </a:lnTo>
                  <a:cubicBezTo>
                    <a:pt x="33854" y="44336"/>
                    <a:pt x="26997" y="47088"/>
                    <a:pt x="19853" y="46879"/>
                  </a:cubicBezTo>
                  <a:cubicBezTo>
                    <a:pt x="13758" y="46974"/>
                    <a:pt x="7947" y="44679"/>
                    <a:pt x="3565" y="40497"/>
                  </a:cubicBezTo>
                  <a:cubicBezTo>
                    <a:pt x="-5483" y="30877"/>
                    <a:pt x="-5483" y="15827"/>
                    <a:pt x="3565" y="6207"/>
                  </a:cubicBezTo>
                  <a:cubicBezTo>
                    <a:pt x="7947" y="2054"/>
                    <a:pt x="13758" y="-232"/>
                    <a:pt x="19757" y="-175"/>
                  </a:cubicBezTo>
                  <a:cubicBezTo>
                    <a:pt x="25569" y="-298"/>
                    <a:pt x="31189" y="1701"/>
                    <a:pt x="35570" y="5445"/>
                  </a:cubicBezTo>
                  <a:cubicBezTo>
                    <a:pt x="39952" y="9398"/>
                    <a:pt x="42333" y="15084"/>
                    <a:pt x="42047" y="20971"/>
                  </a:cubicBezTo>
                  <a:close/>
                  <a:moveTo>
                    <a:pt x="6709" y="20018"/>
                  </a:moveTo>
                  <a:lnTo>
                    <a:pt x="32808" y="20018"/>
                  </a:lnTo>
                  <a:cubicBezTo>
                    <a:pt x="32999" y="16666"/>
                    <a:pt x="31664" y="13389"/>
                    <a:pt x="29187" y="11160"/>
                  </a:cubicBezTo>
                  <a:cubicBezTo>
                    <a:pt x="26711" y="9103"/>
                    <a:pt x="23569" y="8026"/>
                    <a:pt x="20330" y="8112"/>
                  </a:cubicBezTo>
                  <a:cubicBezTo>
                    <a:pt x="16902" y="8045"/>
                    <a:pt x="13472" y="9188"/>
                    <a:pt x="10805" y="11350"/>
                  </a:cubicBezTo>
                  <a:cubicBezTo>
                    <a:pt x="7947" y="13294"/>
                    <a:pt x="6233" y="16560"/>
                    <a:pt x="6328" y="20018"/>
                  </a:cubicBezTo>
                  <a:close/>
                </a:path>
              </a:pathLst>
            </a:custGeom>
            <a:solidFill>
              <a:srgbClr val="6D6E71"/>
            </a:solidFill>
            <a:ln w="9525" cap="flat">
              <a:noFill/>
              <a:prstDash val="solid"/>
              <a:miter/>
            </a:ln>
          </p:spPr>
          <p:txBody>
            <a:bodyPr rtlCol="0" anchor="ctr"/>
            <a:lstStyle/>
            <a:p>
              <a:endParaRPr lang="en-US"/>
            </a:p>
          </p:txBody>
        </p:sp>
        <p:sp>
          <p:nvSpPr>
            <p:cNvPr id="400" name="Freeform: Shape 399">
              <a:extLst>
                <a:ext uri="{FF2B5EF4-FFF2-40B4-BE49-F238E27FC236}">
                  <a16:creationId xmlns:a16="http://schemas.microsoft.com/office/drawing/2014/main" id="{4427AF31-6F47-4BD2-96DD-FAEE854BE957}"/>
                </a:ext>
              </a:extLst>
            </p:cNvPr>
            <p:cNvSpPr/>
            <p:nvPr/>
          </p:nvSpPr>
          <p:spPr>
            <a:xfrm>
              <a:off x="7017242" y="3364283"/>
              <a:ext cx="34545" cy="65690"/>
            </a:xfrm>
            <a:custGeom>
              <a:avLst/>
              <a:gdLst>
                <a:gd name="connsiteX0" fmla="*/ 20592 w 24193"/>
                <a:gd name="connsiteY0" fmla="*/ 9154 h 46005"/>
                <a:gd name="connsiteX1" fmla="*/ 9830 w 24193"/>
                <a:gd name="connsiteY1" fmla="*/ 13822 h 46005"/>
                <a:gd name="connsiteX2" fmla="*/ 6304 w 24193"/>
                <a:gd name="connsiteY2" fmla="*/ 26204 h 46005"/>
                <a:gd name="connsiteX3" fmla="*/ 6304 w 24193"/>
                <a:gd name="connsiteY3" fmla="*/ 45826 h 46005"/>
                <a:gd name="connsiteX4" fmla="*/ -3221 w 24193"/>
                <a:gd name="connsiteY4" fmla="*/ 45826 h 46005"/>
                <a:gd name="connsiteX5" fmla="*/ -3221 w 24193"/>
                <a:gd name="connsiteY5" fmla="*/ 201 h 46005"/>
                <a:gd name="connsiteX6" fmla="*/ 6304 w 24193"/>
                <a:gd name="connsiteY6" fmla="*/ 201 h 46005"/>
                <a:gd name="connsiteX7" fmla="*/ 6304 w 24193"/>
                <a:gd name="connsiteY7" fmla="*/ 9726 h 46005"/>
                <a:gd name="connsiteX8" fmla="*/ 12592 w 24193"/>
                <a:gd name="connsiteY8" fmla="*/ 2677 h 46005"/>
                <a:gd name="connsiteX9" fmla="*/ 20973 w 24193"/>
                <a:gd name="connsiteY9" fmla="*/ -180 h 46005"/>
                <a:gd name="connsiteX10" fmla="*/ 20973 w 24193"/>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6005">
                  <a:moveTo>
                    <a:pt x="20592" y="9154"/>
                  </a:moveTo>
                  <a:cubicBezTo>
                    <a:pt x="16497" y="8869"/>
                    <a:pt x="12402" y="10612"/>
                    <a:pt x="9830" y="13822"/>
                  </a:cubicBezTo>
                  <a:cubicBezTo>
                    <a:pt x="7258" y="17441"/>
                    <a:pt x="6018" y="21794"/>
                    <a:pt x="6304" y="26204"/>
                  </a:cubicBezTo>
                  <a:lnTo>
                    <a:pt x="6304" y="45826"/>
                  </a:lnTo>
                  <a:lnTo>
                    <a:pt x="-3221" y="45826"/>
                  </a:lnTo>
                  <a:lnTo>
                    <a:pt x="-3221" y="201"/>
                  </a:lnTo>
                  <a:lnTo>
                    <a:pt x="6304" y="201"/>
                  </a:lnTo>
                  <a:lnTo>
                    <a:pt x="6304" y="9726"/>
                  </a:lnTo>
                  <a:cubicBezTo>
                    <a:pt x="7734" y="6888"/>
                    <a:pt x="9925" y="4459"/>
                    <a:pt x="12592" y="2677"/>
                  </a:cubicBezTo>
                  <a:cubicBezTo>
                    <a:pt x="15069" y="934"/>
                    <a:pt x="17924" y="-65"/>
                    <a:pt x="20973" y="-180"/>
                  </a:cubicBezTo>
                  <a:lnTo>
                    <a:pt x="20973" y="9345"/>
                  </a:lnTo>
                  <a:close/>
                </a:path>
              </a:pathLst>
            </a:custGeom>
            <a:solidFill>
              <a:srgbClr val="6D6E71"/>
            </a:solidFill>
            <a:ln w="9525" cap="flat">
              <a:noFill/>
              <a:prstDash val="solid"/>
              <a:miter/>
            </a:ln>
          </p:spPr>
          <p:txBody>
            <a:bodyPr rtlCol="0" anchor="ctr"/>
            <a:lstStyle/>
            <a:p>
              <a:endParaRPr lang="en-US"/>
            </a:p>
          </p:txBody>
        </p:sp>
        <p:sp>
          <p:nvSpPr>
            <p:cNvPr id="401" name="Freeform: Shape 400">
              <a:extLst>
                <a:ext uri="{FF2B5EF4-FFF2-40B4-BE49-F238E27FC236}">
                  <a16:creationId xmlns:a16="http://schemas.microsoft.com/office/drawing/2014/main" id="{20986B16-A075-4ECA-9E3B-E64F3B9D0B1F}"/>
                </a:ext>
              </a:extLst>
            </p:cNvPr>
            <p:cNvSpPr/>
            <p:nvPr/>
          </p:nvSpPr>
          <p:spPr>
            <a:xfrm>
              <a:off x="7059917" y="3363729"/>
              <a:ext cx="64826" cy="67219"/>
            </a:xfrm>
            <a:custGeom>
              <a:avLst/>
              <a:gdLst>
                <a:gd name="connsiteX0" fmla="*/ 42141 w 45400"/>
                <a:gd name="connsiteY0" fmla="*/ 27545 h 47076"/>
                <a:gd name="connsiteX1" fmla="*/ 6327 w 45400"/>
                <a:gd name="connsiteY1" fmla="*/ 27545 h 47076"/>
                <a:gd name="connsiteX2" fmla="*/ 10899 w 45400"/>
                <a:gd name="connsiteY2" fmla="*/ 35546 h 47076"/>
                <a:gd name="connsiteX3" fmla="*/ 20424 w 45400"/>
                <a:gd name="connsiteY3" fmla="*/ 38594 h 47076"/>
                <a:gd name="connsiteX4" fmla="*/ 33472 w 45400"/>
                <a:gd name="connsiteY4" fmla="*/ 33260 h 47076"/>
                <a:gd name="connsiteX5" fmla="*/ 38902 w 45400"/>
                <a:gd name="connsiteY5" fmla="*/ 39260 h 47076"/>
                <a:gd name="connsiteX6" fmla="*/ 19852 w 45400"/>
                <a:gd name="connsiteY6" fmla="*/ 46881 h 47076"/>
                <a:gd name="connsiteX7" fmla="*/ 3469 w 45400"/>
                <a:gd name="connsiteY7" fmla="*/ 40499 h 47076"/>
                <a:gd name="connsiteX8" fmla="*/ -3198 w 45400"/>
                <a:gd name="connsiteY8" fmla="*/ 23354 h 47076"/>
                <a:gd name="connsiteX9" fmla="*/ 3660 w 45400"/>
                <a:gd name="connsiteY9" fmla="*/ 6209 h 47076"/>
                <a:gd name="connsiteX10" fmla="*/ 19757 w 45400"/>
                <a:gd name="connsiteY10" fmla="*/ -173 h 47076"/>
                <a:gd name="connsiteX11" fmla="*/ 35570 w 45400"/>
                <a:gd name="connsiteY11" fmla="*/ 5447 h 47076"/>
                <a:gd name="connsiteX12" fmla="*/ 42141 w 45400"/>
                <a:gd name="connsiteY12" fmla="*/ 20972 h 47076"/>
                <a:gd name="connsiteX13" fmla="*/ 6327 w 45400"/>
                <a:gd name="connsiteY13" fmla="*/ 20020 h 47076"/>
                <a:gd name="connsiteX14" fmla="*/ 32521 w 45400"/>
                <a:gd name="connsiteY14" fmla="*/ 20020 h 47076"/>
                <a:gd name="connsiteX15" fmla="*/ 28900 w 45400"/>
                <a:gd name="connsiteY15" fmla="*/ 11162 h 47076"/>
                <a:gd name="connsiteX16" fmla="*/ 20043 w 45400"/>
                <a:gd name="connsiteY16" fmla="*/ 8114 h 47076"/>
                <a:gd name="connsiteX17" fmla="*/ 10518 w 45400"/>
                <a:gd name="connsiteY17" fmla="*/ 11352 h 47076"/>
                <a:gd name="connsiteX18" fmla="*/ 6327 w 45400"/>
                <a:gd name="connsiteY18" fmla="*/ 20020 h 47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00" h="47076">
                  <a:moveTo>
                    <a:pt x="42141" y="27545"/>
                  </a:moveTo>
                  <a:lnTo>
                    <a:pt x="6327" y="27545"/>
                  </a:lnTo>
                  <a:cubicBezTo>
                    <a:pt x="6518" y="30774"/>
                    <a:pt x="8232" y="33717"/>
                    <a:pt x="10899" y="35546"/>
                  </a:cubicBezTo>
                  <a:cubicBezTo>
                    <a:pt x="13662" y="37575"/>
                    <a:pt x="16994" y="38651"/>
                    <a:pt x="20424" y="38594"/>
                  </a:cubicBezTo>
                  <a:cubicBezTo>
                    <a:pt x="25377" y="38918"/>
                    <a:pt x="30140" y="36946"/>
                    <a:pt x="33472" y="33260"/>
                  </a:cubicBezTo>
                  <a:lnTo>
                    <a:pt x="38902" y="39260"/>
                  </a:lnTo>
                  <a:cubicBezTo>
                    <a:pt x="33949" y="44366"/>
                    <a:pt x="26996" y="47128"/>
                    <a:pt x="19852" y="46881"/>
                  </a:cubicBezTo>
                  <a:cubicBezTo>
                    <a:pt x="13757" y="46976"/>
                    <a:pt x="7850" y="44690"/>
                    <a:pt x="3469" y="40499"/>
                  </a:cubicBezTo>
                  <a:cubicBezTo>
                    <a:pt x="-1103" y="35994"/>
                    <a:pt x="-3484" y="29754"/>
                    <a:pt x="-3198" y="23354"/>
                  </a:cubicBezTo>
                  <a:cubicBezTo>
                    <a:pt x="-3484" y="16915"/>
                    <a:pt x="-1007" y="10667"/>
                    <a:pt x="3660" y="6209"/>
                  </a:cubicBezTo>
                  <a:cubicBezTo>
                    <a:pt x="7946" y="2065"/>
                    <a:pt x="13757" y="-221"/>
                    <a:pt x="19757" y="-173"/>
                  </a:cubicBezTo>
                  <a:cubicBezTo>
                    <a:pt x="25568" y="-316"/>
                    <a:pt x="31186" y="1685"/>
                    <a:pt x="35570" y="5447"/>
                  </a:cubicBezTo>
                  <a:cubicBezTo>
                    <a:pt x="40046" y="9314"/>
                    <a:pt x="42523" y="15058"/>
                    <a:pt x="42141" y="20972"/>
                  </a:cubicBezTo>
                  <a:close/>
                  <a:moveTo>
                    <a:pt x="6327" y="20020"/>
                  </a:moveTo>
                  <a:lnTo>
                    <a:pt x="32521" y="20020"/>
                  </a:lnTo>
                  <a:cubicBezTo>
                    <a:pt x="32712" y="16677"/>
                    <a:pt x="31377" y="13429"/>
                    <a:pt x="28900" y="11162"/>
                  </a:cubicBezTo>
                  <a:cubicBezTo>
                    <a:pt x="26424" y="9105"/>
                    <a:pt x="23282" y="8028"/>
                    <a:pt x="20043" y="8114"/>
                  </a:cubicBezTo>
                  <a:cubicBezTo>
                    <a:pt x="16613" y="8047"/>
                    <a:pt x="13185" y="9190"/>
                    <a:pt x="10518" y="11352"/>
                  </a:cubicBezTo>
                  <a:cubicBezTo>
                    <a:pt x="7755" y="13362"/>
                    <a:pt x="6232" y="16610"/>
                    <a:pt x="6327" y="20020"/>
                  </a:cubicBezTo>
                  <a:close/>
                </a:path>
              </a:pathLst>
            </a:custGeom>
            <a:solidFill>
              <a:srgbClr val="6D6E71"/>
            </a:solidFill>
            <a:ln w="9525" cap="flat">
              <a:noFill/>
              <a:prstDash val="solid"/>
              <a:miter/>
            </a:ln>
          </p:spPr>
          <p:txBody>
            <a:bodyPr rtlCol="0" anchor="ctr"/>
            <a:lstStyle/>
            <a:p>
              <a:endParaRPr lang="en-US"/>
            </a:p>
          </p:txBody>
        </p:sp>
        <p:sp>
          <p:nvSpPr>
            <p:cNvPr id="402" name="Freeform: Shape 401">
              <a:extLst>
                <a:ext uri="{FF2B5EF4-FFF2-40B4-BE49-F238E27FC236}">
                  <a16:creationId xmlns:a16="http://schemas.microsoft.com/office/drawing/2014/main" id="{DFEBA953-FCBE-4561-A28D-CB9010134887}"/>
                </a:ext>
              </a:extLst>
            </p:cNvPr>
            <p:cNvSpPr/>
            <p:nvPr/>
          </p:nvSpPr>
          <p:spPr>
            <a:xfrm>
              <a:off x="7171474" y="3336946"/>
              <a:ext cx="17409" cy="93028"/>
            </a:xfrm>
            <a:custGeom>
              <a:avLst/>
              <a:gdLst>
                <a:gd name="connsiteX0" fmla="*/ -1412 w 12192"/>
                <a:gd name="connsiteY0" fmla="*/ 10203 h 65151"/>
                <a:gd name="connsiteX1" fmla="*/ -3221 w 12192"/>
                <a:gd name="connsiteY1" fmla="*/ 5916 h 65151"/>
                <a:gd name="connsiteX2" fmla="*/ 2874 w 12192"/>
                <a:gd name="connsiteY2" fmla="*/ -180 h 65151"/>
                <a:gd name="connsiteX3" fmla="*/ 7162 w 12192"/>
                <a:gd name="connsiteY3" fmla="*/ 1630 h 65151"/>
                <a:gd name="connsiteX4" fmla="*/ 8971 w 12192"/>
                <a:gd name="connsiteY4" fmla="*/ 5916 h 65151"/>
                <a:gd name="connsiteX5" fmla="*/ 2874 w 12192"/>
                <a:gd name="connsiteY5" fmla="*/ 12012 h 65151"/>
                <a:gd name="connsiteX6" fmla="*/ -1412 w 12192"/>
                <a:gd name="connsiteY6" fmla="*/ 10203 h 65151"/>
                <a:gd name="connsiteX7" fmla="*/ 7637 w 12192"/>
                <a:gd name="connsiteY7" fmla="*/ 64971 h 65151"/>
                <a:gd name="connsiteX8" fmla="*/ -1888 w 12192"/>
                <a:gd name="connsiteY8" fmla="*/ 64971 h 65151"/>
                <a:gd name="connsiteX9" fmla="*/ -1888 w 12192"/>
                <a:gd name="connsiteY9" fmla="*/ 19346 h 65151"/>
                <a:gd name="connsiteX10" fmla="*/ 7637 w 12192"/>
                <a:gd name="connsiteY10" fmla="*/ 19346 h 65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 h="65151">
                  <a:moveTo>
                    <a:pt x="-1412" y="10203"/>
                  </a:moveTo>
                  <a:cubicBezTo>
                    <a:pt x="-2553" y="9078"/>
                    <a:pt x="-3221" y="7535"/>
                    <a:pt x="-3221" y="5916"/>
                  </a:cubicBezTo>
                  <a:cubicBezTo>
                    <a:pt x="-3125" y="2573"/>
                    <a:pt x="-458" y="-132"/>
                    <a:pt x="2874" y="-180"/>
                  </a:cubicBezTo>
                  <a:cubicBezTo>
                    <a:pt x="4495" y="-189"/>
                    <a:pt x="6018" y="468"/>
                    <a:pt x="7162" y="1630"/>
                  </a:cubicBezTo>
                  <a:cubicBezTo>
                    <a:pt x="8304" y="2744"/>
                    <a:pt x="8971" y="4297"/>
                    <a:pt x="8971" y="5916"/>
                  </a:cubicBezTo>
                  <a:cubicBezTo>
                    <a:pt x="8876" y="9260"/>
                    <a:pt x="6209" y="11965"/>
                    <a:pt x="2874" y="12012"/>
                  </a:cubicBezTo>
                  <a:cubicBezTo>
                    <a:pt x="1256" y="12032"/>
                    <a:pt x="-267" y="11374"/>
                    <a:pt x="-1412" y="10203"/>
                  </a:cubicBezTo>
                  <a:close/>
                  <a:moveTo>
                    <a:pt x="7637" y="64971"/>
                  </a:moveTo>
                  <a:lnTo>
                    <a:pt x="-1888" y="64971"/>
                  </a:lnTo>
                  <a:lnTo>
                    <a:pt x="-1888" y="19346"/>
                  </a:lnTo>
                  <a:lnTo>
                    <a:pt x="7637" y="19346"/>
                  </a:lnTo>
                  <a:close/>
                </a:path>
              </a:pathLst>
            </a:custGeom>
            <a:solidFill>
              <a:srgbClr val="6D6E71"/>
            </a:solidFill>
            <a:ln w="9525" cap="flat">
              <a:noFill/>
              <a:prstDash val="solid"/>
              <a:miter/>
            </a:ln>
          </p:spPr>
          <p:txBody>
            <a:bodyPr rtlCol="0" anchor="ctr"/>
            <a:lstStyle/>
            <a:p>
              <a:endParaRPr lang="en-US"/>
            </a:p>
          </p:txBody>
        </p:sp>
        <p:sp>
          <p:nvSpPr>
            <p:cNvPr id="403" name="Freeform: Shape 402">
              <a:extLst>
                <a:ext uri="{FF2B5EF4-FFF2-40B4-BE49-F238E27FC236}">
                  <a16:creationId xmlns:a16="http://schemas.microsoft.com/office/drawing/2014/main" id="{9B2A7E67-7A1E-42A6-B118-1BC23C1BCB43}"/>
                </a:ext>
              </a:extLst>
            </p:cNvPr>
            <p:cNvSpPr/>
            <p:nvPr/>
          </p:nvSpPr>
          <p:spPr>
            <a:xfrm>
              <a:off x="7206837" y="3363724"/>
              <a:ext cx="60021" cy="66249"/>
            </a:xfrm>
            <a:custGeom>
              <a:avLst/>
              <a:gdLst>
                <a:gd name="connsiteX0" fmla="*/ 6304 w 42035"/>
                <a:gd name="connsiteY0" fmla="*/ 21452 h 46397"/>
                <a:gd name="connsiteX1" fmla="*/ 6304 w 42035"/>
                <a:gd name="connsiteY1" fmla="*/ 46217 h 46397"/>
                <a:gd name="connsiteX2" fmla="*/ -3221 w 42035"/>
                <a:gd name="connsiteY2" fmla="*/ 46217 h 46397"/>
                <a:gd name="connsiteX3" fmla="*/ -3221 w 42035"/>
                <a:gd name="connsiteY3" fmla="*/ 592 h 46397"/>
                <a:gd name="connsiteX4" fmla="*/ 6304 w 42035"/>
                <a:gd name="connsiteY4" fmla="*/ 592 h 46397"/>
                <a:gd name="connsiteX5" fmla="*/ 6304 w 42035"/>
                <a:gd name="connsiteY5" fmla="*/ 8879 h 46397"/>
                <a:gd name="connsiteX6" fmla="*/ 12685 w 42035"/>
                <a:gd name="connsiteY6" fmla="*/ 2307 h 46397"/>
                <a:gd name="connsiteX7" fmla="*/ 21543 w 42035"/>
                <a:gd name="connsiteY7" fmla="*/ -169 h 46397"/>
                <a:gd name="connsiteX8" fmla="*/ 34021 w 42035"/>
                <a:gd name="connsiteY8" fmla="*/ 4593 h 46397"/>
                <a:gd name="connsiteX9" fmla="*/ 38784 w 42035"/>
                <a:gd name="connsiteY9" fmla="*/ 18214 h 46397"/>
                <a:gd name="connsiteX10" fmla="*/ 38784 w 42035"/>
                <a:gd name="connsiteY10" fmla="*/ 46217 h 46397"/>
                <a:gd name="connsiteX11" fmla="*/ 29259 w 42035"/>
                <a:gd name="connsiteY11" fmla="*/ 46217 h 46397"/>
                <a:gd name="connsiteX12" fmla="*/ 29259 w 42035"/>
                <a:gd name="connsiteY12" fmla="*/ 21166 h 46397"/>
                <a:gd name="connsiteX13" fmla="*/ 18780 w 42035"/>
                <a:gd name="connsiteY13" fmla="*/ 8498 h 46397"/>
                <a:gd name="connsiteX14" fmla="*/ 10113 w 42035"/>
                <a:gd name="connsiteY14" fmla="*/ 11832 h 46397"/>
                <a:gd name="connsiteX15" fmla="*/ 6304 w 42035"/>
                <a:gd name="connsiteY15" fmla="*/ 21452 h 46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035" h="46397">
                  <a:moveTo>
                    <a:pt x="6304" y="21452"/>
                  </a:moveTo>
                  <a:lnTo>
                    <a:pt x="6304" y="46217"/>
                  </a:lnTo>
                  <a:lnTo>
                    <a:pt x="-3221" y="46217"/>
                  </a:lnTo>
                  <a:lnTo>
                    <a:pt x="-3221" y="592"/>
                  </a:lnTo>
                  <a:lnTo>
                    <a:pt x="6304" y="592"/>
                  </a:lnTo>
                  <a:lnTo>
                    <a:pt x="6304" y="8879"/>
                  </a:lnTo>
                  <a:cubicBezTo>
                    <a:pt x="7827" y="6164"/>
                    <a:pt x="10018" y="3898"/>
                    <a:pt x="12685" y="2307"/>
                  </a:cubicBezTo>
                  <a:cubicBezTo>
                    <a:pt x="15352" y="697"/>
                    <a:pt x="18401" y="-160"/>
                    <a:pt x="21543" y="-169"/>
                  </a:cubicBezTo>
                  <a:cubicBezTo>
                    <a:pt x="26210" y="-332"/>
                    <a:pt x="30686" y="1383"/>
                    <a:pt x="34021" y="4593"/>
                  </a:cubicBezTo>
                  <a:cubicBezTo>
                    <a:pt x="37356" y="8298"/>
                    <a:pt x="39070" y="13213"/>
                    <a:pt x="38784" y="18214"/>
                  </a:cubicBezTo>
                  <a:lnTo>
                    <a:pt x="38784" y="46217"/>
                  </a:lnTo>
                  <a:lnTo>
                    <a:pt x="29259" y="46217"/>
                  </a:lnTo>
                  <a:lnTo>
                    <a:pt x="29259" y="21166"/>
                  </a:lnTo>
                  <a:cubicBezTo>
                    <a:pt x="29259" y="12784"/>
                    <a:pt x="25733" y="8498"/>
                    <a:pt x="18780" y="8498"/>
                  </a:cubicBezTo>
                  <a:cubicBezTo>
                    <a:pt x="15543" y="8470"/>
                    <a:pt x="12495" y="9660"/>
                    <a:pt x="10113" y="11832"/>
                  </a:cubicBezTo>
                  <a:cubicBezTo>
                    <a:pt x="7446" y="14318"/>
                    <a:pt x="6114" y="17842"/>
                    <a:pt x="6304" y="21452"/>
                  </a:cubicBezTo>
                  <a:close/>
                </a:path>
              </a:pathLst>
            </a:custGeom>
            <a:solidFill>
              <a:srgbClr val="6D6E71"/>
            </a:solidFill>
            <a:ln w="9525" cap="flat">
              <a:noFill/>
              <a:prstDash val="solid"/>
              <a:miter/>
            </a:ln>
          </p:spPr>
          <p:txBody>
            <a:bodyPr rtlCol="0" anchor="ctr"/>
            <a:lstStyle/>
            <a:p>
              <a:endParaRPr lang="en-US"/>
            </a:p>
          </p:txBody>
        </p:sp>
        <p:sp>
          <p:nvSpPr>
            <p:cNvPr id="404" name="Freeform: Shape 403">
              <a:extLst>
                <a:ext uri="{FF2B5EF4-FFF2-40B4-BE49-F238E27FC236}">
                  <a16:creationId xmlns:a16="http://schemas.microsoft.com/office/drawing/2014/main" id="{0D25E049-981B-44E6-86FE-AF775BA5E71D}"/>
                </a:ext>
              </a:extLst>
            </p:cNvPr>
            <p:cNvSpPr/>
            <p:nvPr/>
          </p:nvSpPr>
          <p:spPr>
            <a:xfrm>
              <a:off x="7281761" y="3363732"/>
              <a:ext cx="60672" cy="67196"/>
            </a:xfrm>
            <a:custGeom>
              <a:avLst/>
              <a:gdLst>
                <a:gd name="connsiteX0" fmla="*/ 20030 w 42491"/>
                <a:gd name="connsiteY0" fmla="*/ 46879 h 47060"/>
                <a:gd name="connsiteX1" fmla="*/ 3647 w 42491"/>
                <a:gd name="connsiteY1" fmla="*/ 40402 h 47060"/>
                <a:gd name="connsiteX2" fmla="*/ -3211 w 42491"/>
                <a:gd name="connsiteY2" fmla="*/ 23447 h 47060"/>
                <a:gd name="connsiteX3" fmla="*/ 3933 w 42491"/>
                <a:gd name="connsiteY3" fmla="*/ 6398 h 47060"/>
                <a:gd name="connsiteX4" fmla="*/ 21458 w 42491"/>
                <a:gd name="connsiteY4" fmla="*/ -174 h 47060"/>
                <a:gd name="connsiteX5" fmla="*/ 38794 w 42491"/>
                <a:gd name="connsiteY5" fmla="*/ 6969 h 47060"/>
                <a:gd name="connsiteX6" fmla="*/ 33173 w 42491"/>
                <a:gd name="connsiteY6" fmla="*/ 13922 h 47060"/>
                <a:gd name="connsiteX7" fmla="*/ 21267 w 42491"/>
                <a:gd name="connsiteY7" fmla="*/ 8779 h 47060"/>
                <a:gd name="connsiteX8" fmla="*/ 10791 w 42491"/>
                <a:gd name="connsiteY8" fmla="*/ 12779 h 47060"/>
                <a:gd name="connsiteX9" fmla="*/ 6410 w 42491"/>
                <a:gd name="connsiteY9" fmla="*/ 23067 h 47060"/>
                <a:gd name="connsiteX10" fmla="*/ 21267 w 42491"/>
                <a:gd name="connsiteY10" fmla="*/ 38116 h 47060"/>
                <a:gd name="connsiteX11" fmla="*/ 21553 w 42491"/>
                <a:gd name="connsiteY11" fmla="*/ 38116 h 47060"/>
                <a:gd name="connsiteX12" fmla="*/ 33555 w 42491"/>
                <a:gd name="connsiteY12" fmla="*/ 32306 h 47060"/>
                <a:gd name="connsiteX13" fmla="*/ 39271 w 42491"/>
                <a:gd name="connsiteY13" fmla="*/ 38497 h 47060"/>
                <a:gd name="connsiteX14" fmla="*/ 20030 w 42491"/>
                <a:gd name="connsiteY14" fmla="*/ 46879 h 47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491" h="47060">
                  <a:moveTo>
                    <a:pt x="20030" y="46879"/>
                  </a:moveTo>
                  <a:cubicBezTo>
                    <a:pt x="13933" y="46955"/>
                    <a:pt x="8028" y="44631"/>
                    <a:pt x="3647" y="40402"/>
                  </a:cubicBezTo>
                  <a:cubicBezTo>
                    <a:pt x="-925" y="35982"/>
                    <a:pt x="-3401" y="29820"/>
                    <a:pt x="-3211" y="23447"/>
                  </a:cubicBezTo>
                  <a:cubicBezTo>
                    <a:pt x="-3401" y="16999"/>
                    <a:pt x="-829" y="10770"/>
                    <a:pt x="3933" y="6398"/>
                  </a:cubicBezTo>
                  <a:cubicBezTo>
                    <a:pt x="8696" y="2045"/>
                    <a:pt x="14981" y="-308"/>
                    <a:pt x="21458" y="-174"/>
                  </a:cubicBezTo>
                  <a:cubicBezTo>
                    <a:pt x="28029" y="-317"/>
                    <a:pt x="34317" y="2273"/>
                    <a:pt x="38794" y="6969"/>
                  </a:cubicBezTo>
                  <a:lnTo>
                    <a:pt x="33173" y="13922"/>
                  </a:lnTo>
                  <a:cubicBezTo>
                    <a:pt x="29936" y="10798"/>
                    <a:pt x="25743" y="8960"/>
                    <a:pt x="21267" y="8779"/>
                  </a:cubicBezTo>
                  <a:cubicBezTo>
                    <a:pt x="17363" y="8722"/>
                    <a:pt x="13647" y="10151"/>
                    <a:pt x="10791" y="12779"/>
                  </a:cubicBezTo>
                  <a:cubicBezTo>
                    <a:pt x="7933" y="15418"/>
                    <a:pt x="6314" y="19171"/>
                    <a:pt x="6410" y="23067"/>
                  </a:cubicBezTo>
                  <a:cubicBezTo>
                    <a:pt x="6314" y="31325"/>
                    <a:pt x="12981" y="38068"/>
                    <a:pt x="21267" y="38116"/>
                  </a:cubicBezTo>
                  <a:cubicBezTo>
                    <a:pt x="21362" y="38116"/>
                    <a:pt x="21458" y="38116"/>
                    <a:pt x="21553" y="38116"/>
                  </a:cubicBezTo>
                  <a:cubicBezTo>
                    <a:pt x="26220" y="37963"/>
                    <a:pt x="30601" y="35858"/>
                    <a:pt x="33555" y="32306"/>
                  </a:cubicBezTo>
                  <a:lnTo>
                    <a:pt x="39271" y="38497"/>
                  </a:lnTo>
                  <a:cubicBezTo>
                    <a:pt x="34317" y="43812"/>
                    <a:pt x="27364" y="46841"/>
                    <a:pt x="20030" y="46879"/>
                  </a:cubicBezTo>
                  <a:close/>
                </a:path>
              </a:pathLst>
            </a:custGeom>
            <a:solidFill>
              <a:srgbClr val="6D6E71"/>
            </a:solidFill>
            <a:ln w="9525" cap="flat">
              <a:noFill/>
              <a:prstDash val="solid"/>
              <a:miter/>
            </a:ln>
          </p:spPr>
          <p:txBody>
            <a:bodyPr rtlCol="0" anchor="ctr"/>
            <a:lstStyle/>
            <a:p>
              <a:endParaRPr lang="en-US"/>
            </a:p>
          </p:txBody>
        </p:sp>
        <p:sp>
          <p:nvSpPr>
            <p:cNvPr id="405" name="Freeform: Shape 404">
              <a:extLst>
                <a:ext uri="{FF2B5EF4-FFF2-40B4-BE49-F238E27FC236}">
                  <a16:creationId xmlns:a16="http://schemas.microsoft.com/office/drawing/2014/main" id="{E4F784F6-B756-4D3E-927B-42509B805D6A}"/>
                </a:ext>
              </a:extLst>
            </p:cNvPr>
            <p:cNvSpPr/>
            <p:nvPr/>
          </p:nvSpPr>
          <p:spPr>
            <a:xfrm>
              <a:off x="7351661" y="3363173"/>
              <a:ext cx="58028" cy="67771"/>
            </a:xfrm>
            <a:custGeom>
              <a:avLst/>
              <a:gdLst>
                <a:gd name="connsiteX0" fmla="*/ 37179 w 40639"/>
                <a:gd name="connsiteY0" fmla="*/ 46603 h 47463"/>
                <a:gd name="connsiteX1" fmla="*/ 28417 w 40639"/>
                <a:gd name="connsiteY1" fmla="*/ 46603 h 47463"/>
                <a:gd name="connsiteX2" fmla="*/ 28417 w 40639"/>
                <a:gd name="connsiteY2" fmla="*/ 40507 h 47463"/>
                <a:gd name="connsiteX3" fmla="*/ 13272 w 40639"/>
                <a:gd name="connsiteY3" fmla="*/ 47270 h 47463"/>
                <a:gd name="connsiteX4" fmla="*/ 1461 w 40639"/>
                <a:gd name="connsiteY4" fmla="*/ 43174 h 47463"/>
                <a:gd name="connsiteX5" fmla="*/ -3206 w 40639"/>
                <a:gd name="connsiteY5" fmla="*/ 32411 h 47463"/>
                <a:gd name="connsiteX6" fmla="*/ 1747 w 40639"/>
                <a:gd name="connsiteY6" fmla="*/ 22409 h 47463"/>
                <a:gd name="connsiteX7" fmla="*/ 15272 w 40639"/>
                <a:gd name="connsiteY7" fmla="*/ 19076 h 47463"/>
                <a:gd name="connsiteX8" fmla="*/ 27654 w 40639"/>
                <a:gd name="connsiteY8" fmla="*/ 19076 h 47463"/>
                <a:gd name="connsiteX9" fmla="*/ 27654 w 40639"/>
                <a:gd name="connsiteY9" fmla="*/ 17361 h 47463"/>
                <a:gd name="connsiteX10" fmla="*/ 17557 w 40639"/>
                <a:gd name="connsiteY10" fmla="*/ 7836 h 47463"/>
                <a:gd name="connsiteX11" fmla="*/ 4319 w 40639"/>
                <a:gd name="connsiteY11" fmla="*/ 12504 h 47463"/>
                <a:gd name="connsiteX12" fmla="*/ 33 w 40639"/>
                <a:gd name="connsiteY12" fmla="*/ 6503 h 47463"/>
                <a:gd name="connsiteX13" fmla="*/ 19083 w 40639"/>
                <a:gd name="connsiteY13" fmla="*/ -165 h 47463"/>
                <a:gd name="connsiteX14" fmla="*/ 32322 w 40639"/>
                <a:gd name="connsiteY14" fmla="*/ 3931 h 47463"/>
                <a:gd name="connsiteX15" fmla="*/ 37370 w 40639"/>
                <a:gd name="connsiteY15" fmla="*/ 16790 h 47463"/>
                <a:gd name="connsiteX16" fmla="*/ 27654 w 40639"/>
                <a:gd name="connsiteY16" fmla="*/ 29553 h 47463"/>
                <a:gd name="connsiteX17" fmla="*/ 27654 w 40639"/>
                <a:gd name="connsiteY17" fmla="*/ 25743 h 47463"/>
                <a:gd name="connsiteX18" fmla="*/ 16892 w 40639"/>
                <a:gd name="connsiteY18" fmla="*/ 25743 h 47463"/>
                <a:gd name="connsiteX19" fmla="*/ 6509 w 40639"/>
                <a:gd name="connsiteY19" fmla="*/ 32220 h 47463"/>
                <a:gd name="connsiteX20" fmla="*/ 9081 w 40639"/>
                <a:gd name="connsiteY20" fmla="*/ 37364 h 47463"/>
                <a:gd name="connsiteX21" fmla="*/ 16225 w 40639"/>
                <a:gd name="connsiteY21" fmla="*/ 39078 h 47463"/>
                <a:gd name="connsiteX22" fmla="*/ 24224 w 40639"/>
                <a:gd name="connsiteY22" fmla="*/ 36507 h 47463"/>
                <a:gd name="connsiteX23" fmla="*/ 27559 w 40639"/>
                <a:gd name="connsiteY23" fmla="*/ 29553 h 47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9" h="47463">
                  <a:moveTo>
                    <a:pt x="37179" y="46603"/>
                  </a:moveTo>
                  <a:lnTo>
                    <a:pt x="28417" y="46603"/>
                  </a:lnTo>
                  <a:lnTo>
                    <a:pt x="28417" y="40507"/>
                  </a:lnTo>
                  <a:cubicBezTo>
                    <a:pt x="24701" y="44955"/>
                    <a:pt x="19083" y="47451"/>
                    <a:pt x="13272" y="47270"/>
                  </a:cubicBezTo>
                  <a:cubicBezTo>
                    <a:pt x="8986" y="47441"/>
                    <a:pt x="4700" y="45974"/>
                    <a:pt x="1461" y="43174"/>
                  </a:cubicBezTo>
                  <a:cubicBezTo>
                    <a:pt x="-1683" y="40479"/>
                    <a:pt x="-3397" y="36526"/>
                    <a:pt x="-3206" y="32411"/>
                  </a:cubicBezTo>
                  <a:cubicBezTo>
                    <a:pt x="-3397" y="28439"/>
                    <a:pt x="-1588" y="24648"/>
                    <a:pt x="1747" y="22409"/>
                  </a:cubicBezTo>
                  <a:cubicBezTo>
                    <a:pt x="5842" y="19962"/>
                    <a:pt x="10509" y="18800"/>
                    <a:pt x="15272" y="19076"/>
                  </a:cubicBezTo>
                  <a:lnTo>
                    <a:pt x="27654" y="19076"/>
                  </a:lnTo>
                  <a:lnTo>
                    <a:pt x="27654" y="17361"/>
                  </a:lnTo>
                  <a:cubicBezTo>
                    <a:pt x="27654" y="11265"/>
                    <a:pt x="24320" y="7836"/>
                    <a:pt x="17557" y="7836"/>
                  </a:cubicBezTo>
                  <a:cubicBezTo>
                    <a:pt x="12795" y="8008"/>
                    <a:pt x="8128" y="9636"/>
                    <a:pt x="4319" y="12504"/>
                  </a:cubicBezTo>
                  <a:lnTo>
                    <a:pt x="33" y="6503"/>
                  </a:lnTo>
                  <a:cubicBezTo>
                    <a:pt x="5460" y="2150"/>
                    <a:pt x="12130" y="-213"/>
                    <a:pt x="19083" y="-165"/>
                  </a:cubicBezTo>
                  <a:cubicBezTo>
                    <a:pt x="23845" y="-346"/>
                    <a:pt x="28513" y="1102"/>
                    <a:pt x="32322" y="3931"/>
                  </a:cubicBezTo>
                  <a:cubicBezTo>
                    <a:pt x="35847" y="7217"/>
                    <a:pt x="37752" y="11951"/>
                    <a:pt x="37370" y="16790"/>
                  </a:cubicBezTo>
                  <a:close/>
                  <a:moveTo>
                    <a:pt x="27654" y="29553"/>
                  </a:moveTo>
                  <a:lnTo>
                    <a:pt x="27654" y="25743"/>
                  </a:lnTo>
                  <a:lnTo>
                    <a:pt x="16892" y="25743"/>
                  </a:lnTo>
                  <a:cubicBezTo>
                    <a:pt x="9937" y="25743"/>
                    <a:pt x="6509" y="27934"/>
                    <a:pt x="6509" y="32220"/>
                  </a:cubicBezTo>
                  <a:cubicBezTo>
                    <a:pt x="6414" y="34268"/>
                    <a:pt x="7367" y="36211"/>
                    <a:pt x="9081" y="37364"/>
                  </a:cubicBezTo>
                  <a:cubicBezTo>
                    <a:pt x="11272" y="38621"/>
                    <a:pt x="13748" y="39221"/>
                    <a:pt x="16225" y="39078"/>
                  </a:cubicBezTo>
                  <a:cubicBezTo>
                    <a:pt x="19083" y="39136"/>
                    <a:pt x="21939" y="38230"/>
                    <a:pt x="24224" y="36507"/>
                  </a:cubicBezTo>
                  <a:cubicBezTo>
                    <a:pt x="26417" y="34887"/>
                    <a:pt x="27654" y="32277"/>
                    <a:pt x="27559" y="29553"/>
                  </a:cubicBezTo>
                  <a:close/>
                </a:path>
              </a:pathLst>
            </a:custGeom>
            <a:solidFill>
              <a:srgbClr val="6D6E71"/>
            </a:solidFill>
            <a:ln w="9525" cap="flat">
              <a:noFill/>
              <a:prstDash val="solid"/>
              <a:miter/>
            </a:ln>
          </p:spPr>
          <p:txBody>
            <a:bodyPr rtlCol="0" anchor="ctr"/>
            <a:lstStyle/>
            <a:p>
              <a:endParaRPr lang="en-US"/>
            </a:p>
          </p:txBody>
        </p:sp>
        <p:sp>
          <p:nvSpPr>
            <p:cNvPr id="406" name="Freeform: Shape 405">
              <a:extLst>
                <a:ext uri="{FF2B5EF4-FFF2-40B4-BE49-F238E27FC236}">
                  <a16:creationId xmlns:a16="http://schemas.microsoft.com/office/drawing/2014/main" id="{498A9533-D66A-48D1-B05B-1578ACD68056}"/>
                </a:ext>
              </a:extLst>
            </p:cNvPr>
            <p:cNvSpPr/>
            <p:nvPr/>
          </p:nvSpPr>
          <p:spPr>
            <a:xfrm>
              <a:off x="7428522" y="3364283"/>
              <a:ext cx="34682" cy="65690"/>
            </a:xfrm>
            <a:custGeom>
              <a:avLst/>
              <a:gdLst>
                <a:gd name="connsiteX0" fmla="*/ 20687 w 24289"/>
                <a:gd name="connsiteY0" fmla="*/ 9154 h 46005"/>
                <a:gd name="connsiteX1" fmla="*/ 9925 w 24289"/>
                <a:gd name="connsiteY1" fmla="*/ 13822 h 46005"/>
                <a:gd name="connsiteX2" fmla="*/ 6304 w 24289"/>
                <a:gd name="connsiteY2" fmla="*/ 26204 h 46005"/>
                <a:gd name="connsiteX3" fmla="*/ 6304 w 24289"/>
                <a:gd name="connsiteY3" fmla="*/ 45826 h 46005"/>
                <a:gd name="connsiteX4" fmla="*/ -3221 w 24289"/>
                <a:gd name="connsiteY4" fmla="*/ 45826 h 46005"/>
                <a:gd name="connsiteX5" fmla="*/ -3221 w 24289"/>
                <a:gd name="connsiteY5" fmla="*/ 201 h 46005"/>
                <a:gd name="connsiteX6" fmla="*/ 6304 w 24289"/>
                <a:gd name="connsiteY6" fmla="*/ 201 h 46005"/>
                <a:gd name="connsiteX7" fmla="*/ 6304 w 24289"/>
                <a:gd name="connsiteY7" fmla="*/ 9726 h 46005"/>
                <a:gd name="connsiteX8" fmla="*/ 12592 w 24289"/>
                <a:gd name="connsiteY8" fmla="*/ 2677 h 46005"/>
                <a:gd name="connsiteX9" fmla="*/ 21068 w 24289"/>
                <a:gd name="connsiteY9" fmla="*/ -180 h 46005"/>
                <a:gd name="connsiteX10" fmla="*/ 21068 w 24289"/>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9" h="46005">
                  <a:moveTo>
                    <a:pt x="20687" y="9154"/>
                  </a:moveTo>
                  <a:cubicBezTo>
                    <a:pt x="16592" y="8859"/>
                    <a:pt x="12497" y="10602"/>
                    <a:pt x="9925" y="13822"/>
                  </a:cubicBezTo>
                  <a:cubicBezTo>
                    <a:pt x="7353" y="17422"/>
                    <a:pt x="6114" y="21785"/>
                    <a:pt x="6304" y="26204"/>
                  </a:cubicBezTo>
                  <a:lnTo>
                    <a:pt x="6304" y="45826"/>
                  </a:lnTo>
                  <a:lnTo>
                    <a:pt x="-3221" y="45826"/>
                  </a:lnTo>
                  <a:lnTo>
                    <a:pt x="-3221" y="201"/>
                  </a:lnTo>
                  <a:lnTo>
                    <a:pt x="6304" y="201"/>
                  </a:lnTo>
                  <a:lnTo>
                    <a:pt x="6304" y="9726"/>
                  </a:lnTo>
                  <a:cubicBezTo>
                    <a:pt x="7830" y="6935"/>
                    <a:pt x="10020" y="4526"/>
                    <a:pt x="12592" y="2677"/>
                  </a:cubicBezTo>
                  <a:cubicBezTo>
                    <a:pt x="15069" y="934"/>
                    <a:pt x="18020" y="-56"/>
                    <a:pt x="21068" y="-180"/>
                  </a:cubicBezTo>
                  <a:lnTo>
                    <a:pt x="21068" y="9345"/>
                  </a:lnTo>
                  <a:close/>
                </a:path>
              </a:pathLst>
            </a:custGeom>
            <a:solidFill>
              <a:srgbClr val="6D6E71"/>
            </a:solidFill>
            <a:ln w="9525" cap="flat">
              <a:noFill/>
              <a:prstDash val="solid"/>
              <a:miter/>
            </a:ln>
          </p:spPr>
          <p:txBody>
            <a:bodyPr rtlCol="0" anchor="ctr"/>
            <a:lstStyle/>
            <a:p>
              <a:endParaRPr lang="en-US"/>
            </a:p>
          </p:txBody>
        </p:sp>
        <p:sp>
          <p:nvSpPr>
            <p:cNvPr id="407" name="Freeform: Shape 406">
              <a:extLst>
                <a:ext uri="{FF2B5EF4-FFF2-40B4-BE49-F238E27FC236}">
                  <a16:creationId xmlns:a16="http://schemas.microsoft.com/office/drawing/2014/main" id="{C0C9F05F-95D6-404E-A188-827FFD3551B9}"/>
                </a:ext>
              </a:extLst>
            </p:cNvPr>
            <p:cNvSpPr/>
            <p:nvPr/>
          </p:nvSpPr>
          <p:spPr>
            <a:xfrm>
              <a:off x="7471216" y="3363727"/>
              <a:ext cx="60536" cy="67199"/>
            </a:xfrm>
            <a:custGeom>
              <a:avLst/>
              <a:gdLst>
                <a:gd name="connsiteX0" fmla="*/ 19935 w 42396"/>
                <a:gd name="connsiteY0" fmla="*/ 46881 h 47062"/>
                <a:gd name="connsiteX1" fmla="*/ 3647 w 42396"/>
                <a:gd name="connsiteY1" fmla="*/ 40404 h 47062"/>
                <a:gd name="connsiteX2" fmla="*/ -3211 w 42396"/>
                <a:gd name="connsiteY2" fmla="*/ 23450 h 47062"/>
                <a:gd name="connsiteX3" fmla="*/ 3933 w 42396"/>
                <a:gd name="connsiteY3" fmla="*/ 6400 h 47062"/>
                <a:gd name="connsiteX4" fmla="*/ 21365 w 42396"/>
                <a:gd name="connsiteY4" fmla="*/ -172 h 47062"/>
                <a:gd name="connsiteX5" fmla="*/ 38794 w 42396"/>
                <a:gd name="connsiteY5" fmla="*/ 6972 h 47062"/>
                <a:gd name="connsiteX6" fmla="*/ 33080 w 42396"/>
                <a:gd name="connsiteY6" fmla="*/ 13925 h 47062"/>
                <a:gd name="connsiteX7" fmla="*/ 21174 w 42396"/>
                <a:gd name="connsiteY7" fmla="*/ 8781 h 47062"/>
                <a:gd name="connsiteX8" fmla="*/ 10791 w 42396"/>
                <a:gd name="connsiteY8" fmla="*/ 12782 h 47062"/>
                <a:gd name="connsiteX9" fmla="*/ 6314 w 42396"/>
                <a:gd name="connsiteY9" fmla="*/ 23069 h 47062"/>
                <a:gd name="connsiteX10" fmla="*/ 10696 w 42396"/>
                <a:gd name="connsiteY10" fmla="*/ 33737 h 47062"/>
                <a:gd name="connsiteX11" fmla="*/ 21458 w 42396"/>
                <a:gd name="connsiteY11" fmla="*/ 38118 h 47062"/>
                <a:gd name="connsiteX12" fmla="*/ 33555 w 42396"/>
                <a:gd name="connsiteY12" fmla="*/ 32308 h 47062"/>
                <a:gd name="connsiteX13" fmla="*/ 39175 w 42396"/>
                <a:gd name="connsiteY13" fmla="*/ 38499 h 47062"/>
                <a:gd name="connsiteX14" fmla="*/ 19935 w 42396"/>
                <a:gd name="connsiteY14" fmla="*/ 46881 h 47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396" h="47062">
                  <a:moveTo>
                    <a:pt x="19935" y="46881"/>
                  </a:moveTo>
                  <a:cubicBezTo>
                    <a:pt x="13840" y="46948"/>
                    <a:pt x="8028" y="44624"/>
                    <a:pt x="3647" y="40404"/>
                  </a:cubicBezTo>
                  <a:cubicBezTo>
                    <a:pt x="-925" y="35984"/>
                    <a:pt x="-3401" y="29822"/>
                    <a:pt x="-3211" y="23450"/>
                  </a:cubicBezTo>
                  <a:cubicBezTo>
                    <a:pt x="-3401" y="17001"/>
                    <a:pt x="-829" y="10772"/>
                    <a:pt x="3933" y="6400"/>
                  </a:cubicBezTo>
                  <a:cubicBezTo>
                    <a:pt x="8696" y="2028"/>
                    <a:pt x="14886" y="-334"/>
                    <a:pt x="21365" y="-172"/>
                  </a:cubicBezTo>
                  <a:cubicBezTo>
                    <a:pt x="27936" y="-296"/>
                    <a:pt x="34222" y="2285"/>
                    <a:pt x="38794" y="6972"/>
                  </a:cubicBezTo>
                  <a:lnTo>
                    <a:pt x="33080" y="13925"/>
                  </a:lnTo>
                  <a:cubicBezTo>
                    <a:pt x="29841" y="10800"/>
                    <a:pt x="25650" y="8962"/>
                    <a:pt x="21174" y="8781"/>
                  </a:cubicBezTo>
                  <a:cubicBezTo>
                    <a:pt x="17363" y="8734"/>
                    <a:pt x="13649" y="10162"/>
                    <a:pt x="10791" y="12782"/>
                  </a:cubicBezTo>
                  <a:cubicBezTo>
                    <a:pt x="7838" y="15382"/>
                    <a:pt x="6219" y="19144"/>
                    <a:pt x="6314" y="23069"/>
                  </a:cubicBezTo>
                  <a:cubicBezTo>
                    <a:pt x="6314" y="27069"/>
                    <a:pt x="7838" y="30917"/>
                    <a:pt x="10696" y="33737"/>
                  </a:cubicBezTo>
                  <a:cubicBezTo>
                    <a:pt x="13554" y="36613"/>
                    <a:pt x="17458" y="38204"/>
                    <a:pt x="21458" y="38118"/>
                  </a:cubicBezTo>
                  <a:cubicBezTo>
                    <a:pt x="26127" y="37946"/>
                    <a:pt x="30508" y="35842"/>
                    <a:pt x="33555" y="32308"/>
                  </a:cubicBezTo>
                  <a:lnTo>
                    <a:pt x="39175" y="38499"/>
                  </a:lnTo>
                  <a:cubicBezTo>
                    <a:pt x="34222" y="43823"/>
                    <a:pt x="27269" y="46853"/>
                    <a:pt x="19935" y="46881"/>
                  </a:cubicBezTo>
                  <a:close/>
                </a:path>
              </a:pathLst>
            </a:custGeom>
            <a:solidFill>
              <a:srgbClr val="6D6E71"/>
            </a:solidFill>
            <a:ln w="9525" cap="flat">
              <a:noFill/>
              <a:prstDash val="solid"/>
              <a:miter/>
            </a:ln>
          </p:spPr>
          <p:txBody>
            <a:bodyPr rtlCol="0" anchor="ctr"/>
            <a:lstStyle/>
            <a:p>
              <a:endParaRPr lang="en-US"/>
            </a:p>
          </p:txBody>
        </p:sp>
        <p:sp>
          <p:nvSpPr>
            <p:cNvPr id="408" name="Freeform: Shape 407">
              <a:extLst>
                <a:ext uri="{FF2B5EF4-FFF2-40B4-BE49-F238E27FC236}">
                  <a16:creationId xmlns:a16="http://schemas.microsoft.com/office/drawing/2014/main" id="{22EB626E-A94C-4FFE-BEB6-1A5C9767C825}"/>
                </a:ext>
              </a:extLst>
            </p:cNvPr>
            <p:cNvSpPr/>
            <p:nvPr/>
          </p:nvSpPr>
          <p:spPr>
            <a:xfrm>
              <a:off x="7540831" y="3363729"/>
              <a:ext cx="64826" cy="67219"/>
            </a:xfrm>
            <a:custGeom>
              <a:avLst/>
              <a:gdLst>
                <a:gd name="connsiteX0" fmla="*/ 42141 w 45400"/>
                <a:gd name="connsiteY0" fmla="*/ 27545 h 47076"/>
                <a:gd name="connsiteX1" fmla="*/ 6327 w 45400"/>
                <a:gd name="connsiteY1" fmla="*/ 27545 h 47076"/>
                <a:gd name="connsiteX2" fmla="*/ 10899 w 45400"/>
                <a:gd name="connsiteY2" fmla="*/ 35546 h 47076"/>
                <a:gd name="connsiteX3" fmla="*/ 20424 w 45400"/>
                <a:gd name="connsiteY3" fmla="*/ 38594 h 47076"/>
                <a:gd name="connsiteX4" fmla="*/ 33474 w 45400"/>
                <a:gd name="connsiteY4" fmla="*/ 33260 h 47076"/>
                <a:gd name="connsiteX5" fmla="*/ 38904 w 45400"/>
                <a:gd name="connsiteY5" fmla="*/ 39260 h 47076"/>
                <a:gd name="connsiteX6" fmla="*/ 19854 w 45400"/>
                <a:gd name="connsiteY6" fmla="*/ 46881 h 47076"/>
                <a:gd name="connsiteX7" fmla="*/ 3472 w 45400"/>
                <a:gd name="connsiteY7" fmla="*/ 40499 h 47076"/>
                <a:gd name="connsiteX8" fmla="*/ -3198 w 45400"/>
                <a:gd name="connsiteY8" fmla="*/ 23354 h 47076"/>
                <a:gd name="connsiteX9" fmla="*/ 3660 w 45400"/>
                <a:gd name="connsiteY9" fmla="*/ 6209 h 47076"/>
                <a:gd name="connsiteX10" fmla="*/ 19759 w 45400"/>
                <a:gd name="connsiteY10" fmla="*/ -173 h 47076"/>
                <a:gd name="connsiteX11" fmla="*/ 35570 w 45400"/>
                <a:gd name="connsiteY11" fmla="*/ 5447 h 47076"/>
                <a:gd name="connsiteX12" fmla="*/ 42141 w 45400"/>
                <a:gd name="connsiteY12" fmla="*/ 20972 h 47076"/>
                <a:gd name="connsiteX13" fmla="*/ 6327 w 45400"/>
                <a:gd name="connsiteY13" fmla="*/ 20020 h 47076"/>
                <a:gd name="connsiteX14" fmla="*/ 32521 w 45400"/>
                <a:gd name="connsiteY14" fmla="*/ 20020 h 47076"/>
                <a:gd name="connsiteX15" fmla="*/ 28903 w 45400"/>
                <a:gd name="connsiteY15" fmla="*/ 11162 h 47076"/>
                <a:gd name="connsiteX16" fmla="*/ 20045 w 45400"/>
                <a:gd name="connsiteY16" fmla="*/ 8114 h 47076"/>
                <a:gd name="connsiteX17" fmla="*/ 10520 w 45400"/>
                <a:gd name="connsiteY17" fmla="*/ 11352 h 47076"/>
                <a:gd name="connsiteX18" fmla="*/ 6327 w 45400"/>
                <a:gd name="connsiteY18" fmla="*/ 20020 h 47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00" h="47076">
                  <a:moveTo>
                    <a:pt x="42141" y="27545"/>
                  </a:moveTo>
                  <a:lnTo>
                    <a:pt x="6327" y="27545"/>
                  </a:lnTo>
                  <a:cubicBezTo>
                    <a:pt x="6518" y="30774"/>
                    <a:pt x="8234" y="33717"/>
                    <a:pt x="10899" y="35546"/>
                  </a:cubicBezTo>
                  <a:cubicBezTo>
                    <a:pt x="13662" y="37575"/>
                    <a:pt x="16996" y="38651"/>
                    <a:pt x="20424" y="38594"/>
                  </a:cubicBezTo>
                  <a:cubicBezTo>
                    <a:pt x="25377" y="38918"/>
                    <a:pt x="30140" y="36946"/>
                    <a:pt x="33474" y="33260"/>
                  </a:cubicBezTo>
                  <a:lnTo>
                    <a:pt x="38904" y="39260"/>
                  </a:lnTo>
                  <a:cubicBezTo>
                    <a:pt x="33951" y="44366"/>
                    <a:pt x="26998" y="47128"/>
                    <a:pt x="19854" y="46881"/>
                  </a:cubicBezTo>
                  <a:cubicBezTo>
                    <a:pt x="13757" y="46976"/>
                    <a:pt x="7853" y="44690"/>
                    <a:pt x="3472" y="40499"/>
                  </a:cubicBezTo>
                  <a:cubicBezTo>
                    <a:pt x="-1103" y="35994"/>
                    <a:pt x="-3484" y="29754"/>
                    <a:pt x="-3198" y="23354"/>
                  </a:cubicBezTo>
                  <a:cubicBezTo>
                    <a:pt x="-3484" y="16915"/>
                    <a:pt x="-1007" y="10667"/>
                    <a:pt x="3660" y="6209"/>
                  </a:cubicBezTo>
                  <a:cubicBezTo>
                    <a:pt x="7948" y="2065"/>
                    <a:pt x="13757" y="-221"/>
                    <a:pt x="19759" y="-173"/>
                  </a:cubicBezTo>
                  <a:cubicBezTo>
                    <a:pt x="25568" y="-316"/>
                    <a:pt x="31189" y="1685"/>
                    <a:pt x="35570" y="5447"/>
                  </a:cubicBezTo>
                  <a:cubicBezTo>
                    <a:pt x="40046" y="9314"/>
                    <a:pt x="42523" y="15058"/>
                    <a:pt x="42141" y="20972"/>
                  </a:cubicBezTo>
                  <a:close/>
                  <a:moveTo>
                    <a:pt x="6327" y="20020"/>
                  </a:moveTo>
                  <a:lnTo>
                    <a:pt x="32521" y="20020"/>
                  </a:lnTo>
                  <a:cubicBezTo>
                    <a:pt x="32712" y="16677"/>
                    <a:pt x="31379" y="13429"/>
                    <a:pt x="28903" y="11162"/>
                  </a:cubicBezTo>
                  <a:cubicBezTo>
                    <a:pt x="26426" y="9105"/>
                    <a:pt x="23282" y="8028"/>
                    <a:pt x="20045" y="8114"/>
                  </a:cubicBezTo>
                  <a:cubicBezTo>
                    <a:pt x="16615" y="8047"/>
                    <a:pt x="13185" y="9190"/>
                    <a:pt x="10520" y="11352"/>
                  </a:cubicBezTo>
                  <a:cubicBezTo>
                    <a:pt x="7757" y="13362"/>
                    <a:pt x="6232" y="16610"/>
                    <a:pt x="6327" y="20020"/>
                  </a:cubicBezTo>
                  <a:close/>
                </a:path>
              </a:pathLst>
            </a:custGeom>
            <a:solidFill>
              <a:srgbClr val="6D6E71"/>
            </a:solidFill>
            <a:ln w="9525" cap="flat">
              <a:noFill/>
              <a:prstDash val="solid"/>
              <a:miter/>
            </a:ln>
          </p:spPr>
          <p:txBody>
            <a:bodyPr rtlCol="0" anchor="ctr"/>
            <a:lstStyle/>
            <a:p>
              <a:endParaRPr lang="en-US"/>
            </a:p>
          </p:txBody>
        </p:sp>
        <p:sp>
          <p:nvSpPr>
            <p:cNvPr id="409" name="Freeform: Shape 408">
              <a:extLst>
                <a:ext uri="{FF2B5EF4-FFF2-40B4-BE49-F238E27FC236}">
                  <a16:creationId xmlns:a16="http://schemas.microsoft.com/office/drawing/2014/main" id="{3CB98139-F0C7-4F1D-9962-7F5F9852503C}"/>
                </a:ext>
              </a:extLst>
            </p:cNvPr>
            <p:cNvSpPr/>
            <p:nvPr/>
          </p:nvSpPr>
          <p:spPr>
            <a:xfrm>
              <a:off x="7620701" y="3364283"/>
              <a:ext cx="34682" cy="65690"/>
            </a:xfrm>
            <a:custGeom>
              <a:avLst/>
              <a:gdLst>
                <a:gd name="connsiteX0" fmla="*/ 20687 w 24289"/>
                <a:gd name="connsiteY0" fmla="*/ 9154 h 46005"/>
                <a:gd name="connsiteX1" fmla="*/ 9923 w 24289"/>
                <a:gd name="connsiteY1" fmla="*/ 13822 h 46005"/>
                <a:gd name="connsiteX2" fmla="*/ 6304 w 24289"/>
                <a:gd name="connsiteY2" fmla="*/ 26204 h 46005"/>
                <a:gd name="connsiteX3" fmla="*/ 6304 w 24289"/>
                <a:gd name="connsiteY3" fmla="*/ 45826 h 46005"/>
                <a:gd name="connsiteX4" fmla="*/ -3221 w 24289"/>
                <a:gd name="connsiteY4" fmla="*/ 45826 h 46005"/>
                <a:gd name="connsiteX5" fmla="*/ -3221 w 24289"/>
                <a:gd name="connsiteY5" fmla="*/ 201 h 46005"/>
                <a:gd name="connsiteX6" fmla="*/ 6304 w 24289"/>
                <a:gd name="connsiteY6" fmla="*/ 201 h 46005"/>
                <a:gd name="connsiteX7" fmla="*/ 6304 w 24289"/>
                <a:gd name="connsiteY7" fmla="*/ 9726 h 46005"/>
                <a:gd name="connsiteX8" fmla="*/ 12590 w 24289"/>
                <a:gd name="connsiteY8" fmla="*/ 2677 h 46005"/>
                <a:gd name="connsiteX9" fmla="*/ 21068 w 24289"/>
                <a:gd name="connsiteY9" fmla="*/ -180 h 46005"/>
                <a:gd name="connsiteX10" fmla="*/ 21068 w 24289"/>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9" h="46005">
                  <a:moveTo>
                    <a:pt x="20687" y="9154"/>
                  </a:moveTo>
                  <a:cubicBezTo>
                    <a:pt x="16592" y="8859"/>
                    <a:pt x="12495" y="10602"/>
                    <a:pt x="9923" y="13822"/>
                  </a:cubicBezTo>
                  <a:cubicBezTo>
                    <a:pt x="7351" y="17422"/>
                    <a:pt x="6114" y="21785"/>
                    <a:pt x="6304" y="26204"/>
                  </a:cubicBezTo>
                  <a:lnTo>
                    <a:pt x="6304" y="45826"/>
                  </a:lnTo>
                  <a:lnTo>
                    <a:pt x="-3221" y="45826"/>
                  </a:lnTo>
                  <a:lnTo>
                    <a:pt x="-3221" y="201"/>
                  </a:lnTo>
                  <a:lnTo>
                    <a:pt x="6304" y="201"/>
                  </a:lnTo>
                  <a:lnTo>
                    <a:pt x="6304" y="9726"/>
                  </a:lnTo>
                  <a:cubicBezTo>
                    <a:pt x="7732" y="6888"/>
                    <a:pt x="9923" y="4459"/>
                    <a:pt x="12590" y="2677"/>
                  </a:cubicBezTo>
                  <a:cubicBezTo>
                    <a:pt x="15066" y="934"/>
                    <a:pt x="18020" y="-56"/>
                    <a:pt x="21068" y="-180"/>
                  </a:cubicBezTo>
                  <a:lnTo>
                    <a:pt x="21068" y="9345"/>
                  </a:lnTo>
                  <a:close/>
                </a:path>
              </a:pathLst>
            </a:custGeom>
            <a:solidFill>
              <a:srgbClr val="6D6E71"/>
            </a:solidFill>
            <a:ln w="9525" cap="flat">
              <a:noFill/>
              <a:prstDash val="solid"/>
              <a:miter/>
            </a:ln>
          </p:spPr>
          <p:txBody>
            <a:bodyPr rtlCol="0" anchor="ctr"/>
            <a:lstStyle/>
            <a:p>
              <a:endParaRPr lang="en-US"/>
            </a:p>
          </p:txBody>
        </p:sp>
        <p:sp>
          <p:nvSpPr>
            <p:cNvPr id="410" name="Freeform: Shape 409">
              <a:extLst>
                <a:ext uri="{FF2B5EF4-FFF2-40B4-BE49-F238E27FC236}">
                  <a16:creationId xmlns:a16="http://schemas.microsoft.com/office/drawing/2014/main" id="{1DBD46EE-01EB-4ED8-B5BB-31CD62E30A55}"/>
                </a:ext>
              </a:extLst>
            </p:cNvPr>
            <p:cNvSpPr/>
            <p:nvPr/>
          </p:nvSpPr>
          <p:spPr>
            <a:xfrm>
              <a:off x="7663229" y="3363178"/>
              <a:ext cx="58046" cy="67766"/>
            </a:xfrm>
            <a:custGeom>
              <a:avLst/>
              <a:gdLst>
                <a:gd name="connsiteX0" fmla="*/ 37193 w 40652"/>
                <a:gd name="connsiteY0" fmla="*/ 46600 h 47459"/>
                <a:gd name="connsiteX1" fmla="*/ 28431 w 40652"/>
                <a:gd name="connsiteY1" fmla="*/ 46600 h 47459"/>
                <a:gd name="connsiteX2" fmla="*/ 28431 w 40652"/>
                <a:gd name="connsiteY2" fmla="*/ 40504 h 47459"/>
                <a:gd name="connsiteX3" fmla="*/ 13190 w 40652"/>
                <a:gd name="connsiteY3" fmla="*/ 47267 h 47459"/>
                <a:gd name="connsiteX4" fmla="*/ 1475 w 40652"/>
                <a:gd name="connsiteY4" fmla="*/ 43171 h 47459"/>
                <a:gd name="connsiteX5" fmla="*/ -3193 w 40652"/>
                <a:gd name="connsiteY5" fmla="*/ 32408 h 47459"/>
                <a:gd name="connsiteX6" fmla="*/ 1761 w 40652"/>
                <a:gd name="connsiteY6" fmla="*/ 22406 h 47459"/>
                <a:gd name="connsiteX7" fmla="*/ 15192 w 40652"/>
                <a:gd name="connsiteY7" fmla="*/ 19073 h 47459"/>
                <a:gd name="connsiteX8" fmla="*/ 27668 w 40652"/>
                <a:gd name="connsiteY8" fmla="*/ 19073 h 47459"/>
                <a:gd name="connsiteX9" fmla="*/ 27668 w 40652"/>
                <a:gd name="connsiteY9" fmla="*/ 17358 h 47459"/>
                <a:gd name="connsiteX10" fmla="*/ 17478 w 40652"/>
                <a:gd name="connsiteY10" fmla="*/ 7833 h 47459"/>
                <a:gd name="connsiteX11" fmla="*/ 4333 w 40652"/>
                <a:gd name="connsiteY11" fmla="*/ 12501 h 47459"/>
                <a:gd name="connsiteX12" fmla="*/ 47 w 40652"/>
                <a:gd name="connsiteY12" fmla="*/ 6500 h 47459"/>
                <a:gd name="connsiteX13" fmla="*/ 19097 w 40652"/>
                <a:gd name="connsiteY13" fmla="*/ -168 h 47459"/>
                <a:gd name="connsiteX14" fmla="*/ 32240 w 40652"/>
                <a:gd name="connsiteY14" fmla="*/ 3928 h 47459"/>
                <a:gd name="connsiteX15" fmla="*/ 37384 w 40652"/>
                <a:gd name="connsiteY15" fmla="*/ 16787 h 47459"/>
                <a:gd name="connsiteX16" fmla="*/ 27668 w 40652"/>
                <a:gd name="connsiteY16" fmla="*/ 29550 h 47459"/>
                <a:gd name="connsiteX17" fmla="*/ 27668 w 40652"/>
                <a:gd name="connsiteY17" fmla="*/ 25741 h 47459"/>
                <a:gd name="connsiteX18" fmla="*/ 16811 w 40652"/>
                <a:gd name="connsiteY18" fmla="*/ 25741 h 47459"/>
                <a:gd name="connsiteX19" fmla="*/ 6428 w 40652"/>
                <a:gd name="connsiteY19" fmla="*/ 32217 h 47459"/>
                <a:gd name="connsiteX20" fmla="*/ 9000 w 40652"/>
                <a:gd name="connsiteY20" fmla="*/ 37361 h 47459"/>
                <a:gd name="connsiteX21" fmla="*/ 24241 w 40652"/>
                <a:gd name="connsiteY21" fmla="*/ 36504 h 47459"/>
                <a:gd name="connsiteX22" fmla="*/ 27573 w 40652"/>
                <a:gd name="connsiteY22" fmla="*/ 29550 h 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652" h="47459">
                  <a:moveTo>
                    <a:pt x="37193" y="46600"/>
                  </a:moveTo>
                  <a:lnTo>
                    <a:pt x="28431" y="46600"/>
                  </a:lnTo>
                  <a:lnTo>
                    <a:pt x="28431" y="40504"/>
                  </a:lnTo>
                  <a:cubicBezTo>
                    <a:pt x="24622" y="44981"/>
                    <a:pt x="19001" y="47476"/>
                    <a:pt x="13190" y="47267"/>
                  </a:cubicBezTo>
                  <a:cubicBezTo>
                    <a:pt x="8904" y="47429"/>
                    <a:pt x="4714" y="45971"/>
                    <a:pt x="1475" y="43171"/>
                  </a:cubicBezTo>
                  <a:cubicBezTo>
                    <a:pt x="-1667" y="40504"/>
                    <a:pt x="-3383" y="36523"/>
                    <a:pt x="-3193" y="32408"/>
                  </a:cubicBezTo>
                  <a:cubicBezTo>
                    <a:pt x="-3479" y="28426"/>
                    <a:pt x="-1572" y="24617"/>
                    <a:pt x="1761" y="22406"/>
                  </a:cubicBezTo>
                  <a:cubicBezTo>
                    <a:pt x="5763" y="19968"/>
                    <a:pt x="10525" y="18806"/>
                    <a:pt x="15192" y="19073"/>
                  </a:cubicBezTo>
                  <a:lnTo>
                    <a:pt x="27668" y="19073"/>
                  </a:lnTo>
                  <a:lnTo>
                    <a:pt x="27668" y="17358"/>
                  </a:lnTo>
                  <a:cubicBezTo>
                    <a:pt x="27668" y="11262"/>
                    <a:pt x="24241" y="7833"/>
                    <a:pt x="17478" y="7833"/>
                  </a:cubicBezTo>
                  <a:cubicBezTo>
                    <a:pt x="12716" y="8005"/>
                    <a:pt x="8144" y="9633"/>
                    <a:pt x="4333" y="12501"/>
                  </a:cubicBezTo>
                  <a:lnTo>
                    <a:pt x="47" y="6500"/>
                  </a:lnTo>
                  <a:cubicBezTo>
                    <a:pt x="5381" y="2119"/>
                    <a:pt x="12144" y="-244"/>
                    <a:pt x="19097" y="-168"/>
                  </a:cubicBezTo>
                  <a:cubicBezTo>
                    <a:pt x="23859" y="-329"/>
                    <a:pt x="28431" y="1118"/>
                    <a:pt x="32240" y="3928"/>
                  </a:cubicBezTo>
                  <a:cubicBezTo>
                    <a:pt x="35861" y="7167"/>
                    <a:pt x="37765" y="11929"/>
                    <a:pt x="37384" y="16787"/>
                  </a:cubicBezTo>
                  <a:close/>
                  <a:moveTo>
                    <a:pt x="27668" y="29550"/>
                  </a:moveTo>
                  <a:lnTo>
                    <a:pt x="27668" y="25741"/>
                  </a:lnTo>
                  <a:lnTo>
                    <a:pt x="16811" y="25741"/>
                  </a:lnTo>
                  <a:cubicBezTo>
                    <a:pt x="9953" y="25741"/>
                    <a:pt x="6428" y="27931"/>
                    <a:pt x="6428" y="32217"/>
                  </a:cubicBezTo>
                  <a:cubicBezTo>
                    <a:pt x="6332" y="34266"/>
                    <a:pt x="7286" y="36208"/>
                    <a:pt x="9000" y="37361"/>
                  </a:cubicBezTo>
                  <a:cubicBezTo>
                    <a:pt x="13858" y="39923"/>
                    <a:pt x="19669" y="39600"/>
                    <a:pt x="24241" y="36504"/>
                  </a:cubicBezTo>
                  <a:cubicBezTo>
                    <a:pt x="26431" y="34884"/>
                    <a:pt x="27668" y="32274"/>
                    <a:pt x="27573" y="29550"/>
                  </a:cubicBezTo>
                  <a:close/>
                </a:path>
              </a:pathLst>
            </a:custGeom>
            <a:solidFill>
              <a:srgbClr val="6D6E71"/>
            </a:solidFill>
            <a:ln w="9525" cap="flat">
              <a:noFill/>
              <a:prstDash val="solid"/>
              <a:miter/>
            </a:ln>
          </p:spPr>
          <p:txBody>
            <a:bodyPr rtlCol="0" anchor="ctr"/>
            <a:lstStyle/>
            <a:p>
              <a:endParaRPr lang="en-US"/>
            </a:p>
          </p:txBody>
        </p:sp>
        <p:sp>
          <p:nvSpPr>
            <p:cNvPr id="411" name="Freeform: Shape 410">
              <a:extLst>
                <a:ext uri="{FF2B5EF4-FFF2-40B4-BE49-F238E27FC236}">
                  <a16:creationId xmlns:a16="http://schemas.microsoft.com/office/drawing/2014/main" id="{9F8880FF-CD7E-4512-A83E-C1E81D8768AD}"/>
                </a:ext>
              </a:extLst>
            </p:cNvPr>
            <p:cNvSpPr/>
            <p:nvPr/>
          </p:nvSpPr>
          <p:spPr>
            <a:xfrm>
              <a:off x="7734944" y="3344290"/>
              <a:ext cx="45289" cy="86638"/>
            </a:xfrm>
            <a:custGeom>
              <a:avLst/>
              <a:gdLst>
                <a:gd name="connsiteX0" fmla="*/ 12115 w 31718"/>
                <a:gd name="connsiteY0" fmla="*/ 21917 h 60676"/>
                <a:gd name="connsiteX1" fmla="*/ 12115 w 31718"/>
                <a:gd name="connsiteY1" fmla="*/ 45064 h 60676"/>
                <a:gd name="connsiteX2" fmla="*/ 13829 w 31718"/>
                <a:gd name="connsiteY2" fmla="*/ 50207 h 60676"/>
                <a:gd name="connsiteX3" fmla="*/ 18687 w 31718"/>
                <a:gd name="connsiteY3" fmla="*/ 52112 h 60676"/>
                <a:gd name="connsiteX4" fmla="*/ 24594 w 31718"/>
                <a:gd name="connsiteY4" fmla="*/ 49159 h 60676"/>
                <a:gd name="connsiteX5" fmla="*/ 28498 w 31718"/>
                <a:gd name="connsiteY5" fmla="*/ 55922 h 60676"/>
                <a:gd name="connsiteX6" fmla="*/ 17355 w 31718"/>
                <a:gd name="connsiteY6" fmla="*/ 60494 h 60676"/>
                <a:gd name="connsiteX7" fmla="*/ 6876 w 31718"/>
                <a:gd name="connsiteY7" fmla="*/ 56208 h 60676"/>
                <a:gd name="connsiteX8" fmla="*/ 2495 w 31718"/>
                <a:gd name="connsiteY8" fmla="*/ 44778 h 60676"/>
                <a:gd name="connsiteX9" fmla="*/ 2495 w 31718"/>
                <a:gd name="connsiteY9" fmla="*/ 21917 h 60676"/>
                <a:gd name="connsiteX10" fmla="*/ -3221 w 31718"/>
                <a:gd name="connsiteY10" fmla="*/ 21917 h 60676"/>
                <a:gd name="connsiteX11" fmla="*/ -3221 w 31718"/>
                <a:gd name="connsiteY11" fmla="*/ 14202 h 60676"/>
                <a:gd name="connsiteX12" fmla="*/ 2495 w 31718"/>
                <a:gd name="connsiteY12" fmla="*/ 14202 h 60676"/>
                <a:gd name="connsiteX13" fmla="*/ 2495 w 31718"/>
                <a:gd name="connsiteY13" fmla="*/ -180 h 60676"/>
                <a:gd name="connsiteX14" fmla="*/ 12020 w 31718"/>
                <a:gd name="connsiteY14" fmla="*/ -180 h 60676"/>
                <a:gd name="connsiteX15" fmla="*/ 12020 w 31718"/>
                <a:gd name="connsiteY15" fmla="*/ 14202 h 60676"/>
                <a:gd name="connsiteX16" fmla="*/ 24022 w 31718"/>
                <a:gd name="connsiteY16" fmla="*/ 14202 h 60676"/>
                <a:gd name="connsiteX17" fmla="*/ 24022 w 31718"/>
                <a:gd name="connsiteY17" fmla="*/ 21917 h 6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676">
                  <a:moveTo>
                    <a:pt x="12115" y="21917"/>
                  </a:moveTo>
                  <a:lnTo>
                    <a:pt x="12115" y="45064"/>
                  </a:lnTo>
                  <a:cubicBezTo>
                    <a:pt x="12020" y="46930"/>
                    <a:pt x="12592" y="48769"/>
                    <a:pt x="13829" y="50207"/>
                  </a:cubicBezTo>
                  <a:cubicBezTo>
                    <a:pt x="15069" y="51550"/>
                    <a:pt x="16878" y="52255"/>
                    <a:pt x="18687" y="52112"/>
                  </a:cubicBezTo>
                  <a:cubicBezTo>
                    <a:pt x="20973" y="51998"/>
                    <a:pt x="23164" y="50931"/>
                    <a:pt x="24594" y="49159"/>
                  </a:cubicBezTo>
                  <a:lnTo>
                    <a:pt x="28498" y="55922"/>
                  </a:lnTo>
                  <a:cubicBezTo>
                    <a:pt x="25545" y="58818"/>
                    <a:pt x="21545" y="60447"/>
                    <a:pt x="17355" y="60494"/>
                  </a:cubicBezTo>
                  <a:cubicBezTo>
                    <a:pt x="13448" y="60570"/>
                    <a:pt x="9639" y="59018"/>
                    <a:pt x="6876" y="56208"/>
                  </a:cubicBezTo>
                  <a:cubicBezTo>
                    <a:pt x="3828" y="53188"/>
                    <a:pt x="2304" y="49036"/>
                    <a:pt x="2495" y="44778"/>
                  </a:cubicBezTo>
                  <a:lnTo>
                    <a:pt x="2495" y="21917"/>
                  </a:lnTo>
                  <a:lnTo>
                    <a:pt x="-3221" y="21917"/>
                  </a:lnTo>
                  <a:lnTo>
                    <a:pt x="-3221" y="14202"/>
                  </a:lnTo>
                  <a:lnTo>
                    <a:pt x="2495" y="14202"/>
                  </a:lnTo>
                  <a:lnTo>
                    <a:pt x="2495" y="-180"/>
                  </a:lnTo>
                  <a:lnTo>
                    <a:pt x="12020" y="-180"/>
                  </a:lnTo>
                  <a:lnTo>
                    <a:pt x="12020" y="14202"/>
                  </a:lnTo>
                  <a:lnTo>
                    <a:pt x="24022" y="14202"/>
                  </a:lnTo>
                  <a:lnTo>
                    <a:pt x="24022" y="21917"/>
                  </a:lnTo>
                  <a:close/>
                </a:path>
              </a:pathLst>
            </a:custGeom>
            <a:solidFill>
              <a:srgbClr val="6D6E71"/>
            </a:solidFill>
            <a:ln w="9525" cap="flat">
              <a:noFill/>
              <a:prstDash val="solid"/>
              <a:miter/>
            </a:ln>
          </p:spPr>
          <p:txBody>
            <a:bodyPr rtlCol="0" anchor="ctr"/>
            <a:lstStyle/>
            <a:p>
              <a:endParaRPr lang="en-US"/>
            </a:p>
          </p:txBody>
        </p:sp>
        <p:sp>
          <p:nvSpPr>
            <p:cNvPr id="412" name="Freeform: Shape 411">
              <a:extLst>
                <a:ext uri="{FF2B5EF4-FFF2-40B4-BE49-F238E27FC236}">
                  <a16:creationId xmlns:a16="http://schemas.microsoft.com/office/drawing/2014/main" id="{65CD879D-32D8-4750-B4FE-9F4E6656F13F}"/>
                </a:ext>
              </a:extLst>
            </p:cNvPr>
            <p:cNvSpPr/>
            <p:nvPr/>
          </p:nvSpPr>
          <p:spPr>
            <a:xfrm>
              <a:off x="7784828" y="3363732"/>
              <a:ext cx="64826" cy="67210"/>
            </a:xfrm>
            <a:custGeom>
              <a:avLst/>
              <a:gdLst>
                <a:gd name="connsiteX0" fmla="*/ 42045 w 45400"/>
                <a:gd name="connsiteY0" fmla="*/ 27543 h 47070"/>
                <a:gd name="connsiteX1" fmla="*/ 6327 w 45400"/>
                <a:gd name="connsiteY1" fmla="*/ 27543 h 47070"/>
                <a:gd name="connsiteX2" fmla="*/ 10898 w 45400"/>
                <a:gd name="connsiteY2" fmla="*/ 35544 h 47070"/>
                <a:gd name="connsiteX3" fmla="*/ 20423 w 45400"/>
                <a:gd name="connsiteY3" fmla="*/ 38592 h 47070"/>
                <a:gd name="connsiteX4" fmla="*/ 33376 w 45400"/>
                <a:gd name="connsiteY4" fmla="*/ 33258 h 47070"/>
                <a:gd name="connsiteX5" fmla="*/ 38901 w 45400"/>
                <a:gd name="connsiteY5" fmla="*/ 39258 h 47070"/>
                <a:gd name="connsiteX6" fmla="*/ 19851 w 45400"/>
                <a:gd name="connsiteY6" fmla="*/ 46879 h 47070"/>
                <a:gd name="connsiteX7" fmla="*/ 3564 w 45400"/>
                <a:gd name="connsiteY7" fmla="*/ 40497 h 47070"/>
                <a:gd name="connsiteX8" fmla="*/ -3198 w 45400"/>
                <a:gd name="connsiteY8" fmla="*/ 23352 h 47070"/>
                <a:gd name="connsiteX9" fmla="*/ 3659 w 45400"/>
                <a:gd name="connsiteY9" fmla="*/ 6207 h 47070"/>
                <a:gd name="connsiteX10" fmla="*/ 19851 w 45400"/>
                <a:gd name="connsiteY10" fmla="*/ -175 h 47070"/>
                <a:gd name="connsiteX11" fmla="*/ 35662 w 45400"/>
                <a:gd name="connsiteY11" fmla="*/ 5445 h 47070"/>
                <a:gd name="connsiteX12" fmla="*/ 42141 w 45400"/>
                <a:gd name="connsiteY12" fmla="*/ 20971 h 47070"/>
                <a:gd name="connsiteX13" fmla="*/ 6327 w 45400"/>
                <a:gd name="connsiteY13" fmla="*/ 20018 h 47070"/>
                <a:gd name="connsiteX14" fmla="*/ 32520 w 45400"/>
                <a:gd name="connsiteY14" fmla="*/ 20018 h 47070"/>
                <a:gd name="connsiteX15" fmla="*/ 28900 w 45400"/>
                <a:gd name="connsiteY15" fmla="*/ 11160 h 47070"/>
                <a:gd name="connsiteX16" fmla="*/ 20042 w 45400"/>
                <a:gd name="connsiteY16" fmla="*/ 8112 h 47070"/>
                <a:gd name="connsiteX17" fmla="*/ 10517 w 45400"/>
                <a:gd name="connsiteY17" fmla="*/ 11350 h 47070"/>
                <a:gd name="connsiteX18" fmla="*/ 6327 w 45400"/>
                <a:gd name="connsiteY18" fmla="*/ 20018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00" h="47070">
                  <a:moveTo>
                    <a:pt x="42045" y="27543"/>
                  </a:moveTo>
                  <a:lnTo>
                    <a:pt x="6327" y="27543"/>
                  </a:lnTo>
                  <a:cubicBezTo>
                    <a:pt x="6517" y="30782"/>
                    <a:pt x="8231" y="33744"/>
                    <a:pt x="10898" y="35544"/>
                  </a:cubicBezTo>
                  <a:cubicBezTo>
                    <a:pt x="13661" y="37592"/>
                    <a:pt x="16993" y="38659"/>
                    <a:pt x="20423" y="38592"/>
                  </a:cubicBezTo>
                  <a:cubicBezTo>
                    <a:pt x="25377" y="38916"/>
                    <a:pt x="30139" y="36944"/>
                    <a:pt x="33376" y="33258"/>
                  </a:cubicBezTo>
                  <a:lnTo>
                    <a:pt x="38901" y="39258"/>
                  </a:lnTo>
                  <a:cubicBezTo>
                    <a:pt x="33853" y="44336"/>
                    <a:pt x="26995" y="47088"/>
                    <a:pt x="19851" y="46879"/>
                  </a:cubicBezTo>
                  <a:cubicBezTo>
                    <a:pt x="13754" y="46974"/>
                    <a:pt x="7945" y="44679"/>
                    <a:pt x="3564" y="40497"/>
                  </a:cubicBezTo>
                  <a:cubicBezTo>
                    <a:pt x="-1008" y="36001"/>
                    <a:pt x="-3485" y="29763"/>
                    <a:pt x="-3198" y="23352"/>
                  </a:cubicBezTo>
                  <a:cubicBezTo>
                    <a:pt x="-3485" y="16913"/>
                    <a:pt x="-1008" y="10665"/>
                    <a:pt x="3659" y="6207"/>
                  </a:cubicBezTo>
                  <a:cubicBezTo>
                    <a:pt x="8040" y="2073"/>
                    <a:pt x="13849" y="-213"/>
                    <a:pt x="19851" y="-175"/>
                  </a:cubicBezTo>
                  <a:cubicBezTo>
                    <a:pt x="25660" y="-298"/>
                    <a:pt x="31281" y="1701"/>
                    <a:pt x="35662" y="5445"/>
                  </a:cubicBezTo>
                  <a:cubicBezTo>
                    <a:pt x="40138" y="9331"/>
                    <a:pt x="42520" y="15075"/>
                    <a:pt x="42141" y="20971"/>
                  </a:cubicBezTo>
                  <a:close/>
                  <a:moveTo>
                    <a:pt x="6327" y="20018"/>
                  </a:moveTo>
                  <a:lnTo>
                    <a:pt x="32520" y="20018"/>
                  </a:lnTo>
                  <a:cubicBezTo>
                    <a:pt x="32711" y="16675"/>
                    <a:pt x="31376" y="13427"/>
                    <a:pt x="28900" y="11160"/>
                  </a:cubicBezTo>
                  <a:cubicBezTo>
                    <a:pt x="26423" y="9103"/>
                    <a:pt x="23279" y="8026"/>
                    <a:pt x="20042" y="8112"/>
                  </a:cubicBezTo>
                  <a:cubicBezTo>
                    <a:pt x="16612" y="8074"/>
                    <a:pt x="13280" y="9217"/>
                    <a:pt x="10517" y="11350"/>
                  </a:cubicBezTo>
                  <a:cubicBezTo>
                    <a:pt x="7754" y="13379"/>
                    <a:pt x="6231" y="16618"/>
                    <a:pt x="6327" y="20018"/>
                  </a:cubicBezTo>
                  <a:close/>
                </a:path>
              </a:pathLst>
            </a:custGeom>
            <a:solidFill>
              <a:srgbClr val="6D6E71"/>
            </a:solidFill>
            <a:ln w="9525" cap="flat">
              <a:noFill/>
              <a:prstDash val="solid"/>
              <a:miter/>
            </a:ln>
          </p:spPr>
          <p:txBody>
            <a:bodyPr rtlCol="0" anchor="ctr"/>
            <a:lstStyle/>
            <a:p>
              <a:endParaRPr lang="en-US"/>
            </a:p>
          </p:txBody>
        </p:sp>
        <p:sp>
          <p:nvSpPr>
            <p:cNvPr id="413" name="Freeform: Shape 412">
              <a:extLst>
                <a:ext uri="{FF2B5EF4-FFF2-40B4-BE49-F238E27FC236}">
                  <a16:creationId xmlns:a16="http://schemas.microsoft.com/office/drawing/2014/main" id="{0D66B285-7153-419E-B820-E5AD04EECFE4}"/>
                </a:ext>
              </a:extLst>
            </p:cNvPr>
            <p:cNvSpPr/>
            <p:nvPr/>
          </p:nvSpPr>
          <p:spPr>
            <a:xfrm>
              <a:off x="7860307" y="3339122"/>
              <a:ext cx="66541" cy="91837"/>
            </a:xfrm>
            <a:custGeom>
              <a:avLst/>
              <a:gdLst>
                <a:gd name="connsiteX0" fmla="*/ 3281 w 46601"/>
                <a:gd name="connsiteY0" fmla="*/ 57541 h 64317"/>
                <a:gd name="connsiteX1" fmla="*/ -3198 w 46601"/>
                <a:gd name="connsiteY1" fmla="*/ 40397 h 64317"/>
                <a:gd name="connsiteX2" fmla="*/ 3471 w 46601"/>
                <a:gd name="connsiteY2" fmla="*/ 23442 h 64317"/>
                <a:gd name="connsiteX3" fmla="*/ 19187 w 46601"/>
                <a:gd name="connsiteY3" fmla="*/ 17060 h 64317"/>
                <a:gd name="connsiteX4" fmla="*/ 33856 w 46601"/>
                <a:gd name="connsiteY4" fmla="*/ 24871 h 64317"/>
                <a:gd name="connsiteX5" fmla="*/ 33856 w 46601"/>
                <a:gd name="connsiteY5" fmla="*/ -180 h 64317"/>
                <a:gd name="connsiteX6" fmla="*/ 43381 w 46601"/>
                <a:gd name="connsiteY6" fmla="*/ -180 h 64317"/>
                <a:gd name="connsiteX7" fmla="*/ 43381 w 46601"/>
                <a:gd name="connsiteY7" fmla="*/ 63447 h 64317"/>
                <a:gd name="connsiteX8" fmla="*/ 33856 w 46601"/>
                <a:gd name="connsiteY8" fmla="*/ 63447 h 64317"/>
                <a:gd name="connsiteX9" fmla="*/ 33856 w 46601"/>
                <a:gd name="connsiteY9" fmla="*/ 56589 h 64317"/>
                <a:gd name="connsiteX10" fmla="*/ 18329 w 46601"/>
                <a:gd name="connsiteY10" fmla="*/ 64114 h 64317"/>
                <a:gd name="connsiteX11" fmla="*/ 3281 w 46601"/>
                <a:gd name="connsiteY11" fmla="*/ 57541 h 64317"/>
                <a:gd name="connsiteX12" fmla="*/ 6422 w 46601"/>
                <a:gd name="connsiteY12" fmla="*/ 40777 h 64317"/>
                <a:gd name="connsiteX13" fmla="*/ 10615 w 46601"/>
                <a:gd name="connsiteY13" fmla="*/ 51445 h 64317"/>
                <a:gd name="connsiteX14" fmla="*/ 20140 w 46601"/>
                <a:gd name="connsiteY14" fmla="*/ 55636 h 64317"/>
                <a:gd name="connsiteX15" fmla="*/ 29665 w 46601"/>
                <a:gd name="connsiteY15" fmla="*/ 51445 h 64317"/>
                <a:gd name="connsiteX16" fmla="*/ 33569 w 46601"/>
                <a:gd name="connsiteY16" fmla="*/ 40777 h 64317"/>
                <a:gd name="connsiteX17" fmla="*/ 29665 w 46601"/>
                <a:gd name="connsiteY17" fmla="*/ 29919 h 64317"/>
                <a:gd name="connsiteX18" fmla="*/ 20140 w 46601"/>
                <a:gd name="connsiteY18" fmla="*/ 25537 h 64317"/>
                <a:gd name="connsiteX19" fmla="*/ 10615 w 46601"/>
                <a:gd name="connsiteY19" fmla="*/ 29919 h 64317"/>
                <a:gd name="connsiteX20" fmla="*/ 6422 w 46601"/>
                <a:gd name="connsiteY20" fmla="*/ 40777 h 6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4317">
                  <a:moveTo>
                    <a:pt x="3281" y="57541"/>
                  </a:moveTo>
                  <a:cubicBezTo>
                    <a:pt x="-1101" y="52960"/>
                    <a:pt x="-3482" y="46759"/>
                    <a:pt x="-3198" y="40397"/>
                  </a:cubicBezTo>
                  <a:cubicBezTo>
                    <a:pt x="-3482" y="34062"/>
                    <a:pt x="-1007" y="27909"/>
                    <a:pt x="3471" y="23442"/>
                  </a:cubicBezTo>
                  <a:cubicBezTo>
                    <a:pt x="7662" y="19298"/>
                    <a:pt x="13280" y="17003"/>
                    <a:pt x="19187" y="17060"/>
                  </a:cubicBezTo>
                  <a:cubicBezTo>
                    <a:pt x="25093" y="16993"/>
                    <a:pt x="30616" y="19937"/>
                    <a:pt x="33856" y="24871"/>
                  </a:cubicBezTo>
                  <a:lnTo>
                    <a:pt x="33856" y="-180"/>
                  </a:lnTo>
                  <a:lnTo>
                    <a:pt x="43381" y="-180"/>
                  </a:lnTo>
                  <a:lnTo>
                    <a:pt x="43381" y="63447"/>
                  </a:lnTo>
                  <a:lnTo>
                    <a:pt x="33856" y="63447"/>
                  </a:lnTo>
                  <a:lnTo>
                    <a:pt x="33856" y="56589"/>
                  </a:lnTo>
                  <a:cubicBezTo>
                    <a:pt x="30330" y="61589"/>
                    <a:pt x="24426" y="64428"/>
                    <a:pt x="18329" y="64114"/>
                  </a:cubicBezTo>
                  <a:cubicBezTo>
                    <a:pt x="12615" y="64114"/>
                    <a:pt x="7185" y="61733"/>
                    <a:pt x="3281" y="57541"/>
                  </a:cubicBezTo>
                  <a:close/>
                  <a:moveTo>
                    <a:pt x="6422" y="40777"/>
                  </a:moveTo>
                  <a:cubicBezTo>
                    <a:pt x="6232" y="44759"/>
                    <a:pt x="7757" y="48626"/>
                    <a:pt x="10615" y="51445"/>
                  </a:cubicBezTo>
                  <a:cubicBezTo>
                    <a:pt x="13092" y="54027"/>
                    <a:pt x="16519" y="55532"/>
                    <a:pt x="20140" y="55636"/>
                  </a:cubicBezTo>
                  <a:cubicBezTo>
                    <a:pt x="23758" y="55636"/>
                    <a:pt x="27188" y="54112"/>
                    <a:pt x="29665" y="51445"/>
                  </a:cubicBezTo>
                  <a:cubicBezTo>
                    <a:pt x="32330" y="48540"/>
                    <a:pt x="33665" y="44711"/>
                    <a:pt x="33569" y="40777"/>
                  </a:cubicBezTo>
                  <a:cubicBezTo>
                    <a:pt x="33665" y="36796"/>
                    <a:pt x="32330" y="32910"/>
                    <a:pt x="29665" y="29919"/>
                  </a:cubicBezTo>
                  <a:cubicBezTo>
                    <a:pt x="27284" y="27138"/>
                    <a:pt x="23758" y="25537"/>
                    <a:pt x="20140" y="25537"/>
                  </a:cubicBezTo>
                  <a:cubicBezTo>
                    <a:pt x="16519" y="25614"/>
                    <a:pt x="12996" y="27204"/>
                    <a:pt x="10615" y="29919"/>
                  </a:cubicBezTo>
                  <a:cubicBezTo>
                    <a:pt x="7852" y="32862"/>
                    <a:pt x="6327" y="36748"/>
                    <a:pt x="6422" y="40777"/>
                  </a:cubicBezTo>
                  <a:close/>
                </a:path>
              </a:pathLst>
            </a:custGeom>
            <a:solidFill>
              <a:srgbClr val="6D6E71"/>
            </a:solidFill>
            <a:ln w="9525" cap="flat">
              <a:noFill/>
              <a:prstDash val="solid"/>
              <a:miter/>
            </a:ln>
          </p:spPr>
          <p:txBody>
            <a:bodyPr rtlCol="0" anchor="ctr"/>
            <a:lstStyle/>
            <a:p>
              <a:endParaRPr lang="en-US"/>
            </a:p>
          </p:txBody>
        </p:sp>
        <p:sp>
          <p:nvSpPr>
            <p:cNvPr id="414" name="Freeform: Shape 413">
              <a:extLst>
                <a:ext uri="{FF2B5EF4-FFF2-40B4-BE49-F238E27FC236}">
                  <a16:creationId xmlns:a16="http://schemas.microsoft.com/office/drawing/2014/main" id="{0CA95584-A52D-434D-B8F7-512ED62E2E9C}"/>
                </a:ext>
              </a:extLst>
            </p:cNvPr>
            <p:cNvSpPr/>
            <p:nvPr/>
          </p:nvSpPr>
          <p:spPr>
            <a:xfrm>
              <a:off x="7975946" y="3337352"/>
              <a:ext cx="45289" cy="92892"/>
            </a:xfrm>
            <a:custGeom>
              <a:avLst/>
              <a:gdLst>
                <a:gd name="connsiteX0" fmla="*/ 12020 w 31718"/>
                <a:gd name="connsiteY0" fmla="*/ 15252 h 65056"/>
                <a:gd name="connsiteX1" fmla="*/ 12020 w 31718"/>
                <a:gd name="connsiteY1" fmla="*/ 19062 h 65056"/>
                <a:gd name="connsiteX2" fmla="*/ 24022 w 31718"/>
                <a:gd name="connsiteY2" fmla="*/ 19062 h 65056"/>
                <a:gd name="connsiteX3" fmla="*/ 24022 w 31718"/>
                <a:gd name="connsiteY3" fmla="*/ 26777 h 65056"/>
                <a:gd name="connsiteX4" fmla="*/ 12020 w 31718"/>
                <a:gd name="connsiteY4" fmla="*/ 26777 h 65056"/>
                <a:gd name="connsiteX5" fmla="*/ 12020 w 31718"/>
                <a:gd name="connsiteY5" fmla="*/ 64877 h 65056"/>
                <a:gd name="connsiteX6" fmla="*/ 2495 w 31718"/>
                <a:gd name="connsiteY6" fmla="*/ 64877 h 65056"/>
                <a:gd name="connsiteX7" fmla="*/ 2495 w 31718"/>
                <a:gd name="connsiteY7" fmla="*/ 26777 h 65056"/>
                <a:gd name="connsiteX8" fmla="*/ -3221 w 31718"/>
                <a:gd name="connsiteY8" fmla="*/ 26777 h 65056"/>
                <a:gd name="connsiteX9" fmla="*/ -3221 w 31718"/>
                <a:gd name="connsiteY9" fmla="*/ 19062 h 65056"/>
                <a:gd name="connsiteX10" fmla="*/ 2495 w 31718"/>
                <a:gd name="connsiteY10" fmla="*/ 19062 h 65056"/>
                <a:gd name="connsiteX11" fmla="*/ 2495 w 31718"/>
                <a:gd name="connsiteY11" fmla="*/ 15537 h 65056"/>
                <a:gd name="connsiteX12" fmla="*/ 6781 w 31718"/>
                <a:gd name="connsiteY12" fmla="*/ 4108 h 65056"/>
                <a:gd name="connsiteX13" fmla="*/ 17259 w 31718"/>
                <a:gd name="connsiteY13" fmla="*/ -178 h 65056"/>
                <a:gd name="connsiteX14" fmla="*/ 28498 w 31718"/>
                <a:gd name="connsiteY14" fmla="*/ 4393 h 65056"/>
                <a:gd name="connsiteX15" fmla="*/ 24498 w 31718"/>
                <a:gd name="connsiteY15" fmla="*/ 11156 h 65056"/>
                <a:gd name="connsiteX16" fmla="*/ 18592 w 31718"/>
                <a:gd name="connsiteY16" fmla="*/ 8108 h 65056"/>
                <a:gd name="connsiteX17" fmla="*/ 13829 w 31718"/>
                <a:gd name="connsiteY17" fmla="*/ 10108 h 65056"/>
                <a:gd name="connsiteX18" fmla="*/ 12020 w 31718"/>
                <a:gd name="connsiteY18" fmla="*/ 15252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5056">
                  <a:moveTo>
                    <a:pt x="12020" y="15252"/>
                  </a:moveTo>
                  <a:lnTo>
                    <a:pt x="12020" y="19062"/>
                  </a:lnTo>
                  <a:lnTo>
                    <a:pt x="24022" y="19062"/>
                  </a:lnTo>
                  <a:lnTo>
                    <a:pt x="24022" y="26777"/>
                  </a:lnTo>
                  <a:lnTo>
                    <a:pt x="12020" y="26777"/>
                  </a:lnTo>
                  <a:lnTo>
                    <a:pt x="12020" y="64877"/>
                  </a:lnTo>
                  <a:lnTo>
                    <a:pt x="2495" y="64877"/>
                  </a:lnTo>
                  <a:lnTo>
                    <a:pt x="2495" y="26777"/>
                  </a:lnTo>
                  <a:lnTo>
                    <a:pt x="-3221" y="26777"/>
                  </a:lnTo>
                  <a:lnTo>
                    <a:pt x="-3221" y="19062"/>
                  </a:lnTo>
                  <a:lnTo>
                    <a:pt x="2495" y="19062"/>
                  </a:lnTo>
                  <a:lnTo>
                    <a:pt x="2495" y="15537"/>
                  </a:lnTo>
                  <a:cubicBezTo>
                    <a:pt x="2304" y="11299"/>
                    <a:pt x="3828" y="7146"/>
                    <a:pt x="6781" y="4108"/>
                  </a:cubicBezTo>
                  <a:cubicBezTo>
                    <a:pt x="9544" y="1317"/>
                    <a:pt x="13353" y="-236"/>
                    <a:pt x="17259" y="-178"/>
                  </a:cubicBezTo>
                  <a:cubicBezTo>
                    <a:pt x="21450" y="-141"/>
                    <a:pt x="25450" y="1498"/>
                    <a:pt x="28498" y="4393"/>
                  </a:cubicBezTo>
                  <a:lnTo>
                    <a:pt x="24498" y="11156"/>
                  </a:lnTo>
                  <a:cubicBezTo>
                    <a:pt x="23068" y="9356"/>
                    <a:pt x="20878" y="8241"/>
                    <a:pt x="18592" y="8108"/>
                  </a:cubicBezTo>
                  <a:cubicBezTo>
                    <a:pt x="16783" y="7994"/>
                    <a:pt x="14973" y="8737"/>
                    <a:pt x="13829" y="10108"/>
                  </a:cubicBezTo>
                  <a:cubicBezTo>
                    <a:pt x="12592" y="11528"/>
                    <a:pt x="11925" y="13366"/>
                    <a:pt x="12020" y="15252"/>
                  </a:cubicBezTo>
                  <a:close/>
                </a:path>
              </a:pathLst>
            </a:custGeom>
            <a:solidFill>
              <a:srgbClr val="6D6E71"/>
            </a:solidFill>
            <a:ln w="9525" cap="flat">
              <a:noFill/>
              <a:prstDash val="solid"/>
              <a:miter/>
            </a:ln>
          </p:spPr>
          <p:txBody>
            <a:bodyPr rtlCol="0" anchor="ctr"/>
            <a:lstStyle/>
            <a:p>
              <a:endParaRPr lang="en-US"/>
            </a:p>
          </p:txBody>
        </p:sp>
        <p:sp>
          <p:nvSpPr>
            <p:cNvPr id="415" name="Freeform: Shape 414">
              <a:extLst>
                <a:ext uri="{FF2B5EF4-FFF2-40B4-BE49-F238E27FC236}">
                  <a16:creationId xmlns:a16="http://schemas.microsoft.com/office/drawing/2014/main" id="{69DA51C9-2049-4DC8-82E4-4D5AE3829991}"/>
                </a:ext>
              </a:extLst>
            </p:cNvPr>
            <p:cNvSpPr/>
            <p:nvPr/>
          </p:nvSpPr>
          <p:spPr>
            <a:xfrm>
              <a:off x="8022189" y="3363739"/>
              <a:ext cx="68547" cy="67186"/>
            </a:xfrm>
            <a:custGeom>
              <a:avLst/>
              <a:gdLst>
                <a:gd name="connsiteX0" fmla="*/ 37928 w 48006"/>
                <a:gd name="connsiteY0" fmla="*/ 40015 h 47053"/>
                <a:gd name="connsiteX1" fmla="*/ 3637 w 48006"/>
                <a:gd name="connsiteY1" fmla="*/ 40015 h 47053"/>
                <a:gd name="connsiteX2" fmla="*/ 3637 w 48006"/>
                <a:gd name="connsiteY2" fmla="*/ 6678 h 47053"/>
                <a:gd name="connsiteX3" fmla="*/ 37928 w 48006"/>
                <a:gd name="connsiteY3" fmla="*/ 6678 h 47053"/>
                <a:gd name="connsiteX4" fmla="*/ 37928 w 48006"/>
                <a:gd name="connsiteY4" fmla="*/ 40015 h 47053"/>
                <a:gd name="connsiteX5" fmla="*/ 10495 w 48006"/>
                <a:gd name="connsiteY5" fmla="*/ 34110 h 47053"/>
                <a:gd name="connsiteX6" fmla="*/ 20782 w 48006"/>
                <a:gd name="connsiteY6" fmla="*/ 38301 h 47053"/>
                <a:gd name="connsiteX7" fmla="*/ 31163 w 48006"/>
                <a:gd name="connsiteY7" fmla="*/ 34110 h 47053"/>
                <a:gd name="connsiteX8" fmla="*/ 31163 w 48006"/>
                <a:gd name="connsiteY8" fmla="*/ 12583 h 47053"/>
                <a:gd name="connsiteX9" fmla="*/ 20782 w 48006"/>
                <a:gd name="connsiteY9" fmla="*/ 8487 h 47053"/>
                <a:gd name="connsiteX10" fmla="*/ 10495 w 48006"/>
                <a:gd name="connsiteY10" fmla="*/ 12583 h 47053"/>
                <a:gd name="connsiteX11" fmla="*/ 10495 w 48006"/>
                <a:gd name="connsiteY11"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7053">
                  <a:moveTo>
                    <a:pt x="37928" y="40015"/>
                  </a:moveTo>
                  <a:cubicBezTo>
                    <a:pt x="28308" y="49159"/>
                    <a:pt x="13257" y="49159"/>
                    <a:pt x="3637" y="40015"/>
                  </a:cubicBezTo>
                  <a:cubicBezTo>
                    <a:pt x="-5507" y="30776"/>
                    <a:pt x="-5507" y="15917"/>
                    <a:pt x="3637" y="6678"/>
                  </a:cubicBezTo>
                  <a:cubicBezTo>
                    <a:pt x="13257" y="-2466"/>
                    <a:pt x="28308" y="-2466"/>
                    <a:pt x="37928" y="6678"/>
                  </a:cubicBezTo>
                  <a:cubicBezTo>
                    <a:pt x="47071" y="15917"/>
                    <a:pt x="47071" y="30776"/>
                    <a:pt x="37928" y="40015"/>
                  </a:cubicBezTo>
                  <a:close/>
                  <a:moveTo>
                    <a:pt x="10495" y="34110"/>
                  </a:moveTo>
                  <a:cubicBezTo>
                    <a:pt x="13162" y="36891"/>
                    <a:pt x="16876" y="38415"/>
                    <a:pt x="20782" y="38301"/>
                  </a:cubicBezTo>
                  <a:cubicBezTo>
                    <a:pt x="24687" y="38396"/>
                    <a:pt x="28403" y="36882"/>
                    <a:pt x="31163" y="34110"/>
                  </a:cubicBezTo>
                  <a:cubicBezTo>
                    <a:pt x="36498" y="27928"/>
                    <a:pt x="36498" y="18765"/>
                    <a:pt x="31163" y="12583"/>
                  </a:cubicBezTo>
                  <a:cubicBezTo>
                    <a:pt x="28403" y="9840"/>
                    <a:pt x="24687" y="8354"/>
                    <a:pt x="20782" y="8487"/>
                  </a:cubicBezTo>
                  <a:cubicBezTo>
                    <a:pt x="16971" y="8335"/>
                    <a:pt x="13162" y="9821"/>
                    <a:pt x="10495" y="12583"/>
                  </a:cubicBezTo>
                  <a:cubicBezTo>
                    <a:pt x="5065" y="18718"/>
                    <a:pt x="5065" y="27976"/>
                    <a:pt x="10495" y="34110"/>
                  </a:cubicBezTo>
                  <a:close/>
                </a:path>
              </a:pathLst>
            </a:custGeom>
            <a:solidFill>
              <a:srgbClr val="6D6E71"/>
            </a:solidFill>
            <a:ln w="9525" cap="flat">
              <a:noFill/>
              <a:prstDash val="solid"/>
              <a:miter/>
            </a:ln>
          </p:spPr>
          <p:txBody>
            <a:bodyPr rtlCol="0" anchor="ctr"/>
            <a:lstStyle/>
            <a:p>
              <a:endParaRPr lang="en-US"/>
            </a:p>
          </p:txBody>
        </p:sp>
        <p:sp>
          <p:nvSpPr>
            <p:cNvPr id="416" name="Freeform: Shape 415">
              <a:extLst>
                <a:ext uri="{FF2B5EF4-FFF2-40B4-BE49-F238E27FC236}">
                  <a16:creationId xmlns:a16="http://schemas.microsoft.com/office/drawing/2014/main" id="{01D51055-F36E-43CC-A6A1-5FE41F115DAD}"/>
                </a:ext>
              </a:extLst>
            </p:cNvPr>
            <p:cNvSpPr/>
            <p:nvPr/>
          </p:nvSpPr>
          <p:spPr>
            <a:xfrm>
              <a:off x="8106375" y="3364283"/>
              <a:ext cx="34682" cy="65690"/>
            </a:xfrm>
            <a:custGeom>
              <a:avLst/>
              <a:gdLst>
                <a:gd name="connsiteX0" fmla="*/ 20687 w 24289"/>
                <a:gd name="connsiteY0" fmla="*/ 9154 h 46005"/>
                <a:gd name="connsiteX1" fmla="*/ 9925 w 24289"/>
                <a:gd name="connsiteY1" fmla="*/ 13822 h 46005"/>
                <a:gd name="connsiteX2" fmla="*/ 6304 w 24289"/>
                <a:gd name="connsiteY2" fmla="*/ 26204 h 46005"/>
                <a:gd name="connsiteX3" fmla="*/ 6304 w 24289"/>
                <a:gd name="connsiteY3" fmla="*/ 45826 h 46005"/>
                <a:gd name="connsiteX4" fmla="*/ -3221 w 24289"/>
                <a:gd name="connsiteY4" fmla="*/ 45826 h 46005"/>
                <a:gd name="connsiteX5" fmla="*/ -3221 w 24289"/>
                <a:gd name="connsiteY5" fmla="*/ 201 h 46005"/>
                <a:gd name="connsiteX6" fmla="*/ 6304 w 24289"/>
                <a:gd name="connsiteY6" fmla="*/ 201 h 46005"/>
                <a:gd name="connsiteX7" fmla="*/ 6304 w 24289"/>
                <a:gd name="connsiteY7" fmla="*/ 9726 h 46005"/>
                <a:gd name="connsiteX8" fmla="*/ 12590 w 24289"/>
                <a:gd name="connsiteY8" fmla="*/ 2677 h 46005"/>
                <a:gd name="connsiteX9" fmla="*/ 21068 w 24289"/>
                <a:gd name="connsiteY9" fmla="*/ -180 h 46005"/>
                <a:gd name="connsiteX10" fmla="*/ 21068 w 24289"/>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9" h="46005">
                  <a:moveTo>
                    <a:pt x="20687" y="9154"/>
                  </a:moveTo>
                  <a:cubicBezTo>
                    <a:pt x="16592" y="8859"/>
                    <a:pt x="12495" y="10602"/>
                    <a:pt x="9925" y="13822"/>
                  </a:cubicBezTo>
                  <a:cubicBezTo>
                    <a:pt x="7353" y="17422"/>
                    <a:pt x="6114" y="21785"/>
                    <a:pt x="6304" y="26204"/>
                  </a:cubicBezTo>
                  <a:lnTo>
                    <a:pt x="6304" y="45826"/>
                  </a:lnTo>
                  <a:lnTo>
                    <a:pt x="-3221" y="45826"/>
                  </a:lnTo>
                  <a:lnTo>
                    <a:pt x="-3221" y="201"/>
                  </a:lnTo>
                  <a:lnTo>
                    <a:pt x="6304" y="201"/>
                  </a:lnTo>
                  <a:lnTo>
                    <a:pt x="6304" y="9726"/>
                  </a:lnTo>
                  <a:cubicBezTo>
                    <a:pt x="7827" y="6935"/>
                    <a:pt x="10018" y="4526"/>
                    <a:pt x="12590" y="2677"/>
                  </a:cubicBezTo>
                  <a:cubicBezTo>
                    <a:pt x="15066" y="934"/>
                    <a:pt x="18020" y="-56"/>
                    <a:pt x="21068" y="-180"/>
                  </a:cubicBezTo>
                  <a:lnTo>
                    <a:pt x="21068" y="9345"/>
                  </a:lnTo>
                  <a:close/>
                </a:path>
              </a:pathLst>
            </a:custGeom>
            <a:solidFill>
              <a:srgbClr val="6D6E71"/>
            </a:solidFill>
            <a:ln w="9525" cap="flat">
              <a:noFill/>
              <a:prstDash val="solid"/>
              <a:miter/>
            </a:ln>
          </p:spPr>
          <p:txBody>
            <a:bodyPr rtlCol="0" anchor="ctr"/>
            <a:lstStyle/>
            <a:p>
              <a:endParaRPr lang="en-US"/>
            </a:p>
          </p:txBody>
        </p:sp>
        <p:sp>
          <p:nvSpPr>
            <p:cNvPr id="417" name="Freeform: Shape 416">
              <a:extLst>
                <a:ext uri="{FF2B5EF4-FFF2-40B4-BE49-F238E27FC236}">
                  <a16:creationId xmlns:a16="http://schemas.microsoft.com/office/drawing/2014/main" id="{DFC012EA-7600-445C-B4DE-8CAC1DA94BE2}"/>
                </a:ext>
              </a:extLst>
            </p:cNvPr>
            <p:cNvSpPr/>
            <p:nvPr/>
          </p:nvSpPr>
          <p:spPr>
            <a:xfrm>
              <a:off x="8188114" y="3363740"/>
              <a:ext cx="59915" cy="66232"/>
            </a:xfrm>
            <a:custGeom>
              <a:avLst/>
              <a:gdLst>
                <a:gd name="connsiteX0" fmla="*/ 6304 w 41961"/>
                <a:gd name="connsiteY0" fmla="*/ 21441 h 46385"/>
                <a:gd name="connsiteX1" fmla="*/ 6304 w 41961"/>
                <a:gd name="connsiteY1" fmla="*/ 46206 h 46385"/>
                <a:gd name="connsiteX2" fmla="*/ -3221 w 41961"/>
                <a:gd name="connsiteY2" fmla="*/ 46206 h 46385"/>
                <a:gd name="connsiteX3" fmla="*/ -3221 w 41961"/>
                <a:gd name="connsiteY3" fmla="*/ 581 h 46385"/>
                <a:gd name="connsiteX4" fmla="*/ 6304 w 41961"/>
                <a:gd name="connsiteY4" fmla="*/ 581 h 46385"/>
                <a:gd name="connsiteX5" fmla="*/ 6304 w 41961"/>
                <a:gd name="connsiteY5" fmla="*/ 8868 h 46385"/>
                <a:gd name="connsiteX6" fmla="*/ 30593 w 41961"/>
                <a:gd name="connsiteY6" fmla="*/ 2134 h 46385"/>
                <a:gd name="connsiteX7" fmla="*/ 33926 w 41961"/>
                <a:gd name="connsiteY7" fmla="*/ 4582 h 46385"/>
                <a:gd name="connsiteX8" fmla="*/ 38688 w 41961"/>
                <a:gd name="connsiteY8" fmla="*/ 18202 h 46385"/>
                <a:gd name="connsiteX9" fmla="*/ 38688 w 41961"/>
                <a:gd name="connsiteY9" fmla="*/ 46206 h 46385"/>
                <a:gd name="connsiteX10" fmla="*/ 29163 w 41961"/>
                <a:gd name="connsiteY10" fmla="*/ 46206 h 46385"/>
                <a:gd name="connsiteX11" fmla="*/ 29163 w 41961"/>
                <a:gd name="connsiteY11" fmla="*/ 21155 h 46385"/>
                <a:gd name="connsiteX12" fmla="*/ 18687 w 41961"/>
                <a:gd name="connsiteY12" fmla="*/ 8487 h 46385"/>
                <a:gd name="connsiteX13" fmla="*/ 10018 w 41961"/>
                <a:gd name="connsiteY13" fmla="*/ 11821 h 46385"/>
                <a:gd name="connsiteX14" fmla="*/ 6304 w 41961"/>
                <a:gd name="connsiteY14" fmla="*/ 21441 h 46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1" h="46385">
                  <a:moveTo>
                    <a:pt x="6304" y="21441"/>
                  </a:moveTo>
                  <a:lnTo>
                    <a:pt x="6304" y="46206"/>
                  </a:lnTo>
                  <a:lnTo>
                    <a:pt x="-3221" y="46206"/>
                  </a:lnTo>
                  <a:lnTo>
                    <a:pt x="-3221" y="581"/>
                  </a:lnTo>
                  <a:lnTo>
                    <a:pt x="6304" y="581"/>
                  </a:lnTo>
                  <a:lnTo>
                    <a:pt x="6304" y="8868"/>
                  </a:lnTo>
                  <a:cubicBezTo>
                    <a:pt x="11162" y="305"/>
                    <a:pt x="22020" y="-2714"/>
                    <a:pt x="30593" y="2134"/>
                  </a:cubicBezTo>
                  <a:cubicBezTo>
                    <a:pt x="31831" y="2820"/>
                    <a:pt x="32879" y="3639"/>
                    <a:pt x="33926" y="4582"/>
                  </a:cubicBezTo>
                  <a:cubicBezTo>
                    <a:pt x="37356" y="8268"/>
                    <a:pt x="39070" y="13202"/>
                    <a:pt x="38688" y="18202"/>
                  </a:cubicBezTo>
                  <a:lnTo>
                    <a:pt x="38688" y="46206"/>
                  </a:lnTo>
                  <a:lnTo>
                    <a:pt x="29163" y="46206"/>
                  </a:lnTo>
                  <a:lnTo>
                    <a:pt x="29163" y="21155"/>
                  </a:lnTo>
                  <a:cubicBezTo>
                    <a:pt x="29163" y="12773"/>
                    <a:pt x="25640" y="8487"/>
                    <a:pt x="18687" y="8487"/>
                  </a:cubicBezTo>
                  <a:cubicBezTo>
                    <a:pt x="15448" y="8458"/>
                    <a:pt x="12399" y="9649"/>
                    <a:pt x="10018" y="11821"/>
                  </a:cubicBezTo>
                  <a:cubicBezTo>
                    <a:pt x="7448" y="14316"/>
                    <a:pt x="6018" y="17840"/>
                    <a:pt x="6304" y="21441"/>
                  </a:cubicBezTo>
                  <a:close/>
                </a:path>
              </a:pathLst>
            </a:custGeom>
            <a:solidFill>
              <a:srgbClr val="6D6E71"/>
            </a:solidFill>
            <a:ln w="9525" cap="flat">
              <a:noFill/>
              <a:prstDash val="solid"/>
              <a:miter/>
            </a:ln>
          </p:spPr>
          <p:txBody>
            <a:bodyPr rtlCol="0" anchor="ctr"/>
            <a:lstStyle/>
            <a:p>
              <a:endParaRPr lang="en-US"/>
            </a:p>
          </p:txBody>
        </p:sp>
        <p:sp>
          <p:nvSpPr>
            <p:cNvPr id="418" name="Freeform: Shape 417">
              <a:extLst>
                <a:ext uri="{FF2B5EF4-FFF2-40B4-BE49-F238E27FC236}">
                  <a16:creationId xmlns:a16="http://schemas.microsoft.com/office/drawing/2014/main" id="{83E42540-35CC-4BC6-A76D-C7F0B3A27805}"/>
                </a:ext>
              </a:extLst>
            </p:cNvPr>
            <p:cNvSpPr/>
            <p:nvPr/>
          </p:nvSpPr>
          <p:spPr>
            <a:xfrm>
              <a:off x="8263462" y="3363739"/>
              <a:ext cx="68547" cy="67186"/>
            </a:xfrm>
            <a:custGeom>
              <a:avLst/>
              <a:gdLst>
                <a:gd name="connsiteX0" fmla="*/ 37928 w 48006"/>
                <a:gd name="connsiteY0" fmla="*/ 40015 h 47053"/>
                <a:gd name="connsiteX1" fmla="*/ 3637 w 48006"/>
                <a:gd name="connsiteY1" fmla="*/ 40015 h 47053"/>
                <a:gd name="connsiteX2" fmla="*/ 3637 w 48006"/>
                <a:gd name="connsiteY2" fmla="*/ 6678 h 47053"/>
                <a:gd name="connsiteX3" fmla="*/ 37928 w 48006"/>
                <a:gd name="connsiteY3" fmla="*/ 6678 h 47053"/>
                <a:gd name="connsiteX4" fmla="*/ 37928 w 48006"/>
                <a:gd name="connsiteY4" fmla="*/ 40015 h 47053"/>
                <a:gd name="connsiteX5" fmla="*/ 10495 w 48006"/>
                <a:gd name="connsiteY5" fmla="*/ 34110 h 47053"/>
                <a:gd name="connsiteX6" fmla="*/ 20782 w 48006"/>
                <a:gd name="connsiteY6" fmla="*/ 38301 h 47053"/>
                <a:gd name="connsiteX7" fmla="*/ 31163 w 48006"/>
                <a:gd name="connsiteY7" fmla="*/ 34110 h 47053"/>
                <a:gd name="connsiteX8" fmla="*/ 31163 w 48006"/>
                <a:gd name="connsiteY8" fmla="*/ 12583 h 47053"/>
                <a:gd name="connsiteX9" fmla="*/ 20782 w 48006"/>
                <a:gd name="connsiteY9" fmla="*/ 8487 h 47053"/>
                <a:gd name="connsiteX10" fmla="*/ 10495 w 48006"/>
                <a:gd name="connsiteY10" fmla="*/ 12583 h 47053"/>
                <a:gd name="connsiteX11" fmla="*/ 10495 w 48006"/>
                <a:gd name="connsiteY11"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7053">
                  <a:moveTo>
                    <a:pt x="37928" y="40015"/>
                  </a:moveTo>
                  <a:cubicBezTo>
                    <a:pt x="28308" y="49159"/>
                    <a:pt x="13257" y="49159"/>
                    <a:pt x="3637" y="40015"/>
                  </a:cubicBezTo>
                  <a:cubicBezTo>
                    <a:pt x="-5507" y="30776"/>
                    <a:pt x="-5507" y="15917"/>
                    <a:pt x="3637" y="6678"/>
                  </a:cubicBezTo>
                  <a:cubicBezTo>
                    <a:pt x="13257" y="-2466"/>
                    <a:pt x="28308" y="-2466"/>
                    <a:pt x="37928" y="6678"/>
                  </a:cubicBezTo>
                  <a:cubicBezTo>
                    <a:pt x="47071" y="15917"/>
                    <a:pt x="47071" y="30776"/>
                    <a:pt x="37928" y="40015"/>
                  </a:cubicBezTo>
                  <a:close/>
                  <a:moveTo>
                    <a:pt x="10495" y="34110"/>
                  </a:moveTo>
                  <a:cubicBezTo>
                    <a:pt x="13162" y="36891"/>
                    <a:pt x="16876" y="38415"/>
                    <a:pt x="20782" y="38301"/>
                  </a:cubicBezTo>
                  <a:cubicBezTo>
                    <a:pt x="24687" y="38396"/>
                    <a:pt x="28403" y="36882"/>
                    <a:pt x="31163" y="34110"/>
                  </a:cubicBezTo>
                  <a:cubicBezTo>
                    <a:pt x="36498" y="27928"/>
                    <a:pt x="36498" y="18765"/>
                    <a:pt x="31163" y="12583"/>
                  </a:cubicBezTo>
                  <a:cubicBezTo>
                    <a:pt x="28403" y="9840"/>
                    <a:pt x="24687" y="8354"/>
                    <a:pt x="20782" y="8487"/>
                  </a:cubicBezTo>
                  <a:cubicBezTo>
                    <a:pt x="16971" y="8335"/>
                    <a:pt x="13162" y="9821"/>
                    <a:pt x="10495" y="12583"/>
                  </a:cubicBezTo>
                  <a:cubicBezTo>
                    <a:pt x="5065" y="18718"/>
                    <a:pt x="5065" y="27976"/>
                    <a:pt x="10495" y="34110"/>
                  </a:cubicBezTo>
                  <a:close/>
                </a:path>
              </a:pathLst>
            </a:custGeom>
            <a:solidFill>
              <a:srgbClr val="6D6E71"/>
            </a:solidFill>
            <a:ln w="9525" cap="flat">
              <a:noFill/>
              <a:prstDash val="solid"/>
              <a:miter/>
            </a:ln>
          </p:spPr>
          <p:txBody>
            <a:bodyPr rtlCol="0" anchor="ctr"/>
            <a:lstStyle/>
            <a:p>
              <a:endParaRPr lang="en-US"/>
            </a:p>
          </p:txBody>
        </p:sp>
        <p:sp>
          <p:nvSpPr>
            <p:cNvPr id="419" name="Freeform: Shape 418">
              <a:extLst>
                <a:ext uri="{FF2B5EF4-FFF2-40B4-BE49-F238E27FC236}">
                  <a16:creationId xmlns:a16="http://schemas.microsoft.com/office/drawing/2014/main" id="{1B6F3928-D977-4692-9164-716E66433225}"/>
                </a:ext>
              </a:extLst>
            </p:cNvPr>
            <p:cNvSpPr/>
            <p:nvPr/>
          </p:nvSpPr>
          <p:spPr>
            <a:xfrm>
              <a:off x="8347650" y="3363724"/>
              <a:ext cx="59915" cy="66249"/>
            </a:xfrm>
            <a:custGeom>
              <a:avLst/>
              <a:gdLst>
                <a:gd name="connsiteX0" fmla="*/ 6304 w 41961"/>
                <a:gd name="connsiteY0" fmla="*/ 21452 h 46397"/>
                <a:gd name="connsiteX1" fmla="*/ 6304 w 41961"/>
                <a:gd name="connsiteY1" fmla="*/ 46217 h 46397"/>
                <a:gd name="connsiteX2" fmla="*/ -3221 w 41961"/>
                <a:gd name="connsiteY2" fmla="*/ 46217 h 46397"/>
                <a:gd name="connsiteX3" fmla="*/ -3221 w 41961"/>
                <a:gd name="connsiteY3" fmla="*/ 592 h 46397"/>
                <a:gd name="connsiteX4" fmla="*/ 6304 w 41961"/>
                <a:gd name="connsiteY4" fmla="*/ 592 h 46397"/>
                <a:gd name="connsiteX5" fmla="*/ 6304 w 41961"/>
                <a:gd name="connsiteY5" fmla="*/ 8879 h 46397"/>
                <a:gd name="connsiteX6" fmla="*/ 12685 w 41961"/>
                <a:gd name="connsiteY6" fmla="*/ 2307 h 46397"/>
                <a:gd name="connsiteX7" fmla="*/ 21545 w 41961"/>
                <a:gd name="connsiteY7" fmla="*/ -169 h 46397"/>
                <a:gd name="connsiteX8" fmla="*/ 34021 w 41961"/>
                <a:gd name="connsiteY8" fmla="*/ 4593 h 46397"/>
                <a:gd name="connsiteX9" fmla="*/ 38688 w 41961"/>
                <a:gd name="connsiteY9" fmla="*/ 18214 h 46397"/>
                <a:gd name="connsiteX10" fmla="*/ 38688 w 41961"/>
                <a:gd name="connsiteY10" fmla="*/ 46217 h 46397"/>
                <a:gd name="connsiteX11" fmla="*/ 29163 w 41961"/>
                <a:gd name="connsiteY11" fmla="*/ 46217 h 46397"/>
                <a:gd name="connsiteX12" fmla="*/ 29163 w 41961"/>
                <a:gd name="connsiteY12" fmla="*/ 21166 h 46397"/>
                <a:gd name="connsiteX13" fmla="*/ 18687 w 41961"/>
                <a:gd name="connsiteY13" fmla="*/ 8498 h 46397"/>
                <a:gd name="connsiteX14" fmla="*/ 10020 w 41961"/>
                <a:gd name="connsiteY14" fmla="*/ 11832 h 46397"/>
                <a:gd name="connsiteX15" fmla="*/ 6304 w 41961"/>
                <a:gd name="connsiteY15" fmla="*/ 21452 h 46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46397">
                  <a:moveTo>
                    <a:pt x="6304" y="21452"/>
                  </a:moveTo>
                  <a:lnTo>
                    <a:pt x="6304" y="46217"/>
                  </a:lnTo>
                  <a:lnTo>
                    <a:pt x="-3221" y="46217"/>
                  </a:lnTo>
                  <a:lnTo>
                    <a:pt x="-3221" y="592"/>
                  </a:lnTo>
                  <a:lnTo>
                    <a:pt x="6304" y="592"/>
                  </a:lnTo>
                  <a:lnTo>
                    <a:pt x="6304" y="8879"/>
                  </a:lnTo>
                  <a:cubicBezTo>
                    <a:pt x="7827" y="6164"/>
                    <a:pt x="10020" y="3898"/>
                    <a:pt x="12685" y="2307"/>
                  </a:cubicBezTo>
                  <a:cubicBezTo>
                    <a:pt x="15352" y="697"/>
                    <a:pt x="18401" y="-160"/>
                    <a:pt x="21545" y="-169"/>
                  </a:cubicBezTo>
                  <a:cubicBezTo>
                    <a:pt x="26212" y="-332"/>
                    <a:pt x="30689" y="1383"/>
                    <a:pt x="34021" y="4593"/>
                  </a:cubicBezTo>
                  <a:cubicBezTo>
                    <a:pt x="37356" y="8317"/>
                    <a:pt x="39070" y="13232"/>
                    <a:pt x="38688" y="18214"/>
                  </a:cubicBezTo>
                  <a:lnTo>
                    <a:pt x="38688" y="46217"/>
                  </a:lnTo>
                  <a:lnTo>
                    <a:pt x="29163" y="46217"/>
                  </a:lnTo>
                  <a:lnTo>
                    <a:pt x="29163" y="21166"/>
                  </a:lnTo>
                  <a:cubicBezTo>
                    <a:pt x="29163" y="12784"/>
                    <a:pt x="25640" y="8498"/>
                    <a:pt x="18687" y="8498"/>
                  </a:cubicBezTo>
                  <a:cubicBezTo>
                    <a:pt x="15448" y="8470"/>
                    <a:pt x="12402" y="9660"/>
                    <a:pt x="10020" y="11832"/>
                  </a:cubicBezTo>
                  <a:cubicBezTo>
                    <a:pt x="7448" y="14327"/>
                    <a:pt x="6018" y="17852"/>
                    <a:pt x="6304" y="21452"/>
                  </a:cubicBezTo>
                  <a:close/>
                </a:path>
              </a:pathLst>
            </a:custGeom>
            <a:solidFill>
              <a:srgbClr val="6D6E71"/>
            </a:solidFill>
            <a:ln w="9525" cap="flat">
              <a:noFill/>
              <a:prstDash val="solid"/>
              <a:miter/>
            </a:ln>
          </p:spPr>
          <p:txBody>
            <a:bodyPr rtlCol="0" anchor="ctr"/>
            <a:lstStyle/>
            <a:p>
              <a:endParaRPr lang="en-US"/>
            </a:p>
          </p:txBody>
        </p:sp>
        <p:sp>
          <p:nvSpPr>
            <p:cNvPr id="420" name="Freeform: Shape 419">
              <a:extLst>
                <a:ext uri="{FF2B5EF4-FFF2-40B4-BE49-F238E27FC236}">
                  <a16:creationId xmlns:a16="http://schemas.microsoft.com/office/drawing/2014/main" id="{F3DCB8A2-2F31-4784-BA89-E3DD059FCD92}"/>
                </a:ext>
              </a:extLst>
            </p:cNvPr>
            <p:cNvSpPr/>
            <p:nvPr/>
          </p:nvSpPr>
          <p:spPr>
            <a:xfrm>
              <a:off x="8425580" y="3386996"/>
              <a:ext cx="40802" cy="12784"/>
            </a:xfrm>
            <a:custGeom>
              <a:avLst/>
              <a:gdLst>
                <a:gd name="connsiteX0" fmla="*/ -3221 w 28575"/>
                <a:gd name="connsiteY0" fmla="*/ 8774 h 8953"/>
                <a:gd name="connsiteX1" fmla="*/ -3221 w 28575"/>
                <a:gd name="connsiteY1" fmla="*/ -180 h 8953"/>
                <a:gd name="connsiteX2" fmla="*/ 25354 w 28575"/>
                <a:gd name="connsiteY2" fmla="*/ -180 h 8953"/>
                <a:gd name="connsiteX3" fmla="*/ 25354 w 28575"/>
                <a:gd name="connsiteY3" fmla="*/ 8774 h 8953"/>
              </a:gdLst>
              <a:ahLst/>
              <a:cxnLst>
                <a:cxn ang="0">
                  <a:pos x="connsiteX0" y="connsiteY0"/>
                </a:cxn>
                <a:cxn ang="0">
                  <a:pos x="connsiteX1" y="connsiteY1"/>
                </a:cxn>
                <a:cxn ang="0">
                  <a:pos x="connsiteX2" y="connsiteY2"/>
                </a:cxn>
                <a:cxn ang="0">
                  <a:pos x="connsiteX3" y="connsiteY3"/>
                </a:cxn>
              </a:cxnLst>
              <a:rect l="l" t="t" r="r" b="b"/>
              <a:pathLst>
                <a:path w="28575" h="8953">
                  <a:moveTo>
                    <a:pt x="-3221" y="8774"/>
                  </a:moveTo>
                  <a:lnTo>
                    <a:pt x="-3221" y="-180"/>
                  </a:lnTo>
                  <a:lnTo>
                    <a:pt x="25354" y="-180"/>
                  </a:lnTo>
                  <a:lnTo>
                    <a:pt x="25354" y="8774"/>
                  </a:lnTo>
                  <a:close/>
                </a:path>
              </a:pathLst>
            </a:custGeom>
            <a:solidFill>
              <a:srgbClr val="6D6E71"/>
            </a:solidFill>
            <a:ln w="9525" cap="flat">
              <a:noFill/>
              <a:prstDash val="solid"/>
              <a:miter/>
            </a:ln>
          </p:spPr>
          <p:txBody>
            <a:bodyPr rtlCol="0" anchor="ctr"/>
            <a:lstStyle/>
            <a:p>
              <a:endParaRPr lang="en-US"/>
            </a:p>
          </p:txBody>
        </p:sp>
        <p:sp>
          <p:nvSpPr>
            <p:cNvPr id="421" name="Freeform: Shape 420">
              <a:extLst>
                <a:ext uri="{FF2B5EF4-FFF2-40B4-BE49-F238E27FC236}">
                  <a16:creationId xmlns:a16="http://schemas.microsoft.com/office/drawing/2014/main" id="{826EB1B0-32A3-4698-8336-7AB60EA9E40A}"/>
                </a:ext>
              </a:extLst>
            </p:cNvPr>
            <p:cNvSpPr/>
            <p:nvPr/>
          </p:nvSpPr>
          <p:spPr>
            <a:xfrm>
              <a:off x="8474815" y="3364827"/>
              <a:ext cx="66913" cy="65147"/>
            </a:xfrm>
            <a:custGeom>
              <a:avLst/>
              <a:gdLst>
                <a:gd name="connsiteX0" fmla="*/ 15066 w 46862"/>
                <a:gd name="connsiteY0" fmla="*/ 45445 h 45625"/>
                <a:gd name="connsiteX1" fmla="*/ -3221 w 46862"/>
                <a:gd name="connsiteY1" fmla="*/ -180 h 45625"/>
                <a:gd name="connsiteX2" fmla="*/ 6304 w 46862"/>
                <a:gd name="connsiteY2" fmla="*/ -180 h 45625"/>
                <a:gd name="connsiteX3" fmla="*/ 20210 w 46862"/>
                <a:gd name="connsiteY3" fmla="*/ 34301 h 45625"/>
                <a:gd name="connsiteX4" fmla="*/ 34116 w 46862"/>
                <a:gd name="connsiteY4" fmla="*/ -180 h 45625"/>
                <a:gd name="connsiteX5" fmla="*/ 43641 w 46862"/>
                <a:gd name="connsiteY5" fmla="*/ -180 h 45625"/>
                <a:gd name="connsiteX6" fmla="*/ 25354 w 46862"/>
                <a:gd name="connsiteY6" fmla="*/ 45445 h 45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62" h="45625">
                  <a:moveTo>
                    <a:pt x="15066" y="45445"/>
                  </a:moveTo>
                  <a:lnTo>
                    <a:pt x="-3221" y="-180"/>
                  </a:lnTo>
                  <a:lnTo>
                    <a:pt x="6304" y="-180"/>
                  </a:lnTo>
                  <a:lnTo>
                    <a:pt x="20210" y="34301"/>
                  </a:lnTo>
                  <a:lnTo>
                    <a:pt x="34116" y="-180"/>
                  </a:lnTo>
                  <a:lnTo>
                    <a:pt x="43641" y="-180"/>
                  </a:lnTo>
                  <a:lnTo>
                    <a:pt x="25354" y="45445"/>
                  </a:lnTo>
                  <a:close/>
                </a:path>
              </a:pathLst>
            </a:custGeom>
            <a:solidFill>
              <a:srgbClr val="6D6E71"/>
            </a:solidFill>
            <a:ln w="9525" cap="flat">
              <a:noFill/>
              <a:prstDash val="solid"/>
              <a:miter/>
            </a:ln>
          </p:spPr>
          <p:txBody>
            <a:bodyPr rtlCol="0" anchor="ctr"/>
            <a:lstStyle/>
            <a:p>
              <a:endParaRPr lang="en-US"/>
            </a:p>
          </p:txBody>
        </p:sp>
        <p:sp>
          <p:nvSpPr>
            <p:cNvPr id="422" name="Freeform: Shape 421">
              <a:extLst>
                <a:ext uri="{FF2B5EF4-FFF2-40B4-BE49-F238E27FC236}">
                  <a16:creationId xmlns:a16="http://schemas.microsoft.com/office/drawing/2014/main" id="{13A14B2A-61F0-4375-8389-85D09210F8E2}"/>
                </a:ext>
              </a:extLst>
            </p:cNvPr>
            <p:cNvSpPr/>
            <p:nvPr/>
          </p:nvSpPr>
          <p:spPr>
            <a:xfrm>
              <a:off x="8551794" y="3336950"/>
              <a:ext cx="17276" cy="93022"/>
            </a:xfrm>
            <a:custGeom>
              <a:avLst/>
              <a:gdLst>
                <a:gd name="connsiteX0" fmla="*/ -1507 w 12099"/>
                <a:gd name="connsiteY0" fmla="*/ 10199 h 65147"/>
                <a:gd name="connsiteX1" fmla="*/ -3221 w 12099"/>
                <a:gd name="connsiteY1" fmla="*/ 5913 h 65147"/>
                <a:gd name="connsiteX2" fmla="*/ -1507 w 12099"/>
                <a:gd name="connsiteY2" fmla="*/ 1626 h 65147"/>
                <a:gd name="connsiteX3" fmla="*/ 7067 w 12099"/>
                <a:gd name="connsiteY3" fmla="*/ 1578 h 65147"/>
                <a:gd name="connsiteX4" fmla="*/ 7162 w 12099"/>
                <a:gd name="connsiteY4" fmla="*/ 1626 h 65147"/>
                <a:gd name="connsiteX5" fmla="*/ 8876 w 12099"/>
                <a:gd name="connsiteY5" fmla="*/ 5913 h 65147"/>
                <a:gd name="connsiteX6" fmla="*/ 2970 w 12099"/>
                <a:gd name="connsiteY6" fmla="*/ 12009 h 65147"/>
                <a:gd name="connsiteX7" fmla="*/ 2874 w 12099"/>
                <a:gd name="connsiteY7" fmla="*/ 12009 h 65147"/>
                <a:gd name="connsiteX8" fmla="*/ -1507 w 12099"/>
                <a:gd name="connsiteY8" fmla="*/ 10199 h 65147"/>
                <a:gd name="connsiteX9" fmla="*/ 7544 w 12099"/>
                <a:gd name="connsiteY9" fmla="*/ 64968 h 65147"/>
                <a:gd name="connsiteX10" fmla="*/ -1981 w 12099"/>
                <a:gd name="connsiteY10" fmla="*/ 64968 h 65147"/>
                <a:gd name="connsiteX11" fmla="*/ -1981 w 12099"/>
                <a:gd name="connsiteY11" fmla="*/ 19343 h 65147"/>
                <a:gd name="connsiteX12" fmla="*/ 7544 w 12099"/>
                <a:gd name="connsiteY12" fmla="*/ 19343 h 6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099" h="65147">
                  <a:moveTo>
                    <a:pt x="-1507" y="10199"/>
                  </a:moveTo>
                  <a:cubicBezTo>
                    <a:pt x="-2649" y="9065"/>
                    <a:pt x="-3221" y="7513"/>
                    <a:pt x="-3221" y="5913"/>
                  </a:cubicBezTo>
                  <a:cubicBezTo>
                    <a:pt x="-3221" y="4312"/>
                    <a:pt x="-2649" y="2779"/>
                    <a:pt x="-1507" y="1626"/>
                  </a:cubicBezTo>
                  <a:cubicBezTo>
                    <a:pt x="874" y="-764"/>
                    <a:pt x="4686" y="-784"/>
                    <a:pt x="7067" y="1578"/>
                  </a:cubicBezTo>
                  <a:cubicBezTo>
                    <a:pt x="7162" y="1598"/>
                    <a:pt x="7162" y="1607"/>
                    <a:pt x="7162" y="1626"/>
                  </a:cubicBezTo>
                  <a:cubicBezTo>
                    <a:pt x="8304" y="2779"/>
                    <a:pt x="8876" y="4312"/>
                    <a:pt x="8876" y="5913"/>
                  </a:cubicBezTo>
                  <a:cubicBezTo>
                    <a:pt x="8971" y="9227"/>
                    <a:pt x="6304" y="11951"/>
                    <a:pt x="2970" y="12009"/>
                  </a:cubicBezTo>
                  <a:cubicBezTo>
                    <a:pt x="2970" y="12009"/>
                    <a:pt x="2874" y="12009"/>
                    <a:pt x="2874" y="12009"/>
                  </a:cubicBezTo>
                  <a:cubicBezTo>
                    <a:pt x="1256" y="12046"/>
                    <a:pt x="-363" y="11390"/>
                    <a:pt x="-1507" y="10199"/>
                  </a:cubicBezTo>
                  <a:close/>
                  <a:moveTo>
                    <a:pt x="7544" y="64968"/>
                  </a:moveTo>
                  <a:lnTo>
                    <a:pt x="-1981" y="64968"/>
                  </a:lnTo>
                  <a:lnTo>
                    <a:pt x="-1981" y="19343"/>
                  </a:lnTo>
                  <a:lnTo>
                    <a:pt x="7544" y="19343"/>
                  </a:lnTo>
                  <a:close/>
                </a:path>
              </a:pathLst>
            </a:custGeom>
            <a:solidFill>
              <a:srgbClr val="6D6E71"/>
            </a:solidFill>
            <a:ln w="9525" cap="flat">
              <a:noFill/>
              <a:prstDash val="solid"/>
              <a:miter/>
            </a:ln>
          </p:spPr>
          <p:txBody>
            <a:bodyPr rtlCol="0" anchor="ctr"/>
            <a:lstStyle/>
            <a:p>
              <a:endParaRPr lang="en-US"/>
            </a:p>
          </p:txBody>
        </p:sp>
        <p:sp>
          <p:nvSpPr>
            <p:cNvPr id="423" name="Freeform: Shape 422">
              <a:extLst>
                <a:ext uri="{FF2B5EF4-FFF2-40B4-BE49-F238E27FC236}">
                  <a16:creationId xmlns:a16="http://schemas.microsoft.com/office/drawing/2014/main" id="{8478DC14-7353-4CCF-B524-9D19E5FAE2AA}"/>
                </a:ext>
              </a:extLst>
            </p:cNvPr>
            <p:cNvSpPr/>
            <p:nvPr/>
          </p:nvSpPr>
          <p:spPr>
            <a:xfrm>
              <a:off x="8582667" y="3363739"/>
              <a:ext cx="68547" cy="67186"/>
            </a:xfrm>
            <a:custGeom>
              <a:avLst/>
              <a:gdLst>
                <a:gd name="connsiteX0" fmla="*/ 37928 w 48006"/>
                <a:gd name="connsiteY0" fmla="*/ 40015 h 47053"/>
                <a:gd name="connsiteX1" fmla="*/ 3637 w 48006"/>
                <a:gd name="connsiteY1" fmla="*/ 40015 h 47053"/>
                <a:gd name="connsiteX2" fmla="*/ 3637 w 48006"/>
                <a:gd name="connsiteY2" fmla="*/ 6678 h 47053"/>
                <a:gd name="connsiteX3" fmla="*/ 37928 w 48006"/>
                <a:gd name="connsiteY3" fmla="*/ 6678 h 47053"/>
                <a:gd name="connsiteX4" fmla="*/ 37928 w 48006"/>
                <a:gd name="connsiteY4" fmla="*/ 40015 h 47053"/>
                <a:gd name="connsiteX5" fmla="*/ 10495 w 48006"/>
                <a:gd name="connsiteY5" fmla="*/ 34110 h 47053"/>
                <a:gd name="connsiteX6" fmla="*/ 20782 w 48006"/>
                <a:gd name="connsiteY6" fmla="*/ 38301 h 47053"/>
                <a:gd name="connsiteX7" fmla="*/ 31165 w 48006"/>
                <a:gd name="connsiteY7" fmla="*/ 34110 h 47053"/>
                <a:gd name="connsiteX8" fmla="*/ 31165 w 48006"/>
                <a:gd name="connsiteY8" fmla="*/ 12583 h 47053"/>
                <a:gd name="connsiteX9" fmla="*/ 20782 w 48006"/>
                <a:gd name="connsiteY9" fmla="*/ 8487 h 47053"/>
                <a:gd name="connsiteX10" fmla="*/ 10495 w 48006"/>
                <a:gd name="connsiteY10" fmla="*/ 12583 h 47053"/>
                <a:gd name="connsiteX11" fmla="*/ 10495 w 48006"/>
                <a:gd name="connsiteY11"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7053">
                  <a:moveTo>
                    <a:pt x="37928" y="40015"/>
                  </a:moveTo>
                  <a:cubicBezTo>
                    <a:pt x="28308" y="49159"/>
                    <a:pt x="13257" y="49159"/>
                    <a:pt x="3637" y="40015"/>
                  </a:cubicBezTo>
                  <a:cubicBezTo>
                    <a:pt x="-5507" y="30776"/>
                    <a:pt x="-5507" y="15917"/>
                    <a:pt x="3637" y="6678"/>
                  </a:cubicBezTo>
                  <a:cubicBezTo>
                    <a:pt x="13257" y="-2466"/>
                    <a:pt x="28308" y="-2466"/>
                    <a:pt x="37928" y="6678"/>
                  </a:cubicBezTo>
                  <a:cubicBezTo>
                    <a:pt x="47071" y="15917"/>
                    <a:pt x="47071" y="30776"/>
                    <a:pt x="37928" y="40015"/>
                  </a:cubicBezTo>
                  <a:close/>
                  <a:moveTo>
                    <a:pt x="10495" y="34110"/>
                  </a:moveTo>
                  <a:cubicBezTo>
                    <a:pt x="13162" y="36891"/>
                    <a:pt x="16878" y="38415"/>
                    <a:pt x="20782" y="38301"/>
                  </a:cubicBezTo>
                  <a:cubicBezTo>
                    <a:pt x="24687" y="38396"/>
                    <a:pt x="28403" y="36882"/>
                    <a:pt x="31165" y="34110"/>
                  </a:cubicBezTo>
                  <a:cubicBezTo>
                    <a:pt x="36498" y="27928"/>
                    <a:pt x="36498" y="18765"/>
                    <a:pt x="31165" y="12583"/>
                  </a:cubicBezTo>
                  <a:cubicBezTo>
                    <a:pt x="28403" y="9840"/>
                    <a:pt x="24687" y="8354"/>
                    <a:pt x="20782" y="8487"/>
                  </a:cubicBezTo>
                  <a:cubicBezTo>
                    <a:pt x="16971" y="8335"/>
                    <a:pt x="13162" y="9821"/>
                    <a:pt x="10495" y="12583"/>
                  </a:cubicBezTo>
                  <a:cubicBezTo>
                    <a:pt x="5065" y="18718"/>
                    <a:pt x="5065" y="27976"/>
                    <a:pt x="10495" y="34110"/>
                  </a:cubicBezTo>
                  <a:close/>
                </a:path>
              </a:pathLst>
            </a:custGeom>
            <a:solidFill>
              <a:srgbClr val="6D6E71"/>
            </a:solidFill>
            <a:ln w="9525" cap="flat">
              <a:noFill/>
              <a:prstDash val="solid"/>
              <a:miter/>
            </a:ln>
          </p:spPr>
          <p:txBody>
            <a:bodyPr rtlCol="0" anchor="ctr"/>
            <a:lstStyle/>
            <a:p>
              <a:endParaRPr lang="en-US"/>
            </a:p>
          </p:txBody>
        </p:sp>
        <p:sp>
          <p:nvSpPr>
            <p:cNvPr id="424" name="Freeform: Shape 423">
              <a:extLst>
                <a:ext uri="{FF2B5EF4-FFF2-40B4-BE49-F238E27FC236}">
                  <a16:creationId xmlns:a16="http://schemas.microsoft.com/office/drawing/2014/main" id="{F6416786-3F5A-4579-BA40-E0783B4CC606}"/>
                </a:ext>
              </a:extLst>
            </p:cNvPr>
            <p:cNvSpPr/>
            <p:nvPr/>
          </p:nvSpPr>
          <p:spPr>
            <a:xfrm>
              <a:off x="8666854" y="3339122"/>
              <a:ext cx="13601" cy="90850"/>
            </a:xfrm>
            <a:custGeom>
              <a:avLst/>
              <a:gdLst>
                <a:gd name="connsiteX0" fmla="*/ 6304 w 9525"/>
                <a:gd name="connsiteY0" fmla="*/ 63447 h 63626"/>
                <a:gd name="connsiteX1" fmla="*/ -3221 w 9525"/>
                <a:gd name="connsiteY1" fmla="*/ 63447 h 63626"/>
                <a:gd name="connsiteX2" fmla="*/ -3221 w 9525"/>
                <a:gd name="connsiteY2" fmla="*/ -180 h 63626"/>
                <a:gd name="connsiteX3" fmla="*/ 6304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6304" y="63447"/>
                  </a:moveTo>
                  <a:lnTo>
                    <a:pt x="-3221" y="63447"/>
                  </a:lnTo>
                  <a:lnTo>
                    <a:pt x="-3221" y="-180"/>
                  </a:lnTo>
                  <a:lnTo>
                    <a:pt x="6304" y="-180"/>
                  </a:lnTo>
                  <a:close/>
                </a:path>
              </a:pathLst>
            </a:custGeom>
            <a:solidFill>
              <a:srgbClr val="6D6E71"/>
            </a:solidFill>
            <a:ln w="9525" cap="flat">
              <a:noFill/>
              <a:prstDash val="solid"/>
              <a:miter/>
            </a:ln>
          </p:spPr>
          <p:txBody>
            <a:bodyPr rtlCol="0" anchor="ctr"/>
            <a:lstStyle/>
            <a:p>
              <a:endParaRPr lang="en-US"/>
            </a:p>
          </p:txBody>
        </p:sp>
        <p:sp>
          <p:nvSpPr>
            <p:cNvPr id="425" name="Freeform: Shape 424">
              <a:extLst>
                <a:ext uri="{FF2B5EF4-FFF2-40B4-BE49-F238E27FC236}">
                  <a16:creationId xmlns:a16="http://schemas.microsoft.com/office/drawing/2014/main" id="{A3384B24-2CAF-424B-A258-35DCA03A24DA}"/>
                </a:ext>
              </a:extLst>
            </p:cNvPr>
            <p:cNvSpPr/>
            <p:nvPr/>
          </p:nvSpPr>
          <p:spPr>
            <a:xfrm>
              <a:off x="8696199" y="3363729"/>
              <a:ext cx="64826" cy="67216"/>
            </a:xfrm>
            <a:custGeom>
              <a:avLst/>
              <a:gdLst>
                <a:gd name="connsiteX0" fmla="*/ 42141 w 45400"/>
                <a:gd name="connsiteY0" fmla="*/ 27545 h 47074"/>
                <a:gd name="connsiteX1" fmla="*/ 6327 w 45400"/>
                <a:gd name="connsiteY1" fmla="*/ 27545 h 47074"/>
                <a:gd name="connsiteX2" fmla="*/ 10899 w 45400"/>
                <a:gd name="connsiteY2" fmla="*/ 35546 h 47074"/>
                <a:gd name="connsiteX3" fmla="*/ 20424 w 45400"/>
                <a:gd name="connsiteY3" fmla="*/ 38594 h 47074"/>
                <a:gd name="connsiteX4" fmla="*/ 33472 w 45400"/>
                <a:gd name="connsiteY4" fmla="*/ 33260 h 47074"/>
                <a:gd name="connsiteX5" fmla="*/ 38902 w 45400"/>
                <a:gd name="connsiteY5" fmla="*/ 39260 h 47074"/>
                <a:gd name="connsiteX6" fmla="*/ 19852 w 45400"/>
                <a:gd name="connsiteY6" fmla="*/ 46881 h 47074"/>
                <a:gd name="connsiteX7" fmla="*/ 3469 w 45400"/>
                <a:gd name="connsiteY7" fmla="*/ 40499 h 47074"/>
                <a:gd name="connsiteX8" fmla="*/ -3198 w 45400"/>
                <a:gd name="connsiteY8" fmla="*/ 23354 h 47074"/>
                <a:gd name="connsiteX9" fmla="*/ 3660 w 45400"/>
                <a:gd name="connsiteY9" fmla="*/ 6209 h 47074"/>
                <a:gd name="connsiteX10" fmla="*/ 19757 w 45400"/>
                <a:gd name="connsiteY10" fmla="*/ -173 h 47074"/>
                <a:gd name="connsiteX11" fmla="*/ 35567 w 45400"/>
                <a:gd name="connsiteY11" fmla="*/ 5447 h 47074"/>
                <a:gd name="connsiteX12" fmla="*/ 42141 w 45400"/>
                <a:gd name="connsiteY12" fmla="*/ 20972 h 47074"/>
                <a:gd name="connsiteX13" fmla="*/ 6327 w 45400"/>
                <a:gd name="connsiteY13" fmla="*/ 20020 h 47074"/>
                <a:gd name="connsiteX14" fmla="*/ 32521 w 45400"/>
                <a:gd name="connsiteY14" fmla="*/ 20020 h 47074"/>
                <a:gd name="connsiteX15" fmla="*/ 28900 w 45400"/>
                <a:gd name="connsiteY15" fmla="*/ 11162 h 47074"/>
                <a:gd name="connsiteX16" fmla="*/ 20043 w 45400"/>
                <a:gd name="connsiteY16" fmla="*/ 8114 h 47074"/>
                <a:gd name="connsiteX17" fmla="*/ 10518 w 45400"/>
                <a:gd name="connsiteY17" fmla="*/ 11352 h 47074"/>
                <a:gd name="connsiteX18" fmla="*/ 6327 w 45400"/>
                <a:gd name="connsiteY18" fmla="*/ 20020 h 47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00" h="47074">
                  <a:moveTo>
                    <a:pt x="42141" y="27545"/>
                  </a:moveTo>
                  <a:lnTo>
                    <a:pt x="6327" y="27545"/>
                  </a:lnTo>
                  <a:cubicBezTo>
                    <a:pt x="6516" y="30774"/>
                    <a:pt x="8232" y="33717"/>
                    <a:pt x="10899" y="35546"/>
                  </a:cubicBezTo>
                  <a:cubicBezTo>
                    <a:pt x="13659" y="37593"/>
                    <a:pt x="16994" y="38660"/>
                    <a:pt x="20424" y="38594"/>
                  </a:cubicBezTo>
                  <a:cubicBezTo>
                    <a:pt x="25377" y="38889"/>
                    <a:pt x="30140" y="36927"/>
                    <a:pt x="33472" y="33260"/>
                  </a:cubicBezTo>
                  <a:lnTo>
                    <a:pt x="38902" y="39260"/>
                  </a:lnTo>
                  <a:cubicBezTo>
                    <a:pt x="33854" y="44356"/>
                    <a:pt x="26996" y="47118"/>
                    <a:pt x="19852" y="46881"/>
                  </a:cubicBezTo>
                  <a:cubicBezTo>
                    <a:pt x="13755" y="46995"/>
                    <a:pt x="7850" y="44699"/>
                    <a:pt x="3469" y="40499"/>
                  </a:cubicBezTo>
                  <a:cubicBezTo>
                    <a:pt x="-1103" y="35994"/>
                    <a:pt x="-3484" y="29754"/>
                    <a:pt x="-3198" y="23354"/>
                  </a:cubicBezTo>
                  <a:cubicBezTo>
                    <a:pt x="-3484" y="16915"/>
                    <a:pt x="-1007" y="10667"/>
                    <a:pt x="3660" y="6209"/>
                  </a:cubicBezTo>
                  <a:cubicBezTo>
                    <a:pt x="7946" y="2065"/>
                    <a:pt x="13755" y="-221"/>
                    <a:pt x="19757" y="-173"/>
                  </a:cubicBezTo>
                  <a:cubicBezTo>
                    <a:pt x="25566" y="-316"/>
                    <a:pt x="31186" y="1685"/>
                    <a:pt x="35567" y="5447"/>
                  </a:cubicBezTo>
                  <a:cubicBezTo>
                    <a:pt x="40044" y="9314"/>
                    <a:pt x="42520" y="15058"/>
                    <a:pt x="42141" y="20972"/>
                  </a:cubicBezTo>
                  <a:close/>
                  <a:moveTo>
                    <a:pt x="6327" y="20020"/>
                  </a:moveTo>
                  <a:lnTo>
                    <a:pt x="32521" y="20020"/>
                  </a:lnTo>
                  <a:cubicBezTo>
                    <a:pt x="32709" y="16677"/>
                    <a:pt x="31377" y="13429"/>
                    <a:pt x="28900" y="11162"/>
                  </a:cubicBezTo>
                  <a:cubicBezTo>
                    <a:pt x="26424" y="9105"/>
                    <a:pt x="23280" y="8028"/>
                    <a:pt x="20043" y="8114"/>
                  </a:cubicBezTo>
                  <a:cubicBezTo>
                    <a:pt x="16613" y="8076"/>
                    <a:pt x="13280" y="9218"/>
                    <a:pt x="10518" y="11352"/>
                  </a:cubicBezTo>
                  <a:cubicBezTo>
                    <a:pt x="7755" y="13381"/>
                    <a:pt x="6232" y="16620"/>
                    <a:pt x="6327" y="20020"/>
                  </a:cubicBezTo>
                  <a:close/>
                </a:path>
              </a:pathLst>
            </a:custGeom>
            <a:solidFill>
              <a:srgbClr val="6D6E71"/>
            </a:solidFill>
            <a:ln w="9525" cap="flat">
              <a:noFill/>
              <a:prstDash val="solid"/>
              <a:miter/>
            </a:ln>
          </p:spPr>
          <p:txBody>
            <a:bodyPr rtlCol="0" anchor="ctr"/>
            <a:lstStyle/>
            <a:p>
              <a:endParaRPr lang="en-US"/>
            </a:p>
          </p:txBody>
        </p:sp>
        <p:sp>
          <p:nvSpPr>
            <p:cNvPr id="426" name="Freeform: Shape 425">
              <a:extLst>
                <a:ext uri="{FF2B5EF4-FFF2-40B4-BE49-F238E27FC236}">
                  <a16:creationId xmlns:a16="http://schemas.microsoft.com/office/drawing/2014/main" id="{5245392A-8DCF-41B2-871D-FA4056AF69C8}"/>
                </a:ext>
              </a:extLst>
            </p:cNvPr>
            <p:cNvSpPr/>
            <p:nvPr/>
          </p:nvSpPr>
          <p:spPr>
            <a:xfrm>
              <a:off x="8776066" y="3363740"/>
              <a:ext cx="59915" cy="66232"/>
            </a:xfrm>
            <a:custGeom>
              <a:avLst/>
              <a:gdLst>
                <a:gd name="connsiteX0" fmla="*/ 6304 w 41961"/>
                <a:gd name="connsiteY0" fmla="*/ 21441 h 46385"/>
                <a:gd name="connsiteX1" fmla="*/ 6304 w 41961"/>
                <a:gd name="connsiteY1" fmla="*/ 46206 h 46385"/>
                <a:gd name="connsiteX2" fmla="*/ -3221 w 41961"/>
                <a:gd name="connsiteY2" fmla="*/ 46206 h 46385"/>
                <a:gd name="connsiteX3" fmla="*/ -3221 w 41961"/>
                <a:gd name="connsiteY3" fmla="*/ 581 h 46385"/>
                <a:gd name="connsiteX4" fmla="*/ 6304 w 41961"/>
                <a:gd name="connsiteY4" fmla="*/ 581 h 46385"/>
                <a:gd name="connsiteX5" fmla="*/ 6304 w 41961"/>
                <a:gd name="connsiteY5" fmla="*/ 8868 h 46385"/>
                <a:gd name="connsiteX6" fmla="*/ 30593 w 41961"/>
                <a:gd name="connsiteY6" fmla="*/ 2134 h 46385"/>
                <a:gd name="connsiteX7" fmla="*/ 33926 w 41961"/>
                <a:gd name="connsiteY7" fmla="*/ 4582 h 46385"/>
                <a:gd name="connsiteX8" fmla="*/ 38688 w 41961"/>
                <a:gd name="connsiteY8" fmla="*/ 18202 h 46385"/>
                <a:gd name="connsiteX9" fmla="*/ 38688 w 41961"/>
                <a:gd name="connsiteY9" fmla="*/ 46206 h 46385"/>
                <a:gd name="connsiteX10" fmla="*/ 29163 w 41961"/>
                <a:gd name="connsiteY10" fmla="*/ 46206 h 46385"/>
                <a:gd name="connsiteX11" fmla="*/ 29163 w 41961"/>
                <a:gd name="connsiteY11" fmla="*/ 21155 h 46385"/>
                <a:gd name="connsiteX12" fmla="*/ 18783 w 41961"/>
                <a:gd name="connsiteY12" fmla="*/ 8487 h 46385"/>
                <a:gd name="connsiteX13" fmla="*/ 10113 w 41961"/>
                <a:gd name="connsiteY13" fmla="*/ 11821 h 46385"/>
                <a:gd name="connsiteX14" fmla="*/ 6304 w 41961"/>
                <a:gd name="connsiteY14" fmla="*/ 21441 h 46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1" h="46385">
                  <a:moveTo>
                    <a:pt x="6304" y="21441"/>
                  </a:moveTo>
                  <a:lnTo>
                    <a:pt x="6304" y="46206"/>
                  </a:lnTo>
                  <a:lnTo>
                    <a:pt x="-3221" y="46206"/>
                  </a:lnTo>
                  <a:lnTo>
                    <a:pt x="-3221" y="581"/>
                  </a:lnTo>
                  <a:lnTo>
                    <a:pt x="6304" y="581"/>
                  </a:lnTo>
                  <a:lnTo>
                    <a:pt x="6304" y="8868"/>
                  </a:lnTo>
                  <a:cubicBezTo>
                    <a:pt x="11162" y="305"/>
                    <a:pt x="22020" y="-2714"/>
                    <a:pt x="30593" y="2134"/>
                  </a:cubicBezTo>
                  <a:cubicBezTo>
                    <a:pt x="31831" y="2820"/>
                    <a:pt x="32879" y="3639"/>
                    <a:pt x="33926" y="4582"/>
                  </a:cubicBezTo>
                  <a:cubicBezTo>
                    <a:pt x="37356" y="8268"/>
                    <a:pt x="39070" y="13202"/>
                    <a:pt x="38688" y="18202"/>
                  </a:cubicBezTo>
                  <a:lnTo>
                    <a:pt x="38688" y="46206"/>
                  </a:lnTo>
                  <a:lnTo>
                    <a:pt x="29163" y="46206"/>
                  </a:lnTo>
                  <a:lnTo>
                    <a:pt x="29163" y="21155"/>
                  </a:lnTo>
                  <a:cubicBezTo>
                    <a:pt x="29163" y="12773"/>
                    <a:pt x="25736" y="8487"/>
                    <a:pt x="18783" y="8487"/>
                  </a:cubicBezTo>
                  <a:cubicBezTo>
                    <a:pt x="15543" y="8458"/>
                    <a:pt x="12495" y="9649"/>
                    <a:pt x="10113" y="11821"/>
                  </a:cubicBezTo>
                  <a:cubicBezTo>
                    <a:pt x="7448" y="14307"/>
                    <a:pt x="6114" y="17831"/>
                    <a:pt x="6304" y="21441"/>
                  </a:cubicBezTo>
                  <a:close/>
                </a:path>
              </a:pathLst>
            </a:custGeom>
            <a:solidFill>
              <a:srgbClr val="6D6E71"/>
            </a:solidFill>
            <a:ln w="9525" cap="flat">
              <a:noFill/>
              <a:prstDash val="solid"/>
              <a:miter/>
            </a:ln>
          </p:spPr>
          <p:txBody>
            <a:bodyPr rtlCol="0" anchor="ctr"/>
            <a:lstStyle/>
            <a:p>
              <a:endParaRPr lang="en-US"/>
            </a:p>
          </p:txBody>
        </p:sp>
        <p:sp>
          <p:nvSpPr>
            <p:cNvPr id="427" name="Freeform: Shape 426">
              <a:extLst>
                <a:ext uri="{FF2B5EF4-FFF2-40B4-BE49-F238E27FC236}">
                  <a16:creationId xmlns:a16="http://schemas.microsoft.com/office/drawing/2014/main" id="{BF6569AD-0878-44B3-AD27-455BFFBC26CD}"/>
                </a:ext>
              </a:extLst>
            </p:cNvPr>
            <p:cNvSpPr/>
            <p:nvPr/>
          </p:nvSpPr>
          <p:spPr>
            <a:xfrm>
              <a:off x="8850053" y="3344290"/>
              <a:ext cx="45289" cy="86637"/>
            </a:xfrm>
            <a:custGeom>
              <a:avLst/>
              <a:gdLst>
                <a:gd name="connsiteX0" fmla="*/ 12115 w 31718"/>
                <a:gd name="connsiteY0" fmla="*/ 21917 h 60675"/>
                <a:gd name="connsiteX1" fmla="*/ 12115 w 31718"/>
                <a:gd name="connsiteY1" fmla="*/ 45064 h 60675"/>
                <a:gd name="connsiteX2" fmla="*/ 13829 w 31718"/>
                <a:gd name="connsiteY2" fmla="*/ 50207 h 60675"/>
                <a:gd name="connsiteX3" fmla="*/ 18592 w 31718"/>
                <a:gd name="connsiteY3" fmla="*/ 52112 h 60675"/>
                <a:gd name="connsiteX4" fmla="*/ 24498 w 31718"/>
                <a:gd name="connsiteY4" fmla="*/ 49159 h 60675"/>
                <a:gd name="connsiteX5" fmla="*/ 28498 w 31718"/>
                <a:gd name="connsiteY5" fmla="*/ 55922 h 60675"/>
                <a:gd name="connsiteX6" fmla="*/ 17259 w 31718"/>
                <a:gd name="connsiteY6" fmla="*/ 60494 h 60675"/>
                <a:gd name="connsiteX7" fmla="*/ 6876 w 31718"/>
                <a:gd name="connsiteY7" fmla="*/ 56208 h 60675"/>
                <a:gd name="connsiteX8" fmla="*/ 2495 w 31718"/>
                <a:gd name="connsiteY8" fmla="*/ 44778 h 60675"/>
                <a:gd name="connsiteX9" fmla="*/ 2495 w 31718"/>
                <a:gd name="connsiteY9" fmla="*/ 21917 h 60675"/>
                <a:gd name="connsiteX10" fmla="*/ -3221 w 31718"/>
                <a:gd name="connsiteY10" fmla="*/ 21917 h 60675"/>
                <a:gd name="connsiteX11" fmla="*/ -3221 w 31718"/>
                <a:gd name="connsiteY11" fmla="*/ 14202 h 60675"/>
                <a:gd name="connsiteX12" fmla="*/ 2495 w 31718"/>
                <a:gd name="connsiteY12" fmla="*/ 14202 h 60675"/>
                <a:gd name="connsiteX13" fmla="*/ 2495 w 31718"/>
                <a:gd name="connsiteY13" fmla="*/ -180 h 60675"/>
                <a:gd name="connsiteX14" fmla="*/ 12020 w 31718"/>
                <a:gd name="connsiteY14" fmla="*/ -180 h 60675"/>
                <a:gd name="connsiteX15" fmla="*/ 12020 w 31718"/>
                <a:gd name="connsiteY15" fmla="*/ 14202 h 60675"/>
                <a:gd name="connsiteX16" fmla="*/ 24022 w 31718"/>
                <a:gd name="connsiteY16" fmla="*/ 14202 h 60675"/>
                <a:gd name="connsiteX17" fmla="*/ 24022 w 31718"/>
                <a:gd name="connsiteY17" fmla="*/ 21917 h 60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675">
                  <a:moveTo>
                    <a:pt x="12115" y="21917"/>
                  </a:moveTo>
                  <a:lnTo>
                    <a:pt x="12115" y="45064"/>
                  </a:lnTo>
                  <a:cubicBezTo>
                    <a:pt x="12020" y="46930"/>
                    <a:pt x="12592" y="48769"/>
                    <a:pt x="13829" y="50207"/>
                  </a:cubicBezTo>
                  <a:cubicBezTo>
                    <a:pt x="15069" y="51531"/>
                    <a:pt x="16783" y="52236"/>
                    <a:pt x="18592" y="52112"/>
                  </a:cubicBezTo>
                  <a:cubicBezTo>
                    <a:pt x="20878" y="52036"/>
                    <a:pt x="23068" y="50959"/>
                    <a:pt x="24498" y="49159"/>
                  </a:cubicBezTo>
                  <a:lnTo>
                    <a:pt x="28498" y="55922"/>
                  </a:lnTo>
                  <a:cubicBezTo>
                    <a:pt x="25450" y="58818"/>
                    <a:pt x="21450" y="60456"/>
                    <a:pt x="17259" y="60494"/>
                  </a:cubicBezTo>
                  <a:cubicBezTo>
                    <a:pt x="13353" y="60542"/>
                    <a:pt x="9639" y="58989"/>
                    <a:pt x="6876" y="56208"/>
                  </a:cubicBezTo>
                  <a:cubicBezTo>
                    <a:pt x="3828" y="53188"/>
                    <a:pt x="2304" y="49036"/>
                    <a:pt x="2495" y="44778"/>
                  </a:cubicBezTo>
                  <a:lnTo>
                    <a:pt x="2495" y="21917"/>
                  </a:lnTo>
                  <a:lnTo>
                    <a:pt x="-3221" y="21917"/>
                  </a:lnTo>
                  <a:lnTo>
                    <a:pt x="-3221" y="14202"/>
                  </a:lnTo>
                  <a:lnTo>
                    <a:pt x="2495" y="14202"/>
                  </a:lnTo>
                  <a:lnTo>
                    <a:pt x="2495" y="-180"/>
                  </a:lnTo>
                  <a:lnTo>
                    <a:pt x="12020" y="-180"/>
                  </a:lnTo>
                  <a:lnTo>
                    <a:pt x="12020" y="14202"/>
                  </a:lnTo>
                  <a:lnTo>
                    <a:pt x="24022" y="14202"/>
                  </a:lnTo>
                  <a:lnTo>
                    <a:pt x="24022" y="21917"/>
                  </a:lnTo>
                  <a:close/>
                </a:path>
              </a:pathLst>
            </a:custGeom>
            <a:solidFill>
              <a:srgbClr val="6D6E71"/>
            </a:solidFill>
            <a:ln w="9525" cap="flat">
              <a:noFill/>
              <a:prstDash val="solid"/>
              <a:miter/>
            </a:ln>
          </p:spPr>
          <p:txBody>
            <a:bodyPr rtlCol="0" anchor="ctr"/>
            <a:lstStyle/>
            <a:p>
              <a:endParaRPr lang="en-US"/>
            </a:p>
          </p:txBody>
        </p:sp>
        <p:sp>
          <p:nvSpPr>
            <p:cNvPr id="428" name="Freeform: Shape 427">
              <a:extLst>
                <a:ext uri="{FF2B5EF4-FFF2-40B4-BE49-F238E27FC236}">
                  <a16:creationId xmlns:a16="http://schemas.microsoft.com/office/drawing/2014/main" id="{5DFF30B9-2B8E-4578-89DB-999B54258217}"/>
                </a:ext>
              </a:extLst>
            </p:cNvPr>
            <p:cNvSpPr/>
            <p:nvPr/>
          </p:nvSpPr>
          <p:spPr>
            <a:xfrm>
              <a:off x="8935465" y="3363739"/>
              <a:ext cx="68547" cy="67186"/>
            </a:xfrm>
            <a:custGeom>
              <a:avLst/>
              <a:gdLst>
                <a:gd name="connsiteX0" fmla="*/ 37928 w 48006"/>
                <a:gd name="connsiteY0" fmla="*/ 40015 h 47053"/>
                <a:gd name="connsiteX1" fmla="*/ 3637 w 48006"/>
                <a:gd name="connsiteY1" fmla="*/ 40015 h 47053"/>
                <a:gd name="connsiteX2" fmla="*/ 3637 w 48006"/>
                <a:gd name="connsiteY2" fmla="*/ 6678 h 47053"/>
                <a:gd name="connsiteX3" fmla="*/ 37928 w 48006"/>
                <a:gd name="connsiteY3" fmla="*/ 6678 h 47053"/>
                <a:gd name="connsiteX4" fmla="*/ 37928 w 48006"/>
                <a:gd name="connsiteY4" fmla="*/ 40015 h 47053"/>
                <a:gd name="connsiteX5" fmla="*/ 10495 w 48006"/>
                <a:gd name="connsiteY5" fmla="*/ 34110 h 47053"/>
                <a:gd name="connsiteX6" fmla="*/ 31070 w 48006"/>
                <a:gd name="connsiteY6" fmla="*/ 34110 h 47053"/>
                <a:gd name="connsiteX7" fmla="*/ 31070 w 48006"/>
                <a:gd name="connsiteY7" fmla="*/ 12583 h 47053"/>
                <a:gd name="connsiteX8" fmla="*/ 10495 w 48006"/>
                <a:gd name="connsiteY8" fmla="*/ 12583 h 47053"/>
                <a:gd name="connsiteX9" fmla="*/ 10495 w 48006"/>
                <a:gd name="connsiteY9"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006" h="47053">
                  <a:moveTo>
                    <a:pt x="37928" y="40015"/>
                  </a:moveTo>
                  <a:cubicBezTo>
                    <a:pt x="28308" y="49159"/>
                    <a:pt x="13257" y="49159"/>
                    <a:pt x="3637" y="40015"/>
                  </a:cubicBezTo>
                  <a:cubicBezTo>
                    <a:pt x="-5507" y="30776"/>
                    <a:pt x="-5507" y="15917"/>
                    <a:pt x="3637" y="6678"/>
                  </a:cubicBezTo>
                  <a:cubicBezTo>
                    <a:pt x="13257" y="-2466"/>
                    <a:pt x="28308" y="-2466"/>
                    <a:pt x="37928" y="6678"/>
                  </a:cubicBezTo>
                  <a:cubicBezTo>
                    <a:pt x="47071" y="15917"/>
                    <a:pt x="47071" y="30776"/>
                    <a:pt x="37928" y="40015"/>
                  </a:cubicBezTo>
                  <a:close/>
                  <a:moveTo>
                    <a:pt x="10495" y="34110"/>
                  </a:moveTo>
                  <a:cubicBezTo>
                    <a:pt x="16211" y="39672"/>
                    <a:pt x="25354" y="39672"/>
                    <a:pt x="31070" y="34110"/>
                  </a:cubicBezTo>
                  <a:cubicBezTo>
                    <a:pt x="36500" y="27976"/>
                    <a:pt x="36500" y="18718"/>
                    <a:pt x="31070" y="12583"/>
                  </a:cubicBezTo>
                  <a:cubicBezTo>
                    <a:pt x="25259" y="7116"/>
                    <a:pt x="16306" y="7116"/>
                    <a:pt x="10495" y="12583"/>
                  </a:cubicBezTo>
                  <a:cubicBezTo>
                    <a:pt x="5067" y="18718"/>
                    <a:pt x="5067" y="27976"/>
                    <a:pt x="10495" y="34110"/>
                  </a:cubicBezTo>
                  <a:close/>
                </a:path>
              </a:pathLst>
            </a:custGeom>
            <a:solidFill>
              <a:srgbClr val="6D6E71"/>
            </a:solidFill>
            <a:ln w="9525" cap="flat">
              <a:noFill/>
              <a:prstDash val="solid"/>
              <a:miter/>
            </a:ln>
          </p:spPr>
          <p:txBody>
            <a:bodyPr rtlCol="0" anchor="ctr"/>
            <a:lstStyle/>
            <a:p>
              <a:endParaRPr lang="en-US"/>
            </a:p>
          </p:txBody>
        </p:sp>
        <p:sp>
          <p:nvSpPr>
            <p:cNvPr id="429" name="Freeform: Shape 428">
              <a:extLst>
                <a:ext uri="{FF2B5EF4-FFF2-40B4-BE49-F238E27FC236}">
                  <a16:creationId xmlns:a16="http://schemas.microsoft.com/office/drawing/2014/main" id="{C1B4ABA8-F8BC-4102-9A58-678F94F8AACB}"/>
                </a:ext>
              </a:extLst>
            </p:cNvPr>
            <p:cNvSpPr/>
            <p:nvPr/>
          </p:nvSpPr>
          <p:spPr>
            <a:xfrm>
              <a:off x="9014621" y="3337350"/>
              <a:ext cx="45289" cy="92895"/>
            </a:xfrm>
            <a:custGeom>
              <a:avLst/>
              <a:gdLst>
                <a:gd name="connsiteX0" fmla="*/ 12113 w 31718"/>
                <a:gd name="connsiteY0" fmla="*/ 15253 h 65058"/>
                <a:gd name="connsiteX1" fmla="*/ 12113 w 31718"/>
                <a:gd name="connsiteY1" fmla="*/ 19063 h 65058"/>
                <a:gd name="connsiteX2" fmla="*/ 24115 w 31718"/>
                <a:gd name="connsiteY2" fmla="*/ 19063 h 65058"/>
                <a:gd name="connsiteX3" fmla="*/ 24115 w 31718"/>
                <a:gd name="connsiteY3" fmla="*/ 26778 h 65058"/>
                <a:gd name="connsiteX4" fmla="*/ 12113 w 31718"/>
                <a:gd name="connsiteY4" fmla="*/ 26778 h 65058"/>
                <a:gd name="connsiteX5" fmla="*/ 12113 w 31718"/>
                <a:gd name="connsiteY5" fmla="*/ 64878 h 65058"/>
                <a:gd name="connsiteX6" fmla="*/ 2588 w 31718"/>
                <a:gd name="connsiteY6" fmla="*/ 64878 h 65058"/>
                <a:gd name="connsiteX7" fmla="*/ 2588 w 31718"/>
                <a:gd name="connsiteY7" fmla="*/ 26778 h 65058"/>
                <a:gd name="connsiteX8" fmla="*/ -3221 w 31718"/>
                <a:gd name="connsiteY8" fmla="*/ 26778 h 65058"/>
                <a:gd name="connsiteX9" fmla="*/ -3221 w 31718"/>
                <a:gd name="connsiteY9" fmla="*/ 19063 h 65058"/>
                <a:gd name="connsiteX10" fmla="*/ 2588 w 31718"/>
                <a:gd name="connsiteY10" fmla="*/ 19063 h 65058"/>
                <a:gd name="connsiteX11" fmla="*/ 2588 w 31718"/>
                <a:gd name="connsiteY11" fmla="*/ 15539 h 65058"/>
                <a:gd name="connsiteX12" fmla="*/ 6876 w 31718"/>
                <a:gd name="connsiteY12" fmla="*/ 4109 h 65058"/>
                <a:gd name="connsiteX13" fmla="*/ 17352 w 31718"/>
                <a:gd name="connsiteY13" fmla="*/ -177 h 65058"/>
                <a:gd name="connsiteX14" fmla="*/ 28498 w 31718"/>
                <a:gd name="connsiteY14" fmla="*/ 4394 h 65058"/>
                <a:gd name="connsiteX15" fmla="*/ 24591 w 31718"/>
                <a:gd name="connsiteY15" fmla="*/ 11157 h 65058"/>
                <a:gd name="connsiteX16" fmla="*/ 18687 w 31718"/>
                <a:gd name="connsiteY16" fmla="*/ 8109 h 65058"/>
                <a:gd name="connsiteX17" fmla="*/ 13925 w 31718"/>
                <a:gd name="connsiteY17" fmla="*/ 10109 h 65058"/>
                <a:gd name="connsiteX18" fmla="*/ 12113 w 31718"/>
                <a:gd name="connsiteY18" fmla="*/ 15253 h 6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5058">
                  <a:moveTo>
                    <a:pt x="12113" y="15253"/>
                  </a:moveTo>
                  <a:lnTo>
                    <a:pt x="12113" y="19063"/>
                  </a:lnTo>
                  <a:lnTo>
                    <a:pt x="24115" y="19063"/>
                  </a:lnTo>
                  <a:lnTo>
                    <a:pt x="24115" y="26778"/>
                  </a:lnTo>
                  <a:lnTo>
                    <a:pt x="12113" y="26778"/>
                  </a:lnTo>
                  <a:lnTo>
                    <a:pt x="12113" y="64878"/>
                  </a:lnTo>
                  <a:lnTo>
                    <a:pt x="2588" y="64878"/>
                  </a:lnTo>
                  <a:lnTo>
                    <a:pt x="2588" y="26778"/>
                  </a:lnTo>
                  <a:lnTo>
                    <a:pt x="-3221" y="26778"/>
                  </a:lnTo>
                  <a:lnTo>
                    <a:pt x="-3221" y="19063"/>
                  </a:lnTo>
                  <a:lnTo>
                    <a:pt x="2588" y="19063"/>
                  </a:lnTo>
                  <a:lnTo>
                    <a:pt x="2588" y="15539"/>
                  </a:lnTo>
                  <a:cubicBezTo>
                    <a:pt x="2304" y="11300"/>
                    <a:pt x="3923" y="7147"/>
                    <a:pt x="6876" y="4109"/>
                  </a:cubicBezTo>
                  <a:cubicBezTo>
                    <a:pt x="9639" y="1299"/>
                    <a:pt x="13448" y="-253"/>
                    <a:pt x="17352" y="-177"/>
                  </a:cubicBezTo>
                  <a:cubicBezTo>
                    <a:pt x="21545" y="-149"/>
                    <a:pt x="25545" y="1489"/>
                    <a:pt x="28498" y="4394"/>
                  </a:cubicBezTo>
                  <a:lnTo>
                    <a:pt x="24591" y="11157"/>
                  </a:lnTo>
                  <a:cubicBezTo>
                    <a:pt x="23164" y="9357"/>
                    <a:pt x="20973" y="8243"/>
                    <a:pt x="18687" y="8109"/>
                  </a:cubicBezTo>
                  <a:cubicBezTo>
                    <a:pt x="16876" y="7976"/>
                    <a:pt x="15066" y="8719"/>
                    <a:pt x="13925" y="10109"/>
                  </a:cubicBezTo>
                  <a:cubicBezTo>
                    <a:pt x="12685" y="11529"/>
                    <a:pt x="12020" y="13367"/>
                    <a:pt x="12113" y="15253"/>
                  </a:cubicBezTo>
                  <a:close/>
                </a:path>
              </a:pathLst>
            </a:custGeom>
            <a:solidFill>
              <a:srgbClr val="6D6E71"/>
            </a:solidFill>
            <a:ln w="9525" cap="flat">
              <a:noFill/>
              <a:prstDash val="solid"/>
              <a:miter/>
            </a:ln>
          </p:spPr>
          <p:txBody>
            <a:bodyPr rtlCol="0" anchor="ctr"/>
            <a:lstStyle/>
            <a:p>
              <a:endParaRPr lang="en-US"/>
            </a:p>
          </p:txBody>
        </p:sp>
        <p:sp>
          <p:nvSpPr>
            <p:cNvPr id="430" name="Freeform: Shape 429">
              <a:extLst>
                <a:ext uri="{FF2B5EF4-FFF2-40B4-BE49-F238E27FC236}">
                  <a16:creationId xmlns:a16="http://schemas.microsoft.com/office/drawing/2014/main" id="{A867B191-2E20-493D-A36C-FF4BA2346548}"/>
                </a:ext>
              </a:extLst>
            </p:cNvPr>
            <p:cNvSpPr/>
            <p:nvPr/>
          </p:nvSpPr>
          <p:spPr>
            <a:xfrm>
              <a:off x="9061951" y="3337352"/>
              <a:ext cx="45289" cy="92894"/>
            </a:xfrm>
            <a:custGeom>
              <a:avLst/>
              <a:gdLst>
                <a:gd name="connsiteX0" fmla="*/ 12020 w 31718"/>
                <a:gd name="connsiteY0" fmla="*/ 15253 h 65057"/>
                <a:gd name="connsiteX1" fmla="*/ 12020 w 31718"/>
                <a:gd name="connsiteY1" fmla="*/ 19062 h 65057"/>
                <a:gd name="connsiteX2" fmla="*/ 24022 w 31718"/>
                <a:gd name="connsiteY2" fmla="*/ 19062 h 65057"/>
                <a:gd name="connsiteX3" fmla="*/ 24022 w 31718"/>
                <a:gd name="connsiteY3" fmla="*/ 26777 h 65057"/>
                <a:gd name="connsiteX4" fmla="*/ 12020 w 31718"/>
                <a:gd name="connsiteY4" fmla="*/ 26777 h 65057"/>
                <a:gd name="connsiteX5" fmla="*/ 12020 w 31718"/>
                <a:gd name="connsiteY5" fmla="*/ 64877 h 65057"/>
                <a:gd name="connsiteX6" fmla="*/ 2495 w 31718"/>
                <a:gd name="connsiteY6" fmla="*/ 64877 h 65057"/>
                <a:gd name="connsiteX7" fmla="*/ 2495 w 31718"/>
                <a:gd name="connsiteY7" fmla="*/ 26777 h 65057"/>
                <a:gd name="connsiteX8" fmla="*/ -3221 w 31718"/>
                <a:gd name="connsiteY8" fmla="*/ 26777 h 65057"/>
                <a:gd name="connsiteX9" fmla="*/ -3221 w 31718"/>
                <a:gd name="connsiteY9" fmla="*/ 19062 h 65057"/>
                <a:gd name="connsiteX10" fmla="*/ 2495 w 31718"/>
                <a:gd name="connsiteY10" fmla="*/ 19062 h 65057"/>
                <a:gd name="connsiteX11" fmla="*/ 2495 w 31718"/>
                <a:gd name="connsiteY11" fmla="*/ 15538 h 65057"/>
                <a:gd name="connsiteX12" fmla="*/ 6876 w 31718"/>
                <a:gd name="connsiteY12" fmla="*/ 4108 h 65057"/>
                <a:gd name="connsiteX13" fmla="*/ 17257 w 31718"/>
                <a:gd name="connsiteY13" fmla="*/ -178 h 65057"/>
                <a:gd name="connsiteX14" fmla="*/ 28498 w 31718"/>
                <a:gd name="connsiteY14" fmla="*/ 4394 h 65057"/>
                <a:gd name="connsiteX15" fmla="*/ 24496 w 31718"/>
                <a:gd name="connsiteY15" fmla="*/ 11157 h 65057"/>
                <a:gd name="connsiteX16" fmla="*/ 18592 w 31718"/>
                <a:gd name="connsiteY16" fmla="*/ 8109 h 65057"/>
                <a:gd name="connsiteX17" fmla="*/ 13829 w 31718"/>
                <a:gd name="connsiteY17" fmla="*/ 10109 h 65057"/>
                <a:gd name="connsiteX18" fmla="*/ 12020 w 31718"/>
                <a:gd name="connsiteY18" fmla="*/ 15253 h 65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5057">
                  <a:moveTo>
                    <a:pt x="12020" y="15253"/>
                  </a:moveTo>
                  <a:lnTo>
                    <a:pt x="12020" y="19062"/>
                  </a:lnTo>
                  <a:lnTo>
                    <a:pt x="24022" y="19062"/>
                  </a:lnTo>
                  <a:lnTo>
                    <a:pt x="24022" y="26777"/>
                  </a:lnTo>
                  <a:lnTo>
                    <a:pt x="12020" y="26777"/>
                  </a:lnTo>
                  <a:lnTo>
                    <a:pt x="12020" y="64877"/>
                  </a:lnTo>
                  <a:lnTo>
                    <a:pt x="2495" y="64877"/>
                  </a:lnTo>
                  <a:lnTo>
                    <a:pt x="2495" y="26777"/>
                  </a:lnTo>
                  <a:lnTo>
                    <a:pt x="-3221" y="26777"/>
                  </a:lnTo>
                  <a:lnTo>
                    <a:pt x="-3221" y="19062"/>
                  </a:lnTo>
                  <a:lnTo>
                    <a:pt x="2495" y="19062"/>
                  </a:lnTo>
                  <a:lnTo>
                    <a:pt x="2495" y="15538"/>
                  </a:lnTo>
                  <a:cubicBezTo>
                    <a:pt x="2209" y="11271"/>
                    <a:pt x="3828" y="7109"/>
                    <a:pt x="6876" y="4108"/>
                  </a:cubicBezTo>
                  <a:cubicBezTo>
                    <a:pt x="9639" y="1298"/>
                    <a:pt x="13353" y="-245"/>
                    <a:pt x="17257" y="-178"/>
                  </a:cubicBezTo>
                  <a:cubicBezTo>
                    <a:pt x="21450" y="-140"/>
                    <a:pt x="25450" y="1498"/>
                    <a:pt x="28498" y="4394"/>
                  </a:cubicBezTo>
                  <a:lnTo>
                    <a:pt x="24496" y="11157"/>
                  </a:lnTo>
                  <a:cubicBezTo>
                    <a:pt x="23068" y="9328"/>
                    <a:pt x="20878" y="8223"/>
                    <a:pt x="18592" y="8109"/>
                  </a:cubicBezTo>
                  <a:cubicBezTo>
                    <a:pt x="16783" y="8023"/>
                    <a:pt x="15066" y="8756"/>
                    <a:pt x="13829" y="10109"/>
                  </a:cubicBezTo>
                  <a:cubicBezTo>
                    <a:pt x="12590" y="11528"/>
                    <a:pt x="11925" y="13367"/>
                    <a:pt x="12020" y="15253"/>
                  </a:cubicBezTo>
                  <a:close/>
                </a:path>
              </a:pathLst>
            </a:custGeom>
            <a:solidFill>
              <a:srgbClr val="6D6E71"/>
            </a:solidFill>
            <a:ln w="9525" cap="flat">
              <a:noFill/>
              <a:prstDash val="solid"/>
              <a:miter/>
            </a:ln>
          </p:spPr>
          <p:txBody>
            <a:bodyPr rtlCol="0" anchor="ctr"/>
            <a:lstStyle/>
            <a:p>
              <a:endParaRPr lang="en-US"/>
            </a:p>
          </p:txBody>
        </p:sp>
        <p:sp>
          <p:nvSpPr>
            <p:cNvPr id="431" name="Freeform: Shape 430">
              <a:extLst>
                <a:ext uri="{FF2B5EF4-FFF2-40B4-BE49-F238E27FC236}">
                  <a16:creationId xmlns:a16="http://schemas.microsoft.com/office/drawing/2014/main" id="{7DD697EE-C129-4A66-B937-2707429D5098}"/>
                </a:ext>
              </a:extLst>
            </p:cNvPr>
            <p:cNvSpPr/>
            <p:nvPr/>
          </p:nvSpPr>
          <p:spPr>
            <a:xfrm>
              <a:off x="9108976" y="3363732"/>
              <a:ext cx="64827" cy="67210"/>
            </a:xfrm>
            <a:custGeom>
              <a:avLst/>
              <a:gdLst>
                <a:gd name="connsiteX0" fmla="*/ 42045 w 45401"/>
                <a:gd name="connsiteY0" fmla="*/ 27543 h 47070"/>
                <a:gd name="connsiteX1" fmla="*/ 6327 w 45401"/>
                <a:gd name="connsiteY1" fmla="*/ 27543 h 47070"/>
                <a:gd name="connsiteX2" fmla="*/ 10898 w 45401"/>
                <a:gd name="connsiteY2" fmla="*/ 35544 h 47070"/>
                <a:gd name="connsiteX3" fmla="*/ 20423 w 45401"/>
                <a:gd name="connsiteY3" fmla="*/ 38592 h 47070"/>
                <a:gd name="connsiteX4" fmla="*/ 33378 w 45401"/>
                <a:gd name="connsiteY4" fmla="*/ 33258 h 47070"/>
                <a:gd name="connsiteX5" fmla="*/ 38901 w 45401"/>
                <a:gd name="connsiteY5" fmla="*/ 39258 h 47070"/>
                <a:gd name="connsiteX6" fmla="*/ 19851 w 45401"/>
                <a:gd name="connsiteY6" fmla="*/ 46879 h 47070"/>
                <a:gd name="connsiteX7" fmla="*/ 3564 w 45401"/>
                <a:gd name="connsiteY7" fmla="*/ 40497 h 47070"/>
                <a:gd name="connsiteX8" fmla="*/ -3198 w 45401"/>
                <a:gd name="connsiteY8" fmla="*/ 23352 h 47070"/>
                <a:gd name="connsiteX9" fmla="*/ 3659 w 45401"/>
                <a:gd name="connsiteY9" fmla="*/ 6207 h 47070"/>
                <a:gd name="connsiteX10" fmla="*/ 19851 w 45401"/>
                <a:gd name="connsiteY10" fmla="*/ -175 h 47070"/>
                <a:gd name="connsiteX11" fmla="*/ 35664 w 45401"/>
                <a:gd name="connsiteY11" fmla="*/ 5445 h 47070"/>
                <a:gd name="connsiteX12" fmla="*/ 42141 w 45401"/>
                <a:gd name="connsiteY12" fmla="*/ 20971 h 47070"/>
                <a:gd name="connsiteX13" fmla="*/ 6327 w 45401"/>
                <a:gd name="connsiteY13" fmla="*/ 20018 h 47070"/>
                <a:gd name="connsiteX14" fmla="*/ 32520 w 45401"/>
                <a:gd name="connsiteY14" fmla="*/ 20018 h 47070"/>
                <a:gd name="connsiteX15" fmla="*/ 28902 w 45401"/>
                <a:gd name="connsiteY15" fmla="*/ 11160 h 47070"/>
                <a:gd name="connsiteX16" fmla="*/ 20042 w 45401"/>
                <a:gd name="connsiteY16" fmla="*/ 8112 h 47070"/>
                <a:gd name="connsiteX17" fmla="*/ 10517 w 45401"/>
                <a:gd name="connsiteY17" fmla="*/ 11350 h 47070"/>
                <a:gd name="connsiteX18" fmla="*/ 6327 w 45401"/>
                <a:gd name="connsiteY18" fmla="*/ 20018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01" h="47070">
                  <a:moveTo>
                    <a:pt x="42045" y="27543"/>
                  </a:moveTo>
                  <a:lnTo>
                    <a:pt x="6327" y="27543"/>
                  </a:lnTo>
                  <a:cubicBezTo>
                    <a:pt x="6517" y="30791"/>
                    <a:pt x="8136" y="33772"/>
                    <a:pt x="10898" y="35544"/>
                  </a:cubicBezTo>
                  <a:cubicBezTo>
                    <a:pt x="13661" y="37592"/>
                    <a:pt x="16996" y="38659"/>
                    <a:pt x="20423" y="38592"/>
                  </a:cubicBezTo>
                  <a:cubicBezTo>
                    <a:pt x="25377" y="38888"/>
                    <a:pt x="30139" y="36916"/>
                    <a:pt x="33378" y="33258"/>
                  </a:cubicBezTo>
                  <a:lnTo>
                    <a:pt x="38901" y="39258"/>
                  </a:lnTo>
                  <a:cubicBezTo>
                    <a:pt x="33855" y="44336"/>
                    <a:pt x="26995" y="47088"/>
                    <a:pt x="19851" y="46879"/>
                  </a:cubicBezTo>
                  <a:cubicBezTo>
                    <a:pt x="13756" y="46974"/>
                    <a:pt x="7945" y="44679"/>
                    <a:pt x="3564" y="40497"/>
                  </a:cubicBezTo>
                  <a:cubicBezTo>
                    <a:pt x="-1008" y="36001"/>
                    <a:pt x="-3485" y="29763"/>
                    <a:pt x="-3198" y="23352"/>
                  </a:cubicBezTo>
                  <a:cubicBezTo>
                    <a:pt x="-3485" y="16913"/>
                    <a:pt x="-1008" y="10665"/>
                    <a:pt x="3659" y="6207"/>
                  </a:cubicBezTo>
                  <a:cubicBezTo>
                    <a:pt x="8040" y="2073"/>
                    <a:pt x="13852" y="-213"/>
                    <a:pt x="19851" y="-175"/>
                  </a:cubicBezTo>
                  <a:cubicBezTo>
                    <a:pt x="25663" y="-298"/>
                    <a:pt x="31283" y="1701"/>
                    <a:pt x="35664" y="5445"/>
                  </a:cubicBezTo>
                  <a:cubicBezTo>
                    <a:pt x="40141" y="9331"/>
                    <a:pt x="42522" y="15075"/>
                    <a:pt x="42141" y="20971"/>
                  </a:cubicBezTo>
                  <a:close/>
                  <a:moveTo>
                    <a:pt x="6327" y="20018"/>
                  </a:moveTo>
                  <a:lnTo>
                    <a:pt x="32520" y="20018"/>
                  </a:lnTo>
                  <a:cubicBezTo>
                    <a:pt x="32711" y="16675"/>
                    <a:pt x="31378" y="13427"/>
                    <a:pt x="28902" y="11160"/>
                  </a:cubicBezTo>
                  <a:cubicBezTo>
                    <a:pt x="26425" y="9122"/>
                    <a:pt x="23281" y="8045"/>
                    <a:pt x="20042" y="8112"/>
                  </a:cubicBezTo>
                  <a:cubicBezTo>
                    <a:pt x="16614" y="8074"/>
                    <a:pt x="13280" y="9217"/>
                    <a:pt x="10517" y="11350"/>
                  </a:cubicBezTo>
                  <a:cubicBezTo>
                    <a:pt x="7757" y="13379"/>
                    <a:pt x="6231" y="16618"/>
                    <a:pt x="6327" y="20018"/>
                  </a:cubicBezTo>
                  <a:close/>
                </a:path>
              </a:pathLst>
            </a:custGeom>
            <a:solidFill>
              <a:srgbClr val="6D6E71"/>
            </a:solidFill>
            <a:ln w="9525" cap="flat">
              <a:noFill/>
              <a:prstDash val="solid"/>
              <a:miter/>
            </a:ln>
          </p:spPr>
          <p:txBody>
            <a:bodyPr rtlCol="0" anchor="ctr"/>
            <a:lstStyle/>
            <a:p>
              <a:endParaRPr lang="en-US"/>
            </a:p>
          </p:txBody>
        </p:sp>
        <p:sp>
          <p:nvSpPr>
            <p:cNvPr id="432" name="Freeform: Shape 431">
              <a:extLst>
                <a:ext uri="{FF2B5EF4-FFF2-40B4-BE49-F238E27FC236}">
                  <a16:creationId xmlns:a16="http://schemas.microsoft.com/office/drawing/2014/main" id="{F2B159FC-18C8-44A7-B563-F526770B2886}"/>
                </a:ext>
              </a:extLst>
            </p:cNvPr>
            <p:cNvSpPr/>
            <p:nvPr/>
          </p:nvSpPr>
          <p:spPr>
            <a:xfrm>
              <a:off x="9188845" y="3363719"/>
              <a:ext cx="59884" cy="66254"/>
            </a:xfrm>
            <a:custGeom>
              <a:avLst/>
              <a:gdLst>
                <a:gd name="connsiteX0" fmla="*/ 6304 w 41939"/>
                <a:gd name="connsiteY0" fmla="*/ 21456 h 46400"/>
                <a:gd name="connsiteX1" fmla="*/ 6304 w 41939"/>
                <a:gd name="connsiteY1" fmla="*/ 46221 h 46400"/>
                <a:gd name="connsiteX2" fmla="*/ -3221 w 41939"/>
                <a:gd name="connsiteY2" fmla="*/ 46221 h 46400"/>
                <a:gd name="connsiteX3" fmla="*/ -3221 w 41939"/>
                <a:gd name="connsiteY3" fmla="*/ 596 h 46400"/>
                <a:gd name="connsiteX4" fmla="*/ 6304 w 41939"/>
                <a:gd name="connsiteY4" fmla="*/ 596 h 46400"/>
                <a:gd name="connsiteX5" fmla="*/ 6304 w 41939"/>
                <a:gd name="connsiteY5" fmla="*/ 8883 h 46400"/>
                <a:gd name="connsiteX6" fmla="*/ 12685 w 41939"/>
                <a:gd name="connsiteY6" fmla="*/ 2311 h 46400"/>
                <a:gd name="connsiteX7" fmla="*/ 21447 w 41939"/>
                <a:gd name="connsiteY7" fmla="*/ -166 h 46400"/>
                <a:gd name="connsiteX8" fmla="*/ 33926 w 41939"/>
                <a:gd name="connsiteY8" fmla="*/ 4597 h 46400"/>
                <a:gd name="connsiteX9" fmla="*/ 38688 w 41939"/>
                <a:gd name="connsiteY9" fmla="*/ 18217 h 46400"/>
                <a:gd name="connsiteX10" fmla="*/ 38688 w 41939"/>
                <a:gd name="connsiteY10" fmla="*/ 46221 h 46400"/>
                <a:gd name="connsiteX11" fmla="*/ 29163 w 41939"/>
                <a:gd name="connsiteY11" fmla="*/ 46221 h 46400"/>
                <a:gd name="connsiteX12" fmla="*/ 29163 w 41939"/>
                <a:gd name="connsiteY12" fmla="*/ 21170 h 46400"/>
                <a:gd name="connsiteX13" fmla="*/ 18685 w 41939"/>
                <a:gd name="connsiteY13" fmla="*/ 8502 h 46400"/>
                <a:gd name="connsiteX14" fmla="*/ 10018 w 41939"/>
                <a:gd name="connsiteY14" fmla="*/ 11836 h 46400"/>
                <a:gd name="connsiteX15" fmla="*/ 6304 w 41939"/>
                <a:gd name="connsiteY15" fmla="*/ 21456 h 4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39" h="46400">
                  <a:moveTo>
                    <a:pt x="6304" y="21456"/>
                  </a:moveTo>
                  <a:lnTo>
                    <a:pt x="6304" y="46221"/>
                  </a:lnTo>
                  <a:lnTo>
                    <a:pt x="-3221" y="46221"/>
                  </a:lnTo>
                  <a:lnTo>
                    <a:pt x="-3221" y="596"/>
                  </a:lnTo>
                  <a:lnTo>
                    <a:pt x="6304" y="596"/>
                  </a:lnTo>
                  <a:lnTo>
                    <a:pt x="6304" y="8883"/>
                  </a:lnTo>
                  <a:cubicBezTo>
                    <a:pt x="7732" y="6130"/>
                    <a:pt x="10018" y="3844"/>
                    <a:pt x="12685" y="2311"/>
                  </a:cubicBezTo>
                  <a:cubicBezTo>
                    <a:pt x="15352" y="691"/>
                    <a:pt x="18401" y="-166"/>
                    <a:pt x="21447" y="-166"/>
                  </a:cubicBezTo>
                  <a:cubicBezTo>
                    <a:pt x="26115" y="-356"/>
                    <a:pt x="30591" y="1368"/>
                    <a:pt x="33926" y="4597"/>
                  </a:cubicBezTo>
                  <a:cubicBezTo>
                    <a:pt x="37260" y="8302"/>
                    <a:pt x="38974" y="13217"/>
                    <a:pt x="38688" y="18217"/>
                  </a:cubicBezTo>
                  <a:lnTo>
                    <a:pt x="38688" y="46221"/>
                  </a:lnTo>
                  <a:lnTo>
                    <a:pt x="29163" y="46221"/>
                  </a:lnTo>
                  <a:lnTo>
                    <a:pt x="29163" y="21170"/>
                  </a:lnTo>
                  <a:cubicBezTo>
                    <a:pt x="29163" y="12788"/>
                    <a:pt x="25736" y="8502"/>
                    <a:pt x="18685" y="8502"/>
                  </a:cubicBezTo>
                  <a:cubicBezTo>
                    <a:pt x="15448" y="8492"/>
                    <a:pt x="12399" y="9683"/>
                    <a:pt x="10018" y="11836"/>
                  </a:cubicBezTo>
                  <a:cubicBezTo>
                    <a:pt x="7446" y="14360"/>
                    <a:pt x="6114" y="17865"/>
                    <a:pt x="6304" y="21456"/>
                  </a:cubicBezTo>
                  <a:close/>
                </a:path>
              </a:pathLst>
            </a:custGeom>
            <a:solidFill>
              <a:srgbClr val="6D6E71"/>
            </a:solidFill>
            <a:ln w="9525" cap="flat">
              <a:noFill/>
              <a:prstDash val="solid"/>
              <a:miter/>
            </a:ln>
          </p:spPr>
          <p:txBody>
            <a:bodyPr rtlCol="0" anchor="ctr"/>
            <a:lstStyle/>
            <a:p>
              <a:endParaRPr lang="en-US"/>
            </a:p>
          </p:txBody>
        </p:sp>
        <p:sp>
          <p:nvSpPr>
            <p:cNvPr id="433" name="Freeform: Shape 432">
              <a:extLst>
                <a:ext uri="{FF2B5EF4-FFF2-40B4-BE49-F238E27FC236}">
                  <a16:creationId xmlns:a16="http://schemas.microsoft.com/office/drawing/2014/main" id="{0C761A74-254F-4C74-B51C-854CF54D9F33}"/>
                </a:ext>
              </a:extLst>
            </p:cNvPr>
            <p:cNvSpPr/>
            <p:nvPr/>
          </p:nvSpPr>
          <p:spPr>
            <a:xfrm>
              <a:off x="9261878" y="3364120"/>
              <a:ext cx="52248" cy="66691"/>
            </a:xfrm>
            <a:custGeom>
              <a:avLst/>
              <a:gdLst>
                <a:gd name="connsiteX0" fmla="*/ 33356 w 36591"/>
                <a:gd name="connsiteY0" fmla="*/ 32129 h 46706"/>
                <a:gd name="connsiteX1" fmla="*/ 28689 w 36591"/>
                <a:gd name="connsiteY1" fmla="*/ 42606 h 46706"/>
                <a:gd name="connsiteX2" fmla="*/ 16592 w 36591"/>
                <a:gd name="connsiteY2" fmla="*/ 46512 h 46706"/>
                <a:gd name="connsiteX3" fmla="*/ 6304 w 36591"/>
                <a:gd name="connsiteY3" fmla="*/ 44702 h 46706"/>
                <a:gd name="connsiteX4" fmla="*/ -3221 w 36591"/>
                <a:gd name="connsiteY4" fmla="*/ 39653 h 46706"/>
                <a:gd name="connsiteX5" fmla="*/ 1446 w 36591"/>
                <a:gd name="connsiteY5" fmla="*/ 32129 h 46706"/>
                <a:gd name="connsiteX6" fmla="*/ 16878 w 36591"/>
                <a:gd name="connsiteY6" fmla="*/ 38130 h 46706"/>
                <a:gd name="connsiteX7" fmla="*/ 22022 w 36591"/>
                <a:gd name="connsiteY7" fmla="*/ 36701 h 46706"/>
                <a:gd name="connsiteX8" fmla="*/ 23831 w 36591"/>
                <a:gd name="connsiteY8" fmla="*/ 32891 h 46706"/>
                <a:gd name="connsiteX9" fmla="*/ 14783 w 36591"/>
                <a:gd name="connsiteY9" fmla="*/ 26700 h 46706"/>
                <a:gd name="connsiteX10" fmla="*/ 13734 w 36591"/>
                <a:gd name="connsiteY10" fmla="*/ 26700 h 46706"/>
                <a:gd name="connsiteX11" fmla="*/ -458 w 36591"/>
                <a:gd name="connsiteY11" fmla="*/ 13841 h 46706"/>
                <a:gd name="connsiteX12" fmla="*/ 4495 w 36591"/>
                <a:gd name="connsiteY12" fmla="*/ 3745 h 46706"/>
                <a:gd name="connsiteX13" fmla="*/ 17259 w 36591"/>
                <a:gd name="connsiteY13" fmla="*/ -161 h 46706"/>
                <a:gd name="connsiteX14" fmla="*/ 32212 w 36591"/>
                <a:gd name="connsiteY14" fmla="*/ 4506 h 46706"/>
                <a:gd name="connsiteX15" fmla="*/ 28594 w 36591"/>
                <a:gd name="connsiteY15" fmla="*/ 11650 h 46706"/>
                <a:gd name="connsiteX16" fmla="*/ 16497 w 36591"/>
                <a:gd name="connsiteY16" fmla="*/ 7936 h 46706"/>
                <a:gd name="connsiteX17" fmla="*/ 10971 w 36591"/>
                <a:gd name="connsiteY17" fmla="*/ 9174 h 46706"/>
                <a:gd name="connsiteX18" fmla="*/ 8781 w 36591"/>
                <a:gd name="connsiteY18" fmla="*/ 12888 h 46706"/>
                <a:gd name="connsiteX19" fmla="*/ 11067 w 36591"/>
                <a:gd name="connsiteY19" fmla="*/ 16127 h 46706"/>
                <a:gd name="connsiteX20" fmla="*/ 15352 w 36591"/>
                <a:gd name="connsiteY20" fmla="*/ 17651 h 46706"/>
                <a:gd name="connsiteX21" fmla="*/ 20306 w 36591"/>
                <a:gd name="connsiteY21" fmla="*/ 18984 h 46706"/>
                <a:gd name="connsiteX22" fmla="*/ 24403 w 36591"/>
                <a:gd name="connsiteY22" fmla="*/ 20509 h 46706"/>
                <a:gd name="connsiteX23" fmla="*/ 28784 w 36591"/>
                <a:gd name="connsiteY23" fmla="*/ 22985 h 46706"/>
                <a:gd name="connsiteX24" fmla="*/ 33356 w 36591"/>
                <a:gd name="connsiteY24" fmla="*/ 32129 h 46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591" h="46706">
                  <a:moveTo>
                    <a:pt x="33356" y="32129"/>
                  </a:moveTo>
                  <a:cubicBezTo>
                    <a:pt x="33547" y="36158"/>
                    <a:pt x="31831" y="40035"/>
                    <a:pt x="28689" y="42606"/>
                  </a:cubicBezTo>
                  <a:cubicBezTo>
                    <a:pt x="25259" y="45302"/>
                    <a:pt x="20973" y="46683"/>
                    <a:pt x="16592" y="46512"/>
                  </a:cubicBezTo>
                  <a:cubicBezTo>
                    <a:pt x="13067" y="46455"/>
                    <a:pt x="9639" y="45836"/>
                    <a:pt x="6304" y="44702"/>
                  </a:cubicBezTo>
                  <a:cubicBezTo>
                    <a:pt x="2877" y="43578"/>
                    <a:pt x="-363" y="41873"/>
                    <a:pt x="-3221" y="39653"/>
                  </a:cubicBezTo>
                  <a:lnTo>
                    <a:pt x="1446" y="32129"/>
                  </a:lnTo>
                  <a:cubicBezTo>
                    <a:pt x="5827" y="35758"/>
                    <a:pt x="11257" y="37863"/>
                    <a:pt x="16878" y="38130"/>
                  </a:cubicBezTo>
                  <a:cubicBezTo>
                    <a:pt x="18687" y="38215"/>
                    <a:pt x="20496" y="37720"/>
                    <a:pt x="22022" y="36701"/>
                  </a:cubicBezTo>
                  <a:cubicBezTo>
                    <a:pt x="23164" y="35777"/>
                    <a:pt x="23831" y="34377"/>
                    <a:pt x="23831" y="32891"/>
                  </a:cubicBezTo>
                  <a:cubicBezTo>
                    <a:pt x="23831" y="30605"/>
                    <a:pt x="20878" y="28509"/>
                    <a:pt x="14783" y="26700"/>
                  </a:cubicBezTo>
                  <a:lnTo>
                    <a:pt x="13734" y="26700"/>
                  </a:lnTo>
                  <a:cubicBezTo>
                    <a:pt x="4209" y="24128"/>
                    <a:pt x="-458" y="19842"/>
                    <a:pt x="-458" y="13841"/>
                  </a:cubicBezTo>
                  <a:cubicBezTo>
                    <a:pt x="-554" y="9859"/>
                    <a:pt x="1256" y="6068"/>
                    <a:pt x="4495" y="3745"/>
                  </a:cubicBezTo>
                  <a:cubicBezTo>
                    <a:pt x="8209" y="1020"/>
                    <a:pt x="12688" y="-361"/>
                    <a:pt x="17259" y="-161"/>
                  </a:cubicBezTo>
                  <a:cubicBezTo>
                    <a:pt x="22592" y="-103"/>
                    <a:pt x="27831" y="1516"/>
                    <a:pt x="32212" y="4506"/>
                  </a:cubicBezTo>
                  <a:lnTo>
                    <a:pt x="28594" y="11650"/>
                  </a:lnTo>
                  <a:cubicBezTo>
                    <a:pt x="25068" y="9221"/>
                    <a:pt x="20782" y="7926"/>
                    <a:pt x="16497" y="7936"/>
                  </a:cubicBezTo>
                  <a:cubicBezTo>
                    <a:pt x="14592" y="7840"/>
                    <a:pt x="12688" y="8269"/>
                    <a:pt x="10971" y="9174"/>
                  </a:cubicBezTo>
                  <a:cubicBezTo>
                    <a:pt x="9639" y="9898"/>
                    <a:pt x="8781" y="11336"/>
                    <a:pt x="8781" y="12888"/>
                  </a:cubicBezTo>
                  <a:cubicBezTo>
                    <a:pt x="8781" y="14355"/>
                    <a:pt x="9639" y="15669"/>
                    <a:pt x="11067" y="16127"/>
                  </a:cubicBezTo>
                  <a:cubicBezTo>
                    <a:pt x="12402" y="16813"/>
                    <a:pt x="13829" y="17327"/>
                    <a:pt x="15352" y="17651"/>
                  </a:cubicBezTo>
                  <a:lnTo>
                    <a:pt x="20306" y="18984"/>
                  </a:lnTo>
                  <a:lnTo>
                    <a:pt x="24403" y="20509"/>
                  </a:lnTo>
                  <a:cubicBezTo>
                    <a:pt x="25926" y="21175"/>
                    <a:pt x="27449" y="22004"/>
                    <a:pt x="28784" y="22985"/>
                  </a:cubicBezTo>
                  <a:cubicBezTo>
                    <a:pt x="31738" y="25061"/>
                    <a:pt x="33451" y="28500"/>
                    <a:pt x="33356" y="32129"/>
                  </a:cubicBezTo>
                  <a:close/>
                </a:path>
              </a:pathLst>
            </a:custGeom>
            <a:solidFill>
              <a:srgbClr val="6D6E71"/>
            </a:solidFill>
            <a:ln w="9525" cap="flat">
              <a:noFill/>
              <a:prstDash val="solid"/>
              <a:miter/>
            </a:ln>
          </p:spPr>
          <p:txBody>
            <a:bodyPr rtlCol="0" anchor="ctr"/>
            <a:lstStyle/>
            <a:p>
              <a:endParaRPr lang="en-US"/>
            </a:p>
          </p:txBody>
        </p:sp>
        <p:sp>
          <p:nvSpPr>
            <p:cNvPr id="434" name="Freeform: Shape 433">
              <a:extLst>
                <a:ext uri="{FF2B5EF4-FFF2-40B4-BE49-F238E27FC236}">
                  <a16:creationId xmlns:a16="http://schemas.microsoft.com/office/drawing/2014/main" id="{AC8A36D8-6418-401D-B715-0E49DB5B4D4A}"/>
                </a:ext>
              </a:extLst>
            </p:cNvPr>
            <p:cNvSpPr/>
            <p:nvPr/>
          </p:nvSpPr>
          <p:spPr>
            <a:xfrm>
              <a:off x="9325768" y="3363732"/>
              <a:ext cx="64803" cy="67210"/>
            </a:xfrm>
            <a:custGeom>
              <a:avLst/>
              <a:gdLst>
                <a:gd name="connsiteX0" fmla="*/ 41950 w 45384"/>
                <a:gd name="connsiteY0" fmla="*/ 27543 h 47070"/>
                <a:gd name="connsiteX1" fmla="*/ 6231 w 45384"/>
                <a:gd name="connsiteY1" fmla="*/ 27543 h 47070"/>
                <a:gd name="connsiteX2" fmla="*/ 10805 w 45384"/>
                <a:gd name="connsiteY2" fmla="*/ 35544 h 47070"/>
                <a:gd name="connsiteX3" fmla="*/ 20330 w 45384"/>
                <a:gd name="connsiteY3" fmla="*/ 38592 h 47070"/>
                <a:gd name="connsiteX4" fmla="*/ 33378 w 45384"/>
                <a:gd name="connsiteY4" fmla="*/ 33258 h 47070"/>
                <a:gd name="connsiteX5" fmla="*/ 38903 w 45384"/>
                <a:gd name="connsiteY5" fmla="*/ 39258 h 47070"/>
                <a:gd name="connsiteX6" fmla="*/ 19853 w 45384"/>
                <a:gd name="connsiteY6" fmla="*/ 46879 h 47070"/>
                <a:gd name="connsiteX7" fmla="*/ 3566 w 45384"/>
                <a:gd name="connsiteY7" fmla="*/ 40497 h 47070"/>
                <a:gd name="connsiteX8" fmla="*/ -3199 w 45384"/>
                <a:gd name="connsiteY8" fmla="*/ 23352 h 47070"/>
                <a:gd name="connsiteX9" fmla="*/ 3661 w 45384"/>
                <a:gd name="connsiteY9" fmla="*/ 6207 h 47070"/>
                <a:gd name="connsiteX10" fmla="*/ 19853 w 45384"/>
                <a:gd name="connsiteY10" fmla="*/ -175 h 47070"/>
                <a:gd name="connsiteX11" fmla="*/ 35664 w 45384"/>
                <a:gd name="connsiteY11" fmla="*/ 5445 h 47070"/>
                <a:gd name="connsiteX12" fmla="*/ 42140 w 45384"/>
                <a:gd name="connsiteY12" fmla="*/ 20971 h 47070"/>
                <a:gd name="connsiteX13" fmla="*/ 6231 w 45384"/>
                <a:gd name="connsiteY13" fmla="*/ 20018 h 47070"/>
                <a:gd name="connsiteX14" fmla="*/ 32329 w 45384"/>
                <a:gd name="connsiteY14" fmla="*/ 20018 h 47070"/>
                <a:gd name="connsiteX15" fmla="*/ 28806 w 45384"/>
                <a:gd name="connsiteY15" fmla="*/ 11160 h 47070"/>
                <a:gd name="connsiteX16" fmla="*/ 19853 w 45384"/>
                <a:gd name="connsiteY16" fmla="*/ 8112 h 47070"/>
                <a:gd name="connsiteX17" fmla="*/ 10328 w 45384"/>
                <a:gd name="connsiteY17" fmla="*/ 11350 h 47070"/>
                <a:gd name="connsiteX18" fmla="*/ 6231 w 45384"/>
                <a:gd name="connsiteY18" fmla="*/ 20018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84" h="47070">
                  <a:moveTo>
                    <a:pt x="41950" y="27543"/>
                  </a:moveTo>
                  <a:lnTo>
                    <a:pt x="6231" y="27543"/>
                  </a:lnTo>
                  <a:cubicBezTo>
                    <a:pt x="6422" y="30791"/>
                    <a:pt x="8042" y="33772"/>
                    <a:pt x="10805" y="35544"/>
                  </a:cubicBezTo>
                  <a:cubicBezTo>
                    <a:pt x="13565" y="37592"/>
                    <a:pt x="16900" y="38668"/>
                    <a:pt x="20330" y="38592"/>
                  </a:cubicBezTo>
                  <a:cubicBezTo>
                    <a:pt x="25281" y="38916"/>
                    <a:pt x="30043" y="36944"/>
                    <a:pt x="33378" y="33258"/>
                  </a:cubicBezTo>
                  <a:lnTo>
                    <a:pt x="38903" y="39258"/>
                  </a:lnTo>
                  <a:cubicBezTo>
                    <a:pt x="33855" y="44336"/>
                    <a:pt x="26997" y="47088"/>
                    <a:pt x="19853" y="46879"/>
                  </a:cubicBezTo>
                  <a:cubicBezTo>
                    <a:pt x="13756" y="46974"/>
                    <a:pt x="7947" y="44679"/>
                    <a:pt x="3566" y="40497"/>
                  </a:cubicBezTo>
                  <a:cubicBezTo>
                    <a:pt x="-1008" y="36001"/>
                    <a:pt x="-3483" y="29763"/>
                    <a:pt x="-3199" y="23352"/>
                  </a:cubicBezTo>
                  <a:cubicBezTo>
                    <a:pt x="-3483" y="16913"/>
                    <a:pt x="-1008" y="10665"/>
                    <a:pt x="3661" y="6207"/>
                  </a:cubicBezTo>
                  <a:cubicBezTo>
                    <a:pt x="8042" y="2073"/>
                    <a:pt x="13851" y="-213"/>
                    <a:pt x="19853" y="-175"/>
                  </a:cubicBezTo>
                  <a:cubicBezTo>
                    <a:pt x="25662" y="-298"/>
                    <a:pt x="31283" y="1701"/>
                    <a:pt x="35664" y="5445"/>
                  </a:cubicBezTo>
                  <a:cubicBezTo>
                    <a:pt x="40045" y="9398"/>
                    <a:pt x="42426" y="15084"/>
                    <a:pt x="42140" y="20971"/>
                  </a:cubicBezTo>
                  <a:close/>
                  <a:moveTo>
                    <a:pt x="6231" y="20018"/>
                  </a:moveTo>
                  <a:lnTo>
                    <a:pt x="32329" y="20018"/>
                  </a:lnTo>
                  <a:cubicBezTo>
                    <a:pt x="32520" y="16684"/>
                    <a:pt x="31283" y="13436"/>
                    <a:pt x="28806" y="11160"/>
                  </a:cubicBezTo>
                  <a:cubicBezTo>
                    <a:pt x="26234" y="9122"/>
                    <a:pt x="23090" y="8045"/>
                    <a:pt x="19853" y="8112"/>
                  </a:cubicBezTo>
                  <a:cubicBezTo>
                    <a:pt x="16423" y="8055"/>
                    <a:pt x="12996" y="9207"/>
                    <a:pt x="10328" y="11350"/>
                  </a:cubicBezTo>
                  <a:cubicBezTo>
                    <a:pt x="7661" y="13398"/>
                    <a:pt x="6135" y="16637"/>
                    <a:pt x="6231" y="20018"/>
                  </a:cubicBezTo>
                  <a:close/>
                </a:path>
              </a:pathLst>
            </a:custGeom>
            <a:solidFill>
              <a:srgbClr val="6D6E71"/>
            </a:solidFill>
            <a:ln w="9525" cap="flat">
              <a:noFill/>
              <a:prstDash val="solid"/>
              <a:miter/>
            </a:ln>
          </p:spPr>
          <p:txBody>
            <a:bodyPr rtlCol="0" anchor="ctr"/>
            <a:lstStyle/>
            <a:p>
              <a:endParaRPr lang="en-US"/>
            </a:p>
          </p:txBody>
        </p:sp>
        <p:sp>
          <p:nvSpPr>
            <p:cNvPr id="435" name="Freeform: Shape 434">
              <a:extLst>
                <a:ext uri="{FF2B5EF4-FFF2-40B4-BE49-F238E27FC236}">
                  <a16:creationId xmlns:a16="http://schemas.microsoft.com/office/drawing/2014/main" id="{F5B239A1-52B4-4C8C-9A3C-20AB80549C64}"/>
                </a:ext>
              </a:extLst>
            </p:cNvPr>
            <p:cNvSpPr/>
            <p:nvPr/>
          </p:nvSpPr>
          <p:spPr>
            <a:xfrm>
              <a:off x="9399381" y="3364124"/>
              <a:ext cx="52365" cy="66681"/>
            </a:xfrm>
            <a:custGeom>
              <a:avLst/>
              <a:gdLst>
                <a:gd name="connsiteX0" fmla="*/ 33449 w 36673"/>
                <a:gd name="connsiteY0" fmla="*/ 32126 h 46699"/>
                <a:gd name="connsiteX1" fmla="*/ 28687 w 36673"/>
                <a:gd name="connsiteY1" fmla="*/ 42603 h 46699"/>
                <a:gd name="connsiteX2" fmla="*/ 16685 w 36673"/>
                <a:gd name="connsiteY2" fmla="*/ 46509 h 46699"/>
                <a:gd name="connsiteX3" fmla="*/ 6304 w 36673"/>
                <a:gd name="connsiteY3" fmla="*/ 44699 h 46699"/>
                <a:gd name="connsiteX4" fmla="*/ -3221 w 36673"/>
                <a:gd name="connsiteY4" fmla="*/ 39650 h 46699"/>
                <a:gd name="connsiteX5" fmla="*/ 1351 w 36673"/>
                <a:gd name="connsiteY5" fmla="*/ 32126 h 46699"/>
                <a:gd name="connsiteX6" fmla="*/ 16780 w 36673"/>
                <a:gd name="connsiteY6" fmla="*/ 38127 h 46699"/>
                <a:gd name="connsiteX7" fmla="*/ 21924 w 36673"/>
                <a:gd name="connsiteY7" fmla="*/ 36698 h 46699"/>
                <a:gd name="connsiteX8" fmla="*/ 23829 w 36673"/>
                <a:gd name="connsiteY8" fmla="*/ 32888 h 46699"/>
                <a:gd name="connsiteX9" fmla="*/ 14780 w 36673"/>
                <a:gd name="connsiteY9" fmla="*/ 26696 h 46699"/>
                <a:gd name="connsiteX10" fmla="*/ 13734 w 36673"/>
                <a:gd name="connsiteY10" fmla="*/ 26696 h 46699"/>
                <a:gd name="connsiteX11" fmla="*/ -554 w 36673"/>
                <a:gd name="connsiteY11" fmla="*/ 13838 h 46699"/>
                <a:gd name="connsiteX12" fmla="*/ 4400 w 36673"/>
                <a:gd name="connsiteY12" fmla="*/ 3741 h 46699"/>
                <a:gd name="connsiteX13" fmla="*/ 17257 w 36673"/>
                <a:gd name="connsiteY13" fmla="*/ -164 h 46699"/>
                <a:gd name="connsiteX14" fmla="*/ 32117 w 36673"/>
                <a:gd name="connsiteY14" fmla="*/ 4503 h 46699"/>
                <a:gd name="connsiteX15" fmla="*/ 28591 w 36673"/>
                <a:gd name="connsiteY15" fmla="*/ 11647 h 46699"/>
                <a:gd name="connsiteX16" fmla="*/ 16494 w 36673"/>
                <a:gd name="connsiteY16" fmla="*/ 7932 h 46699"/>
                <a:gd name="connsiteX17" fmla="*/ 10876 w 36673"/>
                <a:gd name="connsiteY17" fmla="*/ 9171 h 46699"/>
                <a:gd name="connsiteX18" fmla="*/ 8781 w 36673"/>
                <a:gd name="connsiteY18" fmla="*/ 12885 h 46699"/>
                <a:gd name="connsiteX19" fmla="*/ 10971 w 36673"/>
                <a:gd name="connsiteY19" fmla="*/ 16124 h 46699"/>
                <a:gd name="connsiteX20" fmla="*/ 15257 w 36673"/>
                <a:gd name="connsiteY20" fmla="*/ 17648 h 46699"/>
                <a:gd name="connsiteX21" fmla="*/ 20210 w 36673"/>
                <a:gd name="connsiteY21" fmla="*/ 18981 h 46699"/>
                <a:gd name="connsiteX22" fmla="*/ 24401 w 36673"/>
                <a:gd name="connsiteY22" fmla="*/ 20506 h 46699"/>
                <a:gd name="connsiteX23" fmla="*/ 28687 w 36673"/>
                <a:gd name="connsiteY23" fmla="*/ 22982 h 46699"/>
                <a:gd name="connsiteX24" fmla="*/ 33449 w 36673"/>
                <a:gd name="connsiteY24" fmla="*/ 32126 h 46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73" h="46699">
                  <a:moveTo>
                    <a:pt x="33449" y="32126"/>
                  </a:moveTo>
                  <a:cubicBezTo>
                    <a:pt x="33544" y="36164"/>
                    <a:pt x="31831" y="40041"/>
                    <a:pt x="28687" y="42603"/>
                  </a:cubicBezTo>
                  <a:cubicBezTo>
                    <a:pt x="25259" y="45280"/>
                    <a:pt x="21068" y="46661"/>
                    <a:pt x="16685" y="46509"/>
                  </a:cubicBezTo>
                  <a:cubicBezTo>
                    <a:pt x="13162" y="46442"/>
                    <a:pt x="9637" y="45832"/>
                    <a:pt x="6304" y="44699"/>
                  </a:cubicBezTo>
                  <a:cubicBezTo>
                    <a:pt x="2874" y="43584"/>
                    <a:pt x="-363" y="41879"/>
                    <a:pt x="-3221" y="39650"/>
                  </a:cubicBezTo>
                  <a:lnTo>
                    <a:pt x="1351" y="32126"/>
                  </a:lnTo>
                  <a:cubicBezTo>
                    <a:pt x="5732" y="35755"/>
                    <a:pt x="11162" y="37860"/>
                    <a:pt x="16780" y="38127"/>
                  </a:cubicBezTo>
                  <a:cubicBezTo>
                    <a:pt x="18592" y="38231"/>
                    <a:pt x="20401" y="37727"/>
                    <a:pt x="21924" y="36698"/>
                  </a:cubicBezTo>
                  <a:cubicBezTo>
                    <a:pt x="23068" y="35793"/>
                    <a:pt x="23829" y="34383"/>
                    <a:pt x="23829" y="32888"/>
                  </a:cubicBezTo>
                  <a:cubicBezTo>
                    <a:pt x="23829" y="30602"/>
                    <a:pt x="20782" y="28506"/>
                    <a:pt x="14780" y="26696"/>
                  </a:cubicBezTo>
                  <a:lnTo>
                    <a:pt x="13734" y="26696"/>
                  </a:lnTo>
                  <a:cubicBezTo>
                    <a:pt x="4209" y="24154"/>
                    <a:pt x="-554" y="19867"/>
                    <a:pt x="-554" y="13838"/>
                  </a:cubicBezTo>
                  <a:cubicBezTo>
                    <a:pt x="-649" y="9866"/>
                    <a:pt x="1160" y="6103"/>
                    <a:pt x="4400" y="3741"/>
                  </a:cubicBezTo>
                  <a:cubicBezTo>
                    <a:pt x="8113" y="1026"/>
                    <a:pt x="12685" y="-345"/>
                    <a:pt x="17257" y="-164"/>
                  </a:cubicBezTo>
                  <a:cubicBezTo>
                    <a:pt x="22592" y="-107"/>
                    <a:pt x="27735" y="1512"/>
                    <a:pt x="32117" y="4503"/>
                  </a:cubicBezTo>
                  <a:lnTo>
                    <a:pt x="28591" y="11647"/>
                  </a:lnTo>
                  <a:cubicBezTo>
                    <a:pt x="25068" y="9228"/>
                    <a:pt x="20782" y="7932"/>
                    <a:pt x="16494" y="7932"/>
                  </a:cubicBezTo>
                  <a:cubicBezTo>
                    <a:pt x="14590" y="7837"/>
                    <a:pt x="12590" y="8266"/>
                    <a:pt x="10876" y="9171"/>
                  </a:cubicBezTo>
                  <a:cubicBezTo>
                    <a:pt x="9541" y="9923"/>
                    <a:pt x="8685" y="11351"/>
                    <a:pt x="8781" y="12885"/>
                  </a:cubicBezTo>
                  <a:cubicBezTo>
                    <a:pt x="8685" y="14333"/>
                    <a:pt x="9637" y="15657"/>
                    <a:pt x="10971" y="16124"/>
                  </a:cubicBezTo>
                  <a:cubicBezTo>
                    <a:pt x="12304" y="16791"/>
                    <a:pt x="13734" y="17305"/>
                    <a:pt x="15257" y="17648"/>
                  </a:cubicBezTo>
                  <a:lnTo>
                    <a:pt x="20210" y="18981"/>
                  </a:lnTo>
                  <a:lnTo>
                    <a:pt x="24401" y="20506"/>
                  </a:lnTo>
                  <a:cubicBezTo>
                    <a:pt x="25926" y="21191"/>
                    <a:pt x="27354" y="22020"/>
                    <a:pt x="28687" y="22982"/>
                  </a:cubicBezTo>
                  <a:cubicBezTo>
                    <a:pt x="31735" y="24982"/>
                    <a:pt x="33544" y="28459"/>
                    <a:pt x="33449" y="32126"/>
                  </a:cubicBezTo>
                  <a:close/>
                </a:path>
              </a:pathLst>
            </a:custGeom>
            <a:solidFill>
              <a:srgbClr val="6D6E71"/>
            </a:solidFill>
            <a:ln w="9525" cap="flat">
              <a:noFill/>
              <a:prstDash val="solid"/>
              <a:miter/>
            </a:ln>
          </p:spPr>
          <p:txBody>
            <a:bodyPr rtlCol="0" anchor="ctr"/>
            <a:lstStyle/>
            <a:p>
              <a:endParaRPr lang="en-US"/>
            </a:p>
          </p:txBody>
        </p:sp>
        <p:sp>
          <p:nvSpPr>
            <p:cNvPr id="436" name="Freeform: Shape 435">
              <a:extLst>
                <a:ext uri="{FF2B5EF4-FFF2-40B4-BE49-F238E27FC236}">
                  <a16:creationId xmlns:a16="http://schemas.microsoft.com/office/drawing/2014/main" id="{A66E53CC-4024-4163-9398-28B3CD945BA3}"/>
                </a:ext>
              </a:extLst>
            </p:cNvPr>
            <p:cNvSpPr/>
            <p:nvPr/>
          </p:nvSpPr>
          <p:spPr>
            <a:xfrm>
              <a:off x="6663428" y="3189787"/>
              <a:ext cx="78368" cy="81164"/>
            </a:xfrm>
            <a:custGeom>
              <a:avLst/>
              <a:gdLst>
                <a:gd name="connsiteX0" fmla="*/ 4826 w 54884"/>
                <a:gd name="connsiteY0" fmla="*/ 48683 h 56842"/>
                <a:gd name="connsiteX1" fmla="*/ -3176 w 54884"/>
                <a:gd name="connsiteY1" fmla="*/ 28872 h 56842"/>
                <a:gd name="connsiteX2" fmla="*/ 22639 w 54884"/>
                <a:gd name="connsiteY2" fmla="*/ -132 h 56842"/>
                <a:gd name="connsiteX3" fmla="*/ 51593 w 54884"/>
                <a:gd name="connsiteY3" fmla="*/ 25642 h 56842"/>
                <a:gd name="connsiteX4" fmla="*/ 51593 w 54884"/>
                <a:gd name="connsiteY4" fmla="*/ 28872 h 56842"/>
                <a:gd name="connsiteX5" fmla="*/ 43593 w 54884"/>
                <a:gd name="connsiteY5" fmla="*/ 48683 h 56842"/>
                <a:gd name="connsiteX6" fmla="*/ 4826 w 54884"/>
                <a:gd name="connsiteY6" fmla="*/ 48683 h 56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884" h="56842">
                  <a:moveTo>
                    <a:pt x="4826" y="48683"/>
                  </a:moveTo>
                  <a:cubicBezTo>
                    <a:pt x="-509" y="43473"/>
                    <a:pt x="-3367" y="36301"/>
                    <a:pt x="-3176" y="28872"/>
                  </a:cubicBezTo>
                  <a:cubicBezTo>
                    <a:pt x="-4032" y="13746"/>
                    <a:pt x="7493" y="763"/>
                    <a:pt x="22639" y="-132"/>
                  </a:cubicBezTo>
                  <a:cubicBezTo>
                    <a:pt x="37687" y="-1018"/>
                    <a:pt x="50737" y="10517"/>
                    <a:pt x="51593" y="25642"/>
                  </a:cubicBezTo>
                  <a:cubicBezTo>
                    <a:pt x="51688" y="26719"/>
                    <a:pt x="51688" y="27795"/>
                    <a:pt x="51593" y="28872"/>
                  </a:cubicBezTo>
                  <a:cubicBezTo>
                    <a:pt x="51783" y="36301"/>
                    <a:pt x="48928" y="43473"/>
                    <a:pt x="43593" y="48683"/>
                  </a:cubicBezTo>
                  <a:cubicBezTo>
                    <a:pt x="32829" y="59323"/>
                    <a:pt x="15590" y="59323"/>
                    <a:pt x="4826" y="48683"/>
                  </a:cubicBezTo>
                </a:path>
              </a:pathLst>
            </a:custGeom>
            <a:solidFill>
              <a:srgbClr val="336933"/>
            </a:solidFill>
            <a:ln w="9525" cap="flat">
              <a:noFill/>
              <a:prstDash val="solid"/>
              <a:miter/>
            </a:ln>
          </p:spPr>
          <p:txBody>
            <a:bodyPr rtlCol="0" anchor="ctr"/>
            <a:lstStyle/>
            <a:p>
              <a:endParaRPr lang="en-US"/>
            </a:p>
          </p:txBody>
        </p:sp>
        <p:sp>
          <p:nvSpPr>
            <p:cNvPr id="437" name="Freeform: Shape 436">
              <a:extLst>
                <a:ext uri="{FF2B5EF4-FFF2-40B4-BE49-F238E27FC236}">
                  <a16:creationId xmlns:a16="http://schemas.microsoft.com/office/drawing/2014/main" id="{CD8BA6E0-7426-497F-A190-858B44B3F60D}"/>
                </a:ext>
              </a:extLst>
            </p:cNvPr>
            <p:cNvSpPr/>
            <p:nvPr/>
          </p:nvSpPr>
          <p:spPr>
            <a:xfrm>
              <a:off x="6663428" y="4195004"/>
              <a:ext cx="78368" cy="81165"/>
            </a:xfrm>
            <a:custGeom>
              <a:avLst/>
              <a:gdLst>
                <a:gd name="connsiteX0" fmla="*/ 4826 w 54884"/>
                <a:gd name="connsiteY0" fmla="*/ 48683 h 56843"/>
                <a:gd name="connsiteX1" fmla="*/ -3176 w 54884"/>
                <a:gd name="connsiteY1" fmla="*/ 28871 h 56843"/>
                <a:gd name="connsiteX2" fmla="*/ 22639 w 54884"/>
                <a:gd name="connsiteY2" fmla="*/ -132 h 56843"/>
                <a:gd name="connsiteX3" fmla="*/ 51593 w 54884"/>
                <a:gd name="connsiteY3" fmla="*/ 25642 h 56843"/>
                <a:gd name="connsiteX4" fmla="*/ 51593 w 54884"/>
                <a:gd name="connsiteY4" fmla="*/ 28871 h 56843"/>
                <a:gd name="connsiteX5" fmla="*/ 43593 w 54884"/>
                <a:gd name="connsiteY5" fmla="*/ 48683 h 56843"/>
                <a:gd name="connsiteX6" fmla="*/ 4826 w 54884"/>
                <a:gd name="connsiteY6" fmla="*/ 48683 h 56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884" h="56843">
                  <a:moveTo>
                    <a:pt x="4826" y="48683"/>
                  </a:moveTo>
                  <a:cubicBezTo>
                    <a:pt x="-509" y="43473"/>
                    <a:pt x="-3367" y="36301"/>
                    <a:pt x="-3176" y="28871"/>
                  </a:cubicBezTo>
                  <a:cubicBezTo>
                    <a:pt x="-4032" y="13745"/>
                    <a:pt x="7493" y="763"/>
                    <a:pt x="22639" y="-132"/>
                  </a:cubicBezTo>
                  <a:cubicBezTo>
                    <a:pt x="37687" y="-1018"/>
                    <a:pt x="50737" y="10517"/>
                    <a:pt x="51593" y="25642"/>
                  </a:cubicBezTo>
                  <a:cubicBezTo>
                    <a:pt x="51688" y="26718"/>
                    <a:pt x="51688" y="27795"/>
                    <a:pt x="51593" y="28871"/>
                  </a:cubicBezTo>
                  <a:cubicBezTo>
                    <a:pt x="51783" y="36301"/>
                    <a:pt x="48928" y="43473"/>
                    <a:pt x="43593" y="48683"/>
                  </a:cubicBezTo>
                  <a:cubicBezTo>
                    <a:pt x="32829" y="59323"/>
                    <a:pt x="15590" y="59323"/>
                    <a:pt x="4826" y="48683"/>
                  </a:cubicBezTo>
                </a:path>
              </a:pathLst>
            </a:custGeom>
            <a:solidFill>
              <a:srgbClr val="336933"/>
            </a:solidFill>
            <a:ln w="9525" cap="flat">
              <a:noFill/>
              <a:prstDash val="solid"/>
              <a:miter/>
            </a:ln>
          </p:spPr>
          <p:txBody>
            <a:bodyPr rtlCol="0" anchor="ctr"/>
            <a:lstStyle/>
            <a:p>
              <a:endParaRPr lang="en-US"/>
            </a:p>
          </p:txBody>
        </p:sp>
        <p:sp>
          <p:nvSpPr>
            <p:cNvPr id="438" name="Freeform: Shape 437">
              <a:extLst>
                <a:ext uri="{FF2B5EF4-FFF2-40B4-BE49-F238E27FC236}">
                  <a16:creationId xmlns:a16="http://schemas.microsoft.com/office/drawing/2014/main" id="{E3BB0951-512A-4877-A5B0-B99D00C863A9}"/>
                </a:ext>
              </a:extLst>
            </p:cNvPr>
            <p:cNvSpPr/>
            <p:nvPr/>
          </p:nvSpPr>
          <p:spPr>
            <a:xfrm>
              <a:off x="6825341" y="4199085"/>
              <a:ext cx="66368" cy="85955"/>
            </a:xfrm>
            <a:custGeom>
              <a:avLst/>
              <a:gdLst>
                <a:gd name="connsiteX0" fmla="*/ 25068 w 46480"/>
                <a:gd name="connsiteY0" fmla="*/ 9345 h 60198"/>
                <a:gd name="connsiteX1" fmla="*/ 25068 w 46480"/>
                <a:gd name="connsiteY1" fmla="*/ 60018 h 60198"/>
                <a:gd name="connsiteX2" fmla="*/ 14971 w 46480"/>
                <a:gd name="connsiteY2" fmla="*/ 60018 h 60198"/>
                <a:gd name="connsiteX3" fmla="*/ 14971 w 46480"/>
                <a:gd name="connsiteY3" fmla="*/ 9345 h 60198"/>
                <a:gd name="connsiteX4" fmla="*/ -3221 w 46480"/>
                <a:gd name="connsiteY4" fmla="*/ 9345 h 60198"/>
                <a:gd name="connsiteX5" fmla="*/ -3221 w 46480"/>
                <a:gd name="connsiteY5" fmla="*/ -180 h 60198"/>
                <a:gd name="connsiteX6" fmla="*/ 43260 w 46480"/>
                <a:gd name="connsiteY6" fmla="*/ -180 h 60198"/>
                <a:gd name="connsiteX7" fmla="*/ 43260 w 46480"/>
                <a:gd name="connsiteY7" fmla="*/ 9345 h 6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480" h="60198">
                  <a:moveTo>
                    <a:pt x="25068" y="9345"/>
                  </a:moveTo>
                  <a:lnTo>
                    <a:pt x="25068" y="60018"/>
                  </a:lnTo>
                  <a:lnTo>
                    <a:pt x="14971" y="60018"/>
                  </a:lnTo>
                  <a:lnTo>
                    <a:pt x="14971" y="9345"/>
                  </a:lnTo>
                  <a:lnTo>
                    <a:pt x="-3221" y="9345"/>
                  </a:lnTo>
                  <a:lnTo>
                    <a:pt x="-3221" y="-180"/>
                  </a:lnTo>
                  <a:lnTo>
                    <a:pt x="43260" y="-180"/>
                  </a:lnTo>
                  <a:lnTo>
                    <a:pt x="43260" y="9345"/>
                  </a:lnTo>
                  <a:close/>
                </a:path>
              </a:pathLst>
            </a:custGeom>
            <a:solidFill>
              <a:srgbClr val="6D6E71"/>
            </a:solidFill>
            <a:ln w="9525" cap="flat">
              <a:noFill/>
              <a:prstDash val="solid"/>
              <a:miter/>
            </a:ln>
          </p:spPr>
          <p:txBody>
            <a:bodyPr rtlCol="0" anchor="ctr"/>
            <a:lstStyle/>
            <a:p>
              <a:endParaRPr lang="en-US"/>
            </a:p>
          </p:txBody>
        </p:sp>
        <p:sp>
          <p:nvSpPr>
            <p:cNvPr id="439" name="Freeform: Shape 438">
              <a:extLst>
                <a:ext uri="{FF2B5EF4-FFF2-40B4-BE49-F238E27FC236}">
                  <a16:creationId xmlns:a16="http://schemas.microsoft.com/office/drawing/2014/main" id="{A0A23E0E-1418-4390-94B6-F3EF62F8D680}"/>
                </a:ext>
              </a:extLst>
            </p:cNvPr>
            <p:cNvSpPr/>
            <p:nvPr/>
          </p:nvSpPr>
          <p:spPr>
            <a:xfrm>
              <a:off x="6905583" y="4194325"/>
              <a:ext cx="59887" cy="90715"/>
            </a:xfrm>
            <a:custGeom>
              <a:avLst/>
              <a:gdLst>
                <a:gd name="connsiteX0" fmla="*/ 6304 w 41941"/>
                <a:gd name="connsiteY0" fmla="*/ 38586 h 63531"/>
                <a:gd name="connsiteX1" fmla="*/ 6304 w 41941"/>
                <a:gd name="connsiteY1" fmla="*/ 63352 h 63531"/>
                <a:gd name="connsiteX2" fmla="*/ -3221 w 41941"/>
                <a:gd name="connsiteY2" fmla="*/ 63352 h 63531"/>
                <a:gd name="connsiteX3" fmla="*/ -3221 w 41941"/>
                <a:gd name="connsiteY3" fmla="*/ -180 h 63531"/>
                <a:gd name="connsiteX4" fmla="*/ 6304 w 41941"/>
                <a:gd name="connsiteY4" fmla="*/ -180 h 63531"/>
                <a:gd name="connsiteX5" fmla="*/ 6304 w 41941"/>
                <a:gd name="connsiteY5" fmla="*/ 26014 h 63531"/>
                <a:gd name="connsiteX6" fmla="*/ 12497 w 41941"/>
                <a:gd name="connsiteY6" fmla="*/ 19441 h 63531"/>
                <a:gd name="connsiteX7" fmla="*/ 21450 w 41941"/>
                <a:gd name="connsiteY7" fmla="*/ 17060 h 63531"/>
                <a:gd name="connsiteX8" fmla="*/ 33928 w 41941"/>
                <a:gd name="connsiteY8" fmla="*/ 21727 h 63531"/>
                <a:gd name="connsiteX9" fmla="*/ 38691 w 41941"/>
                <a:gd name="connsiteY9" fmla="*/ 35348 h 63531"/>
                <a:gd name="connsiteX10" fmla="*/ 38691 w 41941"/>
                <a:gd name="connsiteY10" fmla="*/ 63352 h 63531"/>
                <a:gd name="connsiteX11" fmla="*/ 29166 w 41941"/>
                <a:gd name="connsiteY11" fmla="*/ 63352 h 63531"/>
                <a:gd name="connsiteX12" fmla="*/ 29166 w 41941"/>
                <a:gd name="connsiteY12" fmla="*/ 38301 h 63531"/>
                <a:gd name="connsiteX13" fmla="*/ 18687 w 41941"/>
                <a:gd name="connsiteY13" fmla="*/ 25632 h 63531"/>
                <a:gd name="connsiteX14" fmla="*/ 10020 w 41941"/>
                <a:gd name="connsiteY14" fmla="*/ 28966 h 63531"/>
                <a:gd name="connsiteX15" fmla="*/ 6304 w 41941"/>
                <a:gd name="connsiteY15" fmla="*/ 38586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1" h="63531">
                  <a:moveTo>
                    <a:pt x="6304" y="38586"/>
                  </a:moveTo>
                  <a:lnTo>
                    <a:pt x="6304" y="63352"/>
                  </a:lnTo>
                  <a:lnTo>
                    <a:pt x="-3221" y="63352"/>
                  </a:lnTo>
                  <a:lnTo>
                    <a:pt x="-3221" y="-180"/>
                  </a:lnTo>
                  <a:lnTo>
                    <a:pt x="6304" y="-180"/>
                  </a:lnTo>
                  <a:lnTo>
                    <a:pt x="6304" y="26014"/>
                  </a:lnTo>
                  <a:cubicBezTo>
                    <a:pt x="7639" y="23251"/>
                    <a:pt x="9830" y="20956"/>
                    <a:pt x="12497" y="19441"/>
                  </a:cubicBezTo>
                  <a:cubicBezTo>
                    <a:pt x="15162" y="17841"/>
                    <a:pt x="18306" y="17022"/>
                    <a:pt x="21450" y="17060"/>
                  </a:cubicBezTo>
                  <a:cubicBezTo>
                    <a:pt x="26117" y="16841"/>
                    <a:pt x="30593" y="18527"/>
                    <a:pt x="33928" y="21727"/>
                  </a:cubicBezTo>
                  <a:cubicBezTo>
                    <a:pt x="37260" y="25432"/>
                    <a:pt x="38974" y="30347"/>
                    <a:pt x="38691" y="35348"/>
                  </a:cubicBezTo>
                  <a:lnTo>
                    <a:pt x="38691" y="63352"/>
                  </a:lnTo>
                  <a:lnTo>
                    <a:pt x="29166" y="63352"/>
                  </a:lnTo>
                  <a:lnTo>
                    <a:pt x="29166" y="38301"/>
                  </a:lnTo>
                  <a:cubicBezTo>
                    <a:pt x="29166" y="29919"/>
                    <a:pt x="25640" y="25632"/>
                    <a:pt x="18687" y="25632"/>
                  </a:cubicBezTo>
                  <a:cubicBezTo>
                    <a:pt x="15448" y="25604"/>
                    <a:pt x="12402" y="26795"/>
                    <a:pt x="10020" y="28966"/>
                  </a:cubicBezTo>
                  <a:cubicBezTo>
                    <a:pt x="7448" y="31490"/>
                    <a:pt x="6114" y="34996"/>
                    <a:pt x="6304" y="38586"/>
                  </a:cubicBezTo>
                  <a:close/>
                </a:path>
              </a:pathLst>
            </a:custGeom>
            <a:solidFill>
              <a:srgbClr val="6D6E71"/>
            </a:solidFill>
            <a:ln w="9525" cap="flat">
              <a:noFill/>
              <a:prstDash val="solid"/>
              <a:miter/>
            </a:ln>
          </p:spPr>
          <p:txBody>
            <a:bodyPr rtlCol="0" anchor="ctr"/>
            <a:lstStyle/>
            <a:p>
              <a:endParaRPr lang="en-US"/>
            </a:p>
          </p:txBody>
        </p:sp>
        <p:sp>
          <p:nvSpPr>
            <p:cNvPr id="440" name="Freeform: Shape 439">
              <a:extLst>
                <a:ext uri="{FF2B5EF4-FFF2-40B4-BE49-F238E27FC236}">
                  <a16:creationId xmlns:a16="http://schemas.microsoft.com/office/drawing/2014/main" id="{27E1B9EA-8223-481F-8C00-DE3CA5BC00F3}"/>
                </a:ext>
              </a:extLst>
            </p:cNvPr>
            <p:cNvSpPr/>
            <p:nvPr/>
          </p:nvSpPr>
          <p:spPr>
            <a:xfrm>
              <a:off x="6980862" y="4218948"/>
              <a:ext cx="64806" cy="67063"/>
            </a:xfrm>
            <a:custGeom>
              <a:avLst/>
              <a:gdLst>
                <a:gd name="connsiteX0" fmla="*/ 42166 w 45386"/>
                <a:gd name="connsiteY0" fmla="*/ 27438 h 46967"/>
                <a:gd name="connsiteX1" fmla="*/ 6352 w 45386"/>
                <a:gd name="connsiteY1" fmla="*/ 27438 h 46967"/>
                <a:gd name="connsiteX2" fmla="*/ 10924 w 45386"/>
                <a:gd name="connsiteY2" fmla="*/ 35439 h 46967"/>
                <a:gd name="connsiteX3" fmla="*/ 20449 w 45386"/>
                <a:gd name="connsiteY3" fmla="*/ 38487 h 46967"/>
                <a:gd name="connsiteX4" fmla="*/ 33499 w 45386"/>
                <a:gd name="connsiteY4" fmla="*/ 33153 h 46967"/>
                <a:gd name="connsiteX5" fmla="*/ 38927 w 45386"/>
                <a:gd name="connsiteY5" fmla="*/ 39154 h 46967"/>
                <a:gd name="connsiteX6" fmla="*/ 19877 w 45386"/>
                <a:gd name="connsiteY6" fmla="*/ 46774 h 46967"/>
                <a:gd name="connsiteX7" fmla="*/ 3494 w 45386"/>
                <a:gd name="connsiteY7" fmla="*/ 40392 h 46967"/>
                <a:gd name="connsiteX8" fmla="*/ 3494 w 45386"/>
                <a:gd name="connsiteY8" fmla="*/ 6102 h 46967"/>
                <a:gd name="connsiteX9" fmla="*/ 35499 w 45386"/>
                <a:gd name="connsiteY9" fmla="*/ 5340 h 46967"/>
                <a:gd name="connsiteX10" fmla="*/ 42071 w 45386"/>
                <a:gd name="connsiteY10" fmla="*/ 20865 h 46967"/>
                <a:gd name="connsiteX11" fmla="*/ 6352 w 45386"/>
                <a:gd name="connsiteY11" fmla="*/ 19913 h 46967"/>
                <a:gd name="connsiteX12" fmla="*/ 32641 w 45386"/>
                <a:gd name="connsiteY12" fmla="*/ 19913 h 46967"/>
                <a:gd name="connsiteX13" fmla="*/ 29023 w 45386"/>
                <a:gd name="connsiteY13" fmla="*/ 11055 h 46967"/>
                <a:gd name="connsiteX14" fmla="*/ 20163 w 45386"/>
                <a:gd name="connsiteY14" fmla="*/ 8007 h 46967"/>
                <a:gd name="connsiteX15" fmla="*/ 10638 w 45386"/>
                <a:gd name="connsiteY15" fmla="*/ 11245 h 46967"/>
                <a:gd name="connsiteX16" fmla="*/ 6066 w 45386"/>
                <a:gd name="connsiteY16" fmla="*/ 19913 h 46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86" h="46967">
                  <a:moveTo>
                    <a:pt x="42166" y="27438"/>
                  </a:moveTo>
                  <a:lnTo>
                    <a:pt x="6352" y="27438"/>
                  </a:lnTo>
                  <a:cubicBezTo>
                    <a:pt x="6543" y="30667"/>
                    <a:pt x="8256" y="33610"/>
                    <a:pt x="10924" y="35439"/>
                  </a:cubicBezTo>
                  <a:cubicBezTo>
                    <a:pt x="13686" y="37487"/>
                    <a:pt x="17021" y="38553"/>
                    <a:pt x="20449" y="38487"/>
                  </a:cubicBezTo>
                  <a:cubicBezTo>
                    <a:pt x="25402" y="38782"/>
                    <a:pt x="30164" y="36820"/>
                    <a:pt x="33499" y="33153"/>
                  </a:cubicBezTo>
                  <a:lnTo>
                    <a:pt x="38927" y="39154"/>
                  </a:lnTo>
                  <a:cubicBezTo>
                    <a:pt x="33878" y="44249"/>
                    <a:pt x="27020" y="47012"/>
                    <a:pt x="19877" y="46774"/>
                  </a:cubicBezTo>
                  <a:cubicBezTo>
                    <a:pt x="13782" y="46888"/>
                    <a:pt x="7875" y="44592"/>
                    <a:pt x="3494" y="40392"/>
                  </a:cubicBezTo>
                  <a:cubicBezTo>
                    <a:pt x="-5459" y="30714"/>
                    <a:pt x="-5459" y="15779"/>
                    <a:pt x="3494" y="6102"/>
                  </a:cubicBezTo>
                  <a:cubicBezTo>
                    <a:pt x="12542" y="-1976"/>
                    <a:pt x="26069" y="-2299"/>
                    <a:pt x="35499" y="5340"/>
                  </a:cubicBezTo>
                  <a:cubicBezTo>
                    <a:pt x="39975" y="9207"/>
                    <a:pt x="42452" y="14951"/>
                    <a:pt x="42071" y="20865"/>
                  </a:cubicBezTo>
                  <a:close/>
                  <a:moveTo>
                    <a:pt x="6352" y="19913"/>
                  </a:moveTo>
                  <a:lnTo>
                    <a:pt x="32641" y="19913"/>
                  </a:lnTo>
                  <a:cubicBezTo>
                    <a:pt x="32832" y="16570"/>
                    <a:pt x="31497" y="13322"/>
                    <a:pt x="29023" y="11055"/>
                  </a:cubicBezTo>
                  <a:cubicBezTo>
                    <a:pt x="26546" y="8998"/>
                    <a:pt x="23402" y="7921"/>
                    <a:pt x="20163" y="8007"/>
                  </a:cubicBezTo>
                  <a:cubicBezTo>
                    <a:pt x="16735" y="7969"/>
                    <a:pt x="13400" y="9111"/>
                    <a:pt x="10638" y="11245"/>
                  </a:cubicBezTo>
                  <a:cubicBezTo>
                    <a:pt x="7780" y="13189"/>
                    <a:pt x="6066" y="16446"/>
                    <a:pt x="6066" y="19913"/>
                  </a:cubicBezTo>
                  <a:close/>
                </a:path>
              </a:pathLst>
            </a:custGeom>
            <a:solidFill>
              <a:srgbClr val="6D6E71"/>
            </a:solidFill>
            <a:ln w="9525" cap="flat">
              <a:noFill/>
              <a:prstDash val="solid"/>
              <a:miter/>
            </a:ln>
          </p:spPr>
          <p:txBody>
            <a:bodyPr rtlCol="0" anchor="ctr"/>
            <a:lstStyle/>
            <a:p>
              <a:endParaRPr lang="en-US"/>
            </a:p>
          </p:txBody>
        </p:sp>
        <p:sp>
          <p:nvSpPr>
            <p:cNvPr id="441" name="Freeform: Shape 440">
              <a:extLst>
                <a:ext uri="{FF2B5EF4-FFF2-40B4-BE49-F238E27FC236}">
                  <a16:creationId xmlns:a16="http://schemas.microsoft.com/office/drawing/2014/main" id="{3FF0F428-B15C-4681-AE29-82C348FAF50E}"/>
                </a:ext>
              </a:extLst>
            </p:cNvPr>
            <p:cNvSpPr/>
            <p:nvPr/>
          </p:nvSpPr>
          <p:spPr>
            <a:xfrm>
              <a:off x="7090925" y="4197316"/>
              <a:ext cx="90103" cy="88538"/>
            </a:xfrm>
            <a:custGeom>
              <a:avLst/>
              <a:gdLst>
                <a:gd name="connsiteX0" fmla="*/ 50810 w 63103"/>
                <a:gd name="connsiteY0" fmla="*/ 52970 h 62007"/>
                <a:gd name="connsiteX1" fmla="*/ 5852 w 63103"/>
                <a:gd name="connsiteY1" fmla="*/ 52970 h 62007"/>
                <a:gd name="connsiteX2" fmla="*/ 5852 w 63103"/>
                <a:gd name="connsiteY2" fmla="*/ 8678 h 62007"/>
                <a:gd name="connsiteX3" fmla="*/ 50810 w 63103"/>
                <a:gd name="connsiteY3" fmla="*/ 8678 h 62007"/>
                <a:gd name="connsiteX4" fmla="*/ 50810 w 63103"/>
                <a:gd name="connsiteY4" fmla="*/ 52970 h 62007"/>
                <a:gd name="connsiteX5" fmla="*/ 43380 w 63103"/>
                <a:gd name="connsiteY5" fmla="*/ 15441 h 62007"/>
                <a:gd name="connsiteX6" fmla="*/ 13758 w 63103"/>
                <a:gd name="connsiteY6" fmla="*/ 14974 h 62007"/>
                <a:gd name="connsiteX7" fmla="*/ 13282 w 63103"/>
                <a:gd name="connsiteY7" fmla="*/ 15441 h 62007"/>
                <a:gd name="connsiteX8" fmla="*/ 13282 w 63103"/>
                <a:gd name="connsiteY8" fmla="*/ 46207 h 62007"/>
                <a:gd name="connsiteX9" fmla="*/ 42903 w 63103"/>
                <a:gd name="connsiteY9" fmla="*/ 46674 h 62007"/>
                <a:gd name="connsiteX10" fmla="*/ 43380 w 63103"/>
                <a:gd name="connsiteY10" fmla="*/ 46207 h 62007"/>
                <a:gd name="connsiteX11" fmla="*/ 43380 w 63103"/>
                <a:gd name="connsiteY11" fmla="*/ 15441 h 62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103" h="62007">
                  <a:moveTo>
                    <a:pt x="50810" y="52970"/>
                  </a:moveTo>
                  <a:cubicBezTo>
                    <a:pt x="38141" y="64781"/>
                    <a:pt x="18521" y="64781"/>
                    <a:pt x="5852" y="52970"/>
                  </a:cubicBezTo>
                  <a:cubicBezTo>
                    <a:pt x="-6245" y="40673"/>
                    <a:pt x="-6245" y="20975"/>
                    <a:pt x="5852" y="8678"/>
                  </a:cubicBezTo>
                  <a:cubicBezTo>
                    <a:pt x="18521" y="-3133"/>
                    <a:pt x="38141" y="-3133"/>
                    <a:pt x="50810" y="8678"/>
                  </a:cubicBezTo>
                  <a:cubicBezTo>
                    <a:pt x="62907" y="20975"/>
                    <a:pt x="62907" y="40673"/>
                    <a:pt x="50810" y="52970"/>
                  </a:cubicBezTo>
                  <a:close/>
                  <a:moveTo>
                    <a:pt x="43380" y="15441"/>
                  </a:moveTo>
                  <a:cubicBezTo>
                    <a:pt x="35285" y="7126"/>
                    <a:pt x="22044" y="6916"/>
                    <a:pt x="13758" y="14974"/>
                  </a:cubicBezTo>
                  <a:cubicBezTo>
                    <a:pt x="13568" y="15127"/>
                    <a:pt x="13472" y="15279"/>
                    <a:pt x="13282" y="15441"/>
                  </a:cubicBezTo>
                  <a:cubicBezTo>
                    <a:pt x="5185" y="24090"/>
                    <a:pt x="5185" y="37558"/>
                    <a:pt x="13282" y="46207"/>
                  </a:cubicBezTo>
                  <a:cubicBezTo>
                    <a:pt x="21377" y="54522"/>
                    <a:pt x="34618" y="54732"/>
                    <a:pt x="42903" y="46674"/>
                  </a:cubicBezTo>
                  <a:cubicBezTo>
                    <a:pt x="43094" y="46521"/>
                    <a:pt x="43189" y="46369"/>
                    <a:pt x="43380" y="46207"/>
                  </a:cubicBezTo>
                  <a:cubicBezTo>
                    <a:pt x="51477" y="37558"/>
                    <a:pt x="51477" y="24090"/>
                    <a:pt x="43380" y="15441"/>
                  </a:cubicBezTo>
                  <a:close/>
                </a:path>
              </a:pathLst>
            </a:custGeom>
            <a:solidFill>
              <a:srgbClr val="6D6E71"/>
            </a:solidFill>
            <a:ln w="9525" cap="flat">
              <a:noFill/>
              <a:prstDash val="solid"/>
              <a:miter/>
            </a:ln>
          </p:spPr>
          <p:txBody>
            <a:bodyPr rtlCol="0" anchor="ctr"/>
            <a:lstStyle/>
            <a:p>
              <a:endParaRPr lang="en-US"/>
            </a:p>
          </p:txBody>
        </p:sp>
        <p:sp>
          <p:nvSpPr>
            <p:cNvPr id="442" name="Freeform: Shape 441">
              <a:extLst>
                <a:ext uri="{FF2B5EF4-FFF2-40B4-BE49-F238E27FC236}">
                  <a16:creationId xmlns:a16="http://schemas.microsoft.com/office/drawing/2014/main" id="{BA95DDC4-262B-4738-B05F-2D911E3CB276}"/>
                </a:ext>
              </a:extLst>
            </p:cNvPr>
            <p:cNvSpPr/>
            <p:nvPr/>
          </p:nvSpPr>
          <p:spPr>
            <a:xfrm>
              <a:off x="7196772" y="4194189"/>
              <a:ext cx="59433" cy="91259"/>
            </a:xfrm>
            <a:custGeom>
              <a:avLst/>
              <a:gdLst>
                <a:gd name="connsiteX0" fmla="*/ 6304 w 41623"/>
                <a:gd name="connsiteY0" fmla="*/ 63447 h 63912"/>
                <a:gd name="connsiteX1" fmla="*/ -3221 w 41623"/>
                <a:gd name="connsiteY1" fmla="*/ 63447 h 63912"/>
                <a:gd name="connsiteX2" fmla="*/ -3221 w 41623"/>
                <a:gd name="connsiteY2" fmla="*/ -180 h 63912"/>
                <a:gd name="connsiteX3" fmla="*/ 6304 w 41623"/>
                <a:gd name="connsiteY3" fmla="*/ -180 h 63912"/>
                <a:gd name="connsiteX4" fmla="*/ 6304 w 41623"/>
                <a:gd name="connsiteY4" fmla="*/ 37158 h 63912"/>
                <a:gd name="connsiteX5" fmla="*/ 24782 w 41623"/>
                <a:gd name="connsiteY5" fmla="*/ 18108 h 63912"/>
                <a:gd name="connsiteX6" fmla="*/ 37165 w 41623"/>
                <a:gd name="connsiteY6" fmla="*/ 18108 h 63912"/>
                <a:gd name="connsiteX7" fmla="*/ 19829 w 41623"/>
                <a:gd name="connsiteY7" fmla="*/ 36206 h 63912"/>
                <a:gd name="connsiteX8" fmla="*/ 38402 w 41623"/>
                <a:gd name="connsiteY8" fmla="*/ 63732 h 63912"/>
                <a:gd name="connsiteX9" fmla="*/ 26782 w 41623"/>
                <a:gd name="connsiteY9" fmla="*/ 63732 h 63912"/>
                <a:gd name="connsiteX10" fmla="*/ 13162 w 41623"/>
                <a:gd name="connsiteY10" fmla="*/ 43730 h 63912"/>
                <a:gd name="connsiteX11" fmla="*/ 6304 w 41623"/>
                <a:gd name="connsiteY11" fmla="*/ 50779 h 63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623" h="63912">
                  <a:moveTo>
                    <a:pt x="6304" y="63447"/>
                  </a:moveTo>
                  <a:lnTo>
                    <a:pt x="-3221" y="63447"/>
                  </a:lnTo>
                  <a:lnTo>
                    <a:pt x="-3221" y="-180"/>
                  </a:lnTo>
                  <a:lnTo>
                    <a:pt x="6304" y="-180"/>
                  </a:lnTo>
                  <a:lnTo>
                    <a:pt x="6304" y="37158"/>
                  </a:lnTo>
                  <a:lnTo>
                    <a:pt x="24782" y="18108"/>
                  </a:lnTo>
                  <a:lnTo>
                    <a:pt x="37165" y="18108"/>
                  </a:lnTo>
                  <a:lnTo>
                    <a:pt x="19829" y="36206"/>
                  </a:lnTo>
                  <a:lnTo>
                    <a:pt x="38402" y="63732"/>
                  </a:lnTo>
                  <a:lnTo>
                    <a:pt x="26782" y="63732"/>
                  </a:lnTo>
                  <a:lnTo>
                    <a:pt x="13162" y="43730"/>
                  </a:lnTo>
                  <a:lnTo>
                    <a:pt x="6304" y="50779"/>
                  </a:lnTo>
                  <a:close/>
                </a:path>
              </a:pathLst>
            </a:custGeom>
            <a:solidFill>
              <a:srgbClr val="6D6E71"/>
            </a:solidFill>
            <a:ln w="9525" cap="flat">
              <a:noFill/>
              <a:prstDash val="solid"/>
              <a:miter/>
            </a:ln>
          </p:spPr>
          <p:txBody>
            <a:bodyPr rtlCol="0" anchor="ctr"/>
            <a:lstStyle/>
            <a:p>
              <a:endParaRPr lang="en-US"/>
            </a:p>
          </p:txBody>
        </p:sp>
        <p:sp>
          <p:nvSpPr>
            <p:cNvPr id="443" name="Freeform: Shape 442">
              <a:extLst>
                <a:ext uri="{FF2B5EF4-FFF2-40B4-BE49-F238E27FC236}">
                  <a16:creationId xmlns:a16="http://schemas.microsoft.com/office/drawing/2014/main" id="{CCD60A7F-9F03-4B86-B477-C8E22FB90683}"/>
                </a:ext>
              </a:extLst>
            </p:cNvPr>
            <p:cNvSpPr/>
            <p:nvPr/>
          </p:nvSpPr>
          <p:spPr>
            <a:xfrm>
              <a:off x="7267766" y="4194189"/>
              <a:ext cx="13601" cy="90850"/>
            </a:xfrm>
            <a:custGeom>
              <a:avLst/>
              <a:gdLst>
                <a:gd name="connsiteX0" fmla="*/ 6304 w 9525"/>
                <a:gd name="connsiteY0" fmla="*/ 63447 h 63626"/>
                <a:gd name="connsiteX1" fmla="*/ -3221 w 9525"/>
                <a:gd name="connsiteY1" fmla="*/ 63447 h 63626"/>
                <a:gd name="connsiteX2" fmla="*/ -3221 w 9525"/>
                <a:gd name="connsiteY2" fmla="*/ -180 h 63626"/>
                <a:gd name="connsiteX3" fmla="*/ 6304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6304" y="63447"/>
                  </a:moveTo>
                  <a:lnTo>
                    <a:pt x="-3221" y="63447"/>
                  </a:lnTo>
                  <a:lnTo>
                    <a:pt x="-3221" y="-180"/>
                  </a:lnTo>
                  <a:lnTo>
                    <a:pt x="6304" y="-180"/>
                  </a:lnTo>
                  <a:close/>
                </a:path>
              </a:pathLst>
            </a:custGeom>
            <a:solidFill>
              <a:srgbClr val="6D6E71"/>
            </a:solidFill>
            <a:ln w="9525" cap="flat">
              <a:noFill/>
              <a:prstDash val="solid"/>
              <a:miter/>
            </a:ln>
          </p:spPr>
          <p:txBody>
            <a:bodyPr rtlCol="0" anchor="ctr"/>
            <a:lstStyle/>
            <a:p>
              <a:endParaRPr lang="en-US"/>
            </a:p>
          </p:txBody>
        </p:sp>
        <p:sp>
          <p:nvSpPr>
            <p:cNvPr id="444" name="Freeform: Shape 443">
              <a:extLst>
                <a:ext uri="{FF2B5EF4-FFF2-40B4-BE49-F238E27FC236}">
                  <a16:creationId xmlns:a16="http://schemas.microsoft.com/office/drawing/2014/main" id="{A5117D53-3C12-4BB2-95C7-2D048013CE8C}"/>
                </a:ext>
              </a:extLst>
            </p:cNvPr>
            <p:cNvSpPr/>
            <p:nvPr/>
          </p:nvSpPr>
          <p:spPr>
            <a:xfrm>
              <a:off x="7296305" y="4218367"/>
              <a:ext cx="58028" cy="67643"/>
            </a:xfrm>
            <a:custGeom>
              <a:avLst/>
              <a:gdLst>
                <a:gd name="connsiteX0" fmla="*/ 37179 w 40639"/>
                <a:gd name="connsiteY0" fmla="*/ 46513 h 47373"/>
                <a:gd name="connsiteX1" fmla="*/ 28417 w 40639"/>
                <a:gd name="connsiteY1" fmla="*/ 46513 h 47373"/>
                <a:gd name="connsiteX2" fmla="*/ 28417 w 40639"/>
                <a:gd name="connsiteY2" fmla="*/ 40417 h 47373"/>
                <a:gd name="connsiteX3" fmla="*/ 13272 w 40639"/>
                <a:gd name="connsiteY3" fmla="*/ 47180 h 47373"/>
                <a:gd name="connsiteX4" fmla="*/ 1461 w 40639"/>
                <a:gd name="connsiteY4" fmla="*/ 43084 h 47373"/>
                <a:gd name="connsiteX5" fmla="*/ -3206 w 40639"/>
                <a:gd name="connsiteY5" fmla="*/ 32321 h 47373"/>
                <a:gd name="connsiteX6" fmla="*/ 1747 w 40639"/>
                <a:gd name="connsiteY6" fmla="*/ 22320 h 47373"/>
                <a:gd name="connsiteX7" fmla="*/ 15274 w 40639"/>
                <a:gd name="connsiteY7" fmla="*/ 18986 h 47373"/>
                <a:gd name="connsiteX8" fmla="*/ 27654 w 40639"/>
                <a:gd name="connsiteY8" fmla="*/ 18986 h 47373"/>
                <a:gd name="connsiteX9" fmla="*/ 27654 w 40639"/>
                <a:gd name="connsiteY9" fmla="*/ 17271 h 47373"/>
                <a:gd name="connsiteX10" fmla="*/ 17560 w 40639"/>
                <a:gd name="connsiteY10" fmla="*/ 7746 h 47373"/>
                <a:gd name="connsiteX11" fmla="*/ 4319 w 40639"/>
                <a:gd name="connsiteY11" fmla="*/ 12413 h 47373"/>
                <a:gd name="connsiteX12" fmla="*/ 33 w 40639"/>
                <a:gd name="connsiteY12" fmla="*/ 6413 h 47373"/>
                <a:gd name="connsiteX13" fmla="*/ 19083 w 40639"/>
                <a:gd name="connsiteY13" fmla="*/ -160 h 47373"/>
                <a:gd name="connsiteX14" fmla="*/ 32322 w 40639"/>
                <a:gd name="connsiteY14" fmla="*/ 3841 h 47373"/>
                <a:gd name="connsiteX15" fmla="*/ 37370 w 40639"/>
                <a:gd name="connsiteY15" fmla="*/ 16700 h 47373"/>
                <a:gd name="connsiteX16" fmla="*/ 27654 w 40639"/>
                <a:gd name="connsiteY16" fmla="*/ 29464 h 47373"/>
                <a:gd name="connsiteX17" fmla="*/ 27654 w 40639"/>
                <a:gd name="connsiteY17" fmla="*/ 25653 h 47373"/>
                <a:gd name="connsiteX18" fmla="*/ 16892 w 40639"/>
                <a:gd name="connsiteY18" fmla="*/ 25653 h 47373"/>
                <a:gd name="connsiteX19" fmla="*/ 6509 w 40639"/>
                <a:gd name="connsiteY19" fmla="*/ 32130 h 47373"/>
                <a:gd name="connsiteX20" fmla="*/ 9081 w 40639"/>
                <a:gd name="connsiteY20" fmla="*/ 37274 h 47373"/>
                <a:gd name="connsiteX21" fmla="*/ 16225 w 40639"/>
                <a:gd name="connsiteY21" fmla="*/ 38989 h 47373"/>
                <a:gd name="connsiteX22" fmla="*/ 24227 w 40639"/>
                <a:gd name="connsiteY22" fmla="*/ 36417 h 47373"/>
                <a:gd name="connsiteX23" fmla="*/ 27559 w 40639"/>
                <a:gd name="connsiteY23" fmla="*/ 29464 h 47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9" h="47373">
                  <a:moveTo>
                    <a:pt x="37179" y="46513"/>
                  </a:moveTo>
                  <a:lnTo>
                    <a:pt x="28417" y="46513"/>
                  </a:lnTo>
                  <a:lnTo>
                    <a:pt x="28417" y="40417"/>
                  </a:lnTo>
                  <a:cubicBezTo>
                    <a:pt x="24703" y="44865"/>
                    <a:pt x="19083" y="47361"/>
                    <a:pt x="13272" y="47180"/>
                  </a:cubicBezTo>
                  <a:cubicBezTo>
                    <a:pt x="8986" y="47351"/>
                    <a:pt x="4700" y="45885"/>
                    <a:pt x="1461" y="43084"/>
                  </a:cubicBezTo>
                  <a:cubicBezTo>
                    <a:pt x="-1681" y="40388"/>
                    <a:pt x="-3397" y="36436"/>
                    <a:pt x="-3206" y="32321"/>
                  </a:cubicBezTo>
                  <a:cubicBezTo>
                    <a:pt x="-3397" y="28349"/>
                    <a:pt x="-1586" y="24558"/>
                    <a:pt x="1747" y="22320"/>
                  </a:cubicBezTo>
                  <a:cubicBezTo>
                    <a:pt x="5842" y="19872"/>
                    <a:pt x="10511" y="18710"/>
                    <a:pt x="15274" y="18986"/>
                  </a:cubicBezTo>
                  <a:lnTo>
                    <a:pt x="27654" y="18986"/>
                  </a:lnTo>
                  <a:lnTo>
                    <a:pt x="27654" y="17271"/>
                  </a:lnTo>
                  <a:cubicBezTo>
                    <a:pt x="27654" y="11175"/>
                    <a:pt x="24322" y="7746"/>
                    <a:pt x="17560" y="7746"/>
                  </a:cubicBezTo>
                  <a:cubicBezTo>
                    <a:pt x="12797" y="7918"/>
                    <a:pt x="8130" y="9547"/>
                    <a:pt x="4319" y="12413"/>
                  </a:cubicBezTo>
                  <a:lnTo>
                    <a:pt x="33" y="6413"/>
                  </a:lnTo>
                  <a:cubicBezTo>
                    <a:pt x="5463" y="2088"/>
                    <a:pt x="12130" y="-236"/>
                    <a:pt x="19083" y="-160"/>
                  </a:cubicBezTo>
                  <a:cubicBezTo>
                    <a:pt x="23845" y="-369"/>
                    <a:pt x="28513" y="1041"/>
                    <a:pt x="32322" y="3841"/>
                  </a:cubicBezTo>
                  <a:cubicBezTo>
                    <a:pt x="35847" y="7127"/>
                    <a:pt x="37752" y="11861"/>
                    <a:pt x="37370" y="16700"/>
                  </a:cubicBezTo>
                  <a:close/>
                  <a:moveTo>
                    <a:pt x="27654" y="29464"/>
                  </a:moveTo>
                  <a:lnTo>
                    <a:pt x="27654" y="25653"/>
                  </a:lnTo>
                  <a:lnTo>
                    <a:pt x="16892" y="25653"/>
                  </a:lnTo>
                  <a:cubicBezTo>
                    <a:pt x="9939" y="25653"/>
                    <a:pt x="6509" y="27844"/>
                    <a:pt x="6509" y="32130"/>
                  </a:cubicBezTo>
                  <a:cubicBezTo>
                    <a:pt x="6414" y="34178"/>
                    <a:pt x="7367" y="36121"/>
                    <a:pt x="9081" y="37274"/>
                  </a:cubicBezTo>
                  <a:cubicBezTo>
                    <a:pt x="11272" y="38531"/>
                    <a:pt x="13748" y="39131"/>
                    <a:pt x="16225" y="38989"/>
                  </a:cubicBezTo>
                  <a:cubicBezTo>
                    <a:pt x="19083" y="39046"/>
                    <a:pt x="21941" y="38140"/>
                    <a:pt x="24227" y="36417"/>
                  </a:cubicBezTo>
                  <a:cubicBezTo>
                    <a:pt x="26417" y="34798"/>
                    <a:pt x="27654" y="32187"/>
                    <a:pt x="27559" y="29464"/>
                  </a:cubicBezTo>
                  <a:close/>
                </a:path>
              </a:pathLst>
            </a:custGeom>
            <a:solidFill>
              <a:srgbClr val="6D6E71"/>
            </a:solidFill>
            <a:ln w="9525" cap="flat">
              <a:noFill/>
              <a:prstDash val="solid"/>
              <a:miter/>
            </a:ln>
          </p:spPr>
          <p:txBody>
            <a:bodyPr rtlCol="0" anchor="ctr"/>
            <a:lstStyle/>
            <a:p>
              <a:endParaRPr lang="en-US"/>
            </a:p>
          </p:txBody>
        </p:sp>
        <p:sp>
          <p:nvSpPr>
            <p:cNvPr id="445" name="Freeform: Shape 444">
              <a:extLst>
                <a:ext uri="{FF2B5EF4-FFF2-40B4-BE49-F238E27FC236}">
                  <a16:creationId xmlns:a16="http://schemas.microsoft.com/office/drawing/2014/main" id="{9531C5E4-4F5F-4C71-B554-B9EC3C432945}"/>
                </a:ext>
              </a:extLst>
            </p:cNvPr>
            <p:cNvSpPr/>
            <p:nvPr/>
          </p:nvSpPr>
          <p:spPr>
            <a:xfrm>
              <a:off x="7373171" y="4194325"/>
              <a:ext cx="60021" cy="90715"/>
            </a:xfrm>
            <a:custGeom>
              <a:avLst/>
              <a:gdLst>
                <a:gd name="connsiteX0" fmla="*/ 6304 w 42035"/>
                <a:gd name="connsiteY0" fmla="*/ 38586 h 63531"/>
                <a:gd name="connsiteX1" fmla="*/ 6304 w 42035"/>
                <a:gd name="connsiteY1" fmla="*/ 63352 h 63531"/>
                <a:gd name="connsiteX2" fmla="*/ -3221 w 42035"/>
                <a:gd name="connsiteY2" fmla="*/ 63352 h 63531"/>
                <a:gd name="connsiteX3" fmla="*/ -3221 w 42035"/>
                <a:gd name="connsiteY3" fmla="*/ -180 h 63531"/>
                <a:gd name="connsiteX4" fmla="*/ 6304 w 42035"/>
                <a:gd name="connsiteY4" fmla="*/ -180 h 63531"/>
                <a:gd name="connsiteX5" fmla="*/ 6304 w 42035"/>
                <a:gd name="connsiteY5" fmla="*/ 26014 h 63531"/>
                <a:gd name="connsiteX6" fmla="*/ 12590 w 42035"/>
                <a:gd name="connsiteY6" fmla="*/ 19441 h 63531"/>
                <a:gd name="connsiteX7" fmla="*/ 21543 w 42035"/>
                <a:gd name="connsiteY7" fmla="*/ 17060 h 63531"/>
                <a:gd name="connsiteX8" fmla="*/ 34021 w 42035"/>
                <a:gd name="connsiteY8" fmla="*/ 21727 h 63531"/>
                <a:gd name="connsiteX9" fmla="*/ 38784 w 42035"/>
                <a:gd name="connsiteY9" fmla="*/ 35348 h 63531"/>
                <a:gd name="connsiteX10" fmla="*/ 38784 w 42035"/>
                <a:gd name="connsiteY10" fmla="*/ 63352 h 63531"/>
                <a:gd name="connsiteX11" fmla="*/ 29259 w 42035"/>
                <a:gd name="connsiteY11" fmla="*/ 63352 h 63531"/>
                <a:gd name="connsiteX12" fmla="*/ 29259 w 42035"/>
                <a:gd name="connsiteY12" fmla="*/ 38301 h 63531"/>
                <a:gd name="connsiteX13" fmla="*/ 18780 w 42035"/>
                <a:gd name="connsiteY13" fmla="*/ 25632 h 63531"/>
                <a:gd name="connsiteX14" fmla="*/ 10113 w 42035"/>
                <a:gd name="connsiteY14" fmla="*/ 28966 h 63531"/>
                <a:gd name="connsiteX15" fmla="*/ 6304 w 42035"/>
                <a:gd name="connsiteY15" fmla="*/ 38586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035" h="63531">
                  <a:moveTo>
                    <a:pt x="6304" y="38586"/>
                  </a:moveTo>
                  <a:lnTo>
                    <a:pt x="6304" y="63352"/>
                  </a:lnTo>
                  <a:lnTo>
                    <a:pt x="-3221" y="63352"/>
                  </a:lnTo>
                  <a:lnTo>
                    <a:pt x="-3221" y="-180"/>
                  </a:lnTo>
                  <a:lnTo>
                    <a:pt x="6304" y="-180"/>
                  </a:lnTo>
                  <a:lnTo>
                    <a:pt x="6304" y="26014"/>
                  </a:lnTo>
                  <a:cubicBezTo>
                    <a:pt x="7732" y="23261"/>
                    <a:pt x="9923" y="20984"/>
                    <a:pt x="12590" y="19441"/>
                  </a:cubicBezTo>
                  <a:cubicBezTo>
                    <a:pt x="15257" y="17841"/>
                    <a:pt x="18401" y="17022"/>
                    <a:pt x="21543" y="17060"/>
                  </a:cubicBezTo>
                  <a:cubicBezTo>
                    <a:pt x="26210" y="16860"/>
                    <a:pt x="30686" y="18546"/>
                    <a:pt x="34021" y="21727"/>
                  </a:cubicBezTo>
                  <a:cubicBezTo>
                    <a:pt x="37356" y="25432"/>
                    <a:pt x="39070" y="30347"/>
                    <a:pt x="38784" y="35348"/>
                  </a:cubicBezTo>
                  <a:lnTo>
                    <a:pt x="38784" y="63352"/>
                  </a:lnTo>
                  <a:lnTo>
                    <a:pt x="29259" y="63352"/>
                  </a:lnTo>
                  <a:lnTo>
                    <a:pt x="29259" y="38301"/>
                  </a:lnTo>
                  <a:cubicBezTo>
                    <a:pt x="29259" y="29919"/>
                    <a:pt x="25736" y="25632"/>
                    <a:pt x="18780" y="25632"/>
                  </a:cubicBezTo>
                  <a:cubicBezTo>
                    <a:pt x="15543" y="25604"/>
                    <a:pt x="12495" y="26795"/>
                    <a:pt x="10113" y="28966"/>
                  </a:cubicBezTo>
                  <a:cubicBezTo>
                    <a:pt x="7446" y="31452"/>
                    <a:pt x="6114" y="34977"/>
                    <a:pt x="6304" y="38586"/>
                  </a:cubicBezTo>
                  <a:close/>
                </a:path>
              </a:pathLst>
            </a:custGeom>
            <a:solidFill>
              <a:srgbClr val="6D6E71"/>
            </a:solidFill>
            <a:ln w="9525" cap="flat">
              <a:noFill/>
              <a:prstDash val="solid"/>
              <a:miter/>
            </a:ln>
          </p:spPr>
          <p:txBody>
            <a:bodyPr rtlCol="0" anchor="ctr"/>
            <a:lstStyle/>
            <a:p>
              <a:endParaRPr lang="en-US"/>
            </a:p>
          </p:txBody>
        </p:sp>
        <p:sp>
          <p:nvSpPr>
            <p:cNvPr id="446" name="Freeform: Shape 445">
              <a:extLst>
                <a:ext uri="{FF2B5EF4-FFF2-40B4-BE49-F238E27FC236}">
                  <a16:creationId xmlns:a16="http://schemas.microsoft.com/office/drawing/2014/main" id="{8684FB13-C1BD-4C7D-A1FE-FB96BA2439A1}"/>
                </a:ext>
              </a:extLst>
            </p:cNvPr>
            <p:cNvSpPr/>
            <p:nvPr/>
          </p:nvSpPr>
          <p:spPr>
            <a:xfrm>
              <a:off x="7448110" y="4218958"/>
              <a:ext cx="68545" cy="67033"/>
            </a:xfrm>
            <a:custGeom>
              <a:avLst/>
              <a:gdLst>
                <a:gd name="connsiteX0" fmla="*/ 37926 w 48005"/>
                <a:gd name="connsiteY0" fmla="*/ 39908 h 46946"/>
                <a:gd name="connsiteX1" fmla="*/ 3637 w 48005"/>
                <a:gd name="connsiteY1" fmla="*/ 39908 h 46946"/>
                <a:gd name="connsiteX2" fmla="*/ 3637 w 48005"/>
                <a:gd name="connsiteY2" fmla="*/ 6571 h 46946"/>
                <a:gd name="connsiteX3" fmla="*/ 37926 w 48005"/>
                <a:gd name="connsiteY3" fmla="*/ 6571 h 46946"/>
                <a:gd name="connsiteX4" fmla="*/ 37926 w 48005"/>
                <a:gd name="connsiteY4" fmla="*/ 39908 h 46946"/>
                <a:gd name="connsiteX5" fmla="*/ 10495 w 48005"/>
                <a:gd name="connsiteY5" fmla="*/ 34003 h 46946"/>
                <a:gd name="connsiteX6" fmla="*/ 20782 w 48005"/>
                <a:gd name="connsiteY6" fmla="*/ 38194 h 46946"/>
                <a:gd name="connsiteX7" fmla="*/ 31163 w 48005"/>
                <a:gd name="connsiteY7" fmla="*/ 34003 h 46946"/>
                <a:gd name="connsiteX8" fmla="*/ 31163 w 48005"/>
                <a:gd name="connsiteY8" fmla="*/ 12476 h 46946"/>
                <a:gd name="connsiteX9" fmla="*/ 20782 w 48005"/>
                <a:gd name="connsiteY9" fmla="*/ 8381 h 46946"/>
                <a:gd name="connsiteX10" fmla="*/ 10495 w 48005"/>
                <a:gd name="connsiteY10" fmla="*/ 12476 h 46946"/>
                <a:gd name="connsiteX11" fmla="*/ 10495 w 48005"/>
                <a:gd name="connsiteY11" fmla="*/ 34003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5" h="46946">
                  <a:moveTo>
                    <a:pt x="37926" y="39908"/>
                  </a:moveTo>
                  <a:cubicBezTo>
                    <a:pt x="28305" y="49053"/>
                    <a:pt x="13257" y="49053"/>
                    <a:pt x="3637" y="39908"/>
                  </a:cubicBezTo>
                  <a:cubicBezTo>
                    <a:pt x="-5507" y="30669"/>
                    <a:pt x="-5507" y="15810"/>
                    <a:pt x="3637" y="6571"/>
                  </a:cubicBezTo>
                  <a:cubicBezTo>
                    <a:pt x="13257" y="-2430"/>
                    <a:pt x="28305" y="-2430"/>
                    <a:pt x="37926" y="6571"/>
                  </a:cubicBezTo>
                  <a:cubicBezTo>
                    <a:pt x="47071" y="15810"/>
                    <a:pt x="47071" y="30669"/>
                    <a:pt x="37926" y="39908"/>
                  </a:cubicBezTo>
                  <a:close/>
                  <a:moveTo>
                    <a:pt x="10495" y="34003"/>
                  </a:moveTo>
                  <a:cubicBezTo>
                    <a:pt x="13162" y="36775"/>
                    <a:pt x="16876" y="38299"/>
                    <a:pt x="20782" y="38194"/>
                  </a:cubicBezTo>
                  <a:cubicBezTo>
                    <a:pt x="24687" y="38289"/>
                    <a:pt x="28401" y="36775"/>
                    <a:pt x="31163" y="34003"/>
                  </a:cubicBezTo>
                  <a:cubicBezTo>
                    <a:pt x="36593" y="27869"/>
                    <a:pt x="36593" y="18611"/>
                    <a:pt x="31163" y="12476"/>
                  </a:cubicBezTo>
                  <a:cubicBezTo>
                    <a:pt x="28401" y="9733"/>
                    <a:pt x="24687" y="8248"/>
                    <a:pt x="20782" y="8381"/>
                  </a:cubicBezTo>
                  <a:cubicBezTo>
                    <a:pt x="16971" y="8248"/>
                    <a:pt x="13162" y="9733"/>
                    <a:pt x="10495" y="12476"/>
                  </a:cubicBezTo>
                  <a:cubicBezTo>
                    <a:pt x="5065" y="18611"/>
                    <a:pt x="5065" y="27869"/>
                    <a:pt x="10495" y="34003"/>
                  </a:cubicBezTo>
                  <a:close/>
                </a:path>
              </a:pathLst>
            </a:custGeom>
            <a:solidFill>
              <a:srgbClr val="6D6E71"/>
            </a:solidFill>
            <a:ln w="9525" cap="flat">
              <a:noFill/>
              <a:prstDash val="solid"/>
              <a:miter/>
            </a:ln>
          </p:spPr>
          <p:txBody>
            <a:bodyPr rtlCol="0" anchor="ctr"/>
            <a:lstStyle/>
            <a:p>
              <a:endParaRPr lang="en-US"/>
            </a:p>
          </p:txBody>
        </p:sp>
        <p:sp>
          <p:nvSpPr>
            <p:cNvPr id="447" name="Freeform: Shape 446">
              <a:extLst>
                <a:ext uri="{FF2B5EF4-FFF2-40B4-BE49-F238E27FC236}">
                  <a16:creationId xmlns:a16="http://schemas.microsoft.com/office/drawing/2014/main" id="{13FE7A68-B488-4720-875A-F96F1D8A5A04}"/>
                </a:ext>
              </a:extLst>
            </p:cNvPr>
            <p:cNvSpPr/>
            <p:nvPr/>
          </p:nvSpPr>
          <p:spPr>
            <a:xfrm>
              <a:off x="7532433" y="4218867"/>
              <a:ext cx="104903" cy="66716"/>
            </a:xfrm>
            <a:custGeom>
              <a:avLst/>
              <a:gdLst>
                <a:gd name="connsiteX0" fmla="*/ 6304 w 73468"/>
                <a:gd name="connsiteY0" fmla="*/ 21399 h 46724"/>
                <a:gd name="connsiteX1" fmla="*/ 6304 w 73468"/>
                <a:gd name="connsiteY1" fmla="*/ 46164 h 46724"/>
                <a:gd name="connsiteX2" fmla="*/ -3221 w 73468"/>
                <a:gd name="connsiteY2" fmla="*/ 46164 h 46724"/>
                <a:gd name="connsiteX3" fmla="*/ -3221 w 73468"/>
                <a:gd name="connsiteY3" fmla="*/ 539 h 46724"/>
                <a:gd name="connsiteX4" fmla="*/ 6304 w 73468"/>
                <a:gd name="connsiteY4" fmla="*/ 539 h 46724"/>
                <a:gd name="connsiteX5" fmla="*/ 6304 w 73468"/>
                <a:gd name="connsiteY5" fmla="*/ 8826 h 46724"/>
                <a:gd name="connsiteX6" fmla="*/ 12495 w 73468"/>
                <a:gd name="connsiteY6" fmla="*/ 2254 h 46724"/>
                <a:gd name="connsiteX7" fmla="*/ 21447 w 73468"/>
                <a:gd name="connsiteY7" fmla="*/ -127 h 46724"/>
                <a:gd name="connsiteX8" fmla="*/ 36116 w 73468"/>
                <a:gd name="connsiteY8" fmla="*/ 8731 h 46724"/>
                <a:gd name="connsiteX9" fmla="*/ 52976 w 73468"/>
                <a:gd name="connsiteY9" fmla="*/ -127 h 46724"/>
                <a:gd name="connsiteX10" fmla="*/ 65454 w 73468"/>
                <a:gd name="connsiteY10" fmla="*/ 4540 h 46724"/>
                <a:gd name="connsiteX11" fmla="*/ 70217 w 73468"/>
                <a:gd name="connsiteY11" fmla="*/ 18160 h 46724"/>
                <a:gd name="connsiteX12" fmla="*/ 70217 w 73468"/>
                <a:gd name="connsiteY12" fmla="*/ 46164 h 46724"/>
                <a:gd name="connsiteX13" fmla="*/ 60692 w 73468"/>
                <a:gd name="connsiteY13" fmla="*/ 46164 h 46724"/>
                <a:gd name="connsiteX14" fmla="*/ 60692 w 73468"/>
                <a:gd name="connsiteY14" fmla="*/ 21113 h 46724"/>
                <a:gd name="connsiteX15" fmla="*/ 50213 w 73468"/>
                <a:gd name="connsiteY15" fmla="*/ 8445 h 46724"/>
                <a:gd name="connsiteX16" fmla="*/ 41737 w 73468"/>
                <a:gd name="connsiteY16" fmla="*/ 11588 h 46724"/>
                <a:gd name="connsiteX17" fmla="*/ 37928 w 73468"/>
                <a:gd name="connsiteY17" fmla="*/ 21113 h 46724"/>
                <a:gd name="connsiteX18" fmla="*/ 37928 w 73468"/>
                <a:gd name="connsiteY18" fmla="*/ 46545 h 46724"/>
                <a:gd name="connsiteX19" fmla="*/ 28403 w 73468"/>
                <a:gd name="connsiteY19" fmla="*/ 46545 h 46724"/>
                <a:gd name="connsiteX20" fmla="*/ 28403 w 73468"/>
                <a:gd name="connsiteY20" fmla="*/ 21494 h 46724"/>
                <a:gd name="connsiteX21" fmla="*/ 26117 w 73468"/>
                <a:gd name="connsiteY21" fmla="*/ 11969 h 46724"/>
                <a:gd name="connsiteX22" fmla="*/ 18783 w 73468"/>
                <a:gd name="connsiteY22" fmla="*/ 8921 h 46724"/>
                <a:gd name="connsiteX23" fmla="*/ 10113 w 73468"/>
                <a:gd name="connsiteY23" fmla="*/ 12255 h 46724"/>
                <a:gd name="connsiteX24" fmla="*/ 6304 w 73468"/>
                <a:gd name="connsiteY24" fmla="*/ 21399 h 46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68" h="46724">
                  <a:moveTo>
                    <a:pt x="6304" y="21399"/>
                  </a:moveTo>
                  <a:lnTo>
                    <a:pt x="6304" y="46164"/>
                  </a:lnTo>
                  <a:lnTo>
                    <a:pt x="-3221" y="46164"/>
                  </a:lnTo>
                  <a:lnTo>
                    <a:pt x="-3221" y="539"/>
                  </a:lnTo>
                  <a:lnTo>
                    <a:pt x="6304" y="539"/>
                  </a:lnTo>
                  <a:lnTo>
                    <a:pt x="6304" y="8826"/>
                  </a:lnTo>
                  <a:cubicBezTo>
                    <a:pt x="7637" y="6063"/>
                    <a:pt x="9827" y="3768"/>
                    <a:pt x="12495" y="2254"/>
                  </a:cubicBezTo>
                  <a:cubicBezTo>
                    <a:pt x="15162" y="653"/>
                    <a:pt x="18306" y="-166"/>
                    <a:pt x="21447" y="-127"/>
                  </a:cubicBezTo>
                  <a:cubicBezTo>
                    <a:pt x="27735" y="-661"/>
                    <a:pt x="33640" y="2911"/>
                    <a:pt x="36116" y="8731"/>
                  </a:cubicBezTo>
                  <a:cubicBezTo>
                    <a:pt x="39928" y="3178"/>
                    <a:pt x="46213" y="-147"/>
                    <a:pt x="52976" y="-127"/>
                  </a:cubicBezTo>
                  <a:cubicBezTo>
                    <a:pt x="57643" y="-347"/>
                    <a:pt x="62119" y="1339"/>
                    <a:pt x="65454" y="4540"/>
                  </a:cubicBezTo>
                  <a:cubicBezTo>
                    <a:pt x="68789" y="8245"/>
                    <a:pt x="70503" y="13160"/>
                    <a:pt x="70217" y="18160"/>
                  </a:cubicBezTo>
                  <a:lnTo>
                    <a:pt x="70217" y="46164"/>
                  </a:lnTo>
                  <a:lnTo>
                    <a:pt x="60692" y="46164"/>
                  </a:lnTo>
                  <a:lnTo>
                    <a:pt x="60692" y="21113"/>
                  </a:lnTo>
                  <a:cubicBezTo>
                    <a:pt x="60692" y="12731"/>
                    <a:pt x="57166" y="8445"/>
                    <a:pt x="50213" y="8445"/>
                  </a:cubicBezTo>
                  <a:cubicBezTo>
                    <a:pt x="47071" y="8397"/>
                    <a:pt x="44023" y="9521"/>
                    <a:pt x="41737" y="11588"/>
                  </a:cubicBezTo>
                  <a:cubicBezTo>
                    <a:pt x="39070" y="14007"/>
                    <a:pt x="37642" y="17522"/>
                    <a:pt x="37928" y="21113"/>
                  </a:cubicBezTo>
                  <a:lnTo>
                    <a:pt x="37928" y="46545"/>
                  </a:lnTo>
                  <a:lnTo>
                    <a:pt x="28403" y="46545"/>
                  </a:lnTo>
                  <a:lnTo>
                    <a:pt x="28403" y="21494"/>
                  </a:lnTo>
                  <a:cubicBezTo>
                    <a:pt x="28591" y="18160"/>
                    <a:pt x="27831" y="14836"/>
                    <a:pt x="26117" y="11969"/>
                  </a:cubicBezTo>
                  <a:cubicBezTo>
                    <a:pt x="24305" y="9855"/>
                    <a:pt x="21543" y="8721"/>
                    <a:pt x="18783" y="8921"/>
                  </a:cubicBezTo>
                  <a:cubicBezTo>
                    <a:pt x="15543" y="8892"/>
                    <a:pt x="12495" y="10083"/>
                    <a:pt x="10113" y="12255"/>
                  </a:cubicBezTo>
                  <a:cubicBezTo>
                    <a:pt x="7637" y="14626"/>
                    <a:pt x="6209" y="17951"/>
                    <a:pt x="6304" y="21399"/>
                  </a:cubicBezTo>
                  <a:close/>
                </a:path>
              </a:pathLst>
            </a:custGeom>
            <a:solidFill>
              <a:srgbClr val="6D6E71"/>
            </a:solidFill>
            <a:ln w="9525" cap="flat">
              <a:noFill/>
              <a:prstDash val="solid"/>
              <a:miter/>
            </a:ln>
          </p:spPr>
          <p:txBody>
            <a:bodyPr rtlCol="0" anchor="ctr"/>
            <a:lstStyle/>
            <a:p>
              <a:endParaRPr lang="en-US"/>
            </a:p>
          </p:txBody>
        </p:sp>
        <p:sp>
          <p:nvSpPr>
            <p:cNvPr id="448" name="Freeform: Shape 447">
              <a:extLst>
                <a:ext uri="{FF2B5EF4-FFF2-40B4-BE49-F238E27FC236}">
                  <a16:creationId xmlns:a16="http://schemas.microsoft.com/office/drawing/2014/main" id="{32BA351B-93D2-42B9-852E-19A8D9DE379F}"/>
                </a:ext>
              </a:extLst>
            </p:cNvPr>
            <p:cNvSpPr/>
            <p:nvPr/>
          </p:nvSpPr>
          <p:spPr>
            <a:xfrm>
              <a:off x="7651009" y="4218916"/>
              <a:ext cx="58095" cy="67156"/>
            </a:xfrm>
            <a:custGeom>
              <a:avLst/>
              <a:gdLst>
                <a:gd name="connsiteX0" fmla="*/ 37466 w 40686"/>
                <a:gd name="connsiteY0" fmla="*/ 46130 h 47032"/>
                <a:gd name="connsiteX1" fmla="*/ 28703 w 40686"/>
                <a:gd name="connsiteY1" fmla="*/ 46130 h 47032"/>
                <a:gd name="connsiteX2" fmla="*/ 28703 w 40686"/>
                <a:gd name="connsiteY2" fmla="*/ 40034 h 47032"/>
                <a:gd name="connsiteX3" fmla="*/ 13558 w 40686"/>
                <a:gd name="connsiteY3" fmla="*/ 46797 h 47032"/>
                <a:gd name="connsiteX4" fmla="*/ 1461 w 40686"/>
                <a:gd name="connsiteY4" fmla="*/ 43082 h 47032"/>
                <a:gd name="connsiteX5" fmla="*/ -3206 w 40686"/>
                <a:gd name="connsiteY5" fmla="*/ 32319 h 47032"/>
                <a:gd name="connsiteX6" fmla="*/ 1747 w 40686"/>
                <a:gd name="connsiteY6" fmla="*/ 22318 h 47032"/>
                <a:gd name="connsiteX7" fmla="*/ 15272 w 40686"/>
                <a:gd name="connsiteY7" fmla="*/ 18983 h 47032"/>
                <a:gd name="connsiteX8" fmla="*/ 27654 w 40686"/>
                <a:gd name="connsiteY8" fmla="*/ 18983 h 47032"/>
                <a:gd name="connsiteX9" fmla="*/ 27654 w 40686"/>
                <a:gd name="connsiteY9" fmla="*/ 17269 h 47032"/>
                <a:gd name="connsiteX10" fmla="*/ 17557 w 40686"/>
                <a:gd name="connsiteY10" fmla="*/ 7744 h 47032"/>
                <a:gd name="connsiteX11" fmla="*/ 4319 w 40686"/>
                <a:gd name="connsiteY11" fmla="*/ 12412 h 47032"/>
                <a:gd name="connsiteX12" fmla="*/ 33 w 40686"/>
                <a:gd name="connsiteY12" fmla="*/ 6411 h 47032"/>
                <a:gd name="connsiteX13" fmla="*/ 19083 w 40686"/>
                <a:gd name="connsiteY13" fmla="*/ -161 h 47032"/>
                <a:gd name="connsiteX14" fmla="*/ 32226 w 40686"/>
                <a:gd name="connsiteY14" fmla="*/ 3839 h 47032"/>
                <a:gd name="connsiteX15" fmla="*/ 37275 w 40686"/>
                <a:gd name="connsiteY15" fmla="*/ 16698 h 47032"/>
                <a:gd name="connsiteX16" fmla="*/ 27941 w 40686"/>
                <a:gd name="connsiteY16" fmla="*/ 29081 h 47032"/>
                <a:gd name="connsiteX17" fmla="*/ 27941 w 40686"/>
                <a:gd name="connsiteY17" fmla="*/ 25270 h 47032"/>
                <a:gd name="connsiteX18" fmla="*/ 17176 w 40686"/>
                <a:gd name="connsiteY18" fmla="*/ 25270 h 47032"/>
                <a:gd name="connsiteX19" fmla="*/ 6795 w 40686"/>
                <a:gd name="connsiteY19" fmla="*/ 31747 h 47032"/>
                <a:gd name="connsiteX20" fmla="*/ 9367 w 40686"/>
                <a:gd name="connsiteY20" fmla="*/ 36891 h 47032"/>
                <a:gd name="connsiteX21" fmla="*/ 16511 w 40686"/>
                <a:gd name="connsiteY21" fmla="*/ 38606 h 47032"/>
                <a:gd name="connsiteX22" fmla="*/ 24510 w 40686"/>
                <a:gd name="connsiteY22" fmla="*/ 36034 h 47032"/>
                <a:gd name="connsiteX23" fmla="*/ 27845 w 40686"/>
                <a:gd name="connsiteY23" fmla="*/ 29081 h 4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86" h="47032">
                  <a:moveTo>
                    <a:pt x="37466" y="46130"/>
                  </a:moveTo>
                  <a:lnTo>
                    <a:pt x="28703" y="46130"/>
                  </a:lnTo>
                  <a:lnTo>
                    <a:pt x="28703" y="40034"/>
                  </a:lnTo>
                  <a:cubicBezTo>
                    <a:pt x="24987" y="44482"/>
                    <a:pt x="19367" y="46978"/>
                    <a:pt x="13558" y="46797"/>
                  </a:cubicBezTo>
                  <a:cubicBezTo>
                    <a:pt x="9177" y="47149"/>
                    <a:pt x="4891" y="45816"/>
                    <a:pt x="1461" y="43082"/>
                  </a:cubicBezTo>
                  <a:cubicBezTo>
                    <a:pt x="-1683" y="40386"/>
                    <a:pt x="-3397" y="36434"/>
                    <a:pt x="-3206" y="32319"/>
                  </a:cubicBezTo>
                  <a:cubicBezTo>
                    <a:pt x="-3397" y="28347"/>
                    <a:pt x="-1588" y="24556"/>
                    <a:pt x="1747" y="22318"/>
                  </a:cubicBezTo>
                  <a:cubicBezTo>
                    <a:pt x="5842" y="19869"/>
                    <a:pt x="10509" y="18707"/>
                    <a:pt x="15272" y="18983"/>
                  </a:cubicBezTo>
                  <a:lnTo>
                    <a:pt x="27654" y="18983"/>
                  </a:lnTo>
                  <a:lnTo>
                    <a:pt x="27654" y="17269"/>
                  </a:lnTo>
                  <a:cubicBezTo>
                    <a:pt x="27654" y="11173"/>
                    <a:pt x="24320" y="7744"/>
                    <a:pt x="17557" y="7744"/>
                  </a:cubicBezTo>
                  <a:cubicBezTo>
                    <a:pt x="12795" y="7916"/>
                    <a:pt x="8128" y="9544"/>
                    <a:pt x="4319" y="12412"/>
                  </a:cubicBezTo>
                  <a:lnTo>
                    <a:pt x="33" y="6411"/>
                  </a:lnTo>
                  <a:cubicBezTo>
                    <a:pt x="5460" y="2086"/>
                    <a:pt x="12130" y="-228"/>
                    <a:pt x="19083" y="-161"/>
                  </a:cubicBezTo>
                  <a:cubicBezTo>
                    <a:pt x="23750" y="-361"/>
                    <a:pt x="28417" y="1048"/>
                    <a:pt x="32226" y="3839"/>
                  </a:cubicBezTo>
                  <a:cubicBezTo>
                    <a:pt x="35752" y="7125"/>
                    <a:pt x="37656" y="11869"/>
                    <a:pt x="37275" y="16698"/>
                  </a:cubicBezTo>
                  <a:close/>
                  <a:moveTo>
                    <a:pt x="27941" y="29081"/>
                  </a:moveTo>
                  <a:lnTo>
                    <a:pt x="27941" y="25270"/>
                  </a:lnTo>
                  <a:lnTo>
                    <a:pt x="17176" y="25270"/>
                  </a:lnTo>
                  <a:cubicBezTo>
                    <a:pt x="10223" y="25270"/>
                    <a:pt x="6795" y="27461"/>
                    <a:pt x="6795" y="31747"/>
                  </a:cubicBezTo>
                  <a:cubicBezTo>
                    <a:pt x="6700" y="33795"/>
                    <a:pt x="7651" y="35738"/>
                    <a:pt x="9367" y="36891"/>
                  </a:cubicBezTo>
                  <a:cubicBezTo>
                    <a:pt x="11558" y="38148"/>
                    <a:pt x="14034" y="38748"/>
                    <a:pt x="16511" y="38606"/>
                  </a:cubicBezTo>
                  <a:cubicBezTo>
                    <a:pt x="19367" y="38662"/>
                    <a:pt x="22225" y="37757"/>
                    <a:pt x="24510" y="36034"/>
                  </a:cubicBezTo>
                  <a:cubicBezTo>
                    <a:pt x="26701" y="34414"/>
                    <a:pt x="27941" y="31804"/>
                    <a:pt x="27845" y="29081"/>
                  </a:cubicBezTo>
                  <a:close/>
                </a:path>
              </a:pathLst>
            </a:custGeom>
            <a:solidFill>
              <a:srgbClr val="6D6E71"/>
            </a:solidFill>
            <a:ln w="9525" cap="flat">
              <a:noFill/>
              <a:prstDash val="solid"/>
              <a:miter/>
            </a:ln>
          </p:spPr>
          <p:txBody>
            <a:bodyPr rtlCol="0" anchor="ctr"/>
            <a:lstStyle/>
            <a:p>
              <a:endParaRPr lang="en-US"/>
            </a:p>
          </p:txBody>
        </p:sp>
        <p:sp>
          <p:nvSpPr>
            <p:cNvPr id="449" name="Freeform: Shape 448">
              <a:extLst>
                <a:ext uri="{FF2B5EF4-FFF2-40B4-BE49-F238E27FC236}">
                  <a16:creationId xmlns:a16="http://schemas.microsoft.com/office/drawing/2014/main" id="{EA4C56EB-836F-4BDB-9127-632AA38F327A}"/>
                </a:ext>
              </a:extLst>
            </p:cNvPr>
            <p:cNvSpPr/>
            <p:nvPr/>
          </p:nvSpPr>
          <p:spPr>
            <a:xfrm>
              <a:off x="7758033" y="4197287"/>
              <a:ext cx="79050" cy="88723"/>
            </a:xfrm>
            <a:custGeom>
              <a:avLst/>
              <a:gdLst>
                <a:gd name="connsiteX0" fmla="*/ 28139 w 55362"/>
                <a:gd name="connsiteY0" fmla="*/ 52037 h 62136"/>
                <a:gd name="connsiteX1" fmla="*/ 37094 w 55362"/>
                <a:gd name="connsiteY1" fmla="*/ 50322 h 62136"/>
                <a:gd name="connsiteX2" fmla="*/ 44998 w 55362"/>
                <a:gd name="connsiteY2" fmla="*/ 44703 h 62136"/>
                <a:gd name="connsiteX3" fmla="*/ 51477 w 55362"/>
                <a:gd name="connsiteY3" fmla="*/ 51370 h 62136"/>
                <a:gd name="connsiteX4" fmla="*/ 28425 w 55362"/>
                <a:gd name="connsiteY4" fmla="*/ 61943 h 62136"/>
                <a:gd name="connsiteX5" fmla="*/ 5852 w 55362"/>
                <a:gd name="connsiteY5" fmla="*/ 53179 h 62136"/>
                <a:gd name="connsiteX6" fmla="*/ 5852 w 55362"/>
                <a:gd name="connsiteY6" fmla="*/ 8793 h 62136"/>
                <a:gd name="connsiteX7" fmla="*/ 28902 w 55362"/>
                <a:gd name="connsiteY7" fmla="*/ -160 h 62136"/>
                <a:gd name="connsiteX8" fmla="*/ 52142 w 55362"/>
                <a:gd name="connsiteY8" fmla="*/ 10127 h 62136"/>
                <a:gd name="connsiteX9" fmla="*/ 45761 w 55362"/>
                <a:gd name="connsiteY9" fmla="*/ 17175 h 62136"/>
                <a:gd name="connsiteX10" fmla="*/ 37664 w 55362"/>
                <a:gd name="connsiteY10" fmla="*/ 11461 h 62136"/>
                <a:gd name="connsiteX11" fmla="*/ 28711 w 55362"/>
                <a:gd name="connsiteY11" fmla="*/ 9841 h 62136"/>
                <a:gd name="connsiteX12" fmla="*/ 13470 w 55362"/>
                <a:gd name="connsiteY12" fmla="*/ 15652 h 62136"/>
                <a:gd name="connsiteX13" fmla="*/ 7280 w 55362"/>
                <a:gd name="connsiteY13" fmla="*/ 30701 h 62136"/>
                <a:gd name="connsiteX14" fmla="*/ 13377 w 55362"/>
                <a:gd name="connsiteY14" fmla="*/ 45941 h 62136"/>
                <a:gd name="connsiteX15" fmla="*/ 28139 w 55362"/>
                <a:gd name="connsiteY15" fmla="*/ 52037 h 6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362" h="62136">
                  <a:moveTo>
                    <a:pt x="28139" y="52037"/>
                  </a:moveTo>
                  <a:cubicBezTo>
                    <a:pt x="31188" y="52113"/>
                    <a:pt x="34236" y="51532"/>
                    <a:pt x="37094" y="50322"/>
                  </a:cubicBezTo>
                  <a:cubicBezTo>
                    <a:pt x="39950" y="48855"/>
                    <a:pt x="42617" y="46969"/>
                    <a:pt x="44998" y="44703"/>
                  </a:cubicBezTo>
                  <a:lnTo>
                    <a:pt x="51477" y="51370"/>
                  </a:lnTo>
                  <a:cubicBezTo>
                    <a:pt x="45761" y="58152"/>
                    <a:pt x="37283" y="62028"/>
                    <a:pt x="28425" y="61943"/>
                  </a:cubicBezTo>
                  <a:cubicBezTo>
                    <a:pt x="20044" y="62191"/>
                    <a:pt x="11852" y="59028"/>
                    <a:pt x="5852" y="53179"/>
                  </a:cubicBezTo>
                  <a:cubicBezTo>
                    <a:pt x="-6245" y="40845"/>
                    <a:pt x="-6245" y="21128"/>
                    <a:pt x="5852" y="8793"/>
                  </a:cubicBezTo>
                  <a:cubicBezTo>
                    <a:pt x="11947" y="2773"/>
                    <a:pt x="20330" y="-465"/>
                    <a:pt x="28902" y="-160"/>
                  </a:cubicBezTo>
                  <a:cubicBezTo>
                    <a:pt x="37759" y="-341"/>
                    <a:pt x="46333" y="3421"/>
                    <a:pt x="52142" y="10127"/>
                  </a:cubicBezTo>
                  <a:lnTo>
                    <a:pt x="45761" y="17175"/>
                  </a:lnTo>
                  <a:cubicBezTo>
                    <a:pt x="43475" y="14775"/>
                    <a:pt x="40713" y="12841"/>
                    <a:pt x="37664" y="11461"/>
                  </a:cubicBezTo>
                  <a:cubicBezTo>
                    <a:pt x="34808" y="10298"/>
                    <a:pt x="31760" y="9745"/>
                    <a:pt x="28711" y="9841"/>
                  </a:cubicBezTo>
                  <a:cubicBezTo>
                    <a:pt x="23090" y="9660"/>
                    <a:pt x="17567" y="11755"/>
                    <a:pt x="13470" y="15652"/>
                  </a:cubicBezTo>
                  <a:cubicBezTo>
                    <a:pt x="9280" y="19537"/>
                    <a:pt x="7089" y="25024"/>
                    <a:pt x="7280" y="30701"/>
                  </a:cubicBezTo>
                  <a:cubicBezTo>
                    <a:pt x="7089" y="36406"/>
                    <a:pt x="9280" y="41931"/>
                    <a:pt x="13377" y="45941"/>
                  </a:cubicBezTo>
                  <a:cubicBezTo>
                    <a:pt x="17186" y="49941"/>
                    <a:pt x="22616" y="52151"/>
                    <a:pt x="28139" y="52037"/>
                  </a:cubicBezTo>
                  <a:close/>
                </a:path>
              </a:pathLst>
            </a:custGeom>
            <a:solidFill>
              <a:srgbClr val="6D6E71"/>
            </a:solidFill>
            <a:ln w="9525" cap="flat">
              <a:noFill/>
              <a:prstDash val="solid"/>
              <a:miter/>
            </a:ln>
          </p:spPr>
          <p:txBody>
            <a:bodyPr rtlCol="0" anchor="ctr"/>
            <a:lstStyle/>
            <a:p>
              <a:endParaRPr lang="en-US"/>
            </a:p>
          </p:txBody>
        </p:sp>
        <p:sp>
          <p:nvSpPr>
            <p:cNvPr id="450" name="Freeform: Shape 449">
              <a:extLst>
                <a:ext uri="{FF2B5EF4-FFF2-40B4-BE49-F238E27FC236}">
                  <a16:creationId xmlns:a16="http://schemas.microsoft.com/office/drawing/2014/main" id="{1B786C6F-BB78-4151-9346-476D2EEE4CB2}"/>
                </a:ext>
              </a:extLst>
            </p:cNvPr>
            <p:cNvSpPr/>
            <p:nvPr/>
          </p:nvSpPr>
          <p:spPr>
            <a:xfrm>
              <a:off x="7844701" y="4218958"/>
              <a:ext cx="68547" cy="67033"/>
            </a:xfrm>
            <a:custGeom>
              <a:avLst/>
              <a:gdLst>
                <a:gd name="connsiteX0" fmla="*/ 37928 w 48006"/>
                <a:gd name="connsiteY0" fmla="*/ 39908 h 46946"/>
                <a:gd name="connsiteX1" fmla="*/ 3637 w 48006"/>
                <a:gd name="connsiteY1" fmla="*/ 39908 h 46946"/>
                <a:gd name="connsiteX2" fmla="*/ 3637 w 48006"/>
                <a:gd name="connsiteY2" fmla="*/ 6571 h 46946"/>
                <a:gd name="connsiteX3" fmla="*/ 37928 w 48006"/>
                <a:gd name="connsiteY3" fmla="*/ 6571 h 46946"/>
                <a:gd name="connsiteX4" fmla="*/ 37928 w 48006"/>
                <a:gd name="connsiteY4" fmla="*/ 39908 h 46946"/>
                <a:gd name="connsiteX5" fmla="*/ 10495 w 48006"/>
                <a:gd name="connsiteY5" fmla="*/ 34003 h 46946"/>
                <a:gd name="connsiteX6" fmla="*/ 20782 w 48006"/>
                <a:gd name="connsiteY6" fmla="*/ 38194 h 46946"/>
                <a:gd name="connsiteX7" fmla="*/ 31165 w 48006"/>
                <a:gd name="connsiteY7" fmla="*/ 34003 h 46946"/>
                <a:gd name="connsiteX8" fmla="*/ 31165 w 48006"/>
                <a:gd name="connsiteY8" fmla="*/ 12476 h 46946"/>
                <a:gd name="connsiteX9" fmla="*/ 20782 w 48006"/>
                <a:gd name="connsiteY9" fmla="*/ 8381 h 46946"/>
                <a:gd name="connsiteX10" fmla="*/ 10495 w 48006"/>
                <a:gd name="connsiteY10" fmla="*/ 12476 h 46946"/>
                <a:gd name="connsiteX11" fmla="*/ 10495 w 48006"/>
                <a:gd name="connsiteY11" fmla="*/ 34003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7928" y="39908"/>
                  </a:moveTo>
                  <a:cubicBezTo>
                    <a:pt x="28308" y="49053"/>
                    <a:pt x="13257" y="49053"/>
                    <a:pt x="3637" y="39908"/>
                  </a:cubicBezTo>
                  <a:cubicBezTo>
                    <a:pt x="-5507" y="30669"/>
                    <a:pt x="-5507" y="15810"/>
                    <a:pt x="3637" y="6571"/>
                  </a:cubicBezTo>
                  <a:cubicBezTo>
                    <a:pt x="13257" y="-2430"/>
                    <a:pt x="28308" y="-2430"/>
                    <a:pt x="37928" y="6571"/>
                  </a:cubicBezTo>
                  <a:cubicBezTo>
                    <a:pt x="47071" y="15810"/>
                    <a:pt x="47071" y="30669"/>
                    <a:pt x="37928" y="39908"/>
                  </a:cubicBezTo>
                  <a:close/>
                  <a:moveTo>
                    <a:pt x="10495" y="34003"/>
                  </a:moveTo>
                  <a:cubicBezTo>
                    <a:pt x="13162" y="36775"/>
                    <a:pt x="16878" y="38299"/>
                    <a:pt x="20782" y="38194"/>
                  </a:cubicBezTo>
                  <a:cubicBezTo>
                    <a:pt x="24687" y="38289"/>
                    <a:pt x="28403" y="36775"/>
                    <a:pt x="31165" y="34003"/>
                  </a:cubicBezTo>
                  <a:cubicBezTo>
                    <a:pt x="36593" y="27869"/>
                    <a:pt x="36593" y="18611"/>
                    <a:pt x="31165" y="12476"/>
                  </a:cubicBezTo>
                  <a:cubicBezTo>
                    <a:pt x="28403" y="9733"/>
                    <a:pt x="24687" y="8248"/>
                    <a:pt x="20782" y="8381"/>
                  </a:cubicBezTo>
                  <a:cubicBezTo>
                    <a:pt x="16973" y="8248"/>
                    <a:pt x="13162" y="9733"/>
                    <a:pt x="10495" y="12476"/>
                  </a:cubicBezTo>
                  <a:cubicBezTo>
                    <a:pt x="5067" y="18611"/>
                    <a:pt x="5067" y="27869"/>
                    <a:pt x="10495" y="34003"/>
                  </a:cubicBezTo>
                  <a:close/>
                </a:path>
              </a:pathLst>
            </a:custGeom>
            <a:solidFill>
              <a:srgbClr val="6D6E71"/>
            </a:solidFill>
            <a:ln w="9525" cap="flat">
              <a:noFill/>
              <a:prstDash val="solid"/>
              <a:miter/>
            </a:ln>
          </p:spPr>
          <p:txBody>
            <a:bodyPr rtlCol="0" anchor="ctr"/>
            <a:lstStyle/>
            <a:p>
              <a:endParaRPr lang="en-US"/>
            </a:p>
          </p:txBody>
        </p:sp>
        <p:sp>
          <p:nvSpPr>
            <p:cNvPr id="451" name="Freeform: Shape 450">
              <a:extLst>
                <a:ext uri="{FF2B5EF4-FFF2-40B4-BE49-F238E27FC236}">
                  <a16:creationId xmlns:a16="http://schemas.microsoft.com/office/drawing/2014/main" id="{BDBC73EE-70D4-4CDB-987A-C378209E5AB6}"/>
                </a:ext>
              </a:extLst>
            </p:cNvPr>
            <p:cNvSpPr/>
            <p:nvPr/>
          </p:nvSpPr>
          <p:spPr>
            <a:xfrm>
              <a:off x="7928000" y="4219894"/>
              <a:ext cx="60051" cy="66112"/>
            </a:xfrm>
            <a:custGeom>
              <a:avLst/>
              <a:gdLst>
                <a:gd name="connsiteX0" fmla="*/ 29311 w 42056"/>
                <a:gd name="connsiteY0" fmla="*/ 24489 h 46301"/>
                <a:gd name="connsiteX1" fmla="*/ 29311 w 42056"/>
                <a:gd name="connsiteY1" fmla="*/ -180 h 46301"/>
                <a:gd name="connsiteX2" fmla="*/ 38836 w 42056"/>
                <a:gd name="connsiteY2" fmla="*/ -180 h 46301"/>
                <a:gd name="connsiteX3" fmla="*/ 38836 w 42056"/>
                <a:gd name="connsiteY3" fmla="*/ 45445 h 46301"/>
                <a:gd name="connsiteX4" fmla="*/ 29311 w 42056"/>
                <a:gd name="connsiteY4" fmla="*/ 45445 h 46301"/>
                <a:gd name="connsiteX5" fmla="*/ 29311 w 42056"/>
                <a:gd name="connsiteY5" fmla="*/ 37062 h 46301"/>
                <a:gd name="connsiteX6" fmla="*/ 14070 w 42056"/>
                <a:gd name="connsiteY6" fmla="*/ 46111 h 46301"/>
                <a:gd name="connsiteX7" fmla="*/ 1591 w 42056"/>
                <a:gd name="connsiteY7" fmla="*/ 41349 h 46301"/>
                <a:gd name="connsiteX8" fmla="*/ -3171 w 42056"/>
                <a:gd name="connsiteY8" fmla="*/ 27728 h 46301"/>
                <a:gd name="connsiteX9" fmla="*/ -3171 w 42056"/>
                <a:gd name="connsiteY9" fmla="*/ -180 h 46301"/>
                <a:gd name="connsiteX10" fmla="*/ 6354 w 42056"/>
                <a:gd name="connsiteY10" fmla="*/ -180 h 46301"/>
                <a:gd name="connsiteX11" fmla="*/ 6354 w 42056"/>
                <a:gd name="connsiteY11" fmla="*/ 24870 h 46301"/>
                <a:gd name="connsiteX12" fmla="*/ 16832 w 42056"/>
                <a:gd name="connsiteY12" fmla="*/ 37443 h 46301"/>
                <a:gd name="connsiteX13" fmla="*/ 25499 w 42056"/>
                <a:gd name="connsiteY13" fmla="*/ 34110 h 46301"/>
                <a:gd name="connsiteX14" fmla="*/ 29311 w 42056"/>
                <a:gd name="connsiteY14" fmla="*/ 24489 h 46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56" h="46301">
                  <a:moveTo>
                    <a:pt x="29311" y="24489"/>
                  </a:moveTo>
                  <a:lnTo>
                    <a:pt x="29311" y="-180"/>
                  </a:lnTo>
                  <a:lnTo>
                    <a:pt x="38836" y="-180"/>
                  </a:lnTo>
                  <a:lnTo>
                    <a:pt x="38836" y="45445"/>
                  </a:lnTo>
                  <a:lnTo>
                    <a:pt x="29311" y="45445"/>
                  </a:lnTo>
                  <a:lnTo>
                    <a:pt x="29311" y="37062"/>
                  </a:lnTo>
                  <a:cubicBezTo>
                    <a:pt x="26262" y="42625"/>
                    <a:pt x="20453" y="46092"/>
                    <a:pt x="14070" y="46111"/>
                  </a:cubicBezTo>
                  <a:cubicBezTo>
                    <a:pt x="9403" y="46273"/>
                    <a:pt x="4926" y="44559"/>
                    <a:pt x="1591" y="41349"/>
                  </a:cubicBezTo>
                  <a:cubicBezTo>
                    <a:pt x="-1741" y="37643"/>
                    <a:pt x="-3550" y="32728"/>
                    <a:pt x="-3171" y="27728"/>
                  </a:cubicBezTo>
                  <a:lnTo>
                    <a:pt x="-3171" y="-180"/>
                  </a:lnTo>
                  <a:lnTo>
                    <a:pt x="6354" y="-180"/>
                  </a:lnTo>
                  <a:lnTo>
                    <a:pt x="6354" y="24870"/>
                  </a:lnTo>
                  <a:cubicBezTo>
                    <a:pt x="6354" y="33252"/>
                    <a:pt x="9879" y="37443"/>
                    <a:pt x="16832" y="37443"/>
                  </a:cubicBezTo>
                  <a:cubicBezTo>
                    <a:pt x="20072" y="37472"/>
                    <a:pt x="23118" y="36281"/>
                    <a:pt x="25499" y="34110"/>
                  </a:cubicBezTo>
                  <a:cubicBezTo>
                    <a:pt x="28167" y="31624"/>
                    <a:pt x="29501" y="28100"/>
                    <a:pt x="29311" y="24489"/>
                  </a:cubicBezTo>
                  <a:close/>
                </a:path>
              </a:pathLst>
            </a:custGeom>
            <a:solidFill>
              <a:srgbClr val="6D6E71"/>
            </a:solidFill>
            <a:ln w="9525" cap="flat">
              <a:noFill/>
              <a:prstDash val="solid"/>
              <a:miter/>
            </a:ln>
          </p:spPr>
          <p:txBody>
            <a:bodyPr rtlCol="0" anchor="ctr"/>
            <a:lstStyle/>
            <a:p>
              <a:endParaRPr lang="en-US"/>
            </a:p>
          </p:txBody>
        </p:sp>
        <p:sp>
          <p:nvSpPr>
            <p:cNvPr id="452" name="Freeform: Shape 451">
              <a:extLst>
                <a:ext uri="{FF2B5EF4-FFF2-40B4-BE49-F238E27FC236}">
                  <a16:creationId xmlns:a16="http://schemas.microsoft.com/office/drawing/2014/main" id="{908864C9-52AA-413D-B0E9-954B3719BB68}"/>
                </a:ext>
              </a:extLst>
            </p:cNvPr>
            <p:cNvSpPr/>
            <p:nvPr/>
          </p:nvSpPr>
          <p:spPr>
            <a:xfrm>
              <a:off x="8008044" y="4218914"/>
              <a:ext cx="59884" cy="66125"/>
            </a:xfrm>
            <a:custGeom>
              <a:avLst/>
              <a:gdLst>
                <a:gd name="connsiteX0" fmla="*/ 6304 w 41939"/>
                <a:gd name="connsiteY0" fmla="*/ 21365 h 46310"/>
                <a:gd name="connsiteX1" fmla="*/ 6304 w 41939"/>
                <a:gd name="connsiteY1" fmla="*/ 46130 h 46310"/>
                <a:gd name="connsiteX2" fmla="*/ -3221 w 41939"/>
                <a:gd name="connsiteY2" fmla="*/ 46130 h 46310"/>
                <a:gd name="connsiteX3" fmla="*/ -3221 w 41939"/>
                <a:gd name="connsiteY3" fmla="*/ 506 h 46310"/>
                <a:gd name="connsiteX4" fmla="*/ 6304 w 41939"/>
                <a:gd name="connsiteY4" fmla="*/ 506 h 46310"/>
                <a:gd name="connsiteX5" fmla="*/ 6304 w 41939"/>
                <a:gd name="connsiteY5" fmla="*/ 8793 h 46310"/>
                <a:gd name="connsiteX6" fmla="*/ 12685 w 41939"/>
                <a:gd name="connsiteY6" fmla="*/ 2220 h 46310"/>
                <a:gd name="connsiteX7" fmla="*/ 21450 w 41939"/>
                <a:gd name="connsiteY7" fmla="*/ -161 h 46310"/>
                <a:gd name="connsiteX8" fmla="*/ 33926 w 41939"/>
                <a:gd name="connsiteY8" fmla="*/ 4506 h 46310"/>
                <a:gd name="connsiteX9" fmla="*/ 38688 w 41939"/>
                <a:gd name="connsiteY9" fmla="*/ 18127 h 46310"/>
                <a:gd name="connsiteX10" fmla="*/ 38688 w 41939"/>
                <a:gd name="connsiteY10" fmla="*/ 46130 h 46310"/>
                <a:gd name="connsiteX11" fmla="*/ 29163 w 41939"/>
                <a:gd name="connsiteY11" fmla="*/ 46130 h 46310"/>
                <a:gd name="connsiteX12" fmla="*/ 29163 w 41939"/>
                <a:gd name="connsiteY12" fmla="*/ 21080 h 46310"/>
                <a:gd name="connsiteX13" fmla="*/ 18687 w 41939"/>
                <a:gd name="connsiteY13" fmla="*/ 8411 h 46310"/>
                <a:gd name="connsiteX14" fmla="*/ 10113 w 41939"/>
                <a:gd name="connsiteY14" fmla="*/ 11745 h 46310"/>
                <a:gd name="connsiteX15" fmla="*/ 6304 w 41939"/>
                <a:gd name="connsiteY15" fmla="*/ 21365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39" h="46310">
                  <a:moveTo>
                    <a:pt x="6304" y="21365"/>
                  </a:moveTo>
                  <a:lnTo>
                    <a:pt x="6304" y="46130"/>
                  </a:lnTo>
                  <a:lnTo>
                    <a:pt x="-3221" y="46130"/>
                  </a:lnTo>
                  <a:lnTo>
                    <a:pt x="-3221" y="506"/>
                  </a:lnTo>
                  <a:lnTo>
                    <a:pt x="6304" y="506"/>
                  </a:lnTo>
                  <a:lnTo>
                    <a:pt x="6304" y="8793"/>
                  </a:lnTo>
                  <a:cubicBezTo>
                    <a:pt x="7827" y="6058"/>
                    <a:pt x="10018" y="3782"/>
                    <a:pt x="12685" y="2220"/>
                  </a:cubicBezTo>
                  <a:cubicBezTo>
                    <a:pt x="15352" y="630"/>
                    <a:pt x="18401" y="-199"/>
                    <a:pt x="21450" y="-161"/>
                  </a:cubicBezTo>
                  <a:cubicBezTo>
                    <a:pt x="26117" y="-380"/>
                    <a:pt x="30593" y="1306"/>
                    <a:pt x="33926" y="4506"/>
                  </a:cubicBezTo>
                  <a:cubicBezTo>
                    <a:pt x="37260" y="8211"/>
                    <a:pt x="38974" y="13126"/>
                    <a:pt x="38688" y="18127"/>
                  </a:cubicBezTo>
                  <a:lnTo>
                    <a:pt x="38688" y="46130"/>
                  </a:lnTo>
                  <a:lnTo>
                    <a:pt x="29163" y="46130"/>
                  </a:lnTo>
                  <a:lnTo>
                    <a:pt x="29163" y="21080"/>
                  </a:lnTo>
                  <a:cubicBezTo>
                    <a:pt x="29163" y="12698"/>
                    <a:pt x="25736" y="8411"/>
                    <a:pt x="18687" y="8411"/>
                  </a:cubicBezTo>
                  <a:cubicBezTo>
                    <a:pt x="15543" y="8383"/>
                    <a:pt x="12399" y="9573"/>
                    <a:pt x="10113" y="11745"/>
                  </a:cubicBezTo>
                  <a:cubicBezTo>
                    <a:pt x="7446" y="14231"/>
                    <a:pt x="6114" y="17755"/>
                    <a:pt x="6304" y="21365"/>
                  </a:cubicBezTo>
                  <a:close/>
                </a:path>
              </a:pathLst>
            </a:custGeom>
            <a:solidFill>
              <a:srgbClr val="6D6E71"/>
            </a:solidFill>
            <a:ln w="9525" cap="flat">
              <a:noFill/>
              <a:prstDash val="solid"/>
              <a:miter/>
            </a:ln>
          </p:spPr>
          <p:txBody>
            <a:bodyPr rtlCol="0" anchor="ctr"/>
            <a:lstStyle/>
            <a:p>
              <a:endParaRPr lang="en-US"/>
            </a:p>
          </p:txBody>
        </p:sp>
        <p:sp>
          <p:nvSpPr>
            <p:cNvPr id="453" name="Freeform: Shape 452">
              <a:extLst>
                <a:ext uri="{FF2B5EF4-FFF2-40B4-BE49-F238E27FC236}">
                  <a16:creationId xmlns:a16="http://schemas.microsoft.com/office/drawing/2014/main" id="{E9E8E138-B375-4546-8252-6B517BBB7438}"/>
                </a:ext>
              </a:extLst>
            </p:cNvPr>
            <p:cNvSpPr/>
            <p:nvPr/>
          </p:nvSpPr>
          <p:spPr>
            <a:xfrm>
              <a:off x="8082030" y="4199085"/>
              <a:ext cx="45289" cy="86908"/>
            </a:xfrm>
            <a:custGeom>
              <a:avLst/>
              <a:gdLst>
                <a:gd name="connsiteX0" fmla="*/ 12115 w 31718"/>
                <a:gd name="connsiteY0" fmla="*/ 22109 h 60865"/>
                <a:gd name="connsiteX1" fmla="*/ 12115 w 31718"/>
                <a:gd name="connsiteY1" fmla="*/ 45254 h 60865"/>
                <a:gd name="connsiteX2" fmla="*/ 13829 w 31718"/>
                <a:gd name="connsiteY2" fmla="*/ 50398 h 60865"/>
                <a:gd name="connsiteX3" fmla="*/ 18592 w 31718"/>
                <a:gd name="connsiteY3" fmla="*/ 52303 h 60865"/>
                <a:gd name="connsiteX4" fmla="*/ 24498 w 31718"/>
                <a:gd name="connsiteY4" fmla="*/ 49350 h 60865"/>
                <a:gd name="connsiteX5" fmla="*/ 28498 w 31718"/>
                <a:gd name="connsiteY5" fmla="*/ 56112 h 60865"/>
                <a:gd name="connsiteX6" fmla="*/ 17259 w 31718"/>
                <a:gd name="connsiteY6" fmla="*/ 60685 h 60865"/>
                <a:gd name="connsiteX7" fmla="*/ 6781 w 31718"/>
                <a:gd name="connsiteY7" fmla="*/ 56399 h 60865"/>
                <a:gd name="connsiteX8" fmla="*/ 2495 w 31718"/>
                <a:gd name="connsiteY8" fmla="*/ 44968 h 60865"/>
                <a:gd name="connsiteX9" fmla="*/ 2495 w 31718"/>
                <a:gd name="connsiteY9" fmla="*/ 22109 h 60865"/>
                <a:gd name="connsiteX10" fmla="*/ -3221 w 31718"/>
                <a:gd name="connsiteY10" fmla="*/ 22109 h 60865"/>
                <a:gd name="connsiteX11" fmla="*/ -3221 w 31718"/>
                <a:gd name="connsiteY11" fmla="*/ 14394 h 60865"/>
                <a:gd name="connsiteX12" fmla="*/ 2495 w 31718"/>
                <a:gd name="connsiteY12" fmla="*/ 14394 h 60865"/>
                <a:gd name="connsiteX13" fmla="*/ 2495 w 31718"/>
                <a:gd name="connsiteY13" fmla="*/ -180 h 60865"/>
                <a:gd name="connsiteX14" fmla="*/ 12020 w 31718"/>
                <a:gd name="connsiteY14" fmla="*/ -180 h 60865"/>
                <a:gd name="connsiteX15" fmla="*/ 12020 w 31718"/>
                <a:gd name="connsiteY15" fmla="*/ 14203 h 60865"/>
                <a:gd name="connsiteX16" fmla="*/ 24022 w 31718"/>
                <a:gd name="connsiteY16" fmla="*/ 14203 h 60865"/>
                <a:gd name="connsiteX17" fmla="*/ 24022 w 31718"/>
                <a:gd name="connsiteY17" fmla="*/ 21918 h 60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865">
                  <a:moveTo>
                    <a:pt x="12115" y="22109"/>
                  </a:moveTo>
                  <a:lnTo>
                    <a:pt x="12115" y="45254"/>
                  </a:lnTo>
                  <a:cubicBezTo>
                    <a:pt x="12020" y="47121"/>
                    <a:pt x="12592" y="48969"/>
                    <a:pt x="13829" y="50398"/>
                  </a:cubicBezTo>
                  <a:cubicBezTo>
                    <a:pt x="15069" y="51721"/>
                    <a:pt x="16783" y="52427"/>
                    <a:pt x="18592" y="52303"/>
                  </a:cubicBezTo>
                  <a:cubicBezTo>
                    <a:pt x="20878" y="52198"/>
                    <a:pt x="23068" y="51131"/>
                    <a:pt x="24498" y="49350"/>
                  </a:cubicBezTo>
                  <a:lnTo>
                    <a:pt x="28498" y="56112"/>
                  </a:lnTo>
                  <a:cubicBezTo>
                    <a:pt x="25450" y="59008"/>
                    <a:pt x="21450" y="60647"/>
                    <a:pt x="17259" y="60685"/>
                  </a:cubicBezTo>
                  <a:cubicBezTo>
                    <a:pt x="13353" y="60733"/>
                    <a:pt x="9544" y="59189"/>
                    <a:pt x="6781" y="56399"/>
                  </a:cubicBezTo>
                  <a:cubicBezTo>
                    <a:pt x="3828" y="53341"/>
                    <a:pt x="2304" y="49207"/>
                    <a:pt x="2495" y="44968"/>
                  </a:cubicBezTo>
                  <a:lnTo>
                    <a:pt x="2495" y="22109"/>
                  </a:lnTo>
                  <a:lnTo>
                    <a:pt x="-3221" y="22109"/>
                  </a:lnTo>
                  <a:lnTo>
                    <a:pt x="-3221" y="14394"/>
                  </a:lnTo>
                  <a:lnTo>
                    <a:pt x="2495" y="14394"/>
                  </a:lnTo>
                  <a:lnTo>
                    <a:pt x="2495" y="-180"/>
                  </a:lnTo>
                  <a:lnTo>
                    <a:pt x="12020" y="-180"/>
                  </a:lnTo>
                  <a:lnTo>
                    <a:pt x="12020" y="14203"/>
                  </a:lnTo>
                  <a:lnTo>
                    <a:pt x="24022" y="14203"/>
                  </a:lnTo>
                  <a:lnTo>
                    <a:pt x="24022" y="21918"/>
                  </a:lnTo>
                  <a:close/>
                </a:path>
              </a:pathLst>
            </a:custGeom>
            <a:solidFill>
              <a:srgbClr val="6D6E71"/>
            </a:solidFill>
            <a:ln w="9525" cap="flat">
              <a:noFill/>
              <a:prstDash val="solid"/>
              <a:miter/>
            </a:ln>
          </p:spPr>
          <p:txBody>
            <a:bodyPr rtlCol="0" anchor="ctr"/>
            <a:lstStyle/>
            <a:p>
              <a:endParaRPr lang="en-US"/>
            </a:p>
          </p:txBody>
        </p:sp>
        <p:sp>
          <p:nvSpPr>
            <p:cNvPr id="454" name="Freeform: Shape 453">
              <a:extLst>
                <a:ext uri="{FF2B5EF4-FFF2-40B4-BE49-F238E27FC236}">
                  <a16:creationId xmlns:a16="http://schemas.microsoft.com/office/drawing/2014/main" id="{8B8E0A6D-8103-4EC7-962C-1FEA6D36F5D2}"/>
                </a:ext>
              </a:extLst>
            </p:cNvPr>
            <p:cNvSpPr/>
            <p:nvPr/>
          </p:nvSpPr>
          <p:spPr>
            <a:xfrm>
              <a:off x="8128273" y="4219894"/>
              <a:ext cx="68274" cy="90987"/>
            </a:xfrm>
            <a:custGeom>
              <a:avLst/>
              <a:gdLst>
                <a:gd name="connsiteX0" fmla="*/ 8685 w 47815"/>
                <a:gd name="connsiteY0" fmla="*/ 63542 h 63722"/>
                <a:gd name="connsiteX1" fmla="*/ -2651 w 47815"/>
                <a:gd name="connsiteY1" fmla="*/ 59065 h 63722"/>
                <a:gd name="connsiteX2" fmla="*/ 1732 w 47815"/>
                <a:gd name="connsiteY2" fmla="*/ 51255 h 63722"/>
                <a:gd name="connsiteX3" fmla="*/ 7923 w 47815"/>
                <a:gd name="connsiteY3" fmla="*/ 54017 h 63722"/>
                <a:gd name="connsiteX4" fmla="*/ 13162 w 47815"/>
                <a:gd name="connsiteY4" fmla="*/ 51731 h 63722"/>
                <a:gd name="connsiteX5" fmla="*/ 15162 w 47815"/>
                <a:gd name="connsiteY5" fmla="*/ 46683 h 63722"/>
                <a:gd name="connsiteX6" fmla="*/ -3221 w 47815"/>
                <a:gd name="connsiteY6" fmla="*/ -180 h 63722"/>
                <a:gd name="connsiteX7" fmla="*/ 7065 w 47815"/>
                <a:gd name="connsiteY7" fmla="*/ -180 h 63722"/>
                <a:gd name="connsiteX8" fmla="*/ 20687 w 47815"/>
                <a:gd name="connsiteY8" fmla="*/ 33443 h 63722"/>
                <a:gd name="connsiteX9" fmla="*/ 34307 w 47815"/>
                <a:gd name="connsiteY9" fmla="*/ -180 h 63722"/>
                <a:gd name="connsiteX10" fmla="*/ 44595 w 47815"/>
                <a:gd name="connsiteY10" fmla="*/ -180 h 63722"/>
                <a:gd name="connsiteX11" fmla="*/ 22496 w 47815"/>
                <a:gd name="connsiteY11" fmla="*/ 54017 h 63722"/>
                <a:gd name="connsiteX12" fmla="*/ 16780 w 47815"/>
                <a:gd name="connsiteY12" fmla="*/ 60970 h 63722"/>
                <a:gd name="connsiteX13" fmla="*/ 8685 w 47815"/>
                <a:gd name="connsiteY13" fmla="*/ 63542 h 6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815" h="63722">
                  <a:moveTo>
                    <a:pt x="8685" y="63542"/>
                  </a:moveTo>
                  <a:cubicBezTo>
                    <a:pt x="4493" y="63523"/>
                    <a:pt x="398" y="61923"/>
                    <a:pt x="-2651" y="59065"/>
                  </a:cubicBezTo>
                  <a:lnTo>
                    <a:pt x="1732" y="51255"/>
                  </a:lnTo>
                  <a:cubicBezTo>
                    <a:pt x="3351" y="52903"/>
                    <a:pt x="5637" y="53884"/>
                    <a:pt x="7923" y="54017"/>
                  </a:cubicBezTo>
                  <a:cubicBezTo>
                    <a:pt x="9923" y="54093"/>
                    <a:pt x="11827" y="53255"/>
                    <a:pt x="13162" y="51731"/>
                  </a:cubicBezTo>
                  <a:cubicBezTo>
                    <a:pt x="14399" y="50359"/>
                    <a:pt x="15162" y="48559"/>
                    <a:pt x="15162" y="46683"/>
                  </a:cubicBezTo>
                  <a:cubicBezTo>
                    <a:pt x="15162" y="45921"/>
                    <a:pt x="9064" y="30300"/>
                    <a:pt x="-3221" y="-180"/>
                  </a:cubicBezTo>
                  <a:lnTo>
                    <a:pt x="7065" y="-180"/>
                  </a:lnTo>
                  <a:lnTo>
                    <a:pt x="20687" y="33443"/>
                  </a:lnTo>
                  <a:lnTo>
                    <a:pt x="34307" y="-180"/>
                  </a:lnTo>
                  <a:lnTo>
                    <a:pt x="44595" y="-180"/>
                  </a:lnTo>
                  <a:lnTo>
                    <a:pt x="22496" y="54017"/>
                  </a:lnTo>
                  <a:cubicBezTo>
                    <a:pt x="21257" y="56817"/>
                    <a:pt x="19257" y="59227"/>
                    <a:pt x="16780" y="60970"/>
                  </a:cubicBezTo>
                  <a:cubicBezTo>
                    <a:pt x="14399" y="62666"/>
                    <a:pt x="11541" y="63571"/>
                    <a:pt x="8685" y="63542"/>
                  </a:cubicBezTo>
                  <a:close/>
                </a:path>
              </a:pathLst>
            </a:custGeom>
            <a:solidFill>
              <a:srgbClr val="6D6E71"/>
            </a:solidFill>
            <a:ln w="9525" cap="flat">
              <a:noFill/>
              <a:prstDash val="solid"/>
              <a:miter/>
            </a:ln>
          </p:spPr>
          <p:txBody>
            <a:bodyPr rtlCol="0" anchor="ctr"/>
            <a:lstStyle/>
            <a:p>
              <a:endParaRPr lang="en-US"/>
            </a:p>
          </p:txBody>
        </p:sp>
        <p:sp>
          <p:nvSpPr>
            <p:cNvPr id="455" name="Freeform: Shape 454">
              <a:extLst>
                <a:ext uri="{FF2B5EF4-FFF2-40B4-BE49-F238E27FC236}">
                  <a16:creationId xmlns:a16="http://schemas.microsoft.com/office/drawing/2014/main" id="{2D423D28-1F59-4992-8F57-A7C0CB94506A}"/>
                </a:ext>
              </a:extLst>
            </p:cNvPr>
            <p:cNvSpPr/>
            <p:nvPr/>
          </p:nvSpPr>
          <p:spPr>
            <a:xfrm>
              <a:off x="8234764" y="4199085"/>
              <a:ext cx="52597" cy="86382"/>
            </a:xfrm>
            <a:custGeom>
              <a:avLst/>
              <a:gdLst>
                <a:gd name="connsiteX0" fmla="*/ 4400 w 36836"/>
                <a:gd name="connsiteY0" fmla="*/ 9345 h 60497"/>
                <a:gd name="connsiteX1" fmla="*/ 4400 w 36836"/>
                <a:gd name="connsiteY1" fmla="*/ -180 h 60497"/>
                <a:gd name="connsiteX2" fmla="*/ 33547 w 36836"/>
                <a:gd name="connsiteY2" fmla="*/ -180 h 60497"/>
                <a:gd name="connsiteX3" fmla="*/ 33547 w 36836"/>
                <a:gd name="connsiteY3" fmla="*/ 39349 h 60497"/>
                <a:gd name="connsiteX4" fmla="*/ 28212 w 36836"/>
                <a:gd name="connsiteY4" fmla="*/ 55065 h 60497"/>
                <a:gd name="connsiteX5" fmla="*/ 14592 w 36836"/>
                <a:gd name="connsiteY5" fmla="*/ 60304 h 60497"/>
                <a:gd name="connsiteX6" fmla="*/ -3221 w 36836"/>
                <a:gd name="connsiteY6" fmla="*/ 52970 h 60497"/>
                <a:gd name="connsiteX7" fmla="*/ 2495 w 36836"/>
                <a:gd name="connsiteY7" fmla="*/ 44968 h 60497"/>
                <a:gd name="connsiteX8" fmla="*/ 13925 w 36836"/>
                <a:gd name="connsiteY8" fmla="*/ 50493 h 60497"/>
                <a:gd name="connsiteX9" fmla="*/ 20592 w 36836"/>
                <a:gd name="connsiteY9" fmla="*/ 47826 h 60497"/>
                <a:gd name="connsiteX10" fmla="*/ 23450 w 36836"/>
                <a:gd name="connsiteY10" fmla="*/ 39920 h 60497"/>
                <a:gd name="connsiteX11" fmla="*/ 23450 w 36836"/>
                <a:gd name="connsiteY11" fmla="*/ 9345 h 6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836" h="60497">
                  <a:moveTo>
                    <a:pt x="4400" y="9345"/>
                  </a:moveTo>
                  <a:lnTo>
                    <a:pt x="4400" y="-180"/>
                  </a:lnTo>
                  <a:lnTo>
                    <a:pt x="33547" y="-180"/>
                  </a:lnTo>
                  <a:lnTo>
                    <a:pt x="33547" y="39349"/>
                  </a:lnTo>
                  <a:cubicBezTo>
                    <a:pt x="34023" y="45092"/>
                    <a:pt x="32021" y="50769"/>
                    <a:pt x="28212" y="55065"/>
                  </a:cubicBezTo>
                  <a:cubicBezTo>
                    <a:pt x="24594" y="58608"/>
                    <a:pt x="19641" y="60504"/>
                    <a:pt x="14592" y="60304"/>
                  </a:cubicBezTo>
                  <a:cubicBezTo>
                    <a:pt x="7925" y="60409"/>
                    <a:pt x="1446" y="57751"/>
                    <a:pt x="-3221" y="52970"/>
                  </a:cubicBezTo>
                  <a:lnTo>
                    <a:pt x="2495" y="44968"/>
                  </a:lnTo>
                  <a:cubicBezTo>
                    <a:pt x="5448" y="48216"/>
                    <a:pt x="9544" y="50198"/>
                    <a:pt x="13925" y="50493"/>
                  </a:cubicBezTo>
                  <a:cubicBezTo>
                    <a:pt x="16401" y="50512"/>
                    <a:pt x="18783" y="49550"/>
                    <a:pt x="20592" y="47826"/>
                  </a:cubicBezTo>
                  <a:cubicBezTo>
                    <a:pt x="22592" y="45721"/>
                    <a:pt x="23640" y="42845"/>
                    <a:pt x="23450" y="39920"/>
                  </a:cubicBezTo>
                  <a:lnTo>
                    <a:pt x="23450" y="9345"/>
                  </a:lnTo>
                  <a:close/>
                </a:path>
              </a:pathLst>
            </a:custGeom>
            <a:solidFill>
              <a:srgbClr val="6D6E71"/>
            </a:solidFill>
            <a:ln w="9525" cap="flat">
              <a:noFill/>
              <a:prstDash val="solid"/>
              <a:miter/>
            </a:ln>
          </p:spPr>
          <p:txBody>
            <a:bodyPr rtlCol="0" anchor="ctr"/>
            <a:lstStyle/>
            <a:p>
              <a:endParaRPr lang="en-US"/>
            </a:p>
          </p:txBody>
        </p:sp>
        <p:sp>
          <p:nvSpPr>
            <p:cNvPr id="456" name="Freeform: Shape 455">
              <a:extLst>
                <a:ext uri="{FF2B5EF4-FFF2-40B4-BE49-F238E27FC236}">
                  <a16:creationId xmlns:a16="http://schemas.microsoft.com/office/drawing/2014/main" id="{6CD1305E-88B2-46FB-BFDC-905BC9630042}"/>
                </a:ext>
              </a:extLst>
            </p:cNvPr>
            <p:cNvSpPr/>
            <p:nvPr/>
          </p:nvSpPr>
          <p:spPr>
            <a:xfrm>
              <a:off x="8303815" y="4218916"/>
              <a:ext cx="58046" cy="67105"/>
            </a:xfrm>
            <a:custGeom>
              <a:avLst/>
              <a:gdLst>
                <a:gd name="connsiteX0" fmla="*/ 36907 w 40652"/>
                <a:gd name="connsiteY0" fmla="*/ 46130 h 46996"/>
                <a:gd name="connsiteX1" fmla="*/ 28145 w 40652"/>
                <a:gd name="connsiteY1" fmla="*/ 46130 h 46996"/>
                <a:gd name="connsiteX2" fmla="*/ 28145 w 40652"/>
                <a:gd name="connsiteY2" fmla="*/ 40034 h 46996"/>
                <a:gd name="connsiteX3" fmla="*/ 12904 w 40652"/>
                <a:gd name="connsiteY3" fmla="*/ 46797 h 46996"/>
                <a:gd name="connsiteX4" fmla="*/ 1475 w 40652"/>
                <a:gd name="connsiteY4" fmla="*/ 43082 h 46996"/>
                <a:gd name="connsiteX5" fmla="*/ -3193 w 40652"/>
                <a:gd name="connsiteY5" fmla="*/ 32319 h 46996"/>
                <a:gd name="connsiteX6" fmla="*/ 1761 w 40652"/>
                <a:gd name="connsiteY6" fmla="*/ 22318 h 46996"/>
                <a:gd name="connsiteX7" fmla="*/ 15190 w 40652"/>
                <a:gd name="connsiteY7" fmla="*/ 18983 h 46996"/>
                <a:gd name="connsiteX8" fmla="*/ 27668 w 40652"/>
                <a:gd name="connsiteY8" fmla="*/ 18983 h 46996"/>
                <a:gd name="connsiteX9" fmla="*/ 27668 w 40652"/>
                <a:gd name="connsiteY9" fmla="*/ 17269 h 46996"/>
                <a:gd name="connsiteX10" fmla="*/ 17476 w 40652"/>
                <a:gd name="connsiteY10" fmla="*/ 7744 h 46996"/>
                <a:gd name="connsiteX11" fmla="*/ 4333 w 40652"/>
                <a:gd name="connsiteY11" fmla="*/ 12412 h 46996"/>
                <a:gd name="connsiteX12" fmla="*/ 47 w 40652"/>
                <a:gd name="connsiteY12" fmla="*/ 6411 h 46996"/>
                <a:gd name="connsiteX13" fmla="*/ 19097 w 40652"/>
                <a:gd name="connsiteY13" fmla="*/ -161 h 46996"/>
                <a:gd name="connsiteX14" fmla="*/ 32240 w 40652"/>
                <a:gd name="connsiteY14" fmla="*/ 3839 h 46996"/>
                <a:gd name="connsiteX15" fmla="*/ 37384 w 40652"/>
                <a:gd name="connsiteY15" fmla="*/ 16698 h 46996"/>
                <a:gd name="connsiteX16" fmla="*/ 27382 w 40652"/>
                <a:gd name="connsiteY16" fmla="*/ 29081 h 46996"/>
                <a:gd name="connsiteX17" fmla="*/ 27382 w 40652"/>
                <a:gd name="connsiteY17" fmla="*/ 25270 h 46996"/>
                <a:gd name="connsiteX18" fmla="*/ 16525 w 40652"/>
                <a:gd name="connsiteY18" fmla="*/ 25270 h 46996"/>
                <a:gd name="connsiteX19" fmla="*/ 6142 w 40652"/>
                <a:gd name="connsiteY19" fmla="*/ 31747 h 46996"/>
                <a:gd name="connsiteX20" fmla="*/ 8714 w 40652"/>
                <a:gd name="connsiteY20" fmla="*/ 36891 h 46996"/>
                <a:gd name="connsiteX21" fmla="*/ 23955 w 40652"/>
                <a:gd name="connsiteY21" fmla="*/ 36034 h 46996"/>
                <a:gd name="connsiteX22" fmla="*/ 27287 w 40652"/>
                <a:gd name="connsiteY22" fmla="*/ 29081 h 4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652" h="46996">
                  <a:moveTo>
                    <a:pt x="36907" y="46130"/>
                  </a:moveTo>
                  <a:lnTo>
                    <a:pt x="28145" y="46130"/>
                  </a:lnTo>
                  <a:lnTo>
                    <a:pt x="28145" y="40034"/>
                  </a:lnTo>
                  <a:cubicBezTo>
                    <a:pt x="24334" y="44511"/>
                    <a:pt x="18715" y="47006"/>
                    <a:pt x="12904" y="46797"/>
                  </a:cubicBezTo>
                  <a:cubicBezTo>
                    <a:pt x="8809" y="46997"/>
                    <a:pt x="4714" y="45673"/>
                    <a:pt x="1475" y="43082"/>
                  </a:cubicBezTo>
                  <a:cubicBezTo>
                    <a:pt x="-1669" y="40415"/>
                    <a:pt x="-3383" y="36434"/>
                    <a:pt x="-3193" y="32319"/>
                  </a:cubicBezTo>
                  <a:cubicBezTo>
                    <a:pt x="-3479" y="28338"/>
                    <a:pt x="-1574" y="24527"/>
                    <a:pt x="1761" y="22318"/>
                  </a:cubicBezTo>
                  <a:cubicBezTo>
                    <a:pt x="5760" y="19879"/>
                    <a:pt x="10523" y="18717"/>
                    <a:pt x="15190" y="18983"/>
                  </a:cubicBezTo>
                  <a:lnTo>
                    <a:pt x="27668" y="18983"/>
                  </a:lnTo>
                  <a:lnTo>
                    <a:pt x="27668" y="17269"/>
                  </a:lnTo>
                  <a:cubicBezTo>
                    <a:pt x="27668" y="11173"/>
                    <a:pt x="24238" y="7744"/>
                    <a:pt x="17476" y="7744"/>
                  </a:cubicBezTo>
                  <a:cubicBezTo>
                    <a:pt x="12713" y="7916"/>
                    <a:pt x="8142" y="9544"/>
                    <a:pt x="4333" y="12412"/>
                  </a:cubicBezTo>
                  <a:lnTo>
                    <a:pt x="47" y="6411"/>
                  </a:lnTo>
                  <a:cubicBezTo>
                    <a:pt x="5474" y="2058"/>
                    <a:pt x="12144" y="-276"/>
                    <a:pt x="19097" y="-161"/>
                  </a:cubicBezTo>
                  <a:cubicBezTo>
                    <a:pt x="23764" y="-361"/>
                    <a:pt x="28431" y="1048"/>
                    <a:pt x="32240" y="3839"/>
                  </a:cubicBezTo>
                  <a:cubicBezTo>
                    <a:pt x="35861" y="7077"/>
                    <a:pt x="37765" y="11840"/>
                    <a:pt x="37384" y="16698"/>
                  </a:cubicBezTo>
                  <a:close/>
                  <a:moveTo>
                    <a:pt x="27382" y="29081"/>
                  </a:moveTo>
                  <a:lnTo>
                    <a:pt x="27382" y="25270"/>
                  </a:lnTo>
                  <a:lnTo>
                    <a:pt x="16525" y="25270"/>
                  </a:lnTo>
                  <a:cubicBezTo>
                    <a:pt x="9667" y="25270"/>
                    <a:pt x="6142" y="27461"/>
                    <a:pt x="6142" y="31747"/>
                  </a:cubicBezTo>
                  <a:cubicBezTo>
                    <a:pt x="6046" y="33795"/>
                    <a:pt x="7000" y="35738"/>
                    <a:pt x="8714" y="36891"/>
                  </a:cubicBezTo>
                  <a:cubicBezTo>
                    <a:pt x="13572" y="39453"/>
                    <a:pt x="19380" y="39129"/>
                    <a:pt x="23955" y="36034"/>
                  </a:cubicBezTo>
                  <a:cubicBezTo>
                    <a:pt x="26145" y="34414"/>
                    <a:pt x="27382" y="31804"/>
                    <a:pt x="27287" y="29081"/>
                  </a:cubicBezTo>
                  <a:close/>
                </a:path>
              </a:pathLst>
            </a:custGeom>
            <a:solidFill>
              <a:srgbClr val="6D6E71"/>
            </a:solidFill>
            <a:ln w="9525" cap="flat">
              <a:noFill/>
              <a:prstDash val="solid"/>
              <a:miter/>
            </a:ln>
          </p:spPr>
          <p:txBody>
            <a:bodyPr rtlCol="0" anchor="ctr"/>
            <a:lstStyle/>
            <a:p>
              <a:endParaRPr lang="en-US"/>
            </a:p>
          </p:txBody>
        </p:sp>
        <p:sp>
          <p:nvSpPr>
            <p:cNvPr id="457" name="Freeform: Shape 456">
              <a:extLst>
                <a:ext uri="{FF2B5EF4-FFF2-40B4-BE49-F238E27FC236}">
                  <a16:creationId xmlns:a16="http://schemas.microsoft.com/office/drawing/2014/main" id="{BAF32A0C-34DD-4BEB-A115-4198085250E7}"/>
                </a:ext>
              </a:extLst>
            </p:cNvPr>
            <p:cNvSpPr/>
            <p:nvPr/>
          </p:nvSpPr>
          <p:spPr>
            <a:xfrm>
              <a:off x="8378386" y="4192011"/>
              <a:ext cx="17409" cy="93028"/>
            </a:xfrm>
            <a:custGeom>
              <a:avLst/>
              <a:gdLst>
                <a:gd name="connsiteX0" fmla="*/ -1412 w 12192"/>
                <a:gd name="connsiteY0" fmla="*/ 10203 h 65151"/>
                <a:gd name="connsiteX1" fmla="*/ -3221 w 12192"/>
                <a:gd name="connsiteY1" fmla="*/ 5916 h 65151"/>
                <a:gd name="connsiteX2" fmla="*/ 2874 w 12192"/>
                <a:gd name="connsiteY2" fmla="*/ -180 h 65151"/>
                <a:gd name="connsiteX3" fmla="*/ 7162 w 12192"/>
                <a:gd name="connsiteY3" fmla="*/ 1630 h 65151"/>
                <a:gd name="connsiteX4" fmla="*/ 8971 w 12192"/>
                <a:gd name="connsiteY4" fmla="*/ 5916 h 65151"/>
                <a:gd name="connsiteX5" fmla="*/ 2874 w 12192"/>
                <a:gd name="connsiteY5" fmla="*/ 12012 h 65151"/>
                <a:gd name="connsiteX6" fmla="*/ -1412 w 12192"/>
                <a:gd name="connsiteY6" fmla="*/ 10203 h 65151"/>
                <a:gd name="connsiteX7" fmla="*/ 8113 w 12192"/>
                <a:gd name="connsiteY7" fmla="*/ 64971 h 65151"/>
                <a:gd name="connsiteX8" fmla="*/ -1412 w 12192"/>
                <a:gd name="connsiteY8" fmla="*/ 64971 h 65151"/>
                <a:gd name="connsiteX9" fmla="*/ -1412 w 12192"/>
                <a:gd name="connsiteY9" fmla="*/ 19347 h 65151"/>
                <a:gd name="connsiteX10" fmla="*/ 8113 w 12192"/>
                <a:gd name="connsiteY10" fmla="*/ 19347 h 65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 h="65151">
                  <a:moveTo>
                    <a:pt x="-1412" y="10203"/>
                  </a:moveTo>
                  <a:cubicBezTo>
                    <a:pt x="-2553" y="9079"/>
                    <a:pt x="-3221" y="7535"/>
                    <a:pt x="-3221" y="5916"/>
                  </a:cubicBezTo>
                  <a:cubicBezTo>
                    <a:pt x="-3125" y="2573"/>
                    <a:pt x="-458" y="-132"/>
                    <a:pt x="2874" y="-180"/>
                  </a:cubicBezTo>
                  <a:cubicBezTo>
                    <a:pt x="4495" y="-189"/>
                    <a:pt x="6018" y="468"/>
                    <a:pt x="7162" y="1630"/>
                  </a:cubicBezTo>
                  <a:cubicBezTo>
                    <a:pt x="8304" y="2744"/>
                    <a:pt x="8971" y="4297"/>
                    <a:pt x="8971" y="5916"/>
                  </a:cubicBezTo>
                  <a:cubicBezTo>
                    <a:pt x="8876" y="9260"/>
                    <a:pt x="6209" y="11965"/>
                    <a:pt x="2874" y="12012"/>
                  </a:cubicBezTo>
                  <a:cubicBezTo>
                    <a:pt x="1256" y="12032"/>
                    <a:pt x="-267" y="11374"/>
                    <a:pt x="-1412" y="10203"/>
                  </a:cubicBezTo>
                  <a:close/>
                  <a:moveTo>
                    <a:pt x="8113" y="64971"/>
                  </a:moveTo>
                  <a:lnTo>
                    <a:pt x="-1412" y="64971"/>
                  </a:lnTo>
                  <a:lnTo>
                    <a:pt x="-1412" y="19347"/>
                  </a:lnTo>
                  <a:lnTo>
                    <a:pt x="8113" y="19347"/>
                  </a:lnTo>
                  <a:close/>
                </a:path>
              </a:pathLst>
            </a:custGeom>
            <a:solidFill>
              <a:srgbClr val="6D6E71"/>
            </a:solidFill>
            <a:ln w="9525" cap="flat">
              <a:noFill/>
              <a:prstDash val="solid"/>
              <a:miter/>
            </a:ln>
          </p:spPr>
          <p:txBody>
            <a:bodyPr rtlCol="0" anchor="ctr"/>
            <a:lstStyle/>
            <a:p>
              <a:endParaRPr lang="en-US"/>
            </a:p>
          </p:txBody>
        </p:sp>
        <p:sp>
          <p:nvSpPr>
            <p:cNvPr id="458" name="Freeform: Shape 457">
              <a:extLst>
                <a:ext uri="{FF2B5EF4-FFF2-40B4-BE49-F238E27FC236}">
                  <a16:creationId xmlns:a16="http://schemas.microsoft.com/office/drawing/2014/main" id="{110C75AD-7372-4270-A71E-5BDB58C3CAB7}"/>
                </a:ext>
              </a:extLst>
            </p:cNvPr>
            <p:cNvSpPr/>
            <p:nvPr/>
          </p:nvSpPr>
          <p:spPr>
            <a:xfrm>
              <a:off x="8413749" y="4194189"/>
              <a:ext cx="13601" cy="90850"/>
            </a:xfrm>
            <a:custGeom>
              <a:avLst/>
              <a:gdLst>
                <a:gd name="connsiteX0" fmla="*/ 6304 w 9525"/>
                <a:gd name="connsiteY0" fmla="*/ 63447 h 63626"/>
                <a:gd name="connsiteX1" fmla="*/ -3221 w 9525"/>
                <a:gd name="connsiteY1" fmla="*/ 63447 h 63626"/>
                <a:gd name="connsiteX2" fmla="*/ -3221 w 9525"/>
                <a:gd name="connsiteY2" fmla="*/ -180 h 63626"/>
                <a:gd name="connsiteX3" fmla="*/ 6304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6304" y="63447"/>
                  </a:moveTo>
                  <a:lnTo>
                    <a:pt x="-3221" y="63447"/>
                  </a:lnTo>
                  <a:lnTo>
                    <a:pt x="-3221" y="-180"/>
                  </a:lnTo>
                  <a:lnTo>
                    <a:pt x="6304" y="-180"/>
                  </a:lnTo>
                  <a:close/>
                </a:path>
              </a:pathLst>
            </a:custGeom>
            <a:solidFill>
              <a:srgbClr val="6D6E71"/>
            </a:solidFill>
            <a:ln w="9525" cap="flat">
              <a:noFill/>
              <a:prstDash val="solid"/>
              <a:miter/>
            </a:ln>
          </p:spPr>
          <p:txBody>
            <a:bodyPr rtlCol="0" anchor="ctr"/>
            <a:lstStyle/>
            <a:p>
              <a:endParaRPr lang="en-US"/>
            </a:p>
          </p:txBody>
        </p:sp>
        <p:sp>
          <p:nvSpPr>
            <p:cNvPr id="459" name="Freeform: Shape 458">
              <a:extLst>
                <a:ext uri="{FF2B5EF4-FFF2-40B4-BE49-F238E27FC236}">
                  <a16:creationId xmlns:a16="http://schemas.microsoft.com/office/drawing/2014/main" id="{A2CBA597-1D04-47B2-991E-D49EB1B9F235}"/>
                </a:ext>
              </a:extLst>
            </p:cNvPr>
            <p:cNvSpPr/>
            <p:nvPr/>
          </p:nvSpPr>
          <p:spPr>
            <a:xfrm>
              <a:off x="8480935" y="4194325"/>
              <a:ext cx="59884" cy="90715"/>
            </a:xfrm>
            <a:custGeom>
              <a:avLst/>
              <a:gdLst>
                <a:gd name="connsiteX0" fmla="*/ 6304 w 41939"/>
                <a:gd name="connsiteY0" fmla="*/ 38586 h 63531"/>
                <a:gd name="connsiteX1" fmla="*/ 6304 w 41939"/>
                <a:gd name="connsiteY1" fmla="*/ 63352 h 63531"/>
                <a:gd name="connsiteX2" fmla="*/ -3221 w 41939"/>
                <a:gd name="connsiteY2" fmla="*/ 63352 h 63531"/>
                <a:gd name="connsiteX3" fmla="*/ -3221 w 41939"/>
                <a:gd name="connsiteY3" fmla="*/ -180 h 63531"/>
                <a:gd name="connsiteX4" fmla="*/ 6304 w 41939"/>
                <a:gd name="connsiteY4" fmla="*/ -180 h 63531"/>
                <a:gd name="connsiteX5" fmla="*/ 6304 w 41939"/>
                <a:gd name="connsiteY5" fmla="*/ 26014 h 63531"/>
                <a:gd name="connsiteX6" fmla="*/ 12495 w 41939"/>
                <a:gd name="connsiteY6" fmla="*/ 19441 h 63531"/>
                <a:gd name="connsiteX7" fmla="*/ 21450 w 41939"/>
                <a:gd name="connsiteY7" fmla="*/ 17060 h 63531"/>
                <a:gd name="connsiteX8" fmla="*/ 33926 w 41939"/>
                <a:gd name="connsiteY8" fmla="*/ 21727 h 63531"/>
                <a:gd name="connsiteX9" fmla="*/ 38688 w 41939"/>
                <a:gd name="connsiteY9" fmla="*/ 35348 h 63531"/>
                <a:gd name="connsiteX10" fmla="*/ 38688 w 41939"/>
                <a:gd name="connsiteY10" fmla="*/ 63352 h 63531"/>
                <a:gd name="connsiteX11" fmla="*/ 29163 w 41939"/>
                <a:gd name="connsiteY11" fmla="*/ 63352 h 63531"/>
                <a:gd name="connsiteX12" fmla="*/ 29163 w 41939"/>
                <a:gd name="connsiteY12" fmla="*/ 38301 h 63531"/>
                <a:gd name="connsiteX13" fmla="*/ 18687 w 41939"/>
                <a:gd name="connsiteY13" fmla="*/ 25632 h 63531"/>
                <a:gd name="connsiteX14" fmla="*/ 10018 w 41939"/>
                <a:gd name="connsiteY14" fmla="*/ 28966 h 63531"/>
                <a:gd name="connsiteX15" fmla="*/ 6304 w 41939"/>
                <a:gd name="connsiteY15" fmla="*/ 38586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39" h="63531">
                  <a:moveTo>
                    <a:pt x="6304" y="38586"/>
                  </a:moveTo>
                  <a:lnTo>
                    <a:pt x="6304" y="63352"/>
                  </a:lnTo>
                  <a:lnTo>
                    <a:pt x="-3221" y="63352"/>
                  </a:lnTo>
                  <a:lnTo>
                    <a:pt x="-3221" y="-180"/>
                  </a:lnTo>
                  <a:lnTo>
                    <a:pt x="6304" y="-180"/>
                  </a:lnTo>
                  <a:lnTo>
                    <a:pt x="6304" y="26014"/>
                  </a:lnTo>
                  <a:cubicBezTo>
                    <a:pt x="7637" y="23251"/>
                    <a:pt x="9827" y="20956"/>
                    <a:pt x="12495" y="19441"/>
                  </a:cubicBezTo>
                  <a:cubicBezTo>
                    <a:pt x="15162" y="17841"/>
                    <a:pt x="18306" y="17022"/>
                    <a:pt x="21450" y="17060"/>
                  </a:cubicBezTo>
                  <a:cubicBezTo>
                    <a:pt x="26022" y="16860"/>
                    <a:pt x="30593" y="18546"/>
                    <a:pt x="33926" y="21727"/>
                  </a:cubicBezTo>
                  <a:cubicBezTo>
                    <a:pt x="37260" y="25432"/>
                    <a:pt x="38974" y="30347"/>
                    <a:pt x="38688" y="35348"/>
                  </a:cubicBezTo>
                  <a:lnTo>
                    <a:pt x="38688" y="63352"/>
                  </a:lnTo>
                  <a:lnTo>
                    <a:pt x="29163" y="63352"/>
                  </a:lnTo>
                  <a:lnTo>
                    <a:pt x="29163" y="38301"/>
                  </a:lnTo>
                  <a:cubicBezTo>
                    <a:pt x="29163" y="29919"/>
                    <a:pt x="25640" y="25632"/>
                    <a:pt x="18687" y="25632"/>
                  </a:cubicBezTo>
                  <a:cubicBezTo>
                    <a:pt x="15448" y="25604"/>
                    <a:pt x="12399" y="26795"/>
                    <a:pt x="10018" y="28966"/>
                  </a:cubicBezTo>
                  <a:cubicBezTo>
                    <a:pt x="7446" y="31462"/>
                    <a:pt x="6018" y="34986"/>
                    <a:pt x="6304" y="38586"/>
                  </a:cubicBezTo>
                  <a:close/>
                </a:path>
              </a:pathLst>
            </a:custGeom>
            <a:solidFill>
              <a:srgbClr val="6D6E71"/>
            </a:solidFill>
            <a:ln w="9525" cap="flat">
              <a:noFill/>
              <a:prstDash val="solid"/>
              <a:miter/>
            </a:ln>
          </p:spPr>
          <p:txBody>
            <a:bodyPr rtlCol="0" anchor="ctr"/>
            <a:lstStyle/>
            <a:p>
              <a:endParaRPr lang="en-US"/>
            </a:p>
          </p:txBody>
        </p:sp>
        <p:sp>
          <p:nvSpPr>
            <p:cNvPr id="460" name="Freeform: Shape 459">
              <a:extLst>
                <a:ext uri="{FF2B5EF4-FFF2-40B4-BE49-F238E27FC236}">
                  <a16:creationId xmlns:a16="http://schemas.microsoft.com/office/drawing/2014/main" id="{D207B453-68B6-4A6A-A5B8-04AC352A6A08}"/>
                </a:ext>
              </a:extLst>
            </p:cNvPr>
            <p:cNvSpPr/>
            <p:nvPr/>
          </p:nvSpPr>
          <p:spPr>
            <a:xfrm>
              <a:off x="8554901" y="4218363"/>
              <a:ext cx="58028" cy="67649"/>
            </a:xfrm>
            <a:custGeom>
              <a:avLst/>
              <a:gdLst>
                <a:gd name="connsiteX0" fmla="*/ 37179 w 40639"/>
                <a:gd name="connsiteY0" fmla="*/ 46517 h 47377"/>
                <a:gd name="connsiteX1" fmla="*/ 28417 w 40639"/>
                <a:gd name="connsiteY1" fmla="*/ 46517 h 47377"/>
                <a:gd name="connsiteX2" fmla="*/ 28417 w 40639"/>
                <a:gd name="connsiteY2" fmla="*/ 40421 h 47377"/>
                <a:gd name="connsiteX3" fmla="*/ 13272 w 40639"/>
                <a:gd name="connsiteY3" fmla="*/ 47184 h 47377"/>
                <a:gd name="connsiteX4" fmla="*/ 1461 w 40639"/>
                <a:gd name="connsiteY4" fmla="*/ 43088 h 47377"/>
                <a:gd name="connsiteX5" fmla="*/ -3206 w 40639"/>
                <a:gd name="connsiteY5" fmla="*/ 32325 h 47377"/>
                <a:gd name="connsiteX6" fmla="*/ 1747 w 40639"/>
                <a:gd name="connsiteY6" fmla="*/ 22323 h 47377"/>
                <a:gd name="connsiteX7" fmla="*/ 15272 w 40639"/>
                <a:gd name="connsiteY7" fmla="*/ 18989 h 47377"/>
                <a:gd name="connsiteX8" fmla="*/ 27654 w 40639"/>
                <a:gd name="connsiteY8" fmla="*/ 18989 h 47377"/>
                <a:gd name="connsiteX9" fmla="*/ 27654 w 40639"/>
                <a:gd name="connsiteY9" fmla="*/ 17275 h 47377"/>
                <a:gd name="connsiteX10" fmla="*/ 17557 w 40639"/>
                <a:gd name="connsiteY10" fmla="*/ 7750 h 47377"/>
                <a:gd name="connsiteX11" fmla="*/ 4319 w 40639"/>
                <a:gd name="connsiteY11" fmla="*/ 12417 h 47377"/>
                <a:gd name="connsiteX12" fmla="*/ 33 w 40639"/>
                <a:gd name="connsiteY12" fmla="*/ 6416 h 47377"/>
                <a:gd name="connsiteX13" fmla="*/ 19083 w 40639"/>
                <a:gd name="connsiteY13" fmla="*/ -156 h 47377"/>
                <a:gd name="connsiteX14" fmla="*/ 32226 w 40639"/>
                <a:gd name="connsiteY14" fmla="*/ 3845 h 47377"/>
                <a:gd name="connsiteX15" fmla="*/ 37370 w 40639"/>
                <a:gd name="connsiteY15" fmla="*/ 16703 h 47377"/>
                <a:gd name="connsiteX16" fmla="*/ 27654 w 40639"/>
                <a:gd name="connsiteY16" fmla="*/ 29467 h 47377"/>
                <a:gd name="connsiteX17" fmla="*/ 27654 w 40639"/>
                <a:gd name="connsiteY17" fmla="*/ 25657 h 47377"/>
                <a:gd name="connsiteX18" fmla="*/ 16892 w 40639"/>
                <a:gd name="connsiteY18" fmla="*/ 25657 h 47377"/>
                <a:gd name="connsiteX19" fmla="*/ 6509 w 40639"/>
                <a:gd name="connsiteY19" fmla="*/ 32134 h 47377"/>
                <a:gd name="connsiteX20" fmla="*/ 9081 w 40639"/>
                <a:gd name="connsiteY20" fmla="*/ 37277 h 47377"/>
                <a:gd name="connsiteX21" fmla="*/ 16225 w 40639"/>
                <a:gd name="connsiteY21" fmla="*/ 38992 h 47377"/>
                <a:gd name="connsiteX22" fmla="*/ 24227 w 40639"/>
                <a:gd name="connsiteY22" fmla="*/ 36420 h 47377"/>
                <a:gd name="connsiteX23" fmla="*/ 27559 w 40639"/>
                <a:gd name="connsiteY23" fmla="*/ 29467 h 47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9" h="47377">
                  <a:moveTo>
                    <a:pt x="37179" y="46517"/>
                  </a:moveTo>
                  <a:lnTo>
                    <a:pt x="28417" y="46517"/>
                  </a:lnTo>
                  <a:lnTo>
                    <a:pt x="28417" y="40421"/>
                  </a:lnTo>
                  <a:cubicBezTo>
                    <a:pt x="24701" y="44869"/>
                    <a:pt x="19083" y="47364"/>
                    <a:pt x="13272" y="47184"/>
                  </a:cubicBezTo>
                  <a:cubicBezTo>
                    <a:pt x="8986" y="47355"/>
                    <a:pt x="4700" y="45888"/>
                    <a:pt x="1461" y="43088"/>
                  </a:cubicBezTo>
                  <a:cubicBezTo>
                    <a:pt x="-1683" y="40421"/>
                    <a:pt x="-3397" y="36439"/>
                    <a:pt x="-3206" y="32325"/>
                  </a:cubicBezTo>
                  <a:cubicBezTo>
                    <a:pt x="-3397" y="28353"/>
                    <a:pt x="-1588" y="24562"/>
                    <a:pt x="1747" y="22323"/>
                  </a:cubicBezTo>
                  <a:cubicBezTo>
                    <a:pt x="5842" y="19875"/>
                    <a:pt x="10509" y="18713"/>
                    <a:pt x="15272" y="18989"/>
                  </a:cubicBezTo>
                  <a:lnTo>
                    <a:pt x="27654" y="18989"/>
                  </a:lnTo>
                  <a:lnTo>
                    <a:pt x="27654" y="17275"/>
                  </a:lnTo>
                  <a:cubicBezTo>
                    <a:pt x="27654" y="11179"/>
                    <a:pt x="24322" y="7750"/>
                    <a:pt x="17557" y="7750"/>
                  </a:cubicBezTo>
                  <a:cubicBezTo>
                    <a:pt x="12795" y="7921"/>
                    <a:pt x="8128" y="9550"/>
                    <a:pt x="4319" y="12417"/>
                  </a:cubicBezTo>
                  <a:lnTo>
                    <a:pt x="33" y="6416"/>
                  </a:lnTo>
                  <a:cubicBezTo>
                    <a:pt x="5460" y="2092"/>
                    <a:pt x="12130" y="-232"/>
                    <a:pt x="19083" y="-156"/>
                  </a:cubicBezTo>
                  <a:cubicBezTo>
                    <a:pt x="23750" y="-384"/>
                    <a:pt x="28417" y="1025"/>
                    <a:pt x="32226" y="3845"/>
                  </a:cubicBezTo>
                  <a:cubicBezTo>
                    <a:pt x="35847" y="7083"/>
                    <a:pt x="37752" y="11846"/>
                    <a:pt x="37370" y="16703"/>
                  </a:cubicBezTo>
                  <a:close/>
                  <a:moveTo>
                    <a:pt x="27654" y="29467"/>
                  </a:moveTo>
                  <a:lnTo>
                    <a:pt x="27654" y="25657"/>
                  </a:lnTo>
                  <a:lnTo>
                    <a:pt x="16892" y="25657"/>
                  </a:lnTo>
                  <a:cubicBezTo>
                    <a:pt x="9939" y="25657"/>
                    <a:pt x="6509" y="27847"/>
                    <a:pt x="6509" y="32134"/>
                  </a:cubicBezTo>
                  <a:cubicBezTo>
                    <a:pt x="6414" y="34182"/>
                    <a:pt x="7367" y="36125"/>
                    <a:pt x="9081" y="37277"/>
                  </a:cubicBezTo>
                  <a:cubicBezTo>
                    <a:pt x="11272" y="38535"/>
                    <a:pt x="13748" y="39135"/>
                    <a:pt x="16225" y="38992"/>
                  </a:cubicBezTo>
                  <a:cubicBezTo>
                    <a:pt x="19083" y="39049"/>
                    <a:pt x="21941" y="38144"/>
                    <a:pt x="24227" y="36420"/>
                  </a:cubicBezTo>
                  <a:cubicBezTo>
                    <a:pt x="26417" y="34801"/>
                    <a:pt x="27654" y="32191"/>
                    <a:pt x="27559" y="29467"/>
                  </a:cubicBezTo>
                  <a:close/>
                </a:path>
              </a:pathLst>
            </a:custGeom>
            <a:solidFill>
              <a:srgbClr val="6D6E71"/>
            </a:solidFill>
            <a:ln w="9525" cap="flat">
              <a:noFill/>
              <a:prstDash val="solid"/>
              <a:miter/>
            </a:ln>
          </p:spPr>
          <p:txBody>
            <a:bodyPr rtlCol="0" anchor="ctr"/>
            <a:lstStyle/>
            <a:p>
              <a:endParaRPr lang="en-US"/>
            </a:p>
          </p:txBody>
        </p:sp>
        <p:sp>
          <p:nvSpPr>
            <p:cNvPr id="461" name="Freeform: Shape 460">
              <a:extLst>
                <a:ext uri="{FF2B5EF4-FFF2-40B4-BE49-F238E27FC236}">
                  <a16:creationId xmlns:a16="http://schemas.microsoft.com/office/drawing/2014/main" id="{29923944-EA09-4C89-8F4C-4935BED915C6}"/>
                </a:ext>
              </a:extLst>
            </p:cNvPr>
            <p:cNvSpPr/>
            <p:nvPr/>
          </p:nvSpPr>
          <p:spPr>
            <a:xfrm>
              <a:off x="8625371" y="4219450"/>
              <a:ext cx="52382" cy="66562"/>
            </a:xfrm>
            <a:custGeom>
              <a:avLst/>
              <a:gdLst>
                <a:gd name="connsiteX0" fmla="*/ 33451 w 36685"/>
                <a:gd name="connsiteY0" fmla="*/ 32040 h 46616"/>
                <a:gd name="connsiteX1" fmla="*/ 28689 w 36685"/>
                <a:gd name="connsiteY1" fmla="*/ 42517 h 46616"/>
                <a:gd name="connsiteX2" fmla="*/ 16592 w 36685"/>
                <a:gd name="connsiteY2" fmla="*/ 46422 h 46616"/>
                <a:gd name="connsiteX3" fmla="*/ 6304 w 36685"/>
                <a:gd name="connsiteY3" fmla="*/ 44613 h 46616"/>
                <a:gd name="connsiteX4" fmla="*/ -3221 w 36685"/>
                <a:gd name="connsiteY4" fmla="*/ 39564 h 46616"/>
                <a:gd name="connsiteX5" fmla="*/ 1446 w 36685"/>
                <a:gd name="connsiteY5" fmla="*/ 32040 h 46616"/>
                <a:gd name="connsiteX6" fmla="*/ 16878 w 36685"/>
                <a:gd name="connsiteY6" fmla="*/ 38040 h 46616"/>
                <a:gd name="connsiteX7" fmla="*/ 22022 w 36685"/>
                <a:gd name="connsiteY7" fmla="*/ 36611 h 46616"/>
                <a:gd name="connsiteX8" fmla="*/ 23926 w 36685"/>
                <a:gd name="connsiteY8" fmla="*/ 32802 h 46616"/>
                <a:gd name="connsiteX9" fmla="*/ 14401 w 36685"/>
                <a:gd name="connsiteY9" fmla="*/ 26610 h 46616"/>
                <a:gd name="connsiteX10" fmla="*/ 13353 w 36685"/>
                <a:gd name="connsiteY10" fmla="*/ 26610 h 46616"/>
                <a:gd name="connsiteX11" fmla="*/ -840 w 36685"/>
                <a:gd name="connsiteY11" fmla="*/ 13752 h 46616"/>
                <a:gd name="connsiteX12" fmla="*/ 4114 w 36685"/>
                <a:gd name="connsiteY12" fmla="*/ 3655 h 46616"/>
                <a:gd name="connsiteX13" fmla="*/ 16878 w 36685"/>
                <a:gd name="connsiteY13" fmla="*/ -155 h 46616"/>
                <a:gd name="connsiteX14" fmla="*/ 31833 w 36685"/>
                <a:gd name="connsiteY14" fmla="*/ 4417 h 46616"/>
                <a:gd name="connsiteX15" fmla="*/ 28212 w 36685"/>
                <a:gd name="connsiteY15" fmla="*/ 11561 h 46616"/>
                <a:gd name="connsiteX16" fmla="*/ 16115 w 36685"/>
                <a:gd name="connsiteY16" fmla="*/ 7846 h 46616"/>
                <a:gd name="connsiteX17" fmla="*/ 10592 w 36685"/>
                <a:gd name="connsiteY17" fmla="*/ 9084 h 46616"/>
                <a:gd name="connsiteX18" fmla="*/ 8402 w 36685"/>
                <a:gd name="connsiteY18" fmla="*/ 12799 h 46616"/>
                <a:gd name="connsiteX19" fmla="*/ 10688 w 36685"/>
                <a:gd name="connsiteY19" fmla="*/ 16133 h 46616"/>
                <a:gd name="connsiteX20" fmla="*/ 14973 w 36685"/>
                <a:gd name="connsiteY20" fmla="*/ 17561 h 46616"/>
                <a:gd name="connsiteX21" fmla="*/ 19927 w 36685"/>
                <a:gd name="connsiteY21" fmla="*/ 18895 h 46616"/>
                <a:gd name="connsiteX22" fmla="*/ 24022 w 36685"/>
                <a:gd name="connsiteY22" fmla="*/ 20419 h 46616"/>
                <a:gd name="connsiteX23" fmla="*/ 28403 w 36685"/>
                <a:gd name="connsiteY23" fmla="*/ 22895 h 46616"/>
                <a:gd name="connsiteX24" fmla="*/ 33451 w 36685"/>
                <a:gd name="connsiteY24" fmla="*/ 32040 h 46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5" h="46616">
                  <a:moveTo>
                    <a:pt x="33451" y="32040"/>
                  </a:moveTo>
                  <a:cubicBezTo>
                    <a:pt x="33642" y="36088"/>
                    <a:pt x="31833" y="39974"/>
                    <a:pt x="28689" y="42517"/>
                  </a:cubicBezTo>
                  <a:cubicBezTo>
                    <a:pt x="25259" y="45213"/>
                    <a:pt x="20973" y="46594"/>
                    <a:pt x="16592" y="46422"/>
                  </a:cubicBezTo>
                  <a:cubicBezTo>
                    <a:pt x="13069" y="46365"/>
                    <a:pt x="9639" y="45746"/>
                    <a:pt x="6304" y="44613"/>
                  </a:cubicBezTo>
                  <a:cubicBezTo>
                    <a:pt x="2877" y="43488"/>
                    <a:pt x="-363" y="41784"/>
                    <a:pt x="-3221" y="39564"/>
                  </a:cubicBezTo>
                  <a:lnTo>
                    <a:pt x="1446" y="32040"/>
                  </a:lnTo>
                  <a:cubicBezTo>
                    <a:pt x="5830" y="35668"/>
                    <a:pt x="11257" y="37773"/>
                    <a:pt x="16878" y="38040"/>
                  </a:cubicBezTo>
                  <a:cubicBezTo>
                    <a:pt x="18687" y="38145"/>
                    <a:pt x="20496" y="37640"/>
                    <a:pt x="22022" y="36611"/>
                  </a:cubicBezTo>
                  <a:cubicBezTo>
                    <a:pt x="23164" y="35707"/>
                    <a:pt x="23926" y="34297"/>
                    <a:pt x="23926" y="32802"/>
                  </a:cubicBezTo>
                  <a:cubicBezTo>
                    <a:pt x="23926" y="30515"/>
                    <a:pt x="20878" y="28420"/>
                    <a:pt x="14401" y="26610"/>
                  </a:cubicBezTo>
                  <a:lnTo>
                    <a:pt x="13353" y="26610"/>
                  </a:lnTo>
                  <a:cubicBezTo>
                    <a:pt x="3828" y="24038"/>
                    <a:pt x="-840" y="19753"/>
                    <a:pt x="-840" y="13752"/>
                  </a:cubicBezTo>
                  <a:cubicBezTo>
                    <a:pt x="-935" y="9770"/>
                    <a:pt x="877" y="5979"/>
                    <a:pt x="4114" y="3655"/>
                  </a:cubicBezTo>
                  <a:cubicBezTo>
                    <a:pt x="7830" y="959"/>
                    <a:pt x="12306" y="-383"/>
                    <a:pt x="16878" y="-155"/>
                  </a:cubicBezTo>
                  <a:cubicBezTo>
                    <a:pt x="22213" y="-155"/>
                    <a:pt x="27452" y="1436"/>
                    <a:pt x="31833" y="4417"/>
                  </a:cubicBezTo>
                  <a:lnTo>
                    <a:pt x="28212" y="11561"/>
                  </a:lnTo>
                  <a:cubicBezTo>
                    <a:pt x="24689" y="9132"/>
                    <a:pt x="20401" y="7836"/>
                    <a:pt x="16115" y="7846"/>
                  </a:cubicBezTo>
                  <a:cubicBezTo>
                    <a:pt x="14211" y="7751"/>
                    <a:pt x="12306" y="8179"/>
                    <a:pt x="10592" y="9084"/>
                  </a:cubicBezTo>
                  <a:cubicBezTo>
                    <a:pt x="9258" y="9808"/>
                    <a:pt x="8402" y="11247"/>
                    <a:pt x="8402" y="12799"/>
                  </a:cubicBezTo>
                  <a:cubicBezTo>
                    <a:pt x="8402" y="14285"/>
                    <a:pt x="9258" y="15609"/>
                    <a:pt x="10688" y="16133"/>
                  </a:cubicBezTo>
                  <a:cubicBezTo>
                    <a:pt x="12115" y="16723"/>
                    <a:pt x="13543" y="17200"/>
                    <a:pt x="14973" y="17561"/>
                  </a:cubicBezTo>
                  <a:lnTo>
                    <a:pt x="19927" y="18895"/>
                  </a:lnTo>
                  <a:lnTo>
                    <a:pt x="24022" y="20419"/>
                  </a:lnTo>
                  <a:cubicBezTo>
                    <a:pt x="25545" y="21076"/>
                    <a:pt x="27070" y="21915"/>
                    <a:pt x="28403" y="22895"/>
                  </a:cubicBezTo>
                  <a:cubicBezTo>
                    <a:pt x="31547" y="24857"/>
                    <a:pt x="33451" y="28315"/>
                    <a:pt x="33451" y="32040"/>
                  </a:cubicBezTo>
                  <a:close/>
                </a:path>
              </a:pathLst>
            </a:custGeom>
            <a:solidFill>
              <a:srgbClr val="6D6E71"/>
            </a:solidFill>
            <a:ln w="9525" cap="flat">
              <a:noFill/>
              <a:prstDash val="solid"/>
              <a:miter/>
            </a:ln>
          </p:spPr>
          <p:txBody>
            <a:bodyPr rtlCol="0" anchor="ctr"/>
            <a:lstStyle/>
            <a:p>
              <a:endParaRPr lang="en-US"/>
            </a:p>
          </p:txBody>
        </p:sp>
        <p:sp>
          <p:nvSpPr>
            <p:cNvPr id="462" name="Freeform: Shape 461">
              <a:extLst>
                <a:ext uri="{FF2B5EF4-FFF2-40B4-BE49-F238E27FC236}">
                  <a16:creationId xmlns:a16="http://schemas.microsoft.com/office/drawing/2014/main" id="{3C24F88D-92A7-4EF2-8934-C9824DF180A9}"/>
                </a:ext>
              </a:extLst>
            </p:cNvPr>
            <p:cNvSpPr/>
            <p:nvPr/>
          </p:nvSpPr>
          <p:spPr>
            <a:xfrm>
              <a:off x="8722188" y="4218370"/>
              <a:ext cx="58028" cy="67640"/>
            </a:xfrm>
            <a:custGeom>
              <a:avLst/>
              <a:gdLst>
                <a:gd name="connsiteX0" fmla="*/ 37179 w 40639"/>
                <a:gd name="connsiteY0" fmla="*/ 46511 h 47371"/>
                <a:gd name="connsiteX1" fmla="*/ 28513 w 40639"/>
                <a:gd name="connsiteY1" fmla="*/ 46511 h 47371"/>
                <a:gd name="connsiteX2" fmla="*/ 28513 w 40639"/>
                <a:gd name="connsiteY2" fmla="*/ 40415 h 47371"/>
                <a:gd name="connsiteX3" fmla="*/ 13272 w 40639"/>
                <a:gd name="connsiteY3" fmla="*/ 47178 h 47371"/>
                <a:gd name="connsiteX4" fmla="*/ 1461 w 40639"/>
                <a:gd name="connsiteY4" fmla="*/ 43083 h 47371"/>
                <a:gd name="connsiteX5" fmla="*/ -3206 w 40639"/>
                <a:gd name="connsiteY5" fmla="*/ 32319 h 47371"/>
                <a:gd name="connsiteX6" fmla="*/ 1842 w 40639"/>
                <a:gd name="connsiteY6" fmla="*/ 22318 h 47371"/>
                <a:gd name="connsiteX7" fmla="*/ 15272 w 40639"/>
                <a:gd name="connsiteY7" fmla="*/ 18984 h 47371"/>
                <a:gd name="connsiteX8" fmla="*/ 27654 w 40639"/>
                <a:gd name="connsiteY8" fmla="*/ 18984 h 47371"/>
                <a:gd name="connsiteX9" fmla="*/ 27654 w 40639"/>
                <a:gd name="connsiteY9" fmla="*/ 17270 h 47371"/>
                <a:gd name="connsiteX10" fmla="*/ 17557 w 40639"/>
                <a:gd name="connsiteY10" fmla="*/ 7745 h 47371"/>
                <a:gd name="connsiteX11" fmla="*/ 4414 w 40639"/>
                <a:gd name="connsiteY11" fmla="*/ 12412 h 47371"/>
                <a:gd name="connsiteX12" fmla="*/ 128 w 40639"/>
                <a:gd name="connsiteY12" fmla="*/ 6411 h 47371"/>
                <a:gd name="connsiteX13" fmla="*/ 19178 w 40639"/>
                <a:gd name="connsiteY13" fmla="*/ -161 h 47371"/>
                <a:gd name="connsiteX14" fmla="*/ 32322 w 40639"/>
                <a:gd name="connsiteY14" fmla="*/ 3840 h 47371"/>
                <a:gd name="connsiteX15" fmla="*/ 37370 w 40639"/>
                <a:gd name="connsiteY15" fmla="*/ 16698 h 47371"/>
                <a:gd name="connsiteX16" fmla="*/ 27654 w 40639"/>
                <a:gd name="connsiteY16" fmla="*/ 29462 h 47371"/>
                <a:gd name="connsiteX17" fmla="*/ 27654 w 40639"/>
                <a:gd name="connsiteY17" fmla="*/ 25652 h 47371"/>
                <a:gd name="connsiteX18" fmla="*/ 16890 w 40639"/>
                <a:gd name="connsiteY18" fmla="*/ 25652 h 47371"/>
                <a:gd name="connsiteX19" fmla="*/ 6509 w 40639"/>
                <a:gd name="connsiteY19" fmla="*/ 32129 h 47371"/>
                <a:gd name="connsiteX20" fmla="*/ 9081 w 40639"/>
                <a:gd name="connsiteY20" fmla="*/ 37272 h 47371"/>
                <a:gd name="connsiteX21" fmla="*/ 16225 w 40639"/>
                <a:gd name="connsiteY21" fmla="*/ 38987 h 47371"/>
                <a:gd name="connsiteX22" fmla="*/ 24320 w 40639"/>
                <a:gd name="connsiteY22" fmla="*/ 36415 h 47371"/>
                <a:gd name="connsiteX23" fmla="*/ 27559 w 40639"/>
                <a:gd name="connsiteY23" fmla="*/ 29462 h 47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9" h="47371">
                  <a:moveTo>
                    <a:pt x="37179" y="46511"/>
                  </a:moveTo>
                  <a:lnTo>
                    <a:pt x="28513" y="46511"/>
                  </a:lnTo>
                  <a:lnTo>
                    <a:pt x="28513" y="40415"/>
                  </a:lnTo>
                  <a:cubicBezTo>
                    <a:pt x="24701" y="44892"/>
                    <a:pt x="19083" y="47388"/>
                    <a:pt x="13272" y="47178"/>
                  </a:cubicBezTo>
                  <a:cubicBezTo>
                    <a:pt x="8986" y="47350"/>
                    <a:pt x="4700" y="45883"/>
                    <a:pt x="1461" y="43083"/>
                  </a:cubicBezTo>
                  <a:cubicBezTo>
                    <a:pt x="-1683" y="40387"/>
                    <a:pt x="-3397" y="36434"/>
                    <a:pt x="-3206" y="32319"/>
                  </a:cubicBezTo>
                  <a:cubicBezTo>
                    <a:pt x="-3397" y="28318"/>
                    <a:pt x="-1493" y="24499"/>
                    <a:pt x="1842" y="22318"/>
                  </a:cubicBezTo>
                  <a:cubicBezTo>
                    <a:pt x="5842" y="19860"/>
                    <a:pt x="10604" y="18699"/>
                    <a:pt x="15272" y="18984"/>
                  </a:cubicBezTo>
                  <a:lnTo>
                    <a:pt x="27654" y="18984"/>
                  </a:lnTo>
                  <a:lnTo>
                    <a:pt x="27654" y="17270"/>
                  </a:lnTo>
                  <a:cubicBezTo>
                    <a:pt x="27654" y="11173"/>
                    <a:pt x="24320" y="7745"/>
                    <a:pt x="17557" y="7745"/>
                  </a:cubicBezTo>
                  <a:cubicBezTo>
                    <a:pt x="12795" y="7916"/>
                    <a:pt x="8223" y="9545"/>
                    <a:pt x="4414" y="12412"/>
                  </a:cubicBezTo>
                  <a:lnTo>
                    <a:pt x="128" y="6411"/>
                  </a:lnTo>
                  <a:cubicBezTo>
                    <a:pt x="5556" y="2058"/>
                    <a:pt x="12223" y="-275"/>
                    <a:pt x="19178" y="-161"/>
                  </a:cubicBezTo>
                  <a:cubicBezTo>
                    <a:pt x="23845" y="-361"/>
                    <a:pt x="28513" y="1048"/>
                    <a:pt x="32322" y="3840"/>
                  </a:cubicBezTo>
                  <a:cubicBezTo>
                    <a:pt x="35847" y="7125"/>
                    <a:pt x="37752" y="11859"/>
                    <a:pt x="37370" y="16698"/>
                  </a:cubicBezTo>
                  <a:close/>
                  <a:moveTo>
                    <a:pt x="27654" y="29462"/>
                  </a:moveTo>
                  <a:lnTo>
                    <a:pt x="27654" y="25652"/>
                  </a:lnTo>
                  <a:lnTo>
                    <a:pt x="16890" y="25652"/>
                  </a:lnTo>
                  <a:cubicBezTo>
                    <a:pt x="10032" y="25652"/>
                    <a:pt x="6509" y="27842"/>
                    <a:pt x="6509" y="32129"/>
                  </a:cubicBezTo>
                  <a:cubicBezTo>
                    <a:pt x="6414" y="34177"/>
                    <a:pt x="7365" y="36120"/>
                    <a:pt x="9081" y="37272"/>
                  </a:cubicBezTo>
                  <a:cubicBezTo>
                    <a:pt x="11272" y="38529"/>
                    <a:pt x="13748" y="39129"/>
                    <a:pt x="16225" y="38987"/>
                  </a:cubicBezTo>
                  <a:cubicBezTo>
                    <a:pt x="19178" y="39044"/>
                    <a:pt x="21939" y="38139"/>
                    <a:pt x="24320" y="36415"/>
                  </a:cubicBezTo>
                  <a:cubicBezTo>
                    <a:pt x="26415" y="34757"/>
                    <a:pt x="27654" y="32167"/>
                    <a:pt x="27559" y="29462"/>
                  </a:cubicBezTo>
                  <a:close/>
                </a:path>
              </a:pathLst>
            </a:custGeom>
            <a:solidFill>
              <a:srgbClr val="6D6E71"/>
            </a:solidFill>
            <a:ln w="9525" cap="flat">
              <a:noFill/>
              <a:prstDash val="solid"/>
              <a:miter/>
            </a:ln>
          </p:spPr>
          <p:txBody>
            <a:bodyPr rtlCol="0" anchor="ctr"/>
            <a:lstStyle/>
            <a:p>
              <a:endParaRPr lang="en-US"/>
            </a:p>
          </p:txBody>
        </p:sp>
        <p:sp>
          <p:nvSpPr>
            <p:cNvPr id="463" name="Freeform: Shape 462">
              <a:extLst>
                <a:ext uri="{FF2B5EF4-FFF2-40B4-BE49-F238E27FC236}">
                  <a16:creationId xmlns:a16="http://schemas.microsoft.com/office/drawing/2014/main" id="{5F2B6199-6AAC-4FFD-A2DB-9185180279D4}"/>
                </a:ext>
              </a:extLst>
            </p:cNvPr>
            <p:cNvSpPr/>
            <p:nvPr/>
          </p:nvSpPr>
          <p:spPr>
            <a:xfrm>
              <a:off x="8793067" y="4219450"/>
              <a:ext cx="52382" cy="66562"/>
            </a:xfrm>
            <a:custGeom>
              <a:avLst/>
              <a:gdLst>
                <a:gd name="connsiteX0" fmla="*/ 33451 w 36685"/>
                <a:gd name="connsiteY0" fmla="*/ 32040 h 46616"/>
                <a:gd name="connsiteX1" fmla="*/ 28689 w 36685"/>
                <a:gd name="connsiteY1" fmla="*/ 42517 h 46616"/>
                <a:gd name="connsiteX2" fmla="*/ 16592 w 36685"/>
                <a:gd name="connsiteY2" fmla="*/ 46422 h 46616"/>
                <a:gd name="connsiteX3" fmla="*/ 6304 w 36685"/>
                <a:gd name="connsiteY3" fmla="*/ 44613 h 46616"/>
                <a:gd name="connsiteX4" fmla="*/ -3221 w 36685"/>
                <a:gd name="connsiteY4" fmla="*/ 39564 h 46616"/>
                <a:gd name="connsiteX5" fmla="*/ 1351 w 36685"/>
                <a:gd name="connsiteY5" fmla="*/ 32040 h 46616"/>
                <a:gd name="connsiteX6" fmla="*/ 16783 w 36685"/>
                <a:gd name="connsiteY6" fmla="*/ 38040 h 46616"/>
                <a:gd name="connsiteX7" fmla="*/ 21927 w 36685"/>
                <a:gd name="connsiteY7" fmla="*/ 36611 h 46616"/>
                <a:gd name="connsiteX8" fmla="*/ 23831 w 36685"/>
                <a:gd name="connsiteY8" fmla="*/ 32802 h 46616"/>
                <a:gd name="connsiteX9" fmla="*/ 14783 w 36685"/>
                <a:gd name="connsiteY9" fmla="*/ 26610 h 46616"/>
                <a:gd name="connsiteX10" fmla="*/ 13734 w 36685"/>
                <a:gd name="connsiteY10" fmla="*/ 26610 h 46616"/>
                <a:gd name="connsiteX11" fmla="*/ -554 w 36685"/>
                <a:gd name="connsiteY11" fmla="*/ 13752 h 46616"/>
                <a:gd name="connsiteX12" fmla="*/ 4400 w 36685"/>
                <a:gd name="connsiteY12" fmla="*/ 3655 h 46616"/>
                <a:gd name="connsiteX13" fmla="*/ 17257 w 36685"/>
                <a:gd name="connsiteY13" fmla="*/ -155 h 46616"/>
                <a:gd name="connsiteX14" fmla="*/ 32117 w 36685"/>
                <a:gd name="connsiteY14" fmla="*/ 4417 h 46616"/>
                <a:gd name="connsiteX15" fmla="*/ 28498 w 36685"/>
                <a:gd name="connsiteY15" fmla="*/ 11561 h 46616"/>
                <a:gd name="connsiteX16" fmla="*/ 16497 w 36685"/>
                <a:gd name="connsiteY16" fmla="*/ 7846 h 46616"/>
                <a:gd name="connsiteX17" fmla="*/ 10876 w 36685"/>
                <a:gd name="connsiteY17" fmla="*/ 9084 h 46616"/>
                <a:gd name="connsiteX18" fmla="*/ 8781 w 36685"/>
                <a:gd name="connsiteY18" fmla="*/ 12799 h 46616"/>
                <a:gd name="connsiteX19" fmla="*/ 10971 w 36685"/>
                <a:gd name="connsiteY19" fmla="*/ 16133 h 46616"/>
                <a:gd name="connsiteX20" fmla="*/ 15257 w 36685"/>
                <a:gd name="connsiteY20" fmla="*/ 17561 h 46616"/>
                <a:gd name="connsiteX21" fmla="*/ 20210 w 36685"/>
                <a:gd name="connsiteY21" fmla="*/ 18895 h 46616"/>
                <a:gd name="connsiteX22" fmla="*/ 24401 w 36685"/>
                <a:gd name="connsiteY22" fmla="*/ 20419 h 46616"/>
                <a:gd name="connsiteX23" fmla="*/ 28689 w 36685"/>
                <a:gd name="connsiteY23" fmla="*/ 22895 h 46616"/>
                <a:gd name="connsiteX24" fmla="*/ 33451 w 36685"/>
                <a:gd name="connsiteY24" fmla="*/ 32040 h 46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5" h="46616">
                  <a:moveTo>
                    <a:pt x="33451" y="32040"/>
                  </a:moveTo>
                  <a:cubicBezTo>
                    <a:pt x="33642" y="36088"/>
                    <a:pt x="31831" y="39974"/>
                    <a:pt x="28689" y="42517"/>
                  </a:cubicBezTo>
                  <a:cubicBezTo>
                    <a:pt x="25259" y="45213"/>
                    <a:pt x="20973" y="46594"/>
                    <a:pt x="16592" y="46422"/>
                  </a:cubicBezTo>
                  <a:cubicBezTo>
                    <a:pt x="13067" y="46356"/>
                    <a:pt x="9639" y="45746"/>
                    <a:pt x="6304" y="44613"/>
                  </a:cubicBezTo>
                  <a:cubicBezTo>
                    <a:pt x="2877" y="43527"/>
                    <a:pt x="-363" y="41812"/>
                    <a:pt x="-3221" y="39564"/>
                  </a:cubicBezTo>
                  <a:lnTo>
                    <a:pt x="1351" y="32040"/>
                  </a:lnTo>
                  <a:cubicBezTo>
                    <a:pt x="5732" y="35668"/>
                    <a:pt x="11162" y="37773"/>
                    <a:pt x="16783" y="38040"/>
                  </a:cubicBezTo>
                  <a:cubicBezTo>
                    <a:pt x="18592" y="38145"/>
                    <a:pt x="20401" y="37640"/>
                    <a:pt x="21927" y="36611"/>
                  </a:cubicBezTo>
                  <a:cubicBezTo>
                    <a:pt x="23068" y="35707"/>
                    <a:pt x="23831" y="34297"/>
                    <a:pt x="23831" y="32802"/>
                  </a:cubicBezTo>
                  <a:cubicBezTo>
                    <a:pt x="23831" y="30515"/>
                    <a:pt x="20782" y="28420"/>
                    <a:pt x="14783" y="26610"/>
                  </a:cubicBezTo>
                  <a:lnTo>
                    <a:pt x="13734" y="26610"/>
                  </a:lnTo>
                  <a:cubicBezTo>
                    <a:pt x="4209" y="24067"/>
                    <a:pt x="-554" y="19781"/>
                    <a:pt x="-554" y="13752"/>
                  </a:cubicBezTo>
                  <a:cubicBezTo>
                    <a:pt x="-649" y="9780"/>
                    <a:pt x="1160" y="6017"/>
                    <a:pt x="4400" y="3655"/>
                  </a:cubicBezTo>
                  <a:cubicBezTo>
                    <a:pt x="8113" y="959"/>
                    <a:pt x="12685" y="-383"/>
                    <a:pt x="17257" y="-155"/>
                  </a:cubicBezTo>
                  <a:cubicBezTo>
                    <a:pt x="22592" y="-136"/>
                    <a:pt x="27735" y="1455"/>
                    <a:pt x="32117" y="4417"/>
                  </a:cubicBezTo>
                  <a:lnTo>
                    <a:pt x="28498" y="11561"/>
                  </a:lnTo>
                  <a:cubicBezTo>
                    <a:pt x="24973" y="9142"/>
                    <a:pt x="20782" y="7846"/>
                    <a:pt x="16497" y="7846"/>
                  </a:cubicBezTo>
                  <a:cubicBezTo>
                    <a:pt x="14592" y="7751"/>
                    <a:pt x="12590" y="8179"/>
                    <a:pt x="10876" y="9084"/>
                  </a:cubicBezTo>
                  <a:cubicBezTo>
                    <a:pt x="9544" y="9837"/>
                    <a:pt x="8685" y="11265"/>
                    <a:pt x="8781" y="12799"/>
                  </a:cubicBezTo>
                  <a:cubicBezTo>
                    <a:pt x="8685" y="14266"/>
                    <a:pt x="9639" y="15599"/>
                    <a:pt x="10971" y="16133"/>
                  </a:cubicBezTo>
                  <a:cubicBezTo>
                    <a:pt x="12402" y="16723"/>
                    <a:pt x="13829" y="17200"/>
                    <a:pt x="15257" y="17561"/>
                  </a:cubicBezTo>
                  <a:lnTo>
                    <a:pt x="20210" y="18895"/>
                  </a:lnTo>
                  <a:lnTo>
                    <a:pt x="24401" y="20419"/>
                  </a:lnTo>
                  <a:cubicBezTo>
                    <a:pt x="25926" y="21105"/>
                    <a:pt x="27354" y="21933"/>
                    <a:pt x="28689" y="22895"/>
                  </a:cubicBezTo>
                  <a:cubicBezTo>
                    <a:pt x="31735" y="24896"/>
                    <a:pt x="33547" y="28363"/>
                    <a:pt x="33451" y="32040"/>
                  </a:cubicBezTo>
                  <a:close/>
                </a:path>
              </a:pathLst>
            </a:custGeom>
            <a:solidFill>
              <a:srgbClr val="6D6E71"/>
            </a:solidFill>
            <a:ln w="9525" cap="flat">
              <a:noFill/>
              <a:prstDash val="solid"/>
              <a:miter/>
            </a:ln>
          </p:spPr>
          <p:txBody>
            <a:bodyPr rtlCol="0" anchor="ctr"/>
            <a:lstStyle/>
            <a:p>
              <a:endParaRPr lang="en-US"/>
            </a:p>
          </p:txBody>
        </p:sp>
        <p:sp>
          <p:nvSpPr>
            <p:cNvPr id="464" name="Freeform: Shape 463">
              <a:extLst>
                <a:ext uri="{FF2B5EF4-FFF2-40B4-BE49-F238E27FC236}">
                  <a16:creationId xmlns:a16="http://schemas.microsoft.com/office/drawing/2014/main" id="{43407109-A020-4415-8145-9342E5E8399A}"/>
                </a:ext>
              </a:extLst>
            </p:cNvPr>
            <p:cNvSpPr/>
            <p:nvPr/>
          </p:nvSpPr>
          <p:spPr>
            <a:xfrm>
              <a:off x="8895343" y="4218867"/>
              <a:ext cx="104903" cy="66716"/>
            </a:xfrm>
            <a:custGeom>
              <a:avLst/>
              <a:gdLst>
                <a:gd name="connsiteX0" fmla="*/ 6304 w 73468"/>
                <a:gd name="connsiteY0" fmla="*/ 21399 h 46724"/>
                <a:gd name="connsiteX1" fmla="*/ 6304 w 73468"/>
                <a:gd name="connsiteY1" fmla="*/ 46164 h 46724"/>
                <a:gd name="connsiteX2" fmla="*/ -3221 w 73468"/>
                <a:gd name="connsiteY2" fmla="*/ 46164 h 46724"/>
                <a:gd name="connsiteX3" fmla="*/ -3221 w 73468"/>
                <a:gd name="connsiteY3" fmla="*/ 539 h 46724"/>
                <a:gd name="connsiteX4" fmla="*/ 6304 w 73468"/>
                <a:gd name="connsiteY4" fmla="*/ 539 h 46724"/>
                <a:gd name="connsiteX5" fmla="*/ 6304 w 73468"/>
                <a:gd name="connsiteY5" fmla="*/ 8826 h 46724"/>
                <a:gd name="connsiteX6" fmla="*/ 12495 w 73468"/>
                <a:gd name="connsiteY6" fmla="*/ 2254 h 46724"/>
                <a:gd name="connsiteX7" fmla="*/ 21450 w 73468"/>
                <a:gd name="connsiteY7" fmla="*/ -127 h 46724"/>
                <a:gd name="connsiteX8" fmla="*/ 36116 w 73468"/>
                <a:gd name="connsiteY8" fmla="*/ 8731 h 46724"/>
                <a:gd name="connsiteX9" fmla="*/ 52976 w 73468"/>
                <a:gd name="connsiteY9" fmla="*/ -127 h 46724"/>
                <a:gd name="connsiteX10" fmla="*/ 65454 w 73468"/>
                <a:gd name="connsiteY10" fmla="*/ 4540 h 46724"/>
                <a:gd name="connsiteX11" fmla="*/ 70217 w 73468"/>
                <a:gd name="connsiteY11" fmla="*/ 18160 h 46724"/>
                <a:gd name="connsiteX12" fmla="*/ 70217 w 73468"/>
                <a:gd name="connsiteY12" fmla="*/ 46164 h 46724"/>
                <a:gd name="connsiteX13" fmla="*/ 60692 w 73468"/>
                <a:gd name="connsiteY13" fmla="*/ 46164 h 46724"/>
                <a:gd name="connsiteX14" fmla="*/ 60692 w 73468"/>
                <a:gd name="connsiteY14" fmla="*/ 21113 h 46724"/>
                <a:gd name="connsiteX15" fmla="*/ 50215 w 73468"/>
                <a:gd name="connsiteY15" fmla="*/ 8445 h 46724"/>
                <a:gd name="connsiteX16" fmla="*/ 41737 w 73468"/>
                <a:gd name="connsiteY16" fmla="*/ 11588 h 46724"/>
                <a:gd name="connsiteX17" fmla="*/ 37928 w 73468"/>
                <a:gd name="connsiteY17" fmla="*/ 21113 h 46724"/>
                <a:gd name="connsiteX18" fmla="*/ 37928 w 73468"/>
                <a:gd name="connsiteY18" fmla="*/ 46545 h 46724"/>
                <a:gd name="connsiteX19" fmla="*/ 28403 w 73468"/>
                <a:gd name="connsiteY19" fmla="*/ 46545 h 46724"/>
                <a:gd name="connsiteX20" fmla="*/ 28403 w 73468"/>
                <a:gd name="connsiteY20" fmla="*/ 21494 h 46724"/>
                <a:gd name="connsiteX21" fmla="*/ 26117 w 73468"/>
                <a:gd name="connsiteY21" fmla="*/ 11969 h 46724"/>
                <a:gd name="connsiteX22" fmla="*/ 18783 w 73468"/>
                <a:gd name="connsiteY22" fmla="*/ 8921 h 46724"/>
                <a:gd name="connsiteX23" fmla="*/ 10113 w 73468"/>
                <a:gd name="connsiteY23" fmla="*/ 12255 h 46724"/>
                <a:gd name="connsiteX24" fmla="*/ 6304 w 73468"/>
                <a:gd name="connsiteY24" fmla="*/ 21399 h 46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68" h="46724">
                  <a:moveTo>
                    <a:pt x="6304" y="21399"/>
                  </a:moveTo>
                  <a:lnTo>
                    <a:pt x="6304" y="46164"/>
                  </a:lnTo>
                  <a:lnTo>
                    <a:pt x="-3221" y="46164"/>
                  </a:lnTo>
                  <a:lnTo>
                    <a:pt x="-3221" y="539"/>
                  </a:lnTo>
                  <a:lnTo>
                    <a:pt x="6304" y="539"/>
                  </a:lnTo>
                  <a:lnTo>
                    <a:pt x="6304" y="8826"/>
                  </a:lnTo>
                  <a:cubicBezTo>
                    <a:pt x="7637" y="6063"/>
                    <a:pt x="9830" y="3768"/>
                    <a:pt x="12495" y="2254"/>
                  </a:cubicBezTo>
                  <a:cubicBezTo>
                    <a:pt x="15162" y="653"/>
                    <a:pt x="18306" y="-166"/>
                    <a:pt x="21450" y="-127"/>
                  </a:cubicBezTo>
                  <a:cubicBezTo>
                    <a:pt x="27735" y="-661"/>
                    <a:pt x="33642" y="2911"/>
                    <a:pt x="36116" y="8731"/>
                  </a:cubicBezTo>
                  <a:cubicBezTo>
                    <a:pt x="39928" y="3178"/>
                    <a:pt x="46213" y="-147"/>
                    <a:pt x="52976" y="-127"/>
                  </a:cubicBezTo>
                  <a:cubicBezTo>
                    <a:pt x="57643" y="-347"/>
                    <a:pt x="62122" y="1339"/>
                    <a:pt x="65454" y="4540"/>
                  </a:cubicBezTo>
                  <a:cubicBezTo>
                    <a:pt x="68789" y="8245"/>
                    <a:pt x="70503" y="13160"/>
                    <a:pt x="70217" y="18160"/>
                  </a:cubicBezTo>
                  <a:lnTo>
                    <a:pt x="70217" y="46164"/>
                  </a:lnTo>
                  <a:lnTo>
                    <a:pt x="60692" y="46164"/>
                  </a:lnTo>
                  <a:lnTo>
                    <a:pt x="60692" y="21113"/>
                  </a:lnTo>
                  <a:cubicBezTo>
                    <a:pt x="60692" y="12731"/>
                    <a:pt x="57264" y="8445"/>
                    <a:pt x="50215" y="8445"/>
                  </a:cubicBezTo>
                  <a:cubicBezTo>
                    <a:pt x="47071" y="8397"/>
                    <a:pt x="44118" y="9521"/>
                    <a:pt x="41737" y="11588"/>
                  </a:cubicBezTo>
                  <a:cubicBezTo>
                    <a:pt x="39070" y="14007"/>
                    <a:pt x="37642" y="17522"/>
                    <a:pt x="37928" y="21113"/>
                  </a:cubicBezTo>
                  <a:lnTo>
                    <a:pt x="37928" y="46545"/>
                  </a:lnTo>
                  <a:lnTo>
                    <a:pt x="28403" y="46545"/>
                  </a:lnTo>
                  <a:lnTo>
                    <a:pt x="28403" y="21494"/>
                  </a:lnTo>
                  <a:cubicBezTo>
                    <a:pt x="28594" y="18160"/>
                    <a:pt x="27831" y="14836"/>
                    <a:pt x="26117" y="11969"/>
                  </a:cubicBezTo>
                  <a:cubicBezTo>
                    <a:pt x="24305" y="9855"/>
                    <a:pt x="21545" y="8721"/>
                    <a:pt x="18783" y="8921"/>
                  </a:cubicBezTo>
                  <a:cubicBezTo>
                    <a:pt x="15543" y="8892"/>
                    <a:pt x="12495" y="10083"/>
                    <a:pt x="10113" y="12255"/>
                  </a:cubicBezTo>
                  <a:cubicBezTo>
                    <a:pt x="7637" y="14626"/>
                    <a:pt x="6209" y="17951"/>
                    <a:pt x="6304" y="21399"/>
                  </a:cubicBezTo>
                  <a:close/>
                </a:path>
              </a:pathLst>
            </a:custGeom>
            <a:solidFill>
              <a:srgbClr val="6D6E71"/>
            </a:solidFill>
            <a:ln w="9525" cap="flat">
              <a:noFill/>
              <a:prstDash val="solid"/>
              <a:miter/>
            </a:ln>
          </p:spPr>
          <p:txBody>
            <a:bodyPr rtlCol="0" anchor="ctr"/>
            <a:lstStyle/>
            <a:p>
              <a:endParaRPr lang="en-US"/>
            </a:p>
          </p:txBody>
        </p:sp>
        <p:sp>
          <p:nvSpPr>
            <p:cNvPr id="465" name="Freeform: Shape 464">
              <a:extLst>
                <a:ext uri="{FF2B5EF4-FFF2-40B4-BE49-F238E27FC236}">
                  <a16:creationId xmlns:a16="http://schemas.microsoft.com/office/drawing/2014/main" id="{2A6AC669-323C-4028-9631-4CDDCF208C44}"/>
                </a:ext>
              </a:extLst>
            </p:cNvPr>
            <p:cNvSpPr/>
            <p:nvPr/>
          </p:nvSpPr>
          <p:spPr>
            <a:xfrm>
              <a:off x="9013374" y="4218370"/>
              <a:ext cx="57958" cy="67640"/>
            </a:xfrm>
            <a:custGeom>
              <a:avLst/>
              <a:gdLst>
                <a:gd name="connsiteX0" fmla="*/ 37370 w 40590"/>
                <a:gd name="connsiteY0" fmla="*/ 46511 h 47371"/>
                <a:gd name="connsiteX1" fmla="*/ 28417 w 40590"/>
                <a:gd name="connsiteY1" fmla="*/ 46511 h 47371"/>
                <a:gd name="connsiteX2" fmla="*/ 28417 w 40590"/>
                <a:gd name="connsiteY2" fmla="*/ 40415 h 47371"/>
                <a:gd name="connsiteX3" fmla="*/ 13272 w 40590"/>
                <a:gd name="connsiteY3" fmla="*/ 47178 h 47371"/>
                <a:gd name="connsiteX4" fmla="*/ 1461 w 40590"/>
                <a:gd name="connsiteY4" fmla="*/ 43083 h 47371"/>
                <a:gd name="connsiteX5" fmla="*/ -3206 w 40590"/>
                <a:gd name="connsiteY5" fmla="*/ 32319 h 47371"/>
                <a:gd name="connsiteX6" fmla="*/ 1747 w 40590"/>
                <a:gd name="connsiteY6" fmla="*/ 22318 h 47371"/>
                <a:gd name="connsiteX7" fmla="*/ 15274 w 40590"/>
                <a:gd name="connsiteY7" fmla="*/ 18984 h 47371"/>
                <a:gd name="connsiteX8" fmla="*/ 27654 w 40590"/>
                <a:gd name="connsiteY8" fmla="*/ 18984 h 47371"/>
                <a:gd name="connsiteX9" fmla="*/ 27654 w 40590"/>
                <a:gd name="connsiteY9" fmla="*/ 17270 h 47371"/>
                <a:gd name="connsiteX10" fmla="*/ 17560 w 40590"/>
                <a:gd name="connsiteY10" fmla="*/ 7745 h 47371"/>
                <a:gd name="connsiteX11" fmla="*/ 4414 w 40590"/>
                <a:gd name="connsiteY11" fmla="*/ 12412 h 47371"/>
                <a:gd name="connsiteX12" fmla="*/ 33 w 40590"/>
                <a:gd name="connsiteY12" fmla="*/ 6411 h 47371"/>
                <a:gd name="connsiteX13" fmla="*/ 19083 w 40590"/>
                <a:gd name="connsiteY13" fmla="*/ -161 h 47371"/>
                <a:gd name="connsiteX14" fmla="*/ 32226 w 40590"/>
                <a:gd name="connsiteY14" fmla="*/ 3840 h 47371"/>
                <a:gd name="connsiteX15" fmla="*/ 37275 w 40590"/>
                <a:gd name="connsiteY15" fmla="*/ 16698 h 47371"/>
                <a:gd name="connsiteX16" fmla="*/ 27845 w 40590"/>
                <a:gd name="connsiteY16" fmla="*/ 29462 h 47371"/>
                <a:gd name="connsiteX17" fmla="*/ 27845 w 40590"/>
                <a:gd name="connsiteY17" fmla="*/ 25652 h 47371"/>
                <a:gd name="connsiteX18" fmla="*/ 17083 w 40590"/>
                <a:gd name="connsiteY18" fmla="*/ 25652 h 47371"/>
                <a:gd name="connsiteX19" fmla="*/ 6700 w 40590"/>
                <a:gd name="connsiteY19" fmla="*/ 32129 h 47371"/>
                <a:gd name="connsiteX20" fmla="*/ 9272 w 40590"/>
                <a:gd name="connsiteY20" fmla="*/ 37272 h 47371"/>
                <a:gd name="connsiteX21" fmla="*/ 16416 w 40590"/>
                <a:gd name="connsiteY21" fmla="*/ 38987 h 47371"/>
                <a:gd name="connsiteX22" fmla="*/ 24417 w 40590"/>
                <a:gd name="connsiteY22" fmla="*/ 36415 h 47371"/>
                <a:gd name="connsiteX23" fmla="*/ 27750 w 40590"/>
                <a:gd name="connsiteY23" fmla="*/ 29462 h 47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590" h="47371">
                  <a:moveTo>
                    <a:pt x="37370" y="46511"/>
                  </a:moveTo>
                  <a:lnTo>
                    <a:pt x="28417" y="46511"/>
                  </a:lnTo>
                  <a:lnTo>
                    <a:pt x="28417" y="40415"/>
                  </a:lnTo>
                  <a:cubicBezTo>
                    <a:pt x="24703" y="44863"/>
                    <a:pt x="19083" y="47359"/>
                    <a:pt x="13272" y="47178"/>
                  </a:cubicBezTo>
                  <a:cubicBezTo>
                    <a:pt x="8986" y="47350"/>
                    <a:pt x="4700" y="45883"/>
                    <a:pt x="1461" y="43083"/>
                  </a:cubicBezTo>
                  <a:cubicBezTo>
                    <a:pt x="-1681" y="40387"/>
                    <a:pt x="-3397" y="36434"/>
                    <a:pt x="-3206" y="32319"/>
                  </a:cubicBezTo>
                  <a:cubicBezTo>
                    <a:pt x="-3397" y="28347"/>
                    <a:pt x="-1586" y="24556"/>
                    <a:pt x="1747" y="22318"/>
                  </a:cubicBezTo>
                  <a:cubicBezTo>
                    <a:pt x="5842" y="19870"/>
                    <a:pt x="10511" y="18708"/>
                    <a:pt x="15274" y="18984"/>
                  </a:cubicBezTo>
                  <a:lnTo>
                    <a:pt x="27654" y="18984"/>
                  </a:lnTo>
                  <a:lnTo>
                    <a:pt x="27654" y="17270"/>
                  </a:lnTo>
                  <a:cubicBezTo>
                    <a:pt x="27654" y="11173"/>
                    <a:pt x="24322" y="7745"/>
                    <a:pt x="17560" y="7745"/>
                  </a:cubicBezTo>
                  <a:cubicBezTo>
                    <a:pt x="12797" y="7907"/>
                    <a:pt x="8223" y="9535"/>
                    <a:pt x="4414" y="12412"/>
                  </a:cubicBezTo>
                  <a:lnTo>
                    <a:pt x="33" y="6411"/>
                  </a:lnTo>
                  <a:cubicBezTo>
                    <a:pt x="5463" y="2087"/>
                    <a:pt x="12130" y="-228"/>
                    <a:pt x="19083" y="-161"/>
                  </a:cubicBezTo>
                  <a:cubicBezTo>
                    <a:pt x="23750" y="-361"/>
                    <a:pt x="28417" y="1048"/>
                    <a:pt x="32226" y="3840"/>
                  </a:cubicBezTo>
                  <a:cubicBezTo>
                    <a:pt x="35752" y="7125"/>
                    <a:pt x="37656" y="11859"/>
                    <a:pt x="37275" y="16698"/>
                  </a:cubicBezTo>
                  <a:close/>
                  <a:moveTo>
                    <a:pt x="27845" y="29462"/>
                  </a:moveTo>
                  <a:lnTo>
                    <a:pt x="27845" y="25652"/>
                  </a:lnTo>
                  <a:lnTo>
                    <a:pt x="17083" y="25652"/>
                  </a:lnTo>
                  <a:cubicBezTo>
                    <a:pt x="10130" y="25652"/>
                    <a:pt x="6700" y="27842"/>
                    <a:pt x="6700" y="32129"/>
                  </a:cubicBezTo>
                  <a:cubicBezTo>
                    <a:pt x="6605" y="34177"/>
                    <a:pt x="7558" y="36120"/>
                    <a:pt x="9272" y="37272"/>
                  </a:cubicBezTo>
                  <a:cubicBezTo>
                    <a:pt x="11462" y="38529"/>
                    <a:pt x="13939" y="39129"/>
                    <a:pt x="16416" y="38987"/>
                  </a:cubicBezTo>
                  <a:cubicBezTo>
                    <a:pt x="19274" y="39044"/>
                    <a:pt x="22132" y="38139"/>
                    <a:pt x="24417" y="36415"/>
                  </a:cubicBezTo>
                  <a:cubicBezTo>
                    <a:pt x="26608" y="34796"/>
                    <a:pt x="27845" y="32186"/>
                    <a:pt x="27750" y="29462"/>
                  </a:cubicBezTo>
                  <a:close/>
                </a:path>
              </a:pathLst>
            </a:custGeom>
            <a:solidFill>
              <a:srgbClr val="6D6E71"/>
            </a:solidFill>
            <a:ln w="9525" cap="flat">
              <a:noFill/>
              <a:prstDash val="solid"/>
              <a:miter/>
            </a:ln>
          </p:spPr>
          <p:txBody>
            <a:bodyPr rtlCol="0" anchor="ctr"/>
            <a:lstStyle/>
            <a:p>
              <a:endParaRPr lang="en-US"/>
            </a:p>
          </p:txBody>
        </p:sp>
        <p:sp>
          <p:nvSpPr>
            <p:cNvPr id="466" name="Freeform: Shape 465">
              <a:extLst>
                <a:ext uri="{FF2B5EF4-FFF2-40B4-BE49-F238E27FC236}">
                  <a16:creationId xmlns:a16="http://schemas.microsoft.com/office/drawing/2014/main" id="{23462D49-BA53-48CF-B879-AD6A75206F83}"/>
                </a:ext>
              </a:extLst>
            </p:cNvPr>
            <p:cNvSpPr/>
            <p:nvPr/>
          </p:nvSpPr>
          <p:spPr>
            <a:xfrm>
              <a:off x="9090512" y="4218948"/>
              <a:ext cx="60021" cy="66091"/>
            </a:xfrm>
            <a:custGeom>
              <a:avLst/>
              <a:gdLst>
                <a:gd name="connsiteX0" fmla="*/ 6304 w 42035"/>
                <a:gd name="connsiteY0" fmla="*/ 21342 h 46286"/>
                <a:gd name="connsiteX1" fmla="*/ 6304 w 42035"/>
                <a:gd name="connsiteY1" fmla="*/ 46107 h 46286"/>
                <a:gd name="connsiteX2" fmla="*/ -3221 w 42035"/>
                <a:gd name="connsiteY2" fmla="*/ 46107 h 46286"/>
                <a:gd name="connsiteX3" fmla="*/ -3221 w 42035"/>
                <a:gd name="connsiteY3" fmla="*/ 482 h 46286"/>
                <a:gd name="connsiteX4" fmla="*/ 6304 w 42035"/>
                <a:gd name="connsiteY4" fmla="*/ 482 h 46286"/>
                <a:gd name="connsiteX5" fmla="*/ 6304 w 42035"/>
                <a:gd name="connsiteY5" fmla="*/ 8769 h 46286"/>
                <a:gd name="connsiteX6" fmla="*/ 12685 w 42035"/>
                <a:gd name="connsiteY6" fmla="*/ 2197 h 46286"/>
                <a:gd name="connsiteX7" fmla="*/ 34021 w 42035"/>
                <a:gd name="connsiteY7" fmla="*/ 4483 h 46286"/>
                <a:gd name="connsiteX8" fmla="*/ 38784 w 42035"/>
                <a:gd name="connsiteY8" fmla="*/ 18103 h 46286"/>
                <a:gd name="connsiteX9" fmla="*/ 38784 w 42035"/>
                <a:gd name="connsiteY9" fmla="*/ 46107 h 46286"/>
                <a:gd name="connsiteX10" fmla="*/ 29259 w 42035"/>
                <a:gd name="connsiteY10" fmla="*/ 46107 h 46286"/>
                <a:gd name="connsiteX11" fmla="*/ 29259 w 42035"/>
                <a:gd name="connsiteY11" fmla="*/ 21056 h 46286"/>
                <a:gd name="connsiteX12" fmla="*/ 18780 w 42035"/>
                <a:gd name="connsiteY12" fmla="*/ 8388 h 46286"/>
                <a:gd name="connsiteX13" fmla="*/ 10113 w 42035"/>
                <a:gd name="connsiteY13" fmla="*/ 11722 h 46286"/>
                <a:gd name="connsiteX14" fmla="*/ 6304 w 42035"/>
                <a:gd name="connsiteY14" fmla="*/ 21342 h 4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35" h="46286">
                  <a:moveTo>
                    <a:pt x="6304" y="21342"/>
                  </a:moveTo>
                  <a:lnTo>
                    <a:pt x="6304" y="46107"/>
                  </a:lnTo>
                  <a:lnTo>
                    <a:pt x="-3221" y="46107"/>
                  </a:lnTo>
                  <a:lnTo>
                    <a:pt x="-3221" y="482"/>
                  </a:lnTo>
                  <a:lnTo>
                    <a:pt x="6304" y="482"/>
                  </a:lnTo>
                  <a:lnTo>
                    <a:pt x="6304" y="8769"/>
                  </a:lnTo>
                  <a:cubicBezTo>
                    <a:pt x="7827" y="6073"/>
                    <a:pt x="10018" y="3816"/>
                    <a:pt x="12685" y="2197"/>
                  </a:cubicBezTo>
                  <a:cubicBezTo>
                    <a:pt x="19543" y="-1670"/>
                    <a:pt x="28114" y="-756"/>
                    <a:pt x="34021" y="4483"/>
                  </a:cubicBezTo>
                  <a:cubicBezTo>
                    <a:pt x="37356" y="8188"/>
                    <a:pt x="39070" y="13103"/>
                    <a:pt x="38784" y="18103"/>
                  </a:cubicBezTo>
                  <a:lnTo>
                    <a:pt x="38784" y="46107"/>
                  </a:lnTo>
                  <a:lnTo>
                    <a:pt x="29259" y="46107"/>
                  </a:lnTo>
                  <a:lnTo>
                    <a:pt x="29259" y="21056"/>
                  </a:lnTo>
                  <a:cubicBezTo>
                    <a:pt x="29259" y="12674"/>
                    <a:pt x="25733" y="8388"/>
                    <a:pt x="18780" y="8388"/>
                  </a:cubicBezTo>
                  <a:cubicBezTo>
                    <a:pt x="15543" y="8359"/>
                    <a:pt x="12495" y="9550"/>
                    <a:pt x="10113" y="11722"/>
                  </a:cubicBezTo>
                  <a:cubicBezTo>
                    <a:pt x="7446" y="14208"/>
                    <a:pt x="6114" y="17732"/>
                    <a:pt x="6304" y="21342"/>
                  </a:cubicBezTo>
                  <a:close/>
                </a:path>
              </a:pathLst>
            </a:custGeom>
            <a:solidFill>
              <a:srgbClr val="6D6E71"/>
            </a:solidFill>
            <a:ln w="9525" cap="flat">
              <a:noFill/>
              <a:prstDash val="solid"/>
              <a:miter/>
            </a:ln>
          </p:spPr>
          <p:txBody>
            <a:bodyPr rtlCol="0" anchor="ctr"/>
            <a:lstStyle/>
            <a:p>
              <a:endParaRPr lang="en-US"/>
            </a:p>
          </p:txBody>
        </p:sp>
        <p:sp>
          <p:nvSpPr>
            <p:cNvPr id="467" name="Freeform: Shape 466">
              <a:extLst>
                <a:ext uri="{FF2B5EF4-FFF2-40B4-BE49-F238E27FC236}">
                  <a16:creationId xmlns:a16="http://schemas.microsoft.com/office/drawing/2014/main" id="{FDCC0952-DEDB-477D-8D74-7208D81626D1}"/>
                </a:ext>
              </a:extLst>
            </p:cNvPr>
            <p:cNvSpPr/>
            <p:nvPr/>
          </p:nvSpPr>
          <p:spPr>
            <a:xfrm>
              <a:off x="9159602" y="4219894"/>
              <a:ext cx="68274" cy="90986"/>
            </a:xfrm>
            <a:custGeom>
              <a:avLst/>
              <a:gdLst>
                <a:gd name="connsiteX0" fmla="*/ 8685 w 47815"/>
                <a:gd name="connsiteY0" fmla="*/ 63542 h 63721"/>
                <a:gd name="connsiteX1" fmla="*/ -2649 w 47815"/>
                <a:gd name="connsiteY1" fmla="*/ 59065 h 63721"/>
                <a:gd name="connsiteX2" fmla="*/ 1732 w 47815"/>
                <a:gd name="connsiteY2" fmla="*/ 51255 h 63721"/>
                <a:gd name="connsiteX3" fmla="*/ 8020 w 47815"/>
                <a:gd name="connsiteY3" fmla="*/ 54017 h 63721"/>
                <a:gd name="connsiteX4" fmla="*/ 13162 w 47815"/>
                <a:gd name="connsiteY4" fmla="*/ 51731 h 63721"/>
                <a:gd name="connsiteX5" fmla="*/ 15259 w 47815"/>
                <a:gd name="connsiteY5" fmla="*/ 46683 h 63721"/>
                <a:gd name="connsiteX6" fmla="*/ -3221 w 47815"/>
                <a:gd name="connsiteY6" fmla="*/ -180 h 63721"/>
                <a:gd name="connsiteX7" fmla="*/ 7067 w 47815"/>
                <a:gd name="connsiteY7" fmla="*/ -180 h 63721"/>
                <a:gd name="connsiteX8" fmla="*/ 20687 w 47815"/>
                <a:gd name="connsiteY8" fmla="*/ 33443 h 63721"/>
                <a:gd name="connsiteX9" fmla="*/ 34309 w 47815"/>
                <a:gd name="connsiteY9" fmla="*/ -180 h 63721"/>
                <a:gd name="connsiteX10" fmla="*/ 44595 w 47815"/>
                <a:gd name="connsiteY10" fmla="*/ -180 h 63721"/>
                <a:gd name="connsiteX11" fmla="*/ 22496 w 47815"/>
                <a:gd name="connsiteY11" fmla="*/ 54017 h 63721"/>
                <a:gd name="connsiteX12" fmla="*/ 16878 w 47815"/>
                <a:gd name="connsiteY12" fmla="*/ 60970 h 63721"/>
                <a:gd name="connsiteX13" fmla="*/ 8685 w 47815"/>
                <a:gd name="connsiteY13" fmla="*/ 63542 h 63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815" h="63721">
                  <a:moveTo>
                    <a:pt x="8685" y="63542"/>
                  </a:moveTo>
                  <a:cubicBezTo>
                    <a:pt x="4495" y="63504"/>
                    <a:pt x="400" y="61913"/>
                    <a:pt x="-2649" y="59065"/>
                  </a:cubicBezTo>
                  <a:lnTo>
                    <a:pt x="1732" y="51255"/>
                  </a:lnTo>
                  <a:cubicBezTo>
                    <a:pt x="3446" y="52921"/>
                    <a:pt x="5639" y="53912"/>
                    <a:pt x="8020" y="54017"/>
                  </a:cubicBezTo>
                  <a:cubicBezTo>
                    <a:pt x="10020" y="54074"/>
                    <a:pt x="11925" y="53236"/>
                    <a:pt x="13162" y="51731"/>
                  </a:cubicBezTo>
                  <a:cubicBezTo>
                    <a:pt x="14497" y="50359"/>
                    <a:pt x="15164" y="48569"/>
                    <a:pt x="15259" y="46683"/>
                  </a:cubicBezTo>
                  <a:cubicBezTo>
                    <a:pt x="15259" y="45921"/>
                    <a:pt x="9067" y="30300"/>
                    <a:pt x="-3221" y="-180"/>
                  </a:cubicBezTo>
                  <a:lnTo>
                    <a:pt x="7067" y="-180"/>
                  </a:lnTo>
                  <a:lnTo>
                    <a:pt x="20687" y="33443"/>
                  </a:lnTo>
                  <a:lnTo>
                    <a:pt x="34309" y="-180"/>
                  </a:lnTo>
                  <a:lnTo>
                    <a:pt x="44595" y="-180"/>
                  </a:lnTo>
                  <a:lnTo>
                    <a:pt x="22496" y="54017"/>
                  </a:lnTo>
                  <a:cubicBezTo>
                    <a:pt x="21259" y="56789"/>
                    <a:pt x="19355" y="59189"/>
                    <a:pt x="16878" y="60970"/>
                  </a:cubicBezTo>
                  <a:cubicBezTo>
                    <a:pt x="14497" y="62656"/>
                    <a:pt x="11639" y="63552"/>
                    <a:pt x="8685" y="63542"/>
                  </a:cubicBezTo>
                  <a:close/>
                </a:path>
              </a:pathLst>
            </a:custGeom>
            <a:solidFill>
              <a:srgbClr val="6D6E71"/>
            </a:solidFill>
            <a:ln w="9525" cap="flat">
              <a:noFill/>
              <a:prstDash val="solid"/>
              <a:miter/>
            </a:ln>
          </p:spPr>
          <p:txBody>
            <a:bodyPr rtlCol="0" anchor="ctr"/>
            <a:lstStyle/>
            <a:p>
              <a:endParaRPr lang="en-US"/>
            </a:p>
          </p:txBody>
        </p:sp>
        <p:sp>
          <p:nvSpPr>
            <p:cNvPr id="468" name="Freeform: Shape 467">
              <a:extLst>
                <a:ext uri="{FF2B5EF4-FFF2-40B4-BE49-F238E27FC236}">
                  <a16:creationId xmlns:a16="http://schemas.microsoft.com/office/drawing/2014/main" id="{0F26F18A-EC44-4803-BB3A-D49CF9FCF80C}"/>
                </a:ext>
              </a:extLst>
            </p:cNvPr>
            <p:cNvSpPr/>
            <p:nvPr/>
          </p:nvSpPr>
          <p:spPr>
            <a:xfrm>
              <a:off x="9267280" y="4218363"/>
              <a:ext cx="58046" cy="67649"/>
            </a:xfrm>
            <a:custGeom>
              <a:avLst/>
              <a:gdLst>
                <a:gd name="connsiteX0" fmla="*/ 37193 w 40652"/>
                <a:gd name="connsiteY0" fmla="*/ 46517 h 47377"/>
                <a:gd name="connsiteX1" fmla="*/ 28429 w 40652"/>
                <a:gd name="connsiteY1" fmla="*/ 46517 h 47377"/>
                <a:gd name="connsiteX2" fmla="*/ 28429 w 40652"/>
                <a:gd name="connsiteY2" fmla="*/ 40421 h 47377"/>
                <a:gd name="connsiteX3" fmla="*/ 13285 w 40652"/>
                <a:gd name="connsiteY3" fmla="*/ 47184 h 47377"/>
                <a:gd name="connsiteX4" fmla="*/ 1475 w 40652"/>
                <a:gd name="connsiteY4" fmla="*/ 43088 h 47377"/>
                <a:gd name="connsiteX5" fmla="*/ -3193 w 40652"/>
                <a:gd name="connsiteY5" fmla="*/ 32325 h 47377"/>
                <a:gd name="connsiteX6" fmla="*/ 1761 w 40652"/>
                <a:gd name="connsiteY6" fmla="*/ 22323 h 47377"/>
                <a:gd name="connsiteX7" fmla="*/ 15285 w 40652"/>
                <a:gd name="connsiteY7" fmla="*/ 18989 h 47377"/>
                <a:gd name="connsiteX8" fmla="*/ 27668 w 40652"/>
                <a:gd name="connsiteY8" fmla="*/ 18989 h 47377"/>
                <a:gd name="connsiteX9" fmla="*/ 27668 w 40652"/>
                <a:gd name="connsiteY9" fmla="*/ 17275 h 47377"/>
                <a:gd name="connsiteX10" fmla="*/ 17571 w 40652"/>
                <a:gd name="connsiteY10" fmla="*/ 7750 h 47377"/>
                <a:gd name="connsiteX11" fmla="*/ 4330 w 40652"/>
                <a:gd name="connsiteY11" fmla="*/ 12417 h 47377"/>
                <a:gd name="connsiteX12" fmla="*/ 44 w 40652"/>
                <a:gd name="connsiteY12" fmla="*/ 6416 h 47377"/>
                <a:gd name="connsiteX13" fmla="*/ 19094 w 40652"/>
                <a:gd name="connsiteY13" fmla="*/ -156 h 47377"/>
                <a:gd name="connsiteX14" fmla="*/ 32240 w 40652"/>
                <a:gd name="connsiteY14" fmla="*/ 3845 h 47377"/>
                <a:gd name="connsiteX15" fmla="*/ 37384 w 40652"/>
                <a:gd name="connsiteY15" fmla="*/ 16703 h 47377"/>
                <a:gd name="connsiteX16" fmla="*/ 27668 w 40652"/>
                <a:gd name="connsiteY16" fmla="*/ 29467 h 47377"/>
                <a:gd name="connsiteX17" fmla="*/ 27668 w 40652"/>
                <a:gd name="connsiteY17" fmla="*/ 25657 h 47377"/>
                <a:gd name="connsiteX18" fmla="*/ 16904 w 40652"/>
                <a:gd name="connsiteY18" fmla="*/ 25657 h 47377"/>
                <a:gd name="connsiteX19" fmla="*/ 6523 w 40652"/>
                <a:gd name="connsiteY19" fmla="*/ 32134 h 47377"/>
                <a:gd name="connsiteX20" fmla="*/ 9093 w 40652"/>
                <a:gd name="connsiteY20" fmla="*/ 37277 h 47377"/>
                <a:gd name="connsiteX21" fmla="*/ 16236 w 40652"/>
                <a:gd name="connsiteY21" fmla="*/ 38992 h 47377"/>
                <a:gd name="connsiteX22" fmla="*/ 24238 w 40652"/>
                <a:gd name="connsiteY22" fmla="*/ 36420 h 47377"/>
                <a:gd name="connsiteX23" fmla="*/ 27573 w 40652"/>
                <a:gd name="connsiteY23" fmla="*/ 29467 h 47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2" h="47377">
                  <a:moveTo>
                    <a:pt x="37193" y="46517"/>
                  </a:moveTo>
                  <a:lnTo>
                    <a:pt x="28429" y="46517"/>
                  </a:lnTo>
                  <a:lnTo>
                    <a:pt x="28429" y="40421"/>
                  </a:lnTo>
                  <a:cubicBezTo>
                    <a:pt x="24715" y="44869"/>
                    <a:pt x="19094" y="47364"/>
                    <a:pt x="13285" y="47184"/>
                  </a:cubicBezTo>
                  <a:cubicBezTo>
                    <a:pt x="8997" y="47355"/>
                    <a:pt x="4712" y="45888"/>
                    <a:pt x="1475" y="43088"/>
                  </a:cubicBezTo>
                  <a:cubicBezTo>
                    <a:pt x="-1669" y="40421"/>
                    <a:pt x="-3383" y="36439"/>
                    <a:pt x="-3193" y="32325"/>
                  </a:cubicBezTo>
                  <a:cubicBezTo>
                    <a:pt x="-3479" y="28343"/>
                    <a:pt x="-1574" y="24533"/>
                    <a:pt x="1761" y="22323"/>
                  </a:cubicBezTo>
                  <a:cubicBezTo>
                    <a:pt x="5856" y="19875"/>
                    <a:pt x="10523" y="18713"/>
                    <a:pt x="15285" y="18989"/>
                  </a:cubicBezTo>
                  <a:lnTo>
                    <a:pt x="27668" y="18989"/>
                  </a:lnTo>
                  <a:lnTo>
                    <a:pt x="27668" y="17275"/>
                  </a:lnTo>
                  <a:cubicBezTo>
                    <a:pt x="27668" y="11179"/>
                    <a:pt x="24334" y="7750"/>
                    <a:pt x="17571" y="7750"/>
                  </a:cubicBezTo>
                  <a:cubicBezTo>
                    <a:pt x="12809" y="7912"/>
                    <a:pt x="8142" y="9540"/>
                    <a:pt x="4330" y="12417"/>
                  </a:cubicBezTo>
                  <a:lnTo>
                    <a:pt x="44" y="6416"/>
                  </a:lnTo>
                  <a:cubicBezTo>
                    <a:pt x="5474" y="2064"/>
                    <a:pt x="12141" y="-270"/>
                    <a:pt x="19094" y="-156"/>
                  </a:cubicBezTo>
                  <a:cubicBezTo>
                    <a:pt x="23762" y="-384"/>
                    <a:pt x="28429" y="1025"/>
                    <a:pt x="32240" y="3845"/>
                  </a:cubicBezTo>
                  <a:cubicBezTo>
                    <a:pt x="35859" y="7083"/>
                    <a:pt x="37763" y="11846"/>
                    <a:pt x="37384" y="16703"/>
                  </a:cubicBezTo>
                  <a:close/>
                  <a:moveTo>
                    <a:pt x="27668" y="29467"/>
                  </a:moveTo>
                  <a:lnTo>
                    <a:pt x="27668" y="25657"/>
                  </a:lnTo>
                  <a:lnTo>
                    <a:pt x="16904" y="25657"/>
                  </a:lnTo>
                  <a:cubicBezTo>
                    <a:pt x="9951" y="25657"/>
                    <a:pt x="6523" y="27847"/>
                    <a:pt x="6523" y="32134"/>
                  </a:cubicBezTo>
                  <a:cubicBezTo>
                    <a:pt x="6428" y="34182"/>
                    <a:pt x="7379" y="36125"/>
                    <a:pt x="9093" y="37277"/>
                  </a:cubicBezTo>
                  <a:cubicBezTo>
                    <a:pt x="11286" y="38535"/>
                    <a:pt x="13760" y="39135"/>
                    <a:pt x="16236" y="38992"/>
                  </a:cubicBezTo>
                  <a:cubicBezTo>
                    <a:pt x="19094" y="39049"/>
                    <a:pt x="21952" y="38144"/>
                    <a:pt x="24238" y="36420"/>
                  </a:cubicBezTo>
                  <a:cubicBezTo>
                    <a:pt x="26429" y="34801"/>
                    <a:pt x="27668" y="32191"/>
                    <a:pt x="27573" y="29467"/>
                  </a:cubicBezTo>
                  <a:close/>
                </a:path>
              </a:pathLst>
            </a:custGeom>
            <a:solidFill>
              <a:srgbClr val="6D6E71"/>
            </a:solidFill>
            <a:ln w="9525" cap="flat">
              <a:noFill/>
              <a:prstDash val="solid"/>
              <a:miter/>
            </a:ln>
          </p:spPr>
          <p:txBody>
            <a:bodyPr rtlCol="0" anchor="ctr"/>
            <a:lstStyle/>
            <a:p>
              <a:endParaRPr lang="en-US"/>
            </a:p>
          </p:txBody>
        </p:sp>
        <p:sp>
          <p:nvSpPr>
            <p:cNvPr id="469" name="Freeform: Shape 468">
              <a:extLst>
                <a:ext uri="{FF2B5EF4-FFF2-40B4-BE49-F238E27FC236}">
                  <a16:creationId xmlns:a16="http://schemas.microsoft.com/office/drawing/2014/main" id="{C82204D1-4BC7-46ED-A39A-15A8601C831E}"/>
                </a:ext>
              </a:extLst>
            </p:cNvPr>
            <p:cNvSpPr/>
            <p:nvPr/>
          </p:nvSpPr>
          <p:spPr>
            <a:xfrm>
              <a:off x="9338178" y="4219450"/>
              <a:ext cx="52243" cy="66562"/>
            </a:xfrm>
            <a:custGeom>
              <a:avLst/>
              <a:gdLst>
                <a:gd name="connsiteX0" fmla="*/ 33354 w 36588"/>
                <a:gd name="connsiteY0" fmla="*/ 32040 h 46616"/>
                <a:gd name="connsiteX1" fmla="*/ 28687 w 36588"/>
                <a:gd name="connsiteY1" fmla="*/ 42517 h 46616"/>
                <a:gd name="connsiteX2" fmla="*/ 16590 w 36588"/>
                <a:gd name="connsiteY2" fmla="*/ 46422 h 46616"/>
                <a:gd name="connsiteX3" fmla="*/ 6304 w 36588"/>
                <a:gd name="connsiteY3" fmla="*/ 44613 h 46616"/>
                <a:gd name="connsiteX4" fmla="*/ -3221 w 36588"/>
                <a:gd name="connsiteY4" fmla="*/ 39564 h 46616"/>
                <a:gd name="connsiteX5" fmla="*/ 1446 w 36588"/>
                <a:gd name="connsiteY5" fmla="*/ 32040 h 46616"/>
                <a:gd name="connsiteX6" fmla="*/ 16876 w 36588"/>
                <a:gd name="connsiteY6" fmla="*/ 38040 h 46616"/>
                <a:gd name="connsiteX7" fmla="*/ 22020 w 36588"/>
                <a:gd name="connsiteY7" fmla="*/ 36611 h 46616"/>
                <a:gd name="connsiteX8" fmla="*/ 23924 w 36588"/>
                <a:gd name="connsiteY8" fmla="*/ 32802 h 46616"/>
                <a:gd name="connsiteX9" fmla="*/ 14399 w 36588"/>
                <a:gd name="connsiteY9" fmla="*/ 26610 h 46616"/>
                <a:gd name="connsiteX10" fmla="*/ 13353 w 36588"/>
                <a:gd name="connsiteY10" fmla="*/ 26610 h 46616"/>
                <a:gd name="connsiteX11" fmla="*/ -840 w 36588"/>
                <a:gd name="connsiteY11" fmla="*/ 13752 h 46616"/>
                <a:gd name="connsiteX12" fmla="*/ 4114 w 36588"/>
                <a:gd name="connsiteY12" fmla="*/ 3655 h 46616"/>
                <a:gd name="connsiteX13" fmla="*/ 16876 w 36588"/>
                <a:gd name="connsiteY13" fmla="*/ -155 h 46616"/>
                <a:gd name="connsiteX14" fmla="*/ 31831 w 36588"/>
                <a:gd name="connsiteY14" fmla="*/ 4417 h 46616"/>
                <a:gd name="connsiteX15" fmla="*/ 28212 w 36588"/>
                <a:gd name="connsiteY15" fmla="*/ 11561 h 46616"/>
                <a:gd name="connsiteX16" fmla="*/ 16115 w 36588"/>
                <a:gd name="connsiteY16" fmla="*/ 7846 h 46616"/>
                <a:gd name="connsiteX17" fmla="*/ 10590 w 36588"/>
                <a:gd name="connsiteY17" fmla="*/ 9084 h 46616"/>
                <a:gd name="connsiteX18" fmla="*/ 8399 w 36588"/>
                <a:gd name="connsiteY18" fmla="*/ 12799 h 46616"/>
                <a:gd name="connsiteX19" fmla="*/ 10685 w 36588"/>
                <a:gd name="connsiteY19" fmla="*/ 16133 h 46616"/>
                <a:gd name="connsiteX20" fmla="*/ 14971 w 36588"/>
                <a:gd name="connsiteY20" fmla="*/ 17561 h 46616"/>
                <a:gd name="connsiteX21" fmla="*/ 19924 w 36588"/>
                <a:gd name="connsiteY21" fmla="*/ 18895 h 46616"/>
                <a:gd name="connsiteX22" fmla="*/ 24019 w 36588"/>
                <a:gd name="connsiteY22" fmla="*/ 20419 h 46616"/>
                <a:gd name="connsiteX23" fmla="*/ 28401 w 36588"/>
                <a:gd name="connsiteY23" fmla="*/ 22895 h 46616"/>
                <a:gd name="connsiteX24" fmla="*/ 33354 w 36588"/>
                <a:gd name="connsiteY24" fmla="*/ 32040 h 46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588" h="46616">
                  <a:moveTo>
                    <a:pt x="33354" y="32040"/>
                  </a:moveTo>
                  <a:cubicBezTo>
                    <a:pt x="33544" y="36068"/>
                    <a:pt x="31831" y="39955"/>
                    <a:pt x="28687" y="42517"/>
                  </a:cubicBezTo>
                  <a:cubicBezTo>
                    <a:pt x="25259" y="45213"/>
                    <a:pt x="20973" y="46594"/>
                    <a:pt x="16590" y="46422"/>
                  </a:cubicBezTo>
                  <a:cubicBezTo>
                    <a:pt x="13067" y="46365"/>
                    <a:pt x="9637" y="45746"/>
                    <a:pt x="6304" y="44613"/>
                  </a:cubicBezTo>
                  <a:cubicBezTo>
                    <a:pt x="2874" y="43488"/>
                    <a:pt x="-363" y="41784"/>
                    <a:pt x="-3221" y="39564"/>
                  </a:cubicBezTo>
                  <a:lnTo>
                    <a:pt x="1446" y="32040"/>
                  </a:lnTo>
                  <a:cubicBezTo>
                    <a:pt x="5827" y="35668"/>
                    <a:pt x="11257" y="37773"/>
                    <a:pt x="16876" y="38040"/>
                  </a:cubicBezTo>
                  <a:cubicBezTo>
                    <a:pt x="18687" y="38145"/>
                    <a:pt x="20496" y="37640"/>
                    <a:pt x="22020" y="36611"/>
                  </a:cubicBezTo>
                  <a:cubicBezTo>
                    <a:pt x="23164" y="35707"/>
                    <a:pt x="23924" y="34297"/>
                    <a:pt x="23924" y="32802"/>
                  </a:cubicBezTo>
                  <a:cubicBezTo>
                    <a:pt x="23924" y="30515"/>
                    <a:pt x="20878" y="28420"/>
                    <a:pt x="14399" y="26610"/>
                  </a:cubicBezTo>
                  <a:lnTo>
                    <a:pt x="13353" y="26610"/>
                  </a:lnTo>
                  <a:cubicBezTo>
                    <a:pt x="3828" y="24038"/>
                    <a:pt x="-840" y="19753"/>
                    <a:pt x="-840" y="13752"/>
                  </a:cubicBezTo>
                  <a:cubicBezTo>
                    <a:pt x="-935" y="9770"/>
                    <a:pt x="874" y="5979"/>
                    <a:pt x="4114" y="3655"/>
                  </a:cubicBezTo>
                  <a:cubicBezTo>
                    <a:pt x="7827" y="959"/>
                    <a:pt x="12304" y="-383"/>
                    <a:pt x="16876" y="-155"/>
                  </a:cubicBezTo>
                  <a:cubicBezTo>
                    <a:pt x="22210" y="-136"/>
                    <a:pt x="27449" y="1455"/>
                    <a:pt x="31831" y="4417"/>
                  </a:cubicBezTo>
                  <a:lnTo>
                    <a:pt x="28212" y="11561"/>
                  </a:lnTo>
                  <a:cubicBezTo>
                    <a:pt x="24687" y="9132"/>
                    <a:pt x="20401" y="7836"/>
                    <a:pt x="16115" y="7846"/>
                  </a:cubicBezTo>
                  <a:cubicBezTo>
                    <a:pt x="14208" y="7751"/>
                    <a:pt x="12304" y="8179"/>
                    <a:pt x="10590" y="9084"/>
                  </a:cubicBezTo>
                  <a:cubicBezTo>
                    <a:pt x="9258" y="9808"/>
                    <a:pt x="8399" y="11247"/>
                    <a:pt x="8399" y="12799"/>
                  </a:cubicBezTo>
                  <a:cubicBezTo>
                    <a:pt x="8399" y="14285"/>
                    <a:pt x="9258" y="15609"/>
                    <a:pt x="10685" y="16133"/>
                  </a:cubicBezTo>
                  <a:cubicBezTo>
                    <a:pt x="12113" y="16742"/>
                    <a:pt x="13543" y="17218"/>
                    <a:pt x="14971" y="17561"/>
                  </a:cubicBezTo>
                  <a:lnTo>
                    <a:pt x="19924" y="18895"/>
                  </a:lnTo>
                  <a:lnTo>
                    <a:pt x="24019" y="20419"/>
                  </a:lnTo>
                  <a:cubicBezTo>
                    <a:pt x="25545" y="21076"/>
                    <a:pt x="27068" y="21915"/>
                    <a:pt x="28401" y="22895"/>
                  </a:cubicBezTo>
                  <a:cubicBezTo>
                    <a:pt x="31545" y="24877"/>
                    <a:pt x="33354" y="28335"/>
                    <a:pt x="33354" y="32040"/>
                  </a:cubicBezTo>
                  <a:close/>
                </a:path>
              </a:pathLst>
            </a:custGeom>
            <a:solidFill>
              <a:srgbClr val="6D6E71"/>
            </a:solidFill>
            <a:ln w="9525" cap="flat">
              <a:noFill/>
              <a:prstDash val="solid"/>
              <a:miter/>
            </a:ln>
          </p:spPr>
          <p:txBody>
            <a:bodyPr rtlCol="0" anchor="ctr"/>
            <a:lstStyle/>
            <a:p>
              <a:endParaRPr lang="en-US"/>
            </a:p>
          </p:txBody>
        </p:sp>
        <p:sp>
          <p:nvSpPr>
            <p:cNvPr id="470" name="Freeform: Shape 469">
              <a:extLst>
                <a:ext uri="{FF2B5EF4-FFF2-40B4-BE49-F238E27FC236}">
                  <a16:creationId xmlns:a16="http://schemas.microsoft.com/office/drawing/2014/main" id="{E6D88F60-C830-4FA6-B1EE-C6347C5891F0}"/>
                </a:ext>
              </a:extLst>
            </p:cNvPr>
            <p:cNvSpPr/>
            <p:nvPr/>
          </p:nvSpPr>
          <p:spPr>
            <a:xfrm>
              <a:off x="9434199" y="4199900"/>
              <a:ext cx="60521" cy="85683"/>
            </a:xfrm>
            <a:custGeom>
              <a:avLst/>
              <a:gdLst>
                <a:gd name="connsiteX0" fmla="*/ 22496 w 42385"/>
                <a:gd name="connsiteY0" fmla="*/ 35158 h 60007"/>
                <a:gd name="connsiteX1" fmla="*/ 22496 w 42385"/>
                <a:gd name="connsiteY1" fmla="*/ 24204 h 60007"/>
                <a:gd name="connsiteX2" fmla="*/ 32021 w 42385"/>
                <a:gd name="connsiteY2" fmla="*/ 24204 h 60007"/>
                <a:gd name="connsiteX3" fmla="*/ 32021 w 42385"/>
                <a:gd name="connsiteY3" fmla="*/ 35158 h 60007"/>
                <a:gd name="connsiteX4" fmla="*/ 39165 w 42385"/>
                <a:gd name="connsiteY4" fmla="*/ 35158 h 60007"/>
                <a:gd name="connsiteX5" fmla="*/ 39165 w 42385"/>
                <a:gd name="connsiteY5" fmla="*/ 44683 h 60007"/>
                <a:gd name="connsiteX6" fmla="*/ 32021 w 42385"/>
                <a:gd name="connsiteY6" fmla="*/ 44683 h 60007"/>
                <a:gd name="connsiteX7" fmla="*/ 32021 w 42385"/>
                <a:gd name="connsiteY7" fmla="*/ 59827 h 60007"/>
                <a:gd name="connsiteX8" fmla="*/ 22496 w 42385"/>
                <a:gd name="connsiteY8" fmla="*/ 59827 h 60007"/>
                <a:gd name="connsiteX9" fmla="*/ 22496 w 42385"/>
                <a:gd name="connsiteY9" fmla="*/ 44683 h 60007"/>
                <a:gd name="connsiteX10" fmla="*/ -3221 w 42385"/>
                <a:gd name="connsiteY10" fmla="*/ 44683 h 60007"/>
                <a:gd name="connsiteX11" fmla="*/ -3221 w 42385"/>
                <a:gd name="connsiteY11" fmla="*/ 35825 h 60007"/>
                <a:gd name="connsiteX12" fmla="*/ 18780 w 42385"/>
                <a:gd name="connsiteY12" fmla="*/ -180 h 60007"/>
                <a:gd name="connsiteX13" fmla="*/ 29831 w 42385"/>
                <a:gd name="connsiteY13" fmla="*/ -180 h 60007"/>
                <a:gd name="connsiteX14" fmla="*/ 8113 w 42385"/>
                <a:gd name="connsiteY14" fmla="*/ 35539 h 6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385" h="60007">
                  <a:moveTo>
                    <a:pt x="22496" y="35158"/>
                  </a:moveTo>
                  <a:lnTo>
                    <a:pt x="22496" y="24204"/>
                  </a:lnTo>
                  <a:lnTo>
                    <a:pt x="32021" y="24204"/>
                  </a:lnTo>
                  <a:lnTo>
                    <a:pt x="32021" y="35158"/>
                  </a:lnTo>
                  <a:lnTo>
                    <a:pt x="39165" y="35158"/>
                  </a:lnTo>
                  <a:lnTo>
                    <a:pt x="39165" y="44683"/>
                  </a:lnTo>
                  <a:lnTo>
                    <a:pt x="32021" y="44683"/>
                  </a:lnTo>
                  <a:lnTo>
                    <a:pt x="32021" y="59827"/>
                  </a:lnTo>
                  <a:lnTo>
                    <a:pt x="22496" y="59827"/>
                  </a:lnTo>
                  <a:lnTo>
                    <a:pt x="22496" y="44683"/>
                  </a:lnTo>
                  <a:lnTo>
                    <a:pt x="-3221" y="44683"/>
                  </a:lnTo>
                  <a:lnTo>
                    <a:pt x="-3221" y="35825"/>
                  </a:lnTo>
                  <a:lnTo>
                    <a:pt x="18780" y="-180"/>
                  </a:lnTo>
                  <a:lnTo>
                    <a:pt x="29831" y="-180"/>
                  </a:lnTo>
                  <a:lnTo>
                    <a:pt x="8113" y="35539"/>
                  </a:lnTo>
                  <a:close/>
                </a:path>
              </a:pathLst>
            </a:custGeom>
            <a:solidFill>
              <a:srgbClr val="6D6E71"/>
            </a:solidFill>
            <a:ln w="9525" cap="flat">
              <a:noFill/>
              <a:prstDash val="solid"/>
              <a:miter/>
            </a:ln>
          </p:spPr>
          <p:txBody>
            <a:bodyPr rtlCol="0" anchor="ctr"/>
            <a:lstStyle/>
            <a:p>
              <a:endParaRPr lang="en-US"/>
            </a:p>
          </p:txBody>
        </p:sp>
        <p:sp>
          <p:nvSpPr>
            <p:cNvPr id="471" name="Freeform: Shape 470">
              <a:extLst>
                <a:ext uri="{FF2B5EF4-FFF2-40B4-BE49-F238E27FC236}">
                  <a16:creationId xmlns:a16="http://schemas.microsoft.com/office/drawing/2014/main" id="{72CFDDE0-F18B-438E-B600-434EB888E5DA}"/>
                </a:ext>
              </a:extLst>
            </p:cNvPr>
            <p:cNvSpPr/>
            <p:nvPr/>
          </p:nvSpPr>
          <p:spPr>
            <a:xfrm>
              <a:off x="9506859" y="4197247"/>
              <a:ext cx="69702" cy="88813"/>
            </a:xfrm>
            <a:custGeom>
              <a:avLst/>
              <a:gdLst>
                <a:gd name="connsiteX0" fmla="*/ 2852 w 48815"/>
                <a:gd name="connsiteY0" fmla="*/ 53494 h 62199"/>
                <a:gd name="connsiteX1" fmla="*/ 2852 w 48815"/>
                <a:gd name="connsiteY1" fmla="*/ 8346 h 62199"/>
                <a:gd name="connsiteX2" fmla="*/ 21235 w 48815"/>
                <a:gd name="connsiteY2" fmla="*/ -132 h 62199"/>
                <a:gd name="connsiteX3" fmla="*/ 39522 w 48815"/>
                <a:gd name="connsiteY3" fmla="*/ 8346 h 62199"/>
                <a:gd name="connsiteX4" fmla="*/ 39522 w 48815"/>
                <a:gd name="connsiteY4" fmla="*/ 53494 h 62199"/>
                <a:gd name="connsiteX5" fmla="*/ 21235 w 48815"/>
                <a:gd name="connsiteY5" fmla="*/ 61972 h 62199"/>
                <a:gd name="connsiteX6" fmla="*/ 2852 w 48815"/>
                <a:gd name="connsiteY6" fmla="*/ 53494 h 62199"/>
                <a:gd name="connsiteX7" fmla="*/ 10091 w 48815"/>
                <a:gd name="connsiteY7" fmla="*/ 14727 h 62199"/>
                <a:gd name="connsiteX8" fmla="*/ 10091 w 48815"/>
                <a:gd name="connsiteY8" fmla="*/ 47113 h 62199"/>
                <a:gd name="connsiteX9" fmla="*/ 21235 w 48815"/>
                <a:gd name="connsiteY9" fmla="*/ 53303 h 62199"/>
                <a:gd name="connsiteX10" fmla="*/ 32188 w 48815"/>
                <a:gd name="connsiteY10" fmla="*/ 47113 h 62199"/>
                <a:gd name="connsiteX11" fmla="*/ 35713 w 48815"/>
                <a:gd name="connsiteY11" fmla="*/ 30920 h 62199"/>
                <a:gd name="connsiteX12" fmla="*/ 32188 w 48815"/>
                <a:gd name="connsiteY12" fmla="*/ 14632 h 62199"/>
                <a:gd name="connsiteX13" fmla="*/ 21235 w 48815"/>
                <a:gd name="connsiteY13" fmla="*/ 8536 h 62199"/>
                <a:gd name="connsiteX14" fmla="*/ 10091 w 48815"/>
                <a:gd name="connsiteY14" fmla="*/ 14727 h 62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8815" h="62199">
                  <a:moveTo>
                    <a:pt x="2852" y="53494"/>
                  </a:moveTo>
                  <a:cubicBezTo>
                    <a:pt x="-5245" y="39540"/>
                    <a:pt x="-5245" y="22300"/>
                    <a:pt x="2852" y="8346"/>
                  </a:cubicBezTo>
                  <a:cubicBezTo>
                    <a:pt x="7138" y="2593"/>
                    <a:pt x="14091" y="-598"/>
                    <a:pt x="21235" y="-132"/>
                  </a:cubicBezTo>
                  <a:cubicBezTo>
                    <a:pt x="28378" y="-618"/>
                    <a:pt x="35236" y="2583"/>
                    <a:pt x="39522" y="8346"/>
                  </a:cubicBezTo>
                  <a:cubicBezTo>
                    <a:pt x="47619" y="22300"/>
                    <a:pt x="47619" y="39540"/>
                    <a:pt x="39522" y="53494"/>
                  </a:cubicBezTo>
                  <a:cubicBezTo>
                    <a:pt x="35236" y="59257"/>
                    <a:pt x="28378" y="62457"/>
                    <a:pt x="21235" y="61972"/>
                  </a:cubicBezTo>
                  <a:cubicBezTo>
                    <a:pt x="14091" y="62438"/>
                    <a:pt x="7138" y="59247"/>
                    <a:pt x="2852" y="53494"/>
                  </a:cubicBezTo>
                  <a:close/>
                  <a:moveTo>
                    <a:pt x="10091" y="14727"/>
                  </a:moveTo>
                  <a:cubicBezTo>
                    <a:pt x="5424" y="25015"/>
                    <a:pt x="5424" y="36825"/>
                    <a:pt x="10091" y="47113"/>
                  </a:cubicBezTo>
                  <a:cubicBezTo>
                    <a:pt x="12282" y="51141"/>
                    <a:pt x="16663" y="53542"/>
                    <a:pt x="21235" y="53303"/>
                  </a:cubicBezTo>
                  <a:cubicBezTo>
                    <a:pt x="25806" y="53570"/>
                    <a:pt x="30092" y="51141"/>
                    <a:pt x="32188" y="47113"/>
                  </a:cubicBezTo>
                  <a:cubicBezTo>
                    <a:pt x="34759" y="42122"/>
                    <a:pt x="35999" y="36530"/>
                    <a:pt x="35713" y="30920"/>
                  </a:cubicBezTo>
                  <a:cubicBezTo>
                    <a:pt x="35999" y="25271"/>
                    <a:pt x="34759" y="19661"/>
                    <a:pt x="32188" y="14632"/>
                  </a:cubicBezTo>
                  <a:cubicBezTo>
                    <a:pt x="29997" y="10651"/>
                    <a:pt x="25711" y="8279"/>
                    <a:pt x="21235" y="8536"/>
                  </a:cubicBezTo>
                  <a:cubicBezTo>
                    <a:pt x="16663" y="8289"/>
                    <a:pt x="12282" y="10699"/>
                    <a:pt x="10091" y="14727"/>
                  </a:cubicBezTo>
                  <a:close/>
                </a:path>
              </a:pathLst>
            </a:custGeom>
            <a:solidFill>
              <a:srgbClr val="6D6E71"/>
            </a:solidFill>
            <a:ln w="9525" cap="flat">
              <a:noFill/>
              <a:prstDash val="solid"/>
              <a:miter/>
            </a:ln>
          </p:spPr>
          <p:txBody>
            <a:bodyPr rtlCol="0" anchor="ctr"/>
            <a:lstStyle/>
            <a:p>
              <a:endParaRPr lang="en-US"/>
            </a:p>
          </p:txBody>
        </p:sp>
        <p:sp>
          <p:nvSpPr>
            <p:cNvPr id="472" name="Freeform: Shape 471">
              <a:extLst>
                <a:ext uri="{FF2B5EF4-FFF2-40B4-BE49-F238E27FC236}">
                  <a16:creationId xmlns:a16="http://schemas.microsoft.com/office/drawing/2014/main" id="{63F4B37F-4736-4436-A82E-1FE957F71E69}"/>
                </a:ext>
              </a:extLst>
            </p:cNvPr>
            <p:cNvSpPr/>
            <p:nvPr/>
          </p:nvSpPr>
          <p:spPr>
            <a:xfrm>
              <a:off x="9591046" y="4197330"/>
              <a:ext cx="69736" cy="88647"/>
            </a:xfrm>
            <a:custGeom>
              <a:avLst/>
              <a:gdLst>
                <a:gd name="connsiteX0" fmla="*/ 2852 w 48839"/>
                <a:gd name="connsiteY0" fmla="*/ 53436 h 62083"/>
                <a:gd name="connsiteX1" fmla="*/ 2852 w 48839"/>
                <a:gd name="connsiteY1" fmla="*/ 8288 h 62083"/>
                <a:gd name="connsiteX2" fmla="*/ 36952 w 48839"/>
                <a:gd name="connsiteY2" fmla="*/ 5630 h 62083"/>
                <a:gd name="connsiteX3" fmla="*/ 39617 w 48839"/>
                <a:gd name="connsiteY3" fmla="*/ 8288 h 62083"/>
                <a:gd name="connsiteX4" fmla="*/ 39617 w 48839"/>
                <a:gd name="connsiteY4" fmla="*/ 53436 h 62083"/>
                <a:gd name="connsiteX5" fmla="*/ 5519 w 48839"/>
                <a:gd name="connsiteY5" fmla="*/ 56094 h 62083"/>
                <a:gd name="connsiteX6" fmla="*/ 2852 w 48839"/>
                <a:gd name="connsiteY6" fmla="*/ 53436 h 62083"/>
                <a:gd name="connsiteX7" fmla="*/ 10091 w 48839"/>
                <a:gd name="connsiteY7" fmla="*/ 14669 h 62083"/>
                <a:gd name="connsiteX8" fmla="*/ 10091 w 48839"/>
                <a:gd name="connsiteY8" fmla="*/ 47055 h 62083"/>
                <a:gd name="connsiteX9" fmla="*/ 21235 w 48839"/>
                <a:gd name="connsiteY9" fmla="*/ 53245 h 62083"/>
                <a:gd name="connsiteX10" fmla="*/ 32283 w 48839"/>
                <a:gd name="connsiteY10" fmla="*/ 47055 h 62083"/>
                <a:gd name="connsiteX11" fmla="*/ 35713 w 48839"/>
                <a:gd name="connsiteY11" fmla="*/ 30862 h 62083"/>
                <a:gd name="connsiteX12" fmla="*/ 32283 w 48839"/>
                <a:gd name="connsiteY12" fmla="*/ 14574 h 62083"/>
                <a:gd name="connsiteX13" fmla="*/ 14282 w 48839"/>
                <a:gd name="connsiteY13" fmla="*/ 10345 h 62083"/>
                <a:gd name="connsiteX14" fmla="*/ 10091 w 48839"/>
                <a:gd name="connsiteY14" fmla="*/ 14574 h 62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8839" h="62083">
                  <a:moveTo>
                    <a:pt x="2852" y="53436"/>
                  </a:moveTo>
                  <a:cubicBezTo>
                    <a:pt x="-5245" y="39482"/>
                    <a:pt x="-5245" y="22242"/>
                    <a:pt x="2852" y="8288"/>
                  </a:cubicBezTo>
                  <a:cubicBezTo>
                    <a:pt x="11519" y="-1866"/>
                    <a:pt x="26855" y="-3057"/>
                    <a:pt x="36952" y="5630"/>
                  </a:cubicBezTo>
                  <a:cubicBezTo>
                    <a:pt x="37903" y="6449"/>
                    <a:pt x="38762" y="7335"/>
                    <a:pt x="39617" y="8288"/>
                  </a:cubicBezTo>
                  <a:cubicBezTo>
                    <a:pt x="47619" y="22271"/>
                    <a:pt x="47619" y="39453"/>
                    <a:pt x="39617" y="53436"/>
                  </a:cubicBezTo>
                  <a:cubicBezTo>
                    <a:pt x="30950" y="63590"/>
                    <a:pt x="15614" y="64780"/>
                    <a:pt x="5519" y="56094"/>
                  </a:cubicBezTo>
                  <a:cubicBezTo>
                    <a:pt x="4566" y="55274"/>
                    <a:pt x="3708" y="54388"/>
                    <a:pt x="2852" y="53436"/>
                  </a:cubicBezTo>
                  <a:close/>
                  <a:moveTo>
                    <a:pt x="10091" y="14669"/>
                  </a:moveTo>
                  <a:cubicBezTo>
                    <a:pt x="5424" y="24956"/>
                    <a:pt x="5424" y="36767"/>
                    <a:pt x="10091" y="47055"/>
                  </a:cubicBezTo>
                  <a:cubicBezTo>
                    <a:pt x="12282" y="51083"/>
                    <a:pt x="16663" y="53484"/>
                    <a:pt x="21235" y="53245"/>
                  </a:cubicBezTo>
                  <a:cubicBezTo>
                    <a:pt x="25806" y="53475"/>
                    <a:pt x="30092" y="51064"/>
                    <a:pt x="32283" y="47055"/>
                  </a:cubicBezTo>
                  <a:cubicBezTo>
                    <a:pt x="34759" y="42035"/>
                    <a:pt x="35999" y="36463"/>
                    <a:pt x="35713" y="30862"/>
                  </a:cubicBezTo>
                  <a:cubicBezTo>
                    <a:pt x="35999" y="25233"/>
                    <a:pt x="34759" y="19623"/>
                    <a:pt x="32283" y="14574"/>
                  </a:cubicBezTo>
                  <a:cubicBezTo>
                    <a:pt x="28474" y="8449"/>
                    <a:pt x="20472" y="6554"/>
                    <a:pt x="14282" y="10345"/>
                  </a:cubicBezTo>
                  <a:cubicBezTo>
                    <a:pt x="12568" y="11412"/>
                    <a:pt x="11138" y="12860"/>
                    <a:pt x="10091" y="14574"/>
                  </a:cubicBezTo>
                  <a:close/>
                </a:path>
              </a:pathLst>
            </a:custGeom>
            <a:solidFill>
              <a:srgbClr val="6D6E71"/>
            </a:solidFill>
            <a:ln w="9525" cap="flat">
              <a:noFill/>
              <a:prstDash val="solid"/>
              <a:miter/>
            </a:ln>
          </p:spPr>
          <p:txBody>
            <a:bodyPr rtlCol="0" anchor="ctr"/>
            <a:lstStyle/>
            <a:p>
              <a:endParaRPr lang="en-US"/>
            </a:p>
          </p:txBody>
        </p:sp>
        <p:sp>
          <p:nvSpPr>
            <p:cNvPr id="473" name="Freeform: Shape 472">
              <a:extLst>
                <a:ext uri="{FF2B5EF4-FFF2-40B4-BE49-F238E27FC236}">
                  <a16:creationId xmlns:a16="http://schemas.microsoft.com/office/drawing/2014/main" id="{49168B01-267B-4BBA-80DE-A0E83A3D931E}"/>
                </a:ext>
              </a:extLst>
            </p:cNvPr>
            <p:cNvSpPr/>
            <p:nvPr/>
          </p:nvSpPr>
          <p:spPr>
            <a:xfrm>
              <a:off x="9711648" y="4218934"/>
              <a:ext cx="66538" cy="89769"/>
            </a:xfrm>
            <a:custGeom>
              <a:avLst/>
              <a:gdLst>
                <a:gd name="connsiteX0" fmla="*/ 21068 w 46599"/>
                <a:gd name="connsiteY0" fmla="*/ -175 h 62869"/>
                <a:gd name="connsiteX1" fmla="*/ 36784 w 46599"/>
                <a:gd name="connsiteY1" fmla="*/ 6111 h 62869"/>
                <a:gd name="connsiteX2" fmla="*/ 43355 w 46599"/>
                <a:gd name="connsiteY2" fmla="*/ 22971 h 62869"/>
                <a:gd name="connsiteX3" fmla="*/ 36879 w 46599"/>
                <a:gd name="connsiteY3" fmla="*/ 40115 h 62869"/>
                <a:gd name="connsiteX4" fmla="*/ 21733 w 46599"/>
                <a:gd name="connsiteY4" fmla="*/ 46783 h 62869"/>
                <a:gd name="connsiteX5" fmla="*/ 6304 w 46599"/>
                <a:gd name="connsiteY5" fmla="*/ 39258 h 62869"/>
                <a:gd name="connsiteX6" fmla="*/ 6304 w 46599"/>
                <a:gd name="connsiteY6" fmla="*/ 62690 h 62869"/>
                <a:gd name="connsiteX7" fmla="*/ -3221 w 46599"/>
                <a:gd name="connsiteY7" fmla="*/ 62690 h 62869"/>
                <a:gd name="connsiteX8" fmla="*/ -3221 w 46599"/>
                <a:gd name="connsiteY8" fmla="*/ 492 h 62869"/>
                <a:gd name="connsiteX9" fmla="*/ 6304 w 46599"/>
                <a:gd name="connsiteY9" fmla="*/ 492 h 62869"/>
                <a:gd name="connsiteX10" fmla="*/ 6304 w 46599"/>
                <a:gd name="connsiteY10" fmla="*/ 8397 h 62869"/>
                <a:gd name="connsiteX11" fmla="*/ 21068 w 46599"/>
                <a:gd name="connsiteY11" fmla="*/ -175 h 62869"/>
                <a:gd name="connsiteX12" fmla="*/ 6114 w 46599"/>
                <a:gd name="connsiteY12" fmla="*/ 23351 h 62869"/>
                <a:gd name="connsiteX13" fmla="*/ 10018 w 46599"/>
                <a:gd name="connsiteY13" fmla="*/ 34019 h 62869"/>
                <a:gd name="connsiteX14" fmla="*/ 19543 w 46599"/>
                <a:gd name="connsiteY14" fmla="*/ 38210 h 62869"/>
                <a:gd name="connsiteX15" fmla="*/ 29068 w 46599"/>
                <a:gd name="connsiteY15" fmla="*/ 34115 h 62869"/>
                <a:gd name="connsiteX16" fmla="*/ 33261 w 46599"/>
                <a:gd name="connsiteY16" fmla="*/ 23351 h 62869"/>
                <a:gd name="connsiteX17" fmla="*/ 29068 w 46599"/>
                <a:gd name="connsiteY17" fmla="*/ 12493 h 62869"/>
                <a:gd name="connsiteX18" fmla="*/ 19543 w 46599"/>
                <a:gd name="connsiteY18" fmla="*/ 8207 h 62869"/>
                <a:gd name="connsiteX19" fmla="*/ 10018 w 46599"/>
                <a:gd name="connsiteY19" fmla="*/ 12493 h 62869"/>
                <a:gd name="connsiteX20" fmla="*/ 6114 w 46599"/>
                <a:gd name="connsiteY20" fmla="*/ 23351 h 62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99" h="62869">
                  <a:moveTo>
                    <a:pt x="21068" y="-175"/>
                  </a:moveTo>
                  <a:cubicBezTo>
                    <a:pt x="26973" y="-299"/>
                    <a:pt x="32593" y="1968"/>
                    <a:pt x="36784" y="6111"/>
                  </a:cubicBezTo>
                  <a:cubicBezTo>
                    <a:pt x="41260" y="10569"/>
                    <a:pt x="43641" y="16684"/>
                    <a:pt x="43355" y="22971"/>
                  </a:cubicBezTo>
                  <a:cubicBezTo>
                    <a:pt x="43641" y="29324"/>
                    <a:pt x="41260" y="35515"/>
                    <a:pt x="36879" y="40115"/>
                  </a:cubicBezTo>
                  <a:cubicBezTo>
                    <a:pt x="32975" y="44383"/>
                    <a:pt x="27545" y="46802"/>
                    <a:pt x="21733" y="46783"/>
                  </a:cubicBezTo>
                  <a:cubicBezTo>
                    <a:pt x="15734" y="46621"/>
                    <a:pt x="10113" y="43878"/>
                    <a:pt x="6304" y="39258"/>
                  </a:cubicBezTo>
                  <a:lnTo>
                    <a:pt x="6304" y="62690"/>
                  </a:lnTo>
                  <a:lnTo>
                    <a:pt x="-3221" y="62690"/>
                  </a:lnTo>
                  <a:lnTo>
                    <a:pt x="-3221" y="492"/>
                  </a:lnTo>
                  <a:lnTo>
                    <a:pt x="6304" y="492"/>
                  </a:lnTo>
                  <a:lnTo>
                    <a:pt x="6304" y="8397"/>
                  </a:lnTo>
                  <a:cubicBezTo>
                    <a:pt x="9353" y="3091"/>
                    <a:pt x="14971" y="-185"/>
                    <a:pt x="21068" y="-175"/>
                  </a:cubicBezTo>
                  <a:close/>
                  <a:moveTo>
                    <a:pt x="6114" y="23351"/>
                  </a:moveTo>
                  <a:cubicBezTo>
                    <a:pt x="6018" y="27285"/>
                    <a:pt x="7351" y="31114"/>
                    <a:pt x="10018" y="34019"/>
                  </a:cubicBezTo>
                  <a:cubicBezTo>
                    <a:pt x="12495" y="36687"/>
                    <a:pt x="15925" y="38210"/>
                    <a:pt x="19543" y="38210"/>
                  </a:cubicBezTo>
                  <a:cubicBezTo>
                    <a:pt x="23164" y="38106"/>
                    <a:pt x="26496" y="36639"/>
                    <a:pt x="29068" y="34115"/>
                  </a:cubicBezTo>
                  <a:cubicBezTo>
                    <a:pt x="31831" y="31247"/>
                    <a:pt x="33356" y="27362"/>
                    <a:pt x="33261" y="23351"/>
                  </a:cubicBezTo>
                  <a:cubicBezTo>
                    <a:pt x="33356" y="19322"/>
                    <a:pt x="31831" y="15408"/>
                    <a:pt x="29068" y="12493"/>
                  </a:cubicBezTo>
                  <a:cubicBezTo>
                    <a:pt x="26591" y="9788"/>
                    <a:pt x="23164" y="8235"/>
                    <a:pt x="19543" y="8207"/>
                  </a:cubicBezTo>
                  <a:cubicBezTo>
                    <a:pt x="15925" y="8207"/>
                    <a:pt x="12399" y="9769"/>
                    <a:pt x="10018" y="12493"/>
                  </a:cubicBezTo>
                  <a:cubicBezTo>
                    <a:pt x="7351" y="15484"/>
                    <a:pt x="6018" y="19370"/>
                    <a:pt x="6114" y="23351"/>
                  </a:cubicBezTo>
                  <a:close/>
                </a:path>
              </a:pathLst>
            </a:custGeom>
            <a:solidFill>
              <a:srgbClr val="6D6E71"/>
            </a:solidFill>
            <a:ln w="9525" cap="flat">
              <a:noFill/>
              <a:prstDash val="solid"/>
              <a:miter/>
            </a:ln>
          </p:spPr>
          <p:txBody>
            <a:bodyPr rtlCol="0" anchor="ctr"/>
            <a:lstStyle/>
            <a:p>
              <a:endParaRPr lang="en-US"/>
            </a:p>
          </p:txBody>
        </p:sp>
        <p:sp>
          <p:nvSpPr>
            <p:cNvPr id="474" name="Freeform: Shape 473">
              <a:extLst>
                <a:ext uri="{FF2B5EF4-FFF2-40B4-BE49-F238E27FC236}">
                  <a16:creationId xmlns:a16="http://schemas.microsoft.com/office/drawing/2014/main" id="{87A8B957-6B91-4F27-8465-DBA21F8A72C0}"/>
                </a:ext>
              </a:extLst>
            </p:cNvPr>
            <p:cNvSpPr/>
            <p:nvPr/>
          </p:nvSpPr>
          <p:spPr>
            <a:xfrm>
              <a:off x="9789821" y="4218928"/>
              <a:ext cx="64803" cy="67079"/>
            </a:xfrm>
            <a:custGeom>
              <a:avLst/>
              <a:gdLst>
                <a:gd name="connsiteX0" fmla="*/ 41950 w 45384"/>
                <a:gd name="connsiteY0" fmla="*/ 27451 h 46978"/>
                <a:gd name="connsiteX1" fmla="*/ 6231 w 45384"/>
                <a:gd name="connsiteY1" fmla="*/ 27451 h 46978"/>
                <a:gd name="connsiteX2" fmla="*/ 10803 w 45384"/>
                <a:gd name="connsiteY2" fmla="*/ 35453 h 46978"/>
                <a:gd name="connsiteX3" fmla="*/ 20328 w 45384"/>
                <a:gd name="connsiteY3" fmla="*/ 38501 h 46978"/>
                <a:gd name="connsiteX4" fmla="*/ 33378 w 45384"/>
                <a:gd name="connsiteY4" fmla="*/ 33167 h 46978"/>
                <a:gd name="connsiteX5" fmla="*/ 38901 w 45384"/>
                <a:gd name="connsiteY5" fmla="*/ 39168 h 46978"/>
                <a:gd name="connsiteX6" fmla="*/ 19851 w 45384"/>
                <a:gd name="connsiteY6" fmla="*/ 46787 h 46978"/>
                <a:gd name="connsiteX7" fmla="*/ 3564 w 45384"/>
                <a:gd name="connsiteY7" fmla="*/ 40405 h 46978"/>
                <a:gd name="connsiteX8" fmla="*/ -3198 w 45384"/>
                <a:gd name="connsiteY8" fmla="*/ 23260 h 46978"/>
                <a:gd name="connsiteX9" fmla="*/ 3659 w 45384"/>
                <a:gd name="connsiteY9" fmla="*/ 6116 h 46978"/>
                <a:gd name="connsiteX10" fmla="*/ 19851 w 45384"/>
                <a:gd name="connsiteY10" fmla="*/ -171 h 46978"/>
                <a:gd name="connsiteX11" fmla="*/ 35664 w 45384"/>
                <a:gd name="connsiteY11" fmla="*/ 5353 h 46978"/>
                <a:gd name="connsiteX12" fmla="*/ 42141 w 45384"/>
                <a:gd name="connsiteY12" fmla="*/ 20879 h 46978"/>
                <a:gd name="connsiteX13" fmla="*/ 6231 w 45384"/>
                <a:gd name="connsiteY13" fmla="*/ 19927 h 46978"/>
                <a:gd name="connsiteX14" fmla="*/ 32330 w 45384"/>
                <a:gd name="connsiteY14" fmla="*/ 19927 h 46978"/>
                <a:gd name="connsiteX15" fmla="*/ 28804 w 45384"/>
                <a:gd name="connsiteY15" fmla="*/ 11069 h 46978"/>
                <a:gd name="connsiteX16" fmla="*/ 19851 w 45384"/>
                <a:gd name="connsiteY16" fmla="*/ 8021 h 46978"/>
                <a:gd name="connsiteX17" fmla="*/ 10326 w 45384"/>
                <a:gd name="connsiteY17" fmla="*/ 11259 h 46978"/>
                <a:gd name="connsiteX18" fmla="*/ 6231 w 45384"/>
                <a:gd name="connsiteY18" fmla="*/ 19927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84" h="46978">
                  <a:moveTo>
                    <a:pt x="41950" y="27451"/>
                  </a:moveTo>
                  <a:lnTo>
                    <a:pt x="6231" y="27451"/>
                  </a:lnTo>
                  <a:cubicBezTo>
                    <a:pt x="6422" y="30699"/>
                    <a:pt x="8040" y="33681"/>
                    <a:pt x="10803" y="35453"/>
                  </a:cubicBezTo>
                  <a:cubicBezTo>
                    <a:pt x="13566" y="37500"/>
                    <a:pt x="16898" y="38577"/>
                    <a:pt x="20328" y="38501"/>
                  </a:cubicBezTo>
                  <a:cubicBezTo>
                    <a:pt x="25281" y="38825"/>
                    <a:pt x="30044" y="36853"/>
                    <a:pt x="33378" y="33167"/>
                  </a:cubicBezTo>
                  <a:lnTo>
                    <a:pt x="38901" y="39168"/>
                  </a:lnTo>
                  <a:cubicBezTo>
                    <a:pt x="33853" y="44244"/>
                    <a:pt x="26995" y="46997"/>
                    <a:pt x="19851" y="46787"/>
                  </a:cubicBezTo>
                  <a:cubicBezTo>
                    <a:pt x="13756" y="46883"/>
                    <a:pt x="7945" y="44587"/>
                    <a:pt x="3564" y="40405"/>
                  </a:cubicBezTo>
                  <a:cubicBezTo>
                    <a:pt x="-1008" y="35910"/>
                    <a:pt x="-3485" y="29680"/>
                    <a:pt x="-3198" y="23260"/>
                  </a:cubicBezTo>
                  <a:cubicBezTo>
                    <a:pt x="-3485" y="16822"/>
                    <a:pt x="-1008" y="10573"/>
                    <a:pt x="3659" y="6116"/>
                  </a:cubicBezTo>
                  <a:cubicBezTo>
                    <a:pt x="8040" y="2011"/>
                    <a:pt x="13852" y="-247"/>
                    <a:pt x="19851" y="-171"/>
                  </a:cubicBezTo>
                  <a:cubicBezTo>
                    <a:pt x="25663" y="-333"/>
                    <a:pt x="31281" y="1639"/>
                    <a:pt x="35664" y="5353"/>
                  </a:cubicBezTo>
                  <a:cubicBezTo>
                    <a:pt x="40045" y="9307"/>
                    <a:pt x="42427" y="14993"/>
                    <a:pt x="42141" y="20879"/>
                  </a:cubicBezTo>
                  <a:close/>
                  <a:moveTo>
                    <a:pt x="6231" y="19927"/>
                  </a:moveTo>
                  <a:lnTo>
                    <a:pt x="32330" y="19927"/>
                  </a:lnTo>
                  <a:cubicBezTo>
                    <a:pt x="32520" y="16593"/>
                    <a:pt x="31281" y="13345"/>
                    <a:pt x="28804" y="11069"/>
                  </a:cubicBezTo>
                  <a:cubicBezTo>
                    <a:pt x="26235" y="9030"/>
                    <a:pt x="23091" y="7954"/>
                    <a:pt x="19851" y="8021"/>
                  </a:cubicBezTo>
                  <a:cubicBezTo>
                    <a:pt x="16424" y="7964"/>
                    <a:pt x="12994" y="9116"/>
                    <a:pt x="10326" y="11259"/>
                  </a:cubicBezTo>
                  <a:cubicBezTo>
                    <a:pt x="7659" y="13307"/>
                    <a:pt x="6136" y="16546"/>
                    <a:pt x="6231" y="19927"/>
                  </a:cubicBezTo>
                  <a:close/>
                </a:path>
              </a:pathLst>
            </a:custGeom>
            <a:solidFill>
              <a:srgbClr val="6D6E71"/>
            </a:solidFill>
            <a:ln w="9525" cap="flat">
              <a:noFill/>
              <a:prstDash val="solid"/>
              <a:miter/>
            </a:ln>
          </p:spPr>
          <p:txBody>
            <a:bodyPr rtlCol="0" anchor="ctr"/>
            <a:lstStyle/>
            <a:p>
              <a:endParaRPr lang="en-US"/>
            </a:p>
          </p:txBody>
        </p:sp>
        <p:sp>
          <p:nvSpPr>
            <p:cNvPr id="475" name="Freeform: Shape 474">
              <a:extLst>
                <a:ext uri="{FF2B5EF4-FFF2-40B4-BE49-F238E27FC236}">
                  <a16:creationId xmlns:a16="http://schemas.microsoft.com/office/drawing/2014/main" id="{206C4392-5B22-4586-85A7-B958BE54FC22}"/>
                </a:ext>
              </a:extLst>
            </p:cNvPr>
            <p:cNvSpPr/>
            <p:nvPr/>
          </p:nvSpPr>
          <p:spPr>
            <a:xfrm>
              <a:off x="9869549" y="4219485"/>
              <a:ext cx="34545" cy="65554"/>
            </a:xfrm>
            <a:custGeom>
              <a:avLst/>
              <a:gdLst>
                <a:gd name="connsiteX0" fmla="*/ 20592 w 24193"/>
                <a:gd name="connsiteY0" fmla="*/ 9059 h 45910"/>
                <a:gd name="connsiteX1" fmla="*/ 9830 w 24193"/>
                <a:gd name="connsiteY1" fmla="*/ 13727 h 45910"/>
                <a:gd name="connsiteX2" fmla="*/ 6304 w 24193"/>
                <a:gd name="connsiteY2" fmla="*/ 26109 h 45910"/>
                <a:gd name="connsiteX3" fmla="*/ 6304 w 24193"/>
                <a:gd name="connsiteY3" fmla="*/ 45731 h 45910"/>
                <a:gd name="connsiteX4" fmla="*/ -3221 w 24193"/>
                <a:gd name="connsiteY4" fmla="*/ 45731 h 45910"/>
                <a:gd name="connsiteX5" fmla="*/ -3221 w 24193"/>
                <a:gd name="connsiteY5" fmla="*/ 106 h 45910"/>
                <a:gd name="connsiteX6" fmla="*/ 6304 w 24193"/>
                <a:gd name="connsiteY6" fmla="*/ 106 h 45910"/>
                <a:gd name="connsiteX7" fmla="*/ 6304 w 24193"/>
                <a:gd name="connsiteY7" fmla="*/ 9631 h 45910"/>
                <a:gd name="connsiteX8" fmla="*/ 12592 w 24193"/>
                <a:gd name="connsiteY8" fmla="*/ 2582 h 45910"/>
                <a:gd name="connsiteX9" fmla="*/ 20973 w 24193"/>
                <a:gd name="connsiteY9" fmla="*/ -180 h 45910"/>
                <a:gd name="connsiteX10" fmla="*/ 20973 w 24193"/>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5910">
                  <a:moveTo>
                    <a:pt x="20592" y="9059"/>
                  </a:moveTo>
                  <a:cubicBezTo>
                    <a:pt x="16497" y="8774"/>
                    <a:pt x="12402" y="10516"/>
                    <a:pt x="9830" y="13727"/>
                  </a:cubicBezTo>
                  <a:cubicBezTo>
                    <a:pt x="7258" y="17346"/>
                    <a:pt x="6020" y="21699"/>
                    <a:pt x="6304" y="26109"/>
                  </a:cubicBezTo>
                  <a:lnTo>
                    <a:pt x="6304" y="45731"/>
                  </a:lnTo>
                  <a:lnTo>
                    <a:pt x="-3221" y="45731"/>
                  </a:lnTo>
                  <a:lnTo>
                    <a:pt x="-3221" y="106"/>
                  </a:lnTo>
                  <a:lnTo>
                    <a:pt x="6304" y="106"/>
                  </a:lnTo>
                  <a:lnTo>
                    <a:pt x="6304" y="9631"/>
                  </a:lnTo>
                  <a:cubicBezTo>
                    <a:pt x="7734" y="6792"/>
                    <a:pt x="9925" y="4363"/>
                    <a:pt x="12592" y="2582"/>
                  </a:cubicBezTo>
                  <a:cubicBezTo>
                    <a:pt x="15069" y="820"/>
                    <a:pt x="17927" y="-142"/>
                    <a:pt x="20973" y="-180"/>
                  </a:cubicBezTo>
                  <a:lnTo>
                    <a:pt x="20973" y="9345"/>
                  </a:lnTo>
                  <a:close/>
                </a:path>
              </a:pathLst>
            </a:custGeom>
            <a:solidFill>
              <a:srgbClr val="6D6E71"/>
            </a:solidFill>
            <a:ln w="9525" cap="flat">
              <a:noFill/>
              <a:prstDash val="solid"/>
              <a:miter/>
            </a:ln>
          </p:spPr>
          <p:txBody>
            <a:bodyPr rtlCol="0" anchor="ctr"/>
            <a:lstStyle/>
            <a:p>
              <a:endParaRPr lang="en-US"/>
            </a:p>
          </p:txBody>
        </p:sp>
        <p:sp>
          <p:nvSpPr>
            <p:cNvPr id="476" name="Freeform: Shape 475">
              <a:extLst>
                <a:ext uri="{FF2B5EF4-FFF2-40B4-BE49-F238E27FC236}">
                  <a16:creationId xmlns:a16="http://schemas.microsoft.com/office/drawing/2014/main" id="{C140F174-0DCA-4E9A-8ABA-523F686D1627}"/>
                </a:ext>
              </a:extLst>
            </p:cNvPr>
            <p:cNvSpPr/>
            <p:nvPr/>
          </p:nvSpPr>
          <p:spPr>
            <a:xfrm>
              <a:off x="9911713" y="4219450"/>
              <a:ext cx="52382" cy="66562"/>
            </a:xfrm>
            <a:custGeom>
              <a:avLst/>
              <a:gdLst>
                <a:gd name="connsiteX0" fmla="*/ 33451 w 36685"/>
                <a:gd name="connsiteY0" fmla="*/ 32040 h 46616"/>
                <a:gd name="connsiteX1" fmla="*/ 28689 w 36685"/>
                <a:gd name="connsiteY1" fmla="*/ 42517 h 46616"/>
                <a:gd name="connsiteX2" fmla="*/ 16592 w 36685"/>
                <a:gd name="connsiteY2" fmla="*/ 46422 h 46616"/>
                <a:gd name="connsiteX3" fmla="*/ 6304 w 36685"/>
                <a:gd name="connsiteY3" fmla="*/ 44613 h 46616"/>
                <a:gd name="connsiteX4" fmla="*/ -3221 w 36685"/>
                <a:gd name="connsiteY4" fmla="*/ 39564 h 46616"/>
                <a:gd name="connsiteX5" fmla="*/ 1446 w 36685"/>
                <a:gd name="connsiteY5" fmla="*/ 32040 h 46616"/>
                <a:gd name="connsiteX6" fmla="*/ 16878 w 36685"/>
                <a:gd name="connsiteY6" fmla="*/ 38040 h 46616"/>
                <a:gd name="connsiteX7" fmla="*/ 22020 w 36685"/>
                <a:gd name="connsiteY7" fmla="*/ 36611 h 46616"/>
                <a:gd name="connsiteX8" fmla="*/ 23926 w 36685"/>
                <a:gd name="connsiteY8" fmla="*/ 32802 h 46616"/>
                <a:gd name="connsiteX9" fmla="*/ 14401 w 36685"/>
                <a:gd name="connsiteY9" fmla="*/ 26610 h 46616"/>
                <a:gd name="connsiteX10" fmla="*/ 13353 w 36685"/>
                <a:gd name="connsiteY10" fmla="*/ 26610 h 46616"/>
                <a:gd name="connsiteX11" fmla="*/ -840 w 36685"/>
                <a:gd name="connsiteY11" fmla="*/ 13752 h 46616"/>
                <a:gd name="connsiteX12" fmla="*/ 4114 w 36685"/>
                <a:gd name="connsiteY12" fmla="*/ 3655 h 46616"/>
                <a:gd name="connsiteX13" fmla="*/ 16878 w 36685"/>
                <a:gd name="connsiteY13" fmla="*/ -155 h 46616"/>
                <a:gd name="connsiteX14" fmla="*/ 31831 w 36685"/>
                <a:gd name="connsiteY14" fmla="*/ 4417 h 46616"/>
                <a:gd name="connsiteX15" fmla="*/ 28212 w 36685"/>
                <a:gd name="connsiteY15" fmla="*/ 11561 h 46616"/>
                <a:gd name="connsiteX16" fmla="*/ 16115 w 36685"/>
                <a:gd name="connsiteY16" fmla="*/ 7846 h 46616"/>
                <a:gd name="connsiteX17" fmla="*/ 10590 w 36685"/>
                <a:gd name="connsiteY17" fmla="*/ 9084 h 46616"/>
                <a:gd name="connsiteX18" fmla="*/ 8399 w 36685"/>
                <a:gd name="connsiteY18" fmla="*/ 12799 h 46616"/>
                <a:gd name="connsiteX19" fmla="*/ 10685 w 36685"/>
                <a:gd name="connsiteY19" fmla="*/ 16133 h 46616"/>
                <a:gd name="connsiteX20" fmla="*/ 14971 w 36685"/>
                <a:gd name="connsiteY20" fmla="*/ 17561 h 46616"/>
                <a:gd name="connsiteX21" fmla="*/ 19924 w 36685"/>
                <a:gd name="connsiteY21" fmla="*/ 18895 h 46616"/>
                <a:gd name="connsiteX22" fmla="*/ 24022 w 36685"/>
                <a:gd name="connsiteY22" fmla="*/ 20419 h 46616"/>
                <a:gd name="connsiteX23" fmla="*/ 28403 w 36685"/>
                <a:gd name="connsiteY23" fmla="*/ 22895 h 46616"/>
                <a:gd name="connsiteX24" fmla="*/ 33451 w 36685"/>
                <a:gd name="connsiteY24" fmla="*/ 32040 h 46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5" h="46616">
                  <a:moveTo>
                    <a:pt x="33451" y="32040"/>
                  </a:moveTo>
                  <a:cubicBezTo>
                    <a:pt x="33642" y="36088"/>
                    <a:pt x="31831" y="39974"/>
                    <a:pt x="28689" y="42517"/>
                  </a:cubicBezTo>
                  <a:cubicBezTo>
                    <a:pt x="25259" y="45213"/>
                    <a:pt x="20973" y="46594"/>
                    <a:pt x="16592" y="46422"/>
                  </a:cubicBezTo>
                  <a:cubicBezTo>
                    <a:pt x="13067" y="46365"/>
                    <a:pt x="9639" y="45746"/>
                    <a:pt x="6304" y="44613"/>
                  </a:cubicBezTo>
                  <a:cubicBezTo>
                    <a:pt x="2877" y="43488"/>
                    <a:pt x="-363" y="41784"/>
                    <a:pt x="-3221" y="39564"/>
                  </a:cubicBezTo>
                  <a:lnTo>
                    <a:pt x="1446" y="32040"/>
                  </a:lnTo>
                  <a:cubicBezTo>
                    <a:pt x="5827" y="35668"/>
                    <a:pt x="11257" y="37773"/>
                    <a:pt x="16878" y="38040"/>
                  </a:cubicBezTo>
                  <a:cubicBezTo>
                    <a:pt x="18687" y="38145"/>
                    <a:pt x="20496" y="37640"/>
                    <a:pt x="22020" y="36611"/>
                  </a:cubicBezTo>
                  <a:cubicBezTo>
                    <a:pt x="23164" y="35707"/>
                    <a:pt x="23926" y="34297"/>
                    <a:pt x="23926" y="32802"/>
                  </a:cubicBezTo>
                  <a:cubicBezTo>
                    <a:pt x="23926" y="30515"/>
                    <a:pt x="20878" y="28420"/>
                    <a:pt x="14401" y="26610"/>
                  </a:cubicBezTo>
                  <a:lnTo>
                    <a:pt x="13353" y="26610"/>
                  </a:lnTo>
                  <a:cubicBezTo>
                    <a:pt x="3828" y="24038"/>
                    <a:pt x="-840" y="19753"/>
                    <a:pt x="-840" y="13752"/>
                  </a:cubicBezTo>
                  <a:cubicBezTo>
                    <a:pt x="-935" y="9770"/>
                    <a:pt x="874" y="5979"/>
                    <a:pt x="4114" y="3655"/>
                  </a:cubicBezTo>
                  <a:cubicBezTo>
                    <a:pt x="7827" y="959"/>
                    <a:pt x="12306" y="-383"/>
                    <a:pt x="16878" y="-155"/>
                  </a:cubicBezTo>
                  <a:cubicBezTo>
                    <a:pt x="22210" y="-155"/>
                    <a:pt x="27449" y="1436"/>
                    <a:pt x="31831" y="4417"/>
                  </a:cubicBezTo>
                  <a:lnTo>
                    <a:pt x="28212" y="11561"/>
                  </a:lnTo>
                  <a:cubicBezTo>
                    <a:pt x="24687" y="9132"/>
                    <a:pt x="20401" y="7836"/>
                    <a:pt x="16115" y="7846"/>
                  </a:cubicBezTo>
                  <a:cubicBezTo>
                    <a:pt x="14211" y="7751"/>
                    <a:pt x="12306" y="8179"/>
                    <a:pt x="10590" y="9084"/>
                  </a:cubicBezTo>
                  <a:cubicBezTo>
                    <a:pt x="9258" y="9808"/>
                    <a:pt x="8399" y="11247"/>
                    <a:pt x="8399" y="12799"/>
                  </a:cubicBezTo>
                  <a:cubicBezTo>
                    <a:pt x="8399" y="14285"/>
                    <a:pt x="9258" y="15609"/>
                    <a:pt x="10685" y="16133"/>
                  </a:cubicBezTo>
                  <a:cubicBezTo>
                    <a:pt x="12020" y="16742"/>
                    <a:pt x="13543" y="17218"/>
                    <a:pt x="14971" y="17561"/>
                  </a:cubicBezTo>
                  <a:lnTo>
                    <a:pt x="19924" y="18895"/>
                  </a:lnTo>
                  <a:lnTo>
                    <a:pt x="24022" y="20419"/>
                  </a:lnTo>
                  <a:cubicBezTo>
                    <a:pt x="25545" y="21076"/>
                    <a:pt x="27068" y="21915"/>
                    <a:pt x="28403" y="22895"/>
                  </a:cubicBezTo>
                  <a:cubicBezTo>
                    <a:pt x="31545" y="24857"/>
                    <a:pt x="33451" y="28315"/>
                    <a:pt x="33451" y="32040"/>
                  </a:cubicBezTo>
                  <a:close/>
                </a:path>
              </a:pathLst>
            </a:custGeom>
            <a:solidFill>
              <a:srgbClr val="6D6E71"/>
            </a:solidFill>
            <a:ln w="9525" cap="flat">
              <a:noFill/>
              <a:prstDash val="solid"/>
              <a:miter/>
            </a:ln>
          </p:spPr>
          <p:txBody>
            <a:bodyPr rtlCol="0" anchor="ctr"/>
            <a:lstStyle/>
            <a:p>
              <a:endParaRPr lang="en-US"/>
            </a:p>
          </p:txBody>
        </p:sp>
        <p:sp>
          <p:nvSpPr>
            <p:cNvPr id="477" name="Freeform: Shape 476">
              <a:extLst>
                <a:ext uri="{FF2B5EF4-FFF2-40B4-BE49-F238E27FC236}">
                  <a16:creationId xmlns:a16="http://schemas.microsoft.com/office/drawing/2014/main" id="{446D2A68-C24C-44BB-BE77-3AE6FFD87B28}"/>
                </a:ext>
              </a:extLst>
            </p:cNvPr>
            <p:cNvSpPr/>
            <p:nvPr/>
          </p:nvSpPr>
          <p:spPr>
            <a:xfrm>
              <a:off x="9975226" y="4218958"/>
              <a:ext cx="68545" cy="67033"/>
            </a:xfrm>
            <a:custGeom>
              <a:avLst/>
              <a:gdLst>
                <a:gd name="connsiteX0" fmla="*/ 37927 w 48005"/>
                <a:gd name="connsiteY0" fmla="*/ 39908 h 46946"/>
                <a:gd name="connsiteX1" fmla="*/ 3639 w 48005"/>
                <a:gd name="connsiteY1" fmla="*/ 39908 h 46946"/>
                <a:gd name="connsiteX2" fmla="*/ 3639 w 48005"/>
                <a:gd name="connsiteY2" fmla="*/ 6571 h 46946"/>
                <a:gd name="connsiteX3" fmla="*/ 37927 w 48005"/>
                <a:gd name="connsiteY3" fmla="*/ 6571 h 46946"/>
                <a:gd name="connsiteX4" fmla="*/ 37927 w 48005"/>
                <a:gd name="connsiteY4" fmla="*/ 39908 h 46946"/>
                <a:gd name="connsiteX5" fmla="*/ 10496 w 48005"/>
                <a:gd name="connsiteY5" fmla="*/ 34003 h 46946"/>
                <a:gd name="connsiteX6" fmla="*/ 20782 w 48005"/>
                <a:gd name="connsiteY6" fmla="*/ 38194 h 46946"/>
                <a:gd name="connsiteX7" fmla="*/ 31165 w 48005"/>
                <a:gd name="connsiteY7" fmla="*/ 34003 h 46946"/>
                <a:gd name="connsiteX8" fmla="*/ 31165 w 48005"/>
                <a:gd name="connsiteY8" fmla="*/ 12476 h 46946"/>
                <a:gd name="connsiteX9" fmla="*/ 20782 w 48005"/>
                <a:gd name="connsiteY9" fmla="*/ 8381 h 46946"/>
                <a:gd name="connsiteX10" fmla="*/ 10496 w 48005"/>
                <a:gd name="connsiteY10" fmla="*/ 12476 h 46946"/>
                <a:gd name="connsiteX11" fmla="*/ 10496 w 48005"/>
                <a:gd name="connsiteY11" fmla="*/ 34003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5" h="46946">
                  <a:moveTo>
                    <a:pt x="37927" y="39908"/>
                  </a:moveTo>
                  <a:cubicBezTo>
                    <a:pt x="28307" y="49053"/>
                    <a:pt x="13257" y="49053"/>
                    <a:pt x="3639" y="39908"/>
                  </a:cubicBezTo>
                  <a:cubicBezTo>
                    <a:pt x="-5507" y="30669"/>
                    <a:pt x="-5507" y="15810"/>
                    <a:pt x="3639" y="6571"/>
                  </a:cubicBezTo>
                  <a:cubicBezTo>
                    <a:pt x="13257" y="-2430"/>
                    <a:pt x="28307" y="-2430"/>
                    <a:pt x="37927" y="6571"/>
                  </a:cubicBezTo>
                  <a:cubicBezTo>
                    <a:pt x="47071" y="15810"/>
                    <a:pt x="47071" y="30669"/>
                    <a:pt x="37927" y="39908"/>
                  </a:cubicBezTo>
                  <a:close/>
                  <a:moveTo>
                    <a:pt x="10496" y="34003"/>
                  </a:moveTo>
                  <a:cubicBezTo>
                    <a:pt x="13164" y="36775"/>
                    <a:pt x="16877" y="38299"/>
                    <a:pt x="20782" y="38194"/>
                  </a:cubicBezTo>
                  <a:cubicBezTo>
                    <a:pt x="24689" y="38289"/>
                    <a:pt x="28402" y="36775"/>
                    <a:pt x="31165" y="34003"/>
                  </a:cubicBezTo>
                  <a:cubicBezTo>
                    <a:pt x="36595" y="27869"/>
                    <a:pt x="36595" y="18611"/>
                    <a:pt x="31165" y="12476"/>
                  </a:cubicBezTo>
                  <a:cubicBezTo>
                    <a:pt x="28402" y="9733"/>
                    <a:pt x="24689" y="8248"/>
                    <a:pt x="20782" y="8381"/>
                  </a:cubicBezTo>
                  <a:cubicBezTo>
                    <a:pt x="16973" y="8248"/>
                    <a:pt x="13164" y="9733"/>
                    <a:pt x="10496" y="12476"/>
                  </a:cubicBezTo>
                  <a:cubicBezTo>
                    <a:pt x="5066" y="18611"/>
                    <a:pt x="5066" y="27869"/>
                    <a:pt x="10496" y="34003"/>
                  </a:cubicBezTo>
                  <a:close/>
                </a:path>
              </a:pathLst>
            </a:custGeom>
            <a:solidFill>
              <a:srgbClr val="6D6E71"/>
            </a:solidFill>
            <a:ln w="9525" cap="flat">
              <a:noFill/>
              <a:prstDash val="solid"/>
              <a:miter/>
            </a:ln>
          </p:spPr>
          <p:txBody>
            <a:bodyPr rtlCol="0" anchor="ctr"/>
            <a:lstStyle/>
            <a:p>
              <a:endParaRPr lang="en-US"/>
            </a:p>
          </p:txBody>
        </p:sp>
        <p:sp>
          <p:nvSpPr>
            <p:cNvPr id="478" name="Freeform: Shape 477">
              <a:extLst>
                <a:ext uri="{FF2B5EF4-FFF2-40B4-BE49-F238E27FC236}">
                  <a16:creationId xmlns:a16="http://schemas.microsoft.com/office/drawing/2014/main" id="{264AB347-C67B-4DE0-934A-1395D1752C4C}"/>
                </a:ext>
              </a:extLst>
            </p:cNvPr>
            <p:cNvSpPr/>
            <p:nvPr/>
          </p:nvSpPr>
          <p:spPr>
            <a:xfrm>
              <a:off x="10059416" y="4218948"/>
              <a:ext cx="60021" cy="66091"/>
            </a:xfrm>
            <a:custGeom>
              <a:avLst/>
              <a:gdLst>
                <a:gd name="connsiteX0" fmla="*/ 6304 w 42035"/>
                <a:gd name="connsiteY0" fmla="*/ 21342 h 46286"/>
                <a:gd name="connsiteX1" fmla="*/ 6304 w 42035"/>
                <a:gd name="connsiteY1" fmla="*/ 46107 h 46286"/>
                <a:gd name="connsiteX2" fmla="*/ -3221 w 42035"/>
                <a:gd name="connsiteY2" fmla="*/ 46107 h 46286"/>
                <a:gd name="connsiteX3" fmla="*/ -3221 w 42035"/>
                <a:gd name="connsiteY3" fmla="*/ 482 h 46286"/>
                <a:gd name="connsiteX4" fmla="*/ 6304 w 42035"/>
                <a:gd name="connsiteY4" fmla="*/ 482 h 46286"/>
                <a:gd name="connsiteX5" fmla="*/ 6304 w 42035"/>
                <a:gd name="connsiteY5" fmla="*/ 8769 h 46286"/>
                <a:gd name="connsiteX6" fmla="*/ 12685 w 42035"/>
                <a:gd name="connsiteY6" fmla="*/ 2197 h 46286"/>
                <a:gd name="connsiteX7" fmla="*/ 34021 w 42035"/>
                <a:gd name="connsiteY7" fmla="*/ 4483 h 46286"/>
                <a:gd name="connsiteX8" fmla="*/ 38784 w 42035"/>
                <a:gd name="connsiteY8" fmla="*/ 18103 h 46286"/>
                <a:gd name="connsiteX9" fmla="*/ 38784 w 42035"/>
                <a:gd name="connsiteY9" fmla="*/ 46107 h 46286"/>
                <a:gd name="connsiteX10" fmla="*/ 29259 w 42035"/>
                <a:gd name="connsiteY10" fmla="*/ 46107 h 46286"/>
                <a:gd name="connsiteX11" fmla="*/ 29259 w 42035"/>
                <a:gd name="connsiteY11" fmla="*/ 21056 h 46286"/>
                <a:gd name="connsiteX12" fmla="*/ 18780 w 42035"/>
                <a:gd name="connsiteY12" fmla="*/ 8388 h 46286"/>
                <a:gd name="connsiteX13" fmla="*/ 10113 w 42035"/>
                <a:gd name="connsiteY13" fmla="*/ 11722 h 46286"/>
                <a:gd name="connsiteX14" fmla="*/ 6304 w 42035"/>
                <a:gd name="connsiteY14" fmla="*/ 21342 h 4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35" h="46286">
                  <a:moveTo>
                    <a:pt x="6304" y="21342"/>
                  </a:moveTo>
                  <a:lnTo>
                    <a:pt x="6304" y="46107"/>
                  </a:lnTo>
                  <a:lnTo>
                    <a:pt x="-3221" y="46107"/>
                  </a:lnTo>
                  <a:lnTo>
                    <a:pt x="-3221" y="482"/>
                  </a:lnTo>
                  <a:lnTo>
                    <a:pt x="6304" y="482"/>
                  </a:lnTo>
                  <a:lnTo>
                    <a:pt x="6304" y="8769"/>
                  </a:lnTo>
                  <a:cubicBezTo>
                    <a:pt x="7827" y="6073"/>
                    <a:pt x="10018" y="3816"/>
                    <a:pt x="12685" y="2197"/>
                  </a:cubicBezTo>
                  <a:cubicBezTo>
                    <a:pt x="19543" y="-1670"/>
                    <a:pt x="28114" y="-756"/>
                    <a:pt x="34021" y="4483"/>
                  </a:cubicBezTo>
                  <a:cubicBezTo>
                    <a:pt x="37356" y="8188"/>
                    <a:pt x="39070" y="13103"/>
                    <a:pt x="38784" y="18103"/>
                  </a:cubicBezTo>
                  <a:lnTo>
                    <a:pt x="38784" y="46107"/>
                  </a:lnTo>
                  <a:lnTo>
                    <a:pt x="29259" y="46107"/>
                  </a:lnTo>
                  <a:lnTo>
                    <a:pt x="29259" y="21056"/>
                  </a:lnTo>
                  <a:cubicBezTo>
                    <a:pt x="29259" y="12674"/>
                    <a:pt x="25733" y="8388"/>
                    <a:pt x="18780" y="8388"/>
                  </a:cubicBezTo>
                  <a:cubicBezTo>
                    <a:pt x="15543" y="8359"/>
                    <a:pt x="12495" y="9550"/>
                    <a:pt x="10113" y="11722"/>
                  </a:cubicBezTo>
                  <a:cubicBezTo>
                    <a:pt x="7446" y="14208"/>
                    <a:pt x="6114" y="17732"/>
                    <a:pt x="6304" y="21342"/>
                  </a:cubicBezTo>
                  <a:close/>
                </a:path>
              </a:pathLst>
            </a:custGeom>
            <a:solidFill>
              <a:srgbClr val="6D6E71"/>
            </a:solidFill>
            <a:ln w="9525" cap="flat">
              <a:noFill/>
              <a:prstDash val="solid"/>
              <a:miter/>
            </a:ln>
          </p:spPr>
          <p:txBody>
            <a:bodyPr rtlCol="0" anchor="ctr"/>
            <a:lstStyle/>
            <a:p>
              <a:endParaRPr lang="en-US"/>
            </a:p>
          </p:txBody>
        </p:sp>
        <p:sp>
          <p:nvSpPr>
            <p:cNvPr id="479" name="Freeform: Shape 478">
              <a:extLst>
                <a:ext uri="{FF2B5EF4-FFF2-40B4-BE49-F238E27FC236}">
                  <a16:creationId xmlns:a16="http://schemas.microsoft.com/office/drawing/2014/main" id="{56C833DF-0B70-4BB5-8B66-1D91A9839CCD}"/>
                </a:ext>
              </a:extLst>
            </p:cNvPr>
            <p:cNvSpPr/>
            <p:nvPr/>
          </p:nvSpPr>
          <p:spPr>
            <a:xfrm>
              <a:off x="10132449" y="4219455"/>
              <a:ext cx="52383" cy="66548"/>
            </a:xfrm>
            <a:custGeom>
              <a:avLst/>
              <a:gdLst>
                <a:gd name="connsiteX0" fmla="*/ 33451 w 36686"/>
                <a:gd name="connsiteY0" fmla="*/ 32036 h 46606"/>
                <a:gd name="connsiteX1" fmla="*/ 28784 w 36686"/>
                <a:gd name="connsiteY1" fmla="*/ 42513 h 46606"/>
                <a:gd name="connsiteX2" fmla="*/ 16687 w 36686"/>
                <a:gd name="connsiteY2" fmla="*/ 46419 h 46606"/>
                <a:gd name="connsiteX3" fmla="*/ 6304 w 36686"/>
                <a:gd name="connsiteY3" fmla="*/ 44609 h 46606"/>
                <a:gd name="connsiteX4" fmla="*/ -3221 w 36686"/>
                <a:gd name="connsiteY4" fmla="*/ 39560 h 46606"/>
                <a:gd name="connsiteX5" fmla="*/ 1446 w 36686"/>
                <a:gd name="connsiteY5" fmla="*/ 32036 h 46606"/>
                <a:gd name="connsiteX6" fmla="*/ 16878 w 36686"/>
                <a:gd name="connsiteY6" fmla="*/ 38037 h 46606"/>
                <a:gd name="connsiteX7" fmla="*/ 22022 w 36686"/>
                <a:gd name="connsiteY7" fmla="*/ 36608 h 46606"/>
                <a:gd name="connsiteX8" fmla="*/ 23831 w 36686"/>
                <a:gd name="connsiteY8" fmla="*/ 32798 h 46606"/>
                <a:gd name="connsiteX9" fmla="*/ 14783 w 36686"/>
                <a:gd name="connsiteY9" fmla="*/ 26606 h 46606"/>
                <a:gd name="connsiteX10" fmla="*/ 13734 w 36686"/>
                <a:gd name="connsiteY10" fmla="*/ 26606 h 46606"/>
                <a:gd name="connsiteX11" fmla="*/ -458 w 36686"/>
                <a:gd name="connsiteY11" fmla="*/ 13748 h 46606"/>
                <a:gd name="connsiteX12" fmla="*/ 4400 w 36686"/>
                <a:gd name="connsiteY12" fmla="*/ 3651 h 46606"/>
                <a:gd name="connsiteX13" fmla="*/ 17259 w 36686"/>
                <a:gd name="connsiteY13" fmla="*/ -159 h 46606"/>
                <a:gd name="connsiteX14" fmla="*/ 32212 w 36686"/>
                <a:gd name="connsiteY14" fmla="*/ 4413 h 46606"/>
                <a:gd name="connsiteX15" fmla="*/ 28594 w 36686"/>
                <a:gd name="connsiteY15" fmla="*/ 11557 h 46606"/>
                <a:gd name="connsiteX16" fmla="*/ 16497 w 36686"/>
                <a:gd name="connsiteY16" fmla="*/ 7842 h 46606"/>
                <a:gd name="connsiteX17" fmla="*/ 10876 w 36686"/>
                <a:gd name="connsiteY17" fmla="*/ 9080 h 46606"/>
                <a:gd name="connsiteX18" fmla="*/ 8781 w 36686"/>
                <a:gd name="connsiteY18" fmla="*/ 12795 h 46606"/>
                <a:gd name="connsiteX19" fmla="*/ 10971 w 36686"/>
                <a:gd name="connsiteY19" fmla="*/ 16129 h 46606"/>
                <a:gd name="connsiteX20" fmla="*/ 15352 w 36686"/>
                <a:gd name="connsiteY20" fmla="*/ 17558 h 46606"/>
                <a:gd name="connsiteX21" fmla="*/ 20210 w 36686"/>
                <a:gd name="connsiteY21" fmla="*/ 18891 h 46606"/>
                <a:gd name="connsiteX22" fmla="*/ 24403 w 36686"/>
                <a:gd name="connsiteY22" fmla="*/ 20415 h 46606"/>
                <a:gd name="connsiteX23" fmla="*/ 28784 w 36686"/>
                <a:gd name="connsiteY23" fmla="*/ 22892 h 46606"/>
                <a:gd name="connsiteX24" fmla="*/ 33451 w 36686"/>
                <a:gd name="connsiteY24" fmla="*/ 32036 h 46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6" h="46606">
                  <a:moveTo>
                    <a:pt x="33451" y="32036"/>
                  </a:moveTo>
                  <a:cubicBezTo>
                    <a:pt x="33642" y="36065"/>
                    <a:pt x="31926" y="39951"/>
                    <a:pt x="28784" y="42513"/>
                  </a:cubicBezTo>
                  <a:cubicBezTo>
                    <a:pt x="25354" y="45161"/>
                    <a:pt x="21068" y="46542"/>
                    <a:pt x="16687" y="46419"/>
                  </a:cubicBezTo>
                  <a:cubicBezTo>
                    <a:pt x="13162" y="46352"/>
                    <a:pt x="9639" y="45742"/>
                    <a:pt x="6304" y="44609"/>
                  </a:cubicBezTo>
                  <a:cubicBezTo>
                    <a:pt x="2877" y="43475"/>
                    <a:pt x="-363" y="41770"/>
                    <a:pt x="-3221" y="39560"/>
                  </a:cubicBezTo>
                  <a:lnTo>
                    <a:pt x="1446" y="32036"/>
                  </a:lnTo>
                  <a:cubicBezTo>
                    <a:pt x="5827" y="35693"/>
                    <a:pt x="11162" y="37808"/>
                    <a:pt x="16878" y="38037"/>
                  </a:cubicBezTo>
                  <a:cubicBezTo>
                    <a:pt x="18687" y="38113"/>
                    <a:pt x="20496" y="37617"/>
                    <a:pt x="22022" y="36608"/>
                  </a:cubicBezTo>
                  <a:cubicBezTo>
                    <a:pt x="23164" y="35684"/>
                    <a:pt x="23831" y="34284"/>
                    <a:pt x="23831" y="32798"/>
                  </a:cubicBezTo>
                  <a:cubicBezTo>
                    <a:pt x="23831" y="30511"/>
                    <a:pt x="20878" y="28416"/>
                    <a:pt x="14783" y="26606"/>
                  </a:cubicBezTo>
                  <a:lnTo>
                    <a:pt x="13734" y="26606"/>
                  </a:lnTo>
                  <a:cubicBezTo>
                    <a:pt x="4209" y="24035"/>
                    <a:pt x="-458" y="19749"/>
                    <a:pt x="-458" y="13748"/>
                  </a:cubicBezTo>
                  <a:cubicBezTo>
                    <a:pt x="-554" y="9785"/>
                    <a:pt x="1256" y="6023"/>
                    <a:pt x="4400" y="3651"/>
                  </a:cubicBezTo>
                  <a:cubicBezTo>
                    <a:pt x="8113" y="975"/>
                    <a:pt x="12685" y="-368"/>
                    <a:pt x="17259" y="-159"/>
                  </a:cubicBezTo>
                  <a:cubicBezTo>
                    <a:pt x="22592" y="-130"/>
                    <a:pt x="27735" y="1460"/>
                    <a:pt x="32212" y="4413"/>
                  </a:cubicBezTo>
                  <a:lnTo>
                    <a:pt x="28594" y="11557"/>
                  </a:lnTo>
                  <a:cubicBezTo>
                    <a:pt x="25068" y="9128"/>
                    <a:pt x="20782" y="7833"/>
                    <a:pt x="16497" y="7842"/>
                  </a:cubicBezTo>
                  <a:cubicBezTo>
                    <a:pt x="14592" y="7747"/>
                    <a:pt x="12592" y="8176"/>
                    <a:pt x="10876" y="9080"/>
                  </a:cubicBezTo>
                  <a:cubicBezTo>
                    <a:pt x="9544" y="9833"/>
                    <a:pt x="8685" y="11261"/>
                    <a:pt x="8781" y="12795"/>
                  </a:cubicBezTo>
                  <a:cubicBezTo>
                    <a:pt x="8781" y="14243"/>
                    <a:pt x="9639" y="15558"/>
                    <a:pt x="10971" y="16129"/>
                  </a:cubicBezTo>
                  <a:cubicBezTo>
                    <a:pt x="12402" y="16729"/>
                    <a:pt x="13829" y="17215"/>
                    <a:pt x="15352" y="17558"/>
                  </a:cubicBezTo>
                  <a:cubicBezTo>
                    <a:pt x="17164" y="17558"/>
                    <a:pt x="18878" y="18415"/>
                    <a:pt x="20210" y="18891"/>
                  </a:cubicBezTo>
                  <a:lnTo>
                    <a:pt x="24403" y="20415"/>
                  </a:lnTo>
                  <a:cubicBezTo>
                    <a:pt x="25926" y="21120"/>
                    <a:pt x="27354" y="21949"/>
                    <a:pt x="28784" y="22892"/>
                  </a:cubicBezTo>
                  <a:cubicBezTo>
                    <a:pt x="31831" y="24940"/>
                    <a:pt x="33547" y="28388"/>
                    <a:pt x="33451" y="32036"/>
                  </a:cubicBezTo>
                  <a:close/>
                </a:path>
              </a:pathLst>
            </a:custGeom>
            <a:solidFill>
              <a:srgbClr val="6D6E71"/>
            </a:solidFill>
            <a:ln w="9525" cap="flat">
              <a:noFill/>
              <a:prstDash val="solid"/>
              <a:miter/>
            </a:ln>
          </p:spPr>
          <p:txBody>
            <a:bodyPr rtlCol="0" anchor="ctr"/>
            <a:lstStyle/>
            <a:p>
              <a:endParaRPr lang="en-US"/>
            </a:p>
          </p:txBody>
        </p:sp>
        <p:sp>
          <p:nvSpPr>
            <p:cNvPr id="480" name="Freeform: Shape 479">
              <a:extLst>
                <a:ext uri="{FF2B5EF4-FFF2-40B4-BE49-F238E27FC236}">
                  <a16:creationId xmlns:a16="http://schemas.microsoft.com/office/drawing/2014/main" id="{C02158DF-7035-4154-8CC2-3A7F1CE2077F}"/>
                </a:ext>
              </a:extLst>
            </p:cNvPr>
            <p:cNvSpPr/>
            <p:nvPr/>
          </p:nvSpPr>
          <p:spPr>
            <a:xfrm>
              <a:off x="6823843" y="4369500"/>
              <a:ext cx="105540" cy="65010"/>
            </a:xfrm>
            <a:custGeom>
              <a:avLst/>
              <a:gdLst>
                <a:gd name="connsiteX0" fmla="*/ 23450 w 73914"/>
                <a:gd name="connsiteY0" fmla="*/ 45349 h 45529"/>
                <a:gd name="connsiteX1" fmla="*/ 12497 w 73914"/>
                <a:gd name="connsiteY1" fmla="*/ 45349 h 45529"/>
                <a:gd name="connsiteX2" fmla="*/ -3221 w 73914"/>
                <a:gd name="connsiteY2" fmla="*/ -180 h 45529"/>
                <a:gd name="connsiteX3" fmla="*/ 6304 w 73914"/>
                <a:gd name="connsiteY3" fmla="*/ -180 h 45529"/>
                <a:gd name="connsiteX4" fmla="*/ 17638 w 73914"/>
                <a:gd name="connsiteY4" fmla="*/ 34205 h 45529"/>
                <a:gd name="connsiteX5" fmla="*/ 28975 w 73914"/>
                <a:gd name="connsiteY5" fmla="*/ -180 h 45529"/>
                <a:gd name="connsiteX6" fmla="*/ 38500 w 73914"/>
                <a:gd name="connsiteY6" fmla="*/ -180 h 45529"/>
                <a:gd name="connsiteX7" fmla="*/ 49834 w 73914"/>
                <a:gd name="connsiteY7" fmla="*/ 34205 h 45529"/>
                <a:gd name="connsiteX8" fmla="*/ 61168 w 73914"/>
                <a:gd name="connsiteY8" fmla="*/ -180 h 45529"/>
                <a:gd name="connsiteX9" fmla="*/ 70693 w 73914"/>
                <a:gd name="connsiteY9" fmla="*/ -180 h 45529"/>
                <a:gd name="connsiteX10" fmla="*/ 54883 w 73914"/>
                <a:gd name="connsiteY10" fmla="*/ 45349 h 45529"/>
                <a:gd name="connsiteX11" fmla="*/ 43927 w 73914"/>
                <a:gd name="connsiteY11" fmla="*/ 45349 h 45529"/>
                <a:gd name="connsiteX12" fmla="*/ 33165 w 73914"/>
                <a:gd name="connsiteY12" fmla="*/ 14202 h 45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914" h="45529">
                  <a:moveTo>
                    <a:pt x="23450" y="45349"/>
                  </a:moveTo>
                  <a:lnTo>
                    <a:pt x="12497" y="45349"/>
                  </a:lnTo>
                  <a:lnTo>
                    <a:pt x="-3221" y="-180"/>
                  </a:lnTo>
                  <a:lnTo>
                    <a:pt x="6304" y="-180"/>
                  </a:lnTo>
                  <a:lnTo>
                    <a:pt x="17638" y="34205"/>
                  </a:lnTo>
                  <a:lnTo>
                    <a:pt x="28975" y="-180"/>
                  </a:lnTo>
                  <a:lnTo>
                    <a:pt x="38500" y="-180"/>
                  </a:lnTo>
                  <a:lnTo>
                    <a:pt x="49834" y="34205"/>
                  </a:lnTo>
                  <a:lnTo>
                    <a:pt x="61168" y="-180"/>
                  </a:lnTo>
                  <a:lnTo>
                    <a:pt x="70693" y="-180"/>
                  </a:lnTo>
                  <a:lnTo>
                    <a:pt x="54883" y="45349"/>
                  </a:lnTo>
                  <a:lnTo>
                    <a:pt x="43927" y="45349"/>
                  </a:lnTo>
                  <a:lnTo>
                    <a:pt x="33165" y="14202"/>
                  </a:lnTo>
                  <a:close/>
                </a:path>
              </a:pathLst>
            </a:custGeom>
            <a:solidFill>
              <a:srgbClr val="6D6E71"/>
            </a:solidFill>
            <a:ln w="9525" cap="flat">
              <a:noFill/>
              <a:prstDash val="solid"/>
              <a:miter/>
            </a:ln>
          </p:spPr>
          <p:txBody>
            <a:bodyPr rtlCol="0" anchor="ctr"/>
            <a:lstStyle/>
            <a:p>
              <a:endParaRPr lang="en-US"/>
            </a:p>
          </p:txBody>
        </p:sp>
        <p:sp>
          <p:nvSpPr>
            <p:cNvPr id="481" name="Freeform: Shape 480">
              <a:extLst>
                <a:ext uri="{FF2B5EF4-FFF2-40B4-BE49-F238E27FC236}">
                  <a16:creationId xmlns:a16="http://schemas.microsoft.com/office/drawing/2014/main" id="{B874A8DE-401E-49C6-9F02-46A55761BD9E}"/>
                </a:ext>
              </a:extLst>
            </p:cNvPr>
            <p:cNvSpPr/>
            <p:nvPr/>
          </p:nvSpPr>
          <p:spPr>
            <a:xfrm>
              <a:off x="6941353" y="4341617"/>
              <a:ext cx="17409" cy="92892"/>
            </a:xfrm>
            <a:custGeom>
              <a:avLst/>
              <a:gdLst>
                <a:gd name="connsiteX0" fmla="*/ -1412 w 12192"/>
                <a:gd name="connsiteY0" fmla="*/ 10203 h 65056"/>
                <a:gd name="connsiteX1" fmla="*/ -3221 w 12192"/>
                <a:gd name="connsiteY1" fmla="*/ 5916 h 65056"/>
                <a:gd name="connsiteX2" fmla="*/ 2874 w 12192"/>
                <a:gd name="connsiteY2" fmla="*/ -180 h 65056"/>
                <a:gd name="connsiteX3" fmla="*/ 7160 w 12192"/>
                <a:gd name="connsiteY3" fmla="*/ 1630 h 65056"/>
                <a:gd name="connsiteX4" fmla="*/ 8971 w 12192"/>
                <a:gd name="connsiteY4" fmla="*/ 5916 h 65056"/>
                <a:gd name="connsiteX5" fmla="*/ 2874 w 12192"/>
                <a:gd name="connsiteY5" fmla="*/ 12012 h 65056"/>
                <a:gd name="connsiteX6" fmla="*/ -1412 w 12192"/>
                <a:gd name="connsiteY6" fmla="*/ 10203 h 65056"/>
                <a:gd name="connsiteX7" fmla="*/ 7637 w 12192"/>
                <a:gd name="connsiteY7" fmla="*/ 64876 h 65056"/>
                <a:gd name="connsiteX8" fmla="*/ -1888 w 12192"/>
                <a:gd name="connsiteY8" fmla="*/ 64876 h 65056"/>
                <a:gd name="connsiteX9" fmla="*/ -1888 w 12192"/>
                <a:gd name="connsiteY9" fmla="*/ 19347 h 65056"/>
                <a:gd name="connsiteX10" fmla="*/ 7637 w 12192"/>
                <a:gd name="connsiteY10" fmla="*/ 19347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 h="65056">
                  <a:moveTo>
                    <a:pt x="-1412" y="10203"/>
                  </a:moveTo>
                  <a:cubicBezTo>
                    <a:pt x="-2556" y="9079"/>
                    <a:pt x="-3221" y="7535"/>
                    <a:pt x="-3221" y="5916"/>
                  </a:cubicBezTo>
                  <a:cubicBezTo>
                    <a:pt x="-3125" y="2573"/>
                    <a:pt x="-458" y="-132"/>
                    <a:pt x="2874" y="-180"/>
                  </a:cubicBezTo>
                  <a:cubicBezTo>
                    <a:pt x="4493" y="-189"/>
                    <a:pt x="6018" y="468"/>
                    <a:pt x="7160" y="1630"/>
                  </a:cubicBezTo>
                  <a:cubicBezTo>
                    <a:pt x="8304" y="2744"/>
                    <a:pt x="8971" y="4297"/>
                    <a:pt x="8971" y="5916"/>
                  </a:cubicBezTo>
                  <a:cubicBezTo>
                    <a:pt x="8876" y="9260"/>
                    <a:pt x="6209" y="11965"/>
                    <a:pt x="2874" y="12012"/>
                  </a:cubicBezTo>
                  <a:cubicBezTo>
                    <a:pt x="1256" y="12032"/>
                    <a:pt x="-270" y="11374"/>
                    <a:pt x="-1412" y="10203"/>
                  </a:cubicBezTo>
                  <a:close/>
                  <a:moveTo>
                    <a:pt x="7637" y="64876"/>
                  </a:moveTo>
                  <a:lnTo>
                    <a:pt x="-1888" y="64876"/>
                  </a:lnTo>
                  <a:lnTo>
                    <a:pt x="-1888" y="19347"/>
                  </a:lnTo>
                  <a:lnTo>
                    <a:pt x="7637" y="19347"/>
                  </a:lnTo>
                  <a:close/>
                </a:path>
              </a:pathLst>
            </a:custGeom>
            <a:solidFill>
              <a:srgbClr val="6D6E71"/>
            </a:solidFill>
            <a:ln w="9525" cap="flat">
              <a:noFill/>
              <a:prstDash val="solid"/>
              <a:miter/>
            </a:ln>
          </p:spPr>
          <p:txBody>
            <a:bodyPr rtlCol="0" anchor="ctr"/>
            <a:lstStyle/>
            <a:p>
              <a:endParaRPr lang="en-US"/>
            </a:p>
          </p:txBody>
        </p:sp>
        <p:sp>
          <p:nvSpPr>
            <p:cNvPr id="482" name="Freeform: Shape 481">
              <a:extLst>
                <a:ext uri="{FF2B5EF4-FFF2-40B4-BE49-F238E27FC236}">
                  <a16:creationId xmlns:a16="http://schemas.microsoft.com/office/drawing/2014/main" id="{FC59FF31-3A3C-42AC-BEAA-8959F73E9113}"/>
                </a:ext>
              </a:extLst>
            </p:cNvPr>
            <p:cNvSpPr/>
            <p:nvPr/>
          </p:nvSpPr>
          <p:spPr>
            <a:xfrm>
              <a:off x="6971682" y="4348691"/>
              <a:ext cx="45287" cy="86908"/>
            </a:xfrm>
            <a:custGeom>
              <a:avLst/>
              <a:gdLst>
                <a:gd name="connsiteX0" fmla="*/ 12113 w 31716"/>
                <a:gd name="connsiteY0" fmla="*/ 22109 h 60865"/>
                <a:gd name="connsiteX1" fmla="*/ 12113 w 31716"/>
                <a:gd name="connsiteY1" fmla="*/ 45254 h 60865"/>
                <a:gd name="connsiteX2" fmla="*/ 13829 w 31716"/>
                <a:gd name="connsiteY2" fmla="*/ 50398 h 60865"/>
                <a:gd name="connsiteX3" fmla="*/ 18592 w 31716"/>
                <a:gd name="connsiteY3" fmla="*/ 52303 h 60865"/>
                <a:gd name="connsiteX4" fmla="*/ 24496 w 31716"/>
                <a:gd name="connsiteY4" fmla="*/ 49350 h 60865"/>
                <a:gd name="connsiteX5" fmla="*/ 28496 w 31716"/>
                <a:gd name="connsiteY5" fmla="*/ 56112 h 60865"/>
                <a:gd name="connsiteX6" fmla="*/ 17257 w 31716"/>
                <a:gd name="connsiteY6" fmla="*/ 60685 h 60865"/>
                <a:gd name="connsiteX7" fmla="*/ 6876 w 31716"/>
                <a:gd name="connsiteY7" fmla="*/ 56399 h 60865"/>
                <a:gd name="connsiteX8" fmla="*/ 2493 w 31716"/>
                <a:gd name="connsiteY8" fmla="*/ 44968 h 60865"/>
                <a:gd name="connsiteX9" fmla="*/ 2493 w 31716"/>
                <a:gd name="connsiteY9" fmla="*/ 22109 h 60865"/>
                <a:gd name="connsiteX10" fmla="*/ -3221 w 31716"/>
                <a:gd name="connsiteY10" fmla="*/ 22109 h 60865"/>
                <a:gd name="connsiteX11" fmla="*/ -3221 w 31716"/>
                <a:gd name="connsiteY11" fmla="*/ 14394 h 60865"/>
                <a:gd name="connsiteX12" fmla="*/ 2493 w 31716"/>
                <a:gd name="connsiteY12" fmla="*/ 14394 h 60865"/>
                <a:gd name="connsiteX13" fmla="*/ 2493 w 31716"/>
                <a:gd name="connsiteY13" fmla="*/ -180 h 60865"/>
                <a:gd name="connsiteX14" fmla="*/ 12018 w 31716"/>
                <a:gd name="connsiteY14" fmla="*/ -180 h 60865"/>
                <a:gd name="connsiteX15" fmla="*/ 12018 w 31716"/>
                <a:gd name="connsiteY15" fmla="*/ 14203 h 60865"/>
                <a:gd name="connsiteX16" fmla="*/ 24019 w 31716"/>
                <a:gd name="connsiteY16" fmla="*/ 14203 h 60865"/>
                <a:gd name="connsiteX17" fmla="*/ 24019 w 31716"/>
                <a:gd name="connsiteY17" fmla="*/ 21918 h 60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6" h="60865">
                  <a:moveTo>
                    <a:pt x="12113" y="22109"/>
                  </a:moveTo>
                  <a:lnTo>
                    <a:pt x="12113" y="45254"/>
                  </a:lnTo>
                  <a:cubicBezTo>
                    <a:pt x="12018" y="47121"/>
                    <a:pt x="12685" y="48950"/>
                    <a:pt x="13829" y="50398"/>
                  </a:cubicBezTo>
                  <a:cubicBezTo>
                    <a:pt x="15066" y="51721"/>
                    <a:pt x="16780" y="52427"/>
                    <a:pt x="18592" y="52303"/>
                  </a:cubicBezTo>
                  <a:cubicBezTo>
                    <a:pt x="20878" y="52227"/>
                    <a:pt x="23068" y="51150"/>
                    <a:pt x="24496" y="49350"/>
                  </a:cubicBezTo>
                  <a:lnTo>
                    <a:pt x="28496" y="56112"/>
                  </a:lnTo>
                  <a:cubicBezTo>
                    <a:pt x="25450" y="59008"/>
                    <a:pt x="21447" y="60647"/>
                    <a:pt x="17257" y="60685"/>
                  </a:cubicBezTo>
                  <a:cubicBezTo>
                    <a:pt x="13353" y="60733"/>
                    <a:pt x="9637" y="59180"/>
                    <a:pt x="6876" y="56399"/>
                  </a:cubicBezTo>
                  <a:cubicBezTo>
                    <a:pt x="3828" y="53370"/>
                    <a:pt x="2302" y="49226"/>
                    <a:pt x="2493" y="44968"/>
                  </a:cubicBezTo>
                  <a:lnTo>
                    <a:pt x="2493" y="22109"/>
                  </a:lnTo>
                  <a:lnTo>
                    <a:pt x="-3221" y="22109"/>
                  </a:lnTo>
                  <a:lnTo>
                    <a:pt x="-3221" y="14394"/>
                  </a:lnTo>
                  <a:lnTo>
                    <a:pt x="2493" y="14394"/>
                  </a:lnTo>
                  <a:lnTo>
                    <a:pt x="2493" y="-180"/>
                  </a:lnTo>
                  <a:lnTo>
                    <a:pt x="12018" y="-180"/>
                  </a:lnTo>
                  <a:lnTo>
                    <a:pt x="12018" y="14203"/>
                  </a:lnTo>
                  <a:lnTo>
                    <a:pt x="24019" y="14203"/>
                  </a:lnTo>
                  <a:lnTo>
                    <a:pt x="24019" y="21918"/>
                  </a:lnTo>
                  <a:close/>
                </a:path>
              </a:pathLst>
            </a:custGeom>
            <a:solidFill>
              <a:srgbClr val="6D6E71"/>
            </a:solidFill>
            <a:ln w="9525" cap="flat">
              <a:noFill/>
              <a:prstDash val="solid"/>
              <a:miter/>
            </a:ln>
          </p:spPr>
          <p:txBody>
            <a:bodyPr rtlCol="0" anchor="ctr"/>
            <a:lstStyle/>
            <a:p>
              <a:endParaRPr lang="en-US"/>
            </a:p>
          </p:txBody>
        </p:sp>
        <p:sp>
          <p:nvSpPr>
            <p:cNvPr id="483" name="Freeform: Shape 482">
              <a:extLst>
                <a:ext uri="{FF2B5EF4-FFF2-40B4-BE49-F238E27FC236}">
                  <a16:creationId xmlns:a16="http://schemas.microsoft.com/office/drawing/2014/main" id="{28827FEA-056A-4ACF-A220-768F248BAA7F}"/>
                </a:ext>
              </a:extLst>
            </p:cNvPr>
            <p:cNvSpPr/>
            <p:nvPr/>
          </p:nvSpPr>
          <p:spPr>
            <a:xfrm>
              <a:off x="7027988" y="4343795"/>
              <a:ext cx="59887" cy="90715"/>
            </a:xfrm>
            <a:custGeom>
              <a:avLst/>
              <a:gdLst>
                <a:gd name="connsiteX0" fmla="*/ 6304 w 41941"/>
                <a:gd name="connsiteY0" fmla="*/ 38682 h 63531"/>
                <a:gd name="connsiteX1" fmla="*/ 6304 w 41941"/>
                <a:gd name="connsiteY1" fmla="*/ 63352 h 63531"/>
                <a:gd name="connsiteX2" fmla="*/ -3221 w 41941"/>
                <a:gd name="connsiteY2" fmla="*/ 63352 h 63531"/>
                <a:gd name="connsiteX3" fmla="*/ -3221 w 41941"/>
                <a:gd name="connsiteY3" fmla="*/ -180 h 63531"/>
                <a:gd name="connsiteX4" fmla="*/ 6304 w 41941"/>
                <a:gd name="connsiteY4" fmla="*/ -180 h 63531"/>
                <a:gd name="connsiteX5" fmla="*/ 6304 w 41941"/>
                <a:gd name="connsiteY5" fmla="*/ 26109 h 63531"/>
                <a:gd name="connsiteX6" fmla="*/ 12497 w 41941"/>
                <a:gd name="connsiteY6" fmla="*/ 19537 h 63531"/>
                <a:gd name="connsiteX7" fmla="*/ 21450 w 41941"/>
                <a:gd name="connsiteY7" fmla="*/ 17060 h 63531"/>
                <a:gd name="connsiteX8" fmla="*/ 33928 w 41941"/>
                <a:gd name="connsiteY8" fmla="*/ 21823 h 63531"/>
                <a:gd name="connsiteX9" fmla="*/ 38691 w 41941"/>
                <a:gd name="connsiteY9" fmla="*/ 35443 h 63531"/>
                <a:gd name="connsiteX10" fmla="*/ 38691 w 41941"/>
                <a:gd name="connsiteY10" fmla="*/ 63352 h 63531"/>
                <a:gd name="connsiteX11" fmla="*/ 29166 w 41941"/>
                <a:gd name="connsiteY11" fmla="*/ 63352 h 63531"/>
                <a:gd name="connsiteX12" fmla="*/ 29166 w 41941"/>
                <a:gd name="connsiteY12" fmla="*/ 38396 h 63531"/>
                <a:gd name="connsiteX13" fmla="*/ 18687 w 41941"/>
                <a:gd name="connsiteY13" fmla="*/ 25728 h 63531"/>
                <a:gd name="connsiteX14" fmla="*/ 10020 w 41941"/>
                <a:gd name="connsiteY14" fmla="*/ 29062 h 63531"/>
                <a:gd name="connsiteX15" fmla="*/ 6304 w 41941"/>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1" h="63531">
                  <a:moveTo>
                    <a:pt x="6304" y="38682"/>
                  </a:moveTo>
                  <a:lnTo>
                    <a:pt x="6304" y="63352"/>
                  </a:lnTo>
                  <a:lnTo>
                    <a:pt x="-3221" y="63352"/>
                  </a:lnTo>
                  <a:lnTo>
                    <a:pt x="-3221" y="-180"/>
                  </a:lnTo>
                  <a:lnTo>
                    <a:pt x="6304" y="-180"/>
                  </a:lnTo>
                  <a:lnTo>
                    <a:pt x="6304" y="26109"/>
                  </a:lnTo>
                  <a:cubicBezTo>
                    <a:pt x="7639" y="23309"/>
                    <a:pt x="9734" y="21004"/>
                    <a:pt x="12497" y="19537"/>
                  </a:cubicBezTo>
                  <a:cubicBezTo>
                    <a:pt x="15162" y="17908"/>
                    <a:pt x="18306" y="17060"/>
                    <a:pt x="21450" y="17060"/>
                  </a:cubicBezTo>
                  <a:cubicBezTo>
                    <a:pt x="26117" y="16870"/>
                    <a:pt x="30593" y="18594"/>
                    <a:pt x="33928" y="21823"/>
                  </a:cubicBezTo>
                  <a:cubicBezTo>
                    <a:pt x="37260" y="25528"/>
                    <a:pt x="38974" y="30443"/>
                    <a:pt x="38691" y="35443"/>
                  </a:cubicBezTo>
                  <a:lnTo>
                    <a:pt x="38691" y="63352"/>
                  </a:lnTo>
                  <a:lnTo>
                    <a:pt x="29166" y="63352"/>
                  </a:lnTo>
                  <a:lnTo>
                    <a:pt x="29166" y="38396"/>
                  </a:lnTo>
                  <a:cubicBezTo>
                    <a:pt x="29166" y="29919"/>
                    <a:pt x="25640" y="25728"/>
                    <a:pt x="18687" y="25728"/>
                  </a:cubicBezTo>
                  <a:cubicBezTo>
                    <a:pt x="15448" y="25699"/>
                    <a:pt x="12402" y="26890"/>
                    <a:pt x="10020" y="29062"/>
                  </a:cubicBezTo>
                  <a:cubicBezTo>
                    <a:pt x="7448" y="31586"/>
                    <a:pt x="6114" y="35091"/>
                    <a:pt x="6304" y="38682"/>
                  </a:cubicBezTo>
                  <a:close/>
                </a:path>
              </a:pathLst>
            </a:custGeom>
            <a:solidFill>
              <a:srgbClr val="6D6E71"/>
            </a:solidFill>
            <a:ln w="9525" cap="flat">
              <a:noFill/>
              <a:prstDash val="solid"/>
              <a:miter/>
            </a:ln>
          </p:spPr>
          <p:txBody>
            <a:bodyPr rtlCol="0" anchor="ctr"/>
            <a:lstStyle/>
            <a:p>
              <a:endParaRPr lang="en-US"/>
            </a:p>
          </p:txBody>
        </p:sp>
        <p:sp>
          <p:nvSpPr>
            <p:cNvPr id="484" name="Freeform: Shape 483">
              <a:extLst>
                <a:ext uri="{FF2B5EF4-FFF2-40B4-BE49-F238E27FC236}">
                  <a16:creationId xmlns:a16="http://schemas.microsoft.com/office/drawing/2014/main" id="{B168DE7B-1C83-4176-97F3-9925F0A0CDDC}"/>
                </a:ext>
              </a:extLst>
            </p:cNvPr>
            <p:cNvSpPr/>
            <p:nvPr/>
          </p:nvSpPr>
          <p:spPr>
            <a:xfrm>
              <a:off x="7135530" y="4367711"/>
              <a:ext cx="58046" cy="67899"/>
            </a:xfrm>
            <a:custGeom>
              <a:avLst/>
              <a:gdLst>
                <a:gd name="connsiteX0" fmla="*/ 37193 w 40652"/>
                <a:gd name="connsiteY0" fmla="*/ 46603 h 47552"/>
                <a:gd name="connsiteX1" fmla="*/ 28429 w 40652"/>
                <a:gd name="connsiteY1" fmla="*/ 46603 h 47552"/>
                <a:gd name="connsiteX2" fmla="*/ 28429 w 40652"/>
                <a:gd name="connsiteY2" fmla="*/ 40507 h 47552"/>
                <a:gd name="connsiteX3" fmla="*/ 13285 w 40652"/>
                <a:gd name="connsiteY3" fmla="*/ 47365 h 47552"/>
                <a:gd name="connsiteX4" fmla="*/ 1475 w 40652"/>
                <a:gd name="connsiteY4" fmla="*/ 43269 h 47552"/>
                <a:gd name="connsiteX5" fmla="*/ -3193 w 40652"/>
                <a:gd name="connsiteY5" fmla="*/ 32506 h 47552"/>
                <a:gd name="connsiteX6" fmla="*/ 1758 w 40652"/>
                <a:gd name="connsiteY6" fmla="*/ 22505 h 47552"/>
                <a:gd name="connsiteX7" fmla="*/ 15190 w 40652"/>
                <a:gd name="connsiteY7" fmla="*/ 19075 h 47552"/>
                <a:gd name="connsiteX8" fmla="*/ 27668 w 40652"/>
                <a:gd name="connsiteY8" fmla="*/ 19075 h 47552"/>
                <a:gd name="connsiteX9" fmla="*/ 27668 w 40652"/>
                <a:gd name="connsiteY9" fmla="*/ 17361 h 47552"/>
                <a:gd name="connsiteX10" fmla="*/ 17571 w 40652"/>
                <a:gd name="connsiteY10" fmla="*/ 7836 h 47552"/>
                <a:gd name="connsiteX11" fmla="*/ 4330 w 40652"/>
                <a:gd name="connsiteY11" fmla="*/ 12503 h 47552"/>
                <a:gd name="connsiteX12" fmla="*/ 44 w 40652"/>
                <a:gd name="connsiteY12" fmla="*/ 6502 h 47552"/>
                <a:gd name="connsiteX13" fmla="*/ 19094 w 40652"/>
                <a:gd name="connsiteY13" fmla="*/ -165 h 47552"/>
                <a:gd name="connsiteX14" fmla="*/ 32240 w 40652"/>
                <a:gd name="connsiteY14" fmla="*/ 3931 h 47552"/>
                <a:gd name="connsiteX15" fmla="*/ 37384 w 40652"/>
                <a:gd name="connsiteY15" fmla="*/ 16789 h 47552"/>
                <a:gd name="connsiteX16" fmla="*/ 27668 w 40652"/>
                <a:gd name="connsiteY16" fmla="*/ 29648 h 47552"/>
                <a:gd name="connsiteX17" fmla="*/ 27668 w 40652"/>
                <a:gd name="connsiteY17" fmla="*/ 25838 h 47552"/>
                <a:gd name="connsiteX18" fmla="*/ 16904 w 40652"/>
                <a:gd name="connsiteY18" fmla="*/ 25838 h 47552"/>
                <a:gd name="connsiteX19" fmla="*/ 6521 w 40652"/>
                <a:gd name="connsiteY19" fmla="*/ 32315 h 47552"/>
                <a:gd name="connsiteX20" fmla="*/ 9093 w 40652"/>
                <a:gd name="connsiteY20" fmla="*/ 37458 h 47552"/>
                <a:gd name="connsiteX21" fmla="*/ 16236 w 40652"/>
                <a:gd name="connsiteY21" fmla="*/ 39173 h 47552"/>
                <a:gd name="connsiteX22" fmla="*/ 24238 w 40652"/>
                <a:gd name="connsiteY22" fmla="*/ 36602 h 47552"/>
                <a:gd name="connsiteX23" fmla="*/ 27573 w 40652"/>
                <a:gd name="connsiteY23" fmla="*/ 29648 h 47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2" h="47552">
                  <a:moveTo>
                    <a:pt x="37193" y="46603"/>
                  </a:moveTo>
                  <a:lnTo>
                    <a:pt x="28429" y="46603"/>
                  </a:lnTo>
                  <a:lnTo>
                    <a:pt x="28429" y="40507"/>
                  </a:lnTo>
                  <a:cubicBezTo>
                    <a:pt x="24715" y="44993"/>
                    <a:pt x="19094" y="47517"/>
                    <a:pt x="13285" y="47365"/>
                  </a:cubicBezTo>
                  <a:cubicBezTo>
                    <a:pt x="8997" y="47489"/>
                    <a:pt x="4807" y="46031"/>
                    <a:pt x="1475" y="43269"/>
                  </a:cubicBezTo>
                  <a:cubicBezTo>
                    <a:pt x="-1669" y="40583"/>
                    <a:pt x="-3383" y="36621"/>
                    <a:pt x="-3193" y="32506"/>
                  </a:cubicBezTo>
                  <a:cubicBezTo>
                    <a:pt x="-3479" y="28524"/>
                    <a:pt x="-1574" y="24714"/>
                    <a:pt x="1758" y="22505"/>
                  </a:cubicBezTo>
                  <a:cubicBezTo>
                    <a:pt x="5760" y="20028"/>
                    <a:pt x="10428" y="18828"/>
                    <a:pt x="15190" y="19075"/>
                  </a:cubicBezTo>
                  <a:lnTo>
                    <a:pt x="27668" y="19075"/>
                  </a:lnTo>
                  <a:lnTo>
                    <a:pt x="27668" y="17361"/>
                  </a:lnTo>
                  <a:cubicBezTo>
                    <a:pt x="27668" y="11360"/>
                    <a:pt x="24238" y="7836"/>
                    <a:pt x="17571" y="7836"/>
                  </a:cubicBezTo>
                  <a:cubicBezTo>
                    <a:pt x="12809" y="7998"/>
                    <a:pt x="8142" y="9626"/>
                    <a:pt x="4330" y="12503"/>
                  </a:cubicBezTo>
                  <a:lnTo>
                    <a:pt x="44" y="6502"/>
                  </a:lnTo>
                  <a:cubicBezTo>
                    <a:pt x="5379" y="2073"/>
                    <a:pt x="12141" y="-289"/>
                    <a:pt x="19094" y="-165"/>
                  </a:cubicBezTo>
                  <a:cubicBezTo>
                    <a:pt x="23857" y="-346"/>
                    <a:pt x="28429" y="1102"/>
                    <a:pt x="32240" y="3931"/>
                  </a:cubicBezTo>
                  <a:cubicBezTo>
                    <a:pt x="35859" y="7160"/>
                    <a:pt x="37763" y="11932"/>
                    <a:pt x="37384" y="16789"/>
                  </a:cubicBezTo>
                  <a:close/>
                  <a:moveTo>
                    <a:pt x="27668" y="29648"/>
                  </a:moveTo>
                  <a:lnTo>
                    <a:pt x="27668" y="25838"/>
                  </a:lnTo>
                  <a:lnTo>
                    <a:pt x="16904" y="25838"/>
                  </a:lnTo>
                  <a:cubicBezTo>
                    <a:pt x="9951" y="25838"/>
                    <a:pt x="6521" y="27933"/>
                    <a:pt x="6521" y="32315"/>
                  </a:cubicBezTo>
                  <a:cubicBezTo>
                    <a:pt x="6428" y="34353"/>
                    <a:pt x="7379" y="36297"/>
                    <a:pt x="9093" y="37458"/>
                  </a:cubicBezTo>
                  <a:cubicBezTo>
                    <a:pt x="11283" y="38716"/>
                    <a:pt x="13760" y="39316"/>
                    <a:pt x="16236" y="39173"/>
                  </a:cubicBezTo>
                  <a:cubicBezTo>
                    <a:pt x="19094" y="39230"/>
                    <a:pt x="21952" y="38325"/>
                    <a:pt x="24238" y="36602"/>
                  </a:cubicBezTo>
                  <a:cubicBezTo>
                    <a:pt x="26429" y="34982"/>
                    <a:pt x="27668" y="32372"/>
                    <a:pt x="27573" y="29648"/>
                  </a:cubicBezTo>
                  <a:close/>
                </a:path>
              </a:pathLst>
            </a:custGeom>
            <a:solidFill>
              <a:srgbClr val="6D6E71"/>
            </a:solidFill>
            <a:ln w="9525" cap="flat">
              <a:noFill/>
              <a:prstDash val="solid"/>
              <a:miter/>
            </a:ln>
          </p:spPr>
          <p:txBody>
            <a:bodyPr rtlCol="0" anchor="ctr"/>
            <a:lstStyle/>
            <a:p>
              <a:endParaRPr lang="en-US"/>
            </a:p>
          </p:txBody>
        </p:sp>
        <p:sp>
          <p:nvSpPr>
            <p:cNvPr id="485" name="Freeform: Shape 484">
              <a:extLst>
                <a:ext uri="{FF2B5EF4-FFF2-40B4-BE49-F238E27FC236}">
                  <a16:creationId xmlns:a16="http://schemas.microsoft.com/office/drawing/2014/main" id="{486F6C07-D521-42D9-A4B3-F331E6946628}"/>
                </a:ext>
              </a:extLst>
            </p:cNvPr>
            <p:cNvSpPr/>
            <p:nvPr/>
          </p:nvSpPr>
          <p:spPr>
            <a:xfrm>
              <a:off x="7246005" y="4368347"/>
              <a:ext cx="104903" cy="66706"/>
            </a:xfrm>
            <a:custGeom>
              <a:avLst/>
              <a:gdLst>
                <a:gd name="connsiteX0" fmla="*/ 6304 w 73468"/>
                <a:gd name="connsiteY0" fmla="*/ 21487 h 46717"/>
                <a:gd name="connsiteX1" fmla="*/ 6304 w 73468"/>
                <a:gd name="connsiteY1" fmla="*/ 46157 h 46717"/>
                <a:gd name="connsiteX2" fmla="*/ -3221 w 73468"/>
                <a:gd name="connsiteY2" fmla="*/ 46157 h 46717"/>
                <a:gd name="connsiteX3" fmla="*/ -3221 w 73468"/>
                <a:gd name="connsiteY3" fmla="*/ 627 h 46717"/>
                <a:gd name="connsiteX4" fmla="*/ 6304 w 73468"/>
                <a:gd name="connsiteY4" fmla="*/ 627 h 46717"/>
                <a:gd name="connsiteX5" fmla="*/ 6304 w 73468"/>
                <a:gd name="connsiteY5" fmla="*/ 8914 h 46717"/>
                <a:gd name="connsiteX6" fmla="*/ 12495 w 73468"/>
                <a:gd name="connsiteY6" fmla="*/ 2342 h 46717"/>
                <a:gd name="connsiteX7" fmla="*/ 21450 w 73468"/>
                <a:gd name="connsiteY7" fmla="*/ -135 h 46717"/>
                <a:gd name="connsiteX8" fmla="*/ 36119 w 73468"/>
                <a:gd name="connsiteY8" fmla="*/ 8819 h 46717"/>
                <a:gd name="connsiteX9" fmla="*/ 52976 w 73468"/>
                <a:gd name="connsiteY9" fmla="*/ -135 h 46717"/>
                <a:gd name="connsiteX10" fmla="*/ 65454 w 73468"/>
                <a:gd name="connsiteY10" fmla="*/ 4628 h 46717"/>
                <a:gd name="connsiteX11" fmla="*/ 70217 w 73468"/>
                <a:gd name="connsiteY11" fmla="*/ 18248 h 46717"/>
                <a:gd name="connsiteX12" fmla="*/ 70217 w 73468"/>
                <a:gd name="connsiteY12" fmla="*/ 46157 h 46717"/>
                <a:gd name="connsiteX13" fmla="*/ 60692 w 73468"/>
                <a:gd name="connsiteY13" fmla="*/ 46157 h 46717"/>
                <a:gd name="connsiteX14" fmla="*/ 60692 w 73468"/>
                <a:gd name="connsiteY14" fmla="*/ 21201 h 46717"/>
                <a:gd name="connsiteX15" fmla="*/ 50215 w 73468"/>
                <a:gd name="connsiteY15" fmla="*/ 8533 h 46717"/>
                <a:gd name="connsiteX16" fmla="*/ 41737 w 73468"/>
                <a:gd name="connsiteY16" fmla="*/ 11676 h 46717"/>
                <a:gd name="connsiteX17" fmla="*/ 37928 w 73468"/>
                <a:gd name="connsiteY17" fmla="*/ 21201 h 46717"/>
                <a:gd name="connsiteX18" fmla="*/ 37928 w 73468"/>
                <a:gd name="connsiteY18" fmla="*/ 46537 h 46717"/>
                <a:gd name="connsiteX19" fmla="*/ 28403 w 73468"/>
                <a:gd name="connsiteY19" fmla="*/ 46537 h 46717"/>
                <a:gd name="connsiteX20" fmla="*/ 28403 w 73468"/>
                <a:gd name="connsiteY20" fmla="*/ 21582 h 46717"/>
                <a:gd name="connsiteX21" fmla="*/ 26117 w 73468"/>
                <a:gd name="connsiteY21" fmla="*/ 12057 h 46717"/>
                <a:gd name="connsiteX22" fmla="*/ 18783 w 73468"/>
                <a:gd name="connsiteY22" fmla="*/ 9009 h 46717"/>
                <a:gd name="connsiteX23" fmla="*/ 10113 w 73468"/>
                <a:gd name="connsiteY23" fmla="*/ 12343 h 46717"/>
                <a:gd name="connsiteX24" fmla="*/ 6304 w 73468"/>
                <a:gd name="connsiteY24" fmla="*/ 21487 h 46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68" h="46717">
                  <a:moveTo>
                    <a:pt x="6304" y="21487"/>
                  </a:moveTo>
                  <a:lnTo>
                    <a:pt x="6304" y="46157"/>
                  </a:lnTo>
                  <a:lnTo>
                    <a:pt x="-3221" y="46157"/>
                  </a:lnTo>
                  <a:lnTo>
                    <a:pt x="-3221" y="627"/>
                  </a:lnTo>
                  <a:lnTo>
                    <a:pt x="6304" y="627"/>
                  </a:lnTo>
                  <a:lnTo>
                    <a:pt x="6304" y="8914"/>
                  </a:lnTo>
                  <a:cubicBezTo>
                    <a:pt x="7639" y="6114"/>
                    <a:pt x="9734" y="3809"/>
                    <a:pt x="12495" y="2342"/>
                  </a:cubicBezTo>
                  <a:cubicBezTo>
                    <a:pt x="15162" y="713"/>
                    <a:pt x="18306" y="-135"/>
                    <a:pt x="21450" y="-135"/>
                  </a:cubicBezTo>
                  <a:cubicBezTo>
                    <a:pt x="27735" y="-630"/>
                    <a:pt x="33642" y="2980"/>
                    <a:pt x="36119" y="8819"/>
                  </a:cubicBezTo>
                  <a:cubicBezTo>
                    <a:pt x="39928" y="3237"/>
                    <a:pt x="46213" y="-116"/>
                    <a:pt x="52976" y="-135"/>
                  </a:cubicBezTo>
                  <a:cubicBezTo>
                    <a:pt x="57645" y="-325"/>
                    <a:pt x="62122" y="1399"/>
                    <a:pt x="65454" y="4628"/>
                  </a:cubicBezTo>
                  <a:cubicBezTo>
                    <a:pt x="68789" y="8333"/>
                    <a:pt x="70503" y="13248"/>
                    <a:pt x="70217" y="18248"/>
                  </a:cubicBezTo>
                  <a:lnTo>
                    <a:pt x="70217" y="46157"/>
                  </a:lnTo>
                  <a:lnTo>
                    <a:pt x="60692" y="46157"/>
                  </a:lnTo>
                  <a:lnTo>
                    <a:pt x="60692" y="21201"/>
                  </a:lnTo>
                  <a:cubicBezTo>
                    <a:pt x="60692" y="12724"/>
                    <a:pt x="57264" y="8533"/>
                    <a:pt x="50215" y="8533"/>
                  </a:cubicBezTo>
                  <a:cubicBezTo>
                    <a:pt x="47071" y="8485"/>
                    <a:pt x="44118" y="9609"/>
                    <a:pt x="41737" y="11676"/>
                  </a:cubicBezTo>
                  <a:cubicBezTo>
                    <a:pt x="39070" y="14095"/>
                    <a:pt x="37642" y="17610"/>
                    <a:pt x="37928" y="21201"/>
                  </a:cubicBezTo>
                  <a:lnTo>
                    <a:pt x="37928" y="46537"/>
                  </a:lnTo>
                  <a:lnTo>
                    <a:pt x="28403" y="46537"/>
                  </a:lnTo>
                  <a:lnTo>
                    <a:pt x="28403" y="21582"/>
                  </a:lnTo>
                  <a:cubicBezTo>
                    <a:pt x="28594" y="18248"/>
                    <a:pt x="27831" y="14924"/>
                    <a:pt x="26117" y="12057"/>
                  </a:cubicBezTo>
                  <a:cubicBezTo>
                    <a:pt x="24308" y="9943"/>
                    <a:pt x="21545" y="8809"/>
                    <a:pt x="18783" y="9009"/>
                  </a:cubicBezTo>
                  <a:cubicBezTo>
                    <a:pt x="15543" y="8980"/>
                    <a:pt x="12495" y="10171"/>
                    <a:pt x="10113" y="12343"/>
                  </a:cubicBezTo>
                  <a:cubicBezTo>
                    <a:pt x="7639" y="14714"/>
                    <a:pt x="6209" y="18039"/>
                    <a:pt x="6304" y="21487"/>
                  </a:cubicBezTo>
                  <a:close/>
                </a:path>
              </a:pathLst>
            </a:custGeom>
            <a:solidFill>
              <a:srgbClr val="6D6E71"/>
            </a:solidFill>
            <a:ln w="9525" cap="flat">
              <a:noFill/>
              <a:prstDash val="solid"/>
              <a:miter/>
            </a:ln>
          </p:spPr>
          <p:txBody>
            <a:bodyPr rtlCol="0" anchor="ctr"/>
            <a:lstStyle/>
            <a:p>
              <a:endParaRPr lang="en-US"/>
            </a:p>
          </p:txBody>
        </p:sp>
        <p:sp>
          <p:nvSpPr>
            <p:cNvPr id="486" name="Freeform: Shape 485">
              <a:extLst>
                <a:ext uri="{FF2B5EF4-FFF2-40B4-BE49-F238E27FC236}">
                  <a16:creationId xmlns:a16="http://schemas.microsoft.com/office/drawing/2014/main" id="{49A1D396-D7B7-4ABD-97DE-FE5ABC20C758}"/>
                </a:ext>
              </a:extLst>
            </p:cNvPr>
            <p:cNvSpPr/>
            <p:nvPr/>
          </p:nvSpPr>
          <p:spPr>
            <a:xfrm>
              <a:off x="7365928" y="4368422"/>
              <a:ext cx="64909" cy="67197"/>
            </a:xfrm>
            <a:custGeom>
              <a:avLst/>
              <a:gdLst>
                <a:gd name="connsiteX0" fmla="*/ 42237 w 45458"/>
                <a:gd name="connsiteY0" fmla="*/ 27530 h 47061"/>
                <a:gd name="connsiteX1" fmla="*/ 6423 w 45458"/>
                <a:gd name="connsiteY1" fmla="*/ 27530 h 47061"/>
                <a:gd name="connsiteX2" fmla="*/ 10995 w 45458"/>
                <a:gd name="connsiteY2" fmla="*/ 35532 h 47061"/>
                <a:gd name="connsiteX3" fmla="*/ 20520 w 45458"/>
                <a:gd name="connsiteY3" fmla="*/ 38580 h 47061"/>
                <a:gd name="connsiteX4" fmla="*/ 33568 w 45458"/>
                <a:gd name="connsiteY4" fmla="*/ 33150 h 47061"/>
                <a:gd name="connsiteX5" fmla="*/ 38998 w 45458"/>
                <a:gd name="connsiteY5" fmla="*/ 39151 h 47061"/>
                <a:gd name="connsiteX6" fmla="*/ 19948 w 45458"/>
                <a:gd name="connsiteY6" fmla="*/ 46866 h 47061"/>
                <a:gd name="connsiteX7" fmla="*/ 3565 w 45458"/>
                <a:gd name="connsiteY7" fmla="*/ 40390 h 47061"/>
                <a:gd name="connsiteX8" fmla="*/ 3565 w 45458"/>
                <a:gd name="connsiteY8" fmla="*/ 6195 h 47061"/>
                <a:gd name="connsiteX9" fmla="*/ 35570 w 45458"/>
                <a:gd name="connsiteY9" fmla="*/ 5432 h 47061"/>
                <a:gd name="connsiteX10" fmla="*/ 42142 w 45458"/>
                <a:gd name="connsiteY10" fmla="*/ 20958 h 47061"/>
                <a:gd name="connsiteX11" fmla="*/ 6423 w 45458"/>
                <a:gd name="connsiteY11" fmla="*/ 20006 h 47061"/>
                <a:gd name="connsiteX12" fmla="*/ 32617 w 45458"/>
                <a:gd name="connsiteY12" fmla="*/ 20006 h 47061"/>
                <a:gd name="connsiteX13" fmla="*/ 28996 w 45458"/>
                <a:gd name="connsiteY13" fmla="*/ 11148 h 47061"/>
                <a:gd name="connsiteX14" fmla="*/ 20139 w 45458"/>
                <a:gd name="connsiteY14" fmla="*/ 8100 h 47061"/>
                <a:gd name="connsiteX15" fmla="*/ 10614 w 45458"/>
                <a:gd name="connsiteY15" fmla="*/ 11338 h 47061"/>
                <a:gd name="connsiteX16" fmla="*/ 6423 w 45458"/>
                <a:gd name="connsiteY16" fmla="*/ 20006 h 47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458" h="47061">
                  <a:moveTo>
                    <a:pt x="42237" y="27530"/>
                  </a:moveTo>
                  <a:lnTo>
                    <a:pt x="6423" y="27530"/>
                  </a:lnTo>
                  <a:cubicBezTo>
                    <a:pt x="6614" y="30759"/>
                    <a:pt x="8328" y="33703"/>
                    <a:pt x="10995" y="35532"/>
                  </a:cubicBezTo>
                  <a:cubicBezTo>
                    <a:pt x="13758" y="37579"/>
                    <a:pt x="17090" y="38646"/>
                    <a:pt x="20520" y="38580"/>
                  </a:cubicBezTo>
                  <a:cubicBezTo>
                    <a:pt x="25473" y="38894"/>
                    <a:pt x="30331" y="36884"/>
                    <a:pt x="33568" y="33150"/>
                  </a:cubicBezTo>
                  <a:lnTo>
                    <a:pt x="38998" y="39151"/>
                  </a:lnTo>
                  <a:cubicBezTo>
                    <a:pt x="34045" y="44314"/>
                    <a:pt x="27092" y="47114"/>
                    <a:pt x="19948" y="46866"/>
                  </a:cubicBezTo>
                  <a:cubicBezTo>
                    <a:pt x="13853" y="46990"/>
                    <a:pt x="7947" y="44657"/>
                    <a:pt x="3565" y="40390"/>
                  </a:cubicBezTo>
                  <a:cubicBezTo>
                    <a:pt x="-5483" y="30798"/>
                    <a:pt x="-5483" y="15786"/>
                    <a:pt x="3565" y="6195"/>
                  </a:cubicBezTo>
                  <a:cubicBezTo>
                    <a:pt x="12518" y="-2007"/>
                    <a:pt x="26234" y="-2331"/>
                    <a:pt x="35570" y="5432"/>
                  </a:cubicBezTo>
                  <a:cubicBezTo>
                    <a:pt x="40047" y="9300"/>
                    <a:pt x="42524" y="15043"/>
                    <a:pt x="42142" y="20958"/>
                  </a:cubicBezTo>
                  <a:close/>
                  <a:moveTo>
                    <a:pt x="6423" y="20006"/>
                  </a:moveTo>
                  <a:lnTo>
                    <a:pt x="32617" y="20006"/>
                  </a:lnTo>
                  <a:cubicBezTo>
                    <a:pt x="32808" y="16663"/>
                    <a:pt x="31473" y="13414"/>
                    <a:pt x="28996" y="11148"/>
                  </a:cubicBezTo>
                  <a:cubicBezTo>
                    <a:pt x="26520" y="9090"/>
                    <a:pt x="23378" y="8014"/>
                    <a:pt x="20139" y="8100"/>
                  </a:cubicBezTo>
                  <a:cubicBezTo>
                    <a:pt x="16709" y="8061"/>
                    <a:pt x="13376" y="9204"/>
                    <a:pt x="10614" y="11338"/>
                  </a:cubicBezTo>
                  <a:cubicBezTo>
                    <a:pt x="7851" y="13357"/>
                    <a:pt x="6328" y="16606"/>
                    <a:pt x="6423" y="20006"/>
                  </a:cubicBezTo>
                  <a:close/>
                </a:path>
              </a:pathLst>
            </a:custGeom>
            <a:solidFill>
              <a:srgbClr val="6D6E71"/>
            </a:solidFill>
            <a:ln w="9525" cap="flat">
              <a:noFill/>
              <a:prstDash val="solid"/>
              <a:miter/>
            </a:ln>
          </p:spPr>
          <p:txBody>
            <a:bodyPr rtlCol="0" anchor="ctr"/>
            <a:lstStyle/>
            <a:p>
              <a:endParaRPr lang="en-US"/>
            </a:p>
          </p:txBody>
        </p:sp>
        <p:sp>
          <p:nvSpPr>
            <p:cNvPr id="487" name="Freeform: Shape 486">
              <a:extLst>
                <a:ext uri="{FF2B5EF4-FFF2-40B4-BE49-F238E27FC236}">
                  <a16:creationId xmlns:a16="http://schemas.microsoft.com/office/drawing/2014/main" id="{EB9E23E4-B997-40ED-844B-C33678E1CB12}"/>
                </a:ext>
              </a:extLst>
            </p:cNvPr>
            <p:cNvSpPr/>
            <p:nvPr/>
          </p:nvSpPr>
          <p:spPr>
            <a:xfrm>
              <a:off x="7445933" y="4368413"/>
              <a:ext cx="59918" cy="66095"/>
            </a:xfrm>
            <a:custGeom>
              <a:avLst/>
              <a:gdLst>
                <a:gd name="connsiteX0" fmla="*/ 6304 w 41963"/>
                <a:gd name="connsiteY0" fmla="*/ 21440 h 46289"/>
                <a:gd name="connsiteX1" fmla="*/ 6304 w 41963"/>
                <a:gd name="connsiteY1" fmla="*/ 46110 h 46289"/>
                <a:gd name="connsiteX2" fmla="*/ -3221 w 41963"/>
                <a:gd name="connsiteY2" fmla="*/ 46110 h 46289"/>
                <a:gd name="connsiteX3" fmla="*/ -3221 w 41963"/>
                <a:gd name="connsiteY3" fmla="*/ 581 h 46289"/>
                <a:gd name="connsiteX4" fmla="*/ 6304 w 41963"/>
                <a:gd name="connsiteY4" fmla="*/ 581 h 46289"/>
                <a:gd name="connsiteX5" fmla="*/ 6304 w 41963"/>
                <a:gd name="connsiteY5" fmla="*/ 8867 h 46289"/>
                <a:gd name="connsiteX6" fmla="*/ 12688 w 41963"/>
                <a:gd name="connsiteY6" fmla="*/ 2295 h 46289"/>
                <a:gd name="connsiteX7" fmla="*/ 33928 w 41963"/>
                <a:gd name="connsiteY7" fmla="*/ 4581 h 46289"/>
                <a:gd name="connsiteX8" fmla="*/ 38691 w 41963"/>
                <a:gd name="connsiteY8" fmla="*/ 18202 h 46289"/>
                <a:gd name="connsiteX9" fmla="*/ 38691 w 41963"/>
                <a:gd name="connsiteY9" fmla="*/ 46110 h 46289"/>
                <a:gd name="connsiteX10" fmla="*/ 29166 w 41963"/>
                <a:gd name="connsiteY10" fmla="*/ 46110 h 46289"/>
                <a:gd name="connsiteX11" fmla="*/ 29166 w 41963"/>
                <a:gd name="connsiteY11" fmla="*/ 21154 h 46289"/>
                <a:gd name="connsiteX12" fmla="*/ 18783 w 41963"/>
                <a:gd name="connsiteY12" fmla="*/ 8486 h 46289"/>
                <a:gd name="connsiteX13" fmla="*/ 10116 w 41963"/>
                <a:gd name="connsiteY13" fmla="*/ 11820 h 46289"/>
                <a:gd name="connsiteX14" fmla="*/ 6304 w 41963"/>
                <a:gd name="connsiteY14" fmla="*/ 21440 h 46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3" h="46289">
                  <a:moveTo>
                    <a:pt x="6304" y="21440"/>
                  </a:moveTo>
                  <a:lnTo>
                    <a:pt x="6304" y="46110"/>
                  </a:lnTo>
                  <a:lnTo>
                    <a:pt x="-3221" y="46110"/>
                  </a:lnTo>
                  <a:lnTo>
                    <a:pt x="-3221" y="581"/>
                  </a:lnTo>
                  <a:lnTo>
                    <a:pt x="6304" y="581"/>
                  </a:lnTo>
                  <a:lnTo>
                    <a:pt x="6304" y="8867"/>
                  </a:lnTo>
                  <a:cubicBezTo>
                    <a:pt x="7734" y="6115"/>
                    <a:pt x="10020" y="3828"/>
                    <a:pt x="12688" y="2295"/>
                  </a:cubicBezTo>
                  <a:cubicBezTo>
                    <a:pt x="19450" y="-1715"/>
                    <a:pt x="28117" y="-781"/>
                    <a:pt x="33928" y="4581"/>
                  </a:cubicBezTo>
                  <a:cubicBezTo>
                    <a:pt x="37356" y="8267"/>
                    <a:pt x="39072" y="13201"/>
                    <a:pt x="38691" y="18202"/>
                  </a:cubicBezTo>
                  <a:lnTo>
                    <a:pt x="38691" y="46110"/>
                  </a:lnTo>
                  <a:lnTo>
                    <a:pt x="29166" y="46110"/>
                  </a:lnTo>
                  <a:lnTo>
                    <a:pt x="29166" y="21154"/>
                  </a:lnTo>
                  <a:cubicBezTo>
                    <a:pt x="29166" y="12677"/>
                    <a:pt x="25736" y="8486"/>
                    <a:pt x="18783" y="8486"/>
                  </a:cubicBezTo>
                  <a:cubicBezTo>
                    <a:pt x="15543" y="8458"/>
                    <a:pt x="12497" y="9648"/>
                    <a:pt x="10116" y="11820"/>
                  </a:cubicBezTo>
                  <a:cubicBezTo>
                    <a:pt x="7448" y="14306"/>
                    <a:pt x="6114" y="17830"/>
                    <a:pt x="6304" y="21440"/>
                  </a:cubicBezTo>
                  <a:close/>
                </a:path>
              </a:pathLst>
            </a:custGeom>
            <a:solidFill>
              <a:srgbClr val="6D6E71"/>
            </a:solidFill>
            <a:ln w="9525" cap="flat">
              <a:noFill/>
              <a:prstDash val="solid"/>
              <a:miter/>
            </a:ln>
          </p:spPr>
          <p:txBody>
            <a:bodyPr rtlCol="0" anchor="ctr"/>
            <a:lstStyle/>
            <a:p>
              <a:endParaRPr lang="en-US"/>
            </a:p>
          </p:txBody>
        </p:sp>
        <p:sp>
          <p:nvSpPr>
            <p:cNvPr id="488" name="Freeform: Shape 487">
              <a:extLst>
                <a:ext uri="{FF2B5EF4-FFF2-40B4-BE49-F238E27FC236}">
                  <a16:creationId xmlns:a16="http://schemas.microsoft.com/office/drawing/2014/main" id="{5D0D6DC1-A39C-4268-9023-A8FB17C3F57F}"/>
                </a:ext>
              </a:extLst>
            </p:cNvPr>
            <p:cNvSpPr/>
            <p:nvPr/>
          </p:nvSpPr>
          <p:spPr>
            <a:xfrm>
              <a:off x="7519921" y="4348691"/>
              <a:ext cx="45287" cy="86909"/>
            </a:xfrm>
            <a:custGeom>
              <a:avLst/>
              <a:gdLst>
                <a:gd name="connsiteX0" fmla="*/ 12113 w 31716"/>
                <a:gd name="connsiteY0" fmla="*/ 22109 h 60866"/>
                <a:gd name="connsiteX1" fmla="*/ 12113 w 31716"/>
                <a:gd name="connsiteY1" fmla="*/ 45254 h 60866"/>
                <a:gd name="connsiteX2" fmla="*/ 13827 w 31716"/>
                <a:gd name="connsiteY2" fmla="*/ 50398 h 60866"/>
                <a:gd name="connsiteX3" fmla="*/ 18589 w 31716"/>
                <a:gd name="connsiteY3" fmla="*/ 52303 h 60866"/>
                <a:gd name="connsiteX4" fmla="*/ 24496 w 31716"/>
                <a:gd name="connsiteY4" fmla="*/ 49350 h 60866"/>
                <a:gd name="connsiteX5" fmla="*/ 28496 w 31716"/>
                <a:gd name="connsiteY5" fmla="*/ 56112 h 60866"/>
                <a:gd name="connsiteX6" fmla="*/ 17257 w 31716"/>
                <a:gd name="connsiteY6" fmla="*/ 60685 h 60866"/>
                <a:gd name="connsiteX7" fmla="*/ 6874 w 31716"/>
                <a:gd name="connsiteY7" fmla="*/ 56399 h 60866"/>
                <a:gd name="connsiteX8" fmla="*/ 2493 w 31716"/>
                <a:gd name="connsiteY8" fmla="*/ 44968 h 60866"/>
                <a:gd name="connsiteX9" fmla="*/ 2493 w 31716"/>
                <a:gd name="connsiteY9" fmla="*/ 22109 h 60866"/>
                <a:gd name="connsiteX10" fmla="*/ -3221 w 31716"/>
                <a:gd name="connsiteY10" fmla="*/ 22109 h 60866"/>
                <a:gd name="connsiteX11" fmla="*/ -3221 w 31716"/>
                <a:gd name="connsiteY11" fmla="*/ 14394 h 60866"/>
                <a:gd name="connsiteX12" fmla="*/ 2493 w 31716"/>
                <a:gd name="connsiteY12" fmla="*/ 14394 h 60866"/>
                <a:gd name="connsiteX13" fmla="*/ 2493 w 31716"/>
                <a:gd name="connsiteY13" fmla="*/ -180 h 60866"/>
                <a:gd name="connsiteX14" fmla="*/ 12018 w 31716"/>
                <a:gd name="connsiteY14" fmla="*/ -180 h 60866"/>
                <a:gd name="connsiteX15" fmla="*/ 12018 w 31716"/>
                <a:gd name="connsiteY15" fmla="*/ 14203 h 60866"/>
                <a:gd name="connsiteX16" fmla="*/ 24019 w 31716"/>
                <a:gd name="connsiteY16" fmla="*/ 14203 h 60866"/>
                <a:gd name="connsiteX17" fmla="*/ 24019 w 31716"/>
                <a:gd name="connsiteY17" fmla="*/ 21918 h 60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6" h="60866">
                  <a:moveTo>
                    <a:pt x="12113" y="22109"/>
                  </a:moveTo>
                  <a:lnTo>
                    <a:pt x="12113" y="45254"/>
                  </a:lnTo>
                  <a:cubicBezTo>
                    <a:pt x="12018" y="47121"/>
                    <a:pt x="12685" y="48950"/>
                    <a:pt x="13827" y="50398"/>
                  </a:cubicBezTo>
                  <a:cubicBezTo>
                    <a:pt x="15066" y="51721"/>
                    <a:pt x="16780" y="52427"/>
                    <a:pt x="18589" y="52303"/>
                  </a:cubicBezTo>
                  <a:cubicBezTo>
                    <a:pt x="20875" y="52227"/>
                    <a:pt x="23066" y="51150"/>
                    <a:pt x="24496" y="49350"/>
                  </a:cubicBezTo>
                  <a:lnTo>
                    <a:pt x="28496" y="56112"/>
                  </a:lnTo>
                  <a:cubicBezTo>
                    <a:pt x="25447" y="59008"/>
                    <a:pt x="21447" y="60647"/>
                    <a:pt x="17257" y="60685"/>
                  </a:cubicBezTo>
                  <a:cubicBezTo>
                    <a:pt x="13353" y="60751"/>
                    <a:pt x="9637" y="59199"/>
                    <a:pt x="6874" y="56399"/>
                  </a:cubicBezTo>
                  <a:cubicBezTo>
                    <a:pt x="3828" y="53370"/>
                    <a:pt x="2302" y="49226"/>
                    <a:pt x="2493" y="44968"/>
                  </a:cubicBezTo>
                  <a:lnTo>
                    <a:pt x="2493" y="22109"/>
                  </a:lnTo>
                  <a:lnTo>
                    <a:pt x="-3221" y="22109"/>
                  </a:lnTo>
                  <a:lnTo>
                    <a:pt x="-3221" y="14394"/>
                  </a:lnTo>
                  <a:lnTo>
                    <a:pt x="2493" y="14394"/>
                  </a:lnTo>
                  <a:lnTo>
                    <a:pt x="2493" y="-180"/>
                  </a:lnTo>
                  <a:lnTo>
                    <a:pt x="12018" y="-180"/>
                  </a:lnTo>
                  <a:lnTo>
                    <a:pt x="12018" y="14203"/>
                  </a:lnTo>
                  <a:lnTo>
                    <a:pt x="24019" y="14203"/>
                  </a:lnTo>
                  <a:lnTo>
                    <a:pt x="24019" y="21918"/>
                  </a:lnTo>
                  <a:close/>
                </a:path>
              </a:pathLst>
            </a:custGeom>
            <a:solidFill>
              <a:srgbClr val="6D6E71"/>
            </a:solidFill>
            <a:ln w="9525" cap="flat">
              <a:noFill/>
              <a:prstDash val="solid"/>
              <a:miter/>
            </a:ln>
          </p:spPr>
          <p:txBody>
            <a:bodyPr rtlCol="0" anchor="ctr"/>
            <a:lstStyle/>
            <a:p>
              <a:endParaRPr lang="en-US"/>
            </a:p>
          </p:txBody>
        </p:sp>
        <p:sp>
          <p:nvSpPr>
            <p:cNvPr id="489" name="Freeform: Shape 488">
              <a:extLst>
                <a:ext uri="{FF2B5EF4-FFF2-40B4-BE49-F238E27FC236}">
                  <a16:creationId xmlns:a16="http://schemas.microsoft.com/office/drawing/2014/main" id="{2ECDFC2E-568F-4EA3-B57A-CD27B1088811}"/>
                </a:ext>
              </a:extLst>
            </p:cNvPr>
            <p:cNvSpPr/>
            <p:nvPr/>
          </p:nvSpPr>
          <p:spPr>
            <a:xfrm>
              <a:off x="7571697" y="4367711"/>
              <a:ext cx="58046" cy="67899"/>
            </a:xfrm>
            <a:custGeom>
              <a:avLst/>
              <a:gdLst>
                <a:gd name="connsiteX0" fmla="*/ 36812 w 40652"/>
                <a:gd name="connsiteY0" fmla="*/ 46603 h 47552"/>
                <a:gd name="connsiteX1" fmla="*/ 28431 w 40652"/>
                <a:gd name="connsiteY1" fmla="*/ 46603 h 47552"/>
                <a:gd name="connsiteX2" fmla="*/ 28431 w 40652"/>
                <a:gd name="connsiteY2" fmla="*/ 40507 h 47552"/>
                <a:gd name="connsiteX3" fmla="*/ 13285 w 40652"/>
                <a:gd name="connsiteY3" fmla="*/ 47365 h 47552"/>
                <a:gd name="connsiteX4" fmla="*/ 1475 w 40652"/>
                <a:gd name="connsiteY4" fmla="*/ 43269 h 47552"/>
                <a:gd name="connsiteX5" fmla="*/ -3193 w 40652"/>
                <a:gd name="connsiteY5" fmla="*/ 32506 h 47552"/>
                <a:gd name="connsiteX6" fmla="*/ 1761 w 40652"/>
                <a:gd name="connsiteY6" fmla="*/ 22505 h 47552"/>
                <a:gd name="connsiteX7" fmla="*/ 15192 w 40652"/>
                <a:gd name="connsiteY7" fmla="*/ 19075 h 47552"/>
                <a:gd name="connsiteX8" fmla="*/ 27668 w 40652"/>
                <a:gd name="connsiteY8" fmla="*/ 19075 h 47552"/>
                <a:gd name="connsiteX9" fmla="*/ 27668 w 40652"/>
                <a:gd name="connsiteY9" fmla="*/ 17361 h 47552"/>
                <a:gd name="connsiteX10" fmla="*/ 17574 w 40652"/>
                <a:gd name="connsiteY10" fmla="*/ 7836 h 47552"/>
                <a:gd name="connsiteX11" fmla="*/ 4333 w 40652"/>
                <a:gd name="connsiteY11" fmla="*/ 12503 h 47552"/>
                <a:gd name="connsiteX12" fmla="*/ 47 w 40652"/>
                <a:gd name="connsiteY12" fmla="*/ 6502 h 47552"/>
                <a:gd name="connsiteX13" fmla="*/ 19097 w 40652"/>
                <a:gd name="connsiteY13" fmla="*/ -165 h 47552"/>
                <a:gd name="connsiteX14" fmla="*/ 32240 w 40652"/>
                <a:gd name="connsiteY14" fmla="*/ 3931 h 47552"/>
                <a:gd name="connsiteX15" fmla="*/ 37384 w 40652"/>
                <a:gd name="connsiteY15" fmla="*/ 16789 h 47552"/>
                <a:gd name="connsiteX16" fmla="*/ 27287 w 40652"/>
                <a:gd name="connsiteY16" fmla="*/ 29648 h 47552"/>
                <a:gd name="connsiteX17" fmla="*/ 27287 w 40652"/>
                <a:gd name="connsiteY17" fmla="*/ 25838 h 47552"/>
                <a:gd name="connsiteX18" fmla="*/ 16525 w 40652"/>
                <a:gd name="connsiteY18" fmla="*/ 25838 h 47552"/>
                <a:gd name="connsiteX19" fmla="*/ 6142 w 40652"/>
                <a:gd name="connsiteY19" fmla="*/ 32315 h 47552"/>
                <a:gd name="connsiteX20" fmla="*/ 8714 w 40652"/>
                <a:gd name="connsiteY20" fmla="*/ 37458 h 47552"/>
                <a:gd name="connsiteX21" fmla="*/ 15857 w 40652"/>
                <a:gd name="connsiteY21" fmla="*/ 39173 h 47552"/>
                <a:gd name="connsiteX22" fmla="*/ 23859 w 40652"/>
                <a:gd name="connsiteY22" fmla="*/ 36602 h 47552"/>
                <a:gd name="connsiteX23" fmla="*/ 27194 w 40652"/>
                <a:gd name="connsiteY23" fmla="*/ 29648 h 47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2" h="47552">
                  <a:moveTo>
                    <a:pt x="36812" y="46603"/>
                  </a:moveTo>
                  <a:lnTo>
                    <a:pt x="28431" y="46603"/>
                  </a:lnTo>
                  <a:lnTo>
                    <a:pt x="28431" y="40507"/>
                  </a:lnTo>
                  <a:cubicBezTo>
                    <a:pt x="24717" y="44993"/>
                    <a:pt x="19097" y="47517"/>
                    <a:pt x="13285" y="47365"/>
                  </a:cubicBezTo>
                  <a:cubicBezTo>
                    <a:pt x="9000" y="47489"/>
                    <a:pt x="4809" y="46031"/>
                    <a:pt x="1475" y="43269"/>
                  </a:cubicBezTo>
                  <a:cubicBezTo>
                    <a:pt x="-1667" y="40583"/>
                    <a:pt x="-3383" y="36621"/>
                    <a:pt x="-3193" y="32506"/>
                  </a:cubicBezTo>
                  <a:cubicBezTo>
                    <a:pt x="-3479" y="28524"/>
                    <a:pt x="-1572" y="24714"/>
                    <a:pt x="1761" y="22505"/>
                  </a:cubicBezTo>
                  <a:cubicBezTo>
                    <a:pt x="5763" y="20028"/>
                    <a:pt x="10430" y="18828"/>
                    <a:pt x="15192" y="19075"/>
                  </a:cubicBezTo>
                  <a:lnTo>
                    <a:pt x="27668" y="19075"/>
                  </a:lnTo>
                  <a:lnTo>
                    <a:pt x="27668" y="17361"/>
                  </a:lnTo>
                  <a:cubicBezTo>
                    <a:pt x="27668" y="11360"/>
                    <a:pt x="24241" y="7836"/>
                    <a:pt x="17574" y="7836"/>
                  </a:cubicBezTo>
                  <a:cubicBezTo>
                    <a:pt x="12811" y="7998"/>
                    <a:pt x="8144" y="9626"/>
                    <a:pt x="4333" y="12503"/>
                  </a:cubicBezTo>
                  <a:lnTo>
                    <a:pt x="47" y="6502"/>
                  </a:lnTo>
                  <a:cubicBezTo>
                    <a:pt x="5381" y="2073"/>
                    <a:pt x="12144" y="-289"/>
                    <a:pt x="19097" y="-165"/>
                  </a:cubicBezTo>
                  <a:cubicBezTo>
                    <a:pt x="23859" y="-346"/>
                    <a:pt x="28431" y="1102"/>
                    <a:pt x="32240" y="3931"/>
                  </a:cubicBezTo>
                  <a:cubicBezTo>
                    <a:pt x="35861" y="7160"/>
                    <a:pt x="37765" y="11932"/>
                    <a:pt x="37384" y="16789"/>
                  </a:cubicBezTo>
                  <a:close/>
                  <a:moveTo>
                    <a:pt x="27287" y="29648"/>
                  </a:moveTo>
                  <a:lnTo>
                    <a:pt x="27287" y="25838"/>
                  </a:lnTo>
                  <a:lnTo>
                    <a:pt x="16525" y="25838"/>
                  </a:lnTo>
                  <a:cubicBezTo>
                    <a:pt x="9572" y="25838"/>
                    <a:pt x="6142" y="27933"/>
                    <a:pt x="6142" y="32315"/>
                  </a:cubicBezTo>
                  <a:cubicBezTo>
                    <a:pt x="6046" y="34353"/>
                    <a:pt x="7000" y="36297"/>
                    <a:pt x="8714" y="37458"/>
                  </a:cubicBezTo>
                  <a:cubicBezTo>
                    <a:pt x="10904" y="38716"/>
                    <a:pt x="13381" y="39316"/>
                    <a:pt x="15857" y="39173"/>
                  </a:cubicBezTo>
                  <a:cubicBezTo>
                    <a:pt x="18715" y="39230"/>
                    <a:pt x="21573" y="38325"/>
                    <a:pt x="23859" y="36602"/>
                  </a:cubicBezTo>
                  <a:cubicBezTo>
                    <a:pt x="26050" y="34982"/>
                    <a:pt x="27287" y="32372"/>
                    <a:pt x="27194" y="29648"/>
                  </a:cubicBezTo>
                  <a:close/>
                </a:path>
              </a:pathLst>
            </a:custGeom>
            <a:solidFill>
              <a:srgbClr val="6D6E71"/>
            </a:solidFill>
            <a:ln w="9525" cap="flat">
              <a:noFill/>
              <a:prstDash val="solid"/>
              <a:miter/>
            </a:ln>
          </p:spPr>
          <p:txBody>
            <a:bodyPr rtlCol="0" anchor="ctr"/>
            <a:lstStyle/>
            <a:p>
              <a:endParaRPr lang="en-US"/>
            </a:p>
          </p:txBody>
        </p:sp>
        <p:sp>
          <p:nvSpPr>
            <p:cNvPr id="490" name="Freeform: Shape 489">
              <a:extLst>
                <a:ext uri="{FF2B5EF4-FFF2-40B4-BE49-F238E27FC236}">
                  <a16:creationId xmlns:a16="http://schemas.microsoft.com/office/drawing/2014/main" id="{D3BC2945-A4A9-401B-8BE6-C84F2C0C3FB8}"/>
                </a:ext>
              </a:extLst>
            </p:cNvPr>
            <p:cNvSpPr/>
            <p:nvPr/>
          </p:nvSpPr>
          <p:spPr>
            <a:xfrm>
              <a:off x="7648037" y="4343795"/>
              <a:ext cx="13601" cy="90715"/>
            </a:xfrm>
            <a:custGeom>
              <a:avLst/>
              <a:gdLst>
                <a:gd name="connsiteX0" fmla="*/ 6304 w 9525"/>
                <a:gd name="connsiteY0" fmla="*/ 63352 h 63531"/>
                <a:gd name="connsiteX1" fmla="*/ -3221 w 9525"/>
                <a:gd name="connsiteY1" fmla="*/ 63352 h 63531"/>
                <a:gd name="connsiteX2" fmla="*/ -3221 w 9525"/>
                <a:gd name="connsiteY2" fmla="*/ -180 h 63531"/>
                <a:gd name="connsiteX3" fmla="*/ 6304 w 9525"/>
                <a:gd name="connsiteY3" fmla="*/ -180 h 63531"/>
              </a:gdLst>
              <a:ahLst/>
              <a:cxnLst>
                <a:cxn ang="0">
                  <a:pos x="connsiteX0" y="connsiteY0"/>
                </a:cxn>
                <a:cxn ang="0">
                  <a:pos x="connsiteX1" y="connsiteY1"/>
                </a:cxn>
                <a:cxn ang="0">
                  <a:pos x="connsiteX2" y="connsiteY2"/>
                </a:cxn>
                <a:cxn ang="0">
                  <a:pos x="connsiteX3" y="connsiteY3"/>
                </a:cxn>
              </a:cxnLst>
              <a:rect l="l" t="t" r="r" b="b"/>
              <a:pathLst>
                <a:path w="9525" h="63531">
                  <a:moveTo>
                    <a:pt x="6304" y="63352"/>
                  </a:moveTo>
                  <a:lnTo>
                    <a:pt x="-3221" y="63352"/>
                  </a:lnTo>
                  <a:lnTo>
                    <a:pt x="-3221" y="-180"/>
                  </a:lnTo>
                  <a:lnTo>
                    <a:pt x="6304" y="-180"/>
                  </a:lnTo>
                  <a:close/>
                </a:path>
              </a:pathLst>
            </a:custGeom>
            <a:solidFill>
              <a:srgbClr val="6D6E71"/>
            </a:solidFill>
            <a:ln w="9525" cap="flat">
              <a:noFill/>
              <a:prstDash val="solid"/>
              <a:miter/>
            </a:ln>
          </p:spPr>
          <p:txBody>
            <a:bodyPr rtlCol="0" anchor="ctr"/>
            <a:lstStyle/>
            <a:p>
              <a:endParaRPr lang="en-US"/>
            </a:p>
          </p:txBody>
        </p:sp>
        <p:sp>
          <p:nvSpPr>
            <p:cNvPr id="491" name="Freeform: Shape 490">
              <a:extLst>
                <a:ext uri="{FF2B5EF4-FFF2-40B4-BE49-F238E27FC236}">
                  <a16:creationId xmlns:a16="http://schemas.microsoft.com/office/drawing/2014/main" id="{A147A8A1-ED1A-4136-9398-AC25E1644DED}"/>
                </a:ext>
              </a:extLst>
            </p:cNvPr>
            <p:cNvSpPr/>
            <p:nvPr/>
          </p:nvSpPr>
          <p:spPr>
            <a:xfrm>
              <a:off x="7713309" y="4341617"/>
              <a:ext cx="17422" cy="92892"/>
            </a:xfrm>
            <a:custGeom>
              <a:avLst/>
              <a:gdLst>
                <a:gd name="connsiteX0" fmla="*/ -1403 w 12201"/>
                <a:gd name="connsiteY0" fmla="*/ 10203 h 65056"/>
                <a:gd name="connsiteX1" fmla="*/ -3212 w 12201"/>
                <a:gd name="connsiteY1" fmla="*/ 5916 h 65056"/>
                <a:gd name="connsiteX2" fmla="*/ -1403 w 12201"/>
                <a:gd name="connsiteY2" fmla="*/ 1630 h 65056"/>
                <a:gd name="connsiteX3" fmla="*/ 2883 w 12201"/>
                <a:gd name="connsiteY3" fmla="*/ -180 h 65056"/>
                <a:gd name="connsiteX4" fmla="*/ 8980 w 12201"/>
                <a:gd name="connsiteY4" fmla="*/ 5916 h 65056"/>
                <a:gd name="connsiteX5" fmla="*/ 7169 w 12201"/>
                <a:gd name="connsiteY5" fmla="*/ 10203 h 65056"/>
                <a:gd name="connsiteX6" fmla="*/ 2883 w 12201"/>
                <a:gd name="connsiteY6" fmla="*/ 12012 h 65056"/>
                <a:gd name="connsiteX7" fmla="*/ -1403 w 12201"/>
                <a:gd name="connsiteY7" fmla="*/ 10203 h 65056"/>
                <a:gd name="connsiteX8" fmla="*/ 7550 w 12201"/>
                <a:gd name="connsiteY8" fmla="*/ 64876 h 65056"/>
                <a:gd name="connsiteX9" fmla="*/ -1975 w 12201"/>
                <a:gd name="connsiteY9" fmla="*/ 64876 h 65056"/>
                <a:gd name="connsiteX10" fmla="*/ -1975 w 12201"/>
                <a:gd name="connsiteY10" fmla="*/ 19347 h 65056"/>
                <a:gd name="connsiteX11" fmla="*/ 7550 w 12201"/>
                <a:gd name="connsiteY11" fmla="*/ 19347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201" h="65056">
                  <a:moveTo>
                    <a:pt x="-1403" y="10203"/>
                  </a:moveTo>
                  <a:cubicBezTo>
                    <a:pt x="-2642" y="9107"/>
                    <a:pt x="-3307" y="7545"/>
                    <a:pt x="-3212" y="5916"/>
                  </a:cubicBezTo>
                  <a:cubicBezTo>
                    <a:pt x="-3212" y="4297"/>
                    <a:pt x="-2547" y="2744"/>
                    <a:pt x="-1403" y="1630"/>
                  </a:cubicBezTo>
                  <a:cubicBezTo>
                    <a:pt x="-261" y="468"/>
                    <a:pt x="1265" y="-189"/>
                    <a:pt x="2883" y="-180"/>
                  </a:cubicBezTo>
                  <a:cubicBezTo>
                    <a:pt x="6218" y="-132"/>
                    <a:pt x="8885" y="2573"/>
                    <a:pt x="8980" y="5916"/>
                  </a:cubicBezTo>
                  <a:cubicBezTo>
                    <a:pt x="8980" y="7535"/>
                    <a:pt x="8313" y="9079"/>
                    <a:pt x="7169" y="10203"/>
                  </a:cubicBezTo>
                  <a:cubicBezTo>
                    <a:pt x="6027" y="11374"/>
                    <a:pt x="4502" y="12032"/>
                    <a:pt x="2883" y="12012"/>
                  </a:cubicBezTo>
                  <a:cubicBezTo>
                    <a:pt x="1265" y="12069"/>
                    <a:pt x="-356" y="11403"/>
                    <a:pt x="-1403" y="10203"/>
                  </a:cubicBezTo>
                  <a:close/>
                  <a:moveTo>
                    <a:pt x="7550" y="64876"/>
                  </a:moveTo>
                  <a:lnTo>
                    <a:pt x="-1975" y="64876"/>
                  </a:lnTo>
                  <a:lnTo>
                    <a:pt x="-1975" y="19347"/>
                  </a:lnTo>
                  <a:lnTo>
                    <a:pt x="7550" y="19347"/>
                  </a:lnTo>
                  <a:close/>
                </a:path>
              </a:pathLst>
            </a:custGeom>
            <a:solidFill>
              <a:srgbClr val="6D6E71"/>
            </a:solidFill>
            <a:ln w="9525" cap="flat">
              <a:noFill/>
              <a:prstDash val="solid"/>
              <a:miter/>
            </a:ln>
          </p:spPr>
          <p:txBody>
            <a:bodyPr rtlCol="0" anchor="ctr"/>
            <a:lstStyle/>
            <a:p>
              <a:endParaRPr lang="en-US"/>
            </a:p>
          </p:txBody>
        </p:sp>
        <p:sp>
          <p:nvSpPr>
            <p:cNvPr id="492" name="Freeform: Shape 491">
              <a:extLst>
                <a:ext uri="{FF2B5EF4-FFF2-40B4-BE49-F238E27FC236}">
                  <a16:creationId xmlns:a16="http://schemas.microsoft.com/office/drawing/2014/main" id="{43D41D4B-81C2-487A-B755-37B7F6113A78}"/>
                </a:ext>
              </a:extLst>
            </p:cNvPr>
            <p:cNvSpPr/>
            <p:nvPr/>
          </p:nvSpPr>
          <p:spPr>
            <a:xfrm>
              <a:off x="7748680" y="4343795"/>
              <a:ext cx="13601" cy="90715"/>
            </a:xfrm>
            <a:custGeom>
              <a:avLst/>
              <a:gdLst>
                <a:gd name="connsiteX0" fmla="*/ 6304 w 9525"/>
                <a:gd name="connsiteY0" fmla="*/ 63352 h 63531"/>
                <a:gd name="connsiteX1" fmla="*/ -3221 w 9525"/>
                <a:gd name="connsiteY1" fmla="*/ 63352 h 63531"/>
                <a:gd name="connsiteX2" fmla="*/ -3221 w 9525"/>
                <a:gd name="connsiteY2" fmla="*/ -180 h 63531"/>
                <a:gd name="connsiteX3" fmla="*/ 6304 w 9525"/>
                <a:gd name="connsiteY3" fmla="*/ -180 h 63531"/>
              </a:gdLst>
              <a:ahLst/>
              <a:cxnLst>
                <a:cxn ang="0">
                  <a:pos x="connsiteX0" y="connsiteY0"/>
                </a:cxn>
                <a:cxn ang="0">
                  <a:pos x="connsiteX1" y="connsiteY1"/>
                </a:cxn>
                <a:cxn ang="0">
                  <a:pos x="connsiteX2" y="connsiteY2"/>
                </a:cxn>
                <a:cxn ang="0">
                  <a:pos x="connsiteX3" y="connsiteY3"/>
                </a:cxn>
              </a:cxnLst>
              <a:rect l="l" t="t" r="r" b="b"/>
              <a:pathLst>
                <a:path w="9525" h="63531">
                  <a:moveTo>
                    <a:pt x="6304" y="63352"/>
                  </a:moveTo>
                  <a:lnTo>
                    <a:pt x="-3221" y="63352"/>
                  </a:lnTo>
                  <a:lnTo>
                    <a:pt x="-3221" y="-180"/>
                  </a:lnTo>
                  <a:lnTo>
                    <a:pt x="6304" y="-180"/>
                  </a:lnTo>
                  <a:close/>
                </a:path>
              </a:pathLst>
            </a:custGeom>
            <a:solidFill>
              <a:srgbClr val="6D6E71"/>
            </a:solidFill>
            <a:ln w="9525" cap="flat">
              <a:noFill/>
              <a:prstDash val="solid"/>
              <a:miter/>
            </a:ln>
          </p:spPr>
          <p:txBody>
            <a:bodyPr rtlCol="0" anchor="ctr"/>
            <a:lstStyle/>
            <a:p>
              <a:endParaRPr lang="en-US"/>
            </a:p>
          </p:txBody>
        </p:sp>
        <p:sp>
          <p:nvSpPr>
            <p:cNvPr id="493" name="Freeform: Shape 492">
              <a:extLst>
                <a:ext uri="{FF2B5EF4-FFF2-40B4-BE49-F238E27FC236}">
                  <a16:creationId xmlns:a16="http://schemas.microsoft.com/office/drawing/2014/main" id="{42F44687-EC00-45DC-A90A-A5F94695E043}"/>
                </a:ext>
              </a:extLst>
            </p:cNvPr>
            <p:cNvSpPr/>
            <p:nvPr/>
          </p:nvSpPr>
          <p:spPr>
            <a:xfrm>
              <a:off x="7782137" y="4343795"/>
              <a:ext cx="13601" cy="90715"/>
            </a:xfrm>
            <a:custGeom>
              <a:avLst/>
              <a:gdLst>
                <a:gd name="connsiteX0" fmla="*/ 6304 w 9525"/>
                <a:gd name="connsiteY0" fmla="*/ 63352 h 63531"/>
                <a:gd name="connsiteX1" fmla="*/ -3221 w 9525"/>
                <a:gd name="connsiteY1" fmla="*/ 63352 h 63531"/>
                <a:gd name="connsiteX2" fmla="*/ -3221 w 9525"/>
                <a:gd name="connsiteY2" fmla="*/ -180 h 63531"/>
                <a:gd name="connsiteX3" fmla="*/ 6304 w 9525"/>
                <a:gd name="connsiteY3" fmla="*/ -180 h 63531"/>
              </a:gdLst>
              <a:ahLst/>
              <a:cxnLst>
                <a:cxn ang="0">
                  <a:pos x="connsiteX0" y="connsiteY0"/>
                </a:cxn>
                <a:cxn ang="0">
                  <a:pos x="connsiteX1" y="connsiteY1"/>
                </a:cxn>
                <a:cxn ang="0">
                  <a:pos x="connsiteX2" y="connsiteY2"/>
                </a:cxn>
                <a:cxn ang="0">
                  <a:pos x="connsiteX3" y="connsiteY3"/>
                </a:cxn>
              </a:cxnLst>
              <a:rect l="l" t="t" r="r" b="b"/>
              <a:pathLst>
                <a:path w="9525" h="63531">
                  <a:moveTo>
                    <a:pt x="6304" y="63352"/>
                  </a:moveTo>
                  <a:lnTo>
                    <a:pt x="-3221" y="63352"/>
                  </a:lnTo>
                  <a:lnTo>
                    <a:pt x="-3221" y="-180"/>
                  </a:lnTo>
                  <a:lnTo>
                    <a:pt x="6304" y="-180"/>
                  </a:lnTo>
                  <a:close/>
                </a:path>
              </a:pathLst>
            </a:custGeom>
            <a:solidFill>
              <a:srgbClr val="6D6E71"/>
            </a:solidFill>
            <a:ln w="9525" cap="flat">
              <a:noFill/>
              <a:prstDash val="solid"/>
              <a:miter/>
            </a:ln>
          </p:spPr>
          <p:txBody>
            <a:bodyPr rtlCol="0" anchor="ctr"/>
            <a:lstStyle/>
            <a:p>
              <a:endParaRPr lang="en-US"/>
            </a:p>
          </p:txBody>
        </p:sp>
        <p:sp>
          <p:nvSpPr>
            <p:cNvPr id="494" name="Freeform: Shape 493">
              <a:extLst>
                <a:ext uri="{FF2B5EF4-FFF2-40B4-BE49-F238E27FC236}">
                  <a16:creationId xmlns:a16="http://schemas.microsoft.com/office/drawing/2014/main" id="{FE8D7383-6AA7-4FD6-B3AB-300D4AE320BD}"/>
                </a:ext>
              </a:extLst>
            </p:cNvPr>
            <p:cNvSpPr/>
            <p:nvPr/>
          </p:nvSpPr>
          <p:spPr>
            <a:xfrm>
              <a:off x="7815733" y="4368392"/>
              <a:ext cx="59884" cy="66118"/>
            </a:xfrm>
            <a:custGeom>
              <a:avLst/>
              <a:gdLst>
                <a:gd name="connsiteX0" fmla="*/ 6304 w 41939"/>
                <a:gd name="connsiteY0" fmla="*/ 21456 h 46305"/>
                <a:gd name="connsiteX1" fmla="*/ 6304 w 41939"/>
                <a:gd name="connsiteY1" fmla="*/ 46126 h 46305"/>
                <a:gd name="connsiteX2" fmla="*/ -3221 w 41939"/>
                <a:gd name="connsiteY2" fmla="*/ 46126 h 46305"/>
                <a:gd name="connsiteX3" fmla="*/ -3221 w 41939"/>
                <a:gd name="connsiteY3" fmla="*/ 596 h 46305"/>
                <a:gd name="connsiteX4" fmla="*/ 6304 w 41939"/>
                <a:gd name="connsiteY4" fmla="*/ 596 h 46305"/>
                <a:gd name="connsiteX5" fmla="*/ 6304 w 41939"/>
                <a:gd name="connsiteY5" fmla="*/ 8883 h 46305"/>
                <a:gd name="connsiteX6" fmla="*/ 12685 w 41939"/>
                <a:gd name="connsiteY6" fmla="*/ 2311 h 46305"/>
                <a:gd name="connsiteX7" fmla="*/ 21447 w 41939"/>
                <a:gd name="connsiteY7" fmla="*/ -166 h 46305"/>
                <a:gd name="connsiteX8" fmla="*/ 33926 w 41939"/>
                <a:gd name="connsiteY8" fmla="*/ 4597 h 46305"/>
                <a:gd name="connsiteX9" fmla="*/ 38688 w 41939"/>
                <a:gd name="connsiteY9" fmla="*/ 18217 h 46305"/>
                <a:gd name="connsiteX10" fmla="*/ 38688 w 41939"/>
                <a:gd name="connsiteY10" fmla="*/ 46126 h 46305"/>
                <a:gd name="connsiteX11" fmla="*/ 29163 w 41939"/>
                <a:gd name="connsiteY11" fmla="*/ 46126 h 46305"/>
                <a:gd name="connsiteX12" fmla="*/ 29163 w 41939"/>
                <a:gd name="connsiteY12" fmla="*/ 21170 h 46305"/>
                <a:gd name="connsiteX13" fmla="*/ 18780 w 41939"/>
                <a:gd name="connsiteY13" fmla="*/ 8502 h 46305"/>
                <a:gd name="connsiteX14" fmla="*/ 10113 w 41939"/>
                <a:gd name="connsiteY14" fmla="*/ 11836 h 46305"/>
                <a:gd name="connsiteX15" fmla="*/ 6304 w 41939"/>
                <a:gd name="connsiteY15" fmla="*/ 21456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39" h="46305">
                  <a:moveTo>
                    <a:pt x="6304" y="21456"/>
                  </a:moveTo>
                  <a:lnTo>
                    <a:pt x="6304" y="46126"/>
                  </a:lnTo>
                  <a:lnTo>
                    <a:pt x="-3221" y="46126"/>
                  </a:lnTo>
                  <a:lnTo>
                    <a:pt x="-3221" y="596"/>
                  </a:lnTo>
                  <a:lnTo>
                    <a:pt x="6304" y="596"/>
                  </a:lnTo>
                  <a:lnTo>
                    <a:pt x="6304" y="8883"/>
                  </a:lnTo>
                  <a:cubicBezTo>
                    <a:pt x="7732" y="6111"/>
                    <a:pt x="9923" y="3815"/>
                    <a:pt x="12685" y="2311"/>
                  </a:cubicBezTo>
                  <a:cubicBezTo>
                    <a:pt x="15352" y="691"/>
                    <a:pt x="18399" y="-166"/>
                    <a:pt x="21447" y="-166"/>
                  </a:cubicBezTo>
                  <a:cubicBezTo>
                    <a:pt x="26115" y="-356"/>
                    <a:pt x="30591" y="1368"/>
                    <a:pt x="33926" y="4597"/>
                  </a:cubicBezTo>
                  <a:cubicBezTo>
                    <a:pt x="37260" y="8302"/>
                    <a:pt x="38974" y="13217"/>
                    <a:pt x="38688" y="18217"/>
                  </a:cubicBezTo>
                  <a:lnTo>
                    <a:pt x="38688" y="46126"/>
                  </a:lnTo>
                  <a:lnTo>
                    <a:pt x="29163" y="46126"/>
                  </a:lnTo>
                  <a:lnTo>
                    <a:pt x="29163" y="21170"/>
                  </a:lnTo>
                  <a:cubicBezTo>
                    <a:pt x="29163" y="12693"/>
                    <a:pt x="25733" y="8502"/>
                    <a:pt x="18780" y="8502"/>
                  </a:cubicBezTo>
                  <a:cubicBezTo>
                    <a:pt x="15543" y="8454"/>
                    <a:pt x="12495" y="9655"/>
                    <a:pt x="10113" y="11836"/>
                  </a:cubicBezTo>
                  <a:cubicBezTo>
                    <a:pt x="7446" y="14322"/>
                    <a:pt x="6114" y="17846"/>
                    <a:pt x="6304" y="21456"/>
                  </a:cubicBezTo>
                  <a:close/>
                </a:path>
              </a:pathLst>
            </a:custGeom>
            <a:solidFill>
              <a:srgbClr val="6D6E71"/>
            </a:solidFill>
            <a:ln w="9525" cap="flat">
              <a:noFill/>
              <a:prstDash val="solid"/>
              <a:miter/>
            </a:ln>
          </p:spPr>
          <p:txBody>
            <a:bodyPr rtlCol="0" anchor="ctr"/>
            <a:lstStyle/>
            <a:p>
              <a:endParaRPr lang="en-US"/>
            </a:p>
          </p:txBody>
        </p:sp>
        <p:sp>
          <p:nvSpPr>
            <p:cNvPr id="495" name="Freeform: Shape 494">
              <a:extLst>
                <a:ext uri="{FF2B5EF4-FFF2-40B4-BE49-F238E27FC236}">
                  <a16:creationId xmlns:a16="http://schemas.microsoft.com/office/drawing/2014/main" id="{3442AC58-DFF0-4A57-BA0F-9FAA3026CE3B}"/>
                </a:ext>
              </a:extLst>
            </p:cNvPr>
            <p:cNvSpPr/>
            <p:nvPr/>
          </p:nvSpPr>
          <p:spPr>
            <a:xfrm>
              <a:off x="7890773" y="4369081"/>
              <a:ext cx="64771" cy="67219"/>
            </a:xfrm>
            <a:custGeom>
              <a:avLst/>
              <a:gdLst>
                <a:gd name="connsiteX0" fmla="*/ 42142 w 45362"/>
                <a:gd name="connsiteY0" fmla="*/ 27069 h 47076"/>
                <a:gd name="connsiteX1" fmla="*/ 6327 w 45362"/>
                <a:gd name="connsiteY1" fmla="*/ 27069 h 47076"/>
                <a:gd name="connsiteX2" fmla="*/ 10902 w 45362"/>
                <a:gd name="connsiteY2" fmla="*/ 35070 h 47076"/>
                <a:gd name="connsiteX3" fmla="*/ 20427 w 45362"/>
                <a:gd name="connsiteY3" fmla="*/ 38118 h 47076"/>
                <a:gd name="connsiteX4" fmla="*/ 33570 w 45362"/>
                <a:gd name="connsiteY4" fmla="*/ 33165 h 47076"/>
                <a:gd name="connsiteX5" fmla="*/ 39000 w 45362"/>
                <a:gd name="connsiteY5" fmla="*/ 39165 h 47076"/>
                <a:gd name="connsiteX6" fmla="*/ 19950 w 45362"/>
                <a:gd name="connsiteY6" fmla="*/ 46881 h 47076"/>
                <a:gd name="connsiteX7" fmla="*/ 3567 w 45362"/>
                <a:gd name="connsiteY7" fmla="*/ 40404 h 47076"/>
                <a:gd name="connsiteX8" fmla="*/ 3567 w 45362"/>
                <a:gd name="connsiteY8" fmla="*/ 6209 h 47076"/>
                <a:gd name="connsiteX9" fmla="*/ 19664 w 45362"/>
                <a:gd name="connsiteY9" fmla="*/ -173 h 47076"/>
                <a:gd name="connsiteX10" fmla="*/ 35475 w 45362"/>
                <a:gd name="connsiteY10" fmla="*/ 5447 h 47076"/>
                <a:gd name="connsiteX11" fmla="*/ 42046 w 45362"/>
                <a:gd name="connsiteY11" fmla="*/ 20972 h 47076"/>
                <a:gd name="connsiteX12" fmla="*/ 6327 w 45362"/>
                <a:gd name="connsiteY12" fmla="*/ 19544 h 47076"/>
                <a:gd name="connsiteX13" fmla="*/ 32521 w 45362"/>
                <a:gd name="connsiteY13" fmla="*/ 19544 h 47076"/>
                <a:gd name="connsiteX14" fmla="*/ 28903 w 45362"/>
                <a:gd name="connsiteY14" fmla="*/ 10686 h 47076"/>
                <a:gd name="connsiteX15" fmla="*/ 20045 w 45362"/>
                <a:gd name="connsiteY15" fmla="*/ 7638 h 47076"/>
                <a:gd name="connsiteX16" fmla="*/ 10520 w 45362"/>
                <a:gd name="connsiteY16" fmla="*/ 10876 h 47076"/>
                <a:gd name="connsiteX17" fmla="*/ 6327 w 45362"/>
                <a:gd name="connsiteY17" fmla="*/ 19544 h 47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62" h="47076">
                  <a:moveTo>
                    <a:pt x="42142" y="27069"/>
                  </a:moveTo>
                  <a:lnTo>
                    <a:pt x="6327" y="27069"/>
                  </a:lnTo>
                  <a:cubicBezTo>
                    <a:pt x="6518" y="30297"/>
                    <a:pt x="8234" y="33241"/>
                    <a:pt x="10902" y="35070"/>
                  </a:cubicBezTo>
                  <a:cubicBezTo>
                    <a:pt x="13662" y="37099"/>
                    <a:pt x="16997" y="38175"/>
                    <a:pt x="20427" y="38118"/>
                  </a:cubicBezTo>
                  <a:cubicBezTo>
                    <a:pt x="25377" y="38594"/>
                    <a:pt x="30235" y="36765"/>
                    <a:pt x="33570" y="33165"/>
                  </a:cubicBezTo>
                  <a:lnTo>
                    <a:pt x="39000" y="39165"/>
                  </a:lnTo>
                  <a:cubicBezTo>
                    <a:pt x="34047" y="44337"/>
                    <a:pt x="27094" y="47138"/>
                    <a:pt x="19950" y="46881"/>
                  </a:cubicBezTo>
                  <a:cubicBezTo>
                    <a:pt x="13853" y="46985"/>
                    <a:pt x="7948" y="44652"/>
                    <a:pt x="3567" y="40404"/>
                  </a:cubicBezTo>
                  <a:cubicBezTo>
                    <a:pt x="-5483" y="30793"/>
                    <a:pt x="-5483" y="15820"/>
                    <a:pt x="3567" y="6209"/>
                  </a:cubicBezTo>
                  <a:cubicBezTo>
                    <a:pt x="7853" y="2065"/>
                    <a:pt x="13662" y="-221"/>
                    <a:pt x="19664" y="-173"/>
                  </a:cubicBezTo>
                  <a:cubicBezTo>
                    <a:pt x="25473" y="-316"/>
                    <a:pt x="31093" y="1685"/>
                    <a:pt x="35475" y="5447"/>
                  </a:cubicBezTo>
                  <a:cubicBezTo>
                    <a:pt x="39951" y="9314"/>
                    <a:pt x="42428" y="15058"/>
                    <a:pt x="42046" y="20972"/>
                  </a:cubicBezTo>
                  <a:close/>
                  <a:moveTo>
                    <a:pt x="6327" y="19544"/>
                  </a:moveTo>
                  <a:lnTo>
                    <a:pt x="32521" y="19544"/>
                  </a:lnTo>
                  <a:cubicBezTo>
                    <a:pt x="32712" y="16201"/>
                    <a:pt x="31379" y="12953"/>
                    <a:pt x="28903" y="10686"/>
                  </a:cubicBezTo>
                  <a:cubicBezTo>
                    <a:pt x="26426" y="8628"/>
                    <a:pt x="23282" y="7552"/>
                    <a:pt x="20045" y="7638"/>
                  </a:cubicBezTo>
                  <a:cubicBezTo>
                    <a:pt x="16615" y="7571"/>
                    <a:pt x="13188" y="8714"/>
                    <a:pt x="10520" y="10876"/>
                  </a:cubicBezTo>
                  <a:cubicBezTo>
                    <a:pt x="7758" y="12867"/>
                    <a:pt x="6139" y="16134"/>
                    <a:pt x="6327" y="19544"/>
                  </a:cubicBezTo>
                  <a:close/>
                </a:path>
              </a:pathLst>
            </a:custGeom>
            <a:solidFill>
              <a:srgbClr val="6D6E71"/>
            </a:solidFill>
            <a:ln w="9525" cap="flat">
              <a:noFill/>
              <a:prstDash val="solid"/>
              <a:miter/>
            </a:ln>
          </p:spPr>
          <p:txBody>
            <a:bodyPr rtlCol="0" anchor="ctr"/>
            <a:lstStyle/>
            <a:p>
              <a:endParaRPr lang="en-US"/>
            </a:p>
          </p:txBody>
        </p:sp>
        <p:sp>
          <p:nvSpPr>
            <p:cNvPr id="496" name="Freeform: Shape 495">
              <a:extLst>
                <a:ext uri="{FF2B5EF4-FFF2-40B4-BE49-F238E27FC236}">
                  <a16:creationId xmlns:a16="http://schemas.microsoft.com/office/drawing/2014/main" id="{D62B228A-C527-45D8-9DCD-66FA4FB9F465}"/>
                </a:ext>
              </a:extLst>
            </p:cNvPr>
            <p:cNvSpPr/>
            <p:nvPr/>
          </p:nvSpPr>
          <p:spPr>
            <a:xfrm>
              <a:off x="7964658" y="4368933"/>
              <a:ext cx="52365" cy="66686"/>
            </a:xfrm>
            <a:custGeom>
              <a:avLst/>
              <a:gdLst>
                <a:gd name="connsiteX0" fmla="*/ 33449 w 36673"/>
                <a:gd name="connsiteY0" fmla="*/ 32126 h 46703"/>
                <a:gd name="connsiteX1" fmla="*/ 28687 w 36673"/>
                <a:gd name="connsiteY1" fmla="*/ 42603 h 46703"/>
                <a:gd name="connsiteX2" fmla="*/ 16590 w 36673"/>
                <a:gd name="connsiteY2" fmla="*/ 46509 h 46703"/>
                <a:gd name="connsiteX3" fmla="*/ -3221 w 36673"/>
                <a:gd name="connsiteY3" fmla="*/ 39651 h 46703"/>
                <a:gd name="connsiteX4" fmla="*/ 1446 w 36673"/>
                <a:gd name="connsiteY4" fmla="*/ 32126 h 46703"/>
                <a:gd name="connsiteX5" fmla="*/ 16876 w 36673"/>
                <a:gd name="connsiteY5" fmla="*/ 38127 h 46703"/>
                <a:gd name="connsiteX6" fmla="*/ 22020 w 36673"/>
                <a:gd name="connsiteY6" fmla="*/ 36602 h 46703"/>
                <a:gd name="connsiteX7" fmla="*/ 23924 w 36673"/>
                <a:gd name="connsiteY7" fmla="*/ 32793 h 46703"/>
                <a:gd name="connsiteX8" fmla="*/ 14399 w 36673"/>
                <a:gd name="connsiteY8" fmla="*/ 26697 h 46703"/>
                <a:gd name="connsiteX9" fmla="*/ 13353 w 36673"/>
                <a:gd name="connsiteY9" fmla="*/ 26697 h 46703"/>
                <a:gd name="connsiteX10" fmla="*/ -840 w 36673"/>
                <a:gd name="connsiteY10" fmla="*/ 13838 h 46703"/>
                <a:gd name="connsiteX11" fmla="*/ 4114 w 36673"/>
                <a:gd name="connsiteY11" fmla="*/ 3646 h 46703"/>
                <a:gd name="connsiteX12" fmla="*/ 16876 w 36673"/>
                <a:gd name="connsiteY12" fmla="*/ -164 h 46703"/>
                <a:gd name="connsiteX13" fmla="*/ 31831 w 36673"/>
                <a:gd name="connsiteY13" fmla="*/ 4503 h 46703"/>
                <a:gd name="connsiteX14" fmla="*/ 28212 w 36673"/>
                <a:gd name="connsiteY14" fmla="*/ 11647 h 46703"/>
                <a:gd name="connsiteX15" fmla="*/ 16115 w 36673"/>
                <a:gd name="connsiteY15" fmla="*/ 7933 h 46703"/>
                <a:gd name="connsiteX16" fmla="*/ 10590 w 36673"/>
                <a:gd name="connsiteY16" fmla="*/ 9170 h 46703"/>
                <a:gd name="connsiteX17" fmla="*/ 8399 w 36673"/>
                <a:gd name="connsiteY17" fmla="*/ 12885 h 46703"/>
                <a:gd name="connsiteX18" fmla="*/ 10685 w 36673"/>
                <a:gd name="connsiteY18" fmla="*/ 16124 h 46703"/>
                <a:gd name="connsiteX19" fmla="*/ 14971 w 36673"/>
                <a:gd name="connsiteY19" fmla="*/ 17648 h 46703"/>
                <a:gd name="connsiteX20" fmla="*/ 19924 w 36673"/>
                <a:gd name="connsiteY20" fmla="*/ 18981 h 46703"/>
                <a:gd name="connsiteX21" fmla="*/ 24019 w 36673"/>
                <a:gd name="connsiteY21" fmla="*/ 20505 h 46703"/>
                <a:gd name="connsiteX22" fmla="*/ 28401 w 36673"/>
                <a:gd name="connsiteY22" fmla="*/ 22886 h 46703"/>
                <a:gd name="connsiteX23" fmla="*/ 33449 w 36673"/>
                <a:gd name="connsiteY23" fmla="*/ 32126 h 4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673" h="46703">
                  <a:moveTo>
                    <a:pt x="33449" y="32126"/>
                  </a:moveTo>
                  <a:cubicBezTo>
                    <a:pt x="33544" y="36165"/>
                    <a:pt x="31831" y="40041"/>
                    <a:pt x="28687" y="42603"/>
                  </a:cubicBezTo>
                  <a:cubicBezTo>
                    <a:pt x="25259" y="45299"/>
                    <a:pt x="20973" y="46680"/>
                    <a:pt x="16590" y="46509"/>
                  </a:cubicBezTo>
                  <a:cubicBezTo>
                    <a:pt x="9446" y="46366"/>
                    <a:pt x="2493" y="43965"/>
                    <a:pt x="-3221" y="39651"/>
                  </a:cubicBezTo>
                  <a:lnTo>
                    <a:pt x="1446" y="32126"/>
                  </a:lnTo>
                  <a:cubicBezTo>
                    <a:pt x="5827" y="35755"/>
                    <a:pt x="11257" y="37860"/>
                    <a:pt x="16876" y="38127"/>
                  </a:cubicBezTo>
                  <a:cubicBezTo>
                    <a:pt x="18687" y="38251"/>
                    <a:pt x="20592" y="37708"/>
                    <a:pt x="22020" y="36602"/>
                  </a:cubicBezTo>
                  <a:cubicBezTo>
                    <a:pt x="23259" y="35726"/>
                    <a:pt x="23924" y="34297"/>
                    <a:pt x="23924" y="32793"/>
                  </a:cubicBezTo>
                  <a:cubicBezTo>
                    <a:pt x="23924" y="30507"/>
                    <a:pt x="20878" y="28506"/>
                    <a:pt x="14399" y="26697"/>
                  </a:cubicBezTo>
                  <a:lnTo>
                    <a:pt x="13353" y="26697"/>
                  </a:lnTo>
                  <a:cubicBezTo>
                    <a:pt x="3828" y="24125"/>
                    <a:pt x="-840" y="19839"/>
                    <a:pt x="-840" y="13838"/>
                  </a:cubicBezTo>
                  <a:cubicBezTo>
                    <a:pt x="-935" y="9837"/>
                    <a:pt x="874" y="6037"/>
                    <a:pt x="4114" y="3646"/>
                  </a:cubicBezTo>
                  <a:cubicBezTo>
                    <a:pt x="7827" y="998"/>
                    <a:pt x="12304" y="-345"/>
                    <a:pt x="16876" y="-164"/>
                  </a:cubicBezTo>
                  <a:cubicBezTo>
                    <a:pt x="22210" y="-125"/>
                    <a:pt x="27449" y="1494"/>
                    <a:pt x="31831" y="4503"/>
                  </a:cubicBezTo>
                  <a:lnTo>
                    <a:pt x="28212" y="11647"/>
                  </a:lnTo>
                  <a:cubicBezTo>
                    <a:pt x="24687" y="9218"/>
                    <a:pt x="20401" y="7923"/>
                    <a:pt x="16115" y="7933"/>
                  </a:cubicBezTo>
                  <a:cubicBezTo>
                    <a:pt x="14208" y="7837"/>
                    <a:pt x="12304" y="8266"/>
                    <a:pt x="10590" y="9170"/>
                  </a:cubicBezTo>
                  <a:cubicBezTo>
                    <a:pt x="9255" y="9895"/>
                    <a:pt x="8399" y="11333"/>
                    <a:pt x="8399" y="12885"/>
                  </a:cubicBezTo>
                  <a:cubicBezTo>
                    <a:pt x="8399" y="14352"/>
                    <a:pt x="9255" y="15667"/>
                    <a:pt x="10685" y="16124"/>
                  </a:cubicBezTo>
                  <a:cubicBezTo>
                    <a:pt x="12018" y="16810"/>
                    <a:pt x="13448" y="17324"/>
                    <a:pt x="14971" y="17648"/>
                  </a:cubicBezTo>
                  <a:cubicBezTo>
                    <a:pt x="16685" y="17991"/>
                    <a:pt x="18306" y="18429"/>
                    <a:pt x="19924" y="18981"/>
                  </a:cubicBezTo>
                  <a:lnTo>
                    <a:pt x="24019" y="20505"/>
                  </a:lnTo>
                  <a:cubicBezTo>
                    <a:pt x="25545" y="21172"/>
                    <a:pt x="26973" y="21963"/>
                    <a:pt x="28401" y="22886"/>
                  </a:cubicBezTo>
                  <a:cubicBezTo>
                    <a:pt x="31545" y="24906"/>
                    <a:pt x="33449" y="28383"/>
                    <a:pt x="33449" y="32126"/>
                  </a:cubicBezTo>
                  <a:close/>
                </a:path>
              </a:pathLst>
            </a:custGeom>
            <a:solidFill>
              <a:srgbClr val="6D6E71"/>
            </a:solidFill>
            <a:ln w="9525" cap="flat">
              <a:noFill/>
              <a:prstDash val="solid"/>
              <a:miter/>
            </a:ln>
          </p:spPr>
          <p:txBody>
            <a:bodyPr rtlCol="0" anchor="ctr"/>
            <a:lstStyle/>
            <a:p>
              <a:endParaRPr lang="en-US"/>
            </a:p>
          </p:txBody>
        </p:sp>
        <p:sp>
          <p:nvSpPr>
            <p:cNvPr id="497" name="Freeform: Shape 496">
              <a:extLst>
                <a:ext uri="{FF2B5EF4-FFF2-40B4-BE49-F238E27FC236}">
                  <a16:creationId xmlns:a16="http://schemas.microsoft.com/office/drawing/2014/main" id="{95E6ADAF-3565-4CF1-993D-5F8073F06A46}"/>
                </a:ext>
              </a:extLst>
            </p:cNvPr>
            <p:cNvSpPr/>
            <p:nvPr/>
          </p:nvSpPr>
          <p:spPr>
            <a:xfrm>
              <a:off x="8026947" y="4368933"/>
              <a:ext cx="52367" cy="66682"/>
            </a:xfrm>
            <a:custGeom>
              <a:avLst/>
              <a:gdLst>
                <a:gd name="connsiteX0" fmla="*/ 33451 w 36675"/>
                <a:gd name="connsiteY0" fmla="*/ 32126 h 46700"/>
                <a:gd name="connsiteX1" fmla="*/ 28689 w 36675"/>
                <a:gd name="connsiteY1" fmla="*/ 42603 h 46700"/>
                <a:gd name="connsiteX2" fmla="*/ 16687 w 36675"/>
                <a:gd name="connsiteY2" fmla="*/ 46509 h 46700"/>
                <a:gd name="connsiteX3" fmla="*/ 6304 w 36675"/>
                <a:gd name="connsiteY3" fmla="*/ 44699 h 46700"/>
                <a:gd name="connsiteX4" fmla="*/ -3221 w 36675"/>
                <a:gd name="connsiteY4" fmla="*/ 39651 h 46700"/>
                <a:gd name="connsiteX5" fmla="*/ 1351 w 36675"/>
                <a:gd name="connsiteY5" fmla="*/ 32126 h 46700"/>
                <a:gd name="connsiteX6" fmla="*/ 16783 w 36675"/>
                <a:gd name="connsiteY6" fmla="*/ 38127 h 46700"/>
                <a:gd name="connsiteX7" fmla="*/ 21927 w 36675"/>
                <a:gd name="connsiteY7" fmla="*/ 36602 h 46700"/>
                <a:gd name="connsiteX8" fmla="*/ 23831 w 36675"/>
                <a:gd name="connsiteY8" fmla="*/ 32793 h 46700"/>
                <a:gd name="connsiteX9" fmla="*/ 14783 w 36675"/>
                <a:gd name="connsiteY9" fmla="*/ 26697 h 46700"/>
                <a:gd name="connsiteX10" fmla="*/ 13734 w 36675"/>
                <a:gd name="connsiteY10" fmla="*/ 26697 h 46700"/>
                <a:gd name="connsiteX11" fmla="*/ -554 w 36675"/>
                <a:gd name="connsiteY11" fmla="*/ 13838 h 46700"/>
                <a:gd name="connsiteX12" fmla="*/ 4400 w 36675"/>
                <a:gd name="connsiteY12" fmla="*/ 3646 h 46700"/>
                <a:gd name="connsiteX13" fmla="*/ 17259 w 36675"/>
                <a:gd name="connsiteY13" fmla="*/ -164 h 46700"/>
                <a:gd name="connsiteX14" fmla="*/ 32119 w 36675"/>
                <a:gd name="connsiteY14" fmla="*/ 4503 h 46700"/>
                <a:gd name="connsiteX15" fmla="*/ 28498 w 36675"/>
                <a:gd name="connsiteY15" fmla="*/ 11647 h 46700"/>
                <a:gd name="connsiteX16" fmla="*/ 16497 w 36675"/>
                <a:gd name="connsiteY16" fmla="*/ 7933 h 46700"/>
                <a:gd name="connsiteX17" fmla="*/ 10876 w 36675"/>
                <a:gd name="connsiteY17" fmla="*/ 9170 h 46700"/>
                <a:gd name="connsiteX18" fmla="*/ 8781 w 36675"/>
                <a:gd name="connsiteY18" fmla="*/ 12885 h 46700"/>
                <a:gd name="connsiteX19" fmla="*/ 10971 w 36675"/>
                <a:gd name="connsiteY19" fmla="*/ 16124 h 46700"/>
                <a:gd name="connsiteX20" fmla="*/ 15259 w 36675"/>
                <a:gd name="connsiteY20" fmla="*/ 17648 h 46700"/>
                <a:gd name="connsiteX21" fmla="*/ 20213 w 36675"/>
                <a:gd name="connsiteY21" fmla="*/ 18981 h 46700"/>
                <a:gd name="connsiteX22" fmla="*/ 24403 w 36675"/>
                <a:gd name="connsiteY22" fmla="*/ 20505 h 46700"/>
                <a:gd name="connsiteX23" fmla="*/ 28689 w 36675"/>
                <a:gd name="connsiteY23" fmla="*/ 22886 h 46700"/>
                <a:gd name="connsiteX24" fmla="*/ 33451 w 36675"/>
                <a:gd name="connsiteY24" fmla="*/ 32126 h 4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75" h="46700">
                  <a:moveTo>
                    <a:pt x="33451" y="32126"/>
                  </a:moveTo>
                  <a:cubicBezTo>
                    <a:pt x="33547" y="36165"/>
                    <a:pt x="31833" y="40041"/>
                    <a:pt x="28689" y="42603"/>
                  </a:cubicBezTo>
                  <a:cubicBezTo>
                    <a:pt x="25259" y="45280"/>
                    <a:pt x="21068" y="46661"/>
                    <a:pt x="16687" y="46509"/>
                  </a:cubicBezTo>
                  <a:cubicBezTo>
                    <a:pt x="13164" y="46442"/>
                    <a:pt x="9639" y="45832"/>
                    <a:pt x="6304" y="44699"/>
                  </a:cubicBezTo>
                  <a:cubicBezTo>
                    <a:pt x="2877" y="43546"/>
                    <a:pt x="-363" y="41842"/>
                    <a:pt x="-3221" y="39651"/>
                  </a:cubicBezTo>
                  <a:lnTo>
                    <a:pt x="1351" y="32126"/>
                  </a:lnTo>
                  <a:cubicBezTo>
                    <a:pt x="5734" y="35755"/>
                    <a:pt x="11162" y="37860"/>
                    <a:pt x="16783" y="38127"/>
                  </a:cubicBezTo>
                  <a:cubicBezTo>
                    <a:pt x="18592" y="38251"/>
                    <a:pt x="20496" y="37708"/>
                    <a:pt x="21927" y="36602"/>
                  </a:cubicBezTo>
                  <a:cubicBezTo>
                    <a:pt x="23164" y="35726"/>
                    <a:pt x="23831" y="34297"/>
                    <a:pt x="23831" y="32793"/>
                  </a:cubicBezTo>
                  <a:cubicBezTo>
                    <a:pt x="23831" y="30507"/>
                    <a:pt x="20782" y="28506"/>
                    <a:pt x="14783" y="26697"/>
                  </a:cubicBezTo>
                  <a:lnTo>
                    <a:pt x="13734" y="26697"/>
                  </a:lnTo>
                  <a:cubicBezTo>
                    <a:pt x="4209" y="24154"/>
                    <a:pt x="-554" y="19867"/>
                    <a:pt x="-554" y="13838"/>
                  </a:cubicBezTo>
                  <a:cubicBezTo>
                    <a:pt x="-649" y="9847"/>
                    <a:pt x="1258" y="6056"/>
                    <a:pt x="4400" y="3646"/>
                  </a:cubicBezTo>
                  <a:cubicBezTo>
                    <a:pt x="8116" y="998"/>
                    <a:pt x="12688" y="-345"/>
                    <a:pt x="17259" y="-164"/>
                  </a:cubicBezTo>
                  <a:cubicBezTo>
                    <a:pt x="22594" y="-107"/>
                    <a:pt x="27735" y="1513"/>
                    <a:pt x="32119" y="4503"/>
                  </a:cubicBezTo>
                  <a:lnTo>
                    <a:pt x="28498" y="11647"/>
                  </a:lnTo>
                  <a:cubicBezTo>
                    <a:pt x="24975" y="9218"/>
                    <a:pt x="20782" y="7923"/>
                    <a:pt x="16497" y="7933"/>
                  </a:cubicBezTo>
                  <a:cubicBezTo>
                    <a:pt x="14592" y="7837"/>
                    <a:pt x="12592" y="8266"/>
                    <a:pt x="10876" y="9170"/>
                  </a:cubicBezTo>
                  <a:cubicBezTo>
                    <a:pt x="9544" y="9923"/>
                    <a:pt x="8685" y="11352"/>
                    <a:pt x="8781" y="12885"/>
                  </a:cubicBezTo>
                  <a:cubicBezTo>
                    <a:pt x="8685" y="14334"/>
                    <a:pt x="9639" y="15657"/>
                    <a:pt x="10971" y="16124"/>
                  </a:cubicBezTo>
                  <a:cubicBezTo>
                    <a:pt x="12306" y="16791"/>
                    <a:pt x="13734" y="17305"/>
                    <a:pt x="15259" y="17648"/>
                  </a:cubicBezTo>
                  <a:cubicBezTo>
                    <a:pt x="16973" y="17991"/>
                    <a:pt x="18592" y="18429"/>
                    <a:pt x="20213" y="18981"/>
                  </a:cubicBezTo>
                  <a:lnTo>
                    <a:pt x="24403" y="20505"/>
                  </a:lnTo>
                  <a:cubicBezTo>
                    <a:pt x="25926" y="21191"/>
                    <a:pt x="27356" y="21991"/>
                    <a:pt x="28689" y="22886"/>
                  </a:cubicBezTo>
                  <a:cubicBezTo>
                    <a:pt x="31738" y="24944"/>
                    <a:pt x="33547" y="28430"/>
                    <a:pt x="33451" y="32126"/>
                  </a:cubicBezTo>
                  <a:close/>
                </a:path>
              </a:pathLst>
            </a:custGeom>
            <a:solidFill>
              <a:srgbClr val="6D6E71"/>
            </a:solidFill>
            <a:ln w="9525" cap="flat">
              <a:noFill/>
              <a:prstDash val="solid"/>
              <a:miter/>
            </a:ln>
          </p:spPr>
          <p:txBody>
            <a:bodyPr rtlCol="0" anchor="ctr"/>
            <a:lstStyle/>
            <a:p>
              <a:endParaRPr lang="en-US"/>
            </a:p>
          </p:txBody>
        </p:sp>
        <p:sp>
          <p:nvSpPr>
            <p:cNvPr id="498" name="Freeform: Shape 497">
              <a:extLst>
                <a:ext uri="{FF2B5EF4-FFF2-40B4-BE49-F238E27FC236}">
                  <a16:creationId xmlns:a16="http://schemas.microsoft.com/office/drawing/2014/main" id="{BAF5C71D-DFDC-4839-A45E-2ACA2601E37C}"/>
                </a:ext>
              </a:extLst>
            </p:cNvPr>
            <p:cNvSpPr/>
            <p:nvPr/>
          </p:nvSpPr>
          <p:spPr>
            <a:xfrm>
              <a:off x="8123063" y="4367713"/>
              <a:ext cx="58046" cy="67894"/>
            </a:xfrm>
            <a:custGeom>
              <a:avLst/>
              <a:gdLst>
                <a:gd name="connsiteX0" fmla="*/ 37193 w 40652"/>
                <a:gd name="connsiteY0" fmla="*/ 46600 h 47549"/>
                <a:gd name="connsiteX1" fmla="*/ 28431 w 40652"/>
                <a:gd name="connsiteY1" fmla="*/ 46600 h 47549"/>
                <a:gd name="connsiteX2" fmla="*/ 28431 w 40652"/>
                <a:gd name="connsiteY2" fmla="*/ 40504 h 47549"/>
                <a:gd name="connsiteX3" fmla="*/ 13285 w 40652"/>
                <a:gd name="connsiteY3" fmla="*/ 47362 h 47549"/>
                <a:gd name="connsiteX4" fmla="*/ 1475 w 40652"/>
                <a:gd name="connsiteY4" fmla="*/ 43266 h 47549"/>
                <a:gd name="connsiteX5" fmla="*/ -3193 w 40652"/>
                <a:gd name="connsiteY5" fmla="*/ 32503 h 47549"/>
                <a:gd name="connsiteX6" fmla="*/ 1761 w 40652"/>
                <a:gd name="connsiteY6" fmla="*/ 22502 h 47549"/>
                <a:gd name="connsiteX7" fmla="*/ 15190 w 40652"/>
                <a:gd name="connsiteY7" fmla="*/ 19072 h 47549"/>
                <a:gd name="connsiteX8" fmla="*/ 27668 w 40652"/>
                <a:gd name="connsiteY8" fmla="*/ 19072 h 47549"/>
                <a:gd name="connsiteX9" fmla="*/ 27668 w 40652"/>
                <a:gd name="connsiteY9" fmla="*/ 17358 h 47549"/>
                <a:gd name="connsiteX10" fmla="*/ 17571 w 40652"/>
                <a:gd name="connsiteY10" fmla="*/ 7833 h 47549"/>
                <a:gd name="connsiteX11" fmla="*/ 4333 w 40652"/>
                <a:gd name="connsiteY11" fmla="*/ 12500 h 47549"/>
                <a:gd name="connsiteX12" fmla="*/ 47 w 40652"/>
                <a:gd name="connsiteY12" fmla="*/ 6499 h 47549"/>
                <a:gd name="connsiteX13" fmla="*/ 19097 w 40652"/>
                <a:gd name="connsiteY13" fmla="*/ -168 h 47549"/>
                <a:gd name="connsiteX14" fmla="*/ 32240 w 40652"/>
                <a:gd name="connsiteY14" fmla="*/ 3928 h 47549"/>
                <a:gd name="connsiteX15" fmla="*/ 37384 w 40652"/>
                <a:gd name="connsiteY15" fmla="*/ 16786 h 47549"/>
                <a:gd name="connsiteX16" fmla="*/ 27668 w 40652"/>
                <a:gd name="connsiteY16" fmla="*/ 29646 h 47549"/>
                <a:gd name="connsiteX17" fmla="*/ 27668 w 40652"/>
                <a:gd name="connsiteY17" fmla="*/ 25835 h 47549"/>
                <a:gd name="connsiteX18" fmla="*/ 16811 w 40652"/>
                <a:gd name="connsiteY18" fmla="*/ 25835 h 47549"/>
                <a:gd name="connsiteX19" fmla="*/ 6523 w 40652"/>
                <a:gd name="connsiteY19" fmla="*/ 32312 h 47549"/>
                <a:gd name="connsiteX20" fmla="*/ 9095 w 40652"/>
                <a:gd name="connsiteY20" fmla="*/ 37456 h 47549"/>
                <a:gd name="connsiteX21" fmla="*/ 16239 w 40652"/>
                <a:gd name="connsiteY21" fmla="*/ 39171 h 47549"/>
                <a:gd name="connsiteX22" fmla="*/ 24241 w 40652"/>
                <a:gd name="connsiteY22" fmla="*/ 36599 h 47549"/>
                <a:gd name="connsiteX23" fmla="*/ 27573 w 40652"/>
                <a:gd name="connsiteY23" fmla="*/ 29646 h 4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2" h="47549">
                  <a:moveTo>
                    <a:pt x="37193" y="46600"/>
                  </a:moveTo>
                  <a:lnTo>
                    <a:pt x="28431" y="46600"/>
                  </a:lnTo>
                  <a:lnTo>
                    <a:pt x="28431" y="40504"/>
                  </a:lnTo>
                  <a:cubicBezTo>
                    <a:pt x="24715" y="44990"/>
                    <a:pt x="19097" y="47514"/>
                    <a:pt x="13285" y="47362"/>
                  </a:cubicBezTo>
                  <a:cubicBezTo>
                    <a:pt x="9000" y="47486"/>
                    <a:pt x="4809" y="46028"/>
                    <a:pt x="1475" y="43266"/>
                  </a:cubicBezTo>
                  <a:cubicBezTo>
                    <a:pt x="-1669" y="40580"/>
                    <a:pt x="-3383" y="36618"/>
                    <a:pt x="-3193" y="32503"/>
                  </a:cubicBezTo>
                  <a:cubicBezTo>
                    <a:pt x="-3479" y="28521"/>
                    <a:pt x="-1574" y="24712"/>
                    <a:pt x="1761" y="22502"/>
                  </a:cubicBezTo>
                  <a:cubicBezTo>
                    <a:pt x="5760" y="20025"/>
                    <a:pt x="10428" y="18825"/>
                    <a:pt x="15190" y="19072"/>
                  </a:cubicBezTo>
                  <a:lnTo>
                    <a:pt x="27668" y="19072"/>
                  </a:lnTo>
                  <a:lnTo>
                    <a:pt x="27668" y="17358"/>
                  </a:lnTo>
                  <a:cubicBezTo>
                    <a:pt x="27668" y="11357"/>
                    <a:pt x="24241" y="7833"/>
                    <a:pt x="17571" y="7833"/>
                  </a:cubicBezTo>
                  <a:cubicBezTo>
                    <a:pt x="12809" y="7995"/>
                    <a:pt x="8142" y="9624"/>
                    <a:pt x="4333" y="12500"/>
                  </a:cubicBezTo>
                  <a:lnTo>
                    <a:pt x="47" y="6499"/>
                  </a:lnTo>
                  <a:cubicBezTo>
                    <a:pt x="5381" y="2071"/>
                    <a:pt x="12144" y="-292"/>
                    <a:pt x="19097" y="-168"/>
                  </a:cubicBezTo>
                  <a:cubicBezTo>
                    <a:pt x="23859" y="-330"/>
                    <a:pt x="28431" y="1118"/>
                    <a:pt x="32240" y="3928"/>
                  </a:cubicBezTo>
                  <a:cubicBezTo>
                    <a:pt x="35861" y="7157"/>
                    <a:pt x="37765" y="11929"/>
                    <a:pt x="37384" y="16786"/>
                  </a:cubicBezTo>
                  <a:close/>
                  <a:moveTo>
                    <a:pt x="27668" y="29646"/>
                  </a:moveTo>
                  <a:lnTo>
                    <a:pt x="27668" y="25835"/>
                  </a:lnTo>
                  <a:lnTo>
                    <a:pt x="16811" y="25835"/>
                  </a:lnTo>
                  <a:cubicBezTo>
                    <a:pt x="9953" y="25835"/>
                    <a:pt x="6523" y="27931"/>
                    <a:pt x="6523" y="32312"/>
                  </a:cubicBezTo>
                  <a:cubicBezTo>
                    <a:pt x="6428" y="34351"/>
                    <a:pt x="7381" y="36294"/>
                    <a:pt x="9095" y="37456"/>
                  </a:cubicBezTo>
                  <a:cubicBezTo>
                    <a:pt x="11286" y="38713"/>
                    <a:pt x="13762" y="39313"/>
                    <a:pt x="16239" y="39171"/>
                  </a:cubicBezTo>
                  <a:cubicBezTo>
                    <a:pt x="19097" y="39228"/>
                    <a:pt x="21955" y="38322"/>
                    <a:pt x="24241" y="36599"/>
                  </a:cubicBezTo>
                  <a:cubicBezTo>
                    <a:pt x="26431" y="34980"/>
                    <a:pt x="27668" y="32369"/>
                    <a:pt x="27573" y="29646"/>
                  </a:cubicBezTo>
                  <a:close/>
                </a:path>
              </a:pathLst>
            </a:custGeom>
            <a:solidFill>
              <a:srgbClr val="6D6E71"/>
            </a:solidFill>
            <a:ln w="9525" cap="flat">
              <a:noFill/>
              <a:prstDash val="solid"/>
              <a:miter/>
            </a:ln>
          </p:spPr>
          <p:txBody>
            <a:bodyPr rtlCol="0" anchor="ctr"/>
            <a:lstStyle/>
            <a:p>
              <a:endParaRPr lang="en-US"/>
            </a:p>
          </p:txBody>
        </p:sp>
        <p:sp>
          <p:nvSpPr>
            <p:cNvPr id="499" name="Freeform: Shape 498">
              <a:extLst>
                <a:ext uri="{FF2B5EF4-FFF2-40B4-BE49-F238E27FC236}">
                  <a16:creationId xmlns:a16="http://schemas.microsoft.com/office/drawing/2014/main" id="{2E7AE986-4464-43B9-BB74-579077472D55}"/>
                </a:ext>
              </a:extLst>
            </p:cNvPr>
            <p:cNvSpPr/>
            <p:nvPr/>
          </p:nvSpPr>
          <p:spPr>
            <a:xfrm>
              <a:off x="8194780" y="4348691"/>
              <a:ext cx="45289" cy="86911"/>
            </a:xfrm>
            <a:custGeom>
              <a:avLst/>
              <a:gdLst>
                <a:gd name="connsiteX0" fmla="*/ 12115 w 31718"/>
                <a:gd name="connsiteY0" fmla="*/ 22109 h 60867"/>
                <a:gd name="connsiteX1" fmla="*/ 12115 w 31718"/>
                <a:gd name="connsiteY1" fmla="*/ 45254 h 60867"/>
                <a:gd name="connsiteX2" fmla="*/ 13829 w 31718"/>
                <a:gd name="connsiteY2" fmla="*/ 50398 h 60867"/>
                <a:gd name="connsiteX3" fmla="*/ 18687 w 31718"/>
                <a:gd name="connsiteY3" fmla="*/ 52303 h 60867"/>
                <a:gd name="connsiteX4" fmla="*/ 24591 w 31718"/>
                <a:gd name="connsiteY4" fmla="*/ 49350 h 60867"/>
                <a:gd name="connsiteX5" fmla="*/ 28498 w 31718"/>
                <a:gd name="connsiteY5" fmla="*/ 56112 h 60867"/>
                <a:gd name="connsiteX6" fmla="*/ 17352 w 31718"/>
                <a:gd name="connsiteY6" fmla="*/ 60685 h 60867"/>
                <a:gd name="connsiteX7" fmla="*/ 6876 w 31718"/>
                <a:gd name="connsiteY7" fmla="*/ 56399 h 60867"/>
                <a:gd name="connsiteX8" fmla="*/ 2495 w 31718"/>
                <a:gd name="connsiteY8" fmla="*/ 44968 h 60867"/>
                <a:gd name="connsiteX9" fmla="*/ 2495 w 31718"/>
                <a:gd name="connsiteY9" fmla="*/ 22109 h 60867"/>
                <a:gd name="connsiteX10" fmla="*/ -3221 w 31718"/>
                <a:gd name="connsiteY10" fmla="*/ 22109 h 60867"/>
                <a:gd name="connsiteX11" fmla="*/ -3221 w 31718"/>
                <a:gd name="connsiteY11" fmla="*/ 14394 h 60867"/>
                <a:gd name="connsiteX12" fmla="*/ 2495 w 31718"/>
                <a:gd name="connsiteY12" fmla="*/ 14394 h 60867"/>
                <a:gd name="connsiteX13" fmla="*/ 2495 w 31718"/>
                <a:gd name="connsiteY13" fmla="*/ -180 h 60867"/>
                <a:gd name="connsiteX14" fmla="*/ 12020 w 31718"/>
                <a:gd name="connsiteY14" fmla="*/ -180 h 60867"/>
                <a:gd name="connsiteX15" fmla="*/ 12020 w 31718"/>
                <a:gd name="connsiteY15" fmla="*/ 14203 h 60867"/>
                <a:gd name="connsiteX16" fmla="*/ 24022 w 31718"/>
                <a:gd name="connsiteY16" fmla="*/ 14203 h 60867"/>
                <a:gd name="connsiteX17" fmla="*/ 24022 w 31718"/>
                <a:gd name="connsiteY17" fmla="*/ 21918 h 60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867">
                  <a:moveTo>
                    <a:pt x="12115" y="22109"/>
                  </a:moveTo>
                  <a:lnTo>
                    <a:pt x="12115" y="45254"/>
                  </a:lnTo>
                  <a:cubicBezTo>
                    <a:pt x="12020" y="47121"/>
                    <a:pt x="12685" y="48950"/>
                    <a:pt x="13829" y="50398"/>
                  </a:cubicBezTo>
                  <a:cubicBezTo>
                    <a:pt x="15066" y="51741"/>
                    <a:pt x="16878" y="52446"/>
                    <a:pt x="18687" y="52303"/>
                  </a:cubicBezTo>
                  <a:cubicBezTo>
                    <a:pt x="20973" y="52188"/>
                    <a:pt x="23164" y="51122"/>
                    <a:pt x="24591" y="49350"/>
                  </a:cubicBezTo>
                  <a:lnTo>
                    <a:pt x="28498" y="56112"/>
                  </a:lnTo>
                  <a:cubicBezTo>
                    <a:pt x="25545" y="59018"/>
                    <a:pt x="21545" y="60656"/>
                    <a:pt x="17352" y="60685"/>
                  </a:cubicBezTo>
                  <a:cubicBezTo>
                    <a:pt x="13448" y="60761"/>
                    <a:pt x="9639" y="59208"/>
                    <a:pt x="6876" y="56399"/>
                  </a:cubicBezTo>
                  <a:cubicBezTo>
                    <a:pt x="3923" y="53350"/>
                    <a:pt x="2304" y="49216"/>
                    <a:pt x="2495" y="44968"/>
                  </a:cubicBezTo>
                  <a:lnTo>
                    <a:pt x="2495" y="22109"/>
                  </a:lnTo>
                  <a:lnTo>
                    <a:pt x="-3221" y="22109"/>
                  </a:lnTo>
                  <a:lnTo>
                    <a:pt x="-3221" y="14394"/>
                  </a:lnTo>
                  <a:lnTo>
                    <a:pt x="2495" y="14394"/>
                  </a:lnTo>
                  <a:lnTo>
                    <a:pt x="2495" y="-180"/>
                  </a:lnTo>
                  <a:lnTo>
                    <a:pt x="12020" y="-180"/>
                  </a:lnTo>
                  <a:lnTo>
                    <a:pt x="12020" y="14203"/>
                  </a:lnTo>
                  <a:lnTo>
                    <a:pt x="24022" y="14203"/>
                  </a:lnTo>
                  <a:lnTo>
                    <a:pt x="24022" y="21918"/>
                  </a:lnTo>
                  <a:close/>
                </a:path>
              </a:pathLst>
            </a:custGeom>
            <a:solidFill>
              <a:srgbClr val="6D6E71"/>
            </a:solidFill>
            <a:ln w="9525" cap="flat">
              <a:noFill/>
              <a:prstDash val="solid"/>
              <a:miter/>
            </a:ln>
          </p:spPr>
          <p:txBody>
            <a:bodyPr rtlCol="0" anchor="ctr"/>
            <a:lstStyle/>
            <a:p>
              <a:endParaRPr lang="en-US"/>
            </a:p>
          </p:txBody>
        </p:sp>
        <p:sp>
          <p:nvSpPr>
            <p:cNvPr id="500" name="Freeform: Shape 499">
              <a:extLst>
                <a:ext uri="{FF2B5EF4-FFF2-40B4-BE49-F238E27FC236}">
                  <a16:creationId xmlns:a16="http://schemas.microsoft.com/office/drawing/2014/main" id="{96B62606-71FA-4BF2-976E-7EF15D4BEC80}"/>
                </a:ext>
              </a:extLst>
            </p:cNvPr>
            <p:cNvSpPr/>
            <p:nvPr/>
          </p:nvSpPr>
          <p:spPr>
            <a:xfrm>
              <a:off x="8280014" y="4367711"/>
              <a:ext cx="58046" cy="67899"/>
            </a:xfrm>
            <a:custGeom>
              <a:avLst/>
              <a:gdLst>
                <a:gd name="connsiteX0" fmla="*/ 37193 w 40652"/>
                <a:gd name="connsiteY0" fmla="*/ 46603 h 47552"/>
                <a:gd name="connsiteX1" fmla="*/ 28431 w 40652"/>
                <a:gd name="connsiteY1" fmla="*/ 46603 h 47552"/>
                <a:gd name="connsiteX2" fmla="*/ 28431 w 40652"/>
                <a:gd name="connsiteY2" fmla="*/ 40507 h 47552"/>
                <a:gd name="connsiteX3" fmla="*/ 13285 w 40652"/>
                <a:gd name="connsiteY3" fmla="*/ 47365 h 47552"/>
                <a:gd name="connsiteX4" fmla="*/ 1475 w 40652"/>
                <a:gd name="connsiteY4" fmla="*/ 43269 h 47552"/>
                <a:gd name="connsiteX5" fmla="*/ -3193 w 40652"/>
                <a:gd name="connsiteY5" fmla="*/ 32506 h 47552"/>
                <a:gd name="connsiteX6" fmla="*/ 1761 w 40652"/>
                <a:gd name="connsiteY6" fmla="*/ 22505 h 47552"/>
                <a:gd name="connsiteX7" fmla="*/ 15190 w 40652"/>
                <a:gd name="connsiteY7" fmla="*/ 19075 h 47552"/>
                <a:gd name="connsiteX8" fmla="*/ 27668 w 40652"/>
                <a:gd name="connsiteY8" fmla="*/ 19075 h 47552"/>
                <a:gd name="connsiteX9" fmla="*/ 27668 w 40652"/>
                <a:gd name="connsiteY9" fmla="*/ 17361 h 47552"/>
                <a:gd name="connsiteX10" fmla="*/ 17571 w 40652"/>
                <a:gd name="connsiteY10" fmla="*/ 7836 h 47552"/>
                <a:gd name="connsiteX11" fmla="*/ 4333 w 40652"/>
                <a:gd name="connsiteY11" fmla="*/ 12503 h 47552"/>
                <a:gd name="connsiteX12" fmla="*/ 47 w 40652"/>
                <a:gd name="connsiteY12" fmla="*/ 6502 h 47552"/>
                <a:gd name="connsiteX13" fmla="*/ 19097 w 40652"/>
                <a:gd name="connsiteY13" fmla="*/ -165 h 47552"/>
                <a:gd name="connsiteX14" fmla="*/ 32240 w 40652"/>
                <a:gd name="connsiteY14" fmla="*/ 3931 h 47552"/>
                <a:gd name="connsiteX15" fmla="*/ 37384 w 40652"/>
                <a:gd name="connsiteY15" fmla="*/ 16789 h 47552"/>
                <a:gd name="connsiteX16" fmla="*/ 27668 w 40652"/>
                <a:gd name="connsiteY16" fmla="*/ 29648 h 47552"/>
                <a:gd name="connsiteX17" fmla="*/ 27668 w 40652"/>
                <a:gd name="connsiteY17" fmla="*/ 25838 h 47552"/>
                <a:gd name="connsiteX18" fmla="*/ 16906 w 40652"/>
                <a:gd name="connsiteY18" fmla="*/ 25838 h 47552"/>
                <a:gd name="connsiteX19" fmla="*/ 6523 w 40652"/>
                <a:gd name="connsiteY19" fmla="*/ 32315 h 47552"/>
                <a:gd name="connsiteX20" fmla="*/ 9095 w 40652"/>
                <a:gd name="connsiteY20" fmla="*/ 37458 h 47552"/>
                <a:gd name="connsiteX21" fmla="*/ 16239 w 40652"/>
                <a:gd name="connsiteY21" fmla="*/ 39173 h 47552"/>
                <a:gd name="connsiteX22" fmla="*/ 24238 w 40652"/>
                <a:gd name="connsiteY22" fmla="*/ 36602 h 47552"/>
                <a:gd name="connsiteX23" fmla="*/ 27668 w 40652"/>
                <a:gd name="connsiteY23" fmla="*/ 29648 h 47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2" h="47552">
                  <a:moveTo>
                    <a:pt x="37193" y="46603"/>
                  </a:moveTo>
                  <a:lnTo>
                    <a:pt x="28431" y="46603"/>
                  </a:lnTo>
                  <a:lnTo>
                    <a:pt x="28431" y="40507"/>
                  </a:lnTo>
                  <a:cubicBezTo>
                    <a:pt x="24715" y="44993"/>
                    <a:pt x="19097" y="47517"/>
                    <a:pt x="13285" y="47365"/>
                  </a:cubicBezTo>
                  <a:cubicBezTo>
                    <a:pt x="9000" y="47489"/>
                    <a:pt x="4809" y="46031"/>
                    <a:pt x="1475" y="43269"/>
                  </a:cubicBezTo>
                  <a:cubicBezTo>
                    <a:pt x="-1669" y="40583"/>
                    <a:pt x="-3383" y="36621"/>
                    <a:pt x="-3193" y="32506"/>
                  </a:cubicBezTo>
                  <a:cubicBezTo>
                    <a:pt x="-3479" y="28524"/>
                    <a:pt x="-1574" y="24714"/>
                    <a:pt x="1761" y="22505"/>
                  </a:cubicBezTo>
                  <a:cubicBezTo>
                    <a:pt x="5760" y="20028"/>
                    <a:pt x="10428" y="18828"/>
                    <a:pt x="15190" y="19075"/>
                  </a:cubicBezTo>
                  <a:lnTo>
                    <a:pt x="27668" y="19075"/>
                  </a:lnTo>
                  <a:lnTo>
                    <a:pt x="27668" y="17361"/>
                  </a:lnTo>
                  <a:cubicBezTo>
                    <a:pt x="27668" y="11360"/>
                    <a:pt x="24238" y="7836"/>
                    <a:pt x="17571" y="7836"/>
                  </a:cubicBezTo>
                  <a:cubicBezTo>
                    <a:pt x="12809" y="7998"/>
                    <a:pt x="8142" y="9626"/>
                    <a:pt x="4333" y="12503"/>
                  </a:cubicBezTo>
                  <a:lnTo>
                    <a:pt x="47" y="6502"/>
                  </a:lnTo>
                  <a:cubicBezTo>
                    <a:pt x="5379" y="2073"/>
                    <a:pt x="12144" y="-289"/>
                    <a:pt x="19097" y="-165"/>
                  </a:cubicBezTo>
                  <a:cubicBezTo>
                    <a:pt x="23859" y="-346"/>
                    <a:pt x="28431" y="1102"/>
                    <a:pt x="32240" y="3931"/>
                  </a:cubicBezTo>
                  <a:cubicBezTo>
                    <a:pt x="35861" y="7160"/>
                    <a:pt x="37765" y="11932"/>
                    <a:pt x="37384" y="16789"/>
                  </a:cubicBezTo>
                  <a:close/>
                  <a:moveTo>
                    <a:pt x="27668" y="29648"/>
                  </a:moveTo>
                  <a:lnTo>
                    <a:pt x="27668" y="25838"/>
                  </a:lnTo>
                  <a:lnTo>
                    <a:pt x="16906" y="25838"/>
                  </a:lnTo>
                  <a:cubicBezTo>
                    <a:pt x="9951" y="25838"/>
                    <a:pt x="6523" y="27933"/>
                    <a:pt x="6523" y="32315"/>
                  </a:cubicBezTo>
                  <a:cubicBezTo>
                    <a:pt x="6428" y="34353"/>
                    <a:pt x="7381" y="36297"/>
                    <a:pt x="9095" y="37458"/>
                  </a:cubicBezTo>
                  <a:cubicBezTo>
                    <a:pt x="11286" y="38716"/>
                    <a:pt x="13762" y="39316"/>
                    <a:pt x="16239" y="39173"/>
                  </a:cubicBezTo>
                  <a:cubicBezTo>
                    <a:pt x="19097" y="39230"/>
                    <a:pt x="21952" y="38325"/>
                    <a:pt x="24238" y="36602"/>
                  </a:cubicBezTo>
                  <a:cubicBezTo>
                    <a:pt x="26524" y="35001"/>
                    <a:pt x="27764" y="32391"/>
                    <a:pt x="27668" y="29648"/>
                  </a:cubicBezTo>
                  <a:close/>
                </a:path>
              </a:pathLst>
            </a:custGeom>
            <a:solidFill>
              <a:srgbClr val="6D6E71"/>
            </a:solidFill>
            <a:ln w="9525" cap="flat">
              <a:noFill/>
              <a:prstDash val="solid"/>
              <a:miter/>
            </a:ln>
          </p:spPr>
          <p:txBody>
            <a:bodyPr rtlCol="0" anchor="ctr"/>
            <a:lstStyle/>
            <a:p>
              <a:endParaRPr lang="en-US"/>
            </a:p>
          </p:txBody>
        </p:sp>
        <p:sp>
          <p:nvSpPr>
            <p:cNvPr id="501" name="Freeform: Shape 500">
              <a:extLst>
                <a:ext uri="{FF2B5EF4-FFF2-40B4-BE49-F238E27FC236}">
                  <a16:creationId xmlns:a16="http://schemas.microsoft.com/office/drawing/2014/main" id="{AF77EAE3-3250-41EA-AE61-915ECF125597}"/>
                </a:ext>
              </a:extLst>
            </p:cNvPr>
            <p:cNvSpPr/>
            <p:nvPr/>
          </p:nvSpPr>
          <p:spPr>
            <a:xfrm>
              <a:off x="8356488" y="4368392"/>
              <a:ext cx="59918" cy="66118"/>
            </a:xfrm>
            <a:custGeom>
              <a:avLst/>
              <a:gdLst>
                <a:gd name="connsiteX0" fmla="*/ 6304 w 41963"/>
                <a:gd name="connsiteY0" fmla="*/ 21456 h 46305"/>
                <a:gd name="connsiteX1" fmla="*/ 6304 w 41963"/>
                <a:gd name="connsiteY1" fmla="*/ 46126 h 46305"/>
                <a:gd name="connsiteX2" fmla="*/ -3221 w 41963"/>
                <a:gd name="connsiteY2" fmla="*/ 46126 h 46305"/>
                <a:gd name="connsiteX3" fmla="*/ -3221 w 41963"/>
                <a:gd name="connsiteY3" fmla="*/ 596 h 46305"/>
                <a:gd name="connsiteX4" fmla="*/ 6304 w 41963"/>
                <a:gd name="connsiteY4" fmla="*/ 596 h 46305"/>
                <a:gd name="connsiteX5" fmla="*/ 6304 w 41963"/>
                <a:gd name="connsiteY5" fmla="*/ 8883 h 46305"/>
                <a:gd name="connsiteX6" fmla="*/ 12688 w 41963"/>
                <a:gd name="connsiteY6" fmla="*/ 2311 h 46305"/>
                <a:gd name="connsiteX7" fmla="*/ 21450 w 41963"/>
                <a:gd name="connsiteY7" fmla="*/ -166 h 46305"/>
                <a:gd name="connsiteX8" fmla="*/ 33928 w 41963"/>
                <a:gd name="connsiteY8" fmla="*/ 4597 h 46305"/>
                <a:gd name="connsiteX9" fmla="*/ 38691 w 41963"/>
                <a:gd name="connsiteY9" fmla="*/ 18217 h 46305"/>
                <a:gd name="connsiteX10" fmla="*/ 38691 w 41963"/>
                <a:gd name="connsiteY10" fmla="*/ 46126 h 46305"/>
                <a:gd name="connsiteX11" fmla="*/ 29166 w 41963"/>
                <a:gd name="connsiteY11" fmla="*/ 46126 h 46305"/>
                <a:gd name="connsiteX12" fmla="*/ 29166 w 41963"/>
                <a:gd name="connsiteY12" fmla="*/ 21170 h 46305"/>
                <a:gd name="connsiteX13" fmla="*/ 18783 w 41963"/>
                <a:gd name="connsiteY13" fmla="*/ 8502 h 46305"/>
                <a:gd name="connsiteX14" fmla="*/ 10116 w 41963"/>
                <a:gd name="connsiteY14" fmla="*/ 11836 h 46305"/>
                <a:gd name="connsiteX15" fmla="*/ 6304 w 41963"/>
                <a:gd name="connsiteY15" fmla="*/ 21456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3" h="46305">
                  <a:moveTo>
                    <a:pt x="6304" y="21456"/>
                  </a:moveTo>
                  <a:lnTo>
                    <a:pt x="6304" y="46126"/>
                  </a:lnTo>
                  <a:lnTo>
                    <a:pt x="-3221" y="46126"/>
                  </a:lnTo>
                  <a:lnTo>
                    <a:pt x="-3221" y="596"/>
                  </a:lnTo>
                  <a:lnTo>
                    <a:pt x="6304" y="596"/>
                  </a:lnTo>
                  <a:lnTo>
                    <a:pt x="6304" y="8883"/>
                  </a:lnTo>
                  <a:cubicBezTo>
                    <a:pt x="7734" y="6111"/>
                    <a:pt x="9925" y="3815"/>
                    <a:pt x="12688" y="2311"/>
                  </a:cubicBezTo>
                  <a:cubicBezTo>
                    <a:pt x="15355" y="691"/>
                    <a:pt x="18401" y="-166"/>
                    <a:pt x="21450" y="-166"/>
                  </a:cubicBezTo>
                  <a:cubicBezTo>
                    <a:pt x="26117" y="-356"/>
                    <a:pt x="30593" y="1368"/>
                    <a:pt x="33928" y="4597"/>
                  </a:cubicBezTo>
                  <a:cubicBezTo>
                    <a:pt x="37356" y="8283"/>
                    <a:pt x="39072" y="13217"/>
                    <a:pt x="38691" y="18217"/>
                  </a:cubicBezTo>
                  <a:lnTo>
                    <a:pt x="38691" y="46126"/>
                  </a:lnTo>
                  <a:lnTo>
                    <a:pt x="29166" y="46126"/>
                  </a:lnTo>
                  <a:lnTo>
                    <a:pt x="29166" y="21170"/>
                  </a:lnTo>
                  <a:cubicBezTo>
                    <a:pt x="29166" y="12693"/>
                    <a:pt x="25736" y="8502"/>
                    <a:pt x="18783" y="8502"/>
                  </a:cubicBezTo>
                  <a:cubicBezTo>
                    <a:pt x="15545" y="8454"/>
                    <a:pt x="12497" y="9655"/>
                    <a:pt x="10116" y="11836"/>
                  </a:cubicBezTo>
                  <a:cubicBezTo>
                    <a:pt x="7448" y="14322"/>
                    <a:pt x="6116" y="17846"/>
                    <a:pt x="6304" y="21456"/>
                  </a:cubicBezTo>
                  <a:close/>
                </a:path>
              </a:pathLst>
            </a:custGeom>
            <a:solidFill>
              <a:srgbClr val="6D6E71"/>
            </a:solidFill>
            <a:ln w="9525" cap="flat">
              <a:noFill/>
              <a:prstDash val="solid"/>
              <a:miter/>
            </a:ln>
          </p:spPr>
          <p:txBody>
            <a:bodyPr rtlCol="0" anchor="ctr"/>
            <a:lstStyle/>
            <a:p>
              <a:endParaRPr lang="en-US"/>
            </a:p>
          </p:txBody>
        </p:sp>
        <p:sp>
          <p:nvSpPr>
            <p:cNvPr id="502" name="Freeform: Shape 501">
              <a:extLst>
                <a:ext uri="{FF2B5EF4-FFF2-40B4-BE49-F238E27FC236}">
                  <a16:creationId xmlns:a16="http://schemas.microsoft.com/office/drawing/2014/main" id="{80854F74-30C4-458B-BF2C-BA6D5FA4F71F}"/>
                </a:ext>
              </a:extLst>
            </p:cNvPr>
            <p:cNvSpPr/>
            <p:nvPr/>
          </p:nvSpPr>
          <p:spPr>
            <a:xfrm>
              <a:off x="8425580" y="4369500"/>
              <a:ext cx="68274" cy="90986"/>
            </a:xfrm>
            <a:custGeom>
              <a:avLst/>
              <a:gdLst>
                <a:gd name="connsiteX0" fmla="*/ 8685 w 47815"/>
                <a:gd name="connsiteY0" fmla="*/ 63542 h 63721"/>
                <a:gd name="connsiteX1" fmla="*/ -2649 w 47815"/>
                <a:gd name="connsiteY1" fmla="*/ 58970 h 63721"/>
                <a:gd name="connsiteX2" fmla="*/ 1732 w 47815"/>
                <a:gd name="connsiteY2" fmla="*/ 51255 h 63721"/>
                <a:gd name="connsiteX3" fmla="*/ 7923 w 47815"/>
                <a:gd name="connsiteY3" fmla="*/ 54017 h 63721"/>
                <a:gd name="connsiteX4" fmla="*/ 13162 w 47815"/>
                <a:gd name="connsiteY4" fmla="*/ 51731 h 63721"/>
                <a:gd name="connsiteX5" fmla="*/ 15162 w 47815"/>
                <a:gd name="connsiteY5" fmla="*/ 46683 h 63721"/>
                <a:gd name="connsiteX6" fmla="*/ -3221 w 47815"/>
                <a:gd name="connsiteY6" fmla="*/ -180 h 63721"/>
                <a:gd name="connsiteX7" fmla="*/ 7067 w 47815"/>
                <a:gd name="connsiteY7" fmla="*/ -180 h 63721"/>
                <a:gd name="connsiteX8" fmla="*/ 20687 w 47815"/>
                <a:gd name="connsiteY8" fmla="*/ 33348 h 63721"/>
                <a:gd name="connsiteX9" fmla="*/ 34307 w 47815"/>
                <a:gd name="connsiteY9" fmla="*/ -180 h 63721"/>
                <a:gd name="connsiteX10" fmla="*/ 44595 w 47815"/>
                <a:gd name="connsiteY10" fmla="*/ -180 h 63721"/>
                <a:gd name="connsiteX11" fmla="*/ 22496 w 47815"/>
                <a:gd name="connsiteY11" fmla="*/ 53922 h 63721"/>
                <a:gd name="connsiteX12" fmla="*/ 16783 w 47815"/>
                <a:gd name="connsiteY12" fmla="*/ 60970 h 63721"/>
                <a:gd name="connsiteX13" fmla="*/ 8685 w 47815"/>
                <a:gd name="connsiteY13" fmla="*/ 63542 h 63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815" h="63721">
                  <a:moveTo>
                    <a:pt x="8685" y="63542"/>
                  </a:moveTo>
                  <a:cubicBezTo>
                    <a:pt x="4495" y="63532"/>
                    <a:pt x="400" y="61894"/>
                    <a:pt x="-2649" y="58970"/>
                  </a:cubicBezTo>
                  <a:lnTo>
                    <a:pt x="1732" y="51255"/>
                  </a:lnTo>
                  <a:cubicBezTo>
                    <a:pt x="3351" y="52903"/>
                    <a:pt x="5637" y="53884"/>
                    <a:pt x="7923" y="54017"/>
                  </a:cubicBezTo>
                  <a:cubicBezTo>
                    <a:pt x="9925" y="54093"/>
                    <a:pt x="11829" y="53255"/>
                    <a:pt x="13162" y="51731"/>
                  </a:cubicBezTo>
                  <a:cubicBezTo>
                    <a:pt x="14401" y="50359"/>
                    <a:pt x="15162" y="48559"/>
                    <a:pt x="15162" y="46683"/>
                  </a:cubicBezTo>
                  <a:cubicBezTo>
                    <a:pt x="15162" y="45854"/>
                    <a:pt x="9067" y="30233"/>
                    <a:pt x="-3221" y="-180"/>
                  </a:cubicBezTo>
                  <a:lnTo>
                    <a:pt x="7067" y="-180"/>
                  </a:lnTo>
                  <a:lnTo>
                    <a:pt x="20687" y="33348"/>
                  </a:lnTo>
                  <a:lnTo>
                    <a:pt x="34307" y="-180"/>
                  </a:lnTo>
                  <a:lnTo>
                    <a:pt x="44595" y="-180"/>
                  </a:lnTo>
                  <a:lnTo>
                    <a:pt x="22496" y="53922"/>
                  </a:lnTo>
                  <a:cubicBezTo>
                    <a:pt x="21259" y="56769"/>
                    <a:pt x="19355" y="59218"/>
                    <a:pt x="16783" y="60970"/>
                  </a:cubicBezTo>
                  <a:cubicBezTo>
                    <a:pt x="14401" y="62646"/>
                    <a:pt x="11543" y="63552"/>
                    <a:pt x="8685" y="63542"/>
                  </a:cubicBezTo>
                  <a:close/>
                </a:path>
              </a:pathLst>
            </a:custGeom>
            <a:solidFill>
              <a:srgbClr val="6D6E71"/>
            </a:solidFill>
            <a:ln w="9525" cap="flat">
              <a:noFill/>
              <a:prstDash val="solid"/>
              <a:miter/>
            </a:ln>
          </p:spPr>
          <p:txBody>
            <a:bodyPr rtlCol="0" anchor="ctr"/>
            <a:lstStyle/>
            <a:p>
              <a:endParaRPr lang="en-US"/>
            </a:p>
          </p:txBody>
        </p:sp>
        <p:sp>
          <p:nvSpPr>
            <p:cNvPr id="503" name="Freeform: Shape 502">
              <a:extLst>
                <a:ext uri="{FF2B5EF4-FFF2-40B4-BE49-F238E27FC236}">
                  <a16:creationId xmlns:a16="http://schemas.microsoft.com/office/drawing/2014/main" id="{B61A1E2C-C372-43EE-B427-0259F41762B5}"/>
                </a:ext>
              </a:extLst>
            </p:cNvPr>
            <p:cNvSpPr/>
            <p:nvPr/>
          </p:nvSpPr>
          <p:spPr>
            <a:xfrm>
              <a:off x="8533839" y="4368412"/>
              <a:ext cx="68547" cy="67186"/>
            </a:xfrm>
            <a:custGeom>
              <a:avLst/>
              <a:gdLst>
                <a:gd name="connsiteX0" fmla="*/ 37928 w 48006"/>
                <a:gd name="connsiteY0" fmla="*/ 40015 h 47053"/>
                <a:gd name="connsiteX1" fmla="*/ 3637 w 48006"/>
                <a:gd name="connsiteY1" fmla="*/ 40015 h 47053"/>
                <a:gd name="connsiteX2" fmla="*/ 3637 w 48006"/>
                <a:gd name="connsiteY2" fmla="*/ 6678 h 47053"/>
                <a:gd name="connsiteX3" fmla="*/ 37928 w 48006"/>
                <a:gd name="connsiteY3" fmla="*/ 6678 h 47053"/>
                <a:gd name="connsiteX4" fmla="*/ 37928 w 48006"/>
                <a:gd name="connsiteY4" fmla="*/ 40015 h 47053"/>
                <a:gd name="connsiteX5" fmla="*/ 10497 w 48006"/>
                <a:gd name="connsiteY5" fmla="*/ 34110 h 47053"/>
                <a:gd name="connsiteX6" fmla="*/ 20782 w 48006"/>
                <a:gd name="connsiteY6" fmla="*/ 38301 h 47053"/>
                <a:gd name="connsiteX7" fmla="*/ 31165 w 48006"/>
                <a:gd name="connsiteY7" fmla="*/ 34110 h 47053"/>
                <a:gd name="connsiteX8" fmla="*/ 31165 w 48006"/>
                <a:gd name="connsiteY8" fmla="*/ 12583 h 47053"/>
                <a:gd name="connsiteX9" fmla="*/ 20782 w 48006"/>
                <a:gd name="connsiteY9" fmla="*/ 8392 h 47053"/>
                <a:gd name="connsiteX10" fmla="*/ 10497 w 48006"/>
                <a:gd name="connsiteY10" fmla="*/ 12583 h 47053"/>
                <a:gd name="connsiteX11" fmla="*/ 10497 w 48006"/>
                <a:gd name="connsiteY11"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7053">
                  <a:moveTo>
                    <a:pt x="37928" y="40015"/>
                  </a:moveTo>
                  <a:cubicBezTo>
                    <a:pt x="28308" y="49159"/>
                    <a:pt x="13257" y="49159"/>
                    <a:pt x="3637" y="40015"/>
                  </a:cubicBezTo>
                  <a:cubicBezTo>
                    <a:pt x="-5507" y="30776"/>
                    <a:pt x="-5507" y="15917"/>
                    <a:pt x="3637" y="6678"/>
                  </a:cubicBezTo>
                  <a:cubicBezTo>
                    <a:pt x="13257" y="-2466"/>
                    <a:pt x="28308" y="-2466"/>
                    <a:pt x="37928" y="6678"/>
                  </a:cubicBezTo>
                  <a:cubicBezTo>
                    <a:pt x="47071" y="15917"/>
                    <a:pt x="47071" y="30776"/>
                    <a:pt x="37928" y="40015"/>
                  </a:cubicBezTo>
                  <a:close/>
                  <a:moveTo>
                    <a:pt x="10497" y="34110"/>
                  </a:moveTo>
                  <a:cubicBezTo>
                    <a:pt x="13162" y="36891"/>
                    <a:pt x="16878" y="38415"/>
                    <a:pt x="20782" y="38301"/>
                  </a:cubicBezTo>
                  <a:cubicBezTo>
                    <a:pt x="24689" y="38396"/>
                    <a:pt x="28403" y="36882"/>
                    <a:pt x="31165" y="34110"/>
                  </a:cubicBezTo>
                  <a:cubicBezTo>
                    <a:pt x="36500" y="27928"/>
                    <a:pt x="36500" y="18765"/>
                    <a:pt x="31165" y="12583"/>
                  </a:cubicBezTo>
                  <a:cubicBezTo>
                    <a:pt x="28403" y="9812"/>
                    <a:pt x="24689" y="8297"/>
                    <a:pt x="20782" y="8392"/>
                  </a:cubicBezTo>
                  <a:cubicBezTo>
                    <a:pt x="16878" y="8278"/>
                    <a:pt x="13162" y="9802"/>
                    <a:pt x="10497" y="12583"/>
                  </a:cubicBezTo>
                  <a:cubicBezTo>
                    <a:pt x="5067" y="18718"/>
                    <a:pt x="5067" y="27976"/>
                    <a:pt x="10497" y="34110"/>
                  </a:cubicBezTo>
                  <a:close/>
                </a:path>
              </a:pathLst>
            </a:custGeom>
            <a:solidFill>
              <a:srgbClr val="6D6E71"/>
            </a:solidFill>
            <a:ln w="9525" cap="flat">
              <a:noFill/>
              <a:prstDash val="solid"/>
              <a:miter/>
            </a:ln>
          </p:spPr>
          <p:txBody>
            <a:bodyPr rtlCol="0" anchor="ctr"/>
            <a:lstStyle/>
            <a:p>
              <a:endParaRPr lang="en-US"/>
            </a:p>
          </p:txBody>
        </p:sp>
        <p:sp>
          <p:nvSpPr>
            <p:cNvPr id="504" name="Freeform: Shape 503">
              <a:extLst>
                <a:ext uri="{FF2B5EF4-FFF2-40B4-BE49-F238E27FC236}">
                  <a16:creationId xmlns:a16="http://schemas.microsoft.com/office/drawing/2014/main" id="{8A9FE84D-05EF-424B-9C01-021E2A00BDB9}"/>
                </a:ext>
              </a:extLst>
            </p:cNvPr>
            <p:cNvSpPr/>
            <p:nvPr/>
          </p:nvSpPr>
          <p:spPr>
            <a:xfrm>
              <a:off x="8618030" y="4368393"/>
              <a:ext cx="59915" cy="66117"/>
            </a:xfrm>
            <a:custGeom>
              <a:avLst/>
              <a:gdLst>
                <a:gd name="connsiteX0" fmla="*/ 6304 w 41961"/>
                <a:gd name="connsiteY0" fmla="*/ 21454 h 46304"/>
                <a:gd name="connsiteX1" fmla="*/ 6304 w 41961"/>
                <a:gd name="connsiteY1" fmla="*/ 46124 h 46304"/>
                <a:gd name="connsiteX2" fmla="*/ -3221 w 41961"/>
                <a:gd name="connsiteY2" fmla="*/ 46124 h 46304"/>
                <a:gd name="connsiteX3" fmla="*/ -3221 w 41961"/>
                <a:gd name="connsiteY3" fmla="*/ 595 h 46304"/>
                <a:gd name="connsiteX4" fmla="*/ 6304 w 41961"/>
                <a:gd name="connsiteY4" fmla="*/ 595 h 46304"/>
                <a:gd name="connsiteX5" fmla="*/ 6304 w 41961"/>
                <a:gd name="connsiteY5" fmla="*/ 8882 h 46304"/>
                <a:gd name="connsiteX6" fmla="*/ 12685 w 41961"/>
                <a:gd name="connsiteY6" fmla="*/ 2310 h 46304"/>
                <a:gd name="connsiteX7" fmla="*/ 21543 w 41961"/>
                <a:gd name="connsiteY7" fmla="*/ -167 h 46304"/>
                <a:gd name="connsiteX8" fmla="*/ 33926 w 41961"/>
                <a:gd name="connsiteY8" fmla="*/ 4595 h 46304"/>
                <a:gd name="connsiteX9" fmla="*/ 38688 w 41961"/>
                <a:gd name="connsiteY9" fmla="*/ 18216 h 46304"/>
                <a:gd name="connsiteX10" fmla="*/ 38688 w 41961"/>
                <a:gd name="connsiteY10" fmla="*/ 46124 h 46304"/>
                <a:gd name="connsiteX11" fmla="*/ 29163 w 41961"/>
                <a:gd name="connsiteY11" fmla="*/ 46124 h 46304"/>
                <a:gd name="connsiteX12" fmla="*/ 29163 w 41961"/>
                <a:gd name="connsiteY12" fmla="*/ 21169 h 46304"/>
                <a:gd name="connsiteX13" fmla="*/ 18685 w 41961"/>
                <a:gd name="connsiteY13" fmla="*/ 8500 h 46304"/>
                <a:gd name="connsiteX14" fmla="*/ 10018 w 41961"/>
                <a:gd name="connsiteY14" fmla="*/ 11835 h 46304"/>
                <a:gd name="connsiteX15" fmla="*/ 6304 w 41961"/>
                <a:gd name="connsiteY15" fmla="*/ 21454 h 46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46304">
                  <a:moveTo>
                    <a:pt x="6304" y="21454"/>
                  </a:moveTo>
                  <a:lnTo>
                    <a:pt x="6304" y="46124"/>
                  </a:lnTo>
                  <a:lnTo>
                    <a:pt x="-3221" y="46124"/>
                  </a:lnTo>
                  <a:lnTo>
                    <a:pt x="-3221" y="595"/>
                  </a:lnTo>
                  <a:lnTo>
                    <a:pt x="6304" y="595"/>
                  </a:lnTo>
                  <a:lnTo>
                    <a:pt x="6304" y="8882"/>
                  </a:lnTo>
                  <a:cubicBezTo>
                    <a:pt x="7732" y="6129"/>
                    <a:pt x="10018" y="3843"/>
                    <a:pt x="12685" y="2310"/>
                  </a:cubicBezTo>
                  <a:cubicBezTo>
                    <a:pt x="15352" y="700"/>
                    <a:pt x="18399" y="-158"/>
                    <a:pt x="21543" y="-167"/>
                  </a:cubicBezTo>
                  <a:cubicBezTo>
                    <a:pt x="26115" y="-348"/>
                    <a:pt x="30591" y="1376"/>
                    <a:pt x="33926" y="4595"/>
                  </a:cubicBezTo>
                  <a:cubicBezTo>
                    <a:pt x="37356" y="8281"/>
                    <a:pt x="39070" y="13215"/>
                    <a:pt x="38688" y="18216"/>
                  </a:cubicBezTo>
                  <a:lnTo>
                    <a:pt x="38688" y="46124"/>
                  </a:lnTo>
                  <a:lnTo>
                    <a:pt x="29163" y="46124"/>
                  </a:lnTo>
                  <a:lnTo>
                    <a:pt x="29163" y="21169"/>
                  </a:lnTo>
                  <a:cubicBezTo>
                    <a:pt x="29163" y="12691"/>
                    <a:pt x="25638" y="8500"/>
                    <a:pt x="18685" y="8500"/>
                  </a:cubicBezTo>
                  <a:cubicBezTo>
                    <a:pt x="15448" y="8472"/>
                    <a:pt x="12399" y="9663"/>
                    <a:pt x="10018" y="11835"/>
                  </a:cubicBezTo>
                  <a:cubicBezTo>
                    <a:pt x="7446" y="14330"/>
                    <a:pt x="6018" y="17854"/>
                    <a:pt x="6304" y="21454"/>
                  </a:cubicBezTo>
                  <a:close/>
                </a:path>
              </a:pathLst>
            </a:custGeom>
            <a:solidFill>
              <a:srgbClr val="6D6E71"/>
            </a:solidFill>
            <a:ln w="9525" cap="flat">
              <a:noFill/>
              <a:prstDash val="solid"/>
              <a:miter/>
            </a:ln>
          </p:spPr>
          <p:txBody>
            <a:bodyPr rtlCol="0" anchor="ctr"/>
            <a:lstStyle/>
            <a:p>
              <a:endParaRPr lang="en-US"/>
            </a:p>
          </p:txBody>
        </p:sp>
        <p:sp>
          <p:nvSpPr>
            <p:cNvPr id="505" name="Freeform: Shape 504">
              <a:extLst>
                <a:ext uri="{FF2B5EF4-FFF2-40B4-BE49-F238E27FC236}">
                  <a16:creationId xmlns:a16="http://schemas.microsoft.com/office/drawing/2014/main" id="{B397F726-CDF3-4E16-A4A7-7E47DB7B9E39}"/>
                </a:ext>
              </a:extLst>
            </p:cNvPr>
            <p:cNvSpPr/>
            <p:nvPr/>
          </p:nvSpPr>
          <p:spPr>
            <a:xfrm>
              <a:off x="8693476" y="4369084"/>
              <a:ext cx="64669" cy="67210"/>
            </a:xfrm>
            <a:custGeom>
              <a:avLst/>
              <a:gdLst>
                <a:gd name="connsiteX0" fmla="*/ 41760 w 45290"/>
                <a:gd name="connsiteY0" fmla="*/ 27067 h 47070"/>
                <a:gd name="connsiteX1" fmla="*/ 6041 w 45290"/>
                <a:gd name="connsiteY1" fmla="*/ 27067 h 47070"/>
                <a:gd name="connsiteX2" fmla="*/ 10616 w 45290"/>
                <a:gd name="connsiteY2" fmla="*/ 35068 h 47070"/>
                <a:gd name="connsiteX3" fmla="*/ 20141 w 45290"/>
                <a:gd name="connsiteY3" fmla="*/ 38116 h 47070"/>
                <a:gd name="connsiteX4" fmla="*/ 33379 w 45290"/>
                <a:gd name="connsiteY4" fmla="*/ 33163 h 47070"/>
                <a:gd name="connsiteX5" fmla="*/ 38905 w 45290"/>
                <a:gd name="connsiteY5" fmla="*/ 39164 h 47070"/>
                <a:gd name="connsiteX6" fmla="*/ 19855 w 45290"/>
                <a:gd name="connsiteY6" fmla="*/ 46879 h 47070"/>
                <a:gd name="connsiteX7" fmla="*/ 3567 w 45290"/>
                <a:gd name="connsiteY7" fmla="*/ 40402 h 47070"/>
                <a:gd name="connsiteX8" fmla="*/ 3567 w 45290"/>
                <a:gd name="connsiteY8" fmla="*/ 6207 h 47070"/>
                <a:gd name="connsiteX9" fmla="*/ 19759 w 45290"/>
                <a:gd name="connsiteY9" fmla="*/ -175 h 47070"/>
                <a:gd name="connsiteX10" fmla="*/ 35570 w 45290"/>
                <a:gd name="connsiteY10" fmla="*/ 5445 h 47070"/>
                <a:gd name="connsiteX11" fmla="*/ 42046 w 45290"/>
                <a:gd name="connsiteY11" fmla="*/ 20971 h 47070"/>
                <a:gd name="connsiteX12" fmla="*/ 6041 w 45290"/>
                <a:gd name="connsiteY12" fmla="*/ 19542 h 47070"/>
                <a:gd name="connsiteX13" fmla="*/ 32142 w 45290"/>
                <a:gd name="connsiteY13" fmla="*/ 19542 h 47070"/>
                <a:gd name="connsiteX14" fmla="*/ 28617 w 45290"/>
                <a:gd name="connsiteY14" fmla="*/ 10684 h 47070"/>
                <a:gd name="connsiteX15" fmla="*/ 19664 w 45290"/>
                <a:gd name="connsiteY15" fmla="*/ 7636 h 47070"/>
                <a:gd name="connsiteX16" fmla="*/ 10139 w 45290"/>
                <a:gd name="connsiteY16" fmla="*/ 10874 h 47070"/>
                <a:gd name="connsiteX17" fmla="*/ 6041 w 45290"/>
                <a:gd name="connsiteY17" fmla="*/ 19542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290" h="47070">
                  <a:moveTo>
                    <a:pt x="41760" y="27067"/>
                  </a:moveTo>
                  <a:lnTo>
                    <a:pt x="6041" y="27067"/>
                  </a:lnTo>
                  <a:cubicBezTo>
                    <a:pt x="6232" y="30315"/>
                    <a:pt x="7853" y="33296"/>
                    <a:pt x="10616" y="35068"/>
                  </a:cubicBezTo>
                  <a:cubicBezTo>
                    <a:pt x="13376" y="37116"/>
                    <a:pt x="16711" y="38192"/>
                    <a:pt x="20141" y="38116"/>
                  </a:cubicBezTo>
                  <a:cubicBezTo>
                    <a:pt x="25091" y="38621"/>
                    <a:pt x="29949" y="36792"/>
                    <a:pt x="33379" y="33163"/>
                  </a:cubicBezTo>
                  <a:lnTo>
                    <a:pt x="38905" y="39164"/>
                  </a:lnTo>
                  <a:cubicBezTo>
                    <a:pt x="33951" y="44298"/>
                    <a:pt x="26998" y="47098"/>
                    <a:pt x="19855" y="46879"/>
                  </a:cubicBezTo>
                  <a:cubicBezTo>
                    <a:pt x="13757" y="46984"/>
                    <a:pt x="7948" y="44650"/>
                    <a:pt x="3567" y="40402"/>
                  </a:cubicBezTo>
                  <a:cubicBezTo>
                    <a:pt x="-5483" y="30810"/>
                    <a:pt x="-5483" y="15799"/>
                    <a:pt x="3567" y="6207"/>
                  </a:cubicBezTo>
                  <a:cubicBezTo>
                    <a:pt x="7948" y="2074"/>
                    <a:pt x="13757" y="-213"/>
                    <a:pt x="19759" y="-175"/>
                  </a:cubicBezTo>
                  <a:cubicBezTo>
                    <a:pt x="25568" y="-298"/>
                    <a:pt x="31189" y="1702"/>
                    <a:pt x="35570" y="5445"/>
                  </a:cubicBezTo>
                  <a:cubicBezTo>
                    <a:pt x="39951" y="9398"/>
                    <a:pt x="42332" y="15084"/>
                    <a:pt x="42046" y="20971"/>
                  </a:cubicBezTo>
                  <a:close/>
                  <a:moveTo>
                    <a:pt x="6041" y="19542"/>
                  </a:moveTo>
                  <a:lnTo>
                    <a:pt x="32142" y="19542"/>
                  </a:lnTo>
                  <a:cubicBezTo>
                    <a:pt x="32331" y="16208"/>
                    <a:pt x="31093" y="12961"/>
                    <a:pt x="28617" y="10684"/>
                  </a:cubicBezTo>
                  <a:cubicBezTo>
                    <a:pt x="26045" y="8646"/>
                    <a:pt x="22901" y="7569"/>
                    <a:pt x="19664" y="7636"/>
                  </a:cubicBezTo>
                  <a:cubicBezTo>
                    <a:pt x="16234" y="7579"/>
                    <a:pt x="12806" y="8731"/>
                    <a:pt x="10139" y="10874"/>
                  </a:cubicBezTo>
                  <a:cubicBezTo>
                    <a:pt x="7472" y="12913"/>
                    <a:pt x="5853" y="16151"/>
                    <a:pt x="6041" y="19542"/>
                  </a:cubicBezTo>
                  <a:close/>
                </a:path>
              </a:pathLst>
            </a:custGeom>
            <a:solidFill>
              <a:srgbClr val="6D6E71"/>
            </a:solidFill>
            <a:ln w="9525" cap="flat">
              <a:noFill/>
              <a:prstDash val="solid"/>
              <a:miter/>
            </a:ln>
          </p:spPr>
          <p:txBody>
            <a:bodyPr rtlCol="0" anchor="ctr"/>
            <a:lstStyle/>
            <a:p>
              <a:endParaRPr lang="en-US"/>
            </a:p>
          </p:txBody>
        </p:sp>
        <p:sp>
          <p:nvSpPr>
            <p:cNvPr id="506" name="Freeform: Shape 505">
              <a:extLst>
                <a:ext uri="{FF2B5EF4-FFF2-40B4-BE49-F238E27FC236}">
                  <a16:creationId xmlns:a16="http://schemas.microsoft.com/office/drawing/2014/main" id="{DA49FD11-3C09-4E1F-A02B-515130255DE2}"/>
                </a:ext>
              </a:extLst>
            </p:cNvPr>
            <p:cNvSpPr/>
            <p:nvPr/>
          </p:nvSpPr>
          <p:spPr>
            <a:xfrm>
              <a:off x="8801365" y="4348691"/>
              <a:ext cx="45287" cy="86908"/>
            </a:xfrm>
            <a:custGeom>
              <a:avLst/>
              <a:gdLst>
                <a:gd name="connsiteX0" fmla="*/ 12113 w 31716"/>
                <a:gd name="connsiteY0" fmla="*/ 22109 h 60865"/>
                <a:gd name="connsiteX1" fmla="*/ 12113 w 31716"/>
                <a:gd name="connsiteY1" fmla="*/ 45254 h 60865"/>
                <a:gd name="connsiteX2" fmla="*/ 13827 w 31716"/>
                <a:gd name="connsiteY2" fmla="*/ 50398 h 60865"/>
                <a:gd name="connsiteX3" fmla="*/ 18589 w 31716"/>
                <a:gd name="connsiteY3" fmla="*/ 52303 h 60865"/>
                <a:gd name="connsiteX4" fmla="*/ 24496 w 31716"/>
                <a:gd name="connsiteY4" fmla="*/ 49350 h 60865"/>
                <a:gd name="connsiteX5" fmla="*/ 28496 w 31716"/>
                <a:gd name="connsiteY5" fmla="*/ 56112 h 60865"/>
                <a:gd name="connsiteX6" fmla="*/ 17257 w 31716"/>
                <a:gd name="connsiteY6" fmla="*/ 60685 h 60865"/>
                <a:gd name="connsiteX7" fmla="*/ 6779 w 31716"/>
                <a:gd name="connsiteY7" fmla="*/ 56399 h 60865"/>
                <a:gd name="connsiteX8" fmla="*/ 2493 w 31716"/>
                <a:gd name="connsiteY8" fmla="*/ 44968 h 60865"/>
                <a:gd name="connsiteX9" fmla="*/ 2493 w 31716"/>
                <a:gd name="connsiteY9" fmla="*/ 22109 h 60865"/>
                <a:gd name="connsiteX10" fmla="*/ -3221 w 31716"/>
                <a:gd name="connsiteY10" fmla="*/ 22109 h 60865"/>
                <a:gd name="connsiteX11" fmla="*/ -3221 w 31716"/>
                <a:gd name="connsiteY11" fmla="*/ 14394 h 60865"/>
                <a:gd name="connsiteX12" fmla="*/ 2493 w 31716"/>
                <a:gd name="connsiteY12" fmla="*/ 14394 h 60865"/>
                <a:gd name="connsiteX13" fmla="*/ 2493 w 31716"/>
                <a:gd name="connsiteY13" fmla="*/ -180 h 60865"/>
                <a:gd name="connsiteX14" fmla="*/ 12018 w 31716"/>
                <a:gd name="connsiteY14" fmla="*/ -180 h 60865"/>
                <a:gd name="connsiteX15" fmla="*/ 12018 w 31716"/>
                <a:gd name="connsiteY15" fmla="*/ 14203 h 60865"/>
                <a:gd name="connsiteX16" fmla="*/ 24496 w 31716"/>
                <a:gd name="connsiteY16" fmla="*/ 14203 h 60865"/>
                <a:gd name="connsiteX17" fmla="*/ 24496 w 31716"/>
                <a:gd name="connsiteY17" fmla="*/ 21918 h 60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6" h="60865">
                  <a:moveTo>
                    <a:pt x="12113" y="22109"/>
                  </a:moveTo>
                  <a:lnTo>
                    <a:pt x="12113" y="45254"/>
                  </a:lnTo>
                  <a:cubicBezTo>
                    <a:pt x="12018" y="47121"/>
                    <a:pt x="12685" y="48950"/>
                    <a:pt x="13827" y="50398"/>
                  </a:cubicBezTo>
                  <a:cubicBezTo>
                    <a:pt x="15066" y="51721"/>
                    <a:pt x="16780" y="52427"/>
                    <a:pt x="18589" y="52303"/>
                  </a:cubicBezTo>
                  <a:cubicBezTo>
                    <a:pt x="20878" y="52198"/>
                    <a:pt x="23068" y="51131"/>
                    <a:pt x="24496" y="49350"/>
                  </a:cubicBezTo>
                  <a:lnTo>
                    <a:pt x="28496" y="56112"/>
                  </a:lnTo>
                  <a:cubicBezTo>
                    <a:pt x="25450" y="59008"/>
                    <a:pt x="21447" y="60647"/>
                    <a:pt x="17257" y="60685"/>
                  </a:cubicBezTo>
                  <a:cubicBezTo>
                    <a:pt x="13353" y="60733"/>
                    <a:pt x="9541" y="59189"/>
                    <a:pt x="6779" y="56399"/>
                  </a:cubicBezTo>
                  <a:cubicBezTo>
                    <a:pt x="3828" y="53341"/>
                    <a:pt x="2302" y="49207"/>
                    <a:pt x="2493" y="44968"/>
                  </a:cubicBezTo>
                  <a:lnTo>
                    <a:pt x="2493" y="22109"/>
                  </a:lnTo>
                  <a:lnTo>
                    <a:pt x="-3221" y="22109"/>
                  </a:lnTo>
                  <a:lnTo>
                    <a:pt x="-3221" y="14394"/>
                  </a:lnTo>
                  <a:lnTo>
                    <a:pt x="2493" y="14394"/>
                  </a:lnTo>
                  <a:lnTo>
                    <a:pt x="2493" y="-180"/>
                  </a:lnTo>
                  <a:lnTo>
                    <a:pt x="12018" y="-180"/>
                  </a:lnTo>
                  <a:lnTo>
                    <a:pt x="12018" y="14203"/>
                  </a:lnTo>
                  <a:lnTo>
                    <a:pt x="24496" y="14203"/>
                  </a:lnTo>
                  <a:lnTo>
                    <a:pt x="24496" y="21918"/>
                  </a:lnTo>
                  <a:close/>
                </a:path>
              </a:pathLst>
            </a:custGeom>
            <a:solidFill>
              <a:srgbClr val="6D6E71"/>
            </a:solidFill>
            <a:ln w="9525" cap="flat">
              <a:noFill/>
              <a:prstDash val="solid"/>
              <a:miter/>
            </a:ln>
          </p:spPr>
          <p:txBody>
            <a:bodyPr rtlCol="0" anchor="ctr"/>
            <a:lstStyle/>
            <a:p>
              <a:endParaRPr lang="en-US"/>
            </a:p>
          </p:txBody>
        </p:sp>
        <p:sp>
          <p:nvSpPr>
            <p:cNvPr id="507" name="Freeform: Shape 506">
              <a:extLst>
                <a:ext uri="{FF2B5EF4-FFF2-40B4-BE49-F238E27FC236}">
                  <a16:creationId xmlns:a16="http://schemas.microsoft.com/office/drawing/2014/main" id="{3A8451BF-6E6E-496A-A0CF-801741FDF230}"/>
                </a:ext>
              </a:extLst>
            </p:cNvPr>
            <p:cNvSpPr/>
            <p:nvPr/>
          </p:nvSpPr>
          <p:spPr>
            <a:xfrm>
              <a:off x="8855755" y="4341626"/>
              <a:ext cx="17433" cy="92884"/>
            </a:xfrm>
            <a:custGeom>
              <a:avLst/>
              <a:gdLst>
                <a:gd name="connsiteX0" fmla="*/ -1403 w 12209"/>
                <a:gd name="connsiteY0" fmla="*/ 10197 h 65050"/>
                <a:gd name="connsiteX1" fmla="*/ -3212 w 12209"/>
                <a:gd name="connsiteY1" fmla="*/ 5910 h 65050"/>
                <a:gd name="connsiteX2" fmla="*/ -1403 w 12209"/>
                <a:gd name="connsiteY2" fmla="*/ 1624 h 65050"/>
                <a:gd name="connsiteX3" fmla="*/ 7074 w 12209"/>
                <a:gd name="connsiteY3" fmla="*/ 1538 h 65050"/>
                <a:gd name="connsiteX4" fmla="*/ 7169 w 12209"/>
                <a:gd name="connsiteY4" fmla="*/ 1624 h 65050"/>
                <a:gd name="connsiteX5" fmla="*/ 8980 w 12209"/>
                <a:gd name="connsiteY5" fmla="*/ 5910 h 65050"/>
                <a:gd name="connsiteX6" fmla="*/ 7169 w 12209"/>
                <a:gd name="connsiteY6" fmla="*/ 10197 h 65050"/>
                <a:gd name="connsiteX7" fmla="*/ -1307 w 12209"/>
                <a:gd name="connsiteY7" fmla="*/ 10282 h 65050"/>
                <a:gd name="connsiteX8" fmla="*/ -1403 w 12209"/>
                <a:gd name="connsiteY8" fmla="*/ 10197 h 65050"/>
                <a:gd name="connsiteX9" fmla="*/ 7550 w 12209"/>
                <a:gd name="connsiteY9" fmla="*/ 64870 h 65050"/>
                <a:gd name="connsiteX10" fmla="*/ -1975 w 12209"/>
                <a:gd name="connsiteY10" fmla="*/ 64870 h 65050"/>
                <a:gd name="connsiteX11" fmla="*/ -1975 w 12209"/>
                <a:gd name="connsiteY11" fmla="*/ 19341 h 65050"/>
                <a:gd name="connsiteX12" fmla="*/ 7550 w 12209"/>
                <a:gd name="connsiteY12" fmla="*/ 19341 h 6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09" h="65050">
                  <a:moveTo>
                    <a:pt x="-1403" y="10197"/>
                  </a:moveTo>
                  <a:cubicBezTo>
                    <a:pt x="-2642" y="9101"/>
                    <a:pt x="-3307" y="7539"/>
                    <a:pt x="-3212" y="5910"/>
                  </a:cubicBezTo>
                  <a:cubicBezTo>
                    <a:pt x="-3212" y="4291"/>
                    <a:pt x="-2547" y="2738"/>
                    <a:pt x="-1403" y="1624"/>
                  </a:cubicBezTo>
                  <a:cubicBezTo>
                    <a:pt x="883" y="-747"/>
                    <a:pt x="4692" y="-786"/>
                    <a:pt x="7074" y="1538"/>
                  </a:cubicBezTo>
                  <a:cubicBezTo>
                    <a:pt x="7074" y="1567"/>
                    <a:pt x="7169" y="1595"/>
                    <a:pt x="7169" y="1624"/>
                  </a:cubicBezTo>
                  <a:cubicBezTo>
                    <a:pt x="8313" y="2738"/>
                    <a:pt x="8980" y="4291"/>
                    <a:pt x="8980" y="5910"/>
                  </a:cubicBezTo>
                  <a:cubicBezTo>
                    <a:pt x="9074" y="7539"/>
                    <a:pt x="8408" y="9101"/>
                    <a:pt x="7169" y="10197"/>
                  </a:cubicBezTo>
                  <a:cubicBezTo>
                    <a:pt x="4883" y="12568"/>
                    <a:pt x="1074" y="12606"/>
                    <a:pt x="-1307" y="10282"/>
                  </a:cubicBezTo>
                  <a:cubicBezTo>
                    <a:pt x="-1307" y="10254"/>
                    <a:pt x="-1403" y="10225"/>
                    <a:pt x="-1403" y="10197"/>
                  </a:cubicBezTo>
                  <a:close/>
                  <a:moveTo>
                    <a:pt x="7550" y="64870"/>
                  </a:moveTo>
                  <a:lnTo>
                    <a:pt x="-1975" y="64870"/>
                  </a:lnTo>
                  <a:lnTo>
                    <a:pt x="-1975" y="19341"/>
                  </a:lnTo>
                  <a:lnTo>
                    <a:pt x="7550" y="19341"/>
                  </a:lnTo>
                  <a:close/>
                </a:path>
              </a:pathLst>
            </a:custGeom>
            <a:solidFill>
              <a:srgbClr val="6D6E71"/>
            </a:solidFill>
            <a:ln w="9525" cap="flat">
              <a:noFill/>
              <a:prstDash val="solid"/>
              <a:miter/>
            </a:ln>
          </p:spPr>
          <p:txBody>
            <a:bodyPr rtlCol="0" anchor="ctr"/>
            <a:lstStyle/>
            <a:p>
              <a:endParaRPr lang="en-US"/>
            </a:p>
          </p:txBody>
        </p:sp>
        <p:sp>
          <p:nvSpPr>
            <p:cNvPr id="508" name="Freeform: Shape 507">
              <a:extLst>
                <a:ext uri="{FF2B5EF4-FFF2-40B4-BE49-F238E27FC236}">
                  <a16:creationId xmlns:a16="http://schemas.microsoft.com/office/drawing/2014/main" id="{140DAA61-60A9-446C-97B0-83B336D376F7}"/>
                </a:ext>
              </a:extLst>
            </p:cNvPr>
            <p:cNvSpPr/>
            <p:nvPr/>
          </p:nvSpPr>
          <p:spPr>
            <a:xfrm>
              <a:off x="8891126" y="4368340"/>
              <a:ext cx="104933" cy="66713"/>
            </a:xfrm>
            <a:custGeom>
              <a:avLst/>
              <a:gdLst>
                <a:gd name="connsiteX0" fmla="*/ 6304 w 73489"/>
                <a:gd name="connsiteY0" fmla="*/ 21492 h 46722"/>
                <a:gd name="connsiteX1" fmla="*/ 6304 w 73489"/>
                <a:gd name="connsiteY1" fmla="*/ 46162 h 46722"/>
                <a:gd name="connsiteX2" fmla="*/ -3221 w 73489"/>
                <a:gd name="connsiteY2" fmla="*/ 46162 h 46722"/>
                <a:gd name="connsiteX3" fmla="*/ -3221 w 73489"/>
                <a:gd name="connsiteY3" fmla="*/ 632 h 46722"/>
                <a:gd name="connsiteX4" fmla="*/ 6304 w 73489"/>
                <a:gd name="connsiteY4" fmla="*/ 632 h 46722"/>
                <a:gd name="connsiteX5" fmla="*/ 6304 w 73489"/>
                <a:gd name="connsiteY5" fmla="*/ 8919 h 46722"/>
                <a:gd name="connsiteX6" fmla="*/ 12497 w 73489"/>
                <a:gd name="connsiteY6" fmla="*/ 2347 h 46722"/>
                <a:gd name="connsiteX7" fmla="*/ 21450 w 73489"/>
                <a:gd name="connsiteY7" fmla="*/ -130 h 46722"/>
                <a:gd name="connsiteX8" fmla="*/ 36119 w 73489"/>
                <a:gd name="connsiteY8" fmla="*/ 8824 h 46722"/>
                <a:gd name="connsiteX9" fmla="*/ 52978 w 73489"/>
                <a:gd name="connsiteY9" fmla="*/ -130 h 46722"/>
                <a:gd name="connsiteX10" fmla="*/ 65454 w 73489"/>
                <a:gd name="connsiteY10" fmla="*/ 4633 h 46722"/>
                <a:gd name="connsiteX11" fmla="*/ 70217 w 73489"/>
                <a:gd name="connsiteY11" fmla="*/ 18253 h 46722"/>
                <a:gd name="connsiteX12" fmla="*/ 70217 w 73489"/>
                <a:gd name="connsiteY12" fmla="*/ 46162 h 46722"/>
                <a:gd name="connsiteX13" fmla="*/ 60692 w 73489"/>
                <a:gd name="connsiteY13" fmla="*/ 46162 h 46722"/>
                <a:gd name="connsiteX14" fmla="*/ 60692 w 73489"/>
                <a:gd name="connsiteY14" fmla="*/ 21206 h 46722"/>
                <a:gd name="connsiteX15" fmla="*/ 50215 w 73489"/>
                <a:gd name="connsiteY15" fmla="*/ 8538 h 46722"/>
                <a:gd name="connsiteX16" fmla="*/ 41642 w 73489"/>
                <a:gd name="connsiteY16" fmla="*/ 11681 h 46722"/>
                <a:gd name="connsiteX17" fmla="*/ 37833 w 73489"/>
                <a:gd name="connsiteY17" fmla="*/ 21206 h 46722"/>
                <a:gd name="connsiteX18" fmla="*/ 37833 w 73489"/>
                <a:gd name="connsiteY18" fmla="*/ 46542 h 46722"/>
                <a:gd name="connsiteX19" fmla="*/ 28308 w 73489"/>
                <a:gd name="connsiteY19" fmla="*/ 46542 h 46722"/>
                <a:gd name="connsiteX20" fmla="*/ 28308 w 73489"/>
                <a:gd name="connsiteY20" fmla="*/ 21587 h 46722"/>
                <a:gd name="connsiteX21" fmla="*/ 26022 w 73489"/>
                <a:gd name="connsiteY21" fmla="*/ 12062 h 46722"/>
                <a:gd name="connsiteX22" fmla="*/ 18783 w 73489"/>
                <a:gd name="connsiteY22" fmla="*/ 9014 h 46722"/>
                <a:gd name="connsiteX23" fmla="*/ 10116 w 73489"/>
                <a:gd name="connsiteY23" fmla="*/ 12348 h 46722"/>
                <a:gd name="connsiteX24" fmla="*/ 6304 w 73489"/>
                <a:gd name="connsiteY24" fmla="*/ 21492 h 4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89" h="46722">
                  <a:moveTo>
                    <a:pt x="6304" y="21492"/>
                  </a:moveTo>
                  <a:lnTo>
                    <a:pt x="6304" y="46162"/>
                  </a:lnTo>
                  <a:lnTo>
                    <a:pt x="-3221" y="46162"/>
                  </a:lnTo>
                  <a:lnTo>
                    <a:pt x="-3221" y="632"/>
                  </a:lnTo>
                  <a:lnTo>
                    <a:pt x="6304" y="632"/>
                  </a:lnTo>
                  <a:lnTo>
                    <a:pt x="6304" y="8919"/>
                  </a:lnTo>
                  <a:cubicBezTo>
                    <a:pt x="7639" y="6119"/>
                    <a:pt x="9734" y="3814"/>
                    <a:pt x="12497" y="2347"/>
                  </a:cubicBezTo>
                  <a:cubicBezTo>
                    <a:pt x="15164" y="737"/>
                    <a:pt x="18306" y="-121"/>
                    <a:pt x="21450" y="-130"/>
                  </a:cubicBezTo>
                  <a:cubicBezTo>
                    <a:pt x="27735" y="-654"/>
                    <a:pt x="33737" y="2966"/>
                    <a:pt x="36119" y="8824"/>
                  </a:cubicBezTo>
                  <a:cubicBezTo>
                    <a:pt x="39928" y="3280"/>
                    <a:pt x="46213" y="-54"/>
                    <a:pt x="52978" y="-130"/>
                  </a:cubicBezTo>
                  <a:cubicBezTo>
                    <a:pt x="57645" y="-321"/>
                    <a:pt x="62122" y="1404"/>
                    <a:pt x="65454" y="4633"/>
                  </a:cubicBezTo>
                  <a:cubicBezTo>
                    <a:pt x="68884" y="8318"/>
                    <a:pt x="70598" y="13252"/>
                    <a:pt x="70217" y="18253"/>
                  </a:cubicBezTo>
                  <a:lnTo>
                    <a:pt x="70217" y="46162"/>
                  </a:lnTo>
                  <a:lnTo>
                    <a:pt x="60692" y="46162"/>
                  </a:lnTo>
                  <a:lnTo>
                    <a:pt x="60692" y="21206"/>
                  </a:lnTo>
                  <a:cubicBezTo>
                    <a:pt x="60692" y="12729"/>
                    <a:pt x="57169" y="8538"/>
                    <a:pt x="50215" y="8538"/>
                  </a:cubicBezTo>
                  <a:cubicBezTo>
                    <a:pt x="47071" y="8500"/>
                    <a:pt x="44023" y="9624"/>
                    <a:pt x="41642" y="11681"/>
                  </a:cubicBezTo>
                  <a:cubicBezTo>
                    <a:pt x="38977" y="14129"/>
                    <a:pt x="37642" y="17625"/>
                    <a:pt x="37833" y="21206"/>
                  </a:cubicBezTo>
                  <a:lnTo>
                    <a:pt x="37833" y="46542"/>
                  </a:lnTo>
                  <a:lnTo>
                    <a:pt x="28308" y="46542"/>
                  </a:lnTo>
                  <a:lnTo>
                    <a:pt x="28308" y="21587"/>
                  </a:lnTo>
                  <a:cubicBezTo>
                    <a:pt x="28498" y="18253"/>
                    <a:pt x="27735" y="14929"/>
                    <a:pt x="26022" y="12062"/>
                  </a:cubicBezTo>
                  <a:cubicBezTo>
                    <a:pt x="24212" y="9947"/>
                    <a:pt x="21545" y="8814"/>
                    <a:pt x="18783" y="9014"/>
                  </a:cubicBezTo>
                  <a:cubicBezTo>
                    <a:pt x="15543" y="8967"/>
                    <a:pt x="12497" y="10167"/>
                    <a:pt x="10116" y="12348"/>
                  </a:cubicBezTo>
                  <a:cubicBezTo>
                    <a:pt x="7639" y="14719"/>
                    <a:pt x="6209" y="18043"/>
                    <a:pt x="6304" y="21492"/>
                  </a:cubicBezTo>
                  <a:close/>
                </a:path>
              </a:pathLst>
            </a:custGeom>
            <a:solidFill>
              <a:srgbClr val="6D6E71"/>
            </a:solidFill>
            <a:ln w="9525" cap="flat">
              <a:noFill/>
              <a:prstDash val="solid"/>
              <a:miter/>
            </a:ln>
          </p:spPr>
          <p:txBody>
            <a:bodyPr rtlCol="0" anchor="ctr"/>
            <a:lstStyle/>
            <a:p>
              <a:endParaRPr lang="en-US"/>
            </a:p>
          </p:txBody>
        </p:sp>
        <p:sp>
          <p:nvSpPr>
            <p:cNvPr id="509" name="Freeform: Shape 508">
              <a:extLst>
                <a:ext uri="{FF2B5EF4-FFF2-40B4-BE49-F238E27FC236}">
                  <a16:creationId xmlns:a16="http://schemas.microsoft.com/office/drawing/2014/main" id="{FBFBA204-5DA9-4818-8B01-8158077FC74E}"/>
                </a:ext>
              </a:extLst>
            </p:cNvPr>
            <p:cNvSpPr/>
            <p:nvPr/>
          </p:nvSpPr>
          <p:spPr>
            <a:xfrm>
              <a:off x="9011459" y="4368403"/>
              <a:ext cx="64669" cy="67210"/>
            </a:xfrm>
            <a:custGeom>
              <a:avLst/>
              <a:gdLst>
                <a:gd name="connsiteX0" fmla="*/ 41951 w 45290"/>
                <a:gd name="connsiteY0" fmla="*/ 27543 h 47070"/>
                <a:gd name="connsiteX1" fmla="*/ 6233 w 45290"/>
                <a:gd name="connsiteY1" fmla="*/ 27543 h 47070"/>
                <a:gd name="connsiteX2" fmla="*/ 10805 w 45290"/>
                <a:gd name="connsiteY2" fmla="*/ 35544 h 47070"/>
                <a:gd name="connsiteX3" fmla="*/ 20330 w 45290"/>
                <a:gd name="connsiteY3" fmla="*/ 38592 h 47070"/>
                <a:gd name="connsiteX4" fmla="*/ 33378 w 45290"/>
                <a:gd name="connsiteY4" fmla="*/ 33163 h 47070"/>
                <a:gd name="connsiteX5" fmla="*/ 38903 w 45290"/>
                <a:gd name="connsiteY5" fmla="*/ 39164 h 47070"/>
                <a:gd name="connsiteX6" fmla="*/ 19853 w 45290"/>
                <a:gd name="connsiteY6" fmla="*/ 46879 h 47070"/>
                <a:gd name="connsiteX7" fmla="*/ 3565 w 45290"/>
                <a:gd name="connsiteY7" fmla="*/ 40402 h 47070"/>
                <a:gd name="connsiteX8" fmla="*/ 3565 w 45290"/>
                <a:gd name="connsiteY8" fmla="*/ 6207 h 47070"/>
                <a:gd name="connsiteX9" fmla="*/ 19757 w 45290"/>
                <a:gd name="connsiteY9" fmla="*/ -175 h 47070"/>
                <a:gd name="connsiteX10" fmla="*/ 35570 w 45290"/>
                <a:gd name="connsiteY10" fmla="*/ 5445 h 47070"/>
                <a:gd name="connsiteX11" fmla="*/ 42047 w 45290"/>
                <a:gd name="connsiteY11" fmla="*/ 20971 h 47070"/>
                <a:gd name="connsiteX12" fmla="*/ 6233 w 45290"/>
                <a:gd name="connsiteY12" fmla="*/ 20018 h 47070"/>
                <a:gd name="connsiteX13" fmla="*/ 32331 w 45290"/>
                <a:gd name="connsiteY13" fmla="*/ 20018 h 47070"/>
                <a:gd name="connsiteX14" fmla="*/ 28806 w 45290"/>
                <a:gd name="connsiteY14" fmla="*/ 11160 h 47070"/>
                <a:gd name="connsiteX15" fmla="*/ 19853 w 45290"/>
                <a:gd name="connsiteY15" fmla="*/ 8112 h 47070"/>
                <a:gd name="connsiteX16" fmla="*/ 10328 w 45290"/>
                <a:gd name="connsiteY16" fmla="*/ 11350 h 47070"/>
                <a:gd name="connsiteX17" fmla="*/ 6233 w 45290"/>
                <a:gd name="connsiteY17" fmla="*/ 20018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290" h="47070">
                  <a:moveTo>
                    <a:pt x="41951" y="27543"/>
                  </a:moveTo>
                  <a:lnTo>
                    <a:pt x="6233" y="27543"/>
                  </a:lnTo>
                  <a:cubicBezTo>
                    <a:pt x="6423" y="30791"/>
                    <a:pt x="8042" y="33772"/>
                    <a:pt x="10805" y="35544"/>
                  </a:cubicBezTo>
                  <a:cubicBezTo>
                    <a:pt x="13567" y="37592"/>
                    <a:pt x="16899" y="38668"/>
                    <a:pt x="20330" y="38592"/>
                  </a:cubicBezTo>
                  <a:cubicBezTo>
                    <a:pt x="25283" y="38925"/>
                    <a:pt x="30141" y="36916"/>
                    <a:pt x="33378" y="33163"/>
                  </a:cubicBezTo>
                  <a:lnTo>
                    <a:pt x="38903" y="39164"/>
                  </a:lnTo>
                  <a:cubicBezTo>
                    <a:pt x="33950" y="44298"/>
                    <a:pt x="26997" y="47098"/>
                    <a:pt x="19853" y="46879"/>
                  </a:cubicBezTo>
                  <a:cubicBezTo>
                    <a:pt x="13758" y="46984"/>
                    <a:pt x="7947" y="44650"/>
                    <a:pt x="3565" y="40402"/>
                  </a:cubicBezTo>
                  <a:cubicBezTo>
                    <a:pt x="-5483" y="30810"/>
                    <a:pt x="-5483" y="15799"/>
                    <a:pt x="3565" y="6207"/>
                  </a:cubicBezTo>
                  <a:cubicBezTo>
                    <a:pt x="7947" y="2073"/>
                    <a:pt x="13758" y="-213"/>
                    <a:pt x="19757" y="-175"/>
                  </a:cubicBezTo>
                  <a:cubicBezTo>
                    <a:pt x="25569" y="-298"/>
                    <a:pt x="31187" y="1701"/>
                    <a:pt x="35570" y="5445"/>
                  </a:cubicBezTo>
                  <a:cubicBezTo>
                    <a:pt x="39952" y="9398"/>
                    <a:pt x="42333" y="15084"/>
                    <a:pt x="42047" y="20971"/>
                  </a:cubicBezTo>
                  <a:close/>
                  <a:moveTo>
                    <a:pt x="6233" y="20018"/>
                  </a:moveTo>
                  <a:lnTo>
                    <a:pt x="32331" y="20018"/>
                  </a:lnTo>
                  <a:cubicBezTo>
                    <a:pt x="32522" y="16684"/>
                    <a:pt x="31282" y="13437"/>
                    <a:pt x="28806" y="11160"/>
                  </a:cubicBezTo>
                  <a:cubicBezTo>
                    <a:pt x="26234" y="9122"/>
                    <a:pt x="23092" y="8045"/>
                    <a:pt x="19853" y="8112"/>
                  </a:cubicBezTo>
                  <a:cubicBezTo>
                    <a:pt x="16425" y="8045"/>
                    <a:pt x="12995" y="9188"/>
                    <a:pt x="10328" y="11350"/>
                  </a:cubicBezTo>
                  <a:cubicBezTo>
                    <a:pt x="7661" y="13389"/>
                    <a:pt x="6042" y="16627"/>
                    <a:pt x="6233" y="20018"/>
                  </a:cubicBezTo>
                  <a:close/>
                </a:path>
              </a:pathLst>
            </a:custGeom>
            <a:solidFill>
              <a:srgbClr val="6D6E71"/>
            </a:solidFill>
            <a:ln w="9525" cap="flat">
              <a:noFill/>
              <a:prstDash val="solid"/>
              <a:miter/>
            </a:ln>
          </p:spPr>
          <p:txBody>
            <a:bodyPr rtlCol="0" anchor="ctr"/>
            <a:lstStyle/>
            <a:p>
              <a:endParaRPr lang="en-US"/>
            </a:p>
          </p:txBody>
        </p:sp>
        <p:sp>
          <p:nvSpPr>
            <p:cNvPr id="510" name="Freeform: Shape 509">
              <a:extLst>
                <a:ext uri="{FF2B5EF4-FFF2-40B4-BE49-F238E27FC236}">
                  <a16:creationId xmlns:a16="http://schemas.microsoft.com/office/drawing/2014/main" id="{891D1F01-065E-4DEF-B661-A6705A4C3AA6}"/>
                </a:ext>
              </a:extLst>
            </p:cNvPr>
            <p:cNvSpPr/>
            <p:nvPr/>
          </p:nvSpPr>
          <p:spPr>
            <a:xfrm>
              <a:off x="9089152" y="4417236"/>
              <a:ext cx="18238" cy="18363"/>
            </a:xfrm>
            <a:custGeom>
              <a:avLst/>
              <a:gdLst>
                <a:gd name="connsiteX0" fmla="*/ -1316 w 12773"/>
                <a:gd name="connsiteY0" fmla="*/ 10774 h 12860"/>
                <a:gd name="connsiteX1" fmla="*/ -3221 w 12773"/>
                <a:gd name="connsiteY1" fmla="*/ 6202 h 12860"/>
                <a:gd name="connsiteX2" fmla="*/ 3160 w 12773"/>
                <a:gd name="connsiteY2" fmla="*/ -180 h 12860"/>
                <a:gd name="connsiteX3" fmla="*/ 7732 w 12773"/>
                <a:gd name="connsiteY3" fmla="*/ 1725 h 12860"/>
                <a:gd name="connsiteX4" fmla="*/ 9544 w 12773"/>
                <a:gd name="connsiteY4" fmla="*/ 6202 h 12860"/>
                <a:gd name="connsiteX5" fmla="*/ 7732 w 12773"/>
                <a:gd name="connsiteY5" fmla="*/ 10774 h 12860"/>
                <a:gd name="connsiteX6" fmla="*/ 3160 w 12773"/>
                <a:gd name="connsiteY6" fmla="*/ 12679 h 12860"/>
                <a:gd name="connsiteX7" fmla="*/ -1316 w 12773"/>
                <a:gd name="connsiteY7" fmla="*/ 10774 h 12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73" h="12860">
                  <a:moveTo>
                    <a:pt x="-1316" y="10774"/>
                  </a:moveTo>
                  <a:cubicBezTo>
                    <a:pt x="-2553" y="9574"/>
                    <a:pt x="-3221" y="7926"/>
                    <a:pt x="-3221" y="6202"/>
                  </a:cubicBezTo>
                  <a:cubicBezTo>
                    <a:pt x="-3125" y="2697"/>
                    <a:pt x="-363" y="-132"/>
                    <a:pt x="3160" y="-180"/>
                  </a:cubicBezTo>
                  <a:cubicBezTo>
                    <a:pt x="4876" y="-189"/>
                    <a:pt x="6495" y="497"/>
                    <a:pt x="7732" y="1725"/>
                  </a:cubicBezTo>
                  <a:cubicBezTo>
                    <a:pt x="8971" y="2897"/>
                    <a:pt x="9639" y="4526"/>
                    <a:pt x="9544" y="6202"/>
                  </a:cubicBezTo>
                  <a:cubicBezTo>
                    <a:pt x="9639" y="7907"/>
                    <a:pt x="8971" y="9564"/>
                    <a:pt x="7732" y="10774"/>
                  </a:cubicBezTo>
                  <a:cubicBezTo>
                    <a:pt x="6495" y="12002"/>
                    <a:pt x="4876" y="12688"/>
                    <a:pt x="3160" y="12679"/>
                  </a:cubicBezTo>
                  <a:cubicBezTo>
                    <a:pt x="1446" y="12708"/>
                    <a:pt x="-172" y="12012"/>
                    <a:pt x="-1316" y="10774"/>
                  </a:cubicBezTo>
                  <a:close/>
                </a:path>
              </a:pathLst>
            </a:custGeom>
            <a:solidFill>
              <a:srgbClr val="6D6E71"/>
            </a:solidFill>
            <a:ln w="9525" cap="flat">
              <a:noFill/>
              <a:prstDash val="solid"/>
              <a:miter/>
            </a:ln>
          </p:spPr>
          <p:txBody>
            <a:bodyPr rtlCol="0" anchor="ctr"/>
            <a:lstStyle/>
            <a:p>
              <a:endParaRPr lang="en-US"/>
            </a:p>
          </p:txBody>
        </p:sp>
        <p:sp>
          <p:nvSpPr>
            <p:cNvPr id="511" name="Freeform: Shape 510">
              <a:extLst>
                <a:ext uri="{FF2B5EF4-FFF2-40B4-BE49-F238E27FC236}">
                  <a16:creationId xmlns:a16="http://schemas.microsoft.com/office/drawing/2014/main" id="{04EBD865-8711-4E11-A7DA-85EFF2DBAD2C}"/>
                </a:ext>
              </a:extLst>
            </p:cNvPr>
            <p:cNvSpPr/>
            <p:nvPr/>
          </p:nvSpPr>
          <p:spPr>
            <a:xfrm>
              <a:off x="6825341" y="5660735"/>
              <a:ext cx="66368" cy="85955"/>
            </a:xfrm>
            <a:custGeom>
              <a:avLst/>
              <a:gdLst>
                <a:gd name="connsiteX0" fmla="*/ 25068 w 46480"/>
                <a:gd name="connsiteY0" fmla="*/ 9345 h 60198"/>
                <a:gd name="connsiteX1" fmla="*/ 25068 w 46480"/>
                <a:gd name="connsiteY1" fmla="*/ 60018 h 60198"/>
                <a:gd name="connsiteX2" fmla="*/ 14971 w 46480"/>
                <a:gd name="connsiteY2" fmla="*/ 60018 h 60198"/>
                <a:gd name="connsiteX3" fmla="*/ 14971 w 46480"/>
                <a:gd name="connsiteY3" fmla="*/ 9345 h 60198"/>
                <a:gd name="connsiteX4" fmla="*/ -3221 w 46480"/>
                <a:gd name="connsiteY4" fmla="*/ 9345 h 60198"/>
                <a:gd name="connsiteX5" fmla="*/ -3221 w 46480"/>
                <a:gd name="connsiteY5" fmla="*/ -180 h 60198"/>
                <a:gd name="connsiteX6" fmla="*/ 43260 w 46480"/>
                <a:gd name="connsiteY6" fmla="*/ -180 h 60198"/>
                <a:gd name="connsiteX7" fmla="*/ 43260 w 46480"/>
                <a:gd name="connsiteY7" fmla="*/ 9345 h 6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480" h="60198">
                  <a:moveTo>
                    <a:pt x="25068" y="9345"/>
                  </a:moveTo>
                  <a:lnTo>
                    <a:pt x="25068" y="60018"/>
                  </a:lnTo>
                  <a:lnTo>
                    <a:pt x="14971" y="60018"/>
                  </a:lnTo>
                  <a:lnTo>
                    <a:pt x="14971" y="9345"/>
                  </a:lnTo>
                  <a:lnTo>
                    <a:pt x="-3221" y="9345"/>
                  </a:lnTo>
                  <a:lnTo>
                    <a:pt x="-3221" y="-180"/>
                  </a:lnTo>
                  <a:lnTo>
                    <a:pt x="43260" y="-180"/>
                  </a:lnTo>
                  <a:lnTo>
                    <a:pt x="43260" y="9345"/>
                  </a:lnTo>
                  <a:close/>
                </a:path>
              </a:pathLst>
            </a:custGeom>
            <a:solidFill>
              <a:srgbClr val="6D6E71"/>
            </a:solidFill>
            <a:ln w="9525" cap="flat">
              <a:noFill/>
              <a:prstDash val="solid"/>
              <a:miter/>
            </a:ln>
          </p:spPr>
          <p:txBody>
            <a:bodyPr rtlCol="0" anchor="ctr"/>
            <a:lstStyle/>
            <a:p>
              <a:endParaRPr lang="en-US"/>
            </a:p>
          </p:txBody>
        </p:sp>
        <p:sp>
          <p:nvSpPr>
            <p:cNvPr id="512" name="Freeform: Shape 511">
              <a:extLst>
                <a:ext uri="{FF2B5EF4-FFF2-40B4-BE49-F238E27FC236}">
                  <a16:creationId xmlns:a16="http://schemas.microsoft.com/office/drawing/2014/main" id="{E0AB8BF9-64CF-477C-AC05-686971007042}"/>
                </a:ext>
              </a:extLst>
            </p:cNvPr>
            <p:cNvSpPr/>
            <p:nvPr/>
          </p:nvSpPr>
          <p:spPr>
            <a:xfrm>
              <a:off x="6905583" y="5655974"/>
              <a:ext cx="59915" cy="90715"/>
            </a:xfrm>
            <a:custGeom>
              <a:avLst/>
              <a:gdLst>
                <a:gd name="connsiteX0" fmla="*/ 6304 w 41961"/>
                <a:gd name="connsiteY0" fmla="*/ 38682 h 63531"/>
                <a:gd name="connsiteX1" fmla="*/ 6304 w 41961"/>
                <a:gd name="connsiteY1" fmla="*/ 63352 h 63531"/>
                <a:gd name="connsiteX2" fmla="*/ -3221 w 41961"/>
                <a:gd name="connsiteY2" fmla="*/ 63352 h 63531"/>
                <a:gd name="connsiteX3" fmla="*/ -3221 w 41961"/>
                <a:gd name="connsiteY3" fmla="*/ -180 h 63531"/>
                <a:gd name="connsiteX4" fmla="*/ 6304 w 41961"/>
                <a:gd name="connsiteY4" fmla="*/ -180 h 63531"/>
                <a:gd name="connsiteX5" fmla="*/ 6304 w 41961"/>
                <a:gd name="connsiteY5" fmla="*/ 26109 h 63531"/>
                <a:gd name="connsiteX6" fmla="*/ 12497 w 41961"/>
                <a:gd name="connsiteY6" fmla="*/ 19441 h 63531"/>
                <a:gd name="connsiteX7" fmla="*/ 21450 w 41961"/>
                <a:gd name="connsiteY7" fmla="*/ 17060 h 63531"/>
                <a:gd name="connsiteX8" fmla="*/ 33928 w 41961"/>
                <a:gd name="connsiteY8" fmla="*/ 21823 h 63531"/>
                <a:gd name="connsiteX9" fmla="*/ 38691 w 41961"/>
                <a:gd name="connsiteY9" fmla="*/ 35443 h 63531"/>
                <a:gd name="connsiteX10" fmla="*/ 38691 w 41961"/>
                <a:gd name="connsiteY10" fmla="*/ 63352 h 63531"/>
                <a:gd name="connsiteX11" fmla="*/ 29166 w 41961"/>
                <a:gd name="connsiteY11" fmla="*/ 63352 h 63531"/>
                <a:gd name="connsiteX12" fmla="*/ 29166 w 41961"/>
                <a:gd name="connsiteY12" fmla="*/ 38301 h 63531"/>
                <a:gd name="connsiteX13" fmla="*/ 18687 w 41961"/>
                <a:gd name="connsiteY13" fmla="*/ 25728 h 63531"/>
                <a:gd name="connsiteX14" fmla="*/ 10020 w 41961"/>
                <a:gd name="connsiteY14" fmla="*/ 29062 h 63531"/>
                <a:gd name="connsiteX15" fmla="*/ 6304 w 41961"/>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63531">
                  <a:moveTo>
                    <a:pt x="6304" y="38682"/>
                  </a:moveTo>
                  <a:lnTo>
                    <a:pt x="6304" y="63352"/>
                  </a:lnTo>
                  <a:lnTo>
                    <a:pt x="-3221" y="63352"/>
                  </a:lnTo>
                  <a:lnTo>
                    <a:pt x="-3221" y="-180"/>
                  </a:lnTo>
                  <a:lnTo>
                    <a:pt x="6304" y="-180"/>
                  </a:lnTo>
                  <a:lnTo>
                    <a:pt x="6304" y="26109"/>
                  </a:lnTo>
                  <a:cubicBezTo>
                    <a:pt x="7639" y="23299"/>
                    <a:pt x="9830" y="20966"/>
                    <a:pt x="12497" y="19441"/>
                  </a:cubicBezTo>
                  <a:cubicBezTo>
                    <a:pt x="15257" y="17889"/>
                    <a:pt x="18306" y="17070"/>
                    <a:pt x="21450" y="17060"/>
                  </a:cubicBezTo>
                  <a:cubicBezTo>
                    <a:pt x="26117" y="16870"/>
                    <a:pt x="30593" y="18594"/>
                    <a:pt x="33928" y="21823"/>
                  </a:cubicBezTo>
                  <a:cubicBezTo>
                    <a:pt x="37260" y="25528"/>
                    <a:pt x="39070" y="30443"/>
                    <a:pt x="38691" y="35443"/>
                  </a:cubicBezTo>
                  <a:lnTo>
                    <a:pt x="38691" y="63352"/>
                  </a:lnTo>
                  <a:lnTo>
                    <a:pt x="29166" y="63352"/>
                  </a:lnTo>
                  <a:lnTo>
                    <a:pt x="29166" y="38301"/>
                  </a:lnTo>
                  <a:cubicBezTo>
                    <a:pt x="29166" y="29919"/>
                    <a:pt x="25640" y="25728"/>
                    <a:pt x="18687" y="25728"/>
                  </a:cubicBezTo>
                  <a:cubicBezTo>
                    <a:pt x="15448" y="25699"/>
                    <a:pt x="12402" y="26890"/>
                    <a:pt x="10020" y="29062"/>
                  </a:cubicBezTo>
                  <a:cubicBezTo>
                    <a:pt x="7448" y="31586"/>
                    <a:pt x="6114" y="35091"/>
                    <a:pt x="6304" y="38682"/>
                  </a:cubicBezTo>
                  <a:close/>
                </a:path>
              </a:pathLst>
            </a:custGeom>
            <a:solidFill>
              <a:srgbClr val="6D6E71"/>
            </a:solidFill>
            <a:ln w="9525" cap="flat">
              <a:noFill/>
              <a:prstDash val="solid"/>
              <a:miter/>
            </a:ln>
          </p:spPr>
          <p:txBody>
            <a:bodyPr rtlCol="0" anchor="ctr"/>
            <a:lstStyle/>
            <a:p>
              <a:endParaRPr lang="en-US"/>
            </a:p>
          </p:txBody>
        </p:sp>
        <p:sp>
          <p:nvSpPr>
            <p:cNvPr id="513" name="Freeform: Shape 512">
              <a:extLst>
                <a:ext uri="{FF2B5EF4-FFF2-40B4-BE49-F238E27FC236}">
                  <a16:creationId xmlns:a16="http://schemas.microsoft.com/office/drawing/2014/main" id="{E4E4D629-E5C7-4670-95E8-1596DB93CCA6}"/>
                </a:ext>
              </a:extLst>
            </p:cNvPr>
            <p:cNvSpPr/>
            <p:nvPr/>
          </p:nvSpPr>
          <p:spPr>
            <a:xfrm>
              <a:off x="6980998" y="5680582"/>
              <a:ext cx="64724" cy="67089"/>
            </a:xfrm>
            <a:custGeom>
              <a:avLst/>
              <a:gdLst>
                <a:gd name="connsiteX0" fmla="*/ 42071 w 45329"/>
                <a:gd name="connsiteY0" fmla="*/ 27545 h 46985"/>
                <a:gd name="connsiteX1" fmla="*/ 6257 w 45329"/>
                <a:gd name="connsiteY1" fmla="*/ 27545 h 46985"/>
                <a:gd name="connsiteX2" fmla="*/ 10828 w 45329"/>
                <a:gd name="connsiteY2" fmla="*/ 35546 h 46985"/>
                <a:gd name="connsiteX3" fmla="*/ 33499 w 45329"/>
                <a:gd name="connsiteY3" fmla="*/ 33165 h 46985"/>
                <a:gd name="connsiteX4" fmla="*/ 38927 w 45329"/>
                <a:gd name="connsiteY4" fmla="*/ 39165 h 46985"/>
                <a:gd name="connsiteX5" fmla="*/ 19877 w 45329"/>
                <a:gd name="connsiteY5" fmla="*/ 46785 h 46985"/>
                <a:gd name="connsiteX6" fmla="*/ 3494 w 45329"/>
                <a:gd name="connsiteY6" fmla="*/ 40404 h 46985"/>
                <a:gd name="connsiteX7" fmla="*/ 3494 w 45329"/>
                <a:gd name="connsiteY7" fmla="*/ 6209 h 46985"/>
                <a:gd name="connsiteX8" fmla="*/ 19686 w 45329"/>
                <a:gd name="connsiteY8" fmla="*/ -173 h 46985"/>
                <a:gd name="connsiteX9" fmla="*/ 35499 w 45329"/>
                <a:gd name="connsiteY9" fmla="*/ 5447 h 46985"/>
                <a:gd name="connsiteX10" fmla="*/ 42071 w 45329"/>
                <a:gd name="connsiteY10" fmla="*/ 20973 h 46985"/>
                <a:gd name="connsiteX11" fmla="*/ 6257 w 45329"/>
                <a:gd name="connsiteY11" fmla="*/ 20020 h 46985"/>
                <a:gd name="connsiteX12" fmla="*/ 32546 w 45329"/>
                <a:gd name="connsiteY12" fmla="*/ 20020 h 46985"/>
                <a:gd name="connsiteX13" fmla="*/ 28927 w 45329"/>
                <a:gd name="connsiteY13" fmla="*/ 11162 h 46985"/>
                <a:gd name="connsiteX14" fmla="*/ 20067 w 45329"/>
                <a:gd name="connsiteY14" fmla="*/ 8114 h 46985"/>
                <a:gd name="connsiteX15" fmla="*/ 10542 w 45329"/>
                <a:gd name="connsiteY15" fmla="*/ 11257 h 46985"/>
                <a:gd name="connsiteX16" fmla="*/ 5970 w 45329"/>
                <a:gd name="connsiteY16" fmla="*/ 20020 h 46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29" h="46985">
                  <a:moveTo>
                    <a:pt x="42071" y="27545"/>
                  </a:moveTo>
                  <a:lnTo>
                    <a:pt x="6257" y="27545"/>
                  </a:lnTo>
                  <a:cubicBezTo>
                    <a:pt x="6447" y="30774"/>
                    <a:pt x="8161" y="33717"/>
                    <a:pt x="10828" y="35546"/>
                  </a:cubicBezTo>
                  <a:cubicBezTo>
                    <a:pt x="17972" y="40404"/>
                    <a:pt x="27497" y="39394"/>
                    <a:pt x="33499" y="33165"/>
                  </a:cubicBezTo>
                  <a:lnTo>
                    <a:pt x="38927" y="39165"/>
                  </a:lnTo>
                  <a:cubicBezTo>
                    <a:pt x="33973" y="44299"/>
                    <a:pt x="27020" y="47071"/>
                    <a:pt x="19877" y="46785"/>
                  </a:cubicBezTo>
                  <a:cubicBezTo>
                    <a:pt x="13782" y="46948"/>
                    <a:pt x="7875" y="44652"/>
                    <a:pt x="3494" y="40404"/>
                  </a:cubicBezTo>
                  <a:cubicBezTo>
                    <a:pt x="-5459" y="30755"/>
                    <a:pt x="-5459" y="15858"/>
                    <a:pt x="3494" y="6209"/>
                  </a:cubicBezTo>
                  <a:cubicBezTo>
                    <a:pt x="7875" y="2047"/>
                    <a:pt x="13686" y="-240"/>
                    <a:pt x="19686" y="-173"/>
                  </a:cubicBezTo>
                  <a:cubicBezTo>
                    <a:pt x="25497" y="-316"/>
                    <a:pt x="31118" y="1685"/>
                    <a:pt x="35499" y="5447"/>
                  </a:cubicBezTo>
                  <a:cubicBezTo>
                    <a:pt x="39975" y="9314"/>
                    <a:pt x="42452" y="15058"/>
                    <a:pt x="42071" y="20973"/>
                  </a:cubicBezTo>
                  <a:close/>
                  <a:moveTo>
                    <a:pt x="6257" y="20020"/>
                  </a:moveTo>
                  <a:lnTo>
                    <a:pt x="32546" y="20020"/>
                  </a:lnTo>
                  <a:cubicBezTo>
                    <a:pt x="32736" y="16677"/>
                    <a:pt x="31402" y="13429"/>
                    <a:pt x="28927" y="11162"/>
                  </a:cubicBezTo>
                  <a:cubicBezTo>
                    <a:pt x="26451" y="9067"/>
                    <a:pt x="23307" y="7981"/>
                    <a:pt x="20067" y="8114"/>
                  </a:cubicBezTo>
                  <a:cubicBezTo>
                    <a:pt x="16640" y="8085"/>
                    <a:pt x="13305" y="9191"/>
                    <a:pt x="10542" y="11257"/>
                  </a:cubicBezTo>
                  <a:cubicBezTo>
                    <a:pt x="7684" y="13239"/>
                    <a:pt x="5970" y="16524"/>
                    <a:pt x="5970" y="20020"/>
                  </a:cubicBezTo>
                  <a:close/>
                </a:path>
              </a:pathLst>
            </a:custGeom>
            <a:solidFill>
              <a:srgbClr val="6D6E71"/>
            </a:solidFill>
            <a:ln w="9525" cap="flat">
              <a:noFill/>
              <a:prstDash val="solid"/>
              <a:miter/>
            </a:ln>
          </p:spPr>
          <p:txBody>
            <a:bodyPr rtlCol="0" anchor="ctr"/>
            <a:lstStyle/>
            <a:p>
              <a:endParaRPr lang="en-US"/>
            </a:p>
          </p:txBody>
        </p:sp>
        <p:sp>
          <p:nvSpPr>
            <p:cNvPr id="514" name="Freeform: Shape 513">
              <a:extLst>
                <a:ext uri="{FF2B5EF4-FFF2-40B4-BE49-F238E27FC236}">
                  <a16:creationId xmlns:a16="http://schemas.microsoft.com/office/drawing/2014/main" id="{73C0F43F-FDC1-436E-AF98-18D1A8F29D04}"/>
                </a:ext>
              </a:extLst>
            </p:cNvPr>
            <p:cNvSpPr/>
            <p:nvPr/>
          </p:nvSpPr>
          <p:spPr>
            <a:xfrm>
              <a:off x="7087696" y="5660735"/>
              <a:ext cx="66776" cy="85955"/>
            </a:xfrm>
            <a:custGeom>
              <a:avLst/>
              <a:gdLst>
                <a:gd name="connsiteX0" fmla="*/ 25068 w 46766"/>
                <a:gd name="connsiteY0" fmla="*/ 9345 h 60198"/>
                <a:gd name="connsiteX1" fmla="*/ 25068 w 46766"/>
                <a:gd name="connsiteY1" fmla="*/ 60018 h 60198"/>
                <a:gd name="connsiteX2" fmla="*/ 14971 w 46766"/>
                <a:gd name="connsiteY2" fmla="*/ 60018 h 60198"/>
                <a:gd name="connsiteX3" fmla="*/ 14971 w 46766"/>
                <a:gd name="connsiteY3" fmla="*/ 9345 h 60198"/>
                <a:gd name="connsiteX4" fmla="*/ -3221 w 46766"/>
                <a:gd name="connsiteY4" fmla="*/ 9345 h 60198"/>
                <a:gd name="connsiteX5" fmla="*/ -3221 w 46766"/>
                <a:gd name="connsiteY5" fmla="*/ -180 h 60198"/>
                <a:gd name="connsiteX6" fmla="*/ 43546 w 46766"/>
                <a:gd name="connsiteY6" fmla="*/ -180 h 60198"/>
                <a:gd name="connsiteX7" fmla="*/ 43546 w 46766"/>
                <a:gd name="connsiteY7" fmla="*/ 9345 h 6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766" h="60198">
                  <a:moveTo>
                    <a:pt x="25068" y="9345"/>
                  </a:moveTo>
                  <a:lnTo>
                    <a:pt x="25068" y="60018"/>
                  </a:lnTo>
                  <a:lnTo>
                    <a:pt x="14971" y="60018"/>
                  </a:lnTo>
                  <a:lnTo>
                    <a:pt x="14971" y="9345"/>
                  </a:lnTo>
                  <a:lnTo>
                    <a:pt x="-3221" y="9345"/>
                  </a:lnTo>
                  <a:lnTo>
                    <a:pt x="-3221" y="-180"/>
                  </a:lnTo>
                  <a:lnTo>
                    <a:pt x="43546" y="-180"/>
                  </a:lnTo>
                  <a:lnTo>
                    <a:pt x="43546" y="9345"/>
                  </a:lnTo>
                  <a:close/>
                </a:path>
              </a:pathLst>
            </a:custGeom>
            <a:solidFill>
              <a:srgbClr val="6D6E71"/>
            </a:solidFill>
            <a:ln w="9525" cap="flat">
              <a:noFill/>
              <a:prstDash val="solid"/>
              <a:miter/>
            </a:ln>
          </p:spPr>
          <p:txBody>
            <a:bodyPr rtlCol="0" anchor="ctr"/>
            <a:lstStyle/>
            <a:p>
              <a:endParaRPr lang="en-US"/>
            </a:p>
          </p:txBody>
        </p:sp>
        <p:sp>
          <p:nvSpPr>
            <p:cNvPr id="515" name="Freeform: Shape 514">
              <a:extLst>
                <a:ext uri="{FF2B5EF4-FFF2-40B4-BE49-F238E27FC236}">
                  <a16:creationId xmlns:a16="http://schemas.microsoft.com/office/drawing/2014/main" id="{63A5B37F-2C55-4039-9AB5-C4FFE5930DF1}"/>
                </a:ext>
              </a:extLst>
            </p:cNvPr>
            <p:cNvSpPr/>
            <p:nvPr/>
          </p:nvSpPr>
          <p:spPr>
            <a:xfrm>
              <a:off x="7165310" y="5681545"/>
              <a:ext cx="60021" cy="66121"/>
            </a:xfrm>
            <a:custGeom>
              <a:avLst/>
              <a:gdLst>
                <a:gd name="connsiteX0" fmla="*/ 29289 w 42035"/>
                <a:gd name="connsiteY0" fmla="*/ 24585 h 46307"/>
                <a:gd name="connsiteX1" fmla="*/ 29289 w 42035"/>
                <a:gd name="connsiteY1" fmla="*/ -180 h 46307"/>
                <a:gd name="connsiteX2" fmla="*/ 38814 w 42035"/>
                <a:gd name="connsiteY2" fmla="*/ -180 h 46307"/>
                <a:gd name="connsiteX3" fmla="*/ 38814 w 42035"/>
                <a:gd name="connsiteY3" fmla="*/ 45445 h 46307"/>
                <a:gd name="connsiteX4" fmla="*/ 29289 w 42035"/>
                <a:gd name="connsiteY4" fmla="*/ 45445 h 46307"/>
                <a:gd name="connsiteX5" fmla="*/ 29289 w 42035"/>
                <a:gd name="connsiteY5" fmla="*/ 37158 h 46307"/>
                <a:gd name="connsiteX6" fmla="*/ 22813 w 42035"/>
                <a:gd name="connsiteY6" fmla="*/ 43730 h 46307"/>
                <a:gd name="connsiteX7" fmla="*/ 14051 w 42035"/>
                <a:gd name="connsiteY7" fmla="*/ 46111 h 46307"/>
                <a:gd name="connsiteX8" fmla="*/ 1573 w 42035"/>
                <a:gd name="connsiteY8" fmla="*/ 41444 h 46307"/>
                <a:gd name="connsiteX9" fmla="*/ -3190 w 42035"/>
                <a:gd name="connsiteY9" fmla="*/ 27824 h 46307"/>
                <a:gd name="connsiteX10" fmla="*/ -3190 w 42035"/>
                <a:gd name="connsiteY10" fmla="*/ -180 h 46307"/>
                <a:gd name="connsiteX11" fmla="*/ 6335 w 42035"/>
                <a:gd name="connsiteY11" fmla="*/ -180 h 46307"/>
                <a:gd name="connsiteX12" fmla="*/ 6335 w 42035"/>
                <a:gd name="connsiteY12" fmla="*/ 24871 h 46307"/>
                <a:gd name="connsiteX13" fmla="*/ 16811 w 42035"/>
                <a:gd name="connsiteY13" fmla="*/ 37539 h 46307"/>
                <a:gd name="connsiteX14" fmla="*/ 25480 w 42035"/>
                <a:gd name="connsiteY14" fmla="*/ 34205 h 46307"/>
                <a:gd name="connsiteX15" fmla="*/ 29289 w 42035"/>
                <a:gd name="connsiteY15" fmla="*/ 24585 h 46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035" h="46307">
                  <a:moveTo>
                    <a:pt x="29289" y="24585"/>
                  </a:moveTo>
                  <a:lnTo>
                    <a:pt x="29289" y="-180"/>
                  </a:lnTo>
                  <a:lnTo>
                    <a:pt x="38814" y="-180"/>
                  </a:lnTo>
                  <a:lnTo>
                    <a:pt x="38814" y="45445"/>
                  </a:lnTo>
                  <a:lnTo>
                    <a:pt x="29289" y="45445"/>
                  </a:lnTo>
                  <a:lnTo>
                    <a:pt x="29289" y="37158"/>
                  </a:lnTo>
                  <a:cubicBezTo>
                    <a:pt x="27766" y="39873"/>
                    <a:pt x="25480" y="42140"/>
                    <a:pt x="22813" y="43730"/>
                  </a:cubicBezTo>
                  <a:cubicBezTo>
                    <a:pt x="20146" y="45321"/>
                    <a:pt x="17097" y="46150"/>
                    <a:pt x="14051" y="46111"/>
                  </a:cubicBezTo>
                  <a:cubicBezTo>
                    <a:pt x="9384" y="46311"/>
                    <a:pt x="4905" y="44625"/>
                    <a:pt x="1573" y="41444"/>
                  </a:cubicBezTo>
                  <a:cubicBezTo>
                    <a:pt x="-1762" y="37739"/>
                    <a:pt x="-3476" y="32824"/>
                    <a:pt x="-3190" y="27824"/>
                  </a:cubicBezTo>
                  <a:lnTo>
                    <a:pt x="-3190" y="-180"/>
                  </a:lnTo>
                  <a:lnTo>
                    <a:pt x="6335" y="-180"/>
                  </a:lnTo>
                  <a:lnTo>
                    <a:pt x="6335" y="24871"/>
                  </a:lnTo>
                  <a:cubicBezTo>
                    <a:pt x="6335" y="33253"/>
                    <a:pt x="9858" y="37539"/>
                    <a:pt x="16811" y="37539"/>
                  </a:cubicBezTo>
                  <a:cubicBezTo>
                    <a:pt x="20050" y="37568"/>
                    <a:pt x="23099" y="36377"/>
                    <a:pt x="25480" y="34205"/>
                  </a:cubicBezTo>
                  <a:cubicBezTo>
                    <a:pt x="28148" y="31719"/>
                    <a:pt x="29480" y="28195"/>
                    <a:pt x="29289" y="24585"/>
                  </a:cubicBezTo>
                  <a:close/>
                </a:path>
              </a:pathLst>
            </a:custGeom>
            <a:solidFill>
              <a:srgbClr val="6D6E71"/>
            </a:solidFill>
            <a:ln w="9525" cap="flat">
              <a:noFill/>
              <a:prstDash val="solid"/>
              <a:miter/>
            </a:ln>
          </p:spPr>
          <p:txBody>
            <a:bodyPr rtlCol="0" anchor="ctr"/>
            <a:lstStyle/>
            <a:p>
              <a:endParaRPr lang="en-US"/>
            </a:p>
          </p:txBody>
        </p:sp>
        <p:sp>
          <p:nvSpPr>
            <p:cNvPr id="516" name="Freeform: Shape 515">
              <a:extLst>
                <a:ext uri="{FF2B5EF4-FFF2-40B4-BE49-F238E27FC236}">
                  <a16:creationId xmlns:a16="http://schemas.microsoft.com/office/drawing/2014/main" id="{07D2C8C9-71FA-43B6-A5BA-EC44D8BD4EBE}"/>
                </a:ext>
              </a:extLst>
            </p:cNvPr>
            <p:cNvSpPr/>
            <p:nvPr/>
          </p:nvSpPr>
          <p:spPr>
            <a:xfrm>
              <a:off x="7245324" y="5655839"/>
              <a:ext cx="13601" cy="90850"/>
            </a:xfrm>
            <a:custGeom>
              <a:avLst/>
              <a:gdLst>
                <a:gd name="connsiteX0" fmla="*/ 6304 w 9525"/>
                <a:gd name="connsiteY0" fmla="*/ 63447 h 63626"/>
                <a:gd name="connsiteX1" fmla="*/ -3221 w 9525"/>
                <a:gd name="connsiteY1" fmla="*/ 63447 h 63626"/>
                <a:gd name="connsiteX2" fmla="*/ -3221 w 9525"/>
                <a:gd name="connsiteY2" fmla="*/ -180 h 63626"/>
                <a:gd name="connsiteX3" fmla="*/ 6304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6304" y="63447"/>
                  </a:moveTo>
                  <a:lnTo>
                    <a:pt x="-3221" y="63447"/>
                  </a:lnTo>
                  <a:lnTo>
                    <a:pt x="-3221" y="-180"/>
                  </a:lnTo>
                  <a:lnTo>
                    <a:pt x="6304" y="-180"/>
                  </a:lnTo>
                  <a:close/>
                </a:path>
              </a:pathLst>
            </a:custGeom>
            <a:solidFill>
              <a:srgbClr val="6D6E71"/>
            </a:solidFill>
            <a:ln w="9525" cap="flat">
              <a:noFill/>
              <a:prstDash val="solid"/>
              <a:miter/>
            </a:ln>
          </p:spPr>
          <p:txBody>
            <a:bodyPr rtlCol="0" anchor="ctr"/>
            <a:lstStyle/>
            <a:p>
              <a:endParaRPr lang="en-US"/>
            </a:p>
          </p:txBody>
        </p:sp>
        <p:sp>
          <p:nvSpPr>
            <p:cNvPr id="517" name="Freeform: Shape 516">
              <a:extLst>
                <a:ext uri="{FF2B5EF4-FFF2-40B4-BE49-F238E27FC236}">
                  <a16:creationId xmlns:a16="http://schemas.microsoft.com/office/drawing/2014/main" id="{575B74F4-3FAC-4CB7-A4E4-60ED5A7ACFBB}"/>
                </a:ext>
              </a:extLst>
            </p:cNvPr>
            <p:cNvSpPr/>
            <p:nvPr/>
          </p:nvSpPr>
          <p:spPr>
            <a:xfrm>
              <a:off x="7272798" y="5681112"/>
              <a:ext cx="52382" cy="66561"/>
            </a:xfrm>
            <a:custGeom>
              <a:avLst/>
              <a:gdLst>
                <a:gd name="connsiteX0" fmla="*/ 33451 w 36685"/>
                <a:gd name="connsiteY0" fmla="*/ 32126 h 46615"/>
                <a:gd name="connsiteX1" fmla="*/ 28689 w 36685"/>
                <a:gd name="connsiteY1" fmla="*/ 42509 h 46615"/>
                <a:gd name="connsiteX2" fmla="*/ 16592 w 36685"/>
                <a:gd name="connsiteY2" fmla="*/ 46414 h 46615"/>
                <a:gd name="connsiteX3" fmla="*/ 6304 w 36685"/>
                <a:gd name="connsiteY3" fmla="*/ 44604 h 46615"/>
                <a:gd name="connsiteX4" fmla="*/ -3221 w 36685"/>
                <a:gd name="connsiteY4" fmla="*/ 39556 h 46615"/>
                <a:gd name="connsiteX5" fmla="*/ 1351 w 36685"/>
                <a:gd name="connsiteY5" fmla="*/ 32126 h 46615"/>
                <a:gd name="connsiteX6" fmla="*/ 16783 w 36685"/>
                <a:gd name="connsiteY6" fmla="*/ 38127 h 46615"/>
                <a:gd name="connsiteX7" fmla="*/ 21927 w 36685"/>
                <a:gd name="connsiteY7" fmla="*/ 36603 h 46615"/>
                <a:gd name="connsiteX8" fmla="*/ 23831 w 36685"/>
                <a:gd name="connsiteY8" fmla="*/ 32793 h 46615"/>
                <a:gd name="connsiteX9" fmla="*/ 14306 w 36685"/>
                <a:gd name="connsiteY9" fmla="*/ 26697 h 46615"/>
                <a:gd name="connsiteX10" fmla="*/ 13353 w 36685"/>
                <a:gd name="connsiteY10" fmla="*/ 26697 h 46615"/>
                <a:gd name="connsiteX11" fmla="*/ -935 w 36685"/>
                <a:gd name="connsiteY11" fmla="*/ 13838 h 46615"/>
                <a:gd name="connsiteX12" fmla="*/ 4018 w 36685"/>
                <a:gd name="connsiteY12" fmla="*/ 3646 h 46615"/>
                <a:gd name="connsiteX13" fmla="*/ 16878 w 36685"/>
                <a:gd name="connsiteY13" fmla="*/ -164 h 46615"/>
                <a:gd name="connsiteX14" fmla="*/ 31738 w 36685"/>
                <a:gd name="connsiteY14" fmla="*/ 4504 h 46615"/>
                <a:gd name="connsiteX15" fmla="*/ 28117 w 36685"/>
                <a:gd name="connsiteY15" fmla="*/ 11648 h 46615"/>
                <a:gd name="connsiteX16" fmla="*/ 16115 w 36685"/>
                <a:gd name="connsiteY16" fmla="*/ 7933 h 46615"/>
                <a:gd name="connsiteX17" fmla="*/ 10495 w 36685"/>
                <a:gd name="connsiteY17" fmla="*/ 9171 h 46615"/>
                <a:gd name="connsiteX18" fmla="*/ 8304 w 36685"/>
                <a:gd name="connsiteY18" fmla="*/ 12886 h 46615"/>
                <a:gd name="connsiteX19" fmla="*/ 10590 w 36685"/>
                <a:gd name="connsiteY19" fmla="*/ 16124 h 46615"/>
                <a:gd name="connsiteX20" fmla="*/ 14878 w 36685"/>
                <a:gd name="connsiteY20" fmla="*/ 17553 h 46615"/>
                <a:gd name="connsiteX21" fmla="*/ 19831 w 36685"/>
                <a:gd name="connsiteY21" fmla="*/ 18981 h 46615"/>
                <a:gd name="connsiteX22" fmla="*/ 24022 w 36685"/>
                <a:gd name="connsiteY22" fmla="*/ 20506 h 46615"/>
                <a:gd name="connsiteX23" fmla="*/ 28308 w 36685"/>
                <a:gd name="connsiteY23" fmla="*/ 22887 h 46615"/>
                <a:gd name="connsiteX24" fmla="*/ 33451 w 36685"/>
                <a:gd name="connsiteY24" fmla="*/ 32126 h 46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5" h="46615">
                  <a:moveTo>
                    <a:pt x="33451" y="32126"/>
                  </a:moveTo>
                  <a:cubicBezTo>
                    <a:pt x="33642" y="36146"/>
                    <a:pt x="31831" y="40003"/>
                    <a:pt x="28689" y="42509"/>
                  </a:cubicBezTo>
                  <a:cubicBezTo>
                    <a:pt x="25259" y="45242"/>
                    <a:pt x="20973" y="46633"/>
                    <a:pt x="16592" y="46414"/>
                  </a:cubicBezTo>
                  <a:cubicBezTo>
                    <a:pt x="13067" y="46394"/>
                    <a:pt x="9639" y="45776"/>
                    <a:pt x="6304" y="44604"/>
                  </a:cubicBezTo>
                  <a:cubicBezTo>
                    <a:pt x="2877" y="43556"/>
                    <a:pt x="-363" y="41842"/>
                    <a:pt x="-3221" y="39556"/>
                  </a:cubicBezTo>
                  <a:lnTo>
                    <a:pt x="1351" y="32126"/>
                  </a:lnTo>
                  <a:cubicBezTo>
                    <a:pt x="5732" y="35755"/>
                    <a:pt x="11162" y="37860"/>
                    <a:pt x="16783" y="38127"/>
                  </a:cubicBezTo>
                  <a:cubicBezTo>
                    <a:pt x="18592" y="38251"/>
                    <a:pt x="20496" y="37708"/>
                    <a:pt x="21927" y="36603"/>
                  </a:cubicBezTo>
                  <a:cubicBezTo>
                    <a:pt x="23164" y="35717"/>
                    <a:pt x="23831" y="34298"/>
                    <a:pt x="23831" y="32793"/>
                  </a:cubicBezTo>
                  <a:cubicBezTo>
                    <a:pt x="23831" y="30507"/>
                    <a:pt x="20782" y="28506"/>
                    <a:pt x="14306" y="26697"/>
                  </a:cubicBezTo>
                  <a:lnTo>
                    <a:pt x="13353" y="26697"/>
                  </a:lnTo>
                  <a:cubicBezTo>
                    <a:pt x="3828" y="24154"/>
                    <a:pt x="-935" y="19867"/>
                    <a:pt x="-935" y="13838"/>
                  </a:cubicBezTo>
                  <a:cubicBezTo>
                    <a:pt x="-1030" y="9847"/>
                    <a:pt x="874" y="6056"/>
                    <a:pt x="4018" y="3646"/>
                  </a:cubicBezTo>
                  <a:cubicBezTo>
                    <a:pt x="7734" y="998"/>
                    <a:pt x="12306" y="-345"/>
                    <a:pt x="16878" y="-164"/>
                  </a:cubicBezTo>
                  <a:cubicBezTo>
                    <a:pt x="22213" y="-154"/>
                    <a:pt x="27354" y="1475"/>
                    <a:pt x="31738" y="4504"/>
                  </a:cubicBezTo>
                  <a:lnTo>
                    <a:pt x="28117" y="11648"/>
                  </a:lnTo>
                  <a:cubicBezTo>
                    <a:pt x="24594" y="9228"/>
                    <a:pt x="20401" y="7933"/>
                    <a:pt x="16115" y="7933"/>
                  </a:cubicBezTo>
                  <a:cubicBezTo>
                    <a:pt x="14211" y="7837"/>
                    <a:pt x="12211" y="8266"/>
                    <a:pt x="10495" y="9171"/>
                  </a:cubicBezTo>
                  <a:cubicBezTo>
                    <a:pt x="9162" y="9895"/>
                    <a:pt x="8304" y="11333"/>
                    <a:pt x="8304" y="12886"/>
                  </a:cubicBezTo>
                  <a:cubicBezTo>
                    <a:pt x="8304" y="14353"/>
                    <a:pt x="9162" y="15667"/>
                    <a:pt x="10590" y="16124"/>
                  </a:cubicBezTo>
                  <a:cubicBezTo>
                    <a:pt x="11925" y="16800"/>
                    <a:pt x="13353" y="17286"/>
                    <a:pt x="14878" y="17553"/>
                  </a:cubicBezTo>
                  <a:lnTo>
                    <a:pt x="19831" y="18981"/>
                  </a:lnTo>
                  <a:lnTo>
                    <a:pt x="24022" y="20506"/>
                  </a:lnTo>
                  <a:cubicBezTo>
                    <a:pt x="25545" y="21191"/>
                    <a:pt x="26975" y="21992"/>
                    <a:pt x="28308" y="22887"/>
                  </a:cubicBezTo>
                  <a:cubicBezTo>
                    <a:pt x="31547" y="24858"/>
                    <a:pt x="33451" y="28354"/>
                    <a:pt x="33451" y="32126"/>
                  </a:cubicBezTo>
                  <a:close/>
                </a:path>
              </a:pathLst>
            </a:custGeom>
            <a:solidFill>
              <a:srgbClr val="6D6E71"/>
            </a:solidFill>
            <a:ln w="9525" cap="flat">
              <a:noFill/>
              <a:prstDash val="solid"/>
              <a:miter/>
            </a:ln>
          </p:spPr>
          <p:txBody>
            <a:bodyPr rtlCol="0" anchor="ctr"/>
            <a:lstStyle/>
            <a:p>
              <a:endParaRPr lang="en-US"/>
            </a:p>
          </p:txBody>
        </p:sp>
        <p:sp>
          <p:nvSpPr>
            <p:cNvPr id="518" name="Freeform: Shape 517">
              <a:extLst>
                <a:ext uri="{FF2B5EF4-FFF2-40B4-BE49-F238E27FC236}">
                  <a16:creationId xmlns:a16="http://schemas.microsoft.com/office/drawing/2014/main" id="{32534BC6-FD26-43EB-9291-227F4B6B314D}"/>
                </a:ext>
              </a:extLst>
            </p:cNvPr>
            <p:cNvSpPr/>
            <p:nvPr/>
          </p:nvSpPr>
          <p:spPr>
            <a:xfrm>
              <a:off x="7335749" y="5679876"/>
              <a:ext cx="58060" cy="67784"/>
            </a:xfrm>
            <a:custGeom>
              <a:avLst/>
              <a:gdLst>
                <a:gd name="connsiteX0" fmla="*/ 37179 w 40662"/>
                <a:gd name="connsiteY0" fmla="*/ 46613 h 47472"/>
                <a:gd name="connsiteX1" fmla="*/ 28415 w 40662"/>
                <a:gd name="connsiteY1" fmla="*/ 46613 h 47472"/>
                <a:gd name="connsiteX2" fmla="*/ 28415 w 40662"/>
                <a:gd name="connsiteY2" fmla="*/ 40517 h 47472"/>
                <a:gd name="connsiteX3" fmla="*/ 13272 w 40662"/>
                <a:gd name="connsiteY3" fmla="*/ 47280 h 47472"/>
                <a:gd name="connsiteX4" fmla="*/ 1461 w 40662"/>
                <a:gd name="connsiteY4" fmla="*/ 43279 h 47472"/>
                <a:gd name="connsiteX5" fmla="*/ -3206 w 40662"/>
                <a:gd name="connsiteY5" fmla="*/ 32516 h 47472"/>
                <a:gd name="connsiteX6" fmla="*/ 1747 w 40662"/>
                <a:gd name="connsiteY6" fmla="*/ 22420 h 47472"/>
                <a:gd name="connsiteX7" fmla="*/ 15272 w 40662"/>
                <a:gd name="connsiteY7" fmla="*/ 19086 h 47472"/>
                <a:gd name="connsiteX8" fmla="*/ 27654 w 40662"/>
                <a:gd name="connsiteY8" fmla="*/ 19086 h 47472"/>
                <a:gd name="connsiteX9" fmla="*/ 27654 w 40662"/>
                <a:gd name="connsiteY9" fmla="*/ 17371 h 47472"/>
                <a:gd name="connsiteX10" fmla="*/ 17557 w 40662"/>
                <a:gd name="connsiteY10" fmla="*/ 7846 h 47472"/>
                <a:gd name="connsiteX11" fmla="*/ 4319 w 40662"/>
                <a:gd name="connsiteY11" fmla="*/ 12418 h 47472"/>
                <a:gd name="connsiteX12" fmla="*/ 31 w 40662"/>
                <a:gd name="connsiteY12" fmla="*/ 6418 h 47472"/>
                <a:gd name="connsiteX13" fmla="*/ 19081 w 40662"/>
                <a:gd name="connsiteY13" fmla="*/ -155 h 47472"/>
                <a:gd name="connsiteX14" fmla="*/ 32226 w 40662"/>
                <a:gd name="connsiteY14" fmla="*/ 3941 h 47472"/>
                <a:gd name="connsiteX15" fmla="*/ 37370 w 40662"/>
                <a:gd name="connsiteY15" fmla="*/ 16800 h 47472"/>
                <a:gd name="connsiteX16" fmla="*/ 27654 w 40662"/>
                <a:gd name="connsiteY16" fmla="*/ 29659 h 47472"/>
                <a:gd name="connsiteX17" fmla="*/ 27654 w 40662"/>
                <a:gd name="connsiteY17" fmla="*/ 25848 h 47472"/>
                <a:gd name="connsiteX18" fmla="*/ 16890 w 40662"/>
                <a:gd name="connsiteY18" fmla="*/ 25848 h 47472"/>
                <a:gd name="connsiteX19" fmla="*/ 6509 w 40662"/>
                <a:gd name="connsiteY19" fmla="*/ 32325 h 47472"/>
                <a:gd name="connsiteX20" fmla="*/ 9081 w 40662"/>
                <a:gd name="connsiteY20" fmla="*/ 37374 h 47472"/>
                <a:gd name="connsiteX21" fmla="*/ 16225 w 40662"/>
                <a:gd name="connsiteY21" fmla="*/ 39184 h 47472"/>
                <a:gd name="connsiteX22" fmla="*/ 24224 w 40662"/>
                <a:gd name="connsiteY22" fmla="*/ 36612 h 47472"/>
                <a:gd name="connsiteX23" fmla="*/ 27559 w 40662"/>
                <a:gd name="connsiteY23" fmla="*/ 29563 h 47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62" h="47472">
                  <a:moveTo>
                    <a:pt x="37179" y="46613"/>
                  </a:moveTo>
                  <a:lnTo>
                    <a:pt x="28415" y="46613"/>
                  </a:lnTo>
                  <a:lnTo>
                    <a:pt x="28415" y="40517"/>
                  </a:lnTo>
                  <a:cubicBezTo>
                    <a:pt x="24701" y="44965"/>
                    <a:pt x="19081" y="47461"/>
                    <a:pt x="13272" y="47280"/>
                  </a:cubicBezTo>
                  <a:cubicBezTo>
                    <a:pt x="8986" y="47442"/>
                    <a:pt x="4793" y="46013"/>
                    <a:pt x="1461" y="43279"/>
                  </a:cubicBezTo>
                  <a:cubicBezTo>
                    <a:pt x="-1683" y="40593"/>
                    <a:pt x="-3397" y="36631"/>
                    <a:pt x="-3206" y="32516"/>
                  </a:cubicBezTo>
                  <a:cubicBezTo>
                    <a:pt x="-3397" y="28516"/>
                    <a:pt x="-1588" y="24686"/>
                    <a:pt x="1747" y="22420"/>
                  </a:cubicBezTo>
                  <a:cubicBezTo>
                    <a:pt x="5842" y="20010"/>
                    <a:pt x="10509" y="18857"/>
                    <a:pt x="15272" y="19086"/>
                  </a:cubicBezTo>
                  <a:lnTo>
                    <a:pt x="27654" y="19086"/>
                  </a:lnTo>
                  <a:lnTo>
                    <a:pt x="27654" y="17371"/>
                  </a:lnTo>
                  <a:cubicBezTo>
                    <a:pt x="27654" y="11371"/>
                    <a:pt x="24320" y="7846"/>
                    <a:pt x="17557" y="7846"/>
                  </a:cubicBezTo>
                  <a:cubicBezTo>
                    <a:pt x="12795" y="8018"/>
                    <a:pt x="8223" y="9609"/>
                    <a:pt x="4319" y="12418"/>
                  </a:cubicBezTo>
                  <a:lnTo>
                    <a:pt x="31" y="6418"/>
                  </a:lnTo>
                  <a:cubicBezTo>
                    <a:pt x="5460" y="2074"/>
                    <a:pt x="12128" y="-250"/>
                    <a:pt x="19081" y="-155"/>
                  </a:cubicBezTo>
                  <a:cubicBezTo>
                    <a:pt x="23843" y="-393"/>
                    <a:pt x="28510" y="1055"/>
                    <a:pt x="32226" y="3941"/>
                  </a:cubicBezTo>
                  <a:cubicBezTo>
                    <a:pt x="35940" y="7161"/>
                    <a:pt x="37845" y="11932"/>
                    <a:pt x="37370" y="16800"/>
                  </a:cubicBezTo>
                  <a:close/>
                  <a:moveTo>
                    <a:pt x="27654" y="29659"/>
                  </a:moveTo>
                  <a:lnTo>
                    <a:pt x="27654" y="25848"/>
                  </a:lnTo>
                  <a:lnTo>
                    <a:pt x="16890" y="25848"/>
                  </a:lnTo>
                  <a:cubicBezTo>
                    <a:pt x="9937" y="25848"/>
                    <a:pt x="6509" y="27944"/>
                    <a:pt x="6509" y="32325"/>
                  </a:cubicBezTo>
                  <a:cubicBezTo>
                    <a:pt x="6414" y="34345"/>
                    <a:pt x="7365" y="36259"/>
                    <a:pt x="9081" y="37374"/>
                  </a:cubicBezTo>
                  <a:cubicBezTo>
                    <a:pt x="11176" y="38708"/>
                    <a:pt x="13748" y="39345"/>
                    <a:pt x="16225" y="39184"/>
                  </a:cubicBezTo>
                  <a:cubicBezTo>
                    <a:pt x="19081" y="39241"/>
                    <a:pt x="21939" y="38336"/>
                    <a:pt x="24224" y="36612"/>
                  </a:cubicBezTo>
                  <a:cubicBezTo>
                    <a:pt x="26415" y="34973"/>
                    <a:pt x="27750" y="32325"/>
                    <a:pt x="27559" y="29563"/>
                  </a:cubicBezTo>
                  <a:close/>
                </a:path>
              </a:pathLst>
            </a:custGeom>
            <a:solidFill>
              <a:srgbClr val="6D6E71"/>
            </a:solidFill>
            <a:ln w="9525" cap="flat">
              <a:noFill/>
              <a:prstDash val="solid"/>
              <a:miter/>
            </a:ln>
          </p:spPr>
          <p:txBody>
            <a:bodyPr rtlCol="0" anchor="ctr"/>
            <a:lstStyle/>
            <a:p>
              <a:endParaRPr lang="en-US"/>
            </a:p>
          </p:txBody>
        </p:sp>
        <p:sp>
          <p:nvSpPr>
            <p:cNvPr id="519" name="Freeform: Shape 518">
              <a:extLst>
                <a:ext uri="{FF2B5EF4-FFF2-40B4-BE49-F238E27FC236}">
                  <a16:creationId xmlns:a16="http://schemas.microsoft.com/office/drawing/2014/main" id="{A7ED0781-7148-4A84-A501-2B41ABEFC6C0}"/>
                </a:ext>
              </a:extLst>
            </p:cNvPr>
            <p:cNvSpPr/>
            <p:nvPr/>
          </p:nvSpPr>
          <p:spPr>
            <a:xfrm>
              <a:off x="7442507" y="5659077"/>
              <a:ext cx="79724" cy="88587"/>
            </a:xfrm>
            <a:custGeom>
              <a:avLst/>
              <a:gdLst>
                <a:gd name="connsiteX0" fmla="*/ 28039 w 55834"/>
                <a:gd name="connsiteY0" fmla="*/ 52035 h 62041"/>
                <a:gd name="connsiteX1" fmla="*/ 36992 w 55834"/>
                <a:gd name="connsiteY1" fmla="*/ 50225 h 62041"/>
                <a:gd name="connsiteX2" fmla="*/ 44898 w 55834"/>
                <a:gd name="connsiteY2" fmla="*/ 44605 h 62041"/>
                <a:gd name="connsiteX3" fmla="*/ 51375 w 55834"/>
                <a:gd name="connsiteY3" fmla="*/ 51368 h 62041"/>
                <a:gd name="connsiteX4" fmla="*/ 28325 w 55834"/>
                <a:gd name="connsiteY4" fmla="*/ 61845 h 62041"/>
                <a:gd name="connsiteX5" fmla="*/ 5752 w 55834"/>
                <a:gd name="connsiteY5" fmla="*/ 53178 h 62041"/>
                <a:gd name="connsiteX6" fmla="*/ -3203 w 55834"/>
                <a:gd name="connsiteY6" fmla="*/ 30985 h 62041"/>
                <a:gd name="connsiteX7" fmla="*/ 6322 w 55834"/>
                <a:gd name="connsiteY7" fmla="*/ 8696 h 62041"/>
                <a:gd name="connsiteX8" fmla="*/ 29374 w 55834"/>
                <a:gd name="connsiteY8" fmla="*/ -162 h 62041"/>
                <a:gd name="connsiteX9" fmla="*/ 52614 w 55834"/>
                <a:gd name="connsiteY9" fmla="*/ 10125 h 62041"/>
                <a:gd name="connsiteX10" fmla="*/ 46233 w 55834"/>
                <a:gd name="connsiteY10" fmla="*/ 17173 h 62041"/>
                <a:gd name="connsiteX11" fmla="*/ 38136 w 55834"/>
                <a:gd name="connsiteY11" fmla="*/ 11363 h 62041"/>
                <a:gd name="connsiteX12" fmla="*/ 29183 w 55834"/>
                <a:gd name="connsiteY12" fmla="*/ 9744 h 62041"/>
                <a:gd name="connsiteX13" fmla="*/ 13847 w 55834"/>
                <a:gd name="connsiteY13" fmla="*/ 15649 h 62041"/>
                <a:gd name="connsiteX14" fmla="*/ 7752 w 55834"/>
                <a:gd name="connsiteY14" fmla="*/ 30604 h 62041"/>
                <a:gd name="connsiteX15" fmla="*/ 13847 w 55834"/>
                <a:gd name="connsiteY15" fmla="*/ 45939 h 62041"/>
                <a:gd name="connsiteX16" fmla="*/ 28039 w 55834"/>
                <a:gd name="connsiteY16" fmla="*/ 52035 h 62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834" h="62041">
                  <a:moveTo>
                    <a:pt x="28039" y="52035"/>
                  </a:moveTo>
                  <a:cubicBezTo>
                    <a:pt x="31088" y="52130"/>
                    <a:pt x="34232" y="51511"/>
                    <a:pt x="36992" y="50225"/>
                  </a:cubicBezTo>
                  <a:cubicBezTo>
                    <a:pt x="39945" y="48806"/>
                    <a:pt x="42612" y="46910"/>
                    <a:pt x="44898" y="44605"/>
                  </a:cubicBezTo>
                  <a:lnTo>
                    <a:pt x="51375" y="51368"/>
                  </a:lnTo>
                  <a:cubicBezTo>
                    <a:pt x="45661" y="58121"/>
                    <a:pt x="37183" y="61960"/>
                    <a:pt x="28325" y="61845"/>
                  </a:cubicBezTo>
                  <a:cubicBezTo>
                    <a:pt x="19944" y="62112"/>
                    <a:pt x="11847" y="58988"/>
                    <a:pt x="5752" y="53178"/>
                  </a:cubicBezTo>
                  <a:cubicBezTo>
                    <a:pt x="-250" y="47358"/>
                    <a:pt x="-3489" y="39310"/>
                    <a:pt x="-3203" y="30985"/>
                  </a:cubicBezTo>
                  <a:cubicBezTo>
                    <a:pt x="-3299" y="22545"/>
                    <a:pt x="131" y="14459"/>
                    <a:pt x="6322" y="8696"/>
                  </a:cubicBezTo>
                  <a:cubicBezTo>
                    <a:pt x="12514" y="2753"/>
                    <a:pt x="20800" y="-448"/>
                    <a:pt x="29374" y="-162"/>
                  </a:cubicBezTo>
                  <a:cubicBezTo>
                    <a:pt x="38231" y="-334"/>
                    <a:pt x="46803" y="3429"/>
                    <a:pt x="52614" y="10125"/>
                  </a:cubicBezTo>
                  <a:lnTo>
                    <a:pt x="46233" y="17173"/>
                  </a:lnTo>
                  <a:cubicBezTo>
                    <a:pt x="43852" y="14802"/>
                    <a:pt x="41185" y="12840"/>
                    <a:pt x="38136" y="11363"/>
                  </a:cubicBezTo>
                  <a:cubicBezTo>
                    <a:pt x="35278" y="10239"/>
                    <a:pt x="32229" y="9696"/>
                    <a:pt x="29183" y="9744"/>
                  </a:cubicBezTo>
                  <a:cubicBezTo>
                    <a:pt x="23467" y="9620"/>
                    <a:pt x="17942" y="11735"/>
                    <a:pt x="13847" y="15649"/>
                  </a:cubicBezTo>
                  <a:cubicBezTo>
                    <a:pt x="9752" y="19536"/>
                    <a:pt x="7561" y="24974"/>
                    <a:pt x="7752" y="30604"/>
                  </a:cubicBezTo>
                  <a:cubicBezTo>
                    <a:pt x="7561" y="36338"/>
                    <a:pt x="9752" y="41881"/>
                    <a:pt x="13847" y="45939"/>
                  </a:cubicBezTo>
                  <a:cubicBezTo>
                    <a:pt x="17563" y="49758"/>
                    <a:pt x="22704" y="51949"/>
                    <a:pt x="28039" y="52035"/>
                  </a:cubicBezTo>
                  <a:close/>
                </a:path>
              </a:pathLst>
            </a:custGeom>
            <a:solidFill>
              <a:srgbClr val="6D6E71"/>
            </a:solidFill>
            <a:ln w="9525" cap="flat">
              <a:noFill/>
              <a:prstDash val="solid"/>
              <a:miter/>
            </a:ln>
          </p:spPr>
          <p:txBody>
            <a:bodyPr rtlCol="0" anchor="ctr"/>
            <a:lstStyle/>
            <a:p>
              <a:endParaRPr lang="en-US"/>
            </a:p>
          </p:txBody>
        </p:sp>
        <p:sp>
          <p:nvSpPr>
            <p:cNvPr id="520" name="Freeform: Shape 519">
              <a:extLst>
                <a:ext uri="{FF2B5EF4-FFF2-40B4-BE49-F238E27FC236}">
                  <a16:creationId xmlns:a16="http://schemas.microsoft.com/office/drawing/2014/main" id="{110D4DFC-3494-44A7-982C-1C35400462AB}"/>
                </a:ext>
              </a:extLst>
            </p:cNvPr>
            <p:cNvSpPr/>
            <p:nvPr/>
          </p:nvSpPr>
          <p:spPr>
            <a:xfrm>
              <a:off x="7529169" y="5680592"/>
              <a:ext cx="68547" cy="67033"/>
            </a:xfrm>
            <a:custGeom>
              <a:avLst/>
              <a:gdLst>
                <a:gd name="connsiteX0" fmla="*/ 37928 w 48006"/>
                <a:gd name="connsiteY0" fmla="*/ 40016 h 46946"/>
                <a:gd name="connsiteX1" fmla="*/ 3637 w 48006"/>
                <a:gd name="connsiteY1" fmla="*/ 40016 h 46946"/>
                <a:gd name="connsiteX2" fmla="*/ 3637 w 48006"/>
                <a:gd name="connsiteY2" fmla="*/ 6678 h 46946"/>
                <a:gd name="connsiteX3" fmla="*/ 37928 w 48006"/>
                <a:gd name="connsiteY3" fmla="*/ 6678 h 46946"/>
                <a:gd name="connsiteX4" fmla="*/ 37928 w 48006"/>
                <a:gd name="connsiteY4" fmla="*/ 40016 h 46946"/>
                <a:gd name="connsiteX5" fmla="*/ 10495 w 48006"/>
                <a:gd name="connsiteY5" fmla="*/ 34110 h 46946"/>
                <a:gd name="connsiteX6" fmla="*/ 20782 w 48006"/>
                <a:gd name="connsiteY6" fmla="*/ 38206 h 46946"/>
                <a:gd name="connsiteX7" fmla="*/ 31163 w 48006"/>
                <a:gd name="connsiteY7" fmla="*/ 34110 h 46946"/>
                <a:gd name="connsiteX8" fmla="*/ 31163 w 48006"/>
                <a:gd name="connsiteY8" fmla="*/ 12584 h 46946"/>
                <a:gd name="connsiteX9" fmla="*/ 20782 w 48006"/>
                <a:gd name="connsiteY9" fmla="*/ 8393 h 46946"/>
                <a:gd name="connsiteX10" fmla="*/ 10495 w 48006"/>
                <a:gd name="connsiteY10" fmla="*/ 12584 h 46946"/>
                <a:gd name="connsiteX11" fmla="*/ 10495 w 48006"/>
                <a:gd name="connsiteY11"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7928" y="40016"/>
                  </a:moveTo>
                  <a:cubicBezTo>
                    <a:pt x="28308" y="49016"/>
                    <a:pt x="13257" y="49016"/>
                    <a:pt x="3637" y="40016"/>
                  </a:cubicBezTo>
                  <a:cubicBezTo>
                    <a:pt x="-5507" y="30776"/>
                    <a:pt x="-5507" y="15917"/>
                    <a:pt x="3637" y="6678"/>
                  </a:cubicBezTo>
                  <a:cubicBezTo>
                    <a:pt x="13257" y="-2466"/>
                    <a:pt x="28308" y="-2466"/>
                    <a:pt x="37928" y="6678"/>
                  </a:cubicBezTo>
                  <a:cubicBezTo>
                    <a:pt x="47071" y="15917"/>
                    <a:pt x="47071" y="30776"/>
                    <a:pt x="37928" y="40016"/>
                  </a:cubicBezTo>
                  <a:close/>
                  <a:moveTo>
                    <a:pt x="10495" y="34110"/>
                  </a:moveTo>
                  <a:cubicBezTo>
                    <a:pt x="13162" y="36872"/>
                    <a:pt x="16971" y="38358"/>
                    <a:pt x="20782" y="38206"/>
                  </a:cubicBezTo>
                  <a:cubicBezTo>
                    <a:pt x="24687" y="38339"/>
                    <a:pt x="28403" y="36853"/>
                    <a:pt x="31163" y="34110"/>
                  </a:cubicBezTo>
                  <a:cubicBezTo>
                    <a:pt x="36498" y="27928"/>
                    <a:pt x="36498" y="18765"/>
                    <a:pt x="31163" y="12584"/>
                  </a:cubicBezTo>
                  <a:cubicBezTo>
                    <a:pt x="28403" y="9812"/>
                    <a:pt x="24687" y="8297"/>
                    <a:pt x="20782" y="8393"/>
                  </a:cubicBezTo>
                  <a:cubicBezTo>
                    <a:pt x="16876" y="8278"/>
                    <a:pt x="13162" y="9802"/>
                    <a:pt x="10495" y="12584"/>
                  </a:cubicBezTo>
                  <a:cubicBezTo>
                    <a:pt x="5065" y="18718"/>
                    <a:pt x="5065" y="27976"/>
                    <a:pt x="10495" y="34110"/>
                  </a:cubicBezTo>
                  <a:close/>
                </a:path>
              </a:pathLst>
            </a:custGeom>
            <a:solidFill>
              <a:srgbClr val="6D6E71"/>
            </a:solidFill>
            <a:ln w="9525" cap="flat">
              <a:noFill/>
              <a:prstDash val="solid"/>
              <a:miter/>
            </a:ln>
          </p:spPr>
          <p:txBody>
            <a:bodyPr rtlCol="0" anchor="ctr"/>
            <a:lstStyle/>
            <a:p>
              <a:endParaRPr lang="en-US"/>
            </a:p>
          </p:txBody>
        </p:sp>
        <p:sp>
          <p:nvSpPr>
            <p:cNvPr id="521" name="Freeform: Shape 520">
              <a:extLst>
                <a:ext uri="{FF2B5EF4-FFF2-40B4-BE49-F238E27FC236}">
                  <a16:creationId xmlns:a16="http://schemas.microsoft.com/office/drawing/2014/main" id="{B987A48A-1691-407C-87CF-C6CBF99C799E}"/>
                </a:ext>
              </a:extLst>
            </p:cNvPr>
            <p:cNvSpPr/>
            <p:nvPr/>
          </p:nvSpPr>
          <p:spPr>
            <a:xfrm>
              <a:off x="7612495" y="5681545"/>
              <a:ext cx="59888" cy="66125"/>
            </a:xfrm>
            <a:custGeom>
              <a:avLst/>
              <a:gdLst>
                <a:gd name="connsiteX0" fmla="*/ 29196 w 41942"/>
                <a:gd name="connsiteY0" fmla="*/ 24585 h 46310"/>
                <a:gd name="connsiteX1" fmla="*/ 29196 w 41942"/>
                <a:gd name="connsiteY1" fmla="*/ -180 h 46310"/>
                <a:gd name="connsiteX2" fmla="*/ 38721 w 41942"/>
                <a:gd name="connsiteY2" fmla="*/ -180 h 46310"/>
                <a:gd name="connsiteX3" fmla="*/ 38721 w 41942"/>
                <a:gd name="connsiteY3" fmla="*/ 45445 h 46310"/>
                <a:gd name="connsiteX4" fmla="*/ 29196 w 41942"/>
                <a:gd name="connsiteY4" fmla="*/ 45445 h 46310"/>
                <a:gd name="connsiteX5" fmla="*/ 29196 w 41942"/>
                <a:gd name="connsiteY5" fmla="*/ 37158 h 46310"/>
                <a:gd name="connsiteX6" fmla="*/ 22813 w 41942"/>
                <a:gd name="connsiteY6" fmla="*/ 43730 h 46310"/>
                <a:gd name="connsiteX7" fmla="*/ 14051 w 41942"/>
                <a:gd name="connsiteY7" fmla="*/ 46111 h 46310"/>
                <a:gd name="connsiteX8" fmla="*/ 1572 w 41942"/>
                <a:gd name="connsiteY8" fmla="*/ 41444 h 46310"/>
                <a:gd name="connsiteX9" fmla="*/ -3190 w 41942"/>
                <a:gd name="connsiteY9" fmla="*/ 27824 h 46310"/>
                <a:gd name="connsiteX10" fmla="*/ -3190 w 41942"/>
                <a:gd name="connsiteY10" fmla="*/ -180 h 46310"/>
                <a:gd name="connsiteX11" fmla="*/ 6335 w 41942"/>
                <a:gd name="connsiteY11" fmla="*/ -180 h 46310"/>
                <a:gd name="connsiteX12" fmla="*/ 6335 w 41942"/>
                <a:gd name="connsiteY12" fmla="*/ 24871 h 46310"/>
                <a:gd name="connsiteX13" fmla="*/ 16813 w 41942"/>
                <a:gd name="connsiteY13" fmla="*/ 37539 h 46310"/>
                <a:gd name="connsiteX14" fmla="*/ 25480 w 41942"/>
                <a:gd name="connsiteY14" fmla="*/ 34205 h 46310"/>
                <a:gd name="connsiteX15" fmla="*/ 29196 w 41942"/>
                <a:gd name="connsiteY15" fmla="*/ 24585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2" h="46310">
                  <a:moveTo>
                    <a:pt x="29196" y="24585"/>
                  </a:moveTo>
                  <a:lnTo>
                    <a:pt x="29196" y="-180"/>
                  </a:lnTo>
                  <a:lnTo>
                    <a:pt x="38721" y="-180"/>
                  </a:lnTo>
                  <a:lnTo>
                    <a:pt x="38721" y="45445"/>
                  </a:lnTo>
                  <a:lnTo>
                    <a:pt x="29196" y="45445"/>
                  </a:lnTo>
                  <a:lnTo>
                    <a:pt x="29196" y="37158"/>
                  </a:lnTo>
                  <a:cubicBezTo>
                    <a:pt x="27671" y="39891"/>
                    <a:pt x="25480" y="42168"/>
                    <a:pt x="22813" y="43730"/>
                  </a:cubicBezTo>
                  <a:cubicBezTo>
                    <a:pt x="20146" y="45321"/>
                    <a:pt x="17099" y="46150"/>
                    <a:pt x="14051" y="46111"/>
                  </a:cubicBezTo>
                  <a:cubicBezTo>
                    <a:pt x="9384" y="46331"/>
                    <a:pt x="4907" y="44645"/>
                    <a:pt x="1572" y="41444"/>
                  </a:cubicBezTo>
                  <a:cubicBezTo>
                    <a:pt x="-1760" y="37739"/>
                    <a:pt x="-3476" y="32824"/>
                    <a:pt x="-3190" y="27824"/>
                  </a:cubicBezTo>
                  <a:lnTo>
                    <a:pt x="-3190" y="-180"/>
                  </a:lnTo>
                  <a:lnTo>
                    <a:pt x="6335" y="-180"/>
                  </a:lnTo>
                  <a:lnTo>
                    <a:pt x="6335" y="24871"/>
                  </a:lnTo>
                  <a:cubicBezTo>
                    <a:pt x="6335" y="33253"/>
                    <a:pt x="9765" y="37539"/>
                    <a:pt x="16813" y="37539"/>
                  </a:cubicBezTo>
                  <a:cubicBezTo>
                    <a:pt x="20053" y="37549"/>
                    <a:pt x="23099" y="36358"/>
                    <a:pt x="25480" y="34205"/>
                  </a:cubicBezTo>
                  <a:cubicBezTo>
                    <a:pt x="28052" y="31681"/>
                    <a:pt x="29387" y="28176"/>
                    <a:pt x="29196" y="24585"/>
                  </a:cubicBezTo>
                  <a:close/>
                </a:path>
              </a:pathLst>
            </a:custGeom>
            <a:solidFill>
              <a:srgbClr val="6D6E71"/>
            </a:solidFill>
            <a:ln w="9525" cap="flat">
              <a:noFill/>
              <a:prstDash val="solid"/>
              <a:miter/>
            </a:ln>
          </p:spPr>
          <p:txBody>
            <a:bodyPr rtlCol="0" anchor="ctr"/>
            <a:lstStyle/>
            <a:p>
              <a:endParaRPr lang="en-US"/>
            </a:p>
          </p:txBody>
        </p:sp>
        <p:sp>
          <p:nvSpPr>
            <p:cNvPr id="522" name="Freeform: Shape 521">
              <a:extLst>
                <a:ext uri="{FF2B5EF4-FFF2-40B4-BE49-F238E27FC236}">
                  <a16:creationId xmlns:a16="http://schemas.microsoft.com/office/drawing/2014/main" id="{E20B2218-7E2F-447A-A579-DECD6A40C9EA}"/>
                </a:ext>
              </a:extLst>
            </p:cNvPr>
            <p:cNvSpPr/>
            <p:nvPr/>
          </p:nvSpPr>
          <p:spPr>
            <a:xfrm>
              <a:off x="7692512" y="5680571"/>
              <a:ext cx="59912" cy="66118"/>
            </a:xfrm>
            <a:custGeom>
              <a:avLst/>
              <a:gdLst>
                <a:gd name="connsiteX0" fmla="*/ 6304 w 41959"/>
                <a:gd name="connsiteY0" fmla="*/ 21456 h 46305"/>
                <a:gd name="connsiteX1" fmla="*/ 6304 w 41959"/>
                <a:gd name="connsiteY1" fmla="*/ 46126 h 46305"/>
                <a:gd name="connsiteX2" fmla="*/ -3221 w 41959"/>
                <a:gd name="connsiteY2" fmla="*/ 46126 h 46305"/>
                <a:gd name="connsiteX3" fmla="*/ -3221 w 41959"/>
                <a:gd name="connsiteY3" fmla="*/ 501 h 46305"/>
                <a:gd name="connsiteX4" fmla="*/ 6304 w 41959"/>
                <a:gd name="connsiteY4" fmla="*/ 501 h 46305"/>
                <a:gd name="connsiteX5" fmla="*/ 6304 w 41959"/>
                <a:gd name="connsiteY5" fmla="*/ 8883 h 46305"/>
                <a:gd name="connsiteX6" fmla="*/ 12685 w 41959"/>
                <a:gd name="connsiteY6" fmla="*/ 2216 h 46305"/>
                <a:gd name="connsiteX7" fmla="*/ 21447 w 41959"/>
                <a:gd name="connsiteY7" fmla="*/ -166 h 46305"/>
                <a:gd name="connsiteX8" fmla="*/ 33926 w 41959"/>
                <a:gd name="connsiteY8" fmla="*/ 4597 h 46305"/>
                <a:gd name="connsiteX9" fmla="*/ 38688 w 41959"/>
                <a:gd name="connsiteY9" fmla="*/ 18217 h 46305"/>
                <a:gd name="connsiteX10" fmla="*/ 38688 w 41959"/>
                <a:gd name="connsiteY10" fmla="*/ 46126 h 46305"/>
                <a:gd name="connsiteX11" fmla="*/ 29163 w 41959"/>
                <a:gd name="connsiteY11" fmla="*/ 46126 h 46305"/>
                <a:gd name="connsiteX12" fmla="*/ 29163 w 41959"/>
                <a:gd name="connsiteY12" fmla="*/ 21075 h 46305"/>
                <a:gd name="connsiteX13" fmla="*/ 18687 w 41959"/>
                <a:gd name="connsiteY13" fmla="*/ 8502 h 46305"/>
                <a:gd name="connsiteX14" fmla="*/ 10018 w 41959"/>
                <a:gd name="connsiteY14" fmla="*/ 11836 h 46305"/>
                <a:gd name="connsiteX15" fmla="*/ 6304 w 41959"/>
                <a:gd name="connsiteY15" fmla="*/ 21456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59" h="46305">
                  <a:moveTo>
                    <a:pt x="6304" y="21456"/>
                  </a:moveTo>
                  <a:lnTo>
                    <a:pt x="6304" y="46126"/>
                  </a:lnTo>
                  <a:lnTo>
                    <a:pt x="-3221" y="46126"/>
                  </a:lnTo>
                  <a:lnTo>
                    <a:pt x="-3221" y="501"/>
                  </a:lnTo>
                  <a:lnTo>
                    <a:pt x="6304" y="501"/>
                  </a:lnTo>
                  <a:lnTo>
                    <a:pt x="6304" y="8883"/>
                  </a:lnTo>
                  <a:cubicBezTo>
                    <a:pt x="7732" y="6102"/>
                    <a:pt x="10018" y="3787"/>
                    <a:pt x="12685" y="2216"/>
                  </a:cubicBezTo>
                  <a:cubicBezTo>
                    <a:pt x="15352" y="663"/>
                    <a:pt x="18401" y="-156"/>
                    <a:pt x="21447" y="-166"/>
                  </a:cubicBezTo>
                  <a:cubicBezTo>
                    <a:pt x="26115" y="-356"/>
                    <a:pt x="30593" y="1368"/>
                    <a:pt x="33926" y="4597"/>
                  </a:cubicBezTo>
                  <a:cubicBezTo>
                    <a:pt x="37260" y="8302"/>
                    <a:pt x="39070" y="13217"/>
                    <a:pt x="38688" y="18217"/>
                  </a:cubicBezTo>
                  <a:lnTo>
                    <a:pt x="38688" y="46126"/>
                  </a:lnTo>
                  <a:lnTo>
                    <a:pt x="29163" y="46126"/>
                  </a:lnTo>
                  <a:lnTo>
                    <a:pt x="29163" y="21075"/>
                  </a:lnTo>
                  <a:cubicBezTo>
                    <a:pt x="29163" y="12693"/>
                    <a:pt x="25640" y="8502"/>
                    <a:pt x="18687" y="8502"/>
                  </a:cubicBezTo>
                  <a:cubicBezTo>
                    <a:pt x="15448" y="8473"/>
                    <a:pt x="12399" y="9664"/>
                    <a:pt x="10018" y="11836"/>
                  </a:cubicBezTo>
                  <a:cubicBezTo>
                    <a:pt x="7446" y="14360"/>
                    <a:pt x="6114" y="17865"/>
                    <a:pt x="6304" y="21456"/>
                  </a:cubicBezTo>
                  <a:close/>
                </a:path>
              </a:pathLst>
            </a:custGeom>
            <a:solidFill>
              <a:srgbClr val="6D6E71"/>
            </a:solidFill>
            <a:ln w="9525" cap="flat">
              <a:noFill/>
              <a:prstDash val="solid"/>
              <a:miter/>
            </a:ln>
          </p:spPr>
          <p:txBody>
            <a:bodyPr rtlCol="0" anchor="ctr"/>
            <a:lstStyle/>
            <a:p>
              <a:endParaRPr lang="en-US"/>
            </a:p>
          </p:txBody>
        </p:sp>
        <p:sp>
          <p:nvSpPr>
            <p:cNvPr id="523" name="Freeform: Shape 522">
              <a:extLst>
                <a:ext uri="{FF2B5EF4-FFF2-40B4-BE49-F238E27FC236}">
                  <a16:creationId xmlns:a16="http://schemas.microsoft.com/office/drawing/2014/main" id="{F35F132B-817C-4DDC-9A34-870121ED2A8B}"/>
                </a:ext>
              </a:extLst>
            </p:cNvPr>
            <p:cNvSpPr/>
            <p:nvPr/>
          </p:nvSpPr>
          <p:spPr>
            <a:xfrm>
              <a:off x="7766497" y="5661143"/>
              <a:ext cx="45154" cy="86507"/>
            </a:xfrm>
            <a:custGeom>
              <a:avLst/>
              <a:gdLst>
                <a:gd name="connsiteX0" fmla="*/ 12020 w 31623"/>
                <a:gd name="connsiteY0" fmla="*/ 21823 h 60584"/>
                <a:gd name="connsiteX1" fmla="*/ 12020 w 31623"/>
                <a:gd name="connsiteY1" fmla="*/ 44968 h 60584"/>
                <a:gd name="connsiteX2" fmla="*/ 13829 w 31623"/>
                <a:gd name="connsiteY2" fmla="*/ 50207 h 60584"/>
                <a:gd name="connsiteX3" fmla="*/ 18592 w 31623"/>
                <a:gd name="connsiteY3" fmla="*/ 52112 h 60584"/>
                <a:gd name="connsiteX4" fmla="*/ 24496 w 31623"/>
                <a:gd name="connsiteY4" fmla="*/ 49159 h 60584"/>
                <a:gd name="connsiteX5" fmla="*/ 28403 w 31623"/>
                <a:gd name="connsiteY5" fmla="*/ 55922 h 60584"/>
                <a:gd name="connsiteX6" fmla="*/ 17257 w 31623"/>
                <a:gd name="connsiteY6" fmla="*/ 60399 h 60584"/>
                <a:gd name="connsiteX7" fmla="*/ 6781 w 31623"/>
                <a:gd name="connsiteY7" fmla="*/ 56208 h 60584"/>
                <a:gd name="connsiteX8" fmla="*/ 2495 w 31623"/>
                <a:gd name="connsiteY8" fmla="*/ 44778 h 60584"/>
                <a:gd name="connsiteX9" fmla="*/ 2495 w 31623"/>
                <a:gd name="connsiteY9" fmla="*/ 21823 h 60584"/>
                <a:gd name="connsiteX10" fmla="*/ -3221 w 31623"/>
                <a:gd name="connsiteY10" fmla="*/ 21823 h 60584"/>
                <a:gd name="connsiteX11" fmla="*/ -3221 w 31623"/>
                <a:gd name="connsiteY11" fmla="*/ 14108 h 60584"/>
                <a:gd name="connsiteX12" fmla="*/ 2590 w 31623"/>
                <a:gd name="connsiteY12" fmla="*/ 14108 h 60584"/>
                <a:gd name="connsiteX13" fmla="*/ 2590 w 31623"/>
                <a:gd name="connsiteY13" fmla="*/ -180 h 60584"/>
                <a:gd name="connsiteX14" fmla="*/ 12115 w 31623"/>
                <a:gd name="connsiteY14" fmla="*/ -180 h 60584"/>
                <a:gd name="connsiteX15" fmla="*/ 12115 w 31623"/>
                <a:gd name="connsiteY15" fmla="*/ 14108 h 60584"/>
                <a:gd name="connsiteX16" fmla="*/ 24210 w 31623"/>
                <a:gd name="connsiteY16" fmla="*/ 14108 h 60584"/>
                <a:gd name="connsiteX17" fmla="*/ 24210 w 31623"/>
                <a:gd name="connsiteY17" fmla="*/ 21823 h 6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623" h="60584">
                  <a:moveTo>
                    <a:pt x="12020" y="21823"/>
                  </a:moveTo>
                  <a:lnTo>
                    <a:pt x="12020" y="44968"/>
                  </a:lnTo>
                  <a:cubicBezTo>
                    <a:pt x="11925" y="46883"/>
                    <a:pt x="12590" y="48750"/>
                    <a:pt x="13829" y="50207"/>
                  </a:cubicBezTo>
                  <a:cubicBezTo>
                    <a:pt x="15066" y="51521"/>
                    <a:pt x="16783" y="52217"/>
                    <a:pt x="18592" y="52112"/>
                  </a:cubicBezTo>
                  <a:cubicBezTo>
                    <a:pt x="20878" y="51998"/>
                    <a:pt x="23068" y="50931"/>
                    <a:pt x="24496" y="49159"/>
                  </a:cubicBezTo>
                  <a:lnTo>
                    <a:pt x="28403" y="55922"/>
                  </a:lnTo>
                  <a:cubicBezTo>
                    <a:pt x="25450" y="58808"/>
                    <a:pt x="21450" y="60409"/>
                    <a:pt x="17257" y="60399"/>
                  </a:cubicBezTo>
                  <a:cubicBezTo>
                    <a:pt x="13353" y="60513"/>
                    <a:pt x="9544" y="58989"/>
                    <a:pt x="6781" y="56208"/>
                  </a:cubicBezTo>
                  <a:cubicBezTo>
                    <a:pt x="3828" y="53150"/>
                    <a:pt x="2304" y="49016"/>
                    <a:pt x="2495" y="44778"/>
                  </a:cubicBezTo>
                  <a:lnTo>
                    <a:pt x="2495" y="21823"/>
                  </a:lnTo>
                  <a:lnTo>
                    <a:pt x="-3221" y="21823"/>
                  </a:lnTo>
                  <a:lnTo>
                    <a:pt x="-3221" y="14108"/>
                  </a:lnTo>
                  <a:lnTo>
                    <a:pt x="2590" y="14108"/>
                  </a:lnTo>
                  <a:lnTo>
                    <a:pt x="2590" y="-180"/>
                  </a:lnTo>
                  <a:lnTo>
                    <a:pt x="12115" y="-180"/>
                  </a:lnTo>
                  <a:lnTo>
                    <a:pt x="12115" y="14108"/>
                  </a:lnTo>
                  <a:lnTo>
                    <a:pt x="24210" y="14108"/>
                  </a:lnTo>
                  <a:lnTo>
                    <a:pt x="24210" y="21823"/>
                  </a:lnTo>
                  <a:close/>
                </a:path>
              </a:pathLst>
            </a:custGeom>
            <a:solidFill>
              <a:srgbClr val="6D6E71"/>
            </a:solidFill>
            <a:ln w="9525" cap="flat">
              <a:noFill/>
              <a:prstDash val="solid"/>
              <a:miter/>
            </a:ln>
          </p:spPr>
          <p:txBody>
            <a:bodyPr rtlCol="0" anchor="ctr"/>
            <a:lstStyle/>
            <a:p>
              <a:endParaRPr lang="en-US"/>
            </a:p>
          </p:txBody>
        </p:sp>
        <p:sp>
          <p:nvSpPr>
            <p:cNvPr id="524" name="Freeform: Shape 523">
              <a:extLst>
                <a:ext uri="{FF2B5EF4-FFF2-40B4-BE49-F238E27FC236}">
                  <a16:creationId xmlns:a16="http://schemas.microsoft.com/office/drawing/2014/main" id="{8957868D-C22B-4D00-A01D-B32020CAE5E3}"/>
                </a:ext>
              </a:extLst>
            </p:cNvPr>
            <p:cNvSpPr/>
            <p:nvPr/>
          </p:nvSpPr>
          <p:spPr>
            <a:xfrm>
              <a:off x="7812602" y="5681545"/>
              <a:ext cx="68274" cy="91123"/>
            </a:xfrm>
            <a:custGeom>
              <a:avLst/>
              <a:gdLst>
                <a:gd name="connsiteX0" fmla="*/ 8685 w 47815"/>
                <a:gd name="connsiteY0" fmla="*/ 63638 h 63817"/>
                <a:gd name="connsiteX1" fmla="*/ -2649 w 47815"/>
                <a:gd name="connsiteY1" fmla="*/ 59065 h 63817"/>
                <a:gd name="connsiteX2" fmla="*/ 1732 w 47815"/>
                <a:gd name="connsiteY2" fmla="*/ 51255 h 63817"/>
                <a:gd name="connsiteX3" fmla="*/ 7925 w 47815"/>
                <a:gd name="connsiteY3" fmla="*/ 54113 h 63817"/>
                <a:gd name="connsiteX4" fmla="*/ 13164 w 47815"/>
                <a:gd name="connsiteY4" fmla="*/ 51827 h 63817"/>
                <a:gd name="connsiteX5" fmla="*/ 15164 w 47815"/>
                <a:gd name="connsiteY5" fmla="*/ 46778 h 63817"/>
                <a:gd name="connsiteX6" fmla="*/ -3221 w 47815"/>
                <a:gd name="connsiteY6" fmla="*/ -180 h 63817"/>
                <a:gd name="connsiteX7" fmla="*/ 7067 w 47815"/>
                <a:gd name="connsiteY7" fmla="*/ -180 h 63817"/>
                <a:gd name="connsiteX8" fmla="*/ 20687 w 47815"/>
                <a:gd name="connsiteY8" fmla="*/ 33444 h 63817"/>
                <a:gd name="connsiteX9" fmla="*/ 34309 w 47815"/>
                <a:gd name="connsiteY9" fmla="*/ -180 h 63817"/>
                <a:gd name="connsiteX10" fmla="*/ 44595 w 47815"/>
                <a:gd name="connsiteY10" fmla="*/ -180 h 63817"/>
                <a:gd name="connsiteX11" fmla="*/ 22499 w 47815"/>
                <a:gd name="connsiteY11" fmla="*/ 54017 h 63817"/>
                <a:gd name="connsiteX12" fmla="*/ 16783 w 47815"/>
                <a:gd name="connsiteY12" fmla="*/ 61066 h 63817"/>
                <a:gd name="connsiteX13" fmla="*/ 8685 w 47815"/>
                <a:gd name="connsiteY13" fmla="*/ 63638 h 6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815" h="63817">
                  <a:moveTo>
                    <a:pt x="8685" y="63638"/>
                  </a:moveTo>
                  <a:cubicBezTo>
                    <a:pt x="4495" y="63638"/>
                    <a:pt x="400" y="61999"/>
                    <a:pt x="-2649" y="59065"/>
                  </a:cubicBezTo>
                  <a:lnTo>
                    <a:pt x="1732" y="51255"/>
                  </a:lnTo>
                  <a:cubicBezTo>
                    <a:pt x="3353" y="52998"/>
                    <a:pt x="5544" y="54027"/>
                    <a:pt x="7925" y="54113"/>
                  </a:cubicBezTo>
                  <a:cubicBezTo>
                    <a:pt x="9925" y="54189"/>
                    <a:pt x="11829" y="53350"/>
                    <a:pt x="13164" y="51827"/>
                  </a:cubicBezTo>
                  <a:cubicBezTo>
                    <a:pt x="14401" y="50455"/>
                    <a:pt x="15164" y="48655"/>
                    <a:pt x="15164" y="46778"/>
                  </a:cubicBezTo>
                  <a:cubicBezTo>
                    <a:pt x="15164" y="45950"/>
                    <a:pt x="9067" y="30300"/>
                    <a:pt x="-3221" y="-180"/>
                  </a:cubicBezTo>
                  <a:lnTo>
                    <a:pt x="7067" y="-180"/>
                  </a:lnTo>
                  <a:lnTo>
                    <a:pt x="20687" y="33444"/>
                  </a:lnTo>
                  <a:lnTo>
                    <a:pt x="34309" y="-180"/>
                  </a:lnTo>
                  <a:lnTo>
                    <a:pt x="44595" y="-180"/>
                  </a:lnTo>
                  <a:lnTo>
                    <a:pt x="22499" y="54017"/>
                  </a:lnTo>
                  <a:cubicBezTo>
                    <a:pt x="21259" y="56846"/>
                    <a:pt x="19259" y="59284"/>
                    <a:pt x="16783" y="61066"/>
                  </a:cubicBezTo>
                  <a:cubicBezTo>
                    <a:pt x="14401" y="62742"/>
                    <a:pt x="11543" y="63647"/>
                    <a:pt x="8685" y="63638"/>
                  </a:cubicBezTo>
                  <a:close/>
                </a:path>
              </a:pathLst>
            </a:custGeom>
            <a:solidFill>
              <a:srgbClr val="6D6E71"/>
            </a:solidFill>
            <a:ln w="9525" cap="flat">
              <a:noFill/>
              <a:prstDash val="solid"/>
              <a:miter/>
            </a:ln>
          </p:spPr>
          <p:txBody>
            <a:bodyPr rtlCol="0" anchor="ctr"/>
            <a:lstStyle/>
            <a:p>
              <a:endParaRPr lang="en-US"/>
            </a:p>
          </p:txBody>
        </p:sp>
        <p:sp>
          <p:nvSpPr>
            <p:cNvPr id="525" name="Freeform: Shape 524">
              <a:extLst>
                <a:ext uri="{FF2B5EF4-FFF2-40B4-BE49-F238E27FC236}">
                  <a16:creationId xmlns:a16="http://schemas.microsoft.com/office/drawing/2014/main" id="{E2D9ADBD-D4A6-444C-BA0A-4686724CA0D8}"/>
                </a:ext>
              </a:extLst>
            </p:cNvPr>
            <p:cNvSpPr/>
            <p:nvPr/>
          </p:nvSpPr>
          <p:spPr>
            <a:xfrm>
              <a:off x="7918823" y="5660599"/>
              <a:ext cx="52567" cy="86372"/>
            </a:xfrm>
            <a:custGeom>
              <a:avLst/>
              <a:gdLst>
                <a:gd name="connsiteX0" fmla="*/ 4400 w 36815"/>
                <a:gd name="connsiteY0" fmla="*/ 9345 h 60490"/>
                <a:gd name="connsiteX1" fmla="*/ 4400 w 36815"/>
                <a:gd name="connsiteY1" fmla="*/ -180 h 60490"/>
                <a:gd name="connsiteX2" fmla="*/ 33547 w 36815"/>
                <a:gd name="connsiteY2" fmla="*/ -180 h 60490"/>
                <a:gd name="connsiteX3" fmla="*/ 33547 w 36815"/>
                <a:gd name="connsiteY3" fmla="*/ 39348 h 60490"/>
                <a:gd name="connsiteX4" fmla="*/ 28212 w 36815"/>
                <a:gd name="connsiteY4" fmla="*/ 55065 h 60490"/>
                <a:gd name="connsiteX5" fmla="*/ 14592 w 36815"/>
                <a:gd name="connsiteY5" fmla="*/ 60304 h 60490"/>
                <a:gd name="connsiteX6" fmla="*/ -3221 w 36815"/>
                <a:gd name="connsiteY6" fmla="*/ 52874 h 60490"/>
                <a:gd name="connsiteX7" fmla="*/ 2495 w 36815"/>
                <a:gd name="connsiteY7" fmla="*/ 44968 h 60490"/>
                <a:gd name="connsiteX8" fmla="*/ 13925 w 36815"/>
                <a:gd name="connsiteY8" fmla="*/ 50493 h 60490"/>
                <a:gd name="connsiteX9" fmla="*/ 20592 w 36815"/>
                <a:gd name="connsiteY9" fmla="*/ 47826 h 60490"/>
                <a:gd name="connsiteX10" fmla="*/ 23354 w 36815"/>
                <a:gd name="connsiteY10" fmla="*/ 39825 h 60490"/>
                <a:gd name="connsiteX11" fmla="*/ 23354 w 36815"/>
                <a:gd name="connsiteY11" fmla="*/ 8964 h 6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815" h="60490">
                  <a:moveTo>
                    <a:pt x="4400" y="9345"/>
                  </a:moveTo>
                  <a:lnTo>
                    <a:pt x="4400" y="-180"/>
                  </a:lnTo>
                  <a:lnTo>
                    <a:pt x="33547" y="-180"/>
                  </a:lnTo>
                  <a:lnTo>
                    <a:pt x="33547" y="39348"/>
                  </a:lnTo>
                  <a:cubicBezTo>
                    <a:pt x="33928" y="45092"/>
                    <a:pt x="32021" y="50759"/>
                    <a:pt x="28212" y="55065"/>
                  </a:cubicBezTo>
                  <a:cubicBezTo>
                    <a:pt x="24594" y="58551"/>
                    <a:pt x="19641" y="60437"/>
                    <a:pt x="14592" y="60304"/>
                  </a:cubicBezTo>
                  <a:cubicBezTo>
                    <a:pt x="7925" y="60418"/>
                    <a:pt x="1446" y="57722"/>
                    <a:pt x="-3221" y="52874"/>
                  </a:cubicBezTo>
                  <a:lnTo>
                    <a:pt x="2495" y="44968"/>
                  </a:lnTo>
                  <a:cubicBezTo>
                    <a:pt x="5448" y="48207"/>
                    <a:pt x="9544" y="50179"/>
                    <a:pt x="13925" y="50493"/>
                  </a:cubicBezTo>
                  <a:cubicBezTo>
                    <a:pt x="16401" y="50512"/>
                    <a:pt x="18783" y="49550"/>
                    <a:pt x="20592" y="47826"/>
                  </a:cubicBezTo>
                  <a:cubicBezTo>
                    <a:pt x="22592" y="45683"/>
                    <a:pt x="23640" y="42768"/>
                    <a:pt x="23354" y="39825"/>
                  </a:cubicBezTo>
                  <a:lnTo>
                    <a:pt x="23354" y="8964"/>
                  </a:lnTo>
                  <a:close/>
                </a:path>
              </a:pathLst>
            </a:custGeom>
            <a:solidFill>
              <a:srgbClr val="6D6E71"/>
            </a:solidFill>
            <a:ln w="9525" cap="flat">
              <a:noFill/>
              <a:prstDash val="solid"/>
              <a:miter/>
            </a:ln>
          </p:spPr>
          <p:txBody>
            <a:bodyPr rtlCol="0" anchor="ctr"/>
            <a:lstStyle/>
            <a:p>
              <a:endParaRPr lang="en-US"/>
            </a:p>
          </p:txBody>
        </p:sp>
        <p:sp>
          <p:nvSpPr>
            <p:cNvPr id="526" name="Freeform: Shape 525">
              <a:extLst>
                <a:ext uri="{FF2B5EF4-FFF2-40B4-BE49-F238E27FC236}">
                  <a16:creationId xmlns:a16="http://schemas.microsoft.com/office/drawing/2014/main" id="{952FCE0E-657D-4240-9C6F-D200D2ABC432}"/>
                </a:ext>
              </a:extLst>
            </p:cNvPr>
            <p:cNvSpPr/>
            <p:nvPr/>
          </p:nvSpPr>
          <p:spPr>
            <a:xfrm>
              <a:off x="7987624" y="5679884"/>
              <a:ext cx="58059" cy="67776"/>
            </a:xfrm>
            <a:custGeom>
              <a:avLst/>
              <a:gdLst>
                <a:gd name="connsiteX0" fmla="*/ 37178 w 40661"/>
                <a:gd name="connsiteY0" fmla="*/ 46607 h 47466"/>
                <a:gd name="connsiteX1" fmla="*/ 28511 w 40661"/>
                <a:gd name="connsiteY1" fmla="*/ 46607 h 47466"/>
                <a:gd name="connsiteX2" fmla="*/ 28511 w 40661"/>
                <a:gd name="connsiteY2" fmla="*/ 40512 h 47466"/>
                <a:gd name="connsiteX3" fmla="*/ 13270 w 40661"/>
                <a:gd name="connsiteY3" fmla="*/ 47274 h 47466"/>
                <a:gd name="connsiteX4" fmla="*/ 1459 w 40661"/>
                <a:gd name="connsiteY4" fmla="*/ 43274 h 47466"/>
                <a:gd name="connsiteX5" fmla="*/ -3208 w 40661"/>
                <a:gd name="connsiteY5" fmla="*/ 32511 h 47466"/>
                <a:gd name="connsiteX6" fmla="*/ 1841 w 40661"/>
                <a:gd name="connsiteY6" fmla="*/ 22414 h 47466"/>
                <a:gd name="connsiteX7" fmla="*/ 15270 w 40661"/>
                <a:gd name="connsiteY7" fmla="*/ 19081 h 47466"/>
                <a:gd name="connsiteX8" fmla="*/ 27653 w 40661"/>
                <a:gd name="connsiteY8" fmla="*/ 19081 h 47466"/>
                <a:gd name="connsiteX9" fmla="*/ 27653 w 40661"/>
                <a:gd name="connsiteY9" fmla="*/ 17366 h 47466"/>
                <a:gd name="connsiteX10" fmla="*/ 17556 w 40661"/>
                <a:gd name="connsiteY10" fmla="*/ 7841 h 47466"/>
                <a:gd name="connsiteX11" fmla="*/ 4413 w 40661"/>
                <a:gd name="connsiteY11" fmla="*/ 12413 h 47466"/>
                <a:gd name="connsiteX12" fmla="*/ 127 w 40661"/>
                <a:gd name="connsiteY12" fmla="*/ 6412 h 47466"/>
                <a:gd name="connsiteX13" fmla="*/ 19177 w 40661"/>
                <a:gd name="connsiteY13" fmla="*/ -160 h 47466"/>
                <a:gd name="connsiteX14" fmla="*/ 32320 w 40661"/>
                <a:gd name="connsiteY14" fmla="*/ 3936 h 47466"/>
                <a:gd name="connsiteX15" fmla="*/ 37369 w 40661"/>
                <a:gd name="connsiteY15" fmla="*/ 16794 h 47466"/>
                <a:gd name="connsiteX16" fmla="*/ 27653 w 40661"/>
                <a:gd name="connsiteY16" fmla="*/ 29653 h 47466"/>
                <a:gd name="connsiteX17" fmla="*/ 27653 w 40661"/>
                <a:gd name="connsiteY17" fmla="*/ 25843 h 47466"/>
                <a:gd name="connsiteX18" fmla="*/ 16796 w 40661"/>
                <a:gd name="connsiteY18" fmla="*/ 25843 h 47466"/>
                <a:gd name="connsiteX19" fmla="*/ 6413 w 40661"/>
                <a:gd name="connsiteY19" fmla="*/ 32320 h 47466"/>
                <a:gd name="connsiteX20" fmla="*/ 8985 w 40661"/>
                <a:gd name="connsiteY20" fmla="*/ 37369 h 47466"/>
                <a:gd name="connsiteX21" fmla="*/ 16128 w 40661"/>
                <a:gd name="connsiteY21" fmla="*/ 39178 h 47466"/>
                <a:gd name="connsiteX22" fmla="*/ 24223 w 40661"/>
                <a:gd name="connsiteY22" fmla="*/ 36606 h 47466"/>
                <a:gd name="connsiteX23" fmla="*/ 27653 w 40661"/>
                <a:gd name="connsiteY23" fmla="*/ 29558 h 47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61" h="47466">
                  <a:moveTo>
                    <a:pt x="37178" y="46607"/>
                  </a:moveTo>
                  <a:lnTo>
                    <a:pt x="28511" y="46607"/>
                  </a:lnTo>
                  <a:lnTo>
                    <a:pt x="28511" y="40512"/>
                  </a:lnTo>
                  <a:cubicBezTo>
                    <a:pt x="24700" y="44988"/>
                    <a:pt x="19082" y="47484"/>
                    <a:pt x="13270" y="47274"/>
                  </a:cubicBezTo>
                  <a:cubicBezTo>
                    <a:pt x="8985" y="47437"/>
                    <a:pt x="4794" y="46008"/>
                    <a:pt x="1459" y="43274"/>
                  </a:cubicBezTo>
                  <a:cubicBezTo>
                    <a:pt x="-1589" y="40569"/>
                    <a:pt x="-3303" y="36616"/>
                    <a:pt x="-3208" y="32511"/>
                  </a:cubicBezTo>
                  <a:cubicBezTo>
                    <a:pt x="-3398" y="28491"/>
                    <a:pt x="-1494" y="24652"/>
                    <a:pt x="1841" y="22414"/>
                  </a:cubicBezTo>
                  <a:cubicBezTo>
                    <a:pt x="5936" y="20004"/>
                    <a:pt x="10603" y="18842"/>
                    <a:pt x="15270" y="19081"/>
                  </a:cubicBezTo>
                  <a:lnTo>
                    <a:pt x="27653" y="19081"/>
                  </a:lnTo>
                  <a:lnTo>
                    <a:pt x="27653" y="17366"/>
                  </a:lnTo>
                  <a:cubicBezTo>
                    <a:pt x="27653" y="11365"/>
                    <a:pt x="24319" y="7841"/>
                    <a:pt x="17556" y="7841"/>
                  </a:cubicBezTo>
                  <a:cubicBezTo>
                    <a:pt x="12794" y="8022"/>
                    <a:pt x="8222" y="9613"/>
                    <a:pt x="4413" y="12413"/>
                  </a:cubicBezTo>
                  <a:lnTo>
                    <a:pt x="127" y="6412"/>
                  </a:lnTo>
                  <a:cubicBezTo>
                    <a:pt x="5555" y="2059"/>
                    <a:pt x="12222" y="-275"/>
                    <a:pt x="19177" y="-160"/>
                  </a:cubicBezTo>
                  <a:cubicBezTo>
                    <a:pt x="23939" y="-370"/>
                    <a:pt x="28511" y="1078"/>
                    <a:pt x="32320" y="3936"/>
                  </a:cubicBezTo>
                  <a:cubicBezTo>
                    <a:pt x="35941" y="7165"/>
                    <a:pt x="37846" y="11946"/>
                    <a:pt x="37369" y="16794"/>
                  </a:cubicBezTo>
                  <a:close/>
                  <a:moveTo>
                    <a:pt x="27653" y="29653"/>
                  </a:moveTo>
                  <a:lnTo>
                    <a:pt x="27653" y="25843"/>
                  </a:lnTo>
                  <a:lnTo>
                    <a:pt x="16796" y="25843"/>
                  </a:lnTo>
                  <a:cubicBezTo>
                    <a:pt x="9936" y="25843"/>
                    <a:pt x="6413" y="27939"/>
                    <a:pt x="6413" y="32320"/>
                  </a:cubicBezTo>
                  <a:cubicBezTo>
                    <a:pt x="6317" y="34340"/>
                    <a:pt x="7271" y="36254"/>
                    <a:pt x="8985" y="37369"/>
                  </a:cubicBezTo>
                  <a:cubicBezTo>
                    <a:pt x="11080" y="38702"/>
                    <a:pt x="13652" y="39340"/>
                    <a:pt x="16128" y="39178"/>
                  </a:cubicBezTo>
                  <a:cubicBezTo>
                    <a:pt x="19082" y="39245"/>
                    <a:pt x="21842" y="38340"/>
                    <a:pt x="24223" y="36606"/>
                  </a:cubicBezTo>
                  <a:cubicBezTo>
                    <a:pt x="26509" y="34987"/>
                    <a:pt x="27749" y="32339"/>
                    <a:pt x="27653" y="29558"/>
                  </a:cubicBezTo>
                  <a:close/>
                </a:path>
              </a:pathLst>
            </a:custGeom>
            <a:solidFill>
              <a:srgbClr val="6D6E71"/>
            </a:solidFill>
            <a:ln w="9525" cap="flat">
              <a:noFill/>
              <a:prstDash val="solid"/>
              <a:miter/>
            </a:ln>
          </p:spPr>
          <p:txBody>
            <a:bodyPr rtlCol="0" anchor="ctr"/>
            <a:lstStyle/>
            <a:p>
              <a:endParaRPr lang="en-US"/>
            </a:p>
          </p:txBody>
        </p:sp>
        <p:sp>
          <p:nvSpPr>
            <p:cNvPr id="527" name="Freeform: Shape 526">
              <a:extLst>
                <a:ext uri="{FF2B5EF4-FFF2-40B4-BE49-F238E27FC236}">
                  <a16:creationId xmlns:a16="http://schemas.microsoft.com/office/drawing/2014/main" id="{6C58BB11-0347-405A-AE04-5C2E90F5D250}"/>
                </a:ext>
              </a:extLst>
            </p:cNvPr>
            <p:cNvSpPr/>
            <p:nvPr/>
          </p:nvSpPr>
          <p:spPr>
            <a:xfrm>
              <a:off x="8063176" y="5653798"/>
              <a:ext cx="17339" cy="92892"/>
            </a:xfrm>
            <a:custGeom>
              <a:avLst/>
              <a:gdLst>
                <a:gd name="connsiteX0" fmla="*/ -1447 w 12143"/>
                <a:gd name="connsiteY0" fmla="*/ 10203 h 65056"/>
                <a:gd name="connsiteX1" fmla="*/ -1351 w 12143"/>
                <a:gd name="connsiteY1" fmla="*/ 1583 h 65056"/>
                <a:gd name="connsiteX2" fmla="*/ 2839 w 12143"/>
                <a:gd name="connsiteY2" fmla="*/ -179 h 65056"/>
                <a:gd name="connsiteX3" fmla="*/ 7125 w 12143"/>
                <a:gd name="connsiteY3" fmla="*/ 1631 h 65056"/>
                <a:gd name="connsiteX4" fmla="*/ 7220 w 12143"/>
                <a:gd name="connsiteY4" fmla="*/ 10117 h 65056"/>
                <a:gd name="connsiteX5" fmla="*/ 7125 w 12143"/>
                <a:gd name="connsiteY5" fmla="*/ 10203 h 65056"/>
                <a:gd name="connsiteX6" fmla="*/ 2839 w 12143"/>
                <a:gd name="connsiteY6" fmla="*/ 12013 h 65056"/>
                <a:gd name="connsiteX7" fmla="*/ -1447 w 12143"/>
                <a:gd name="connsiteY7" fmla="*/ 10203 h 65056"/>
                <a:gd name="connsiteX8" fmla="*/ 8078 w 12143"/>
                <a:gd name="connsiteY8" fmla="*/ 64876 h 65056"/>
                <a:gd name="connsiteX9" fmla="*/ -1447 w 12143"/>
                <a:gd name="connsiteY9" fmla="*/ 64876 h 65056"/>
                <a:gd name="connsiteX10" fmla="*/ -1447 w 12143"/>
                <a:gd name="connsiteY10" fmla="*/ 19252 h 65056"/>
                <a:gd name="connsiteX11" fmla="*/ 8078 w 12143"/>
                <a:gd name="connsiteY11" fmla="*/ 19252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43" h="65056">
                  <a:moveTo>
                    <a:pt x="-1447" y="10203"/>
                  </a:moveTo>
                  <a:cubicBezTo>
                    <a:pt x="-3828" y="7812"/>
                    <a:pt x="-3828" y="3945"/>
                    <a:pt x="-1351" y="1583"/>
                  </a:cubicBezTo>
                  <a:cubicBezTo>
                    <a:pt x="-302" y="469"/>
                    <a:pt x="1221" y="-170"/>
                    <a:pt x="2839" y="-179"/>
                  </a:cubicBezTo>
                  <a:cubicBezTo>
                    <a:pt x="4460" y="-208"/>
                    <a:pt x="5983" y="449"/>
                    <a:pt x="7125" y="1631"/>
                  </a:cubicBezTo>
                  <a:cubicBezTo>
                    <a:pt x="9506" y="3945"/>
                    <a:pt x="9506" y="7745"/>
                    <a:pt x="7220" y="10117"/>
                  </a:cubicBezTo>
                  <a:cubicBezTo>
                    <a:pt x="7220" y="10146"/>
                    <a:pt x="7125" y="10174"/>
                    <a:pt x="7125" y="10203"/>
                  </a:cubicBezTo>
                  <a:cubicBezTo>
                    <a:pt x="5983" y="11384"/>
                    <a:pt x="4460" y="12041"/>
                    <a:pt x="2839" y="12013"/>
                  </a:cubicBezTo>
                  <a:cubicBezTo>
                    <a:pt x="1221" y="12032"/>
                    <a:pt x="-302" y="11374"/>
                    <a:pt x="-1447" y="10203"/>
                  </a:cubicBezTo>
                  <a:close/>
                  <a:moveTo>
                    <a:pt x="8078" y="64876"/>
                  </a:moveTo>
                  <a:lnTo>
                    <a:pt x="-1447" y="64876"/>
                  </a:lnTo>
                  <a:lnTo>
                    <a:pt x="-1447" y="19252"/>
                  </a:lnTo>
                  <a:lnTo>
                    <a:pt x="8078" y="19252"/>
                  </a:lnTo>
                  <a:close/>
                </a:path>
              </a:pathLst>
            </a:custGeom>
            <a:solidFill>
              <a:srgbClr val="6D6E71"/>
            </a:solidFill>
            <a:ln w="9525" cap="flat">
              <a:noFill/>
              <a:prstDash val="solid"/>
              <a:miter/>
            </a:ln>
          </p:spPr>
          <p:txBody>
            <a:bodyPr rtlCol="0" anchor="ctr"/>
            <a:lstStyle/>
            <a:p>
              <a:endParaRPr lang="en-US"/>
            </a:p>
          </p:txBody>
        </p:sp>
        <p:sp>
          <p:nvSpPr>
            <p:cNvPr id="528" name="Freeform: Shape 527">
              <a:extLst>
                <a:ext uri="{FF2B5EF4-FFF2-40B4-BE49-F238E27FC236}">
                  <a16:creationId xmlns:a16="http://schemas.microsoft.com/office/drawing/2014/main" id="{33271CD0-4A2E-46FE-BBFC-57B8DC4ECBE9}"/>
                </a:ext>
              </a:extLst>
            </p:cNvPr>
            <p:cNvSpPr/>
            <p:nvPr/>
          </p:nvSpPr>
          <p:spPr>
            <a:xfrm>
              <a:off x="8098078" y="5655839"/>
              <a:ext cx="13601" cy="90850"/>
            </a:xfrm>
            <a:custGeom>
              <a:avLst/>
              <a:gdLst>
                <a:gd name="connsiteX0" fmla="*/ 6304 w 9525"/>
                <a:gd name="connsiteY0" fmla="*/ 63447 h 63626"/>
                <a:gd name="connsiteX1" fmla="*/ -3221 w 9525"/>
                <a:gd name="connsiteY1" fmla="*/ 63447 h 63626"/>
                <a:gd name="connsiteX2" fmla="*/ -3221 w 9525"/>
                <a:gd name="connsiteY2" fmla="*/ -180 h 63626"/>
                <a:gd name="connsiteX3" fmla="*/ 6304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6304" y="63447"/>
                  </a:moveTo>
                  <a:lnTo>
                    <a:pt x="-3221" y="63447"/>
                  </a:lnTo>
                  <a:lnTo>
                    <a:pt x="-3221" y="-180"/>
                  </a:lnTo>
                  <a:lnTo>
                    <a:pt x="6304" y="-180"/>
                  </a:lnTo>
                  <a:close/>
                </a:path>
              </a:pathLst>
            </a:custGeom>
            <a:solidFill>
              <a:srgbClr val="6D6E71"/>
            </a:solidFill>
            <a:ln w="9525" cap="flat">
              <a:noFill/>
              <a:prstDash val="solid"/>
              <a:miter/>
            </a:ln>
          </p:spPr>
          <p:txBody>
            <a:bodyPr rtlCol="0" anchor="ctr"/>
            <a:lstStyle/>
            <a:p>
              <a:endParaRPr lang="en-US"/>
            </a:p>
          </p:txBody>
        </p:sp>
        <p:sp>
          <p:nvSpPr>
            <p:cNvPr id="529" name="Freeform: Shape 528">
              <a:extLst>
                <a:ext uri="{FF2B5EF4-FFF2-40B4-BE49-F238E27FC236}">
                  <a16:creationId xmlns:a16="http://schemas.microsoft.com/office/drawing/2014/main" id="{8F579E02-7839-4CD5-A634-44EC576FDD76}"/>
                </a:ext>
              </a:extLst>
            </p:cNvPr>
            <p:cNvSpPr/>
            <p:nvPr/>
          </p:nvSpPr>
          <p:spPr>
            <a:xfrm>
              <a:off x="8165131" y="5655974"/>
              <a:ext cx="59915" cy="90715"/>
            </a:xfrm>
            <a:custGeom>
              <a:avLst/>
              <a:gdLst>
                <a:gd name="connsiteX0" fmla="*/ 6304 w 41961"/>
                <a:gd name="connsiteY0" fmla="*/ 38682 h 63531"/>
                <a:gd name="connsiteX1" fmla="*/ 6304 w 41961"/>
                <a:gd name="connsiteY1" fmla="*/ 63352 h 63531"/>
                <a:gd name="connsiteX2" fmla="*/ -3221 w 41961"/>
                <a:gd name="connsiteY2" fmla="*/ 63352 h 63531"/>
                <a:gd name="connsiteX3" fmla="*/ -3221 w 41961"/>
                <a:gd name="connsiteY3" fmla="*/ -180 h 63531"/>
                <a:gd name="connsiteX4" fmla="*/ 6304 w 41961"/>
                <a:gd name="connsiteY4" fmla="*/ -180 h 63531"/>
                <a:gd name="connsiteX5" fmla="*/ 6304 w 41961"/>
                <a:gd name="connsiteY5" fmla="*/ 26109 h 63531"/>
                <a:gd name="connsiteX6" fmla="*/ 12590 w 41961"/>
                <a:gd name="connsiteY6" fmla="*/ 19441 h 63531"/>
                <a:gd name="connsiteX7" fmla="*/ 21543 w 41961"/>
                <a:gd name="connsiteY7" fmla="*/ 17060 h 63531"/>
                <a:gd name="connsiteX8" fmla="*/ 34021 w 41961"/>
                <a:gd name="connsiteY8" fmla="*/ 21823 h 63531"/>
                <a:gd name="connsiteX9" fmla="*/ 38688 w 41961"/>
                <a:gd name="connsiteY9" fmla="*/ 35443 h 63531"/>
                <a:gd name="connsiteX10" fmla="*/ 38688 w 41961"/>
                <a:gd name="connsiteY10" fmla="*/ 63352 h 63531"/>
                <a:gd name="connsiteX11" fmla="*/ 29163 w 41961"/>
                <a:gd name="connsiteY11" fmla="*/ 63352 h 63531"/>
                <a:gd name="connsiteX12" fmla="*/ 29163 w 41961"/>
                <a:gd name="connsiteY12" fmla="*/ 38301 h 63531"/>
                <a:gd name="connsiteX13" fmla="*/ 18687 w 41961"/>
                <a:gd name="connsiteY13" fmla="*/ 25728 h 63531"/>
                <a:gd name="connsiteX14" fmla="*/ 10018 w 41961"/>
                <a:gd name="connsiteY14" fmla="*/ 29062 h 63531"/>
                <a:gd name="connsiteX15" fmla="*/ 6304 w 41961"/>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63531">
                  <a:moveTo>
                    <a:pt x="6304" y="38682"/>
                  </a:moveTo>
                  <a:lnTo>
                    <a:pt x="6304" y="63352"/>
                  </a:lnTo>
                  <a:lnTo>
                    <a:pt x="-3221" y="63352"/>
                  </a:lnTo>
                  <a:lnTo>
                    <a:pt x="-3221" y="-180"/>
                  </a:lnTo>
                  <a:lnTo>
                    <a:pt x="6304" y="-180"/>
                  </a:lnTo>
                  <a:lnTo>
                    <a:pt x="6304" y="26109"/>
                  </a:lnTo>
                  <a:cubicBezTo>
                    <a:pt x="7637" y="23289"/>
                    <a:pt x="9827" y="20966"/>
                    <a:pt x="12590" y="19441"/>
                  </a:cubicBezTo>
                  <a:cubicBezTo>
                    <a:pt x="15352" y="17889"/>
                    <a:pt x="18401" y="17070"/>
                    <a:pt x="21543" y="17060"/>
                  </a:cubicBezTo>
                  <a:cubicBezTo>
                    <a:pt x="26210" y="16899"/>
                    <a:pt x="30689" y="18613"/>
                    <a:pt x="34021" y="21823"/>
                  </a:cubicBezTo>
                  <a:cubicBezTo>
                    <a:pt x="37356" y="25538"/>
                    <a:pt x="39070" y="30452"/>
                    <a:pt x="38688" y="35443"/>
                  </a:cubicBezTo>
                  <a:lnTo>
                    <a:pt x="38688" y="63352"/>
                  </a:lnTo>
                  <a:lnTo>
                    <a:pt x="29163" y="63352"/>
                  </a:lnTo>
                  <a:lnTo>
                    <a:pt x="29163" y="38301"/>
                  </a:lnTo>
                  <a:cubicBezTo>
                    <a:pt x="29163" y="29919"/>
                    <a:pt x="25640" y="25728"/>
                    <a:pt x="18687" y="25728"/>
                  </a:cubicBezTo>
                  <a:cubicBezTo>
                    <a:pt x="15448" y="25699"/>
                    <a:pt x="12399" y="26890"/>
                    <a:pt x="10018" y="29062"/>
                  </a:cubicBezTo>
                  <a:cubicBezTo>
                    <a:pt x="7446" y="31558"/>
                    <a:pt x="6018" y="35082"/>
                    <a:pt x="6304" y="38682"/>
                  </a:cubicBezTo>
                  <a:close/>
                </a:path>
              </a:pathLst>
            </a:custGeom>
            <a:solidFill>
              <a:srgbClr val="6D6E71"/>
            </a:solidFill>
            <a:ln w="9525" cap="flat">
              <a:noFill/>
              <a:prstDash val="solid"/>
              <a:miter/>
            </a:ln>
          </p:spPr>
          <p:txBody>
            <a:bodyPr rtlCol="0" anchor="ctr"/>
            <a:lstStyle/>
            <a:p>
              <a:endParaRPr lang="en-US"/>
            </a:p>
          </p:txBody>
        </p:sp>
        <p:sp>
          <p:nvSpPr>
            <p:cNvPr id="530" name="Freeform: Shape 529">
              <a:extLst>
                <a:ext uri="{FF2B5EF4-FFF2-40B4-BE49-F238E27FC236}">
                  <a16:creationId xmlns:a16="http://schemas.microsoft.com/office/drawing/2014/main" id="{C49C1CF4-5C27-4F91-BDE4-C0AB00E9F8C3}"/>
                </a:ext>
              </a:extLst>
            </p:cNvPr>
            <p:cNvSpPr/>
            <p:nvPr/>
          </p:nvSpPr>
          <p:spPr>
            <a:xfrm>
              <a:off x="8239232" y="5679876"/>
              <a:ext cx="58062" cy="67784"/>
            </a:xfrm>
            <a:custGeom>
              <a:avLst/>
              <a:gdLst>
                <a:gd name="connsiteX0" fmla="*/ 37179 w 40663"/>
                <a:gd name="connsiteY0" fmla="*/ 46613 h 47472"/>
                <a:gd name="connsiteX1" fmla="*/ 28417 w 40663"/>
                <a:gd name="connsiteY1" fmla="*/ 46613 h 47472"/>
                <a:gd name="connsiteX2" fmla="*/ 28417 w 40663"/>
                <a:gd name="connsiteY2" fmla="*/ 40517 h 47472"/>
                <a:gd name="connsiteX3" fmla="*/ 13272 w 40663"/>
                <a:gd name="connsiteY3" fmla="*/ 47280 h 47472"/>
                <a:gd name="connsiteX4" fmla="*/ 1461 w 40663"/>
                <a:gd name="connsiteY4" fmla="*/ 43279 h 47472"/>
                <a:gd name="connsiteX5" fmla="*/ -3206 w 40663"/>
                <a:gd name="connsiteY5" fmla="*/ 32516 h 47472"/>
                <a:gd name="connsiteX6" fmla="*/ 1747 w 40663"/>
                <a:gd name="connsiteY6" fmla="*/ 22420 h 47472"/>
                <a:gd name="connsiteX7" fmla="*/ 15176 w 40663"/>
                <a:gd name="connsiteY7" fmla="*/ 19086 h 47472"/>
                <a:gd name="connsiteX8" fmla="*/ 27654 w 40663"/>
                <a:gd name="connsiteY8" fmla="*/ 19086 h 47472"/>
                <a:gd name="connsiteX9" fmla="*/ 27654 w 40663"/>
                <a:gd name="connsiteY9" fmla="*/ 17371 h 47472"/>
                <a:gd name="connsiteX10" fmla="*/ 17557 w 40663"/>
                <a:gd name="connsiteY10" fmla="*/ 7846 h 47472"/>
                <a:gd name="connsiteX11" fmla="*/ 4319 w 40663"/>
                <a:gd name="connsiteY11" fmla="*/ 12418 h 47472"/>
                <a:gd name="connsiteX12" fmla="*/ 33 w 40663"/>
                <a:gd name="connsiteY12" fmla="*/ 6418 h 47472"/>
                <a:gd name="connsiteX13" fmla="*/ 19083 w 40663"/>
                <a:gd name="connsiteY13" fmla="*/ -155 h 47472"/>
                <a:gd name="connsiteX14" fmla="*/ 32226 w 40663"/>
                <a:gd name="connsiteY14" fmla="*/ 3941 h 47472"/>
                <a:gd name="connsiteX15" fmla="*/ 37370 w 40663"/>
                <a:gd name="connsiteY15" fmla="*/ 16800 h 47472"/>
                <a:gd name="connsiteX16" fmla="*/ 27654 w 40663"/>
                <a:gd name="connsiteY16" fmla="*/ 29659 h 47472"/>
                <a:gd name="connsiteX17" fmla="*/ 27654 w 40663"/>
                <a:gd name="connsiteY17" fmla="*/ 25848 h 47472"/>
                <a:gd name="connsiteX18" fmla="*/ 16892 w 40663"/>
                <a:gd name="connsiteY18" fmla="*/ 25848 h 47472"/>
                <a:gd name="connsiteX19" fmla="*/ 6509 w 40663"/>
                <a:gd name="connsiteY19" fmla="*/ 32325 h 47472"/>
                <a:gd name="connsiteX20" fmla="*/ 9081 w 40663"/>
                <a:gd name="connsiteY20" fmla="*/ 37374 h 47472"/>
                <a:gd name="connsiteX21" fmla="*/ 16225 w 40663"/>
                <a:gd name="connsiteY21" fmla="*/ 39184 h 47472"/>
                <a:gd name="connsiteX22" fmla="*/ 24224 w 40663"/>
                <a:gd name="connsiteY22" fmla="*/ 36612 h 47472"/>
                <a:gd name="connsiteX23" fmla="*/ 27654 w 40663"/>
                <a:gd name="connsiteY23" fmla="*/ 29563 h 47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63" h="47472">
                  <a:moveTo>
                    <a:pt x="37179" y="46613"/>
                  </a:moveTo>
                  <a:lnTo>
                    <a:pt x="28417" y="46613"/>
                  </a:lnTo>
                  <a:lnTo>
                    <a:pt x="28417" y="40517"/>
                  </a:lnTo>
                  <a:cubicBezTo>
                    <a:pt x="24701" y="44965"/>
                    <a:pt x="19083" y="47461"/>
                    <a:pt x="13272" y="47280"/>
                  </a:cubicBezTo>
                  <a:cubicBezTo>
                    <a:pt x="8986" y="47442"/>
                    <a:pt x="4795" y="46013"/>
                    <a:pt x="1461" y="43279"/>
                  </a:cubicBezTo>
                  <a:cubicBezTo>
                    <a:pt x="-1683" y="40593"/>
                    <a:pt x="-3397" y="36631"/>
                    <a:pt x="-3206" y="32516"/>
                  </a:cubicBezTo>
                  <a:cubicBezTo>
                    <a:pt x="-3397" y="28516"/>
                    <a:pt x="-1588" y="24686"/>
                    <a:pt x="1747" y="22420"/>
                  </a:cubicBezTo>
                  <a:cubicBezTo>
                    <a:pt x="5842" y="20029"/>
                    <a:pt x="10509" y="18867"/>
                    <a:pt x="15176" y="19086"/>
                  </a:cubicBezTo>
                  <a:lnTo>
                    <a:pt x="27654" y="19086"/>
                  </a:lnTo>
                  <a:lnTo>
                    <a:pt x="27654" y="17371"/>
                  </a:lnTo>
                  <a:cubicBezTo>
                    <a:pt x="27654" y="11371"/>
                    <a:pt x="24320" y="7846"/>
                    <a:pt x="17557" y="7846"/>
                  </a:cubicBezTo>
                  <a:cubicBezTo>
                    <a:pt x="12795" y="8018"/>
                    <a:pt x="8223" y="9609"/>
                    <a:pt x="4319" y="12418"/>
                  </a:cubicBezTo>
                  <a:lnTo>
                    <a:pt x="33" y="6418"/>
                  </a:lnTo>
                  <a:cubicBezTo>
                    <a:pt x="5460" y="2064"/>
                    <a:pt x="12130" y="-269"/>
                    <a:pt x="19083" y="-155"/>
                  </a:cubicBezTo>
                  <a:cubicBezTo>
                    <a:pt x="23845" y="-393"/>
                    <a:pt x="28513" y="1055"/>
                    <a:pt x="32226" y="3941"/>
                  </a:cubicBezTo>
                  <a:cubicBezTo>
                    <a:pt x="35942" y="7161"/>
                    <a:pt x="37847" y="11932"/>
                    <a:pt x="37370" y="16800"/>
                  </a:cubicBezTo>
                  <a:close/>
                  <a:moveTo>
                    <a:pt x="27654" y="29659"/>
                  </a:moveTo>
                  <a:lnTo>
                    <a:pt x="27654" y="25848"/>
                  </a:lnTo>
                  <a:lnTo>
                    <a:pt x="16892" y="25848"/>
                  </a:lnTo>
                  <a:cubicBezTo>
                    <a:pt x="9937" y="25848"/>
                    <a:pt x="6509" y="27944"/>
                    <a:pt x="6509" y="32325"/>
                  </a:cubicBezTo>
                  <a:cubicBezTo>
                    <a:pt x="6414" y="34345"/>
                    <a:pt x="7367" y="36259"/>
                    <a:pt x="9081" y="37374"/>
                  </a:cubicBezTo>
                  <a:cubicBezTo>
                    <a:pt x="11176" y="38708"/>
                    <a:pt x="13748" y="39345"/>
                    <a:pt x="16225" y="39184"/>
                  </a:cubicBezTo>
                  <a:cubicBezTo>
                    <a:pt x="19083" y="39241"/>
                    <a:pt x="21939" y="38336"/>
                    <a:pt x="24224" y="36612"/>
                  </a:cubicBezTo>
                  <a:cubicBezTo>
                    <a:pt x="26510" y="34993"/>
                    <a:pt x="27750" y="32345"/>
                    <a:pt x="27654" y="29563"/>
                  </a:cubicBezTo>
                  <a:close/>
                </a:path>
              </a:pathLst>
            </a:custGeom>
            <a:solidFill>
              <a:srgbClr val="6D6E71"/>
            </a:solidFill>
            <a:ln w="9525" cap="flat">
              <a:noFill/>
              <a:prstDash val="solid"/>
              <a:miter/>
            </a:ln>
          </p:spPr>
          <p:txBody>
            <a:bodyPr rtlCol="0" anchor="ctr"/>
            <a:lstStyle/>
            <a:p>
              <a:endParaRPr lang="en-US"/>
            </a:p>
          </p:txBody>
        </p:sp>
        <p:sp>
          <p:nvSpPr>
            <p:cNvPr id="531" name="Freeform: Shape 530">
              <a:extLst>
                <a:ext uri="{FF2B5EF4-FFF2-40B4-BE49-F238E27FC236}">
                  <a16:creationId xmlns:a16="http://schemas.microsoft.com/office/drawing/2014/main" id="{467D9A85-C904-4BB2-9827-515CEB5B3934}"/>
                </a:ext>
              </a:extLst>
            </p:cNvPr>
            <p:cNvSpPr/>
            <p:nvPr/>
          </p:nvSpPr>
          <p:spPr>
            <a:xfrm>
              <a:off x="8309975" y="5681112"/>
              <a:ext cx="52383" cy="66561"/>
            </a:xfrm>
            <a:custGeom>
              <a:avLst/>
              <a:gdLst>
                <a:gd name="connsiteX0" fmla="*/ 33451 w 36686"/>
                <a:gd name="connsiteY0" fmla="*/ 32126 h 46615"/>
                <a:gd name="connsiteX1" fmla="*/ 28784 w 36686"/>
                <a:gd name="connsiteY1" fmla="*/ 42509 h 46615"/>
                <a:gd name="connsiteX2" fmla="*/ 16687 w 36686"/>
                <a:gd name="connsiteY2" fmla="*/ 46414 h 46615"/>
                <a:gd name="connsiteX3" fmla="*/ 6304 w 36686"/>
                <a:gd name="connsiteY3" fmla="*/ 44604 h 46615"/>
                <a:gd name="connsiteX4" fmla="*/ -3221 w 36686"/>
                <a:gd name="connsiteY4" fmla="*/ 39556 h 46615"/>
                <a:gd name="connsiteX5" fmla="*/ 1446 w 36686"/>
                <a:gd name="connsiteY5" fmla="*/ 32126 h 46615"/>
                <a:gd name="connsiteX6" fmla="*/ 16878 w 36686"/>
                <a:gd name="connsiteY6" fmla="*/ 38127 h 46615"/>
                <a:gd name="connsiteX7" fmla="*/ 22022 w 36686"/>
                <a:gd name="connsiteY7" fmla="*/ 36603 h 46615"/>
                <a:gd name="connsiteX8" fmla="*/ 23831 w 36686"/>
                <a:gd name="connsiteY8" fmla="*/ 32793 h 46615"/>
                <a:gd name="connsiteX9" fmla="*/ 14783 w 36686"/>
                <a:gd name="connsiteY9" fmla="*/ 26697 h 46615"/>
                <a:gd name="connsiteX10" fmla="*/ 13734 w 36686"/>
                <a:gd name="connsiteY10" fmla="*/ 26697 h 46615"/>
                <a:gd name="connsiteX11" fmla="*/ -458 w 36686"/>
                <a:gd name="connsiteY11" fmla="*/ 13838 h 46615"/>
                <a:gd name="connsiteX12" fmla="*/ 4495 w 36686"/>
                <a:gd name="connsiteY12" fmla="*/ 3646 h 46615"/>
                <a:gd name="connsiteX13" fmla="*/ 17259 w 36686"/>
                <a:gd name="connsiteY13" fmla="*/ -164 h 46615"/>
                <a:gd name="connsiteX14" fmla="*/ 32212 w 36686"/>
                <a:gd name="connsiteY14" fmla="*/ 4504 h 46615"/>
                <a:gd name="connsiteX15" fmla="*/ 28594 w 36686"/>
                <a:gd name="connsiteY15" fmla="*/ 11648 h 46615"/>
                <a:gd name="connsiteX16" fmla="*/ 16497 w 36686"/>
                <a:gd name="connsiteY16" fmla="*/ 7933 h 46615"/>
                <a:gd name="connsiteX17" fmla="*/ 10971 w 36686"/>
                <a:gd name="connsiteY17" fmla="*/ 9171 h 46615"/>
                <a:gd name="connsiteX18" fmla="*/ 8781 w 36686"/>
                <a:gd name="connsiteY18" fmla="*/ 12886 h 46615"/>
                <a:gd name="connsiteX19" fmla="*/ 10971 w 36686"/>
                <a:gd name="connsiteY19" fmla="*/ 16124 h 46615"/>
                <a:gd name="connsiteX20" fmla="*/ 15352 w 36686"/>
                <a:gd name="connsiteY20" fmla="*/ 17553 h 46615"/>
                <a:gd name="connsiteX21" fmla="*/ 20306 w 36686"/>
                <a:gd name="connsiteY21" fmla="*/ 18981 h 46615"/>
                <a:gd name="connsiteX22" fmla="*/ 24403 w 36686"/>
                <a:gd name="connsiteY22" fmla="*/ 20506 h 46615"/>
                <a:gd name="connsiteX23" fmla="*/ 28784 w 36686"/>
                <a:gd name="connsiteY23" fmla="*/ 22887 h 46615"/>
                <a:gd name="connsiteX24" fmla="*/ 33451 w 36686"/>
                <a:gd name="connsiteY24" fmla="*/ 32126 h 46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6" h="46615">
                  <a:moveTo>
                    <a:pt x="33451" y="32126"/>
                  </a:moveTo>
                  <a:cubicBezTo>
                    <a:pt x="33642" y="36127"/>
                    <a:pt x="31926" y="39984"/>
                    <a:pt x="28784" y="42509"/>
                  </a:cubicBezTo>
                  <a:cubicBezTo>
                    <a:pt x="25354" y="45242"/>
                    <a:pt x="21068" y="46633"/>
                    <a:pt x="16687" y="46414"/>
                  </a:cubicBezTo>
                  <a:cubicBezTo>
                    <a:pt x="13162" y="46394"/>
                    <a:pt x="9639" y="45776"/>
                    <a:pt x="6304" y="44604"/>
                  </a:cubicBezTo>
                  <a:cubicBezTo>
                    <a:pt x="2877" y="43508"/>
                    <a:pt x="-363" y="41803"/>
                    <a:pt x="-3221" y="39556"/>
                  </a:cubicBezTo>
                  <a:lnTo>
                    <a:pt x="1446" y="32126"/>
                  </a:lnTo>
                  <a:cubicBezTo>
                    <a:pt x="5827" y="35784"/>
                    <a:pt x="11162" y="37898"/>
                    <a:pt x="16878" y="38127"/>
                  </a:cubicBezTo>
                  <a:cubicBezTo>
                    <a:pt x="18687" y="38222"/>
                    <a:pt x="20496" y="37679"/>
                    <a:pt x="22022" y="36603"/>
                  </a:cubicBezTo>
                  <a:cubicBezTo>
                    <a:pt x="23164" y="35708"/>
                    <a:pt x="23926" y="34279"/>
                    <a:pt x="23831" y="32793"/>
                  </a:cubicBezTo>
                  <a:cubicBezTo>
                    <a:pt x="23831" y="30507"/>
                    <a:pt x="20878" y="28506"/>
                    <a:pt x="14783" y="26697"/>
                  </a:cubicBezTo>
                  <a:cubicBezTo>
                    <a:pt x="14401" y="26640"/>
                    <a:pt x="14115" y="26640"/>
                    <a:pt x="13734" y="26697"/>
                  </a:cubicBezTo>
                  <a:cubicBezTo>
                    <a:pt x="4209" y="24125"/>
                    <a:pt x="-458" y="19839"/>
                    <a:pt x="-458" y="13838"/>
                  </a:cubicBezTo>
                  <a:cubicBezTo>
                    <a:pt x="-554" y="9838"/>
                    <a:pt x="1256" y="6037"/>
                    <a:pt x="4495" y="3646"/>
                  </a:cubicBezTo>
                  <a:cubicBezTo>
                    <a:pt x="8209" y="998"/>
                    <a:pt x="12685" y="-345"/>
                    <a:pt x="17259" y="-164"/>
                  </a:cubicBezTo>
                  <a:cubicBezTo>
                    <a:pt x="22592" y="-154"/>
                    <a:pt x="27831" y="1465"/>
                    <a:pt x="32212" y="4504"/>
                  </a:cubicBezTo>
                  <a:lnTo>
                    <a:pt x="28594" y="11648"/>
                  </a:lnTo>
                  <a:cubicBezTo>
                    <a:pt x="25068" y="9219"/>
                    <a:pt x="20782" y="7923"/>
                    <a:pt x="16497" y="7933"/>
                  </a:cubicBezTo>
                  <a:cubicBezTo>
                    <a:pt x="14592" y="7837"/>
                    <a:pt x="12685" y="8266"/>
                    <a:pt x="10971" y="9171"/>
                  </a:cubicBezTo>
                  <a:cubicBezTo>
                    <a:pt x="9639" y="9895"/>
                    <a:pt x="8781" y="11333"/>
                    <a:pt x="8781" y="12886"/>
                  </a:cubicBezTo>
                  <a:cubicBezTo>
                    <a:pt x="8781" y="14324"/>
                    <a:pt x="9639" y="15629"/>
                    <a:pt x="10971" y="16124"/>
                  </a:cubicBezTo>
                  <a:cubicBezTo>
                    <a:pt x="12306" y="16810"/>
                    <a:pt x="13829" y="17296"/>
                    <a:pt x="15352" y="17553"/>
                  </a:cubicBezTo>
                  <a:lnTo>
                    <a:pt x="20306" y="18981"/>
                  </a:lnTo>
                  <a:lnTo>
                    <a:pt x="24403" y="20506"/>
                  </a:lnTo>
                  <a:cubicBezTo>
                    <a:pt x="25926" y="21191"/>
                    <a:pt x="27354" y="21992"/>
                    <a:pt x="28784" y="22887"/>
                  </a:cubicBezTo>
                  <a:cubicBezTo>
                    <a:pt x="31831" y="24992"/>
                    <a:pt x="33547" y="28459"/>
                    <a:pt x="33451" y="32126"/>
                  </a:cubicBezTo>
                  <a:close/>
                </a:path>
              </a:pathLst>
            </a:custGeom>
            <a:solidFill>
              <a:srgbClr val="6D6E71"/>
            </a:solidFill>
            <a:ln w="9525" cap="flat">
              <a:noFill/>
              <a:prstDash val="solid"/>
              <a:miter/>
            </a:ln>
          </p:spPr>
          <p:txBody>
            <a:bodyPr rtlCol="0" anchor="ctr"/>
            <a:lstStyle/>
            <a:p>
              <a:endParaRPr lang="en-US"/>
            </a:p>
          </p:txBody>
        </p:sp>
        <p:sp>
          <p:nvSpPr>
            <p:cNvPr id="532" name="Freeform: Shape 531">
              <a:extLst>
                <a:ext uri="{FF2B5EF4-FFF2-40B4-BE49-F238E27FC236}">
                  <a16:creationId xmlns:a16="http://schemas.microsoft.com/office/drawing/2014/main" id="{1FEB6117-0054-4953-8B88-1EA6C05288AE}"/>
                </a:ext>
              </a:extLst>
            </p:cNvPr>
            <p:cNvSpPr/>
            <p:nvPr/>
          </p:nvSpPr>
          <p:spPr>
            <a:xfrm>
              <a:off x="8408035" y="5661008"/>
              <a:ext cx="58516" cy="86654"/>
            </a:xfrm>
            <a:custGeom>
              <a:avLst/>
              <a:gdLst>
                <a:gd name="connsiteX0" fmla="*/ 33928 w 40981"/>
                <a:gd name="connsiteY0" fmla="*/ -180 h 60687"/>
                <a:gd name="connsiteX1" fmla="*/ 33928 w 40981"/>
                <a:gd name="connsiteY1" fmla="*/ 9345 h 60687"/>
                <a:gd name="connsiteX2" fmla="*/ 8590 w 40981"/>
                <a:gd name="connsiteY2" fmla="*/ 9345 h 60687"/>
                <a:gd name="connsiteX3" fmla="*/ 8590 w 40981"/>
                <a:gd name="connsiteY3" fmla="*/ 23728 h 60687"/>
                <a:gd name="connsiteX4" fmla="*/ 17164 w 40981"/>
                <a:gd name="connsiteY4" fmla="*/ 21727 h 60687"/>
                <a:gd name="connsiteX5" fmla="*/ 31642 w 40981"/>
                <a:gd name="connsiteY5" fmla="*/ 26776 h 60687"/>
                <a:gd name="connsiteX6" fmla="*/ 37737 w 40981"/>
                <a:gd name="connsiteY6" fmla="*/ 40492 h 60687"/>
                <a:gd name="connsiteX7" fmla="*/ 31452 w 40981"/>
                <a:gd name="connsiteY7" fmla="*/ 54875 h 60687"/>
                <a:gd name="connsiteX8" fmla="*/ 15829 w 40981"/>
                <a:gd name="connsiteY8" fmla="*/ 60494 h 60687"/>
                <a:gd name="connsiteX9" fmla="*/ -3221 w 40981"/>
                <a:gd name="connsiteY9" fmla="*/ 52494 h 60687"/>
                <a:gd name="connsiteX10" fmla="*/ 2209 w 40981"/>
                <a:gd name="connsiteY10" fmla="*/ 45064 h 60687"/>
                <a:gd name="connsiteX11" fmla="*/ 4018 w 40981"/>
                <a:gd name="connsiteY11" fmla="*/ 46778 h 60687"/>
                <a:gd name="connsiteX12" fmla="*/ 8781 w 40981"/>
                <a:gd name="connsiteY12" fmla="*/ 49255 h 60687"/>
                <a:gd name="connsiteX13" fmla="*/ 16687 w 40981"/>
                <a:gd name="connsiteY13" fmla="*/ 50874 h 60687"/>
                <a:gd name="connsiteX14" fmla="*/ 24498 w 40981"/>
                <a:gd name="connsiteY14" fmla="*/ 48303 h 60687"/>
                <a:gd name="connsiteX15" fmla="*/ 26308 w 40981"/>
                <a:gd name="connsiteY15" fmla="*/ 34948 h 60687"/>
                <a:gd name="connsiteX16" fmla="*/ 24498 w 40981"/>
                <a:gd name="connsiteY16" fmla="*/ 33158 h 60687"/>
                <a:gd name="connsiteX17" fmla="*/ 14973 w 40981"/>
                <a:gd name="connsiteY17" fmla="*/ 30491 h 60687"/>
                <a:gd name="connsiteX18" fmla="*/ 4114 w 40981"/>
                <a:gd name="connsiteY18" fmla="*/ 33253 h 60687"/>
                <a:gd name="connsiteX19" fmla="*/ -172 w 40981"/>
                <a:gd name="connsiteY19" fmla="*/ 28681 h 60687"/>
                <a:gd name="connsiteX20" fmla="*/ -172 w 40981"/>
                <a:gd name="connsiteY20" fmla="*/ 106 h 60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981" h="60687">
                  <a:moveTo>
                    <a:pt x="33928" y="-180"/>
                  </a:moveTo>
                  <a:lnTo>
                    <a:pt x="33928" y="9345"/>
                  </a:lnTo>
                  <a:lnTo>
                    <a:pt x="8590" y="9345"/>
                  </a:lnTo>
                  <a:lnTo>
                    <a:pt x="8590" y="23728"/>
                  </a:lnTo>
                  <a:cubicBezTo>
                    <a:pt x="11257" y="22375"/>
                    <a:pt x="14211" y="21690"/>
                    <a:pt x="17164" y="21727"/>
                  </a:cubicBezTo>
                  <a:cubicBezTo>
                    <a:pt x="22403" y="21575"/>
                    <a:pt x="27640" y="23376"/>
                    <a:pt x="31642" y="26776"/>
                  </a:cubicBezTo>
                  <a:cubicBezTo>
                    <a:pt x="35737" y="30119"/>
                    <a:pt x="38023" y="35215"/>
                    <a:pt x="37737" y="40492"/>
                  </a:cubicBezTo>
                  <a:cubicBezTo>
                    <a:pt x="37833" y="45969"/>
                    <a:pt x="35547" y="51208"/>
                    <a:pt x="31452" y="54875"/>
                  </a:cubicBezTo>
                  <a:cubicBezTo>
                    <a:pt x="27166" y="58675"/>
                    <a:pt x="21545" y="60685"/>
                    <a:pt x="15829" y="60494"/>
                  </a:cubicBezTo>
                  <a:cubicBezTo>
                    <a:pt x="8590" y="60733"/>
                    <a:pt x="1637" y="57808"/>
                    <a:pt x="-3221" y="52494"/>
                  </a:cubicBezTo>
                  <a:lnTo>
                    <a:pt x="2209" y="45064"/>
                  </a:lnTo>
                  <a:lnTo>
                    <a:pt x="4018" y="46778"/>
                  </a:lnTo>
                  <a:cubicBezTo>
                    <a:pt x="5544" y="47750"/>
                    <a:pt x="7162" y="48579"/>
                    <a:pt x="8781" y="49255"/>
                  </a:cubicBezTo>
                  <a:cubicBezTo>
                    <a:pt x="11257" y="50331"/>
                    <a:pt x="13925" y="50884"/>
                    <a:pt x="16687" y="50874"/>
                  </a:cubicBezTo>
                  <a:cubicBezTo>
                    <a:pt x="19545" y="50884"/>
                    <a:pt x="22213" y="49979"/>
                    <a:pt x="24498" y="48303"/>
                  </a:cubicBezTo>
                  <a:cubicBezTo>
                    <a:pt x="28689" y="45111"/>
                    <a:pt x="29452" y="39130"/>
                    <a:pt x="26308" y="34948"/>
                  </a:cubicBezTo>
                  <a:cubicBezTo>
                    <a:pt x="25736" y="34272"/>
                    <a:pt x="25164" y="33672"/>
                    <a:pt x="24498" y="33158"/>
                  </a:cubicBezTo>
                  <a:cubicBezTo>
                    <a:pt x="21736" y="31252"/>
                    <a:pt x="18401" y="30319"/>
                    <a:pt x="14973" y="30491"/>
                  </a:cubicBezTo>
                  <a:cubicBezTo>
                    <a:pt x="11162" y="30452"/>
                    <a:pt x="7448" y="31405"/>
                    <a:pt x="4114" y="33253"/>
                  </a:cubicBezTo>
                  <a:lnTo>
                    <a:pt x="-172" y="28681"/>
                  </a:lnTo>
                  <a:lnTo>
                    <a:pt x="-172" y="106"/>
                  </a:lnTo>
                  <a:close/>
                </a:path>
              </a:pathLst>
            </a:custGeom>
            <a:solidFill>
              <a:srgbClr val="6D6E71"/>
            </a:solidFill>
            <a:ln w="9525" cap="flat">
              <a:noFill/>
              <a:prstDash val="solid"/>
              <a:miter/>
            </a:ln>
          </p:spPr>
          <p:txBody>
            <a:bodyPr rtlCol="0" anchor="ctr"/>
            <a:lstStyle/>
            <a:p>
              <a:endParaRPr lang="en-US"/>
            </a:p>
          </p:txBody>
        </p:sp>
        <p:sp>
          <p:nvSpPr>
            <p:cNvPr id="533" name="Freeform: Shape 532">
              <a:extLst>
                <a:ext uri="{FF2B5EF4-FFF2-40B4-BE49-F238E27FC236}">
                  <a16:creationId xmlns:a16="http://schemas.microsoft.com/office/drawing/2014/main" id="{72E67151-A6B5-4EA4-8C69-030595E00A58}"/>
                </a:ext>
              </a:extLst>
            </p:cNvPr>
            <p:cNvSpPr/>
            <p:nvPr/>
          </p:nvSpPr>
          <p:spPr>
            <a:xfrm>
              <a:off x="8479647" y="5659400"/>
              <a:ext cx="69898" cy="88489"/>
            </a:xfrm>
            <a:custGeom>
              <a:avLst/>
              <a:gdLst>
                <a:gd name="connsiteX0" fmla="*/ 2825 w 48952"/>
                <a:gd name="connsiteY0" fmla="*/ 53428 h 61972"/>
                <a:gd name="connsiteX1" fmla="*/ -3177 w 48952"/>
                <a:gd name="connsiteY1" fmla="*/ 30854 h 61972"/>
                <a:gd name="connsiteX2" fmla="*/ 2825 w 48952"/>
                <a:gd name="connsiteY2" fmla="*/ 8185 h 61972"/>
                <a:gd name="connsiteX3" fmla="*/ 37209 w 48952"/>
                <a:gd name="connsiteY3" fmla="*/ 5822 h 61972"/>
                <a:gd name="connsiteX4" fmla="*/ 39590 w 48952"/>
                <a:gd name="connsiteY4" fmla="*/ 8185 h 61972"/>
                <a:gd name="connsiteX5" fmla="*/ 45688 w 48952"/>
                <a:gd name="connsiteY5" fmla="*/ 30854 h 61972"/>
                <a:gd name="connsiteX6" fmla="*/ 39590 w 48952"/>
                <a:gd name="connsiteY6" fmla="*/ 53428 h 61972"/>
                <a:gd name="connsiteX7" fmla="*/ 5207 w 48952"/>
                <a:gd name="connsiteY7" fmla="*/ 55790 h 61972"/>
                <a:gd name="connsiteX8" fmla="*/ 2825 w 48952"/>
                <a:gd name="connsiteY8" fmla="*/ 53428 h 61972"/>
                <a:gd name="connsiteX9" fmla="*/ 10064 w 48952"/>
                <a:gd name="connsiteY9" fmla="*/ 14661 h 61972"/>
                <a:gd name="connsiteX10" fmla="*/ 10064 w 48952"/>
                <a:gd name="connsiteY10" fmla="*/ 47047 h 61972"/>
                <a:gd name="connsiteX11" fmla="*/ 21208 w 48952"/>
                <a:gd name="connsiteY11" fmla="*/ 53238 h 61972"/>
                <a:gd name="connsiteX12" fmla="*/ 32256 w 48952"/>
                <a:gd name="connsiteY12" fmla="*/ 47047 h 61972"/>
                <a:gd name="connsiteX13" fmla="*/ 32256 w 48952"/>
                <a:gd name="connsiteY13" fmla="*/ 14566 h 61972"/>
                <a:gd name="connsiteX14" fmla="*/ 14255 w 48952"/>
                <a:gd name="connsiteY14" fmla="*/ 10337 h 61972"/>
                <a:gd name="connsiteX15" fmla="*/ 10064 w 48952"/>
                <a:gd name="connsiteY15" fmla="*/ 14566 h 61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2" h="61972">
                  <a:moveTo>
                    <a:pt x="2825" y="53428"/>
                  </a:moveTo>
                  <a:cubicBezTo>
                    <a:pt x="-1460" y="46713"/>
                    <a:pt x="-3558" y="38817"/>
                    <a:pt x="-3177" y="30854"/>
                  </a:cubicBezTo>
                  <a:cubicBezTo>
                    <a:pt x="-3558" y="22863"/>
                    <a:pt x="-1460" y="14938"/>
                    <a:pt x="2825" y="8185"/>
                  </a:cubicBezTo>
                  <a:cubicBezTo>
                    <a:pt x="11683" y="-1969"/>
                    <a:pt x="27115" y="-3026"/>
                    <a:pt x="37209" y="5822"/>
                  </a:cubicBezTo>
                  <a:cubicBezTo>
                    <a:pt x="38067" y="6556"/>
                    <a:pt x="38830" y="7346"/>
                    <a:pt x="39590" y="8185"/>
                  </a:cubicBezTo>
                  <a:cubicBezTo>
                    <a:pt x="43876" y="14928"/>
                    <a:pt x="46069" y="22844"/>
                    <a:pt x="45688" y="30854"/>
                  </a:cubicBezTo>
                  <a:cubicBezTo>
                    <a:pt x="46069" y="38836"/>
                    <a:pt x="43972" y="46732"/>
                    <a:pt x="39590" y="53428"/>
                  </a:cubicBezTo>
                  <a:cubicBezTo>
                    <a:pt x="30733" y="63582"/>
                    <a:pt x="15301" y="64639"/>
                    <a:pt x="5207" y="55790"/>
                  </a:cubicBezTo>
                  <a:cubicBezTo>
                    <a:pt x="4348" y="55057"/>
                    <a:pt x="3586" y="54267"/>
                    <a:pt x="2825" y="53428"/>
                  </a:cubicBezTo>
                  <a:close/>
                  <a:moveTo>
                    <a:pt x="10064" y="14661"/>
                  </a:moveTo>
                  <a:cubicBezTo>
                    <a:pt x="5397" y="24949"/>
                    <a:pt x="5397" y="36760"/>
                    <a:pt x="10064" y="47047"/>
                  </a:cubicBezTo>
                  <a:cubicBezTo>
                    <a:pt x="12255" y="51076"/>
                    <a:pt x="16636" y="53476"/>
                    <a:pt x="21208" y="53238"/>
                  </a:cubicBezTo>
                  <a:cubicBezTo>
                    <a:pt x="25780" y="53467"/>
                    <a:pt x="30065" y="51056"/>
                    <a:pt x="32256" y="47047"/>
                  </a:cubicBezTo>
                  <a:cubicBezTo>
                    <a:pt x="36828" y="36703"/>
                    <a:pt x="36828" y="24910"/>
                    <a:pt x="32256" y="14566"/>
                  </a:cubicBezTo>
                  <a:cubicBezTo>
                    <a:pt x="28447" y="8441"/>
                    <a:pt x="20445" y="6546"/>
                    <a:pt x="14255" y="10337"/>
                  </a:cubicBezTo>
                  <a:cubicBezTo>
                    <a:pt x="12541" y="11404"/>
                    <a:pt x="11111" y="12852"/>
                    <a:pt x="10064" y="14566"/>
                  </a:cubicBezTo>
                  <a:close/>
                </a:path>
              </a:pathLst>
            </a:custGeom>
            <a:solidFill>
              <a:srgbClr val="6D6E71"/>
            </a:solidFill>
            <a:ln w="9525" cap="flat">
              <a:noFill/>
              <a:prstDash val="solid"/>
              <a:miter/>
            </a:ln>
          </p:spPr>
          <p:txBody>
            <a:bodyPr rtlCol="0" anchor="ctr"/>
            <a:lstStyle/>
            <a:p>
              <a:endParaRPr lang="en-US"/>
            </a:p>
          </p:txBody>
        </p:sp>
        <p:sp>
          <p:nvSpPr>
            <p:cNvPr id="534" name="Freeform: Shape 533">
              <a:extLst>
                <a:ext uri="{FF2B5EF4-FFF2-40B4-BE49-F238E27FC236}">
                  <a16:creationId xmlns:a16="http://schemas.microsoft.com/office/drawing/2014/main" id="{42BDB66D-B800-4720-844F-7E7EBA1768C8}"/>
                </a:ext>
              </a:extLst>
            </p:cNvPr>
            <p:cNvSpPr/>
            <p:nvPr/>
          </p:nvSpPr>
          <p:spPr>
            <a:xfrm>
              <a:off x="8563833" y="5659300"/>
              <a:ext cx="69898" cy="88688"/>
            </a:xfrm>
            <a:custGeom>
              <a:avLst/>
              <a:gdLst>
                <a:gd name="connsiteX0" fmla="*/ 2920 w 48952"/>
                <a:gd name="connsiteY0" fmla="*/ 53498 h 62112"/>
                <a:gd name="connsiteX1" fmla="*/ -3177 w 48952"/>
                <a:gd name="connsiteY1" fmla="*/ 30924 h 62112"/>
                <a:gd name="connsiteX2" fmla="*/ 2920 w 48952"/>
                <a:gd name="connsiteY2" fmla="*/ 8254 h 62112"/>
                <a:gd name="connsiteX3" fmla="*/ 21207 w 48952"/>
                <a:gd name="connsiteY3" fmla="*/ -128 h 62112"/>
                <a:gd name="connsiteX4" fmla="*/ 39592 w 48952"/>
                <a:gd name="connsiteY4" fmla="*/ 8254 h 62112"/>
                <a:gd name="connsiteX5" fmla="*/ 45687 w 48952"/>
                <a:gd name="connsiteY5" fmla="*/ 30924 h 62112"/>
                <a:gd name="connsiteX6" fmla="*/ 39592 w 48952"/>
                <a:gd name="connsiteY6" fmla="*/ 53498 h 62112"/>
                <a:gd name="connsiteX7" fmla="*/ 21207 w 48952"/>
                <a:gd name="connsiteY7" fmla="*/ 61880 h 62112"/>
                <a:gd name="connsiteX8" fmla="*/ 2920 w 48952"/>
                <a:gd name="connsiteY8" fmla="*/ 53498 h 62112"/>
                <a:gd name="connsiteX9" fmla="*/ 10159 w 48952"/>
                <a:gd name="connsiteY9" fmla="*/ 14731 h 62112"/>
                <a:gd name="connsiteX10" fmla="*/ 10159 w 48952"/>
                <a:gd name="connsiteY10" fmla="*/ 47117 h 62112"/>
                <a:gd name="connsiteX11" fmla="*/ 27970 w 48952"/>
                <a:gd name="connsiteY11" fmla="*/ 51403 h 62112"/>
                <a:gd name="connsiteX12" fmla="*/ 32258 w 48952"/>
                <a:gd name="connsiteY12" fmla="*/ 47117 h 62112"/>
                <a:gd name="connsiteX13" fmla="*/ 32258 w 48952"/>
                <a:gd name="connsiteY13" fmla="*/ 14636 h 62112"/>
                <a:gd name="connsiteX14" fmla="*/ 14254 w 48952"/>
                <a:gd name="connsiteY14" fmla="*/ 10531 h 62112"/>
                <a:gd name="connsiteX15" fmla="*/ 10159 w 48952"/>
                <a:gd name="connsiteY15" fmla="*/ 14636 h 6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2" h="62112">
                  <a:moveTo>
                    <a:pt x="2920" y="53498"/>
                  </a:moveTo>
                  <a:cubicBezTo>
                    <a:pt x="-1461" y="46811"/>
                    <a:pt x="-3556" y="38906"/>
                    <a:pt x="-3177" y="30924"/>
                  </a:cubicBezTo>
                  <a:cubicBezTo>
                    <a:pt x="-3556" y="22913"/>
                    <a:pt x="-1461" y="14979"/>
                    <a:pt x="2920" y="8254"/>
                  </a:cubicBezTo>
                  <a:cubicBezTo>
                    <a:pt x="7206" y="2530"/>
                    <a:pt x="14064" y="-632"/>
                    <a:pt x="21207" y="-128"/>
                  </a:cubicBezTo>
                  <a:cubicBezTo>
                    <a:pt x="28351" y="-614"/>
                    <a:pt x="35304" y="2540"/>
                    <a:pt x="39592" y="8254"/>
                  </a:cubicBezTo>
                  <a:cubicBezTo>
                    <a:pt x="43878" y="14998"/>
                    <a:pt x="46069" y="22913"/>
                    <a:pt x="45687" y="30924"/>
                  </a:cubicBezTo>
                  <a:cubicBezTo>
                    <a:pt x="46069" y="38906"/>
                    <a:pt x="43973" y="46802"/>
                    <a:pt x="39592" y="53498"/>
                  </a:cubicBezTo>
                  <a:cubicBezTo>
                    <a:pt x="35304" y="59213"/>
                    <a:pt x="28351" y="62366"/>
                    <a:pt x="21207" y="61880"/>
                  </a:cubicBezTo>
                  <a:cubicBezTo>
                    <a:pt x="14064" y="62385"/>
                    <a:pt x="7206" y="59223"/>
                    <a:pt x="2920" y="53498"/>
                  </a:cubicBezTo>
                  <a:close/>
                  <a:moveTo>
                    <a:pt x="10159" y="14731"/>
                  </a:moveTo>
                  <a:cubicBezTo>
                    <a:pt x="5301" y="24990"/>
                    <a:pt x="5301" y="36858"/>
                    <a:pt x="10159" y="47117"/>
                  </a:cubicBezTo>
                  <a:cubicBezTo>
                    <a:pt x="13873" y="53222"/>
                    <a:pt x="21875" y="55137"/>
                    <a:pt x="27970" y="51403"/>
                  </a:cubicBezTo>
                  <a:cubicBezTo>
                    <a:pt x="29686" y="50336"/>
                    <a:pt x="31209" y="48869"/>
                    <a:pt x="32258" y="47117"/>
                  </a:cubicBezTo>
                  <a:cubicBezTo>
                    <a:pt x="36830" y="36773"/>
                    <a:pt x="36830" y="24980"/>
                    <a:pt x="32258" y="14636"/>
                  </a:cubicBezTo>
                  <a:cubicBezTo>
                    <a:pt x="28446" y="8531"/>
                    <a:pt x="20352" y="6692"/>
                    <a:pt x="14254" y="10531"/>
                  </a:cubicBezTo>
                  <a:cubicBezTo>
                    <a:pt x="12636" y="11569"/>
                    <a:pt x="11206" y="12979"/>
                    <a:pt x="10159" y="14636"/>
                  </a:cubicBezTo>
                  <a:close/>
                </a:path>
              </a:pathLst>
            </a:custGeom>
            <a:solidFill>
              <a:srgbClr val="6D6E71"/>
            </a:solidFill>
            <a:ln w="9525" cap="flat">
              <a:noFill/>
              <a:prstDash val="solid"/>
              <a:miter/>
            </a:ln>
          </p:spPr>
          <p:txBody>
            <a:bodyPr rtlCol="0" anchor="ctr"/>
            <a:lstStyle/>
            <a:p>
              <a:endParaRPr lang="en-US"/>
            </a:p>
          </p:txBody>
        </p:sp>
        <p:sp>
          <p:nvSpPr>
            <p:cNvPr id="535" name="Freeform: Shape 534">
              <a:extLst>
                <a:ext uri="{FF2B5EF4-FFF2-40B4-BE49-F238E27FC236}">
                  <a16:creationId xmlns:a16="http://schemas.microsoft.com/office/drawing/2014/main" id="{6ED6D2E7-F9D7-4DF0-9A58-FE9D660DDDBE}"/>
                </a:ext>
              </a:extLst>
            </p:cNvPr>
            <p:cNvSpPr/>
            <p:nvPr/>
          </p:nvSpPr>
          <p:spPr>
            <a:xfrm>
              <a:off x="8650533" y="5703033"/>
              <a:ext cx="40802" cy="13601"/>
            </a:xfrm>
            <a:custGeom>
              <a:avLst/>
              <a:gdLst>
                <a:gd name="connsiteX0" fmla="*/ -3221 w 28575"/>
                <a:gd name="connsiteY0" fmla="*/ 9345 h 9525"/>
                <a:gd name="connsiteX1" fmla="*/ -3221 w 28575"/>
                <a:gd name="connsiteY1" fmla="*/ -180 h 9525"/>
                <a:gd name="connsiteX2" fmla="*/ 25354 w 28575"/>
                <a:gd name="connsiteY2" fmla="*/ -180 h 9525"/>
                <a:gd name="connsiteX3" fmla="*/ 25354 w 28575"/>
                <a:gd name="connsiteY3" fmla="*/ 9345 h 9525"/>
              </a:gdLst>
              <a:ahLst/>
              <a:cxnLst>
                <a:cxn ang="0">
                  <a:pos x="connsiteX0" y="connsiteY0"/>
                </a:cxn>
                <a:cxn ang="0">
                  <a:pos x="connsiteX1" y="connsiteY1"/>
                </a:cxn>
                <a:cxn ang="0">
                  <a:pos x="connsiteX2" y="connsiteY2"/>
                </a:cxn>
                <a:cxn ang="0">
                  <a:pos x="connsiteX3" y="connsiteY3"/>
                </a:cxn>
              </a:cxnLst>
              <a:rect l="l" t="t" r="r" b="b"/>
              <a:pathLst>
                <a:path w="28575" h="9525">
                  <a:moveTo>
                    <a:pt x="-3221" y="9345"/>
                  </a:moveTo>
                  <a:lnTo>
                    <a:pt x="-3221" y="-180"/>
                  </a:lnTo>
                  <a:lnTo>
                    <a:pt x="25354" y="-180"/>
                  </a:lnTo>
                  <a:lnTo>
                    <a:pt x="25354" y="9345"/>
                  </a:lnTo>
                  <a:close/>
                </a:path>
              </a:pathLst>
            </a:custGeom>
            <a:solidFill>
              <a:srgbClr val="6D6E71"/>
            </a:solidFill>
            <a:ln w="9525" cap="flat">
              <a:noFill/>
              <a:prstDash val="solid"/>
              <a:miter/>
            </a:ln>
          </p:spPr>
          <p:txBody>
            <a:bodyPr rtlCol="0" anchor="ctr"/>
            <a:lstStyle/>
            <a:p>
              <a:endParaRPr lang="en-US"/>
            </a:p>
          </p:txBody>
        </p:sp>
        <p:sp>
          <p:nvSpPr>
            <p:cNvPr id="536" name="Freeform: Shape 535">
              <a:extLst>
                <a:ext uri="{FF2B5EF4-FFF2-40B4-BE49-F238E27FC236}">
                  <a16:creationId xmlns:a16="http://schemas.microsoft.com/office/drawing/2014/main" id="{B1121E70-DC1E-44A6-BC79-970A6211FEE3}"/>
                </a:ext>
              </a:extLst>
            </p:cNvPr>
            <p:cNvSpPr/>
            <p:nvPr/>
          </p:nvSpPr>
          <p:spPr>
            <a:xfrm>
              <a:off x="8708459" y="5659915"/>
              <a:ext cx="62343" cy="87786"/>
            </a:xfrm>
            <a:custGeom>
              <a:avLst/>
              <a:gdLst>
                <a:gd name="connsiteX0" fmla="*/ 21933 w 43661"/>
                <a:gd name="connsiteY0" fmla="*/ 8681 h 61480"/>
                <a:gd name="connsiteX1" fmla="*/ 10218 w 43661"/>
                <a:gd name="connsiteY1" fmla="*/ 14110 h 61480"/>
                <a:gd name="connsiteX2" fmla="*/ 6313 w 43661"/>
                <a:gd name="connsiteY2" fmla="*/ 28588 h 61480"/>
                <a:gd name="connsiteX3" fmla="*/ 12503 w 43661"/>
                <a:gd name="connsiteY3" fmla="*/ 24112 h 61480"/>
                <a:gd name="connsiteX4" fmla="*/ 21459 w 43661"/>
                <a:gd name="connsiteY4" fmla="*/ 22016 h 61480"/>
                <a:gd name="connsiteX5" fmla="*/ 34984 w 43661"/>
                <a:gd name="connsiteY5" fmla="*/ 27350 h 61480"/>
                <a:gd name="connsiteX6" fmla="*/ 40413 w 43661"/>
                <a:gd name="connsiteY6" fmla="*/ 41637 h 61480"/>
                <a:gd name="connsiteX7" fmla="*/ 34507 w 43661"/>
                <a:gd name="connsiteY7" fmla="*/ 55925 h 61480"/>
                <a:gd name="connsiteX8" fmla="*/ 19743 w 43661"/>
                <a:gd name="connsiteY8" fmla="*/ 61259 h 61480"/>
                <a:gd name="connsiteX9" fmla="*/ -163 w 43661"/>
                <a:gd name="connsiteY9" fmla="*/ 48400 h 61480"/>
                <a:gd name="connsiteX10" fmla="*/ -3212 w 43661"/>
                <a:gd name="connsiteY10" fmla="*/ 31827 h 61480"/>
                <a:gd name="connsiteX11" fmla="*/ -1307 w 43661"/>
                <a:gd name="connsiteY11" fmla="*/ 16397 h 61480"/>
                <a:gd name="connsiteX12" fmla="*/ 4123 w 43661"/>
                <a:gd name="connsiteY12" fmla="*/ 6872 h 61480"/>
                <a:gd name="connsiteX13" fmla="*/ 20505 w 43661"/>
                <a:gd name="connsiteY13" fmla="*/ -177 h 61480"/>
                <a:gd name="connsiteX14" fmla="*/ 38128 w 43661"/>
                <a:gd name="connsiteY14" fmla="*/ 5919 h 61480"/>
                <a:gd name="connsiteX15" fmla="*/ 33079 w 43661"/>
                <a:gd name="connsiteY15" fmla="*/ 13444 h 61480"/>
                <a:gd name="connsiteX16" fmla="*/ 27840 w 43661"/>
                <a:gd name="connsiteY16" fmla="*/ 10300 h 61480"/>
                <a:gd name="connsiteX17" fmla="*/ 21933 w 43661"/>
                <a:gd name="connsiteY17" fmla="*/ 8681 h 61480"/>
                <a:gd name="connsiteX18" fmla="*/ 20124 w 43661"/>
                <a:gd name="connsiteY18" fmla="*/ 30969 h 61480"/>
                <a:gd name="connsiteX19" fmla="*/ 11457 w 43661"/>
                <a:gd name="connsiteY19" fmla="*/ 33827 h 61480"/>
                <a:gd name="connsiteX20" fmla="*/ 7932 w 43661"/>
                <a:gd name="connsiteY20" fmla="*/ 41257 h 61480"/>
                <a:gd name="connsiteX21" fmla="*/ 11362 w 43661"/>
                <a:gd name="connsiteY21" fmla="*/ 49163 h 61480"/>
                <a:gd name="connsiteX22" fmla="*/ 19743 w 43661"/>
                <a:gd name="connsiteY22" fmla="*/ 52496 h 61480"/>
                <a:gd name="connsiteX23" fmla="*/ 28126 w 43661"/>
                <a:gd name="connsiteY23" fmla="*/ 49543 h 61480"/>
                <a:gd name="connsiteX24" fmla="*/ 31458 w 43661"/>
                <a:gd name="connsiteY24" fmla="*/ 41923 h 61480"/>
                <a:gd name="connsiteX25" fmla="*/ 28412 w 43661"/>
                <a:gd name="connsiteY25" fmla="*/ 34208 h 61480"/>
                <a:gd name="connsiteX26" fmla="*/ 20124 w 43661"/>
                <a:gd name="connsiteY26" fmla="*/ 30969 h 61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3661" h="61480">
                  <a:moveTo>
                    <a:pt x="21933" y="8681"/>
                  </a:moveTo>
                  <a:cubicBezTo>
                    <a:pt x="17361" y="8319"/>
                    <a:pt x="12885" y="10377"/>
                    <a:pt x="10218" y="14110"/>
                  </a:cubicBezTo>
                  <a:cubicBezTo>
                    <a:pt x="7455" y="18416"/>
                    <a:pt x="6122" y="23473"/>
                    <a:pt x="6313" y="28588"/>
                  </a:cubicBezTo>
                  <a:cubicBezTo>
                    <a:pt x="8122" y="26778"/>
                    <a:pt x="10218" y="25264"/>
                    <a:pt x="12503" y="24112"/>
                  </a:cubicBezTo>
                  <a:cubicBezTo>
                    <a:pt x="15266" y="22730"/>
                    <a:pt x="18315" y="22007"/>
                    <a:pt x="21459" y="22016"/>
                  </a:cubicBezTo>
                  <a:cubicBezTo>
                    <a:pt x="26505" y="21940"/>
                    <a:pt x="31363" y="23854"/>
                    <a:pt x="34984" y="27350"/>
                  </a:cubicBezTo>
                  <a:cubicBezTo>
                    <a:pt x="38697" y="31150"/>
                    <a:pt x="40699" y="36323"/>
                    <a:pt x="40413" y="41637"/>
                  </a:cubicBezTo>
                  <a:cubicBezTo>
                    <a:pt x="40509" y="47019"/>
                    <a:pt x="38411" y="52210"/>
                    <a:pt x="34507" y="55925"/>
                  </a:cubicBezTo>
                  <a:cubicBezTo>
                    <a:pt x="30412" y="59516"/>
                    <a:pt x="25172" y="61421"/>
                    <a:pt x="19743" y="61259"/>
                  </a:cubicBezTo>
                  <a:cubicBezTo>
                    <a:pt x="10980" y="61821"/>
                    <a:pt x="2883" y="56601"/>
                    <a:pt x="-163" y="48400"/>
                  </a:cubicBezTo>
                  <a:cubicBezTo>
                    <a:pt x="-2354" y="43143"/>
                    <a:pt x="-3307" y="37504"/>
                    <a:pt x="-3212" y="31827"/>
                  </a:cubicBezTo>
                  <a:cubicBezTo>
                    <a:pt x="-3307" y="26617"/>
                    <a:pt x="-2640" y="21425"/>
                    <a:pt x="-1307" y="16397"/>
                  </a:cubicBezTo>
                  <a:cubicBezTo>
                    <a:pt x="-259" y="12862"/>
                    <a:pt x="1646" y="9614"/>
                    <a:pt x="4123" y="6872"/>
                  </a:cubicBezTo>
                  <a:cubicBezTo>
                    <a:pt x="8313" y="2299"/>
                    <a:pt x="14315" y="-272"/>
                    <a:pt x="20505" y="-177"/>
                  </a:cubicBezTo>
                  <a:cubicBezTo>
                    <a:pt x="26886" y="-168"/>
                    <a:pt x="33079" y="1975"/>
                    <a:pt x="38128" y="5919"/>
                  </a:cubicBezTo>
                  <a:lnTo>
                    <a:pt x="33079" y="13444"/>
                  </a:lnTo>
                  <a:cubicBezTo>
                    <a:pt x="31458" y="12139"/>
                    <a:pt x="29744" y="11081"/>
                    <a:pt x="27840" y="10300"/>
                  </a:cubicBezTo>
                  <a:cubicBezTo>
                    <a:pt x="26031" y="9405"/>
                    <a:pt x="24031" y="8852"/>
                    <a:pt x="21933" y="8681"/>
                  </a:cubicBezTo>
                  <a:close/>
                  <a:moveTo>
                    <a:pt x="20124" y="30969"/>
                  </a:moveTo>
                  <a:cubicBezTo>
                    <a:pt x="16980" y="30865"/>
                    <a:pt x="13934" y="31875"/>
                    <a:pt x="11457" y="33827"/>
                  </a:cubicBezTo>
                  <a:cubicBezTo>
                    <a:pt x="9171" y="35647"/>
                    <a:pt x="7932" y="38370"/>
                    <a:pt x="7932" y="41257"/>
                  </a:cubicBezTo>
                  <a:cubicBezTo>
                    <a:pt x="7932" y="44257"/>
                    <a:pt x="9171" y="47134"/>
                    <a:pt x="11362" y="49163"/>
                  </a:cubicBezTo>
                  <a:cubicBezTo>
                    <a:pt x="13552" y="51382"/>
                    <a:pt x="16601" y="52591"/>
                    <a:pt x="19743" y="52496"/>
                  </a:cubicBezTo>
                  <a:cubicBezTo>
                    <a:pt x="22791" y="52572"/>
                    <a:pt x="25745" y="51525"/>
                    <a:pt x="28126" y="49543"/>
                  </a:cubicBezTo>
                  <a:cubicBezTo>
                    <a:pt x="30316" y="47648"/>
                    <a:pt x="31553" y="44838"/>
                    <a:pt x="31458" y="41923"/>
                  </a:cubicBezTo>
                  <a:cubicBezTo>
                    <a:pt x="31553" y="39047"/>
                    <a:pt x="30412" y="36266"/>
                    <a:pt x="28412" y="34208"/>
                  </a:cubicBezTo>
                  <a:cubicBezTo>
                    <a:pt x="26221" y="32008"/>
                    <a:pt x="23173" y="30826"/>
                    <a:pt x="20124" y="30969"/>
                  </a:cubicBezTo>
                  <a:close/>
                </a:path>
              </a:pathLst>
            </a:custGeom>
            <a:solidFill>
              <a:srgbClr val="6D6E71"/>
            </a:solidFill>
            <a:ln w="9525" cap="flat">
              <a:noFill/>
              <a:prstDash val="solid"/>
              <a:miter/>
            </a:ln>
          </p:spPr>
          <p:txBody>
            <a:bodyPr rtlCol="0" anchor="ctr"/>
            <a:lstStyle/>
            <a:p>
              <a:endParaRPr lang="en-US"/>
            </a:p>
          </p:txBody>
        </p:sp>
        <p:sp>
          <p:nvSpPr>
            <p:cNvPr id="537" name="Freeform: Shape 536">
              <a:extLst>
                <a:ext uri="{FF2B5EF4-FFF2-40B4-BE49-F238E27FC236}">
                  <a16:creationId xmlns:a16="http://schemas.microsoft.com/office/drawing/2014/main" id="{53150E9B-C91A-444D-B0F9-F850135EC165}"/>
                </a:ext>
              </a:extLst>
            </p:cNvPr>
            <p:cNvSpPr/>
            <p:nvPr/>
          </p:nvSpPr>
          <p:spPr>
            <a:xfrm>
              <a:off x="8784165" y="5659300"/>
              <a:ext cx="69895" cy="88688"/>
            </a:xfrm>
            <a:custGeom>
              <a:avLst/>
              <a:gdLst>
                <a:gd name="connsiteX0" fmla="*/ 2918 w 48950"/>
                <a:gd name="connsiteY0" fmla="*/ 53498 h 62112"/>
                <a:gd name="connsiteX1" fmla="*/ -3177 w 48950"/>
                <a:gd name="connsiteY1" fmla="*/ 30924 h 62112"/>
                <a:gd name="connsiteX2" fmla="*/ 2918 w 48950"/>
                <a:gd name="connsiteY2" fmla="*/ 8254 h 62112"/>
                <a:gd name="connsiteX3" fmla="*/ 21206 w 48950"/>
                <a:gd name="connsiteY3" fmla="*/ -128 h 62112"/>
                <a:gd name="connsiteX4" fmla="*/ 39590 w 48950"/>
                <a:gd name="connsiteY4" fmla="*/ 8254 h 62112"/>
                <a:gd name="connsiteX5" fmla="*/ 45685 w 48950"/>
                <a:gd name="connsiteY5" fmla="*/ 30924 h 62112"/>
                <a:gd name="connsiteX6" fmla="*/ 39590 w 48950"/>
                <a:gd name="connsiteY6" fmla="*/ 53498 h 62112"/>
                <a:gd name="connsiteX7" fmla="*/ 21206 w 48950"/>
                <a:gd name="connsiteY7" fmla="*/ 61880 h 62112"/>
                <a:gd name="connsiteX8" fmla="*/ 2918 w 48950"/>
                <a:gd name="connsiteY8" fmla="*/ 53498 h 62112"/>
                <a:gd name="connsiteX9" fmla="*/ 10157 w 48950"/>
                <a:gd name="connsiteY9" fmla="*/ 14731 h 62112"/>
                <a:gd name="connsiteX10" fmla="*/ 10157 w 48950"/>
                <a:gd name="connsiteY10" fmla="*/ 47117 h 62112"/>
                <a:gd name="connsiteX11" fmla="*/ 27970 w 48950"/>
                <a:gd name="connsiteY11" fmla="*/ 51403 h 62112"/>
                <a:gd name="connsiteX12" fmla="*/ 32256 w 48950"/>
                <a:gd name="connsiteY12" fmla="*/ 47117 h 62112"/>
                <a:gd name="connsiteX13" fmla="*/ 32256 w 48950"/>
                <a:gd name="connsiteY13" fmla="*/ 14636 h 62112"/>
                <a:gd name="connsiteX14" fmla="*/ 14253 w 48950"/>
                <a:gd name="connsiteY14" fmla="*/ 10531 h 62112"/>
                <a:gd name="connsiteX15" fmla="*/ 10157 w 48950"/>
                <a:gd name="connsiteY15" fmla="*/ 14636 h 6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0" h="62112">
                  <a:moveTo>
                    <a:pt x="2918" y="53498"/>
                  </a:moveTo>
                  <a:cubicBezTo>
                    <a:pt x="-1463" y="46811"/>
                    <a:pt x="-3558" y="38906"/>
                    <a:pt x="-3177" y="30924"/>
                  </a:cubicBezTo>
                  <a:cubicBezTo>
                    <a:pt x="-3558" y="22913"/>
                    <a:pt x="-1463" y="14979"/>
                    <a:pt x="2918" y="8254"/>
                  </a:cubicBezTo>
                  <a:cubicBezTo>
                    <a:pt x="7204" y="2530"/>
                    <a:pt x="14062" y="-632"/>
                    <a:pt x="21206" y="-128"/>
                  </a:cubicBezTo>
                  <a:cubicBezTo>
                    <a:pt x="28349" y="-614"/>
                    <a:pt x="35305" y="2540"/>
                    <a:pt x="39590" y="8254"/>
                  </a:cubicBezTo>
                  <a:cubicBezTo>
                    <a:pt x="43876" y="14998"/>
                    <a:pt x="46067" y="22913"/>
                    <a:pt x="45685" y="30924"/>
                  </a:cubicBezTo>
                  <a:cubicBezTo>
                    <a:pt x="46067" y="38906"/>
                    <a:pt x="43972" y="46802"/>
                    <a:pt x="39590" y="53498"/>
                  </a:cubicBezTo>
                  <a:cubicBezTo>
                    <a:pt x="35305" y="59213"/>
                    <a:pt x="28349" y="62366"/>
                    <a:pt x="21206" y="61880"/>
                  </a:cubicBezTo>
                  <a:cubicBezTo>
                    <a:pt x="14062" y="62385"/>
                    <a:pt x="7204" y="59223"/>
                    <a:pt x="2918" y="53498"/>
                  </a:cubicBezTo>
                  <a:close/>
                  <a:moveTo>
                    <a:pt x="10157" y="14731"/>
                  </a:moveTo>
                  <a:cubicBezTo>
                    <a:pt x="5300" y="24990"/>
                    <a:pt x="5300" y="36858"/>
                    <a:pt x="10157" y="47117"/>
                  </a:cubicBezTo>
                  <a:cubicBezTo>
                    <a:pt x="13873" y="53222"/>
                    <a:pt x="21873" y="55137"/>
                    <a:pt x="27970" y="51403"/>
                  </a:cubicBezTo>
                  <a:cubicBezTo>
                    <a:pt x="29684" y="50336"/>
                    <a:pt x="31207" y="48869"/>
                    <a:pt x="32256" y="47117"/>
                  </a:cubicBezTo>
                  <a:cubicBezTo>
                    <a:pt x="36828" y="36773"/>
                    <a:pt x="36828" y="24980"/>
                    <a:pt x="32256" y="14636"/>
                  </a:cubicBezTo>
                  <a:cubicBezTo>
                    <a:pt x="28445" y="8531"/>
                    <a:pt x="20350" y="6692"/>
                    <a:pt x="14253" y="10531"/>
                  </a:cubicBezTo>
                  <a:cubicBezTo>
                    <a:pt x="12634" y="11569"/>
                    <a:pt x="11206" y="12979"/>
                    <a:pt x="10157" y="14636"/>
                  </a:cubicBezTo>
                  <a:close/>
                </a:path>
              </a:pathLst>
            </a:custGeom>
            <a:solidFill>
              <a:srgbClr val="6D6E71"/>
            </a:solidFill>
            <a:ln w="9525" cap="flat">
              <a:noFill/>
              <a:prstDash val="solid"/>
              <a:miter/>
            </a:ln>
          </p:spPr>
          <p:txBody>
            <a:bodyPr rtlCol="0" anchor="ctr"/>
            <a:lstStyle/>
            <a:p>
              <a:endParaRPr lang="en-US"/>
            </a:p>
          </p:txBody>
        </p:sp>
        <p:sp>
          <p:nvSpPr>
            <p:cNvPr id="538" name="Freeform: Shape 537">
              <a:extLst>
                <a:ext uri="{FF2B5EF4-FFF2-40B4-BE49-F238E27FC236}">
                  <a16:creationId xmlns:a16="http://schemas.microsoft.com/office/drawing/2014/main" id="{C1E0A623-CED0-409C-A0FB-2EA26DB42F20}"/>
                </a:ext>
              </a:extLst>
            </p:cNvPr>
            <p:cNvSpPr/>
            <p:nvPr/>
          </p:nvSpPr>
          <p:spPr>
            <a:xfrm>
              <a:off x="8868352" y="5659408"/>
              <a:ext cx="69895" cy="88473"/>
            </a:xfrm>
            <a:custGeom>
              <a:avLst/>
              <a:gdLst>
                <a:gd name="connsiteX0" fmla="*/ 2918 w 48950"/>
                <a:gd name="connsiteY0" fmla="*/ 53423 h 61961"/>
                <a:gd name="connsiteX1" fmla="*/ -3177 w 48950"/>
                <a:gd name="connsiteY1" fmla="*/ 30848 h 61961"/>
                <a:gd name="connsiteX2" fmla="*/ 2918 w 48950"/>
                <a:gd name="connsiteY2" fmla="*/ 8179 h 61961"/>
                <a:gd name="connsiteX3" fmla="*/ 37209 w 48950"/>
                <a:gd name="connsiteY3" fmla="*/ 5769 h 61961"/>
                <a:gd name="connsiteX4" fmla="*/ 39590 w 48950"/>
                <a:gd name="connsiteY4" fmla="*/ 8179 h 61961"/>
                <a:gd name="connsiteX5" fmla="*/ 45685 w 48950"/>
                <a:gd name="connsiteY5" fmla="*/ 30848 h 61961"/>
                <a:gd name="connsiteX6" fmla="*/ 39590 w 48950"/>
                <a:gd name="connsiteY6" fmla="*/ 53423 h 61961"/>
                <a:gd name="connsiteX7" fmla="*/ 5300 w 48950"/>
                <a:gd name="connsiteY7" fmla="*/ 55832 h 61961"/>
                <a:gd name="connsiteX8" fmla="*/ 2918 w 48950"/>
                <a:gd name="connsiteY8" fmla="*/ 53423 h 61961"/>
                <a:gd name="connsiteX9" fmla="*/ 10157 w 48950"/>
                <a:gd name="connsiteY9" fmla="*/ 14656 h 61961"/>
                <a:gd name="connsiteX10" fmla="*/ 10157 w 48950"/>
                <a:gd name="connsiteY10" fmla="*/ 47041 h 61961"/>
                <a:gd name="connsiteX11" fmla="*/ 21208 w 48950"/>
                <a:gd name="connsiteY11" fmla="*/ 53232 h 61961"/>
                <a:gd name="connsiteX12" fmla="*/ 32256 w 48950"/>
                <a:gd name="connsiteY12" fmla="*/ 47041 h 61961"/>
                <a:gd name="connsiteX13" fmla="*/ 32256 w 48950"/>
                <a:gd name="connsiteY13" fmla="*/ 14560 h 61961"/>
                <a:gd name="connsiteX14" fmla="*/ 14255 w 48950"/>
                <a:gd name="connsiteY14" fmla="*/ 10455 h 61961"/>
                <a:gd name="connsiteX15" fmla="*/ 10157 w 48950"/>
                <a:gd name="connsiteY15" fmla="*/ 14560 h 61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0" h="61961">
                  <a:moveTo>
                    <a:pt x="2918" y="53423"/>
                  </a:moveTo>
                  <a:cubicBezTo>
                    <a:pt x="-1463" y="46736"/>
                    <a:pt x="-3558" y="38830"/>
                    <a:pt x="-3177" y="30848"/>
                  </a:cubicBezTo>
                  <a:cubicBezTo>
                    <a:pt x="-3558" y="22838"/>
                    <a:pt x="-1463" y="14903"/>
                    <a:pt x="2918" y="8179"/>
                  </a:cubicBezTo>
                  <a:cubicBezTo>
                    <a:pt x="11683" y="-1946"/>
                    <a:pt x="27017" y="-3023"/>
                    <a:pt x="37209" y="5769"/>
                  </a:cubicBezTo>
                  <a:cubicBezTo>
                    <a:pt x="38067" y="6521"/>
                    <a:pt x="38828" y="7321"/>
                    <a:pt x="39590" y="8179"/>
                  </a:cubicBezTo>
                  <a:cubicBezTo>
                    <a:pt x="43972" y="14903"/>
                    <a:pt x="46067" y="22838"/>
                    <a:pt x="45685" y="30848"/>
                  </a:cubicBezTo>
                  <a:cubicBezTo>
                    <a:pt x="46067" y="38830"/>
                    <a:pt x="43972" y="46736"/>
                    <a:pt x="39590" y="53423"/>
                  </a:cubicBezTo>
                  <a:cubicBezTo>
                    <a:pt x="30828" y="63548"/>
                    <a:pt x="15492" y="64624"/>
                    <a:pt x="5300" y="55832"/>
                  </a:cubicBezTo>
                  <a:cubicBezTo>
                    <a:pt x="4444" y="55080"/>
                    <a:pt x="3681" y="54280"/>
                    <a:pt x="2918" y="53423"/>
                  </a:cubicBezTo>
                  <a:close/>
                  <a:moveTo>
                    <a:pt x="10157" y="14656"/>
                  </a:moveTo>
                  <a:cubicBezTo>
                    <a:pt x="5300" y="24914"/>
                    <a:pt x="5300" y="36782"/>
                    <a:pt x="10157" y="47041"/>
                  </a:cubicBezTo>
                  <a:cubicBezTo>
                    <a:pt x="12348" y="51041"/>
                    <a:pt x="16636" y="53442"/>
                    <a:pt x="21208" y="53232"/>
                  </a:cubicBezTo>
                  <a:cubicBezTo>
                    <a:pt x="25780" y="53489"/>
                    <a:pt x="30065" y="51070"/>
                    <a:pt x="32256" y="47041"/>
                  </a:cubicBezTo>
                  <a:cubicBezTo>
                    <a:pt x="36923" y="36725"/>
                    <a:pt x="36923" y="24876"/>
                    <a:pt x="32256" y="14560"/>
                  </a:cubicBezTo>
                  <a:cubicBezTo>
                    <a:pt x="28447" y="8455"/>
                    <a:pt x="20350" y="6617"/>
                    <a:pt x="14255" y="10455"/>
                  </a:cubicBezTo>
                  <a:cubicBezTo>
                    <a:pt x="12634" y="11494"/>
                    <a:pt x="11206" y="12903"/>
                    <a:pt x="10157" y="14560"/>
                  </a:cubicBezTo>
                  <a:close/>
                </a:path>
              </a:pathLst>
            </a:custGeom>
            <a:solidFill>
              <a:srgbClr val="6D6E71"/>
            </a:solidFill>
            <a:ln w="9525" cap="flat">
              <a:noFill/>
              <a:prstDash val="solid"/>
              <a:miter/>
            </a:ln>
          </p:spPr>
          <p:txBody>
            <a:bodyPr rtlCol="0" anchor="ctr"/>
            <a:lstStyle/>
            <a:p>
              <a:endParaRPr lang="en-US"/>
            </a:p>
          </p:txBody>
        </p:sp>
        <p:sp>
          <p:nvSpPr>
            <p:cNvPr id="539" name="Freeform: Shape 538">
              <a:extLst>
                <a:ext uri="{FF2B5EF4-FFF2-40B4-BE49-F238E27FC236}">
                  <a16:creationId xmlns:a16="http://schemas.microsoft.com/office/drawing/2014/main" id="{EE14FCBF-22BD-4693-B0E5-9E7221ED9A13}"/>
                </a:ext>
              </a:extLst>
            </p:cNvPr>
            <p:cNvSpPr/>
            <p:nvPr/>
          </p:nvSpPr>
          <p:spPr>
            <a:xfrm>
              <a:off x="8987163" y="5653794"/>
              <a:ext cx="17376" cy="92895"/>
            </a:xfrm>
            <a:custGeom>
              <a:avLst/>
              <a:gdLst>
                <a:gd name="connsiteX0" fmla="*/ -1423 w 12169"/>
                <a:gd name="connsiteY0" fmla="*/ 10205 h 65058"/>
                <a:gd name="connsiteX1" fmla="*/ -1518 w 12169"/>
                <a:gd name="connsiteY1" fmla="*/ 1719 h 65058"/>
                <a:gd name="connsiteX2" fmla="*/ -1423 w 12169"/>
                <a:gd name="connsiteY2" fmla="*/ 1633 h 65058"/>
                <a:gd name="connsiteX3" fmla="*/ 2863 w 12169"/>
                <a:gd name="connsiteY3" fmla="*/ -177 h 65058"/>
                <a:gd name="connsiteX4" fmla="*/ 7151 w 12169"/>
                <a:gd name="connsiteY4" fmla="*/ 1633 h 65058"/>
                <a:gd name="connsiteX5" fmla="*/ 7246 w 12169"/>
                <a:gd name="connsiteY5" fmla="*/ 10120 h 65058"/>
                <a:gd name="connsiteX6" fmla="*/ 7151 w 12169"/>
                <a:gd name="connsiteY6" fmla="*/ 10205 h 65058"/>
                <a:gd name="connsiteX7" fmla="*/ 2863 w 12169"/>
                <a:gd name="connsiteY7" fmla="*/ 12015 h 65058"/>
                <a:gd name="connsiteX8" fmla="*/ -1423 w 12169"/>
                <a:gd name="connsiteY8" fmla="*/ 10205 h 65058"/>
                <a:gd name="connsiteX9" fmla="*/ 7530 w 12169"/>
                <a:gd name="connsiteY9" fmla="*/ 64879 h 65058"/>
                <a:gd name="connsiteX10" fmla="*/ -1995 w 12169"/>
                <a:gd name="connsiteY10" fmla="*/ 64879 h 65058"/>
                <a:gd name="connsiteX11" fmla="*/ -1995 w 12169"/>
                <a:gd name="connsiteY11" fmla="*/ 19254 h 65058"/>
                <a:gd name="connsiteX12" fmla="*/ 7530 w 12169"/>
                <a:gd name="connsiteY12" fmla="*/ 19254 h 6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69" h="65058">
                  <a:moveTo>
                    <a:pt x="-1423" y="10205"/>
                  </a:moveTo>
                  <a:cubicBezTo>
                    <a:pt x="-3804" y="7882"/>
                    <a:pt x="-3804" y="4091"/>
                    <a:pt x="-1518" y="1719"/>
                  </a:cubicBezTo>
                  <a:cubicBezTo>
                    <a:pt x="-1518" y="1690"/>
                    <a:pt x="-1423" y="1662"/>
                    <a:pt x="-1423" y="1633"/>
                  </a:cubicBezTo>
                  <a:cubicBezTo>
                    <a:pt x="-374" y="423"/>
                    <a:pt x="1245" y="-234"/>
                    <a:pt x="2863" y="-177"/>
                  </a:cubicBezTo>
                  <a:cubicBezTo>
                    <a:pt x="4484" y="-196"/>
                    <a:pt x="6007" y="461"/>
                    <a:pt x="7151" y="1633"/>
                  </a:cubicBezTo>
                  <a:cubicBezTo>
                    <a:pt x="9532" y="3948"/>
                    <a:pt x="9532" y="7748"/>
                    <a:pt x="7246" y="10120"/>
                  </a:cubicBezTo>
                  <a:cubicBezTo>
                    <a:pt x="7246" y="10148"/>
                    <a:pt x="7151" y="10177"/>
                    <a:pt x="7151" y="10205"/>
                  </a:cubicBezTo>
                  <a:cubicBezTo>
                    <a:pt x="6007" y="11377"/>
                    <a:pt x="4484" y="12034"/>
                    <a:pt x="2863" y="12015"/>
                  </a:cubicBezTo>
                  <a:cubicBezTo>
                    <a:pt x="1245" y="12072"/>
                    <a:pt x="-374" y="11406"/>
                    <a:pt x="-1423" y="10205"/>
                  </a:cubicBezTo>
                  <a:close/>
                  <a:moveTo>
                    <a:pt x="7530" y="64879"/>
                  </a:moveTo>
                  <a:lnTo>
                    <a:pt x="-1995" y="64879"/>
                  </a:lnTo>
                  <a:lnTo>
                    <a:pt x="-1995" y="19254"/>
                  </a:lnTo>
                  <a:lnTo>
                    <a:pt x="7530" y="19254"/>
                  </a:lnTo>
                  <a:close/>
                </a:path>
              </a:pathLst>
            </a:custGeom>
            <a:solidFill>
              <a:srgbClr val="6D6E71"/>
            </a:solidFill>
            <a:ln w="9525" cap="flat">
              <a:noFill/>
              <a:prstDash val="solid"/>
              <a:miter/>
            </a:ln>
          </p:spPr>
          <p:txBody>
            <a:bodyPr rtlCol="0" anchor="ctr"/>
            <a:lstStyle/>
            <a:p>
              <a:endParaRPr lang="en-US"/>
            </a:p>
          </p:txBody>
        </p:sp>
        <p:sp>
          <p:nvSpPr>
            <p:cNvPr id="540" name="Freeform: Shape 539">
              <a:extLst>
                <a:ext uri="{FF2B5EF4-FFF2-40B4-BE49-F238E27FC236}">
                  <a16:creationId xmlns:a16="http://schemas.microsoft.com/office/drawing/2014/main" id="{12D3C503-7777-482A-A6DE-66ABDD2692F4}"/>
                </a:ext>
              </a:extLst>
            </p:cNvPr>
            <p:cNvSpPr/>
            <p:nvPr/>
          </p:nvSpPr>
          <p:spPr>
            <a:xfrm>
              <a:off x="9022510" y="5680571"/>
              <a:ext cx="59912" cy="66118"/>
            </a:xfrm>
            <a:custGeom>
              <a:avLst/>
              <a:gdLst>
                <a:gd name="connsiteX0" fmla="*/ 6304 w 41959"/>
                <a:gd name="connsiteY0" fmla="*/ 21456 h 46305"/>
                <a:gd name="connsiteX1" fmla="*/ 6304 w 41959"/>
                <a:gd name="connsiteY1" fmla="*/ 46126 h 46305"/>
                <a:gd name="connsiteX2" fmla="*/ -3221 w 41959"/>
                <a:gd name="connsiteY2" fmla="*/ 46126 h 46305"/>
                <a:gd name="connsiteX3" fmla="*/ -3221 w 41959"/>
                <a:gd name="connsiteY3" fmla="*/ 501 h 46305"/>
                <a:gd name="connsiteX4" fmla="*/ 6304 w 41959"/>
                <a:gd name="connsiteY4" fmla="*/ 501 h 46305"/>
                <a:gd name="connsiteX5" fmla="*/ 6304 w 41959"/>
                <a:gd name="connsiteY5" fmla="*/ 8883 h 46305"/>
                <a:gd name="connsiteX6" fmla="*/ 12685 w 41959"/>
                <a:gd name="connsiteY6" fmla="*/ 2216 h 46305"/>
                <a:gd name="connsiteX7" fmla="*/ 21447 w 41959"/>
                <a:gd name="connsiteY7" fmla="*/ -166 h 46305"/>
                <a:gd name="connsiteX8" fmla="*/ 33926 w 41959"/>
                <a:gd name="connsiteY8" fmla="*/ 4597 h 46305"/>
                <a:gd name="connsiteX9" fmla="*/ 38688 w 41959"/>
                <a:gd name="connsiteY9" fmla="*/ 18217 h 46305"/>
                <a:gd name="connsiteX10" fmla="*/ 38688 w 41959"/>
                <a:gd name="connsiteY10" fmla="*/ 46126 h 46305"/>
                <a:gd name="connsiteX11" fmla="*/ 29163 w 41959"/>
                <a:gd name="connsiteY11" fmla="*/ 46126 h 46305"/>
                <a:gd name="connsiteX12" fmla="*/ 29163 w 41959"/>
                <a:gd name="connsiteY12" fmla="*/ 21075 h 46305"/>
                <a:gd name="connsiteX13" fmla="*/ 18685 w 41959"/>
                <a:gd name="connsiteY13" fmla="*/ 8502 h 46305"/>
                <a:gd name="connsiteX14" fmla="*/ 10113 w 41959"/>
                <a:gd name="connsiteY14" fmla="*/ 11836 h 46305"/>
                <a:gd name="connsiteX15" fmla="*/ 6304 w 41959"/>
                <a:gd name="connsiteY15" fmla="*/ 21456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59" h="46305">
                  <a:moveTo>
                    <a:pt x="6304" y="21456"/>
                  </a:moveTo>
                  <a:lnTo>
                    <a:pt x="6304" y="46126"/>
                  </a:lnTo>
                  <a:lnTo>
                    <a:pt x="-3221" y="46126"/>
                  </a:lnTo>
                  <a:lnTo>
                    <a:pt x="-3221" y="501"/>
                  </a:lnTo>
                  <a:lnTo>
                    <a:pt x="6304" y="501"/>
                  </a:lnTo>
                  <a:lnTo>
                    <a:pt x="6304" y="8883"/>
                  </a:lnTo>
                  <a:cubicBezTo>
                    <a:pt x="7732" y="6102"/>
                    <a:pt x="10018" y="3787"/>
                    <a:pt x="12685" y="2216"/>
                  </a:cubicBezTo>
                  <a:cubicBezTo>
                    <a:pt x="15352" y="663"/>
                    <a:pt x="18401" y="-156"/>
                    <a:pt x="21447" y="-166"/>
                  </a:cubicBezTo>
                  <a:cubicBezTo>
                    <a:pt x="26115" y="-356"/>
                    <a:pt x="30591" y="1368"/>
                    <a:pt x="33926" y="4597"/>
                  </a:cubicBezTo>
                  <a:cubicBezTo>
                    <a:pt x="37260" y="8302"/>
                    <a:pt x="39070" y="13217"/>
                    <a:pt x="38688" y="18217"/>
                  </a:cubicBezTo>
                  <a:lnTo>
                    <a:pt x="38688" y="46126"/>
                  </a:lnTo>
                  <a:lnTo>
                    <a:pt x="29163" y="46126"/>
                  </a:lnTo>
                  <a:lnTo>
                    <a:pt x="29163" y="21075"/>
                  </a:lnTo>
                  <a:cubicBezTo>
                    <a:pt x="29163" y="12693"/>
                    <a:pt x="25733" y="8502"/>
                    <a:pt x="18685" y="8502"/>
                  </a:cubicBezTo>
                  <a:cubicBezTo>
                    <a:pt x="15543" y="8473"/>
                    <a:pt x="12399" y="9664"/>
                    <a:pt x="10113" y="11836"/>
                  </a:cubicBezTo>
                  <a:cubicBezTo>
                    <a:pt x="7446" y="14322"/>
                    <a:pt x="6114" y="17846"/>
                    <a:pt x="6304" y="21456"/>
                  </a:cubicBezTo>
                  <a:close/>
                </a:path>
              </a:pathLst>
            </a:custGeom>
            <a:solidFill>
              <a:srgbClr val="6D6E71"/>
            </a:solidFill>
            <a:ln w="9525" cap="flat">
              <a:noFill/>
              <a:prstDash val="solid"/>
              <a:miter/>
            </a:ln>
          </p:spPr>
          <p:txBody>
            <a:bodyPr rtlCol="0" anchor="ctr"/>
            <a:lstStyle/>
            <a:p>
              <a:endParaRPr lang="en-US"/>
            </a:p>
          </p:txBody>
        </p:sp>
        <p:sp>
          <p:nvSpPr>
            <p:cNvPr id="541" name="Freeform: Shape 540">
              <a:extLst>
                <a:ext uri="{FF2B5EF4-FFF2-40B4-BE49-F238E27FC236}">
                  <a16:creationId xmlns:a16="http://schemas.microsoft.com/office/drawing/2014/main" id="{48F9A095-1927-4541-8222-1A894FC5F615}"/>
                </a:ext>
              </a:extLst>
            </p:cNvPr>
            <p:cNvSpPr/>
            <p:nvPr/>
          </p:nvSpPr>
          <p:spPr>
            <a:xfrm>
              <a:off x="9101527" y="5680515"/>
              <a:ext cx="105066" cy="66719"/>
            </a:xfrm>
            <a:custGeom>
              <a:avLst/>
              <a:gdLst>
                <a:gd name="connsiteX0" fmla="*/ 6304 w 73582"/>
                <a:gd name="connsiteY0" fmla="*/ 21495 h 46726"/>
                <a:gd name="connsiteX1" fmla="*/ 6304 w 73582"/>
                <a:gd name="connsiteY1" fmla="*/ 46165 h 46726"/>
                <a:gd name="connsiteX2" fmla="*/ -3221 w 73582"/>
                <a:gd name="connsiteY2" fmla="*/ 46165 h 46726"/>
                <a:gd name="connsiteX3" fmla="*/ -3221 w 73582"/>
                <a:gd name="connsiteY3" fmla="*/ 540 h 46726"/>
                <a:gd name="connsiteX4" fmla="*/ 6304 w 73582"/>
                <a:gd name="connsiteY4" fmla="*/ 540 h 46726"/>
                <a:gd name="connsiteX5" fmla="*/ 6304 w 73582"/>
                <a:gd name="connsiteY5" fmla="*/ 8922 h 46726"/>
                <a:gd name="connsiteX6" fmla="*/ 12592 w 73582"/>
                <a:gd name="connsiteY6" fmla="*/ 2255 h 46726"/>
                <a:gd name="connsiteX7" fmla="*/ 21545 w 73582"/>
                <a:gd name="connsiteY7" fmla="*/ -127 h 46726"/>
                <a:gd name="connsiteX8" fmla="*/ 36119 w 73582"/>
                <a:gd name="connsiteY8" fmla="*/ 8827 h 46726"/>
                <a:gd name="connsiteX9" fmla="*/ 53073 w 73582"/>
                <a:gd name="connsiteY9" fmla="*/ -127 h 46726"/>
                <a:gd name="connsiteX10" fmla="*/ 65549 w 73582"/>
                <a:gd name="connsiteY10" fmla="*/ 4636 h 46726"/>
                <a:gd name="connsiteX11" fmla="*/ 70312 w 73582"/>
                <a:gd name="connsiteY11" fmla="*/ 18257 h 46726"/>
                <a:gd name="connsiteX12" fmla="*/ 70312 w 73582"/>
                <a:gd name="connsiteY12" fmla="*/ 46165 h 46726"/>
                <a:gd name="connsiteX13" fmla="*/ 60787 w 73582"/>
                <a:gd name="connsiteY13" fmla="*/ 46165 h 46726"/>
                <a:gd name="connsiteX14" fmla="*/ 60787 w 73582"/>
                <a:gd name="connsiteY14" fmla="*/ 21114 h 46726"/>
                <a:gd name="connsiteX15" fmla="*/ 50311 w 73582"/>
                <a:gd name="connsiteY15" fmla="*/ 8542 h 46726"/>
                <a:gd name="connsiteX16" fmla="*/ 41832 w 73582"/>
                <a:gd name="connsiteY16" fmla="*/ 11684 h 46726"/>
                <a:gd name="connsiteX17" fmla="*/ 37928 w 73582"/>
                <a:gd name="connsiteY17" fmla="*/ 21209 h 46726"/>
                <a:gd name="connsiteX18" fmla="*/ 37928 w 73582"/>
                <a:gd name="connsiteY18" fmla="*/ 46546 h 46726"/>
                <a:gd name="connsiteX19" fmla="*/ 28403 w 73582"/>
                <a:gd name="connsiteY19" fmla="*/ 46546 h 46726"/>
                <a:gd name="connsiteX20" fmla="*/ 28403 w 73582"/>
                <a:gd name="connsiteY20" fmla="*/ 21495 h 46726"/>
                <a:gd name="connsiteX21" fmla="*/ 26022 w 73582"/>
                <a:gd name="connsiteY21" fmla="*/ 11970 h 46726"/>
                <a:gd name="connsiteX22" fmla="*/ 18783 w 73582"/>
                <a:gd name="connsiteY22" fmla="*/ 8922 h 46726"/>
                <a:gd name="connsiteX23" fmla="*/ 10116 w 73582"/>
                <a:gd name="connsiteY23" fmla="*/ 12256 h 46726"/>
                <a:gd name="connsiteX24" fmla="*/ 6304 w 73582"/>
                <a:gd name="connsiteY24" fmla="*/ 21495 h 46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582" h="46726">
                  <a:moveTo>
                    <a:pt x="6304" y="21495"/>
                  </a:moveTo>
                  <a:lnTo>
                    <a:pt x="6304" y="46165"/>
                  </a:lnTo>
                  <a:lnTo>
                    <a:pt x="-3221" y="46165"/>
                  </a:lnTo>
                  <a:lnTo>
                    <a:pt x="-3221" y="540"/>
                  </a:lnTo>
                  <a:lnTo>
                    <a:pt x="6304" y="540"/>
                  </a:lnTo>
                  <a:lnTo>
                    <a:pt x="6304" y="8922"/>
                  </a:lnTo>
                  <a:cubicBezTo>
                    <a:pt x="7639" y="6103"/>
                    <a:pt x="9830" y="3779"/>
                    <a:pt x="12592" y="2255"/>
                  </a:cubicBezTo>
                  <a:cubicBezTo>
                    <a:pt x="15355" y="702"/>
                    <a:pt x="18401" y="-117"/>
                    <a:pt x="21545" y="-127"/>
                  </a:cubicBezTo>
                  <a:cubicBezTo>
                    <a:pt x="27831" y="-670"/>
                    <a:pt x="33737" y="2969"/>
                    <a:pt x="36119" y="8827"/>
                  </a:cubicBezTo>
                  <a:cubicBezTo>
                    <a:pt x="39928" y="3226"/>
                    <a:pt x="46311" y="-117"/>
                    <a:pt x="53073" y="-127"/>
                  </a:cubicBezTo>
                  <a:cubicBezTo>
                    <a:pt x="57741" y="-288"/>
                    <a:pt x="62217" y="1426"/>
                    <a:pt x="65549" y="4636"/>
                  </a:cubicBezTo>
                  <a:cubicBezTo>
                    <a:pt x="68884" y="8341"/>
                    <a:pt x="70693" y="13256"/>
                    <a:pt x="70312" y="18257"/>
                  </a:cubicBezTo>
                  <a:lnTo>
                    <a:pt x="70312" y="46165"/>
                  </a:lnTo>
                  <a:lnTo>
                    <a:pt x="60787" y="46165"/>
                  </a:lnTo>
                  <a:lnTo>
                    <a:pt x="60787" y="21114"/>
                  </a:lnTo>
                  <a:cubicBezTo>
                    <a:pt x="60787" y="12733"/>
                    <a:pt x="57264" y="8542"/>
                    <a:pt x="50311" y="8542"/>
                  </a:cubicBezTo>
                  <a:cubicBezTo>
                    <a:pt x="47167" y="8494"/>
                    <a:pt x="44214" y="9618"/>
                    <a:pt x="41832" y="11684"/>
                  </a:cubicBezTo>
                  <a:cubicBezTo>
                    <a:pt x="39167" y="14123"/>
                    <a:pt x="37737" y="17609"/>
                    <a:pt x="37928" y="21209"/>
                  </a:cubicBezTo>
                  <a:lnTo>
                    <a:pt x="37928" y="46546"/>
                  </a:lnTo>
                  <a:lnTo>
                    <a:pt x="28403" y="46546"/>
                  </a:lnTo>
                  <a:lnTo>
                    <a:pt x="28403" y="21495"/>
                  </a:lnTo>
                  <a:cubicBezTo>
                    <a:pt x="28689" y="18143"/>
                    <a:pt x="27831" y="14799"/>
                    <a:pt x="26022" y="11970"/>
                  </a:cubicBezTo>
                  <a:cubicBezTo>
                    <a:pt x="24212" y="9827"/>
                    <a:pt x="21545" y="8694"/>
                    <a:pt x="18783" y="8922"/>
                  </a:cubicBezTo>
                  <a:cubicBezTo>
                    <a:pt x="15543" y="8894"/>
                    <a:pt x="12497" y="10084"/>
                    <a:pt x="10116" y="12256"/>
                  </a:cubicBezTo>
                  <a:cubicBezTo>
                    <a:pt x="7544" y="14647"/>
                    <a:pt x="6209" y="18009"/>
                    <a:pt x="6304" y="21495"/>
                  </a:cubicBezTo>
                  <a:close/>
                </a:path>
              </a:pathLst>
            </a:custGeom>
            <a:solidFill>
              <a:srgbClr val="6D6E71"/>
            </a:solidFill>
            <a:ln w="9525" cap="flat">
              <a:noFill/>
              <a:prstDash val="solid"/>
              <a:miter/>
            </a:ln>
          </p:spPr>
          <p:txBody>
            <a:bodyPr rtlCol="0" anchor="ctr"/>
            <a:lstStyle/>
            <a:p>
              <a:endParaRPr lang="en-US"/>
            </a:p>
          </p:txBody>
        </p:sp>
        <p:sp>
          <p:nvSpPr>
            <p:cNvPr id="542" name="Freeform: Shape 541">
              <a:extLst>
                <a:ext uri="{FF2B5EF4-FFF2-40B4-BE49-F238E27FC236}">
                  <a16:creationId xmlns:a16="http://schemas.microsoft.com/office/drawing/2014/main" id="{95302637-A95C-4E5F-9C21-779398A2F399}"/>
                </a:ext>
              </a:extLst>
            </p:cNvPr>
            <p:cNvSpPr/>
            <p:nvPr/>
          </p:nvSpPr>
          <p:spPr>
            <a:xfrm>
              <a:off x="9220646" y="5679876"/>
              <a:ext cx="58062" cy="67784"/>
            </a:xfrm>
            <a:custGeom>
              <a:avLst/>
              <a:gdLst>
                <a:gd name="connsiteX0" fmla="*/ 37179 w 40663"/>
                <a:gd name="connsiteY0" fmla="*/ 46613 h 47472"/>
                <a:gd name="connsiteX1" fmla="*/ 28417 w 40663"/>
                <a:gd name="connsiteY1" fmla="*/ 46613 h 47472"/>
                <a:gd name="connsiteX2" fmla="*/ 28417 w 40663"/>
                <a:gd name="connsiteY2" fmla="*/ 40517 h 47472"/>
                <a:gd name="connsiteX3" fmla="*/ 13272 w 40663"/>
                <a:gd name="connsiteY3" fmla="*/ 47280 h 47472"/>
                <a:gd name="connsiteX4" fmla="*/ 1461 w 40663"/>
                <a:gd name="connsiteY4" fmla="*/ 43279 h 47472"/>
                <a:gd name="connsiteX5" fmla="*/ -3206 w 40663"/>
                <a:gd name="connsiteY5" fmla="*/ 32516 h 47472"/>
                <a:gd name="connsiteX6" fmla="*/ 1747 w 40663"/>
                <a:gd name="connsiteY6" fmla="*/ 22420 h 47472"/>
                <a:gd name="connsiteX7" fmla="*/ 15274 w 40663"/>
                <a:gd name="connsiteY7" fmla="*/ 19086 h 47472"/>
                <a:gd name="connsiteX8" fmla="*/ 27654 w 40663"/>
                <a:gd name="connsiteY8" fmla="*/ 19086 h 47472"/>
                <a:gd name="connsiteX9" fmla="*/ 27654 w 40663"/>
                <a:gd name="connsiteY9" fmla="*/ 17371 h 47472"/>
                <a:gd name="connsiteX10" fmla="*/ 17560 w 40663"/>
                <a:gd name="connsiteY10" fmla="*/ 7846 h 47472"/>
                <a:gd name="connsiteX11" fmla="*/ 4319 w 40663"/>
                <a:gd name="connsiteY11" fmla="*/ 12418 h 47472"/>
                <a:gd name="connsiteX12" fmla="*/ 33 w 40663"/>
                <a:gd name="connsiteY12" fmla="*/ 6418 h 47472"/>
                <a:gd name="connsiteX13" fmla="*/ 19083 w 40663"/>
                <a:gd name="connsiteY13" fmla="*/ -155 h 47472"/>
                <a:gd name="connsiteX14" fmla="*/ 32226 w 40663"/>
                <a:gd name="connsiteY14" fmla="*/ 3941 h 47472"/>
                <a:gd name="connsiteX15" fmla="*/ 37370 w 40663"/>
                <a:gd name="connsiteY15" fmla="*/ 16800 h 47472"/>
                <a:gd name="connsiteX16" fmla="*/ 27654 w 40663"/>
                <a:gd name="connsiteY16" fmla="*/ 29659 h 47472"/>
                <a:gd name="connsiteX17" fmla="*/ 27654 w 40663"/>
                <a:gd name="connsiteY17" fmla="*/ 25848 h 47472"/>
                <a:gd name="connsiteX18" fmla="*/ 16606 w 40663"/>
                <a:gd name="connsiteY18" fmla="*/ 25848 h 47472"/>
                <a:gd name="connsiteX19" fmla="*/ 6223 w 40663"/>
                <a:gd name="connsiteY19" fmla="*/ 32325 h 47472"/>
                <a:gd name="connsiteX20" fmla="*/ 8795 w 40663"/>
                <a:gd name="connsiteY20" fmla="*/ 37374 h 47472"/>
                <a:gd name="connsiteX21" fmla="*/ 15939 w 40663"/>
                <a:gd name="connsiteY21" fmla="*/ 39184 h 47472"/>
                <a:gd name="connsiteX22" fmla="*/ 23941 w 40663"/>
                <a:gd name="connsiteY22" fmla="*/ 36612 h 47472"/>
                <a:gd name="connsiteX23" fmla="*/ 27559 w 40663"/>
                <a:gd name="connsiteY23" fmla="*/ 29563 h 47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63" h="47472">
                  <a:moveTo>
                    <a:pt x="37179" y="46613"/>
                  </a:moveTo>
                  <a:lnTo>
                    <a:pt x="28417" y="46613"/>
                  </a:lnTo>
                  <a:lnTo>
                    <a:pt x="28417" y="40517"/>
                  </a:lnTo>
                  <a:cubicBezTo>
                    <a:pt x="24703" y="44965"/>
                    <a:pt x="19083" y="47461"/>
                    <a:pt x="13272" y="47280"/>
                  </a:cubicBezTo>
                  <a:cubicBezTo>
                    <a:pt x="8986" y="47442"/>
                    <a:pt x="4795" y="46013"/>
                    <a:pt x="1461" y="43279"/>
                  </a:cubicBezTo>
                  <a:cubicBezTo>
                    <a:pt x="-1681" y="40593"/>
                    <a:pt x="-3397" y="36631"/>
                    <a:pt x="-3206" y="32516"/>
                  </a:cubicBezTo>
                  <a:cubicBezTo>
                    <a:pt x="-3397" y="28516"/>
                    <a:pt x="-1586" y="24686"/>
                    <a:pt x="1747" y="22420"/>
                  </a:cubicBezTo>
                  <a:cubicBezTo>
                    <a:pt x="5844" y="20010"/>
                    <a:pt x="10511" y="18857"/>
                    <a:pt x="15274" y="19086"/>
                  </a:cubicBezTo>
                  <a:lnTo>
                    <a:pt x="27654" y="19086"/>
                  </a:lnTo>
                  <a:lnTo>
                    <a:pt x="27654" y="17371"/>
                  </a:lnTo>
                  <a:cubicBezTo>
                    <a:pt x="27654" y="11371"/>
                    <a:pt x="24322" y="7846"/>
                    <a:pt x="17560" y="7846"/>
                  </a:cubicBezTo>
                  <a:cubicBezTo>
                    <a:pt x="12797" y="8018"/>
                    <a:pt x="8225" y="9609"/>
                    <a:pt x="4319" y="12418"/>
                  </a:cubicBezTo>
                  <a:lnTo>
                    <a:pt x="33" y="6418"/>
                  </a:lnTo>
                  <a:cubicBezTo>
                    <a:pt x="5463" y="2064"/>
                    <a:pt x="12130" y="-269"/>
                    <a:pt x="19083" y="-155"/>
                  </a:cubicBezTo>
                  <a:cubicBezTo>
                    <a:pt x="23845" y="-393"/>
                    <a:pt x="28513" y="1055"/>
                    <a:pt x="32226" y="3941"/>
                  </a:cubicBezTo>
                  <a:cubicBezTo>
                    <a:pt x="35942" y="7161"/>
                    <a:pt x="37847" y="11932"/>
                    <a:pt x="37370" y="16800"/>
                  </a:cubicBezTo>
                  <a:close/>
                  <a:moveTo>
                    <a:pt x="27654" y="29659"/>
                  </a:moveTo>
                  <a:lnTo>
                    <a:pt x="27654" y="25848"/>
                  </a:lnTo>
                  <a:lnTo>
                    <a:pt x="16606" y="25848"/>
                  </a:lnTo>
                  <a:cubicBezTo>
                    <a:pt x="9653" y="25848"/>
                    <a:pt x="6223" y="27944"/>
                    <a:pt x="6223" y="32325"/>
                  </a:cubicBezTo>
                  <a:cubicBezTo>
                    <a:pt x="6128" y="34345"/>
                    <a:pt x="7081" y="36259"/>
                    <a:pt x="8795" y="37374"/>
                  </a:cubicBezTo>
                  <a:cubicBezTo>
                    <a:pt x="10890" y="38708"/>
                    <a:pt x="13462" y="39345"/>
                    <a:pt x="15939" y="39184"/>
                  </a:cubicBezTo>
                  <a:cubicBezTo>
                    <a:pt x="18797" y="39241"/>
                    <a:pt x="21655" y="38336"/>
                    <a:pt x="23941" y="36612"/>
                  </a:cubicBezTo>
                  <a:cubicBezTo>
                    <a:pt x="26322" y="35040"/>
                    <a:pt x="27654" y="32383"/>
                    <a:pt x="27559" y="29563"/>
                  </a:cubicBezTo>
                  <a:close/>
                </a:path>
              </a:pathLst>
            </a:custGeom>
            <a:solidFill>
              <a:srgbClr val="6D6E71"/>
            </a:solidFill>
            <a:ln w="9525" cap="flat">
              <a:noFill/>
              <a:prstDash val="solid"/>
              <a:miter/>
            </a:ln>
          </p:spPr>
          <p:txBody>
            <a:bodyPr rtlCol="0" anchor="ctr"/>
            <a:lstStyle/>
            <a:p>
              <a:endParaRPr lang="en-US"/>
            </a:p>
          </p:txBody>
        </p:sp>
        <p:sp>
          <p:nvSpPr>
            <p:cNvPr id="543" name="Freeform: Shape 542">
              <a:extLst>
                <a:ext uri="{FF2B5EF4-FFF2-40B4-BE49-F238E27FC236}">
                  <a16:creationId xmlns:a16="http://schemas.microsoft.com/office/drawing/2014/main" id="{F4D72CD2-52C3-41D8-8D4C-DEB036F79EF7}"/>
                </a:ext>
              </a:extLst>
            </p:cNvPr>
            <p:cNvSpPr/>
            <p:nvPr/>
          </p:nvSpPr>
          <p:spPr>
            <a:xfrm>
              <a:off x="9292479" y="5661143"/>
              <a:ext cx="45289" cy="86504"/>
            </a:xfrm>
            <a:custGeom>
              <a:avLst/>
              <a:gdLst>
                <a:gd name="connsiteX0" fmla="*/ 12115 w 31718"/>
                <a:gd name="connsiteY0" fmla="*/ 21823 h 60582"/>
                <a:gd name="connsiteX1" fmla="*/ 12115 w 31718"/>
                <a:gd name="connsiteY1" fmla="*/ 44968 h 60582"/>
                <a:gd name="connsiteX2" fmla="*/ 13829 w 31718"/>
                <a:gd name="connsiteY2" fmla="*/ 50207 h 60582"/>
                <a:gd name="connsiteX3" fmla="*/ 18592 w 31718"/>
                <a:gd name="connsiteY3" fmla="*/ 52112 h 60582"/>
                <a:gd name="connsiteX4" fmla="*/ 24498 w 31718"/>
                <a:gd name="connsiteY4" fmla="*/ 49159 h 60582"/>
                <a:gd name="connsiteX5" fmla="*/ 28498 w 31718"/>
                <a:gd name="connsiteY5" fmla="*/ 55922 h 60582"/>
                <a:gd name="connsiteX6" fmla="*/ 17259 w 31718"/>
                <a:gd name="connsiteY6" fmla="*/ 60399 h 60582"/>
                <a:gd name="connsiteX7" fmla="*/ 6781 w 31718"/>
                <a:gd name="connsiteY7" fmla="*/ 56208 h 60582"/>
                <a:gd name="connsiteX8" fmla="*/ 2495 w 31718"/>
                <a:gd name="connsiteY8" fmla="*/ 44778 h 60582"/>
                <a:gd name="connsiteX9" fmla="*/ 2495 w 31718"/>
                <a:gd name="connsiteY9" fmla="*/ 21823 h 60582"/>
                <a:gd name="connsiteX10" fmla="*/ -3221 w 31718"/>
                <a:gd name="connsiteY10" fmla="*/ 21823 h 60582"/>
                <a:gd name="connsiteX11" fmla="*/ -3221 w 31718"/>
                <a:gd name="connsiteY11" fmla="*/ 14108 h 60582"/>
                <a:gd name="connsiteX12" fmla="*/ 2495 w 31718"/>
                <a:gd name="connsiteY12" fmla="*/ 14108 h 60582"/>
                <a:gd name="connsiteX13" fmla="*/ 2495 w 31718"/>
                <a:gd name="connsiteY13" fmla="*/ -180 h 60582"/>
                <a:gd name="connsiteX14" fmla="*/ 12020 w 31718"/>
                <a:gd name="connsiteY14" fmla="*/ -180 h 60582"/>
                <a:gd name="connsiteX15" fmla="*/ 12020 w 31718"/>
                <a:gd name="connsiteY15" fmla="*/ 14108 h 60582"/>
                <a:gd name="connsiteX16" fmla="*/ 24022 w 31718"/>
                <a:gd name="connsiteY16" fmla="*/ 14108 h 60582"/>
                <a:gd name="connsiteX17" fmla="*/ 24022 w 31718"/>
                <a:gd name="connsiteY17" fmla="*/ 21823 h 6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2">
                  <a:moveTo>
                    <a:pt x="12115" y="21823"/>
                  </a:moveTo>
                  <a:lnTo>
                    <a:pt x="12115" y="44968"/>
                  </a:lnTo>
                  <a:cubicBezTo>
                    <a:pt x="12020" y="46864"/>
                    <a:pt x="12592" y="48731"/>
                    <a:pt x="13829" y="50207"/>
                  </a:cubicBezTo>
                  <a:cubicBezTo>
                    <a:pt x="15069" y="51512"/>
                    <a:pt x="16783" y="52208"/>
                    <a:pt x="18592" y="52112"/>
                  </a:cubicBezTo>
                  <a:cubicBezTo>
                    <a:pt x="20878" y="52008"/>
                    <a:pt x="23068" y="50941"/>
                    <a:pt x="24498" y="49159"/>
                  </a:cubicBezTo>
                  <a:lnTo>
                    <a:pt x="28498" y="55922"/>
                  </a:lnTo>
                  <a:cubicBezTo>
                    <a:pt x="25450" y="58789"/>
                    <a:pt x="21450" y="60399"/>
                    <a:pt x="17259" y="60399"/>
                  </a:cubicBezTo>
                  <a:cubicBezTo>
                    <a:pt x="13353" y="60485"/>
                    <a:pt x="9544" y="58970"/>
                    <a:pt x="6781" y="56208"/>
                  </a:cubicBezTo>
                  <a:cubicBezTo>
                    <a:pt x="3828" y="53150"/>
                    <a:pt x="2304" y="49016"/>
                    <a:pt x="2495" y="44778"/>
                  </a:cubicBezTo>
                  <a:lnTo>
                    <a:pt x="2495" y="21823"/>
                  </a:lnTo>
                  <a:lnTo>
                    <a:pt x="-3221" y="21823"/>
                  </a:lnTo>
                  <a:lnTo>
                    <a:pt x="-3221" y="14108"/>
                  </a:lnTo>
                  <a:lnTo>
                    <a:pt x="2495" y="14108"/>
                  </a:lnTo>
                  <a:lnTo>
                    <a:pt x="2495" y="-180"/>
                  </a:lnTo>
                  <a:lnTo>
                    <a:pt x="12020" y="-180"/>
                  </a:lnTo>
                  <a:lnTo>
                    <a:pt x="12020" y="14108"/>
                  </a:lnTo>
                  <a:lnTo>
                    <a:pt x="24022" y="14108"/>
                  </a:lnTo>
                  <a:lnTo>
                    <a:pt x="24022" y="21823"/>
                  </a:lnTo>
                  <a:close/>
                </a:path>
              </a:pathLst>
            </a:custGeom>
            <a:solidFill>
              <a:srgbClr val="6D6E71"/>
            </a:solidFill>
            <a:ln w="9525" cap="flat">
              <a:noFill/>
              <a:prstDash val="solid"/>
              <a:miter/>
            </a:ln>
          </p:spPr>
          <p:txBody>
            <a:bodyPr rtlCol="0" anchor="ctr"/>
            <a:lstStyle/>
            <a:p>
              <a:endParaRPr lang="en-US"/>
            </a:p>
          </p:txBody>
        </p:sp>
        <p:sp>
          <p:nvSpPr>
            <p:cNvPr id="544" name="Freeform: Shape 543">
              <a:extLst>
                <a:ext uri="{FF2B5EF4-FFF2-40B4-BE49-F238E27FC236}">
                  <a16:creationId xmlns:a16="http://schemas.microsoft.com/office/drawing/2014/main" id="{512077E5-A82B-4278-8CCB-485FCA94149F}"/>
                </a:ext>
              </a:extLst>
            </p:cNvPr>
            <p:cNvSpPr/>
            <p:nvPr/>
          </p:nvSpPr>
          <p:spPr>
            <a:xfrm>
              <a:off x="9342205" y="5680582"/>
              <a:ext cx="64847" cy="67090"/>
            </a:xfrm>
            <a:custGeom>
              <a:avLst/>
              <a:gdLst>
                <a:gd name="connsiteX0" fmla="*/ 42157 w 45415"/>
                <a:gd name="connsiteY0" fmla="*/ 27545 h 46986"/>
                <a:gd name="connsiteX1" fmla="*/ 6438 w 45415"/>
                <a:gd name="connsiteY1" fmla="*/ 27545 h 46986"/>
                <a:gd name="connsiteX2" fmla="*/ 10914 w 45415"/>
                <a:gd name="connsiteY2" fmla="*/ 35546 h 46986"/>
                <a:gd name="connsiteX3" fmla="*/ 20439 w 45415"/>
                <a:gd name="connsiteY3" fmla="*/ 38594 h 46986"/>
                <a:gd name="connsiteX4" fmla="*/ 33487 w 45415"/>
                <a:gd name="connsiteY4" fmla="*/ 33165 h 46986"/>
                <a:gd name="connsiteX5" fmla="*/ 38917 w 45415"/>
                <a:gd name="connsiteY5" fmla="*/ 39165 h 46986"/>
                <a:gd name="connsiteX6" fmla="*/ 19867 w 45415"/>
                <a:gd name="connsiteY6" fmla="*/ 46785 h 46986"/>
                <a:gd name="connsiteX7" fmla="*/ 3485 w 45415"/>
                <a:gd name="connsiteY7" fmla="*/ 40404 h 46986"/>
                <a:gd name="connsiteX8" fmla="*/ -3182 w 45415"/>
                <a:gd name="connsiteY8" fmla="*/ 23259 h 46986"/>
                <a:gd name="connsiteX9" fmla="*/ 3675 w 45415"/>
                <a:gd name="connsiteY9" fmla="*/ 6209 h 46986"/>
                <a:gd name="connsiteX10" fmla="*/ 19772 w 45415"/>
                <a:gd name="connsiteY10" fmla="*/ -173 h 46986"/>
                <a:gd name="connsiteX11" fmla="*/ 35583 w 45415"/>
                <a:gd name="connsiteY11" fmla="*/ 5447 h 46986"/>
                <a:gd name="connsiteX12" fmla="*/ 42157 w 45415"/>
                <a:gd name="connsiteY12" fmla="*/ 20973 h 46986"/>
                <a:gd name="connsiteX13" fmla="*/ 6438 w 45415"/>
                <a:gd name="connsiteY13" fmla="*/ 20020 h 46986"/>
                <a:gd name="connsiteX14" fmla="*/ 32536 w 45415"/>
                <a:gd name="connsiteY14" fmla="*/ 20020 h 46986"/>
                <a:gd name="connsiteX15" fmla="*/ 28916 w 45415"/>
                <a:gd name="connsiteY15" fmla="*/ 11162 h 46986"/>
                <a:gd name="connsiteX16" fmla="*/ 20058 w 45415"/>
                <a:gd name="connsiteY16" fmla="*/ 8114 h 46986"/>
                <a:gd name="connsiteX17" fmla="*/ 10533 w 45415"/>
                <a:gd name="connsiteY17" fmla="*/ 11257 h 46986"/>
                <a:gd name="connsiteX18" fmla="*/ 6438 w 45415"/>
                <a:gd name="connsiteY18" fmla="*/ 20020 h 46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15" h="46986">
                  <a:moveTo>
                    <a:pt x="42157" y="27545"/>
                  </a:moveTo>
                  <a:lnTo>
                    <a:pt x="6438" y="27545"/>
                  </a:lnTo>
                  <a:cubicBezTo>
                    <a:pt x="6626" y="30774"/>
                    <a:pt x="8247" y="33736"/>
                    <a:pt x="10914" y="35546"/>
                  </a:cubicBezTo>
                  <a:cubicBezTo>
                    <a:pt x="13675" y="37536"/>
                    <a:pt x="17009" y="38603"/>
                    <a:pt x="20439" y="38594"/>
                  </a:cubicBezTo>
                  <a:cubicBezTo>
                    <a:pt x="25393" y="38927"/>
                    <a:pt x="30250" y="36917"/>
                    <a:pt x="33487" y="33165"/>
                  </a:cubicBezTo>
                  <a:lnTo>
                    <a:pt x="38917" y="39165"/>
                  </a:lnTo>
                  <a:cubicBezTo>
                    <a:pt x="33964" y="44309"/>
                    <a:pt x="27011" y="47081"/>
                    <a:pt x="19867" y="46785"/>
                  </a:cubicBezTo>
                  <a:cubicBezTo>
                    <a:pt x="13770" y="46909"/>
                    <a:pt x="7866" y="44614"/>
                    <a:pt x="3485" y="40404"/>
                  </a:cubicBezTo>
                  <a:cubicBezTo>
                    <a:pt x="-1087" y="35917"/>
                    <a:pt x="-3564" y="29669"/>
                    <a:pt x="-3182" y="23259"/>
                  </a:cubicBezTo>
                  <a:cubicBezTo>
                    <a:pt x="-3468" y="16848"/>
                    <a:pt x="-992" y="10619"/>
                    <a:pt x="3675" y="6209"/>
                  </a:cubicBezTo>
                  <a:cubicBezTo>
                    <a:pt x="7961" y="2037"/>
                    <a:pt x="13770" y="-258"/>
                    <a:pt x="19772" y="-173"/>
                  </a:cubicBezTo>
                  <a:cubicBezTo>
                    <a:pt x="25581" y="-316"/>
                    <a:pt x="31202" y="1685"/>
                    <a:pt x="35583" y="5447"/>
                  </a:cubicBezTo>
                  <a:cubicBezTo>
                    <a:pt x="40059" y="9324"/>
                    <a:pt x="42536" y="15058"/>
                    <a:pt x="42157" y="20973"/>
                  </a:cubicBezTo>
                  <a:close/>
                  <a:moveTo>
                    <a:pt x="6438" y="20020"/>
                  </a:moveTo>
                  <a:lnTo>
                    <a:pt x="32536" y="20020"/>
                  </a:lnTo>
                  <a:cubicBezTo>
                    <a:pt x="32725" y="16677"/>
                    <a:pt x="31392" y="13429"/>
                    <a:pt x="28916" y="11162"/>
                  </a:cubicBezTo>
                  <a:cubicBezTo>
                    <a:pt x="26439" y="9067"/>
                    <a:pt x="23295" y="7981"/>
                    <a:pt x="20058" y="8114"/>
                  </a:cubicBezTo>
                  <a:cubicBezTo>
                    <a:pt x="16628" y="8057"/>
                    <a:pt x="13296" y="9161"/>
                    <a:pt x="10533" y="11257"/>
                  </a:cubicBezTo>
                  <a:cubicBezTo>
                    <a:pt x="7770" y="13315"/>
                    <a:pt x="6247" y="16601"/>
                    <a:pt x="6438" y="20020"/>
                  </a:cubicBezTo>
                  <a:close/>
                </a:path>
              </a:pathLst>
            </a:custGeom>
            <a:solidFill>
              <a:srgbClr val="6D6E71"/>
            </a:solidFill>
            <a:ln w="9525" cap="flat">
              <a:noFill/>
              <a:prstDash val="solid"/>
              <a:miter/>
            </a:ln>
          </p:spPr>
          <p:txBody>
            <a:bodyPr rtlCol="0" anchor="ctr"/>
            <a:lstStyle/>
            <a:p>
              <a:endParaRPr lang="en-US"/>
            </a:p>
          </p:txBody>
        </p:sp>
        <p:sp>
          <p:nvSpPr>
            <p:cNvPr id="545" name="Freeform: Shape 544">
              <a:extLst>
                <a:ext uri="{FF2B5EF4-FFF2-40B4-BE49-F238E27FC236}">
                  <a16:creationId xmlns:a16="http://schemas.microsoft.com/office/drawing/2014/main" id="{8A97EDBC-A19B-4B0C-B8F4-957A5E1CC895}"/>
                </a:ext>
              </a:extLst>
            </p:cNvPr>
            <p:cNvSpPr/>
            <p:nvPr/>
          </p:nvSpPr>
          <p:spPr>
            <a:xfrm>
              <a:off x="9416109" y="5681112"/>
              <a:ext cx="52379" cy="66561"/>
            </a:xfrm>
            <a:custGeom>
              <a:avLst/>
              <a:gdLst>
                <a:gd name="connsiteX0" fmla="*/ 33449 w 36683"/>
                <a:gd name="connsiteY0" fmla="*/ 32126 h 46615"/>
                <a:gd name="connsiteX1" fmla="*/ 28687 w 36683"/>
                <a:gd name="connsiteY1" fmla="*/ 42509 h 46615"/>
                <a:gd name="connsiteX2" fmla="*/ 16592 w 36683"/>
                <a:gd name="connsiteY2" fmla="*/ 46414 h 46615"/>
                <a:gd name="connsiteX3" fmla="*/ 6304 w 36683"/>
                <a:gd name="connsiteY3" fmla="*/ 44604 h 46615"/>
                <a:gd name="connsiteX4" fmla="*/ -3221 w 36683"/>
                <a:gd name="connsiteY4" fmla="*/ 39556 h 46615"/>
                <a:gd name="connsiteX5" fmla="*/ 1446 w 36683"/>
                <a:gd name="connsiteY5" fmla="*/ 32126 h 46615"/>
                <a:gd name="connsiteX6" fmla="*/ 16876 w 36683"/>
                <a:gd name="connsiteY6" fmla="*/ 38127 h 46615"/>
                <a:gd name="connsiteX7" fmla="*/ 22020 w 36683"/>
                <a:gd name="connsiteY7" fmla="*/ 36603 h 46615"/>
                <a:gd name="connsiteX8" fmla="*/ 23924 w 36683"/>
                <a:gd name="connsiteY8" fmla="*/ 32793 h 46615"/>
                <a:gd name="connsiteX9" fmla="*/ 14399 w 36683"/>
                <a:gd name="connsiteY9" fmla="*/ 26697 h 46615"/>
                <a:gd name="connsiteX10" fmla="*/ 13448 w 36683"/>
                <a:gd name="connsiteY10" fmla="*/ 26697 h 46615"/>
                <a:gd name="connsiteX11" fmla="*/ -840 w 36683"/>
                <a:gd name="connsiteY11" fmla="*/ 13838 h 46615"/>
                <a:gd name="connsiteX12" fmla="*/ 4114 w 36683"/>
                <a:gd name="connsiteY12" fmla="*/ 3646 h 46615"/>
                <a:gd name="connsiteX13" fmla="*/ 16876 w 36683"/>
                <a:gd name="connsiteY13" fmla="*/ -164 h 46615"/>
                <a:gd name="connsiteX14" fmla="*/ 31831 w 36683"/>
                <a:gd name="connsiteY14" fmla="*/ 4504 h 46615"/>
                <a:gd name="connsiteX15" fmla="*/ 28212 w 36683"/>
                <a:gd name="connsiteY15" fmla="*/ 11648 h 46615"/>
                <a:gd name="connsiteX16" fmla="*/ 16115 w 36683"/>
                <a:gd name="connsiteY16" fmla="*/ 7933 h 46615"/>
                <a:gd name="connsiteX17" fmla="*/ 10590 w 36683"/>
                <a:gd name="connsiteY17" fmla="*/ 9171 h 46615"/>
                <a:gd name="connsiteX18" fmla="*/ 8399 w 36683"/>
                <a:gd name="connsiteY18" fmla="*/ 12886 h 46615"/>
                <a:gd name="connsiteX19" fmla="*/ 10685 w 36683"/>
                <a:gd name="connsiteY19" fmla="*/ 16124 h 46615"/>
                <a:gd name="connsiteX20" fmla="*/ 14971 w 36683"/>
                <a:gd name="connsiteY20" fmla="*/ 17553 h 46615"/>
                <a:gd name="connsiteX21" fmla="*/ 19924 w 36683"/>
                <a:gd name="connsiteY21" fmla="*/ 18981 h 46615"/>
                <a:gd name="connsiteX22" fmla="*/ 24115 w 36683"/>
                <a:gd name="connsiteY22" fmla="*/ 20506 h 46615"/>
                <a:gd name="connsiteX23" fmla="*/ 28403 w 36683"/>
                <a:gd name="connsiteY23" fmla="*/ 22887 h 46615"/>
                <a:gd name="connsiteX24" fmla="*/ 33449 w 36683"/>
                <a:gd name="connsiteY24" fmla="*/ 32126 h 46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3" h="46615">
                  <a:moveTo>
                    <a:pt x="33449" y="32126"/>
                  </a:moveTo>
                  <a:cubicBezTo>
                    <a:pt x="33640" y="36146"/>
                    <a:pt x="31831" y="40003"/>
                    <a:pt x="28687" y="42509"/>
                  </a:cubicBezTo>
                  <a:cubicBezTo>
                    <a:pt x="25259" y="45242"/>
                    <a:pt x="20973" y="46633"/>
                    <a:pt x="16592" y="46414"/>
                  </a:cubicBezTo>
                  <a:cubicBezTo>
                    <a:pt x="13067" y="46394"/>
                    <a:pt x="9637" y="45785"/>
                    <a:pt x="6304" y="44604"/>
                  </a:cubicBezTo>
                  <a:cubicBezTo>
                    <a:pt x="2874" y="43518"/>
                    <a:pt x="-363" y="41813"/>
                    <a:pt x="-3221" y="39556"/>
                  </a:cubicBezTo>
                  <a:lnTo>
                    <a:pt x="1446" y="32126"/>
                  </a:lnTo>
                  <a:cubicBezTo>
                    <a:pt x="5827" y="35755"/>
                    <a:pt x="11257" y="37860"/>
                    <a:pt x="16876" y="38127"/>
                  </a:cubicBezTo>
                  <a:cubicBezTo>
                    <a:pt x="18687" y="38251"/>
                    <a:pt x="20592" y="37708"/>
                    <a:pt x="22020" y="36603"/>
                  </a:cubicBezTo>
                  <a:cubicBezTo>
                    <a:pt x="23259" y="35717"/>
                    <a:pt x="23924" y="34298"/>
                    <a:pt x="23924" y="32793"/>
                  </a:cubicBezTo>
                  <a:cubicBezTo>
                    <a:pt x="23924" y="30507"/>
                    <a:pt x="20878" y="28506"/>
                    <a:pt x="14399" y="26697"/>
                  </a:cubicBezTo>
                  <a:lnTo>
                    <a:pt x="13448" y="26697"/>
                  </a:lnTo>
                  <a:cubicBezTo>
                    <a:pt x="3923" y="24154"/>
                    <a:pt x="-840" y="19867"/>
                    <a:pt x="-840" y="13838"/>
                  </a:cubicBezTo>
                  <a:cubicBezTo>
                    <a:pt x="-935" y="9838"/>
                    <a:pt x="874" y="6037"/>
                    <a:pt x="4114" y="3646"/>
                  </a:cubicBezTo>
                  <a:cubicBezTo>
                    <a:pt x="7827" y="998"/>
                    <a:pt x="12304" y="-345"/>
                    <a:pt x="16876" y="-164"/>
                  </a:cubicBezTo>
                  <a:cubicBezTo>
                    <a:pt x="22210" y="-173"/>
                    <a:pt x="27449" y="1456"/>
                    <a:pt x="31831" y="4504"/>
                  </a:cubicBezTo>
                  <a:lnTo>
                    <a:pt x="28212" y="11648"/>
                  </a:lnTo>
                  <a:cubicBezTo>
                    <a:pt x="24687" y="9219"/>
                    <a:pt x="20401" y="7923"/>
                    <a:pt x="16115" y="7933"/>
                  </a:cubicBezTo>
                  <a:cubicBezTo>
                    <a:pt x="14211" y="7837"/>
                    <a:pt x="12304" y="8266"/>
                    <a:pt x="10590" y="9171"/>
                  </a:cubicBezTo>
                  <a:cubicBezTo>
                    <a:pt x="9258" y="9895"/>
                    <a:pt x="8399" y="11333"/>
                    <a:pt x="8399" y="12886"/>
                  </a:cubicBezTo>
                  <a:cubicBezTo>
                    <a:pt x="8399" y="14353"/>
                    <a:pt x="9258" y="15667"/>
                    <a:pt x="10685" y="16124"/>
                  </a:cubicBezTo>
                  <a:cubicBezTo>
                    <a:pt x="12018" y="16800"/>
                    <a:pt x="13448" y="17286"/>
                    <a:pt x="14971" y="17553"/>
                  </a:cubicBezTo>
                  <a:lnTo>
                    <a:pt x="19924" y="18981"/>
                  </a:lnTo>
                  <a:lnTo>
                    <a:pt x="24115" y="20506"/>
                  </a:lnTo>
                  <a:cubicBezTo>
                    <a:pt x="25640" y="21191"/>
                    <a:pt x="27068" y="21992"/>
                    <a:pt x="28403" y="22887"/>
                  </a:cubicBezTo>
                  <a:cubicBezTo>
                    <a:pt x="31545" y="24906"/>
                    <a:pt x="33449" y="28383"/>
                    <a:pt x="33449" y="32126"/>
                  </a:cubicBezTo>
                  <a:close/>
                </a:path>
              </a:pathLst>
            </a:custGeom>
            <a:solidFill>
              <a:srgbClr val="6D6E71"/>
            </a:solidFill>
            <a:ln w="9525" cap="flat">
              <a:noFill/>
              <a:prstDash val="solid"/>
              <a:miter/>
            </a:ln>
          </p:spPr>
          <p:txBody>
            <a:bodyPr rtlCol="0" anchor="ctr"/>
            <a:lstStyle/>
            <a:p>
              <a:endParaRPr lang="en-US"/>
            </a:p>
          </p:txBody>
        </p:sp>
        <p:sp>
          <p:nvSpPr>
            <p:cNvPr id="546" name="Freeform: Shape 545">
              <a:extLst>
                <a:ext uri="{FF2B5EF4-FFF2-40B4-BE49-F238E27FC236}">
                  <a16:creationId xmlns:a16="http://schemas.microsoft.com/office/drawing/2014/main" id="{C91D13D9-DE07-48C8-9FD6-AB670EC7860E}"/>
                </a:ext>
              </a:extLst>
            </p:cNvPr>
            <p:cNvSpPr/>
            <p:nvPr/>
          </p:nvSpPr>
          <p:spPr>
            <a:xfrm>
              <a:off x="9512671" y="5661143"/>
              <a:ext cx="45289" cy="86504"/>
            </a:xfrm>
            <a:custGeom>
              <a:avLst/>
              <a:gdLst>
                <a:gd name="connsiteX0" fmla="*/ 12115 w 31718"/>
                <a:gd name="connsiteY0" fmla="*/ 21823 h 60582"/>
                <a:gd name="connsiteX1" fmla="*/ 12115 w 31718"/>
                <a:gd name="connsiteY1" fmla="*/ 44968 h 60582"/>
                <a:gd name="connsiteX2" fmla="*/ 13829 w 31718"/>
                <a:gd name="connsiteY2" fmla="*/ 50207 h 60582"/>
                <a:gd name="connsiteX3" fmla="*/ 18592 w 31718"/>
                <a:gd name="connsiteY3" fmla="*/ 52112 h 60582"/>
                <a:gd name="connsiteX4" fmla="*/ 24498 w 31718"/>
                <a:gd name="connsiteY4" fmla="*/ 49159 h 60582"/>
                <a:gd name="connsiteX5" fmla="*/ 28498 w 31718"/>
                <a:gd name="connsiteY5" fmla="*/ 55922 h 60582"/>
                <a:gd name="connsiteX6" fmla="*/ 17259 w 31718"/>
                <a:gd name="connsiteY6" fmla="*/ 60399 h 60582"/>
                <a:gd name="connsiteX7" fmla="*/ 6781 w 31718"/>
                <a:gd name="connsiteY7" fmla="*/ 56208 h 60582"/>
                <a:gd name="connsiteX8" fmla="*/ 2495 w 31718"/>
                <a:gd name="connsiteY8" fmla="*/ 44778 h 60582"/>
                <a:gd name="connsiteX9" fmla="*/ 2495 w 31718"/>
                <a:gd name="connsiteY9" fmla="*/ 21823 h 60582"/>
                <a:gd name="connsiteX10" fmla="*/ -3221 w 31718"/>
                <a:gd name="connsiteY10" fmla="*/ 21823 h 60582"/>
                <a:gd name="connsiteX11" fmla="*/ -3221 w 31718"/>
                <a:gd name="connsiteY11" fmla="*/ 14108 h 60582"/>
                <a:gd name="connsiteX12" fmla="*/ 2495 w 31718"/>
                <a:gd name="connsiteY12" fmla="*/ 14108 h 60582"/>
                <a:gd name="connsiteX13" fmla="*/ 2495 w 31718"/>
                <a:gd name="connsiteY13" fmla="*/ -180 h 60582"/>
                <a:gd name="connsiteX14" fmla="*/ 12020 w 31718"/>
                <a:gd name="connsiteY14" fmla="*/ -180 h 60582"/>
                <a:gd name="connsiteX15" fmla="*/ 12020 w 31718"/>
                <a:gd name="connsiteY15" fmla="*/ 14108 h 60582"/>
                <a:gd name="connsiteX16" fmla="*/ 24022 w 31718"/>
                <a:gd name="connsiteY16" fmla="*/ 14108 h 60582"/>
                <a:gd name="connsiteX17" fmla="*/ 24022 w 31718"/>
                <a:gd name="connsiteY17" fmla="*/ 21823 h 6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2">
                  <a:moveTo>
                    <a:pt x="12115" y="21823"/>
                  </a:moveTo>
                  <a:lnTo>
                    <a:pt x="12115" y="44968"/>
                  </a:lnTo>
                  <a:cubicBezTo>
                    <a:pt x="12020" y="46864"/>
                    <a:pt x="12592" y="48731"/>
                    <a:pt x="13829" y="50207"/>
                  </a:cubicBezTo>
                  <a:cubicBezTo>
                    <a:pt x="15069" y="51503"/>
                    <a:pt x="16783" y="52198"/>
                    <a:pt x="18592" y="52112"/>
                  </a:cubicBezTo>
                  <a:cubicBezTo>
                    <a:pt x="20878" y="52008"/>
                    <a:pt x="23068" y="50941"/>
                    <a:pt x="24498" y="49159"/>
                  </a:cubicBezTo>
                  <a:lnTo>
                    <a:pt x="28498" y="55922"/>
                  </a:lnTo>
                  <a:cubicBezTo>
                    <a:pt x="25450" y="58789"/>
                    <a:pt x="21450" y="60399"/>
                    <a:pt x="17259" y="60399"/>
                  </a:cubicBezTo>
                  <a:cubicBezTo>
                    <a:pt x="13353" y="60485"/>
                    <a:pt x="9544" y="58970"/>
                    <a:pt x="6781" y="56208"/>
                  </a:cubicBezTo>
                  <a:cubicBezTo>
                    <a:pt x="3828" y="53150"/>
                    <a:pt x="2304" y="49016"/>
                    <a:pt x="2495" y="44778"/>
                  </a:cubicBezTo>
                  <a:lnTo>
                    <a:pt x="2495" y="21823"/>
                  </a:lnTo>
                  <a:lnTo>
                    <a:pt x="-3221" y="21823"/>
                  </a:lnTo>
                  <a:lnTo>
                    <a:pt x="-3221" y="14108"/>
                  </a:lnTo>
                  <a:lnTo>
                    <a:pt x="2495" y="14108"/>
                  </a:lnTo>
                  <a:lnTo>
                    <a:pt x="2495" y="-180"/>
                  </a:lnTo>
                  <a:lnTo>
                    <a:pt x="12020" y="-180"/>
                  </a:lnTo>
                  <a:lnTo>
                    <a:pt x="12020" y="14108"/>
                  </a:lnTo>
                  <a:lnTo>
                    <a:pt x="24022" y="14108"/>
                  </a:lnTo>
                  <a:lnTo>
                    <a:pt x="24022" y="21823"/>
                  </a:lnTo>
                  <a:close/>
                </a:path>
              </a:pathLst>
            </a:custGeom>
            <a:solidFill>
              <a:srgbClr val="6D6E71"/>
            </a:solidFill>
            <a:ln w="9525" cap="flat">
              <a:noFill/>
              <a:prstDash val="solid"/>
              <a:miter/>
            </a:ln>
          </p:spPr>
          <p:txBody>
            <a:bodyPr rtlCol="0" anchor="ctr"/>
            <a:lstStyle/>
            <a:p>
              <a:endParaRPr lang="en-US"/>
            </a:p>
          </p:txBody>
        </p:sp>
        <p:sp>
          <p:nvSpPr>
            <p:cNvPr id="547" name="Freeform: Shape 546">
              <a:extLst>
                <a:ext uri="{FF2B5EF4-FFF2-40B4-BE49-F238E27FC236}">
                  <a16:creationId xmlns:a16="http://schemas.microsoft.com/office/drawing/2014/main" id="{FF547765-EDE2-4ABC-930D-CD8E8DF32847}"/>
                </a:ext>
              </a:extLst>
            </p:cNvPr>
            <p:cNvSpPr/>
            <p:nvPr/>
          </p:nvSpPr>
          <p:spPr>
            <a:xfrm>
              <a:off x="9568706" y="5655974"/>
              <a:ext cx="60048" cy="90715"/>
            </a:xfrm>
            <a:custGeom>
              <a:avLst/>
              <a:gdLst>
                <a:gd name="connsiteX0" fmla="*/ 6304 w 42054"/>
                <a:gd name="connsiteY0" fmla="*/ 38682 h 63531"/>
                <a:gd name="connsiteX1" fmla="*/ 6304 w 42054"/>
                <a:gd name="connsiteY1" fmla="*/ 63352 h 63531"/>
                <a:gd name="connsiteX2" fmla="*/ -3221 w 42054"/>
                <a:gd name="connsiteY2" fmla="*/ 63352 h 63531"/>
                <a:gd name="connsiteX3" fmla="*/ -3221 w 42054"/>
                <a:gd name="connsiteY3" fmla="*/ -180 h 63531"/>
                <a:gd name="connsiteX4" fmla="*/ 6304 w 42054"/>
                <a:gd name="connsiteY4" fmla="*/ -180 h 63531"/>
                <a:gd name="connsiteX5" fmla="*/ 6304 w 42054"/>
                <a:gd name="connsiteY5" fmla="*/ 26109 h 63531"/>
                <a:gd name="connsiteX6" fmla="*/ 12590 w 42054"/>
                <a:gd name="connsiteY6" fmla="*/ 19441 h 63531"/>
                <a:gd name="connsiteX7" fmla="*/ 21545 w 42054"/>
                <a:gd name="connsiteY7" fmla="*/ 17060 h 63531"/>
                <a:gd name="connsiteX8" fmla="*/ 34021 w 42054"/>
                <a:gd name="connsiteY8" fmla="*/ 21823 h 63531"/>
                <a:gd name="connsiteX9" fmla="*/ 38784 w 42054"/>
                <a:gd name="connsiteY9" fmla="*/ 35443 h 63531"/>
                <a:gd name="connsiteX10" fmla="*/ 38784 w 42054"/>
                <a:gd name="connsiteY10" fmla="*/ 63352 h 63531"/>
                <a:gd name="connsiteX11" fmla="*/ 29259 w 42054"/>
                <a:gd name="connsiteY11" fmla="*/ 63352 h 63531"/>
                <a:gd name="connsiteX12" fmla="*/ 29259 w 42054"/>
                <a:gd name="connsiteY12" fmla="*/ 38301 h 63531"/>
                <a:gd name="connsiteX13" fmla="*/ 18783 w 42054"/>
                <a:gd name="connsiteY13" fmla="*/ 25728 h 63531"/>
                <a:gd name="connsiteX14" fmla="*/ 10113 w 42054"/>
                <a:gd name="connsiteY14" fmla="*/ 29062 h 63531"/>
                <a:gd name="connsiteX15" fmla="*/ 6304 w 42054"/>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054" h="63531">
                  <a:moveTo>
                    <a:pt x="6304" y="38682"/>
                  </a:moveTo>
                  <a:lnTo>
                    <a:pt x="6304" y="63352"/>
                  </a:lnTo>
                  <a:lnTo>
                    <a:pt x="-3221" y="63352"/>
                  </a:lnTo>
                  <a:lnTo>
                    <a:pt x="-3221" y="-180"/>
                  </a:lnTo>
                  <a:lnTo>
                    <a:pt x="6304" y="-180"/>
                  </a:lnTo>
                  <a:lnTo>
                    <a:pt x="6304" y="26109"/>
                  </a:lnTo>
                  <a:cubicBezTo>
                    <a:pt x="7732" y="23309"/>
                    <a:pt x="9923" y="20994"/>
                    <a:pt x="12590" y="19441"/>
                  </a:cubicBezTo>
                  <a:cubicBezTo>
                    <a:pt x="15352" y="17889"/>
                    <a:pt x="18401" y="17070"/>
                    <a:pt x="21545" y="17060"/>
                  </a:cubicBezTo>
                  <a:cubicBezTo>
                    <a:pt x="26212" y="16899"/>
                    <a:pt x="30689" y="18613"/>
                    <a:pt x="34021" y="21823"/>
                  </a:cubicBezTo>
                  <a:cubicBezTo>
                    <a:pt x="37356" y="25528"/>
                    <a:pt x="39165" y="30443"/>
                    <a:pt x="38784" y="35443"/>
                  </a:cubicBezTo>
                  <a:lnTo>
                    <a:pt x="38784" y="63352"/>
                  </a:lnTo>
                  <a:lnTo>
                    <a:pt x="29259" y="63352"/>
                  </a:lnTo>
                  <a:lnTo>
                    <a:pt x="29259" y="38301"/>
                  </a:lnTo>
                  <a:cubicBezTo>
                    <a:pt x="29259" y="29919"/>
                    <a:pt x="25736" y="25728"/>
                    <a:pt x="18783" y="25728"/>
                  </a:cubicBezTo>
                  <a:cubicBezTo>
                    <a:pt x="15543" y="25699"/>
                    <a:pt x="12495" y="26890"/>
                    <a:pt x="10113" y="29062"/>
                  </a:cubicBezTo>
                  <a:cubicBezTo>
                    <a:pt x="7446" y="31548"/>
                    <a:pt x="6114" y="35072"/>
                    <a:pt x="6304" y="38682"/>
                  </a:cubicBezTo>
                  <a:close/>
                </a:path>
              </a:pathLst>
            </a:custGeom>
            <a:solidFill>
              <a:srgbClr val="6D6E71"/>
            </a:solidFill>
            <a:ln w="9525" cap="flat">
              <a:noFill/>
              <a:prstDash val="solid"/>
              <a:miter/>
            </a:ln>
          </p:spPr>
          <p:txBody>
            <a:bodyPr rtlCol="0" anchor="ctr"/>
            <a:lstStyle/>
            <a:p>
              <a:endParaRPr lang="en-US"/>
            </a:p>
          </p:txBody>
        </p:sp>
        <p:sp>
          <p:nvSpPr>
            <p:cNvPr id="548" name="Freeform: Shape 547">
              <a:extLst>
                <a:ext uri="{FF2B5EF4-FFF2-40B4-BE49-F238E27FC236}">
                  <a16:creationId xmlns:a16="http://schemas.microsoft.com/office/drawing/2014/main" id="{1FCE6E54-E4C2-4315-BAE0-68C93B47C7D5}"/>
                </a:ext>
              </a:extLst>
            </p:cNvPr>
            <p:cNvSpPr/>
            <p:nvPr/>
          </p:nvSpPr>
          <p:spPr>
            <a:xfrm>
              <a:off x="9642809" y="5679876"/>
              <a:ext cx="58062" cy="67784"/>
            </a:xfrm>
            <a:custGeom>
              <a:avLst/>
              <a:gdLst>
                <a:gd name="connsiteX0" fmla="*/ 37179 w 40663"/>
                <a:gd name="connsiteY0" fmla="*/ 46613 h 47472"/>
                <a:gd name="connsiteX1" fmla="*/ 28417 w 40663"/>
                <a:gd name="connsiteY1" fmla="*/ 46613 h 47472"/>
                <a:gd name="connsiteX2" fmla="*/ 28417 w 40663"/>
                <a:gd name="connsiteY2" fmla="*/ 40517 h 47472"/>
                <a:gd name="connsiteX3" fmla="*/ 13272 w 40663"/>
                <a:gd name="connsiteY3" fmla="*/ 47280 h 47472"/>
                <a:gd name="connsiteX4" fmla="*/ 1461 w 40663"/>
                <a:gd name="connsiteY4" fmla="*/ 43279 h 47472"/>
                <a:gd name="connsiteX5" fmla="*/ -3206 w 40663"/>
                <a:gd name="connsiteY5" fmla="*/ 32516 h 47472"/>
                <a:gd name="connsiteX6" fmla="*/ 1747 w 40663"/>
                <a:gd name="connsiteY6" fmla="*/ 22420 h 47472"/>
                <a:gd name="connsiteX7" fmla="*/ 15272 w 40663"/>
                <a:gd name="connsiteY7" fmla="*/ 19086 h 47472"/>
                <a:gd name="connsiteX8" fmla="*/ 27654 w 40663"/>
                <a:gd name="connsiteY8" fmla="*/ 19086 h 47472"/>
                <a:gd name="connsiteX9" fmla="*/ 27654 w 40663"/>
                <a:gd name="connsiteY9" fmla="*/ 17371 h 47472"/>
                <a:gd name="connsiteX10" fmla="*/ 17557 w 40663"/>
                <a:gd name="connsiteY10" fmla="*/ 7846 h 47472"/>
                <a:gd name="connsiteX11" fmla="*/ 4319 w 40663"/>
                <a:gd name="connsiteY11" fmla="*/ 12418 h 47472"/>
                <a:gd name="connsiteX12" fmla="*/ 33 w 40663"/>
                <a:gd name="connsiteY12" fmla="*/ 6418 h 47472"/>
                <a:gd name="connsiteX13" fmla="*/ 19083 w 40663"/>
                <a:gd name="connsiteY13" fmla="*/ -155 h 47472"/>
                <a:gd name="connsiteX14" fmla="*/ 32226 w 40663"/>
                <a:gd name="connsiteY14" fmla="*/ 3941 h 47472"/>
                <a:gd name="connsiteX15" fmla="*/ 37370 w 40663"/>
                <a:gd name="connsiteY15" fmla="*/ 16800 h 47472"/>
                <a:gd name="connsiteX16" fmla="*/ 27654 w 40663"/>
                <a:gd name="connsiteY16" fmla="*/ 29659 h 47472"/>
                <a:gd name="connsiteX17" fmla="*/ 27654 w 40663"/>
                <a:gd name="connsiteY17" fmla="*/ 25848 h 47472"/>
                <a:gd name="connsiteX18" fmla="*/ 16892 w 40663"/>
                <a:gd name="connsiteY18" fmla="*/ 25848 h 47472"/>
                <a:gd name="connsiteX19" fmla="*/ 6509 w 40663"/>
                <a:gd name="connsiteY19" fmla="*/ 32325 h 47472"/>
                <a:gd name="connsiteX20" fmla="*/ 9081 w 40663"/>
                <a:gd name="connsiteY20" fmla="*/ 37374 h 47472"/>
                <a:gd name="connsiteX21" fmla="*/ 16225 w 40663"/>
                <a:gd name="connsiteY21" fmla="*/ 39184 h 47472"/>
                <a:gd name="connsiteX22" fmla="*/ 24227 w 40663"/>
                <a:gd name="connsiteY22" fmla="*/ 36612 h 47472"/>
                <a:gd name="connsiteX23" fmla="*/ 27559 w 40663"/>
                <a:gd name="connsiteY23" fmla="*/ 29563 h 47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63" h="47472">
                  <a:moveTo>
                    <a:pt x="37179" y="46613"/>
                  </a:moveTo>
                  <a:lnTo>
                    <a:pt x="28417" y="46613"/>
                  </a:lnTo>
                  <a:lnTo>
                    <a:pt x="28417" y="40517"/>
                  </a:lnTo>
                  <a:cubicBezTo>
                    <a:pt x="24701" y="44965"/>
                    <a:pt x="19083" y="47461"/>
                    <a:pt x="13272" y="47280"/>
                  </a:cubicBezTo>
                  <a:cubicBezTo>
                    <a:pt x="8986" y="47442"/>
                    <a:pt x="4795" y="46013"/>
                    <a:pt x="1461" y="43279"/>
                  </a:cubicBezTo>
                  <a:cubicBezTo>
                    <a:pt x="-1681" y="40593"/>
                    <a:pt x="-3397" y="36631"/>
                    <a:pt x="-3206" y="32516"/>
                  </a:cubicBezTo>
                  <a:cubicBezTo>
                    <a:pt x="-3397" y="28516"/>
                    <a:pt x="-1588" y="24686"/>
                    <a:pt x="1747" y="22420"/>
                  </a:cubicBezTo>
                  <a:cubicBezTo>
                    <a:pt x="5842" y="20010"/>
                    <a:pt x="10509" y="18857"/>
                    <a:pt x="15272" y="19086"/>
                  </a:cubicBezTo>
                  <a:lnTo>
                    <a:pt x="27654" y="19086"/>
                  </a:lnTo>
                  <a:lnTo>
                    <a:pt x="27654" y="17371"/>
                  </a:lnTo>
                  <a:cubicBezTo>
                    <a:pt x="27654" y="11371"/>
                    <a:pt x="24322" y="7846"/>
                    <a:pt x="17557" y="7846"/>
                  </a:cubicBezTo>
                  <a:cubicBezTo>
                    <a:pt x="12795" y="8018"/>
                    <a:pt x="8223" y="9609"/>
                    <a:pt x="4319" y="12418"/>
                  </a:cubicBezTo>
                  <a:lnTo>
                    <a:pt x="33" y="6418"/>
                  </a:lnTo>
                  <a:cubicBezTo>
                    <a:pt x="5463" y="2064"/>
                    <a:pt x="12130" y="-269"/>
                    <a:pt x="19083" y="-155"/>
                  </a:cubicBezTo>
                  <a:cubicBezTo>
                    <a:pt x="23845" y="-393"/>
                    <a:pt x="28513" y="1055"/>
                    <a:pt x="32226" y="3941"/>
                  </a:cubicBezTo>
                  <a:cubicBezTo>
                    <a:pt x="35942" y="7161"/>
                    <a:pt x="37847" y="11932"/>
                    <a:pt x="37370" y="16800"/>
                  </a:cubicBezTo>
                  <a:close/>
                  <a:moveTo>
                    <a:pt x="27654" y="29659"/>
                  </a:moveTo>
                  <a:lnTo>
                    <a:pt x="27654" y="25848"/>
                  </a:lnTo>
                  <a:lnTo>
                    <a:pt x="16892" y="25848"/>
                  </a:lnTo>
                  <a:cubicBezTo>
                    <a:pt x="9939" y="25848"/>
                    <a:pt x="6509" y="27944"/>
                    <a:pt x="6509" y="32325"/>
                  </a:cubicBezTo>
                  <a:cubicBezTo>
                    <a:pt x="6414" y="34345"/>
                    <a:pt x="7367" y="36259"/>
                    <a:pt x="9081" y="37374"/>
                  </a:cubicBezTo>
                  <a:cubicBezTo>
                    <a:pt x="11176" y="38708"/>
                    <a:pt x="13748" y="39345"/>
                    <a:pt x="16225" y="39184"/>
                  </a:cubicBezTo>
                  <a:cubicBezTo>
                    <a:pt x="19083" y="39241"/>
                    <a:pt x="21941" y="38336"/>
                    <a:pt x="24227" y="36612"/>
                  </a:cubicBezTo>
                  <a:cubicBezTo>
                    <a:pt x="26417" y="34973"/>
                    <a:pt x="27750" y="32325"/>
                    <a:pt x="27559" y="29563"/>
                  </a:cubicBezTo>
                  <a:close/>
                </a:path>
              </a:pathLst>
            </a:custGeom>
            <a:solidFill>
              <a:srgbClr val="6D6E71"/>
            </a:solidFill>
            <a:ln w="9525" cap="flat">
              <a:noFill/>
              <a:prstDash val="solid"/>
              <a:miter/>
            </a:ln>
          </p:spPr>
          <p:txBody>
            <a:bodyPr rtlCol="0" anchor="ctr"/>
            <a:lstStyle/>
            <a:p>
              <a:endParaRPr lang="en-US"/>
            </a:p>
          </p:txBody>
        </p:sp>
        <p:sp>
          <p:nvSpPr>
            <p:cNvPr id="549" name="Freeform: Shape 548">
              <a:extLst>
                <a:ext uri="{FF2B5EF4-FFF2-40B4-BE49-F238E27FC236}">
                  <a16:creationId xmlns:a16="http://schemas.microsoft.com/office/drawing/2014/main" id="{9B09C8F8-141E-4503-864C-1918B3CBE16C}"/>
                </a:ext>
              </a:extLst>
            </p:cNvPr>
            <p:cNvSpPr/>
            <p:nvPr/>
          </p:nvSpPr>
          <p:spPr>
            <a:xfrm>
              <a:off x="9714640" y="5661143"/>
              <a:ext cx="45289" cy="86504"/>
            </a:xfrm>
            <a:custGeom>
              <a:avLst/>
              <a:gdLst>
                <a:gd name="connsiteX0" fmla="*/ 12115 w 31718"/>
                <a:gd name="connsiteY0" fmla="*/ 21823 h 60582"/>
                <a:gd name="connsiteX1" fmla="*/ 12115 w 31718"/>
                <a:gd name="connsiteY1" fmla="*/ 44968 h 60582"/>
                <a:gd name="connsiteX2" fmla="*/ 13829 w 31718"/>
                <a:gd name="connsiteY2" fmla="*/ 50207 h 60582"/>
                <a:gd name="connsiteX3" fmla="*/ 18592 w 31718"/>
                <a:gd name="connsiteY3" fmla="*/ 52112 h 60582"/>
                <a:gd name="connsiteX4" fmla="*/ 24496 w 31718"/>
                <a:gd name="connsiteY4" fmla="*/ 49159 h 60582"/>
                <a:gd name="connsiteX5" fmla="*/ 28498 w 31718"/>
                <a:gd name="connsiteY5" fmla="*/ 55922 h 60582"/>
                <a:gd name="connsiteX6" fmla="*/ 17257 w 31718"/>
                <a:gd name="connsiteY6" fmla="*/ 60399 h 60582"/>
                <a:gd name="connsiteX7" fmla="*/ 6781 w 31718"/>
                <a:gd name="connsiteY7" fmla="*/ 56208 h 60582"/>
                <a:gd name="connsiteX8" fmla="*/ 2495 w 31718"/>
                <a:gd name="connsiteY8" fmla="*/ 44778 h 60582"/>
                <a:gd name="connsiteX9" fmla="*/ 2495 w 31718"/>
                <a:gd name="connsiteY9" fmla="*/ 21823 h 60582"/>
                <a:gd name="connsiteX10" fmla="*/ -3221 w 31718"/>
                <a:gd name="connsiteY10" fmla="*/ 21823 h 60582"/>
                <a:gd name="connsiteX11" fmla="*/ -3221 w 31718"/>
                <a:gd name="connsiteY11" fmla="*/ 14108 h 60582"/>
                <a:gd name="connsiteX12" fmla="*/ 2495 w 31718"/>
                <a:gd name="connsiteY12" fmla="*/ 14108 h 60582"/>
                <a:gd name="connsiteX13" fmla="*/ 2495 w 31718"/>
                <a:gd name="connsiteY13" fmla="*/ -180 h 60582"/>
                <a:gd name="connsiteX14" fmla="*/ 12020 w 31718"/>
                <a:gd name="connsiteY14" fmla="*/ -180 h 60582"/>
                <a:gd name="connsiteX15" fmla="*/ 12020 w 31718"/>
                <a:gd name="connsiteY15" fmla="*/ 14108 h 60582"/>
                <a:gd name="connsiteX16" fmla="*/ 24022 w 31718"/>
                <a:gd name="connsiteY16" fmla="*/ 14108 h 60582"/>
                <a:gd name="connsiteX17" fmla="*/ 24022 w 31718"/>
                <a:gd name="connsiteY17" fmla="*/ 21823 h 6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2">
                  <a:moveTo>
                    <a:pt x="12115" y="21823"/>
                  </a:moveTo>
                  <a:lnTo>
                    <a:pt x="12115" y="44968"/>
                  </a:lnTo>
                  <a:cubicBezTo>
                    <a:pt x="12020" y="46864"/>
                    <a:pt x="12590" y="48731"/>
                    <a:pt x="13829" y="50207"/>
                  </a:cubicBezTo>
                  <a:cubicBezTo>
                    <a:pt x="15066" y="51512"/>
                    <a:pt x="16783" y="52208"/>
                    <a:pt x="18592" y="52112"/>
                  </a:cubicBezTo>
                  <a:cubicBezTo>
                    <a:pt x="20878" y="52008"/>
                    <a:pt x="23068" y="50941"/>
                    <a:pt x="24496" y="49159"/>
                  </a:cubicBezTo>
                  <a:lnTo>
                    <a:pt x="28498" y="55922"/>
                  </a:lnTo>
                  <a:cubicBezTo>
                    <a:pt x="25450" y="58789"/>
                    <a:pt x="21450" y="60399"/>
                    <a:pt x="17257" y="60399"/>
                  </a:cubicBezTo>
                  <a:cubicBezTo>
                    <a:pt x="13353" y="60485"/>
                    <a:pt x="9544" y="58970"/>
                    <a:pt x="6781" y="56208"/>
                  </a:cubicBezTo>
                  <a:cubicBezTo>
                    <a:pt x="3828" y="53150"/>
                    <a:pt x="2304" y="49016"/>
                    <a:pt x="2495" y="44778"/>
                  </a:cubicBezTo>
                  <a:lnTo>
                    <a:pt x="2495" y="21823"/>
                  </a:lnTo>
                  <a:lnTo>
                    <a:pt x="-3221" y="21823"/>
                  </a:lnTo>
                  <a:lnTo>
                    <a:pt x="-3221" y="14108"/>
                  </a:lnTo>
                  <a:lnTo>
                    <a:pt x="2495" y="14108"/>
                  </a:lnTo>
                  <a:lnTo>
                    <a:pt x="2495" y="-180"/>
                  </a:lnTo>
                  <a:lnTo>
                    <a:pt x="12020" y="-180"/>
                  </a:lnTo>
                  <a:lnTo>
                    <a:pt x="12020" y="14108"/>
                  </a:lnTo>
                  <a:lnTo>
                    <a:pt x="24022" y="14108"/>
                  </a:lnTo>
                  <a:lnTo>
                    <a:pt x="24022" y="21823"/>
                  </a:lnTo>
                  <a:close/>
                </a:path>
              </a:pathLst>
            </a:custGeom>
            <a:solidFill>
              <a:srgbClr val="6D6E71"/>
            </a:solidFill>
            <a:ln w="9525" cap="flat">
              <a:noFill/>
              <a:prstDash val="solid"/>
              <a:miter/>
            </a:ln>
          </p:spPr>
          <p:txBody>
            <a:bodyPr rtlCol="0" anchor="ctr"/>
            <a:lstStyle/>
            <a:p>
              <a:endParaRPr lang="en-US"/>
            </a:p>
          </p:txBody>
        </p:sp>
        <p:sp>
          <p:nvSpPr>
            <p:cNvPr id="550" name="Freeform: Shape 549">
              <a:extLst>
                <a:ext uri="{FF2B5EF4-FFF2-40B4-BE49-F238E27FC236}">
                  <a16:creationId xmlns:a16="http://schemas.microsoft.com/office/drawing/2014/main" id="{AD0EE1AF-D25E-4B1B-8483-5B2D432E2C8F}"/>
                </a:ext>
              </a:extLst>
            </p:cNvPr>
            <p:cNvSpPr/>
            <p:nvPr/>
          </p:nvSpPr>
          <p:spPr>
            <a:xfrm>
              <a:off x="9799352" y="5679876"/>
              <a:ext cx="58062" cy="67796"/>
            </a:xfrm>
            <a:custGeom>
              <a:avLst/>
              <a:gdLst>
                <a:gd name="connsiteX0" fmla="*/ 37179 w 40663"/>
                <a:gd name="connsiteY0" fmla="*/ 46613 h 47480"/>
                <a:gd name="connsiteX1" fmla="*/ 28417 w 40663"/>
                <a:gd name="connsiteY1" fmla="*/ 46613 h 47480"/>
                <a:gd name="connsiteX2" fmla="*/ 28417 w 40663"/>
                <a:gd name="connsiteY2" fmla="*/ 40517 h 47480"/>
                <a:gd name="connsiteX3" fmla="*/ 13272 w 40663"/>
                <a:gd name="connsiteY3" fmla="*/ 47280 h 47480"/>
                <a:gd name="connsiteX4" fmla="*/ 1461 w 40663"/>
                <a:gd name="connsiteY4" fmla="*/ 43279 h 47480"/>
                <a:gd name="connsiteX5" fmla="*/ -3206 w 40663"/>
                <a:gd name="connsiteY5" fmla="*/ 32516 h 47480"/>
                <a:gd name="connsiteX6" fmla="*/ 1747 w 40663"/>
                <a:gd name="connsiteY6" fmla="*/ 22420 h 47480"/>
                <a:gd name="connsiteX7" fmla="*/ 15272 w 40663"/>
                <a:gd name="connsiteY7" fmla="*/ 19086 h 47480"/>
                <a:gd name="connsiteX8" fmla="*/ 27654 w 40663"/>
                <a:gd name="connsiteY8" fmla="*/ 19086 h 47480"/>
                <a:gd name="connsiteX9" fmla="*/ 27654 w 40663"/>
                <a:gd name="connsiteY9" fmla="*/ 17371 h 47480"/>
                <a:gd name="connsiteX10" fmla="*/ 17557 w 40663"/>
                <a:gd name="connsiteY10" fmla="*/ 7846 h 47480"/>
                <a:gd name="connsiteX11" fmla="*/ 4319 w 40663"/>
                <a:gd name="connsiteY11" fmla="*/ 12418 h 47480"/>
                <a:gd name="connsiteX12" fmla="*/ 33 w 40663"/>
                <a:gd name="connsiteY12" fmla="*/ 6418 h 47480"/>
                <a:gd name="connsiteX13" fmla="*/ 19083 w 40663"/>
                <a:gd name="connsiteY13" fmla="*/ -155 h 47480"/>
                <a:gd name="connsiteX14" fmla="*/ 32226 w 40663"/>
                <a:gd name="connsiteY14" fmla="*/ 3941 h 47480"/>
                <a:gd name="connsiteX15" fmla="*/ 37370 w 40663"/>
                <a:gd name="connsiteY15" fmla="*/ 16800 h 47480"/>
                <a:gd name="connsiteX16" fmla="*/ 27654 w 40663"/>
                <a:gd name="connsiteY16" fmla="*/ 29659 h 47480"/>
                <a:gd name="connsiteX17" fmla="*/ 27654 w 40663"/>
                <a:gd name="connsiteY17" fmla="*/ 25848 h 47480"/>
                <a:gd name="connsiteX18" fmla="*/ 16892 w 40663"/>
                <a:gd name="connsiteY18" fmla="*/ 25848 h 47480"/>
                <a:gd name="connsiteX19" fmla="*/ 6509 w 40663"/>
                <a:gd name="connsiteY19" fmla="*/ 32325 h 47480"/>
                <a:gd name="connsiteX20" fmla="*/ 9081 w 40663"/>
                <a:gd name="connsiteY20" fmla="*/ 37374 h 47480"/>
                <a:gd name="connsiteX21" fmla="*/ 16225 w 40663"/>
                <a:gd name="connsiteY21" fmla="*/ 39184 h 47480"/>
                <a:gd name="connsiteX22" fmla="*/ 24227 w 40663"/>
                <a:gd name="connsiteY22" fmla="*/ 36612 h 47480"/>
                <a:gd name="connsiteX23" fmla="*/ 27559 w 40663"/>
                <a:gd name="connsiteY23" fmla="*/ 29563 h 47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63" h="47480">
                  <a:moveTo>
                    <a:pt x="37179" y="46613"/>
                  </a:moveTo>
                  <a:lnTo>
                    <a:pt x="28417" y="46613"/>
                  </a:lnTo>
                  <a:lnTo>
                    <a:pt x="28417" y="40517"/>
                  </a:lnTo>
                  <a:cubicBezTo>
                    <a:pt x="24701" y="45051"/>
                    <a:pt x="19083" y="47556"/>
                    <a:pt x="13272" y="47280"/>
                  </a:cubicBezTo>
                  <a:cubicBezTo>
                    <a:pt x="8986" y="47442"/>
                    <a:pt x="4795" y="46013"/>
                    <a:pt x="1461" y="43279"/>
                  </a:cubicBezTo>
                  <a:cubicBezTo>
                    <a:pt x="-1683" y="40593"/>
                    <a:pt x="-3397" y="36631"/>
                    <a:pt x="-3206" y="32516"/>
                  </a:cubicBezTo>
                  <a:cubicBezTo>
                    <a:pt x="-3397" y="28525"/>
                    <a:pt x="-1493" y="24705"/>
                    <a:pt x="1747" y="22420"/>
                  </a:cubicBezTo>
                  <a:cubicBezTo>
                    <a:pt x="5842" y="20010"/>
                    <a:pt x="10509" y="18857"/>
                    <a:pt x="15272" y="19086"/>
                  </a:cubicBezTo>
                  <a:lnTo>
                    <a:pt x="27654" y="19086"/>
                  </a:lnTo>
                  <a:lnTo>
                    <a:pt x="27654" y="17371"/>
                  </a:lnTo>
                  <a:cubicBezTo>
                    <a:pt x="27654" y="11371"/>
                    <a:pt x="24322" y="7846"/>
                    <a:pt x="17557" y="7846"/>
                  </a:cubicBezTo>
                  <a:cubicBezTo>
                    <a:pt x="12795" y="8027"/>
                    <a:pt x="8223" y="9618"/>
                    <a:pt x="4319" y="12418"/>
                  </a:cubicBezTo>
                  <a:lnTo>
                    <a:pt x="33" y="6418"/>
                  </a:lnTo>
                  <a:cubicBezTo>
                    <a:pt x="5460" y="2093"/>
                    <a:pt x="12130" y="-231"/>
                    <a:pt x="19083" y="-155"/>
                  </a:cubicBezTo>
                  <a:cubicBezTo>
                    <a:pt x="23845" y="-393"/>
                    <a:pt x="28513" y="1055"/>
                    <a:pt x="32226" y="3941"/>
                  </a:cubicBezTo>
                  <a:cubicBezTo>
                    <a:pt x="35942" y="7161"/>
                    <a:pt x="37847" y="11932"/>
                    <a:pt x="37370" y="16800"/>
                  </a:cubicBezTo>
                  <a:close/>
                  <a:moveTo>
                    <a:pt x="27654" y="29659"/>
                  </a:moveTo>
                  <a:lnTo>
                    <a:pt x="27654" y="25848"/>
                  </a:lnTo>
                  <a:lnTo>
                    <a:pt x="16892" y="25848"/>
                  </a:lnTo>
                  <a:cubicBezTo>
                    <a:pt x="9939" y="25848"/>
                    <a:pt x="6509" y="27944"/>
                    <a:pt x="6509" y="32325"/>
                  </a:cubicBezTo>
                  <a:cubicBezTo>
                    <a:pt x="6414" y="34345"/>
                    <a:pt x="7367" y="36259"/>
                    <a:pt x="9081" y="37374"/>
                  </a:cubicBezTo>
                  <a:cubicBezTo>
                    <a:pt x="11176" y="38708"/>
                    <a:pt x="13748" y="39345"/>
                    <a:pt x="16225" y="39184"/>
                  </a:cubicBezTo>
                  <a:cubicBezTo>
                    <a:pt x="19083" y="39241"/>
                    <a:pt x="21941" y="38336"/>
                    <a:pt x="24227" y="36612"/>
                  </a:cubicBezTo>
                  <a:cubicBezTo>
                    <a:pt x="26417" y="34973"/>
                    <a:pt x="27750" y="32325"/>
                    <a:pt x="27559" y="29563"/>
                  </a:cubicBezTo>
                  <a:close/>
                </a:path>
              </a:pathLst>
            </a:custGeom>
            <a:solidFill>
              <a:srgbClr val="6D6E71"/>
            </a:solidFill>
            <a:ln w="9525" cap="flat">
              <a:noFill/>
              <a:prstDash val="solid"/>
              <a:miter/>
            </a:ln>
          </p:spPr>
          <p:txBody>
            <a:bodyPr rtlCol="0" anchor="ctr"/>
            <a:lstStyle/>
            <a:p>
              <a:endParaRPr lang="en-US"/>
            </a:p>
          </p:txBody>
        </p:sp>
        <p:sp>
          <p:nvSpPr>
            <p:cNvPr id="551" name="Freeform: Shape 550">
              <a:extLst>
                <a:ext uri="{FF2B5EF4-FFF2-40B4-BE49-F238E27FC236}">
                  <a16:creationId xmlns:a16="http://schemas.microsoft.com/office/drawing/2014/main" id="{702A3356-3BE9-4B3E-BAC9-A2CEF8F91993}"/>
                </a:ext>
              </a:extLst>
            </p:cNvPr>
            <p:cNvSpPr/>
            <p:nvPr/>
          </p:nvSpPr>
          <p:spPr>
            <a:xfrm>
              <a:off x="9876217" y="5681001"/>
              <a:ext cx="34677" cy="65690"/>
            </a:xfrm>
            <a:custGeom>
              <a:avLst/>
              <a:gdLst>
                <a:gd name="connsiteX0" fmla="*/ 20685 w 24286"/>
                <a:gd name="connsiteY0" fmla="*/ 9726 h 46005"/>
                <a:gd name="connsiteX1" fmla="*/ 9923 w 24286"/>
                <a:gd name="connsiteY1" fmla="*/ 14298 h 46005"/>
                <a:gd name="connsiteX2" fmla="*/ 6304 w 24286"/>
                <a:gd name="connsiteY2" fmla="*/ 26775 h 46005"/>
                <a:gd name="connsiteX3" fmla="*/ 6304 w 24286"/>
                <a:gd name="connsiteY3" fmla="*/ 45825 h 46005"/>
                <a:gd name="connsiteX4" fmla="*/ -3221 w 24286"/>
                <a:gd name="connsiteY4" fmla="*/ 45825 h 46005"/>
                <a:gd name="connsiteX5" fmla="*/ -3221 w 24286"/>
                <a:gd name="connsiteY5" fmla="*/ 201 h 46005"/>
                <a:gd name="connsiteX6" fmla="*/ 6304 w 24286"/>
                <a:gd name="connsiteY6" fmla="*/ 201 h 46005"/>
                <a:gd name="connsiteX7" fmla="*/ 6304 w 24286"/>
                <a:gd name="connsiteY7" fmla="*/ 9726 h 46005"/>
                <a:gd name="connsiteX8" fmla="*/ 12590 w 24286"/>
                <a:gd name="connsiteY8" fmla="*/ 2677 h 46005"/>
                <a:gd name="connsiteX9" fmla="*/ 21066 w 24286"/>
                <a:gd name="connsiteY9" fmla="*/ -180 h 46005"/>
                <a:gd name="connsiteX10" fmla="*/ 21066 w 24286"/>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6005">
                  <a:moveTo>
                    <a:pt x="20685" y="9726"/>
                  </a:moveTo>
                  <a:cubicBezTo>
                    <a:pt x="16590" y="9440"/>
                    <a:pt x="12590" y="11136"/>
                    <a:pt x="9923" y="14298"/>
                  </a:cubicBezTo>
                  <a:cubicBezTo>
                    <a:pt x="7351" y="17936"/>
                    <a:pt x="6114" y="22327"/>
                    <a:pt x="6304" y="26775"/>
                  </a:cubicBezTo>
                  <a:lnTo>
                    <a:pt x="6304" y="45825"/>
                  </a:lnTo>
                  <a:lnTo>
                    <a:pt x="-3221" y="45825"/>
                  </a:lnTo>
                  <a:lnTo>
                    <a:pt x="-3221" y="201"/>
                  </a:lnTo>
                  <a:lnTo>
                    <a:pt x="6304" y="201"/>
                  </a:lnTo>
                  <a:lnTo>
                    <a:pt x="6304" y="9726"/>
                  </a:lnTo>
                  <a:cubicBezTo>
                    <a:pt x="7827" y="6916"/>
                    <a:pt x="10018" y="4506"/>
                    <a:pt x="12590" y="2677"/>
                  </a:cubicBezTo>
                  <a:cubicBezTo>
                    <a:pt x="15066" y="934"/>
                    <a:pt x="18020" y="-56"/>
                    <a:pt x="21066" y="-180"/>
                  </a:cubicBezTo>
                  <a:lnTo>
                    <a:pt x="21066" y="9345"/>
                  </a:lnTo>
                  <a:close/>
                </a:path>
              </a:pathLst>
            </a:custGeom>
            <a:solidFill>
              <a:srgbClr val="6D6E71"/>
            </a:solidFill>
            <a:ln w="9525" cap="flat">
              <a:noFill/>
              <a:prstDash val="solid"/>
              <a:miter/>
            </a:ln>
          </p:spPr>
          <p:txBody>
            <a:bodyPr rtlCol="0" anchor="ctr"/>
            <a:lstStyle/>
            <a:p>
              <a:endParaRPr lang="en-US"/>
            </a:p>
          </p:txBody>
        </p:sp>
        <p:sp>
          <p:nvSpPr>
            <p:cNvPr id="552" name="Freeform: Shape 551">
              <a:extLst>
                <a:ext uri="{FF2B5EF4-FFF2-40B4-BE49-F238E27FC236}">
                  <a16:creationId xmlns:a16="http://schemas.microsoft.com/office/drawing/2014/main" id="{8150D1A6-F762-44EF-885A-839ECCAE2875}"/>
                </a:ext>
              </a:extLst>
            </p:cNvPr>
            <p:cNvSpPr/>
            <p:nvPr/>
          </p:nvSpPr>
          <p:spPr>
            <a:xfrm>
              <a:off x="9918752" y="5680584"/>
              <a:ext cx="64827" cy="67079"/>
            </a:xfrm>
            <a:custGeom>
              <a:avLst/>
              <a:gdLst>
                <a:gd name="connsiteX0" fmla="*/ 42045 w 45401"/>
                <a:gd name="connsiteY0" fmla="*/ 27543 h 46978"/>
                <a:gd name="connsiteX1" fmla="*/ 6327 w 45401"/>
                <a:gd name="connsiteY1" fmla="*/ 27543 h 46978"/>
                <a:gd name="connsiteX2" fmla="*/ 10898 w 45401"/>
                <a:gd name="connsiteY2" fmla="*/ 35544 h 46978"/>
                <a:gd name="connsiteX3" fmla="*/ 20423 w 45401"/>
                <a:gd name="connsiteY3" fmla="*/ 38592 h 46978"/>
                <a:gd name="connsiteX4" fmla="*/ 33378 w 45401"/>
                <a:gd name="connsiteY4" fmla="*/ 33163 h 46978"/>
                <a:gd name="connsiteX5" fmla="*/ 38901 w 45401"/>
                <a:gd name="connsiteY5" fmla="*/ 39164 h 46978"/>
                <a:gd name="connsiteX6" fmla="*/ 19851 w 45401"/>
                <a:gd name="connsiteY6" fmla="*/ 46784 h 46978"/>
                <a:gd name="connsiteX7" fmla="*/ 3564 w 45401"/>
                <a:gd name="connsiteY7" fmla="*/ 40402 h 46978"/>
                <a:gd name="connsiteX8" fmla="*/ -3198 w 45401"/>
                <a:gd name="connsiteY8" fmla="*/ 23257 h 46978"/>
                <a:gd name="connsiteX9" fmla="*/ 3659 w 45401"/>
                <a:gd name="connsiteY9" fmla="*/ 6207 h 46978"/>
                <a:gd name="connsiteX10" fmla="*/ 19851 w 45401"/>
                <a:gd name="connsiteY10" fmla="*/ -175 h 46978"/>
                <a:gd name="connsiteX11" fmla="*/ 35664 w 45401"/>
                <a:gd name="connsiteY11" fmla="*/ 5445 h 46978"/>
                <a:gd name="connsiteX12" fmla="*/ 42141 w 45401"/>
                <a:gd name="connsiteY12" fmla="*/ 20971 h 46978"/>
                <a:gd name="connsiteX13" fmla="*/ 6327 w 45401"/>
                <a:gd name="connsiteY13" fmla="*/ 20018 h 46978"/>
                <a:gd name="connsiteX14" fmla="*/ 32520 w 45401"/>
                <a:gd name="connsiteY14" fmla="*/ 20018 h 46978"/>
                <a:gd name="connsiteX15" fmla="*/ 28902 w 45401"/>
                <a:gd name="connsiteY15" fmla="*/ 11160 h 46978"/>
                <a:gd name="connsiteX16" fmla="*/ 20042 w 45401"/>
                <a:gd name="connsiteY16" fmla="*/ 8112 h 46978"/>
                <a:gd name="connsiteX17" fmla="*/ 10517 w 45401"/>
                <a:gd name="connsiteY17" fmla="*/ 11256 h 46978"/>
                <a:gd name="connsiteX18" fmla="*/ 6613 w 45401"/>
                <a:gd name="connsiteY18" fmla="*/ 20018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01" h="46978">
                  <a:moveTo>
                    <a:pt x="42045" y="27543"/>
                  </a:moveTo>
                  <a:lnTo>
                    <a:pt x="6327" y="27543"/>
                  </a:lnTo>
                  <a:cubicBezTo>
                    <a:pt x="6517" y="30782"/>
                    <a:pt x="8231" y="33744"/>
                    <a:pt x="10898" y="35544"/>
                  </a:cubicBezTo>
                  <a:cubicBezTo>
                    <a:pt x="13661" y="37545"/>
                    <a:pt x="16996" y="38611"/>
                    <a:pt x="20423" y="38592"/>
                  </a:cubicBezTo>
                  <a:cubicBezTo>
                    <a:pt x="25377" y="38916"/>
                    <a:pt x="30139" y="36906"/>
                    <a:pt x="33378" y="33163"/>
                  </a:cubicBezTo>
                  <a:lnTo>
                    <a:pt x="38901" y="39164"/>
                  </a:lnTo>
                  <a:cubicBezTo>
                    <a:pt x="33948" y="44269"/>
                    <a:pt x="26995" y="47031"/>
                    <a:pt x="19851" y="46784"/>
                  </a:cubicBezTo>
                  <a:cubicBezTo>
                    <a:pt x="13756" y="46917"/>
                    <a:pt x="7945" y="44622"/>
                    <a:pt x="3564" y="40402"/>
                  </a:cubicBezTo>
                  <a:cubicBezTo>
                    <a:pt x="-1008" y="35925"/>
                    <a:pt x="-3485" y="29677"/>
                    <a:pt x="-3198" y="23257"/>
                  </a:cubicBezTo>
                  <a:cubicBezTo>
                    <a:pt x="-3485" y="16846"/>
                    <a:pt x="-1008" y="10617"/>
                    <a:pt x="3659" y="6207"/>
                  </a:cubicBezTo>
                  <a:cubicBezTo>
                    <a:pt x="8040" y="2026"/>
                    <a:pt x="13852" y="-270"/>
                    <a:pt x="19851" y="-175"/>
                  </a:cubicBezTo>
                  <a:cubicBezTo>
                    <a:pt x="25663" y="-298"/>
                    <a:pt x="31283" y="1702"/>
                    <a:pt x="35664" y="5445"/>
                  </a:cubicBezTo>
                  <a:cubicBezTo>
                    <a:pt x="40141" y="9331"/>
                    <a:pt x="42522" y="15075"/>
                    <a:pt x="42141" y="20971"/>
                  </a:cubicBezTo>
                  <a:close/>
                  <a:moveTo>
                    <a:pt x="6327" y="20018"/>
                  </a:moveTo>
                  <a:lnTo>
                    <a:pt x="32520" y="20018"/>
                  </a:lnTo>
                  <a:cubicBezTo>
                    <a:pt x="32711" y="16675"/>
                    <a:pt x="31376" y="13427"/>
                    <a:pt x="28902" y="11160"/>
                  </a:cubicBezTo>
                  <a:cubicBezTo>
                    <a:pt x="26425" y="9065"/>
                    <a:pt x="23281" y="7979"/>
                    <a:pt x="20042" y="8112"/>
                  </a:cubicBezTo>
                  <a:cubicBezTo>
                    <a:pt x="16614" y="8084"/>
                    <a:pt x="13280" y="9189"/>
                    <a:pt x="10517" y="11256"/>
                  </a:cubicBezTo>
                  <a:cubicBezTo>
                    <a:pt x="7850" y="13380"/>
                    <a:pt x="6422" y="16637"/>
                    <a:pt x="6613" y="20018"/>
                  </a:cubicBezTo>
                  <a:close/>
                </a:path>
              </a:pathLst>
            </a:custGeom>
            <a:solidFill>
              <a:srgbClr val="6D6E71"/>
            </a:solidFill>
            <a:ln w="9525" cap="flat">
              <a:noFill/>
              <a:prstDash val="solid"/>
              <a:miter/>
            </a:ln>
          </p:spPr>
          <p:txBody>
            <a:bodyPr rtlCol="0" anchor="ctr"/>
            <a:lstStyle/>
            <a:p>
              <a:endParaRPr lang="en-US"/>
            </a:p>
          </p:txBody>
        </p:sp>
        <p:sp>
          <p:nvSpPr>
            <p:cNvPr id="553" name="Freeform: Shape 552">
              <a:extLst>
                <a:ext uri="{FF2B5EF4-FFF2-40B4-BE49-F238E27FC236}">
                  <a16:creationId xmlns:a16="http://schemas.microsoft.com/office/drawing/2014/main" id="{722F397F-AA3B-40B1-985B-051500A3A7F7}"/>
                </a:ext>
              </a:extLst>
            </p:cNvPr>
            <p:cNvSpPr/>
            <p:nvPr/>
          </p:nvSpPr>
          <p:spPr>
            <a:xfrm>
              <a:off x="10028134" y="5680592"/>
              <a:ext cx="68547" cy="67033"/>
            </a:xfrm>
            <a:custGeom>
              <a:avLst/>
              <a:gdLst>
                <a:gd name="connsiteX0" fmla="*/ 37928 w 48006"/>
                <a:gd name="connsiteY0" fmla="*/ 40016 h 46946"/>
                <a:gd name="connsiteX1" fmla="*/ 3637 w 48006"/>
                <a:gd name="connsiteY1" fmla="*/ 40016 h 46946"/>
                <a:gd name="connsiteX2" fmla="*/ 3637 w 48006"/>
                <a:gd name="connsiteY2" fmla="*/ 6678 h 46946"/>
                <a:gd name="connsiteX3" fmla="*/ 37928 w 48006"/>
                <a:gd name="connsiteY3" fmla="*/ 6678 h 46946"/>
                <a:gd name="connsiteX4" fmla="*/ 37928 w 48006"/>
                <a:gd name="connsiteY4" fmla="*/ 40016 h 46946"/>
                <a:gd name="connsiteX5" fmla="*/ 10495 w 48006"/>
                <a:gd name="connsiteY5" fmla="*/ 34110 h 46946"/>
                <a:gd name="connsiteX6" fmla="*/ 20782 w 48006"/>
                <a:gd name="connsiteY6" fmla="*/ 38206 h 46946"/>
                <a:gd name="connsiteX7" fmla="*/ 31163 w 48006"/>
                <a:gd name="connsiteY7" fmla="*/ 34110 h 46946"/>
                <a:gd name="connsiteX8" fmla="*/ 31163 w 48006"/>
                <a:gd name="connsiteY8" fmla="*/ 12584 h 46946"/>
                <a:gd name="connsiteX9" fmla="*/ 20782 w 48006"/>
                <a:gd name="connsiteY9" fmla="*/ 8393 h 46946"/>
                <a:gd name="connsiteX10" fmla="*/ 10495 w 48006"/>
                <a:gd name="connsiteY10" fmla="*/ 12584 h 46946"/>
                <a:gd name="connsiteX11" fmla="*/ 10495 w 48006"/>
                <a:gd name="connsiteY11"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7928" y="40016"/>
                  </a:moveTo>
                  <a:cubicBezTo>
                    <a:pt x="28308" y="49016"/>
                    <a:pt x="13257" y="49016"/>
                    <a:pt x="3637" y="40016"/>
                  </a:cubicBezTo>
                  <a:cubicBezTo>
                    <a:pt x="-5507" y="30776"/>
                    <a:pt x="-5507" y="15917"/>
                    <a:pt x="3637" y="6678"/>
                  </a:cubicBezTo>
                  <a:cubicBezTo>
                    <a:pt x="13257" y="-2466"/>
                    <a:pt x="28308" y="-2466"/>
                    <a:pt x="37928" y="6678"/>
                  </a:cubicBezTo>
                  <a:cubicBezTo>
                    <a:pt x="47071" y="15917"/>
                    <a:pt x="47071" y="30776"/>
                    <a:pt x="37928" y="40016"/>
                  </a:cubicBezTo>
                  <a:close/>
                  <a:moveTo>
                    <a:pt x="10495" y="34110"/>
                  </a:moveTo>
                  <a:cubicBezTo>
                    <a:pt x="13162" y="36872"/>
                    <a:pt x="16971" y="38358"/>
                    <a:pt x="20782" y="38206"/>
                  </a:cubicBezTo>
                  <a:cubicBezTo>
                    <a:pt x="24687" y="38339"/>
                    <a:pt x="28403" y="36853"/>
                    <a:pt x="31163" y="34110"/>
                  </a:cubicBezTo>
                  <a:cubicBezTo>
                    <a:pt x="36498" y="27928"/>
                    <a:pt x="36498" y="18765"/>
                    <a:pt x="31163" y="12584"/>
                  </a:cubicBezTo>
                  <a:cubicBezTo>
                    <a:pt x="28403" y="9812"/>
                    <a:pt x="24687" y="8297"/>
                    <a:pt x="20782" y="8393"/>
                  </a:cubicBezTo>
                  <a:cubicBezTo>
                    <a:pt x="16876" y="8278"/>
                    <a:pt x="13162" y="9802"/>
                    <a:pt x="10495" y="12584"/>
                  </a:cubicBezTo>
                  <a:cubicBezTo>
                    <a:pt x="5065" y="18718"/>
                    <a:pt x="5065" y="27976"/>
                    <a:pt x="10495" y="34110"/>
                  </a:cubicBezTo>
                  <a:close/>
                </a:path>
              </a:pathLst>
            </a:custGeom>
            <a:solidFill>
              <a:srgbClr val="6D6E71"/>
            </a:solidFill>
            <a:ln w="9525" cap="flat">
              <a:noFill/>
              <a:prstDash val="solid"/>
              <a:miter/>
            </a:ln>
          </p:spPr>
          <p:txBody>
            <a:bodyPr rtlCol="0" anchor="ctr"/>
            <a:lstStyle/>
            <a:p>
              <a:endParaRPr lang="en-US"/>
            </a:p>
          </p:txBody>
        </p:sp>
        <p:sp>
          <p:nvSpPr>
            <p:cNvPr id="554" name="Freeform: Shape 553">
              <a:extLst>
                <a:ext uri="{FF2B5EF4-FFF2-40B4-BE49-F238E27FC236}">
                  <a16:creationId xmlns:a16="http://schemas.microsoft.com/office/drawing/2014/main" id="{66B37E3B-CC0C-47F0-B58F-F0FA28CADEFA}"/>
                </a:ext>
              </a:extLst>
            </p:cNvPr>
            <p:cNvSpPr/>
            <p:nvPr/>
          </p:nvSpPr>
          <p:spPr>
            <a:xfrm>
              <a:off x="10112320" y="5680577"/>
              <a:ext cx="59915" cy="66112"/>
            </a:xfrm>
            <a:custGeom>
              <a:avLst/>
              <a:gdLst>
                <a:gd name="connsiteX0" fmla="*/ 6304 w 41961"/>
                <a:gd name="connsiteY0" fmla="*/ 21452 h 46301"/>
                <a:gd name="connsiteX1" fmla="*/ 6304 w 41961"/>
                <a:gd name="connsiteY1" fmla="*/ 46122 h 46301"/>
                <a:gd name="connsiteX2" fmla="*/ -3221 w 41961"/>
                <a:gd name="connsiteY2" fmla="*/ 46122 h 46301"/>
                <a:gd name="connsiteX3" fmla="*/ -3221 w 41961"/>
                <a:gd name="connsiteY3" fmla="*/ 497 h 46301"/>
                <a:gd name="connsiteX4" fmla="*/ 6304 w 41961"/>
                <a:gd name="connsiteY4" fmla="*/ 497 h 46301"/>
                <a:gd name="connsiteX5" fmla="*/ 6304 w 41961"/>
                <a:gd name="connsiteY5" fmla="*/ 8879 h 46301"/>
                <a:gd name="connsiteX6" fmla="*/ 12685 w 41961"/>
                <a:gd name="connsiteY6" fmla="*/ 2212 h 46301"/>
                <a:gd name="connsiteX7" fmla="*/ 21545 w 41961"/>
                <a:gd name="connsiteY7" fmla="*/ -170 h 46301"/>
                <a:gd name="connsiteX8" fmla="*/ 34021 w 41961"/>
                <a:gd name="connsiteY8" fmla="*/ 4593 h 46301"/>
                <a:gd name="connsiteX9" fmla="*/ 38688 w 41961"/>
                <a:gd name="connsiteY9" fmla="*/ 18214 h 46301"/>
                <a:gd name="connsiteX10" fmla="*/ 38688 w 41961"/>
                <a:gd name="connsiteY10" fmla="*/ 46122 h 46301"/>
                <a:gd name="connsiteX11" fmla="*/ 29163 w 41961"/>
                <a:gd name="connsiteY11" fmla="*/ 46122 h 46301"/>
                <a:gd name="connsiteX12" fmla="*/ 29163 w 41961"/>
                <a:gd name="connsiteY12" fmla="*/ 21071 h 46301"/>
                <a:gd name="connsiteX13" fmla="*/ 18687 w 41961"/>
                <a:gd name="connsiteY13" fmla="*/ 8499 h 46301"/>
                <a:gd name="connsiteX14" fmla="*/ 10020 w 41961"/>
                <a:gd name="connsiteY14" fmla="*/ 11832 h 46301"/>
                <a:gd name="connsiteX15" fmla="*/ 6304 w 41961"/>
                <a:gd name="connsiteY15" fmla="*/ 21452 h 46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46301">
                  <a:moveTo>
                    <a:pt x="6304" y="21452"/>
                  </a:moveTo>
                  <a:lnTo>
                    <a:pt x="6304" y="46122"/>
                  </a:lnTo>
                  <a:lnTo>
                    <a:pt x="-3221" y="46122"/>
                  </a:lnTo>
                  <a:lnTo>
                    <a:pt x="-3221" y="497"/>
                  </a:lnTo>
                  <a:lnTo>
                    <a:pt x="6304" y="497"/>
                  </a:lnTo>
                  <a:lnTo>
                    <a:pt x="6304" y="8879"/>
                  </a:lnTo>
                  <a:cubicBezTo>
                    <a:pt x="7827" y="6136"/>
                    <a:pt x="10020" y="3841"/>
                    <a:pt x="12685" y="2212"/>
                  </a:cubicBezTo>
                  <a:cubicBezTo>
                    <a:pt x="15352" y="678"/>
                    <a:pt x="18401" y="-150"/>
                    <a:pt x="21545" y="-170"/>
                  </a:cubicBezTo>
                  <a:cubicBezTo>
                    <a:pt x="26212" y="-331"/>
                    <a:pt x="30689" y="1383"/>
                    <a:pt x="34021" y="4593"/>
                  </a:cubicBezTo>
                  <a:cubicBezTo>
                    <a:pt x="37356" y="8308"/>
                    <a:pt x="39070" y="13223"/>
                    <a:pt x="38688" y="18214"/>
                  </a:cubicBezTo>
                  <a:lnTo>
                    <a:pt x="38688" y="46122"/>
                  </a:lnTo>
                  <a:lnTo>
                    <a:pt x="29163" y="46122"/>
                  </a:lnTo>
                  <a:lnTo>
                    <a:pt x="29163" y="21071"/>
                  </a:lnTo>
                  <a:cubicBezTo>
                    <a:pt x="29163" y="12690"/>
                    <a:pt x="25640" y="8499"/>
                    <a:pt x="18687" y="8499"/>
                  </a:cubicBezTo>
                  <a:cubicBezTo>
                    <a:pt x="15448" y="8469"/>
                    <a:pt x="12402" y="9660"/>
                    <a:pt x="10020" y="11832"/>
                  </a:cubicBezTo>
                  <a:cubicBezTo>
                    <a:pt x="7448" y="14328"/>
                    <a:pt x="6018" y="17852"/>
                    <a:pt x="6304" y="21452"/>
                  </a:cubicBezTo>
                  <a:close/>
                </a:path>
              </a:pathLst>
            </a:custGeom>
            <a:solidFill>
              <a:srgbClr val="6D6E71"/>
            </a:solidFill>
            <a:ln w="9525" cap="flat">
              <a:noFill/>
              <a:prstDash val="solid"/>
              <a:miter/>
            </a:ln>
          </p:spPr>
          <p:txBody>
            <a:bodyPr rtlCol="0" anchor="ctr"/>
            <a:lstStyle/>
            <a:p>
              <a:endParaRPr lang="en-US"/>
            </a:p>
          </p:txBody>
        </p:sp>
        <p:sp>
          <p:nvSpPr>
            <p:cNvPr id="555" name="Freeform: Shape 554">
              <a:extLst>
                <a:ext uri="{FF2B5EF4-FFF2-40B4-BE49-F238E27FC236}">
                  <a16:creationId xmlns:a16="http://schemas.microsoft.com/office/drawing/2014/main" id="{676F6A2E-C0C9-4626-BAB5-257C29E8BC8D}"/>
                </a:ext>
              </a:extLst>
            </p:cNvPr>
            <p:cNvSpPr/>
            <p:nvPr/>
          </p:nvSpPr>
          <p:spPr>
            <a:xfrm>
              <a:off x="6825613" y="5830571"/>
              <a:ext cx="52243" cy="66709"/>
            </a:xfrm>
            <a:custGeom>
              <a:avLst/>
              <a:gdLst>
                <a:gd name="connsiteX0" fmla="*/ 33354 w 36588"/>
                <a:gd name="connsiteY0" fmla="*/ 32230 h 46719"/>
                <a:gd name="connsiteX1" fmla="*/ 28687 w 36588"/>
                <a:gd name="connsiteY1" fmla="*/ 42612 h 46719"/>
                <a:gd name="connsiteX2" fmla="*/ 16590 w 36588"/>
                <a:gd name="connsiteY2" fmla="*/ 46517 h 46719"/>
                <a:gd name="connsiteX3" fmla="*/ 6304 w 36588"/>
                <a:gd name="connsiteY3" fmla="*/ 44707 h 46719"/>
                <a:gd name="connsiteX4" fmla="*/ -3221 w 36588"/>
                <a:gd name="connsiteY4" fmla="*/ 39660 h 46719"/>
                <a:gd name="connsiteX5" fmla="*/ 1446 w 36588"/>
                <a:gd name="connsiteY5" fmla="*/ 32230 h 46719"/>
                <a:gd name="connsiteX6" fmla="*/ 16876 w 36588"/>
                <a:gd name="connsiteY6" fmla="*/ 38231 h 46719"/>
                <a:gd name="connsiteX7" fmla="*/ 22020 w 36588"/>
                <a:gd name="connsiteY7" fmla="*/ 36707 h 46719"/>
                <a:gd name="connsiteX8" fmla="*/ 23924 w 36588"/>
                <a:gd name="connsiteY8" fmla="*/ 32897 h 46719"/>
                <a:gd name="connsiteX9" fmla="*/ 14399 w 36588"/>
                <a:gd name="connsiteY9" fmla="*/ 26706 h 46719"/>
                <a:gd name="connsiteX10" fmla="*/ 13353 w 36588"/>
                <a:gd name="connsiteY10" fmla="*/ 26706 h 46719"/>
                <a:gd name="connsiteX11" fmla="*/ -840 w 36588"/>
                <a:gd name="connsiteY11" fmla="*/ 13847 h 46719"/>
                <a:gd name="connsiteX12" fmla="*/ 4114 w 36588"/>
                <a:gd name="connsiteY12" fmla="*/ 3655 h 46719"/>
                <a:gd name="connsiteX13" fmla="*/ 16876 w 36588"/>
                <a:gd name="connsiteY13" fmla="*/ -155 h 46719"/>
                <a:gd name="connsiteX14" fmla="*/ 31831 w 36588"/>
                <a:gd name="connsiteY14" fmla="*/ 4512 h 46719"/>
                <a:gd name="connsiteX15" fmla="*/ 28212 w 36588"/>
                <a:gd name="connsiteY15" fmla="*/ 11561 h 46719"/>
                <a:gd name="connsiteX16" fmla="*/ 16115 w 36588"/>
                <a:gd name="connsiteY16" fmla="*/ 7941 h 46719"/>
                <a:gd name="connsiteX17" fmla="*/ 10590 w 36588"/>
                <a:gd name="connsiteY17" fmla="*/ 9179 h 46719"/>
                <a:gd name="connsiteX18" fmla="*/ 8399 w 36588"/>
                <a:gd name="connsiteY18" fmla="*/ 12894 h 46719"/>
                <a:gd name="connsiteX19" fmla="*/ 10685 w 36588"/>
                <a:gd name="connsiteY19" fmla="*/ 16132 h 46719"/>
                <a:gd name="connsiteX20" fmla="*/ 14971 w 36588"/>
                <a:gd name="connsiteY20" fmla="*/ 17561 h 46719"/>
                <a:gd name="connsiteX21" fmla="*/ 19924 w 36588"/>
                <a:gd name="connsiteY21" fmla="*/ 18990 h 46719"/>
                <a:gd name="connsiteX22" fmla="*/ 24019 w 36588"/>
                <a:gd name="connsiteY22" fmla="*/ 20514 h 46719"/>
                <a:gd name="connsiteX23" fmla="*/ 28401 w 36588"/>
                <a:gd name="connsiteY23" fmla="*/ 22895 h 46719"/>
                <a:gd name="connsiteX24" fmla="*/ 33354 w 36588"/>
                <a:gd name="connsiteY24" fmla="*/ 32230 h 4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588" h="46719">
                  <a:moveTo>
                    <a:pt x="33354" y="32230"/>
                  </a:moveTo>
                  <a:cubicBezTo>
                    <a:pt x="33544" y="36231"/>
                    <a:pt x="31831" y="40088"/>
                    <a:pt x="28687" y="42612"/>
                  </a:cubicBezTo>
                  <a:cubicBezTo>
                    <a:pt x="25259" y="45346"/>
                    <a:pt x="20973" y="46736"/>
                    <a:pt x="16590" y="46517"/>
                  </a:cubicBezTo>
                  <a:cubicBezTo>
                    <a:pt x="13067" y="46498"/>
                    <a:pt x="9637" y="45889"/>
                    <a:pt x="6304" y="44707"/>
                  </a:cubicBezTo>
                  <a:cubicBezTo>
                    <a:pt x="2874" y="43622"/>
                    <a:pt x="-363" y="41917"/>
                    <a:pt x="-3221" y="39660"/>
                  </a:cubicBezTo>
                  <a:lnTo>
                    <a:pt x="1446" y="32230"/>
                  </a:lnTo>
                  <a:cubicBezTo>
                    <a:pt x="5827" y="35859"/>
                    <a:pt x="11257" y="37964"/>
                    <a:pt x="16876" y="38231"/>
                  </a:cubicBezTo>
                  <a:cubicBezTo>
                    <a:pt x="18687" y="38335"/>
                    <a:pt x="20496" y="37802"/>
                    <a:pt x="22020" y="36707"/>
                  </a:cubicBezTo>
                  <a:cubicBezTo>
                    <a:pt x="23259" y="35821"/>
                    <a:pt x="23924" y="34402"/>
                    <a:pt x="23924" y="32897"/>
                  </a:cubicBezTo>
                  <a:cubicBezTo>
                    <a:pt x="23924" y="30611"/>
                    <a:pt x="20878" y="28610"/>
                    <a:pt x="14399" y="26706"/>
                  </a:cubicBezTo>
                  <a:lnTo>
                    <a:pt x="13353" y="26706"/>
                  </a:lnTo>
                  <a:cubicBezTo>
                    <a:pt x="3828" y="24134"/>
                    <a:pt x="-840" y="19847"/>
                    <a:pt x="-840" y="13847"/>
                  </a:cubicBezTo>
                  <a:cubicBezTo>
                    <a:pt x="-935" y="9836"/>
                    <a:pt x="874" y="6017"/>
                    <a:pt x="4114" y="3655"/>
                  </a:cubicBezTo>
                  <a:cubicBezTo>
                    <a:pt x="7827" y="960"/>
                    <a:pt x="12304" y="-384"/>
                    <a:pt x="16876" y="-155"/>
                  </a:cubicBezTo>
                  <a:cubicBezTo>
                    <a:pt x="22210" y="-146"/>
                    <a:pt x="27449" y="1473"/>
                    <a:pt x="31831" y="4512"/>
                  </a:cubicBezTo>
                  <a:lnTo>
                    <a:pt x="28212" y="11561"/>
                  </a:lnTo>
                  <a:cubicBezTo>
                    <a:pt x="24591" y="9199"/>
                    <a:pt x="20401" y="7941"/>
                    <a:pt x="16115" y="7941"/>
                  </a:cubicBezTo>
                  <a:cubicBezTo>
                    <a:pt x="14208" y="7846"/>
                    <a:pt x="12304" y="8274"/>
                    <a:pt x="10590" y="9179"/>
                  </a:cubicBezTo>
                  <a:cubicBezTo>
                    <a:pt x="9162" y="9865"/>
                    <a:pt x="8304" y="11332"/>
                    <a:pt x="8399" y="12894"/>
                  </a:cubicBezTo>
                  <a:cubicBezTo>
                    <a:pt x="8399" y="14351"/>
                    <a:pt x="9351" y="15647"/>
                    <a:pt x="10685" y="16132"/>
                  </a:cubicBezTo>
                  <a:cubicBezTo>
                    <a:pt x="12018" y="16780"/>
                    <a:pt x="13448" y="17257"/>
                    <a:pt x="14971" y="17561"/>
                  </a:cubicBezTo>
                  <a:lnTo>
                    <a:pt x="19924" y="18990"/>
                  </a:lnTo>
                  <a:lnTo>
                    <a:pt x="24019" y="20514"/>
                  </a:lnTo>
                  <a:cubicBezTo>
                    <a:pt x="25545" y="21143"/>
                    <a:pt x="27068" y="21943"/>
                    <a:pt x="28401" y="22895"/>
                  </a:cubicBezTo>
                  <a:cubicBezTo>
                    <a:pt x="31545" y="24924"/>
                    <a:pt x="33449" y="28468"/>
                    <a:pt x="33354" y="32230"/>
                  </a:cubicBezTo>
                  <a:close/>
                </a:path>
              </a:pathLst>
            </a:custGeom>
            <a:solidFill>
              <a:srgbClr val="6D6E71"/>
            </a:solidFill>
            <a:ln w="9525" cap="flat">
              <a:noFill/>
              <a:prstDash val="solid"/>
              <a:miter/>
            </a:ln>
          </p:spPr>
          <p:txBody>
            <a:bodyPr rtlCol="0" anchor="ctr"/>
            <a:lstStyle/>
            <a:p>
              <a:endParaRPr lang="en-US"/>
            </a:p>
          </p:txBody>
        </p:sp>
        <p:sp>
          <p:nvSpPr>
            <p:cNvPr id="556" name="Freeform: Shape 555">
              <a:extLst>
                <a:ext uri="{FF2B5EF4-FFF2-40B4-BE49-F238E27FC236}">
                  <a16:creationId xmlns:a16="http://schemas.microsoft.com/office/drawing/2014/main" id="{52C6B223-AEA7-4212-B848-36835F427401}"/>
                </a:ext>
              </a:extLst>
            </p:cNvPr>
            <p:cNvSpPr/>
            <p:nvPr/>
          </p:nvSpPr>
          <p:spPr>
            <a:xfrm>
              <a:off x="6889127" y="5830198"/>
              <a:ext cx="68547" cy="67033"/>
            </a:xfrm>
            <a:custGeom>
              <a:avLst/>
              <a:gdLst>
                <a:gd name="connsiteX0" fmla="*/ 37928 w 48006"/>
                <a:gd name="connsiteY0" fmla="*/ 40016 h 46946"/>
                <a:gd name="connsiteX1" fmla="*/ 3637 w 48006"/>
                <a:gd name="connsiteY1" fmla="*/ 40016 h 46946"/>
                <a:gd name="connsiteX2" fmla="*/ 3637 w 48006"/>
                <a:gd name="connsiteY2" fmla="*/ 6678 h 46946"/>
                <a:gd name="connsiteX3" fmla="*/ 37928 w 48006"/>
                <a:gd name="connsiteY3" fmla="*/ 6678 h 46946"/>
                <a:gd name="connsiteX4" fmla="*/ 37928 w 48006"/>
                <a:gd name="connsiteY4" fmla="*/ 40016 h 46946"/>
                <a:gd name="connsiteX5" fmla="*/ 10495 w 48006"/>
                <a:gd name="connsiteY5" fmla="*/ 34110 h 46946"/>
                <a:gd name="connsiteX6" fmla="*/ 20782 w 48006"/>
                <a:gd name="connsiteY6" fmla="*/ 38206 h 46946"/>
                <a:gd name="connsiteX7" fmla="*/ 31165 w 48006"/>
                <a:gd name="connsiteY7" fmla="*/ 34110 h 46946"/>
                <a:gd name="connsiteX8" fmla="*/ 35165 w 48006"/>
                <a:gd name="connsiteY8" fmla="*/ 23347 h 46946"/>
                <a:gd name="connsiteX9" fmla="*/ 31165 w 48006"/>
                <a:gd name="connsiteY9" fmla="*/ 12584 h 46946"/>
                <a:gd name="connsiteX10" fmla="*/ 20782 w 48006"/>
                <a:gd name="connsiteY10" fmla="*/ 8393 h 46946"/>
                <a:gd name="connsiteX11" fmla="*/ 10495 w 48006"/>
                <a:gd name="connsiteY11" fmla="*/ 12584 h 46946"/>
                <a:gd name="connsiteX12" fmla="*/ 6400 w 48006"/>
                <a:gd name="connsiteY12" fmla="*/ 23347 h 46946"/>
                <a:gd name="connsiteX13" fmla="*/ 10495 w 48006"/>
                <a:gd name="connsiteY13"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006" h="46946">
                  <a:moveTo>
                    <a:pt x="37928" y="40016"/>
                  </a:moveTo>
                  <a:cubicBezTo>
                    <a:pt x="28308" y="49016"/>
                    <a:pt x="13257" y="49016"/>
                    <a:pt x="3637" y="40016"/>
                  </a:cubicBezTo>
                  <a:cubicBezTo>
                    <a:pt x="-5507" y="30776"/>
                    <a:pt x="-5507" y="15917"/>
                    <a:pt x="3637" y="6678"/>
                  </a:cubicBezTo>
                  <a:cubicBezTo>
                    <a:pt x="13257" y="-2466"/>
                    <a:pt x="28308" y="-2466"/>
                    <a:pt x="37928" y="6678"/>
                  </a:cubicBezTo>
                  <a:cubicBezTo>
                    <a:pt x="47071" y="15917"/>
                    <a:pt x="47071" y="30776"/>
                    <a:pt x="37928" y="40016"/>
                  </a:cubicBezTo>
                  <a:close/>
                  <a:moveTo>
                    <a:pt x="10495" y="34110"/>
                  </a:moveTo>
                  <a:cubicBezTo>
                    <a:pt x="13162" y="36872"/>
                    <a:pt x="16973" y="38358"/>
                    <a:pt x="20782" y="38206"/>
                  </a:cubicBezTo>
                  <a:cubicBezTo>
                    <a:pt x="24687" y="38339"/>
                    <a:pt x="28403" y="36853"/>
                    <a:pt x="31165" y="34110"/>
                  </a:cubicBezTo>
                  <a:cubicBezTo>
                    <a:pt x="33830" y="31195"/>
                    <a:pt x="35261" y="27319"/>
                    <a:pt x="35165" y="23347"/>
                  </a:cubicBezTo>
                  <a:cubicBezTo>
                    <a:pt x="35356" y="19365"/>
                    <a:pt x="33926" y="15489"/>
                    <a:pt x="31165" y="12584"/>
                  </a:cubicBezTo>
                  <a:cubicBezTo>
                    <a:pt x="28403" y="9812"/>
                    <a:pt x="24687" y="8297"/>
                    <a:pt x="20782" y="8393"/>
                  </a:cubicBezTo>
                  <a:cubicBezTo>
                    <a:pt x="16878" y="8278"/>
                    <a:pt x="13162" y="9802"/>
                    <a:pt x="10495" y="12584"/>
                  </a:cubicBezTo>
                  <a:cubicBezTo>
                    <a:pt x="7732" y="15441"/>
                    <a:pt x="6209" y="19346"/>
                    <a:pt x="6400" y="23347"/>
                  </a:cubicBezTo>
                  <a:cubicBezTo>
                    <a:pt x="6209" y="27337"/>
                    <a:pt x="7732" y="31224"/>
                    <a:pt x="10495" y="34110"/>
                  </a:cubicBezTo>
                  <a:close/>
                </a:path>
              </a:pathLst>
            </a:custGeom>
            <a:solidFill>
              <a:srgbClr val="6D6E71"/>
            </a:solidFill>
            <a:ln w="9525" cap="flat">
              <a:noFill/>
              <a:prstDash val="solid"/>
              <a:miter/>
            </a:ln>
          </p:spPr>
          <p:txBody>
            <a:bodyPr rtlCol="0" anchor="ctr"/>
            <a:lstStyle/>
            <a:p>
              <a:endParaRPr lang="en-US"/>
            </a:p>
          </p:txBody>
        </p:sp>
        <p:sp>
          <p:nvSpPr>
            <p:cNvPr id="557" name="Freeform: Shape 556">
              <a:extLst>
                <a:ext uri="{FF2B5EF4-FFF2-40B4-BE49-F238E27FC236}">
                  <a16:creationId xmlns:a16="http://schemas.microsoft.com/office/drawing/2014/main" id="{1ABCD0E7-3096-4B67-83C3-F8E307C0B087}"/>
                </a:ext>
              </a:extLst>
            </p:cNvPr>
            <p:cNvSpPr/>
            <p:nvPr/>
          </p:nvSpPr>
          <p:spPr>
            <a:xfrm>
              <a:off x="6973313" y="5830127"/>
              <a:ext cx="105039" cy="66713"/>
            </a:xfrm>
            <a:custGeom>
              <a:avLst/>
              <a:gdLst>
                <a:gd name="connsiteX0" fmla="*/ 6304 w 73563"/>
                <a:gd name="connsiteY0" fmla="*/ 21492 h 46722"/>
                <a:gd name="connsiteX1" fmla="*/ 6304 w 73563"/>
                <a:gd name="connsiteY1" fmla="*/ 46162 h 46722"/>
                <a:gd name="connsiteX2" fmla="*/ -3221 w 73563"/>
                <a:gd name="connsiteY2" fmla="*/ 46162 h 46722"/>
                <a:gd name="connsiteX3" fmla="*/ -3221 w 73563"/>
                <a:gd name="connsiteY3" fmla="*/ 537 h 46722"/>
                <a:gd name="connsiteX4" fmla="*/ 6304 w 73563"/>
                <a:gd name="connsiteY4" fmla="*/ 537 h 46722"/>
                <a:gd name="connsiteX5" fmla="*/ 6304 w 73563"/>
                <a:gd name="connsiteY5" fmla="*/ 8919 h 46722"/>
                <a:gd name="connsiteX6" fmla="*/ 12592 w 73563"/>
                <a:gd name="connsiteY6" fmla="*/ 2251 h 46722"/>
                <a:gd name="connsiteX7" fmla="*/ 21545 w 73563"/>
                <a:gd name="connsiteY7" fmla="*/ -130 h 46722"/>
                <a:gd name="connsiteX8" fmla="*/ 36214 w 73563"/>
                <a:gd name="connsiteY8" fmla="*/ 8824 h 46722"/>
                <a:gd name="connsiteX9" fmla="*/ 53073 w 73563"/>
                <a:gd name="connsiteY9" fmla="*/ -130 h 46722"/>
                <a:gd name="connsiteX10" fmla="*/ 65549 w 73563"/>
                <a:gd name="connsiteY10" fmla="*/ 4537 h 46722"/>
                <a:gd name="connsiteX11" fmla="*/ 70312 w 73563"/>
                <a:gd name="connsiteY11" fmla="*/ 18253 h 46722"/>
                <a:gd name="connsiteX12" fmla="*/ 70312 w 73563"/>
                <a:gd name="connsiteY12" fmla="*/ 46162 h 46722"/>
                <a:gd name="connsiteX13" fmla="*/ 60787 w 73563"/>
                <a:gd name="connsiteY13" fmla="*/ 46162 h 46722"/>
                <a:gd name="connsiteX14" fmla="*/ 60787 w 73563"/>
                <a:gd name="connsiteY14" fmla="*/ 21111 h 46722"/>
                <a:gd name="connsiteX15" fmla="*/ 50311 w 73563"/>
                <a:gd name="connsiteY15" fmla="*/ 8538 h 46722"/>
                <a:gd name="connsiteX16" fmla="*/ 41832 w 73563"/>
                <a:gd name="connsiteY16" fmla="*/ 11681 h 46722"/>
                <a:gd name="connsiteX17" fmla="*/ 38023 w 73563"/>
                <a:gd name="connsiteY17" fmla="*/ 21206 h 46722"/>
                <a:gd name="connsiteX18" fmla="*/ 38023 w 73563"/>
                <a:gd name="connsiteY18" fmla="*/ 46543 h 46722"/>
                <a:gd name="connsiteX19" fmla="*/ 28498 w 73563"/>
                <a:gd name="connsiteY19" fmla="*/ 46543 h 46722"/>
                <a:gd name="connsiteX20" fmla="*/ 28498 w 73563"/>
                <a:gd name="connsiteY20" fmla="*/ 21492 h 46722"/>
                <a:gd name="connsiteX21" fmla="*/ 26117 w 73563"/>
                <a:gd name="connsiteY21" fmla="*/ 11967 h 46722"/>
                <a:gd name="connsiteX22" fmla="*/ 18878 w 73563"/>
                <a:gd name="connsiteY22" fmla="*/ 8919 h 46722"/>
                <a:gd name="connsiteX23" fmla="*/ 10211 w 73563"/>
                <a:gd name="connsiteY23" fmla="*/ 12253 h 46722"/>
                <a:gd name="connsiteX24" fmla="*/ 6304 w 73563"/>
                <a:gd name="connsiteY24" fmla="*/ 21492 h 4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563" h="46722">
                  <a:moveTo>
                    <a:pt x="6304" y="21492"/>
                  </a:moveTo>
                  <a:lnTo>
                    <a:pt x="6304" y="46162"/>
                  </a:lnTo>
                  <a:lnTo>
                    <a:pt x="-3221" y="46162"/>
                  </a:lnTo>
                  <a:lnTo>
                    <a:pt x="-3221" y="537"/>
                  </a:lnTo>
                  <a:lnTo>
                    <a:pt x="6304" y="537"/>
                  </a:lnTo>
                  <a:lnTo>
                    <a:pt x="6304" y="8919"/>
                  </a:lnTo>
                  <a:cubicBezTo>
                    <a:pt x="7639" y="6099"/>
                    <a:pt x="9830" y="3776"/>
                    <a:pt x="12592" y="2251"/>
                  </a:cubicBezTo>
                  <a:cubicBezTo>
                    <a:pt x="15259" y="652"/>
                    <a:pt x="18401" y="-168"/>
                    <a:pt x="21545" y="-130"/>
                  </a:cubicBezTo>
                  <a:cubicBezTo>
                    <a:pt x="27831" y="-654"/>
                    <a:pt x="33833" y="2966"/>
                    <a:pt x="36214" y="8824"/>
                  </a:cubicBezTo>
                  <a:cubicBezTo>
                    <a:pt x="40023" y="3214"/>
                    <a:pt x="46309" y="-139"/>
                    <a:pt x="53073" y="-130"/>
                  </a:cubicBezTo>
                  <a:cubicBezTo>
                    <a:pt x="57645" y="-330"/>
                    <a:pt x="62217" y="1356"/>
                    <a:pt x="65549" y="4537"/>
                  </a:cubicBezTo>
                  <a:cubicBezTo>
                    <a:pt x="68884" y="8300"/>
                    <a:pt x="70598" y="13234"/>
                    <a:pt x="70312" y="18253"/>
                  </a:cubicBezTo>
                  <a:lnTo>
                    <a:pt x="70312" y="46162"/>
                  </a:lnTo>
                  <a:lnTo>
                    <a:pt x="60787" y="46162"/>
                  </a:lnTo>
                  <a:lnTo>
                    <a:pt x="60787" y="21111"/>
                  </a:lnTo>
                  <a:cubicBezTo>
                    <a:pt x="60787" y="12729"/>
                    <a:pt x="57264" y="8538"/>
                    <a:pt x="50311" y="8538"/>
                  </a:cubicBezTo>
                  <a:cubicBezTo>
                    <a:pt x="47167" y="8491"/>
                    <a:pt x="44214" y="9614"/>
                    <a:pt x="41832" y="11681"/>
                  </a:cubicBezTo>
                  <a:cubicBezTo>
                    <a:pt x="39165" y="14101"/>
                    <a:pt x="37737" y="17616"/>
                    <a:pt x="38023" y="21206"/>
                  </a:cubicBezTo>
                  <a:lnTo>
                    <a:pt x="38023" y="46543"/>
                  </a:lnTo>
                  <a:lnTo>
                    <a:pt x="28498" y="46543"/>
                  </a:lnTo>
                  <a:lnTo>
                    <a:pt x="28498" y="21492"/>
                  </a:lnTo>
                  <a:cubicBezTo>
                    <a:pt x="28784" y="18139"/>
                    <a:pt x="27926" y="14796"/>
                    <a:pt x="26117" y="11967"/>
                  </a:cubicBezTo>
                  <a:cubicBezTo>
                    <a:pt x="24308" y="9824"/>
                    <a:pt x="21640" y="8691"/>
                    <a:pt x="18878" y="8919"/>
                  </a:cubicBezTo>
                  <a:cubicBezTo>
                    <a:pt x="15639" y="8891"/>
                    <a:pt x="12592" y="10081"/>
                    <a:pt x="10211" y="12253"/>
                  </a:cubicBezTo>
                  <a:cubicBezTo>
                    <a:pt x="7639" y="14624"/>
                    <a:pt x="6209" y="17996"/>
                    <a:pt x="6304" y="21492"/>
                  </a:cubicBezTo>
                  <a:close/>
                </a:path>
              </a:pathLst>
            </a:custGeom>
            <a:solidFill>
              <a:srgbClr val="6D6E71"/>
            </a:solidFill>
            <a:ln w="9525" cap="flat">
              <a:noFill/>
              <a:prstDash val="solid"/>
              <a:miter/>
            </a:ln>
          </p:spPr>
          <p:txBody>
            <a:bodyPr rtlCol="0" anchor="ctr"/>
            <a:lstStyle/>
            <a:p>
              <a:endParaRPr lang="en-US"/>
            </a:p>
          </p:txBody>
        </p:sp>
        <p:sp>
          <p:nvSpPr>
            <p:cNvPr id="558" name="Freeform: Shape 557">
              <a:extLst>
                <a:ext uri="{FF2B5EF4-FFF2-40B4-BE49-F238E27FC236}">
                  <a16:creationId xmlns:a16="http://schemas.microsoft.com/office/drawing/2014/main" id="{32A0C9B9-8347-4D1D-AB65-E336DD369F9E}"/>
                </a:ext>
              </a:extLst>
            </p:cNvPr>
            <p:cNvSpPr/>
            <p:nvPr/>
          </p:nvSpPr>
          <p:spPr>
            <a:xfrm>
              <a:off x="7093511" y="5830190"/>
              <a:ext cx="64803" cy="67073"/>
            </a:xfrm>
            <a:custGeom>
              <a:avLst/>
              <a:gdLst>
                <a:gd name="connsiteX0" fmla="*/ 41950 w 45384"/>
                <a:gd name="connsiteY0" fmla="*/ 27543 h 46974"/>
                <a:gd name="connsiteX1" fmla="*/ 6231 w 45384"/>
                <a:gd name="connsiteY1" fmla="*/ 27543 h 46974"/>
                <a:gd name="connsiteX2" fmla="*/ 10803 w 45384"/>
                <a:gd name="connsiteY2" fmla="*/ 35544 h 46974"/>
                <a:gd name="connsiteX3" fmla="*/ 33474 w 45384"/>
                <a:gd name="connsiteY3" fmla="*/ 33163 h 46974"/>
                <a:gd name="connsiteX4" fmla="*/ 38901 w 45384"/>
                <a:gd name="connsiteY4" fmla="*/ 39164 h 46974"/>
                <a:gd name="connsiteX5" fmla="*/ 19851 w 45384"/>
                <a:gd name="connsiteY5" fmla="*/ 46784 h 46974"/>
                <a:gd name="connsiteX6" fmla="*/ -3199 w 45384"/>
                <a:gd name="connsiteY6" fmla="*/ 24905 h 46974"/>
                <a:gd name="connsiteX7" fmla="*/ -3199 w 45384"/>
                <a:gd name="connsiteY7" fmla="*/ 23257 h 46974"/>
                <a:gd name="connsiteX8" fmla="*/ 3659 w 45384"/>
                <a:gd name="connsiteY8" fmla="*/ 6207 h 46974"/>
                <a:gd name="connsiteX9" fmla="*/ 19851 w 45384"/>
                <a:gd name="connsiteY9" fmla="*/ -175 h 46974"/>
                <a:gd name="connsiteX10" fmla="*/ 35664 w 45384"/>
                <a:gd name="connsiteY10" fmla="*/ 5445 h 46974"/>
                <a:gd name="connsiteX11" fmla="*/ 42141 w 45384"/>
                <a:gd name="connsiteY11" fmla="*/ 20876 h 46974"/>
                <a:gd name="connsiteX12" fmla="*/ 6231 w 45384"/>
                <a:gd name="connsiteY12" fmla="*/ 19923 h 46974"/>
                <a:gd name="connsiteX13" fmla="*/ 32425 w 45384"/>
                <a:gd name="connsiteY13" fmla="*/ 19923 h 46974"/>
                <a:gd name="connsiteX14" fmla="*/ 28804 w 45384"/>
                <a:gd name="connsiteY14" fmla="*/ 11160 h 46974"/>
                <a:gd name="connsiteX15" fmla="*/ 19947 w 45384"/>
                <a:gd name="connsiteY15" fmla="*/ 8017 h 46974"/>
                <a:gd name="connsiteX16" fmla="*/ 10422 w 45384"/>
                <a:gd name="connsiteY16" fmla="*/ 11256 h 46974"/>
                <a:gd name="connsiteX17" fmla="*/ 6231 w 45384"/>
                <a:gd name="connsiteY17" fmla="*/ 19542 h 4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84" h="46974">
                  <a:moveTo>
                    <a:pt x="41950" y="27543"/>
                  </a:moveTo>
                  <a:lnTo>
                    <a:pt x="6231" y="27543"/>
                  </a:lnTo>
                  <a:cubicBezTo>
                    <a:pt x="6422" y="30772"/>
                    <a:pt x="8136" y="33715"/>
                    <a:pt x="10803" y="35544"/>
                  </a:cubicBezTo>
                  <a:cubicBezTo>
                    <a:pt x="17947" y="40402"/>
                    <a:pt x="27472" y="39392"/>
                    <a:pt x="33474" y="33163"/>
                  </a:cubicBezTo>
                  <a:lnTo>
                    <a:pt x="38901" y="39164"/>
                  </a:lnTo>
                  <a:cubicBezTo>
                    <a:pt x="33853" y="44241"/>
                    <a:pt x="26995" y="46993"/>
                    <a:pt x="19851" y="46784"/>
                  </a:cubicBezTo>
                  <a:cubicBezTo>
                    <a:pt x="7468" y="47117"/>
                    <a:pt x="-2912" y="37316"/>
                    <a:pt x="-3199" y="24905"/>
                  </a:cubicBezTo>
                  <a:cubicBezTo>
                    <a:pt x="-3199" y="24362"/>
                    <a:pt x="-3199" y="23809"/>
                    <a:pt x="-3199" y="23257"/>
                  </a:cubicBezTo>
                  <a:cubicBezTo>
                    <a:pt x="-3485" y="16846"/>
                    <a:pt x="-1008" y="10617"/>
                    <a:pt x="3659" y="6207"/>
                  </a:cubicBezTo>
                  <a:cubicBezTo>
                    <a:pt x="8040" y="2026"/>
                    <a:pt x="13852" y="-270"/>
                    <a:pt x="19851" y="-175"/>
                  </a:cubicBezTo>
                  <a:cubicBezTo>
                    <a:pt x="25663" y="-298"/>
                    <a:pt x="31281" y="1702"/>
                    <a:pt x="35664" y="5445"/>
                  </a:cubicBezTo>
                  <a:cubicBezTo>
                    <a:pt x="40045" y="9313"/>
                    <a:pt x="42427" y="15008"/>
                    <a:pt x="42141" y="20876"/>
                  </a:cubicBezTo>
                  <a:close/>
                  <a:moveTo>
                    <a:pt x="6231" y="19923"/>
                  </a:moveTo>
                  <a:lnTo>
                    <a:pt x="32425" y="19923"/>
                  </a:lnTo>
                  <a:cubicBezTo>
                    <a:pt x="32616" y="16599"/>
                    <a:pt x="31281" y="13370"/>
                    <a:pt x="28804" y="11160"/>
                  </a:cubicBezTo>
                  <a:cubicBezTo>
                    <a:pt x="26330" y="9036"/>
                    <a:pt x="23186" y="7922"/>
                    <a:pt x="19947" y="8017"/>
                  </a:cubicBezTo>
                  <a:cubicBezTo>
                    <a:pt x="16519" y="8027"/>
                    <a:pt x="13184" y="9160"/>
                    <a:pt x="10422" y="11256"/>
                  </a:cubicBezTo>
                  <a:cubicBezTo>
                    <a:pt x="7850" y="13218"/>
                    <a:pt x="6231" y="16275"/>
                    <a:pt x="6231" y="19542"/>
                  </a:cubicBezTo>
                  <a:close/>
                </a:path>
              </a:pathLst>
            </a:custGeom>
            <a:solidFill>
              <a:srgbClr val="6D6E71"/>
            </a:solidFill>
            <a:ln w="9525" cap="flat">
              <a:noFill/>
              <a:prstDash val="solid"/>
              <a:miter/>
            </a:ln>
          </p:spPr>
          <p:txBody>
            <a:bodyPr rtlCol="0" anchor="ctr"/>
            <a:lstStyle/>
            <a:p>
              <a:endParaRPr lang="en-US"/>
            </a:p>
          </p:txBody>
        </p:sp>
        <p:sp>
          <p:nvSpPr>
            <p:cNvPr id="559" name="Freeform: Shape 558">
              <a:extLst>
                <a:ext uri="{FF2B5EF4-FFF2-40B4-BE49-F238E27FC236}">
                  <a16:creationId xmlns:a16="http://schemas.microsoft.com/office/drawing/2014/main" id="{3F066D87-BD9F-4D9B-A0D7-8ACA6A3B4747}"/>
                </a:ext>
              </a:extLst>
            </p:cNvPr>
            <p:cNvSpPr/>
            <p:nvPr/>
          </p:nvSpPr>
          <p:spPr>
            <a:xfrm>
              <a:off x="7201802" y="5803808"/>
              <a:ext cx="45289" cy="92761"/>
            </a:xfrm>
            <a:custGeom>
              <a:avLst/>
              <a:gdLst>
                <a:gd name="connsiteX0" fmla="*/ 12020 w 31718"/>
                <a:gd name="connsiteY0" fmla="*/ 15254 h 64964"/>
                <a:gd name="connsiteX1" fmla="*/ 12020 w 31718"/>
                <a:gd name="connsiteY1" fmla="*/ 18969 h 64964"/>
                <a:gd name="connsiteX2" fmla="*/ 24022 w 31718"/>
                <a:gd name="connsiteY2" fmla="*/ 18969 h 64964"/>
                <a:gd name="connsiteX3" fmla="*/ 24022 w 31718"/>
                <a:gd name="connsiteY3" fmla="*/ 26684 h 64964"/>
                <a:gd name="connsiteX4" fmla="*/ 12020 w 31718"/>
                <a:gd name="connsiteY4" fmla="*/ 26684 h 64964"/>
                <a:gd name="connsiteX5" fmla="*/ 12020 w 31718"/>
                <a:gd name="connsiteY5" fmla="*/ 64784 h 64964"/>
                <a:gd name="connsiteX6" fmla="*/ 2495 w 31718"/>
                <a:gd name="connsiteY6" fmla="*/ 64784 h 64964"/>
                <a:gd name="connsiteX7" fmla="*/ 2495 w 31718"/>
                <a:gd name="connsiteY7" fmla="*/ 26684 h 64964"/>
                <a:gd name="connsiteX8" fmla="*/ -3221 w 31718"/>
                <a:gd name="connsiteY8" fmla="*/ 26684 h 64964"/>
                <a:gd name="connsiteX9" fmla="*/ -3221 w 31718"/>
                <a:gd name="connsiteY9" fmla="*/ 18969 h 64964"/>
                <a:gd name="connsiteX10" fmla="*/ 2495 w 31718"/>
                <a:gd name="connsiteY10" fmla="*/ 18969 h 64964"/>
                <a:gd name="connsiteX11" fmla="*/ 2495 w 31718"/>
                <a:gd name="connsiteY11" fmla="*/ 15445 h 64964"/>
                <a:gd name="connsiteX12" fmla="*/ 6876 w 31718"/>
                <a:gd name="connsiteY12" fmla="*/ 4014 h 64964"/>
                <a:gd name="connsiteX13" fmla="*/ 17257 w 31718"/>
                <a:gd name="connsiteY13" fmla="*/ -177 h 64964"/>
                <a:gd name="connsiteX14" fmla="*/ 28498 w 31718"/>
                <a:gd name="connsiteY14" fmla="*/ 4300 h 64964"/>
                <a:gd name="connsiteX15" fmla="*/ 24496 w 31718"/>
                <a:gd name="connsiteY15" fmla="*/ 11063 h 64964"/>
                <a:gd name="connsiteX16" fmla="*/ 18592 w 31718"/>
                <a:gd name="connsiteY16" fmla="*/ 8110 h 64964"/>
                <a:gd name="connsiteX17" fmla="*/ 13829 w 31718"/>
                <a:gd name="connsiteY17" fmla="*/ 10015 h 64964"/>
                <a:gd name="connsiteX18" fmla="*/ 12020 w 31718"/>
                <a:gd name="connsiteY18" fmla="*/ 15254 h 6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4964">
                  <a:moveTo>
                    <a:pt x="12020" y="15254"/>
                  </a:moveTo>
                  <a:lnTo>
                    <a:pt x="12020" y="18969"/>
                  </a:lnTo>
                  <a:lnTo>
                    <a:pt x="24022" y="18969"/>
                  </a:lnTo>
                  <a:lnTo>
                    <a:pt x="24022" y="26684"/>
                  </a:lnTo>
                  <a:lnTo>
                    <a:pt x="12020" y="26684"/>
                  </a:lnTo>
                  <a:lnTo>
                    <a:pt x="12020" y="64784"/>
                  </a:lnTo>
                  <a:lnTo>
                    <a:pt x="2495" y="64784"/>
                  </a:lnTo>
                  <a:lnTo>
                    <a:pt x="2495" y="26684"/>
                  </a:lnTo>
                  <a:lnTo>
                    <a:pt x="-3221" y="26684"/>
                  </a:lnTo>
                  <a:lnTo>
                    <a:pt x="-3221" y="18969"/>
                  </a:lnTo>
                  <a:lnTo>
                    <a:pt x="2495" y="18969"/>
                  </a:lnTo>
                  <a:lnTo>
                    <a:pt x="2495" y="15445"/>
                  </a:lnTo>
                  <a:cubicBezTo>
                    <a:pt x="2304" y="11187"/>
                    <a:pt x="3828" y="7034"/>
                    <a:pt x="6876" y="4014"/>
                  </a:cubicBezTo>
                  <a:cubicBezTo>
                    <a:pt x="9639" y="1252"/>
                    <a:pt x="13353" y="-262"/>
                    <a:pt x="17257" y="-177"/>
                  </a:cubicBezTo>
                  <a:cubicBezTo>
                    <a:pt x="21450" y="-129"/>
                    <a:pt x="25450" y="1472"/>
                    <a:pt x="28498" y="4300"/>
                  </a:cubicBezTo>
                  <a:lnTo>
                    <a:pt x="24496" y="11063"/>
                  </a:lnTo>
                  <a:cubicBezTo>
                    <a:pt x="23068" y="9263"/>
                    <a:pt x="20878" y="8186"/>
                    <a:pt x="18592" y="8110"/>
                  </a:cubicBezTo>
                  <a:cubicBezTo>
                    <a:pt x="16783" y="8025"/>
                    <a:pt x="15066" y="8720"/>
                    <a:pt x="13829" y="10015"/>
                  </a:cubicBezTo>
                  <a:cubicBezTo>
                    <a:pt x="12590" y="11473"/>
                    <a:pt x="11925" y="13339"/>
                    <a:pt x="12020" y="15254"/>
                  </a:cubicBezTo>
                  <a:close/>
                </a:path>
              </a:pathLst>
            </a:custGeom>
            <a:solidFill>
              <a:srgbClr val="6D6E71"/>
            </a:solidFill>
            <a:ln w="9525" cap="flat">
              <a:noFill/>
              <a:prstDash val="solid"/>
              <a:miter/>
            </a:ln>
          </p:spPr>
          <p:txBody>
            <a:bodyPr rtlCol="0" anchor="ctr"/>
            <a:lstStyle/>
            <a:p>
              <a:endParaRPr lang="en-US"/>
            </a:p>
          </p:txBody>
        </p:sp>
        <p:sp>
          <p:nvSpPr>
            <p:cNvPr id="560" name="Freeform: Shape 559">
              <a:extLst>
                <a:ext uri="{FF2B5EF4-FFF2-40B4-BE49-F238E27FC236}">
                  <a16:creationId xmlns:a16="http://schemas.microsoft.com/office/drawing/2014/main" id="{514229FF-9666-4FC0-B778-3685E561CC23}"/>
                </a:ext>
              </a:extLst>
            </p:cNvPr>
            <p:cNvSpPr/>
            <p:nvPr/>
          </p:nvSpPr>
          <p:spPr>
            <a:xfrm>
              <a:off x="7248588" y="5830198"/>
              <a:ext cx="68547" cy="67033"/>
            </a:xfrm>
            <a:custGeom>
              <a:avLst/>
              <a:gdLst>
                <a:gd name="connsiteX0" fmla="*/ 37928 w 48006"/>
                <a:gd name="connsiteY0" fmla="*/ 40016 h 46946"/>
                <a:gd name="connsiteX1" fmla="*/ 3637 w 48006"/>
                <a:gd name="connsiteY1" fmla="*/ 40016 h 46946"/>
                <a:gd name="connsiteX2" fmla="*/ 3637 w 48006"/>
                <a:gd name="connsiteY2" fmla="*/ 6678 h 46946"/>
                <a:gd name="connsiteX3" fmla="*/ 37928 w 48006"/>
                <a:gd name="connsiteY3" fmla="*/ 6678 h 46946"/>
                <a:gd name="connsiteX4" fmla="*/ 37928 w 48006"/>
                <a:gd name="connsiteY4" fmla="*/ 40016 h 46946"/>
                <a:gd name="connsiteX5" fmla="*/ 10497 w 48006"/>
                <a:gd name="connsiteY5" fmla="*/ 34110 h 46946"/>
                <a:gd name="connsiteX6" fmla="*/ 20782 w 48006"/>
                <a:gd name="connsiteY6" fmla="*/ 38206 h 46946"/>
                <a:gd name="connsiteX7" fmla="*/ 31165 w 48006"/>
                <a:gd name="connsiteY7" fmla="*/ 34110 h 46946"/>
                <a:gd name="connsiteX8" fmla="*/ 35261 w 48006"/>
                <a:gd name="connsiteY8" fmla="*/ 23347 h 46946"/>
                <a:gd name="connsiteX9" fmla="*/ 31165 w 48006"/>
                <a:gd name="connsiteY9" fmla="*/ 12584 h 46946"/>
                <a:gd name="connsiteX10" fmla="*/ 20782 w 48006"/>
                <a:gd name="connsiteY10" fmla="*/ 8393 h 46946"/>
                <a:gd name="connsiteX11" fmla="*/ 10497 w 48006"/>
                <a:gd name="connsiteY11" fmla="*/ 12584 h 46946"/>
                <a:gd name="connsiteX12" fmla="*/ 6400 w 48006"/>
                <a:gd name="connsiteY12" fmla="*/ 23347 h 46946"/>
                <a:gd name="connsiteX13" fmla="*/ 10497 w 48006"/>
                <a:gd name="connsiteY13"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006" h="46946">
                  <a:moveTo>
                    <a:pt x="37928" y="40016"/>
                  </a:moveTo>
                  <a:cubicBezTo>
                    <a:pt x="28308" y="49016"/>
                    <a:pt x="13257" y="49016"/>
                    <a:pt x="3637" y="40016"/>
                  </a:cubicBezTo>
                  <a:cubicBezTo>
                    <a:pt x="-5507" y="30776"/>
                    <a:pt x="-5507" y="15917"/>
                    <a:pt x="3637" y="6678"/>
                  </a:cubicBezTo>
                  <a:cubicBezTo>
                    <a:pt x="13257" y="-2466"/>
                    <a:pt x="28308" y="-2466"/>
                    <a:pt x="37928" y="6678"/>
                  </a:cubicBezTo>
                  <a:cubicBezTo>
                    <a:pt x="47071" y="15917"/>
                    <a:pt x="47071" y="30776"/>
                    <a:pt x="37928" y="40016"/>
                  </a:cubicBezTo>
                  <a:close/>
                  <a:moveTo>
                    <a:pt x="10497" y="34110"/>
                  </a:moveTo>
                  <a:cubicBezTo>
                    <a:pt x="13162" y="36853"/>
                    <a:pt x="16973" y="38339"/>
                    <a:pt x="20782" y="38206"/>
                  </a:cubicBezTo>
                  <a:cubicBezTo>
                    <a:pt x="24689" y="38339"/>
                    <a:pt x="28403" y="36853"/>
                    <a:pt x="31165" y="34110"/>
                  </a:cubicBezTo>
                  <a:cubicBezTo>
                    <a:pt x="33928" y="31205"/>
                    <a:pt x="35356" y="27337"/>
                    <a:pt x="35261" y="23347"/>
                  </a:cubicBezTo>
                  <a:cubicBezTo>
                    <a:pt x="35451" y="19356"/>
                    <a:pt x="33928" y="15469"/>
                    <a:pt x="31165" y="12584"/>
                  </a:cubicBezTo>
                  <a:cubicBezTo>
                    <a:pt x="28403" y="9812"/>
                    <a:pt x="24689" y="8297"/>
                    <a:pt x="20782" y="8393"/>
                  </a:cubicBezTo>
                  <a:cubicBezTo>
                    <a:pt x="16878" y="8287"/>
                    <a:pt x="13162" y="9812"/>
                    <a:pt x="10497" y="12584"/>
                  </a:cubicBezTo>
                  <a:cubicBezTo>
                    <a:pt x="7734" y="15441"/>
                    <a:pt x="6209" y="19346"/>
                    <a:pt x="6400" y="23347"/>
                  </a:cubicBezTo>
                  <a:cubicBezTo>
                    <a:pt x="6209" y="27337"/>
                    <a:pt x="7734" y="31224"/>
                    <a:pt x="10497" y="34110"/>
                  </a:cubicBezTo>
                  <a:close/>
                </a:path>
              </a:pathLst>
            </a:custGeom>
            <a:solidFill>
              <a:srgbClr val="6D6E71"/>
            </a:solidFill>
            <a:ln w="9525" cap="flat">
              <a:noFill/>
              <a:prstDash val="solid"/>
              <a:miter/>
            </a:ln>
          </p:spPr>
          <p:txBody>
            <a:bodyPr rtlCol="0" anchor="ctr"/>
            <a:lstStyle/>
            <a:p>
              <a:endParaRPr lang="en-US"/>
            </a:p>
          </p:txBody>
        </p:sp>
        <p:sp>
          <p:nvSpPr>
            <p:cNvPr id="561" name="Freeform: Shape 560">
              <a:extLst>
                <a:ext uri="{FF2B5EF4-FFF2-40B4-BE49-F238E27FC236}">
                  <a16:creationId xmlns:a16="http://schemas.microsoft.com/office/drawing/2014/main" id="{940E9B1D-64FC-4D24-A09B-DE43A0366BC6}"/>
                </a:ext>
              </a:extLst>
            </p:cNvPr>
            <p:cNvSpPr/>
            <p:nvPr/>
          </p:nvSpPr>
          <p:spPr>
            <a:xfrm>
              <a:off x="7332914" y="5830741"/>
              <a:ext cx="34542" cy="65554"/>
            </a:xfrm>
            <a:custGeom>
              <a:avLst/>
              <a:gdLst>
                <a:gd name="connsiteX0" fmla="*/ 20592 w 24191"/>
                <a:gd name="connsiteY0" fmla="*/ 9631 h 45910"/>
                <a:gd name="connsiteX1" fmla="*/ 9827 w 24191"/>
                <a:gd name="connsiteY1" fmla="*/ 14203 h 45910"/>
                <a:gd name="connsiteX2" fmla="*/ 6304 w 24191"/>
                <a:gd name="connsiteY2" fmla="*/ 26681 h 45910"/>
                <a:gd name="connsiteX3" fmla="*/ 6304 w 24191"/>
                <a:gd name="connsiteY3" fmla="*/ 45731 h 45910"/>
                <a:gd name="connsiteX4" fmla="*/ -3221 w 24191"/>
                <a:gd name="connsiteY4" fmla="*/ 45731 h 45910"/>
                <a:gd name="connsiteX5" fmla="*/ -3221 w 24191"/>
                <a:gd name="connsiteY5" fmla="*/ 106 h 45910"/>
                <a:gd name="connsiteX6" fmla="*/ 6304 w 24191"/>
                <a:gd name="connsiteY6" fmla="*/ 106 h 45910"/>
                <a:gd name="connsiteX7" fmla="*/ 6304 w 24191"/>
                <a:gd name="connsiteY7" fmla="*/ 9631 h 45910"/>
                <a:gd name="connsiteX8" fmla="*/ 12590 w 24191"/>
                <a:gd name="connsiteY8" fmla="*/ 2678 h 45910"/>
                <a:gd name="connsiteX9" fmla="*/ 20971 w 24191"/>
                <a:gd name="connsiteY9" fmla="*/ -180 h 45910"/>
                <a:gd name="connsiteX10" fmla="*/ 20971 w 24191"/>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1" h="45910">
                  <a:moveTo>
                    <a:pt x="20592" y="9631"/>
                  </a:moveTo>
                  <a:cubicBezTo>
                    <a:pt x="16494" y="9355"/>
                    <a:pt x="12495" y="11050"/>
                    <a:pt x="9827" y="14203"/>
                  </a:cubicBezTo>
                  <a:cubicBezTo>
                    <a:pt x="7255" y="17851"/>
                    <a:pt x="6018" y="22242"/>
                    <a:pt x="6304" y="26681"/>
                  </a:cubicBezTo>
                  <a:lnTo>
                    <a:pt x="6304" y="45731"/>
                  </a:lnTo>
                  <a:lnTo>
                    <a:pt x="-3221" y="45731"/>
                  </a:lnTo>
                  <a:lnTo>
                    <a:pt x="-3221" y="106"/>
                  </a:lnTo>
                  <a:lnTo>
                    <a:pt x="6304" y="106"/>
                  </a:lnTo>
                  <a:lnTo>
                    <a:pt x="6304" y="9631"/>
                  </a:lnTo>
                  <a:cubicBezTo>
                    <a:pt x="7827" y="6850"/>
                    <a:pt x="10018" y="4469"/>
                    <a:pt x="12590" y="2678"/>
                  </a:cubicBezTo>
                  <a:cubicBezTo>
                    <a:pt x="15066" y="934"/>
                    <a:pt x="17924" y="-65"/>
                    <a:pt x="20971" y="-180"/>
                  </a:cubicBezTo>
                  <a:lnTo>
                    <a:pt x="20971" y="9345"/>
                  </a:lnTo>
                  <a:close/>
                </a:path>
              </a:pathLst>
            </a:custGeom>
            <a:solidFill>
              <a:srgbClr val="6D6E71"/>
            </a:solidFill>
            <a:ln w="9525" cap="flat">
              <a:noFill/>
              <a:prstDash val="solid"/>
              <a:miter/>
            </a:ln>
          </p:spPr>
          <p:txBody>
            <a:bodyPr rtlCol="0" anchor="ctr"/>
            <a:lstStyle/>
            <a:p>
              <a:endParaRPr lang="en-US"/>
            </a:p>
          </p:txBody>
        </p:sp>
        <p:sp>
          <p:nvSpPr>
            <p:cNvPr id="562" name="Freeform: Shape 561">
              <a:extLst>
                <a:ext uri="{FF2B5EF4-FFF2-40B4-BE49-F238E27FC236}">
                  <a16:creationId xmlns:a16="http://schemas.microsoft.com/office/drawing/2014/main" id="{2C17B563-3B13-4EB6-813A-946EAC4622FB}"/>
                </a:ext>
              </a:extLst>
            </p:cNvPr>
            <p:cNvSpPr/>
            <p:nvPr/>
          </p:nvSpPr>
          <p:spPr>
            <a:xfrm>
              <a:off x="7380516" y="5830119"/>
              <a:ext cx="104903" cy="66722"/>
            </a:xfrm>
            <a:custGeom>
              <a:avLst/>
              <a:gdLst>
                <a:gd name="connsiteX0" fmla="*/ 6304 w 73468"/>
                <a:gd name="connsiteY0" fmla="*/ 21497 h 46728"/>
                <a:gd name="connsiteX1" fmla="*/ 6304 w 73468"/>
                <a:gd name="connsiteY1" fmla="*/ 46167 h 46728"/>
                <a:gd name="connsiteX2" fmla="*/ -3221 w 73468"/>
                <a:gd name="connsiteY2" fmla="*/ 46167 h 46728"/>
                <a:gd name="connsiteX3" fmla="*/ -3221 w 73468"/>
                <a:gd name="connsiteY3" fmla="*/ 542 h 46728"/>
                <a:gd name="connsiteX4" fmla="*/ 6304 w 73468"/>
                <a:gd name="connsiteY4" fmla="*/ 542 h 46728"/>
                <a:gd name="connsiteX5" fmla="*/ 6304 w 73468"/>
                <a:gd name="connsiteY5" fmla="*/ 8924 h 46728"/>
                <a:gd name="connsiteX6" fmla="*/ 12495 w 73468"/>
                <a:gd name="connsiteY6" fmla="*/ 2257 h 46728"/>
                <a:gd name="connsiteX7" fmla="*/ 21447 w 73468"/>
                <a:gd name="connsiteY7" fmla="*/ -125 h 46728"/>
                <a:gd name="connsiteX8" fmla="*/ 36116 w 73468"/>
                <a:gd name="connsiteY8" fmla="*/ 8829 h 46728"/>
                <a:gd name="connsiteX9" fmla="*/ 52976 w 73468"/>
                <a:gd name="connsiteY9" fmla="*/ -125 h 46728"/>
                <a:gd name="connsiteX10" fmla="*/ 65454 w 73468"/>
                <a:gd name="connsiteY10" fmla="*/ 4542 h 46728"/>
                <a:gd name="connsiteX11" fmla="*/ 70217 w 73468"/>
                <a:gd name="connsiteY11" fmla="*/ 18258 h 46728"/>
                <a:gd name="connsiteX12" fmla="*/ 70217 w 73468"/>
                <a:gd name="connsiteY12" fmla="*/ 46167 h 46728"/>
                <a:gd name="connsiteX13" fmla="*/ 60692 w 73468"/>
                <a:gd name="connsiteY13" fmla="*/ 46167 h 46728"/>
                <a:gd name="connsiteX14" fmla="*/ 60692 w 73468"/>
                <a:gd name="connsiteY14" fmla="*/ 21116 h 46728"/>
                <a:gd name="connsiteX15" fmla="*/ 50213 w 73468"/>
                <a:gd name="connsiteY15" fmla="*/ 8543 h 46728"/>
                <a:gd name="connsiteX16" fmla="*/ 41737 w 73468"/>
                <a:gd name="connsiteY16" fmla="*/ 11686 h 46728"/>
                <a:gd name="connsiteX17" fmla="*/ 37926 w 73468"/>
                <a:gd name="connsiteY17" fmla="*/ 21211 h 46728"/>
                <a:gd name="connsiteX18" fmla="*/ 37926 w 73468"/>
                <a:gd name="connsiteY18" fmla="*/ 46548 h 46728"/>
                <a:gd name="connsiteX19" fmla="*/ 28401 w 73468"/>
                <a:gd name="connsiteY19" fmla="*/ 46548 h 46728"/>
                <a:gd name="connsiteX20" fmla="*/ 28401 w 73468"/>
                <a:gd name="connsiteY20" fmla="*/ 21497 h 46728"/>
                <a:gd name="connsiteX21" fmla="*/ 26115 w 73468"/>
                <a:gd name="connsiteY21" fmla="*/ 11972 h 46728"/>
                <a:gd name="connsiteX22" fmla="*/ 18780 w 73468"/>
                <a:gd name="connsiteY22" fmla="*/ 8924 h 46728"/>
                <a:gd name="connsiteX23" fmla="*/ 10113 w 73468"/>
                <a:gd name="connsiteY23" fmla="*/ 12258 h 46728"/>
                <a:gd name="connsiteX24" fmla="*/ 6304 w 73468"/>
                <a:gd name="connsiteY24" fmla="*/ 21497 h 46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68" h="46728">
                  <a:moveTo>
                    <a:pt x="6304" y="21497"/>
                  </a:moveTo>
                  <a:lnTo>
                    <a:pt x="6304" y="46167"/>
                  </a:lnTo>
                  <a:lnTo>
                    <a:pt x="-3221" y="46167"/>
                  </a:lnTo>
                  <a:lnTo>
                    <a:pt x="-3221" y="542"/>
                  </a:lnTo>
                  <a:lnTo>
                    <a:pt x="6304" y="542"/>
                  </a:lnTo>
                  <a:lnTo>
                    <a:pt x="6304" y="8924"/>
                  </a:lnTo>
                  <a:cubicBezTo>
                    <a:pt x="7637" y="6114"/>
                    <a:pt x="9827" y="3781"/>
                    <a:pt x="12495" y="2257"/>
                  </a:cubicBezTo>
                  <a:cubicBezTo>
                    <a:pt x="15162" y="657"/>
                    <a:pt x="18303" y="-163"/>
                    <a:pt x="21447" y="-125"/>
                  </a:cubicBezTo>
                  <a:cubicBezTo>
                    <a:pt x="27735" y="-677"/>
                    <a:pt x="33735" y="2952"/>
                    <a:pt x="36116" y="8829"/>
                  </a:cubicBezTo>
                  <a:cubicBezTo>
                    <a:pt x="39925" y="3219"/>
                    <a:pt x="46213" y="-134"/>
                    <a:pt x="52976" y="-125"/>
                  </a:cubicBezTo>
                  <a:cubicBezTo>
                    <a:pt x="57643" y="-344"/>
                    <a:pt x="62119" y="1342"/>
                    <a:pt x="65454" y="4542"/>
                  </a:cubicBezTo>
                  <a:cubicBezTo>
                    <a:pt x="68786" y="8305"/>
                    <a:pt x="70503" y="13239"/>
                    <a:pt x="70217" y="18258"/>
                  </a:cubicBezTo>
                  <a:lnTo>
                    <a:pt x="70217" y="46167"/>
                  </a:lnTo>
                  <a:lnTo>
                    <a:pt x="60692" y="46167"/>
                  </a:lnTo>
                  <a:lnTo>
                    <a:pt x="60692" y="21116"/>
                  </a:lnTo>
                  <a:cubicBezTo>
                    <a:pt x="60692" y="12734"/>
                    <a:pt x="57262" y="8543"/>
                    <a:pt x="50213" y="8543"/>
                  </a:cubicBezTo>
                  <a:cubicBezTo>
                    <a:pt x="47069" y="8496"/>
                    <a:pt x="44023" y="9619"/>
                    <a:pt x="41737" y="11686"/>
                  </a:cubicBezTo>
                  <a:cubicBezTo>
                    <a:pt x="39070" y="14106"/>
                    <a:pt x="37639" y="17621"/>
                    <a:pt x="37926" y="21211"/>
                  </a:cubicBezTo>
                  <a:lnTo>
                    <a:pt x="37926" y="46548"/>
                  </a:lnTo>
                  <a:lnTo>
                    <a:pt x="28401" y="46548"/>
                  </a:lnTo>
                  <a:lnTo>
                    <a:pt x="28401" y="21497"/>
                  </a:lnTo>
                  <a:cubicBezTo>
                    <a:pt x="28687" y="18163"/>
                    <a:pt x="27828" y="14830"/>
                    <a:pt x="26115" y="11972"/>
                  </a:cubicBezTo>
                  <a:cubicBezTo>
                    <a:pt x="24305" y="9829"/>
                    <a:pt x="21543" y="8696"/>
                    <a:pt x="18780" y="8924"/>
                  </a:cubicBezTo>
                  <a:cubicBezTo>
                    <a:pt x="15543" y="8896"/>
                    <a:pt x="12495" y="10086"/>
                    <a:pt x="10113" y="12258"/>
                  </a:cubicBezTo>
                  <a:cubicBezTo>
                    <a:pt x="7637" y="14667"/>
                    <a:pt x="6209" y="18021"/>
                    <a:pt x="6304" y="21497"/>
                  </a:cubicBezTo>
                  <a:close/>
                </a:path>
              </a:pathLst>
            </a:custGeom>
            <a:solidFill>
              <a:srgbClr val="6D6E71"/>
            </a:solidFill>
            <a:ln w="9525" cap="flat">
              <a:noFill/>
              <a:prstDash val="solid"/>
              <a:miter/>
            </a:ln>
          </p:spPr>
          <p:txBody>
            <a:bodyPr rtlCol="0" anchor="ctr"/>
            <a:lstStyle/>
            <a:p>
              <a:endParaRPr lang="en-US"/>
            </a:p>
          </p:txBody>
        </p:sp>
        <p:sp>
          <p:nvSpPr>
            <p:cNvPr id="563" name="Freeform: Shape 562">
              <a:extLst>
                <a:ext uri="{FF2B5EF4-FFF2-40B4-BE49-F238E27FC236}">
                  <a16:creationId xmlns:a16="http://schemas.microsoft.com/office/drawing/2014/main" id="{2FAF583A-F00A-4960-B7C2-B29B04E3C87C}"/>
                </a:ext>
              </a:extLst>
            </p:cNvPr>
            <p:cNvSpPr/>
            <p:nvPr/>
          </p:nvSpPr>
          <p:spPr>
            <a:xfrm>
              <a:off x="7533791" y="5830198"/>
              <a:ext cx="68545" cy="67033"/>
            </a:xfrm>
            <a:custGeom>
              <a:avLst/>
              <a:gdLst>
                <a:gd name="connsiteX0" fmla="*/ 37927 w 48005"/>
                <a:gd name="connsiteY0" fmla="*/ 40016 h 46946"/>
                <a:gd name="connsiteX1" fmla="*/ 3639 w 48005"/>
                <a:gd name="connsiteY1" fmla="*/ 40016 h 46946"/>
                <a:gd name="connsiteX2" fmla="*/ 3639 w 48005"/>
                <a:gd name="connsiteY2" fmla="*/ 6678 h 46946"/>
                <a:gd name="connsiteX3" fmla="*/ 37927 w 48005"/>
                <a:gd name="connsiteY3" fmla="*/ 6678 h 46946"/>
                <a:gd name="connsiteX4" fmla="*/ 37927 w 48005"/>
                <a:gd name="connsiteY4" fmla="*/ 40016 h 46946"/>
                <a:gd name="connsiteX5" fmla="*/ 10401 w 48005"/>
                <a:gd name="connsiteY5" fmla="*/ 34110 h 46946"/>
                <a:gd name="connsiteX6" fmla="*/ 20782 w 48005"/>
                <a:gd name="connsiteY6" fmla="*/ 38206 h 46946"/>
                <a:gd name="connsiteX7" fmla="*/ 31070 w 48005"/>
                <a:gd name="connsiteY7" fmla="*/ 34110 h 46946"/>
                <a:gd name="connsiteX8" fmla="*/ 35165 w 48005"/>
                <a:gd name="connsiteY8" fmla="*/ 23347 h 46946"/>
                <a:gd name="connsiteX9" fmla="*/ 31070 w 48005"/>
                <a:gd name="connsiteY9" fmla="*/ 12584 h 46946"/>
                <a:gd name="connsiteX10" fmla="*/ 20782 w 48005"/>
                <a:gd name="connsiteY10" fmla="*/ 8393 h 46946"/>
                <a:gd name="connsiteX11" fmla="*/ 10401 w 48005"/>
                <a:gd name="connsiteY11" fmla="*/ 12584 h 46946"/>
                <a:gd name="connsiteX12" fmla="*/ 6304 w 48005"/>
                <a:gd name="connsiteY12" fmla="*/ 23347 h 46946"/>
                <a:gd name="connsiteX13" fmla="*/ 10401 w 48005"/>
                <a:gd name="connsiteY13"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005" h="46946">
                  <a:moveTo>
                    <a:pt x="37927" y="40016"/>
                  </a:moveTo>
                  <a:cubicBezTo>
                    <a:pt x="28307" y="49016"/>
                    <a:pt x="13259" y="49016"/>
                    <a:pt x="3639" y="40016"/>
                  </a:cubicBezTo>
                  <a:cubicBezTo>
                    <a:pt x="-5507" y="30776"/>
                    <a:pt x="-5507" y="15917"/>
                    <a:pt x="3639" y="6678"/>
                  </a:cubicBezTo>
                  <a:cubicBezTo>
                    <a:pt x="13259" y="-2466"/>
                    <a:pt x="28307" y="-2466"/>
                    <a:pt x="37927" y="6678"/>
                  </a:cubicBezTo>
                  <a:cubicBezTo>
                    <a:pt x="47071" y="15917"/>
                    <a:pt x="47071" y="30776"/>
                    <a:pt x="37927" y="40016"/>
                  </a:cubicBezTo>
                  <a:close/>
                  <a:moveTo>
                    <a:pt x="10401" y="34110"/>
                  </a:moveTo>
                  <a:cubicBezTo>
                    <a:pt x="13164" y="36853"/>
                    <a:pt x="16877" y="38339"/>
                    <a:pt x="20782" y="38206"/>
                  </a:cubicBezTo>
                  <a:cubicBezTo>
                    <a:pt x="24593" y="38339"/>
                    <a:pt x="28402" y="36853"/>
                    <a:pt x="31070" y="34110"/>
                  </a:cubicBezTo>
                  <a:cubicBezTo>
                    <a:pt x="33832" y="31224"/>
                    <a:pt x="35355" y="27337"/>
                    <a:pt x="35165" y="23347"/>
                  </a:cubicBezTo>
                  <a:cubicBezTo>
                    <a:pt x="35355" y="19346"/>
                    <a:pt x="33832" y="15441"/>
                    <a:pt x="31070" y="12584"/>
                  </a:cubicBezTo>
                  <a:cubicBezTo>
                    <a:pt x="28402" y="9812"/>
                    <a:pt x="24689" y="8287"/>
                    <a:pt x="20782" y="8393"/>
                  </a:cubicBezTo>
                  <a:cubicBezTo>
                    <a:pt x="16877" y="8297"/>
                    <a:pt x="13164" y="9812"/>
                    <a:pt x="10401" y="12584"/>
                  </a:cubicBezTo>
                  <a:cubicBezTo>
                    <a:pt x="7638" y="15469"/>
                    <a:pt x="6115" y="19356"/>
                    <a:pt x="6304" y="23347"/>
                  </a:cubicBezTo>
                  <a:cubicBezTo>
                    <a:pt x="6208" y="27337"/>
                    <a:pt x="7638" y="31205"/>
                    <a:pt x="10401" y="34110"/>
                  </a:cubicBezTo>
                  <a:close/>
                </a:path>
              </a:pathLst>
            </a:custGeom>
            <a:solidFill>
              <a:srgbClr val="6D6E71"/>
            </a:solidFill>
            <a:ln w="9525" cap="flat">
              <a:noFill/>
              <a:prstDash val="solid"/>
              <a:miter/>
            </a:ln>
          </p:spPr>
          <p:txBody>
            <a:bodyPr rtlCol="0" anchor="ctr"/>
            <a:lstStyle/>
            <a:p>
              <a:endParaRPr lang="en-US"/>
            </a:p>
          </p:txBody>
        </p:sp>
        <p:sp>
          <p:nvSpPr>
            <p:cNvPr id="564" name="Freeform: Shape 563">
              <a:extLst>
                <a:ext uri="{FF2B5EF4-FFF2-40B4-BE49-F238E27FC236}">
                  <a16:creationId xmlns:a16="http://schemas.microsoft.com/office/drawing/2014/main" id="{B3388C7B-8D1C-4028-8581-5E1374C9D4AC}"/>
                </a:ext>
              </a:extLst>
            </p:cNvPr>
            <p:cNvSpPr/>
            <p:nvPr/>
          </p:nvSpPr>
          <p:spPr>
            <a:xfrm>
              <a:off x="7612947" y="5803804"/>
              <a:ext cx="45289" cy="92764"/>
            </a:xfrm>
            <a:custGeom>
              <a:avLst/>
              <a:gdLst>
                <a:gd name="connsiteX0" fmla="*/ 12020 w 31718"/>
                <a:gd name="connsiteY0" fmla="*/ 15256 h 64966"/>
                <a:gd name="connsiteX1" fmla="*/ 12020 w 31718"/>
                <a:gd name="connsiteY1" fmla="*/ 18971 h 64966"/>
                <a:gd name="connsiteX2" fmla="*/ 24022 w 31718"/>
                <a:gd name="connsiteY2" fmla="*/ 18971 h 64966"/>
                <a:gd name="connsiteX3" fmla="*/ 24022 w 31718"/>
                <a:gd name="connsiteY3" fmla="*/ 26687 h 64966"/>
                <a:gd name="connsiteX4" fmla="*/ 12020 w 31718"/>
                <a:gd name="connsiteY4" fmla="*/ 26687 h 64966"/>
                <a:gd name="connsiteX5" fmla="*/ 12020 w 31718"/>
                <a:gd name="connsiteY5" fmla="*/ 64787 h 64966"/>
                <a:gd name="connsiteX6" fmla="*/ 2495 w 31718"/>
                <a:gd name="connsiteY6" fmla="*/ 64787 h 64966"/>
                <a:gd name="connsiteX7" fmla="*/ 2495 w 31718"/>
                <a:gd name="connsiteY7" fmla="*/ 26687 h 64966"/>
                <a:gd name="connsiteX8" fmla="*/ -3221 w 31718"/>
                <a:gd name="connsiteY8" fmla="*/ 26687 h 64966"/>
                <a:gd name="connsiteX9" fmla="*/ -3221 w 31718"/>
                <a:gd name="connsiteY9" fmla="*/ 18971 h 64966"/>
                <a:gd name="connsiteX10" fmla="*/ 2495 w 31718"/>
                <a:gd name="connsiteY10" fmla="*/ 18971 h 64966"/>
                <a:gd name="connsiteX11" fmla="*/ 2495 w 31718"/>
                <a:gd name="connsiteY11" fmla="*/ 15447 h 64966"/>
                <a:gd name="connsiteX12" fmla="*/ 6876 w 31718"/>
                <a:gd name="connsiteY12" fmla="*/ 4017 h 64966"/>
                <a:gd name="connsiteX13" fmla="*/ 17355 w 31718"/>
                <a:gd name="connsiteY13" fmla="*/ -174 h 64966"/>
                <a:gd name="connsiteX14" fmla="*/ 28498 w 31718"/>
                <a:gd name="connsiteY14" fmla="*/ 4303 h 64966"/>
                <a:gd name="connsiteX15" fmla="*/ 24591 w 31718"/>
                <a:gd name="connsiteY15" fmla="*/ 11065 h 64966"/>
                <a:gd name="connsiteX16" fmla="*/ 18687 w 31718"/>
                <a:gd name="connsiteY16" fmla="*/ 8113 h 64966"/>
                <a:gd name="connsiteX17" fmla="*/ 13829 w 31718"/>
                <a:gd name="connsiteY17" fmla="*/ 10018 h 64966"/>
                <a:gd name="connsiteX18" fmla="*/ 12020 w 31718"/>
                <a:gd name="connsiteY18" fmla="*/ 15256 h 64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4966">
                  <a:moveTo>
                    <a:pt x="12020" y="15256"/>
                  </a:moveTo>
                  <a:lnTo>
                    <a:pt x="12020" y="18971"/>
                  </a:lnTo>
                  <a:lnTo>
                    <a:pt x="24022" y="18971"/>
                  </a:lnTo>
                  <a:lnTo>
                    <a:pt x="24022" y="26687"/>
                  </a:lnTo>
                  <a:lnTo>
                    <a:pt x="12020" y="26687"/>
                  </a:lnTo>
                  <a:lnTo>
                    <a:pt x="12020" y="64787"/>
                  </a:lnTo>
                  <a:lnTo>
                    <a:pt x="2495" y="64787"/>
                  </a:lnTo>
                  <a:lnTo>
                    <a:pt x="2495" y="26687"/>
                  </a:lnTo>
                  <a:lnTo>
                    <a:pt x="-3221" y="26687"/>
                  </a:lnTo>
                  <a:lnTo>
                    <a:pt x="-3221" y="18971"/>
                  </a:lnTo>
                  <a:lnTo>
                    <a:pt x="2495" y="18971"/>
                  </a:lnTo>
                  <a:lnTo>
                    <a:pt x="2495" y="15447"/>
                  </a:lnTo>
                  <a:cubicBezTo>
                    <a:pt x="2304" y="11189"/>
                    <a:pt x="3828" y="7037"/>
                    <a:pt x="6876" y="4017"/>
                  </a:cubicBezTo>
                  <a:cubicBezTo>
                    <a:pt x="9639" y="1236"/>
                    <a:pt x="13448" y="-288"/>
                    <a:pt x="17355" y="-174"/>
                  </a:cubicBezTo>
                  <a:cubicBezTo>
                    <a:pt x="21450" y="-117"/>
                    <a:pt x="25450" y="1474"/>
                    <a:pt x="28498" y="4303"/>
                  </a:cubicBezTo>
                  <a:lnTo>
                    <a:pt x="24591" y="11065"/>
                  </a:lnTo>
                  <a:cubicBezTo>
                    <a:pt x="23164" y="9294"/>
                    <a:pt x="20973" y="8227"/>
                    <a:pt x="18687" y="8113"/>
                  </a:cubicBezTo>
                  <a:cubicBezTo>
                    <a:pt x="16878" y="8017"/>
                    <a:pt x="15066" y="8713"/>
                    <a:pt x="13829" y="10018"/>
                  </a:cubicBezTo>
                  <a:cubicBezTo>
                    <a:pt x="12592" y="11475"/>
                    <a:pt x="11925" y="13342"/>
                    <a:pt x="12020" y="15256"/>
                  </a:cubicBezTo>
                  <a:close/>
                </a:path>
              </a:pathLst>
            </a:custGeom>
            <a:solidFill>
              <a:srgbClr val="6D6E71"/>
            </a:solidFill>
            <a:ln w="9525" cap="flat">
              <a:noFill/>
              <a:prstDash val="solid"/>
              <a:miter/>
            </a:ln>
          </p:spPr>
          <p:txBody>
            <a:bodyPr rtlCol="0" anchor="ctr"/>
            <a:lstStyle/>
            <a:p>
              <a:endParaRPr lang="en-US"/>
            </a:p>
          </p:txBody>
        </p:sp>
        <p:sp>
          <p:nvSpPr>
            <p:cNvPr id="565" name="Freeform: Shape 564">
              <a:extLst>
                <a:ext uri="{FF2B5EF4-FFF2-40B4-BE49-F238E27FC236}">
                  <a16:creationId xmlns:a16="http://schemas.microsoft.com/office/drawing/2014/main" id="{EC9CF1AF-29AE-48C3-8384-F345B4D5F0B6}"/>
                </a:ext>
              </a:extLst>
            </p:cNvPr>
            <p:cNvSpPr/>
            <p:nvPr/>
          </p:nvSpPr>
          <p:spPr>
            <a:xfrm>
              <a:off x="7698767" y="5830193"/>
              <a:ext cx="66402" cy="89904"/>
            </a:xfrm>
            <a:custGeom>
              <a:avLst/>
              <a:gdLst>
                <a:gd name="connsiteX0" fmla="*/ 21068 w 46504"/>
                <a:gd name="connsiteY0" fmla="*/ -177 h 62963"/>
                <a:gd name="connsiteX1" fmla="*/ 36784 w 46504"/>
                <a:gd name="connsiteY1" fmla="*/ 6205 h 62963"/>
                <a:gd name="connsiteX2" fmla="*/ 43260 w 46504"/>
                <a:gd name="connsiteY2" fmla="*/ 23064 h 62963"/>
                <a:gd name="connsiteX3" fmla="*/ 36784 w 46504"/>
                <a:gd name="connsiteY3" fmla="*/ 40209 h 62963"/>
                <a:gd name="connsiteX4" fmla="*/ 8495 w 46504"/>
                <a:gd name="connsiteY4" fmla="*/ 41628 h 62963"/>
                <a:gd name="connsiteX5" fmla="*/ 6304 w 46504"/>
                <a:gd name="connsiteY5" fmla="*/ 39257 h 62963"/>
                <a:gd name="connsiteX6" fmla="*/ 6304 w 46504"/>
                <a:gd name="connsiteY6" fmla="*/ 62784 h 62963"/>
                <a:gd name="connsiteX7" fmla="*/ -3221 w 46504"/>
                <a:gd name="connsiteY7" fmla="*/ 62784 h 62963"/>
                <a:gd name="connsiteX8" fmla="*/ -3221 w 46504"/>
                <a:gd name="connsiteY8" fmla="*/ 490 h 62963"/>
                <a:gd name="connsiteX9" fmla="*/ 6304 w 46504"/>
                <a:gd name="connsiteY9" fmla="*/ 490 h 62963"/>
                <a:gd name="connsiteX10" fmla="*/ 6304 w 46504"/>
                <a:gd name="connsiteY10" fmla="*/ 8491 h 62963"/>
                <a:gd name="connsiteX11" fmla="*/ 21068 w 46504"/>
                <a:gd name="connsiteY11" fmla="*/ -177 h 62963"/>
                <a:gd name="connsiteX12" fmla="*/ 6114 w 46504"/>
                <a:gd name="connsiteY12" fmla="*/ 23445 h 62963"/>
                <a:gd name="connsiteX13" fmla="*/ 10018 w 46504"/>
                <a:gd name="connsiteY13" fmla="*/ 34114 h 62963"/>
                <a:gd name="connsiteX14" fmla="*/ 19543 w 46504"/>
                <a:gd name="connsiteY14" fmla="*/ 38209 h 62963"/>
                <a:gd name="connsiteX15" fmla="*/ 29068 w 46504"/>
                <a:gd name="connsiteY15" fmla="*/ 34114 h 62963"/>
                <a:gd name="connsiteX16" fmla="*/ 33261 w 46504"/>
                <a:gd name="connsiteY16" fmla="*/ 23445 h 62963"/>
                <a:gd name="connsiteX17" fmla="*/ 29068 w 46504"/>
                <a:gd name="connsiteY17" fmla="*/ 12587 h 62963"/>
                <a:gd name="connsiteX18" fmla="*/ 19543 w 46504"/>
                <a:gd name="connsiteY18" fmla="*/ 8205 h 62963"/>
                <a:gd name="connsiteX19" fmla="*/ 10018 w 46504"/>
                <a:gd name="connsiteY19" fmla="*/ 12587 h 62963"/>
                <a:gd name="connsiteX20" fmla="*/ 6114 w 46504"/>
                <a:gd name="connsiteY20" fmla="*/ 23445 h 62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04" h="62963">
                  <a:moveTo>
                    <a:pt x="21068" y="-177"/>
                  </a:moveTo>
                  <a:cubicBezTo>
                    <a:pt x="26973" y="-281"/>
                    <a:pt x="32593" y="2024"/>
                    <a:pt x="36784" y="6205"/>
                  </a:cubicBezTo>
                  <a:cubicBezTo>
                    <a:pt x="41260" y="10654"/>
                    <a:pt x="43546" y="16778"/>
                    <a:pt x="43260" y="23064"/>
                  </a:cubicBezTo>
                  <a:cubicBezTo>
                    <a:pt x="43546" y="29427"/>
                    <a:pt x="41165" y="35628"/>
                    <a:pt x="36784" y="40209"/>
                  </a:cubicBezTo>
                  <a:cubicBezTo>
                    <a:pt x="29354" y="48401"/>
                    <a:pt x="16687" y="49039"/>
                    <a:pt x="8495" y="41628"/>
                  </a:cubicBezTo>
                  <a:cubicBezTo>
                    <a:pt x="7732" y="40895"/>
                    <a:pt x="6972" y="40105"/>
                    <a:pt x="6304" y="39257"/>
                  </a:cubicBezTo>
                  <a:lnTo>
                    <a:pt x="6304" y="62784"/>
                  </a:lnTo>
                  <a:lnTo>
                    <a:pt x="-3221" y="62784"/>
                  </a:lnTo>
                  <a:lnTo>
                    <a:pt x="-3221" y="490"/>
                  </a:lnTo>
                  <a:lnTo>
                    <a:pt x="6304" y="490"/>
                  </a:lnTo>
                  <a:lnTo>
                    <a:pt x="6304" y="8491"/>
                  </a:lnTo>
                  <a:cubicBezTo>
                    <a:pt x="9258" y="3128"/>
                    <a:pt x="14971" y="-186"/>
                    <a:pt x="21068" y="-177"/>
                  </a:cubicBezTo>
                  <a:close/>
                  <a:moveTo>
                    <a:pt x="6114" y="23445"/>
                  </a:moveTo>
                  <a:cubicBezTo>
                    <a:pt x="6018" y="27370"/>
                    <a:pt x="7446" y="31190"/>
                    <a:pt x="10018" y="34114"/>
                  </a:cubicBezTo>
                  <a:cubicBezTo>
                    <a:pt x="12495" y="36761"/>
                    <a:pt x="15925" y="38257"/>
                    <a:pt x="19543" y="38209"/>
                  </a:cubicBezTo>
                  <a:cubicBezTo>
                    <a:pt x="23164" y="38143"/>
                    <a:pt x="26591" y="36676"/>
                    <a:pt x="29068" y="34114"/>
                  </a:cubicBezTo>
                  <a:cubicBezTo>
                    <a:pt x="31926" y="31294"/>
                    <a:pt x="33356" y="27427"/>
                    <a:pt x="33261" y="23445"/>
                  </a:cubicBezTo>
                  <a:cubicBezTo>
                    <a:pt x="33356" y="19407"/>
                    <a:pt x="31831" y="15502"/>
                    <a:pt x="29068" y="12587"/>
                  </a:cubicBezTo>
                  <a:cubicBezTo>
                    <a:pt x="26687" y="9825"/>
                    <a:pt x="23164" y="8234"/>
                    <a:pt x="19543" y="8205"/>
                  </a:cubicBezTo>
                  <a:cubicBezTo>
                    <a:pt x="15925" y="8205"/>
                    <a:pt x="12399" y="9806"/>
                    <a:pt x="10018" y="12587"/>
                  </a:cubicBezTo>
                  <a:cubicBezTo>
                    <a:pt x="7351" y="15578"/>
                    <a:pt x="6018" y="19464"/>
                    <a:pt x="6114" y="23445"/>
                  </a:cubicBezTo>
                  <a:close/>
                </a:path>
              </a:pathLst>
            </a:custGeom>
            <a:solidFill>
              <a:srgbClr val="6D6E71"/>
            </a:solidFill>
            <a:ln w="9525" cap="flat">
              <a:noFill/>
              <a:prstDash val="solid"/>
              <a:miter/>
            </a:ln>
          </p:spPr>
          <p:txBody>
            <a:bodyPr rtlCol="0" anchor="ctr"/>
            <a:lstStyle/>
            <a:p>
              <a:endParaRPr lang="en-US"/>
            </a:p>
          </p:txBody>
        </p:sp>
        <p:sp>
          <p:nvSpPr>
            <p:cNvPr id="566" name="Freeform: Shape 565">
              <a:extLst>
                <a:ext uri="{FF2B5EF4-FFF2-40B4-BE49-F238E27FC236}">
                  <a16:creationId xmlns:a16="http://schemas.microsoft.com/office/drawing/2014/main" id="{A3A26549-2F47-4768-8071-03DF0D8281F0}"/>
                </a:ext>
              </a:extLst>
            </p:cNvPr>
            <p:cNvSpPr/>
            <p:nvPr/>
          </p:nvSpPr>
          <p:spPr>
            <a:xfrm>
              <a:off x="7774932" y="5830568"/>
              <a:ext cx="52379" cy="66712"/>
            </a:xfrm>
            <a:custGeom>
              <a:avLst/>
              <a:gdLst>
                <a:gd name="connsiteX0" fmla="*/ 33449 w 36683"/>
                <a:gd name="connsiteY0" fmla="*/ 32232 h 46721"/>
                <a:gd name="connsiteX1" fmla="*/ 28687 w 36683"/>
                <a:gd name="connsiteY1" fmla="*/ 42614 h 46721"/>
                <a:gd name="connsiteX2" fmla="*/ 16590 w 36683"/>
                <a:gd name="connsiteY2" fmla="*/ 46519 h 46721"/>
                <a:gd name="connsiteX3" fmla="*/ 6304 w 36683"/>
                <a:gd name="connsiteY3" fmla="*/ 44709 h 46721"/>
                <a:gd name="connsiteX4" fmla="*/ -3221 w 36683"/>
                <a:gd name="connsiteY4" fmla="*/ 39661 h 46721"/>
                <a:gd name="connsiteX5" fmla="*/ 1446 w 36683"/>
                <a:gd name="connsiteY5" fmla="*/ 32232 h 46721"/>
                <a:gd name="connsiteX6" fmla="*/ 16876 w 36683"/>
                <a:gd name="connsiteY6" fmla="*/ 38232 h 46721"/>
                <a:gd name="connsiteX7" fmla="*/ 22020 w 36683"/>
                <a:gd name="connsiteY7" fmla="*/ 36709 h 46721"/>
                <a:gd name="connsiteX8" fmla="*/ 23924 w 36683"/>
                <a:gd name="connsiteY8" fmla="*/ 32899 h 46721"/>
                <a:gd name="connsiteX9" fmla="*/ 14399 w 36683"/>
                <a:gd name="connsiteY9" fmla="*/ 26708 h 46721"/>
                <a:gd name="connsiteX10" fmla="*/ 13448 w 36683"/>
                <a:gd name="connsiteY10" fmla="*/ 26708 h 46721"/>
                <a:gd name="connsiteX11" fmla="*/ -840 w 36683"/>
                <a:gd name="connsiteY11" fmla="*/ 13849 h 46721"/>
                <a:gd name="connsiteX12" fmla="*/ 4111 w 36683"/>
                <a:gd name="connsiteY12" fmla="*/ 3657 h 46721"/>
                <a:gd name="connsiteX13" fmla="*/ 16971 w 36683"/>
                <a:gd name="connsiteY13" fmla="*/ -153 h 46721"/>
                <a:gd name="connsiteX14" fmla="*/ 31831 w 36683"/>
                <a:gd name="connsiteY14" fmla="*/ 4514 h 46721"/>
                <a:gd name="connsiteX15" fmla="*/ 28210 w 36683"/>
                <a:gd name="connsiteY15" fmla="*/ 11563 h 46721"/>
                <a:gd name="connsiteX16" fmla="*/ 16113 w 36683"/>
                <a:gd name="connsiteY16" fmla="*/ 7943 h 46721"/>
                <a:gd name="connsiteX17" fmla="*/ 10590 w 36683"/>
                <a:gd name="connsiteY17" fmla="*/ 9181 h 46721"/>
                <a:gd name="connsiteX18" fmla="*/ 8399 w 36683"/>
                <a:gd name="connsiteY18" fmla="*/ 12896 h 46721"/>
                <a:gd name="connsiteX19" fmla="*/ 10685 w 36683"/>
                <a:gd name="connsiteY19" fmla="*/ 16134 h 46721"/>
                <a:gd name="connsiteX20" fmla="*/ 14971 w 36683"/>
                <a:gd name="connsiteY20" fmla="*/ 17563 h 46721"/>
                <a:gd name="connsiteX21" fmla="*/ 19924 w 36683"/>
                <a:gd name="connsiteY21" fmla="*/ 18992 h 46721"/>
                <a:gd name="connsiteX22" fmla="*/ 24115 w 36683"/>
                <a:gd name="connsiteY22" fmla="*/ 20516 h 46721"/>
                <a:gd name="connsiteX23" fmla="*/ 28401 w 36683"/>
                <a:gd name="connsiteY23" fmla="*/ 22897 h 46721"/>
                <a:gd name="connsiteX24" fmla="*/ 33449 w 36683"/>
                <a:gd name="connsiteY24" fmla="*/ 32232 h 46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3" h="46721">
                  <a:moveTo>
                    <a:pt x="33449" y="32232"/>
                  </a:moveTo>
                  <a:cubicBezTo>
                    <a:pt x="33640" y="36251"/>
                    <a:pt x="31831" y="40109"/>
                    <a:pt x="28687" y="42614"/>
                  </a:cubicBezTo>
                  <a:cubicBezTo>
                    <a:pt x="25259" y="45348"/>
                    <a:pt x="20971" y="46738"/>
                    <a:pt x="16590" y="46519"/>
                  </a:cubicBezTo>
                  <a:cubicBezTo>
                    <a:pt x="13067" y="46500"/>
                    <a:pt x="9637" y="45881"/>
                    <a:pt x="6304" y="44709"/>
                  </a:cubicBezTo>
                  <a:cubicBezTo>
                    <a:pt x="2874" y="43624"/>
                    <a:pt x="-365" y="41919"/>
                    <a:pt x="-3221" y="39661"/>
                  </a:cubicBezTo>
                  <a:lnTo>
                    <a:pt x="1446" y="32232"/>
                  </a:lnTo>
                  <a:cubicBezTo>
                    <a:pt x="5827" y="35861"/>
                    <a:pt x="11255" y="37966"/>
                    <a:pt x="16876" y="38232"/>
                  </a:cubicBezTo>
                  <a:cubicBezTo>
                    <a:pt x="18685" y="38356"/>
                    <a:pt x="20592" y="37813"/>
                    <a:pt x="22020" y="36709"/>
                  </a:cubicBezTo>
                  <a:cubicBezTo>
                    <a:pt x="23257" y="35823"/>
                    <a:pt x="23924" y="34404"/>
                    <a:pt x="23924" y="32899"/>
                  </a:cubicBezTo>
                  <a:cubicBezTo>
                    <a:pt x="23924" y="30613"/>
                    <a:pt x="20875" y="28612"/>
                    <a:pt x="14399" y="26708"/>
                  </a:cubicBezTo>
                  <a:lnTo>
                    <a:pt x="13448" y="26708"/>
                  </a:lnTo>
                  <a:cubicBezTo>
                    <a:pt x="3923" y="24164"/>
                    <a:pt x="-840" y="19878"/>
                    <a:pt x="-840" y="13849"/>
                  </a:cubicBezTo>
                  <a:cubicBezTo>
                    <a:pt x="-935" y="9838"/>
                    <a:pt x="874" y="6019"/>
                    <a:pt x="4111" y="3657"/>
                  </a:cubicBezTo>
                  <a:cubicBezTo>
                    <a:pt x="7827" y="952"/>
                    <a:pt x="12399" y="-391"/>
                    <a:pt x="16971" y="-153"/>
                  </a:cubicBezTo>
                  <a:cubicBezTo>
                    <a:pt x="22306" y="-144"/>
                    <a:pt x="27449" y="1485"/>
                    <a:pt x="31831" y="4514"/>
                  </a:cubicBezTo>
                  <a:lnTo>
                    <a:pt x="28210" y="11563"/>
                  </a:lnTo>
                  <a:cubicBezTo>
                    <a:pt x="24591" y="9201"/>
                    <a:pt x="20401" y="7943"/>
                    <a:pt x="16113" y="7943"/>
                  </a:cubicBezTo>
                  <a:cubicBezTo>
                    <a:pt x="14208" y="7848"/>
                    <a:pt x="12304" y="8276"/>
                    <a:pt x="10590" y="9181"/>
                  </a:cubicBezTo>
                  <a:cubicBezTo>
                    <a:pt x="9160" y="9867"/>
                    <a:pt x="8304" y="11334"/>
                    <a:pt x="8399" y="12896"/>
                  </a:cubicBezTo>
                  <a:cubicBezTo>
                    <a:pt x="8399" y="14353"/>
                    <a:pt x="9351" y="15649"/>
                    <a:pt x="10685" y="16134"/>
                  </a:cubicBezTo>
                  <a:cubicBezTo>
                    <a:pt x="12018" y="16773"/>
                    <a:pt x="13448" y="17249"/>
                    <a:pt x="14971" y="17563"/>
                  </a:cubicBezTo>
                  <a:lnTo>
                    <a:pt x="19924" y="18992"/>
                  </a:lnTo>
                  <a:lnTo>
                    <a:pt x="24115" y="20516"/>
                  </a:lnTo>
                  <a:cubicBezTo>
                    <a:pt x="25638" y="21164"/>
                    <a:pt x="27068" y="21964"/>
                    <a:pt x="28401" y="22897"/>
                  </a:cubicBezTo>
                  <a:cubicBezTo>
                    <a:pt x="31640" y="24916"/>
                    <a:pt x="33544" y="28451"/>
                    <a:pt x="33449" y="32232"/>
                  </a:cubicBezTo>
                  <a:close/>
                </a:path>
              </a:pathLst>
            </a:custGeom>
            <a:solidFill>
              <a:srgbClr val="6D6E71"/>
            </a:solidFill>
            <a:ln w="9525" cap="flat">
              <a:noFill/>
              <a:prstDash val="solid"/>
              <a:miter/>
            </a:ln>
          </p:spPr>
          <p:txBody>
            <a:bodyPr rtlCol="0" anchor="ctr"/>
            <a:lstStyle/>
            <a:p>
              <a:endParaRPr lang="en-US"/>
            </a:p>
          </p:txBody>
        </p:sp>
        <p:sp>
          <p:nvSpPr>
            <p:cNvPr id="567" name="Freeform: Shape 566">
              <a:extLst>
                <a:ext uri="{FF2B5EF4-FFF2-40B4-BE49-F238E27FC236}">
                  <a16:creationId xmlns:a16="http://schemas.microsoft.com/office/drawing/2014/main" id="{2EAA2ECC-1274-4C4B-ABA0-C24B3822D05D}"/>
                </a:ext>
              </a:extLst>
            </p:cNvPr>
            <p:cNvSpPr/>
            <p:nvPr/>
          </p:nvSpPr>
          <p:spPr>
            <a:xfrm>
              <a:off x="7832866" y="5831151"/>
              <a:ext cx="68819" cy="91132"/>
            </a:xfrm>
            <a:custGeom>
              <a:avLst/>
              <a:gdLst>
                <a:gd name="connsiteX0" fmla="*/ 8685 w 48197"/>
                <a:gd name="connsiteY0" fmla="*/ 63638 h 63823"/>
                <a:gd name="connsiteX1" fmla="*/ -2649 w 48197"/>
                <a:gd name="connsiteY1" fmla="*/ 59065 h 63823"/>
                <a:gd name="connsiteX2" fmla="*/ 1732 w 48197"/>
                <a:gd name="connsiteY2" fmla="*/ 51255 h 63823"/>
                <a:gd name="connsiteX3" fmla="*/ 8020 w 48197"/>
                <a:gd name="connsiteY3" fmla="*/ 54113 h 63823"/>
                <a:gd name="connsiteX4" fmla="*/ 13164 w 48197"/>
                <a:gd name="connsiteY4" fmla="*/ 51827 h 63823"/>
                <a:gd name="connsiteX5" fmla="*/ 15259 w 48197"/>
                <a:gd name="connsiteY5" fmla="*/ 46683 h 63823"/>
                <a:gd name="connsiteX6" fmla="*/ -3221 w 48197"/>
                <a:gd name="connsiteY6" fmla="*/ -180 h 63823"/>
                <a:gd name="connsiteX7" fmla="*/ 7448 w 48197"/>
                <a:gd name="connsiteY7" fmla="*/ -180 h 63823"/>
                <a:gd name="connsiteX8" fmla="*/ 21068 w 48197"/>
                <a:gd name="connsiteY8" fmla="*/ 33444 h 63823"/>
                <a:gd name="connsiteX9" fmla="*/ 34691 w 48197"/>
                <a:gd name="connsiteY9" fmla="*/ -180 h 63823"/>
                <a:gd name="connsiteX10" fmla="*/ 44976 w 48197"/>
                <a:gd name="connsiteY10" fmla="*/ -180 h 63823"/>
                <a:gd name="connsiteX11" fmla="*/ 22880 w 48197"/>
                <a:gd name="connsiteY11" fmla="*/ 54017 h 63823"/>
                <a:gd name="connsiteX12" fmla="*/ 17259 w 48197"/>
                <a:gd name="connsiteY12" fmla="*/ 61066 h 63823"/>
                <a:gd name="connsiteX13" fmla="*/ 8685 w 48197"/>
                <a:gd name="connsiteY13" fmla="*/ 63638 h 6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197" h="63823">
                  <a:moveTo>
                    <a:pt x="8685" y="63638"/>
                  </a:moveTo>
                  <a:cubicBezTo>
                    <a:pt x="4495" y="63609"/>
                    <a:pt x="400" y="61980"/>
                    <a:pt x="-2649" y="59065"/>
                  </a:cubicBezTo>
                  <a:lnTo>
                    <a:pt x="1732" y="51255"/>
                  </a:lnTo>
                  <a:cubicBezTo>
                    <a:pt x="3353" y="52960"/>
                    <a:pt x="5639" y="53979"/>
                    <a:pt x="8020" y="54113"/>
                  </a:cubicBezTo>
                  <a:cubicBezTo>
                    <a:pt x="10020" y="54170"/>
                    <a:pt x="11925" y="53331"/>
                    <a:pt x="13164" y="51827"/>
                  </a:cubicBezTo>
                  <a:cubicBezTo>
                    <a:pt x="14497" y="50445"/>
                    <a:pt x="15259" y="48607"/>
                    <a:pt x="15259" y="46683"/>
                  </a:cubicBezTo>
                  <a:cubicBezTo>
                    <a:pt x="15259" y="45921"/>
                    <a:pt x="9067" y="30300"/>
                    <a:pt x="-3221" y="-180"/>
                  </a:cubicBezTo>
                  <a:lnTo>
                    <a:pt x="7448" y="-180"/>
                  </a:lnTo>
                  <a:lnTo>
                    <a:pt x="21068" y="33444"/>
                  </a:lnTo>
                  <a:lnTo>
                    <a:pt x="34691" y="-180"/>
                  </a:lnTo>
                  <a:lnTo>
                    <a:pt x="44976" y="-180"/>
                  </a:lnTo>
                  <a:lnTo>
                    <a:pt x="22880" y="54017"/>
                  </a:lnTo>
                  <a:cubicBezTo>
                    <a:pt x="21736" y="56837"/>
                    <a:pt x="19736" y="59284"/>
                    <a:pt x="17259" y="61066"/>
                  </a:cubicBezTo>
                  <a:cubicBezTo>
                    <a:pt x="14783" y="62828"/>
                    <a:pt x="11734" y="63723"/>
                    <a:pt x="8685" y="63638"/>
                  </a:cubicBezTo>
                  <a:close/>
                </a:path>
              </a:pathLst>
            </a:custGeom>
            <a:solidFill>
              <a:srgbClr val="6D6E71"/>
            </a:solidFill>
            <a:ln w="9525" cap="flat">
              <a:noFill/>
              <a:prstDash val="solid"/>
              <a:miter/>
            </a:ln>
          </p:spPr>
          <p:txBody>
            <a:bodyPr rtlCol="0" anchor="ctr"/>
            <a:lstStyle/>
            <a:p>
              <a:endParaRPr lang="en-US"/>
            </a:p>
          </p:txBody>
        </p:sp>
        <p:sp>
          <p:nvSpPr>
            <p:cNvPr id="568" name="Freeform: Shape 567">
              <a:extLst>
                <a:ext uri="{FF2B5EF4-FFF2-40B4-BE49-F238E27FC236}">
                  <a16:creationId xmlns:a16="http://schemas.microsoft.com/office/drawing/2014/main" id="{A49F5093-8FB1-48AB-A389-B931F647AD99}"/>
                </a:ext>
              </a:extLst>
            </p:cNvPr>
            <p:cNvSpPr/>
            <p:nvPr/>
          </p:nvSpPr>
          <p:spPr>
            <a:xfrm>
              <a:off x="7905700" y="5830190"/>
              <a:ext cx="60454" cy="67063"/>
            </a:xfrm>
            <a:custGeom>
              <a:avLst/>
              <a:gdLst>
                <a:gd name="connsiteX0" fmla="*/ 20163 w 42338"/>
                <a:gd name="connsiteY0" fmla="*/ 46784 h 46967"/>
                <a:gd name="connsiteX1" fmla="*/ 3780 w 42338"/>
                <a:gd name="connsiteY1" fmla="*/ 40307 h 46967"/>
                <a:gd name="connsiteX2" fmla="*/ 3780 w 42338"/>
                <a:gd name="connsiteY2" fmla="*/ 6398 h 46967"/>
                <a:gd name="connsiteX3" fmla="*/ 21307 w 42338"/>
                <a:gd name="connsiteY3" fmla="*/ -174 h 46967"/>
                <a:gd name="connsiteX4" fmla="*/ 38641 w 42338"/>
                <a:gd name="connsiteY4" fmla="*/ 6969 h 46967"/>
                <a:gd name="connsiteX5" fmla="*/ 33022 w 42338"/>
                <a:gd name="connsiteY5" fmla="*/ 13922 h 46967"/>
                <a:gd name="connsiteX6" fmla="*/ 21116 w 42338"/>
                <a:gd name="connsiteY6" fmla="*/ 8779 h 46967"/>
                <a:gd name="connsiteX7" fmla="*/ 10733 w 42338"/>
                <a:gd name="connsiteY7" fmla="*/ 12685 h 46967"/>
                <a:gd name="connsiteX8" fmla="*/ 6257 w 42338"/>
                <a:gd name="connsiteY8" fmla="*/ 22971 h 46967"/>
                <a:gd name="connsiteX9" fmla="*/ 20735 w 42338"/>
                <a:gd name="connsiteY9" fmla="*/ 38021 h 46967"/>
                <a:gd name="connsiteX10" fmla="*/ 21402 w 42338"/>
                <a:gd name="connsiteY10" fmla="*/ 38021 h 46967"/>
                <a:gd name="connsiteX11" fmla="*/ 33499 w 42338"/>
                <a:gd name="connsiteY11" fmla="*/ 32211 h 46967"/>
                <a:gd name="connsiteX12" fmla="*/ 39117 w 42338"/>
                <a:gd name="connsiteY12" fmla="*/ 38402 h 46967"/>
                <a:gd name="connsiteX13" fmla="*/ 20163 w 42338"/>
                <a:gd name="connsiteY13" fmla="*/ 46784 h 46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338" h="46967">
                  <a:moveTo>
                    <a:pt x="20163" y="46784"/>
                  </a:moveTo>
                  <a:cubicBezTo>
                    <a:pt x="14068" y="46898"/>
                    <a:pt x="8161" y="44565"/>
                    <a:pt x="3780" y="40307"/>
                  </a:cubicBezTo>
                  <a:cubicBezTo>
                    <a:pt x="-5554" y="30934"/>
                    <a:pt x="-5554" y="15771"/>
                    <a:pt x="3780" y="6398"/>
                  </a:cubicBezTo>
                  <a:cubicBezTo>
                    <a:pt x="8542" y="2045"/>
                    <a:pt x="14828" y="-308"/>
                    <a:pt x="21307" y="-174"/>
                  </a:cubicBezTo>
                  <a:cubicBezTo>
                    <a:pt x="27783" y="-317"/>
                    <a:pt x="34164" y="2274"/>
                    <a:pt x="38641" y="6969"/>
                  </a:cubicBezTo>
                  <a:lnTo>
                    <a:pt x="33022" y="13922"/>
                  </a:lnTo>
                  <a:cubicBezTo>
                    <a:pt x="29783" y="10798"/>
                    <a:pt x="25593" y="8960"/>
                    <a:pt x="21116" y="8779"/>
                  </a:cubicBezTo>
                  <a:cubicBezTo>
                    <a:pt x="17305" y="8722"/>
                    <a:pt x="13591" y="10113"/>
                    <a:pt x="10733" y="12685"/>
                  </a:cubicBezTo>
                  <a:cubicBezTo>
                    <a:pt x="7780" y="15275"/>
                    <a:pt x="6161" y="19047"/>
                    <a:pt x="6257" y="22971"/>
                  </a:cubicBezTo>
                  <a:cubicBezTo>
                    <a:pt x="6066" y="31125"/>
                    <a:pt x="12542" y="37859"/>
                    <a:pt x="20735" y="38021"/>
                  </a:cubicBezTo>
                  <a:cubicBezTo>
                    <a:pt x="20925" y="38030"/>
                    <a:pt x="21211" y="38030"/>
                    <a:pt x="21402" y="38021"/>
                  </a:cubicBezTo>
                  <a:cubicBezTo>
                    <a:pt x="26069" y="37849"/>
                    <a:pt x="30450" y="35744"/>
                    <a:pt x="33499" y="32211"/>
                  </a:cubicBezTo>
                  <a:lnTo>
                    <a:pt x="39117" y="38402"/>
                  </a:lnTo>
                  <a:cubicBezTo>
                    <a:pt x="34259" y="43688"/>
                    <a:pt x="27402" y="46727"/>
                    <a:pt x="20163" y="46784"/>
                  </a:cubicBezTo>
                  <a:close/>
                </a:path>
              </a:pathLst>
            </a:custGeom>
            <a:solidFill>
              <a:srgbClr val="6D6E71"/>
            </a:solidFill>
            <a:ln w="9525" cap="flat">
              <a:noFill/>
              <a:prstDash val="solid"/>
              <a:miter/>
            </a:ln>
          </p:spPr>
          <p:txBody>
            <a:bodyPr rtlCol="0" anchor="ctr"/>
            <a:lstStyle/>
            <a:p>
              <a:endParaRPr lang="en-US"/>
            </a:p>
          </p:txBody>
        </p:sp>
        <p:sp>
          <p:nvSpPr>
            <p:cNvPr id="569" name="Freeform: Shape 568">
              <a:extLst>
                <a:ext uri="{FF2B5EF4-FFF2-40B4-BE49-F238E27FC236}">
                  <a16:creationId xmlns:a16="http://schemas.microsoft.com/office/drawing/2014/main" id="{89949D30-E5A0-4318-B375-76661F30964E}"/>
                </a:ext>
              </a:extLst>
            </p:cNvPr>
            <p:cNvSpPr/>
            <p:nvPr/>
          </p:nvSpPr>
          <p:spPr>
            <a:xfrm>
              <a:off x="7980026" y="5805580"/>
              <a:ext cx="59887" cy="90715"/>
            </a:xfrm>
            <a:custGeom>
              <a:avLst/>
              <a:gdLst>
                <a:gd name="connsiteX0" fmla="*/ 6304 w 41941"/>
                <a:gd name="connsiteY0" fmla="*/ 38682 h 63531"/>
                <a:gd name="connsiteX1" fmla="*/ 6304 w 41941"/>
                <a:gd name="connsiteY1" fmla="*/ 63352 h 63531"/>
                <a:gd name="connsiteX2" fmla="*/ -3221 w 41941"/>
                <a:gd name="connsiteY2" fmla="*/ 63352 h 63531"/>
                <a:gd name="connsiteX3" fmla="*/ -3221 w 41941"/>
                <a:gd name="connsiteY3" fmla="*/ -180 h 63531"/>
                <a:gd name="connsiteX4" fmla="*/ 6304 w 41941"/>
                <a:gd name="connsiteY4" fmla="*/ -180 h 63531"/>
                <a:gd name="connsiteX5" fmla="*/ 6304 w 41941"/>
                <a:gd name="connsiteY5" fmla="*/ 26109 h 63531"/>
                <a:gd name="connsiteX6" fmla="*/ 12497 w 41941"/>
                <a:gd name="connsiteY6" fmla="*/ 19441 h 63531"/>
                <a:gd name="connsiteX7" fmla="*/ 21450 w 41941"/>
                <a:gd name="connsiteY7" fmla="*/ 17060 h 63531"/>
                <a:gd name="connsiteX8" fmla="*/ 33928 w 41941"/>
                <a:gd name="connsiteY8" fmla="*/ 21727 h 63531"/>
                <a:gd name="connsiteX9" fmla="*/ 38691 w 41941"/>
                <a:gd name="connsiteY9" fmla="*/ 35443 h 63531"/>
                <a:gd name="connsiteX10" fmla="*/ 38691 w 41941"/>
                <a:gd name="connsiteY10" fmla="*/ 63352 h 63531"/>
                <a:gd name="connsiteX11" fmla="*/ 29166 w 41941"/>
                <a:gd name="connsiteY11" fmla="*/ 63352 h 63531"/>
                <a:gd name="connsiteX12" fmla="*/ 29166 w 41941"/>
                <a:gd name="connsiteY12" fmla="*/ 38301 h 63531"/>
                <a:gd name="connsiteX13" fmla="*/ 18687 w 41941"/>
                <a:gd name="connsiteY13" fmla="*/ 25728 h 63531"/>
                <a:gd name="connsiteX14" fmla="*/ 10020 w 41941"/>
                <a:gd name="connsiteY14" fmla="*/ 29062 h 63531"/>
                <a:gd name="connsiteX15" fmla="*/ 6304 w 41941"/>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1" h="63531">
                  <a:moveTo>
                    <a:pt x="6304" y="38682"/>
                  </a:moveTo>
                  <a:lnTo>
                    <a:pt x="6304" y="63352"/>
                  </a:lnTo>
                  <a:lnTo>
                    <a:pt x="-3221" y="63352"/>
                  </a:lnTo>
                  <a:lnTo>
                    <a:pt x="-3221" y="-180"/>
                  </a:lnTo>
                  <a:lnTo>
                    <a:pt x="6304" y="-180"/>
                  </a:lnTo>
                  <a:lnTo>
                    <a:pt x="6304" y="26109"/>
                  </a:lnTo>
                  <a:cubicBezTo>
                    <a:pt x="7639" y="23299"/>
                    <a:pt x="9830" y="20966"/>
                    <a:pt x="12497" y="19441"/>
                  </a:cubicBezTo>
                  <a:cubicBezTo>
                    <a:pt x="15162" y="17842"/>
                    <a:pt x="18306" y="17022"/>
                    <a:pt x="21450" y="17060"/>
                  </a:cubicBezTo>
                  <a:cubicBezTo>
                    <a:pt x="26117" y="16841"/>
                    <a:pt x="30593" y="18527"/>
                    <a:pt x="33928" y="21727"/>
                  </a:cubicBezTo>
                  <a:cubicBezTo>
                    <a:pt x="37260" y="25490"/>
                    <a:pt x="38974" y="30424"/>
                    <a:pt x="38691" y="35443"/>
                  </a:cubicBezTo>
                  <a:lnTo>
                    <a:pt x="38691" y="63352"/>
                  </a:lnTo>
                  <a:lnTo>
                    <a:pt x="29166" y="63352"/>
                  </a:lnTo>
                  <a:lnTo>
                    <a:pt x="29166" y="38301"/>
                  </a:lnTo>
                  <a:cubicBezTo>
                    <a:pt x="29166" y="29919"/>
                    <a:pt x="25640" y="25728"/>
                    <a:pt x="18687" y="25728"/>
                  </a:cubicBezTo>
                  <a:cubicBezTo>
                    <a:pt x="15448" y="25699"/>
                    <a:pt x="12402" y="26890"/>
                    <a:pt x="10020" y="29062"/>
                  </a:cubicBezTo>
                  <a:cubicBezTo>
                    <a:pt x="7448" y="31576"/>
                    <a:pt x="6114" y="35091"/>
                    <a:pt x="6304" y="38682"/>
                  </a:cubicBezTo>
                  <a:close/>
                </a:path>
              </a:pathLst>
            </a:custGeom>
            <a:solidFill>
              <a:srgbClr val="6D6E71"/>
            </a:solidFill>
            <a:ln w="9525" cap="flat">
              <a:noFill/>
              <a:prstDash val="solid"/>
              <a:miter/>
            </a:ln>
          </p:spPr>
          <p:txBody>
            <a:bodyPr rtlCol="0" anchor="ctr"/>
            <a:lstStyle/>
            <a:p>
              <a:endParaRPr lang="en-US"/>
            </a:p>
          </p:txBody>
        </p:sp>
        <p:sp>
          <p:nvSpPr>
            <p:cNvPr id="570" name="Freeform: Shape 569">
              <a:extLst>
                <a:ext uri="{FF2B5EF4-FFF2-40B4-BE49-F238E27FC236}">
                  <a16:creationId xmlns:a16="http://schemas.microsoft.com/office/drawing/2014/main" id="{09C6F588-60E4-4B2D-9145-FF9C8CF6FB8E}"/>
                </a:ext>
              </a:extLst>
            </p:cNvPr>
            <p:cNvSpPr/>
            <p:nvPr/>
          </p:nvSpPr>
          <p:spPr>
            <a:xfrm>
              <a:off x="8054829" y="5830198"/>
              <a:ext cx="68547" cy="67033"/>
            </a:xfrm>
            <a:custGeom>
              <a:avLst/>
              <a:gdLst>
                <a:gd name="connsiteX0" fmla="*/ 37928 w 48006"/>
                <a:gd name="connsiteY0" fmla="*/ 40016 h 46946"/>
                <a:gd name="connsiteX1" fmla="*/ 3637 w 48006"/>
                <a:gd name="connsiteY1" fmla="*/ 40016 h 46946"/>
                <a:gd name="connsiteX2" fmla="*/ 3637 w 48006"/>
                <a:gd name="connsiteY2" fmla="*/ 6678 h 46946"/>
                <a:gd name="connsiteX3" fmla="*/ 37928 w 48006"/>
                <a:gd name="connsiteY3" fmla="*/ 6678 h 46946"/>
                <a:gd name="connsiteX4" fmla="*/ 37928 w 48006"/>
                <a:gd name="connsiteY4" fmla="*/ 40016 h 46946"/>
                <a:gd name="connsiteX5" fmla="*/ 10399 w 48006"/>
                <a:gd name="connsiteY5" fmla="*/ 34110 h 46946"/>
                <a:gd name="connsiteX6" fmla="*/ 20782 w 48006"/>
                <a:gd name="connsiteY6" fmla="*/ 38206 h 46946"/>
                <a:gd name="connsiteX7" fmla="*/ 31070 w 48006"/>
                <a:gd name="connsiteY7" fmla="*/ 34110 h 46946"/>
                <a:gd name="connsiteX8" fmla="*/ 35165 w 48006"/>
                <a:gd name="connsiteY8" fmla="*/ 23347 h 46946"/>
                <a:gd name="connsiteX9" fmla="*/ 31070 w 48006"/>
                <a:gd name="connsiteY9" fmla="*/ 12584 h 46946"/>
                <a:gd name="connsiteX10" fmla="*/ 20782 w 48006"/>
                <a:gd name="connsiteY10" fmla="*/ 8393 h 46946"/>
                <a:gd name="connsiteX11" fmla="*/ 10399 w 48006"/>
                <a:gd name="connsiteY11" fmla="*/ 12584 h 46946"/>
                <a:gd name="connsiteX12" fmla="*/ 6400 w 48006"/>
                <a:gd name="connsiteY12" fmla="*/ 23347 h 46946"/>
                <a:gd name="connsiteX13" fmla="*/ 10399 w 48006"/>
                <a:gd name="connsiteY13"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006" h="46946">
                  <a:moveTo>
                    <a:pt x="37928" y="40016"/>
                  </a:moveTo>
                  <a:cubicBezTo>
                    <a:pt x="28308" y="49016"/>
                    <a:pt x="13257" y="49016"/>
                    <a:pt x="3637" y="40016"/>
                  </a:cubicBezTo>
                  <a:cubicBezTo>
                    <a:pt x="-5507" y="30776"/>
                    <a:pt x="-5507" y="15917"/>
                    <a:pt x="3637" y="6678"/>
                  </a:cubicBezTo>
                  <a:cubicBezTo>
                    <a:pt x="13257" y="-2466"/>
                    <a:pt x="28308" y="-2466"/>
                    <a:pt x="37928" y="6678"/>
                  </a:cubicBezTo>
                  <a:cubicBezTo>
                    <a:pt x="47071" y="15917"/>
                    <a:pt x="47071" y="30776"/>
                    <a:pt x="37928" y="40016"/>
                  </a:cubicBezTo>
                  <a:close/>
                  <a:moveTo>
                    <a:pt x="10399" y="34110"/>
                  </a:moveTo>
                  <a:cubicBezTo>
                    <a:pt x="13162" y="36853"/>
                    <a:pt x="16878" y="38339"/>
                    <a:pt x="20782" y="38206"/>
                  </a:cubicBezTo>
                  <a:cubicBezTo>
                    <a:pt x="24594" y="38358"/>
                    <a:pt x="28403" y="36872"/>
                    <a:pt x="31070" y="34110"/>
                  </a:cubicBezTo>
                  <a:cubicBezTo>
                    <a:pt x="33833" y="31224"/>
                    <a:pt x="35356" y="27337"/>
                    <a:pt x="35165" y="23347"/>
                  </a:cubicBezTo>
                  <a:cubicBezTo>
                    <a:pt x="35356" y="19346"/>
                    <a:pt x="33833" y="15441"/>
                    <a:pt x="31070" y="12584"/>
                  </a:cubicBezTo>
                  <a:cubicBezTo>
                    <a:pt x="28403" y="9802"/>
                    <a:pt x="24687" y="8278"/>
                    <a:pt x="20782" y="8393"/>
                  </a:cubicBezTo>
                  <a:cubicBezTo>
                    <a:pt x="16878" y="8297"/>
                    <a:pt x="13162" y="9812"/>
                    <a:pt x="10399" y="12584"/>
                  </a:cubicBezTo>
                  <a:cubicBezTo>
                    <a:pt x="7639" y="15489"/>
                    <a:pt x="6209" y="19365"/>
                    <a:pt x="6400" y="23347"/>
                  </a:cubicBezTo>
                  <a:cubicBezTo>
                    <a:pt x="6304" y="27319"/>
                    <a:pt x="7734" y="31195"/>
                    <a:pt x="10399" y="34110"/>
                  </a:cubicBezTo>
                  <a:close/>
                </a:path>
              </a:pathLst>
            </a:custGeom>
            <a:solidFill>
              <a:srgbClr val="6D6E71"/>
            </a:solidFill>
            <a:ln w="9525" cap="flat">
              <a:noFill/>
              <a:prstDash val="solid"/>
              <a:miter/>
            </a:ln>
          </p:spPr>
          <p:txBody>
            <a:bodyPr rtlCol="0" anchor="ctr"/>
            <a:lstStyle/>
            <a:p>
              <a:endParaRPr lang="en-US"/>
            </a:p>
          </p:txBody>
        </p:sp>
        <p:sp>
          <p:nvSpPr>
            <p:cNvPr id="571" name="Freeform: Shape 570">
              <a:extLst>
                <a:ext uri="{FF2B5EF4-FFF2-40B4-BE49-F238E27FC236}">
                  <a16:creationId xmlns:a16="http://schemas.microsoft.com/office/drawing/2014/main" id="{28671E93-D849-4B23-89F8-F9A2526FB20D}"/>
                </a:ext>
              </a:extLst>
            </p:cNvPr>
            <p:cNvSpPr/>
            <p:nvPr/>
          </p:nvSpPr>
          <p:spPr>
            <a:xfrm>
              <a:off x="8133849" y="5810749"/>
              <a:ext cx="45289" cy="86501"/>
            </a:xfrm>
            <a:custGeom>
              <a:avLst/>
              <a:gdLst>
                <a:gd name="connsiteX0" fmla="*/ 12115 w 31718"/>
                <a:gd name="connsiteY0" fmla="*/ 21823 h 60580"/>
                <a:gd name="connsiteX1" fmla="*/ 12115 w 31718"/>
                <a:gd name="connsiteY1" fmla="*/ 44968 h 60580"/>
                <a:gd name="connsiteX2" fmla="*/ 13829 w 31718"/>
                <a:gd name="connsiteY2" fmla="*/ 50207 h 60580"/>
                <a:gd name="connsiteX3" fmla="*/ 18687 w 31718"/>
                <a:gd name="connsiteY3" fmla="*/ 52112 h 60580"/>
                <a:gd name="connsiteX4" fmla="*/ 24591 w 31718"/>
                <a:gd name="connsiteY4" fmla="*/ 49064 h 60580"/>
                <a:gd name="connsiteX5" fmla="*/ 28498 w 31718"/>
                <a:gd name="connsiteY5" fmla="*/ 55827 h 60580"/>
                <a:gd name="connsiteX6" fmla="*/ 17352 w 31718"/>
                <a:gd name="connsiteY6" fmla="*/ 60399 h 60580"/>
                <a:gd name="connsiteX7" fmla="*/ 6876 w 31718"/>
                <a:gd name="connsiteY7" fmla="*/ 56208 h 60580"/>
                <a:gd name="connsiteX8" fmla="*/ 2495 w 31718"/>
                <a:gd name="connsiteY8" fmla="*/ 44683 h 60580"/>
                <a:gd name="connsiteX9" fmla="*/ 2495 w 31718"/>
                <a:gd name="connsiteY9" fmla="*/ 21823 h 60580"/>
                <a:gd name="connsiteX10" fmla="*/ -3221 w 31718"/>
                <a:gd name="connsiteY10" fmla="*/ 21823 h 60580"/>
                <a:gd name="connsiteX11" fmla="*/ -3221 w 31718"/>
                <a:gd name="connsiteY11" fmla="*/ 14108 h 60580"/>
                <a:gd name="connsiteX12" fmla="*/ 2495 w 31718"/>
                <a:gd name="connsiteY12" fmla="*/ 14108 h 60580"/>
                <a:gd name="connsiteX13" fmla="*/ 2495 w 31718"/>
                <a:gd name="connsiteY13" fmla="*/ -180 h 60580"/>
                <a:gd name="connsiteX14" fmla="*/ 12020 w 31718"/>
                <a:gd name="connsiteY14" fmla="*/ -180 h 60580"/>
                <a:gd name="connsiteX15" fmla="*/ 12020 w 31718"/>
                <a:gd name="connsiteY15" fmla="*/ 14108 h 60580"/>
                <a:gd name="connsiteX16" fmla="*/ 24022 w 31718"/>
                <a:gd name="connsiteY16" fmla="*/ 14108 h 60580"/>
                <a:gd name="connsiteX17" fmla="*/ 24022 w 31718"/>
                <a:gd name="connsiteY17" fmla="*/ 21823 h 6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0">
                  <a:moveTo>
                    <a:pt x="12115" y="21823"/>
                  </a:moveTo>
                  <a:lnTo>
                    <a:pt x="12115" y="44968"/>
                  </a:lnTo>
                  <a:cubicBezTo>
                    <a:pt x="12020" y="46864"/>
                    <a:pt x="12590" y="48731"/>
                    <a:pt x="13829" y="50207"/>
                  </a:cubicBezTo>
                  <a:cubicBezTo>
                    <a:pt x="15066" y="51512"/>
                    <a:pt x="16878" y="52208"/>
                    <a:pt x="18687" y="52112"/>
                  </a:cubicBezTo>
                  <a:cubicBezTo>
                    <a:pt x="20973" y="51951"/>
                    <a:pt x="23164" y="50855"/>
                    <a:pt x="24591" y="49064"/>
                  </a:cubicBezTo>
                  <a:lnTo>
                    <a:pt x="28498" y="55827"/>
                  </a:lnTo>
                  <a:cubicBezTo>
                    <a:pt x="25545" y="58732"/>
                    <a:pt x="21545" y="60370"/>
                    <a:pt x="17352" y="60399"/>
                  </a:cubicBezTo>
                  <a:cubicBezTo>
                    <a:pt x="13448" y="60466"/>
                    <a:pt x="9639" y="58951"/>
                    <a:pt x="6876" y="56208"/>
                  </a:cubicBezTo>
                  <a:cubicBezTo>
                    <a:pt x="3923" y="53131"/>
                    <a:pt x="2304" y="48959"/>
                    <a:pt x="2495" y="44683"/>
                  </a:cubicBezTo>
                  <a:lnTo>
                    <a:pt x="2495" y="21823"/>
                  </a:lnTo>
                  <a:lnTo>
                    <a:pt x="-3221" y="21823"/>
                  </a:lnTo>
                  <a:lnTo>
                    <a:pt x="-3221" y="14108"/>
                  </a:lnTo>
                  <a:lnTo>
                    <a:pt x="2495" y="14108"/>
                  </a:lnTo>
                  <a:lnTo>
                    <a:pt x="2495" y="-180"/>
                  </a:lnTo>
                  <a:lnTo>
                    <a:pt x="12020" y="-180"/>
                  </a:lnTo>
                  <a:lnTo>
                    <a:pt x="12020" y="14108"/>
                  </a:lnTo>
                  <a:lnTo>
                    <a:pt x="24022" y="14108"/>
                  </a:lnTo>
                  <a:lnTo>
                    <a:pt x="24022" y="21823"/>
                  </a:lnTo>
                  <a:close/>
                </a:path>
              </a:pathLst>
            </a:custGeom>
            <a:solidFill>
              <a:srgbClr val="6D6E71"/>
            </a:solidFill>
            <a:ln w="9525" cap="flat">
              <a:noFill/>
              <a:prstDash val="solid"/>
              <a:miter/>
            </a:ln>
          </p:spPr>
          <p:txBody>
            <a:bodyPr rtlCol="0" anchor="ctr"/>
            <a:lstStyle/>
            <a:p>
              <a:endParaRPr lang="en-US"/>
            </a:p>
          </p:txBody>
        </p:sp>
        <p:sp>
          <p:nvSpPr>
            <p:cNvPr id="572" name="Freeform: Shape 571">
              <a:extLst>
                <a:ext uri="{FF2B5EF4-FFF2-40B4-BE49-F238E27FC236}">
                  <a16:creationId xmlns:a16="http://schemas.microsoft.com/office/drawing/2014/main" id="{604C2E48-91C8-487D-92C6-F6F4AEEA676C}"/>
                </a:ext>
              </a:extLst>
            </p:cNvPr>
            <p:cNvSpPr/>
            <p:nvPr/>
          </p:nvSpPr>
          <p:spPr>
            <a:xfrm>
              <a:off x="8190153" y="5830741"/>
              <a:ext cx="34682" cy="65554"/>
            </a:xfrm>
            <a:custGeom>
              <a:avLst/>
              <a:gdLst>
                <a:gd name="connsiteX0" fmla="*/ 20592 w 24289"/>
                <a:gd name="connsiteY0" fmla="*/ 9631 h 45910"/>
                <a:gd name="connsiteX1" fmla="*/ 9925 w 24289"/>
                <a:gd name="connsiteY1" fmla="*/ 14203 h 45910"/>
                <a:gd name="connsiteX2" fmla="*/ 6304 w 24289"/>
                <a:gd name="connsiteY2" fmla="*/ 26681 h 45910"/>
                <a:gd name="connsiteX3" fmla="*/ 6304 w 24289"/>
                <a:gd name="connsiteY3" fmla="*/ 45731 h 45910"/>
                <a:gd name="connsiteX4" fmla="*/ -3221 w 24289"/>
                <a:gd name="connsiteY4" fmla="*/ 45731 h 45910"/>
                <a:gd name="connsiteX5" fmla="*/ -3221 w 24289"/>
                <a:gd name="connsiteY5" fmla="*/ 106 h 45910"/>
                <a:gd name="connsiteX6" fmla="*/ 6304 w 24289"/>
                <a:gd name="connsiteY6" fmla="*/ 106 h 45910"/>
                <a:gd name="connsiteX7" fmla="*/ 6304 w 24289"/>
                <a:gd name="connsiteY7" fmla="*/ 9631 h 45910"/>
                <a:gd name="connsiteX8" fmla="*/ 12592 w 24289"/>
                <a:gd name="connsiteY8" fmla="*/ 2678 h 45910"/>
                <a:gd name="connsiteX9" fmla="*/ 21068 w 24289"/>
                <a:gd name="connsiteY9" fmla="*/ -180 h 45910"/>
                <a:gd name="connsiteX10" fmla="*/ 21068 w 24289"/>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9" h="45910">
                  <a:moveTo>
                    <a:pt x="20592" y="9631"/>
                  </a:moveTo>
                  <a:cubicBezTo>
                    <a:pt x="16497" y="9355"/>
                    <a:pt x="12497" y="11060"/>
                    <a:pt x="9925" y="14203"/>
                  </a:cubicBezTo>
                  <a:cubicBezTo>
                    <a:pt x="7353" y="17842"/>
                    <a:pt x="6114" y="22233"/>
                    <a:pt x="6304" y="26681"/>
                  </a:cubicBezTo>
                  <a:lnTo>
                    <a:pt x="6304" y="45731"/>
                  </a:lnTo>
                  <a:lnTo>
                    <a:pt x="-3221" y="45731"/>
                  </a:lnTo>
                  <a:lnTo>
                    <a:pt x="-3221" y="106"/>
                  </a:lnTo>
                  <a:lnTo>
                    <a:pt x="6304" y="106"/>
                  </a:lnTo>
                  <a:lnTo>
                    <a:pt x="6304" y="9631"/>
                  </a:lnTo>
                  <a:cubicBezTo>
                    <a:pt x="7830" y="6850"/>
                    <a:pt x="10020" y="4469"/>
                    <a:pt x="12592" y="2678"/>
                  </a:cubicBezTo>
                  <a:cubicBezTo>
                    <a:pt x="15069" y="934"/>
                    <a:pt x="18020" y="-56"/>
                    <a:pt x="21068" y="-180"/>
                  </a:cubicBezTo>
                  <a:lnTo>
                    <a:pt x="21068" y="9345"/>
                  </a:lnTo>
                  <a:close/>
                </a:path>
              </a:pathLst>
            </a:custGeom>
            <a:solidFill>
              <a:srgbClr val="6D6E71"/>
            </a:solidFill>
            <a:ln w="9525" cap="flat">
              <a:noFill/>
              <a:prstDash val="solid"/>
              <a:miter/>
            </a:ln>
          </p:spPr>
          <p:txBody>
            <a:bodyPr rtlCol="0" anchor="ctr"/>
            <a:lstStyle/>
            <a:p>
              <a:endParaRPr lang="en-US"/>
            </a:p>
          </p:txBody>
        </p:sp>
        <p:sp>
          <p:nvSpPr>
            <p:cNvPr id="573" name="Freeform: Shape 572">
              <a:extLst>
                <a:ext uri="{FF2B5EF4-FFF2-40B4-BE49-F238E27FC236}">
                  <a16:creationId xmlns:a16="http://schemas.microsoft.com/office/drawing/2014/main" id="{D9272110-EA3C-4A37-A64F-2A3EEF1D3A6C}"/>
                </a:ext>
              </a:extLst>
            </p:cNvPr>
            <p:cNvSpPr/>
            <p:nvPr/>
          </p:nvSpPr>
          <p:spPr>
            <a:xfrm>
              <a:off x="8232861" y="5830198"/>
              <a:ext cx="68547" cy="67033"/>
            </a:xfrm>
            <a:custGeom>
              <a:avLst/>
              <a:gdLst>
                <a:gd name="connsiteX0" fmla="*/ 37928 w 48006"/>
                <a:gd name="connsiteY0" fmla="*/ 40016 h 46946"/>
                <a:gd name="connsiteX1" fmla="*/ 3637 w 48006"/>
                <a:gd name="connsiteY1" fmla="*/ 40016 h 46946"/>
                <a:gd name="connsiteX2" fmla="*/ 3637 w 48006"/>
                <a:gd name="connsiteY2" fmla="*/ 6678 h 46946"/>
                <a:gd name="connsiteX3" fmla="*/ 37928 w 48006"/>
                <a:gd name="connsiteY3" fmla="*/ 6678 h 46946"/>
                <a:gd name="connsiteX4" fmla="*/ 37928 w 48006"/>
                <a:gd name="connsiteY4" fmla="*/ 40016 h 46946"/>
                <a:gd name="connsiteX5" fmla="*/ 10495 w 48006"/>
                <a:gd name="connsiteY5" fmla="*/ 34110 h 46946"/>
                <a:gd name="connsiteX6" fmla="*/ 20782 w 48006"/>
                <a:gd name="connsiteY6" fmla="*/ 38206 h 46946"/>
                <a:gd name="connsiteX7" fmla="*/ 31163 w 48006"/>
                <a:gd name="connsiteY7" fmla="*/ 34110 h 46946"/>
                <a:gd name="connsiteX8" fmla="*/ 35261 w 48006"/>
                <a:gd name="connsiteY8" fmla="*/ 23347 h 46946"/>
                <a:gd name="connsiteX9" fmla="*/ 31163 w 48006"/>
                <a:gd name="connsiteY9" fmla="*/ 12584 h 46946"/>
                <a:gd name="connsiteX10" fmla="*/ 20782 w 48006"/>
                <a:gd name="connsiteY10" fmla="*/ 8393 h 46946"/>
                <a:gd name="connsiteX11" fmla="*/ 10495 w 48006"/>
                <a:gd name="connsiteY11" fmla="*/ 12584 h 46946"/>
                <a:gd name="connsiteX12" fmla="*/ 6400 w 48006"/>
                <a:gd name="connsiteY12" fmla="*/ 23347 h 46946"/>
                <a:gd name="connsiteX13" fmla="*/ 10495 w 48006"/>
                <a:gd name="connsiteY13"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006" h="46946">
                  <a:moveTo>
                    <a:pt x="37928" y="40016"/>
                  </a:moveTo>
                  <a:cubicBezTo>
                    <a:pt x="28308" y="49016"/>
                    <a:pt x="13257" y="49016"/>
                    <a:pt x="3637" y="40016"/>
                  </a:cubicBezTo>
                  <a:cubicBezTo>
                    <a:pt x="-5507" y="30776"/>
                    <a:pt x="-5507" y="15917"/>
                    <a:pt x="3637" y="6678"/>
                  </a:cubicBezTo>
                  <a:cubicBezTo>
                    <a:pt x="13257" y="-2466"/>
                    <a:pt x="28308" y="-2466"/>
                    <a:pt x="37928" y="6678"/>
                  </a:cubicBezTo>
                  <a:cubicBezTo>
                    <a:pt x="47071" y="15917"/>
                    <a:pt x="47071" y="30776"/>
                    <a:pt x="37928" y="40016"/>
                  </a:cubicBezTo>
                  <a:close/>
                  <a:moveTo>
                    <a:pt x="10495" y="34110"/>
                  </a:moveTo>
                  <a:cubicBezTo>
                    <a:pt x="13162" y="36853"/>
                    <a:pt x="16971" y="38339"/>
                    <a:pt x="20782" y="38206"/>
                  </a:cubicBezTo>
                  <a:cubicBezTo>
                    <a:pt x="24687" y="38339"/>
                    <a:pt x="28403" y="36853"/>
                    <a:pt x="31163" y="34110"/>
                  </a:cubicBezTo>
                  <a:cubicBezTo>
                    <a:pt x="33926" y="31205"/>
                    <a:pt x="35356" y="27337"/>
                    <a:pt x="35261" y="23347"/>
                  </a:cubicBezTo>
                  <a:cubicBezTo>
                    <a:pt x="35451" y="19356"/>
                    <a:pt x="33926" y="15469"/>
                    <a:pt x="31163" y="12584"/>
                  </a:cubicBezTo>
                  <a:cubicBezTo>
                    <a:pt x="28403" y="9812"/>
                    <a:pt x="24687" y="8297"/>
                    <a:pt x="20782" y="8393"/>
                  </a:cubicBezTo>
                  <a:cubicBezTo>
                    <a:pt x="16876" y="8287"/>
                    <a:pt x="13162" y="9812"/>
                    <a:pt x="10495" y="12584"/>
                  </a:cubicBezTo>
                  <a:cubicBezTo>
                    <a:pt x="7732" y="15441"/>
                    <a:pt x="6209" y="19346"/>
                    <a:pt x="6400" y="23347"/>
                  </a:cubicBezTo>
                  <a:cubicBezTo>
                    <a:pt x="6209" y="27337"/>
                    <a:pt x="7732" y="31224"/>
                    <a:pt x="10495" y="34110"/>
                  </a:cubicBezTo>
                  <a:close/>
                </a:path>
              </a:pathLst>
            </a:custGeom>
            <a:solidFill>
              <a:srgbClr val="6D6E71"/>
            </a:solidFill>
            <a:ln w="9525" cap="flat">
              <a:noFill/>
              <a:prstDash val="solid"/>
              <a:miter/>
            </a:ln>
          </p:spPr>
          <p:txBody>
            <a:bodyPr rtlCol="0" anchor="ctr"/>
            <a:lstStyle/>
            <a:p>
              <a:endParaRPr lang="en-US"/>
            </a:p>
          </p:txBody>
        </p:sp>
        <p:sp>
          <p:nvSpPr>
            <p:cNvPr id="574" name="Freeform: Shape 573">
              <a:extLst>
                <a:ext uri="{FF2B5EF4-FFF2-40B4-BE49-F238E27FC236}">
                  <a16:creationId xmlns:a16="http://schemas.microsoft.com/office/drawing/2014/main" id="{36470E59-7409-4A63-8E74-C0B5AA48B1B8}"/>
                </a:ext>
              </a:extLst>
            </p:cNvPr>
            <p:cNvSpPr/>
            <p:nvPr/>
          </p:nvSpPr>
          <p:spPr>
            <a:xfrm>
              <a:off x="8316503" y="5830193"/>
              <a:ext cx="66541" cy="89904"/>
            </a:xfrm>
            <a:custGeom>
              <a:avLst/>
              <a:gdLst>
                <a:gd name="connsiteX0" fmla="*/ 21164 w 46601"/>
                <a:gd name="connsiteY0" fmla="*/ -177 h 62963"/>
                <a:gd name="connsiteX1" fmla="*/ 36879 w 46601"/>
                <a:gd name="connsiteY1" fmla="*/ 6205 h 62963"/>
                <a:gd name="connsiteX2" fmla="*/ 43358 w 46601"/>
                <a:gd name="connsiteY2" fmla="*/ 23064 h 62963"/>
                <a:gd name="connsiteX3" fmla="*/ 36879 w 46601"/>
                <a:gd name="connsiteY3" fmla="*/ 40209 h 62963"/>
                <a:gd name="connsiteX4" fmla="*/ 8495 w 46601"/>
                <a:gd name="connsiteY4" fmla="*/ 41581 h 62963"/>
                <a:gd name="connsiteX5" fmla="*/ 6304 w 46601"/>
                <a:gd name="connsiteY5" fmla="*/ 39257 h 62963"/>
                <a:gd name="connsiteX6" fmla="*/ 6304 w 46601"/>
                <a:gd name="connsiteY6" fmla="*/ 62784 h 62963"/>
                <a:gd name="connsiteX7" fmla="*/ -3221 w 46601"/>
                <a:gd name="connsiteY7" fmla="*/ 62784 h 62963"/>
                <a:gd name="connsiteX8" fmla="*/ -3221 w 46601"/>
                <a:gd name="connsiteY8" fmla="*/ 490 h 62963"/>
                <a:gd name="connsiteX9" fmla="*/ 6304 w 46601"/>
                <a:gd name="connsiteY9" fmla="*/ 490 h 62963"/>
                <a:gd name="connsiteX10" fmla="*/ 6304 w 46601"/>
                <a:gd name="connsiteY10" fmla="*/ 8491 h 62963"/>
                <a:gd name="connsiteX11" fmla="*/ 21164 w 46601"/>
                <a:gd name="connsiteY11" fmla="*/ -177 h 62963"/>
                <a:gd name="connsiteX12" fmla="*/ 6209 w 46601"/>
                <a:gd name="connsiteY12" fmla="*/ 23445 h 62963"/>
                <a:gd name="connsiteX13" fmla="*/ 10116 w 46601"/>
                <a:gd name="connsiteY13" fmla="*/ 34114 h 62963"/>
                <a:gd name="connsiteX14" fmla="*/ 19641 w 46601"/>
                <a:gd name="connsiteY14" fmla="*/ 38209 h 62963"/>
                <a:gd name="connsiteX15" fmla="*/ 29166 w 46601"/>
                <a:gd name="connsiteY15" fmla="*/ 34114 h 62963"/>
                <a:gd name="connsiteX16" fmla="*/ 33356 w 46601"/>
                <a:gd name="connsiteY16" fmla="*/ 23445 h 62963"/>
                <a:gd name="connsiteX17" fmla="*/ 29261 w 46601"/>
                <a:gd name="connsiteY17" fmla="*/ 12587 h 62963"/>
                <a:gd name="connsiteX18" fmla="*/ 19736 w 46601"/>
                <a:gd name="connsiteY18" fmla="*/ 8205 h 62963"/>
                <a:gd name="connsiteX19" fmla="*/ 10211 w 46601"/>
                <a:gd name="connsiteY19" fmla="*/ 12587 h 62963"/>
                <a:gd name="connsiteX20" fmla="*/ 6590 w 46601"/>
                <a:gd name="connsiteY20" fmla="*/ 23445 h 62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2963">
                  <a:moveTo>
                    <a:pt x="21164" y="-177"/>
                  </a:moveTo>
                  <a:cubicBezTo>
                    <a:pt x="27070" y="-281"/>
                    <a:pt x="32689" y="2024"/>
                    <a:pt x="36879" y="6205"/>
                  </a:cubicBezTo>
                  <a:cubicBezTo>
                    <a:pt x="41263" y="10682"/>
                    <a:pt x="43644" y="16787"/>
                    <a:pt x="43358" y="23064"/>
                  </a:cubicBezTo>
                  <a:cubicBezTo>
                    <a:pt x="43644" y="29427"/>
                    <a:pt x="41263" y="35628"/>
                    <a:pt x="36879" y="40209"/>
                  </a:cubicBezTo>
                  <a:cubicBezTo>
                    <a:pt x="29452" y="48430"/>
                    <a:pt x="16687" y="49039"/>
                    <a:pt x="8495" y="41581"/>
                  </a:cubicBezTo>
                  <a:cubicBezTo>
                    <a:pt x="7734" y="40867"/>
                    <a:pt x="6972" y="40085"/>
                    <a:pt x="6304" y="39257"/>
                  </a:cubicBezTo>
                  <a:lnTo>
                    <a:pt x="6304" y="62784"/>
                  </a:lnTo>
                  <a:lnTo>
                    <a:pt x="-3221" y="62784"/>
                  </a:lnTo>
                  <a:lnTo>
                    <a:pt x="-3221" y="490"/>
                  </a:lnTo>
                  <a:lnTo>
                    <a:pt x="6304" y="490"/>
                  </a:lnTo>
                  <a:lnTo>
                    <a:pt x="6304" y="8491"/>
                  </a:lnTo>
                  <a:cubicBezTo>
                    <a:pt x="9353" y="3148"/>
                    <a:pt x="14973" y="-157"/>
                    <a:pt x="21164" y="-177"/>
                  </a:cubicBezTo>
                  <a:close/>
                  <a:moveTo>
                    <a:pt x="6209" y="23445"/>
                  </a:moveTo>
                  <a:cubicBezTo>
                    <a:pt x="6018" y="27379"/>
                    <a:pt x="7448" y="31208"/>
                    <a:pt x="10116" y="34114"/>
                  </a:cubicBezTo>
                  <a:cubicBezTo>
                    <a:pt x="12592" y="36761"/>
                    <a:pt x="16020" y="38257"/>
                    <a:pt x="19641" y="38209"/>
                  </a:cubicBezTo>
                  <a:cubicBezTo>
                    <a:pt x="23259" y="38171"/>
                    <a:pt x="26689" y="36695"/>
                    <a:pt x="29166" y="34114"/>
                  </a:cubicBezTo>
                  <a:cubicBezTo>
                    <a:pt x="32021" y="31313"/>
                    <a:pt x="33547" y="27436"/>
                    <a:pt x="33356" y="23445"/>
                  </a:cubicBezTo>
                  <a:cubicBezTo>
                    <a:pt x="33547" y="19426"/>
                    <a:pt x="32021" y="15511"/>
                    <a:pt x="29261" y="12587"/>
                  </a:cubicBezTo>
                  <a:cubicBezTo>
                    <a:pt x="26880" y="9844"/>
                    <a:pt x="23354" y="8244"/>
                    <a:pt x="19736" y="8205"/>
                  </a:cubicBezTo>
                  <a:cubicBezTo>
                    <a:pt x="16115" y="8205"/>
                    <a:pt x="12592" y="9806"/>
                    <a:pt x="10211" y="12587"/>
                  </a:cubicBezTo>
                  <a:cubicBezTo>
                    <a:pt x="7639" y="15597"/>
                    <a:pt x="6304" y="19493"/>
                    <a:pt x="6590" y="23445"/>
                  </a:cubicBezTo>
                  <a:close/>
                </a:path>
              </a:pathLst>
            </a:custGeom>
            <a:solidFill>
              <a:srgbClr val="6D6E71"/>
            </a:solidFill>
            <a:ln w="9525" cap="flat">
              <a:noFill/>
              <a:prstDash val="solid"/>
              <a:miter/>
            </a:ln>
          </p:spPr>
          <p:txBody>
            <a:bodyPr rtlCol="0" anchor="ctr"/>
            <a:lstStyle/>
            <a:p>
              <a:endParaRPr lang="en-US"/>
            </a:p>
          </p:txBody>
        </p:sp>
        <p:sp>
          <p:nvSpPr>
            <p:cNvPr id="575" name="Freeform: Shape 574">
              <a:extLst>
                <a:ext uri="{FF2B5EF4-FFF2-40B4-BE49-F238E27FC236}">
                  <a16:creationId xmlns:a16="http://schemas.microsoft.com/office/drawing/2014/main" id="{7349D7A5-BD3F-4B5E-91E2-CB01D0280CA7}"/>
                </a:ext>
              </a:extLst>
            </p:cNvPr>
            <p:cNvSpPr/>
            <p:nvPr/>
          </p:nvSpPr>
          <p:spPr>
            <a:xfrm>
              <a:off x="8397563" y="5803404"/>
              <a:ext cx="17409" cy="92891"/>
            </a:xfrm>
            <a:custGeom>
              <a:avLst/>
              <a:gdLst>
                <a:gd name="connsiteX0" fmla="*/ -1409 w 12192"/>
                <a:gd name="connsiteY0" fmla="*/ 10202 h 65055"/>
                <a:gd name="connsiteX1" fmla="*/ -3221 w 12192"/>
                <a:gd name="connsiteY1" fmla="*/ 5916 h 65055"/>
                <a:gd name="connsiteX2" fmla="*/ 2877 w 12192"/>
                <a:gd name="connsiteY2" fmla="*/ -180 h 65055"/>
                <a:gd name="connsiteX3" fmla="*/ 7162 w 12192"/>
                <a:gd name="connsiteY3" fmla="*/ 1630 h 65055"/>
                <a:gd name="connsiteX4" fmla="*/ 8971 w 12192"/>
                <a:gd name="connsiteY4" fmla="*/ 5916 h 65055"/>
                <a:gd name="connsiteX5" fmla="*/ 2877 w 12192"/>
                <a:gd name="connsiteY5" fmla="*/ 12012 h 65055"/>
                <a:gd name="connsiteX6" fmla="*/ -1409 w 12192"/>
                <a:gd name="connsiteY6" fmla="*/ 10202 h 65055"/>
                <a:gd name="connsiteX7" fmla="*/ 7544 w 12192"/>
                <a:gd name="connsiteY7" fmla="*/ 64876 h 65055"/>
                <a:gd name="connsiteX8" fmla="*/ -1981 w 12192"/>
                <a:gd name="connsiteY8" fmla="*/ 64876 h 65055"/>
                <a:gd name="connsiteX9" fmla="*/ -1981 w 12192"/>
                <a:gd name="connsiteY9" fmla="*/ 19251 h 65055"/>
                <a:gd name="connsiteX10" fmla="*/ 7544 w 12192"/>
                <a:gd name="connsiteY10" fmla="*/ 19251 h 6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 h="65055">
                  <a:moveTo>
                    <a:pt x="-1409" y="10202"/>
                  </a:moveTo>
                  <a:cubicBezTo>
                    <a:pt x="-2553" y="9088"/>
                    <a:pt x="-3221" y="7536"/>
                    <a:pt x="-3221" y="5916"/>
                  </a:cubicBezTo>
                  <a:cubicBezTo>
                    <a:pt x="-3125" y="2573"/>
                    <a:pt x="-458" y="-132"/>
                    <a:pt x="2877" y="-180"/>
                  </a:cubicBezTo>
                  <a:cubicBezTo>
                    <a:pt x="4495" y="-199"/>
                    <a:pt x="6020" y="458"/>
                    <a:pt x="7162" y="1630"/>
                  </a:cubicBezTo>
                  <a:cubicBezTo>
                    <a:pt x="8306" y="2754"/>
                    <a:pt x="8971" y="4297"/>
                    <a:pt x="8971" y="5916"/>
                  </a:cubicBezTo>
                  <a:cubicBezTo>
                    <a:pt x="8876" y="9259"/>
                    <a:pt x="6209" y="11964"/>
                    <a:pt x="2877" y="12012"/>
                  </a:cubicBezTo>
                  <a:cubicBezTo>
                    <a:pt x="1258" y="12022"/>
                    <a:pt x="-267" y="11364"/>
                    <a:pt x="-1409" y="10202"/>
                  </a:cubicBezTo>
                  <a:close/>
                  <a:moveTo>
                    <a:pt x="7544" y="64876"/>
                  </a:moveTo>
                  <a:lnTo>
                    <a:pt x="-1981" y="64876"/>
                  </a:lnTo>
                  <a:lnTo>
                    <a:pt x="-1981" y="19251"/>
                  </a:lnTo>
                  <a:lnTo>
                    <a:pt x="7544" y="19251"/>
                  </a:lnTo>
                  <a:close/>
                </a:path>
              </a:pathLst>
            </a:custGeom>
            <a:solidFill>
              <a:srgbClr val="6D6E71"/>
            </a:solidFill>
            <a:ln w="9525" cap="flat">
              <a:noFill/>
              <a:prstDash val="solid"/>
              <a:miter/>
            </a:ln>
          </p:spPr>
          <p:txBody>
            <a:bodyPr rtlCol="0" anchor="ctr"/>
            <a:lstStyle/>
            <a:p>
              <a:endParaRPr lang="en-US"/>
            </a:p>
          </p:txBody>
        </p:sp>
        <p:sp>
          <p:nvSpPr>
            <p:cNvPr id="576" name="Freeform: Shape 575">
              <a:extLst>
                <a:ext uri="{FF2B5EF4-FFF2-40B4-BE49-F238E27FC236}">
                  <a16:creationId xmlns:a16="http://schemas.microsoft.com/office/drawing/2014/main" id="{EEC58804-6899-4C84-B7AF-9C5E35E59910}"/>
                </a:ext>
              </a:extLst>
            </p:cNvPr>
            <p:cNvSpPr/>
            <p:nvPr/>
          </p:nvSpPr>
          <p:spPr>
            <a:xfrm>
              <a:off x="8428421" y="5830187"/>
              <a:ext cx="60672" cy="67065"/>
            </a:xfrm>
            <a:custGeom>
              <a:avLst/>
              <a:gdLst>
                <a:gd name="connsiteX0" fmla="*/ 20032 w 42491"/>
                <a:gd name="connsiteY0" fmla="*/ 46786 h 46968"/>
                <a:gd name="connsiteX1" fmla="*/ 3647 w 42491"/>
                <a:gd name="connsiteY1" fmla="*/ 40309 h 46968"/>
                <a:gd name="connsiteX2" fmla="*/ -3211 w 42491"/>
                <a:gd name="connsiteY2" fmla="*/ 23450 h 46968"/>
                <a:gd name="connsiteX3" fmla="*/ 4029 w 42491"/>
                <a:gd name="connsiteY3" fmla="*/ 6400 h 46968"/>
                <a:gd name="connsiteX4" fmla="*/ 21460 w 42491"/>
                <a:gd name="connsiteY4" fmla="*/ -172 h 46968"/>
                <a:gd name="connsiteX5" fmla="*/ 38796 w 42491"/>
                <a:gd name="connsiteY5" fmla="*/ 6972 h 46968"/>
                <a:gd name="connsiteX6" fmla="*/ 33176 w 42491"/>
                <a:gd name="connsiteY6" fmla="*/ 13925 h 46968"/>
                <a:gd name="connsiteX7" fmla="*/ 21269 w 42491"/>
                <a:gd name="connsiteY7" fmla="*/ 8781 h 46968"/>
                <a:gd name="connsiteX8" fmla="*/ 10886 w 42491"/>
                <a:gd name="connsiteY8" fmla="*/ 12687 h 46968"/>
                <a:gd name="connsiteX9" fmla="*/ 6410 w 42491"/>
                <a:gd name="connsiteY9" fmla="*/ 22973 h 46968"/>
                <a:gd name="connsiteX10" fmla="*/ 20888 w 42491"/>
                <a:gd name="connsiteY10" fmla="*/ 38023 h 46968"/>
                <a:gd name="connsiteX11" fmla="*/ 21555 w 42491"/>
                <a:gd name="connsiteY11" fmla="*/ 38023 h 46968"/>
                <a:gd name="connsiteX12" fmla="*/ 33652 w 42491"/>
                <a:gd name="connsiteY12" fmla="*/ 32213 h 46968"/>
                <a:gd name="connsiteX13" fmla="*/ 39271 w 42491"/>
                <a:gd name="connsiteY13" fmla="*/ 38404 h 46968"/>
                <a:gd name="connsiteX14" fmla="*/ 20032 w 42491"/>
                <a:gd name="connsiteY14" fmla="*/ 46786 h 46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491" h="46968">
                  <a:moveTo>
                    <a:pt x="20032" y="46786"/>
                  </a:moveTo>
                  <a:cubicBezTo>
                    <a:pt x="13935" y="46881"/>
                    <a:pt x="8031" y="44548"/>
                    <a:pt x="3647" y="40309"/>
                  </a:cubicBezTo>
                  <a:cubicBezTo>
                    <a:pt x="-925" y="35918"/>
                    <a:pt x="-3401" y="29784"/>
                    <a:pt x="-3211" y="23450"/>
                  </a:cubicBezTo>
                  <a:cubicBezTo>
                    <a:pt x="-3401" y="16973"/>
                    <a:pt x="-829" y="10724"/>
                    <a:pt x="4029" y="6400"/>
                  </a:cubicBezTo>
                  <a:cubicBezTo>
                    <a:pt x="8791" y="2028"/>
                    <a:pt x="14984" y="-334"/>
                    <a:pt x="21460" y="-172"/>
                  </a:cubicBezTo>
                  <a:cubicBezTo>
                    <a:pt x="28032" y="-315"/>
                    <a:pt x="34320" y="2276"/>
                    <a:pt x="38796" y="6972"/>
                  </a:cubicBezTo>
                  <a:lnTo>
                    <a:pt x="33176" y="13925"/>
                  </a:lnTo>
                  <a:cubicBezTo>
                    <a:pt x="29936" y="10800"/>
                    <a:pt x="25746" y="8962"/>
                    <a:pt x="21269" y="8781"/>
                  </a:cubicBezTo>
                  <a:cubicBezTo>
                    <a:pt x="17460" y="8744"/>
                    <a:pt x="13744" y="10134"/>
                    <a:pt x="10886" y="12687"/>
                  </a:cubicBezTo>
                  <a:cubicBezTo>
                    <a:pt x="7935" y="15277"/>
                    <a:pt x="6314" y="19049"/>
                    <a:pt x="6410" y="22973"/>
                  </a:cubicBezTo>
                  <a:cubicBezTo>
                    <a:pt x="6219" y="31127"/>
                    <a:pt x="12698" y="37861"/>
                    <a:pt x="20888" y="38023"/>
                  </a:cubicBezTo>
                  <a:cubicBezTo>
                    <a:pt x="21079" y="38032"/>
                    <a:pt x="21365" y="38032"/>
                    <a:pt x="21555" y="38023"/>
                  </a:cubicBezTo>
                  <a:cubicBezTo>
                    <a:pt x="26223" y="37852"/>
                    <a:pt x="30604" y="35747"/>
                    <a:pt x="33652" y="32213"/>
                  </a:cubicBezTo>
                  <a:lnTo>
                    <a:pt x="39271" y="38404"/>
                  </a:lnTo>
                  <a:cubicBezTo>
                    <a:pt x="34320" y="43767"/>
                    <a:pt x="27364" y="46805"/>
                    <a:pt x="20032" y="46786"/>
                  </a:cubicBezTo>
                  <a:close/>
                </a:path>
              </a:pathLst>
            </a:custGeom>
            <a:solidFill>
              <a:srgbClr val="6D6E71"/>
            </a:solidFill>
            <a:ln w="9525" cap="flat">
              <a:noFill/>
              <a:prstDash val="solid"/>
              <a:miter/>
            </a:ln>
          </p:spPr>
          <p:txBody>
            <a:bodyPr rtlCol="0" anchor="ctr"/>
            <a:lstStyle/>
            <a:p>
              <a:endParaRPr lang="en-US"/>
            </a:p>
          </p:txBody>
        </p:sp>
        <p:sp>
          <p:nvSpPr>
            <p:cNvPr id="577" name="Freeform: Shape 576">
              <a:extLst>
                <a:ext uri="{FF2B5EF4-FFF2-40B4-BE49-F238E27FC236}">
                  <a16:creationId xmlns:a16="http://schemas.microsoft.com/office/drawing/2014/main" id="{F9518250-0FFB-482E-B414-69C4CF7AB05F}"/>
                </a:ext>
              </a:extLst>
            </p:cNvPr>
            <p:cNvSpPr/>
            <p:nvPr/>
          </p:nvSpPr>
          <p:spPr>
            <a:xfrm>
              <a:off x="8532449" y="5805445"/>
              <a:ext cx="66538" cy="91850"/>
            </a:xfrm>
            <a:custGeom>
              <a:avLst/>
              <a:gdLst>
                <a:gd name="connsiteX0" fmla="*/ 3279 w 46599"/>
                <a:gd name="connsiteY0" fmla="*/ 57637 h 64326"/>
                <a:gd name="connsiteX1" fmla="*/ -3198 w 46599"/>
                <a:gd name="connsiteY1" fmla="*/ 40492 h 64326"/>
                <a:gd name="connsiteX2" fmla="*/ 3469 w 46599"/>
                <a:gd name="connsiteY2" fmla="*/ 23537 h 64326"/>
                <a:gd name="connsiteX3" fmla="*/ 19185 w 46599"/>
                <a:gd name="connsiteY3" fmla="*/ 17156 h 64326"/>
                <a:gd name="connsiteX4" fmla="*/ 33854 w 46599"/>
                <a:gd name="connsiteY4" fmla="*/ 24871 h 64326"/>
                <a:gd name="connsiteX5" fmla="*/ 33854 w 46599"/>
                <a:gd name="connsiteY5" fmla="*/ -180 h 64326"/>
                <a:gd name="connsiteX6" fmla="*/ 43379 w 46599"/>
                <a:gd name="connsiteY6" fmla="*/ -180 h 64326"/>
                <a:gd name="connsiteX7" fmla="*/ 43379 w 46599"/>
                <a:gd name="connsiteY7" fmla="*/ 63447 h 64326"/>
                <a:gd name="connsiteX8" fmla="*/ 33854 w 46599"/>
                <a:gd name="connsiteY8" fmla="*/ 63447 h 64326"/>
                <a:gd name="connsiteX9" fmla="*/ 33854 w 46599"/>
                <a:gd name="connsiteY9" fmla="*/ 56589 h 64326"/>
                <a:gd name="connsiteX10" fmla="*/ 18329 w 46599"/>
                <a:gd name="connsiteY10" fmla="*/ 64114 h 64326"/>
                <a:gd name="connsiteX11" fmla="*/ 3279 w 46599"/>
                <a:gd name="connsiteY11" fmla="*/ 57637 h 64326"/>
                <a:gd name="connsiteX12" fmla="*/ 6423 w 46599"/>
                <a:gd name="connsiteY12" fmla="*/ 40873 h 64326"/>
                <a:gd name="connsiteX13" fmla="*/ 10613 w 46599"/>
                <a:gd name="connsiteY13" fmla="*/ 51541 h 64326"/>
                <a:gd name="connsiteX14" fmla="*/ 20138 w 46599"/>
                <a:gd name="connsiteY14" fmla="*/ 55636 h 64326"/>
                <a:gd name="connsiteX15" fmla="*/ 29663 w 46599"/>
                <a:gd name="connsiteY15" fmla="*/ 51446 h 64326"/>
                <a:gd name="connsiteX16" fmla="*/ 33568 w 46599"/>
                <a:gd name="connsiteY16" fmla="*/ 40777 h 64326"/>
                <a:gd name="connsiteX17" fmla="*/ 29663 w 46599"/>
                <a:gd name="connsiteY17" fmla="*/ 29919 h 64326"/>
                <a:gd name="connsiteX18" fmla="*/ 20138 w 46599"/>
                <a:gd name="connsiteY18" fmla="*/ 25538 h 64326"/>
                <a:gd name="connsiteX19" fmla="*/ 10613 w 46599"/>
                <a:gd name="connsiteY19" fmla="*/ 29919 h 64326"/>
                <a:gd name="connsiteX20" fmla="*/ 6518 w 46599"/>
                <a:gd name="connsiteY20" fmla="*/ 40873 h 64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99" h="64326">
                  <a:moveTo>
                    <a:pt x="3279" y="57637"/>
                  </a:moveTo>
                  <a:cubicBezTo>
                    <a:pt x="-1102" y="53037"/>
                    <a:pt x="-3484" y="46845"/>
                    <a:pt x="-3198" y="40492"/>
                  </a:cubicBezTo>
                  <a:cubicBezTo>
                    <a:pt x="-3484" y="34139"/>
                    <a:pt x="-1102" y="27957"/>
                    <a:pt x="3469" y="23537"/>
                  </a:cubicBezTo>
                  <a:cubicBezTo>
                    <a:pt x="7660" y="19356"/>
                    <a:pt x="13280" y="17051"/>
                    <a:pt x="19185" y="17156"/>
                  </a:cubicBezTo>
                  <a:cubicBezTo>
                    <a:pt x="25091" y="17051"/>
                    <a:pt x="30617" y="19965"/>
                    <a:pt x="33854" y="24871"/>
                  </a:cubicBezTo>
                  <a:lnTo>
                    <a:pt x="33854" y="-180"/>
                  </a:lnTo>
                  <a:lnTo>
                    <a:pt x="43379" y="-180"/>
                  </a:lnTo>
                  <a:lnTo>
                    <a:pt x="43379" y="63447"/>
                  </a:lnTo>
                  <a:lnTo>
                    <a:pt x="33854" y="63447"/>
                  </a:lnTo>
                  <a:lnTo>
                    <a:pt x="33854" y="56589"/>
                  </a:lnTo>
                  <a:cubicBezTo>
                    <a:pt x="30330" y="61628"/>
                    <a:pt x="24424" y="64485"/>
                    <a:pt x="18329" y="64114"/>
                  </a:cubicBezTo>
                  <a:cubicBezTo>
                    <a:pt x="12613" y="64124"/>
                    <a:pt x="7183" y="61780"/>
                    <a:pt x="3279" y="57637"/>
                  </a:cubicBezTo>
                  <a:close/>
                  <a:moveTo>
                    <a:pt x="6423" y="40873"/>
                  </a:moveTo>
                  <a:cubicBezTo>
                    <a:pt x="6327" y="44854"/>
                    <a:pt x="7755" y="48722"/>
                    <a:pt x="10613" y="51541"/>
                  </a:cubicBezTo>
                  <a:cubicBezTo>
                    <a:pt x="13090" y="54103"/>
                    <a:pt x="16517" y="55570"/>
                    <a:pt x="20138" y="55636"/>
                  </a:cubicBezTo>
                  <a:cubicBezTo>
                    <a:pt x="23756" y="55665"/>
                    <a:pt x="27282" y="54141"/>
                    <a:pt x="29663" y="51446"/>
                  </a:cubicBezTo>
                  <a:cubicBezTo>
                    <a:pt x="32330" y="48540"/>
                    <a:pt x="33663" y="44711"/>
                    <a:pt x="33568" y="40777"/>
                  </a:cubicBezTo>
                  <a:cubicBezTo>
                    <a:pt x="33663" y="36796"/>
                    <a:pt x="32235" y="32929"/>
                    <a:pt x="29663" y="29919"/>
                  </a:cubicBezTo>
                  <a:cubicBezTo>
                    <a:pt x="27282" y="27138"/>
                    <a:pt x="23756" y="25538"/>
                    <a:pt x="20138" y="25538"/>
                  </a:cubicBezTo>
                  <a:cubicBezTo>
                    <a:pt x="16517" y="25614"/>
                    <a:pt x="13090" y="27204"/>
                    <a:pt x="10613" y="29919"/>
                  </a:cubicBezTo>
                  <a:cubicBezTo>
                    <a:pt x="7850" y="32910"/>
                    <a:pt x="6423" y="36834"/>
                    <a:pt x="6518" y="40873"/>
                  </a:cubicBezTo>
                  <a:close/>
                </a:path>
              </a:pathLst>
            </a:custGeom>
            <a:solidFill>
              <a:srgbClr val="6D6E71"/>
            </a:solidFill>
            <a:ln w="9525" cap="flat">
              <a:noFill/>
              <a:prstDash val="solid"/>
              <a:miter/>
            </a:ln>
          </p:spPr>
          <p:txBody>
            <a:bodyPr rtlCol="0" anchor="ctr"/>
            <a:lstStyle/>
            <a:p>
              <a:endParaRPr lang="en-US"/>
            </a:p>
          </p:txBody>
        </p:sp>
        <p:sp>
          <p:nvSpPr>
            <p:cNvPr id="578" name="Freeform: Shape 577">
              <a:extLst>
                <a:ext uri="{FF2B5EF4-FFF2-40B4-BE49-F238E27FC236}">
                  <a16:creationId xmlns:a16="http://schemas.microsoft.com/office/drawing/2014/main" id="{940D2F26-E366-48BE-A34F-1D31C6AED5F3}"/>
                </a:ext>
              </a:extLst>
            </p:cNvPr>
            <p:cNvSpPr/>
            <p:nvPr/>
          </p:nvSpPr>
          <p:spPr>
            <a:xfrm>
              <a:off x="8619252" y="5830741"/>
              <a:ext cx="34545" cy="65554"/>
            </a:xfrm>
            <a:custGeom>
              <a:avLst/>
              <a:gdLst>
                <a:gd name="connsiteX0" fmla="*/ 20592 w 24193"/>
                <a:gd name="connsiteY0" fmla="*/ 9631 h 45910"/>
                <a:gd name="connsiteX1" fmla="*/ 9830 w 24193"/>
                <a:gd name="connsiteY1" fmla="*/ 14203 h 45910"/>
                <a:gd name="connsiteX2" fmla="*/ 6304 w 24193"/>
                <a:gd name="connsiteY2" fmla="*/ 26681 h 45910"/>
                <a:gd name="connsiteX3" fmla="*/ 6304 w 24193"/>
                <a:gd name="connsiteY3" fmla="*/ 45731 h 45910"/>
                <a:gd name="connsiteX4" fmla="*/ -3221 w 24193"/>
                <a:gd name="connsiteY4" fmla="*/ 45731 h 45910"/>
                <a:gd name="connsiteX5" fmla="*/ -3221 w 24193"/>
                <a:gd name="connsiteY5" fmla="*/ 106 h 45910"/>
                <a:gd name="connsiteX6" fmla="*/ 6304 w 24193"/>
                <a:gd name="connsiteY6" fmla="*/ 106 h 45910"/>
                <a:gd name="connsiteX7" fmla="*/ 6304 w 24193"/>
                <a:gd name="connsiteY7" fmla="*/ 9631 h 45910"/>
                <a:gd name="connsiteX8" fmla="*/ 12592 w 24193"/>
                <a:gd name="connsiteY8" fmla="*/ 2678 h 45910"/>
                <a:gd name="connsiteX9" fmla="*/ 20973 w 24193"/>
                <a:gd name="connsiteY9" fmla="*/ -180 h 45910"/>
                <a:gd name="connsiteX10" fmla="*/ 20973 w 24193"/>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5910">
                  <a:moveTo>
                    <a:pt x="20592" y="9631"/>
                  </a:moveTo>
                  <a:cubicBezTo>
                    <a:pt x="16497" y="9355"/>
                    <a:pt x="12497" y="11050"/>
                    <a:pt x="9830" y="14203"/>
                  </a:cubicBezTo>
                  <a:cubicBezTo>
                    <a:pt x="7258" y="17851"/>
                    <a:pt x="6018" y="22242"/>
                    <a:pt x="6304" y="26681"/>
                  </a:cubicBezTo>
                  <a:lnTo>
                    <a:pt x="6304" y="45731"/>
                  </a:lnTo>
                  <a:lnTo>
                    <a:pt x="-3221" y="45731"/>
                  </a:lnTo>
                  <a:lnTo>
                    <a:pt x="-3221" y="106"/>
                  </a:lnTo>
                  <a:lnTo>
                    <a:pt x="6304" y="106"/>
                  </a:lnTo>
                  <a:lnTo>
                    <a:pt x="6304" y="9631"/>
                  </a:lnTo>
                  <a:cubicBezTo>
                    <a:pt x="7830" y="6850"/>
                    <a:pt x="10020" y="4469"/>
                    <a:pt x="12592" y="2678"/>
                  </a:cubicBezTo>
                  <a:cubicBezTo>
                    <a:pt x="15069" y="934"/>
                    <a:pt x="17924" y="-65"/>
                    <a:pt x="20973" y="-180"/>
                  </a:cubicBezTo>
                  <a:lnTo>
                    <a:pt x="20973" y="9345"/>
                  </a:lnTo>
                  <a:close/>
                </a:path>
              </a:pathLst>
            </a:custGeom>
            <a:solidFill>
              <a:srgbClr val="6D6E71"/>
            </a:solidFill>
            <a:ln w="9525" cap="flat">
              <a:noFill/>
              <a:prstDash val="solid"/>
              <a:miter/>
            </a:ln>
          </p:spPr>
          <p:txBody>
            <a:bodyPr rtlCol="0" anchor="ctr"/>
            <a:lstStyle/>
            <a:p>
              <a:endParaRPr lang="en-US"/>
            </a:p>
          </p:txBody>
        </p:sp>
        <p:sp>
          <p:nvSpPr>
            <p:cNvPr id="579" name="Freeform: Shape 578">
              <a:extLst>
                <a:ext uri="{FF2B5EF4-FFF2-40B4-BE49-F238E27FC236}">
                  <a16:creationId xmlns:a16="http://schemas.microsoft.com/office/drawing/2014/main" id="{4186B064-EA58-42C5-8DA5-B475B92461DD}"/>
                </a:ext>
              </a:extLst>
            </p:cNvPr>
            <p:cNvSpPr/>
            <p:nvPr/>
          </p:nvSpPr>
          <p:spPr>
            <a:xfrm>
              <a:off x="8666915" y="5831151"/>
              <a:ext cx="59918" cy="66125"/>
            </a:xfrm>
            <a:custGeom>
              <a:avLst/>
              <a:gdLst>
                <a:gd name="connsiteX0" fmla="*/ 29218 w 41963"/>
                <a:gd name="connsiteY0" fmla="*/ 24490 h 46310"/>
                <a:gd name="connsiteX1" fmla="*/ 29218 w 41963"/>
                <a:gd name="connsiteY1" fmla="*/ -180 h 46310"/>
                <a:gd name="connsiteX2" fmla="*/ 38743 w 41963"/>
                <a:gd name="connsiteY2" fmla="*/ -180 h 46310"/>
                <a:gd name="connsiteX3" fmla="*/ 38743 w 41963"/>
                <a:gd name="connsiteY3" fmla="*/ 45445 h 46310"/>
                <a:gd name="connsiteX4" fmla="*/ 29218 w 41963"/>
                <a:gd name="connsiteY4" fmla="*/ 45445 h 46310"/>
                <a:gd name="connsiteX5" fmla="*/ 29218 w 41963"/>
                <a:gd name="connsiteY5" fmla="*/ 37158 h 46310"/>
                <a:gd name="connsiteX6" fmla="*/ 22835 w 41963"/>
                <a:gd name="connsiteY6" fmla="*/ 43730 h 46310"/>
                <a:gd name="connsiteX7" fmla="*/ 14072 w 41963"/>
                <a:gd name="connsiteY7" fmla="*/ 46111 h 46310"/>
                <a:gd name="connsiteX8" fmla="*/ 1594 w 41963"/>
                <a:gd name="connsiteY8" fmla="*/ 41444 h 46310"/>
                <a:gd name="connsiteX9" fmla="*/ -3169 w 41963"/>
                <a:gd name="connsiteY9" fmla="*/ 27824 h 46310"/>
                <a:gd name="connsiteX10" fmla="*/ -3169 w 41963"/>
                <a:gd name="connsiteY10" fmla="*/ -180 h 46310"/>
                <a:gd name="connsiteX11" fmla="*/ 6356 w 41963"/>
                <a:gd name="connsiteY11" fmla="*/ -180 h 46310"/>
                <a:gd name="connsiteX12" fmla="*/ 6356 w 41963"/>
                <a:gd name="connsiteY12" fmla="*/ 24871 h 46310"/>
                <a:gd name="connsiteX13" fmla="*/ 16835 w 41963"/>
                <a:gd name="connsiteY13" fmla="*/ 37444 h 46310"/>
                <a:gd name="connsiteX14" fmla="*/ 25502 w 41963"/>
                <a:gd name="connsiteY14" fmla="*/ 34205 h 46310"/>
                <a:gd name="connsiteX15" fmla="*/ 29218 w 41963"/>
                <a:gd name="connsiteY15" fmla="*/ 24490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3" h="46310">
                  <a:moveTo>
                    <a:pt x="29218" y="24490"/>
                  </a:moveTo>
                  <a:lnTo>
                    <a:pt x="29218" y="-180"/>
                  </a:lnTo>
                  <a:lnTo>
                    <a:pt x="38743" y="-180"/>
                  </a:lnTo>
                  <a:lnTo>
                    <a:pt x="38743" y="45445"/>
                  </a:lnTo>
                  <a:lnTo>
                    <a:pt x="29218" y="45445"/>
                  </a:lnTo>
                  <a:lnTo>
                    <a:pt x="29218" y="37158"/>
                  </a:lnTo>
                  <a:cubicBezTo>
                    <a:pt x="27692" y="39873"/>
                    <a:pt x="25502" y="42140"/>
                    <a:pt x="22835" y="43730"/>
                  </a:cubicBezTo>
                  <a:cubicBezTo>
                    <a:pt x="20167" y="45302"/>
                    <a:pt x="17121" y="46121"/>
                    <a:pt x="14072" y="46111"/>
                  </a:cubicBezTo>
                  <a:cubicBezTo>
                    <a:pt x="9405" y="46331"/>
                    <a:pt x="4929" y="44645"/>
                    <a:pt x="1594" y="41444"/>
                  </a:cubicBezTo>
                  <a:cubicBezTo>
                    <a:pt x="-1834" y="37758"/>
                    <a:pt x="-3550" y="32824"/>
                    <a:pt x="-3169" y="27824"/>
                  </a:cubicBezTo>
                  <a:lnTo>
                    <a:pt x="-3169" y="-180"/>
                  </a:lnTo>
                  <a:lnTo>
                    <a:pt x="6356" y="-180"/>
                  </a:lnTo>
                  <a:lnTo>
                    <a:pt x="6356" y="24871"/>
                  </a:lnTo>
                  <a:cubicBezTo>
                    <a:pt x="6356" y="33253"/>
                    <a:pt x="9882" y="37444"/>
                    <a:pt x="16835" y="37444"/>
                  </a:cubicBezTo>
                  <a:cubicBezTo>
                    <a:pt x="20072" y="37501"/>
                    <a:pt x="23121" y="36349"/>
                    <a:pt x="25502" y="34205"/>
                  </a:cubicBezTo>
                  <a:cubicBezTo>
                    <a:pt x="28074" y="31672"/>
                    <a:pt x="29502" y="28119"/>
                    <a:pt x="29218" y="24490"/>
                  </a:cubicBezTo>
                  <a:close/>
                </a:path>
              </a:pathLst>
            </a:custGeom>
            <a:solidFill>
              <a:srgbClr val="6D6E71"/>
            </a:solidFill>
            <a:ln w="9525" cap="flat">
              <a:noFill/>
              <a:prstDash val="solid"/>
              <a:miter/>
            </a:ln>
          </p:spPr>
          <p:txBody>
            <a:bodyPr rtlCol="0" anchor="ctr"/>
            <a:lstStyle/>
            <a:p>
              <a:endParaRPr lang="en-US"/>
            </a:p>
          </p:txBody>
        </p:sp>
        <p:sp>
          <p:nvSpPr>
            <p:cNvPr id="580" name="Freeform: Shape 579">
              <a:extLst>
                <a:ext uri="{FF2B5EF4-FFF2-40B4-BE49-F238E27FC236}">
                  <a16:creationId xmlns:a16="http://schemas.microsoft.com/office/drawing/2014/main" id="{7A43F5A3-F424-4586-87FD-F0570D7357FC}"/>
                </a:ext>
              </a:extLst>
            </p:cNvPr>
            <p:cNvSpPr/>
            <p:nvPr/>
          </p:nvSpPr>
          <p:spPr>
            <a:xfrm>
              <a:off x="8742184" y="5830184"/>
              <a:ext cx="64841" cy="92384"/>
            </a:xfrm>
            <a:custGeom>
              <a:avLst/>
              <a:gdLst>
                <a:gd name="connsiteX0" fmla="*/ 42130 w 45411"/>
                <a:gd name="connsiteY0" fmla="*/ 497 h 64700"/>
                <a:gd name="connsiteX1" fmla="*/ 42130 w 45411"/>
                <a:gd name="connsiteY1" fmla="*/ 40311 h 64700"/>
                <a:gd name="connsiteX2" fmla="*/ 35559 w 45411"/>
                <a:gd name="connsiteY2" fmla="*/ 58409 h 64700"/>
                <a:gd name="connsiteX3" fmla="*/ 18794 w 45411"/>
                <a:gd name="connsiteY3" fmla="*/ 64504 h 64700"/>
                <a:gd name="connsiteX4" fmla="*/ -256 w 45411"/>
                <a:gd name="connsiteY4" fmla="*/ 58027 h 64700"/>
                <a:gd name="connsiteX5" fmla="*/ 4316 w 45411"/>
                <a:gd name="connsiteY5" fmla="*/ 50789 h 64700"/>
                <a:gd name="connsiteX6" fmla="*/ 17841 w 45411"/>
                <a:gd name="connsiteY6" fmla="*/ 55837 h 64700"/>
                <a:gd name="connsiteX7" fmla="*/ 28606 w 45411"/>
                <a:gd name="connsiteY7" fmla="*/ 52313 h 64700"/>
                <a:gd name="connsiteX8" fmla="*/ 32605 w 45411"/>
                <a:gd name="connsiteY8" fmla="*/ 41073 h 64700"/>
                <a:gd name="connsiteX9" fmla="*/ 32605 w 45411"/>
                <a:gd name="connsiteY9" fmla="*/ 35263 h 64700"/>
                <a:gd name="connsiteX10" fmla="*/ 17555 w 45411"/>
                <a:gd name="connsiteY10" fmla="*/ 44026 h 64700"/>
                <a:gd name="connsiteX11" fmla="*/ 2602 w 45411"/>
                <a:gd name="connsiteY11" fmla="*/ 37739 h 64700"/>
                <a:gd name="connsiteX12" fmla="*/ -3209 w 45411"/>
                <a:gd name="connsiteY12" fmla="*/ 21928 h 64700"/>
                <a:gd name="connsiteX13" fmla="*/ 2602 w 45411"/>
                <a:gd name="connsiteY13" fmla="*/ 6211 h 64700"/>
                <a:gd name="connsiteX14" fmla="*/ 17460 w 45411"/>
                <a:gd name="connsiteY14" fmla="*/ -170 h 64700"/>
                <a:gd name="connsiteX15" fmla="*/ 32224 w 45411"/>
                <a:gd name="connsiteY15" fmla="*/ 7260 h 64700"/>
                <a:gd name="connsiteX16" fmla="*/ 32224 w 45411"/>
                <a:gd name="connsiteY16" fmla="*/ 497 h 64700"/>
                <a:gd name="connsiteX17" fmla="*/ 6602 w 45411"/>
                <a:gd name="connsiteY17" fmla="*/ 21547 h 64700"/>
                <a:gd name="connsiteX18" fmla="*/ 10030 w 45411"/>
                <a:gd name="connsiteY18" fmla="*/ 31072 h 64700"/>
                <a:gd name="connsiteX19" fmla="*/ 19555 w 45411"/>
                <a:gd name="connsiteY19" fmla="*/ 35168 h 64700"/>
                <a:gd name="connsiteX20" fmla="*/ 29080 w 45411"/>
                <a:gd name="connsiteY20" fmla="*/ 31167 h 64700"/>
                <a:gd name="connsiteX21" fmla="*/ 32796 w 45411"/>
                <a:gd name="connsiteY21" fmla="*/ 21642 h 64700"/>
                <a:gd name="connsiteX22" fmla="*/ 29080 w 45411"/>
                <a:gd name="connsiteY22" fmla="*/ 12117 h 64700"/>
                <a:gd name="connsiteX23" fmla="*/ 19555 w 45411"/>
                <a:gd name="connsiteY23" fmla="*/ 8021 h 64700"/>
                <a:gd name="connsiteX24" fmla="*/ 10030 w 45411"/>
                <a:gd name="connsiteY24" fmla="*/ 12212 h 64700"/>
                <a:gd name="connsiteX25" fmla="*/ 6602 w 45411"/>
                <a:gd name="connsiteY25" fmla="*/ 21547 h 6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5411" h="64700">
                  <a:moveTo>
                    <a:pt x="42130" y="497"/>
                  </a:moveTo>
                  <a:lnTo>
                    <a:pt x="42130" y="40311"/>
                  </a:lnTo>
                  <a:cubicBezTo>
                    <a:pt x="42607" y="47007"/>
                    <a:pt x="40226" y="53599"/>
                    <a:pt x="35559" y="58409"/>
                  </a:cubicBezTo>
                  <a:cubicBezTo>
                    <a:pt x="30987" y="62542"/>
                    <a:pt x="24985" y="64733"/>
                    <a:pt x="18794" y="64504"/>
                  </a:cubicBezTo>
                  <a:cubicBezTo>
                    <a:pt x="11841" y="64619"/>
                    <a:pt x="5174" y="62333"/>
                    <a:pt x="-256" y="58027"/>
                  </a:cubicBezTo>
                  <a:lnTo>
                    <a:pt x="4316" y="50789"/>
                  </a:lnTo>
                  <a:cubicBezTo>
                    <a:pt x="8125" y="53903"/>
                    <a:pt x="12888" y="55685"/>
                    <a:pt x="17841" y="55837"/>
                  </a:cubicBezTo>
                  <a:cubicBezTo>
                    <a:pt x="21748" y="56008"/>
                    <a:pt x="25557" y="54751"/>
                    <a:pt x="28606" y="52313"/>
                  </a:cubicBezTo>
                  <a:cubicBezTo>
                    <a:pt x="31556" y="49331"/>
                    <a:pt x="32987" y="45226"/>
                    <a:pt x="32605" y="41073"/>
                  </a:cubicBezTo>
                  <a:lnTo>
                    <a:pt x="32605" y="35263"/>
                  </a:lnTo>
                  <a:cubicBezTo>
                    <a:pt x="29652" y="40778"/>
                    <a:pt x="23843" y="44169"/>
                    <a:pt x="17555" y="44026"/>
                  </a:cubicBezTo>
                  <a:cubicBezTo>
                    <a:pt x="11841" y="44264"/>
                    <a:pt x="6412" y="41959"/>
                    <a:pt x="2602" y="37739"/>
                  </a:cubicBezTo>
                  <a:cubicBezTo>
                    <a:pt x="-1304" y="33424"/>
                    <a:pt x="-3400" y="27757"/>
                    <a:pt x="-3209" y="21928"/>
                  </a:cubicBezTo>
                  <a:cubicBezTo>
                    <a:pt x="-3400" y="16127"/>
                    <a:pt x="-1304" y="10488"/>
                    <a:pt x="2602" y="6211"/>
                  </a:cubicBezTo>
                  <a:cubicBezTo>
                    <a:pt x="6316" y="1983"/>
                    <a:pt x="11841" y="-351"/>
                    <a:pt x="17460" y="-170"/>
                  </a:cubicBezTo>
                  <a:cubicBezTo>
                    <a:pt x="23271" y="-266"/>
                    <a:pt x="28796" y="2516"/>
                    <a:pt x="32224" y="7260"/>
                  </a:cubicBezTo>
                  <a:lnTo>
                    <a:pt x="32224" y="497"/>
                  </a:lnTo>
                  <a:close/>
                  <a:moveTo>
                    <a:pt x="6602" y="21547"/>
                  </a:moveTo>
                  <a:cubicBezTo>
                    <a:pt x="6602" y="25024"/>
                    <a:pt x="7839" y="28405"/>
                    <a:pt x="10030" y="31072"/>
                  </a:cubicBezTo>
                  <a:cubicBezTo>
                    <a:pt x="12411" y="33825"/>
                    <a:pt x="15937" y="35329"/>
                    <a:pt x="19555" y="35168"/>
                  </a:cubicBezTo>
                  <a:cubicBezTo>
                    <a:pt x="23176" y="35311"/>
                    <a:pt x="26699" y="33843"/>
                    <a:pt x="29080" y="31167"/>
                  </a:cubicBezTo>
                  <a:cubicBezTo>
                    <a:pt x="31461" y="28586"/>
                    <a:pt x="32796" y="25176"/>
                    <a:pt x="32796" y="21642"/>
                  </a:cubicBezTo>
                  <a:cubicBezTo>
                    <a:pt x="32796" y="18118"/>
                    <a:pt x="31461" y="14717"/>
                    <a:pt x="29080" y="12117"/>
                  </a:cubicBezTo>
                  <a:cubicBezTo>
                    <a:pt x="26699" y="9393"/>
                    <a:pt x="23176" y="7888"/>
                    <a:pt x="19555" y="8021"/>
                  </a:cubicBezTo>
                  <a:cubicBezTo>
                    <a:pt x="15937" y="7860"/>
                    <a:pt x="12411" y="9402"/>
                    <a:pt x="10030" y="12212"/>
                  </a:cubicBezTo>
                  <a:cubicBezTo>
                    <a:pt x="7839" y="14841"/>
                    <a:pt x="6698" y="18137"/>
                    <a:pt x="6602" y="21547"/>
                  </a:cubicBezTo>
                  <a:close/>
                </a:path>
              </a:pathLst>
            </a:custGeom>
            <a:solidFill>
              <a:srgbClr val="6D6E71"/>
            </a:solidFill>
            <a:ln w="9525" cap="flat">
              <a:noFill/>
              <a:prstDash val="solid"/>
              <a:miter/>
            </a:ln>
          </p:spPr>
          <p:txBody>
            <a:bodyPr rtlCol="0" anchor="ctr"/>
            <a:lstStyle/>
            <a:p>
              <a:endParaRPr lang="en-US"/>
            </a:p>
          </p:txBody>
        </p:sp>
        <p:sp>
          <p:nvSpPr>
            <p:cNvPr id="581" name="Freeform: Shape 580">
              <a:extLst>
                <a:ext uri="{FF2B5EF4-FFF2-40B4-BE49-F238E27FC236}">
                  <a16:creationId xmlns:a16="http://schemas.microsoft.com/office/drawing/2014/main" id="{452FF907-8757-4AAB-A2DE-5B61DCA2BB23}"/>
                </a:ext>
              </a:extLst>
            </p:cNvPr>
            <p:cNvSpPr/>
            <p:nvPr/>
          </p:nvSpPr>
          <p:spPr>
            <a:xfrm>
              <a:off x="8824744" y="5879028"/>
              <a:ext cx="18255" cy="18227"/>
            </a:xfrm>
            <a:custGeom>
              <a:avLst/>
              <a:gdLst>
                <a:gd name="connsiteX0" fmla="*/ -1403 w 12785"/>
                <a:gd name="connsiteY0" fmla="*/ 10676 h 12765"/>
                <a:gd name="connsiteX1" fmla="*/ -3212 w 12785"/>
                <a:gd name="connsiteY1" fmla="*/ 6200 h 12765"/>
                <a:gd name="connsiteX2" fmla="*/ -1403 w 12785"/>
                <a:gd name="connsiteY2" fmla="*/ 1628 h 12765"/>
                <a:gd name="connsiteX3" fmla="*/ 7646 w 12785"/>
                <a:gd name="connsiteY3" fmla="*/ 1628 h 12765"/>
                <a:gd name="connsiteX4" fmla="*/ 7836 w 12785"/>
                <a:gd name="connsiteY4" fmla="*/ 10514 h 12765"/>
                <a:gd name="connsiteX5" fmla="*/ 7646 w 12785"/>
                <a:gd name="connsiteY5" fmla="*/ 10676 h 12765"/>
                <a:gd name="connsiteX6" fmla="*/ 3074 w 12785"/>
                <a:gd name="connsiteY6" fmla="*/ 12581 h 12765"/>
                <a:gd name="connsiteX7" fmla="*/ -1403 w 12785"/>
                <a:gd name="connsiteY7" fmla="*/ 10676 h 12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85" h="12765">
                  <a:moveTo>
                    <a:pt x="-1403" y="10676"/>
                  </a:moveTo>
                  <a:cubicBezTo>
                    <a:pt x="-2640" y="9495"/>
                    <a:pt x="-3212" y="7876"/>
                    <a:pt x="-3212" y="6200"/>
                  </a:cubicBezTo>
                  <a:cubicBezTo>
                    <a:pt x="-3307" y="4494"/>
                    <a:pt x="-2640" y="2837"/>
                    <a:pt x="-1403" y="1628"/>
                  </a:cubicBezTo>
                  <a:cubicBezTo>
                    <a:pt x="1169" y="-783"/>
                    <a:pt x="5074" y="-783"/>
                    <a:pt x="7646" y="1628"/>
                  </a:cubicBezTo>
                  <a:cubicBezTo>
                    <a:pt x="10122" y="4037"/>
                    <a:pt x="10218" y="8019"/>
                    <a:pt x="7836" y="10514"/>
                  </a:cubicBezTo>
                  <a:cubicBezTo>
                    <a:pt x="7741" y="10571"/>
                    <a:pt x="7741" y="10629"/>
                    <a:pt x="7646" y="10676"/>
                  </a:cubicBezTo>
                  <a:cubicBezTo>
                    <a:pt x="6504" y="11953"/>
                    <a:pt x="4788" y="12648"/>
                    <a:pt x="3074" y="12581"/>
                  </a:cubicBezTo>
                  <a:cubicBezTo>
                    <a:pt x="1360" y="12629"/>
                    <a:pt x="-259" y="11934"/>
                    <a:pt x="-1403" y="10676"/>
                  </a:cubicBezTo>
                  <a:close/>
                </a:path>
              </a:pathLst>
            </a:custGeom>
            <a:solidFill>
              <a:srgbClr val="6D6E71"/>
            </a:solidFill>
            <a:ln w="9525" cap="flat">
              <a:noFill/>
              <a:prstDash val="solid"/>
              <a:miter/>
            </a:ln>
          </p:spPr>
          <p:txBody>
            <a:bodyPr rtlCol="0" anchor="ctr"/>
            <a:lstStyle/>
            <a:p>
              <a:endParaRPr lang="en-US"/>
            </a:p>
          </p:txBody>
        </p:sp>
        <p:sp>
          <p:nvSpPr>
            <p:cNvPr id="582" name="Freeform: Shape 581">
              <a:extLst>
                <a:ext uri="{FF2B5EF4-FFF2-40B4-BE49-F238E27FC236}">
                  <a16:creationId xmlns:a16="http://schemas.microsoft.com/office/drawing/2014/main" id="{57478844-63C2-4A4C-BEAE-B51181FAFB01}"/>
                </a:ext>
              </a:extLst>
            </p:cNvPr>
            <p:cNvSpPr/>
            <p:nvPr/>
          </p:nvSpPr>
          <p:spPr>
            <a:xfrm>
              <a:off x="6663428" y="5656111"/>
              <a:ext cx="78368" cy="81301"/>
            </a:xfrm>
            <a:custGeom>
              <a:avLst/>
              <a:gdLst>
                <a:gd name="connsiteX0" fmla="*/ 4826 w 54884"/>
                <a:gd name="connsiteY0" fmla="*/ 48779 h 56938"/>
                <a:gd name="connsiteX1" fmla="*/ -3176 w 54884"/>
                <a:gd name="connsiteY1" fmla="*/ 28871 h 56938"/>
                <a:gd name="connsiteX2" fmla="*/ 22639 w 54884"/>
                <a:gd name="connsiteY2" fmla="*/ -132 h 56938"/>
                <a:gd name="connsiteX3" fmla="*/ 51593 w 54884"/>
                <a:gd name="connsiteY3" fmla="*/ 25642 h 56938"/>
                <a:gd name="connsiteX4" fmla="*/ 51593 w 54884"/>
                <a:gd name="connsiteY4" fmla="*/ 28871 h 56938"/>
                <a:gd name="connsiteX5" fmla="*/ 43593 w 54884"/>
                <a:gd name="connsiteY5" fmla="*/ 48779 h 56938"/>
                <a:gd name="connsiteX6" fmla="*/ 4826 w 54884"/>
                <a:gd name="connsiteY6" fmla="*/ 48779 h 56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884" h="56938">
                  <a:moveTo>
                    <a:pt x="4826" y="48779"/>
                  </a:moveTo>
                  <a:cubicBezTo>
                    <a:pt x="-509" y="43530"/>
                    <a:pt x="-3367" y="36330"/>
                    <a:pt x="-3176" y="28871"/>
                  </a:cubicBezTo>
                  <a:cubicBezTo>
                    <a:pt x="-4032" y="13745"/>
                    <a:pt x="7493" y="763"/>
                    <a:pt x="22639" y="-132"/>
                  </a:cubicBezTo>
                  <a:cubicBezTo>
                    <a:pt x="37687" y="-1018"/>
                    <a:pt x="50737" y="10517"/>
                    <a:pt x="51593" y="25642"/>
                  </a:cubicBezTo>
                  <a:cubicBezTo>
                    <a:pt x="51688" y="26718"/>
                    <a:pt x="51688" y="27795"/>
                    <a:pt x="51593" y="28871"/>
                  </a:cubicBezTo>
                  <a:cubicBezTo>
                    <a:pt x="51783" y="36330"/>
                    <a:pt x="48928" y="43530"/>
                    <a:pt x="43593" y="48779"/>
                  </a:cubicBezTo>
                  <a:cubicBezTo>
                    <a:pt x="32829" y="59418"/>
                    <a:pt x="15590" y="59418"/>
                    <a:pt x="4826" y="48779"/>
                  </a:cubicBezTo>
                </a:path>
              </a:pathLst>
            </a:custGeom>
            <a:solidFill>
              <a:srgbClr val="336933"/>
            </a:solidFill>
            <a:ln w="9525" cap="flat">
              <a:noFill/>
              <a:prstDash val="solid"/>
              <a:miter/>
            </a:ln>
          </p:spPr>
          <p:txBody>
            <a:bodyPr rtlCol="0" anchor="ctr"/>
            <a:lstStyle/>
            <a:p>
              <a:endParaRPr lang="en-US"/>
            </a:p>
          </p:txBody>
        </p:sp>
        <p:sp>
          <p:nvSpPr>
            <p:cNvPr id="642" name="Freeform: Shape 641">
              <a:extLst>
                <a:ext uri="{FF2B5EF4-FFF2-40B4-BE49-F238E27FC236}">
                  <a16:creationId xmlns:a16="http://schemas.microsoft.com/office/drawing/2014/main" id="{ED7FB3E1-998C-4B10-B455-C8C694E6C9B0}"/>
                </a:ext>
              </a:extLst>
            </p:cNvPr>
            <p:cNvSpPr/>
            <p:nvPr/>
          </p:nvSpPr>
          <p:spPr>
            <a:xfrm>
              <a:off x="10158019" y="4752354"/>
              <a:ext cx="241817" cy="331445"/>
            </a:xfrm>
            <a:custGeom>
              <a:avLst/>
              <a:gdLst>
                <a:gd name="connsiteX0" fmla="*/ 90027 w 169354"/>
                <a:gd name="connsiteY0" fmla="*/ 131646 h 232124"/>
                <a:gd name="connsiteX1" fmla="*/ 90027 w 169354"/>
                <a:gd name="connsiteY1" fmla="*/ 91165 h 232124"/>
                <a:gd name="connsiteX2" fmla="*/ 139845 w 169354"/>
                <a:gd name="connsiteY2" fmla="*/ 91165 h 232124"/>
                <a:gd name="connsiteX3" fmla="*/ 139845 w 169354"/>
                <a:gd name="connsiteY3" fmla="*/ 131646 h 232124"/>
                <a:gd name="connsiteX4" fmla="*/ 166134 w 169354"/>
                <a:gd name="connsiteY4" fmla="*/ 131646 h 232124"/>
                <a:gd name="connsiteX5" fmla="*/ 166134 w 169354"/>
                <a:gd name="connsiteY5" fmla="*/ 176509 h 232124"/>
                <a:gd name="connsiteX6" fmla="*/ 139845 w 169354"/>
                <a:gd name="connsiteY6" fmla="*/ 176509 h 232124"/>
                <a:gd name="connsiteX7" fmla="*/ 139845 w 169354"/>
                <a:gd name="connsiteY7" fmla="*/ 231944 h 232124"/>
                <a:gd name="connsiteX8" fmla="*/ 90027 w 169354"/>
                <a:gd name="connsiteY8" fmla="*/ 231944 h 232124"/>
                <a:gd name="connsiteX9" fmla="*/ 90027 w 169354"/>
                <a:gd name="connsiteY9" fmla="*/ 176509 h 232124"/>
                <a:gd name="connsiteX10" fmla="*/ -3221 w 169354"/>
                <a:gd name="connsiteY10" fmla="*/ 176509 h 232124"/>
                <a:gd name="connsiteX11" fmla="*/ -3221 w 169354"/>
                <a:gd name="connsiteY11" fmla="*/ 136980 h 232124"/>
                <a:gd name="connsiteX12" fmla="*/ 79456 w 169354"/>
                <a:gd name="connsiteY12" fmla="*/ -180 h 232124"/>
                <a:gd name="connsiteX13" fmla="*/ 135843 w 169354"/>
                <a:gd name="connsiteY13" fmla="*/ -180 h 232124"/>
                <a:gd name="connsiteX14" fmla="*/ 57166 w 169354"/>
                <a:gd name="connsiteY14" fmla="*/ 131646 h 2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354" h="232124">
                  <a:moveTo>
                    <a:pt x="90027" y="131646"/>
                  </a:moveTo>
                  <a:lnTo>
                    <a:pt x="90027" y="91165"/>
                  </a:lnTo>
                  <a:lnTo>
                    <a:pt x="139845" y="91165"/>
                  </a:lnTo>
                  <a:lnTo>
                    <a:pt x="139845" y="131646"/>
                  </a:lnTo>
                  <a:lnTo>
                    <a:pt x="166134" y="131646"/>
                  </a:lnTo>
                  <a:lnTo>
                    <a:pt x="166134" y="176509"/>
                  </a:lnTo>
                  <a:lnTo>
                    <a:pt x="139845" y="176509"/>
                  </a:lnTo>
                  <a:lnTo>
                    <a:pt x="139845" y="231944"/>
                  </a:lnTo>
                  <a:lnTo>
                    <a:pt x="90027" y="231944"/>
                  </a:lnTo>
                  <a:lnTo>
                    <a:pt x="90027" y="176509"/>
                  </a:lnTo>
                  <a:lnTo>
                    <a:pt x="-3221" y="176509"/>
                  </a:lnTo>
                  <a:lnTo>
                    <a:pt x="-3221" y="136980"/>
                  </a:lnTo>
                  <a:lnTo>
                    <a:pt x="79456" y="-180"/>
                  </a:lnTo>
                  <a:lnTo>
                    <a:pt x="135843" y="-180"/>
                  </a:lnTo>
                  <a:lnTo>
                    <a:pt x="57166" y="131646"/>
                  </a:lnTo>
                  <a:close/>
                </a:path>
              </a:pathLst>
            </a:custGeom>
            <a:solidFill>
              <a:srgbClr val="336933"/>
            </a:solidFill>
            <a:ln w="9525" cap="flat">
              <a:noFill/>
              <a:prstDash val="solid"/>
              <a:miter/>
            </a:ln>
          </p:spPr>
          <p:txBody>
            <a:bodyPr rtlCol="0" anchor="ctr"/>
            <a:lstStyle/>
            <a:p>
              <a:endParaRPr lang="en-US"/>
            </a:p>
          </p:txBody>
        </p:sp>
        <p:sp>
          <p:nvSpPr>
            <p:cNvPr id="643" name="Freeform: Shape 642">
              <a:extLst>
                <a:ext uri="{FF2B5EF4-FFF2-40B4-BE49-F238E27FC236}">
                  <a16:creationId xmlns:a16="http://schemas.microsoft.com/office/drawing/2014/main" id="{7F7BED77-7D43-4069-B164-3C75D73ACDEF}"/>
                </a:ext>
              </a:extLst>
            </p:cNvPr>
            <p:cNvSpPr/>
            <p:nvPr/>
          </p:nvSpPr>
          <p:spPr>
            <a:xfrm>
              <a:off x="10446215" y="4744738"/>
              <a:ext cx="274049" cy="342869"/>
            </a:xfrm>
            <a:custGeom>
              <a:avLst/>
              <a:gdLst>
                <a:gd name="connsiteX0" fmla="*/ 92792 w 191927"/>
                <a:gd name="connsiteY0" fmla="*/ 239945 h 240125"/>
                <a:gd name="connsiteX1" fmla="*/ 20687 w 191927"/>
                <a:gd name="connsiteY1" fmla="*/ 207179 h 240125"/>
                <a:gd name="connsiteX2" fmla="*/ -3221 w 191927"/>
                <a:gd name="connsiteY2" fmla="*/ 119835 h 240125"/>
                <a:gd name="connsiteX3" fmla="*/ 20687 w 191927"/>
                <a:gd name="connsiteY3" fmla="*/ 32586 h 240125"/>
                <a:gd name="connsiteX4" fmla="*/ 92792 w 191927"/>
                <a:gd name="connsiteY4" fmla="*/ -180 h 240125"/>
                <a:gd name="connsiteX5" fmla="*/ 164799 w 191927"/>
                <a:gd name="connsiteY5" fmla="*/ 32586 h 240125"/>
                <a:gd name="connsiteX6" fmla="*/ 188707 w 191927"/>
                <a:gd name="connsiteY6" fmla="*/ 119835 h 240125"/>
                <a:gd name="connsiteX7" fmla="*/ 164799 w 191927"/>
                <a:gd name="connsiteY7" fmla="*/ 207179 h 240125"/>
                <a:gd name="connsiteX8" fmla="*/ 92792 w 191927"/>
                <a:gd name="connsiteY8" fmla="*/ 239945 h 240125"/>
                <a:gd name="connsiteX9" fmla="*/ 58596 w 191927"/>
                <a:gd name="connsiteY9" fmla="*/ 63923 h 240125"/>
                <a:gd name="connsiteX10" fmla="*/ 58596 w 191927"/>
                <a:gd name="connsiteY10" fmla="*/ 176128 h 240125"/>
                <a:gd name="connsiteX11" fmla="*/ 109556 w 191927"/>
                <a:gd name="connsiteY11" fmla="*/ 193520 h 240125"/>
                <a:gd name="connsiteX12" fmla="*/ 126985 w 191927"/>
                <a:gd name="connsiteY12" fmla="*/ 176128 h 240125"/>
                <a:gd name="connsiteX13" fmla="*/ 126985 w 191927"/>
                <a:gd name="connsiteY13" fmla="*/ 63923 h 240125"/>
                <a:gd name="connsiteX14" fmla="*/ 76028 w 191927"/>
                <a:gd name="connsiteY14" fmla="*/ 46531 h 240125"/>
                <a:gd name="connsiteX15" fmla="*/ 58596 w 191927"/>
                <a:gd name="connsiteY15" fmla="*/ 63923 h 240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1927" h="240125">
                  <a:moveTo>
                    <a:pt x="92792" y="239945"/>
                  </a:moveTo>
                  <a:cubicBezTo>
                    <a:pt x="60692" y="239945"/>
                    <a:pt x="36593" y="229020"/>
                    <a:pt x="20687" y="207179"/>
                  </a:cubicBezTo>
                  <a:cubicBezTo>
                    <a:pt x="4781" y="185367"/>
                    <a:pt x="-3221" y="156316"/>
                    <a:pt x="-3221" y="119835"/>
                  </a:cubicBezTo>
                  <a:cubicBezTo>
                    <a:pt x="-3221" y="83354"/>
                    <a:pt x="4781" y="54398"/>
                    <a:pt x="20687" y="32586"/>
                  </a:cubicBezTo>
                  <a:cubicBezTo>
                    <a:pt x="36593" y="10774"/>
                    <a:pt x="60692" y="-180"/>
                    <a:pt x="92792" y="-180"/>
                  </a:cubicBezTo>
                  <a:cubicBezTo>
                    <a:pt x="124890" y="-180"/>
                    <a:pt x="148893" y="10774"/>
                    <a:pt x="164799" y="32586"/>
                  </a:cubicBezTo>
                  <a:cubicBezTo>
                    <a:pt x="180708" y="54398"/>
                    <a:pt x="188707" y="83450"/>
                    <a:pt x="188707" y="119835"/>
                  </a:cubicBezTo>
                  <a:cubicBezTo>
                    <a:pt x="188707" y="156220"/>
                    <a:pt x="180803" y="185367"/>
                    <a:pt x="164799" y="207179"/>
                  </a:cubicBezTo>
                  <a:cubicBezTo>
                    <a:pt x="148798" y="228991"/>
                    <a:pt x="124890" y="239945"/>
                    <a:pt x="92792" y="239945"/>
                  </a:cubicBezTo>
                  <a:close/>
                  <a:moveTo>
                    <a:pt x="58596" y="63923"/>
                  </a:moveTo>
                  <a:cubicBezTo>
                    <a:pt x="44023" y="99899"/>
                    <a:pt x="44023" y="140152"/>
                    <a:pt x="58596" y="176128"/>
                  </a:cubicBezTo>
                  <a:cubicBezTo>
                    <a:pt x="67835" y="195016"/>
                    <a:pt x="90694" y="202798"/>
                    <a:pt x="109556" y="193520"/>
                  </a:cubicBezTo>
                  <a:cubicBezTo>
                    <a:pt x="117174" y="189806"/>
                    <a:pt x="123271" y="183691"/>
                    <a:pt x="126985" y="176128"/>
                  </a:cubicBezTo>
                  <a:cubicBezTo>
                    <a:pt x="141559" y="140152"/>
                    <a:pt x="141559" y="99899"/>
                    <a:pt x="126985" y="63923"/>
                  </a:cubicBezTo>
                  <a:cubicBezTo>
                    <a:pt x="117746" y="45035"/>
                    <a:pt x="94887" y="37253"/>
                    <a:pt x="76028" y="46531"/>
                  </a:cubicBezTo>
                  <a:cubicBezTo>
                    <a:pt x="68407" y="50245"/>
                    <a:pt x="62310" y="56361"/>
                    <a:pt x="58596" y="63923"/>
                  </a:cubicBezTo>
                  <a:close/>
                </a:path>
              </a:pathLst>
            </a:custGeom>
            <a:solidFill>
              <a:srgbClr val="336933"/>
            </a:solidFill>
            <a:ln w="9525" cap="flat">
              <a:noFill/>
              <a:prstDash val="solid"/>
              <a:miter/>
            </a:ln>
          </p:spPr>
          <p:txBody>
            <a:bodyPr rtlCol="0" anchor="ctr"/>
            <a:lstStyle/>
            <a:p>
              <a:endParaRPr lang="en-US"/>
            </a:p>
          </p:txBody>
        </p:sp>
        <p:sp>
          <p:nvSpPr>
            <p:cNvPr id="644" name="Freeform: Shape 643">
              <a:extLst>
                <a:ext uri="{FF2B5EF4-FFF2-40B4-BE49-F238E27FC236}">
                  <a16:creationId xmlns:a16="http://schemas.microsoft.com/office/drawing/2014/main" id="{047FD805-4050-4242-A3D9-4B637AE16F98}"/>
                </a:ext>
              </a:extLst>
            </p:cNvPr>
            <p:cNvSpPr/>
            <p:nvPr/>
          </p:nvSpPr>
          <p:spPr>
            <a:xfrm>
              <a:off x="10773445" y="4744738"/>
              <a:ext cx="274049" cy="342869"/>
            </a:xfrm>
            <a:custGeom>
              <a:avLst/>
              <a:gdLst>
                <a:gd name="connsiteX0" fmla="*/ 92694 w 191927"/>
                <a:gd name="connsiteY0" fmla="*/ 239945 h 240125"/>
                <a:gd name="connsiteX1" fmla="*/ 20687 w 191927"/>
                <a:gd name="connsiteY1" fmla="*/ 207179 h 240125"/>
                <a:gd name="connsiteX2" fmla="*/ -3221 w 191927"/>
                <a:gd name="connsiteY2" fmla="*/ 119835 h 240125"/>
                <a:gd name="connsiteX3" fmla="*/ 20687 w 191927"/>
                <a:gd name="connsiteY3" fmla="*/ 32586 h 240125"/>
                <a:gd name="connsiteX4" fmla="*/ 92694 w 191927"/>
                <a:gd name="connsiteY4" fmla="*/ -180 h 240125"/>
                <a:gd name="connsiteX5" fmla="*/ 164799 w 191927"/>
                <a:gd name="connsiteY5" fmla="*/ 32586 h 240125"/>
                <a:gd name="connsiteX6" fmla="*/ 188707 w 191927"/>
                <a:gd name="connsiteY6" fmla="*/ 119835 h 240125"/>
                <a:gd name="connsiteX7" fmla="*/ 164799 w 191927"/>
                <a:gd name="connsiteY7" fmla="*/ 207179 h 240125"/>
                <a:gd name="connsiteX8" fmla="*/ 92694 w 191927"/>
                <a:gd name="connsiteY8" fmla="*/ 239945 h 240125"/>
                <a:gd name="connsiteX9" fmla="*/ 58501 w 191927"/>
                <a:gd name="connsiteY9" fmla="*/ 63923 h 240125"/>
                <a:gd name="connsiteX10" fmla="*/ 58501 w 191927"/>
                <a:gd name="connsiteY10" fmla="*/ 176128 h 240125"/>
                <a:gd name="connsiteX11" fmla="*/ 109458 w 191927"/>
                <a:gd name="connsiteY11" fmla="*/ 193520 h 240125"/>
                <a:gd name="connsiteX12" fmla="*/ 126890 w 191927"/>
                <a:gd name="connsiteY12" fmla="*/ 176128 h 240125"/>
                <a:gd name="connsiteX13" fmla="*/ 126890 w 191927"/>
                <a:gd name="connsiteY13" fmla="*/ 63923 h 240125"/>
                <a:gd name="connsiteX14" fmla="*/ 75930 w 191927"/>
                <a:gd name="connsiteY14" fmla="*/ 46531 h 240125"/>
                <a:gd name="connsiteX15" fmla="*/ 58501 w 191927"/>
                <a:gd name="connsiteY15" fmla="*/ 63923 h 240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1927" h="240125">
                  <a:moveTo>
                    <a:pt x="92694" y="239945"/>
                  </a:moveTo>
                  <a:cubicBezTo>
                    <a:pt x="60596" y="239945"/>
                    <a:pt x="36593" y="229020"/>
                    <a:pt x="20687" y="207179"/>
                  </a:cubicBezTo>
                  <a:cubicBezTo>
                    <a:pt x="4683" y="185367"/>
                    <a:pt x="-3221" y="156316"/>
                    <a:pt x="-3221" y="119835"/>
                  </a:cubicBezTo>
                  <a:cubicBezTo>
                    <a:pt x="-3221" y="83354"/>
                    <a:pt x="4683" y="54398"/>
                    <a:pt x="20687" y="32586"/>
                  </a:cubicBezTo>
                  <a:cubicBezTo>
                    <a:pt x="36688" y="10774"/>
                    <a:pt x="60596" y="-180"/>
                    <a:pt x="92694" y="-180"/>
                  </a:cubicBezTo>
                  <a:cubicBezTo>
                    <a:pt x="124795" y="-180"/>
                    <a:pt x="148893" y="10774"/>
                    <a:pt x="164799" y="32586"/>
                  </a:cubicBezTo>
                  <a:cubicBezTo>
                    <a:pt x="180705" y="54398"/>
                    <a:pt x="188707" y="83450"/>
                    <a:pt x="188707" y="119835"/>
                  </a:cubicBezTo>
                  <a:cubicBezTo>
                    <a:pt x="188707" y="156220"/>
                    <a:pt x="180705" y="185367"/>
                    <a:pt x="164799" y="207179"/>
                  </a:cubicBezTo>
                  <a:cubicBezTo>
                    <a:pt x="148893" y="228991"/>
                    <a:pt x="124795" y="239945"/>
                    <a:pt x="92694" y="239945"/>
                  </a:cubicBezTo>
                  <a:close/>
                  <a:moveTo>
                    <a:pt x="58501" y="63923"/>
                  </a:moveTo>
                  <a:cubicBezTo>
                    <a:pt x="43927" y="99899"/>
                    <a:pt x="43927" y="140152"/>
                    <a:pt x="58501" y="176128"/>
                  </a:cubicBezTo>
                  <a:cubicBezTo>
                    <a:pt x="67740" y="195016"/>
                    <a:pt x="90599" y="202798"/>
                    <a:pt x="109458" y="193520"/>
                  </a:cubicBezTo>
                  <a:cubicBezTo>
                    <a:pt x="117079" y="189806"/>
                    <a:pt x="123176" y="183691"/>
                    <a:pt x="126890" y="176128"/>
                  </a:cubicBezTo>
                  <a:cubicBezTo>
                    <a:pt x="141463" y="140152"/>
                    <a:pt x="141463" y="99899"/>
                    <a:pt x="126890" y="63923"/>
                  </a:cubicBezTo>
                  <a:cubicBezTo>
                    <a:pt x="117651" y="45035"/>
                    <a:pt x="94790" y="37253"/>
                    <a:pt x="75930" y="46531"/>
                  </a:cubicBezTo>
                  <a:cubicBezTo>
                    <a:pt x="68312" y="50245"/>
                    <a:pt x="62215" y="56361"/>
                    <a:pt x="58501" y="63923"/>
                  </a:cubicBezTo>
                  <a:close/>
                </a:path>
              </a:pathLst>
            </a:custGeom>
            <a:solidFill>
              <a:srgbClr val="336933"/>
            </a:solidFill>
            <a:ln w="9525" cap="flat">
              <a:noFill/>
              <a:prstDash val="solid"/>
              <a:miter/>
            </a:ln>
          </p:spPr>
          <p:txBody>
            <a:bodyPr rtlCol="0" anchor="ctr"/>
            <a:lstStyle/>
            <a:p>
              <a:endParaRPr lang="en-US"/>
            </a:p>
          </p:txBody>
        </p:sp>
        <p:sp>
          <p:nvSpPr>
            <p:cNvPr id="645" name="Freeform: Shape 644">
              <a:extLst>
                <a:ext uri="{FF2B5EF4-FFF2-40B4-BE49-F238E27FC236}">
                  <a16:creationId xmlns:a16="http://schemas.microsoft.com/office/drawing/2014/main" id="{CC39E2B4-C9F6-4CEE-BCBD-8662DED993AC}"/>
                </a:ext>
              </a:extLst>
            </p:cNvPr>
            <p:cNvSpPr/>
            <p:nvPr/>
          </p:nvSpPr>
          <p:spPr>
            <a:xfrm>
              <a:off x="10239930" y="4466471"/>
              <a:ext cx="72182" cy="156034"/>
            </a:xfrm>
            <a:custGeom>
              <a:avLst/>
              <a:gdLst>
                <a:gd name="connsiteX0" fmla="*/ 47331 w 50552"/>
                <a:gd name="connsiteY0" fmla="*/ 14394 h 109277"/>
                <a:gd name="connsiteX1" fmla="*/ 47331 w 50552"/>
                <a:gd name="connsiteY1" fmla="*/ 13631 h 109277"/>
                <a:gd name="connsiteX2" fmla="*/ 45808 w 50552"/>
                <a:gd name="connsiteY2" fmla="*/ 7535 h 109277"/>
                <a:gd name="connsiteX3" fmla="*/ 44380 w 50552"/>
                <a:gd name="connsiteY3" fmla="*/ 5249 h 109277"/>
                <a:gd name="connsiteX4" fmla="*/ 33902 w 50552"/>
                <a:gd name="connsiteY4" fmla="*/ -180 h 109277"/>
                <a:gd name="connsiteX5" fmla="*/ 10089 w 50552"/>
                <a:gd name="connsiteY5" fmla="*/ -180 h 109277"/>
                <a:gd name="connsiteX6" fmla="*/ 6280 w 50552"/>
                <a:gd name="connsiteY6" fmla="*/ 487 h 109277"/>
                <a:gd name="connsiteX7" fmla="*/ 3041 w 50552"/>
                <a:gd name="connsiteY7" fmla="*/ 2011 h 109277"/>
                <a:gd name="connsiteX8" fmla="*/ -3149 w 50552"/>
                <a:gd name="connsiteY8" fmla="*/ 12298 h 109277"/>
                <a:gd name="connsiteX9" fmla="*/ -3149 w 50552"/>
                <a:gd name="connsiteY9" fmla="*/ 14013 h 109277"/>
                <a:gd name="connsiteX10" fmla="*/ -3149 w 50552"/>
                <a:gd name="connsiteY10" fmla="*/ 14774 h 109277"/>
                <a:gd name="connsiteX11" fmla="*/ -3149 w 50552"/>
                <a:gd name="connsiteY11" fmla="*/ 16870 h 109277"/>
                <a:gd name="connsiteX12" fmla="*/ -3149 w 50552"/>
                <a:gd name="connsiteY12" fmla="*/ 30776 h 109277"/>
                <a:gd name="connsiteX13" fmla="*/ -3149 w 50552"/>
                <a:gd name="connsiteY13" fmla="*/ 37635 h 109277"/>
                <a:gd name="connsiteX14" fmla="*/ -3149 w 50552"/>
                <a:gd name="connsiteY14" fmla="*/ 48398 h 109277"/>
                <a:gd name="connsiteX15" fmla="*/ -3149 w 50552"/>
                <a:gd name="connsiteY15" fmla="*/ 49731 h 109277"/>
                <a:gd name="connsiteX16" fmla="*/ 755 w 50552"/>
                <a:gd name="connsiteY16" fmla="*/ 52684 h 109277"/>
                <a:gd name="connsiteX17" fmla="*/ 3136 w 50552"/>
                <a:gd name="connsiteY17" fmla="*/ 52684 h 109277"/>
                <a:gd name="connsiteX18" fmla="*/ 5041 w 50552"/>
                <a:gd name="connsiteY18" fmla="*/ 51255 h 109277"/>
                <a:gd name="connsiteX19" fmla="*/ 5804 w 50552"/>
                <a:gd name="connsiteY19" fmla="*/ 49445 h 109277"/>
                <a:gd name="connsiteX20" fmla="*/ 5804 w 50552"/>
                <a:gd name="connsiteY20" fmla="*/ 48112 h 109277"/>
                <a:gd name="connsiteX21" fmla="*/ 5804 w 50552"/>
                <a:gd name="connsiteY21" fmla="*/ 18299 h 109277"/>
                <a:gd name="connsiteX22" fmla="*/ 6659 w 50552"/>
                <a:gd name="connsiteY22" fmla="*/ 17156 h 109277"/>
                <a:gd name="connsiteX23" fmla="*/ 6659 w 50552"/>
                <a:gd name="connsiteY23" fmla="*/ 17156 h 109277"/>
                <a:gd name="connsiteX24" fmla="*/ 7517 w 50552"/>
                <a:gd name="connsiteY24" fmla="*/ 17156 h 109277"/>
                <a:gd name="connsiteX25" fmla="*/ 7994 w 50552"/>
                <a:gd name="connsiteY25" fmla="*/ 18108 h 109277"/>
                <a:gd name="connsiteX26" fmla="*/ 7994 w 50552"/>
                <a:gd name="connsiteY26" fmla="*/ 103833 h 109277"/>
                <a:gd name="connsiteX27" fmla="*/ 7994 w 50552"/>
                <a:gd name="connsiteY27" fmla="*/ 104310 h 109277"/>
                <a:gd name="connsiteX28" fmla="*/ 7994 w 50552"/>
                <a:gd name="connsiteY28" fmla="*/ 105357 h 109277"/>
                <a:gd name="connsiteX29" fmla="*/ 13519 w 50552"/>
                <a:gd name="connsiteY29" fmla="*/ 109072 h 109277"/>
                <a:gd name="connsiteX30" fmla="*/ 18947 w 50552"/>
                <a:gd name="connsiteY30" fmla="*/ 106500 h 109277"/>
                <a:gd name="connsiteX31" fmla="*/ 19996 w 50552"/>
                <a:gd name="connsiteY31" fmla="*/ 103547 h 109277"/>
                <a:gd name="connsiteX32" fmla="*/ 19996 w 50552"/>
                <a:gd name="connsiteY32" fmla="*/ 84497 h 109277"/>
                <a:gd name="connsiteX33" fmla="*/ 19996 w 50552"/>
                <a:gd name="connsiteY33" fmla="*/ 84497 h 109277"/>
                <a:gd name="connsiteX34" fmla="*/ 19996 w 50552"/>
                <a:gd name="connsiteY34" fmla="*/ 53541 h 109277"/>
                <a:gd name="connsiteX35" fmla="*/ 21138 w 50552"/>
                <a:gd name="connsiteY35" fmla="*/ 52208 h 109277"/>
                <a:gd name="connsiteX36" fmla="*/ 21233 w 50552"/>
                <a:gd name="connsiteY36" fmla="*/ 52208 h 109277"/>
                <a:gd name="connsiteX37" fmla="*/ 22568 w 50552"/>
                <a:gd name="connsiteY37" fmla="*/ 53541 h 109277"/>
                <a:gd name="connsiteX38" fmla="*/ 22568 w 50552"/>
                <a:gd name="connsiteY38" fmla="*/ 104310 h 109277"/>
                <a:gd name="connsiteX39" fmla="*/ 25044 w 50552"/>
                <a:gd name="connsiteY39" fmla="*/ 107834 h 109277"/>
                <a:gd name="connsiteX40" fmla="*/ 31807 w 50552"/>
                <a:gd name="connsiteY40" fmla="*/ 107834 h 109277"/>
                <a:gd name="connsiteX41" fmla="*/ 32662 w 50552"/>
                <a:gd name="connsiteY41" fmla="*/ 107834 h 109277"/>
                <a:gd name="connsiteX42" fmla="*/ 32662 w 50552"/>
                <a:gd name="connsiteY42" fmla="*/ 107834 h 109277"/>
                <a:gd name="connsiteX43" fmla="*/ 34760 w 50552"/>
                <a:gd name="connsiteY43" fmla="*/ 104119 h 109277"/>
                <a:gd name="connsiteX44" fmla="*/ 34760 w 50552"/>
                <a:gd name="connsiteY44" fmla="*/ 18394 h 109277"/>
                <a:gd name="connsiteX45" fmla="*/ 35997 w 50552"/>
                <a:gd name="connsiteY45" fmla="*/ 17156 h 109277"/>
                <a:gd name="connsiteX46" fmla="*/ 37332 w 50552"/>
                <a:gd name="connsiteY46" fmla="*/ 18299 h 109277"/>
                <a:gd name="connsiteX47" fmla="*/ 37332 w 50552"/>
                <a:gd name="connsiteY47" fmla="*/ 18394 h 109277"/>
                <a:gd name="connsiteX48" fmla="*/ 37332 w 50552"/>
                <a:gd name="connsiteY48" fmla="*/ 49731 h 109277"/>
                <a:gd name="connsiteX49" fmla="*/ 41999 w 50552"/>
                <a:gd name="connsiteY49" fmla="*/ 53160 h 109277"/>
                <a:gd name="connsiteX50" fmla="*/ 45713 w 50552"/>
                <a:gd name="connsiteY50" fmla="*/ 51160 h 109277"/>
                <a:gd name="connsiteX51" fmla="*/ 46476 w 50552"/>
                <a:gd name="connsiteY51" fmla="*/ 48112 h 109277"/>
                <a:gd name="connsiteX52" fmla="*/ 46476 w 50552"/>
                <a:gd name="connsiteY52" fmla="*/ 14774 h 10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0552" h="109277">
                  <a:moveTo>
                    <a:pt x="47331" y="14394"/>
                  </a:moveTo>
                  <a:lnTo>
                    <a:pt x="47331" y="13631"/>
                  </a:lnTo>
                  <a:cubicBezTo>
                    <a:pt x="47236" y="11508"/>
                    <a:pt x="46762" y="9431"/>
                    <a:pt x="45808" y="7535"/>
                  </a:cubicBezTo>
                  <a:cubicBezTo>
                    <a:pt x="45427" y="6716"/>
                    <a:pt x="44950" y="5955"/>
                    <a:pt x="44380" y="5249"/>
                  </a:cubicBezTo>
                  <a:cubicBezTo>
                    <a:pt x="41904" y="1973"/>
                    <a:pt x="37997" y="-18"/>
                    <a:pt x="33902" y="-180"/>
                  </a:cubicBezTo>
                  <a:lnTo>
                    <a:pt x="10089" y="-180"/>
                  </a:lnTo>
                  <a:cubicBezTo>
                    <a:pt x="8757" y="-142"/>
                    <a:pt x="7517" y="78"/>
                    <a:pt x="6280" y="487"/>
                  </a:cubicBezTo>
                  <a:cubicBezTo>
                    <a:pt x="5136" y="840"/>
                    <a:pt x="4087" y="1354"/>
                    <a:pt x="3041" y="2011"/>
                  </a:cubicBezTo>
                  <a:cubicBezTo>
                    <a:pt x="-675" y="4154"/>
                    <a:pt x="-2961" y="8040"/>
                    <a:pt x="-3149" y="12298"/>
                  </a:cubicBezTo>
                  <a:lnTo>
                    <a:pt x="-3149" y="14013"/>
                  </a:lnTo>
                  <a:cubicBezTo>
                    <a:pt x="-3245" y="14260"/>
                    <a:pt x="-3245" y="14527"/>
                    <a:pt x="-3149" y="14774"/>
                  </a:cubicBezTo>
                  <a:lnTo>
                    <a:pt x="-3149" y="16870"/>
                  </a:lnTo>
                  <a:cubicBezTo>
                    <a:pt x="-3149" y="21442"/>
                    <a:pt x="-3149" y="26395"/>
                    <a:pt x="-3149" y="30776"/>
                  </a:cubicBezTo>
                  <a:lnTo>
                    <a:pt x="-3149" y="37635"/>
                  </a:lnTo>
                  <a:cubicBezTo>
                    <a:pt x="-3149" y="41254"/>
                    <a:pt x="-3149" y="44778"/>
                    <a:pt x="-3149" y="48398"/>
                  </a:cubicBezTo>
                  <a:cubicBezTo>
                    <a:pt x="-3245" y="48845"/>
                    <a:pt x="-3245" y="49293"/>
                    <a:pt x="-3149" y="49731"/>
                  </a:cubicBezTo>
                  <a:cubicBezTo>
                    <a:pt x="-2580" y="51408"/>
                    <a:pt x="-1054" y="52560"/>
                    <a:pt x="755" y="52684"/>
                  </a:cubicBezTo>
                  <a:cubicBezTo>
                    <a:pt x="1518" y="52874"/>
                    <a:pt x="2374" y="52874"/>
                    <a:pt x="3136" y="52684"/>
                  </a:cubicBezTo>
                  <a:cubicBezTo>
                    <a:pt x="3899" y="52408"/>
                    <a:pt x="4564" y="51913"/>
                    <a:pt x="5041" y="51255"/>
                  </a:cubicBezTo>
                  <a:cubicBezTo>
                    <a:pt x="5422" y="50722"/>
                    <a:pt x="5708" y="50103"/>
                    <a:pt x="5804" y="49445"/>
                  </a:cubicBezTo>
                  <a:cubicBezTo>
                    <a:pt x="5804" y="48998"/>
                    <a:pt x="5804" y="48559"/>
                    <a:pt x="5804" y="48112"/>
                  </a:cubicBezTo>
                  <a:lnTo>
                    <a:pt x="5804" y="18299"/>
                  </a:lnTo>
                  <a:cubicBezTo>
                    <a:pt x="5804" y="17765"/>
                    <a:pt x="6185" y="17289"/>
                    <a:pt x="6659" y="17156"/>
                  </a:cubicBezTo>
                  <a:lnTo>
                    <a:pt x="6659" y="17156"/>
                  </a:lnTo>
                  <a:cubicBezTo>
                    <a:pt x="6945" y="17042"/>
                    <a:pt x="7231" y="17042"/>
                    <a:pt x="7517" y="17156"/>
                  </a:cubicBezTo>
                  <a:cubicBezTo>
                    <a:pt x="7804" y="17394"/>
                    <a:pt x="7994" y="17737"/>
                    <a:pt x="7994" y="18108"/>
                  </a:cubicBezTo>
                  <a:lnTo>
                    <a:pt x="7994" y="103833"/>
                  </a:lnTo>
                  <a:cubicBezTo>
                    <a:pt x="7994" y="103995"/>
                    <a:pt x="7994" y="104147"/>
                    <a:pt x="7994" y="104310"/>
                  </a:cubicBezTo>
                  <a:cubicBezTo>
                    <a:pt x="7899" y="104653"/>
                    <a:pt x="7899" y="105014"/>
                    <a:pt x="7994" y="105357"/>
                  </a:cubicBezTo>
                  <a:cubicBezTo>
                    <a:pt x="8850" y="107653"/>
                    <a:pt x="11043" y="109148"/>
                    <a:pt x="13519" y="109072"/>
                  </a:cubicBezTo>
                  <a:cubicBezTo>
                    <a:pt x="15710" y="109272"/>
                    <a:pt x="17710" y="108281"/>
                    <a:pt x="18947" y="106500"/>
                  </a:cubicBezTo>
                  <a:cubicBezTo>
                    <a:pt x="19519" y="105615"/>
                    <a:pt x="19900" y="104605"/>
                    <a:pt x="19996" y="103547"/>
                  </a:cubicBezTo>
                  <a:lnTo>
                    <a:pt x="19996" y="84497"/>
                  </a:lnTo>
                  <a:lnTo>
                    <a:pt x="19996" y="84497"/>
                  </a:lnTo>
                  <a:lnTo>
                    <a:pt x="19996" y="53541"/>
                  </a:lnTo>
                  <a:cubicBezTo>
                    <a:pt x="19900" y="52856"/>
                    <a:pt x="20473" y="52265"/>
                    <a:pt x="21138" y="52208"/>
                  </a:cubicBezTo>
                  <a:cubicBezTo>
                    <a:pt x="21138" y="52208"/>
                    <a:pt x="21233" y="52208"/>
                    <a:pt x="21233" y="52208"/>
                  </a:cubicBezTo>
                  <a:cubicBezTo>
                    <a:pt x="21996" y="52208"/>
                    <a:pt x="22568" y="52808"/>
                    <a:pt x="22568" y="53541"/>
                  </a:cubicBezTo>
                  <a:lnTo>
                    <a:pt x="22568" y="104310"/>
                  </a:lnTo>
                  <a:cubicBezTo>
                    <a:pt x="22854" y="105786"/>
                    <a:pt x="23710" y="107081"/>
                    <a:pt x="25044" y="107834"/>
                  </a:cubicBezTo>
                  <a:cubicBezTo>
                    <a:pt x="27140" y="109129"/>
                    <a:pt x="29711" y="109129"/>
                    <a:pt x="31807" y="107834"/>
                  </a:cubicBezTo>
                  <a:lnTo>
                    <a:pt x="32662" y="107834"/>
                  </a:lnTo>
                  <a:lnTo>
                    <a:pt x="32662" y="107834"/>
                  </a:lnTo>
                  <a:cubicBezTo>
                    <a:pt x="33807" y="106938"/>
                    <a:pt x="34569" y="105596"/>
                    <a:pt x="34760" y="104119"/>
                  </a:cubicBezTo>
                  <a:lnTo>
                    <a:pt x="34760" y="18394"/>
                  </a:lnTo>
                  <a:cubicBezTo>
                    <a:pt x="34760" y="17708"/>
                    <a:pt x="35330" y="17156"/>
                    <a:pt x="35997" y="17156"/>
                  </a:cubicBezTo>
                  <a:cubicBezTo>
                    <a:pt x="36665" y="17099"/>
                    <a:pt x="37237" y="17613"/>
                    <a:pt x="37332" y="18299"/>
                  </a:cubicBezTo>
                  <a:cubicBezTo>
                    <a:pt x="37332" y="18328"/>
                    <a:pt x="37332" y="18365"/>
                    <a:pt x="37332" y="18394"/>
                  </a:cubicBezTo>
                  <a:lnTo>
                    <a:pt x="37332" y="49731"/>
                  </a:lnTo>
                  <a:cubicBezTo>
                    <a:pt x="37806" y="51884"/>
                    <a:pt x="39806" y="53351"/>
                    <a:pt x="41999" y="53160"/>
                  </a:cubicBezTo>
                  <a:cubicBezTo>
                    <a:pt x="43522" y="53160"/>
                    <a:pt x="44855" y="52408"/>
                    <a:pt x="45713" y="51160"/>
                  </a:cubicBezTo>
                  <a:cubicBezTo>
                    <a:pt x="46190" y="50227"/>
                    <a:pt x="46476" y="49179"/>
                    <a:pt x="46476" y="48112"/>
                  </a:cubicBezTo>
                  <a:lnTo>
                    <a:pt x="46476" y="14774"/>
                  </a:lnTo>
                </a:path>
              </a:pathLst>
            </a:custGeom>
            <a:solidFill>
              <a:srgbClr val="669940"/>
            </a:solidFill>
            <a:ln w="9525" cap="flat">
              <a:noFill/>
              <a:prstDash val="solid"/>
              <a:miter/>
            </a:ln>
          </p:spPr>
          <p:txBody>
            <a:bodyPr rtlCol="0" anchor="ctr"/>
            <a:lstStyle/>
            <a:p>
              <a:endParaRPr lang="en-US"/>
            </a:p>
          </p:txBody>
        </p:sp>
        <p:sp>
          <p:nvSpPr>
            <p:cNvPr id="646" name="Freeform: Shape 645">
              <a:extLst>
                <a:ext uri="{FF2B5EF4-FFF2-40B4-BE49-F238E27FC236}">
                  <a16:creationId xmlns:a16="http://schemas.microsoft.com/office/drawing/2014/main" id="{63838947-B1A8-4D12-A98F-ECC8A33441F5}"/>
                </a:ext>
              </a:extLst>
            </p:cNvPr>
            <p:cNvSpPr/>
            <p:nvPr/>
          </p:nvSpPr>
          <p:spPr>
            <a:xfrm>
              <a:off x="10260154" y="4431110"/>
              <a:ext cx="31283" cy="30858"/>
            </a:xfrm>
            <a:custGeom>
              <a:avLst/>
              <a:gdLst>
                <a:gd name="connsiteX0" fmla="*/ 1164 w 21909"/>
                <a:gd name="connsiteY0" fmla="*/ 19251 h 21611"/>
                <a:gd name="connsiteX1" fmla="*/ 16594 w 21909"/>
                <a:gd name="connsiteY1" fmla="*/ 16975 h 21611"/>
                <a:gd name="connsiteX2" fmla="*/ 17261 w 21909"/>
                <a:gd name="connsiteY2" fmla="*/ 16013 h 21611"/>
                <a:gd name="connsiteX3" fmla="*/ 17261 w 21909"/>
                <a:gd name="connsiteY3" fmla="*/ 16013 h 21611"/>
                <a:gd name="connsiteX4" fmla="*/ 18689 w 21909"/>
                <a:gd name="connsiteY4" fmla="*/ 10774 h 21611"/>
                <a:gd name="connsiteX5" fmla="*/ 16308 w 21909"/>
                <a:gd name="connsiteY5" fmla="*/ 3916 h 21611"/>
                <a:gd name="connsiteX6" fmla="*/ 7831 w 21909"/>
                <a:gd name="connsiteY6" fmla="*/ -180 h 21611"/>
                <a:gd name="connsiteX7" fmla="*/ -2552 w 21909"/>
                <a:gd name="connsiteY7" fmla="*/ 6868 h 21611"/>
                <a:gd name="connsiteX8" fmla="*/ -3217 w 21909"/>
                <a:gd name="connsiteY8" fmla="*/ 10679 h 21611"/>
                <a:gd name="connsiteX9" fmla="*/ 1069 w 21909"/>
                <a:gd name="connsiteY9" fmla="*/ 19346 h 2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909" h="21611">
                  <a:moveTo>
                    <a:pt x="1164" y="19251"/>
                  </a:moveTo>
                  <a:cubicBezTo>
                    <a:pt x="6022" y="22890"/>
                    <a:pt x="12975" y="21870"/>
                    <a:pt x="16594" y="16975"/>
                  </a:cubicBezTo>
                  <a:cubicBezTo>
                    <a:pt x="16880" y="16660"/>
                    <a:pt x="17070" y="16346"/>
                    <a:pt x="17261" y="16013"/>
                  </a:cubicBezTo>
                  <a:lnTo>
                    <a:pt x="17261" y="16013"/>
                  </a:lnTo>
                  <a:cubicBezTo>
                    <a:pt x="18119" y="14403"/>
                    <a:pt x="18593" y="12602"/>
                    <a:pt x="18689" y="10774"/>
                  </a:cubicBezTo>
                  <a:cubicBezTo>
                    <a:pt x="18689" y="8288"/>
                    <a:pt x="17833" y="5888"/>
                    <a:pt x="16308" y="3916"/>
                  </a:cubicBezTo>
                  <a:cubicBezTo>
                    <a:pt x="14212" y="1334"/>
                    <a:pt x="11166" y="-171"/>
                    <a:pt x="7831" y="-180"/>
                  </a:cubicBezTo>
                  <a:cubicBezTo>
                    <a:pt x="3260" y="-161"/>
                    <a:pt x="-836" y="2630"/>
                    <a:pt x="-2552" y="6868"/>
                  </a:cubicBezTo>
                  <a:cubicBezTo>
                    <a:pt x="-2933" y="8097"/>
                    <a:pt x="-3217" y="9383"/>
                    <a:pt x="-3217" y="10679"/>
                  </a:cubicBezTo>
                  <a:cubicBezTo>
                    <a:pt x="-3312" y="14098"/>
                    <a:pt x="-1694" y="17327"/>
                    <a:pt x="1069" y="19346"/>
                  </a:cubicBezTo>
                </a:path>
              </a:pathLst>
            </a:custGeom>
            <a:solidFill>
              <a:srgbClr val="669940"/>
            </a:solidFill>
            <a:ln w="9525" cap="flat">
              <a:noFill/>
              <a:prstDash val="solid"/>
              <a:miter/>
            </a:ln>
          </p:spPr>
          <p:txBody>
            <a:bodyPr rtlCol="0" anchor="ctr"/>
            <a:lstStyle/>
            <a:p>
              <a:endParaRPr lang="en-US"/>
            </a:p>
          </p:txBody>
        </p:sp>
        <p:sp>
          <p:nvSpPr>
            <p:cNvPr id="647" name="Freeform: Shape 646">
              <a:extLst>
                <a:ext uri="{FF2B5EF4-FFF2-40B4-BE49-F238E27FC236}">
                  <a16:creationId xmlns:a16="http://schemas.microsoft.com/office/drawing/2014/main" id="{A11627AF-FE9E-4DC5-80EE-5774C521AE16}"/>
                </a:ext>
              </a:extLst>
            </p:cNvPr>
            <p:cNvSpPr/>
            <p:nvPr/>
          </p:nvSpPr>
          <p:spPr>
            <a:xfrm>
              <a:off x="10089778" y="4519513"/>
              <a:ext cx="72182" cy="155566"/>
            </a:xfrm>
            <a:custGeom>
              <a:avLst/>
              <a:gdLst>
                <a:gd name="connsiteX0" fmla="*/ 47331 w 50552"/>
                <a:gd name="connsiteY0" fmla="*/ 14298 h 108949"/>
                <a:gd name="connsiteX1" fmla="*/ 47331 w 50552"/>
                <a:gd name="connsiteY1" fmla="*/ 13536 h 108949"/>
                <a:gd name="connsiteX2" fmla="*/ 45904 w 50552"/>
                <a:gd name="connsiteY2" fmla="*/ 7440 h 108949"/>
                <a:gd name="connsiteX3" fmla="*/ 44476 w 50552"/>
                <a:gd name="connsiteY3" fmla="*/ 5154 h 108949"/>
                <a:gd name="connsiteX4" fmla="*/ 33902 w 50552"/>
                <a:gd name="connsiteY4" fmla="*/ -180 h 108949"/>
                <a:gd name="connsiteX5" fmla="*/ 26567 w 50552"/>
                <a:gd name="connsiteY5" fmla="*/ -180 h 108949"/>
                <a:gd name="connsiteX6" fmla="*/ 10185 w 50552"/>
                <a:gd name="connsiteY6" fmla="*/ -180 h 108949"/>
                <a:gd name="connsiteX7" fmla="*/ 6376 w 50552"/>
                <a:gd name="connsiteY7" fmla="*/ 487 h 108949"/>
                <a:gd name="connsiteX8" fmla="*/ 3041 w 50552"/>
                <a:gd name="connsiteY8" fmla="*/ 2011 h 108949"/>
                <a:gd name="connsiteX9" fmla="*/ -3149 w 50552"/>
                <a:gd name="connsiteY9" fmla="*/ 12298 h 108949"/>
                <a:gd name="connsiteX10" fmla="*/ -3149 w 50552"/>
                <a:gd name="connsiteY10" fmla="*/ 16870 h 108949"/>
                <a:gd name="connsiteX11" fmla="*/ -3149 w 50552"/>
                <a:gd name="connsiteY11" fmla="*/ 30872 h 108949"/>
                <a:gd name="connsiteX12" fmla="*/ -3149 w 50552"/>
                <a:gd name="connsiteY12" fmla="*/ 48397 h 108949"/>
                <a:gd name="connsiteX13" fmla="*/ -3149 w 50552"/>
                <a:gd name="connsiteY13" fmla="*/ 49731 h 108949"/>
                <a:gd name="connsiteX14" fmla="*/ 755 w 50552"/>
                <a:gd name="connsiteY14" fmla="*/ 52779 h 108949"/>
                <a:gd name="connsiteX15" fmla="*/ 3041 w 50552"/>
                <a:gd name="connsiteY15" fmla="*/ 52779 h 108949"/>
                <a:gd name="connsiteX16" fmla="*/ 5041 w 50552"/>
                <a:gd name="connsiteY16" fmla="*/ 51255 h 108949"/>
                <a:gd name="connsiteX17" fmla="*/ 5804 w 50552"/>
                <a:gd name="connsiteY17" fmla="*/ 49445 h 108949"/>
                <a:gd name="connsiteX18" fmla="*/ 5804 w 50552"/>
                <a:gd name="connsiteY18" fmla="*/ 48207 h 108949"/>
                <a:gd name="connsiteX19" fmla="*/ 5804 w 50552"/>
                <a:gd name="connsiteY19" fmla="*/ 18299 h 108949"/>
                <a:gd name="connsiteX20" fmla="*/ 6662 w 50552"/>
                <a:gd name="connsiteY20" fmla="*/ 17156 h 108949"/>
                <a:gd name="connsiteX21" fmla="*/ 6662 w 50552"/>
                <a:gd name="connsiteY21" fmla="*/ 17156 h 108949"/>
                <a:gd name="connsiteX22" fmla="*/ 7517 w 50552"/>
                <a:gd name="connsiteY22" fmla="*/ 17156 h 108949"/>
                <a:gd name="connsiteX23" fmla="*/ 7517 w 50552"/>
                <a:gd name="connsiteY23" fmla="*/ 18012 h 108949"/>
                <a:gd name="connsiteX24" fmla="*/ 7517 w 50552"/>
                <a:gd name="connsiteY24" fmla="*/ 103737 h 108949"/>
                <a:gd name="connsiteX25" fmla="*/ 7517 w 50552"/>
                <a:gd name="connsiteY25" fmla="*/ 104786 h 108949"/>
                <a:gd name="connsiteX26" fmla="*/ 16091 w 50552"/>
                <a:gd name="connsiteY26" fmla="*/ 107995 h 108949"/>
                <a:gd name="connsiteX27" fmla="*/ 18568 w 50552"/>
                <a:gd name="connsiteY27" fmla="*/ 106024 h 108949"/>
                <a:gd name="connsiteX28" fmla="*/ 19614 w 50552"/>
                <a:gd name="connsiteY28" fmla="*/ 103071 h 108949"/>
                <a:gd name="connsiteX29" fmla="*/ 19614 w 50552"/>
                <a:gd name="connsiteY29" fmla="*/ 84021 h 108949"/>
                <a:gd name="connsiteX30" fmla="*/ 19614 w 50552"/>
                <a:gd name="connsiteY30" fmla="*/ 84021 h 108949"/>
                <a:gd name="connsiteX31" fmla="*/ 19614 w 50552"/>
                <a:gd name="connsiteY31" fmla="*/ 53446 h 108949"/>
                <a:gd name="connsiteX32" fmla="*/ 20854 w 50552"/>
                <a:gd name="connsiteY32" fmla="*/ 52208 h 108949"/>
                <a:gd name="connsiteX33" fmla="*/ 22091 w 50552"/>
                <a:gd name="connsiteY33" fmla="*/ 53446 h 108949"/>
                <a:gd name="connsiteX34" fmla="*/ 22091 w 50552"/>
                <a:gd name="connsiteY34" fmla="*/ 104310 h 108949"/>
                <a:gd name="connsiteX35" fmla="*/ 24663 w 50552"/>
                <a:gd name="connsiteY35" fmla="*/ 107834 h 108949"/>
                <a:gd name="connsiteX36" fmla="*/ 31425 w 50552"/>
                <a:gd name="connsiteY36" fmla="*/ 107834 h 108949"/>
                <a:gd name="connsiteX37" fmla="*/ 32188 w 50552"/>
                <a:gd name="connsiteY37" fmla="*/ 107834 h 108949"/>
                <a:gd name="connsiteX38" fmla="*/ 32188 w 50552"/>
                <a:gd name="connsiteY38" fmla="*/ 107834 h 108949"/>
                <a:gd name="connsiteX39" fmla="*/ 34283 w 50552"/>
                <a:gd name="connsiteY39" fmla="*/ 104024 h 108949"/>
                <a:gd name="connsiteX40" fmla="*/ 34283 w 50552"/>
                <a:gd name="connsiteY40" fmla="*/ 18299 h 108949"/>
                <a:gd name="connsiteX41" fmla="*/ 35520 w 50552"/>
                <a:gd name="connsiteY41" fmla="*/ 17060 h 108949"/>
                <a:gd name="connsiteX42" fmla="*/ 36760 w 50552"/>
                <a:gd name="connsiteY42" fmla="*/ 18299 h 108949"/>
                <a:gd name="connsiteX43" fmla="*/ 36760 w 50552"/>
                <a:gd name="connsiteY43" fmla="*/ 49255 h 108949"/>
                <a:gd name="connsiteX44" fmla="*/ 36760 w 50552"/>
                <a:gd name="connsiteY44" fmla="*/ 49255 h 108949"/>
                <a:gd name="connsiteX45" fmla="*/ 41427 w 50552"/>
                <a:gd name="connsiteY45" fmla="*/ 52684 h 108949"/>
                <a:gd name="connsiteX46" fmla="*/ 43427 w 50552"/>
                <a:gd name="connsiteY46" fmla="*/ 52208 h 108949"/>
                <a:gd name="connsiteX47" fmla="*/ 45045 w 50552"/>
                <a:gd name="connsiteY47" fmla="*/ 50684 h 108949"/>
                <a:gd name="connsiteX48" fmla="*/ 45808 w 50552"/>
                <a:gd name="connsiteY48" fmla="*/ 47636 h 108949"/>
                <a:gd name="connsiteX49" fmla="*/ 45808 w 50552"/>
                <a:gd name="connsiteY49" fmla="*/ 36968 h 108949"/>
                <a:gd name="connsiteX50" fmla="*/ 45808 w 50552"/>
                <a:gd name="connsiteY50" fmla="*/ 32586 h 108949"/>
                <a:gd name="connsiteX51" fmla="*/ 45808 w 50552"/>
                <a:gd name="connsiteY51" fmla="*/ 14012 h 108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552" h="108949">
                  <a:moveTo>
                    <a:pt x="47331" y="14298"/>
                  </a:moveTo>
                  <a:lnTo>
                    <a:pt x="47331" y="13536"/>
                  </a:lnTo>
                  <a:cubicBezTo>
                    <a:pt x="47331" y="11422"/>
                    <a:pt x="46857" y="9345"/>
                    <a:pt x="45904" y="7440"/>
                  </a:cubicBezTo>
                  <a:cubicBezTo>
                    <a:pt x="45522" y="6640"/>
                    <a:pt x="45045" y="5868"/>
                    <a:pt x="44476" y="5154"/>
                  </a:cubicBezTo>
                  <a:cubicBezTo>
                    <a:pt x="41904" y="1868"/>
                    <a:pt x="38092" y="-95"/>
                    <a:pt x="33902" y="-180"/>
                  </a:cubicBezTo>
                  <a:lnTo>
                    <a:pt x="26567" y="-180"/>
                  </a:lnTo>
                  <a:lnTo>
                    <a:pt x="10185" y="-180"/>
                  </a:lnTo>
                  <a:cubicBezTo>
                    <a:pt x="8852" y="-113"/>
                    <a:pt x="7613" y="106"/>
                    <a:pt x="6376" y="487"/>
                  </a:cubicBezTo>
                  <a:cubicBezTo>
                    <a:pt x="5232" y="839"/>
                    <a:pt x="4090" y="1354"/>
                    <a:pt x="3041" y="2011"/>
                  </a:cubicBezTo>
                  <a:cubicBezTo>
                    <a:pt x="-577" y="4230"/>
                    <a:pt x="-2863" y="8069"/>
                    <a:pt x="-3149" y="12298"/>
                  </a:cubicBezTo>
                  <a:lnTo>
                    <a:pt x="-3149" y="16870"/>
                  </a:lnTo>
                  <a:cubicBezTo>
                    <a:pt x="-3149" y="21537"/>
                    <a:pt x="-3149" y="26395"/>
                    <a:pt x="-3149" y="30872"/>
                  </a:cubicBezTo>
                  <a:lnTo>
                    <a:pt x="-3149" y="48397"/>
                  </a:lnTo>
                  <a:cubicBezTo>
                    <a:pt x="-3245" y="48836"/>
                    <a:pt x="-3245" y="49293"/>
                    <a:pt x="-3149" y="49731"/>
                  </a:cubicBezTo>
                  <a:cubicBezTo>
                    <a:pt x="-2580" y="51474"/>
                    <a:pt x="-1054" y="52694"/>
                    <a:pt x="755" y="52779"/>
                  </a:cubicBezTo>
                  <a:cubicBezTo>
                    <a:pt x="1518" y="52931"/>
                    <a:pt x="2278" y="52931"/>
                    <a:pt x="3041" y="52779"/>
                  </a:cubicBezTo>
                  <a:cubicBezTo>
                    <a:pt x="3804" y="52417"/>
                    <a:pt x="4469" y="51893"/>
                    <a:pt x="5041" y="51255"/>
                  </a:cubicBezTo>
                  <a:cubicBezTo>
                    <a:pt x="5327" y="50684"/>
                    <a:pt x="5613" y="50074"/>
                    <a:pt x="5804" y="49445"/>
                  </a:cubicBezTo>
                  <a:cubicBezTo>
                    <a:pt x="5804" y="49445"/>
                    <a:pt x="5804" y="48588"/>
                    <a:pt x="5804" y="48207"/>
                  </a:cubicBezTo>
                  <a:lnTo>
                    <a:pt x="5804" y="18299"/>
                  </a:lnTo>
                  <a:cubicBezTo>
                    <a:pt x="5804" y="17784"/>
                    <a:pt x="6185" y="17336"/>
                    <a:pt x="6662" y="17156"/>
                  </a:cubicBezTo>
                  <a:lnTo>
                    <a:pt x="6662" y="17156"/>
                  </a:lnTo>
                  <a:cubicBezTo>
                    <a:pt x="6945" y="17032"/>
                    <a:pt x="7231" y="17032"/>
                    <a:pt x="7517" y="17156"/>
                  </a:cubicBezTo>
                  <a:cubicBezTo>
                    <a:pt x="7613" y="17422"/>
                    <a:pt x="7613" y="17746"/>
                    <a:pt x="7517" y="18012"/>
                  </a:cubicBezTo>
                  <a:lnTo>
                    <a:pt x="7517" y="103737"/>
                  </a:lnTo>
                  <a:lnTo>
                    <a:pt x="7517" y="104786"/>
                  </a:lnTo>
                  <a:cubicBezTo>
                    <a:pt x="9043" y="108043"/>
                    <a:pt x="12852" y="109481"/>
                    <a:pt x="16091" y="107995"/>
                  </a:cubicBezTo>
                  <a:cubicBezTo>
                    <a:pt x="17042" y="107557"/>
                    <a:pt x="17901" y="106872"/>
                    <a:pt x="18568" y="106024"/>
                  </a:cubicBezTo>
                  <a:cubicBezTo>
                    <a:pt x="19042" y="105100"/>
                    <a:pt x="19424" y="104109"/>
                    <a:pt x="19614" y="103071"/>
                  </a:cubicBezTo>
                  <a:lnTo>
                    <a:pt x="19614" y="84021"/>
                  </a:lnTo>
                  <a:lnTo>
                    <a:pt x="19614" y="84021"/>
                  </a:lnTo>
                  <a:lnTo>
                    <a:pt x="19614" y="53446"/>
                  </a:lnTo>
                  <a:cubicBezTo>
                    <a:pt x="19614" y="52760"/>
                    <a:pt x="20186" y="52208"/>
                    <a:pt x="20854" y="52208"/>
                  </a:cubicBezTo>
                  <a:cubicBezTo>
                    <a:pt x="21519" y="52208"/>
                    <a:pt x="22091" y="52760"/>
                    <a:pt x="22091" y="53446"/>
                  </a:cubicBezTo>
                  <a:lnTo>
                    <a:pt x="22091" y="104310"/>
                  </a:lnTo>
                  <a:cubicBezTo>
                    <a:pt x="22472" y="105757"/>
                    <a:pt x="23426" y="107015"/>
                    <a:pt x="24663" y="107834"/>
                  </a:cubicBezTo>
                  <a:cubicBezTo>
                    <a:pt x="26758" y="109081"/>
                    <a:pt x="29330" y="109081"/>
                    <a:pt x="31425" y="107834"/>
                  </a:cubicBezTo>
                  <a:lnTo>
                    <a:pt x="32188" y="107834"/>
                  </a:lnTo>
                  <a:lnTo>
                    <a:pt x="32188" y="107834"/>
                  </a:lnTo>
                  <a:cubicBezTo>
                    <a:pt x="33425" y="106900"/>
                    <a:pt x="34093" y="105529"/>
                    <a:pt x="34283" y="104024"/>
                  </a:cubicBezTo>
                  <a:lnTo>
                    <a:pt x="34283" y="18299"/>
                  </a:lnTo>
                  <a:cubicBezTo>
                    <a:pt x="34283" y="17613"/>
                    <a:pt x="34855" y="17060"/>
                    <a:pt x="35520" y="17060"/>
                  </a:cubicBezTo>
                  <a:cubicBezTo>
                    <a:pt x="36188" y="17060"/>
                    <a:pt x="36760" y="17613"/>
                    <a:pt x="36760" y="18299"/>
                  </a:cubicBezTo>
                  <a:lnTo>
                    <a:pt x="36760" y="49255"/>
                  </a:lnTo>
                  <a:cubicBezTo>
                    <a:pt x="36760" y="49255"/>
                    <a:pt x="36760" y="49255"/>
                    <a:pt x="36760" y="49255"/>
                  </a:cubicBezTo>
                  <a:cubicBezTo>
                    <a:pt x="37237" y="51436"/>
                    <a:pt x="39236" y="52922"/>
                    <a:pt x="41427" y="52684"/>
                  </a:cubicBezTo>
                  <a:cubicBezTo>
                    <a:pt x="42094" y="52684"/>
                    <a:pt x="42855" y="52522"/>
                    <a:pt x="43427" y="52208"/>
                  </a:cubicBezTo>
                  <a:cubicBezTo>
                    <a:pt x="44094" y="51855"/>
                    <a:pt x="44666" y="51331"/>
                    <a:pt x="45045" y="50684"/>
                  </a:cubicBezTo>
                  <a:cubicBezTo>
                    <a:pt x="45617" y="49759"/>
                    <a:pt x="45808" y="48702"/>
                    <a:pt x="45808" y="47636"/>
                  </a:cubicBezTo>
                  <a:cubicBezTo>
                    <a:pt x="45808" y="44111"/>
                    <a:pt x="45808" y="40492"/>
                    <a:pt x="45808" y="36968"/>
                  </a:cubicBezTo>
                  <a:lnTo>
                    <a:pt x="45808" y="32586"/>
                  </a:lnTo>
                  <a:cubicBezTo>
                    <a:pt x="45808" y="26395"/>
                    <a:pt x="45808" y="20204"/>
                    <a:pt x="45808" y="14012"/>
                  </a:cubicBezTo>
                </a:path>
              </a:pathLst>
            </a:custGeom>
            <a:solidFill>
              <a:srgbClr val="669940"/>
            </a:solidFill>
            <a:ln w="9525" cap="flat">
              <a:noFill/>
              <a:prstDash val="solid"/>
              <a:miter/>
            </a:ln>
          </p:spPr>
          <p:txBody>
            <a:bodyPr rtlCol="0" anchor="ctr"/>
            <a:lstStyle/>
            <a:p>
              <a:endParaRPr lang="en-US"/>
            </a:p>
          </p:txBody>
        </p:sp>
        <p:sp>
          <p:nvSpPr>
            <p:cNvPr id="648" name="Freeform: Shape 647">
              <a:extLst>
                <a:ext uri="{FF2B5EF4-FFF2-40B4-BE49-F238E27FC236}">
                  <a16:creationId xmlns:a16="http://schemas.microsoft.com/office/drawing/2014/main" id="{1AA84412-30F0-43A0-A30D-B559357C0D73}"/>
                </a:ext>
              </a:extLst>
            </p:cNvPr>
            <p:cNvSpPr/>
            <p:nvPr/>
          </p:nvSpPr>
          <p:spPr>
            <a:xfrm>
              <a:off x="10110140" y="4484287"/>
              <a:ext cx="31136" cy="30872"/>
            </a:xfrm>
            <a:custGeom>
              <a:avLst/>
              <a:gdLst>
                <a:gd name="connsiteX0" fmla="*/ 1164 w 21806"/>
                <a:gd name="connsiteY0" fmla="*/ 19156 h 21621"/>
                <a:gd name="connsiteX1" fmla="*/ 7736 w 21806"/>
                <a:gd name="connsiteY1" fmla="*/ 21442 h 21621"/>
                <a:gd name="connsiteX2" fmla="*/ 17261 w 21806"/>
                <a:gd name="connsiteY2" fmla="*/ 16013 h 21621"/>
                <a:gd name="connsiteX3" fmla="*/ 17261 w 21806"/>
                <a:gd name="connsiteY3" fmla="*/ 16013 h 21621"/>
                <a:gd name="connsiteX4" fmla="*/ 12880 w 21806"/>
                <a:gd name="connsiteY4" fmla="*/ 1154 h 21621"/>
                <a:gd name="connsiteX5" fmla="*/ 7736 w 21806"/>
                <a:gd name="connsiteY5" fmla="*/ -180 h 21621"/>
                <a:gd name="connsiteX6" fmla="*/ -2552 w 21806"/>
                <a:gd name="connsiteY6" fmla="*/ 6964 h 21621"/>
                <a:gd name="connsiteX7" fmla="*/ -3217 w 21806"/>
                <a:gd name="connsiteY7" fmla="*/ 10679 h 21621"/>
                <a:gd name="connsiteX8" fmla="*/ 1069 w 21806"/>
                <a:gd name="connsiteY8" fmla="*/ 19347 h 21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06" h="21621">
                  <a:moveTo>
                    <a:pt x="1164" y="19156"/>
                  </a:moveTo>
                  <a:cubicBezTo>
                    <a:pt x="3069" y="20642"/>
                    <a:pt x="5355" y="21442"/>
                    <a:pt x="7736" y="21442"/>
                  </a:cubicBezTo>
                  <a:cubicBezTo>
                    <a:pt x="11640" y="21442"/>
                    <a:pt x="15261" y="19385"/>
                    <a:pt x="17261" y="16013"/>
                  </a:cubicBezTo>
                  <a:lnTo>
                    <a:pt x="17261" y="16013"/>
                  </a:lnTo>
                  <a:cubicBezTo>
                    <a:pt x="20119" y="10698"/>
                    <a:pt x="18214" y="4049"/>
                    <a:pt x="12880" y="1154"/>
                  </a:cubicBezTo>
                  <a:cubicBezTo>
                    <a:pt x="11261" y="297"/>
                    <a:pt x="9545" y="-161"/>
                    <a:pt x="7736" y="-180"/>
                  </a:cubicBezTo>
                  <a:cubicBezTo>
                    <a:pt x="3164" y="-161"/>
                    <a:pt x="-931" y="2678"/>
                    <a:pt x="-2552" y="6964"/>
                  </a:cubicBezTo>
                  <a:cubicBezTo>
                    <a:pt x="-3026" y="8145"/>
                    <a:pt x="-3217" y="9412"/>
                    <a:pt x="-3217" y="10679"/>
                  </a:cubicBezTo>
                  <a:cubicBezTo>
                    <a:pt x="-3312" y="14098"/>
                    <a:pt x="-1694" y="17327"/>
                    <a:pt x="1069" y="19347"/>
                  </a:cubicBezTo>
                </a:path>
              </a:pathLst>
            </a:custGeom>
            <a:solidFill>
              <a:srgbClr val="669940"/>
            </a:solidFill>
            <a:ln w="9525" cap="flat">
              <a:noFill/>
              <a:prstDash val="solid"/>
              <a:miter/>
            </a:ln>
          </p:spPr>
          <p:txBody>
            <a:bodyPr rtlCol="0" anchor="ctr"/>
            <a:lstStyle/>
            <a:p>
              <a:endParaRPr lang="en-US"/>
            </a:p>
          </p:txBody>
        </p:sp>
        <p:sp>
          <p:nvSpPr>
            <p:cNvPr id="649" name="Freeform: Shape 648">
              <a:extLst>
                <a:ext uri="{FF2B5EF4-FFF2-40B4-BE49-F238E27FC236}">
                  <a16:creationId xmlns:a16="http://schemas.microsoft.com/office/drawing/2014/main" id="{7F24EF29-8FF4-4922-A908-B8E797BCA92F}"/>
                </a:ext>
              </a:extLst>
            </p:cNvPr>
            <p:cNvSpPr/>
            <p:nvPr/>
          </p:nvSpPr>
          <p:spPr>
            <a:xfrm>
              <a:off x="9802533" y="4519513"/>
              <a:ext cx="72049" cy="156110"/>
            </a:xfrm>
            <a:custGeom>
              <a:avLst/>
              <a:gdLst>
                <a:gd name="connsiteX0" fmla="*/ 47238 w 50459"/>
                <a:gd name="connsiteY0" fmla="*/ 14298 h 109330"/>
                <a:gd name="connsiteX1" fmla="*/ 47238 w 50459"/>
                <a:gd name="connsiteY1" fmla="*/ 13536 h 109330"/>
                <a:gd name="connsiteX2" fmla="*/ 45811 w 50459"/>
                <a:gd name="connsiteY2" fmla="*/ 7440 h 109330"/>
                <a:gd name="connsiteX3" fmla="*/ 44380 w 50459"/>
                <a:gd name="connsiteY3" fmla="*/ 5154 h 109330"/>
                <a:gd name="connsiteX4" fmla="*/ 33904 w 50459"/>
                <a:gd name="connsiteY4" fmla="*/ -180 h 109330"/>
                <a:gd name="connsiteX5" fmla="*/ 26474 w 50459"/>
                <a:gd name="connsiteY5" fmla="*/ -180 h 109330"/>
                <a:gd name="connsiteX6" fmla="*/ 10092 w 50459"/>
                <a:gd name="connsiteY6" fmla="*/ -180 h 109330"/>
                <a:gd name="connsiteX7" fmla="*/ 6280 w 50459"/>
                <a:gd name="connsiteY7" fmla="*/ 487 h 109330"/>
                <a:gd name="connsiteX8" fmla="*/ 2948 w 50459"/>
                <a:gd name="connsiteY8" fmla="*/ 2011 h 109330"/>
                <a:gd name="connsiteX9" fmla="*/ -3149 w 50459"/>
                <a:gd name="connsiteY9" fmla="*/ 12298 h 109330"/>
                <a:gd name="connsiteX10" fmla="*/ -3149 w 50459"/>
                <a:gd name="connsiteY10" fmla="*/ 14012 h 109330"/>
                <a:gd name="connsiteX11" fmla="*/ -3149 w 50459"/>
                <a:gd name="connsiteY11" fmla="*/ 16870 h 109330"/>
                <a:gd name="connsiteX12" fmla="*/ -3149 w 50459"/>
                <a:gd name="connsiteY12" fmla="*/ 30872 h 109330"/>
                <a:gd name="connsiteX13" fmla="*/ -3149 w 50459"/>
                <a:gd name="connsiteY13" fmla="*/ 48397 h 109330"/>
                <a:gd name="connsiteX14" fmla="*/ -3149 w 50459"/>
                <a:gd name="connsiteY14" fmla="*/ 49731 h 109330"/>
                <a:gd name="connsiteX15" fmla="*/ 757 w 50459"/>
                <a:gd name="connsiteY15" fmla="*/ 52779 h 109330"/>
                <a:gd name="connsiteX16" fmla="*/ 3043 w 50459"/>
                <a:gd name="connsiteY16" fmla="*/ 52779 h 109330"/>
                <a:gd name="connsiteX17" fmla="*/ 5043 w 50459"/>
                <a:gd name="connsiteY17" fmla="*/ 51255 h 109330"/>
                <a:gd name="connsiteX18" fmla="*/ 5804 w 50459"/>
                <a:gd name="connsiteY18" fmla="*/ 49445 h 109330"/>
                <a:gd name="connsiteX19" fmla="*/ 5804 w 50459"/>
                <a:gd name="connsiteY19" fmla="*/ 48207 h 109330"/>
                <a:gd name="connsiteX20" fmla="*/ 5804 w 50459"/>
                <a:gd name="connsiteY20" fmla="*/ 18299 h 109330"/>
                <a:gd name="connsiteX21" fmla="*/ 6662 w 50459"/>
                <a:gd name="connsiteY21" fmla="*/ 17156 h 109330"/>
                <a:gd name="connsiteX22" fmla="*/ 6662 w 50459"/>
                <a:gd name="connsiteY22" fmla="*/ 17156 h 109330"/>
                <a:gd name="connsiteX23" fmla="*/ 7901 w 50459"/>
                <a:gd name="connsiteY23" fmla="*/ 18394 h 109330"/>
                <a:gd name="connsiteX24" fmla="*/ 7901 w 50459"/>
                <a:gd name="connsiteY24" fmla="*/ 104119 h 109330"/>
                <a:gd name="connsiteX25" fmla="*/ 7901 w 50459"/>
                <a:gd name="connsiteY25" fmla="*/ 105166 h 109330"/>
                <a:gd name="connsiteX26" fmla="*/ 13424 w 50459"/>
                <a:gd name="connsiteY26" fmla="*/ 108977 h 109330"/>
                <a:gd name="connsiteX27" fmla="*/ 18854 w 50459"/>
                <a:gd name="connsiteY27" fmla="*/ 106405 h 109330"/>
                <a:gd name="connsiteX28" fmla="*/ 19900 w 50459"/>
                <a:gd name="connsiteY28" fmla="*/ 103452 h 109330"/>
                <a:gd name="connsiteX29" fmla="*/ 19900 w 50459"/>
                <a:gd name="connsiteY29" fmla="*/ 84402 h 109330"/>
                <a:gd name="connsiteX30" fmla="*/ 19900 w 50459"/>
                <a:gd name="connsiteY30" fmla="*/ 84402 h 109330"/>
                <a:gd name="connsiteX31" fmla="*/ 19900 w 50459"/>
                <a:gd name="connsiteY31" fmla="*/ 53827 h 109330"/>
                <a:gd name="connsiteX32" fmla="*/ 21140 w 50459"/>
                <a:gd name="connsiteY32" fmla="*/ 52588 h 109330"/>
                <a:gd name="connsiteX33" fmla="*/ 22377 w 50459"/>
                <a:gd name="connsiteY33" fmla="*/ 53827 h 109330"/>
                <a:gd name="connsiteX34" fmla="*/ 22377 w 50459"/>
                <a:gd name="connsiteY34" fmla="*/ 104690 h 109330"/>
                <a:gd name="connsiteX35" fmla="*/ 24949 w 50459"/>
                <a:gd name="connsiteY35" fmla="*/ 108215 h 109330"/>
                <a:gd name="connsiteX36" fmla="*/ 31714 w 50459"/>
                <a:gd name="connsiteY36" fmla="*/ 108215 h 109330"/>
                <a:gd name="connsiteX37" fmla="*/ 32569 w 50459"/>
                <a:gd name="connsiteY37" fmla="*/ 108215 h 109330"/>
                <a:gd name="connsiteX38" fmla="*/ 32569 w 50459"/>
                <a:gd name="connsiteY38" fmla="*/ 108215 h 109330"/>
                <a:gd name="connsiteX39" fmla="*/ 34665 w 50459"/>
                <a:gd name="connsiteY39" fmla="*/ 104404 h 109330"/>
                <a:gd name="connsiteX40" fmla="*/ 34665 w 50459"/>
                <a:gd name="connsiteY40" fmla="*/ 18679 h 109330"/>
                <a:gd name="connsiteX41" fmla="*/ 35904 w 50459"/>
                <a:gd name="connsiteY41" fmla="*/ 17441 h 109330"/>
                <a:gd name="connsiteX42" fmla="*/ 37141 w 50459"/>
                <a:gd name="connsiteY42" fmla="*/ 18679 h 109330"/>
                <a:gd name="connsiteX43" fmla="*/ 37141 w 50459"/>
                <a:gd name="connsiteY43" fmla="*/ 49636 h 109330"/>
                <a:gd name="connsiteX44" fmla="*/ 41808 w 50459"/>
                <a:gd name="connsiteY44" fmla="*/ 53065 h 109330"/>
                <a:gd name="connsiteX45" fmla="*/ 43808 w 50459"/>
                <a:gd name="connsiteY45" fmla="*/ 52588 h 109330"/>
                <a:gd name="connsiteX46" fmla="*/ 45429 w 50459"/>
                <a:gd name="connsiteY46" fmla="*/ 51065 h 109330"/>
                <a:gd name="connsiteX47" fmla="*/ 46190 w 50459"/>
                <a:gd name="connsiteY47" fmla="*/ 48016 h 109330"/>
                <a:gd name="connsiteX48" fmla="*/ 46190 w 50459"/>
                <a:gd name="connsiteY48" fmla="*/ 37349 h 109330"/>
                <a:gd name="connsiteX49" fmla="*/ 46190 w 50459"/>
                <a:gd name="connsiteY49" fmla="*/ 32586 h 109330"/>
                <a:gd name="connsiteX50" fmla="*/ 46190 w 50459"/>
                <a:gd name="connsiteY50" fmla="*/ 14012 h 10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0459" h="109330">
                  <a:moveTo>
                    <a:pt x="47238" y="14298"/>
                  </a:moveTo>
                  <a:lnTo>
                    <a:pt x="47238" y="13536"/>
                  </a:lnTo>
                  <a:cubicBezTo>
                    <a:pt x="47238" y="11422"/>
                    <a:pt x="46762" y="9326"/>
                    <a:pt x="45811" y="7440"/>
                  </a:cubicBezTo>
                  <a:cubicBezTo>
                    <a:pt x="45429" y="6640"/>
                    <a:pt x="44952" y="5868"/>
                    <a:pt x="44380" y="5154"/>
                  </a:cubicBezTo>
                  <a:cubicBezTo>
                    <a:pt x="41904" y="1868"/>
                    <a:pt x="37999" y="-95"/>
                    <a:pt x="33904" y="-180"/>
                  </a:cubicBezTo>
                  <a:lnTo>
                    <a:pt x="26474" y="-180"/>
                  </a:lnTo>
                  <a:lnTo>
                    <a:pt x="10092" y="-180"/>
                  </a:lnTo>
                  <a:cubicBezTo>
                    <a:pt x="8757" y="-104"/>
                    <a:pt x="7520" y="115"/>
                    <a:pt x="6280" y="487"/>
                  </a:cubicBezTo>
                  <a:cubicBezTo>
                    <a:pt x="5139" y="858"/>
                    <a:pt x="3994" y="1373"/>
                    <a:pt x="2948" y="2011"/>
                  </a:cubicBezTo>
                  <a:cubicBezTo>
                    <a:pt x="-673" y="4220"/>
                    <a:pt x="-2959" y="8069"/>
                    <a:pt x="-3149" y="12298"/>
                  </a:cubicBezTo>
                  <a:cubicBezTo>
                    <a:pt x="-3149" y="12869"/>
                    <a:pt x="-3149" y="13441"/>
                    <a:pt x="-3149" y="14012"/>
                  </a:cubicBezTo>
                  <a:lnTo>
                    <a:pt x="-3149" y="16870"/>
                  </a:lnTo>
                  <a:cubicBezTo>
                    <a:pt x="-3149" y="21537"/>
                    <a:pt x="-3149" y="26395"/>
                    <a:pt x="-3149" y="30872"/>
                  </a:cubicBezTo>
                  <a:lnTo>
                    <a:pt x="-3149" y="48397"/>
                  </a:lnTo>
                  <a:cubicBezTo>
                    <a:pt x="-3245" y="48836"/>
                    <a:pt x="-3245" y="49283"/>
                    <a:pt x="-3149" y="49731"/>
                  </a:cubicBezTo>
                  <a:cubicBezTo>
                    <a:pt x="-2577" y="51455"/>
                    <a:pt x="-1054" y="52664"/>
                    <a:pt x="757" y="52779"/>
                  </a:cubicBezTo>
                  <a:cubicBezTo>
                    <a:pt x="1518" y="52931"/>
                    <a:pt x="2281" y="52931"/>
                    <a:pt x="3043" y="52779"/>
                  </a:cubicBezTo>
                  <a:cubicBezTo>
                    <a:pt x="3804" y="52464"/>
                    <a:pt x="4567" y="51941"/>
                    <a:pt x="5043" y="51255"/>
                  </a:cubicBezTo>
                  <a:cubicBezTo>
                    <a:pt x="5425" y="50731"/>
                    <a:pt x="5708" y="50102"/>
                    <a:pt x="5804" y="49445"/>
                  </a:cubicBezTo>
                  <a:cubicBezTo>
                    <a:pt x="5804" y="49036"/>
                    <a:pt x="5804" y="48616"/>
                    <a:pt x="5804" y="48207"/>
                  </a:cubicBezTo>
                  <a:lnTo>
                    <a:pt x="5804" y="18299"/>
                  </a:lnTo>
                  <a:cubicBezTo>
                    <a:pt x="5804" y="17784"/>
                    <a:pt x="6185" y="17336"/>
                    <a:pt x="6662" y="17156"/>
                  </a:cubicBezTo>
                  <a:lnTo>
                    <a:pt x="6662" y="17156"/>
                  </a:lnTo>
                  <a:cubicBezTo>
                    <a:pt x="7329" y="17203"/>
                    <a:pt x="7901" y="17727"/>
                    <a:pt x="7901" y="18394"/>
                  </a:cubicBezTo>
                  <a:lnTo>
                    <a:pt x="7901" y="104119"/>
                  </a:lnTo>
                  <a:cubicBezTo>
                    <a:pt x="7806" y="104462"/>
                    <a:pt x="7806" y="104823"/>
                    <a:pt x="7901" y="105166"/>
                  </a:cubicBezTo>
                  <a:cubicBezTo>
                    <a:pt x="8757" y="107462"/>
                    <a:pt x="10948" y="108977"/>
                    <a:pt x="13424" y="108977"/>
                  </a:cubicBezTo>
                  <a:cubicBezTo>
                    <a:pt x="15519" y="109110"/>
                    <a:pt x="17615" y="108138"/>
                    <a:pt x="18854" y="106405"/>
                  </a:cubicBezTo>
                  <a:cubicBezTo>
                    <a:pt x="19331" y="105481"/>
                    <a:pt x="19712" y="104490"/>
                    <a:pt x="19900" y="103452"/>
                  </a:cubicBezTo>
                  <a:lnTo>
                    <a:pt x="19900" y="84402"/>
                  </a:lnTo>
                  <a:lnTo>
                    <a:pt x="19900" y="84402"/>
                  </a:lnTo>
                  <a:lnTo>
                    <a:pt x="19900" y="53827"/>
                  </a:lnTo>
                  <a:cubicBezTo>
                    <a:pt x="19900" y="53141"/>
                    <a:pt x="20473" y="52588"/>
                    <a:pt x="21140" y="52588"/>
                  </a:cubicBezTo>
                  <a:cubicBezTo>
                    <a:pt x="21807" y="52588"/>
                    <a:pt x="22377" y="53141"/>
                    <a:pt x="22377" y="53827"/>
                  </a:cubicBezTo>
                  <a:lnTo>
                    <a:pt x="22377" y="104690"/>
                  </a:lnTo>
                  <a:cubicBezTo>
                    <a:pt x="22758" y="106138"/>
                    <a:pt x="23712" y="107395"/>
                    <a:pt x="24949" y="108215"/>
                  </a:cubicBezTo>
                  <a:cubicBezTo>
                    <a:pt x="27044" y="109462"/>
                    <a:pt x="29616" y="109462"/>
                    <a:pt x="31714" y="108215"/>
                  </a:cubicBezTo>
                  <a:lnTo>
                    <a:pt x="32569" y="108215"/>
                  </a:lnTo>
                  <a:lnTo>
                    <a:pt x="32569" y="108215"/>
                  </a:lnTo>
                  <a:cubicBezTo>
                    <a:pt x="33714" y="107281"/>
                    <a:pt x="34474" y="105909"/>
                    <a:pt x="34665" y="104404"/>
                  </a:cubicBezTo>
                  <a:lnTo>
                    <a:pt x="34665" y="18679"/>
                  </a:lnTo>
                  <a:cubicBezTo>
                    <a:pt x="34665" y="17994"/>
                    <a:pt x="35237" y="17441"/>
                    <a:pt x="35904" y="17441"/>
                  </a:cubicBezTo>
                  <a:cubicBezTo>
                    <a:pt x="36569" y="17441"/>
                    <a:pt x="37141" y="17994"/>
                    <a:pt x="37141" y="18679"/>
                  </a:cubicBezTo>
                  <a:lnTo>
                    <a:pt x="37141" y="49636"/>
                  </a:lnTo>
                  <a:cubicBezTo>
                    <a:pt x="37618" y="51817"/>
                    <a:pt x="39618" y="53303"/>
                    <a:pt x="41808" y="53065"/>
                  </a:cubicBezTo>
                  <a:cubicBezTo>
                    <a:pt x="42476" y="53065"/>
                    <a:pt x="43143" y="52903"/>
                    <a:pt x="43808" y="52588"/>
                  </a:cubicBezTo>
                  <a:cubicBezTo>
                    <a:pt x="44476" y="52236"/>
                    <a:pt x="45048" y="51712"/>
                    <a:pt x="45429" y="51065"/>
                  </a:cubicBezTo>
                  <a:cubicBezTo>
                    <a:pt x="46001" y="50159"/>
                    <a:pt x="46285" y="49083"/>
                    <a:pt x="46190" y="48016"/>
                  </a:cubicBezTo>
                  <a:cubicBezTo>
                    <a:pt x="46190" y="44492"/>
                    <a:pt x="46190" y="40873"/>
                    <a:pt x="46190" y="37349"/>
                  </a:cubicBezTo>
                  <a:lnTo>
                    <a:pt x="46190" y="32586"/>
                  </a:lnTo>
                  <a:cubicBezTo>
                    <a:pt x="46190" y="26395"/>
                    <a:pt x="46190" y="20204"/>
                    <a:pt x="46190" y="14012"/>
                  </a:cubicBezTo>
                </a:path>
              </a:pathLst>
            </a:custGeom>
            <a:solidFill>
              <a:srgbClr val="669940"/>
            </a:solidFill>
            <a:ln w="9525" cap="flat">
              <a:noFill/>
              <a:prstDash val="solid"/>
              <a:miter/>
            </a:ln>
          </p:spPr>
          <p:txBody>
            <a:bodyPr rtlCol="0" anchor="ctr"/>
            <a:lstStyle/>
            <a:p>
              <a:endParaRPr lang="en-US"/>
            </a:p>
          </p:txBody>
        </p:sp>
        <p:sp>
          <p:nvSpPr>
            <p:cNvPr id="650" name="Freeform: Shape 649">
              <a:extLst>
                <a:ext uri="{FF2B5EF4-FFF2-40B4-BE49-F238E27FC236}">
                  <a16:creationId xmlns:a16="http://schemas.microsoft.com/office/drawing/2014/main" id="{33B4D3B4-CC68-4B7C-8A83-7364547D5351}"/>
                </a:ext>
              </a:extLst>
            </p:cNvPr>
            <p:cNvSpPr/>
            <p:nvPr/>
          </p:nvSpPr>
          <p:spPr>
            <a:xfrm>
              <a:off x="9822622" y="4484287"/>
              <a:ext cx="31138" cy="30874"/>
            </a:xfrm>
            <a:custGeom>
              <a:avLst/>
              <a:gdLst>
                <a:gd name="connsiteX0" fmla="*/ 1164 w 21807"/>
                <a:gd name="connsiteY0" fmla="*/ 19156 h 21622"/>
                <a:gd name="connsiteX1" fmla="*/ 7738 w 21807"/>
                <a:gd name="connsiteY1" fmla="*/ 21442 h 21622"/>
                <a:gd name="connsiteX2" fmla="*/ 17263 w 21807"/>
                <a:gd name="connsiteY2" fmla="*/ 16013 h 21622"/>
                <a:gd name="connsiteX3" fmla="*/ 17263 w 21807"/>
                <a:gd name="connsiteY3" fmla="*/ 16013 h 21622"/>
                <a:gd name="connsiteX4" fmla="*/ 12882 w 21807"/>
                <a:gd name="connsiteY4" fmla="*/ 1154 h 21622"/>
                <a:gd name="connsiteX5" fmla="*/ 7738 w 21807"/>
                <a:gd name="connsiteY5" fmla="*/ -180 h 21622"/>
                <a:gd name="connsiteX6" fmla="*/ -2549 w 21807"/>
                <a:gd name="connsiteY6" fmla="*/ 6964 h 21622"/>
                <a:gd name="connsiteX7" fmla="*/ -3217 w 21807"/>
                <a:gd name="connsiteY7" fmla="*/ 10679 h 21622"/>
                <a:gd name="connsiteX8" fmla="*/ 1069 w 21807"/>
                <a:gd name="connsiteY8" fmla="*/ 19347 h 21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07" h="21622">
                  <a:moveTo>
                    <a:pt x="1164" y="19156"/>
                  </a:moveTo>
                  <a:cubicBezTo>
                    <a:pt x="3071" y="20642"/>
                    <a:pt x="5357" y="21442"/>
                    <a:pt x="7738" y="21442"/>
                  </a:cubicBezTo>
                  <a:cubicBezTo>
                    <a:pt x="11643" y="21490"/>
                    <a:pt x="15263" y="19413"/>
                    <a:pt x="17263" y="16013"/>
                  </a:cubicBezTo>
                  <a:lnTo>
                    <a:pt x="17263" y="16013"/>
                  </a:lnTo>
                  <a:cubicBezTo>
                    <a:pt x="20119" y="10698"/>
                    <a:pt x="18214" y="4049"/>
                    <a:pt x="12882" y="1154"/>
                  </a:cubicBezTo>
                  <a:cubicBezTo>
                    <a:pt x="11261" y="297"/>
                    <a:pt x="9548" y="-161"/>
                    <a:pt x="7738" y="-180"/>
                  </a:cubicBezTo>
                  <a:cubicBezTo>
                    <a:pt x="3167" y="-132"/>
                    <a:pt x="-931" y="2697"/>
                    <a:pt x="-2549" y="6964"/>
                  </a:cubicBezTo>
                  <a:cubicBezTo>
                    <a:pt x="-3026" y="8145"/>
                    <a:pt x="-3217" y="9412"/>
                    <a:pt x="-3217" y="10679"/>
                  </a:cubicBezTo>
                  <a:cubicBezTo>
                    <a:pt x="-3312" y="14098"/>
                    <a:pt x="-1691" y="17327"/>
                    <a:pt x="1069" y="19347"/>
                  </a:cubicBezTo>
                </a:path>
              </a:pathLst>
            </a:custGeom>
            <a:solidFill>
              <a:srgbClr val="669940"/>
            </a:solidFill>
            <a:ln w="9525" cap="flat">
              <a:noFill/>
              <a:prstDash val="solid"/>
              <a:miter/>
            </a:ln>
          </p:spPr>
          <p:txBody>
            <a:bodyPr rtlCol="0" anchor="ctr"/>
            <a:lstStyle/>
            <a:p>
              <a:endParaRPr lang="en-US"/>
            </a:p>
          </p:txBody>
        </p:sp>
        <p:sp>
          <p:nvSpPr>
            <p:cNvPr id="651" name="Freeform: Shape 650">
              <a:extLst>
                <a:ext uri="{FF2B5EF4-FFF2-40B4-BE49-F238E27FC236}">
                  <a16:creationId xmlns:a16="http://schemas.microsoft.com/office/drawing/2014/main" id="{40CA5D8E-383C-47EA-B6FF-24A0AE1F2E90}"/>
                </a:ext>
              </a:extLst>
            </p:cNvPr>
            <p:cNvSpPr/>
            <p:nvPr/>
          </p:nvSpPr>
          <p:spPr>
            <a:xfrm>
              <a:off x="9964923" y="4722570"/>
              <a:ext cx="83474" cy="179924"/>
            </a:xfrm>
            <a:custGeom>
              <a:avLst/>
              <a:gdLst>
                <a:gd name="connsiteX0" fmla="*/ 55240 w 58460"/>
                <a:gd name="connsiteY0" fmla="*/ 16584 h 126008"/>
                <a:gd name="connsiteX1" fmla="*/ 55240 w 58460"/>
                <a:gd name="connsiteY1" fmla="*/ 15727 h 126008"/>
                <a:gd name="connsiteX2" fmla="*/ 53622 w 58460"/>
                <a:gd name="connsiteY2" fmla="*/ 8774 h 126008"/>
                <a:gd name="connsiteX3" fmla="*/ 51905 w 58460"/>
                <a:gd name="connsiteY3" fmla="*/ 6107 h 126008"/>
                <a:gd name="connsiteX4" fmla="*/ 39713 w 58460"/>
                <a:gd name="connsiteY4" fmla="*/ -180 h 126008"/>
                <a:gd name="connsiteX5" fmla="*/ 31237 w 58460"/>
                <a:gd name="connsiteY5" fmla="*/ -180 h 126008"/>
                <a:gd name="connsiteX6" fmla="*/ 14568 w 58460"/>
                <a:gd name="connsiteY6" fmla="*/ -180 h 126008"/>
                <a:gd name="connsiteX7" fmla="*/ 12282 w 58460"/>
                <a:gd name="connsiteY7" fmla="*/ -180 h 126008"/>
                <a:gd name="connsiteX8" fmla="*/ 7806 w 58460"/>
                <a:gd name="connsiteY8" fmla="*/ 582 h 126008"/>
                <a:gd name="connsiteX9" fmla="*/ 3994 w 58460"/>
                <a:gd name="connsiteY9" fmla="*/ 2297 h 126008"/>
                <a:gd name="connsiteX10" fmla="*/ -3149 w 58460"/>
                <a:gd name="connsiteY10" fmla="*/ 14203 h 126008"/>
                <a:gd name="connsiteX11" fmla="*/ -3149 w 58460"/>
                <a:gd name="connsiteY11" fmla="*/ 19441 h 126008"/>
                <a:gd name="connsiteX12" fmla="*/ -3149 w 58460"/>
                <a:gd name="connsiteY12" fmla="*/ 35634 h 126008"/>
                <a:gd name="connsiteX13" fmla="*/ -3149 w 58460"/>
                <a:gd name="connsiteY13" fmla="*/ 43540 h 126008"/>
                <a:gd name="connsiteX14" fmla="*/ -3149 w 58460"/>
                <a:gd name="connsiteY14" fmla="*/ 56018 h 126008"/>
                <a:gd name="connsiteX15" fmla="*/ -3149 w 58460"/>
                <a:gd name="connsiteY15" fmla="*/ 57541 h 126008"/>
                <a:gd name="connsiteX16" fmla="*/ 1423 w 58460"/>
                <a:gd name="connsiteY16" fmla="*/ 60970 h 126008"/>
                <a:gd name="connsiteX17" fmla="*/ 4090 w 58460"/>
                <a:gd name="connsiteY17" fmla="*/ 60970 h 126008"/>
                <a:gd name="connsiteX18" fmla="*/ 6280 w 58460"/>
                <a:gd name="connsiteY18" fmla="*/ 59256 h 126008"/>
                <a:gd name="connsiteX19" fmla="*/ 7234 w 58460"/>
                <a:gd name="connsiteY19" fmla="*/ 57161 h 126008"/>
                <a:gd name="connsiteX20" fmla="*/ 7234 w 58460"/>
                <a:gd name="connsiteY20" fmla="*/ 55636 h 126008"/>
                <a:gd name="connsiteX21" fmla="*/ 7234 w 58460"/>
                <a:gd name="connsiteY21" fmla="*/ 20870 h 126008"/>
                <a:gd name="connsiteX22" fmla="*/ 8187 w 58460"/>
                <a:gd name="connsiteY22" fmla="*/ 19441 h 126008"/>
                <a:gd name="connsiteX23" fmla="*/ 8187 w 58460"/>
                <a:gd name="connsiteY23" fmla="*/ 19441 h 126008"/>
                <a:gd name="connsiteX24" fmla="*/ 9234 w 58460"/>
                <a:gd name="connsiteY24" fmla="*/ 19441 h 126008"/>
                <a:gd name="connsiteX25" fmla="*/ 9710 w 58460"/>
                <a:gd name="connsiteY25" fmla="*/ 20489 h 126008"/>
                <a:gd name="connsiteX26" fmla="*/ 9710 w 58460"/>
                <a:gd name="connsiteY26" fmla="*/ 119549 h 126008"/>
                <a:gd name="connsiteX27" fmla="*/ 9710 w 58460"/>
                <a:gd name="connsiteY27" fmla="*/ 120121 h 126008"/>
                <a:gd name="connsiteX28" fmla="*/ 9710 w 58460"/>
                <a:gd name="connsiteY28" fmla="*/ 121264 h 126008"/>
                <a:gd name="connsiteX29" fmla="*/ 19521 w 58460"/>
                <a:gd name="connsiteY29" fmla="*/ 124950 h 126008"/>
                <a:gd name="connsiteX30" fmla="*/ 22379 w 58460"/>
                <a:gd name="connsiteY30" fmla="*/ 122693 h 126008"/>
                <a:gd name="connsiteX31" fmla="*/ 23617 w 58460"/>
                <a:gd name="connsiteY31" fmla="*/ 119264 h 126008"/>
                <a:gd name="connsiteX32" fmla="*/ 23617 w 58460"/>
                <a:gd name="connsiteY32" fmla="*/ 96975 h 126008"/>
                <a:gd name="connsiteX33" fmla="*/ 23617 w 58460"/>
                <a:gd name="connsiteY33" fmla="*/ 96975 h 126008"/>
                <a:gd name="connsiteX34" fmla="*/ 23617 w 58460"/>
                <a:gd name="connsiteY34" fmla="*/ 61828 h 126008"/>
                <a:gd name="connsiteX35" fmla="*/ 25142 w 58460"/>
                <a:gd name="connsiteY35" fmla="*/ 60399 h 126008"/>
                <a:gd name="connsiteX36" fmla="*/ 26570 w 58460"/>
                <a:gd name="connsiteY36" fmla="*/ 61828 h 126008"/>
                <a:gd name="connsiteX37" fmla="*/ 26570 w 58460"/>
                <a:gd name="connsiteY37" fmla="*/ 120692 h 126008"/>
                <a:gd name="connsiteX38" fmla="*/ 29428 w 58460"/>
                <a:gd name="connsiteY38" fmla="*/ 124693 h 126008"/>
                <a:gd name="connsiteX39" fmla="*/ 37332 w 58460"/>
                <a:gd name="connsiteY39" fmla="*/ 124693 h 126008"/>
                <a:gd name="connsiteX40" fmla="*/ 38285 w 58460"/>
                <a:gd name="connsiteY40" fmla="*/ 124121 h 126008"/>
                <a:gd name="connsiteX41" fmla="*/ 38285 w 58460"/>
                <a:gd name="connsiteY41" fmla="*/ 124121 h 126008"/>
                <a:gd name="connsiteX42" fmla="*/ 40762 w 58460"/>
                <a:gd name="connsiteY42" fmla="*/ 119740 h 126008"/>
                <a:gd name="connsiteX43" fmla="*/ 40762 w 58460"/>
                <a:gd name="connsiteY43" fmla="*/ 20870 h 126008"/>
                <a:gd name="connsiteX44" fmla="*/ 42190 w 58460"/>
                <a:gd name="connsiteY44" fmla="*/ 19441 h 126008"/>
                <a:gd name="connsiteX45" fmla="*/ 43620 w 58460"/>
                <a:gd name="connsiteY45" fmla="*/ 20870 h 126008"/>
                <a:gd name="connsiteX46" fmla="*/ 43620 w 58460"/>
                <a:gd name="connsiteY46" fmla="*/ 57161 h 126008"/>
                <a:gd name="connsiteX47" fmla="*/ 48955 w 58460"/>
                <a:gd name="connsiteY47" fmla="*/ 61066 h 126008"/>
                <a:gd name="connsiteX48" fmla="*/ 51336 w 58460"/>
                <a:gd name="connsiteY48" fmla="*/ 60494 h 126008"/>
                <a:gd name="connsiteX49" fmla="*/ 53240 w 58460"/>
                <a:gd name="connsiteY49" fmla="*/ 58780 h 126008"/>
                <a:gd name="connsiteX50" fmla="*/ 54096 w 58460"/>
                <a:gd name="connsiteY50" fmla="*/ 55256 h 126008"/>
                <a:gd name="connsiteX51" fmla="*/ 54096 w 58460"/>
                <a:gd name="connsiteY51" fmla="*/ 42873 h 126008"/>
                <a:gd name="connsiteX52" fmla="*/ 54096 w 58460"/>
                <a:gd name="connsiteY52" fmla="*/ 38206 h 126008"/>
                <a:gd name="connsiteX53" fmla="*/ 54096 w 58460"/>
                <a:gd name="connsiteY53" fmla="*/ 16584 h 126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58460" h="126008">
                  <a:moveTo>
                    <a:pt x="55240" y="16584"/>
                  </a:moveTo>
                  <a:lnTo>
                    <a:pt x="55240" y="15727"/>
                  </a:lnTo>
                  <a:cubicBezTo>
                    <a:pt x="55240" y="13317"/>
                    <a:pt x="54668" y="10936"/>
                    <a:pt x="53622" y="8774"/>
                  </a:cubicBezTo>
                  <a:cubicBezTo>
                    <a:pt x="53145" y="7831"/>
                    <a:pt x="52573" y="6935"/>
                    <a:pt x="51905" y="6107"/>
                  </a:cubicBezTo>
                  <a:cubicBezTo>
                    <a:pt x="49048" y="2230"/>
                    <a:pt x="44571" y="-94"/>
                    <a:pt x="39713" y="-180"/>
                  </a:cubicBezTo>
                  <a:lnTo>
                    <a:pt x="31237" y="-180"/>
                  </a:lnTo>
                  <a:cubicBezTo>
                    <a:pt x="25712" y="-180"/>
                    <a:pt x="20189" y="-180"/>
                    <a:pt x="14568" y="-180"/>
                  </a:cubicBezTo>
                  <a:lnTo>
                    <a:pt x="12282" y="-180"/>
                  </a:lnTo>
                  <a:cubicBezTo>
                    <a:pt x="10759" y="-170"/>
                    <a:pt x="9234" y="87"/>
                    <a:pt x="7806" y="582"/>
                  </a:cubicBezTo>
                  <a:cubicBezTo>
                    <a:pt x="6471" y="973"/>
                    <a:pt x="5139" y="1554"/>
                    <a:pt x="3994" y="2297"/>
                  </a:cubicBezTo>
                  <a:cubicBezTo>
                    <a:pt x="-196" y="4849"/>
                    <a:pt x="-2863" y="9297"/>
                    <a:pt x="-3149" y="14203"/>
                  </a:cubicBezTo>
                  <a:lnTo>
                    <a:pt x="-3149" y="19441"/>
                  </a:lnTo>
                  <a:cubicBezTo>
                    <a:pt x="-3149" y="24871"/>
                    <a:pt x="-3149" y="30205"/>
                    <a:pt x="-3149" y="35634"/>
                  </a:cubicBezTo>
                  <a:cubicBezTo>
                    <a:pt x="-3149" y="38301"/>
                    <a:pt x="-3149" y="40873"/>
                    <a:pt x="-3149" y="43540"/>
                  </a:cubicBezTo>
                  <a:lnTo>
                    <a:pt x="-3149" y="56018"/>
                  </a:lnTo>
                  <a:cubicBezTo>
                    <a:pt x="-3245" y="56522"/>
                    <a:pt x="-3245" y="57037"/>
                    <a:pt x="-3149" y="57541"/>
                  </a:cubicBezTo>
                  <a:cubicBezTo>
                    <a:pt x="-2482" y="59542"/>
                    <a:pt x="-673" y="60913"/>
                    <a:pt x="1423" y="60970"/>
                  </a:cubicBezTo>
                  <a:cubicBezTo>
                    <a:pt x="2281" y="61161"/>
                    <a:pt x="3234" y="61161"/>
                    <a:pt x="4090" y="60970"/>
                  </a:cubicBezTo>
                  <a:cubicBezTo>
                    <a:pt x="4948" y="60599"/>
                    <a:pt x="5711" y="60009"/>
                    <a:pt x="6280" y="59256"/>
                  </a:cubicBezTo>
                  <a:cubicBezTo>
                    <a:pt x="6757" y="58627"/>
                    <a:pt x="7043" y="57913"/>
                    <a:pt x="7234" y="57161"/>
                  </a:cubicBezTo>
                  <a:cubicBezTo>
                    <a:pt x="7234" y="56655"/>
                    <a:pt x="7234" y="56142"/>
                    <a:pt x="7234" y="55636"/>
                  </a:cubicBezTo>
                  <a:lnTo>
                    <a:pt x="7234" y="20870"/>
                  </a:lnTo>
                  <a:cubicBezTo>
                    <a:pt x="7234" y="20241"/>
                    <a:pt x="7615" y="19680"/>
                    <a:pt x="8187" y="19441"/>
                  </a:cubicBezTo>
                  <a:lnTo>
                    <a:pt x="8187" y="19441"/>
                  </a:lnTo>
                  <a:cubicBezTo>
                    <a:pt x="8566" y="19308"/>
                    <a:pt x="8852" y="19308"/>
                    <a:pt x="9234" y="19441"/>
                  </a:cubicBezTo>
                  <a:cubicBezTo>
                    <a:pt x="9520" y="19689"/>
                    <a:pt x="9710" y="20080"/>
                    <a:pt x="9710" y="20489"/>
                  </a:cubicBezTo>
                  <a:lnTo>
                    <a:pt x="9710" y="119549"/>
                  </a:lnTo>
                  <a:cubicBezTo>
                    <a:pt x="9710" y="119740"/>
                    <a:pt x="9710" y="119930"/>
                    <a:pt x="9710" y="120121"/>
                  </a:cubicBezTo>
                  <a:cubicBezTo>
                    <a:pt x="9710" y="120121"/>
                    <a:pt x="9710" y="120883"/>
                    <a:pt x="9710" y="121264"/>
                  </a:cubicBezTo>
                  <a:cubicBezTo>
                    <a:pt x="11424" y="124998"/>
                    <a:pt x="15805" y="126645"/>
                    <a:pt x="19521" y="124950"/>
                  </a:cubicBezTo>
                  <a:cubicBezTo>
                    <a:pt x="20663" y="124436"/>
                    <a:pt x="21617" y="123664"/>
                    <a:pt x="22379" y="122693"/>
                  </a:cubicBezTo>
                  <a:cubicBezTo>
                    <a:pt x="23044" y="121664"/>
                    <a:pt x="23521" y="120492"/>
                    <a:pt x="23617" y="119264"/>
                  </a:cubicBezTo>
                  <a:lnTo>
                    <a:pt x="23617" y="96975"/>
                  </a:lnTo>
                  <a:lnTo>
                    <a:pt x="23617" y="96975"/>
                  </a:lnTo>
                  <a:lnTo>
                    <a:pt x="23617" y="61828"/>
                  </a:lnTo>
                  <a:cubicBezTo>
                    <a:pt x="23712" y="61028"/>
                    <a:pt x="24379" y="60399"/>
                    <a:pt x="25142" y="60399"/>
                  </a:cubicBezTo>
                  <a:cubicBezTo>
                    <a:pt x="25902" y="60399"/>
                    <a:pt x="26570" y="61037"/>
                    <a:pt x="26570" y="61828"/>
                  </a:cubicBezTo>
                  <a:lnTo>
                    <a:pt x="26570" y="120692"/>
                  </a:lnTo>
                  <a:cubicBezTo>
                    <a:pt x="26951" y="122350"/>
                    <a:pt x="27998" y="123788"/>
                    <a:pt x="29428" y="124693"/>
                  </a:cubicBezTo>
                  <a:cubicBezTo>
                    <a:pt x="31809" y="126207"/>
                    <a:pt x="34951" y="126207"/>
                    <a:pt x="37332" y="124693"/>
                  </a:cubicBezTo>
                  <a:cubicBezTo>
                    <a:pt x="37713" y="124559"/>
                    <a:pt x="37999" y="124369"/>
                    <a:pt x="38285" y="124121"/>
                  </a:cubicBezTo>
                  <a:lnTo>
                    <a:pt x="38285" y="124121"/>
                  </a:lnTo>
                  <a:cubicBezTo>
                    <a:pt x="39618" y="123045"/>
                    <a:pt x="40571" y="121464"/>
                    <a:pt x="40762" y="119740"/>
                  </a:cubicBezTo>
                  <a:lnTo>
                    <a:pt x="40762" y="20870"/>
                  </a:lnTo>
                  <a:cubicBezTo>
                    <a:pt x="40762" y="20080"/>
                    <a:pt x="41429" y="19441"/>
                    <a:pt x="42190" y="19441"/>
                  </a:cubicBezTo>
                  <a:cubicBezTo>
                    <a:pt x="42953" y="19441"/>
                    <a:pt x="43620" y="20080"/>
                    <a:pt x="43620" y="20870"/>
                  </a:cubicBezTo>
                  <a:lnTo>
                    <a:pt x="43620" y="57161"/>
                  </a:lnTo>
                  <a:cubicBezTo>
                    <a:pt x="44097" y="59627"/>
                    <a:pt x="46478" y="61313"/>
                    <a:pt x="48955" y="61066"/>
                  </a:cubicBezTo>
                  <a:cubicBezTo>
                    <a:pt x="49810" y="61047"/>
                    <a:pt x="50573" y="60856"/>
                    <a:pt x="51336" y="60494"/>
                  </a:cubicBezTo>
                  <a:cubicBezTo>
                    <a:pt x="52096" y="60133"/>
                    <a:pt x="52764" y="59532"/>
                    <a:pt x="53240" y="58780"/>
                  </a:cubicBezTo>
                  <a:cubicBezTo>
                    <a:pt x="53810" y="57704"/>
                    <a:pt x="54096" y="56485"/>
                    <a:pt x="54096" y="55256"/>
                  </a:cubicBezTo>
                  <a:cubicBezTo>
                    <a:pt x="54096" y="51065"/>
                    <a:pt x="54096" y="46969"/>
                    <a:pt x="54096" y="42873"/>
                  </a:cubicBezTo>
                  <a:lnTo>
                    <a:pt x="54096" y="38206"/>
                  </a:lnTo>
                  <a:cubicBezTo>
                    <a:pt x="54096" y="30967"/>
                    <a:pt x="54096" y="23823"/>
                    <a:pt x="54096" y="16584"/>
                  </a:cubicBezTo>
                </a:path>
              </a:pathLst>
            </a:custGeom>
            <a:solidFill>
              <a:srgbClr val="669940"/>
            </a:solidFill>
            <a:ln w="9525" cap="flat">
              <a:noFill/>
              <a:prstDash val="solid"/>
              <a:miter/>
            </a:ln>
          </p:spPr>
          <p:txBody>
            <a:bodyPr rtlCol="0" anchor="ctr"/>
            <a:lstStyle/>
            <a:p>
              <a:endParaRPr lang="en-US"/>
            </a:p>
          </p:txBody>
        </p:sp>
        <p:sp>
          <p:nvSpPr>
            <p:cNvPr id="652" name="Freeform: Shape 651">
              <a:extLst>
                <a:ext uri="{FF2B5EF4-FFF2-40B4-BE49-F238E27FC236}">
                  <a16:creationId xmlns:a16="http://schemas.microsoft.com/office/drawing/2014/main" id="{72AF7DCB-C1A2-4A94-9A0E-248B52CC02D8}"/>
                </a:ext>
              </a:extLst>
            </p:cNvPr>
            <p:cNvSpPr/>
            <p:nvPr/>
          </p:nvSpPr>
          <p:spPr>
            <a:xfrm>
              <a:off x="9988957" y="4681805"/>
              <a:ext cx="36184" cy="35877"/>
            </a:xfrm>
            <a:custGeom>
              <a:avLst/>
              <a:gdLst>
                <a:gd name="connsiteX0" fmla="*/ 1450 w 25341"/>
                <a:gd name="connsiteY0" fmla="*/ 22178 h 25126"/>
                <a:gd name="connsiteX1" fmla="*/ 19358 w 25341"/>
                <a:gd name="connsiteY1" fmla="*/ 20120 h 25126"/>
                <a:gd name="connsiteX2" fmla="*/ 20500 w 25341"/>
                <a:gd name="connsiteY2" fmla="*/ 18463 h 25126"/>
                <a:gd name="connsiteX3" fmla="*/ 20500 w 25341"/>
                <a:gd name="connsiteY3" fmla="*/ 18463 h 25126"/>
                <a:gd name="connsiteX4" fmla="*/ 22121 w 25341"/>
                <a:gd name="connsiteY4" fmla="*/ 12462 h 25126"/>
                <a:gd name="connsiteX5" fmla="*/ 19358 w 25341"/>
                <a:gd name="connsiteY5" fmla="*/ 4556 h 25126"/>
                <a:gd name="connsiteX6" fmla="*/ 1545 w 25341"/>
                <a:gd name="connsiteY6" fmla="*/ 2613 h 25126"/>
                <a:gd name="connsiteX7" fmla="*/ -2359 w 25341"/>
                <a:gd name="connsiteY7" fmla="*/ 7985 h 25126"/>
                <a:gd name="connsiteX8" fmla="*/ -3217 w 25341"/>
                <a:gd name="connsiteY8" fmla="*/ 12271 h 25126"/>
                <a:gd name="connsiteX9" fmla="*/ 1736 w 25341"/>
                <a:gd name="connsiteY9" fmla="*/ 22368 h 25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41" h="25126">
                  <a:moveTo>
                    <a:pt x="1450" y="22178"/>
                  </a:moveTo>
                  <a:cubicBezTo>
                    <a:pt x="6975" y="26559"/>
                    <a:pt x="14977" y="25644"/>
                    <a:pt x="19358" y="20120"/>
                  </a:cubicBezTo>
                  <a:cubicBezTo>
                    <a:pt x="19835" y="19596"/>
                    <a:pt x="20216" y="19044"/>
                    <a:pt x="20500" y="18463"/>
                  </a:cubicBezTo>
                  <a:lnTo>
                    <a:pt x="20500" y="18463"/>
                  </a:lnTo>
                  <a:cubicBezTo>
                    <a:pt x="21549" y="16653"/>
                    <a:pt x="22121" y="14577"/>
                    <a:pt x="22121" y="12462"/>
                  </a:cubicBezTo>
                  <a:cubicBezTo>
                    <a:pt x="22121" y="9595"/>
                    <a:pt x="21167" y="6814"/>
                    <a:pt x="19358" y="4556"/>
                  </a:cubicBezTo>
                  <a:cubicBezTo>
                    <a:pt x="14977" y="-902"/>
                    <a:pt x="6975" y="-1768"/>
                    <a:pt x="1545" y="2613"/>
                  </a:cubicBezTo>
                  <a:cubicBezTo>
                    <a:pt x="-169" y="4023"/>
                    <a:pt x="-1597" y="5881"/>
                    <a:pt x="-2359" y="7985"/>
                  </a:cubicBezTo>
                  <a:cubicBezTo>
                    <a:pt x="-2931" y="9347"/>
                    <a:pt x="-3217" y="10805"/>
                    <a:pt x="-3217" y="12271"/>
                  </a:cubicBezTo>
                  <a:cubicBezTo>
                    <a:pt x="-3313" y="16243"/>
                    <a:pt x="-1406" y="19997"/>
                    <a:pt x="1736" y="22368"/>
                  </a:cubicBezTo>
                </a:path>
              </a:pathLst>
            </a:custGeom>
            <a:solidFill>
              <a:srgbClr val="669940"/>
            </a:solidFill>
            <a:ln w="9525" cap="flat">
              <a:noFill/>
              <a:prstDash val="solid"/>
              <a:miter/>
            </a:ln>
          </p:spPr>
          <p:txBody>
            <a:bodyPr rtlCol="0" anchor="ctr"/>
            <a:lstStyle/>
            <a:p>
              <a:endParaRPr lang="en-US"/>
            </a:p>
          </p:txBody>
        </p:sp>
        <p:sp>
          <p:nvSpPr>
            <p:cNvPr id="653" name="Freeform: Shape 652">
              <a:extLst>
                <a:ext uri="{FF2B5EF4-FFF2-40B4-BE49-F238E27FC236}">
                  <a16:creationId xmlns:a16="http://schemas.microsoft.com/office/drawing/2014/main" id="{667095C3-4309-47A7-942D-54DE4EC39B3C}"/>
                </a:ext>
              </a:extLst>
            </p:cNvPr>
            <p:cNvSpPr/>
            <p:nvPr/>
          </p:nvSpPr>
          <p:spPr>
            <a:xfrm>
              <a:off x="9464563" y="4625190"/>
              <a:ext cx="83607" cy="181039"/>
            </a:xfrm>
            <a:custGeom>
              <a:avLst/>
              <a:gdLst>
                <a:gd name="connsiteX0" fmla="*/ 55333 w 58553"/>
                <a:gd name="connsiteY0" fmla="*/ 16774 h 126789"/>
                <a:gd name="connsiteX1" fmla="*/ 55333 w 58553"/>
                <a:gd name="connsiteY1" fmla="*/ 15727 h 126789"/>
                <a:gd name="connsiteX2" fmla="*/ 53619 w 58553"/>
                <a:gd name="connsiteY2" fmla="*/ 8678 h 126789"/>
                <a:gd name="connsiteX3" fmla="*/ 51999 w 58553"/>
                <a:gd name="connsiteY3" fmla="*/ 6011 h 126789"/>
                <a:gd name="connsiteX4" fmla="*/ 39809 w 58553"/>
                <a:gd name="connsiteY4" fmla="*/ -180 h 126789"/>
                <a:gd name="connsiteX5" fmla="*/ 31330 w 58553"/>
                <a:gd name="connsiteY5" fmla="*/ -180 h 126789"/>
                <a:gd name="connsiteX6" fmla="*/ 12280 w 58553"/>
                <a:gd name="connsiteY6" fmla="*/ -180 h 126789"/>
                <a:gd name="connsiteX7" fmla="*/ 7804 w 58553"/>
                <a:gd name="connsiteY7" fmla="*/ 582 h 126789"/>
                <a:gd name="connsiteX8" fmla="*/ 3994 w 58553"/>
                <a:gd name="connsiteY8" fmla="*/ 2391 h 126789"/>
                <a:gd name="connsiteX9" fmla="*/ -3149 w 58553"/>
                <a:gd name="connsiteY9" fmla="*/ 14298 h 126789"/>
                <a:gd name="connsiteX10" fmla="*/ -3149 w 58553"/>
                <a:gd name="connsiteY10" fmla="*/ 19537 h 126789"/>
                <a:gd name="connsiteX11" fmla="*/ -3149 w 58553"/>
                <a:gd name="connsiteY11" fmla="*/ 35634 h 126789"/>
                <a:gd name="connsiteX12" fmla="*/ -3149 w 58553"/>
                <a:gd name="connsiteY12" fmla="*/ 43539 h 126789"/>
                <a:gd name="connsiteX13" fmla="*/ -3149 w 58553"/>
                <a:gd name="connsiteY13" fmla="*/ 56017 h 126789"/>
                <a:gd name="connsiteX14" fmla="*/ -3149 w 58553"/>
                <a:gd name="connsiteY14" fmla="*/ 57541 h 126789"/>
                <a:gd name="connsiteX15" fmla="*/ 1423 w 58553"/>
                <a:gd name="connsiteY15" fmla="*/ 61066 h 126789"/>
                <a:gd name="connsiteX16" fmla="*/ 3994 w 58553"/>
                <a:gd name="connsiteY16" fmla="*/ 61066 h 126789"/>
                <a:gd name="connsiteX17" fmla="*/ 6280 w 58553"/>
                <a:gd name="connsiteY17" fmla="*/ 59351 h 126789"/>
                <a:gd name="connsiteX18" fmla="*/ 7231 w 58553"/>
                <a:gd name="connsiteY18" fmla="*/ 57255 h 126789"/>
                <a:gd name="connsiteX19" fmla="*/ 7231 w 58553"/>
                <a:gd name="connsiteY19" fmla="*/ 55827 h 126789"/>
                <a:gd name="connsiteX20" fmla="*/ 7231 w 58553"/>
                <a:gd name="connsiteY20" fmla="*/ 21251 h 126789"/>
                <a:gd name="connsiteX21" fmla="*/ 8185 w 58553"/>
                <a:gd name="connsiteY21" fmla="*/ 19918 h 126789"/>
                <a:gd name="connsiteX22" fmla="*/ 8662 w 58553"/>
                <a:gd name="connsiteY22" fmla="*/ 19918 h 126789"/>
                <a:gd name="connsiteX23" fmla="*/ 9613 w 58553"/>
                <a:gd name="connsiteY23" fmla="*/ 19918 h 126789"/>
                <a:gd name="connsiteX24" fmla="*/ 10089 w 58553"/>
                <a:gd name="connsiteY24" fmla="*/ 20965 h 126789"/>
                <a:gd name="connsiteX25" fmla="*/ 10089 w 58553"/>
                <a:gd name="connsiteY25" fmla="*/ 120502 h 126789"/>
                <a:gd name="connsiteX26" fmla="*/ 10089 w 58553"/>
                <a:gd name="connsiteY26" fmla="*/ 121073 h 126789"/>
                <a:gd name="connsiteX27" fmla="*/ 10089 w 58553"/>
                <a:gd name="connsiteY27" fmla="*/ 122311 h 126789"/>
                <a:gd name="connsiteX28" fmla="*/ 19996 w 58553"/>
                <a:gd name="connsiteY28" fmla="*/ 125912 h 126789"/>
                <a:gd name="connsiteX29" fmla="*/ 22758 w 58553"/>
                <a:gd name="connsiteY29" fmla="*/ 123645 h 126789"/>
                <a:gd name="connsiteX30" fmla="*/ 23996 w 58553"/>
                <a:gd name="connsiteY30" fmla="*/ 120216 h 126789"/>
                <a:gd name="connsiteX31" fmla="*/ 23996 w 58553"/>
                <a:gd name="connsiteY31" fmla="*/ 97927 h 126789"/>
                <a:gd name="connsiteX32" fmla="*/ 23996 w 58553"/>
                <a:gd name="connsiteY32" fmla="*/ 97927 h 126789"/>
                <a:gd name="connsiteX33" fmla="*/ 23996 w 58553"/>
                <a:gd name="connsiteY33" fmla="*/ 62494 h 126789"/>
                <a:gd name="connsiteX34" fmla="*/ 25426 w 58553"/>
                <a:gd name="connsiteY34" fmla="*/ 61066 h 126789"/>
                <a:gd name="connsiteX35" fmla="*/ 26949 w 58553"/>
                <a:gd name="connsiteY35" fmla="*/ 62494 h 126789"/>
                <a:gd name="connsiteX36" fmla="*/ 26949 w 58553"/>
                <a:gd name="connsiteY36" fmla="*/ 120502 h 126789"/>
                <a:gd name="connsiteX37" fmla="*/ 29807 w 58553"/>
                <a:gd name="connsiteY37" fmla="*/ 124597 h 126789"/>
                <a:gd name="connsiteX38" fmla="*/ 37711 w 58553"/>
                <a:gd name="connsiteY38" fmla="*/ 124597 h 126789"/>
                <a:gd name="connsiteX39" fmla="*/ 38664 w 58553"/>
                <a:gd name="connsiteY39" fmla="*/ 124026 h 126789"/>
                <a:gd name="connsiteX40" fmla="*/ 38664 w 58553"/>
                <a:gd name="connsiteY40" fmla="*/ 124026 h 126789"/>
                <a:gd name="connsiteX41" fmla="*/ 41141 w 58553"/>
                <a:gd name="connsiteY41" fmla="*/ 119644 h 126789"/>
                <a:gd name="connsiteX42" fmla="*/ 41141 w 58553"/>
                <a:gd name="connsiteY42" fmla="*/ 20965 h 126789"/>
                <a:gd name="connsiteX43" fmla="*/ 42569 w 58553"/>
                <a:gd name="connsiteY43" fmla="*/ 19537 h 126789"/>
                <a:gd name="connsiteX44" fmla="*/ 43999 w 58553"/>
                <a:gd name="connsiteY44" fmla="*/ 20965 h 126789"/>
                <a:gd name="connsiteX45" fmla="*/ 43999 w 58553"/>
                <a:gd name="connsiteY45" fmla="*/ 56779 h 126789"/>
                <a:gd name="connsiteX46" fmla="*/ 43999 w 58553"/>
                <a:gd name="connsiteY46" fmla="*/ 57255 h 126789"/>
                <a:gd name="connsiteX47" fmla="*/ 49334 w 58553"/>
                <a:gd name="connsiteY47" fmla="*/ 61161 h 126789"/>
                <a:gd name="connsiteX48" fmla="*/ 51715 w 58553"/>
                <a:gd name="connsiteY48" fmla="*/ 60590 h 126789"/>
                <a:gd name="connsiteX49" fmla="*/ 53619 w 58553"/>
                <a:gd name="connsiteY49" fmla="*/ 58875 h 126789"/>
                <a:gd name="connsiteX50" fmla="*/ 54475 w 58553"/>
                <a:gd name="connsiteY50" fmla="*/ 55350 h 126789"/>
                <a:gd name="connsiteX51" fmla="*/ 54475 w 58553"/>
                <a:gd name="connsiteY51" fmla="*/ 38301 h 126789"/>
                <a:gd name="connsiteX52" fmla="*/ 54475 w 58553"/>
                <a:gd name="connsiteY52" fmla="*/ 16774 h 126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8553" h="126789">
                  <a:moveTo>
                    <a:pt x="55333" y="16774"/>
                  </a:moveTo>
                  <a:lnTo>
                    <a:pt x="55333" y="15727"/>
                  </a:lnTo>
                  <a:cubicBezTo>
                    <a:pt x="55333" y="13269"/>
                    <a:pt x="54761" y="10850"/>
                    <a:pt x="53619" y="8678"/>
                  </a:cubicBezTo>
                  <a:cubicBezTo>
                    <a:pt x="53238" y="7716"/>
                    <a:pt x="52666" y="6821"/>
                    <a:pt x="51999" y="6011"/>
                  </a:cubicBezTo>
                  <a:cubicBezTo>
                    <a:pt x="49143" y="2173"/>
                    <a:pt x="44571" y="-114"/>
                    <a:pt x="39809" y="-180"/>
                  </a:cubicBezTo>
                  <a:lnTo>
                    <a:pt x="31330" y="-180"/>
                  </a:lnTo>
                  <a:lnTo>
                    <a:pt x="12280" y="-180"/>
                  </a:lnTo>
                  <a:cubicBezTo>
                    <a:pt x="10757" y="-123"/>
                    <a:pt x="9231" y="125"/>
                    <a:pt x="7804" y="582"/>
                  </a:cubicBezTo>
                  <a:cubicBezTo>
                    <a:pt x="6471" y="1029"/>
                    <a:pt x="5232" y="1639"/>
                    <a:pt x="3994" y="2391"/>
                  </a:cubicBezTo>
                  <a:cubicBezTo>
                    <a:pt x="-198" y="4916"/>
                    <a:pt x="-2961" y="9383"/>
                    <a:pt x="-3149" y="14298"/>
                  </a:cubicBezTo>
                  <a:lnTo>
                    <a:pt x="-3149" y="19537"/>
                  </a:lnTo>
                  <a:cubicBezTo>
                    <a:pt x="-3149" y="24871"/>
                    <a:pt x="-3149" y="30300"/>
                    <a:pt x="-3149" y="35634"/>
                  </a:cubicBezTo>
                  <a:lnTo>
                    <a:pt x="-3149" y="43539"/>
                  </a:lnTo>
                  <a:cubicBezTo>
                    <a:pt x="-3149" y="47730"/>
                    <a:pt x="-3149" y="51921"/>
                    <a:pt x="-3149" y="56017"/>
                  </a:cubicBezTo>
                  <a:cubicBezTo>
                    <a:pt x="-3245" y="56522"/>
                    <a:pt x="-3245" y="57036"/>
                    <a:pt x="-3149" y="57541"/>
                  </a:cubicBezTo>
                  <a:cubicBezTo>
                    <a:pt x="-2484" y="59541"/>
                    <a:pt x="-673" y="60942"/>
                    <a:pt x="1423" y="61066"/>
                  </a:cubicBezTo>
                  <a:cubicBezTo>
                    <a:pt x="2278" y="61266"/>
                    <a:pt x="3136" y="61266"/>
                    <a:pt x="3994" y="61066"/>
                  </a:cubicBezTo>
                  <a:cubicBezTo>
                    <a:pt x="4946" y="60751"/>
                    <a:pt x="5708" y="60151"/>
                    <a:pt x="6280" y="59351"/>
                  </a:cubicBezTo>
                  <a:cubicBezTo>
                    <a:pt x="6755" y="58722"/>
                    <a:pt x="7041" y="58008"/>
                    <a:pt x="7231" y="57255"/>
                  </a:cubicBezTo>
                  <a:cubicBezTo>
                    <a:pt x="7231" y="56779"/>
                    <a:pt x="7231" y="56303"/>
                    <a:pt x="7231" y="55827"/>
                  </a:cubicBezTo>
                  <a:lnTo>
                    <a:pt x="7231" y="21251"/>
                  </a:lnTo>
                  <a:cubicBezTo>
                    <a:pt x="7231" y="20651"/>
                    <a:pt x="7613" y="20118"/>
                    <a:pt x="8185" y="19918"/>
                  </a:cubicBezTo>
                  <a:lnTo>
                    <a:pt x="8662" y="19918"/>
                  </a:lnTo>
                  <a:cubicBezTo>
                    <a:pt x="8945" y="19813"/>
                    <a:pt x="9327" y="19813"/>
                    <a:pt x="9613" y="19918"/>
                  </a:cubicBezTo>
                  <a:cubicBezTo>
                    <a:pt x="9899" y="20194"/>
                    <a:pt x="10089" y="20565"/>
                    <a:pt x="10089" y="20965"/>
                  </a:cubicBezTo>
                  <a:lnTo>
                    <a:pt x="10089" y="120502"/>
                  </a:lnTo>
                  <a:cubicBezTo>
                    <a:pt x="10089" y="120502"/>
                    <a:pt x="10089" y="120502"/>
                    <a:pt x="10089" y="121073"/>
                  </a:cubicBezTo>
                  <a:cubicBezTo>
                    <a:pt x="9994" y="121483"/>
                    <a:pt x="9994" y="121902"/>
                    <a:pt x="10089" y="122311"/>
                  </a:cubicBezTo>
                  <a:cubicBezTo>
                    <a:pt x="11803" y="126036"/>
                    <a:pt x="16280" y="127645"/>
                    <a:pt x="19996" y="125912"/>
                  </a:cubicBezTo>
                  <a:cubicBezTo>
                    <a:pt x="21042" y="125397"/>
                    <a:pt x="21996" y="124616"/>
                    <a:pt x="22758" y="123645"/>
                  </a:cubicBezTo>
                  <a:cubicBezTo>
                    <a:pt x="23424" y="122616"/>
                    <a:pt x="23900" y="121445"/>
                    <a:pt x="23996" y="120216"/>
                  </a:cubicBezTo>
                  <a:lnTo>
                    <a:pt x="23996" y="97927"/>
                  </a:lnTo>
                  <a:lnTo>
                    <a:pt x="23996" y="97927"/>
                  </a:lnTo>
                  <a:lnTo>
                    <a:pt x="23996" y="62494"/>
                  </a:lnTo>
                  <a:cubicBezTo>
                    <a:pt x="23996" y="61704"/>
                    <a:pt x="24663" y="61066"/>
                    <a:pt x="25426" y="61066"/>
                  </a:cubicBezTo>
                  <a:cubicBezTo>
                    <a:pt x="26186" y="61066"/>
                    <a:pt x="26854" y="61694"/>
                    <a:pt x="26949" y="62494"/>
                  </a:cubicBezTo>
                  <a:lnTo>
                    <a:pt x="26949" y="120502"/>
                  </a:lnTo>
                  <a:cubicBezTo>
                    <a:pt x="27330" y="122197"/>
                    <a:pt x="28377" y="123673"/>
                    <a:pt x="29807" y="124597"/>
                  </a:cubicBezTo>
                  <a:cubicBezTo>
                    <a:pt x="32283" y="126026"/>
                    <a:pt x="35234" y="126026"/>
                    <a:pt x="37711" y="124597"/>
                  </a:cubicBezTo>
                  <a:lnTo>
                    <a:pt x="38664" y="124026"/>
                  </a:lnTo>
                  <a:lnTo>
                    <a:pt x="38664" y="124026"/>
                  </a:lnTo>
                  <a:cubicBezTo>
                    <a:pt x="40092" y="122968"/>
                    <a:pt x="40950" y="121378"/>
                    <a:pt x="41141" y="119644"/>
                  </a:cubicBezTo>
                  <a:lnTo>
                    <a:pt x="41141" y="20965"/>
                  </a:lnTo>
                  <a:cubicBezTo>
                    <a:pt x="41141" y="20175"/>
                    <a:pt x="41808" y="19537"/>
                    <a:pt x="42569" y="19537"/>
                  </a:cubicBezTo>
                  <a:cubicBezTo>
                    <a:pt x="43332" y="19537"/>
                    <a:pt x="43999" y="20175"/>
                    <a:pt x="43999" y="20965"/>
                  </a:cubicBezTo>
                  <a:lnTo>
                    <a:pt x="43999" y="56779"/>
                  </a:lnTo>
                  <a:cubicBezTo>
                    <a:pt x="43999" y="56779"/>
                    <a:pt x="43999" y="56779"/>
                    <a:pt x="43999" y="57255"/>
                  </a:cubicBezTo>
                  <a:cubicBezTo>
                    <a:pt x="44476" y="59723"/>
                    <a:pt x="46857" y="61409"/>
                    <a:pt x="49334" y="61161"/>
                  </a:cubicBezTo>
                  <a:cubicBezTo>
                    <a:pt x="50189" y="61190"/>
                    <a:pt x="50952" y="60990"/>
                    <a:pt x="51715" y="60590"/>
                  </a:cubicBezTo>
                  <a:cubicBezTo>
                    <a:pt x="52475" y="60208"/>
                    <a:pt x="53143" y="59608"/>
                    <a:pt x="53619" y="58875"/>
                  </a:cubicBezTo>
                  <a:cubicBezTo>
                    <a:pt x="54189" y="57798"/>
                    <a:pt x="54475" y="56579"/>
                    <a:pt x="54475" y="55350"/>
                  </a:cubicBezTo>
                  <a:lnTo>
                    <a:pt x="54475" y="38301"/>
                  </a:lnTo>
                  <a:cubicBezTo>
                    <a:pt x="54475" y="31157"/>
                    <a:pt x="54475" y="23918"/>
                    <a:pt x="54475" y="16774"/>
                  </a:cubicBezTo>
                </a:path>
              </a:pathLst>
            </a:custGeom>
            <a:solidFill>
              <a:srgbClr val="669940"/>
            </a:solidFill>
            <a:ln w="9525" cap="flat">
              <a:noFill/>
              <a:prstDash val="solid"/>
              <a:miter/>
            </a:ln>
          </p:spPr>
          <p:txBody>
            <a:bodyPr rtlCol="0" anchor="ctr"/>
            <a:lstStyle/>
            <a:p>
              <a:endParaRPr lang="en-US"/>
            </a:p>
          </p:txBody>
        </p:sp>
        <p:sp>
          <p:nvSpPr>
            <p:cNvPr id="654" name="Freeform: Shape 653">
              <a:extLst>
                <a:ext uri="{FF2B5EF4-FFF2-40B4-BE49-F238E27FC236}">
                  <a16:creationId xmlns:a16="http://schemas.microsoft.com/office/drawing/2014/main" id="{20B3519D-9ED2-4A4C-825B-2CB469D816E4}"/>
                </a:ext>
              </a:extLst>
            </p:cNvPr>
            <p:cNvSpPr/>
            <p:nvPr/>
          </p:nvSpPr>
          <p:spPr>
            <a:xfrm>
              <a:off x="9489273" y="4584388"/>
              <a:ext cx="35776" cy="36051"/>
            </a:xfrm>
            <a:custGeom>
              <a:avLst/>
              <a:gdLst>
                <a:gd name="connsiteX0" fmla="*/ 1259 w 25055"/>
                <a:gd name="connsiteY0" fmla="*/ 22299 h 25248"/>
                <a:gd name="connsiteX1" fmla="*/ 19167 w 25055"/>
                <a:gd name="connsiteY1" fmla="*/ 20241 h 25248"/>
                <a:gd name="connsiteX2" fmla="*/ 20309 w 25055"/>
                <a:gd name="connsiteY2" fmla="*/ 18584 h 25248"/>
                <a:gd name="connsiteX3" fmla="*/ 20309 w 25055"/>
                <a:gd name="connsiteY3" fmla="*/ 18584 h 25248"/>
                <a:gd name="connsiteX4" fmla="*/ 21835 w 25055"/>
                <a:gd name="connsiteY4" fmla="*/ 12583 h 25248"/>
                <a:gd name="connsiteX5" fmla="*/ 19072 w 25055"/>
                <a:gd name="connsiteY5" fmla="*/ 4583 h 25248"/>
                <a:gd name="connsiteX6" fmla="*/ 9547 w 25055"/>
                <a:gd name="connsiteY6" fmla="*/ -180 h 25248"/>
                <a:gd name="connsiteX7" fmla="*/ -2455 w 25055"/>
                <a:gd name="connsiteY7" fmla="*/ 8107 h 25248"/>
                <a:gd name="connsiteX8" fmla="*/ -3217 w 25055"/>
                <a:gd name="connsiteY8" fmla="*/ 12393 h 25248"/>
                <a:gd name="connsiteX9" fmla="*/ 1736 w 25055"/>
                <a:gd name="connsiteY9" fmla="*/ 22394 h 25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055" h="25248">
                  <a:moveTo>
                    <a:pt x="1259" y="22299"/>
                  </a:moveTo>
                  <a:cubicBezTo>
                    <a:pt x="6784" y="26681"/>
                    <a:pt x="14786" y="25766"/>
                    <a:pt x="19167" y="20241"/>
                  </a:cubicBezTo>
                  <a:cubicBezTo>
                    <a:pt x="19644" y="19718"/>
                    <a:pt x="20025" y="19165"/>
                    <a:pt x="20309" y="18584"/>
                  </a:cubicBezTo>
                  <a:lnTo>
                    <a:pt x="20309" y="18584"/>
                  </a:lnTo>
                  <a:cubicBezTo>
                    <a:pt x="21263" y="16736"/>
                    <a:pt x="21835" y="14679"/>
                    <a:pt x="21835" y="12583"/>
                  </a:cubicBezTo>
                  <a:cubicBezTo>
                    <a:pt x="21835" y="9678"/>
                    <a:pt x="20881" y="6868"/>
                    <a:pt x="19072" y="4583"/>
                  </a:cubicBezTo>
                  <a:cubicBezTo>
                    <a:pt x="16786" y="1648"/>
                    <a:pt x="13261" y="-95"/>
                    <a:pt x="9547" y="-180"/>
                  </a:cubicBezTo>
                  <a:cubicBezTo>
                    <a:pt x="4212" y="-171"/>
                    <a:pt x="-550" y="3125"/>
                    <a:pt x="-2455" y="8107"/>
                  </a:cubicBezTo>
                  <a:cubicBezTo>
                    <a:pt x="-2931" y="9478"/>
                    <a:pt x="-3217" y="10926"/>
                    <a:pt x="-3217" y="12393"/>
                  </a:cubicBezTo>
                  <a:cubicBezTo>
                    <a:pt x="-3313" y="16327"/>
                    <a:pt x="-1406" y="20061"/>
                    <a:pt x="1736" y="22394"/>
                  </a:cubicBezTo>
                </a:path>
              </a:pathLst>
            </a:custGeom>
            <a:solidFill>
              <a:srgbClr val="669940"/>
            </a:solidFill>
            <a:ln w="9525" cap="flat">
              <a:noFill/>
              <a:prstDash val="solid"/>
              <a:miter/>
            </a:ln>
          </p:spPr>
          <p:txBody>
            <a:bodyPr rtlCol="0" anchor="ctr"/>
            <a:lstStyle/>
            <a:p>
              <a:endParaRPr lang="en-US"/>
            </a:p>
          </p:txBody>
        </p:sp>
        <p:sp>
          <p:nvSpPr>
            <p:cNvPr id="655" name="Freeform: Shape 654">
              <a:extLst>
                <a:ext uri="{FF2B5EF4-FFF2-40B4-BE49-F238E27FC236}">
                  <a16:creationId xmlns:a16="http://schemas.microsoft.com/office/drawing/2014/main" id="{C43AB2EF-7E3D-4ED8-8870-F62CCD8B323E}"/>
                </a:ext>
              </a:extLst>
            </p:cNvPr>
            <p:cNvSpPr/>
            <p:nvPr/>
          </p:nvSpPr>
          <p:spPr>
            <a:xfrm>
              <a:off x="9666800" y="4682040"/>
              <a:ext cx="83611" cy="180334"/>
            </a:xfrm>
            <a:custGeom>
              <a:avLst/>
              <a:gdLst>
                <a:gd name="connsiteX0" fmla="*/ 55336 w 58556"/>
                <a:gd name="connsiteY0" fmla="*/ 16584 h 126295"/>
                <a:gd name="connsiteX1" fmla="*/ 55336 w 58556"/>
                <a:gd name="connsiteY1" fmla="*/ 15727 h 126295"/>
                <a:gd name="connsiteX2" fmla="*/ 53619 w 58556"/>
                <a:gd name="connsiteY2" fmla="*/ 8678 h 126295"/>
                <a:gd name="connsiteX3" fmla="*/ 52001 w 58556"/>
                <a:gd name="connsiteY3" fmla="*/ 6011 h 126295"/>
                <a:gd name="connsiteX4" fmla="*/ 39809 w 58556"/>
                <a:gd name="connsiteY4" fmla="*/ -180 h 126295"/>
                <a:gd name="connsiteX5" fmla="*/ 31237 w 58556"/>
                <a:gd name="connsiteY5" fmla="*/ -180 h 126295"/>
                <a:gd name="connsiteX6" fmla="*/ 12187 w 58556"/>
                <a:gd name="connsiteY6" fmla="*/ -180 h 126295"/>
                <a:gd name="connsiteX7" fmla="*/ 7804 w 58556"/>
                <a:gd name="connsiteY7" fmla="*/ 582 h 126295"/>
                <a:gd name="connsiteX8" fmla="*/ 3994 w 58556"/>
                <a:gd name="connsiteY8" fmla="*/ 2297 h 126295"/>
                <a:gd name="connsiteX9" fmla="*/ -3149 w 58556"/>
                <a:gd name="connsiteY9" fmla="*/ 14298 h 126295"/>
                <a:gd name="connsiteX10" fmla="*/ -3149 w 58556"/>
                <a:gd name="connsiteY10" fmla="*/ 19537 h 126295"/>
                <a:gd name="connsiteX11" fmla="*/ -3149 w 58556"/>
                <a:gd name="connsiteY11" fmla="*/ 35634 h 126295"/>
                <a:gd name="connsiteX12" fmla="*/ -3149 w 58556"/>
                <a:gd name="connsiteY12" fmla="*/ 43539 h 126295"/>
                <a:gd name="connsiteX13" fmla="*/ -3149 w 58556"/>
                <a:gd name="connsiteY13" fmla="*/ 56017 h 126295"/>
                <a:gd name="connsiteX14" fmla="*/ -3149 w 58556"/>
                <a:gd name="connsiteY14" fmla="*/ 57541 h 126295"/>
                <a:gd name="connsiteX15" fmla="*/ 1423 w 58556"/>
                <a:gd name="connsiteY15" fmla="*/ 61066 h 126295"/>
                <a:gd name="connsiteX16" fmla="*/ 4090 w 58556"/>
                <a:gd name="connsiteY16" fmla="*/ 61066 h 126295"/>
                <a:gd name="connsiteX17" fmla="*/ 6376 w 58556"/>
                <a:gd name="connsiteY17" fmla="*/ 59351 h 126295"/>
                <a:gd name="connsiteX18" fmla="*/ 7234 w 58556"/>
                <a:gd name="connsiteY18" fmla="*/ 57255 h 126295"/>
                <a:gd name="connsiteX19" fmla="*/ 7234 w 58556"/>
                <a:gd name="connsiteY19" fmla="*/ 55827 h 126295"/>
                <a:gd name="connsiteX20" fmla="*/ 7234 w 58556"/>
                <a:gd name="connsiteY20" fmla="*/ 21251 h 126295"/>
                <a:gd name="connsiteX21" fmla="*/ 8185 w 58556"/>
                <a:gd name="connsiteY21" fmla="*/ 19918 h 126295"/>
                <a:gd name="connsiteX22" fmla="*/ 8662 w 58556"/>
                <a:gd name="connsiteY22" fmla="*/ 19918 h 126295"/>
                <a:gd name="connsiteX23" fmla="*/ 9615 w 58556"/>
                <a:gd name="connsiteY23" fmla="*/ 19918 h 126295"/>
                <a:gd name="connsiteX24" fmla="*/ 10092 w 58556"/>
                <a:gd name="connsiteY24" fmla="*/ 20965 h 126295"/>
                <a:gd name="connsiteX25" fmla="*/ 10092 w 58556"/>
                <a:gd name="connsiteY25" fmla="*/ 120025 h 126295"/>
                <a:gd name="connsiteX26" fmla="*/ 10092 w 58556"/>
                <a:gd name="connsiteY26" fmla="*/ 120597 h 126295"/>
                <a:gd name="connsiteX27" fmla="*/ 10092 w 58556"/>
                <a:gd name="connsiteY27" fmla="*/ 121835 h 126295"/>
                <a:gd name="connsiteX28" fmla="*/ 20091 w 58556"/>
                <a:gd name="connsiteY28" fmla="*/ 125379 h 126295"/>
                <a:gd name="connsiteX29" fmla="*/ 22854 w 58556"/>
                <a:gd name="connsiteY29" fmla="*/ 123169 h 126295"/>
                <a:gd name="connsiteX30" fmla="*/ 24093 w 58556"/>
                <a:gd name="connsiteY30" fmla="*/ 119739 h 126295"/>
                <a:gd name="connsiteX31" fmla="*/ 24093 w 58556"/>
                <a:gd name="connsiteY31" fmla="*/ 97451 h 126295"/>
                <a:gd name="connsiteX32" fmla="*/ 24093 w 58556"/>
                <a:gd name="connsiteY32" fmla="*/ 97451 h 126295"/>
                <a:gd name="connsiteX33" fmla="*/ 24093 w 58556"/>
                <a:gd name="connsiteY33" fmla="*/ 61637 h 126295"/>
                <a:gd name="connsiteX34" fmla="*/ 25521 w 58556"/>
                <a:gd name="connsiteY34" fmla="*/ 60208 h 126295"/>
                <a:gd name="connsiteX35" fmla="*/ 26949 w 58556"/>
                <a:gd name="connsiteY35" fmla="*/ 61637 h 126295"/>
                <a:gd name="connsiteX36" fmla="*/ 26949 w 58556"/>
                <a:gd name="connsiteY36" fmla="*/ 120502 h 126295"/>
                <a:gd name="connsiteX37" fmla="*/ 29902 w 58556"/>
                <a:gd name="connsiteY37" fmla="*/ 124502 h 126295"/>
                <a:gd name="connsiteX38" fmla="*/ 37809 w 58556"/>
                <a:gd name="connsiteY38" fmla="*/ 124502 h 126295"/>
                <a:gd name="connsiteX39" fmla="*/ 38667 w 58556"/>
                <a:gd name="connsiteY39" fmla="*/ 123930 h 126295"/>
                <a:gd name="connsiteX40" fmla="*/ 38667 w 58556"/>
                <a:gd name="connsiteY40" fmla="*/ 123930 h 126295"/>
                <a:gd name="connsiteX41" fmla="*/ 41141 w 58556"/>
                <a:gd name="connsiteY41" fmla="*/ 119549 h 126295"/>
                <a:gd name="connsiteX42" fmla="*/ 41141 w 58556"/>
                <a:gd name="connsiteY42" fmla="*/ 20775 h 126295"/>
                <a:gd name="connsiteX43" fmla="*/ 42667 w 58556"/>
                <a:gd name="connsiteY43" fmla="*/ 19346 h 126295"/>
                <a:gd name="connsiteX44" fmla="*/ 44094 w 58556"/>
                <a:gd name="connsiteY44" fmla="*/ 20775 h 126295"/>
                <a:gd name="connsiteX45" fmla="*/ 44094 w 58556"/>
                <a:gd name="connsiteY45" fmla="*/ 56589 h 126295"/>
                <a:gd name="connsiteX46" fmla="*/ 50952 w 58556"/>
                <a:gd name="connsiteY46" fmla="*/ 60247 h 126295"/>
                <a:gd name="connsiteX47" fmla="*/ 51810 w 58556"/>
                <a:gd name="connsiteY47" fmla="*/ 59923 h 126295"/>
                <a:gd name="connsiteX48" fmla="*/ 53619 w 58556"/>
                <a:gd name="connsiteY48" fmla="*/ 58208 h 126295"/>
                <a:gd name="connsiteX49" fmla="*/ 54573 w 58556"/>
                <a:gd name="connsiteY49" fmla="*/ 54684 h 126295"/>
                <a:gd name="connsiteX50" fmla="*/ 54573 w 58556"/>
                <a:gd name="connsiteY50" fmla="*/ 16107 h 126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8556" h="126295">
                  <a:moveTo>
                    <a:pt x="55336" y="16584"/>
                  </a:moveTo>
                  <a:lnTo>
                    <a:pt x="55336" y="15727"/>
                  </a:lnTo>
                  <a:cubicBezTo>
                    <a:pt x="55240" y="13278"/>
                    <a:pt x="54668" y="10879"/>
                    <a:pt x="53619" y="8678"/>
                  </a:cubicBezTo>
                  <a:cubicBezTo>
                    <a:pt x="53143" y="7735"/>
                    <a:pt x="52668" y="6840"/>
                    <a:pt x="52001" y="6011"/>
                  </a:cubicBezTo>
                  <a:cubicBezTo>
                    <a:pt x="49143" y="2191"/>
                    <a:pt x="44571" y="-85"/>
                    <a:pt x="39809" y="-180"/>
                  </a:cubicBezTo>
                  <a:lnTo>
                    <a:pt x="31237" y="-180"/>
                  </a:lnTo>
                  <a:lnTo>
                    <a:pt x="12187" y="-180"/>
                  </a:lnTo>
                  <a:cubicBezTo>
                    <a:pt x="10661" y="-132"/>
                    <a:pt x="9234" y="125"/>
                    <a:pt x="7804" y="582"/>
                  </a:cubicBezTo>
                  <a:cubicBezTo>
                    <a:pt x="6471" y="1020"/>
                    <a:pt x="5234" y="1591"/>
                    <a:pt x="3994" y="2297"/>
                  </a:cubicBezTo>
                  <a:cubicBezTo>
                    <a:pt x="-291" y="4849"/>
                    <a:pt x="-2959" y="9354"/>
                    <a:pt x="-3149" y="14298"/>
                  </a:cubicBezTo>
                  <a:lnTo>
                    <a:pt x="-3149" y="19537"/>
                  </a:lnTo>
                  <a:cubicBezTo>
                    <a:pt x="-3149" y="24871"/>
                    <a:pt x="-3149" y="30300"/>
                    <a:pt x="-3149" y="35634"/>
                  </a:cubicBezTo>
                  <a:lnTo>
                    <a:pt x="-3149" y="43539"/>
                  </a:lnTo>
                  <a:cubicBezTo>
                    <a:pt x="-3149" y="47730"/>
                    <a:pt x="-3149" y="51921"/>
                    <a:pt x="-3149" y="56017"/>
                  </a:cubicBezTo>
                  <a:cubicBezTo>
                    <a:pt x="-3245" y="56522"/>
                    <a:pt x="-3245" y="57037"/>
                    <a:pt x="-3149" y="57541"/>
                  </a:cubicBezTo>
                  <a:cubicBezTo>
                    <a:pt x="-2482" y="59542"/>
                    <a:pt x="-673" y="60942"/>
                    <a:pt x="1423" y="61066"/>
                  </a:cubicBezTo>
                  <a:cubicBezTo>
                    <a:pt x="2281" y="61266"/>
                    <a:pt x="3232" y="61266"/>
                    <a:pt x="4090" y="61066"/>
                  </a:cubicBezTo>
                  <a:cubicBezTo>
                    <a:pt x="5043" y="60751"/>
                    <a:pt x="5804" y="60151"/>
                    <a:pt x="6376" y="59351"/>
                  </a:cubicBezTo>
                  <a:cubicBezTo>
                    <a:pt x="6757" y="58704"/>
                    <a:pt x="7043" y="57998"/>
                    <a:pt x="7234" y="57255"/>
                  </a:cubicBezTo>
                  <a:lnTo>
                    <a:pt x="7234" y="55827"/>
                  </a:lnTo>
                  <a:lnTo>
                    <a:pt x="7234" y="21251"/>
                  </a:lnTo>
                  <a:cubicBezTo>
                    <a:pt x="7234" y="20651"/>
                    <a:pt x="7615" y="20118"/>
                    <a:pt x="8185" y="19918"/>
                  </a:cubicBezTo>
                  <a:lnTo>
                    <a:pt x="8662" y="19918"/>
                  </a:lnTo>
                  <a:cubicBezTo>
                    <a:pt x="8948" y="19794"/>
                    <a:pt x="9329" y="19794"/>
                    <a:pt x="9615" y="19918"/>
                  </a:cubicBezTo>
                  <a:cubicBezTo>
                    <a:pt x="9901" y="20194"/>
                    <a:pt x="10092" y="20565"/>
                    <a:pt x="10092" y="20965"/>
                  </a:cubicBezTo>
                  <a:lnTo>
                    <a:pt x="10092" y="120025"/>
                  </a:lnTo>
                  <a:cubicBezTo>
                    <a:pt x="10092" y="120216"/>
                    <a:pt x="10092" y="120406"/>
                    <a:pt x="10092" y="120597"/>
                  </a:cubicBezTo>
                  <a:lnTo>
                    <a:pt x="10092" y="121835"/>
                  </a:lnTo>
                  <a:cubicBezTo>
                    <a:pt x="11901" y="125588"/>
                    <a:pt x="16377" y="127169"/>
                    <a:pt x="20091" y="125379"/>
                  </a:cubicBezTo>
                  <a:cubicBezTo>
                    <a:pt x="21235" y="124873"/>
                    <a:pt x="22091" y="124112"/>
                    <a:pt x="22854" y="123169"/>
                  </a:cubicBezTo>
                  <a:cubicBezTo>
                    <a:pt x="23521" y="122111"/>
                    <a:pt x="23903" y="120949"/>
                    <a:pt x="24093" y="119739"/>
                  </a:cubicBezTo>
                  <a:lnTo>
                    <a:pt x="24093" y="97451"/>
                  </a:lnTo>
                  <a:lnTo>
                    <a:pt x="24093" y="97451"/>
                  </a:lnTo>
                  <a:lnTo>
                    <a:pt x="24093" y="61637"/>
                  </a:lnTo>
                  <a:cubicBezTo>
                    <a:pt x="24093" y="60847"/>
                    <a:pt x="24758" y="60208"/>
                    <a:pt x="25521" y="60208"/>
                  </a:cubicBezTo>
                  <a:cubicBezTo>
                    <a:pt x="26284" y="60208"/>
                    <a:pt x="26949" y="60847"/>
                    <a:pt x="26949" y="61637"/>
                  </a:cubicBezTo>
                  <a:lnTo>
                    <a:pt x="26949" y="120502"/>
                  </a:lnTo>
                  <a:cubicBezTo>
                    <a:pt x="27330" y="122178"/>
                    <a:pt x="28379" y="123617"/>
                    <a:pt x="29902" y="124502"/>
                  </a:cubicBezTo>
                  <a:cubicBezTo>
                    <a:pt x="32379" y="125979"/>
                    <a:pt x="35332" y="125979"/>
                    <a:pt x="37809" y="124502"/>
                  </a:cubicBezTo>
                  <a:lnTo>
                    <a:pt x="38667" y="123930"/>
                  </a:lnTo>
                  <a:lnTo>
                    <a:pt x="38667" y="123930"/>
                  </a:lnTo>
                  <a:cubicBezTo>
                    <a:pt x="40095" y="122921"/>
                    <a:pt x="41048" y="121311"/>
                    <a:pt x="41141" y="119549"/>
                  </a:cubicBezTo>
                  <a:lnTo>
                    <a:pt x="41141" y="20775"/>
                  </a:lnTo>
                  <a:cubicBezTo>
                    <a:pt x="41236" y="19975"/>
                    <a:pt x="41904" y="19346"/>
                    <a:pt x="42667" y="19346"/>
                  </a:cubicBezTo>
                  <a:cubicBezTo>
                    <a:pt x="43429" y="19346"/>
                    <a:pt x="44094" y="19984"/>
                    <a:pt x="44094" y="20775"/>
                  </a:cubicBezTo>
                  <a:lnTo>
                    <a:pt x="44094" y="56589"/>
                  </a:lnTo>
                  <a:cubicBezTo>
                    <a:pt x="44952" y="59504"/>
                    <a:pt x="48096" y="61142"/>
                    <a:pt x="50952" y="60247"/>
                  </a:cubicBezTo>
                  <a:cubicBezTo>
                    <a:pt x="51238" y="60161"/>
                    <a:pt x="51524" y="60047"/>
                    <a:pt x="51810" y="59923"/>
                  </a:cubicBezTo>
                  <a:cubicBezTo>
                    <a:pt x="52573" y="59561"/>
                    <a:pt x="53238" y="58961"/>
                    <a:pt x="53619" y="58208"/>
                  </a:cubicBezTo>
                  <a:cubicBezTo>
                    <a:pt x="54287" y="57142"/>
                    <a:pt x="54573" y="55922"/>
                    <a:pt x="54573" y="54684"/>
                  </a:cubicBezTo>
                  <a:lnTo>
                    <a:pt x="54573" y="16107"/>
                  </a:lnTo>
                </a:path>
              </a:pathLst>
            </a:custGeom>
            <a:solidFill>
              <a:srgbClr val="669940"/>
            </a:solidFill>
            <a:ln w="9525" cap="flat">
              <a:noFill/>
              <a:prstDash val="solid"/>
              <a:miter/>
            </a:ln>
          </p:spPr>
          <p:txBody>
            <a:bodyPr rtlCol="0" anchor="ctr"/>
            <a:lstStyle/>
            <a:p>
              <a:endParaRPr lang="en-US"/>
            </a:p>
          </p:txBody>
        </p:sp>
        <p:sp>
          <p:nvSpPr>
            <p:cNvPr id="656" name="Freeform: Shape 655">
              <a:extLst>
                <a:ext uri="{FF2B5EF4-FFF2-40B4-BE49-F238E27FC236}">
                  <a16:creationId xmlns:a16="http://schemas.microsoft.com/office/drawing/2014/main" id="{DB785980-0343-4207-A264-870E71CCE9EB}"/>
                </a:ext>
              </a:extLst>
            </p:cNvPr>
            <p:cNvSpPr/>
            <p:nvPr/>
          </p:nvSpPr>
          <p:spPr>
            <a:xfrm>
              <a:off x="9691520" y="4640967"/>
              <a:ext cx="35767" cy="36051"/>
            </a:xfrm>
            <a:custGeom>
              <a:avLst/>
              <a:gdLst>
                <a:gd name="connsiteX0" fmla="*/ 1160 w 25049"/>
                <a:gd name="connsiteY0" fmla="*/ 22299 h 25248"/>
                <a:gd name="connsiteX1" fmla="*/ 19066 w 25049"/>
                <a:gd name="connsiteY1" fmla="*/ 20241 h 25248"/>
                <a:gd name="connsiteX2" fmla="*/ 20210 w 25049"/>
                <a:gd name="connsiteY2" fmla="*/ 18585 h 25248"/>
                <a:gd name="connsiteX3" fmla="*/ 20210 w 25049"/>
                <a:gd name="connsiteY3" fmla="*/ 18585 h 25248"/>
                <a:gd name="connsiteX4" fmla="*/ 21829 w 25049"/>
                <a:gd name="connsiteY4" fmla="*/ 12584 h 25248"/>
                <a:gd name="connsiteX5" fmla="*/ 19066 w 25049"/>
                <a:gd name="connsiteY5" fmla="*/ 4583 h 25248"/>
                <a:gd name="connsiteX6" fmla="*/ 9541 w 25049"/>
                <a:gd name="connsiteY6" fmla="*/ -180 h 25248"/>
                <a:gd name="connsiteX7" fmla="*/ -3221 w 25049"/>
                <a:gd name="connsiteY7" fmla="*/ 12393 h 25248"/>
                <a:gd name="connsiteX8" fmla="*/ 1828 w 25049"/>
                <a:gd name="connsiteY8" fmla="*/ 22394 h 25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049" h="25248">
                  <a:moveTo>
                    <a:pt x="1160" y="22299"/>
                  </a:moveTo>
                  <a:cubicBezTo>
                    <a:pt x="6686" y="26681"/>
                    <a:pt x="14685" y="25766"/>
                    <a:pt x="19066" y="20241"/>
                  </a:cubicBezTo>
                  <a:cubicBezTo>
                    <a:pt x="19543" y="19718"/>
                    <a:pt x="19924" y="19165"/>
                    <a:pt x="20210" y="18585"/>
                  </a:cubicBezTo>
                  <a:lnTo>
                    <a:pt x="20210" y="18585"/>
                  </a:lnTo>
                  <a:cubicBezTo>
                    <a:pt x="21259" y="16765"/>
                    <a:pt x="21829" y="14689"/>
                    <a:pt x="21829" y="12584"/>
                  </a:cubicBezTo>
                  <a:cubicBezTo>
                    <a:pt x="21829" y="9679"/>
                    <a:pt x="20878" y="6868"/>
                    <a:pt x="19066" y="4583"/>
                  </a:cubicBezTo>
                  <a:cubicBezTo>
                    <a:pt x="16780" y="1658"/>
                    <a:pt x="13257" y="-85"/>
                    <a:pt x="9541" y="-180"/>
                  </a:cubicBezTo>
                  <a:cubicBezTo>
                    <a:pt x="2588" y="-85"/>
                    <a:pt x="-3030" y="5459"/>
                    <a:pt x="-3221" y="12393"/>
                  </a:cubicBezTo>
                  <a:cubicBezTo>
                    <a:pt x="-3221" y="16336"/>
                    <a:pt x="-1316" y="20041"/>
                    <a:pt x="1828" y="22394"/>
                  </a:cubicBezTo>
                </a:path>
              </a:pathLst>
            </a:custGeom>
            <a:solidFill>
              <a:srgbClr val="669940"/>
            </a:solidFill>
            <a:ln w="9525" cap="flat">
              <a:noFill/>
              <a:prstDash val="solid"/>
              <a:miter/>
            </a:ln>
          </p:spPr>
          <p:txBody>
            <a:bodyPr rtlCol="0" anchor="ctr"/>
            <a:lstStyle/>
            <a:p>
              <a:endParaRPr lang="en-US"/>
            </a:p>
          </p:txBody>
        </p:sp>
        <p:sp>
          <p:nvSpPr>
            <p:cNvPr id="657" name="Freeform: Shape 656">
              <a:extLst>
                <a:ext uri="{FF2B5EF4-FFF2-40B4-BE49-F238E27FC236}">
                  <a16:creationId xmlns:a16="http://schemas.microsoft.com/office/drawing/2014/main" id="{3D4FF36A-A8E2-4971-9554-A9C5A5735D9C}"/>
                </a:ext>
              </a:extLst>
            </p:cNvPr>
            <p:cNvSpPr/>
            <p:nvPr/>
          </p:nvSpPr>
          <p:spPr>
            <a:xfrm>
              <a:off x="9277555" y="4739435"/>
              <a:ext cx="83471" cy="180605"/>
            </a:xfrm>
            <a:custGeom>
              <a:avLst/>
              <a:gdLst>
                <a:gd name="connsiteX0" fmla="*/ 55238 w 58458"/>
                <a:gd name="connsiteY0" fmla="*/ 16584 h 126485"/>
                <a:gd name="connsiteX1" fmla="*/ 55238 w 58458"/>
                <a:gd name="connsiteY1" fmla="*/ 15822 h 126485"/>
                <a:gd name="connsiteX2" fmla="*/ 53524 w 58458"/>
                <a:gd name="connsiteY2" fmla="*/ 8774 h 126485"/>
                <a:gd name="connsiteX3" fmla="*/ 51903 w 58458"/>
                <a:gd name="connsiteY3" fmla="*/ 6107 h 126485"/>
                <a:gd name="connsiteX4" fmla="*/ 39713 w 58458"/>
                <a:gd name="connsiteY4" fmla="*/ -180 h 126485"/>
                <a:gd name="connsiteX5" fmla="*/ 31235 w 58458"/>
                <a:gd name="connsiteY5" fmla="*/ -180 h 126485"/>
                <a:gd name="connsiteX6" fmla="*/ 14566 w 58458"/>
                <a:gd name="connsiteY6" fmla="*/ -180 h 126485"/>
                <a:gd name="connsiteX7" fmla="*/ 12280 w 58458"/>
                <a:gd name="connsiteY7" fmla="*/ -180 h 126485"/>
                <a:gd name="connsiteX8" fmla="*/ 7804 w 58458"/>
                <a:gd name="connsiteY8" fmla="*/ 582 h 126485"/>
                <a:gd name="connsiteX9" fmla="*/ 3994 w 58458"/>
                <a:gd name="connsiteY9" fmla="*/ 2297 h 126485"/>
                <a:gd name="connsiteX10" fmla="*/ -3149 w 58458"/>
                <a:gd name="connsiteY10" fmla="*/ 14298 h 126485"/>
                <a:gd name="connsiteX11" fmla="*/ -3149 w 58458"/>
                <a:gd name="connsiteY11" fmla="*/ 17060 h 126485"/>
                <a:gd name="connsiteX12" fmla="*/ -3149 w 58458"/>
                <a:gd name="connsiteY12" fmla="*/ 17060 h 126485"/>
                <a:gd name="connsiteX13" fmla="*/ -3149 w 58458"/>
                <a:gd name="connsiteY13" fmla="*/ 19156 h 126485"/>
                <a:gd name="connsiteX14" fmla="*/ -3149 w 58458"/>
                <a:gd name="connsiteY14" fmla="*/ 35349 h 126485"/>
                <a:gd name="connsiteX15" fmla="*/ -3149 w 58458"/>
                <a:gd name="connsiteY15" fmla="*/ 43254 h 126485"/>
                <a:gd name="connsiteX16" fmla="*/ -3149 w 58458"/>
                <a:gd name="connsiteY16" fmla="*/ 55732 h 126485"/>
                <a:gd name="connsiteX17" fmla="*/ -3149 w 58458"/>
                <a:gd name="connsiteY17" fmla="*/ 57256 h 126485"/>
                <a:gd name="connsiteX18" fmla="*/ 1423 w 58458"/>
                <a:gd name="connsiteY18" fmla="*/ 60685 h 126485"/>
                <a:gd name="connsiteX19" fmla="*/ 3994 w 58458"/>
                <a:gd name="connsiteY19" fmla="*/ 60685 h 126485"/>
                <a:gd name="connsiteX20" fmla="*/ 6280 w 58458"/>
                <a:gd name="connsiteY20" fmla="*/ 58970 h 126485"/>
                <a:gd name="connsiteX21" fmla="*/ 7231 w 58458"/>
                <a:gd name="connsiteY21" fmla="*/ 56875 h 126485"/>
                <a:gd name="connsiteX22" fmla="*/ 7231 w 58458"/>
                <a:gd name="connsiteY22" fmla="*/ 55446 h 126485"/>
                <a:gd name="connsiteX23" fmla="*/ 7231 w 58458"/>
                <a:gd name="connsiteY23" fmla="*/ 20870 h 126485"/>
                <a:gd name="connsiteX24" fmla="*/ 8185 w 58458"/>
                <a:gd name="connsiteY24" fmla="*/ 19537 h 126485"/>
                <a:gd name="connsiteX25" fmla="*/ 8185 w 58458"/>
                <a:gd name="connsiteY25" fmla="*/ 19537 h 126485"/>
                <a:gd name="connsiteX26" fmla="*/ 9136 w 58458"/>
                <a:gd name="connsiteY26" fmla="*/ 19537 h 126485"/>
                <a:gd name="connsiteX27" fmla="*/ 9613 w 58458"/>
                <a:gd name="connsiteY27" fmla="*/ 20584 h 126485"/>
                <a:gd name="connsiteX28" fmla="*/ 9613 w 58458"/>
                <a:gd name="connsiteY28" fmla="*/ 119645 h 126485"/>
                <a:gd name="connsiteX29" fmla="*/ 9613 w 58458"/>
                <a:gd name="connsiteY29" fmla="*/ 120216 h 126485"/>
                <a:gd name="connsiteX30" fmla="*/ 9613 w 58458"/>
                <a:gd name="connsiteY30" fmla="*/ 121359 h 126485"/>
                <a:gd name="connsiteX31" fmla="*/ 19424 w 58458"/>
                <a:gd name="connsiteY31" fmla="*/ 125045 h 126485"/>
                <a:gd name="connsiteX32" fmla="*/ 22282 w 58458"/>
                <a:gd name="connsiteY32" fmla="*/ 122788 h 126485"/>
                <a:gd name="connsiteX33" fmla="*/ 23519 w 58458"/>
                <a:gd name="connsiteY33" fmla="*/ 119359 h 126485"/>
                <a:gd name="connsiteX34" fmla="*/ 23519 w 58458"/>
                <a:gd name="connsiteY34" fmla="*/ 97642 h 126485"/>
                <a:gd name="connsiteX35" fmla="*/ 23519 w 58458"/>
                <a:gd name="connsiteY35" fmla="*/ 97642 h 126485"/>
                <a:gd name="connsiteX36" fmla="*/ 23519 w 58458"/>
                <a:gd name="connsiteY36" fmla="*/ 62304 h 126485"/>
                <a:gd name="connsiteX37" fmla="*/ 25044 w 58458"/>
                <a:gd name="connsiteY37" fmla="*/ 60876 h 126485"/>
                <a:gd name="connsiteX38" fmla="*/ 26472 w 58458"/>
                <a:gd name="connsiteY38" fmla="*/ 62304 h 126485"/>
                <a:gd name="connsiteX39" fmla="*/ 26472 w 58458"/>
                <a:gd name="connsiteY39" fmla="*/ 121168 h 126485"/>
                <a:gd name="connsiteX40" fmla="*/ 29330 w 58458"/>
                <a:gd name="connsiteY40" fmla="*/ 125169 h 126485"/>
                <a:gd name="connsiteX41" fmla="*/ 37237 w 58458"/>
                <a:gd name="connsiteY41" fmla="*/ 125169 h 126485"/>
                <a:gd name="connsiteX42" fmla="*/ 38188 w 58458"/>
                <a:gd name="connsiteY42" fmla="*/ 125169 h 126485"/>
                <a:gd name="connsiteX43" fmla="*/ 38188 w 58458"/>
                <a:gd name="connsiteY43" fmla="*/ 125169 h 126485"/>
                <a:gd name="connsiteX44" fmla="*/ 40664 w 58458"/>
                <a:gd name="connsiteY44" fmla="*/ 120788 h 126485"/>
                <a:gd name="connsiteX45" fmla="*/ 40664 w 58458"/>
                <a:gd name="connsiteY45" fmla="*/ 20870 h 126485"/>
                <a:gd name="connsiteX46" fmla="*/ 42094 w 58458"/>
                <a:gd name="connsiteY46" fmla="*/ 19441 h 126485"/>
                <a:gd name="connsiteX47" fmla="*/ 43522 w 58458"/>
                <a:gd name="connsiteY47" fmla="*/ 20870 h 126485"/>
                <a:gd name="connsiteX48" fmla="*/ 43522 w 58458"/>
                <a:gd name="connsiteY48" fmla="*/ 57161 h 126485"/>
                <a:gd name="connsiteX49" fmla="*/ 48857 w 58458"/>
                <a:gd name="connsiteY49" fmla="*/ 61066 h 126485"/>
                <a:gd name="connsiteX50" fmla="*/ 51238 w 58458"/>
                <a:gd name="connsiteY50" fmla="*/ 60494 h 126485"/>
                <a:gd name="connsiteX51" fmla="*/ 53143 w 58458"/>
                <a:gd name="connsiteY51" fmla="*/ 58780 h 126485"/>
                <a:gd name="connsiteX52" fmla="*/ 54001 w 58458"/>
                <a:gd name="connsiteY52" fmla="*/ 55256 h 126485"/>
                <a:gd name="connsiteX53" fmla="*/ 54001 w 58458"/>
                <a:gd name="connsiteY53" fmla="*/ 38206 h 126485"/>
                <a:gd name="connsiteX54" fmla="*/ 54001 w 58458"/>
                <a:gd name="connsiteY54" fmla="*/ 16584 h 126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58458" h="126485">
                  <a:moveTo>
                    <a:pt x="55238" y="16584"/>
                  </a:moveTo>
                  <a:lnTo>
                    <a:pt x="55238" y="15822"/>
                  </a:lnTo>
                  <a:cubicBezTo>
                    <a:pt x="55238" y="13365"/>
                    <a:pt x="54666" y="10945"/>
                    <a:pt x="53524" y="8774"/>
                  </a:cubicBezTo>
                  <a:cubicBezTo>
                    <a:pt x="53143" y="7811"/>
                    <a:pt x="52571" y="6916"/>
                    <a:pt x="51903" y="6107"/>
                  </a:cubicBezTo>
                  <a:cubicBezTo>
                    <a:pt x="49048" y="2268"/>
                    <a:pt x="44476" y="-46"/>
                    <a:pt x="39713" y="-180"/>
                  </a:cubicBezTo>
                  <a:lnTo>
                    <a:pt x="31235" y="-180"/>
                  </a:lnTo>
                  <a:cubicBezTo>
                    <a:pt x="25709" y="-180"/>
                    <a:pt x="20091" y="-180"/>
                    <a:pt x="14566" y="-180"/>
                  </a:cubicBezTo>
                  <a:lnTo>
                    <a:pt x="12280" y="-180"/>
                  </a:lnTo>
                  <a:cubicBezTo>
                    <a:pt x="10757" y="-170"/>
                    <a:pt x="9231" y="87"/>
                    <a:pt x="7804" y="582"/>
                  </a:cubicBezTo>
                  <a:cubicBezTo>
                    <a:pt x="6471" y="1001"/>
                    <a:pt x="5232" y="1573"/>
                    <a:pt x="3994" y="2297"/>
                  </a:cubicBezTo>
                  <a:cubicBezTo>
                    <a:pt x="-198" y="4859"/>
                    <a:pt x="-2961" y="9355"/>
                    <a:pt x="-3149" y="14298"/>
                  </a:cubicBezTo>
                  <a:lnTo>
                    <a:pt x="-3149" y="17060"/>
                  </a:lnTo>
                  <a:lnTo>
                    <a:pt x="-3149" y="17060"/>
                  </a:lnTo>
                  <a:lnTo>
                    <a:pt x="-3149" y="19156"/>
                  </a:lnTo>
                  <a:cubicBezTo>
                    <a:pt x="-3149" y="24585"/>
                    <a:pt x="-3149" y="30015"/>
                    <a:pt x="-3149" y="35349"/>
                  </a:cubicBezTo>
                  <a:lnTo>
                    <a:pt x="-3149" y="43254"/>
                  </a:lnTo>
                  <a:cubicBezTo>
                    <a:pt x="-3149" y="47445"/>
                    <a:pt x="-3149" y="51541"/>
                    <a:pt x="-3149" y="55732"/>
                  </a:cubicBezTo>
                  <a:cubicBezTo>
                    <a:pt x="-3245" y="56237"/>
                    <a:pt x="-3245" y="56751"/>
                    <a:pt x="-3149" y="57256"/>
                  </a:cubicBezTo>
                  <a:cubicBezTo>
                    <a:pt x="-2484" y="59247"/>
                    <a:pt x="-673" y="60628"/>
                    <a:pt x="1423" y="60685"/>
                  </a:cubicBezTo>
                  <a:cubicBezTo>
                    <a:pt x="2278" y="60933"/>
                    <a:pt x="3136" y="60933"/>
                    <a:pt x="3994" y="60685"/>
                  </a:cubicBezTo>
                  <a:cubicBezTo>
                    <a:pt x="4946" y="60333"/>
                    <a:pt x="5708" y="59742"/>
                    <a:pt x="6280" y="58970"/>
                  </a:cubicBezTo>
                  <a:cubicBezTo>
                    <a:pt x="6755" y="58332"/>
                    <a:pt x="7041" y="57618"/>
                    <a:pt x="7231" y="56875"/>
                  </a:cubicBezTo>
                  <a:cubicBezTo>
                    <a:pt x="7231" y="56399"/>
                    <a:pt x="7231" y="55922"/>
                    <a:pt x="7231" y="55446"/>
                  </a:cubicBezTo>
                  <a:lnTo>
                    <a:pt x="7231" y="20870"/>
                  </a:lnTo>
                  <a:cubicBezTo>
                    <a:pt x="7231" y="20261"/>
                    <a:pt x="7613" y="19708"/>
                    <a:pt x="8185" y="19537"/>
                  </a:cubicBezTo>
                  <a:lnTo>
                    <a:pt x="8185" y="19537"/>
                  </a:lnTo>
                  <a:cubicBezTo>
                    <a:pt x="8471" y="19394"/>
                    <a:pt x="8852" y="19394"/>
                    <a:pt x="9136" y="19537"/>
                  </a:cubicBezTo>
                  <a:cubicBezTo>
                    <a:pt x="9422" y="19784"/>
                    <a:pt x="9613" y="20175"/>
                    <a:pt x="9613" y="20584"/>
                  </a:cubicBezTo>
                  <a:lnTo>
                    <a:pt x="9613" y="119645"/>
                  </a:lnTo>
                  <a:cubicBezTo>
                    <a:pt x="9613" y="119835"/>
                    <a:pt x="9613" y="120025"/>
                    <a:pt x="9613" y="120216"/>
                  </a:cubicBezTo>
                  <a:cubicBezTo>
                    <a:pt x="9613" y="120597"/>
                    <a:pt x="9613" y="120978"/>
                    <a:pt x="9613" y="121359"/>
                  </a:cubicBezTo>
                  <a:cubicBezTo>
                    <a:pt x="11327" y="125093"/>
                    <a:pt x="15710" y="126741"/>
                    <a:pt x="19424" y="125045"/>
                  </a:cubicBezTo>
                  <a:cubicBezTo>
                    <a:pt x="20568" y="124531"/>
                    <a:pt x="21519" y="123760"/>
                    <a:pt x="22282" y="122788"/>
                  </a:cubicBezTo>
                  <a:cubicBezTo>
                    <a:pt x="22949" y="121759"/>
                    <a:pt x="23424" y="120588"/>
                    <a:pt x="23519" y="119359"/>
                  </a:cubicBezTo>
                  <a:lnTo>
                    <a:pt x="23519" y="97642"/>
                  </a:lnTo>
                  <a:lnTo>
                    <a:pt x="23519" y="97642"/>
                  </a:lnTo>
                  <a:lnTo>
                    <a:pt x="23519" y="62304"/>
                  </a:lnTo>
                  <a:cubicBezTo>
                    <a:pt x="23614" y="61504"/>
                    <a:pt x="24282" y="60876"/>
                    <a:pt x="25044" y="60876"/>
                  </a:cubicBezTo>
                  <a:cubicBezTo>
                    <a:pt x="25805" y="60876"/>
                    <a:pt x="26472" y="61513"/>
                    <a:pt x="26472" y="62304"/>
                  </a:cubicBezTo>
                  <a:lnTo>
                    <a:pt x="26472" y="121168"/>
                  </a:lnTo>
                  <a:cubicBezTo>
                    <a:pt x="26854" y="122826"/>
                    <a:pt x="27902" y="124264"/>
                    <a:pt x="29330" y="125169"/>
                  </a:cubicBezTo>
                  <a:cubicBezTo>
                    <a:pt x="31711" y="126684"/>
                    <a:pt x="34855" y="126684"/>
                    <a:pt x="37237" y="125169"/>
                  </a:cubicBezTo>
                  <a:lnTo>
                    <a:pt x="38188" y="125169"/>
                  </a:lnTo>
                  <a:lnTo>
                    <a:pt x="38188" y="125169"/>
                  </a:lnTo>
                  <a:cubicBezTo>
                    <a:pt x="39523" y="124093"/>
                    <a:pt x="40474" y="122512"/>
                    <a:pt x="40664" y="120788"/>
                  </a:cubicBezTo>
                  <a:lnTo>
                    <a:pt x="40664" y="20870"/>
                  </a:lnTo>
                  <a:cubicBezTo>
                    <a:pt x="40664" y="20080"/>
                    <a:pt x="41332" y="19441"/>
                    <a:pt x="42094" y="19441"/>
                  </a:cubicBezTo>
                  <a:cubicBezTo>
                    <a:pt x="42855" y="19441"/>
                    <a:pt x="43522" y="20080"/>
                    <a:pt x="43522" y="20870"/>
                  </a:cubicBezTo>
                  <a:lnTo>
                    <a:pt x="43522" y="57161"/>
                  </a:lnTo>
                  <a:cubicBezTo>
                    <a:pt x="43999" y="59627"/>
                    <a:pt x="46380" y="61313"/>
                    <a:pt x="48857" y="61066"/>
                  </a:cubicBezTo>
                  <a:cubicBezTo>
                    <a:pt x="49713" y="61095"/>
                    <a:pt x="50475" y="60895"/>
                    <a:pt x="51238" y="60494"/>
                  </a:cubicBezTo>
                  <a:cubicBezTo>
                    <a:pt x="51999" y="60113"/>
                    <a:pt x="52666" y="59513"/>
                    <a:pt x="53143" y="58780"/>
                  </a:cubicBezTo>
                  <a:cubicBezTo>
                    <a:pt x="53715" y="57704"/>
                    <a:pt x="54001" y="56485"/>
                    <a:pt x="54001" y="55256"/>
                  </a:cubicBezTo>
                  <a:lnTo>
                    <a:pt x="54001" y="38206"/>
                  </a:lnTo>
                  <a:cubicBezTo>
                    <a:pt x="54001" y="30967"/>
                    <a:pt x="54001" y="23823"/>
                    <a:pt x="54001" y="16584"/>
                  </a:cubicBezTo>
                </a:path>
              </a:pathLst>
            </a:custGeom>
            <a:solidFill>
              <a:srgbClr val="669940"/>
            </a:solidFill>
            <a:ln w="9525" cap="flat">
              <a:noFill/>
              <a:prstDash val="solid"/>
              <a:miter/>
            </a:ln>
          </p:spPr>
          <p:txBody>
            <a:bodyPr rtlCol="0" anchor="ctr"/>
            <a:lstStyle/>
            <a:p>
              <a:endParaRPr lang="en-US"/>
            </a:p>
          </p:txBody>
        </p:sp>
        <p:sp>
          <p:nvSpPr>
            <p:cNvPr id="658" name="Freeform: Shape 657">
              <a:extLst>
                <a:ext uri="{FF2B5EF4-FFF2-40B4-BE49-F238E27FC236}">
                  <a16:creationId xmlns:a16="http://schemas.microsoft.com/office/drawing/2014/main" id="{3EE91AE6-4B9F-485A-AE78-2103023FCDC1}"/>
                </a:ext>
              </a:extLst>
            </p:cNvPr>
            <p:cNvSpPr/>
            <p:nvPr/>
          </p:nvSpPr>
          <p:spPr>
            <a:xfrm>
              <a:off x="9301589" y="4698496"/>
              <a:ext cx="36045" cy="36051"/>
            </a:xfrm>
            <a:custGeom>
              <a:avLst/>
              <a:gdLst>
                <a:gd name="connsiteX0" fmla="*/ 1450 w 25244"/>
                <a:gd name="connsiteY0" fmla="*/ 22299 h 25248"/>
                <a:gd name="connsiteX1" fmla="*/ 19356 w 25244"/>
                <a:gd name="connsiteY1" fmla="*/ 20242 h 25248"/>
                <a:gd name="connsiteX2" fmla="*/ 20500 w 25244"/>
                <a:gd name="connsiteY2" fmla="*/ 18585 h 25248"/>
                <a:gd name="connsiteX3" fmla="*/ 20500 w 25244"/>
                <a:gd name="connsiteY3" fmla="*/ 18585 h 25248"/>
                <a:gd name="connsiteX4" fmla="*/ 22023 w 25244"/>
                <a:gd name="connsiteY4" fmla="*/ 12488 h 25248"/>
                <a:gd name="connsiteX5" fmla="*/ 9735 w 25244"/>
                <a:gd name="connsiteY5" fmla="*/ -180 h 25248"/>
                <a:gd name="connsiteX6" fmla="*/ 9545 w 25244"/>
                <a:gd name="connsiteY6" fmla="*/ -180 h 25248"/>
                <a:gd name="connsiteX7" fmla="*/ -2457 w 25244"/>
                <a:gd name="connsiteY7" fmla="*/ 8012 h 25248"/>
                <a:gd name="connsiteX8" fmla="*/ -3217 w 25244"/>
                <a:gd name="connsiteY8" fmla="*/ 12393 h 25248"/>
                <a:gd name="connsiteX9" fmla="*/ 1733 w 25244"/>
                <a:gd name="connsiteY9" fmla="*/ 22395 h 25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244" h="25248">
                  <a:moveTo>
                    <a:pt x="1450" y="22299"/>
                  </a:moveTo>
                  <a:cubicBezTo>
                    <a:pt x="6973" y="26681"/>
                    <a:pt x="14975" y="25766"/>
                    <a:pt x="19356" y="20242"/>
                  </a:cubicBezTo>
                  <a:cubicBezTo>
                    <a:pt x="19832" y="19718"/>
                    <a:pt x="20214" y="19165"/>
                    <a:pt x="20500" y="18585"/>
                  </a:cubicBezTo>
                  <a:lnTo>
                    <a:pt x="20500" y="18585"/>
                  </a:lnTo>
                  <a:cubicBezTo>
                    <a:pt x="21451" y="16708"/>
                    <a:pt x="22023" y="14613"/>
                    <a:pt x="22023" y="12488"/>
                  </a:cubicBezTo>
                  <a:cubicBezTo>
                    <a:pt x="22118" y="5602"/>
                    <a:pt x="16593" y="-75"/>
                    <a:pt x="9735" y="-180"/>
                  </a:cubicBezTo>
                  <a:cubicBezTo>
                    <a:pt x="9640" y="-180"/>
                    <a:pt x="9640" y="-180"/>
                    <a:pt x="9545" y="-180"/>
                  </a:cubicBezTo>
                  <a:cubicBezTo>
                    <a:pt x="4210" y="-161"/>
                    <a:pt x="-552" y="3087"/>
                    <a:pt x="-2457" y="8012"/>
                  </a:cubicBezTo>
                  <a:cubicBezTo>
                    <a:pt x="-2934" y="9422"/>
                    <a:pt x="-3217" y="10898"/>
                    <a:pt x="-3217" y="12393"/>
                  </a:cubicBezTo>
                  <a:cubicBezTo>
                    <a:pt x="-3313" y="16327"/>
                    <a:pt x="-1408" y="20042"/>
                    <a:pt x="1733" y="22395"/>
                  </a:cubicBezTo>
                </a:path>
              </a:pathLst>
            </a:custGeom>
            <a:solidFill>
              <a:srgbClr val="669940"/>
            </a:solidFill>
            <a:ln w="9525" cap="flat">
              <a:noFill/>
              <a:prstDash val="solid"/>
              <a:miter/>
            </a:ln>
          </p:spPr>
          <p:txBody>
            <a:bodyPr rtlCol="0" anchor="ctr"/>
            <a:lstStyle/>
            <a:p>
              <a:endParaRPr lang="en-US"/>
            </a:p>
          </p:txBody>
        </p:sp>
        <p:sp>
          <p:nvSpPr>
            <p:cNvPr id="659" name="Freeform: Shape 658">
              <a:extLst>
                <a:ext uri="{FF2B5EF4-FFF2-40B4-BE49-F238E27FC236}">
                  <a16:creationId xmlns:a16="http://schemas.microsoft.com/office/drawing/2014/main" id="{1B2EDC1C-7CE4-4C71-9EE2-35690E493A56}"/>
                </a:ext>
              </a:extLst>
            </p:cNvPr>
            <p:cNvSpPr/>
            <p:nvPr/>
          </p:nvSpPr>
          <p:spPr>
            <a:xfrm>
              <a:off x="9249400" y="5026949"/>
              <a:ext cx="108362" cy="233403"/>
            </a:xfrm>
            <a:custGeom>
              <a:avLst/>
              <a:gdLst>
                <a:gd name="connsiteX0" fmla="*/ 72669 w 75890"/>
                <a:gd name="connsiteY0" fmla="*/ 22013 h 163461"/>
                <a:gd name="connsiteX1" fmla="*/ 72669 w 75890"/>
                <a:gd name="connsiteY1" fmla="*/ 20870 h 163461"/>
                <a:gd name="connsiteX2" fmla="*/ 70479 w 75890"/>
                <a:gd name="connsiteY2" fmla="*/ 11345 h 163461"/>
                <a:gd name="connsiteX3" fmla="*/ 68288 w 75890"/>
                <a:gd name="connsiteY3" fmla="*/ 7916 h 163461"/>
                <a:gd name="connsiteX4" fmla="*/ 52571 w 75890"/>
                <a:gd name="connsiteY4" fmla="*/ -180 h 163461"/>
                <a:gd name="connsiteX5" fmla="*/ 41522 w 75890"/>
                <a:gd name="connsiteY5" fmla="*/ -180 h 163461"/>
                <a:gd name="connsiteX6" fmla="*/ 17042 w 75890"/>
                <a:gd name="connsiteY6" fmla="*/ -180 h 163461"/>
                <a:gd name="connsiteX7" fmla="*/ 11234 w 75890"/>
                <a:gd name="connsiteY7" fmla="*/ 772 h 163461"/>
                <a:gd name="connsiteX8" fmla="*/ 6376 w 75890"/>
                <a:gd name="connsiteY8" fmla="*/ 3059 h 163461"/>
                <a:gd name="connsiteX9" fmla="*/ -3149 w 75890"/>
                <a:gd name="connsiteY9" fmla="*/ 18489 h 163461"/>
                <a:gd name="connsiteX10" fmla="*/ -3149 w 75890"/>
                <a:gd name="connsiteY10" fmla="*/ 20966 h 163461"/>
                <a:gd name="connsiteX11" fmla="*/ -3149 w 75890"/>
                <a:gd name="connsiteY11" fmla="*/ 22490 h 163461"/>
                <a:gd name="connsiteX12" fmla="*/ -3149 w 75890"/>
                <a:gd name="connsiteY12" fmla="*/ 25252 h 163461"/>
                <a:gd name="connsiteX13" fmla="*/ -3149 w 75890"/>
                <a:gd name="connsiteY13" fmla="*/ 46111 h 163461"/>
                <a:gd name="connsiteX14" fmla="*/ -3149 w 75890"/>
                <a:gd name="connsiteY14" fmla="*/ 56303 h 163461"/>
                <a:gd name="connsiteX15" fmla="*/ -3149 w 75890"/>
                <a:gd name="connsiteY15" fmla="*/ 72496 h 163461"/>
                <a:gd name="connsiteX16" fmla="*/ -3149 w 75890"/>
                <a:gd name="connsiteY16" fmla="*/ 74496 h 163461"/>
                <a:gd name="connsiteX17" fmla="*/ 2755 w 75890"/>
                <a:gd name="connsiteY17" fmla="*/ 78973 h 163461"/>
                <a:gd name="connsiteX18" fmla="*/ 6185 w 75890"/>
                <a:gd name="connsiteY18" fmla="*/ 78497 h 163461"/>
                <a:gd name="connsiteX19" fmla="*/ 9043 w 75890"/>
                <a:gd name="connsiteY19" fmla="*/ 76306 h 163461"/>
                <a:gd name="connsiteX20" fmla="*/ 10280 w 75890"/>
                <a:gd name="connsiteY20" fmla="*/ 73543 h 163461"/>
                <a:gd name="connsiteX21" fmla="*/ 10280 w 75890"/>
                <a:gd name="connsiteY21" fmla="*/ 71638 h 163461"/>
                <a:gd name="connsiteX22" fmla="*/ 10280 w 75890"/>
                <a:gd name="connsiteY22" fmla="*/ 26966 h 163461"/>
                <a:gd name="connsiteX23" fmla="*/ 11520 w 75890"/>
                <a:gd name="connsiteY23" fmla="*/ 25252 h 163461"/>
                <a:gd name="connsiteX24" fmla="*/ 12089 w 75890"/>
                <a:gd name="connsiteY24" fmla="*/ 25252 h 163461"/>
                <a:gd name="connsiteX25" fmla="*/ 13329 w 75890"/>
                <a:gd name="connsiteY25" fmla="*/ 25252 h 163461"/>
                <a:gd name="connsiteX26" fmla="*/ 13996 w 75890"/>
                <a:gd name="connsiteY26" fmla="*/ 26585 h 163461"/>
                <a:gd name="connsiteX27" fmla="*/ 13996 w 75890"/>
                <a:gd name="connsiteY27" fmla="*/ 154792 h 163461"/>
                <a:gd name="connsiteX28" fmla="*/ 13996 w 75890"/>
                <a:gd name="connsiteY28" fmla="*/ 155554 h 163461"/>
                <a:gd name="connsiteX29" fmla="*/ 13996 w 75890"/>
                <a:gd name="connsiteY29" fmla="*/ 157078 h 163461"/>
                <a:gd name="connsiteX30" fmla="*/ 22377 w 75890"/>
                <a:gd name="connsiteY30" fmla="*/ 162697 h 163461"/>
                <a:gd name="connsiteX31" fmla="*/ 30474 w 75890"/>
                <a:gd name="connsiteY31" fmla="*/ 158792 h 163461"/>
                <a:gd name="connsiteX32" fmla="*/ 31997 w 75890"/>
                <a:gd name="connsiteY32" fmla="*/ 154411 h 163461"/>
                <a:gd name="connsiteX33" fmla="*/ 31997 w 75890"/>
                <a:gd name="connsiteY33" fmla="*/ 125836 h 163461"/>
                <a:gd name="connsiteX34" fmla="*/ 31997 w 75890"/>
                <a:gd name="connsiteY34" fmla="*/ 125836 h 163461"/>
                <a:gd name="connsiteX35" fmla="*/ 31997 w 75890"/>
                <a:gd name="connsiteY35" fmla="*/ 80116 h 163461"/>
                <a:gd name="connsiteX36" fmla="*/ 33902 w 75890"/>
                <a:gd name="connsiteY36" fmla="*/ 78211 h 163461"/>
                <a:gd name="connsiteX37" fmla="*/ 35806 w 75890"/>
                <a:gd name="connsiteY37" fmla="*/ 80116 h 163461"/>
                <a:gd name="connsiteX38" fmla="*/ 35806 w 75890"/>
                <a:gd name="connsiteY38" fmla="*/ 156316 h 163461"/>
                <a:gd name="connsiteX39" fmla="*/ 39523 w 75890"/>
                <a:gd name="connsiteY39" fmla="*/ 161554 h 163461"/>
                <a:gd name="connsiteX40" fmla="*/ 49715 w 75890"/>
                <a:gd name="connsiteY40" fmla="*/ 162031 h 163461"/>
                <a:gd name="connsiteX41" fmla="*/ 50952 w 75890"/>
                <a:gd name="connsiteY41" fmla="*/ 161364 h 163461"/>
                <a:gd name="connsiteX42" fmla="*/ 50952 w 75890"/>
                <a:gd name="connsiteY42" fmla="*/ 161364 h 163461"/>
                <a:gd name="connsiteX43" fmla="*/ 54191 w 75890"/>
                <a:gd name="connsiteY43" fmla="*/ 155649 h 163461"/>
                <a:gd name="connsiteX44" fmla="*/ 54191 w 75890"/>
                <a:gd name="connsiteY44" fmla="*/ 27443 h 163461"/>
                <a:gd name="connsiteX45" fmla="*/ 56001 w 75890"/>
                <a:gd name="connsiteY45" fmla="*/ 25633 h 163461"/>
                <a:gd name="connsiteX46" fmla="*/ 57905 w 75890"/>
                <a:gd name="connsiteY46" fmla="*/ 27443 h 163461"/>
                <a:gd name="connsiteX47" fmla="*/ 57905 w 75890"/>
                <a:gd name="connsiteY47" fmla="*/ 73829 h 163461"/>
                <a:gd name="connsiteX48" fmla="*/ 57905 w 75890"/>
                <a:gd name="connsiteY48" fmla="*/ 74401 h 163461"/>
                <a:gd name="connsiteX49" fmla="*/ 64858 w 75890"/>
                <a:gd name="connsiteY49" fmla="*/ 79449 h 163461"/>
                <a:gd name="connsiteX50" fmla="*/ 67907 w 75890"/>
                <a:gd name="connsiteY50" fmla="*/ 78782 h 163461"/>
                <a:gd name="connsiteX51" fmla="*/ 70383 w 75890"/>
                <a:gd name="connsiteY51" fmla="*/ 76496 h 163461"/>
                <a:gd name="connsiteX52" fmla="*/ 71525 w 75890"/>
                <a:gd name="connsiteY52" fmla="*/ 71924 h 163461"/>
                <a:gd name="connsiteX53" fmla="*/ 71525 w 75890"/>
                <a:gd name="connsiteY53" fmla="*/ 22013 h 163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75890" h="163461">
                  <a:moveTo>
                    <a:pt x="72669" y="22013"/>
                  </a:moveTo>
                  <a:lnTo>
                    <a:pt x="72669" y="20870"/>
                  </a:lnTo>
                  <a:cubicBezTo>
                    <a:pt x="72669" y="17575"/>
                    <a:pt x="71907" y="14317"/>
                    <a:pt x="70479" y="11345"/>
                  </a:cubicBezTo>
                  <a:cubicBezTo>
                    <a:pt x="69907" y="10116"/>
                    <a:pt x="69144" y="8964"/>
                    <a:pt x="68288" y="7916"/>
                  </a:cubicBezTo>
                  <a:cubicBezTo>
                    <a:pt x="64572" y="2973"/>
                    <a:pt x="58763" y="-8"/>
                    <a:pt x="52571" y="-180"/>
                  </a:cubicBezTo>
                  <a:lnTo>
                    <a:pt x="41522" y="-180"/>
                  </a:lnTo>
                  <a:lnTo>
                    <a:pt x="17042" y="-180"/>
                  </a:lnTo>
                  <a:cubicBezTo>
                    <a:pt x="15043" y="-161"/>
                    <a:pt x="13138" y="163"/>
                    <a:pt x="11234" y="772"/>
                  </a:cubicBezTo>
                  <a:cubicBezTo>
                    <a:pt x="9520" y="1334"/>
                    <a:pt x="7899" y="2106"/>
                    <a:pt x="6376" y="3059"/>
                  </a:cubicBezTo>
                  <a:cubicBezTo>
                    <a:pt x="755" y="6268"/>
                    <a:pt x="-2768" y="12069"/>
                    <a:pt x="-3149" y="18489"/>
                  </a:cubicBezTo>
                  <a:cubicBezTo>
                    <a:pt x="-3245" y="19318"/>
                    <a:pt x="-3245" y="20137"/>
                    <a:pt x="-3149" y="20966"/>
                  </a:cubicBezTo>
                  <a:lnTo>
                    <a:pt x="-3149" y="22490"/>
                  </a:lnTo>
                  <a:cubicBezTo>
                    <a:pt x="-3149" y="23442"/>
                    <a:pt x="-3149" y="24299"/>
                    <a:pt x="-3149" y="25252"/>
                  </a:cubicBezTo>
                  <a:cubicBezTo>
                    <a:pt x="-3149" y="32205"/>
                    <a:pt x="-3149" y="39158"/>
                    <a:pt x="-3149" y="46111"/>
                  </a:cubicBezTo>
                  <a:lnTo>
                    <a:pt x="-3149" y="56303"/>
                  </a:lnTo>
                  <a:cubicBezTo>
                    <a:pt x="-3149" y="61733"/>
                    <a:pt x="-3149" y="67162"/>
                    <a:pt x="-3149" y="72496"/>
                  </a:cubicBezTo>
                  <a:cubicBezTo>
                    <a:pt x="-3149" y="73163"/>
                    <a:pt x="-3149" y="73829"/>
                    <a:pt x="-3149" y="74496"/>
                  </a:cubicBezTo>
                  <a:cubicBezTo>
                    <a:pt x="-2294" y="77049"/>
                    <a:pt x="88" y="78811"/>
                    <a:pt x="2755" y="78973"/>
                  </a:cubicBezTo>
                  <a:cubicBezTo>
                    <a:pt x="3899" y="79059"/>
                    <a:pt x="5136" y="78897"/>
                    <a:pt x="6185" y="78497"/>
                  </a:cubicBezTo>
                  <a:cubicBezTo>
                    <a:pt x="7327" y="78020"/>
                    <a:pt x="8280" y="77268"/>
                    <a:pt x="9043" y="76306"/>
                  </a:cubicBezTo>
                  <a:cubicBezTo>
                    <a:pt x="9613" y="75468"/>
                    <a:pt x="10089" y="74534"/>
                    <a:pt x="10280" y="73543"/>
                  </a:cubicBezTo>
                  <a:lnTo>
                    <a:pt x="10280" y="71638"/>
                  </a:lnTo>
                  <a:lnTo>
                    <a:pt x="10280" y="26966"/>
                  </a:lnTo>
                  <a:cubicBezTo>
                    <a:pt x="10280" y="26185"/>
                    <a:pt x="10757" y="25499"/>
                    <a:pt x="11520" y="25252"/>
                  </a:cubicBezTo>
                  <a:lnTo>
                    <a:pt x="12089" y="25252"/>
                  </a:lnTo>
                  <a:cubicBezTo>
                    <a:pt x="12471" y="25109"/>
                    <a:pt x="12947" y="25109"/>
                    <a:pt x="13329" y="25252"/>
                  </a:cubicBezTo>
                  <a:cubicBezTo>
                    <a:pt x="13710" y="25595"/>
                    <a:pt x="13996" y="26071"/>
                    <a:pt x="13996" y="26585"/>
                  </a:cubicBezTo>
                  <a:lnTo>
                    <a:pt x="13996" y="154792"/>
                  </a:lnTo>
                  <a:cubicBezTo>
                    <a:pt x="13996" y="155049"/>
                    <a:pt x="13996" y="155306"/>
                    <a:pt x="13996" y="155554"/>
                  </a:cubicBezTo>
                  <a:cubicBezTo>
                    <a:pt x="13996" y="156059"/>
                    <a:pt x="13996" y="156573"/>
                    <a:pt x="13996" y="157078"/>
                  </a:cubicBezTo>
                  <a:cubicBezTo>
                    <a:pt x="15519" y="160402"/>
                    <a:pt x="18759" y="162583"/>
                    <a:pt x="22377" y="162697"/>
                  </a:cubicBezTo>
                  <a:cubicBezTo>
                    <a:pt x="25521" y="162831"/>
                    <a:pt x="28570" y="161364"/>
                    <a:pt x="30474" y="158792"/>
                  </a:cubicBezTo>
                  <a:cubicBezTo>
                    <a:pt x="31330" y="157469"/>
                    <a:pt x="31807" y="155963"/>
                    <a:pt x="31997" y="154411"/>
                  </a:cubicBezTo>
                  <a:lnTo>
                    <a:pt x="31997" y="125836"/>
                  </a:lnTo>
                  <a:lnTo>
                    <a:pt x="31997" y="125836"/>
                  </a:lnTo>
                  <a:lnTo>
                    <a:pt x="31997" y="80116"/>
                  </a:lnTo>
                  <a:cubicBezTo>
                    <a:pt x="31997" y="79068"/>
                    <a:pt x="32855" y="78211"/>
                    <a:pt x="33902" y="78211"/>
                  </a:cubicBezTo>
                  <a:cubicBezTo>
                    <a:pt x="34951" y="78211"/>
                    <a:pt x="35806" y="79068"/>
                    <a:pt x="35806" y="80116"/>
                  </a:cubicBezTo>
                  <a:lnTo>
                    <a:pt x="35806" y="156316"/>
                  </a:lnTo>
                  <a:cubicBezTo>
                    <a:pt x="36283" y="158478"/>
                    <a:pt x="37618" y="160364"/>
                    <a:pt x="39523" y="161554"/>
                  </a:cubicBezTo>
                  <a:cubicBezTo>
                    <a:pt x="42571" y="163669"/>
                    <a:pt x="46476" y="163859"/>
                    <a:pt x="49715" y="162031"/>
                  </a:cubicBezTo>
                  <a:lnTo>
                    <a:pt x="50952" y="161364"/>
                  </a:lnTo>
                  <a:lnTo>
                    <a:pt x="50952" y="161364"/>
                  </a:lnTo>
                  <a:cubicBezTo>
                    <a:pt x="52761" y="159964"/>
                    <a:pt x="53905" y="157906"/>
                    <a:pt x="54191" y="155649"/>
                  </a:cubicBezTo>
                  <a:lnTo>
                    <a:pt x="54191" y="27443"/>
                  </a:lnTo>
                  <a:cubicBezTo>
                    <a:pt x="54191" y="26442"/>
                    <a:pt x="55047" y="25633"/>
                    <a:pt x="56001" y="25633"/>
                  </a:cubicBezTo>
                  <a:cubicBezTo>
                    <a:pt x="57049" y="25633"/>
                    <a:pt x="57810" y="26433"/>
                    <a:pt x="57905" y="27443"/>
                  </a:cubicBezTo>
                  <a:lnTo>
                    <a:pt x="57905" y="73829"/>
                  </a:lnTo>
                  <a:cubicBezTo>
                    <a:pt x="57905" y="73829"/>
                    <a:pt x="57905" y="73829"/>
                    <a:pt x="57905" y="74401"/>
                  </a:cubicBezTo>
                  <a:cubicBezTo>
                    <a:pt x="58573" y="77630"/>
                    <a:pt x="61621" y="79811"/>
                    <a:pt x="64858" y="79449"/>
                  </a:cubicBezTo>
                  <a:cubicBezTo>
                    <a:pt x="65907" y="79440"/>
                    <a:pt x="66953" y="79220"/>
                    <a:pt x="67907" y="78782"/>
                  </a:cubicBezTo>
                  <a:cubicBezTo>
                    <a:pt x="68860" y="78230"/>
                    <a:pt x="69716" y="77449"/>
                    <a:pt x="70383" y="76496"/>
                  </a:cubicBezTo>
                  <a:cubicBezTo>
                    <a:pt x="71146" y="75096"/>
                    <a:pt x="71525" y="73524"/>
                    <a:pt x="71525" y="71924"/>
                  </a:cubicBezTo>
                  <a:lnTo>
                    <a:pt x="71525" y="22013"/>
                  </a:lnTo>
                </a:path>
              </a:pathLst>
            </a:custGeom>
            <a:solidFill>
              <a:srgbClr val="669940"/>
            </a:solidFill>
            <a:ln w="9525" cap="flat">
              <a:noFill/>
              <a:prstDash val="solid"/>
              <a:miter/>
            </a:ln>
          </p:spPr>
          <p:txBody>
            <a:bodyPr rtlCol="0" anchor="ctr"/>
            <a:lstStyle/>
            <a:p>
              <a:endParaRPr lang="en-US"/>
            </a:p>
          </p:txBody>
        </p:sp>
        <p:sp>
          <p:nvSpPr>
            <p:cNvPr id="660" name="Freeform: Shape 659">
              <a:extLst>
                <a:ext uri="{FF2B5EF4-FFF2-40B4-BE49-F238E27FC236}">
                  <a16:creationId xmlns:a16="http://schemas.microsoft.com/office/drawing/2014/main" id="{8845F490-248A-4161-B4B2-C41DEFCCB572}"/>
                </a:ext>
              </a:extLst>
            </p:cNvPr>
            <p:cNvSpPr/>
            <p:nvPr/>
          </p:nvSpPr>
          <p:spPr>
            <a:xfrm>
              <a:off x="9279828" y="4974314"/>
              <a:ext cx="45986" cy="46652"/>
            </a:xfrm>
            <a:custGeom>
              <a:avLst/>
              <a:gdLst>
                <a:gd name="connsiteX0" fmla="*/ 3163 w 32206"/>
                <a:gd name="connsiteY0" fmla="*/ 29158 h 32672"/>
                <a:gd name="connsiteX1" fmla="*/ 12688 w 32206"/>
                <a:gd name="connsiteY1" fmla="*/ 32492 h 32672"/>
                <a:gd name="connsiteX2" fmla="*/ 26975 w 32206"/>
                <a:gd name="connsiteY2" fmla="*/ 24300 h 32672"/>
                <a:gd name="connsiteX3" fmla="*/ 26975 w 32206"/>
                <a:gd name="connsiteY3" fmla="*/ 24300 h 32672"/>
                <a:gd name="connsiteX4" fmla="*/ 26975 w 32206"/>
                <a:gd name="connsiteY4" fmla="*/ 24300 h 32672"/>
                <a:gd name="connsiteX5" fmla="*/ 25452 w 32206"/>
                <a:gd name="connsiteY5" fmla="*/ 6298 h 32672"/>
                <a:gd name="connsiteX6" fmla="*/ 13260 w 32206"/>
                <a:gd name="connsiteY6" fmla="*/ -179 h 32672"/>
                <a:gd name="connsiteX7" fmla="*/ -3218 w 32206"/>
                <a:gd name="connsiteY7" fmla="*/ 15918 h 32672"/>
                <a:gd name="connsiteX8" fmla="*/ -3218 w 32206"/>
                <a:gd name="connsiteY8" fmla="*/ 16014 h 32672"/>
                <a:gd name="connsiteX9" fmla="*/ 3258 w 32206"/>
                <a:gd name="connsiteY9" fmla="*/ 29063 h 32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206" h="32672">
                  <a:moveTo>
                    <a:pt x="3163" y="29158"/>
                  </a:moveTo>
                  <a:cubicBezTo>
                    <a:pt x="5925" y="31282"/>
                    <a:pt x="9260" y="32454"/>
                    <a:pt x="12688" y="32492"/>
                  </a:cubicBezTo>
                  <a:cubicBezTo>
                    <a:pt x="18594" y="32549"/>
                    <a:pt x="24022" y="29415"/>
                    <a:pt x="26975" y="24300"/>
                  </a:cubicBezTo>
                  <a:lnTo>
                    <a:pt x="26975" y="24300"/>
                  </a:lnTo>
                  <a:lnTo>
                    <a:pt x="26975" y="24300"/>
                  </a:lnTo>
                  <a:cubicBezTo>
                    <a:pt x="30119" y="18538"/>
                    <a:pt x="29547" y="11451"/>
                    <a:pt x="25452" y="6298"/>
                  </a:cubicBezTo>
                  <a:cubicBezTo>
                    <a:pt x="22594" y="2393"/>
                    <a:pt x="18118" y="12"/>
                    <a:pt x="13260" y="-179"/>
                  </a:cubicBezTo>
                  <a:cubicBezTo>
                    <a:pt x="4307" y="-284"/>
                    <a:pt x="-3123" y="6917"/>
                    <a:pt x="-3218" y="15918"/>
                  </a:cubicBezTo>
                  <a:cubicBezTo>
                    <a:pt x="-3218" y="15947"/>
                    <a:pt x="-3218" y="15985"/>
                    <a:pt x="-3218" y="16014"/>
                  </a:cubicBezTo>
                  <a:cubicBezTo>
                    <a:pt x="-3313" y="21148"/>
                    <a:pt x="-837" y="26006"/>
                    <a:pt x="3258" y="29063"/>
                  </a:cubicBezTo>
                </a:path>
              </a:pathLst>
            </a:custGeom>
            <a:solidFill>
              <a:srgbClr val="669940"/>
            </a:solidFill>
            <a:ln w="9525" cap="flat">
              <a:noFill/>
              <a:prstDash val="solid"/>
              <a:miter/>
            </a:ln>
          </p:spPr>
          <p:txBody>
            <a:bodyPr rtlCol="0" anchor="ctr"/>
            <a:lstStyle/>
            <a:p>
              <a:endParaRPr lang="en-US"/>
            </a:p>
          </p:txBody>
        </p:sp>
        <p:sp>
          <p:nvSpPr>
            <p:cNvPr id="661" name="Freeform: Shape 660">
              <a:extLst>
                <a:ext uri="{FF2B5EF4-FFF2-40B4-BE49-F238E27FC236}">
                  <a16:creationId xmlns:a16="http://schemas.microsoft.com/office/drawing/2014/main" id="{DCE23CF3-FEBD-495C-9280-42A3866E64E5}"/>
                </a:ext>
              </a:extLst>
            </p:cNvPr>
            <p:cNvSpPr/>
            <p:nvPr/>
          </p:nvSpPr>
          <p:spPr>
            <a:xfrm>
              <a:off x="9469456" y="4933650"/>
              <a:ext cx="108362" cy="234285"/>
            </a:xfrm>
            <a:custGeom>
              <a:avLst/>
              <a:gdLst>
                <a:gd name="connsiteX0" fmla="*/ 72669 w 75890"/>
                <a:gd name="connsiteY0" fmla="*/ 21442 h 164079"/>
                <a:gd name="connsiteX1" fmla="*/ 72669 w 75890"/>
                <a:gd name="connsiteY1" fmla="*/ 20394 h 164079"/>
                <a:gd name="connsiteX2" fmla="*/ 70479 w 75890"/>
                <a:gd name="connsiteY2" fmla="*/ 11345 h 164079"/>
                <a:gd name="connsiteX3" fmla="*/ 68384 w 75890"/>
                <a:gd name="connsiteY3" fmla="*/ 7821 h 164079"/>
                <a:gd name="connsiteX4" fmla="*/ 52573 w 75890"/>
                <a:gd name="connsiteY4" fmla="*/ -180 h 164079"/>
                <a:gd name="connsiteX5" fmla="*/ 41522 w 75890"/>
                <a:gd name="connsiteY5" fmla="*/ -180 h 164079"/>
                <a:gd name="connsiteX6" fmla="*/ 19996 w 75890"/>
                <a:gd name="connsiteY6" fmla="*/ -180 h 164079"/>
                <a:gd name="connsiteX7" fmla="*/ 17045 w 75890"/>
                <a:gd name="connsiteY7" fmla="*/ -180 h 164079"/>
                <a:gd name="connsiteX8" fmla="*/ 11234 w 75890"/>
                <a:gd name="connsiteY8" fmla="*/ 772 h 164079"/>
                <a:gd name="connsiteX9" fmla="*/ 6376 w 75890"/>
                <a:gd name="connsiteY9" fmla="*/ 3058 h 164079"/>
                <a:gd name="connsiteX10" fmla="*/ -3149 w 75890"/>
                <a:gd name="connsiteY10" fmla="*/ 18489 h 164079"/>
                <a:gd name="connsiteX11" fmla="*/ -3149 w 75890"/>
                <a:gd name="connsiteY11" fmla="*/ 21061 h 164079"/>
                <a:gd name="connsiteX12" fmla="*/ -3149 w 75890"/>
                <a:gd name="connsiteY12" fmla="*/ 22585 h 164079"/>
                <a:gd name="connsiteX13" fmla="*/ -3149 w 75890"/>
                <a:gd name="connsiteY13" fmla="*/ 25252 h 164079"/>
                <a:gd name="connsiteX14" fmla="*/ -3149 w 75890"/>
                <a:gd name="connsiteY14" fmla="*/ 46207 h 164079"/>
                <a:gd name="connsiteX15" fmla="*/ -3149 w 75890"/>
                <a:gd name="connsiteY15" fmla="*/ 56399 h 164079"/>
                <a:gd name="connsiteX16" fmla="*/ -3149 w 75890"/>
                <a:gd name="connsiteY16" fmla="*/ 72591 h 164079"/>
                <a:gd name="connsiteX17" fmla="*/ -3149 w 75890"/>
                <a:gd name="connsiteY17" fmla="*/ 74496 h 164079"/>
                <a:gd name="connsiteX18" fmla="*/ 2757 w 75890"/>
                <a:gd name="connsiteY18" fmla="*/ 78973 h 164079"/>
                <a:gd name="connsiteX19" fmla="*/ 6185 w 75890"/>
                <a:gd name="connsiteY19" fmla="*/ 78973 h 164079"/>
                <a:gd name="connsiteX20" fmla="*/ 9043 w 75890"/>
                <a:gd name="connsiteY20" fmla="*/ 76687 h 164079"/>
                <a:gd name="connsiteX21" fmla="*/ 10280 w 75890"/>
                <a:gd name="connsiteY21" fmla="*/ 74020 h 164079"/>
                <a:gd name="connsiteX22" fmla="*/ 10280 w 75890"/>
                <a:gd name="connsiteY22" fmla="*/ 72114 h 164079"/>
                <a:gd name="connsiteX23" fmla="*/ 10280 w 75890"/>
                <a:gd name="connsiteY23" fmla="*/ 27442 h 164079"/>
                <a:gd name="connsiteX24" fmla="*/ 11520 w 75890"/>
                <a:gd name="connsiteY24" fmla="*/ 25728 h 164079"/>
                <a:gd name="connsiteX25" fmla="*/ 12092 w 75890"/>
                <a:gd name="connsiteY25" fmla="*/ 25728 h 164079"/>
                <a:gd name="connsiteX26" fmla="*/ 13424 w 75890"/>
                <a:gd name="connsiteY26" fmla="*/ 26299 h 164079"/>
                <a:gd name="connsiteX27" fmla="*/ 13996 w 75890"/>
                <a:gd name="connsiteY27" fmla="*/ 27633 h 164079"/>
                <a:gd name="connsiteX28" fmla="*/ 13996 w 75890"/>
                <a:gd name="connsiteY28" fmla="*/ 155744 h 164079"/>
                <a:gd name="connsiteX29" fmla="*/ 13996 w 75890"/>
                <a:gd name="connsiteY29" fmla="*/ 156506 h 164079"/>
                <a:gd name="connsiteX30" fmla="*/ 13996 w 75890"/>
                <a:gd name="connsiteY30" fmla="*/ 158030 h 164079"/>
                <a:gd name="connsiteX31" fmla="*/ 22377 w 75890"/>
                <a:gd name="connsiteY31" fmla="*/ 163650 h 164079"/>
                <a:gd name="connsiteX32" fmla="*/ 30474 w 75890"/>
                <a:gd name="connsiteY32" fmla="*/ 159840 h 164079"/>
                <a:gd name="connsiteX33" fmla="*/ 32093 w 75890"/>
                <a:gd name="connsiteY33" fmla="*/ 155363 h 164079"/>
                <a:gd name="connsiteX34" fmla="*/ 32093 w 75890"/>
                <a:gd name="connsiteY34" fmla="*/ 126788 h 164079"/>
                <a:gd name="connsiteX35" fmla="*/ 32093 w 75890"/>
                <a:gd name="connsiteY35" fmla="*/ 126788 h 164079"/>
                <a:gd name="connsiteX36" fmla="*/ 32093 w 75890"/>
                <a:gd name="connsiteY36" fmla="*/ 81068 h 164079"/>
                <a:gd name="connsiteX37" fmla="*/ 33523 w 75890"/>
                <a:gd name="connsiteY37" fmla="*/ 78792 h 164079"/>
                <a:gd name="connsiteX38" fmla="*/ 35809 w 75890"/>
                <a:gd name="connsiteY38" fmla="*/ 80220 h 164079"/>
                <a:gd name="connsiteX39" fmla="*/ 35809 w 75890"/>
                <a:gd name="connsiteY39" fmla="*/ 81068 h 164079"/>
                <a:gd name="connsiteX40" fmla="*/ 35809 w 75890"/>
                <a:gd name="connsiteY40" fmla="*/ 157268 h 164079"/>
                <a:gd name="connsiteX41" fmla="*/ 39523 w 75890"/>
                <a:gd name="connsiteY41" fmla="*/ 162507 h 164079"/>
                <a:gd name="connsiteX42" fmla="*/ 49810 w 75890"/>
                <a:gd name="connsiteY42" fmla="*/ 162507 h 164079"/>
                <a:gd name="connsiteX43" fmla="*/ 50952 w 75890"/>
                <a:gd name="connsiteY43" fmla="*/ 161745 h 164079"/>
                <a:gd name="connsiteX44" fmla="*/ 50952 w 75890"/>
                <a:gd name="connsiteY44" fmla="*/ 161745 h 164079"/>
                <a:gd name="connsiteX45" fmla="*/ 54191 w 75890"/>
                <a:gd name="connsiteY45" fmla="*/ 156030 h 164079"/>
                <a:gd name="connsiteX46" fmla="*/ 54191 w 75890"/>
                <a:gd name="connsiteY46" fmla="*/ 26966 h 164079"/>
                <a:gd name="connsiteX47" fmla="*/ 55905 w 75890"/>
                <a:gd name="connsiteY47" fmla="*/ 25061 h 164079"/>
                <a:gd name="connsiteX48" fmla="*/ 56001 w 75890"/>
                <a:gd name="connsiteY48" fmla="*/ 25061 h 164079"/>
                <a:gd name="connsiteX49" fmla="*/ 57905 w 75890"/>
                <a:gd name="connsiteY49" fmla="*/ 26966 h 164079"/>
                <a:gd name="connsiteX50" fmla="*/ 57905 w 75890"/>
                <a:gd name="connsiteY50" fmla="*/ 73353 h 164079"/>
                <a:gd name="connsiteX51" fmla="*/ 57905 w 75890"/>
                <a:gd name="connsiteY51" fmla="*/ 73924 h 164079"/>
                <a:gd name="connsiteX52" fmla="*/ 64861 w 75890"/>
                <a:gd name="connsiteY52" fmla="*/ 78973 h 164079"/>
                <a:gd name="connsiteX53" fmla="*/ 67907 w 75890"/>
                <a:gd name="connsiteY53" fmla="*/ 78211 h 164079"/>
                <a:gd name="connsiteX54" fmla="*/ 70383 w 75890"/>
                <a:gd name="connsiteY54" fmla="*/ 76020 h 164079"/>
                <a:gd name="connsiteX55" fmla="*/ 71528 w 75890"/>
                <a:gd name="connsiteY55" fmla="*/ 71448 h 164079"/>
                <a:gd name="connsiteX56" fmla="*/ 71528 w 75890"/>
                <a:gd name="connsiteY56" fmla="*/ 21442 h 164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5890" h="164079">
                  <a:moveTo>
                    <a:pt x="72669" y="21442"/>
                  </a:moveTo>
                  <a:lnTo>
                    <a:pt x="72669" y="20394"/>
                  </a:lnTo>
                  <a:cubicBezTo>
                    <a:pt x="72574" y="17251"/>
                    <a:pt x="71814" y="14164"/>
                    <a:pt x="70479" y="11345"/>
                  </a:cubicBezTo>
                  <a:cubicBezTo>
                    <a:pt x="69907" y="10116"/>
                    <a:pt x="69146" y="8935"/>
                    <a:pt x="68384" y="7821"/>
                  </a:cubicBezTo>
                  <a:cubicBezTo>
                    <a:pt x="64574" y="2887"/>
                    <a:pt x="58763" y="-66"/>
                    <a:pt x="52573" y="-180"/>
                  </a:cubicBezTo>
                  <a:lnTo>
                    <a:pt x="41522" y="-180"/>
                  </a:lnTo>
                  <a:cubicBezTo>
                    <a:pt x="34379" y="-180"/>
                    <a:pt x="27235" y="-180"/>
                    <a:pt x="19996" y="-180"/>
                  </a:cubicBezTo>
                  <a:lnTo>
                    <a:pt x="17045" y="-180"/>
                  </a:lnTo>
                  <a:cubicBezTo>
                    <a:pt x="15043" y="-104"/>
                    <a:pt x="13138" y="220"/>
                    <a:pt x="11234" y="772"/>
                  </a:cubicBezTo>
                  <a:cubicBezTo>
                    <a:pt x="9520" y="1334"/>
                    <a:pt x="7899" y="2106"/>
                    <a:pt x="6376" y="3058"/>
                  </a:cubicBezTo>
                  <a:cubicBezTo>
                    <a:pt x="755" y="6268"/>
                    <a:pt x="-2768" y="12069"/>
                    <a:pt x="-3149" y="18489"/>
                  </a:cubicBezTo>
                  <a:cubicBezTo>
                    <a:pt x="-3149" y="19346"/>
                    <a:pt x="-3149" y="20204"/>
                    <a:pt x="-3149" y="21061"/>
                  </a:cubicBezTo>
                  <a:lnTo>
                    <a:pt x="-3149" y="22585"/>
                  </a:lnTo>
                  <a:cubicBezTo>
                    <a:pt x="-3149" y="23470"/>
                    <a:pt x="-3149" y="24366"/>
                    <a:pt x="-3149" y="25252"/>
                  </a:cubicBezTo>
                  <a:cubicBezTo>
                    <a:pt x="-3149" y="32205"/>
                    <a:pt x="-3149" y="39254"/>
                    <a:pt x="-3149" y="46207"/>
                  </a:cubicBezTo>
                  <a:cubicBezTo>
                    <a:pt x="-3149" y="49636"/>
                    <a:pt x="-3149" y="52970"/>
                    <a:pt x="-3149" y="56399"/>
                  </a:cubicBezTo>
                  <a:cubicBezTo>
                    <a:pt x="-3149" y="61828"/>
                    <a:pt x="-3149" y="67162"/>
                    <a:pt x="-3149" y="72591"/>
                  </a:cubicBezTo>
                  <a:cubicBezTo>
                    <a:pt x="-3245" y="73220"/>
                    <a:pt x="-3245" y="73867"/>
                    <a:pt x="-3149" y="74496"/>
                  </a:cubicBezTo>
                  <a:cubicBezTo>
                    <a:pt x="-2291" y="77077"/>
                    <a:pt x="90" y="78868"/>
                    <a:pt x="2757" y="78973"/>
                  </a:cubicBezTo>
                  <a:cubicBezTo>
                    <a:pt x="3899" y="79258"/>
                    <a:pt x="5043" y="79258"/>
                    <a:pt x="6185" y="78973"/>
                  </a:cubicBezTo>
                  <a:cubicBezTo>
                    <a:pt x="7329" y="78525"/>
                    <a:pt x="8376" y="77725"/>
                    <a:pt x="9043" y="76687"/>
                  </a:cubicBezTo>
                  <a:cubicBezTo>
                    <a:pt x="9615" y="75886"/>
                    <a:pt x="10092" y="74982"/>
                    <a:pt x="10280" y="74020"/>
                  </a:cubicBezTo>
                  <a:lnTo>
                    <a:pt x="10280" y="72114"/>
                  </a:lnTo>
                  <a:lnTo>
                    <a:pt x="10280" y="27442"/>
                  </a:lnTo>
                  <a:cubicBezTo>
                    <a:pt x="10280" y="26652"/>
                    <a:pt x="10757" y="25947"/>
                    <a:pt x="11520" y="25728"/>
                  </a:cubicBezTo>
                  <a:lnTo>
                    <a:pt x="12092" y="25728"/>
                  </a:lnTo>
                  <a:cubicBezTo>
                    <a:pt x="12568" y="25709"/>
                    <a:pt x="13043" y="25918"/>
                    <a:pt x="13424" y="26299"/>
                  </a:cubicBezTo>
                  <a:cubicBezTo>
                    <a:pt x="13805" y="26633"/>
                    <a:pt x="13996" y="27118"/>
                    <a:pt x="13996" y="27633"/>
                  </a:cubicBezTo>
                  <a:lnTo>
                    <a:pt x="13996" y="155744"/>
                  </a:lnTo>
                  <a:cubicBezTo>
                    <a:pt x="14092" y="155992"/>
                    <a:pt x="14092" y="156259"/>
                    <a:pt x="13996" y="156506"/>
                  </a:cubicBezTo>
                  <a:cubicBezTo>
                    <a:pt x="13901" y="157011"/>
                    <a:pt x="13901" y="157525"/>
                    <a:pt x="13996" y="158030"/>
                  </a:cubicBezTo>
                  <a:cubicBezTo>
                    <a:pt x="15329" y="161487"/>
                    <a:pt x="18663" y="163736"/>
                    <a:pt x="22377" y="163650"/>
                  </a:cubicBezTo>
                  <a:cubicBezTo>
                    <a:pt x="25521" y="163802"/>
                    <a:pt x="28570" y="162373"/>
                    <a:pt x="30474" y="159840"/>
                  </a:cubicBezTo>
                  <a:cubicBezTo>
                    <a:pt x="31332" y="158468"/>
                    <a:pt x="31807" y="156944"/>
                    <a:pt x="32093" y="155363"/>
                  </a:cubicBezTo>
                  <a:lnTo>
                    <a:pt x="32093" y="126788"/>
                  </a:lnTo>
                  <a:lnTo>
                    <a:pt x="32093" y="126788"/>
                  </a:lnTo>
                  <a:lnTo>
                    <a:pt x="32093" y="81068"/>
                  </a:lnTo>
                  <a:cubicBezTo>
                    <a:pt x="31902" y="80040"/>
                    <a:pt x="32474" y="79020"/>
                    <a:pt x="33523" y="78792"/>
                  </a:cubicBezTo>
                  <a:cubicBezTo>
                    <a:pt x="34569" y="78554"/>
                    <a:pt x="35618" y="79192"/>
                    <a:pt x="35809" y="80220"/>
                  </a:cubicBezTo>
                  <a:cubicBezTo>
                    <a:pt x="35904" y="80496"/>
                    <a:pt x="35904" y="80792"/>
                    <a:pt x="35809" y="81068"/>
                  </a:cubicBezTo>
                  <a:lnTo>
                    <a:pt x="35809" y="157268"/>
                  </a:lnTo>
                  <a:cubicBezTo>
                    <a:pt x="36381" y="159392"/>
                    <a:pt x="37713" y="161240"/>
                    <a:pt x="39523" y="162507"/>
                  </a:cubicBezTo>
                  <a:cubicBezTo>
                    <a:pt x="42667" y="164364"/>
                    <a:pt x="46666" y="164364"/>
                    <a:pt x="49810" y="162507"/>
                  </a:cubicBezTo>
                  <a:lnTo>
                    <a:pt x="50952" y="161745"/>
                  </a:lnTo>
                  <a:lnTo>
                    <a:pt x="50952" y="161745"/>
                  </a:lnTo>
                  <a:cubicBezTo>
                    <a:pt x="52764" y="160335"/>
                    <a:pt x="53905" y="158287"/>
                    <a:pt x="54191" y="156030"/>
                  </a:cubicBezTo>
                  <a:lnTo>
                    <a:pt x="54191" y="26966"/>
                  </a:lnTo>
                  <a:cubicBezTo>
                    <a:pt x="54096" y="25966"/>
                    <a:pt x="54859" y="25118"/>
                    <a:pt x="55905" y="25061"/>
                  </a:cubicBezTo>
                  <a:cubicBezTo>
                    <a:pt x="55905" y="25061"/>
                    <a:pt x="56001" y="25061"/>
                    <a:pt x="56001" y="25061"/>
                  </a:cubicBezTo>
                  <a:cubicBezTo>
                    <a:pt x="57049" y="25061"/>
                    <a:pt x="57905" y="25918"/>
                    <a:pt x="57905" y="26966"/>
                  </a:cubicBezTo>
                  <a:lnTo>
                    <a:pt x="57905" y="73353"/>
                  </a:lnTo>
                  <a:cubicBezTo>
                    <a:pt x="57905" y="73353"/>
                    <a:pt x="57905" y="73353"/>
                    <a:pt x="57905" y="73924"/>
                  </a:cubicBezTo>
                  <a:cubicBezTo>
                    <a:pt x="58668" y="77096"/>
                    <a:pt x="61621" y="79249"/>
                    <a:pt x="64861" y="78973"/>
                  </a:cubicBezTo>
                  <a:cubicBezTo>
                    <a:pt x="65907" y="78982"/>
                    <a:pt x="66956" y="78716"/>
                    <a:pt x="67907" y="78211"/>
                  </a:cubicBezTo>
                  <a:cubicBezTo>
                    <a:pt x="68956" y="77754"/>
                    <a:pt x="69811" y="76982"/>
                    <a:pt x="70383" y="76020"/>
                  </a:cubicBezTo>
                  <a:cubicBezTo>
                    <a:pt x="71146" y="74629"/>
                    <a:pt x="71623" y="73048"/>
                    <a:pt x="71528" y="71448"/>
                  </a:cubicBezTo>
                  <a:lnTo>
                    <a:pt x="71528" y="21442"/>
                  </a:lnTo>
                </a:path>
              </a:pathLst>
            </a:custGeom>
            <a:solidFill>
              <a:srgbClr val="669940"/>
            </a:solidFill>
            <a:ln w="9525" cap="flat">
              <a:noFill/>
              <a:prstDash val="solid"/>
              <a:miter/>
            </a:ln>
          </p:spPr>
          <p:txBody>
            <a:bodyPr rtlCol="0" anchor="ctr"/>
            <a:lstStyle/>
            <a:p>
              <a:endParaRPr lang="en-US"/>
            </a:p>
          </p:txBody>
        </p:sp>
        <p:sp>
          <p:nvSpPr>
            <p:cNvPr id="662" name="Freeform: Shape 661">
              <a:extLst>
                <a:ext uri="{FF2B5EF4-FFF2-40B4-BE49-F238E27FC236}">
                  <a16:creationId xmlns:a16="http://schemas.microsoft.com/office/drawing/2014/main" id="{52FD5768-3668-4C24-AAD9-AAAA138BF5A5}"/>
                </a:ext>
              </a:extLst>
            </p:cNvPr>
            <p:cNvSpPr/>
            <p:nvPr/>
          </p:nvSpPr>
          <p:spPr>
            <a:xfrm>
              <a:off x="9500155" y="4880608"/>
              <a:ext cx="46766" cy="46222"/>
            </a:xfrm>
            <a:custGeom>
              <a:avLst/>
              <a:gdLst>
                <a:gd name="connsiteX0" fmla="*/ 3354 w 32752"/>
                <a:gd name="connsiteY0" fmla="*/ 28871 h 32371"/>
                <a:gd name="connsiteX1" fmla="*/ 26406 w 32752"/>
                <a:gd name="connsiteY1" fmla="*/ 25633 h 32371"/>
                <a:gd name="connsiteX2" fmla="*/ 27452 w 32752"/>
                <a:gd name="connsiteY2" fmla="*/ 24109 h 32371"/>
                <a:gd name="connsiteX3" fmla="*/ 27452 w 32752"/>
                <a:gd name="connsiteY3" fmla="*/ 24109 h 32371"/>
                <a:gd name="connsiteX4" fmla="*/ 25929 w 32752"/>
                <a:gd name="connsiteY4" fmla="*/ 6107 h 32371"/>
                <a:gd name="connsiteX5" fmla="*/ 13260 w 32752"/>
                <a:gd name="connsiteY5" fmla="*/ -180 h 32371"/>
                <a:gd name="connsiteX6" fmla="*/ -2169 w 32752"/>
                <a:gd name="connsiteY6" fmla="*/ 10488 h 32371"/>
                <a:gd name="connsiteX7" fmla="*/ -3218 w 32752"/>
                <a:gd name="connsiteY7" fmla="*/ 16108 h 32371"/>
                <a:gd name="connsiteX8" fmla="*/ 3258 w 32752"/>
                <a:gd name="connsiteY8" fmla="*/ 29062 h 32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752" h="32371">
                  <a:moveTo>
                    <a:pt x="3354" y="28871"/>
                  </a:moveTo>
                  <a:cubicBezTo>
                    <a:pt x="10593" y="34348"/>
                    <a:pt x="20976" y="32901"/>
                    <a:pt x="26406" y="25633"/>
                  </a:cubicBezTo>
                  <a:cubicBezTo>
                    <a:pt x="26787" y="25147"/>
                    <a:pt x="27166" y="24633"/>
                    <a:pt x="27452" y="24109"/>
                  </a:cubicBezTo>
                  <a:lnTo>
                    <a:pt x="27452" y="24109"/>
                  </a:lnTo>
                  <a:cubicBezTo>
                    <a:pt x="30691" y="18375"/>
                    <a:pt x="30119" y="11212"/>
                    <a:pt x="25929" y="6107"/>
                  </a:cubicBezTo>
                  <a:cubicBezTo>
                    <a:pt x="22880" y="2154"/>
                    <a:pt x="18213" y="-161"/>
                    <a:pt x="13260" y="-180"/>
                  </a:cubicBezTo>
                  <a:cubicBezTo>
                    <a:pt x="6402" y="-132"/>
                    <a:pt x="307" y="4097"/>
                    <a:pt x="-2169" y="10488"/>
                  </a:cubicBezTo>
                  <a:cubicBezTo>
                    <a:pt x="-2837" y="12279"/>
                    <a:pt x="-3218" y="14184"/>
                    <a:pt x="-3218" y="16108"/>
                  </a:cubicBezTo>
                  <a:cubicBezTo>
                    <a:pt x="-3313" y="21223"/>
                    <a:pt x="-837" y="26042"/>
                    <a:pt x="3258" y="29062"/>
                  </a:cubicBezTo>
                </a:path>
              </a:pathLst>
            </a:custGeom>
            <a:solidFill>
              <a:srgbClr val="669940"/>
            </a:solidFill>
            <a:ln w="9525" cap="flat">
              <a:noFill/>
              <a:prstDash val="solid"/>
              <a:miter/>
            </a:ln>
          </p:spPr>
          <p:txBody>
            <a:bodyPr rtlCol="0" anchor="ctr"/>
            <a:lstStyle/>
            <a:p>
              <a:endParaRPr lang="en-US"/>
            </a:p>
          </p:txBody>
        </p:sp>
        <p:sp>
          <p:nvSpPr>
            <p:cNvPr id="663" name="Freeform: Shape 662">
              <a:extLst>
                <a:ext uri="{FF2B5EF4-FFF2-40B4-BE49-F238E27FC236}">
                  <a16:creationId xmlns:a16="http://schemas.microsoft.com/office/drawing/2014/main" id="{0A9EB44C-90BF-4ADB-AE34-D512659F6341}"/>
                </a:ext>
              </a:extLst>
            </p:cNvPr>
            <p:cNvSpPr/>
            <p:nvPr/>
          </p:nvSpPr>
          <p:spPr>
            <a:xfrm>
              <a:off x="9750445" y="4847558"/>
              <a:ext cx="108362" cy="234204"/>
            </a:xfrm>
            <a:custGeom>
              <a:avLst/>
              <a:gdLst>
                <a:gd name="connsiteX0" fmla="*/ 72670 w 75890"/>
                <a:gd name="connsiteY0" fmla="*/ 21918 h 164022"/>
                <a:gd name="connsiteX1" fmla="*/ 72670 w 75890"/>
                <a:gd name="connsiteY1" fmla="*/ 20870 h 164022"/>
                <a:gd name="connsiteX2" fmla="*/ 70479 w 75890"/>
                <a:gd name="connsiteY2" fmla="*/ 11345 h 164022"/>
                <a:gd name="connsiteX3" fmla="*/ 68382 w 75890"/>
                <a:gd name="connsiteY3" fmla="*/ 7821 h 164022"/>
                <a:gd name="connsiteX4" fmla="*/ 52571 w 75890"/>
                <a:gd name="connsiteY4" fmla="*/ -180 h 164022"/>
                <a:gd name="connsiteX5" fmla="*/ 41523 w 75890"/>
                <a:gd name="connsiteY5" fmla="*/ -180 h 164022"/>
                <a:gd name="connsiteX6" fmla="*/ 19996 w 75890"/>
                <a:gd name="connsiteY6" fmla="*/ -180 h 164022"/>
                <a:gd name="connsiteX7" fmla="*/ 17043 w 75890"/>
                <a:gd name="connsiteY7" fmla="*/ -180 h 164022"/>
                <a:gd name="connsiteX8" fmla="*/ 11232 w 75890"/>
                <a:gd name="connsiteY8" fmla="*/ 773 h 164022"/>
                <a:gd name="connsiteX9" fmla="*/ 6374 w 75890"/>
                <a:gd name="connsiteY9" fmla="*/ 3059 h 164022"/>
                <a:gd name="connsiteX10" fmla="*/ -3151 w 75890"/>
                <a:gd name="connsiteY10" fmla="*/ 18489 h 164022"/>
                <a:gd name="connsiteX11" fmla="*/ -3151 w 75890"/>
                <a:gd name="connsiteY11" fmla="*/ 22585 h 164022"/>
                <a:gd name="connsiteX12" fmla="*/ -3151 w 75890"/>
                <a:gd name="connsiteY12" fmla="*/ 25252 h 164022"/>
                <a:gd name="connsiteX13" fmla="*/ -3151 w 75890"/>
                <a:gd name="connsiteY13" fmla="*/ 46207 h 164022"/>
                <a:gd name="connsiteX14" fmla="*/ -3151 w 75890"/>
                <a:gd name="connsiteY14" fmla="*/ 56399 h 164022"/>
                <a:gd name="connsiteX15" fmla="*/ -3151 w 75890"/>
                <a:gd name="connsiteY15" fmla="*/ 72591 h 164022"/>
                <a:gd name="connsiteX16" fmla="*/ -3151 w 75890"/>
                <a:gd name="connsiteY16" fmla="*/ 74496 h 164022"/>
                <a:gd name="connsiteX17" fmla="*/ 2756 w 75890"/>
                <a:gd name="connsiteY17" fmla="*/ 78973 h 164022"/>
                <a:gd name="connsiteX18" fmla="*/ 6186 w 75890"/>
                <a:gd name="connsiteY18" fmla="*/ 78973 h 164022"/>
                <a:gd name="connsiteX19" fmla="*/ 9041 w 75890"/>
                <a:gd name="connsiteY19" fmla="*/ 76687 h 164022"/>
                <a:gd name="connsiteX20" fmla="*/ 10281 w 75890"/>
                <a:gd name="connsiteY20" fmla="*/ 74020 h 164022"/>
                <a:gd name="connsiteX21" fmla="*/ 10281 w 75890"/>
                <a:gd name="connsiteY21" fmla="*/ 72115 h 164022"/>
                <a:gd name="connsiteX22" fmla="*/ 10281 w 75890"/>
                <a:gd name="connsiteY22" fmla="*/ 27443 h 164022"/>
                <a:gd name="connsiteX23" fmla="*/ 11518 w 75890"/>
                <a:gd name="connsiteY23" fmla="*/ 25633 h 164022"/>
                <a:gd name="connsiteX24" fmla="*/ 12090 w 75890"/>
                <a:gd name="connsiteY24" fmla="*/ 25633 h 164022"/>
                <a:gd name="connsiteX25" fmla="*/ 13329 w 75890"/>
                <a:gd name="connsiteY25" fmla="*/ 25633 h 164022"/>
                <a:gd name="connsiteX26" fmla="*/ 13994 w 75890"/>
                <a:gd name="connsiteY26" fmla="*/ 27061 h 164022"/>
                <a:gd name="connsiteX27" fmla="*/ 13994 w 75890"/>
                <a:gd name="connsiteY27" fmla="*/ 155268 h 164022"/>
                <a:gd name="connsiteX28" fmla="*/ 13994 w 75890"/>
                <a:gd name="connsiteY28" fmla="*/ 156030 h 164022"/>
                <a:gd name="connsiteX29" fmla="*/ 14471 w 75890"/>
                <a:gd name="connsiteY29" fmla="*/ 157554 h 164022"/>
                <a:gd name="connsiteX30" fmla="*/ 26949 w 75890"/>
                <a:gd name="connsiteY30" fmla="*/ 162545 h 164022"/>
                <a:gd name="connsiteX31" fmla="*/ 30949 w 75890"/>
                <a:gd name="connsiteY31" fmla="*/ 159364 h 164022"/>
                <a:gd name="connsiteX32" fmla="*/ 32568 w 75890"/>
                <a:gd name="connsiteY32" fmla="*/ 154887 h 164022"/>
                <a:gd name="connsiteX33" fmla="*/ 32568 w 75890"/>
                <a:gd name="connsiteY33" fmla="*/ 126312 h 164022"/>
                <a:gd name="connsiteX34" fmla="*/ 32568 w 75890"/>
                <a:gd name="connsiteY34" fmla="*/ 126312 h 164022"/>
                <a:gd name="connsiteX35" fmla="*/ 32568 w 75890"/>
                <a:gd name="connsiteY35" fmla="*/ 80592 h 164022"/>
                <a:gd name="connsiteX36" fmla="*/ 34284 w 75890"/>
                <a:gd name="connsiteY36" fmla="*/ 78687 h 164022"/>
                <a:gd name="connsiteX37" fmla="*/ 34379 w 75890"/>
                <a:gd name="connsiteY37" fmla="*/ 78687 h 164022"/>
                <a:gd name="connsiteX38" fmla="*/ 36284 w 75890"/>
                <a:gd name="connsiteY38" fmla="*/ 80592 h 164022"/>
                <a:gd name="connsiteX39" fmla="*/ 36284 w 75890"/>
                <a:gd name="connsiteY39" fmla="*/ 156792 h 164022"/>
                <a:gd name="connsiteX40" fmla="*/ 39997 w 75890"/>
                <a:gd name="connsiteY40" fmla="*/ 162031 h 164022"/>
                <a:gd name="connsiteX41" fmla="*/ 50285 w 75890"/>
                <a:gd name="connsiteY41" fmla="*/ 162603 h 164022"/>
                <a:gd name="connsiteX42" fmla="*/ 51429 w 75890"/>
                <a:gd name="connsiteY42" fmla="*/ 161840 h 164022"/>
                <a:gd name="connsiteX43" fmla="*/ 51429 w 75890"/>
                <a:gd name="connsiteY43" fmla="*/ 161840 h 164022"/>
                <a:gd name="connsiteX44" fmla="*/ 54666 w 75890"/>
                <a:gd name="connsiteY44" fmla="*/ 156220 h 164022"/>
                <a:gd name="connsiteX45" fmla="*/ 54666 w 75890"/>
                <a:gd name="connsiteY45" fmla="*/ 27347 h 164022"/>
                <a:gd name="connsiteX46" fmla="*/ 56380 w 75890"/>
                <a:gd name="connsiteY46" fmla="*/ 25442 h 164022"/>
                <a:gd name="connsiteX47" fmla="*/ 56476 w 75890"/>
                <a:gd name="connsiteY47" fmla="*/ 25442 h 164022"/>
                <a:gd name="connsiteX48" fmla="*/ 58382 w 75890"/>
                <a:gd name="connsiteY48" fmla="*/ 27347 h 164022"/>
                <a:gd name="connsiteX49" fmla="*/ 58382 w 75890"/>
                <a:gd name="connsiteY49" fmla="*/ 74210 h 164022"/>
                <a:gd name="connsiteX50" fmla="*/ 65335 w 75890"/>
                <a:gd name="connsiteY50" fmla="*/ 79354 h 164022"/>
                <a:gd name="connsiteX51" fmla="*/ 68382 w 75890"/>
                <a:gd name="connsiteY51" fmla="*/ 78592 h 164022"/>
                <a:gd name="connsiteX52" fmla="*/ 70858 w 75890"/>
                <a:gd name="connsiteY52" fmla="*/ 76401 h 164022"/>
                <a:gd name="connsiteX53" fmla="*/ 72003 w 75890"/>
                <a:gd name="connsiteY53" fmla="*/ 71734 h 164022"/>
                <a:gd name="connsiteX54" fmla="*/ 72003 w 75890"/>
                <a:gd name="connsiteY54" fmla="*/ 21918 h 164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75890" h="164022">
                  <a:moveTo>
                    <a:pt x="72670" y="21918"/>
                  </a:moveTo>
                  <a:lnTo>
                    <a:pt x="72670" y="20870"/>
                  </a:lnTo>
                  <a:cubicBezTo>
                    <a:pt x="72670" y="17575"/>
                    <a:pt x="71907" y="14317"/>
                    <a:pt x="70479" y="11345"/>
                  </a:cubicBezTo>
                  <a:cubicBezTo>
                    <a:pt x="69907" y="10116"/>
                    <a:pt x="69145" y="8936"/>
                    <a:pt x="68382" y="7821"/>
                  </a:cubicBezTo>
                  <a:cubicBezTo>
                    <a:pt x="64573" y="2887"/>
                    <a:pt x="58761" y="-65"/>
                    <a:pt x="52571" y="-180"/>
                  </a:cubicBezTo>
                  <a:lnTo>
                    <a:pt x="41523" y="-180"/>
                  </a:lnTo>
                  <a:cubicBezTo>
                    <a:pt x="34379" y="-180"/>
                    <a:pt x="27235" y="-180"/>
                    <a:pt x="19996" y="-180"/>
                  </a:cubicBezTo>
                  <a:lnTo>
                    <a:pt x="17043" y="-180"/>
                  </a:lnTo>
                  <a:cubicBezTo>
                    <a:pt x="15043" y="-113"/>
                    <a:pt x="13139" y="211"/>
                    <a:pt x="11232" y="773"/>
                  </a:cubicBezTo>
                  <a:cubicBezTo>
                    <a:pt x="9518" y="1334"/>
                    <a:pt x="7899" y="2106"/>
                    <a:pt x="6374" y="3059"/>
                  </a:cubicBezTo>
                  <a:cubicBezTo>
                    <a:pt x="756" y="6268"/>
                    <a:pt x="-2770" y="12069"/>
                    <a:pt x="-3151" y="18489"/>
                  </a:cubicBezTo>
                  <a:lnTo>
                    <a:pt x="-3151" y="22585"/>
                  </a:lnTo>
                  <a:cubicBezTo>
                    <a:pt x="-3151" y="23442"/>
                    <a:pt x="-3151" y="24395"/>
                    <a:pt x="-3151" y="25252"/>
                  </a:cubicBezTo>
                  <a:cubicBezTo>
                    <a:pt x="-3151" y="32205"/>
                    <a:pt x="-3151" y="39158"/>
                    <a:pt x="-3151" y="46207"/>
                  </a:cubicBezTo>
                  <a:cubicBezTo>
                    <a:pt x="-3151" y="49541"/>
                    <a:pt x="-3151" y="52970"/>
                    <a:pt x="-3151" y="56399"/>
                  </a:cubicBezTo>
                  <a:cubicBezTo>
                    <a:pt x="-3151" y="61733"/>
                    <a:pt x="-3151" y="67162"/>
                    <a:pt x="-3151" y="72591"/>
                  </a:cubicBezTo>
                  <a:cubicBezTo>
                    <a:pt x="-3244" y="73220"/>
                    <a:pt x="-3244" y="73867"/>
                    <a:pt x="-3151" y="74496"/>
                  </a:cubicBezTo>
                  <a:cubicBezTo>
                    <a:pt x="-2293" y="77077"/>
                    <a:pt x="88" y="78868"/>
                    <a:pt x="2756" y="78973"/>
                  </a:cubicBezTo>
                  <a:cubicBezTo>
                    <a:pt x="3900" y="79259"/>
                    <a:pt x="5041" y="79259"/>
                    <a:pt x="6186" y="78973"/>
                  </a:cubicBezTo>
                  <a:cubicBezTo>
                    <a:pt x="7327" y="78497"/>
                    <a:pt x="8281" y="77697"/>
                    <a:pt x="9041" y="76687"/>
                  </a:cubicBezTo>
                  <a:cubicBezTo>
                    <a:pt x="9613" y="75887"/>
                    <a:pt x="10090" y="74982"/>
                    <a:pt x="10281" y="74020"/>
                  </a:cubicBezTo>
                  <a:lnTo>
                    <a:pt x="10281" y="72115"/>
                  </a:lnTo>
                  <a:lnTo>
                    <a:pt x="10281" y="27443"/>
                  </a:lnTo>
                  <a:cubicBezTo>
                    <a:pt x="10281" y="26642"/>
                    <a:pt x="10757" y="25918"/>
                    <a:pt x="11518" y="25633"/>
                  </a:cubicBezTo>
                  <a:lnTo>
                    <a:pt x="12090" y="25633"/>
                  </a:lnTo>
                  <a:cubicBezTo>
                    <a:pt x="12471" y="25490"/>
                    <a:pt x="12948" y="25490"/>
                    <a:pt x="13329" y="25633"/>
                  </a:cubicBezTo>
                  <a:cubicBezTo>
                    <a:pt x="13708" y="25995"/>
                    <a:pt x="13994" y="26518"/>
                    <a:pt x="13994" y="27061"/>
                  </a:cubicBezTo>
                  <a:lnTo>
                    <a:pt x="13994" y="155268"/>
                  </a:lnTo>
                  <a:cubicBezTo>
                    <a:pt x="14090" y="155516"/>
                    <a:pt x="14090" y="155783"/>
                    <a:pt x="13994" y="156030"/>
                  </a:cubicBezTo>
                  <a:cubicBezTo>
                    <a:pt x="13994" y="156602"/>
                    <a:pt x="13994" y="157078"/>
                    <a:pt x="14471" y="157554"/>
                  </a:cubicBezTo>
                  <a:cubicBezTo>
                    <a:pt x="16566" y="162383"/>
                    <a:pt x="22187" y="164622"/>
                    <a:pt x="26949" y="162545"/>
                  </a:cubicBezTo>
                  <a:cubicBezTo>
                    <a:pt x="28568" y="161869"/>
                    <a:pt x="29903" y="160764"/>
                    <a:pt x="30949" y="159364"/>
                  </a:cubicBezTo>
                  <a:cubicBezTo>
                    <a:pt x="31807" y="157992"/>
                    <a:pt x="32284" y="156468"/>
                    <a:pt x="32568" y="154887"/>
                  </a:cubicBezTo>
                  <a:lnTo>
                    <a:pt x="32568" y="126312"/>
                  </a:lnTo>
                  <a:lnTo>
                    <a:pt x="32568" y="126312"/>
                  </a:lnTo>
                  <a:lnTo>
                    <a:pt x="32568" y="80592"/>
                  </a:lnTo>
                  <a:cubicBezTo>
                    <a:pt x="32475" y="79592"/>
                    <a:pt x="33235" y="78744"/>
                    <a:pt x="34284" y="78687"/>
                  </a:cubicBezTo>
                  <a:cubicBezTo>
                    <a:pt x="34284" y="78687"/>
                    <a:pt x="34379" y="78687"/>
                    <a:pt x="34379" y="78687"/>
                  </a:cubicBezTo>
                  <a:cubicBezTo>
                    <a:pt x="35426" y="78687"/>
                    <a:pt x="36284" y="79544"/>
                    <a:pt x="36284" y="80592"/>
                  </a:cubicBezTo>
                  <a:lnTo>
                    <a:pt x="36284" y="156792"/>
                  </a:lnTo>
                  <a:cubicBezTo>
                    <a:pt x="36760" y="158954"/>
                    <a:pt x="38093" y="160840"/>
                    <a:pt x="39997" y="162031"/>
                  </a:cubicBezTo>
                  <a:cubicBezTo>
                    <a:pt x="43046" y="164222"/>
                    <a:pt x="47046" y="164441"/>
                    <a:pt x="50285" y="162603"/>
                  </a:cubicBezTo>
                  <a:lnTo>
                    <a:pt x="51429" y="161840"/>
                  </a:lnTo>
                  <a:lnTo>
                    <a:pt x="51429" y="161840"/>
                  </a:lnTo>
                  <a:cubicBezTo>
                    <a:pt x="53239" y="160478"/>
                    <a:pt x="54380" y="158449"/>
                    <a:pt x="54666" y="156220"/>
                  </a:cubicBezTo>
                  <a:lnTo>
                    <a:pt x="54666" y="27347"/>
                  </a:lnTo>
                  <a:cubicBezTo>
                    <a:pt x="54571" y="26347"/>
                    <a:pt x="55334" y="25499"/>
                    <a:pt x="56380" y="25442"/>
                  </a:cubicBezTo>
                  <a:cubicBezTo>
                    <a:pt x="56380" y="25442"/>
                    <a:pt x="56476" y="25442"/>
                    <a:pt x="56476" y="25442"/>
                  </a:cubicBezTo>
                  <a:cubicBezTo>
                    <a:pt x="57524" y="25442"/>
                    <a:pt x="58382" y="26300"/>
                    <a:pt x="58382" y="27347"/>
                  </a:cubicBezTo>
                  <a:lnTo>
                    <a:pt x="58382" y="74210"/>
                  </a:lnTo>
                  <a:cubicBezTo>
                    <a:pt x="59047" y="77420"/>
                    <a:pt x="62096" y="79620"/>
                    <a:pt x="65335" y="79354"/>
                  </a:cubicBezTo>
                  <a:cubicBezTo>
                    <a:pt x="66382" y="79316"/>
                    <a:pt x="67431" y="79059"/>
                    <a:pt x="68382" y="78592"/>
                  </a:cubicBezTo>
                  <a:cubicBezTo>
                    <a:pt x="69431" y="78106"/>
                    <a:pt x="70289" y="77344"/>
                    <a:pt x="70858" y="76401"/>
                  </a:cubicBezTo>
                  <a:cubicBezTo>
                    <a:pt x="71716" y="74982"/>
                    <a:pt x="72098" y="73363"/>
                    <a:pt x="72003" y="71734"/>
                  </a:cubicBezTo>
                  <a:lnTo>
                    <a:pt x="72003" y="21918"/>
                  </a:lnTo>
                </a:path>
              </a:pathLst>
            </a:custGeom>
            <a:solidFill>
              <a:srgbClr val="669940"/>
            </a:solidFill>
            <a:ln w="9525" cap="flat">
              <a:noFill/>
              <a:prstDash val="solid"/>
              <a:miter/>
            </a:ln>
          </p:spPr>
          <p:txBody>
            <a:bodyPr rtlCol="0" anchor="ctr"/>
            <a:lstStyle/>
            <a:p>
              <a:endParaRPr lang="en-US"/>
            </a:p>
          </p:txBody>
        </p:sp>
        <p:sp>
          <p:nvSpPr>
            <p:cNvPr id="664" name="Freeform: Shape 663">
              <a:extLst>
                <a:ext uri="{FF2B5EF4-FFF2-40B4-BE49-F238E27FC236}">
                  <a16:creationId xmlns:a16="http://schemas.microsoft.com/office/drawing/2014/main" id="{2A775660-71D5-455D-B482-12814CAD10DF}"/>
                </a:ext>
              </a:extLst>
            </p:cNvPr>
            <p:cNvSpPr/>
            <p:nvPr/>
          </p:nvSpPr>
          <p:spPr>
            <a:xfrm>
              <a:off x="9780736" y="4795060"/>
              <a:ext cx="46789" cy="46243"/>
            </a:xfrm>
            <a:custGeom>
              <a:avLst/>
              <a:gdLst>
                <a:gd name="connsiteX0" fmla="*/ 3640 w 32768"/>
                <a:gd name="connsiteY0" fmla="*/ 28871 h 32386"/>
                <a:gd name="connsiteX1" fmla="*/ 13165 w 32768"/>
                <a:gd name="connsiteY1" fmla="*/ 32205 h 32386"/>
                <a:gd name="connsiteX2" fmla="*/ 27452 w 32768"/>
                <a:gd name="connsiteY2" fmla="*/ 24109 h 32386"/>
                <a:gd name="connsiteX3" fmla="*/ 27452 w 32768"/>
                <a:gd name="connsiteY3" fmla="*/ 24109 h 32386"/>
                <a:gd name="connsiteX4" fmla="*/ 29547 w 32768"/>
                <a:gd name="connsiteY4" fmla="*/ 16298 h 32386"/>
                <a:gd name="connsiteX5" fmla="*/ 13260 w 32768"/>
                <a:gd name="connsiteY5" fmla="*/ -180 h 32386"/>
                <a:gd name="connsiteX6" fmla="*/ -2172 w 32768"/>
                <a:gd name="connsiteY6" fmla="*/ 10488 h 32386"/>
                <a:gd name="connsiteX7" fmla="*/ -3218 w 32768"/>
                <a:gd name="connsiteY7" fmla="*/ 16108 h 32386"/>
                <a:gd name="connsiteX8" fmla="*/ 3258 w 32768"/>
                <a:gd name="connsiteY8" fmla="*/ 29062 h 32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768" h="32386">
                  <a:moveTo>
                    <a:pt x="3640" y="28871"/>
                  </a:moveTo>
                  <a:cubicBezTo>
                    <a:pt x="6402" y="30995"/>
                    <a:pt x="9735" y="32167"/>
                    <a:pt x="13165" y="32205"/>
                  </a:cubicBezTo>
                  <a:cubicBezTo>
                    <a:pt x="19069" y="32300"/>
                    <a:pt x="24499" y="29205"/>
                    <a:pt x="27452" y="24109"/>
                  </a:cubicBezTo>
                  <a:lnTo>
                    <a:pt x="27452" y="24109"/>
                  </a:lnTo>
                  <a:cubicBezTo>
                    <a:pt x="28785" y="21718"/>
                    <a:pt x="29452" y="19032"/>
                    <a:pt x="29547" y="16298"/>
                  </a:cubicBezTo>
                  <a:cubicBezTo>
                    <a:pt x="29547" y="7268"/>
                    <a:pt x="22308" y="-75"/>
                    <a:pt x="13260" y="-180"/>
                  </a:cubicBezTo>
                  <a:cubicBezTo>
                    <a:pt x="6402" y="-132"/>
                    <a:pt x="305" y="4096"/>
                    <a:pt x="-2172" y="10488"/>
                  </a:cubicBezTo>
                  <a:cubicBezTo>
                    <a:pt x="-2839" y="12279"/>
                    <a:pt x="-3218" y="14184"/>
                    <a:pt x="-3218" y="16108"/>
                  </a:cubicBezTo>
                  <a:cubicBezTo>
                    <a:pt x="-3313" y="21223"/>
                    <a:pt x="-837" y="26042"/>
                    <a:pt x="3258" y="29062"/>
                  </a:cubicBezTo>
                </a:path>
              </a:pathLst>
            </a:custGeom>
            <a:solidFill>
              <a:srgbClr val="669940"/>
            </a:solidFill>
            <a:ln w="9525" cap="flat">
              <a:noFill/>
              <a:prstDash val="solid"/>
              <a:miter/>
            </a:ln>
          </p:spPr>
          <p:txBody>
            <a:bodyPr rtlCol="0" anchor="ctr"/>
            <a:lstStyle/>
            <a:p>
              <a:endParaRPr lang="en-US"/>
            </a:p>
          </p:txBody>
        </p:sp>
        <p:sp>
          <p:nvSpPr>
            <p:cNvPr id="665" name="Freeform: Shape 664">
              <a:extLst>
                <a:ext uri="{FF2B5EF4-FFF2-40B4-BE49-F238E27FC236}">
                  <a16:creationId xmlns:a16="http://schemas.microsoft.com/office/drawing/2014/main" id="{E45AC240-ABC2-46E5-A5DE-BB878D83BDB5}"/>
                </a:ext>
              </a:extLst>
            </p:cNvPr>
            <p:cNvSpPr/>
            <p:nvPr/>
          </p:nvSpPr>
          <p:spPr>
            <a:xfrm>
              <a:off x="9646263" y="5164587"/>
              <a:ext cx="131212" cy="284809"/>
            </a:xfrm>
            <a:custGeom>
              <a:avLst/>
              <a:gdLst>
                <a:gd name="connsiteX0" fmla="*/ 88673 w 91893"/>
                <a:gd name="connsiteY0" fmla="*/ 25918 h 199463"/>
                <a:gd name="connsiteX1" fmla="*/ 88673 w 91893"/>
                <a:gd name="connsiteY1" fmla="*/ 24585 h 199463"/>
                <a:gd name="connsiteX2" fmla="*/ 86101 w 91893"/>
                <a:gd name="connsiteY2" fmla="*/ 13536 h 199463"/>
                <a:gd name="connsiteX3" fmla="*/ 83434 w 91893"/>
                <a:gd name="connsiteY3" fmla="*/ 9345 h 199463"/>
                <a:gd name="connsiteX4" fmla="*/ 64384 w 91893"/>
                <a:gd name="connsiteY4" fmla="*/ -180 h 199463"/>
                <a:gd name="connsiteX5" fmla="*/ 50952 w 91893"/>
                <a:gd name="connsiteY5" fmla="*/ -180 h 199463"/>
                <a:gd name="connsiteX6" fmla="*/ 24758 w 91893"/>
                <a:gd name="connsiteY6" fmla="*/ -180 h 199463"/>
                <a:gd name="connsiteX7" fmla="*/ 21045 w 91893"/>
                <a:gd name="connsiteY7" fmla="*/ -180 h 199463"/>
                <a:gd name="connsiteX8" fmla="*/ 13996 w 91893"/>
                <a:gd name="connsiteY8" fmla="*/ 963 h 199463"/>
                <a:gd name="connsiteX9" fmla="*/ 8090 w 91893"/>
                <a:gd name="connsiteY9" fmla="*/ 3726 h 199463"/>
                <a:gd name="connsiteX10" fmla="*/ -3149 w 91893"/>
                <a:gd name="connsiteY10" fmla="*/ 22776 h 199463"/>
                <a:gd name="connsiteX11" fmla="*/ -3149 w 91893"/>
                <a:gd name="connsiteY11" fmla="*/ 25823 h 199463"/>
                <a:gd name="connsiteX12" fmla="*/ -3149 w 91893"/>
                <a:gd name="connsiteY12" fmla="*/ 27728 h 199463"/>
                <a:gd name="connsiteX13" fmla="*/ -3149 w 91893"/>
                <a:gd name="connsiteY13" fmla="*/ 31062 h 199463"/>
                <a:gd name="connsiteX14" fmla="*/ -3149 w 91893"/>
                <a:gd name="connsiteY14" fmla="*/ 56494 h 199463"/>
                <a:gd name="connsiteX15" fmla="*/ -3149 w 91893"/>
                <a:gd name="connsiteY15" fmla="*/ 68972 h 199463"/>
                <a:gd name="connsiteX16" fmla="*/ -3149 w 91893"/>
                <a:gd name="connsiteY16" fmla="*/ 88688 h 199463"/>
                <a:gd name="connsiteX17" fmla="*/ -3149 w 91893"/>
                <a:gd name="connsiteY17" fmla="*/ 91070 h 199463"/>
                <a:gd name="connsiteX18" fmla="*/ 4090 w 91893"/>
                <a:gd name="connsiteY18" fmla="*/ 96499 h 199463"/>
                <a:gd name="connsiteX19" fmla="*/ 8280 w 91893"/>
                <a:gd name="connsiteY19" fmla="*/ 96023 h 199463"/>
                <a:gd name="connsiteX20" fmla="*/ 11806 w 91893"/>
                <a:gd name="connsiteY20" fmla="*/ 93260 h 199463"/>
                <a:gd name="connsiteX21" fmla="*/ 13233 w 91893"/>
                <a:gd name="connsiteY21" fmla="*/ 89927 h 199463"/>
                <a:gd name="connsiteX22" fmla="*/ 13233 w 91893"/>
                <a:gd name="connsiteY22" fmla="*/ 87641 h 199463"/>
                <a:gd name="connsiteX23" fmla="*/ 13233 w 91893"/>
                <a:gd name="connsiteY23" fmla="*/ 33158 h 199463"/>
                <a:gd name="connsiteX24" fmla="*/ 14854 w 91893"/>
                <a:gd name="connsiteY24" fmla="*/ 31062 h 199463"/>
                <a:gd name="connsiteX25" fmla="*/ 15615 w 91893"/>
                <a:gd name="connsiteY25" fmla="*/ 31062 h 199463"/>
                <a:gd name="connsiteX26" fmla="*/ 17140 w 91893"/>
                <a:gd name="connsiteY26" fmla="*/ 31729 h 199463"/>
                <a:gd name="connsiteX27" fmla="*/ 17901 w 91893"/>
                <a:gd name="connsiteY27" fmla="*/ 33348 h 199463"/>
                <a:gd name="connsiteX28" fmla="*/ 17901 w 91893"/>
                <a:gd name="connsiteY28" fmla="*/ 189653 h 199463"/>
                <a:gd name="connsiteX29" fmla="*/ 17901 w 91893"/>
                <a:gd name="connsiteY29" fmla="*/ 190511 h 199463"/>
                <a:gd name="connsiteX30" fmla="*/ 17901 w 91893"/>
                <a:gd name="connsiteY30" fmla="*/ 192416 h 199463"/>
                <a:gd name="connsiteX31" fmla="*/ 33428 w 91893"/>
                <a:gd name="connsiteY31" fmla="*/ 198226 h 199463"/>
                <a:gd name="connsiteX32" fmla="*/ 37999 w 91893"/>
                <a:gd name="connsiteY32" fmla="*/ 194511 h 199463"/>
                <a:gd name="connsiteX33" fmla="*/ 39904 w 91893"/>
                <a:gd name="connsiteY33" fmla="*/ 189177 h 199463"/>
                <a:gd name="connsiteX34" fmla="*/ 39904 w 91893"/>
                <a:gd name="connsiteY34" fmla="*/ 153268 h 199463"/>
                <a:gd name="connsiteX35" fmla="*/ 39904 w 91893"/>
                <a:gd name="connsiteY35" fmla="*/ 153268 h 199463"/>
                <a:gd name="connsiteX36" fmla="*/ 39904 w 91893"/>
                <a:gd name="connsiteY36" fmla="*/ 97547 h 199463"/>
                <a:gd name="connsiteX37" fmla="*/ 42190 w 91893"/>
                <a:gd name="connsiteY37" fmla="*/ 95261 h 199463"/>
                <a:gd name="connsiteX38" fmla="*/ 44476 w 91893"/>
                <a:gd name="connsiteY38" fmla="*/ 97356 h 199463"/>
                <a:gd name="connsiteX39" fmla="*/ 44476 w 91893"/>
                <a:gd name="connsiteY39" fmla="*/ 97547 h 199463"/>
                <a:gd name="connsiteX40" fmla="*/ 44476 w 91893"/>
                <a:gd name="connsiteY40" fmla="*/ 190415 h 199463"/>
                <a:gd name="connsiteX41" fmla="*/ 49048 w 91893"/>
                <a:gd name="connsiteY41" fmla="*/ 196797 h 199463"/>
                <a:gd name="connsiteX42" fmla="*/ 61526 w 91893"/>
                <a:gd name="connsiteY42" fmla="*/ 197464 h 199463"/>
                <a:gd name="connsiteX43" fmla="*/ 62954 w 91893"/>
                <a:gd name="connsiteY43" fmla="*/ 196607 h 199463"/>
                <a:gd name="connsiteX44" fmla="*/ 62954 w 91893"/>
                <a:gd name="connsiteY44" fmla="*/ 196607 h 199463"/>
                <a:gd name="connsiteX45" fmla="*/ 66860 w 91893"/>
                <a:gd name="connsiteY45" fmla="*/ 189749 h 199463"/>
                <a:gd name="connsiteX46" fmla="*/ 66860 w 91893"/>
                <a:gd name="connsiteY46" fmla="*/ 32586 h 199463"/>
                <a:gd name="connsiteX47" fmla="*/ 69146 w 91893"/>
                <a:gd name="connsiteY47" fmla="*/ 30300 h 199463"/>
                <a:gd name="connsiteX48" fmla="*/ 71432 w 91893"/>
                <a:gd name="connsiteY48" fmla="*/ 32586 h 199463"/>
                <a:gd name="connsiteX49" fmla="*/ 71432 w 91893"/>
                <a:gd name="connsiteY49" fmla="*/ 89165 h 199463"/>
                <a:gd name="connsiteX50" fmla="*/ 71432 w 91893"/>
                <a:gd name="connsiteY50" fmla="*/ 89831 h 199463"/>
                <a:gd name="connsiteX51" fmla="*/ 79813 w 91893"/>
                <a:gd name="connsiteY51" fmla="*/ 96023 h 199463"/>
                <a:gd name="connsiteX52" fmla="*/ 83529 w 91893"/>
                <a:gd name="connsiteY52" fmla="*/ 95165 h 199463"/>
                <a:gd name="connsiteX53" fmla="*/ 86575 w 91893"/>
                <a:gd name="connsiteY53" fmla="*/ 92403 h 199463"/>
                <a:gd name="connsiteX54" fmla="*/ 87910 w 91893"/>
                <a:gd name="connsiteY54" fmla="*/ 86783 h 199463"/>
                <a:gd name="connsiteX55" fmla="*/ 87910 w 91893"/>
                <a:gd name="connsiteY55" fmla="*/ 67733 h 199463"/>
                <a:gd name="connsiteX56" fmla="*/ 87910 w 91893"/>
                <a:gd name="connsiteY56" fmla="*/ 60399 h 199463"/>
                <a:gd name="connsiteX57" fmla="*/ 87910 w 91893"/>
                <a:gd name="connsiteY57" fmla="*/ 26395 h 199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893" h="199463">
                  <a:moveTo>
                    <a:pt x="88673" y="25918"/>
                  </a:moveTo>
                  <a:lnTo>
                    <a:pt x="88673" y="24585"/>
                  </a:lnTo>
                  <a:cubicBezTo>
                    <a:pt x="88673" y="20756"/>
                    <a:pt x="87815" y="16975"/>
                    <a:pt x="86101" y="13536"/>
                  </a:cubicBezTo>
                  <a:cubicBezTo>
                    <a:pt x="85338" y="12069"/>
                    <a:pt x="84480" y="10659"/>
                    <a:pt x="83434" y="9345"/>
                  </a:cubicBezTo>
                  <a:cubicBezTo>
                    <a:pt x="78862" y="3487"/>
                    <a:pt x="71814" y="-8"/>
                    <a:pt x="64384" y="-180"/>
                  </a:cubicBezTo>
                  <a:lnTo>
                    <a:pt x="50952" y="-180"/>
                  </a:lnTo>
                  <a:cubicBezTo>
                    <a:pt x="42285" y="-180"/>
                    <a:pt x="33523" y="-180"/>
                    <a:pt x="24758" y="-180"/>
                  </a:cubicBezTo>
                  <a:lnTo>
                    <a:pt x="21045" y="-180"/>
                  </a:lnTo>
                  <a:cubicBezTo>
                    <a:pt x="18663" y="-85"/>
                    <a:pt x="16282" y="296"/>
                    <a:pt x="13996" y="963"/>
                  </a:cubicBezTo>
                  <a:cubicBezTo>
                    <a:pt x="11901" y="1630"/>
                    <a:pt x="9901" y="2554"/>
                    <a:pt x="8090" y="3726"/>
                  </a:cubicBezTo>
                  <a:cubicBezTo>
                    <a:pt x="1327" y="7774"/>
                    <a:pt x="-2863" y="14937"/>
                    <a:pt x="-3149" y="22776"/>
                  </a:cubicBezTo>
                  <a:cubicBezTo>
                    <a:pt x="-3149" y="23823"/>
                    <a:pt x="-3149" y="24775"/>
                    <a:pt x="-3149" y="25823"/>
                  </a:cubicBezTo>
                  <a:lnTo>
                    <a:pt x="-3149" y="27728"/>
                  </a:lnTo>
                  <a:cubicBezTo>
                    <a:pt x="-3149" y="28776"/>
                    <a:pt x="-3149" y="29919"/>
                    <a:pt x="-3149" y="31062"/>
                  </a:cubicBezTo>
                  <a:cubicBezTo>
                    <a:pt x="-3149" y="39539"/>
                    <a:pt x="-3149" y="48016"/>
                    <a:pt x="-3149" y="56494"/>
                  </a:cubicBezTo>
                  <a:cubicBezTo>
                    <a:pt x="-3149" y="60685"/>
                    <a:pt x="-3149" y="64781"/>
                    <a:pt x="-3149" y="68972"/>
                  </a:cubicBezTo>
                  <a:cubicBezTo>
                    <a:pt x="-3149" y="75544"/>
                    <a:pt x="-3149" y="82116"/>
                    <a:pt x="-3149" y="88688"/>
                  </a:cubicBezTo>
                  <a:cubicBezTo>
                    <a:pt x="-3245" y="89479"/>
                    <a:pt x="-3245" y="90279"/>
                    <a:pt x="-3149" y="91070"/>
                  </a:cubicBezTo>
                  <a:cubicBezTo>
                    <a:pt x="-2101" y="94203"/>
                    <a:pt x="755" y="96356"/>
                    <a:pt x="4090" y="96499"/>
                  </a:cubicBezTo>
                  <a:cubicBezTo>
                    <a:pt x="5518" y="96680"/>
                    <a:pt x="6948" y="96518"/>
                    <a:pt x="8280" y="96023"/>
                  </a:cubicBezTo>
                  <a:cubicBezTo>
                    <a:pt x="9710" y="95413"/>
                    <a:pt x="10852" y="94461"/>
                    <a:pt x="11806" y="93260"/>
                  </a:cubicBezTo>
                  <a:cubicBezTo>
                    <a:pt x="12473" y="92260"/>
                    <a:pt x="12947" y="91127"/>
                    <a:pt x="13233" y="89927"/>
                  </a:cubicBezTo>
                  <a:cubicBezTo>
                    <a:pt x="13329" y="89165"/>
                    <a:pt x="13329" y="88402"/>
                    <a:pt x="13233" y="87641"/>
                  </a:cubicBezTo>
                  <a:lnTo>
                    <a:pt x="13233" y="33158"/>
                  </a:lnTo>
                  <a:cubicBezTo>
                    <a:pt x="13233" y="32177"/>
                    <a:pt x="13901" y="31319"/>
                    <a:pt x="14854" y="31062"/>
                  </a:cubicBezTo>
                  <a:lnTo>
                    <a:pt x="15615" y="31062"/>
                  </a:lnTo>
                  <a:cubicBezTo>
                    <a:pt x="16187" y="31100"/>
                    <a:pt x="16759" y="31338"/>
                    <a:pt x="17140" y="31729"/>
                  </a:cubicBezTo>
                  <a:cubicBezTo>
                    <a:pt x="17615" y="32148"/>
                    <a:pt x="17901" y="32729"/>
                    <a:pt x="17901" y="33348"/>
                  </a:cubicBezTo>
                  <a:lnTo>
                    <a:pt x="17901" y="189653"/>
                  </a:lnTo>
                  <a:cubicBezTo>
                    <a:pt x="17901" y="189939"/>
                    <a:pt x="17901" y="190225"/>
                    <a:pt x="17901" y="190511"/>
                  </a:cubicBezTo>
                  <a:cubicBezTo>
                    <a:pt x="17901" y="191149"/>
                    <a:pt x="17901" y="191777"/>
                    <a:pt x="17901" y="192416"/>
                  </a:cubicBezTo>
                  <a:cubicBezTo>
                    <a:pt x="20568" y="198302"/>
                    <a:pt x="27521" y="200912"/>
                    <a:pt x="33428" y="198226"/>
                  </a:cubicBezTo>
                  <a:cubicBezTo>
                    <a:pt x="35237" y="197397"/>
                    <a:pt x="36855" y="196121"/>
                    <a:pt x="37999" y="194511"/>
                  </a:cubicBezTo>
                  <a:cubicBezTo>
                    <a:pt x="39046" y="192901"/>
                    <a:pt x="39713" y="191072"/>
                    <a:pt x="39904" y="189177"/>
                  </a:cubicBezTo>
                  <a:lnTo>
                    <a:pt x="39904" y="153268"/>
                  </a:lnTo>
                  <a:lnTo>
                    <a:pt x="39904" y="153268"/>
                  </a:lnTo>
                  <a:lnTo>
                    <a:pt x="39904" y="97547"/>
                  </a:lnTo>
                  <a:cubicBezTo>
                    <a:pt x="39904" y="96280"/>
                    <a:pt x="40953" y="95261"/>
                    <a:pt x="42190" y="95261"/>
                  </a:cubicBezTo>
                  <a:cubicBezTo>
                    <a:pt x="43429" y="95204"/>
                    <a:pt x="44380" y="96147"/>
                    <a:pt x="44476" y="97356"/>
                  </a:cubicBezTo>
                  <a:cubicBezTo>
                    <a:pt x="44476" y="97413"/>
                    <a:pt x="44476" y="97480"/>
                    <a:pt x="44476" y="97547"/>
                  </a:cubicBezTo>
                  <a:lnTo>
                    <a:pt x="44476" y="190415"/>
                  </a:lnTo>
                  <a:cubicBezTo>
                    <a:pt x="45048" y="193063"/>
                    <a:pt x="46762" y="195369"/>
                    <a:pt x="49048" y="196797"/>
                  </a:cubicBezTo>
                  <a:cubicBezTo>
                    <a:pt x="52764" y="199340"/>
                    <a:pt x="57526" y="199597"/>
                    <a:pt x="61526" y="197464"/>
                  </a:cubicBezTo>
                  <a:lnTo>
                    <a:pt x="62954" y="196607"/>
                  </a:lnTo>
                  <a:lnTo>
                    <a:pt x="62954" y="196607"/>
                  </a:lnTo>
                  <a:cubicBezTo>
                    <a:pt x="65144" y="194997"/>
                    <a:pt x="66574" y="192492"/>
                    <a:pt x="66860" y="189749"/>
                  </a:cubicBezTo>
                  <a:lnTo>
                    <a:pt x="66860" y="32586"/>
                  </a:lnTo>
                  <a:cubicBezTo>
                    <a:pt x="66860" y="31319"/>
                    <a:pt x="67907" y="30300"/>
                    <a:pt x="69146" y="30300"/>
                  </a:cubicBezTo>
                  <a:cubicBezTo>
                    <a:pt x="70383" y="30300"/>
                    <a:pt x="71432" y="31319"/>
                    <a:pt x="71432" y="32586"/>
                  </a:cubicBezTo>
                  <a:lnTo>
                    <a:pt x="71432" y="89165"/>
                  </a:lnTo>
                  <a:cubicBezTo>
                    <a:pt x="71432" y="89165"/>
                    <a:pt x="71432" y="89165"/>
                    <a:pt x="71432" y="89831"/>
                  </a:cubicBezTo>
                  <a:cubicBezTo>
                    <a:pt x="72193" y="93727"/>
                    <a:pt x="75813" y="96394"/>
                    <a:pt x="79813" y="96023"/>
                  </a:cubicBezTo>
                  <a:cubicBezTo>
                    <a:pt x="81053" y="95965"/>
                    <a:pt x="82385" y="95670"/>
                    <a:pt x="83529" y="95165"/>
                  </a:cubicBezTo>
                  <a:cubicBezTo>
                    <a:pt x="84766" y="94565"/>
                    <a:pt x="85815" y="93603"/>
                    <a:pt x="86575" y="92403"/>
                  </a:cubicBezTo>
                  <a:cubicBezTo>
                    <a:pt x="87529" y="90689"/>
                    <a:pt x="88006" y="88745"/>
                    <a:pt x="87910" y="86783"/>
                  </a:cubicBezTo>
                  <a:cubicBezTo>
                    <a:pt x="87910" y="80306"/>
                    <a:pt x="87910" y="73829"/>
                    <a:pt x="87910" y="67733"/>
                  </a:cubicBezTo>
                  <a:lnTo>
                    <a:pt x="87910" y="60399"/>
                  </a:lnTo>
                  <a:cubicBezTo>
                    <a:pt x="87910" y="49064"/>
                    <a:pt x="87910" y="37729"/>
                    <a:pt x="87910" y="26395"/>
                  </a:cubicBezTo>
                </a:path>
              </a:pathLst>
            </a:custGeom>
            <a:solidFill>
              <a:srgbClr val="669940"/>
            </a:solidFill>
            <a:ln w="9525" cap="flat">
              <a:noFill/>
              <a:prstDash val="solid"/>
              <a:miter/>
            </a:ln>
          </p:spPr>
          <p:txBody>
            <a:bodyPr rtlCol="0" anchor="ctr"/>
            <a:lstStyle/>
            <a:p>
              <a:endParaRPr lang="en-US"/>
            </a:p>
          </p:txBody>
        </p:sp>
        <p:sp>
          <p:nvSpPr>
            <p:cNvPr id="666" name="Freeform: Shape 665">
              <a:extLst>
                <a:ext uri="{FF2B5EF4-FFF2-40B4-BE49-F238E27FC236}">
                  <a16:creationId xmlns:a16="http://schemas.microsoft.com/office/drawing/2014/main" id="{5E462B2E-0F61-497A-B9F7-69C2E7614C9E}"/>
                </a:ext>
              </a:extLst>
            </p:cNvPr>
            <p:cNvSpPr/>
            <p:nvPr/>
          </p:nvSpPr>
          <p:spPr>
            <a:xfrm>
              <a:off x="9682530" y="5099984"/>
              <a:ext cx="57272" cy="55910"/>
            </a:xfrm>
            <a:custGeom>
              <a:avLst/>
              <a:gdLst>
                <a:gd name="connsiteX0" fmla="*/ 4980 w 40110"/>
                <a:gd name="connsiteY0" fmla="*/ 34967 h 39156"/>
                <a:gd name="connsiteX1" fmla="*/ 16982 w 40110"/>
                <a:gd name="connsiteY1" fmla="*/ 38968 h 39156"/>
                <a:gd name="connsiteX2" fmla="*/ 34413 w 40110"/>
                <a:gd name="connsiteY2" fmla="*/ 29443 h 39156"/>
                <a:gd name="connsiteX3" fmla="*/ 34413 w 40110"/>
                <a:gd name="connsiteY3" fmla="*/ 29443 h 39156"/>
                <a:gd name="connsiteX4" fmla="*/ 36890 w 40110"/>
                <a:gd name="connsiteY4" fmla="*/ 19918 h 39156"/>
                <a:gd name="connsiteX5" fmla="*/ 32507 w 40110"/>
                <a:gd name="connsiteY5" fmla="*/ 7440 h 39156"/>
                <a:gd name="connsiteX6" fmla="*/ 17077 w 40110"/>
                <a:gd name="connsiteY6" fmla="*/ -180 h 39156"/>
                <a:gd name="connsiteX7" fmla="*/ -1973 w 40110"/>
                <a:gd name="connsiteY7" fmla="*/ 12869 h 39156"/>
                <a:gd name="connsiteX8" fmla="*/ 4599 w 40110"/>
                <a:gd name="connsiteY8" fmla="*/ 35539 h 3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110" h="39156">
                  <a:moveTo>
                    <a:pt x="4980" y="34967"/>
                  </a:moveTo>
                  <a:cubicBezTo>
                    <a:pt x="8410" y="37549"/>
                    <a:pt x="12696" y="38958"/>
                    <a:pt x="16982" y="38968"/>
                  </a:cubicBezTo>
                  <a:cubicBezTo>
                    <a:pt x="24126" y="39187"/>
                    <a:pt x="30793" y="35539"/>
                    <a:pt x="34413" y="29443"/>
                  </a:cubicBezTo>
                  <a:lnTo>
                    <a:pt x="34413" y="29443"/>
                  </a:lnTo>
                  <a:cubicBezTo>
                    <a:pt x="36032" y="26519"/>
                    <a:pt x="36890" y="23252"/>
                    <a:pt x="36890" y="19918"/>
                  </a:cubicBezTo>
                  <a:cubicBezTo>
                    <a:pt x="36890" y="15374"/>
                    <a:pt x="35365" y="10974"/>
                    <a:pt x="32507" y="7440"/>
                  </a:cubicBezTo>
                  <a:cubicBezTo>
                    <a:pt x="28793" y="2706"/>
                    <a:pt x="23077" y="-94"/>
                    <a:pt x="17077" y="-180"/>
                  </a:cubicBezTo>
                  <a:cubicBezTo>
                    <a:pt x="8601" y="-189"/>
                    <a:pt x="1076" y="4992"/>
                    <a:pt x="-1973" y="12869"/>
                  </a:cubicBezTo>
                  <a:cubicBezTo>
                    <a:pt x="-5021" y="21051"/>
                    <a:pt x="-2354" y="30252"/>
                    <a:pt x="4599" y="35539"/>
                  </a:cubicBezTo>
                </a:path>
              </a:pathLst>
            </a:custGeom>
            <a:solidFill>
              <a:srgbClr val="669940"/>
            </a:solidFill>
            <a:ln w="9525" cap="flat">
              <a:noFill/>
              <a:prstDash val="solid"/>
              <a:miter/>
            </a:ln>
          </p:spPr>
          <p:txBody>
            <a:bodyPr rtlCol="0" anchor="ctr"/>
            <a:lstStyle/>
            <a:p>
              <a:endParaRPr lang="en-US"/>
            </a:p>
          </p:txBody>
        </p:sp>
        <p:sp>
          <p:nvSpPr>
            <p:cNvPr id="667" name="Freeform: Shape 666">
              <a:extLst>
                <a:ext uri="{FF2B5EF4-FFF2-40B4-BE49-F238E27FC236}">
                  <a16:creationId xmlns:a16="http://schemas.microsoft.com/office/drawing/2014/main" id="{4E8D7482-E55A-4355-AC42-37E32EFE675B}"/>
                </a:ext>
              </a:extLst>
            </p:cNvPr>
            <p:cNvSpPr/>
            <p:nvPr/>
          </p:nvSpPr>
          <p:spPr>
            <a:xfrm>
              <a:off x="9917457" y="5092505"/>
              <a:ext cx="131349" cy="285644"/>
            </a:xfrm>
            <a:custGeom>
              <a:avLst/>
              <a:gdLst>
                <a:gd name="connsiteX0" fmla="*/ 88768 w 91989"/>
                <a:gd name="connsiteY0" fmla="*/ 25918 h 200048"/>
                <a:gd name="connsiteX1" fmla="*/ 88768 w 91989"/>
                <a:gd name="connsiteY1" fmla="*/ 24585 h 200048"/>
                <a:gd name="connsiteX2" fmla="*/ 86101 w 91989"/>
                <a:gd name="connsiteY2" fmla="*/ 13536 h 200048"/>
                <a:gd name="connsiteX3" fmla="*/ 83529 w 91989"/>
                <a:gd name="connsiteY3" fmla="*/ 9345 h 200048"/>
                <a:gd name="connsiteX4" fmla="*/ 64479 w 91989"/>
                <a:gd name="connsiteY4" fmla="*/ -180 h 200048"/>
                <a:gd name="connsiteX5" fmla="*/ 51050 w 91989"/>
                <a:gd name="connsiteY5" fmla="*/ -180 h 200048"/>
                <a:gd name="connsiteX6" fmla="*/ 24761 w 91989"/>
                <a:gd name="connsiteY6" fmla="*/ -180 h 200048"/>
                <a:gd name="connsiteX7" fmla="*/ 21140 w 91989"/>
                <a:gd name="connsiteY7" fmla="*/ -180 h 200048"/>
                <a:gd name="connsiteX8" fmla="*/ 14092 w 91989"/>
                <a:gd name="connsiteY8" fmla="*/ 963 h 200048"/>
                <a:gd name="connsiteX9" fmla="*/ 8092 w 91989"/>
                <a:gd name="connsiteY9" fmla="*/ 3820 h 200048"/>
                <a:gd name="connsiteX10" fmla="*/ -3149 w 91989"/>
                <a:gd name="connsiteY10" fmla="*/ 22870 h 200048"/>
                <a:gd name="connsiteX11" fmla="*/ -3149 w 91989"/>
                <a:gd name="connsiteY11" fmla="*/ 25918 h 200048"/>
                <a:gd name="connsiteX12" fmla="*/ -3149 w 91989"/>
                <a:gd name="connsiteY12" fmla="*/ 27824 h 200048"/>
                <a:gd name="connsiteX13" fmla="*/ -3149 w 91989"/>
                <a:gd name="connsiteY13" fmla="*/ 31157 h 200048"/>
                <a:gd name="connsiteX14" fmla="*/ -3149 w 91989"/>
                <a:gd name="connsiteY14" fmla="*/ 56589 h 200048"/>
                <a:gd name="connsiteX15" fmla="*/ -3149 w 91989"/>
                <a:gd name="connsiteY15" fmla="*/ 69067 h 200048"/>
                <a:gd name="connsiteX16" fmla="*/ -3149 w 91989"/>
                <a:gd name="connsiteY16" fmla="*/ 88784 h 200048"/>
                <a:gd name="connsiteX17" fmla="*/ -3149 w 91989"/>
                <a:gd name="connsiteY17" fmla="*/ 91165 h 200048"/>
                <a:gd name="connsiteX18" fmla="*/ 4090 w 91989"/>
                <a:gd name="connsiteY18" fmla="*/ 96594 h 200048"/>
                <a:gd name="connsiteX19" fmla="*/ 8283 w 91989"/>
                <a:gd name="connsiteY19" fmla="*/ 96594 h 200048"/>
                <a:gd name="connsiteX20" fmla="*/ 11806 w 91989"/>
                <a:gd name="connsiteY20" fmla="*/ 93832 h 200048"/>
                <a:gd name="connsiteX21" fmla="*/ 13233 w 91989"/>
                <a:gd name="connsiteY21" fmla="*/ 90498 h 200048"/>
                <a:gd name="connsiteX22" fmla="*/ 13233 w 91989"/>
                <a:gd name="connsiteY22" fmla="*/ 88212 h 200048"/>
                <a:gd name="connsiteX23" fmla="*/ 13233 w 91989"/>
                <a:gd name="connsiteY23" fmla="*/ 33824 h 200048"/>
                <a:gd name="connsiteX24" fmla="*/ 14759 w 91989"/>
                <a:gd name="connsiteY24" fmla="*/ 31634 h 200048"/>
                <a:gd name="connsiteX25" fmla="*/ 15522 w 91989"/>
                <a:gd name="connsiteY25" fmla="*/ 31634 h 200048"/>
                <a:gd name="connsiteX26" fmla="*/ 17808 w 91989"/>
                <a:gd name="connsiteY26" fmla="*/ 34015 h 200048"/>
                <a:gd name="connsiteX27" fmla="*/ 17808 w 91989"/>
                <a:gd name="connsiteY27" fmla="*/ 190225 h 200048"/>
                <a:gd name="connsiteX28" fmla="*/ 17808 w 91989"/>
                <a:gd name="connsiteY28" fmla="*/ 191082 h 200048"/>
                <a:gd name="connsiteX29" fmla="*/ 18377 w 91989"/>
                <a:gd name="connsiteY29" fmla="*/ 192987 h 200048"/>
                <a:gd name="connsiteX30" fmla="*/ 33714 w 91989"/>
                <a:gd name="connsiteY30" fmla="*/ 198854 h 200048"/>
                <a:gd name="connsiteX31" fmla="*/ 38381 w 91989"/>
                <a:gd name="connsiteY31" fmla="*/ 195083 h 200048"/>
                <a:gd name="connsiteX32" fmla="*/ 40381 w 91989"/>
                <a:gd name="connsiteY32" fmla="*/ 189749 h 200048"/>
                <a:gd name="connsiteX33" fmla="*/ 40381 w 91989"/>
                <a:gd name="connsiteY33" fmla="*/ 153268 h 200048"/>
                <a:gd name="connsiteX34" fmla="*/ 40381 w 91989"/>
                <a:gd name="connsiteY34" fmla="*/ 153268 h 200048"/>
                <a:gd name="connsiteX35" fmla="*/ 40381 w 91989"/>
                <a:gd name="connsiteY35" fmla="*/ 97547 h 200048"/>
                <a:gd name="connsiteX36" fmla="*/ 42476 w 91989"/>
                <a:gd name="connsiteY36" fmla="*/ 95261 h 200048"/>
                <a:gd name="connsiteX37" fmla="*/ 42667 w 91989"/>
                <a:gd name="connsiteY37" fmla="*/ 95261 h 200048"/>
                <a:gd name="connsiteX38" fmla="*/ 44952 w 91989"/>
                <a:gd name="connsiteY38" fmla="*/ 97547 h 200048"/>
                <a:gd name="connsiteX39" fmla="*/ 44952 w 91989"/>
                <a:gd name="connsiteY39" fmla="*/ 190225 h 200048"/>
                <a:gd name="connsiteX40" fmla="*/ 49524 w 91989"/>
                <a:gd name="connsiteY40" fmla="*/ 196606 h 200048"/>
                <a:gd name="connsiteX41" fmla="*/ 61907 w 91989"/>
                <a:gd name="connsiteY41" fmla="*/ 197273 h 200048"/>
                <a:gd name="connsiteX42" fmla="*/ 63430 w 91989"/>
                <a:gd name="connsiteY42" fmla="*/ 196416 h 200048"/>
                <a:gd name="connsiteX43" fmla="*/ 63430 w 91989"/>
                <a:gd name="connsiteY43" fmla="*/ 196416 h 200048"/>
                <a:gd name="connsiteX44" fmla="*/ 67337 w 91989"/>
                <a:gd name="connsiteY44" fmla="*/ 189558 h 200048"/>
                <a:gd name="connsiteX45" fmla="*/ 67337 w 91989"/>
                <a:gd name="connsiteY45" fmla="*/ 189558 h 200048"/>
                <a:gd name="connsiteX46" fmla="*/ 67337 w 91989"/>
                <a:gd name="connsiteY46" fmla="*/ 33348 h 200048"/>
                <a:gd name="connsiteX47" fmla="*/ 69242 w 91989"/>
                <a:gd name="connsiteY47" fmla="*/ 30538 h 200048"/>
                <a:gd name="connsiteX48" fmla="*/ 72004 w 91989"/>
                <a:gd name="connsiteY48" fmla="*/ 32405 h 200048"/>
                <a:gd name="connsiteX49" fmla="*/ 72004 w 91989"/>
                <a:gd name="connsiteY49" fmla="*/ 33348 h 200048"/>
                <a:gd name="connsiteX50" fmla="*/ 72004 w 91989"/>
                <a:gd name="connsiteY50" fmla="*/ 89831 h 200048"/>
                <a:gd name="connsiteX51" fmla="*/ 72004 w 91989"/>
                <a:gd name="connsiteY51" fmla="*/ 90498 h 200048"/>
                <a:gd name="connsiteX52" fmla="*/ 80480 w 91989"/>
                <a:gd name="connsiteY52" fmla="*/ 96689 h 200048"/>
                <a:gd name="connsiteX53" fmla="*/ 84197 w 91989"/>
                <a:gd name="connsiteY53" fmla="*/ 95832 h 200048"/>
                <a:gd name="connsiteX54" fmla="*/ 87148 w 91989"/>
                <a:gd name="connsiteY54" fmla="*/ 93070 h 200048"/>
                <a:gd name="connsiteX55" fmla="*/ 88578 w 91989"/>
                <a:gd name="connsiteY55" fmla="*/ 87450 h 200048"/>
                <a:gd name="connsiteX56" fmla="*/ 88578 w 91989"/>
                <a:gd name="connsiteY56" fmla="*/ 59923 h 200048"/>
                <a:gd name="connsiteX57" fmla="*/ 88578 w 91989"/>
                <a:gd name="connsiteY57" fmla="*/ 25918 h 200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989" h="200048">
                  <a:moveTo>
                    <a:pt x="88768" y="25918"/>
                  </a:moveTo>
                  <a:lnTo>
                    <a:pt x="88768" y="24585"/>
                  </a:lnTo>
                  <a:cubicBezTo>
                    <a:pt x="88673" y="20756"/>
                    <a:pt x="87720" y="16984"/>
                    <a:pt x="86101" y="13536"/>
                  </a:cubicBezTo>
                  <a:cubicBezTo>
                    <a:pt x="85338" y="12088"/>
                    <a:pt x="84483" y="10688"/>
                    <a:pt x="83529" y="9345"/>
                  </a:cubicBezTo>
                  <a:cubicBezTo>
                    <a:pt x="78957" y="3497"/>
                    <a:pt x="71909" y="1"/>
                    <a:pt x="64479" y="-180"/>
                  </a:cubicBezTo>
                  <a:cubicBezTo>
                    <a:pt x="60003" y="-180"/>
                    <a:pt x="55526" y="-180"/>
                    <a:pt x="51050" y="-180"/>
                  </a:cubicBezTo>
                  <a:cubicBezTo>
                    <a:pt x="42285" y="-180"/>
                    <a:pt x="33523" y="-180"/>
                    <a:pt x="24761" y="-180"/>
                  </a:cubicBezTo>
                  <a:lnTo>
                    <a:pt x="21140" y="-180"/>
                  </a:lnTo>
                  <a:cubicBezTo>
                    <a:pt x="18759" y="-104"/>
                    <a:pt x="16377" y="287"/>
                    <a:pt x="14092" y="963"/>
                  </a:cubicBezTo>
                  <a:cubicBezTo>
                    <a:pt x="11996" y="1639"/>
                    <a:pt x="9996" y="2601"/>
                    <a:pt x="8092" y="3820"/>
                  </a:cubicBezTo>
                  <a:cubicBezTo>
                    <a:pt x="1327" y="7868"/>
                    <a:pt x="-2863" y="15031"/>
                    <a:pt x="-3149" y="22870"/>
                  </a:cubicBezTo>
                  <a:cubicBezTo>
                    <a:pt x="-3149" y="23918"/>
                    <a:pt x="-3149" y="24871"/>
                    <a:pt x="-3149" y="25918"/>
                  </a:cubicBezTo>
                  <a:lnTo>
                    <a:pt x="-3149" y="27824"/>
                  </a:lnTo>
                  <a:cubicBezTo>
                    <a:pt x="-3149" y="28966"/>
                    <a:pt x="-3149" y="30014"/>
                    <a:pt x="-3149" y="31157"/>
                  </a:cubicBezTo>
                  <a:cubicBezTo>
                    <a:pt x="-3149" y="39634"/>
                    <a:pt x="-3149" y="48112"/>
                    <a:pt x="-3149" y="56589"/>
                  </a:cubicBezTo>
                  <a:lnTo>
                    <a:pt x="-3149" y="69067"/>
                  </a:lnTo>
                  <a:cubicBezTo>
                    <a:pt x="-3149" y="75639"/>
                    <a:pt x="-3149" y="82211"/>
                    <a:pt x="-3149" y="88784"/>
                  </a:cubicBezTo>
                  <a:cubicBezTo>
                    <a:pt x="-3245" y="89574"/>
                    <a:pt x="-3245" y="90374"/>
                    <a:pt x="-3149" y="91165"/>
                  </a:cubicBezTo>
                  <a:cubicBezTo>
                    <a:pt x="-2101" y="94279"/>
                    <a:pt x="757" y="96432"/>
                    <a:pt x="4090" y="96594"/>
                  </a:cubicBezTo>
                  <a:cubicBezTo>
                    <a:pt x="5425" y="96937"/>
                    <a:pt x="6948" y="96937"/>
                    <a:pt x="8283" y="96594"/>
                  </a:cubicBezTo>
                  <a:cubicBezTo>
                    <a:pt x="9710" y="96041"/>
                    <a:pt x="10948" y="95079"/>
                    <a:pt x="11806" y="93832"/>
                  </a:cubicBezTo>
                  <a:cubicBezTo>
                    <a:pt x="12473" y="92832"/>
                    <a:pt x="12950" y="91698"/>
                    <a:pt x="13233" y="90498"/>
                  </a:cubicBezTo>
                  <a:cubicBezTo>
                    <a:pt x="13329" y="89736"/>
                    <a:pt x="13329" y="88974"/>
                    <a:pt x="13233" y="88212"/>
                  </a:cubicBezTo>
                  <a:lnTo>
                    <a:pt x="13233" y="33824"/>
                  </a:lnTo>
                  <a:cubicBezTo>
                    <a:pt x="13233" y="32843"/>
                    <a:pt x="13805" y="31958"/>
                    <a:pt x="14759" y="31634"/>
                  </a:cubicBezTo>
                  <a:lnTo>
                    <a:pt x="15522" y="31634"/>
                  </a:lnTo>
                  <a:cubicBezTo>
                    <a:pt x="16759" y="31729"/>
                    <a:pt x="17808" y="32758"/>
                    <a:pt x="17808" y="34015"/>
                  </a:cubicBezTo>
                  <a:lnTo>
                    <a:pt x="17808" y="190225"/>
                  </a:lnTo>
                  <a:cubicBezTo>
                    <a:pt x="17808" y="190511"/>
                    <a:pt x="17808" y="190796"/>
                    <a:pt x="17808" y="191082"/>
                  </a:cubicBezTo>
                  <a:cubicBezTo>
                    <a:pt x="17903" y="191739"/>
                    <a:pt x="18091" y="192377"/>
                    <a:pt x="18377" y="192987"/>
                  </a:cubicBezTo>
                  <a:cubicBezTo>
                    <a:pt x="21045" y="198845"/>
                    <a:pt x="27902" y="201474"/>
                    <a:pt x="33714" y="198854"/>
                  </a:cubicBezTo>
                  <a:cubicBezTo>
                    <a:pt x="35618" y="198026"/>
                    <a:pt x="37141" y="196721"/>
                    <a:pt x="38381" y="195083"/>
                  </a:cubicBezTo>
                  <a:cubicBezTo>
                    <a:pt x="39427" y="193463"/>
                    <a:pt x="40095" y="191644"/>
                    <a:pt x="40381" y="189749"/>
                  </a:cubicBezTo>
                  <a:lnTo>
                    <a:pt x="40381" y="153268"/>
                  </a:lnTo>
                  <a:lnTo>
                    <a:pt x="40381" y="153268"/>
                  </a:lnTo>
                  <a:lnTo>
                    <a:pt x="40381" y="97547"/>
                  </a:lnTo>
                  <a:cubicBezTo>
                    <a:pt x="40285" y="96337"/>
                    <a:pt x="41239" y="95318"/>
                    <a:pt x="42476" y="95261"/>
                  </a:cubicBezTo>
                  <a:cubicBezTo>
                    <a:pt x="42571" y="95261"/>
                    <a:pt x="42571" y="95261"/>
                    <a:pt x="42667" y="95261"/>
                  </a:cubicBezTo>
                  <a:cubicBezTo>
                    <a:pt x="43906" y="95261"/>
                    <a:pt x="44952" y="96280"/>
                    <a:pt x="44952" y="97547"/>
                  </a:cubicBezTo>
                  <a:lnTo>
                    <a:pt x="44952" y="190225"/>
                  </a:lnTo>
                  <a:cubicBezTo>
                    <a:pt x="45524" y="192873"/>
                    <a:pt x="47238" y="195178"/>
                    <a:pt x="49524" y="196606"/>
                  </a:cubicBezTo>
                  <a:cubicBezTo>
                    <a:pt x="53240" y="199150"/>
                    <a:pt x="58003" y="199407"/>
                    <a:pt x="61907" y="197273"/>
                  </a:cubicBezTo>
                  <a:lnTo>
                    <a:pt x="63430" y="196416"/>
                  </a:lnTo>
                  <a:lnTo>
                    <a:pt x="63430" y="196416"/>
                  </a:lnTo>
                  <a:cubicBezTo>
                    <a:pt x="65621" y="194740"/>
                    <a:pt x="66956" y="192273"/>
                    <a:pt x="67337" y="189558"/>
                  </a:cubicBezTo>
                  <a:cubicBezTo>
                    <a:pt x="67337" y="189558"/>
                    <a:pt x="67337" y="189558"/>
                    <a:pt x="67337" y="189558"/>
                  </a:cubicBezTo>
                  <a:lnTo>
                    <a:pt x="67337" y="33348"/>
                  </a:lnTo>
                  <a:cubicBezTo>
                    <a:pt x="67051" y="32062"/>
                    <a:pt x="67909" y="30805"/>
                    <a:pt x="69242" y="30538"/>
                  </a:cubicBezTo>
                  <a:cubicBezTo>
                    <a:pt x="70479" y="30281"/>
                    <a:pt x="71718" y="31109"/>
                    <a:pt x="72004" y="32405"/>
                  </a:cubicBezTo>
                  <a:cubicBezTo>
                    <a:pt x="72100" y="32710"/>
                    <a:pt x="72100" y="33034"/>
                    <a:pt x="72004" y="33348"/>
                  </a:cubicBezTo>
                  <a:lnTo>
                    <a:pt x="72004" y="89831"/>
                  </a:lnTo>
                  <a:cubicBezTo>
                    <a:pt x="72004" y="90051"/>
                    <a:pt x="72004" y="90279"/>
                    <a:pt x="72004" y="90498"/>
                  </a:cubicBezTo>
                  <a:cubicBezTo>
                    <a:pt x="72860" y="94412"/>
                    <a:pt x="76481" y="97070"/>
                    <a:pt x="80480" y="96689"/>
                  </a:cubicBezTo>
                  <a:cubicBezTo>
                    <a:pt x="81720" y="96661"/>
                    <a:pt x="83052" y="96365"/>
                    <a:pt x="84197" y="95832"/>
                  </a:cubicBezTo>
                  <a:cubicBezTo>
                    <a:pt x="85434" y="95203"/>
                    <a:pt x="86482" y="94251"/>
                    <a:pt x="87148" y="93070"/>
                  </a:cubicBezTo>
                  <a:cubicBezTo>
                    <a:pt x="88196" y="91374"/>
                    <a:pt x="88673" y="89422"/>
                    <a:pt x="88578" y="87450"/>
                  </a:cubicBezTo>
                  <a:lnTo>
                    <a:pt x="88578" y="59923"/>
                  </a:lnTo>
                  <a:cubicBezTo>
                    <a:pt x="88578" y="48588"/>
                    <a:pt x="88578" y="37253"/>
                    <a:pt x="88578" y="25918"/>
                  </a:cubicBezTo>
                </a:path>
              </a:pathLst>
            </a:custGeom>
            <a:solidFill>
              <a:srgbClr val="669940"/>
            </a:solidFill>
            <a:ln w="9525" cap="flat">
              <a:noFill/>
              <a:prstDash val="solid"/>
              <a:miter/>
            </a:ln>
          </p:spPr>
          <p:txBody>
            <a:bodyPr rtlCol="0" anchor="ctr"/>
            <a:lstStyle/>
            <a:p>
              <a:endParaRPr lang="en-US"/>
            </a:p>
          </p:txBody>
        </p:sp>
        <p:sp>
          <p:nvSpPr>
            <p:cNvPr id="668" name="Freeform: Shape 667">
              <a:extLst>
                <a:ext uri="{FF2B5EF4-FFF2-40B4-BE49-F238E27FC236}">
                  <a16:creationId xmlns:a16="http://schemas.microsoft.com/office/drawing/2014/main" id="{8246A880-1968-40BF-A609-9ED7C58D36B4}"/>
                </a:ext>
              </a:extLst>
            </p:cNvPr>
            <p:cNvSpPr/>
            <p:nvPr/>
          </p:nvSpPr>
          <p:spPr>
            <a:xfrm>
              <a:off x="9954144" y="5028119"/>
              <a:ext cx="56990" cy="55820"/>
            </a:xfrm>
            <a:custGeom>
              <a:avLst/>
              <a:gdLst>
                <a:gd name="connsiteX0" fmla="*/ 4781 w 39912"/>
                <a:gd name="connsiteY0" fmla="*/ 34816 h 39093"/>
                <a:gd name="connsiteX1" fmla="*/ 16783 w 39912"/>
                <a:gd name="connsiteY1" fmla="*/ 38911 h 39093"/>
                <a:gd name="connsiteX2" fmla="*/ 34214 w 39912"/>
                <a:gd name="connsiteY2" fmla="*/ 29386 h 39093"/>
                <a:gd name="connsiteX3" fmla="*/ 34214 w 39912"/>
                <a:gd name="connsiteY3" fmla="*/ 29386 h 39093"/>
                <a:gd name="connsiteX4" fmla="*/ 36691 w 39912"/>
                <a:gd name="connsiteY4" fmla="*/ 19861 h 39093"/>
                <a:gd name="connsiteX5" fmla="*/ 16878 w 39912"/>
                <a:gd name="connsiteY5" fmla="*/ -179 h 39093"/>
                <a:gd name="connsiteX6" fmla="*/ -1886 w 39912"/>
                <a:gd name="connsiteY6" fmla="*/ 12813 h 39093"/>
                <a:gd name="connsiteX7" fmla="*/ -3219 w 39912"/>
                <a:gd name="connsiteY7" fmla="*/ 19576 h 39093"/>
                <a:gd name="connsiteX8" fmla="*/ 4686 w 39912"/>
                <a:gd name="connsiteY8" fmla="*/ 35482 h 3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912" h="39093">
                  <a:moveTo>
                    <a:pt x="4781" y="34816"/>
                  </a:moveTo>
                  <a:cubicBezTo>
                    <a:pt x="8211" y="37406"/>
                    <a:pt x="12497" y="38835"/>
                    <a:pt x="16783" y="38911"/>
                  </a:cubicBezTo>
                  <a:cubicBezTo>
                    <a:pt x="23831" y="39007"/>
                    <a:pt x="30498" y="35396"/>
                    <a:pt x="34214" y="29386"/>
                  </a:cubicBezTo>
                  <a:lnTo>
                    <a:pt x="34214" y="29386"/>
                  </a:lnTo>
                  <a:cubicBezTo>
                    <a:pt x="35833" y="26481"/>
                    <a:pt x="36691" y="23195"/>
                    <a:pt x="36691" y="19861"/>
                  </a:cubicBezTo>
                  <a:cubicBezTo>
                    <a:pt x="36786" y="8870"/>
                    <a:pt x="27928" y="-103"/>
                    <a:pt x="16878" y="-179"/>
                  </a:cubicBezTo>
                  <a:cubicBezTo>
                    <a:pt x="8497" y="-246"/>
                    <a:pt x="1067" y="4955"/>
                    <a:pt x="-1886" y="12813"/>
                  </a:cubicBezTo>
                  <a:cubicBezTo>
                    <a:pt x="-2744" y="14956"/>
                    <a:pt x="-3219" y="17252"/>
                    <a:pt x="-3219" y="19576"/>
                  </a:cubicBezTo>
                  <a:cubicBezTo>
                    <a:pt x="-3314" y="25834"/>
                    <a:pt x="-363" y="31748"/>
                    <a:pt x="4686" y="35482"/>
                  </a:cubicBezTo>
                </a:path>
              </a:pathLst>
            </a:custGeom>
            <a:solidFill>
              <a:srgbClr val="669940"/>
            </a:solidFill>
            <a:ln w="9525" cap="flat">
              <a:noFill/>
              <a:prstDash val="solid"/>
              <a:miter/>
            </a:ln>
          </p:spPr>
          <p:txBody>
            <a:bodyPr rtlCol="0" anchor="ctr"/>
            <a:lstStyle/>
            <a:p>
              <a:endParaRPr lang="en-US"/>
            </a:p>
          </p:txBody>
        </p:sp>
        <p:sp>
          <p:nvSpPr>
            <p:cNvPr id="669" name="Freeform: Shape 668">
              <a:extLst>
                <a:ext uri="{FF2B5EF4-FFF2-40B4-BE49-F238E27FC236}">
                  <a16:creationId xmlns:a16="http://schemas.microsoft.com/office/drawing/2014/main" id="{51CC66F1-D45A-4B13-B117-964B9609A3C8}"/>
                </a:ext>
              </a:extLst>
            </p:cNvPr>
            <p:cNvSpPr/>
            <p:nvPr/>
          </p:nvSpPr>
          <p:spPr>
            <a:xfrm>
              <a:off x="10127487" y="5175060"/>
              <a:ext cx="131448" cy="284001"/>
            </a:xfrm>
            <a:custGeom>
              <a:avLst/>
              <a:gdLst>
                <a:gd name="connsiteX0" fmla="*/ 88838 w 92058"/>
                <a:gd name="connsiteY0" fmla="*/ 25918 h 198897"/>
                <a:gd name="connsiteX1" fmla="*/ 88838 w 92058"/>
                <a:gd name="connsiteY1" fmla="*/ 24585 h 198897"/>
                <a:gd name="connsiteX2" fmla="*/ 86170 w 92058"/>
                <a:gd name="connsiteY2" fmla="*/ 13536 h 198897"/>
                <a:gd name="connsiteX3" fmla="*/ 83598 w 92058"/>
                <a:gd name="connsiteY3" fmla="*/ 9345 h 198897"/>
                <a:gd name="connsiteX4" fmla="*/ 64548 w 92058"/>
                <a:gd name="connsiteY4" fmla="*/ -180 h 198897"/>
                <a:gd name="connsiteX5" fmla="*/ 51119 w 92058"/>
                <a:gd name="connsiteY5" fmla="*/ -180 h 198897"/>
                <a:gd name="connsiteX6" fmla="*/ 21209 w 92058"/>
                <a:gd name="connsiteY6" fmla="*/ -180 h 198897"/>
                <a:gd name="connsiteX7" fmla="*/ 14161 w 92058"/>
                <a:gd name="connsiteY7" fmla="*/ 963 h 198897"/>
                <a:gd name="connsiteX8" fmla="*/ 8161 w 92058"/>
                <a:gd name="connsiteY8" fmla="*/ 3820 h 198897"/>
                <a:gd name="connsiteX9" fmla="*/ -3078 w 92058"/>
                <a:gd name="connsiteY9" fmla="*/ 22870 h 198897"/>
                <a:gd name="connsiteX10" fmla="*/ -3078 w 92058"/>
                <a:gd name="connsiteY10" fmla="*/ 25918 h 198897"/>
                <a:gd name="connsiteX11" fmla="*/ -3078 w 92058"/>
                <a:gd name="connsiteY11" fmla="*/ 27347 h 198897"/>
                <a:gd name="connsiteX12" fmla="*/ -3078 w 92058"/>
                <a:gd name="connsiteY12" fmla="*/ 27347 h 198897"/>
                <a:gd name="connsiteX13" fmla="*/ -3078 w 92058"/>
                <a:gd name="connsiteY13" fmla="*/ 30681 h 198897"/>
                <a:gd name="connsiteX14" fmla="*/ -3078 w 92058"/>
                <a:gd name="connsiteY14" fmla="*/ 56112 h 198897"/>
                <a:gd name="connsiteX15" fmla="*/ -3078 w 92058"/>
                <a:gd name="connsiteY15" fmla="*/ 68590 h 198897"/>
                <a:gd name="connsiteX16" fmla="*/ -3078 w 92058"/>
                <a:gd name="connsiteY16" fmla="*/ 88307 h 198897"/>
                <a:gd name="connsiteX17" fmla="*/ -3078 w 92058"/>
                <a:gd name="connsiteY17" fmla="*/ 90688 h 198897"/>
                <a:gd name="connsiteX18" fmla="*/ 4066 w 92058"/>
                <a:gd name="connsiteY18" fmla="*/ 96118 h 198897"/>
                <a:gd name="connsiteX19" fmla="*/ 8256 w 92058"/>
                <a:gd name="connsiteY19" fmla="*/ 95641 h 198897"/>
                <a:gd name="connsiteX20" fmla="*/ 11779 w 92058"/>
                <a:gd name="connsiteY20" fmla="*/ 92879 h 198897"/>
                <a:gd name="connsiteX21" fmla="*/ 13305 w 92058"/>
                <a:gd name="connsiteY21" fmla="*/ 89545 h 198897"/>
                <a:gd name="connsiteX22" fmla="*/ 13305 w 92058"/>
                <a:gd name="connsiteY22" fmla="*/ 87259 h 198897"/>
                <a:gd name="connsiteX23" fmla="*/ 13305 w 92058"/>
                <a:gd name="connsiteY23" fmla="*/ 32586 h 198897"/>
                <a:gd name="connsiteX24" fmla="*/ 14828 w 92058"/>
                <a:gd name="connsiteY24" fmla="*/ 30490 h 198897"/>
                <a:gd name="connsiteX25" fmla="*/ 15591 w 92058"/>
                <a:gd name="connsiteY25" fmla="*/ 30490 h 198897"/>
                <a:gd name="connsiteX26" fmla="*/ 17114 w 92058"/>
                <a:gd name="connsiteY26" fmla="*/ 31157 h 198897"/>
                <a:gd name="connsiteX27" fmla="*/ 17877 w 92058"/>
                <a:gd name="connsiteY27" fmla="*/ 32776 h 198897"/>
                <a:gd name="connsiteX28" fmla="*/ 17877 w 92058"/>
                <a:gd name="connsiteY28" fmla="*/ 188986 h 198897"/>
                <a:gd name="connsiteX29" fmla="*/ 17877 w 92058"/>
                <a:gd name="connsiteY29" fmla="*/ 189939 h 198897"/>
                <a:gd name="connsiteX30" fmla="*/ 18449 w 92058"/>
                <a:gd name="connsiteY30" fmla="*/ 191844 h 198897"/>
                <a:gd name="connsiteX31" fmla="*/ 28639 w 92058"/>
                <a:gd name="connsiteY31" fmla="*/ 198702 h 198897"/>
                <a:gd name="connsiteX32" fmla="*/ 38164 w 92058"/>
                <a:gd name="connsiteY32" fmla="*/ 193940 h 198897"/>
                <a:gd name="connsiteX33" fmla="*/ 40164 w 92058"/>
                <a:gd name="connsiteY33" fmla="*/ 188606 h 198897"/>
                <a:gd name="connsiteX34" fmla="*/ 40164 w 92058"/>
                <a:gd name="connsiteY34" fmla="*/ 153458 h 198897"/>
                <a:gd name="connsiteX35" fmla="*/ 40164 w 92058"/>
                <a:gd name="connsiteY35" fmla="*/ 153458 h 198897"/>
                <a:gd name="connsiteX36" fmla="*/ 40164 w 92058"/>
                <a:gd name="connsiteY36" fmla="*/ 97356 h 198897"/>
                <a:gd name="connsiteX37" fmla="*/ 42450 w 92058"/>
                <a:gd name="connsiteY37" fmla="*/ 95070 h 198897"/>
                <a:gd name="connsiteX38" fmla="*/ 44736 w 92058"/>
                <a:gd name="connsiteY38" fmla="*/ 97356 h 198897"/>
                <a:gd name="connsiteX39" fmla="*/ 44736 w 92058"/>
                <a:gd name="connsiteY39" fmla="*/ 190129 h 198897"/>
                <a:gd name="connsiteX40" fmla="*/ 49310 w 92058"/>
                <a:gd name="connsiteY40" fmla="*/ 196511 h 198897"/>
                <a:gd name="connsiteX41" fmla="*/ 61690 w 92058"/>
                <a:gd name="connsiteY41" fmla="*/ 197178 h 198897"/>
                <a:gd name="connsiteX42" fmla="*/ 63216 w 92058"/>
                <a:gd name="connsiteY42" fmla="*/ 196225 h 198897"/>
                <a:gd name="connsiteX43" fmla="*/ 63216 w 92058"/>
                <a:gd name="connsiteY43" fmla="*/ 196225 h 198897"/>
                <a:gd name="connsiteX44" fmla="*/ 67120 w 92058"/>
                <a:gd name="connsiteY44" fmla="*/ 189367 h 198897"/>
                <a:gd name="connsiteX45" fmla="*/ 67120 w 92058"/>
                <a:gd name="connsiteY45" fmla="*/ 32586 h 198897"/>
                <a:gd name="connsiteX46" fmla="*/ 69406 w 92058"/>
                <a:gd name="connsiteY46" fmla="*/ 30300 h 198897"/>
                <a:gd name="connsiteX47" fmla="*/ 71692 w 92058"/>
                <a:gd name="connsiteY47" fmla="*/ 32586 h 198897"/>
                <a:gd name="connsiteX48" fmla="*/ 71692 w 92058"/>
                <a:gd name="connsiteY48" fmla="*/ 89165 h 198897"/>
                <a:gd name="connsiteX49" fmla="*/ 71692 w 92058"/>
                <a:gd name="connsiteY49" fmla="*/ 89831 h 198897"/>
                <a:gd name="connsiteX50" fmla="*/ 80171 w 92058"/>
                <a:gd name="connsiteY50" fmla="*/ 96022 h 198897"/>
                <a:gd name="connsiteX51" fmla="*/ 83884 w 92058"/>
                <a:gd name="connsiteY51" fmla="*/ 95165 h 198897"/>
                <a:gd name="connsiteX52" fmla="*/ 86838 w 92058"/>
                <a:gd name="connsiteY52" fmla="*/ 92403 h 198897"/>
                <a:gd name="connsiteX53" fmla="*/ 88265 w 92058"/>
                <a:gd name="connsiteY53" fmla="*/ 86783 h 198897"/>
                <a:gd name="connsiteX54" fmla="*/ 88265 w 92058"/>
                <a:gd name="connsiteY54" fmla="*/ 67733 h 198897"/>
                <a:gd name="connsiteX55" fmla="*/ 88265 w 92058"/>
                <a:gd name="connsiteY55" fmla="*/ 62589 h 198897"/>
                <a:gd name="connsiteX56" fmla="*/ 88265 w 92058"/>
                <a:gd name="connsiteY56" fmla="*/ 60399 h 198897"/>
                <a:gd name="connsiteX57" fmla="*/ 88265 w 92058"/>
                <a:gd name="connsiteY57" fmla="*/ 26395 h 198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2058" h="198897">
                  <a:moveTo>
                    <a:pt x="88838" y="25918"/>
                  </a:moveTo>
                  <a:lnTo>
                    <a:pt x="88838" y="24585"/>
                  </a:lnTo>
                  <a:cubicBezTo>
                    <a:pt x="88838" y="20746"/>
                    <a:pt x="87884" y="16974"/>
                    <a:pt x="86170" y="13536"/>
                  </a:cubicBezTo>
                  <a:cubicBezTo>
                    <a:pt x="85503" y="12050"/>
                    <a:pt x="84647" y="10650"/>
                    <a:pt x="83598" y="9345"/>
                  </a:cubicBezTo>
                  <a:cubicBezTo>
                    <a:pt x="79027" y="3497"/>
                    <a:pt x="71978" y="1"/>
                    <a:pt x="64548" y="-180"/>
                  </a:cubicBezTo>
                  <a:lnTo>
                    <a:pt x="51119" y="-180"/>
                  </a:lnTo>
                  <a:lnTo>
                    <a:pt x="21209" y="-180"/>
                  </a:lnTo>
                  <a:cubicBezTo>
                    <a:pt x="18828" y="-95"/>
                    <a:pt x="16447" y="287"/>
                    <a:pt x="14161" y="963"/>
                  </a:cubicBezTo>
                  <a:cubicBezTo>
                    <a:pt x="12065" y="1639"/>
                    <a:pt x="10066" y="2601"/>
                    <a:pt x="8161" y="3820"/>
                  </a:cubicBezTo>
                  <a:cubicBezTo>
                    <a:pt x="1399" y="7840"/>
                    <a:pt x="-2794" y="15022"/>
                    <a:pt x="-3078" y="22870"/>
                  </a:cubicBezTo>
                  <a:lnTo>
                    <a:pt x="-3078" y="25918"/>
                  </a:lnTo>
                  <a:cubicBezTo>
                    <a:pt x="-3078" y="26395"/>
                    <a:pt x="-3078" y="26871"/>
                    <a:pt x="-3078" y="27347"/>
                  </a:cubicBezTo>
                  <a:lnTo>
                    <a:pt x="-3078" y="27347"/>
                  </a:lnTo>
                  <a:cubicBezTo>
                    <a:pt x="-3078" y="28395"/>
                    <a:pt x="-3078" y="29538"/>
                    <a:pt x="-3078" y="30681"/>
                  </a:cubicBezTo>
                  <a:cubicBezTo>
                    <a:pt x="-3078" y="39158"/>
                    <a:pt x="-3078" y="47636"/>
                    <a:pt x="-3078" y="56112"/>
                  </a:cubicBezTo>
                  <a:cubicBezTo>
                    <a:pt x="-3078" y="60304"/>
                    <a:pt x="-3078" y="64399"/>
                    <a:pt x="-3078" y="68590"/>
                  </a:cubicBezTo>
                  <a:cubicBezTo>
                    <a:pt x="-3078" y="75162"/>
                    <a:pt x="-3078" y="81735"/>
                    <a:pt x="-3078" y="88307"/>
                  </a:cubicBezTo>
                  <a:cubicBezTo>
                    <a:pt x="-3268" y="89098"/>
                    <a:pt x="-3268" y="89898"/>
                    <a:pt x="-3078" y="90688"/>
                  </a:cubicBezTo>
                  <a:cubicBezTo>
                    <a:pt x="-2031" y="93803"/>
                    <a:pt x="827" y="95965"/>
                    <a:pt x="4066" y="96118"/>
                  </a:cubicBezTo>
                  <a:cubicBezTo>
                    <a:pt x="5494" y="96308"/>
                    <a:pt x="6922" y="96146"/>
                    <a:pt x="8256" y="95641"/>
                  </a:cubicBezTo>
                  <a:cubicBezTo>
                    <a:pt x="9684" y="95089"/>
                    <a:pt x="10924" y="94127"/>
                    <a:pt x="11779" y="92879"/>
                  </a:cubicBezTo>
                  <a:cubicBezTo>
                    <a:pt x="12542" y="91889"/>
                    <a:pt x="13019" y="90746"/>
                    <a:pt x="13305" y="89545"/>
                  </a:cubicBezTo>
                  <a:lnTo>
                    <a:pt x="13305" y="87259"/>
                  </a:lnTo>
                  <a:lnTo>
                    <a:pt x="13305" y="32586"/>
                  </a:lnTo>
                  <a:cubicBezTo>
                    <a:pt x="13305" y="31643"/>
                    <a:pt x="13970" y="30805"/>
                    <a:pt x="14828" y="30490"/>
                  </a:cubicBezTo>
                  <a:lnTo>
                    <a:pt x="15591" y="30490"/>
                  </a:lnTo>
                  <a:cubicBezTo>
                    <a:pt x="16161" y="30509"/>
                    <a:pt x="16733" y="30748"/>
                    <a:pt x="17114" y="31157"/>
                  </a:cubicBezTo>
                  <a:cubicBezTo>
                    <a:pt x="17591" y="31548"/>
                    <a:pt x="17877" y="32148"/>
                    <a:pt x="17877" y="32776"/>
                  </a:cubicBezTo>
                  <a:lnTo>
                    <a:pt x="17877" y="188986"/>
                  </a:lnTo>
                  <a:cubicBezTo>
                    <a:pt x="17972" y="189301"/>
                    <a:pt x="17972" y="189625"/>
                    <a:pt x="17877" y="189939"/>
                  </a:cubicBezTo>
                  <a:cubicBezTo>
                    <a:pt x="18067" y="190587"/>
                    <a:pt x="18258" y="191225"/>
                    <a:pt x="18449" y="191844"/>
                  </a:cubicBezTo>
                  <a:cubicBezTo>
                    <a:pt x="20067" y="196016"/>
                    <a:pt x="24162" y="198740"/>
                    <a:pt x="28639" y="198702"/>
                  </a:cubicBezTo>
                  <a:cubicBezTo>
                    <a:pt x="32450" y="198902"/>
                    <a:pt x="36069" y="197092"/>
                    <a:pt x="38164" y="193940"/>
                  </a:cubicBezTo>
                  <a:cubicBezTo>
                    <a:pt x="39213" y="192311"/>
                    <a:pt x="39880" y="190501"/>
                    <a:pt x="40164" y="188606"/>
                  </a:cubicBezTo>
                  <a:lnTo>
                    <a:pt x="40164" y="153458"/>
                  </a:lnTo>
                  <a:lnTo>
                    <a:pt x="40164" y="153458"/>
                  </a:lnTo>
                  <a:lnTo>
                    <a:pt x="40164" y="97356"/>
                  </a:lnTo>
                  <a:cubicBezTo>
                    <a:pt x="40164" y="96089"/>
                    <a:pt x="41213" y="95070"/>
                    <a:pt x="42450" y="95070"/>
                  </a:cubicBezTo>
                  <a:cubicBezTo>
                    <a:pt x="43689" y="95070"/>
                    <a:pt x="44736" y="96089"/>
                    <a:pt x="44736" y="97356"/>
                  </a:cubicBezTo>
                  <a:lnTo>
                    <a:pt x="44736" y="190129"/>
                  </a:lnTo>
                  <a:cubicBezTo>
                    <a:pt x="45308" y="192777"/>
                    <a:pt x="47024" y="195083"/>
                    <a:pt x="49310" y="196511"/>
                  </a:cubicBezTo>
                  <a:cubicBezTo>
                    <a:pt x="53023" y="199054"/>
                    <a:pt x="57786" y="199311"/>
                    <a:pt x="61690" y="197178"/>
                  </a:cubicBezTo>
                  <a:lnTo>
                    <a:pt x="63216" y="196225"/>
                  </a:lnTo>
                  <a:lnTo>
                    <a:pt x="63216" y="196225"/>
                  </a:lnTo>
                  <a:cubicBezTo>
                    <a:pt x="65406" y="194616"/>
                    <a:pt x="66834" y="192111"/>
                    <a:pt x="67120" y="189367"/>
                  </a:cubicBezTo>
                  <a:lnTo>
                    <a:pt x="67120" y="32586"/>
                  </a:lnTo>
                  <a:cubicBezTo>
                    <a:pt x="67120" y="31319"/>
                    <a:pt x="68169" y="30300"/>
                    <a:pt x="69406" y="30300"/>
                  </a:cubicBezTo>
                  <a:cubicBezTo>
                    <a:pt x="70646" y="30300"/>
                    <a:pt x="71692" y="31319"/>
                    <a:pt x="71692" y="32586"/>
                  </a:cubicBezTo>
                  <a:lnTo>
                    <a:pt x="71692" y="89165"/>
                  </a:lnTo>
                  <a:cubicBezTo>
                    <a:pt x="71692" y="89165"/>
                    <a:pt x="71692" y="89641"/>
                    <a:pt x="71692" y="89831"/>
                  </a:cubicBezTo>
                  <a:cubicBezTo>
                    <a:pt x="72550" y="93717"/>
                    <a:pt x="76169" y="96356"/>
                    <a:pt x="80171" y="96022"/>
                  </a:cubicBezTo>
                  <a:cubicBezTo>
                    <a:pt x="81408" y="95965"/>
                    <a:pt x="82743" y="95670"/>
                    <a:pt x="83884" y="95165"/>
                  </a:cubicBezTo>
                  <a:cubicBezTo>
                    <a:pt x="85124" y="94527"/>
                    <a:pt x="86075" y="93575"/>
                    <a:pt x="86838" y="92403"/>
                  </a:cubicBezTo>
                  <a:cubicBezTo>
                    <a:pt x="87884" y="90707"/>
                    <a:pt x="88361" y="88755"/>
                    <a:pt x="88265" y="86783"/>
                  </a:cubicBezTo>
                  <a:lnTo>
                    <a:pt x="88265" y="67733"/>
                  </a:lnTo>
                  <a:cubicBezTo>
                    <a:pt x="88265" y="66019"/>
                    <a:pt x="88265" y="64304"/>
                    <a:pt x="88265" y="62589"/>
                  </a:cubicBezTo>
                  <a:lnTo>
                    <a:pt x="88265" y="60399"/>
                  </a:lnTo>
                  <a:cubicBezTo>
                    <a:pt x="88265" y="49064"/>
                    <a:pt x="88265" y="37729"/>
                    <a:pt x="88265" y="26395"/>
                  </a:cubicBezTo>
                </a:path>
              </a:pathLst>
            </a:custGeom>
            <a:solidFill>
              <a:srgbClr val="669940"/>
            </a:solidFill>
            <a:ln w="9525" cap="flat">
              <a:noFill/>
              <a:prstDash val="solid"/>
              <a:miter/>
            </a:ln>
          </p:spPr>
          <p:txBody>
            <a:bodyPr rtlCol="0" anchor="ctr"/>
            <a:lstStyle/>
            <a:p>
              <a:endParaRPr lang="en-US"/>
            </a:p>
          </p:txBody>
        </p:sp>
        <p:sp>
          <p:nvSpPr>
            <p:cNvPr id="670" name="Freeform: Shape 669">
              <a:extLst>
                <a:ext uri="{FF2B5EF4-FFF2-40B4-BE49-F238E27FC236}">
                  <a16:creationId xmlns:a16="http://schemas.microsoft.com/office/drawing/2014/main" id="{164E3298-148D-4D5D-8A53-C69D06571B54}"/>
                </a:ext>
              </a:extLst>
            </p:cNvPr>
            <p:cNvSpPr/>
            <p:nvPr/>
          </p:nvSpPr>
          <p:spPr>
            <a:xfrm>
              <a:off x="10164272" y="5110537"/>
              <a:ext cx="56990" cy="55830"/>
            </a:xfrm>
            <a:custGeom>
              <a:avLst/>
              <a:gdLst>
                <a:gd name="connsiteX0" fmla="*/ 4781 w 39912"/>
                <a:gd name="connsiteY0" fmla="*/ 34911 h 39100"/>
                <a:gd name="connsiteX1" fmla="*/ 16783 w 39912"/>
                <a:gd name="connsiteY1" fmla="*/ 38911 h 39100"/>
                <a:gd name="connsiteX2" fmla="*/ 34214 w 39912"/>
                <a:gd name="connsiteY2" fmla="*/ 29386 h 39100"/>
                <a:gd name="connsiteX3" fmla="*/ 34214 w 39912"/>
                <a:gd name="connsiteY3" fmla="*/ 29386 h 39100"/>
                <a:gd name="connsiteX4" fmla="*/ 36691 w 39912"/>
                <a:gd name="connsiteY4" fmla="*/ 19861 h 39100"/>
                <a:gd name="connsiteX5" fmla="*/ 16878 w 39912"/>
                <a:gd name="connsiteY5" fmla="*/ -179 h 39100"/>
                <a:gd name="connsiteX6" fmla="*/ -1886 w 39912"/>
                <a:gd name="connsiteY6" fmla="*/ 12813 h 39100"/>
                <a:gd name="connsiteX7" fmla="*/ -3219 w 39912"/>
                <a:gd name="connsiteY7" fmla="*/ 19576 h 39100"/>
                <a:gd name="connsiteX8" fmla="*/ 4686 w 39912"/>
                <a:gd name="connsiteY8" fmla="*/ 35482 h 3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912" h="39100">
                  <a:moveTo>
                    <a:pt x="4781" y="34911"/>
                  </a:moveTo>
                  <a:cubicBezTo>
                    <a:pt x="8211" y="37492"/>
                    <a:pt x="12497" y="38902"/>
                    <a:pt x="16783" y="38911"/>
                  </a:cubicBezTo>
                  <a:cubicBezTo>
                    <a:pt x="23926" y="39130"/>
                    <a:pt x="30596" y="35482"/>
                    <a:pt x="34214" y="29386"/>
                  </a:cubicBezTo>
                  <a:lnTo>
                    <a:pt x="34214" y="29386"/>
                  </a:lnTo>
                  <a:cubicBezTo>
                    <a:pt x="35833" y="26481"/>
                    <a:pt x="36691" y="23195"/>
                    <a:pt x="36691" y="19861"/>
                  </a:cubicBezTo>
                  <a:cubicBezTo>
                    <a:pt x="36786" y="8870"/>
                    <a:pt x="27928" y="-103"/>
                    <a:pt x="16878" y="-179"/>
                  </a:cubicBezTo>
                  <a:cubicBezTo>
                    <a:pt x="8497" y="-246"/>
                    <a:pt x="1067" y="4955"/>
                    <a:pt x="-1886" y="12813"/>
                  </a:cubicBezTo>
                  <a:cubicBezTo>
                    <a:pt x="-2742" y="14956"/>
                    <a:pt x="-3219" y="17252"/>
                    <a:pt x="-3219" y="19576"/>
                  </a:cubicBezTo>
                  <a:cubicBezTo>
                    <a:pt x="-3314" y="25834"/>
                    <a:pt x="-361" y="31748"/>
                    <a:pt x="4686" y="35482"/>
                  </a:cubicBezTo>
                </a:path>
              </a:pathLst>
            </a:custGeom>
            <a:solidFill>
              <a:srgbClr val="669940"/>
            </a:solidFill>
            <a:ln w="9525" cap="flat">
              <a:noFill/>
              <a:prstDash val="solid"/>
              <a:miter/>
            </a:ln>
          </p:spPr>
          <p:txBody>
            <a:bodyPr rtlCol="0" anchor="ctr"/>
            <a:lstStyle/>
            <a:p>
              <a:endParaRPr lang="en-US"/>
            </a:p>
          </p:txBody>
        </p:sp>
        <p:sp>
          <p:nvSpPr>
            <p:cNvPr id="671" name="Freeform: Shape 670">
              <a:extLst>
                <a:ext uri="{FF2B5EF4-FFF2-40B4-BE49-F238E27FC236}">
                  <a16:creationId xmlns:a16="http://schemas.microsoft.com/office/drawing/2014/main" id="{D1FD4991-8822-4B8B-88FC-76C6B9F1746E}"/>
                </a:ext>
              </a:extLst>
            </p:cNvPr>
            <p:cNvSpPr/>
            <p:nvPr/>
          </p:nvSpPr>
          <p:spPr>
            <a:xfrm>
              <a:off x="10671576" y="1806068"/>
              <a:ext cx="179934" cy="248889"/>
            </a:xfrm>
            <a:custGeom>
              <a:avLst/>
              <a:gdLst>
                <a:gd name="connsiteX0" fmla="*/ -3221 w 126015"/>
                <a:gd name="connsiteY0" fmla="*/ 55732 h 174307"/>
                <a:gd name="connsiteX1" fmla="*/ -3221 w 126015"/>
                <a:gd name="connsiteY1" fmla="*/ -180 h 174307"/>
                <a:gd name="connsiteX2" fmla="*/ 122795 w 126015"/>
                <a:gd name="connsiteY2" fmla="*/ -180 h 174307"/>
                <a:gd name="connsiteX3" fmla="*/ 122795 w 126015"/>
                <a:gd name="connsiteY3" fmla="*/ 29253 h 174307"/>
                <a:gd name="connsiteX4" fmla="*/ 52213 w 126015"/>
                <a:gd name="connsiteY4" fmla="*/ 174128 h 174307"/>
                <a:gd name="connsiteX5" fmla="*/ 10113 w 126015"/>
                <a:gd name="connsiteY5" fmla="*/ 174128 h 174307"/>
                <a:gd name="connsiteX6" fmla="*/ 77456 w 126015"/>
                <a:gd name="connsiteY6" fmla="*/ 33253 h 174307"/>
                <a:gd name="connsiteX7" fmla="*/ 33544 w 126015"/>
                <a:gd name="connsiteY7" fmla="*/ 33253 h 174307"/>
                <a:gd name="connsiteX8" fmla="*/ 33544 w 126015"/>
                <a:gd name="connsiteY8" fmla="*/ 55732 h 174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6015" h="174307">
                  <a:moveTo>
                    <a:pt x="-3221" y="55732"/>
                  </a:moveTo>
                  <a:lnTo>
                    <a:pt x="-3221" y="-180"/>
                  </a:lnTo>
                  <a:lnTo>
                    <a:pt x="122795" y="-180"/>
                  </a:lnTo>
                  <a:lnTo>
                    <a:pt x="122795" y="29253"/>
                  </a:lnTo>
                  <a:lnTo>
                    <a:pt x="52213" y="174128"/>
                  </a:lnTo>
                  <a:lnTo>
                    <a:pt x="10113" y="174128"/>
                  </a:lnTo>
                  <a:lnTo>
                    <a:pt x="77456" y="33253"/>
                  </a:lnTo>
                  <a:lnTo>
                    <a:pt x="33544" y="33253"/>
                  </a:lnTo>
                  <a:lnTo>
                    <a:pt x="33544" y="55732"/>
                  </a:lnTo>
                  <a:close/>
                </a:path>
              </a:pathLst>
            </a:custGeom>
            <a:solidFill>
              <a:srgbClr val="669940"/>
            </a:solidFill>
            <a:ln w="9525" cap="flat">
              <a:noFill/>
              <a:prstDash val="solid"/>
              <a:miter/>
            </a:ln>
          </p:spPr>
          <p:txBody>
            <a:bodyPr rtlCol="0" anchor="ctr"/>
            <a:lstStyle/>
            <a:p>
              <a:endParaRPr lang="en-US"/>
            </a:p>
          </p:txBody>
        </p:sp>
        <p:sp>
          <p:nvSpPr>
            <p:cNvPr id="672" name="Freeform: Shape 671">
              <a:extLst>
                <a:ext uri="{FF2B5EF4-FFF2-40B4-BE49-F238E27FC236}">
                  <a16:creationId xmlns:a16="http://schemas.microsoft.com/office/drawing/2014/main" id="{936C0E02-59E8-4F07-846B-0738B9FDB8DD}"/>
                </a:ext>
              </a:extLst>
            </p:cNvPr>
            <p:cNvSpPr/>
            <p:nvPr/>
          </p:nvSpPr>
          <p:spPr>
            <a:xfrm>
              <a:off x="10872590" y="1805933"/>
              <a:ext cx="177959" cy="251929"/>
            </a:xfrm>
            <a:custGeom>
              <a:avLst/>
              <a:gdLst>
                <a:gd name="connsiteX0" fmla="*/ 110891 w 124632"/>
                <a:gd name="connsiteY0" fmla="*/ -85 h 176436"/>
                <a:gd name="connsiteX1" fmla="*/ 110891 w 124632"/>
                <a:gd name="connsiteY1" fmla="*/ 33538 h 176436"/>
                <a:gd name="connsiteX2" fmla="*/ 42023 w 124632"/>
                <a:gd name="connsiteY2" fmla="*/ 33538 h 176436"/>
                <a:gd name="connsiteX3" fmla="*/ 42023 w 124632"/>
                <a:gd name="connsiteY3" fmla="*/ 62780 h 176436"/>
                <a:gd name="connsiteX4" fmla="*/ 59740 w 124632"/>
                <a:gd name="connsiteY4" fmla="*/ 60494 h 176436"/>
                <a:gd name="connsiteX5" fmla="*/ 103175 w 124632"/>
                <a:gd name="connsiteY5" fmla="*/ 75734 h 176436"/>
                <a:gd name="connsiteX6" fmla="*/ 121367 w 124632"/>
                <a:gd name="connsiteY6" fmla="*/ 116787 h 176436"/>
                <a:gd name="connsiteX7" fmla="*/ 102317 w 124632"/>
                <a:gd name="connsiteY7" fmla="*/ 159364 h 176436"/>
                <a:gd name="connsiteX8" fmla="*/ 55836 w 124632"/>
                <a:gd name="connsiteY8" fmla="*/ 176223 h 176436"/>
                <a:gd name="connsiteX9" fmla="*/ -3221 w 124632"/>
                <a:gd name="connsiteY9" fmla="*/ 150029 h 176436"/>
                <a:gd name="connsiteX10" fmla="*/ 17164 w 124632"/>
                <a:gd name="connsiteY10" fmla="*/ 121454 h 176436"/>
                <a:gd name="connsiteX11" fmla="*/ 23164 w 124632"/>
                <a:gd name="connsiteY11" fmla="*/ 126883 h 176436"/>
                <a:gd name="connsiteX12" fmla="*/ 36881 w 124632"/>
                <a:gd name="connsiteY12" fmla="*/ 135551 h 176436"/>
                <a:gd name="connsiteX13" fmla="*/ 56883 w 124632"/>
                <a:gd name="connsiteY13" fmla="*/ 140885 h 176436"/>
                <a:gd name="connsiteX14" fmla="*/ 74505 w 124632"/>
                <a:gd name="connsiteY14" fmla="*/ 134884 h 176436"/>
                <a:gd name="connsiteX15" fmla="*/ 82316 w 124632"/>
                <a:gd name="connsiteY15" fmla="*/ 117168 h 176436"/>
                <a:gd name="connsiteX16" fmla="*/ 73933 w 124632"/>
                <a:gd name="connsiteY16" fmla="*/ 99070 h 176436"/>
                <a:gd name="connsiteX17" fmla="*/ 52311 w 124632"/>
                <a:gd name="connsiteY17" fmla="*/ 92784 h 176436"/>
                <a:gd name="connsiteX18" fmla="*/ 21640 w 124632"/>
                <a:gd name="connsiteY18" fmla="*/ 102309 h 176436"/>
                <a:gd name="connsiteX19" fmla="*/ 5448 w 124632"/>
                <a:gd name="connsiteY19" fmla="*/ 84878 h 176436"/>
                <a:gd name="connsiteX20" fmla="*/ 5448 w 124632"/>
                <a:gd name="connsiteY20" fmla="*/ -180 h 17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4632" h="176436">
                  <a:moveTo>
                    <a:pt x="110891" y="-85"/>
                  </a:moveTo>
                  <a:lnTo>
                    <a:pt x="110891" y="33538"/>
                  </a:lnTo>
                  <a:lnTo>
                    <a:pt x="42023" y="33538"/>
                  </a:lnTo>
                  <a:lnTo>
                    <a:pt x="42023" y="62780"/>
                  </a:lnTo>
                  <a:cubicBezTo>
                    <a:pt x="47834" y="61190"/>
                    <a:pt x="53741" y="60418"/>
                    <a:pt x="59740" y="60494"/>
                  </a:cubicBezTo>
                  <a:cubicBezTo>
                    <a:pt x="75551" y="60123"/>
                    <a:pt x="91078" y="65542"/>
                    <a:pt x="103175" y="75734"/>
                  </a:cubicBezTo>
                  <a:cubicBezTo>
                    <a:pt x="115272" y="85850"/>
                    <a:pt x="122034" y="101023"/>
                    <a:pt x="121367" y="116787"/>
                  </a:cubicBezTo>
                  <a:cubicBezTo>
                    <a:pt x="121653" y="133113"/>
                    <a:pt x="114700" y="148724"/>
                    <a:pt x="102317" y="159364"/>
                  </a:cubicBezTo>
                  <a:cubicBezTo>
                    <a:pt x="89555" y="170737"/>
                    <a:pt x="72886" y="176766"/>
                    <a:pt x="55836" y="176223"/>
                  </a:cubicBezTo>
                  <a:cubicBezTo>
                    <a:pt x="33261" y="176680"/>
                    <a:pt x="11639" y="167089"/>
                    <a:pt x="-3221" y="150029"/>
                  </a:cubicBezTo>
                  <a:lnTo>
                    <a:pt x="17164" y="121454"/>
                  </a:lnTo>
                  <a:cubicBezTo>
                    <a:pt x="18687" y="122883"/>
                    <a:pt x="20687" y="124788"/>
                    <a:pt x="23164" y="126883"/>
                  </a:cubicBezTo>
                  <a:cubicBezTo>
                    <a:pt x="27452" y="130217"/>
                    <a:pt x="32024" y="133122"/>
                    <a:pt x="36881" y="135551"/>
                  </a:cubicBezTo>
                  <a:cubicBezTo>
                    <a:pt x="42976" y="138952"/>
                    <a:pt x="49834" y="140780"/>
                    <a:pt x="56883" y="140885"/>
                  </a:cubicBezTo>
                  <a:cubicBezTo>
                    <a:pt x="63266" y="140952"/>
                    <a:pt x="69456" y="138837"/>
                    <a:pt x="74505" y="134884"/>
                  </a:cubicBezTo>
                  <a:cubicBezTo>
                    <a:pt x="79839" y="130617"/>
                    <a:pt x="82790" y="123997"/>
                    <a:pt x="82316" y="117168"/>
                  </a:cubicBezTo>
                  <a:cubicBezTo>
                    <a:pt x="82600" y="110129"/>
                    <a:pt x="79553" y="103376"/>
                    <a:pt x="73933" y="99070"/>
                  </a:cubicBezTo>
                  <a:cubicBezTo>
                    <a:pt x="67647" y="94651"/>
                    <a:pt x="60027" y="92441"/>
                    <a:pt x="52311" y="92784"/>
                  </a:cubicBezTo>
                  <a:cubicBezTo>
                    <a:pt x="41453" y="93413"/>
                    <a:pt x="30975" y="96680"/>
                    <a:pt x="21640" y="102309"/>
                  </a:cubicBezTo>
                  <a:lnTo>
                    <a:pt x="5448" y="84878"/>
                  </a:lnTo>
                  <a:lnTo>
                    <a:pt x="5448" y="-180"/>
                  </a:lnTo>
                  <a:close/>
                </a:path>
              </a:pathLst>
            </a:custGeom>
            <a:solidFill>
              <a:srgbClr val="669940"/>
            </a:solidFill>
            <a:ln w="9525" cap="flat">
              <a:noFill/>
              <a:prstDash val="solid"/>
              <a:miter/>
            </a:ln>
          </p:spPr>
          <p:txBody>
            <a:bodyPr rtlCol="0" anchor="ctr"/>
            <a:lstStyle/>
            <a:p>
              <a:endParaRPr lang="en-US"/>
            </a:p>
          </p:txBody>
        </p:sp>
        <p:sp>
          <p:nvSpPr>
            <p:cNvPr id="673" name="Freeform: Shape 672">
              <a:extLst>
                <a:ext uri="{FF2B5EF4-FFF2-40B4-BE49-F238E27FC236}">
                  <a16:creationId xmlns:a16="http://schemas.microsoft.com/office/drawing/2014/main" id="{47AA1A95-9D3F-46B6-8846-9B0CD478955A}"/>
                </a:ext>
              </a:extLst>
            </p:cNvPr>
            <p:cNvSpPr/>
            <p:nvPr/>
          </p:nvSpPr>
          <p:spPr>
            <a:xfrm>
              <a:off x="11094959" y="1791243"/>
              <a:ext cx="142821" cy="147314"/>
            </a:xfrm>
            <a:custGeom>
              <a:avLst/>
              <a:gdLst>
                <a:gd name="connsiteX0" fmla="*/ 39547 w 100023"/>
                <a:gd name="connsiteY0" fmla="*/ 22775 h 103170"/>
                <a:gd name="connsiteX1" fmla="*/ 33452 w 100023"/>
                <a:gd name="connsiteY1" fmla="*/ 37253 h 103170"/>
                <a:gd name="connsiteX2" fmla="*/ 18115 w 100023"/>
                <a:gd name="connsiteY2" fmla="*/ 43159 h 103170"/>
                <a:gd name="connsiteX3" fmla="*/ 2781 w 100023"/>
                <a:gd name="connsiteY3" fmla="*/ 37253 h 103170"/>
                <a:gd name="connsiteX4" fmla="*/ 2495 w 100023"/>
                <a:gd name="connsiteY4" fmla="*/ 8964 h 103170"/>
                <a:gd name="connsiteX5" fmla="*/ 2781 w 100023"/>
                <a:gd name="connsiteY5" fmla="*/ 8678 h 103170"/>
                <a:gd name="connsiteX6" fmla="*/ 18115 w 100023"/>
                <a:gd name="connsiteY6" fmla="*/ 2678 h 103170"/>
                <a:gd name="connsiteX7" fmla="*/ 33452 w 100023"/>
                <a:gd name="connsiteY7" fmla="*/ 8678 h 103170"/>
                <a:gd name="connsiteX8" fmla="*/ 39547 w 100023"/>
                <a:gd name="connsiteY8" fmla="*/ 22775 h 103170"/>
                <a:gd name="connsiteX9" fmla="*/ 95364 w 100023"/>
                <a:gd name="connsiteY9" fmla="*/ -180 h 103170"/>
                <a:gd name="connsiteX10" fmla="*/ 22497 w 100023"/>
                <a:gd name="connsiteY10" fmla="*/ 101452 h 103170"/>
                <a:gd name="connsiteX11" fmla="*/ -2458 w 100023"/>
                <a:gd name="connsiteY11" fmla="*/ 101452 h 103170"/>
                <a:gd name="connsiteX12" fmla="*/ 70503 w 100023"/>
                <a:gd name="connsiteY12" fmla="*/ -180 h 103170"/>
                <a:gd name="connsiteX13" fmla="*/ 13734 w 100023"/>
                <a:gd name="connsiteY13" fmla="*/ 28395 h 103170"/>
                <a:gd name="connsiteX14" fmla="*/ 18020 w 100023"/>
                <a:gd name="connsiteY14" fmla="*/ 30300 h 103170"/>
                <a:gd name="connsiteX15" fmla="*/ 22401 w 100023"/>
                <a:gd name="connsiteY15" fmla="*/ 28395 h 103170"/>
                <a:gd name="connsiteX16" fmla="*/ 24117 w 100023"/>
                <a:gd name="connsiteY16" fmla="*/ 23156 h 103170"/>
                <a:gd name="connsiteX17" fmla="*/ 22401 w 100023"/>
                <a:gd name="connsiteY17" fmla="*/ 17917 h 103170"/>
                <a:gd name="connsiteX18" fmla="*/ 18115 w 100023"/>
                <a:gd name="connsiteY18" fmla="*/ 15822 h 103170"/>
                <a:gd name="connsiteX19" fmla="*/ 13830 w 100023"/>
                <a:gd name="connsiteY19" fmla="*/ 17917 h 103170"/>
                <a:gd name="connsiteX20" fmla="*/ 12020 w 100023"/>
                <a:gd name="connsiteY20" fmla="*/ 23156 h 103170"/>
                <a:gd name="connsiteX21" fmla="*/ 13734 w 100023"/>
                <a:gd name="connsiteY21" fmla="*/ 28014 h 103170"/>
                <a:gd name="connsiteX22" fmla="*/ 96792 w 100023"/>
                <a:gd name="connsiteY22" fmla="*/ 82688 h 103170"/>
                <a:gd name="connsiteX23" fmla="*/ 90697 w 100023"/>
                <a:gd name="connsiteY23" fmla="*/ 97166 h 103170"/>
                <a:gd name="connsiteX24" fmla="*/ 75361 w 100023"/>
                <a:gd name="connsiteY24" fmla="*/ 102976 h 103170"/>
                <a:gd name="connsiteX25" fmla="*/ 60027 w 100023"/>
                <a:gd name="connsiteY25" fmla="*/ 97070 h 103170"/>
                <a:gd name="connsiteX26" fmla="*/ 60027 w 100023"/>
                <a:gd name="connsiteY26" fmla="*/ 68514 h 103170"/>
                <a:gd name="connsiteX27" fmla="*/ 60027 w 100023"/>
                <a:gd name="connsiteY27" fmla="*/ 68495 h 103170"/>
                <a:gd name="connsiteX28" fmla="*/ 90697 w 100023"/>
                <a:gd name="connsiteY28" fmla="*/ 68495 h 103170"/>
                <a:gd name="connsiteX29" fmla="*/ 96792 w 100023"/>
                <a:gd name="connsiteY29" fmla="*/ 82307 h 103170"/>
                <a:gd name="connsiteX30" fmla="*/ 70980 w 100023"/>
                <a:gd name="connsiteY30" fmla="*/ 87831 h 103170"/>
                <a:gd name="connsiteX31" fmla="*/ 75265 w 100023"/>
                <a:gd name="connsiteY31" fmla="*/ 89831 h 103170"/>
                <a:gd name="connsiteX32" fmla="*/ 79647 w 100023"/>
                <a:gd name="connsiteY32" fmla="*/ 87831 h 103170"/>
                <a:gd name="connsiteX33" fmla="*/ 81363 w 100023"/>
                <a:gd name="connsiteY33" fmla="*/ 82688 h 103170"/>
                <a:gd name="connsiteX34" fmla="*/ 79647 w 100023"/>
                <a:gd name="connsiteY34" fmla="*/ 77354 h 103170"/>
                <a:gd name="connsiteX35" fmla="*/ 72026 w 100023"/>
                <a:gd name="connsiteY35" fmla="*/ 76401 h 103170"/>
                <a:gd name="connsiteX36" fmla="*/ 71075 w 100023"/>
                <a:gd name="connsiteY36" fmla="*/ 77354 h 103170"/>
                <a:gd name="connsiteX37" fmla="*/ 71075 w 100023"/>
                <a:gd name="connsiteY37" fmla="*/ 87831 h 103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0023" h="103170">
                  <a:moveTo>
                    <a:pt x="39547" y="22775"/>
                  </a:moveTo>
                  <a:cubicBezTo>
                    <a:pt x="39642" y="28243"/>
                    <a:pt x="37451" y="33491"/>
                    <a:pt x="33452" y="37253"/>
                  </a:cubicBezTo>
                  <a:cubicBezTo>
                    <a:pt x="29354" y="41178"/>
                    <a:pt x="23831" y="43302"/>
                    <a:pt x="18115" y="43159"/>
                  </a:cubicBezTo>
                  <a:cubicBezTo>
                    <a:pt x="12402" y="43340"/>
                    <a:pt x="6877" y="41206"/>
                    <a:pt x="2781" y="37253"/>
                  </a:cubicBezTo>
                  <a:cubicBezTo>
                    <a:pt x="-5125" y="29519"/>
                    <a:pt x="-5220" y="16860"/>
                    <a:pt x="2495" y="8964"/>
                  </a:cubicBezTo>
                  <a:cubicBezTo>
                    <a:pt x="2591" y="8869"/>
                    <a:pt x="2686" y="8774"/>
                    <a:pt x="2781" y="8678"/>
                  </a:cubicBezTo>
                  <a:cubicBezTo>
                    <a:pt x="6877" y="4659"/>
                    <a:pt x="12402" y="2487"/>
                    <a:pt x="18115" y="2678"/>
                  </a:cubicBezTo>
                  <a:cubicBezTo>
                    <a:pt x="23831" y="2525"/>
                    <a:pt x="29354" y="4687"/>
                    <a:pt x="33452" y="8678"/>
                  </a:cubicBezTo>
                  <a:cubicBezTo>
                    <a:pt x="37261" y="12365"/>
                    <a:pt x="39547" y="17441"/>
                    <a:pt x="39547" y="22775"/>
                  </a:cubicBezTo>
                  <a:close/>
                  <a:moveTo>
                    <a:pt x="95364" y="-180"/>
                  </a:moveTo>
                  <a:lnTo>
                    <a:pt x="22497" y="101452"/>
                  </a:lnTo>
                  <a:lnTo>
                    <a:pt x="-2458" y="101452"/>
                  </a:lnTo>
                  <a:lnTo>
                    <a:pt x="70503" y="-180"/>
                  </a:lnTo>
                  <a:close/>
                  <a:moveTo>
                    <a:pt x="13734" y="28395"/>
                  </a:moveTo>
                  <a:cubicBezTo>
                    <a:pt x="14783" y="29633"/>
                    <a:pt x="16402" y="30329"/>
                    <a:pt x="18020" y="30300"/>
                  </a:cubicBezTo>
                  <a:cubicBezTo>
                    <a:pt x="19639" y="30300"/>
                    <a:pt x="21259" y="29605"/>
                    <a:pt x="22401" y="28395"/>
                  </a:cubicBezTo>
                  <a:cubicBezTo>
                    <a:pt x="23641" y="26919"/>
                    <a:pt x="24213" y="25052"/>
                    <a:pt x="24117" y="23156"/>
                  </a:cubicBezTo>
                  <a:cubicBezTo>
                    <a:pt x="24213" y="21261"/>
                    <a:pt x="23545" y="19403"/>
                    <a:pt x="22401" y="17917"/>
                  </a:cubicBezTo>
                  <a:cubicBezTo>
                    <a:pt x="21355" y="16603"/>
                    <a:pt x="19829" y="15832"/>
                    <a:pt x="18115" y="15822"/>
                  </a:cubicBezTo>
                  <a:cubicBezTo>
                    <a:pt x="16402" y="15793"/>
                    <a:pt x="14876" y="16575"/>
                    <a:pt x="13830" y="17917"/>
                  </a:cubicBezTo>
                  <a:cubicBezTo>
                    <a:pt x="12590" y="19365"/>
                    <a:pt x="11925" y="21242"/>
                    <a:pt x="12020" y="23156"/>
                  </a:cubicBezTo>
                  <a:cubicBezTo>
                    <a:pt x="12020" y="24928"/>
                    <a:pt x="12590" y="26642"/>
                    <a:pt x="13734" y="28014"/>
                  </a:cubicBezTo>
                  <a:close/>
                  <a:moveTo>
                    <a:pt x="96792" y="82688"/>
                  </a:moveTo>
                  <a:cubicBezTo>
                    <a:pt x="96983" y="88164"/>
                    <a:pt x="94697" y="93441"/>
                    <a:pt x="90697" y="97166"/>
                  </a:cubicBezTo>
                  <a:cubicBezTo>
                    <a:pt x="86600" y="101080"/>
                    <a:pt x="81077" y="103166"/>
                    <a:pt x="75361" y="102976"/>
                  </a:cubicBezTo>
                  <a:cubicBezTo>
                    <a:pt x="69645" y="103185"/>
                    <a:pt x="64122" y="101052"/>
                    <a:pt x="60027" y="97070"/>
                  </a:cubicBezTo>
                  <a:cubicBezTo>
                    <a:pt x="52120" y="89193"/>
                    <a:pt x="52120" y="76401"/>
                    <a:pt x="60027" y="68514"/>
                  </a:cubicBezTo>
                  <a:cubicBezTo>
                    <a:pt x="60027" y="68505"/>
                    <a:pt x="60027" y="68505"/>
                    <a:pt x="60027" y="68495"/>
                  </a:cubicBezTo>
                  <a:cubicBezTo>
                    <a:pt x="68694" y="60485"/>
                    <a:pt x="82028" y="60485"/>
                    <a:pt x="90697" y="68495"/>
                  </a:cubicBezTo>
                  <a:cubicBezTo>
                    <a:pt x="94506" y="72096"/>
                    <a:pt x="96697" y="77068"/>
                    <a:pt x="96792" y="82307"/>
                  </a:cubicBezTo>
                  <a:close/>
                  <a:moveTo>
                    <a:pt x="70980" y="87831"/>
                  </a:moveTo>
                  <a:cubicBezTo>
                    <a:pt x="72026" y="89117"/>
                    <a:pt x="73647" y="89850"/>
                    <a:pt x="75265" y="89831"/>
                  </a:cubicBezTo>
                  <a:cubicBezTo>
                    <a:pt x="76979" y="89888"/>
                    <a:pt x="78600" y="89146"/>
                    <a:pt x="79647" y="87831"/>
                  </a:cubicBezTo>
                  <a:cubicBezTo>
                    <a:pt x="80791" y="86383"/>
                    <a:pt x="81458" y="84554"/>
                    <a:pt x="81363" y="82688"/>
                  </a:cubicBezTo>
                  <a:cubicBezTo>
                    <a:pt x="81458" y="80764"/>
                    <a:pt x="80791" y="78878"/>
                    <a:pt x="79647" y="77354"/>
                  </a:cubicBezTo>
                  <a:cubicBezTo>
                    <a:pt x="77837" y="74982"/>
                    <a:pt x="74407" y="74563"/>
                    <a:pt x="72026" y="76401"/>
                  </a:cubicBezTo>
                  <a:cubicBezTo>
                    <a:pt x="71647" y="76677"/>
                    <a:pt x="71361" y="77001"/>
                    <a:pt x="71075" y="77354"/>
                  </a:cubicBezTo>
                  <a:cubicBezTo>
                    <a:pt x="68980" y="80535"/>
                    <a:pt x="68980" y="84650"/>
                    <a:pt x="71075" y="87831"/>
                  </a:cubicBezTo>
                  <a:close/>
                </a:path>
              </a:pathLst>
            </a:custGeom>
            <a:solidFill>
              <a:srgbClr val="669940"/>
            </a:solidFill>
            <a:ln w="9525" cap="flat">
              <a:noFill/>
              <a:prstDash val="solid"/>
              <a:miter/>
            </a:ln>
          </p:spPr>
          <p:txBody>
            <a:bodyPr rtlCol="0" anchor="ctr"/>
            <a:lstStyle/>
            <a:p>
              <a:endParaRPr lang="en-US"/>
            </a:p>
          </p:txBody>
        </p:sp>
        <p:sp>
          <p:nvSpPr>
            <p:cNvPr id="674" name="Freeform: Shape 673">
              <a:extLst>
                <a:ext uri="{FF2B5EF4-FFF2-40B4-BE49-F238E27FC236}">
                  <a16:creationId xmlns:a16="http://schemas.microsoft.com/office/drawing/2014/main" id="{6FB7B818-BF68-42E9-B96E-EC66BB5B3FDD}"/>
                </a:ext>
              </a:extLst>
            </p:cNvPr>
            <p:cNvSpPr/>
            <p:nvPr/>
          </p:nvSpPr>
          <p:spPr>
            <a:xfrm>
              <a:off x="11138108" y="1990485"/>
              <a:ext cx="70653" cy="67876"/>
            </a:xfrm>
            <a:custGeom>
              <a:avLst/>
              <a:gdLst>
                <a:gd name="connsiteX0" fmla="*/ 8756 w 49481"/>
                <a:gd name="connsiteY0" fmla="*/ 44306 h 47536"/>
                <a:gd name="connsiteX1" fmla="*/ -6 w 49481"/>
                <a:gd name="connsiteY1" fmla="*/ 35829 h 47536"/>
                <a:gd name="connsiteX2" fmla="*/ -6 w 49481"/>
                <a:gd name="connsiteY2" fmla="*/ 11255 h 47536"/>
                <a:gd name="connsiteX3" fmla="*/ 8756 w 49481"/>
                <a:gd name="connsiteY3" fmla="*/ 2778 h 47536"/>
                <a:gd name="connsiteX4" fmla="*/ 34284 w 49481"/>
                <a:gd name="connsiteY4" fmla="*/ 2778 h 47536"/>
                <a:gd name="connsiteX5" fmla="*/ 43047 w 49481"/>
                <a:gd name="connsiteY5" fmla="*/ 11255 h 47536"/>
                <a:gd name="connsiteX6" fmla="*/ 43047 w 49481"/>
                <a:gd name="connsiteY6" fmla="*/ 35829 h 47536"/>
                <a:gd name="connsiteX7" fmla="*/ 34284 w 49481"/>
                <a:gd name="connsiteY7" fmla="*/ 44306 h 47536"/>
                <a:gd name="connsiteX8" fmla="*/ 21520 w 49481"/>
                <a:gd name="connsiteY8" fmla="*/ 47354 h 47536"/>
                <a:gd name="connsiteX9" fmla="*/ 8756 w 49481"/>
                <a:gd name="connsiteY9" fmla="*/ 44306 h 47536"/>
                <a:gd name="connsiteX10" fmla="*/ 31427 w 49481"/>
                <a:gd name="connsiteY10" fmla="*/ 34020 h 47536"/>
                <a:gd name="connsiteX11" fmla="*/ 31427 w 49481"/>
                <a:gd name="connsiteY11" fmla="*/ 12969 h 47536"/>
                <a:gd name="connsiteX12" fmla="*/ 21902 w 49481"/>
                <a:gd name="connsiteY12" fmla="*/ 8969 h 47536"/>
                <a:gd name="connsiteX13" fmla="*/ 12377 w 49481"/>
                <a:gd name="connsiteY13" fmla="*/ 12969 h 47536"/>
                <a:gd name="connsiteX14" fmla="*/ 12377 w 49481"/>
                <a:gd name="connsiteY14" fmla="*/ 34020 h 47536"/>
                <a:gd name="connsiteX15" fmla="*/ 21902 w 49481"/>
                <a:gd name="connsiteY15" fmla="*/ 38020 h 47536"/>
                <a:gd name="connsiteX16" fmla="*/ 31427 w 49481"/>
                <a:gd name="connsiteY16" fmla="*/ 34020 h 47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481" h="47536">
                  <a:moveTo>
                    <a:pt x="8756" y="44306"/>
                  </a:moveTo>
                  <a:cubicBezTo>
                    <a:pt x="5137" y="42354"/>
                    <a:pt x="2089" y="39420"/>
                    <a:pt x="-6" y="35829"/>
                  </a:cubicBezTo>
                  <a:cubicBezTo>
                    <a:pt x="-4292" y="28209"/>
                    <a:pt x="-4292" y="18875"/>
                    <a:pt x="-6" y="11255"/>
                  </a:cubicBezTo>
                  <a:cubicBezTo>
                    <a:pt x="2089" y="7683"/>
                    <a:pt x="5137" y="4759"/>
                    <a:pt x="8756" y="2778"/>
                  </a:cubicBezTo>
                  <a:cubicBezTo>
                    <a:pt x="16853" y="-1166"/>
                    <a:pt x="26187" y="-1166"/>
                    <a:pt x="34284" y="2778"/>
                  </a:cubicBezTo>
                  <a:cubicBezTo>
                    <a:pt x="37903" y="4749"/>
                    <a:pt x="40952" y="7683"/>
                    <a:pt x="43047" y="11255"/>
                  </a:cubicBezTo>
                  <a:cubicBezTo>
                    <a:pt x="47333" y="18875"/>
                    <a:pt x="47333" y="28209"/>
                    <a:pt x="43047" y="35829"/>
                  </a:cubicBezTo>
                  <a:cubicBezTo>
                    <a:pt x="40952" y="39420"/>
                    <a:pt x="37903" y="42354"/>
                    <a:pt x="34284" y="44306"/>
                  </a:cubicBezTo>
                  <a:cubicBezTo>
                    <a:pt x="30378" y="46354"/>
                    <a:pt x="25997" y="47402"/>
                    <a:pt x="21520" y="47354"/>
                  </a:cubicBezTo>
                  <a:cubicBezTo>
                    <a:pt x="17044" y="47411"/>
                    <a:pt x="12663" y="46364"/>
                    <a:pt x="8756" y="44306"/>
                  </a:cubicBezTo>
                  <a:close/>
                  <a:moveTo>
                    <a:pt x="31427" y="34020"/>
                  </a:moveTo>
                  <a:cubicBezTo>
                    <a:pt x="36666" y="27971"/>
                    <a:pt x="36666" y="19018"/>
                    <a:pt x="31427" y="12969"/>
                  </a:cubicBezTo>
                  <a:cubicBezTo>
                    <a:pt x="28950" y="10407"/>
                    <a:pt x="25520" y="8969"/>
                    <a:pt x="21902" y="8969"/>
                  </a:cubicBezTo>
                  <a:cubicBezTo>
                    <a:pt x="18281" y="8959"/>
                    <a:pt x="14853" y="10397"/>
                    <a:pt x="12377" y="12969"/>
                  </a:cubicBezTo>
                  <a:cubicBezTo>
                    <a:pt x="7137" y="19018"/>
                    <a:pt x="7137" y="27971"/>
                    <a:pt x="12377" y="34020"/>
                  </a:cubicBezTo>
                  <a:cubicBezTo>
                    <a:pt x="14853" y="36591"/>
                    <a:pt x="18281" y="38029"/>
                    <a:pt x="21902" y="38020"/>
                  </a:cubicBezTo>
                  <a:cubicBezTo>
                    <a:pt x="25520" y="38020"/>
                    <a:pt x="28950" y="36582"/>
                    <a:pt x="31427" y="34020"/>
                  </a:cubicBezTo>
                  <a:close/>
                </a:path>
              </a:pathLst>
            </a:custGeom>
            <a:solidFill>
              <a:srgbClr val="669940"/>
            </a:solidFill>
            <a:ln w="9525" cap="flat">
              <a:noFill/>
              <a:prstDash val="solid"/>
              <a:miter/>
            </a:ln>
          </p:spPr>
          <p:txBody>
            <a:bodyPr rtlCol="0" anchor="ctr"/>
            <a:lstStyle/>
            <a:p>
              <a:endParaRPr lang="en-US"/>
            </a:p>
          </p:txBody>
        </p:sp>
        <p:sp>
          <p:nvSpPr>
            <p:cNvPr id="675" name="Freeform: Shape 674">
              <a:extLst>
                <a:ext uri="{FF2B5EF4-FFF2-40B4-BE49-F238E27FC236}">
                  <a16:creationId xmlns:a16="http://schemas.microsoft.com/office/drawing/2014/main" id="{134AC7C6-ED1B-4A6F-BD6B-F99D473702B9}"/>
                </a:ext>
              </a:extLst>
            </p:cNvPr>
            <p:cNvSpPr/>
            <p:nvPr/>
          </p:nvSpPr>
          <p:spPr>
            <a:xfrm>
              <a:off x="11214781" y="1964499"/>
              <a:ext cx="48691" cy="93043"/>
            </a:xfrm>
            <a:custGeom>
              <a:avLst/>
              <a:gdLst>
                <a:gd name="connsiteX0" fmla="*/ 14971 w 34100"/>
                <a:gd name="connsiteY0" fmla="*/ 16024 h 65162"/>
                <a:gd name="connsiteX1" fmla="*/ 14971 w 34100"/>
                <a:gd name="connsiteY1" fmla="*/ 18881 h 65162"/>
                <a:gd name="connsiteX2" fmla="*/ 27831 w 34100"/>
                <a:gd name="connsiteY2" fmla="*/ 18881 h 65162"/>
                <a:gd name="connsiteX3" fmla="*/ 27831 w 34100"/>
                <a:gd name="connsiteY3" fmla="*/ 27549 h 65162"/>
                <a:gd name="connsiteX4" fmla="*/ 15352 w 34100"/>
                <a:gd name="connsiteY4" fmla="*/ 27549 h 65162"/>
                <a:gd name="connsiteX5" fmla="*/ 15352 w 34100"/>
                <a:gd name="connsiteY5" fmla="*/ 64982 h 65162"/>
                <a:gd name="connsiteX6" fmla="*/ 4495 w 34100"/>
                <a:gd name="connsiteY6" fmla="*/ 64982 h 65162"/>
                <a:gd name="connsiteX7" fmla="*/ 4495 w 34100"/>
                <a:gd name="connsiteY7" fmla="*/ 27549 h 65162"/>
                <a:gd name="connsiteX8" fmla="*/ -3221 w 34100"/>
                <a:gd name="connsiteY8" fmla="*/ 27549 h 65162"/>
                <a:gd name="connsiteX9" fmla="*/ -3221 w 34100"/>
                <a:gd name="connsiteY9" fmla="*/ 18881 h 65162"/>
                <a:gd name="connsiteX10" fmla="*/ 4495 w 34100"/>
                <a:gd name="connsiteY10" fmla="*/ 18881 h 65162"/>
                <a:gd name="connsiteX11" fmla="*/ 4495 w 34100"/>
                <a:gd name="connsiteY11" fmla="*/ 15929 h 65162"/>
                <a:gd name="connsiteX12" fmla="*/ 8781 w 34100"/>
                <a:gd name="connsiteY12" fmla="*/ 4117 h 65162"/>
                <a:gd name="connsiteX13" fmla="*/ 30879 w 34100"/>
                <a:gd name="connsiteY13" fmla="*/ 2308 h 65162"/>
                <a:gd name="connsiteX14" fmla="*/ 27831 w 34100"/>
                <a:gd name="connsiteY14" fmla="*/ 10499 h 65162"/>
                <a:gd name="connsiteX15" fmla="*/ 21829 w 34100"/>
                <a:gd name="connsiteY15" fmla="*/ 8594 h 65162"/>
                <a:gd name="connsiteX16" fmla="*/ 14971 w 34100"/>
                <a:gd name="connsiteY16" fmla="*/ 16024 h 65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100" h="65162">
                  <a:moveTo>
                    <a:pt x="14971" y="16024"/>
                  </a:moveTo>
                  <a:lnTo>
                    <a:pt x="14971" y="18881"/>
                  </a:lnTo>
                  <a:lnTo>
                    <a:pt x="27831" y="18881"/>
                  </a:lnTo>
                  <a:lnTo>
                    <a:pt x="27831" y="27549"/>
                  </a:lnTo>
                  <a:lnTo>
                    <a:pt x="15352" y="27549"/>
                  </a:lnTo>
                  <a:lnTo>
                    <a:pt x="15352" y="64982"/>
                  </a:lnTo>
                  <a:lnTo>
                    <a:pt x="4495" y="64982"/>
                  </a:lnTo>
                  <a:lnTo>
                    <a:pt x="4495" y="27549"/>
                  </a:lnTo>
                  <a:lnTo>
                    <a:pt x="-3221" y="27549"/>
                  </a:lnTo>
                  <a:lnTo>
                    <a:pt x="-3221" y="18881"/>
                  </a:lnTo>
                  <a:lnTo>
                    <a:pt x="4495" y="18881"/>
                  </a:lnTo>
                  <a:lnTo>
                    <a:pt x="4495" y="15929"/>
                  </a:lnTo>
                  <a:cubicBezTo>
                    <a:pt x="4209" y="11566"/>
                    <a:pt x="5827" y="7299"/>
                    <a:pt x="8781" y="4117"/>
                  </a:cubicBezTo>
                  <a:cubicBezTo>
                    <a:pt x="15162" y="-864"/>
                    <a:pt x="23829" y="-1578"/>
                    <a:pt x="30879" y="2308"/>
                  </a:cubicBezTo>
                  <a:lnTo>
                    <a:pt x="27831" y="10499"/>
                  </a:lnTo>
                  <a:cubicBezTo>
                    <a:pt x="26117" y="9261"/>
                    <a:pt x="24019" y="8604"/>
                    <a:pt x="21829" y="8594"/>
                  </a:cubicBezTo>
                  <a:cubicBezTo>
                    <a:pt x="17257" y="8594"/>
                    <a:pt x="14971" y="11071"/>
                    <a:pt x="14971" y="16024"/>
                  </a:cubicBezTo>
                  <a:close/>
                </a:path>
              </a:pathLst>
            </a:custGeom>
            <a:solidFill>
              <a:srgbClr val="669940"/>
            </a:solidFill>
            <a:ln w="9525" cap="flat">
              <a:noFill/>
              <a:prstDash val="solid"/>
              <a:miter/>
            </a:ln>
          </p:spPr>
          <p:txBody>
            <a:bodyPr rtlCol="0" anchor="ctr"/>
            <a:lstStyle/>
            <a:p>
              <a:endParaRPr lang="en-US"/>
            </a:p>
          </p:txBody>
        </p:sp>
        <p:sp>
          <p:nvSpPr>
            <p:cNvPr id="676" name="Freeform: Shape 675">
              <a:extLst>
                <a:ext uri="{FF2B5EF4-FFF2-40B4-BE49-F238E27FC236}">
                  <a16:creationId xmlns:a16="http://schemas.microsoft.com/office/drawing/2014/main" id="{90B010D2-76CA-4481-8A5D-F5DD73569E59}"/>
                </a:ext>
              </a:extLst>
            </p:cNvPr>
            <p:cNvSpPr/>
            <p:nvPr/>
          </p:nvSpPr>
          <p:spPr>
            <a:xfrm>
              <a:off x="10668717" y="2109224"/>
              <a:ext cx="86637" cy="126484"/>
            </a:xfrm>
            <a:custGeom>
              <a:avLst/>
              <a:gdLst>
                <a:gd name="connsiteX0" fmla="*/ 57455 w 60675"/>
                <a:gd name="connsiteY0" fmla="*/ -180 h 88582"/>
                <a:gd name="connsiteX1" fmla="*/ 57455 w 60675"/>
                <a:gd name="connsiteY1" fmla="*/ 17156 h 88582"/>
                <a:gd name="connsiteX2" fmla="*/ 16497 w 60675"/>
                <a:gd name="connsiteY2" fmla="*/ 17156 h 88582"/>
                <a:gd name="connsiteX3" fmla="*/ 16497 w 60675"/>
                <a:gd name="connsiteY3" fmla="*/ 36206 h 88582"/>
                <a:gd name="connsiteX4" fmla="*/ 55455 w 60675"/>
                <a:gd name="connsiteY4" fmla="*/ 36206 h 88582"/>
                <a:gd name="connsiteX5" fmla="*/ 55455 w 60675"/>
                <a:gd name="connsiteY5" fmla="*/ 53732 h 88582"/>
                <a:gd name="connsiteX6" fmla="*/ 16497 w 60675"/>
                <a:gd name="connsiteY6" fmla="*/ 53732 h 88582"/>
                <a:gd name="connsiteX7" fmla="*/ 16497 w 60675"/>
                <a:gd name="connsiteY7" fmla="*/ 88403 h 88582"/>
                <a:gd name="connsiteX8" fmla="*/ -3221 w 60675"/>
                <a:gd name="connsiteY8" fmla="*/ 88403 h 88582"/>
                <a:gd name="connsiteX9" fmla="*/ -3221 w 60675"/>
                <a:gd name="connsiteY9" fmla="*/ 10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675" h="88582">
                  <a:moveTo>
                    <a:pt x="57455" y="-180"/>
                  </a:moveTo>
                  <a:lnTo>
                    <a:pt x="57455" y="17156"/>
                  </a:lnTo>
                  <a:lnTo>
                    <a:pt x="16497" y="17156"/>
                  </a:lnTo>
                  <a:lnTo>
                    <a:pt x="16497" y="36206"/>
                  </a:lnTo>
                  <a:lnTo>
                    <a:pt x="55455" y="36206"/>
                  </a:lnTo>
                  <a:lnTo>
                    <a:pt x="55455" y="53732"/>
                  </a:lnTo>
                  <a:lnTo>
                    <a:pt x="16497" y="53732"/>
                  </a:lnTo>
                  <a:lnTo>
                    <a:pt x="16497" y="88403"/>
                  </a:lnTo>
                  <a:lnTo>
                    <a:pt x="-3221" y="88403"/>
                  </a:lnTo>
                  <a:lnTo>
                    <a:pt x="-3221" y="10"/>
                  </a:lnTo>
                  <a:close/>
                </a:path>
              </a:pathLst>
            </a:custGeom>
            <a:solidFill>
              <a:srgbClr val="669940"/>
            </a:solidFill>
            <a:ln w="9525" cap="flat">
              <a:noFill/>
              <a:prstDash val="solid"/>
              <a:miter/>
            </a:ln>
          </p:spPr>
          <p:txBody>
            <a:bodyPr rtlCol="0" anchor="ctr"/>
            <a:lstStyle/>
            <a:p>
              <a:endParaRPr lang="en-US"/>
            </a:p>
          </p:txBody>
        </p:sp>
        <p:sp>
          <p:nvSpPr>
            <p:cNvPr id="677" name="Freeform: Shape 676">
              <a:extLst>
                <a:ext uri="{FF2B5EF4-FFF2-40B4-BE49-F238E27FC236}">
                  <a16:creationId xmlns:a16="http://schemas.microsoft.com/office/drawing/2014/main" id="{88EFC013-4A60-4324-9626-E6DB7FEFD696}"/>
                </a:ext>
              </a:extLst>
            </p:cNvPr>
            <p:cNvSpPr/>
            <p:nvPr/>
          </p:nvSpPr>
          <p:spPr>
            <a:xfrm>
              <a:off x="10770180" y="2136811"/>
              <a:ext cx="97057" cy="100156"/>
            </a:xfrm>
            <a:custGeom>
              <a:avLst/>
              <a:gdLst>
                <a:gd name="connsiteX0" fmla="*/ 59644 w 67973"/>
                <a:gd name="connsiteY0" fmla="*/ 58986 h 70143"/>
                <a:gd name="connsiteX1" fmla="*/ 32594 w 67973"/>
                <a:gd name="connsiteY1" fmla="*/ 69940 h 70143"/>
                <a:gd name="connsiteX2" fmla="*/ 7066 w 67973"/>
                <a:gd name="connsiteY2" fmla="*/ 60415 h 70143"/>
                <a:gd name="connsiteX3" fmla="*/ 7066 w 67973"/>
                <a:gd name="connsiteY3" fmla="*/ 9265 h 70143"/>
                <a:gd name="connsiteX4" fmla="*/ 55167 w 67973"/>
                <a:gd name="connsiteY4" fmla="*/ 8313 h 70143"/>
                <a:gd name="connsiteX5" fmla="*/ 64692 w 67973"/>
                <a:gd name="connsiteY5" fmla="*/ 31554 h 70143"/>
                <a:gd name="connsiteX6" fmla="*/ 64692 w 67973"/>
                <a:gd name="connsiteY6" fmla="*/ 41650 h 70143"/>
                <a:gd name="connsiteX7" fmla="*/ 15163 w 67973"/>
                <a:gd name="connsiteY7" fmla="*/ 41650 h 70143"/>
                <a:gd name="connsiteX8" fmla="*/ 20972 w 67973"/>
                <a:gd name="connsiteY8" fmla="*/ 51175 h 70143"/>
                <a:gd name="connsiteX9" fmla="*/ 32118 w 67973"/>
                <a:gd name="connsiteY9" fmla="*/ 54700 h 70143"/>
                <a:gd name="connsiteX10" fmla="*/ 48500 w 67973"/>
                <a:gd name="connsiteY10" fmla="*/ 48032 h 70143"/>
                <a:gd name="connsiteX11" fmla="*/ 41452 w 67973"/>
                <a:gd name="connsiteY11" fmla="*/ 18695 h 70143"/>
                <a:gd name="connsiteX12" fmla="*/ 31927 w 67973"/>
                <a:gd name="connsiteY12" fmla="*/ 15361 h 70143"/>
                <a:gd name="connsiteX13" fmla="*/ 21544 w 67973"/>
                <a:gd name="connsiteY13" fmla="*/ 18790 h 70143"/>
                <a:gd name="connsiteX14" fmla="*/ 16114 w 67973"/>
                <a:gd name="connsiteY14" fmla="*/ 28315 h 70143"/>
                <a:gd name="connsiteX15" fmla="*/ 45833 w 67973"/>
                <a:gd name="connsiteY15" fmla="*/ 28315 h 70143"/>
                <a:gd name="connsiteX16" fmla="*/ 41452 w 67973"/>
                <a:gd name="connsiteY16" fmla="*/ 18695 h 70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73" h="70143">
                  <a:moveTo>
                    <a:pt x="59644" y="58986"/>
                  </a:moveTo>
                  <a:cubicBezTo>
                    <a:pt x="52405" y="66082"/>
                    <a:pt x="42689" y="70026"/>
                    <a:pt x="32594" y="69940"/>
                  </a:cubicBezTo>
                  <a:cubicBezTo>
                    <a:pt x="23165" y="70282"/>
                    <a:pt x="13924" y="66854"/>
                    <a:pt x="7066" y="60415"/>
                  </a:cubicBezTo>
                  <a:cubicBezTo>
                    <a:pt x="-6650" y="46118"/>
                    <a:pt x="-6650" y="23562"/>
                    <a:pt x="7066" y="9265"/>
                  </a:cubicBezTo>
                  <a:cubicBezTo>
                    <a:pt x="20593" y="-2955"/>
                    <a:pt x="41166" y="-3365"/>
                    <a:pt x="55167" y="8313"/>
                  </a:cubicBezTo>
                  <a:cubicBezTo>
                    <a:pt x="61739" y="14171"/>
                    <a:pt x="65265" y="22753"/>
                    <a:pt x="64692" y="31554"/>
                  </a:cubicBezTo>
                  <a:lnTo>
                    <a:pt x="64692" y="41650"/>
                  </a:lnTo>
                  <a:lnTo>
                    <a:pt x="15163" y="41650"/>
                  </a:lnTo>
                  <a:cubicBezTo>
                    <a:pt x="15640" y="45517"/>
                    <a:pt x="17735" y="48994"/>
                    <a:pt x="20972" y="51175"/>
                  </a:cubicBezTo>
                  <a:cubicBezTo>
                    <a:pt x="24211" y="53528"/>
                    <a:pt x="28116" y="54766"/>
                    <a:pt x="32118" y="54700"/>
                  </a:cubicBezTo>
                  <a:cubicBezTo>
                    <a:pt x="38308" y="54919"/>
                    <a:pt x="44215" y="52490"/>
                    <a:pt x="48500" y="48032"/>
                  </a:cubicBezTo>
                  <a:close/>
                  <a:moveTo>
                    <a:pt x="41452" y="18695"/>
                  </a:moveTo>
                  <a:cubicBezTo>
                    <a:pt x="38785" y="16476"/>
                    <a:pt x="35355" y="15295"/>
                    <a:pt x="31927" y="15361"/>
                  </a:cubicBezTo>
                  <a:cubicBezTo>
                    <a:pt x="28211" y="15342"/>
                    <a:pt x="24497" y="16542"/>
                    <a:pt x="21544" y="18790"/>
                  </a:cubicBezTo>
                  <a:cubicBezTo>
                    <a:pt x="18402" y="21000"/>
                    <a:pt x="16400" y="24486"/>
                    <a:pt x="16114" y="28315"/>
                  </a:cubicBezTo>
                  <a:lnTo>
                    <a:pt x="45833" y="28315"/>
                  </a:lnTo>
                  <a:cubicBezTo>
                    <a:pt x="45738" y="24658"/>
                    <a:pt x="44119" y="21200"/>
                    <a:pt x="41452" y="18695"/>
                  </a:cubicBezTo>
                  <a:close/>
                </a:path>
              </a:pathLst>
            </a:custGeom>
            <a:solidFill>
              <a:srgbClr val="669940"/>
            </a:solidFill>
            <a:ln w="9525" cap="flat">
              <a:noFill/>
              <a:prstDash val="solid"/>
              <a:miter/>
            </a:ln>
          </p:spPr>
          <p:txBody>
            <a:bodyPr rtlCol="0" anchor="ctr"/>
            <a:lstStyle/>
            <a:p>
              <a:endParaRPr lang="en-US"/>
            </a:p>
          </p:txBody>
        </p:sp>
        <p:sp>
          <p:nvSpPr>
            <p:cNvPr id="678" name="Freeform: Shape 677">
              <a:extLst>
                <a:ext uri="{FF2B5EF4-FFF2-40B4-BE49-F238E27FC236}">
                  <a16:creationId xmlns:a16="http://schemas.microsoft.com/office/drawing/2014/main" id="{4B60F367-B0B0-4EF7-B714-D00376E4C860}"/>
                </a:ext>
              </a:extLst>
            </p:cNvPr>
            <p:cNvSpPr/>
            <p:nvPr/>
          </p:nvSpPr>
          <p:spPr>
            <a:xfrm>
              <a:off x="10887280" y="2136694"/>
              <a:ext cx="152677" cy="99288"/>
            </a:xfrm>
            <a:custGeom>
              <a:avLst/>
              <a:gdLst>
                <a:gd name="connsiteX0" fmla="*/ 59073 w 106926"/>
                <a:gd name="connsiteY0" fmla="*/ 32303 h 69535"/>
                <a:gd name="connsiteX1" fmla="*/ 59073 w 106926"/>
                <a:gd name="connsiteY1" fmla="*/ 68974 h 69535"/>
                <a:gd name="connsiteX2" fmla="*/ 40023 w 106926"/>
                <a:gd name="connsiteY2" fmla="*/ 68974 h 69535"/>
                <a:gd name="connsiteX3" fmla="*/ 40023 w 106926"/>
                <a:gd name="connsiteY3" fmla="*/ 31827 h 69535"/>
                <a:gd name="connsiteX4" fmla="*/ 37546 w 106926"/>
                <a:gd name="connsiteY4" fmla="*/ 19920 h 69535"/>
                <a:gd name="connsiteX5" fmla="*/ 29545 w 106926"/>
                <a:gd name="connsiteY5" fmla="*/ 16110 h 69535"/>
                <a:gd name="connsiteX6" fmla="*/ 20020 w 106926"/>
                <a:gd name="connsiteY6" fmla="*/ 20206 h 69535"/>
                <a:gd name="connsiteX7" fmla="*/ 15829 w 106926"/>
                <a:gd name="connsiteY7" fmla="*/ 32303 h 69535"/>
                <a:gd name="connsiteX8" fmla="*/ 15829 w 106926"/>
                <a:gd name="connsiteY8" fmla="*/ 68974 h 69535"/>
                <a:gd name="connsiteX9" fmla="*/ -3221 w 106926"/>
                <a:gd name="connsiteY9" fmla="*/ 68974 h 69535"/>
                <a:gd name="connsiteX10" fmla="*/ -3221 w 106926"/>
                <a:gd name="connsiteY10" fmla="*/ 966 h 69535"/>
                <a:gd name="connsiteX11" fmla="*/ 15829 w 106926"/>
                <a:gd name="connsiteY11" fmla="*/ 966 h 69535"/>
                <a:gd name="connsiteX12" fmla="*/ 15829 w 106926"/>
                <a:gd name="connsiteY12" fmla="*/ 8681 h 69535"/>
                <a:gd name="connsiteX13" fmla="*/ 33737 w 106926"/>
                <a:gd name="connsiteY13" fmla="*/ -178 h 69535"/>
                <a:gd name="connsiteX14" fmla="*/ 45453 w 106926"/>
                <a:gd name="connsiteY14" fmla="*/ 3633 h 69535"/>
                <a:gd name="connsiteX15" fmla="*/ 53357 w 106926"/>
                <a:gd name="connsiteY15" fmla="*/ 13158 h 69535"/>
                <a:gd name="connsiteX16" fmla="*/ 63931 w 106926"/>
                <a:gd name="connsiteY16" fmla="*/ 3633 h 69535"/>
                <a:gd name="connsiteX17" fmla="*/ 77265 w 106926"/>
                <a:gd name="connsiteY17" fmla="*/ 203 h 69535"/>
                <a:gd name="connsiteX18" fmla="*/ 96315 w 106926"/>
                <a:gd name="connsiteY18" fmla="*/ 7347 h 69535"/>
                <a:gd name="connsiteX19" fmla="*/ 103649 w 106926"/>
                <a:gd name="connsiteY19" fmla="*/ 28017 h 69535"/>
                <a:gd name="connsiteX20" fmla="*/ 103649 w 106926"/>
                <a:gd name="connsiteY20" fmla="*/ 69355 h 69535"/>
                <a:gd name="connsiteX21" fmla="*/ 84599 w 106926"/>
                <a:gd name="connsiteY21" fmla="*/ 69355 h 69535"/>
                <a:gd name="connsiteX22" fmla="*/ 84599 w 106926"/>
                <a:gd name="connsiteY22" fmla="*/ 32208 h 69535"/>
                <a:gd name="connsiteX23" fmla="*/ 73170 w 106926"/>
                <a:gd name="connsiteY23" fmla="*/ 16491 h 69535"/>
                <a:gd name="connsiteX24" fmla="*/ 63645 w 106926"/>
                <a:gd name="connsiteY24" fmla="*/ 20587 h 69535"/>
                <a:gd name="connsiteX25" fmla="*/ 59073 w 106926"/>
                <a:gd name="connsiteY25" fmla="*/ 32303 h 6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6926" h="69535">
                  <a:moveTo>
                    <a:pt x="59073" y="32303"/>
                  </a:moveTo>
                  <a:lnTo>
                    <a:pt x="59073" y="68974"/>
                  </a:lnTo>
                  <a:lnTo>
                    <a:pt x="40023" y="68974"/>
                  </a:lnTo>
                  <a:lnTo>
                    <a:pt x="40023" y="31827"/>
                  </a:lnTo>
                  <a:cubicBezTo>
                    <a:pt x="40309" y="27702"/>
                    <a:pt x="39451" y="23587"/>
                    <a:pt x="37546" y="19920"/>
                  </a:cubicBezTo>
                  <a:cubicBezTo>
                    <a:pt x="35737" y="17282"/>
                    <a:pt x="32689" y="15815"/>
                    <a:pt x="29545" y="16110"/>
                  </a:cubicBezTo>
                  <a:cubicBezTo>
                    <a:pt x="25926" y="16158"/>
                    <a:pt x="22496" y="17634"/>
                    <a:pt x="20020" y="20206"/>
                  </a:cubicBezTo>
                  <a:cubicBezTo>
                    <a:pt x="16973" y="23483"/>
                    <a:pt x="15448" y="27864"/>
                    <a:pt x="15829" y="32303"/>
                  </a:cubicBezTo>
                  <a:lnTo>
                    <a:pt x="15829" y="68974"/>
                  </a:lnTo>
                  <a:lnTo>
                    <a:pt x="-3221" y="68974"/>
                  </a:lnTo>
                  <a:lnTo>
                    <a:pt x="-3221" y="966"/>
                  </a:lnTo>
                  <a:lnTo>
                    <a:pt x="15829" y="966"/>
                  </a:lnTo>
                  <a:lnTo>
                    <a:pt x="15829" y="8681"/>
                  </a:lnTo>
                  <a:cubicBezTo>
                    <a:pt x="20115" y="3185"/>
                    <a:pt x="26784" y="-73"/>
                    <a:pt x="33737" y="-178"/>
                  </a:cubicBezTo>
                  <a:cubicBezTo>
                    <a:pt x="37928" y="-244"/>
                    <a:pt x="42118" y="1099"/>
                    <a:pt x="45453" y="3633"/>
                  </a:cubicBezTo>
                  <a:cubicBezTo>
                    <a:pt x="48881" y="6071"/>
                    <a:pt x="51548" y="9347"/>
                    <a:pt x="53357" y="13158"/>
                  </a:cubicBezTo>
                  <a:cubicBezTo>
                    <a:pt x="55929" y="9071"/>
                    <a:pt x="59550" y="5775"/>
                    <a:pt x="63931" y="3633"/>
                  </a:cubicBezTo>
                  <a:cubicBezTo>
                    <a:pt x="68026" y="1423"/>
                    <a:pt x="72598" y="242"/>
                    <a:pt x="77265" y="203"/>
                  </a:cubicBezTo>
                  <a:cubicBezTo>
                    <a:pt x="84313" y="-44"/>
                    <a:pt x="91173" y="2528"/>
                    <a:pt x="96315" y="7347"/>
                  </a:cubicBezTo>
                  <a:cubicBezTo>
                    <a:pt x="101554" y="12929"/>
                    <a:pt x="104126" y="20406"/>
                    <a:pt x="103649" y="28017"/>
                  </a:cubicBezTo>
                  <a:lnTo>
                    <a:pt x="103649" y="69355"/>
                  </a:lnTo>
                  <a:lnTo>
                    <a:pt x="84599" y="69355"/>
                  </a:lnTo>
                  <a:lnTo>
                    <a:pt x="84599" y="32208"/>
                  </a:lnTo>
                  <a:cubicBezTo>
                    <a:pt x="84599" y="21730"/>
                    <a:pt x="80790" y="16491"/>
                    <a:pt x="73170" y="16491"/>
                  </a:cubicBezTo>
                  <a:cubicBezTo>
                    <a:pt x="69552" y="16539"/>
                    <a:pt x="66121" y="18015"/>
                    <a:pt x="63645" y="20587"/>
                  </a:cubicBezTo>
                  <a:cubicBezTo>
                    <a:pt x="60596" y="23730"/>
                    <a:pt x="58978" y="27940"/>
                    <a:pt x="59073" y="32303"/>
                  </a:cubicBezTo>
                  <a:close/>
                </a:path>
              </a:pathLst>
            </a:custGeom>
            <a:solidFill>
              <a:srgbClr val="669940"/>
            </a:solidFill>
            <a:ln w="9525" cap="flat">
              <a:noFill/>
              <a:prstDash val="solid"/>
              <a:miter/>
            </a:ln>
          </p:spPr>
          <p:txBody>
            <a:bodyPr rtlCol="0" anchor="ctr"/>
            <a:lstStyle/>
            <a:p>
              <a:endParaRPr lang="en-US"/>
            </a:p>
          </p:txBody>
        </p:sp>
        <p:sp>
          <p:nvSpPr>
            <p:cNvPr id="679" name="Freeform: Shape 678">
              <a:extLst>
                <a:ext uri="{FF2B5EF4-FFF2-40B4-BE49-F238E27FC236}">
                  <a16:creationId xmlns:a16="http://schemas.microsoft.com/office/drawing/2014/main" id="{D0540385-960F-44A4-B202-B8FF4DE0CE7F}"/>
                </a:ext>
              </a:extLst>
            </p:cNvPr>
            <p:cNvSpPr/>
            <p:nvPr/>
          </p:nvSpPr>
          <p:spPr>
            <a:xfrm>
              <a:off x="11058191" y="2137869"/>
              <a:ext cx="87770" cy="99489"/>
            </a:xfrm>
            <a:custGeom>
              <a:avLst/>
              <a:gdLst>
                <a:gd name="connsiteX0" fmla="*/ 58249 w 61469"/>
                <a:gd name="connsiteY0" fmla="*/ 68151 h 69676"/>
                <a:gd name="connsiteX1" fmla="*/ 40438 w 61469"/>
                <a:gd name="connsiteY1" fmla="*/ 68151 h 69676"/>
                <a:gd name="connsiteX2" fmla="*/ 40438 w 61469"/>
                <a:gd name="connsiteY2" fmla="*/ 59960 h 69676"/>
                <a:gd name="connsiteX3" fmla="*/ 22244 w 61469"/>
                <a:gd name="connsiteY3" fmla="*/ 69485 h 69676"/>
                <a:gd name="connsiteX4" fmla="*/ 4148 w 61469"/>
                <a:gd name="connsiteY4" fmla="*/ 63198 h 69676"/>
                <a:gd name="connsiteX5" fmla="*/ -3187 w 61469"/>
                <a:gd name="connsiteY5" fmla="*/ 46529 h 69676"/>
                <a:gd name="connsiteX6" fmla="*/ 4338 w 61469"/>
                <a:gd name="connsiteY6" fmla="*/ 30908 h 69676"/>
                <a:gd name="connsiteX7" fmla="*/ 25102 w 61469"/>
                <a:gd name="connsiteY7" fmla="*/ 25669 h 69676"/>
                <a:gd name="connsiteX8" fmla="*/ 39294 w 61469"/>
                <a:gd name="connsiteY8" fmla="*/ 25669 h 69676"/>
                <a:gd name="connsiteX9" fmla="*/ 39294 w 61469"/>
                <a:gd name="connsiteY9" fmla="*/ 25669 h 69676"/>
                <a:gd name="connsiteX10" fmla="*/ 27769 w 61469"/>
                <a:gd name="connsiteY10" fmla="*/ 14811 h 69676"/>
                <a:gd name="connsiteX11" fmla="*/ 17291 w 61469"/>
                <a:gd name="connsiteY11" fmla="*/ 16811 h 69676"/>
                <a:gd name="connsiteX12" fmla="*/ 7766 w 61469"/>
                <a:gd name="connsiteY12" fmla="*/ 21669 h 69676"/>
                <a:gd name="connsiteX13" fmla="*/ -710 w 61469"/>
                <a:gd name="connsiteY13" fmla="*/ 9382 h 69676"/>
                <a:gd name="connsiteX14" fmla="*/ 29865 w 61469"/>
                <a:gd name="connsiteY14" fmla="*/ -143 h 69676"/>
                <a:gd name="connsiteX15" fmla="*/ 50152 w 61469"/>
                <a:gd name="connsiteY15" fmla="*/ 6048 h 69676"/>
                <a:gd name="connsiteX16" fmla="*/ 57963 w 61469"/>
                <a:gd name="connsiteY16" fmla="*/ 25669 h 69676"/>
                <a:gd name="connsiteX17" fmla="*/ 39199 w 61469"/>
                <a:gd name="connsiteY17" fmla="*/ 42243 h 69676"/>
                <a:gd name="connsiteX18" fmla="*/ 39199 w 61469"/>
                <a:gd name="connsiteY18" fmla="*/ 38909 h 69676"/>
                <a:gd name="connsiteX19" fmla="*/ 27293 w 61469"/>
                <a:gd name="connsiteY19" fmla="*/ 38909 h 69676"/>
                <a:gd name="connsiteX20" fmla="*/ 15863 w 61469"/>
                <a:gd name="connsiteY20" fmla="*/ 46053 h 69676"/>
                <a:gd name="connsiteX21" fmla="*/ 18626 w 61469"/>
                <a:gd name="connsiteY21" fmla="*/ 51673 h 69676"/>
                <a:gd name="connsiteX22" fmla="*/ 35294 w 61469"/>
                <a:gd name="connsiteY22" fmla="*/ 50530 h 69676"/>
                <a:gd name="connsiteX23" fmla="*/ 39199 w 61469"/>
                <a:gd name="connsiteY23" fmla="*/ 42243 h 69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1469" h="69676">
                  <a:moveTo>
                    <a:pt x="58249" y="68151"/>
                  </a:moveTo>
                  <a:lnTo>
                    <a:pt x="40438" y="68151"/>
                  </a:lnTo>
                  <a:lnTo>
                    <a:pt x="40438" y="59960"/>
                  </a:lnTo>
                  <a:cubicBezTo>
                    <a:pt x="36246" y="65855"/>
                    <a:pt x="29483" y="69399"/>
                    <a:pt x="22244" y="69485"/>
                  </a:cubicBezTo>
                  <a:cubicBezTo>
                    <a:pt x="15672" y="69685"/>
                    <a:pt x="9196" y="67446"/>
                    <a:pt x="4148" y="63198"/>
                  </a:cubicBezTo>
                  <a:cubicBezTo>
                    <a:pt x="-710" y="59074"/>
                    <a:pt x="-3473" y="52920"/>
                    <a:pt x="-3187" y="46529"/>
                  </a:cubicBezTo>
                  <a:cubicBezTo>
                    <a:pt x="-3568" y="40367"/>
                    <a:pt x="-710" y="34432"/>
                    <a:pt x="4338" y="30908"/>
                  </a:cubicBezTo>
                  <a:cubicBezTo>
                    <a:pt x="10529" y="27098"/>
                    <a:pt x="17768" y="25269"/>
                    <a:pt x="25102" y="25669"/>
                  </a:cubicBezTo>
                  <a:lnTo>
                    <a:pt x="39294" y="25669"/>
                  </a:lnTo>
                  <a:lnTo>
                    <a:pt x="39294" y="25669"/>
                  </a:lnTo>
                  <a:cubicBezTo>
                    <a:pt x="39294" y="18430"/>
                    <a:pt x="35485" y="14811"/>
                    <a:pt x="27769" y="14811"/>
                  </a:cubicBezTo>
                  <a:cubicBezTo>
                    <a:pt x="24149" y="14868"/>
                    <a:pt x="20626" y="15544"/>
                    <a:pt x="17291" y="16811"/>
                  </a:cubicBezTo>
                  <a:cubicBezTo>
                    <a:pt x="13863" y="17849"/>
                    <a:pt x="10624" y="19497"/>
                    <a:pt x="7766" y="21669"/>
                  </a:cubicBezTo>
                  <a:lnTo>
                    <a:pt x="-710" y="9382"/>
                  </a:lnTo>
                  <a:cubicBezTo>
                    <a:pt x="8147" y="3000"/>
                    <a:pt x="18912" y="-343"/>
                    <a:pt x="29865" y="-143"/>
                  </a:cubicBezTo>
                  <a:cubicBezTo>
                    <a:pt x="37104" y="-496"/>
                    <a:pt x="44343" y="1695"/>
                    <a:pt x="50152" y="6048"/>
                  </a:cubicBezTo>
                  <a:cubicBezTo>
                    <a:pt x="55677" y="10982"/>
                    <a:pt x="58630" y="18259"/>
                    <a:pt x="57963" y="25669"/>
                  </a:cubicBezTo>
                  <a:close/>
                  <a:moveTo>
                    <a:pt x="39199" y="42243"/>
                  </a:moveTo>
                  <a:lnTo>
                    <a:pt x="39199" y="38909"/>
                  </a:lnTo>
                  <a:lnTo>
                    <a:pt x="27293" y="38909"/>
                  </a:lnTo>
                  <a:cubicBezTo>
                    <a:pt x="19672" y="38909"/>
                    <a:pt x="15863" y="41290"/>
                    <a:pt x="15863" y="46053"/>
                  </a:cubicBezTo>
                  <a:cubicBezTo>
                    <a:pt x="15768" y="48272"/>
                    <a:pt x="16814" y="50377"/>
                    <a:pt x="18626" y="51673"/>
                  </a:cubicBezTo>
                  <a:cubicBezTo>
                    <a:pt x="23958" y="54597"/>
                    <a:pt x="30437" y="54149"/>
                    <a:pt x="35294" y="50530"/>
                  </a:cubicBezTo>
                  <a:cubicBezTo>
                    <a:pt x="37866" y="48539"/>
                    <a:pt x="39294" y="45472"/>
                    <a:pt x="39199" y="42243"/>
                  </a:cubicBezTo>
                  <a:close/>
                </a:path>
              </a:pathLst>
            </a:custGeom>
            <a:solidFill>
              <a:srgbClr val="669940"/>
            </a:solidFill>
            <a:ln w="9525" cap="flat">
              <a:noFill/>
              <a:prstDash val="solid"/>
              <a:miter/>
            </a:ln>
          </p:spPr>
          <p:txBody>
            <a:bodyPr rtlCol="0" anchor="ctr"/>
            <a:lstStyle/>
            <a:p>
              <a:endParaRPr lang="en-US"/>
            </a:p>
          </p:txBody>
        </p:sp>
        <p:sp>
          <p:nvSpPr>
            <p:cNvPr id="680" name="Freeform: Shape 679">
              <a:extLst>
                <a:ext uri="{FF2B5EF4-FFF2-40B4-BE49-F238E27FC236}">
                  <a16:creationId xmlns:a16="http://schemas.microsoft.com/office/drawing/2014/main" id="{1EAA507F-9D02-4B4B-BBB2-96A3109D6E98}"/>
                </a:ext>
              </a:extLst>
            </p:cNvPr>
            <p:cNvSpPr/>
            <p:nvPr/>
          </p:nvSpPr>
          <p:spPr>
            <a:xfrm>
              <a:off x="11169899" y="2101472"/>
              <a:ext cx="27201" cy="133965"/>
            </a:xfrm>
            <a:custGeom>
              <a:avLst/>
              <a:gdLst>
                <a:gd name="connsiteX0" fmla="*/ 15829 w 19050"/>
                <a:gd name="connsiteY0" fmla="*/ 93641 h 93821"/>
                <a:gd name="connsiteX1" fmla="*/ -3221 w 19050"/>
                <a:gd name="connsiteY1" fmla="*/ 93641 h 93821"/>
                <a:gd name="connsiteX2" fmla="*/ -3221 w 19050"/>
                <a:gd name="connsiteY2" fmla="*/ -180 h 93821"/>
                <a:gd name="connsiteX3" fmla="*/ 15829 w 19050"/>
                <a:gd name="connsiteY3" fmla="*/ -180 h 93821"/>
              </a:gdLst>
              <a:ahLst/>
              <a:cxnLst>
                <a:cxn ang="0">
                  <a:pos x="connsiteX0" y="connsiteY0"/>
                </a:cxn>
                <a:cxn ang="0">
                  <a:pos x="connsiteX1" y="connsiteY1"/>
                </a:cxn>
                <a:cxn ang="0">
                  <a:pos x="connsiteX2" y="connsiteY2"/>
                </a:cxn>
                <a:cxn ang="0">
                  <a:pos x="connsiteX3" y="connsiteY3"/>
                </a:cxn>
              </a:cxnLst>
              <a:rect l="l" t="t" r="r" b="b"/>
              <a:pathLst>
                <a:path w="19050" h="93821">
                  <a:moveTo>
                    <a:pt x="15829" y="93641"/>
                  </a:moveTo>
                  <a:lnTo>
                    <a:pt x="-3221" y="93641"/>
                  </a:lnTo>
                  <a:lnTo>
                    <a:pt x="-3221" y="-180"/>
                  </a:lnTo>
                  <a:lnTo>
                    <a:pt x="15829" y="-180"/>
                  </a:lnTo>
                  <a:close/>
                </a:path>
              </a:pathLst>
            </a:custGeom>
            <a:solidFill>
              <a:srgbClr val="669940"/>
            </a:solidFill>
            <a:ln w="9525" cap="flat">
              <a:noFill/>
              <a:prstDash val="solid"/>
              <a:miter/>
            </a:ln>
          </p:spPr>
          <p:txBody>
            <a:bodyPr rtlCol="0" anchor="ctr"/>
            <a:lstStyle/>
            <a:p>
              <a:endParaRPr lang="en-US"/>
            </a:p>
          </p:txBody>
        </p:sp>
        <p:sp>
          <p:nvSpPr>
            <p:cNvPr id="681" name="Freeform: Shape 680">
              <a:extLst>
                <a:ext uri="{FF2B5EF4-FFF2-40B4-BE49-F238E27FC236}">
                  <a16:creationId xmlns:a16="http://schemas.microsoft.com/office/drawing/2014/main" id="{9D6361B5-2A9A-4408-98ED-EDA24B62C6E9}"/>
                </a:ext>
              </a:extLst>
            </p:cNvPr>
            <p:cNvSpPr/>
            <p:nvPr/>
          </p:nvSpPr>
          <p:spPr>
            <a:xfrm>
              <a:off x="11216490" y="2136841"/>
              <a:ext cx="97253" cy="100121"/>
            </a:xfrm>
            <a:custGeom>
              <a:avLst/>
              <a:gdLst>
                <a:gd name="connsiteX0" fmla="*/ 59590 w 68110"/>
                <a:gd name="connsiteY0" fmla="*/ 58964 h 70119"/>
                <a:gd name="connsiteX1" fmla="*/ 32538 w 68110"/>
                <a:gd name="connsiteY1" fmla="*/ 69918 h 70119"/>
                <a:gd name="connsiteX2" fmla="*/ 6917 w 68110"/>
                <a:gd name="connsiteY2" fmla="*/ 60393 h 70119"/>
                <a:gd name="connsiteX3" fmla="*/ -3180 w 68110"/>
                <a:gd name="connsiteY3" fmla="*/ 34866 h 70119"/>
                <a:gd name="connsiteX4" fmla="*/ 7107 w 68110"/>
                <a:gd name="connsiteY4" fmla="*/ 9244 h 70119"/>
                <a:gd name="connsiteX5" fmla="*/ 55304 w 68110"/>
                <a:gd name="connsiteY5" fmla="*/ 8292 h 70119"/>
                <a:gd name="connsiteX6" fmla="*/ 64829 w 68110"/>
                <a:gd name="connsiteY6" fmla="*/ 31533 h 70119"/>
                <a:gd name="connsiteX7" fmla="*/ 64829 w 68110"/>
                <a:gd name="connsiteY7" fmla="*/ 41629 h 70119"/>
                <a:gd name="connsiteX8" fmla="*/ 15300 w 68110"/>
                <a:gd name="connsiteY8" fmla="*/ 41629 h 70119"/>
                <a:gd name="connsiteX9" fmla="*/ 21109 w 68110"/>
                <a:gd name="connsiteY9" fmla="*/ 51154 h 70119"/>
                <a:gd name="connsiteX10" fmla="*/ 32252 w 68110"/>
                <a:gd name="connsiteY10" fmla="*/ 54678 h 70119"/>
                <a:gd name="connsiteX11" fmla="*/ 48637 w 68110"/>
                <a:gd name="connsiteY11" fmla="*/ 48011 h 70119"/>
                <a:gd name="connsiteX12" fmla="*/ 41303 w 68110"/>
                <a:gd name="connsiteY12" fmla="*/ 18674 h 70119"/>
                <a:gd name="connsiteX13" fmla="*/ 31778 w 68110"/>
                <a:gd name="connsiteY13" fmla="*/ 15340 h 70119"/>
                <a:gd name="connsiteX14" fmla="*/ 21490 w 68110"/>
                <a:gd name="connsiteY14" fmla="*/ 18769 h 70119"/>
                <a:gd name="connsiteX15" fmla="*/ 16060 w 68110"/>
                <a:gd name="connsiteY15" fmla="*/ 28294 h 70119"/>
                <a:gd name="connsiteX16" fmla="*/ 45875 w 68110"/>
                <a:gd name="connsiteY16" fmla="*/ 28294 h 70119"/>
                <a:gd name="connsiteX17" fmla="*/ 41303 w 68110"/>
                <a:gd name="connsiteY17" fmla="*/ 18674 h 70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110" h="70119">
                  <a:moveTo>
                    <a:pt x="59590" y="58964"/>
                  </a:moveTo>
                  <a:cubicBezTo>
                    <a:pt x="52351" y="66061"/>
                    <a:pt x="42636" y="70004"/>
                    <a:pt x="32538" y="69918"/>
                  </a:cubicBezTo>
                  <a:cubicBezTo>
                    <a:pt x="23109" y="70242"/>
                    <a:pt x="13870" y="66823"/>
                    <a:pt x="6917" y="60393"/>
                  </a:cubicBezTo>
                  <a:cubicBezTo>
                    <a:pt x="59" y="53716"/>
                    <a:pt x="-3655" y="44429"/>
                    <a:pt x="-3180" y="34866"/>
                  </a:cubicBezTo>
                  <a:cubicBezTo>
                    <a:pt x="-3655" y="25237"/>
                    <a:pt x="154" y="15893"/>
                    <a:pt x="7107" y="9244"/>
                  </a:cubicBezTo>
                  <a:cubicBezTo>
                    <a:pt x="20728" y="-2948"/>
                    <a:pt x="41208" y="-3358"/>
                    <a:pt x="55304" y="8292"/>
                  </a:cubicBezTo>
                  <a:cubicBezTo>
                    <a:pt x="61876" y="14149"/>
                    <a:pt x="65402" y="22731"/>
                    <a:pt x="64829" y="31533"/>
                  </a:cubicBezTo>
                  <a:lnTo>
                    <a:pt x="64829" y="41629"/>
                  </a:lnTo>
                  <a:lnTo>
                    <a:pt x="15300" y="41629"/>
                  </a:lnTo>
                  <a:cubicBezTo>
                    <a:pt x="15774" y="45496"/>
                    <a:pt x="17870" y="48973"/>
                    <a:pt x="21109" y="51154"/>
                  </a:cubicBezTo>
                  <a:cubicBezTo>
                    <a:pt x="24348" y="53516"/>
                    <a:pt x="28253" y="54755"/>
                    <a:pt x="32252" y="54678"/>
                  </a:cubicBezTo>
                  <a:cubicBezTo>
                    <a:pt x="38445" y="54878"/>
                    <a:pt x="44349" y="52459"/>
                    <a:pt x="48637" y="48011"/>
                  </a:cubicBezTo>
                  <a:close/>
                  <a:moveTo>
                    <a:pt x="41303" y="18674"/>
                  </a:moveTo>
                  <a:cubicBezTo>
                    <a:pt x="38636" y="16435"/>
                    <a:pt x="35301" y="15245"/>
                    <a:pt x="31778" y="15340"/>
                  </a:cubicBezTo>
                  <a:cubicBezTo>
                    <a:pt x="28062" y="15340"/>
                    <a:pt x="24444" y="16540"/>
                    <a:pt x="21490" y="18769"/>
                  </a:cubicBezTo>
                  <a:cubicBezTo>
                    <a:pt x="18346" y="20979"/>
                    <a:pt x="16346" y="24465"/>
                    <a:pt x="16060" y="28294"/>
                  </a:cubicBezTo>
                  <a:lnTo>
                    <a:pt x="45875" y="28294"/>
                  </a:lnTo>
                  <a:cubicBezTo>
                    <a:pt x="45779" y="24589"/>
                    <a:pt x="44159" y="21093"/>
                    <a:pt x="41303" y="18674"/>
                  </a:cubicBezTo>
                  <a:close/>
                </a:path>
              </a:pathLst>
            </a:custGeom>
            <a:solidFill>
              <a:srgbClr val="669940"/>
            </a:solidFill>
            <a:ln w="9525" cap="flat">
              <a:noFill/>
              <a:prstDash val="solid"/>
              <a:miter/>
            </a:ln>
          </p:spPr>
          <p:txBody>
            <a:bodyPr rtlCol="0" anchor="ctr"/>
            <a:lstStyle/>
            <a:p>
              <a:endParaRPr lang="en-US"/>
            </a:p>
          </p:txBody>
        </p:sp>
        <p:sp>
          <p:nvSpPr>
            <p:cNvPr id="682" name="Freeform: Shape 681">
              <a:extLst>
                <a:ext uri="{FF2B5EF4-FFF2-40B4-BE49-F238E27FC236}">
                  <a16:creationId xmlns:a16="http://schemas.microsoft.com/office/drawing/2014/main" id="{FC4AA0D9-CDEB-451F-A6F4-D5BDFEC5B21A}"/>
                </a:ext>
              </a:extLst>
            </p:cNvPr>
            <p:cNvSpPr/>
            <p:nvPr/>
          </p:nvSpPr>
          <p:spPr>
            <a:xfrm>
              <a:off x="11324539" y="2136658"/>
              <a:ext cx="81578" cy="100323"/>
            </a:xfrm>
            <a:custGeom>
              <a:avLst/>
              <a:gdLst>
                <a:gd name="connsiteX0" fmla="*/ 53834 w 57132"/>
                <a:gd name="connsiteY0" fmla="*/ 47854 h 70260"/>
                <a:gd name="connsiteX1" fmla="*/ 46404 w 57132"/>
                <a:gd name="connsiteY1" fmla="*/ 63951 h 70260"/>
                <a:gd name="connsiteX2" fmla="*/ 27354 w 57132"/>
                <a:gd name="connsiteY2" fmla="*/ 70047 h 70260"/>
                <a:gd name="connsiteX3" fmla="*/ 11541 w 57132"/>
                <a:gd name="connsiteY3" fmla="*/ 67285 h 70260"/>
                <a:gd name="connsiteX4" fmla="*/ -3221 w 57132"/>
                <a:gd name="connsiteY4" fmla="*/ 59284 h 70260"/>
                <a:gd name="connsiteX5" fmla="*/ 5065 w 57132"/>
                <a:gd name="connsiteY5" fmla="*/ 47377 h 70260"/>
                <a:gd name="connsiteX6" fmla="*/ 27735 w 57132"/>
                <a:gd name="connsiteY6" fmla="*/ 55569 h 70260"/>
                <a:gd name="connsiteX7" fmla="*/ 33544 w 57132"/>
                <a:gd name="connsiteY7" fmla="*/ 54140 h 70260"/>
                <a:gd name="connsiteX8" fmla="*/ 35735 w 57132"/>
                <a:gd name="connsiteY8" fmla="*/ 50330 h 70260"/>
                <a:gd name="connsiteX9" fmla="*/ 32782 w 57132"/>
                <a:gd name="connsiteY9" fmla="*/ 45853 h 70260"/>
                <a:gd name="connsiteX10" fmla="*/ 24115 w 57132"/>
                <a:gd name="connsiteY10" fmla="*/ 42043 h 70260"/>
                <a:gd name="connsiteX11" fmla="*/ 15543 w 57132"/>
                <a:gd name="connsiteY11" fmla="*/ 38995 h 70260"/>
                <a:gd name="connsiteX12" fmla="*/ 8781 w 57132"/>
                <a:gd name="connsiteY12" fmla="*/ 35376 h 70260"/>
                <a:gd name="connsiteX13" fmla="*/ 1065 w 57132"/>
                <a:gd name="connsiteY13" fmla="*/ 21088 h 70260"/>
                <a:gd name="connsiteX14" fmla="*/ 8685 w 57132"/>
                <a:gd name="connsiteY14" fmla="*/ 5753 h 70260"/>
                <a:gd name="connsiteX15" fmla="*/ 28210 w 57132"/>
                <a:gd name="connsiteY15" fmla="*/ -152 h 70260"/>
                <a:gd name="connsiteX16" fmla="*/ 52308 w 57132"/>
                <a:gd name="connsiteY16" fmla="*/ 7944 h 70260"/>
                <a:gd name="connsiteX17" fmla="*/ 45165 w 57132"/>
                <a:gd name="connsiteY17" fmla="*/ 20612 h 70260"/>
                <a:gd name="connsiteX18" fmla="*/ 27545 w 57132"/>
                <a:gd name="connsiteY18" fmla="*/ 14516 h 70260"/>
                <a:gd name="connsiteX19" fmla="*/ 18780 w 57132"/>
                <a:gd name="connsiteY19" fmla="*/ 19279 h 70260"/>
                <a:gd name="connsiteX20" fmla="*/ 21543 w 57132"/>
                <a:gd name="connsiteY20" fmla="*/ 23470 h 70260"/>
                <a:gd name="connsiteX21" fmla="*/ 31068 w 57132"/>
                <a:gd name="connsiteY21" fmla="*/ 26994 h 70260"/>
                <a:gd name="connsiteX22" fmla="*/ 40593 w 57132"/>
                <a:gd name="connsiteY22" fmla="*/ 30137 h 70260"/>
                <a:gd name="connsiteX23" fmla="*/ 47164 w 57132"/>
                <a:gd name="connsiteY23" fmla="*/ 33471 h 70260"/>
                <a:gd name="connsiteX24" fmla="*/ 53834 w 57132"/>
                <a:gd name="connsiteY24" fmla="*/ 47854 h 7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32" h="70260">
                  <a:moveTo>
                    <a:pt x="53834" y="47854"/>
                  </a:moveTo>
                  <a:cubicBezTo>
                    <a:pt x="54025" y="54092"/>
                    <a:pt x="51262" y="60055"/>
                    <a:pt x="46404" y="63951"/>
                  </a:cubicBezTo>
                  <a:cubicBezTo>
                    <a:pt x="40974" y="68208"/>
                    <a:pt x="34212" y="70380"/>
                    <a:pt x="27354" y="70047"/>
                  </a:cubicBezTo>
                  <a:cubicBezTo>
                    <a:pt x="21924" y="69971"/>
                    <a:pt x="16590" y="69037"/>
                    <a:pt x="11541" y="67285"/>
                  </a:cubicBezTo>
                  <a:cubicBezTo>
                    <a:pt x="6209" y="65513"/>
                    <a:pt x="1160" y="62808"/>
                    <a:pt x="-3221" y="59284"/>
                  </a:cubicBezTo>
                  <a:lnTo>
                    <a:pt x="5065" y="47377"/>
                  </a:lnTo>
                  <a:cubicBezTo>
                    <a:pt x="11446" y="52568"/>
                    <a:pt x="19448" y="55455"/>
                    <a:pt x="27735" y="55569"/>
                  </a:cubicBezTo>
                  <a:cubicBezTo>
                    <a:pt x="29735" y="55683"/>
                    <a:pt x="31831" y="55178"/>
                    <a:pt x="33544" y="54140"/>
                  </a:cubicBezTo>
                  <a:cubicBezTo>
                    <a:pt x="34879" y="53340"/>
                    <a:pt x="35735" y="51892"/>
                    <a:pt x="35735" y="50330"/>
                  </a:cubicBezTo>
                  <a:cubicBezTo>
                    <a:pt x="35544" y="48444"/>
                    <a:pt x="34402" y="46758"/>
                    <a:pt x="32782" y="45853"/>
                  </a:cubicBezTo>
                  <a:cubicBezTo>
                    <a:pt x="30117" y="44206"/>
                    <a:pt x="27163" y="42929"/>
                    <a:pt x="24115" y="42043"/>
                  </a:cubicBezTo>
                  <a:cubicBezTo>
                    <a:pt x="21161" y="41177"/>
                    <a:pt x="18306" y="40158"/>
                    <a:pt x="15543" y="38995"/>
                  </a:cubicBezTo>
                  <a:cubicBezTo>
                    <a:pt x="13162" y="37967"/>
                    <a:pt x="10971" y="36757"/>
                    <a:pt x="8781" y="35376"/>
                  </a:cubicBezTo>
                  <a:cubicBezTo>
                    <a:pt x="3732" y="32395"/>
                    <a:pt x="779" y="26908"/>
                    <a:pt x="1065" y="21088"/>
                  </a:cubicBezTo>
                  <a:cubicBezTo>
                    <a:pt x="1065" y="15059"/>
                    <a:pt x="3828" y="9373"/>
                    <a:pt x="8685" y="5753"/>
                  </a:cubicBezTo>
                  <a:cubicBezTo>
                    <a:pt x="14304" y="1638"/>
                    <a:pt x="21257" y="-448"/>
                    <a:pt x="28210" y="-152"/>
                  </a:cubicBezTo>
                  <a:cubicBezTo>
                    <a:pt x="36879" y="19"/>
                    <a:pt x="45260" y="2848"/>
                    <a:pt x="52308" y="7944"/>
                  </a:cubicBezTo>
                  <a:lnTo>
                    <a:pt x="45165" y="20612"/>
                  </a:lnTo>
                  <a:cubicBezTo>
                    <a:pt x="40116" y="16793"/>
                    <a:pt x="33926" y="14668"/>
                    <a:pt x="27545" y="14516"/>
                  </a:cubicBezTo>
                  <a:cubicBezTo>
                    <a:pt x="21733" y="14516"/>
                    <a:pt x="18780" y="16135"/>
                    <a:pt x="18780" y="19279"/>
                  </a:cubicBezTo>
                  <a:cubicBezTo>
                    <a:pt x="18780" y="21098"/>
                    <a:pt x="19829" y="22746"/>
                    <a:pt x="21543" y="23470"/>
                  </a:cubicBezTo>
                  <a:cubicBezTo>
                    <a:pt x="24591" y="24956"/>
                    <a:pt x="27831" y="26137"/>
                    <a:pt x="31068" y="26994"/>
                  </a:cubicBezTo>
                  <a:cubicBezTo>
                    <a:pt x="35354" y="28327"/>
                    <a:pt x="38498" y="29375"/>
                    <a:pt x="40593" y="30137"/>
                  </a:cubicBezTo>
                  <a:cubicBezTo>
                    <a:pt x="42879" y="31061"/>
                    <a:pt x="45069" y="32175"/>
                    <a:pt x="47164" y="33471"/>
                  </a:cubicBezTo>
                  <a:cubicBezTo>
                    <a:pt x="51832" y="36681"/>
                    <a:pt x="54404" y="42205"/>
                    <a:pt x="53834" y="47854"/>
                  </a:cubicBezTo>
                  <a:close/>
                </a:path>
              </a:pathLst>
            </a:custGeom>
            <a:solidFill>
              <a:srgbClr val="669940"/>
            </a:solidFill>
            <a:ln w="9525" cap="flat">
              <a:noFill/>
              <a:prstDash val="solid"/>
              <a:miter/>
            </a:ln>
          </p:spPr>
          <p:txBody>
            <a:bodyPr rtlCol="0" anchor="ctr"/>
            <a:lstStyle/>
            <a:p>
              <a:endParaRPr lang="en-US"/>
            </a:p>
          </p:txBody>
        </p:sp>
        <p:sp>
          <p:nvSpPr>
            <p:cNvPr id="683" name="Freeform: Shape 682">
              <a:extLst>
                <a:ext uri="{FF2B5EF4-FFF2-40B4-BE49-F238E27FC236}">
                  <a16:creationId xmlns:a16="http://schemas.microsoft.com/office/drawing/2014/main" id="{F7F4A41B-CB2B-4F55-9D4D-5D10D64EF8F3}"/>
                </a:ext>
              </a:extLst>
            </p:cNvPr>
            <p:cNvSpPr/>
            <p:nvPr/>
          </p:nvSpPr>
          <p:spPr>
            <a:xfrm>
              <a:off x="9345523" y="1806068"/>
              <a:ext cx="177957" cy="251794"/>
            </a:xfrm>
            <a:custGeom>
              <a:avLst/>
              <a:gdLst>
                <a:gd name="connsiteX0" fmla="*/ 110889 w 124630"/>
                <a:gd name="connsiteY0" fmla="*/ -180 h 176341"/>
                <a:gd name="connsiteX1" fmla="*/ 110889 w 124630"/>
                <a:gd name="connsiteY1" fmla="*/ 33443 h 176341"/>
                <a:gd name="connsiteX2" fmla="*/ 42023 w 124630"/>
                <a:gd name="connsiteY2" fmla="*/ 33443 h 176341"/>
                <a:gd name="connsiteX3" fmla="*/ 42023 w 124630"/>
                <a:gd name="connsiteY3" fmla="*/ 62685 h 176341"/>
                <a:gd name="connsiteX4" fmla="*/ 59738 w 124630"/>
                <a:gd name="connsiteY4" fmla="*/ 60399 h 176341"/>
                <a:gd name="connsiteX5" fmla="*/ 103173 w 124630"/>
                <a:gd name="connsiteY5" fmla="*/ 75639 h 176341"/>
                <a:gd name="connsiteX6" fmla="*/ 121365 w 124630"/>
                <a:gd name="connsiteY6" fmla="*/ 116692 h 176341"/>
                <a:gd name="connsiteX7" fmla="*/ 102315 w 124630"/>
                <a:gd name="connsiteY7" fmla="*/ 159269 h 176341"/>
                <a:gd name="connsiteX8" fmla="*/ 55834 w 124630"/>
                <a:gd name="connsiteY8" fmla="*/ 176128 h 176341"/>
                <a:gd name="connsiteX9" fmla="*/ -3221 w 124630"/>
                <a:gd name="connsiteY9" fmla="*/ 149934 h 176341"/>
                <a:gd name="connsiteX10" fmla="*/ 17162 w 124630"/>
                <a:gd name="connsiteY10" fmla="*/ 121359 h 176341"/>
                <a:gd name="connsiteX11" fmla="*/ 23164 w 124630"/>
                <a:gd name="connsiteY11" fmla="*/ 126788 h 176341"/>
                <a:gd name="connsiteX12" fmla="*/ 36879 w 124630"/>
                <a:gd name="connsiteY12" fmla="*/ 135456 h 176341"/>
                <a:gd name="connsiteX13" fmla="*/ 56880 w 124630"/>
                <a:gd name="connsiteY13" fmla="*/ 140790 h 176341"/>
                <a:gd name="connsiteX14" fmla="*/ 74502 w 124630"/>
                <a:gd name="connsiteY14" fmla="*/ 134789 h 176341"/>
                <a:gd name="connsiteX15" fmla="*/ 82314 w 124630"/>
                <a:gd name="connsiteY15" fmla="*/ 117073 h 176341"/>
                <a:gd name="connsiteX16" fmla="*/ 73930 w 124630"/>
                <a:gd name="connsiteY16" fmla="*/ 98975 h 176341"/>
                <a:gd name="connsiteX17" fmla="*/ 52308 w 124630"/>
                <a:gd name="connsiteY17" fmla="*/ 92689 h 176341"/>
                <a:gd name="connsiteX18" fmla="*/ 21638 w 124630"/>
                <a:gd name="connsiteY18" fmla="*/ 102214 h 176341"/>
                <a:gd name="connsiteX19" fmla="*/ 5351 w 124630"/>
                <a:gd name="connsiteY19" fmla="*/ 85069 h 176341"/>
                <a:gd name="connsiteX20" fmla="*/ 5351 w 124630"/>
                <a:gd name="connsiteY20" fmla="*/ 11 h 176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4630" h="176341">
                  <a:moveTo>
                    <a:pt x="110889" y="-180"/>
                  </a:moveTo>
                  <a:lnTo>
                    <a:pt x="110889" y="33443"/>
                  </a:lnTo>
                  <a:lnTo>
                    <a:pt x="42023" y="33443"/>
                  </a:lnTo>
                  <a:lnTo>
                    <a:pt x="42023" y="62685"/>
                  </a:lnTo>
                  <a:cubicBezTo>
                    <a:pt x="47832" y="61094"/>
                    <a:pt x="53739" y="60323"/>
                    <a:pt x="59738" y="60399"/>
                  </a:cubicBezTo>
                  <a:cubicBezTo>
                    <a:pt x="75551" y="60028"/>
                    <a:pt x="91076" y="65447"/>
                    <a:pt x="103173" y="75639"/>
                  </a:cubicBezTo>
                  <a:cubicBezTo>
                    <a:pt x="115270" y="85755"/>
                    <a:pt x="122032" y="100928"/>
                    <a:pt x="121365" y="116692"/>
                  </a:cubicBezTo>
                  <a:cubicBezTo>
                    <a:pt x="121651" y="133018"/>
                    <a:pt x="114698" y="148629"/>
                    <a:pt x="102315" y="159269"/>
                  </a:cubicBezTo>
                  <a:cubicBezTo>
                    <a:pt x="89553" y="170642"/>
                    <a:pt x="72884" y="176671"/>
                    <a:pt x="55834" y="176128"/>
                  </a:cubicBezTo>
                  <a:cubicBezTo>
                    <a:pt x="33258" y="176585"/>
                    <a:pt x="11636" y="166994"/>
                    <a:pt x="-3221" y="149934"/>
                  </a:cubicBezTo>
                  <a:lnTo>
                    <a:pt x="17162" y="121359"/>
                  </a:lnTo>
                  <a:cubicBezTo>
                    <a:pt x="18685" y="122788"/>
                    <a:pt x="20687" y="124693"/>
                    <a:pt x="23164" y="126788"/>
                  </a:cubicBezTo>
                  <a:cubicBezTo>
                    <a:pt x="27449" y="130122"/>
                    <a:pt x="32021" y="133027"/>
                    <a:pt x="36879" y="135456"/>
                  </a:cubicBezTo>
                  <a:cubicBezTo>
                    <a:pt x="42974" y="138857"/>
                    <a:pt x="49832" y="140685"/>
                    <a:pt x="56880" y="140790"/>
                  </a:cubicBezTo>
                  <a:cubicBezTo>
                    <a:pt x="63264" y="140857"/>
                    <a:pt x="69454" y="138742"/>
                    <a:pt x="74502" y="134789"/>
                  </a:cubicBezTo>
                  <a:cubicBezTo>
                    <a:pt x="79837" y="130522"/>
                    <a:pt x="82788" y="123902"/>
                    <a:pt x="82314" y="117073"/>
                  </a:cubicBezTo>
                  <a:cubicBezTo>
                    <a:pt x="82600" y="110034"/>
                    <a:pt x="79551" y="103281"/>
                    <a:pt x="73930" y="98975"/>
                  </a:cubicBezTo>
                  <a:cubicBezTo>
                    <a:pt x="67645" y="94556"/>
                    <a:pt x="60024" y="92346"/>
                    <a:pt x="52308" y="92689"/>
                  </a:cubicBezTo>
                  <a:cubicBezTo>
                    <a:pt x="41451" y="93317"/>
                    <a:pt x="30972" y="96585"/>
                    <a:pt x="21638" y="102214"/>
                  </a:cubicBezTo>
                  <a:lnTo>
                    <a:pt x="5351" y="85069"/>
                  </a:lnTo>
                  <a:lnTo>
                    <a:pt x="5351" y="11"/>
                  </a:lnTo>
                  <a:close/>
                </a:path>
              </a:pathLst>
            </a:custGeom>
            <a:solidFill>
              <a:srgbClr val="336933"/>
            </a:solidFill>
            <a:ln w="9525" cap="flat">
              <a:noFill/>
              <a:prstDash val="solid"/>
              <a:miter/>
            </a:ln>
          </p:spPr>
          <p:txBody>
            <a:bodyPr rtlCol="0" anchor="ctr"/>
            <a:lstStyle/>
            <a:p>
              <a:endParaRPr lang="en-US"/>
            </a:p>
          </p:txBody>
        </p:sp>
        <p:sp>
          <p:nvSpPr>
            <p:cNvPr id="684" name="Freeform: Shape 683">
              <a:extLst>
                <a:ext uri="{FF2B5EF4-FFF2-40B4-BE49-F238E27FC236}">
                  <a16:creationId xmlns:a16="http://schemas.microsoft.com/office/drawing/2014/main" id="{E808B723-497C-4720-B522-354C12438D3D}"/>
                </a:ext>
              </a:extLst>
            </p:cNvPr>
            <p:cNvSpPr/>
            <p:nvPr/>
          </p:nvSpPr>
          <p:spPr>
            <a:xfrm>
              <a:off x="9551025" y="1806068"/>
              <a:ext cx="179046" cy="251835"/>
            </a:xfrm>
            <a:custGeom>
              <a:avLst/>
              <a:gdLst>
                <a:gd name="connsiteX0" fmla="*/ 7162 w 125393"/>
                <a:gd name="connsiteY0" fmla="*/ 32967 h 176370"/>
                <a:gd name="connsiteX1" fmla="*/ 7162 w 125393"/>
                <a:gd name="connsiteY1" fmla="*/ -180 h 176370"/>
                <a:gd name="connsiteX2" fmla="*/ 113842 w 125393"/>
                <a:gd name="connsiteY2" fmla="*/ -180 h 176370"/>
                <a:gd name="connsiteX3" fmla="*/ 113842 w 125393"/>
                <a:gd name="connsiteY3" fmla="*/ 26776 h 176370"/>
                <a:gd name="connsiteX4" fmla="*/ 78218 w 125393"/>
                <a:gd name="connsiteY4" fmla="*/ 67448 h 176370"/>
                <a:gd name="connsiteX5" fmla="*/ 122130 w 125393"/>
                <a:gd name="connsiteY5" fmla="*/ 117549 h 176370"/>
                <a:gd name="connsiteX6" fmla="*/ 103080 w 125393"/>
                <a:gd name="connsiteY6" fmla="*/ 160507 h 176370"/>
                <a:gd name="connsiteX7" fmla="*/ 55455 w 125393"/>
                <a:gd name="connsiteY7" fmla="*/ 176128 h 176370"/>
                <a:gd name="connsiteX8" fmla="*/ -3221 w 125393"/>
                <a:gd name="connsiteY8" fmla="*/ 155649 h 176370"/>
                <a:gd name="connsiteX9" fmla="*/ 12781 w 125393"/>
                <a:gd name="connsiteY9" fmla="*/ 124788 h 176370"/>
                <a:gd name="connsiteX10" fmla="*/ 56883 w 125393"/>
                <a:gd name="connsiteY10" fmla="*/ 142219 h 176370"/>
                <a:gd name="connsiteX11" fmla="*/ 75933 w 125393"/>
                <a:gd name="connsiteY11" fmla="*/ 136504 h 176370"/>
                <a:gd name="connsiteX12" fmla="*/ 83553 w 125393"/>
                <a:gd name="connsiteY12" fmla="*/ 119930 h 176370"/>
                <a:gd name="connsiteX13" fmla="*/ 74884 w 125393"/>
                <a:gd name="connsiteY13" fmla="*/ 102690 h 176370"/>
                <a:gd name="connsiteX14" fmla="*/ 50692 w 125393"/>
                <a:gd name="connsiteY14" fmla="*/ 96308 h 176370"/>
                <a:gd name="connsiteX15" fmla="*/ 27449 w 125393"/>
                <a:gd name="connsiteY15" fmla="*/ 101071 h 176370"/>
                <a:gd name="connsiteX16" fmla="*/ 27449 w 125393"/>
                <a:gd name="connsiteY16" fmla="*/ 72496 h 176370"/>
                <a:gd name="connsiteX17" fmla="*/ 60882 w 125393"/>
                <a:gd name="connsiteY17" fmla="*/ 33062 h 176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5393" h="176370">
                  <a:moveTo>
                    <a:pt x="7162" y="32967"/>
                  </a:moveTo>
                  <a:lnTo>
                    <a:pt x="7162" y="-180"/>
                  </a:lnTo>
                  <a:lnTo>
                    <a:pt x="113842" y="-180"/>
                  </a:lnTo>
                  <a:lnTo>
                    <a:pt x="113842" y="26776"/>
                  </a:lnTo>
                  <a:lnTo>
                    <a:pt x="78218" y="67448"/>
                  </a:lnTo>
                  <a:cubicBezTo>
                    <a:pt x="103554" y="70419"/>
                    <a:pt x="122509" y="92060"/>
                    <a:pt x="122130" y="117549"/>
                  </a:cubicBezTo>
                  <a:cubicBezTo>
                    <a:pt x="122795" y="134056"/>
                    <a:pt x="115746" y="149934"/>
                    <a:pt x="103080" y="160507"/>
                  </a:cubicBezTo>
                  <a:cubicBezTo>
                    <a:pt x="89648" y="171299"/>
                    <a:pt x="72693" y="176852"/>
                    <a:pt x="55455" y="176128"/>
                  </a:cubicBezTo>
                  <a:cubicBezTo>
                    <a:pt x="34212" y="175480"/>
                    <a:pt x="13734" y="168336"/>
                    <a:pt x="-3221" y="155649"/>
                  </a:cubicBezTo>
                  <a:lnTo>
                    <a:pt x="12781" y="124788"/>
                  </a:lnTo>
                  <a:cubicBezTo>
                    <a:pt x="25354" y="134951"/>
                    <a:pt x="40786" y="141028"/>
                    <a:pt x="56883" y="142219"/>
                  </a:cubicBezTo>
                  <a:cubicBezTo>
                    <a:pt x="63645" y="142438"/>
                    <a:pt x="70407" y="140438"/>
                    <a:pt x="75933" y="136504"/>
                  </a:cubicBezTo>
                  <a:cubicBezTo>
                    <a:pt x="81076" y="132637"/>
                    <a:pt x="84030" y="126388"/>
                    <a:pt x="83553" y="119930"/>
                  </a:cubicBezTo>
                  <a:cubicBezTo>
                    <a:pt x="83744" y="113082"/>
                    <a:pt x="80504" y="106595"/>
                    <a:pt x="74884" y="102690"/>
                  </a:cubicBezTo>
                  <a:cubicBezTo>
                    <a:pt x="67740" y="98052"/>
                    <a:pt x="59264" y="95813"/>
                    <a:pt x="50692" y="96308"/>
                  </a:cubicBezTo>
                  <a:cubicBezTo>
                    <a:pt x="42786" y="96794"/>
                    <a:pt x="34975" y="98394"/>
                    <a:pt x="27449" y="101071"/>
                  </a:cubicBezTo>
                  <a:lnTo>
                    <a:pt x="27449" y="72496"/>
                  </a:lnTo>
                  <a:lnTo>
                    <a:pt x="60882" y="33062"/>
                  </a:lnTo>
                  <a:close/>
                </a:path>
              </a:pathLst>
            </a:custGeom>
            <a:solidFill>
              <a:srgbClr val="336933"/>
            </a:solidFill>
            <a:ln w="9525" cap="flat">
              <a:noFill/>
              <a:prstDash val="solid"/>
              <a:miter/>
            </a:ln>
          </p:spPr>
          <p:txBody>
            <a:bodyPr rtlCol="0" anchor="ctr"/>
            <a:lstStyle/>
            <a:p>
              <a:endParaRPr lang="en-US"/>
            </a:p>
          </p:txBody>
        </p:sp>
        <p:sp>
          <p:nvSpPr>
            <p:cNvPr id="685" name="Freeform: Shape 684">
              <a:extLst>
                <a:ext uri="{FF2B5EF4-FFF2-40B4-BE49-F238E27FC236}">
                  <a16:creationId xmlns:a16="http://schemas.microsoft.com/office/drawing/2014/main" id="{9F9C9B7B-8AEE-4546-8DCC-FF05C58EB754}"/>
                </a:ext>
              </a:extLst>
            </p:cNvPr>
            <p:cNvSpPr/>
            <p:nvPr/>
          </p:nvSpPr>
          <p:spPr>
            <a:xfrm>
              <a:off x="9353545" y="2109224"/>
              <a:ext cx="141174" cy="126212"/>
            </a:xfrm>
            <a:custGeom>
              <a:avLst/>
              <a:gdLst>
                <a:gd name="connsiteX0" fmla="*/ 75933 w 98870"/>
                <a:gd name="connsiteY0" fmla="*/ 32586 h 88391"/>
                <a:gd name="connsiteX1" fmla="*/ 52025 w 98870"/>
                <a:gd name="connsiteY1" fmla="*/ 80878 h 88391"/>
                <a:gd name="connsiteX2" fmla="*/ 40309 w 98870"/>
                <a:gd name="connsiteY2" fmla="*/ 80878 h 88391"/>
                <a:gd name="connsiteX3" fmla="*/ 16497 w 98870"/>
                <a:gd name="connsiteY3" fmla="*/ 32586 h 88391"/>
                <a:gd name="connsiteX4" fmla="*/ 16497 w 98870"/>
                <a:gd name="connsiteY4" fmla="*/ 88212 h 88391"/>
                <a:gd name="connsiteX5" fmla="*/ -3221 w 98870"/>
                <a:gd name="connsiteY5" fmla="*/ 88212 h 88391"/>
                <a:gd name="connsiteX6" fmla="*/ -3221 w 98870"/>
                <a:gd name="connsiteY6" fmla="*/ -180 h 88391"/>
                <a:gd name="connsiteX7" fmla="*/ 23450 w 98870"/>
                <a:gd name="connsiteY7" fmla="*/ -180 h 88391"/>
                <a:gd name="connsiteX8" fmla="*/ 46213 w 98870"/>
                <a:gd name="connsiteY8" fmla="*/ 48398 h 88391"/>
                <a:gd name="connsiteX9" fmla="*/ 69075 w 98870"/>
                <a:gd name="connsiteY9" fmla="*/ -180 h 88391"/>
                <a:gd name="connsiteX10" fmla="*/ 95650 w 98870"/>
                <a:gd name="connsiteY10" fmla="*/ -180 h 88391"/>
                <a:gd name="connsiteX11" fmla="*/ 95650 w 98870"/>
                <a:gd name="connsiteY11" fmla="*/ 88212 h 88391"/>
                <a:gd name="connsiteX12" fmla="*/ 75933 w 98870"/>
                <a:gd name="connsiteY12" fmla="*/ 88212 h 88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8870" h="88391">
                  <a:moveTo>
                    <a:pt x="75933" y="32586"/>
                  </a:moveTo>
                  <a:lnTo>
                    <a:pt x="52025" y="80878"/>
                  </a:lnTo>
                  <a:lnTo>
                    <a:pt x="40309" y="80878"/>
                  </a:lnTo>
                  <a:lnTo>
                    <a:pt x="16497" y="32586"/>
                  </a:lnTo>
                  <a:lnTo>
                    <a:pt x="16497" y="88212"/>
                  </a:lnTo>
                  <a:lnTo>
                    <a:pt x="-3221" y="88212"/>
                  </a:lnTo>
                  <a:lnTo>
                    <a:pt x="-3221" y="-180"/>
                  </a:lnTo>
                  <a:lnTo>
                    <a:pt x="23450" y="-180"/>
                  </a:lnTo>
                  <a:lnTo>
                    <a:pt x="46213" y="48398"/>
                  </a:lnTo>
                  <a:lnTo>
                    <a:pt x="69075" y="-180"/>
                  </a:lnTo>
                  <a:lnTo>
                    <a:pt x="95650" y="-180"/>
                  </a:lnTo>
                  <a:lnTo>
                    <a:pt x="95650" y="88212"/>
                  </a:lnTo>
                  <a:lnTo>
                    <a:pt x="75933" y="88212"/>
                  </a:lnTo>
                  <a:close/>
                </a:path>
              </a:pathLst>
            </a:custGeom>
            <a:solidFill>
              <a:srgbClr val="336933"/>
            </a:solidFill>
            <a:ln w="9525" cap="flat">
              <a:noFill/>
              <a:prstDash val="solid"/>
              <a:miter/>
            </a:ln>
          </p:spPr>
          <p:txBody>
            <a:bodyPr rtlCol="0" anchor="ctr"/>
            <a:lstStyle/>
            <a:p>
              <a:endParaRPr lang="en-US"/>
            </a:p>
          </p:txBody>
        </p:sp>
        <p:sp>
          <p:nvSpPr>
            <p:cNvPr id="686" name="Freeform: Shape 685">
              <a:extLst>
                <a:ext uri="{FF2B5EF4-FFF2-40B4-BE49-F238E27FC236}">
                  <a16:creationId xmlns:a16="http://schemas.microsoft.com/office/drawing/2014/main" id="{B17D2DE3-362C-4936-AA55-5451B89C9175}"/>
                </a:ext>
              </a:extLst>
            </p:cNvPr>
            <p:cNvSpPr/>
            <p:nvPr/>
          </p:nvSpPr>
          <p:spPr>
            <a:xfrm>
              <a:off x="9516840" y="2137869"/>
              <a:ext cx="87770" cy="99489"/>
            </a:xfrm>
            <a:custGeom>
              <a:avLst/>
              <a:gdLst>
                <a:gd name="connsiteX0" fmla="*/ 58249 w 61469"/>
                <a:gd name="connsiteY0" fmla="*/ 68151 h 69676"/>
                <a:gd name="connsiteX1" fmla="*/ 40438 w 61469"/>
                <a:gd name="connsiteY1" fmla="*/ 68151 h 69676"/>
                <a:gd name="connsiteX2" fmla="*/ 40438 w 61469"/>
                <a:gd name="connsiteY2" fmla="*/ 59960 h 69676"/>
                <a:gd name="connsiteX3" fmla="*/ 22246 w 61469"/>
                <a:gd name="connsiteY3" fmla="*/ 69485 h 69676"/>
                <a:gd name="connsiteX4" fmla="*/ 4148 w 61469"/>
                <a:gd name="connsiteY4" fmla="*/ 63198 h 69676"/>
                <a:gd name="connsiteX5" fmla="*/ -3187 w 61469"/>
                <a:gd name="connsiteY5" fmla="*/ 46529 h 69676"/>
                <a:gd name="connsiteX6" fmla="*/ 4338 w 61469"/>
                <a:gd name="connsiteY6" fmla="*/ 30908 h 69676"/>
                <a:gd name="connsiteX7" fmla="*/ 25102 w 61469"/>
                <a:gd name="connsiteY7" fmla="*/ 25669 h 69676"/>
                <a:gd name="connsiteX8" fmla="*/ 39294 w 61469"/>
                <a:gd name="connsiteY8" fmla="*/ 25669 h 69676"/>
                <a:gd name="connsiteX9" fmla="*/ 39294 w 61469"/>
                <a:gd name="connsiteY9" fmla="*/ 25669 h 69676"/>
                <a:gd name="connsiteX10" fmla="*/ 27769 w 61469"/>
                <a:gd name="connsiteY10" fmla="*/ 14811 h 69676"/>
                <a:gd name="connsiteX11" fmla="*/ 17293 w 61469"/>
                <a:gd name="connsiteY11" fmla="*/ 16811 h 69676"/>
                <a:gd name="connsiteX12" fmla="*/ 7768 w 61469"/>
                <a:gd name="connsiteY12" fmla="*/ 21669 h 69676"/>
                <a:gd name="connsiteX13" fmla="*/ -710 w 61469"/>
                <a:gd name="connsiteY13" fmla="*/ 9382 h 69676"/>
                <a:gd name="connsiteX14" fmla="*/ 29865 w 61469"/>
                <a:gd name="connsiteY14" fmla="*/ -143 h 69676"/>
                <a:gd name="connsiteX15" fmla="*/ 50154 w 61469"/>
                <a:gd name="connsiteY15" fmla="*/ 6048 h 69676"/>
                <a:gd name="connsiteX16" fmla="*/ 57965 w 61469"/>
                <a:gd name="connsiteY16" fmla="*/ 25669 h 69676"/>
                <a:gd name="connsiteX17" fmla="*/ 39199 w 61469"/>
                <a:gd name="connsiteY17" fmla="*/ 42243 h 69676"/>
                <a:gd name="connsiteX18" fmla="*/ 39199 w 61469"/>
                <a:gd name="connsiteY18" fmla="*/ 38909 h 69676"/>
                <a:gd name="connsiteX19" fmla="*/ 27293 w 61469"/>
                <a:gd name="connsiteY19" fmla="*/ 38909 h 69676"/>
                <a:gd name="connsiteX20" fmla="*/ 15863 w 61469"/>
                <a:gd name="connsiteY20" fmla="*/ 46053 h 69676"/>
                <a:gd name="connsiteX21" fmla="*/ 18626 w 61469"/>
                <a:gd name="connsiteY21" fmla="*/ 51673 h 69676"/>
                <a:gd name="connsiteX22" fmla="*/ 35294 w 61469"/>
                <a:gd name="connsiteY22" fmla="*/ 50530 h 69676"/>
                <a:gd name="connsiteX23" fmla="*/ 39199 w 61469"/>
                <a:gd name="connsiteY23" fmla="*/ 42243 h 69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1469" h="69676">
                  <a:moveTo>
                    <a:pt x="58249" y="68151"/>
                  </a:moveTo>
                  <a:lnTo>
                    <a:pt x="40438" y="68151"/>
                  </a:lnTo>
                  <a:lnTo>
                    <a:pt x="40438" y="59960"/>
                  </a:lnTo>
                  <a:cubicBezTo>
                    <a:pt x="36248" y="65855"/>
                    <a:pt x="29483" y="69399"/>
                    <a:pt x="22246" y="69485"/>
                  </a:cubicBezTo>
                  <a:cubicBezTo>
                    <a:pt x="15672" y="69685"/>
                    <a:pt x="9196" y="67446"/>
                    <a:pt x="4148" y="63198"/>
                  </a:cubicBezTo>
                  <a:cubicBezTo>
                    <a:pt x="-710" y="59074"/>
                    <a:pt x="-3473" y="52920"/>
                    <a:pt x="-3187" y="46529"/>
                  </a:cubicBezTo>
                  <a:cubicBezTo>
                    <a:pt x="-3568" y="40367"/>
                    <a:pt x="-710" y="34432"/>
                    <a:pt x="4338" y="30908"/>
                  </a:cubicBezTo>
                  <a:cubicBezTo>
                    <a:pt x="10529" y="27098"/>
                    <a:pt x="17768" y="25269"/>
                    <a:pt x="25102" y="25669"/>
                  </a:cubicBezTo>
                  <a:lnTo>
                    <a:pt x="39294" y="25669"/>
                  </a:lnTo>
                  <a:lnTo>
                    <a:pt x="39294" y="25669"/>
                  </a:lnTo>
                  <a:cubicBezTo>
                    <a:pt x="39294" y="18430"/>
                    <a:pt x="35485" y="14811"/>
                    <a:pt x="27769" y="14811"/>
                  </a:cubicBezTo>
                  <a:cubicBezTo>
                    <a:pt x="24151" y="14868"/>
                    <a:pt x="20626" y="15544"/>
                    <a:pt x="17293" y="16811"/>
                  </a:cubicBezTo>
                  <a:cubicBezTo>
                    <a:pt x="13863" y="17849"/>
                    <a:pt x="10624" y="19497"/>
                    <a:pt x="7768" y="21669"/>
                  </a:cubicBezTo>
                  <a:lnTo>
                    <a:pt x="-710" y="9382"/>
                  </a:lnTo>
                  <a:cubicBezTo>
                    <a:pt x="8147" y="3000"/>
                    <a:pt x="18912" y="-343"/>
                    <a:pt x="29865" y="-143"/>
                  </a:cubicBezTo>
                  <a:cubicBezTo>
                    <a:pt x="37104" y="-496"/>
                    <a:pt x="44343" y="1695"/>
                    <a:pt x="50154" y="6048"/>
                  </a:cubicBezTo>
                  <a:cubicBezTo>
                    <a:pt x="55677" y="10982"/>
                    <a:pt x="58630" y="18259"/>
                    <a:pt x="57965" y="25669"/>
                  </a:cubicBezTo>
                  <a:close/>
                  <a:moveTo>
                    <a:pt x="39199" y="42243"/>
                  </a:moveTo>
                  <a:lnTo>
                    <a:pt x="39199" y="38909"/>
                  </a:lnTo>
                  <a:lnTo>
                    <a:pt x="27293" y="38909"/>
                  </a:lnTo>
                  <a:cubicBezTo>
                    <a:pt x="19674" y="38909"/>
                    <a:pt x="15863" y="41290"/>
                    <a:pt x="15863" y="46053"/>
                  </a:cubicBezTo>
                  <a:cubicBezTo>
                    <a:pt x="15768" y="48272"/>
                    <a:pt x="16817" y="50377"/>
                    <a:pt x="18626" y="51673"/>
                  </a:cubicBezTo>
                  <a:cubicBezTo>
                    <a:pt x="23960" y="54597"/>
                    <a:pt x="30437" y="54149"/>
                    <a:pt x="35294" y="50530"/>
                  </a:cubicBezTo>
                  <a:cubicBezTo>
                    <a:pt x="37866" y="48539"/>
                    <a:pt x="39294" y="45472"/>
                    <a:pt x="39199" y="42243"/>
                  </a:cubicBezTo>
                  <a:close/>
                </a:path>
              </a:pathLst>
            </a:custGeom>
            <a:solidFill>
              <a:srgbClr val="336933"/>
            </a:solidFill>
            <a:ln w="9525" cap="flat">
              <a:noFill/>
              <a:prstDash val="solid"/>
              <a:miter/>
            </a:ln>
          </p:spPr>
          <p:txBody>
            <a:bodyPr rtlCol="0" anchor="ctr"/>
            <a:lstStyle/>
            <a:p>
              <a:endParaRPr lang="en-US"/>
            </a:p>
          </p:txBody>
        </p:sp>
        <p:sp>
          <p:nvSpPr>
            <p:cNvPr id="687" name="Freeform: Shape 686">
              <a:extLst>
                <a:ext uri="{FF2B5EF4-FFF2-40B4-BE49-F238E27FC236}">
                  <a16:creationId xmlns:a16="http://schemas.microsoft.com/office/drawing/2014/main" id="{A688E2E3-4D3B-4C8F-8E48-0459B0A02141}"/>
                </a:ext>
              </a:extLst>
            </p:cNvPr>
            <p:cNvSpPr/>
            <p:nvPr/>
          </p:nvSpPr>
          <p:spPr>
            <a:xfrm>
              <a:off x="9628547" y="2101472"/>
              <a:ext cx="27201" cy="133965"/>
            </a:xfrm>
            <a:custGeom>
              <a:avLst/>
              <a:gdLst>
                <a:gd name="connsiteX0" fmla="*/ 15829 w 19050"/>
                <a:gd name="connsiteY0" fmla="*/ 93641 h 93821"/>
                <a:gd name="connsiteX1" fmla="*/ -3221 w 19050"/>
                <a:gd name="connsiteY1" fmla="*/ 93641 h 93821"/>
                <a:gd name="connsiteX2" fmla="*/ -3221 w 19050"/>
                <a:gd name="connsiteY2" fmla="*/ -180 h 93821"/>
                <a:gd name="connsiteX3" fmla="*/ 15829 w 19050"/>
                <a:gd name="connsiteY3" fmla="*/ -180 h 93821"/>
              </a:gdLst>
              <a:ahLst/>
              <a:cxnLst>
                <a:cxn ang="0">
                  <a:pos x="connsiteX0" y="connsiteY0"/>
                </a:cxn>
                <a:cxn ang="0">
                  <a:pos x="connsiteX1" y="connsiteY1"/>
                </a:cxn>
                <a:cxn ang="0">
                  <a:pos x="connsiteX2" y="connsiteY2"/>
                </a:cxn>
                <a:cxn ang="0">
                  <a:pos x="connsiteX3" y="connsiteY3"/>
                </a:cxn>
              </a:cxnLst>
              <a:rect l="l" t="t" r="r" b="b"/>
              <a:pathLst>
                <a:path w="19050" h="93821">
                  <a:moveTo>
                    <a:pt x="15829" y="93641"/>
                  </a:moveTo>
                  <a:lnTo>
                    <a:pt x="-3221" y="93641"/>
                  </a:lnTo>
                  <a:lnTo>
                    <a:pt x="-3221" y="-180"/>
                  </a:lnTo>
                  <a:lnTo>
                    <a:pt x="15829" y="-180"/>
                  </a:lnTo>
                  <a:close/>
                </a:path>
              </a:pathLst>
            </a:custGeom>
            <a:solidFill>
              <a:srgbClr val="336933"/>
            </a:solidFill>
            <a:ln w="9525" cap="flat">
              <a:noFill/>
              <a:prstDash val="solid"/>
              <a:miter/>
            </a:ln>
          </p:spPr>
          <p:txBody>
            <a:bodyPr rtlCol="0" anchor="ctr"/>
            <a:lstStyle/>
            <a:p>
              <a:endParaRPr lang="en-US"/>
            </a:p>
          </p:txBody>
        </p:sp>
        <p:sp>
          <p:nvSpPr>
            <p:cNvPr id="688" name="Freeform: Shape 687">
              <a:extLst>
                <a:ext uri="{FF2B5EF4-FFF2-40B4-BE49-F238E27FC236}">
                  <a16:creationId xmlns:a16="http://schemas.microsoft.com/office/drawing/2014/main" id="{8E3A871C-BC09-4DC4-B613-3CA51ABB1FE5}"/>
                </a:ext>
              </a:extLst>
            </p:cNvPr>
            <p:cNvSpPr/>
            <p:nvPr/>
          </p:nvSpPr>
          <p:spPr>
            <a:xfrm>
              <a:off x="9675142" y="2136841"/>
              <a:ext cx="97250" cy="100121"/>
            </a:xfrm>
            <a:custGeom>
              <a:avLst/>
              <a:gdLst>
                <a:gd name="connsiteX0" fmla="*/ 59588 w 68108"/>
                <a:gd name="connsiteY0" fmla="*/ 58964 h 70119"/>
                <a:gd name="connsiteX1" fmla="*/ 32539 w 68108"/>
                <a:gd name="connsiteY1" fmla="*/ 69918 h 70119"/>
                <a:gd name="connsiteX2" fmla="*/ 6915 w 68108"/>
                <a:gd name="connsiteY2" fmla="*/ 60393 h 70119"/>
                <a:gd name="connsiteX3" fmla="*/ -3180 w 68108"/>
                <a:gd name="connsiteY3" fmla="*/ 34866 h 70119"/>
                <a:gd name="connsiteX4" fmla="*/ 7105 w 68108"/>
                <a:gd name="connsiteY4" fmla="*/ 9244 h 70119"/>
                <a:gd name="connsiteX5" fmla="*/ 55303 w 68108"/>
                <a:gd name="connsiteY5" fmla="*/ 8292 h 70119"/>
                <a:gd name="connsiteX6" fmla="*/ 64828 w 68108"/>
                <a:gd name="connsiteY6" fmla="*/ 31533 h 70119"/>
                <a:gd name="connsiteX7" fmla="*/ 64828 w 68108"/>
                <a:gd name="connsiteY7" fmla="*/ 41629 h 70119"/>
                <a:gd name="connsiteX8" fmla="*/ 15298 w 68108"/>
                <a:gd name="connsiteY8" fmla="*/ 41629 h 70119"/>
                <a:gd name="connsiteX9" fmla="*/ 21107 w 68108"/>
                <a:gd name="connsiteY9" fmla="*/ 51154 h 70119"/>
                <a:gd name="connsiteX10" fmla="*/ 32253 w 68108"/>
                <a:gd name="connsiteY10" fmla="*/ 54678 h 70119"/>
                <a:gd name="connsiteX11" fmla="*/ 48636 w 68108"/>
                <a:gd name="connsiteY11" fmla="*/ 48011 h 70119"/>
                <a:gd name="connsiteX12" fmla="*/ 41301 w 68108"/>
                <a:gd name="connsiteY12" fmla="*/ 18674 h 70119"/>
                <a:gd name="connsiteX13" fmla="*/ 31776 w 68108"/>
                <a:gd name="connsiteY13" fmla="*/ 15340 h 70119"/>
                <a:gd name="connsiteX14" fmla="*/ 21488 w 68108"/>
                <a:gd name="connsiteY14" fmla="*/ 18769 h 70119"/>
                <a:gd name="connsiteX15" fmla="*/ 16061 w 68108"/>
                <a:gd name="connsiteY15" fmla="*/ 28294 h 70119"/>
                <a:gd name="connsiteX16" fmla="*/ 45873 w 68108"/>
                <a:gd name="connsiteY16" fmla="*/ 28294 h 70119"/>
                <a:gd name="connsiteX17" fmla="*/ 41206 w 68108"/>
                <a:gd name="connsiteY17" fmla="*/ 18674 h 70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108" h="70119">
                  <a:moveTo>
                    <a:pt x="59588" y="58964"/>
                  </a:moveTo>
                  <a:cubicBezTo>
                    <a:pt x="52349" y="66061"/>
                    <a:pt x="42634" y="70004"/>
                    <a:pt x="32539" y="69918"/>
                  </a:cubicBezTo>
                  <a:cubicBezTo>
                    <a:pt x="23109" y="70242"/>
                    <a:pt x="13868" y="66823"/>
                    <a:pt x="6915" y="60393"/>
                  </a:cubicBezTo>
                  <a:cubicBezTo>
                    <a:pt x="57" y="53716"/>
                    <a:pt x="-3657" y="44429"/>
                    <a:pt x="-3180" y="34866"/>
                  </a:cubicBezTo>
                  <a:cubicBezTo>
                    <a:pt x="-3657" y="25237"/>
                    <a:pt x="152" y="15893"/>
                    <a:pt x="7105" y="9244"/>
                  </a:cubicBezTo>
                  <a:cubicBezTo>
                    <a:pt x="20728" y="-2948"/>
                    <a:pt x="41206" y="-3358"/>
                    <a:pt x="55303" y="8292"/>
                  </a:cubicBezTo>
                  <a:cubicBezTo>
                    <a:pt x="61874" y="14149"/>
                    <a:pt x="65400" y="22731"/>
                    <a:pt x="64828" y="31533"/>
                  </a:cubicBezTo>
                  <a:lnTo>
                    <a:pt x="64828" y="41629"/>
                  </a:lnTo>
                  <a:lnTo>
                    <a:pt x="15298" y="41629"/>
                  </a:lnTo>
                  <a:cubicBezTo>
                    <a:pt x="15775" y="45496"/>
                    <a:pt x="17870" y="48973"/>
                    <a:pt x="21107" y="51154"/>
                  </a:cubicBezTo>
                  <a:cubicBezTo>
                    <a:pt x="24346" y="53516"/>
                    <a:pt x="28251" y="54755"/>
                    <a:pt x="32253" y="54678"/>
                  </a:cubicBezTo>
                  <a:cubicBezTo>
                    <a:pt x="38443" y="54878"/>
                    <a:pt x="44350" y="52459"/>
                    <a:pt x="48636" y="48011"/>
                  </a:cubicBezTo>
                  <a:close/>
                  <a:moveTo>
                    <a:pt x="41301" y="18674"/>
                  </a:moveTo>
                  <a:cubicBezTo>
                    <a:pt x="38634" y="16435"/>
                    <a:pt x="35299" y="15245"/>
                    <a:pt x="31776" y="15340"/>
                  </a:cubicBezTo>
                  <a:cubicBezTo>
                    <a:pt x="28062" y="15340"/>
                    <a:pt x="24442" y="16540"/>
                    <a:pt x="21488" y="18769"/>
                  </a:cubicBezTo>
                  <a:cubicBezTo>
                    <a:pt x="18347" y="20979"/>
                    <a:pt x="16344" y="24465"/>
                    <a:pt x="16061" y="28294"/>
                  </a:cubicBezTo>
                  <a:lnTo>
                    <a:pt x="45873" y="28294"/>
                  </a:lnTo>
                  <a:cubicBezTo>
                    <a:pt x="45778" y="24570"/>
                    <a:pt x="44064" y="21074"/>
                    <a:pt x="41206" y="18674"/>
                  </a:cubicBezTo>
                  <a:close/>
                </a:path>
              </a:pathLst>
            </a:custGeom>
            <a:solidFill>
              <a:srgbClr val="336933"/>
            </a:solidFill>
            <a:ln w="9525" cap="flat">
              <a:noFill/>
              <a:prstDash val="solid"/>
              <a:miter/>
            </a:ln>
          </p:spPr>
          <p:txBody>
            <a:bodyPr rtlCol="0" anchor="ctr"/>
            <a:lstStyle/>
            <a:p>
              <a:endParaRPr lang="en-US"/>
            </a:p>
          </p:txBody>
        </p:sp>
        <p:sp>
          <p:nvSpPr>
            <p:cNvPr id="689" name="Freeform: Shape 688">
              <a:extLst>
                <a:ext uri="{FF2B5EF4-FFF2-40B4-BE49-F238E27FC236}">
                  <a16:creationId xmlns:a16="http://schemas.microsoft.com/office/drawing/2014/main" id="{E98EE21F-F615-4BE8-84BA-786E72EAA077}"/>
                </a:ext>
              </a:extLst>
            </p:cNvPr>
            <p:cNvSpPr/>
            <p:nvPr/>
          </p:nvSpPr>
          <p:spPr>
            <a:xfrm>
              <a:off x="9783188" y="2136662"/>
              <a:ext cx="81579" cy="100318"/>
            </a:xfrm>
            <a:custGeom>
              <a:avLst/>
              <a:gdLst>
                <a:gd name="connsiteX0" fmla="*/ 53834 w 57133"/>
                <a:gd name="connsiteY0" fmla="*/ 47850 h 70257"/>
                <a:gd name="connsiteX1" fmla="*/ 46404 w 57133"/>
                <a:gd name="connsiteY1" fmla="*/ 63948 h 70257"/>
                <a:gd name="connsiteX2" fmla="*/ 27354 w 57133"/>
                <a:gd name="connsiteY2" fmla="*/ 70044 h 70257"/>
                <a:gd name="connsiteX3" fmla="*/ 11543 w 57133"/>
                <a:gd name="connsiteY3" fmla="*/ 67282 h 70257"/>
                <a:gd name="connsiteX4" fmla="*/ -3221 w 57133"/>
                <a:gd name="connsiteY4" fmla="*/ 59281 h 70257"/>
                <a:gd name="connsiteX5" fmla="*/ 5065 w 57133"/>
                <a:gd name="connsiteY5" fmla="*/ 47374 h 70257"/>
                <a:gd name="connsiteX6" fmla="*/ 27735 w 57133"/>
                <a:gd name="connsiteY6" fmla="*/ 55566 h 70257"/>
                <a:gd name="connsiteX7" fmla="*/ 33544 w 57133"/>
                <a:gd name="connsiteY7" fmla="*/ 54137 h 70257"/>
                <a:gd name="connsiteX8" fmla="*/ 35737 w 57133"/>
                <a:gd name="connsiteY8" fmla="*/ 50327 h 70257"/>
                <a:gd name="connsiteX9" fmla="*/ 32689 w 57133"/>
                <a:gd name="connsiteY9" fmla="*/ 45850 h 70257"/>
                <a:gd name="connsiteX10" fmla="*/ 24115 w 57133"/>
                <a:gd name="connsiteY10" fmla="*/ 42040 h 70257"/>
                <a:gd name="connsiteX11" fmla="*/ 15543 w 57133"/>
                <a:gd name="connsiteY11" fmla="*/ 38992 h 70257"/>
                <a:gd name="connsiteX12" fmla="*/ 8781 w 57133"/>
                <a:gd name="connsiteY12" fmla="*/ 35373 h 70257"/>
                <a:gd name="connsiteX13" fmla="*/ 1065 w 57133"/>
                <a:gd name="connsiteY13" fmla="*/ 21085 h 70257"/>
                <a:gd name="connsiteX14" fmla="*/ 8590 w 57133"/>
                <a:gd name="connsiteY14" fmla="*/ 5750 h 70257"/>
                <a:gd name="connsiteX15" fmla="*/ 28212 w 57133"/>
                <a:gd name="connsiteY15" fmla="*/ -156 h 70257"/>
                <a:gd name="connsiteX16" fmla="*/ 52311 w 57133"/>
                <a:gd name="connsiteY16" fmla="*/ 7941 h 70257"/>
                <a:gd name="connsiteX17" fmla="*/ 45167 w 57133"/>
                <a:gd name="connsiteY17" fmla="*/ 20609 h 70257"/>
                <a:gd name="connsiteX18" fmla="*/ 27545 w 57133"/>
                <a:gd name="connsiteY18" fmla="*/ 14513 h 70257"/>
                <a:gd name="connsiteX19" fmla="*/ 18783 w 57133"/>
                <a:gd name="connsiteY19" fmla="*/ 19275 h 70257"/>
                <a:gd name="connsiteX20" fmla="*/ 21543 w 57133"/>
                <a:gd name="connsiteY20" fmla="*/ 23466 h 70257"/>
                <a:gd name="connsiteX21" fmla="*/ 31068 w 57133"/>
                <a:gd name="connsiteY21" fmla="*/ 26991 h 70257"/>
                <a:gd name="connsiteX22" fmla="*/ 40593 w 57133"/>
                <a:gd name="connsiteY22" fmla="*/ 30134 h 70257"/>
                <a:gd name="connsiteX23" fmla="*/ 47071 w 57133"/>
                <a:gd name="connsiteY23" fmla="*/ 33468 h 70257"/>
                <a:gd name="connsiteX24" fmla="*/ 53834 w 57133"/>
                <a:gd name="connsiteY24" fmla="*/ 47850 h 70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33" h="70257">
                  <a:moveTo>
                    <a:pt x="53834" y="47850"/>
                  </a:moveTo>
                  <a:cubicBezTo>
                    <a:pt x="54025" y="54089"/>
                    <a:pt x="51262" y="60052"/>
                    <a:pt x="46404" y="63948"/>
                  </a:cubicBezTo>
                  <a:cubicBezTo>
                    <a:pt x="40974" y="68205"/>
                    <a:pt x="34212" y="70377"/>
                    <a:pt x="27354" y="70044"/>
                  </a:cubicBezTo>
                  <a:cubicBezTo>
                    <a:pt x="21924" y="69967"/>
                    <a:pt x="16592" y="69034"/>
                    <a:pt x="11543" y="67282"/>
                  </a:cubicBezTo>
                  <a:cubicBezTo>
                    <a:pt x="6209" y="65510"/>
                    <a:pt x="1160" y="62805"/>
                    <a:pt x="-3221" y="59281"/>
                  </a:cubicBezTo>
                  <a:lnTo>
                    <a:pt x="5065" y="47374"/>
                  </a:lnTo>
                  <a:cubicBezTo>
                    <a:pt x="11448" y="52565"/>
                    <a:pt x="19448" y="55451"/>
                    <a:pt x="27735" y="55566"/>
                  </a:cubicBezTo>
                  <a:cubicBezTo>
                    <a:pt x="29735" y="55680"/>
                    <a:pt x="31831" y="55175"/>
                    <a:pt x="33544" y="54137"/>
                  </a:cubicBezTo>
                  <a:cubicBezTo>
                    <a:pt x="34879" y="53337"/>
                    <a:pt x="35737" y="51889"/>
                    <a:pt x="35737" y="50327"/>
                  </a:cubicBezTo>
                  <a:cubicBezTo>
                    <a:pt x="35547" y="48413"/>
                    <a:pt x="34402" y="46727"/>
                    <a:pt x="32689" y="45850"/>
                  </a:cubicBezTo>
                  <a:cubicBezTo>
                    <a:pt x="30021" y="44184"/>
                    <a:pt x="27163" y="42907"/>
                    <a:pt x="24115" y="42040"/>
                  </a:cubicBezTo>
                  <a:cubicBezTo>
                    <a:pt x="21164" y="41174"/>
                    <a:pt x="18306" y="40154"/>
                    <a:pt x="15543" y="38992"/>
                  </a:cubicBezTo>
                  <a:cubicBezTo>
                    <a:pt x="13162" y="37983"/>
                    <a:pt x="10971" y="36773"/>
                    <a:pt x="8781" y="35373"/>
                  </a:cubicBezTo>
                  <a:cubicBezTo>
                    <a:pt x="3732" y="32392"/>
                    <a:pt x="779" y="26905"/>
                    <a:pt x="1065" y="21085"/>
                  </a:cubicBezTo>
                  <a:cubicBezTo>
                    <a:pt x="970" y="15075"/>
                    <a:pt x="3828" y="9389"/>
                    <a:pt x="8590" y="5750"/>
                  </a:cubicBezTo>
                  <a:cubicBezTo>
                    <a:pt x="14306" y="1645"/>
                    <a:pt x="21164" y="-432"/>
                    <a:pt x="28212" y="-156"/>
                  </a:cubicBezTo>
                  <a:cubicBezTo>
                    <a:pt x="36879" y="54"/>
                    <a:pt x="45262" y="2874"/>
                    <a:pt x="52311" y="7941"/>
                  </a:cubicBezTo>
                  <a:lnTo>
                    <a:pt x="45167" y="20609"/>
                  </a:lnTo>
                  <a:cubicBezTo>
                    <a:pt x="40118" y="16790"/>
                    <a:pt x="33926" y="14665"/>
                    <a:pt x="27545" y="14513"/>
                  </a:cubicBezTo>
                  <a:cubicBezTo>
                    <a:pt x="21638" y="14513"/>
                    <a:pt x="18783" y="16132"/>
                    <a:pt x="18783" y="19275"/>
                  </a:cubicBezTo>
                  <a:cubicBezTo>
                    <a:pt x="18783" y="21095"/>
                    <a:pt x="19829" y="22743"/>
                    <a:pt x="21543" y="23466"/>
                  </a:cubicBezTo>
                  <a:cubicBezTo>
                    <a:pt x="24591" y="24952"/>
                    <a:pt x="27831" y="26133"/>
                    <a:pt x="31068" y="26991"/>
                  </a:cubicBezTo>
                  <a:cubicBezTo>
                    <a:pt x="35356" y="28324"/>
                    <a:pt x="38498" y="29372"/>
                    <a:pt x="40593" y="30134"/>
                  </a:cubicBezTo>
                  <a:cubicBezTo>
                    <a:pt x="42881" y="31039"/>
                    <a:pt x="44976" y="32153"/>
                    <a:pt x="47071" y="33468"/>
                  </a:cubicBezTo>
                  <a:cubicBezTo>
                    <a:pt x="51834" y="36640"/>
                    <a:pt x="54406" y="42173"/>
                    <a:pt x="53834" y="47850"/>
                  </a:cubicBezTo>
                  <a:close/>
                </a:path>
              </a:pathLst>
            </a:custGeom>
            <a:solidFill>
              <a:srgbClr val="336933"/>
            </a:solidFill>
            <a:ln w="9525" cap="flat">
              <a:noFill/>
              <a:prstDash val="solid"/>
              <a:miter/>
            </a:ln>
          </p:spPr>
          <p:txBody>
            <a:bodyPr rtlCol="0" anchor="ctr"/>
            <a:lstStyle/>
            <a:p>
              <a:endParaRPr lang="en-US"/>
            </a:p>
          </p:txBody>
        </p:sp>
        <p:sp>
          <p:nvSpPr>
            <p:cNvPr id="690" name="Freeform: Shape 689">
              <a:extLst>
                <a:ext uri="{FF2B5EF4-FFF2-40B4-BE49-F238E27FC236}">
                  <a16:creationId xmlns:a16="http://schemas.microsoft.com/office/drawing/2014/main" id="{52F80B06-C3CE-417A-8CA0-86F3E1C450BC}"/>
                </a:ext>
              </a:extLst>
            </p:cNvPr>
            <p:cNvSpPr/>
            <p:nvPr/>
          </p:nvSpPr>
          <p:spPr>
            <a:xfrm>
              <a:off x="9762649" y="1791243"/>
              <a:ext cx="142822" cy="147314"/>
            </a:xfrm>
            <a:custGeom>
              <a:avLst/>
              <a:gdLst>
                <a:gd name="connsiteX0" fmla="*/ 39547 w 100024"/>
                <a:gd name="connsiteY0" fmla="*/ 22775 h 103170"/>
                <a:gd name="connsiteX1" fmla="*/ 33452 w 100024"/>
                <a:gd name="connsiteY1" fmla="*/ 37253 h 103170"/>
                <a:gd name="connsiteX2" fmla="*/ 18116 w 100024"/>
                <a:gd name="connsiteY2" fmla="*/ 43159 h 103170"/>
                <a:gd name="connsiteX3" fmla="*/ 2779 w 100024"/>
                <a:gd name="connsiteY3" fmla="*/ 37253 h 103170"/>
                <a:gd name="connsiteX4" fmla="*/ 2496 w 100024"/>
                <a:gd name="connsiteY4" fmla="*/ 8964 h 103170"/>
                <a:gd name="connsiteX5" fmla="*/ 2779 w 100024"/>
                <a:gd name="connsiteY5" fmla="*/ 8678 h 103170"/>
                <a:gd name="connsiteX6" fmla="*/ 18116 w 100024"/>
                <a:gd name="connsiteY6" fmla="*/ 2678 h 103170"/>
                <a:gd name="connsiteX7" fmla="*/ 33452 w 100024"/>
                <a:gd name="connsiteY7" fmla="*/ 8678 h 103170"/>
                <a:gd name="connsiteX8" fmla="*/ 39547 w 100024"/>
                <a:gd name="connsiteY8" fmla="*/ 22775 h 103170"/>
                <a:gd name="connsiteX9" fmla="*/ 95364 w 100024"/>
                <a:gd name="connsiteY9" fmla="*/ -180 h 103170"/>
                <a:gd name="connsiteX10" fmla="*/ 22497 w 100024"/>
                <a:gd name="connsiteY10" fmla="*/ 101452 h 103170"/>
                <a:gd name="connsiteX11" fmla="*/ -2457 w 100024"/>
                <a:gd name="connsiteY11" fmla="*/ 101452 h 103170"/>
                <a:gd name="connsiteX12" fmla="*/ 70503 w 100024"/>
                <a:gd name="connsiteY12" fmla="*/ -180 h 103170"/>
                <a:gd name="connsiteX13" fmla="*/ 13735 w 100024"/>
                <a:gd name="connsiteY13" fmla="*/ 28395 h 103170"/>
                <a:gd name="connsiteX14" fmla="*/ 18020 w 100024"/>
                <a:gd name="connsiteY14" fmla="*/ 30300 h 103170"/>
                <a:gd name="connsiteX15" fmla="*/ 22401 w 100024"/>
                <a:gd name="connsiteY15" fmla="*/ 28395 h 103170"/>
                <a:gd name="connsiteX16" fmla="*/ 24115 w 100024"/>
                <a:gd name="connsiteY16" fmla="*/ 23156 h 103170"/>
                <a:gd name="connsiteX17" fmla="*/ 22401 w 100024"/>
                <a:gd name="connsiteY17" fmla="*/ 17917 h 103170"/>
                <a:gd name="connsiteX18" fmla="*/ 18116 w 100024"/>
                <a:gd name="connsiteY18" fmla="*/ 15822 h 103170"/>
                <a:gd name="connsiteX19" fmla="*/ 13830 w 100024"/>
                <a:gd name="connsiteY19" fmla="*/ 17917 h 103170"/>
                <a:gd name="connsiteX20" fmla="*/ 12021 w 100024"/>
                <a:gd name="connsiteY20" fmla="*/ 23156 h 103170"/>
                <a:gd name="connsiteX21" fmla="*/ 13735 w 100024"/>
                <a:gd name="connsiteY21" fmla="*/ 28014 h 103170"/>
                <a:gd name="connsiteX22" fmla="*/ 96792 w 100024"/>
                <a:gd name="connsiteY22" fmla="*/ 82688 h 103170"/>
                <a:gd name="connsiteX23" fmla="*/ 90695 w 100024"/>
                <a:gd name="connsiteY23" fmla="*/ 97166 h 103170"/>
                <a:gd name="connsiteX24" fmla="*/ 75361 w 100024"/>
                <a:gd name="connsiteY24" fmla="*/ 102976 h 103170"/>
                <a:gd name="connsiteX25" fmla="*/ 60025 w 100024"/>
                <a:gd name="connsiteY25" fmla="*/ 97070 h 103170"/>
                <a:gd name="connsiteX26" fmla="*/ 60025 w 100024"/>
                <a:gd name="connsiteY26" fmla="*/ 68514 h 103170"/>
                <a:gd name="connsiteX27" fmla="*/ 60025 w 100024"/>
                <a:gd name="connsiteY27" fmla="*/ 68495 h 103170"/>
                <a:gd name="connsiteX28" fmla="*/ 90695 w 100024"/>
                <a:gd name="connsiteY28" fmla="*/ 68495 h 103170"/>
                <a:gd name="connsiteX29" fmla="*/ 96792 w 100024"/>
                <a:gd name="connsiteY29" fmla="*/ 82307 h 103170"/>
                <a:gd name="connsiteX30" fmla="*/ 70980 w 100024"/>
                <a:gd name="connsiteY30" fmla="*/ 87831 h 103170"/>
                <a:gd name="connsiteX31" fmla="*/ 75266 w 100024"/>
                <a:gd name="connsiteY31" fmla="*/ 89831 h 103170"/>
                <a:gd name="connsiteX32" fmla="*/ 79647 w 100024"/>
                <a:gd name="connsiteY32" fmla="*/ 87831 h 103170"/>
                <a:gd name="connsiteX33" fmla="*/ 81361 w 100024"/>
                <a:gd name="connsiteY33" fmla="*/ 82688 h 103170"/>
                <a:gd name="connsiteX34" fmla="*/ 79647 w 100024"/>
                <a:gd name="connsiteY34" fmla="*/ 77354 h 103170"/>
                <a:gd name="connsiteX35" fmla="*/ 72026 w 100024"/>
                <a:gd name="connsiteY35" fmla="*/ 76401 h 103170"/>
                <a:gd name="connsiteX36" fmla="*/ 71075 w 100024"/>
                <a:gd name="connsiteY36" fmla="*/ 77354 h 103170"/>
                <a:gd name="connsiteX37" fmla="*/ 71075 w 100024"/>
                <a:gd name="connsiteY37" fmla="*/ 87831 h 103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0024" h="103170">
                  <a:moveTo>
                    <a:pt x="39547" y="22775"/>
                  </a:moveTo>
                  <a:cubicBezTo>
                    <a:pt x="39642" y="28243"/>
                    <a:pt x="37452" y="33491"/>
                    <a:pt x="33452" y="37253"/>
                  </a:cubicBezTo>
                  <a:cubicBezTo>
                    <a:pt x="29355" y="41178"/>
                    <a:pt x="23832" y="43302"/>
                    <a:pt x="18116" y="43159"/>
                  </a:cubicBezTo>
                  <a:cubicBezTo>
                    <a:pt x="12400" y="43340"/>
                    <a:pt x="6877" y="41206"/>
                    <a:pt x="2779" y="37253"/>
                  </a:cubicBezTo>
                  <a:cubicBezTo>
                    <a:pt x="-5125" y="29519"/>
                    <a:pt x="-5220" y="16860"/>
                    <a:pt x="2496" y="8964"/>
                  </a:cubicBezTo>
                  <a:cubicBezTo>
                    <a:pt x="2589" y="8869"/>
                    <a:pt x="2684" y="8774"/>
                    <a:pt x="2779" y="8678"/>
                  </a:cubicBezTo>
                  <a:cubicBezTo>
                    <a:pt x="6877" y="4659"/>
                    <a:pt x="12400" y="2487"/>
                    <a:pt x="18116" y="2678"/>
                  </a:cubicBezTo>
                  <a:cubicBezTo>
                    <a:pt x="23832" y="2525"/>
                    <a:pt x="29355" y="4687"/>
                    <a:pt x="33452" y="8678"/>
                  </a:cubicBezTo>
                  <a:cubicBezTo>
                    <a:pt x="37261" y="12365"/>
                    <a:pt x="39547" y="17441"/>
                    <a:pt x="39547" y="22775"/>
                  </a:cubicBezTo>
                  <a:close/>
                  <a:moveTo>
                    <a:pt x="95364" y="-180"/>
                  </a:moveTo>
                  <a:lnTo>
                    <a:pt x="22497" y="101452"/>
                  </a:lnTo>
                  <a:lnTo>
                    <a:pt x="-2457" y="101452"/>
                  </a:lnTo>
                  <a:lnTo>
                    <a:pt x="70503" y="-180"/>
                  </a:lnTo>
                  <a:close/>
                  <a:moveTo>
                    <a:pt x="13735" y="28395"/>
                  </a:moveTo>
                  <a:cubicBezTo>
                    <a:pt x="14781" y="29624"/>
                    <a:pt x="16402" y="30319"/>
                    <a:pt x="18020" y="30300"/>
                  </a:cubicBezTo>
                  <a:cubicBezTo>
                    <a:pt x="19639" y="30300"/>
                    <a:pt x="21260" y="29605"/>
                    <a:pt x="22401" y="28395"/>
                  </a:cubicBezTo>
                  <a:cubicBezTo>
                    <a:pt x="23641" y="26919"/>
                    <a:pt x="24211" y="25052"/>
                    <a:pt x="24115" y="23156"/>
                  </a:cubicBezTo>
                  <a:cubicBezTo>
                    <a:pt x="24211" y="21261"/>
                    <a:pt x="23546" y="19403"/>
                    <a:pt x="22401" y="17917"/>
                  </a:cubicBezTo>
                  <a:cubicBezTo>
                    <a:pt x="21355" y="16603"/>
                    <a:pt x="19830" y="15832"/>
                    <a:pt x="18116" y="15822"/>
                  </a:cubicBezTo>
                  <a:cubicBezTo>
                    <a:pt x="16402" y="15793"/>
                    <a:pt x="14876" y="16575"/>
                    <a:pt x="13830" y="17917"/>
                  </a:cubicBezTo>
                  <a:cubicBezTo>
                    <a:pt x="12590" y="19365"/>
                    <a:pt x="11925" y="21242"/>
                    <a:pt x="12021" y="23156"/>
                  </a:cubicBezTo>
                  <a:cubicBezTo>
                    <a:pt x="12021" y="24928"/>
                    <a:pt x="12590" y="26642"/>
                    <a:pt x="13735" y="28014"/>
                  </a:cubicBezTo>
                  <a:close/>
                  <a:moveTo>
                    <a:pt x="96792" y="82688"/>
                  </a:moveTo>
                  <a:cubicBezTo>
                    <a:pt x="96983" y="88164"/>
                    <a:pt x="94697" y="93441"/>
                    <a:pt x="90695" y="97166"/>
                  </a:cubicBezTo>
                  <a:cubicBezTo>
                    <a:pt x="86600" y="101080"/>
                    <a:pt x="81077" y="103166"/>
                    <a:pt x="75361" y="102976"/>
                  </a:cubicBezTo>
                  <a:cubicBezTo>
                    <a:pt x="69645" y="103185"/>
                    <a:pt x="64122" y="101052"/>
                    <a:pt x="60025" y="97070"/>
                  </a:cubicBezTo>
                  <a:cubicBezTo>
                    <a:pt x="52121" y="89193"/>
                    <a:pt x="52121" y="76401"/>
                    <a:pt x="60025" y="68514"/>
                  </a:cubicBezTo>
                  <a:cubicBezTo>
                    <a:pt x="60025" y="68505"/>
                    <a:pt x="60025" y="68505"/>
                    <a:pt x="60025" y="68495"/>
                  </a:cubicBezTo>
                  <a:cubicBezTo>
                    <a:pt x="68694" y="60485"/>
                    <a:pt x="82028" y="60485"/>
                    <a:pt x="90695" y="68495"/>
                  </a:cubicBezTo>
                  <a:cubicBezTo>
                    <a:pt x="94506" y="72096"/>
                    <a:pt x="96697" y="77068"/>
                    <a:pt x="96792" y="82307"/>
                  </a:cubicBezTo>
                  <a:close/>
                  <a:moveTo>
                    <a:pt x="70980" y="87831"/>
                  </a:moveTo>
                  <a:cubicBezTo>
                    <a:pt x="72026" y="89117"/>
                    <a:pt x="73647" y="89850"/>
                    <a:pt x="75266" y="89831"/>
                  </a:cubicBezTo>
                  <a:cubicBezTo>
                    <a:pt x="76980" y="89888"/>
                    <a:pt x="78600" y="89146"/>
                    <a:pt x="79647" y="87831"/>
                  </a:cubicBezTo>
                  <a:cubicBezTo>
                    <a:pt x="80791" y="86383"/>
                    <a:pt x="81456" y="84554"/>
                    <a:pt x="81361" y="82688"/>
                  </a:cubicBezTo>
                  <a:cubicBezTo>
                    <a:pt x="81456" y="80764"/>
                    <a:pt x="80791" y="78878"/>
                    <a:pt x="79647" y="77354"/>
                  </a:cubicBezTo>
                  <a:cubicBezTo>
                    <a:pt x="77838" y="74982"/>
                    <a:pt x="74408" y="74563"/>
                    <a:pt x="72026" y="76401"/>
                  </a:cubicBezTo>
                  <a:cubicBezTo>
                    <a:pt x="71645" y="76677"/>
                    <a:pt x="71361" y="77001"/>
                    <a:pt x="71075" y="77354"/>
                  </a:cubicBezTo>
                  <a:cubicBezTo>
                    <a:pt x="68980" y="80535"/>
                    <a:pt x="68980" y="84650"/>
                    <a:pt x="71075" y="87831"/>
                  </a:cubicBezTo>
                  <a:close/>
                </a:path>
              </a:pathLst>
            </a:custGeom>
            <a:solidFill>
              <a:srgbClr val="336933"/>
            </a:solidFill>
            <a:ln w="9525" cap="flat">
              <a:noFill/>
              <a:prstDash val="solid"/>
              <a:miter/>
            </a:ln>
          </p:spPr>
          <p:txBody>
            <a:bodyPr rtlCol="0" anchor="ctr"/>
            <a:lstStyle/>
            <a:p>
              <a:endParaRPr lang="en-US"/>
            </a:p>
          </p:txBody>
        </p:sp>
        <p:sp>
          <p:nvSpPr>
            <p:cNvPr id="691" name="Freeform: Shape 690">
              <a:extLst>
                <a:ext uri="{FF2B5EF4-FFF2-40B4-BE49-F238E27FC236}">
                  <a16:creationId xmlns:a16="http://schemas.microsoft.com/office/drawing/2014/main" id="{A8C5CE07-A1E3-4CD5-91B5-4D3AB3034FFA}"/>
                </a:ext>
              </a:extLst>
            </p:cNvPr>
            <p:cNvSpPr/>
            <p:nvPr/>
          </p:nvSpPr>
          <p:spPr>
            <a:xfrm>
              <a:off x="8867959" y="1845238"/>
              <a:ext cx="411872" cy="888910"/>
            </a:xfrm>
            <a:custGeom>
              <a:avLst/>
              <a:gdLst>
                <a:gd name="connsiteX0" fmla="*/ 285230 w 288450"/>
                <a:gd name="connsiteY0" fmla="*/ 83069 h 622539"/>
                <a:gd name="connsiteX1" fmla="*/ 285230 w 288450"/>
                <a:gd name="connsiteY1" fmla="*/ 78878 h 622539"/>
                <a:gd name="connsiteX2" fmla="*/ 277037 w 288450"/>
                <a:gd name="connsiteY2" fmla="*/ 44302 h 622539"/>
                <a:gd name="connsiteX3" fmla="*/ 208744 w 288450"/>
                <a:gd name="connsiteY3" fmla="*/ 487 h 622539"/>
                <a:gd name="connsiteX4" fmla="*/ 166835 w 288450"/>
                <a:gd name="connsiteY4" fmla="*/ -180 h 622539"/>
                <a:gd name="connsiteX5" fmla="*/ 84919 w 288450"/>
                <a:gd name="connsiteY5" fmla="*/ -180 h 622539"/>
                <a:gd name="connsiteX6" fmla="*/ 73489 w 288450"/>
                <a:gd name="connsiteY6" fmla="*/ -180 h 622539"/>
                <a:gd name="connsiteX7" fmla="*/ 51486 w 288450"/>
                <a:gd name="connsiteY7" fmla="*/ 3440 h 622539"/>
                <a:gd name="connsiteX8" fmla="*/ 32436 w 288450"/>
                <a:gd name="connsiteY8" fmla="*/ 12107 h 622539"/>
                <a:gd name="connsiteX9" fmla="*/ -2711 w 288450"/>
                <a:gd name="connsiteY9" fmla="*/ 70877 h 622539"/>
                <a:gd name="connsiteX10" fmla="*/ -2711 w 288450"/>
                <a:gd name="connsiteY10" fmla="*/ 80402 h 622539"/>
                <a:gd name="connsiteX11" fmla="*/ -2711 w 288450"/>
                <a:gd name="connsiteY11" fmla="*/ 86212 h 622539"/>
                <a:gd name="connsiteX12" fmla="*/ -2711 w 288450"/>
                <a:gd name="connsiteY12" fmla="*/ 96594 h 622539"/>
                <a:gd name="connsiteX13" fmla="*/ -3188 w 288450"/>
                <a:gd name="connsiteY13" fmla="*/ 176128 h 622539"/>
                <a:gd name="connsiteX14" fmla="*/ -3188 w 288450"/>
                <a:gd name="connsiteY14" fmla="*/ 215085 h 622539"/>
                <a:gd name="connsiteX15" fmla="*/ -3188 w 288450"/>
                <a:gd name="connsiteY15" fmla="*/ 276616 h 622539"/>
                <a:gd name="connsiteX16" fmla="*/ -2043 w 288450"/>
                <a:gd name="connsiteY16" fmla="*/ 284046 h 622539"/>
                <a:gd name="connsiteX17" fmla="*/ 20530 w 288450"/>
                <a:gd name="connsiteY17" fmla="*/ 301096 h 622539"/>
                <a:gd name="connsiteX18" fmla="*/ 33580 w 288450"/>
                <a:gd name="connsiteY18" fmla="*/ 299477 h 622539"/>
                <a:gd name="connsiteX19" fmla="*/ 44628 w 288450"/>
                <a:gd name="connsiteY19" fmla="*/ 290904 h 622539"/>
                <a:gd name="connsiteX20" fmla="*/ 49105 w 288450"/>
                <a:gd name="connsiteY20" fmla="*/ 280617 h 622539"/>
                <a:gd name="connsiteX21" fmla="*/ 50153 w 288450"/>
                <a:gd name="connsiteY21" fmla="*/ 273378 h 622539"/>
                <a:gd name="connsiteX22" fmla="*/ 50153 w 288450"/>
                <a:gd name="connsiteY22" fmla="*/ 103928 h 622539"/>
                <a:gd name="connsiteX23" fmla="*/ 55011 w 288450"/>
                <a:gd name="connsiteY23" fmla="*/ 97261 h 622539"/>
                <a:gd name="connsiteX24" fmla="*/ 57392 w 288450"/>
                <a:gd name="connsiteY24" fmla="*/ 96784 h 622539"/>
                <a:gd name="connsiteX25" fmla="*/ 62155 w 288450"/>
                <a:gd name="connsiteY25" fmla="*/ 98690 h 622539"/>
                <a:gd name="connsiteX26" fmla="*/ 64536 w 288450"/>
                <a:gd name="connsiteY26" fmla="*/ 103928 h 622539"/>
                <a:gd name="connsiteX27" fmla="*/ 64536 w 288450"/>
                <a:gd name="connsiteY27" fmla="*/ 591894 h 622539"/>
                <a:gd name="connsiteX28" fmla="*/ 63869 w 288450"/>
                <a:gd name="connsiteY28" fmla="*/ 594752 h 622539"/>
                <a:gd name="connsiteX29" fmla="*/ 65678 w 288450"/>
                <a:gd name="connsiteY29" fmla="*/ 600467 h 622539"/>
                <a:gd name="connsiteX30" fmla="*/ 113780 w 288450"/>
                <a:gd name="connsiteY30" fmla="*/ 618831 h 622539"/>
                <a:gd name="connsiteX31" fmla="*/ 128163 w 288450"/>
                <a:gd name="connsiteY31" fmla="*/ 607229 h 622539"/>
                <a:gd name="connsiteX32" fmla="*/ 134353 w 288450"/>
                <a:gd name="connsiteY32" fmla="*/ 590465 h 622539"/>
                <a:gd name="connsiteX33" fmla="*/ 134353 w 288450"/>
                <a:gd name="connsiteY33" fmla="*/ 306239 h 622539"/>
                <a:gd name="connsiteX34" fmla="*/ 141497 w 288450"/>
                <a:gd name="connsiteY34" fmla="*/ 299096 h 622539"/>
                <a:gd name="connsiteX35" fmla="*/ 148640 w 288450"/>
                <a:gd name="connsiteY35" fmla="*/ 306239 h 622539"/>
                <a:gd name="connsiteX36" fmla="*/ 148640 w 288450"/>
                <a:gd name="connsiteY36" fmla="*/ 595990 h 622539"/>
                <a:gd name="connsiteX37" fmla="*/ 162928 w 288450"/>
                <a:gd name="connsiteY37" fmla="*/ 615897 h 622539"/>
                <a:gd name="connsiteX38" fmla="*/ 201695 w 288450"/>
                <a:gd name="connsiteY38" fmla="*/ 617802 h 622539"/>
                <a:gd name="connsiteX39" fmla="*/ 206267 w 288450"/>
                <a:gd name="connsiteY39" fmla="*/ 615040 h 622539"/>
                <a:gd name="connsiteX40" fmla="*/ 206267 w 288450"/>
                <a:gd name="connsiteY40" fmla="*/ 614373 h 622539"/>
                <a:gd name="connsiteX41" fmla="*/ 218459 w 288450"/>
                <a:gd name="connsiteY41" fmla="*/ 592751 h 622539"/>
                <a:gd name="connsiteX42" fmla="*/ 218459 w 288450"/>
                <a:gd name="connsiteY42" fmla="*/ 591894 h 622539"/>
                <a:gd name="connsiteX43" fmla="*/ 218459 w 288450"/>
                <a:gd name="connsiteY43" fmla="*/ 103928 h 622539"/>
                <a:gd name="connsiteX44" fmla="*/ 225603 w 288450"/>
                <a:gd name="connsiteY44" fmla="*/ 96784 h 622539"/>
                <a:gd name="connsiteX45" fmla="*/ 232747 w 288450"/>
                <a:gd name="connsiteY45" fmla="*/ 103928 h 622539"/>
                <a:gd name="connsiteX46" fmla="*/ 232747 w 288450"/>
                <a:gd name="connsiteY46" fmla="*/ 280427 h 622539"/>
                <a:gd name="connsiteX47" fmla="*/ 232747 w 288450"/>
                <a:gd name="connsiteY47" fmla="*/ 282617 h 622539"/>
                <a:gd name="connsiteX48" fmla="*/ 259131 w 288450"/>
                <a:gd name="connsiteY48" fmla="*/ 301667 h 622539"/>
                <a:gd name="connsiteX49" fmla="*/ 270752 w 288450"/>
                <a:gd name="connsiteY49" fmla="*/ 298905 h 622539"/>
                <a:gd name="connsiteX50" fmla="*/ 280277 w 288450"/>
                <a:gd name="connsiteY50" fmla="*/ 290333 h 622539"/>
                <a:gd name="connsiteX51" fmla="*/ 284658 w 288450"/>
                <a:gd name="connsiteY51" fmla="*/ 272902 h 622539"/>
                <a:gd name="connsiteX52" fmla="*/ 284658 w 288450"/>
                <a:gd name="connsiteY52" fmla="*/ 211942 h 622539"/>
                <a:gd name="connsiteX53" fmla="*/ 284658 w 288450"/>
                <a:gd name="connsiteY53" fmla="*/ 195749 h 622539"/>
                <a:gd name="connsiteX54" fmla="*/ 284658 w 288450"/>
                <a:gd name="connsiteY54" fmla="*/ 188987 h 622539"/>
                <a:gd name="connsiteX55" fmla="*/ 284658 w 288450"/>
                <a:gd name="connsiteY55" fmla="*/ 82783 h 62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88450" h="622539">
                  <a:moveTo>
                    <a:pt x="285230" y="83069"/>
                  </a:moveTo>
                  <a:lnTo>
                    <a:pt x="285230" y="78878"/>
                  </a:lnTo>
                  <a:cubicBezTo>
                    <a:pt x="285134" y="66886"/>
                    <a:pt x="282276" y="55074"/>
                    <a:pt x="277037" y="44302"/>
                  </a:cubicBezTo>
                  <a:cubicBezTo>
                    <a:pt x="264084" y="18270"/>
                    <a:pt x="237795" y="1449"/>
                    <a:pt x="208744" y="487"/>
                  </a:cubicBezTo>
                  <a:cubicBezTo>
                    <a:pt x="194838" y="487"/>
                    <a:pt x="180836" y="-85"/>
                    <a:pt x="166835" y="-180"/>
                  </a:cubicBezTo>
                  <a:cubicBezTo>
                    <a:pt x="139592" y="-180"/>
                    <a:pt x="112257" y="-180"/>
                    <a:pt x="84919" y="-180"/>
                  </a:cubicBezTo>
                  <a:lnTo>
                    <a:pt x="73489" y="-180"/>
                  </a:lnTo>
                  <a:cubicBezTo>
                    <a:pt x="66059" y="1"/>
                    <a:pt x="58630" y="1220"/>
                    <a:pt x="51486" y="3440"/>
                  </a:cubicBezTo>
                  <a:cubicBezTo>
                    <a:pt x="44819" y="5516"/>
                    <a:pt x="38438" y="8431"/>
                    <a:pt x="32436" y="12107"/>
                  </a:cubicBezTo>
                  <a:cubicBezTo>
                    <a:pt x="11672" y="24642"/>
                    <a:pt x="-1474" y="46664"/>
                    <a:pt x="-2711" y="70877"/>
                  </a:cubicBezTo>
                  <a:cubicBezTo>
                    <a:pt x="-2711" y="74020"/>
                    <a:pt x="-2711" y="77258"/>
                    <a:pt x="-2711" y="80402"/>
                  </a:cubicBezTo>
                  <a:lnTo>
                    <a:pt x="-2711" y="86212"/>
                  </a:lnTo>
                  <a:cubicBezTo>
                    <a:pt x="-2711" y="89736"/>
                    <a:pt x="-2711" y="93165"/>
                    <a:pt x="-2711" y="96594"/>
                  </a:cubicBezTo>
                  <a:cubicBezTo>
                    <a:pt x="-3188" y="123074"/>
                    <a:pt x="-3283" y="149648"/>
                    <a:pt x="-3188" y="176128"/>
                  </a:cubicBezTo>
                  <a:cubicBezTo>
                    <a:pt x="-3188" y="189082"/>
                    <a:pt x="-3188" y="202036"/>
                    <a:pt x="-3188" y="215085"/>
                  </a:cubicBezTo>
                  <a:cubicBezTo>
                    <a:pt x="-3188" y="235593"/>
                    <a:pt x="-3188" y="256109"/>
                    <a:pt x="-3188" y="276616"/>
                  </a:cubicBezTo>
                  <a:cubicBezTo>
                    <a:pt x="-3188" y="279131"/>
                    <a:pt x="-2806" y="281636"/>
                    <a:pt x="-2043" y="284046"/>
                  </a:cubicBezTo>
                  <a:cubicBezTo>
                    <a:pt x="1289" y="293809"/>
                    <a:pt x="10242" y="300562"/>
                    <a:pt x="20530" y="301096"/>
                  </a:cubicBezTo>
                  <a:cubicBezTo>
                    <a:pt x="24911" y="301582"/>
                    <a:pt x="29387" y="301020"/>
                    <a:pt x="33580" y="299477"/>
                  </a:cubicBezTo>
                  <a:cubicBezTo>
                    <a:pt x="38056" y="297762"/>
                    <a:pt x="41865" y="294781"/>
                    <a:pt x="44628" y="290904"/>
                  </a:cubicBezTo>
                  <a:cubicBezTo>
                    <a:pt x="46819" y="287809"/>
                    <a:pt x="48342" y="284313"/>
                    <a:pt x="49105" y="280617"/>
                  </a:cubicBezTo>
                  <a:cubicBezTo>
                    <a:pt x="49677" y="278236"/>
                    <a:pt x="49963" y="275817"/>
                    <a:pt x="50153" y="273378"/>
                  </a:cubicBezTo>
                  <a:lnTo>
                    <a:pt x="50153" y="103928"/>
                  </a:lnTo>
                  <a:cubicBezTo>
                    <a:pt x="50153" y="100899"/>
                    <a:pt x="52153" y="98232"/>
                    <a:pt x="55011" y="97261"/>
                  </a:cubicBezTo>
                  <a:cubicBezTo>
                    <a:pt x="55772" y="96956"/>
                    <a:pt x="56534" y="96794"/>
                    <a:pt x="57392" y="96784"/>
                  </a:cubicBezTo>
                  <a:cubicBezTo>
                    <a:pt x="59202" y="96823"/>
                    <a:pt x="60820" y="97499"/>
                    <a:pt x="62155" y="98690"/>
                  </a:cubicBezTo>
                  <a:cubicBezTo>
                    <a:pt x="63678" y="100023"/>
                    <a:pt x="64536" y="101928"/>
                    <a:pt x="64536" y="103928"/>
                  </a:cubicBezTo>
                  <a:lnTo>
                    <a:pt x="64536" y="591894"/>
                  </a:lnTo>
                  <a:cubicBezTo>
                    <a:pt x="64536" y="592885"/>
                    <a:pt x="64250" y="593856"/>
                    <a:pt x="63869" y="594752"/>
                  </a:cubicBezTo>
                  <a:cubicBezTo>
                    <a:pt x="64346" y="596704"/>
                    <a:pt x="64915" y="598619"/>
                    <a:pt x="65678" y="600467"/>
                  </a:cubicBezTo>
                  <a:cubicBezTo>
                    <a:pt x="73871" y="618812"/>
                    <a:pt x="95397" y="627032"/>
                    <a:pt x="113780" y="618831"/>
                  </a:cubicBezTo>
                  <a:cubicBezTo>
                    <a:pt x="119496" y="616268"/>
                    <a:pt x="124446" y="612278"/>
                    <a:pt x="128163" y="607229"/>
                  </a:cubicBezTo>
                  <a:cubicBezTo>
                    <a:pt x="131402" y="602143"/>
                    <a:pt x="133497" y="596428"/>
                    <a:pt x="134353" y="590465"/>
                  </a:cubicBezTo>
                  <a:lnTo>
                    <a:pt x="134353" y="306239"/>
                  </a:lnTo>
                  <a:cubicBezTo>
                    <a:pt x="134353" y="302296"/>
                    <a:pt x="137592" y="299096"/>
                    <a:pt x="141497" y="299096"/>
                  </a:cubicBezTo>
                  <a:cubicBezTo>
                    <a:pt x="145403" y="299096"/>
                    <a:pt x="148640" y="302296"/>
                    <a:pt x="148640" y="306239"/>
                  </a:cubicBezTo>
                  <a:lnTo>
                    <a:pt x="148640" y="595990"/>
                  </a:lnTo>
                  <a:cubicBezTo>
                    <a:pt x="150545" y="604267"/>
                    <a:pt x="155689" y="611430"/>
                    <a:pt x="162928" y="615897"/>
                  </a:cubicBezTo>
                  <a:cubicBezTo>
                    <a:pt x="174453" y="623765"/>
                    <a:pt x="189408" y="624508"/>
                    <a:pt x="201695" y="617802"/>
                  </a:cubicBezTo>
                  <a:cubicBezTo>
                    <a:pt x="203314" y="617040"/>
                    <a:pt x="204839" y="616116"/>
                    <a:pt x="206267" y="615040"/>
                  </a:cubicBezTo>
                  <a:lnTo>
                    <a:pt x="206267" y="614373"/>
                  </a:lnTo>
                  <a:cubicBezTo>
                    <a:pt x="213125" y="609125"/>
                    <a:pt x="217506" y="601314"/>
                    <a:pt x="218459" y="592751"/>
                  </a:cubicBezTo>
                  <a:cubicBezTo>
                    <a:pt x="218459" y="592466"/>
                    <a:pt x="218459" y="592180"/>
                    <a:pt x="218459" y="591894"/>
                  </a:cubicBezTo>
                  <a:lnTo>
                    <a:pt x="218459" y="103928"/>
                  </a:lnTo>
                  <a:cubicBezTo>
                    <a:pt x="218459" y="99985"/>
                    <a:pt x="221699" y="96784"/>
                    <a:pt x="225603" y="96784"/>
                  </a:cubicBezTo>
                  <a:cubicBezTo>
                    <a:pt x="229508" y="96784"/>
                    <a:pt x="232747" y="99985"/>
                    <a:pt x="232747" y="103928"/>
                  </a:cubicBezTo>
                  <a:lnTo>
                    <a:pt x="232747" y="280427"/>
                  </a:lnTo>
                  <a:cubicBezTo>
                    <a:pt x="232747" y="281160"/>
                    <a:pt x="232747" y="281884"/>
                    <a:pt x="232747" y="282617"/>
                  </a:cubicBezTo>
                  <a:cubicBezTo>
                    <a:pt x="235509" y="294714"/>
                    <a:pt x="246748" y="302886"/>
                    <a:pt x="259131" y="301667"/>
                  </a:cubicBezTo>
                  <a:cubicBezTo>
                    <a:pt x="263131" y="301553"/>
                    <a:pt x="267133" y="300610"/>
                    <a:pt x="270752" y="298905"/>
                  </a:cubicBezTo>
                  <a:cubicBezTo>
                    <a:pt x="274656" y="297000"/>
                    <a:pt x="277991" y="294028"/>
                    <a:pt x="280277" y="290333"/>
                  </a:cubicBezTo>
                  <a:cubicBezTo>
                    <a:pt x="283230" y="285008"/>
                    <a:pt x="284753" y="278998"/>
                    <a:pt x="284658" y="272902"/>
                  </a:cubicBezTo>
                  <a:cubicBezTo>
                    <a:pt x="284658" y="252614"/>
                    <a:pt x="284658" y="232230"/>
                    <a:pt x="284658" y="211942"/>
                  </a:cubicBezTo>
                  <a:lnTo>
                    <a:pt x="284658" y="195749"/>
                  </a:lnTo>
                  <a:cubicBezTo>
                    <a:pt x="284658" y="193463"/>
                    <a:pt x="284658" y="191177"/>
                    <a:pt x="284658" y="188987"/>
                  </a:cubicBezTo>
                  <a:cubicBezTo>
                    <a:pt x="284658" y="153554"/>
                    <a:pt x="284658" y="118121"/>
                    <a:pt x="284658" y="82783"/>
                  </a:cubicBezTo>
                </a:path>
              </a:pathLst>
            </a:custGeom>
            <a:solidFill>
              <a:srgbClr val="336933"/>
            </a:solidFill>
            <a:ln w="9525" cap="flat">
              <a:noFill/>
              <a:prstDash val="solid"/>
              <a:miter/>
            </a:ln>
          </p:spPr>
          <p:txBody>
            <a:bodyPr rtlCol="0" anchor="ctr"/>
            <a:lstStyle/>
            <a:p>
              <a:endParaRPr lang="en-US"/>
            </a:p>
          </p:txBody>
        </p:sp>
        <p:sp>
          <p:nvSpPr>
            <p:cNvPr id="692" name="Freeform: Shape 691">
              <a:extLst>
                <a:ext uri="{FF2B5EF4-FFF2-40B4-BE49-F238E27FC236}">
                  <a16:creationId xmlns:a16="http://schemas.microsoft.com/office/drawing/2014/main" id="{5AADA893-A537-46B9-85C6-78730C2B38FD}"/>
                </a:ext>
              </a:extLst>
            </p:cNvPr>
            <p:cNvSpPr/>
            <p:nvPr/>
          </p:nvSpPr>
          <p:spPr>
            <a:xfrm>
              <a:off x="8984151" y="1643813"/>
              <a:ext cx="177904" cy="176793"/>
            </a:xfrm>
            <a:custGeom>
              <a:avLst/>
              <a:gdLst>
                <a:gd name="connsiteX0" fmla="*/ 21832 w 124593"/>
                <a:gd name="connsiteY0" fmla="*/ 110882 h 123815"/>
                <a:gd name="connsiteX1" fmla="*/ 109368 w 124593"/>
                <a:gd name="connsiteY1" fmla="*/ 98975 h 123815"/>
                <a:gd name="connsiteX2" fmla="*/ 113654 w 124593"/>
                <a:gd name="connsiteY2" fmla="*/ 92593 h 123815"/>
                <a:gd name="connsiteX3" fmla="*/ 113654 w 124593"/>
                <a:gd name="connsiteY3" fmla="*/ 92593 h 123815"/>
                <a:gd name="connsiteX4" fmla="*/ 113654 w 124593"/>
                <a:gd name="connsiteY4" fmla="*/ 92117 h 123815"/>
                <a:gd name="connsiteX5" fmla="*/ 121370 w 124593"/>
                <a:gd name="connsiteY5" fmla="*/ 62399 h 123815"/>
                <a:gd name="connsiteX6" fmla="*/ 59646 w 124593"/>
                <a:gd name="connsiteY6" fmla="*/ -180 h 123815"/>
                <a:gd name="connsiteX7" fmla="*/ 782 w 124593"/>
                <a:gd name="connsiteY7" fmla="*/ 40397 h 123815"/>
                <a:gd name="connsiteX8" fmla="*/ -3218 w 124593"/>
                <a:gd name="connsiteY8" fmla="*/ 61637 h 123815"/>
                <a:gd name="connsiteX9" fmla="*/ 21357 w 124593"/>
                <a:gd name="connsiteY9" fmla="*/ 111167 h 12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593" h="123815">
                  <a:moveTo>
                    <a:pt x="21832" y="110882"/>
                  </a:moveTo>
                  <a:cubicBezTo>
                    <a:pt x="49265" y="131770"/>
                    <a:pt x="88507" y="126445"/>
                    <a:pt x="109368" y="98975"/>
                  </a:cubicBezTo>
                  <a:cubicBezTo>
                    <a:pt x="110987" y="96937"/>
                    <a:pt x="112319" y="94803"/>
                    <a:pt x="113654" y="92593"/>
                  </a:cubicBezTo>
                  <a:lnTo>
                    <a:pt x="113654" y="92593"/>
                  </a:lnTo>
                  <a:lnTo>
                    <a:pt x="113654" y="92117"/>
                  </a:lnTo>
                  <a:cubicBezTo>
                    <a:pt x="118798" y="83050"/>
                    <a:pt x="121465" y="72810"/>
                    <a:pt x="121370" y="62399"/>
                  </a:cubicBezTo>
                  <a:cubicBezTo>
                    <a:pt x="121465" y="28128"/>
                    <a:pt x="93937" y="182"/>
                    <a:pt x="59646" y="-180"/>
                  </a:cubicBezTo>
                  <a:cubicBezTo>
                    <a:pt x="33547" y="-75"/>
                    <a:pt x="10212" y="16032"/>
                    <a:pt x="782" y="40397"/>
                  </a:cubicBezTo>
                  <a:cubicBezTo>
                    <a:pt x="-1885" y="47169"/>
                    <a:pt x="-3218" y="54370"/>
                    <a:pt x="-3218" y="61637"/>
                  </a:cubicBezTo>
                  <a:cubicBezTo>
                    <a:pt x="-3409" y="81126"/>
                    <a:pt x="5735" y="99537"/>
                    <a:pt x="21357" y="111167"/>
                  </a:cubicBezTo>
                </a:path>
              </a:pathLst>
            </a:custGeom>
            <a:solidFill>
              <a:srgbClr val="336933"/>
            </a:solidFill>
            <a:ln w="9525" cap="flat">
              <a:noFill/>
              <a:prstDash val="solid"/>
              <a:miter/>
            </a:ln>
          </p:spPr>
          <p:txBody>
            <a:bodyPr rtlCol="0" anchor="ctr"/>
            <a:lstStyle/>
            <a:p>
              <a:endParaRPr lang="en-US"/>
            </a:p>
          </p:txBody>
        </p:sp>
        <p:sp>
          <p:nvSpPr>
            <p:cNvPr id="693" name="Freeform: Shape 692">
              <a:extLst>
                <a:ext uri="{FF2B5EF4-FFF2-40B4-BE49-F238E27FC236}">
                  <a16:creationId xmlns:a16="http://schemas.microsoft.com/office/drawing/2014/main" id="{51D41BB5-73F9-4419-8E84-CE9F390EB78D}"/>
                </a:ext>
              </a:extLst>
            </p:cNvPr>
            <p:cNvSpPr/>
            <p:nvPr/>
          </p:nvSpPr>
          <p:spPr>
            <a:xfrm>
              <a:off x="10093438" y="1640233"/>
              <a:ext cx="511975" cy="1101219"/>
            </a:xfrm>
            <a:custGeom>
              <a:avLst/>
              <a:gdLst>
                <a:gd name="connsiteX0" fmla="*/ 31530 w 358556"/>
                <a:gd name="connsiteY0" fmla="*/ 515535 h 771227"/>
                <a:gd name="connsiteX1" fmla="*/ 116114 w 358556"/>
                <a:gd name="connsiteY1" fmla="*/ 228737 h 771227"/>
                <a:gd name="connsiteX2" fmla="*/ 102682 w 358556"/>
                <a:gd name="connsiteY2" fmla="*/ 228737 h 771227"/>
                <a:gd name="connsiteX3" fmla="*/ 49248 w 358556"/>
                <a:gd name="connsiteY3" fmla="*/ 400187 h 771227"/>
                <a:gd name="connsiteX4" fmla="*/ 28482 w 358556"/>
                <a:gd name="connsiteY4" fmla="*/ 416761 h 771227"/>
                <a:gd name="connsiteX5" fmla="*/ 2193 w 358556"/>
                <a:gd name="connsiteY5" fmla="*/ 406569 h 771227"/>
                <a:gd name="connsiteX6" fmla="*/ -1998 w 358556"/>
                <a:gd name="connsiteY6" fmla="*/ 380185 h 771227"/>
                <a:gd name="connsiteX7" fmla="*/ 60391 w 358556"/>
                <a:gd name="connsiteY7" fmla="*/ 186827 h 771227"/>
                <a:gd name="connsiteX8" fmla="*/ 70775 w 358556"/>
                <a:gd name="connsiteY8" fmla="*/ 166920 h 771227"/>
                <a:gd name="connsiteX9" fmla="*/ 97157 w 358556"/>
                <a:gd name="connsiteY9" fmla="*/ 146346 h 771227"/>
                <a:gd name="connsiteX10" fmla="*/ 118304 w 358556"/>
                <a:gd name="connsiteY10" fmla="*/ 140155 h 771227"/>
                <a:gd name="connsiteX11" fmla="*/ 238508 w 358556"/>
                <a:gd name="connsiteY11" fmla="*/ 140155 h 771227"/>
                <a:gd name="connsiteX12" fmla="*/ 283180 w 358556"/>
                <a:gd name="connsiteY12" fmla="*/ 155680 h 771227"/>
                <a:gd name="connsiteX13" fmla="*/ 303279 w 358556"/>
                <a:gd name="connsiteY13" fmla="*/ 186827 h 771227"/>
                <a:gd name="connsiteX14" fmla="*/ 354427 w 358556"/>
                <a:gd name="connsiteY14" fmla="*/ 380185 h 771227"/>
                <a:gd name="connsiteX15" fmla="*/ 348904 w 358556"/>
                <a:gd name="connsiteY15" fmla="*/ 404378 h 771227"/>
                <a:gd name="connsiteX16" fmla="*/ 311469 w 358556"/>
                <a:gd name="connsiteY16" fmla="*/ 407750 h 771227"/>
                <a:gd name="connsiteX17" fmla="*/ 303279 w 358556"/>
                <a:gd name="connsiteY17" fmla="*/ 395711 h 771227"/>
                <a:gd name="connsiteX18" fmla="*/ 256417 w 358556"/>
                <a:gd name="connsiteY18" fmla="*/ 229023 h 771227"/>
                <a:gd name="connsiteX19" fmla="*/ 243557 w 358556"/>
                <a:gd name="connsiteY19" fmla="*/ 229023 h 771227"/>
                <a:gd name="connsiteX20" fmla="*/ 321471 w 358556"/>
                <a:gd name="connsiteY20" fmla="*/ 515821 h 771227"/>
                <a:gd name="connsiteX21" fmla="*/ 238985 w 358556"/>
                <a:gd name="connsiteY21" fmla="*/ 515821 h 771227"/>
                <a:gd name="connsiteX22" fmla="*/ 238985 w 358556"/>
                <a:gd name="connsiteY22" fmla="*/ 746992 h 771227"/>
                <a:gd name="connsiteX23" fmla="*/ 206220 w 358556"/>
                <a:gd name="connsiteY23" fmla="*/ 770681 h 771227"/>
                <a:gd name="connsiteX24" fmla="*/ 198409 w 358556"/>
                <a:gd name="connsiteY24" fmla="*/ 768233 h 771227"/>
                <a:gd name="connsiteX25" fmla="*/ 181072 w 358556"/>
                <a:gd name="connsiteY25" fmla="*/ 740230 h 771227"/>
                <a:gd name="connsiteX26" fmla="*/ 181072 w 358556"/>
                <a:gd name="connsiteY26" fmla="*/ 513535 h 771227"/>
                <a:gd name="connsiteX27" fmla="*/ 165548 w 358556"/>
                <a:gd name="connsiteY27" fmla="*/ 513535 h 771227"/>
                <a:gd name="connsiteX28" fmla="*/ 165548 w 358556"/>
                <a:gd name="connsiteY28" fmla="*/ 744135 h 771227"/>
                <a:gd name="connsiteX29" fmla="*/ 155069 w 358556"/>
                <a:gd name="connsiteY29" fmla="*/ 764804 h 771227"/>
                <a:gd name="connsiteX30" fmla="*/ 120304 w 358556"/>
                <a:gd name="connsiteY30" fmla="*/ 765471 h 771227"/>
                <a:gd name="connsiteX31" fmla="*/ 107635 w 358556"/>
                <a:gd name="connsiteY31" fmla="*/ 741944 h 771227"/>
                <a:gd name="connsiteX32" fmla="*/ 107635 w 358556"/>
                <a:gd name="connsiteY32" fmla="*/ 515535 h 771227"/>
                <a:gd name="connsiteX33" fmla="*/ 172882 w 358556"/>
                <a:gd name="connsiteY33" fmla="*/ 124248 h 771227"/>
                <a:gd name="connsiteX34" fmla="*/ 110684 w 358556"/>
                <a:gd name="connsiteY34" fmla="*/ 61507 h 771227"/>
                <a:gd name="connsiteX35" fmla="*/ 129066 w 358556"/>
                <a:gd name="connsiteY35" fmla="*/ 17473 h 771227"/>
                <a:gd name="connsiteX36" fmla="*/ 206885 w 358556"/>
                <a:gd name="connsiteY36" fmla="*/ 9567 h 771227"/>
                <a:gd name="connsiteX37" fmla="*/ 230697 w 358556"/>
                <a:gd name="connsiteY37" fmla="*/ 85291 h 771227"/>
                <a:gd name="connsiteX38" fmla="*/ 172882 w 358556"/>
                <a:gd name="connsiteY38" fmla="*/ 124248 h 771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8556" h="771227">
                  <a:moveTo>
                    <a:pt x="31530" y="515535"/>
                  </a:moveTo>
                  <a:lnTo>
                    <a:pt x="116114" y="228737"/>
                  </a:lnTo>
                  <a:lnTo>
                    <a:pt x="102682" y="228737"/>
                  </a:lnTo>
                  <a:lnTo>
                    <a:pt x="49248" y="400187"/>
                  </a:lnTo>
                  <a:cubicBezTo>
                    <a:pt x="45437" y="408788"/>
                    <a:pt x="37721" y="414989"/>
                    <a:pt x="28482" y="416761"/>
                  </a:cubicBezTo>
                  <a:cubicBezTo>
                    <a:pt x="18482" y="419085"/>
                    <a:pt x="8004" y="415046"/>
                    <a:pt x="2193" y="406569"/>
                  </a:cubicBezTo>
                  <a:cubicBezTo>
                    <a:pt x="-3044" y="398825"/>
                    <a:pt x="-4570" y="389167"/>
                    <a:pt x="-1998" y="380185"/>
                  </a:cubicBezTo>
                  <a:lnTo>
                    <a:pt x="60391" y="186827"/>
                  </a:lnTo>
                  <a:cubicBezTo>
                    <a:pt x="62391" y="179541"/>
                    <a:pt x="66012" y="172768"/>
                    <a:pt x="70775" y="166920"/>
                  </a:cubicBezTo>
                  <a:cubicBezTo>
                    <a:pt x="78297" y="158538"/>
                    <a:pt x="87157" y="151575"/>
                    <a:pt x="97157" y="146346"/>
                  </a:cubicBezTo>
                  <a:cubicBezTo>
                    <a:pt x="103635" y="142660"/>
                    <a:pt x="110874" y="140536"/>
                    <a:pt x="118304" y="140155"/>
                  </a:cubicBezTo>
                  <a:lnTo>
                    <a:pt x="238508" y="140155"/>
                  </a:lnTo>
                  <a:cubicBezTo>
                    <a:pt x="254796" y="139555"/>
                    <a:pt x="270800" y="145089"/>
                    <a:pt x="283180" y="155680"/>
                  </a:cubicBezTo>
                  <a:cubicBezTo>
                    <a:pt x="292419" y="164186"/>
                    <a:pt x="299375" y="174902"/>
                    <a:pt x="303279" y="186827"/>
                  </a:cubicBezTo>
                  <a:lnTo>
                    <a:pt x="354427" y="380185"/>
                  </a:lnTo>
                  <a:cubicBezTo>
                    <a:pt x="356713" y="388671"/>
                    <a:pt x="354618" y="397711"/>
                    <a:pt x="348904" y="404378"/>
                  </a:cubicBezTo>
                  <a:cubicBezTo>
                    <a:pt x="339474" y="415646"/>
                    <a:pt x="322710" y="417151"/>
                    <a:pt x="311469" y="407750"/>
                  </a:cubicBezTo>
                  <a:cubicBezTo>
                    <a:pt x="307660" y="404578"/>
                    <a:pt x="304802" y="400406"/>
                    <a:pt x="303279" y="395711"/>
                  </a:cubicBezTo>
                  <a:lnTo>
                    <a:pt x="256417" y="229023"/>
                  </a:lnTo>
                  <a:lnTo>
                    <a:pt x="243557" y="229023"/>
                  </a:lnTo>
                  <a:lnTo>
                    <a:pt x="321471" y="515821"/>
                  </a:lnTo>
                  <a:lnTo>
                    <a:pt x="238985" y="515821"/>
                  </a:lnTo>
                  <a:lnTo>
                    <a:pt x="238985" y="746992"/>
                  </a:lnTo>
                  <a:cubicBezTo>
                    <a:pt x="236509" y="762575"/>
                    <a:pt x="221840" y="773186"/>
                    <a:pt x="206220" y="770681"/>
                  </a:cubicBezTo>
                  <a:cubicBezTo>
                    <a:pt x="203552" y="770253"/>
                    <a:pt x="200885" y="769424"/>
                    <a:pt x="198409" y="768233"/>
                  </a:cubicBezTo>
                  <a:cubicBezTo>
                    <a:pt x="188216" y="762470"/>
                    <a:pt x="181740" y="751907"/>
                    <a:pt x="181072" y="740230"/>
                  </a:cubicBezTo>
                  <a:lnTo>
                    <a:pt x="181072" y="513535"/>
                  </a:lnTo>
                  <a:lnTo>
                    <a:pt x="165548" y="513535"/>
                  </a:lnTo>
                  <a:lnTo>
                    <a:pt x="165548" y="744135"/>
                  </a:lnTo>
                  <a:cubicBezTo>
                    <a:pt x="165643" y="752317"/>
                    <a:pt x="161736" y="760032"/>
                    <a:pt x="155069" y="764804"/>
                  </a:cubicBezTo>
                  <a:cubicBezTo>
                    <a:pt x="144782" y="772291"/>
                    <a:pt x="130875" y="772558"/>
                    <a:pt x="120304" y="765471"/>
                  </a:cubicBezTo>
                  <a:cubicBezTo>
                    <a:pt x="112302" y="760318"/>
                    <a:pt x="107540" y="751441"/>
                    <a:pt x="107635" y="741944"/>
                  </a:cubicBezTo>
                  <a:lnTo>
                    <a:pt x="107635" y="515535"/>
                  </a:lnTo>
                  <a:close/>
                  <a:moveTo>
                    <a:pt x="172882" y="124248"/>
                  </a:moveTo>
                  <a:cubicBezTo>
                    <a:pt x="138401" y="124105"/>
                    <a:pt x="110493" y="96016"/>
                    <a:pt x="110684" y="61507"/>
                  </a:cubicBezTo>
                  <a:cubicBezTo>
                    <a:pt x="110684" y="44971"/>
                    <a:pt x="117351" y="29141"/>
                    <a:pt x="129066" y="17473"/>
                  </a:cubicBezTo>
                  <a:cubicBezTo>
                    <a:pt x="150116" y="-2682"/>
                    <a:pt x="182217" y="-5940"/>
                    <a:pt x="206885" y="9567"/>
                  </a:cubicBezTo>
                  <a:cubicBezTo>
                    <a:pt x="231841" y="25921"/>
                    <a:pt x="241748" y="57602"/>
                    <a:pt x="230697" y="85291"/>
                  </a:cubicBezTo>
                  <a:cubicBezTo>
                    <a:pt x="220793" y="108541"/>
                    <a:pt x="198123" y="123791"/>
                    <a:pt x="172882" y="124248"/>
                  </a:cubicBezTo>
                </a:path>
              </a:pathLst>
            </a:custGeom>
            <a:solidFill>
              <a:srgbClr val="669940"/>
            </a:solidFill>
            <a:ln w="9525" cap="flat">
              <a:noFill/>
              <a:prstDash val="solid"/>
              <a:miter/>
            </a:ln>
          </p:spPr>
          <p:txBody>
            <a:bodyPr rtlCol="0" anchor="ctr"/>
            <a:lstStyle/>
            <a:p>
              <a:endParaRPr lang="en-US"/>
            </a:p>
          </p:txBody>
        </p:sp>
        <p:sp>
          <p:nvSpPr>
            <p:cNvPr id="694" name="Freeform: Shape 693">
              <a:extLst>
                <a:ext uri="{FF2B5EF4-FFF2-40B4-BE49-F238E27FC236}">
                  <a16:creationId xmlns:a16="http://schemas.microsoft.com/office/drawing/2014/main" id="{BF349C4E-F63D-4FC4-B259-58644AF012C6}"/>
                </a:ext>
              </a:extLst>
            </p:cNvPr>
            <p:cNvSpPr/>
            <p:nvPr/>
          </p:nvSpPr>
          <p:spPr>
            <a:xfrm>
              <a:off x="10774823" y="5577832"/>
              <a:ext cx="238484" cy="436708"/>
            </a:xfrm>
            <a:custGeom>
              <a:avLst/>
              <a:gdLst>
                <a:gd name="connsiteX0" fmla="*/ 101731 w 167020"/>
                <a:gd name="connsiteY0" fmla="*/ 540 h 305844"/>
                <a:gd name="connsiteX1" fmla="*/ 20101 w 167020"/>
                <a:gd name="connsiteY1" fmla="*/ 61919 h 305844"/>
                <a:gd name="connsiteX2" fmla="*/ 20101 w 167020"/>
                <a:gd name="connsiteY2" fmla="*/ 62166 h 305844"/>
                <a:gd name="connsiteX3" fmla="*/ -3044 w 167020"/>
                <a:gd name="connsiteY3" fmla="*/ 228282 h 305844"/>
                <a:gd name="connsiteX4" fmla="*/ 64012 w 167020"/>
                <a:gd name="connsiteY4" fmla="*/ 305483 h 305844"/>
                <a:gd name="connsiteX5" fmla="*/ 139831 w 167020"/>
                <a:gd name="connsiteY5" fmla="*/ 248190 h 305844"/>
                <a:gd name="connsiteX6" fmla="*/ 163071 w 167020"/>
                <a:gd name="connsiteY6" fmla="*/ 82074 h 305844"/>
                <a:gd name="connsiteX7" fmla="*/ 101731 w 167020"/>
                <a:gd name="connsiteY7" fmla="*/ 588 h 305844"/>
                <a:gd name="connsiteX8" fmla="*/ 101445 w 167020"/>
                <a:gd name="connsiteY8" fmla="*/ 540 h 305844"/>
                <a:gd name="connsiteX9" fmla="*/ 36104 w 167020"/>
                <a:gd name="connsiteY9" fmla="*/ 64358 h 305844"/>
                <a:gd name="connsiteX10" fmla="*/ 96873 w 167020"/>
                <a:gd name="connsiteY10" fmla="*/ 14837 h 305844"/>
                <a:gd name="connsiteX11" fmla="*/ 146402 w 167020"/>
                <a:gd name="connsiteY11" fmla="*/ 75616 h 305844"/>
                <a:gd name="connsiteX12" fmla="*/ 145833 w 167020"/>
                <a:gd name="connsiteY12" fmla="*/ 79693 h 305844"/>
                <a:gd name="connsiteX13" fmla="*/ 135450 w 167020"/>
                <a:gd name="connsiteY13" fmla="*/ 154654 h 305844"/>
                <a:gd name="connsiteX14" fmla="*/ 25912 w 167020"/>
                <a:gd name="connsiteY14" fmla="*/ 139129 h 305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7020" h="305844">
                  <a:moveTo>
                    <a:pt x="101731" y="540"/>
                  </a:moveTo>
                  <a:cubicBezTo>
                    <a:pt x="62203" y="-5042"/>
                    <a:pt x="25721" y="22438"/>
                    <a:pt x="20101" y="61919"/>
                  </a:cubicBezTo>
                  <a:cubicBezTo>
                    <a:pt x="20101" y="62005"/>
                    <a:pt x="20101" y="62081"/>
                    <a:pt x="20101" y="62166"/>
                  </a:cubicBezTo>
                  <a:lnTo>
                    <a:pt x="-3044" y="228282"/>
                  </a:lnTo>
                  <a:cubicBezTo>
                    <a:pt x="-5807" y="268107"/>
                    <a:pt x="24198" y="302673"/>
                    <a:pt x="64012" y="305483"/>
                  </a:cubicBezTo>
                  <a:cubicBezTo>
                    <a:pt x="100017" y="308026"/>
                    <a:pt x="132401" y="283566"/>
                    <a:pt x="139831" y="248190"/>
                  </a:cubicBezTo>
                  <a:lnTo>
                    <a:pt x="163071" y="82074"/>
                  </a:lnTo>
                  <a:cubicBezTo>
                    <a:pt x="168692" y="42640"/>
                    <a:pt x="141165" y="6159"/>
                    <a:pt x="101731" y="588"/>
                  </a:cubicBezTo>
                  <a:cubicBezTo>
                    <a:pt x="101635" y="568"/>
                    <a:pt x="101540" y="559"/>
                    <a:pt x="101445" y="540"/>
                  </a:cubicBezTo>
                  <a:moveTo>
                    <a:pt x="36104" y="64358"/>
                  </a:moveTo>
                  <a:cubicBezTo>
                    <a:pt x="39246" y="33897"/>
                    <a:pt x="66393" y="11732"/>
                    <a:pt x="96873" y="14837"/>
                  </a:cubicBezTo>
                  <a:cubicBezTo>
                    <a:pt x="127352" y="17942"/>
                    <a:pt x="149546" y="45155"/>
                    <a:pt x="146402" y="75616"/>
                  </a:cubicBezTo>
                  <a:cubicBezTo>
                    <a:pt x="146307" y="76978"/>
                    <a:pt x="146119" y="78340"/>
                    <a:pt x="145833" y="79693"/>
                  </a:cubicBezTo>
                  <a:lnTo>
                    <a:pt x="135450" y="154654"/>
                  </a:lnTo>
                  <a:lnTo>
                    <a:pt x="25912" y="139129"/>
                  </a:lnTo>
                  <a:close/>
                </a:path>
              </a:pathLst>
            </a:custGeom>
            <a:solidFill>
              <a:srgbClr val="336933"/>
            </a:solidFill>
            <a:ln w="9525" cap="flat">
              <a:noFill/>
              <a:prstDash val="solid"/>
              <a:miter/>
            </a:ln>
          </p:spPr>
          <p:txBody>
            <a:bodyPr rtlCol="0" anchor="ctr"/>
            <a:lstStyle/>
            <a:p>
              <a:endParaRPr lang="en-US"/>
            </a:p>
          </p:txBody>
        </p:sp>
        <p:sp>
          <p:nvSpPr>
            <p:cNvPr id="695" name="Freeform: Shape 694">
              <a:extLst>
                <a:ext uri="{FF2B5EF4-FFF2-40B4-BE49-F238E27FC236}">
                  <a16:creationId xmlns:a16="http://schemas.microsoft.com/office/drawing/2014/main" id="{CA327BA9-10AC-4CBD-9477-D1D150FE5829}"/>
                </a:ext>
              </a:extLst>
            </p:cNvPr>
            <p:cNvSpPr/>
            <p:nvPr/>
          </p:nvSpPr>
          <p:spPr>
            <a:xfrm>
              <a:off x="10946988" y="5618351"/>
              <a:ext cx="31820" cy="95891"/>
            </a:xfrm>
            <a:custGeom>
              <a:avLst/>
              <a:gdLst>
                <a:gd name="connsiteX0" fmla="*/ 4969 w 22285"/>
                <a:gd name="connsiteY0" fmla="*/ 1023 h 67156"/>
                <a:gd name="connsiteX1" fmla="*/ -1984 w 22285"/>
                <a:gd name="connsiteY1" fmla="*/ 1538 h 67156"/>
                <a:gd name="connsiteX2" fmla="*/ -1508 w 22285"/>
                <a:gd name="connsiteY2" fmla="*/ 8529 h 67156"/>
                <a:gd name="connsiteX3" fmla="*/ -461 w 22285"/>
                <a:gd name="connsiteY3" fmla="*/ 9215 h 67156"/>
                <a:gd name="connsiteX4" fmla="*/ 8208 w 22285"/>
                <a:gd name="connsiteY4" fmla="*/ 42171 h 67156"/>
                <a:gd name="connsiteX5" fmla="*/ 5636 w 22285"/>
                <a:gd name="connsiteY5" fmla="*/ 61221 h 67156"/>
                <a:gd name="connsiteX6" fmla="*/ 9922 w 22285"/>
                <a:gd name="connsiteY6" fmla="*/ 66936 h 67156"/>
                <a:gd name="connsiteX7" fmla="*/ 15543 w 22285"/>
                <a:gd name="connsiteY7" fmla="*/ 62650 h 67156"/>
                <a:gd name="connsiteX8" fmla="*/ 18210 w 22285"/>
                <a:gd name="connsiteY8" fmla="*/ 43600 h 67156"/>
                <a:gd name="connsiteX9" fmla="*/ 4969 w 22285"/>
                <a:gd name="connsiteY9" fmla="*/ 1118 h 67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85" h="67156">
                  <a:moveTo>
                    <a:pt x="4969" y="1023"/>
                  </a:moveTo>
                  <a:cubicBezTo>
                    <a:pt x="2874" y="-768"/>
                    <a:pt x="-270" y="-529"/>
                    <a:pt x="-1984" y="1538"/>
                  </a:cubicBezTo>
                  <a:cubicBezTo>
                    <a:pt x="-3794" y="3614"/>
                    <a:pt x="-3603" y="6738"/>
                    <a:pt x="-1508" y="8529"/>
                  </a:cubicBezTo>
                  <a:cubicBezTo>
                    <a:pt x="-1222" y="8796"/>
                    <a:pt x="-840" y="9034"/>
                    <a:pt x="-461" y="9215"/>
                  </a:cubicBezTo>
                  <a:cubicBezTo>
                    <a:pt x="9064" y="16453"/>
                    <a:pt x="10303" y="27217"/>
                    <a:pt x="8208" y="42171"/>
                  </a:cubicBezTo>
                  <a:lnTo>
                    <a:pt x="5636" y="61221"/>
                  </a:lnTo>
                  <a:cubicBezTo>
                    <a:pt x="5255" y="63974"/>
                    <a:pt x="7159" y="66498"/>
                    <a:pt x="9922" y="66936"/>
                  </a:cubicBezTo>
                  <a:cubicBezTo>
                    <a:pt x="12685" y="67279"/>
                    <a:pt x="15161" y="65374"/>
                    <a:pt x="15543" y="62650"/>
                  </a:cubicBezTo>
                  <a:lnTo>
                    <a:pt x="18210" y="43600"/>
                  </a:lnTo>
                  <a:cubicBezTo>
                    <a:pt x="20019" y="27884"/>
                    <a:pt x="20305" y="11882"/>
                    <a:pt x="4969" y="1118"/>
                  </a:cubicBezTo>
                </a:path>
              </a:pathLst>
            </a:custGeom>
            <a:solidFill>
              <a:srgbClr val="336933"/>
            </a:solidFill>
            <a:ln w="9525" cap="flat">
              <a:noFill/>
              <a:prstDash val="solid"/>
              <a:miter/>
            </a:ln>
          </p:spPr>
          <p:txBody>
            <a:bodyPr rtlCol="0" anchor="ctr"/>
            <a:lstStyle/>
            <a:p>
              <a:endParaRPr lang="en-US"/>
            </a:p>
          </p:txBody>
        </p:sp>
        <p:sp>
          <p:nvSpPr>
            <p:cNvPr id="696" name="Freeform: Shape 695">
              <a:extLst>
                <a:ext uri="{FF2B5EF4-FFF2-40B4-BE49-F238E27FC236}">
                  <a16:creationId xmlns:a16="http://schemas.microsoft.com/office/drawing/2014/main" id="{FAB70D71-19CE-4E7F-8F98-55A101BA9489}"/>
                </a:ext>
              </a:extLst>
            </p:cNvPr>
            <p:cNvSpPr/>
            <p:nvPr/>
          </p:nvSpPr>
          <p:spPr>
            <a:xfrm>
              <a:off x="10425467" y="5757200"/>
              <a:ext cx="310712" cy="422242"/>
            </a:xfrm>
            <a:custGeom>
              <a:avLst/>
              <a:gdLst>
                <a:gd name="connsiteX0" fmla="*/ 37694 w 217604"/>
                <a:gd name="connsiteY0" fmla="*/ 7034 h 295713"/>
                <a:gd name="connsiteX1" fmla="*/ 3975 w 217604"/>
                <a:gd name="connsiteY1" fmla="*/ 103617 h 295713"/>
                <a:gd name="connsiteX2" fmla="*/ 76936 w 217604"/>
                <a:gd name="connsiteY2" fmla="*/ 254684 h 295713"/>
                <a:gd name="connsiteX3" fmla="*/ 173521 w 217604"/>
                <a:gd name="connsiteY3" fmla="*/ 288307 h 295713"/>
                <a:gd name="connsiteX4" fmla="*/ 207144 w 217604"/>
                <a:gd name="connsiteY4" fmla="*/ 191724 h 295713"/>
                <a:gd name="connsiteX5" fmla="*/ 134181 w 217604"/>
                <a:gd name="connsiteY5" fmla="*/ 40752 h 295713"/>
                <a:gd name="connsiteX6" fmla="*/ 37790 w 217604"/>
                <a:gd name="connsiteY6" fmla="*/ 6967 h 295713"/>
                <a:gd name="connsiteX7" fmla="*/ 37694 w 217604"/>
                <a:gd name="connsiteY7" fmla="*/ 7034 h 295713"/>
                <a:gd name="connsiteX8" fmla="*/ 18644 w 217604"/>
                <a:gd name="connsiteY8" fmla="*/ 96474 h 295713"/>
                <a:gd name="connsiteX9" fmla="*/ 45980 w 217604"/>
                <a:gd name="connsiteY9" fmla="*/ 22988 h 295713"/>
                <a:gd name="connsiteX10" fmla="*/ 118466 w 217604"/>
                <a:gd name="connsiteY10" fmla="*/ 48277 h 295713"/>
                <a:gd name="connsiteX11" fmla="*/ 151422 w 217604"/>
                <a:gd name="connsiteY11" fmla="*/ 116380 h 295713"/>
                <a:gd name="connsiteX12" fmla="*/ 51600 w 217604"/>
                <a:gd name="connsiteY12" fmla="*/ 164577 h 295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604" h="295713">
                  <a:moveTo>
                    <a:pt x="37694" y="7034"/>
                  </a:moveTo>
                  <a:cubicBezTo>
                    <a:pt x="1690" y="24417"/>
                    <a:pt x="-13361" y="67632"/>
                    <a:pt x="3975" y="103617"/>
                  </a:cubicBezTo>
                  <a:lnTo>
                    <a:pt x="76936" y="254684"/>
                  </a:lnTo>
                  <a:cubicBezTo>
                    <a:pt x="94368" y="290640"/>
                    <a:pt x="137612" y="305690"/>
                    <a:pt x="173521" y="288307"/>
                  </a:cubicBezTo>
                  <a:cubicBezTo>
                    <a:pt x="209430" y="270924"/>
                    <a:pt x="224574" y="227680"/>
                    <a:pt x="207144" y="191724"/>
                  </a:cubicBezTo>
                  <a:lnTo>
                    <a:pt x="134181" y="40752"/>
                  </a:lnTo>
                  <a:cubicBezTo>
                    <a:pt x="116943" y="4814"/>
                    <a:pt x="73794" y="-10311"/>
                    <a:pt x="37790" y="6967"/>
                  </a:cubicBezTo>
                  <a:cubicBezTo>
                    <a:pt x="37790" y="6986"/>
                    <a:pt x="37694" y="7014"/>
                    <a:pt x="37694" y="7034"/>
                  </a:cubicBezTo>
                  <a:moveTo>
                    <a:pt x="18644" y="96474"/>
                  </a:moveTo>
                  <a:cubicBezTo>
                    <a:pt x="5880" y="68641"/>
                    <a:pt x="18168" y="35742"/>
                    <a:pt x="45980" y="22988"/>
                  </a:cubicBezTo>
                  <a:cubicBezTo>
                    <a:pt x="73032" y="10596"/>
                    <a:pt x="105037" y="21759"/>
                    <a:pt x="118466" y="48277"/>
                  </a:cubicBezTo>
                  <a:lnTo>
                    <a:pt x="151422" y="116380"/>
                  </a:lnTo>
                  <a:lnTo>
                    <a:pt x="51600" y="164577"/>
                  </a:lnTo>
                  <a:close/>
                </a:path>
              </a:pathLst>
            </a:custGeom>
            <a:solidFill>
              <a:srgbClr val="669940"/>
            </a:solidFill>
            <a:ln w="9525" cap="flat">
              <a:noFill/>
              <a:prstDash val="solid"/>
              <a:miter/>
            </a:ln>
          </p:spPr>
          <p:txBody>
            <a:bodyPr rtlCol="0" anchor="ctr"/>
            <a:lstStyle/>
            <a:p>
              <a:endParaRPr lang="en-US"/>
            </a:p>
          </p:txBody>
        </p:sp>
        <p:sp>
          <p:nvSpPr>
            <p:cNvPr id="697" name="Freeform: Shape 696">
              <a:extLst>
                <a:ext uri="{FF2B5EF4-FFF2-40B4-BE49-F238E27FC236}">
                  <a16:creationId xmlns:a16="http://schemas.microsoft.com/office/drawing/2014/main" id="{E5B676A4-2CD5-4A08-9667-08CC1C7F8B4D}"/>
                </a:ext>
              </a:extLst>
            </p:cNvPr>
            <p:cNvSpPr/>
            <p:nvPr/>
          </p:nvSpPr>
          <p:spPr>
            <a:xfrm>
              <a:off x="10521884" y="5798917"/>
              <a:ext cx="84548" cy="92985"/>
            </a:xfrm>
            <a:custGeom>
              <a:avLst/>
              <a:gdLst>
                <a:gd name="connsiteX0" fmla="*/ 2172 w 59212"/>
                <a:gd name="connsiteY0" fmla="*/ -180 h 65121"/>
                <a:gd name="connsiteX1" fmla="*/ -3160 w 59212"/>
                <a:gd name="connsiteY1" fmla="*/ 6725 h 65121"/>
                <a:gd name="connsiteX2" fmla="*/ 2172 w 59212"/>
                <a:gd name="connsiteY2" fmla="*/ 12107 h 65121"/>
                <a:gd name="connsiteX3" fmla="*/ 33891 w 59212"/>
                <a:gd name="connsiteY3" fmla="*/ 40111 h 65121"/>
                <a:gd name="connsiteX4" fmla="*/ 44084 w 59212"/>
                <a:gd name="connsiteY4" fmla="*/ 61446 h 65121"/>
                <a:gd name="connsiteX5" fmla="*/ 52464 w 59212"/>
                <a:gd name="connsiteY5" fmla="*/ 64304 h 65121"/>
                <a:gd name="connsiteX6" fmla="*/ 55418 w 59212"/>
                <a:gd name="connsiteY6" fmla="*/ 55922 h 65121"/>
                <a:gd name="connsiteX7" fmla="*/ 45130 w 59212"/>
                <a:gd name="connsiteY7" fmla="*/ 34681 h 65121"/>
                <a:gd name="connsiteX8" fmla="*/ 2077 w 59212"/>
                <a:gd name="connsiteY8" fmla="*/ -180 h 65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212" h="65121">
                  <a:moveTo>
                    <a:pt x="2172" y="-180"/>
                  </a:moveTo>
                  <a:cubicBezTo>
                    <a:pt x="-1256" y="239"/>
                    <a:pt x="-3637" y="3335"/>
                    <a:pt x="-3160" y="6725"/>
                  </a:cubicBezTo>
                  <a:cubicBezTo>
                    <a:pt x="-2876" y="9545"/>
                    <a:pt x="-683" y="11755"/>
                    <a:pt x="2172" y="12107"/>
                  </a:cubicBezTo>
                  <a:cubicBezTo>
                    <a:pt x="17413" y="12774"/>
                    <a:pt x="25699" y="23252"/>
                    <a:pt x="33891" y="40111"/>
                  </a:cubicBezTo>
                  <a:lnTo>
                    <a:pt x="44084" y="61446"/>
                  </a:lnTo>
                  <a:cubicBezTo>
                    <a:pt x="45607" y="64542"/>
                    <a:pt x="49323" y="65819"/>
                    <a:pt x="52464" y="64304"/>
                  </a:cubicBezTo>
                  <a:cubicBezTo>
                    <a:pt x="55513" y="62771"/>
                    <a:pt x="56846" y="59056"/>
                    <a:pt x="55418" y="55922"/>
                  </a:cubicBezTo>
                  <a:lnTo>
                    <a:pt x="45130" y="34681"/>
                  </a:lnTo>
                  <a:cubicBezTo>
                    <a:pt x="36082" y="17156"/>
                    <a:pt x="25320" y="391"/>
                    <a:pt x="2077" y="-180"/>
                  </a:cubicBezTo>
                </a:path>
              </a:pathLst>
            </a:custGeom>
            <a:solidFill>
              <a:srgbClr val="669940"/>
            </a:solidFill>
            <a:ln w="9525" cap="flat">
              <a:noFill/>
              <a:prstDash val="solid"/>
              <a:miter/>
            </a:ln>
          </p:spPr>
          <p:txBody>
            <a:bodyPr rtlCol="0" anchor="ctr"/>
            <a:lstStyle/>
            <a:p>
              <a:endParaRPr lang="en-US"/>
            </a:p>
          </p:txBody>
        </p:sp>
        <p:sp>
          <p:nvSpPr>
            <p:cNvPr id="1440" name="Freeform: Shape 1439">
              <a:extLst>
                <a:ext uri="{FF2B5EF4-FFF2-40B4-BE49-F238E27FC236}">
                  <a16:creationId xmlns:a16="http://schemas.microsoft.com/office/drawing/2014/main" id="{AB604713-2FB6-49CD-9799-06C6D3B0B0FE}"/>
                </a:ext>
              </a:extLst>
            </p:cNvPr>
            <p:cNvSpPr/>
            <p:nvPr/>
          </p:nvSpPr>
          <p:spPr>
            <a:xfrm>
              <a:off x="10664641" y="2275151"/>
              <a:ext cx="61337" cy="82554"/>
            </a:xfrm>
            <a:custGeom>
              <a:avLst/>
              <a:gdLst>
                <a:gd name="connsiteX0" fmla="*/ 4302 w 42957"/>
                <a:gd name="connsiteY0" fmla="*/ -180 h 57816"/>
                <a:gd name="connsiteX1" fmla="*/ 4302 w 42957"/>
                <a:gd name="connsiteY1" fmla="*/ 24013 h 57816"/>
                <a:gd name="connsiteX2" fmla="*/ 32212 w 42957"/>
                <a:gd name="connsiteY2" fmla="*/ 24013 h 57816"/>
                <a:gd name="connsiteX3" fmla="*/ 32212 w 42957"/>
                <a:gd name="connsiteY3" fmla="*/ -180 h 57816"/>
                <a:gd name="connsiteX4" fmla="*/ 39737 w 42957"/>
                <a:gd name="connsiteY4" fmla="*/ -180 h 57816"/>
                <a:gd name="connsiteX5" fmla="*/ 39737 w 42957"/>
                <a:gd name="connsiteY5" fmla="*/ 57637 h 57816"/>
                <a:gd name="connsiteX6" fmla="*/ 32212 w 42957"/>
                <a:gd name="connsiteY6" fmla="*/ 57637 h 57816"/>
                <a:gd name="connsiteX7" fmla="*/ 32212 w 42957"/>
                <a:gd name="connsiteY7" fmla="*/ 30586 h 57816"/>
                <a:gd name="connsiteX8" fmla="*/ 4302 w 42957"/>
                <a:gd name="connsiteY8" fmla="*/ 30586 h 57816"/>
                <a:gd name="connsiteX9" fmla="*/ 4302 w 42957"/>
                <a:gd name="connsiteY9" fmla="*/ 57637 h 57816"/>
                <a:gd name="connsiteX10" fmla="*/ -3221 w 42957"/>
                <a:gd name="connsiteY10" fmla="*/ 57637 h 57816"/>
                <a:gd name="connsiteX11" fmla="*/ -3221 w 42957"/>
                <a:gd name="connsiteY11" fmla="*/ -180 h 5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957" h="57816">
                  <a:moveTo>
                    <a:pt x="4302" y="-180"/>
                  </a:moveTo>
                  <a:lnTo>
                    <a:pt x="4302" y="24013"/>
                  </a:lnTo>
                  <a:lnTo>
                    <a:pt x="32212" y="24013"/>
                  </a:lnTo>
                  <a:lnTo>
                    <a:pt x="32212" y="-180"/>
                  </a:lnTo>
                  <a:lnTo>
                    <a:pt x="39737" y="-180"/>
                  </a:lnTo>
                  <a:lnTo>
                    <a:pt x="39737" y="57637"/>
                  </a:lnTo>
                  <a:lnTo>
                    <a:pt x="32212" y="57637"/>
                  </a:lnTo>
                  <a:lnTo>
                    <a:pt x="32212" y="30586"/>
                  </a:lnTo>
                  <a:lnTo>
                    <a:pt x="4302" y="30586"/>
                  </a:lnTo>
                  <a:lnTo>
                    <a:pt x="4302" y="57637"/>
                  </a:lnTo>
                  <a:lnTo>
                    <a:pt x="-3221" y="57637"/>
                  </a:lnTo>
                  <a:lnTo>
                    <a:pt x="-3221" y="-180"/>
                  </a:lnTo>
                  <a:close/>
                </a:path>
              </a:pathLst>
            </a:custGeom>
            <a:solidFill>
              <a:srgbClr val="669940"/>
            </a:solidFill>
            <a:ln w="9525" cap="flat">
              <a:noFill/>
              <a:prstDash val="solid"/>
              <a:miter/>
            </a:ln>
          </p:spPr>
          <p:txBody>
            <a:bodyPr rtlCol="0" anchor="ctr"/>
            <a:lstStyle/>
            <a:p>
              <a:endParaRPr lang="en-US"/>
            </a:p>
          </p:txBody>
        </p:sp>
        <p:sp>
          <p:nvSpPr>
            <p:cNvPr id="1441" name="Freeform: Shape 1440">
              <a:extLst>
                <a:ext uri="{FF2B5EF4-FFF2-40B4-BE49-F238E27FC236}">
                  <a16:creationId xmlns:a16="http://schemas.microsoft.com/office/drawing/2014/main" id="{D13A5262-23C1-4B22-A2D3-B03FF2C75458}"/>
                </a:ext>
              </a:extLst>
            </p:cNvPr>
            <p:cNvSpPr/>
            <p:nvPr/>
          </p:nvSpPr>
          <p:spPr>
            <a:xfrm>
              <a:off x="10739851" y="2297316"/>
              <a:ext cx="47193" cy="61804"/>
            </a:xfrm>
            <a:custGeom>
              <a:avLst/>
              <a:gdLst>
                <a:gd name="connsiteX0" fmla="*/ 22782 w 33051"/>
                <a:gd name="connsiteY0" fmla="*/ 42113 h 43284"/>
                <a:gd name="connsiteX1" fmla="*/ 22210 w 33051"/>
                <a:gd name="connsiteY1" fmla="*/ 36875 h 43284"/>
                <a:gd name="connsiteX2" fmla="*/ 22210 w 33051"/>
                <a:gd name="connsiteY2" fmla="*/ 36875 h 43284"/>
                <a:gd name="connsiteX3" fmla="*/ 9541 w 33051"/>
                <a:gd name="connsiteY3" fmla="*/ 43066 h 43284"/>
                <a:gd name="connsiteX4" fmla="*/ -3221 w 33051"/>
                <a:gd name="connsiteY4" fmla="*/ 32246 h 43284"/>
                <a:gd name="connsiteX5" fmla="*/ -3221 w 33051"/>
                <a:gd name="connsiteY5" fmla="*/ 31160 h 43284"/>
                <a:gd name="connsiteX6" fmla="*/ 21733 w 33051"/>
                <a:gd name="connsiteY6" fmla="*/ 15729 h 43284"/>
                <a:gd name="connsiteX7" fmla="*/ 21733 w 33051"/>
                <a:gd name="connsiteY7" fmla="*/ 14872 h 43284"/>
                <a:gd name="connsiteX8" fmla="*/ 14208 w 33051"/>
                <a:gd name="connsiteY8" fmla="*/ 5347 h 43284"/>
                <a:gd name="connsiteX9" fmla="*/ 12208 w 33051"/>
                <a:gd name="connsiteY9" fmla="*/ 5347 h 43284"/>
                <a:gd name="connsiteX10" fmla="*/ 1446 w 33051"/>
                <a:gd name="connsiteY10" fmla="*/ 8395 h 43284"/>
                <a:gd name="connsiteX11" fmla="*/ -270 w 33051"/>
                <a:gd name="connsiteY11" fmla="*/ 3442 h 43284"/>
                <a:gd name="connsiteX12" fmla="*/ 13353 w 33051"/>
                <a:gd name="connsiteY12" fmla="*/ -177 h 43284"/>
                <a:gd name="connsiteX13" fmla="*/ 29163 w 33051"/>
                <a:gd name="connsiteY13" fmla="*/ 16777 h 43284"/>
                <a:gd name="connsiteX14" fmla="*/ 29163 w 33051"/>
                <a:gd name="connsiteY14" fmla="*/ 32303 h 43284"/>
                <a:gd name="connsiteX15" fmla="*/ 29831 w 33051"/>
                <a:gd name="connsiteY15" fmla="*/ 41828 h 43284"/>
                <a:gd name="connsiteX16" fmla="*/ 21638 w 33051"/>
                <a:gd name="connsiteY16" fmla="*/ 20968 h 43284"/>
                <a:gd name="connsiteX17" fmla="*/ 4111 w 33051"/>
                <a:gd name="connsiteY17" fmla="*/ 30493 h 43284"/>
                <a:gd name="connsiteX18" fmla="*/ 10113 w 33051"/>
                <a:gd name="connsiteY18" fmla="*/ 37627 h 43284"/>
                <a:gd name="connsiteX19" fmla="*/ 11160 w 33051"/>
                <a:gd name="connsiteY19" fmla="*/ 37637 h 43284"/>
                <a:gd name="connsiteX20" fmla="*/ 21257 w 33051"/>
                <a:gd name="connsiteY20" fmla="*/ 30779 h 43284"/>
                <a:gd name="connsiteX21" fmla="*/ 21257 w 33051"/>
                <a:gd name="connsiteY21" fmla="*/ 28302 h 43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051" h="43284">
                  <a:moveTo>
                    <a:pt x="22782" y="42113"/>
                  </a:moveTo>
                  <a:lnTo>
                    <a:pt x="22210" y="36875"/>
                  </a:lnTo>
                  <a:lnTo>
                    <a:pt x="22210" y="36875"/>
                  </a:lnTo>
                  <a:cubicBezTo>
                    <a:pt x="19257" y="40856"/>
                    <a:pt x="14494" y="43161"/>
                    <a:pt x="9541" y="43066"/>
                  </a:cubicBezTo>
                  <a:cubicBezTo>
                    <a:pt x="3065" y="43590"/>
                    <a:pt x="-2651" y="38751"/>
                    <a:pt x="-3221" y="32246"/>
                  </a:cubicBezTo>
                  <a:cubicBezTo>
                    <a:pt x="-3221" y="31884"/>
                    <a:pt x="-3221" y="31521"/>
                    <a:pt x="-3221" y="31160"/>
                  </a:cubicBezTo>
                  <a:cubicBezTo>
                    <a:pt x="-3221" y="21635"/>
                    <a:pt x="5732" y="15634"/>
                    <a:pt x="21733" y="15729"/>
                  </a:cubicBezTo>
                  <a:lnTo>
                    <a:pt x="21733" y="14872"/>
                  </a:lnTo>
                  <a:cubicBezTo>
                    <a:pt x="22306" y="10167"/>
                    <a:pt x="18971" y="5909"/>
                    <a:pt x="14208" y="5347"/>
                  </a:cubicBezTo>
                  <a:cubicBezTo>
                    <a:pt x="13541" y="5271"/>
                    <a:pt x="12876" y="5271"/>
                    <a:pt x="12208" y="5347"/>
                  </a:cubicBezTo>
                  <a:cubicBezTo>
                    <a:pt x="8399" y="5385"/>
                    <a:pt x="4683" y="6433"/>
                    <a:pt x="1446" y="8395"/>
                  </a:cubicBezTo>
                  <a:lnTo>
                    <a:pt x="-270" y="3442"/>
                  </a:lnTo>
                  <a:cubicBezTo>
                    <a:pt x="3828" y="1004"/>
                    <a:pt x="8590" y="-244"/>
                    <a:pt x="13353" y="-177"/>
                  </a:cubicBezTo>
                  <a:cubicBezTo>
                    <a:pt x="26019" y="-177"/>
                    <a:pt x="29163" y="8395"/>
                    <a:pt x="29163" y="16777"/>
                  </a:cubicBezTo>
                  <a:lnTo>
                    <a:pt x="29163" y="32303"/>
                  </a:lnTo>
                  <a:cubicBezTo>
                    <a:pt x="29068" y="35494"/>
                    <a:pt x="29354" y="38675"/>
                    <a:pt x="29831" y="41828"/>
                  </a:cubicBezTo>
                  <a:close/>
                  <a:moveTo>
                    <a:pt x="21638" y="20968"/>
                  </a:moveTo>
                  <a:cubicBezTo>
                    <a:pt x="13448" y="20968"/>
                    <a:pt x="4111" y="22206"/>
                    <a:pt x="4111" y="30493"/>
                  </a:cubicBezTo>
                  <a:cubicBezTo>
                    <a:pt x="3828" y="34112"/>
                    <a:pt x="6493" y="37303"/>
                    <a:pt x="10113" y="37627"/>
                  </a:cubicBezTo>
                  <a:cubicBezTo>
                    <a:pt x="10399" y="37665"/>
                    <a:pt x="10781" y="37665"/>
                    <a:pt x="11160" y="37637"/>
                  </a:cubicBezTo>
                  <a:cubicBezTo>
                    <a:pt x="15639" y="37751"/>
                    <a:pt x="19734" y="34989"/>
                    <a:pt x="21257" y="30779"/>
                  </a:cubicBezTo>
                  <a:cubicBezTo>
                    <a:pt x="21352" y="29960"/>
                    <a:pt x="21352" y="29121"/>
                    <a:pt x="21257" y="28302"/>
                  </a:cubicBezTo>
                  <a:close/>
                </a:path>
              </a:pathLst>
            </a:custGeom>
            <a:solidFill>
              <a:srgbClr val="669940"/>
            </a:solidFill>
            <a:ln w="9525" cap="flat">
              <a:noFill/>
              <a:prstDash val="solid"/>
              <a:miter/>
            </a:ln>
          </p:spPr>
          <p:txBody>
            <a:bodyPr rtlCol="0" anchor="ctr"/>
            <a:lstStyle/>
            <a:p>
              <a:endParaRPr lang="en-US"/>
            </a:p>
          </p:txBody>
        </p:sp>
        <p:sp>
          <p:nvSpPr>
            <p:cNvPr id="1442" name="Freeform: Shape 1441">
              <a:extLst>
                <a:ext uri="{FF2B5EF4-FFF2-40B4-BE49-F238E27FC236}">
                  <a16:creationId xmlns:a16="http://schemas.microsoft.com/office/drawing/2014/main" id="{A2644EE2-7B59-4707-B9E6-FB963BE1B0C9}"/>
                </a:ext>
              </a:extLst>
            </p:cNvPr>
            <p:cNvSpPr/>
            <p:nvPr/>
          </p:nvSpPr>
          <p:spPr>
            <a:xfrm>
              <a:off x="10794386" y="2298408"/>
              <a:ext cx="56036" cy="59297"/>
            </a:xfrm>
            <a:custGeom>
              <a:avLst/>
              <a:gdLst>
                <a:gd name="connsiteX0" fmla="*/ 5162 w 39244"/>
                <a:gd name="connsiteY0" fmla="*/ -180 h 41528"/>
                <a:gd name="connsiteX1" fmla="*/ 13260 w 39244"/>
                <a:gd name="connsiteY1" fmla="*/ 23156 h 41528"/>
                <a:gd name="connsiteX2" fmla="*/ 16592 w 39244"/>
                <a:gd name="connsiteY2" fmla="*/ 33824 h 41528"/>
                <a:gd name="connsiteX3" fmla="*/ 16592 w 39244"/>
                <a:gd name="connsiteY3" fmla="*/ 33824 h 41528"/>
                <a:gd name="connsiteX4" fmla="*/ 20117 w 39244"/>
                <a:gd name="connsiteY4" fmla="*/ 23156 h 41528"/>
                <a:gd name="connsiteX5" fmla="*/ 28212 w 39244"/>
                <a:gd name="connsiteY5" fmla="*/ -180 h 41528"/>
                <a:gd name="connsiteX6" fmla="*/ 36023 w 39244"/>
                <a:gd name="connsiteY6" fmla="*/ -180 h 41528"/>
                <a:gd name="connsiteX7" fmla="*/ 19736 w 39244"/>
                <a:gd name="connsiteY7" fmla="*/ 41349 h 41528"/>
                <a:gd name="connsiteX8" fmla="*/ 12592 w 39244"/>
                <a:gd name="connsiteY8" fmla="*/ 41349 h 41528"/>
                <a:gd name="connsiteX9" fmla="*/ -3221 w 39244"/>
                <a:gd name="connsiteY9" fmla="*/ -180 h 41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244" h="41528">
                  <a:moveTo>
                    <a:pt x="5162" y="-180"/>
                  </a:moveTo>
                  <a:lnTo>
                    <a:pt x="13260" y="23156"/>
                  </a:lnTo>
                  <a:cubicBezTo>
                    <a:pt x="14592" y="26642"/>
                    <a:pt x="15736" y="30205"/>
                    <a:pt x="16592" y="33824"/>
                  </a:cubicBezTo>
                  <a:lnTo>
                    <a:pt x="16592" y="33824"/>
                  </a:lnTo>
                  <a:cubicBezTo>
                    <a:pt x="17545" y="30395"/>
                    <a:pt x="18783" y="26966"/>
                    <a:pt x="20117" y="23156"/>
                  </a:cubicBezTo>
                  <a:lnTo>
                    <a:pt x="28212" y="-180"/>
                  </a:lnTo>
                  <a:lnTo>
                    <a:pt x="36023" y="-180"/>
                  </a:lnTo>
                  <a:lnTo>
                    <a:pt x="19736" y="41349"/>
                  </a:lnTo>
                  <a:lnTo>
                    <a:pt x="12592" y="41349"/>
                  </a:lnTo>
                  <a:lnTo>
                    <a:pt x="-3221" y="-180"/>
                  </a:lnTo>
                  <a:close/>
                </a:path>
              </a:pathLst>
            </a:custGeom>
            <a:solidFill>
              <a:srgbClr val="669940"/>
            </a:solidFill>
            <a:ln w="9525" cap="flat">
              <a:noFill/>
              <a:prstDash val="solid"/>
              <a:miter/>
            </a:ln>
          </p:spPr>
          <p:txBody>
            <a:bodyPr rtlCol="0" anchor="ctr"/>
            <a:lstStyle/>
            <a:p>
              <a:endParaRPr lang="en-US"/>
            </a:p>
          </p:txBody>
        </p:sp>
        <p:sp>
          <p:nvSpPr>
            <p:cNvPr id="1443" name="Freeform: Shape 1442">
              <a:extLst>
                <a:ext uri="{FF2B5EF4-FFF2-40B4-BE49-F238E27FC236}">
                  <a16:creationId xmlns:a16="http://schemas.microsoft.com/office/drawing/2014/main" id="{88CC242F-1680-4BFD-A3E2-47BD65125D6B}"/>
                </a:ext>
              </a:extLst>
            </p:cNvPr>
            <p:cNvSpPr/>
            <p:nvPr/>
          </p:nvSpPr>
          <p:spPr>
            <a:xfrm>
              <a:off x="10855276" y="2297184"/>
              <a:ext cx="52682" cy="61836"/>
            </a:xfrm>
            <a:custGeom>
              <a:avLst/>
              <a:gdLst>
                <a:gd name="connsiteX0" fmla="*/ 4143 w 36895"/>
                <a:gd name="connsiteY0" fmla="*/ 22870 h 43306"/>
                <a:gd name="connsiteX1" fmla="*/ 16335 w 36895"/>
                <a:gd name="connsiteY1" fmla="*/ 37244 h 43306"/>
                <a:gd name="connsiteX2" fmla="*/ 18430 w 36895"/>
                <a:gd name="connsiteY2" fmla="*/ 37253 h 43306"/>
                <a:gd name="connsiteX3" fmla="*/ 29862 w 36895"/>
                <a:gd name="connsiteY3" fmla="*/ 35062 h 43306"/>
                <a:gd name="connsiteX4" fmla="*/ 31194 w 36895"/>
                <a:gd name="connsiteY4" fmla="*/ 40492 h 43306"/>
                <a:gd name="connsiteX5" fmla="*/ 17384 w 36895"/>
                <a:gd name="connsiteY5" fmla="*/ 43064 h 43306"/>
                <a:gd name="connsiteX6" fmla="*/ -3094 w 36895"/>
                <a:gd name="connsiteY6" fmla="*/ 25604 h 43306"/>
                <a:gd name="connsiteX7" fmla="*/ -3094 w 36895"/>
                <a:gd name="connsiteY7" fmla="*/ 22108 h 43306"/>
                <a:gd name="connsiteX8" fmla="*/ 14716 w 36895"/>
                <a:gd name="connsiteY8" fmla="*/ -66 h 43306"/>
                <a:gd name="connsiteX9" fmla="*/ 16430 w 36895"/>
                <a:gd name="connsiteY9" fmla="*/ -180 h 43306"/>
                <a:gd name="connsiteX10" fmla="*/ 33671 w 36895"/>
                <a:gd name="connsiteY10" fmla="*/ 17851 h 43306"/>
                <a:gd name="connsiteX11" fmla="*/ 33576 w 36895"/>
                <a:gd name="connsiteY11" fmla="*/ 18870 h 43306"/>
                <a:gd name="connsiteX12" fmla="*/ 33576 w 36895"/>
                <a:gd name="connsiteY12" fmla="*/ 22394 h 43306"/>
                <a:gd name="connsiteX13" fmla="*/ 26241 w 36895"/>
                <a:gd name="connsiteY13" fmla="*/ 17441 h 43306"/>
                <a:gd name="connsiteX14" fmla="*/ 17098 w 36895"/>
                <a:gd name="connsiteY14" fmla="*/ 5259 h 43306"/>
                <a:gd name="connsiteX15" fmla="*/ 15860 w 36895"/>
                <a:gd name="connsiteY15" fmla="*/ 5154 h 43306"/>
                <a:gd name="connsiteX16" fmla="*/ 4238 w 36895"/>
                <a:gd name="connsiteY16" fmla="*/ 17441 h 43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895" h="43306">
                  <a:moveTo>
                    <a:pt x="4143" y="22870"/>
                  </a:moveTo>
                  <a:cubicBezTo>
                    <a:pt x="3573" y="30214"/>
                    <a:pt x="9000" y="36644"/>
                    <a:pt x="16335" y="37244"/>
                  </a:cubicBezTo>
                  <a:cubicBezTo>
                    <a:pt x="17002" y="37301"/>
                    <a:pt x="17765" y="37301"/>
                    <a:pt x="18430" y="37253"/>
                  </a:cubicBezTo>
                  <a:cubicBezTo>
                    <a:pt x="22337" y="37387"/>
                    <a:pt x="26241" y="36634"/>
                    <a:pt x="29862" y="35062"/>
                  </a:cubicBezTo>
                  <a:lnTo>
                    <a:pt x="31194" y="40492"/>
                  </a:lnTo>
                  <a:cubicBezTo>
                    <a:pt x="26813" y="42330"/>
                    <a:pt x="22146" y="43206"/>
                    <a:pt x="17384" y="43064"/>
                  </a:cubicBezTo>
                  <a:cubicBezTo>
                    <a:pt x="6905" y="43911"/>
                    <a:pt x="-2334" y="36091"/>
                    <a:pt x="-3094" y="25604"/>
                  </a:cubicBezTo>
                  <a:cubicBezTo>
                    <a:pt x="-3190" y="24442"/>
                    <a:pt x="-3190" y="23271"/>
                    <a:pt x="-3094" y="22108"/>
                  </a:cubicBezTo>
                  <a:cubicBezTo>
                    <a:pt x="-4334" y="11079"/>
                    <a:pt x="3668" y="1144"/>
                    <a:pt x="14716" y="-66"/>
                  </a:cubicBezTo>
                  <a:cubicBezTo>
                    <a:pt x="15288" y="-132"/>
                    <a:pt x="15860" y="-170"/>
                    <a:pt x="16430" y="-180"/>
                  </a:cubicBezTo>
                  <a:cubicBezTo>
                    <a:pt x="26146" y="48"/>
                    <a:pt x="33862" y="8126"/>
                    <a:pt x="33671" y="17851"/>
                  </a:cubicBezTo>
                  <a:cubicBezTo>
                    <a:pt x="33576" y="18194"/>
                    <a:pt x="33576" y="18527"/>
                    <a:pt x="33576" y="18870"/>
                  </a:cubicBezTo>
                  <a:cubicBezTo>
                    <a:pt x="33671" y="20041"/>
                    <a:pt x="33671" y="21223"/>
                    <a:pt x="33576" y="22394"/>
                  </a:cubicBezTo>
                  <a:close/>
                  <a:moveTo>
                    <a:pt x="26241" y="17441"/>
                  </a:moveTo>
                  <a:cubicBezTo>
                    <a:pt x="27099" y="11555"/>
                    <a:pt x="23004" y="6107"/>
                    <a:pt x="17098" y="5259"/>
                  </a:cubicBezTo>
                  <a:cubicBezTo>
                    <a:pt x="16716" y="5202"/>
                    <a:pt x="16240" y="5164"/>
                    <a:pt x="15860" y="5154"/>
                  </a:cubicBezTo>
                  <a:cubicBezTo>
                    <a:pt x="9382" y="5602"/>
                    <a:pt x="4333" y="10945"/>
                    <a:pt x="4238" y="17441"/>
                  </a:cubicBezTo>
                  <a:close/>
                </a:path>
              </a:pathLst>
            </a:custGeom>
            <a:solidFill>
              <a:srgbClr val="669940"/>
            </a:solidFill>
            <a:ln w="9525" cap="flat">
              <a:noFill/>
              <a:prstDash val="solid"/>
              <a:miter/>
            </a:ln>
          </p:spPr>
          <p:txBody>
            <a:bodyPr rtlCol="0" anchor="ctr"/>
            <a:lstStyle/>
            <a:p>
              <a:endParaRPr lang="en-US"/>
            </a:p>
          </p:txBody>
        </p:sp>
        <p:sp>
          <p:nvSpPr>
            <p:cNvPr id="1444" name="Freeform: Shape 1443">
              <a:extLst>
                <a:ext uri="{FF2B5EF4-FFF2-40B4-BE49-F238E27FC236}">
                  <a16:creationId xmlns:a16="http://schemas.microsoft.com/office/drawing/2014/main" id="{45EA9F33-AF39-4010-9CA9-177BF04B21B7}"/>
                </a:ext>
              </a:extLst>
            </p:cNvPr>
            <p:cNvSpPr/>
            <p:nvPr/>
          </p:nvSpPr>
          <p:spPr>
            <a:xfrm>
              <a:off x="10942907" y="2297316"/>
              <a:ext cx="47057" cy="61794"/>
            </a:xfrm>
            <a:custGeom>
              <a:avLst/>
              <a:gdLst>
                <a:gd name="connsiteX0" fmla="*/ 22687 w 32956"/>
                <a:gd name="connsiteY0" fmla="*/ 42113 h 43277"/>
                <a:gd name="connsiteX1" fmla="*/ 22115 w 32956"/>
                <a:gd name="connsiteY1" fmla="*/ 36875 h 43277"/>
                <a:gd name="connsiteX2" fmla="*/ 22115 w 32956"/>
                <a:gd name="connsiteY2" fmla="*/ 36875 h 43277"/>
                <a:gd name="connsiteX3" fmla="*/ 9446 w 32956"/>
                <a:gd name="connsiteY3" fmla="*/ 43066 h 43277"/>
                <a:gd name="connsiteX4" fmla="*/ -3221 w 32956"/>
                <a:gd name="connsiteY4" fmla="*/ 32141 h 43277"/>
                <a:gd name="connsiteX5" fmla="*/ -3221 w 32956"/>
                <a:gd name="connsiteY5" fmla="*/ 31160 h 43277"/>
                <a:gd name="connsiteX6" fmla="*/ 21638 w 32956"/>
                <a:gd name="connsiteY6" fmla="*/ 15729 h 43277"/>
                <a:gd name="connsiteX7" fmla="*/ 21638 w 32956"/>
                <a:gd name="connsiteY7" fmla="*/ 14872 h 43277"/>
                <a:gd name="connsiteX8" fmla="*/ 14399 w 32956"/>
                <a:gd name="connsiteY8" fmla="*/ 5347 h 43277"/>
                <a:gd name="connsiteX9" fmla="*/ 12113 w 32956"/>
                <a:gd name="connsiteY9" fmla="*/ 5347 h 43277"/>
                <a:gd name="connsiteX10" fmla="*/ 1351 w 32956"/>
                <a:gd name="connsiteY10" fmla="*/ 8395 h 43277"/>
                <a:gd name="connsiteX11" fmla="*/ -363 w 32956"/>
                <a:gd name="connsiteY11" fmla="*/ 3442 h 43277"/>
                <a:gd name="connsiteX12" fmla="*/ 13257 w 32956"/>
                <a:gd name="connsiteY12" fmla="*/ -177 h 43277"/>
                <a:gd name="connsiteX13" fmla="*/ 29068 w 32956"/>
                <a:gd name="connsiteY13" fmla="*/ 16777 h 43277"/>
                <a:gd name="connsiteX14" fmla="*/ 29068 w 32956"/>
                <a:gd name="connsiteY14" fmla="*/ 32303 h 43277"/>
                <a:gd name="connsiteX15" fmla="*/ 29735 w 32956"/>
                <a:gd name="connsiteY15" fmla="*/ 41828 h 43277"/>
                <a:gd name="connsiteX16" fmla="*/ 21543 w 32956"/>
                <a:gd name="connsiteY16" fmla="*/ 20968 h 43277"/>
                <a:gd name="connsiteX17" fmla="*/ 4018 w 32956"/>
                <a:gd name="connsiteY17" fmla="*/ 30493 h 43277"/>
                <a:gd name="connsiteX18" fmla="*/ 10018 w 32956"/>
                <a:gd name="connsiteY18" fmla="*/ 37627 h 43277"/>
                <a:gd name="connsiteX19" fmla="*/ 11067 w 32956"/>
                <a:gd name="connsiteY19" fmla="*/ 37637 h 43277"/>
                <a:gd name="connsiteX20" fmla="*/ 21164 w 32956"/>
                <a:gd name="connsiteY20" fmla="*/ 30779 h 43277"/>
                <a:gd name="connsiteX21" fmla="*/ 21164 w 32956"/>
                <a:gd name="connsiteY21" fmla="*/ 28302 h 4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2956" h="43277">
                  <a:moveTo>
                    <a:pt x="22687" y="42113"/>
                  </a:moveTo>
                  <a:lnTo>
                    <a:pt x="22115" y="36875"/>
                  </a:lnTo>
                  <a:lnTo>
                    <a:pt x="22115" y="36875"/>
                  </a:lnTo>
                  <a:cubicBezTo>
                    <a:pt x="19162" y="40856"/>
                    <a:pt x="14399" y="43161"/>
                    <a:pt x="9446" y="43066"/>
                  </a:cubicBezTo>
                  <a:cubicBezTo>
                    <a:pt x="2970" y="43542"/>
                    <a:pt x="-2744" y="38646"/>
                    <a:pt x="-3221" y="32141"/>
                  </a:cubicBezTo>
                  <a:cubicBezTo>
                    <a:pt x="-3221" y="31817"/>
                    <a:pt x="-3221" y="31483"/>
                    <a:pt x="-3221" y="31160"/>
                  </a:cubicBezTo>
                  <a:cubicBezTo>
                    <a:pt x="-3221" y="21635"/>
                    <a:pt x="5637" y="15634"/>
                    <a:pt x="21638" y="15729"/>
                  </a:cubicBezTo>
                  <a:lnTo>
                    <a:pt x="21638" y="14872"/>
                  </a:lnTo>
                  <a:cubicBezTo>
                    <a:pt x="22306" y="10233"/>
                    <a:pt x="18971" y="5966"/>
                    <a:pt x="14399" y="5347"/>
                  </a:cubicBezTo>
                  <a:cubicBezTo>
                    <a:pt x="13639" y="5252"/>
                    <a:pt x="12876" y="5252"/>
                    <a:pt x="12113" y="5347"/>
                  </a:cubicBezTo>
                  <a:cubicBezTo>
                    <a:pt x="8304" y="5395"/>
                    <a:pt x="4590" y="6452"/>
                    <a:pt x="1351" y="8395"/>
                  </a:cubicBezTo>
                  <a:lnTo>
                    <a:pt x="-363" y="3442"/>
                  </a:lnTo>
                  <a:cubicBezTo>
                    <a:pt x="3732" y="1004"/>
                    <a:pt x="8495" y="-244"/>
                    <a:pt x="13257" y="-177"/>
                  </a:cubicBezTo>
                  <a:cubicBezTo>
                    <a:pt x="25926" y="-177"/>
                    <a:pt x="29068" y="8395"/>
                    <a:pt x="29068" y="16777"/>
                  </a:cubicBezTo>
                  <a:lnTo>
                    <a:pt x="29068" y="32303"/>
                  </a:lnTo>
                  <a:cubicBezTo>
                    <a:pt x="29068" y="35494"/>
                    <a:pt x="29259" y="38675"/>
                    <a:pt x="29735" y="41828"/>
                  </a:cubicBezTo>
                  <a:close/>
                  <a:moveTo>
                    <a:pt x="21543" y="20968"/>
                  </a:moveTo>
                  <a:cubicBezTo>
                    <a:pt x="13353" y="20968"/>
                    <a:pt x="4018" y="22206"/>
                    <a:pt x="4018" y="30493"/>
                  </a:cubicBezTo>
                  <a:cubicBezTo>
                    <a:pt x="3732" y="34112"/>
                    <a:pt x="6400" y="37303"/>
                    <a:pt x="10018" y="37627"/>
                  </a:cubicBezTo>
                  <a:cubicBezTo>
                    <a:pt x="10304" y="37665"/>
                    <a:pt x="10685" y="37665"/>
                    <a:pt x="11067" y="37637"/>
                  </a:cubicBezTo>
                  <a:cubicBezTo>
                    <a:pt x="15543" y="37751"/>
                    <a:pt x="19638" y="34989"/>
                    <a:pt x="21164" y="30779"/>
                  </a:cubicBezTo>
                  <a:cubicBezTo>
                    <a:pt x="21259" y="29960"/>
                    <a:pt x="21259" y="29121"/>
                    <a:pt x="21164" y="28302"/>
                  </a:cubicBezTo>
                  <a:close/>
                </a:path>
              </a:pathLst>
            </a:custGeom>
            <a:solidFill>
              <a:srgbClr val="669940"/>
            </a:solidFill>
            <a:ln w="9525" cap="flat">
              <a:noFill/>
              <a:prstDash val="solid"/>
              <a:miter/>
            </a:ln>
          </p:spPr>
          <p:txBody>
            <a:bodyPr rtlCol="0" anchor="ctr"/>
            <a:lstStyle/>
            <a:p>
              <a:endParaRPr lang="en-US"/>
            </a:p>
          </p:txBody>
        </p:sp>
        <p:sp>
          <p:nvSpPr>
            <p:cNvPr id="1445" name="Freeform: Shape 1444">
              <a:extLst>
                <a:ext uri="{FF2B5EF4-FFF2-40B4-BE49-F238E27FC236}">
                  <a16:creationId xmlns:a16="http://schemas.microsoft.com/office/drawing/2014/main" id="{C4CD8D74-3A06-4A09-BD11-F6A897738D11}"/>
                </a:ext>
              </a:extLst>
            </p:cNvPr>
            <p:cNvSpPr/>
            <p:nvPr/>
          </p:nvSpPr>
          <p:spPr>
            <a:xfrm>
              <a:off x="11031039" y="2297132"/>
              <a:ext cx="85547" cy="60573"/>
            </a:xfrm>
            <a:custGeom>
              <a:avLst/>
              <a:gdLst>
                <a:gd name="connsiteX0" fmla="*/ -2553 w 59912"/>
                <a:gd name="connsiteY0" fmla="*/ 11953 h 42422"/>
                <a:gd name="connsiteX1" fmla="*/ -2553 w 59912"/>
                <a:gd name="connsiteY1" fmla="*/ 714 h 42422"/>
                <a:gd name="connsiteX2" fmla="*/ 4018 w 59912"/>
                <a:gd name="connsiteY2" fmla="*/ 714 h 42422"/>
                <a:gd name="connsiteX3" fmla="*/ 4018 w 59912"/>
                <a:gd name="connsiteY3" fmla="*/ 7476 h 42422"/>
                <a:gd name="connsiteX4" fmla="*/ 4018 w 59912"/>
                <a:gd name="connsiteY4" fmla="*/ 7476 h 42422"/>
                <a:gd name="connsiteX5" fmla="*/ 17066 w 59912"/>
                <a:gd name="connsiteY5" fmla="*/ -143 h 42422"/>
                <a:gd name="connsiteX6" fmla="*/ 28877 w 59912"/>
                <a:gd name="connsiteY6" fmla="*/ 8143 h 42422"/>
                <a:gd name="connsiteX7" fmla="*/ 28877 w 59912"/>
                <a:gd name="connsiteY7" fmla="*/ 8143 h 42422"/>
                <a:gd name="connsiteX8" fmla="*/ 33544 w 59912"/>
                <a:gd name="connsiteY8" fmla="*/ 2714 h 42422"/>
                <a:gd name="connsiteX9" fmla="*/ 43069 w 59912"/>
                <a:gd name="connsiteY9" fmla="*/ -143 h 42422"/>
                <a:gd name="connsiteX10" fmla="*/ 56692 w 59912"/>
                <a:gd name="connsiteY10" fmla="*/ 17859 h 42422"/>
                <a:gd name="connsiteX11" fmla="*/ 56692 w 59912"/>
                <a:gd name="connsiteY11" fmla="*/ 42243 h 42422"/>
                <a:gd name="connsiteX12" fmla="*/ 49357 w 59912"/>
                <a:gd name="connsiteY12" fmla="*/ 42243 h 42422"/>
                <a:gd name="connsiteX13" fmla="*/ 49357 w 59912"/>
                <a:gd name="connsiteY13" fmla="*/ 18716 h 42422"/>
                <a:gd name="connsiteX14" fmla="*/ 39832 w 59912"/>
                <a:gd name="connsiteY14" fmla="*/ 5952 h 42422"/>
                <a:gd name="connsiteX15" fmla="*/ 30975 w 59912"/>
                <a:gd name="connsiteY15" fmla="*/ 12810 h 42422"/>
                <a:gd name="connsiteX16" fmla="*/ 30403 w 59912"/>
                <a:gd name="connsiteY16" fmla="*/ 16621 h 42422"/>
                <a:gd name="connsiteX17" fmla="*/ 30403 w 59912"/>
                <a:gd name="connsiteY17" fmla="*/ 42243 h 42422"/>
                <a:gd name="connsiteX18" fmla="*/ 22973 w 59912"/>
                <a:gd name="connsiteY18" fmla="*/ 42243 h 42422"/>
                <a:gd name="connsiteX19" fmla="*/ 22973 w 59912"/>
                <a:gd name="connsiteY19" fmla="*/ 17382 h 42422"/>
                <a:gd name="connsiteX20" fmla="*/ 14306 w 59912"/>
                <a:gd name="connsiteY20" fmla="*/ 5952 h 42422"/>
                <a:gd name="connsiteX21" fmla="*/ 4781 w 59912"/>
                <a:gd name="connsiteY21" fmla="*/ 13573 h 42422"/>
                <a:gd name="connsiteX22" fmla="*/ 4209 w 59912"/>
                <a:gd name="connsiteY22" fmla="*/ 17192 h 42422"/>
                <a:gd name="connsiteX23" fmla="*/ 4209 w 59912"/>
                <a:gd name="connsiteY23" fmla="*/ 42243 h 42422"/>
                <a:gd name="connsiteX24" fmla="*/ -3221 w 59912"/>
                <a:gd name="connsiteY24" fmla="*/ 42243 h 42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9912" h="42422">
                  <a:moveTo>
                    <a:pt x="-2553" y="11953"/>
                  </a:moveTo>
                  <a:cubicBezTo>
                    <a:pt x="-2553" y="7667"/>
                    <a:pt x="-2553" y="4143"/>
                    <a:pt x="-2553" y="714"/>
                  </a:cubicBezTo>
                  <a:lnTo>
                    <a:pt x="4018" y="714"/>
                  </a:lnTo>
                  <a:lnTo>
                    <a:pt x="4018" y="7476"/>
                  </a:lnTo>
                  <a:lnTo>
                    <a:pt x="4018" y="7476"/>
                  </a:lnTo>
                  <a:cubicBezTo>
                    <a:pt x="6590" y="2657"/>
                    <a:pt x="11639" y="-296"/>
                    <a:pt x="17066" y="-143"/>
                  </a:cubicBezTo>
                  <a:cubicBezTo>
                    <a:pt x="22401" y="-258"/>
                    <a:pt x="27163" y="3095"/>
                    <a:pt x="28877" y="8143"/>
                  </a:cubicBezTo>
                  <a:lnTo>
                    <a:pt x="28877" y="8143"/>
                  </a:lnTo>
                  <a:cubicBezTo>
                    <a:pt x="30117" y="6057"/>
                    <a:pt x="31640" y="4209"/>
                    <a:pt x="33544" y="2714"/>
                  </a:cubicBezTo>
                  <a:cubicBezTo>
                    <a:pt x="36307" y="628"/>
                    <a:pt x="39642" y="-391"/>
                    <a:pt x="43069" y="-143"/>
                  </a:cubicBezTo>
                  <a:cubicBezTo>
                    <a:pt x="48595" y="-143"/>
                    <a:pt x="56692" y="3381"/>
                    <a:pt x="56692" y="17859"/>
                  </a:cubicBezTo>
                  <a:lnTo>
                    <a:pt x="56692" y="42243"/>
                  </a:lnTo>
                  <a:lnTo>
                    <a:pt x="49357" y="42243"/>
                  </a:lnTo>
                  <a:lnTo>
                    <a:pt x="49357" y="18716"/>
                  </a:lnTo>
                  <a:cubicBezTo>
                    <a:pt x="49357" y="10810"/>
                    <a:pt x="46404" y="5952"/>
                    <a:pt x="39832" y="5952"/>
                  </a:cubicBezTo>
                  <a:cubicBezTo>
                    <a:pt x="35737" y="6076"/>
                    <a:pt x="32117" y="8848"/>
                    <a:pt x="30975" y="12810"/>
                  </a:cubicBezTo>
                  <a:cubicBezTo>
                    <a:pt x="30593" y="14039"/>
                    <a:pt x="30403" y="15325"/>
                    <a:pt x="30403" y="16621"/>
                  </a:cubicBezTo>
                  <a:lnTo>
                    <a:pt x="30403" y="42243"/>
                  </a:lnTo>
                  <a:lnTo>
                    <a:pt x="22973" y="42243"/>
                  </a:lnTo>
                  <a:lnTo>
                    <a:pt x="22973" y="17382"/>
                  </a:lnTo>
                  <a:cubicBezTo>
                    <a:pt x="22973" y="10810"/>
                    <a:pt x="20115" y="5952"/>
                    <a:pt x="14306" y="5952"/>
                  </a:cubicBezTo>
                  <a:cubicBezTo>
                    <a:pt x="9827" y="6162"/>
                    <a:pt x="6018" y="9238"/>
                    <a:pt x="4781" y="13573"/>
                  </a:cubicBezTo>
                  <a:cubicBezTo>
                    <a:pt x="4400" y="14734"/>
                    <a:pt x="4209" y="15963"/>
                    <a:pt x="4209" y="17192"/>
                  </a:cubicBezTo>
                  <a:lnTo>
                    <a:pt x="4209" y="42243"/>
                  </a:lnTo>
                  <a:lnTo>
                    <a:pt x="-3221" y="42243"/>
                  </a:lnTo>
                  <a:close/>
                </a:path>
              </a:pathLst>
            </a:custGeom>
            <a:solidFill>
              <a:srgbClr val="669940"/>
            </a:solidFill>
            <a:ln w="9525" cap="flat">
              <a:noFill/>
              <a:prstDash val="solid"/>
              <a:miter/>
            </a:ln>
          </p:spPr>
          <p:txBody>
            <a:bodyPr rtlCol="0" anchor="ctr"/>
            <a:lstStyle/>
            <a:p>
              <a:endParaRPr lang="en-US"/>
            </a:p>
          </p:txBody>
        </p:sp>
        <p:sp>
          <p:nvSpPr>
            <p:cNvPr id="1446" name="Freeform: Shape 1445">
              <a:extLst>
                <a:ext uri="{FF2B5EF4-FFF2-40B4-BE49-F238E27FC236}">
                  <a16:creationId xmlns:a16="http://schemas.microsoft.com/office/drawing/2014/main" id="{5A5FF93B-B8ED-49D3-81BE-F93D21322315}"/>
                </a:ext>
              </a:extLst>
            </p:cNvPr>
            <p:cNvSpPr/>
            <p:nvPr/>
          </p:nvSpPr>
          <p:spPr>
            <a:xfrm>
              <a:off x="11129598" y="2297184"/>
              <a:ext cx="52682" cy="61836"/>
            </a:xfrm>
            <a:custGeom>
              <a:avLst/>
              <a:gdLst>
                <a:gd name="connsiteX0" fmla="*/ 4145 w 36895"/>
                <a:gd name="connsiteY0" fmla="*/ 22870 h 43306"/>
                <a:gd name="connsiteX1" fmla="*/ 16146 w 36895"/>
                <a:gd name="connsiteY1" fmla="*/ 37234 h 43306"/>
                <a:gd name="connsiteX2" fmla="*/ 18337 w 36895"/>
                <a:gd name="connsiteY2" fmla="*/ 37253 h 43306"/>
                <a:gd name="connsiteX3" fmla="*/ 29862 w 36895"/>
                <a:gd name="connsiteY3" fmla="*/ 35062 h 43306"/>
                <a:gd name="connsiteX4" fmla="*/ 31194 w 36895"/>
                <a:gd name="connsiteY4" fmla="*/ 40492 h 43306"/>
                <a:gd name="connsiteX5" fmla="*/ 17384 w 36895"/>
                <a:gd name="connsiteY5" fmla="*/ 43064 h 43306"/>
                <a:gd name="connsiteX6" fmla="*/ -3094 w 36895"/>
                <a:gd name="connsiteY6" fmla="*/ 25604 h 43306"/>
                <a:gd name="connsiteX7" fmla="*/ -3094 w 36895"/>
                <a:gd name="connsiteY7" fmla="*/ 22108 h 43306"/>
                <a:gd name="connsiteX8" fmla="*/ 14716 w 36895"/>
                <a:gd name="connsiteY8" fmla="*/ -66 h 43306"/>
                <a:gd name="connsiteX9" fmla="*/ 16433 w 36895"/>
                <a:gd name="connsiteY9" fmla="*/ -180 h 43306"/>
                <a:gd name="connsiteX10" fmla="*/ 33671 w 36895"/>
                <a:gd name="connsiteY10" fmla="*/ 17851 h 43306"/>
                <a:gd name="connsiteX11" fmla="*/ 33576 w 36895"/>
                <a:gd name="connsiteY11" fmla="*/ 18870 h 43306"/>
                <a:gd name="connsiteX12" fmla="*/ 33576 w 36895"/>
                <a:gd name="connsiteY12" fmla="*/ 22394 h 43306"/>
                <a:gd name="connsiteX13" fmla="*/ 26244 w 36895"/>
                <a:gd name="connsiteY13" fmla="*/ 17441 h 43306"/>
                <a:gd name="connsiteX14" fmla="*/ 17098 w 36895"/>
                <a:gd name="connsiteY14" fmla="*/ 5259 h 43306"/>
                <a:gd name="connsiteX15" fmla="*/ 15765 w 36895"/>
                <a:gd name="connsiteY15" fmla="*/ 5154 h 43306"/>
                <a:gd name="connsiteX16" fmla="*/ 4240 w 36895"/>
                <a:gd name="connsiteY16" fmla="*/ 17441 h 43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895" h="43306">
                  <a:moveTo>
                    <a:pt x="4145" y="22870"/>
                  </a:moveTo>
                  <a:cubicBezTo>
                    <a:pt x="3478" y="30157"/>
                    <a:pt x="8907" y="36586"/>
                    <a:pt x="16146" y="37234"/>
                  </a:cubicBezTo>
                  <a:cubicBezTo>
                    <a:pt x="16907" y="37301"/>
                    <a:pt x="17574" y="37310"/>
                    <a:pt x="18337" y="37253"/>
                  </a:cubicBezTo>
                  <a:cubicBezTo>
                    <a:pt x="22337" y="37387"/>
                    <a:pt x="26244" y="36634"/>
                    <a:pt x="29862" y="35062"/>
                  </a:cubicBezTo>
                  <a:lnTo>
                    <a:pt x="31194" y="40492"/>
                  </a:lnTo>
                  <a:cubicBezTo>
                    <a:pt x="26813" y="42330"/>
                    <a:pt x="22146" y="43206"/>
                    <a:pt x="17384" y="43064"/>
                  </a:cubicBezTo>
                  <a:cubicBezTo>
                    <a:pt x="6908" y="43911"/>
                    <a:pt x="-2331" y="36091"/>
                    <a:pt x="-3094" y="25604"/>
                  </a:cubicBezTo>
                  <a:cubicBezTo>
                    <a:pt x="-3190" y="24442"/>
                    <a:pt x="-3190" y="23271"/>
                    <a:pt x="-3094" y="22108"/>
                  </a:cubicBezTo>
                  <a:cubicBezTo>
                    <a:pt x="-4334" y="11079"/>
                    <a:pt x="3668" y="1144"/>
                    <a:pt x="14716" y="-66"/>
                  </a:cubicBezTo>
                  <a:cubicBezTo>
                    <a:pt x="15288" y="-132"/>
                    <a:pt x="15860" y="-170"/>
                    <a:pt x="16433" y="-180"/>
                  </a:cubicBezTo>
                  <a:cubicBezTo>
                    <a:pt x="26148" y="48"/>
                    <a:pt x="33862" y="8126"/>
                    <a:pt x="33671" y="17851"/>
                  </a:cubicBezTo>
                  <a:cubicBezTo>
                    <a:pt x="33576" y="18194"/>
                    <a:pt x="33576" y="18527"/>
                    <a:pt x="33576" y="18870"/>
                  </a:cubicBezTo>
                  <a:cubicBezTo>
                    <a:pt x="33671" y="20041"/>
                    <a:pt x="33671" y="21223"/>
                    <a:pt x="33576" y="22394"/>
                  </a:cubicBezTo>
                  <a:close/>
                  <a:moveTo>
                    <a:pt x="26244" y="17441"/>
                  </a:moveTo>
                  <a:cubicBezTo>
                    <a:pt x="27099" y="11555"/>
                    <a:pt x="23004" y="6107"/>
                    <a:pt x="17098" y="5259"/>
                  </a:cubicBezTo>
                  <a:cubicBezTo>
                    <a:pt x="16623" y="5202"/>
                    <a:pt x="16242" y="5164"/>
                    <a:pt x="15765" y="5154"/>
                  </a:cubicBezTo>
                  <a:cubicBezTo>
                    <a:pt x="9289" y="5649"/>
                    <a:pt x="4336" y="10983"/>
                    <a:pt x="4240" y="17441"/>
                  </a:cubicBezTo>
                  <a:close/>
                </a:path>
              </a:pathLst>
            </a:custGeom>
            <a:solidFill>
              <a:srgbClr val="669940"/>
            </a:solidFill>
            <a:ln w="9525" cap="flat">
              <a:noFill/>
              <a:prstDash val="solid"/>
              <a:miter/>
            </a:ln>
          </p:spPr>
          <p:txBody>
            <a:bodyPr rtlCol="0" anchor="ctr"/>
            <a:lstStyle/>
            <a:p>
              <a:endParaRPr lang="en-US"/>
            </a:p>
          </p:txBody>
        </p:sp>
        <p:sp>
          <p:nvSpPr>
            <p:cNvPr id="1447" name="Freeform: Shape 1446">
              <a:extLst>
                <a:ext uri="{FF2B5EF4-FFF2-40B4-BE49-F238E27FC236}">
                  <a16:creationId xmlns:a16="http://schemas.microsoft.com/office/drawing/2014/main" id="{656D49A5-D0C7-4003-88E8-D7AADEB36D4A}"/>
                </a:ext>
              </a:extLst>
            </p:cNvPr>
            <p:cNvSpPr/>
            <p:nvPr/>
          </p:nvSpPr>
          <p:spPr>
            <a:xfrm>
              <a:off x="11195062" y="2297173"/>
              <a:ext cx="50457" cy="60532"/>
            </a:xfrm>
            <a:custGeom>
              <a:avLst/>
              <a:gdLst>
                <a:gd name="connsiteX0" fmla="*/ -2935 w 35337"/>
                <a:gd name="connsiteY0" fmla="*/ 11924 h 42393"/>
                <a:gd name="connsiteX1" fmla="*/ -2935 w 35337"/>
                <a:gd name="connsiteY1" fmla="*/ 684 h 42393"/>
                <a:gd name="connsiteX2" fmla="*/ 3732 w 35337"/>
                <a:gd name="connsiteY2" fmla="*/ 684 h 42393"/>
                <a:gd name="connsiteX3" fmla="*/ 3732 w 35337"/>
                <a:gd name="connsiteY3" fmla="*/ 7542 h 42393"/>
                <a:gd name="connsiteX4" fmla="*/ 3732 w 35337"/>
                <a:gd name="connsiteY4" fmla="*/ 7542 h 42393"/>
                <a:gd name="connsiteX5" fmla="*/ 17448 w 35337"/>
                <a:gd name="connsiteY5" fmla="*/ -173 h 42393"/>
                <a:gd name="connsiteX6" fmla="*/ 32117 w 35337"/>
                <a:gd name="connsiteY6" fmla="*/ 17448 h 42393"/>
                <a:gd name="connsiteX7" fmla="*/ 32117 w 35337"/>
                <a:gd name="connsiteY7" fmla="*/ 42213 h 42393"/>
                <a:gd name="connsiteX8" fmla="*/ 24496 w 35337"/>
                <a:gd name="connsiteY8" fmla="*/ 42213 h 42393"/>
                <a:gd name="connsiteX9" fmla="*/ 24496 w 35337"/>
                <a:gd name="connsiteY9" fmla="*/ 18306 h 42393"/>
                <a:gd name="connsiteX10" fmla="*/ 14971 w 35337"/>
                <a:gd name="connsiteY10" fmla="*/ 6018 h 42393"/>
                <a:gd name="connsiteX11" fmla="*/ 4779 w 35337"/>
                <a:gd name="connsiteY11" fmla="*/ 13733 h 42393"/>
                <a:gd name="connsiteX12" fmla="*/ 4302 w 35337"/>
                <a:gd name="connsiteY12" fmla="*/ 17258 h 42393"/>
                <a:gd name="connsiteX13" fmla="*/ 4302 w 35337"/>
                <a:gd name="connsiteY13" fmla="*/ 42213 h 42393"/>
                <a:gd name="connsiteX14" fmla="*/ -3221 w 35337"/>
                <a:gd name="connsiteY14" fmla="*/ 42213 h 4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337" h="42393">
                  <a:moveTo>
                    <a:pt x="-2935" y="11924"/>
                  </a:moveTo>
                  <a:cubicBezTo>
                    <a:pt x="-2935" y="7638"/>
                    <a:pt x="-2935" y="4113"/>
                    <a:pt x="-2935" y="684"/>
                  </a:cubicBezTo>
                  <a:lnTo>
                    <a:pt x="3732" y="684"/>
                  </a:lnTo>
                  <a:lnTo>
                    <a:pt x="3732" y="7542"/>
                  </a:lnTo>
                  <a:lnTo>
                    <a:pt x="3732" y="7542"/>
                  </a:lnTo>
                  <a:cubicBezTo>
                    <a:pt x="6495" y="2627"/>
                    <a:pt x="11827" y="-344"/>
                    <a:pt x="17448" y="-173"/>
                  </a:cubicBezTo>
                  <a:cubicBezTo>
                    <a:pt x="23164" y="-173"/>
                    <a:pt x="32117" y="3161"/>
                    <a:pt x="32117" y="17448"/>
                  </a:cubicBezTo>
                  <a:lnTo>
                    <a:pt x="32117" y="42213"/>
                  </a:lnTo>
                  <a:lnTo>
                    <a:pt x="24496" y="42213"/>
                  </a:lnTo>
                  <a:lnTo>
                    <a:pt x="24496" y="18306"/>
                  </a:lnTo>
                  <a:cubicBezTo>
                    <a:pt x="24496" y="11638"/>
                    <a:pt x="21924" y="6018"/>
                    <a:pt x="14971" y="6018"/>
                  </a:cubicBezTo>
                  <a:cubicBezTo>
                    <a:pt x="10209" y="6075"/>
                    <a:pt x="6114" y="9209"/>
                    <a:pt x="4779" y="13733"/>
                  </a:cubicBezTo>
                  <a:cubicBezTo>
                    <a:pt x="4493" y="14886"/>
                    <a:pt x="4302" y="16067"/>
                    <a:pt x="4302" y="17258"/>
                  </a:cubicBezTo>
                  <a:lnTo>
                    <a:pt x="4302" y="42213"/>
                  </a:lnTo>
                  <a:lnTo>
                    <a:pt x="-3221" y="42213"/>
                  </a:lnTo>
                  <a:close/>
                </a:path>
              </a:pathLst>
            </a:custGeom>
            <a:solidFill>
              <a:srgbClr val="669940"/>
            </a:solidFill>
            <a:ln w="9525" cap="flat">
              <a:noFill/>
              <a:prstDash val="solid"/>
              <a:miter/>
            </a:ln>
          </p:spPr>
          <p:txBody>
            <a:bodyPr rtlCol="0" anchor="ctr"/>
            <a:lstStyle/>
            <a:p>
              <a:endParaRPr lang="en-US"/>
            </a:p>
          </p:txBody>
        </p:sp>
        <p:sp>
          <p:nvSpPr>
            <p:cNvPr id="1448" name="Freeform: Shape 1447">
              <a:extLst>
                <a:ext uri="{FF2B5EF4-FFF2-40B4-BE49-F238E27FC236}">
                  <a16:creationId xmlns:a16="http://schemas.microsoft.com/office/drawing/2014/main" id="{A8EC34F1-402D-4D22-A6E6-6BAC3E7ECA4A}"/>
                </a:ext>
              </a:extLst>
            </p:cNvPr>
            <p:cNvSpPr/>
            <p:nvPr/>
          </p:nvSpPr>
          <p:spPr>
            <a:xfrm>
              <a:off x="11255175" y="2281408"/>
              <a:ext cx="35767" cy="77544"/>
            </a:xfrm>
            <a:custGeom>
              <a:avLst/>
              <a:gdLst>
                <a:gd name="connsiteX0" fmla="*/ 10971 w 25049"/>
                <a:gd name="connsiteY0" fmla="*/ -180 h 54307"/>
                <a:gd name="connsiteX1" fmla="*/ 10971 w 25049"/>
                <a:gd name="connsiteY1" fmla="*/ 11726 h 54307"/>
                <a:gd name="connsiteX2" fmla="*/ 21829 w 25049"/>
                <a:gd name="connsiteY2" fmla="*/ 11726 h 54307"/>
                <a:gd name="connsiteX3" fmla="*/ 21829 w 25049"/>
                <a:gd name="connsiteY3" fmla="*/ 17536 h 54307"/>
                <a:gd name="connsiteX4" fmla="*/ 10971 w 25049"/>
                <a:gd name="connsiteY4" fmla="*/ 17536 h 54307"/>
                <a:gd name="connsiteX5" fmla="*/ 10971 w 25049"/>
                <a:gd name="connsiteY5" fmla="*/ 39920 h 54307"/>
                <a:gd name="connsiteX6" fmla="*/ 16687 w 25049"/>
                <a:gd name="connsiteY6" fmla="*/ 47921 h 54307"/>
                <a:gd name="connsiteX7" fmla="*/ 20973 w 25049"/>
                <a:gd name="connsiteY7" fmla="*/ 47445 h 54307"/>
                <a:gd name="connsiteX8" fmla="*/ 20973 w 25049"/>
                <a:gd name="connsiteY8" fmla="*/ 53065 h 54307"/>
                <a:gd name="connsiteX9" fmla="*/ 14306 w 25049"/>
                <a:gd name="connsiteY9" fmla="*/ 54113 h 54307"/>
                <a:gd name="connsiteX10" fmla="*/ 6114 w 25049"/>
                <a:gd name="connsiteY10" fmla="*/ 50969 h 54307"/>
                <a:gd name="connsiteX11" fmla="*/ 3256 w 25049"/>
                <a:gd name="connsiteY11" fmla="*/ 40111 h 54307"/>
                <a:gd name="connsiteX12" fmla="*/ 3256 w 25049"/>
                <a:gd name="connsiteY12" fmla="*/ 17536 h 54307"/>
                <a:gd name="connsiteX13" fmla="*/ -3221 w 25049"/>
                <a:gd name="connsiteY13" fmla="*/ 17536 h 54307"/>
                <a:gd name="connsiteX14" fmla="*/ -3221 w 25049"/>
                <a:gd name="connsiteY14" fmla="*/ 11726 h 54307"/>
                <a:gd name="connsiteX15" fmla="*/ 3256 w 25049"/>
                <a:gd name="connsiteY15" fmla="*/ 11726 h 54307"/>
                <a:gd name="connsiteX16" fmla="*/ 3256 w 25049"/>
                <a:gd name="connsiteY16" fmla="*/ 2201 h 54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049" h="54307">
                  <a:moveTo>
                    <a:pt x="10971" y="-180"/>
                  </a:moveTo>
                  <a:lnTo>
                    <a:pt x="10971" y="11726"/>
                  </a:lnTo>
                  <a:lnTo>
                    <a:pt x="21829" y="11726"/>
                  </a:lnTo>
                  <a:lnTo>
                    <a:pt x="21829" y="17536"/>
                  </a:lnTo>
                  <a:lnTo>
                    <a:pt x="10971" y="17536"/>
                  </a:lnTo>
                  <a:lnTo>
                    <a:pt x="10971" y="39920"/>
                  </a:lnTo>
                  <a:cubicBezTo>
                    <a:pt x="10971" y="45064"/>
                    <a:pt x="12399" y="47921"/>
                    <a:pt x="16687" y="47921"/>
                  </a:cubicBezTo>
                  <a:cubicBezTo>
                    <a:pt x="18115" y="47969"/>
                    <a:pt x="19543" y="47807"/>
                    <a:pt x="20973" y="47445"/>
                  </a:cubicBezTo>
                  <a:lnTo>
                    <a:pt x="20973" y="53065"/>
                  </a:lnTo>
                  <a:cubicBezTo>
                    <a:pt x="18878" y="53855"/>
                    <a:pt x="16592" y="54208"/>
                    <a:pt x="14306" y="54113"/>
                  </a:cubicBezTo>
                  <a:cubicBezTo>
                    <a:pt x="11257" y="54275"/>
                    <a:pt x="8304" y="53131"/>
                    <a:pt x="6114" y="50969"/>
                  </a:cubicBezTo>
                  <a:cubicBezTo>
                    <a:pt x="3828" y="47816"/>
                    <a:pt x="2874" y="43959"/>
                    <a:pt x="3256" y="40111"/>
                  </a:cubicBezTo>
                  <a:lnTo>
                    <a:pt x="3256" y="17536"/>
                  </a:lnTo>
                  <a:lnTo>
                    <a:pt x="-3221" y="17536"/>
                  </a:lnTo>
                  <a:lnTo>
                    <a:pt x="-3221" y="11726"/>
                  </a:lnTo>
                  <a:lnTo>
                    <a:pt x="3256" y="11726"/>
                  </a:lnTo>
                  <a:lnTo>
                    <a:pt x="3256" y="2201"/>
                  </a:lnTo>
                  <a:close/>
                </a:path>
              </a:pathLst>
            </a:custGeom>
            <a:solidFill>
              <a:srgbClr val="669940"/>
            </a:solidFill>
            <a:ln w="9525" cap="flat">
              <a:noFill/>
              <a:prstDash val="solid"/>
              <a:miter/>
            </a:ln>
          </p:spPr>
          <p:txBody>
            <a:bodyPr rtlCol="0" anchor="ctr"/>
            <a:lstStyle/>
            <a:p>
              <a:endParaRPr lang="en-US"/>
            </a:p>
          </p:txBody>
        </p:sp>
        <p:sp>
          <p:nvSpPr>
            <p:cNvPr id="1449" name="Freeform: Shape 1448">
              <a:extLst>
                <a:ext uri="{FF2B5EF4-FFF2-40B4-BE49-F238E27FC236}">
                  <a16:creationId xmlns:a16="http://schemas.microsoft.com/office/drawing/2014/main" id="{970F7FE1-4DC1-461C-91A0-D4176149BB1B}"/>
                </a:ext>
              </a:extLst>
            </p:cNvPr>
            <p:cNvSpPr/>
            <p:nvPr/>
          </p:nvSpPr>
          <p:spPr>
            <a:xfrm>
              <a:off x="11299105" y="2297316"/>
              <a:ext cx="47193" cy="61804"/>
            </a:xfrm>
            <a:custGeom>
              <a:avLst/>
              <a:gdLst>
                <a:gd name="connsiteX0" fmla="*/ 22782 w 33051"/>
                <a:gd name="connsiteY0" fmla="*/ 42113 h 43284"/>
                <a:gd name="connsiteX1" fmla="*/ 22210 w 33051"/>
                <a:gd name="connsiteY1" fmla="*/ 36875 h 43284"/>
                <a:gd name="connsiteX2" fmla="*/ 22210 w 33051"/>
                <a:gd name="connsiteY2" fmla="*/ 36875 h 43284"/>
                <a:gd name="connsiteX3" fmla="*/ 9544 w 33051"/>
                <a:gd name="connsiteY3" fmla="*/ 43066 h 43284"/>
                <a:gd name="connsiteX4" fmla="*/ -3221 w 33051"/>
                <a:gd name="connsiteY4" fmla="*/ 32246 h 43284"/>
                <a:gd name="connsiteX5" fmla="*/ -3221 w 33051"/>
                <a:gd name="connsiteY5" fmla="*/ 31160 h 43284"/>
                <a:gd name="connsiteX6" fmla="*/ 21736 w 33051"/>
                <a:gd name="connsiteY6" fmla="*/ 15729 h 43284"/>
                <a:gd name="connsiteX7" fmla="*/ 21736 w 33051"/>
                <a:gd name="connsiteY7" fmla="*/ 14872 h 43284"/>
                <a:gd name="connsiteX8" fmla="*/ 14211 w 33051"/>
                <a:gd name="connsiteY8" fmla="*/ 5347 h 43284"/>
                <a:gd name="connsiteX9" fmla="*/ 12211 w 33051"/>
                <a:gd name="connsiteY9" fmla="*/ 5347 h 43284"/>
                <a:gd name="connsiteX10" fmla="*/ 1446 w 33051"/>
                <a:gd name="connsiteY10" fmla="*/ 8395 h 43284"/>
                <a:gd name="connsiteX11" fmla="*/ -267 w 33051"/>
                <a:gd name="connsiteY11" fmla="*/ 3442 h 43284"/>
                <a:gd name="connsiteX12" fmla="*/ 13353 w 33051"/>
                <a:gd name="connsiteY12" fmla="*/ -177 h 43284"/>
                <a:gd name="connsiteX13" fmla="*/ 29163 w 33051"/>
                <a:gd name="connsiteY13" fmla="*/ 16777 h 43284"/>
                <a:gd name="connsiteX14" fmla="*/ 29163 w 33051"/>
                <a:gd name="connsiteY14" fmla="*/ 32303 h 43284"/>
                <a:gd name="connsiteX15" fmla="*/ 29831 w 33051"/>
                <a:gd name="connsiteY15" fmla="*/ 41828 h 43284"/>
                <a:gd name="connsiteX16" fmla="*/ 21640 w 33051"/>
                <a:gd name="connsiteY16" fmla="*/ 20968 h 43284"/>
                <a:gd name="connsiteX17" fmla="*/ 4114 w 33051"/>
                <a:gd name="connsiteY17" fmla="*/ 30493 h 43284"/>
                <a:gd name="connsiteX18" fmla="*/ 10113 w 33051"/>
                <a:gd name="connsiteY18" fmla="*/ 37627 h 43284"/>
                <a:gd name="connsiteX19" fmla="*/ 11162 w 33051"/>
                <a:gd name="connsiteY19" fmla="*/ 37637 h 43284"/>
                <a:gd name="connsiteX20" fmla="*/ 21259 w 33051"/>
                <a:gd name="connsiteY20" fmla="*/ 30779 h 43284"/>
                <a:gd name="connsiteX21" fmla="*/ 21259 w 33051"/>
                <a:gd name="connsiteY21" fmla="*/ 28302 h 43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051" h="43284">
                  <a:moveTo>
                    <a:pt x="22782" y="42113"/>
                  </a:moveTo>
                  <a:lnTo>
                    <a:pt x="22210" y="36875"/>
                  </a:lnTo>
                  <a:lnTo>
                    <a:pt x="22210" y="36875"/>
                  </a:lnTo>
                  <a:cubicBezTo>
                    <a:pt x="19259" y="40837"/>
                    <a:pt x="14497" y="43133"/>
                    <a:pt x="9544" y="43066"/>
                  </a:cubicBezTo>
                  <a:cubicBezTo>
                    <a:pt x="3065" y="43590"/>
                    <a:pt x="-2649" y="38751"/>
                    <a:pt x="-3221" y="32246"/>
                  </a:cubicBezTo>
                  <a:cubicBezTo>
                    <a:pt x="-3221" y="31884"/>
                    <a:pt x="-3221" y="31521"/>
                    <a:pt x="-3221" y="31160"/>
                  </a:cubicBezTo>
                  <a:cubicBezTo>
                    <a:pt x="-3221" y="21635"/>
                    <a:pt x="5732" y="15634"/>
                    <a:pt x="21736" y="15729"/>
                  </a:cubicBezTo>
                  <a:lnTo>
                    <a:pt x="21736" y="14872"/>
                  </a:lnTo>
                  <a:cubicBezTo>
                    <a:pt x="22306" y="10167"/>
                    <a:pt x="18973" y="5909"/>
                    <a:pt x="14211" y="5347"/>
                  </a:cubicBezTo>
                  <a:cubicBezTo>
                    <a:pt x="13543" y="5271"/>
                    <a:pt x="12876" y="5271"/>
                    <a:pt x="12211" y="5347"/>
                  </a:cubicBezTo>
                  <a:cubicBezTo>
                    <a:pt x="8399" y="5385"/>
                    <a:pt x="4686" y="6433"/>
                    <a:pt x="1446" y="8395"/>
                  </a:cubicBezTo>
                  <a:lnTo>
                    <a:pt x="-267" y="3442"/>
                  </a:lnTo>
                  <a:cubicBezTo>
                    <a:pt x="3828" y="1004"/>
                    <a:pt x="8590" y="-244"/>
                    <a:pt x="13353" y="-177"/>
                  </a:cubicBezTo>
                  <a:cubicBezTo>
                    <a:pt x="26022" y="-177"/>
                    <a:pt x="29163" y="8395"/>
                    <a:pt x="29163" y="16777"/>
                  </a:cubicBezTo>
                  <a:lnTo>
                    <a:pt x="29163" y="32303"/>
                  </a:lnTo>
                  <a:cubicBezTo>
                    <a:pt x="29068" y="35494"/>
                    <a:pt x="29354" y="38675"/>
                    <a:pt x="29831" y="41828"/>
                  </a:cubicBezTo>
                  <a:close/>
                  <a:moveTo>
                    <a:pt x="21640" y="20968"/>
                  </a:moveTo>
                  <a:cubicBezTo>
                    <a:pt x="13448" y="20968"/>
                    <a:pt x="4114" y="22206"/>
                    <a:pt x="4114" y="30493"/>
                  </a:cubicBezTo>
                  <a:cubicBezTo>
                    <a:pt x="3828" y="34112"/>
                    <a:pt x="6495" y="37303"/>
                    <a:pt x="10113" y="37627"/>
                  </a:cubicBezTo>
                  <a:cubicBezTo>
                    <a:pt x="10399" y="37665"/>
                    <a:pt x="10781" y="37665"/>
                    <a:pt x="11162" y="37637"/>
                  </a:cubicBezTo>
                  <a:cubicBezTo>
                    <a:pt x="15639" y="37751"/>
                    <a:pt x="19734" y="34989"/>
                    <a:pt x="21259" y="30779"/>
                  </a:cubicBezTo>
                  <a:cubicBezTo>
                    <a:pt x="21354" y="29960"/>
                    <a:pt x="21354" y="29121"/>
                    <a:pt x="21259" y="28302"/>
                  </a:cubicBezTo>
                  <a:close/>
                </a:path>
              </a:pathLst>
            </a:custGeom>
            <a:solidFill>
              <a:srgbClr val="669940"/>
            </a:solidFill>
            <a:ln w="9525" cap="flat">
              <a:noFill/>
              <a:prstDash val="solid"/>
              <a:miter/>
            </a:ln>
          </p:spPr>
          <p:txBody>
            <a:bodyPr rtlCol="0" anchor="ctr"/>
            <a:lstStyle/>
            <a:p>
              <a:endParaRPr lang="en-US"/>
            </a:p>
          </p:txBody>
        </p:sp>
        <p:sp>
          <p:nvSpPr>
            <p:cNvPr id="1450" name="Freeform: Shape 1449">
              <a:extLst>
                <a:ext uri="{FF2B5EF4-FFF2-40B4-BE49-F238E27FC236}">
                  <a16:creationId xmlns:a16="http://schemas.microsoft.com/office/drawing/2014/main" id="{C25DF970-1EB1-431C-9C44-72653913186B}"/>
                </a:ext>
              </a:extLst>
            </p:cNvPr>
            <p:cNvSpPr/>
            <p:nvPr/>
          </p:nvSpPr>
          <p:spPr>
            <a:xfrm>
              <a:off x="11362345" y="2270799"/>
              <a:ext cx="10880" cy="86906"/>
            </a:xfrm>
            <a:custGeom>
              <a:avLst/>
              <a:gdLst>
                <a:gd name="connsiteX0" fmla="*/ -3221 w 7620"/>
                <a:gd name="connsiteY0" fmla="*/ -180 h 60864"/>
                <a:gd name="connsiteX1" fmla="*/ 4400 w 7620"/>
                <a:gd name="connsiteY1" fmla="*/ -180 h 60864"/>
                <a:gd name="connsiteX2" fmla="*/ 4400 w 7620"/>
                <a:gd name="connsiteY2" fmla="*/ 60685 h 60864"/>
                <a:gd name="connsiteX3" fmla="*/ -3221 w 7620"/>
                <a:gd name="connsiteY3" fmla="*/ 60685 h 60864"/>
              </a:gdLst>
              <a:ahLst/>
              <a:cxnLst>
                <a:cxn ang="0">
                  <a:pos x="connsiteX0" y="connsiteY0"/>
                </a:cxn>
                <a:cxn ang="0">
                  <a:pos x="connsiteX1" y="connsiteY1"/>
                </a:cxn>
                <a:cxn ang="0">
                  <a:pos x="connsiteX2" y="connsiteY2"/>
                </a:cxn>
                <a:cxn ang="0">
                  <a:pos x="connsiteX3" y="connsiteY3"/>
                </a:cxn>
              </a:cxnLst>
              <a:rect l="l" t="t" r="r" b="b"/>
              <a:pathLst>
                <a:path w="7620" h="60864">
                  <a:moveTo>
                    <a:pt x="-3221" y="-180"/>
                  </a:moveTo>
                  <a:lnTo>
                    <a:pt x="4400" y="-180"/>
                  </a:lnTo>
                  <a:lnTo>
                    <a:pt x="4400" y="60685"/>
                  </a:lnTo>
                  <a:lnTo>
                    <a:pt x="-3221" y="60685"/>
                  </a:lnTo>
                  <a:close/>
                </a:path>
              </a:pathLst>
            </a:custGeom>
            <a:solidFill>
              <a:srgbClr val="669940"/>
            </a:solidFill>
            <a:ln w="9525" cap="flat">
              <a:noFill/>
              <a:prstDash val="solid"/>
              <a:miter/>
            </a:ln>
          </p:spPr>
          <p:txBody>
            <a:bodyPr rtlCol="0" anchor="ctr"/>
            <a:lstStyle/>
            <a:p>
              <a:endParaRPr lang="en-US"/>
            </a:p>
          </p:txBody>
        </p:sp>
        <p:sp>
          <p:nvSpPr>
            <p:cNvPr id="1451" name="Freeform: Shape 1450">
              <a:extLst>
                <a:ext uri="{FF2B5EF4-FFF2-40B4-BE49-F238E27FC236}">
                  <a16:creationId xmlns:a16="http://schemas.microsoft.com/office/drawing/2014/main" id="{C25148D9-D0B8-4B49-AF37-FE7014241671}"/>
                </a:ext>
              </a:extLst>
            </p:cNvPr>
            <p:cNvSpPr/>
            <p:nvPr/>
          </p:nvSpPr>
          <p:spPr>
            <a:xfrm>
              <a:off x="10664368" y="2393204"/>
              <a:ext cx="50184" cy="86906"/>
            </a:xfrm>
            <a:custGeom>
              <a:avLst/>
              <a:gdLst>
                <a:gd name="connsiteX0" fmla="*/ -3221 w 35146"/>
                <a:gd name="connsiteY0" fmla="*/ -180 h 60864"/>
                <a:gd name="connsiteX1" fmla="*/ 4304 w 35146"/>
                <a:gd name="connsiteY1" fmla="*/ -180 h 60864"/>
                <a:gd name="connsiteX2" fmla="*/ 4304 w 35146"/>
                <a:gd name="connsiteY2" fmla="*/ 25728 h 60864"/>
                <a:gd name="connsiteX3" fmla="*/ 4304 w 35146"/>
                <a:gd name="connsiteY3" fmla="*/ 25728 h 60864"/>
                <a:gd name="connsiteX4" fmla="*/ 9637 w 35146"/>
                <a:gd name="connsiteY4" fmla="*/ 20394 h 60864"/>
                <a:gd name="connsiteX5" fmla="*/ 17352 w 35146"/>
                <a:gd name="connsiteY5" fmla="*/ 18299 h 60864"/>
                <a:gd name="connsiteX6" fmla="*/ 31926 w 35146"/>
                <a:gd name="connsiteY6" fmla="*/ 36015 h 60864"/>
                <a:gd name="connsiteX7" fmla="*/ 31926 w 35146"/>
                <a:gd name="connsiteY7" fmla="*/ 60685 h 60864"/>
                <a:gd name="connsiteX8" fmla="*/ 24305 w 35146"/>
                <a:gd name="connsiteY8" fmla="*/ 60685 h 60864"/>
                <a:gd name="connsiteX9" fmla="*/ 24305 w 35146"/>
                <a:gd name="connsiteY9" fmla="*/ 36872 h 60864"/>
                <a:gd name="connsiteX10" fmla="*/ 14780 w 35146"/>
                <a:gd name="connsiteY10" fmla="*/ 24490 h 60864"/>
                <a:gd name="connsiteX11" fmla="*/ 4588 w 35146"/>
                <a:gd name="connsiteY11" fmla="*/ 32015 h 60864"/>
                <a:gd name="connsiteX12" fmla="*/ 4588 w 35146"/>
                <a:gd name="connsiteY12" fmla="*/ 35634 h 60864"/>
                <a:gd name="connsiteX13" fmla="*/ 4588 w 35146"/>
                <a:gd name="connsiteY13" fmla="*/ 60685 h 60864"/>
                <a:gd name="connsiteX14" fmla="*/ -2935 w 35146"/>
                <a:gd name="connsiteY14" fmla="*/ 60685 h 60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146" h="60864">
                  <a:moveTo>
                    <a:pt x="-3221" y="-180"/>
                  </a:moveTo>
                  <a:lnTo>
                    <a:pt x="4304" y="-180"/>
                  </a:lnTo>
                  <a:lnTo>
                    <a:pt x="4304" y="25728"/>
                  </a:lnTo>
                  <a:lnTo>
                    <a:pt x="4304" y="25728"/>
                  </a:lnTo>
                  <a:cubicBezTo>
                    <a:pt x="5541" y="23461"/>
                    <a:pt x="7351" y="21604"/>
                    <a:pt x="9637" y="20394"/>
                  </a:cubicBezTo>
                  <a:cubicBezTo>
                    <a:pt x="12018" y="19070"/>
                    <a:pt x="14685" y="18346"/>
                    <a:pt x="17352" y="18299"/>
                  </a:cubicBezTo>
                  <a:cubicBezTo>
                    <a:pt x="22973" y="18299"/>
                    <a:pt x="31926" y="21632"/>
                    <a:pt x="31926" y="36015"/>
                  </a:cubicBezTo>
                  <a:lnTo>
                    <a:pt x="31926" y="60685"/>
                  </a:lnTo>
                  <a:lnTo>
                    <a:pt x="24305" y="60685"/>
                  </a:lnTo>
                  <a:lnTo>
                    <a:pt x="24305" y="36872"/>
                  </a:lnTo>
                  <a:cubicBezTo>
                    <a:pt x="24305" y="30205"/>
                    <a:pt x="21829" y="24490"/>
                    <a:pt x="14780" y="24490"/>
                  </a:cubicBezTo>
                  <a:cubicBezTo>
                    <a:pt x="10113" y="24575"/>
                    <a:pt x="6018" y="27595"/>
                    <a:pt x="4588" y="32015"/>
                  </a:cubicBezTo>
                  <a:cubicBezTo>
                    <a:pt x="4400" y="33215"/>
                    <a:pt x="4400" y="34434"/>
                    <a:pt x="4588" y="35634"/>
                  </a:cubicBezTo>
                  <a:lnTo>
                    <a:pt x="4588" y="60685"/>
                  </a:lnTo>
                  <a:lnTo>
                    <a:pt x="-2935" y="60685"/>
                  </a:lnTo>
                  <a:close/>
                </a:path>
              </a:pathLst>
            </a:custGeom>
            <a:solidFill>
              <a:srgbClr val="669940"/>
            </a:solidFill>
            <a:ln w="9525" cap="flat">
              <a:noFill/>
              <a:prstDash val="solid"/>
              <a:miter/>
            </a:ln>
          </p:spPr>
          <p:txBody>
            <a:bodyPr rtlCol="0" anchor="ctr"/>
            <a:lstStyle/>
            <a:p>
              <a:endParaRPr lang="en-US"/>
            </a:p>
          </p:txBody>
        </p:sp>
        <p:sp>
          <p:nvSpPr>
            <p:cNvPr id="1452" name="Freeform: Shape 1451">
              <a:extLst>
                <a:ext uri="{FF2B5EF4-FFF2-40B4-BE49-F238E27FC236}">
                  <a16:creationId xmlns:a16="http://schemas.microsoft.com/office/drawing/2014/main" id="{85D52242-E0DD-4788-92F2-12BD93F3ECAC}"/>
                </a:ext>
              </a:extLst>
            </p:cNvPr>
            <p:cNvSpPr/>
            <p:nvPr/>
          </p:nvSpPr>
          <p:spPr>
            <a:xfrm>
              <a:off x="10727837" y="2419589"/>
              <a:ext cx="52003" cy="61824"/>
            </a:xfrm>
            <a:custGeom>
              <a:avLst/>
              <a:gdLst>
                <a:gd name="connsiteX0" fmla="*/ 4049 w 36420"/>
                <a:gd name="connsiteY0" fmla="*/ 22870 h 43298"/>
                <a:gd name="connsiteX1" fmla="*/ 16241 w 36420"/>
                <a:gd name="connsiteY1" fmla="*/ 37244 h 43298"/>
                <a:gd name="connsiteX2" fmla="*/ 18337 w 36420"/>
                <a:gd name="connsiteY2" fmla="*/ 37253 h 43298"/>
                <a:gd name="connsiteX3" fmla="*/ 29766 w 36420"/>
                <a:gd name="connsiteY3" fmla="*/ 35062 h 43298"/>
                <a:gd name="connsiteX4" fmla="*/ 31101 w 36420"/>
                <a:gd name="connsiteY4" fmla="*/ 40492 h 43298"/>
                <a:gd name="connsiteX5" fmla="*/ 17288 w 36420"/>
                <a:gd name="connsiteY5" fmla="*/ 43064 h 43298"/>
                <a:gd name="connsiteX6" fmla="*/ -3095 w 36420"/>
                <a:gd name="connsiteY6" fmla="*/ 25499 h 43298"/>
                <a:gd name="connsiteX7" fmla="*/ -3095 w 36420"/>
                <a:gd name="connsiteY7" fmla="*/ 22108 h 43298"/>
                <a:gd name="connsiteX8" fmla="*/ 14623 w 36420"/>
                <a:gd name="connsiteY8" fmla="*/ -75 h 43298"/>
                <a:gd name="connsiteX9" fmla="*/ 15955 w 36420"/>
                <a:gd name="connsiteY9" fmla="*/ -180 h 43298"/>
                <a:gd name="connsiteX10" fmla="*/ 33196 w 36420"/>
                <a:gd name="connsiteY10" fmla="*/ 17851 h 43298"/>
                <a:gd name="connsiteX11" fmla="*/ 33101 w 36420"/>
                <a:gd name="connsiteY11" fmla="*/ 18870 h 43298"/>
                <a:gd name="connsiteX12" fmla="*/ 33101 w 36420"/>
                <a:gd name="connsiteY12" fmla="*/ 22394 h 43298"/>
                <a:gd name="connsiteX13" fmla="*/ 26243 w 36420"/>
                <a:gd name="connsiteY13" fmla="*/ 17441 h 43298"/>
                <a:gd name="connsiteX14" fmla="*/ 16909 w 36420"/>
                <a:gd name="connsiteY14" fmla="*/ 5249 h 43298"/>
                <a:gd name="connsiteX15" fmla="*/ 15765 w 36420"/>
                <a:gd name="connsiteY15" fmla="*/ 5154 h 43298"/>
                <a:gd name="connsiteX16" fmla="*/ 4145 w 36420"/>
                <a:gd name="connsiteY16" fmla="*/ 17441 h 43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420" h="43298">
                  <a:moveTo>
                    <a:pt x="4049" y="22870"/>
                  </a:moveTo>
                  <a:cubicBezTo>
                    <a:pt x="3477" y="30214"/>
                    <a:pt x="8907" y="36644"/>
                    <a:pt x="16241" y="37244"/>
                  </a:cubicBezTo>
                  <a:cubicBezTo>
                    <a:pt x="16909" y="37301"/>
                    <a:pt x="17669" y="37301"/>
                    <a:pt x="18337" y="37253"/>
                  </a:cubicBezTo>
                  <a:cubicBezTo>
                    <a:pt x="22241" y="37396"/>
                    <a:pt x="26148" y="36644"/>
                    <a:pt x="29766" y="35062"/>
                  </a:cubicBezTo>
                  <a:lnTo>
                    <a:pt x="31101" y="40492"/>
                  </a:lnTo>
                  <a:cubicBezTo>
                    <a:pt x="26718" y="42330"/>
                    <a:pt x="22050" y="43206"/>
                    <a:pt x="17288" y="43064"/>
                  </a:cubicBezTo>
                  <a:cubicBezTo>
                    <a:pt x="6812" y="43854"/>
                    <a:pt x="-2332" y="35996"/>
                    <a:pt x="-3095" y="25499"/>
                  </a:cubicBezTo>
                  <a:cubicBezTo>
                    <a:pt x="-3190" y="24375"/>
                    <a:pt x="-3190" y="23233"/>
                    <a:pt x="-3095" y="22108"/>
                  </a:cubicBezTo>
                  <a:cubicBezTo>
                    <a:pt x="-4332" y="11079"/>
                    <a:pt x="3668" y="1144"/>
                    <a:pt x="14623" y="-75"/>
                  </a:cubicBezTo>
                  <a:cubicBezTo>
                    <a:pt x="15097" y="-123"/>
                    <a:pt x="15479" y="-161"/>
                    <a:pt x="15955" y="-180"/>
                  </a:cubicBezTo>
                  <a:cubicBezTo>
                    <a:pt x="25671" y="48"/>
                    <a:pt x="33387" y="8126"/>
                    <a:pt x="33196" y="17851"/>
                  </a:cubicBezTo>
                  <a:cubicBezTo>
                    <a:pt x="33101" y="18194"/>
                    <a:pt x="33101" y="18527"/>
                    <a:pt x="33101" y="18870"/>
                  </a:cubicBezTo>
                  <a:cubicBezTo>
                    <a:pt x="33196" y="20041"/>
                    <a:pt x="33196" y="21223"/>
                    <a:pt x="33101" y="22394"/>
                  </a:cubicBezTo>
                  <a:close/>
                  <a:moveTo>
                    <a:pt x="26243" y="17441"/>
                  </a:moveTo>
                  <a:cubicBezTo>
                    <a:pt x="27004" y="11497"/>
                    <a:pt x="22813" y="6040"/>
                    <a:pt x="16909" y="5249"/>
                  </a:cubicBezTo>
                  <a:cubicBezTo>
                    <a:pt x="16527" y="5192"/>
                    <a:pt x="16146" y="5164"/>
                    <a:pt x="15765" y="5154"/>
                  </a:cubicBezTo>
                  <a:cubicBezTo>
                    <a:pt x="9288" y="5687"/>
                    <a:pt x="4335" y="10983"/>
                    <a:pt x="4145" y="17441"/>
                  </a:cubicBezTo>
                  <a:close/>
                </a:path>
              </a:pathLst>
            </a:custGeom>
            <a:solidFill>
              <a:srgbClr val="669940"/>
            </a:solidFill>
            <a:ln w="9525" cap="flat">
              <a:noFill/>
              <a:prstDash val="solid"/>
              <a:miter/>
            </a:ln>
          </p:spPr>
          <p:txBody>
            <a:bodyPr rtlCol="0" anchor="ctr"/>
            <a:lstStyle/>
            <a:p>
              <a:endParaRPr lang="en-US"/>
            </a:p>
          </p:txBody>
        </p:sp>
        <p:sp>
          <p:nvSpPr>
            <p:cNvPr id="1453" name="Freeform: Shape 1452">
              <a:extLst>
                <a:ext uri="{FF2B5EF4-FFF2-40B4-BE49-F238E27FC236}">
                  <a16:creationId xmlns:a16="http://schemas.microsoft.com/office/drawing/2014/main" id="{81771651-5181-4836-B560-8727DAC7194B}"/>
                </a:ext>
              </a:extLst>
            </p:cNvPr>
            <p:cNvSpPr/>
            <p:nvPr/>
          </p:nvSpPr>
          <p:spPr>
            <a:xfrm>
              <a:off x="10789629" y="2419721"/>
              <a:ext cx="47057" cy="61794"/>
            </a:xfrm>
            <a:custGeom>
              <a:avLst/>
              <a:gdLst>
                <a:gd name="connsiteX0" fmla="*/ 22687 w 32956"/>
                <a:gd name="connsiteY0" fmla="*/ 42113 h 43277"/>
                <a:gd name="connsiteX1" fmla="*/ 22115 w 32956"/>
                <a:gd name="connsiteY1" fmla="*/ 36875 h 43277"/>
                <a:gd name="connsiteX2" fmla="*/ 22115 w 32956"/>
                <a:gd name="connsiteY2" fmla="*/ 36875 h 43277"/>
                <a:gd name="connsiteX3" fmla="*/ 9448 w 32956"/>
                <a:gd name="connsiteY3" fmla="*/ 43066 h 43277"/>
                <a:gd name="connsiteX4" fmla="*/ -3221 w 32956"/>
                <a:gd name="connsiteY4" fmla="*/ 32141 h 43277"/>
                <a:gd name="connsiteX5" fmla="*/ -3221 w 32956"/>
                <a:gd name="connsiteY5" fmla="*/ 31160 h 43277"/>
                <a:gd name="connsiteX6" fmla="*/ 21733 w 32956"/>
                <a:gd name="connsiteY6" fmla="*/ 15729 h 43277"/>
                <a:gd name="connsiteX7" fmla="*/ 21733 w 32956"/>
                <a:gd name="connsiteY7" fmla="*/ 14872 h 43277"/>
                <a:gd name="connsiteX8" fmla="*/ 14211 w 32956"/>
                <a:gd name="connsiteY8" fmla="*/ 5347 h 43277"/>
                <a:gd name="connsiteX9" fmla="*/ 12208 w 32956"/>
                <a:gd name="connsiteY9" fmla="*/ 5347 h 43277"/>
                <a:gd name="connsiteX10" fmla="*/ 1351 w 32956"/>
                <a:gd name="connsiteY10" fmla="*/ 8395 h 43277"/>
                <a:gd name="connsiteX11" fmla="*/ -363 w 32956"/>
                <a:gd name="connsiteY11" fmla="*/ 3442 h 43277"/>
                <a:gd name="connsiteX12" fmla="*/ 13353 w 32956"/>
                <a:gd name="connsiteY12" fmla="*/ -177 h 43277"/>
                <a:gd name="connsiteX13" fmla="*/ 29068 w 32956"/>
                <a:gd name="connsiteY13" fmla="*/ 16777 h 43277"/>
                <a:gd name="connsiteX14" fmla="*/ 29068 w 32956"/>
                <a:gd name="connsiteY14" fmla="*/ 32303 h 43277"/>
                <a:gd name="connsiteX15" fmla="*/ 29735 w 32956"/>
                <a:gd name="connsiteY15" fmla="*/ 41828 h 43277"/>
                <a:gd name="connsiteX16" fmla="*/ 21638 w 32956"/>
                <a:gd name="connsiteY16" fmla="*/ 20968 h 43277"/>
                <a:gd name="connsiteX17" fmla="*/ 4018 w 32956"/>
                <a:gd name="connsiteY17" fmla="*/ 30493 h 43277"/>
                <a:gd name="connsiteX18" fmla="*/ 10209 w 32956"/>
                <a:gd name="connsiteY18" fmla="*/ 37637 h 43277"/>
                <a:gd name="connsiteX19" fmla="*/ 11162 w 32956"/>
                <a:gd name="connsiteY19" fmla="*/ 37637 h 43277"/>
                <a:gd name="connsiteX20" fmla="*/ 21164 w 32956"/>
                <a:gd name="connsiteY20" fmla="*/ 30779 h 43277"/>
                <a:gd name="connsiteX21" fmla="*/ 21164 w 32956"/>
                <a:gd name="connsiteY21" fmla="*/ 28302 h 4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2956" h="43277">
                  <a:moveTo>
                    <a:pt x="22687" y="42113"/>
                  </a:moveTo>
                  <a:lnTo>
                    <a:pt x="22115" y="36875"/>
                  </a:lnTo>
                  <a:lnTo>
                    <a:pt x="22115" y="36875"/>
                  </a:lnTo>
                  <a:cubicBezTo>
                    <a:pt x="19162" y="40856"/>
                    <a:pt x="14399" y="43161"/>
                    <a:pt x="9448" y="43066"/>
                  </a:cubicBezTo>
                  <a:cubicBezTo>
                    <a:pt x="2970" y="43542"/>
                    <a:pt x="-2744" y="38646"/>
                    <a:pt x="-3221" y="32141"/>
                  </a:cubicBezTo>
                  <a:cubicBezTo>
                    <a:pt x="-3221" y="31817"/>
                    <a:pt x="-3221" y="31483"/>
                    <a:pt x="-3221" y="31160"/>
                  </a:cubicBezTo>
                  <a:cubicBezTo>
                    <a:pt x="-3221" y="21635"/>
                    <a:pt x="5732" y="15634"/>
                    <a:pt x="21733" y="15729"/>
                  </a:cubicBezTo>
                  <a:lnTo>
                    <a:pt x="21733" y="14872"/>
                  </a:lnTo>
                  <a:cubicBezTo>
                    <a:pt x="22306" y="10167"/>
                    <a:pt x="18973" y="5909"/>
                    <a:pt x="14211" y="5347"/>
                  </a:cubicBezTo>
                  <a:cubicBezTo>
                    <a:pt x="13543" y="5271"/>
                    <a:pt x="12876" y="5271"/>
                    <a:pt x="12208" y="5347"/>
                  </a:cubicBezTo>
                  <a:cubicBezTo>
                    <a:pt x="8399" y="5375"/>
                    <a:pt x="4590" y="6433"/>
                    <a:pt x="1351" y="8395"/>
                  </a:cubicBezTo>
                  <a:lnTo>
                    <a:pt x="-363" y="3442"/>
                  </a:lnTo>
                  <a:cubicBezTo>
                    <a:pt x="3828" y="1004"/>
                    <a:pt x="8495" y="-244"/>
                    <a:pt x="13353" y="-177"/>
                  </a:cubicBezTo>
                  <a:cubicBezTo>
                    <a:pt x="26022" y="-177"/>
                    <a:pt x="29068" y="8395"/>
                    <a:pt x="29068" y="16777"/>
                  </a:cubicBezTo>
                  <a:lnTo>
                    <a:pt x="29068" y="32303"/>
                  </a:lnTo>
                  <a:cubicBezTo>
                    <a:pt x="29068" y="35494"/>
                    <a:pt x="29259" y="38675"/>
                    <a:pt x="29735" y="41828"/>
                  </a:cubicBezTo>
                  <a:close/>
                  <a:moveTo>
                    <a:pt x="21638" y="20968"/>
                  </a:moveTo>
                  <a:cubicBezTo>
                    <a:pt x="13353" y="20968"/>
                    <a:pt x="4018" y="22206"/>
                    <a:pt x="4018" y="30493"/>
                  </a:cubicBezTo>
                  <a:cubicBezTo>
                    <a:pt x="3732" y="34170"/>
                    <a:pt x="6495" y="37360"/>
                    <a:pt x="10209" y="37637"/>
                  </a:cubicBezTo>
                  <a:cubicBezTo>
                    <a:pt x="10495" y="37665"/>
                    <a:pt x="10876" y="37665"/>
                    <a:pt x="11162" y="37637"/>
                  </a:cubicBezTo>
                  <a:cubicBezTo>
                    <a:pt x="15639" y="37770"/>
                    <a:pt x="19638" y="34998"/>
                    <a:pt x="21164" y="30779"/>
                  </a:cubicBezTo>
                  <a:cubicBezTo>
                    <a:pt x="21259" y="29960"/>
                    <a:pt x="21259" y="29121"/>
                    <a:pt x="21164" y="28302"/>
                  </a:cubicBezTo>
                  <a:close/>
                </a:path>
              </a:pathLst>
            </a:custGeom>
            <a:solidFill>
              <a:srgbClr val="669940"/>
            </a:solidFill>
            <a:ln w="9525" cap="flat">
              <a:noFill/>
              <a:prstDash val="solid"/>
              <a:miter/>
            </a:ln>
          </p:spPr>
          <p:txBody>
            <a:bodyPr rtlCol="0" anchor="ctr"/>
            <a:lstStyle/>
            <a:p>
              <a:endParaRPr lang="en-US"/>
            </a:p>
          </p:txBody>
        </p:sp>
        <p:sp>
          <p:nvSpPr>
            <p:cNvPr id="1454" name="Freeform: Shape 1453">
              <a:extLst>
                <a:ext uri="{FF2B5EF4-FFF2-40B4-BE49-F238E27FC236}">
                  <a16:creationId xmlns:a16="http://schemas.microsoft.com/office/drawing/2014/main" id="{6FFB3BCB-8ECA-4503-B5B6-E92C3EFCBE60}"/>
                </a:ext>
              </a:extLst>
            </p:cNvPr>
            <p:cNvSpPr/>
            <p:nvPr/>
          </p:nvSpPr>
          <p:spPr>
            <a:xfrm>
              <a:off x="10852597" y="2393204"/>
              <a:ext cx="10745" cy="86906"/>
            </a:xfrm>
            <a:custGeom>
              <a:avLst/>
              <a:gdLst>
                <a:gd name="connsiteX0" fmla="*/ -3221 w 7525"/>
                <a:gd name="connsiteY0" fmla="*/ -180 h 60864"/>
                <a:gd name="connsiteX1" fmla="*/ 4304 w 7525"/>
                <a:gd name="connsiteY1" fmla="*/ -180 h 60864"/>
                <a:gd name="connsiteX2" fmla="*/ 4304 w 7525"/>
                <a:gd name="connsiteY2" fmla="*/ 60685 h 60864"/>
                <a:gd name="connsiteX3" fmla="*/ -3221 w 7525"/>
                <a:gd name="connsiteY3" fmla="*/ 60685 h 60864"/>
              </a:gdLst>
              <a:ahLst/>
              <a:cxnLst>
                <a:cxn ang="0">
                  <a:pos x="connsiteX0" y="connsiteY0"/>
                </a:cxn>
                <a:cxn ang="0">
                  <a:pos x="connsiteX1" y="connsiteY1"/>
                </a:cxn>
                <a:cxn ang="0">
                  <a:pos x="connsiteX2" y="connsiteY2"/>
                </a:cxn>
                <a:cxn ang="0">
                  <a:pos x="connsiteX3" y="connsiteY3"/>
                </a:cxn>
              </a:cxnLst>
              <a:rect l="l" t="t" r="r" b="b"/>
              <a:pathLst>
                <a:path w="7525" h="60864">
                  <a:moveTo>
                    <a:pt x="-3221" y="-180"/>
                  </a:moveTo>
                  <a:lnTo>
                    <a:pt x="4304" y="-180"/>
                  </a:lnTo>
                  <a:lnTo>
                    <a:pt x="4304" y="60685"/>
                  </a:lnTo>
                  <a:lnTo>
                    <a:pt x="-3221" y="60685"/>
                  </a:lnTo>
                  <a:close/>
                </a:path>
              </a:pathLst>
            </a:custGeom>
            <a:solidFill>
              <a:srgbClr val="669940"/>
            </a:solidFill>
            <a:ln w="9525" cap="flat">
              <a:noFill/>
              <a:prstDash val="solid"/>
              <a:miter/>
            </a:ln>
          </p:spPr>
          <p:txBody>
            <a:bodyPr rtlCol="0" anchor="ctr"/>
            <a:lstStyle/>
            <a:p>
              <a:endParaRPr lang="en-US"/>
            </a:p>
          </p:txBody>
        </p:sp>
        <p:sp>
          <p:nvSpPr>
            <p:cNvPr id="1455" name="Freeform: Shape 1454">
              <a:extLst>
                <a:ext uri="{FF2B5EF4-FFF2-40B4-BE49-F238E27FC236}">
                  <a16:creationId xmlns:a16="http://schemas.microsoft.com/office/drawing/2014/main" id="{0802AB41-6566-49F6-8E15-ED8D6FD9C630}"/>
                </a:ext>
              </a:extLst>
            </p:cNvPr>
            <p:cNvSpPr/>
            <p:nvPr/>
          </p:nvSpPr>
          <p:spPr>
            <a:xfrm>
              <a:off x="10874359" y="2403813"/>
              <a:ext cx="35631" cy="77544"/>
            </a:xfrm>
            <a:custGeom>
              <a:avLst/>
              <a:gdLst>
                <a:gd name="connsiteX0" fmla="*/ 10971 w 24954"/>
                <a:gd name="connsiteY0" fmla="*/ -180 h 54307"/>
                <a:gd name="connsiteX1" fmla="*/ 10971 w 24954"/>
                <a:gd name="connsiteY1" fmla="*/ 11726 h 54307"/>
                <a:gd name="connsiteX2" fmla="*/ 21733 w 24954"/>
                <a:gd name="connsiteY2" fmla="*/ 11726 h 54307"/>
                <a:gd name="connsiteX3" fmla="*/ 21733 w 24954"/>
                <a:gd name="connsiteY3" fmla="*/ 17536 h 54307"/>
                <a:gd name="connsiteX4" fmla="*/ 10971 w 24954"/>
                <a:gd name="connsiteY4" fmla="*/ 17536 h 54307"/>
                <a:gd name="connsiteX5" fmla="*/ 10971 w 24954"/>
                <a:gd name="connsiteY5" fmla="*/ 39920 h 54307"/>
                <a:gd name="connsiteX6" fmla="*/ 16592 w 24954"/>
                <a:gd name="connsiteY6" fmla="*/ 47921 h 54307"/>
                <a:gd name="connsiteX7" fmla="*/ 20973 w 24954"/>
                <a:gd name="connsiteY7" fmla="*/ 47445 h 54307"/>
                <a:gd name="connsiteX8" fmla="*/ 20973 w 24954"/>
                <a:gd name="connsiteY8" fmla="*/ 53065 h 54307"/>
                <a:gd name="connsiteX9" fmla="*/ 14306 w 24954"/>
                <a:gd name="connsiteY9" fmla="*/ 54113 h 54307"/>
                <a:gd name="connsiteX10" fmla="*/ 6114 w 24954"/>
                <a:gd name="connsiteY10" fmla="*/ 50969 h 54307"/>
                <a:gd name="connsiteX11" fmla="*/ 3160 w 24954"/>
                <a:gd name="connsiteY11" fmla="*/ 40111 h 54307"/>
                <a:gd name="connsiteX12" fmla="*/ 3160 w 24954"/>
                <a:gd name="connsiteY12" fmla="*/ 17536 h 54307"/>
                <a:gd name="connsiteX13" fmla="*/ -3221 w 24954"/>
                <a:gd name="connsiteY13" fmla="*/ 17536 h 54307"/>
                <a:gd name="connsiteX14" fmla="*/ -3221 w 24954"/>
                <a:gd name="connsiteY14" fmla="*/ 11726 h 54307"/>
                <a:gd name="connsiteX15" fmla="*/ 3160 w 24954"/>
                <a:gd name="connsiteY15" fmla="*/ 11726 h 54307"/>
                <a:gd name="connsiteX16" fmla="*/ 3160 w 24954"/>
                <a:gd name="connsiteY16" fmla="*/ 2201 h 54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954" h="54307">
                  <a:moveTo>
                    <a:pt x="10971" y="-180"/>
                  </a:moveTo>
                  <a:lnTo>
                    <a:pt x="10971" y="11726"/>
                  </a:lnTo>
                  <a:lnTo>
                    <a:pt x="21733" y="11726"/>
                  </a:lnTo>
                  <a:lnTo>
                    <a:pt x="21733" y="17536"/>
                  </a:lnTo>
                  <a:lnTo>
                    <a:pt x="10971" y="17536"/>
                  </a:lnTo>
                  <a:lnTo>
                    <a:pt x="10971" y="39920"/>
                  </a:lnTo>
                  <a:cubicBezTo>
                    <a:pt x="10971" y="45064"/>
                    <a:pt x="12399" y="47921"/>
                    <a:pt x="16592" y="47921"/>
                  </a:cubicBezTo>
                  <a:cubicBezTo>
                    <a:pt x="18115" y="47969"/>
                    <a:pt x="19543" y="47807"/>
                    <a:pt x="20973" y="47445"/>
                  </a:cubicBezTo>
                  <a:lnTo>
                    <a:pt x="20973" y="53065"/>
                  </a:lnTo>
                  <a:cubicBezTo>
                    <a:pt x="18878" y="53846"/>
                    <a:pt x="16592" y="54198"/>
                    <a:pt x="14306" y="54113"/>
                  </a:cubicBezTo>
                  <a:cubicBezTo>
                    <a:pt x="11257" y="54275"/>
                    <a:pt x="8304" y="53131"/>
                    <a:pt x="6114" y="50969"/>
                  </a:cubicBezTo>
                  <a:cubicBezTo>
                    <a:pt x="3828" y="47855"/>
                    <a:pt x="2683" y="43978"/>
                    <a:pt x="3160" y="40111"/>
                  </a:cubicBezTo>
                  <a:lnTo>
                    <a:pt x="3160" y="17536"/>
                  </a:lnTo>
                  <a:lnTo>
                    <a:pt x="-3221" y="17536"/>
                  </a:lnTo>
                  <a:lnTo>
                    <a:pt x="-3221" y="11726"/>
                  </a:lnTo>
                  <a:lnTo>
                    <a:pt x="3160" y="11726"/>
                  </a:lnTo>
                  <a:lnTo>
                    <a:pt x="3160" y="2201"/>
                  </a:lnTo>
                  <a:close/>
                </a:path>
              </a:pathLst>
            </a:custGeom>
            <a:solidFill>
              <a:srgbClr val="669940"/>
            </a:solidFill>
            <a:ln w="9525" cap="flat">
              <a:noFill/>
              <a:prstDash val="solid"/>
              <a:miter/>
            </a:ln>
          </p:spPr>
          <p:txBody>
            <a:bodyPr rtlCol="0" anchor="ctr"/>
            <a:lstStyle/>
            <a:p>
              <a:endParaRPr lang="en-US"/>
            </a:p>
          </p:txBody>
        </p:sp>
        <p:sp>
          <p:nvSpPr>
            <p:cNvPr id="1456" name="Freeform: Shape 1455">
              <a:extLst>
                <a:ext uri="{FF2B5EF4-FFF2-40B4-BE49-F238E27FC236}">
                  <a16:creationId xmlns:a16="http://schemas.microsoft.com/office/drawing/2014/main" id="{638C250B-10B5-4346-8091-D36D30B8B6F8}"/>
                </a:ext>
              </a:extLst>
            </p:cNvPr>
            <p:cNvSpPr/>
            <p:nvPr/>
          </p:nvSpPr>
          <p:spPr>
            <a:xfrm>
              <a:off x="10921825" y="2393204"/>
              <a:ext cx="50184" cy="86906"/>
            </a:xfrm>
            <a:custGeom>
              <a:avLst/>
              <a:gdLst>
                <a:gd name="connsiteX0" fmla="*/ -3221 w 35146"/>
                <a:gd name="connsiteY0" fmla="*/ -180 h 60864"/>
                <a:gd name="connsiteX1" fmla="*/ 4304 w 35146"/>
                <a:gd name="connsiteY1" fmla="*/ -180 h 60864"/>
                <a:gd name="connsiteX2" fmla="*/ 4304 w 35146"/>
                <a:gd name="connsiteY2" fmla="*/ 25728 h 60864"/>
                <a:gd name="connsiteX3" fmla="*/ 4304 w 35146"/>
                <a:gd name="connsiteY3" fmla="*/ 25728 h 60864"/>
                <a:gd name="connsiteX4" fmla="*/ 9734 w 35146"/>
                <a:gd name="connsiteY4" fmla="*/ 20394 h 60864"/>
                <a:gd name="connsiteX5" fmla="*/ 17448 w 35146"/>
                <a:gd name="connsiteY5" fmla="*/ 18299 h 60864"/>
                <a:gd name="connsiteX6" fmla="*/ 31926 w 35146"/>
                <a:gd name="connsiteY6" fmla="*/ 36015 h 60864"/>
                <a:gd name="connsiteX7" fmla="*/ 31926 w 35146"/>
                <a:gd name="connsiteY7" fmla="*/ 60685 h 60864"/>
                <a:gd name="connsiteX8" fmla="*/ 24401 w 35146"/>
                <a:gd name="connsiteY8" fmla="*/ 60685 h 60864"/>
                <a:gd name="connsiteX9" fmla="*/ 24401 w 35146"/>
                <a:gd name="connsiteY9" fmla="*/ 36872 h 60864"/>
                <a:gd name="connsiteX10" fmla="*/ 14876 w 35146"/>
                <a:gd name="connsiteY10" fmla="*/ 24490 h 60864"/>
                <a:gd name="connsiteX11" fmla="*/ 4781 w 35146"/>
                <a:gd name="connsiteY11" fmla="*/ 32015 h 60864"/>
                <a:gd name="connsiteX12" fmla="*/ 4209 w 35146"/>
                <a:gd name="connsiteY12" fmla="*/ 35634 h 60864"/>
                <a:gd name="connsiteX13" fmla="*/ 4209 w 35146"/>
                <a:gd name="connsiteY13" fmla="*/ 60685 h 60864"/>
                <a:gd name="connsiteX14" fmla="*/ -3221 w 35146"/>
                <a:gd name="connsiteY14" fmla="*/ 60685 h 60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146" h="60864">
                  <a:moveTo>
                    <a:pt x="-3221" y="-180"/>
                  </a:moveTo>
                  <a:lnTo>
                    <a:pt x="4304" y="-180"/>
                  </a:lnTo>
                  <a:lnTo>
                    <a:pt x="4304" y="25728"/>
                  </a:lnTo>
                  <a:lnTo>
                    <a:pt x="4304" y="25728"/>
                  </a:lnTo>
                  <a:cubicBezTo>
                    <a:pt x="5541" y="23480"/>
                    <a:pt x="7448" y="21632"/>
                    <a:pt x="9734" y="20394"/>
                  </a:cubicBezTo>
                  <a:cubicBezTo>
                    <a:pt x="12115" y="19042"/>
                    <a:pt x="14780" y="18327"/>
                    <a:pt x="17448" y="18299"/>
                  </a:cubicBezTo>
                  <a:cubicBezTo>
                    <a:pt x="22973" y="18299"/>
                    <a:pt x="31926" y="21632"/>
                    <a:pt x="31926" y="36015"/>
                  </a:cubicBezTo>
                  <a:lnTo>
                    <a:pt x="31926" y="60685"/>
                  </a:lnTo>
                  <a:lnTo>
                    <a:pt x="24401" y="60685"/>
                  </a:lnTo>
                  <a:lnTo>
                    <a:pt x="24401" y="36872"/>
                  </a:lnTo>
                  <a:cubicBezTo>
                    <a:pt x="24401" y="30205"/>
                    <a:pt x="21924" y="24490"/>
                    <a:pt x="14876" y="24490"/>
                  </a:cubicBezTo>
                  <a:cubicBezTo>
                    <a:pt x="10209" y="24595"/>
                    <a:pt x="6209" y="27614"/>
                    <a:pt x="4781" y="32015"/>
                  </a:cubicBezTo>
                  <a:cubicBezTo>
                    <a:pt x="4304" y="33167"/>
                    <a:pt x="4114" y="34396"/>
                    <a:pt x="4209" y="35634"/>
                  </a:cubicBezTo>
                  <a:lnTo>
                    <a:pt x="4209" y="60685"/>
                  </a:lnTo>
                  <a:lnTo>
                    <a:pt x="-3221" y="60685"/>
                  </a:lnTo>
                  <a:close/>
                </a:path>
              </a:pathLst>
            </a:custGeom>
            <a:solidFill>
              <a:srgbClr val="669940"/>
            </a:solidFill>
            <a:ln w="9525" cap="flat">
              <a:noFill/>
              <a:prstDash val="solid"/>
              <a:miter/>
            </a:ln>
          </p:spPr>
          <p:txBody>
            <a:bodyPr rtlCol="0" anchor="ctr"/>
            <a:lstStyle/>
            <a:p>
              <a:endParaRPr lang="en-US"/>
            </a:p>
          </p:txBody>
        </p:sp>
        <p:sp>
          <p:nvSpPr>
            <p:cNvPr id="1457" name="Freeform: Shape 1456">
              <a:extLst>
                <a:ext uri="{FF2B5EF4-FFF2-40B4-BE49-F238E27FC236}">
                  <a16:creationId xmlns:a16="http://schemas.microsoft.com/office/drawing/2014/main" id="{0AA6DAB9-ECEA-492E-808E-5474CEA2F9B9}"/>
                </a:ext>
              </a:extLst>
            </p:cNvPr>
            <p:cNvSpPr/>
            <p:nvPr/>
          </p:nvSpPr>
          <p:spPr>
            <a:xfrm>
              <a:off x="11015940" y="2419581"/>
              <a:ext cx="50730" cy="60529"/>
            </a:xfrm>
            <a:custGeom>
              <a:avLst/>
              <a:gdLst>
                <a:gd name="connsiteX0" fmla="*/ -3221 w 35528"/>
                <a:gd name="connsiteY0" fmla="*/ 11922 h 42391"/>
                <a:gd name="connsiteX1" fmla="*/ -3221 w 35528"/>
                <a:gd name="connsiteY1" fmla="*/ 683 h 42391"/>
                <a:gd name="connsiteX2" fmla="*/ 3449 w 35528"/>
                <a:gd name="connsiteY2" fmla="*/ 683 h 42391"/>
                <a:gd name="connsiteX3" fmla="*/ 3923 w 35528"/>
                <a:gd name="connsiteY3" fmla="*/ 7541 h 42391"/>
                <a:gd name="connsiteX4" fmla="*/ 3923 w 35528"/>
                <a:gd name="connsiteY4" fmla="*/ 7541 h 42391"/>
                <a:gd name="connsiteX5" fmla="*/ 17641 w 35528"/>
                <a:gd name="connsiteY5" fmla="*/ -174 h 42391"/>
                <a:gd name="connsiteX6" fmla="*/ 32307 w 35528"/>
                <a:gd name="connsiteY6" fmla="*/ 17447 h 42391"/>
                <a:gd name="connsiteX7" fmla="*/ 32307 w 35528"/>
                <a:gd name="connsiteY7" fmla="*/ 42212 h 42391"/>
                <a:gd name="connsiteX8" fmla="*/ 24784 w 35528"/>
                <a:gd name="connsiteY8" fmla="*/ 42212 h 42391"/>
                <a:gd name="connsiteX9" fmla="*/ 24784 w 35528"/>
                <a:gd name="connsiteY9" fmla="*/ 18304 h 42391"/>
                <a:gd name="connsiteX10" fmla="*/ 15259 w 35528"/>
                <a:gd name="connsiteY10" fmla="*/ 6017 h 42391"/>
                <a:gd name="connsiteX11" fmla="*/ 5162 w 35528"/>
                <a:gd name="connsiteY11" fmla="*/ 13732 h 42391"/>
                <a:gd name="connsiteX12" fmla="*/ 4686 w 35528"/>
                <a:gd name="connsiteY12" fmla="*/ 17256 h 42391"/>
                <a:gd name="connsiteX13" fmla="*/ 4686 w 35528"/>
                <a:gd name="connsiteY13" fmla="*/ 42212 h 42391"/>
                <a:gd name="connsiteX14" fmla="*/ -2839 w 35528"/>
                <a:gd name="connsiteY14" fmla="*/ 42212 h 42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528" h="42391">
                  <a:moveTo>
                    <a:pt x="-3221" y="11922"/>
                  </a:moveTo>
                  <a:cubicBezTo>
                    <a:pt x="-3221" y="7636"/>
                    <a:pt x="-3221" y="4112"/>
                    <a:pt x="-3221" y="683"/>
                  </a:cubicBezTo>
                  <a:lnTo>
                    <a:pt x="3449" y="683"/>
                  </a:lnTo>
                  <a:lnTo>
                    <a:pt x="3923" y="7541"/>
                  </a:lnTo>
                  <a:lnTo>
                    <a:pt x="3923" y="7541"/>
                  </a:lnTo>
                  <a:cubicBezTo>
                    <a:pt x="6686" y="2645"/>
                    <a:pt x="12020" y="-327"/>
                    <a:pt x="17641" y="-174"/>
                  </a:cubicBezTo>
                  <a:cubicBezTo>
                    <a:pt x="23450" y="-174"/>
                    <a:pt x="32307" y="3159"/>
                    <a:pt x="32307" y="17447"/>
                  </a:cubicBezTo>
                  <a:lnTo>
                    <a:pt x="32307" y="42212"/>
                  </a:lnTo>
                  <a:lnTo>
                    <a:pt x="24784" y="42212"/>
                  </a:lnTo>
                  <a:lnTo>
                    <a:pt x="24784" y="18304"/>
                  </a:lnTo>
                  <a:cubicBezTo>
                    <a:pt x="24784" y="11636"/>
                    <a:pt x="22308" y="6017"/>
                    <a:pt x="15259" y="6017"/>
                  </a:cubicBezTo>
                  <a:cubicBezTo>
                    <a:pt x="10592" y="6112"/>
                    <a:pt x="6495" y="9236"/>
                    <a:pt x="5162" y="13732"/>
                  </a:cubicBezTo>
                  <a:cubicBezTo>
                    <a:pt x="4876" y="14885"/>
                    <a:pt x="4686" y="16066"/>
                    <a:pt x="4686" y="17256"/>
                  </a:cubicBezTo>
                  <a:lnTo>
                    <a:pt x="4686" y="42212"/>
                  </a:lnTo>
                  <a:lnTo>
                    <a:pt x="-2839" y="42212"/>
                  </a:lnTo>
                  <a:close/>
                </a:path>
              </a:pathLst>
            </a:custGeom>
            <a:solidFill>
              <a:srgbClr val="669940"/>
            </a:solidFill>
            <a:ln w="9525" cap="flat">
              <a:noFill/>
              <a:prstDash val="solid"/>
              <a:miter/>
            </a:ln>
          </p:spPr>
          <p:txBody>
            <a:bodyPr rtlCol="0" anchor="ctr"/>
            <a:lstStyle/>
            <a:p>
              <a:endParaRPr lang="en-US"/>
            </a:p>
          </p:txBody>
        </p:sp>
        <p:sp>
          <p:nvSpPr>
            <p:cNvPr id="1458" name="Freeform: Shape 1457">
              <a:extLst>
                <a:ext uri="{FF2B5EF4-FFF2-40B4-BE49-F238E27FC236}">
                  <a16:creationId xmlns:a16="http://schemas.microsoft.com/office/drawing/2014/main" id="{334FD71D-7E73-4F29-9F5F-427C436EAAA2}"/>
                </a:ext>
              </a:extLst>
            </p:cNvPr>
            <p:cNvSpPr/>
            <p:nvPr/>
          </p:nvSpPr>
          <p:spPr>
            <a:xfrm>
              <a:off x="11079275" y="2419589"/>
              <a:ext cx="52001" cy="61836"/>
            </a:xfrm>
            <a:custGeom>
              <a:avLst/>
              <a:gdLst>
                <a:gd name="connsiteX0" fmla="*/ 4145 w 36418"/>
                <a:gd name="connsiteY0" fmla="*/ 22870 h 43306"/>
                <a:gd name="connsiteX1" fmla="*/ 16335 w 36418"/>
                <a:gd name="connsiteY1" fmla="*/ 37244 h 43306"/>
                <a:gd name="connsiteX2" fmla="*/ 18432 w 36418"/>
                <a:gd name="connsiteY2" fmla="*/ 37253 h 43306"/>
                <a:gd name="connsiteX3" fmla="*/ 29862 w 36418"/>
                <a:gd name="connsiteY3" fmla="*/ 35062 h 43306"/>
                <a:gd name="connsiteX4" fmla="*/ 31194 w 36418"/>
                <a:gd name="connsiteY4" fmla="*/ 40492 h 43306"/>
                <a:gd name="connsiteX5" fmla="*/ 17384 w 36418"/>
                <a:gd name="connsiteY5" fmla="*/ 43064 h 43306"/>
                <a:gd name="connsiteX6" fmla="*/ -3094 w 36418"/>
                <a:gd name="connsiteY6" fmla="*/ 25604 h 43306"/>
                <a:gd name="connsiteX7" fmla="*/ -3094 w 36418"/>
                <a:gd name="connsiteY7" fmla="*/ 22108 h 43306"/>
                <a:gd name="connsiteX8" fmla="*/ 14621 w 36418"/>
                <a:gd name="connsiteY8" fmla="*/ -75 h 43306"/>
                <a:gd name="connsiteX9" fmla="*/ 15956 w 36418"/>
                <a:gd name="connsiteY9" fmla="*/ -180 h 43306"/>
                <a:gd name="connsiteX10" fmla="*/ 33194 w 36418"/>
                <a:gd name="connsiteY10" fmla="*/ 17851 h 43306"/>
                <a:gd name="connsiteX11" fmla="*/ 33099 w 36418"/>
                <a:gd name="connsiteY11" fmla="*/ 18870 h 43306"/>
                <a:gd name="connsiteX12" fmla="*/ 33099 w 36418"/>
                <a:gd name="connsiteY12" fmla="*/ 22394 h 43306"/>
                <a:gd name="connsiteX13" fmla="*/ 26241 w 36418"/>
                <a:gd name="connsiteY13" fmla="*/ 17441 h 43306"/>
                <a:gd name="connsiteX14" fmla="*/ 17098 w 36418"/>
                <a:gd name="connsiteY14" fmla="*/ 5259 h 43306"/>
                <a:gd name="connsiteX15" fmla="*/ 15861 w 36418"/>
                <a:gd name="connsiteY15" fmla="*/ 5154 h 43306"/>
                <a:gd name="connsiteX16" fmla="*/ 4240 w 36418"/>
                <a:gd name="connsiteY16" fmla="*/ 17441 h 43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418" h="43306">
                  <a:moveTo>
                    <a:pt x="4145" y="22870"/>
                  </a:moveTo>
                  <a:cubicBezTo>
                    <a:pt x="3573" y="30214"/>
                    <a:pt x="9003" y="36644"/>
                    <a:pt x="16335" y="37244"/>
                  </a:cubicBezTo>
                  <a:cubicBezTo>
                    <a:pt x="17002" y="37301"/>
                    <a:pt x="17765" y="37301"/>
                    <a:pt x="18432" y="37253"/>
                  </a:cubicBezTo>
                  <a:cubicBezTo>
                    <a:pt x="22337" y="37377"/>
                    <a:pt x="26241" y="36624"/>
                    <a:pt x="29862" y="35062"/>
                  </a:cubicBezTo>
                  <a:lnTo>
                    <a:pt x="31194" y="40492"/>
                  </a:lnTo>
                  <a:cubicBezTo>
                    <a:pt x="26813" y="42330"/>
                    <a:pt x="22146" y="43206"/>
                    <a:pt x="17384" y="43064"/>
                  </a:cubicBezTo>
                  <a:cubicBezTo>
                    <a:pt x="6905" y="43911"/>
                    <a:pt x="-2334" y="36091"/>
                    <a:pt x="-3094" y="25604"/>
                  </a:cubicBezTo>
                  <a:cubicBezTo>
                    <a:pt x="-3189" y="24442"/>
                    <a:pt x="-3189" y="23271"/>
                    <a:pt x="-3094" y="22108"/>
                  </a:cubicBezTo>
                  <a:cubicBezTo>
                    <a:pt x="-4334" y="11079"/>
                    <a:pt x="3668" y="1144"/>
                    <a:pt x="14621" y="-75"/>
                  </a:cubicBezTo>
                  <a:cubicBezTo>
                    <a:pt x="15098" y="-123"/>
                    <a:pt x="15479" y="-161"/>
                    <a:pt x="15956" y="-180"/>
                  </a:cubicBezTo>
                  <a:cubicBezTo>
                    <a:pt x="25672" y="48"/>
                    <a:pt x="33385" y="8126"/>
                    <a:pt x="33194" y="17851"/>
                  </a:cubicBezTo>
                  <a:cubicBezTo>
                    <a:pt x="33099" y="18194"/>
                    <a:pt x="33099" y="18527"/>
                    <a:pt x="33099" y="18870"/>
                  </a:cubicBezTo>
                  <a:cubicBezTo>
                    <a:pt x="33194" y="20041"/>
                    <a:pt x="33194" y="21223"/>
                    <a:pt x="33099" y="22394"/>
                  </a:cubicBezTo>
                  <a:close/>
                  <a:moveTo>
                    <a:pt x="26241" y="17441"/>
                  </a:moveTo>
                  <a:cubicBezTo>
                    <a:pt x="27099" y="11555"/>
                    <a:pt x="23004" y="6107"/>
                    <a:pt x="17098" y="5259"/>
                  </a:cubicBezTo>
                  <a:cubicBezTo>
                    <a:pt x="16716" y="5202"/>
                    <a:pt x="16242" y="5164"/>
                    <a:pt x="15861" y="5154"/>
                  </a:cubicBezTo>
                  <a:cubicBezTo>
                    <a:pt x="9382" y="5602"/>
                    <a:pt x="4336" y="10945"/>
                    <a:pt x="4240" y="17441"/>
                  </a:cubicBezTo>
                  <a:close/>
                </a:path>
              </a:pathLst>
            </a:custGeom>
            <a:solidFill>
              <a:srgbClr val="669940"/>
            </a:solidFill>
            <a:ln w="9525" cap="flat">
              <a:noFill/>
              <a:prstDash val="solid"/>
              <a:miter/>
            </a:ln>
          </p:spPr>
          <p:txBody>
            <a:bodyPr rtlCol="0" anchor="ctr"/>
            <a:lstStyle/>
            <a:p>
              <a:endParaRPr lang="en-US"/>
            </a:p>
          </p:txBody>
        </p:sp>
        <p:sp>
          <p:nvSpPr>
            <p:cNvPr id="1459" name="Freeform: Shape 1458">
              <a:extLst>
                <a:ext uri="{FF2B5EF4-FFF2-40B4-BE49-F238E27FC236}">
                  <a16:creationId xmlns:a16="http://schemas.microsoft.com/office/drawing/2014/main" id="{02C5E4B6-F695-4AEC-BD45-62CA1E49D988}"/>
                </a:ext>
              </a:extLst>
            </p:cNvPr>
            <p:cNvSpPr/>
            <p:nvPr/>
          </p:nvSpPr>
          <p:spPr>
            <a:xfrm>
              <a:off x="11140614" y="2419589"/>
              <a:ext cx="52682" cy="61836"/>
            </a:xfrm>
            <a:custGeom>
              <a:avLst/>
              <a:gdLst>
                <a:gd name="connsiteX0" fmla="*/ 4145 w 36895"/>
                <a:gd name="connsiteY0" fmla="*/ 22870 h 43306"/>
                <a:gd name="connsiteX1" fmla="*/ 16146 w 36895"/>
                <a:gd name="connsiteY1" fmla="*/ 37234 h 43306"/>
                <a:gd name="connsiteX2" fmla="*/ 18337 w 36895"/>
                <a:gd name="connsiteY2" fmla="*/ 37253 h 43306"/>
                <a:gd name="connsiteX3" fmla="*/ 29862 w 36895"/>
                <a:gd name="connsiteY3" fmla="*/ 35062 h 43306"/>
                <a:gd name="connsiteX4" fmla="*/ 31194 w 36895"/>
                <a:gd name="connsiteY4" fmla="*/ 40492 h 43306"/>
                <a:gd name="connsiteX5" fmla="*/ 17384 w 36895"/>
                <a:gd name="connsiteY5" fmla="*/ 43064 h 43306"/>
                <a:gd name="connsiteX6" fmla="*/ -3094 w 36895"/>
                <a:gd name="connsiteY6" fmla="*/ 25604 h 43306"/>
                <a:gd name="connsiteX7" fmla="*/ -3094 w 36895"/>
                <a:gd name="connsiteY7" fmla="*/ 22108 h 43306"/>
                <a:gd name="connsiteX8" fmla="*/ 14716 w 36895"/>
                <a:gd name="connsiteY8" fmla="*/ -66 h 43306"/>
                <a:gd name="connsiteX9" fmla="*/ 16430 w 36895"/>
                <a:gd name="connsiteY9" fmla="*/ -180 h 43306"/>
                <a:gd name="connsiteX10" fmla="*/ 33671 w 36895"/>
                <a:gd name="connsiteY10" fmla="*/ 17851 h 43306"/>
                <a:gd name="connsiteX11" fmla="*/ 33576 w 36895"/>
                <a:gd name="connsiteY11" fmla="*/ 18870 h 43306"/>
                <a:gd name="connsiteX12" fmla="*/ 33576 w 36895"/>
                <a:gd name="connsiteY12" fmla="*/ 22394 h 43306"/>
                <a:gd name="connsiteX13" fmla="*/ 26241 w 36895"/>
                <a:gd name="connsiteY13" fmla="*/ 17441 h 43306"/>
                <a:gd name="connsiteX14" fmla="*/ 17098 w 36895"/>
                <a:gd name="connsiteY14" fmla="*/ 5259 h 43306"/>
                <a:gd name="connsiteX15" fmla="*/ 15765 w 36895"/>
                <a:gd name="connsiteY15" fmla="*/ 5154 h 43306"/>
                <a:gd name="connsiteX16" fmla="*/ 4240 w 36895"/>
                <a:gd name="connsiteY16" fmla="*/ 17441 h 43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895" h="43306">
                  <a:moveTo>
                    <a:pt x="4145" y="22870"/>
                  </a:moveTo>
                  <a:cubicBezTo>
                    <a:pt x="3478" y="30157"/>
                    <a:pt x="8907" y="36586"/>
                    <a:pt x="16146" y="37234"/>
                  </a:cubicBezTo>
                  <a:cubicBezTo>
                    <a:pt x="16907" y="37301"/>
                    <a:pt x="17574" y="37310"/>
                    <a:pt x="18337" y="37253"/>
                  </a:cubicBezTo>
                  <a:cubicBezTo>
                    <a:pt x="22337" y="37387"/>
                    <a:pt x="26241" y="36634"/>
                    <a:pt x="29862" y="35062"/>
                  </a:cubicBezTo>
                  <a:lnTo>
                    <a:pt x="31194" y="40492"/>
                  </a:lnTo>
                  <a:cubicBezTo>
                    <a:pt x="26813" y="42330"/>
                    <a:pt x="22146" y="43206"/>
                    <a:pt x="17384" y="43064"/>
                  </a:cubicBezTo>
                  <a:cubicBezTo>
                    <a:pt x="6905" y="43911"/>
                    <a:pt x="-2334" y="36091"/>
                    <a:pt x="-3094" y="25604"/>
                  </a:cubicBezTo>
                  <a:cubicBezTo>
                    <a:pt x="-3190" y="24442"/>
                    <a:pt x="-3190" y="23271"/>
                    <a:pt x="-3094" y="22108"/>
                  </a:cubicBezTo>
                  <a:cubicBezTo>
                    <a:pt x="-4334" y="11079"/>
                    <a:pt x="3668" y="1144"/>
                    <a:pt x="14716" y="-66"/>
                  </a:cubicBezTo>
                  <a:cubicBezTo>
                    <a:pt x="15288" y="-132"/>
                    <a:pt x="15860" y="-170"/>
                    <a:pt x="16430" y="-180"/>
                  </a:cubicBezTo>
                  <a:cubicBezTo>
                    <a:pt x="26146" y="48"/>
                    <a:pt x="33862" y="8126"/>
                    <a:pt x="33671" y="17851"/>
                  </a:cubicBezTo>
                  <a:cubicBezTo>
                    <a:pt x="33576" y="18194"/>
                    <a:pt x="33576" y="18527"/>
                    <a:pt x="33576" y="18870"/>
                  </a:cubicBezTo>
                  <a:cubicBezTo>
                    <a:pt x="33671" y="20041"/>
                    <a:pt x="33671" y="21223"/>
                    <a:pt x="33576" y="22394"/>
                  </a:cubicBezTo>
                  <a:close/>
                  <a:moveTo>
                    <a:pt x="26241" y="17441"/>
                  </a:moveTo>
                  <a:cubicBezTo>
                    <a:pt x="27099" y="11555"/>
                    <a:pt x="23004" y="6107"/>
                    <a:pt x="17098" y="5259"/>
                  </a:cubicBezTo>
                  <a:cubicBezTo>
                    <a:pt x="16621" y="5202"/>
                    <a:pt x="16240" y="5164"/>
                    <a:pt x="15765" y="5154"/>
                  </a:cubicBezTo>
                  <a:cubicBezTo>
                    <a:pt x="9286" y="5649"/>
                    <a:pt x="4333" y="10983"/>
                    <a:pt x="4240" y="17441"/>
                  </a:cubicBezTo>
                  <a:close/>
                </a:path>
              </a:pathLst>
            </a:custGeom>
            <a:solidFill>
              <a:srgbClr val="669940"/>
            </a:solidFill>
            <a:ln w="9525" cap="flat">
              <a:noFill/>
              <a:prstDash val="solid"/>
              <a:miter/>
            </a:ln>
          </p:spPr>
          <p:txBody>
            <a:bodyPr rtlCol="0" anchor="ctr"/>
            <a:lstStyle/>
            <a:p>
              <a:endParaRPr lang="en-US"/>
            </a:p>
          </p:txBody>
        </p:sp>
        <p:sp>
          <p:nvSpPr>
            <p:cNvPr id="1460" name="Freeform: Shape 1459">
              <a:extLst>
                <a:ext uri="{FF2B5EF4-FFF2-40B4-BE49-F238E27FC236}">
                  <a16:creationId xmlns:a16="http://schemas.microsoft.com/office/drawing/2014/main" id="{11591F1A-7F9E-450A-AB63-EC5E0F7BD7F0}"/>
                </a:ext>
              </a:extLst>
            </p:cNvPr>
            <p:cNvSpPr/>
            <p:nvPr/>
          </p:nvSpPr>
          <p:spPr>
            <a:xfrm>
              <a:off x="11202460" y="2393204"/>
              <a:ext cx="55162" cy="88281"/>
            </a:xfrm>
            <a:custGeom>
              <a:avLst/>
              <a:gdLst>
                <a:gd name="connsiteX0" fmla="*/ 35412 w 38632"/>
                <a:gd name="connsiteY0" fmla="*/ -180 h 61827"/>
                <a:gd name="connsiteX1" fmla="*/ 35412 w 38632"/>
                <a:gd name="connsiteY1" fmla="*/ 50017 h 61827"/>
                <a:gd name="connsiteX2" fmla="*/ 35412 w 38632"/>
                <a:gd name="connsiteY2" fmla="*/ 60685 h 61827"/>
                <a:gd name="connsiteX3" fmla="*/ 28840 w 38632"/>
                <a:gd name="connsiteY3" fmla="*/ 60685 h 61827"/>
                <a:gd name="connsiteX4" fmla="*/ 28840 w 38632"/>
                <a:gd name="connsiteY4" fmla="*/ 53541 h 61827"/>
                <a:gd name="connsiteX5" fmla="*/ 28840 w 38632"/>
                <a:gd name="connsiteY5" fmla="*/ 53541 h 61827"/>
                <a:gd name="connsiteX6" fmla="*/ 14743 w 38632"/>
                <a:gd name="connsiteY6" fmla="*/ 61637 h 61827"/>
                <a:gd name="connsiteX7" fmla="*/ -3165 w 38632"/>
                <a:gd name="connsiteY7" fmla="*/ 41492 h 61827"/>
                <a:gd name="connsiteX8" fmla="*/ -3070 w 38632"/>
                <a:gd name="connsiteY8" fmla="*/ 40587 h 61827"/>
                <a:gd name="connsiteX9" fmla="*/ 14076 w 38632"/>
                <a:gd name="connsiteY9" fmla="*/ 18441 h 61827"/>
                <a:gd name="connsiteX10" fmla="*/ 15980 w 38632"/>
                <a:gd name="connsiteY10" fmla="*/ 18299 h 61827"/>
                <a:gd name="connsiteX11" fmla="*/ 28459 w 38632"/>
                <a:gd name="connsiteY11" fmla="*/ 24585 h 61827"/>
                <a:gd name="connsiteX12" fmla="*/ 28459 w 38632"/>
                <a:gd name="connsiteY12" fmla="*/ 24585 h 61827"/>
                <a:gd name="connsiteX13" fmla="*/ 28459 w 38632"/>
                <a:gd name="connsiteY13" fmla="*/ -180 h 61827"/>
                <a:gd name="connsiteX14" fmla="*/ 27887 w 38632"/>
                <a:gd name="connsiteY14" fmla="*/ 36110 h 61827"/>
                <a:gd name="connsiteX15" fmla="*/ 27887 w 38632"/>
                <a:gd name="connsiteY15" fmla="*/ 32872 h 61827"/>
                <a:gd name="connsiteX16" fmla="*/ 17029 w 38632"/>
                <a:gd name="connsiteY16" fmla="*/ 24204 h 61827"/>
                <a:gd name="connsiteX17" fmla="*/ 4551 w 38632"/>
                <a:gd name="connsiteY17" fmla="*/ 40206 h 61827"/>
                <a:gd name="connsiteX18" fmla="*/ 16838 w 38632"/>
                <a:gd name="connsiteY18" fmla="*/ 55541 h 61827"/>
                <a:gd name="connsiteX19" fmla="*/ 27887 w 38632"/>
                <a:gd name="connsiteY19" fmla="*/ 46588 h 61827"/>
                <a:gd name="connsiteX20" fmla="*/ 27887 w 38632"/>
                <a:gd name="connsiteY20" fmla="*/ 43254 h 61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8632" h="61827">
                  <a:moveTo>
                    <a:pt x="35412" y="-180"/>
                  </a:moveTo>
                  <a:lnTo>
                    <a:pt x="35412" y="50017"/>
                  </a:lnTo>
                  <a:cubicBezTo>
                    <a:pt x="35412" y="53636"/>
                    <a:pt x="35412" y="57827"/>
                    <a:pt x="35412" y="60685"/>
                  </a:cubicBezTo>
                  <a:lnTo>
                    <a:pt x="28840" y="60685"/>
                  </a:lnTo>
                  <a:lnTo>
                    <a:pt x="28840" y="53541"/>
                  </a:lnTo>
                  <a:lnTo>
                    <a:pt x="28840" y="53541"/>
                  </a:lnTo>
                  <a:cubicBezTo>
                    <a:pt x="26077" y="58713"/>
                    <a:pt x="20648" y="61856"/>
                    <a:pt x="14743" y="61637"/>
                  </a:cubicBezTo>
                  <a:cubicBezTo>
                    <a:pt x="4265" y="61018"/>
                    <a:pt x="-3735" y="51998"/>
                    <a:pt x="-3165" y="41492"/>
                  </a:cubicBezTo>
                  <a:cubicBezTo>
                    <a:pt x="-3165" y="41187"/>
                    <a:pt x="-3070" y="40892"/>
                    <a:pt x="-3070" y="40587"/>
                  </a:cubicBezTo>
                  <a:cubicBezTo>
                    <a:pt x="-4402" y="29728"/>
                    <a:pt x="3218" y="19823"/>
                    <a:pt x="14076" y="18441"/>
                  </a:cubicBezTo>
                  <a:cubicBezTo>
                    <a:pt x="14743" y="18365"/>
                    <a:pt x="15315" y="18317"/>
                    <a:pt x="15980" y="18299"/>
                  </a:cubicBezTo>
                  <a:cubicBezTo>
                    <a:pt x="20934" y="18003"/>
                    <a:pt x="25696" y="20404"/>
                    <a:pt x="28459" y="24585"/>
                  </a:cubicBezTo>
                  <a:lnTo>
                    <a:pt x="28459" y="24585"/>
                  </a:lnTo>
                  <a:lnTo>
                    <a:pt x="28459" y="-180"/>
                  </a:lnTo>
                  <a:close/>
                  <a:moveTo>
                    <a:pt x="27887" y="36110"/>
                  </a:moveTo>
                  <a:cubicBezTo>
                    <a:pt x="27982" y="35034"/>
                    <a:pt x="27982" y="33948"/>
                    <a:pt x="27887" y="32872"/>
                  </a:cubicBezTo>
                  <a:cubicBezTo>
                    <a:pt x="26745" y="27785"/>
                    <a:pt x="22268" y="24175"/>
                    <a:pt x="17029" y="24204"/>
                  </a:cubicBezTo>
                  <a:cubicBezTo>
                    <a:pt x="9218" y="24204"/>
                    <a:pt x="4551" y="31062"/>
                    <a:pt x="4551" y="40206"/>
                  </a:cubicBezTo>
                  <a:cubicBezTo>
                    <a:pt x="4551" y="49350"/>
                    <a:pt x="8741" y="55541"/>
                    <a:pt x="16838" y="55541"/>
                  </a:cubicBezTo>
                  <a:cubicBezTo>
                    <a:pt x="22173" y="55522"/>
                    <a:pt x="26745" y="51798"/>
                    <a:pt x="27887" y="46588"/>
                  </a:cubicBezTo>
                  <a:cubicBezTo>
                    <a:pt x="28077" y="45483"/>
                    <a:pt x="28077" y="44359"/>
                    <a:pt x="27887" y="43254"/>
                  </a:cubicBezTo>
                  <a:close/>
                </a:path>
              </a:pathLst>
            </a:custGeom>
            <a:solidFill>
              <a:srgbClr val="669940"/>
            </a:solidFill>
            <a:ln w="9525" cap="flat">
              <a:noFill/>
              <a:prstDash val="solid"/>
              <a:miter/>
            </a:ln>
          </p:spPr>
          <p:txBody>
            <a:bodyPr rtlCol="0" anchor="ctr"/>
            <a:lstStyle/>
            <a:p>
              <a:endParaRPr lang="en-US"/>
            </a:p>
          </p:txBody>
        </p:sp>
        <p:sp>
          <p:nvSpPr>
            <p:cNvPr id="1461" name="Freeform: Shape 1460">
              <a:extLst>
                <a:ext uri="{FF2B5EF4-FFF2-40B4-BE49-F238E27FC236}">
                  <a16:creationId xmlns:a16="http://schemas.microsoft.com/office/drawing/2014/main" id="{8A22810D-C0F0-46E0-BA7C-6E33802CA59F}"/>
                </a:ext>
              </a:extLst>
            </p:cNvPr>
            <p:cNvSpPr/>
            <p:nvPr/>
          </p:nvSpPr>
          <p:spPr>
            <a:xfrm>
              <a:off x="9349464" y="2275151"/>
              <a:ext cx="61337" cy="82554"/>
            </a:xfrm>
            <a:custGeom>
              <a:avLst/>
              <a:gdLst>
                <a:gd name="connsiteX0" fmla="*/ 4209 w 42957"/>
                <a:gd name="connsiteY0" fmla="*/ -180 h 57816"/>
                <a:gd name="connsiteX1" fmla="*/ 4209 w 42957"/>
                <a:gd name="connsiteY1" fmla="*/ 24013 h 57816"/>
                <a:gd name="connsiteX2" fmla="*/ 32119 w 42957"/>
                <a:gd name="connsiteY2" fmla="*/ 24013 h 57816"/>
                <a:gd name="connsiteX3" fmla="*/ 32119 w 42957"/>
                <a:gd name="connsiteY3" fmla="*/ -180 h 57816"/>
                <a:gd name="connsiteX4" fmla="*/ 39737 w 42957"/>
                <a:gd name="connsiteY4" fmla="*/ -180 h 57816"/>
                <a:gd name="connsiteX5" fmla="*/ 39737 w 42957"/>
                <a:gd name="connsiteY5" fmla="*/ 57637 h 57816"/>
                <a:gd name="connsiteX6" fmla="*/ 32119 w 42957"/>
                <a:gd name="connsiteY6" fmla="*/ 57637 h 57816"/>
                <a:gd name="connsiteX7" fmla="*/ 32119 w 42957"/>
                <a:gd name="connsiteY7" fmla="*/ 30586 h 57816"/>
                <a:gd name="connsiteX8" fmla="*/ 4209 w 42957"/>
                <a:gd name="connsiteY8" fmla="*/ 30586 h 57816"/>
                <a:gd name="connsiteX9" fmla="*/ 4209 w 42957"/>
                <a:gd name="connsiteY9" fmla="*/ 57637 h 57816"/>
                <a:gd name="connsiteX10" fmla="*/ -3221 w 42957"/>
                <a:gd name="connsiteY10" fmla="*/ 57637 h 57816"/>
                <a:gd name="connsiteX11" fmla="*/ -3221 w 42957"/>
                <a:gd name="connsiteY11" fmla="*/ -180 h 5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957" h="57816">
                  <a:moveTo>
                    <a:pt x="4209" y="-180"/>
                  </a:moveTo>
                  <a:lnTo>
                    <a:pt x="4209" y="24013"/>
                  </a:lnTo>
                  <a:lnTo>
                    <a:pt x="32119" y="24013"/>
                  </a:lnTo>
                  <a:lnTo>
                    <a:pt x="32119" y="-180"/>
                  </a:lnTo>
                  <a:lnTo>
                    <a:pt x="39737" y="-180"/>
                  </a:lnTo>
                  <a:lnTo>
                    <a:pt x="39737" y="57637"/>
                  </a:lnTo>
                  <a:lnTo>
                    <a:pt x="32119" y="57637"/>
                  </a:lnTo>
                  <a:lnTo>
                    <a:pt x="32119" y="30586"/>
                  </a:lnTo>
                  <a:lnTo>
                    <a:pt x="4209" y="30586"/>
                  </a:lnTo>
                  <a:lnTo>
                    <a:pt x="4209" y="57637"/>
                  </a:lnTo>
                  <a:lnTo>
                    <a:pt x="-3221" y="57637"/>
                  </a:lnTo>
                  <a:lnTo>
                    <a:pt x="-3221" y="-180"/>
                  </a:lnTo>
                  <a:close/>
                </a:path>
              </a:pathLst>
            </a:custGeom>
            <a:solidFill>
              <a:srgbClr val="336933"/>
            </a:solidFill>
            <a:ln w="9525" cap="flat">
              <a:noFill/>
              <a:prstDash val="solid"/>
              <a:miter/>
            </a:ln>
          </p:spPr>
          <p:txBody>
            <a:bodyPr rtlCol="0" anchor="ctr"/>
            <a:lstStyle/>
            <a:p>
              <a:endParaRPr lang="en-US"/>
            </a:p>
          </p:txBody>
        </p:sp>
        <p:sp>
          <p:nvSpPr>
            <p:cNvPr id="1462" name="Freeform: Shape 1461">
              <a:extLst>
                <a:ext uri="{FF2B5EF4-FFF2-40B4-BE49-F238E27FC236}">
                  <a16:creationId xmlns:a16="http://schemas.microsoft.com/office/drawing/2014/main" id="{0FE864D4-0D43-4FE8-ACA1-FDF0D7F9FBF2}"/>
                </a:ext>
              </a:extLst>
            </p:cNvPr>
            <p:cNvSpPr/>
            <p:nvPr/>
          </p:nvSpPr>
          <p:spPr>
            <a:xfrm>
              <a:off x="9424676" y="2297316"/>
              <a:ext cx="47057" cy="61794"/>
            </a:xfrm>
            <a:custGeom>
              <a:avLst/>
              <a:gdLst>
                <a:gd name="connsiteX0" fmla="*/ 22687 w 32956"/>
                <a:gd name="connsiteY0" fmla="*/ 42113 h 43277"/>
                <a:gd name="connsiteX1" fmla="*/ 22117 w 32956"/>
                <a:gd name="connsiteY1" fmla="*/ 36875 h 43277"/>
                <a:gd name="connsiteX2" fmla="*/ 22117 w 32956"/>
                <a:gd name="connsiteY2" fmla="*/ 36875 h 43277"/>
                <a:gd name="connsiteX3" fmla="*/ 9448 w 32956"/>
                <a:gd name="connsiteY3" fmla="*/ 43066 h 43277"/>
                <a:gd name="connsiteX4" fmla="*/ -3221 w 32956"/>
                <a:gd name="connsiteY4" fmla="*/ 32141 h 43277"/>
                <a:gd name="connsiteX5" fmla="*/ -3221 w 32956"/>
                <a:gd name="connsiteY5" fmla="*/ 31160 h 43277"/>
                <a:gd name="connsiteX6" fmla="*/ 21640 w 32956"/>
                <a:gd name="connsiteY6" fmla="*/ 15729 h 43277"/>
                <a:gd name="connsiteX7" fmla="*/ 21640 w 32956"/>
                <a:gd name="connsiteY7" fmla="*/ 14872 h 43277"/>
                <a:gd name="connsiteX8" fmla="*/ 14401 w 32956"/>
                <a:gd name="connsiteY8" fmla="*/ 5347 h 43277"/>
                <a:gd name="connsiteX9" fmla="*/ 12115 w 32956"/>
                <a:gd name="connsiteY9" fmla="*/ 5347 h 43277"/>
                <a:gd name="connsiteX10" fmla="*/ 1351 w 32956"/>
                <a:gd name="connsiteY10" fmla="*/ 8395 h 43277"/>
                <a:gd name="connsiteX11" fmla="*/ -363 w 32956"/>
                <a:gd name="connsiteY11" fmla="*/ 3442 h 43277"/>
                <a:gd name="connsiteX12" fmla="*/ 13257 w 32956"/>
                <a:gd name="connsiteY12" fmla="*/ -177 h 43277"/>
                <a:gd name="connsiteX13" fmla="*/ 29070 w 32956"/>
                <a:gd name="connsiteY13" fmla="*/ 16777 h 43277"/>
                <a:gd name="connsiteX14" fmla="*/ 29070 w 32956"/>
                <a:gd name="connsiteY14" fmla="*/ 32303 h 43277"/>
                <a:gd name="connsiteX15" fmla="*/ 29735 w 32956"/>
                <a:gd name="connsiteY15" fmla="*/ 41828 h 43277"/>
                <a:gd name="connsiteX16" fmla="*/ 21545 w 32956"/>
                <a:gd name="connsiteY16" fmla="*/ 20968 h 43277"/>
                <a:gd name="connsiteX17" fmla="*/ 4018 w 32956"/>
                <a:gd name="connsiteY17" fmla="*/ 30493 h 43277"/>
                <a:gd name="connsiteX18" fmla="*/ 10020 w 32956"/>
                <a:gd name="connsiteY18" fmla="*/ 37627 h 43277"/>
                <a:gd name="connsiteX19" fmla="*/ 11067 w 32956"/>
                <a:gd name="connsiteY19" fmla="*/ 37637 h 43277"/>
                <a:gd name="connsiteX20" fmla="*/ 21164 w 32956"/>
                <a:gd name="connsiteY20" fmla="*/ 30779 h 43277"/>
                <a:gd name="connsiteX21" fmla="*/ 21164 w 32956"/>
                <a:gd name="connsiteY21" fmla="*/ 28302 h 4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2956" h="43277">
                  <a:moveTo>
                    <a:pt x="22687" y="42113"/>
                  </a:moveTo>
                  <a:lnTo>
                    <a:pt x="22117" y="36875"/>
                  </a:lnTo>
                  <a:lnTo>
                    <a:pt x="22117" y="36875"/>
                  </a:lnTo>
                  <a:cubicBezTo>
                    <a:pt x="19164" y="40856"/>
                    <a:pt x="14401" y="43161"/>
                    <a:pt x="9448" y="43066"/>
                  </a:cubicBezTo>
                  <a:cubicBezTo>
                    <a:pt x="2972" y="43542"/>
                    <a:pt x="-2744" y="38646"/>
                    <a:pt x="-3221" y="32141"/>
                  </a:cubicBezTo>
                  <a:cubicBezTo>
                    <a:pt x="-3221" y="31817"/>
                    <a:pt x="-3221" y="31483"/>
                    <a:pt x="-3221" y="31160"/>
                  </a:cubicBezTo>
                  <a:cubicBezTo>
                    <a:pt x="-3221" y="21635"/>
                    <a:pt x="5639" y="15634"/>
                    <a:pt x="21640" y="15729"/>
                  </a:cubicBezTo>
                  <a:lnTo>
                    <a:pt x="21640" y="14872"/>
                  </a:lnTo>
                  <a:cubicBezTo>
                    <a:pt x="22308" y="10233"/>
                    <a:pt x="18973" y="5966"/>
                    <a:pt x="14401" y="5347"/>
                  </a:cubicBezTo>
                  <a:cubicBezTo>
                    <a:pt x="13639" y="5252"/>
                    <a:pt x="12878" y="5252"/>
                    <a:pt x="12115" y="5347"/>
                  </a:cubicBezTo>
                  <a:cubicBezTo>
                    <a:pt x="8304" y="5395"/>
                    <a:pt x="4590" y="6452"/>
                    <a:pt x="1351" y="8395"/>
                  </a:cubicBezTo>
                  <a:lnTo>
                    <a:pt x="-363" y="3442"/>
                  </a:lnTo>
                  <a:cubicBezTo>
                    <a:pt x="3732" y="1004"/>
                    <a:pt x="8495" y="-244"/>
                    <a:pt x="13257" y="-177"/>
                  </a:cubicBezTo>
                  <a:cubicBezTo>
                    <a:pt x="25926" y="-177"/>
                    <a:pt x="29070" y="8395"/>
                    <a:pt x="29070" y="16777"/>
                  </a:cubicBezTo>
                  <a:lnTo>
                    <a:pt x="29070" y="32303"/>
                  </a:lnTo>
                  <a:cubicBezTo>
                    <a:pt x="29070" y="35494"/>
                    <a:pt x="29261" y="38675"/>
                    <a:pt x="29735" y="41828"/>
                  </a:cubicBezTo>
                  <a:close/>
                  <a:moveTo>
                    <a:pt x="21545" y="20968"/>
                  </a:moveTo>
                  <a:cubicBezTo>
                    <a:pt x="13353" y="20968"/>
                    <a:pt x="4018" y="22206"/>
                    <a:pt x="4018" y="30493"/>
                  </a:cubicBezTo>
                  <a:cubicBezTo>
                    <a:pt x="3732" y="34112"/>
                    <a:pt x="6400" y="37303"/>
                    <a:pt x="10020" y="37627"/>
                  </a:cubicBezTo>
                  <a:cubicBezTo>
                    <a:pt x="10306" y="37665"/>
                    <a:pt x="10685" y="37665"/>
                    <a:pt x="11067" y="37637"/>
                  </a:cubicBezTo>
                  <a:cubicBezTo>
                    <a:pt x="15543" y="37751"/>
                    <a:pt x="19641" y="34989"/>
                    <a:pt x="21164" y="30779"/>
                  </a:cubicBezTo>
                  <a:cubicBezTo>
                    <a:pt x="21259" y="29960"/>
                    <a:pt x="21259" y="29121"/>
                    <a:pt x="21164" y="28302"/>
                  </a:cubicBezTo>
                  <a:close/>
                </a:path>
              </a:pathLst>
            </a:custGeom>
            <a:solidFill>
              <a:srgbClr val="336933"/>
            </a:solidFill>
            <a:ln w="9525" cap="flat">
              <a:noFill/>
              <a:prstDash val="solid"/>
              <a:miter/>
            </a:ln>
          </p:spPr>
          <p:txBody>
            <a:bodyPr rtlCol="0" anchor="ctr"/>
            <a:lstStyle/>
            <a:p>
              <a:endParaRPr lang="en-US"/>
            </a:p>
          </p:txBody>
        </p:sp>
        <p:sp>
          <p:nvSpPr>
            <p:cNvPr id="1463" name="Freeform: Shape 1462">
              <a:extLst>
                <a:ext uri="{FF2B5EF4-FFF2-40B4-BE49-F238E27FC236}">
                  <a16:creationId xmlns:a16="http://schemas.microsoft.com/office/drawing/2014/main" id="{334F3EC7-80C6-4A94-BDBC-4AC5C546927E}"/>
                </a:ext>
              </a:extLst>
            </p:cNvPr>
            <p:cNvSpPr/>
            <p:nvPr/>
          </p:nvSpPr>
          <p:spPr>
            <a:xfrm>
              <a:off x="9479214" y="2298408"/>
              <a:ext cx="56171" cy="59297"/>
            </a:xfrm>
            <a:custGeom>
              <a:avLst/>
              <a:gdLst>
                <a:gd name="connsiteX0" fmla="*/ 5067 w 39339"/>
                <a:gd name="connsiteY0" fmla="*/ -180 h 41528"/>
                <a:gd name="connsiteX1" fmla="*/ 13162 w 39339"/>
                <a:gd name="connsiteY1" fmla="*/ 23156 h 41528"/>
                <a:gd name="connsiteX2" fmla="*/ 16592 w 39339"/>
                <a:gd name="connsiteY2" fmla="*/ 33824 h 41528"/>
                <a:gd name="connsiteX3" fmla="*/ 16592 w 39339"/>
                <a:gd name="connsiteY3" fmla="*/ 33824 h 41528"/>
                <a:gd name="connsiteX4" fmla="*/ 20115 w 39339"/>
                <a:gd name="connsiteY4" fmla="*/ 23156 h 41528"/>
                <a:gd name="connsiteX5" fmla="*/ 28212 w 39339"/>
                <a:gd name="connsiteY5" fmla="*/ -180 h 41528"/>
                <a:gd name="connsiteX6" fmla="*/ 36119 w 39339"/>
                <a:gd name="connsiteY6" fmla="*/ -180 h 41528"/>
                <a:gd name="connsiteX7" fmla="*/ 19831 w 39339"/>
                <a:gd name="connsiteY7" fmla="*/ 41349 h 41528"/>
                <a:gd name="connsiteX8" fmla="*/ 12592 w 39339"/>
                <a:gd name="connsiteY8" fmla="*/ 41349 h 41528"/>
                <a:gd name="connsiteX9" fmla="*/ -3221 w 39339"/>
                <a:gd name="connsiteY9" fmla="*/ -180 h 41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39" h="41528">
                  <a:moveTo>
                    <a:pt x="5067" y="-180"/>
                  </a:moveTo>
                  <a:lnTo>
                    <a:pt x="13162" y="23156"/>
                  </a:lnTo>
                  <a:cubicBezTo>
                    <a:pt x="14497" y="26642"/>
                    <a:pt x="15639" y="30205"/>
                    <a:pt x="16592" y="33824"/>
                  </a:cubicBezTo>
                  <a:lnTo>
                    <a:pt x="16592" y="33824"/>
                  </a:lnTo>
                  <a:cubicBezTo>
                    <a:pt x="17545" y="30395"/>
                    <a:pt x="18783" y="26966"/>
                    <a:pt x="20115" y="23156"/>
                  </a:cubicBezTo>
                  <a:lnTo>
                    <a:pt x="28212" y="-180"/>
                  </a:lnTo>
                  <a:lnTo>
                    <a:pt x="36119" y="-180"/>
                  </a:lnTo>
                  <a:lnTo>
                    <a:pt x="19831" y="41349"/>
                  </a:lnTo>
                  <a:lnTo>
                    <a:pt x="12592" y="41349"/>
                  </a:lnTo>
                  <a:lnTo>
                    <a:pt x="-3221" y="-180"/>
                  </a:lnTo>
                  <a:close/>
                </a:path>
              </a:pathLst>
            </a:custGeom>
            <a:solidFill>
              <a:srgbClr val="336933"/>
            </a:solidFill>
            <a:ln w="9525" cap="flat">
              <a:noFill/>
              <a:prstDash val="solid"/>
              <a:miter/>
            </a:ln>
          </p:spPr>
          <p:txBody>
            <a:bodyPr rtlCol="0" anchor="ctr"/>
            <a:lstStyle/>
            <a:p>
              <a:endParaRPr lang="en-US"/>
            </a:p>
          </p:txBody>
        </p:sp>
        <p:sp>
          <p:nvSpPr>
            <p:cNvPr id="1464" name="Freeform: Shape 1463">
              <a:extLst>
                <a:ext uri="{FF2B5EF4-FFF2-40B4-BE49-F238E27FC236}">
                  <a16:creationId xmlns:a16="http://schemas.microsoft.com/office/drawing/2014/main" id="{83EB8C75-4CF8-4E28-A38B-8339CAB38277}"/>
                </a:ext>
              </a:extLst>
            </p:cNvPr>
            <p:cNvSpPr/>
            <p:nvPr/>
          </p:nvSpPr>
          <p:spPr>
            <a:xfrm>
              <a:off x="9540100" y="2297184"/>
              <a:ext cx="52003" cy="61824"/>
            </a:xfrm>
            <a:custGeom>
              <a:avLst/>
              <a:gdLst>
                <a:gd name="connsiteX0" fmla="*/ 4049 w 36420"/>
                <a:gd name="connsiteY0" fmla="*/ 22870 h 43298"/>
                <a:gd name="connsiteX1" fmla="*/ 16241 w 36420"/>
                <a:gd name="connsiteY1" fmla="*/ 37244 h 43298"/>
                <a:gd name="connsiteX2" fmla="*/ 18337 w 36420"/>
                <a:gd name="connsiteY2" fmla="*/ 37253 h 43298"/>
                <a:gd name="connsiteX3" fmla="*/ 29769 w 36420"/>
                <a:gd name="connsiteY3" fmla="*/ 35062 h 43298"/>
                <a:gd name="connsiteX4" fmla="*/ 31101 w 36420"/>
                <a:gd name="connsiteY4" fmla="*/ 40492 h 43298"/>
                <a:gd name="connsiteX5" fmla="*/ 17290 w 36420"/>
                <a:gd name="connsiteY5" fmla="*/ 43064 h 43298"/>
                <a:gd name="connsiteX6" fmla="*/ -3095 w 36420"/>
                <a:gd name="connsiteY6" fmla="*/ 25499 h 43298"/>
                <a:gd name="connsiteX7" fmla="*/ -3095 w 36420"/>
                <a:gd name="connsiteY7" fmla="*/ 22108 h 43298"/>
                <a:gd name="connsiteX8" fmla="*/ 14623 w 36420"/>
                <a:gd name="connsiteY8" fmla="*/ -75 h 43298"/>
                <a:gd name="connsiteX9" fmla="*/ 15955 w 36420"/>
                <a:gd name="connsiteY9" fmla="*/ -180 h 43298"/>
                <a:gd name="connsiteX10" fmla="*/ 33196 w 36420"/>
                <a:gd name="connsiteY10" fmla="*/ 17851 h 43298"/>
                <a:gd name="connsiteX11" fmla="*/ 33101 w 36420"/>
                <a:gd name="connsiteY11" fmla="*/ 18870 h 43298"/>
                <a:gd name="connsiteX12" fmla="*/ 33101 w 36420"/>
                <a:gd name="connsiteY12" fmla="*/ 22394 h 43298"/>
                <a:gd name="connsiteX13" fmla="*/ 26243 w 36420"/>
                <a:gd name="connsiteY13" fmla="*/ 17441 h 43298"/>
                <a:gd name="connsiteX14" fmla="*/ 16909 w 36420"/>
                <a:gd name="connsiteY14" fmla="*/ 5249 h 43298"/>
                <a:gd name="connsiteX15" fmla="*/ 15765 w 36420"/>
                <a:gd name="connsiteY15" fmla="*/ 5154 h 43298"/>
                <a:gd name="connsiteX16" fmla="*/ 4145 w 36420"/>
                <a:gd name="connsiteY16" fmla="*/ 17441 h 43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420" h="43298">
                  <a:moveTo>
                    <a:pt x="4049" y="22870"/>
                  </a:moveTo>
                  <a:cubicBezTo>
                    <a:pt x="3479" y="30214"/>
                    <a:pt x="8907" y="36644"/>
                    <a:pt x="16241" y="37244"/>
                  </a:cubicBezTo>
                  <a:cubicBezTo>
                    <a:pt x="16909" y="37301"/>
                    <a:pt x="17672" y="37301"/>
                    <a:pt x="18337" y="37253"/>
                  </a:cubicBezTo>
                  <a:cubicBezTo>
                    <a:pt x="22243" y="37396"/>
                    <a:pt x="26148" y="36644"/>
                    <a:pt x="29769" y="35062"/>
                  </a:cubicBezTo>
                  <a:lnTo>
                    <a:pt x="31101" y="40492"/>
                  </a:lnTo>
                  <a:cubicBezTo>
                    <a:pt x="26720" y="42330"/>
                    <a:pt x="22053" y="43206"/>
                    <a:pt x="17290" y="43064"/>
                  </a:cubicBezTo>
                  <a:cubicBezTo>
                    <a:pt x="6812" y="43854"/>
                    <a:pt x="-2332" y="35996"/>
                    <a:pt x="-3095" y="25499"/>
                  </a:cubicBezTo>
                  <a:cubicBezTo>
                    <a:pt x="-3190" y="24375"/>
                    <a:pt x="-3190" y="23233"/>
                    <a:pt x="-3095" y="22108"/>
                  </a:cubicBezTo>
                  <a:cubicBezTo>
                    <a:pt x="-4332" y="11079"/>
                    <a:pt x="3668" y="1144"/>
                    <a:pt x="14623" y="-75"/>
                  </a:cubicBezTo>
                  <a:cubicBezTo>
                    <a:pt x="15100" y="-123"/>
                    <a:pt x="15481" y="-161"/>
                    <a:pt x="15955" y="-180"/>
                  </a:cubicBezTo>
                  <a:cubicBezTo>
                    <a:pt x="25671" y="48"/>
                    <a:pt x="33387" y="8126"/>
                    <a:pt x="33196" y="17851"/>
                  </a:cubicBezTo>
                  <a:cubicBezTo>
                    <a:pt x="33101" y="18194"/>
                    <a:pt x="33101" y="18527"/>
                    <a:pt x="33101" y="18870"/>
                  </a:cubicBezTo>
                  <a:cubicBezTo>
                    <a:pt x="33196" y="20041"/>
                    <a:pt x="33196" y="21223"/>
                    <a:pt x="33101" y="22394"/>
                  </a:cubicBezTo>
                  <a:close/>
                  <a:moveTo>
                    <a:pt x="26243" y="17441"/>
                  </a:moveTo>
                  <a:cubicBezTo>
                    <a:pt x="27006" y="11497"/>
                    <a:pt x="22813" y="6040"/>
                    <a:pt x="16909" y="5249"/>
                  </a:cubicBezTo>
                  <a:cubicBezTo>
                    <a:pt x="16527" y="5192"/>
                    <a:pt x="16146" y="5164"/>
                    <a:pt x="15765" y="5154"/>
                  </a:cubicBezTo>
                  <a:cubicBezTo>
                    <a:pt x="9288" y="5687"/>
                    <a:pt x="4335" y="10983"/>
                    <a:pt x="4145" y="17441"/>
                  </a:cubicBezTo>
                  <a:close/>
                </a:path>
              </a:pathLst>
            </a:custGeom>
            <a:solidFill>
              <a:srgbClr val="336933"/>
            </a:solidFill>
            <a:ln w="9525" cap="flat">
              <a:noFill/>
              <a:prstDash val="solid"/>
              <a:miter/>
            </a:ln>
          </p:spPr>
          <p:txBody>
            <a:bodyPr rtlCol="0" anchor="ctr"/>
            <a:lstStyle/>
            <a:p>
              <a:endParaRPr lang="en-US"/>
            </a:p>
          </p:txBody>
        </p:sp>
        <p:sp>
          <p:nvSpPr>
            <p:cNvPr id="1465" name="Freeform: Shape 1464">
              <a:extLst>
                <a:ext uri="{FF2B5EF4-FFF2-40B4-BE49-F238E27FC236}">
                  <a16:creationId xmlns:a16="http://schemas.microsoft.com/office/drawing/2014/main" id="{3E28E1E1-EDEB-4497-BB23-E856853E13D6}"/>
                </a:ext>
              </a:extLst>
            </p:cNvPr>
            <p:cNvSpPr/>
            <p:nvPr/>
          </p:nvSpPr>
          <p:spPr>
            <a:xfrm>
              <a:off x="9627598" y="2297316"/>
              <a:ext cx="47057" cy="61794"/>
            </a:xfrm>
            <a:custGeom>
              <a:avLst/>
              <a:gdLst>
                <a:gd name="connsiteX0" fmla="*/ 22687 w 32956"/>
                <a:gd name="connsiteY0" fmla="*/ 42113 h 43277"/>
                <a:gd name="connsiteX1" fmla="*/ 22115 w 32956"/>
                <a:gd name="connsiteY1" fmla="*/ 36875 h 43277"/>
                <a:gd name="connsiteX2" fmla="*/ 22115 w 32956"/>
                <a:gd name="connsiteY2" fmla="*/ 36875 h 43277"/>
                <a:gd name="connsiteX3" fmla="*/ 9446 w 32956"/>
                <a:gd name="connsiteY3" fmla="*/ 43066 h 43277"/>
                <a:gd name="connsiteX4" fmla="*/ -3221 w 32956"/>
                <a:gd name="connsiteY4" fmla="*/ 32141 h 43277"/>
                <a:gd name="connsiteX5" fmla="*/ -3221 w 32956"/>
                <a:gd name="connsiteY5" fmla="*/ 31160 h 43277"/>
                <a:gd name="connsiteX6" fmla="*/ 21733 w 32956"/>
                <a:gd name="connsiteY6" fmla="*/ 15729 h 43277"/>
                <a:gd name="connsiteX7" fmla="*/ 21733 w 32956"/>
                <a:gd name="connsiteY7" fmla="*/ 14872 h 43277"/>
                <a:gd name="connsiteX8" fmla="*/ 14208 w 32956"/>
                <a:gd name="connsiteY8" fmla="*/ 5347 h 43277"/>
                <a:gd name="connsiteX9" fmla="*/ 12208 w 32956"/>
                <a:gd name="connsiteY9" fmla="*/ 5347 h 43277"/>
                <a:gd name="connsiteX10" fmla="*/ 1351 w 32956"/>
                <a:gd name="connsiteY10" fmla="*/ 8395 h 43277"/>
                <a:gd name="connsiteX11" fmla="*/ -365 w 32956"/>
                <a:gd name="connsiteY11" fmla="*/ 3442 h 43277"/>
                <a:gd name="connsiteX12" fmla="*/ 13257 w 32956"/>
                <a:gd name="connsiteY12" fmla="*/ -177 h 43277"/>
                <a:gd name="connsiteX13" fmla="*/ 29068 w 32956"/>
                <a:gd name="connsiteY13" fmla="*/ 16777 h 43277"/>
                <a:gd name="connsiteX14" fmla="*/ 29068 w 32956"/>
                <a:gd name="connsiteY14" fmla="*/ 32303 h 43277"/>
                <a:gd name="connsiteX15" fmla="*/ 29735 w 32956"/>
                <a:gd name="connsiteY15" fmla="*/ 41828 h 43277"/>
                <a:gd name="connsiteX16" fmla="*/ 21638 w 32956"/>
                <a:gd name="connsiteY16" fmla="*/ 20968 h 43277"/>
                <a:gd name="connsiteX17" fmla="*/ 4018 w 32956"/>
                <a:gd name="connsiteY17" fmla="*/ 30493 h 43277"/>
                <a:gd name="connsiteX18" fmla="*/ 10209 w 32956"/>
                <a:gd name="connsiteY18" fmla="*/ 37637 h 43277"/>
                <a:gd name="connsiteX19" fmla="*/ 11162 w 32956"/>
                <a:gd name="connsiteY19" fmla="*/ 37637 h 43277"/>
                <a:gd name="connsiteX20" fmla="*/ 21161 w 32956"/>
                <a:gd name="connsiteY20" fmla="*/ 30779 h 43277"/>
                <a:gd name="connsiteX21" fmla="*/ 21161 w 32956"/>
                <a:gd name="connsiteY21" fmla="*/ 28302 h 4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2956" h="43277">
                  <a:moveTo>
                    <a:pt x="22687" y="42113"/>
                  </a:moveTo>
                  <a:lnTo>
                    <a:pt x="22115" y="36875"/>
                  </a:lnTo>
                  <a:lnTo>
                    <a:pt x="22115" y="36875"/>
                  </a:lnTo>
                  <a:cubicBezTo>
                    <a:pt x="19162" y="40856"/>
                    <a:pt x="14399" y="43161"/>
                    <a:pt x="9446" y="43066"/>
                  </a:cubicBezTo>
                  <a:cubicBezTo>
                    <a:pt x="2970" y="43542"/>
                    <a:pt x="-2746" y="38646"/>
                    <a:pt x="-3221" y="32141"/>
                  </a:cubicBezTo>
                  <a:cubicBezTo>
                    <a:pt x="-3221" y="31817"/>
                    <a:pt x="-3221" y="31483"/>
                    <a:pt x="-3221" y="31160"/>
                  </a:cubicBezTo>
                  <a:cubicBezTo>
                    <a:pt x="-3221" y="21635"/>
                    <a:pt x="5637" y="15634"/>
                    <a:pt x="21733" y="15729"/>
                  </a:cubicBezTo>
                  <a:lnTo>
                    <a:pt x="21733" y="14872"/>
                  </a:lnTo>
                  <a:cubicBezTo>
                    <a:pt x="22306" y="10167"/>
                    <a:pt x="18971" y="5909"/>
                    <a:pt x="14208" y="5347"/>
                  </a:cubicBezTo>
                  <a:cubicBezTo>
                    <a:pt x="13543" y="5271"/>
                    <a:pt x="12876" y="5271"/>
                    <a:pt x="12208" y="5347"/>
                  </a:cubicBezTo>
                  <a:cubicBezTo>
                    <a:pt x="8399" y="5375"/>
                    <a:pt x="4588" y="6433"/>
                    <a:pt x="1351" y="8395"/>
                  </a:cubicBezTo>
                  <a:lnTo>
                    <a:pt x="-365" y="3442"/>
                  </a:lnTo>
                  <a:cubicBezTo>
                    <a:pt x="3732" y="1004"/>
                    <a:pt x="8495" y="-244"/>
                    <a:pt x="13257" y="-177"/>
                  </a:cubicBezTo>
                  <a:cubicBezTo>
                    <a:pt x="26019" y="-177"/>
                    <a:pt x="29068" y="8395"/>
                    <a:pt x="29068" y="16777"/>
                  </a:cubicBezTo>
                  <a:lnTo>
                    <a:pt x="29068" y="32303"/>
                  </a:lnTo>
                  <a:cubicBezTo>
                    <a:pt x="29068" y="35494"/>
                    <a:pt x="29259" y="38675"/>
                    <a:pt x="29735" y="41828"/>
                  </a:cubicBezTo>
                  <a:close/>
                  <a:moveTo>
                    <a:pt x="21638" y="20968"/>
                  </a:moveTo>
                  <a:cubicBezTo>
                    <a:pt x="13353" y="20968"/>
                    <a:pt x="4018" y="22206"/>
                    <a:pt x="4018" y="30493"/>
                  </a:cubicBezTo>
                  <a:cubicBezTo>
                    <a:pt x="3732" y="34170"/>
                    <a:pt x="6495" y="37360"/>
                    <a:pt x="10209" y="37637"/>
                  </a:cubicBezTo>
                  <a:cubicBezTo>
                    <a:pt x="10495" y="37665"/>
                    <a:pt x="10876" y="37665"/>
                    <a:pt x="11162" y="37637"/>
                  </a:cubicBezTo>
                  <a:cubicBezTo>
                    <a:pt x="15639" y="37713"/>
                    <a:pt x="19638" y="34960"/>
                    <a:pt x="21161" y="30779"/>
                  </a:cubicBezTo>
                  <a:cubicBezTo>
                    <a:pt x="21257" y="29960"/>
                    <a:pt x="21257" y="29121"/>
                    <a:pt x="21161" y="28302"/>
                  </a:cubicBezTo>
                  <a:close/>
                </a:path>
              </a:pathLst>
            </a:custGeom>
            <a:solidFill>
              <a:srgbClr val="336933"/>
            </a:solidFill>
            <a:ln w="9525" cap="flat">
              <a:noFill/>
              <a:prstDash val="solid"/>
              <a:miter/>
            </a:ln>
          </p:spPr>
          <p:txBody>
            <a:bodyPr rtlCol="0" anchor="ctr"/>
            <a:lstStyle/>
            <a:p>
              <a:endParaRPr lang="en-US"/>
            </a:p>
          </p:txBody>
        </p:sp>
        <p:sp>
          <p:nvSpPr>
            <p:cNvPr id="1466" name="Freeform: Shape 1465">
              <a:extLst>
                <a:ext uri="{FF2B5EF4-FFF2-40B4-BE49-F238E27FC236}">
                  <a16:creationId xmlns:a16="http://schemas.microsoft.com/office/drawing/2014/main" id="{0A927472-D579-4537-9634-A8796BB623CC}"/>
                </a:ext>
              </a:extLst>
            </p:cNvPr>
            <p:cNvSpPr/>
            <p:nvPr/>
          </p:nvSpPr>
          <p:spPr>
            <a:xfrm>
              <a:off x="9716410" y="2297132"/>
              <a:ext cx="84866" cy="60573"/>
            </a:xfrm>
            <a:custGeom>
              <a:avLst/>
              <a:gdLst>
                <a:gd name="connsiteX0" fmla="*/ -2937 w 59435"/>
                <a:gd name="connsiteY0" fmla="*/ 11953 h 42422"/>
                <a:gd name="connsiteX1" fmla="*/ -2937 w 59435"/>
                <a:gd name="connsiteY1" fmla="*/ 714 h 42422"/>
                <a:gd name="connsiteX2" fmla="*/ 3637 w 59435"/>
                <a:gd name="connsiteY2" fmla="*/ 714 h 42422"/>
                <a:gd name="connsiteX3" fmla="*/ 3637 w 59435"/>
                <a:gd name="connsiteY3" fmla="*/ 7476 h 42422"/>
                <a:gd name="connsiteX4" fmla="*/ 3637 w 59435"/>
                <a:gd name="connsiteY4" fmla="*/ 7476 h 42422"/>
                <a:gd name="connsiteX5" fmla="*/ 16590 w 59435"/>
                <a:gd name="connsiteY5" fmla="*/ -143 h 42422"/>
                <a:gd name="connsiteX6" fmla="*/ 28401 w 59435"/>
                <a:gd name="connsiteY6" fmla="*/ 8143 h 42422"/>
                <a:gd name="connsiteX7" fmla="*/ 28401 w 59435"/>
                <a:gd name="connsiteY7" fmla="*/ 8143 h 42422"/>
                <a:gd name="connsiteX8" fmla="*/ 32972 w 59435"/>
                <a:gd name="connsiteY8" fmla="*/ 2714 h 42422"/>
                <a:gd name="connsiteX9" fmla="*/ 42497 w 59435"/>
                <a:gd name="connsiteY9" fmla="*/ -143 h 42422"/>
                <a:gd name="connsiteX10" fmla="*/ 56215 w 59435"/>
                <a:gd name="connsiteY10" fmla="*/ 17859 h 42422"/>
                <a:gd name="connsiteX11" fmla="*/ 56215 w 59435"/>
                <a:gd name="connsiteY11" fmla="*/ 42243 h 42422"/>
                <a:gd name="connsiteX12" fmla="*/ 48785 w 59435"/>
                <a:gd name="connsiteY12" fmla="*/ 42243 h 42422"/>
                <a:gd name="connsiteX13" fmla="*/ 48785 w 59435"/>
                <a:gd name="connsiteY13" fmla="*/ 18716 h 42422"/>
                <a:gd name="connsiteX14" fmla="*/ 39830 w 59435"/>
                <a:gd name="connsiteY14" fmla="*/ 5952 h 42422"/>
                <a:gd name="connsiteX15" fmla="*/ 30877 w 59435"/>
                <a:gd name="connsiteY15" fmla="*/ 12810 h 42422"/>
                <a:gd name="connsiteX16" fmla="*/ 30305 w 59435"/>
                <a:gd name="connsiteY16" fmla="*/ 16621 h 42422"/>
                <a:gd name="connsiteX17" fmla="*/ 30305 w 59435"/>
                <a:gd name="connsiteY17" fmla="*/ 42243 h 42422"/>
                <a:gd name="connsiteX18" fmla="*/ 22878 w 59435"/>
                <a:gd name="connsiteY18" fmla="*/ 42243 h 42422"/>
                <a:gd name="connsiteX19" fmla="*/ 22878 w 59435"/>
                <a:gd name="connsiteY19" fmla="*/ 17382 h 42422"/>
                <a:gd name="connsiteX20" fmla="*/ 14208 w 59435"/>
                <a:gd name="connsiteY20" fmla="*/ 5952 h 42422"/>
                <a:gd name="connsiteX21" fmla="*/ 4683 w 59435"/>
                <a:gd name="connsiteY21" fmla="*/ 13573 h 42422"/>
                <a:gd name="connsiteX22" fmla="*/ 4111 w 59435"/>
                <a:gd name="connsiteY22" fmla="*/ 17192 h 42422"/>
                <a:gd name="connsiteX23" fmla="*/ 4111 w 59435"/>
                <a:gd name="connsiteY23" fmla="*/ 42243 h 42422"/>
                <a:gd name="connsiteX24" fmla="*/ -3221 w 59435"/>
                <a:gd name="connsiteY24" fmla="*/ 42243 h 42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9435" h="42422">
                  <a:moveTo>
                    <a:pt x="-2937" y="11953"/>
                  </a:moveTo>
                  <a:cubicBezTo>
                    <a:pt x="-2937" y="7667"/>
                    <a:pt x="-2937" y="4143"/>
                    <a:pt x="-2937" y="714"/>
                  </a:cubicBezTo>
                  <a:lnTo>
                    <a:pt x="3637" y="714"/>
                  </a:lnTo>
                  <a:lnTo>
                    <a:pt x="3637" y="7476"/>
                  </a:lnTo>
                  <a:lnTo>
                    <a:pt x="3637" y="7476"/>
                  </a:lnTo>
                  <a:cubicBezTo>
                    <a:pt x="6114" y="2638"/>
                    <a:pt x="11160" y="-334"/>
                    <a:pt x="16590" y="-143"/>
                  </a:cubicBezTo>
                  <a:cubicBezTo>
                    <a:pt x="21924" y="-258"/>
                    <a:pt x="26687" y="3095"/>
                    <a:pt x="28401" y="8143"/>
                  </a:cubicBezTo>
                  <a:lnTo>
                    <a:pt x="28401" y="8143"/>
                  </a:lnTo>
                  <a:cubicBezTo>
                    <a:pt x="29545" y="6038"/>
                    <a:pt x="31068" y="4190"/>
                    <a:pt x="32972" y="2714"/>
                  </a:cubicBezTo>
                  <a:cubicBezTo>
                    <a:pt x="35735" y="628"/>
                    <a:pt x="39070" y="-391"/>
                    <a:pt x="42497" y="-143"/>
                  </a:cubicBezTo>
                  <a:cubicBezTo>
                    <a:pt x="48023" y="-143"/>
                    <a:pt x="56215" y="3381"/>
                    <a:pt x="56215" y="17859"/>
                  </a:cubicBezTo>
                  <a:lnTo>
                    <a:pt x="56215" y="42243"/>
                  </a:lnTo>
                  <a:lnTo>
                    <a:pt x="48785" y="42243"/>
                  </a:lnTo>
                  <a:lnTo>
                    <a:pt x="48785" y="18716"/>
                  </a:lnTo>
                  <a:cubicBezTo>
                    <a:pt x="48785" y="10810"/>
                    <a:pt x="45927" y="5952"/>
                    <a:pt x="39830" y="5952"/>
                  </a:cubicBezTo>
                  <a:cubicBezTo>
                    <a:pt x="35640" y="6038"/>
                    <a:pt x="32021" y="8810"/>
                    <a:pt x="30877" y="12810"/>
                  </a:cubicBezTo>
                  <a:cubicBezTo>
                    <a:pt x="30496" y="14039"/>
                    <a:pt x="30305" y="15325"/>
                    <a:pt x="30305" y="16621"/>
                  </a:cubicBezTo>
                  <a:lnTo>
                    <a:pt x="30305" y="42243"/>
                  </a:lnTo>
                  <a:lnTo>
                    <a:pt x="22878" y="42243"/>
                  </a:lnTo>
                  <a:lnTo>
                    <a:pt x="22878" y="17382"/>
                  </a:lnTo>
                  <a:cubicBezTo>
                    <a:pt x="22878" y="10810"/>
                    <a:pt x="20020" y="5952"/>
                    <a:pt x="14208" y="5952"/>
                  </a:cubicBezTo>
                  <a:cubicBezTo>
                    <a:pt x="9732" y="6162"/>
                    <a:pt x="5827" y="9238"/>
                    <a:pt x="4683" y="13573"/>
                  </a:cubicBezTo>
                  <a:cubicBezTo>
                    <a:pt x="4302" y="14734"/>
                    <a:pt x="4111" y="15963"/>
                    <a:pt x="4111" y="17192"/>
                  </a:cubicBezTo>
                  <a:lnTo>
                    <a:pt x="4111" y="42243"/>
                  </a:lnTo>
                  <a:lnTo>
                    <a:pt x="-3221" y="42243"/>
                  </a:lnTo>
                  <a:close/>
                </a:path>
              </a:pathLst>
            </a:custGeom>
            <a:solidFill>
              <a:srgbClr val="336933"/>
            </a:solidFill>
            <a:ln w="9525" cap="flat">
              <a:noFill/>
              <a:prstDash val="solid"/>
              <a:miter/>
            </a:ln>
          </p:spPr>
          <p:txBody>
            <a:bodyPr rtlCol="0" anchor="ctr"/>
            <a:lstStyle/>
            <a:p>
              <a:endParaRPr lang="en-US"/>
            </a:p>
          </p:txBody>
        </p:sp>
        <p:sp>
          <p:nvSpPr>
            <p:cNvPr id="1467" name="Freeform: Shape 1466">
              <a:extLst>
                <a:ext uri="{FF2B5EF4-FFF2-40B4-BE49-F238E27FC236}">
                  <a16:creationId xmlns:a16="http://schemas.microsoft.com/office/drawing/2014/main" id="{A4813099-D1AC-4319-B2CA-0612F1EBCC5D}"/>
                </a:ext>
              </a:extLst>
            </p:cNvPr>
            <p:cNvSpPr/>
            <p:nvPr/>
          </p:nvSpPr>
          <p:spPr>
            <a:xfrm>
              <a:off x="9814424" y="2297184"/>
              <a:ext cx="52001" cy="61824"/>
            </a:xfrm>
            <a:custGeom>
              <a:avLst/>
              <a:gdLst>
                <a:gd name="connsiteX0" fmla="*/ 4050 w 36418"/>
                <a:gd name="connsiteY0" fmla="*/ 22870 h 43298"/>
                <a:gd name="connsiteX1" fmla="*/ 16242 w 36418"/>
                <a:gd name="connsiteY1" fmla="*/ 37244 h 43298"/>
                <a:gd name="connsiteX2" fmla="*/ 18337 w 36418"/>
                <a:gd name="connsiteY2" fmla="*/ 37253 h 43298"/>
                <a:gd name="connsiteX3" fmla="*/ 29767 w 36418"/>
                <a:gd name="connsiteY3" fmla="*/ 35062 h 43298"/>
                <a:gd name="connsiteX4" fmla="*/ 31099 w 36418"/>
                <a:gd name="connsiteY4" fmla="*/ 40492 h 43298"/>
                <a:gd name="connsiteX5" fmla="*/ 17288 w 36418"/>
                <a:gd name="connsiteY5" fmla="*/ 43064 h 43298"/>
                <a:gd name="connsiteX6" fmla="*/ -3189 w 36418"/>
                <a:gd name="connsiteY6" fmla="*/ 25499 h 43298"/>
                <a:gd name="connsiteX7" fmla="*/ -3094 w 36418"/>
                <a:gd name="connsiteY7" fmla="*/ 22108 h 43298"/>
                <a:gd name="connsiteX8" fmla="*/ 14621 w 36418"/>
                <a:gd name="connsiteY8" fmla="*/ -75 h 43298"/>
                <a:gd name="connsiteX9" fmla="*/ 15956 w 36418"/>
                <a:gd name="connsiteY9" fmla="*/ -180 h 43298"/>
                <a:gd name="connsiteX10" fmla="*/ 33194 w 36418"/>
                <a:gd name="connsiteY10" fmla="*/ 17851 h 43298"/>
                <a:gd name="connsiteX11" fmla="*/ 33099 w 36418"/>
                <a:gd name="connsiteY11" fmla="*/ 18870 h 43298"/>
                <a:gd name="connsiteX12" fmla="*/ 33099 w 36418"/>
                <a:gd name="connsiteY12" fmla="*/ 22394 h 43298"/>
                <a:gd name="connsiteX13" fmla="*/ 26241 w 36418"/>
                <a:gd name="connsiteY13" fmla="*/ 17441 h 43298"/>
                <a:gd name="connsiteX14" fmla="*/ 16907 w 36418"/>
                <a:gd name="connsiteY14" fmla="*/ 5249 h 43298"/>
                <a:gd name="connsiteX15" fmla="*/ 15765 w 36418"/>
                <a:gd name="connsiteY15" fmla="*/ 5154 h 43298"/>
                <a:gd name="connsiteX16" fmla="*/ 4145 w 36418"/>
                <a:gd name="connsiteY16" fmla="*/ 17441 h 43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418" h="43298">
                  <a:moveTo>
                    <a:pt x="4050" y="22870"/>
                  </a:moveTo>
                  <a:cubicBezTo>
                    <a:pt x="3478" y="30214"/>
                    <a:pt x="8907" y="36644"/>
                    <a:pt x="16242" y="37244"/>
                  </a:cubicBezTo>
                  <a:cubicBezTo>
                    <a:pt x="16907" y="37301"/>
                    <a:pt x="17670" y="37301"/>
                    <a:pt x="18337" y="37253"/>
                  </a:cubicBezTo>
                  <a:cubicBezTo>
                    <a:pt x="22242" y="37387"/>
                    <a:pt x="26146" y="36634"/>
                    <a:pt x="29767" y="35062"/>
                  </a:cubicBezTo>
                  <a:lnTo>
                    <a:pt x="31099" y="40492"/>
                  </a:lnTo>
                  <a:cubicBezTo>
                    <a:pt x="26718" y="42330"/>
                    <a:pt x="22051" y="43206"/>
                    <a:pt x="17288" y="43064"/>
                  </a:cubicBezTo>
                  <a:cubicBezTo>
                    <a:pt x="6810" y="43854"/>
                    <a:pt x="-2334" y="35996"/>
                    <a:pt x="-3189" y="25499"/>
                  </a:cubicBezTo>
                  <a:cubicBezTo>
                    <a:pt x="-3189" y="24375"/>
                    <a:pt x="-3189" y="23233"/>
                    <a:pt x="-3094" y="22108"/>
                  </a:cubicBezTo>
                  <a:cubicBezTo>
                    <a:pt x="-4334" y="11079"/>
                    <a:pt x="3668" y="1144"/>
                    <a:pt x="14621" y="-75"/>
                  </a:cubicBezTo>
                  <a:cubicBezTo>
                    <a:pt x="15098" y="-123"/>
                    <a:pt x="15479" y="-161"/>
                    <a:pt x="15956" y="-180"/>
                  </a:cubicBezTo>
                  <a:cubicBezTo>
                    <a:pt x="25672" y="48"/>
                    <a:pt x="33385" y="8126"/>
                    <a:pt x="33194" y="17851"/>
                  </a:cubicBezTo>
                  <a:cubicBezTo>
                    <a:pt x="33099" y="18194"/>
                    <a:pt x="33099" y="18527"/>
                    <a:pt x="33099" y="18870"/>
                  </a:cubicBezTo>
                  <a:cubicBezTo>
                    <a:pt x="33194" y="20041"/>
                    <a:pt x="33194" y="21223"/>
                    <a:pt x="33099" y="22394"/>
                  </a:cubicBezTo>
                  <a:close/>
                  <a:moveTo>
                    <a:pt x="26241" y="17441"/>
                  </a:moveTo>
                  <a:cubicBezTo>
                    <a:pt x="27004" y="11497"/>
                    <a:pt x="22814" y="6040"/>
                    <a:pt x="16907" y="5249"/>
                  </a:cubicBezTo>
                  <a:cubicBezTo>
                    <a:pt x="16526" y="5192"/>
                    <a:pt x="16147" y="5164"/>
                    <a:pt x="15765" y="5154"/>
                  </a:cubicBezTo>
                  <a:cubicBezTo>
                    <a:pt x="9286" y="5640"/>
                    <a:pt x="4240" y="10964"/>
                    <a:pt x="4145" y="17441"/>
                  </a:cubicBezTo>
                  <a:close/>
                </a:path>
              </a:pathLst>
            </a:custGeom>
            <a:solidFill>
              <a:srgbClr val="336933"/>
            </a:solidFill>
            <a:ln w="9525" cap="flat">
              <a:noFill/>
              <a:prstDash val="solid"/>
              <a:miter/>
            </a:ln>
          </p:spPr>
          <p:txBody>
            <a:bodyPr rtlCol="0" anchor="ctr"/>
            <a:lstStyle/>
            <a:p>
              <a:endParaRPr lang="en-US"/>
            </a:p>
          </p:txBody>
        </p:sp>
        <p:sp>
          <p:nvSpPr>
            <p:cNvPr id="1468" name="Freeform: Shape 1467">
              <a:extLst>
                <a:ext uri="{FF2B5EF4-FFF2-40B4-BE49-F238E27FC236}">
                  <a16:creationId xmlns:a16="http://schemas.microsoft.com/office/drawing/2014/main" id="{D34A98E8-7A0C-4482-81B0-21052D997CAA}"/>
                </a:ext>
              </a:extLst>
            </p:cNvPr>
            <p:cNvSpPr/>
            <p:nvPr/>
          </p:nvSpPr>
          <p:spPr>
            <a:xfrm>
              <a:off x="9880023" y="2297176"/>
              <a:ext cx="50324" cy="60529"/>
            </a:xfrm>
            <a:custGeom>
              <a:avLst/>
              <a:gdLst>
                <a:gd name="connsiteX0" fmla="*/ -3125 w 35244"/>
                <a:gd name="connsiteY0" fmla="*/ 11922 h 42391"/>
                <a:gd name="connsiteX1" fmla="*/ -3125 w 35244"/>
                <a:gd name="connsiteY1" fmla="*/ 683 h 42391"/>
                <a:gd name="connsiteX2" fmla="*/ 3639 w 35244"/>
                <a:gd name="connsiteY2" fmla="*/ 683 h 42391"/>
                <a:gd name="connsiteX3" fmla="*/ 3639 w 35244"/>
                <a:gd name="connsiteY3" fmla="*/ 7541 h 42391"/>
                <a:gd name="connsiteX4" fmla="*/ 3639 w 35244"/>
                <a:gd name="connsiteY4" fmla="*/ 7541 h 42391"/>
                <a:gd name="connsiteX5" fmla="*/ 17355 w 35244"/>
                <a:gd name="connsiteY5" fmla="*/ -174 h 42391"/>
                <a:gd name="connsiteX6" fmla="*/ 32024 w 35244"/>
                <a:gd name="connsiteY6" fmla="*/ 17447 h 42391"/>
                <a:gd name="connsiteX7" fmla="*/ 32024 w 35244"/>
                <a:gd name="connsiteY7" fmla="*/ 42212 h 42391"/>
                <a:gd name="connsiteX8" fmla="*/ 24498 w 35244"/>
                <a:gd name="connsiteY8" fmla="*/ 42212 h 42391"/>
                <a:gd name="connsiteX9" fmla="*/ 24498 w 35244"/>
                <a:gd name="connsiteY9" fmla="*/ 18304 h 42391"/>
                <a:gd name="connsiteX10" fmla="*/ 14973 w 35244"/>
                <a:gd name="connsiteY10" fmla="*/ 6017 h 42391"/>
                <a:gd name="connsiteX11" fmla="*/ 4876 w 35244"/>
                <a:gd name="connsiteY11" fmla="*/ 13732 h 42391"/>
                <a:gd name="connsiteX12" fmla="*/ 4304 w 35244"/>
                <a:gd name="connsiteY12" fmla="*/ 17256 h 42391"/>
                <a:gd name="connsiteX13" fmla="*/ 4304 w 35244"/>
                <a:gd name="connsiteY13" fmla="*/ 42212 h 42391"/>
                <a:gd name="connsiteX14" fmla="*/ -3221 w 35244"/>
                <a:gd name="connsiteY14" fmla="*/ 42212 h 42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44" h="42391">
                  <a:moveTo>
                    <a:pt x="-3125" y="11922"/>
                  </a:moveTo>
                  <a:cubicBezTo>
                    <a:pt x="-3125" y="7636"/>
                    <a:pt x="-3125" y="4112"/>
                    <a:pt x="-3125" y="683"/>
                  </a:cubicBezTo>
                  <a:lnTo>
                    <a:pt x="3639" y="683"/>
                  </a:lnTo>
                  <a:lnTo>
                    <a:pt x="3639" y="7541"/>
                  </a:lnTo>
                  <a:lnTo>
                    <a:pt x="3639" y="7541"/>
                  </a:lnTo>
                  <a:cubicBezTo>
                    <a:pt x="6400" y="2645"/>
                    <a:pt x="11734" y="-327"/>
                    <a:pt x="17355" y="-174"/>
                  </a:cubicBezTo>
                  <a:cubicBezTo>
                    <a:pt x="23068" y="-174"/>
                    <a:pt x="32024" y="3159"/>
                    <a:pt x="32024" y="17447"/>
                  </a:cubicBezTo>
                  <a:lnTo>
                    <a:pt x="32024" y="42212"/>
                  </a:lnTo>
                  <a:lnTo>
                    <a:pt x="24498" y="42212"/>
                  </a:lnTo>
                  <a:lnTo>
                    <a:pt x="24498" y="18304"/>
                  </a:lnTo>
                  <a:cubicBezTo>
                    <a:pt x="24498" y="11636"/>
                    <a:pt x="22022" y="6017"/>
                    <a:pt x="14973" y="6017"/>
                  </a:cubicBezTo>
                  <a:cubicBezTo>
                    <a:pt x="10306" y="6083"/>
                    <a:pt x="6209" y="9217"/>
                    <a:pt x="4876" y="13732"/>
                  </a:cubicBezTo>
                  <a:cubicBezTo>
                    <a:pt x="4495" y="14866"/>
                    <a:pt x="4304" y="16056"/>
                    <a:pt x="4304" y="17256"/>
                  </a:cubicBezTo>
                  <a:lnTo>
                    <a:pt x="4304" y="42212"/>
                  </a:lnTo>
                  <a:lnTo>
                    <a:pt x="-3221" y="42212"/>
                  </a:lnTo>
                  <a:close/>
                </a:path>
              </a:pathLst>
            </a:custGeom>
            <a:solidFill>
              <a:srgbClr val="336933"/>
            </a:solidFill>
            <a:ln w="9525" cap="flat">
              <a:noFill/>
              <a:prstDash val="solid"/>
              <a:miter/>
            </a:ln>
          </p:spPr>
          <p:txBody>
            <a:bodyPr rtlCol="0" anchor="ctr"/>
            <a:lstStyle/>
            <a:p>
              <a:endParaRPr lang="en-US"/>
            </a:p>
          </p:txBody>
        </p:sp>
        <p:sp>
          <p:nvSpPr>
            <p:cNvPr id="1469" name="Freeform: Shape 1468">
              <a:extLst>
                <a:ext uri="{FF2B5EF4-FFF2-40B4-BE49-F238E27FC236}">
                  <a16:creationId xmlns:a16="http://schemas.microsoft.com/office/drawing/2014/main" id="{C8AAF1D0-12B9-4404-A2D5-016A8C3D15BE}"/>
                </a:ext>
              </a:extLst>
            </p:cNvPr>
            <p:cNvSpPr/>
            <p:nvPr/>
          </p:nvSpPr>
          <p:spPr>
            <a:xfrm>
              <a:off x="9940410" y="2281408"/>
              <a:ext cx="35631" cy="77550"/>
            </a:xfrm>
            <a:custGeom>
              <a:avLst/>
              <a:gdLst>
                <a:gd name="connsiteX0" fmla="*/ 10876 w 24954"/>
                <a:gd name="connsiteY0" fmla="*/ -180 h 54311"/>
                <a:gd name="connsiteX1" fmla="*/ 10876 w 24954"/>
                <a:gd name="connsiteY1" fmla="*/ 11726 h 54311"/>
                <a:gd name="connsiteX2" fmla="*/ 21733 w 24954"/>
                <a:gd name="connsiteY2" fmla="*/ 11726 h 54311"/>
                <a:gd name="connsiteX3" fmla="*/ 21733 w 24954"/>
                <a:gd name="connsiteY3" fmla="*/ 17536 h 54311"/>
                <a:gd name="connsiteX4" fmla="*/ 10876 w 24954"/>
                <a:gd name="connsiteY4" fmla="*/ 17536 h 54311"/>
                <a:gd name="connsiteX5" fmla="*/ 10876 w 24954"/>
                <a:gd name="connsiteY5" fmla="*/ 39920 h 54311"/>
                <a:gd name="connsiteX6" fmla="*/ 16590 w 24954"/>
                <a:gd name="connsiteY6" fmla="*/ 47921 h 54311"/>
                <a:gd name="connsiteX7" fmla="*/ 20971 w 24954"/>
                <a:gd name="connsiteY7" fmla="*/ 47445 h 54311"/>
                <a:gd name="connsiteX8" fmla="*/ 20971 w 24954"/>
                <a:gd name="connsiteY8" fmla="*/ 53065 h 54311"/>
                <a:gd name="connsiteX9" fmla="*/ 14304 w 24954"/>
                <a:gd name="connsiteY9" fmla="*/ 54113 h 54311"/>
                <a:gd name="connsiteX10" fmla="*/ 6209 w 24954"/>
                <a:gd name="connsiteY10" fmla="*/ 50969 h 54311"/>
                <a:gd name="connsiteX11" fmla="*/ 3256 w 24954"/>
                <a:gd name="connsiteY11" fmla="*/ 40111 h 54311"/>
                <a:gd name="connsiteX12" fmla="*/ 3256 w 24954"/>
                <a:gd name="connsiteY12" fmla="*/ 17536 h 54311"/>
                <a:gd name="connsiteX13" fmla="*/ -3221 w 24954"/>
                <a:gd name="connsiteY13" fmla="*/ 17536 h 54311"/>
                <a:gd name="connsiteX14" fmla="*/ -3221 w 24954"/>
                <a:gd name="connsiteY14" fmla="*/ 11726 h 54311"/>
                <a:gd name="connsiteX15" fmla="*/ 3256 w 24954"/>
                <a:gd name="connsiteY15" fmla="*/ 11726 h 54311"/>
                <a:gd name="connsiteX16" fmla="*/ 3256 w 24954"/>
                <a:gd name="connsiteY16" fmla="*/ 2201 h 54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954" h="54311">
                  <a:moveTo>
                    <a:pt x="10876" y="-180"/>
                  </a:moveTo>
                  <a:lnTo>
                    <a:pt x="10876" y="11726"/>
                  </a:lnTo>
                  <a:lnTo>
                    <a:pt x="21733" y="11726"/>
                  </a:lnTo>
                  <a:lnTo>
                    <a:pt x="21733" y="17536"/>
                  </a:lnTo>
                  <a:lnTo>
                    <a:pt x="10876" y="17536"/>
                  </a:lnTo>
                  <a:lnTo>
                    <a:pt x="10876" y="39920"/>
                  </a:lnTo>
                  <a:cubicBezTo>
                    <a:pt x="10876" y="45064"/>
                    <a:pt x="12399" y="47921"/>
                    <a:pt x="16590" y="47921"/>
                  </a:cubicBezTo>
                  <a:cubicBezTo>
                    <a:pt x="18020" y="47959"/>
                    <a:pt x="19543" y="47797"/>
                    <a:pt x="20971" y="47445"/>
                  </a:cubicBezTo>
                  <a:lnTo>
                    <a:pt x="20971" y="53065"/>
                  </a:lnTo>
                  <a:cubicBezTo>
                    <a:pt x="18876" y="53865"/>
                    <a:pt x="16590" y="54217"/>
                    <a:pt x="14304" y="54113"/>
                  </a:cubicBezTo>
                  <a:cubicBezTo>
                    <a:pt x="11257" y="54293"/>
                    <a:pt x="8304" y="53150"/>
                    <a:pt x="6209" y="50969"/>
                  </a:cubicBezTo>
                  <a:cubicBezTo>
                    <a:pt x="3828" y="47855"/>
                    <a:pt x="2779" y="43978"/>
                    <a:pt x="3256" y="40111"/>
                  </a:cubicBezTo>
                  <a:lnTo>
                    <a:pt x="3256" y="17536"/>
                  </a:lnTo>
                  <a:lnTo>
                    <a:pt x="-3221" y="17536"/>
                  </a:lnTo>
                  <a:lnTo>
                    <a:pt x="-3221" y="11726"/>
                  </a:lnTo>
                  <a:lnTo>
                    <a:pt x="3256" y="11726"/>
                  </a:lnTo>
                  <a:lnTo>
                    <a:pt x="3256" y="2201"/>
                  </a:lnTo>
                  <a:close/>
                </a:path>
              </a:pathLst>
            </a:custGeom>
            <a:solidFill>
              <a:srgbClr val="336933"/>
            </a:solidFill>
            <a:ln w="9525" cap="flat">
              <a:noFill/>
              <a:prstDash val="solid"/>
              <a:miter/>
            </a:ln>
          </p:spPr>
          <p:txBody>
            <a:bodyPr rtlCol="0" anchor="ctr"/>
            <a:lstStyle/>
            <a:p>
              <a:endParaRPr lang="en-US"/>
            </a:p>
          </p:txBody>
        </p:sp>
        <p:sp>
          <p:nvSpPr>
            <p:cNvPr id="1470" name="Freeform: Shape 1469">
              <a:extLst>
                <a:ext uri="{FF2B5EF4-FFF2-40B4-BE49-F238E27FC236}">
                  <a16:creationId xmlns:a16="http://schemas.microsoft.com/office/drawing/2014/main" id="{2EF70CC9-91F1-43E2-8033-C7F82760DF60}"/>
                </a:ext>
              </a:extLst>
            </p:cNvPr>
            <p:cNvSpPr/>
            <p:nvPr/>
          </p:nvSpPr>
          <p:spPr>
            <a:xfrm>
              <a:off x="9983932" y="2297316"/>
              <a:ext cx="47057" cy="61794"/>
            </a:xfrm>
            <a:custGeom>
              <a:avLst/>
              <a:gdLst>
                <a:gd name="connsiteX0" fmla="*/ 22687 w 32956"/>
                <a:gd name="connsiteY0" fmla="*/ 42113 h 43277"/>
                <a:gd name="connsiteX1" fmla="*/ 22115 w 32956"/>
                <a:gd name="connsiteY1" fmla="*/ 36875 h 43277"/>
                <a:gd name="connsiteX2" fmla="*/ 22115 w 32956"/>
                <a:gd name="connsiteY2" fmla="*/ 36875 h 43277"/>
                <a:gd name="connsiteX3" fmla="*/ 9448 w 32956"/>
                <a:gd name="connsiteY3" fmla="*/ 43066 h 43277"/>
                <a:gd name="connsiteX4" fmla="*/ -3221 w 32956"/>
                <a:gd name="connsiteY4" fmla="*/ 32141 h 43277"/>
                <a:gd name="connsiteX5" fmla="*/ -3221 w 32956"/>
                <a:gd name="connsiteY5" fmla="*/ 31160 h 43277"/>
                <a:gd name="connsiteX6" fmla="*/ 21638 w 32956"/>
                <a:gd name="connsiteY6" fmla="*/ 15729 h 43277"/>
                <a:gd name="connsiteX7" fmla="*/ 21638 w 32956"/>
                <a:gd name="connsiteY7" fmla="*/ 14872 h 43277"/>
                <a:gd name="connsiteX8" fmla="*/ 14399 w 32956"/>
                <a:gd name="connsiteY8" fmla="*/ 5347 h 43277"/>
                <a:gd name="connsiteX9" fmla="*/ 12113 w 32956"/>
                <a:gd name="connsiteY9" fmla="*/ 5347 h 43277"/>
                <a:gd name="connsiteX10" fmla="*/ 1351 w 32956"/>
                <a:gd name="connsiteY10" fmla="*/ 8395 h 43277"/>
                <a:gd name="connsiteX11" fmla="*/ -363 w 32956"/>
                <a:gd name="connsiteY11" fmla="*/ 3442 h 43277"/>
                <a:gd name="connsiteX12" fmla="*/ 13257 w 32956"/>
                <a:gd name="connsiteY12" fmla="*/ -177 h 43277"/>
                <a:gd name="connsiteX13" fmla="*/ 29068 w 32956"/>
                <a:gd name="connsiteY13" fmla="*/ 16777 h 43277"/>
                <a:gd name="connsiteX14" fmla="*/ 29068 w 32956"/>
                <a:gd name="connsiteY14" fmla="*/ 32303 h 43277"/>
                <a:gd name="connsiteX15" fmla="*/ 29735 w 32956"/>
                <a:gd name="connsiteY15" fmla="*/ 41828 h 43277"/>
                <a:gd name="connsiteX16" fmla="*/ 21543 w 32956"/>
                <a:gd name="connsiteY16" fmla="*/ 20968 h 43277"/>
                <a:gd name="connsiteX17" fmla="*/ 4018 w 32956"/>
                <a:gd name="connsiteY17" fmla="*/ 30493 h 43277"/>
                <a:gd name="connsiteX18" fmla="*/ 10018 w 32956"/>
                <a:gd name="connsiteY18" fmla="*/ 37627 h 43277"/>
                <a:gd name="connsiteX19" fmla="*/ 11067 w 32956"/>
                <a:gd name="connsiteY19" fmla="*/ 37637 h 43277"/>
                <a:gd name="connsiteX20" fmla="*/ 21164 w 32956"/>
                <a:gd name="connsiteY20" fmla="*/ 30779 h 43277"/>
                <a:gd name="connsiteX21" fmla="*/ 21164 w 32956"/>
                <a:gd name="connsiteY21" fmla="*/ 28302 h 4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2956" h="43277">
                  <a:moveTo>
                    <a:pt x="22687" y="42113"/>
                  </a:moveTo>
                  <a:lnTo>
                    <a:pt x="22115" y="36875"/>
                  </a:lnTo>
                  <a:lnTo>
                    <a:pt x="22115" y="36875"/>
                  </a:lnTo>
                  <a:cubicBezTo>
                    <a:pt x="19162" y="40856"/>
                    <a:pt x="14399" y="43161"/>
                    <a:pt x="9448" y="43066"/>
                  </a:cubicBezTo>
                  <a:cubicBezTo>
                    <a:pt x="2970" y="43542"/>
                    <a:pt x="-2744" y="38646"/>
                    <a:pt x="-3221" y="32141"/>
                  </a:cubicBezTo>
                  <a:cubicBezTo>
                    <a:pt x="-3221" y="31817"/>
                    <a:pt x="-3221" y="31483"/>
                    <a:pt x="-3221" y="31160"/>
                  </a:cubicBezTo>
                  <a:cubicBezTo>
                    <a:pt x="-3221" y="21635"/>
                    <a:pt x="5637" y="15634"/>
                    <a:pt x="21638" y="15729"/>
                  </a:cubicBezTo>
                  <a:lnTo>
                    <a:pt x="21638" y="14872"/>
                  </a:lnTo>
                  <a:cubicBezTo>
                    <a:pt x="22306" y="10233"/>
                    <a:pt x="18973" y="5966"/>
                    <a:pt x="14399" y="5347"/>
                  </a:cubicBezTo>
                  <a:cubicBezTo>
                    <a:pt x="13639" y="5252"/>
                    <a:pt x="12876" y="5252"/>
                    <a:pt x="12113" y="5347"/>
                  </a:cubicBezTo>
                  <a:cubicBezTo>
                    <a:pt x="8304" y="5395"/>
                    <a:pt x="4590" y="6452"/>
                    <a:pt x="1351" y="8395"/>
                  </a:cubicBezTo>
                  <a:lnTo>
                    <a:pt x="-363" y="3442"/>
                  </a:lnTo>
                  <a:cubicBezTo>
                    <a:pt x="3732" y="1004"/>
                    <a:pt x="8495" y="-244"/>
                    <a:pt x="13257" y="-177"/>
                  </a:cubicBezTo>
                  <a:cubicBezTo>
                    <a:pt x="25926" y="-177"/>
                    <a:pt x="29068" y="8395"/>
                    <a:pt x="29068" y="16777"/>
                  </a:cubicBezTo>
                  <a:lnTo>
                    <a:pt x="29068" y="32303"/>
                  </a:lnTo>
                  <a:cubicBezTo>
                    <a:pt x="29068" y="35494"/>
                    <a:pt x="29259" y="38675"/>
                    <a:pt x="29735" y="41828"/>
                  </a:cubicBezTo>
                  <a:close/>
                  <a:moveTo>
                    <a:pt x="21543" y="20968"/>
                  </a:moveTo>
                  <a:cubicBezTo>
                    <a:pt x="13353" y="20968"/>
                    <a:pt x="4018" y="22206"/>
                    <a:pt x="4018" y="30493"/>
                  </a:cubicBezTo>
                  <a:cubicBezTo>
                    <a:pt x="3732" y="34112"/>
                    <a:pt x="6400" y="37303"/>
                    <a:pt x="10018" y="37627"/>
                  </a:cubicBezTo>
                  <a:cubicBezTo>
                    <a:pt x="10304" y="37665"/>
                    <a:pt x="10685" y="37665"/>
                    <a:pt x="11067" y="37637"/>
                  </a:cubicBezTo>
                  <a:cubicBezTo>
                    <a:pt x="15543" y="37751"/>
                    <a:pt x="19638" y="34989"/>
                    <a:pt x="21164" y="30779"/>
                  </a:cubicBezTo>
                  <a:cubicBezTo>
                    <a:pt x="21259" y="29960"/>
                    <a:pt x="21259" y="29121"/>
                    <a:pt x="21164" y="28302"/>
                  </a:cubicBezTo>
                  <a:close/>
                </a:path>
              </a:pathLst>
            </a:custGeom>
            <a:solidFill>
              <a:srgbClr val="336933"/>
            </a:solidFill>
            <a:ln w="9525" cap="flat">
              <a:noFill/>
              <a:prstDash val="solid"/>
              <a:miter/>
            </a:ln>
          </p:spPr>
          <p:txBody>
            <a:bodyPr rtlCol="0" anchor="ctr"/>
            <a:lstStyle/>
            <a:p>
              <a:endParaRPr lang="en-US"/>
            </a:p>
          </p:txBody>
        </p:sp>
        <p:sp>
          <p:nvSpPr>
            <p:cNvPr id="1471" name="Freeform: Shape 1470">
              <a:extLst>
                <a:ext uri="{FF2B5EF4-FFF2-40B4-BE49-F238E27FC236}">
                  <a16:creationId xmlns:a16="http://schemas.microsoft.com/office/drawing/2014/main" id="{F2087D67-36A9-4F64-9A36-586D762F2D60}"/>
                </a:ext>
              </a:extLst>
            </p:cNvPr>
            <p:cNvSpPr/>
            <p:nvPr/>
          </p:nvSpPr>
          <p:spPr>
            <a:xfrm>
              <a:off x="10047173" y="2270799"/>
              <a:ext cx="10745" cy="86906"/>
            </a:xfrm>
            <a:custGeom>
              <a:avLst/>
              <a:gdLst>
                <a:gd name="connsiteX0" fmla="*/ -3221 w 7525"/>
                <a:gd name="connsiteY0" fmla="*/ -180 h 60864"/>
                <a:gd name="connsiteX1" fmla="*/ 4304 w 7525"/>
                <a:gd name="connsiteY1" fmla="*/ -180 h 60864"/>
                <a:gd name="connsiteX2" fmla="*/ 4304 w 7525"/>
                <a:gd name="connsiteY2" fmla="*/ 60685 h 60864"/>
                <a:gd name="connsiteX3" fmla="*/ -3221 w 7525"/>
                <a:gd name="connsiteY3" fmla="*/ 60685 h 60864"/>
              </a:gdLst>
              <a:ahLst/>
              <a:cxnLst>
                <a:cxn ang="0">
                  <a:pos x="connsiteX0" y="connsiteY0"/>
                </a:cxn>
                <a:cxn ang="0">
                  <a:pos x="connsiteX1" y="connsiteY1"/>
                </a:cxn>
                <a:cxn ang="0">
                  <a:pos x="connsiteX2" y="connsiteY2"/>
                </a:cxn>
                <a:cxn ang="0">
                  <a:pos x="connsiteX3" y="connsiteY3"/>
                </a:cxn>
              </a:cxnLst>
              <a:rect l="l" t="t" r="r" b="b"/>
              <a:pathLst>
                <a:path w="7525" h="60864">
                  <a:moveTo>
                    <a:pt x="-3221" y="-180"/>
                  </a:moveTo>
                  <a:lnTo>
                    <a:pt x="4304" y="-180"/>
                  </a:lnTo>
                  <a:lnTo>
                    <a:pt x="4304" y="60685"/>
                  </a:lnTo>
                  <a:lnTo>
                    <a:pt x="-3221" y="60685"/>
                  </a:lnTo>
                  <a:close/>
                </a:path>
              </a:pathLst>
            </a:custGeom>
            <a:solidFill>
              <a:srgbClr val="336933"/>
            </a:solidFill>
            <a:ln w="9525" cap="flat">
              <a:noFill/>
              <a:prstDash val="solid"/>
              <a:miter/>
            </a:ln>
          </p:spPr>
          <p:txBody>
            <a:bodyPr rtlCol="0" anchor="ctr"/>
            <a:lstStyle/>
            <a:p>
              <a:endParaRPr lang="en-US"/>
            </a:p>
          </p:txBody>
        </p:sp>
        <p:sp>
          <p:nvSpPr>
            <p:cNvPr id="1472" name="Freeform: Shape 1471">
              <a:extLst>
                <a:ext uri="{FF2B5EF4-FFF2-40B4-BE49-F238E27FC236}">
                  <a16:creationId xmlns:a16="http://schemas.microsoft.com/office/drawing/2014/main" id="{35C2FCBA-11C3-4A03-8794-25CCE63EA660}"/>
                </a:ext>
              </a:extLst>
            </p:cNvPr>
            <p:cNvSpPr/>
            <p:nvPr/>
          </p:nvSpPr>
          <p:spPr>
            <a:xfrm>
              <a:off x="9348923" y="2393204"/>
              <a:ext cx="50321" cy="86906"/>
            </a:xfrm>
            <a:custGeom>
              <a:avLst/>
              <a:gdLst>
                <a:gd name="connsiteX0" fmla="*/ -3125 w 35242"/>
                <a:gd name="connsiteY0" fmla="*/ -180 h 60864"/>
                <a:gd name="connsiteX1" fmla="*/ 4397 w 35242"/>
                <a:gd name="connsiteY1" fmla="*/ -180 h 60864"/>
                <a:gd name="connsiteX2" fmla="*/ 4397 w 35242"/>
                <a:gd name="connsiteY2" fmla="*/ 25728 h 60864"/>
                <a:gd name="connsiteX3" fmla="*/ 4397 w 35242"/>
                <a:gd name="connsiteY3" fmla="*/ 25728 h 60864"/>
                <a:gd name="connsiteX4" fmla="*/ 9827 w 35242"/>
                <a:gd name="connsiteY4" fmla="*/ 20394 h 60864"/>
                <a:gd name="connsiteX5" fmla="*/ 17543 w 35242"/>
                <a:gd name="connsiteY5" fmla="*/ 18299 h 60864"/>
                <a:gd name="connsiteX6" fmla="*/ 32021 w 35242"/>
                <a:gd name="connsiteY6" fmla="*/ 36015 h 60864"/>
                <a:gd name="connsiteX7" fmla="*/ 32021 w 35242"/>
                <a:gd name="connsiteY7" fmla="*/ 60685 h 60864"/>
                <a:gd name="connsiteX8" fmla="*/ 24496 w 35242"/>
                <a:gd name="connsiteY8" fmla="*/ 60685 h 60864"/>
                <a:gd name="connsiteX9" fmla="*/ 24496 w 35242"/>
                <a:gd name="connsiteY9" fmla="*/ 36872 h 60864"/>
                <a:gd name="connsiteX10" fmla="*/ 14971 w 35242"/>
                <a:gd name="connsiteY10" fmla="*/ 24490 h 60864"/>
                <a:gd name="connsiteX11" fmla="*/ 4874 w 35242"/>
                <a:gd name="connsiteY11" fmla="*/ 32015 h 60864"/>
                <a:gd name="connsiteX12" fmla="*/ 4302 w 35242"/>
                <a:gd name="connsiteY12" fmla="*/ 35634 h 60864"/>
                <a:gd name="connsiteX13" fmla="*/ 4302 w 35242"/>
                <a:gd name="connsiteY13" fmla="*/ 60685 h 60864"/>
                <a:gd name="connsiteX14" fmla="*/ -3221 w 35242"/>
                <a:gd name="connsiteY14" fmla="*/ 60685 h 60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42" h="60864">
                  <a:moveTo>
                    <a:pt x="-3125" y="-180"/>
                  </a:moveTo>
                  <a:lnTo>
                    <a:pt x="4397" y="-180"/>
                  </a:lnTo>
                  <a:lnTo>
                    <a:pt x="4397" y="25728"/>
                  </a:lnTo>
                  <a:lnTo>
                    <a:pt x="4397" y="25728"/>
                  </a:lnTo>
                  <a:cubicBezTo>
                    <a:pt x="5637" y="23461"/>
                    <a:pt x="7541" y="21604"/>
                    <a:pt x="9827" y="20394"/>
                  </a:cubicBezTo>
                  <a:cubicBezTo>
                    <a:pt x="12208" y="19042"/>
                    <a:pt x="14876" y="18327"/>
                    <a:pt x="17543" y="18299"/>
                  </a:cubicBezTo>
                  <a:cubicBezTo>
                    <a:pt x="23068" y="18299"/>
                    <a:pt x="32021" y="21632"/>
                    <a:pt x="32021" y="36015"/>
                  </a:cubicBezTo>
                  <a:lnTo>
                    <a:pt x="32021" y="60685"/>
                  </a:lnTo>
                  <a:lnTo>
                    <a:pt x="24496" y="60685"/>
                  </a:lnTo>
                  <a:lnTo>
                    <a:pt x="24496" y="36872"/>
                  </a:lnTo>
                  <a:cubicBezTo>
                    <a:pt x="24496" y="30205"/>
                    <a:pt x="21924" y="24490"/>
                    <a:pt x="14971" y="24490"/>
                  </a:cubicBezTo>
                  <a:cubicBezTo>
                    <a:pt x="10304" y="24566"/>
                    <a:pt x="6304" y="27595"/>
                    <a:pt x="4874" y="32015"/>
                  </a:cubicBezTo>
                  <a:cubicBezTo>
                    <a:pt x="4397" y="33167"/>
                    <a:pt x="4207" y="34396"/>
                    <a:pt x="4302" y="35634"/>
                  </a:cubicBezTo>
                  <a:lnTo>
                    <a:pt x="4302" y="60685"/>
                  </a:lnTo>
                  <a:lnTo>
                    <a:pt x="-3221" y="60685"/>
                  </a:lnTo>
                  <a:close/>
                </a:path>
              </a:pathLst>
            </a:custGeom>
            <a:solidFill>
              <a:srgbClr val="336933"/>
            </a:solidFill>
            <a:ln w="9525" cap="flat">
              <a:noFill/>
              <a:prstDash val="solid"/>
              <a:miter/>
            </a:ln>
          </p:spPr>
          <p:txBody>
            <a:bodyPr rtlCol="0" anchor="ctr"/>
            <a:lstStyle/>
            <a:p>
              <a:endParaRPr lang="en-US"/>
            </a:p>
          </p:txBody>
        </p:sp>
        <p:sp>
          <p:nvSpPr>
            <p:cNvPr id="1473" name="Freeform: Shape 1472">
              <a:extLst>
                <a:ext uri="{FF2B5EF4-FFF2-40B4-BE49-F238E27FC236}">
                  <a16:creationId xmlns:a16="http://schemas.microsoft.com/office/drawing/2014/main" id="{87FAD714-0FFB-41E0-BB35-7B3DD4ECF531}"/>
                </a:ext>
              </a:extLst>
            </p:cNvPr>
            <p:cNvSpPr/>
            <p:nvPr/>
          </p:nvSpPr>
          <p:spPr>
            <a:xfrm>
              <a:off x="9412528" y="2419589"/>
              <a:ext cx="52001" cy="61824"/>
            </a:xfrm>
            <a:custGeom>
              <a:avLst/>
              <a:gdLst>
                <a:gd name="connsiteX0" fmla="*/ 4145 w 36418"/>
                <a:gd name="connsiteY0" fmla="*/ 22870 h 43298"/>
                <a:gd name="connsiteX1" fmla="*/ 16147 w 36418"/>
                <a:gd name="connsiteY1" fmla="*/ 37234 h 43298"/>
                <a:gd name="connsiteX2" fmla="*/ 18337 w 36418"/>
                <a:gd name="connsiteY2" fmla="*/ 37253 h 43298"/>
                <a:gd name="connsiteX3" fmla="*/ 29862 w 36418"/>
                <a:gd name="connsiteY3" fmla="*/ 35062 h 43298"/>
                <a:gd name="connsiteX4" fmla="*/ 31099 w 36418"/>
                <a:gd name="connsiteY4" fmla="*/ 40492 h 43298"/>
                <a:gd name="connsiteX5" fmla="*/ 17288 w 36418"/>
                <a:gd name="connsiteY5" fmla="*/ 43064 h 43298"/>
                <a:gd name="connsiteX6" fmla="*/ -3189 w 36418"/>
                <a:gd name="connsiteY6" fmla="*/ 25499 h 43298"/>
                <a:gd name="connsiteX7" fmla="*/ -3094 w 36418"/>
                <a:gd name="connsiteY7" fmla="*/ 22108 h 43298"/>
                <a:gd name="connsiteX8" fmla="*/ 14621 w 36418"/>
                <a:gd name="connsiteY8" fmla="*/ -75 h 43298"/>
                <a:gd name="connsiteX9" fmla="*/ 15956 w 36418"/>
                <a:gd name="connsiteY9" fmla="*/ -180 h 43298"/>
                <a:gd name="connsiteX10" fmla="*/ 33197 w 36418"/>
                <a:gd name="connsiteY10" fmla="*/ 17660 h 43298"/>
                <a:gd name="connsiteX11" fmla="*/ 33101 w 36418"/>
                <a:gd name="connsiteY11" fmla="*/ 18870 h 43298"/>
                <a:gd name="connsiteX12" fmla="*/ 33101 w 36418"/>
                <a:gd name="connsiteY12" fmla="*/ 22394 h 43298"/>
                <a:gd name="connsiteX13" fmla="*/ 26244 w 36418"/>
                <a:gd name="connsiteY13" fmla="*/ 17441 h 43298"/>
                <a:gd name="connsiteX14" fmla="*/ 17098 w 36418"/>
                <a:gd name="connsiteY14" fmla="*/ 5259 h 43298"/>
                <a:gd name="connsiteX15" fmla="*/ 15765 w 36418"/>
                <a:gd name="connsiteY15" fmla="*/ 5154 h 43298"/>
                <a:gd name="connsiteX16" fmla="*/ 4145 w 36418"/>
                <a:gd name="connsiteY16" fmla="*/ 17441 h 43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418" h="43298">
                  <a:moveTo>
                    <a:pt x="4145" y="22870"/>
                  </a:moveTo>
                  <a:cubicBezTo>
                    <a:pt x="3478" y="30157"/>
                    <a:pt x="8907" y="36586"/>
                    <a:pt x="16147" y="37234"/>
                  </a:cubicBezTo>
                  <a:cubicBezTo>
                    <a:pt x="16907" y="37301"/>
                    <a:pt x="17574" y="37310"/>
                    <a:pt x="18337" y="37253"/>
                  </a:cubicBezTo>
                  <a:cubicBezTo>
                    <a:pt x="22337" y="37387"/>
                    <a:pt x="26244" y="36634"/>
                    <a:pt x="29862" y="35062"/>
                  </a:cubicBezTo>
                  <a:lnTo>
                    <a:pt x="31099" y="40492"/>
                  </a:lnTo>
                  <a:cubicBezTo>
                    <a:pt x="26718" y="42330"/>
                    <a:pt x="22051" y="43216"/>
                    <a:pt x="17288" y="43064"/>
                  </a:cubicBezTo>
                  <a:cubicBezTo>
                    <a:pt x="6812" y="43854"/>
                    <a:pt x="-2331" y="35996"/>
                    <a:pt x="-3189" y="25499"/>
                  </a:cubicBezTo>
                  <a:cubicBezTo>
                    <a:pt x="-3189" y="24375"/>
                    <a:pt x="-3189" y="23233"/>
                    <a:pt x="-3094" y="22108"/>
                  </a:cubicBezTo>
                  <a:cubicBezTo>
                    <a:pt x="-4334" y="11079"/>
                    <a:pt x="3668" y="1144"/>
                    <a:pt x="14621" y="-75"/>
                  </a:cubicBezTo>
                  <a:cubicBezTo>
                    <a:pt x="15098" y="-123"/>
                    <a:pt x="15479" y="-161"/>
                    <a:pt x="15956" y="-180"/>
                  </a:cubicBezTo>
                  <a:cubicBezTo>
                    <a:pt x="25672" y="-8"/>
                    <a:pt x="33292" y="7983"/>
                    <a:pt x="33197" y="17660"/>
                  </a:cubicBezTo>
                  <a:cubicBezTo>
                    <a:pt x="33197" y="18060"/>
                    <a:pt x="33101" y="18470"/>
                    <a:pt x="33101" y="18870"/>
                  </a:cubicBezTo>
                  <a:cubicBezTo>
                    <a:pt x="33197" y="20041"/>
                    <a:pt x="33197" y="21223"/>
                    <a:pt x="33101" y="22394"/>
                  </a:cubicBezTo>
                  <a:close/>
                  <a:moveTo>
                    <a:pt x="26244" y="17441"/>
                  </a:moveTo>
                  <a:cubicBezTo>
                    <a:pt x="27099" y="11555"/>
                    <a:pt x="23004" y="6107"/>
                    <a:pt x="17098" y="5259"/>
                  </a:cubicBezTo>
                  <a:cubicBezTo>
                    <a:pt x="16623" y="5202"/>
                    <a:pt x="16242" y="5164"/>
                    <a:pt x="15765" y="5154"/>
                  </a:cubicBezTo>
                  <a:cubicBezTo>
                    <a:pt x="9289" y="5687"/>
                    <a:pt x="4336" y="10983"/>
                    <a:pt x="4145" y="17441"/>
                  </a:cubicBezTo>
                  <a:close/>
                </a:path>
              </a:pathLst>
            </a:custGeom>
            <a:solidFill>
              <a:srgbClr val="336933"/>
            </a:solidFill>
            <a:ln w="9525" cap="flat">
              <a:noFill/>
              <a:prstDash val="solid"/>
              <a:miter/>
            </a:ln>
          </p:spPr>
          <p:txBody>
            <a:bodyPr rtlCol="0" anchor="ctr"/>
            <a:lstStyle/>
            <a:p>
              <a:endParaRPr lang="en-US"/>
            </a:p>
          </p:txBody>
        </p:sp>
        <p:sp>
          <p:nvSpPr>
            <p:cNvPr id="1474" name="Freeform: Shape 1473">
              <a:extLst>
                <a:ext uri="{FF2B5EF4-FFF2-40B4-BE49-F238E27FC236}">
                  <a16:creationId xmlns:a16="http://schemas.microsoft.com/office/drawing/2014/main" id="{F1B21E7B-E53C-417B-9FF1-141F82B6E470}"/>
                </a:ext>
              </a:extLst>
            </p:cNvPr>
            <p:cNvSpPr/>
            <p:nvPr/>
          </p:nvSpPr>
          <p:spPr>
            <a:xfrm>
              <a:off x="9473911" y="2419721"/>
              <a:ext cx="47193" cy="61794"/>
            </a:xfrm>
            <a:custGeom>
              <a:avLst/>
              <a:gdLst>
                <a:gd name="connsiteX0" fmla="*/ 22878 w 33051"/>
                <a:gd name="connsiteY0" fmla="*/ 42113 h 43277"/>
                <a:gd name="connsiteX1" fmla="*/ 22210 w 33051"/>
                <a:gd name="connsiteY1" fmla="*/ 36875 h 43277"/>
                <a:gd name="connsiteX2" fmla="*/ 22210 w 33051"/>
                <a:gd name="connsiteY2" fmla="*/ 36875 h 43277"/>
                <a:gd name="connsiteX3" fmla="*/ 9448 w 33051"/>
                <a:gd name="connsiteY3" fmla="*/ 43066 h 43277"/>
                <a:gd name="connsiteX4" fmla="*/ -3221 w 33051"/>
                <a:gd name="connsiteY4" fmla="*/ 32141 h 43277"/>
                <a:gd name="connsiteX5" fmla="*/ -3221 w 33051"/>
                <a:gd name="connsiteY5" fmla="*/ 31160 h 43277"/>
                <a:gd name="connsiteX6" fmla="*/ 21733 w 33051"/>
                <a:gd name="connsiteY6" fmla="*/ 15729 h 43277"/>
                <a:gd name="connsiteX7" fmla="*/ 21733 w 33051"/>
                <a:gd name="connsiteY7" fmla="*/ 14872 h 43277"/>
                <a:gd name="connsiteX8" fmla="*/ 14211 w 33051"/>
                <a:gd name="connsiteY8" fmla="*/ 5347 h 43277"/>
                <a:gd name="connsiteX9" fmla="*/ 12208 w 33051"/>
                <a:gd name="connsiteY9" fmla="*/ 5347 h 43277"/>
                <a:gd name="connsiteX10" fmla="*/ 1446 w 33051"/>
                <a:gd name="connsiteY10" fmla="*/ 8395 h 43277"/>
                <a:gd name="connsiteX11" fmla="*/ -267 w 33051"/>
                <a:gd name="connsiteY11" fmla="*/ 3442 h 43277"/>
                <a:gd name="connsiteX12" fmla="*/ 13353 w 33051"/>
                <a:gd name="connsiteY12" fmla="*/ -177 h 43277"/>
                <a:gd name="connsiteX13" fmla="*/ 29068 w 33051"/>
                <a:gd name="connsiteY13" fmla="*/ 16777 h 43277"/>
                <a:gd name="connsiteX14" fmla="*/ 29068 w 33051"/>
                <a:gd name="connsiteY14" fmla="*/ 32303 h 43277"/>
                <a:gd name="connsiteX15" fmla="*/ 29831 w 33051"/>
                <a:gd name="connsiteY15" fmla="*/ 41828 h 43277"/>
                <a:gd name="connsiteX16" fmla="*/ 21733 w 33051"/>
                <a:gd name="connsiteY16" fmla="*/ 20968 h 43277"/>
                <a:gd name="connsiteX17" fmla="*/ 4114 w 33051"/>
                <a:gd name="connsiteY17" fmla="*/ 30493 h 43277"/>
                <a:gd name="connsiteX18" fmla="*/ 10304 w 33051"/>
                <a:gd name="connsiteY18" fmla="*/ 37637 h 43277"/>
                <a:gd name="connsiteX19" fmla="*/ 11257 w 33051"/>
                <a:gd name="connsiteY19" fmla="*/ 37637 h 43277"/>
                <a:gd name="connsiteX20" fmla="*/ 21259 w 33051"/>
                <a:gd name="connsiteY20" fmla="*/ 30779 h 43277"/>
                <a:gd name="connsiteX21" fmla="*/ 21259 w 33051"/>
                <a:gd name="connsiteY21" fmla="*/ 28302 h 4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051" h="43277">
                  <a:moveTo>
                    <a:pt x="22878" y="42113"/>
                  </a:moveTo>
                  <a:lnTo>
                    <a:pt x="22210" y="36875"/>
                  </a:lnTo>
                  <a:lnTo>
                    <a:pt x="22210" y="36875"/>
                  </a:lnTo>
                  <a:cubicBezTo>
                    <a:pt x="19162" y="40837"/>
                    <a:pt x="14399" y="43133"/>
                    <a:pt x="9448" y="43066"/>
                  </a:cubicBezTo>
                  <a:cubicBezTo>
                    <a:pt x="2970" y="43542"/>
                    <a:pt x="-2744" y="38646"/>
                    <a:pt x="-3221" y="32141"/>
                  </a:cubicBezTo>
                  <a:cubicBezTo>
                    <a:pt x="-3221" y="31817"/>
                    <a:pt x="-3221" y="31483"/>
                    <a:pt x="-3221" y="31160"/>
                  </a:cubicBezTo>
                  <a:cubicBezTo>
                    <a:pt x="-3221" y="21635"/>
                    <a:pt x="5732" y="15634"/>
                    <a:pt x="21733" y="15729"/>
                  </a:cubicBezTo>
                  <a:lnTo>
                    <a:pt x="21733" y="14872"/>
                  </a:lnTo>
                  <a:cubicBezTo>
                    <a:pt x="22306" y="10167"/>
                    <a:pt x="18973" y="5909"/>
                    <a:pt x="14211" y="5347"/>
                  </a:cubicBezTo>
                  <a:cubicBezTo>
                    <a:pt x="13543" y="5271"/>
                    <a:pt x="12876" y="5271"/>
                    <a:pt x="12208" y="5347"/>
                  </a:cubicBezTo>
                  <a:cubicBezTo>
                    <a:pt x="8399" y="5385"/>
                    <a:pt x="4686" y="6433"/>
                    <a:pt x="1446" y="8395"/>
                  </a:cubicBezTo>
                  <a:lnTo>
                    <a:pt x="-267" y="3442"/>
                  </a:lnTo>
                  <a:cubicBezTo>
                    <a:pt x="3828" y="1004"/>
                    <a:pt x="8590" y="-244"/>
                    <a:pt x="13353" y="-177"/>
                  </a:cubicBezTo>
                  <a:cubicBezTo>
                    <a:pt x="26022" y="-177"/>
                    <a:pt x="29068" y="8395"/>
                    <a:pt x="29068" y="16777"/>
                  </a:cubicBezTo>
                  <a:lnTo>
                    <a:pt x="29068" y="32303"/>
                  </a:lnTo>
                  <a:cubicBezTo>
                    <a:pt x="29068" y="35494"/>
                    <a:pt x="29259" y="38684"/>
                    <a:pt x="29831" y="41828"/>
                  </a:cubicBezTo>
                  <a:close/>
                  <a:moveTo>
                    <a:pt x="21733" y="20968"/>
                  </a:moveTo>
                  <a:cubicBezTo>
                    <a:pt x="13448" y="20968"/>
                    <a:pt x="4114" y="22206"/>
                    <a:pt x="4114" y="30493"/>
                  </a:cubicBezTo>
                  <a:cubicBezTo>
                    <a:pt x="3828" y="34170"/>
                    <a:pt x="6590" y="37360"/>
                    <a:pt x="10304" y="37637"/>
                  </a:cubicBezTo>
                  <a:cubicBezTo>
                    <a:pt x="10590" y="37665"/>
                    <a:pt x="10971" y="37665"/>
                    <a:pt x="11257" y="37637"/>
                  </a:cubicBezTo>
                  <a:cubicBezTo>
                    <a:pt x="15734" y="37770"/>
                    <a:pt x="19734" y="34998"/>
                    <a:pt x="21259" y="30779"/>
                  </a:cubicBezTo>
                  <a:cubicBezTo>
                    <a:pt x="21354" y="29960"/>
                    <a:pt x="21354" y="29121"/>
                    <a:pt x="21259" y="28302"/>
                  </a:cubicBezTo>
                  <a:close/>
                </a:path>
              </a:pathLst>
            </a:custGeom>
            <a:solidFill>
              <a:srgbClr val="336933"/>
            </a:solidFill>
            <a:ln w="9525" cap="flat">
              <a:noFill/>
              <a:prstDash val="solid"/>
              <a:miter/>
            </a:ln>
          </p:spPr>
          <p:txBody>
            <a:bodyPr rtlCol="0" anchor="ctr"/>
            <a:lstStyle/>
            <a:p>
              <a:endParaRPr lang="en-US"/>
            </a:p>
          </p:txBody>
        </p:sp>
        <p:sp>
          <p:nvSpPr>
            <p:cNvPr id="1475" name="Freeform: Shape 1474">
              <a:extLst>
                <a:ext uri="{FF2B5EF4-FFF2-40B4-BE49-F238E27FC236}">
                  <a16:creationId xmlns:a16="http://schemas.microsoft.com/office/drawing/2014/main" id="{DFF68AF3-959A-4FCE-8AFC-EBED53D07E78}"/>
                </a:ext>
              </a:extLst>
            </p:cNvPr>
            <p:cNvSpPr/>
            <p:nvPr/>
          </p:nvSpPr>
          <p:spPr>
            <a:xfrm>
              <a:off x="9537289" y="2393204"/>
              <a:ext cx="10745" cy="86906"/>
            </a:xfrm>
            <a:custGeom>
              <a:avLst/>
              <a:gdLst>
                <a:gd name="connsiteX0" fmla="*/ -3221 w 7525"/>
                <a:gd name="connsiteY0" fmla="*/ -180 h 60864"/>
                <a:gd name="connsiteX1" fmla="*/ 4304 w 7525"/>
                <a:gd name="connsiteY1" fmla="*/ -180 h 60864"/>
                <a:gd name="connsiteX2" fmla="*/ 4304 w 7525"/>
                <a:gd name="connsiteY2" fmla="*/ 60685 h 60864"/>
                <a:gd name="connsiteX3" fmla="*/ -3221 w 7525"/>
                <a:gd name="connsiteY3" fmla="*/ 60685 h 60864"/>
              </a:gdLst>
              <a:ahLst/>
              <a:cxnLst>
                <a:cxn ang="0">
                  <a:pos x="connsiteX0" y="connsiteY0"/>
                </a:cxn>
                <a:cxn ang="0">
                  <a:pos x="connsiteX1" y="connsiteY1"/>
                </a:cxn>
                <a:cxn ang="0">
                  <a:pos x="connsiteX2" y="connsiteY2"/>
                </a:cxn>
                <a:cxn ang="0">
                  <a:pos x="connsiteX3" y="connsiteY3"/>
                </a:cxn>
              </a:cxnLst>
              <a:rect l="l" t="t" r="r" b="b"/>
              <a:pathLst>
                <a:path w="7525" h="60864">
                  <a:moveTo>
                    <a:pt x="-3221" y="-180"/>
                  </a:moveTo>
                  <a:lnTo>
                    <a:pt x="4304" y="-180"/>
                  </a:lnTo>
                  <a:lnTo>
                    <a:pt x="4304" y="60685"/>
                  </a:lnTo>
                  <a:lnTo>
                    <a:pt x="-3221" y="60685"/>
                  </a:lnTo>
                  <a:close/>
                </a:path>
              </a:pathLst>
            </a:custGeom>
            <a:solidFill>
              <a:srgbClr val="336933"/>
            </a:solidFill>
            <a:ln w="9525" cap="flat">
              <a:noFill/>
              <a:prstDash val="solid"/>
              <a:miter/>
            </a:ln>
          </p:spPr>
          <p:txBody>
            <a:bodyPr rtlCol="0" anchor="ctr"/>
            <a:lstStyle/>
            <a:p>
              <a:endParaRPr lang="en-US"/>
            </a:p>
          </p:txBody>
        </p:sp>
        <p:sp>
          <p:nvSpPr>
            <p:cNvPr id="1476" name="Freeform: Shape 1475">
              <a:extLst>
                <a:ext uri="{FF2B5EF4-FFF2-40B4-BE49-F238E27FC236}">
                  <a16:creationId xmlns:a16="http://schemas.microsoft.com/office/drawing/2014/main" id="{6161CFAD-F6EE-4E98-9F64-BD790B0BB4E6}"/>
                </a:ext>
              </a:extLst>
            </p:cNvPr>
            <p:cNvSpPr/>
            <p:nvPr/>
          </p:nvSpPr>
          <p:spPr>
            <a:xfrm>
              <a:off x="9558915" y="2403813"/>
              <a:ext cx="35631" cy="77544"/>
            </a:xfrm>
            <a:custGeom>
              <a:avLst/>
              <a:gdLst>
                <a:gd name="connsiteX0" fmla="*/ 10971 w 24954"/>
                <a:gd name="connsiteY0" fmla="*/ -180 h 54307"/>
                <a:gd name="connsiteX1" fmla="*/ 10971 w 24954"/>
                <a:gd name="connsiteY1" fmla="*/ 11726 h 54307"/>
                <a:gd name="connsiteX2" fmla="*/ 21733 w 24954"/>
                <a:gd name="connsiteY2" fmla="*/ 11726 h 54307"/>
                <a:gd name="connsiteX3" fmla="*/ 21733 w 24954"/>
                <a:gd name="connsiteY3" fmla="*/ 17536 h 54307"/>
                <a:gd name="connsiteX4" fmla="*/ 10971 w 24954"/>
                <a:gd name="connsiteY4" fmla="*/ 17536 h 54307"/>
                <a:gd name="connsiteX5" fmla="*/ 10971 w 24954"/>
                <a:gd name="connsiteY5" fmla="*/ 39920 h 54307"/>
                <a:gd name="connsiteX6" fmla="*/ 16592 w 24954"/>
                <a:gd name="connsiteY6" fmla="*/ 47921 h 54307"/>
                <a:gd name="connsiteX7" fmla="*/ 20973 w 24954"/>
                <a:gd name="connsiteY7" fmla="*/ 47445 h 54307"/>
                <a:gd name="connsiteX8" fmla="*/ 20973 w 24954"/>
                <a:gd name="connsiteY8" fmla="*/ 53065 h 54307"/>
                <a:gd name="connsiteX9" fmla="*/ 14304 w 24954"/>
                <a:gd name="connsiteY9" fmla="*/ 54113 h 54307"/>
                <a:gd name="connsiteX10" fmla="*/ 6114 w 24954"/>
                <a:gd name="connsiteY10" fmla="*/ 50969 h 54307"/>
                <a:gd name="connsiteX11" fmla="*/ 3160 w 24954"/>
                <a:gd name="connsiteY11" fmla="*/ 40111 h 54307"/>
                <a:gd name="connsiteX12" fmla="*/ 3160 w 24954"/>
                <a:gd name="connsiteY12" fmla="*/ 17536 h 54307"/>
                <a:gd name="connsiteX13" fmla="*/ -3221 w 24954"/>
                <a:gd name="connsiteY13" fmla="*/ 17536 h 54307"/>
                <a:gd name="connsiteX14" fmla="*/ -3221 w 24954"/>
                <a:gd name="connsiteY14" fmla="*/ 11726 h 54307"/>
                <a:gd name="connsiteX15" fmla="*/ 3160 w 24954"/>
                <a:gd name="connsiteY15" fmla="*/ 11726 h 54307"/>
                <a:gd name="connsiteX16" fmla="*/ 3160 w 24954"/>
                <a:gd name="connsiteY16" fmla="*/ 2201 h 54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954" h="54307">
                  <a:moveTo>
                    <a:pt x="10971" y="-180"/>
                  </a:moveTo>
                  <a:lnTo>
                    <a:pt x="10971" y="11726"/>
                  </a:lnTo>
                  <a:lnTo>
                    <a:pt x="21733" y="11726"/>
                  </a:lnTo>
                  <a:lnTo>
                    <a:pt x="21733" y="17536"/>
                  </a:lnTo>
                  <a:lnTo>
                    <a:pt x="10971" y="17536"/>
                  </a:lnTo>
                  <a:lnTo>
                    <a:pt x="10971" y="39920"/>
                  </a:lnTo>
                  <a:cubicBezTo>
                    <a:pt x="10971" y="45064"/>
                    <a:pt x="12399" y="47921"/>
                    <a:pt x="16592" y="47921"/>
                  </a:cubicBezTo>
                  <a:cubicBezTo>
                    <a:pt x="18115" y="47969"/>
                    <a:pt x="19543" y="47807"/>
                    <a:pt x="20973" y="47445"/>
                  </a:cubicBezTo>
                  <a:lnTo>
                    <a:pt x="20973" y="53065"/>
                  </a:lnTo>
                  <a:cubicBezTo>
                    <a:pt x="18878" y="53855"/>
                    <a:pt x="16592" y="54208"/>
                    <a:pt x="14304" y="54113"/>
                  </a:cubicBezTo>
                  <a:cubicBezTo>
                    <a:pt x="11257" y="54275"/>
                    <a:pt x="8304" y="53131"/>
                    <a:pt x="6114" y="50969"/>
                  </a:cubicBezTo>
                  <a:cubicBezTo>
                    <a:pt x="3828" y="47835"/>
                    <a:pt x="2779" y="43968"/>
                    <a:pt x="3160" y="40111"/>
                  </a:cubicBezTo>
                  <a:lnTo>
                    <a:pt x="3160" y="17536"/>
                  </a:lnTo>
                  <a:lnTo>
                    <a:pt x="-3221" y="17536"/>
                  </a:lnTo>
                  <a:lnTo>
                    <a:pt x="-3221" y="11726"/>
                  </a:lnTo>
                  <a:lnTo>
                    <a:pt x="3160" y="11726"/>
                  </a:lnTo>
                  <a:lnTo>
                    <a:pt x="3160" y="2201"/>
                  </a:lnTo>
                  <a:close/>
                </a:path>
              </a:pathLst>
            </a:custGeom>
            <a:solidFill>
              <a:srgbClr val="336933"/>
            </a:solidFill>
            <a:ln w="9525" cap="flat">
              <a:noFill/>
              <a:prstDash val="solid"/>
              <a:miter/>
            </a:ln>
          </p:spPr>
          <p:txBody>
            <a:bodyPr rtlCol="0" anchor="ctr"/>
            <a:lstStyle/>
            <a:p>
              <a:endParaRPr lang="en-US"/>
            </a:p>
          </p:txBody>
        </p:sp>
        <p:sp>
          <p:nvSpPr>
            <p:cNvPr id="1477" name="Freeform: Shape 1476">
              <a:extLst>
                <a:ext uri="{FF2B5EF4-FFF2-40B4-BE49-F238E27FC236}">
                  <a16:creationId xmlns:a16="http://schemas.microsoft.com/office/drawing/2014/main" id="{D8CA1DB6-C159-4850-A643-BADD6C1B1DE3}"/>
                </a:ext>
              </a:extLst>
            </p:cNvPr>
            <p:cNvSpPr/>
            <p:nvPr/>
          </p:nvSpPr>
          <p:spPr>
            <a:xfrm>
              <a:off x="9606652" y="2393204"/>
              <a:ext cx="50321" cy="86906"/>
            </a:xfrm>
            <a:custGeom>
              <a:avLst/>
              <a:gdLst>
                <a:gd name="connsiteX0" fmla="*/ -3221 w 35242"/>
                <a:gd name="connsiteY0" fmla="*/ -180 h 60864"/>
                <a:gd name="connsiteX1" fmla="*/ 4400 w 35242"/>
                <a:gd name="connsiteY1" fmla="*/ -180 h 60864"/>
                <a:gd name="connsiteX2" fmla="*/ 4400 w 35242"/>
                <a:gd name="connsiteY2" fmla="*/ 25728 h 60864"/>
                <a:gd name="connsiteX3" fmla="*/ 4400 w 35242"/>
                <a:gd name="connsiteY3" fmla="*/ 25728 h 60864"/>
                <a:gd name="connsiteX4" fmla="*/ 9827 w 35242"/>
                <a:gd name="connsiteY4" fmla="*/ 20394 h 60864"/>
                <a:gd name="connsiteX5" fmla="*/ 17543 w 35242"/>
                <a:gd name="connsiteY5" fmla="*/ 18299 h 60864"/>
                <a:gd name="connsiteX6" fmla="*/ 32021 w 35242"/>
                <a:gd name="connsiteY6" fmla="*/ 36015 h 60864"/>
                <a:gd name="connsiteX7" fmla="*/ 32021 w 35242"/>
                <a:gd name="connsiteY7" fmla="*/ 60685 h 60864"/>
                <a:gd name="connsiteX8" fmla="*/ 24496 w 35242"/>
                <a:gd name="connsiteY8" fmla="*/ 60685 h 60864"/>
                <a:gd name="connsiteX9" fmla="*/ 24496 w 35242"/>
                <a:gd name="connsiteY9" fmla="*/ 36872 h 60864"/>
                <a:gd name="connsiteX10" fmla="*/ 14971 w 35242"/>
                <a:gd name="connsiteY10" fmla="*/ 24490 h 60864"/>
                <a:gd name="connsiteX11" fmla="*/ 4874 w 35242"/>
                <a:gd name="connsiteY11" fmla="*/ 32015 h 60864"/>
                <a:gd name="connsiteX12" fmla="*/ 4400 w 35242"/>
                <a:gd name="connsiteY12" fmla="*/ 35634 h 60864"/>
                <a:gd name="connsiteX13" fmla="*/ 4400 w 35242"/>
                <a:gd name="connsiteY13" fmla="*/ 60685 h 60864"/>
                <a:gd name="connsiteX14" fmla="*/ -3221 w 35242"/>
                <a:gd name="connsiteY14" fmla="*/ 60685 h 60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42" h="60864">
                  <a:moveTo>
                    <a:pt x="-3221" y="-180"/>
                  </a:moveTo>
                  <a:lnTo>
                    <a:pt x="4400" y="-180"/>
                  </a:lnTo>
                  <a:lnTo>
                    <a:pt x="4400" y="25728"/>
                  </a:lnTo>
                  <a:lnTo>
                    <a:pt x="4400" y="25728"/>
                  </a:lnTo>
                  <a:cubicBezTo>
                    <a:pt x="5637" y="23480"/>
                    <a:pt x="7541" y="21632"/>
                    <a:pt x="9827" y="20394"/>
                  </a:cubicBezTo>
                  <a:cubicBezTo>
                    <a:pt x="12208" y="19060"/>
                    <a:pt x="14876" y="18337"/>
                    <a:pt x="17543" y="18299"/>
                  </a:cubicBezTo>
                  <a:cubicBezTo>
                    <a:pt x="23164" y="18299"/>
                    <a:pt x="32021" y="21632"/>
                    <a:pt x="32021" y="36015"/>
                  </a:cubicBezTo>
                  <a:lnTo>
                    <a:pt x="32021" y="60685"/>
                  </a:lnTo>
                  <a:lnTo>
                    <a:pt x="24496" y="60685"/>
                  </a:lnTo>
                  <a:lnTo>
                    <a:pt x="24496" y="36872"/>
                  </a:lnTo>
                  <a:cubicBezTo>
                    <a:pt x="24496" y="30205"/>
                    <a:pt x="22020" y="24490"/>
                    <a:pt x="14971" y="24490"/>
                  </a:cubicBezTo>
                  <a:cubicBezTo>
                    <a:pt x="10304" y="24595"/>
                    <a:pt x="6304" y="27614"/>
                    <a:pt x="4874" y="32015"/>
                  </a:cubicBezTo>
                  <a:cubicBezTo>
                    <a:pt x="4495" y="33176"/>
                    <a:pt x="4304" y="34405"/>
                    <a:pt x="4400" y="35634"/>
                  </a:cubicBezTo>
                  <a:lnTo>
                    <a:pt x="4400" y="60685"/>
                  </a:lnTo>
                  <a:lnTo>
                    <a:pt x="-3221" y="60685"/>
                  </a:lnTo>
                  <a:close/>
                </a:path>
              </a:pathLst>
            </a:custGeom>
            <a:solidFill>
              <a:srgbClr val="336933"/>
            </a:solidFill>
            <a:ln w="9525" cap="flat">
              <a:noFill/>
              <a:prstDash val="solid"/>
              <a:miter/>
            </a:ln>
          </p:spPr>
          <p:txBody>
            <a:bodyPr rtlCol="0" anchor="ctr"/>
            <a:lstStyle/>
            <a:p>
              <a:endParaRPr lang="en-US"/>
            </a:p>
          </p:txBody>
        </p:sp>
        <p:sp>
          <p:nvSpPr>
            <p:cNvPr id="1478" name="Freeform: Shape 1477">
              <a:extLst>
                <a:ext uri="{FF2B5EF4-FFF2-40B4-BE49-F238E27FC236}">
                  <a16:creationId xmlns:a16="http://schemas.microsoft.com/office/drawing/2014/main" id="{9CE282F3-C78F-4173-B32D-FD3FF1C8225B}"/>
                </a:ext>
              </a:extLst>
            </p:cNvPr>
            <p:cNvSpPr/>
            <p:nvPr/>
          </p:nvSpPr>
          <p:spPr>
            <a:xfrm>
              <a:off x="9700631" y="2419578"/>
              <a:ext cx="50730" cy="60532"/>
            </a:xfrm>
            <a:custGeom>
              <a:avLst/>
              <a:gdLst>
                <a:gd name="connsiteX0" fmla="*/ -3221 w 35528"/>
                <a:gd name="connsiteY0" fmla="*/ 11924 h 42393"/>
                <a:gd name="connsiteX1" fmla="*/ -3221 w 35528"/>
                <a:gd name="connsiteY1" fmla="*/ 684 h 42393"/>
                <a:gd name="connsiteX2" fmla="*/ 3446 w 35528"/>
                <a:gd name="connsiteY2" fmla="*/ 684 h 42393"/>
                <a:gd name="connsiteX3" fmla="*/ 3923 w 35528"/>
                <a:gd name="connsiteY3" fmla="*/ 7542 h 42393"/>
                <a:gd name="connsiteX4" fmla="*/ 3923 w 35528"/>
                <a:gd name="connsiteY4" fmla="*/ 7542 h 42393"/>
                <a:gd name="connsiteX5" fmla="*/ 17638 w 35528"/>
                <a:gd name="connsiteY5" fmla="*/ -173 h 42393"/>
                <a:gd name="connsiteX6" fmla="*/ 32307 w 35528"/>
                <a:gd name="connsiteY6" fmla="*/ 17448 h 42393"/>
                <a:gd name="connsiteX7" fmla="*/ 32307 w 35528"/>
                <a:gd name="connsiteY7" fmla="*/ 42213 h 42393"/>
                <a:gd name="connsiteX8" fmla="*/ 24687 w 35528"/>
                <a:gd name="connsiteY8" fmla="*/ 42213 h 42393"/>
                <a:gd name="connsiteX9" fmla="*/ 24687 w 35528"/>
                <a:gd name="connsiteY9" fmla="*/ 18306 h 42393"/>
                <a:gd name="connsiteX10" fmla="*/ 15162 w 35528"/>
                <a:gd name="connsiteY10" fmla="*/ 6018 h 42393"/>
                <a:gd name="connsiteX11" fmla="*/ 4972 w 35528"/>
                <a:gd name="connsiteY11" fmla="*/ 13733 h 42393"/>
                <a:gd name="connsiteX12" fmla="*/ 4495 w 35528"/>
                <a:gd name="connsiteY12" fmla="*/ 17258 h 42393"/>
                <a:gd name="connsiteX13" fmla="*/ 4495 w 35528"/>
                <a:gd name="connsiteY13" fmla="*/ 42213 h 42393"/>
                <a:gd name="connsiteX14" fmla="*/ -3030 w 35528"/>
                <a:gd name="connsiteY14" fmla="*/ 42213 h 4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528" h="42393">
                  <a:moveTo>
                    <a:pt x="-3221" y="11924"/>
                  </a:moveTo>
                  <a:cubicBezTo>
                    <a:pt x="-3221" y="7638"/>
                    <a:pt x="-3221" y="4113"/>
                    <a:pt x="-3221" y="684"/>
                  </a:cubicBezTo>
                  <a:lnTo>
                    <a:pt x="3446" y="684"/>
                  </a:lnTo>
                  <a:lnTo>
                    <a:pt x="3923" y="7542"/>
                  </a:lnTo>
                  <a:lnTo>
                    <a:pt x="3923" y="7542"/>
                  </a:lnTo>
                  <a:cubicBezTo>
                    <a:pt x="6686" y="2627"/>
                    <a:pt x="12020" y="-344"/>
                    <a:pt x="17638" y="-173"/>
                  </a:cubicBezTo>
                  <a:cubicBezTo>
                    <a:pt x="23354" y="-173"/>
                    <a:pt x="32307" y="3161"/>
                    <a:pt x="32307" y="17448"/>
                  </a:cubicBezTo>
                  <a:lnTo>
                    <a:pt x="32307" y="42213"/>
                  </a:lnTo>
                  <a:lnTo>
                    <a:pt x="24687" y="42213"/>
                  </a:lnTo>
                  <a:lnTo>
                    <a:pt x="24687" y="18306"/>
                  </a:lnTo>
                  <a:cubicBezTo>
                    <a:pt x="24687" y="11638"/>
                    <a:pt x="22210" y="6018"/>
                    <a:pt x="15162" y="6018"/>
                  </a:cubicBezTo>
                  <a:cubicBezTo>
                    <a:pt x="10399" y="6075"/>
                    <a:pt x="6304" y="9209"/>
                    <a:pt x="4972" y="13733"/>
                  </a:cubicBezTo>
                  <a:cubicBezTo>
                    <a:pt x="4686" y="14886"/>
                    <a:pt x="4495" y="16067"/>
                    <a:pt x="4495" y="17258"/>
                  </a:cubicBezTo>
                  <a:lnTo>
                    <a:pt x="4495" y="42213"/>
                  </a:lnTo>
                  <a:lnTo>
                    <a:pt x="-3030" y="42213"/>
                  </a:lnTo>
                  <a:close/>
                </a:path>
              </a:pathLst>
            </a:custGeom>
            <a:solidFill>
              <a:srgbClr val="336933"/>
            </a:solidFill>
            <a:ln w="9525" cap="flat">
              <a:noFill/>
              <a:prstDash val="solid"/>
              <a:miter/>
            </a:ln>
          </p:spPr>
          <p:txBody>
            <a:bodyPr rtlCol="0" anchor="ctr"/>
            <a:lstStyle/>
            <a:p>
              <a:endParaRPr lang="en-US"/>
            </a:p>
          </p:txBody>
        </p:sp>
        <p:sp>
          <p:nvSpPr>
            <p:cNvPr id="1479" name="Freeform: Shape 1478">
              <a:extLst>
                <a:ext uri="{FF2B5EF4-FFF2-40B4-BE49-F238E27FC236}">
                  <a16:creationId xmlns:a16="http://schemas.microsoft.com/office/drawing/2014/main" id="{4B805AEC-2165-4685-A375-86F0BA86692F}"/>
                </a:ext>
              </a:extLst>
            </p:cNvPr>
            <p:cNvSpPr/>
            <p:nvPr/>
          </p:nvSpPr>
          <p:spPr>
            <a:xfrm>
              <a:off x="9764102" y="2419589"/>
              <a:ext cx="52003" cy="61824"/>
            </a:xfrm>
            <a:custGeom>
              <a:avLst/>
              <a:gdLst>
                <a:gd name="connsiteX0" fmla="*/ 4049 w 36420"/>
                <a:gd name="connsiteY0" fmla="*/ 22870 h 43298"/>
                <a:gd name="connsiteX1" fmla="*/ 16241 w 36420"/>
                <a:gd name="connsiteY1" fmla="*/ 37244 h 43298"/>
                <a:gd name="connsiteX2" fmla="*/ 18337 w 36420"/>
                <a:gd name="connsiteY2" fmla="*/ 37253 h 43298"/>
                <a:gd name="connsiteX3" fmla="*/ 29769 w 36420"/>
                <a:gd name="connsiteY3" fmla="*/ 35062 h 43298"/>
                <a:gd name="connsiteX4" fmla="*/ 31101 w 36420"/>
                <a:gd name="connsiteY4" fmla="*/ 40492 h 43298"/>
                <a:gd name="connsiteX5" fmla="*/ 17290 w 36420"/>
                <a:gd name="connsiteY5" fmla="*/ 43064 h 43298"/>
                <a:gd name="connsiteX6" fmla="*/ -3095 w 36420"/>
                <a:gd name="connsiteY6" fmla="*/ 25499 h 43298"/>
                <a:gd name="connsiteX7" fmla="*/ -3095 w 36420"/>
                <a:gd name="connsiteY7" fmla="*/ 22108 h 43298"/>
                <a:gd name="connsiteX8" fmla="*/ 14623 w 36420"/>
                <a:gd name="connsiteY8" fmla="*/ -75 h 43298"/>
                <a:gd name="connsiteX9" fmla="*/ 15955 w 36420"/>
                <a:gd name="connsiteY9" fmla="*/ -180 h 43298"/>
                <a:gd name="connsiteX10" fmla="*/ 33196 w 36420"/>
                <a:gd name="connsiteY10" fmla="*/ 17851 h 43298"/>
                <a:gd name="connsiteX11" fmla="*/ 33101 w 36420"/>
                <a:gd name="connsiteY11" fmla="*/ 18870 h 43298"/>
                <a:gd name="connsiteX12" fmla="*/ 33101 w 36420"/>
                <a:gd name="connsiteY12" fmla="*/ 22394 h 43298"/>
                <a:gd name="connsiteX13" fmla="*/ 26529 w 36420"/>
                <a:gd name="connsiteY13" fmla="*/ 17346 h 43298"/>
                <a:gd name="connsiteX14" fmla="*/ 17195 w 36420"/>
                <a:gd name="connsiteY14" fmla="*/ 5154 h 43298"/>
                <a:gd name="connsiteX15" fmla="*/ 16051 w 36420"/>
                <a:gd name="connsiteY15" fmla="*/ 5059 h 43298"/>
                <a:gd name="connsiteX16" fmla="*/ 4431 w 36420"/>
                <a:gd name="connsiteY16" fmla="*/ 17346 h 43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420" h="43298">
                  <a:moveTo>
                    <a:pt x="4049" y="22870"/>
                  </a:moveTo>
                  <a:cubicBezTo>
                    <a:pt x="3479" y="30214"/>
                    <a:pt x="8907" y="36644"/>
                    <a:pt x="16241" y="37244"/>
                  </a:cubicBezTo>
                  <a:cubicBezTo>
                    <a:pt x="16909" y="37301"/>
                    <a:pt x="17672" y="37301"/>
                    <a:pt x="18337" y="37253"/>
                  </a:cubicBezTo>
                  <a:cubicBezTo>
                    <a:pt x="22243" y="37396"/>
                    <a:pt x="26148" y="36644"/>
                    <a:pt x="29769" y="35062"/>
                  </a:cubicBezTo>
                  <a:lnTo>
                    <a:pt x="31101" y="40492"/>
                  </a:lnTo>
                  <a:cubicBezTo>
                    <a:pt x="26720" y="42330"/>
                    <a:pt x="22053" y="43206"/>
                    <a:pt x="17290" y="43064"/>
                  </a:cubicBezTo>
                  <a:cubicBezTo>
                    <a:pt x="6812" y="43854"/>
                    <a:pt x="-2332" y="35996"/>
                    <a:pt x="-3095" y="25499"/>
                  </a:cubicBezTo>
                  <a:cubicBezTo>
                    <a:pt x="-3190" y="24375"/>
                    <a:pt x="-3190" y="23233"/>
                    <a:pt x="-3095" y="22108"/>
                  </a:cubicBezTo>
                  <a:cubicBezTo>
                    <a:pt x="-4332" y="11079"/>
                    <a:pt x="3670" y="1144"/>
                    <a:pt x="14623" y="-75"/>
                  </a:cubicBezTo>
                  <a:cubicBezTo>
                    <a:pt x="15100" y="-123"/>
                    <a:pt x="15481" y="-161"/>
                    <a:pt x="15955" y="-180"/>
                  </a:cubicBezTo>
                  <a:cubicBezTo>
                    <a:pt x="25671" y="48"/>
                    <a:pt x="33387" y="8126"/>
                    <a:pt x="33196" y="17851"/>
                  </a:cubicBezTo>
                  <a:cubicBezTo>
                    <a:pt x="33101" y="18194"/>
                    <a:pt x="33101" y="18527"/>
                    <a:pt x="33101" y="18870"/>
                  </a:cubicBezTo>
                  <a:cubicBezTo>
                    <a:pt x="33196" y="20041"/>
                    <a:pt x="33196" y="21223"/>
                    <a:pt x="33101" y="22394"/>
                  </a:cubicBezTo>
                  <a:close/>
                  <a:moveTo>
                    <a:pt x="26529" y="17346"/>
                  </a:moveTo>
                  <a:cubicBezTo>
                    <a:pt x="27292" y="11402"/>
                    <a:pt x="23099" y="5945"/>
                    <a:pt x="17195" y="5154"/>
                  </a:cubicBezTo>
                  <a:cubicBezTo>
                    <a:pt x="16813" y="5097"/>
                    <a:pt x="16432" y="5068"/>
                    <a:pt x="16051" y="5059"/>
                  </a:cubicBezTo>
                  <a:cubicBezTo>
                    <a:pt x="9574" y="5544"/>
                    <a:pt x="4526" y="10869"/>
                    <a:pt x="4431" y="17346"/>
                  </a:cubicBezTo>
                  <a:close/>
                </a:path>
              </a:pathLst>
            </a:custGeom>
            <a:solidFill>
              <a:srgbClr val="336933"/>
            </a:solidFill>
            <a:ln w="9525" cap="flat">
              <a:noFill/>
              <a:prstDash val="solid"/>
              <a:miter/>
            </a:ln>
          </p:spPr>
          <p:txBody>
            <a:bodyPr rtlCol="0" anchor="ctr"/>
            <a:lstStyle/>
            <a:p>
              <a:endParaRPr lang="en-US"/>
            </a:p>
          </p:txBody>
        </p:sp>
        <p:sp>
          <p:nvSpPr>
            <p:cNvPr id="1480" name="Freeform: Shape 1479">
              <a:extLst>
                <a:ext uri="{FF2B5EF4-FFF2-40B4-BE49-F238E27FC236}">
                  <a16:creationId xmlns:a16="http://schemas.microsoft.com/office/drawing/2014/main" id="{F8BD8377-BF8B-4D03-9059-34FEAB7448DC}"/>
                </a:ext>
              </a:extLst>
            </p:cNvPr>
            <p:cNvSpPr/>
            <p:nvPr/>
          </p:nvSpPr>
          <p:spPr>
            <a:xfrm>
              <a:off x="9825439" y="2419589"/>
              <a:ext cx="52003" cy="61824"/>
            </a:xfrm>
            <a:custGeom>
              <a:avLst/>
              <a:gdLst>
                <a:gd name="connsiteX0" fmla="*/ 4049 w 36420"/>
                <a:gd name="connsiteY0" fmla="*/ 22870 h 43298"/>
                <a:gd name="connsiteX1" fmla="*/ 16241 w 36420"/>
                <a:gd name="connsiteY1" fmla="*/ 37244 h 43298"/>
                <a:gd name="connsiteX2" fmla="*/ 18337 w 36420"/>
                <a:gd name="connsiteY2" fmla="*/ 37253 h 43298"/>
                <a:gd name="connsiteX3" fmla="*/ 29769 w 36420"/>
                <a:gd name="connsiteY3" fmla="*/ 35062 h 43298"/>
                <a:gd name="connsiteX4" fmla="*/ 31101 w 36420"/>
                <a:gd name="connsiteY4" fmla="*/ 40492 h 43298"/>
                <a:gd name="connsiteX5" fmla="*/ 17290 w 36420"/>
                <a:gd name="connsiteY5" fmla="*/ 43064 h 43298"/>
                <a:gd name="connsiteX6" fmla="*/ -3095 w 36420"/>
                <a:gd name="connsiteY6" fmla="*/ 25499 h 43298"/>
                <a:gd name="connsiteX7" fmla="*/ -3095 w 36420"/>
                <a:gd name="connsiteY7" fmla="*/ 22108 h 43298"/>
                <a:gd name="connsiteX8" fmla="*/ 14623 w 36420"/>
                <a:gd name="connsiteY8" fmla="*/ -75 h 43298"/>
                <a:gd name="connsiteX9" fmla="*/ 15955 w 36420"/>
                <a:gd name="connsiteY9" fmla="*/ -180 h 43298"/>
                <a:gd name="connsiteX10" fmla="*/ 33196 w 36420"/>
                <a:gd name="connsiteY10" fmla="*/ 17851 h 43298"/>
                <a:gd name="connsiteX11" fmla="*/ 33101 w 36420"/>
                <a:gd name="connsiteY11" fmla="*/ 18870 h 43298"/>
                <a:gd name="connsiteX12" fmla="*/ 33101 w 36420"/>
                <a:gd name="connsiteY12" fmla="*/ 22394 h 43298"/>
                <a:gd name="connsiteX13" fmla="*/ 26148 w 36420"/>
                <a:gd name="connsiteY13" fmla="*/ 17441 h 43298"/>
                <a:gd name="connsiteX14" fmla="*/ 17004 w 36420"/>
                <a:gd name="connsiteY14" fmla="*/ 5259 h 43298"/>
                <a:gd name="connsiteX15" fmla="*/ 15765 w 36420"/>
                <a:gd name="connsiteY15" fmla="*/ 5154 h 43298"/>
                <a:gd name="connsiteX16" fmla="*/ 4144 w 36420"/>
                <a:gd name="connsiteY16" fmla="*/ 17441 h 43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420" h="43298">
                  <a:moveTo>
                    <a:pt x="4049" y="22870"/>
                  </a:moveTo>
                  <a:cubicBezTo>
                    <a:pt x="3479" y="30214"/>
                    <a:pt x="8907" y="36644"/>
                    <a:pt x="16241" y="37244"/>
                  </a:cubicBezTo>
                  <a:cubicBezTo>
                    <a:pt x="16909" y="37301"/>
                    <a:pt x="17672" y="37301"/>
                    <a:pt x="18337" y="37253"/>
                  </a:cubicBezTo>
                  <a:cubicBezTo>
                    <a:pt x="22243" y="37387"/>
                    <a:pt x="26148" y="36634"/>
                    <a:pt x="29769" y="35062"/>
                  </a:cubicBezTo>
                  <a:lnTo>
                    <a:pt x="31101" y="40492"/>
                  </a:lnTo>
                  <a:cubicBezTo>
                    <a:pt x="26720" y="42330"/>
                    <a:pt x="22053" y="43206"/>
                    <a:pt x="17290" y="43064"/>
                  </a:cubicBezTo>
                  <a:cubicBezTo>
                    <a:pt x="6812" y="43854"/>
                    <a:pt x="-2332" y="35996"/>
                    <a:pt x="-3095" y="25499"/>
                  </a:cubicBezTo>
                  <a:cubicBezTo>
                    <a:pt x="-3190" y="24375"/>
                    <a:pt x="-3190" y="23233"/>
                    <a:pt x="-3095" y="22108"/>
                  </a:cubicBezTo>
                  <a:cubicBezTo>
                    <a:pt x="-4332" y="11079"/>
                    <a:pt x="3670" y="1144"/>
                    <a:pt x="14623" y="-75"/>
                  </a:cubicBezTo>
                  <a:cubicBezTo>
                    <a:pt x="15100" y="-123"/>
                    <a:pt x="15481" y="-161"/>
                    <a:pt x="15955" y="-180"/>
                  </a:cubicBezTo>
                  <a:cubicBezTo>
                    <a:pt x="25671" y="48"/>
                    <a:pt x="33387" y="8126"/>
                    <a:pt x="33196" y="17851"/>
                  </a:cubicBezTo>
                  <a:cubicBezTo>
                    <a:pt x="33101" y="18194"/>
                    <a:pt x="33101" y="18527"/>
                    <a:pt x="33101" y="18870"/>
                  </a:cubicBezTo>
                  <a:cubicBezTo>
                    <a:pt x="33196" y="20041"/>
                    <a:pt x="33196" y="21223"/>
                    <a:pt x="33101" y="22394"/>
                  </a:cubicBezTo>
                  <a:close/>
                  <a:moveTo>
                    <a:pt x="26148" y="17441"/>
                  </a:moveTo>
                  <a:cubicBezTo>
                    <a:pt x="27006" y="11555"/>
                    <a:pt x="22908" y="6107"/>
                    <a:pt x="17004" y="5259"/>
                  </a:cubicBezTo>
                  <a:cubicBezTo>
                    <a:pt x="16623" y="5202"/>
                    <a:pt x="16146" y="5164"/>
                    <a:pt x="15765" y="5154"/>
                  </a:cubicBezTo>
                  <a:cubicBezTo>
                    <a:pt x="9288" y="5640"/>
                    <a:pt x="4240" y="10964"/>
                    <a:pt x="4144" y="17441"/>
                  </a:cubicBezTo>
                  <a:close/>
                </a:path>
              </a:pathLst>
            </a:custGeom>
            <a:solidFill>
              <a:srgbClr val="336933"/>
            </a:solidFill>
            <a:ln w="9525" cap="flat">
              <a:noFill/>
              <a:prstDash val="solid"/>
              <a:miter/>
            </a:ln>
          </p:spPr>
          <p:txBody>
            <a:bodyPr rtlCol="0" anchor="ctr"/>
            <a:lstStyle/>
            <a:p>
              <a:endParaRPr lang="en-US"/>
            </a:p>
          </p:txBody>
        </p:sp>
        <p:sp>
          <p:nvSpPr>
            <p:cNvPr id="1481" name="Freeform: Shape 1480">
              <a:extLst>
                <a:ext uri="{FF2B5EF4-FFF2-40B4-BE49-F238E27FC236}">
                  <a16:creationId xmlns:a16="http://schemas.microsoft.com/office/drawing/2014/main" id="{EBC7EBC2-CC4B-41C8-AA9A-C9D69DC7DB38}"/>
                </a:ext>
              </a:extLst>
            </p:cNvPr>
            <p:cNvSpPr/>
            <p:nvPr/>
          </p:nvSpPr>
          <p:spPr>
            <a:xfrm>
              <a:off x="9887155" y="2393204"/>
              <a:ext cx="55430" cy="88281"/>
            </a:xfrm>
            <a:custGeom>
              <a:avLst/>
              <a:gdLst>
                <a:gd name="connsiteX0" fmla="*/ 35599 w 38820"/>
                <a:gd name="connsiteY0" fmla="*/ -180 h 61827"/>
                <a:gd name="connsiteX1" fmla="*/ 35599 w 38820"/>
                <a:gd name="connsiteY1" fmla="*/ 50017 h 61827"/>
                <a:gd name="connsiteX2" fmla="*/ 35599 w 38820"/>
                <a:gd name="connsiteY2" fmla="*/ 60685 h 61827"/>
                <a:gd name="connsiteX3" fmla="*/ 28837 w 38820"/>
                <a:gd name="connsiteY3" fmla="*/ 60685 h 61827"/>
                <a:gd name="connsiteX4" fmla="*/ 28837 w 38820"/>
                <a:gd name="connsiteY4" fmla="*/ 53541 h 61827"/>
                <a:gd name="connsiteX5" fmla="*/ 28837 w 38820"/>
                <a:gd name="connsiteY5" fmla="*/ 53541 h 61827"/>
                <a:gd name="connsiteX6" fmla="*/ 14740 w 38820"/>
                <a:gd name="connsiteY6" fmla="*/ 61637 h 61827"/>
                <a:gd name="connsiteX7" fmla="*/ -3168 w 38820"/>
                <a:gd name="connsiteY7" fmla="*/ 41492 h 61827"/>
                <a:gd name="connsiteX8" fmla="*/ -3073 w 38820"/>
                <a:gd name="connsiteY8" fmla="*/ 40587 h 61827"/>
                <a:gd name="connsiteX9" fmla="*/ 14263 w 38820"/>
                <a:gd name="connsiteY9" fmla="*/ 18432 h 61827"/>
                <a:gd name="connsiteX10" fmla="*/ 15977 w 38820"/>
                <a:gd name="connsiteY10" fmla="*/ 18299 h 61827"/>
                <a:gd name="connsiteX11" fmla="*/ 28456 w 38820"/>
                <a:gd name="connsiteY11" fmla="*/ 24585 h 61827"/>
                <a:gd name="connsiteX12" fmla="*/ 28456 w 38820"/>
                <a:gd name="connsiteY12" fmla="*/ 24585 h 61827"/>
                <a:gd name="connsiteX13" fmla="*/ 28456 w 38820"/>
                <a:gd name="connsiteY13" fmla="*/ -180 h 61827"/>
                <a:gd name="connsiteX14" fmla="*/ 28074 w 38820"/>
                <a:gd name="connsiteY14" fmla="*/ 36110 h 61827"/>
                <a:gd name="connsiteX15" fmla="*/ 28074 w 38820"/>
                <a:gd name="connsiteY15" fmla="*/ 32872 h 61827"/>
                <a:gd name="connsiteX16" fmla="*/ 17217 w 38820"/>
                <a:gd name="connsiteY16" fmla="*/ 24204 h 61827"/>
                <a:gd name="connsiteX17" fmla="*/ 4834 w 38820"/>
                <a:gd name="connsiteY17" fmla="*/ 40206 h 61827"/>
                <a:gd name="connsiteX18" fmla="*/ 17026 w 38820"/>
                <a:gd name="connsiteY18" fmla="*/ 55541 h 61827"/>
                <a:gd name="connsiteX19" fmla="*/ 28074 w 38820"/>
                <a:gd name="connsiteY19" fmla="*/ 46588 h 61827"/>
                <a:gd name="connsiteX20" fmla="*/ 28074 w 38820"/>
                <a:gd name="connsiteY20" fmla="*/ 43254 h 61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8820" h="61827">
                  <a:moveTo>
                    <a:pt x="35599" y="-180"/>
                  </a:moveTo>
                  <a:lnTo>
                    <a:pt x="35599" y="50017"/>
                  </a:lnTo>
                  <a:cubicBezTo>
                    <a:pt x="35599" y="53636"/>
                    <a:pt x="35599" y="57827"/>
                    <a:pt x="35599" y="60685"/>
                  </a:cubicBezTo>
                  <a:lnTo>
                    <a:pt x="28837" y="60685"/>
                  </a:lnTo>
                  <a:lnTo>
                    <a:pt x="28837" y="53541"/>
                  </a:lnTo>
                  <a:lnTo>
                    <a:pt x="28837" y="53541"/>
                  </a:lnTo>
                  <a:cubicBezTo>
                    <a:pt x="26074" y="58713"/>
                    <a:pt x="20644" y="61856"/>
                    <a:pt x="14740" y="61637"/>
                  </a:cubicBezTo>
                  <a:cubicBezTo>
                    <a:pt x="4262" y="61018"/>
                    <a:pt x="-3738" y="51998"/>
                    <a:pt x="-3168" y="41492"/>
                  </a:cubicBezTo>
                  <a:cubicBezTo>
                    <a:pt x="-3168" y="41187"/>
                    <a:pt x="-3073" y="40892"/>
                    <a:pt x="-3073" y="40587"/>
                  </a:cubicBezTo>
                  <a:cubicBezTo>
                    <a:pt x="-4405" y="29671"/>
                    <a:pt x="3406" y="19756"/>
                    <a:pt x="14263" y="18432"/>
                  </a:cubicBezTo>
                  <a:cubicBezTo>
                    <a:pt x="14835" y="18365"/>
                    <a:pt x="15405" y="18317"/>
                    <a:pt x="15977" y="18299"/>
                  </a:cubicBezTo>
                  <a:cubicBezTo>
                    <a:pt x="20930" y="18003"/>
                    <a:pt x="25693" y="20404"/>
                    <a:pt x="28456" y="24585"/>
                  </a:cubicBezTo>
                  <a:lnTo>
                    <a:pt x="28456" y="24585"/>
                  </a:lnTo>
                  <a:lnTo>
                    <a:pt x="28456" y="-180"/>
                  </a:lnTo>
                  <a:close/>
                  <a:moveTo>
                    <a:pt x="28074" y="36110"/>
                  </a:moveTo>
                  <a:cubicBezTo>
                    <a:pt x="28170" y="35034"/>
                    <a:pt x="28170" y="33948"/>
                    <a:pt x="28074" y="32872"/>
                  </a:cubicBezTo>
                  <a:cubicBezTo>
                    <a:pt x="27028" y="27766"/>
                    <a:pt x="22456" y="24137"/>
                    <a:pt x="17217" y="24204"/>
                  </a:cubicBezTo>
                  <a:cubicBezTo>
                    <a:pt x="9406" y="24204"/>
                    <a:pt x="4834" y="31062"/>
                    <a:pt x="4834" y="40206"/>
                  </a:cubicBezTo>
                  <a:cubicBezTo>
                    <a:pt x="4834" y="49350"/>
                    <a:pt x="8929" y="55541"/>
                    <a:pt x="17026" y="55541"/>
                  </a:cubicBezTo>
                  <a:cubicBezTo>
                    <a:pt x="22361" y="55522"/>
                    <a:pt x="26932" y="51798"/>
                    <a:pt x="28074" y="46588"/>
                  </a:cubicBezTo>
                  <a:cubicBezTo>
                    <a:pt x="28265" y="45483"/>
                    <a:pt x="28265" y="44359"/>
                    <a:pt x="28074" y="43254"/>
                  </a:cubicBezTo>
                  <a:close/>
                </a:path>
              </a:pathLst>
            </a:custGeom>
            <a:solidFill>
              <a:srgbClr val="336933"/>
            </a:solidFill>
            <a:ln w="9525" cap="flat">
              <a:noFill/>
              <a:prstDash val="solid"/>
              <a:miter/>
            </a:ln>
          </p:spPr>
          <p:txBody>
            <a:bodyPr rtlCol="0" anchor="ctr"/>
            <a:lstStyle/>
            <a:p>
              <a:endParaRPr lang="en-US"/>
            </a:p>
          </p:txBody>
        </p:sp>
        <p:sp>
          <p:nvSpPr>
            <p:cNvPr id="1482" name="Freeform: Shape 1481">
              <a:extLst>
                <a:ext uri="{FF2B5EF4-FFF2-40B4-BE49-F238E27FC236}">
                  <a16:creationId xmlns:a16="http://schemas.microsoft.com/office/drawing/2014/main" id="{E87329F1-545F-4395-8F3E-9F789E38B643}"/>
                </a:ext>
              </a:extLst>
            </p:cNvPr>
            <p:cNvSpPr/>
            <p:nvPr/>
          </p:nvSpPr>
          <p:spPr>
            <a:xfrm>
              <a:off x="9806444" y="1990445"/>
              <a:ext cx="70587" cy="67917"/>
            </a:xfrm>
            <a:custGeom>
              <a:avLst/>
              <a:gdLst>
                <a:gd name="connsiteX0" fmla="*/ 8781 w 49435"/>
                <a:gd name="connsiteY0" fmla="*/ 44335 h 47565"/>
                <a:gd name="connsiteX1" fmla="*/ -76 w 49435"/>
                <a:gd name="connsiteY1" fmla="*/ 35858 h 47565"/>
                <a:gd name="connsiteX2" fmla="*/ -76 w 49435"/>
                <a:gd name="connsiteY2" fmla="*/ 11283 h 47565"/>
                <a:gd name="connsiteX3" fmla="*/ 8781 w 49435"/>
                <a:gd name="connsiteY3" fmla="*/ 2806 h 47565"/>
                <a:gd name="connsiteX4" fmla="*/ 34212 w 49435"/>
                <a:gd name="connsiteY4" fmla="*/ 2806 h 47565"/>
                <a:gd name="connsiteX5" fmla="*/ 43072 w 49435"/>
                <a:gd name="connsiteY5" fmla="*/ 11283 h 47565"/>
                <a:gd name="connsiteX6" fmla="*/ 43072 w 49435"/>
                <a:gd name="connsiteY6" fmla="*/ 35858 h 47565"/>
                <a:gd name="connsiteX7" fmla="*/ 34212 w 49435"/>
                <a:gd name="connsiteY7" fmla="*/ 44335 h 47565"/>
                <a:gd name="connsiteX8" fmla="*/ 8781 w 49435"/>
                <a:gd name="connsiteY8" fmla="*/ 44335 h 47565"/>
                <a:gd name="connsiteX9" fmla="*/ 31357 w 49435"/>
                <a:gd name="connsiteY9" fmla="*/ 34048 h 47565"/>
                <a:gd name="connsiteX10" fmla="*/ 31357 w 49435"/>
                <a:gd name="connsiteY10" fmla="*/ 12998 h 47565"/>
                <a:gd name="connsiteX11" fmla="*/ 11544 w 49435"/>
                <a:gd name="connsiteY11" fmla="*/ 12998 h 47565"/>
                <a:gd name="connsiteX12" fmla="*/ 11544 w 49435"/>
                <a:gd name="connsiteY12" fmla="*/ 34048 h 47565"/>
                <a:gd name="connsiteX13" fmla="*/ 31357 w 49435"/>
                <a:gd name="connsiteY13" fmla="*/ 34048 h 4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435" h="47565">
                  <a:moveTo>
                    <a:pt x="8781" y="44335"/>
                  </a:moveTo>
                  <a:cubicBezTo>
                    <a:pt x="5068" y="42421"/>
                    <a:pt x="2019" y="39477"/>
                    <a:pt x="-76" y="35858"/>
                  </a:cubicBezTo>
                  <a:cubicBezTo>
                    <a:pt x="-4269" y="28200"/>
                    <a:pt x="-4269" y="18941"/>
                    <a:pt x="-76" y="11283"/>
                  </a:cubicBezTo>
                  <a:cubicBezTo>
                    <a:pt x="2019" y="7692"/>
                    <a:pt x="5068" y="4749"/>
                    <a:pt x="8781" y="2806"/>
                  </a:cubicBezTo>
                  <a:cubicBezTo>
                    <a:pt x="16783" y="-1175"/>
                    <a:pt x="26213" y="-1175"/>
                    <a:pt x="34212" y="2806"/>
                  </a:cubicBezTo>
                  <a:cubicBezTo>
                    <a:pt x="37928" y="4749"/>
                    <a:pt x="40975" y="7692"/>
                    <a:pt x="43072" y="11283"/>
                  </a:cubicBezTo>
                  <a:cubicBezTo>
                    <a:pt x="47263" y="18941"/>
                    <a:pt x="47263" y="28200"/>
                    <a:pt x="43072" y="35858"/>
                  </a:cubicBezTo>
                  <a:cubicBezTo>
                    <a:pt x="40975" y="39477"/>
                    <a:pt x="37928" y="42421"/>
                    <a:pt x="34212" y="44335"/>
                  </a:cubicBezTo>
                  <a:cubicBezTo>
                    <a:pt x="26213" y="48402"/>
                    <a:pt x="16783" y="48402"/>
                    <a:pt x="8781" y="44335"/>
                  </a:cubicBezTo>
                  <a:close/>
                  <a:moveTo>
                    <a:pt x="31357" y="34048"/>
                  </a:moveTo>
                  <a:cubicBezTo>
                    <a:pt x="36594" y="28000"/>
                    <a:pt x="36594" y="19046"/>
                    <a:pt x="31357" y="12998"/>
                  </a:cubicBezTo>
                  <a:cubicBezTo>
                    <a:pt x="25831" y="7673"/>
                    <a:pt x="17069" y="7673"/>
                    <a:pt x="11544" y="12998"/>
                  </a:cubicBezTo>
                  <a:cubicBezTo>
                    <a:pt x="6495" y="19103"/>
                    <a:pt x="6495" y="27942"/>
                    <a:pt x="11544" y="34048"/>
                  </a:cubicBezTo>
                  <a:cubicBezTo>
                    <a:pt x="17069" y="39372"/>
                    <a:pt x="25831" y="39372"/>
                    <a:pt x="31357" y="34048"/>
                  </a:cubicBezTo>
                  <a:close/>
                </a:path>
              </a:pathLst>
            </a:custGeom>
            <a:solidFill>
              <a:srgbClr val="336933"/>
            </a:solidFill>
            <a:ln w="9525" cap="flat">
              <a:noFill/>
              <a:prstDash val="solid"/>
              <a:miter/>
            </a:ln>
          </p:spPr>
          <p:txBody>
            <a:bodyPr rtlCol="0" anchor="ctr"/>
            <a:lstStyle/>
            <a:p>
              <a:endParaRPr lang="en-US"/>
            </a:p>
          </p:txBody>
        </p:sp>
        <p:sp>
          <p:nvSpPr>
            <p:cNvPr id="1483" name="Freeform: Shape 1482">
              <a:extLst>
                <a:ext uri="{FF2B5EF4-FFF2-40B4-BE49-F238E27FC236}">
                  <a16:creationId xmlns:a16="http://schemas.microsoft.com/office/drawing/2014/main" id="{999FF486-7388-4001-873B-589FF69AA593}"/>
                </a:ext>
              </a:extLst>
            </p:cNvPr>
            <p:cNvSpPr/>
            <p:nvPr/>
          </p:nvSpPr>
          <p:spPr>
            <a:xfrm>
              <a:off x="9883150" y="1964463"/>
              <a:ext cx="48282" cy="93078"/>
            </a:xfrm>
            <a:custGeom>
              <a:avLst/>
              <a:gdLst>
                <a:gd name="connsiteX0" fmla="*/ 14973 w 33814"/>
                <a:gd name="connsiteY0" fmla="*/ 16048 h 65186"/>
                <a:gd name="connsiteX1" fmla="*/ 14973 w 33814"/>
                <a:gd name="connsiteY1" fmla="*/ 18906 h 65186"/>
                <a:gd name="connsiteX2" fmla="*/ 27735 w 33814"/>
                <a:gd name="connsiteY2" fmla="*/ 18906 h 65186"/>
                <a:gd name="connsiteX3" fmla="*/ 27735 w 33814"/>
                <a:gd name="connsiteY3" fmla="*/ 27573 h 65186"/>
                <a:gd name="connsiteX4" fmla="*/ 15355 w 33814"/>
                <a:gd name="connsiteY4" fmla="*/ 27573 h 65186"/>
                <a:gd name="connsiteX5" fmla="*/ 15355 w 33814"/>
                <a:gd name="connsiteY5" fmla="*/ 65007 h 65186"/>
                <a:gd name="connsiteX6" fmla="*/ 4400 w 33814"/>
                <a:gd name="connsiteY6" fmla="*/ 65007 h 65186"/>
                <a:gd name="connsiteX7" fmla="*/ 4400 w 33814"/>
                <a:gd name="connsiteY7" fmla="*/ 27573 h 65186"/>
                <a:gd name="connsiteX8" fmla="*/ -3221 w 33814"/>
                <a:gd name="connsiteY8" fmla="*/ 27573 h 65186"/>
                <a:gd name="connsiteX9" fmla="*/ -3221 w 33814"/>
                <a:gd name="connsiteY9" fmla="*/ 18906 h 65186"/>
                <a:gd name="connsiteX10" fmla="*/ 4400 w 33814"/>
                <a:gd name="connsiteY10" fmla="*/ 18906 h 65186"/>
                <a:gd name="connsiteX11" fmla="*/ 4400 w 33814"/>
                <a:gd name="connsiteY11" fmla="*/ 15953 h 65186"/>
                <a:gd name="connsiteX12" fmla="*/ 8781 w 33814"/>
                <a:gd name="connsiteY12" fmla="*/ 4142 h 65186"/>
                <a:gd name="connsiteX13" fmla="*/ 21068 w 33814"/>
                <a:gd name="connsiteY13" fmla="*/ -144 h 65186"/>
                <a:gd name="connsiteX14" fmla="*/ 30593 w 33814"/>
                <a:gd name="connsiteY14" fmla="*/ 2332 h 65186"/>
                <a:gd name="connsiteX15" fmla="*/ 27547 w 33814"/>
                <a:gd name="connsiteY15" fmla="*/ 10524 h 65186"/>
                <a:gd name="connsiteX16" fmla="*/ 21545 w 33814"/>
                <a:gd name="connsiteY16" fmla="*/ 8619 h 65186"/>
                <a:gd name="connsiteX17" fmla="*/ 14973 w 33814"/>
                <a:gd name="connsiteY17" fmla="*/ 16048 h 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814" h="65186">
                  <a:moveTo>
                    <a:pt x="14973" y="16048"/>
                  </a:moveTo>
                  <a:lnTo>
                    <a:pt x="14973" y="18906"/>
                  </a:lnTo>
                  <a:lnTo>
                    <a:pt x="27735" y="18906"/>
                  </a:lnTo>
                  <a:lnTo>
                    <a:pt x="27735" y="27573"/>
                  </a:lnTo>
                  <a:lnTo>
                    <a:pt x="15355" y="27573"/>
                  </a:lnTo>
                  <a:lnTo>
                    <a:pt x="15355" y="65007"/>
                  </a:lnTo>
                  <a:lnTo>
                    <a:pt x="4400" y="65007"/>
                  </a:lnTo>
                  <a:lnTo>
                    <a:pt x="4400" y="27573"/>
                  </a:lnTo>
                  <a:lnTo>
                    <a:pt x="-3221" y="27573"/>
                  </a:lnTo>
                  <a:lnTo>
                    <a:pt x="-3221" y="18906"/>
                  </a:lnTo>
                  <a:lnTo>
                    <a:pt x="4400" y="18906"/>
                  </a:lnTo>
                  <a:lnTo>
                    <a:pt x="4400" y="15953"/>
                  </a:lnTo>
                  <a:cubicBezTo>
                    <a:pt x="4114" y="11571"/>
                    <a:pt x="5734" y="7285"/>
                    <a:pt x="8781" y="4142"/>
                  </a:cubicBezTo>
                  <a:cubicBezTo>
                    <a:pt x="12115" y="1103"/>
                    <a:pt x="16592" y="-440"/>
                    <a:pt x="21068" y="-144"/>
                  </a:cubicBezTo>
                  <a:cubicBezTo>
                    <a:pt x="24403" y="-268"/>
                    <a:pt x="27735" y="589"/>
                    <a:pt x="30593" y="2332"/>
                  </a:cubicBezTo>
                  <a:lnTo>
                    <a:pt x="27547" y="10524"/>
                  </a:lnTo>
                  <a:cubicBezTo>
                    <a:pt x="25736" y="9314"/>
                    <a:pt x="23736" y="8647"/>
                    <a:pt x="21545" y="8619"/>
                  </a:cubicBezTo>
                  <a:cubicBezTo>
                    <a:pt x="17164" y="8619"/>
                    <a:pt x="14973" y="11095"/>
                    <a:pt x="14973" y="16048"/>
                  </a:cubicBezTo>
                  <a:close/>
                </a:path>
              </a:pathLst>
            </a:custGeom>
            <a:solidFill>
              <a:srgbClr val="336933"/>
            </a:solidFill>
            <a:ln w="9525" cap="flat">
              <a:noFill/>
              <a:prstDash val="solid"/>
              <a:miter/>
            </a:ln>
          </p:spPr>
          <p:txBody>
            <a:bodyPr rtlCol="0" anchor="ctr"/>
            <a:lstStyle/>
            <a:p>
              <a:endParaRPr lang="en-US"/>
            </a:p>
          </p:txBody>
        </p:sp>
      </p:grpSp>
      <p:pic>
        <p:nvPicPr>
          <p:cNvPr id="7" name="Graphic 6" descr="Scales of justice with solid fill">
            <a:extLst>
              <a:ext uri="{FF2B5EF4-FFF2-40B4-BE49-F238E27FC236}">
                <a16:creationId xmlns:a16="http://schemas.microsoft.com/office/drawing/2014/main" id="{787E18FB-F0E1-4F2C-9DB1-E0B23E5BBF3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97628" y="2270320"/>
            <a:ext cx="914400" cy="914400"/>
          </a:xfrm>
          <a:prstGeom prst="rect">
            <a:avLst/>
          </a:prstGeom>
        </p:spPr>
      </p:pic>
      <p:sp>
        <p:nvSpPr>
          <p:cNvPr id="9" name="Rectangle 8">
            <a:extLst>
              <a:ext uri="{FF2B5EF4-FFF2-40B4-BE49-F238E27FC236}">
                <a16:creationId xmlns:a16="http://schemas.microsoft.com/office/drawing/2014/main" id="{89BFEABC-2D67-4F16-9CCC-7A610D0CAD2B}"/>
              </a:ext>
            </a:extLst>
          </p:cNvPr>
          <p:cNvSpPr/>
          <p:nvPr/>
        </p:nvSpPr>
        <p:spPr>
          <a:xfrm>
            <a:off x="1383417" y="2748014"/>
            <a:ext cx="2927403" cy="400110"/>
          </a:xfrm>
          <a:prstGeom prst="rect">
            <a:avLst/>
          </a:prstGeom>
          <a:noFill/>
        </p:spPr>
        <p:txBody>
          <a:bodyPr wrap="none" lIns="91440" tIns="45720" rIns="91440" bIns="45720">
            <a:spAutoFit/>
          </a:bodyPr>
          <a:lstStyle/>
          <a:p>
            <a:pPr algn="ctr"/>
            <a:r>
              <a:rPr lang="en-US" sz="2000" b="0" cap="none" spc="0">
                <a:ln w="0"/>
                <a:solidFill>
                  <a:srgbClr val="002060"/>
                </a:solidFill>
                <a:latin typeface="Montserrat" panose="00000500000000000000" pitchFamily="50" charset="0"/>
              </a:rPr>
              <a:t>Mental Health Courts</a:t>
            </a:r>
          </a:p>
        </p:txBody>
      </p:sp>
      <p:sp>
        <p:nvSpPr>
          <p:cNvPr id="6" name="Rectangle 5">
            <a:extLst>
              <a:ext uri="{FF2B5EF4-FFF2-40B4-BE49-F238E27FC236}">
                <a16:creationId xmlns:a16="http://schemas.microsoft.com/office/drawing/2014/main" id="{1F247874-6F5E-4A4D-AEF6-C0660AD06FAE}"/>
              </a:ext>
            </a:extLst>
          </p:cNvPr>
          <p:cNvSpPr/>
          <p:nvPr/>
        </p:nvSpPr>
        <p:spPr>
          <a:xfrm>
            <a:off x="538267" y="3264242"/>
            <a:ext cx="4148819" cy="1323439"/>
          </a:xfrm>
          <a:prstGeom prst="rect">
            <a:avLst/>
          </a:prstGeom>
          <a:noFill/>
        </p:spPr>
        <p:txBody>
          <a:bodyPr wrap="square" lIns="91440" tIns="45720" rIns="91440" bIns="45720">
            <a:spAutoFit/>
          </a:bodyPr>
          <a:lstStyle/>
          <a:p>
            <a:r>
              <a:rPr lang="en-US" sz="1600">
                <a:solidFill>
                  <a:srgbClr val="002060"/>
                </a:solidFill>
                <a:latin typeface="Montserrat" panose="00000500000000000000" pitchFamily="50" charset="0"/>
              </a:rPr>
              <a:t>Mental health court programs provide eligible offenders the opportunity to participate in a highly structure, court supervised treatment program in lieu of incarceration.</a:t>
            </a:r>
            <a:endParaRPr lang="en-US" sz="1600" b="0" cap="none" spc="0">
              <a:ln w="0"/>
              <a:solidFill>
                <a:srgbClr val="002060"/>
              </a:solidFill>
              <a:effectLst>
                <a:outerShdw blurRad="38100" dist="19050" dir="2700000" algn="tl" rotWithShape="0">
                  <a:schemeClr val="dk1">
                    <a:alpha val="40000"/>
                  </a:schemeClr>
                </a:outerShdw>
              </a:effectLst>
              <a:latin typeface="Montserrat" panose="00000500000000000000" pitchFamily="50" charset="0"/>
            </a:endParaRPr>
          </a:p>
        </p:txBody>
      </p:sp>
      <p:sp>
        <p:nvSpPr>
          <p:cNvPr id="1496" name="Rectangle 1495">
            <a:extLst>
              <a:ext uri="{FF2B5EF4-FFF2-40B4-BE49-F238E27FC236}">
                <a16:creationId xmlns:a16="http://schemas.microsoft.com/office/drawing/2014/main" id="{12C6D913-C65A-4310-84B7-CAFD9D0D9DFA}"/>
              </a:ext>
            </a:extLst>
          </p:cNvPr>
          <p:cNvSpPr/>
          <p:nvPr/>
        </p:nvSpPr>
        <p:spPr>
          <a:xfrm>
            <a:off x="1331344" y="2305710"/>
            <a:ext cx="3038011" cy="646331"/>
          </a:xfrm>
          <a:prstGeom prst="rect">
            <a:avLst/>
          </a:prstGeom>
          <a:noFill/>
        </p:spPr>
        <p:txBody>
          <a:bodyPr wrap="none" lIns="91440" tIns="45720" rIns="91440" bIns="45720">
            <a:spAutoFit/>
          </a:bodyPr>
          <a:lstStyle/>
          <a:p>
            <a:pPr algn="ctr"/>
            <a:r>
              <a:rPr lang="en-US" sz="3600" b="0" cap="none" spc="0">
                <a:ln w="0"/>
                <a:solidFill>
                  <a:srgbClr val="002060"/>
                </a:solidFill>
                <a:latin typeface="Montserrat" panose="00000500000000000000" pitchFamily="50" charset="0"/>
              </a:rPr>
              <a:t>OKLAHOMA</a:t>
            </a:r>
          </a:p>
        </p:txBody>
      </p:sp>
    </p:spTree>
    <p:custDataLst>
      <p:tags r:id="rId1"/>
    </p:custDataLst>
    <p:extLst>
      <p:ext uri="{BB962C8B-B14F-4D97-AF65-F5344CB8AC3E}">
        <p14:creationId xmlns:p14="http://schemas.microsoft.com/office/powerpoint/2010/main" val="52529225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5D13CB88-E441-47DA-A66C-81DC0EC14294}"/>
              </a:ext>
            </a:extLst>
          </p:cNvPr>
          <p:cNvSpPr>
            <a:spLocks noGrp="1"/>
          </p:cNvSpPr>
          <p:nvPr>
            <p:ph type="sldNum" sz="quarter" idx="10"/>
          </p:nvPr>
        </p:nvSpPr>
        <p:spPr/>
        <p:txBody>
          <a:bodyPr/>
          <a:lstStyle/>
          <a:p>
            <a:pPr>
              <a:defRPr/>
            </a:pPr>
            <a:fld id="{19B51A1E-902D-48AF-9020-955120F399B6}" type="slidenum">
              <a:rPr lang="en-US" smtClean="0"/>
              <a:pPr>
                <a:defRPr/>
              </a:pPr>
              <a:t>12</a:t>
            </a:fld>
            <a:endParaRPr lang="en-US"/>
          </a:p>
        </p:txBody>
      </p:sp>
      <p:cxnSp>
        <p:nvCxnSpPr>
          <p:cNvPr id="3" name="Straight Connector 2">
            <a:extLst>
              <a:ext uri="{FF2B5EF4-FFF2-40B4-BE49-F238E27FC236}">
                <a16:creationId xmlns:a16="http://schemas.microsoft.com/office/drawing/2014/main" id="{C52B21F0-E967-406B-9FAA-4720B317A1D5}"/>
              </a:ext>
            </a:extLst>
          </p:cNvPr>
          <p:cNvCxnSpPr>
            <a:cxnSpLocks/>
          </p:cNvCxnSpPr>
          <p:nvPr/>
        </p:nvCxnSpPr>
        <p:spPr>
          <a:xfrm>
            <a:off x="5657850" y="204788"/>
            <a:ext cx="0" cy="6448425"/>
          </a:xfrm>
          <a:prstGeom prst="line">
            <a:avLst/>
          </a:prstGeom>
          <a:ln>
            <a:solidFill>
              <a:srgbClr val="002060"/>
            </a:solidFill>
          </a:ln>
        </p:spPr>
        <p:style>
          <a:lnRef idx="1">
            <a:schemeClr val="dk1"/>
          </a:lnRef>
          <a:fillRef idx="0">
            <a:schemeClr val="dk1"/>
          </a:fillRef>
          <a:effectRef idx="0">
            <a:schemeClr val="dk1"/>
          </a:effectRef>
          <a:fontRef idx="minor">
            <a:schemeClr val="tx1"/>
          </a:fontRef>
        </p:style>
      </p:cxnSp>
      <p:grpSp>
        <p:nvGrpSpPr>
          <p:cNvPr id="5" name="Group 4">
            <a:extLst>
              <a:ext uri="{FF2B5EF4-FFF2-40B4-BE49-F238E27FC236}">
                <a16:creationId xmlns:a16="http://schemas.microsoft.com/office/drawing/2014/main" id="{0732BF4D-38D3-4076-9205-E1F7883CCDAB}"/>
              </a:ext>
            </a:extLst>
          </p:cNvPr>
          <p:cNvGrpSpPr/>
          <p:nvPr/>
        </p:nvGrpSpPr>
        <p:grpSpPr>
          <a:xfrm>
            <a:off x="6835763" y="265483"/>
            <a:ext cx="4182800" cy="6076800"/>
            <a:chOff x="6835763" y="379783"/>
            <a:chExt cx="4182800" cy="6076800"/>
          </a:xfrm>
        </p:grpSpPr>
        <p:sp>
          <p:nvSpPr>
            <p:cNvPr id="14" name="Freeform: Shape 13">
              <a:extLst>
                <a:ext uri="{FF2B5EF4-FFF2-40B4-BE49-F238E27FC236}">
                  <a16:creationId xmlns:a16="http://schemas.microsoft.com/office/drawing/2014/main" id="{ED1B71D4-DB81-4A67-BCA0-0CA22A2CE41E}"/>
                </a:ext>
              </a:extLst>
            </p:cNvPr>
            <p:cNvSpPr/>
            <p:nvPr/>
          </p:nvSpPr>
          <p:spPr>
            <a:xfrm>
              <a:off x="9022608" y="5211381"/>
              <a:ext cx="1550972" cy="1015288"/>
            </a:xfrm>
            <a:custGeom>
              <a:avLst/>
              <a:gdLst>
                <a:gd name="connsiteX0" fmla="*/ 0 w 1245965"/>
                <a:gd name="connsiteY0" fmla="*/ 815626 h 815626"/>
                <a:gd name="connsiteX1" fmla="*/ 1245965 w 1245965"/>
                <a:gd name="connsiteY1" fmla="*/ 815626 h 815626"/>
                <a:gd name="connsiteX2" fmla="*/ 1245965 w 1245965"/>
                <a:gd name="connsiteY2" fmla="*/ 0 h 815626"/>
                <a:gd name="connsiteX3" fmla="*/ 0 w 1245965"/>
                <a:gd name="connsiteY3" fmla="*/ 0 h 815626"/>
                <a:gd name="connsiteX4" fmla="*/ 0 w 1245965"/>
                <a:gd name="connsiteY4" fmla="*/ 815626 h 815626"/>
                <a:gd name="connsiteX5" fmla="*/ 0 w 1245965"/>
                <a:gd name="connsiteY5" fmla="*/ 815626 h 815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5965" h="815626">
                  <a:moveTo>
                    <a:pt x="0" y="815626"/>
                  </a:moveTo>
                  <a:lnTo>
                    <a:pt x="1245965" y="815626"/>
                  </a:lnTo>
                  <a:lnTo>
                    <a:pt x="1245965" y="0"/>
                  </a:lnTo>
                  <a:lnTo>
                    <a:pt x="0" y="0"/>
                  </a:lnTo>
                  <a:lnTo>
                    <a:pt x="0" y="815626"/>
                  </a:lnTo>
                  <a:lnTo>
                    <a:pt x="0" y="815626"/>
                  </a:lnTo>
                  <a:close/>
                </a:path>
              </a:pathLst>
            </a:custGeom>
            <a:solidFill>
              <a:srgbClr val="FFFFFF"/>
            </a:solidFill>
            <a:ln w="9525"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9491355C-BE90-44E3-8F9D-5BEBD88B8014}"/>
                </a:ext>
              </a:extLst>
            </p:cNvPr>
            <p:cNvSpPr/>
            <p:nvPr/>
          </p:nvSpPr>
          <p:spPr>
            <a:xfrm>
              <a:off x="9223699" y="5326154"/>
              <a:ext cx="1146777" cy="900514"/>
            </a:xfrm>
            <a:custGeom>
              <a:avLst/>
              <a:gdLst>
                <a:gd name="connsiteX0" fmla="*/ -3221 w 921257"/>
                <a:gd name="connsiteY0" fmla="*/ -180 h 723423"/>
                <a:gd name="connsiteX1" fmla="*/ 295863 w 921257"/>
                <a:gd name="connsiteY1" fmla="*/ -180 h 723423"/>
                <a:gd name="connsiteX2" fmla="*/ 295863 w 921257"/>
                <a:gd name="connsiteY2" fmla="*/ 723244 h 723423"/>
                <a:gd name="connsiteX3" fmla="*/ -3221 w 921257"/>
                <a:gd name="connsiteY3" fmla="*/ 723244 h 723423"/>
                <a:gd name="connsiteX4" fmla="*/ -3221 w 921257"/>
                <a:gd name="connsiteY4" fmla="*/ -180 h 723423"/>
                <a:gd name="connsiteX5" fmla="*/ 619046 w 921257"/>
                <a:gd name="connsiteY5" fmla="*/ 481309 h 723423"/>
                <a:gd name="connsiteX6" fmla="*/ 918037 w 921257"/>
                <a:gd name="connsiteY6" fmla="*/ 481309 h 723423"/>
                <a:gd name="connsiteX7" fmla="*/ 918037 w 921257"/>
                <a:gd name="connsiteY7" fmla="*/ 723244 h 723423"/>
                <a:gd name="connsiteX8" fmla="*/ 619046 w 921257"/>
                <a:gd name="connsiteY8" fmla="*/ 723244 h 723423"/>
                <a:gd name="connsiteX9" fmla="*/ 619046 w 921257"/>
                <a:gd name="connsiteY9" fmla="*/ 481309 h 72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1257" h="723423">
                  <a:moveTo>
                    <a:pt x="-3221" y="-180"/>
                  </a:moveTo>
                  <a:lnTo>
                    <a:pt x="295863" y="-180"/>
                  </a:lnTo>
                  <a:lnTo>
                    <a:pt x="295863" y="723244"/>
                  </a:lnTo>
                  <a:lnTo>
                    <a:pt x="-3221" y="723244"/>
                  </a:lnTo>
                  <a:lnTo>
                    <a:pt x="-3221" y="-180"/>
                  </a:lnTo>
                  <a:close/>
                  <a:moveTo>
                    <a:pt x="619046" y="481309"/>
                  </a:moveTo>
                  <a:lnTo>
                    <a:pt x="918037" y="481309"/>
                  </a:lnTo>
                  <a:lnTo>
                    <a:pt x="918037" y="723244"/>
                  </a:lnTo>
                  <a:lnTo>
                    <a:pt x="619046" y="723244"/>
                  </a:lnTo>
                  <a:lnTo>
                    <a:pt x="619046" y="481309"/>
                  </a:lnTo>
                  <a:close/>
                </a:path>
              </a:pathLst>
            </a:custGeom>
            <a:solidFill>
              <a:srgbClr val="669940"/>
            </a:solidFill>
            <a:ln w="9525"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34012915-3126-49C9-8C98-C9FC60E39515}"/>
                </a:ext>
              </a:extLst>
            </p:cNvPr>
            <p:cNvSpPr/>
            <p:nvPr/>
          </p:nvSpPr>
          <p:spPr>
            <a:xfrm>
              <a:off x="7063765" y="5471280"/>
              <a:ext cx="1120102" cy="756575"/>
            </a:xfrm>
            <a:custGeom>
              <a:avLst/>
              <a:gdLst>
                <a:gd name="connsiteX0" fmla="*/ -3221 w 899828"/>
                <a:gd name="connsiteY0" fmla="*/ -180 h 607790"/>
                <a:gd name="connsiteX1" fmla="*/ 288817 w 899828"/>
                <a:gd name="connsiteY1" fmla="*/ -180 h 607790"/>
                <a:gd name="connsiteX2" fmla="*/ 288817 w 899828"/>
                <a:gd name="connsiteY2" fmla="*/ 607610 h 607790"/>
                <a:gd name="connsiteX3" fmla="*/ -3221 w 899828"/>
                <a:gd name="connsiteY3" fmla="*/ 607610 h 607790"/>
                <a:gd name="connsiteX4" fmla="*/ -3221 w 899828"/>
                <a:gd name="connsiteY4" fmla="*/ -180 h 607790"/>
                <a:gd name="connsiteX5" fmla="*/ 604570 w 899828"/>
                <a:gd name="connsiteY5" fmla="*/ 492548 h 607790"/>
                <a:gd name="connsiteX6" fmla="*/ 896608 w 899828"/>
                <a:gd name="connsiteY6" fmla="*/ 492548 h 607790"/>
                <a:gd name="connsiteX7" fmla="*/ 896608 w 899828"/>
                <a:gd name="connsiteY7" fmla="*/ 607610 h 607790"/>
                <a:gd name="connsiteX8" fmla="*/ 604570 w 899828"/>
                <a:gd name="connsiteY8" fmla="*/ 607610 h 607790"/>
                <a:gd name="connsiteX9" fmla="*/ 604570 w 899828"/>
                <a:gd name="connsiteY9" fmla="*/ 492548 h 607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99828" h="607790">
                  <a:moveTo>
                    <a:pt x="-3221" y="-180"/>
                  </a:moveTo>
                  <a:lnTo>
                    <a:pt x="288817" y="-180"/>
                  </a:lnTo>
                  <a:lnTo>
                    <a:pt x="288817" y="607610"/>
                  </a:lnTo>
                  <a:lnTo>
                    <a:pt x="-3221" y="607610"/>
                  </a:lnTo>
                  <a:lnTo>
                    <a:pt x="-3221" y="-180"/>
                  </a:lnTo>
                  <a:close/>
                  <a:moveTo>
                    <a:pt x="604570" y="492548"/>
                  </a:moveTo>
                  <a:lnTo>
                    <a:pt x="896608" y="492548"/>
                  </a:lnTo>
                  <a:lnTo>
                    <a:pt x="896608" y="607610"/>
                  </a:lnTo>
                  <a:lnTo>
                    <a:pt x="604570" y="607610"/>
                  </a:lnTo>
                  <a:lnTo>
                    <a:pt x="604570" y="492548"/>
                  </a:lnTo>
                  <a:close/>
                </a:path>
              </a:pathLst>
            </a:custGeom>
            <a:solidFill>
              <a:srgbClr val="669940"/>
            </a:solidFill>
            <a:ln w="9525"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197D2D6E-C0A1-4796-A594-D233F6B02515}"/>
                </a:ext>
              </a:extLst>
            </p:cNvPr>
            <p:cNvSpPr/>
            <p:nvPr/>
          </p:nvSpPr>
          <p:spPr>
            <a:xfrm>
              <a:off x="9242315" y="3824504"/>
              <a:ext cx="1123420" cy="854510"/>
            </a:xfrm>
            <a:custGeom>
              <a:avLst/>
              <a:gdLst>
                <a:gd name="connsiteX0" fmla="*/ -3221 w 902493"/>
                <a:gd name="connsiteY0" fmla="*/ -180 h 686466"/>
                <a:gd name="connsiteX1" fmla="*/ 289673 w 902493"/>
                <a:gd name="connsiteY1" fmla="*/ -180 h 686466"/>
                <a:gd name="connsiteX2" fmla="*/ 289673 w 902493"/>
                <a:gd name="connsiteY2" fmla="*/ 686287 h 686466"/>
                <a:gd name="connsiteX3" fmla="*/ -3221 w 902493"/>
                <a:gd name="connsiteY3" fmla="*/ 686287 h 686466"/>
                <a:gd name="connsiteX4" fmla="*/ -3221 w 902493"/>
                <a:gd name="connsiteY4" fmla="*/ -180 h 686466"/>
                <a:gd name="connsiteX5" fmla="*/ 606379 w 902493"/>
                <a:gd name="connsiteY5" fmla="*/ 631613 h 686466"/>
                <a:gd name="connsiteX6" fmla="*/ 899273 w 902493"/>
                <a:gd name="connsiteY6" fmla="*/ 631613 h 686466"/>
                <a:gd name="connsiteX7" fmla="*/ 899273 w 902493"/>
                <a:gd name="connsiteY7" fmla="*/ 686287 h 686466"/>
                <a:gd name="connsiteX8" fmla="*/ 606379 w 902493"/>
                <a:gd name="connsiteY8" fmla="*/ 686287 h 686466"/>
                <a:gd name="connsiteX9" fmla="*/ 606379 w 902493"/>
                <a:gd name="connsiteY9" fmla="*/ 631613 h 686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2493" h="686466">
                  <a:moveTo>
                    <a:pt x="-3221" y="-180"/>
                  </a:moveTo>
                  <a:lnTo>
                    <a:pt x="289673" y="-180"/>
                  </a:lnTo>
                  <a:lnTo>
                    <a:pt x="289673" y="686287"/>
                  </a:lnTo>
                  <a:lnTo>
                    <a:pt x="-3221" y="686287"/>
                  </a:lnTo>
                  <a:lnTo>
                    <a:pt x="-3221" y="-180"/>
                  </a:lnTo>
                  <a:close/>
                  <a:moveTo>
                    <a:pt x="606379" y="631613"/>
                  </a:moveTo>
                  <a:lnTo>
                    <a:pt x="899273" y="631613"/>
                  </a:lnTo>
                  <a:lnTo>
                    <a:pt x="899273" y="686287"/>
                  </a:lnTo>
                  <a:lnTo>
                    <a:pt x="606379" y="686287"/>
                  </a:lnTo>
                  <a:lnTo>
                    <a:pt x="606379" y="631613"/>
                  </a:lnTo>
                  <a:close/>
                </a:path>
              </a:pathLst>
            </a:custGeom>
            <a:solidFill>
              <a:srgbClr val="669940"/>
            </a:solidFill>
            <a:ln w="9525"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8555C5F0-8760-4A26-B59A-642E66752FD4}"/>
                </a:ext>
              </a:extLst>
            </p:cNvPr>
            <p:cNvSpPr/>
            <p:nvPr/>
          </p:nvSpPr>
          <p:spPr>
            <a:xfrm>
              <a:off x="7070880" y="3789884"/>
              <a:ext cx="1159228" cy="889369"/>
            </a:xfrm>
            <a:custGeom>
              <a:avLst/>
              <a:gdLst>
                <a:gd name="connsiteX0" fmla="*/ -3221 w 931259"/>
                <a:gd name="connsiteY0" fmla="*/ -180 h 714470"/>
                <a:gd name="connsiteX1" fmla="*/ 299389 w 931259"/>
                <a:gd name="connsiteY1" fmla="*/ -180 h 714470"/>
                <a:gd name="connsiteX2" fmla="*/ 299389 w 931259"/>
                <a:gd name="connsiteY2" fmla="*/ 714195 h 714470"/>
                <a:gd name="connsiteX3" fmla="*/ -2935 w 931259"/>
                <a:gd name="connsiteY3" fmla="*/ 714195 h 714470"/>
                <a:gd name="connsiteX4" fmla="*/ -2935 w 931259"/>
                <a:gd name="connsiteY4" fmla="*/ -180 h 714470"/>
                <a:gd name="connsiteX5" fmla="*/ 625429 w 931259"/>
                <a:gd name="connsiteY5" fmla="*/ 311288 h 714470"/>
                <a:gd name="connsiteX6" fmla="*/ 928039 w 931259"/>
                <a:gd name="connsiteY6" fmla="*/ 311288 h 714470"/>
                <a:gd name="connsiteX7" fmla="*/ 928039 w 931259"/>
                <a:gd name="connsiteY7" fmla="*/ 714290 h 714470"/>
                <a:gd name="connsiteX8" fmla="*/ 625811 w 931259"/>
                <a:gd name="connsiteY8" fmla="*/ 714290 h 714470"/>
                <a:gd name="connsiteX9" fmla="*/ 625811 w 931259"/>
                <a:gd name="connsiteY9" fmla="*/ 311288 h 714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1259" h="714470">
                  <a:moveTo>
                    <a:pt x="-3221" y="-180"/>
                  </a:moveTo>
                  <a:lnTo>
                    <a:pt x="299389" y="-180"/>
                  </a:lnTo>
                  <a:lnTo>
                    <a:pt x="299389" y="714195"/>
                  </a:lnTo>
                  <a:lnTo>
                    <a:pt x="-2935" y="714195"/>
                  </a:lnTo>
                  <a:lnTo>
                    <a:pt x="-2935" y="-180"/>
                  </a:lnTo>
                  <a:close/>
                  <a:moveTo>
                    <a:pt x="625429" y="311288"/>
                  </a:moveTo>
                  <a:lnTo>
                    <a:pt x="928039" y="311288"/>
                  </a:lnTo>
                  <a:lnTo>
                    <a:pt x="928039" y="714290"/>
                  </a:lnTo>
                  <a:lnTo>
                    <a:pt x="625811" y="714290"/>
                  </a:lnTo>
                  <a:lnTo>
                    <a:pt x="625811" y="311288"/>
                  </a:lnTo>
                  <a:close/>
                </a:path>
              </a:pathLst>
            </a:custGeom>
            <a:solidFill>
              <a:srgbClr val="669940"/>
            </a:solid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D3F47809-2BE9-4B73-B74C-01DA4794800F}"/>
                </a:ext>
              </a:extLst>
            </p:cNvPr>
            <p:cNvSpPr/>
            <p:nvPr/>
          </p:nvSpPr>
          <p:spPr>
            <a:xfrm>
              <a:off x="6835763" y="3292378"/>
              <a:ext cx="4182800" cy="11857"/>
            </a:xfrm>
            <a:custGeom>
              <a:avLst/>
              <a:gdLst>
                <a:gd name="connsiteX0" fmla="*/ 0 w 3360229"/>
                <a:gd name="connsiteY0" fmla="*/ 0 h 9525"/>
                <a:gd name="connsiteX1" fmla="*/ 3360230 w 3360229"/>
                <a:gd name="connsiteY1" fmla="*/ 0 h 9525"/>
              </a:gdLst>
              <a:ahLst/>
              <a:cxnLst>
                <a:cxn ang="0">
                  <a:pos x="connsiteX0" y="connsiteY0"/>
                </a:cxn>
                <a:cxn ang="0">
                  <a:pos x="connsiteX1" y="connsiteY1"/>
                </a:cxn>
              </a:cxnLst>
              <a:rect l="l" t="t" r="r" b="b"/>
              <a:pathLst>
                <a:path w="3360229" h="9525">
                  <a:moveTo>
                    <a:pt x="0" y="0"/>
                  </a:moveTo>
                  <a:lnTo>
                    <a:pt x="3360230" y="0"/>
                  </a:lnTo>
                </a:path>
              </a:pathLst>
            </a:custGeom>
            <a:ln w="4763" cap="flat">
              <a:solidFill>
                <a:srgbClr val="6D6E71"/>
              </a:solidFill>
              <a:prstDash val="solid"/>
              <a:miter/>
            </a:ln>
          </p:spPr>
          <p:txBody>
            <a:bodyPr rtlCol="0" anchor="ctr"/>
            <a:lstStyle/>
            <a:p>
              <a:endParaRPr lang="en-US"/>
            </a:p>
          </p:txBody>
        </p:sp>
        <p:sp>
          <p:nvSpPr>
            <p:cNvPr id="583" name="Freeform: Shape 582">
              <a:extLst>
                <a:ext uri="{FF2B5EF4-FFF2-40B4-BE49-F238E27FC236}">
                  <a16:creationId xmlns:a16="http://schemas.microsoft.com/office/drawing/2014/main" id="{D1D7C5DE-19C5-48BC-A8DD-33FDF382C315}"/>
                </a:ext>
              </a:extLst>
            </p:cNvPr>
            <p:cNvSpPr/>
            <p:nvPr/>
          </p:nvSpPr>
          <p:spPr>
            <a:xfrm>
              <a:off x="7046573" y="1966445"/>
              <a:ext cx="46598" cy="74578"/>
            </a:xfrm>
            <a:custGeom>
              <a:avLst/>
              <a:gdLst>
                <a:gd name="connsiteX0" fmla="*/ -3221 w 37434"/>
                <a:gd name="connsiteY0" fmla="*/ 59732 h 59912"/>
                <a:gd name="connsiteX1" fmla="*/ -3221 w 37434"/>
                <a:gd name="connsiteY1" fmla="*/ -180 h 59912"/>
                <a:gd name="connsiteX2" fmla="*/ 6876 w 37434"/>
                <a:gd name="connsiteY2" fmla="*/ -180 h 59912"/>
                <a:gd name="connsiteX3" fmla="*/ 6876 w 37434"/>
                <a:gd name="connsiteY3" fmla="*/ 50112 h 59912"/>
                <a:gd name="connsiteX4" fmla="*/ 34214 w 37434"/>
                <a:gd name="connsiteY4" fmla="*/ 50112 h 59912"/>
                <a:gd name="connsiteX5" fmla="*/ 34214 w 37434"/>
                <a:gd name="connsiteY5" fmla="*/ 59637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434" h="59912">
                  <a:moveTo>
                    <a:pt x="-3221" y="59732"/>
                  </a:moveTo>
                  <a:lnTo>
                    <a:pt x="-3221" y="-180"/>
                  </a:lnTo>
                  <a:lnTo>
                    <a:pt x="6876" y="-180"/>
                  </a:lnTo>
                  <a:lnTo>
                    <a:pt x="6876" y="50112"/>
                  </a:lnTo>
                  <a:lnTo>
                    <a:pt x="34214" y="50112"/>
                  </a:lnTo>
                  <a:lnTo>
                    <a:pt x="34214" y="59637"/>
                  </a:lnTo>
                  <a:close/>
                </a:path>
              </a:pathLst>
            </a:custGeom>
            <a:solidFill>
              <a:srgbClr val="6D6E71"/>
            </a:solidFill>
            <a:ln w="9525" cap="flat">
              <a:noFill/>
              <a:prstDash val="solid"/>
              <a:miter/>
            </a:ln>
          </p:spPr>
          <p:txBody>
            <a:bodyPr rtlCol="0" anchor="ctr"/>
            <a:lstStyle/>
            <a:p>
              <a:endParaRPr lang="en-US"/>
            </a:p>
          </p:txBody>
        </p:sp>
        <p:sp>
          <p:nvSpPr>
            <p:cNvPr id="584" name="Freeform: Shape 583">
              <a:extLst>
                <a:ext uri="{FF2B5EF4-FFF2-40B4-BE49-F238E27FC236}">
                  <a16:creationId xmlns:a16="http://schemas.microsoft.com/office/drawing/2014/main" id="{D388A28E-6B68-4F16-9509-8FFC3B3C8647}"/>
                </a:ext>
              </a:extLst>
            </p:cNvPr>
            <p:cNvSpPr/>
            <p:nvPr/>
          </p:nvSpPr>
          <p:spPr>
            <a:xfrm>
              <a:off x="7100641" y="1983414"/>
              <a:ext cx="59758" cy="58423"/>
            </a:xfrm>
            <a:custGeom>
              <a:avLst/>
              <a:gdLst>
                <a:gd name="connsiteX0" fmla="*/ 37928 w 48006"/>
                <a:gd name="connsiteY0" fmla="*/ 40003 h 46934"/>
                <a:gd name="connsiteX1" fmla="*/ 3637 w 48006"/>
                <a:gd name="connsiteY1" fmla="*/ 40003 h 46934"/>
                <a:gd name="connsiteX2" fmla="*/ 3637 w 48006"/>
                <a:gd name="connsiteY2" fmla="*/ 6571 h 46934"/>
                <a:gd name="connsiteX3" fmla="*/ 37928 w 48006"/>
                <a:gd name="connsiteY3" fmla="*/ 6571 h 46934"/>
                <a:gd name="connsiteX4" fmla="*/ 37928 w 48006"/>
                <a:gd name="connsiteY4" fmla="*/ 40003 h 46934"/>
                <a:gd name="connsiteX5" fmla="*/ 10495 w 48006"/>
                <a:gd name="connsiteY5" fmla="*/ 34003 h 46934"/>
                <a:gd name="connsiteX6" fmla="*/ 20782 w 48006"/>
                <a:gd name="connsiteY6" fmla="*/ 38194 h 46934"/>
                <a:gd name="connsiteX7" fmla="*/ 31165 w 48006"/>
                <a:gd name="connsiteY7" fmla="*/ 34003 h 46934"/>
                <a:gd name="connsiteX8" fmla="*/ 31165 w 48006"/>
                <a:gd name="connsiteY8" fmla="*/ 12571 h 46934"/>
                <a:gd name="connsiteX9" fmla="*/ 20782 w 48006"/>
                <a:gd name="connsiteY9" fmla="*/ 8381 h 46934"/>
                <a:gd name="connsiteX10" fmla="*/ 10495 w 48006"/>
                <a:gd name="connsiteY10" fmla="*/ 12571 h 46934"/>
                <a:gd name="connsiteX11" fmla="*/ 10495 w 48006"/>
                <a:gd name="connsiteY11" fmla="*/ 34003 h 46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34">
                  <a:moveTo>
                    <a:pt x="37928" y="40003"/>
                  </a:moveTo>
                  <a:cubicBezTo>
                    <a:pt x="28308" y="49005"/>
                    <a:pt x="13257" y="49005"/>
                    <a:pt x="3637" y="40003"/>
                  </a:cubicBezTo>
                  <a:cubicBezTo>
                    <a:pt x="-5507" y="30736"/>
                    <a:pt x="-5507" y="15839"/>
                    <a:pt x="3637" y="6571"/>
                  </a:cubicBezTo>
                  <a:cubicBezTo>
                    <a:pt x="13257" y="-2430"/>
                    <a:pt x="28308" y="-2430"/>
                    <a:pt x="37928" y="6571"/>
                  </a:cubicBezTo>
                  <a:cubicBezTo>
                    <a:pt x="47071" y="15839"/>
                    <a:pt x="47071" y="30736"/>
                    <a:pt x="37928" y="40003"/>
                  </a:cubicBezTo>
                  <a:close/>
                  <a:moveTo>
                    <a:pt x="10495" y="34003"/>
                  </a:moveTo>
                  <a:cubicBezTo>
                    <a:pt x="13162" y="36832"/>
                    <a:pt x="16878" y="38356"/>
                    <a:pt x="20782" y="38194"/>
                  </a:cubicBezTo>
                  <a:cubicBezTo>
                    <a:pt x="24687" y="38337"/>
                    <a:pt x="28498" y="36813"/>
                    <a:pt x="31165" y="34003"/>
                  </a:cubicBezTo>
                  <a:cubicBezTo>
                    <a:pt x="36498" y="27850"/>
                    <a:pt x="36498" y="18725"/>
                    <a:pt x="31165" y="12571"/>
                  </a:cubicBezTo>
                  <a:cubicBezTo>
                    <a:pt x="28498" y="9762"/>
                    <a:pt x="24687" y="8238"/>
                    <a:pt x="20782" y="8381"/>
                  </a:cubicBezTo>
                  <a:cubicBezTo>
                    <a:pt x="16878" y="8219"/>
                    <a:pt x="13162" y="9743"/>
                    <a:pt x="10495" y="12571"/>
                  </a:cubicBezTo>
                  <a:cubicBezTo>
                    <a:pt x="5067" y="18677"/>
                    <a:pt x="5067" y="27897"/>
                    <a:pt x="10495" y="34003"/>
                  </a:cubicBezTo>
                  <a:close/>
                </a:path>
              </a:pathLst>
            </a:custGeom>
            <a:solidFill>
              <a:srgbClr val="6D6E71"/>
            </a:solidFill>
            <a:ln w="9525" cap="flat">
              <a:noFill/>
              <a:prstDash val="solid"/>
              <a:miter/>
            </a:ln>
          </p:spPr>
          <p:txBody>
            <a:bodyPr rtlCol="0" anchor="ctr"/>
            <a:lstStyle/>
            <a:p>
              <a:endParaRPr lang="en-US"/>
            </a:p>
          </p:txBody>
        </p:sp>
        <p:sp>
          <p:nvSpPr>
            <p:cNvPr id="585" name="Freeform: Shape 584">
              <a:extLst>
                <a:ext uri="{FF2B5EF4-FFF2-40B4-BE49-F238E27FC236}">
                  <a16:creationId xmlns:a16="http://schemas.microsoft.com/office/drawing/2014/main" id="{DF8568BA-8DA5-4426-9F8E-BF863AC99711}"/>
                </a:ext>
              </a:extLst>
            </p:cNvPr>
            <p:cNvSpPr/>
            <p:nvPr/>
          </p:nvSpPr>
          <p:spPr>
            <a:xfrm>
              <a:off x="7165259" y="1984229"/>
              <a:ext cx="93550" cy="56793"/>
            </a:xfrm>
            <a:custGeom>
              <a:avLst/>
              <a:gdLst>
                <a:gd name="connsiteX0" fmla="*/ 23545 w 75153"/>
                <a:gd name="connsiteY0" fmla="*/ 45445 h 45624"/>
                <a:gd name="connsiteX1" fmla="*/ 12592 w 75153"/>
                <a:gd name="connsiteY1" fmla="*/ 45445 h 45624"/>
                <a:gd name="connsiteX2" fmla="*/ -3221 w 75153"/>
                <a:gd name="connsiteY2" fmla="*/ -180 h 45624"/>
                <a:gd name="connsiteX3" fmla="*/ 6781 w 75153"/>
                <a:gd name="connsiteY3" fmla="*/ -180 h 45624"/>
                <a:gd name="connsiteX4" fmla="*/ 18115 w 75153"/>
                <a:gd name="connsiteY4" fmla="*/ 34300 h 45624"/>
                <a:gd name="connsiteX5" fmla="*/ 29356 w 75153"/>
                <a:gd name="connsiteY5" fmla="*/ -180 h 45624"/>
                <a:gd name="connsiteX6" fmla="*/ 39356 w 75153"/>
                <a:gd name="connsiteY6" fmla="*/ -180 h 45624"/>
                <a:gd name="connsiteX7" fmla="*/ 50692 w 75153"/>
                <a:gd name="connsiteY7" fmla="*/ 34300 h 45624"/>
                <a:gd name="connsiteX8" fmla="*/ 61931 w 75153"/>
                <a:gd name="connsiteY8" fmla="*/ -180 h 45624"/>
                <a:gd name="connsiteX9" fmla="*/ 71933 w 75153"/>
                <a:gd name="connsiteY9" fmla="*/ -180 h 45624"/>
                <a:gd name="connsiteX10" fmla="*/ 56120 w 75153"/>
                <a:gd name="connsiteY10" fmla="*/ 45445 h 45624"/>
                <a:gd name="connsiteX11" fmla="*/ 45167 w 75153"/>
                <a:gd name="connsiteY11" fmla="*/ 45445 h 45624"/>
                <a:gd name="connsiteX12" fmla="*/ 34402 w 75153"/>
                <a:gd name="connsiteY12" fmla="*/ 14203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5153" h="45624">
                  <a:moveTo>
                    <a:pt x="23545" y="45445"/>
                  </a:moveTo>
                  <a:lnTo>
                    <a:pt x="12592" y="45445"/>
                  </a:lnTo>
                  <a:lnTo>
                    <a:pt x="-3221" y="-180"/>
                  </a:lnTo>
                  <a:lnTo>
                    <a:pt x="6781" y="-180"/>
                  </a:lnTo>
                  <a:lnTo>
                    <a:pt x="18115" y="34300"/>
                  </a:lnTo>
                  <a:lnTo>
                    <a:pt x="29356" y="-180"/>
                  </a:lnTo>
                  <a:lnTo>
                    <a:pt x="39356" y="-180"/>
                  </a:lnTo>
                  <a:lnTo>
                    <a:pt x="50692" y="34300"/>
                  </a:lnTo>
                  <a:lnTo>
                    <a:pt x="61931" y="-180"/>
                  </a:lnTo>
                  <a:lnTo>
                    <a:pt x="71933" y="-180"/>
                  </a:lnTo>
                  <a:lnTo>
                    <a:pt x="56120" y="45445"/>
                  </a:lnTo>
                  <a:lnTo>
                    <a:pt x="45167" y="45445"/>
                  </a:lnTo>
                  <a:lnTo>
                    <a:pt x="34402" y="14203"/>
                  </a:lnTo>
                  <a:close/>
                </a:path>
              </a:pathLst>
            </a:custGeom>
            <a:solidFill>
              <a:srgbClr val="6D6E71"/>
            </a:solidFill>
            <a:ln w="9525" cap="flat">
              <a:noFill/>
              <a:prstDash val="solid"/>
              <a:miter/>
            </a:ln>
          </p:spPr>
          <p:txBody>
            <a:bodyPr rtlCol="0" anchor="ctr"/>
            <a:lstStyle/>
            <a:p>
              <a:endParaRPr lang="en-US"/>
            </a:p>
          </p:txBody>
        </p:sp>
        <p:sp>
          <p:nvSpPr>
            <p:cNvPr id="586" name="Freeform: Shape 585">
              <a:extLst>
                <a:ext uri="{FF2B5EF4-FFF2-40B4-BE49-F238E27FC236}">
                  <a16:creationId xmlns:a16="http://schemas.microsoft.com/office/drawing/2014/main" id="{A4DBBD13-BA5D-469C-8956-C863B04B0CFE}"/>
                </a:ext>
              </a:extLst>
            </p:cNvPr>
            <p:cNvSpPr/>
            <p:nvPr/>
          </p:nvSpPr>
          <p:spPr>
            <a:xfrm>
              <a:off x="7297463" y="1960041"/>
              <a:ext cx="15177" cy="80981"/>
            </a:xfrm>
            <a:custGeom>
              <a:avLst/>
              <a:gdLst>
                <a:gd name="connsiteX0" fmla="*/ -1412 w 12192"/>
                <a:gd name="connsiteY0" fmla="*/ 10203 h 65056"/>
                <a:gd name="connsiteX1" fmla="*/ -3221 w 12192"/>
                <a:gd name="connsiteY1" fmla="*/ 5917 h 65056"/>
                <a:gd name="connsiteX2" fmla="*/ 2874 w 12192"/>
                <a:gd name="connsiteY2" fmla="*/ -180 h 65056"/>
                <a:gd name="connsiteX3" fmla="*/ 7160 w 12192"/>
                <a:gd name="connsiteY3" fmla="*/ 1630 h 65056"/>
                <a:gd name="connsiteX4" fmla="*/ 8971 w 12192"/>
                <a:gd name="connsiteY4" fmla="*/ 5917 h 65056"/>
                <a:gd name="connsiteX5" fmla="*/ 2874 w 12192"/>
                <a:gd name="connsiteY5" fmla="*/ 12012 h 65056"/>
                <a:gd name="connsiteX6" fmla="*/ -1412 w 12192"/>
                <a:gd name="connsiteY6" fmla="*/ 10203 h 65056"/>
                <a:gd name="connsiteX7" fmla="*/ 7541 w 12192"/>
                <a:gd name="connsiteY7" fmla="*/ 64876 h 65056"/>
                <a:gd name="connsiteX8" fmla="*/ -1984 w 12192"/>
                <a:gd name="connsiteY8" fmla="*/ 64876 h 65056"/>
                <a:gd name="connsiteX9" fmla="*/ -1984 w 12192"/>
                <a:gd name="connsiteY9" fmla="*/ 19251 h 65056"/>
                <a:gd name="connsiteX10" fmla="*/ 7541 w 12192"/>
                <a:gd name="connsiteY10" fmla="*/ 19251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 h="65056">
                  <a:moveTo>
                    <a:pt x="-1412" y="10203"/>
                  </a:moveTo>
                  <a:cubicBezTo>
                    <a:pt x="-2556" y="9088"/>
                    <a:pt x="-3221" y="7536"/>
                    <a:pt x="-3221" y="5917"/>
                  </a:cubicBezTo>
                  <a:cubicBezTo>
                    <a:pt x="-3125" y="2573"/>
                    <a:pt x="-461" y="-132"/>
                    <a:pt x="2874" y="-180"/>
                  </a:cubicBezTo>
                  <a:cubicBezTo>
                    <a:pt x="4493" y="-198"/>
                    <a:pt x="6018" y="459"/>
                    <a:pt x="7160" y="1630"/>
                  </a:cubicBezTo>
                  <a:cubicBezTo>
                    <a:pt x="8304" y="2754"/>
                    <a:pt x="8971" y="4297"/>
                    <a:pt x="8971" y="5917"/>
                  </a:cubicBezTo>
                  <a:cubicBezTo>
                    <a:pt x="8876" y="9260"/>
                    <a:pt x="6209" y="11965"/>
                    <a:pt x="2874" y="12012"/>
                  </a:cubicBezTo>
                  <a:cubicBezTo>
                    <a:pt x="1256" y="12022"/>
                    <a:pt x="-270" y="11365"/>
                    <a:pt x="-1412" y="10203"/>
                  </a:cubicBezTo>
                  <a:close/>
                  <a:moveTo>
                    <a:pt x="7541" y="64876"/>
                  </a:moveTo>
                  <a:lnTo>
                    <a:pt x="-1984" y="64876"/>
                  </a:lnTo>
                  <a:lnTo>
                    <a:pt x="-1984" y="19251"/>
                  </a:lnTo>
                  <a:lnTo>
                    <a:pt x="7541" y="19251"/>
                  </a:lnTo>
                  <a:close/>
                </a:path>
              </a:pathLst>
            </a:custGeom>
            <a:solidFill>
              <a:srgbClr val="6D6E71"/>
            </a:solidFill>
            <a:ln w="9525" cap="flat">
              <a:noFill/>
              <a:prstDash val="solid"/>
              <a:miter/>
            </a:ln>
          </p:spPr>
          <p:txBody>
            <a:bodyPr rtlCol="0" anchor="ctr"/>
            <a:lstStyle/>
            <a:p>
              <a:endParaRPr lang="en-US"/>
            </a:p>
          </p:txBody>
        </p:sp>
        <p:sp>
          <p:nvSpPr>
            <p:cNvPr id="587" name="Freeform: Shape 586">
              <a:extLst>
                <a:ext uri="{FF2B5EF4-FFF2-40B4-BE49-F238E27FC236}">
                  <a16:creationId xmlns:a16="http://schemas.microsoft.com/office/drawing/2014/main" id="{8DFA847A-F535-4198-A1A2-616DEB1B41E5}"/>
                </a:ext>
              </a:extLst>
            </p:cNvPr>
            <p:cNvSpPr/>
            <p:nvPr/>
          </p:nvSpPr>
          <p:spPr>
            <a:xfrm>
              <a:off x="7328288" y="1983375"/>
              <a:ext cx="52209" cy="57647"/>
            </a:xfrm>
            <a:custGeom>
              <a:avLst/>
              <a:gdLst>
                <a:gd name="connsiteX0" fmla="*/ 6304 w 41942"/>
                <a:gd name="connsiteY0" fmla="*/ 21461 h 46310"/>
                <a:gd name="connsiteX1" fmla="*/ 6304 w 41942"/>
                <a:gd name="connsiteY1" fmla="*/ 46131 h 46310"/>
                <a:gd name="connsiteX2" fmla="*/ -3221 w 41942"/>
                <a:gd name="connsiteY2" fmla="*/ 46131 h 46310"/>
                <a:gd name="connsiteX3" fmla="*/ -3221 w 41942"/>
                <a:gd name="connsiteY3" fmla="*/ 506 h 46310"/>
                <a:gd name="connsiteX4" fmla="*/ 6304 w 41942"/>
                <a:gd name="connsiteY4" fmla="*/ 506 h 46310"/>
                <a:gd name="connsiteX5" fmla="*/ 6304 w 41942"/>
                <a:gd name="connsiteY5" fmla="*/ 8792 h 46310"/>
                <a:gd name="connsiteX6" fmla="*/ 12688 w 41942"/>
                <a:gd name="connsiteY6" fmla="*/ 2220 h 46310"/>
                <a:gd name="connsiteX7" fmla="*/ 21450 w 41942"/>
                <a:gd name="connsiteY7" fmla="*/ -161 h 46310"/>
                <a:gd name="connsiteX8" fmla="*/ 33928 w 41942"/>
                <a:gd name="connsiteY8" fmla="*/ 4506 h 46310"/>
                <a:gd name="connsiteX9" fmla="*/ 38691 w 41942"/>
                <a:gd name="connsiteY9" fmla="*/ 18222 h 46310"/>
                <a:gd name="connsiteX10" fmla="*/ 38691 w 41942"/>
                <a:gd name="connsiteY10" fmla="*/ 46131 h 46310"/>
                <a:gd name="connsiteX11" fmla="*/ 29166 w 41942"/>
                <a:gd name="connsiteY11" fmla="*/ 46131 h 46310"/>
                <a:gd name="connsiteX12" fmla="*/ 29166 w 41942"/>
                <a:gd name="connsiteY12" fmla="*/ 21080 h 46310"/>
                <a:gd name="connsiteX13" fmla="*/ 18687 w 41942"/>
                <a:gd name="connsiteY13" fmla="*/ 8507 h 46310"/>
                <a:gd name="connsiteX14" fmla="*/ 6400 w 41942"/>
                <a:gd name="connsiteY14" fmla="*/ 19975 h 46310"/>
                <a:gd name="connsiteX15" fmla="*/ 6400 w 41942"/>
                <a:gd name="connsiteY15" fmla="*/ 21461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2" h="46310">
                  <a:moveTo>
                    <a:pt x="6304" y="21461"/>
                  </a:moveTo>
                  <a:lnTo>
                    <a:pt x="6304" y="46131"/>
                  </a:lnTo>
                  <a:lnTo>
                    <a:pt x="-3221" y="46131"/>
                  </a:lnTo>
                  <a:lnTo>
                    <a:pt x="-3221" y="506"/>
                  </a:lnTo>
                  <a:lnTo>
                    <a:pt x="6304" y="506"/>
                  </a:lnTo>
                  <a:lnTo>
                    <a:pt x="6304" y="8792"/>
                  </a:lnTo>
                  <a:cubicBezTo>
                    <a:pt x="7830" y="6059"/>
                    <a:pt x="10020" y="3782"/>
                    <a:pt x="12688" y="2220"/>
                  </a:cubicBezTo>
                  <a:cubicBezTo>
                    <a:pt x="15352" y="630"/>
                    <a:pt x="18401" y="-199"/>
                    <a:pt x="21450" y="-161"/>
                  </a:cubicBezTo>
                  <a:cubicBezTo>
                    <a:pt x="26117" y="-380"/>
                    <a:pt x="30593" y="1306"/>
                    <a:pt x="33928" y="4506"/>
                  </a:cubicBezTo>
                  <a:cubicBezTo>
                    <a:pt x="37260" y="8269"/>
                    <a:pt x="38977" y="13203"/>
                    <a:pt x="38691" y="18222"/>
                  </a:cubicBezTo>
                  <a:lnTo>
                    <a:pt x="38691" y="46131"/>
                  </a:lnTo>
                  <a:lnTo>
                    <a:pt x="29166" y="46131"/>
                  </a:lnTo>
                  <a:lnTo>
                    <a:pt x="29166" y="21080"/>
                  </a:lnTo>
                  <a:cubicBezTo>
                    <a:pt x="29166" y="12698"/>
                    <a:pt x="25736" y="8507"/>
                    <a:pt x="18687" y="8507"/>
                  </a:cubicBezTo>
                  <a:cubicBezTo>
                    <a:pt x="12115" y="8269"/>
                    <a:pt x="6590" y="13403"/>
                    <a:pt x="6400" y="19975"/>
                  </a:cubicBezTo>
                  <a:cubicBezTo>
                    <a:pt x="6304" y="20470"/>
                    <a:pt x="6400" y="20966"/>
                    <a:pt x="6400" y="21461"/>
                  </a:cubicBezTo>
                  <a:close/>
                </a:path>
              </a:pathLst>
            </a:custGeom>
            <a:solidFill>
              <a:srgbClr val="6D6E71"/>
            </a:solidFill>
            <a:ln w="9525" cap="flat">
              <a:noFill/>
              <a:prstDash val="solid"/>
              <a:miter/>
            </a:ln>
          </p:spPr>
          <p:txBody>
            <a:bodyPr rtlCol="0" anchor="ctr"/>
            <a:lstStyle/>
            <a:p>
              <a:endParaRPr lang="en-US"/>
            </a:p>
          </p:txBody>
        </p:sp>
        <p:sp>
          <p:nvSpPr>
            <p:cNvPr id="588" name="Freeform: Shape 587">
              <a:extLst>
                <a:ext uri="{FF2B5EF4-FFF2-40B4-BE49-F238E27FC236}">
                  <a16:creationId xmlns:a16="http://schemas.microsoft.com/office/drawing/2014/main" id="{A814953F-7B3C-4BF7-8C6B-7764E0727C06}"/>
                </a:ext>
              </a:extLst>
            </p:cNvPr>
            <p:cNvSpPr/>
            <p:nvPr/>
          </p:nvSpPr>
          <p:spPr>
            <a:xfrm>
              <a:off x="7393322" y="1983390"/>
              <a:ext cx="52586" cy="58471"/>
            </a:xfrm>
            <a:custGeom>
              <a:avLst/>
              <a:gdLst>
                <a:gd name="connsiteX0" fmla="*/ 20163 w 42245"/>
                <a:gd name="connsiteY0" fmla="*/ 46786 h 46972"/>
                <a:gd name="connsiteX1" fmla="*/ 3780 w 42245"/>
                <a:gd name="connsiteY1" fmla="*/ 40309 h 46972"/>
                <a:gd name="connsiteX2" fmla="*/ 3780 w 42245"/>
                <a:gd name="connsiteY2" fmla="*/ 6400 h 46972"/>
                <a:gd name="connsiteX3" fmla="*/ 21211 w 42245"/>
                <a:gd name="connsiteY3" fmla="*/ -172 h 46972"/>
                <a:gd name="connsiteX4" fmla="*/ 38643 w 42245"/>
                <a:gd name="connsiteY4" fmla="*/ 6972 h 46972"/>
                <a:gd name="connsiteX5" fmla="*/ 32927 w 42245"/>
                <a:gd name="connsiteY5" fmla="*/ 13925 h 46972"/>
                <a:gd name="connsiteX6" fmla="*/ 21021 w 42245"/>
                <a:gd name="connsiteY6" fmla="*/ 8781 h 46972"/>
                <a:gd name="connsiteX7" fmla="*/ 10638 w 42245"/>
                <a:gd name="connsiteY7" fmla="*/ 12687 h 46972"/>
                <a:gd name="connsiteX8" fmla="*/ 6257 w 42245"/>
                <a:gd name="connsiteY8" fmla="*/ 22974 h 46972"/>
                <a:gd name="connsiteX9" fmla="*/ 10545 w 42245"/>
                <a:gd name="connsiteY9" fmla="*/ 33642 h 46972"/>
                <a:gd name="connsiteX10" fmla="*/ 21307 w 42245"/>
                <a:gd name="connsiteY10" fmla="*/ 38023 h 46972"/>
                <a:gd name="connsiteX11" fmla="*/ 33404 w 42245"/>
                <a:gd name="connsiteY11" fmla="*/ 32213 h 46972"/>
                <a:gd name="connsiteX12" fmla="*/ 39024 w 42245"/>
                <a:gd name="connsiteY12" fmla="*/ 38404 h 46972"/>
                <a:gd name="connsiteX13" fmla="*/ 20163 w 42245"/>
                <a:gd name="connsiteY13" fmla="*/ 46786 h 4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245" h="46972">
                  <a:moveTo>
                    <a:pt x="20163" y="46786"/>
                  </a:moveTo>
                  <a:cubicBezTo>
                    <a:pt x="14068" y="46929"/>
                    <a:pt x="8163" y="44586"/>
                    <a:pt x="3780" y="40309"/>
                  </a:cubicBezTo>
                  <a:cubicBezTo>
                    <a:pt x="-5554" y="30937"/>
                    <a:pt x="-5554" y="15773"/>
                    <a:pt x="3780" y="6400"/>
                  </a:cubicBezTo>
                  <a:cubicBezTo>
                    <a:pt x="8542" y="2028"/>
                    <a:pt x="14735" y="-334"/>
                    <a:pt x="21211" y="-172"/>
                  </a:cubicBezTo>
                  <a:cubicBezTo>
                    <a:pt x="27783" y="-296"/>
                    <a:pt x="34071" y="2286"/>
                    <a:pt x="38643" y="6972"/>
                  </a:cubicBezTo>
                  <a:lnTo>
                    <a:pt x="32927" y="13925"/>
                  </a:lnTo>
                  <a:cubicBezTo>
                    <a:pt x="29688" y="10801"/>
                    <a:pt x="25497" y="8962"/>
                    <a:pt x="21021" y="8781"/>
                  </a:cubicBezTo>
                  <a:cubicBezTo>
                    <a:pt x="17212" y="8743"/>
                    <a:pt x="13496" y="10134"/>
                    <a:pt x="10638" y="12687"/>
                  </a:cubicBezTo>
                  <a:cubicBezTo>
                    <a:pt x="7687" y="15297"/>
                    <a:pt x="6161" y="19068"/>
                    <a:pt x="6257" y="22974"/>
                  </a:cubicBezTo>
                  <a:cubicBezTo>
                    <a:pt x="6161" y="26965"/>
                    <a:pt x="7687" y="30832"/>
                    <a:pt x="10545" y="33642"/>
                  </a:cubicBezTo>
                  <a:cubicBezTo>
                    <a:pt x="13400" y="36518"/>
                    <a:pt x="17307" y="38109"/>
                    <a:pt x="21307" y="38023"/>
                  </a:cubicBezTo>
                  <a:cubicBezTo>
                    <a:pt x="25974" y="37852"/>
                    <a:pt x="30355" y="35747"/>
                    <a:pt x="33404" y="32213"/>
                  </a:cubicBezTo>
                  <a:lnTo>
                    <a:pt x="39024" y="38404"/>
                  </a:lnTo>
                  <a:cubicBezTo>
                    <a:pt x="34166" y="43681"/>
                    <a:pt x="27306" y="46710"/>
                    <a:pt x="20163" y="46786"/>
                  </a:cubicBezTo>
                  <a:close/>
                </a:path>
              </a:pathLst>
            </a:custGeom>
            <a:solidFill>
              <a:srgbClr val="6D6E71"/>
            </a:solidFill>
            <a:ln w="9525" cap="flat">
              <a:noFill/>
              <a:prstDash val="solid"/>
              <a:miter/>
            </a:ln>
          </p:spPr>
          <p:txBody>
            <a:bodyPr rtlCol="0" anchor="ctr"/>
            <a:lstStyle/>
            <a:p>
              <a:endParaRPr lang="en-US"/>
            </a:p>
          </p:txBody>
        </p:sp>
        <p:sp>
          <p:nvSpPr>
            <p:cNvPr id="589" name="Freeform: Shape 588">
              <a:extLst>
                <a:ext uri="{FF2B5EF4-FFF2-40B4-BE49-F238E27FC236}">
                  <a16:creationId xmlns:a16="http://schemas.microsoft.com/office/drawing/2014/main" id="{125352F4-3754-49BD-BB70-205DD87D0410}"/>
                </a:ext>
              </a:extLst>
            </p:cNvPr>
            <p:cNvSpPr/>
            <p:nvPr/>
          </p:nvSpPr>
          <p:spPr>
            <a:xfrm>
              <a:off x="7454427" y="1983374"/>
              <a:ext cx="50586" cy="58493"/>
            </a:xfrm>
            <a:custGeom>
              <a:avLst/>
              <a:gdLst>
                <a:gd name="connsiteX0" fmla="*/ 37179 w 40638"/>
                <a:gd name="connsiteY0" fmla="*/ 46132 h 46990"/>
                <a:gd name="connsiteX1" fmla="*/ 28415 w 40638"/>
                <a:gd name="connsiteY1" fmla="*/ 46132 h 46990"/>
                <a:gd name="connsiteX2" fmla="*/ 28415 w 40638"/>
                <a:gd name="connsiteY2" fmla="*/ 40035 h 46990"/>
                <a:gd name="connsiteX3" fmla="*/ 13176 w 40638"/>
                <a:gd name="connsiteY3" fmla="*/ 46798 h 46990"/>
                <a:gd name="connsiteX4" fmla="*/ 1461 w 40638"/>
                <a:gd name="connsiteY4" fmla="*/ 42798 h 46990"/>
                <a:gd name="connsiteX5" fmla="*/ -3206 w 40638"/>
                <a:gd name="connsiteY5" fmla="*/ 32034 h 46990"/>
                <a:gd name="connsiteX6" fmla="*/ 1747 w 40638"/>
                <a:gd name="connsiteY6" fmla="*/ 21938 h 46990"/>
                <a:gd name="connsiteX7" fmla="*/ 15176 w 40638"/>
                <a:gd name="connsiteY7" fmla="*/ 18604 h 46990"/>
                <a:gd name="connsiteX8" fmla="*/ 27654 w 40638"/>
                <a:gd name="connsiteY8" fmla="*/ 18604 h 46990"/>
                <a:gd name="connsiteX9" fmla="*/ 27654 w 40638"/>
                <a:gd name="connsiteY9" fmla="*/ 16890 h 46990"/>
                <a:gd name="connsiteX10" fmla="*/ 17462 w 40638"/>
                <a:gd name="connsiteY10" fmla="*/ 7841 h 46990"/>
                <a:gd name="connsiteX11" fmla="*/ 4319 w 40638"/>
                <a:gd name="connsiteY11" fmla="*/ 12413 h 46990"/>
                <a:gd name="connsiteX12" fmla="*/ 31 w 40638"/>
                <a:gd name="connsiteY12" fmla="*/ 6412 h 46990"/>
                <a:gd name="connsiteX13" fmla="*/ 19081 w 40638"/>
                <a:gd name="connsiteY13" fmla="*/ -160 h 46990"/>
                <a:gd name="connsiteX14" fmla="*/ 32226 w 40638"/>
                <a:gd name="connsiteY14" fmla="*/ 3936 h 46990"/>
                <a:gd name="connsiteX15" fmla="*/ 37370 w 40638"/>
                <a:gd name="connsiteY15" fmla="*/ 16699 h 46990"/>
                <a:gd name="connsiteX16" fmla="*/ 27654 w 40638"/>
                <a:gd name="connsiteY16" fmla="*/ 29177 h 46990"/>
                <a:gd name="connsiteX17" fmla="*/ 27654 w 40638"/>
                <a:gd name="connsiteY17" fmla="*/ 25272 h 46990"/>
                <a:gd name="connsiteX18" fmla="*/ 16795 w 40638"/>
                <a:gd name="connsiteY18" fmla="*/ 25272 h 46990"/>
                <a:gd name="connsiteX19" fmla="*/ 6414 w 40638"/>
                <a:gd name="connsiteY19" fmla="*/ 31844 h 46990"/>
                <a:gd name="connsiteX20" fmla="*/ 8986 w 40638"/>
                <a:gd name="connsiteY20" fmla="*/ 36892 h 46990"/>
                <a:gd name="connsiteX21" fmla="*/ 24224 w 40638"/>
                <a:gd name="connsiteY21" fmla="*/ 36130 h 46990"/>
                <a:gd name="connsiteX22" fmla="*/ 27559 w 40638"/>
                <a:gd name="connsiteY22" fmla="*/ 29177 h 4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638" h="46990">
                  <a:moveTo>
                    <a:pt x="37179" y="46132"/>
                  </a:moveTo>
                  <a:lnTo>
                    <a:pt x="28415" y="46132"/>
                  </a:lnTo>
                  <a:lnTo>
                    <a:pt x="28415" y="40035"/>
                  </a:lnTo>
                  <a:cubicBezTo>
                    <a:pt x="24606" y="44512"/>
                    <a:pt x="18985" y="47008"/>
                    <a:pt x="13176" y="46798"/>
                  </a:cubicBezTo>
                  <a:cubicBezTo>
                    <a:pt x="8891" y="46951"/>
                    <a:pt x="4698" y="45531"/>
                    <a:pt x="1461" y="42798"/>
                  </a:cubicBezTo>
                  <a:cubicBezTo>
                    <a:pt x="-1683" y="40112"/>
                    <a:pt x="-3397" y="36149"/>
                    <a:pt x="-3206" y="32034"/>
                  </a:cubicBezTo>
                  <a:cubicBezTo>
                    <a:pt x="-3397" y="28034"/>
                    <a:pt x="-1588" y="24205"/>
                    <a:pt x="1747" y="21938"/>
                  </a:cubicBezTo>
                  <a:cubicBezTo>
                    <a:pt x="5842" y="19547"/>
                    <a:pt x="10509" y="18385"/>
                    <a:pt x="15176" y="18604"/>
                  </a:cubicBezTo>
                  <a:lnTo>
                    <a:pt x="27654" y="18604"/>
                  </a:lnTo>
                  <a:lnTo>
                    <a:pt x="27654" y="16890"/>
                  </a:lnTo>
                  <a:cubicBezTo>
                    <a:pt x="27654" y="10794"/>
                    <a:pt x="24224" y="7841"/>
                    <a:pt x="17462" y="7841"/>
                  </a:cubicBezTo>
                  <a:cubicBezTo>
                    <a:pt x="12700" y="8022"/>
                    <a:pt x="8128" y="9613"/>
                    <a:pt x="4319" y="12413"/>
                  </a:cubicBezTo>
                  <a:lnTo>
                    <a:pt x="31" y="6412"/>
                  </a:lnTo>
                  <a:cubicBezTo>
                    <a:pt x="5460" y="2059"/>
                    <a:pt x="12128" y="-274"/>
                    <a:pt x="19081" y="-160"/>
                  </a:cubicBezTo>
                  <a:cubicBezTo>
                    <a:pt x="23843" y="-370"/>
                    <a:pt x="28415" y="1078"/>
                    <a:pt x="32226" y="3936"/>
                  </a:cubicBezTo>
                  <a:cubicBezTo>
                    <a:pt x="35845" y="7127"/>
                    <a:pt x="37749" y="11870"/>
                    <a:pt x="37370" y="16699"/>
                  </a:cubicBezTo>
                  <a:close/>
                  <a:moveTo>
                    <a:pt x="27654" y="29177"/>
                  </a:moveTo>
                  <a:lnTo>
                    <a:pt x="27654" y="25272"/>
                  </a:lnTo>
                  <a:lnTo>
                    <a:pt x="16795" y="25272"/>
                  </a:lnTo>
                  <a:cubicBezTo>
                    <a:pt x="9937" y="25272"/>
                    <a:pt x="6414" y="27463"/>
                    <a:pt x="6414" y="31844"/>
                  </a:cubicBezTo>
                  <a:cubicBezTo>
                    <a:pt x="6319" y="33863"/>
                    <a:pt x="7270" y="35787"/>
                    <a:pt x="8986" y="36892"/>
                  </a:cubicBezTo>
                  <a:cubicBezTo>
                    <a:pt x="13844" y="39550"/>
                    <a:pt x="19748" y="39254"/>
                    <a:pt x="24224" y="36130"/>
                  </a:cubicBezTo>
                  <a:cubicBezTo>
                    <a:pt x="26415" y="34501"/>
                    <a:pt x="27654" y="31901"/>
                    <a:pt x="27559" y="29177"/>
                  </a:cubicBezTo>
                  <a:close/>
                </a:path>
              </a:pathLst>
            </a:custGeom>
            <a:solidFill>
              <a:srgbClr val="6D6E71"/>
            </a:solidFill>
            <a:ln w="9525" cap="flat">
              <a:noFill/>
              <a:prstDash val="solid"/>
              <a:miter/>
            </a:ln>
          </p:spPr>
          <p:txBody>
            <a:bodyPr rtlCol="0" anchor="ctr"/>
            <a:lstStyle/>
            <a:p>
              <a:endParaRPr lang="en-US"/>
            </a:p>
          </p:txBody>
        </p:sp>
        <p:sp>
          <p:nvSpPr>
            <p:cNvPr id="590" name="Freeform: Shape 589">
              <a:extLst>
                <a:ext uri="{FF2B5EF4-FFF2-40B4-BE49-F238E27FC236}">
                  <a16:creationId xmlns:a16="http://schemas.microsoft.com/office/drawing/2014/main" id="{52CD3F12-CB65-4B73-BF4D-0C193D990FA3}"/>
                </a:ext>
              </a:extLst>
            </p:cNvPr>
            <p:cNvSpPr/>
            <p:nvPr/>
          </p:nvSpPr>
          <p:spPr>
            <a:xfrm>
              <a:off x="7521434" y="1983873"/>
              <a:ext cx="30235" cy="57149"/>
            </a:xfrm>
            <a:custGeom>
              <a:avLst/>
              <a:gdLst>
                <a:gd name="connsiteX0" fmla="*/ 20592 w 24289"/>
                <a:gd name="connsiteY0" fmla="*/ 9155 h 45910"/>
                <a:gd name="connsiteX1" fmla="*/ 9925 w 24289"/>
                <a:gd name="connsiteY1" fmla="*/ 13726 h 45910"/>
                <a:gd name="connsiteX2" fmla="*/ 6304 w 24289"/>
                <a:gd name="connsiteY2" fmla="*/ 26204 h 45910"/>
                <a:gd name="connsiteX3" fmla="*/ 6304 w 24289"/>
                <a:gd name="connsiteY3" fmla="*/ 45731 h 45910"/>
                <a:gd name="connsiteX4" fmla="*/ -3221 w 24289"/>
                <a:gd name="connsiteY4" fmla="*/ 45731 h 45910"/>
                <a:gd name="connsiteX5" fmla="*/ -3221 w 24289"/>
                <a:gd name="connsiteY5" fmla="*/ 106 h 45910"/>
                <a:gd name="connsiteX6" fmla="*/ 6304 w 24289"/>
                <a:gd name="connsiteY6" fmla="*/ 106 h 45910"/>
                <a:gd name="connsiteX7" fmla="*/ 6304 w 24289"/>
                <a:gd name="connsiteY7" fmla="*/ 9631 h 45910"/>
                <a:gd name="connsiteX8" fmla="*/ 12590 w 24289"/>
                <a:gd name="connsiteY8" fmla="*/ 2677 h 45910"/>
                <a:gd name="connsiteX9" fmla="*/ 21068 w 24289"/>
                <a:gd name="connsiteY9" fmla="*/ -180 h 45910"/>
                <a:gd name="connsiteX10" fmla="*/ 21068 w 24289"/>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9" h="45910">
                  <a:moveTo>
                    <a:pt x="20592" y="9155"/>
                  </a:moveTo>
                  <a:cubicBezTo>
                    <a:pt x="16497" y="8869"/>
                    <a:pt x="12495" y="10564"/>
                    <a:pt x="9925" y="13726"/>
                  </a:cubicBezTo>
                  <a:cubicBezTo>
                    <a:pt x="7258" y="17336"/>
                    <a:pt x="6018" y="21747"/>
                    <a:pt x="6304" y="26204"/>
                  </a:cubicBezTo>
                  <a:lnTo>
                    <a:pt x="6304" y="45731"/>
                  </a:lnTo>
                  <a:lnTo>
                    <a:pt x="-3221" y="45731"/>
                  </a:lnTo>
                  <a:lnTo>
                    <a:pt x="-3221" y="106"/>
                  </a:lnTo>
                  <a:lnTo>
                    <a:pt x="6304" y="106"/>
                  </a:lnTo>
                  <a:lnTo>
                    <a:pt x="6304" y="9631"/>
                  </a:lnTo>
                  <a:cubicBezTo>
                    <a:pt x="7827" y="6830"/>
                    <a:pt x="9925" y="4440"/>
                    <a:pt x="12590" y="2677"/>
                  </a:cubicBezTo>
                  <a:cubicBezTo>
                    <a:pt x="15066" y="877"/>
                    <a:pt x="18020" y="-123"/>
                    <a:pt x="21068" y="-180"/>
                  </a:cubicBezTo>
                  <a:lnTo>
                    <a:pt x="21068" y="9345"/>
                  </a:lnTo>
                  <a:close/>
                </a:path>
              </a:pathLst>
            </a:custGeom>
            <a:solidFill>
              <a:srgbClr val="6D6E71"/>
            </a:solidFill>
            <a:ln w="9525" cap="flat">
              <a:noFill/>
              <a:prstDash val="solid"/>
              <a:miter/>
            </a:ln>
          </p:spPr>
          <p:txBody>
            <a:bodyPr rtlCol="0" anchor="ctr"/>
            <a:lstStyle/>
            <a:p>
              <a:endParaRPr lang="en-US"/>
            </a:p>
          </p:txBody>
        </p:sp>
        <p:sp>
          <p:nvSpPr>
            <p:cNvPr id="591" name="Freeform: Shape 590">
              <a:extLst>
                <a:ext uri="{FF2B5EF4-FFF2-40B4-BE49-F238E27FC236}">
                  <a16:creationId xmlns:a16="http://schemas.microsoft.com/office/drawing/2014/main" id="{1F348AA1-6BE8-45AE-B439-9304B8BE188E}"/>
                </a:ext>
              </a:extLst>
            </p:cNvPr>
            <p:cNvSpPr/>
            <p:nvPr/>
          </p:nvSpPr>
          <p:spPr>
            <a:xfrm>
              <a:off x="7558370" y="1983390"/>
              <a:ext cx="52702" cy="58471"/>
            </a:xfrm>
            <a:custGeom>
              <a:avLst/>
              <a:gdLst>
                <a:gd name="connsiteX0" fmla="*/ 20163 w 42338"/>
                <a:gd name="connsiteY0" fmla="*/ 46786 h 46972"/>
                <a:gd name="connsiteX1" fmla="*/ 3780 w 42338"/>
                <a:gd name="connsiteY1" fmla="*/ 40309 h 46972"/>
                <a:gd name="connsiteX2" fmla="*/ 3780 w 42338"/>
                <a:gd name="connsiteY2" fmla="*/ 6400 h 46972"/>
                <a:gd name="connsiteX3" fmla="*/ 21209 w 42338"/>
                <a:gd name="connsiteY3" fmla="*/ -172 h 46972"/>
                <a:gd name="connsiteX4" fmla="*/ 38641 w 42338"/>
                <a:gd name="connsiteY4" fmla="*/ 6972 h 46972"/>
                <a:gd name="connsiteX5" fmla="*/ 33020 w 42338"/>
                <a:gd name="connsiteY5" fmla="*/ 13925 h 46972"/>
                <a:gd name="connsiteX6" fmla="*/ 21018 w 42338"/>
                <a:gd name="connsiteY6" fmla="*/ 8781 h 46972"/>
                <a:gd name="connsiteX7" fmla="*/ 10638 w 42338"/>
                <a:gd name="connsiteY7" fmla="*/ 12687 h 46972"/>
                <a:gd name="connsiteX8" fmla="*/ 6257 w 42338"/>
                <a:gd name="connsiteY8" fmla="*/ 22974 h 46972"/>
                <a:gd name="connsiteX9" fmla="*/ 10638 w 42338"/>
                <a:gd name="connsiteY9" fmla="*/ 33642 h 46972"/>
                <a:gd name="connsiteX10" fmla="*/ 21400 w 42338"/>
                <a:gd name="connsiteY10" fmla="*/ 38023 h 46972"/>
                <a:gd name="connsiteX11" fmla="*/ 33401 w 42338"/>
                <a:gd name="connsiteY11" fmla="*/ 32213 h 46972"/>
                <a:gd name="connsiteX12" fmla="*/ 39117 w 42338"/>
                <a:gd name="connsiteY12" fmla="*/ 38404 h 46972"/>
                <a:gd name="connsiteX13" fmla="*/ 20163 w 42338"/>
                <a:gd name="connsiteY13" fmla="*/ 46786 h 4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338" h="46972">
                  <a:moveTo>
                    <a:pt x="20163" y="46786"/>
                  </a:moveTo>
                  <a:cubicBezTo>
                    <a:pt x="14065" y="46929"/>
                    <a:pt x="8161" y="44586"/>
                    <a:pt x="3780" y="40309"/>
                  </a:cubicBezTo>
                  <a:cubicBezTo>
                    <a:pt x="-5554" y="30937"/>
                    <a:pt x="-5554" y="15773"/>
                    <a:pt x="3780" y="6400"/>
                  </a:cubicBezTo>
                  <a:cubicBezTo>
                    <a:pt x="8542" y="2028"/>
                    <a:pt x="14733" y="-334"/>
                    <a:pt x="21209" y="-172"/>
                  </a:cubicBezTo>
                  <a:cubicBezTo>
                    <a:pt x="27783" y="-296"/>
                    <a:pt x="34069" y="2286"/>
                    <a:pt x="38641" y="6972"/>
                  </a:cubicBezTo>
                  <a:lnTo>
                    <a:pt x="33020" y="13925"/>
                  </a:lnTo>
                  <a:cubicBezTo>
                    <a:pt x="29783" y="10810"/>
                    <a:pt x="25497" y="8981"/>
                    <a:pt x="21018" y="8781"/>
                  </a:cubicBezTo>
                  <a:cubicBezTo>
                    <a:pt x="17209" y="8743"/>
                    <a:pt x="13496" y="10134"/>
                    <a:pt x="10638" y="12687"/>
                  </a:cubicBezTo>
                  <a:cubicBezTo>
                    <a:pt x="7684" y="15297"/>
                    <a:pt x="6161" y="19068"/>
                    <a:pt x="6257" y="22974"/>
                  </a:cubicBezTo>
                  <a:cubicBezTo>
                    <a:pt x="6161" y="26993"/>
                    <a:pt x="7684" y="30870"/>
                    <a:pt x="10638" y="33642"/>
                  </a:cubicBezTo>
                  <a:cubicBezTo>
                    <a:pt x="13400" y="36547"/>
                    <a:pt x="17400" y="38137"/>
                    <a:pt x="21400" y="38023"/>
                  </a:cubicBezTo>
                  <a:cubicBezTo>
                    <a:pt x="26067" y="37852"/>
                    <a:pt x="30355" y="35747"/>
                    <a:pt x="33401" y="32213"/>
                  </a:cubicBezTo>
                  <a:lnTo>
                    <a:pt x="39117" y="38404"/>
                  </a:lnTo>
                  <a:cubicBezTo>
                    <a:pt x="34164" y="43662"/>
                    <a:pt x="27402" y="46691"/>
                    <a:pt x="20163" y="46786"/>
                  </a:cubicBezTo>
                  <a:close/>
                </a:path>
              </a:pathLst>
            </a:custGeom>
            <a:solidFill>
              <a:srgbClr val="6D6E71"/>
            </a:solidFill>
            <a:ln w="9525" cap="flat">
              <a:noFill/>
              <a:prstDash val="solid"/>
              <a:miter/>
            </a:ln>
          </p:spPr>
          <p:txBody>
            <a:bodyPr rtlCol="0" anchor="ctr"/>
            <a:lstStyle/>
            <a:p>
              <a:endParaRPr lang="en-US"/>
            </a:p>
          </p:txBody>
        </p:sp>
        <p:sp>
          <p:nvSpPr>
            <p:cNvPr id="592" name="Freeform: Shape 591">
              <a:extLst>
                <a:ext uri="{FF2B5EF4-FFF2-40B4-BE49-F238E27FC236}">
                  <a16:creationId xmlns:a16="http://schemas.microsoft.com/office/drawing/2014/main" id="{651F94BB-19EB-411A-9EC6-FAA81418F810}"/>
                </a:ext>
              </a:extLst>
            </p:cNvPr>
            <p:cNvSpPr/>
            <p:nvPr/>
          </p:nvSpPr>
          <p:spPr>
            <a:xfrm>
              <a:off x="7619342" y="1983393"/>
              <a:ext cx="56494" cy="58474"/>
            </a:xfrm>
            <a:custGeom>
              <a:avLst/>
              <a:gdLst>
                <a:gd name="connsiteX0" fmla="*/ 41950 w 45384"/>
                <a:gd name="connsiteY0" fmla="*/ 27543 h 46975"/>
                <a:gd name="connsiteX1" fmla="*/ 6231 w 45384"/>
                <a:gd name="connsiteY1" fmla="*/ 27543 h 46975"/>
                <a:gd name="connsiteX2" fmla="*/ 10803 w 45384"/>
                <a:gd name="connsiteY2" fmla="*/ 35544 h 46975"/>
                <a:gd name="connsiteX3" fmla="*/ 33378 w 45384"/>
                <a:gd name="connsiteY3" fmla="*/ 33163 h 46975"/>
                <a:gd name="connsiteX4" fmla="*/ 38901 w 45384"/>
                <a:gd name="connsiteY4" fmla="*/ 39164 h 46975"/>
                <a:gd name="connsiteX5" fmla="*/ 19851 w 45384"/>
                <a:gd name="connsiteY5" fmla="*/ 46784 h 46975"/>
                <a:gd name="connsiteX6" fmla="*/ -3199 w 45384"/>
                <a:gd name="connsiteY6" fmla="*/ 24905 h 46975"/>
                <a:gd name="connsiteX7" fmla="*/ -3199 w 45384"/>
                <a:gd name="connsiteY7" fmla="*/ 23257 h 46975"/>
                <a:gd name="connsiteX8" fmla="*/ 3659 w 45384"/>
                <a:gd name="connsiteY8" fmla="*/ 6207 h 46975"/>
                <a:gd name="connsiteX9" fmla="*/ 19851 w 45384"/>
                <a:gd name="connsiteY9" fmla="*/ -175 h 46975"/>
                <a:gd name="connsiteX10" fmla="*/ 35664 w 45384"/>
                <a:gd name="connsiteY10" fmla="*/ 5445 h 46975"/>
                <a:gd name="connsiteX11" fmla="*/ 42141 w 45384"/>
                <a:gd name="connsiteY11" fmla="*/ 20876 h 46975"/>
                <a:gd name="connsiteX12" fmla="*/ 6231 w 45384"/>
                <a:gd name="connsiteY12" fmla="*/ 19923 h 46975"/>
                <a:gd name="connsiteX13" fmla="*/ 32330 w 45384"/>
                <a:gd name="connsiteY13" fmla="*/ 19923 h 46975"/>
                <a:gd name="connsiteX14" fmla="*/ 28807 w 45384"/>
                <a:gd name="connsiteY14" fmla="*/ 11160 h 46975"/>
                <a:gd name="connsiteX15" fmla="*/ 19947 w 45384"/>
                <a:gd name="connsiteY15" fmla="*/ 8017 h 46975"/>
                <a:gd name="connsiteX16" fmla="*/ 10422 w 45384"/>
                <a:gd name="connsiteY16" fmla="*/ 11256 h 46975"/>
                <a:gd name="connsiteX17" fmla="*/ 6231 w 45384"/>
                <a:gd name="connsiteY17" fmla="*/ 19923 h 46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84" h="46975">
                  <a:moveTo>
                    <a:pt x="41950" y="27543"/>
                  </a:moveTo>
                  <a:lnTo>
                    <a:pt x="6231" y="27543"/>
                  </a:lnTo>
                  <a:cubicBezTo>
                    <a:pt x="6422" y="30782"/>
                    <a:pt x="8136" y="33754"/>
                    <a:pt x="10803" y="35544"/>
                  </a:cubicBezTo>
                  <a:cubicBezTo>
                    <a:pt x="17851" y="40392"/>
                    <a:pt x="27472" y="39383"/>
                    <a:pt x="33378" y="33163"/>
                  </a:cubicBezTo>
                  <a:lnTo>
                    <a:pt x="38901" y="39164"/>
                  </a:lnTo>
                  <a:cubicBezTo>
                    <a:pt x="33853" y="44241"/>
                    <a:pt x="26995" y="46993"/>
                    <a:pt x="19851" y="46784"/>
                  </a:cubicBezTo>
                  <a:cubicBezTo>
                    <a:pt x="7471" y="47117"/>
                    <a:pt x="-2912" y="37316"/>
                    <a:pt x="-3199" y="24905"/>
                  </a:cubicBezTo>
                  <a:cubicBezTo>
                    <a:pt x="-3199" y="24362"/>
                    <a:pt x="-3199" y="23809"/>
                    <a:pt x="-3199" y="23257"/>
                  </a:cubicBezTo>
                  <a:cubicBezTo>
                    <a:pt x="-3485" y="16847"/>
                    <a:pt x="-1008" y="10617"/>
                    <a:pt x="3659" y="6207"/>
                  </a:cubicBezTo>
                  <a:cubicBezTo>
                    <a:pt x="8040" y="2026"/>
                    <a:pt x="13852" y="-270"/>
                    <a:pt x="19851" y="-175"/>
                  </a:cubicBezTo>
                  <a:cubicBezTo>
                    <a:pt x="25663" y="-298"/>
                    <a:pt x="31283" y="1702"/>
                    <a:pt x="35664" y="5445"/>
                  </a:cubicBezTo>
                  <a:cubicBezTo>
                    <a:pt x="40045" y="9312"/>
                    <a:pt x="42427" y="15009"/>
                    <a:pt x="42141" y="20876"/>
                  </a:cubicBezTo>
                  <a:close/>
                  <a:moveTo>
                    <a:pt x="6231" y="19923"/>
                  </a:moveTo>
                  <a:lnTo>
                    <a:pt x="32330" y="19923"/>
                  </a:lnTo>
                  <a:cubicBezTo>
                    <a:pt x="32520" y="16618"/>
                    <a:pt x="31283" y="13389"/>
                    <a:pt x="28807" y="11160"/>
                  </a:cubicBezTo>
                  <a:cubicBezTo>
                    <a:pt x="26330" y="9065"/>
                    <a:pt x="23186" y="7950"/>
                    <a:pt x="19947" y="8017"/>
                  </a:cubicBezTo>
                  <a:cubicBezTo>
                    <a:pt x="16519" y="8007"/>
                    <a:pt x="13184" y="9150"/>
                    <a:pt x="10422" y="11256"/>
                  </a:cubicBezTo>
                  <a:cubicBezTo>
                    <a:pt x="7659" y="13294"/>
                    <a:pt x="6136" y="16523"/>
                    <a:pt x="6231" y="19923"/>
                  </a:cubicBezTo>
                  <a:close/>
                </a:path>
              </a:pathLst>
            </a:custGeom>
            <a:solidFill>
              <a:srgbClr val="6D6E71"/>
            </a:solidFill>
            <a:ln w="9525" cap="flat">
              <a:noFill/>
              <a:prstDash val="solid"/>
              <a:miter/>
            </a:ln>
          </p:spPr>
          <p:txBody>
            <a:bodyPr rtlCol="0" anchor="ctr"/>
            <a:lstStyle/>
            <a:p>
              <a:endParaRPr lang="en-US"/>
            </a:p>
          </p:txBody>
        </p:sp>
        <p:sp>
          <p:nvSpPr>
            <p:cNvPr id="593" name="Freeform: Shape 592">
              <a:extLst>
                <a:ext uri="{FF2B5EF4-FFF2-40B4-BE49-F238E27FC236}">
                  <a16:creationId xmlns:a16="http://schemas.microsoft.com/office/drawing/2014/main" id="{D71E17BB-102B-4889-ABFD-6E751A9EAD24}"/>
                </a:ext>
              </a:extLst>
            </p:cNvPr>
            <p:cNvSpPr/>
            <p:nvPr/>
          </p:nvSpPr>
          <p:spPr>
            <a:xfrm>
              <a:off x="7688852" y="1983873"/>
              <a:ext cx="30231" cy="57149"/>
            </a:xfrm>
            <a:custGeom>
              <a:avLst/>
              <a:gdLst>
                <a:gd name="connsiteX0" fmla="*/ 20592 w 24286"/>
                <a:gd name="connsiteY0" fmla="*/ 9155 h 45910"/>
                <a:gd name="connsiteX1" fmla="*/ 9923 w 24286"/>
                <a:gd name="connsiteY1" fmla="*/ 13726 h 45910"/>
                <a:gd name="connsiteX2" fmla="*/ 6304 w 24286"/>
                <a:gd name="connsiteY2" fmla="*/ 26204 h 45910"/>
                <a:gd name="connsiteX3" fmla="*/ 6304 w 24286"/>
                <a:gd name="connsiteY3" fmla="*/ 45731 h 45910"/>
                <a:gd name="connsiteX4" fmla="*/ -3221 w 24286"/>
                <a:gd name="connsiteY4" fmla="*/ 45731 h 45910"/>
                <a:gd name="connsiteX5" fmla="*/ -3221 w 24286"/>
                <a:gd name="connsiteY5" fmla="*/ 106 h 45910"/>
                <a:gd name="connsiteX6" fmla="*/ 6304 w 24286"/>
                <a:gd name="connsiteY6" fmla="*/ 106 h 45910"/>
                <a:gd name="connsiteX7" fmla="*/ 6304 w 24286"/>
                <a:gd name="connsiteY7" fmla="*/ 9631 h 45910"/>
                <a:gd name="connsiteX8" fmla="*/ 12590 w 24286"/>
                <a:gd name="connsiteY8" fmla="*/ 2677 h 45910"/>
                <a:gd name="connsiteX9" fmla="*/ 21066 w 24286"/>
                <a:gd name="connsiteY9" fmla="*/ -180 h 45910"/>
                <a:gd name="connsiteX10" fmla="*/ 21066 w 24286"/>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5910">
                  <a:moveTo>
                    <a:pt x="20592" y="9155"/>
                  </a:moveTo>
                  <a:cubicBezTo>
                    <a:pt x="16494" y="8869"/>
                    <a:pt x="12495" y="10564"/>
                    <a:pt x="9923" y="13726"/>
                  </a:cubicBezTo>
                  <a:cubicBezTo>
                    <a:pt x="7255" y="17336"/>
                    <a:pt x="6018" y="21747"/>
                    <a:pt x="6304" y="26204"/>
                  </a:cubicBezTo>
                  <a:lnTo>
                    <a:pt x="6304" y="45731"/>
                  </a:lnTo>
                  <a:lnTo>
                    <a:pt x="-3221" y="45731"/>
                  </a:lnTo>
                  <a:lnTo>
                    <a:pt x="-3221" y="106"/>
                  </a:lnTo>
                  <a:lnTo>
                    <a:pt x="6304" y="106"/>
                  </a:lnTo>
                  <a:lnTo>
                    <a:pt x="6304" y="9631"/>
                  </a:lnTo>
                  <a:cubicBezTo>
                    <a:pt x="7827" y="6830"/>
                    <a:pt x="9923" y="4440"/>
                    <a:pt x="12590" y="2677"/>
                  </a:cubicBezTo>
                  <a:cubicBezTo>
                    <a:pt x="15066" y="877"/>
                    <a:pt x="18020" y="-123"/>
                    <a:pt x="21066" y="-180"/>
                  </a:cubicBezTo>
                  <a:lnTo>
                    <a:pt x="21066" y="9345"/>
                  </a:lnTo>
                  <a:close/>
                </a:path>
              </a:pathLst>
            </a:custGeom>
            <a:solidFill>
              <a:srgbClr val="6D6E71"/>
            </a:solidFill>
            <a:ln w="9525" cap="flat">
              <a:noFill/>
              <a:prstDash val="solid"/>
              <a:miter/>
            </a:ln>
          </p:spPr>
          <p:txBody>
            <a:bodyPr rtlCol="0" anchor="ctr"/>
            <a:lstStyle/>
            <a:p>
              <a:endParaRPr lang="en-US"/>
            </a:p>
          </p:txBody>
        </p:sp>
        <p:sp>
          <p:nvSpPr>
            <p:cNvPr id="594" name="Freeform: Shape 593">
              <a:extLst>
                <a:ext uri="{FF2B5EF4-FFF2-40B4-BE49-F238E27FC236}">
                  <a16:creationId xmlns:a16="http://schemas.microsoft.com/office/drawing/2014/main" id="{FCD7A3B2-AF20-4F04-B845-53CBB38647C1}"/>
                </a:ext>
              </a:extLst>
            </p:cNvPr>
            <p:cNvSpPr/>
            <p:nvPr/>
          </p:nvSpPr>
          <p:spPr>
            <a:xfrm>
              <a:off x="7726301" y="1983017"/>
              <a:ext cx="50587" cy="58848"/>
            </a:xfrm>
            <a:custGeom>
              <a:avLst/>
              <a:gdLst>
                <a:gd name="connsiteX0" fmla="*/ 36797 w 40639"/>
                <a:gd name="connsiteY0" fmla="*/ 46419 h 47275"/>
                <a:gd name="connsiteX1" fmla="*/ 28035 w 40639"/>
                <a:gd name="connsiteY1" fmla="*/ 46419 h 47275"/>
                <a:gd name="connsiteX2" fmla="*/ 28035 w 40639"/>
                <a:gd name="connsiteY2" fmla="*/ 40323 h 47275"/>
                <a:gd name="connsiteX3" fmla="*/ 12889 w 40639"/>
                <a:gd name="connsiteY3" fmla="*/ 47086 h 47275"/>
                <a:gd name="connsiteX4" fmla="*/ 1459 w 40639"/>
                <a:gd name="connsiteY4" fmla="*/ 42799 h 47275"/>
                <a:gd name="connsiteX5" fmla="*/ -3208 w 40639"/>
                <a:gd name="connsiteY5" fmla="*/ 32036 h 47275"/>
                <a:gd name="connsiteX6" fmla="*/ 1745 w 40639"/>
                <a:gd name="connsiteY6" fmla="*/ 21940 h 47275"/>
                <a:gd name="connsiteX7" fmla="*/ 15270 w 40639"/>
                <a:gd name="connsiteY7" fmla="*/ 18606 h 47275"/>
                <a:gd name="connsiteX8" fmla="*/ 27653 w 40639"/>
                <a:gd name="connsiteY8" fmla="*/ 18606 h 47275"/>
                <a:gd name="connsiteX9" fmla="*/ 27653 w 40639"/>
                <a:gd name="connsiteY9" fmla="*/ 16891 h 47275"/>
                <a:gd name="connsiteX10" fmla="*/ 17556 w 40639"/>
                <a:gd name="connsiteY10" fmla="*/ 7843 h 47275"/>
                <a:gd name="connsiteX11" fmla="*/ 4317 w 40639"/>
                <a:gd name="connsiteY11" fmla="*/ 12415 h 47275"/>
                <a:gd name="connsiteX12" fmla="*/ 32 w 40639"/>
                <a:gd name="connsiteY12" fmla="*/ 6414 h 47275"/>
                <a:gd name="connsiteX13" fmla="*/ 19082 w 40639"/>
                <a:gd name="connsiteY13" fmla="*/ -158 h 47275"/>
                <a:gd name="connsiteX14" fmla="*/ 32320 w 40639"/>
                <a:gd name="connsiteY14" fmla="*/ 3938 h 47275"/>
                <a:gd name="connsiteX15" fmla="*/ 37369 w 40639"/>
                <a:gd name="connsiteY15" fmla="*/ 16701 h 47275"/>
                <a:gd name="connsiteX16" fmla="*/ 27272 w 40639"/>
                <a:gd name="connsiteY16" fmla="*/ 29465 h 47275"/>
                <a:gd name="connsiteX17" fmla="*/ 27272 w 40639"/>
                <a:gd name="connsiteY17" fmla="*/ 25559 h 47275"/>
                <a:gd name="connsiteX18" fmla="*/ 16510 w 40639"/>
                <a:gd name="connsiteY18" fmla="*/ 25559 h 47275"/>
                <a:gd name="connsiteX19" fmla="*/ 6127 w 40639"/>
                <a:gd name="connsiteY19" fmla="*/ 32132 h 47275"/>
                <a:gd name="connsiteX20" fmla="*/ 8699 w 40639"/>
                <a:gd name="connsiteY20" fmla="*/ 37180 h 47275"/>
                <a:gd name="connsiteX21" fmla="*/ 15842 w 40639"/>
                <a:gd name="connsiteY21" fmla="*/ 38990 h 47275"/>
                <a:gd name="connsiteX22" fmla="*/ 23844 w 40639"/>
                <a:gd name="connsiteY22" fmla="*/ 36418 h 47275"/>
                <a:gd name="connsiteX23" fmla="*/ 27176 w 40639"/>
                <a:gd name="connsiteY23" fmla="*/ 29465 h 47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9" h="47275">
                  <a:moveTo>
                    <a:pt x="36797" y="46419"/>
                  </a:moveTo>
                  <a:lnTo>
                    <a:pt x="28035" y="46419"/>
                  </a:lnTo>
                  <a:lnTo>
                    <a:pt x="28035" y="40323"/>
                  </a:lnTo>
                  <a:cubicBezTo>
                    <a:pt x="24319" y="44771"/>
                    <a:pt x="18700" y="47267"/>
                    <a:pt x="12889" y="47086"/>
                  </a:cubicBezTo>
                  <a:cubicBezTo>
                    <a:pt x="8699" y="47076"/>
                    <a:pt x="4603" y="45552"/>
                    <a:pt x="1459" y="42799"/>
                  </a:cubicBezTo>
                  <a:cubicBezTo>
                    <a:pt x="-1589" y="40094"/>
                    <a:pt x="-3303" y="36141"/>
                    <a:pt x="-3208" y="32036"/>
                  </a:cubicBezTo>
                  <a:cubicBezTo>
                    <a:pt x="-3398" y="28045"/>
                    <a:pt x="-1494" y="24226"/>
                    <a:pt x="1745" y="21940"/>
                  </a:cubicBezTo>
                  <a:cubicBezTo>
                    <a:pt x="5841" y="19530"/>
                    <a:pt x="10508" y="18368"/>
                    <a:pt x="15270" y="18606"/>
                  </a:cubicBezTo>
                  <a:lnTo>
                    <a:pt x="27653" y="18606"/>
                  </a:lnTo>
                  <a:lnTo>
                    <a:pt x="27653" y="16891"/>
                  </a:lnTo>
                  <a:cubicBezTo>
                    <a:pt x="27653" y="10796"/>
                    <a:pt x="24319" y="7843"/>
                    <a:pt x="17556" y="7843"/>
                  </a:cubicBezTo>
                  <a:cubicBezTo>
                    <a:pt x="12794" y="8024"/>
                    <a:pt x="8222" y="9614"/>
                    <a:pt x="4317" y="12415"/>
                  </a:cubicBezTo>
                  <a:lnTo>
                    <a:pt x="32" y="6414"/>
                  </a:lnTo>
                  <a:cubicBezTo>
                    <a:pt x="5459" y="2090"/>
                    <a:pt x="12129" y="-235"/>
                    <a:pt x="19082" y="-158"/>
                  </a:cubicBezTo>
                  <a:cubicBezTo>
                    <a:pt x="23844" y="-377"/>
                    <a:pt x="28511" y="1070"/>
                    <a:pt x="32320" y="3938"/>
                  </a:cubicBezTo>
                  <a:cubicBezTo>
                    <a:pt x="35941" y="7166"/>
                    <a:pt x="37750" y="11891"/>
                    <a:pt x="37369" y="16701"/>
                  </a:cubicBezTo>
                  <a:close/>
                  <a:moveTo>
                    <a:pt x="27272" y="29465"/>
                  </a:moveTo>
                  <a:lnTo>
                    <a:pt x="27272" y="25559"/>
                  </a:lnTo>
                  <a:lnTo>
                    <a:pt x="16510" y="25559"/>
                  </a:lnTo>
                  <a:cubicBezTo>
                    <a:pt x="9557" y="25559"/>
                    <a:pt x="6127" y="27750"/>
                    <a:pt x="6127" y="32132"/>
                  </a:cubicBezTo>
                  <a:cubicBezTo>
                    <a:pt x="6031" y="34151"/>
                    <a:pt x="6985" y="36075"/>
                    <a:pt x="8699" y="37180"/>
                  </a:cubicBezTo>
                  <a:cubicBezTo>
                    <a:pt x="10889" y="38475"/>
                    <a:pt x="13366" y="39104"/>
                    <a:pt x="15842" y="38990"/>
                  </a:cubicBezTo>
                  <a:cubicBezTo>
                    <a:pt x="18700" y="39047"/>
                    <a:pt x="21558" y="38142"/>
                    <a:pt x="23844" y="36418"/>
                  </a:cubicBezTo>
                  <a:cubicBezTo>
                    <a:pt x="26035" y="34789"/>
                    <a:pt x="27272" y="32188"/>
                    <a:pt x="27176" y="29465"/>
                  </a:cubicBezTo>
                  <a:close/>
                </a:path>
              </a:pathLst>
            </a:custGeom>
            <a:solidFill>
              <a:srgbClr val="6D6E71"/>
            </a:solidFill>
            <a:ln w="9525" cap="flat">
              <a:noFill/>
              <a:prstDash val="solid"/>
              <a:miter/>
            </a:ln>
          </p:spPr>
          <p:txBody>
            <a:bodyPr rtlCol="0" anchor="ctr"/>
            <a:lstStyle/>
            <a:p>
              <a:endParaRPr lang="en-US"/>
            </a:p>
          </p:txBody>
        </p:sp>
        <p:sp>
          <p:nvSpPr>
            <p:cNvPr id="595" name="Freeform: Shape 594">
              <a:extLst>
                <a:ext uri="{FF2B5EF4-FFF2-40B4-BE49-F238E27FC236}">
                  <a16:creationId xmlns:a16="http://schemas.microsoft.com/office/drawing/2014/main" id="{5243B81D-DDD9-4AC0-89EF-86E40FEE038E}"/>
                </a:ext>
              </a:extLst>
            </p:cNvPr>
            <p:cNvSpPr/>
            <p:nvPr/>
          </p:nvSpPr>
          <p:spPr>
            <a:xfrm>
              <a:off x="7788447" y="1966445"/>
              <a:ext cx="39482" cy="75410"/>
            </a:xfrm>
            <a:custGeom>
              <a:avLst/>
              <a:gdLst>
                <a:gd name="connsiteX0" fmla="*/ 12115 w 31718"/>
                <a:gd name="connsiteY0" fmla="*/ 21823 h 60580"/>
                <a:gd name="connsiteX1" fmla="*/ 12115 w 31718"/>
                <a:gd name="connsiteY1" fmla="*/ 44968 h 60580"/>
                <a:gd name="connsiteX2" fmla="*/ 13829 w 31718"/>
                <a:gd name="connsiteY2" fmla="*/ 50207 h 60580"/>
                <a:gd name="connsiteX3" fmla="*/ 18592 w 31718"/>
                <a:gd name="connsiteY3" fmla="*/ 52112 h 60580"/>
                <a:gd name="connsiteX4" fmla="*/ 24496 w 31718"/>
                <a:gd name="connsiteY4" fmla="*/ 49064 h 60580"/>
                <a:gd name="connsiteX5" fmla="*/ 28498 w 31718"/>
                <a:gd name="connsiteY5" fmla="*/ 55827 h 60580"/>
                <a:gd name="connsiteX6" fmla="*/ 17257 w 31718"/>
                <a:gd name="connsiteY6" fmla="*/ 60399 h 60580"/>
                <a:gd name="connsiteX7" fmla="*/ 6781 w 31718"/>
                <a:gd name="connsiteY7" fmla="*/ 56208 h 60580"/>
                <a:gd name="connsiteX8" fmla="*/ 2495 w 31718"/>
                <a:gd name="connsiteY8" fmla="*/ 44683 h 60580"/>
                <a:gd name="connsiteX9" fmla="*/ 2495 w 31718"/>
                <a:gd name="connsiteY9" fmla="*/ 21823 h 60580"/>
                <a:gd name="connsiteX10" fmla="*/ -3221 w 31718"/>
                <a:gd name="connsiteY10" fmla="*/ 21823 h 60580"/>
                <a:gd name="connsiteX11" fmla="*/ -3221 w 31718"/>
                <a:gd name="connsiteY11" fmla="*/ 14108 h 60580"/>
                <a:gd name="connsiteX12" fmla="*/ 2495 w 31718"/>
                <a:gd name="connsiteY12" fmla="*/ 14108 h 60580"/>
                <a:gd name="connsiteX13" fmla="*/ 2495 w 31718"/>
                <a:gd name="connsiteY13" fmla="*/ -180 h 60580"/>
                <a:gd name="connsiteX14" fmla="*/ 12020 w 31718"/>
                <a:gd name="connsiteY14" fmla="*/ -180 h 60580"/>
                <a:gd name="connsiteX15" fmla="*/ 12020 w 31718"/>
                <a:gd name="connsiteY15" fmla="*/ 14108 h 60580"/>
                <a:gd name="connsiteX16" fmla="*/ 24022 w 31718"/>
                <a:gd name="connsiteY16" fmla="*/ 14108 h 60580"/>
                <a:gd name="connsiteX17" fmla="*/ 24022 w 31718"/>
                <a:gd name="connsiteY17" fmla="*/ 21823 h 6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0">
                  <a:moveTo>
                    <a:pt x="12115" y="21823"/>
                  </a:moveTo>
                  <a:lnTo>
                    <a:pt x="12115" y="44968"/>
                  </a:lnTo>
                  <a:cubicBezTo>
                    <a:pt x="12020" y="46864"/>
                    <a:pt x="12590" y="48731"/>
                    <a:pt x="13829" y="50207"/>
                  </a:cubicBezTo>
                  <a:cubicBezTo>
                    <a:pt x="15066" y="51503"/>
                    <a:pt x="16783" y="52198"/>
                    <a:pt x="18592" y="52112"/>
                  </a:cubicBezTo>
                  <a:cubicBezTo>
                    <a:pt x="20878" y="51979"/>
                    <a:pt x="23068" y="50865"/>
                    <a:pt x="24496" y="49064"/>
                  </a:cubicBezTo>
                  <a:lnTo>
                    <a:pt x="28498" y="55827"/>
                  </a:lnTo>
                  <a:cubicBezTo>
                    <a:pt x="25450" y="58723"/>
                    <a:pt x="21450" y="60361"/>
                    <a:pt x="17257" y="60399"/>
                  </a:cubicBezTo>
                  <a:cubicBezTo>
                    <a:pt x="13353" y="60447"/>
                    <a:pt x="9544" y="58942"/>
                    <a:pt x="6781" y="56208"/>
                  </a:cubicBezTo>
                  <a:cubicBezTo>
                    <a:pt x="3828" y="53122"/>
                    <a:pt x="2304" y="48950"/>
                    <a:pt x="2495" y="44683"/>
                  </a:cubicBezTo>
                  <a:lnTo>
                    <a:pt x="2495" y="21823"/>
                  </a:lnTo>
                  <a:lnTo>
                    <a:pt x="-3221" y="21823"/>
                  </a:lnTo>
                  <a:lnTo>
                    <a:pt x="-3221" y="14108"/>
                  </a:lnTo>
                  <a:lnTo>
                    <a:pt x="2495" y="14108"/>
                  </a:lnTo>
                  <a:lnTo>
                    <a:pt x="2495" y="-180"/>
                  </a:lnTo>
                  <a:lnTo>
                    <a:pt x="12020" y="-180"/>
                  </a:lnTo>
                  <a:lnTo>
                    <a:pt x="12020" y="14108"/>
                  </a:lnTo>
                  <a:lnTo>
                    <a:pt x="24022" y="14108"/>
                  </a:lnTo>
                  <a:lnTo>
                    <a:pt x="24022" y="21823"/>
                  </a:lnTo>
                  <a:close/>
                </a:path>
              </a:pathLst>
            </a:custGeom>
            <a:solidFill>
              <a:srgbClr val="6D6E71"/>
            </a:solidFill>
            <a:ln w="9525" cap="flat">
              <a:noFill/>
              <a:prstDash val="solid"/>
              <a:miter/>
            </a:ln>
          </p:spPr>
          <p:txBody>
            <a:bodyPr rtlCol="0" anchor="ctr"/>
            <a:lstStyle/>
            <a:p>
              <a:endParaRPr lang="en-US"/>
            </a:p>
          </p:txBody>
        </p:sp>
        <p:sp>
          <p:nvSpPr>
            <p:cNvPr id="596" name="Freeform: Shape 595">
              <a:extLst>
                <a:ext uri="{FF2B5EF4-FFF2-40B4-BE49-F238E27FC236}">
                  <a16:creationId xmlns:a16="http://schemas.microsoft.com/office/drawing/2014/main" id="{DACE0A06-5F40-47EB-A881-38B5C73A6622}"/>
                </a:ext>
              </a:extLst>
            </p:cNvPr>
            <p:cNvSpPr/>
            <p:nvPr/>
          </p:nvSpPr>
          <p:spPr>
            <a:xfrm>
              <a:off x="7835862" y="1960049"/>
              <a:ext cx="15199" cy="80974"/>
            </a:xfrm>
            <a:custGeom>
              <a:avLst/>
              <a:gdLst>
                <a:gd name="connsiteX0" fmla="*/ -1403 w 12210"/>
                <a:gd name="connsiteY0" fmla="*/ 10197 h 65050"/>
                <a:gd name="connsiteX1" fmla="*/ -3212 w 12210"/>
                <a:gd name="connsiteY1" fmla="*/ 5910 h 65050"/>
                <a:gd name="connsiteX2" fmla="*/ -1403 w 12210"/>
                <a:gd name="connsiteY2" fmla="*/ 1624 h 65050"/>
                <a:gd name="connsiteX3" fmla="*/ 7076 w 12210"/>
                <a:gd name="connsiteY3" fmla="*/ 1538 h 65050"/>
                <a:gd name="connsiteX4" fmla="*/ 7171 w 12210"/>
                <a:gd name="connsiteY4" fmla="*/ 1624 h 65050"/>
                <a:gd name="connsiteX5" fmla="*/ 8980 w 12210"/>
                <a:gd name="connsiteY5" fmla="*/ 5910 h 65050"/>
                <a:gd name="connsiteX6" fmla="*/ 7171 w 12210"/>
                <a:gd name="connsiteY6" fmla="*/ 10197 h 65050"/>
                <a:gd name="connsiteX7" fmla="*/ -1307 w 12210"/>
                <a:gd name="connsiteY7" fmla="*/ 10282 h 65050"/>
                <a:gd name="connsiteX8" fmla="*/ -1403 w 12210"/>
                <a:gd name="connsiteY8" fmla="*/ 10197 h 65050"/>
                <a:gd name="connsiteX9" fmla="*/ 7646 w 12210"/>
                <a:gd name="connsiteY9" fmla="*/ 64870 h 65050"/>
                <a:gd name="connsiteX10" fmla="*/ -1879 w 12210"/>
                <a:gd name="connsiteY10" fmla="*/ 64870 h 65050"/>
                <a:gd name="connsiteX11" fmla="*/ -1879 w 12210"/>
                <a:gd name="connsiteY11" fmla="*/ 19245 h 65050"/>
                <a:gd name="connsiteX12" fmla="*/ 7646 w 12210"/>
                <a:gd name="connsiteY12" fmla="*/ 19245 h 6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10" h="65050">
                  <a:moveTo>
                    <a:pt x="-1403" y="10197"/>
                  </a:moveTo>
                  <a:cubicBezTo>
                    <a:pt x="-2544" y="9082"/>
                    <a:pt x="-3212" y="7530"/>
                    <a:pt x="-3212" y="5910"/>
                  </a:cubicBezTo>
                  <a:cubicBezTo>
                    <a:pt x="-3307" y="4282"/>
                    <a:pt x="-2640" y="2720"/>
                    <a:pt x="-1403" y="1624"/>
                  </a:cubicBezTo>
                  <a:cubicBezTo>
                    <a:pt x="883" y="-748"/>
                    <a:pt x="4695" y="-786"/>
                    <a:pt x="7076" y="1538"/>
                  </a:cubicBezTo>
                  <a:cubicBezTo>
                    <a:pt x="7076" y="1567"/>
                    <a:pt x="7171" y="1596"/>
                    <a:pt x="7171" y="1624"/>
                  </a:cubicBezTo>
                  <a:cubicBezTo>
                    <a:pt x="8408" y="2720"/>
                    <a:pt x="9076" y="4282"/>
                    <a:pt x="8980" y="5910"/>
                  </a:cubicBezTo>
                  <a:cubicBezTo>
                    <a:pt x="8980" y="7530"/>
                    <a:pt x="8313" y="9082"/>
                    <a:pt x="7171" y="10197"/>
                  </a:cubicBezTo>
                  <a:cubicBezTo>
                    <a:pt x="4885" y="12568"/>
                    <a:pt x="1074" y="12607"/>
                    <a:pt x="-1307" y="10282"/>
                  </a:cubicBezTo>
                  <a:cubicBezTo>
                    <a:pt x="-1307" y="10254"/>
                    <a:pt x="-1403" y="10225"/>
                    <a:pt x="-1403" y="10197"/>
                  </a:cubicBezTo>
                  <a:close/>
                  <a:moveTo>
                    <a:pt x="7646" y="64870"/>
                  </a:moveTo>
                  <a:lnTo>
                    <a:pt x="-1879" y="64870"/>
                  </a:lnTo>
                  <a:lnTo>
                    <a:pt x="-1879" y="19245"/>
                  </a:lnTo>
                  <a:lnTo>
                    <a:pt x="7646" y="19245"/>
                  </a:lnTo>
                  <a:close/>
                </a:path>
              </a:pathLst>
            </a:custGeom>
            <a:solidFill>
              <a:srgbClr val="6D6E71"/>
            </a:solidFill>
            <a:ln w="9525" cap="flat">
              <a:noFill/>
              <a:prstDash val="solid"/>
              <a:miter/>
            </a:ln>
          </p:spPr>
          <p:txBody>
            <a:bodyPr rtlCol="0" anchor="ctr"/>
            <a:lstStyle/>
            <a:p>
              <a:endParaRPr lang="en-US"/>
            </a:p>
          </p:txBody>
        </p:sp>
        <p:sp>
          <p:nvSpPr>
            <p:cNvPr id="597" name="Freeform: Shape 596">
              <a:extLst>
                <a:ext uri="{FF2B5EF4-FFF2-40B4-BE49-F238E27FC236}">
                  <a16:creationId xmlns:a16="http://schemas.microsoft.com/office/drawing/2014/main" id="{FBB81A08-6CC7-44FC-A13B-913E0B3BD4B3}"/>
                </a:ext>
              </a:extLst>
            </p:cNvPr>
            <p:cNvSpPr/>
            <p:nvPr/>
          </p:nvSpPr>
          <p:spPr>
            <a:xfrm>
              <a:off x="7862908" y="1983414"/>
              <a:ext cx="59758" cy="58423"/>
            </a:xfrm>
            <a:custGeom>
              <a:avLst/>
              <a:gdLst>
                <a:gd name="connsiteX0" fmla="*/ 37928 w 48006"/>
                <a:gd name="connsiteY0" fmla="*/ 40003 h 46934"/>
                <a:gd name="connsiteX1" fmla="*/ 3637 w 48006"/>
                <a:gd name="connsiteY1" fmla="*/ 40003 h 46934"/>
                <a:gd name="connsiteX2" fmla="*/ 3637 w 48006"/>
                <a:gd name="connsiteY2" fmla="*/ 6571 h 46934"/>
                <a:gd name="connsiteX3" fmla="*/ 37928 w 48006"/>
                <a:gd name="connsiteY3" fmla="*/ 6571 h 46934"/>
                <a:gd name="connsiteX4" fmla="*/ 37928 w 48006"/>
                <a:gd name="connsiteY4" fmla="*/ 40003 h 46934"/>
                <a:gd name="connsiteX5" fmla="*/ 10399 w 48006"/>
                <a:gd name="connsiteY5" fmla="*/ 34003 h 46934"/>
                <a:gd name="connsiteX6" fmla="*/ 20782 w 48006"/>
                <a:gd name="connsiteY6" fmla="*/ 38194 h 46934"/>
                <a:gd name="connsiteX7" fmla="*/ 31068 w 48006"/>
                <a:gd name="connsiteY7" fmla="*/ 34003 h 46934"/>
                <a:gd name="connsiteX8" fmla="*/ 31068 w 48006"/>
                <a:gd name="connsiteY8" fmla="*/ 12571 h 46934"/>
                <a:gd name="connsiteX9" fmla="*/ 20782 w 48006"/>
                <a:gd name="connsiteY9" fmla="*/ 8381 h 46934"/>
                <a:gd name="connsiteX10" fmla="*/ 10399 w 48006"/>
                <a:gd name="connsiteY10" fmla="*/ 12571 h 46934"/>
                <a:gd name="connsiteX11" fmla="*/ 10399 w 48006"/>
                <a:gd name="connsiteY11" fmla="*/ 34003 h 46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34">
                  <a:moveTo>
                    <a:pt x="37928" y="40003"/>
                  </a:moveTo>
                  <a:cubicBezTo>
                    <a:pt x="28308" y="49005"/>
                    <a:pt x="13257" y="49005"/>
                    <a:pt x="3637" y="40003"/>
                  </a:cubicBezTo>
                  <a:cubicBezTo>
                    <a:pt x="-5507" y="30736"/>
                    <a:pt x="-5507" y="15839"/>
                    <a:pt x="3637" y="6571"/>
                  </a:cubicBezTo>
                  <a:cubicBezTo>
                    <a:pt x="13257" y="-2430"/>
                    <a:pt x="28308" y="-2430"/>
                    <a:pt x="37928" y="6571"/>
                  </a:cubicBezTo>
                  <a:cubicBezTo>
                    <a:pt x="47071" y="15839"/>
                    <a:pt x="47071" y="30736"/>
                    <a:pt x="37928" y="40003"/>
                  </a:cubicBezTo>
                  <a:close/>
                  <a:moveTo>
                    <a:pt x="10399" y="34003"/>
                  </a:moveTo>
                  <a:cubicBezTo>
                    <a:pt x="13067" y="36813"/>
                    <a:pt x="16876" y="38337"/>
                    <a:pt x="20782" y="38194"/>
                  </a:cubicBezTo>
                  <a:cubicBezTo>
                    <a:pt x="24687" y="38356"/>
                    <a:pt x="28403" y="36832"/>
                    <a:pt x="31068" y="34003"/>
                  </a:cubicBezTo>
                  <a:cubicBezTo>
                    <a:pt x="36498" y="27897"/>
                    <a:pt x="36498" y="18677"/>
                    <a:pt x="31068" y="12571"/>
                  </a:cubicBezTo>
                  <a:cubicBezTo>
                    <a:pt x="28403" y="9743"/>
                    <a:pt x="24687" y="8219"/>
                    <a:pt x="20782" y="8381"/>
                  </a:cubicBezTo>
                  <a:cubicBezTo>
                    <a:pt x="16876" y="8238"/>
                    <a:pt x="13067" y="9762"/>
                    <a:pt x="10399" y="12571"/>
                  </a:cubicBezTo>
                  <a:cubicBezTo>
                    <a:pt x="5065" y="18725"/>
                    <a:pt x="5065" y="27850"/>
                    <a:pt x="10399" y="34003"/>
                  </a:cubicBezTo>
                  <a:close/>
                </a:path>
              </a:pathLst>
            </a:custGeom>
            <a:solidFill>
              <a:srgbClr val="6D6E71"/>
            </a:solidFill>
            <a:ln w="9525" cap="flat">
              <a:noFill/>
              <a:prstDash val="solid"/>
              <a:miter/>
            </a:ln>
          </p:spPr>
          <p:txBody>
            <a:bodyPr rtlCol="0" anchor="ctr"/>
            <a:lstStyle/>
            <a:p>
              <a:endParaRPr lang="en-US"/>
            </a:p>
          </p:txBody>
        </p:sp>
        <p:sp>
          <p:nvSpPr>
            <p:cNvPr id="598" name="Freeform: Shape 597">
              <a:extLst>
                <a:ext uri="{FF2B5EF4-FFF2-40B4-BE49-F238E27FC236}">
                  <a16:creationId xmlns:a16="http://schemas.microsoft.com/office/drawing/2014/main" id="{F6C701C6-6134-4483-971C-F04862AF378A}"/>
                </a:ext>
              </a:extLst>
            </p:cNvPr>
            <p:cNvSpPr/>
            <p:nvPr/>
          </p:nvSpPr>
          <p:spPr>
            <a:xfrm>
              <a:off x="7936300" y="1983375"/>
              <a:ext cx="52235" cy="57647"/>
            </a:xfrm>
            <a:custGeom>
              <a:avLst/>
              <a:gdLst>
                <a:gd name="connsiteX0" fmla="*/ 6304 w 41963"/>
                <a:gd name="connsiteY0" fmla="*/ 21461 h 46310"/>
                <a:gd name="connsiteX1" fmla="*/ 6304 w 41963"/>
                <a:gd name="connsiteY1" fmla="*/ 46131 h 46310"/>
                <a:gd name="connsiteX2" fmla="*/ -3221 w 41963"/>
                <a:gd name="connsiteY2" fmla="*/ 46131 h 46310"/>
                <a:gd name="connsiteX3" fmla="*/ -3221 w 41963"/>
                <a:gd name="connsiteY3" fmla="*/ 506 h 46310"/>
                <a:gd name="connsiteX4" fmla="*/ 6304 w 41963"/>
                <a:gd name="connsiteY4" fmla="*/ 506 h 46310"/>
                <a:gd name="connsiteX5" fmla="*/ 6304 w 41963"/>
                <a:gd name="connsiteY5" fmla="*/ 8792 h 46310"/>
                <a:gd name="connsiteX6" fmla="*/ 12685 w 41963"/>
                <a:gd name="connsiteY6" fmla="*/ 2220 h 46310"/>
                <a:gd name="connsiteX7" fmla="*/ 21450 w 41963"/>
                <a:gd name="connsiteY7" fmla="*/ -161 h 46310"/>
                <a:gd name="connsiteX8" fmla="*/ 33928 w 41963"/>
                <a:gd name="connsiteY8" fmla="*/ 4506 h 46310"/>
                <a:gd name="connsiteX9" fmla="*/ 38691 w 41963"/>
                <a:gd name="connsiteY9" fmla="*/ 18222 h 46310"/>
                <a:gd name="connsiteX10" fmla="*/ 38691 w 41963"/>
                <a:gd name="connsiteY10" fmla="*/ 46131 h 46310"/>
                <a:gd name="connsiteX11" fmla="*/ 29166 w 41963"/>
                <a:gd name="connsiteY11" fmla="*/ 46131 h 46310"/>
                <a:gd name="connsiteX12" fmla="*/ 29166 w 41963"/>
                <a:gd name="connsiteY12" fmla="*/ 21080 h 46310"/>
                <a:gd name="connsiteX13" fmla="*/ 18783 w 41963"/>
                <a:gd name="connsiteY13" fmla="*/ 8507 h 46310"/>
                <a:gd name="connsiteX14" fmla="*/ 6400 w 41963"/>
                <a:gd name="connsiteY14" fmla="*/ 19880 h 46310"/>
                <a:gd name="connsiteX15" fmla="*/ 6400 w 41963"/>
                <a:gd name="connsiteY15" fmla="*/ 21461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3" h="46310">
                  <a:moveTo>
                    <a:pt x="6304" y="21461"/>
                  </a:moveTo>
                  <a:lnTo>
                    <a:pt x="6304" y="46131"/>
                  </a:lnTo>
                  <a:lnTo>
                    <a:pt x="-3221" y="46131"/>
                  </a:lnTo>
                  <a:lnTo>
                    <a:pt x="-3221" y="506"/>
                  </a:lnTo>
                  <a:lnTo>
                    <a:pt x="6304" y="506"/>
                  </a:lnTo>
                  <a:lnTo>
                    <a:pt x="6304" y="8792"/>
                  </a:lnTo>
                  <a:cubicBezTo>
                    <a:pt x="7827" y="6059"/>
                    <a:pt x="10020" y="3782"/>
                    <a:pt x="12685" y="2220"/>
                  </a:cubicBezTo>
                  <a:cubicBezTo>
                    <a:pt x="15352" y="630"/>
                    <a:pt x="18401" y="-199"/>
                    <a:pt x="21450" y="-161"/>
                  </a:cubicBezTo>
                  <a:cubicBezTo>
                    <a:pt x="26117" y="-380"/>
                    <a:pt x="30593" y="1306"/>
                    <a:pt x="33928" y="4506"/>
                  </a:cubicBezTo>
                  <a:cubicBezTo>
                    <a:pt x="37356" y="8221"/>
                    <a:pt x="39070" y="13183"/>
                    <a:pt x="38691" y="18222"/>
                  </a:cubicBezTo>
                  <a:lnTo>
                    <a:pt x="38691" y="46131"/>
                  </a:lnTo>
                  <a:lnTo>
                    <a:pt x="29166" y="46131"/>
                  </a:lnTo>
                  <a:lnTo>
                    <a:pt x="29166" y="21080"/>
                  </a:lnTo>
                  <a:cubicBezTo>
                    <a:pt x="29166" y="12698"/>
                    <a:pt x="25736" y="8507"/>
                    <a:pt x="18783" y="8507"/>
                  </a:cubicBezTo>
                  <a:cubicBezTo>
                    <a:pt x="12211" y="8221"/>
                    <a:pt x="6686" y="13307"/>
                    <a:pt x="6400" y="19880"/>
                  </a:cubicBezTo>
                  <a:cubicBezTo>
                    <a:pt x="6304" y="20403"/>
                    <a:pt x="6400" y="20937"/>
                    <a:pt x="6400" y="21461"/>
                  </a:cubicBezTo>
                  <a:close/>
                </a:path>
              </a:pathLst>
            </a:custGeom>
            <a:solidFill>
              <a:srgbClr val="6D6E71"/>
            </a:solidFill>
            <a:ln w="9525" cap="flat">
              <a:noFill/>
              <a:prstDash val="solid"/>
              <a:miter/>
            </a:ln>
          </p:spPr>
          <p:txBody>
            <a:bodyPr rtlCol="0" anchor="ctr"/>
            <a:lstStyle/>
            <a:p>
              <a:endParaRPr lang="en-US"/>
            </a:p>
          </p:txBody>
        </p:sp>
        <p:sp>
          <p:nvSpPr>
            <p:cNvPr id="599" name="Freeform: Shape 598">
              <a:extLst>
                <a:ext uri="{FF2B5EF4-FFF2-40B4-BE49-F238E27FC236}">
                  <a16:creationId xmlns:a16="http://schemas.microsoft.com/office/drawing/2014/main" id="{7D591603-C6DF-4A11-8C20-FCC5E099BA96}"/>
                </a:ext>
              </a:extLst>
            </p:cNvPr>
            <p:cNvSpPr/>
            <p:nvPr/>
          </p:nvSpPr>
          <p:spPr>
            <a:xfrm>
              <a:off x="8034473" y="1983873"/>
              <a:ext cx="30235" cy="57149"/>
            </a:xfrm>
            <a:custGeom>
              <a:avLst/>
              <a:gdLst>
                <a:gd name="connsiteX0" fmla="*/ 20592 w 24289"/>
                <a:gd name="connsiteY0" fmla="*/ 9155 h 45910"/>
                <a:gd name="connsiteX1" fmla="*/ 9923 w 24289"/>
                <a:gd name="connsiteY1" fmla="*/ 13726 h 45910"/>
                <a:gd name="connsiteX2" fmla="*/ 6304 w 24289"/>
                <a:gd name="connsiteY2" fmla="*/ 26204 h 45910"/>
                <a:gd name="connsiteX3" fmla="*/ 6304 w 24289"/>
                <a:gd name="connsiteY3" fmla="*/ 45731 h 45910"/>
                <a:gd name="connsiteX4" fmla="*/ -3221 w 24289"/>
                <a:gd name="connsiteY4" fmla="*/ 45731 h 45910"/>
                <a:gd name="connsiteX5" fmla="*/ -3221 w 24289"/>
                <a:gd name="connsiteY5" fmla="*/ 106 h 45910"/>
                <a:gd name="connsiteX6" fmla="*/ 6304 w 24289"/>
                <a:gd name="connsiteY6" fmla="*/ 106 h 45910"/>
                <a:gd name="connsiteX7" fmla="*/ 6304 w 24289"/>
                <a:gd name="connsiteY7" fmla="*/ 9631 h 45910"/>
                <a:gd name="connsiteX8" fmla="*/ 12590 w 24289"/>
                <a:gd name="connsiteY8" fmla="*/ 2677 h 45910"/>
                <a:gd name="connsiteX9" fmla="*/ 21068 w 24289"/>
                <a:gd name="connsiteY9" fmla="*/ -180 h 45910"/>
                <a:gd name="connsiteX10" fmla="*/ 21068 w 24289"/>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9" h="45910">
                  <a:moveTo>
                    <a:pt x="20592" y="9155"/>
                  </a:moveTo>
                  <a:cubicBezTo>
                    <a:pt x="16497" y="8869"/>
                    <a:pt x="12495" y="10564"/>
                    <a:pt x="9923" y="13726"/>
                  </a:cubicBezTo>
                  <a:cubicBezTo>
                    <a:pt x="7258" y="17336"/>
                    <a:pt x="6018" y="21747"/>
                    <a:pt x="6304" y="26204"/>
                  </a:cubicBezTo>
                  <a:lnTo>
                    <a:pt x="6304" y="45731"/>
                  </a:lnTo>
                  <a:lnTo>
                    <a:pt x="-3221" y="45731"/>
                  </a:lnTo>
                  <a:lnTo>
                    <a:pt x="-3221" y="106"/>
                  </a:lnTo>
                  <a:lnTo>
                    <a:pt x="6304" y="106"/>
                  </a:lnTo>
                  <a:lnTo>
                    <a:pt x="6304" y="9631"/>
                  </a:lnTo>
                  <a:cubicBezTo>
                    <a:pt x="7827" y="6830"/>
                    <a:pt x="9923" y="4440"/>
                    <a:pt x="12590" y="2677"/>
                  </a:cubicBezTo>
                  <a:cubicBezTo>
                    <a:pt x="15066" y="877"/>
                    <a:pt x="18020" y="-123"/>
                    <a:pt x="21068" y="-180"/>
                  </a:cubicBezTo>
                  <a:lnTo>
                    <a:pt x="21068" y="9345"/>
                  </a:lnTo>
                  <a:close/>
                </a:path>
              </a:pathLst>
            </a:custGeom>
            <a:solidFill>
              <a:srgbClr val="6D6E71"/>
            </a:solidFill>
            <a:ln w="9525" cap="flat">
              <a:noFill/>
              <a:prstDash val="solid"/>
              <a:miter/>
            </a:ln>
          </p:spPr>
          <p:txBody>
            <a:bodyPr rtlCol="0" anchor="ctr"/>
            <a:lstStyle/>
            <a:p>
              <a:endParaRPr lang="en-US"/>
            </a:p>
          </p:txBody>
        </p:sp>
        <p:sp>
          <p:nvSpPr>
            <p:cNvPr id="600" name="Freeform: Shape 599">
              <a:extLst>
                <a:ext uri="{FF2B5EF4-FFF2-40B4-BE49-F238E27FC236}">
                  <a16:creationId xmlns:a16="http://schemas.microsoft.com/office/drawing/2014/main" id="{E1727E36-2056-4FF4-8611-D7F92AE0185B}"/>
                </a:ext>
              </a:extLst>
            </p:cNvPr>
            <p:cNvSpPr/>
            <p:nvPr/>
          </p:nvSpPr>
          <p:spPr>
            <a:xfrm>
              <a:off x="8071451" y="1983374"/>
              <a:ext cx="50468" cy="58493"/>
            </a:xfrm>
            <a:custGeom>
              <a:avLst/>
              <a:gdLst>
                <a:gd name="connsiteX0" fmla="*/ 37178 w 40543"/>
                <a:gd name="connsiteY0" fmla="*/ 46132 h 46990"/>
                <a:gd name="connsiteX1" fmla="*/ 28414 w 40543"/>
                <a:gd name="connsiteY1" fmla="*/ 46132 h 46990"/>
                <a:gd name="connsiteX2" fmla="*/ 28414 w 40543"/>
                <a:gd name="connsiteY2" fmla="*/ 40035 h 46990"/>
                <a:gd name="connsiteX3" fmla="*/ 13270 w 40543"/>
                <a:gd name="connsiteY3" fmla="*/ 46798 h 46990"/>
                <a:gd name="connsiteX4" fmla="*/ 1459 w 40543"/>
                <a:gd name="connsiteY4" fmla="*/ 42798 h 46990"/>
                <a:gd name="connsiteX5" fmla="*/ -3208 w 40543"/>
                <a:gd name="connsiteY5" fmla="*/ 32034 h 46990"/>
                <a:gd name="connsiteX6" fmla="*/ 1743 w 40543"/>
                <a:gd name="connsiteY6" fmla="*/ 21938 h 46990"/>
                <a:gd name="connsiteX7" fmla="*/ 15270 w 40543"/>
                <a:gd name="connsiteY7" fmla="*/ 18604 h 46990"/>
                <a:gd name="connsiteX8" fmla="*/ 27653 w 40543"/>
                <a:gd name="connsiteY8" fmla="*/ 18604 h 46990"/>
                <a:gd name="connsiteX9" fmla="*/ 27653 w 40543"/>
                <a:gd name="connsiteY9" fmla="*/ 16890 h 46990"/>
                <a:gd name="connsiteX10" fmla="*/ 17556 w 40543"/>
                <a:gd name="connsiteY10" fmla="*/ 7841 h 46990"/>
                <a:gd name="connsiteX11" fmla="*/ 4410 w 40543"/>
                <a:gd name="connsiteY11" fmla="*/ 12413 h 46990"/>
                <a:gd name="connsiteX12" fmla="*/ 29 w 40543"/>
                <a:gd name="connsiteY12" fmla="*/ 6412 h 46990"/>
                <a:gd name="connsiteX13" fmla="*/ 19079 w 40543"/>
                <a:gd name="connsiteY13" fmla="*/ -160 h 46990"/>
                <a:gd name="connsiteX14" fmla="*/ 32225 w 40543"/>
                <a:gd name="connsiteY14" fmla="*/ 3936 h 46990"/>
                <a:gd name="connsiteX15" fmla="*/ 37274 w 40543"/>
                <a:gd name="connsiteY15" fmla="*/ 16699 h 46990"/>
                <a:gd name="connsiteX16" fmla="*/ 27653 w 40543"/>
                <a:gd name="connsiteY16" fmla="*/ 29177 h 46990"/>
                <a:gd name="connsiteX17" fmla="*/ 27653 w 40543"/>
                <a:gd name="connsiteY17" fmla="*/ 25272 h 46990"/>
                <a:gd name="connsiteX18" fmla="*/ 16889 w 40543"/>
                <a:gd name="connsiteY18" fmla="*/ 25272 h 46990"/>
                <a:gd name="connsiteX19" fmla="*/ 6506 w 40543"/>
                <a:gd name="connsiteY19" fmla="*/ 31844 h 46990"/>
                <a:gd name="connsiteX20" fmla="*/ 9078 w 40543"/>
                <a:gd name="connsiteY20" fmla="*/ 36892 h 46990"/>
                <a:gd name="connsiteX21" fmla="*/ 16221 w 40543"/>
                <a:gd name="connsiteY21" fmla="*/ 38702 h 46990"/>
                <a:gd name="connsiteX22" fmla="*/ 24223 w 40543"/>
                <a:gd name="connsiteY22" fmla="*/ 36130 h 46990"/>
                <a:gd name="connsiteX23" fmla="*/ 27558 w 40543"/>
                <a:gd name="connsiteY23" fmla="*/ 29177 h 4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543" h="46990">
                  <a:moveTo>
                    <a:pt x="37178" y="46132"/>
                  </a:moveTo>
                  <a:lnTo>
                    <a:pt x="28414" y="46132"/>
                  </a:lnTo>
                  <a:lnTo>
                    <a:pt x="28414" y="40035"/>
                  </a:lnTo>
                  <a:cubicBezTo>
                    <a:pt x="24700" y="44484"/>
                    <a:pt x="19079" y="46979"/>
                    <a:pt x="13270" y="46798"/>
                  </a:cubicBezTo>
                  <a:cubicBezTo>
                    <a:pt x="8982" y="46960"/>
                    <a:pt x="4792" y="45531"/>
                    <a:pt x="1459" y="42798"/>
                  </a:cubicBezTo>
                  <a:cubicBezTo>
                    <a:pt x="-1589" y="40093"/>
                    <a:pt x="-3303" y="36140"/>
                    <a:pt x="-3208" y="32034"/>
                  </a:cubicBezTo>
                  <a:cubicBezTo>
                    <a:pt x="-3398" y="28043"/>
                    <a:pt x="-1494" y="24224"/>
                    <a:pt x="1743" y="21938"/>
                  </a:cubicBezTo>
                  <a:cubicBezTo>
                    <a:pt x="5841" y="19528"/>
                    <a:pt x="10508" y="18366"/>
                    <a:pt x="15270" y="18604"/>
                  </a:cubicBezTo>
                  <a:lnTo>
                    <a:pt x="27653" y="18604"/>
                  </a:lnTo>
                  <a:lnTo>
                    <a:pt x="27653" y="16890"/>
                  </a:lnTo>
                  <a:cubicBezTo>
                    <a:pt x="27653" y="10794"/>
                    <a:pt x="24319" y="7841"/>
                    <a:pt x="17556" y="7841"/>
                  </a:cubicBezTo>
                  <a:cubicBezTo>
                    <a:pt x="12794" y="8012"/>
                    <a:pt x="8222" y="9603"/>
                    <a:pt x="4410" y="12413"/>
                  </a:cubicBezTo>
                  <a:lnTo>
                    <a:pt x="29" y="6412"/>
                  </a:lnTo>
                  <a:cubicBezTo>
                    <a:pt x="5459" y="2088"/>
                    <a:pt x="12126" y="-227"/>
                    <a:pt x="19079" y="-160"/>
                  </a:cubicBezTo>
                  <a:cubicBezTo>
                    <a:pt x="23842" y="-370"/>
                    <a:pt x="28414" y="1078"/>
                    <a:pt x="32225" y="3936"/>
                  </a:cubicBezTo>
                  <a:cubicBezTo>
                    <a:pt x="35843" y="7165"/>
                    <a:pt x="37653" y="11889"/>
                    <a:pt x="37274" y="16699"/>
                  </a:cubicBezTo>
                  <a:close/>
                  <a:moveTo>
                    <a:pt x="27653" y="29177"/>
                  </a:moveTo>
                  <a:lnTo>
                    <a:pt x="27653" y="25272"/>
                  </a:lnTo>
                  <a:lnTo>
                    <a:pt x="16889" y="25272"/>
                  </a:lnTo>
                  <a:cubicBezTo>
                    <a:pt x="9936" y="25272"/>
                    <a:pt x="6506" y="27463"/>
                    <a:pt x="6506" y="31844"/>
                  </a:cubicBezTo>
                  <a:cubicBezTo>
                    <a:pt x="6410" y="33863"/>
                    <a:pt x="7364" y="35787"/>
                    <a:pt x="9078" y="36892"/>
                  </a:cubicBezTo>
                  <a:cubicBezTo>
                    <a:pt x="11268" y="38188"/>
                    <a:pt x="13745" y="38816"/>
                    <a:pt x="16221" y="38702"/>
                  </a:cubicBezTo>
                  <a:cubicBezTo>
                    <a:pt x="19079" y="38759"/>
                    <a:pt x="21937" y="37854"/>
                    <a:pt x="24223" y="36130"/>
                  </a:cubicBezTo>
                  <a:cubicBezTo>
                    <a:pt x="26414" y="34501"/>
                    <a:pt x="27653" y="31901"/>
                    <a:pt x="27558" y="29177"/>
                  </a:cubicBezTo>
                  <a:close/>
                </a:path>
              </a:pathLst>
            </a:custGeom>
            <a:solidFill>
              <a:srgbClr val="6D6E71"/>
            </a:solidFill>
            <a:ln w="9525" cap="flat">
              <a:noFill/>
              <a:prstDash val="solid"/>
              <a:miter/>
            </a:ln>
          </p:spPr>
          <p:txBody>
            <a:bodyPr rtlCol="0" anchor="ctr"/>
            <a:lstStyle/>
            <a:p>
              <a:endParaRPr lang="en-US"/>
            </a:p>
          </p:txBody>
        </p:sp>
        <p:sp>
          <p:nvSpPr>
            <p:cNvPr id="601" name="Freeform: Shape 600">
              <a:extLst>
                <a:ext uri="{FF2B5EF4-FFF2-40B4-BE49-F238E27FC236}">
                  <a16:creationId xmlns:a16="http://schemas.microsoft.com/office/drawing/2014/main" id="{19E8B68C-1908-4907-8238-11A218F1A4D5}"/>
                </a:ext>
              </a:extLst>
            </p:cNvPr>
            <p:cNvSpPr/>
            <p:nvPr/>
          </p:nvSpPr>
          <p:spPr>
            <a:xfrm>
              <a:off x="8134542" y="1966325"/>
              <a:ext cx="39008" cy="75527"/>
            </a:xfrm>
            <a:custGeom>
              <a:avLst/>
              <a:gdLst>
                <a:gd name="connsiteX0" fmla="*/ 11734 w 31337"/>
                <a:gd name="connsiteY0" fmla="*/ 21918 h 60674"/>
                <a:gd name="connsiteX1" fmla="*/ 11734 w 31337"/>
                <a:gd name="connsiteY1" fmla="*/ 45064 h 60674"/>
                <a:gd name="connsiteX2" fmla="*/ 13448 w 31337"/>
                <a:gd name="connsiteY2" fmla="*/ 50303 h 60674"/>
                <a:gd name="connsiteX3" fmla="*/ 18210 w 31337"/>
                <a:gd name="connsiteY3" fmla="*/ 52208 h 60674"/>
                <a:gd name="connsiteX4" fmla="*/ 24117 w 31337"/>
                <a:gd name="connsiteY4" fmla="*/ 49160 h 60674"/>
                <a:gd name="connsiteX5" fmla="*/ 28117 w 31337"/>
                <a:gd name="connsiteY5" fmla="*/ 55922 h 60674"/>
                <a:gd name="connsiteX6" fmla="*/ 16878 w 31337"/>
                <a:gd name="connsiteY6" fmla="*/ 60494 h 60674"/>
                <a:gd name="connsiteX7" fmla="*/ 6876 w 31337"/>
                <a:gd name="connsiteY7" fmla="*/ 56208 h 60674"/>
                <a:gd name="connsiteX8" fmla="*/ 2495 w 31337"/>
                <a:gd name="connsiteY8" fmla="*/ 44683 h 60674"/>
                <a:gd name="connsiteX9" fmla="*/ 2495 w 31337"/>
                <a:gd name="connsiteY9" fmla="*/ 21823 h 60674"/>
                <a:gd name="connsiteX10" fmla="*/ -3221 w 31337"/>
                <a:gd name="connsiteY10" fmla="*/ 21823 h 60674"/>
                <a:gd name="connsiteX11" fmla="*/ -3221 w 31337"/>
                <a:gd name="connsiteY11" fmla="*/ 14108 h 60674"/>
                <a:gd name="connsiteX12" fmla="*/ 2495 w 31337"/>
                <a:gd name="connsiteY12" fmla="*/ 14108 h 60674"/>
                <a:gd name="connsiteX13" fmla="*/ 2495 w 31337"/>
                <a:gd name="connsiteY13" fmla="*/ -180 h 60674"/>
                <a:gd name="connsiteX14" fmla="*/ 12020 w 31337"/>
                <a:gd name="connsiteY14" fmla="*/ -180 h 60674"/>
                <a:gd name="connsiteX15" fmla="*/ 12020 w 31337"/>
                <a:gd name="connsiteY15" fmla="*/ 14108 h 60674"/>
                <a:gd name="connsiteX16" fmla="*/ 24022 w 31337"/>
                <a:gd name="connsiteY16" fmla="*/ 14108 h 60674"/>
                <a:gd name="connsiteX17" fmla="*/ 24022 w 31337"/>
                <a:gd name="connsiteY17" fmla="*/ 21823 h 6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337" h="60674">
                  <a:moveTo>
                    <a:pt x="11734" y="21918"/>
                  </a:moveTo>
                  <a:lnTo>
                    <a:pt x="11734" y="45064"/>
                  </a:lnTo>
                  <a:cubicBezTo>
                    <a:pt x="11639" y="46959"/>
                    <a:pt x="12211" y="48826"/>
                    <a:pt x="13448" y="50303"/>
                  </a:cubicBezTo>
                  <a:cubicBezTo>
                    <a:pt x="14687" y="51598"/>
                    <a:pt x="16401" y="52293"/>
                    <a:pt x="18210" y="52208"/>
                  </a:cubicBezTo>
                  <a:cubicBezTo>
                    <a:pt x="20496" y="52093"/>
                    <a:pt x="22687" y="50988"/>
                    <a:pt x="24117" y="49160"/>
                  </a:cubicBezTo>
                  <a:lnTo>
                    <a:pt x="28117" y="55922"/>
                  </a:lnTo>
                  <a:cubicBezTo>
                    <a:pt x="25068" y="58818"/>
                    <a:pt x="21068" y="60456"/>
                    <a:pt x="16878" y="60494"/>
                  </a:cubicBezTo>
                  <a:cubicBezTo>
                    <a:pt x="13067" y="60428"/>
                    <a:pt x="9544" y="58894"/>
                    <a:pt x="6876" y="56208"/>
                  </a:cubicBezTo>
                  <a:cubicBezTo>
                    <a:pt x="3828" y="53150"/>
                    <a:pt x="2304" y="48969"/>
                    <a:pt x="2495" y="44683"/>
                  </a:cubicBezTo>
                  <a:lnTo>
                    <a:pt x="2495" y="21823"/>
                  </a:lnTo>
                  <a:lnTo>
                    <a:pt x="-3221" y="21823"/>
                  </a:lnTo>
                  <a:lnTo>
                    <a:pt x="-3221" y="14108"/>
                  </a:lnTo>
                  <a:lnTo>
                    <a:pt x="2495" y="14108"/>
                  </a:lnTo>
                  <a:lnTo>
                    <a:pt x="2495" y="-180"/>
                  </a:lnTo>
                  <a:lnTo>
                    <a:pt x="12020" y="-180"/>
                  </a:lnTo>
                  <a:lnTo>
                    <a:pt x="12020" y="14108"/>
                  </a:lnTo>
                  <a:lnTo>
                    <a:pt x="24022" y="14108"/>
                  </a:lnTo>
                  <a:lnTo>
                    <a:pt x="24022" y="21823"/>
                  </a:lnTo>
                  <a:close/>
                </a:path>
              </a:pathLst>
            </a:custGeom>
            <a:solidFill>
              <a:srgbClr val="6D6E71"/>
            </a:solidFill>
            <a:ln w="9525" cap="flat">
              <a:noFill/>
              <a:prstDash val="solid"/>
              <a:miter/>
            </a:ln>
          </p:spPr>
          <p:txBody>
            <a:bodyPr rtlCol="0" anchor="ctr"/>
            <a:lstStyle/>
            <a:p>
              <a:endParaRPr lang="en-US"/>
            </a:p>
          </p:txBody>
        </p:sp>
        <p:sp>
          <p:nvSpPr>
            <p:cNvPr id="602" name="Freeform: Shape 601">
              <a:extLst>
                <a:ext uri="{FF2B5EF4-FFF2-40B4-BE49-F238E27FC236}">
                  <a16:creationId xmlns:a16="http://schemas.microsoft.com/office/drawing/2014/main" id="{7567EB30-12D6-436C-B93D-D91ABA78C12E}"/>
                </a:ext>
              </a:extLst>
            </p:cNvPr>
            <p:cNvSpPr/>
            <p:nvPr/>
          </p:nvSpPr>
          <p:spPr>
            <a:xfrm>
              <a:off x="8177555" y="1983393"/>
              <a:ext cx="56514" cy="58474"/>
            </a:xfrm>
            <a:custGeom>
              <a:avLst/>
              <a:gdLst>
                <a:gd name="connsiteX0" fmla="*/ 42046 w 45400"/>
                <a:gd name="connsiteY0" fmla="*/ 27543 h 46975"/>
                <a:gd name="connsiteX1" fmla="*/ 6327 w 45400"/>
                <a:gd name="connsiteY1" fmla="*/ 27543 h 46975"/>
                <a:gd name="connsiteX2" fmla="*/ 10804 w 45400"/>
                <a:gd name="connsiteY2" fmla="*/ 35544 h 46975"/>
                <a:gd name="connsiteX3" fmla="*/ 20329 w 45400"/>
                <a:gd name="connsiteY3" fmla="*/ 38592 h 46975"/>
                <a:gd name="connsiteX4" fmla="*/ 33377 w 45400"/>
                <a:gd name="connsiteY4" fmla="*/ 33163 h 46975"/>
                <a:gd name="connsiteX5" fmla="*/ 38902 w 45400"/>
                <a:gd name="connsiteY5" fmla="*/ 39164 h 46975"/>
                <a:gd name="connsiteX6" fmla="*/ 19852 w 45400"/>
                <a:gd name="connsiteY6" fmla="*/ 46784 h 46975"/>
                <a:gd name="connsiteX7" fmla="*/ 3565 w 45400"/>
                <a:gd name="connsiteY7" fmla="*/ 40402 h 46975"/>
                <a:gd name="connsiteX8" fmla="*/ -3198 w 45400"/>
                <a:gd name="connsiteY8" fmla="*/ 23257 h 46975"/>
                <a:gd name="connsiteX9" fmla="*/ 3660 w 45400"/>
                <a:gd name="connsiteY9" fmla="*/ 6207 h 46975"/>
                <a:gd name="connsiteX10" fmla="*/ 19852 w 45400"/>
                <a:gd name="connsiteY10" fmla="*/ -175 h 46975"/>
                <a:gd name="connsiteX11" fmla="*/ 35663 w 45400"/>
                <a:gd name="connsiteY11" fmla="*/ 5445 h 46975"/>
                <a:gd name="connsiteX12" fmla="*/ 42141 w 45400"/>
                <a:gd name="connsiteY12" fmla="*/ 20876 h 46975"/>
                <a:gd name="connsiteX13" fmla="*/ 6327 w 45400"/>
                <a:gd name="connsiteY13" fmla="*/ 19923 h 46975"/>
                <a:gd name="connsiteX14" fmla="*/ 32426 w 45400"/>
                <a:gd name="connsiteY14" fmla="*/ 19923 h 46975"/>
                <a:gd name="connsiteX15" fmla="*/ 28805 w 45400"/>
                <a:gd name="connsiteY15" fmla="*/ 11160 h 46975"/>
                <a:gd name="connsiteX16" fmla="*/ 19947 w 45400"/>
                <a:gd name="connsiteY16" fmla="*/ 8017 h 46975"/>
                <a:gd name="connsiteX17" fmla="*/ 10422 w 45400"/>
                <a:gd name="connsiteY17" fmla="*/ 11256 h 46975"/>
                <a:gd name="connsiteX18" fmla="*/ 6327 w 45400"/>
                <a:gd name="connsiteY18" fmla="*/ 19923 h 46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00" h="46975">
                  <a:moveTo>
                    <a:pt x="42046" y="27543"/>
                  </a:moveTo>
                  <a:lnTo>
                    <a:pt x="6327" y="27543"/>
                  </a:lnTo>
                  <a:cubicBezTo>
                    <a:pt x="6518" y="30763"/>
                    <a:pt x="8136" y="33716"/>
                    <a:pt x="10804" y="35544"/>
                  </a:cubicBezTo>
                  <a:cubicBezTo>
                    <a:pt x="13566" y="37535"/>
                    <a:pt x="16899" y="38602"/>
                    <a:pt x="20329" y="38592"/>
                  </a:cubicBezTo>
                  <a:cubicBezTo>
                    <a:pt x="25282" y="38916"/>
                    <a:pt x="30140" y="36916"/>
                    <a:pt x="33377" y="33163"/>
                  </a:cubicBezTo>
                  <a:lnTo>
                    <a:pt x="38902" y="39164"/>
                  </a:lnTo>
                  <a:cubicBezTo>
                    <a:pt x="33853" y="44241"/>
                    <a:pt x="26996" y="46993"/>
                    <a:pt x="19852" y="46784"/>
                  </a:cubicBezTo>
                  <a:cubicBezTo>
                    <a:pt x="13757" y="46917"/>
                    <a:pt x="7946" y="44622"/>
                    <a:pt x="3565" y="40402"/>
                  </a:cubicBezTo>
                  <a:cubicBezTo>
                    <a:pt x="-1103" y="35935"/>
                    <a:pt x="-3484" y="29677"/>
                    <a:pt x="-3198" y="23257"/>
                  </a:cubicBezTo>
                  <a:cubicBezTo>
                    <a:pt x="-3484" y="16847"/>
                    <a:pt x="-1007" y="10617"/>
                    <a:pt x="3660" y="6207"/>
                  </a:cubicBezTo>
                  <a:cubicBezTo>
                    <a:pt x="8041" y="2026"/>
                    <a:pt x="13852" y="-270"/>
                    <a:pt x="19852" y="-175"/>
                  </a:cubicBezTo>
                  <a:cubicBezTo>
                    <a:pt x="25663" y="-298"/>
                    <a:pt x="31282" y="1702"/>
                    <a:pt x="35663" y="5445"/>
                  </a:cubicBezTo>
                  <a:cubicBezTo>
                    <a:pt x="40046" y="9312"/>
                    <a:pt x="42523" y="15009"/>
                    <a:pt x="42141" y="20876"/>
                  </a:cubicBezTo>
                  <a:close/>
                  <a:moveTo>
                    <a:pt x="6327" y="19923"/>
                  </a:moveTo>
                  <a:lnTo>
                    <a:pt x="32426" y="19923"/>
                  </a:lnTo>
                  <a:cubicBezTo>
                    <a:pt x="32712" y="16599"/>
                    <a:pt x="31282" y="13351"/>
                    <a:pt x="28805" y="11160"/>
                  </a:cubicBezTo>
                  <a:cubicBezTo>
                    <a:pt x="26328" y="9036"/>
                    <a:pt x="23187" y="7922"/>
                    <a:pt x="19947" y="8017"/>
                  </a:cubicBezTo>
                  <a:cubicBezTo>
                    <a:pt x="16517" y="7989"/>
                    <a:pt x="13185" y="9132"/>
                    <a:pt x="10422" y="11256"/>
                  </a:cubicBezTo>
                  <a:cubicBezTo>
                    <a:pt x="7755" y="13294"/>
                    <a:pt x="6137" y="16532"/>
                    <a:pt x="6327" y="19923"/>
                  </a:cubicBezTo>
                  <a:close/>
                </a:path>
              </a:pathLst>
            </a:custGeom>
            <a:solidFill>
              <a:srgbClr val="6D6E71"/>
            </a:solidFill>
            <a:ln w="9525" cap="flat">
              <a:noFill/>
              <a:prstDash val="solid"/>
              <a:miter/>
            </a:ln>
          </p:spPr>
          <p:txBody>
            <a:bodyPr rtlCol="0" anchor="ctr"/>
            <a:lstStyle/>
            <a:p>
              <a:endParaRPr lang="en-US"/>
            </a:p>
          </p:txBody>
        </p:sp>
        <p:sp>
          <p:nvSpPr>
            <p:cNvPr id="603" name="Freeform: Shape 602">
              <a:extLst>
                <a:ext uri="{FF2B5EF4-FFF2-40B4-BE49-F238E27FC236}">
                  <a16:creationId xmlns:a16="http://schemas.microsoft.com/office/drawing/2014/main" id="{41C21CDE-5C48-4490-9CDF-2B37F77C902E}"/>
                </a:ext>
              </a:extLst>
            </p:cNvPr>
            <p:cNvSpPr/>
            <p:nvPr/>
          </p:nvSpPr>
          <p:spPr>
            <a:xfrm>
              <a:off x="8271709" y="1983019"/>
              <a:ext cx="50587" cy="58845"/>
            </a:xfrm>
            <a:custGeom>
              <a:avLst/>
              <a:gdLst>
                <a:gd name="connsiteX0" fmla="*/ 37369 w 40639"/>
                <a:gd name="connsiteY0" fmla="*/ 46417 h 47273"/>
                <a:gd name="connsiteX1" fmla="*/ 28607 w 40639"/>
                <a:gd name="connsiteY1" fmla="*/ 46417 h 47273"/>
                <a:gd name="connsiteX2" fmla="*/ 28607 w 40639"/>
                <a:gd name="connsiteY2" fmla="*/ 40321 h 47273"/>
                <a:gd name="connsiteX3" fmla="*/ 13461 w 40639"/>
                <a:gd name="connsiteY3" fmla="*/ 47084 h 47273"/>
                <a:gd name="connsiteX4" fmla="*/ 1459 w 40639"/>
                <a:gd name="connsiteY4" fmla="*/ 42798 h 47273"/>
                <a:gd name="connsiteX5" fmla="*/ -3208 w 40639"/>
                <a:gd name="connsiteY5" fmla="*/ 32034 h 47273"/>
                <a:gd name="connsiteX6" fmla="*/ 1745 w 40639"/>
                <a:gd name="connsiteY6" fmla="*/ 21938 h 47273"/>
                <a:gd name="connsiteX7" fmla="*/ 15270 w 40639"/>
                <a:gd name="connsiteY7" fmla="*/ 18604 h 47273"/>
                <a:gd name="connsiteX8" fmla="*/ 27653 w 40639"/>
                <a:gd name="connsiteY8" fmla="*/ 18604 h 47273"/>
                <a:gd name="connsiteX9" fmla="*/ 27653 w 40639"/>
                <a:gd name="connsiteY9" fmla="*/ 16890 h 47273"/>
                <a:gd name="connsiteX10" fmla="*/ 17556 w 40639"/>
                <a:gd name="connsiteY10" fmla="*/ 7841 h 47273"/>
                <a:gd name="connsiteX11" fmla="*/ 4413 w 40639"/>
                <a:gd name="connsiteY11" fmla="*/ 12413 h 47273"/>
                <a:gd name="connsiteX12" fmla="*/ 127 w 40639"/>
                <a:gd name="connsiteY12" fmla="*/ 6412 h 47273"/>
                <a:gd name="connsiteX13" fmla="*/ 19177 w 40639"/>
                <a:gd name="connsiteY13" fmla="*/ -160 h 47273"/>
                <a:gd name="connsiteX14" fmla="*/ 32320 w 40639"/>
                <a:gd name="connsiteY14" fmla="*/ 3936 h 47273"/>
                <a:gd name="connsiteX15" fmla="*/ 37369 w 40639"/>
                <a:gd name="connsiteY15" fmla="*/ 16699 h 47273"/>
                <a:gd name="connsiteX16" fmla="*/ 27844 w 40639"/>
                <a:gd name="connsiteY16" fmla="*/ 29463 h 47273"/>
                <a:gd name="connsiteX17" fmla="*/ 27844 w 40639"/>
                <a:gd name="connsiteY17" fmla="*/ 25558 h 47273"/>
                <a:gd name="connsiteX18" fmla="*/ 17079 w 40639"/>
                <a:gd name="connsiteY18" fmla="*/ 25558 h 47273"/>
                <a:gd name="connsiteX19" fmla="*/ 6699 w 40639"/>
                <a:gd name="connsiteY19" fmla="*/ 32130 h 47273"/>
                <a:gd name="connsiteX20" fmla="*/ 9271 w 40639"/>
                <a:gd name="connsiteY20" fmla="*/ 37178 h 47273"/>
                <a:gd name="connsiteX21" fmla="*/ 16414 w 40639"/>
                <a:gd name="connsiteY21" fmla="*/ 38988 h 47273"/>
                <a:gd name="connsiteX22" fmla="*/ 24414 w 40639"/>
                <a:gd name="connsiteY22" fmla="*/ 36416 h 47273"/>
                <a:gd name="connsiteX23" fmla="*/ 27749 w 40639"/>
                <a:gd name="connsiteY23" fmla="*/ 29463 h 4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9" h="47273">
                  <a:moveTo>
                    <a:pt x="37369" y="46417"/>
                  </a:moveTo>
                  <a:lnTo>
                    <a:pt x="28607" y="46417"/>
                  </a:lnTo>
                  <a:lnTo>
                    <a:pt x="28607" y="40321"/>
                  </a:lnTo>
                  <a:cubicBezTo>
                    <a:pt x="24891" y="44769"/>
                    <a:pt x="19272" y="47265"/>
                    <a:pt x="13461" y="47084"/>
                  </a:cubicBezTo>
                  <a:cubicBezTo>
                    <a:pt x="9080" y="47208"/>
                    <a:pt x="4794" y="45684"/>
                    <a:pt x="1459" y="42798"/>
                  </a:cubicBezTo>
                  <a:cubicBezTo>
                    <a:pt x="-1589" y="40093"/>
                    <a:pt x="-3303" y="36140"/>
                    <a:pt x="-3208" y="32034"/>
                  </a:cubicBezTo>
                  <a:cubicBezTo>
                    <a:pt x="-3398" y="28043"/>
                    <a:pt x="-1494" y="24224"/>
                    <a:pt x="1745" y="21938"/>
                  </a:cubicBezTo>
                  <a:cubicBezTo>
                    <a:pt x="5841" y="19528"/>
                    <a:pt x="10508" y="18366"/>
                    <a:pt x="15270" y="18604"/>
                  </a:cubicBezTo>
                  <a:lnTo>
                    <a:pt x="27653" y="18604"/>
                  </a:lnTo>
                  <a:lnTo>
                    <a:pt x="27653" y="16890"/>
                  </a:lnTo>
                  <a:cubicBezTo>
                    <a:pt x="27653" y="10794"/>
                    <a:pt x="24319" y="7841"/>
                    <a:pt x="17556" y="7841"/>
                  </a:cubicBezTo>
                  <a:cubicBezTo>
                    <a:pt x="12794" y="8012"/>
                    <a:pt x="8222" y="9603"/>
                    <a:pt x="4413" y="12413"/>
                  </a:cubicBezTo>
                  <a:lnTo>
                    <a:pt x="127" y="6412"/>
                  </a:lnTo>
                  <a:cubicBezTo>
                    <a:pt x="5555" y="2059"/>
                    <a:pt x="12222" y="-274"/>
                    <a:pt x="19177" y="-160"/>
                  </a:cubicBezTo>
                  <a:cubicBezTo>
                    <a:pt x="23939" y="-370"/>
                    <a:pt x="28511" y="1078"/>
                    <a:pt x="32320" y="3936"/>
                  </a:cubicBezTo>
                  <a:cubicBezTo>
                    <a:pt x="35941" y="7165"/>
                    <a:pt x="37750" y="11889"/>
                    <a:pt x="37369" y="16699"/>
                  </a:cubicBezTo>
                  <a:close/>
                  <a:moveTo>
                    <a:pt x="27844" y="29463"/>
                  </a:moveTo>
                  <a:lnTo>
                    <a:pt x="27844" y="25558"/>
                  </a:lnTo>
                  <a:lnTo>
                    <a:pt x="17079" y="25558"/>
                  </a:lnTo>
                  <a:cubicBezTo>
                    <a:pt x="10126" y="25558"/>
                    <a:pt x="6699" y="27748"/>
                    <a:pt x="6699" y="32130"/>
                  </a:cubicBezTo>
                  <a:cubicBezTo>
                    <a:pt x="6603" y="34149"/>
                    <a:pt x="7554" y="36073"/>
                    <a:pt x="9271" y="37178"/>
                  </a:cubicBezTo>
                  <a:cubicBezTo>
                    <a:pt x="11461" y="38473"/>
                    <a:pt x="13938" y="39102"/>
                    <a:pt x="16414" y="38988"/>
                  </a:cubicBezTo>
                  <a:cubicBezTo>
                    <a:pt x="19272" y="39045"/>
                    <a:pt x="22128" y="38140"/>
                    <a:pt x="24414" y="36416"/>
                  </a:cubicBezTo>
                  <a:cubicBezTo>
                    <a:pt x="26604" y="34787"/>
                    <a:pt x="27844" y="32187"/>
                    <a:pt x="27749" y="29463"/>
                  </a:cubicBezTo>
                  <a:close/>
                </a:path>
              </a:pathLst>
            </a:custGeom>
            <a:solidFill>
              <a:srgbClr val="6D6E71"/>
            </a:solidFill>
            <a:ln w="9525" cap="flat">
              <a:noFill/>
              <a:prstDash val="solid"/>
              <a:miter/>
            </a:ln>
          </p:spPr>
          <p:txBody>
            <a:bodyPr rtlCol="0" anchor="ctr"/>
            <a:lstStyle/>
            <a:p>
              <a:endParaRPr lang="en-US"/>
            </a:p>
          </p:txBody>
        </p:sp>
        <p:sp>
          <p:nvSpPr>
            <p:cNvPr id="604" name="Freeform: Shape 603">
              <a:extLst>
                <a:ext uri="{FF2B5EF4-FFF2-40B4-BE49-F238E27FC236}">
                  <a16:creationId xmlns:a16="http://schemas.microsoft.com/office/drawing/2014/main" id="{9809B6C3-7649-461A-AB50-E02C309AEAE9}"/>
                </a:ext>
              </a:extLst>
            </p:cNvPr>
            <p:cNvSpPr/>
            <p:nvPr/>
          </p:nvSpPr>
          <p:spPr>
            <a:xfrm>
              <a:off x="8338951" y="1983330"/>
              <a:ext cx="91571" cy="58167"/>
            </a:xfrm>
            <a:custGeom>
              <a:avLst/>
              <a:gdLst>
                <a:gd name="connsiteX0" fmla="*/ 6304 w 73563"/>
                <a:gd name="connsiteY0" fmla="*/ 21497 h 46728"/>
                <a:gd name="connsiteX1" fmla="*/ 6304 w 73563"/>
                <a:gd name="connsiteY1" fmla="*/ 46167 h 46728"/>
                <a:gd name="connsiteX2" fmla="*/ -3221 w 73563"/>
                <a:gd name="connsiteY2" fmla="*/ 46167 h 46728"/>
                <a:gd name="connsiteX3" fmla="*/ -3221 w 73563"/>
                <a:gd name="connsiteY3" fmla="*/ 542 h 46728"/>
                <a:gd name="connsiteX4" fmla="*/ 6304 w 73563"/>
                <a:gd name="connsiteY4" fmla="*/ 542 h 46728"/>
                <a:gd name="connsiteX5" fmla="*/ 6304 w 73563"/>
                <a:gd name="connsiteY5" fmla="*/ 8829 h 46728"/>
                <a:gd name="connsiteX6" fmla="*/ 12592 w 73563"/>
                <a:gd name="connsiteY6" fmla="*/ 2257 h 46728"/>
                <a:gd name="connsiteX7" fmla="*/ 21545 w 73563"/>
                <a:gd name="connsiteY7" fmla="*/ -125 h 46728"/>
                <a:gd name="connsiteX8" fmla="*/ 36214 w 73563"/>
                <a:gd name="connsiteY8" fmla="*/ 8829 h 46728"/>
                <a:gd name="connsiteX9" fmla="*/ 53073 w 73563"/>
                <a:gd name="connsiteY9" fmla="*/ -125 h 46728"/>
                <a:gd name="connsiteX10" fmla="*/ 65549 w 73563"/>
                <a:gd name="connsiteY10" fmla="*/ 4543 h 46728"/>
                <a:gd name="connsiteX11" fmla="*/ 70312 w 73563"/>
                <a:gd name="connsiteY11" fmla="*/ 18259 h 46728"/>
                <a:gd name="connsiteX12" fmla="*/ 70312 w 73563"/>
                <a:gd name="connsiteY12" fmla="*/ 46167 h 46728"/>
                <a:gd name="connsiteX13" fmla="*/ 60787 w 73563"/>
                <a:gd name="connsiteY13" fmla="*/ 46167 h 46728"/>
                <a:gd name="connsiteX14" fmla="*/ 60787 w 73563"/>
                <a:gd name="connsiteY14" fmla="*/ 21116 h 46728"/>
                <a:gd name="connsiteX15" fmla="*/ 50311 w 73563"/>
                <a:gd name="connsiteY15" fmla="*/ 8543 h 46728"/>
                <a:gd name="connsiteX16" fmla="*/ 41832 w 73563"/>
                <a:gd name="connsiteY16" fmla="*/ 11686 h 46728"/>
                <a:gd name="connsiteX17" fmla="*/ 38023 w 73563"/>
                <a:gd name="connsiteY17" fmla="*/ 21211 h 46728"/>
                <a:gd name="connsiteX18" fmla="*/ 38023 w 73563"/>
                <a:gd name="connsiteY18" fmla="*/ 46548 h 46728"/>
                <a:gd name="connsiteX19" fmla="*/ 28498 w 73563"/>
                <a:gd name="connsiteY19" fmla="*/ 46548 h 46728"/>
                <a:gd name="connsiteX20" fmla="*/ 28498 w 73563"/>
                <a:gd name="connsiteY20" fmla="*/ 21497 h 46728"/>
                <a:gd name="connsiteX21" fmla="*/ 26212 w 73563"/>
                <a:gd name="connsiteY21" fmla="*/ 11972 h 46728"/>
                <a:gd name="connsiteX22" fmla="*/ 18878 w 73563"/>
                <a:gd name="connsiteY22" fmla="*/ 8924 h 46728"/>
                <a:gd name="connsiteX23" fmla="*/ 10211 w 73563"/>
                <a:gd name="connsiteY23" fmla="*/ 12163 h 46728"/>
                <a:gd name="connsiteX24" fmla="*/ 6304 w 73563"/>
                <a:gd name="connsiteY24" fmla="*/ 21497 h 46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563" h="46728">
                  <a:moveTo>
                    <a:pt x="6304" y="21497"/>
                  </a:moveTo>
                  <a:lnTo>
                    <a:pt x="6304" y="46167"/>
                  </a:lnTo>
                  <a:lnTo>
                    <a:pt x="-3221" y="46167"/>
                  </a:lnTo>
                  <a:lnTo>
                    <a:pt x="-3221" y="542"/>
                  </a:lnTo>
                  <a:lnTo>
                    <a:pt x="6304" y="542"/>
                  </a:lnTo>
                  <a:lnTo>
                    <a:pt x="6304" y="8829"/>
                  </a:lnTo>
                  <a:cubicBezTo>
                    <a:pt x="7734" y="6076"/>
                    <a:pt x="9925" y="3800"/>
                    <a:pt x="12592" y="2257"/>
                  </a:cubicBezTo>
                  <a:cubicBezTo>
                    <a:pt x="15259" y="656"/>
                    <a:pt x="18401" y="-163"/>
                    <a:pt x="21545" y="-125"/>
                  </a:cubicBezTo>
                  <a:cubicBezTo>
                    <a:pt x="27831" y="-677"/>
                    <a:pt x="33833" y="2952"/>
                    <a:pt x="36214" y="8829"/>
                  </a:cubicBezTo>
                  <a:cubicBezTo>
                    <a:pt x="40023" y="3219"/>
                    <a:pt x="46309" y="-134"/>
                    <a:pt x="53073" y="-125"/>
                  </a:cubicBezTo>
                  <a:cubicBezTo>
                    <a:pt x="57741" y="-344"/>
                    <a:pt x="62217" y="1342"/>
                    <a:pt x="65549" y="4543"/>
                  </a:cubicBezTo>
                  <a:cubicBezTo>
                    <a:pt x="68884" y="8305"/>
                    <a:pt x="70598" y="13239"/>
                    <a:pt x="70312" y="18259"/>
                  </a:cubicBezTo>
                  <a:lnTo>
                    <a:pt x="70312" y="46167"/>
                  </a:lnTo>
                  <a:lnTo>
                    <a:pt x="60787" y="46167"/>
                  </a:lnTo>
                  <a:lnTo>
                    <a:pt x="60787" y="21116"/>
                  </a:lnTo>
                  <a:cubicBezTo>
                    <a:pt x="60787" y="12734"/>
                    <a:pt x="57264" y="8543"/>
                    <a:pt x="50311" y="8543"/>
                  </a:cubicBezTo>
                  <a:cubicBezTo>
                    <a:pt x="47167" y="8495"/>
                    <a:pt x="44214" y="9619"/>
                    <a:pt x="41832" y="11686"/>
                  </a:cubicBezTo>
                  <a:cubicBezTo>
                    <a:pt x="39165" y="14106"/>
                    <a:pt x="37737" y="17620"/>
                    <a:pt x="38023" y="21211"/>
                  </a:cubicBezTo>
                  <a:lnTo>
                    <a:pt x="38023" y="46548"/>
                  </a:lnTo>
                  <a:lnTo>
                    <a:pt x="28498" y="46548"/>
                  </a:lnTo>
                  <a:lnTo>
                    <a:pt x="28498" y="21497"/>
                  </a:lnTo>
                  <a:cubicBezTo>
                    <a:pt x="28784" y="18163"/>
                    <a:pt x="27926" y="14830"/>
                    <a:pt x="26212" y="11972"/>
                  </a:cubicBezTo>
                  <a:cubicBezTo>
                    <a:pt x="24403" y="9819"/>
                    <a:pt x="21640" y="8676"/>
                    <a:pt x="18878" y="8924"/>
                  </a:cubicBezTo>
                  <a:cubicBezTo>
                    <a:pt x="15639" y="8867"/>
                    <a:pt x="12592" y="10019"/>
                    <a:pt x="10211" y="12163"/>
                  </a:cubicBezTo>
                  <a:cubicBezTo>
                    <a:pt x="7639" y="14572"/>
                    <a:pt x="6209" y="17973"/>
                    <a:pt x="6304" y="21497"/>
                  </a:cubicBezTo>
                  <a:close/>
                </a:path>
              </a:pathLst>
            </a:custGeom>
            <a:solidFill>
              <a:srgbClr val="6D6E71"/>
            </a:solidFill>
            <a:ln w="9525" cap="flat">
              <a:noFill/>
              <a:prstDash val="solid"/>
              <a:miter/>
            </a:ln>
          </p:spPr>
          <p:txBody>
            <a:bodyPr rtlCol="0" anchor="ctr"/>
            <a:lstStyle/>
            <a:p>
              <a:endParaRPr lang="en-US"/>
            </a:p>
          </p:txBody>
        </p:sp>
        <p:sp>
          <p:nvSpPr>
            <p:cNvPr id="605" name="Freeform: Shape 604">
              <a:extLst>
                <a:ext uri="{FF2B5EF4-FFF2-40B4-BE49-F238E27FC236}">
                  <a16:creationId xmlns:a16="http://schemas.microsoft.com/office/drawing/2014/main" id="{D4E36B37-44D7-4E2F-B9C2-A487CCD05AE2}"/>
                </a:ext>
              </a:extLst>
            </p:cNvPr>
            <p:cNvSpPr/>
            <p:nvPr/>
          </p:nvSpPr>
          <p:spPr>
            <a:xfrm>
              <a:off x="8443528" y="1983405"/>
              <a:ext cx="59788" cy="58441"/>
            </a:xfrm>
            <a:custGeom>
              <a:avLst/>
              <a:gdLst>
                <a:gd name="connsiteX0" fmla="*/ 38023 w 48030"/>
                <a:gd name="connsiteY0" fmla="*/ 40011 h 46948"/>
                <a:gd name="connsiteX1" fmla="*/ 3637 w 48030"/>
                <a:gd name="connsiteY1" fmla="*/ 40011 h 46948"/>
                <a:gd name="connsiteX2" fmla="*/ 3637 w 48030"/>
                <a:gd name="connsiteY2" fmla="*/ 6578 h 46948"/>
                <a:gd name="connsiteX3" fmla="*/ 38023 w 48030"/>
                <a:gd name="connsiteY3" fmla="*/ 6578 h 46948"/>
                <a:gd name="connsiteX4" fmla="*/ 38023 w 48030"/>
                <a:gd name="connsiteY4" fmla="*/ 40011 h 46948"/>
                <a:gd name="connsiteX5" fmla="*/ 10495 w 48030"/>
                <a:gd name="connsiteY5" fmla="*/ 34010 h 46948"/>
                <a:gd name="connsiteX6" fmla="*/ 31165 w 48030"/>
                <a:gd name="connsiteY6" fmla="*/ 34010 h 46948"/>
                <a:gd name="connsiteX7" fmla="*/ 31165 w 48030"/>
                <a:gd name="connsiteY7" fmla="*/ 12579 h 46948"/>
                <a:gd name="connsiteX8" fmla="*/ 10495 w 48030"/>
                <a:gd name="connsiteY8" fmla="*/ 12579 h 46948"/>
                <a:gd name="connsiteX9" fmla="*/ 10495 w 48030"/>
                <a:gd name="connsiteY9" fmla="*/ 34010 h 46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030" h="46948">
                  <a:moveTo>
                    <a:pt x="38023" y="40011"/>
                  </a:moveTo>
                  <a:cubicBezTo>
                    <a:pt x="28308" y="49021"/>
                    <a:pt x="13353" y="49021"/>
                    <a:pt x="3637" y="40011"/>
                  </a:cubicBezTo>
                  <a:cubicBezTo>
                    <a:pt x="-5507" y="30743"/>
                    <a:pt x="-5507" y="15846"/>
                    <a:pt x="3637" y="6578"/>
                  </a:cubicBezTo>
                  <a:cubicBezTo>
                    <a:pt x="13353" y="-2433"/>
                    <a:pt x="28308" y="-2433"/>
                    <a:pt x="38023" y="6578"/>
                  </a:cubicBezTo>
                  <a:cubicBezTo>
                    <a:pt x="47071" y="15894"/>
                    <a:pt x="47071" y="30695"/>
                    <a:pt x="38023" y="40011"/>
                  </a:cubicBezTo>
                  <a:close/>
                  <a:moveTo>
                    <a:pt x="10495" y="34010"/>
                  </a:moveTo>
                  <a:cubicBezTo>
                    <a:pt x="16211" y="39582"/>
                    <a:pt x="25450" y="39582"/>
                    <a:pt x="31165" y="34010"/>
                  </a:cubicBezTo>
                  <a:cubicBezTo>
                    <a:pt x="36593" y="27904"/>
                    <a:pt x="36593" y="18684"/>
                    <a:pt x="31165" y="12579"/>
                  </a:cubicBezTo>
                  <a:cubicBezTo>
                    <a:pt x="25450" y="7007"/>
                    <a:pt x="16211" y="7007"/>
                    <a:pt x="10495" y="12579"/>
                  </a:cubicBezTo>
                  <a:cubicBezTo>
                    <a:pt x="5067" y="18684"/>
                    <a:pt x="5067" y="27904"/>
                    <a:pt x="10495" y="34010"/>
                  </a:cubicBezTo>
                  <a:close/>
                </a:path>
              </a:pathLst>
            </a:custGeom>
            <a:solidFill>
              <a:srgbClr val="6D6E71"/>
            </a:solidFill>
            <a:ln w="9525" cap="flat">
              <a:noFill/>
              <a:prstDash val="solid"/>
              <a:miter/>
            </a:ln>
          </p:spPr>
          <p:txBody>
            <a:bodyPr rtlCol="0" anchor="ctr"/>
            <a:lstStyle/>
            <a:p>
              <a:endParaRPr lang="en-US"/>
            </a:p>
          </p:txBody>
        </p:sp>
        <p:sp>
          <p:nvSpPr>
            <p:cNvPr id="606" name="Freeform: Shape 605">
              <a:extLst>
                <a:ext uri="{FF2B5EF4-FFF2-40B4-BE49-F238E27FC236}">
                  <a16:creationId xmlns:a16="http://schemas.microsoft.com/office/drawing/2014/main" id="{D073E679-5370-4DA2-BE0D-003EC0A04DBA}"/>
                </a:ext>
              </a:extLst>
            </p:cNvPr>
            <p:cNvSpPr/>
            <p:nvPr/>
          </p:nvSpPr>
          <p:spPr>
            <a:xfrm>
              <a:off x="8517039" y="1983375"/>
              <a:ext cx="52208" cy="57647"/>
            </a:xfrm>
            <a:custGeom>
              <a:avLst/>
              <a:gdLst>
                <a:gd name="connsiteX0" fmla="*/ 6304 w 41941"/>
                <a:gd name="connsiteY0" fmla="*/ 21461 h 46310"/>
                <a:gd name="connsiteX1" fmla="*/ 6304 w 41941"/>
                <a:gd name="connsiteY1" fmla="*/ 46131 h 46310"/>
                <a:gd name="connsiteX2" fmla="*/ -3221 w 41941"/>
                <a:gd name="connsiteY2" fmla="*/ 46131 h 46310"/>
                <a:gd name="connsiteX3" fmla="*/ -3221 w 41941"/>
                <a:gd name="connsiteY3" fmla="*/ 506 h 46310"/>
                <a:gd name="connsiteX4" fmla="*/ 6304 w 41941"/>
                <a:gd name="connsiteY4" fmla="*/ 506 h 46310"/>
                <a:gd name="connsiteX5" fmla="*/ 6304 w 41941"/>
                <a:gd name="connsiteY5" fmla="*/ 8792 h 46310"/>
                <a:gd name="connsiteX6" fmla="*/ 12688 w 41941"/>
                <a:gd name="connsiteY6" fmla="*/ 2220 h 46310"/>
                <a:gd name="connsiteX7" fmla="*/ 21450 w 41941"/>
                <a:gd name="connsiteY7" fmla="*/ -161 h 46310"/>
                <a:gd name="connsiteX8" fmla="*/ 33928 w 41941"/>
                <a:gd name="connsiteY8" fmla="*/ 4506 h 46310"/>
                <a:gd name="connsiteX9" fmla="*/ 38691 w 41941"/>
                <a:gd name="connsiteY9" fmla="*/ 18222 h 46310"/>
                <a:gd name="connsiteX10" fmla="*/ 38691 w 41941"/>
                <a:gd name="connsiteY10" fmla="*/ 46131 h 46310"/>
                <a:gd name="connsiteX11" fmla="*/ 29166 w 41941"/>
                <a:gd name="connsiteY11" fmla="*/ 46131 h 46310"/>
                <a:gd name="connsiteX12" fmla="*/ 29166 w 41941"/>
                <a:gd name="connsiteY12" fmla="*/ 21080 h 46310"/>
                <a:gd name="connsiteX13" fmla="*/ 18687 w 41941"/>
                <a:gd name="connsiteY13" fmla="*/ 8507 h 46310"/>
                <a:gd name="connsiteX14" fmla="*/ 10020 w 41941"/>
                <a:gd name="connsiteY14" fmla="*/ 11745 h 46310"/>
                <a:gd name="connsiteX15" fmla="*/ 6304 w 41941"/>
                <a:gd name="connsiteY15" fmla="*/ 21461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1" h="46310">
                  <a:moveTo>
                    <a:pt x="6304" y="21461"/>
                  </a:moveTo>
                  <a:lnTo>
                    <a:pt x="6304" y="46131"/>
                  </a:lnTo>
                  <a:lnTo>
                    <a:pt x="-3221" y="46131"/>
                  </a:lnTo>
                  <a:lnTo>
                    <a:pt x="-3221" y="506"/>
                  </a:lnTo>
                  <a:lnTo>
                    <a:pt x="6304" y="506"/>
                  </a:lnTo>
                  <a:lnTo>
                    <a:pt x="6304" y="8792"/>
                  </a:lnTo>
                  <a:cubicBezTo>
                    <a:pt x="7830" y="6059"/>
                    <a:pt x="10020" y="3782"/>
                    <a:pt x="12688" y="2220"/>
                  </a:cubicBezTo>
                  <a:cubicBezTo>
                    <a:pt x="15352" y="630"/>
                    <a:pt x="18401" y="-199"/>
                    <a:pt x="21450" y="-161"/>
                  </a:cubicBezTo>
                  <a:cubicBezTo>
                    <a:pt x="26117" y="-380"/>
                    <a:pt x="30593" y="1306"/>
                    <a:pt x="33928" y="4506"/>
                  </a:cubicBezTo>
                  <a:cubicBezTo>
                    <a:pt x="37260" y="8269"/>
                    <a:pt x="38974" y="13203"/>
                    <a:pt x="38691" y="18222"/>
                  </a:cubicBezTo>
                  <a:lnTo>
                    <a:pt x="38691" y="46131"/>
                  </a:lnTo>
                  <a:lnTo>
                    <a:pt x="29166" y="46131"/>
                  </a:lnTo>
                  <a:lnTo>
                    <a:pt x="29166" y="21080"/>
                  </a:lnTo>
                  <a:cubicBezTo>
                    <a:pt x="29166" y="12698"/>
                    <a:pt x="25640" y="8507"/>
                    <a:pt x="18687" y="8507"/>
                  </a:cubicBezTo>
                  <a:cubicBezTo>
                    <a:pt x="15448" y="8450"/>
                    <a:pt x="12402" y="9602"/>
                    <a:pt x="10020" y="11745"/>
                  </a:cubicBezTo>
                  <a:cubicBezTo>
                    <a:pt x="7448" y="14298"/>
                    <a:pt x="6114" y="17841"/>
                    <a:pt x="6304" y="21461"/>
                  </a:cubicBezTo>
                  <a:close/>
                </a:path>
              </a:pathLst>
            </a:custGeom>
            <a:solidFill>
              <a:srgbClr val="6D6E71"/>
            </a:solidFill>
            <a:ln w="9525" cap="flat">
              <a:noFill/>
              <a:prstDash val="solid"/>
              <a:miter/>
            </a:ln>
          </p:spPr>
          <p:txBody>
            <a:bodyPr rtlCol="0" anchor="ctr"/>
            <a:lstStyle/>
            <a:p>
              <a:endParaRPr lang="en-US"/>
            </a:p>
          </p:txBody>
        </p:sp>
        <p:sp>
          <p:nvSpPr>
            <p:cNvPr id="607" name="Freeform: Shape 606">
              <a:extLst>
                <a:ext uri="{FF2B5EF4-FFF2-40B4-BE49-F238E27FC236}">
                  <a16:creationId xmlns:a16="http://schemas.microsoft.com/office/drawing/2014/main" id="{12B04A16-20FD-4024-B78F-6C95C7DB2B7F}"/>
                </a:ext>
              </a:extLst>
            </p:cNvPr>
            <p:cNvSpPr/>
            <p:nvPr/>
          </p:nvSpPr>
          <p:spPr>
            <a:xfrm>
              <a:off x="8582355" y="1983388"/>
              <a:ext cx="56170" cy="80536"/>
            </a:xfrm>
            <a:custGeom>
              <a:avLst/>
              <a:gdLst>
                <a:gd name="connsiteX0" fmla="*/ 41844 w 45124"/>
                <a:gd name="connsiteY0" fmla="*/ 497 h 64698"/>
                <a:gd name="connsiteX1" fmla="*/ 41844 w 45124"/>
                <a:gd name="connsiteY1" fmla="*/ 40311 h 64698"/>
                <a:gd name="connsiteX2" fmla="*/ 35272 w 45124"/>
                <a:gd name="connsiteY2" fmla="*/ 58409 h 64698"/>
                <a:gd name="connsiteX3" fmla="*/ 18413 w 45124"/>
                <a:gd name="connsiteY3" fmla="*/ 64505 h 64698"/>
                <a:gd name="connsiteX4" fmla="*/ -161 w 45124"/>
                <a:gd name="connsiteY4" fmla="*/ 58028 h 64698"/>
                <a:gd name="connsiteX5" fmla="*/ 4411 w 45124"/>
                <a:gd name="connsiteY5" fmla="*/ 50789 h 64698"/>
                <a:gd name="connsiteX6" fmla="*/ 17841 w 45124"/>
                <a:gd name="connsiteY6" fmla="*/ 55837 h 64698"/>
                <a:gd name="connsiteX7" fmla="*/ 28700 w 45124"/>
                <a:gd name="connsiteY7" fmla="*/ 52313 h 64698"/>
                <a:gd name="connsiteX8" fmla="*/ 32700 w 45124"/>
                <a:gd name="connsiteY8" fmla="*/ 41073 h 64698"/>
                <a:gd name="connsiteX9" fmla="*/ 32700 w 45124"/>
                <a:gd name="connsiteY9" fmla="*/ 35263 h 64698"/>
                <a:gd name="connsiteX10" fmla="*/ 26510 w 45124"/>
                <a:gd name="connsiteY10" fmla="*/ 41645 h 64698"/>
                <a:gd name="connsiteX11" fmla="*/ 17555 w 45124"/>
                <a:gd name="connsiteY11" fmla="*/ 44026 h 64698"/>
                <a:gd name="connsiteX12" fmla="*/ 2697 w 45124"/>
                <a:gd name="connsiteY12" fmla="*/ 37739 h 64698"/>
                <a:gd name="connsiteX13" fmla="*/ -3209 w 45124"/>
                <a:gd name="connsiteY13" fmla="*/ 21928 h 64698"/>
                <a:gd name="connsiteX14" fmla="*/ 2697 w 45124"/>
                <a:gd name="connsiteY14" fmla="*/ 6212 h 64698"/>
                <a:gd name="connsiteX15" fmla="*/ 17555 w 45124"/>
                <a:gd name="connsiteY15" fmla="*/ -170 h 64698"/>
                <a:gd name="connsiteX16" fmla="*/ 32223 w 45124"/>
                <a:gd name="connsiteY16" fmla="*/ 7259 h 64698"/>
                <a:gd name="connsiteX17" fmla="*/ 32223 w 45124"/>
                <a:gd name="connsiteY17" fmla="*/ 497 h 64698"/>
                <a:gd name="connsiteX18" fmla="*/ 6220 w 45124"/>
                <a:gd name="connsiteY18" fmla="*/ 21547 h 64698"/>
                <a:gd name="connsiteX19" fmla="*/ 9746 w 45124"/>
                <a:gd name="connsiteY19" fmla="*/ 31072 h 64698"/>
                <a:gd name="connsiteX20" fmla="*/ 19271 w 45124"/>
                <a:gd name="connsiteY20" fmla="*/ 35168 h 64698"/>
                <a:gd name="connsiteX21" fmla="*/ 28796 w 45124"/>
                <a:gd name="connsiteY21" fmla="*/ 31167 h 64698"/>
                <a:gd name="connsiteX22" fmla="*/ 28796 w 45124"/>
                <a:gd name="connsiteY22" fmla="*/ 11450 h 64698"/>
                <a:gd name="connsiteX23" fmla="*/ 19271 w 45124"/>
                <a:gd name="connsiteY23" fmla="*/ 7355 h 64698"/>
                <a:gd name="connsiteX24" fmla="*/ 9746 w 45124"/>
                <a:gd name="connsiteY24" fmla="*/ 11546 h 64698"/>
                <a:gd name="connsiteX25" fmla="*/ 6220 w 45124"/>
                <a:gd name="connsiteY25" fmla="*/ 21547 h 64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5124" h="64698">
                  <a:moveTo>
                    <a:pt x="41844" y="497"/>
                  </a:moveTo>
                  <a:lnTo>
                    <a:pt x="41844" y="40311"/>
                  </a:lnTo>
                  <a:cubicBezTo>
                    <a:pt x="42320" y="47007"/>
                    <a:pt x="39939" y="53599"/>
                    <a:pt x="35272" y="58409"/>
                  </a:cubicBezTo>
                  <a:cubicBezTo>
                    <a:pt x="30605" y="62533"/>
                    <a:pt x="24603" y="64714"/>
                    <a:pt x="18413" y="64505"/>
                  </a:cubicBezTo>
                  <a:cubicBezTo>
                    <a:pt x="11650" y="64524"/>
                    <a:pt x="5079" y="62238"/>
                    <a:pt x="-161" y="58028"/>
                  </a:cubicBezTo>
                  <a:lnTo>
                    <a:pt x="4411" y="50789"/>
                  </a:lnTo>
                  <a:cubicBezTo>
                    <a:pt x="8220" y="53903"/>
                    <a:pt x="12887" y="55685"/>
                    <a:pt x="17841" y="55837"/>
                  </a:cubicBezTo>
                  <a:cubicBezTo>
                    <a:pt x="21747" y="56018"/>
                    <a:pt x="25652" y="54770"/>
                    <a:pt x="28700" y="52313"/>
                  </a:cubicBezTo>
                  <a:cubicBezTo>
                    <a:pt x="31654" y="49331"/>
                    <a:pt x="33082" y="45226"/>
                    <a:pt x="32700" y="41073"/>
                  </a:cubicBezTo>
                  <a:lnTo>
                    <a:pt x="32700" y="35263"/>
                  </a:lnTo>
                  <a:cubicBezTo>
                    <a:pt x="31272" y="37911"/>
                    <a:pt x="29082" y="40121"/>
                    <a:pt x="26510" y="41645"/>
                  </a:cubicBezTo>
                  <a:cubicBezTo>
                    <a:pt x="23843" y="43264"/>
                    <a:pt x="20699" y="44092"/>
                    <a:pt x="17555" y="44026"/>
                  </a:cubicBezTo>
                  <a:cubicBezTo>
                    <a:pt x="11936" y="44236"/>
                    <a:pt x="6506" y="41930"/>
                    <a:pt x="2697" y="37739"/>
                  </a:cubicBezTo>
                  <a:cubicBezTo>
                    <a:pt x="-1209" y="33434"/>
                    <a:pt x="-3400" y="27767"/>
                    <a:pt x="-3209" y="21928"/>
                  </a:cubicBezTo>
                  <a:cubicBezTo>
                    <a:pt x="-3400" y="16118"/>
                    <a:pt x="-1209" y="10479"/>
                    <a:pt x="2697" y="6212"/>
                  </a:cubicBezTo>
                  <a:cubicBezTo>
                    <a:pt x="6411" y="1983"/>
                    <a:pt x="11936" y="-351"/>
                    <a:pt x="17555" y="-170"/>
                  </a:cubicBezTo>
                  <a:cubicBezTo>
                    <a:pt x="23366" y="-284"/>
                    <a:pt x="28891" y="2497"/>
                    <a:pt x="32223" y="7259"/>
                  </a:cubicBezTo>
                  <a:lnTo>
                    <a:pt x="32223" y="497"/>
                  </a:lnTo>
                  <a:close/>
                  <a:moveTo>
                    <a:pt x="6220" y="21547"/>
                  </a:moveTo>
                  <a:cubicBezTo>
                    <a:pt x="6220" y="25033"/>
                    <a:pt x="7460" y="28405"/>
                    <a:pt x="9746" y="31072"/>
                  </a:cubicBezTo>
                  <a:cubicBezTo>
                    <a:pt x="12127" y="33834"/>
                    <a:pt x="15650" y="35339"/>
                    <a:pt x="19271" y="35168"/>
                  </a:cubicBezTo>
                  <a:cubicBezTo>
                    <a:pt x="22889" y="35282"/>
                    <a:pt x="26319" y="33825"/>
                    <a:pt x="28796" y="31167"/>
                  </a:cubicBezTo>
                  <a:cubicBezTo>
                    <a:pt x="33654" y="25509"/>
                    <a:pt x="33654" y="17108"/>
                    <a:pt x="28796" y="11450"/>
                  </a:cubicBezTo>
                  <a:cubicBezTo>
                    <a:pt x="26414" y="8717"/>
                    <a:pt x="22889" y="7202"/>
                    <a:pt x="19271" y="7355"/>
                  </a:cubicBezTo>
                  <a:cubicBezTo>
                    <a:pt x="15650" y="7155"/>
                    <a:pt x="12032" y="8717"/>
                    <a:pt x="9746" y="11546"/>
                  </a:cubicBezTo>
                  <a:cubicBezTo>
                    <a:pt x="7364" y="14346"/>
                    <a:pt x="6125" y="17899"/>
                    <a:pt x="6220" y="21547"/>
                  </a:cubicBezTo>
                  <a:close/>
                </a:path>
              </a:pathLst>
            </a:custGeom>
            <a:solidFill>
              <a:srgbClr val="6D6E71"/>
            </a:solidFill>
            <a:ln w="9525" cap="flat">
              <a:noFill/>
              <a:prstDash val="solid"/>
              <a:miter/>
            </a:ln>
          </p:spPr>
          <p:txBody>
            <a:bodyPr rtlCol="0" anchor="ctr"/>
            <a:lstStyle/>
            <a:p>
              <a:endParaRPr lang="en-US"/>
            </a:p>
          </p:txBody>
        </p:sp>
        <p:sp>
          <p:nvSpPr>
            <p:cNvPr id="608" name="Freeform: Shape 607">
              <a:extLst>
                <a:ext uri="{FF2B5EF4-FFF2-40B4-BE49-F238E27FC236}">
                  <a16:creationId xmlns:a16="http://schemas.microsoft.com/office/drawing/2014/main" id="{DD8F5F9F-7979-4D7D-B123-5997F3B28C9A}"/>
                </a:ext>
              </a:extLst>
            </p:cNvPr>
            <p:cNvSpPr/>
            <p:nvPr/>
          </p:nvSpPr>
          <p:spPr>
            <a:xfrm>
              <a:off x="8680662" y="1966445"/>
              <a:ext cx="52524" cy="74934"/>
            </a:xfrm>
            <a:custGeom>
              <a:avLst/>
              <a:gdLst>
                <a:gd name="connsiteX0" fmla="*/ 22210 w 42195"/>
                <a:gd name="connsiteY0" fmla="*/ 35443 h 60198"/>
                <a:gd name="connsiteX1" fmla="*/ 22210 w 42195"/>
                <a:gd name="connsiteY1" fmla="*/ 24490 h 60198"/>
                <a:gd name="connsiteX2" fmla="*/ 31735 w 42195"/>
                <a:gd name="connsiteY2" fmla="*/ 24490 h 60198"/>
                <a:gd name="connsiteX3" fmla="*/ 31735 w 42195"/>
                <a:gd name="connsiteY3" fmla="*/ 35443 h 60198"/>
                <a:gd name="connsiteX4" fmla="*/ 38974 w 42195"/>
                <a:gd name="connsiteY4" fmla="*/ 35443 h 60198"/>
                <a:gd name="connsiteX5" fmla="*/ 38974 w 42195"/>
                <a:gd name="connsiteY5" fmla="*/ 44968 h 60198"/>
                <a:gd name="connsiteX6" fmla="*/ 31735 w 42195"/>
                <a:gd name="connsiteY6" fmla="*/ 44968 h 60198"/>
                <a:gd name="connsiteX7" fmla="*/ 31735 w 42195"/>
                <a:gd name="connsiteY7" fmla="*/ 60018 h 60198"/>
                <a:gd name="connsiteX8" fmla="*/ 22210 w 42195"/>
                <a:gd name="connsiteY8" fmla="*/ 60018 h 60198"/>
                <a:gd name="connsiteX9" fmla="*/ 22210 w 42195"/>
                <a:gd name="connsiteY9" fmla="*/ 44683 h 60198"/>
                <a:gd name="connsiteX10" fmla="*/ -3221 w 42195"/>
                <a:gd name="connsiteY10" fmla="*/ 44683 h 60198"/>
                <a:gd name="connsiteX11" fmla="*/ -3221 w 42195"/>
                <a:gd name="connsiteY11" fmla="*/ 35729 h 60198"/>
                <a:gd name="connsiteX12" fmla="*/ 18783 w 42195"/>
                <a:gd name="connsiteY12" fmla="*/ -180 h 60198"/>
                <a:gd name="connsiteX13" fmla="*/ 29831 w 42195"/>
                <a:gd name="connsiteY13" fmla="*/ -180 h 60198"/>
                <a:gd name="connsiteX14" fmla="*/ 8113 w 42195"/>
                <a:gd name="connsiteY14" fmla="*/ 35443 h 6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95" h="60198">
                  <a:moveTo>
                    <a:pt x="22210" y="35443"/>
                  </a:moveTo>
                  <a:lnTo>
                    <a:pt x="22210" y="24490"/>
                  </a:lnTo>
                  <a:lnTo>
                    <a:pt x="31735" y="24490"/>
                  </a:lnTo>
                  <a:lnTo>
                    <a:pt x="31735" y="35443"/>
                  </a:lnTo>
                  <a:lnTo>
                    <a:pt x="38974" y="35443"/>
                  </a:lnTo>
                  <a:lnTo>
                    <a:pt x="38974" y="44968"/>
                  </a:lnTo>
                  <a:lnTo>
                    <a:pt x="31735" y="44968"/>
                  </a:lnTo>
                  <a:lnTo>
                    <a:pt x="31735" y="60018"/>
                  </a:lnTo>
                  <a:lnTo>
                    <a:pt x="22210" y="60018"/>
                  </a:lnTo>
                  <a:lnTo>
                    <a:pt x="22210" y="44683"/>
                  </a:lnTo>
                  <a:lnTo>
                    <a:pt x="-3221" y="44683"/>
                  </a:lnTo>
                  <a:lnTo>
                    <a:pt x="-3221" y="35729"/>
                  </a:lnTo>
                  <a:lnTo>
                    <a:pt x="18783" y="-180"/>
                  </a:lnTo>
                  <a:lnTo>
                    <a:pt x="29831" y="-180"/>
                  </a:lnTo>
                  <a:lnTo>
                    <a:pt x="8113" y="35443"/>
                  </a:lnTo>
                  <a:close/>
                </a:path>
              </a:pathLst>
            </a:custGeom>
            <a:solidFill>
              <a:srgbClr val="6D6E71"/>
            </a:solidFill>
            <a:ln w="9525" cap="flat">
              <a:noFill/>
              <a:prstDash val="solid"/>
              <a:miter/>
            </a:ln>
          </p:spPr>
          <p:txBody>
            <a:bodyPr rtlCol="0" anchor="ctr"/>
            <a:lstStyle/>
            <a:p>
              <a:endParaRPr lang="en-US"/>
            </a:p>
          </p:txBody>
        </p:sp>
        <p:sp>
          <p:nvSpPr>
            <p:cNvPr id="609" name="Freeform: Shape 608">
              <a:extLst>
                <a:ext uri="{FF2B5EF4-FFF2-40B4-BE49-F238E27FC236}">
                  <a16:creationId xmlns:a16="http://schemas.microsoft.com/office/drawing/2014/main" id="{D8F85267-90A0-4859-BC22-28084359C044}"/>
                </a:ext>
              </a:extLst>
            </p:cNvPr>
            <p:cNvSpPr/>
            <p:nvPr/>
          </p:nvSpPr>
          <p:spPr>
            <a:xfrm>
              <a:off x="8739709" y="1966089"/>
              <a:ext cx="51369" cy="75560"/>
            </a:xfrm>
            <a:custGeom>
              <a:avLst/>
              <a:gdLst>
                <a:gd name="connsiteX0" fmla="*/ 305 w 41267"/>
                <a:gd name="connsiteY0" fmla="*/ 8774 h 60701"/>
                <a:gd name="connsiteX1" fmla="*/ 305 w 41267"/>
                <a:gd name="connsiteY1" fmla="*/ -180 h 60701"/>
                <a:gd name="connsiteX2" fmla="*/ 35070 w 41267"/>
                <a:gd name="connsiteY2" fmla="*/ -180 h 60701"/>
                <a:gd name="connsiteX3" fmla="*/ 35070 w 41267"/>
                <a:gd name="connsiteY3" fmla="*/ 7726 h 60701"/>
                <a:gd name="connsiteX4" fmla="*/ 20592 w 41267"/>
                <a:gd name="connsiteY4" fmla="*/ 23918 h 60701"/>
                <a:gd name="connsiteX5" fmla="*/ 33451 w 41267"/>
                <a:gd name="connsiteY5" fmla="*/ 29062 h 60701"/>
                <a:gd name="connsiteX6" fmla="*/ 38023 w 41267"/>
                <a:gd name="connsiteY6" fmla="*/ 40873 h 60701"/>
                <a:gd name="connsiteX7" fmla="*/ 31831 w 41267"/>
                <a:gd name="connsiteY7" fmla="*/ 55256 h 60701"/>
                <a:gd name="connsiteX8" fmla="*/ 15829 w 41267"/>
                <a:gd name="connsiteY8" fmla="*/ 60494 h 60701"/>
                <a:gd name="connsiteX9" fmla="*/ -3221 w 41267"/>
                <a:gd name="connsiteY9" fmla="*/ 54208 h 60701"/>
                <a:gd name="connsiteX10" fmla="*/ 1065 w 41267"/>
                <a:gd name="connsiteY10" fmla="*/ 46112 h 60701"/>
                <a:gd name="connsiteX11" fmla="*/ 16497 w 41267"/>
                <a:gd name="connsiteY11" fmla="*/ 51255 h 60701"/>
                <a:gd name="connsiteX12" fmla="*/ 25068 w 41267"/>
                <a:gd name="connsiteY12" fmla="*/ 48779 h 60701"/>
                <a:gd name="connsiteX13" fmla="*/ 28498 w 41267"/>
                <a:gd name="connsiteY13" fmla="*/ 41730 h 60701"/>
                <a:gd name="connsiteX14" fmla="*/ 24687 w 41267"/>
                <a:gd name="connsiteY14" fmla="*/ 34396 h 60701"/>
                <a:gd name="connsiteX15" fmla="*/ 14211 w 41267"/>
                <a:gd name="connsiteY15" fmla="*/ 31729 h 60701"/>
                <a:gd name="connsiteX16" fmla="*/ 7827 w 41267"/>
                <a:gd name="connsiteY16" fmla="*/ 32681 h 60701"/>
                <a:gd name="connsiteX17" fmla="*/ 7827 w 41267"/>
                <a:gd name="connsiteY17" fmla="*/ 24966 h 60701"/>
                <a:gd name="connsiteX18" fmla="*/ 21640 w 41267"/>
                <a:gd name="connsiteY18" fmla="*/ 8774 h 60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267" h="60701">
                  <a:moveTo>
                    <a:pt x="305" y="8774"/>
                  </a:moveTo>
                  <a:lnTo>
                    <a:pt x="305" y="-180"/>
                  </a:lnTo>
                  <a:lnTo>
                    <a:pt x="35070" y="-180"/>
                  </a:lnTo>
                  <a:lnTo>
                    <a:pt x="35070" y="7726"/>
                  </a:lnTo>
                  <a:lnTo>
                    <a:pt x="20592" y="23918"/>
                  </a:lnTo>
                  <a:cubicBezTo>
                    <a:pt x="25354" y="23852"/>
                    <a:pt x="30021" y="25700"/>
                    <a:pt x="33451" y="29062"/>
                  </a:cubicBezTo>
                  <a:cubicBezTo>
                    <a:pt x="36498" y="32253"/>
                    <a:pt x="38119" y="36491"/>
                    <a:pt x="38023" y="40873"/>
                  </a:cubicBezTo>
                  <a:cubicBezTo>
                    <a:pt x="38309" y="46378"/>
                    <a:pt x="36023" y="51703"/>
                    <a:pt x="31831" y="55256"/>
                  </a:cubicBezTo>
                  <a:cubicBezTo>
                    <a:pt x="27354" y="58904"/>
                    <a:pt x="21640" y="60771"/>
                    <a:pt x="15829" y="60494"/>
                  </a:cubicBezTo>
                  <a:cubicBezTo>
                    <a:pt x="8971" y="60380"/>
                    <a:pt x="2304" y="58189"/>
                    <a:pt x="-3221" y="54208"/>
                  </a:cubicBezTo>
                  <a:lnTo>
                    <a:pt x="1065" y="46112"/>
                  </a:lnTo>
                  <a:cubicBezTo>
                    <a:pt x="5541" y="49417"/>
                    <a:pt x="10971" y="51217"/>
                    <a:pt x="16497" y="51255"/>
                  </a:cubicBezTo>
                  <a:cubicBezTo>
                    <a:pt x="19545" y="51350"/>
                    <a:pt x="22496" y="50483"/>
                    <a:pt x="25068" y="48779"/>
                  </a:cubicBezTo>
                  <a:cubicBezTo>
                    <a:pt x="27354" y="47178"/>
                    <a:pt x="28689" y="44511"/>
                    <a:pt x="28498" y="41730"/>
                  </a:cubicBezTo>
                  <a:cubicBezTo>
                    <a:pt x="28498" y="38806"/>
                    <a:pt x="27068" y="36063"/>
                    <a:pt x="24687" y="34396"/>
                  </a:cubicBezTo>
                  <a:cubicBezTo>
                    <a:pt x="21545" y="32434"/>
                    <a:pt x="17924" y="31500"/>
                    <a:pt x="14211" y="31729"/>
                  </a:cubicBezTo>
                  <a:cubicBezTo>
                    <a:pt x="12020" y="31700"/>
                    <a:pt x="9925" y="32024"/>
                    <a:pt x="7827" y="32681"/>
                  </a:cubicBezTo>
                  <a:lnTo>
                    <a:pt x="7827" y="24966"/>
                  </a:lnTo>
                  <a:lnTo>
                    <a:pt x="21640" y="8774"/>
                  </a:lnTo>
                  <a:close/>
                </a:path>
              </a:pathLst>
            </a:custGeom>
            <a:solidFill>
              <a:srgbClr val="6D6E71"/>
            </a:solidFill>
            <a:ln w="9525" cap="flat">
              <a:noFill/>
              <a:prstDash val="solid"/>
              <a:miter/>
            </a:ln>
          </p:spPr>
          <p:txBody>
            <a:bodyPr rtlCol="0" anchor="ctr"/>
            <a:lstStyle/>
            <a:p>
              <a:endParaRPr lang="en-US"/>
            </a:p>
          </p:txBody>
        </p:sp>
        <p:sp>
          <p:nvSpPr>
            <p:cNvPr id="610" name="Freeform: Shape 609">
              <a:extLst>
                <a:ext uri="{FF2B5EF4-FFF2-40B4-BE49-F238E27FC236}">
                  <a16:creationId xmlns:a16="http://schemas.microsoft.com/office/drawing/2014/main" id="{A4344BE6-D028-4303-B861-7047AC1ED70F}"/>
                </a:ext>
              </a:extLst>
            </p:cNvPr>
            <p:cNvSpPr/>
            <p:nvPr/>
          </p:nvSpPr>
          <p:spPr>
            <a:xfrm>
              <a:off x="8801482" y="1966445"/>
              <a:ext cx="52761" cy="74934"/>
            </a:xfrm>
            <a:custGeom>
              <a:avLst/>
              <a:gdLst>
                <a:gd name="connsiteX0" fmla="*/ 22496 w 42385"/>
                <a:gd name="connsiteY0" fmla="*/ 35443 h 60198"/>
                <a:gd name="connsiteX1" fmla="*/ 22496 w 42385"/>
                <a:gd name="connsiteY1" fmla="*/ 24490 h 60198"/>
                <a:gd name="connsiteX2" fmla="*/ 32021 w 42385"/>
                <a:gd name="connsiteY2" fmla="*/ 24490 h 60198"/>
                <a:gd name="connsiteX3" fmla="*/ 32021 w 42385"/>
                <a:gd name="connsiteY3" fmla="*/ 35443 h 60198"/>
                <a:gd name="connsiteX4" fmla="*/ 39165 w 42385"/>
                <a:gd name="connsiteY4" fmla="*/ 35443 h 60198"/>
                <a:gd name="connsiteX5" fmla="*/ 39165 w 42385"/>
                <a:gd name="connsiteY5" fmla="*/ 44968 h 60198"/>
                <a:gd name="connsiteX6" fmla="*/ 32021 w 42385"/>
                <a:gd name="connsiteY6" fmla="*/ 44968 h 60198"/>
                <a:gd name="connsiteX7" fmla="*/ 32021 w 42385"/>
                <a:gd name="connsiteY7" fmla="*/ 60018 h 60198"/>
                <a:gd name="connsiteX8" fmla="*/ 22496 w 42385"/>
                <a:gd name="connsiteY8" fmla="*/ 60018 h 60198"/>
                <a:gd name="connsiteX9" fmla="*/ 22496 w 42385"/>
                <a:gd name="connsiteY9" fmla="*/ 44683 h 60198"/>
                <a:gd name="connsiteX10" fmla="*/ -3221 w 42385"/>
                <a:gd name="connsiteY10" fmla="*/ 44683 h 60198"/>
                <a:gd name="connsiteX11" fmla="*/ -3221 w 42385"/>
                <a:gd name="connsiteY11" fmla="*/ 35729 h 60198"/>
                <a:gd name="connsiteX12" fmla="*/ 18783 w 42385"/>
                <a:gd name="connsiteY12" fmla="*/ -180 h 60198"/>
                <a:gd name="connsiteX13" fmla="*/ 29831 w 42385"/>
                <a:gd name="connsiteY13" fmla="*/ -180 h 60198"/>
                <a:gd name="connsiteX14" fmla="*/ 8209 w 42385"/>
                <a:gd name="connsiteY14" fmla="*/ 35443 h 6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385" h="60198">
                  <a:moveTo>
                    <a:pt x="22496" y="35443"/>
                  </a:moveTo>
                  <a:lnTo>
                    <a:pt x="22496" y="24490"/>
                  </a:lnTo>
                  <a:lnTo>
                    <a:pt x="32021" y="24490"/>
                  </a:lnTo>
                  <a:lnTo>
                    <a:pt x="32021" y="35443"/>
                  </a:lnTo>
                  <a:lnTo>
                    <a:pt x="39165" y="35443"/>
                  </a:lnTo>
                  <a:lnTo>
                    <a:pt x="39165" y="44968"/>
                  </a:lnTo>
                  <a:lnTo>
                    <a:pt x="32021" y="44968"/>
                  </a:lnTo>
                  <a:lnTo>
                    <a:pt x="32021" y="60018"/>
                  </a:lnTo>
                  <a:lnTo>
                    <a:pt x="22496" y="60018"/>
                  </a:lnTo>
                  <a:lnTo>
                    <a:pt x="22496" y="44683"/>
                  </a:lnTo>
                  <a:lnTo>
                    <a:pt x="-3221" y="44683"/>
                  </a:lnTo>
                  <a:lnTo>
                    <a:pt x="-3221" y="35729"/>
                  </a:lnTo>
                  <a:lnTo>
                    <a:pt x="18783" y="-180"/>
                  </a:lnTo>
                  <a:lnTo>
                    <a:pt x="29831" y="-180"/>
                  </a:lnTo>
                  <a:lnTo>
                    <a:pt x="8209" y="35443"/>
                  </a:lnTo>
                  <a:close/>
                </a:path>
              </a:pathLst>
            </a:custGeom>
            <a:solidFill>
              <a:srgbClr val="6D6E71"/>
            </a:solidFill>
            <a:ln w="9525" cap="flat">
              <a:noFill/>
              <a:prstDash val="solid"/>
              <a:miter/>
            </a:ln>
          </p:spPr>
          <p:txBody>
            <a:bodyPr rtlCol="0" anchor="ctr"/>
            <a:lstStyle/>
            <a:p>
              <a:endParaRPr lang="en-US"/>
            </a:p>
          </p:txBody>
        </p:sp>
        <p:sp>
          <p:nvSpPr>
            <p:cNvPr id="611" name="Freeform: Shape 610">
              <a:extLst>
                <a:ext uri="{FF2B5EF4-FFF2-40B4-BE49-F238E27FC236}">
                  <a16:creationId xmlns:a16="http://schemas.microsoft.com/office/drawing/2014/main" id="{12C083EC-4E67-4783-A7C8-F4C786E3D008}"/>
                </a:ext>
              </a:extLst>
            </p:cNvPr>
            <p:cNvSpPr/>
            <p:nvPr/>
          </p:nvSpPr>
          <p:spPr>
            <a:xfrm>
              <a:off x="7040868" y="2113806"/>
              <a:ext cx="56646" cy="80493"/>
            </a:xfrm>
            <a:custGeom>
              <a:avLst/>
              <a:gdLst>
                <a:gd name="connsiteX0" fmla="*/ 42130 w 45506"/>
                <a:gd name="connsiteY0" fmla="*/ 500 h 64664"/>
                <a:gd name="connsiteX1" fmla="*/ 42130 w 45506"/>
                <a:gd name="connsiteY1" fmla="*/ 40219 h 64664"/>
                <a:gd name="connsiteX2" fmla="*/ 23080 w 45506"/>
                <a:gd name="connsiteY2" fmla="*/ 64336 h 64664"/>
                <a:gd name="connsiteX3" fmla="*/ 18794 w 45506"/>
                <a:gd name="connsiteY3" fmla="*/ 64413 h 64664"/>
                <a:gd name="connsiteX4" fmla="*/ -256 w 45506"/>
                <a:gd name="connsiteY4" fmla="*/ 58031 h 64664"/>
                <a:gd name="connsiteX5" fmla="*/ 4316 w 45506"/>
                <a:gd name="connsiteY5" fmla="*/ 50697 h 64664"/>
                <a:gd name="connsiteX6" fmla="*/ 17841 w 45506"/>
                <a:gd name="connsiteY6" fmla="*/ 55745 h 64664"/>
                <a:gd name="connsiteX7" fmla="*/ 28606 w 45506"/>
                <a:gd name="connsiteY7" fmla="*/ 52221 h 64664"/>
                <a:gd name="connsiteX8" fmla="*/ 32605 w 45506"/>
                <a:gd name="connsiteY8" fmla="*/ 41077 h 64664"/>
                <a:gd name="connsiteX9" fmla="*/ 32605 w 45506"/>
                <a:gd name="connsiteY9" fmla="*/ 35171 h 64664"/>
                <a:gd name="connsiteX10" fmla="*/ 26510 w 45506"/>
                <a:gd name="connsiteY10" fmla="*/ 41648 h 64664"/>
                <a:gd name="connsiteX11" fmla="*/ 17555 w 45506"/>
                <a:gd name="connsiteY11" fmla="*/ 44029 h 64664"/>
                <a:gd name="connsiteX12" fmla="*/ 2602 w 45506"/>
                <a:gd name="connsiteY12" fmla="*/ 37647 h 64664"/>
                <a:gd name="connsiteX13" fmla="*/ -3209 w 45506"/>
                <a:gd name="connsiteY13" fmla="*/ 21931 h 64664"/>
                <a:gd name="connsiteX14" fmla="*/ 2602 w 45506"/>
                <a:gd name="connsiteY14" fmla="*/ 6120 h 64664"/>
                <a:gd name="connsiteX15" fmla="*/ 17462 w 45506"/>
                <a:gd name="connsiteY15" fmla="*/ -167 h 64664"/>
                <a:gd name="connsiteX16" fmla="*/ 32224 w 45506"/>
                <a:gd name="connsiteY16" fmla="*/ 7263 h 64664"/>
                <a:gd name="connsiteX17" fmla="*/ 32224 w 45506"/>
                <a:gd name="connsiteY17" fmla="*/ 500 h 64664"/>
                <a:gd name="connsiteX18" fmla="*/ 6602 w 45506"/>
                <a:gd name="connsiteY18" fmla="*/ 21550 h 64664"/>
                <a:gd name="connsiteX19" fmla="*/ 10032 w 45506"/>
                <a:gd name="connsiteY19" fmla="*/ 31075 h 64664"/>
                <a:gd name="connsiteX20" fmla="*/ 19557 w 45506"/>
                <a:gd name="connsiteY20" fmla="*/ 35171 h 64664"/>
                <a:gd name="connsiteX21" fmla="*/ 29082 w 45506"/>
                <a:gd name="connsiteY21" fmla="*/ 31266 h 64664"/>
                <a:gd name="connsiteX22" fmla="*/ 32796 w 45506"/>
                <a:gd name="connsiteY22" fmla="*/ 21741 h 64664"/>
                <a:gd name="connsiteX23" fmla="*/ 29082 w 45506"/>
                <a:gd name="connsiteY23" fmla="*/ 11739 h 64664"/>
                <a:gd name="connsiteX24" fmla="*/ 19557 w 45506"/>
                <a:gd name="connsiteY24" fmla="*/ 7739 h 64664"/>
                <a:gd name="connsiteX25" fmla="*/ 10032 w 45506"/>
                <a:gd name="connsiteY25" fmla="*/ 11930 h 64664"/>
                <a:gd name="connsiteX26" fmla="*/ 6602 w 45506"/>
                <a:gd name="connsiteY26" fmla="*/ 21550 h 64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506" h="64664">
                  <a:moveTo>
                    <a:pt x="42130" y="500"/>
                  </a:moveTo>
                  <a:lnTo>
                    <a:pt x="42130" y="40219"/>
                  </a:lnTo>
                  <a:cubicBezTo>
                    <a:pt x="43560" y="52135"/>
                    <a:pt x="34987" y="62927"/>
                    <a:pt x="23080" y="64336"/>
                  </a:cubicBezTo>
                  <a:cubicBezTo>
                    <a:pt x="21652" y="64508"/>
                    <a:pt x="20222" y="64527"/>
                    <a:pt x="18794" y="64413"/>
                  </a:cubicBezTo>
                  <a:cubicBezTo>
                    <a:pt x="11937" y="64546"/>
                    <a:pt x="5174" y="62289"/>
                    <a:pt x="-256" y="58031"/>
                  </a:cubicBezTo>
                  <a:lnTo>
                    <a:pt x="4316" y="50697"/>
                  </a:lnTo>
                  <a:cubicBezTo>
                    <a:pt x="8125" y="53859"/>
                    <a:pt x="12888" y="55640"/>
                    <a:pt x="17841" y="55745"/>
                  </a:cubicBezTo>
                  <a:cubicBezTo>
                    <a:pt x="21748" y="55954"/>
                    <a:pt x="25557" y="54697"/>
                    <a:pt x="28606" y="52221"/>
                  </a:cubicBezTo>
                  <a:cubicBezTo>
                    <a:pt x="31559" y="49287"/>
                    <a:pt x="32987" y="45201"/>
                    <a:pt x="32605" y="41077"/>
                  </a:cubicBezTo>
                  <a:lnTo>
                    <a:pt x="32605" y="35171"/>
                  </a:lnTo>
                  <a:cubicBezTo>
                    <a:pt x="31273" y="37867"/>
                    <a:pt x="29082" y="40105"/>
                    <a:pt x="26510" y="41648"/>
                  </a:cubicBezTo>
                  <a:cubicBezTo>
                    <a:pt x="23843" y="43248"/>
                    <a:pt x="20699" y="44077"/>
                    <a:pt x="17555" y="44029"/>
                  </a:cubicBezTo>
                  <a:cubicBezTo>
                    <a:pt x="11841" y="44239"/>
                    <a:pt x="6412" y="41905"/>
                    <a:pt x="2602" y="37647"/>
                  </a:cubicBezTo>
                  <a:cubicBezTo>
                    <a:pt x="-1304" y="33371"/>
                    <a:pt x="-3400" y="27732"/>
                    <a:pt x="-3209" y="21931"/>
                  </a:cubicBezTo>
                  <a:cubicBezTo>
                    <a:pt x="-3400" y="16112"/>
                    <a:pt x="-1304" y="10435"/>
                    <a:pt x="2602" y="6120"/>
                  </a:cubicBezTo>
                  <a:cubicBezTo>
                    <a:pt x="6412" y="1929"/>
                    <a:pt x="11841" y="-376"/>
                    <a:pt x="17462" y="-167"/>
                  </a:cubicBezTo>
                  <a:cubicBezTo>
                    <a:pt x="23271" y="-262"/>
                    <a:pt x="28796" y="2519"/>
                    <a:pt x="32224" y="7263"/>
                  </a:cubicBezTo>
                  <a:lnTo>
                    <a:pt x="32224" y="500"/>
                  </a:lnTo>
                  <a:close/>
                  <a:moveTo>
                    <a:pt x="6602" y="21550"/>
                  </a:moveTo>
                  <a:cubicBezTo>
                    <a:pt x="6507" y="25036"/>
                    <a:pt x="7746" y="28418"/>
                    <a:pt x="10032" y="31075"/>
                  </a:cubicBezTo>
                  <a:cubicBezTo>
                    <a:pt x="12413" y="33857"/>
                    <a:pt x="15937" y="35381"/>
                    <a:pt x="19557" y="35171"/>
                  </a:cubicBezTo>
                  <a:cubicBezTo>
                    <a:pt x="23176" y="35314"/>
                    <a:pt x="26606" y="33885"/>
                    <a:pt x="29082" y="31266"/>
                  </a:cubicBezTo>
                  <a:cubicBezTo>
                    <a:pt x="31463" y="28685"/>
                    <a:pt x="32796" y="25275"/>
                    <a:pt x="32796" y="21741"/>
                  </a:cubicBezTo>
                  <a:cubicBezTo>
                    <a:pt x="32891" y="18055"/>
                    <a:pt x="31559" y="14483"/>
                    <a:pt x="29082" y="11739"/>
                  </a:cubicBezTo>
                  <a:cubicBezTo>
                    <a:pt x="26606" y="9082"/>
                    <a:pt x="23176" y="7625"/>
                    <a:pt x="19557" y="7739"/>
                  </a:cubicBezTo>
                  <a:cubicBezTo>
                    <a:pt x="15937" y="7529"/>
                    <a:pt x="12318" y="9082"/>
                    <a:pt x="10032" y="11930"/>
                  </a:cubicBezTo>
                  <a:cubicBezTo>
                    <a:pt x="7746" y="14635"/>
                    <a:pt x="6602" y="18036"/>
                    <a:pt x="6602" y="21550"/>
                  </a:cubicBezTo>
                  <a:close/>
                </a:path>
              </a:pathLst>
            </a:custGeom>
            <a:solidFill>
              <a:srgbClr val="6D6E71"/>
            </a:solidFill>
            <a:ln w="9525" cap="flat">
              <a:noFill/>
              <a:prstDash val="solid"/>
              <a:miter/>
            </a:ln>
          </p:spPr>
          <p:txBody>
            <a:bodyPr rtlCol="0" anchor="ctr"/>
            <a:lstStyle/>
            <a:p>
              <a:endParaRPr lang="en-US"/>
            </a:p>
          </p:txBody>
        </p:sp>
        <p:sp>
          <p:nvSpPr>
            <p:cNvPr id="612" name="Freeform: Shape 611">
              <a:extLst>
                <a:ext uri="{FF2B5EF4-FFF2-40B4-BE49-F238E27FC236}">
                  <a16:creationId xmlns:a16="http://schemas.microsoft.com/office/drawing/2014/main" id="{1B0CF3E5-24B0-45A7-BC39-500D64AE4FE5}"/>
                </a:ext>
              </a:extLst>
            </p:cNvPr>
            <p:cNvSpPr/>
            <p:nvPr/>
          </p:nvSpPr>
          <p:spPr>
            <a:xfrm>
              <a:off x="7114749" y="2114297"/>
              <a:ext cx="30235" cy="57149"/>
            </a:xfrm>
            <a:custGeom>
              <a:avLst/>
              <a:gdLst>
                <a:gd name="connsiteX0" fmla="*/ 20592 w 24289"/>
                <a:gd name="connsiteY0" fmla="*/ 9059 h 45910"/>
                <a:gd name="connsiteX1" fmla="*/ 9925 w 24289"/>
                <a:gd name="connsiteY1" fmla="*/ 13726 h 45910"/>
                <a:gd name="connsiteX2" fmla="*/ 6304 w 24289"/>
                <a:gd name="connsiteY2" fmla="*/ 26109 h 45910"/>
                <a:gd name="connsiteX3" fmla="*/ 6304 w 24289"/>
                <a:gd name="connsiteY3" fmla="*/ 45731 h 45910"/>
                <a:gd name="connsiteX4" fmla="*/ -3221 w 24289"/>
                <a:gd name="connsiteY4" fmla="*/ 45731 h 45910"/>
                <a:gd name="connsiteX5" fmla="*/ -3221 w 24289"/>
                <a:gd name="connsiteY5" fmla="*/ 106 h 45910"/>
                <a:gd name="connsiteX6" fmla="*/ 6304 w 24289"/>
                <a:gd name="connsiteY6" fmla="*/ 106 h 45910"/>
                <a:gd name="connsiteX7" fmla="*/ 6304 w 24289"/>
                <a:gd name="connsiteY7" fmla="*/ 9631 h 45910"/>
                <a:gd name="connsiteX8" fmla="*/ 12592 w 24289"/>
                <a:gd name="connsiteY8" fmla="*/ 2582 h 45910"/>
                <a:gd name="connsiteX9" fmla="*/ 21068 w 24289"/>
                <a:gd name="connsiteY9" fmla="*/ -180 h 45910"/>
                <a:gd name="connsiteX10" fmla="*/ 21068 w 24289"/>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9" h="45910">
                  <a:moveTo>
                    <a:pt x="20592" y="9059"/>
                  </a:moveTo>
                  <a:cubicBezTo>
                    <a:pt x="16497" y="8812"/>
                    <a:pt x="12497" y="10545"/>
                    <a:pt x="9925" y="13726"/>
                  </a:cubicBezTo>
                  <a:cubicBezTo>
                    <a:pt x="7353" y="17327"/>
                    <a:pt x="6114" y="21689"/>
                    <a:pt x="6304" y="26109"/>
                  </a:cubicBezTo>
                  <a:lnTo>
                    <a:pt x="6304" y="45731"/>
                  </a:lnTo>
                  <a:lnTo>
                    <a:pt x="-3221" y="45731"/>
                  </a:lnTo>
                  <a:lnTo>
                    <a:pt x="-3221" y="106"/>
                  </a:lnTo>
                  <a:lnTo>
                    <a:pt x="6304" y="106"/>
                  </a:lnTo>
                  <a:lnTo>
                    <a:pt x="6304" y="9631"/>
                  </a:lnTo>
                  <a:cubicBezTo>
                    <a:pt x="7830" y="6821"/>
                    <a:pt x="9925" y="4401"/>
                    <a:pt x="12592" y="2582"/>
                  </a:cubicBezTo>
                  <a:cubicBezTo>
                    <a:pt x="15069" y="820"/>
                    <a:pt x="18020" y="-142"/>
                    <a:pt x="21068" y="-180"/>
                  </a:cubicBezTo>
                  <a:lnTo>
                    <a:pt x="21068" y="9345"/>
                  </a:lnTo>
                  <a:close/>
                </a:path>
              </a:pathLst>
            </a:custGeom>
            <a:solidFill>
              <a:srgbClr val="6D6E71"/>
            </a:solidFill>
            <a:ln w="9525" cap="flat">
              <a:noFill/>
              <a:prstDash val="solid"/>
              <a:miter/>
            </a:ln>
          </p:spPr>
          <p:txBody>
            <a:bodyPr rtlCol="0" anchor="ctr"/>
            <a:lstStyle/>
            <a:p>
              <a:endParaRPr lang="en-US"/>
            </a:p>
          </p:txBody>
        </p:sp>
        <p:sp>
          <p:nvSpPr>
            <p:cNvPr id="613" name="Freeform: Shape 612">
              <a:extLst>
                <a:ext uri="{FF2B5EF4-FFF2-40B4-BE49-F238E27FC236}">
                  <a16:creationId xmlns:a16="http://schemas.microsoft.com/office/drawing/2014/main" id="{CBB2D022-894E-4AFB-BE22-3E4FC919905B}"/>
                </a:ext>
              </a:extLst>
            </p:cNvPr>
            <p:cNvSpPr/>
            <p:nvPr/>
          </p:nvSpPr>
          <p:spPr>
            <a:xfrm>
              <a:off x="7151727" y="2113326"/>
              <a:ext cx="50585" cy="58966"/>
            </a:xfrm>
            <a:custGeom>
              <a:avLst/>
              <a:gdLst>
                <a:gd name="connsiteX0" fmla="*/ 37178 w 40637"/>
                <a:gd name="connsiteY0" fmla="*/ 46511 h 47370"/>
                <a:gd name="connsiteX1" fmla="*/ 28509 w 40637"/>
                <a:gd name="connsiteY1" fmla="*/ 46511 h 47370"/>
                <a:gd name="connsiteX2" fmla="*/ 28509 w 40637"/>
                <a:gd name="connsiteY2" fmla="*/ 40415 h 47370"/>
                <a:gd name="connsiteX3" fmla="*/ 13270 w 40637"/>
                <a:gd name="connsiteY3" fmla="*/ 47178 h 47370"/>
                <a:gd name="connsiteX4" fmla="*/ 1459 w 40637"/>
                <a:gd name="connsiteY4" fmla="*/ 43177 h 47370"/>
                <a:gd name="connsiteX5" fmla="*/ -3208 w 40637"/>
                <a:gd name="connsiteY5" fmla="*/ 32414 h 47370"/>
                <a:gd name="connsiteX6" fmla="*/ 1841 w 40637"/>
                <a:gd name="connsiteY6" fmla="*/ 22318 h 47370"/>
                <a:gd name="connsiteX7" fmla="*/ 15270 w 40637"/>
                <a:gd name="connsiteY7" fmla="*/ 18984 h 47370"/>
                <a:gd name="connsiteX8" fmla="*/ 27653 w 40637"/>
                <a:gd name="connsiteY8" fmla="*/ 18984 h 47370"/>
                <a:gd name="connsiteX9" fmla="*/ 27653 w 40637"/>
                <a:gd name="connsiteY9" fmla="*/ 17269 h 47370"/>
                <a:gd name="connsiteX10" fmla="*/ 17556 w 40637"/>
                <a:gd name="connsiteY10" fmla="*/ 7744 h 47370"/>
                <a:gd name="connsiteX11" fmla="*/ 4413 w 40637"/>
                <a:gd name="connsiteY11" fmla="*/ 12411 h 47370"/>
                <a:gd name="connsiteX12" fmla="*/ 125 w 40637"/>
                <a:gd name="connsiteY12" fmla="*/ 6411 h 47370"/>
                <a:gd name="connsiteX13" fmla="*/ 19175 w 40637"/>
                <a:gd name="connsiteY13" fmla="*/ -161 h 47370"/>
                <a:gd name="connsiteX14" fmla="*/ 32320 w 40637"/>
                <a:gd name="connsiteY14" fmla="*/ 3839 h 47370"/>
                <a:gd name="connsiteX15" fmla="*/ 37369 w 40637"/>
                <a:gd name="connsiteY15" fmla="*/ 16698 h 47370"/>
                <a:gd name="connsiteX16" fmla="*/ 27653 w 40637"/>
                <a:gd name="connsiteY16" fmla="*/ 29461 h 47370"/>
                <a:gd name="connsiteX17" fmla="*/ 27653 w 40637"/>
                <a:gd name="connsiteY17" fmla="*/ 25651 h 47370"/>
                <a:gd name="connsiteX18" fmla="*/ 16889 w 40637"/>
                <a:gd name="connsiteY18" fmla="*/ 25651 h 47370"/>
                <a:gd name="connsiteX19" fmla="*/ 6508 w 40637"/>
                <a:gd name="connsiteY19" fmla="*/ 32128 h 47370"/>
                <a:gd name="connsiteX20" fmla="*/ 9080 w 40637"/>
                <a:gd name="connsiteY20" fmla="*/ 37272 h 47370"/>
                <a:gd name="connsiteX21" fmla="*/ 16224 w 40637"/>
                <a:gd name="connsiteY21" fmla="*/ 38986 h 47370"/>
                <a:gd name="connsiteX22" fmla="*/ 24223 w 40637"/>
                <a:gd name="connsiteY22" fmla="*/ 36415 h 47370"/>
                <a:gd name="connsiteX23" fmla="*/ 27558 w 40637"/>
                <a:gd name="connsiteY23" fmla="*/ 29461 h 4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7" h="47370">
                  <a:moveTo>
                    <a:pt x="37178" y="46511"/>
                  </a:moveTo>
                  <a:lnTo>
                    <a:pt x="28509" y="46511"/>
                  </a:lnTo>
                  <a:lnTo>
                    <a:pt x="28509" y="40415"/>
                  </a:lnTo>
                  <a:cubicBezTo>
                    <a:pt x="24700" y="44892"/>
                    <a:pt x="19079" y="47387"/>
                    <a:pt x="13270" y="47178"/>
                  </a:cubicBezTo>
                  <a:cubicBezTo>
                    <a:pt x="8985" y="47340"/>
                    <a:pt x="4792" y="45911"/>
                    <a:pt x="1459" y="43177"/>
                  </a:cubicBezTo>
                  <a:cubicBezTo>
                    <a:pt x="-1589" y="40463"/>
                    <a:pt x="-3303" y="36519"/>
                    <a:pt x="-3208" y="32414"/>
                  </a:cubicBezTo>
                  <a:cubicBezTo>
                    <a:pt x="-3398" y="28395"/>
                    <a:pt x="-1494" y="24546"/>
                    <a:pt x="1841" y="22318"/>
                  </a:cubicBezTo>
                  <a:cubicBezTo>
                    <a:pt x="5841" y="19851"/>
                    <a:pt x="10603" y="18689"/>
                    <a:pt x="15270" y="18984"/>
                  </a:cubicBezTo>
                  <a:lnTo>
                    <a:pt x="27653" y="18984"/>
                  </a:lnTo>
                  <a:lnTo>
                    <a:pt x="27653" y="17269"/>
                  </a:lnTo>
                  <a:cubicBezTo>
                    <a:pt x="27653" y="11173"/>
                    <a:pt x="24319" y="7744"/>
                    <a:pt x="17556" y="7744"/>
                  </a:cubicBezTo>
                  <a:cubicBezTo>
                    <a:pt x="12794" y="7963"/>
                    <a:pt x="8222" y="9592"/>
                    <a:pt x="4413" y="12411"/>
                  </a:cubicBezTo>
                  <a:lnTo>
                    <a:pt x="125" y="6411"/>
                  </a:lnTo>
                  <a:cubicBezTo>
                    <a:pt x="5555" y="2058"/>
                    <a:pt x="12222" y="-276"/>
                    <a:pt x="19175" y="-161"/>
                  </a:cubicBezTo>
                  <a:cubicBezTo>
                    <a:pt x="23842" y="-361"/>
                    <a:pt x="28509" y="1048"/>
                    <a:pt x="32320" y="3839"/>
                  </a:cubicBezTo>
                  <a:cubicBezTo>
                    <a:pt x="35843" y="7125"/>
                    <a:pt x="37750" y="11869"/>
                    <a:pt x="37369" y="16698"/>
                  </a:cubicBezTo>
                  <a:close/>
                  <a:moveTo>
                    <a:pt x="27653" y="29461"/>
                  </a:moveTo>
                  <a:lnTo>
                    <a:pt x="27653" y="25651"/>
                  </a:lnTo>
                  <a:lnTo>
                    <a:pt x="16889" y="25651"/>
                  </a:lnTo>
                  <a:cubicBezTo>
                    <a:pt x="9936" y="25651"/>
                    <a:pt x="6508" y="27842"/>
                    <a:pt x="6508" y="32128"/>
                  </a:cubicBezTo>
                  <a:cubicBezTo>
                    <a:pt x="6413" y="34176"/>
                    <a:pt x="7364" y="36129"/>
                    <a:pt x="9080" y="37272"/>
                  </a:cubicBezTo>
                  <a:cubicBezTo>
                    <a:pt x="11270" y="38529"/>
                    <a:pt x="13747" y="39129"/>
                    <a:pt x="16224" y="38986"/>
                  </a:cubicBezTo>
                  <a:cubicBezTo>
                    <a:pt x="19079" y="39044"/>
                    <a:pt x="21937" y="38139"/>
                    <a:pt x="24223" y="36415"/>
                  </a:cubicBezTo>
                  <a:cubicBezTo>
                    <a:pt x="26414" y="34795"/>
                    <a:pt x="27653" y="32186"/>
                    <a:pt x="27558" y="29461"/>
                  </a:cubicBezTo>
                  <a:close/>
                </a:path>
              </a:pathLst>
            </a:custGeom>
            <a:solidFill>
              <a:srgbClr val="6D6E71"/>
            </a:solidFill>
            <a:ln w="9525" cap="flat">
              <a:noFill/>
              <a:prstDash val="solid"/>
              <a:miter/>
            </a:ln>
          </p:spPr>
          <p:txBody>
            <a:bodyPr rtlCol="0" anchor="ctr"/>
            <a:lstStyle/>
            <a:p>
              <a:endParaRPr lang="en-US"/>
            </a:p>
          </p:txBody>
        </p:sp>
        <p:sp>
          <p:nvSpPr>
            <p:cNvPr id="614" name="Freeform: Shape 613">
              <a:extLst>
                <a:ext uri="{FF2B5EF4-FFF2-40B4-BE49-F238E27FC236}">
                  <a16:creationId xmlns:a16="http://schemas.microsoft.com/office/drawing/2014/main" id="{226803AA-BE83-439A-A600-6AD9193ED885}"/>
                </a:ext>
              </a:extLst>
            </p:cNvPr>
            <p:cNvSpPr/>
            <p:nvPr/>
          </p:nvSpPr>
          <p:spPr>
            <a:xfrm>
              <a:off x="7215264" y="2092244"/>
              <a:ext cx="58010" cy="80055"/>
            </a:xfrm>
            <a:custGeom>
              <a:avLst/>
              <a:gdLst>
                <a:gd name="connsiteX0" fmla="*/ 3186 w 46602"/>
                <a:gd name="connsiteY0" fmla="*/ 57541 h 64312"/>
                <a:gd name="connsiteX1" fmla="*/ -3197 w 46602"/>
                <a:gd name="connsiteY1" fmla="*/ 40396 h 64312"/>
                <a:gd name="connsiteX2" fmla="*/ 3377 w 46602"/>
                <a:gd name="connsiteY2" fmla="*/ 23442 h 64312"/>
                <a:gd name="connsiteX3" fmla="*/ 19092 w 46602"/>
                <a:gd name="connsiteY3" fmla="*/ 17155 h 64312"/>
                <a:gd name="connsiteX4" fmla="*/ 33857 w 46602"/>
                <a:gd name="connsiteY4" fmla="*/ 24871 h 64312"/>
                <a:gd name="connsiteX5" fmla="*/ 33857 w 46602"/>
                <a:gd name="connsiteY5" fmla="*/ -180 h 64312"/>
                <a:gd name="connsiteX6" fmla="*/ 43382 w 46602"/>
                <a:gd name="connsiteY6" fmla="*/ -180 h 64312"/>
                <a:gd name="connsiteX7" fmla="*/ 43382 w 46602"/>
                <a:gd name="connsiteY7" fmla="*/ 63447 h 64312"/>
                <a:gd name="connsiteX8" fmla="*/ 33857 w 46602"/>
                <a:gd name="connsiteY8" fmla="*/ 63447 h 64312"/>
                <a:gd name="connsiteX9" fmla="*/ 33857 w 46602"/>
                <a:gd name="connsiteY9" fmla="*/ 56589 h 64312"/>
                <a:gd name="connsiteX10" fmla="*/ 18330 w 46602"/>
                <a:gd name="connsiteY10" fmla="*/ 64114 h 64312"/>
                <a:gd name="connsiteX11" fmla="*/ 3186 w 46602"/>
                <a:gd name="connsiteY11" fmla="*/ 57541 h 64312"/>
                <a:gd name="connsiteX12" fmla="*/ 6423 w 46602"/>
                <a:gd name="connsiteY12" fmla="*/ 40873 h 64312"/>
                <a:gd name="connsiteX13" fmla="*/ 10616 w 46602"/>
                <a:gd name="connsiteY13" fmla="*/ 51541 h 64312"/>
                <a:gd name="connsiteX14" fmla="*/ 20141 w 46602"/>
                <a:gd name="connsiteY14" fmla="*/ 55636 h 64312"/>
                <a:gd name="connsiteX15" fmla="*/ 29666 w 46602"/>
                <a:gd name="connsiteY15" fmla="*/ 51445 h 64312"/>
                <a:gd name="connsiteX16" fmla="*/ 33571 w 46602"/>
                <a:gd name="connsiteY16" fmla="*/ 40777 h 64312"/>
                <a:gd name="connsiteX17" fmla="*/ 29666 w 46602"/>
                <a:gd name="connsiteY17" fmla="*/ 29919 h 64312"/>
                <a:gd name="connsiteX18" fmla="*/ 20141 w 46602"/>
                <a:gd name="connsiteY18" fmla="*/ 25537 h 64312"/>
                <a:gd name="connsiteX19" fmla="*/ 10616 w 46602"/>
                <a:gd name="connsiteY19" fmla="*/ 29919 h 64312"/>
                <a:gd name="connsiteX20" fmla="*/ 6423 w 46602"/>
                <a:gd name="connsiteY20" fmla="*/ 40777 h 64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2" h="64312">
                  <a:moveTo>
                    <a:pt x="3186" y="57541"/>
                  </a:moveTo>
                  <a:cubicBezTo>
                    <a:pt x="-1195" y="52941"/>
                    <a:pt x="-3483" y="46750"/>
                    <a:pt x="-3197" y="40396"/>
                  </a:cubicBezTo>
                  <a:cubicBezTo>
                    <a:pt x="-3483" y="34072"/>
                    <a:pt x="-1102" y="27919"/>
                    <a:pt x="3377" y="23442"/>
                  </a:cubicBezTo>
                  <a:cubicBezTo>
                    <a:pt x="7568" y="19327"/>
                    <a:pt x="13186" y="17060"/>
                    <a:pt x="19092" y="17155"/>
                  </a:cubicBezTo>
                  <a:cubicBezTo>
                    <a:pt x="24999" y="17060"/>
                    <a:pt x="30522" y="19965"/>
                    <a:pt x="33857" y="24871"/>
                  </a:cubicBezTo>
                  <a:lnTo>
                    <a:pt x="33857" y="-180"/>
                  </a:lnTo>
                  <a:lnTo>
                    <a:pt x="43382" y="-180"/>
                  </a:lnTo>
                  <a:lnTo>
                    <a:pt x="43382" y="63447"/>
                  </a:lnTo>
                  <a:lnTo>
                    <a:pt x="33857" y="63447"/>
                  </a:lnTo>
                  <a:lnTo>
                    <a:pt x="33857" y="56589"/>
                  </a:lnTo>
                  <a:cubicBezTo>
                    <a:pt x="30331" y="61561"/>
                    <a:pt x="24427" y="64390"/>
                    <a:pt x="18330" y="64114"/>
                  </a:cubicBezTo>
                  <a:cubicBezTo>
                    <a:pt x="12616" y="64142"/>
                    <a:pt x="7091" y="61761"/>
                    <a:pt x="3186" y="57541"/>
                  </a:cubicBezTo>
                  <a:close/>
                  <a:moveTo>
                    <a:pt x="6423" y="40873"/>
                  </a:moveTo>
                  <a:cubicBezTo>
                    <a:pt x="6233" y="44863"/>
                    <a:pt x="7758" y="48731"/>
                    <a:pt x="10616" y="51541"/>
                  </a:cubicBezTo>
                  <a:cubicBezTo>
                    <a:pt x="13093" y="54093"/>
                    <a:pt x="16521" y="55560"/>
                    <a:pt x="20141" y="55636"/>
                  </a:cubicBezTo>
                  <a:cubicBezTo>
                    <a:pt x="23760" y="55646"/>
                    <a:pt x="27190" y="54122"/>
                    <a:pt x="29666" y="51445"/>
                  </a:cubicBezTo>
                  <a:cubicBezTo>
                    <a:pt x="32331" y="48569"/>
                    <a:pt x="33761" y="44711"/>
                    <a:pt x="33571" y="40777"/>
                  </a:cubicBezTo>
                  <a:cubicBezTo>
                    <a:pt x="33761" y="36786"/>
                    <a:pt x="32331" y="32891"/>
                    <a:pt x="29666" y="29919"/>
                  </a:cubicBezTo>
                  <a:cubicBezTo>
                    <a:pt x="27285" y="27119"/>
                    <a:pt x="23760" y="25518"/>
                    <a:pt x="20141" y="25537"/>
                  </a:cubicBezTo>
                  <a:cubicBezTo>
                    <a:pt x="16521" y="25575"/>
                    <a:pt x="12997" y="27176"/>
                    <a:pt x="10616" y="29919"/>
                  </a:cubicBezTo>
                  <a:cubicBezTo>
                    <a:pt x="7854" y="32833"/>
                    <a:pt x="6328" y="36748"/>
                    <a:pt x="6423" y="40777"/>
                  </a:cubicBezTo>
                  <a:close/>
                </a:path>
              </a:pathLst>
            </a:custGeom>
            <a:solidFill>
              <a:srgbClr val="6D6E71"/>
            </a:solidFill>
            <a:ln w="9525" cap="flat">
              <a:noFill/>
              <a:prstDash val="solid"/>
              <a:miter/>
            </a:ln>
          </p:spPr>
          <p:txBody>
            <a:bodyPr rtlCol="0" anchor="ctr"/>
            <a:lstStyle/>
            <a:p>
              <a:endParaRPr lang="en-US"/>
            </a:p>
          </p:txBody>
        </p:sp>
        <p:sp>
          <p:nvSpPr>
            <p:cNvPr id="615" name="Freeform: Shape 614">
              <a:extLst>
                <a:ext uri="{FF2B5EF4-FFF2-40B4-BE49-F238E27FC236}">
                  <a16:creationId xmlns:a16="http://schemas.microsoft.com/office/drawing/2014/main" id="{5366C417-7392-4579-849D-77DC63B69B27}"/>
                </a:ext>
              </a:extLst>
            </p:cNvPr>
            <p:cNvSpPr/>
            <p:nvPr/>
          </p:nvSpPr>
          <p:spPr>
            <a:xfrm>
              <a:off x="7289953" y="2114653"/>
              <a:ext cx="52209" cy="57640"/>
            </a:xfrm>
            <a:custGeom>
              <a:avLst/>
              <a:gdLst>
                <a:gd name="connsiteX0" fmla="*/ 29196 w 41942"/>
                <a:gd name="connsiteY0" fmla="*/ 24490 h 46305"/>
                <a:gd name="connsiteX1" fmla="*/ 29196 w 41942"/>
                <a:gd name="connsiteY1" fmla="*/ -180 h 46305"/>
                <a:gd name="connsiteX2" fmla="*/ 38721 w 41942"/>
                <a:gd name="connsiteY2" fmla="*/ -180 h 46305"/>
                <a:gd name="connsiteX3" fmla="*/ 38721 w 41942"/>
                <a:gd name="connsiteY3" fmla="*/ 45445 h 46305"/>
                <a:gd name="connsiteX4" fmla="*/ 29196 w 41942"/>
                <a:gd name="connsiteY4" fmla="*/ 45445 h 46305"/>
                <a:gd name="connsiteX5" fmla="*/ 29196 w 41942"/>
                <a:gd name="connsiteY5" fmla="*/ 37063 h 46305"/>
                <a:gd name="connsiteX6" fmla="*/ 22813 w 41942"/>
                <a:gd name="connsiteY6" fmla="*/ 43730 h 46305"/>
                <a:gd name="connsiteX7" fmla="*/ 14051 w 41942"/>
                <a:gd name="connsiteY7" fmla="*/ 46112 h 46305"/>
                <a:gd name="connsiteX8" fmla="*/ 1572 w 41942"/>
                <a:gd name="connsiteY8" fmla="*/ 41349 h 46305"/>
                <a:gd name="connsiteX9" fmla="*/ -3190 w 41942"/>
                <a:gd name="connsiteY9" fmla="*/ 27728 h 46305"/>
                <a:gd name="connsiteX10" fmla="*/ -3190 w 41942"/>
                <a:gd name="connsiteY10" fmla="*/ -180 h 46305"/>
                <a:gd name="connsiteX11" fmla="*/ 6335 w 41942"/>
                <a:gd name="connsiteY11" fmla="*/ -180 h 46305"/>
                <a:gd name="connsiteX12" fmla="*/ 6335 w 41942"/>
                <a:gd name="connsiteY12" fmla="*/ 24871 h 46305"/>
                <a:gd name="connsiteX13" fmla="*/ 16718 w 41942"/>
                <a:gd name="connsiteY13" fmla="*/ 37444 h 46305"/>
                <a:gd name="connsiteX14" fmla="*/ 25385 w 41942"/>
                <a:gd name="connsiteY14" fmla="*/ 34110 h 46305"/>
                <a:gd name="connsiteX15" fmla="*/ 29196 w 41942"/>
                <a:gd name="connsiteY15" fmla="*/ 24490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2" h="46305">
                  <a:moveTo>
                    <a:pt x="29196" y="24490"/>
                  </a:moveTo>
                  <a:lnTo>
                    <a:pt x="29196" y="-180"/>
                  </a:lnTo>
                  <a:lnTo>
                    <a:pt x="38721" y="-180"/>
                  </a:lnTo>
                  <a:lnTo>
                    <a:pt x="38721" y="45445"/>
                  </a:lnTo>
                  <a:lnTo>
                    <a:pt x="29196" y="45445"/>
                  </a:lnTo>
                  <a:lnTo>
                    <a:pt x="29196" y="37063"/>
                  </a:lnTo>
                  <a:cubicBezTo>
                    <a:pt x="27671" y="39825"/>
                    <a:pt x="25480" y="42130"/>
                    <a:pt x="22813" y="43730"/>
                  </a:cubicBezTo>
                  <a:cubicBezTo>
                    <a:pt x="20146" y="45264"/>
                    <a:pt x="17099" y="46092"/>
                    <a:pt x="14051" y="46112"/>
                  </a:cubicBezTo>
                  <a:cubicBezTo>
                    <a:pt x="9384" y="46302"/>
                    <a:pt x="4907" y="44578"/>
                    <a:pt x="1572" y="41349"/>
                  </a:cubicBezTo>
                  <a:cubicBezTo>
                    <a:pt x="-1760" y="37644"/>
                    <a:pt x="-3476" y="32729"/>
                    <a:pt x="-3190" y="27728"/>
                  </a:cubicBezTo>
                  <a:lnTo>
                    <a:pt x="-3190" y="-180"/>
                  </a:lnTo>
                  <a:lnTo>
                    <a:pt x="6335" y="-180"/>
                  </a:lnTo>
                  <a:lnTo>
                    <a:pt x="6335" y="24871"/>
                  </a:lnTo>
                  <a:cubicBezTo>
                    <a:pt x="6335" y="33253"/>
                    <a:pt x="9765" y="37444"/>
                    <a:pt x="16718" y="37444"/>
                  </a:cubicBezTo>
                  <a:cubicBezTo>
                    <a:pt x="19955" y="37472"/>
                    <a:pt x="23004" y="36282"/>
                    <a:pt x="25385" y="34110"/>
                  </a:cubicBezTo>
                  <a:cubicBezTo>
                    <a:pt x="28052" y="31624"/>
                    <a:pt x="29385" y="28100"/>
                    <a:pt x="29196" y="24490"/>
                  </a:cubicBezTo>
                  <a:close/>
                </a:path>
              </a:pathLst>
            </a:custGeom>
            <a:solidFill>
              <a:srgbClr val="6D6E71"/>
            </a:solidFill>
            <a:ln w="9525" cap="flat">
              <a:noFill/>
              <a:prstDash val="solid"/>
              <a:miter/>
            </a:ln>
          </p:spPr>
          <p:txBody>
            <a:bodyPr rtlCol="0" anchor="ctr"/>
            <a:lstStyle/>
            <a:p>
              <a:endParaRPr lang="en-US"/>
            </a:p>
          </p:txBody>
        </p:sp>
        <p:sp>
          <p:nvSpPr>
            <p:cNvPr id="616" name="Freeform: Shape 615">
              <a:extLst>
                <a:ext uri="{FF2B5EF4-FFF2-40B4-BE49-F238E27FC236}">
                  <a16:creationId xmlns:a16="http://schemas.microsoft.com/office/drawing/2014/main" id="{E4390AFF-C1E3-4E6D-9FC8-C1CEEC1470A0}"/>
                </a:ext>
              </a:extLst>
            </p:cNvPr>
            <p:cNvSpPr/>
            <p:nvPr/>
          </p:nvSpPr>
          <p:spPr>
            <a:xfrm>
              <a:off x="7355286" y="2113326"/>
              <a:ext cx="50603" cy="58966"/>
            </a:xfrm>
            <a:custGeom>
              <a:avLst/>
              <a:gdLst>
                <a:gd name="connsiteX0" fmla="*/ 37193 w 40652"/>
                <a:gd name="connsiteY0" fmla="*/ 46511 h 47370"/>
                <a:gd name="connsiteX1" fmla="*/ 28431 w 40652"/>
                <a:gd name="connsiteY1" fmla="*/ 46511 h 47370"/>
                <a:gd name="connsiteX2" fmla="*/ 28431 w 40652"/>
                <a:gd name="connsiteY2" fmla="*/ 40415 h 47370"/>
                <a:gd name="connsiteX3" fmla="*/ 13190 w 40652"/>
                <a:gd name="connsiteY3" fmla="*/ 47178 h 47370"/>
                <a:gd name="connsiteX4" fmla="*/ 1475 w 40652"/>
                <a:gd name="connsiteY4" fmla="*/ 43177 h 47370"/>
                <a:gd name="connsiteX5" fmla="*/ -3193 w 40652"/>
                <a:gd name="connsiteY5" fmla="*/ 32414 h 47370"/>
                <a:gd name="connsiteX6" fmla="*/ 1761 w 40652"/>
                <a:gd name="connsiteY6" fmla="*/ 22318 h 47370"/>
                <a:gd name="connsiteX7" fmla="*/ 15190 w 40652"/>
                <a:gd name="connsiteY7" fmla="*/ 18984 h 47370"/>
                <a:gd name="connsiteX8" fmla="*/ 27668 w 40652"/>
                <a:gd name="connsiteY8" fmla="*/ 18984 h 47370"/>
                <a:gd name="connsiteX9" fmla="*/ 27668 w 40652"/>
                <a:gd name="connsiteY9" fmla="*/ 17269 h 47370"/>
                <a:gd name="connsiteX10" fmla="*/ 17476 w 40652"/>
                <a:gd name="connsiteY10" fmla="*/ 7744 h 47370"/>
                <a:gd name="connsiteX11" fmla="*/ 4333 w 40652"/>
                <a:gd name="connsiteY11" fmla="*/ 12411 h 47370"/>
                <a:gd name="connsiteX12" fmla="*/ 47 w 40652"/>
                <a:gd name="connsiteY12" fmla="*/ 6411 h 47370"/>
                <a:gd name="connsiteX13" fmla="*/ 19097 w 40652"/>
                <a:gd name="connsiteY13" fmla="*/ -161 h 47370"/>
                <a:gd name="connsiteX14" fmla="*/ 32240 w 40652"/>
                <a:gd name="connsiteY14" fmla="*/ 3839 h 47370"/>
                <a:gd name="connsiteX15" fmla="*/ 37384 w 40652"/>
                <a:gd name="connsiteY15" fmla="*/ 16698 h 47370"/>
                <a:gd name="connsiteX16" fmla="*/ 27668 w 40652"/>
                <a:gd name="connsiteY16" fmla="*/ 29461 h 47370"/>
                <a:gd name="connsiteX17" fmla="*/ 27668 w 40652"/>
                <a:gd name="connsiteY17" fmla="*/ 25651 h 47370"/>
                <a:gd name="connsiteX18" fmla="*/ 16811 w 40652"/>
                <a:gd name="connsiteY18" fmla="*/ 25651 h 47370"/>
                <a:gd name="connsiteX19" fmla="*/ 6428 w 40652"/>
                <a:gd name="connsiteY19" fmla="*/ 32128 h 47370"/>
                <a:gd name="connsiteX20" fmla="*/ 9095 w 40652"/>
                <a:gd name="connsiteY20" fmla="*/ 37272 h 47370"/>
                <a:gd name="connsiteX21" fmla="*/ 16239 w 40652"/>
                <a:gd name="connsiteY21" fmla="*/ 38986 h 47370"/>
                <a:gd name="connsiteX22" fmla="*/ 24241 w 40652"/>
                <a:gd name="connsiteY22" fmla="*/ 36415 h 47370"/>
                <a:gd name="connsiteX23" fmla="*/ 27573 w 40652"/>
                <a:gd name="connsiteY23" fmla="*/ 29461 h 4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2" h="47370">
                  <a:moveTo>
                    <a:pt x="37193" y="46511"/>
                  </a:moveTo>
                  <a:lnTo>
                    <a:pt x="28431" y="46511"/>
                  </a:lnTo>
                  <a:lnTo>
                    <a:pt x="28431" y="40415"/>
                  </a:lnTo>
                  <a:cubicBezTo>
                    <a:pt x="24620" y="44892"/>
                    <a:pt x="19001" y="47387"/>
                    <a:pt x="13190" y="47178"/>
                  </a:cubicBezTo>
                  <a:cubicBezTo>
                    <a:pt x="8904" y="47330"/>
                    <a:pt x="4714" y="45911"/>
                    <a:pt x="1475" y="43177"/>
                  </a:cubicBezTo>
                  <a:cubicBezTo>
                    <a:pt x="-1669" y="40482"/>
                    <a:pt x="-3383" y="36529"/>
                    <a:pt x="-3193" y="32414"/>
                  </a:cubicBezTo>
                  <a:cubicBezTo>
                    <a:pt x="-3479" y="28404"/>
                    <a:pt x="-1574" y="24556"/>
                    <a:pt x="1761" y="22318"/>
                  </a:cubicBezTo>
                  <a:cubicBezTo>
                    <a:pt x="5760" y="19879"/>
                    <a:pt x="10523" y="18717"/>
                    <a:pt x="15190" y="18984"/>
                  </a:cubicBezTo>
                  <a:lnTo>
                    <a:pt x="27668" y="18984"/>
                  </a:lnTo>
                  <a:lnTo>
                    <a:pt x="27668" y="17269"/>
                  </a:lnTo>
                  <a:cubicBezTo>
                    <a:pt x="27668" y="11173"/>
                    <a:pt x="24241" y="7744"/>
                    <a:pt x="17476" y="7744"/>
                  </a:cubicBezTo>
                  <a:cubicBezTo>
                    <a:pt x="12713" y="7963"/>
                    <a:pt x="8142" y="9592"/>
                    <a:pt x="4333" y="12411"/>
                  </a:cubicBezTo>
                  <a:lnTo>
                    <a:pt x="47" y="6411"/>
                  </a:lnTo>
                  <a:cubicBezTo>
                    <a:pt x="5474" y="2058"/>
                    <a:pt x="12144" y="-276"/>
                    <a:pt x="19097" y="-161"/>
                  </a:cubicBezTo>
                  <a:cubicBezTo>
                    <a:pt x="23764" y="-361"/>
                    <a:pt x="28431" y="1048"/>
                    <a:pt x="32240" y="3839"/>
                  </a:cubicBezTo>
                  <a:cubicBezTo>
                    <a:pt x="35861" y="7077"/>
                    <a:pt x="37765" y="11840"/>
                    <a:pt x="37384" y="16698"/>
                  </a:cubicBezTo>
                  <a:close/>
                  <a:moveTo>
                    <a:pt x="27668" y="29461"/>
                  </a:moveTo>
                  <a:lnTo>
                    <a:pt x="27668" y="25651"/>
                  </a:lnTo>
                  <a:lnTo>
                    <a:pt x="16811" y="25651"/>
                  </a:lnTo>
                  <a:cubicBezTo>
                    <a:pt x="9953" y="25651"/>
                    <a:pt x="6428" y="27842"/>
                    <a:pt x="6428" y="32128"/>
                  </a:cubicBezTo>
                  <a:cubicBezTo>
                    <a:pt x="6332" y="34205"/>
                    <a:pt x="7286" y="36186"/>
                    <a:pt x="9095" y="37272"/>
                  </a:cubicBezTo>
                  <a:cubicBezTo>
                    <a:pt x="11286" y="38548"/>
                    <a:pt x="13762" y="39148"/>
                    <a:pt x="16239" y="38986"/>
                  </a:cubicBezTo>
                  <a:cubicBezTo>
                    <a:pt x="19097" y="39044"/>
                    <a:pt x="21955" y="38139"/>
                    <a:pt x="24241" y="36415"/>
                  </a:cubicBezTo>
                  <a:cubicBezTo>
                    <a:pt x="26431" y="34795"/>
                    <a:pt x="27668" y="32186"/>
                    <a:pt x="27573" y="29461"/>
                  </a:cubicBezTo>
                  <a:close/>
                </a:path>
              </a:pathLst>
            </a:custGeom>
            <a:solidFill>
              <a:srgbClr val="6D6E71"/>
            </a:solidFill>
            <a:ln w="9525" cap="flat">
              <a:noFill/>
              <a:prstDash val="solid"/>
              <a:miter/>
            </a:ln>
          </p:spPr>
          <p:txBody>
            <a:bodyPr rtlCol="0" anchor="ctr"/>
            <a:lstStyle/>
            <a:p>
              <a:endParaRPr lang="en-US"/>
            </a:p>
          </p:txBody>
        </p:sp>
        <p:sp>
          <p:nvSpPr>
            <p:cNvPr id="617" name="Freeform: Shape 616">
              <a:extLst>
                <a:ext uri="{FF2B5EF4-FFF2-40B4-BE49-F238E27FC236}">
                  <a16:creationId xmlns:a16="http://schemas.microsoft.com/office/drawing/2014/main" id="{C54E5850-F09C-4572-87ED-F717BBF7595D}"/>
                </a:ext>
              </a:extLst>
            </p:cNvPr>
            <p:cNvSpPr/>
            <p:nvPr/>
          </p:nvSpPr>
          <p:spPr>
            <a:xfrm>
              <a:off x="7417807" y="2096868"/>
              <a:ext cx="39482" cy="75411"/>
            </a:xfrm>
            <a:custGeom>
              <a:avLst/>
              <a:gdLst>
                <a:gd name="connsiteX0" fmla="*/ 12115 w 31718"/>
                <a:gd name="connsiteY0" fmla="*/ 21823 h 60581"/>
                <a:gd name="connsiteX1" fmla="*/ 12115 w 31718"/>
                <a:gd name="connsiteY1" fmla="*/ 44968 h 60581"/>
                <a:gd name="connsiteX2" fmla="*/ 13829 w 31718"/>
                <a:gd name="connsiteY2" fmla="*/ 50112 h 60581"/>
                <a:gd name="connsiteX3" fmla="*/ 18687 w 31718"/>
                <a:gd name="connsiteY3" fmla="*/ 52112 h 60581"/>
                <a:gd name="connsiteX4" fmla="*/ 24591 w 31718"/>
                <a:gd name="connsiteY4" fmla="*/ 49064 h 60581"/>
                <a:gd name="connsiteX5" fmla="*/ 28498 w 31718"/>
                <a:gd name="connsiteY5" fmla="*/ 55827 h 60581"/>
                <a:gd name="connsiteX6" fmla="*/ 17352 w 31718"/>
                <a:gd name="connsiteY6" fmla="*/ 60399 h 60581"/>
                <a:gd name="connsiteX7" fmla="*/ 6876 w 31718"/>
                <a:gd name="connsiteY7" fmla="*/ 56113 h 60581"/>
                <a:gd name="connsiteX8" fmla="*/ 2495 w 31718"/>
                <a:gd name="connsiteY8" fmla="*/ 44683 h 60581"/>
                <a:gd name="connsiteX9" fmla="*/ 2495 w 31718"/>
                <a:gd name="connsiteY9" fmla="*/ 21823 h 60581"/>
                <a:gd name="connsiteX10" fmla="*/ -3221 w 31718"/>
                <a:gd name="connsiteY10" fmla="*/ 21823 h 60581"/>
                <a:gd name="connsiteX11" fmla="*/ -3221 w 31718"/>
                <a:gd name="connsiteY11" fmla="*/ 14108 h 60581"/>
                <a:gd name="connsiteX12" fmla="*/ 2495 w 31718"/>
                <a:gd name="connsiteY12" fmla="*/ 14108 h 60581"/>
                <a:gd name="connsiteX13" fmla="*/ 2495 w 31718"/>
                <a:gd name="connsiteY13" fmla="*/ -180 h 60581"/>
                <a:gd name="connsiteX14" fmla="*/ 12020 w 31718"/>
                <a:gd name="connsiteY14" fmla="*/ -180 h 60581"/>
                <a:gd name="connsiteX15" fmla="*/ 12020 w 31718"/>
                <a:gd name="connsiteY15" fmla="*/ 14108 h 60581"/>
                <a:gd name="connsiteX16" fmla="*/ 24022 w 31718"/>
                <a:gd name="connsiteY16" fmla="*/ 14108 h 60581"/>
                <a:gd name="connsiteX17" fmla="*/ 24022 w 31718"/>
                <a:gd name="connsiteY17" fmla="*/ 21823 h 60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1">
                  <a:moveTo>
                    <a:pt x="12115" y="21823"/>
                  </a:moveTo>
                  <a:lnTo>
                    <a:pt x="12115" y="44968"/>
                  </a:lnTo>
                  <a:cubicBezTo>
                    <a:pt x="12020" y="46835"/>
                    <a:pt x="12590" y="48683"/>
                    <a:pt x="13829" y="50112"/>
                  </a:cubicBezTo>
                  <a:cubicBezTo>
                    <a:pt x="15066" y="51474"/>
                    <a:pt x="16878" y="52217"/>
                    <a:pt x="18687" y="52112"/>
                  </a:cubicBezTo>
                  <a:cubicBezTo>
                    <a:pt x="20973" y="51950"/>
                    <a:pt x="23164" y="50855"/>
                    <a:pt x="24591" y="49064"/>
                  </a:cubicBezTo>
                  <a:lnTo>
                    <a:pt x="28498" y="55827"/>
                  </a:lnTo>
                  <a:cubicBezTo>
                    <a:pt x="25545" y="58732"/>
                    <a:pt x="21545" y="60370"/>
                    <a:pt x="17352" y="60399"/>
                  </a:cubicBezTo>
                  <a:cubicBezTo>
                    <a:pt x="13448" y="60475"/>
                    <a:pt x="9639" y="58923"/>
                    <a:pt x="6876" y="56113"/>
                  </a:cubicBezTo>
                  <a:cubicBezTo>
                    <a:pt x="3923" y="53084"/>
                    <a:pt x="2304" y="48941"/>
                    <a:pt x="2495" y="44683"/>
                  </a:cubicBezTo>
                  <a:lnTo>
                    <a:pt x="2495" y="21823"/>
                  </a:lnTo>
                  <a:lnTo>
                    <a:pt x="-3221" y="21823"/>
                  </a:lnTo>
                  <a:lnTo>
                    <a:pt x="-3221" y="14108"/>
                  </a:lnTo>
                  <a:lnTo>
                    <a:pt x="2495" y="14108"/>
                  </a:lnTo>
                  <a:lnTo>
                    <a:pt x="2495" y="-180"/>
                  </a:lnTo>
                  <a:lnTo>
                    <a:pt x="12020" y="-180"/>
                  </a:lnTo>
                  <a:lnTo>
                    <a:pt x="12020" y="14108"/>
                  </a:lnTo>
                  <a:lnTo>
                    <a:pt x="24022" y="14108"/>
                  </a:lnTo>
                  <a:lnTo>
                    <a:pt x="24022" y="21823"/>
                  </a:lnTo>
                  <a:close/>
                </a:path>
              </a:pathLst>
            </a:custGeom>
            <a:solidFill>
              <a:srgbClr val="6D6E71"/>
            </a:solidFill>
            <a:ln w="9525" cap="flat">
              <a:noFill/>
              <a:prstDash val="solid"/>
              <a:miter/>
            </a:ln>
          </p:spPr>
          <p:txBody>
            <a:bodyPr rtlCol="0" anchor="ctr"/>
            <a:lstStyle/>
            <a:p>
              <a:endParaRPr lang="en-US"/>
            </a:p>
          </p:txBody>
        </p:sp>
        <p:sp>
          <p:nvSpPr>
            <p:cNvPr id="618" name="Freeform: Shape 617">
              <a:extLst>
                <a:ext uri="{FF2B5EF4-FFF2-40B4-BE49-F238E27FC236}">
                  <a16:creationId xmlns:a16="http://schemas.microsoft.com/office/drawing/2014/main" id="{4DB4E5FD-BE23-43FF-A148-46B698A41482}"/>
                </a:ext>
              </a:extLst>
            </p:cNvPr>
            <p:cNvSpPr/>
            <p:nvPr/>
          </p:nvSpPr>
          <p:spPr>
            <a:xfrm>
              <a:off x="7461055" y="2113571"/>
              <a:ext cx="56702" cy="58485"/>
            </a:xfrm>
            <a:custGeom>
              <a:avLst/>
              <a:gdLst>
                <a:gd name="connsiteX0" fmla="*/ 42331 w 45551"/>
                <a:gd name="connsiteY0" fmla="*/ 27646 h 46984"/>
                <a:gd name="connsiteX1" fmla="*/ 6517 w 45551"/>
                <a:gd name="connsiteY1" fmla="*/ 27646 h 46984"/>
                <a:gd name="connsiteX2" fmla="*/ 11089 w 45551"/>
                <a:gd name="connsiteY2" fmla="*/ 35742 h 46984"/>
                <a:gd name="connsiteX3" fmla="*/ 33569 w 45551"/>
                <a:gd name="connsiteY3" fmla="*/ 33170 h 46984"/>
                <a:gd name="connsiteX4" fmla="*/ 38999 w 45551"/>
                <a:gd name="connsiteY4" fmla="*/ 39171 h 46984"/>
                <a:gd name="connsiteX5" fmla="*/ 19949 w 45551"/>
                <a:gd name="connsiteY5" fmla="*/ 46791 h 46984"/>
                <a:gd name="connsiteX6" fmla="*/ -3199 w 45551"/>
                <a:gd name="connsiteY6" fmla="*/ 25017 h 46984"/>
                <a:gd name="connsiteX7" fmla="*/ -3199 w 45551"/>
                <a:gd name="connsiteY7" fmla="*/ 23264 h 46984"/>
                <a:gd name="connsiteX8" fmla="*/ 3661 w 45551"/>
                <a:gd name="connsiteY8" fmla="*/ 6119 h 46984"/>
                <a:gd name="connsiteX9" fmla="*/ 19853 w 45551"/>
                <a:gd name="connsiteY9" fmla="*/ -168 h 46984"/>
                <a:gd name="connsiteX10" fmla="*/ 35664 w 45551"/>
                <a:gd name="connsiteY10" fmla="*/ 5452 h 46984"/>
                <a:gd name="connsiteX11" fmla="*/ 42236 w 45551"/>
                <a:gd name="connsiteY11" fmla="*/ 20883 h 46984"/>
                <a:gd name="connsiteX12" fmla="*/ 6517 w 45551"/>
                <a:gd name="connsiteY12" fmla="*/ 20121 h 46984"/>
                <a:gd name="connsiteX13" fmla="*/ 32711 w 45551"/>
                <a:gd name="connsiteY13" fmla="*/ 20121 h 46984"/>
                <a:gd name="connsiteX14" fmla="*/ 29092 w 45551"/>
                <a:gd name="connsiteY14" fmla="*/ 11263 h 46984"/>
                <a:gd name="connsiteX15" fmla="*/ 20235 w 45551"/>
                <a:gd name="connsiteY15" fmla="*/ 8214 h 46984"/>
                <a:gd name="connsiteX16" fmla="*/ 10710 w 45551"/>
                <a:gd name="connsiteY16" fmla="*/ 11453 h 46984"/>
                <a:gd name="connsiteX17" fmla="*/ 6517 w 45551"/>
                <a:gd name="connsiteY17" fmla="*/ 20121 h 4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551" h="46984">
                  <a:moveTo>
                    <a:pt x="42331" y="27646"/>
                  </a:moveTo>
                  <a:lnTo>
                    <a:pt x="6517" y="27646"/>
                  </a:lnTo>
                  <a:cubicBezTo>
                    <a:pt x="6803" y="30893"/>
                    <a:pt x="8424" y="33856"/>
                    <a:pt x="11089" y="35742"/>
                  </a:cubicBezTo>
                  <a:cubicBezTo>
                    <a:pt x="18232" y="40285"/>
                    <a:pt x="27662" y="39218"/>
                    <a:pt x="33569" y="33170"/>
                  </a:cubicBezTo>
                  <a:lnTo>
                    <a:pt x="38999" y="39171"/>
                  </a:lnTo>
                  <a:cubicBezTo>
                    <a:pt x="33950" y="44267"/>
                    <a:pt x="27092" y="47029"/>
                    <a:pt x="19949" y="46791"/>
                  </a:cubicBezTo>
                  <a:cubicBezTo>
                    <a:pt x="7566" y="47172"/>
                    <a:pt x="-2817" y="37427"/>
                    <a:pt x="-3199" y="25017"/>
                  </a:cubicBezTo>
                  <a:cubicBezTo>
                    <a:pt x="-3199" y="24426"/>
                    <a:pt x="-3199" y="23845"/>
                    <a:pt x="-3199" y="23264"/>
                  </a:cubicBezTo>
                  <a:cubicBezTo>
                    <a:pt x="-3483" y="16825"/>
                    <a:pt x="-1006" y="10577"/>
                    <a:pt x="3661" y="6119"/>
                  </a:cubicBezTo>
                  <a:cubicBezTo>
                    <a:pt x="8042" y="2014"/>
                    <a:pt x="13851" y="-244"/>
                    <a:pt x="19853" y="-168"/>
                  </a:cubicBezTo>
                  <a:cubicBezTo>
                    <a:pt x="25662" y="-358"/>
                    <a:pt x="31283" y="1652"/>
                    <a:pt x="35664" y="5452"/>
                  </a:cubicBezTo>
                  <a:cubicBezTo>
                    <a:pt x="40140" y="9300"/>
                    <a:pt x="42522" y="14996"/>
                    <a:pt x="42236" y="20883"/>
                  </a:cubicBezTo>
                  <a:close/>
                  <a:moveTo>
                    <a:pt x="6517" y="20121"/>
                  </a:moveTo>
                  <a:lnTo>
                    <a:pt x="32711" y="20121"/>
                  </a:lnTo>
                  <a:cubicBezTo>
                    <a:pt x="32901" y="16777"/>
                    <a:pt x="31569" y="13529"/>
                    <a:pt x="29092" y="11263"/>
                  </a:cubicBezTo>
                  <a:cubicBezTo>
                    <a:pt x="26616" y="9205"/>
                    <a:pt x="23472" y="8129"/>
                    <a:pt x="20235" y="8214"/>
                  </a:cubicBezTo>
                  <a:cubicBezTo>
                    <a:pt x="16805" y="8176"/>
                    <a:pt x="13470" y="9319"/>
                    <a:pt x="10710" y="11453"/>
                  </a:cubicBezTo>
                  <a:cubicBezTo>
                    <a:pt x="7947" y="13482"/>
                    <a:pt x="6421" y="16720"/>
                    <a:pt x="6517" y="20121"/>
                  </a:cubicBezTo>
                  <a:close/>
                </a:path>
              </a:pathLst>
            </a:custGeom>
            <a:solidFill>
              <a:srgbClr val="6D6E71"/>
            </a:solidFill>
            <a:ln w="9525" cap="flat">
              <a:noFill/>
              <a:prstDash val="solid"/>
              <a:miter/>
            </a:ln>
          </p:spPr>
          <p:txBody>
            <a:bodyPr rtlCol="0" anchor="ctr"/>
            <a:lstStyle/>
            <a:p>
              <a:endParaRPr lang="en-US"/>
            </a:p>
          </p:txBody>
        </p:sp>
        <p:sp>
          <p:nvSpPr>
            <p:cNvPr id="619" name="Freeform: Shape 618">
              <a:extLst>
                <a:ext uri="{FF2B5EF4-FFF2-40B4-BE49-F238E27FC236}">
                  <a16:creationId xmlns:a16="http://schemas.microsoft.com/office/drawing/2014/main" id="{60630D6D-EDA6-4F0C-BA4E-AC45F55D54C2}"/>
                </a:ext>
              </a:extLst>
            </p:cNvPr>
            <p:cNvSpPr/>
            <p:nvPr/>
          </p:nvSpPr>
          <p:spPr>
            <a:xfrm>
              <a:off x="7525704" y="2114859"/>
              <a:ext cx="45545" cy="58019"/>
            </a:xfrm>
            <a:custGeom>
              <a:avLst/>
              <a:gdLst>
                <a:gd name="connsiteX0" fmla="*/ 33354 w 36588"/>
                <a:gd name="connsiteY0" fmla="*/ 32135 h 46609"/>
                <a:gd name="connsiteX1" fmla="*/ 28687 w 36588"/>
                <a:gd name="connsiteY1" fmla="*/ 42517 h 46609"/>
                <a:gd name="connsiteX2" fmla="*/ 16590 w 36588"/>
                <a:gd name="connsiteY2" fmla="*/ 46422 h 46609"/>
                <a:gd name="connsiteX3" fmla="*/ -3221 w 36588"/>
                <a:gd name="connsiteY3" fmla="*/ 39564 h 46609"/>
                <a:gd name="connsiteX4" fmla="*/ 1446 w 36588"/>
                <a:gd name="connsiteY4" fmla="*/ 32135 h 46609"/>
                <a:gd name="connsiteX5" fmla="*/ 16876 w 36588"/>
                <a:gd name="connsiteY5" fmla="*/ 38136 h 46609"/>
                <a:gd name="connsiteX6" fmla="*/ 22020 w 36588"/>
                <a:gd name="connsiteY6" fmla="*/ 36612 h 46609"/>
                <a:gd name="connsiteX7" fmla="*/ 23829 w 36588"/>
                <a:gd name="connsiteY7" fmla="*/ 32802 h 46609"/>
                <a:gd name="connsiteX8" fmla="*/ 14780 w 36588"/>
                <a:gd name="connsiteY8" fmla="*/ 26610 h 46609"/>
                <a:gd name="connsiteX9" fmla="*/ 13734 w 36588"/>
                <a:gd name="connsiteY9" fmla="*/ 26610 h 46609"/>
                <a:gd name="connsiteX10" fmla="*/ -461 w 36588"/>
                <a:gd name="connsiteY10" fmla="*/ 13752 h 46609"/>
                <a:gd name="connsiteX11" fmla="*/ 4493 w 36588"/>
                <a:gd name="connsiteY11" fmla="*/ 3655 h 46609"/>
                <a:gd name="connsiteX12" fmla="*/ 17257 w 36588"/>
                <a:gd name="connsiteY12" fmla="*/ -155 h 46609"/>
                <a:gd name="connsiteX13" fmla="*/ 32212 w 36588"/>
                <a:gd name="connsiteY13" fmla="*/ 4417 h 46609"/>
                <a:gd name="connsiteX14" fmla="*/ 28591 w 36588"/>
                <a:gd name="connsiteY14" fmla="*/ 11561 h 46609"/>
                <a:gd name="connsiteX15" fmla="*/ 16494 w 36588"/>
                <a:gd name="connsiteY15" fmla="*/ 7846 h 46609"/>
                <a:gd name="connsiteX16" fmla="*/ 10971 w 36588"/>
                <a:gd name="connsiteY16" fmla="*/ 9084 h 46609"/>
                <a:gd name="connsiteX17" fmla="*/ 8781 w 36588"/>
                <a:gd name="connsiteY17" fmla="*/ 12799 h 46609"/>
                <a:gd name="connsiteX18" fmla="*/ 10971 w 36588"/>
                <a:gd name="connsiteY18" fmla="*/ 16133 h 46609"/>
                <a:gd name="connsiteX19" fmla="*/ 15352 w 36588"/>
                <a:gd name="connsiteY19" fmla="*/ 17562 h 46609"/>
                <a:gd name="connsiteX20" fmla="*/ 20306 w 36588"/>
                <a:gd name="connsiteY20" fmla="*/ 18895 h 46609"/>
                <a:gd name="connsiteX21" fmla="*/ 24401 w 36588"/>
                <a:gd name="connsiteY21" fmla="*/ 20514 h 46609"/>
                <a:gd name="connsiteX22" fmla="*/ 28782 w 36588"/>
                <a:gd name="connsiteY22" fmla="*/ 22895 h 46609"/>
                <a:gd name="connsiteX23" fmla="*/ 33354 w 36588"/>
                <a:gd name="connsiteY23" fmla="*/ 32135 h 46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588" h="46609">
                  <a:moveTo>
                    <a:pt x="33354" y="32135"/>
                  </a:moveTo>
                  <a:cubicBezTo>
                    <a:pt x="33544" y="36135"/>
                    <a:pt x="31831" y="39983"/>
                    <a:pt x="28687" y="42517"/>
                  </a:cubicBezTo>
                  <a:cubicBezTo>
                    <a:pt x="25259" y="45165"/>
                    <a:pt x="20971" y="46546"/>
                    <a:pt x="16590" y="46422"/>
                  </a:cubicBezTo>
                  <a:cubicBezTo>
                    <a:pt x="9446" y="46318"/>
                    <a:pt x="2493" y="43917"/>
                    <a:pt x="-3221" y="39564"/>
                  </a:cubicBezTo>
                  <a:lnTo>
                    <a:pt x="1446" y="32135"/>
                  </a:lnTo>
                  <a:cubicBezTo>
                    <a:pt x="5827" y="35792"/>
                    <a:pt x="11162" y="37907"/>
                    <a:pt x="16876" y="38136"/>
                  </a:cubicBezTo>
                  <a:cubicBezTo>
                    <a:pt x="18685" y="38183"/>
                    <a:pt x="20496" y="37650"/>
                    <a:pt x="22020" y="36612"/>
                  </a:cubicBezTo>
                  <a:cubicBezTo>
                    <a:pt x="23164" y="35697"/>
                    <a:pt x="23829" y="34288"/>
                    <a:pt x="23829" y="32802"/>
                  </a:cubicBezTo>
                  <a:cubicBezTo>
                    <a:pt x="23829" y="30515"/>
                    <a:pt x="20878" y="28420"/>
                    <a:pt x="14780" y="26610"/>
                  </a:cubicBezTo>
                  <a:lnTo>
                    <a:pt x="13734" y="26610"/>
                  </a:lnTo>
                  <a:cubicBezTo>
                    <a:pt x="4209" y="24038"/>
                    <a:pt x="-461" y="19752"/>
                    <a:pt x="-461" y="13752"/>
                  </a:cubicBezTo>
                  <a:cubicBezTo>
                    <a:pt x="-649" y="9770"/>
                    <a:pt x="1256" y="5979"/>
                    <a:pt x="4493" y="3655"/>
                  </a:cubicBezTo>
                  <a:cubicBezTo>
                    <a:pt x="8209" y="969"/>
                    <a:pt x="12685" y="-384"/>
                    <a:pt x="17257" y="-155"/>
                  </a:cubicBezTo>
                  <a:cubicBezTo>
                    <a:pt x="22592" y="-126"/>
                    <a:pt x="27735" y="1464"/>
                    <a:pt x="32212" y="4417"/>
                  </a:cubicBezTo>
                  <a:lnTo>
                    <a:pt x="28591" y="11561"/>
                  </a:lnTo>
                  <a:cubicBezTo>
                    <a:pt x="25068" y="9132"/>
                    <a:pt x="20782" y="7837"/>
                    <a:pt x="16494" y="7846"/>
                  </a:cubicBezTo>
                  <a:cubicBezTo>
                    <a:pt x="14590" y="7789"/>
                    <a:pt x="12685" y="8208"/>
                    <a:pt x="10971" y="9084"/>
                  </a:cubicBezTo>
                  <a:cubicBezTo>
                    <a:pt x="9541" y="9789"/>
                    <a:pt x="8685" y="11237"/>
                    <a:pt x="8781" y="12799"/>
                  </a:cubicBezTo>
                  <a:cubicBezTo>
                    <a:pt x="8781" y="14247"/>
                    <a:pt x="9637" y="15561"/>
                    <a:pt x="10971" y="16133"/>
                  </a:cubicBezTo>
                  <a:cubicBezTo>
                    <a:pt x="12399" y="16733"/>
                    <a:pt x="13827" y="17219"/>
                    <a:pt x="15352" y="17562"/>
                  </a:cubicBezTo>
                  <a:lnTo>
                    <a:pt x="20306" y="18895"/>
                  </a:lnTo>
                  <a:lnTo>
                    <a:pt x="24401" y="20514"/>
                  </a:lnTo>
                  <a:cubicBezTo>
                    <a:pt x="25924" y="21162"/>
                    <a:pt x="27449" y="21962"/>
                    <a:pt x="28782" y="22895"/>
                  </a:cubicBezTo>
                  <a:cubicBezTo>
                    <a:pt x="31831" y="24981"/>
                    <a:pt x="33544" y="28477"/>
                    <a:pt x="33354" y="32135"/>
                  </a:cubicBezTo>
                  <a:close/>
                </a:path>
              </a:pathLst>
            </a:custGeom>
            <a:solidFill>
              <a:srgbClr val="6D6E71"/>
            </a:solidFill>
            <a:ln w="9525" cap="flat">
              <a:noFill/>
              <a:prstDash val="solid"/>
              <a:miter/>
            </a:ln>
          </p:spPr>
          <p:txBody>
            <a:bodyPr rtlCol="0" anchor="ctr"/>
            <a:lstStyle/>
            <a:p>
              <a:endParaRPr lang="en-US"/>
            </a:p>
          </p:txBody>
        </p:sp>
        <p:sp>
          <p:nvSpPr>
            <p:cNvPr id="620" name="Freeform: Shape 619">
              <a:extLst>
                <a:ext uri="{FF2B5EF4-FFF2-40B4-BE49-F238E27FC236}">
                  <a16:creationId xmlns:a16="http://schemas.microsoft.com/office/drawing/2014/main" id="{CAFCBE8E-2E5B-4B7E-9064-B029819447A5}"/>
                </a:ext>
              </a:extLst>
            </p:cNvPr>
            <p:cNvSpPr/>
            <p:nvPr/>
          </p:nvSpPr>
          <p:spPr>
            <a:xfrm>
              <a:off x="7610360" y="2113837"/>
              <a:ext cx="59758" cy="58438"/>
            </a:xfrm>
            <a:custGeom>
              <a:avLst/>
              <a:gdLst>
                <a:gd name="connsiteX0" fmla="*/ 37928 w 48006"/>
                <a:gd name="connsiteY0" fmla="*/ 39908 h 46946"/>
                <a:gd name="connsiteX1" fmla="*/ 3637 w 48006"/>
                <a:gd name="connsiteY1" fmla="*/ 39908 h 46946"/>
                <a:gd name="connsiteX2" fmla="*/ 3637 w 48006"/>
                <a:gd name="connsiteY2" fmla="*/ 6571 h 46946"/>
                <a:gd name="connsiteX3" fmla="*/ 37928 w 48006"/>
                <a:gd name="connsiteY3" fmla="*/ 6571 h 46946"/>
                <a:gd name="connsiteX4" fmla="*/ 37928 w 48006"/>
                <a:gd name="connsiteY4" fmla="*/ 39908 h 46946"/>
                <a:gd name="connsiteX5" fmla="*/ 10399 w 48006"/>
                <a:gd name="connsiteY5" fmla="*/ 34003 h 46946"/>
                <a:gd name="connsiteX6" fmla="*/ 20782 w 48006"/>
                <a:gd name="connsiteY6" fmla="*/ 38194 h 46946"/>
                <a:gd name="connsiteX7" fmla="*/ 31070 w 48006"/>
                <a:gd name="connsiteY7" fmla="*/ 34003 h 46946"/>
                <a:gd name="connsiteX8" fmla="*/ 31070 w 48006"/>
                <a:gd name="connsiteY8" fmla="*/ 12476 h 46946"/>
                <a:gd name="connsiteX9" fmla="*/ 20782 w 48006"/>
                <a:gd name="connsiteY9" fmla="*/ 8381 h 46946"/>
                <a:gd name="connsiteX10" fmla="*/ 10399 w 48006"/>
                <a:gd name="connsiteY10" fmla="*/ 12476 h 46946"/>
                <a:gd name="connsiteX11" fmla="*/ 10399 w 48006"/>
                <a:gd name="connsiteY11" fmla="*/ 34003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7928" y="39908"/>
                  </a:moveTo>
                  <a:cubicBezTo>
                    <a:pt x="28308" y="49052"/>
                    <a:pt x="13257" y="49052"/>
                    <a:pt x="3637" y="39908"/>
                  </a:cubicBezTo>
                  <a:cubicBezTo>
                    <a:pt x="-5507" y="30669"/>
                    <a:pt x="-5507" y="15810"/>
                    <a:pt x="3637" y="6571"/>
                  </a:cubicBezTo>
                  <a:cubicBezTo>
                    <a:pt x="13257" y="-2430"/>
                    <a:pt x="28308" y="-2430"/>
                    <a:pt x="37928" y="6571"/>
                  </a:cubicBezTo>
                  <a:cubicBezTo>
                    <a:pt x="47071" y="15810"/>
                    <a:pt x="47071" y="30669"/>
                    <a:pt x="37928" y="39908"/>
                  </a:cubicBezTo>
                  <a:close/>
                  <a:moveTo>
                    <a:pt x="10399" y="34003"/>
                  </a:moveTo>
                  <a:cubicBezTo>
                    <a:pt x="13162" y="36775"/>
                    <a:pt x="16878" y="38289"/>
                    <a:pt x="20782" y="38194"/>
                  </a:cubicBezTo>
                  <a:cubicBezTo>
                    <a:pt x="24687" y="38299"/>
                    <a:pt x="28403" y="36775"/>
                    <a:pt x="31070" y="34003"/>
                  </a:cubicBezTo>
                  <a:cubicBezTo>
                    <a:pt x="36498" y="27869"/>
                    <a:pt x="36498" y="18610"/>
                    <a:pt x="31070" y="12476"/>
                  </a:cubicBezTo>
                  <a:cubicBezTo>
                    <a:pt x="28403" y="9733"/>
                    <a:pt x="24591" y="8247"/>
                    <a:pt x="20782" y="8381"/>
                  </a:cubicBezTo>
                  <a:cubicBezTo>
                    <a:pt x="16878" y="8247"/>
                    <a:pt x="13162" y="9733"/>
                    <a:pt x="10399" y="12476"/>
                  </a:cubicBezTo>
                  <a:cubicBezTo>
                    <a:pt x="4972" y="18610"/>
                    <a:pt x="4972" y="27869"/>
                    <a:pt x="10399" y="34003"/>
                  </a:cubicBezTo>
                  <a:close/>
                </a:path>
              </a:pathLst>
            </a:custGeom>
            <a:solidFill>
              <a:srgbClr val="6D6E71"/>
            </a:solidFill>
            <a:ln w="9525" cap="flat">
              <a:noFill/>
              <a:prstDash val="solid"/>
              <a:miter/>
            </a:ln>
          </p:spPr>
          <p:txBody>
            <a:bodyPr rtlCol="0" anchor="ctr"/>
            <a:lstStyle/>
            <a:p>
              <a:endParaRPr lang="en-US"/>
            </a:p>
          </p:txBody>
        </p:sp>
        <p:sp>
          <p:nvSpPr>
            <p:cNvPr id="621" name="Freeform: Shape 620">
              <a:extLst>
                <a:ext uri="{FF2B5EF4-FFF2-40B4-BE49-F238E27FC236}">
                  <a16:creationId xmlns:a16="http://schemas.microsoft.com/office/drawing/2014/main" id="{07BCBF07-54B5-4707-B629-D479B7796B9C}"/>
                </a:ext>
              </a:extLst>
            </p:cNvPr>
            <p:cNvSpPr/>
            <p:nvPr/>
          </p:nvSpPr>
          <p:spPr>
            <a:xfrm>
              <a:off x="7682977" y="2114653"/>
              <a:ext cx="52233" cy="57644"/>
            </a:xfrm>
            <a:custGeom>
              <a:avLst/>
              <a:gdLst>
                <a:gd name="connsiteX0" fmla="*/ 29216 w 41961"/>
                <a:gd name="connsiteY0" fmla="*/ 24490 h 46308"/>
                <a:gd name="connsiteX1" fmla="*/ 29216 w 41961"/>
                <a:gd name="connsiteY1" fmla="*/ -180 h 46308"/>
                <a:gd name="connsiteX2" fmla="*/ 38741 w 41961"/>
                <a:gd name="connsiteY2" fmla="*/ -180 h 46308"/>
                <a:gd name="connsiteX3" fmla="*/ 38741 w 41961"/>
                <a:gd name="connsiteY3" fmla="*/ 45445 h 46308"/>
                <a:gd name="connsiteX4" fmla="*/ 29216 w 41961"/>
                <a:gd name="connsiteY4" fmla="*/ 45445 h 46308"/>
                <a:gd name="connsiteX5" fmla="*/ 29216 w 41961"/>
                <a:gd name="connsiteY5" fmla="*/ 37063 h 46308"/>
                <a:gd name="connsiteX6" fmla="*/ 22835 w 41961"/>
                <a:gd name="connsiteY6" fmla="*/ 43730 h 46308"/>
                <a:gd name="connsiteX7" fmla="*/ 14070 w 41961"/>
                <a:gd name="connsiteY7" fmla="*/ 46112 h 46308"/>
                <a:gd name="connsiteX8" fmla="*/ 1594 w 41961"/>
                <a:gd name="connsiteY8" fmla="*/ 41349 h 46308"/>
                <a:gd name="connsiteX9" fmla="*/ -3168 w 41961"/>
                <a:gd name="connsiteY9" fmla="*/ 27728 h 46308"/>
                <a:gd name="connsiteX10" fmla="*/ -3168 w 41961"/>
                <a:gd name="connsiteY10" fmla="*/ -180 h 46308"/>
                <a:gd name="connsiteX11" fmla="*/ 6357 w 41961"/>
                <a:gd name="connsiteY11" fmla="*/ -180 h 46308"/>
                <a:gd name="connsiteX12" fmla="*/ 6357 w 41961"/>
                <a:gd name="connsiteY12" fmla="*/ 24871 h 46308"/>
                <a:gd name="connsiteX13" fmla="*/ 16833 w 41961"/>
                <a:gd name="connsiteY13" fmla="*/ 37444 h 46308"/>
                <a:gd name="connsiteX14" fmla="*/ 25502 w 41961"/>
                <a:gd name="connsiteY14" fmla="*/ 34110 h 46308"/>
                <a:gd name="connsiteX15" fmla="*/ 29216 w 41961"/>
                <a:gd name="connsiteY15" fmla="*/ 24490 h 46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46308">
                  <a:moveTo>
                    <a:pt x="29216" y="24490"/>
                  </a:moveTo>
                  <a:lnTo>
                    <a:pt x="29216" y="-180"/>
                  </a:lnTo>
                  <a:lnTo>
                    <a:pt x="38741" y="-180"/>
                  </a:lnTo>
                  <a:lnTo>
                    <a:pt x="38741" y="45445"/>
                  </a:lnTo>
                  <a:lnTo>
                    <a:pt x="29216" y="45445"/>
                  </a:lnTo>
                  <a:lnTo>
                    <a:pt x="29216" y="37063"/>
                  </a:lnTo>
                  <a:cubicBezTo>
                    <a:pt x="27692" y="39825"/>
                    <a:pt x="25502" y="42130"/>
                    <a:pt x="22835" y="43730"/>
                  </a:cubicBezTo>
                  <a:cubicBezTo>
                    <a:pt x="20167" y="45254"/>
                    <a:pt x="17119" y="46074"/>
                    <a:pt x="14070" y="46112"/>
                  </a:cubicBezTo>
                  <a:cubicBezTo>
                    <a:pt x="9403" y="46321"/>
                    <a:pt x="4926" y="44597"/>
                    <a:pt x="1594" y="41349"/>
                  </a:cubicBezTo>
                  <a:cubicBezTo>
                    <a:pt x="-1836" y="37672"/>
                    <a:pt x="-3550" y="32738"/>
                    <a:pt x="-3168" y="27728"/>
                  </a:cubicBezTo>
                  <a:lnTo>
                    <a:pt x="-3168" y="-180"/>
                  </a:lnTo>
                  <a:lnTo>
                    <a:pt x="6357" y="-180"/>
                  </a:lnTo>
                  <a:lnTo>
                    <a:pt x="6357" y="24871"/>
                  </a:lnTo>
                  <a:cubicBezTo>
                    <a:pt x="6357" y="33253"/>
                    <a:pt x="9880" y="37444"/>
                    <a:pt x="16833" y="37444"/>
                  </a:cubicBezTo>
                  <a:cubicBezTo>
                    <a:pt x="20072" y="37472"/>
                    <a:pt x="23121" y="36282"/>
                    <a:pt x="25502" y="34110"/>
                  </a:cubicBezTo>
                  <a:cubicBezTo>
                    <a:pt x="28072" y="31615"/>
                    <a:pt x="29502" y="28090"/>
                    <a:pt x="29216" y="24490"/>
                  </a:cubicBezTo>
                  <a:close/>
                </a:path>
              </a:pathLst>
            </a:custGeom>
            <a:solidFill>
              <a:srgbClr val="6D6E71"/>
            </a:solidFill>
            <a:ln w="9525" cap="flat">
              <a:noFill/>
              <a:prstDash val="solid"/>
              <a:miter/>
            </a:ln>
          </p:spPr>
          <p:txBody>
            <a:bodyPr rtlCol="0" anchor="ctr"/>
            <a:lstStyle/>
            <a:p>
              <a:endParaRPr lang="en-US"/>
            </a:p>
          </p:txBody>
        </p:sp>
        <p:sp>
          <p:nvSpPr>
            <p:cNvPr id="622" name="Freeform: Shape 621">
              <a:extLst>
                <a:ext uri="{FF2B5EF4-FFF2-40B4-BE49-F238E27FC236}">
                  <a16:creationId xmlns:a16="http://schemas.microsoft.com/office/drawing/2014/main" id="{2ABCE85D-17D3-45C1-AEB2-99A9D30969EF}"/>
                </a:ext>
              </a:extLst>
            </p:cNvPr>
            <p:cNvSpPr/>
            <p:nvPr/>
          </p:nvSpPr>
          <p:spPr>
            <a:xfrm>
              <a:off x="7748607" y="2096868"/>
              <a:ext cx="39482" cy="75410"/>
            </a:xfrm>
            <a:custGeom>
              <a:avLst/>
              <a:gdLst>
                <a:gd name="connsiteX0" fmla="*/ 12115 w 31718"/>
                <a:gd name="connsiteY0" fmla="*/ 21823 h 60580"/>
                <a:gd name="connsiteX1" fmla="*/ 12115 w 31718"/>
                <a:gd name="connsiteY1" fmla="*/ 44968 h 60580"/>
                <a:gd name="connsiteX2" fmla="*/ 13829 w 31718"/>
                <a:gd name="connsiteY2" fmla="*/ 50112 h 60580"/>
                <a:gd name="connsiteX3" fmla="*/ 18592 w 31718"/>
                <a:gd name="connsiteY3" fmla="*/ 52112 h 60580"/>
                <a:gd name="connsiteX4" fmla="*/ 24498 w 31718"/>
                <a:gd name="connsiteY4" fmla="*/ 49064 h 60580"/>
                <a:gd name="connsiteX5" fmla="*/ 28498 w 31718"/>
                <a:gd name="connsiteY5" fmla="*/ 55827 h 60580"/>
                <a:gd name="connsiteX6" fmla="*/ 17259 w 31718"/>
                <a:gd name="connsiteY6" fmla="*/ 60399 h 60580"/>
                <a:gd name="connsiteX7" fmla="*/ 6781 w 31718"/>
                <a:gd name="connsiteY7" fmla="*/ 56113 h 60580"/>
                <a:gd name="connsiteX8" fmla="*/ 2495 w 31718"/>
                <a:gd name="connsiteY8" fmla="*/ 44683 h 60580"/>
                <a:gd name="connsiteX9" fmla="*/ 2495 w 31718"/>
                <a:gd name="connsiteY9" fmla="*/ 21823 h 60580"/>
                <a:gd name="connsiteX10" fmla="*/ -3221 w 31718"/>
                <a:gd name="connsiteY10" fmla="*/ 21823 h 60580"/>
                <a:gd name="connsiteX11" fmla="*/ -3221 w 31718"/>
                <a:gd name="connsiteY11" fmla="*/ 14108 h 60580"/>
                <a:gd name="connsiteX12" fmla="*/ 2495 w 31718"/>
                <a:gd name="connsiteY12" fmla="*/ 14108 h 60580"/>
                <a:gd name="connsiteX13" fmla="*/ 2495 w 31718"/>
                <a:gd name="connsiteY13" fmla="*/ -180 h 60580"/>
                <a:gd name="connsiteX14" fmla="*/ 12020 w 31718"/>
                <a:gd name="connsiteY14" fmla="*/ -180 h 60580"/>
                <a:gd name="connsiteX15" fmla="*/ 12020 w 31718"/>
                <a:gd name="connsiteY15" fmla="*/ 14108 h 60580"/>
                <a:gd name="connsiteX16" fmla="*/ 24022 w 31718"/>
                <a:gd name="connsiteY16" fmla="*/ 14108 h 60580"/>
                <a:gd name="connsiteX17" fmla="*/ 24022 w 31718"/>
                <a:gd name="connsiteY17" fmla="*/ 21823 h 6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0">
                  <a:moveTo>
                    <a:pt x="12115" y="21823"/>
                  </a:moveTo>
                  <a:lnTo>
                    <a:pt x="12115" y="44968"/>
                  </a:lnTo>
                  <a:cubicBezTo>
                    <a:pt x="12020" y="46835"/>
                    <a:pt x="12592" y="48683"/>
                    <a:pt x="13829" y="50112"/>
                  </a:cubicBezTo>
                  <a:cubicBezTo>
                    <a:pt x="14973" y="51484"/>
                    <a:pt x="16783" y="52227"/>
                    <a:pt x="18592" y="52112"/>
                  </a:cubicBezTo>
                  <a:cubicBezTo>
                    <a:pt x="20878" y="51979"/>
                    <a:pt x="23068" y="50865"/>
                    <a:pt x="24498" y="49064"/>
                  </a:cubicBezTo>
                  <a:lnTo>
                    <a:pt x="28498" y="55827"/>
                  </a:lnTo>
                  <a:cubicBezTo>
                    <a:pt x="25450" y="58723"/>
                    <a:pt x="21450" y="60361"/>
                    <a:pt x="17259" y="60399"/>
                  </a:cubicBezTo>
                  <a:cubicBezTo>
                    <a:pt x="13353" y="60456"/>
                    <a:pt x="9544" y="58904"/>
                    <a:pt x="6781" y="56113"/>
                  </a:cubicBezTo>
                  <a:cubicBezTo>
                    <a:pt x="3828" y="53074"/>
                    <a:pt x="2209" y="48921"/>
                    <a:pt x="2495" y="44683"/>
                  </a:cubicBezTo>
                  <a:lnTo>
                    <a:pt x="2495" y="21823"/>
                  </a:lnTo>
                  <a:lnTo>
                    <a:pt x="-3221" y="21823"/>
                  </a:lnTo>
                  <a:lnTo>
                    <a:pt x="-3221" y="14108"/>
                  </a:lnTo>
                  <a:lnTo>
                    <a:pt x="2495" y="14108"/>
                  </a:lnTo>
                  <a:lnTo>
                    <a:pt x="2495" y="-180"/>
                  </a:lnTo>
                  <a:lnTo>
                    <a:pt x="12020" y="-180"/>
                  </a:lnTo>
                  <a:lnTo>
                    <a:pt x="12020" y="14108"/>
                  </a:lnTo>
                  <a:lnTo>
                    <a:pt x="24022" y="14108"/>
                  </a:lnTo>
                  <a:lnTo>
                    <a:pt x="24022" y="21823"/>
                  </a:lnTo>
                  <a:close/>
                </a:path>
              </a:pathLst>
            </a:custGeom>
            <a:solidFill>
              <a:srgbClr val="6D6E71"/>
            </a:solidFill>
            <a:ln w="9525" cap="flat">
              <a:noFill/>
              <a:prstDash val="solid"/>
              <a:miter/>
            </a:ln>
          </p:spPr>
          <p:txBody>
            <a:bodyPr rtlCol="0" anchor="ctr"/>
            <a:lstStyle/>
            <a:p>
              <a:endParaRPr lang="en-US"/>
            </a:p>
          </p:txBody>
        </p:sp>
        <p:sp>
          <p:nvSpPr>
            <p:cNvPr id="623" name="Freeform: Shape 622">
              <a:extLst>
                <a:ext uri="{FF2B5EF4-FFF2-40B4-BE49-F238E27FC236}">
                  <a16:creationId xmlns:a16="http://schemas.microsoft.com/office/drawing/2014/main" id="{257D078E-35D4-455B-A83D-8C2E7B249DAC}"/>
                </a:ext>
              </a:extLst>
            </p:cNvPr>
            <p:cNvSpPr/>
            <p:nvPr/>
          </p:nvSpPr>
          <p:spPr>
            <a:xfrm>
              <a:off x="7822103" y="2113319"/>
              <a:ext cx="50586" cy="58972"/>
            </a:xfrm>
            <a:custGeom>
              <a:avLst/>
              <a:gdLst>
                <a:gd name="connsiteX0" fmla="*/ 37179 w 40638"/>
                <a:gd name="connsiteY0" fmla="*/ 46516 h 47375"/>
                <a:gd name="connsiteX1" fmla="*/ 28415 w 40638"/>
                <a:gd name="connsiteY1" fmla="*/ 46516 h 47375"/>
                <a:gd name="connsiteX2" fmla="*/ 28415 w 40638"/>
                <a:gd name="connsiteY2" fmla="*/ 40420 h 47375"/>
                <a:gd name="connsiteX3" fmla="*/ 13272 w 40638"/>
                <a:gd name="connsiteY3" fmla="*/ 47183 h 47375"/>
                <a:gd name="connsiteX4" fmla="*/ 1461 w 40638"/>
                <a:gd name="connsiteY4" fmla="*/ 43183 h 47375"/>
                <a:gd name="connsiteX5" fmla="*/ -3206 w 40638"/>
                <a:gd name="connsiteY5" fmla="*/ 32419 h 47375"/>
                <a:gd name="connsiteX6" fmla="*/ 1747 w 40638"/>
                <a:gd name="connsiteY6" fmla="*/ 22323 h 47375"/>
                <a:gd name="connsiteX7" fmla="*/ 15272 w 40638"/>
                <a:gd name="connsiteY7" fmla="*/ 18989 h 47375"/>
                <a:gd name="connsiteX8" fmla="*/ 27654 w 40638"/>
                <a:gd name="connsiteY8" fmla="*/ 18989 h 47375"/>
                <a:gd name="connsiteX9" fmla="*/ 27654 w 40638"/>
                <a:gd name="connsiteY9" fmla="*/ 17275 h 47375"/>
                <a:gd name="connsiteX10" fmla="*/ 17557 w 40638"/>
                <a:gd name="connsiteY10" fmla="*/ 7750 h 47375"/>
                <a:gd name="connsiteX11" fmla="*/ 4316 w 40638"/>
                <a:gd name="connsiteY11" fmla="*/ 12417 h 47375"/>
                <a:gd name="connsiteX12" fmla="*/ 31 w 40638"/>
                <a:gd name="connsiteY12" fmla="*/ 6416 h 47375"/>
                <a:gd name="connsiteX13" fmla="*/ 19081 w 40638"/>
                <a:gd name="connsiteY13" fmla="*/ -156 h 47375"/>
                <a:gd name="connsiteX14" fmla="*/ 32226 w 40638"/>
                <a:gd name="connsiteY14" fmla="*/ 3844 h 47375"/>
                <a:gd name="connsiteX15" fmla="*/ 37370 w 40638"/>
                <a:gd name="connsiteY15" fmla="*/ 16703 h 47375"/>
                <a:gd name="connsiteX16" fmla="*/ 27654 w 40638"/>
                <a:gd name="connsiteY16" fmla="*/ 29467 h 47375"/>
                <a:gd name="connsiteX17" fmla="*/ 27654 w 40638"/>
                <a:gd name="connsiteY17" fmla="*/ 25657 h 47375"/>
                <a:gd name="connsiteX18" fmla="*/ 16890 w 40638"/>
                <a:gd name="connsiteY18" fmla="*/ 25657 h 47375"/>
                <a:gd name="connsiteX19" fmla="*/ 6509 w 40638"/>
                <a:gd name="connsiteY19" fmla="*/ 32134 h 47375"/>
                <a:gd name="connsiteX20" fmla="*/ 9079 w 40638"/>
                <a:gd name="connsiteY20" fmla="*/ 37277 h 47375"/>
                <a:gd name="connsiteX21" fmla="*/ 16223 w 40638"/>
                <a:gd name="connsiteY21" fmla="*/ 38992 h 47375"/>
                <a:gd name="connsiteX22" fmla="*/ 24224 w 40638"/>
                <a:gd name="connsiteY22" fmla="*/ 36420 h 47375"/>
                <a:gd name="connsiteX23" fmla="*/ 27559 w 40638"/>
                <a:gd name="connsiteY23" fmla="*/ 29467 h 47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8" h="47375">
                  <a:moveTo>
                    <a:pt x="37179" y="46516"/>
                  </a:moveTo>
                  <a:lnTo>
                    <a:pt x="28415" y="46516"/>
                  </a:lnTo>
                  <a:lnTo>
                    <a:pt x="28415" y="40420"/>
                  </a:lnTo>
                  <a:cubicBezTo>
                    <a:pt x="24701" y="44868"/>
                    <a:pt x="19081" y="47364"/>
                    <a:pt x="13272" y="47183"/>
                  </a:cubicBezTo>
                  <a:cubicBezTo>
                    <a:pt x="8986" y="47345"/>
                    <a:pt x="4793" y="45916"/>
                    <a:pt x="1461" y="43183"/>
                  </a:cubicBezTo>
                  <a:cubicBezTo>
                    <a:pt x="-1683" y="40487"/>
                    <a:pt x="-3397" y="36534"/>
                    <a:pt x="-3206" y="32419"/>
                  </a:cubicBezTo>
                  <a:cubicBezTo>
                    <a:pt x="-3397" y="28419"/>
                    <a:pt x="-1588" y="24599"/>
                    <a:pt x="1747" y="22323"/>
                  </a:cubicBezTo>
                  <a:cubicBezTo>
                    <a:pt x="5842" y="19875"/>
                    <a:pt x="10509" y="18713"/>
                    <a:pt x="15272" y="18989"/>
                  </a:cubicBezTo>
                  <a:lnTo>
                    <a:pt x="27654" y="18989"/>
                  </a:lnTo>
                  <a:lnTo>
                    <a:pt x="27654" y="17275"/>
                  </a:lnTo>
                  <a:cubicBezTo>
                    <a:pt x="27654" y="11179"/>
                    <a:pt x="24320" y="7750"/>
                    <a:pt x="17557" y="7750"/>
                  </a:cubicBezTo>
                  <a:cubicBezTo>
                    <a:pt x="12795" y="7969"/>
                    <a:pt x="8128" y="9588"/>
                    <a:pt x="4316" y="12417"/>
                  </a:cubicBezTo>
                  <a:lnTo>
                    <a:pt x="31" y="6416"/>
                  </a:lnTo>
                  <a:cubicBezTo>
                    <a:pt x="5460" y="2092"/>
                    <a:pt x="12128" y="-233"/>
                    <a:pt x="19081" y="-156"/>
                  </a:cubicBezTo>
                  <a:cubicBezTo>
                    <a:pt x="23748" y="-385"/>
                    <a:pt x="28415" y="1035"/>
                    <a:pt x="32226" y="3844"/>
                  </a:cubicBezTo>
                  <a:cubicBezTo>
                    <a:pt x="35845" y="7083"/>
                    <a:pt x="37749" y="11845"/>
                    <a:pt x="37370" y="16703"/>
                  </a:cubicBezTo>
                  <a:close/>
                  <a:moveTo>
                    <a:pt x="27654" y="29467"/>
                  </a:moveTo>
                  <a:lnTo>
                    <a:pt x="27654" y="25657"/>
                  </a:lnTo>
                  <a:lnTo>
                    <a:pt x="16890" y="25657"/>
                  </a:lnTo>
                  <a:cubicBezTo>
                    <a:pt x="9937" y="25657"/>
                    <a:pt x="6509" y="27847"/>
                    <a:pt x="6509" y="32134"/>
                  </a:cubicBezTo>
                  <a:cubicBezTo>
                    <a:pt x="6414" y="34181"/>
                    <a:pt x="7365" y="36134"/>
                    <a:pt x="9079" y="37277"/>
                  </a:cubicBezTo>
                  <a:cubicBezTo>
                    <a:pt x="11272" y="38534"/>
                    <a:pt x="13748" y="39135"/>
                    <a:pt x="16223" y="38992"/>
                  </a:cubicBezTo>
                  <a:cubicBezTo>
                    <a:pt x="19081" y="39049"/>
                    <a:pt x="21939" y="38144"/>
                    <a:pt x="24224" y="36420"/>
                  </a:cubicBezTo>
                  <a:cubicBezTo>
                    <a:pt x="26415" y="34800"/>
                    <a:pt x="27654" y="32191"/>
                    <a:pt x="27559" y="29467"/>
                  </a:cubicBezTo>
                  <a:close/>
                </a:path>
              </a:pathLst>
            </a:custGeom>
            <a:solidFill>
              <a:srgbClr val="6D6E71"/>
            </a:solidFill>
            <a:ln w="9525" cap="flat">
              <a:noFill/>
              <a:prstDash val="solid"/>
              <a:miter/>
            </a:ln>
          </p:spPr>
          <p:txBody>
            <a:bodyPr rtlCol="0" anchor="ctr"/>
            <a:lstStyle/>
            <a:p>
              <a:endParaRPr lang="en-US"/>
            </a:p>
          </p:txBody>
        </p:sp>
        <p:sp>
          <p:nvSpPr>
            <p:cNvPr id="624" name="Freeform: Shape 623">
              <a:extLst>
                <a:ext uri="{FF2B5EF4-FFF2-40B4-BE49-F238E27FC236}">
                  <a16:creationId xmlns:a16="http://schemas.microsoft.com/office/drawing/2014/main" id="{47D2AB63-8F68-4554-AED2-293C55E241F5}"/>
                </a:ext>
              </a:extLst>
            </p:cNvPr>
            <p:cNvSpPr/>
            <p:nvPr/>
          </p:nvSpPr>
          <p:spPr>
            <a:xfrm>
              <a:off x="7889109" y="2113828"/>
              <a:ext cx="52233" cy="57618"/>
            </a:xfrm>
            <a:custGeom>
              <a:avLst/>
              <a:gdLst>
                <a:gd name="connsiteX0" fmla="*/ 6304 w 41961"/>
                <a:gd name="connsiteY0" fmla="*/ 21342 h 46287"/>
                <a:gd name="connsiteX1" fmla="*/ 6304 w 41961"/>
                <a:gd name="connsiteY1" fmla="*/ 46107 h 46287"/>
                <a:gd name="connsiteX2" fmla="*/ -3221 w 41961"/>
                <a:gd name="connsiteY2" fmla="*/ 46107 h 46287"/>
                <a:gd name="connsiteX3" fmla="*/ -3221 w 41961"/>
                <a:gd name="connsiteY3" fmla="*/ 482 h 46287"/>
                <a:gd name="connsiteX4" fmla="*/ 6304 w 41961"/>
                <a:gd name="connsiteY4" fmla="*/ 482 h 46287"/>
                <a:gd name="connsiteX5" fmla="*/ 6304 w 41961"/>
                <a:gd name="connsiteY5" fmla="*/ 8769 h 46287"/>
                <a:gd name="connsiteX6" fmla="*/ 12685 w 41961"/>
                <a:gd name="connsiteY6" fmla="*/ 2197 h 46287"/>
                <a:gd name="connsiteX7" fmla="*/ 34021 w 41961"/>
                <a:gd name="connsiteY7" fmla="*/ 4483 h 46287"/>
                <a:gd name="connsiteX8" fmla="*/ 38688 w 41961"/>
                <a:gd name="connsiteY8" fmla="*/ 18104 h 46287"/>
                <a:gd name="connsiteX9" fmla="*/ 38688 w 41961"/>
                <a:gd name="connsiteY9" fmla="*/ 46107 h 46287"/>
                <a:gd name="connsiteX10" fmla="*/ 29163 w 41961"/>
                <a:gd name="connsiteY10" fmla="*/ 46107 h 46287"/>
                <a:gd name="connsiteX11" fmla="*/ 29163 w 41961"/>
                <a:gd name="connsiteY11" fmla="*/ 21056 h 46287"/>
                <a:gd name="connsiteX12" fmla="*/ 18687 w 41961"/>
                <a:gd name="connsiteY12" fmla="*/ 8483 h 46287"/>
                <a:gd name="connsiteX13" fmla="*/ 10018 w 41961"/>
                <a:gd name="connsiteY13" fmla="*/ 11722 h 46287"/>
                <a:gd name="connsiteX14" fmla="*/ 6304 w 41961"/>
                <a:gd name="connsiteY14" fmla="*/ 21342 h 46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1" h="46287">
                  <a:moveTo>
                    <a:pt x="6304" y="21342"/>
                  </a:moveTo>
                  <a:lnTo>
                    <a:pt x="6304" y="46107"/>
                  </a:lnTo>
                  <a:lnTo>
                    <a:pt x="-3221" y="46107"/>
                  </a:lnTo>
                  <a:lnTo>
                    <a:pt x="-3221" y="482"/>
                  </a:lnTo>
                  <a:lnTo>
                    <a:pt x="6304" y="482"/>
                  </a:lnTo>
                  <a:lnTo>
                    <a:pt x="6304" y="8769"/>
                  </a:lnTo>
                  <a:cubicBezTo>
                    <a:pt x="7827" y="6074"/>
                    <a:pt x="10018" y="3816"/>
                    <a:pt x="12685" y="2197"/>
                  </a:cubicBezTo>
                  <a:cubicBezTo>
                    <a:pt x="19543" y="-1670"/>
                    <a:pt x="28117" y="-756"/>
                    <a:pt x="34021" y="4483"/>
                  </a:cubicBezTo>
                  <a:cubicBezTo>
                    <a:pt x="37356" y="8207"/>
                    <a:pt x="39070" y="13122"/>
                    <a:pt x="38688" y="18104"/>
                  </a:cubicBezTo>
                  <a:lnTo>
                    <a:pt x="38688" y="46107"/>
                  </a:lnTo>
                  <a:lnTo>
                    <a:pt x="29163" y="46107"/>
                  </a:lnTo>
                  <a:lnTo>
                    <a:pt x="29163" y="21056"/>
                  </a:lnTo>
                  <a:cubicBezTo>
                    <a:pt x="29163" y="12674"/>
                    <a:pt x="25640" y="8483"/>
                    <a:pt x="18687" y="8483"/>
                  </a:cubicBezTo>
                  <a:cubicBezTo>
                    <a:pt x="15448" y="8426"/>
                    <a:pt x="12399" y="9579"/>
                    <a:pt x="10018" y="11722"/>
                  </a:cubicBezTo>
                  <a:cubicBezTo>
                    <a:pt x="7448" y="14218"/>
                    <a:pt x="6018" y="17742"/>
                    <a:pt x="6304" y="21342"/>
                  </a:cubicBezTo>
                  <a:close/>
                </a:path>
              </a:pathLst>
            </a:custGeom>
            <a:solidFill>
              <a:srgbClr val="6D6E71"/>
            </a:solidFill>
            <a:ln w="9525" cap="flat">
              <a:noFill/>
              <a:prstDash val="solid"/>
              <a:miter/>
            </a:ln>
          </p:spPr>
          <p:txBody>
            <a:bodyPr rtlCol="0" anchor="ctr"/>
            <a:lstStyle/>
            <a:p>
              <a:endParaRPr lang="en-US"/>
            </a:p>
          </p:txBody>
        </p:sp>
        <p:sp>
          <p:nvSpPr>
            <p:cNvPr id="625" name="Freeform: Shape 624">
              <a:extLst>
                <a:ext uri="{FF2B5EF4-FFF2-40B4-BE49-F238E27FC236}">
                  <a16:creationId xmlns:a16="http://schemas.microsoft.com/office/drawing/2014/main" id="{15C4C67E-6CF5-4801-B5E7-AE36BE7454D4}"/>
                </a:ext>
              </a:extLst>
            </p:cNvPr>
            <p:cNvSpPr/>
            <p:nvPr/>
          </p:nvSpPr>
          <p:spPr>
            <a:xfrm>
              <a:off x="7982879" y="2113326"/>
              <a:ext cx="50585" cy="58966"/>
            </a:xfrm>
            <a:custGeom>
              <a:avLst/>
              <a:gdLst>
                <a:gd name="connsiteX0" fmla="*/ 37178 w 40637"/>
                <a:gd name="connsiteY0" fmla="*/ 46511 h 47370"/>
                <a:gd name="connsiteX1" fmla="*/ 28511 w 40637"/>
                <a:gd name="connsiteY1" fmla="*/ 46511 h 47370"/>
                <a:gd name="connsiteX2" fmla="*/ 28511 w 40637"/>
                <a:gd name="connsiteY2" fmla="*/ 40415 h 47370"/>
                <a:gd name="connsiteX3" fmla="*/ 13270 w 40637"/>
                <a:gd name="connsiteY3" fmla="*/ 47178 h 47370"/>
                <a:gd name="connsiteX4" fmla="*/ 1459 w 40637"/>
                <a:gd name="connsiteY4" fmla="*/ 43177 h 47370"/>
                <a:gd name="connsiteX5" fmla="*/ -3208 w 40637"/>
                <a:gd name="connsiteY5" fmla="*/ 32414 h 47370"/>
                <a:gd name="connsiteX6" fmla="*/ 1841 w 40637"/>
                <a:gd name="connsiteY6" fmla="*/ 22318 h 47370"/>
                <a:gd name="connsiteX7" fmla="*/ 15273 w 40637"/>
                <a:gd name="connsiteY7" fmla="*/ 18984 h 47370"/>
                <a:gd name="connsiteX8" fmla="*/ 27653 w 40637"/>
                <a:gd name="connsiteY8" fmla="*/ 18984 h 47370"/>
                <a:gd name="connsiteX9" fmla="*/ 27653 w 40637"/>
                <a:gd name="connsiteY9" fmla="*/ 17269 h 47370"/>
                <a:gd name="connsiteX10" fmla="*/ 17558 w 40637"/>
                <a:gd name="connsiteY10" fmla="*/ 7744 h 47370"/>
                <a:gd name="connsiteX11" fmla="*/ 4413 w 40637"/>
                <a:gd name="connsiteY11" fmla="*/ 12411 h 47370"/>
                <a:gd name="connsiteX12" fmla="*/ 127 w 40637"/>
                <a:gd name="connsiteY12" fmla="*/ 6411 h 47370"/>
                <a:gd name="connsiteX13" fmla="*/ 19177 w 40637"/>
                <a:gd name="connsiteY13" fmla="*/ -161 h 47370"/>
                <a:gd name="connsiteX14" fmla="*/ 32320 w 40637"/>
                <a:gd name="connsiteY14" fmla="*/ 3839 h 47370"/>
                <a:gd name="connsiteX15" fmla="*/ 37369 w 40637"/>
                <a:gd name="connsiteY15" fmla="*/ 16698 h 47370"/>
                <a:gd name="connsiteX16" fmla="*/ 27653 w 40637"/>
                <a:gd name="connsiteY16" fmla="*/ 29461 h 47370"/>
                <a:gd name="connsiteX17" fmla="*/ 27653 w 40637"/>
                <a:gd name="connsiteY17" fmla="*/ 25651 h 47370"/>
                <a:gd name="connsiteX18" fmla="*/ 16891 w 40637"/>
                <a:gd name="connsiteY18" fmla="*/ 25651 h 47370"/>
                <a:gd name="connsiteX19" fmla="*/ 6508 w 40637"/>
                <a:gd name="connsiteY19" fmla="*/ 32128 h 47370"/>
                <a:gd name="connsiteX20" fmla="*/ 9080 w 40637"/>
                <a:gd name="connsiteY20" fmla="*/ 37272 h 47370"/>
                <a:gd name="connsiteX21" fmla="*/ 16224 w 40637"/>
                <a:gd name="connsiteY21" fmla="*/ 38986 h 47370"/>
                <a:gd name="connsiteX22" fmla="*/ 24321 w 40637"/>
                <a:gd name="connsiteY22" fmla="*/ 36415 h 47370"/>
                <a:gd name="connsiteX23" fmla="*/ 27558 w 40637"/>
                <a:gd name="connsiteY23" fmla="*/ 29461 h 4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7" h="47370">
                  <a:moveTo>
                    <a:pt x="37178" y="46511"/>
                  </a:moveTo>
                  <a:lnTo>
                    <a:pt x="28511" y="46511"/>
                  </a:lnTo>
                  <a:lnTo>
                    <a:pt x="28511" y="40415"/>
                  </a:lnTo>
                  <a:cubicBezTo>
                    <a:pt x="24702" y="44892"/>
                    <a:pt x="19082" y="47387"/>
                    <a:pt x="13270" y="47178"/>
                  </a:cubicBezTo>
                  <a:cubicBezTo>
                    <a:pt x="8985" y="47340"/>
                    <a:pt x="4794" y="45911"/>
                    <a:pt x="1459" y="43177"/>
                  </a:cubicBezTo>
                  <a:cubicBezTo>
                    <a:pt x="-1587" y="40463"/>
                    <a:pt x="-3303" y="36519"/>
                    <a:pt x="-3208" y="32414"/>
                  </a:cubicBezTo>
                  <a:cubicBezTo>
                    <a:pt x="-3398" y="28395"/>
                    <a:pt x="-1492" y="24546"/>
                    <a:pt x="1841" y="22318"/>
                  </a:cubicBezTo>
                  <a:cubicBezTo>
                    <a:pt x="5843" y="19860"/>
                    <a:pt x="10605" y="18698"/>
                    <a:pt x="15273" y="18984"/>
                  </a:cubicBezTo>
                  <a:lnTo>
                    <a:pt x="27653" y="18984"/>
                  </a:lnTo>
                  <a:lnTo>
                    <a:pt x="27653" y="17269"/>
                  </a:lnTo>
                  <a:cubicBezTo>
                    <a:pt x="27653" y="11173"/>
                    <a:pt x="24321" y="7744"/>
                    <a:pt x="17558" y="7744"/>
                  </a:cubicBezTo>
                  <a:cubicBezTo>
                    <a:pt x="12796" y="7963"/>
                    <a:pt x="8224" y="9592"/>
                    <a:pt x="4413" y="12411"/>
                  </a:cubicBezTo>
                  <a:lnTo>
                    <a:pt x="127" y="6411"/>
                  </a:lnTo>
                  <a:cubicBezTo>
                    <a:pt x="5557" y="2058"/>
                    <a:pt x="12224" y="-276"/>
                    <a:pt x="19177" y="-161"/>
                  </a:cubicBezTo>
                  <a:cubicBezTo>
                    <a:pt x="23844" y="-361"/>
                    <a:pt x="28511" y="1048"/>
                    <a:pt x="32320" y="3839"/>
                  </a:cubicBezTo>
                  <a:cubicBezTo>
                    <a:pt x="35846" y="7125"/>
                    <a:pt x="37750" y="11869"/>
                    <a:pt x="37369" y="16698"/>
                  </a:cubicBezTo>
                  <a:close/>
                  <a:moveTo>
                    <a:pt x="27653" y="29461"/>
                  </a:moveTo>
                  <a:lnTo>
                    <a:pt x="27653" y="25651"/>
                  </a:lnTo>
                  <a:lnTo>
                    <a:pt x="16891" y="25651"/>
                  </a:lnTo>
                  <a:cubicBezTo>
                    <a:pt x="10033" y="25651"/>
                    <a:pt x="6508" y="27842"/>
                    <a:pt x="6508" y="32128"/>
                  </a:cubicBezTo>
                  <a:cubicBezTo>
                    <a:pt x="6413" y="34176"/>
                    <a:pt x="7366" y="36129"/>
                    <a:pt x="9080" y="37272"/>
                  </a:cubicBezTo>
                  <a:cubicBezTo>
                    <a:pt x="11270" y="38529"/>
                    <a:pt x="13747" y="39129"/>
                    <a:pt x="16224" y="38986"/>
                  </a:cubicBezTo>
                  <a:cubicBezTo>
                    <a:pt x="19177" y="39044"/>
                    <a:pt x="21940" y="38139"/>
                    <a:pt x="24321" y="36415"/>
                  </a:cubicBezTo>
                  <a:cubicBezTo>
                    <a:pt x="26416" y="34757"/>
                    <a:pt x="27653" y="32166"/>
                    <a:pt x="27558" y="29461"/>
                  </a:cubicBezTo>
                  <a:close/>
                </a:path>
              </a:pathLst>
            </a:custGeom>
            <a:solidFill>
              <a:srgbClr val="6D6E71"/>
            </a:solidFill>
            <a:ln w="9525" cap="flat">
              <a:noFill/>
              <a:prstDash val="solid"/>
              <a:miter/>
            </a:ln>
          </p:spPr>
          <p:txBody>
            <a:bodyPr rtlCol="0" anchor="ctr"/>
            <a:lstStyle/>
            <a:p>
              <a:endParaRPr lang="en-US"/>
            </a:p>
          </p:txBody>
        </p:sp>
        <p:sp>
          <p:nvSpPr>
            <p:cNvPr id="626" name="Freeform: Shape 625">
              <a:extLst>
                <a:ext uri="{FF2B5EF4-FFF2-40B4-BE49-F238E27FC236}">
                  <a16:creationId xmlns:a16="http://schemas.microsoft.com/office/drawing/2014/main" id="{E41E7D06-A2C8-409A-B517-56F09F7F061B}"/>
                </a:ext>
              </a:extLst>
            </p:cNvPr>
            <p:cNvSpPr/>
            <p:nvPr/>
          </p:nvSpPr>
          <p:spPr>
            <a:xfrm>
              <a:off x="8041232" y="2114653"/>
              <a:ext cx="58334" cy="56793"/>
            </a:xfrm>
            <a:custGeom>
              <a:avLst/>
              <a:gdLst>
                <a:gd name="connsiteX0" fmla="*/ 15162 w 46862"/>
                <a:gd name="connsiteY0" fmla="*/ 45445 h 45624"/>
                <a:gd name="connsiteX1" fmla="*/ -3221 w 46862"/>
                <a:gd name="connsiteY1" fmla="*/ -180 h 45624"/>
                <a:gd name="connsiteX2" fmla="*/ 6304 w 46862"/>
                <a:gd name="connsiteY2" fmla="*/ -180 h 45624"/>
                <a:gd name="connsiteX3" fmla="*/ 20210 w 46862"/>
                <a:gd name="connsiteY3" fmla="*/ 34300 h 45624"/>
                <a:gd name="connsiteX4" fmla="*/ 34116 w 46862"/>
                <a:gd name="connsiteY4" fmla="*/ -180 h 45624"/>
                <a:gd name="connsiteX5" fmla="*/ 43641 w 46862"/>
                <a:gd name="connsiteY5" fmla="*/ -180 h 45624"/>
                <a:gd name="connsiteX6" fmla="*/ 25354 w 46862"/>
                <a:gd name="connsiteY6" fmla="*/ 45445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62" h="45624">
                  <a:moveTo>
                    <a:pt x="15162" y="45445"/>
                  </a:moveTo>
                  <a:lnTo>
                    <a:pt x="-3221" y="-180"/>
                  </a:lnTo>
                  <a:lnTo>
                    <a:pt x="6304" y="-180"/>
                  </a:lnTo>
                  <a:lnTo>
                    <a:pt x="20210" y="34300"/>
                  </a:lnTo>
                  <a:lnTo>
                    <a:pt x="34116" y="-180"/>
                  </a:lnTo>
                  <a:lnTo>
                    <a:pt x="43641" y="-180"/>
                  </a:lnTo>
                  <a:lnTo>
                    <a:pt x="25354" y="45445"/>
                  </a:lnTo>
                  <a:close/>
                </a:path>
              </a:pathLst>
            </a:custGeom>
            <a:solidFill>
              <a:srgbClr val="6D6E71"/>
            </a:solidFill>
            <a:ln w="9525" cap="flat">
              <a:noFill/>
              <a:prstDash val="solid"/>
              <a:miter/>
            </a:ln>
          </p:spPr>
          <p:txBody>
            <a:bodyPr rtlCol="0" anchor="ctr"/>
            <a:lstStyle/>
            <a:p>
              <a:endParaRPr lang="en-US"/>
            </a:p>
          </p:txBody>
        </p:sp>
        <p:sp>
          <p:nvSpPr>
            <p:cNvPr id="627" name="Freeform: Shape 626">
              <a:extLst>
                <a:ext uri="{FF2B5EF4-FFF2-40B4-BE49-F238E27FC236}">
                  <a16:creationId xmlns:a16="http://schemas.microsoft.com/office/drawing/2014/main" id="{09638EE1-79DC-46D1-A0DB-6C3AAF80DEFD}"/>
                </a:ext>
              </a:extLst>
            </p:cNvPr>
            <p:cNvSpPr/>
            <p:nvPr/>
          </p:nvSpPr>
          <p:spPr>
            <a:xfrm>
              <a:off x="8104754" y="2113810"/>
              <a:ext cx="56512" cy="58479"/>
            </a:xfrm>
            <a:custGeom>
              <a:avLst/>
              <a:gdLst>
                <a:gd name="connsiteX0" fmla="*/ 42045 w 45399"/>
                <a:gd name="connsiteY0" fmla="*/ 27453 h 46979"/>
                <a:gd name="connsiteX1" fmla="*/ 6326 w 45399"/>
                <a:gd name="connsiteY1" fmla="*/ 27453 h 46979"/>
                <a:gd name="connsiteX2" fmla="*/ 10898 w 45399"/>
                <a:gd name="connsiteY2" fmla="*/ 35549 h 46979"/>
                <a:gd name="connsiteX3" fmla="*/ 20423 w 45399"/>
                <a:gd name="connsiteY3" fmla="*/ 38502 h 46979"/>
                <a:gd name="connsiteX4" fmla="*/ 33378 w 45399"/>
                <a:gd name="connsiteY4" fmla="*/ 33168 h 46979"/>
                <a:gd name="connsiteX5" fmla="*/ 38904 w 45399"/>
                <a:gd name="connsiteY5" fmla="*/ 39168 h 46979"/>
                <a:gd name="connsiteX6" fmla="*/ 19854 w 45399"/>
                <a:gd name="connsiteY6" fmla="*/ 46789 h 46979"/>
                <a:gd name="connsiteX7" fmla="*/ -3199 w 45399"/>
                <a:gd name="connsiteY7" fmla="*/ 24910 h 46979"/>
                <a:gd name="connsiteX8" fmla="*/ -3199 w 45399"/>
                <a:gd name="connsiteY8" fmla="*/ 23262 h 46979"/>
                <a:gd name="connsiteX9" fmla="*/ 3659 w 45399"/>
                <a:gd name="connsiteY9" fmla="*/ 6117 h 46979"/>
                <a:gd name="connsiteX10" fmla="*/ 35664 w 45399"/>
                <a:gd name="connsiteY10" fmla="*/ 5450 h 46979"/>
                <a:gd name="connsiteX11" fmla="*/ 42141 w 45399"/>
                <a:gd name="connsiteY11" fmla="*/ 20881 h 46979"/>
                <a:gd name="connsiteX12" fmla="*/ 6326 w 45399"/>
                <a:gd name="connsiteY12" fmla="*/ 19928 h 46979"/>
                <a:gd name="connsiteX13" fmla="*/ 32425 w 45399"/>
                <a:gd name="connsiteY13" fmla="*/ 19928 h 46979"/>
                <a:gd name="connsiteX14" fmla="*/ 28902 w 45399"/>
                <a:gd name="connsiteY14" fmla="*/ 11070 h 46979"/>
                <a:gd name="connsiteX15" fmla="*/ 20044 w 45399"/>
                <a:gd name="connsiteY15" fmla="*/ 8022 h 46979"/>
                <a:gd name="connsiteX16" fmla="*/ 10519 w 45399"/>
                <a:gd name="connsiteY16" fmla="*/ 11260 h 46979"/>
                <a:gd name="connsiteX17" fmla="*/ 6326 w 45399"/>
                <a:gd name="connsiteY17" fmla="*/ 1992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99" h="46979">
                  <a:moveTo>
                    <a:pt x="42045" y="27453"/>
                  </a:moveTo>
                  <a:lnTo>
                    <a:pt x="6326" y="27453"/>
                  </a:lnTo>
                  <a:cubicBezTo>
                    <a:pt x="6517" y="30720"/>
                    <a:pt x="8138" y="33720"/>
                    <a:pt x="10898" y="35549"/>
                  </a:cubicBezTo>
                  <a:cubicBezTo>
                    <a:pt x="13661" y="37521"/>
                    <a:pt x="16996" y="38559"/>
                    <a:pt x="20423" y="38502"/>
                  </a:cubicBezTo>
                  <a:cubicBezTo>
                    <a:pt x="25376" y="38835"/>
                    <a:pt x="30139" y="36863"/>
                    <a:pt x="33378" y="33168"/>
                  </a:cubicBezTo>
                  <a:lnTo>
                    <a:pt x="38904" y="39168"/>
                  </a:lnTo>
                  <a:cubicBezTo>
                    <a:pt x="33855" y="44245"/>
                    <a:pt x="26997" y="46998"/>
                    <a:pt x="19854" y="46789"/>
                  </a:cubicBezTo>
                  <a:cubicBezTo>
                    <a:pt x="7471" y="47122"/>
                    <a:pt x="-2912" y="37321"/>
                    <a:pt x="-3199" y="24910"/>
                  </a:cubicBezTo>
                  <a:cubicBezTo>
                    <a:pt x="-3199" y="24367"/>
                    <a:pt x="-3199" y="23814"/>
                    <a:pt x="-3199" y="23262"/>
                  </a:cubicBezTo>
                  <a:cubicBezTo>
                    <a:pt x="-3485" y="16823"/>
                    <a:pt x="-1008" y="10575"/>
                    <a:pt x="3659" y="6117"/>
                  </a:cubicBezTo>
                  <a:cubicBezTo>
                    <a:pt x="12710" y="-2018"/>
                    <a:pt x="26330" y="-2303"/>
                    <a:pt x="35664" y="5450"/>
                  </a:cubicBezTo>
                  <a:cubicBezTo>
                    <a:pt x="40045" y="9317"/>
                    <a:pt x="42522" y="15013"/>
                    <a:pt x="42141" y="20881"/>
                  </a:cubicBezTo>
                  <a:close/>
                  <a:moveTo>
                    <a:pt x="6326" y="19928"/>
                  </a:moveTo>
                  <a:lnTo>
                    <a:pt x="32425" y="19928"/>
                  </a:lnTo>
                  <a:cubicBezTo>
                    <a:pt x="32616" y="16594"/>
                    <a:pt x="31378" y="13346"/>
                    <a:pt x="28902" y="11070"/>
                  </a:cubicBezTo>
                  <a:cubicBezTo>
                    <a:pt x="26425" y="9050"/>
                    <a:pt x="23281" y="7965"/>
                    <a:pt x="20044" y="8022"/>
                  </a:cubicBezTo>
                  <a:cubicBezTo>
                    <a:pt x="16614" y="7984"/>
                    <a:pt x="13184" y="9127"/>
                    <a:pt x="10519" y="11260"/>
                  </a:cubicBezTo>
                  <a:cubicBezTo>
                    <a:pt x="7757" y="13289"/>
                    <a:pt x="6231" y="16528"/>
                    <a:pt x="6326" y="19928"/>
                  </a:cubicBezTo>
                  <a:close/>
                </a:path>
              </a:pathLst>
            </a:custGeom>
            <a:solidFill>
              <a:srgbClr val="6D6E71"/>
            </a:solidFill>
            <a:ln w="9525" cap="flat">
              <a:noFill/>
              <a:prstDash val="solid"/>
              <a:miter/>
            </a:ln>
          </p:spPr>
          <p:txBody>
            <a:bodyPr rtlCol="0" anchor="ctr"/>
            <a:lstStyle/>
            <a:p>
              <a:endParaRPr lang="en-US"/>
            </a:p>
          </p:txBody>
        </p:sp>
        <p:sp>
          <p:nvSpPr>
            <p:cNvPr id="628" name="Freeform: Shape 627">
              <a:extLst>
                <a:ext uri="{FF2B5EF4-FFF2-40B4-BE49-F238E27FC236}">
                  <a16:creationId xmlns:a16="http://schemas.microsoft.com/office/drawing/2014/main" id="{DA9F3944-833E-4493-B643-C2AAFD5EEED0}"/>
                </a:ext>
              </a:extLst>
            </p:cNvPr>
            <p:cNvSpPr/>
            <p:nvPr/>
          </p:nvSpPr>
          <p:spPr>
            <a:xfrm>
              <a:off x="8174382" y="2114297"/>
              <a:ext cx="30235" cy="57149"/>
            </a:xfrm>
            <a:custGeom>
              <a:avLst/>
              <a:gdLst>
                <a:gd name="connsiteX0" fmla="*/ 20592 w 24289"/>
                <a:gd name="connsiteY0" fmla="*/ 9059 h 45910"/>
                <a:gd name="connsiteX1" fmla="*/ 9923 w 24289"/>
                <a:gd name="connsiteY1" fmla="*/ 13726 h 45910"/>
                <a:gd name="connsiteX2" fmla="*/ 6304 w 24289"/>
                <a:gd name="connsiteY2" fmla="*/ 26109 h 45910"/>
                <a:gd name="connsiteX3" fmla="*/ 6304 w 24289"/>
                <a:gd name="connsiteY3" fmla="*/ 45731 h 45910"/>
                <a:gd name="connsiteX4" fmla="*/ -3221 w 24289"/>
                <a:gd name="connsiteY4" fmla="*/ 45731 h 45910"/>
                <a:gd name="connsiteX5" fmla="*/ -3221 w 24289"/>
                <a:gd name="connsiteY5" fmla="*/ 106 h 45910"/>
                <a:gd name="connsiteX6" fmla="*/ 6304 w 24289"/>
                <a:gd name="connsiteY6" fmla="*/ 106 h 45910"/>
                <a:gd name="connsiteX7" fmla="*/ 6304 w 24289"/>
                <a:gd name="connsiteY7" fmla="*/ 9631 h 45910"/>
                <a:gd name="connsiteX8" fmla="*/ 12590 w 24289"/>
                <a:gd name="connsiteY8" fmla="*/ 2582 h 45910"/>
                <a:gd name="connsiteX9" fmla="*/ 21068 w 24289"/>
                <a:gd name="connsiteY9" fmla="*/ -180 h 45910"/>
                <a:gd name="connsiteX10" fmla="*/ 21068 w 24289"/>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9" h="45910">
                  <a:moveTo>
                    <a:pt x="20592" y="9059"/>
                  </a:moveTo>
                  <a:cubicBezTo>
                    <a:pt x="16497" y="8812"/>
                    <a:pt x="12495" y="10545"/>
                    <a:pt x="9923" y="13726"/>
                  </a:cubicBezTo>
                  <a:cubicBezTo>
                    <a:pt x="7351" y="17308"/>
                    <a:pt x="6018" y="21689"/>
                    <a:pt x="6304" y="26109"/>
                  </a:cubicBezTo>
                  <a:lnTo>
                    <a:pt x="6304" y="45731"/>
                  </a:lnTo>
                  <a:lnTo>
                    <a:pt x="-3221" y="45731"/>
                  </a:lnTo>
                  <a:lnTo>
                    <a:pt x="-3221" y="106"/>
                  </a:lnTo>
                  <a:lnTo>
                    <a:pt x="6304" y="106"/>
                  </a:lnTo>
                  <a:lnTo>
                    <a:pt x="6304" y="9631"/>
                  </a:lnTo>
                  <a:cubicBezTo>
                    <a:pt x="7827" y="6821"/>
                    <a:pt x="9923" y="4401"/>
                    <a:pt x="12590" y="2582"/>
                  </a:cubicBezTo>
                  <a:cubicBezTo>
                    <a:pt x="15066" y="811"/>
                    <a:pt x="18020" y="-152"/>
                    <a:pt x="21068" y="-180"/>
                  </a:cubicBezTo>
                  <a:lnTo>
                    <a:pt x="21068" y="9345"/>
                  </a:lnTo>
                  <a:close/>
                </a:path>
              </a:pathLst>
            </a:custGeom>
            <a:solidFill>
              <a:srgbClr val="6D6E71"/>
            </a:solidFill>
            <a:ln w="9525" cap="flat">
              <a:noFill/>
              <a:prstDash val="solid"/>
              <a:miter/>
            </a:ln>
          </p:spPr>
          <p:txBody>
            <a:bodyPr rtlCol="0" anchor="ctr"/>
            <a:lstStyle/>
            <a:p>
              <a:endParaRPr lang="en-US"/>
            </a:p>
          </p:txBody>
        </p:sp>
        <p:sp>
          <p:nvSpPr>
            <p:cNvPr id="629" name="Freeform: Shape 628">
              <a:extLst>
                <a:ext uri="{FF2B5EF4-FFF2-40B4-BE49-F238E27FC236}">
                  <a16:creationId xmlns:a16="http://schemas.microsoft.com/office/drawing/2014/main" id="{C524F98C-6E9B-41EC-91F2-71A67D3D85DA}"/>
                </a:ext>
              </a:extLst>
            </p:cNvPr>
            <p:cNvSpPr/>
            <p:nvPr/>
          </p:nvSpPr>
          <p:spPr>
            <a:xfrm>
              <a:off x="8211356" y="2113319"/>
              <a:ext cx="50587" cy="58972"/>
            </a:xfrm>
            <a:custGeom>
              <a:avLst/>
              <a:gdLst>
                <a:gd name="connsiteX0" fmla="*/ 37179 w 40639"/>
                <a:gd name="connsiteY0" fmla="*/ 46516 h 47375"/>
                <a:gd name="connsiteX1" fmla="*/ 28417 w 40639"/>
                <a:gd name="connsiteY1" fmla="*/ 46516 h 47375"/>
                <a:gd name="connsiteX2" fmla="*/ 28417 w 40639"/>
                <a:gd name="connsiteY2" fmla="*/ 40420 h 47375"/>
                <a:gd name="connsiteX3" fmla="*/ 13272 w 40639"/>
                <a:gd name="connsiteY3" fmla="*/ 47183 h 47375"/>
                <a:gd name="connsiteX4" fmla="*/ 1461 w 40639"/>
                <a:gd name="connsiteY4" fmla="*/ 43183 h 47375"/>
                <a:gd name="connsiteX5" fmla="*/ -3206 w 40639"/>
                <a:gd name="connsiteY5" fmla="*/ 32419 h 47375"/>
                <a:gd name="connsiteX6" fmla="*/ 1747 w 40639"/>
                <a:gd name="connsiteY6" fmla="*/ 22323 h 47375"/>
                <a:gd name="connsiteX7" fmla="*/ 15274 w 40639"/>
                <a:gd name="connsiteY7" fmla="*/ 18989 h 47375"/>
                <a:gd name="connsiteX8" fmla="*/ 27654 w 40639"/>
                <a:gd name="connsiteY8" fmla="*/ 18989 h 47375"/>
                <a:gd name="connsiteX9" fmla="*/ 27654 w 40639"/>
                <a:gd name="connsiteY9" fmla="*/ 17275 h 47375"/>
                <a:gd name="connsiteX10" fmla="*/ 17560 w 40639"/>
                <a:gd name="connsiteY10" fmla="*/ 7750 h 47375"/>
                <a:gd name="connsiteX11" fmla="*/ 4319 w 40639"/>
                <a:gd name="connsiteY11" fmla="*/ 12417 h 47375"/>
                <a:gd name="connsiteX12" fmla="*/ 33 w 40639"/>
                <a:gd name="connsiteY12" fmla="*/ 6416 h 47375"/>
                <a:gd name="connsiteX13" fmla="*/ 19083 w 40639"/>
                <a:gd name="connsiteY13" fmla="*/ -156 h 47375"/>
                <a:gd name="connsiteX14" fmla="*/ 32226 w 40639"/>
                <a:gd name="connsiteY14" fmla="*/ 3844 h 47375"/>
                <a:gd name="connsiteX15" fmla="*/ 37370 w 40639"/>
                <a:gd name="connsiteY15" fmla="*/ 16703 h 47375"/>
                <a:gd name="connsiteX16" fmla="*/ 27654 w 40639"/>
                <a:gd name="connsiteY16" fmla="*/ 29467 h 47375"/>
                <a:gd name="connsiteX17" fmla="*/ 27654 w 40639"/>
                <a:gd name="connsiteY17" fmla="*/ 25657 h 47375"/>
                <a:gd name="connsiteX18" fmla="*/ 16892 w 40639"/>
                <a:gd name="connsiteY18" fmla="*/ 25657 h 47375"/>
                <a:gd name="connsiteX19" fmla="*/ 6509 w 40639"/>
                <a:gd name="connsiteY19" fmla="*/ 32134 h 47375"/>
                <a:gd name="connsiteX20" fmla="*/ 9081 w 40639"/>
                <a:gd name="connsiteY20" fmla="*/ 37277 h 47375"/>
                <a:gd name="connsiteX21" fmla="*/ 16225 w 40639"/>
                <a:gd name="connsiteY21" fmla="*/ 38992 h 47375"/>
                <a:gd name="connsiteX22" fmla="*/ 24227 w 40639"/>
                <a:gd name="connsiteY22" fmla="*/ 36420 h 47375"/>
                <a:gd name="connsiteX23" fmla="*/ 27559 w 40639"/>
                <a:gd name="connsiteY23" fmla="*/ 29467 h 47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9" h="47375">
                  <a:moveTo>
                    <a:pt x="37179" y="46516"/>
                  </a:moveTo>
                  <a:lnTo>
                    <a:pt x="28417" y="46516"/>
                  </a:lnTo>
                  <a:lnTo>
                    <a:pt x="28417" y="40420"/>
                  </a:lnTo>
                  <a:cubicBezTo>
                    <a:pt x="24703" y="44868"/>
                    <a:pt x="19083" y="47364"/>
                    <a:pt x="13272" y="47183"/>
                  </a:cubicBezTo>
                  <a:cubicBezTo>
                    <a:pt x="8986" y="47345"/>
                    <a:pt x="4795" y="45916"/>
                    <a:pt x="1461" y="43183"/>
                  </a:cubicBezTo>
                  <a:cubicBezTo>
                    <a:pt x="-1681" y="40487"/>
                    <a:pt x="-3397" y="36534"/>
                    <a:pt x="-3206" y="32419"/>
                  </a:cubicBezTo>
                  <a:cubicBezTo>
                    <a:pt x="-3397" y="28419"/>
                    <a:pt x="-1586" y="24599"/>
                    <a:pt x="1747" y="22323"/>
                  </a:cubicBezTo>
                  <a:cubicBezTo>
                    <a:pt x="5844" y="19875"/>
                    <a:pt x="10511" y="18713"/>
                    <a:pt x="15274" y="18989"/>
                  </a:cubicBezTo>
                  <a:lnTo>
                    <a:pt x="27654" y="18989"/>
                  </a:lnTo>
                  <a:lnTo>
                    <a:pt x="27654" y="17275"/>
                  </a:lnTo>
                  <a:cubicBezTo>
                    <a:pt x="27654" y="11179"/>
                    <a:pt x="24322" y="7750"/>
                    <a:pt x="17560" y="7750"/>
                  </a:cubicBezTo>
                  <a:cubicBezTo>
                    <a:pt x="12797" y="7969"/>
                    <a:pt x="8130" y="9588"/>
                    <a:pt x="4319" y="12417"/>
                  </a:cubicBezTo>
                  <a:lnTo>
                    <a:pt x="33" y="6416"/>
                  </a:lnTo>
                  <a:cubicBezTo>
                    <a:pt x="5463" y="2092"/>
                    <a:pt x="12130" y="-233"/>
                    <a:pt x="19083" y="-156"/>
                  </a:cubicBezTo>
                  <a:cubicBezTo>
                    <a:pt x="23750" y="-385"/>
                    <a:pt x="28417" y="1035"/>
                    <a:pt x="32226" y="3844"/>
                  </a:cubicBezTo>
                  <a:cubicBezTo>
                    <a:pt x="35847" y="7083"/>
                    <a:pt x="37752" y="11845"/>
                    <a:pt x="37370" y="16703"/>
                  </a:cubicBezTo>
                  <a:close/>
                  <a:moveTo>
                    <a:pt x="27654" y="29467"/>
                  </a:moveTo>
                  <a:lnTo>
                    <a:pt x="27654" y="25657"/>
                  </a:lnTo>
                  <a:lnTo>
                    <a:pt x="16892" y="25657"/>
                  </a:lnTo>
                  <a:cubicBezTo>
                    <a:pt x="9939" y="25657"/>
                    <a:pt x="6509" y="27847"/>
                    <a:pt x="6509" y="32134"/>
                  </a:cubicBezTo>
                  <a:cubicBezTo>
                    <a:pt x="6414" y="34181"/>
                    <a:pt x="7367" y="36134"/>
                    <a:pt x="9081" y="37277"/>
                  </a:cubicBezTo>
                  <a:cubicBezTo>
                    <a:pt x="11272" y="38534"/>
                    <a:pt x="13748" y="39135"/>
                    <a:pt x="16225" y="38992"/>
                  </a:cubicBezTo>
                  <a:cubicBezTo>
                    <a:pt x="19083" y="39049"/>
                    <a:pt x="21941" y="38144"/>
                    <a:pt x="24227" y="36420"/>
                  </a:cubicBezTo>
                  <a:cubicBezTo>
                    <a:pt x="26417" y="34800"/>
                    <a:pt x="27654" y="32191"/>
                    <a:pt x="27559" y="29467"/>
                  </a:cubicBezTo>
                  <a:close/>
                </a:path>
              </a:pathLst>
            </a:custGeom>
            <a:solidFill>
              <a:srgbClr val="6D6E71"/>
            </a:solidFill>
            <a:ln w="9525" cap="flat">
              <a:noFill/>
              <a:prstDash val="solid"/>
              <a:miter/>
            </a:ln>
          </p:spPr>
          <p:txBody>
            <a:bodyPr rtlCol="0" anchor="ctr"/>
            <a:lstStyle/>
            <a:p>
              <a:endParaRPr lang="en-US"/>
            </a:p>
          </p:txBody>
        </p:sp>
        <p:sp>
          <p:nvSpPr>
            <p:cNvPr id="630" name="Freeform: Shape 629">
              <a:extLst>
                <a:ext uri="{FF2B5EF4-FFF2-40B4-BE49-F238E27FC236}">
                  <a16:creationId xmlns:a16="http://schemas.microsoft.com/office/drawing/2014/main" id="{48D198E9-C05C-4587-BB94-8B70FF98D30E}"/>
                </a:ext>
              </a:extLst>
            </p:cNvPr>
            <p:cNvSpPr/>
            <p:nvPr/>
          </p:nvSpPr>
          <p:spPr>
            <a:xfrm>
              <a:off x="8274437" y="2113806"/>
              <a:ext cx="56646" cy="80428"/>
            </a:xfrm>
            <a:custGeom>
              <a:avLst/>
              <a:gdLst>
                <a:gd name="connsiteX0" fmla="*/ 42226 w 45506"/>
                <a:gd name="connsiteY0" fmla="*/ 500 h 64611"/>
                <a:gd name="connsiteX1" fmla="*/ 42226 w 45506"/>
                <a:gd name="connsiteY1" fmla="*/ 40219 h 64611"/>
                <a:gd name="connsiteX2" fmla="*/ 35654 w 45506"/>
                <a:gd name="connsiteY2" fmla="*/ 58412 h 64611"/>
                <a:gd name="connsiteX3" fmla="*/ 18794 w 45506"/>
                <a:gd name="connsiteY3" fmla="*/ 64413 h 64611"/>
                <a:gd name="connsiteX4" fmla="*/ -256 w 45506"/>
                <a:gd name="connsiteY4" fmla="*/ 58031 h 64611"/>
                <a:gd name="connsiteX5" fmla="*/ 4316 w 45506"/>
                <a:gd name="connsiteY5" fmla="*/ 50697 h 64611"/>
                <a:gd name="connsiteX6" fmla="*/ 17841 w 45506"/>
                <a:gd name="connsiteY6" fmla="*/ 55745 h 64611"/>
                <a:gd name="connsiteX7" fmla="*/ 28606 w 45506"/>
                <a:gd name="connsiteY7" fmla="*/ 52221 h 64611"/>
                <a:gd name="connsiteX8" fmla="*/ 32605 w 45506"/>
                <a:gd name="connsiteY8" fmla="*/ 41077 h 64611"/>
                <a:gd name="connsiteX9" fmla="*/ 32605 w 45506"/>
                <a:gd name="connsiteY9" fmla="*/ 35171 h 64611"/>
                <a:gd name="connsiteX10" fmla="*/ 26510 w 45506"/>
                <a:gd name="connsiteY10" fmla="*/ 41648 h 64611"/>
                <a:gd name="connsiteX11" fmla="*/ 17460 w 45506"/>
                <a:gd name="connsiteY11" fmla="*/ 44029 h 64611"/>
                <a:gd name="connsiteX12" fmla="*/ 2602 w 45506"/>
                <a:gd name="connsiteY12" fmla="*/ 37647 h 64611"/>
                <a:gd name="connsiteX13" fmla="*/ -3209 w 45506"/>
                <a:gd name="connsiteY13" fmla="*/ 21931 h 64611"/>
                <a:gd name="connsiteX14" fmla="*/ 2602 w 45506"/>
                <a:gd name="connsiteY14" fmla="*/ 6120 h 64611"/>
                <a:gd name="connsiteX15" fmla="*/ 17460 w 45506"/>
                <a:gd name="connsiteY15" fmla="*/ -167 h 64611"/>
                <a:gd name="connsiteX16" fmla="*/ 32129 w 45506"/>
                <a:gd name="connsiteY16" fmla="*/ 7263 h 64611"/>
                <a:gd name="connsiteX17" fmla="*/ 32129 w 45506"/>
                <a:gd name="connsiteY17" fmla="*/ 500 h 64611"/>
                <a:gd name="connsiteX18" fmla="*/ 6698 w 45506"/>
                <a:gd name="connsiteY18" fmla="*/ 21550 h 64611"/>
                <a:gd name="connsiteX19" fmla="*/ 10125 w 45506"/>
                <a:gd name="connsiteY19" fmla="*/ 31075 h 64611"/>
                <a:gd name="connsiteX20" fmla="*/ 19650 w 45506"/>
                <a:gd name="connsiteY20" fmla="*/ 35171 h 64611"/>
                <a:gd name="connsiteX21" fmla="*/ 29175 w 45506"/>
                <a:gd name="connsiteY21" fmla="*/ 31266 h 64611"/>
                <a:gd name="connsiteX22" fmla="*/ 32796 w 45506"/>
                <a:gd name="connsiteY22" fmla="*/ 21741 h 64611"/>
                <a:gd name="connsiteX23" fmla="*/ 29175 w 45506"/>
                <a:gd name="connsiteY23" fmla="*/ 11739 h 64611"/>
                <a:gd name="connsiteX24" fmla="*/ 19650 w 45506"/>
                <a:gd name="connsiteY24" fmla="*/ 7739 h 64611"/>
                <a:gd name="connsiteX25" fmla="*/ 10125 w 45506"/>
                <a:gd name="connsiteY25" fmla="*/ 11930 h 64611"/>
                <a:gd name="connsiteX26" fmla="*/ 6698 w 45506"/>
                <a:gd name="connsiteY26" fmla="*/ 21550 h 6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506" h="64611">
                  <a:moveTo>
                    <a:pt x="42226" y="500"/>
                  </a:moveTo>
                  <a:lnTo>
                    <a:pt x="42226" y="40219"/>
                  </a:lnTo>
                  <a:cubicBezTo>
                    <a:pt x="42702" y="46944"/>
                    <a:pt x="40321" y="53564"/>
                    <a:pt x="35654" y="58412"/>
                  </a:cubicBezTo>
                  <a:cubicBezTo>
                    <a:pt x="30987" y="62508"/>
                    <a:pt x="24985" y="64660"/>
                    <a:pt x="18794" y="64413"/>
                  </a:cubicBezTo>
                  <a:cubicBezTo>
                    <a:pt x="11937" y="64575"/>
                    <a:pt x="5174" y="62317"/>
                    <a:pt x="-256" y="58031"/>
                  </a:cubicBezTo>
                  <a:lnTo>
                    <a:pt x="4316" y="50697"/>
                  </a:lnTo>
                  <a:cubicBezTo>
                    <a:pt x="8125" y="53859"/>
                    <a:pt x="12888" y="55640"/>
                    <a:pt x="17841" y="55745"/>
                  </a:cubicBezTo>
                  <a:cubicBezTo>
                    <a:pt x="21748" y="55954"/>
                    <a:pt x="25557" y="54697"/>
                    <a:pt x="28606" y="52221"/>
                  </a:cubicBezTo>
                  <a:cubicBezTo>
                    <a:pt x="31556" y="49287"/>
                    <a:pt x="32987" y="45201"/>
                    <a:pt x="32605" y="41077"/>
                  </a:cubicBezTo>
                  <a:lnTo>
                    <a:pt x="32605" y="35171"/>
                  </a:lnTo>
                  <a:cubicBezTo>
                    <a:pt x="31177" y="37838"/>
                    <a:pt x="29080" y="40076"/>
                    <a:pt x="26510" y="41648"/>
                  </a:cubicBezTo>
                  <a:cubicBezTo>
                    <a:pt x="23748" y="43267"/>
                    <a:pt x="20604" y="44086"/>
                    <a:pt x="17460" y="44029"/>
                  </a:cubicBezTo>
                  <a:cubicBezTo>
                    <a:pt x="11841" y="44210"/>
                    <a:pt x="6316" y="41877"/>
                    <a:pt x="2602" y="37647"/>
                  </a:cubicBezTo>
                  <a:cubicBezTo>
                    <a:pt x="-1304" y="33371"/>
                    <a:pt x="-3400" y="27732"/>
                    <a:pt x="-3209" y="21931"/>
                  </a:cubicBezTo>
                  <a:cubicBezTo>
                    <a:pt x="-3400" y="16112"/>
                    <a:pt x="-1304" y="10435"/>
                    <a:pt x="2602" y="6120"/>
                  </a:cubicBezTo>
                  <a:cubicBezTo>
                    <a:pt x="6412" y="1929"/>
                    <a:pt x="11841" y="-376"/>
                    <a:pt x="17460" y="-167"/>
                  </a:cubicBezTo>
                  <a:cubicBezTo>
                    <a:pt x="23271" y="-281"/>
                    <a:pt x="28796" y="2500"/>
                    <a:pt x="32129" y="7263"/>
                  </a:cubicBezTo>
                  <a:lnTo>
                    <a:pt x="32129" y="500"/>
                  </a:lnTo>
                  <a:close/>
                  <a:moveTo>
                    <a:pt x="6698" y="21550"/>
                  </a:moveTo>
                  <a:cubicBezTo>
                    <a:pt x="6602" y="25036"/>
                    <a:pt x="7839" y="28418"/>
                    <a:pt x="10125" y="31075"/>
                  </a:cubicBezTo>
                  <a:cubicBezTo>
                    <a:pt x="12506" y="33876"/>
                    <a:pt x="16032" y="35390"/>
                    <a:pt x="19650" y="35171"/>
                  </a:cubicBezTo>
                  <a:cubicBezTo>
                    <a:pt x="23271" y="35304"/>
                    <a:pt x="26699" y="33876"/>
                    <a:pt x="29175" y="31266"/>
                  </a:cubicBezTo>
                  <a:cubicBezTo>
                    <a:pt x="31556" y="28675"/>
                    <a:pt x="32891" y="25265"/>
                    <a:pt x="32796" y="21741"/>
                  </a:cubicBezTo>
                  <a:cubicBezTo>
                    <a:pt x="32891" y="18074"/>
                    <a:pt x="31556" y="14511"/>
                    <a:pt x="29175" y="11739"/>
                  </a:cubicBezTo>
                  <a:cubicBezTo>
                    <a:pt x="26699" y="9082"/>
                    <a:pt x="23271" y="7625"/>
                    <a:pt x="19650" y="7739"/>
                  </a:cubicBezTo>
                  <a:cubicBezTo>
                    <a:pt x="15937" y="7491"/>
                    <a:pt x="12411" y="9063"/>
                    <a:pt x="10125" y="11930"/>
                  </a:cubicBezTo>
                  <a:cubicBezTo>
                    <a:pt x="7839" y="14635"/>
                    <a:pt x="6698" y="18036"/>
                    <a:pt x="6698" y="21550"/>
                  </a:cubicBezTo>
                  <a:close/>
                </a:path>
              </a:pathLst>
            </a:custGeom>
            <a:solidFill>
              <a:srgbClr val="6D6E71"/>
            </a:solidFill>
            <a:ln w="9525" cap="flat">
              <a:noFill/>
              <a:prstDash val="solid"/>
              <a:miter/>
            </a:ln>
          </p:spPr>
          <p:txBody>
            <a:bodyPr rtlCol="0" anchor="ctr"/>
            <a:lstStyle/>
            <a:p>
              <a:endParaRPr lang="en-US"/>
            </a:p>
          </p:txBody>
        </p:sp>
        <p:sp>
          <p:nvSpPr>
            <p:cNvPr id="631" name="Freeform: Shape 630">
              <a:extLst>
                <a:ext uri="{FF2B5EF4-FFF2-40B4-BE49-F238E27FC236}">
                  <a16:creationId xmlns:a16="http://schemas.microsoft.com/office/drawing/2014/main" id="{551B0063-3AF1-4A5A-B444-6F147E0F81C1}"/>
                </a:ext>
              </a:extLst>
            </p:cNvPr>
            <p:cNvSpPr/>
            <p:nvPr/>
          </p:nvSpPr>
          <p:spPr>
            <a:xfrm>
              <a:off x="8344733" y="2113810"/>
              <a:ext cx="56512" cy="58479"/>
            </a:xfrm>
            <a:custGeom>
              <a:avLst/>
              <a:gdLst>
                <a:gd name="connsiteX0" fmla="*/ 42045 w 45399"/>
                <a:gd name="connsiteY0" fmla="*/ 27453 h 46979"/>
                <a:gd name="connsiteX1" fmla="*/ 6326 w 45399"/>
                <a:gd name="connsiteY1" fmla="*/ 27453 h 46979"/>
                <a:gd name="connsiteX2" fmla="*/ 10898 w 45399"/>
                <a:gd name="connsiteY2" fmla="*/ 35549 h 46979"/>
                <a:gd name="connsiteX3" fmla="*/ 20423 w 45399"/>
                <a:gd name="connsiteY3" fmla="*/ 38502 h 46979"/>
                <a:gd name="connsiteX4" fmla="*/ 33378 w 45399"/>
                <a:gd name="connsiteY4" fmla="*/ 33168 h 46979"/>
                <a:gd name="connsiteX5" fmla="*/ 38904 w 45399"/>
                <a:gd name="connsiteY5" fmla="*/ 39168 h 46979"/>
                <a:gd name="connsiteX6" fmla="*/ 19854 w 45399"/>
                <a:gd name="connsiteY6" fmla="*/ 46789 h 46979"/>
                <a:gd name="connsiteX7" fmla="*/ -3199 w 45399"/>
                <a:gd name="connsiteY7" fmla="*/ 24910 h 46979"/>
                <a:gd name="connsiteX8" fmla="*/ -3199 w 45399"/>
                <a:gd name="connsiteY8" fmla="*/ 23262 h 46979"/>
                <a:gd name="connsiteX9" fmla="*/ 3659 w 45399"/>
                <a:gd name="connsiteY9" fmla="*/ 6117 h 46979"/>
                <a:gd name="connsiteX10" fmla="*/ 35664 w 45399"/>
                <a:gd name="connsiteY10" fmla="*/ 5450 h 46979"/>
                <a:gd name="connsiteX11" fmla="*/ 42141 w 45399"/>
                <a:gd name="connsiteY11" fmla="*/ 20881 h 46979"/>
                <a:gd name="connsiteX12" fmla="*/ 6326 w 45399"/>
                <a:gd name="connsiteY12" fmla="*/ 19928 h 46979"/>
                <a:gd name="connsiteX13" fmla="*/ 32520 w 45399"/>
                <a:gd name="connsiteY13" fmla="*/ 19928 h 46979"/>
                <a:gd name="connsiteX14" fmla="*/ 28902 w 45399"/>
                <a:gd name="connsiteY14" fmla="*/ 11070 h 46979"/>
                <a:gd name="connsiteX15" fmla="*/ 20044 w 45399"/>
                <a:gd name="connsiteY15" fmla="*/ 8022 h 46979"/>
                <a:gd name="connsiteX16" fmla="*/ 10519 w 45399"/>
                <a:gd name="connsiteY16" fmla="*/ 11260 h 46979"/>
                <a:gd name="connsiteX17" fmla="*/ 6326 w 45399"/>
                <a:gd name="connsiteY17" fmla="*/ 1992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99" h="46979">
                  <a:moveTo>
                    <a:pt x="42045" y="27453"/>
                  </a:moveTo>
                  <a:lnTo>
                    <a:pt x="6326" y="27453"/>
                  </a:lnTo>
                  <a:cubicBezTo>
                    <a:pt x="6517" y="30710"/>
                    <a:pt x="8233" y="33692"/>
                    <a:pt x="10898" y="35549"/>
                  </a:cubicBezTo>
                  <a:cubicBezTo>
                    <a:pt x="13661" y="37521"/>
                    <a:pt x="16996" y="38559"/>
                    <a:pt x="20423" y="38502"/>
                  </a:cubicBezTo>
                  <a:cubicBezTo>
                    <a:pt x="25376" y="38864"/>
                    <a:pt x="30139" y="36892"/>
                    <a:pt x="33378" y="33168"/>
                  </a:cubicBezTo>
                  <a:lnTo>
                    <a:pt x="38904" y="39168"/>
                  </a:lnTo>
                  <a:cubicBezTo>
                    <a:pt x="33855" y="44245"/>
                    <a:pt x="26997" y="46998"/>
                    <a:pt x="19854" y="46789"/>
                  </a:cubicBezTo>
                  <a:cubicBezTo>
                    <a:pt x="7471" y="47122"/>
                    <a:pt x="-2912" y="37321"/>
                    <a:pt x="-3199" y="24910"/>
                  </a:cubicBezTo>
                  <a:cubicBezTo>
                    <a:pt x="-3199" y="24367"/>
                    <a:pt x="-3199" y="23814"/>
                    <a:pt x="-3199" y="23262"/>
                  </a:cubicBezTo>
                  <a:cubicBezTo>
                    <a:pt x="-3485" y="16823"/>
                    <a:pt x="-1008" y="10575"/>
                    <a:pt x="3659" y="6117"/>
                  </a:cubicBezTo>
                  <a:cubicBezTo>
                    <a:pt x="12710" y="-2018"/>
                    <a:pt x="26330" y="-2303"/>
                    <a:pt x="35664" y="5450"/>
                  </a:cubicBezTo>
                  <a:cubicBezTo>
                    <a:pt x="40045" y="9317"/>
                    <a:pt x="42522" y="15013"/>
                    <a:pt x="42141" y="20881"/>
                  </a:cubicBezTo>
                  <a:close/>
                  <a:moveTo>
                    <a:pt x="6326" y="19928"/>
                  </a:moveTo>
                  <a:lnTo>
                    <a:pt x="32520" y="19928"/>
                  </a:lnTo>
                  <a:cubicBezTo>
                    <a:pt x="32711" y="16585"/>
                    <a:pt x="31378" y="13337"/>
                    <a:pt x="28902" y="11070"/>
                  </a:cubicBezTo>
                  <a:cubicBezTo>
                    <a:pt x="26425" y="9012"/>
                    <a:pt x="23281" y="7936"/>
                    <a:pt x="20044" y="8022"/>
                  </a:cubicBezTo>
                  <a:cubicBezTo>
                    <a:pt x="16614" y="7984"/>
                    <a:pt x="13280" y="9127"/>
                    <a:pt x="10519" y="11260"/>
                  </a:cubicBezTo>
                  <a:cubicBezTo>
                    <a:pt x="7757" y="13289"/>
                    <a:pt x="6231" y="16528"/>
                    <a:pt x="6326" y="19928"/>
                  </a:cubicBezTo>
                  <a:close/>
                </a:path>
              </a:pathLst>
            </a:custGeom>
            <a:solidFill>
              <a:srgbClr val="6D6E71"/>
            </a:solidFill>
            <a:ln w="9525" cap="flat">
              <a:noFill/>
              <a:prstDash val="solid"/>
              <a:miter/>
            </a:ln>
          </p:spPr>
          <p:txBody>
            <a:bodyPr rtlCol="0" anchor="ctr"/>
            <a:lstStyle/>
            <a:p>
              <a:endParaRPr lang="en-US"/>
            </a:p>
          </p:txBody>
        </p:sp>
        <p:sp>
          <p:nvSpPr>
            <p:cNvPr id="632" name="Freeform: Shape 631">
              <a:extLst>
                <a:ext uri="{FF2B5EF4-FFF2-40B4-BE49-F238E27FC236}">
                  <a16:creationId xmlns:a16="http://schemas.microsoft.com/office/drawing/2014/main" id="{43698C4E-4002-48AA-818E-1CD8CE25B909}"/>
                </a:ext>
              </a:extLst>
            </p:cNvPr>
            <p:cNvSpPr/>
            <p:nvPr/>
          </p:nvSpPr>
          <p:spPr>
            <a:xfrm>
              <a:off x="8439734" y="2113837"/>
              <a:ext cx="59758" cy="58438"/>
            </a:xfrm>
            <a:custGeom>
              <a:avLst/>
              <a:gdLst>
                <a:gd name="connsiteX0" fmla="*/ 37928 w 48006"/>
                <a:gd name="connsiteY0" fmla="*/ 39908 h 46946"/>
                <a:gd name="connsiteX1" fmla="*/ 3637 w 48006"/>
                <a:gd name="connsiteY1" fmla="*/ 39908 h 46946"/>
                <a:gd name="connsiteX2" fmla="*/ 3637 w 48006"/>
                <a:gd name="connsiteY2" fmla="*/ 6571 h 46946"/>
                <a:gd name="connsiteX3" fmla="*/ 37928 w 48006"/>
                <a:gd name="connsiteY3" fmla="*/ 6571 h 46946"/>
                <a:gd name="connsiteX4" fmla="*/ 37928 w 48006"/>
                <a:gd name="connsiteY4" fmla="*/ 39908 h 46946"/>
                <a:gd name="connsiteX5" fmla="*/ 10497 w 48006"/>
                <a:gd name="connsiteY5" fmla="*/ 34003 h 46946"/>
                <a:gd name="connsiteX6" fmla="*/ 20782 w 48006"/>
                <a:gd name="connsiteY6" fmla="*/ 38194 h 46946"/>
                <a:gd name="connsiteX7" fmla="*/ 31165 w 48006"/>
                <a:gd name="connsiteY7" fmla="*/ 34003 h 46946"/>
                <a:gd name="connsiteX8" fmla="*/ 31165 w 48006"/>
                <a:gd name="connsiteY8" fmla="*/ 12476 h 46946"/>
                <a:gd name="connsiteX9" fmla="*/ 20782 w 48006"/>
                <a:gd name="connsiteY9" fmla="*/ 8381 h 46946"/>
                <a:gd name="connsiteX10" fmla="*/ 10497 w 48006"/>
                <a:gd name="connsiteY10" fmla="*/ 12476 h 46946"/>
                <a:gd name="connsiteX11" fmla="*/ 10497 w 48006"/>
                <a:gd name="connsiteY11" fmla="*/ 34003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7928" y="39908"/>
                  </a:moveTo>
                  <a:cubicBezTo>
                    <a:pt x="28308" y="49052"/>
                    <a:pt x="13257" y="49052"/>
                    <a:pt x="3637" y="39908"/>
                  </a:cubicBezTo>
                  <a:cubicBezTo>
                    <a:pt x="-5507" y="30669"/>
                    <a:pt x="-5507" y="15810"/>
                    <a:pt x="3637" y="6571"/>
                  </a:cubicBezTo>
                  <a:cubicBezTo>
                    <a:pt x="13257" y="-2430"/>
                    <a:pt x="28308" y="-2430"/>
                    <a:pt x="37928" y="6571"/>
                  </a:cubicBezTo>
                  <a:cubicBezTo>
                    <a:pt x="47071" y="15810"/>
                    <a:pt x="47071" y="30669"/>
                    <a:pt x="37928" y="39908"/>
                  </a:cubicBezTo>
                  <a:close/>
                  <a:moveTo>
                    <a:pt x="10497" y="34003"/>
                  </a:moveTo>
                  <a:cubicBezTo>
                    <a:pt x="13162" y="36784"/>
                    <a:pt x="16878" y="38308"/>
                    <a:pt x="20782" y="38194"/>
                  </a:cubicBezTo>
                  <a:cubicBezTo>
                    <a:pt x="24689" y="38289"/>
                    <a:pt x="28403" y="36775"/>
                    <a:pt x="31165" y="34003"/>
                  </a:cubicBezTo>
                  <a:cubicBezTo>
                    <a:pt x="36500" y="27821"/>
                    <a:pt x="36500" y="18658"/>
                    <a:pt x="31165" y="12476"/>
                  </a:cubicBezTo>
                  <a:cubicBezTo>
                    <a:pt x="28403" y="9733"/>
                    <a:pt x="24689" y="8247"/>
                    <a:pt x="20782" y="8381"/>
                  </a:cubicBezTo>
                  <a:cubicBezTo>
                    <a:pt x="16973" y="8228"/>
                    <a:pt x="13162" y="9714"/>
                    <a:pt x="10497" y="12476"/>
                  </a:cubicBezTo>
                  <a:cubicBezTo>
                    <a:pt x="5067" y="18610"/>
                    <a:pt x="5067" y="27869"/>
                    <a:pt x="10497" y="34003"/>
                  </a:cubicBezTo>
                  <a:close/>
                </a:path>
              </a:pathLst>
            </a:custGeom>
            <a:solidFill>
              <a:srgbClr val="6D6E71"/>
            </a:solidFill>
            <a:ln w="9525" cap="flat">
              <a:noFill/>
              <a:prstDash val="solid"/>
              <a:miter/>
            </a:ln>
          </p:spPr>
          <p:txBody>
            <a:bodyPr rtlCol="0" anchor="ctr"/>
            <a:lstStyle/>
            <a:p>
              <a:endParaRPr lang="en-US"/>
            </a:p>
          </p:txBody>
        </p:sp>
        <p:sp>
          <p:nvSpPr>
            <p:cNvPr id="633" name="Freeform: Shape 632">
              <a:extLst>
                <a:ext uri="{FF2B5EF4-FFF2-40B4-BE49-F238E27FC236}">
                  <a16:creationId xmlns:a16="http://schemas.microsoft.com/office/drawing/2014/main" id="{C5399F37-16ED-454B-AED7-520A604F7F8B}"/>
                </a:ext>
              </a:extLst>
            </p:cNvPr>
            <p:cNvSpPr/>
            <p:nvPr/>
          </p:nvSpPr>
          <p:spPr>
            <a:xfrm>
              <a:off x="8508859" y="2090700"/>
              <a:ext cx="39482" cy="80983"/>
            </a:xfrm>
            <a:custGeom>
              <a:avLst/>
              <a:gdLst>
                <a:gd name="connsiteX0" fmla="*/ 12020 w 31718"/>
                <a:gd name="connsiteY0" fmla="*/ 15252 h 65057"/>
                <a:gd name="connsiteX1" fmla="*/ 12020 w 31718"/>
                <a:gd name="connsiteY1" fmla="*/ 19062 h 65057"/>
                <a:gd name="connsiteX2" fmla="*/ 24022 w 31718"/>
                <a:gd name="connsiteY2" fmla="*/ 19062 h 65057"/>
                <a:gd name="connsiteX3" fmla="*/ 24022 w 31718"/>
                <a:gd name="connsiteY3" fmla="*/ 26777 h 65057"/>
                <a:gd name="connsiteX4" fmla="*/ 12020 w 31718"/>
                <a:gd name="connsiteY4" fmla="*/ 26777 h 65057"/>
                <a:gd name="connsiteX5" fmla="*/ 12020 w 31718"/>
                <a:gd name="connsiteY5" fmla="*/ 64877 h 65057"/>
                <a:gd name="connsiteX6" fmla="*/ 2495 w 31718"/>
                <a:gd name="connsiteY6" fmla="*/ 64877 h 65057"/>
                <a:gd name="connsiteX7" fmla="*/ 2495 w 31718"/>
                <a:gd name="connsiteY7" fmla="*/ 26777 h 65057"/>
                <a:gd name="connsiteX8" fmla="*/ -3221 w 31718"/>
                <a:gd name="connsiteY8" fmla="*/ 26777 h 65057"/>
                <a:gd name="connsiteX9" fmla="*/ -3221 w 31718"/>
                <a:gd name="connsiteY9" fmla="*/ 19062 h 65057"/>
                <a:gd name="connsiteX10" fmla="*/ 2495 w 31718"/>
                <a:gd name="connsiteY10" fmla="*/ 19062 h 65057"/>
                <a:gd name="connsiteX11" fmla="*/ 2495 w 31718"/>
                <a:gd name="connsiteY11" fmla="*/ 15538 h 65057"/>
                <a:gd name="connsiteX12" fmla="*/ 6781 w 31718"/>
                <a:gd name="connsiteY12" fmla="*/ 4108 h 65057"/>
                <a:gd name="connsiteX13" fmla="*/ 17257 w 31718"/>
                <a:gd name="connsiteY13" fmla="*/ -178 h 65057"/>
                <a:gd name="connsiteX14" fmla="*/ 28498 w 31718"/>
                <a:gd name="connsiteY14" fmla="*/ 4393 h 65057"/>
                <a:gd name="connsiteX15" fmla="*/ 24496 w 31718"/>
                <a:gd name="connsiteY15" fmla="*/ 11156 h 65057"/>
                <a:gd name="connsiteX16" fmla="*/ 18592 w 31718"/>
                <a:gd name="connsiteY16" fmla="*/ 8204 h 65057"/>
                <a:gd name="connsiteX17" fmla="*/ 13829 w 31718"/>
                <a:gd name="connsiteY17" fmla="*/ 10108 h 65057"/>
                <a:gd name="connsiteX18" fmla="*/ 12020 w 31718"/>
                <a:gd name="connsiteY18" fmla="*/ 15252 h 65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5057">
                  <a:moveTo>
                    <a:pt x="12020" y="15252"/>
                  </a:moveTo>
                  <a:lnTo>
                    <a:pt x="12020" y="19062"/>
                  </a:lnTo>
                  <a:lnTo>
                    <a:pt x="24022" y="19062"/>
                  </a:lnTo>
                  <a:lnTo>
                    <a:pt x="24022" y="26777"/>
                  </a:lnTo>
                  <a:lnTo>
                    <a:pt x="12020" y="26777"/>
                  </a:lnTo>
                  <a:lnTo>
                    <a:pt x="12020" y="64877"/>
                  </a:lnTo>
                  <a:lnTo>
                    <a:pt x="2495" y="64877"/>
                  </a:lnTo>
                  <a:lnTo>
                    <a:pt x="2495" y="26777"/>
                  </a:lnTo>
                  <a:lnTo>
                    <a:pt x="-3221" y="26777"/>
                  </a:lnTo>
                  <a:lnTo>
                    <a:pt x="-3221" y="19062"/>
                  </a:lnTo>
                  <a:lnTo>
                    <a:pt x="2495" y="19062"/>
                  </a:lnTo>
                  <a:lnTo>
                    <a:pt x="2495" y="15538"/>
                  </a:lnTo>
                  <a:cubicBezTo>
                    <a:pt x="2304" y="11299"/>
                    <a:pt x="3828" y="7156"/>
                    <a:pt x="6781" y="4108"/>
                  </a:cubicBezTo>
                  <a:cubicBezTo>
                    <a:pt x="9544" y="1317"/>
                    <a:pt x="13353" y="-236"/>
                    <a:pt x="17257" y="-178"/>
                  </a:cubicBezTo>
                  <a:cubicBezTo>
                    <a:pt x="21450" y="-140"/>
                    <a:pt x="25450" y="1498"/>
                    <a:pt x="28498" y="4393"/>
                  </a:cubicBezTo>
                  <a:lnTo>
                    <a:pt x="24496" y="11156"/>
                  </a:lnTo>
                  <a:cubicBezTo>
                    <a:pt x="23068" y="9375"/>
                    <a:pt x="20878" y="8308"/>
                    <a:pt x="18592" y="8204"/>
                  </a:cubicBezTo>
                  <a:cubicBezTo>
                    <a:pt x="16783" y="8080"/>
                    <a:pt x="15066" y="8784"/>
                    <a:pt x="13829" y="10108"/>
                  </a:cubicBezTo>
                  <a:cubicBezTo>
                    <a:pt x="12590" y="11528"/>
                    <a:pt x="11925" y="13366"/>
                    <a:pt x="12020" y="15252"/>
                  </a:cubicBezTo>
                  <a:close/>
                </a:path>
              </a:pathLst>
            </a:custGeom>
            <a:solidFill>
              <a:srgbClr val="6D6E71"/>
            </a:solidFill>
            <a:ln w="9525" cap="flat">
              <a:noFill/>
              <a:prstDash val="solid"/>
              <a:miter/>
            </a:ln>
          </p:spPr>
          <p:txBody>
            <a:bodyPr rtlCol="0" anchor="ctr"/>
            <a:lstStyle/>
            <a:p>
              <a:endParaRPr lang="en-US"/>
            </a:p>
          </p:txBody>
        </p:sp>
        <p:sp>
          <p:nvSpPr>
            <p:cNvPr id="634" name="Freeform: Shape 633">
              <a:extLst>
                <a:ext uri="{FF2B5EF4-FFF2-40B4-BE49-F238E27FC236}">
                  <a16:creationId xmlns:a16="http://schemas.microsoft.com/office/drawing/2014/main" id="{84B90E60-59A4-4FEA-9B48-882FBEB34A38}"/>
                </a:ext>
              </a:extLst>
            </p:cNvPr>
            <p:cNvSpPr/>
            <p:nvPr/>
          </p:nvSpPr>
          <p:spPr>
            <a:xfrm>
              <a:off x="8579050" y="2096512"/>
              <a:ext cx="51369" cy="75552"/>
            </a:xfrm>
            <a:custGeom>
              <a:avLst/>
              <a:gdLst>
                <a:gd name="connsiteX0" fmla="*/ 19 w 41267"/>
                <a:gd name="connsiteY0" fmla="*/ 8774 h 60694"/>
                <a:gd name="connsiteX1" fmla="*/ 19 w 41267"/>
                <a:gd name="connsiteY1" fmla="*/ -180 h 60694"/>
                <a:gd name="connsiteX2" fmla="*/ 35070 w 41267"/>
                <a:gd name="connsiteY2" fmla="*/ -180 h 60694"/>
                <a:gd name="connsiteX3" fmla="*/ 35070 w 41267"/>
                <a:gd name="connsiteY3" fmla="*/ 7631 h 60694"/>
                <a:gd name="connsiteX4" fmla="*/ 20592 w 41267"/>
                <a:gd name="connsiteY4" fmla="*/ 23823 h 60694"/>
                <a:gd name="connsiteX5" fmla="*/ 33451 w 41267"/>
                <a:gd name="connsiteY5" fmla="*/ 29062 h 60694"/>
                <a:gd name="connsiteX6" fmla="*/ 38023 w 41267"/>
                <a:gd name="connsiteY6" fmla="*/ 40873 h 60694"/>
                <a:gd name="connsiteX7" fmla="*/ 31833 w 41267"/>
                <a:gd name="connsiteY7" fmla="*/ 55256 h 60694"/>
                <a:gd name="connsiteX8" fmla="*/ 15829 w 41267"/>
                <a:gd name="connsiteY8" fmla="*/ 60494 h 60694"/>
                <a:gd name="connsiteX9" fmla="*/ -3221 w 41267"/>
                <a:gd name="connsiteY9" fmla="*/ 54208 h 60694"/>
                <a:gd name="connsiteX10" fmla="*/ 1065 w 41267"/>
                <a:gd name="connsiteY10" fmla="*/ 46112 h 60694"/>
                <a:gd name="connsiteX11" fmla="*/ 16497 w 41267"/>
                <a:gd name="connsiteY11" fmla="*/ 51255 h 60694"/>
                <a:gd name="connsiteX12" fmla="*/ 25068 w 41267"/>
                <a:gd name="connsiteY12" fmla="*/ 48779 h 60694"/>
                <a:gd name="connsiteX13" fmla="*/ 28498 w 41267"/>
                <a:gd name="connsiteY13" fmla="*/ 41730 h 60694"/>
                <a:gd name="connsiteX14" fmla="*/ 24689 w 41267"/>
                <a:gd name="connsiteY14" fmla="*/ 34396 h 60694"/>
                <a:gd name="connsiteX15" fmla="*/ 14211 w 41267"/>
                <a:gd name="connsiteY15" fmla="*/ 31633 h 60694"/>
                <a:gd name="connsiteX16" fmla="*/ 7830 w 41267"/>
                <a:gd name="connsiteY16" fmla="*/ 32586 h 60694"/>
                <a:gd name="connsiteX17" fmla="*/ 7830 w 41267"/>
                <a:gd name="connsiteY17" fmla="*/ 24871 h 60694"/>
                <a:gd name="connsiteX18" fmla="*/ 21259 w 41267"/>
                <a:gd name="connsiteY18" fmla="*/ 8774 h 6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267" h="60694">
                  <a:moveTo>
                    <a:pt x="19" y="8774"/>
                  </a:moveTo>
                  <a:lnTo>
                    <a:pt x="19" y="-180"/>
                  </a:lnTo>
                  <a:lnTo>
                    <a:pt x="35070" y="-180"/>
                  </a:lnTo>
                  <a:lnTo>
                    <a:pt x="35070" y="7631"/>
                  </a:lnTo>
                  <a:lnTo>
                    <a:pt x="20592" y="23823"/>
                  </a:lnTo>
                  <a:cubicBezTo>
                    <a:pt x="25450" y="23747"/>
                    <a:pt x="30021" y="25642"/>
                    <a:pt x="33451" y="29062"/>
                  </a:cubicBezTo>
                  <a:cubicBezTo>
                    <a:pt x="36500" y="32243"/>
                    <a:pt x="38119" y="36491"/>
                    <a:pt x="38023" y="40873"/>
                  </a:cubicBezTo>
                  <a:cubicBezTo>
                    <a:pt x="38309" y="46369"/>
                    <a:pt x="36023" y="51684"/>
                    <a:pt x="31833" y="55256"/>
                  </a:cubicBezTo>
                  <a:cubicBezTo>
                    <a:pt x="27259" y="58866"/>
                    <a:pt x="21640" y="60732"/>
                    <a:pt x="15829" y="60494"/>
                  </a:cubicBezTo>
                  <a:cubicBezTo>
                    <a:pt x="8971" y="60380"/>
                    <a:pt x="2304" y="58189"/>
                    <a:pt x="-3221" y="54208"/>
                  </a:cubicBezTo>
                  <a:lnTo>
                    <a:pt x="1065" y="46112"/>
                  </a:lnTo>
                  <a:cubicBezTo>
                    <a:pt x="5544" y="49417"/>
                    <a:pt x="10971" y="51217"/>
                    <a:pt x="16497" y="51255"/>
                  </a:cubicBezTo>
                  <a:cubicBezTo>
                    <a:pt x="19545" y="51350"/>
                    <a:pt x="22496" y="50483"/>
                    <a:pt x="25068" y="48779"/>
                  </a:cubicBezTo>
                  <a:cubicBezTo>
                    <a:pt x="27354" y="47178"/>
                    <a:pt x="28689" y="44511"/>
                    <a:pt x="28498" y="41730"/>
                  </a:cubicBezTo>
                  <a:cubicBezTo>
                    <a:pt x="28498" y="38806"/>
                    <a:pt x="27070" y="36053"/>
                    <a:pt x="24689" y="34396"/>
                  </a:cubicBezTo>
                  <a:cubicBezTo>
                    <a:pt x="21545" y="32396"/>
                    <a:pt x="17924" y="31424"/>
                    <a:pt x="14211" y="31633"/>
                  </a:cubicBezTo>
                  <a:cubicBezTo>
                    <a:pt x="12020" y="31653"/>
                    <a:pt x="9925" y="31976"/>
                    <a:pt x="7830" y="32586"/>
                  </a:cubicBezTo>
                  <a:lnTo>
                    <a:pt x="7830" y="24871"/>
                  </a:lnTo>
                  <a:lnTo>
                    <a:pt x="21259" y="8774"/>
                  </a:lnTo>
                  <a:close/>
                </a:path>
              </a:pathLst>
            </a:custGeom>
            <a:solidFill>
              <a:srgbClr val="6D6E71"/>
            </a:solidFill>
            <a:ln w="9525" cap="flat">
              <a:noFill/>
              <a:prstDash val="solid"/>
              <a:miter/>
            </a:ln>
          </p:spPr>
          <p:txBody>
            <a:bodyPr rtlCol="0" anchor="ctr"/>
            <a:lstStyle/>
            <a:p>
              <a:endParaRPr lang="en-US"/>
            </a:p>
          </p:txBody>
        </p:sp>
        <p:sp>
          <p:nvSpPr>
            <p:cNvPr id="635" name="Freeform: Shape 634">
              <a:extLst>
                <a:ext uri="{FF2B5EF4-FFF2-40B4-BE49-F238E27FC236}">
                  <a16:creationId xmlns:a16="http://schemas.microsoft.com/office/drawing/2014/main" id="{9FE6B19E-BFA3-424B-870D-2FB5EA4E062D}"/>
                </a:ext>
              </a:extLst>
            </p:cNvPr>
            <p:cNvSpPr/>
            <p:nvPr/>
          </p:nvSpPr>
          <p:spPr>
            <a:xfrm>
              <a:off x="8666673" y="2114653"/>
              <a:ext cx="59639" cy="79321"/>
            </a:xfrm>
            <a:custGeom>
              <a:avLst/>
              <a:gdLst>
                <a:gd name="connsiteX0" fmla="*/ 8781 w 47911"/>
                <a:gd name="connsiteY0" fmla="*/ 63542 h 63722"/>
                <a:gd name="connsiteX1" fmla="*/ -2556 w 47911"/>
                <a:gd name="connsiteY1" fmla="*/ 59066 h 63722"/>
                <a:gd name="connsiteX2" fmla="*/ 1828 w 47911"/>
                <a:gd name="connsiteY2" fmla="*/ 51255 h 63722"/>
                <a:gd name="connsiteX3" fmla="*/ 8018 w 47911"/>
                <a:gd name="connsiteY3" fmla="*/ 54113 h 63722"/>
                <a:gd name="connsiteX4" fmla="*/ 13257 w 47911"/>
                <a:gd name="connsiteY4" fmla="*/ 51731 h 63722"/>
                <a:gd name="connsiteX5" fmla="*/ 15257 w 47911"/>
                <a:gd name="connsiteY5" fmla="*/ 46683 h 63722"/>
                <a:gd name="connsiteX6" fmla="*/ -3221 w 47911"/>
                <a:gd name="connsiteY6" fmla="*/ -180 h 63722"/>
                <a:gd name="connsiteX7" fmla="*/ 7065 w 47911"/>
                <a:gd name="connsiteY7" fmla="*/ -180 h 63722"/>
                <a:gd name="connsiteX8" fmla="*/ 20687 w 47911"/>
                <a:gd name="connsiteY8" fmla="*/ 33443 h 63722"/>
                <a:gd name="connsiteX9" fmla="*/ 34402 w 47911"/>
                <a:gd name="connsiteY9" fmla="*/ -180 h 63722"/>
                <a:gd name="connsiteX10" fmla="*/ 44690 w 47911"/>
                <a:gd name="connsiteY10" fmla="*/ -180 h 63722"/>
                <a:gd name="connsiteX11" fmla="*/ 22496 w 47911"/>
                <a:gd name="connsiteY11" fmla="*/ 54017 h 63722"/>
                <a:gd name="connsiteX12" fmla="*/ 16876 w 47911"/>
                <a:gd name="connsiteY12" fmla="*/ 60971 h 63722"/>
                <a:gd name="connsiteX13" fmla="*/ 8781 w 47911"/>
                <a:gd name="connsiteY13" fmla="*/ 63542 h 6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911" h="63722">
                  <a:moveTo>
                    <a:pt x="8781" y="63542"/>
                  </a:moveTo>
                  <a:cubicBezTo>
                    <a:pt x="4588" y="63571"/>
                    <a:pt x="493" y="61971"/>
                    <a:pt x="-2556" y="59066"/>
                  </a:cubicBezTo>
                  <a:lnTo>
                    <a:pt x="1828" y="51255"/>
                  </a:lnTo>
                  <a:cubicBezTo>
                    <a:pt x="3446" y="52998"/>
                    <a:pt x="5637" y="54027"/>
                    <a:pt x="8018" y="54113"/>
                  </a:cubicBezTo>
                  <a:cubicBezTo>
                    <a:pt x="10018" y="54141"/>
                    <a:pt x="11922" y="53265"/>
                    <a:pt x="13257" y="51731"/>
                  </a:cubicBezTo>
                  <a:cubicBezTo>
                    <a:pt x="14494" y="50360"/>
                    <a:pt x="15257" y="48559"/>
                    <a:pt x="15257" y="46683"/>
                  </a:cubicBezTo>
                  <a:cubicBezTo>
                    <a:pt x="15257" y="45921"/>
                    <a:pt x="9067" y="30300"/>
                    <a:pt x="-3221" y="-180"/>
                  </a:cubicBezTo>
                  <a:lnTo>
                    <a:pt x="7065" y="-180"/>
                  </a:lnTo>
                  <a:lnTo>
                    <a:pt x="20687" y="33443"/>
                  </a:lnTo>
                  <a:lnTo>
                    <a:pt x="34402" y="-180"/>
                  </a:lnTo>
                  <a:lnTo>
                    <a:pt x="44690" y="-180"/>
                  </a:lnTo>
                  <a:lnTo>
                    <a:pt x="22496" y="54017"/>
                  </a:lnTo>
                  <a:cubicBezTo>
                    <a:pt x="21352" y="56837"/>
                    <a:pt x="19352" y="59247"/>
                    <a:pt x="16876" y="60971"/>
                  </a:cubicBezTo>
                  <a:cubicBezTo>
                    <a:pt x="14494" y="62647"/>
                    <a:pt x="11636" y="63552"/>
                    <a:pt x="8781" y="63542"/>
                  </a:cubicBezTo>
                  <a:close/>
                </a:path>
              </a:pathLst>
            </a:custGeom>
            <a:solidFill>
              <a:srgbClr val="6D6E71"/>
            </a:solidFill>
            <a:ln w="9525" cap="flat">
              <a:noFill/>
              <a:prstDash val="solid"/>
              <a:miter/>
            </a:ln>
          </p:spPr>
          <p:txBody>
            <a:bodyPr rtlCol="0" anchor="ctr"/>
            <a:lstStyle/>
            <a:p>
              <a:endParaRPr lang="en-US"/>
            </a:p>
          </p:txBody>
        </p:sp>
        <p:sp>
          <p:nvSpPr>
            <p:cNvPr id="636" name="Freeform: Shape 635">
              <a:extLst>
                <a:ext uri="{FF2B5EF4-FFF2-40B4-BE49-F238E27FC236}">
                  <a16:creationId xmlns:a16="http://schemas.microsoft.com/office/drawing/2014/main" id="{337AA171-2BD0-4C50-944A-5814BE978887}"/>
                </a:ext>
              </a:extLst>
            </p:cNvPr>
            <p:cNvSpPr/>
            <p:nvPr/>
          </p:nvSpPr>
          <p:spPr>
            <a:xfrm>
              <a:off x="8730786" y="2113828"/>
              <a:ext cx="56586" cy="58467"/>
            </a:xfrm>
            <a:custGeom>
              <a:avLst/>
              <a:gdLst>
                <a:gd name="connsiteX0" fmla="*/ 42237 w 45458"/>
                <a:gd name="connsiteY0" fmla="*/ 27438 h 46969"/>
                <a:gd name="connsiteX1" fmla="*/ 6423 w 45458"/>
                <a:gd name="connsiteY1" fmla="*/ 27438 h 46969"/>
                <a:gd name="connsiteX2" fmla="*/ 10995 w 45458"/>
                <a:gd name="connsiteY2" fmla="*/ 35534 h 46969"/>
                <a:gd name="connsiteX3" fmla="*/ 20520 w 45458"/>
                <a:gd name="connsiteY3" fmla="*/ 38487 h 46969"/>
                <a:gd name="connsiteX4" fmla="*/ 33571 w 45458"/>
                <a:gd name="connsiteY4" fmla="*/ 33153 h 46969"/>
                <a:gd name="connsiteX5" fmla="*/ 38998 w 45458"/>
                <a:gd name="connsiteY5" fmla="*/ 39154 h 46969"/>
                <a:gd name="connsiteX6" fmla="*/ 19948 w 45458"/>
                <a:gd name="connsiteY6" fmla="*/ 46774 h 46969"/>
                <a:gd name="connsiteX7" fmla="*/ 3565 w 45458"/>
                <a:gd name="connsiteY7" fmla="*/ 40392 h 46969"/>
                <a:gd name="connsiteX8" fmla="*/ 3565 w 45458"/>
                <a:gd name="connsiteY8" fmla="*/ 6102 h 46969"/>
                <a:gd name="connsiteX9" fmla="*/ 35475 w 45458"/>
                <a:gd name="connsiteY9" fmla="*/ 5435 h 46969"/>
                <a:gd name="connsiteX10" fmla="*/ 42047 w 45458"/>
                <a:gd name="connsiteY10" fmla="*/ 20866 h 46969"/>
                <a:gd name="connsiteX11" fmla="*/ 6423 w 45458"/>
                <a:gd name="connsiteY11" fmla="*/ 19914 h 46969"/>
                <a:gd name="connsiteX12" fmla="*/ 32712 w 45458"/>
                <a:gd name="connsiteY12" fmla="*/ 19914 h 46969"/>
                <a:gd name="connsiteX13" fmla="*/ 29094 w 45458"/>
                <a:gd name="connsiteY13" fmla="*/ 11055 h 46969"/>
                <a:gd name="connsiteX14" fmla="*/ 20234 w 45458"/>
                <a:gd name="connsiteY14" fmla="*/ 8007 h 46969"/>
                <a:gd name="connsiteX15" fmla="*/ 10709 w 45458"/>
                <a:gd name="connsiteY15" fmla="*/ 11246 h 46969"/>
                <a:gd name="connsiteX16" fmla="*/ 6137 w 45458"/>
                <a:gd name="connsiteY16" fmla="*/ 19914 h 46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458" h="46969">
                  <a:moveTo>
                    <a:pt x="42237" y="27438"/>
                  </a:moveTo>
                  <a:lnTo>
                    <a:pt x="6423" y="27438"/>
                  </a:lnTo>
                  <a:cubicBezTo>
                    <a:pt x="6709" y="30686"/>
                    <a:pt x="8328" y="33649"/>
                    <a:pt x="10995" y="35534"/>
                  </a:cubicBezTo>
                  <a:cubicBezTo>
                    <a:pt x="13758" y="37497"/>
                    <a:pt x="17092" y="38526"/>
                    <a:pt x="20520" y="38487"/>
                  </a:cubicBezTo>
                  <a:cubicBezTo>
                    <a:pt x="25473" y="38821"/>
                    <a:pt x="30236" y="36859"/>
                    <a:pt x="33571" y="33153"/>
                  </a:cubicBezTo>
                  <a:lnTo>
                    <a:pt x="38998" y="39154"/>
                  </a:lnTo>
                  <a:cubicBezTo>
                    <a:pt x="34045" y="44260"/>
                    <a:pt x="27092" y="47022"/>
                    <a:pt x="19948" y="46774"/>
                  </a:cubicBezTo>
                  <a:cubicBezTo>
                    <a:pt x="13853" y="46917"/>
                    <a:pt x="7947" y="44621"/>
                    <a:pt x="3565" y="40392"/>
                  </a:cubicBezTo>
                  <a:cubicBezTo>
                    <a:pt x="-5483" y="30734"/>
                    <a:pt x="-5483" y="15761"/>
                    <a:pt x="3565" y="6102"/>
                  </a:cubicBezTo>
                  <a:cubicBezTo>
                    <a:pt x="12518" y="-2013"/>
                    <a:pt x="26141" y="-2299"/>
                    <a:pt x="35475" y="5435"/>
                  </a:cubicBezTo>
                  <a:cubicBezTo>
                    <a:pt x="39952" y="9284"/>
                    <a:pt x="42333" y="14980"/>
                    <a:pt x="42047" y="20866"/>
                  </a:cubicBezTo>
                  <a:close/>
                  <a:moveTo>
                    <a:pt x="6423" y="19914"/>
                  </a:moveTo>
                  <a:lnTo>
                    <a:pt x="32712" y="19914"/>
                  </a:lnTo>
                  <a:cubicBezTo>
                    <a:pt x="32903" y="16570"/>
                    <a:pt x="31568" y="13322"/>
                    <a:pt x="29094" y="11055"/>
                  </a:cubicBezTo>
                  <a:cubicBezTo>
                    <a:pt x="26617" y="8998"/>
                    <a:pt x="23474" y="7922"/>
                    <a:pt x="20234" y="8007"/>
                  </a:cubicBezTo>
                  <a:cubicBezTo>
                    <a:pt x="16806" y="7941"/>
                    <a:pt x="13376" y="9084"/>
                    <a:pt x="10709" y="11246"/>
                  </a:cubicBezTo>
                  <a:cubicBezTo>
                    <a:pt x="7851" y="13160"/>
                    <a:pt x="6042" y="16437"/>
                    <a:pt x="6137" y="19914"/>
                  </a:cubicBezTo>
                  <a:close/>
                </a:path>
              </a:pathLst>
            </a:custGeom>
            <a:solidFill>
              <a:srgbClr val="6D6E71"/>
            </a:solidFill>
            <a:ln w="9525" cap="flat">
              <a:noFill/>
              <a:prstDash val="solid"/>
              <a:miter/>
            </a:ln>
          </p:spPr>
          <p:txBody>
            <a:bodyPr rtlCol="0" anchor="ctr"/>
            <a:lstStyle/>
            <a:p>
              <a:endParaRPr lang="en-US"/>
            </a:p>
          </p:txBody>
        </p:sp>
        <p:sp>
          <p:nvSpPr>
            <p:cNvPr id="637" name="Freeform: Shape 636">
              <a:extLst>
                <a:ext uri="{FF2B5EF4-FFF2-40B4-BE49-F238E27FC236}">
                  <a16:creationId xmlns:a16="http://schemas.microsoft.com/office/drawing/2014/main" id="{506F662B-B319-4024-A19D-4B514B690A04}"/>
                </a:ext>
              </a:extLst>
            </p:cNvPr>
            <p:cNvSpPr/>
            <p:nvPr/>
          </p:nvSpPr>
          <p:spPr>
            <a:xfrm>
              <a:off x="8794216" y="2113323"/>
              <a:ext cx="50603" cy="58968"/>
            </a:xfrm>
            <a:custGeom>
              <a:avLst/>
              <a:gdLst>
                <a:gd name="connsiteX0" fmla="*/ 37193 w 40652"/>
                <a:gd name="connsiteY0" fmla="*/ 46513 h 47372"/>
                <a:gd name="connsiteX1" fmla="*/ 28429 w 40652"/>
                <a:gd name="connsiteY1" fmla="*/ 46513 h 47372"/>
                <a:gd name="connsiteX2" fmla="*/ 28429 w 40652"/>
                <a:gd name="connsiteY2" fmla="*/ 40417 h 47372"/>
                <a:gd name="connsiteX3" fmla="*/ 13285 w 40652"/>
                <a:gd name="connsiteY3" fmla="*/ 47180 h 47372"/>
                <a:gd name="connsiteX4" fmla="*/ 1475 w 40652"/>
                <a:gd name="connsiteY4" fmla="*/ 43179 h 47372"/>
                <a:gd name="connsiteX5" fmla="*/ -3193 w 40652"/>
                <a:gd name="connsiteY5" fmla="*/ 32416 h 47372"/>
                <a:gd name="connsiteX6" fmla="*/ 1761 w 40652"/>
                <a:gd name="connsiteY6" fmla="*/ 22319 h 47372"/>
                <a:gd name="connsiteX7" fmla="*/ 15190 w 40652"/>
                <a:gd name="connsiteY7" fmla="*/ 18985 h 47372"/>
                <a:gd name="connsiteX8" fmla="*/ 27668 w 40652"/>
                <a:gd name="connsiteY8" fmla="*/ 18985 h 47372"/>
                <a:gd name="connsiteX9" fmla="*/ 27668 w 40652"/>
                <a:gd name="connsiteY9" fmla="*/ 17271 h 47372"/>
                <a:gd name="connsiteX10" fmla="*/ 17571 w 40652"/>
                <a:gd name="connsiteY10" fmla="*/ 7746 h 47372"/>
                <a:gd name="connsiteX11" fmla="*/ 4333 w 40652"/>
                <a:gd name="connsiteY11" fmla="*/ 12413 h 47372"/>
                <a:gd name="connsiteX12" fmla="*/ 44 w 40652"/>
                <a:gd name="connsiteY12" fmla="*/ 6413 h 47372"/>
                <a:gd name="connsiteX13" fmla="*/ 19094 w 40652"/>
                <a:gd name="connsiteY13" fmla="*/ -160 h 47372"/>
                <a:gd name="connsiteX14" fmla="*/ 32240 w 40652"/>
                <a:gd name="connsiteY14" fmla="*/ 3841 h 47372"/>
                <a:gd name="connsiteX15" fmla="*/ 37384 w 40652"/>
                <a:gd name="connsiteY15" fmla="*/ 16700 h 47372"/>
                <a:gd name="connsiteX16" fmla="*/ 27668 w 40652"/>
                <a:gd name="connsiteY16" fmla="*/ 29463 h 47372"/>
                <a:gd name="connsiteX17" fmla="*/ 27668 w 40652"/>
                <a:gd name="connsiteY17" fmla="*/ 25653 h 47372"/>
                <a:gd name="connsiteX18" fmla="*/ 16904 w 40652"/>
                <a:gd name="connsiteY18" fmla="*/ 25653 h 47372"/>
                <a:gd name="connsiteX19" fmla="*/ 6523 w 40652"/>
                <a:gd name="connsiteY19" fmla="*/ 32130 h 47372"/>
                <a:gd name="connsiteX20" fmla="*/ 9095 w 40652"/>
                <a:gd name="connsiteY20" fmla="*/ 37274 h 47372"/>
                <a:gd name="connsiteX21" fmla="*/ 16239 w 40652"/>
                <a:gd name="connsiteY21" fmla="*/ 38988 h 47372"/>
                <a:gd name="connsiteX22" fmla="*/ 24238 w 40652"/>
                <a:gd name="connsiteY22" fmla="*/ 36416 h 47372"/>
                <a:gd name="connsiteX23" fmla="*/ 27573 w 40652"/>
                <a:gd name="connsiteY23" fmla="*/ 29463 h 4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2" h="47372">
                  <a:moveTo>
                    <a:pt x="37193" y="46513"/>
                  </a:moveTo>
                  <a:lnTo>
                    <a:pt x="28429" y="46513"/>
                  </a:lnTo>
                  <a:lnTo>
                    <a:pt x="28429" y="40417"/>
                  </a:lnTo>
                  <a:cubicBezTo>
                    <a:pt x="24715" y="44865"/>
                    <a:pt x="19094" y="47360"/>
                    <a:pt x="13285" y="47180"/>
                  </a:cubicBezTo>
                  <a:cubicBezTo>
                    <a:pt x="9000" y="47342"/>
                    <a:pt x="4807" y="45913"/>
                    <a:pt x="1475" y="43179"/>
                  </a:cubicBezTo>
                  <a:cubicBezTo>
                    <a:pt x="-1669" y="40484"/>
                    <a:pt x="-3383" y="36531"/>
                    <a:pt x="-3193" y="32416"/>
                  </a:cubicBezTo>
                  <a:cubicBezTo>
                    <a:pt x="-3479" y="28406"/>
                    <a:pt x="-1574" y="24558"/>
                    <a:pt x="1761" y="22319"/>
                  </a:cubicBezTo>
                  <a:cubicBezTo>
                    <a:pt x="5760" y="19881"/>
                    <a:pt x="10523" y="18719"/>
                    <a:pt x="15190" y="18985"/>
                  </a:cubicBezTo>
                  <a:lnTo>
                    <a:pt x="27668" y="18985"/>
                  </a:lnTo>
                  <a:lnTo>
                    <a:pt x="27668" y="17271"/>
                  </a:lnTo>
                  <a:cubicBezTo>
                    <a:pt x="27668" y="11175"/>
                    <a:pt x="24238" y="7746"/>
                    <a:pt x="17571" y="7746"/>
                  </a:cubicBezTo>
                  <a:cubicBezTo>
                    <a:pt x="12809" y="7946"/>
                    <a:pt x="8142" y="9575"/>
                    <a:pt x="4333" y="12413"/>
                  </a:cubicBezTo>
                  <a:lnTo>
                    <a:pt x="44" y="6413"/>
                  </a:lnTo>
                  <a:cubicBezTo>
                    <a:pt x="5474" y="2060"/>
                    <a:pt x="12141" y="-274"/>
                    <a:pt x="19094" y="-160"/>
                  </a:cubicBezTo>
                  <a:cubicBezTo>
                    <a:pt x="23762" y="-369"/>
                    <a:pt x="28429" y="1040"/>
                    <a:pt x="32240" y="3841"/>
                  </a:cubicBezTo>
                  <a:cubicBezTo>
                    <a:pt x="35859" y="7079"/>
                    <a:pt x="37763" y="11842"/>
                    <a:pt x="37384" y="16700"/>
                  </a:cubicBezTo>
                  <a:close/>
                  <a:moveTo>
                    <a:pt x="27668" y="29463"/>
                  </a:moveTo>
                  <a:lnTo>
                    <a:pt x="27668" y="25653"/>
                  </a:lnTo>
                  <a:lnTo>
                    <a:pt x="16904" y="25653"/>
                  </a:lnTo>
                  <a:cubicBezTo>
                    <a:pt x="9951" y="25653"/>
                    <a:pt x="6523" y="27844"/>
                    <a:pt x="6523" y="32130"/>
                  </a:cubicBezTo>
                  <a:cubicBezTo>
                    <a:pt x="6428" y="34178"/>
                    <a:pt x="7379" y="36131"/>
                    <a:pt x="9095" y="37274"/>
                  </a:cubicBezTo>
                  <a:cubicBezTo>
                    <a:pt x="11286" y="38531"/>
                    <a:pt x="13762" y="39131"/>
                    <a:pt x="16239" y="38988"/>
                  </a:cubicBezTo>
                  <a:cubicBezTo>
                    <a:pt x="19094" y="39045"/>
                    <a:pt x="21952" y="38140"/>
                    <a:pt x="24238" y="36416"/>
                  </a:cubicBezTo>
                  <a:cubicBezTo>
                    <a:pt x="26429" y="34797"/>
                    <a:pt x="27668" y="32187"/>
                    <a:pt x="27573" y="29463"/>
                  </a:cubicBezTo>
                  <a:close/>
                </a:path>
              </a:pathLst>
            </a:custGeom>
            <a:solidFill>
              <a:srgbClr val="6D6E71"/>
            </a:solidFill>
            <a:ln w="9525" cap="flat">
              <a:noFill/>
              <a:prstDash val="solid"/>
              <a:miter/>
            </a:ln>
          </p:spPr>
          <p:txBody>
            <a:bodyPr rtlCol="0" anchor="ctr"/>
            <a:lstStyle/>
            <a:p>
              <a:endParaRPr lang="en-US"/>
            </a:p>
          </p:txBody>
        </p:sp>
        <p:sp>
          <p:nvSpPr>
            <p:cNvPr id="638" name="Freeform: Shape 637">
              <a:extLst>
                <a:ext uri="{FF2B5EF4-FFF2-40B4-BE49-F238E27FC236}">
                  <a16:creationId xmlns:a16="http://schemas.microsoft.com/office/drawing/2014/main" id="{580FEFB7-1637-4F21-89FD-EE7295F785E4}"/>
                </a:ext>
              </a:extLst>
            </p:cNvPr>
            <p:cNvSpPr/>
            <p:nvPr/>
          </p:nvSpPr>
          <p:spPr>
            <a:xfrm>
              <a:off x="8861239" y="2114297"/>
              <a:ext cx="30235" cy="57149"/>
            </a:xfrm>
            <a:custGeom>
              <a:avLst/>
              <a:gdLst>
                <a:gd name="connsiteX0" fmla="*/ 20592 w 24289"/>
                <a:gd name="connsiteY0" fmla="*/ 9059 h 45910"/>
                <a:gd name="connsiteX1" fmla="*/ 9925 w 24289"/>
                <a:gd name="connsiteY1" fmla="*/ 13726 h 45910"/>
                <a:gd name="connsiteX2" fmla="*/ 6304 w 24289"/>
                <a:gd name="connsiteY2" fmla="*/ 26109 h 45910"/>
                <a:gd name="connsiteX3" fmla="*/ 6304 w 24289"/>
                <a:gd name="connsiteY3" fmla="*/ 45731 h 45910"/>
                <a:gd name="connsiteX4" fmla="*/ -3221 w 24289"/>
                <a:gd name="connsiteY4" fmla="*/ 45731 h 45910"/>
                <a:gd name="connsiteX5" fmla="*/ -3221 w 24289"/>
                <a:gd name="connsiteY5" fmla="*/ 106 h 45910"/>
                <a:gd name="connsiteX6" fmla="*/ 6304 w 24289"/>
                <a:gd name="connsiteY6" fmla="*/ 106 h 45910"/>
                <a:gd name="connsiteX7" fmla="*/ 6304 w 24289"/>
                <a:gd name="connsiteY7" fmla="*/ 9631 h 45910"/>
                <a:gd name="connsiteX8" fmla="*/ 12590 w 24289"/>
                <a:gd name="connsiteY8" fmla="*/ 2582 h 45910"/>
                <a:gd name="connsiteX9" fmla="*/ 21068 w 24289"/>
                <a:gd name="connsiteY9" fmla="*/ -180 h 45910"/>
                <a:gd name="connsiteX10" fmla="*/ 21068 w 24289"/>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9" h="45910">
                  <a:moveTo>
                    <a:pt x="20592" y="9059"/>
                  </a:moveTo>
                  <a:cubicBezTo>
                    <a:pt x="16497" y="8821"/>
                    <a:pt x="12495" y="10555"/>
                    <a:pt x="9925" y="13726"/>
                  </a:cubicBezTo>
                  <a:cubicBezTo>
                    <a:pt x="7353" y="17327"/>
                    <a:pt x="6114" y="21689"/>
                    <a:pt x="6304" y="26109"/>
                  </a:cubicBezTo>
                  <a:lnTo>
                    <a:pt x="6304" y="45731"/>
                  </a:lnTo>
                  <a:lnTo>
                    <a:pt x="-3221" y="45731"/>
                  </a:lnTo>
                  <a:lnTo>
                    <a:pt x="-3221" y="106"/>
                  </a:lnTo>
                  <a:lnTo>
                    <a:pt x="6304" y="106"/>
                  </a:lnTo>
                  <a:lnTo>
                    <a:pt x="6304" y="9631"/>
                  </a:lnTo>
                  <a:cubicBezTo>
                    <a:pt x="7827" y="6821"/>
                    <a:pt x="9925" y="4401"/>
                    <a:pt x="12590" y="2582"/>
                  </a:cubicBezTo>
                  <a:cubicBezTo>
                    <a:pt x="15066" y="820"/>
                    <a:pt x="18020" y="-142"/>
                    <a:pt x="21068" y="-180"/>
                  </a:cubicBezTo>
                  <a:lnTo>
                    <a:pt x="21068" y="9345"/>
                  </a:lnTo>
                  <a:close/>
                </a:path>
              </a:pathLst>
            </a:custGeom>
            <a:solidFill>
              <a:srgbClr val="6D6E71"/>
            </a:solidFill>
            <a:ln w="9525" cap="flat">
              <a:noFill/>
              <a:prstDash val="solid"/>
              <a:miter/>
            </a:ln>
          </p:spPr>
          <p:txBody>
            <a:bodyPr rtlCol="0" anchor="ctr"/>
            <a:lstStyle/>
            <a:p>
              <a:endParaRPr lang="en-US"/>
            </a:p>
          </p:txBody>
        </p:sp>
        <p:sp>
          <p:nvSpPr>
            <p:cNvPr id="639" name="Freeform: Shape 638">
              <a:extLst>
                <a:ext uri="{FF2B5EF4-FFF2-40B4-BE49-F238E27FC236}">
                  <a16:creationId xmlns:a16="http://schemas.microsoft.com/office/drawing/2014/main" id="{6751BA60-E06D-4BF8-98C0-74A2F5608B51}"/>
                </a:ext>
              </a:extLst>
            </p:cNvPr>
            <p:cNvSpPr/>
            <p:nvPr/>
          </p:nvSpPr>
          <p:spPr>
            <a:xfrm>
              <a:off x="8897996" y="2114859"/>
              <a:ext cx="45650" cy="58024"/>
            </a:xfrm>
            <a:custGeom>
              <a:avLst/>
              <a:gdLst>
                <a:gd name="connsiteX0" fmla="*/ 33449 w 36673"/>
                <a:gd name="connsiteY0" fmla="*/ 32135 h 46613"/>
                <a:gd name="connsiteX1" fmla="*/ 28687 w 36673"/>
                <a:gd name="connsiteY1" fmla="*/ 42517 h 46613"/>
                <a:gd name="connsiteX2" fmla="*/ 16685 w 36673"/>
                <a:gd name="connsiteY2" fmla="*/ 46422 h 46613"/>
                <a:gd name="connsiteX3" fmla="*/ 6304 w 36673"/>
                <a:gd name="connsiteY3" fmla="*/ 44612 h 46613"/>
                <a:gd name="connsiteX4" fmla="*/ -3221 w 36673"/>
                <a:gd name="connsiteY4" fmla="*/ 39564 h 46613"/>
                <a:gd name="connsiteX5" fmla="*/ 1351 w 36673"/>
                <a:gd name="connsiteY5" fmla="*/ 32135 h 46613"/>
                <a:gd name="connsiteX6" fmla="*/ 16780 w 36673"/>
                <a:gd name="connsiteY6" fmla="*/ 38136 h 46613"/>
                <a:gd name="connsiteX7" fmla="*/ 21924 w 36673"/>
                <a:gd name="connsiteY7" fmla="*/ 36612 h 46613"/>
                <a:gd name="connsiteX8" fmla="*/ 23829 w 36673"/>
                <a:gd name="connsiteY8" fmla="*/ 32802 h 46613"/>
                <a:gd name="connsiteX9" fmla="*/ 14780 w 36673"/>
                <a:gd name="connsiteY9" fmla="*/ 26610 h 46613"/>
                <a:gd name="connsiteX10" fmla="*/ 13734 w 36673"/>
                <a:gd name="connsiteY10" fmla="*/ 26610 h 46613"/>
                <a:gd name="connsiteX11" fmla="*/ -554 w 36673"/>
                <a:gd name="connsiteY11" fmla="*/ 13752 h 46613"/>
                <a:gd name="connsiteX12" fmla="*/ 4397 w 36673"/>
                <a:gd name="connsiteY12" fmla="*/ 3655 h 46613"/>
                <a:gd name="connsiteX13" fmla="*/ 17257 w 36673"/>
                <a:gd name="connsiteY13" fmla="*/ -155 h 46613"/>
                <a:gd name="connsiteX14" fmla="*/ 32117 w 36673"/>
                <a:gd name="connsiteY14" fmla="*/ 4417 h 46613"/>
                <a:gd name="connsiteX15" fmla="*/ 28496 w 36673"/>
                <a:gd name="connsiteY15" fmla="*/ 11561 h 46613"/>
                <a:gd name="connsiteX16" fmla="*/ 16494 w 36673"/>
                <a:gd name="connsiteY16" fmla="*/ 7846 h 46613"/>
                <a:gd name="connsiteX17" fmla="*/ 10876 w 36673"/>
                <a:gd name="connsiteY17" fmla="*/ 9084 h 46613"/>
                <a:gd name="connsiteX18" fmla="*/ 8781 w 36673"/>
                <a:gd name="connsiteY18" fmla="*/ 12799 h 46613"/>
                <a:gd name="connsiteX19" fmla="*/ 10971 w 36673"/>
                <a:gd name="connsiteY19" fmla="*/ 16133 h 46613"/>
                <a:gd name="connsiteX20" fmla="*/ 15257 w 36673"/>
                <a:gd name="connsiteY20" fmla="*/ 17562 h 46613"/>
                <a:gd name="connsiteX21" fmla="*/ 20210 w 36673"/>
                <a:gd name="connsiteY21" fmla="*/ 18895 h 46613"/>
                <a:gd name="connsiteX22" fmla="*/ 24401 w 36673"/>
                <a:gd name="connsiteY22" fmla="*/ 20514 h 46613"/>
                <a:gd name="connsiteX23" fmla="*/ 28687 w 36673"/>
                <a:gd name="connsiteY23" fmla="*/ 22895 h 46613"/>
                <a:gd name="connsiteX24" fmla="*/ 33449 w 36673"/>
                <a:gd name="connsiteY24" fmla="*/ 32135 h 4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73" h="46613">
                  <a:moveTo>
                    <a:pt x="33449" y="32135"/>
                  </a:moveTo>
                  <a:cubicBezTo>
                    <a:pt x="33544" y="36145"/>
                    <a:pt x="31831" y="39993"/>
                    <a:pt x="28687" y="42517"/>
                  </a:cubicBezTo>
                  <a:cubicBezTo>
                    <a:pt x="25259" y="45194"/>
                    <a:pt x="21066" y="46575"/>
                    <a:pt x="16685" y="46422"/>
                  </a:cubicBezTo>
                  <a:cubicBezTo>
                    <a:pt x="13162" y="46403"/>
                    <a:pt x="9637" y="45794"/>
                    <a:pt x="6304" y="44612"/>
                  </a:cubicBezTo>
                  <a:cubicBezTo>
                    <a:pt x="2874" y="43498"/>
                    <a:pt x="-365" y="41793"/>
                    <a:pt x="-3221" y="39564"/>
                  </a:cubicBezTo>
                  <a:lnTo>
                    <a:pt x="1351" y="32135"/>
                  </a:lnTo>
                  <a:cubicBezTo>
                    <a:pt x="5732" y="35764"/>
                    <a:pt x="11162" y="37869"/>
                    <a:pt x="16780" y="38136"/>
                  </a:cubicBezTo>
                  <a:cubicBezTo>
                    <a:pt x="18592" y="38212"/>
                    <a:pt x="20401" y="37678"/>
                    <a:pt x="21924" y="36612"/>
                  </a:cubicBezTo>
                  <a:cubicBezTo>
                    <a:pt x="23068" y="35707"/>
                    <a:pt x="23829" y="34297"/>
                    <a:pt x="23829" y="32802"/>
                  </a:cubicBezTo>
                  <a:cubicBezTo>
                    <a:pt x="23829" y="30515"/>
                    <a:pt x="20782" y="28420"/>
                    <a:pt x="14780" y="26610"/>
                  </a:cubicBezTo>
                  <a:lnTo>
                    <a:pt x="13734" y="26610"/>
                  </a:lnTo>
                  <a:cubicBezTo>
                    <a:pt x="4209" y="24067"/>
                    <a:pt x="-554" y="19781"/>
                    <a:pt x="-554" y="13752"/>
                  </a:cubicBezTo>
                  <a:cubicBezTo>
                    <a:pt x="-649" y="9780"/>
                    <a:pt x="1160" y="6017"/>
                    <a:pt x="4397" y="3655"/>
                  </a:cubicBezTo>
                  <a:cubicBezTo>
                    <a:pt x="8113" y="969"/>
                    <a:pt x="12685" y="-384"/>
                    <a:pt x="17257" y="-155"/>
                  </a:cubicBezTo>
                  <a:cubicBezTo>
                    <a:pt x="22592" y="-136"/>
                    <a:pt x="27735" y="1455"/>
                    <a:pt x="32117" y="4417"/>
                  </a:cubicBezTo>
                  <a:lnTo>
                    <a:pt x="28496" y="11561"/>
                  </a:lnTo>
                  <a:cubicBezTo>
                    <a:pt x="24973" y="9132"/>
                    <a:pt x="20782" y="7837"/>
                    <a:pt x="16494" y="7846"/>
                  </a:cubicBezTo>
                  <a:cubicBezTo>
                    <a:pt x="14590" y="7798"/>
                    <a:pt x="12590" y="8218"/>
                    <a:pt x="10876" y="9084"/>
                  </a:cubicBezTo>
                  <a:cubicBezTo>
                    <a:pt x="9541" y="9837"/>
                    <a:pt x="8685" y="11265"/>
                    <a:pt x="8781" y="12799"/>
                  </a:cubicBezTo>
                  <a:cubicBezTo>
                    <a:pt x="8685" y="14266"/>
                    <a:pt x="9637" y="15609"/>
                    <a:pt x="10971" y="16133"/>
                  </a:cubicBezTo>
                  <a:cubicBezTo>
                    <a:pt x="12399" y="16723"/>
                    <a:pt x="13829" y="17200"/>
                    <a:pt x="15257" y="17562"/>
                  </a:cubicBezTo>
                  <a:lnTo>
                    <a:pt x="20210" y="18895"/>
                  </a:lnTo>
                  <a:lnTo>
                    <a:pt x="24401" y="20514"/>
                  </a:lnTo>
                  <a:cubicBezTo>
                    <a:pt x="25924" y="21162"/>
                    <a:pt x="27354" y="21962"/>
                    <a:pt x="28687" y="22895"/>
                  </a:cubicBezTo>
                  <a:cubicBezTo>
                    <a:pt x="31831" y="24924"/>
                    <a:pt x="33544" y="28429"/>
                    <a:pt x="33449" y="32135"/>
                  </a:cubicBezTo>
                  <a:close/>
                </a:path>
              </a:pathLst>
            </a:custGeom>
            <a:solidFill>
              <a:srgbClr val="6D6E71"/>
            </a:solidFill>
            <a:ln w="9525" cap="flat">
              <a:noFill/>
              <a:prstDash val="solid"/>
              <a:miter/>
            </a:ln>
          </p:spPr>
          <p:txBody>
            <a:bodyPr rtlCol="0" anchor="ctr"/>
            <a:lstStyle/>
            <a:p>
              <a:endParaRPr lang="en-US"/>
            </a:p>
          </p:txBody>
        </p:sp>
        <p:sp>
          <p:nvSpPr>
            <p:cNvPr id="640" name="Freeform: Shape 639">
              <a:extLst>
                <a:ext uri="{FF2B5EF4-FFF2-40B4-BE49-F238E27FC236}">
                  <a16:creationId xmlns:a16="http://schemas.microsoft.com/office/drawing/2014/main" id="{C086422C-F8B8-4573-8030-2DADD964D09C}"/>
                </a:ext>
              </a:extLst>
            </p:cNvPr>
            <p:cNvSpPr/>
            <p:nvPr/>
          </p:nvSpPr>
          <p:spPr>
            <a:xfrm>
              <a:off x="8955607" y="2156387"/>
              <a:ext cx="15902" cy="15925"/>
            </a:xfrm>
            <a:custGeom>
              <a:avLst/>
              <a:gdLst>
                <a:gd name="connsiteX0" fmla="*/ -1403 w 12775"/>
                <a:gd name="connsiteY0" fmla="*/ 10679 h 12793"/>
                <a:gd name="connsiteX1" fmla="*/ -3212 w 12775"/>
                <a:gd name="connsiteY1" fmla="*/ 6107 h 12793"/>
                <a:gd name="connsiteX2" fmla="*/ 2885 w 12775"/>
                <a:gd name="connsiteY2" fmla="*/ -179 h 12793"/>
                <a:gd name="connsiteX3" fmla="*/ 3076 w 12775"/>
                <a:gd name="connsiteY3" fmla="*/ -179 h 12793"/>
                <a:gd name="connsiteX4" fmla="*/ 9553 w 12775"/>
                <a:gd name="connsiteY4" fmla="*/ 6107 h 12793"/>
                <a:gd name="connsiteX5" fmla="*/ 9553 w 12775"/>
                <a:gd name="connsiteY5" fmla="*/ 6107 h 12793"/>
                <a:gd name="connsiteX6" fmla="*/ 3267 w 12775"/>
                <a:gd name="connsiteY6" fmla="*/ 12613 h 12793"/>
                <a:gd name="connsiteX7" fmla="*/ -1403 w 12775"/>
                <a:gd name="connsiteY7" fmla="*/ 10679 h 12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75" h="12793">
                  <a:moveTo>
                    <a:pt x="-1403" y="10679"/>
                  </a:moveTo>
                  <a:cubicBezTo>
                    <a:pt x="-2640" y="9470"/>
                    <a:pt x="-3307" y="7813"/>
                    <a:pt x="-3212" y="6107"/>
                  </a:cubicBezTo>
                  <a:cubicBezTo>
                    <a:pt x="-3307" y="2688"/>
                    <a:pt x="-545" y="-122"/>
                    <a:pt x="2885" y="-179"/>
                  </a:cubicBezTo>
                  <a:cubicBezTo>
                    <a:pt x="2981" y="-179"/>
                    <a:pt x="2981" y="-179"/>
                    <a:pt x="3076" y="-179"/>
                  </a:cubicBezTo>
                  <a:cubicBezTo>
                    <a:pt x="6599" y="-236"/>
                    <a:pt x="9457" y="2583"/>
                    <a:pt x="9553" y="6107"/>
                  </a:cubicBezTo>
                  <a:cubicBezTo>
                    <a:pt x="9553" y="6107"/>
                    <a:pt x="9553" y="6107"/>
                    <a:pt x="9553" y="6107"/>
                  </a:cubicBezTo>
                  <a:cubicBezTo>
                    <a:pt x="9648" y="9632"/>
                    <a:pt x="6790" y="12547"/>
                    <a:pt x="3267" y="12613"/>
                  </a:cubicBezTo>
                  <a:cubicBezTo>
                    <a:pt x="1551" y="12642"/>
                    <a:pt x="-163" y="11946"/>
                    <a:pt x="-1403" y="10679"/>
                  </a:cubicBezTo>
                  <a:close/>
                </a:path>
              </a:pathLst>
            </a:custGeom>
            <a:solidFill>
              <a:srgbClr val="6D6E71"/>
            </a:solidFill>
            <a:ln w="9525" cap="flat">
              <a:noFill/>
              <a:prstDash val="solid"/>
              <a:miter/>
            </a:ln>
          </p:spPr>
          <p:txBody>
            <a:bodyPr rtlCol="0" anchor="ctr"/>
            <a:lstStyle/>
            <a:p>
              <a:endParaRPr lang="en-US"/>
            </a:p>
          </p:txBody>
        </p:sp>
        <p:sp>
          <p:nvSpPr>
            <p:cNvPr id="641" name="Freeform: Shape 640">
              <a:extLst>
                <a:ext uri="{FF2B5EF4-FFF2-40B4-BE49-F238E27FC236}">
                  <a16:creationId xmlns:a16="http://schemas.microsoft.com/office/drawing/2014/main" id="{81414A26-8AA3-4880-B39E-933AECE8E4F1}"/>
                </a:ext>
              </a:extLst>
            </p:cNvPr>
            <p:cNvSpPr/>
            <p:nvPr/>
          </p:nvSpPr>
          <p:spPr>
            <a:xfrm>
              <a:off x="6898354" y="1964073"/>
              <a:ext cx="68317" cy="68750"/>
            </a:xfrm>
            <a:custGeom>
              <a:avLst/>
              <a:gdLst>
                <a:gd name="connsiteX0" fmla="*/ 4790 w 54882"/>
                <a:gd name="connsiteY0" fmla="*/ 47064 h 55230"/>
                <a:gd name="connsiteX1" fmla="*/ -3212 w 54882"/>
                <a:gd name="connsiteY1" fmla="*/ 27252 h 55230"/>
                <a:gd name="connsiteX2" fmla="*/ 24221 w 54882"/>
                <a:gd name="connsiteY2" fmla="*/ -180 h 55230"/>
                <a:gd name="connsiteX3" fmla="*/ 51652 w 54882"/>
                <a:gd name="connsiteY3" fmla="*/ 27252 h 55230"/>
                <a:gd name="connsiteX4" fmla="*/ 43653 w 54882"/>
                <a:gd name="connsiteY4" fmla="*/ 47064 h 55230"/>
                <a:gd name="connsiteX5" fmla="*/ 4790 w 54882"/>
                <a:gd name="connsiteY5" fmla="*/ 47064 h 55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882" h="55230">
                  <a:moveTo>
                    <a:pt x="4790" y="47064"/>
                  </a:moveTo>
                  <a:cubicBezTo>
                    <a:pt x="-545" y="41854"/>
                    <a:pt x="-3403" y="34681"/>
                    <a:pt x="-3212" y="27252"/>
                  </a:cubicBezTo>
                  <a:cubicBezTo>
                    <a:pt x="-3212" y="12097"/>
                    <a:pt x="9076" y="-180"/>
                    <a:pt x="24221" y="-180"/>
                  </a:cubicBezTo>
                  <a:cubicBezTo>
                    <a:pt x="39365" y="-180"/>
                    <a:pt x="51652" y="12097"/>
                    <a:pt x="51652" y="27252"/>
                  </a:cubicBezTo>
                  <a:cubicBezTo>
                    <a:pt x="51843" y="34681"/>
                    <a:pt x="48985" y="41854"/>
                    <a:pt x="43653" y="47064"/>
                  </a:cubicBezTo>
                  <a:cubicBezTo>
                    <a:pt x="32888" y="57713"/>
                    <a:pt x="15552" y="57713"/>
                    <a:pt x="4790" y="47064"/>
                  </a:cubicBezTo>
                </a:path>
              </a:pathLst>
            </a:custGeom>
            <a:solidFill>
              <a:srgbClr val="336933"/>
            </a:solidFill>
            <a:ln w="9525" cap="flat">
              <a:noFill/>
              <a:prstDash val="solid"/>
              <a:miter/>
            </a:ln>
          </p:spPr>
          <p:txBody>
            <a:bodyPr rtlCol="0" anchor="ctr"/>
            <a:lstStyle/>
            <a:p>
              <a:endParaRPr lang="en-US"/>
            </a:p>
          </p:txBody>
        </p:sp>
        <p:sp>
          <p:nvSpPr>
            <p:cNvPr id="698" name="Freeform: Shape 697">
              <a:extLst>
                <a:ext uri="{FF2B5EF4-FFF2-40B4-BE49-F238E27FC236}">
                  <a16:creationId xmlns:a16="http://schemas.microsoft.com/office/drawing/2014/main" id="{01DEA8C6-2854-4967-A504-245123A51AD5}"/>
                </a:ext>
              </a:extLst>
            </p:cNvPr>
            <p:cNvSpPr/>
            <p:nvPr/>
          </p:nvSpPr>
          <p:spPr>
            <a:xfrm>
              <a:off x="7893853" y="3873355"/>
              <a:ext cx="902411" cy="136588"/>
            </a:xfrm>
            <a:custGeom>
              <a:avLst/>
              <a:gdLst>
                <a:gd name="connsiteX0" fmla="*/ 0 w 724947"/>
                <a:gd name="connsiteY0" fmla="*/ 0 h 109727"/>
                <a:gd name="connsiteX1" fmla="*/ 724948 w 724947"/>
                <a:gd name="connsiteY1" fmla="*/ 0 h 109727"/>
                <a:gd name="connsiteX2" fmla="*/ 724948 w 724947"/>
                <a:gd name="connsiteY2" fmla="*/ 109728 h 109727"/>
                <a:gd name="connsiteX3" fmla="*/ 0 w 724947"/>
                <a:gd name="connsiteY3" fmla="*/ 109728 h 109727"/>
              </a:gdLst>
              <a:ahLst/>
              <a:cxnLst>
                <a:cxn ang="0">
                  <a:pos x="connsiteX0" y="connsiteY0"/>
                </a:cxn>
                <a:cxn ang="0">
                  <a:pos x="connsiteX1" y="connsiteY1"/>
                </a:cxn>
                <a:cxn ang="0">
                  <a:pos x="connsiteX2" y="connsiteY2"/>
                </a:cxn>
                <a:cxn ang="0">
                  <a:pos x="connsiteX3" y="connsiteY3"/>
                </a:cxn>
              </a:cxnLst>
              <a:rect l="l" t="t" r="r" b="b"/>
              <a:pathLst>
                <a:path w="724947" h="109727">
                  <a:moveTo>
                    <a:pt x="0" y="0"/>
                  </a:moveTo>
                  <a:lnTo>
                    <a:pt x="724948" y="0"/>
                  </a:lnTo>
                  <a:lnTo>
                    <a:pt x="724948" y="109728"/>
                  </a:lnTo>
                  <a:lnTo>
                    <a:pt x="0" y="109728"/>
                  </a:lnTo>
                  <a:close/>
                </a:path>
              </a:pathLst>
            </a:custGeom>
            <a:solidFill>
              <a:srgbClr val="669940"/>
            </a:solidFill>
            <a:ln w="9525" cap="flat">
              <a:noFill/>
              <a:prstDash val="solid"/>
              <a:miter/>
            </a:ln>
          </p:spPr>
          <p:txBody>
            <a:bodyPr rtlCol="0" anchor="ctr"/>
            <a:lstStyle/>
            <a:p>
              <a:endParaRPr lang="en-US"/>
            </a:p>
          </p:txBody>
        </p:sp>
        <p:sp>
          <p:nvSpPr>
            <p:cNvPr id="699" name="Freeform: Shape 698">
              <a:extLst>
                <a:ext uri="{FF2B5EF4-FFF2-40B4-BE49-F238E27FC236}">
                  <a16:creationId xmlns:a16="http://schemas.microsoft.com/office/drawing/2014/main" id="{37130DD2-8646-424B-8D55-CCBC906556F7}"/>
                </a:ext>
              </a:extLst>
            </p:cNvPr>
            <p:cNvSpPr/>
            <p:nvPr/>
          </p:nvSpPr>
          <p:spPr>
            <a:xfrm>
              <a:off x="7140243" y="3677127"/>
              <a:ext cx="54076" cy="76498"/>
            </a:xfrm>
            <a:custGeom>
              <a:avLst/>
              <a:gdLst>
                <a:gd name="connsiteX0" fmla="*/ 207 w 43442"/>
                <a:gd name="connsiteY0" fmla="*/ 11345 h 61454"/>
                <a:gd name="connsiteX1" fmla="*/ 207 w 43442"/>
                <a:gd name="connsiteY1" fmla="*/ -180 h 61454"/>
                <a:gd name="connsiteX2" fmla="*/ 37356 w 43442"/>
                <a:gd name="connsiteY2" fmla="*/ -180 h 61454"/>
                <a:gd name="connsiteX3" fmla="*/ 37356 w 43442"/>
                <a:gd name="connsiteY3" fmla="*/ 9345 h 61454"/>
                <a:gd name="connsiteX4" fmla="*/ 24973 w 43442"/>
                <a:gd name="connsiteY4" fmla="*/ 23442 h 61454"/>
                <a:gd name="connsiteX5" fmla="*/ 36212 w 43442"/>
                <a:gd name="connsiteY5" fmla="*/ 29538 h 61454"/>
                <a:gd name="connsiteX6" fmla="*/ 40211 w 43442"/>
                <a:gd name="connsiteY6" fmla="*/ 40873 h 61454"/>
                <a:gd name="connsiteX7" fmla="*/ 33735 w 43442"/>
                <a:gd name="connsiteY7" fmla="*/ 55922 h 61454"/>
                <a:gd name="connsiteX8" fmla="*/ 17257 w 43442"/>
                <a:gd name="connsiteY8" fmla="*/ 61256 h 61454"/>
                <a:gd name="connsiteX9" fmla="*/ -3221 w 43442"/>
                <a:gd name="connsiteY9" fmla="*/ 54208 h 61454"/>
                <a:gd name="connsiteX10" fmla="*/ 2397 w 43442"/>
                <a:gd name="connsiteY10" fmla="*/ 43445 h 61454"/>
                <a:gd name="connsiteX11" fmla="*/ 17734 w 43442"/>
                <a:gd name="connsiteY11" fmla="*/ 49541 h 61454"/>
                <a:gd name="connsiteX12" fmla="*/ 24496 w 43442"/>
                <a:gd name="connsiteY12" fmla="*/ 47540 h 61454"/>
                <a:gd name="connsiteX13" fmla="*/ 27068 w 43442"/>
                <a:gd name="connsiteY13" fmla="*/ 41730 h 61454"/>
                <a:gd name="connsiteX14" fmla="*/ 24115 w 43442"/>
                <a:gd name="connsiteY14" fmla="*/ 35729 h 61454"/>
                <a:gd name="connsiteX15" fmla="*/ 15639 w 43442"/>
                <a:gd name="connsiteY15" fmla="*/ 33539 h 61454"/>
                <a:gd name="connsiteX16" fmla="*/ 7541 w 43442"/>
                <a:gd name="connsiteY16" fmla="*/ 35158 h 61454"/>
                <a:gd name="connsiteX17" fmla="*/ 7541 w 43442"/>
                <a:gd name="connsiteY17" fmla="*/ 24871 h 61454"/>
                <a:gd name="connsiteX18" fmla="*/ 19257 w 43442"/>
                <a:gd name="connsiteY18" fmla="*/ 11155 h 61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442" h="61454">
                  <a:moveTo>
                    <a:pt x="207" y="11345"/>
                  </a:moveTo>
                  <a:lnTo>
                    <a:pt x="207" y="-180"/>
                  </a:lnTo>
                  <a:lnTo>
                    <a:pt x="37356" y="-180"/>
                  </a:lnTo>
                  <a:lnTo>
                    <a:pt x="37356" y="9345"/>
                  </a:lnTo>
                  <a:lnTo>
                    <a:pt x="24973" y="23442"/>
                  </a:lnTo>
                  <a:cubicBezTo>
                    <a:pt x="29354" y="24023"/>
                    <a:pt x="33354" y="26195"/>
                    <a:pt x="36212" y="29538"/>
                  </a:cubicBezTo>
                  <a:cubicBezTo>
                    <a:pt x="38879" y="32729"/>
                    <a:pt x="40211" y="36739"/>
                    <a:pt x="40211" y="40873"/>
                  </a:cubicBezTo>
                  <a:cubicBezTo>
                    <a:pt x="40402" y="46607"/>
                    <a:pt x="38021" y="52141"/>
                    <a:pt x="33735" y="55922"/>
                  </a:cubicBezTo>
                  <a:cubicBezTo>
                    <a:pt x="29068" y="59599"/>
                    <a:pt x="23164" y="61485"/>
                    <a:pt x="17257" y="61256"/>
                  </a:cubicBezTo>
                  <a:cubicBezTo>
                    <a:pt x="9827" y="61066"/>
                    <a:pt x="2683" y="58608"/>
                    <a:pt x="-3221" y="54208"/>
                  </a:cubicBezTo>
                  <a:lnTo>
                    <a:pt x="2397" y="43445"/>
                  </a:lnTo>
                  <a:cubicBezTo>
                    <a:pt x="6779" y="46940"/>
                    <a:pt x="12113" y="49064"/>
                    <a:pt x="17734" y="49541"/>
                  </a:cubicBezTo>
                  <a:cubicBezTo>
                    <a:pt x="20115" y="49636"/>
                    <a:pt x="22496" y="48931"/>
                    <a:pt x="24496" y="47540"/>
                  </a:cubicBezTo>
                  <a:cubicBezTo>
                    <a:pt x="26210" y="46131"/>
                    <a:pt x="27163" y="43968"/>
                    <a:pt x="27068" y="41730"/>
                  </a:cubicBezTo>
                  <a:cubicBezTo>
                    <a:pt x="27163" y="39368"/>
                    <a:pt x="26019" y="37120"/>
                    <a:pt x="24115" y="35729"/>
                  </a:cubicBezTo>
                  <a:cubicBezTo>
                    <a:pt x="21543" y="34158"/>
                    <a:pt x="18592" y="33386"/>
                    <a:pt x="15639" y="33539"/>
                  </a:cubicBezTo>
                  <a:cubicBezTo>
                    <a:pt x="12876" y="33719"/>
                    <a:pt x="10113" y="34262"/>
                    <a:pt x="7541" y="35158"/>
                  </a:cubicBezTo>
                  <a:lnTo>
                    <a:pt x="7541" y="24871"/>
                  </a:lnTo>
                  <a:lnTo>
                    <a:pt x="19257" y="11155"/>
                  </a:lnTo>
                  <a:close/>
                </a:path>
              </a:pathLst>
            </a:custGeom>
            <a:solidFill>
              <a:srgbClr val="6D6E71"/>
            </a:solidFill>
            <a:ln w="9525" cap="flat">
              <a:noFill/>
              <a:prstDash val="solid"/>
              <a:miter/>
            </a:ln>
          </p:spPr>
          <p:txBody>
            <a:bodyPr rtlCol="0" anchor="ctr"/>
            <a:lstStyle/>
            <a:p>
              <a:endParaRPr lang="en-US"/>
            </a:p>
          </p:txBody>
        </p:sp>
        <p:sp>
          <p:nvSpPr>
            <p:cNvPr id="700" name="Freeform: Shape 699">
              <a:extLst>
                <a:ext uri="{FF2B5EF4-FFF2-40B4-BE49-F238E27FC236}">
                  <a16:creationId xmlns:a16="http://schemas.microsoft.com/office/drawing/2014/main" id="{D9E85443-DDB8-401E-9FFD-83728CC2A029}"/>
                </a:ext>
              </a:extLst>
            </p:cNvPr>
            <p:cNvSpPr/>
            <p:nvPr/>
          </p:nvSpPr>
          <p:spPr>
            <a:xfrm>
              <a:off x="7205721" y="3675442"/>
              <a:ext cx="56325" cy="77571"/>
            </a:xfrm>
            <a:custGeom>
              <a:avLst/>
              <a:gdLst>
                <a:gd name="connsiteX0" fmla="*/ 16184 w 45248"/>
                <a:gd name="connsiteY0" fmla="*/ 50893 h 62316"/>
                <a:gd name="connsiteX1" fmla="*/ 24854 w 45248"/>
                <a:gd name="connsiteY1" fmla="*/ 47178 h 62316"/>
                <a:gd name="connsiteX2" fmla="*/ 28663 w 45248"/>
                <a:gd name="connsiteY2" fmla="*/ 36891 h 62316"/>
                <a:gd name="connsiteX3" fmla="*/ 16661 w 45248"/>
                <a:gd name="connsiteY3" fmla="*/ 40606 h 62316"/>
                <a:gd name="connsiteX4" fmla="*/ -3149 w 45248"/>
                <a:gd name="connsiteY4" fmla="*/ 22384 h 62316"/>
                <a:gd name="connsiteX5" fmla="*/ -3149 w 45248"/>
                <a:gd name="connsiteY5" fmla="*/ 20222 h 62316"/>
                <a:gd name="connsiteX6" fmla="*/ 2946 w 45248"/>
                <a:gd name="connsiteY6" fmla="*/ 5459 h 62316"/>
                <a:gd name="connsiteX7" fmla="*/ 18377 w 45248"/>
                <a:gd name="connsiteY7" fmla="*/ -161 h 62316"/>
                <a:gd name="connsiteX8" fmla="*/ 29521 w 45248"/>
                <a:gd name="connsiteY8" fmla="*/ 2315 h 62316"/>
                <a:gd name="connsiteX9" fmla="*/ 36855 w 45248"/>
                <a:gd name="connsiteY9" fmla="*/ 9173 h 62316"/>
                <a:gd name="connsiteX10" fmla="*/ 41999 w 45248"/>
                <a:gd name="connsiteY10" fmla="*/ 30700 h 62316"/>
                <a:gd name="connsiteX11" fmla="*/ 39997 w 45248"/>
                <a:gd name="connsiteY11" fmla="*/ 45368 h 62316"/>
                <a:gd name="connsiteX12" fmla="*/ 34474 w 45248"/>
                <a:gd name="connsiteY12" fmla="*/ 54893 h 62316"/>
                <a:gd name="connsiteX13" fmla="*/ 17233 w 45248"/>
                <a:gd name="connsiteY13" fmla="*/ 62132 h 62316"/>
                <a:gd name="connsiteX14" fmla="*/ 9041 w 45248"/>
                <a:gd name="connsiteY14" fmla="*/ 60894 h 62316"/>
                <a:gd name="connsiteX15" fmla="*/ 3136 w 45248"/>
                <a:gd name="connsiteY15" fmla="*/ 58418 h 62316"/>
                <a:gd name="connsiteX16" fmla="*/ -1435 w 45248"/>
                <a:gd name="connsiteY16" fmla="*/ 55179 h 62316"/>
                <a:gd name="connsiteX17" fmla="*/ 5327 w 45248"/>
                <a:gd name="connsiteY17" fmla="*/ 45654 h 62316"/>
                <a:gd name="connsiteX18" fmla="*/ 6945 w 45248"/>
                <a:gd name="connsiteY18" fmla="*/ 47083 h 62316"/>
                <a:gd name="connsiteX19" fmla="*/ 10757 w 45248"/>
                <a:gd name="connsiteY19" fmla="*/ 49274 h 62316"/>
                <a:gd name="connsiteX20" fmla="*/ 16184 w 45248"/>
                <a:gd name="connsiteY20" fmla="*/ 50893 h 62316"/>
                <a:gd name="connsiteX21" fmla="*/ 17996 w 45248"/>
                <a:gd name="connsiteY21" fmla="*/ 29080 h 62316"/>
                <a:gd name="connsiteX22" fmla="*/ 24758 w 45248"/>
                <a:gd name="connsiteY22" fmla="*/ 26699 h 62316"/>
                <a:gd name="connsiteX23" fmla="*/ 27426 w 45248"/>
                <a:gd name="connsiteY23" fmla="*/ 20603 h 62316"/>
                <a:gd name="connsiteX24" fmla="*/ 24854 w 45248"/>
                <a:gd name="connsiteY24" fmla="*/ 13936 h 62316"/>
                <a:gd name="connsiteX25" fmla="*/ 11994 w 45248"/>
                <a:gd name="connsiteY25" fmla="*/ 13936 h 62316"/>
                <a:gd name="connsiteX26" fmla="*/ 9517 w 45248"/>
                <a:gd name="connsiteY26" fmla="*/ 20222 h 62316"/>
                <a:gd name="connsiteX27" fmla="*/ 11708 w 45248"/>
                <a:gd name="connsiteY27" fmla="*/ 26699 h 62316"/>
                <a:gd name="connsiteX28" fmla="*/ 17996 w 45248"/>
                <a:gd name="connsiteY28" fmla="*/ 29080 h 62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5248" h="62316">
                  <a:moveTo>
                    <a:pt x="16184" y="50893"/>
                  </a:moveTo>
                  <a:cubicBezTo>
                    <a:pt x="19519" y="51083"/>
                    <a:pt x="22663" y="49712"/>
                    <a:pt x="24854" y="47178"/>
                  </a:cubicBezTo>
                  <a:cubicBezTo>
                    <a:pt x="27140" y="44197"/>
                    <a:pt x="28472" y="40615"/>
                    <a:pt x="28663" y="36891"/>
                  </a:cubicBezTo>
                  <a:cubicBezTo>
                    <a:pt x="25140" y="39310"/>
                    <a:pt x="20947" y="40606"/>
                    <a:pt x="16661" y="40606"/>
                  </a:cubicBezTo>
                  <a:cubicBezTo>
                    <a:pt x="6185" y="41054"/>
                    <a:pt x="-2770" y="32891"/>
                    <a:pt x="-3149" y="22384"/>
                  </a:cubicBezTo>
                  <a:cubicBezTo>
                    <a:pt x="-3245" y="21661"/>
                    <a:pt x="-3245" y="20946"/>
                    <a:pt x="-3149" y="20222"/>
                  </a:cubicBezTo>
                  <a:cubicBezTo>
                    <a:pt x="-3340" y="14650"/>
                    <a:pt x="-1149" y="9249"/>
                    <a:pt x="2946" y="5459"/>
                  </a:cubicBezTo>
                  <a:cubicBezTo>
                    <a:pt x="7136" y="1620"/>
                    <a:pt x="12661" y="-399"/>
                    <a:pt x="18377" y="-161"/>
                  </a:cubicBezTo>
                  <a:cubicBezTo>
                    <a:pt x="22282" y="-266"/>
                    <a:pt x="26091" y="582"/>
                    <a:pt x="29521" y="2315"/>
                  </a:cubicBezTo>
                  <a:cubicBezTo>
                    <a:pt x="32569" y="3839"/>
                    <a:pt x="35139" y="6221"/>
                    <a:pt x="36855" y="9173"/>
                  </a:cubicBezTo>
                  <a:cubicBezTo>
                    <a:pt x="40474" y="15746"/>
                    <a:pt x="42283" y="23194"/>
                    <a:pt x="41999" y="30700"/>
                  </a:cubicBezTo>
                  <a:cubicBezTo>
                    <a:pt x="42094" y="35662"/>
                    <a:pt x="41427" y="40606"/>
                    <a:pt x="39997" y="45368"/>
                  </a:cubicBezTo>
                  <a:cubicBezTo>
                    <a:pt x="38855" y="48902"/>
                    <a:pt x="36951" y="52150"/>
                    <a:pt x="34474" y="54893"/>
                  </a:cubicBezTo>
                  <a:cubicBezTo>
                    <a:pt x="29998" y="59627"/>
                    <a:pt x="23710" y="62256"/>
                    <a:pt x="17233" y="62132"/>
                  </a:cubicBezTo>
                  <a:cubicBezTo>
                    <a:pt x="14471" y="62161"/>
                    <a:pt x="11708" y="61742"/>
                    <a:pt x="9041" y="60894"/>
                  </a:cubicBezTo>
                  <a:cubicBezTo>
                    <a:pt x="6945" y="60294"/>
                    <a:pt x="5041" y="59465"/>
                    <a:pt x="3136" y="58418"/>
                  </a:cubicBezTo>
                  <a:cubicBezTo>
                    <a:pt x="1802" y="57560"/>
                    <a:pt x="278" y="56513"/>
                    <a:pt x="-1435" y="55179"/>
                  </a:cubicBezTo>
                  <a:lnTo>
                    <a:pt x="5327" y="45654"/>
                  </a:lnTo>
                  <a:lnTo>
                    <a:pt x="6945" y="47083"/>
                  </a:lnTo>
                  <a:cubicBezTo>
                    <a:pt x="8185" y="47902"/>
                    <a:pt x="9422" y="48635"/>
                    <a:pt x="10757" y="49274"/>
                  </a:cubicBezTo>
                  <a:cubicBezTo>
                    <a:pt x="12471" y="50197"/>
                    <a:pt x="14280" y="50750"/>
                    <a:pt x="16184" y="50893"/>
                  </a:cubicBezTo>
                  <a:close/>
                  <a:moveTo>
                    <a:pt x="17996" y="29080"/>
                  </a:moveTo>
                  <a:cubicBezTo>
                    <a:pt x="20473" y="29195"/>
                    <a:pt x="22854" y="28347"/>
                    <a:pt x="24758" y="26699"/>
                  </a:cubicBezTo>
                  <a:cubicBezTo>
                    <a:pt x="26567" y="25185"/>
                    <a:pt x="27521" y="22937"/>
                    <a:pt x="27426" y="20603"/>
                  </a:cubicBezTo>
                  <a:cubicBezTo>
                    <a:pt x="27426" y="18127"/>
                    <a:pt x="26567" y="15736"/>
                    <a:pt x="24854" y="13936"/>
                  </a:cubicBezTo>
                  <a:cubicBezTo>
                    <a:pt x="21233" y="10602"/>
                    <a:pt x="15615" y="10602"/>
                    <a:pt x="11994" y="13936"/>
                  </a:cubicBezTo>
                  <a:cubicBezTo>
                    <a:pt x="10280" y="15574"/>
                    <a:pt x="9422" y="17870"/>
                    <a:pt x="9517" y="20222"/>
                  </a:cubicBezTo>
                  <a:cubicBezTo>
                    <a:pt x="9422" y="22575"/>
                    <a:pt x="10185" y="24889"/>
                    <a:pt x="11708" y="26699"/>
                  </a:cubicBezTo>
                  <a:cubicBezTo>
                    <a:pt x="13329" y="28414"/>
                    <a:pt x="15615" y="29290"/>
                    <a:pt x="17996" y="29080"/>
                  </a:cubicBezTo>
                  <a:close/>
                </a:path>
              </a:pathLst>
            </a:custGeom>
            <a:solidFill>
              <a:srgbClr val="6D6E71"/>
            </a:solidFill>
            <a:ln w="9525" cap="flat">
              <a:noFill/>
              <a:prstDash val="solid"/>
              <a:miter/>
            </a:ln>
          </p:spPr>
          <p:txBody>
            <a:bodyPr rtlCol="0" anchor="ctr"/>
            <a:lstStyle/>
            <a:p>
              <a:endParaRPr lang="en-US"/>
            </a:p>
          </p:txBody>
        </p:sp>
        <p:sp>
          <p:nvSpPr>
            <p:cNvPr id="701" name="Freeform: Shape 700">
              <a:extLst>
                <a:ext uri="{FF2B5EF4-FFF2-40B4-BE49-F238E27FC236}">
                  <a16:creationId xmlns:a16="http://schemas.microsoft.com/office/drawing/2014/main" id="{70A2F70D-C54A-4889-B8A4-AE350166C950}"/>
                </a:ext>
              </a:extLst>
            </p:cNvPr>
            <p:cNvSpPr/>
            <p:nvPr/>
          </p:nvSpPr>
          <p:spPr>
            <a:xfrm>
              <a:off x="7273981" y="3677127"/>
              <a:ext cx="75294" cy="76392"/>
            </a:xfrm>
            <a:custGeom>
              <a:avLst/>
              <a:gdLst>
                <a:gd name="connsiteX0" fmla="*/ 23073 w 60487"/>
                <a:gd name="connsiteY0" fmla="*/ 13536 h 61369"/>
                <a:gd name="connsiteX1" fmla="*/ 19452 w 60487"/>
                <a:gd name="connsiteY1" fmla="*/ 22204 h 61369"/>
                <a:gd name="connsiteX2" fmla="*/ 9927 w 60487"/>
                <a:gd name="connsiteY2" fmla="*/ 25728 h 61369"/>
                <a:gd name="connsiteX3" fmla="*/ 402 w 60487"/>
                <a:gd name="connsiteY3" fmla="*/ 22108 h 61369"/>
                <a:gd name="connsiteX4" fmla="*/ -3216 w 60487"/>
                <a:gd name="connsiteY4" fmla="*/ 13536 h 61369"/>
                <a:gd name="connsiteX5" fmla="*/ 402 w 60487"/>
                <a:gd name="connsiteY5" fmla="*/ 4868 h 61369"/>
                <a:gd name="connsiteX6" fmla="*/ 18690 w 60487"/>
                <a:gd name="connsiteY6" fmla="*/ 4868 h 61369"/>
                <a:gd name="connsiteX7" fmla="*/ 23073 w 60487"/>
                <a:gd name="connsiteY7" fmla="*/ 13536 h 61369"/>
                <a:gd name="connsiteX8" fmla="*/ 56411 w 60487"/>
                <a:gd name="connsiteY8" fmla="*/ -180 h 61369"/>
                <a:gd name="connsiteX9" fmla="*/ 12976 w 60487"/>
                <a:gd name="connsiteY9" fmla="*/ 60494 h 61369"/>
                <a:gd name="connsiteX10" fmla="*/ -1979 w 60487"/>
                <a:gd name="connsiteY10" fmla="*/ 60494 h 61369"/>
                <a:gd name="connsiteX11" fmla="*/ 41551 w 60487"/>
                <a:gd name="connsiteY11" fmla="*/ -180 h 61369"/>
                <a:gd name="connsiteX12" fmla="*/ 7737 w 60487"/>
                <a:gd name="connsiteY12" fmla="*/ 16679 h 61369"/>
                <a:gd name="connsiteX13" fmla="*/ 10213 w 60487"/>
                <a:gd name="connsiteY13" fmla="*/ 17822 h 61369"/>
                <a:gd name="connsiteX14" fmla="*/ 12881 w 60487"/>
                <a:gd name="connsiteY14" fmla="*/ 16679 h 61369"/>
                <a:gd name="connsiteX15" fmla="*/ 13927 w 60487"/>
                <a:gd name="connsiteY15" fmla="*/ 13536 h 61369"/>
                <a:gd name="connsiteX16" fmla="*/ 12881 w 60487"/>
                <a:gd name="connsiteY16" fmla="*/ 10393 h 61369"/>
                <a:gd name="connsiteX17" fmla="*/ 8214 w 60487"/>
                <a:gd name="connsiteY17" fmla="*/ 9945 h 61369"/>
                <a:gd name="connsiteX18" fmla="*/ 7737 w 60487"/>
                <a:gd name="connsiteY18" fmla="*/ 10393 h 61369"/>
                <a:gd name="connsiteX19" fmla="*/ 6688 w 60487"/>
                <a:gd name="connsiteY19" fmla="*/ 13536 h 61369"/>
                <a:gd name="connsiteX20" fmla="*/ 7737 w 60487"/>
                <a:gd name="connsiteY20" fmla="*/ 16679 h 61369"/>
                <a:gd name="connsiteX21" fmla="*/ 57266 w 60487"/>
                <a:gd name="connsiteY21" fmla="*/ 49064 h 61369"/>
                <a:gd name="connsiteX22" fmla="*/ 53648 w 60487"/>
                <a:gd name="connsiteY22" fmla="*/ 57732 h 61369"/>
                <a:gd name="connsiteX23" fmla="*/ 44123 w 60487"/>
                <a:gd name="connsiteY23" fmla="*/ 61161 h 61369"/>
                <a:gd name="connsiteX24" fmla="*/ 34598 w 60487"/>
                <a:gd name="connsiteY24" fmla="*/ 57637 h 61369"/>
                <a:gd name="connsiteX25" fmla="*/ 34503 w 60487"/>
                <a:gd name="connsiteY25" fmla="*/ 40530 h 61369"/>
                <a:gd name="connsiteX26" fmla="*/ 34598 w 60487"/>
                <a:gd name="connsiteY26" fmla="*/ 40397 h 61369"/>
                <a:gd name="connsiteX27" fmla="*/ 44123 w 60487"/>
                <a:gd name="connsiteY27" fmla="*/ 36777 h 61369"/>
                <a:gd name="connsiteX28" fmla="*/ 53648 w 60487"/>
                <a:gd name="connsiteY28" fmla="*/ 40397 h 61369"/>
                <a:gd name="connsiteX29" fmla="*/ 57266 w 60487"/>
                <a:gd name="connsiteY29" fmla="*/ 49064 h 61369"/>
                <a:gd name="connsiteX30" fmla="*/ 41932 w 60487"/>
                <a:gd name="connsiteY30" fmla="*/ 52112 h 61369"/>
                <a:gd name="connsiteX31" fmla="*/ 44409 w 60487"/>
                <a:gd name="connsiteY31" fmla="*/ 53350 h 61369"/>
                <a:gd name="connsiteX32" fmla="*/ 47074 w 60487"/>
                <a:gd name="connsiteY32" fmla="*/ 52112 h 61369"/>
                <a:gd name="connsiteX33" fmla="*/ 48123 w 60487"/>
                <a:gd name="connsiteY33" fmla="*/ 49064 h 61369"/>
                <a:gd name="connsiteX34" fmla="*/ 47074 w 60487"/>
                <a:gd name="connsiteY34" fmla="*/ 45921 h 61369"/>
                <a:gd name="connsiteX35" fmla="*/ 44504 w 60487"/>
                <a:gd name="connsiteY35" fmla="*/ 44588 h 61369"/>
                <a:gd name="connsiteX36" fmla="*/ 41932 w 60487"/>
                <a:gd name="connsiteY36" fmla="*/ 45921 h 61369"/>
                <a:gd name="connsiteX37" fmla="*/ 40884 w 60487"/>
                <a:gd name="connsiteY37" fmla="*/ 49064 h 61369"/>
                <a:gd name="connsiteX38" fmla="*/ 41932 w 60487"/>
                <a:gd name="connsiteY38" fmla="*/ 52112 h 61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0487" h="61369">
                  <a:moveTo>
                    <a:pt x="23073" y="13536"/>
                  </a:moveTo>
                  <a:cubicBezTo>
                    <a:pt x="23166" y="16813"/>
                    <a:pt x="21834" y="19965"/>
                    <a:pt x="19452" y="22204"/>
                  </a:cubicBezTo>
                  <a:cubicBezTo>
                    <a:pt x="16880" y="24642"/>
                    <a:pt x="13453" y="25918"/>
                    <a:pt x="9927" y="25728"/>
                  </a:cubicBezTo>
                  <a:cubicBezTo>
                    <a:pt x="6404" y="25947"/>
                    <a:pt x="2879" y="24623"/>
                    <a:pt x="402" y="22108"/>
                  </a:cubicBezTo>
                  <a:cubicBezTo>
                    <a:pt x="-1979" y="19908"/>
                    <a:pt x="-3311" y="16784"/>
                    <a:pt x="-3216" y="13536"/>
                  </a:cubicBezTo>
                  <a:cubicBezTo>
                    <a:pt x="-3311" y="10259"/>
                    <a:pt x="-1979" y="7107"/>
                    <a:pt x="402" y="4868"/>
                  </a:cubicBezTo>
                  <a:cubicBezTo>
                    <a:pt x="5642" y="163"/>
                    <a:pt x="13548" y="163"/>
                    <a:pt x="18690" y="4868"/>
                  </a:cubicBezTo>
                  <a:cubicBezTo>
                    <a:pt x="21357" y="6964"/>
                    <a:pt x="22978" y="10136"/>
                    <a:pt x="23073" y="13536"/>
                  </a:cubicBezTo>
                  <a:close/>
                  <a:moveTo>
                    <a:pt x="56411" y="-180"/>
                  </a:moveTo>
                  <a:lnTo>
                    <a:pt x="12976" y="60494"/>
                  </a:lnTo>
                  <a:lnTo>
                    <a:pt x="-1979" y="60494"/>
                  </a:lnTo>
                  <a:lnTo>
                    <a:pt x="41551" y="-180"/>
                  </a:lnTo>
                  <a:close/>
                  <a:moveTo>
                    <a:pt x="7737" y="16679"/>
                  </a:moveTo>
                  <a:cubicBezTo>
                    <a:pt x="8309" y="17403"/>
                    <a:pt x="9260" y="17822"/>
                    <a:pt x="10213" y="17822"/>
                  </a:cubicBezTo>
                  <a:cubicBezTo>
                    <a:pt x="11260" y="17851"/>
                    <a:pt x="12213" y="17432"/>
                    <a:pt x="12881" y="16679"/>
                  </a:cubicBezTo>
                  <a:cubicBezTo>
                    <a:pt x="13548" y="15793"/>
                    <a:pt x="13927" y="14679"/>
                    <a:pt x="13927" y="13536"/>
                  </a:cubicBezTo>
                  <a:cubicBezTo>
                    <a:pt x="13927" y="12403"/>
                    <a:pt x="13548" y="11288"/>
                    <a:pt x="12881" y="10393"/>
                  </a:cubicBezTo>
                  <a:cubicBezTo>
                    <a:pt x="11737" y="8974"/>
                    <a:pt x="9641" y="8774"/>
                    <a:pt x="8214" y="9945"/>
                  </a:cubicBezTo>
                  <a:cubicBezTo>
                    <a:pt x="8023" y="10078"/>
                    <a:pt x="7832" y="10231"/>
                    <a:pt x="7737" y="10393"/>
                  </a:cubicBezTo>
                  <a:cubicBezTo>
                    <a:pt x="7069" y="11288"/>
                    <a:pt x="6688" y="12403"/>
                    <a:pt x="6688" y="13536"/>
                  </a:cubicBezTo>
                  <a:cubicBezTo>
                    <a:pt x="6688" y="14679"/>
                    <a:pt x="6974" y="15793"/>
                    <a:pt x="7737" y="16679"/>
                  </a:cubicBezTo>
                  <a:close/>
                  <a:moveTo>
                    <a:pt x="57266" y="49064"/>
                  </a:moveTo>
                  <a:cubicBezTo>
                    <a:pt x="57266" y="52331"/>
                    <a:pt x="56029" y="55465"/>
                    <a:pt x="53648" y="57732"/>
                  </a:cubicBezTo>
                  <a:cubicBezTo>
                    <a:pt x="51076" y="60132"/>
                    <a:pt x="47646" y="61371"/>
                    <a:pt x="44123" y="61161"/>
                  </a:cubicBezTo>
                  <a:cubicBezTo>
                    <a:pt x="40598" y="61399"/>
                    <a:pt x="37170" y="60123"/>
                    <a:pt x="34598" y="57637"/>
                  </a:cubicBezTo>
                  <a:cubicBezTo>
                    <a:pt x="29835" y="52950"/>
                    <a:pt x="29740" y="45293"/>
                    <a:pt x="34503" y="40530"/>
                  </a:cubicBezTo>
                  <a:cubicBezTo>
                    <a:pt x="34503" y="40482"/>
                    <a:pt x="34598" y="40444"/>
                    <a:pt x="34598" y="40397"/>
                  </a:cubicBezTo>
                  <a:cubicBezTo>
                    <a:pt x="37075" y="37882"/>
                    <a:pt x="40598" y="36558"/>
                    <a:pt x="44123" y="36777"/>
                  </a:cubicBezTo>
                  <a:cubicBezTo>
                    <a:pt x="47646" y="36587"/>
                    <a:pt x="51171" y="37901"/>
                    <a:pt x="53648" y="40397"/>
                  </a:cubicBezTo>
                  <a:cubicBezTo>
                    <a:pt x="56029" y="42664"/>
                    <a:pt x="57266" y="45797"/>
                    <a:pt x="57266" y="49064"/>
                  </a:cubicBezTo>
                  <a:close/>
                  <a:moveTo>
                    <a:pt x="41932" y="52112"/>
                  </a:moveTo>
                  <a:cubicBezTo>
                    <a:pt x="42502" y="52884"/>
                    <a:pt x="43456" y="53341"/>
                    <a:pt x="44409" y="53350"/>
                  </a:cubicBezTo>
                  <a:cubicBezTo>
                    <a:pt x="45455" y="53322"/>
                    <a:pt x="46409" y="52874"/>
                    <a:pt x="47074" y="52112"/>
                  </a:cubicBezTo>
                  <a:cubicBezTo>
                    <a:pt x="47741" y="51255"/>
                    <a:pt x="48123" y="50169"/>
                    <a:pt x="48123" y="49064"/>
                  </a:cubicBezTo>
                  <a:cubicBezTo>
                    <a:pt x="48123" y="47921"/>
                    <a:pt x="47837" y="46807"/>
                    <a:pt x="47074" y="45921"/>
                  </a:cubicBezTo>
                  <a:cubicBezTo>
                    <a:pt x="46504" y="45111"/>
                    <a:pt x="45551" y="44616"/>
                    <a:pt x="44504" y="44588"/>
                  </a:cubicBezTo>
                  <a:cubicBezTo>
                    <a:pt x="43456" y="44588"/>
                    <a:pt x="42502" y="45083"/>
                    <a:pt x="41932" y="45921"/>
                  </a:cubicBezTo>
                  <a:cubicBezTo>
                    <a:pt x="41265" y="46807"/>
                    <a:pt x="40884" y="47921"/>
                    <a:pt x="40884" y="49064"/>
                  </a:cubicBezTo>
                  <a:cubicBezTo>
                    <a:pt x="40884" y="50169"/>
                    <a:pt x="41265" y="51255"/>
                    <a:pt x="41932" y="52112"/>
                  </a:cubicBezTo>
                  <a:close/>
                </a:path>
              </a:pathLst>
            </a:custGeom>
            <a:solidFill>
              <a:srgbClr val="6D6E71"/>
            </a:solidFill>
            <a:ln w="9525" cap="flat">
              <a:noFill/>
              <a:prstDash val="solid"/>
              <a:miter/>
            </a:ln>
          </p:spPr>
          <p:txBody>
            <a:bodyPr rtlCol="0" anchor="ctr"/>
            <a:lstStyle/>
            <a:p>
              <a:endParaRPr lang="en-US"/>
            </a:p>
          </p:txBody>
        </p:sp>
        <p:sp>
          <p:nvSpPr>
            <p:cNvPr id="702" name="Freeform: Shape 701">
              <a:extLst>
                <a:ext uri="{FF2B5EF4-FFF2-40B4-BE49-F238E27FC236}">
                  <a16:creationId xmlns:a16="http://schemas.microsoft.com/office/drawing/2014/main" id="{66E52F3E-9337-4A66-B345-2FC6E8B42F10}"/>
                </a:ext>
              </a:extLst>
            </p:cNvPr>
            <p:cNvSpPr/>
            <p:nvPr/>
          </p:nvSpPr>
          <p:spPr>
            <a:xfrm>
              <a:off x="7941397" y="4074422"/>
              <a:ext cx="54778" cy="77208"/>
            </a:xfrm>
            <a:custGeom>
              <a:avLst/>
              <a:gdLst>
                <a:gd name="connsiteX0" fmla="*/ 23354 w 44006"/>
                <a:gd name="connsiteY0" fmla="*/ 24507 h 62025"/>
                <a:gd name="connsiteX1" fmla="*/ 25640 w 44006"/>
                <a:gd name="connsiteY1" fmla="*/ 18221 h 62025"/>
                <a:gd name="connsiteX2" fmla="*/ 23640 w 44006"/>
                <a:gd name="connsiteY2" fmla="*/ 13173 h 62025"/>
                <a:gd name="connsiteX3" fmla="*/ 18496 w 44006"/>
                <a:gd name="connsiteY3" fmla="*/ 11077 h 62025"/>
                <a:gd name="connsiteX4" fmla="*/ 7639 w 44006"/>
                <a:gd name="connsiteY4" fmla="*/ 19269 h 62025"/>
                <a:gd name="connsiteX5" fmla="*/ -3221 w 44006"/>
                <a:gd name="connsiteY5" fmla="*/ 12792 h 62025"/>
                <a:gd name="connsiteX6" fmla="*/ 6304 w 44006"/>
                <a:gd name="connsiteY6" fmla="*/ 3267 h 62025"/>
                <a:gd name="connsiteX7" fmla="*/ 19259 w 44006"/>
                <a:gd name="connsiteY7" fmla="*/ -162 h 62025"/>
                <a:gd name="connsiteX8" fmla="*/ 33070 w 44006"/>
                <a:gd name="connsiteY8" fmla="*/ 4791 h 62025"/>
                <a:gd name="connsiteX9" fmla="*/ 38977 w 44006"/>
                <a:gd name="connsiteY9" fmla="*/ 18412 h 62025"/>
                <a:gd name="connsiteX10" fmla="*/ 36595 w 44006"/>
                <a:gd name="connsiteY10" fmla="*/ 27365 h 62025"/>
                <a:gd name="connsiteX11" fmla="*/ 27831 w 44006"/>
                <a:gd name="connsiteY11" fmla="*/ 38414 h 62025"/>
                <a:gd name="connsiteX12" fmla="*/ 16878 w 44006"/>
                <a:gd name="connsiteY12" fmla="*/ 49749 h 62025"/>
                <a:gd name="connsiteX13" fmla="*/ 40786 w 44006"/>
                <a:gd name="connsiteY13" fmla="*/ 49749 h 62025"/>
                <a:gd name="connsiteX14" fmla="*/ 40786 w 44006"/>
                <a:gd name="connsiteY14" fmla="*/ 61846 h 62025"/>
                <a:gd name="connsiteX15" fmla="*/ -1981 w 44006"/>
                <a:gd name="connsiteY15" fmla="*/ 61846 h 62025"/>
                <a:gd name="connsiteX16" fmla="*/ -1981 w 44006"/>
                <a:gd name="connsiteY16" fmla="*/ 51463 h 62025"/>
                <a:gd name="connsiteX17" fmla="*/ 15829 w 44006"/>
                <a:gd name="connsiteY17" fmla="*/ 33175 h 62025"/>
                <a:gd name="connsiteX18" fmla="*/ 23354 w 44006"/>
                <a:gd name="connsiteY18" fmla="*/ 24507 h 6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006" h="62025">
                  <a:moveTo>
                    <a:pt x="23354" y="24507"/>
                  </a:moveTo>
                  <a:cubicBezTo>
                    <a:pt x="24784" y="22698"/>
                    <a:pt x="25545" y="20498"/>
                    <a:pt x="25640" y="18221"/>
                  </a:cubicBezTo>
                  <a:cubicBezTo>
                    <a:pt x="25736" y="16335"/>
                    <a:pt x="24975" y="14506"/>
                    <a:pt x="23640" y="13173"/>
                  </a:cubicBezTo>
                  <a:cubicBezTo>
                    <a:pt x="22308" y="11763"/>
                    <a:pt x="20401" y="10992"/>
                    <a:pt x="18496" y="11077"/>
                  </a:cubicBezTo>
                  <a:cubicBezTo>
                    <a:pt x="14687" y="11077"/>
                    <a:pt x="11067" y="13839"/>
                    <a:pt x="7639" y="19269"/>
                  </a:cubicBezTo>
                  <a:lnTo>
                    <a:pt x="-3221" y="12792"/>
                  </a:lnTo>
                  <a:cubicBezTo>
                    <a:pt x="-744" y="9011"/>
                    <a:pt x="2495" y="5763"/>
                    <a:pt x="6304" y="3267"/>
                  </a:cubicBezTo>
                  <a:cubicBezTo>
                    <a:pt x="10211" y="848"/>
                    <a:pt x="14687" y="-343"/>
                    <a:pt x="19259" y="-162"/>
                  </a:cubicBezTo>
                  <a:cubicBezTo>
                    <a:pt x="24308" y="-200"/>
                    <a:pt x="29166" y="1562"/>
                    <a:pt x="33070" y="4791"/>
                  </a:cubicBezTo>
                  <a:cubicBezTo>
                    <a:pt x="36977" y="8191"/>
                    <a:pt x="39167" y="13211"/>
                    <a:pt x="38977" y="18412"/>
                  </a:cubicBezTo>
                  <a:cubicBezTo>
                    <a:pt x="38977" y="21555"/>
                    <a:pt x="38119" y="24641"/>
                    <a:pt x="36595" y="27365"/>
                  </a:cubicBezTo>
                  <a:cubicBezTo>
                    <a:pt x="34119" y="31385"/>
                    <a:pt x="31165" y="35090"/>
                    <a:pt x="27831" y="38414"/>
                  </a:cubicBezTo>
                  <a:lnTo>
                    <a:pt x="16878" y="49749"/>
                  </a:lnTo>
                  <a:lnTo>
                    <a:pt x="40786" y="49749"/>
                  </a:lnTo>
                  <a:lnTo>
                    <a:pt x="40786" y="61846"/>
                  </a:lnTo>
                  <a:lnTo>
                    <a:pt x="-1981" y="61846"/>
                  </a:lnTo>
                  <a:lnTo>
                    <a:pt x="-1981" y="51463"/>
                  </a:lnTo>
                  <a:lnTo>
                    <a:pt x="15829" y="33175"/>
                  </a:lnTo>
                  <a:cubicBezTo>
                    <a:pt x="18496" y="30470"/>
                    <a:pt x="21068" y="27575"/>
                    <a:pt x="23354" y="24507"/>
                  </a:cubicBezTo>
                  <a:close/>
                </a:path>
              </a:pathLst>
            </a:custGeom>
            <a:solidFill>
              <a:srgbClr val="6D6E71"/>
            </a:solidFill>
            <a:ln w="9525" cap="flat">
              <a:noFill/>
              <a:prstDash val="solid"/>
              <a:miter/>
            </a:ln>
          </p:spPr>
          <p:txBody>
            <a:bodyPr rtlCol="0" anchor="ctr"/>
            <a:lstStyle/>
            <a:p>
              <a:endParaRPr lang="en-US"/>
            </a:p>
          </p:txBody>
        </p:sp>
        <p:sp>
          <p:nvSpPr>
            <p:cNvPr id="703" name="Freeform: Shape 702">
              <a:extLst>
                <a:ext uri="{FF2B5EF4-FFF2-40B4-BE49-F238E27FC236}">
                  <a16:creationId xmlns:a16="http://schemas.microsoft.com/office/drawing/2014/main" id="{C8766543-E196-42BD-9E43-A5ED161EC901}"/>
                </a:ext>
              </a:extLst>
            </p:cNvPr>
            <p:cNvSpPr/>
            <p:nvPr/>
          </p:nvSpPr>
          <p:spPr>
            <a:xfrm>
              <a:off x="8007320" y="4074422"/>
              <a:ext cx="54778" cy="77208"/>
            </a:xfrm>
            <a:custGeom>
              <a:avLst/>
              <a:gdLst>
                <a:gd name="connsiteX0" fmla="*/ 23354 w 44006"/>
                <a:gd name="connsiteY0" fmla="*/ 24507 h 62025"/>
                <a:gd name="connsiteX1" fmla="*/ 25640 w 44006"/>
                <a:gd name="connsiteY1" fmla="*/ 18221 h 62025"/>
                <a:gd name="connsiteX2" fmla="*/ 23640 w 44006"/>
                <a:gd name="connsiteY2" fmla="*/ 13173 h 62025"/>
                <a:gd name="connsiteX3" fmla="*/ 18496 w 44006"/>
                <a:gd name="connsiteY3" fmla="*/ 11077 h 62025"/>
                <a:gd name="connsiteX4" fmla="*/ 7639 w 44006"/>
                <a:gd name="connsiteY4" fmla="*/ 19269 h 62025"/>
                <a:gd name="connsiteX5" fmla="*/ -3221 w 44006"/>
                <a:gd name="connsiteY5" fmla="*/ 12792 h 62025"/>
                <a:gd name="connsiteX6" fmla="*/ 6304 w 44006"/>
                <a:gd name="connsiteY6" fmla="*/ 3267 h 62025"/>
                <a:gd name="connsiteX7" fmla="*/ 19259 w 44006"/>
                <a:gd name="connsiteY7" fmla="*/ -162 h 62025"/>
                <a:gd name="connsiteX8" fmla="*/ 33070 w 44006"/>
                <a:gd name="connsiteY8" fmla="*/ 4791 h 62025"/>
                <a:gd name="connsiteX9" fmla="*/ 38974 w 44006"/>
                <a:gd name="connsiteY9" fmla="*/ 18412 h 62025"/>
                <a:gd name="connsiteX10" fmla="*/ 36593 w 44006"/>
                <a:gd name="connsiteY10" fmla="*/ 27365 h 62025"/>
                <a:gd name="connsiteX11" fmla="*/ 27831 w 44006"/>
                <a:gd name="connsiteY11" fmla="*/ 38414 h 62025"/>
                <a:gd name="connsiteX12" fmla="*/ 16878 w 44006"/>
                <a:gd name="connsiteY12" fmla="*/ 49749 h 62025"/>
                <a:gd name="connsiteX13" fmla="*/ 40786 w 44006"/>
                <a:gd name="connsiteY13" fmla="*/ 49749 h 62025"/>
                <a:gd name="connsiteX14" fmla="*/ 40786 w 44006"/>
                <a:gd name="connsiteY14" fmla="*/ 61846 h 62025"/>
                <a:gd name="connsiteX15" fmla="*/ -1981 w 44006"/>
                <a:gd name="connsiteY15" fmla="*/ 61846 h 62025"/>
                <a:gd name="connsiteX16" fmla="*/ -1981 w 44006"/>
                <a:gd name="connsiteY16" fmla="*/ 51463 h 62025"/>
                <a:gd name="connsiteX17" fmla="*/ 15829 w 44006"/>
                <a:gd name="connsiteY17" fmla="*/ 33175 h 62025"/>
                <a:gd name="connsiteX18" fmla="*/ 23354 w 44006"/>
                <a:gd name="connsiteY18" fmla="*/ 24507 h 6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006" h="62025">
                  <a:moveTo>
                    <a:pt x="23354" y="24507"/>
                  </a:moveTo>
                  <a:cubicBezTo>
                    <a:pt x="24782" y="22698"/>
                    <a:pt x="25545" y="20498"/>
                    <a:pt x="25640" y="18221"/>
                  </a:cubicBezTo>
                  <a:cubicBezTo>
                    <a:pt x="25736" y="16335"/>
                    <a:pt x="24973" y="14506"/>
                    <a:pt x="23640" y="13173"/>
                  </a:cubicBezTo>
                  <a:cubicBezTo>
                    <a:pt x="22306" y="11763"/>
                    <a:pt x="20401" y="10992"/>
                    <a:pt x="18496" y="11077"/>
                  </a:cubicBezTo>
                  <a:cubicBezTo>
                    <a:pt x="14687" y="11077"/>
                    <a:pt x="11067" y="13839"/>
                    <a:pt x="7639" y="19269"/>
                  </a:cubicBezTo>
                  <a:lnTo>
                    <a:pt x="-3221" y="12792"/>
                  </a:lnTo>
                  <a:cubicBezTo>
                    <a:pt x="-744" y="9011"/>
                    <a:pt x="2495" y="5763"/>
                    <a:pt x="6304" y="3267"/>
                  </a:cubicBezTo>
                  <a:cubicBezTo>
                    <a:pt x="10211" y="848"/>
                    <a:pt x="14687" y="-343"/>
                    <a:pt x="19259" y="-162"/>
                  </a:cubicBezTo>
                  <a:cubicBezTo>
                    <a:pt x="24308" y="-200"/>
                    <a:pt x="29166" y="1562"/>
                    <a:pt x="33070" y="4791"/>
                  </a:cubicBezTo>
                  <a:cubicBezTo>
                    <a:pt x="37070" y="8163"/>
                    <a:pt x="39260" y="13202"/>
                    <a:pt x="38974" y="18412"/>
                  </a:cubicBezTo>
                  <a:cubicBezTo>
                    <a:pt x="38974" y="21555"/>
                    <a:pt x="38119" y="24641"/>
                    <a:pt x="36593" y="27365"/>
                  </a:cubicBezTo>
                  <a:cubicBezTo>
                    <a:pt x="34116" y="31403"/>
                    <a:pt x="31165" y="35118"/>
                    <a:pt x="27831" y="38414"/>
                  </a:cubicBezTo>
                  <a:lnTo>
                    <a:pt x="16878" y="49749"/>
                  </a:lnTo>
                  <a:lnTo>
                    <a:pt x="40786" y="49749"/>
                  </a:lnTo>
                  <a:lnTo>
                    <a:pt x="40786" y="61846"/>
                  </a:lnTo>
                  <a:lnTo>
                    <a:pt x="-1981" y="61846"/>
                  </a:lnTo>
                  <a:lnTo>
                    <a:pt x="-1981" y="51463"/>
                  </a:lnTo>
                  <a:lnTo>
                    <a:pt x="15829" y="33175"/>
                  </a:lnTo>
                  <a:cubicBezTo>
                    <a:pt x="18592" y="30490"/>
                    <a:pt x="21068" y="27594"/>
                    <a:pt x="23354" y="24507"/>
                  </a:cubicBezTo>
                  <a:close/>
                </a:path>
              </a:pathLst>
            </a:custGeom>
            <a:solidFill>
              <a:srgbClr val="6D6E71"/>
            </a:solidFill>
            <a:ln w="9525" cap="flat">
              <a:noFill/>
              <a:prstDash val="solid"/>
              <a:miter/>
            </a:ln>
          </p:spPr>
          <p:txBody>
            <a:bodyPr rtlCol="0" anchor="ctr"/>
            <a:lstStyle/>
            <a:p>
              <a:endParaRPr lang="en-US"/>
            </a:p>
          </p:txBody>
        </p:sp>
        <p:sp>
          <p:nvSpPr>
            <p:cNvPr id="704" name="Freeform: Shape 703">
              <a:extLst>
                <a:ext uri="{FF2B5EF4-FFF2-40B4-BE49-F238E27FC236}">
                  <a16:creationId xmlns:a16="http://schemas.microsoft.com/office/drawing/2014/main" id="{AA44615D-6D16-4379-9007-6D588A3A506C}"/>
                </a:ext>
              </a:extLst>
            </p:cNvPr>
            <p:cNvSpPr/>
            <p:nvPr/>
          </p:nvSpPr>
          <p:spPr>
            <a:xfrm>
              <a:off x="8073126" y="4075867"/>
              <a:ext cx="75416" cy="76398"/>
            </a:xfrm>
            <a:custGeom>
              <a:avLst/>
              <a:gdLst>
                <a:gd name="connsiteX0" fmla="*/ 23164 w 60585"/>
                <a:gd name="connsiteY0" fmla="*/ 13441 h 61374"/>
                <a:gd name="connsiteX1" fmla="*/ 19448 w 60585"/>
                <a:gd name="connsiteY1" fmla="*/ 22013 h 61374"/>
                <a:gd name="connsiteX2" fmla="*/ 9923 w 60585"/>
                <a:gd name="connsiteY2" fmla="*/ 25538 h 61374"/>
                <a:gd name="connsiteX3" fmla="*/ 398 w 60585"/>
                <a:gd name="connsiteY3" fmla="*/ 22013 h 61374"/>
                <a:gd name="connsiteX4" fmla="*/ -3221 w 60585"/>
                <a:gd name="connsiteY4" fmla="*/ 13345 h 61374"/>
                <a:gd name="connsiteX5" fmla="*/ 398 w 60585"/>
                <a:gd name="connsiteY5" fmla="*/ 4678 h 61374"/>
                <a:gd name="connsiteX6" fmla="*/ 9923 w 60585"/>
                <a:gd name="connsiteY6" fmla="*/ 1154 h 61374"/>
                <a:gd name="connsiteX7" fmla="*/ 19448 w 60585"/>
                <a:gd name="connsiteY7" fmla="*/ 4678 h 61374"/>
                <a:gd name="connsiteX8" fmla="*/ 23164 w 60585"/>
                <a:gd name="connsiteY8" fmla="*/ 13441 h 61374"/>
                <a:gd name="connsiteX9" fmla="*/ 56215 w 60585"/>
                <a:gd name="connsiteY9" fmla="*/ -180 h 61374"/>
                <a:gd name="connsiteX10" fmla="*/ 12685 w 60585"/>
                <a:gd name="connsiteY10" fmla="*/ 60399 h 61374"/>
                <a:gd name="connsiteX11" fmla="*/ -2267 w 60585"/>
                <a:gd name="connsiteY11" fmla="*/ 60399 h 61374"/>
                <a:gd name="connsiteX12" fmla="*/ 41356 w 60585"/>
                <a:gd name="connsiteY12" fmla="*/ -180 h 61374"/>
                <a:gd name="connsiteX13" fmla="*/ 7446 w 60585"/>
                <a:gd name="connsiteY13" fmla="*/ 16584 h 61374"/>
                <a:gd name="connsiteX14" fmla="*/ 12304 w 60585"/>
                <a:gd name="connsiteY14" fmla="*/ 16889 h 61374"/>
                <a:gd name="connsiteX15" fmla="*/ 12590 w 60585"/>
                <a:gd name="connsiteY15" fmla="*/ 16584 h 61374"/>
                <a:gd name="connsiteX16" fmla="*/ 13639 w 60585"/>
                <a:gd name="connsiteY16" fmla="*/ 13536 h 61374"/>
                <a:gd name="connsiteX17" fmla="*/ 12590 w 60585"/>
                <a:gd name="connsiteY17" fmla="*/ 10297 h 61374"/>
                <a:gd name="connsiteX18" fmla="*/ 10018 w 60585"/>
                <a:gd name="connsiteY18" fmla="*/ 9059 h 61374"/>
                <a:gd name="connsiteX19" fmla="*/ 7541 w 60585"/>
                <a:gd name="connsiteY19" fmla="*/ 10297 h 61374"/>
                <a:gd name="connsiteX20" fmla="*/ 6495 w 60585"/>
                <a:gd name="connsiteY20" fmla="*/ 13536 h 61374"/>
                <a:gd name="connsiteX21" fmla="*/ 7732 w 60585"/>
                <a:gd name="connsiteY21" fmla="*/ 16489 h 61374"/>
                <a:gd name="connsiteX22" fmla="*/ 57073 w 60585"/>
                <a:gd name="connsiteY22" fmla="*/ 48969 h 61374"/>
                <a:gd name="connsiteX23" fmla="*/ 53357 w 60585"/>
                <a:gd name="connsiteY23" fmla="*/ 57637 h 61374"/>
                <a:gd name="connsiteX24" fmla="*/ 35070 w 60585"/>
                <a:gd name="connsiteY24" fmla="*/ 57637 h 61374"/>
                <a:gd name="connsiteX25" fmla="*/ 34975 w 60585"/>
                <a:gd name="connsiteY25" fmla="*/ 40530 h 61374"/>
                <a:gd name="connsiteX26" fmla="*/ 35070 w 60585"/>
                <a:gd name="connsiteY26" fmla="*/ 40397 h 61374"/>
                <a:gd name="connsiteX27" fmla="*/ 44595 w 60585"/>
                <a:gd name="connsiteY27" fmla="*/ 36872 h 61374"/>
                <a:gd name="connsiteX28" fmla="*/ 54120 w 60585"/>
                <a:gd name="connsiteY28" fmla="*/ 40397 h 61374"/>
                <a:gd name="connsiteX29" fmla="*/ 57359 w 60585"/>
                <a:gd name="connsiteY29" fmla="*/ 48874 h 61374"/>
                <a:gd name="connsiteX30" fmla="*/ 41642 w 60585"/>
                <a:gd name="connsiteY30" fmla="*/ 52112 h 61374"/>
                <a:gd name="connsiteX31" fmla="*/ 46499 w 60585"/>
                <a:gd name="connsiteY31" fmla="*/ 52417 h 61374"/>
                <a:gd name="connsiteX32" fmla="*/ 46785 w 60585"/>
                <a:gd name="connsiteY32" fmla="*/ 52112 h 61374"/>
                <a:gd name="connsiteX33" fmla="*/ 47834 w 60585"/>
                <a:gd name="connsiteY33" fmla="*/ 48969 h 61374"/>
                <a:gd name="connsiteX34" fmla="*/ 46785 w 60585"/>
                <a:gd name="connsiteY34" fmla="*/ 45826 h 61374"/>
                <a:gd name="connsiteX35" fmla="*/ 44214 w 60585"/>
                <a:gd name="connsiteY35" fmla="*/ 44588 h 61374"/>
                <a:gd name="connsiteX36" fmla="*/ 41642 w 60585"/>
                <a:gd name="connsiteY36" fmla="*/ 45826 h 61374"/>
                <a:gd name="connsiteX37" fmla="*/ 40690 w 60585"/>
                <a:gd name="connsiteY37" fmla="*/ 48969 h 61374"/>
                <a:gd name="connsiteX38" fmla="*/ 41928 w 60585"/>
                <a:gd name="connsiteY38" fmla="*/ 52017 h 61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0585" h="61374">
                  <a:moveTo>
                    <a:pt x="23164" y="13441"/>
                  </a:moveTo>
                  <a:cubicBezTo>
                    <a:pt x="23259" y="16698"/>
                    <a:pt x="21829" y="19822"/>
                    <a:pt x="19448" y="22013"/>
                  </a:cubicBezTo>
                  <a:cubicBezTo>
                    <a:pt x="16971" y="24499"/>
                    <a:pt x="13448" y="25775"/>
                    <a:pt x="9923" y="25538"/>
                  </a:cubicBezTo>
                  <a:cubicBezTo>
                    <a:pt x="6400" y="25747"/>
                    <a:pt x="2970" y="24461"/>
                    <a:pt x="398" y="22013"/>
                  </a:cubicBezTo>
                  <a:cubicBezTo>
                    <a:pt x="-1984" y="19746"/>
                    <a:pt x="-3221" y="16613"/>
                    <a:pt x="-3221" y="13345"/>
                  </a:cubicBezTo>
                  <a:cubicBezTo>
                    <a:pt x="-3221" y="10079"/>
                    <a:pt x="-1984" y="6945"/>
                    <a:pt x="398" y="4678"/>
                  </a:cubicBezTo>
                  <a:cubicBezTo>
                    <a:pt x="2970" y="2268"/>
                    <a:pt x="6400" y="991"/>
                    <a:pt x="9923" y="1154"/>
                  </a:cubicBezTo>
                  <a:cubicBezTo>
                    <a:pt x="13448" y="963"/>
                    <a:pt x="16878" y="2240"/>
                    <a:pt x="19448" y="4678"/>
                  </a:cubicBezTo>
                  <a:cubicBezTo>
                    <a:pt x="21829" y="6945"/>
                    <a:pt x="23259" y="10126"/>
                    <a:pt x="23164" y="13441"/>
                  </a:cubicBezTo>
                  <a:close/>
                  <a:moveTo>
                    <a:pt x="56215" y="-180"/>
                  </a:moveTo>
                  <a:lnTo>
                    <a:pt x="12685" y="60399"/>
                  </a:lnTo>
                  <a:lnTo>
                    <a:pt x="-2267" y="60399"/>
                  </a:lnTo>
                  <a:lnTo>
                    <a:pt x="41356" y="-180"/>
                  </a:lnTo>
                  <a:close/>
                  <a:moveTo>
                    <a:pt x="7446" y="16584"/>
                  </a:moveTo>
                  <a:cubicBezTo>
                    <a:pt x="8685" y="18003"/>
                    <a:pt x="10876" y="18136"/>
                    <a:pt x="12304" y="16889"/>
                  </a:cubicBezTo>
                  <a:cubicBezTo>
                    <a:pt x="12399" y="16793"/>
                    <a:pt x="12495" y="16689"/>
                    <a:pt x="12590" y="16584"/>
                  </a:cubicBezTo>
                  <a:cubicBezTo>
                    <a:pt x="13353" y="15755"/>
                    <a:pt x="13734" y="14650"/>
                    <a:pt x="13639" y="13536"/>
                  </a:cubicBezTo>
                  <a:cubicBezTo>
                    <a:pt x="13734" y="12365"/>
                    <a:pt x="13353" y="11202"/>
                    <a:pt x="12590" y="10297"/>
                  </a:cubicBezTo>
                  <a:cubicBezTo>
                    <a:pt x="11925" y="9517"/>
                    <a:pt x="10971" y="9069"/>
                    <a:pt x="10018" y="9059"/>
                  </a:cubicBezTo>
                  <a:cubicBezTo>
                    <a:pt x="9067" y="9097"/>
                    <a:pt x="8113" y="9545"/>
                    <a:pt x="7541" y="10297"/>
                  </a:cubicBezTo>
                  <a:cubicBezTo>
                    <a:pt x="6781" y="11202"/>
                    <a:pt x="6400" y="12365"/>
                    <a:pt x="6495" y="13536"/>
                  </a:cubicBezTo>
                  <a:cubicBezTo>
                    <a:pt x="6495" y="14641"/>
                    <a:pt x="6972" y="15689"/>
                    <a:pt x="7732" y="16489"/>
                  </a:cubicBezTo>
                  <a:close/>
                  <a:moveTo>
                    <a:pt x="57073" y="48969"/>
                  </a:moveTo>
                  <a:cubicBezTo>
                    <a:pt x="57169" y="52255"/>
                    <a:pt x="55738" y="55408"/>
                    <a:pt x="53357" y="57637"/>
                  </a:cubicBezTo>
                  <a:cubicBezTo>
                    <a:pt x="48213" y="62380"/>
                    <a:pt x="40214" y="62380"/>
                    <a:pt x="35070" y="57637"/>
                  </a:cubicBezTo>
                  <a:cubicBezTo>
                    <a:pt x="30307" y="52950"/>
                    <a:pt x="30212" y="45292"/>
                    <a:pt x="34975" y="40530"/>
                  </a:cubicBezTo>
                  <a:cubicBezTo>
                    <a:pt x="34975" y="40482"/>
                    <a:pt x="35070" y="40444"/>
                    <a:pt x="35070" y="40397"/>
                  </a:cubicBezTo>
                  <a:cubicBezTo>
                    <a:pt x="37642" y="37948"/>
                    <a:pt x="41070" y="36663"/>
                    <a:pt x="44595" y="36872"/>
                  </a:cubicBezTo>
                  <a:cubicBezTo>
                    <a:pt x="48118" y="36634"/>
                    <a:pt x="51643" y="37911"/>
                    <a:pt x="54120" y="40397"/>
                  </a:cubicBezTo>
                  <a:cubicBezTo>
                    <a:pt x="56310" y="42663"/>
                    <a:pt x="57452" y="45721"/>
                    <a:pt x="57359" y="48874"/>
                  </a:cubicBezTo>
                  <a:close/>
                  <a:moveTo>
                    <a:pt x="41642" y="52112"/>
                  </a:moveTo>
                  <a:cubicBezTo>
                    <a:pt x="42881" y="53531"/>
                    <a:pt x="45072" y="53665"/>
                    <a:pt x="46499" y="52417"/>
                  </a:cubicBezTo>
                  <a:cubicBezTo>
                    <a:pt x="46595" y="52322"/>
                    <a:pt x="46690" y="52217"/>
                    <a:pt x="46785" y="52112"/>
                  </a:cubicBezTo>
                  <a:cubicBezTo>
                    <a:pt x="47548" y="51245"/>
                    <a:pt x="47927" y="50112"/>
                    <a:pt x="47834" y="48969"/>
                  </a:cubicBezTo>
                  <a:cubicBezTo>
                    <a:pt x="47927" y="47826"/>
                    <a:pt x="47548" y="46702"/>
                    <a:pt x="46785" y="45826"/>
                  </a:cubicBezTo>
                  <a:cubicBezTo>
                    <a:pt x="46213" y="45016"/>
                    <a:pt x="45262" y="44549"/>
                    <a:pt x="44214" y="44588"/>
                  </a:cubicBezTo>
                  <a:cubicBezTo>
                    <a:pt x="43260" y="44597"/>
                    <a:pt x="42309" y="45045"/>
                    <a:pt x="41642" y="45826"/>
                  </a:cubicBezTo>
                  <a:cubicBezTo>
                    <a:pt x="40974" y="46731"/>
                    <a:pt x="40595" y="47845"/>
                    <a:pt x="40690" y="48969"/>
                  </a:cubicBezTo>
                  <a:cubicBezTo>
                    <a:pt x="40690" y="50102"/>
                    <a:pt x="41165" y="51179"/>
                    <a:pt x="41928" y="52017"/>
                  </a:cubicBezTo>
                  <a:close/>
                </a:path>
              </a:pathLst>
            </a:custGeom>
            <a:solidFill>
              <a:srgbClr val="6D6E71"/>
            </a:solidFill>
            <a:ln w="9525" cap="flat">
              <a:noFill/>
              <a:prstDash val="solid"/>
              <a:miter/>
            </a:ln>
          </p:spPr>
          <p:txBody>
            <a:bodyPr rtlCol="0" anchor="ctr"/>
            <a:lstStyle/>
            <a:p>
              <a:endParaRPr lang="en-US"/>
            </a:p>
          </p:txBody>
        </p:sp>
        <p:sp>
          <p:nvSpPr>
            <p:cNvPr id="705" name="Freeform: Shape 704">
              <a:extLst>
                <a:ext uri="{FF2B5EF4-FFF2-40B4-BE49-F238E27FC236}">
                  <a16:creationId xmlns:a16="http://schemas.microsoft.com/office/drawing/2014/main" id="{0E560825-6079-4D18-A26F-3EE22BC91AA2}"/>
                </a:ext>
              </a:extLst>
            </p:cNvPr>
            <p:cNvSpPr/>
            <p:nvPr/>
          </p:nvSpPr>
          <p:spPr>
            <a:xfrm>
              <a:off x="7946497" y="3527614"/>
              <a:ext cx="145125" cy="198836"/>
            </a:xfrm>
            <a:custGeom>
              <a:avLst/>
              <a:gdLst>
                <a:gd name="connsiteX0" fmla="*/ 60978 w 116585"/>
                <a:gd name="connsiteY0" fmla="*/ 90593 h 159734"/>
                <a:gd name="connsiteX1" fmla="*/ 60978 w 116585"/>
                <a:gd name="connsiteY1" fmla="*/ 62685 h 159734"/>
                <a:gd name="connsiteX2" fmla="*/ 95266 w 116585"/>
                <a:gd name="connsiteY2" fmla="*/ 62685 h 159734"/>
                <a:gd name="connsiteX3" fmla="*/ 95266 w 116585"/>
                <a:gd name="connsiteY3" fmla="*/ 90593 h 159734"/>
                <a:gd name="connsiteX4" fmla="*/ 113365 w 116585"/>
                <a:gd name="connsiteY4" fmla="*/ 90593 h 159734"/>
                <a:gd name="connsiteX5" fmla="*/ 113365 w 116585"/>
                <a:gd name="connsiteY5" fmla="*/ 121454 h 159734"/>
                <a:gd name="connsiteX6" fmla="*/ 95266 w 116585"/>
                <a:gd name="connsiteY6" fmla="*/ 121454 h 159734"/>
                <a:gd name="connsiteX7" fmla="*/ 95266 w 116585"/>
                <a:gd name="connsiteY7" fmla="*/ 159554 h 159734"/>
                <a:gd name="connsiteX8" fmla="*/ 60978 w 116585"/>
                <a:gd name="connsiteY8" fmla="*/ 159554 h 159734"/>
                <a:gd name="connsiteX9" fmla="*/ 60978 w 116585"/>
                <a:gd name="connsiteY9" fmla="*/ 121454 h 159734"/>
                <a:gd name="connsiteX10" fmla="*/ -3221 w 116585"/>
                <a:gd name="connsiteY10" fmla="*/ 121454 h 159734"/>
                <a:gd name="connsiteX11" fmla="*/ -3221 w 116585"/>
                <a:gd name="connsiteY11" fmla="*/ 94213 h 159734"/>
                <a:gd name="connsiteX12" fmla="*/ 53929 w 116585"/>
                <a:gd name="connsiteY12" fmla="*/ -180 h 159734"/>
                <a:gd name="connsiteX13" fmla="*/ 92790 w 116585"/>
                <a:gd name="connsiteY13" fmla="*/ -180 h 159734"/>
                <a:gd name="connsiteX14" fmla="*/ 38688 w 116585"/>
                <a:gd name="connsiteY14" fmla="*/ 90593 h 159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6585" h="159734">
                  <a:moveTo>
                    <a:pt x="60978" y="90593"/>
                  </a:moveTo>
                  <a:lnTo>
                    <a:pt x="60978" y="62685"/>
                  </a:lnTo>
                  <a:lnTo>
                    <a:pt x="95266" y="62685"/>
                  </a:lnTo>
                  <a:lnTo>
                    <a:pt x="95266" y="90593"/>
                  </a:lnTo>
                  <a:lnTo>
                    <a:pt x="113365" y="90593"/>
                  </a:lnTo>
                  <a:lnTo>
                    <a:pt x="113365" y="121454"/>
                  </a:lnTo>
                  <a:lnTo>
                    <a:pt x="95266" y="121454"/>
                  </a:lnTo>
                  <a:lnTo>
                    <a:pt x="95266" y="159554"/>
                  </a:lnTo>
                  <a:lnTo>
                    <a:pt x="60978" y="159554"/>
                  </a:lnTo>
                  <a:lnTo>
                    <a:pt x="60978" y="121454"/>
                  </a:lnTo>
                  <a:lnTo>
                    <a:pt x="-3221" y="121454"/>
                  </a:lnTo>
                  <a:lnTo>
                    <a:pt x="-3221" y="94213"/>
                  </a:lnTo>
                  <a:lnTo>
                    <a:pt x="53929" y="-180"/>
                  </a:lnTo>
                  <a:lnTo>
                    <a:pt x="92790" y="-180"/>
                  </a:lnTo>
                  <a:lnTo>
                    <a:pt x="38688" y="90593"/>
                  </a:lnTo>
                  <a:close/>
                </a:path>
              </a:pathLst>
            </a:custGeom>
            <a:solidFill>
              <a:srgbClr val="336933"/>
            </a:solidFill>
            <a:ln w="9525" cap="flat">
              <a:noFill/>
              <a:prstDash val="solid"/>
              <a:miter/>
            </a:ln>
          </p:spPr>
          <p:txBody>
            <a:bodyPr rtlCol="0" anchor="ctr"/>
            <a:lstStyle/>
            <a:p>
              <a:endParaRPr lang="en-US"/>
            </a:p>
          </p:txBody>
        </p:sp>
        <p:sp>
          <p:nvSpPr>
            <p:cNvPr id="706" name="Freeform: Shape 705">
              <a:extLst>
                <a:ext uri="{FF2B5EF4-FFF2-40B4-BE49-F238E27FC236}">
                  <a16:creationId xmlns:a16="http://schemas.microsoft.com/office/drawing/2014/main" id="{3F5D5EB0-537C-447B-A8FC-9508C9B70373}"/>
                </a:ext>
              </a:extLst>
            </p:cNvPr>
            <p:cNvSpPr/>
            <p:nvPr/>
          </p:nvSpPr>
          <p:spPr>
            <a:xfrm>
              <a:off x="8115098" y="3522579"/>
              <a:ext cx="143938" cy="203040"/>
            </a:xfrm>
            <a:custGeom>
              <a:avLst/>
              <a:gdLst>
                <a:gd name="connsiteX0" fmla="*/ 66977 w 115632"/>
                <a:gd name="connsiteY0" fmla="*/ 66158 h 163111"/>
                <a:gd name="connsiteX1" fmla="*/ 72979 w 115632"/>
                <a:gd name="connsiteY1" fmla="*/ 49585 h 163111"/>
                <a:gd name="connsiteX2" fmla="*/ 55929 w 115632"/>
                <a:gd name="connsiteY2" fmla="*/ 30535 h 163111"/>
                <a:gd name="connsiteX3" fmla="*/ 53929 w 115632"/>
                <a:gd name="connsiteY3" fmla="*/ 30535 h 163111"/>
                <a:gd name="connsiteX4" fmla="*/ 25354 w 115632"/>
                <a:gd name="connsiteY4" fmla="*/ 52061 h 163111"/>
                <a:gd name="connsiteX5" fmla="*/ -3221 w 115632"/>
                <a:gd name="connsiteY5" fmla="*/ 35107 h 163111"/>
                <a:gd name="connsiteX6" fmla="*/ 21352 w 115632"/>
                <a:gd name="connsiteY6" fmla="*/ 8818 h 163111"/>
                <a:gd name="connsiteX7" fmla="*/ 55452 w 115632"/>
                <a:gd name="connsiteY7" fmla="*/ -136 h 163111"/>
                <a:gd name="connsiteX8" fmla="*/ 91839 w 115632"/>
                <a:gd name="connsiteY8" fmla="*/ 13009 h 163111"/>
                <a:gd name="connsiteX9" fmla="*/ 107458 w 115632"/>
                <a:gd name="connsiteY9" fmla="*/ 48823 h 163111"/>
                <a:gd name="connsiteX10" fmla="*/ 101173 w 115632"/>
                <a:gd name="connsiteY10" fmla="*/ 72444 h 163111"/>
                <a:gd name="connsiteX11" fmla="*/ 77932 w 115632"/>
                <a:gd name="connsiteY11" fmla="*/ 101019 h 163111"/>
                <a:gd name="connsiteX12" fmla="*/ 49357 w 115632"/>
                <a:gd name="connsiteY12" fmla="*/ 130928 h 163111"/>
                <a:gd name="connsiteX13" fmla="*/ 112412 w 115632"/>
                <a:gd name="connsiteY13" fmla="*/ 130928 h 163111"/>
                <a:gd name="connsiteX14" fmla="*/ 112412 w 115632"/>
                <a:gd name="connsiteY14" fmla="*/ 162932 h 163111"/>
                <a:gd name="connsiteX15" fmla="*/ -267 w 115632"/>
                <a:gd name="connsiteY15" fmla="*/ 162932 h 163111"/>
                <a:gd name="connsiteX16" fmla="*/ -267 w 115632"/>
                <a:gd name="connsiteY16" fmla="*/ 136452 h 163111"/>
                <a:gd name="connsiteX17" fmla="*/ 46595 w 115632"/>
                <a:gd name="connsiteY17" fmla="*/ 88827 h 163111"/>
                <a:gd name="connsiteX18" fmla="*/ 66977 w 115632"/>
                <a:gd name="connsiteY18" fmla="*/ 66158 h 16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5632" h="163111">
                  <a:moveTo>
                    <a:pt x="66977" y="66158"/>
                  </a:moveTo>
                  <a:cubicBezTo>
                    <a:pt x="70693" y="61405"/>
                    <a:pt x="72789" y="55604"/>
                    <a:pt x="72979" y="49585"/>
                  </a:cubicBezTo>
                  <a:cubicBezTo>
                    <a:pt x="73551" y="39602"/>
                    <a:pt x="65835" y="31078"/>
                    <a:pt x="55929" y="30535"/>
                  </a:cubicBezTo>
                  <a:cubicBezTo>
                    <a:pt x="55262" y="30496"/>
                    <a:pt x="54597" y="30496"/>
                    <a:pt x="53929" y="30535"/>
                  </a:cubicBezTo>
                  <a:cubicBezTo>
                    <a:pt x="44404" y="30535"/>
                    <a:pt x="34879" y="37678"/>
                    <a:pt x="25354" y="52061"/>
                  </a:cubicBezTo>
                  <a:lnTo>
                    <a:pt x="-3221" y="35107"/>
                  </a:lnTo>
                  <a:cubicBezTo>
                    <a:pt x="3065" y="24762"/>
                    <a:pt x="11448" y="15819"/>
                    <a:pt x="21352" y="8818"/>
                  </a:cubicBezTo>
                  <a:cubicBezTo>
                    <a:pt x="31545" y="2521"/>
                    <a:pt x="43451" y="-593"/>
                    <a:pt x="55452" y="-136"/>
                  </a:cubicBezTo>
                  <a:cubicBezTo>
                    <a:pt x="68789" y="-307"/>
                    <a:pt x="81741" y="4360"/>
                    <a:pt x="91839" y="13009"/>
                  </a:cubicBezTo>
                  <a:cubicBezTo>
                    <a:pt x="102315" y="21896"/>
                    <a:pt x="108031" y="35116"/>
                    <a:pt x="107458" y="48823"/>
                  </a:cubicBezTo>
                  <a:cubicBezTo>
                    <a:pt x="107458" y="57109"/>
                    <a:pt x="105268" y="65253"/>
                    <a:pt x="101173" y="72444"/>
                  </a:cubicBezTo>
                  <a:cubicBezTo>
                    <a:pt x="94601" y="82894"/>
                    <a:pt x="86790" y="92485"/>
                    <a:pt x="77932" y="101019"/>
                  </a:cubicBezTo>
                  <a:lnTo>
                    <a:pt x="49357" y="130928"/>
                  </a:lnTo>
                  <a:lnTo>
                    <a:pt x="112412" y="130928"/>
                  </a:lnTo>
                  <a:lnTo>
                    <a:pt x="112412" y="162932"/>
                  </a:lnTo>
                  <a:lnTo>
                    <a:pt x="-267" y="162932"/>
                  </a:lnTo>
                  <a:lnTo>
                    <a:pt x="-267" y="136452"/>
                  </a:lnTo>
                  <a:lnTo>
                    <a:pt x="46595" y="88827"/>
                  </a:lnTo>
                  <a:cubicBezTo>
                    <a:pt x="53929" y="81760"/>
                    <a:pt x="60692" y="74188"/>
                    <a:pt x="66977" y="66158"/>
                  </a:cubicBezTo>
                  <a:close/>
                </a:path>
              </a:pathLst>
            </a:custGeom>
            <a:solidFill>
              <a:srgbClr val="336933"/>
            </a:solidFill>
            <a:ln w="9525" cap="flat">
              <a:noFill/>
              <a:prstDash val="solid"/>
              <a:miter/>
            </a:ln>
          </p:spPr>
          <p:txBody>
            <a:bodyPr rtlCol="0" anchor="ctr"/>
            <a:lstStyle/>
            <a:p>
              <a:endParaRPr lang="en-US"/>
            </a:p>
          </p:txBody>
        </p:sp>
        <p:sp>
          <p:nvSpPr>
            <p:cNvPr id="707" name="Freeform: Shape 706">
              <a:extLst>
                <a:ext uri="{FF2B5EF4-FFF2-40B4-BE49-F238E27FC236}">
                  <a16:creationId xmlns:a16="http://schemas.microsoft.com/office/drawing/2014/main" id="{9068364E-4C41-45E4-81AA-41A9C4FAAA78}"/>
                </a:ext>
              </a:extLst>
            </p:cNvPr>
            <p:cNvSpPr/>
            <p:nvPr/>
          </p:nvSpPr>
          <p:spPr>
            <a:xfrm>
              <a:off x="8289377" y="3678670"/>
              <a:ext cx="50064" cy="50169"/>
            </a:xfrm>
            <a:custGeom>
              <a:avLst/>
              <a:gdLst>
                <a:gd name="connsiteX0" fmla="*/ 2602 w 40219"/>
                <a:gd name="connsiteY0" fmla="*/ 34203 h 40303"/>
                <a:gd name="connsiteX1" fmla="*/ -3209 w 40219"/>
                <a:gd name="connsiteY1" fmla="*/ 19915 h 40303"/>
                <a:gd name="connsiteX2" fmla="*/ 2602 w 40219"/>
                <a:gd name="connsiteY2" fmla="*/ 5628 h 40303"/>
                <a:gd name="connsiteX3" fmla="*/ 31177 w 40219"/>
                <a:gd name="connsiteY3" fmla="*/ 5628 h 40303"/>
                <a:gd name="connsiteX4" fmla="*/ 36986 w 40219"/>
                <a:gd name="connsiteY4" fmla="*/ 19915 h 40303"/>
                <a:gd name="connsiteX5" fmla="*/ 31177 w 40219"/>
                <a:gd name="connsiteY5" fmla="*/ 34203 h 40303"/>
                <a:gd name="connsiteX6" fmla="*/ 2602 w 40219"/>
                <a:gd name="connsiteY6" fmla="*/ 34222 h 40303"/>
                <a:gd name="connsiteX7" fmla="*/ 2602 w 40219"/>
                <a:gd name="connsiteY7" fmla="*/ 34203 h 40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219" h="40303">
                  <a:moveTo>
                    <a:pt x="2602" y="34203"/>
                  </a:moveTo>
                  <a:cubicBezTo>
                    <a:pt x="-1304" y="30469"/>
                    <a:pt x="-3400" y="25288"/>
                    <a:pt x="-3209" y="19915"/>
                  </a:cubicBezTo>
                  <a:cubicBezTo>
                    <a:pt x="-3400" y="14543"/>
                    <a:pt x="-1304" y="9362"/>
                    <a:pt x="2602" y="5628"/>
                  </a:cubicBezTo>
                  <a:cubicBezTo>
                    <a:pt x="10507" y="-2116"/>
                    <a:pt x="23271" y="-2116"/>
                    <a:pt x="31177" y="5628"/>
                  </a:cubicBezTo>
                  <a:cubicBezTo>
                    <a:pt x="35082" y="9362"/>
                    <a:pt x="37177" y="14543"/>
                    <a:pt x="36986" y="19915"/>
                  </a:cubicBezTo>
                  <a:cubicBezTo>
                    <a:pt x="37177" y="25288"/>
                    <a:pt x="35082" y="30469"/>
                    <a:pt x="31177" y="34203"/>
                  </a:cubicBezTo>
                  <a:cubicBezTo>
                    <a:pt x="23271" y="42090"/>
                    <a:pt x="10507" y="42099"/>
                    <a:pt x="2602" y="34222"/>
                  </a:cubicBezTo>
                  <a:cubicBezTo>
                    <a:pt x="2602" y="34212"/>
                    <a:pt x="2602" y="34212"/>
                    <a:pt x="2602" y="34203"/>
                  </a:cubicBezTo>
                  <a:close/>
                </a:path>
              </a:pathLst>
            </a:custGeom>
            <a:solidFill>
              <a:srgbClr val="336933"/>
            </a:solidFill>
            <a:ln w="9525" cap="flat">
              <a:noFill/>
              <a:prstDash val="solid"/>
              <a:miter/>
            </a:ln>
          </p:spPr>
          <p:txBody>
            <a:bodyPr rtlCol="0" anchor="ctr"/>
            <a:lstStyle/>
            <a:p>
              <a:endParaRPr lang="en-US"/>
            </a:p>
          </p:txBody>
        </p:sp>
        <p:sp>
          <p:nvSpPr>
            <p:cNvPr id="708" name="Freeform: Shape 707">
              <a:extLst>
                <a:ext uri="{FF2B5EF4-FFF2-40B4-BE49-F238E27FC236}">
                  <a16:creationId xmlns:a16="http://schemas.microsoft.com/office/drawing/2014/main" id="{99E0B54C-87B7-4478-846A-5EFB0D03BEB5}"/>
                </a:ext>
              </a:extLst>
            </p:cNvPr>
            <p:cNvSpPr/>
            <p:nvPr/>
          </p:nvSpPr>
          <p:spPr>
            <a:xfrm>
              <a:off x="8369763" y="3522999"/>
              <a:ext cx="152037" cy="206418"/>
            </a:xfrm>
            <a:custGeom>
              <a:avLst/>
              <a:gdLst>
                <a:gd name="connsiteX0" fmla="*/ 17938 w 122138"/>
                <a:gd name="connsiteY0" fmla="*/ 12386 h 165825"/>
                <a:gd name="connsiteX1" fmla="*/ 97187 w 122138"/>
                <a:gd name="connsiteY1" fmla="*/ 12386 h 165825"/>
                <a:gd name="connsiteX2" fmla="*/ 113188 w 122138"/>
                <a:gd name="connsiteY2" fmla="*/ 43914 h 165825"/>
                <a:gd name="connsiteX3" fmla="*/ 98996 w 122138"/>
                <a:gd name="connsiteY3" fmla="*/ 75537 h 165825"/>
                <a:gd name="connsiteX4" fmla="*/ 118904 w 122138"/>
                <a:gd name="connsiteY4" fmla="*/ 115732 h 165825"/>
                <a:gd name="connsiteX5" fmla="*/ 101950 w 122138"/>
                <a:gd name="connsiteY5" fmla="*/ 151165 h 165825"/>
                <a:gd name="connsiteX6" fmla="*/ 13748 w 122138"/>
                <a:gd name="connsiteY6" fmla="*/ 151165 h 165825"/>
                <a:gd name="connsiteX7" fmla="*/ -3207 w 122138"/>
                <a:gd name="connsiteY7" fmla="*/ 115732 h 165825"/>
                <a:gd name="connsiteX8" fmla="*/ 16701 w 122138"/>
                <a:gd name="connsiteY8" fmla="*/ 75537 h 165825"/>
                <a:gd name="connsiteX9" fmla="*/ 2318 w 122138"/>
                <a:gd name="connsiteY9" fmla="*/ 43723 h 165825"/>
                <a:gd name="connsiteX10" fmla="*/ 17938 w 122138"/>
                <a:gd name="connsiteY10" fmla="*/ 12386 h 165825"/>
                <a:gd name="connsiteX11" fmla="*/ 40228 w 122138"/>
                <a:gd name="connsiteY11" fmla="*/ 130020 h 165825"/>
                <a:gd name="connsiteX12" fmla="*/ 74993 w 122138"/>
                <a:gd name="connsiteY12" fmla="*/ 130020 h 165825"/>
                <a:gd name="connsiteX13" fmla="*/ 82995 w 122138"/>
                <a:gd name="connsiteY13" fmla="*/ 114399 h 165825"/>
                <a:gd name="connsiteX14" fmla="*/ 75184 w 122138"/>
                <a:gd name="connsiteY14" fmla="*/ 98587 h 165825"/>
                <a:gd name="connsiteX15" fmla="*/ 40037 w 122138"/>
                <a:gd name="connsiteY15" fmla="*/ 98587 h 165825"/>
                <a:gd name="connsiteX16" fmla="*/ 32226 w 122138"/>
                <a:gd name="connsiteY16" fmla="*/ 114399 h 165825"/>
                <a:gd name="connsiteX17" fmla="*/ 40323 w 122138"/>
                <a:gd name="connsiteY17" fmla="*/ 129639 h 165825"/>
                <a:gd name="connsiteX18" fmla="*/ 42418 w 122138"/>
                <a:gd name="connsiteY18" fmla="*/ 60201 h 165825"/>
                <a:gd name="connsiteX19" fmla="*/ 57562 w 122138"/>
                <a:gd name="connsiteY19" fmla="*/ 65726 h 165825"/>
                <a:gd name="connsiteX20" fmla="*/ 72803 w 122138"/>
                <a:gd name="connsiteY20" fmla="*/ 60201 h 165825"/>
                <a:gd name="connsiteX21" fmla="*/ 75279 w 122138"/>
                <a:gd name="connsiteY21" fmla="*/ 35398 h 165825"/>
                <a:gd name="connsiteX22" fmla="*/ 72803 w 122138"/>
                <a:gd name="connsiteY22" fmla="*/ 32960 h 165825"/>
                <a:gd name="connsiteX23" fmla="*/ 42132 w 122138"/>
                <a:gd name="connsiteY23" fmla="*/ 32960 h 165825"/>
                <a:gd name="connsiteX24" fmla="*/ 35751 w 122138"/>
                <a:gd name="connsiteY24" fmla="*/ 46581 h 165825"/>
                <a:gd name="connsiteX25" fmla="*/ 42514 w 122138"/>
                <a:gd name="connsiteY25" fmla="*/ 60201 h 16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2138" h="165825">
                  <a:moveTo>
                    <a:pt x="17938" y="12386"/>
                  </a:moveTo>
                  <a:cubicBezTo>
                    <a:pt x="41656" y="-4369"/>
                    <a:pt x="73470" y="-4369"/>
                    <a:pt x="97187" y="12386"/>
                  </a:cubicBezTo>
                  <a:cubicBezTo>
                    <a:pt x="107377" y="19634"/>
                    <a:pt x="113379" y="31417"/>
                    <a:pt x="113188" y="43914"/>
                  </a:cubicBezTo>
                  <a:cubicBezTo>
                    <a:pt x="113188" y="56010"/>
                    <a:pt x="108045" y="67526"/>
                    <a:pt x="98996" y="75537"/>
                  </a:cubicBezTo>
                  <a:cubicBezTo>
                    <a:pt x="111856" y="84862"/>
                    <a:pt x="119283" y="99883"/>
                    <a:pt x="118904" y="115732"/>
                  </a:cubicBezTo>
                  <a:cubicBezTo>
                    <a:pt x="119095" y="129534"/>
                    <a:pt x="112807" y="142621"/>
                    <a:pt x="101950" y="151165"/>
                  </a:cubicBezTo>
                  <a:cubicBezTo>
                    <a:pt x="75756" y="170472"/>
                    <a:pt x="39942" y="170472"/>
                    <a:pt x="13748" y="151165"/>
                  </a:cubicBezTo>
                  <a:cubicBezTo>
                    <a:pt x="2984" y="142592"/>
                    <a:pt x="-3302" y="129524"/>
                    <a:pt x="-3207" y="115732"/>
                  </a:cubicBezTo>
                  <a:cubicBezTo>
                    <a:pt x="-3588" y="99883"/>
                    <a:pt x="3842" y="84862"/>
                    <a:pt x="16701" y="75537"/>
                  </a:cubicBezTo>
                  <a:cubicBezTo>
                    <a:pt x="7555" y="67517"/>
                    <a:pt x="2318" y="55906"/>
                    <a:pt x="2318" y="43723"/>
                  </a:cubicBezTo>
                  <a:cubicBezTo>
                    <a:pt x="2128" y="31360"/>
                    <a:pt x="7937" y="19682"/>
                    <a:pt x="17938" y="12386"/>
                  </a:cubicBezTo>
                  <a:close/>
                  <a:moveTo>
                    <a:pt x="40228" y="130020"/>
                  </a:moveTo>
                  <a:cubicBezTo>
                    <a:pt x="50704" y="137249"/>
                    <a:pt x="64515" y="137249"/>
                    <a:pt x="74993" y="130020"/>
                  </a:cubicBezTo>
                  <a:cubicBezTo>
                    <a:pt x="80232" y="126619"/>
                    <a:pt x="83281" y="120666"/>
                    <a:pt x="82995" y="114399"/>
                  </a:cubicBezTo>
                  <a:cubicBezTo>
                    <a:pt x="83281" y="108141"/>
                    <a:pt x="80328" y="102168"/>
                    <a:pt x="75184" y="98587"/>
                  </a:cubicBezTo>
                  <a:cubicBezTo>
                    <a:pt x="64610" y="91348"/>
                    <a:pt x="50609" y="91348"/>
                    <a:pt x="40037" y="98587"/>
                  </a:cubicBezTo>
                  <a:cubicBezTo>
                    <a:pt x="34893" y="102130"/>
                    <a:pt x="31940" y="108122"/>
                    <a:pt x="32226" y="114399"/>
                  </a:cubicBezTo>
                  <a:cubicBezTo>
                    <a:pt x="32035" y="120552"/>
                    <a:pt x="35179" y="126334"/>
                    <a:pt x="40323" y="129639"/>
                  </a:cubicBezTo>
                  <a:close/>
                  <a:moveTo>
                    <a:pt x="42418" y="60201"/>
                  </a:moveTo>
                  <a:cubicBezTo>
                    <a:pt x="46609" y="63821"/>
                    <a:pt x="52039" y="65783"/>
                    <a:pt x="57562" y="65726"/>
                  </a:cubicBezTo>
                  <a:cubicBezTo>
                    <a:pt x="63182" y="65774"/>
                    <a:pt x="68517" y="63811"/>
                    <a:pt x="72803" y="60201"/>
                  </a:cubicBezTo>
                  <a:cubicBezTo>
                    <a:pt x="80328" y="54029"/>
                    <a:pt x="81374" y="42923"/>
                    <a:pt x="75279" y="35398"/>
                  </a:cubicBezTo>
                  <a:cubicBezTo>
                    <a:pt x="74516" y="34512"/>
                    <a:pt x="73661" y="33693"/>
                    <a:pt x="72803" y="32960"/>
                  </a:cubicBezTo>
                  <a:cubicBezTo>
                    <a:pt x="63850" y="25721"/>
                    <a:pt x="51085" y="25721"/>
                    <a:pt x="42132" y="32960"/>
                  </a:cubicBezTo>
                  <a:cubicBezTo>
                    <a:pt x="38037" y="36313"/>
                    <a:pt x="35751" y="41313"/>
                    <a:pt x="35751" y="46581"/>
                  </a:cubicBezTo>
                  <a:cubicBezTo>
                    <a:pt x="35751" y="51934"/>
                    <a:pt x="38226" y="56982"/>
                    <a:pt x="42514" y="60201"/>
                  </a:cubicBezTo>
                  <a:close/>
                </a:path>
              </a:pathLst>
            </a:custGeom>
            <a:solidFill>
              <a:srgbClr val="336933"/>
            </a:solidFill>
            <a:ln w="9525" cap="flat">
              <a:noFill/>
              <a:prstDash val="solid"/>
              <a:miter/>
            </a:ln>
          </p:spPr>
          <p:txBody>
            <a:bodyPr rtlCol="0" anchor="ctr"/>
            <a:lstStyle/>
            <a:p>
              <a:endParaRPr lang="en-US"/>
            </a:p>
          </p:txBody>
        </p:sp>
        <p:sp>
          <p:nvSpPr>
            <p:cNvPr id="709" name="Freeform: Shape 708">
              <a:extLst>
                <a:ext uri="{FF2B5EF4-FFF2-40B4-BE49-F238E27FC236}">
                  <a16:creationId xmlns:a16="http://schemas.microsoft.com/office/drawing/2014/main" id="{D4C83E00-8B1C-41E2-81C4-4D0C885C66B9}"/>
                </a:ext>
              </a:extLst>
            </p:cNvPr>
            <p:cNvSpPr/>
            <p:nvPr/>
          </p:nvSpPr>
          <p:spPr>
            <a:xfrm>
              <a:off x="7923021" y="3760242"/>
              <a:ext cx="66045" cy="71146"/>
            </a:xfrm>
            <a:custGeom>
              <a:avLst/>
              <a:gdLst>
                <a:gd name="connsiteX0" fmla="*/ 35544 w 53057"/>
                <a:gd name="connsiteY0" fmla="*/ 4868 h 57155"/>
                <a:gd name="connsiteX1" fmla="*/ 46118 w 53057"/>
                <a:gd name="connsiteY1" fmla="*/ 14393 h 57155"/>
                <a:gd name="connsiteX2" fmla="*/ 49832 w 53057"/>
                <a:gd name="connsiteY2" fmla="*/ 29062 h 57155"/>
                <a:gd name="connsiteX3" fmla="*/ 46023 w 53057"/>
                <a:gd name="connsiteY3" fmla="*/ 43730 h 57155"/>
                <a:gd name="connsiteX4" fmla="*/ 35354 w 53057"/>
                <a:gd name="connsiteY4" fmla="*/ 53255 h 57155"/>
                <a:gd name="connsiteX5" fmla="*/ 19924 w 53057"/>
                <a:gd name="connsiteY5" fmla="*/ 56970 h 57155"/>
                <a:gd name="connsiteX6" fmla="*/ -3221 w 53057"/>
                <a:gd name="connsiteY6" fmla="*/ 56970 h 57155"/>
                <a:gd name="connsiteX7" fmla="*/ -3221 w 53057"/>
                <a:gd name="connsiteY7" fmla="*/ -180 h 57155"/>
                <a:gd name="connsiteX8" fmla="*/ 20306 w 53057"/>
                <a:gd name="connsiteY8" fmla="*/ -180 h 57155"/>
                <a:gd name="connsiteX9" fmla="*/ 35544 w 53057"/>
                <a:gd name="connsiteY9" fmla="*/ 4868 h 57155"/>
                <a:gd name="connsiteX10" fmla="*/ 29926 w 53057"/>
                <a:gd name="connsiteY10" fmla="*/ 45921 h 57155"/>
                <a:gd name="connsiteX11" fmla="*/ 36402 w 53057"/>
                <a:gd name="connsiteY11" fmla="*/ 39349 h 57155"/>
                <a:gd name="connsiteX12" fmla="*/ 36402 w 53057"/>
                <a:gd name="connsiteY12" fmla="*/ 20299 h 57155"/>
                <a:gd name="connsiteX13" fmla="*/ 29640 w 53057"/>
                <a:gd name="connsiteY13" fmla="*/ 13536 h 57155"/>
                <a:gd name="connsiteX14" fmla="*/ 20115 w 53057"/>
                <a:gd name="connsiteY14" fmla="*/ 11155 h 57155"/>
                <a:gd name="connsiteX15" fmla="*/ 7541 w 53057"/>
                <a:gd name="connsiteY15" fmla="*/ 11155 h 57155"/>
                <a:gd name="connsiteX16" fmla="*/ 7541 w 53057"/>
                <a:gd name="connsiteY16" fmla="*/ 48683 h 57155"/>
                <a:gd name="connsiteX17" fmla="*/ 20496 w 53057"/>
                <a:gd name="connsiteY17" fmla="*/ 48683 h 57155"/>
                <a:gd name="connsiteX18" fmla="*/ 29926 w 53057"/>
                <a:gd name="connsiteY18" fmla="*/ 45921 h 57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057" h="57155">
                  <a:moveTo>
                    <a:pt x="35544" y="4868"/>
                  </a:moveTo>
                  <a:cubicBezTo>
                    <a:pt x="39832" y="7030"/>
                    <a:pt x="43546" y="10326"/>
                    <a:pt x="46118" y="14393"/>
                  </a:cubicBezTo>
                  <a:cubicBezTo>
                    <a:pt x="48595" y="18870"/>
                    <a:pt x="49927" y="23928"/>
                    <a:pt x="49832" y="29062"/>
                  </a:cubicBezTo>
                  <a:cubicBezTo>
                    <a:pt x="49927" y="34205"/>
                    <a:pt x="48595" y="39273"/>
                    <a:pt x="46023" y="43730"/>
                  </a:cubicBezTo>
                  <a:cubicBezTo>
                    <a:pt x="43451" y="47826"/>
                    <a:pt x="39737" y="51122"/>
                    <a:pt x="35354" y="53255"/>
                  </a:cubicBezTo>
                  <a:cubicBezTo>
                    <a:pt x="30591" y="55798"/>
                    <a:pt x="25259" y="57075"/>
                    <a:pt x="19924" y="56970"/>
                  </a:cubicBezTo>
                  <a:lnTo>
                    <a:pt x="-3221" y="56970"/>
                  </a:lnTo>
                  <a:lnTo>
                    <a:pt x="-3221" y="-180"/>
                  </a:lnTo>
                  <a:lnTo>
                    <a:pt x="20306" y="-180"/>
                  </a:lnTo>
                  <a:cubicBezTo>
                    <a:pt x="25733" y="125"/>
                    <a:pt x="30972" y="1868"/>
                    <a:pt x="35544" y="4868"/>
                  </a:cubicBezTo>
                  <a:close/>
                  <a:moveTo>
                    <a:pt x="29926" y="45921"/>
                  </a:moveTo>
                  <a:cubicBezTo>
                    <a:pt x="32689" y="44387"/>
                    <a:pt x="34879" y="42111"/>
                    <a:pt x="36402" y="39349"/>
                  </a:cubicBezTo>
                  <a:cubicBezTo>
                    <a:pt x="39451" y="33357"/>
                    <a:pt x="39451" y="26290"/>
                    <a:pt x="36402" y="20299"/>
                  </a:cubicBezTo>
                  <a:cubicBezTo>
                    <a:pt x="34879" y="17451"/>
                    <a:pt x="32498" y="15107"/>
                    <a:pt x="29640" y="13536"/>
                  </a:cubicBezTo>
                  <a:cubicBezTo>
                    <a:pt x="26782" y="11898"/>
                    <a:pt x="23447" y="11079"/>
                    <a:pt x="20115" y="11155"/>
                  </a:cubicBezTo>
                  <a:lnTo>
                    <a:pt x="7541" y="11155"/>
                  </a:lnTo>
                  <a:lnTo>
                    <a:pt x="7541" y="48683"/>
                  </a:lnTo>
                  <a:lnTo>
                    <a:pt x="20496" y="48683"/>
                  </a:lnTo>
                  <a:cubicBezTo>
                    <a:pt x="23829" y="48645"/>
                    <a:pt x="27068" y="47693"/>
                    <a:pt x="29926" y="45921"/>
                  </a:cubicBezTo>
                  <a:close/>
                </a:path>
              </a:pathLst>
            </a:custGeom>
            <a:solidFill>
              <a:srgbClr val="336933"/>
            </a:solidFill>
            <a:ln w="9525" cap="flat">
              <a:noFill/>
              <a:prstDash val="solid"/>
              <a:miter/>
            </a:ln>
          </p:spPr>
          <p:txBody>
            <a:bodyPr rtlCol="0" anchor="ctr"/>
            <a:lstStyle/>
            <a:p>
              <a:endParaRPr lang="en-US"/>
            </a:p>
          </p:txBody>
        </p:sp>
        <p:sp>
          <p:nvSpPr>
            <p:cNvPr id="710" name="Freeform: Shape 709">
              <a:extLst>
                <a:ext uri="{FF2B5EF4-FFF2-40B4-BE49-F238E27FC236}">
                  <a16:creationId xmlns:a16="http://schemas.microsoft.com/office/drawing/2014/main" id="{CFA7F0D8-74D1-46EA-A3F3-C2BC53BE429D}"/>
                </a:ext>
              </a:extLst>
            </p:cNvPr>
            <p:cNvSpPr/>
            <p:nvPr/>
          </p:nvSpPr>
          <p:spPr>
            <a:xfrm>
              <a:off x="8000910" y="3778197"/>
              <a:ext cx="53333" cy="54851"/>
            </a:xfrm>
            <a:custGeom>
              <a:avLst/>
              <a:gdLst>
                <a:gd name="connsiteX0" fmla="*/ 34316 w 42845"/>
                <a:gd name="connsiteY0" fmla="*/ 5779 h 44064"/>
                <a:gd name="connsiteX1" fmla="*/ 39553 w 42845"/>
                <a:gd name="connsiteY1" fmla="*/ 22353 h 44064"/>
                <a:gd name="connsiteX2" fmla="*/ 39553 w 42845"/>
                <a:gd name="connsiteY2" fmla="*/ 25496 h 44064"/>
                <a:gd name="connsiteX3" fmla="*/ 7550 w 42845"/>
                <a:gd name="connsiteY3" fmla="*/ 25496 h 44064"/>
                <a:gd name="connsiteX4" fmla="*/ 11931 w 42845"/>
                <a:gd name="connsiteY4" fmla="*/ 32735 h 44064"/>
                <a:gd name="connsiteX5" fmla="*/ 19933 w 42845"/>
                <a:gd name="connsiteY5" fmla="*/ 35402 h 44064"/>
                <a:gd name="connsiteX6" fmla="*/ 26314 w 42845"/>
                <a:gd name="connsiteY6" fmla="*/ 34164 h 44064"/>
                <a:gd name="connsiteX7" fmla="*/ 31649 w 42845"/>
                <a:gd name="connsiteY7" fmla="*/ 30544 h 44064"/>
                <a:gd name="connsiteX8" fmla="*/ 37267 w 42845"/>
                <a:gd name="connsiteY8" fmla="*/ 36449 h 44064"/>
                <a:gd name="connsiteX9" fmla="*/ 29363 w 42845"/>
                <a:gd name="connsiteY9" fmla="*/ 41974 h 44064"/>
                <a:gd name="connsiteX10" fmla="*/ 19075 w 42845"/>
                <a:gd name="connsiteY10" fmla="*/ 43879 h 44064"/>
                <a:gd name="connsiteX11" fmla="*/ 7359 w 42845"/>
                <a:gd name="connsiteY11" fmla="*/ 41117 h 44064"/>
                <a:gd name="connsiteX12" fmla="*/ -452 w 42845"/>
                <a:gd name="connsiteY12" fmla="*/ 33402 h 44064"/>
                <a:gd name="connsiteX13" fmla="*/ -3214 w 42845"/>
                <a:gd name="connsiteY13" fmla="*/ 21972 h 44064"/>
                <a:gd name="connsiteX14" fmla="*/ -356 w 42845"/>
                <a:gd name="connsiteY14" fmla="*/ 10446 h 44064"/>
                <a:gd name="connsiteX15" fmla="*/ 7455 w 42845"/>
                <a:gd name="connsiteY15" fmla="*/ 2636 h 44064"/>
                <a:gd name="connsiteX16" fmla="*/ 18789 w 42845"/>
                <a:gd name="connsiteY16" fmla="*/ -127 h 44064"/>
                <a:gd name="connsiteX17" fmla="*/ 34316 w 42845"/>
                <a:gd name="connsiteY17" fmla="*/ 5779 h 44064"/>
                <a:gd name="connsiteX18" fmla="*/ 29933 w 42845"/>
                <a:gd name="connsiteY18" fmla="*/ 18447 h 44064"/>
                <a:gd name="connsiteX19" fmla="*/ 26791 w 42845"/>
                <a:gd name="connsiteY19" fmla="*/ 10827 h 44064"/>
                <a:gd name="connsiteX20" fmla="*/ 11073 w 42845"/>
                <a:gd name="connsiteY20" fmla="*/ 10827 h 44064"/>
                <a:gd name="connsiteX21" fmla="*/ 7264 w 42845"/>
                <a:gd name="connsiteY21" fmla="*/ 18447 h 4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845" h="44064">
                  <a:moveTo>
                    <a:pt x="34316" y="5779"/>
                  </a:moveTo>
                  <a:cubicBezTo>
                    <a:pt x="38125" y="10446"/>
                    <a:pt x="39934" y="16371"/>
                    <a:pt x="39553" y="22353"/>
                  </a:cubicBezTo>
                  <a:cubicBezTo>
                    <a:pt x="39648" y="23400"/>
                    <a:pt x="39648" y="24448"/>
                    <a:pt x="39553" y="25496"/>
                  </a:cubicBezTo>
                  <a:lnTo>
                    <a:pt x="7550" y="25496"/>
                  </a:lnTo>
                  <a:cubicBezTo>
                    <a:pt x="8122" y="28334"/>
                    <a:pt x="9741" y="30887"/>
                    <a:pt x="11931" y="32735"/>
                  </a:cubicBezTo>
                  <a:cubicBezTo>
                    <a:pt x="14217" y="34554"/>
                    <a:pt x="17075" y="35497"/>
                    <a:pt x="19933" y="35402"/>
                  </a:cubicBezTo>
                  <a:cubicBezTo>
                    <a:pt x="22124" y="35383"/>
                    <a:pt x="24314" y="34964"/>
                    <a:pt x="26314" y="34164"/>
                  </a:cubicBezTo>
                  <a:cubicBezTo>
                    <a:pt x="28314" y="33306"/>
                    <a:pt x="30123" y="32078"/>
                    <a:pt x="31649" y="30544"/>
                  </a:cubicBezTo>
                  <a:lnTo>
                    <a:pt x="37267" y="36449"/>
                  </a:lnTo>
                  <a:cubicBezTo>
                    <a:pt x="35076" y="38840"/>
                    <a:pt x="32409" y="40726"/>
                    <a:pt x="29363" y="41974"/>
                  </a:cubicBezTo>
                  <a:cubicBezTo>
                    <a:pt x="26123" y="43269"/>
                    <a:pt x="22598" y="43917"/>
                    <a:pt x="19075" y="43879"/>
                  </a:cubicBezTo>
                  <a:cubicBezTo>
                    <a:pt x="14980" y="43965"/>
                    <a:pt x="10978" y="43012"/>
                    <a:pt x="7359" y="41117"/>
                  </a:cubicBezTo>
                  <a:cubicBezTo>
                    <a:pt x="4025" y="39364"/>
                    <a:pt x="1358" y="36688"/>
                    <a:pt x="-452" y="33402"/>
                  </a:cubicBezTo>
                  <a:cubicBezTo>
                    <a:pt x="-2356" y="29887"/>
                    <a:pt x="-3310" y="25953"/>
                    <a:pt x="-3214" y="21972"/>
                  </a:cubicBezTo>
                  <a:cubicBezTo>
                    <a:pt x="-3310" y="17942"/>
                    <a:pt x="-2356" y="13971"/>
                    <a:pt x="-356" y="10446"/>
                  </a:cubicBezTo>
                  <a:cubicBezTo>
                    <a:pt x="1453" y="7131"/>
                    <a:pt x="4120" y="4408"/>
                    <a:pt x="7455" y="2636"/>
                  </a:cubicBezTo>
                  <a:cubicBezTo>
                    <a:pt x="10883" y="731"/>
                    <a:pt x="14789" y="-222"/>
                    <a:pt x="18789" y="-127"/>
                  </a:cubicBezTo>
                  <a:cubicBezTo>
                    <a:pt x="24600" y="-555"/>
                    <a:pt x="30314" y="1607"/>
                    <a:pt x="34316" y="5779"/>
                  </a:cubicBezTo>
                  <a:close/>
                  <a:moveTo>
                    <a:pt x="29933" y="18447"/>
                  </a:moveTo>
                  <a:cubicBezTo>
                    <a:pt x="29837" y="15599"/>
                    <a:pt x="28791" y="12885"/>
                    <a:pt x="26791" y="10827"/>
                  </a:cubicBezTo>
                  <a:cubicBezTo>
                    <a:pt x="22219" y="6998"/>
                    <a:pt x="15645" y="6998"/>
                    <a:pt x="11073" y="10827"/>
                  </a:cubicBezTo>
                  <a:cubicBezTo>
                    <a:pt x="8883" y="12818"/>
                    <a:pt x="7550" y="15523"/>
                    <a:pt x="7264" y="18447"/>
                  </a:cubicBezTo>
                  <a:close/>
                </a:path>
              </a:pathLst>
            </a:custGeom>
            <a:solidFill>
              <a:srgbClr val="336933"/>
            </a:solidFill>
            <a:ln w="9525" cap="flat">
              <a:noFill/>
              <a:prstDash val="solid"/>
              <a:miter/>
            </a:ln>
          </p:spPr>
          <p:txBody>
            <a:bodyPr rtlCol="0" anchor="ctr"/>
            <a:lstStyle/>
            <a:p>
              <a:endParaRPr lang="en-US"/>
            </a:p>
          </p:txBody>
        </p:sp>
        <p:sp>
          <p:nvSpPr>
            <p:cNvPr id="711" name="Freeform: Shape 710">
              <a:extLst>
                <a:ext uri="{FF2B5EF4-FFF2-40B4-BE49-F238E27FC236}">
                  <a16:creationId xmlns:a16="http://schemas.microsoft.com/office/drawing/2014/main" id="{7E6A8620-69BF-43B7-950D-46073AC189A3}"/>
                </a:ext>
              </a:extLst>
            </p:cNvPr>
            <p:cNvSpPr/>
            <p:nvPr/>
          </p:nvSpPr>
          <p:spPr>
            <a:xfrm>
              <a:off x="8060431" y="3778255"/>
              <a:ext cx="50636" cy="54793"/>
            </a:xfrm>
            <a:custGeom>
              <a:avLst/>
              <a:gdLst>
                <a:gd name="connsiteX0" fmla="*/ 19266 w 40678"/>
                <a:gd name="connsiteY0" fmla="*/ 8971 h 44018"/>
                <a:gd name="connsiteX1" fmla="*/ 10692 w 40678"/>
                <a:gd name="connsiteY1" fmla="*/ 12590 h 44018"/>
                <a:gd name="connsiteX2" fmla="*/ 10692 w 40678"/>
                <a:gd name="connsiteY2" fmla="*/ 31164 h 44018"/>
                <a:gd name="connsiteX3" fmla="*/ 19266 w 40678"/>
                <a:gd name="connsiteY3" fmla="*/ 34784 h 44018"/>
                <a:gd name="connsiteX4" fmla="*/ 30886 w 40678"/>
                <a:gd name="connsiteY4" fmla="*/ 29640 h 44018"/>
                <a:gd name="connsiteX5" fmla="*/ 37458 w 40678"/>
                <a:gd name="connsiteY5" fmla="*/ 35069 h 44018"/>
                <a:gd name="connsiteX6" fmla="*/ 29742 w 40678"/>
                <a:gd name="connsiteY6" fmla="*/ 41546 h 44018"/>
                <a:gd name="connsiteX7" fmla="*/ 18694 w 40678"/>
                <a:gd name="connsiteY7" fmla="*/ 43832 h 44018"/>
                <a:gd name="connsiteX8" fmla="*/ 7264 w 40678"/>
                <a:gd name="connsiteY8" fmla="*/ 41070 h 44018"/>
                <a:gd name="connsiteX9" fmla="*/ -452 w 40678"/>
                <a:gd name="connsiteY9" fmla="*/ 33355 h 44018"/>
                <a:gd name="connsiteX10" fmla="*/ -3214 w 40678"/>
                <a:gd name="connsiteY10" fmla="*/ 21925 h 44018"/>
                <a:gd name="connsiteX11" fmla="*/ -356 w 40678"/>
                <a:gd name="connsiteY11" fmla="*/ 10304 h 44018"/>
                <a:gd name="connsiteX12" fmla="*/ 7359 w 40678"/>
                <a:gd name="connsiteY12" fmla="*/ 2494 h 44018"/>
                <a:gd name="connsiteX13" fmla="*/ 18884 w 40678"/>
                <a:gd name="connsiteY13" fmla="*/ -173 h 44018"/>
                <a:gd name="connsiteX14" fmla="*/ 29458 w 40678"/>
                <a:gd name="connsiteY14" fmla="*/ 1827 h 44018"/>
                <a:gd name="connsiteX15" fmla="*/ 36981 w 40678"/>
                <a:gd name="connsiteY15" fmla="*/ 7733 h 44018"/>
                <a:gd name="connsiteX16" fmla="*/ 30600 w 40678"/>
                <a:gd name="connsiteY16" fmla="*/ 13828 h 44018"/>
                <a:gd name="connsiteX17" fmla="*/ 19266 w 40678"/>
                <a:gd name="connsiteY17" fmla="*/ 8971 h 44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678" h="44018">
                  <a:moveTo>
                    <a:pt x="19266" y="8971"/>
                  </a:moveTo>
                  <a:cubicBezTo>
                    <a:pt x="16026" y="8866"/>
                    <a:pt x="12882" y="10190"/>
                    <a:pt x="10692" y="12590"/>
                  </a:cubicBezTo>
                  <a:cubicBezTo>
                    <a:pt x="6406" y="18029"/>
                    <a:pt x="6406" y="25725"/>
                    <a:pt x="10692" y="31164"/>
                  </a:cubicBezTo>
                  <a:cubicBezTo>
                    <a:pt x="12882" y="33564"/>
                    <a:pt x="16026" y="34888"/>
                    <a:pt x="19266" y="34784"/>
                  </a:cubicBezTo>
                  <a:cubicBezTo>
                    <a:pt x="23742" y="35088"/>
                    <a:pt x="28123" y="33164"/>
                    <a:pt x="30886" y="29640"/>
                  </a:cubicBezTo>
                  <a:lnTo>
                    <a:pt x="37458" y="35069"/>
                  </a:lnTo>
                  <a:cubicBezTo>
                    <a:pt x="35553" y="37908"/>
                    <a:pt x="32886" y="40146"/>
                    <a:pt x="29742" y="41546"/>
                  </a:cubicBezTo>
                  <a:cubicBezTo>
                    <a:pt x="26314" y="43137"/>
                    <a:pt x="22503" y="43918"/>
                    <a:pt x="18694" y="43832"/>
                  </a:cubicBezTo>
                  <a:cubicBezTo>
                    <a:pt x="14694" y="43889"/>
                    <a:pt x="10787" y="42937"/>
                    <a:pt x="7264" y="41070"/>
                  </a:cubicBezTo>
                  <a:cubicBezTo>
                    <a:pt x="4025" y="39260"/>
                    <a:pt x="1358" y="36593"/>
                    <a:pt x="-452" y="33355"/>
                  </a:cubicBezTo>
                  <a:cubicBezTo>
                    <a:pt x="-2356" y="29840"/>
                    <a:pt x="-3310" y="25906"/>
                    <a:pt x="-3214" y="21925"/>
                  </a:cubicBezTo>
                  <a:cubicBezTo>
                    <a:pt x="-3310" y="17867"/>
                    <a:pt x="-2356" y="13857"/>
                    <a:pt x="-356" y="10304"/>
                  </a:cubicBezTo>
                  <a:cubicBezTo>
                    <a:pt x="1453" y="7037"/>
                    <a:pt x="4120" y="4342"/>
                    <a:pt x="7359" y="2494"/>
                  </a:cubicBezTo>
                  <a:cubicBezTo>
                    <a:pt x="10883" y="646"/>
                    <a:pt x="14885" y="-268"/>
                    <a:pt x="18884" y="-173"/>
                  </a:cubicBezTo>
                  <a:cubicBezTo>
                    <a:pt x="22503" y="-230"/>
                    <a:pt x="26123" y="455"/>
                    <a:pt x="29458" y="1827"/>
                  </a:cubicBezTo>
                  <a:cubicBezTo>
                    <a:pt x="32409" y="3122"/>
                    <a:pt x="34981" y="5151"/>
                    <a:pt x="36981" y="7733"/>
                  </a:cubicBezTo>
                  <a:lnTo>
                    <a:pt x="30600" y="13828"/>
                  </a:lnTo>
                  <a:cubicBezTo>
                    <a:pt x="27742" y="10609"/>
                    <a:pt x="23552" y="8838"/>
                    <a:pt x="19266" y="8971"/>
                  </a:cubicBezTo>
                  <a:close/>
                </a:path>
              </a:pathLst>
            </a:custGeom>
            <a:solidFill>
              <a:srgbClr val="336933"/>
            </a:solidFill>
            <a:ln w="9525" cap="flat">
              <a:noFill/>
              <a:prstDash val="solid"/>
              <a:miter/>
            </a:ln>
          </p:spPr>
          <p:txBody>
            <a:bodyPr rtlCol="0" anchor="ctr"/>
            <a:lstStyle/>
            <a:p>
              <a:endParaRPr lang="en-US"/>
            </a:p>
          </p:txBody>
        </p:sp>
        <p:sp>
          <p:nvSpPr>
            <p:cNvPr id="712" name="Freeform: Shape 711">
              <a:extLst>
                <a:ext uri="{FF2B5EF4-FFF2-40B4-BE49-F238E27FC236}">
                  <a16:creationId xmlns:a16="http://schemas.microsoft.com/office/drawing/2014/main" id="{31E9AB90-F163-4EA4-AD47-C446EA069050}"/>
                </a:ext>
              </a:extLst>
            </p:cNvPr>
            <p:cNvSpPr/>
            <p:nvPr/>
          </p:nvSpPr>
          <p:spPr>
            <a:xfrm>
              <a:off x="8122211" y="3778142"/>
              <a:ext cx="31539" cy="55017"/>
            </a:xfrm>
            <a:custGeom>
              <a:avLst/>
              <a:gdLst>
                <a:gd name="connsiteX0" fmla="*/ 13257 w 25337"/>
                <a:gd name="connsiteY0" fmla="*/ 2109 h 44198"/>
                <a:gd name="connsiteX1" fmla="*/ 22117 w 25337"/>
                <a:gd name="connsiteY1" fmla="*/ -177 h 44198"/>
                <a:gd name="connsiteX2" fmla="*/ 22117 w 25337"/>
                <a:gd name="connsiteY2" fmla="*/ 10396 h 44198"/>
                <a:gd name="connsiteX3" fmla="*/ 11353 w 25337"/>
                <a:gd name="connsiteY3" fmla="*/ 13539 h 44198"/>
                <a:gd name="connsiteX4" fmla="*/ 7353 w 25337"/>
                <a:gd name="connsiteY4" fmla="*/ 23064 h 44198"/>
                <a:gd name="connsiteX5" fmla="*/ 7353 w 25337"/>
                <a:gd name="connsiteY5" fmla="*/ 44019 h 44198"/>
                <a:gd name="connsiteX6" fmla="*/ -3221 w 25337"/>
                <a:gd name="connsiteY6" fmla="*/ 44019 h 44198"/>
                <a:gd name="connsiteX7" fmla="*/ -3221 w 25337"/>
                <a:gd name="connsiteY7" fmla="*/ 680 h 44198"/>
                <a:gd name="connsiteX8" fmla="*/ 7258 w 25337"/>
                <a:gd name="connsiteY8" fmla="*/ 680 h 44198"/>
                <a:gd name="connsiteX9" fmla="*/ 7258 w 25337"/>
                <a:gd name="connsiteY9" fmla="*/ 8967 h 44198"/>
                <a:gd name="connsiteX10" fmla="*/ 13257 w 25337"/>
                <a:gd name="connsiteY10" fmla="*/ 2109 h 44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37" h="44198">
                  <a:moveTo>
                    <a:pt x="13257" y="2109"/>
                  </a:moveTo>
                  <a:cubicBezTo>
                    <a:pt x="15925" y="556"/>
                    <a:pt x="18973" y="-234"/>
                    <a:pt x="22117" y="-177"/>
                  </a:cubicBezTo>
                  <a:lnTo>
                    <a:pt x="22117" y="10396"/>
                  </a:lnTo>
                  <a:cubicBezTo>
                    <a:pt x="18210" y="9919"/>
                    <a:pt x="14401" y="11062"/>
                    <a:pt x="11353" y="13539"/>
                  </a:cubicBezTo>
                  <a:cubicBezTo>
                    <a:pt x="8590" y="15920"/>
                    <a:pt x="7162" y="19444"/>
                    <a:pt x="7353" y="23064"/>
                  </a:cubicBezTo>
                  <a:lnTo>
                    <a:pt x="7353" y="44019"/>
                  </a:lnTo>
                  <a:lnTo>
                    <a:pt x="-3221" y="44019"/>
                  </a:lnTo>
                  <a:lnTo>
                    <a:pt x="-3221" y="680"/>
                  </a:lnTo>
                  <a:lnTo>
                    <a:pt x="7258" y="680"/>
                  </a:lnTo>
                  <a:lnTo>
                    <a:pt x="7258" y="8967"/>
                  </a:lnTo>
                  <a:cubicBezTo>
                    <a:pt x="8590" y="6147"/>
                    <a:pt x="10592" y="3757"/>
                    <a:pt x="13257" y="2109"/>
                  </a:cubicBezTo>
                  <a:close/>
                </a:path>
              </a:pathLst>
            </a:custGeom>
            <a:solidFill>
              <a:srgbClr val="336933"/>
            </a:solidFill>
            <a:ln w="9525" cap="flat">
              <a:noFill/>
              <a:prstDash val="solid"/>
              <a:miter/>
            </a:ln>
          </p:spPr>
          <p:txBody>
            <a:bodyPr rtlCol="0" anchor="ctr"/>
            <a:lstStyle/>
            <a:p>
              <a:endParaRPr lang="en-US"/>
            </a:p>
          </p:txBody>
        </p:sp>
        <p:sp>
          <p:nvSpPr>
            <p:cNvPr id="713" name="Freeform: Shape 712">
              <a:extLst>
                <a:ext uri="{FF2B5EF4-FFF2-40B4-BE49-F238E27FC236}">
                  <a16:creationId xmlns:a16="http://schemas.microsoft.com/office/drawing/2014/main" id="{F2A212C3-B42A-492B-8FEB-9CA71CB7DC5C}"/>
                </a:ext>
              </a:extLst>
            </p:cNvPr>
            <p:cNvSpPr/>
            <p:nvPr/>
          </p:nvSpPr>
          <p:spPr>
            <a:xfrm>
              <a:off x="8157397" y="3778226"/>
              <a:ext cx="52852" cy="54821"/>
            </a:xfrm>
            <a:custGeom>
              <a:avLst/>
              <a:gdLst>
                <a:gd name="connsiteX0" fmla="*/ 33951 w 42458"/>
                <a:gd name="connsiteY0" fmla="*/ 5756 h 44040"/>
                <a:gd name="connsiteX1" fmla="*/ 39190 w 42458"/>
                <a:gd name="connsiteY1" fmla="*/ 22329 h 44040"/>
                <a:gd name="connsiteX2" fmla="*/ 39190 w 42458"/>
                <a:gd name="connsiteY2" fmla="*/ 25472 h 44040"/>
                <a:gd name="connsiteX3" fmla="*/ 7566 w 42458"/>
                <a:gd name="connsiteY3" fmla="*/ 25472 h 44040"/>
                <a:gd name="connsiteX4" fmla="*/ 11947 w 42458"/>
                <a:gd name="connsiteY4" fmla="*/ 32712 h 44040"/>
                <a:gd name="connsiteX5" fmla="*/ 19949 w 42458"/>
                <a:gd name="connsiteY5" fmla="*/ 35379 h 44040"/>
                <a:gd name="connsiteX6" fmla="*/ 26330 w 42458"/>
                <a:gd name="connsiteY6" fmla="*/ 34140 h 44040"/>
                <a:gd name="connsiteX7" fmla="*/ 31570 w 42458"/>
                <a:gd name="connsiteY7" fmla="*/ 30521 h 44040"/>
                <a:gd name="connsiteX8" fmla="*/ 37285 w 42458"/>
                <a:gd name="connsiteY8" fmla="*/ 36426 h 44040"/>
                <a:gd name="connsiteX9" fmla="*/ 29379 w 42458"/>
                <a:gd name="connsiteY9" fmla="*/ 41951 h 44040"/>
                <a:gd name="connsiteX10" fmla="*/ 19091 w 42458"/>
                <a:gd name="connsiteY10" fmla="*/ 43856 h 44040"/>
                <a:gd name="connsiteX11" fmla="*/ 7376 w 42458"/>
                <a:gd name="connsiteY11" fmla="*/ 41094 h 44040"/>
                <a:gd name="connsiteX12" fmla="*/ -436 w 42458"/>
                <a:gd name="connsiteY12" fmla="*/ 33378 h 44040"/>
                <a:gd name="connsiteX13" fmla="*/ -436 w 42458"/>
                <a:gd name="connsiteY13" fmla="*/ 10423 h 44040"/>
                <a:gd name="connsiteX14" fmla="*/ 7376 w 42458"/>
                <a:gd name="connsiteY14" fmla="*/ 2612 h 44040"/>
                <a:gd name="connsiteX15" fmla="*/ 18805 w 42458"/>
                <a:gd name="connsiteY15" fmla="*/ -150 h 44040"/>
                <a:gd name="connsiteX16" fmla="*/ 33951 w 42458"/>
                <a:gd name="connsiteY16" fmla="*/ 5756 h 44040"/>
                <a:gd name="connsiteX17" fmla="*/ 29474 w 42458"/>
                <a:gd name="connsiteY17" fmla="*/ 18424 h 44040"/>
                <a:gd name="connsiteX18" fmla="*/ 26330 w 42458"/>
                <a:gd name="connsiteY18" fmla="*/ 10804 h 44040"/>
                <a:gd name="connsiteX19" fmla="*/ 18424 w 42458"/>
                <a:gd name="connsiteY19" fmla="*/ 7946 h 44040"/>
                <a:gd name="connsiteX20" fmla="*/ 10710 w 42458"/>
                <a:gd name="connsiteY20" fmla="*/ 10804 h 44040"/>
                <a:gd name="connsiteX21" fmla="*/ 6804 w 42458"/>
                <a:gd name="connsiteY21" fmla="*/ 18424 h 44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458" h="44040">
                  <a:moveTo>
                    <a:pt x="33951" y="5756"/>
                  </a:moveTo>
                  <a:cubicBezTo>
                    <a:pt x="37664" y="10452"/>
                    <a:pt x="39571" y="16347"/>
                    <a:pt x="39190" y="22329"/>
                  </a:cubicBezTo>
                  <a:cubicBezTo>
                    <a:pt x="39190" y="23758"/>
                    <a:pt x="39190" y="24806"/>
                    <a:pt x="39190" y="25472"/>
                  </a:cubicBezTo>
                  <a:lnTo>
                    <a:pt x="7566" y="25472"/>
                  </a:lnTo>
                  <a:cubicBezTo>
                    <a:pt x="8138" y="28330"/>
                    <a:pt x="9662" y="30892"/>
                    <a:pt x="11947" y="32712"/>
                  </a:cubicBezTo>
                  <a:cubicBezTo>
                    <a:pt x="14233" y="34550"/>
                    <a:pt x="17091" y="35493"/>
                    <a:pt x="19949" y="35379"/>
                  </a:cubicBezTo>
                  <a:cubicBezTo>
                    <a:pt x="22140" y="35350"/>
                    <a:pt x="24330" y="34931"/>
                    <a:pt x="26330" y="34140"/>
                  </a:cubicBezTo>
                  <a:cubicBezTo>
                    <a:pt x="28330" y="33302"/>
                    <a:pt x="30046" y="32073"/>
                    <a:pt x="31570" y="30521"/>
                  </a:cubicBezTo>
                  <a:lnTo>
                    <a:pt x="37285" y="36426"/>
                  </a:lnTo>
                  <a:cubicBezTo>
                    <a:pt x="35093" y="38817"/>
                    <a:pt x="32428" y="40703"/>
                    <a:pt x="29379" y="41951"/>
                  </a:cubicBezTo>
                  <a:cubicBezTo>
                    <a:pt x="26140" y="43236"/>
                    <a:pt x="22617" y="43884"/>
                    <a:pt x="19091" y="43856"/>
                  </a:cubicBezTo>
                  <a:cubicBezTo>
                    <a:pt x="14996" y="43941"/>
                    <a:pt x="10996" y="42989"/>
                    <a:pt x="7376" y="41094"/>
                  </a:cubicBezTo>
                  <a:cubicBezTo>
                    <a:pt x="4041" y="39341"/>
                    <a:pt x="1376" y="36664"/>
                    <a:pt x="-436" y="33378"/>
                  </a:cubicBezTo>
                  <a:cubicBezTo>
                    <a:pt x="-4149" y="26168"/>
                    <a:pt x="-4149" y="17633"/>
                    <a:pt x="-436" y="10423"/>
                  </a:cubicBezTo>
                  <a:cubicBezTo>
                    <a:pt x="1376" y="7137"/>
                    <a:pt x="4041" y="4422"/>
                    <a:pt x="7376" y="2612"/>
                  </a:cubicBezTo>
                  <a:cubicBezTo>
                    <a:pt x="10901" y="698"/>
                    <a:pt x="14805" y="-254"/>
                    <a:pt x="18805" y="-150"/>
                  </a:cubicBezTo>
                  <a:cubicBezTo>
                    <a:pt x="24426" y="-464"/>
                    <a:pt x="29951" y="1688"/>
                    <a:pt x="33951" y="5756"/>
                  </a:cubicBezTo>
                  <a:close/>
                  <a:moveTo>
                    <a:pt x="29474" y="18424"/>
                  </a:moveTo>
                  <a:cubicBezTo>
                    <a:pt x="29474" y="15566"/>
                    <a:pt x="28330" y="12814"/>
                    <a:pt x="26330" y="10804"/>
                  </a:cubicBezTo>
                  <a:cubicBezTo>
                    <a:pt x="24140" y="8832"/>
                    <a:pt x="21377" y="7803"/>
                    <a:pt x="18424" y="7946"/>
                  </a:cubicBezTo>
                  <a:cubicBezTo>
                    <a:pt x="15568" y="7870"/>
                    <a:pt x="12806" y="8889"/>
                    <a:pt x="10710" y="10804"/>
                  </a:cubicBezTo>
                  <a:cubicBezTo>
                    <a:pt x="8520" y="12804"/>
                    <a:pt x="7185" y="15500"/>
                    <a:pt x="6804" y="18424"/>
                  </a:cubicBezTo>
                  <a:close/>
                </a:path>
              </a:pathLst>
            </a:custGeom>
            <a:solidFill>
              <a:srgbClr val="336933"/>
            </a:solidFill>
            <a:ln w="9525" cap="flat">
              <a:noFill/>
              <a:prstDash val="solid"/>
              <a:miter/>
            </a:ln>
          </p:spPr>
          <p:txBody>
            <a:bodyPr rtlCol="0" anchor="ctr"/>
            <a:lstStyle/>
            <a:p>
              <a:endParaRPr lang="en-US"/>
            </a:p>
          </p:txBody>
        </p:sp>
        <p:sp>
          <p:nvSpPr>
            <p:cNvPr id="714" name="Freeform: Shape 713">
              <a:extLst>
                <a:ext uri="{FF2B5EF4-FFF2-40B4-BE49-F238E27FC236}">
                  <a16:creationId xmlns:a16="http://schemas.microsoft.com/office/drawing/2014/main" id="{BC6FACCB-BF4C-4D51-A64A-A6C550C503E6}"/>
                </a:ext>
              </a:extLst>
            </p:cNvPr>
            <p:cNvSpPr/>
            <p:nvPr/>
          </p:nvSpPr>
          <p:spPr>
            <a:xfrm>
              <a:off x="8215506" y="3778090"/>
              <a:ext cx="49121" cy="55078"/>
            </a:xfrm>
            <a:custGeom>
              <a:avLst/>
              <a:gdLst>
                <a:gd name="connsiteX0" fmla="*/ 25941 w 39461"/>
                <a:gd name="connsiteY0" fmla="*/ 43585 h 44247"/>
                <a:gd name="connsiteX1" fmla="*/ 25941 w 39461"/>
                <a:gd name="connsiteY1" fmla="*/ 38251 h 44247"/>
                <a:gd name="connsiteX2" fmla="*/ 20130 w 39461"/>
                <a:gd name="connsiteY2" fmla="*/ 42632 h 44247"/>
                <a:gd name="connsiteX3" fmla="*/ 11940 w 39461"/>
                <a:gd name="connsiteY3" fmla="*/ 44061 h 44247"/>
                <a:gd name="connsiteX4" fmla="*/ 3938 w 39461"/>
                <a:gd name="connsiteY4" fmla="*/ 42251 h 44247"/>
                <a:gd name="connsiteX5" fmla="*/ -1396 w 39461"/>
                <a:gd name="connsiteY5" fmla="*/ 37489 h 44247"/>
                <a:gd name="connsiteX6" fmla="*/ -3206 w 39461"/>
                <a:gd name="connsiteY6" fmla="*/ 30631 h 44247"/>
                <a:gd name="connsiteX7" fmla="*/ 1080 w 39461"/>
                <a:gd name="connsiteY7" fmla="*/ 21106 h 44247"/>
                <a:gd name="connsiteX8" fmla="*/ 13177 w 39461"/>
                <a:gd name="connsiteY8" fmla="*/ 17582 h 44247"/>
                <a:gd name="connsiteX9" fmla="*/ 25846 w 39461"/>
                <a:gd name="connsiteY9" fmla="*/ 17582 h 44247"/>
                <a:gd name="connsiteX10" fmla="*/ 25846 w 39461"/>
                <a:gd name="connsiteY10" fmla="*/ 16439 h 44247"/>
                <a:gd name="connsiteX11" fmla="*/ 23369 w 39461"/>
                <a:gd name="connsiteY11" fmla="*/ 10533 h 44247"/>
                <a:gd name="connsiteX12" fmla="*/ 16035 w 39461"/>
                <a:gd name="connsiteY12" fmla="*/ 8438 h 44247"/>
                <a:gd name="connsiteX13" fmla="*/ 3175 w 39461"/>
                <a:gd name="connsiteY13" fmla="*/ 12438 h 44247"/>
                <a:gd name="connsiteX14" fmla="*/ -634 w 39461"/>
                <a:gd name="connsiteY14" fmla="*/ 5199 h 44247"/>
                <a:gd name="connsiteX15" fmla="*/ 8891 w 39461"/>
                <a:gd name="connsiteY15" fmla="*/ 1103 h 44247"/>
                <a:gd name="connsiteX16" fmla="*/ 18416 w 39461"/>
                <a:gd name="connsiteY16" fmla="*/ -135 h 44247"/>
                <a:gd name="connsiteX17" fmla="*/ 31464 w 39461"/>
                <a:gd name="connsiteY17" fmla="*/ 3866 h 44247"/>
                <a:gd name="connsiteX18" fmla="*/ 36227 w 39461"/>
                <a:gd name="connsiteY18" fmla="*/ 15200 h 44247"/>
                <a:gd name="connsiteX19" fmla="*/ 36227 w 39461"/>
                <a:gd name="connsiteY19" fmla="*/ 43775 h 44247"/>
                <a:gd name="connsiteX20" fmla="*/ 22225 w 39461"/>
                <a:gd name="connsiteY20" fmla="*/ 34060 h 44247"/>
                <a:gd name="connsiteX21" fmla="*/ 25846 w 39461"/>
                <a:gd name="connsiteY21" fmla="*/ 28821 h 44247"/>
                <a:gd name="connsiteX22" fmla="*/ 25846 w 39461"/>
                <a:gd name="connsiteY22" fmla="*/ 24916 h 44247"/>
                <a:gd name="connsiteX23" fmla="*/ 14891 w 39461"/>
                <a:gd name="connsiteY23" fmla="*/ 24916 h 44247"/>
                <a:gd name="connsiteX24" fmla="*/ 8701 w 39461"/>
                <a:gd name="connsiteY24" fmla="*/ 26154 h 44247"/>
                <a:gd name="connsiteX25" fmla="*/ 6701 w 39461"/>
                <a:gd name="connsiteY25" fmla="*/ 30250 h 44247"/>
                <a:gd name="connsiteX26" fmla="*/ 8796 w 39461"/>
                <a:gd name="connsiteY26" fmla="*/ 34631 h 44247"/>
                <a:gd name="connsiteX27" fmla="*/ 14417 w 39461"/>
                <a:gd name="connsiteY27" fmla="*/ 36250 h 44247"/>
                <a:gd name="connsiteX28" fmla="*/ 22225 w 39461"/>
                <a:gd name="connsiteY28" fmla="*/ 33774 h 44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9461" h="44247">
                  <a:moveTo>
                    <a:pt x="25941" y="43585"/>
                  </a:moveTo>
                  <a:lnTo>
                    <a:pt x="25941" y="38251"/>
                  </a:lnTo>
                  <a:cubicBezTo>
                    <a:pt x="24416" y="40146"/>
                    <a:pt x="22416" y="41651"/>
                    <a:pt x="20130" y="42632"/>
                  </a:cubicBezTo>
                  <a:cubicBezTo>
                    <a:pt x="17558" y="43623"/>
                    <a:pt x="14700" y="44109"/>
                    <a:pt x="11940" y="44061"/>
                  </a:cubicBezTo>
                  <a:cubicBezTo>
                    <a:pt x="9177" y="44137"/>
                    <a:pt x="6415" y="43518"/>
                    <a:pt x="3938" y="42251"/>
                  </a:cubicBezTo>
                  <a:cubicBezTo>
                    <a:pt x="1748" y="41194"/>
                    <a:pt x="-62" y="39546"/>
                    <a:pt x="-1396" y="37489"/>
                  </a:cubicBezTo>
                  <a:cubicBezTo>
                    <a:pt x="-2634" y="35412"/>
                    <a:pt x="-3206" y="33040"/>
                    <a:pt x="-3206" y="30631"/>
                  </a:cubicBezTo>
                  <a:cubicBezTo>
                    <a:pt x="-3396" y="26954"/>
                    <a:pt x="-1778" y="23401"/>
                    <a:pt x="1080" y="21106"/>
                  </a:cubicBezTo>
                  <a:cubicBezTo>
                    <a:pt x="4606" y="18591"/>
                    <a:pt x="8891" y="17353"/>
                    <a:pt x="13177" y="17582"/>
                  </a:cubicBezTo>
                  <a:lnTo>
                    <a:pt x="25846" y="17582"/>
                  </a:lnTo>
                  <a:lnTo>
                    <a:pt x="25846" y="16439"/>
                  </a:lnTo>
                  <a:cubicBezTo>
                    <a:pt x="25941" y="14200"/>
                    <a:pt x="25083" y="12028"/>
                    <a:pt x="23369" y="10533"/>
                  </a:cubicBezTo>
                  <a:cubicBezTo>
                    <a:pt x="21274" y="8999"/>
                    <a:pt x="18607" y="8257"/>
                    <a:pt x="16035" y="8438"/>
                  </a:cubicBezTo>
                  <a:cubicBezTo>
                    <a:pt x="11463" y="8580"/>
                    <a:pt x="6987" y="9962"/>
                    <a:pt x="3175" y="12438"/>
                  </a:cubicBezTo>
                  <a:lnTo>
                    <a:pt x="-634" y="5199"/>
                  </a:lnTo>
                  <a:cubicBezTo>
                    <a:pt x="2415" y="3504"/>
                    <a:pt x="5557" y="2132"/>
                    <a:pt x="8891" y="1103"/>
                  </a:cubicBezTo>
                  <a:cubicBezTo>
                    <a:pt x="12035" y="236"/>
                    <a:pt x="15177" y="-183"/>
                    <a:pt x="18416" y="-135"/>
                  </a:cubicBezTo>
                  <a:cubicBezTo>
                    <a:pt x="23083" y="-459"/>
                    <a:pt x="27751" y="970"/>
                    <a:pt x="31464" y="3866"/>
                  </a:cubicBezTo>
                  <a:cubicBezTo>
                    <a:pt x="34608" y="6761"/>
                    <a:pt x="36418" y="10905"/>
                    <a:pt x="36227" y="15200"/>
                  </a:cubicBezTo>
                  <a:lnTo>
                    <a:pt x="36227" y="43775"/>
                  </a:lnTo>
                  <a:close/>
                  <a:moveTo>
                    <a:pt x="22225" y="34060"/>
                  </a:moveTo>
                  <a:cubicBezTo>
                    <a:pt x="24130" y="32936"/>
                    <a:pt x="25465" y="31021"/>
                    <a:pt x="25846" y="28821"/>
                  </a:cubicBezTo>
                  <a:lnTo>
                    <a:pt x="25846" y="24916"/>
                  </a:lnTo>
                  <a:lnTo>
                    <a:pt x="14891" y="24916"/>
                  </a:lnTo>
                  <a:cubicBezTo>
                    <a:pt x="12796" y="24763"/>
                    <a:pt x="10605" y="25183"/>
                    <a:pt x="8701" y="26154"/>
                  </a:cubicBezTo>
                  <a:cubicBezTo>
                    <a:pt x="7366" y="27049"/>
                    <a:pt x="6605" y="28621"/>
                    <a:pt x="6701" y="30250"/>
                  </a:cubicBezTo>
                  <a:cubicBezTo>
                    <a:pt x="6701" y="31955"/>
                    <a:pt x="7461" y="33574"/>
                    <a:pt x="8796" y="34631"/>
                  </a:cubicBezTo>
                  <a:cubicBezTo>
                    <a:pt x="10414" y="35784"/>
                    <a:pt x="12414" y="36355"/>
                    <a:pt x="14417" y="36250"/>
                  </a:cubicBezTo>
                  <a:cubicBezTo>
                    <a:pt x="17177" y="36232"/>
                    <a:pt x="19939" y="35365"/>
                    <a:pt x="22225" y="33774"/>
                  </a:cubicBezTo>
                  <a:close/>
                </a:path>
              </a:pathLst>
            </a:custGeom>
            <a:solidFill>
              <a:srgbClr val="336933"/>
            </a:solidFill>
            <a:ln w="9525" cap="flat">
              <a:noFill/>
              <a:prstDash val="solid"/>
              <a:miter/>
            </a:ln>
          </p:spPr>
          <p:txBody>
            <a:bodyPr rtlCol="0" anchor="ctr"/>
            <a:lstStyle/>
            <a:p>
              <a:endParaRPr lang="en-US"/>
            </a:p>
          </p:txBody>
        </p:sp>
        <p:sp>
          <p:nvSpPr>
            <p:cNvPr id="715" name="Freeform: Shape 714">
              <a:extLst>
                <a:ext uri="{FF2B5EF4-FFF2-40B4-BE49-F238E27FC236}">
                  <a16:creationId xmlns:a16="http://schemas.microsoft.com/office/drawing/2014/main" id="{B3F953CC-9E23-4FE6-A18A-DB10901B0E97}"/>
                </a:ext>
              </a:extLst>
            </p:cNvPr>
            <p:cNvSpPr/>
            <p:nvPr/>
          </p:nvSpPr>
          <p:spPr>
            <a:xfrm>
              <a:off x="8273622" y="3778004"/>
              <a:ext cx="43170" cy="54818"/>
            </a:xfrm>
            <a:custGeom>
              <a:avLst/>
              <a:gdLst>
                <a:gd name="connsiteX0" fmla="*/ 20592 w 34680"/>
                <a:gd name="connsiteY0" fmla="*/ 9173 h 44038"/>
                <a:gd name="connsiteX1" fmla="*/ 14401 w 34680"/>
                <a:gd name="connsiteY1" fmla="*/ 8125 h 44038"/>
                <a:gd name="connsiteX2" fmla="*/ 10116 w 34680"/>
                <a:gd name="connsiteY2" fmla="*/ 8982 h 44038"/>
                <a:gd name="connsiteX3" fmla="*/ 8495 w 34680"/>
                <a:gd name="connsiteY3" fmla="*/ 11840 h 44038"/>
                <a:gd name="connsiteX4" fmla="*/ 10497 w 34680"/>
                <a:gd name="connsiteY4" fmla="*/ 14983 h 44038"/>
                <a:gd name="connsiteX5" fmla="*/ 16783 w 34680"/>
                <a:gd name="connsiteY5" fmla="*/ 17269 h 44038"/>
                <a:gd name="connsiteX6" fmla="*/ 24212 w 34680"/>
                <a:gd name="connsiteY6" fmla="*/ 20031 h 44038"/>
                <a:gd name="connsiteX7" fmla="*/ 29261 w 34680"/>
                <a:gd name="connsiteY7" fmla="*/ 24032 h 44038"/>
                <a:gd name="connsiteX8" fmla="*/ 31452 w 34680"/>
                <a:gd name="connsiteY8" fmla="*/ 30890 h 44038"/>
                <a:gd name="connsiteX9" fmla="*/ 26594 w 34680"/>
                <a:gd name="connsiteY9" fmla="*/ 40415 h 44038"/>
                <a:gd name="connsiteX10" fmla="*/ 14401 w 34680"/>
                <a:gd name="connsiteY10" fmla="*/ 43844 h 44038"/>
                <a:gd name="connsiteX11" fmla="*/ 4876 w 34680"/>
                <a:gd name="connsiteY11" fmla="*/ 42224 h 44038"/>
                <a:gd name="connsiteX12" fmla="*/ -3221 w 34680"/>
                <a:gd name="connsiteY12" fmla="*/ 37748 h 44038"/>
                <a:gd name="connsiteX13" fmla="*/ 400 w 34680"/>
                <a:gd name="connsiteY13" fmla="*/ 30413 h 44038"/>
                <a:gd name="connsiteX14" fmla="*/ 7353 w 34680"/>
                <a:gd name="connsiteY14" fmla="*/ 34319 h 44038"/>
                <a:gd name="connsiteX15" fmla="*/ 15069 w 34680"/>
                <a:gd name="connsiteY15" fmla="*/ 35747 h 44038"/>
                <a:gd name="connsiteX16" fmla="*/ 19736 w 34680"/>
                <a:gd name="connsiteY16" fmla="*/ 34700 h 44038"/>
                <a:gd name="connsiteX17" fmla="*/ 21450 w 34680"/>
                <a:gd name="connsiteY17" fmla="*/ 31652 h 44038"/>
                <a:gd name="connsiteX18" fmla="*/ 19450 w 34680"/>
                <a:gd name="connsiteY18" fmla="*/ 28318 h 44038"/>
                <a:gd name="connsiteX19" fmla="*/ 12878 w 34680"/>
                <a:gd name="connsiteY19" fmla="*/ 25746 h 44038"/>
                <a:gd name="connsiteX20" fmla="*/ 5734 w 34680"/>
                <a:gd name="connsiteY20" fmla="*/ 23270 h 44038"/>
                <a:gd name="connsiteX21" fmla="*/ 972 w 34680"/>
                <a:gd name="connsiteY21" fmla="*/ 19460 h 44038"/>
                <a:gd name="connsiteX22" fmla="*/ -1030 w 34680"/>
                <a:gd name="connsiteY22" fmla="*/ 12697 h 44038"/>
                <a:gd name="connsiteX23" fmla="*/ 3637 w 34680"/>
                <a:gd name="connsiteY23" fmla="*/ 3172 h 44038"/>
                <a:gd name="connsiteX24" fmla="*/ 15259 w 34680"/>
                <a:gd name="connsiteY24" fmla="*/ -162 h 44038"/>
                <a:gd name="connsiteX25" fmla="*/ 23736 w 34680"/>
                <a:gd name="connsiteY25" fmla="*/ 1077 h 44038"/>
                <a:gd name="connsiteX26" fmla="*/ 31165 w 34680"/>
                <a:gd name="connsiteY26" fmla="*/ 4410 h 44038"/>
                <a:gd name="connsiteX27" fmla="*/ 27354 w 34680"/>
                <a:gd name="connsiteY27" fmla="*/ 12030 h 44038"/>
                <a:gd name="connsiteX28" fmla="*/ 20592 w 34680"/>
                <a:gd name="connsiteY28" fmla="*/ 9173 h 44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4680" h="44038">
                  <a:moveTo>
                    <a:pt x="20592" y="9173"/>
                  </a:moveTo>
                  <a:cubicBezTo>
                    <a:pt x="18592" y="8496"/>
                    <a:pt x="16497" y="8144"/>
                    <a:pt x="14401" y="8125"/>
                  </a:cubicBezTo>
                  <a:cubicBezTo>
                    <a:pt x="12878" y="8077"/>
                    <a:pt x="11448" y="8373"/>
                    <a:pt x="10116" y="8982"/>
                  </a:cubicBezTo>
                  <a:cubicBezTo>
                    <a:pt x="9067" y="9573"/>
                    <a:pt x="8495" y="10668"/>
                    <a:pt x="8495" y="11840"/>
                  </a:cubicBezTo>
                  <a:cubicBezTo>
                    <a:pt x="8495" y="13192"/>
                    <a:pt x="9258" y="14440"/>
                    <a:pt x="10497" y="14983"/>
                  </a:cubicBezTo>
                  <a:cubicBezTo>
                    <a:pt x="12497" y="15992"/>
                    <a:pt x="14592" y="16764"/>
                    <a:pt x="16783" y="17269"/>
                  </a:cubicBezTo>
                  <a:cubicBezTo>
                    <a:pt x="19355" y="18040"/>
                    <a:pt x="21831" y="18964"/>
                    <a:pt x="24212" y="20031"/>
                  </a:cubicBezTo>
                  <a:cubicBezTo>
                    <a:pt x="26212" y="20908"/>
                    <a:pt x="27926" y="22289"/>
                    <a:pt x="29261" y="24032"/>
                  </a:cubicBezTo>
                  <a:cubicBezTo>
                    <a:pt x="30784" y="25984"/>
                    <a:pt x="31547" y="28413"/>
                    <a:pt x="31452" y="30890"/>
                  </a:cubicBezTo>
                  <a:cubicBezTo>
                    <a:pt x="31547" y="34681"/>
                    <a:pt x="29735" y="38262"/>
                    <a:pt x="26594" y="40415"/>
                  </a:cubicBezTo>
                  <a:cubicBezTo>
                    <a:pt x="22973" y="42805"/>
                    <a:pt x="18687" y="44006"/>
                    <a:pt x="14401" y="43844"/>
                  </a:cubicBezTo>
                  <a:cubicBezTo>
                    <a:pt x="11162" y="43806"/>
                    <a:pt x="7925" y="43253"/>
                    <a:pt x="4876" y="42224"/>
                  </a:cubicBezTo>
                  <a:cubicBezTo>
                    <a:pt x="1923" y="41339"/>
                    <a:pt x="-840" y="39805"/>
                    <a:pt x="-3221" y="37748"/>
                  </a:cubicBezTo>
                  <a:lnTo>
                    <a:pt x="400" y="30413"/>
                  </a:lnTo>
                  <a:cubicBezTo>
                    <a:pt x="2495" y="32119"/>
                    <a:pt x="4781" y="33442"/>
                    <a:pt x="7353" y="34319"/>
                  </a:cubicBezTo>
                  <a:cubicBezTo>
                    <a:pt x="9830" y="35233"/>
                    <a:pt x="12402" y="35719"/>
                    <a:pt x="15069" y="35747"/>
                  </a:cubicBezTo>
                  <a:cubicBezTo>
                    <a:pt x="16687" y="35805"/>
                    <a:pt x="18306" y="35443"/>
                    <a:pt x="19736" y="34700"/>
                  </a:cubicBezTo>
                  <a:cubicBezTo>
                    <a:pt x="20878" y="34109"/>
                    <a:pt x="21545" y="32918"/>
                    <a:pt x="21450" y="31652"/>
                  </a:cubicBezTo>
                  <a:cubicBezTo>
                    <a:pt x="21450" y="30242"/>
                    <a:pt x="20687" y="28947"/>
                    <a:pt x="19450" y="28318"/>
                  </a:cubicBezTo>
                  <a:cubicBezTo>
                    <a:pt x="17355" y="27251"/>
                    <a:pt x="15164" y="26384"/>
                    <a:pt x="12878" y="25746"/>
                  </a:cubicBezTo>
                  <a:cubicBezTo>
                    <a:pt x="10497" y="25061"/>
                    <a:pt x="8020" y="24232"/>
                    <a:pt x="5734" y="23270"/>
                  </a:cubicBezTo>
                  <a:cubicBezTo>
                    <a:pt x="3923" y="22365"/>
                    <a:pt x="2304" y="21060"/>
                    <a:pt x="972" y="19460"/>
                  </a:cubicBezTo>
                  <a:cubicBezTo>
                    <a:pt x="-458" y="17498"/>
                    <a:pt x="-1126" y="15116"/>
                    <a:pt x="-1030" y="12697"/>
                  </a:cubicBezTo>
                  <a:cubicBezTo>
                    <a:pt x="-1126" y="8944"/>
                    <a:pt x="591" y="5363"/>
                    <a:pt x="3637" y="3172"/>
                  </a:cubicBezTo>
                  <a:cubicBezTo>
                    <a:pt x="7067" y="829"/>
                    <a:pt x="11162" y="-343"/>
                    <a:pt x="15259" y="-162"/>
                  </a:cubicBezTo>
                  <a:cubicBezTo>
                    <a:pt x="18115" y="-181"/>
                    <a:pt x="20973" y="238"/>
                    <a:pt x="23736" y="1077"/>
                  </a:cubicBezTo>
                  <a:cubicBezTo>
                    <a:pt x="26403" y="1800"/>
                    <a:pt x="28880" y="2924"/>
                    <a:pt x="31165" y="4410"/>
                  </a:cubicBezTo>
                  <a:lnTo>
                    <a:pt x="27354" y="12030"/>
                  </a:lnTo>
                  <a:cubicBezTo>
                    <a:pt x="25259" y="10802"/>
                    <a:pt x="22973" y="9839"/>
                    <a:pt x="20592" y="9173"/>
                  </a:cubicBezTo>
                  <a:close/>
                </a:path>
              </a:pathLst>
            </a:custGeom>
            <a:solidFill>
              <a:srgbClr val="336933"/>
            </a:solidFill>
            <a:ln w="9525" cap="flat">
              <a:noFill/>
              <a:prstDash val="solid"/>
              <a:miter/>
            </a:ln>
          </p:spPr>
          <p:txBody>
            <a:bodyPr rtlCol="0" anchor="ctr"/>
            <a:lstStyle/>
            <a:p>
              <a:endParaRPr lang="en-US"/>
            </a:p>
          </p:txBody>
        </p:sp>
        <p:sp>
          <p:nvSpPr>
            <p:cNvPr id="716" name="Freeform: Shape 715">
              <a:extLst>
                <a:ext uri="{FF2B5EF4-FFF2-40B4-BE49-F238E27FC236}">
                  <a16:creationId xmlns:a16="http://schemas.microsoft.com/office/drawing/2014/main" id="{AE9B9C7A-C432-45F4-A4C4-49FB14E47BAC}"/>
                </a:ext>
              </a:extLst>
            </p:cNvPr>
            <p:cNvSpPr/>
            <p:nvPr/>
          </p:nvSpPr>
          <p:spPr>
            <a:xfrm>
              <a:off x="8323414" y="3777765"/>
              <a:ext cx="52977" cy="54806"/>
            </a:xfrm>
            <a:custGeom>
              <a:avLst/>
              <a:gdLst>
                <a:gd name="connsiteX0" fmla="*/ 34123 w 42559"/>
                <a:gd name="connsiteY0" fmla="*/ 6126 h 44028"/>
                <a:gd name="connsiteX1" fmla="*/ 39267 w 42559"/>
                <a:gd name="connsiteY1" fmla="*/ 22700 h 44028"/>
                <a:gd name="connsiteX2" fmla="*/ 39267 w 42559"/>
                <a:gd name="connsiteY2" fmla="*/ 25843 h 44028"/>
                <a:gd name="connsiteX3" fmla="*/ 7548 w 42559"/>
                <a:gd name="connsiteY3" fmla="*/ 25843 h 44028"/>
                <a:gd name="connsiteX4" fmla="*/ 19931 w 42559"/>
                <a:gd name="connsiteY4" fmla="*/ 35368 h 44028"/>
                <a:gd name="connsiteX5" fmla="*/ 26216 w 42559"/>
                <a:gd name="connsiteY5" fmla="*/ 34130 h 44028"/>
                <a:gd name="connsiteX6" fmla="*/ 31551 w 42559"/>
                <a:gd name="connsiteY6" fmla="*/ 30510 h 44028"/>
                <a:gd name="connsiteX7" fmla="*/ 37267 w 42559"/>
                <a:gd name="connsiteY7" fmla="*/ 36416 h 44028"/>
                <a:gd name="connsiteX8" fmla="*/ 29360 w 42559"/>
                <a:gd name="connsiteY8" fmla="*/ 41940 h 44028"/>
                <a:gd name="connsiteX9" fmla="*/ 18977 w 42559"/>
                <a:gd name="connsiteY9" fmla="*/ 43845 h 44028"/>
                <a:gd name="connsiteX10" fmla="*/ 7357 w 42559"/>
                <a:gd name="connsiteY10" fmla="*/ 41083 h 44028"/>
                <a:gd name="connsiteX11" fmla="*/ -549 w 42559"/>
                <a:gd name="connsiteY11" fmla="*/ 33368 h 44028"/>
                <a:gd name="connsiteX12" fmla="*/ -3214 w 42559"/>
                <a:gd name="connsiteY12" fmla="*/ 21938 h 44028"/>
                <a:gd name="connsiteX13" fmla="*/ -454 w 42559"/>
                <a:gd name="connsiteY13" fmla="*/ 10412 h 44028"/>
                <a:gd name="connsiteX14" fmla="*/ 7357 w 42559"/>
                <a:gd name="connsiteY14" fmla="*/ 2602 h 44028"/>
                <a:gd name="connsiteX15" fmla="*/ 18787 w 42559"/>
                <a:gd name="connsiteY15" fmla="*/ -161 h 44028"/>
                <a:gd name="connsiteX16" fmla="*/ 34123 w 42559"/>
                <a:gd name="connsiteY16" fmla="*/ 6126 h 44028"/>
                <a:gd name="connsiteX17" fmla="*/ 29647 w 42559"/>
                <a:gd name="connsiteY17" fmla="*/ 18794 h 44028"/>
                <a:gd name="connsiteX18" fmla="*/ 26503 w 42559"/>
                <a:gd name="connsiteY18" fmla="*/ 11174 h 44028"/>
                <a:gd name="connsiteX19" fmla="*/ 10787 w 42559"/>
                <a:gd name="connsiteY19" fmla="*/ 11174 h 44028"/>
                <a:gd name="connsiteX20" fmla="*/ 6976 w 42559"/>
                <a:gd name="connsiteY20" fmla="*/ 18794 h 44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2559" h="44028">
                  <a:moveTo>
                    <a:pt x="34123" y="6126"/>
                  </a:moveTo>
                  <a:cubicBezTo>
                    <a:pt x="37837" y="10832"/>
                    <a:pt x="39648" y="16727"/>
                    <a:pt x="39267" y="22700"/>
                  </a:cubicBezTo>
                  <a:cubicBezTo>
                    <a:pt x="39362" y="23747"/>
                    <a:pt x="39362" y="24795"/>
                    <a:pt x="39267" y="25843"/>
                  </a:cubicBezTo>
                  <a:lnTo>
                    <a:pt x="7548" y="25843"/>
                  </a:lnTo>
                  <a:cubicBezTo>
                    <a:pt x="8785" y="31615"/>
                    <a:pt x="14024" y="35644"/>
                    <a:pt x="19931" y="35368"/>
                  </a:cubicBezTo>
                  <a:cubicBezTo>
                    <a:pt x="22121" y="35339"/>
                    <a:pt x="24217" y="34920"/>
                    <a:pt x="26216" y="34130"/>
                  </a:cubicBezTo>
                  <a:cubicBezTo>
                    <a:pt x="28216" y="33301"/>
                    <a:pt x="30028" y="32063"/>
                    <a:pt x="31551" y="30510"/>
                  </a:cubicBezTo>
                  <a:lnTo>
                    <a:pt x="37267" y="36416"/>
                  </a:lnTo>
                  <a:cubicBezTo>
                    <a:pt x="35074" y="38787"/>
                    <a:pt x="32314" y="40673"/>
                    <a:pt x="29360" y="41940"/>
                  </a:cubicBezTo>
                  <a:cubicBezTo>
                    <a:pt x="26026" y="43226"/>
                    <a:pt x="22503" y="43874"/>
                    <a:pt x="18977" y="43845"/>
                  </a:cubicBezTo>
                  <a:cubicBezTo>
                    <a:pt x="14978" y="43912"/>
                    <a:pt x="10978" y="42969"/>
                    <a:pt x="7357" y="41083"/>
                  </a:cubicBezTo>
                  <a:cubicBezTo>
                    <a:pt x="4023" y="39349"/>
                    <a:pt x="1262" y="36663"/>
                    <a:pt x="-549" y="33368"/>
                  </a:cubicBezTo>
                  <a:cubicBezTo>
                    <a:pt x="-2359" y="29843"/>
                    <a:pt x="-3310" y="25909"/>
                    <a:pt x="-3214" y="21938"/>
                  </a:cubicBezTo>
                  <a:cubicBezTo>
                    <a:pt x="-3310" y="17918"/>
                    <a:pt x="-2359" y="13937"/>
                    <a:pt x="-454" y="10412"/>
                  </a:cubicBezTo>
                  <a:cubicBezTo>
                    <a:pt x="1358" y="7126"/>
                    <a:pt x="4023" y="4421"/>
                    <a:pt x="7357" y="2602"/>
                  </a:cubicBezTo>
                  <a:cubicBezTo>
                    <a:pt x="10883" y="687"/>
                    <a:pt x="14787" y="-265"/>
                    <a:pt x="18787" y="-161"/>
                  </a:cubicBezTo>
                  <a:cubicBezTo>
                    <a:pt x="24598" y="-417"/>
                    <a:pt x="30216" y="1878"/>
                    <a:pt x="34123" y="6126"/>
                  </a:cubicBezTo>
                  <a:close/>
                  <a:moveTo>
                    <a:pt x="29647" y="18794"/>
                  </a:moveTo>
                  <a:cubicBezTo>
                    <a:pt x="29647" y="15937"/>
                    <a:pt x="28502" y="13184"/>
                    <a:pt x="26503" y="11174"/>
                  </a:cubicBezTo>
                  <a:cubicBezTo>
                    <a:pt x="21931" y="7345"/>
                    <a:pt x="15359" y="7345"/>
                    <a:pt x="10787" y="11174"/>
                  </a:cubicBezTo>
                  <a:cubicBezTo>
                    <a:pt x="8692" y="13184"/>
                    <a:pt x="7262" y="15880"/>
                    <a:pt x="6976" y="18794"/>
                  </a:cubicBezTo>
                  <a:close/>
                </a:path>
              </a:pathLst>
            </a:custGeom>
            <a:solidFill>
              <a:srgbClr val="336933"/>
            </a:solidFill>
            <a:ln w="9525" cap="flat">
              <a:noFill/>
              <a:prstDash val="solid"/>
              <a:miter/>
            </a:ln>
          </p:spPr>
          <p:txBody>
            <a:bodyPr rtlCol="0" anchor="ctr"/>
            <a:lstStyle/>
            <a:p>
              <a:endParaRPr lang="en-US"/>
            </a:p>
          </p:txBody>
        </p:sp>
        <p:sp>
          <p:nvSpPr>
            <p:cNvPr id="717" name="Freeform: Shape 716">
              <a:extLst>
                <a:ext uri="{FF2B5EF4-FFF2-40B4-BE49-F238E27FC236}">
                  <a16:creationId xmlns:a16="http://schemas.microsoft.com/office/drawing/2014/main" id="{D1270969-9216-4905-9DD9-B1462E48D07E}"/>
                </a:ext>
              </a:extLst>
            </p:cNvPr>
            <p:cNvSpPr/>
            <p:nvPr/>
          </p:nvSpPr>
          <p:spPr>
            <a:xfrm>
              <a:off x="8411268" y="3755387"/>
              <a:ext cx="14961" cy="77180"/>
            </a:xfrm>
            <a:custGeom>
              <a:avLst/>
              <a:gdLst>
                <a:gd name="connsiteX0" fmla="*/ 7076 w 12019"/>
                <a:gd name="connsiteY0" fmla="*/ 1624 h 62002"/>
                <a:gd name="connsiteX1" fmla="*/ 8790 w 12019"/>
                <a:gd name="connsiteY1" fmla="*/ 6196 h 62002"/>
                <a:gd name="connsiteX2" fmla="*/ 7076 w 12019"/>
                <a:gd name="connsiteY2" fmla="*/ 10578 h 62002"/>
                <a:gd name="connsiteX3" fmla="*/ -1403 w 12019"/>
                <a:gd name="connsiteY3" fmla="*/ 10663 h 62002"/>
                <a:gd name="connsiteX4" fmla="*/ -1498 w 12019"/>
                <a:gd name="connsiteY4" fmla="*/ 10578 h 62002"/>
                <a:gd name="connsiteX5" fmla="*/ -3212 w 12019"/>
                <a:gd name="connsiteY5" fmla="*/ 6196 h 62002"/>
                <a:gd name="connsiteX6" fmla="*/ -1498 w 12019"/>
                <a:gd name="connsiteY6" fmla="*/ 1624 h 62002"/>
                <a:gd name="connsiteX7" fmla="*/ 6981 w 12019"/>
                <a:gd name="connsiteY7" fmla="*/ 1538 h 62002"/>
                <a:gd name="connsiteX8" fmla="*/ 7076 w 12019"/>
                <a:gd name="connsiteY8" fmla="*/ 1624 h 62002"/>
                <a:gd name="connsiteX9" fmla="*/ -2449 w 12019"/>
                <a:gd name="connsiteY9" fmla="*/ 18483 h 62002"/>
                <a:gd name="connsiteX10" fmla="*/ 8027 w 12019"/>
                <a:gd name="connsiteY10" fmla="*/ 18483 h 62002"/>
                <a:gd name="connsiteX11" fmla="*/ 8027 w 12019"/>
                <a:gd name="connsiteY11" fmla="*/ 61822 h 62002"/>
                <a:gd name="connsiteX12" fmla="*/ -2449 w 12019"/>
                <a:gd name="connsiteY12" fmla="*/ 61822 h 6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019" h="62002">
                  <a:moveTo>
                    <a:pt x="7076" y="1624"/>
                  </a:moveTo>
                  <a:cubicBezTo>
                    <a:pt x="8218" y="2853"/>
                    <a:pt x="8885" y="4501"/>
                    <a:pt x="8790" y="6196"/>
                  </a:cubicBezTo>
                  <a:cubicBezTo>
                    <a:pt x="8885" y="7825"/>
                    <a:pt x="8218" y="9415"/>
                    <a:pt x="7076" y="10578"/>
                  </a:cubicBezTo>
                  <a:cubicBezTo>
                    <a:pt x="4790" y="12949"/>
                    <a:pt x="979" y="12987"/>
                    <a:pt x="-1403" y="10663"/>
                  </a:cubicBezTo>
                  <a:cubicBezTo>
                    <a:pt x="-1403" y="10635"/>
                    <a:pt x="-1498" y="10606"/>
                    <a:pt x="-1498" y="10578"/>
                  </a:cubicBezTo>
                  <a:cubicBezTo>
                    <a:pt x="-2640" y="9415"/>
                    <a:pt x="-3212" y="7825"/>
                    <a:pt x="-3212" y="6196"/>
                  </a:cubicBezTo>
                  <a:cubicBezTo>
                    <a:pt x="-3307" y="4501"/>
                    <a:pt x="-2640" y="2853"/>
                    <a:pt x="-1498" y="1624"/>
                  </a:cubicBezTo>
                  <a:cubicBezTo>
                    <a:pt x="788" y="-748"/>
                    <a:pt x="4599" y="-786"/>
                    <a:pt x="6981" y="1538"/>
                  </a:cubicBezTo>
                  <a:cubicBezTo>
                    <a:pt x="6981" y="1567"/>
                    <a:pt x="7076" y="1596"/>
                    <a:pt x="7076" y="1624"/>
                  </a:cubicBezTo>
                  <a:close/>
                  <a:moveTo>
                    <a:pt x="-2449" y="18483"/>
                  </a:moveTo>
                  <a:lnTo>
                    <a:pt x="8027" y="18483"/>
                  </a:lnTo>
                  <a:lnTo>
                    <a:pt x="8027" y="61822"/>
                  </a:lnTo>
                  <a:lnTo>
                    <a:pt x="-2449" y="61822"/>
                  </a:lnTo>
                  <a:close/>
                </a:path>
              </a:pathLst>
            </a:custGeom>
            <a:solidFill>
              <a:srgbClr val="336933"/>
            </a:solidFill>
            <a:ln w="9525" cap="flat">
              <a:noFill/>
              <a:prstDash val="solid"/>
              <a:miter/>
            </a:ln>
          </p:spPr>
          <p:txBody>
            <a:bodyPr rtlCol="0" anchor="ctr"/>
            <a:lstStyle/>
            <a:p>
              <a:endParaRPr lang="en-US"/>
            </a:p>
          </p:txBody>
        </p:sp>
        <p:sp>
          <p:nvSpPr>
            <p:cNvPr id="718" name="Freeform: Shape 717">
              <a:extLst>
                <a:ext uri="{FF2B5EF4-FFF2-40B4-BE49-F238E27FC236}">
                  <a16:creationId xmlns:a16="http://schemas.microsoft.com/office/drawing/2014/main" id="{871070CB-3F8A-44C9-89E9-CCCE0BCCB94E}"/>
                </a:ext>
              </a:extLst>
            </p:cNvPr>
            <p:cNvSpPr/>
            <p:nvPr/>
          </p:nvSpPr>
          <p:spPr>
            <a:xfrm>
              <a:off x="8441632" y="3778569"/>
              <a:ext cx="52446" cy="54472"/>
            </a:xfrm>
            <a:custGeom>
              <a:avLst/>
              <a:gdLst>
                <a:gd name="connsiteX0" fmla="*/ 34593 w 42132"/>
                <a:gd name="connsiteY0" fmla="*/ 3956 h 43760"/>
                <a:gd name="connsiteX1" fmla="*/ 38879 w 42132"/>
                <a:gd name="connsiteY1" fmla="*/ 16148 h 43760"/>
                <a:gd name="connsiteX2" fmla="*/ 38879 w 42132"/>
                <a:gd name="connsiteY2" fmla="*/ 43199 h 43760"/>
                <a:gd name="connsiteX3" fmla="*/ 28305 w 42132"/>
                <a:gd name="connsiteY3" fmla="*/ 43199 h 43760"/>
                <a:gd name="connsiteX4" fmla="*/ 28305 w 42132"/>
                <a:gd name="connsiteY4" fmla="*/ 19577 h 43760"/>
                <a:gd name="connsiteX5" fmla="*/ 25733 w 42132"/>
                <a:gd name="connsiteY5" fmla="*/ 12433 h 43760"/>
                <a:gd name="connsiteX6" fmla="*/ 18685 w 42132"/>
                <a:gd name="connsiteY6" fmla="*/ 9766 h 43760"/>
                <a:gd name="connsiteX7" fmla="*/ 10304 w 42132"/>
                <a:gd name="connsiteY7" fmla="*/ 13386 h 43760"/>
                <a:gd name="connsiteX8" fmla="*/ 7351 w 42132"/>
                <a:gd name="connsiteY8" fmla="*/ 22244 h 43760"/>
                <a:gd name="connsiteX9" fmla="*/ 7351 w 42132"/>
                <a:gd name="connsiteY9" fmla="*/ 43580 h 43760"/>
                <a:gd name="connsiteX10" fmla="*/ -3221 w 42132"/>
                <a:gd name="connsiteY10" fmla="*/ 43580 h 43760"/>
                <a:gd name="connsiteX11" fmla="*/ -3221 w 42132"/>
                <a:gd name="connsiteY11" fmla="*/ 241 h 43760"/>
                <a:gd name="connsiteX12" fmla="*/ 7827 w 42132"/>
                <a:gd name="connsiteY12" fmla="*/ 241 h 43760"/>
                <a:gd name="connsiteX13" fmla="*/ 7827 w 42132"/>
                <a:gd name="connsiteY13" fmla="*/ 8338 h 43760"/>
                <a:gd name="connsiteX14" fmla="*/ 23352 w 42132"/>
                <a:gd name="connsiteY14" fmla="*/ -140 h 43760"/>
                <a:gd name="connsiteX15" fmla="*/ 34593 w 42132"/>
                <a:gd name="connsiteY15" fmla="*/ 3956 h 4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132" h="43760">
                  <a:moveTo>
                    <a:pt x="34593" y="3956"/>
                  </a:moveTo>
                  <a:cubicBezTo>
                    <a:pt x="37546" y="7290"/>
                    <a:pt x="39165" y="11672"/>
                    <a:pt x="38879" y="16148"/>
                  </a:cubicBezTo>
                  <a:lnTo>
                    <a:pt x="38879" y="43199"/>
                  </a:lnTo>
                  <a:lnTo>
                    <a:pt x="28305" y="43199"/>
                  </a:lnTo>
                  <a:lnTo>
                    <a:pt x="28305" y="19577"/>
                  </a:lnTo>
                  <a:cubicBezTo>
                    <a:pt x="28496" y="16939"/>
                    <a:pt x="27545" y="14357"/>
                    <a:pt x="25733" y="12433"/>
                  </a:cubicBezTo>
                  <a:cubicBezTo>
                    <a:pt x="23829" y="10614"/>
                    <a:pt x="21257" y="9652"/>
                    <a:pt x="18685" y="9766"/>
                  </a:cubicBezTo>
                  <a:cubicBezTo>
                    <a:pt x="15543" y="9700"/>
                    <a:pt x="12399" y="11014"/>
                    <a:pt x="10304" y="13386"/>
                  </a:cubicBezTo>
                  <a:cubicBezTo>
                    <a:pt x="8209" y="15872"/>
                    <a:pt x="7160" y="19025"/>
                    <a:pt x="7351" y="22244"/>
                  </a:cubicBezTo>
                  <a:lnTo>
                    <a:pt x="7351" y="43580"/>
                  </a:lnTo>
                  <a:lnTo>
                    <a:pt x="-3221" y="43580"/>
                  </a:lnTo>
                  <a:lnTo>
                    <a:pt x="-3221" y="241"/>
                  </a:lnTo>
                  <a:lnTo>
                    <a:pt x="7827" y="241"/>
                  </a:lnTo>
                  <a:lnTo>
                    <a:pt x="7827" y="8338"/>
                  </a:lnTo>
                  <a:cubicBezTo>
                    <a:pt x="10876" y="2718"/>
                    <a:pt x="16971" y="-587"/>
                    <a:pt x="23352" y="-140"/>
                  </a:cubicBezTo>
                  <a:cubicBezTo>
                    <a:pt x="27545" y="-359"/>
                    <a:pt x="31545" y="1118"/>
                    <a:pt x="34593" y="3956"/>
                  </a:cubicBezTo>
                  <a:close/>
                </a:path>
              </a:pathLst>
            </a:custGeom>
            <a:solidFill>
              <a:srgbClr val="336933"/>
            </a:solidFill>
            <a:ln w="9525" cap="flat">
              <a:noFill/>
              <a:prstDash val="solid"/>
              <a:miter/>
            </a:ln>
          </p:spPr>
          <p:txBody>
            <a:bodyPr rtlCol="0" anchor="ctr"/>
            <a:lstStyle/>
            <a:p>
              <a:endParaRPr lang="en-US"/>
            </a:p>
          </p:txBody>
        </p:sp>
        <p:sp>
          <p:nvSpPr>
            <p:cNvPr id="719" name="Freeform: Shape 718">
              <a:extLst>
                <a:ext uri="{FF2B5EF4-FFF2-40B4-BE49-F238E27FC236}">
                  <a16:creationId xmlns:a16="http://schemas.microsoft.com/office/drawing/2014/main" id="{2B739C89-A62F-470F-8EE2-495CA9E1EA49}"/>
                </a:ext>
              </a:extLst>
            </p:cNvPr>
            <p:cNvSpPr/>
            <p:nvPr/>
          </p:nvSpPr>
          <p:spPr>
            <a:xfrm>
              <a:off x="7921641" y="3914853"/>
              <a:ext cx="56946" cy="67012"/>
            </a:xfrm>
            <a:custGeom>
              <a:avLst/>
              <a:gdLst>
                <a:gd name="connsiteX0" fmla="*/ 11699 w 45747"/>
                <a:gd name="connsiteY0" fmla="*/ 39349 h 53834"/>
                <a:gd name="connsiteX1" fmla="*/ 26463 w 45747"/>
                <a:gd name="connsiteY1" fmla="*/ 40587 h 53834"/>
                <a:gd name="connsiteX2" fmla="*/ 27700 w 45747"/>
                <a:gd name="connsiteY2" fmla="*/ 39349 h 53834"/>
                <a:gd name="connsiteX3" fmla="*/ 30558 w 45747"/>
                <a:gd name="connsiteY3" fmla="*/ 29252 h 53834"/>
                <a:gd name="connsiteX4" fmla="*/ 30558 w 45747"/>
                <a:gd name="connsiteY4" fmla="*/ -180 h 53834"/>
                <a:gd name="connsiteX5" fmla="*/ 42464 w 45747"/>
                <a:gd name="connsiteY5" fmla="*/ -180 h 53834"/>
                <a:gd name="connsiteX6" fmla="*/ 42464 w 45747"/>
                <a:gd name="connsiteY6" fmla="*/ 29633 h 53834"/>
                <a:gd name="connsiteX7" fmla="*/ 36083 w 45747"/>
                <a:gd name="connsiteY7" fmla="*/ 47445 h 53834"/>
                <a:gd name="connsiteX8" fmla="*/ 19698 w 45747"/>
                <a:gd name="connsiteY8" fmla="*/ 53636 h 53834"/>
                <a:gd name="connsiteX9" fmla="*/ 3316 w 45747"/>
                <a:gd name="connsiteY9" fmla="*/ 47445 h 53834"/>
                <a:gd name="connsiteX10" fmla="*/ -3161 w 45747"/>
                <a:gd name="connsiteY10" fmla="*/ 29633 h 53834"/>
                <a:gd name="connsiteX11" fmla="*/ -3161 w 45747"/>
                <a:gd name="connsiteY11" fmla="*/ -180 h 53834"/>
                <a:gd name="connsiteX12" fmla="*/ 8745 w 45747"/>
                <a:gd name="connsiteY12" fmla="*/ -180 h 53834"/>
                <a:gd name="connsiteX13" fmla="*/ 8745 w 45747"/>
                <a:gd name="connsiteY13" fmla="*/ 29252 h 53834"/>
                <a:gd name="connsiteX14" fmla="*/ 11699 w 45747"/>
                <a:gd name="connsiteY14" fmla="*/ 39349 h 53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747" h="53834">
                  <a:moveTo>
                    <a:pt x="11699" y="39349"/>
                  </a:moveTo>
                  <a:cubicBezTo>
                    <a:pt x="15413" y="43768"/>
                    <a:pt x="22080" y="44320"/>
                    <a:pt x="26463" y="40587"/>
                  </a:cubicBezTo>
                  <a:cubicBezTo>
                    <a:pt x="26937" y="40206"/>
                    <a:pt x="27319" y="39796"/>
                    <a:pt x="27700" y="39349"/>
                  </a:cubicBezTo>
                  <a:cubicBezTo>
                    <a:pt x="29795" y="36396"/>
                    <a:pt x="30749" y="32843"/>
                    <a:pt x="30558" y="29252"/>
                  </a:cubicBezTo>
                  <a:lnTo>
                    <a:pt x="30558" y="-180"/>
                  </a:lnTo>
                  <a:lnTo>
                    <a:pt x="42464" y="-180"/>
                  </a:lnTo>
                  <a:lnTo>
                    <a:pt x="42464" y="29633"/>
                  </a:lnTo>
                  <a:cubicBezTo>
                    <a:pt x="42941" y="36205"/>
                    <a:pt x="40655" y="42664"/>
                    <a:pt x="36083" y="47445"/>
                  </a:cubicBezTo>
                  <a:cubicBezTo>
                    <a:pt x="31700" y="51646"/>
                    <a:pt x="25796" y="53884"/>
                    <a:pt x="19698" y="53636"/>
                  </a:cubicBezTo>
                  <a:cubicBezTo>
                    <a:pt x="13603" y="53836"/>
                    <a:pt x="7697" y="51607"/>
                    <a:pt x="3316" y="47445"/>
                  </a:cubicBezTo>
                  <a:cubicBezTo>
                    <a:pt x="-1256" y="42682"/>
                    <a:pt x="-3637" y="36215"/>
                    <a:pt x="-3161" y="29633"/>
                  </a:cubicBezTo>
                  <a:lnTo>
                    <a:pt x="-3161" y="-180"/>
                  </a:lnTo>
                  <a:lnTo>
                    <a:pt x="8745" y="-180"/>
                  </a:lnTo>
                  <a:lnTo>
                    <a:pt x="8745" y="29252"/>
                  </a:lnTo>
                  <a:cubicBezTo>
                    <a:pt x="8555" y="32862"/>
                    <a:pt x="9604" y="36424"/>
                    <a:pt x="11699" y="39349"/>
                  </a:cubicBezTo>
                  <a:close/>
                </a:path>
              </a:pathLst>
            </a:custGeom>
            <a:solidFill>
              <a:srgbClr val="FFFFFF"/>
            </a:solidFill>
            <a:ln w="9525" cap="flat">
              <a:noFill/>
              <a:prstDash val="solid"/>
              <a:miter/>
            </a:ln>
          </p:spPr>
          <p:txBody>
            <a:bodyPr rtlCol="0" anchor="ctr"/>
            <a:lstStyle/>
            <a:p>
              <a:endParaRPr lang="en-US"/>
            </a:p>
          </p:txBody>
        </p:sp>
        <p:sp>
          <p:nvSpPr>
            <p:cNvPr id="720" name="Freeform: Shape 719">
              <a:extLst>
                <a:ext uri="{FF2B5EF4-FFF2-40B4-BE49-F238E27FC236}">
                  <a16:creationId xmlns:a16="http://schemas.microsoft.com/office/drawing/2014/main" id="{C7B210DA-9095-4AE7-B91D-0341DD27A5FC}"/>
                </a:ext>
              </a:extLst>
            </p:cNvPr>
            <p:cNvSpPr/>
            <p:nvPr/>
          </p:nvSpPr>
          <p:spPr>
            <a:xfrm>
              <a:off x="7995939" y="3929077"/>
              <a:ext cx="47801" cy="51935"/>
            </a:xfrm>
            <a:custGeom>
              <a:avLst/>
              <a:gdLst>
                <a:gd name="connsiteX0" fmla="*/ 8209 w 38401"/>
                <a:gd name="connsiteY0" fmla="*/ 18873 h 41722"/>
                <a:gd name="connsiteX1" fmla="*/ 8209 w 38401"/>
                <a:gd name="connsiteY1" fmla="*/ 41542 h 41722"/>
                <a:gd name="connsiteX2" fmla="*/ -3221 w 38401"/>
                <a:gd name="connsiteY2" fmla="*/ 41542 h 41722"/>
                <a:gd name="connsiteX3" fmla="*/ -3221 w 38401"/>
                <a:gd name="connsiteY3" fmla="*/ 489 h 41722"/>
                <a:gd name="connsiteX4" fmla="*/ 8209 w 38401"/>
                <a:gd name="connsiteY4" fmla="*/ 489 h 41722"/>
                <a:gd name="connsiteX5" fmla="*/ 8209 w 38401"/>
                <a:gd name="connsiteY5" fmla="*/ 5061 h 41722"/>
                <a:gd name="connsiteX6" fmla="*/ 19924 w 38401"/>
                <a:gd name="connsiteY6" fmla="*/ -177 h 41722"/>
                <a:gd name="connsiteX7" fmla="*/ 30784 w 38401"/>
                <a:gd name="connsiteY7" fmla="*/ 4395 h 41722"/>
                <a:gd name="connsiteX8" fmla="*/ 35165 w 38401"/>
                <a:gd name="connsiteY8" fmla="*/ 16587 h 41722"/>
                <a:gd name="connsiteX9" fmla="*/ 35165 w 38401"/>
                <a:gd name="connsiteY9" fmla="*/ 41542 h 41722"/>
                <a:gd name="connsiteX10" fmla="*/ 23736 w 38401"/>
                <a:gd name="connsiteY10" fmla="*/ 41542 h 41722"/>
                <a:gd name="connsiteX11" fmla="*/ 23736 w 38401"/>
                <a:gd name="connsiteY11" fmla="*/ 18301 h 41722"/>
                <a:gd name="connsiteX12" fmla="*/ 16783 w 38401"/>
                <a:gd name="connsiteY12" fmla="*/ 8776 h 41722"/>
                <a:gd name="connsiteX13" fmla="*/ 10781 w 38401"/>
                <a:gd name="connsiteY13" fmla="*/ 11253 h 41722"/>
                <a:gd name="connsiteX14" fmla="*/ 8209 w 38401"/>
                <a:gd name="connsiteY14" fmla="*/ 18873 h 4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401" h="41722">
                  <a:moveTo>
                    <a:pt x="8209" y="18873"/>
                  </a:moveTo>
                  <a:lnTo>
                    <a:pt x="8209" y="41542"/>
                  </a:lnTo>
                  <a:lnTo>
                    <a:pt x="-3221" y="41542"/>
                  </a:lnTo>
                  <a:lnTo>
                    <a:pt x="-3221" y="489"/>
                  </a:lnTo>
                  <a:lnTo>
                    <a:pt x="8209" y="489"/>
                  </a:lnTo>
                  <a:lnTo>
                    <a:pt x="8209" y="5061"/>
                  </a:lnTo>
                  <a:cubicBezTo>
                    <a:pt x="11257" y="1775"/>
                    <a:pt x="15448" y="-120"/>
                    <a:pt x="19924" y="-177"/>
                  </a:cubicBezTo>
                  <a:cubicBezTo>
                    <a:pt x="24022" y="-254"/>
                    <a:pt x="27926" y="1413"/>
                    <a:pt x="30784" y="4395"/>
                  </a:cubicBezTo>
                  <a:cubicBezTo>
                    <a:pt x="33735" y="7738"/>
                    <a:pt x="35356" y="12110"/>
                    <a:pt x="35165" y="16587"/>
                  </a:cubicBezTo>
                  <a:lnTo>
                    <a:pt x="35165" y="41542"/>
                  </a:lnTo>
                  <a:lnTo>
                    <a:pt x="23736" y="41542"/>
                  </a:lnTo>
                  <a:lnTo>
                    <a:pt x="23736" y="18301"/>
                  </a:lnTo>
                  <a:cubicBezTo>
                    <a:pt x="23736" y="12014"/>
                    <a:pt x="21450" y="8776"/>
                    <a:pt x="16783" y="8776"/>
                  </a:cubicBezTo>
                  <a:cubicBezTo>
                    <a:pt x="14497" y="8776"/>
                    <a:pt x="12399" y="9662"/>
                    <a:pt x="10781" y="11253"/>
                  </a:cubicBezTo>
                  <a:cubicBezTo>
                    <a:pt x="8876" y="13291"/>
                    <a:pt x="7923" y="16082"/>
                    <a:pt x="8209" y="18873"/>
                  </a:cubicBezTo>
                  <a:close/>
                </a:path>
              </a:pathLst>
            </a:custGeom>
            <a:solidFill>
              <a:srgbClr val="FFFFFF"/>
            </a:solidFill>
            <a:ln w="9525" cap="flat">
              <a:noFill/>
              <a:prstDash val="solid"/>
              <a:miter/>
            </a:ln>
          </p:spPr>
          <p:txBody>
            <a:bodyPr rtlCol="0" anchor="ctr"/>
            <a:lstStyle/>
            <a:p>
              <a:endParaRPr lang="en-US"/>
            </a:p>
          </p:txBody>
        </p:sp>
        <p:sp>
          <p:nvSpPr>
            <p:cNvPr id="721" name="Freeform: Shape 720">
              <a:extLst>
                <a:ext uri="{FF2B5EF4-FFF2-40B4-BE49-F238E27FC236}">
                  <a16:creationId xmlns:a16="http://schemas.microsoft.com/office/drawing/2014/main" id="{532AE10B-8733-466D-B015-5A323B935860}"/>
                </a:ext>
              </a:extLst>
            </p:cNvPr>
            <p:cNvSpPr/>
            <p:nvPr/>
          </p:nvSpPr>
          <p:spPr>
            <a:xfrm>
              <a:off x="8054243" y="3929312"/>
              <a:ext cx="51282" cy="52671"/>
            </a:xfrm>
            <a:custGeom>
              <a:avLst/>
              <a:gdLst>
                <a:gd name="connsiteX0" fmla="*/ 34522 w 41197"/>
                <a:gd name="connsiteY0" fmla="*/ 35544 h 42313"/>
                <a:gd name="connsiteX1" fmla="*/ 18330 w 41197"/>
                <a:gd name="connsiteY1" fmla="*/ 42116 h 42313"/>
                <a:gd name="connsiteX2" fmla="*/ 2900 w 41197"/>
                <a:gd name="connsiteY2" fmla="*/ 36401 h 42313"/>
                <a:gd name="connsiteX3" fmla="*/ -3197 w 41197"/>
                <a:gd name="connsiteY3" fmla="*/ 20970 h 42313"/>
                <a:gd name="connsiteX4" fmla="*/ 2996 w 41197"/>
                <a:gd name="connsiteY4" fmla="*/ 5540 h 42313"/>
                <a:gd name="connsiteX5" fmla="*/ 17665 w 41197"/>
                <a:gd name="connsiteY5" fmla="*/ -175 h 42313"/>
                <a:gd name="connsiteX6" fmla="*/ 32048 w 41197"/>
                <a:gd name="connsiteY6" fmla="*/ 4968 h 42313"/>
                <a:gd name="connsiteX7" fmla="*/ 37952 w 41197"/>
                <a:gd name="connsiteY7" fmla="*/ 18970 h 42313"/>
                <a:gd name="connsiteX8" fmla="*/ 37952 w 41197"/>
                <a:gd name="connsiteY8" fmla="*/ 25066 h 42313"/>
                <a:gd name="connsiteX9" fmla="*/ 8044 w 41197"/>
                <a:gd name="connsiteY9" fmla="*/ 25066 h 42313"/>
                <a:gd name="connsiteX10" fmla="*/ 11567 w 41197"/>
                <a:gd name="connsiteY10" fmla="*/ 30495 h 42313"/>
                <a:gd name="connsiteX11" fmla="*/ 18234 w 41197"/>
                <a:gd name="connsiteY11" fmla="*/ 32686 h 42313"/>
                <a:gd name="connsiteX12" fmla="*/ 27759 w 41197"/>
                <a:gd name="connsiteY12" fmla="*/ 28590 h 42313"/>
                <a:gd name="connsiteX13" fmla="*/ 23569 w 41197"/>
                <a:gd name="connsiteY13" fmla="*/ 11255 h 42313"/>
                <a:gd name="connsiteX14" fmla="*/ 17853 w 41197"/>
                <a:gd name="connsiteY14" fmla="*/ 9255 h 42313"/>
                <a:gd name="connsiteX15" fmla="*/ 11663 w 41197"/>
                <a:gd name="connsiteY15" fmla="*/ 11350 h 42313"/>
                <a:gd name="connsiteX16" fmla="*/ 8328 w 41197"/>
                <a:gd name="connsiteY16" fmla="*/ 16875 h 42313"/>
                <a:gd name="connsiteX17" fmla="*/ 26332 w 41197"/>
                <a:gd name="connsiteY17" fmla="*/ 16875 h 42313"/>
                <a:gd name="connsiteX18" fmla="*/ 23760 w 41197"/>
                <a:gd name="connsiteY18" fmla="*/ 11255 h 4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197" h="42313">
                  <a:moveTo>
                    <a:pt x="34522" y="35544"/>
                  </a:moveTo>
                  <a:cubicBezTo>
                    <a:pt x="30236" y="39811"/>
                    <a:pt x="24427" y="42173"/>
                    <a:pt x="18330" y="42116"/>
                  </a:cubicBezTo>
                  <a:cubicBezTo>
                    <a:pt x="12616" y="42345"/>
                    <a:pt x="7091" y="40287"/>
                    <a:pt x="2900" y="36401"/>
                  </a:cubicBezTo>
                  <a:cubicBezTo>
                    <a:pt x="-1197" y="32363"/>
                    <a:pt x="-3483" y="26752"/>
                    <a:pt x="-3197" y="20970"/>
                  </a:cubicBezTo>
                  <a:cubicBezTo>
                    <a:pt x="-3483" y="15170"/>
                    <a:pt x="-1197" y="9521"/>
                    <a:pt x="2996" y="5540"/>
                  </a:cubicBezTo>
                  <a:cubicBezTo>
                    <a:pt x="6996" y="1796"/>
                    <a:pt x="12235" y="-261"/>
                    <a:pt x="17665" y="-175"/>
                  </a:cubicBezTo>
                  <a:cubicBezTo>
                    <a:pt x="22902" y="-289"/>
                    <a:pt x="28045" y="1540"/>
                    <a:pt x="32048" y="4968"/>
                  </a:cubicBezTo>
                  <a:cubicBezTo>
                    <a:pt x="36047" y="8483"/>
                    <a:pt x="38238" y="13646"/>
                    <a:pt x="37952" y="18970"/>
                  </a:cubicBezTo>
                  <a:lnTo>
                    <a:pt x="37952" y="25066"/>
                  </a:lnTo>
                  <a:lnTo>
                    <a:pt x="8044" y="25066"/>
                  </a:lnTo>
                  <a:cubicBezTo>
                    <a:pt x="8423" y="27286"/>
                    <a:pt x="9663" y="29248"/>
                    <a:pt x="11567" y="30495"/>
                  </a:cubicBezTo>
                  <a:cubicBezTo>
                    <a:pt x="13472" y="31924"/>
                    <a:pt x="15853" y="32696"/>
                    <a:pt x="18234" y="32686"/>
                  </a:cubicBezTo>
                  <a:cubicBezTo>
                    <a:pt x="21855" y="32705"/>
                    <a:pt x="25283" y="31219"/>
                    <a:pt x="27759" y="28590"/>
                  </a:cubicBezTo>
                  <a:close/>
                  <a:moveTo>
                    <a:pt x="23569" y="11255"/>
                  </a:moveTo>
                  <a:cubicBezTo>
                    <a:pt x="21950" y="9902"/>
                    <a:pt x="19951" y="9188"/>
                    <a:pt x="17853" y="9255"/>
                  </a:cubicBezTo>
                  <a:cubicBezTo>
                    <a:pt x="15567" y="9197"/>
                    <a:pt x="13377" y="9940"/>
                    <a:pt x="11663" y="11350"/>
                  </a:cubicBezTo>
                  <a:cubicBezTo>
                    <a:pt x="9854" y="12646"/>
                    <a:pt x="8614" y="14655"/>
                    <a:pt x="8328" y="16875"/>
                  </a:cubicBezTo>
                  <a:lnTo>
                    <a:pt x="26332" y="16875"/>
                  </a:lnTo>
                  <a:cubicBezTo>
                    <a:pt x="26236" y="14741"/>
                    <a:pt x="25283" y="12722"/>
                    <a:pt x="23760" y="11255"/>
                  </a:cubicBezTo>
                  <a:close/>
                </a:path>
              </a:pathLst>
            </a:custGeom>
            <a:solidFill>
              <a:srgbClr val="FFFFFF"/>
            </a:solidFill>
            <a:ln w="9525" cap="flat">
              <a:noFill/>
              <a:prstDash val="solid"/>
              <a:miter/>
            </a:ln>
          </p:spPr>
          <p:txBody>
            <a:bodyPr rtlCol="0" anchor="ctr"/>
            <a:lstStyle/>
            <a:p>
              <a:endParaRPr lang="en-US"/>
            </a:p>
          </p:txBody>
        </p:sp>
        <p:sp>
          <p:nvSpPr>
            <p:cNvPr id="722" name="Freeform: Shape 721">
              <a:extLst>
                <a:ext uri="{FF2B5EF4-FFF2-40B4-BE49-F238E27FC236}">
                  <a16:creationId xmlns:a16="http://schemas.microsoft.com/office/drawing/2014/main" id="{FD0ED2F8-34DC-4649-A1E9-CE0C173B3BBA}"/>
                </a:ext>
              </a:extLst>
            </p:cNvPr>
            <p:cNvSpPr/>
            <p:nvPr/>
          </p:nvSpPr>
          <p:spPr>
            <a:xfrm>
              <a:off x="8115692" y="3929060"/>
              <a:ext cx="80425" cy="51953"/>
            </a:xfrm>
            <a:custGeom>
              <a:avLst/>
              <a:gdLst>
                <a:gd name="connsiteX0" fmla="*/ 34402 w 64609"/>
                <a:gd name="connsiteY0" fmla="*/ 19649 h 41736"/>
                <a:gd name="connsiteX1" fmla="*/ 34402 w 64609"/>
                <a:gd name="connsiteY1" fmla="*/ 41557 h 41736"/>
                <a:gd name="connsiteX2" fmla="*/ 22878 w 64609"/>
                <a:gd name="connsiteY2" fmla="*/ 41557 h 41736"/>
                <a:gd name="connsiteX3" fmla="*/ 22878 w 64609"/>
                <a:gd name="connsiteY3" fmla="*/ 19078 h 41736"/>
                <a:gd name="connsiteX4" fmla="*/ 21447 w 64609"/>
                <a:gd name="connsiteY4" fmla="*/ 11934 h 41736"/>
                <a:gd name="connsiteX5" fmla="*/ 16685 w 64609"/>
                <a:gd name="connsiteY5" fmla="*/ 9648 h 41736"/>
                <a:gd name="connsiteX6" fmla="*/ 10781 w 64609"/>
                <a:gd name="connsiteY6" fmla="*/ 12125 h 41736"/>
                <a:gd name="connsiteX7" fmla="*/ 8209 w 64609"/>
                <a:gd name="connsiteY7" fmla="*/ 19459 h 41736"/>
                <a:gd name="connsiteX8" fmla="*/ 8209 w 64609"/>
                <a:gd name="connsiteY8" fmla="*/ 41557 h 41736"/>
                <a:gd name="connsiteX9" fmla="*/ -3221 w 64609"/>
                <a:gd name="connsiteY9" fmla="*/ 41557 h 41736"/>
                <a:gd name="connsiteX10" fmla="*/ -3221 w 64609"/>
                <a:gd name="connsiteY10" fmla="*/ 504 h 41736"/>
                <a:gd name="connsiteX11" fmla="*/ 8209 w 64609"/>
                <a:gd name="connsiteY11" fmla="*/ 504 h 41736"/>
                <a:gd name="connsiteX12" fmla="*/ 8209 w 64609"/>
                <a:gd name="connsiteY12" fmla="*/ 5171 h 41736"/>
                <a:gd name="connsiteX13" fmla="*/ 19066 w 64609"/>
                <a:gd name="connsiteY13" fmla="*/ -163 h 41736"/>
                <a:gd name="connsiteX14" fmla="*/ 26115 w 64609"/>
                <a:gd name="connsiteY14" fmla="*/ 2123 h 41736"/>
                <a:gd name="connsiteX15" fmla="*/ 30877 w 64609"/>
                <a:gd name="connsiteY15" fmla="*/ 7648 h 41736"/>
                <a:gd name="connsiteX16" fmla="*/ 37165 w 64609"/>
                <a:gd name="connsiteY16" fmla="*/ 1933 h 41736"/>
                <a:gd name="connsiteX17" fmla="*/ 45260 w 64609"/>
                <a:gd name="connsiteY17" fmla="*/ -163 h 41736"/>
                <a:gd name="connsiteX18" fmla="*/ 56880 w 64609"/>
                <a:gd name="connsiteY18" fmla="*/ 4124 h 41736"/>
                <a:gd name="connsiteX19" fmla="*/ 61357 w 64609"/>
                <a:gd name="connsiteY19" fmla="*/ 16601 h 41736"/>
                <a:gd name="connsiteX20" fmla="*/ 61357 w 64609"/>
                <a:gd name="connsiteY20" fmla="*/ 41557 h 41736"/>
                <a:gd name="connsiteX21" fmla="*/ 49832 w 64609"/>
                <a:gd name="connsiteY21" fmla="*/ 41557 h 41736"/>
                <a:gd name="connsiteX22" fmla="*/ 49832 w 64609"/>
                <a:gd name="connsiteY22" fmla="*/ 19078 h 41736"/>
                <a:gd name="connsiteX23" fmla="*/ 42879 w 64609"/>
                <a:gd name="connsiteY23" fmla="*/ 9553 h 41736"/>
                <a:gd name="connsiteX24" fmla="*/ 36974 w 64609"/>
                <a:gd name="connsiteY24" fmla="*/ 12029 h 41736"/>
                <a:gd name="connsiteX25" fmla="*/ 34402 w 64609"/>
                <a:gd name="connsiteY25" fmla="*/ 19649 h 41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4609" h="41736">
                  <a:moveTo>
                    <a:pt x="34402" y="19649"/>
                  </a:moveTo>
                  <a:lnTo>
                    <a:pt x="34402" y="41557"/>
                  </a:lnTo>
                  <a:lnTo>
                    <a:pt x="22878" y="41557"/>
                  </a:lnTo>
                  <a:lnTo>
                    <a:pt x="22878" y="19078"/>
                  </a:lnTo>
                  <a:cubicBezTo>
                    <a:pt x="23068" y="16611"/>
                    <a:pt x="22592" y="14144"/>
                    <a:pt x="21447" y="11934"/>
                  </a:cubicBezTo>
                  <a:cubicBezTo>
                    <a:pt x="20401" y="10381"/>
                    <a:pt x="18589" y="9515"/>
                    <a:pt x="16685" y="9648"/>
                  </a:cubicBezTo>
                  <a:cubicBezTo>
                    <a:pt x="14494" y="9648"/>
                    <a:pt x="12304" y="10543"/>
                    <a:pt x="10781" y="12125"/>
                  </a:cubicBezTo>
                  <a:cubicBezTo>
                    <a:pt x="8876" y="14096"/>
                    <a:pt x="8018" y="16763"/>
                    <a:pt x="8209" y="19459"/>
                  </a:cubicBezTo>
                  <a:lnTo>
                    <a:pt x="8209" y="41557"/>
                  </a:lnTo>
                  <a:lnTo>
                    <a:pt x="-3221" y="41557"/>
                  </a:lnTo>
                  <a:lnTo>
                    <a:pt x="-3221" y="504"/>
                  </a:lnTo>
                  <a:lnTo>
                    <a:pt x="8209" y="504"/>
                  </a:lnTo>
                  <a:lnTo>
                    <a:pt x="8209" y="5171"/>
                  </a:lnTo>
                  <a:cubicBezTo>
                    <a:pt x="10876" y="1876"/>
                    <a:pt x="14876" y="-77"/>
                    <a:pt x="19066" y="-163"/>
                  </a:cubicBezTo>
                  <a:cubicBezTo>
                    <a:pt x="21638" y="-182"/>
                    <a:pt x="24115" y="618"/>
                    <a:pt x="26115" y="2123"/>
                  </a:cubicBezTo>
                  <a:cubicBezTo>
                    <a:pt x="28114" y="3561"/>
                    <a:pt x="29735" y="5448"/>
                    <a:pt x="30877" y="7648"/>
                  </a:cubicBezTo>
                  <a:cubicBezTo>
                    <a:pt x="32403" y="5209"/>
                    <a:pt x="34593" y="3228"/>
                    <a:pt x="37165" y="1933"/>
                  </a:cubicBezTo>
                  <a:cubicBezTo>
                    <a:pt x="39642" y="580"/>
                    <a:pt x="42402" y="-134"/>
                    <a:pt x="45260" y="-163"/>
                  </a:cubicBezTo>
                  <a:cubicBezTo>
                    <a:pt x="49546" y="-363"/>
                    <a:pt x="53739" y="1180"/>
                    <a:pt x="56880" y="4124"/>
                  </a:cubicBezTo>
                  <a:cubicBezTo>
                    <a:pt x="60024" y="7486"/>
                    <a:pt x="61643" y="12001"/>
                    <a:pt x="61357" y="16601"/>
                  </a:cubicBezTo>
                  <a:lnTo>
                    <a:pt x="61357" y="41557"/>
                  </a:lnTo>
                  <a:lnTo>
                    <a:pt x="49832" y="41557"/>
                  </a:lnTo>
                  <a:lnTo>
                    <a:pt x="49832" y="19078"/>
                  </a:lnTo>
                  <a:cubicBezTo>
                    <a:pt x="49832" y="12791"/>
                    <a:pt x="47546" y="9553"/>
                    <a:pt x="42879" y="9553"/>
                  </a:cubicBezTo>
                  <a:cubicBezTo>
                    <a:pt x="40688" y="9534"/>
                    <a:pt x="38498" y="10429"/>
                    <a:pt x="36974" y="12029"/>
                  </a:cubicBezTo>
                  <a:cubicBezTo>
                    <a:pt x="35070" y="14068"/>
                    <a:pt x="34116" y="16859"/>
                    <a:pt x="34402" y="19649"/>
                  </a:cubicBezTo>
                  <a:close/>
                </a:path>
              </a:pathLst>
            </a:custGeom>
            <a:solidFill>
              <a:srgbClr val="FFFFFF"/>
            </a:solidFill>
            <a:ln w="9525" cap="flat">
              <a:noFill/>
              <a:prstDash val="solid"/>
              <a:miter/>
            </a:ln>
          </p:spPr>
          <p:txBody>
            <a:bodyPr rtlCol="0" anchor="ctr"/>
            <a:lstStyle/>
            <a:p>
              <a:endParaRPr lang="en-US"/>
            </a:p>
          </p:txBody>
        </p:sp>
        <p:sp>
          <p:nvSpPr>
            <p:cNvPr id="723" name="Freeform: Shape 722">
              <a:extLst>
                <a:ext uri="{FF2B5EF4-FFF2-40B4-BE49-F238E27FC236}">
                  <a16:creationId xmlns:a16="http://schemas.microsoft.com/office/drawing/2014/main" id="{BF16022E-FFA4-46C7-B0C8-27FCC26EF48B}"/>
                </a:ext>
              </a:extLst>
            </p:cNvPr>
            <p:cNvSpPr/>
            <p:nvPr/>
          </p:nvSpPr>
          <p:spPr>
            <a:xfrm>
              <a:off x="8209003" y="3929316"/>
              <a:ext cx="52539" cy="70311"/>
            </a:xfrm>
            <a:custGeom>
              <a:avLst/>
              <a:gdLst>
                <a:gd name="connsiteX0" fmla="*/ 20592 w 42207"/>
                <a:gd name="connsiteY0" fmla="*/ -178 h 56484"/>
                <a:gd name="connsiteX1" fmla="*/ 33356 w 42207"/>
                <a:gd name="connsiteY1" fmla="*/ 5822 h 56484"/>
                <a:gd name="connsiteX2" fmla="*/ 38974 w 42207"/>
                <a:gd name="connsiteY2" fmla="*/ 20872 h 56484"/>
                <a:gd name="connsiteX3" fmla="*/ 33356 w 42207"/>
                <a:gd name="connsiteY3" fmla="*/ 36017 h 56484"/>
                <a:gd name="connsiteX4" fmla="*/ 20210 w 42207"/>
                <a:gd name="connsiteY4" fmla="*/ 42113 h 56484"/>
                <a:gd name="connsiteX5" fmla="*/ 8209 w 42207"/>
                <a:gd name="connsiteY5" fmla="*/ 36112 h 56484"/>
                <a:gd name="connsiteX6" fmla="*/ 8209 w 42207"/>
                <a:gd name="connsiteY6" fmla="*/ 56305 h 56484"/>
                <a:gd name="connsiteX7" fmla="*/ -3221 w 42207"/>
                <a:gd name="connsiteY7" fmla="*/ 56305 h 56484"/>
                <a:gd name="connsiteX8" fmla="*/ -3221 w 42207"/>
                <a:gd name="connsiteY8" fmla="*/ 488 h 56484"/>
                <a:gd name="connsiteX9" fmla="*/ 8209 w 42207"/>
                <a:gd name="connsiteY9" fmla="*/ 488 h 56484"/>
                <a:gd name="connsiteX10" fmla="*/ 8209 w 42207"/>
                <a:gd name="connsiteY10" fmla="*/ 5060 h 56484"/>
                <a:gd name="connsiteX11" fmla="*/ 20592 w 42207"/>
                <a:gd name="connsiteY11" fmla="*/ -178 h 56484"/>
                <a:gd name="connsiteX12" fmla="*/ 8018 w 42207"/>
                <a:gd name="connsiteY12" fmla="*/ 21062 h 56484"/>
                <a:gd name="connsiteX13" fmla="*/ 10781 w 42207"/>
                <a:gd name="connsiteY13" fmla="*/ 29158 h 56484"/>
                <a:gd name="connsiteX14" fmla="*/ 17543 w 42207"/>
                <a:gd name="connsiteY14" fmla="*/ 32397 h 56484"/>
                <a:gd name="connsiteX15" fmla="*/ 24496 w 42207"/>
                <a:gd name="connsiteY15" fmla="*/ 29158 h 56484"/>
                <a:gd name="connsiteX16" fmla="*/ 27449 w 42207"/>
                <a:gd name="connsiteY16" fmla="*/ 21062 h 56484"/>
                <a:gd name="connsiteX17" fmla="*/ 24591 w 42207"/>
                <a:gd name="connsiteY17" fmla="*/ 12776 h 56484"/>
                <a:gd name="connsiteX18" fmla="*/ 17638 w 42207"/>
                <a:gd name="connsiteY18" fmla="*/ 9442 h 56484"/>
                <a:gd name="connsiteX19" fmla="*/ 10781 w 42207"/>
                <a:gd name="connsiteY19" fmla="*/ 12776 h 56484"/>
                <a:gd name="connsiteX20" fmla="*/ 8018 w 42207"/>
                <a:gd name="connsiteY20" fmla="*/ 21062 h 56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2207" h="56484">
                  <a:moveTo>
                    <a:pt x="20592" y="-178"/>
                  </a:moveTo>
                  <a:cubicBezTo>
                    <a:pt x="25545" y="-112"/>
                    <a:pt x="30212" y="2070"/>
                    <a:pt x="33356" y="5822"/>
                  </a:cubicBezTo>
                  <a:cubicBezTo>
                    <a:pt x="37165" y="9909"/>
                    <a:pt x="39165" y="15309"/>
                    <a:pt x="38974" y="20872"/>
                  </a:cubicBezTo>
                  <a:cubicBezTo>
                    <a:pt x="39165" y="26453"/>
                    <a:pt x="37070" y="31883"/>
                    <a:pt x="33356" y="36017"/>
                  </a:cubicBezTo>
                  <a:cubicBezTo>
                    <a:pt x="30117" y="39893"/>
                    <a:pt x="25259" y="42122"/>
                    <a:pt x="20210" y="42113"/>
                  </a:cubicBezTo>
                  <a:cubicBezTo>
                    <a:pt x="15448" y="42217"/>
                    <a:pt x="10971" y="39969"/>
                    <a:pt x="8209" y="36112"/>
                  </a:cubicBezTo>
                  <a:lnTo>
                    <a:pt x="8209" y="56305"/>
                  </a:lnTo>
                  <a:lnTo>
                    <a:pt x="-3221" y="56305"/>
                  </a:lnTo>
                  <a:lnTo>
                    <a:pt x="-3221" y="488"/>
                  </a:lnTo>
                  <a:lnTo>
                    <a:pt x="8209" y="488"/>
                  </a:lnTo>
                  <a:lnTo>
                    <a:pt x="8209" y="5060"/>
                  </a:lnTo>
                  <a:cubicBezTo>
                    <a:pt x="11448" y="1650"/>
                    <a:pt x="15925" y="-245"/>
                    <a:pt x="20592" y="-178"/>
                  </a:cubicBezTo>
                  <a:close/>
                  <a:moveTo>
                    <a:pt x="8018" y="21062"/>
                  </a:moveTo>
                  <a:cubicBezTo>
                    <a:pt x="7923" y="24006"/>
                    <a:pt x="8876" y="26892"/>
                    <a:pt x="10781" y="29158"/>
                  </a:cubicBezTo>
                  <a:cubicBezTo>
                    <a:pt x="12402" y="31216"/>
                    <a:pt x="14878" y="32416"/>
                    <a:pt x="17543" y="32397"/>
                  </a:cubicBezTo>
                  <a:cubicBezTo>
                    <a:pt x="20210" y="32340"/>
                    <a:pt x="22782" y="31169"/>
                    <a:pt x="24496" y="29158"/>
                  </a:cubicBezTo>
                  <a:cubicBezTo>
                    <a:pt x="26498" y="26968"/>
                    <a:pt x="27545" y="24043"/>
                    <a:pt x="27449" y="21062"/>
                  </a:cubicBezTo>
                  <a:cubicBezTo>
                    <a:pt x="27545" y="18043"/>
                    <a:pt x="26498" y="15100"/>
                    <a:pt x="24591" y="12776"/>
                  </a:cubicBezTo>
                  <a:cubicBezTo>
                    <a:pt x="22878" y="10737"/>
                    <a:pt x="20306" y="9528"/>
                    <a:pt x="17638" y="9442"/>
                  </a:cubicBezTo>
                  <a:cubicBezTo>
                    <a:pt x="14971" y="9385"/>
                    <a:pt x="12402" y="10632"/>
                    <a:pt x="10781" y="12776"/>
                  </a:cubicBezTo>
                  <a:cubicBezTo>
                    <a:pt x="8876" y="15119"/>
                    <a:pt x="7923" y="18062"/>
                    <a:pt x="8018" y="21062"/>
                  </a:cubicBezTo>
                  <a:close/>
                </a:path>
              </a:pathLst>
            </a:custGeom>
            <a:solidFill>
              <a:srgbClr val="FFFFFF"/>
            </a:solidFill>
            <a:ln w="9525" cap="flat">
              <a:noFill/>
              <a:prstDash val="solid"/>
              <a:miter/>
            </a:ln>
          </p:spPr>
          <p:txBody>
            <a:bodyPr rtlCol="0" anchor="ctr"/>
            <a:lstStyle/>
            <a:p>
              <a:endParaRPr lang="en-US"/>
            </a:p>
          </p:txBody>
        </p:sp>
        <p:sp>
          <p:nvSpPr>
            <p:cNvPr id="724" name="Freeform: Shape 723">
              <a:extLst>
                <a:ext uri="{FF2B5EF4-FFF2-40B4-BE49-F238E27FC236}">
                  <a16:creationId xmlns:a16="http://schemas.microsoft.com/office/drawing/2014/main" id="{0C946865-AA0E-4B76-B721-C519D612F748}"/>
                </a:ext>
              </a:extLst>
            </p:cNvPr>
            <p:cNvSpPr/>
            <p:nvPr/>
          </p:nvSpPr>
          <p:spPr>
            <a:xfrm>
              <a:off x="8272081" y="3910584"/>
              <a:ext cx="14227" cy="70428"/>
            </a:xfrm>
            <a:custGeom>
              <a:avLst/>
              <a:gdLst>
                <a:gd name="connsiteX0" fmla="*/ 8209 w 11429"/>
                <a:gd name="connsiteY0" fmla="*/ 56399 h 56578"/>
                <a:gd name="connsiteX1" fmla="*/ -3221 w 11429"/>
                <a:gd name="connsiteY1" fmla="*/ 56399 h 56578"/>
                <a:gd name="connsiteX2" fmla="*/ -3221 w 11429"/>
                <a:gd name="connsiteY2" fmla="*/ -180 h 56578"/>
                <a:gd name="connsiteX3" fmla="*/ 8209 w 11429"/>
                <a:gd name="connsiteY3" fmla="*/ -180 h 56578"/>
              </a:gdLst>
              <a:ahLst/>
              <a:cxnLst>
                <a:cxn ang="0">
                  <a:pos x="connsiteX0" y="connsiteY0"/>
                </a:cxn>
                <a:cxn ang="0">
                  <a:pos x="connsiteX1" y="connsiteY1"/>
                </a:cxn>
                <a:cxn ang="0">
                  <a:pos x="connsiteX2" y="connsiteY2"/>
                </a:cxn>
                <a:cxn ang="0">
                  <a:pos x="connsiteX3" y="connsiteY3"/>
                </a:cxn>
              </a:cxnLst>
              <a:rect l="l" t="t" r="r" b="b"/>
              <a:pathLst>
                <a:path w="11429" h="56578">
                  <a:moveTo>
                    <a:pt x="8209" y="56399"/>
                  </a:moveTo>
                  <a:lnTo>
                    <a:pt x="-3221" y="56399"/>
                  </a:lnTo>
                  <a:lnTo>
                    <a:pt x="-3221" y="-180"/>
                  </a:lnTo>
                  <a:lnTo>
                    <a:pt x="8209" y="-180"/>
                  </a:lnTo>
                  <a:close/>
                </a:path>
              </a:pathLst>
            </a:custGeom>
            <a:solidFill>
              <a:srgbClr val="FFFFFF"/>
            </a:solidFill>
            <a:ln w="9525" cap="flat">
              <a:noFill/>
              <a:prstDash val="solid"/>
              <a:miter/>
            </a:ln>
          </p:spPr>
          <p:txBody>
            <a:bodyPr rtlCol="0" anchor="ctr"/>
            <a:lstStyle/>
            <a:p>
              <a:endParaRPr lang="en-US"/>
            </a:p>
          </p:txBody>
        </p:sp>
        <p:sp>
          <p:nvSpPr>
            <p:cNvPr id="725" name="Freeform: Shape 724">
              <a:extLst>
                <a:ext uri="{FF2B5EF4-FFF2-40B4-BE49-F238E27FC236}">
                  <a16:creationId xmlns:a16="http://schemas.microsoft.com/office/drawing/2014/main" id="{35EA815C-1E7F-4741-918A-DD8E7BC989FC}"/>
                </a:ext>
              </a:extLst>
            </p:cNvPr>
            <p:cNvSpPr/>
            <p:nvPr/>
          </p:nvSpPr>
          <p:spPr>
            <a:xfrm>
              <a:off x="8296920" y="3929307"/>
              <a:ext cx="53902" cy="52669"/>
            </a:xfrm>
            <a:custGeom>
              <a:avLst/>
              <a:gdLst>
                <a:gd name="connsiteX0" fmla="*/ 40070 w 43302"/>
                <a:gd name="connsiteY0" fmla="*/ 20974 h 42311"/>
                <a:gd name="connsiteX1" fmla="*/ 33975 w 43302"/>
                <a:gd name="connsiteY1" fmla="*/ 36023 h 42311"/>
                <a:gd name="connsiteX2" fmla="*/ 18448 w 43302"/>
                <a:gd name="connsiteY2" fmla="*/ 42119 h 42311"/>
                <a:gd name="connsiteX3" fmla="*/ 2924 w 43302"/>
                <a:gd name="connsiteY3" fmla="*/ 36023 h 42311"/>
                <a:gd name="connsiteX4" fmla="*/ 2924 w 43302"/>
                <a:gd name="connsiteY4" fmla="*/ 5924 h 42311"/>
                <a:gd name="connsiteX5" fmla="*/ 18448 w 43302"/>
                <a:gd name="connsiteY5" fmla="*/ -172 h 42311"/>
                <a:gd name="connsiteX6" fmla="*/ 33975 w 43302"/>
                <a:gd name="connsiteY6" fmla="*/ 5924 h 42311"/>
                <a:gd name="connsiteX7" fmla="*/ 40070 w 43302"/>
                <a:gd name="connsiteY7" fmla="*/ 20974 h 42311"/>
                <a:gd name="connsiteX8" fmla="*/ 8258 w 43302"/>
                <a:gd name="connsiteY8" fmla="*/ 20974 h 42311"/>
                <a:gd name="connsiteX9" fmla="*/ 11114 w 43302"/>
                <a:gd name="connsiteY9" fmla="*/ 29165 h 42311"/>
                <a:gd name="connsiteX10" fmla="*/ 24546 w 43302"/>
                <a:gd name="connsiteY10" fmla="*/ 30422 h 42311"/>
                <a:gd name="connsiteX11" fmla="*/ 25783 w 43302"/>
                <a:gd name="connsiteY11" fmla="*/ 29165 h 42311"/>
                <a:gd name="connsiteX12" fmla="*/ 28641 w 43302"/>
                <a:gd name="connsiteY12" fmla="*/ 20974 h 42311"/>
                <a:gd name="connsiteX13" fmla="*/ 25783 w 43302"/>
                <a:gd name="connsiteY13" fmla="*/ 12782 h 42311"/>
                <a:gd name="connsiteX14" fmla="*/ 12353 w 43302"/>
                <a:gd name="connsiteY14" fmla="*/ 11525 h 42311"/>
                <a:gd name="connsiteX15" fmla="*/ 11114 w 43302"/>
                <a:gd name="connsiteY15" fmla="*/ 12782 h 42311"/>
                <a:gd name="connsiteX16" fmla="*/ 8258 w 43302"/>
                <a:gd name="connsiteY16" fmla="*/ 20974 h 4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3302" h="42311">
                  <a:moveTo>
                    <a:pt x="40070" y="20974"/>
                  </a:moveTo>
                  <a:cubicBezTo>
                    <a:pt x="40261" y="26622"/>
                    <a:pt x="37975" y="32071"/>
                    <a:pt x="33975" y="36023"/>
                  </a:cubicBezTo>
                  <a:cubicBezTo>
                    <a:pt x="29880" y="40090"/>
                    <a:pt x="24260" y="42291"/>
                    <a:pt x="18448" y="42119"/>
                  </a:cubicBezTo>
                  <a:cubicBezTo>
                    <a:pt x="12639" y="42319"/>
                    <a:pt x="7019" y="40119"/>
                    <a:pt x="2924" y="36023"/>
                  </a:cubicBezTo>
                  <a:cubicBezTo>
                    <a:pt x="-5269" y="27680"/>
                    <a:pt x="-5269" y="14268"/>
                    <a:pt x="2924" y="5924"/>
                  </a:cubicBezTo>
                  <a:cubicBezTo>
                    <a:pt x="7019" y="1867"/>
                    <a:pt x="12639" y="-334"/>
                    <a:pt x="18448" y="-172"/>
                  </a:cubicBezTo>
                  <a:cubicBezTo>
                    <a:pt x="24260" y="-295"/>
                    <a:pt x="29785" y="1895"/>
                    <a:pt x="33975" y="5924"/>
                  </a:cubicBezTo>
                  <a:cubicBezTo>
                    <a:pt x="37975" y="9887"/>
                    <a:pt x="40166" y="15335"/>
                    <a:pt x="40070" y="20974"/>
                  </a:cubicBezTo>
                  <a:close/>
                  <a:moveTo>
                    <a:pt x="8258" y="20974"/>
                  </a:moveTo>
                  <a:cubicBezTo>
                    <a:pt x="8163" y="23974"/>
                    <a:pt x="9114" y="26908"/>
                    <a:pt x="11114" y="29165"/>
                  </a:cubicBezTo>
                  <a:cubicBezTo>
                    <a:pt x="14448" y="33214"/>
                    <a:pt x="20450" y="33775"/>
                    <a:pt x="24546" y="30422"/>
                  </a:cubicBezTo>
                  <a:cubicBezTo>
                    <a:pt x="25022" y="30042"/>
                    <a:pt x="25401" y="29622"/>
                    <a:pt x="25783" y="29165"/>
                  </a:cubicBezTo>
                  <a:cubicBezTo>
                    <a:pt x="27783" y="26908"/>
                    <a:pt x="28736" y="23974"/>
                    <a:pt x="28641" y="20974"/>
                  </a:cubicBezTo>
                  <a:cubicBezTo>
                    <a:pt x="28736" y="17983"/>
                    <a:pt x="27783" y="15049"/>
                    <a:pt x="25783" y="12782"/>
                  </a:cubicBezTo>
                  <a:cubicBezTo>
                    <a:pt x="22450" y="8734"/>
                    <a:pt x="16448" y="8172"/>
                    <a:pt x="12353" y="11525"/>
                  </a:cubicBezTo>
                  <a:cubicBezTo>
                    <a:pt x="11877" y="11906"/>
                    <a:pt x="11495" y="12325"/>
                    <a:pt x="11114" y="12782"/>
                  </a:cubicBezTo>
                  <a:cubicBezTo>
                    <a:pt x="9114" y="15049"/>
                    <a:pt x="8163" y="17983"/>
                    <a:pt x="8258" y="20974"/>
                  </a:cubicBezTo>
                  <a:close/>
                </a:path>
              </a:pathLst>
            </a:custGeom>
            <a:solidFill>
              <a:srgbClr val="FFFFFF"/>
            </a:solidFill>
            <a:ln w="9525" cap="flat">
              <a:noFill/>
              <a:prstDash val="solid"/>
              <a:miter/>
            </a:ln>
          </p:spPr>
          <p:txBody>
            <a:bodyPr rtlCol="0" anchor="ctr"/>
            <a:lstStyle/>
            <a:p>
              <a:endParaRPr lang="en-US"/>
            </a:p>
          </p:txBody>
        </p:sp>
        <p:sp>
          <p:nvSpPr>
            <p:cNvPr id="726" name="Freeform: Shape 725">
              <a:extLst>
                <a:ext uri="{FF2B5EF4-FFF2-40B4-BE49-F238E27FC236}">
                  <a16:creationId xmlns:a16="http://schemas.microsoft.com/office/drawing/2014/main" id="{CBD40EFA-6BDD-4640-9811-2E4A92EDC10C}"/>
                </a:ext>
              </a:extLst>
            </p:cNvPr>
            <p:cNvSpPr/>
            <p:nvPr/>
          </p:nvSpPr>
          <p:spPr>
            <a:xfrm>
              <a:off x="8353654" y="3930148"/>
              <a:ext cx="55253" cy="71141"/>
            </a:xfrm>
            <a:custGeom>
              <a:avLst/>
              <a:gdLst>
                <a:gd name="connsiteX0" fmla="*/ 8971 w 44387"/>
                <a:gd name="connsiteY0" fmla="*/ 56970 h 57151"/>
                <a:gd name="connsiteX1" fmla="*/ -2363 w 44387"/>
                <a:gd name="connsiteY1" fmla="*/ 52112 h 57151"/>
                <a:gd name="connsiteX2" fmla="*/ 2781 w 44387"/>
                <a:gd name="connsiteY2" fmla="*/ 43635 h 57151"/>
                <a:gd name="connsiteX3" fmla="*/ 8781 w 44387"/>
                <a:gd name="connsiteY3" fmla="*/ 46492 h 57151"/>
                <a:gd name="connsiteX4" fmla="*/ 11543 w 44387"/>
                <a:gd name="connsiteY4" fmla="*/ 44873 h 57151"/>
                <a:gd name="connsiteX5" fmla="*/ 12688 w 44387"/>
                <a:gd name="connsiteY5" fmla="*/ 41635 h 57151"/>
                <a:gd name="connsiteX6" fmla="*/ -3221 w 44387"/>
                <a:gd name="connsiteY6" fmla="*/ -180 h 57151"/>
                <a:gd name="connsiteX7" fmla="*/ 8971 w 44387"/>
                <a:gd name="connsiteY7" fmla="*/ -180 h 57151"/>
                <a:gd name="connsiteX8" fmla="*/ 18973 w 44387"/>
                <a:gd name="connsiteY8" fmla="*/ 25347 h 57151"/>
                <a:gd name="connsiteX9" fmla="*/ 28975 w 44387"/>
                <a:gd name="connsiteY9" fmla="*/ -180 h 57151"/>
                <a:gd name="connsiteX10" fmla="*/ 41167 w 44387"/>
                <a:gd name="connsiteY10" fmla="*/ -180 h 57151"/>
                <a:gd name="connsiteX11" fmla="*/ 22117 w 44387"/>
                <a:gd name="connsiteY11" fmla="*/ 48112 h 57151"/>
                <a:gd name="connsiteX12" fmla="*/ 16878 w 44387"/>
                <a:gd name="connsiteY12" fmla="*/ 54684 h 57151"/>
                <a:gd name="connsiteX13" fmla="*/ 8971 w 44387"/>
                <a:gd name="connsiteY13" fmla="*/ 56970 h 57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387" h="57151">
                  <a:moveTo>
                    <a:pt x="8971" y="56970"/>
                  </a:moveTo>
                  <a:cubicBezTo>
                    <a:pt x="4686" y="56865"/>
                    <a:pt x="686" y="55132"/>
                    <a:pt x="-2363" y="52112"/>
                  </a:cubicBezTo>
                  <a:lnTo>
                    <a:pt x="2781" y="43635"/>
                  </a:lnTo>
                  <a:cubicBezTo>
                    <a:pt x="4304" y="45349"/>
                    <a:pt x="6495" y="46378"/>
                    <a:pt x="8781" y="46492"/>
                  </a:cubicBezTo>
                  <a:cubicBezTo>
                    <a:pt x="9925" y="46445"/>
                    <a:pt x="10971" y="45836"/>
                    <a:pt x="11543" y="44873"/>
                  </a:cubicBezTo>
                  <a:cubicBezTo>
                    <a:pt x="12306" y="43950"/>
                    <a:pt x="12688" y="42807"/>
                    <a:pt x="12688" y="41635"/>
                  </a:cubicBezTo>
                  <a:cubicBezTo>
                    <a:pt x="12688" y="40368"/>
                    <a:pt x="7353" y="26423"/>
                    <a:pt x="-3221" y="-180"/>
                  </a:cubicBezTo>
                  <a:lnTo>
                    <a:pt x="8971" y="-180"/>
                  </a:lnTo>
                  <a:lnTo>
                    <a:pt x="18973" y="25347"/>
                  </a:lnTo>
                  <a:lnTo>
                    <a:pt x="28975" y="-180"/>
                  </a:lnTo>
                  <a:lnTo>
                    <a:pt x="41167" y="-180"/>
                  </a:lnTo>
                  <a:lnTo>
                    <a:pt x="22117" y="48112"/>
                  </a:lnTo>
                  <a:cubicBezTo>
                    <a:pt x="21164" y="50807"/>
                    <a:pt x="19259" y="53112"/>
                    <a:pt x="16878" y="54684"/>
                  </a:cubicBezTo>
                  <a:cubicBezTo>
                    <a:pt x="14497" y="56208"/>
                    <a:pt x="11734" y="57008"/>
                    <a:pt x="8971" y="56970"/>
                  </a:cubicBezTo>
                  <a:close/>
                </a:path>
              </a:pathLst>
            </a:custGeom>
            <a:solidFill>
              <a:srgbClr val="FFFFFF"/>
            </a:solidFill>
            <a:ln w="9525" cap="flat">
              <a:noFill/>
              <a:prstDash val="solid"/>
              <a:miter/>
            </a:ln>
          </p:spPr>
          <p:txBody>
            <a:bodyPr rtlCol="0" anchor="ctr"/>
            <a:lstStyle/>
            <a:p>
              <a:endParaRPr lang="en-US"/>
            </a:p>
          </p:txBody>
        </p:sp>
        <p:sp>
          <p:nvSpPr>
            <p:cNvPr id="727" name="Freeform: Shape 726">
              <a:extLst>
                <a:ext uri="{FF2B5EF4-FFF2-40B4-BE49-F238E27FC236}">
                  <a16:creationId xmlns:a16="http://schemas.microsoft.com/office/drawing/2014/main" id="{4A4DC6D2-2359-41B6-A8F1-5A4E634DE09D}"/>
                </a:ext>
              </a:extLst>
            </p:cNvPr>
            <p:cNvSpPr/>
            <p:nvPr/>
          </p:nvSpPr>
          <p:spPr>
            <a:xfrm>
              <a:off x="8416020" y="3929063"/>
              <a:ext cx="80312" cy="51949"/>
            </a:xfrm>
            <a:custGeom>
              <a:avLst/>
              <a:gdLst>
                <a:gd name="connsiteX0" fmla="*/ 34402 w 64518"/>
                <a:gd name="connsiteY0" fmla="*/ 19646 h 41733"/>
                <a:gd name="connsiteX1" fmla="*/ 34402 w 64518"/>
                <a:gd name="connsiteY1" fmla="*/ 41554 h 41733"/>
                <a:gd name="connsiteX2" fmla="*/ 22878 w 64518"/>
                <a:gd name="connsiteY2" fmla="*/ 41554 h 41733"/>
                <a:gd name="connsiteX3" fmla="*/ 22878 w 64518"/>
                <a:gd name="connsiteY3" fmla="*/ 19075 h 41733"/>
                <a:gd name="connsiteX4" fmla="*/ 21450 w 64518"/>
                <a:gd name="connsiteY4" fmla="*/ 11931 h 41733"/>
                <a:gd name="connsiteX5" fmla="*/ 16592 w 64518"/>
                <a:gd name="connsiteY5" fmla="*/ 9645 h 41733"/>
                <a:gd name="connsiteX6" fmla="*/ 10781 w 64518"/>
                <a:gd name="connsiteY6" fmla="*/ 12122 h 41733"/>
                <a:gd name="connsiteX7" fmla="*/ 8209 w 64518"/>
                <a:gd name="connsiteY7" fmla="*/ 19456 h 41733"/>
                <a:gd name="connsiteX8" fmla="*/ 8209 w 64518"/>
                <a:gd name="connsiteY8" fmla="*/ 41554 h 41733"/>
                <a:gd name="connsiteX9" fmla="*/ -3221 w 64518"/>
                <a:gd name="connsiteY9" fmla="*/ 41554 h 41733"/>
                <a:gd name="connsiteX10" fmla="*/ -3221 w 64518"/>
                <a:gd name="connsiteY10" fmla="*/ 501 h 41733"/>
                <a:gd name="connsiteX11" fmla="*/ 8209 w 64518"/>
                <a:gd name="connsiteY11" fmla="*/ 501 h 41733"/>
                <a:gd name="connsiteX12" fmla="*/ 8209 w 64518"/>
                <a:gd name="connsiteY12" fmla="*/ 5168 h 41733"/>
                <a:gd name="connsiteX13" fmla="*/ 18973 w 64518"/>
                <a:gd name="connsiteY13" fmla="*/ -166 h 41733"/>
                <a:gd name="connsiteX14" fmla="*/ 26022 w 64518"/>
                <a:gd name="connsiteY14" fmla="*/ 2120 h 41733"/>
                <a:gd name="connsiteX15" fmla="*/ 30784 w 64518"/>
                <a:gd name="connsiteY15" fmla="*/ 7645 h 41733"/>
                <a:gd name="connsiteX16" fmla="*/ 37165 w 64518"/>
                <a:gd name="connsiteY16" fmla="*/ 1930 h 41733"/>
                <a:gd name="connsiteX17" fmla="*/ 45262 w 64518"/>
                <a:gd name="connsiteY17" fmla="*/ -166 h 41733"/>
                <a:gd name="connsiteX18" fmla="*/ 56883 w 64518"/>
                <a:gd name="connsiteY18" fmla="*/ 4121 h 41733"/>
                <a:gd name="connsiteX19" fmla="*/ 61264 w 64518"/>
                <a:gd name="connsiteY19" fmla="*/ 16598 h 41733"/>
                <a:gd name="connsiteX20" fmla="*/ 61264 w 64518"/>
                <a:gd name="connsiteY20" fmla="*/ 41554 h 41733"/>
                <a:gd name="connsiteX21" fmla="*/ 49834 w 64518"/>
                <a:gd name="connsiteY21" fmla="*/ 41554 h 41733"/>
                <a:gd name="connsiteX22" fmla="*/ 49834 w 64518"/>
                <a:gd name="connsiteY22" fmla="*/ 19075 h 41733"/>
                <a:gd name="connsiteX23" fmla="*/ 42881 w 64518"/>
                <a:gd name="connsiteY23" fmla="*/ 9550 h 41733"/>
                <a:gd name="connsiteX24" fmla="*/ 36879 w 64518"/>
                <a:gd name="connsiteY24" fmla="*/ 12026 h 41733"/>
                <a:gd name="connsiteX25" fmla="*/ 34402 w 64518"/>
                <a:gd name="connsiteY25" fmla="*/ 19646 h 41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4518" h="41733">
                  <a:moveTo>
                    <a:pt x="34402" y="19646"/>
                  </a:moveTo>
                  <a:lnTo>
                    <a:pt x="34402" y="41554"/>
                  </a:lnTo>
                  <a:lnTo>
                    <a:pt x="22878" y="41554"/>
                  </a:lnTo>
                  <a:lnTo>
                    <a:pt x="22878" y="19075"/>
                  </a:lnTo>
                  <a:cubicBezTo>
                    <a:pt x="23068" y="16608"/>
                    <a:pt x="22592" y="14141"/>
                    <a:pt x="21450" y="11931"/>
                  </a:cubicBezTo>
                  <a:cubicBezTo>
                    <a:pt x="20306" y="10378"/>
                    <a:pt x="18496" y="9512"/>
                    <a:pt x="16592" y="9645"/>
                  </a:cubicBezTo>
                  <a:cubicBezTo>
                    <a:pt x="14401" y="9674"/>
                    <a:pt x="12306" y="10559"/>
                    <a:pt x="10781" y="12122"/>
                  </a:cubicBezTo>
                  <a:cubicBezTo>
                    <a:pt x="8876" y="14093"/>
                    <a:pt x="8020" y="16760"/>
                    <a:pt x="8209" y="19456"/>
                  </a:cubicBezTo>
                  <a:lnTo>
                    <a:pt x="8209" y="41554"/>
                  </a:lnTo>
                  <a:lnTo>
                    <a:pt x="-3221" y="41554"/>
                  </a:lnTo>
                  <a:lnTo>
                    <a:pt x="-3221" y="501"/>
                  </a:lnTo>
                  <a:lnTo>
                    <a:pt x="8209" y="501"/>
                  </a:lnTo>
                  <a:lnTo>
                    <a:pt x="8209" y="5168"/>
                  </a:lnTo>
                  <a:cubicBezTo>
                    <a:pt x="10876" y="1882"/>
                    <a:pt x="14783" y="-70"/>
                    <a:pt x="18973" y="-166"/>
                  </a:cubicBezTo>
                  <a:cubicBezTo>
                    <a:pt x="21545" y="-204"/>
                    <a:pt x="24022" y="606"/>
                    <a:pt x="26022" y="2120"/>
                  </a:cubicBezTo>
                  <a:cubicBezTo>
                    <a:pt x="28021" y="3530"/>
                    <a:pt x="29735" y="5426"/>
                    <a:pt x="30784" y="7645"/>
                  </a:cubicBezTo>
                  <a:cubicBezTo>
                    <a:pt x="32307" y="5197"/>
                    <a:pt x="34593" y="3225"/>
                    <a:pt x="37165" y="1930"/>
                  </a:cubicBezTo>
                  <a:cubicBezTo>
                    <a:pt x="39642" y="558"/>
                    <a:pt x="42404" y="-156"/>
                    <a:pt x="45262" y="-166"/>
                  </a:cubicBezTo>
                  <a:cubicBezTo>
                    <a:pt x="49548" y="-347"/>
                    <a:pt x="53739" y="1196"/>
                    <a:pt x="56883" y="4121"/>
                  </a:cubicBezTo>
                  <a:cubicBezTo>
                    <a:pt x="60027" y="7493"/>
                    <a:pt x="61550" y="12007"/>
                    <a:pt x="61264" y="16598"/>
                  </a:cubicBezTo>
                  <a:lnTo>
                    <a:pt x="61264" y="41554"/>
                  </a:lnTo>
                  <a:lnTo>
                    <a:pt x="49834" y="41554"/>
                  </a:lnTo>
                  <a:lnTo>
                    <a:pt x="49834" y="19075"/>
                  </a:lnTo>
                  <a:cubicBezTo>
                    <a:pt x="49834" y="12788"/>
                    <a:pt x="47453" y="9550"/>
                    <a:pt x="42881" y="9550"/>
                  </a:cubicBezTo>
                  <a:cubicBezTo>
                    <a:pt x="40595" y="9550"/>
                    <a:pt x="38500" y="10436"/>
                    <a:pt x="36879" y="12026"/>
                  </a:cubicBezTo>
                  <a:cubicBezTo>
                    <a:pt x="35070" y="14122"/>
                    <a:pt x="34119" y="16875"/>
                    <a:pt x="34402" y="19646"/>
                  </a:cubicBezTo>
                  <a:close/>
                </a:path>
              </a:pathLst>
            </a:custGeom>
            <a:solidFill>
              <a:srgbClr val="FFFFFF"/>
            </a:solidFill>
            <a:ln w="9525" cap="flat">
              <a:noFill/>
              <a:prstDash val="solid"/>
              <a:miter/>
            </a:ln>
          </p:spPr>
          <p:txBody>
            <a:bodyPr rtlCol="0" anchor="ctr"/>
            <a:lstStyle/>
            <a:p>
              <a:endParaRPr lang="en-US"/>
            </a:p>
          </p:txBody>
        </p:sp>
        <p:sp>
          <p:nvSpPr>
            <p:cNvPr id="728" name="Freeform: Shape 727">
              <a:extLst>
                <a:ext uri="{FF2B5EF4-FFF2-40B4-BE49-F238E27FC236}">
                  <a16:creationId xmlns:a16="http://schemas.microsoft.com/office/drawing/2014/main" id="{CF66EFFE-A85D-4235-BC33-19DA13A017E9}"/>
                </a:ext>
              </a:extLst>
            </p:cNvPr>
            <p:cNvSpPr/>
            <p:nvPr/>
          </p:nvSpPr>
          <p:spPr>
            <a:xfrm>
              <a:off x="8506933" y="3929330"/>
              <a:ext cx="51279" cy="52645"/>
            </a:xfrm>
            <a:custGeom>
              <a:avLst/>
              <a:gdLst>
                <a:gd name="connsiteX0" fmla="*/ 34617 w 41195"/>
                <a:gd name="connsiteY0" fmla="*/ 35529 h 42292"/>
                <a:gd name="connsiteX1" fmla="*/ 18330 w 41195"/>
                <a:gd name="connsiteY1" fmla="*/ 42101 h 42292"/>
                <a:gd name="connsiteX2" fmla="*/ 2898 w 41195"/>
                <a:gd name="connsiteY2" fmla="*/ 36386 h 42292"/>
                <a:gd name="connsiteX3" fmla="*/ -3197 w 41195"/>
                <a:gd name="connsiteY3" fmla="*/ 20955 h 42292"/>
                <a:gd name="connsiteX4" fmla="*/ 2994 w 41195"/>
                <a:gd name="connsiteY4" fmla="*/ 5525 h 42292"/>
                <a:gd name="connsiteX5" fmla="*/ 32045 w 41195"/>
                <a:gd name="connsiteY5" fmla="*/ 4954 h 42292"/>
                <a:gd name="connsiteX6" fmla="*/ 37950 w 41195"/>
                <a:gd name="connsiteY6" fmla="*/ 18955 h 42292"/>
                <a:gd name="connsiteX7" fmla="*/ 37950 w 41195"/>
                <a:gd name="connsiteY7" fmla="*/ 25051 h 42292"/>
                <a:gd name="connsiteX8" fmla="*/ 8042 w 41195"/>
                <a:gd name="connsiteY8" fmla="*/ 25051 h 42292"/>
                <a:gd name="connsiteX9" fmla="*/ 11565 w 41195"/>
                <a:gd name="connsiteY9" fmla="*/ 30480 h 42292"/>
                <a:gd name="connsiteX10" fmla="*/ 18330 w 41195"/>
                <a:gd name="connsiteY10" fmla="*/ 32672 h 42292"/>
                <a:gd name="connsiteX11" fmla="*/ 27855 w 41195"/>
                <a:gd name="connsiteY11" fmla="*/ 28575 h 42292"/>
                <a:gd name="connsiteX12" fmla="*/ 23662 w 41195"/>
                <a:gd name="connsiteY12" fmla="*/ 11240 h 42292"/>
                <a:gd name="connsiteX13" fmla="*/ 17853 w 41195"/>
                <a:gd name="connsiteY13" fmla="*/ 9240 h 42292"/>
                <a:gd name="connsiteX14" fmla="*/ 11660 w 41195"/>
                <a:gd name="connsiteY14" fmla="*/ 11335 h 42292"/>
                <a:gd name="connsiteX15" fmla="*/ 8423 w 41195"/>
                <a:gd name="connsiteY15" fmla="*/ 16860 h 42292"/>
                <a:gd name="connsiteX16" fmla="*/ 26329 w 41195"/>
                <a:gd name="connsiteY16" fmla="*/ 16860 h 42292"/>
                <a:gd name="connsiteX17" fmla="*/ 23662 w 41195"/>
                <a:gd name="connsiteY17" fmla="*/ 11240 h 42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195" h="42292">
                  <a:moveTo>
                    <a:pt x="34617" y="35529"/>
                  </a:moveTo>
                  <a:cubicBezTo>
                    <a:pt x="30236" y="39786"/>
                    <a:pt x="24425" y="42149"/>
                    <a:pt x="18330" y="42101"/>
                  </a:cubicBezTo>
                  <a:cubicBezTo>
                    <a:pt x="12614" y="42282"/>
                    <a:pt x="7089" y="40234"/>
                    <a:pt x="2898" y="36386"/>
                  </a:cubicBezTo>
                  <a:cubicBezTo>
                    <a:pt x="-1197" y="32348"/>
                    <a:pt x="-3483" y="26737"/>
                    <a:pt x="-3197" y="20955"/>
                  </a:cubicBezTo>
                  <a:cubicBezTo>
                    <a:pt x="-3483" y="15165"/>
                    <a:pt x="-1197" y="9535"/>
                    <a:pt x="2994" y="5525"/>
                  </a:cubicBezTo>
                  <a:cubicBezTo>
                    <a:pt x="11186" y="-1857"/>
                    <a:pt x="23567" y="-2104"/>
                    <a:pt x="32045" y="4954"/>
                  </a:cubicBezTo>
                  <a:cubicBezTo>
                    <a:pt x="36045" y="8468"/>
                    <a:pt x="38236" y="13631"/>
                    <a:pt x="37950" y="18955"/>
                  </a:cubicBezTo>
                  <a:lnTo>
                    <a:pt x="37950" y="25051"/>
                  </a:lnTo>
                  <a:lnTo>
                    <a:pt x="8042" y="25051"/>
                  </a:lnTo>
                  <a:cubicBezTo>
                    <a:pt x="8423" y="27271"/>
                    <a:pt x="9661" y="29233"/>
                    <a:pt x="11565" y="30480"/>
                  </a:cubicBezTo>
                  <a:cubicBezTo>
                    <a:pt x="13567" y="31919"/>
                    <a:pt x="15853" y="32690"/>
                    <a:pt x="18330" y="32672"/>
                  </a:cubicBezTo>
                  <a:cubicBezTo>
                    <a:pt x="21948" y="32681"/>
                    <a:pt x="25378" y="31195"/>
                    <a:pt x="27855" y="28575"/>
                  </a:cubicBezTo>
                  <a:close/>
                  <a:moveTo>
                    <a:pt x="23662" y="11240"/>
                  </a:moveTo>
                  <a:cubicBezTo>
                    <a:pt x="22044" y="9897"/>
                    <a:pt x="19948" y="9183"/>
                    <a:pt x="17853" y="9240"/>
                  </a:cubicBezTo>
                  <a:cubicBezTo>
                    <a:pt x="15567" y="9230"/>
                    <a:pt x="13472" y="9973"/>
                    <a:pt x="11660" y="11335"/>
                  </a:cubicBezTo>
                  <a:cubicBezTo>
                    <a:pt x="9851" y="12612"/>
                    <a:pt x="8614" y="14631"/>
                    <a:pt x="8423" y="16860"/>
                  </a:cubicBezTo>
                  <a:lnTo>
                    <a:pt x="26329" y="16860"/>
                  </a:lnTo>
                  <a:cubicBezTo>
                    <a:pt x="26234" y="14707"/>
                    <a:pt x="25283" y="12688"/>
                    <a:pt x="23662" y="11240"/>
                  </a:cubicBezTo>
                  <a:close/>
                </a:path>
              </a:pathLst>
            </a:custGeom>
            <a:solidFill>
              <a:srgbClr val="FFFFFF"/>
            </a:solidFill>
            <a:ln w="9525" cap="flat">
              <a:noFill/>
              <a:prstDash val="solid"/>
              <a:miter/>
            </a:ln>
          </p:spPr>
          <p:txBody>
            <a:bodyPr rtlCol="0" anchor="ctr"/>
            <a:lstStyle/>
            <a:p>
              <a:endParaRPr lang="en-US"/>
            </a:p>
          </p:txBody>
        </p:sp>
        <p:sp>
          <p:nvSpPr>
            <p:cNvPr id="729" name="Freeform: Shape 728">
              <a:extLst>
                <a:ext uri="{FF2B5EF4-FFF2-40B4-BE49-F238E27FC236}">
                  <a16:creationId xmlns:a16="http://schemas.microsoft.com/office/drawing/2014/main" id="{77CF1E9A-581C-41B7-9063-3CB0C4FF6BEA}"/>
                </a:ext>
              </a:extLst>
            </p:cNvPr>
            <p:cNvSpPr/>
            <p:nvPr/>
          </p:nvSpPr>
          <p:spPr>
            <a:xfrm>
              <a:off x="8568498" y="3929077"/>
              <a:ext cx="47683" cy="51935"/>
            </a:xfrm>
            <a:custGeom>
              <a:avLst/>
              <a:gdLst>
                <a:gd name="connsiteX0" fmla="*/ 8113 w 38306"/>
                <a:gd name="connsiteY0" fmla="*/ 18873 h 41722"/>
                <a:gd name="connsiteX1" fmla="*/ 8113 w 38306"/>
                <a:gd name="connsiteY1" fmla="*/ 41542 h 41722"/>
                <a:gd name="connsiteX2" fmla="*/ -3221 w 38306"/>
                <a:gd name="connsiteY2" fmla="*/ 41542 h 41722"/>
                <a:gd name="connsiteX3" fmla="*/ -3221 w 38306"/>
                <a:gd name="connsiteY3" fmla="*/ 489 h 41722"/>
                <a:gd name="connsiteX4" fmla="*/ 8113 w 38306"/>
                <a:gd name="connsiteY4" fmla="*/ 489 h 41722"/>
                <a:gd name="connsiteX5" fmla="*/ 8113 w 38306"/>
                <a:gd name="connsiteY5" fmla="*/ 5061 h 41722"/>
                <a:gd name="connsiteX6" fmla="*/ 19829 w 38306"/>
                <a:gd name="connsiteY6" fmla="*/ -177 h 41722"/>
                <a:gd name="connsiteX7" fmla="*/ 30689 w 38306"/>
                <a:gd name="connsiteY7" fmla="*/ 4395 h 41722"/>
                <a:gd name="connsiteX8" fmla="*/ 35070 w 38306"/>
                <a:gd name="connsiteY8" fmla="*/ 16587 h 41722"/>
                <a:gd name="connsiteX9" fmla="*/ 35070 w 38306"/>
                <a:gd name="connsiteY9" fmla="*/ 41542 h 41722"/>
                <a:gd name="connsiteX10" fmla="*/ 23640 w 38306"/>
                <a:gd name="connsiteY10" fmla="*/ 41542 h 41722"/>
                <a:gd name="connsiteX11" fmla="*/ 23640 w 38306"/>
                <a:gd name="connsiteY11" fmla="*/ 18301 h 41722"/>
                <a:gd name="connsiteX12" fmla="*/ 16685 w 38306"/>
                <a:gd name="connsiteY12" fmla="*/ 8776 h 41722"/>
                <a:gd name="connsiteX13" fmla="*/ 10685 w 38306"/>
                <a:gd name="connsiteY13" fmla="*/ 11253 h 41722"/>
                <a:gd name="connsiteX14" fmla="*/ 8113 w 38306"/>
                <a:gd name="connsiteY14" fmla="*/ 18873 h 4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306" h="41722">
                  <a:moveTo>
                    <a:pt x="8113" y="18873"/>
                  </a:moveTo>
                  <a:lnTo>
                    <a:pt x="8113" y="41542"/>
                  </a:lnTo>
                  <a:lnTo>
                    <a:pt x="-3221" y="41542"/>
                  </a:lnTo>
                  <a:lnTo>
                    <a:pt x="-3221" y="489"/>
                  </a:lnTo>
                  <a:lnTo>
                    <a:pt x="8113" y="489"/>
                  </a:lnTo>
                  <a:lnTo>
                    <a:pt x="8113" y="5061"/>
                  </a:lnTo>
                  <a:cubicBezTo>
                    <a:pt x="11162" y="1775"/>
                    <a:pt x="15352" y="-120"/>
                    <a:pt x="19829" y="-177"/>
                  </a:cubicBezTo>
                  <a:cubicBezTo>
                    <a:pt x="23924" y="-254"/>
                    <a:pt x="27831" y="1413"/>
                    <a:pt x="30689" y="4395"/>
                  </a:cubicBezTo>
                  <a:cubicBezTo>
                    <a:pt x="33735" y="7709"/>
                    <a:pt x="35261" y="12100"/>
                    <a:pt x="35070" y="16587"/>
                  </a:cubicBezTo>
                  <a:lnTo>
                    <a:pt x="35070" y="41542"/>
                  </a:lnTo>
                  <a:lnTo>
                    <a:pt x="23640" y="41542"/>
                  </a:lnTo>
                  <a:lnTo>
                    <a:pt x="23640" y="18301"/>
                  </a:lnTo>
                  <a:cubicBezTo>
                    <a:pt x="23640" y="12014"/>
                    <a:pt x="21354" y="8776"/>
                    <a:pt x="16685" y="8776"/>
                  </a:cubicBezTo>
                  <a:cubicBezTo>
                    <a:pt x="14399" y="8776"/>
                    <a:pt x="12304" y="9662"/>
                    <a:pt x="10685" y="11253"/>
                  </a:cubicBezTo>
                  <a:cubicBezTo>
                    <a:pt x="8781" y="13291"/>
                    <a:pt x="7827" y="16082"/>
                    <a:pt x="8113" y="18873"/>
                  </a:cubicBezTo>
                  <a:close/>
                </a:path>
              </a:pathLst>
            </a:custGeom>
            <a:solidFill>
              <a:srgbClr val="FFFFFF"/>
            </a:solidFill>
            <a:ln w="9525" cap="flat">
              <a:noFill/>
              <a:prstDash val="solid"/>
              <a:miter/>
            </a:ln>
          </p:spPr>
          <p:txBody>
            <a:bodyPr rtlCol="0" anchor="ctr"/>
            <a:lstStyle/>
            <a:p>
              <a:endParaRPr lang="en-US"/>
            </a:p>
          </p:txBody>
        </p:sp>
        <p:sp>
          <p:nvSpPr>
            <p:cNvPr id="730" name="Freeform: Shape 729">
              <a:extLst>
                <a:ext uri="{FF2B5EF4-FFF2-40B4-BE49-F238E27FC236}">
                  <a16:creationId xmlns:a16="http://schemas.microsoft.com/office/drawing/2014/main" id="{DD844044-ABF7-4F10-B2BF-14B01B2F5746}"/>
                </a:ext>
              </a:extLst>
            </p:cNvPr>
            <p:cNvSpPr/>
            <p:nvPr/>
          </p:nvSpPr>
          <p:spPr>
            <a:xfrm>
              <a:off x="8626357" y="3914615"/>
              <a:ext cx="36875" cy="67346"/>
            </a:xfrm>
            <a:custGeom>
              <a:avLst/>
              <a:gdLst>
                <a:gd name="connsiteX0" fmla="*/ 12592 w 29623"/>
                <a:gd name="connsiteY0" fmla="*/ 20584 h 54102"/>
                <a:gd name="connsiteX1" fmla="*/ 12592 w 29623"/>
                <a:gd name="connsiteY1" fmla="*/ 38873 h 54102"/>
                <a:gd name="connsiteX2" fmla="*/ 13829 w 29623"/>
                <a:gd name="connsiteY2" fmla="*/ 42587 h 54102"/>
                <a:gd name="connsiteX3" fmla="*/ 16687 w 29623"/>
                <a:gd name="connsiteY3" fmla="*/ 43921 h 54102"/>
                <a:gd name="connsiteX4" fmla="*/ 22117 w 29623"/>
                <a:gd name="connsiteY4" fmla="*/ 41063 h 54102"/>
                <a:gd name="connsiteX5" fmla="*/ 26403 w 29623"/>
                <a:gd name="connsiteY5" fmla="*/ 49064 h 54102"/>
                <a:gd name="connsiteX6" fmla="*/ 15164 w 29623"/>
                <a:gd name="connsiteY6" fmla="*/ 53922 h 54102"/>
                <a:gd name="connsiteX7" fmla="*/ 5639 w 29623"/>
                <a:gd name="connsiteY7" fmla="*/ 50017 h 54102"/>
                <a:gd name="connsiteX8" fmla="*/ 1542 w 29623"/>
                <a:gd name="connsiteY8" fmla="*/ 39444 h 54102"/>
                <a:gd name="connsiteX9" fmla="*/ 1542 w 29623"/>
                <a:gd name="connsiteY9" fmla="*/ 20394 h 54102"/>
                <a:gd name="connsiteX10" fmla="*/ -3221 w 29623"/>
                <a:gd name="connsiteY10" fmla="*/ 20394 h 54102"/>
                <a:gd name="connsiteX11" fmla="*/ -3221 w 29623"/>
                <a:gd name="connsiteY11" fmla="*/ 12107 h 54102"/>
                <a:gd name="connsiteX12" fmla="*/ 1542 w 29623"/>
                <a:gd name="connsiteY12" fmla="*/ 12107 h 54102"/>
                <a:gd name="connsiteX13" fmla="*/ 1542 w 29623"/>
                <a:gd name="connsiteY13" fmla="*/ -180 h 54102"/>
                <a:gd name="connsiteX14" fmla="*/ 13067 w 29623"/>
                <a:gd name="connsiteY14" fmla="*/ -180 h 54102"/>
                <a:gd name="connsiteX15" fmla="*/ 13067 w 29623"/>
                <a:gd name="connsiteY15" fmla="*/ 12107 h 54102"/>
                <a:gd name="connsiteX16" fmla="*/ 22592 w 29623"/>
                <a:gd name="connsiteY16" fmla="*/ 12107 h 54102"/>
                <a:gd name="connsiteX17" fmla="*/ 22592 w 29623"/>
                <a:gd name="connsiteY17" fmla="*/ 20394 h 5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623" h="54102">
                  <a:moveTo>
                    <a:pt x="12592" y="20584"/>
                  </a:moveTo>
                  <a:lnTo>
                    <a:pt x="12592" y="38873"/>
                  </a:lnTo>
                  <a:cubicBezTo>
                    <a:pt x="12497" y="40225"/>
                    <a:pt x="12974" y="41568"/>
                    <a:pt x="13829" y="42587"/>
                  </a:cubicBezTo>
                  <a:cubicBezTo>
                    <a:pt x="14497" y="43473"/>
                    <a:pt x="15543" y="43968"/>
                    <a:pt x="16687" y="43921"/>
                  </a:cubicBezTo>
                  <a:cubicBezTo>
                    <a:pt x="18878" y="43911"/>
                    <a:pt x="20878" y="42844"/>
                    <a:pt x="22117" y="41063"/>
                  </a:cubicBezTo>
                  <a:lnTo>
                    <a:pt x="26403" y="49064"/>
                  </a:lnTo>
                  <a:cubicBezTo>
                    <a:pt x="23450" y="52055"/>
                    <a:pt x="19355" y="53789"/>
                    <a:pt x="15164" y="53922"/>
                  </a:cubicBezTo>
                  <a:cubicBezTo>
                    <a:pt x="11639" y="53884"/>
                    <a:pt x="8211" y="52493"/>
                    <a:pt x="5639" y="50017"/>
                  </a:cubicBezTo>
                  <a:cubicBezTo>
                    <a:pt x="2781" y="47245"/>
                    <a:pt x="1351" y="43397"/>
                    <a:pt x="1542" y="39444"/>
                  </a:cubicBezTo>
                  <a:lnTo>
                    <a:pt x="1542" y="20394"/>
                  </a:lnTo>
                  <a:lnTo>
                    <a:pt x="-3221" y="20394"/>
                  </a:lnTo>
                  <a:lnTo>
                    <a:pt x="-3221" y="12107"/>
                  </a:lnTo>
                  <a:lnTo>
                    <a:pt x="1542" y="12107"/>
                  </a:lnTo>
                  <a:lnTo>
                    <a:pt x="1542" y="-180"/>
                  </a:lnTo>
                  <a:lnTo>
                    <a:pt x="13067" y="-180"/>
                  </a:lnTo>
                  <a:lnTo>
                    <a:pt x="13067" y="12107"/>
                  </a:lnTo>
                  <a:lnTo>
                    <a:pt x="22592" y="12107"/>
                  </a:lnTo>
                  <a:lnTo>
                    <a:pt x="22592" y="20394"/>
                  </a:lnTo>
                  <a:close/>
                </a:path>
              </a:pathLst>
            </a:custGeom>
            <a:solidFill>
              <a:srgbClr val="FFFFFF"/>
            </a:solidFill>
            <a:ln w="9525" cap="flat">
              <a:noFill/>
              <a:prstDash val="solid"/>
              <a:miter/>
            </a:ln>
          </p:spPr>
          <p:txBody>
            <a:bodyPr rtlCol="0" anchor="ctr"/>
            <a:lstStyle/>
            <a:p>
              <a:endParaRPr lang="en-US"/>
            </a:p>
          </p:txBody>
        </p:sp>
        <p:sp>
          <p:nvSpPr>
            <p:cNvPr id="731" name="Freeform: Shape 730">
              <a:extLst>
                <a:ext uri="{FF2B5EF4-FFF2-40B4-BE49-F238E27FC236}">
                  <a16:creationId xmlns:a16="http://schemas.microsoft.com/office/drawing/2014/main" id="{28692835-EE67-4A10-A10F-860999DBFC72}"/>
                </a:ext>
              </a:extLst>
            </p:cNvPr>
            <p:cNvSpPr/>
            <p:nvPr/>
          </p:nvSpPr>
          <p:spPr>
            <a:xfrm>
              <a:off x="7893853" y="3454339"/>
              <a:ext cx="902411" cy="555485"/>
            </a:xfrm>
            <a:custGeom>
              <a:avLst/>
              <a:gdLst>
                <a:gd name="connsiteX0" fmla="*/ 0 w 724947"/>
                <a:gd name="connsiteY0" fmla="*/ 0 h 446246"/>
                <a:gd name="connsiteX1" fmla="*/ 724948 w 724947"/>
                <a:gd name="connsiteY1" fmla="*/ 0 h 446246"/>
                <a:gd name="connsiteX2" fmla="*/ 724948 w 724947"/>
                <a:gd name="connsiteY2" fmla="*/ 446246 h 446246"/>
                <a:gd name="connsiteX3" fmla="*/ 0 w 724947"/>
                <a:gd name="connsiteY3" fmla="*/ 446246 h 446246"/>
              </a:gdLst>
              <a:ahLst/>
              <a:cxnLst>
                <a:cxn ang="0">
                  <a:pos x="connsiteX0" y="connsiteY0"/>
                </a:cxn>
                <a:cxn ang="0">
                  <a:pos x="connsiteX1" y="connsiteY1"/>
                </a:cxn>
                <a:cxn ang="0">
                  <a:pos x="connsiteX2" y="connsiteY2"/>
                </a:cxn>
                <a:cxn ang="0">
                  <a:pos x="connsiteX3" y="connsiteY3"/>
                </a:cxn>
              </a:cxnLst>
              <a:rect l="l" t="t" r="r" b="b"/>
              <a:pathLst>
                <a:path w="724947" h="446246">
                  <a:moveTo>
                    <a:pt x="0" y="0"/>
                  </a:moveTo>
                  <a:lnTo>
                    <a:pt x="724948" y="0"/>
                  </a:lnTo>
                  <a:lnTo>
                    <a:pt x="724948" y="446246"/>
                  </a:lnTo>
                  <a:lnTo>
                    <a:pt x="0" y="446246"/>
                  </a:lnTo>
                  <a:close/>
                </a:path>
              </a:pathLst>
            </a:custGeom>
            <a:noFill/>
            <a:ln w="5810" cap="flat">
              <a:solidFill>
                <a:srgbClr val="336933"/>
              </a:solidFill>
              <a:prstDash val="solid"/>
              <a:miter/>
            </a:ln>
          </p:spPr>
          <p:txBody>
            <a:bodyPr rtlCol="0" anchor="ctr"/>
            <a:lstStyle/>
            <a:p>
              <a:endParaRPr lang="en-US"/>
            </a:p>
          </p:txBody>
        </p:sp>
        <p:sp>
          <p:nvSpPr>
            <p:cNvPr id="732" name="Freeform: Shape 731">
              <a:extLst>
                <a:ext uri="{FF2B5EF4-FFF2-40B4-BE49-F238E27FC236}">
                  <a16:creationId xmlns:a16="http://schemas.microsoft.com/office/drawing/2014/main" id="{B15E1EDD-54FA-4037-A10B-FC19624244FD}"/>
                </a:ext>
              </a:extLst>
            </p:cNvPr>
            <p:cNvSpPr/>
            <p:nvPr/>
          </p:nvSpPr>
          <p:spPr>
            <a:xfrm>
              <a:off x="6841216" y="4679016"/>
              <a:ext cx="1637882" cy="11857"/>
            </a:xfrm>
            <a:custGeom>
              <a:avLst/>
              <a:gdLst>
                <a:gd name="connsiteX0" fmla="*/ 0 w 1315783"/>
                <a:gd name="connsiteY0" fmla="*/ 0 h 9525"/>
                <a:gd name="connsiteX1" fmla="*/ 1315784 w 1315783"/>
                <a:gd name="connsiteY1" fmla="*/ 0 h 9525"/>
              </a:gdLst>
              <a:ahLst/>
              <a:cxnLst>
                <a:cxn ang="0">
                  <a:pos x="connsiteX0" y="connsiteY0"/>
                </a:cxn>
                <a:cxn ang="0">
                  <a:pos x="connsiteX1" y="connsiteY1"/>
                </a:cxn>
              </a:cxnLst>
              <a:rect l="l" t="t" r="r" b="b"/>
              <a:pathLst>
                <a:path w="1315783" h="9525">
                  <a:moveTo>
                    <a:pt x="0" y="0"/>
                  </a:moveTo>
                  <a:lnTo>
                    <a:pt x="1315784" y="0"/>
                  </a:lnTo>
                </a:path>
              </a:pathLst>
            </a:custGeom>
            <a:ln w="3334" cap="flat">
              <a:solidFill>
                <a:srgbClr val="6D6E71"/>
              </a:solidFill>
              <a:prstDash val="solid"/>
              <a:miter/>
            </a:ln>
          </p:spPr>
          <p:txBody>
            <a:bodyPr rtlCol="0" anchor="ctr"/>
            <a:lstStyle/>
            <a:p>
              <a:endParaRPr lang="en-US"/>
            </a:p>
          </p:txBody>
        </p:sp>
        <p:sp>
          <p:nvSpPr>
            <p:cNvPr id="733" name="Freeform: Shape 732">
              <a:extLst>
                <a:ext uri="{FF2B5EF4-FFF2-40B4-BE49-F238E27FC236}">
                  <a16:creationId xmlns:a16="http://schemas.microsoft.com/office/drawing/2014/main" id="{A9ECB207-B0D6-4519-BF77-E7E750E64B18}"/>
                </a:ext>
              </a:extLst>
            </p:cNvPr>
            <p:cNvSpPr/>
            <p:nvPr/>
          </p:nvSpPr>
          <p:spPr>
            <a:xfrm>
              <a:off x="7482782" y="3958485"/>
              <a:ext cx="323687" cy="353447"/>
            </a:xfrm>
            <a:custGeom>
              <a:avLst/>
              <a:gdLst>
                <a:gd name="connsiteX0" fmla="*/ 63055 w 260032"/>
                <a:gd name="connsiteY0" fmla="*/ 0 h 283940"/>
                <a:gd name="connsiteX1" fmla="*/ 228410 w 260032"/>
                <a:gd name="connsiteY1" fmla="*/ 194024 h 283940"/>
                <a:gd name="connsiteX2" fmla="*/ 260032 w 260032"/>
                <a:gd name="connsiteY2" fmla="*/ 167164 h 283940"/>
                <a:gd name="connsiteX3" fmla="*/ 250698 w 260032"/>
                <a:gd name="connsiteY3" fmla="*/ 283940 h 283940"/>
                <a:gd name="connsiteX4" fmla="*/ 133921 w 260032"/>
                <a:gd name="connsiteY4" fmla="*/ 274701 h 283940"/>
                <a:gd name="connsiteX5" fmla="*/ 165354 w 260032"/>
                <a:gd name="connsiteY5" fmla="*/ 247840 h 283940"/>
                <a:gd name="connsiteX6" fmla="*/ 0 w 260032"/>
                <a:gd name="connsiteY6" fmla="*/ 53721 h 283940"/>
                <a:gd name="connsiteX7" fmla="*/ 63055 w 260032"/>
                <a:gd name="connsiteY7" fmla="*/ 0 h 283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32" h="283940">
                  <a:moveTo>
                    <a:pt x="63055" y="0"/>
                  </a:moveTo>
                  <a:lnTo>
                    <a:pt x="228410" y="194024"/>
                  </a:lnTo>
                  <a:lnTo>
                    <a:pt x="260032" y="167164"/>
                  </a:lnTo>
                  <a:lnTo>
                    <a:pt x="250698" y="283940"/>
                  </a:lnTo>
                  <a:lnTo>
                    <a:pt x="133921" y="274701"/>
                  </a:lnTo>
                  <a:lnTo>
                    <a:pt x="165354" y="247840"/>
                  </a:lnTo>
                  <a:lnTo>
                    <a:pt x="0" y="53721"/>
                  </a:lnTo>
                  <a:lnTo>
                    <a:pt x="63055" y="0"/>
                  </a:lnTo>
                  <a:close/>
                </a:path>
              </a:pathLst>
            </a:custGeom>
            <a:solidFill>
              <a:srgbClr val="336933"/>
            </a:solidFill>
            <a:ln w="9525" cap="flat">
              <a:noFill/>
              <a:prstDash val="solid"/>
              <a:miter/>
            </a:ln>
          </p:spPr>
          <p:txBody>
            <a:bodyPr rtlCol="0" anchor="ctr"/>
            <a:lstStyle/>
            <a:p>
              <a:endParaRPr lang="en-US"/>
            </a:p>
          </p:txBody>
        </p:sp>
        <p:sp>
          <p:nvSpPr>
            <p:cNvPr id="734" name="Freeform: Shape 733">
              <a:extLst>
                <a:ext uri="{FF2B5EF4-FFF2-40B4-BE49-F238E27FC236}">
                  <a16:creationId xmlns:a16="http://schemas.microsoft.com/office/drawing/2014/main" id="{54400C16-3548-4D2B-99B6-363BA1435152}"/>
                </a:ext>
              </a:extLst>
            </p:cNvPr>
            <p:cNvSpPr/>
            <p:nvPr/>
          </p:nvSpPr>
          <p:spPr>
            <a:xfrm>
              <a:off x="7123404" y="4727985"/>
              <a:ext cx="48851" cy="66279"/>
            </a:xfrm>
            <a:custGeom>
              <a:avLst/>
              <a:gdLst>
                <a:gd name="connsiteX0" fmla="*/ 35261 w 39244"/>
                <a:gd name="connsiteY0" fmla="*/ -180 h 53245"/>
                <a:gd name="connsiteX1" fmla="*/ 35261 w 39244"/>
                <a:gd name="connsiteY1" fmla="*/ 10393 h 53245"/>
                <a:gd name="connsiteX2" fmla="*/ 8685 w 39244"/>
                <a:gd name="connsiteY2" fmla="*/ 10393 h 53245"/>
                <a:gd name="connsiteX3" fmla="*/ 8685 w 39244"/>
                <a:gd name="connsiteY3" fmla="*/ 21347 h 53245"/>
                <a:gd name="connsiteX4" fmla="*/ 32593 w 39244"/>
                <a:gd name="connsiteY4" fmla="*/ 21347 h 53245"/>
                <a:gd name="connsiteX5" fmla="*/ 32593 w 39244"/>
                <a:gd name="connsiteY5" fmla="*/ 31538 h 53245"/>
                <a:gd name="connsiteX6" fmla="*/ 8685 w 39244"/>
                <a:gd name="connsiteY6" fmla="*/ 31538 h 53245"/>
                <a:gd name="connsiteX7" fmla="*/ 8685 w 39244"/>
                <a:gd name="connsiteY7" fmla="*/ 42587 h 53245"/>
                <a:gd name="connsiteX8" fmla="*/ 36023 w 39244"/>
                <a:gd name="connsiteY8" fmla="*/ 42587 h 53245"/>
                <a:gd name="connsiteX9" fmla="*/ 36023 w 39244"/>
                <a:gd name="connsiteY9" fmla="*/ 53065 h 53245"/>
                <a:gd name="connsiteX10" fmla="*/ -3221 w 39244"/>
                <a:gd name="connsiteY10" fmla="*/ 53065 h 53245"/>
                <a:gd name="connsiteX11" fmla="*/ -3221 w 39244"/>
                <a:gd name="connsiteY11" fmla="*/ -180 h 53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244" h="53245">
                  <a:moveTo>
                    <a:pt x="35261" y="-180"/>
                  </a:moveTo>
                  <a:lnTo>
                    <a:pt x="35261" y="10393"/>
                  </a:lnTo>
                  <a:lnTo>
                    <a:pt x="8685" y="10393"/>
                  </a:lnTo>
                  <a:lnTo>
                    <a:pt x="8685" y="21347"/>
                  </a:lnTo>
                  <a:lnTo>
                    <a:pt x="32593" y="21347"/>
                  </a:lnTo>
                  <a:lnTo>
                    <a:pt x="32593" y="31538"/>
                  </a:lnTo>
                  <a:lnTo>
                    <a:pt x="8685" y="31538"/>
                  </a:lnTo>
                  <a:lnTo>
                    <a:pt x="8685" y="42587"/>
                  </a:lnTo>
                  <a:lnTo>
                    <a:pt x="36023" y="42587"/>
                  </a:lnTo>
                  <a:lnTo>
                    <a:pt x="36023" y="53065"/>
                  </a:lnTo>
                  <a:lnTo>
                    <a:pt x="-3221" y="53065"/>
                  </a:lnTo>
                  <a:lnTo>
                    <a:pt x="-3221" y="-180"/>
                  </a:lnTo>
                  <a:close/>
                </a:path>
              </a:pathLst>
            </a:custGeom>
            <a:solidFill>
              <a:srgbClr val="6D6E71"/>
            </a:solidFill>
            <a:ln w="9525" cap="flat">
              <a:noFill/>
              <a:prstDash val="solid"/>
              <a:miter/>
            </a:ln>
          </p:spPr>
          <p:txBody>
            <a:bodyPr rtlCol="0" anchor="ctr"/>
            <a:lstStyle/>
            <a:p>
              <a:endParaRPr lang="en-US"/>
            </a:p>
          </p:txBody>
        </p:sp>
        <p:sp>
          <p:nvSpPr>
            <p:cNvPr id="735" name="Freeform: Shape 734">
              <a:extLst>
                <a:ext uri="{FF2B5EF4-FFF2-40B4-BE49-F238E27FC236}">
                  <a16:creationId xmlns:a16="http://schemas.microsoft.com/office/drawing/2014/main" id="{9D669654-7D3D-40B7-8619-BC11B2370163}"/>
                </a:ext>
              </a:extLst>
            </p:cNvPr>
            <p:cNvSpPr/>
            <p:nvPr/>
          </p:nvSpPr>
          <p:spPr>
            <a:xfrm>
              <a:off x="7184468" y="4742565"/>
              <a:ext cx="47704" cy="51816"/>
            </a:xfrm>
            <a:custGeom>
              <a:avLst/>
              <a:gdLst>
                <a:gd name="connsiteX0" fmla="*/ 8113 w 38323"/>
                <a:gd name="connsiteY0" fmla="*/ 18587 h 41626"/>
                <a:gd name="connsiteX1" fmla="*/ 8113 w 38323"/>
                <a:gd name="connsiteY1" fmla="*/ 41447 h 41626"/>
                <a:gd name="connsiteX2" fmla="*/ -3221 w 38323"/>
                <a:gd name="connsiteY2" fmla="*/ 41447 h 41626"/>
                <a:gd name="connsiteX3" fmla="*/ -3221 w 38323"/>
                <a:gd name="connsiteY3" fmla="*/ 489 h 41626"/>
                <a:gd name="connsiteX4" fmla="*/ 8113 w 38323"/>
                <a:gd name="connsiteY4" fmla="*/ 489 h 41626"/>
                <a:gd name="connsiteX5" fmla="*/ 8113 w 38323"/>
                <a:gd name="connsiteY5" fmla="*/ 5062 h 41626"/>
                <a:gd name="connsiteX6" fmla="*/ 19829 w 38323"/>
                <a:gd name="connsiteY6" fmla="*/ -177 h 41626"/>
                <a:gd name="connsiteX7" fmla="*/ 30689 w 38323"/>
                <a:gd name="connsiteY7" fmla="*/ 4395 h 41626"/>
                <a:gd name="connsiteX8" fmla="*/ 35070 w 38323"/>
                <a:gd name="connsiteY8" fmla="*/ 16587 h 41626"/>
                <a:gd name="connsiteX9" fmla="*/ 35070 w 38323"/>
                <a:gd name="connsiteY9" fmla="*/ 41447 h 41626"/>
                <a:gd name="connsiteX10" fmla="*/ 23638 w 38323"/>
                <a:gd name="connsiteY10" fmla="*/ 41447 h 41626"/>
                <a:gd name="connsiteX11" fmla="*/ 23638 w 38323"/>
                <a:gd name="connsiteY11" fmla="*/ 18301 h 41626"/>
                <a:gd name="connsiteX12" fmla="*/ 16685 w 38323"/>
                <a:gd name="connsiteY12" fmla="*/ 8776 h 41626"/>
                <a:gd name="connsiteX13" fmla="*/ 10685 w 38323"/>
                <a:gd name="connsiteY13" fmla="*/ 11253 h 41626"/>
                <a:gd name="connsiteX14" fmla="*/ 8113 w 38323"/>
                <a:gd name="connsiteY14" fmla="*/ 18587 h 41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323" h="41626">
                  <a:moveTo>
                    <a:pt x="8113" y="18587"/>
                  </a:moveTo>
                  <a:lnTo>
                    <a:pt x="8113" y="41447"/>
                  </a:lnTo>
                  <a:lnTo>
                    <a:pt x="-3221" y="41447"/>
                  </a:lnTo>
                  <a:lnTo>
                    <a:pt x="-3221" y="489"/>
                  </a:lnTo>
                  <a:lnTo>
                    <a:pt x="8113" y="489"/>
                  </a:lnTo>
                  <a:lnTo>
                    <a:pt x="8113" y="5062"/>
                  </a:lnTo>
                  <a:cubicBezTo>
                    <a:pt x="11162" y="1775"/>
                    <a:pt x="15352" y="-120"/>
                    <a:pt x="19829" y="-177"/>
                  </a:cubicBezTo>
                  <a:cubicBezTo>
                    <a:pt x="23924" y="-254"/>
                    <a:pt x="27831" y="1413"/>
                    <a:pt x="30689" y="4395"/>
                  </a:cubicBezTo>
                  <a:cubicBezTo>
                    <a:pt x="33735" y="7700"/>
                    <a:pt x="35356" y="12100"/>
                    <a:pt x="35070" y="16587"/>
                  </a:cubicBezTo>
                  <a:lnTo>
                    <a:pt x="35070" y="41447"/>
                  </a:lnTo>
                  <a:lnTo>
                    <a:pt x="23638" y="41447"/>
                  </a:lnTo>
                  <a:lnTo>
                    <a:pt x="23638" y="18301"/>
                  </a:lnTo>
                  <a:cubicBezTo>
                    <a:pt x="23638" y="12015"/>
                    <a:pt x="21352" y="8776"/>
                    <a:pt x="16685" y="8776"/>
                  </a:cubicBezTo>
                  <a:cubicBezTo>
                    <a:pt x="14399" y="8728"/>
                    <a:pt x="12208" y="9624"/>
                    <a:pt x="10685" y="11253"/>
                  </a:cubicBezTo>
                  <a:cubicBezTo>
                    <a:pt x="8781" y="13225"/>
                    <a:pt x="7923" y="15891"/>
                    <a:pt x="8113" y="18587"/>
                  </a:cubicBezTo>
                  <a:close/>
                </a:path>
              </a:pathLst>
            </a:custGeom>
            <a:solidFill>
              <a:srgbClr val="6D6E71"/>
            </a:solidFill>
            <a:ln w="9525" cap="flat">
              <a:noFill/>
              <a:prstDash val="solid"/>
              <a:miter/>
            </a:ln>
          </p:spPr>
          <p:txBody>
            <a:bodyPr rtlCol="0" anchor="ctr"/>
            <a:lstStyle/>
            <a:p>
              <a:endParaRPr lang="en-US"/>
            </a:p>
          </p:txBody>
        </p:sp>
        <p:sp>
          <p:nvSpPr>
            <p:cNvPr id="736" name="Freeform: Shape 735">
              <a:extLst>
                <a:ext uri="{FF2B5EF4-FFF2-40B4-BE49-F238E27FC236}">
                  <a16:creationId xmlns:a16="http://schemas.microsoft.com/office/drawing/2014/main" id="{99E59AD1-F454-42E0-AA18-990DE6DC8E07}"/>
                </a:ext>
              </a:extLst>
            </p:cNvPr>
            <p:cNvSpPr/>
            <p:nvPr/>
          </p:nvSpPr>
          <p:spPr>
            <a:xfrm>
              <a:off x="7241381" y="4727985"/>
              <a:ext cx="37466" cy="67234"/>
            </a:xfrm>
            <a:custGeom>
              <a:avLst/>
              <a:gdLst>
                <a:gd name="connsiteX0" fmla="*/ 13067 w 30098"/>
                <a:gd name="connsiteY0" fmla="*/ 20394 h 54012"/>
                <a:gd name="connsiteX1" fmla="*/ 13067 w 30098"/>
                <a:gd name="connsiteY1" fmla="*/ 38778 h 54012"/>
                <a:gd name="connsiteX2" fmla="*/ 14304 w 30098"/>
                <a:gd name="connsiteY2" fmla="*/ 42492 h 54012"/>
                <a:gd name="connsiteX3" fmla="*/ 17162 w 30098"/>
                <a:gd name="connsiteY3" fmla="*/ 43825 h 54012"/>
                <a:gd name="connsiteX4" fmla="*/ 22592 w 30098"/>
                <a:gd name="connsiteY4" fmla="*/ 40873 h 54012"/>
                <a:gd name="connsiteX5" fmla="*/ 26877 w 30098"/>
                <a:gd name="connsiteY5" fmla="*/ 48874 h 54012"/>
                <a:gd name="connsiteX6" fmla="*/ 15639 w 30098"/>
                <a:gd name="connsiteY6" fmla="*/ 53827 h 54012"/>
                <a:gd name="connsiteX7" fmla="*/ 1542 w 30098"/>
                <a:gd name="connsiteY7" fmla="*/ 40520 h 54012"/>
                <a:gd name="connsiteX8" fmla="*/ 1542 w 30098"/>
                <a:gd name="connsiteY8" fmla="*/ 39349 h 54012"/>
                <a:gd name="connsiteX9" fmla="*/ 1542 w 30098"/>
                <a:gd name="connsiteY9" fmla="*/ 20299 h 54012"/>
                <a:gd name="connsiteX10" fmla="*/ -3221 w 30098"/>
                <a:gd name="connsiteY10" fmla="*/ 20299 h 54012"/>
                <a:gd name="connsiteX11" fmla="*/ -3221 w 30098"/>
                <a:gd name="connsiteY11" fmla="*/ 12107 h 54012"/>
                <a:gd name="connsiteX12" fmla="*/ 1542 w 30098"/>
                <a:gd name="connsiteY12" fmla="*/ 12107 h 54012"/>
                <a:gd name="connsiteX13" fmla="*/ 1542 w 30098"/>
                <a:gd name="connsiteY13" fmla="*/ -180 h 54012"/>
                <a:gd name="connsiteX14" fmla="*/ 13067 w 30098"/>
                <a:gd name="connsiteY14" fmla="*/ -180 h 54012"/>
                <a:gd name="connsiteX15" fmla="*/ 13067 w 30098"/>
                <a:gd name="connsiteY15" fmla="*/ 12107 h 54012"/>
                <a:gd name="connsiteX16" fmla="*/ 22592 w 30098"/>
                <a:gd name="connsiteY16" fmla="*/ 12107 h 54012"/>
                <a:gd name="connsiteX17" fmla="*/ 22592 w 30098"/>
                <a:gd name="connsiteY17" fmla="*/ 20299 h 54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098" h="54012">
                  <a:moveTo>
                    <a:pt x="13067" y="20394"/>
                  </a:moveTo>
                  <a:lnTo>
                    <a:pt x="13067" y="38778"/>
                  </a:lnTo>
                  <a:cubicBezTo>
                    <a:pt x="12971" y="40130"/>
                    <a:pt x="13448" y="41454"/>
                    <a:pt x="14304" y="42492"/>
                  </a:cubicBezTo>
                  <a:cubicBezTo>
                    <a:pt x="14971" y="43339"/>
                    <a:pt x="16018" y="43825"/>
                    <a:pt x="17162" y="43825"/>
                  </a:cubicBezTo>
                  <a:cubicBezTo>
                    <a:pt x="19352" y="43845"/>
                    <a:pt x="21447" y="42730"/>
                    <a:pt x="22592" y="40873"/>
                  </a:cubicBezTo>
                  <a:lnTo>
                    <a:pt x="26877" y="48874"/>
                  </a:lnTo>
                  <a:cubicBezTo>
                    <a:pt x="23924" y="51921"/>
                    <a:pt x="19924" y="53693"/>
                    <a:pt x="15639" y="53827"/>
                  </a:cubicBezTo>
                  <a:cubicBezTo>
                    <a:pt x="8113" y="54046"/>
                    <a:pt x="1730" y="48093"/>
                    <a:pt x="1542" y="40520"/>
                  </a:cubicBezTo>
                  <a:cubicBezTo>
                    <a:pt x="1542" y="40130"/>
                    <a:pt x="1542" y="39739"/>
                    <a:pt x="1542" y="39349"/>
                  </a:cubicBezTo>
                  <a:lnTo>
                    <a:pt x="1542" y="20299"/>
                  </a:lnTo>
                  <a:lnTo>
                    <a:pt x="-3221" y="20299"/>
                  </a:lnTo>
                  <a:lnTo>
                    <a:pt x="-3221" y="12107"/>
                  </a:lnTo>
                  <a:lnTo>
                    <a:pt x="1542" y="12107"/>
                  </a:lnTo>
                  <a:lnTo>
                    <a:pt x="1542" y="-180"/>
                  </a:lnTo>
                  <a:lnTo>
                    <a:pt x="13067" y="-180"/>
                  </a:lnTo>
                  <a:lnTo>
                    <a:pt x="13067" y="12107"/>
                  </a:lnTo>
                  <a:lnTo>
                    <a:pt x="22592" y="12107"/>
                  </a:lnTo>
                  <a:lnTo>
                    <a:pt x="22592" y="20299"/>
                  </a:lnTo>
                  <a:close/>
                </a:path>
              </a:pathLst>
            </a:custGeom>
            <a:solidFill>
              <a:srgbClr val="6D6E71"/>
            </a:solidFill>
            <a:ln w="9525" cap="flat">
              <a:noFill/>
              <a:prstDash val="solid"/>
              <a:miter/>
            </a:ln>
          </p:spPr>
          <p:txBody>
            <a:bodyPr rtlCol="0" anchor="ctr"/>
            <a:lstStyle/>
            <a:p>
              <a:endParaRPr lang="en-US"/>
            </a:p>
          </p:txBody>
        </p:sp>
        <p:sp>
          <p:nvSpPr>
            <p:cNvPr id="737" name="Freeform: Shape 736">
              <a:extLst>
                <a:ext uri="{FF2B5EF4-FFF2-40B4-BE49-F238E27FC236}">
                  <a16:creationId xmlns:a16="http://schemas.microsoft.com/office/drawing/2014/main" id="{BE1FD0C1-37A6-42CA-BF6E-64BDAFAC9AE9}"/>
                </a:ext>
              </a:extLst>
            </p:cNvPr>
            <p:cNvSpPr/>
            <p:nvPr/>
          </p:nvSpPr>
          <p:spPr>
            <a:xfrm>
              <a:off x="7286434" y="4742449"/>
              <a:ext cx="29403" cy="51813"/>
            </a:xfrm>
            <a:custGeom>
              <a:avLst/>
              <a:gdLst>
                <a:gd name="connsiteX0" fmla="*/ 18306 w 23621"/>
                <a:gd name="connsiteY0" fmla="*/ 10583 h 41624"/>
                <a:gd name="connsiteX1" fmla="*/ 10688 w 23621"/>
                <a:gd name="connsiteY1" fmla="*/ 14203 h 41624"/>
                <a:gd name="connsiteX2" fmla="*/ 8211 w 23621"/>
                <a:gd name="connsiteY2" fmla="*/ 23728 h 41624"/>
                <a:gd name="connsiteX3" fmla="*/ 8211 w 23621"/>
                <a:gd name="connsiteY3" fmla="*/ 41445 h 41624"/>
                <a:gd name="connsiteX4" fmla="*/ -3221 w 23621"/>
                <a:gd name="connsiteY4" fmla="*/ 41445 h 41624"/>
                <a:gd name="connsiteX5" fmla="*/ -3221 w 23621"/>
                <a:gd name="connsiteY5" fmla="*/ 487 h 41624"/>
                <a:gd name="connsiteX6" fmla="*/ 8211 w 23621"/>
                <a:gd name="connsiteY6" fmla="*/ 487 h 41624"/>
                <a:gd name="connsiteX7" fmla="*/ 8211 w 23621"/>
                <a:gd name="connsiteY7" fmla="*/ 5916 h 41624"/>
                <a:gd name="connsiteX8" fmla="*/ 13734 w 23621"/>
                <a:gd name="connsiteY8" fmla="*/ 1630 h 41624"/>
                <a:gd name="connsiteX9" fmla="*/ 20401 w 23621"/>
                <a:gd name="connsiteY9" fmla="*/ -180 h 41624"/>
                <a:gd name="connsiteX10" fmla="*/ 20401 w 23621"/>
                <a:gd name="connsiteY10" fmla="*/ 10489 h 4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21" h="41624">
                  <a:moveTo>
                    <a:pt x="18306" y="10583"/>
                  </a:moveTo>
                  <a:cubicBezTo>
                    <a:pt x="15355" y="10402"/>
                    <a:pt x="12402" y="11774"/>
                    <a:pt x="10688" y="14203"/>
                  </a:cubicBezTo>
                  <a:cubicBezTo>
                    <a:pt x="8971" y="17070"/>
                    <a:pt x="8116" y="20375"/>
                    <a:pt x="8211" y="23728"/>
                  </a:cubicBezTo>
                  <a:lnTo>
                    <a:pt x="8211" y="41445"/>
                  </a:lnTo>
                  <a:lnTo>
                    <a:pt x="-3221" y="41445"/>
                  </a:lnTo>
                  <a:lnTo>
                    <a:pt x="-3221" y="487"/>
                  </a:lnTo>
                  <a:lnTo>
                    <a:pt x="8211" y="487"/>
                  </a:lnTo>
                  <a:lnTo>
                    <a:pt x="8211" y="5916"/>
                  </a:lnTo>
                  <a:cubicBezTo>
                    <a:pt x="9734" y="4135"/>
                    <a:pt x="11639" y="2678"/>
                    <a:pt x="13734" y="1630"/>
                  </a:cubicBezTo>
                  <a:cubicBezTo>
                    <a:pt x="15734" y="458"/>
                    <a:pt x="18020" y="-161"/>
                    <a:pt x="20401" y="-180"/>
                  </a:cubicBezTo>
                  <a:lnTo>
                    <a:pt x="20401" y="10489"/>
                  </a:lnTo>
                  <a:close/>
                </a:path>
              </a:pathLst>
            </a:custGeom>
            <a:solidFill>
              <a:srgbClr val="6D6E71"/>
            </a:solidFill>
            <a:ln w="9525" cap="flat">
              <a:noFill/>
              <a:prstDash val="solid"/>
              <a:miter/>
            </a:ln>
          </p:spPr>
          <p:txBody>
            <a:bodyPr rtlCol="0" anchor="ctr"/>
            <a:lstStyle/>
            <a:p>
              <a:endParaRPr lang="en-US"/>
            </a:p>
          </p:txBody>
        </p:sp>
        <p:sp>
          <p:nvSpPr>
            <p:cNvPr id="738" name="Freeform: Shape 737">
              <a:extLst>
                <a:ext uri="{FF2B5EF4-FFF2-40B4-BE49-F238E27FC236}">
                  <a16:creationId xmlns:a16="http://schemas.microsoft.com/office/drawing/2014/main" id="{C2CAC67F-1E75-4D20-BD61-9094BE67B3DF}"/>
                </a:ext>
              </a:extLst>
            </p:cNvPr>
            <p:cNvSpPr/>
            <p:nvPr/>
          </p:nvSpPr>
          <p:spPr>
            <a:xfrm>
              <a:off x="7320345" y="4743398"/>
              <a:ext cx="54657" cy="71140"/>
            </a:xfrm>
            <a:custGeom>
              <a:avLst/>
              <a:gdLst>
                <a:gd name="connsiteX0" fmla="*/ 8971 w 43908"/>
                <a:gd name="connsiteY0" fmla="*/ 56970 h 57150"/>
                <a:gd name="connsiteX1" fmla="*/ -2363 w 43908"/>
                <a:gd name="connsiteY1" fmla="*/ 52112 h 57150"/>
                <a:gd name="connsiteX2" fmla="*/ 2779 w 43908"/>
                <a:gd name="connsiteY2" fmla="*/ 43635 h 57150"/>
                <a:gd name="connsiteX3" fmla="*/ 8781 w 43908"/>
                <a:gd name="connsiteY3" fmla="*/ 46397 h 57150"/>
                <a:gd name="connsiteX4" fmla="*/ 11543 w 43908"/>
                <a:gd name="connsiteY4" fmla="*/ 44874 h 57150"/>
                <a:gd name="connsiteX5" fmla="*/ 12685 w 43908"/>
                <a:gd name="connsiteY5" fmla="*/ 41540 h 57150"/>
                <a:gd name="connsiteX6" fmla="*/ -3221 w 43908"/>
                <a:gd name="connsiteY6" fmla="*/ -180 h 57150"/>
                <a:gd name="connsiteX7" fmla="*/ 8971 w 43908"/>
                <a:gd name="connsiteY7" fmla="*/ -180 h 57150"/>
                <a:gd name="connsiteX8" fmla="*/ 18496 w 43908"/>
                <a:gd name="connsiteY8" fmla="*/ 25347 h 57150"/>
                <a:gd name="connsiteX9" fmla="*/ 28498 w 43908"/>
                <a:gd name="connsiteY9" fmla="*/ -180 h 57150"/>
                <a:gd name="connsiteX10" fmla="*/ 40688 w 43908"/>
                <a:gd name="connsiteY10" fmla="*/ -180 h 57150"/>
                <a:gd name="connsiteX11" fmla="*/ 21638 w 43908"/>
                <a:gd name="connsiteY11" fmla="*/ 48112 h 57150"/>
                <a:gd name="connsiteX12" fmla="*/ 8495 w 43908"/>
                <a:gd name="connsiteY12" fmla="*/ 5697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908" h="57150">
                  <a:moveTo>
                    <a:pt x="8971" y="56970"/>
                  </a:moveTo>
                  <a:cubicBezTo>
                    <a:pt x="4686" y="56865"/>
                    <a:pt x="684" y="55132"/>
                    <a:pt x="-2363" y="52112"/>
                  </a:cubicBezTo>
                  <a:lnTo>
                    <a:pt x="2779" y="43635"/>
                  </a:lnTo>
                  <a:cubicBezTo>
                    <a:pt x="4400" y="45283"/>
                    <a:pt x="6495" y="46274"/>
                    <a:pt x="8781" y="46397"/>
                  </a:cubicBezTo>
                  <a:cubicBezTo>
                    <a:pt x="9923" y="46388"/>
                    <a:pt x="10971" y="45817"/>
                    <a:pt x="11543" y="44874"/>
                  </a:cubicBezTo>
                  <a:cubicBezTo>
                    <a:pt x="12304" y="43911"/>
                    <a:pt x="12685" y="42749"/>
                    <a:pt x="12685" y="41540"/>
                  </a:cubicBezTo>
                  <a:cubicBezTo>
                    <a:pt x="12685" y="40397"/>
                    <a:pt x="7351" y="26490"/>
                    <a:pt x="-3221" y="-180"/>
                  </a:cubicBezTo>
                  <a:lnTo>
                    <a:pt x="8971" y="-180"/>
                  </a:lnTo>
                  <a:lnTo>
                    <a:pt x="18496" y="25347"/>
                  </a:lnTo>
                  <a:lnTo>
                    <a:pt x="28498" y="-180"/>
                  </a:lnTo>
                  <a:lnTo>
                    <a:pt x="40688" y="-180"/>
                  </a:lnTo>
                  <a:lnTo>
                    <a:pt x="21638" y="48112"/>
                  </a:lnTo>
                  <a:cubicBezTo>
                    <a:pt x="19448" y="53484"/>
                    <a:pt x="14306" y="56989"/>
                    <a:pt x="8495" y="56970"/>
                  </a:cubicBezTo>
                  <a:close/>
                </a:path>
              </a:pathLst>
            </a:custGeom>
            <a:solidFill>
              <a:srgbClr val="6D6E71"/>
            </a:solidFill>
            <a:ln w="9525" cap="flat">
              <a:noFill/>
              <a:prstDash val="solid"/>
              <a:miter/>
            </a:ln>
          </p:spPr>
          <p:txBody>
            <a:bodyPr rtlCol="0" anchor="ctr"/>
            <a:lstStyle/>
            <a:p>
              <a:endParaRPr lang="en-US"/>
            </a:p>
          </p:txBody>
        </p:sp>
        <p:sp>
          <p:nvSpPr>
            <p:cNvPr id="739" name="Freeform: Shape 738">
              <a:extLst>
                <a:ext uri="{FF2B5EF4-FFF2-40B4-BE49-F238E27FC236}">
                  <a16:creationId xmlns:a16="http://schemas.microsoft.com/office/drawing/2014/main" id="{D999CA19-1FC3-40CE-A3EB-D57FDE6B9D78}"/>
                </a:ext>
              </a:extLst>
            </p:cNvPr>
            <p:cNvSpPr/>
            <p:nvPr/>
          </p:nvSpPr>
          <p:spPr>
            <a:xfrm>
              <a:off x="7780136" y="4726676"/>
              <a:ext cx="61783" cy="68702"/>
            </a:xfrm>
            <a:custGeom>
              <a:avLst/>
              <a:gdLst>
                <a:gd name="connsiteX0" fmla="*/ 34411 w 49633"/>
                <a:gd name="connsiteY0" fmla="*/ 27064 h 55191"/>
                <a:gd name="connsiteX1" fmla="*/ 46413 w 49633"/>
                <a:gd name="connsiteY1" fmla="*/ 27064 h 55191"/>
                <a:gd name="connsiteX2" fmla="*/ 46413 w 49633"/>
                <a:gd name="connsiteY2" fmla="*/ 46114 h 55191"/>
                <a:gd name="connsiteX3" fmla="*/ 24505 w 49633"/>
                <a:gd name="connsiteY3" fmla="*/ 54972 h 55191"/>
                <a:gd name="connsiteX4" fmla="*/ 4788 w 49633"/>
                <a:gd name="connsiteY4" fmla="*/ 47162 h 55191"/>
                <a:gd name="connsiteX5" fmla="*/ -3212 w 49633"/>
                <a:gd name="connsiteY5" fmla="*/ 27540 h 55191"/>
                <a:gd name="connsiteX6" fmla="*/ 4883 w 49633"/>
                <a:gd name="connsiteY6" fmla="*/ 7728 h 55191"/>
                <a:gd name="connsiteX7" fmla="*/ 24505 w 49633"/>
                <a:gd name="connsiteY7" fmla="*/ -177 h 55191"/>
                <a:gd name="connsiteX8" fmla="*/ 44413 w 49633"/>
                <a:gd name="connsiteY8" fmla="*/ 7347 h 55191"/>
                <a:gd name="connsiteX9" fmla="*/ 38221 w 49633"/>
                <a:gd name="connsiteY9" fmla="*/ 16301 h 55191"/>
                <a:gd name="connsiteX10" fmla="*/ 31649 w 49633"/>
                <a:gd name="connsiteY10" fmla="*/ 12014 h 55191"/>
                <a:gd name="connsiteX11" fmla="*/ 25172 w 49633"/>
                <a:gd name="connsiteY11" fmla="*/ 10776 h 55191"/>
                <a:gd name="connsiteX12" fmla="*/ 13743 w 49633"/>
                <a:gd name="connsiteY12" fmla="*/ 15444 h 55191"/>
                <a:gd name="connsiteX13" fmla="*/ 13743 w 49633"/>
                <a:gd name="connsiteY13" fmla="*/ 39637 h 55191"/>
                <a:gd name="connsiteX14" fmla="*/ 24314 w 49633"/>
                <a:gd name="connsiteY14" fmla="*/ 44209 h 55191"/>
                <a:gd name="connsiteX15" fmla="*/ 34602 w 49633"/>
                <a:gd name="connsiteY15" fmla="*/ 41828 h 55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633" h="55191">
                  <a:moveTo>
                    <a:pt x="34411" y="27064"/>
                  </a:moveTo>
                  <a:lnTo>
                    <a:pt x="46413" y="27064"/>
                  </a:lnTo>
                  <a:lnTo>
                    <a:pt x="46413" y="46114"/>
                  </a:lnTo>
                  <a:cubicBezTo>
                    <a:pt x="40792" y="52163"/>
                    <a:pt x="32793" y="55411"/>
                    <a:pt x="24505" y="54972"/>
                  </a:cubicBezTo>
                  <a:cubicBezTo>
                    <a:pt x="17171" y="55163"/>
                    <a:pt x="10027" y="52343"/>
                    <a:pt x="4788" y="47162"/>
                  </a:cubicBezTo>
                  <a:cubicBezTo>
                    <a:pt x="-545" y="42047"/>
                    <a:pt x="-3403" y="34922"/>
                    <a:pt x="-3212" y="27540"/>
                  </a:cubicBezTo>
                  <a:cubicBezTo>
                    <a:pt x="-3403" y="20101"/>
                    <a:pt x="-449" y="12929"/>
                    <a:pt x="4883" y="7728"/>
                  </a:cubicBezTo>
                  <a:cubicBezTo>
                    <a:pt x="10122" y="2566"/>
                    <a:pt x="17171" y="-282"/>
                    <a:pt x="24505" y="-177"/>
                  </a:cubicBezTo>
                  <a:cubicBezTo>
                    <a:pt x="31840" y="-263"/>
                    <a:pt x="38983" y="2423"/>
                    <a:pt x="44413" y="7347"/>
                  </a:cubicBezTo>
                  <a:lnTo>
                    <a:pt x="38221" y="16301"/>
                  </a:lnTo>
                  <a:cubicBezTo>
                    <a:pt x="36316" y="14501"/>
                    <a:pt x="34030" y="13053"/>
                    <a:pt x="31649" y="12014"/>
                  </a:cubicBezTo>
                  <a:cubicBezTo>
                    <a:pt x="29554" y="11167"/>
                    <a:pt x="27363" y="10748"/>
                    <a:pt x="25172" y="10776"/>
                  </a:cubicBezTo>
                  <a:cubicBezTo>
                    <a:pt x="20887" y="10652"/>
                    <a:pt x="16694" y="12348"/>
                    <a:pt x="13743" y="15444"/>
                  </a:cubicBezTo>
                  <a:cubicBezTo>
                    <a:pt x="7646" y="22359"/>
                    <a:pt x="7646" y="32722"/>
                    <a:pt x="13743" y="39637"/>
                  </a:cubicBezTo>
                  <a:cubicBezTo>
                    <a:pt x="16506" y="42590"/>
                    <a:pt x="20315" y="44247"/>
                    <a:pt x="24314" y="44209"/>
                  </a:cubicBezTo>
                  <a:cubicBezTo>
                    <a:pt x="27935" y="44371"/>
                    <a:pt x="31458" y="43542"/>
                    <a:pt x="34602" y="41828"/>
                  </a:cubicBezTo>
                  <a:close/>
                </a:path>
              </a:pathLst>
            </a:custGeom>
            <a:solidFill>
              <a:srgbClr val="6D6E71"/>
            </a:solidFill>
            <a:ln w="9525" cap="flat">
              <a:noFill/>
              <a:prstDash val="solid"/>
              <a:miter/>
            </a:ln>
          </p:spPr>
          <p:txBody>
            <a:bodyPr rtlCol="0" anchor="ctr"/>
            <a:lstStyle/>
            <a:p>
              <a:endParaRPr lang="en-US"/>
            </a:p>
          </p:txBody>
        </p:sp>
        <p:sp>
          <p:nvSpPr>
            <p:cNvPr id="740" name="Freeform: Shape 739">
              <a:extLst>
                <a:ext uri="{FF2B5EF4-FFF2-40B4-BE49-F238E27FC236}">
                  <a16:creationId xmlns:a16="http://schemas.microsoft.com/office/drawing/2014/main" id="{BBB5B1AE-3236-41E8-B321-19F2CD351CAD}"/>
                </a:ext>
              </a:extLst>
            </p:cNvPr>
            <p:cNvSpPr/>
            <p:nvPr/>
          </p:nvSpPr>
          <p:spPr>
            <a:xfrm>
              <a:off x="7853895" y="4742449"/>
              <a:ext cx="29523" cy="51813"/>
            </a:xfrm>
            <a:custGeom>
              <a:avLst/>
              <a:gdLst>
                <a:gd name="connsiteX0" fmla="*/ 18401 w 23717"/>
                <a:gd name="connsiteY0" fmla="*/ 10583 h 41624"/>
                <a:gd name="connsiteX1" fmla="*/ 10781 w 23717"/>
                <a:gd name="connsiteY1" fmla="*/ 14203 h 41624"/>
                <a:gd name="connsiteX2" fmla="*/ 8209 w 23717"/>
                <a:gd name="connsiteY2" fmla="*/ 23728 h 41624"/>
                <a:gd name="connsiteX3" fmla="*/ 8209 w 23717"/>
                <a:gd name="connsiteY3" fmla="*/ 41445 h 41624"/>
                <a:gd name="connsiteX4" fmla="*/ -3221 w 23717"/>
                <a:gd name="connsiteY4" fmla="*/ 41445 h 41624"/>
                <a:gd name="connsiteX5" fmla="*/ -3221 w 23717"/>
                <a:gd name="connsiteY5" fmla="*/ 487 h 41624"/>
                <a:gd name="connsiteX6" fmla="*/ 8209 w 23717"/>
                <a:gd name="connsiteY6" fmla="*/ 487 h 41624"/>
                <a:gd name="connsiteX7" fmla="*/ 8209 w 23717"/>
                <a:gd name="connsiteY7" fmla="*/ 5916 h 41624"/>
                <a:gd name="connsiteX8" fmla="*/ 13734 w 23717"/>
                <a:gd name="connsiteY8" fmla="*/ 1630 h 41624"/>
                <a:gd name="connsiteX9" fmla="*/ 20496 w 23717"/>
                <a:gd name="connsiteY9" fmla="*/ -180 h 41624"/>
                <a:gd name="connsiteX10" fmla="*/ 20496 w 23717"/>
                <a:gd name="connsiteY10" fmla="*/ 10489 h 4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717" h="41624">
                  <a:moveTo>
                    <a:pt x="18401" y="10583"/>
                  </a:moveTo>
                  <a:cubicBezTo>
                    <a:pt x="15448" y="10393"/>
                    <a:pt x="12495" y="11755"/>
                    <a:pt x="10781" y="14203"/>
                  </a:cubicBezTo>
                  <a:cubicBezTo>
                    <a:pt x="8971" y="17042"/>
                    <a:pt x="8113" y="20366"/>
                    <a:pt x="8209" y="23728"/>
                  </a:cubicBezTo>
                  <a:lnTo>
                    <a:pt x="8209" y="41445"/>
                  </a:lnTo>
                  <a:lnTo>
                    <a:pt x="-3221" y="41445"/>
                  </a:lnTo>
                  <a:lnTo>
                    <a:pt x="-3221" y="487"/>
                  </a:lnTo>
                  <a:lnTo>
                    <a:pt x="8209" y="487"/>
                  </a:lnTo>
                  <a:lnTo>
                    <a:pt x="8209" y="5916"/>
                  </a:lnTo>
                  <a:cubicBezTo>
                    <a:pt x="9732" y="4154"/>
                    <a:pt x="11639" y="2706"/>
                    <a:pt x="13734" y="1630"/>
                  </a:cubicBezTo>
                  <a:cubicBezTo>
                    <a:pt x="15829" y="449"/>
                    <a:pt x="18115" y="-180"/>
                    <a:pt x="20496" y="-180"/>
                  </a:cubicBezTo>
                  <a:lnTo>
                    <a:pt x="20496" y="10489"/>
                  </a:lnTo>
                  <a:close/>
                </a:path>
              </a:pathLst>
            </a:custGeom>
            <a:solidFill>
              <a:srgbClr val="6D6E71"/>
            </a:solidFill>
            <a:ln w="9525" cap="flat">
              <a:noFill/>
              <a:prstDash val="solid"/>
              <a:miter/>
            </a:ln>
          </p:spPr>
          <p:txBody>
            <a:bodyPr rtlCol="0" anchor="ctr"/>
            <a:lstStyle/>
            <a:p>
              <a:endParaRPr lang="en-US"/>
            </a:p>
          </p:txBody>
        </p:sp>
        <p:sp>
          <p:nvSpPr>
            <p:cNvPr id="741" name="Freeform: Shape 740">
              <a:extLst>
                <a:ext uri="{FF2B5EF4-FFF2-40B4-BE49-F238E27FC236}">
                  <a16:creationId xmlns:a16="http://schemas.microsoft.com/office/drawing/2014/main" id="{51C44613-B759-4953-9C6A-71A5AB376556}"/>
                </a:ext>
              </a:extLst>
            </p:cNvPr>
            <p:cNvSpPr/>
            <p:nvPr/>
          </p:nvSpPr>
          <p:spPr>
            <a:xfrm>
              <a:off x="7889072" y="4742662"/>
              <a:ext cx="46634" cy="52554"/>
            </a:xfrm>
            <a:custGeom>
              <a:avLst/>
              <a:gdLst>
                <a:gd name="connsiteX0" fmla="*/ 34243 w 37463"/>
                <a:gd name="connsiteY0" fmla="*/ 41369 h 42219"/>
                <a:gd name="connsiteX1" fmla="*/ 23099 w 37463"/>
                <a:gd name="connsiteY1" fmla="*/ 41369 h 42219"/>
                <a:gd name="connsiteX2" fmla="*/ 23099 w 37463"/>
                <a:gd name="connsiteY2" fmla="*/ 36416 h 42219"/>
                <a:gd name="connsiteX3" fmla="*/ 12146 w 37463"/>
                <a:gd name="connsiteY3" fmla="*/ 42036 h 42219"/>
                <a:gd name="connsiteX4" fmla="*/ 1191 w 37463"/>
                <a:gd name="connsiteY4" fmla="*/ 38226 h 42219"/>
                <a:gd name="connsiteX5" fmla="*/ -3190 w 37463"/>
                <a:gd name="connsiteY5" fmla="*/ 28129 h 42219"/>
                <a:gd name="connsiteX6" fmla="*/ 1382 w 37463"/>
                <a:gd name="connsiteY6" fmla="*/ 18604 h 42219"/>
                <a:gd name="connsiteX7" fmla="*/ 13860 w 37463"/>
                <a:gd name="connsiteY7" fmla="*/ 15461 h 42219"/>
                <a:gd name="connsiteX8" fmla="*/ 22432 w 37463"/>
                <a:gd name="connsiteY8" fmla="*/ 15461 h 42219"/>
                <a:gd name="connsiteX9" fmla="*/ 22432 w 37463"/>
                <a:gd name="connsiteY9" fmla="*/ 15461 h 42219"/>
                <a:gd name="connsiteX10" fmla="*/ 15479 w 37463"/>
                <a:gd name="connsiteY10" fmla="*/ 8984 h 42219"/>
                <a:gd name="connsiteX11" fmla="*/ 9193 w 37463"/>
                <a:gd name="connsiteY11" fmla="*/ 10127 h 42219"/>
                <a:gd name="connsiteX12" fmla="*/ 3572 w 37463"/>
                <a:gd name="connsiteY12" fmla="*/ 13080 h 42219"/>
                <a:gd name="connsiteX13" fmla="*/ -1476 w 37463"/>
                <a:gd name="connsiteY13" fmla="*/ 5650 h 42219"/>
                <a:gd name="connsiteX14" fmla="*/ 16909 w 37463"/>
                <a:gd name="connsiteY14" fmla="*/ -160 h 42219"/>
                <a:gd name="connsiteX15" fmla="*/ 29099 w 37463"/>
                <a:gd name="connsiteY15" fmla="*/ 3555 h 42219"/>
                <a:gd name="connsiteX16" fmla="*/ 33861 w 37463"/>
                <a:gd name="connsiteY16" fmla="*/ 15366 h 42219"/>
                <a:gd name="connsiteX17" fmla="*/ 23099 w 37463"/>
                <a:gd name="connsiteY17" fmla="*/ 26129 h 42219"/>
                <a:gd name="connsiteX18" fmla="*/ 23099 w 37463"/>
                <a:gd name="connsiteY18" fmla="*/ 24129 h 42219"/>
                <a:gd name="connsiteX19" fmla="*/ 15955 w 37463"/>
                <a:gd name="connsiteY19" fmla="*/ 24129 h 42219"/>
                <a:gd name="connsiteX20" fmla="*/ 9098 w 37463"/>
                <a:gd name="connsiteY20" fmla="*/ 28415 h 42219"/>
                <a:gd name="connsiteX21" fmla="*/ 10716 w 37463"/>
                <a:gd name="connsiteY21" fmla="*/ 31844 h 42219"/>
                <a:gd name="connsiteX22" fmla="*/ 15383 w 37463"/>
                <a:gd name="connsiteY22" fmla="*/ 32987 h 42219"/>
                <a:gd name="connsiteX23" fmla="*/ 20813 w 37463"/>
                <a:gd name="connsiteY23" fmla="*/ 31177 h 42219"/>
                <a:gd name="connsiteX24" fmla="*/ 23099 w 37463"/>
                <a:gd name="connsiteY24" fmla="*/ 26129 h 4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463" h="42219">
                  <a:moveTo>
                    <a:pt x="34243" y="41369"/>
                  </a:moveTo>
                  <a:lnTo>
                    <a:pt x="23099" y="41369"/>
                  </a:lnTo>
                  <a:lnTo>
                    <a:pt x="23099" y="36416"/>
                  </a:lnTo>
                  <a:cubicBezTo>
                    <a:pt x="20527" y="39940"/>
                    <a:pt x="16527" y="42026"/>
                    <a:pt x="12146" y="42036"/>
                  </a:cubicBezTo>
                  <a:cubicBezTo>
                    <a:pt x="8144" y="42122"/>
                    <a:pt x="4240" y="40769"/>
                    <a:pt x="1191" y="38226"/>
                  </a:cubicBezTo>
                  <a:cubicBezTo>
                    <a:pt x="-1762" y="35702"/>
                    <a:pt x="-3381" y="31987"/>
                    <a:pt x="-3190" y="28129"/>
                  </a:cubicBezTo>
                  <a:cubicBezTo>
                    <a:pt x="-3476" y="24358"/>
                    <a:pt x="-1762" y="20710"/>
                    <a:pt x="1382" y="18604"/>
                  </a:cubicBezTo>
                  <a:cubicBezTo>
                    <a:pt x="5098" y="16328"/>
                    <a:pt x="9479" y="15233"/>
                    <a:pt x="13860" y="15461"/>
                  </a:cubicBezTo>
                  <a:lnTo>
                    <a:pt x="22432" y="15461"/>
                  </a:lnTo>
                  <a:lnTo>
                    <a:pt x="22432" y="15461"/>
                  </a:lnTo>
                  <a:cubicBezTo>
                    <a:pt x="22432" y="11175"/>
                    <a:pt x="20051" y="8984"/>
                    <a:pt x="15479" y="8984"/>
                  </a:cubicBezTo>
                  <a:cubicBezTo>
                    <a:pt x="13288" y="9013"/>
                    <a:pt x="11193" y="9393"/>
                    <a:pt x="9193" y="10127"/>
                  </a:cubicBezTo>
                  <a:cubicBezTo>
                    <a:pt x="7193" y="10822"/>
                    <a:pt x="5286" y="11813"/>
                    <a:pt x="3572" y="13080"/>
                  </a:cubicBezTo>
                  <a:lnTo>
                    <a:pt x="-1476" y="5650"/>
                  </a:lnTo>
                  <a:cubicBezTo>
                    <a:pt x="3859" y="1773"/>
                    <a:pt x="10335" y="-274"/>
                    <a:pt x="16909" y="-160"/>
                  </a:cubicBezTo>
                  <a:cubicBezTo>
                    <a:pt x="21290" y="-360"/>
                    <a:pt x="25576" y="954"/>
                    <a:pt x="29099" y="3555"/>
                  </a:cubicBezTo>
                  <a:cubicBezTo>
                    <a:pt x="32434" y="6507"/>
                    <a:pt x="34243" y="10899"/>
                    <a:pt x="33861" y="15366"/>
                  </a:cubicBezTo>
                  <a:close/>
                  <a:moveTo>
                    <a:pt x="23099" y="26129"/>
                  </a:moveTo>
                  <a:lnTo>
                    <a:pt x="23099" y="24129"/>
                  </a:lnTo>
                  <a:lnTo>
                    <a:pt x="15955" y="24129"/>
                  </a:lnTo>
                  <a:cubicBezTo>
                    <a:pt x="11384" y="24129"/>
                    <a:pt x="9098" y="25557"/>
                    <a:pt x="9098" y="28415"/>
                  </a:cubicBezTo>
                  <a:cubicBezTo>
                    <a:pt x="9002" y="29758"/>
                    <a:pt x="9574" y="31054"/>
                    <a:pt x="10716" y="31844"/>
                  </a:cubicBezTo>
                  <a:cubicBezTo>
                    <a:pt x="12146" y="32692"/>
                    <a:pt x="13765" y="33092"/>
                    <a:pt x="15383" y="32987"/>
                  </a:cubicBezTo>
                  <a:cubicBezTo>
                    <a:pt x="17383" y="33016"/>
                    <a:pt x="19290" y="32377"/>
                    <a:pt x="20813" y="31177"/>
                  </a:cubicBezTo>
                  <a:cubicBezTo>
                    <a:pt x="22336" y="29939"/>
                    <a:pt x="23195" y="28072"/>
                    <a:pt x="23099" y="26129"/>
                  </a:cubicBezTo>
                  <a:close/>
                </a:path>
              </a:pathLst>
            </a:custGeom>
            <a:solidFill>
              <a:srgbClr val="6D6E71"/>
            </a:solidFill>
            <a:ln w="9525" cap="flat">
              <a:noFill/>
              <a:prstDash val="solid"/>
              <a:miter/>
            </a:ln>
          </p:spPr>
          <p:txBody>
            <a:bodyPr rtlCol="0" anchor="ctr"/>
            <a:lstStyle/>
            <a:p>
              <a:endParaRPr lang="en-US"/>
            </a:p>
          </p:txBody>
        </p:sp>
        <p:sp>
          <p:nvSpPr>
            <p:cNvPr id="742" name="Freeform: Shape 741">
              <a:extLst>
                <a:ext uri="{FF2B5EF4-FFF2-40B4-BE49-F238E27FC236}">
                  <a16:creationId xmlns:a16="http://schemas.microsoft.com/office/drawing/2014/main" id="{4FF11009-B502-4484-BA18-B4BDD6B01FC4}"/>
                </a:ext>
              </a:extLst>
            </p:cNvPr>
            <p:cNvSpPr/>
            <p:nvPr/>
          </p:nvSpPr>
          <p:spPr>
            <a:xfrm>
              <a:off x="7945888" y="4724071"/>
              <a:ext cx="52657" cy="71140"/>
            </a:xfrm>
            <a:custGeom>
              <a:avLst/>
              <a:gdLst>
                <a:gd name="connsiteX0" fmla="*/ 15556 w 42302"/>
                <a:gd name="connsiteY0" fmla="*/ 56970 h 57150"/>
                <a:gd name="connsiteX1" fmla="*/ 2505 w 42302"/>
                <a:gd name="connsiteY1" fmla="*/ 50779 h 57150"/>
                <a:gd name="connsiteX2" fmla="*/ -3208 w 42302"/>
                <a:gd name="connsiteY2" fmla="*/ 35443 h 57150"/>
                <a:gd name="connsiteX3" fmla="*/ 2412 w 42302"/>
                <a:gd name="connsiteY3" fmla="*/ 20490 h 57150"/>
                <a:gd name="connsiteX4" fmla="*/ 15460 w 42302"/>
                <a:gd name="connsiteY4" fmla="*/ 14679 h 57150"/>
                <a:gd name="connsiteX5" fmla="*/ 27557 w 42302"/>
                <a:gd name="connsiteY5" fmla="*/ 19918 h 57150"/>
                <a:gd name="connsiteX6" fmla="*/ 27557 w 42302"/>
                <a:gd name="connsiteY6" fmla="*/ -180 h 57150"/>
                <a:gd name="connsiteX7" fmla="*/ 39082 w 42302"/>
                <a:gd name="connsiteY7" fmla="*/ -180 h 57150"/>
                <a:gd name="connsiteX8" fmla="*/ 39082 w 42302"/>
                <a:gd name="connsiteY8" fmla="*/ 56303 h 57150"/>
                <a:gd name="connsiteX9" fmla="*/ 27557 w 42302"/>
                <a:gd name="connsiteY9" fmla="*/ 56303 h 57150"/>
                <a:gd name="connsiteX10" fmla="*/ 27557 w 42302"/>
                <a:gd name="connsiteY10" fmla="*/ 50588 h 57150"/>
                <a:gd name="connsiteX11" fmla="*/ 15556 w 42302"/>
                <a:gd name="connsiteY11" fmla="*/ 56970 h 57150"/>
                <a:gd name="connsiteX12" fmla="*/ 8317 w 42302"/>
                <a:gd name="connsiteY12" fmla="*/ 35920 h 57150"/>
                <a:gd name="connsiteX13" fmla="*/ 11270 w 42302"/>
                <a:gd name="connsiteY13" fmla="*/ 44016 h 57150"/>
                <a:gd name="connsiteX14" fmla="*/ 18223 w 42302"/>
                <a:gd name="connsiteY14" fmla="*/ 47160 h 57150"/>
                <a:gd name="connsiteX15" fmla="*/ 24985 w 42302"/>
                <a:gd name="connsiteY15" fmla="*/ 44016 h 57150"/>
                <a:gd name="connsiteX16" fmla="*/ 27748 w 42302"/>
                <a:gd name="connsiteY16" fmla="*/ 35825 h 57150"/>
                <a:gd name="connsiteX17" fmla="*/ 24985 w 42302"/>
                <a:gd name="connsiteY17" fmla="*/ 27538 h 57150"/>
                <a:gd name="connsiteX18" fmla="*/ 18128 w 42302"/>
                <a:gd name="connsiteY18" fmla="*/ 24204 h 57150"/>
                <a:gd name="connsiteX19" fmla="*/ 11270 w 42302"/>
                <a:gd name="connsiteY19" fmla="*/ 27538 h 57150"/>
                <a:gd name="connsiteX20" fmla="*/ 8603 w 42302"/>
                <a:gd name="connsiteY20" fmla="*/ 3592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2302" h="57150">
                  <a:moveTo>
                    <a:pt x="15556" y="56970"/>
                  </a:moveTo>
                  <a:cubicBezTo>
                    <a:pt x="10507" y="56875"/>
                    <a:pt x="5745" y="54627"/>
                    <a:pt x="2505" y="50779"/>
                  </a:cubicBezTo>
                  <a:cubicBezTo>
                    <a:pt x="-1304" y="46597"/>
                    <a:pt x="-3399" y="41102"/>
                    <a:pt x="-3208" y="35443"/>
                  </a:cubicBezTo>
                  <a:cubicBezTo>
                    <a:pt x="-3399" y="29909"/>
                    <a:pt x="-1399" y="24528"/>
                    <a:pt x="2412" y="20490"/>
                  </a:cubicBezTo>
                  <a:cubicBezTo>
                    <a:pt x="5745" y="16765"/>
                    <a:pt x="10507" y="14650"/>
                    <a:pt x="15460" y="14679"/>
                  </a:cubicBezTo>
                  <a:cubicBezTo>
                    <a:pt x="20032" y="14527"/>
                    <a:pt x="24509" y="16451"/>
                    <a:pt x="27557" y="19918"/>
                  </a:cubicBezTo>
                  <a:lnTo>
                    <a:pt x="27557" y="-180"/>
                  </a:lnTo>
                  <a:lnTo>
                    <a:pt x="39082" y="-180"/>
                  </a:lnTo>
                  <a:lnTo>
                    <a:pt x="39082" y="56303"/>
                  </a:lnTo>
                  <a:lnTo>
                    <a:pt x="27557" y="56303"/>
                  </a:lnTo>
                  <a:lnTo>
                    <a:pt x="27557" y="50588"/>
                  </a:lnTo>
                  <a:cubicBezTo>
                    <a:pt x="24890" y="54579"/>
                    <a:pt x="20413" y="56970"/>
                    <a:pt x="15556" y="56970"/>
                  </a:cubicBezTo>
                  <a:close/>
                  <a:moveTo>
                    <a:pt x="8317" y="35920"/>
                  </a:moveTo>
                  <a:cubicBezTo>
                    <a:pt x="8221" y="38891"/>
                    <a:pt x="9270" y="41787"/>
                    <a:pt x="11270" y="44016"/>
                  </a:cubicBezTo>
                  <a:cubicBezTo>
                    <a:pt x="13079" y="45988"/>
                    <a:pt x="15556" y="47131"/>
                    <a:pt x="18223" y="47160"/>
                  </a:cubicBezTo>
                  <a:cubicBezTo>
                    <a:pt x="20795" y="47169"/>
                    <a:pt x="23271" y="46017"/>
                    <a:pt x="24985" y="44016"/>
                  </a:cubicBezTo>
                  <a:cubicBezTo>
                    <a:pt x="26890" y="41711"/>
                    <a:pt x="27843" y="38797"/>
                    <a:pt x="27748" y="35825"/>
                  </a:cubicBezTo>
                  <a:cubicBezTo>
                    <a:pt x="27843" y="32824"/>
                    <a:pt x="26890" y="29881"/>
                    <a:pt x="24985" y="27538"/>
                  </a:cubicBezTo>
                  <a:cubicBezTo>
                    <a:pt x="23367" y="25423"/>
                    <a:pt x="20795" y="24195"/>
                    <a:pt x="18128" y="24204"/>
                  </a:cubicBezTo>
                  <a:cubicBezTo>
                    <a:pt x="15460" y="24223"/>
                    <a:pt x="12888" y="25452"/>
                    <a:pt x="11270" y="27538"/>
                  </a:cubicBezTo>
                  <a:cubicBezTo>
                    <a:pt x="9365" y="29900"/>
                    <a:pt x="8412" y="32891"/>
                    <a:pt x="8603" y="35920"/>
                  </a:cubicBezTo>
                  <a:close/>
                </a:path>
              </a:pathLst>
            </a:custGeom>
            <a:solidFill>
              <a:srgbClr val="6D6E71"/>
            </a:solidFill>
            <a:ln w="9525" cap="flat">
              <a:noFill/>
              <a:prstDash val="solid"/>
              <a:miter/>
            </a:ln>
          </p:spPr>
          <p:txBody>
            <a:bodyPr rtlCol="0" anchor="ctr"/>
            <a:lstStyle/>
            <a:p>
              <a:endParaRPr lang="en-US"/>
            </a:p>
          </p:txBody>
        </p:sp>
        <p:sp>
          <p:nvSpPr>
            <p:cNvPr id="743" name="Freeform: Shape 742">
              <a:extLst>
                <a:ext uri="{FF2B5EF4-FFF2-40B4-BE49-F238E27FC236}">
                  <a16:creationId xmlns:a16="http://schemas.microsoft.com/office/drawing/2014/main" id="{1775BD8A-3871-4208-A7AF-8940FEEBE98C}"/>
                </a:ext>
              </a:extLst>
            </p:cNvPr>
            <p:cNvSpPr/>
            <p:nvPr/>
          </p:nvSpPr>
          <p:spPr>
            <a:xfrm>
              <a:off x="8011590" y="4743398"/>
              <a:ext cx="48019" cy="51481"/>
            </a:xfrm>
            <a:custGeom>
              <a:avLst/>
              <a:gdLst>
                <a:gd name="connsiteX0" fmla="*/ 23829 w 38576"/>
                <a:gd name="connsiteY0" fmla="*/ 21918 h 41357"/>
                <a:gd name="connsiteX1" fmla="*/ 23829 w 38576"/>
                <a:gd name="connsiteY1" fmla="*/ -180 h 41357"/>
                <a:gd name="connsiteX2" fmla="*/ 35356 w 38576"/>
                <a:gd name="connsiteY2" fmla="*/ -180 h 41357"/>
                <a:gd name="connsiteX3" fmla="*/ 35356 w 38576"/>
                <a:gd name="connsiteY3" fmla="*/ 40777 h 41357"/>
                <a:gd name="connsiteX4" fmla="*/ 23829 w 38576"/>
                <a:gd name="connsiteY4" fmla="*/ 40777 h 41357"/>
                <a:gd name="connsiteX5" fmla="*/ 23829 w 38576"/>
                <a:gd name="connsiteY5" fmla="*/ 35063 h 41357"/>
                <a:gd name="connsiteX6" fmla="*/ 12781 w 38576"/>
                <a:gd name="connsiteY6" fmla="*/ 41159 h 41357"/>
                <a:gd name="connsiteX7" fmla="*/ -3221 w 38576"/>
                <a:gd name="connsiteY7" fmla="*/ 26681 h 41357"/>
                <a:gd name="connsiteX8" fmla="*/ -3125 w 38576"/>
                <a:gd name="connsiteY8" fmla="*/ 24395 h 41357"/>
                <a:gd name="connsiteX9" fmla="*/ -3125 w 38576"/>
                <a:gd name="connsiteY9" fmla="*/ -180 h 41357"/>
                <a:gd name="connsiteX10" fmla="*/ 8399 w 38576"/>
                <a:gd name="connsiteY10" fmla="*/ -180 h 41357"/>
                <a:gd name="connsiteX11" fmla="*/ 8399 w 38576"/>
                <a:gd name="connsiteY11" fmla="*/ 22109 h 41357"/>
                <a:gd name="connsiteX12" fmla="*/ 15352 w 38576"/>
                <a:gd name="connsiteY12" fmla="*/ 31634 h 41357"/>
                <a:gd name="connsiteX13" fmla="*/ 21257 w 38576"/>
                <a:gd name="connsiteY13" fmla="*/ 29157 h 41357"/>
                <a:gd name="connsiteX14" fmla="*/ 23829 w 38576"/>
                <a:gd name="connsiteY14" fmla="*/ 21918 h 41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576" h="41357">
                  <a:moveTo>
                    <a:pt x="23829" y="21918"/>
                  </a:moveTo>
                  <a:lnTo>
                    <a:pt x="23829" y="-180"/>
                  </a:lnTo>
                  <a:lnTo>
                    <a:pt x="35356" y="-180"/>
                  </a:lnTo>
                  <a:lnTo>
                    <a:pt x="35356" y="40777"/>
                  </a:lnTo>
                  <a:lnTo>
                    <a:pt x="23829" y="40777"/>
                  </a:lnTo>
                  <a:lnTo>
                    <a:pt x="23829" y="35063"/>
                  </a:lnTo>
                  <a:cubicBezTo>
                    <a:pt x="21447" y="38873"/>
                    <a:pt x="17257" y="41178"/>
                    <a:pt x="12781" y="41159"/>
                  </a:cubicBezTo>
                  <a:cubicBezTo>
                    <a:pt x="4400" y="41568"/>
                    <a:pt x="-2744" y="35091"/>
                    <a:pt x="-3221" y="26681"/>
                  </a:cubicBezTo>
                  <a:cubicBezTo>
                    <a:pt x="-3221" y="25918"/>
                    <a:pt x="-3221" y="25157"/>
                    <a:pt x="-3125" y="24395"/>
                  </a:cubicBezTo>
                  <a:lnTo>
                    <a:pt x="-3125" y="-180"/>
                  </a:lnTo>
                  <a:lnTo>
                    <a:pt x="8399" y="-180"/>
                  </a:lnTo>
                  <a:lnTo>
                    <a:pt x="8399" y="22109"/>
                  </a:lnTo>
                  <a:cubicBezTo>
                    <a:pt x="8399" y="28395"/>
                    <a:pt x="10685" y="31634"/>
                    <a:pt x="15352" y="31634"/>
                  </a:cubicBezTo>
                  <a:cubicBezTo>
                    <a:pt x="17543" y="31691"/>
                    <a:pt x="19734" y="30786"/>
                    <a:pt x="21257" y="29157"/>
                  </a:cubicBezTo>
                  <a:cubicBezTo>
                    <a:pt x="23068" y="27214"/>
                    <a:pt x="24019" y="24585"/>
                    <a:pt x="23829" y="21918"/>
                  </a:cubicBezTo>
                  <a:close/>
                </a:path>
              </a:pathLst>
            </a:custGeom>
            <a:solidFill>
              <a:srgbClr val="6D6E71"/>
            </a:solidFill>
            <a:ln w="9525" cap="flat">
              <a:noFill/>
              <a:prstDash val="solid"/>
              <a:miter/>
            </a:ln>
          </p:spPr>
          <p:txBody>
            <a:bodyPr rtlCol="0" anchor="ctr"/>
            <a:lstStyle/>
            <a:p>
              <a:endParaRPr lang="en-US"/>
            </a:p>
          </p:txBody>
        </p:sp>
        <p:sp>
          <p:nvSpPr>
            <p:cNvPr id="744" name="Freeform: Shape 743">
              <a:extLst>
                <a:ext uri="{FF2B5EF4-FFF2-40B4-BE49-F238E27FC236}">
                  <a16:creationId xmlns:a16="http://schemas.microsoft.com/office/drawing/2014/main" id="{6B78EDA5-D3C3-4A51-A793-E6ECD9680EB7}"/>
                </a:ext>
              </a:extLst>
            </p:cNvPr>
            <p:cNvSpPr/>
            <p:nvPr/>
          </p:nvSpPr>
          <p:spPr>
            <a:xfrm>
              <a:off x="8070242" y="4742662"/>
              <a:ext cx="46222" cy="52554"/>
            </a:xfrm>
            <a:custGeom>
              <a:avLst/>
              <a:gdLst>
                <a:gd name="connsiteX0" fmla="*/ 33861 w 37132"/>
                <a:gd name="connsiteY0" fmla="*/ 41369 h 42219"/>
                <a:gd name="connsiteX1" fmla="*/ 23099 w 37132"/>
                <a:gd name="connsiteY1" fmla="*/ 41369 h 42219"/>
                <a:gd name="connsiteX2" fmla="*/ 23099 w 37132"/>
                <a:gd name="connsiteY2" fmla="*/ 36416 h 42219"/>
                <a:gd name="connsiteX3" fmla="*/ 12144 w 37132"/>
                <a:gd name="connsiteY3" fmla="*/ 42036 h 42219"/>
                <a:gd name="connsiteX4" fmla="*/ 1191 w 37132"/>
                <a:gd name="connsiteY4" fmla="*/ 38226 h 42219"/>
                <a:gd name="connsiteX5" fmla="*/ -3190 w 37132"/>
                <a:gd name="connsiteY5" fmla="*/ 28129 h 42219"/>
                <a:gd name="connsiteX6" fmla="*/ 1382 w 37132"/>
                <a:gd name="connsiteY6" fmla="*/ 18604 h 42219"/>
                <a:gd name="connsiteX7" fmla="*/ 13860 w 37132"/>
                <a:gd name="connsiteY7" fmla="*/ 15461 h 42219"/>
                <a:gd name="connsiteX8" fmla="*/ 22432 w 37132"/>
                <a:gd name="connsiteY8" fmla="*/ 15461 h 42219"/>
                <a:gd name="connsiteX9" fmla="*/ 22432 w 37132"/>
                <a:gd name="connsiteY9" fmla="*/ 15461 h 42219"/>
                <a:gd name="connsiteX10" fmla="*/ 15479 w 37132"/>
                <a:gd name="connsiteY10" fmla="*/ 8984 h 42219"/>
                <a:gd name="connsiteX11" fmla="*/ 9193 w 37132"/>
                <a:gd name="connsiteY11" fmla="*/ 10127 h 42219"/>
                <a:gd name="connsiteX12" fmla="*/ 3572 w 37132"/>
                <a:gd name="connsiteY12" fmla="*/ 13080 h 42219"/>
                <a:gd name="connsiteX13" fmla="*/ -1476 w 37132"/>
                <a:gd name="connsiteY13" fmla="*/ 5650 h 42219"/>
                <a:gd name="connsiteX14" fmla="*/ 16907 w 37132"/>
                <a:gd name="connsiteY14" fmla="*/ -160 h 42219"/>
                <a:gd name="connsiteX15" fmla="*/ 29099 w 37132"/>
                <a:gd name="connsiteY15" fmla="*/ 3555 h 42219"/>
                <a:gd name="connsiteX16" fmla="*/ 33861 w 37132"/>
                <a:gd name="connsiteY16" fmla="*/ 15366 h 42219"/>
                <a:gd name="connsiteX17" fmla="*/ 22336 w 37132"/>
                <a:gd name="connsiteY17" fmla="*/ 26129 h 42219"/>
                <a:gd name="connsiteX18" fmla="*/ 22336 w 37132"/>
                <a:gd name="connsiteY18" fmla="*/ 24129 h 42219"/>
                <a:gd name="connsiteX19" fmla="*/ 15193 w 37132"/>
                <a:gd name="connsiteY19" fmla="*/ 24129 h 42219"/>
                <a:gd name="connsiteX20" fmla="*/ 8335 w 37132"/>
                <a:gd name="connsiteY20" fmla="*/ 28415 h 42219"/>
                <a:gd name="connsiteX21" fmla="*/ 9953 w 37132"/>
                <a:gd name="connsiteY21" fmla="*/ 31844 h 42219"/>
                <a:gd name="connsiteX22" fmla="*/ 14621 w 37132"/>
                <a:gd name="connsiteY22" fmla="*/ 32987 h 42219"/>
                <a:gd name="connsiteX23" fmla="*/ 20051 w 37132"/>
                <a:gd name="connsiteY23" fmla="*/ 31177 h 42219"/>
                <a:gd name="connsiteX24" fmla="*/ 22336 w 37132"/>
                <a:gd name="connsiteY24" fmla="*/ 26129 h 4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132" h="42219">
                  <a:moveTo>
                    <a:pt x="33861" y="41369"/>
                  </a:moveTo>
                  <a:lnTo>
                    <a:pt x="23099" y="41369"/>
                  </a:lnTo>
                  <a:lnTo>
                    <a:pt x="23099" y="36416"/>
                  </a:lnTo>
                  <a:cubicBezTo>
                    <a:pt x="20527" y="39940"/>
                    <a:pt x="16527" y="42026"/>
                    <a:pt x="12144" y="42036"/>
                  </a:cubicBezTo>
                  <a:cubicBezTo>
                    <a:pt x="8144" y="42122"/>
                    <a:pt x="4240" y="40769"/>
                    <a:pt x="1191" y="38226"/>
                  </a:cubicBezTo>
                  <a:cubicBezTo>
                    <a:pt x="-1762" y="35702"/>
                    <a:pt x="-3381" y="31987"/>
                    <a:pt x="-3190" y="28129"/>
                  </a:cubicBezTo>
                  <a:cubicBezTo>
                    <a:pt x="-3476" y="24358"/>
                    <a:pt x="-1762" y="20710"/>
                    <a:pt x="1382" y="18604"/>
                  </a:cubicBezTo>
                  <a:cubicBezTo>
                    <a:pt x="5096" y="16328"/>
                    <a:pt x="9479" y="15233"/>
                    <a:pt x="13860" y="15461"/>
                  </a:cubicBezTo>
                  <a:lnTo>
                    <a:pt x="22432" y="15461"/>
                  </a:lnTo>
                  <a:lnTo>
                    <a:pt x="22432" y="15461"/>
                  </a:lnTo>
                  <a:cubicBezTo>
                    <a:pt x="22432" y="11175"/>
                    <a:pt x="20051" y="8984"/>
                    <a:pt x="15479" y="8984"/>
                  </a:cubicBezTo>
                  <a:cubicBezTo>
                    <a:pt x="13288" y="9013"/>
                    <a:pt x="11193" y="9393"/>
                    <a:pt x="9193" y="10127"/>
                  </a:cubicBezTo>
                  <a:cubicBezTo>
                    <a:pt x="7193" y="10822"/>
                    <a:pt x="5286" y="11813"/>
                    <a:pt x="3572" y="13080"/>
                  </a:cubicBezTo>
                  <a:lnTo>
                    <a:pt x="-1476" y="5650"/>
                  </a:lnTo>
                  <a:cubicBezTo>
                    <a:pt x="3859" y="1773"/>
                    <a:pt x="10335" y="-274"/>
                    <a:pt x="16907" y="-160"/>
                  </a:cubicBezTo>
                  <a:cubicBezTo>
                    <a:pt x="21290" y="-360"/>
                    <a:pt x="25576" y="954"/>
                    <a:pt x="29099" y="3555"/>
                  </a:cubicBezTo>
                  <a:cubicBezTo>
                    <a:pt x="32434" y="6507"/>
                    <a:pt x="34243" y="10899"/>
                    <a:pt x="33861" y="15366"/>
                  </a:cubicBezTo>
                  <a:close/>
                  <a:moveTo>
                    <a:pt x="22336" y="26129"/>
                  </a:moveTo>
                  <a:lnTo>
                    <a:pt x="22336" y="24129"/>
                  </a:lnTo>
                  <a:lnTo>
                    <a:pt x="15193" y="24129"/>
                  </a:lnTo>
                  <a:cubicBezTo>
                    <a:pt x="10621" y="24129"/>
                    <a:pt x="8335" y="25557"/>
                    <a:pt x="8335" y="28415"/>
                  </a:cubicBezTo>
                  <a:cubicBezTo>
                    <a:pt x="8240" y="29758"/>
                    <a:pt x="8907" y="31034"/>
                    <a:pt x="9953" y="31844"/>
                  </a:cubicBezTo>
                  <a:cubicBezTo>
                    <a:pt x="11384" y="32692"/>
                    <a:pt x="13002" y="33092"/>
                    <a:pt x="14621" y="32987"/>
                  </a:cubicBezTo>
                  <a:cubicBezTo>
                    <a:pt x="16623" y="33016"/>
                    <a:pt x="18527" y="32377"/>
                    <a:pt x="20051" y="31177"/>
                  </a:cubicBezTo>
                  <a:cubicBezTo>
                    <a:pt x="21576" y="29939"/>
                    <a:pt x="22432" y="28072"/>
                    <a:pt x="22336" y="26129"/>
                  </a:cubicBezTo>
                  <a:close/>
                </a:path>
              </a:pathLst>
            </a:custGeom>
            <a:solidFill>
              <a:srgbClr val="6D6E71"/>
            </a:solidFill>
            <a:ln w="9525" cap="flat">
              <a:noFill/>
              <a:prstDash val="solid"/>
              <a:miter/>
            </a:ln>
          </p:spPr>
          <p:txBody>
            <a:bodyPr rtlCol="0" anchor="ctr"/>
            <a:lstStyle/>
            <a:p>
              <a:endParaRPr lang="en-US"/>
            </a:p>
          </p:txBody>
        </p:sp>
        <p:sp>
          <p:nvSpPr>
            <p:cNvPr id="745" name="Freeform: Shape 744">
              <a:extLst>
                <a:ext uri="{FF2B5EF4-FFF2-40B4-BE49-F238E27FC236}">
                  <a16:creationId xmlns:a16="http://schemas.microsoft.com/office/drawing/2014/main" id="{D636239D-828F-4F46-A854-B8FEF7A89637}"/>
                </a:ext>
              </a:extLst>
            </p:cNvPr>
            <p:cNvSpPr/>
            <p:nvPr/>
          </p:nvSpPr>
          <p:spPr>
            <a:xfrm>
              <a:off x="8126007" y="4727985"/>
              <a:ext cx="37466" cy="67231"/>
            </a:xfrm>
            <a:custGeom>
              <a:avLst/>
              <a:gdLst>
                <a:gd name="connsiteX0" fmla="*/ 13162 w 30098"/>
                <a:gd name="connsiteY0" fmla="*/ 20394 h 54010"/>
                <a:gd name="connsiteX1" fmla="*/ 13162 w 30098"/>
                <a:gd name="connsiteY1" fmla="*/ 38778 h 54010"/>
                <a:gd name="connsiteX2" fmla="*/ 14306 w 30098"/>
                <a:gd name="connsiteY2" fmla="*/ 42492 h 54010"/>
                <a:gd name="connsiteX3" fmla="*/ 17259 w 30098"/>
                <a:gd name="connsiteY3" fmla="*/ 43825 h 54010"/>
                <a:gd name="connsiteX4" fmla="*/ 22687 w 30098"/>
                <a:gd name="connsiteY4" fmla="*/ 40873 h 54010"/>
                <a:gd name="connsiteX5" fmla="*/ 26877 w 30098"/>
                <a:gd name="connsiteY5" fmla="*/ 48874 h 54010"/>
                <a:gd name="connsiteX6" fmla="*/ 15639 w 30098"/>
                <a:gd name="connsiteY6" fmla="*/ 53827 h 54010"/>
                <a:gd name="connsiteX7" fmla="*/ 1637 w 30098"/>
                <a:gd name="connsiteY7" fmla="*/ 40425 h 54010"/>
                <a:gd name="connsiteX8" fmla="*/ 1637 w 30098"/>
                <a:gd name="connsiteY8" fmla="*/ 39349 h 54010"/>
                <a:gd name="connsiteX9" fmla="*/ 1637 w 30098"/>
                <a:gd name="connsiteY9" fmla="*/ 20299 h 54010"/>
                <a:gd name="connsiteX10" fmla="*/ -3221 w 30098"/>
                <a:gd name="connsiteY10" fmla="*/ 20299 h 54010"/>
                <a:gd name="connsiteX11" fmla="*/ -3221 w 30098"/>
                <a:gd name="connsiteY11" fmla="*/ 12107 h 54010"/>
                <a:gd name="connsiteX12" fmla="*/ 1637 w 30098"/>
                <a:gd name="connsiteY12" fmla="*/ 12107 h 54010"/>
                <a:gd name="connsiteX13" fmla="*/ 1637 w 30098"/>
                <a:gd name="connsiteY13" fmla="*/ -180 h 54010"/>
                <a:gd name="connsiteX14" fmla="*/ 13162 w 30098"/>
                <a:gd name="connsiteY14" fmla="*/ -180 h 54010"/>
                <a:gd name="connsiteX15" fmla="*/ 13162 w 30098"/>
                <a:gd name="connsiteY15" fmla="*/ 12107 h 54010"/>
                <a:gd name="connsiteX16" fmla="*/ 22687 w 30098"/>
                <a:gd name="connsiteY16" fmla="*/ 12107 h 54010"/>
                <a:gd name="connsiteX17" fmla="*/ 22687 w 30098"/>
                <a:gd name="connsiteY17" fmla="*/ 20299 h 54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098" h="54010">
                  <a:moveTo>
                    <a:pt x="13162" y="20394"/>
                  </a:moveTo>
                  <a:lnTo>
                    <a:pt x="13162" y="38778"/>
                  </a:lnTo>
                  <a:cubicBezTo>
                    <a:pt x="13067" y="40111"/>
                    <a:pt x="13543" y="41425"/>
                    <a:pt x="14306" y="42492"/>
                  </a:cubicBezTo>
                  <a:cubicBezTo>
                    <a:pt x="15066" y="43321"/>
                    <a:pt x="16115" y="43806"/>
                    <a:pt x="17259" y="43825"/>
                  </a:cubicBezTo>
                  <a:cubicBezTo>
                    <a:pt x="19450" y="43788"/>
                    <a:pt x="21450" y="42692"/>
                    <a:pt x="22687" y="40873"/>
                  </a:cubicBezTo>
                  <a:lnTo>
                    <a:pt x="26877" y="48874"/>
                  </a:lnTo>
                  <a:cubicBezTo>
                    <a:pt x="23926" y="51941"/>
                    <a:pt x="19924" y="53722"/>
                    <a:pt x="15639" y="53827"/>
                  </a:cubicBezTo>
                  <a:cubicBezTo>
                    <a:pt x="8018" y="53998"/>
                    <a:pt x="1828" y="47997"/>
                    <a:pt x="1637" y="40425"/>
                  </a:cubicBezTo>
                  <a:cubicBezTo>
                    <a:pt x="1637" y="40063"/>
                    <a:pt x="1637" y="39711"/>
                    <a:pt x="1637" y="39349"/>
                  </a:cubicBezTo>
                  <a:lnTo>
                    <a:pt x="1637" y="20299"/>
                  </a:lnTo>
                  <a:lnTo>
                    <a:pt x="-3221" y="20299"/>
                  </a:lnTo>
                  <a:lnTo>
                    <a:pt x="-3221" y="12107"/>
                  </a:lnTo>
                  <a:lnTo>
                    <a:pt x="1637" y="12107"/>
                  </a:lnTo>
                  <a:lnTo>
                    <a:pt x="1637" y="-180"/>
                  </a:lnTo>
                  <a:lnTo>
                    <a:pt x="13162" y="-180"/>
                  </a:lnTo>
                  <a:lnTo>
                    <a:pt x="13162" y="12107"/>
                  </a:lnTo>
                  <a:lnTo>
                    <a:pt x="22687" y="12107"/>
                  </a:lnTo>
                  <a:lnTo>
                    <a:pt x="22687" y="20299"/>
                  </a:lnTo>
                  <a:close/>
                </a:path>
              </a:pathLst>
            </a:custGeom>
            <a:solidFill>
              <a:srgbClr val="6D6E71"/>
            </a:solidFill>
            <a:ln w="9525" cap="flat">
              <a:noFill/>
              <a:prstDash val="solid"/>
              <a:miter/>
            </a:ln>
          </p:spPr>
          <p:txBody>
            <a:bodyPr rtlCol="0" anchor="ctr"/>
            <a:lstStyle/>
            <a:p>
              <a:endParaRPr lang="en-US"/>
            </a:p>
          </p:txBody>
        </p:sp>
        <p:sp>
          <p:nvSpPr>
            <p:cNvPr id="746" name="Freeform: Shape 745">
              <a:extLst>
                <a:ext uri="{FF2B5EF4-FFF2-40B4-BE49-F238E27FC236}">
                  <a16:creationId xmlns:a16="http://schemas.microsoft.com/office/drawing/2014/main" id="{8E93F83D-CDED-41D7-A882-8DCB1F18B714}"/>
                </a:ext>
              </a:extLst>
            </p:cNvPr>
            <p:cNvSpPr/>
            <p:nvPr/>
          </p:nvSpPr>
          <p:spPr>
            <a:xfrm>
              <a:off x="8169937" y="4722527"/>
              <a:ext cx="16670" cy="71853"/>
            </a:xfrm>
            <a:custGeom>
              <a:avLst/>
              <a:gdLst>
                <a:gd name="connsiteX0" fmla="*/ -1363 w 13392"/>
                <a:gd name="connsiteY0" fmla="*/ 11348 h 57723"/>
                <a:gd name="connsiteX1" fmla="*/ -1363 w 13392"/>
                <a:gd name="connsiteY1" fmla="*/ 1823 h 57723"/>
                <a:gd name="connsiteX2" fmla="*/ 3399 w 13392"/>
                <a:gd name="connsiteY2" fmla="*/ -178 h 57723"/>
                <a:gd name="connsiteX3" fmla="*/ 8162 w 13392"/>
                <a:gd name="connsiteY3" fmla="*/ 1823 h 57723"/>
                <a:gd name="connsiteX4" fmla="*/ 8255 w 13392"/>
                <a:gd name="connsiteY4" fmla="*/ 11252 h 57723"/>
                <a:gd name="connsiteX5" fmla="*/ 8162 w 13392"/>
                <a:gd name="connsiteY5" fmla="*/ 11348 h 57723"/>
                <a:gd name="connsiteX6" fmla="*/ 3399 w 13392"/>
                <a:gd name="connsiteY6" fmla="*/ 13253 h 57723"/>
                <a:gd name="connsiteX7" fmla="*/ -1363 w 13392"/>
                <a:gd name="connsiteY7" fmla="*/ 11348 h 57723"/>
                <a:gd name="connsiteX8" fmla="*/ 9113 w 13392"/>
                <a:gd name="connsiteY8" fmla="*/ 57544 h 57723"/>
                <a:gd name="connsiteX9" fmla="*/ -2507 w 13392"/>
                <a:gd name="connsiteY9" fmla="*/ 57544 h 57723"/>
                <a:gd name="connsiteX10" fmla="*/ -2507 w 13392"/>
                <a:gd name="connsiteY10" fmla="*/ 16586 h 57723"/>
                <a:gd name="connsiteX11" fmla="*/ 8922 w 13392"/>
                <a:gd name="connsiteY11" fmla="*/ 16586 h 57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392" h="57723">
                  <a:moveTo>
                    <a:pt x="-1363" y="11348"/>
                  </a:moveTo>
                  <a:cubicBezTo>
                    <a:pt x="-3840" y="8671"/>
                    <a:pt x="-3840" y="4499"/>
                    <a:pt x="-1363" y="1823"/>
                  </a:cubicBezTo>
                  <a:cubicBezTo>
                    <a:pt x="-126" y="537"/>
                    <a:pt x="1588" y="-187"/>
                    <a:pt x="3399" y="-178"/>
                  </a:cubicBezTo>
                  <a:cubicBezTo>
                    <a:pt x="5208" y="-225"/>
                    <a:pt x="6922" y="508"/>
                    <a:pt x="8162" y="1823"/>
                  </a:cubicBezTo>
                  <a:cubicBezTo>
                    <a:pt x="10827" y="4404"/>
                    <a:pt x="10827" y="8623"/>
                    <a:pt x="8255" y="11252"/>
                  </a:cubicBezTo>
                  <a:cubicBezTo>
                    <a:pt x="8255" y="11281"/>
                    <a:pt x="8162" y="11319"/>
                    <a:pt x="8162" y="11348"/>
                  </a:cubicBezTo>
                  <a:cubicBezTo>
                    <a:pt x="6922" y="12643"/>
                    <a:pt x="5208" y="13338"/>
                    <a:pt x="3399" y="13253"/>
                  </a:cubicBezTo>
                  <a:cubicBezTo>
                    <a:pt x="1588" y="13300"/>
                    <a:pt x="-126" y="12614"/>
                    <a:pt x="-1363" y="11348"/>
                  </a:cubicBezTo>
                  <a:close/>
                  <a:moveTo>
                    <a:pt x="9113" y="57544"/>
                  </a:moveTo>
                  <a:lnTo>
                    <a:pt x="-2507" y="57544"/>
                  </a:lnTo>
                  <a:lnTo>
                    <a:pt x="-2507" y="16586"/>
                  </a:lnTo>
                  <a:lnTo>
                    <a:pt x="8922" y="16586"/>
                  </a:lnTo>
                  <a:close/>
                </a:path>
              </a:pathLst>
            </a:custGeom>
            <a:solidFill>
              <a:srgbClr val="6D6E71"/>
            </a:solidFill>
            <a:ln w="9525" cap="flat">
              <a:noFill/>
              <a:prstDash val="solid"/>
              <a:miter/>
            </a:ln>
          </p:spPr>
          <p:txBody>
            <a:bodyPr rtlCol="0" anchor="ctr"/>
            <a:lstStyle/>
            <a:p>
              <a:endParaRPr lang="en-US"/>
            </a:p>
          </p:txBody>
        </p:sp>
        <p:sp>
          <p:nvSpPr>
            <p:cNvPr id="747" name="Freeform: Shape 746">
              <a:extLst>
                <a:ext uri="{FF2B5EF4-FFF2-40B4-BE49-F238E27FC236}">
                  <a16:creationId xmlns:a16="http://schemas.microsoft.com/office/drawing/2014/main" id="{FD97F3BA-5AC2-4644-A6D2-8C8FB935E300}"/>
                </a:ext>
              </a:extLst>
            </p:cNvPr>
            <p:cNvSpPr/>
            <p:nvPr/>
          </p:nvSpPr>
          <p:spPr>
            <a:xfrm>
              <a:off x="8195782" y="4742198"/>
              <a:ext cx="54020" cy="52672"/>
            </a:xfrm>
            <a:custGeom>
              <a:avLst/>
              <a:gdLst>
                <a:gd name="connsiteX0" fmla="*/ 40166 w 43397"/>
                <a:gd name="connsiteY0" fmla="*/ 21263 h 42314"/>
                <a:gd name="connsiteX1" fmla="*/ 33880 w 43397"/>
                <a:gd name="connsiteY1" fmla="*/ 36027 h 42314"/>
                <a:gd name="connsiteX2" fmla="*/ 2924 w 43397"/>
                <a:gd name="connsiteY2" fmla="*/ 36027 h 42314"/>
                <a:gd name="connsiteX3" fmla="*/ 2924 w 43397"/>
                <a:gd name="connsiteY3" fmla="*/ 5928 h 42314"/>
                <a:gd name="connsiteX4" fmla="*/ 33880 w 43397"/>
                <a:gd name="connsiteY4" fmla="*/ 5928 h 42314"/>
                <a:gd name="connsiteX5" fmla="*/ 40166 w 43397"/>
                <a:gd name="connsiteY5" fmla="*/ 21263 h 42314"/>
                <a:gd name="connsiteX6" fmla="*/ 8353 w 43397"/>
                <a:gd name="connsiteY6" fmla="*/ 21263 h 42314"/>
                <a:gd name="connsiteX7" fmla="*/ 11211 w 43397"/>
                <a:gd name="connsiteY7" fmla="*/ 29455 h 42314"/>
                <a:gd name="connsiteX8" fmla="*/ 25499 w 43397"/>
                <a:gd name="connsiteY8" fmla="*/ 29855 h 42314"/>
                <a:gd name="connsiteX9" fmla="*/ 25878 w 43397"/>
                <a:gd name="connsiteY9" fmla="*/ 29455 h 42314"/>
                <a:gd name="connsiteX10" fmla="*/ 28736 w 43397"/>
                <a:gd name="connsiteY10" fmla="*/ 21263 h 42314"/>
                <a:gd name="connsiteX11" fmla="*/ 25878 w 43397"/>
                <a:gd name="connsiteY11" fmla="*/ 12977 h 42314"/>
                <a:gd name="connsiteX12" fmla="*/ 11591 w 43397"/>
                <a:gd name="connsiteY12" fmla="*/ 12586 h 42314"/>
                <a:gd name="connsiteX13" fmla="*/ 11211 w 43397"/>
                <a:gd name="connsiteY13" fmla="*/ 12977 h 42314"/>
                <a:gd name="connsiteX14" fmla="*/ 8353 w 43397"/>
                <a:gd name="connsiteY14" fmla="*/ 21263 h 42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397" h="42314">
                  <a:moveTo>
                    <a:pt x="40166" y="21263"/>
                  </a:moveTo>
                  <a:cubicBezTo>
                    <a:pt x="40166" y="26845"/>
                    <a:pt x="37880" y="32188"/>
                    <a:pt x="33880" y="36027"/>
                  </a:cubicBezTo>
                  <a:cubicBezTo>
                    <a:pt x="25213" y="44171"/>
                    <a:pt x="11591" y="44171"/>
                    <a:pt x="2924" y="36027"/>
                  </a:cubicBezTo>
                  <a:cubicBezTo>
                    <a:pt x="-5269" y="27683"/>
                    <a:pt x="-5269" y="14272"/>
                    <a:pt x="2924" y="5928"/>
                  </a:cubicBezTo>
                  <a:cubicBezTo>
                    <a:pt x="11591" y="-2216"/>
                    <a:pt x="25213" y="-2216"/>
                    <a:pt x="33880" y="5928"/>
                  </a:cubicBezTo>
                  <a:cubicBezTo>
                    <a:pt x="38070" y="9909"/>
                    <a:pt x="40356" y="15491"/>
                    <a:pt x="40166" y="21263"/>
                  </a:cubicBezTo>
                  <a:close/>
                  <a:moveTo>
                    <a:pt x="8353" y="21263"/>
                  </a:moveTo>
                  <a:cubicBezTo>
                    <a:pt x="8258" y="24264"/>
                    <a:pt x="9209" y="27188"/>
                    <a:pt x="11211" y="29455"/>
                  </a:cubicBezTo>
                  <a:cubicBezTo>
                    <a:pt x="15021" y="33503"/>
                    <a:pt x="21402" y="33684"/>
                    <a:pt x="25499" y="29855"/>
                  </a:cubicBezTo>
                  <a:cubicBezTo>
                    <a:pt x="25592" y="29722"/>
                    <a:pt x="25783" y="29588"/>
                    <a:pt x="25878" y="29455"/>
                  </a:cubicBezTo>
                  <a:cubicBezTo>
                    <a:pt x="27880" y="27188"/>
                    <a:pt x="28831" y="24254"/>
                    <a:pt x="28736" y="21263"/>
                  </a:cubicBezTo>
                  <a:cubicBezTo>
                    <a:pt x="28831" y="18244"/>
                    <a:pt x="27785" y="15291"/>
                    <a:pt x="25878" y="12977"/>
                  </a:cubicBezTo>
                  <a:cubicBezTo>
                    <a:pt x="22069" y="8929"/>
                    <a:pt x="15688" y="8747"/>
                    <a:pt x="11591" y="12586"/>
                  </a:cubicBezTo>
                  <a:cubicBezTo>
                    <a:pt x="11495" y="12710"/>
                    <a:pt x="11304" y="12843"/>
                    <a:pt x="11211" y="12977"/>
                  </a:cubicBezTo>
                  <a:cubicBezTo>
                    <a:pt x="9305" y="15291"/>
                    <a:pt x="8258" y="18244"/>
                    <a:pt x="8353" y="21263"/>
                  </a:cubicBezTo>
                  <a:close/>
                </a:path>
              </a:pathLst>
            </a:custGeom>
            <a:solidFill>
              <a:srgbClr val="6D6E71"/>
            </a:solidFill>
            <a:ln w="9525" cap="flat">
              <a:noFill/>
              <a:prstDash val="solid"/>
              <a:miter/>
            </a:ln>
          </p:spPr>
          <p:txBody>
            <a:bodyPr rtlCol="0" anchor="ctr"/>
            <a:lstStyle/>
            <a:p>
              <a:endParaRPr lang="en-US"/>
            </a:p>
          </p:txBody>
        </p:sp>
        <p:sp>
          <p:nvSpPr>
            <p:cNvPr id="748" name="Freeform: Shape 747">
              <a:extLst>
                <a:ext uri="{FF2B5EF4-FFF2-40B4-BE49-F238E27FC236}">
                  <a16:creationId xmlns:a16="http://schemas.microsoft.com/office/drawing/2014/main" id="{84DC53CC-3581-4673-B543-FC0626548940}"/>
                </a:ext>
              </a:extLst>
            </p:cNvPr>
            <p:cNvSpPr/>
            <p:nvPr/>
          </p:nvSpPr>
          <p:spPr>
            <a:xfrm>
              <a:off x="8260344" y="4742561"/>
              <a:ext cx="47704" cy="51818"/>
            </a:xfrm>
            <a:custGeom>
              <a:avLst/>
              <a:gdLst>
                <a:gd name="connsiteX0" fmla="*/ 8209 w 38323"/>
                <a:gd name="connsiteY0" fmla="*/ 18589 h 41628"/>
                <a:gd name="connsiteX1" fmla="*/ 8209 w 38323"/>
                <a:gd name="connsiteY1" fmla="*/ 41449 h 41628"/>
                <a:gd name="connsiteX2" fmla="*/ -3221 w 38323"/>
                <a:gd name="connsiteY2" fmla="*/ 41449 h 41628"/>
                <a:gd name="connsiteX3" fmla="*/ -3221 w 38323"/>
                <a:gd name="connsiteY3" fmla="*/ 491 h 41628"/>
                <a:gd name="connsiteX4" fmla="*/ 8209 w 38323"/>
                <a:gd name="connsiteY4" fmla="*/ 491 h 41628"/>
                <a:gd name="connsiteX5" fmla="*/ 8209 w 38323"/>
                <a:gd name="connsiteY5" fmla="*/ 5064 h 41628"/>
                <a:gd name="connsiteX6" fmla="*/ 19829 w 38323"/>
                <a:gd name="connsiteY6" fmla="*/ -175 h 41628"/>
                <a:gd name="connsiteX7" fmla="*/ 30689 w 38323"/>
                <a:gd name="connsiteY7" fmla="*/ 4397 h 41628"/>
                <a:gd name="connsiteX8" fmla="*/ 35070 w 38323"/>
                <a:gd name="connsiteY8" fmla="*/ 16589 h 41628"/>
                <a:gd name="connsiteX9" fmla="*/ 35070 w 38323"/>
                <a:gd name="connsiteY9" fmla="*/ 41449 h 41628"/>
                <a:gd name="connsiteX10" fmla="*/ 23640 w 38323"/>
                <a:gd name="connsiteY10" fmla="*/ 41449 h 41628"/>
                <a:gd name="connsiteX11" fmla="*/ 23640 w 38323"/>
                <a:gd name="connsiteY11" fmla="*/ 18303 h 41628"/>
                <a:gd name="connsiteX12" fmla="*/ 16780 w 38323"/>
                <a:gd name="connsiteY12" fmla="*/ 8778 h 41628"/>
                <a:gd name="connsiteX13" fmla="*/ 10781 w 38323"/>
                <a:gd name="connsiteY13" fmla="*/ 11255 h 41628"/>
                <a:gd name="connsiteX14" fmla="*/ 8209 w 38323"/>
                <a:gd name="connsiteY14" fmla="*/ 18589 h 41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323" h="41628">
                  <a:moveTo>
                    <a:pt x="8209" y="18589"/>
                  </a:moveTo>
                  <a:lnTo>
                    <a:pt x="8209" y="41449"/>
                  </a:lnTo>
                  <a:lnTo>
                    <a:pt x="-3221" y="41449"/>
                  </a:lnTo>
                  <a:lnTo>
                    <a:pt x="-3221" y="491"/>
                  </a:lnTo>
                  <a:lnTo>
                    <a:pt x="8209" y="491"/>
                  </a:lnTo>
                  <a:lnTo>
                    <a:pt x="8209" y="5064"/>
                  </a:lnTo>
                  <a:cubicBezTo>
                    <a:pt x="11162" y="1768"/>
                    <a:pt x="15352" y="-137"/>
                    <a:pt x="19829" y="-175"/>
                  </a:cubicBezTo>
                  <a:cubicBezTo>
                    <a:pt x="23924" y="-280"/>
                    <a:pt x="27926" y="1377"/>
                    <a:pt x="30689" y="4397"/>
                  </a:cubicBezTo>
                  <a:cubicBezTo>
                    <a:pt x="33735" y="7702"/>
                    <a:pt x="35356" y="12102"/>
                    <a:pt x="35070" y="16589"/>
                  </a:cubicBezTo>
                  <a:lnTo>
                    <a:pt x="35070" y="41449"/>
                  </a:lnTo>
                  <a:lnTo>
                    <a:pt x="23640" y="41449"/>
                  </a:lnTo>
                  <a:lnTo>
                    <a:pt x="23640" y="18303"/>
                  </a:lnTo>
                  <a:cubicBezTo>
                    <a:pt x="23640" y="11950"/>
                    <a:pt x="21352" y="8778"/>
                    <a:pt x="16780" y="8778"/>
                  </a:cubicBezTo>
                  <a:cubicBezTo>
                    <a:pt x="14494" y="8731"/>
                    <a:pt x="12304" y="9626"/>
                    <a:pt x="10781" y="11255"/>
                  </a:cubicBezTo>
                  <a:cubicBezTo>
                    <a:pt x="8876" y="13227"/>
                    <a:pt x="8018" y="15893"/>
                    <a:pt x="8209" y="18589"/>
                  </a:cubicBezTo>
                  <a:close/>
                </a:path>
              </a:pathLst>
            </a:custGeom>
            <a:solidFill>
              <a:srgbClr val="6D6E71"/>
            </a:solidFill>
            <a:ln w="9525" cap="flat">
              <a:noFill/>
              <a:prstDash val="solid"/>
              <a:miter/>
            </a:ln>
          </p:spPr>
          <p:txBody>
            <a:bodyPr rtlCol="0" anchor="ctr"/>
            <a:lstStyle/>
            <a:p>
              <a:endParaRPr lang="en-US"/>
            </a:p>
          </p:txBody>
        </p:sp>
        <p:sp>
          <p:nvSpPr>
            <p:cNvPr id="749" name="Freeform: Shape 748">
              <a:extLst>
                <a:ext uri="{FF2B5EF4-FFF2-40B4-BE49-F238E27FC236}">
                  <a16:creationId xmlns:a16="http://schemas.microsoft.com/office/drawing/2014/main" id="{D6D5FC13-5E8B-412E-ACE4-A712687B6330}"/>
                </a:ext>
              </a:extLst>
            </p:cNvPr>
            <p:cNvSpPr/>
            <p:nvPr/>
          </p:nvSpPr>
          <p:spPr>
            <a:xfrm>
              <a:off x="10064101" y="3873355"/>
              <a:ext cx="902411" cy="136588"/>
            </a:xfrm>
            <a:custGeom>
              <a:avLst/>
              <a:gdLst>
                <a:gd name="connsiteX0" fmla="*/ 0 w 724947"/>
                <a:gd name="connsiteY0" fmla="*/ 0 h 109727"/>
                <a:gd name="connsiteX1" fmla="*/ 724948 w 724947"/>
                <a:gd name="connsiteY1" fmla="*/ 0 h 109727"/>
                <a:gd name="connsiteX2" fmla="*/ 724948 w 724947"/>
                <a:gd name="connsiteY2" fmla="*/ 109728 h 109727"/>
                <a:gd name="connsiteX3" fmla="*/ 0 w 724947"/>
                <a:gd name="connsiteY3" fmla="*/ 109728 h 109727"/>
              </a:gdLst>
              <a:ahLst/>
              <a:cxnLst>
                <a:cxn ang="0">
                  <a:pos x="connsiteX0" y="connsiteY0"/>
                </a:cxn>
                <a:cxn ang="0">
                  <a:pos x="connsiteX1" y="connsiteY1"/>
                </a:cxn>
                <a:cxn ang="0">
                  <a:pos x="connsiteX2" y="connsiteY2"/>
                </a:cxn>
                <a:cxn ang="0">
                  <a:pos x="connsiteX3" y="connsiteY3"/>
                </a:cxn>
              </a:cxnLst>
              <a:rect l="l" t="t" r="r" b="b"/>
              <a:pathLst>
                <a:path w="724947" h="109727">
                  <a:moveTo>
                    <a:pt x="0" y="0"/>
                  </a:moveTo>
                  <a:lnTo>
                    <a:pt x="724948" y="0"/>
                  </a:lnTo>
                  <a:lnTo>
                    <a:pt x="724948" y="109728"/>
                  </a:lnTo>
                  <a:lnTo>
                    <a:pt x="0" y="109728"/>
                  </a:lnTo>
                  <a:close/>
                </a:path>
              </a:pathLst>
            </a:custGeom>
            <a:solidFill>
              <a:srgbClr val="669940"/>
            </a:solidFill>
            <a:ln w="9525" cap="flat">
              <a:noFill/>
              <a:prstDash val="solid"/>
              <a:miter/>
            </a:ln>
          </p:spPr>
          <p:txBody>
            <a:bodyPr rtlCol="0" anchor="ctr"/>
            <a:lstStyle/>
            <a:p>
              <a:endParaRPr lang="en-US"/>
            </a:p>
          </p:txBody>
        </p:sp>
        <p:sp>
          <p:nvSpPr>
            <p:cNvPr id="750" name="Freeform: Shape 749">
              <a:extLst>
                <a:ext uri="{FF2B5EF4-FFF2-40B4-BE49-F238E27FC236}">
                  <a16:creationId xmlns:a16="http://schemas.microsoft.com/office/drawing/2014/main" id="{539C179C-743B-493E-AEF3-A2A563D1CA50}"/>
                </a:ext>
              </a:extLst>
            </p:cNvPr>
            <p:cNvSpPr/>
            <p:nvPr/>
          </p:nvSpPr>
          <p:spPr>
            <a:xfrm>
              <a:off x="9316738" y="3713520"/>
              <a:ext cx="56386" cy="77679"/>
            </a:xfrm>
            <a:custGeom>
              <a:avLst/>
              <a:gdLst>
                <a:gd name="connsiteX0" fmla="*/ 22717 w 45297"/>
                <a:gd name="connsiteY0" fmla="*/ 11065 h 62403"/>
                <a:gd name="connsiteX1" fmla="*/ 13952 w 45297"/>
                <a:gd name="connsiteY1" fmla="*/ 14875 h 62403"/>
                <a:gd name="connsiteX2" fmla="*/ 10239 w 45297"/>
                <a:gd name="connsiteY2" fmla="*/ 25162 h 62403"/>
                <a:gd name="connsiteX3" fmla="*/ 22145 w 45297"/>
                <a:gd name="connsiteY3" fmla="*/ 21542 h 62403"/>
                <a:gd name="connsiteX4" fmla="*/ 36337 w 45297"/>
                <a:gd name="connsiteY4" fmla="*/ 27067 h 62403"/>
                <a:gd name="connsiteX5" fmla="*/ 42051 w 45297"/>
                <a:gd name="connsiteY5" fmla="*/ 41831 h 62403"/>
                <a:gd name="connsiteX6" fmla="*/ 35956 w 45297"/>
                <a:gd name="connsiteY6" fmla="*/ 56690 h 62403"/>
                <a:gd name="connsiteX7" fmla="*/ 20524 w 45297"/>
                <a:gd name="connsiteY7" fmla="*/ 62214 h 62403"/>
                <a:gd name="connsiteX8" fmla="*/ 9381 w 45297"/>
                <a:gd name="connsiteY8" fmla="*/ 59738 h 62403"/>
                <a:gd name="connsiteX9" fmla="*/ 2046 w 45297"/>
                <a:gd name="connsiteY9" fmla="*/ 52784 h 62403"/>
                <a:gd name="connsiteX10" fmla="*/ -3193 w 45297"/>
                <a:gd name="connsiteY10" fmla="*/ 31353 h 62403"/>
                <a:gd name="connsiteX11" fmla="*/ -1096 w 45297"/>
                <a:gd name="connsiteY11" fmla="*/ 16685 h 62403"/>
                <a:gd name="connsiteX12" fmla="*/ 4523 w 45297"/>
                <a:gd name="connsiteY12" fmla="*/ 7160 h 62403"/>
                <a:gd name="connsiteX13" fmla="*/ 21668 w 45297"/>
                <a:gd name="connsiteY13" fmla="*/ -175 h 62403"/>
                <a:gd name="connsiteX14" fmla="*/ 29765 w 45297"/>
                <a:gd name="connsiteY14" fmla="*/ 1064 h 62403"/>
                <a:gd name="connsiteX15" fmla="*/ 35765 w 45297"/>
                <a:gd name="connsiteY15" fmla="*/ 3635 h 62403"/>
                <a:gd name="connsiteX16" fmla="*/ 40337 w 45297"/>
                <a:gd name="connsiteY16" fmla="*/ 6969 h 62403"/>
                <a:gd name="connsiteX17" fmla="*/ 33860 w 45297"/>
                <a:gd name="connsiteY17" fmla="*/ 16494 h 62403"/>
                <a:gd name="connsiteX18" fmla="*/ 32335 w 45297"/>
                <a:gd name="connsiteY18" fmla="*/ 15066 h 62403"/>
                <a:gd name="connsiteX19" fmla="*/ 28431 w 45297"/>
                <a:gd name="connsiteY19" fmla="*/ 12875 h 62403"/>
                <a:gd name="connsiteX20" fmla="*/ 22717 w 45297"/>
                <a:gd name="connsiteY20" fmla="*/ 11065 h 62403"/>
                <a:gd name="connsiteX21" fmla="*/ 20905 w 45297"/>
                <a:gd name="connsiteY21" fmla="*/ 32973 h 62403"/>
                <a:gd name="connsiteX22" fmla="*/ 14143 w 45297"/>
                <a:gd name="connsiteY22" fmla="*/ 35354 h 62403"/>
                <a:gd name="connsiteX23" fmla="*/ 11380 w 45297"/>
                <a:gd name="connsiteY23" fmla="*/ 41545 h 62403"/>
                <a:gd name="connsiteX24" fmla="*/ 14048 w 45297"/>
                <a:gd name="connsiteY24" fmla="*/ 48117 h 62403"/>
                <a:gd name="connsiteX25" fmla="*/ 20524 w 45297"/>
                <a:gd name="connsiteY25" fmla="*/ 50784 h 62403"/>
                <a:gd name="connsiteX26" fmla="*/ 27003 w 45297"/>
                <a:gd name="connsiteY26" fmla="*/ 48403 h 62403"/>
                <a:gd name="connsiteX27" fmla="*/ 29670 w 45297"/>
                <a:gd name="connsiteY27" fmla="*/ 42116 h 62403"/>
                <a:gd name="connsiteX28" fmla="*/ 27289 w 45297"/>
                <a:gd name="connsiteY28" fmla="*/ 35640 h 62403"/>
                <a:gd name="connsiteX29" fmla="*/ 20905 w 45297"/>
                <a:gd name="connsiteY29" fmla="*/ 32973 h 6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5297" h="62403">
                  <a:moveTo>
                    <a:pt x="22717" y="11065"/>
                  </a:moveTo>
                  <a:cubicBezTo>
                    <a:pt x="19382" y="10865"/>
                    <a:pt x="16143" y="12284"/>
                    <a:pt x="13952" y="14875"/>
                  </a:cubicBezTo>
                  <a:cubicBezTo>
                    <a:pt x="11762" y="17866"/>
                    <a:pt x="10429" y="21447"/>
                    <a:pt x="10239" y="25162"/>
                  </a:cubicBezTo>
                  <a:cubicBezTo>
                    <a:pt x="13762" y="22781"/>
                    <a:pt x="17859" y="21523"/>
                    <a:pt x="22145" y="21542"/>
                  </a:cubicBezTo>
                  <a:cubicBezTo>
                    <a:pt x="27479" y="21333"/>
                    <a:pt x="32621" y="23333"/>
                    <a:pt x="36337" y="27067"/>
                  </a:cubicBezTo>
                  <a:cubicBezTo>
                    <a:pt x="40241" y="30972"/>
                    <a:pt x="42337" y="36325"/>
                    <a:pt x="42051" y="41831"/>
                  </a:cubicBezTo>
                  <a:cubicBezTo>
                    <a:pt x="42337" y="47441"/>
                    <a:pt x="40051" y="52880"/>
                    <a:pt x="35956" y="56690"/>
                  </a:cubicBezTo>
                  <a:cubicBezTo>
                    <a:pt x="31670" y="60404"/>
                    <a:pt x="26145" y="62376"/>
                    <a:pt x="20524" y="62214"/>
                  </a:cubicBezTo>
                  <a:cubicBezTo>
                    <a:pt x="16715" y="62300"/>
                    <a:pt x="12811" y="61443"/>
                    <a:pt x="9381" y="59738"/>
                  </a:cubicBezTo>
                  <a:cubicBezTo>
                    <a:pt x="6332" y="58176"/>
                    <a:pt x="3760" y="55756"/>
                    <a:pt x="2046" y="52784"/>
                  </a:cubicBezTo>
                  <a:cubicBezTo>
                    <a:pt x="-1572" y="46250"/>
                    <a:pt x="-3477" y="38840"/>
                    <a:pt x="-3193" y="31353"/>
                  </a:cubicBezTo>
                  <a:cubicBezTo>
                    <a:pt x="-3288" y="26381"/>
                    <a:pt x="-2621" y="21428"/>
                    <a:pt x="-1096" y="16685"/>
                  </a:cubicBezTo>
                  <a:cubicBezTo>
                    <a:pt x="46" y="13113"/>
                    <a:pt x="1951" y="9855"/>
                    <a:pt x="4523" y="7160"/>
                  </a:cubicBezTo>
                  <a:cubicBezTo>
                    <a:pt x="8904" y="2359"/>
                    <a:pt x="15192" y="-318"/>
                    <a:pt x="21668" y="-175"/>
                  </a:cubicBezTo>
                  <a:cubicBezTo>
                    <a:pt x="24431" y="-156"/>
                    <a:pt x="27098" y="264"/>
                    <a:pt x="29765" y="1064"/>
                  </a:cubicBezTo>
                  <a:cubicBezTo>
                    <a:pt x="31861" y="1711"/>
                    <a:pt x="33860" y="2569"/>
                    <a:pt x="35765" y="3635"/>
                  </a:cubicBezTo>
                  <a:cubicBezTo>
                    <a:pt x="37097" y="4493"/>
                    <a:pt x="38623" y="5636"/>
                    <a:pt x="40337" y="6969"/>
                  </a:cubicBezTo>
                  <a:lnTo>
                    <a:pt x="33860" y="16494"/>
                  </a:lnTo>
                  <a:cubicBezTo>
                    <a:pt x="33860" y="16494"/>
                    <a:pt x="33002" y="15732"/>
                    <a:pt x="32335" y="15066"/>
                  </a:cubicBezTo>
                  <a:cubicBezTo>
                    <a:pt x="31098" y="14189"/>
                    <a:pt x="29765" y="13456"/>
                    <a:pt x="28431" y="12875"/>
                  </a:cubicBezTo>
                  <a:cubicBezTo>
                    <a:pt x="26717" y="11846"/>
                    <a:pt x="24717" y="11227"/>
                    <a:pt x="22717" y="11065"/>
                  </a:cubicBezTo>
                  <a:close/>
                  <a:moveTo>
                    <a:pt x="20905" y="32973"/>
                  </a:moveTo>
                  <a:cubicBezTo>
                    <a:pt x="18429" y="32858"/>
                    <a:pt x="16048" y="33706"/>
                    <a:pt x="14143" y="35354"/>
                  </a:cubicBezTo>
                  <a:cubicBezTo>
                    <a:pt x="12334" y="36897"/>
                    <a:pt x="11285" y="39173"/>
                    <a:pt x="11380" y="41545"/>
                  </a:cubicBezTo>
                  <a:cubicBezTo>
                    <a:pt x="11380" y="43993"/>
                    <a:pt x="12334" y="46355"/>
                    <a:pt x="14048" y="48117"/>
                  </a:cubicBezTo>
                  <a:cubicBezTo>
                    <a:pt x="15762" y="49889"/>
                    <a:pt x="18047" y="50860"/>
                    <a:pt x="20524" y="50784"/>
                  </a:cubicBezTo>
                  <a:cubicBezTo>
                    <a:pt x="22905" y="50832"/>
                    <a:pt x="25191" y="49974"/>
                    <a:pt x="27003" y="48403"/>
                  </a:cubicBezTo>
                  <a:cubicBezTo>
                    <a:pt x="28812" y="46812"/>
                    <a:pt x="29765" y="44507"/>
                    <a:pt x="29670" y="42116"/>
                  </a:cubicBezTo>
                  <a:cubicBezTo>
                    <a:pt x="29670" y="39735"/>
                    <a:pt x="28907" y="37421"/>
                    <a:pt x="27289" y="35640"/>
                  </a:cubicBezTo>
                  <a:cubicBezTo>
                    <a:pt x="25668" y="33820"/>
                    <a:pt x="23287" y="32839"/>
                    <a:pt x="20905" y="32973"/>
                  </a:cubicBezTo>
                  <a:close/>
                </a:path>
              </a:pathLst>
            </a:custGeom>
            <a:solidFill>
              <a:srgbClr val="6D6E71"/>
            </a:solidFill>
            <a:ln w="9525" cap="flat">
              <a:noFill/>
              <a:prstDash val="solid"/>
              <a:miter/>
            </a:ln>
          </p:spPr>
          <p:txBody>
            <a:bodyPr rtlCol="0" anchor="ctr"/>
            <a:lstStyle/>
            <a:p>
              <a:endParaRPr lang="en-US"/>
            </a:p>
          </p:txBody>
        </p:sp>
        <p:sp>
          <p:nvSpPr>
            <p:cNvPr id="751" name="Freeform: Shape 750">
              <a:extLst>
                <a:ext uri="{FF2B5EF4-FFF2-40B4-BE49-F238E27FC236}">
                  <a16:creationId xmlns:a16="http://schemas.microsoft.com/office/drawing/2014/main" id="{6A03E8D5-F672-4FDB-9817-AC4D975AFF23}"/>
                </a:ext>
              </a:extLst>
            </p:cNvPr>
            <p:cNvSpPr/>
            <p:nvPr/>
          </p:nvSpPr>
          <p:spPr>
            <a:xfrm>
              <a:off x="9384239" y="3713083"/>
              <a:ext cx="63075" cy="78311"/>
            </a:xfrm>
            <a:custGeom>
              <a:avLst/>
              <a:gdLst>
                <a:gd name="connsiteX0" fmla="*/ 22115 w 50671"/>
                <a:gd name="connsiteY0" fmla="*/ 62661 h 62911"/>
                <a:gd name="connsiteX1" fmla="*/ 3065 w 50671"/>
                <a:gd name="connsiteY1" fmla="*/ 54088 h 62911"/>
                <a:gd name="connsiteX2" fmla="*/ 3065 w 50671"/>
                <a:gd name="connsiteY2" fmla="*/ 8464 h 62911"/>
                <a:gd name="connsiteX3" fmla="*/ 22115 w 50671"/>
                <a:gd name="connsiteY3" fmla="*/ -109 h 62911"/>
                <a:gd name="connsiteX4" fmla="*/ 41165 w 50671"/>
                <a:gd name="connsiteY4" fmla="*/ 8464 h 62911"/>
                <a:gd name="connsiteX5" fmla="*/ 41165 w 50671"/>
                <a:gd name="connsiteY5" fmla="*/ 54088 h 62911"/>
                <a:gd name="connsiteX6" fmla="*/ 22115 w 50671"/>
                <a:gd name="connsiteY6" fmla="*/ 62661 h 62911"/>
                <a:gd name="connsiteX7" fmla="*/ 13162 w 50671"/>
                <a:gd name="connsiteY7" fmla="*/ 16655 h 62911"/>
                <a:gd name="connsiteX8" fmla="*/ 13162 w 50671"/>
                <a:gd name="connsiteY8" fmla="*/ 45992 h 62911"/>
                <a:gd name="connsiteX9" fmla="*/ 25450 w 50671"/>
                <a:gd name="connsiteY9" fmla="*/ 51516 h 62911"/>
                <a:gd name="connsiteX10" fmla="*/ 30972 w 50671"/>
                <a:gd name="connsiteY10" fmla="*/ 45992 h 62911"/>
                <a:gd name="connsiteX11" fmla="*/ 30972 w 50671"/>
                <a:gd name="connsiteY11" fmla="*/ 16655 h 62911"/>
                <a:gd name="connsiteX12" fmla="*/ 18685 w 50671"/>
                <a:gd name="connsiteY12" fmla="*/ 11131 h 62911"/>
                <a:gd name="connsiteX13" fmla="*/ 13162 w 50671"/>
                <a:gd name="connsiteY13" fmla="*/ 16655 h 62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671" h="62911">
                  <a:moveTo>
                    <a:pt x="22115" y="62661"/>
                  </a:moveTo>
                  <a:cubicBezTo>
                    <a:pt x="14685" y="63213"/>
                    <a:pt x="7541" y="59984"/>
                    <a:pt x="3065" y="54088"/>
                  </a:cubicBezTo>
                  <a:cubicBezTo>
                    <a:pt x="-5316" y="40029"/>
                    <a:pt x="-5316" y="22523"/>
                    <a:pt x="3065" y="8464"/>
                  </a:cubicBezTo>
                  <a:cubicBezTo>
                    <a:pt x="7541" y="2568"/>
                    <a:pt x="14685" y="-661"/>
                    <a:pt x="22115" y="-109"/>
                  </a:cubicBezTo>
                  <a:cubicBezTo>
                    <a:pt x="29545" y="-709"/>
                    <a:pt x="36688" y="2520"/>
                    <a:pt x="41165" y="8464"/>
                  </a:cubicBezTo>
                  <a:cubicBezTo>
                    <a:pt x="49546" y="22523"/>
                    <a:pt x="49546" y="40029"/>
                    <a:pt x="41165" y="54088"/>
                  </a:cubicBezTo>
                  <a:cubicBezTo>
                    <a:pt x="36688" y="60032"/>
                    <a:pt x="29545" y="63261"/>
                    <a:pt x="22115" y="62661"/>
                  </a:cubicBezTo>
                  <a:close/>
                  <a:moveTo>
                    <a:pt x="13162" y="16655"/>
                  </a:moveTo>
                  <a:cubicBezTo>
                    <a:pt x="9351" y="26066"/>
                    <a:pt x="9351" y="36581"/>
                    <a:pt x="13162" y="45992"/>
                  </a:cubicBezTo>
                  <a:cubicBezTo>
                    <a:pt x="15066" y="50907"/>
                    <a:pt x="20496" y="53383"/>
                    <a:pt x="25450" y="51516"/>
                  </a:cubicBezTo>
                  <a:cubicBezTo>
                    <a:pt x="28021" y="50555"/>
                    <a:pt x="30021" y="48545"/>
                    <a:pt x="30972" y="45992"/>
                  </a:cubicBezTo>
                  <a:cubicBezTo>
                    <a:pt x="34784" y="36581"/>
                    <a:pt x="34784" y="26066"/>
                    <a:pt x="30972" y="16655"/>
                  </a:cubicBezTo>
                  <a:cubicBezTo>
                    <a:pt x="29068" y="11740"/>
                    <a:pt x="23638" y="9264"/>
                    <a:pt x="18685" y="11131"/>
                  </a:cubicBezTo>
                  <a:cubicBezTo>
                    <a:pt x="16115" y="12093"/>
                    <a:pt x="14113" y="14102"/>
                    <a:pt x="13162" y="16655"/>
                  </a:cubicBezTo>
                  <a:close/>
                </a:path>
              </a:pathLst>
            </a:custGeom>
            <a:solidFill>
              <a:srgbClr val="6D6E71"/>
            </a:solidFill>
            <a:ln w="9525" cap="flat">
              <a:noFill/>
              <a:prstDash val="solid"/>
              <a:miter/>
            </a:ln>
          </p:spPr>
          <p:txBody>
            <a:bodyPr rtlCol="0" anchor="ctr"/>
            <a:lstStyle/>
            <a:p>
              <a:endParaRPr lang="en-US"/>
            </a:p>
          </p:txBody>
        </p:sp>
        <p:sp>
          <p:nvSpPr>
            <p:cNvPr id="752" name="Freeform: Shape 751">
              <a:extLst>
                <a:ext uri="{FF2B5EF4-FFF2-40B4-BE49-F238E27FC236}">
                  <a16:creationId xmlns:a16="http://schemas.microsoft.com/office/drawing/2014/main" id="{6C15852D-1829-4AC3-92FA-80382C229983}"/>
                </a:ext>
              </a:extLst>
            </p:cNvPr>
            <p:cNvSpPr/>
            <p:nvPr/>
          </p:nvSpPr>
          <p:spPr>
            <a:xfrm>
              <a:off x="9458343" y="3713149"/>
              <a:ext cx="54776" cy="77327"/>
            </a:xfrm>
            <a:custGeom>
              <a:avLst/>
              <a:gdLst>
                <a:gd name="connsiteX0" fmla="*/ 23259 w 44004"/>
                <a:gd name="connsiteY0" fmla="*/ 24508 h 62120"/>
                <a:gd name="connsiteX1" fmla="*/ 25545 w 44004"/>
                <a:gd name="connsiteY1" fmla="*/ 18221 h 62120"/>
                <a:gd name="connsiteX2" fmla="*/ 23543 w 44004"/>
                <a:gd name="connsiteY2" fmla="*/ 13173 h 62120"/>
                <a:gd name="connsiteX3" fmla="*/ 18496 w 44004"/>
                <a:gd name="connsiteY3" fmla="*/ 11077 h 62120"/>
                <a:gd name="connsiteX4" fmla="*/ 7637 w 44004"/>
                <a:gd name="connsiteY4" fmla="*/ 19269 h 62120"/>
                <a:gd name="connsiteX5" fmla="*/ -3221 w 44004"/>
                <a:gd name="connsiteY5" fmla="*/ 12792 h 62120"/>
                <a:gd name="connsiteX6" fmla="*/ 6304 w 44004"/>
                <a:gd name="connsiteY6" fmla="*/ 3267 h 62120"/>
                <a:gd name="connsiteX7" fmla="*/ 19162 w 44004"/>
                <a:gd name="connsiteY7" fmla="*/ -162 h 62120"/>
                <a:gd name="connsiteX8" fmla="*/ 32972 w 44004"/>
                <a:gd name="connsiteY8" fmla="*/ 4886 h 62120"/>
                <a:gd name="connsiteX9" fmla="*/ 38974 w 44004"/>
                <a:gd name="connsiteY9" fmla="*/ 18412 h 62120"/>
                <a:gd name="connsiteX10" fmla="*/ 36593 w 44004"/>
                <a:gd name="connsiteY10" fmla="*/ 27365 h 62120"/>
                <a:gd name="connsiteX11" fmla="*/ 27735 w 44004"/>
                <a:gd name="connsiteY11" fmla="*/ 38414 h 62120"/>
                <a:gd name="connsiteX12" fmla="*/ 16780 w 44004"/>
                <a:gd name="connsiteY12" fmla="*/ 49749 h 62120"/>
                <a:gd name="connsiteX13" fmla="*/ 40783 w 44004"/>
                <a:gd name="connsiteY13" fmla="*/ 49749 h 62120"/>
                <a:gd name="connsiteX14" fmla="*/ 40783 w 44004"/>
                <a:gd name="connsiteY14" fmla="*/ 61941 h 62120"/>
                <a:gd name="connsiteX15" fmla="*/ -1984 w 44004"/>
                <a:gd name="connsiteY15" fmla="*/ 61941 h 62120"/>
                <a:gd name="connsiteX16" fmla="*/ -1984 w 44004"/>
                <a:gd name="connsiteY16" fmla="*/ 51844 h 62120"/>
                <a:gd name="connsiteX17" fmla="*/ 15829 w 44004"/>
                <a:gd name="connsiteY17" fmla="*/ 33652 h 62120"/>
                <a:gd name="connsiteX18" fmla="*/ 23259 w 44004"/>
                <a:gd name="connsiteY18" fmla="*/ 24508 h 62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004" h="62120">
                  <a:moveTo>
                    <a:pt x="23259" y="24508"/>
                  </a:moveTo>
                  <a:cubicBezTo>
                    <a:pt x="24687" y="22698"/>
                    <a:pt x="25450" y="20498"/>
                    <a:pt x="25545" y="18221"/>
                  </a:cubicBezTo>
                  <a:cubicBezTo>
                    <a:pt x="25640" y="16335"/>
                    <a:pt x="24877" y="14507"/>
                    <a:pt x="23543" y="13173"/>
                  </a:cubicBezTo>
                  <a:cubicBezTo>
                    <a:pt x="22210" y="11773"/>
                    <a:pt x="20401" y="11011"/>
                    <a:pt x="18496" y="11077"/>
                  </a:cubicBezTo>
                  <a:cubicBezTo>
                    <a:pt x="14590" y="11077"/>
                    <a:pt x="10971" y="13840"/>
                    <a:pt x="7637" y="19269"/>
                  </a:cubicBezTo>
                  <a:lnTo>
                    <a:pt x="-3221" y="12792"/>
                  </a:lnTo>
                  <a:cubicBezTo>
                    <a:pt x="-744" y="8982"/>
                    <a:pt x="2493" y="5743"/>
                    <a:pt x="6304" y="3267"/>
                  </a:cubicBezTo>
                  <a:cubicBezTo>
                    <a:pt x="10113" y="848"/>
                    <a:pt x="14590" y="-343"/>
                    <a:pt x="19162" y="-162"/>
                  </a:cubicBezTo>
                  <a:cubicBezTo>
                    <a:pt x="24210" y="-219"/>
                    <a:pt x="29163" y="1572"/>
                    <a:pt x="32972" y="4886"/>
                  </a:cubicBezTo>
                  <a:cubicBezTo>
                    <a:pt x="36974" y="8210"/>
                    <a:pt x="39165" y="13211"/>
                    <a:pt x="38974" y="18412"/>
                  </a:cubicBezTo>
                  <a:cubicBezTo>
                    <a:pt x="38974" y="21545"/>
                    <a:pt x="38116" y="24622"/>
                    <a:pt x="36593" y="27365"/>
                  </a:cubicBezTo>
                  <a:cubicBezTo>
                    <a:pt x="34116" y="31375"/>
                    <a:pt x="31068" y="35090"/>
                    <a:pt x="27735" y="38414"/>
                  </a:cubicBezTo>
                  <a:lnTo>
                    <a:pt x="16780" y="49749"/>
                  </a:lnTo>
                  <a:lnTo>
                    <a:pt x="40783" y="49749"/>
                  </a:lnTo>
                  <a:lnTo>
                    <a:pt x="40783" y="61941"/>
                  </a:lnTo>
                  <a:lnTo>
                    <a:pt x="-1984" y="61941"/>
                  </a:lnTo>
                  <a:lnTo>
                    <a:pt x="-1984" y="51844"/>
                  </a:lnTo>
                  <a:lnTo>
                    <a:pt x="15829" y="33652"/>
                  </a:lnTo>
                  <a:cubicBezTo>
                    <a:pt x="18496" y="30775"/>
                    <a:pt x="20971" y="27718"/>
                    <a:pt x="23259" y="24508"/>
                  </a:cubicBezTo>
                  <a:close/>
                </a:path>
              </a:pathLst>
            </a:custGeom>
            <a:solidFill>
              <a:srgbClr val="6D6E71"/>
            </a:solidFill>
            <a:ln w="9525" cap="flat">
              <a:noFill/>
              <a:prstDash val="solid"/>
              <a:miter/>
            </a:ln>
          </p:spPr>
          <p:txBody>
            <a:bodyPr rtlCol="0" anchor="ctr"/>
            <a:lstStyle/>
            <a:p>
              <a:endParaRPr lang="en-US"/>
            </a:p>
          </p:txBody>
        </p:sp>
        <p:sp>
          <p:nvSpPr>
            <p:cNvPr id="753" name="Freeform: Shape 752">
              <a:extLst>
                <a:ext uri="{FF2B5EF4-FFF2-40B4-BE49-F238E27FC236}">
                  <a16:creationId xmlns:a16="http://schemas.microsoft.com/office/drawing/2014/main" id="{61FB8370-CCAA-44F8-A5E4-BDB9CAA94055}"/>
                </a:ext>
              </a:extLst>
            </p:cNvPr>
            <p:cNvSpPr/>
            <p:nvPr/>
          </p:nvSpPr>
          <p:spPr>
            <a:xfrm>
              <a:off x="10112594" y="4500573"/>
              <a:ext cx="55132" cy="75407"/>
            </a:xfrm>
            <a:custGeom>
              <a:avLst/>
              <a:gdLst>
                <a:gd name="connsiteX0" fmla="*/ 21164 w 44290"/>
                <a:gd name="connsiteY0" fmla="*/ 34205 h 60578"/>
                <a:gd name="connsiteX1" fmla="*/ 21164 w 44290"/>
                <a:gd name="connsiteY1" fmla="*/ 23633 h 60578"/>
                <a:gd name="connsiteX2" fmla="*/ 34212 w 44290"/>
                <a:gd name="connsiteY2" fmla="*/ 23633 h 60578"/>
                <a:gd name="connsiteX3" fmla="*/ 34212 w 44290"/>
                <a:gd name="connsiteY3" fmla="*/ 34205 h 60578"/>
                <a:gd name="connsiteX4" fmla="*/ 41070 w 44290"/>
                <a:gd name="connsiteY4" fmla="*/ 34205 h 60578"/>
                <a:gd name="connsiteX5" fmla="*/ 41070 w 44290"/>
                <a:gd name="connsiteY5" fmla="*/ 45921 h 60578"/>
                <a:gd name="connsiteX6" fmla="*/ 34212 w 44290"/>
                <a:gd name="connsiteY6" fmla="*/ 45921 h 60578"/>
                <a:gd name="connsiteX7" fmla="*/ 34212 w 44290"/>
                <a:gd name="connsiteY7" fmla="*/ 60399 h 60578"/>
                <a:gd name="connsiteX8" fmla="*/ 21164 w 44290"/>
                <a:gd name="connsiteY8" fmla="*/ 60399 h 60578"/>
                <a:gd name="connsiteX9" fmla="*/ 21164 w 44290"/>
                <a:gd name="connsiteY9" fmla="*/ 45921 h 60578"/>
                <a:gd name="connsiteX10" fmla="*/ -3221 w 44290"/>
                <a:gd name="connsiteY10" fmla="*/ 45921 h 60578"/>
                <a:gd name="connsiteX11" fmla="*/ -3221 w 44290"/>
                <a:gd name="connsiteY11" fmla="*/ 35634 h 60578"/>
                <a:gd name="connsiteX12" fmla="*/ 18401 w 44290"/>
                <a:gd name="connsiteY12" fmla="*/ -180 h 60578"/>
                <a:gd name="connsiteX13" fmla="*/ 33165 w 44290"/>
                <a:gd name="connsiteY13" fmla="*/ -180 h 60578"/>
                <a:gd name="connsiteX14" fmla="*/ 12590 w 44290"/>
                <a:gd name="connsiteY14" fmla="*/ 34205 h 60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290" h="60578">
                  <a:moveTo>
                    <a:pt x="21164" y="34205"/>
                  </a:moveTo>
                  <a:lnTo>
                    <a:pt x="21164" y="23633"/>
                  </a:lnTo>
                  <a:lnTo>
                    <a:pt x="34212" y="23633"/>
                  </a:lnTo>
                  <a:lnTo>
                    <a:pt x="34212" y="34205"/>
                  </a:lnTo>
                  <a:lnTo>
                    <a:pt x="41070" y="34205"/>
                  </a:lnTo>
                  <a:lnTo>
                    <a:pt x="41070" y="45921"/>
                  </a:lnTo>
                  <a:lnTo>
                    <a:pt x="34212" y="45921"/>
                  </a:lnTo>
                  <a:lnTo>
                    <a:pt x="34212" y="60399"/>
                  </a:lnTo>
                  <a:lnTo>
                    <a:pt x="21164" y="60399"/>
                  </a:lnTo>
                  <a:lnTo>
                    <a:pt x="21164" y="45921"/>
                  </a:lnTo>
                  <a:lnTo>
                    <a:pt x="-3221" y="45921"/>
                  </a:lnTo>
                  <a:lnTo>
                    <a:pt x="-3221" y="35634"/>
                  </a:lnTo>
                  <a:lnTo>
                    <a:pt x="18401" y="-180"/>
                  </a:lnTo>
                  <a:lnTo>
                    <a:pt x="33165" y="-180"/>
                  </a:lnTo>
                  <a:lnTo>
                    <a:pt x="12590" y="34205"/>
                  </a:lnTo>
                  <a:close/>
                </a:path>
              </a:pathLst>
            </a:custGeom>
            <a:solidFill>
              <a:srgbClr val="6D6E71"/>
            </a:solidFill>
            <a:ln w="9525" cap="flat">
              <a:noFill/>
              <a:prstDash val="solid"/>
              <a:miter/>
            </a:ln>
          </p:spPr>
          <p:txBody>
            <a:bodyPr rtlCol="0" anchor="ctr"/>
            <a:lstStyle/>
            <a:p>
              <a:endParaRPr lang="en-US"/>
            </a:p>
          </p:txBody>
        </p:sp>
        <p:sp>
          <p:nvSpPr>
            <p:cNvPr id="754" name="Freeform: Shape 753">
              <a:extLst>
                <a:ext uri="{FF2B5EF4-FFF2-40B4-BE49-F238E27FC236}">
                  <a16:creationId xmlns:a16="http://schemas.microsoft.com/office/drawing/2014/main" id="{5F92294D-5B5D-4F0A-8D90-1E3AC915067B}"/>
                </a:ext>
              </a:extLst>
            </p:cNvPr>
            <p:cNvSpPr/>
            <p:nvPr/>
          </p:nvSpPr>
          <p:spPr>
            <a:xfrm>
              <a:off x="10178032" y="4498800"/>
              <a:ext cx="57754" cy="78019"/>
            </a:xfrm>
            <a:custGeom>
              <a:avLst/>
              <a:gdLst>
                <a:gd name="connsiteX0" fmla="*/ 4883 w 46396"/>
                <a:gd name="connsiteY0" fmla="*/ 4577 h 62676"/>
                <a:gd name="connsiteX1" fmla="*/ 34984 w 46396"/>
                <a:gd name="connsiteY1" fmla="*/ 4577 h 62676"/>
                <a:gd name="connsiteX2" fmla="*/ 40983 w 46396"/>
                <a:gd name="connsiteY2" fmla="*/ 16388 h 62676"/>
                <a:gd name="connsiteX3" fmla="*/ 35556 w 46396"/>
                <a:gd name="connsiteY3" fmla="*/ 28390 h 62676"/>
                <a:gd name="connsiteX4" fmla="*/ 43174 w 46396"/>
                <a:gd name="connsiteY4" fmla="*/ 43630 h 62676"/>
                <a:gd name="connsiteX5" fmla="*/ 36697 w 46396"/>
                <a:gd name="connsiteY5" fmla="*/ 57060 h 62676"/>
                <a:gd name="connsiteX6" fmla="*/ 3169 w 46396"/>
                <a:gd name="connsiteY6" fmla="*/ 57060 h 62676"/>
                <a:gd name="connsiteX7" fmla="*/ -3212 w 46396"/>
                <a:gd name="connsiteY7" fmla="*/ 43630 h 62676"/>
                <a:gd name="connsiteX8" fmla="*/ 4313 w 46396"/>
                <a:gd name="connsiteY8" fmla="*/ 28390 h 62676"/>
                <a:gd name="connsiteX9" fmla="*/ -1117 w 46396"/>
                <a:gd name="connsiteY9" fmla="*/ 16294 h 62676"/>
                <a:gd name="connsiteX10" fmla="*/ 4883 w 46396"/>
                <a:gd name="connsiteY10" fmla="*/ 4577 h 62676"/>
                <a:gd name="connsiteX11" fmla="*/ 13362 w 46396"/>
                <a:gd name="connsiteY11" fmla="*/ 49250 h 62676"/>
                <a:gd name="connsiteX12" fmla="*/ 19933 w 46396"/>
                <a:gd name="connsiteY12" fmla="*/ 51250 h 62676"/>
                <a:gd name="connsiteX13" fmla="*/ 26600 w 46396"/>
                <a:gd name="connsiteY13" fmla="*/ 49250 h 62676"/>
                <a:gd name="connsiteX14" fmla="*/ 27935 w 46396"/>
                <a:gd name="connsiteY14" fmla="*/ 38696 h 62676"/>
                <a:gd name="connsiteX15" fmla="*/ 26600 w 46396"/>
                <a:gd name="connsiteY15" fmla="*/ 37343 h 62676"/>
                <a:gd name="connsiteX16" fmla="*/ 19933 w 46396"/>
                <a:gd name="connsiteY16" fmla="*/ 35248 h 62676"/>
                <a:gd name="connsiteX17" fmla="*/ 13266 w 46396"/>
                <a:gd name="connsiteY17" fmla="*/ 37343 h 62676"/>
                <a:gd name="connsiteX18" fmla="*/ 10313 w 46396"/>
                <a:gd name="connsiteY18" fmla="*/ 43249 h 62676"/>
                <a:gd name="connsiteX19" fmla="*/ 13076 w 46396"/>
                <a:gd name="connsiteY19" fmla="*/ 49250 h 62676"/>
                <a:gd name="connsiteX20" fmla="*/ 14220 w 46396"/>
                <a:gd name="connsiteY20" fmla="*/ 22770 h 62676"/>
                <a:gd name="connsiteX21" fmla="*/ 19933 w 46396"/>
                <a:gd name="connsiteY21" fmla="*/ 24770 h 62676"/>
                <a:gd name="connsiteX22" fmla="*/ 25745 w 46396"/>
                <a:gd name="connsiteY22" fmla="*/ 22770 h 62676"/>
                <a:gd name="connsiteX23" fmla="*/ 26791 w 46396"/>
                <a:gd name="connsiteY23" fmla="*/ 13398 h 62676"/>
                <a:gd name="connsiteX24" fmla="*/ 25745 w 46396"/>
                <a:gd name="connsiteY24" fmla="*/ 12388 h 62676"/>
                <a:gd name="connsiteX25" fmla="*/ 19933 w 46396"/>
                <a:gd name="connsiteY25" fmla="*/ 10293 h 62676"/>
                <a:gd name="connsiteX26" fmla="*/ 14124 w 46396"/>
                <a:gd name="connsiteY26" fmla="*/ 12388 h 62676"/>
                <a:gd name="connsiteX27" fmla="*/ 11743 w 46396"/>
                <a:gd name="connsiteY27" fmla="*/ 17532 h 62676"/>
                <a:gd name="connsiteX28" fmla="*/ 14220 w 46396"/>
                <a:gd name="connsiteY28" fmla="*/ 22770 h 6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6396" h="62676">
                  <a:moveTo>
                    <a:pt x="4883" y="4577"/>
                  </a:moveTo>
                  <a:cubicBezTo>
                    <a:pt x="13934" y="-1766"/>
                    <a:pt x="25935" y="-1766"/>
                    <a:pt x="34984" y="4577"/>
                  </a:cubicBezTo>
                  <a:cubicBezTo>
                    <a:pt x="38793" y="7340"/>
                    <a:pt x="40983" y="11721"/>
                    <a:pt x="40983" y="16388"/>
                  </a:cubicBezTo>
                  <a:cubicBezTo>
                    <a:pt x="40983" y="20989"/>
                    <a:pt x="38983" y="25361"/>
                    <a:pt x="35556" y="28390"/>
                  </a:cubicBezTo>
                  <a:cubicBezTo>
                    <a:pt x="40413" y="31905"/>
                    <a:pt x="43269" y="37601"/>
                    <a:pt x="43174" y="43630"/>
                  </a:cubicBezTo>
                  <a:cubicBezTo>
                    <a:pt x="43174" y="48869"/>
                    <a:pt x="40792" y="53822"/>
                    <a:pt x="36697" y="57060"/>
                  </a:cubicBezTo>
                  <a:cubicBezTo>
                    <a:pt x="26696" y="64309"/>
                    <a:pt x="13171" y="64309"/>
                    <a:pt x="3169" y="57060"/>
                  </a:cubicBezTo>
                  <a:cubicBezTo>
                    <a:pt x="-926" y="53784"/>
                    <a:pt x="-3212" y="48840"/>
                    <a:pt x="-3212" y="43630"/>
                  </a:cubicBezTo>
                  <a:cubicBezTo>
                    <a:pt x="-3403" y="37620"/>
                    <a:pt x="-545" y="31914"/>
                    <a:pt x="4313" y="28390"/>
                  </a:cubicBezTo>
                  <a:cubicBezTo>
                    <a:pt x="883" y="25323"/>
                    <a:pt x="-1117" y="20922"/>
                    <a:pt x="-1117" y="16294"/>
                  </a:cubicBezTo>
                  <a:cubicBezTo>
                    <a:pt x="-1117" y="11655"/>
                    <a:pt x="1169" y="7302"/>
                    <a:pt x="4883" y="4577"/>
                  </a:cubicBezTo>
                  <a:close/>
                  <a:moveTo>
                    <a:pt x="13362" y="49250"/>
                  </a:moveTo>
                  <a:cubicBezTo>
                    <a:pt x="15266" y="50564"/>
                    <a:pt x="17552" y="51259"/>
                    <a:pt x="19933" y="51250"/>
                  </a:cubicBezTo>
                  <a:cubicBezTo>
                    <a:pt x="22315" y="51250"/>
                    <a:pt x="24600" y="50555"/>
                    <a:pt x="26600" y="49250"/>
                  </a:cubicBezTo>
                  <a:cubicBezTo>
                    <a:pt x="29935" y="46707"/>
                    <a:pt x="30507" y="41982"/>
                    <a:pt x="27935" y="38696"/>
                  </a:cubicBezTo>
                  <a:cubicBezTo>
                    <a:pt x="27554" y="38191"/>
                    <a:pt x="27077" y="37734"/>
                    <a:pt x="26600" y="37343"/>
                  </a:cubicBezTo>
                  <a:cubicBezTo>
                    <a:pt x="24696" y="35924"/>
                    <a:pt x="22315" y="35191"/>
                    <a:pt x="19933" y="35248"/>
                  </a:cubicBezTo>
                  <a:cubicBezTo>
                    <a:pt x="17552" y="35210"/>
                    <a:pt x="15171" y="35944"/>
                    <a:pt x="13266" y="37343"/>
                  </a:cubicBezTo>
                  <a:cubicBezTo>
                    <a:pt x="11362" y="38677"/>
                    <a:pt x="10218" y="40906"/>
                    <a:pt x="10313" y="43249"/>
                  </a:cubicBezTo>
                  <a:cubicBezTo>
                    <a:pt x="10122" y="45592"/>
                    <a:pt x="11171" y="47869"/>
                    <a:pt x="13076" y="49250"/>
                  </a:cubicBezTo>
                  <a:close/>
                  <a:moveTo>
                    <a:pt x="14220" y="22770"/>
                  </a:moveTo>
                  <a:cubicBezTo>
                    <a:pt x="15838" y="24104"/>
                    <a:pt x="17838" y="24809"/>
                    <a:pt x="19933" y="24770"/>
                  </a:cubicBezTo>
                  <a:cubicBezTo>
                    <a:pt x="22028" y="24809"/>
                    <a:pt x="24124" y="24104"/>
                    <a:pt x="25745" y="22770"/>
                  </a:cubicBezTo>
                  <a:cubicBezTo>
                    <a:pt x="28600" y="20456"/>
                    <a:pt x="29077" y="16264"/>
                    <a:pt x="26791" y="13398"/>
                  </a:cubicBezTo>
                  <a:cubicBezTo>
                    <a:pt x="26410" y="13026"/>
                    <a:pt x="26126" y="12683"/>
                    <a:pt x="25745" y="12388"/>
                  </a:cubicBezTo>
                  <a:cubicBezTo>
                    <a:pt x="24124" y="11017"/>
                    <a:pt x="22028" y="10274"/>
                    <a:pt x="19933" y="10293"/>
                  </a:cubicBezTo>
                  <a:cubicBezTo>
                    <a:pt x="17838" y="10331"/>
                    <a:pt x="15743" y="11064"/>
                    <a:pt x="14124" y="12388"/>
                  </a:cubicBezTo>
                  <a:cubicBezTo>
                    <a:pt x="12599" y="13655"/>
                    <a:pt x="11743" y="15541"/>
                    <a:pt x="11743" y="17532"/>
                  </a:cubicBezTo>
                  <a:cubicBezTo>
                    <a:pt x="11743" y="19570"/>
                    <a:pt x="12599" y="21513"/>
                    <a:pt x="14220" y="22770"/>
                  </a:cubicBezTo>
                  <a:close/>
                </a:path>
              </a:pathLst>
            </a:custGeom>
            <a:solidFill>
              <a:srgbClr val="6D6E71"/>
            </a:solidFill>
            <a:ln w="9525" cap="flat">
              <a:noFill/>
              <a:prstDash val="solid"/>
              <a:miter/>
            </a:ln>
          </p:spPr>
          <p:txBody>
            <a:bodyPr rtlCol="0" anchor="ctr"/>
            <a:lstStyle/>
            <a:p>
              <a:endParaRPr lang="en-US"/>
            </a:p>
          </p:txBody>
        </p:sp>
        <p:sp>
          <p:nvSpPr>
            <p:cNvPr id="755" name="Freeform: Shape 754">
              <a:extLst>
                <a:ext uri="{FF2B5EF4-FFF2-40B4-BE49-F238E27FC236}">
                  <a16:creationId xmlns:a16="http://schemas.microsoft.com/office/drawing/2014/main" id="{16AD60A2-8478-49F8-978C-9CBD5E248264}"/>
                </a:ext>
              </a:extLst>
            </p:cNvPr>
            <p:cNvSpPr/>
            <p:nvPr/>
          </p:nvSpPr>
          <p:spPr>
            <a:xfrm>
              <a:off x="10120723" y="3523069"/>
              <a:ext cx="148457" cy="205170"/>
            </a:xfrm>
            <a:custGeom>
              <a:avLst/>
              <a:gdLst>
                <a:gd name="connsiteX0" fmla="*/ 48162 w 119262"/>
                <a:gd name="connsiteY0" fmla="*/ 134439 h 164822"/>
                <a:gd name="connsiteX1" fmla="*/ 71212 w 119262"/>
                <a:gd name="connsiteY1" fmla="*/ 124914 h 164822"/>
                <a:gd name="connsiteX2" fmla="*/ 80737 w 119262"/>
                <a:gd name="connsiteY2" fmla="*/ 97768 h 164822"/>
                <a:gd name="connsiteX3" fmla="*/ 49208 w 119262"/>
                <a:gd name="connsiteY3" fmla="*/ 107293 h 164822"/>
                <a:gd name="connsiteX4" fmla="*/ 11776 w 119262"/>
                <a:gd name="connsiteY4" fmla="*/ 92624 h 164822"/>
                <a:gd name="connsiteX5" fmla="*/ -3179 w 119262"/>
                <a:gd name="connsiteY5" fmla="*/ 53572 h 164822"/>
                <a:gd name="connsiteX6" fmla="*/ 12918 w 119262"/>
                <a:gd name="connsiteY6" fmla="*/ 14614 h 164822"/>
                <a:gd name="connsiteX7" fmla="*/ 53494 w 119262"/>
                <a:gd name="connsiteY7" fmla="*/ -149 h 164822"/>
                <a:gd name="connsiteX8" fmla="*/ 82927 w 119262"/>
                <a:gd name="connsiteY8" fmla="*/ 6423 h 164822"/>
                <a:gd name="connsiteX9" fmla="*/ 102454 w 119262"/>
                <a:gd name="connsiteY9" fmla="*/ 24616 h 164822"/>
                <a:gd name="connsiteX10" fmla="*/ 115979 w 119262"/>
                <a:gd name="connsiteY10" fmla="*/ 81289 h 164822"/>
                <a:gd name="connsiteX11" fmla="*/ 110549 w 119262"/>
                <a:gd name="connsiteY11" fmla="*/ 119389 h 164822"/>
                <a:gd name="connsiteX12" fmla="*/ 96071 w 119262"/>
                <a:gd name="connsiteY12" fmla="*/ 145583 h 164822"/>
                <a:gd name="connsiteX13" fmla="*/ 50543 w 119262"/>
                <a:gd name="connsiteY13" fmla="*/ 164633 h 164822"/>
                <a:gd name="connsiteX14" fmla="*/ 29112 w 119262"/>
                <a:gd name="connsiteY14" fmla="*/ 161299 h 164822"/>
                <a:gd name="connsiteX15" fmla="*/ 13490 w 119262"/>
                <a:gd name="connsiteY15" fmla="*/ 154632 h 164822"/>
                <a:gd name="connsiteX16" fmla="*/ 1393 w 119262"/>
                <a:gd name="connsiteY16" fmla="*/ 146060 h 164822"/>
                <a:gd name="connsiteX17" fmla="*/ 19206 w 119262"/>
                <a:gd name="connsiteY17" fmla="*/ 120913 h 164822"/>
                <a:gd name="connsiteX18" fmla="*/ 23491 w 119262"/>
                <a:gd name="connsiteY18" fmla="*/ 124438 h 164822"/>
                <a:gd name="connsiteX19" fmla="*/ 33684 w 119262"/>
                <a:gd name="connsiteY19" fmla="*/ 130248 h 164822"/>
                <a:gd name="connsiteX20" fmla="*/ 48162 w 119262"/>
                <a:gd name="connsiteY20" fmla="*/ 134439 h 164822"/>
                <a:gd name="connsiteX21" fmla="*/ 53115 w 119262"/>
                <a:gd name="connsiteY21" fmla="*/ 76813 h 164822"/>
                <a:gd name="connsiteX22" fmla="*/ 70830 w 119262"/>
                <a:gd name="connsiteY22" fmla="*/ 70621 h 164822"/>
                <a:gd name="connsiteX23" fmla="*/ 77879 w 119262"/>
                <a:gd name="connsiteY23" fmla="*/ 54429 h 164822"/>
                <a:gd name="connsiteX24" fmla="*/ 71021 w 119262"/>
                <a:gd name="connsiteY24" fmla="*/ 37094 h 164822"/>
                <a:gd name="connsiteX25" fmla="*/ 53876 w 119262"/>
                <a:gd name="connsiteY25" fmla="*/ 29759 h 164822"/>
                <a:gd name="connsiteX26" fmla="*/ 37111 w 119262"/>
                <a:gd name="connsiteY26" fmla="*/ 36236 h 164822"/>
                <a:gd name="connsiteX27" fmla="*/ 30635 w 119262"/>
                <a:gd name="connsiteY27" fmla="*/ 52810 h 164822"/>
                <a:gd name="connsiteX28" fmla="*/ 36539 w 119262"/>
                <a:gd name="connsiteY28" fmla="*/ 69860 h 164822"/>
                <a:gd name="connsiteX29" fmla="*/ 53115 w 119262"/>
                <a:gd name="connsiteY29" fmla="*/ 76813 h 164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9262" h="164822">
                  <a:moveTo>
                    <a:pt x="48162" y="134439"/>
                  </a:moveTo>
                  <a:cubicBezTo>
                    <a:pt x="56924" y="134963"/>
                    <a:pt x="65400" y="131448"/>
                    <a:pt x="71212" y="124914"/>
                  </a:cubicBezTo>
                  <a:cubicBezTo>
                    <a:pt x="76928" y="116951"/>
                    <a:pt x="80165" y="107540"/>
                    <a:pt x="80737" y="97768"/>
                  </a:cubicBezTo>
                  <a:cubicBezTo>
                    <a:pt x="71402" y="104073"/>
                    <a:pt x="60447" y="107397"/>
                    <a:pt x="49208" y="107293"/>
                  </a:cubicBezTo>
                  <a:cubicBezTo>
                    <a:pt x="35207" y="107702"/>
                    <a:pt x="21777" y="102406"/>
                    <a:pt x="11776" y="92624"/>
                  </a:cubicBezTo>
                  <a:cubicBezTo>
                    <a:pt x="1583" y="82223"/>
                    <a:pt x="-3751" y="68097"/>
                    <a:pt x="-3179" y="53572"/>
                  </a:cubicBezTo>
                  <a:cubicBezTo>
                    <a:pt x="-3751" y="38865"/>
                    <a:pt x="2155" y="24635"/>
                    <a:pt x="12918" y="14614"/>
                  </a:cubicBezTo>
                  <a:cubicBezTo>
                    <a:pt x="24063" y="4651"/>
                    <a:pt x="38542" y="-635"/>
                    <a:pt x="53494" y="-149"/>
                  </a:cubicBezTo>
                  <a:cubicBezTo>
                    <a:pt x="63687" y="-407"/>
                    <a:pt x="73784" y="1851"/>
                    <a:pt x="82927" y="6423"/>
                  </a:cubicBezTo>
                  <a:cubicBezTo>
                    <a:pt x="91024" y="10547"/>
                    <a:pt x="97787" y="16843"/>
                    <a:pt x="102454" y="24616"/>
                  </a:cubicBezTo>
                  <a:cubicBezTo>
                    <a:pt x="111979" y="41932"/>
                    <a:pt x="116646" y="61525"/>
                    <a:pt x="115979" y="81289"/>
                  </a:cubicBezTo>
                  <a:cubicBezTo>
                    <a:pt x="116169" y="94196"/>
                    <a:pt x="114360" y="107055"/>
                    <a:pt x="110549" y="119389"/>
                  </a:cubicBezTo>
                  <a:cubicBezTo>
                    <a:pt x="107789" y="129105"/>
                    <a:pt x="102835" y="138059"/>
                    <a:pt x="96071" y="145583"/>
                  </a:cubicBezTo>
                  <a:cubicBezTo>
                    <a:pt x="84260" y="158023"/>
                    <a:pt x="67686" y="164928"/>
                    <a:pt x="50543" y="164633"/>
                  </a:cubicBezTo>
                  <a:cubicBezTo>
                    <a:pt x="43304" y="164643"/>
                    <a:pt x="36065" y="163519"/>
                    <a:pt x="29112" y="161299"/>
                  </a:cubicBezTo>
                  <a:cubicBezTo>
                    <a:pt x="23682" y="159699"/>
                    <a:pt x="18443" y="157461"/>
                    <a:pt x="13490" y="154632"/>
                  </a:cubicBezTo>
                  <a:cubicBezTo>
                    <a:pt x="10062" y="152441"/>
                    <a:pt x="5965" y="149584"/>
                    <a:pt x="1393" y="146060"/>
                  </a:cubicBezTo>
                  <a:lnTo>
                    <a:pt x="19206" y="120913"/>
                  </a:lnTo>
                  <a:lnTo>
                    <a:pt x="23491" y="124438"/>
                  </a:lnTo>
                  <a:cubicBezTo>
                    <a:pt x="26635" y="126781"/>
                    <a:pt x="30063" y="128734"/>
                    <a:pt x="33684" y="130248"/>
                  </a:cubicBezTo>
                  <a:cubicBezTo>
                    <a:pt x="38065" y="132782"/>
                    <a:pt x="43113" y="134220"/>
                    <a:pt x="48162" y="134439"/>
                  </a:cubicBezTo>
                  <a:close/>
                  <a:moveTo>
                    <a:pt x="53115" y="76813"/>
                  </a:moveTo>
                  <a:cubicBezTo>
                    <a:pt x="59591" y="77041"/>
                    <a:pt x="65877" y="74832"/>
                    <a:pt x="70830" y="70621"/>
                  </a:cubicBezTo>
                  <a:cubicBezTo>
                    <a:pt x="75497" y="66583"/>
                    <a:pt x="78165" y="60620"/>
                    <a:pt x="77879" y="54429"/>
                  </a:cubicBezTo>
                  <a:cubicBezTo>
                    <a:pt x="77974" y="47971"/>
                    <a:pt x="75497" y="41742"/>
                    <a:pt x="71021" y="37094"/>
                  </a:cubicBezTo>
                  <a:cubicBezTo>
                    <a:pt x="66640" y="32264"/>
                    <a:pt x="60352" y="29578"/>
                    <a:pt x="53876" y="29759"/>
                  </a:cubicBezTo>
                  <a:cubicBezTo>
                    <a:pt x="47685" y="29550"/>
                    <a:pt x="41588" y="31893"/>
                    <a:pt x="37111" y="36236"/>
                  </a:cubicBezTo>
                  <a:cubicBezTo>
                    <a:pt x="32730" y="40627"/>
                    <a:pt x="30444" y="46628"/>
                    <a:pt x="30635" y="52810"/>
                  </a:cubicBezTo>
                  <a:cubicBezTo>
                    <a:pt x="30444" y="59029"/>
                    <a:pt x="32540" y="65106"/>
                    <a:pt x="36539" y="69860"/>
                  </a:cubicBezTo>
                  <a:cubicBezTo>
                    <a:pt x="40732" y="74584"/>
                    <a:pt x="46827" y="77146"/>
                    <a:pt x="53115" y="76813"/>
                  </a:cubicBezTo>
                  <a:close/>
                </a:path>
              </a:pathLst>
            </a:custGeom>
            <a:solidFill>
              <a:srgbClr val="336933"/>
            </a:solidFill>
            <a:ln w="9525" cap="flat">
              <a:noFill/>
              <a:prstDash val="solid"/>
              <a:miter/>
            </a:ln>
          </p:spPr>
          <p:txBody>
            <a:bodyPr rtlCol="0" anchor="ctr"/>
            <a:lstStyle/>
            <a:p>
              <a:endParaRPr lang="en-US"/>
            </a:p>
          </p:txBody>
        </p:sp>
        <p:sp>
          <p:nvSpPr>
            <p:cNvPr id="756" name="Freeform: Shape 755">
              <a:extLst>
                <a:ext uri="{FF2B5EF4-FFF2-40B4-BE49-F238E27FC236}">
                  <a16:creationId xmlns:a16="http://schemas.microsoft.com/office/drawing/2014/main" id="{65E9B5C5-B3B3-4D82-9343-BEF0F2501B3D}"/>
                </a:ext>
              </a:extLst>
            </p:cNvPr>
            <p:cNvSpPr/>
            <p:nvPr/>
          </p:nvSpPr>
          <p:spPr>
            <a:xfrm>
              <a:off x="10297441" y="3522935"/>
              <a:ext cx="144057" cy="203040"/>
            </a:xfrm>
            <a:custGeom>
              <a:avLst/>
              <a:gdLst>
                <a:gd name="connsiteX0" fmla="*/ 66596 w 115727"/>
                <a:gd name="connsiteY0" fmla="*/ 65872 h 163111"/>
                <a:gd name="connsiteX1" fmla="*/ 72693 w 115727"/>
                <a:gd name="connsiteY1" fmla="*/ 49299 h 163111"/>
                <a:gd name="connsiteX2" fmla="*/ 67359 w 115727"/>
                <a:gd name="connsiteY2" fmla="*/ 35868 h 163111"/>
                <a:gd name="connsiteX3" fmla="*/ 53929 w 115727"/>
                <a:gd name="connsiteY3" fmla="*/ 30535 h 163111"/>
                <a:gd name="connsiteX4" fmla="*/ 25354 w 115727"/>
                <a:gd name="connsiteY4" fmla="*/ 52061 h 163111"/>
                <a:gd name="connsiteX5" fmla="*/ -3221 w 115727"/>
                <a:gd name="connsiteY5" fmla="*/ 35107 h 163111"/>
                <a:gd name="connsiteX6" fmla="*/ 21352 w 115727"/>
                <a:gd name="connsiteY6" fmla="*/ 8818 h 163111"/>
                <a:gd name="connsiteX7" fmla="*/ 55357 w 115727"/>
                <a:gd name="connsiteY7" fmla="*/ -136 h 163111"/>
                <a:gd name="connsiteX8" fmla="*/ 91743 w 115727"/>
                <a:gd name="connsiteY8" fmla="*/ 13009 h 163111"/>
                <a:gd name="connsiteX9" fmla="*/ 107363 w 115727"/>
                <a:gd name="connsiteY9" fmla="*/ 48823 h 163111"/>
                <a:gd name="connsiteX10" fmla="*/ 101077 w 115727"/>
                <a:gd name="connsiteY10" fmla="*/ 72444 h 163111"/>
                <a:gd name="connsiteX11" fmla="*/ 77930 w 115727"/>
                <a:gd name="connsiteY11" fmla="*/ 101019 h 163111"/>
                <a:gd name="connsiteX12" fmla="*/ 49355 w 115727"/>
                <a:gd name="connsiteY12" fmla="*/ 130928 h 163111"/>
                <a:gd name="connsiteX13" fmla="*/ 112507 w 115727"/>
                <a:gd name="connsiteY13" fmla="*/ 130928 h 163111"/>
                <a:gd name="connsiteX14" fmla="*/ 112507 w 115727"/>
                <a:gd name="connsiteY14" fmla="*/ 162932 h 163111"/>
                <a:gd name="connsiteX15" fmla="*/ -174 w 115727"/>
                <a:gd name="connsiteY15" fmla="*/ 162932 h 163111"/>
                <a:gd name="connsiteX16" fmla="*/ -174 w 115727"/>
                <a:gd name="connsiteY16" fmla="*/ 136452 h 163111"/>
                <a:gd name="connsiteX17" fmla="*/ 46690 w 115727"/>
                <a:gd name="connsiteY17" fmla="*/ 88827 h 163111"/>
                <a:gd name="connsiteX18" fmla="*/ 66596 w 115727"/>
                <a:gd name="connsiteY18" fmla="*/ 65872 h 16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5727" h="163111">
                  <a:moveTo>
                    <a:pt x="66596" y="65872"/>
                  </a:moveTo>
                  <a:cubicBezTo>
                    <a:pt x="70312" y="61110"/>
                    <a:pt x="72407" y="55318"/>
                    <a:pt x="72693" y="49299"/>
                  </a:cubicBezTo>
                  <a:cubicBezTo>
                    <a:pt x="72789" y="44298"/>
                    <a:pt x="70786" y="39469"/>
                    <a:pt x="67359" y="35868"/>
                  </a:cubicBezTo>
                  <a:cubicBezTo>
                    <a:pt x="63833" y="32306"/>
                    <a:pt x="58975" y="30373"/>
                    <a:pt x="53929" y="30535"/>
                  </a:cubicBezTo>
                  <a:cubicBezTo>
                    <a:pt x="43832" y="30535"/>
                    <a:pt x="34307" y="37678"/>
                    <a:pt x="25354" y="52061"/>
                  </a:cubicBezTo>
                  <a:lnTo>
                    <a:pt x="-3221" y="35107"/>
                  </a:lnTo>
                  <a:cubicBezTo>
                    <a:pt x="3065" y="24724"/>
                    <a:pt x="11446" y="15761"/>
                    <a:pt x="21352" y="8818"/>
                  </a:cubicBezTo>
                  <a:cubicBezTo>
                    <a:pt x="31545" y="2521"/>
                    <a:pt x="43355" y="-593"/>
                    <a:pt x="55357" y="-136"/>
                  </a:cubicBezTo>
                  <a:cubicBezTo>
                    <a:pt x="68691" y="-307"/>
                    <a:pt x="81646" y="4360"/>
                    <a:pt x="91743" y="13009"/>
                  </a:cubicBezTo>
                  <a:cubicBezTo>
                    <a:pt x="102219" y="21876"/>
                    <a:pt x="108031" y="35107"/>
                    <a:pt x="107363" y="48823"/>
                  </a:cubicBezTo>
                  <a:cubicBezTo>
                    <a:pt x="107363" y="57109"/>
                    <a:pt x="105173" y="65253"/>
                    <a:pt x="101077" y="72444"/>
                  </a:cubicBezTo>
                  <a:cubicBezTo>
                    <a:pt x="94506" y="82865"/>
                    <a:pt x="86790" y="92466"/>
                    <a:pt x="77930" y="101019"/>
                  </a:cubicBezTo>
                  <a:lnTo>
                    <a:pt x="49355" y="130928"/>
                  </a:lnTo>
                  <a:lnTo>
                    <a:pt x="112507" y="130928"/>
                  </a:lnTo>
                  <a:lnTo>
                    <a:pt x="112507" y="162932"/>
                  </a:lnTo>
                  <a:lnTo>
                    <a:pt x="-174" y="162932"/>
                  </a:lnTo>
                  <a:lnTo>
                    <a:pt x="-174" y="136452"/>
                  </a:lnTo>
                  <a:lnTo>
                    <a:pt x="46690" y="88827"/>
                  </a:lnTo>
                  <a:cubicBezTo>
                    <a:pt x="53929" y="81684"/>
                    <a:pt x="60501" y="74007"/>
                    <a:pt x="66596" y="65872"/>
                  </a:cubicBezTo>
                  <a:close/>
                </a:path>
              </a:pathLst>
            </a:custGeom>
            <a:solidFill>
              <a:srgbClr val="336933"/>
            </a:solidFill>
            <a:ln w="9525" cap="flat">
              <a:noFill/>
              <a:prstDash val="solid"/>
              <a:miter/>
            </a:ln>
          </p:spPr>
          <p:txBody>
            <a:bodyPr rtlCol="0" anchor="ctr"/>
            <a:lstStyle/>
            <a:p>
              <a:endParaRPr lang="en-US"/>
            </a:p>
          </p:txBody>
        </p:sp>
        <p:sp>
          <p:nvSpPr>
            <p:cNvPr id="757" name="Freeform: Shape 756">
              <a:extLst>
                <a:ext uri="{FF2B5EF4-FFF2-40B4-BE49-F238E27FC236}">
                  <a16:creationId xmlns:a16="http://schemas.microsoft.com/office/drawing/2014/main" id="{84FC81AD-5450-4D5C-B539-252F5E073881}"/>
                </a:ext>
              </a:extLst>
            </p:cNvPr>
            <p:cNvSpPr/>
            <p:nvPr/>
          </p:nvSpPr>
          <p:spPr>
            <a:xfrm>
              <a:off x="10104295" y="3760242"/>
              <a:ext cx="66045" cy="71146"/>
            </a:xfrm>
            <a:custGeom>
              <a:avLst/>
              <a:gdLst>
                <a:gd name="connsiteX0" fmla="*/ 35544 w 53057"/>
                <a:gd name="connsiteY0" fmla="*/ 4868 h 57155"/>
                <a:gd name="connsiteX1" fmla="*/ 46118 w 53057"/>
                <a:gd name="connsiteY1" fmla="*/ 14393 h 57155"/>
                <a:gd name="connsiteX2" fmla="*/ 49832 w 53057"/>
                <a:gd name="connsiteY2" fmla="*/ 29062 h 57155"/>
                <a:gd name="connsiteX3" fmla="*/ 46023 w 53057"/>
                <a:gd name="connsiteY3" fmla="*/ 43730 h 57155"/>
                <a:gd name="connsiteX4" fmla="*/ 35356 w 53057"/>
                <a:gd name="connsiteY4" fmla="*/ 53255 h 57155"/>
                <a:gd name="connsiteX5" fmla="*/ 19924 w 53057"/>
                <a:gd name="connsiteY5" fmla="*/ 56970 h 57155"/>
                <a:gd name="connsiteX6" fmla="*/ -3221 w 53057"/>
                <a:gd name="connsiteY6" fmla="*/ 56970 h 57155"/>
                <a:gd name="connsiteX7" fmla="*/ -3221 w 53057"/>
                <a:gd name="connsiteY7" fmla="*/ -180 h 57155"/>
                <a:gd name="connsiteX8" fmla="*/ 20306 w 53057"/>
                <a:gd name="connsiteY8" fmla="*/ -180 h 57155"/>
                <a:gd name="connsiteX9" fmla="*/ 35544 w 53057"/>
                <a:gd name="connsiteY9" fmla="*/ 4868 h 57155"/>
                <a:gd name="connsiteX10" fmla="*/ 29926 w 53057"/>
                <a:gd name="connsiteY10" fmla="*/ 45921 h 57155"/>
                <a:gd name="connsiteX11" fmla="*/ 36402 w 53057"/>
                <a:gd name="connsiteY11" fmla="*/ 39349 h 57155"/>
                <a:gd name="connsiteX12" fmla="*/ 36402 w 53057"/>
                <a:gd name="connsiteY12" fmla="*/ 20299 h 57155"/>
                <a:gd name="connsiteX13" fmla="*/ 29640 w 53057"/>
                <a:gd name="connsiteY13" fmla="*/ 13536 h 57155"/>
                <a:gd name="connsiteX14" fmla="*/ 20115 w 53057"/>
                <a:gd name="connsiteY14" fmla="*/ 11155 h 57155"/>
                <a:gd name="connsiteX15" fmla="*/ 7541 w 53057"/>
                <a:gd name="connsiteY15" fmla="*/ 11155 h 57155"/>
                <a:gd name="connsiteX16" fmla="*/ 7541 w 53057"/>
                <a:gd name="connsiteY16" fmla="*/ 48683 h 57155"/>
                <a:gd name="connsiteX17" fmla="*/ 20496 w 53057"/>
                <a:gd name="connsiteY17" fmla="*/ 48683 h 57155"/>
                <a:gd name="connsiteX18" fmla="*/ 29926 w 53057"/>
                <a:gd name="connsiteY18" fmla="*/ 45921 h 57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057" h="57155">
                  <a:moveTo>
                    <a:pt x="35544" y="4868"/>
                  </a:moveTo>
                  <a:cubicBezTo>
                    <a:pt x="39832" y="7030"/>
                    <a:pt x="43546" y="10326"/>
                    <a:pt x="46118" y="14393"/>
                  </a:cubicBezTo>
                  <a:cubicBezTo>
                    <a:pt x="48595" y="18870"/>
                    <a:pt x="49927" y="23928"/>
                    <a:pt x="49832" y="29062"/>
                  </a:cubicBezTo>
                  <a:cubicBezTo>
                    <a:pt x="49927" y="34205"/>
                    <a:pt x="48595" y="39273"/>
                    <a:pt x="46023" y="43730"/>
                  </a:cubicBezTo>
                  <a:cubicBezTo>
                    <a:pt x="43451" y="47826"/>
                    <a:pt x="39737" y="51122"/>
                    <a:pt x="35356" y="53255"/>
                  </a:cubicBezTo>
                  <a:cubicBezTo>
                    <a:pt x="30593" y="55798"/>
                    <a:pt x="25259" y="57075"/>
                    <a:pt x="19924" y="56970"/>
                  </a:cubicBezTo>
                  <a:lnTo>
                    <a:pt x="-3221" y="56970"/>
                  </a:lnTo>
                  <a:lnTo>
                    <a:pt x="-3221" y="-180"/>
                  </a:lnTo>
                  <a:lnTo>
                    <a:pt x="20306" y="-180"/>
                  </a:lnTo>
                  <a:cubicBezTo>
                    <a:pt x="25736" y="125"/>
                    <a:pt x="30972" y="1868"/>
                    <a:pt x="35544" y="4868"/>
                  </a:cubicBezTo>
                  <a:close/>
                  <a:moveTo>
                    <a:pt x="29926" y="45921"/>
                  </a:moveTo>
                  <a:cubicBezTo>
                    <a:pt x="32689" y="44387"/>
                    <a:pt x="34879" y="42111"/>
                    <a:pt x="36402" y="39349"/>
                  </a:cubicBezTo>
                  <a:cubicBezTo>
                    <a:pt x="39451" y="33357"/>
                    <a:pt x="39451" y="26290"/>
                    <a:pt x="36402" y="20299"/>
                  </a:cubicBezTo>
                  <a:cubicBezTo>
                    <a:pt x="34879" y="17451"/>
                    <a:pt x="32498" y="15107"/>
                    <a:pt x="29640" y="13536"/>
                  </a:cubicBezTo>
                  <a:cubicBezTo>
                    <a:pt x="26782" y="11898"/>
                    <a:pt x="23450" y="11079"/>
                    <a:pt x="20115" y="11155"/>
                  </a:cubicBezTo>
                  <a:lnTo>
                    <a:pt x="7541" y="11155"/>
                  </a:lnTo>
                  <a:lnTo>
                    <a:pt x="7541" y="48683"/>
                  </a:lnTo>
                  <a:lnTo>
                    <a:pt x="20496" y="48683"/>
                  </a:lnTo>
                  <a:cubicBezTo>
                    <a:pt x="23829" y="48645"/>
                    <a:pt x="27068" y="47693"/>
                    <a:pt x="29926" y="45921"/>
                  </a:cubicBezTo>
                  <a:close/>
                </a:path>
              </a:pathLst>
            </a:custGeom>
            <a:solidFill>
              <a:srgbClr val="336933"/>
            </a:solidFill>
            <a:ln w="9525" cap="flat">
              <a:noFill/>
              <a:prstDash val="solid"/>
              <a:miter/>
            </a:ln>
          </p:spPr>
          <p:txBody>
            <a:bodyPr rtlCol="0" anchor="ctr"/>
            <a:lstStyle/>
            <a:p>
              <a:endParaRPr lang="en-US"/>
            </a:p>
          </p:txBody>
        </p:sp>
        <p:sp>
          <p:nvSpPr>
            <p:cNvPr id="758" name="Freeform: Shape 757">
              <a:extLst>
                <a:ext uri="{FF2B5EF4-FFF2-40B4-BE49-F238E27FC236}">
                  <a16:creationId xmlns:a16="http://schemas.microsoft.com/office/drawing/2014/main" id="{9589CFBE-A6A3-4B75-9A20-591D502769C7}"/>
                </a:ext>
              </a:extLst>
            </p:cNvPr>
            <p:cNvSpPr/>
            <p:nvPr/>
          </p:nvSpPr>
          <p:spPr>
            <a:xfrm>
              <a:off x="10182163" y="3778197"/>
              <a:ext cx="53326" cy="54851"/>
            </a:xfrm>
            <a:custGeom>
              <a:avLst/>
              <a:gdLst>
                <a:gd name="connsiteX0" fmla="*/ 34332 w 42839"/>
                <a:gd name="connsiteY0" fmla="*/ 5779 h 44064"/>
                <a:gd name="connsiteX1" fmla="*/ 39569 w 42839"/>
                <a:gd name="connsiteY1" fmla="*/ 22353 h 44064"/>
                <a:gd name="connsiteX2" fmla="*/ 39569 w 42839"/>
                <a:gd name="connsiteY2" fmla="*/ 25496 h 44064"/>
                <a:gd name="connsiteX3" fmla="*/ 7566 w 42839"/>
                <a:gd name="connsiteY3" fmla="*/ 25496 h 44064"/>
                <a:gd name="connsiteX4" fmla="*/ 11947 w 42839"/>
                <a:gd name="connsiteY4" fmla="*/ 32735 h 44064"/>
                <a:gd name="connsiteX5" fmla="*/ 19949 w 42839"/>
                <a:gd name="connsiteY5" fmla="*/ 35402 h 44064"/>
                <a:gd name="connsiteX6" fmla="*/ 26330 w 42839"/>
                <a:gd name="connsiteY6" fmla="*/ 34164 h 44064"/>
                <a:gd name="connsiteX7" fmla="*/ 31665 w 42839"/>
                <a:gd name="connsiteY7" fmla="*/ 30544 h 44064"/>
                <a:gd name="connsiteX8" fmla="*/ 37283 w 42839"/>
                <a:gd name="connsiteY8" fmla="*/ 36449 h 44064"/>
                <a:gd name="connsiteX9" fmla="*/ 29379 w 42839"/>
                <a:gd name="connsiteY9" fmla="*/ 41974 h 44064"/>
                <a:gd name="connsiteX10" fmla="*/ 19091 w 42839"/>
                <a:gd name="connsiteY10" fmla="*/ 43879 h 44064"/>
                <a:gd name="connsiteX11" fmla="*/ 7376 w 42839"/>
                <a:gd name="connsiteY11" fmla="*/ 41117 h 44064"/>
                <a:gd name="connsiteX12" fmla="*/ -436 w 42839"/>
                <a:gd name="connsiteY12" fmla="*/ 33402 h 44064"/>
                <a:gd name="connsiteX13" fmla="*/ -436 w 42839"/>
                <a:gd name="connsiteY13" fmla="*/ 10446 h 44064"/>
                <a:gd name="connsiteX14" fmla="*/ 7471 w 42839"/>
                <a:gd name="connsiteY14" fmla="*/ 2636 h 44064"/>
                <a:gd name="connsiteX15" fmla="*/ 18805 w 42839"/>
                <a:gd name="connsiteY15" fmla="*/ -127 h 44064"/>
                <a:gd name="connsiteX16" fmla="*/ 34332 w 42839"/>
                <a:gd name="connsiteY16" fmla="*/ 5779 h 44064"/>
                <a:gd name="connsiteX17" fmla="*/ 29951 w 42839"/>
                <a:gd name="connsiteY17" fmla="*/ 18447 h 44064"/>
                <a:gd name="connsiteX18" fmla="*/ 26807 w 42839"/>
                <a:gd name="connsiteY18" fmla="*/ 10827 h 44064"/>
                <a:gd name="connsiteX19" fmla="*/ 11089 w 42839"/>
                <a:gd name="connsiteY19" fmla="*/ 10827 h 44064"/>
                <a:gd name="connsiteX20" fmla="*/ 7280 w 42839"/>
                <a:gd name="connsiteY20" fmla="*/ 18447 h 4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2839" h="44064">
                  <a:moveTo>
                    <a:pt x="34332" y="5779"/>
                  </a:moveTo>
                  <a:cubicBezTo>
                    <a:pt x="38141" y="10446"/>
                    <a:pt x="39950" y="16371"/>
                    <a:pt x="39569" y="22353"/>
                  </a:cubicBezTo>
                  <a:cubicBezTo>
                    <a:pt x="39569" y="23781"/>
                    <a:pt x="39569" y="24829"/>
                    <a:pt x="39569" y="25496"/>
                  </a:cubicBezTo>
                  <a:lnTo>
                    <a:pt x="7566" y="25496"/>
                  </a:lnTo>
                  <a:cubicBezTo>
                    <a:pt x="8138" y="28334"/>
                    <a:pt x="9757" y="30887"/>
                    <a:pt x="11947" y="32735"/>
                  </a:cubicBezTo>
                  <a:cubicBezTo>
                    <a:pt x="14233" y="34554"/>
                    <a:pt x="17091" y="35497"/>
                    <a:pt x="19949" y="35402"/>
                  </a:cubicBezTo>
                  <a:cubicBezTo>
                    <a:pt x="22140" y="35373"/>
                    <a:pt x="24330" y="34954"/>
                    <a:pt x="26330" y="34164"/>
                  </a:cubicBezTo>
                  <a:cubicBezTo>
                    <a:pt x="28330" y="33306"/>
                    <a:pt x="30139" y="32078"/>
                    <a:pt x="31665" y="30544"/>
                  </a:cubicBezTo>
                  <a:lnTo>
                    <a:pt x="37283" y="36449"/>
                  </a:lnTo>
                  <a:cubicBezTo>
                    <a:pt x="35093" y="38840"/>
                    <a:pt x="32425" y="40726"/>
                    <a:pt x="29379" y="41974"/>
                  </a:cubicBezTo>
                  <a:cubicBezTo>
                    <a:pt x="26140" y="43269"/>
                    <a:pt x="22617" y="43917"/>
                    <a:pt x="19091" y="43879"/>
                  </a:cubicBezTo>
                  <a:cubicBezTo>
                    <a:pt x="14996" y="43965"/>
                    <a:pt x="10994" y="43012"/>
                    <a:pt x="7376" y="41117"/>
                  </a:cubicBezTo>
                  <a:cubicBezTo>
                    <a:pt x="4041" y="39364"/>
                    <a:pt x="1376" y="36688"/>
                    <a:pt x="-436" y="33402"/>
                  </a:cubicBezTo>
                  <a:cubicBezTo>
                    <a:pt x="-4149" y="26191"/>
                    <a:pt x="-4149" y="17657"/>
                    <a:pt x="-436" y="10446"/>
                  </a:cubicBezTo>
                  <a:cubicBezTo>
                    <a:pt x="1376" y="7113"/>
                    <a:pt x="4136" y="4398"/>
                    <a:pt x="7471" y="2636"/>
                  </a:cubicBezTo>
                  <a:cubicBezTo>
                    <a:pt x="10901" y="731"/>
                    <a:pt x="14805" y="-222"/>
                    <a:pt x="18805" y="-127"/>
                  </a:cubicBezTo>
                  <a:cubicBezTo>
                    <a:pt x="24616" y="-555"/>
                    <a:pt x="30330" y="1607"/>
                    <a:pt x="34332" y="5779"/>
                  </a:cubicBezTo>
                  <a:close/>
                  <a:moveTo>
                    <a:pt x="29951" y="18447"/>
                  </a:moveTo>
                  <a:cubicBezTo>
                    <a:pt x="29856" y="15599"/>
                    <a:pt x="28807" y="12885"/>
                    <a:pt x="26807" y="10827"/>
                  </a:cubicBezTo>
                  <a:cubicBezTo>
                    <a:pt x="22235" y="6998"/>
                    <a:pt x="15664" y="6998"/>
                    <a:pt x="11089" y="10827"/>
                  </a:cubicBezTo>
                  <a:cubicBezTo>
                    <a:pt x="8899" y="12818"/>
                    <a:pt x="7566" y="15523"/>
                    <a:pt x="7280" y="18447"/>
                  </a:cubicBezTo>
                  <a:close/>
                </a:path>
              </a:pathLst>
            </a:custGeom>
            <a:solidFill>
              <a:srgbClr val="336933"/>
            </a:solidFill>
            <a:ln w="9525" cap="flat">
              <a:noFill/>
              <a:prstDash val="solid"/>
              <a:miter/>
            </a:ln>
          </p:spPr>
          <p:txBody>
            <a:bodyPr rtlCol="0" anchor="ctr"/>
            <a:lstStyle/>
            <a:p>
              <a:endParaRPr lang="en-US"/>
            </a:p>
          </p:txBody>
        </p:sp>
        <p:sp>
          <p:nvSpPr>
            <p:cNvPr id="759" name="Freeform: Shape 758">
              <a:extLst>
                <a:ext uri="{FF2B5EF4-FFF2-40B4-BE49-F238E27FC236}">
                  <a16:creationId xmlns:a16="http://schemas.microsoft.com/office/drawing/2014/main" id="{477F5555-A829-4873-9658-AF3E5ED9BC62}"/>
                </a:ext>
              </a:extLst>
            </p:cNvPr>
            <p:cNvSpPr/>
            <p:nvPr/>
          </p:nvSpPr>
          <p:spPr>
            <a:xfrm>
              <a:off x="10241467" y="3778255"/>
              <a:ext cx="50636" cy="54793"/>
            </a:xfrm>
            <a:custGeom>
              <a:avLst/>
              <a:gdLst>
                <a:gd name="connsiteX0" fmla="*/ 19266 w 40678"/>
                <a:gd name="connsiteY0" fmla="*/ 8971 h 44018"/>
                <a:gd name="connsiteX1" fmla="*/ 10694 w 40678"/>
                <a:gd name="connsiteY1" fmla="*/ 12590 h 44018"/>
                <a:gd name="connsiteX2" fmla="*/ 10694 w 40678"/>
                <a:gd name="connsiteY2" fmla="*/ 31164 h 44018"/>
                <a:gd name="connsiteX3" fmla="*/ 19266 w 40678"/>
                <a:gd name="connsiteY3" fmla="*/ 34784 h 44018"/>
                <a:gd name="connsiteX4" fmla="*/ 30886 w 40678"/>
                <a:gd name="connsiteY4" fmla="*/ 29640 h 44018"/>
                <a:gd name="connsiteX5" fmla="*/ 37458 w 40678"/>
                <a:gd name="connsiteY5" fmla="*/ 35069 h 44018"/>
                <a:gd name="connsiteX6" fmla="*/ 29744 w 40678"/>
                <a:gd name="connsiteY6" fmla="*/ 41546 h 44018"/>
                <a:gd name="connsiteX7" fmla="*/ 18694 w 40678"/>
                <a:gd name="connsiteY7" fmla="*/ 43832 h 44018"/>
                <a:gd name="connsiteX8" fmla="*/ 7264 w 40678"/>
                <a:gd name="connsiteY8" fmla="*/ 41070 h 44018"/>
                <a:gd name="connsiteX9" fmla="*/ -452 w 40678"/>
                <a:gd name="connsiteY9" fmla="*/ 33355 h 44018"/>
                <a:gd name="connsiteX10" fmla="*/ -3214 w 40678"/>
                <a:gd name="connsiteY10" fmla="*/ 21925 h 44018"/>
                <a:gd name="connsiteX11" fmla="*/ -356 w 40678"/>
                <a:gd name="connsiteY11" fmla="*/ 10304 h 44018"/>
                <a:gd name="connsiteX12" fmla="*/ 7359 w 40678"/>
                <a:gd name="connsiteY12" fmla="*/ 2494 h 44018"/>
                <a:gd name="connsiteX13" fmla="*/ 18884 w 40678"/>
                <a:gd name="connsiteY13" fmla="*/ -173 h 44018"/>
                <a:gd name="connsiteX14" fmla="*/ 29363 w 40678"/>
                <a:gd name="connsiteY14" fmla="*/ 1827 h 44018"/>
                <a:gd name="connsiteX15" fmla="*/ 36983 w 40678"/>
                <a:gd name="connsiteY15" fmla="*/ 7733 h 44018"/>
                <a:gd name="connsiteX16" fmla="*/ 30600 w 40678"/>
                <a:gd name="connsiteY16" fmla="*/ 13828 h 44018"/>
                <a:gd name="connsiteX17" fmla="*/ 19266 w 40678"/>
                <a:gd name="connsiteY17" fmla="*/ 8971 h 44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678" h="44018">
                  <a:moveTo>
                    <a:pt x="19266" y="8971"/>
                  </a:moveTo>
                  <a:cubicBezTo>
                    <a:pt x="16026" y="8866"/>
                    <a:pt x="12885" y="10190"/>
                    <a:pt x="10694" y="12590"/>
                  </a:cubicBezTo>
                  <a:cubicBezTo>
                    <a:pt x="6406" y="18029"/>
                    <a:pt x="6406" y="25725"/>
                    <a:pt x="10694" y="31164"/>
                  </a:cubicBezTo>
                  <a:cubicBezTo>
                    <a:pt x="12885" y="33564"/>
                    <a:pt x="16026" y="34888"/>
                    <a:pt x="19266" y="34784"/>
                  </a:cubicBezTo>
                  <a:cubicBezTo>
                    <a:pt x="23742" y="35088"/>
                    <a:pt x="28123" y="33164"/>
                    <a:pt x="30886" y="29640"/>
                  </a:cubicBezTo>
                  <a:lnTo>
                    <a:pt x="37458" y="35069"/>
                  </a:lnTo>
                  <a:cubicBezTo>
                    <a:pt x="35553" y="37908"/>
                    <a:pt x="32886" y="40146"/>
                    <a:pt x="29744" y="41546"/>
                  </a:cubicBezTo>
                  <a:cubicBezTo>
                    <a:pt x="26314" y="43137"/>
                    <a:pt x="22505" y="43918"/>
                    <a:pt x="18694" y="43832"/>
                  </a:cubicBezTo>
                  <a:cubicBezTo>
                    <a:pt x="14694" y="43889"/>
                    <a:pt x="10790" y="42937"/>
                    <a:pt x="7264" y="41070"/>
                  </a:cubicBezTo>
                  <a:cubicBezTo>
                    <a:pt x="4025" y="39260"/>
                    <a:pt x="1360" y="36593"/>
                    <a:pt x="-452" y="33355"/>
                  </a:cubicBezTo>
                  <a:cubicBezTo>
                    <a:pt x="-2356" y="29840"/>
                    <a:pt x="-3310" y="25906"/>
                    <a:pt x="-3214" y="21925"/>
                  </a:cubicBezTo>
                  <a:cubicBezTo>
                    <a:pt x="-3310" y="17867"/>
                    <a:pt x="-2356" y="13857"/>
                    <a:pt x="-356" y="10304"/>
                  </a:cubicBezTo>
                  <a:cubicBezTo>
                    <a:pt x="1453" y="7018"/>
                    <a:pt x="4120" y="4313"/>
                    <a:pt x="7359" y="2494"/>
                  </a:cubicBezTo>
                  <a:cubicBezTo>
                    <a:pt x="10885" y="646"/>
                    <a:pt x="14885" y="-268"/>
                    <a:pt x="18884" y="-173"/>
                  </a:cubicBezTo>
                  <a:cubicBezTo>
                    <a:pt x="22505" y="-240"/>
                    <a:pt x="26028" y="446"/>
                    <a:pt x="29363" y="1827"/>
                  </a:cubicBezTo>
                  <a:cubicBezTo>
                    <a:pt x="32409" y="3113"/>
                    <a:pt x="34981" y="5142"/>
                    <a:pt x="36983" y="7733"/>
                  </a:cubicBezTo>
                  <a:lnTo>
                    <a:pt x="30600" y="13828"/>
                  </a:lnTo>
                  <a:cubicBezTo>
                    <a:pt x="27742" y="10609"/>
                    <a:pt x="23552" y="8838"/>
                    <a:pt x="19266" y="8971"/>
                  </a:cubicBezTo>
                  <a:close/>
                </a:path>
              </a:pathLst>
            </a:custGeom>
            <a:solidFill>
              <a:srgbClr val="336933"/>
            </a:solidFill>
            <a:ln w="9525" cap="flat">
              <a:noFill/>
              <a:prstDash val="solid"/>
              <a:miter/>
            </a:ln>
          </p:spPr>
          <p:txBody>
            <a:bodyPr rtlCol="0" anchor="ctr"/>
            <a:lstStyle/>
            <a:p>
              <a:endParaRPr lang="en-US"/>
            </a:p>
          </p:txBody>
        </p:sp>
        <p:sp>
          <p:nvSpPr>
            <p:cNvPr id="760" name="Freeform: Shape 759">
              <a:extLst>
                <a:ext uri="{FF2B5EF4-FFF2-40B4-BE49-F238E27FC236}">
                  <a16:creationId xmlns:a16="http://schemas.microsoft.com/office/drawing/2014/main" id="{2F5CA9E9-8275-4B8C-85B3-CA370FCC2202}"/>
                </a:ext>
              </a:extLst>
            </p:cNvPr>
            <p:cNvSpPr/>
            <p:nvPr/>
          </p:nvSpPr>
          <p:spPr>
            <a:xfrm>
              <a:off x="10303487" y="3778139"/>
              <a:ext cx="31537" cy="55020"/>
            </a:xfrm>
            <a:custGeom>
              <a:avLst/>
              <a:gdLst>
                <a:gd name="connsiteX0" fmla="*/ 13257 w 25335"/>
                <a:gd name="connsiteY0" fmla="*/ 2111 h 44200"/>
                <a:gd name="connsiteX1" fmla="*/ 22115 w 25335"/>
                <a:gd name="connsiteY1" fmla="*/ -175 h 44200"/>
                <a:gd name="connsiteX2" fmla="*/ 22115 w 25335"/>
                <a:gd name="connsiteY2" fmla="*/ 10398 h 44200"/>
                <a:gd name="connsiteX3" fmla="*/ 11350 w 25335"/>
                <a:gd name="connsiteY3" fmla="*/ 13541 h 44200"/>
                <a:gd name="connsiteX4" fmla="*/ 7351 w 25335"/>
                <a:gd name="connsiteY4" fmla="*/ 23066 h 44200"/>
                <a:gd name="connsiteX5" fmla="*/ 7351 w 25335"/>
                <a:gd name="connsiteY5" fmla="*/ 44021 h 44200"/>
                <a:gd name="connsiteX6" fmla="*/ -3221 w 25335"/>
                <a:gd name="connsiteY6" fmla="*/ 44021 h 44200"/>
                <a:gd name="connsiteX7" fmla="*/ -3221 w 25335"/>
                <a:gd name="connsiteY7" fmla="*/ 682 h 44200"/>
                <a:gd name="connsiteX8" fmla="*/ 7541 w 25335"/>
                <a:gd name="connsiteY8" fmla="*/ 682 h 44200"/>
                <a:gd name="connsiteX9" fmla="*/ 7541 w 25335"/>
                <a:gd name="connsiteY9" fmla="*/ 8969 h 44200"/>
                <a:gd name="connsiteX10" fmla="*/ 13257 w 25335"/>
                <a:gd name="connsiteY10" fmla="*/ 2111 h 44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35" h="44200">
                  <a:moveTo>
                    <a:pt x="13257" y="2111"/>
                  </a:moveTo>
                  <a:cubicBezTo>
                    <a:pt x="15922" y="539"/>
                    <a:pt x="18971" y="-251"/>
                    <a:pt x="22115" y="-175"/>
                  </a:cubicBezTo>
                  <a:lnTo>
                    <a:pt x="22115" y="10398"/>
                  </a:lnTo>
                  <a:cubicBezTo>
                    <a:pt x="18210" y="9922"/>
                    <a:pt x="14399" y="11064"/>
                    <a:pt x="11350" y="13541"/>
                  </a:cubicBezTo>
                  <a:cubicBezTo>
                    <a:pt x="8590" y="15922"/>
                    <a:pt x="7160" y="19447"/>
                    <a:pt x="7351" y="23066"/>
                  </a:cubicBezTo>
                  <a:lnTo>
                    <a:pt x="7351" y="44021"/>
                  </a:lnTo>
                  <a:lnTo>
                    <a:pt x="-3221" y="44021"/>
                  </a:lnTo>
                  <a:lnTo>
                    <a:pt x="-3221" y="682"/>
                  </a:lnTo>
                  <a:lnTo>
                    <a:pt x="7541" y="682"/>
                  </a:lnTo>
                  <a:lnTo>
                    <a:pt x="7541" y="8969"/>
                  </a:lnTo>
                  <a:cubicBezTo>
                    <a:pt x="8778" y="6188"/>
                    <a:pt x="10781" y="3807"/>
                    <a:pt x="13257" y="2111"/>
                  </a:cubicBezTo>
                  <a:close/>
                </a:path>
              </a:pathLst>
            </a:custGeom>
            <a:solidFill>
              <a:srgbClr val="336933"/>
            </a:solidFill>
            <a:ln w="9525" cap="flat">
              <a:noFill/>
              <a:prstDash val="solid"/>
              <a:miter/>
            </a:ln>
          </p:spPr>
          <p:txBody>
            <a:bodyPr rtlCol="0" anchor="ctr"/>
            <a:lstStyle/>
            <a:p>
              <a:endParaRPr lang="en-US"/>
            </a:p>
          </p:txBody>
        </p:sp>
        <p:sp>
          <p:nvSpPr>
            <p:cNvPr id="761" name="Freeform: Shape 760">
              <a:extLst>
                <a:ext uri="{FF2B5EF4-FFF2-40B4-BE49-F238E27FC236}">
                  <a16:creationId xmlns:a16="http://schemas.microsoft.com/office/drawing/2014/main" id="{9CAF1C42-6063-44E6-8081-7FB772E26A4B}"/>
                </a:ext>
              </a:extLst>
            </p:cNvPr>
            <p:cNvSpPr/>
            <p:nvPr/>
          </p:nvSpPr>
          <p:spPr>
            <a:xfrm>
              <a:off x="10338197" y="3778197"/>
              <a:ext cx="53326" cy="54851"/>
            </a:xfrm>
            <a:custGeom>
              <a:avLst/>
              <a:gdLst>
                <a:gd name="connsiteX0" fmla="*/ 34332 w 42839"/>
                <a:gd name="connsiteY0" fmla="*/ 5779 h 44064"/>
                <a:gd name="connsiteX1" fmla="*/ 39571 w 42839"/>
                <a:gd name="connsiteY1" fmla="*/ 22353 h 44064"/>
                <a:gd name="connsiteX2" fmla="*/ 39571 w 42839"/>
                <a:gd name="connsiteY2" fmla="*/ 25496 h 44064"/>
                <a:gd name="connsiteX3" fmla="*/ 7566 w 42839"/>
                <a:gd name="connsiteY3" fmla="*/ 25496 h 44064"/>
                <a:gd name="connsiteX4" fmla="*/ 11947 w 42839"/>
                <a:gd name="connsiteY4" fmla="*/ 32735 h 44064"/>
                <a:gd name="connsiteX5" fmla="*/ 19949 w 42839"/>
                <a:gd name="connsiteY5" fmla="*/ 35402 h 44064"/>
                <a:gd name="connsiteX6" fmla="*/ 26330 w 42839"/>
                <a:gd name="connsiteY6" fmla="*/ 34164 h 44064"/>
                <a:gd name="connsiteX7" fmla="*/ 31569 w 42839"/>
                <a:gd name="connsiteY7" fmla="*/ 30544 h 44064"/>
                <a:gd name="connsiteX8" fmla="*/ 37285 w 42839"/>
                <a:gd name="connsiteY8" fmla="*/ 36449 h 44064"/>
                <a:gd name="connsiteX9" fmla="*/ 29378 w 42839"/>
                <a:gd name="connsiteY9" fmla="*/ 41974 h 44064"/>
                <a:gd name="connsiteX10" fmla="*/ 19091 w 42839"/>
                <a:gd name="connsiteY10" fmla="*/ 43879 h 44064"/>
                <a:gd name="connsiteX11" fmla="*/ 7375 w 42839"/>
                <a:gd name="connsiteY11" fmla="*/ 41117 h 44064"/>
                <a:gd name="connsiteX12" fmla="*/ -434 w 42839"/>
                <a:gd name="connsiteY12" fmla="*/ 33402 h 44064"/>
                <a:gd name="connsiteX13" fmla="*/ -434 w 42839"/>
                <a:gd name="connsiteY13" fmla="*/ 10446 h 44064"/>
                <a:gd name="connsiteX14" fmla="*/ 7375 w 42839"/>
                <a:gd name="connsiteY14" fmla="*/ 2636 h 44064"/>
                <a:gd name="connsiteX15" fmla="*/ 18807 w 42839"/>
                <a:gd name="connsiteY15" fmla="*/ -127 h 44064"/>
                <a:gd name="connsiteX16" fmla="*/ 34332 w 42839"/>
                <a:gd name="connsiteY16" fmla="*/ 5779 h 44064"/>
                <a:gd name="connsiteX17" fmla="*/ 29855 w 42839"/>
                <a:gd name="connsiteY17" fmla="*/ 18447 h 44064"/>
                <a:gd name="connsiteX18" fmla="*/ 26711 w 42839"/>
                <a:gd name="connsiteY18" fmla="*/ 10827 h 44064"/>
                <a:gd name="connsiteX19" fmla="*/ 18807 w 42839"/>
                <a:gd name="connsiteY19" fmla="*/ 7970 h 44064"/>
                <a:gd name="connsiteX20" fmla="*/ 11091 w 42839"/>
                <a:gd name="connsiteY20" fmla="*/ 10827 h 44064"/>
                <a:gd name="connsiteX21" fmla="*/ 7184 w 42839"/>
                <a:gd name="connsiteY21" fmla="*/ 18447 h 4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839" h="44064">
                  <a:moveTo>
                    <a:pt x="34332" y="5779"/>
                  </a:moveTo>
                  <a:cubicBezTo>
                    <a:pt x="38045" y="10475"/>
                    <a:pt x="39952" y="16371"/>
                    <a:pt x="39571" y="22353"/>
                  </a:cubicBezTo>
                  <a:cubicBezTo>
                    <a:pt x="39571" y="23781"/>
                    <a:pt x="39571" y="24829"/>
                    <a:pt x="39571" y="25496"/>
                  </a:cubicBezTo>
                  <a:lnTo>
                    <a:pt x="7566" y="25496"/>
                  </a:lnTo>
                  <a:cubicBezTo>
                    <a:pt x="8138" y="28353"/>
                    <a:pt x="9661" y="30915"/>
                    <a:pt x="11947" y="32735"/>
                  </a:cubicBezTo>
                  <a:cubicBezTo>
                    <a:pt x="14233" y="34573"/>
                    <a:pt x="17091" y="35516"/>
                    <a:pt x="19949" y="35402"/>
                  </a:cubicBezTo>
                  <a:cubicBezTo>
                    <a:pt x="22139" y="35373"/>
                    <a:pt x="24330" y="34954"/>
                    <a:pt x="26330" y="34164"/>
                  </a:cubicBezTo>
                  <a:cubicBezTo>
                    <a:pt x="28332" y="33325"/>
                    <a:pt x="30046" y="32097"/>
                    <a:pt x="31569" y="30544"/>
                  </a:cubicBezTo>
                  <a:lnTo>
                    <a:pt x="37285" y="36449"/>
                  </a:lnTo>
                  <a:cubicBezTo>
                    <a:pt x="35094" y="38840"/>
                    <a:pt x="32427" y="40726"/>
                    <a:pt x="29378" y="41974"/>
                  </a:cubicBezTo>
                  <a:cubicBezTo>
                    <a:pt x="26139" y="43250"/>
                    <a:pt x="22616" y="43898"/>
                    <a:pt x="19091" y="43879"/>
                  </a:cubicBezTo>
                  <a:cubicBezTo>
                    <a:pt x="14996" y="43965"/>
                    <a:pt x="10996" y="43012"/>
                    <a:pt x="7375" y="41117"/>
                  </a:cubicBezTo>
                  <a:cubicBezTo>
                    <a:pt x="4043" y="39393"/>
                    <a:pt x="1280" y="36707"/>
                    <a:pt x="-434" y="33402"/>
                  </a:cubicBezTo>
                  <a:cubicBezTo>
                    <a:pt x="-4150" y="26191"/>
                    <a:pt x="-4150" y="17657"/>
                    <a:pt x="-434" y="10446"/>
                  </a:cubicBezTo>
                  <a:cubicBezTo>
                    <a:pt x="1375" y="7160"/>
                    <a:pt x="4043" y="4446"/>
                    <a:pt x="7375" y="2636"/>
                  </a:cubicBezTo>
                  <a:cubicBezTo>
                    <a:pt x="10900" y="721"/>
                    <a:pt x="14805" y="-231"/>
                    <a:pt x="18807" y="-127"/>
                  </a:cubicBezTo>
                  <a:cubicBezTo>
                    <a:pt x="24616" y="-555"/>
                    <a:pt x="30332" y="1607"/>
                    <a:pt x="34332" y="5779"/>
                  </a:cubicBezTo>
                  <a:close/>
                  <a:moveTo>
                    <a:pt x="29855" y="18447"/>
                  </a:moveTo>
                  <a:cubicBezTo>
                    <a:pt x="29855" y="15590"/>
                    <a:pt x="28711" y="12837"/>
                    <a:pt x="26711" y="10827"/>
                  </a:cubicBezTo>
                  <a:cubicBezTo>
                    <a:pt x="24521" y="8855"/>
                    <a:pt x="21758" y="7827"/>
                    <a:pt x="18807" y="7970"/>
                  </a:cubicBezTo>
                  <a:cubicBezTo>
                    <a:pt x="15949" y="7894"/>
                    <a:pt x="13186" y="8913"/>
                    <a:pt x="11091" y="10827"/>
                  </a:cubicBezTo>
                  <a:cubicBezTo>
                    <a:pt x="8901" y="12828"/>
                    <a:pt x="7566" y="15523"/>
                    <a:pt x="7184" y="18447"/>
                  </a:cubicBezTo>
                  <a:close/>
                </a:path>
              </a:pathLst>
            </a:custGeom>
            <a:solidFill>
              <a:srgbClr val="336933"/>
            </a:solidFill>
            <a:ln w="9525" cap="flat">
              <a:noFill/>
              <a:prstDash val="solid"/>
              <a:miter/>
            </a:ln>
          </p:spPr>
          <p:txBody>
            <a:bodyPr rtlCol="0" anchor="ctr"/>
            <a:lstStyle/>
            <a:p>
              <a:endParaRPr lang="en-US"/>
            </a:p>
          </p:txBody>
        </p:sp>
        <p:sp>
          <p:nvSpPr>
            <p:cNvPr id="762" name="Freeform: Shape 761">
              <a:extLst>
                <a:ext uri="{FF2B5EF4-FFF2-40B4-BE49-F238E27FC236}">
                  <a16:creationId xmlns:a16="http://schemas.microsoft.com/office/drawing/2014/main" id="{34D18CD5-9436-4E75-89C7-58FE2AC2AB3A}"/>
                </a:ext>
              </a:extLst>
            </p:cNvPr>
            <p:cNvSpPr/>
            <p:nvPr/>
          </p:nvSpPr>
          <p:spPr>
            <a:xfrm>
              <a:off x="10396780" y="3778090"/>
              <a:ext cx="49121" cy="55078"/>
            </a:xfrm>
            <a:custGeom>
              <a:avLst/>
              <a:gdLst>
                <a:gd name="connsiteX0" fmla="*/ 25941 w 39461"/>
                <a:gd name="connsiteY0" fmla="*/ 43585 h 44247"/>
                <a:gd name="connsiteX1" fmla="*/ 25941 w 39461"/>
                <a:gd name="connsiteY1" fmla="*/ 38251 h 44247"/>
                <a:gd name="connsiteX2" fmla="*/ 20130 w 39461"/>
                <a:gd name="connsiteY2" fmla="*/ 42632 h 44247"/>
                <a:gd name="connsiteX3" fmla="*/ 11940 w 39461"/>
                <a:gd name="connsiteY3" fmla="*/ 44061 h 44247"/>
                <a:gd name="connsiteX4" fmla="*/ 3938 w 39461"/>
                <a:gd name="connsiteY4" fmla="*/ 42251 h 44247"/>
                <a:gd name="connsiteX5" fmla="*/ -1396 w 39461"/>
                <a:gd name="connsiteY5" fmla="*/ 37489 h 44247"/>
                <a:gd name="connsiteX6" fmla="*/ -3206 w 39461"/>
                <a:gd name="connsiteY6" fmla="*/ 30631 h 44247"/>
                <a:gd name="connsiteX7" fmla="*/ 1080 w 39461"/>
                <a:gd name="connsiteY7" fmla="*/ 21106 h 44247"/>
                <a:gd name="connsiteX8" fmla="*/ 13177 w 39461"/>
                <a:gd name="connsiteY8" fmla="*/ 17582 h 44247"/>
                <a:gd name="connsiteX9" fmla="*/ 25846 w 39461"/>
                <a:gd name="connsiteY9" fmla="*/ 17582 h 44247"/>
                <a:gd name="connsiteX10" fmla="*/ 25846 w 39461"/>
                <a:gd name="connsiteY10" fmla="*/ 16439 h 44247"/>
                <a:gd name="connsiteX11" fmla="*/ 23369 w 39461"/>
                <a:gd name="connsiteY11" fmla="*/ 10533 h 44247"/>
                <a:gd name="connsiteX12" fmla="*/ 16035 w 39461"/>
                <a:gd name="connsiteY12" fmla="*/ 8438 h 44247"/>
                <a:gd name="connsiteX13" fmla="*/ 3175 w 39461"/>
                <a:gd name="connsiteY13" fmla="*/ 12438 h 44247"/>
                <a:gd name="connsiteX14" fmla="*/ -634 w 39461"/>
                <a:gd name="connsiteY14" fmla="*/ 5199 h 44247"/>
                <a:gd name="connsiteX15" fmla="*/ 8891 w 39461"/>
                <a:gd name="connsiteY15" fmla="*/ 1103 h 44247"/>
                <a:gd name="connsiteX16" fmla="*/ 18416 w 39461"/>
                <a:gd name="connsiteY16" fmla="*/ -135 h 44247"/>
                <a:gd name="connsiteX17" fmla="*/ 31464 w 39461"/>
                <a:gd name="connsiteY17" fmla="*/ 3866 h 44247"/>
                <a:gd name="connsiteX18" fmla="*/ 36227 w 39461"/>
                <a:gd name="connsiteY18" fmla="*/ 15200 h 44247"/>
                <a:gd name="connsiteX19" fmla="*/ 36227 w 39461"/>
                <a:gd name="connsiteY19" fmla="*/ 43775 h 44247"/>
                <a:gd name="connsiteX20" fmla="*/ 22225 w 39461"/>
                <a:gd name="connsiteY20" fmla="*/ 34060 h 44247"/>
                <a:gd name="connsiteX21" fmla="*/ 25846 w 39461"/>
                <a:gd name="connsiteY21" fmla="*/ 28821 h 44247"/>
                <a:gd name="connsiteX22" fmla="*/ 25846 w 39461"/>
                <a:gd name="connsiteY22" fmla="*/ 24916 h 44247"/>
                <a:gd name="connsiteX23" fmla="*/ 14891 w 39461"/>
                <a:gd name="connsiteY23" fmla="*/ 24916 h 44247"/>
                <a:gd name="connsiteX24" fmla="*/ 8701 w 39461"/>
                <a:gd name="connsiteY24" fmla="*/ 26154 h 44247"/>
                <a:gd name="connsiteX25" fmla="*/ 6701 w 39461"/>
                <a:gd name="connsiteY25" fmla="*/ 30250 h 44247"/>
                <a:gd name="connsiteX26" fmla="*/ 8796 w 39461"/>
                <a:gd name="connsiteY26" fmla="*/ 34631 h 44247"/>
                <a:gd name="connsiteX27" fmla="*/ 14417 w 39461"/>
                <a:gd name="connsiteY27" fmla="*/ 36250 h 44247"/>
                <a:gd name="connsiteX28" fmla="*/ 22225 w 39461"/>
                <a:gd name="connsiteY28" fmla="*/ 33774 h 44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9461" h="44247">
                  <a:moveTo>
                    <a:pt x="25941" y="43585"/>
                  </a:moveTo>
                  <a:lnTo>
                    <a:pt x="25941" y="38251"/>
                  </a:lnTo>
                  <a:cubicBezTo>
                    <a:pt x="24416" y="40146"/>
                    <a:pt x="22416" y="41651"/>
                    <a:pt x="20130" y="42632"/>
                  </a:cubicBezTo>
                  <a:cubicBezTo>
                    <a:pt x="17558" y="43623"/>
                    <a:pt x="14703" y="44109"/>
                    <a:pt x="11940" y="44061"/>
                  </a:cubicBezTo>
                  <a:cubicBezTo>
                    <a:pt x="9177" y="44137"/>
                    <a:pt x="6415" y="43518"/>
                    <a:pt x="3938" y="42251"/>
                  </a:cubicBezTo>
                  <a:cubicBezTo>
                    <a:pt x="1748" y="41194"/>
                    <a:pt x="-62" y="39546"/>
                    <a:pt x="-1396" y="37489"/>
                  </a:cubicBezTo>
                  <a:cubicBezTo>
                    <a:pt x="-2634" y="35412"/>
                    <a:pt x="-3206" y="33040"/>
                    <a:pt x="-3206" y="30631"/>
                  </a:cubicBezTo>
                  <a:cubicBezTo>
                    <a:pt x="-3396" y="26954"/>
                    <a:pt x="-1778" y="23401"/>
                    <a:pt x="1080" y="21106"/>
                  </a:cubicBezTo>
                  <a:cubicBezTo>
                    <a:pt x="4606" y="18591"/>
                    <a:pt x="8891" y="17353"/>
                    <a:pt x="13177" y="17582"/>
                  </a:cubicBezTo>
                  <a:lnTo>
                    <a:pt x="25846" y="17582"/>
                  </a:lnTo>
                  <a:lnTo>
                    <a:pt x="25846" y="16439"/>
                  </a:lnTo>
                  <a:cubicBezTo>
                    <a:pt x="25941" y="14200"/>
                    <a:pt x="25083" y="12028"/>
                    <a:pt x="23369" y="10533"/>
                  </a:cubicBezTo>
                  <a:cubicBezTo>
                    <a:pt x="21274" y="8999"/>
                    <a:pt x="18607" y="8257"/>
                    <a:pt x="16035" y="8438"/>
                  </a:cubicBezTo>
                  <a:cubicBezTo>
                    <a:pt x="11463" y="8580"/>
                    <a:pt x="6987" y="9962"/>
                    <a:pt x="3175" y="12438"/>
                  </a:cubicBezTo>
                  <a:lnTo>
                    <a:pt x="-634" y="5199"/>
                  </a:lnTo>
                  <a:cubicBezTo>
                    <a:pt x="2415" y="3504"/>
                    <a:pt x="5557" y="2132"/>
                    <a:pt x="8891" y="1103"/>
                  </a:cubicBezTo>
                  <a:cubicBezTo>
                    <a:pt x="12035" y="236"/>
                    <a:pt x="15177" y="-183"/>
                    <a:pt x="18416" y="-135"/>
                  </a:cubicBezTo>
                  <a:cubicBezTo>
                    <a:pt x="23083" y="-459"/>
                    <a:pt x="27751" y="970"/>
                    <a:pt x="31464" y="3866"/>
                  </a:cubicBezTo>
                  <a:cubicBezTo>
                    <a:pt x="34608" y="6761"/>
                    <a:pt x="36418" y="10905"/>
                    <a:pt x="36227" y="15200"/>
                  </a:cubicBezTo>
                  <a:lnTo>
                    <a:pt x="36227" y="43775"/>
                  </a:lnTo>
                  <a:close/>
                  <a:moveTo>
                    <a:pt x="22225" y="34060"/>
                  </a:moveTo>
                  <a:cubicBezTo>
                    <a:pt x="24132" y="32936"/>
                    <a:pt x="25465" y="31021"/>
                    <a:pt x="25846" y="28821"/>
                  </a:cubicBezTo>
                  <a:lnTo>
                    <a:pt x="25846" y="24916"/>
                  </a:lnTo>
                  <a:lnTo>
                    <a:pt x="14891" y="24916"/>
                  </a:lnTo>
                  <a:cubicBezTo>
                    <a:pt x="12796" y="24763"/>
                    <a:pt x="10605" y="25183"/>
                    <a:pt x="8701" y="26154"/>
                  </a:cubicBezTo>
                  <a:cubicBezTo>
                    <a:pt x="7368" y="27049"/>
                    <a:pt x="6605" y="28621"/>
                    <a:pt x="6701" y="30250"/>
                  </a:cubicBezTo>
                  <a:cubicBezTo>
                    <a:pt x="6701" y="31955"/>
                    <a:pt x="7463" y="33574"/>
                    <a:pt x="8796" y="34631"/>
                  </a:cubicBezTo>
                  <a:cubicBezTo>
                    <a:pt x="10414" y="35784"/>
                    <a:pt x="12414" y="36355"/>
                    <a:pt x="14417" y="36250"/>
                  </a:cubicBezTo>
                  <a:cubicBezTo>
                    <a:pt x="17177" y="36232"/>
                    <a:pt x="19939" y="35365"/>
                    <a:pt x="22225" y="33774"/>
                  </a:cubicBezTo>
                  <a:close/>
                </a:path>
              </a:pathLst>
            </a:custGeom>
            <a:solidFill>
              <a:srgbClr val="336933"/>
            </a:solidFill>
            <a:ln w="9525" cap="flat">
              <a:noFill/>
              <a:prstDash val="solid"/>
              <a:miter/>
            </a:ln>
          </p:spPr>
          <p:txBody>
            <a:bodyPr rtlCol="0" anchor="ctr"/>
            <a:lstStyle/>
            <a:p>
              <a:endParaRPr lang="en-US"/>
            </a:p>
          </p:txBody>
        </p:sp>
        <p:sp>
          <p:nvSpPr>
            <p:cNvPr id="763" name="Freeform: Shape 762">
              <a:extLst>
                <a:ext uri="{FF2B5EF4-FFF2-40B4-BE49-F238E27FC236}">
                  <a16:creationId xmlns:a16="http://schemas.microsoft.com/office/drawing/2014/main" id="{413C4217-D625-442E-992E-EA9E430689A5}"/>
                </a:ext>
              </a:extLst>
            </p:cNvPr>
            <p:cNvSpPr/>
            <p:nvPr/>
          </p:nvSpPr>
          <p:spPr>
            <a:xfrm>
              <a:off x="10454894" y="3778004"/>
              <a:ext cx="43170" cy="54818"/>
            </a:xfrm>
            <a:custGeom>
              <a:avLst/>
              <a:gdLst>
                <a:gd name="connsiteX0" fmla="*/ 20592 w 34680"/>
                <a:gd name="connsiteY0" fmla="*/ 9173 h 44038"/>
                <a:gd name="connsiteX1" fmla="*/ 14401 w 34680"/>
                <a:gd name="connsiteY1" fmla="*/ 8125 h 44038"/>
                <a:gd name="connsiteX2" fmla="*/ 10116 w 34680"/>
                <a:gd name="connsiteY2" fmla="*/ 8982 h 44038"/>
                <a:gd name="connsiteX3" fmla="*/ 8497 w 34680"/>
                <a:gd name="connsiteY3" fmla="*/ 11840 h 44038"/>
                <a:gd name="connsiteX4" fmla="*/ 10497 w 34680"/>
                <a:gd name="connsiteY4" fmla="*/ 14983 h 44038"/>
                <a:gd name="connsiteX5" fmla="*/ 16783 w 34680"/>
                <a:gd name="connsiteY5" fmla="*/ 17269 h 44038"/>
                <a:gd name="connsiteX6" fmla="*/ 24212 w 34680"/>
                <a:gd name="connsiteY6" fmla="*/ 20031 h 44038"/>
                <a:gd name="connsiteX7" fmla="*/ 29261 w 34680"/>
                <a:gd name="connsiteY7" fmla="*/ 24032 h 44038"/>
                <a:gd name="connsiteX8" fmla="*/ 31452 w 34680"/>
                <a:gd name="connsiteY8" fmla="*/ 30890 h 44038"/>
                <a:gd name="connsiteX9" fmla="*/ 26594 w 34680"/>
                <a:gd name="connsiteY9" fmla="*/ 40415 h 44038"/>
                <a:gd name="connsiteX10" fmla="*/ 14401 w 34680"/>
                <a:gd name="connsiteY10" fmla="*/ 43844 h 44038"/>
                <a:gd name="connsiteX11" fmla="*/ 4876 w 34680"/>
                <a:gd name="connsiteY11" fmla="*/ 42224 h 44038"/>
                <a:gd name="connsiteX12" fmla="*/ -3221 w 34680"/>
                <a:gd name="connsiteY12" fmla="*/ 37748 h 44038"/>
                <a:gd name="connsiteX13" fmla="*/ 400 w 34680"/>
                <a:gd name="connsiteY13" fmla="*/ 30413 h 44038"/>
                <a:gd name="connsiteX14" fmla="*/ 7353 w 34680"/>
                <a:gd name="connsiteY14" fmla="*/ 34319 h 44038"/>
                <a:gd name="connsiteX15" fmla="*/ 15069 w 34680"/>
                <a:gd name="connsiteY15" fmla="*/ 35747 h 44038"/>
                <a:gd name="connsiteX16" fmla="*/ 19736 w 34680"/>
                <a:gd name="connsiteY16" fmla="*/ 34700 h 44038"/>
                <a:gd name="connsiteX17" fmla="*/ 21450 w 34680"/>
                <a:gd name="connsiteY17" fmla="*/ 31652 h 44038"/>
                <a:gd name="connsiteX18" fmla="*/ 19450 w 34680"/>
                <a:gd name="connsiteY18" fmla="*/ 28318 h 44038"/>
                <a:gd name="connsiteX19" fmla="*/ 12878 w 34680"/>
                <a:gd name="connsiteY19" fmla="*/ 25746 h 44038"/>
                <a:gd name="connsiteX20" fmla="*/ 5734 w 34680"/>
                <a:gd name="connsiteY20" fmla="*/ 23270 h 44038"/>
                <a:gd name="connsiteX21" fmla="*/ 972 w 34680"/>
                <a:gd name="connsiteY21" fmla="*/ 19460 h 44038"/>
                <a:gd name="connsiteX22" fmla="*/ -1028 w 34680"/>
                <a:gd name="connsiteY22" fmla="*/ 12697 h 44038"/>
                <a:gd name="connsiteX23" fmla="*/ 3639 w 34680"/>
                <a:gd name="connsiteY23" fmla="*/ 3172 h 44038"/>
                <a:gd name="connsiteX24" fmla="*/ 15259 w 34680"/>
                <a:gd name="connsiteY24" fmla="*/ -162 h 44038"/>
                <a:gd name="connsiteX25" fmla="*/ 23736 w 34680"/>
                <a:gd name="connsiteY25" fmla="*/ 1077 h 44038"/>
                <a:gd name="connsiteX26" fmla="*/ 31165 w 34680"/>
                <a:gd name="connsiteY26" fmla="*/ 4410 h 44038"/>
                <a:gd name="connsiteX27" fmla="*/ 27356 w 34680"/>
                <a:gd name="connsiteY27" fmla="*/ 12030 h 44038"/>
                <a:gd name="connsiteX28" fmla="*/ 20592 w 34680"/>
                <a:gd name="connsiteY28" fmla="*/ 9173 h 44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4680" h="44038">
                  <a:moveTo>
                    <a:pt x="20592" y="9173"/>
                  </a:moveTo>
                  <a:cubicBezTo>
                    <a:pt x="18592" y="8496"/>
                    <a:pt x="16497" y="8144"/>
                    <a:pt x="14401" y="8125"/>
                  </a:cubicBezTo>
                  <a:cubicBezTo>
                    <a:pt x="12878" y="8077"/>
                    <a:pt x="11448" y="8373"/>
                    <a:pt x="10116" y="8982"/>
                  </a:cubicBezTo>
                  <a:cubicBezTo>
                    <a:pt x="9067" y="9573"/>
                    <a:pt x="8497" y="10668"/>
                    <a:pt x="8497" y="11840"/>
                  </a:cubicBezTo>
                  <a:cubicBezTo>
                    <a:pt x="8497" y="13192"/>
                    <a:pt x="9258" y="14440"/>
                    <a:pt x="10497" y="14983"/>
                  </a:cubicBezTo>
                  <a:cubicBezTo>
                    <a:pt x="12497" y="15992"/>
                    <a:pt x="14592" y="16764"/>
                    <a:pt x="16783" y="17269"/>
                  </a:cubicBezTo>
                  <a:cubicBezTo>
                    <a:pt x="19355" y="18040"/>
                    <a:pt x="21831" y="18964"/>
                    <a:pt x="24212" y="20031"/>
                  </a:cubicBezTo>
                  <a:cubicBezTo>
                    <a:pt x="26212" y="20908"/>
                    <a:pt x="27926" y="22289"/>
                    <a:pt x="29261" y="24032"/>
                  </a:cubicBezTo>
                  <a:cubicBezTo>
                    <a:pt x="30784" y="25984"/>
                    <a:pt x="31547" y="28413"/>
                    <a:pt x="31452" y="30890"/>
                  </a:cubicBezTo>
                  <a:cubicBezTo>
                    <a:pt x="31547" y="34681"/>
                    <a:pt x="29738" y="38262"/>
                    <a:pt x="26594" y="40415"/>
                  </a:cubicBezTo>
                  <a:cubicBezTo>
                    <a:pt x="22973" y="42805"/>
                    <a:pt x="18687" y="44006"/>
                    <a:pt x="14401" y="43844"/>
                  </a:cubicBezTo>
                  <a:cubicBezTo>
                    <a:pt x="11162" y="43806"/>
                    <a:pt x="7925" y="43263"/>
                    <a:pt x="4876" y="42224"/>
                  </a:cubicBezTo>
                  <a:cubicBezTo>
                    <a:pt x="1923" y="41339"/>
                    <a:pt x="-840" y="39805"/>
                    <a:pt x="-3221" y="37748"/>
                  </a:cubicBezTo>
                  <a:lnTo>
                    <a:pt x="400" y="30413"/>
                  </a:lnTo>
                  <a:cubicBezTo>
                    <a:pt x="2495" y="32119"/>
                    <a:pt x="4781" y="33442"/>
                    <a:pt x="7353" y="34319"/>
                  </a:cubicBezTo>
                  <a:cubicBezTo>
                    <a:pt x="9830" y="35233"/>
                    <a:pt x="12402" y="35719"/>
                    <a:pt x="15069" y="35747"/>
                  </a:cubicBezTo>
                  <a:cubicBezTo>
                    <a:pt x="16687" y="35805"/>
                    <a:pt x="18306" y="35443"/>
                    <a:pt x="19736" y="34700"/>
                  </a:cubicBezTo>
                  <a:cubicBezTo>
                    <a:pt x="20878" y="34109"/>
                    <a:pt x="21545" y="32918"/>
                    <a:pt x="21450" y="31652"/>
                  </a:cubicBezTo>
                  <a:cubicBezTo>
                    <a:pt x="21450" y="30242"/>
                    <a:pt x="20687" y="28947"/>
                    <a:pt x="19450" y="28318"/>
                  </a:cubicBezTo>
                  <a:cubicBezTo>
                    <a:pt x="17355" y="27251"/>
                    <a:pt x="15164" y="26384"/>
                    <a:pt x="12878" y="25746"/>
                  </a:cubicBezTo>
                  <a:cubicBezTo>
                    <a:pt x="10497" y="25061"/>
                    <a:pt x="8020" y="24232"/>
                    <a:pt x="5734" y="23270"/>
                  </a:cubicBezTo>
                  <a:cubicBezTo>
                    <a:pt x="3923" y="22365"/>
                    <a:pt x="2304" y="21060"/>
                    <a:pt x="972" y="19460"/>
                  </a:cubicBezTo>
                  <a:cubicBezTo>
                    <a:pt x="-458" y="17498"/>
                    <a:pt x="-1123" y="15116"/>
                    <a:pt x="-1028" y="12697"/>
                  </a:cubicBezTo>
                  <a:cubicBezTo>
                    <a:pt x="-1123" y="8944"/>
                    <a:pt x="591" y="5363"/>
                    <a:pt x="3639" y="3172"/>
                  </a:cubicBezTo>
                  <a:cubicBezTo>
                    <a:pt x="7067" y="829"/>
                    <a:pt x="11162" y="-343"/>
                    <a:pt x="15259" y="-162"/>
                  </a:cubicBezTo>
                  <a:cubicBezTo>
                    <a:pt x="18115" y="-181"/>
                    <a:pt x="20973" y="238"/>
                    <a:pt x="23736" y="1077"/>
                  </a:cubicBezTo>
                  <a:cubicBezTo>
                    <a:pt x="26403" y="1800"/>
                    <a:pt x="28880" y="2924"/>
                    <a:pt x="31165" y="4410"/>
                  </a:cubicBezTo>
                  <a:lnTo>
                    <a:pt x="27356" y="12030"/>
                  </a:lnTo>
                  <a:cubicBezTo>
                    <a:pt x="25259" y="10802"/>
                    <a:pt x="22973" y="9839"/>
                    <a:pt x="20592" y="9173"/>
                  </a:cubicBezTo>
                  <a:close/>
                </a:path>
              </a:pathLst>
            </a:custGeom>
            <a:solidFill>
              <a:srgbClr val="336933"/>
            </a:solidFill>
            <a:ln w="9525" cap="flat">
              <a:noFill/>
              <a:prstDash val="solid"/>
              <a:miter/>
            </a:ln>
          </p:spPr>
          <p:txBody>
            <a:bodyPr rtlCol="0" anchor="ctr"/>
            <a:lstStyle/>
            <a:p>
              <a:endParaRPr lang="en-US"/>
            </a:p>
          </p:txBody>
        </p:sp>
        <p:sp>
          <p:nvSpPr>
            <p:cNvPr id="764" name="Freeform: Shape 763">
              <a:extLst>
                <a:ext uri="{FF2B5EF4-FFF2-40B4-BE49-F238E27FC236}">
                  <a16:creationId xmlns:a16="http://schemas.microsoft.com/office/drawing/2014/main" id="{9E0E497A-C467-477A-B419-9054D42C0B2E}"/>
                </a:ext>
              </a:extLst>
            </p:cNvPr>
            <p:cNvSpPr/>
            <p:nvPr/>
          </p:nvSpPr>
          <p:spPr>
            <a:xfrm>
              <a:off x="10504450" y="3777739"/>
              <a:ext cx="53214" cy="54832"/>
            </a:xfrm>
            <a:custGeom>
              <a:avLst/>
              <a:gdLst>
                <a:gd name="connsiteX0" fmla="*/ 34218 w 42749"/>
                <a:gd name="connsiteY0" fmla="*/ 6147 h 44049"/>
                <a:gd name="connsiteX1" fmla="*/ 39458 w 42749"/>
                <a:gd name="connsiteY1" fmla="*/ 22721 h 44049"/>
                <a:gd name="connsiteX2" fmla="*/ 39458 w 42749"/>
                <a:gd name="connsiteY2" fmla="*/ 25864 h 44049"/>
                <a:gd name="connsiteX3" fmla="*/ 7548 w 42749"/>
                <a:gd name="connsiteY3" fmla="*/ 25864 h 44049"/>
                <a:gd name="connsiteX4" fmla="*/ 19931 w 42749"/>
                <a:gd name="connsiteY4" fmla="*/ 35389 h 44049"/>
                <a:gd name="connsiteX5" fmla="*/ 26216 w 42749"/>
                <a:gd name="connsiteY5" fmla="*/ 34151 h 44049"/>
                <a:gd name="connsiteX6" fmla="*/ 31551 w 42749"/>
                <a:gd name="connsiteY6" fmla="*/ 30531 h 44049"/>
                <a:gd name="connsiteX7" fmla="*/ 37267 w 42749"/>
                <a:gd name="connsiteY7" fmla="*/ 36437 h 44049"/>
                <a:gd name="connsiteX8" fmla="*/ 29360 w 42749"/>
                <a:gd name="connsiteY8" fmla="*/ 41961 h 44049"/>
                <a:gd name="connsiteX9" fmla="*/ 18977 w 42749"/>
                <a:gd name="connsiteY9" fmla="*/ 43866 h 44049"/>
                <a:gd name="connsiteX10" fmla="*/ 7357 w 42749"/>
                <a:gd name="connsiteY10" fmla="*/ 41104 h 44049"/>
                <a:gd name="connsiteX11" fmla="*/ -547 w 42749"/>
                <a:gd name="connsiteY11" fmla="*/ 33389 h 44049"/>
                <a:gd name="connsiteX12" fmla="*/ -3214 w 42749"/>
                <a:gd name="connsiteY12" fmla="*/ 21959 h 44049"/>
                <a:gd name="connsiteX13" fmla="*/ -452 w 42749"/>
                <a:gd name="connsiteY13" fmla="*/ 10433 h 44049"/>
                <a:gd name="connsiteX14" fmla="*/ 7357 w 42749"/>
                <a:gd name="connsiteY14" fmla="*/ 2623 h 44049"/>
                <a:gd name="connsiteX15" fmla="*/ 18787 w 42749"/>
                <a:gd name="connsiteY15" fmla="*/ -139 h 44049"/>
                <a:gd name="connsiteX16" fmla="*/ 34218 w 42749"/>
                <a:gd name="connsiteY16" fmla="*/ 6147 h 44049"/>
                <a:gd name="connsiteX17" fmla="*/ 29837 w 42749"/>
                <a:gd name="connsiteY17" fmla="*/ 18816 h 44049"/>
                <a:gd name="connsiteX18" fmla="*/ 26693 w 42749"/>
                <a:gd name="connsiteY18" fmla="*/ 11195 h 44049"/>
                <a:gd name="connsiteX19" fmla="*/ 10978 w 42749"/>
                <a:gd name="connsiteY19" fmla="*/ 11195 h 44049"/>
                <a:gd name="connsiteX20" fmla="*/ 7166 w 42749"/>
                <a:gd name="connsiteY20" fmla="*/ 18816 h 44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2749" h="44049">
                  <a:moveTo>
                    <a:pt x="34218" y="6147"/>
                  </a:moveTo>
                  <a:cubicBezTo>
                    <a:pt x="38027" y="10815"/>
                    <a:pt x="39839" y="16739"/>
                    <a:pt x="39458" y="22721"/>
                  </a:cubicBezTo>
                  <a:cubicBezTo>
                    <a:pt x="39553" y="23768"/>
                    <a:pt x="39553" y="24816"/>
                    <a:pt x="39458" y="25864"/>
                  </a:cubicBezTo>
                  <a:lnTo>
                    <a:pt x="7548" y="25864"/>
                  </a:lnTo>
                  <a:cubicBezTo>
                    <a:pt x="8787" y="31636"/>
                    <a:pt x="14024" y="35665"/>
                    <a:pt x="19931" y="35389"/>
                  </a:cubicBezTo>
                  <a:cubicBezTo>
                    <a:pt x="22121" y="35360"/>
                    <a:pt x="24217" y="34941"/>
                    <a:pt x="26216" y="34151"/>
                  </a:cubicBezTo>
                  <a:cubicBezTo>
                    <a:pt x="28219" y="33322"/>
                    <a:pt x="30028" y="32084"/>
                    <a:pt x="31551" y="30531"/>
                  </a:cubicBezTo>
                  <a:lnTo>
                    <a:pt x="37267" y="36437"/>
                  </a:lnTo>
                  <a:cubicBezTo>
                    <a:pt x="35076" y="38809"/>
                    <a:pt x="32314" y="40694"/>
                    <a:pt x="29360" y="41961"/>
                  </a:cubicBezTo>
                  <a:cubicBezTo>
                    <a:pt x="26026" y="43247"/>
                    <a:pt x="22503" y="43895"/>
                    <a:pt x="18977" y="43866"/>
                  </a:cubicBezTo>
                  <a:cubicBezTo>
                    <a:pt x="14978" y="43933"/>
                    <a:pt x="10978" y="42990"/>
                    <a:pt x="7357" y="41104"/>
                  </a:cubicBezTo>
                  <a:cubicBezTo>
                    <a:pt x="4025" y="39370"/>
                    <a:pt x="1262" y="36685"/>
                    <a:pt x="-547" y="33389"/>
                  </a:cubicBezTo>
                  <a:cubicBezTo>
                    <a:pt x="-2359" y="29865"/>
                    <a:pt x="-3310" y="25931"/>
                    <a:pt x="-3214" y="21959"/>
                  </a:cubicBezTo>
                  <a:cubicBezTo>
                    <a:pt x="-3310" y="17939"/>
                    <a:pt x="-2359" y="13958"/>
                    <a:pt x="-452" y="10433"/>
                  </a:cubicBezTo>
                  <a:cubicBezTo>
                    <a:pt x="1358" y="7119"/>
                    <a:pt x="4025" y="4395"/>
                    <a:pt x="7357" y="2623"/>
                  </a:cubicBezTo>
                  <a:cubicBezTo>
                    <a:pt x="10883" y="708"/>
                    <a:pt x="14787" y="-244"/>
                    <a:pt x="18787" y="-139"/>
                  </a:cubicBezTo>
                  <a:cubicBezTo>
                    <a:pt x="24598" y="-520"/>
                    <a:pt x="30314" y="1794"/>
                    <a:pt x="34218" y="6147"/>
                  </a:cubicBezTo>
                  <a:close/>
                  <a:moveTo>
                    <a:pt x="29837" y="18816"/>
                  </a:moveTo>
                  <a:cubicBezTo>
                    <a:pt x="29837" y="15958"/>
                    <a:pt x="28693" y="13205"/>
                    <a:pt x="26693" y="11195"/>
                  </a:cubicBezTo>
                  <a:cubicBezTo>
                    <a:pt x="22121" y="7367"/>
                    <a:pt x="15550" y="7367"/>
                    <a:pt x="10978" y="11195"/>
                  </a:cubicBezTo>
                  <a:cubicBezTo>
                    <a:pt x="8883" y="13205"/>
                    <a:pt x="7453" y="15901"/>
                    <a:pt x="7166" y="18816"/>
                  </a:cubicBezTo>
                  <a:close/>
                </a:path>
              </a:pathLst>
            </a:custGeom>
            <a:solidFill>
              <a:srgbClr val="336933"/>
            </a:solidFill>
            <a:ln w="9525" cap="flat">
              <a:noFill/>
              <a:prstDash val="solid"/>
              <a:miter/>
            </a:ln>
          </p:spPr>
          <p:txBody>
            <a:bodyPr rtlCol="0" anchor="ctr"/>
            <a:lstStyle/>
            <a:p>
              <a:endParaRPr lang="en-US"/>
            </a:p>
          </p:txBody>
        </p:sp>
        <p:sp>
          <p:nvSpPr>
            <p:cNvPr id="765" name="Freeform: Shape 764">
              <a:extLst>
                <a:ext uri="{FF2B5EF4-FFF2-40B4-BE49-F238E27FC236}">
                  <a16:creationId xmlns:a16="http://schemas.microsoft.com/office/drawing/2014/main" id="{5DD54626-7FEC-47B8-B9E1-AC6029F887E6}"/>
                </a:ext>
              </a:extLst>
            </p:cNvPr>
            <p:cNvSpPr/>
            <p:nvPr/>
          </p:nvSpPr>
          <p:spPr>
            <a:xfrm>
              <a:off x="10592541" y="3755387"/>
              <a:ext cx="14961" cy="77180"/>
            </a:xfrm>
            <a:custGeom>
              <a:avLst/>
              <a:gdLst>
                <a:gd name="connsiteX0" fmla="*/ 7076 w 12019"/>
                <a:gd name="connsiteY0" fmla="*/ 1624 h 62002"/>
                <a:gd name="connsiteX1" fmla="*/ 8790 w 12019"/>
                <a:gd name="connsiteY1" fmla="*/ 6196 h 62002"/>
                <a:gd name="connsiteX2" fmla="*/ 7076 w 12019"/>
                <a:gd name="connsiteY2" fmla="*/ 10578 h 62002"/>
                <a:gd name="connsiteX3" fmla="*/ -1403 w 12019"/>
                <a:gd name="connsiteY3" fmla="*/ 10663 h 62002"/>
                <a:gd name="connsiteX4" fmla="*/ -1498 w 12019"/>
                <a:gd name="connsiteY4" fmla="*/ 10578 h 62002"/>
                <a:gd name="connsiteX5" fmla="*/ -3212 w 12019"/>
                <a:gd name="connsiteY5" fmla="*/ 6196 h 62002"/>
                <a:gd name="connsiteX6" fmla="*/ -1498 w 12019"/>
                <a:gd name="connsiteY6" fmla="*/ 1624 h 62002"/>
                <a:gd name="connsiteX7" fmla="*/ 6981 w 12019"/>
                <a:gd name="connsiteY7" fmla="*/ 1538 h 62002"/>
                <a:gd name="connsiteX8" fmla="*/ 7076 w 12019"/>
                <a:gd name="connsiteY8" fmla="*/ 1624 h 62002"/>
                <a:gd name="connsiteX9" fmla="*/ -2449 w 12019"/>
                <a:gd name="connsiteY9" fmla="*/ 18483 h 62002"/>
                <a:gd name="connsiteX10" fmla="*/ 8027 w 12019"/>
                <a:gd name="connsiteY10" fmla="*/ 18483 h 62002"/>
                <a:gd name="connsiteX11" fmla="*/ 8027 w 12019"/>
                <a:gd name="connsiteY11" fmla="*/ 61822 h 62002"/>
                <a:gd name="connsiteX12" fmla="*/ -2449 w 12019"/>
                <a:gd name="connsiteY12" fmla="*/ 61822 h 6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019" h="62002">
                  <a:moveTo>
                    <a:pt x="7076" y="1624"/>
                  </a:moveTo>
                  <a:cubicBezTo>
                    <a:pt x="8218" y="2853"/>
                    <a:pt x="8885" y="4501"/>
                    <a:pt x="8790" y="6196"/>
                  </a:cubicBezTo>
                  <a:cubicBezTo>
                    <a:pt x="8885" y="7825"/>
                    <a:pt x="8218" y="9415"/>
                    <a:pt x="7076" y="10578"/>
                  </a:cubicBezTo>
                  <a:cubicBezTo>
                    <a:pt x="4790" y="12949"/>
                    <a:pt x="979" y="12987"/>
                    <a:pt x="-1403" y="10663"/>
                  </a:cubicBezTo>
                  <a:cubicBezTo>
                    <a:pt x="-1403" y="10635"/>
                    <a:pt x="-1498" y="10606"/>
                    <a:pt x="-1498" y="10578"/>
                  </a:cubicBezTo>
                  <a:cubicBezTo>
                    <a:pt x="-2640" y="9415"/>
                    <a:pt x="-3212" y="7825"/>
                    <a:pt x="-3212" y="6196"/>
                  </a:cubicBezTo>
                  <a:cubicBezTo>
                    <a:pt x="-3307" y="4501"/>
                    <a:pt x="-2640" y="2853"/>
                    <a:pt x="-1498" y="1624"/>
                  </a:cubicBezTo>
                  <a:cubicBezTo>
                    <a:pt x="788" y="-748"/>
                    <a:pt x="4599" y="-786"/>
                    <a:pt x="6981" y="1538"/>
                  </a:cubicBezTo>
                  <a:cubicBezTo>
                    <a:pt x="6981" y="1567"/>
                    <a:pt x="7076" y="1596"/>
                    <a:pt x="7076" y="1624"/>
                  </a:cubicBezTo>
                  <a:close/>
                  <a:moveTo>
                    <a:pt x="-2449" y="18483"/>
                  </a:moveTo>
                  <a:lnTo>
                    <a:pt x="8027" y="18483"/>
                  </a:lnTo>
                  <a:lnTo>
                    <a:pt x="8027" y="61822"/>
                  </a:lnTo>
                  <a:lnTo>
                    <a:pt x="-2449" y="61822"/>
                  </a:lnTo>
                  <a:close/>
                </a:path>
              </a:pathLst>
            </a:custGeom>
            <a:solidFill>
              <a:srgbClr val="336933"/>
            </a:solidFill>
            <a:ln w="9525" cap="flat">
              <a:noFill/>
              <a:prstDash val="solid"/>
              <a:miter/>
            </a:ln>
          </p:spPr>
          <p:txBody>
            <a:bodyPr rtlCol="0" anchor="ctr"/>
            <a:lstStyle/>
            <a:p>
              <a:endParaRPr lang="en-US"/>
            </a:p>
          </p:txBody>
        </p:sp>
        <p:sp>
          <p:nvSpPr>
            <p:cNvPr id="766" name="Freeform: Shape 765">
              <a:extLst>
                <a:ext uri="{FF2B5EF4-FFF2-40B4-BE49-F238E27FC236}">
                  <a16:creationId xmlns:a16="http://schemas.microsoft.com/office/drawing/2014/main" id="{A42C9553-FA02-4F98-B537-9EE4915FCBF3}"/>
                </a:ext>
              </a:extLst>
            </p:cNvPr>
            <p:cNvSpPr/>
            <p:nvPr/>
          </p:nvSpPr>
          <p:spPr>
            <a:xfrm>
              <a:off x="10622906" y="3778553"/>
              <a:ext cx="52446" cy="54487"/>
            </a:xfrm>
            <a:custGeom>
              <a:avLst/>
              <a:gdLst>
                <a:gd name="connsiteX0" fmla="*/ 34593 w 42132"/>
                <a:gd name="connsiteY0" fmla="*/ 3969 h 43772"/>
                <a:gd name="connsiteX1" fmla="*/ 38879 w 42132"/>
                <a:gd name="connsiteY1" fmla="*/ 16161 h 43772"/>
                <a:gd name="connsiteX2" fmla="*/ 38879 w 42132"/>
                <a:gd name="connsiteY2" fmla="*/ 43212 h 43772"/>
                <a:gd name="connsiteX3" fmla="*/ 28308 w 42132"/>
                <a:gd name="connsiteY3" fmla="*/ 43212 h 43772"/>
                <a:gd name="connsiteX4" fmla="*/ 28308 w 42132"/>
                <a:gd name="connsiteY4" fmla="*/ 19590 h 43772"/>
                <a:gd name="connsiteX5" fmla="*/ 25640 w 42132"/>
                <a:gd name="connsiteY5" fmla="*/ 12446 h 43772"/>
                <a:gd name="connsiteX6" fmla="*/ 18687 w 42132"/>
                <a:gd name="connsiteY6" fmla="*/ 9779 h 43772"/>
                <a:gd name="connsiteX7" fmla="*/ 10304 w 42132"/>
                <a:gd name="connsiteY7" fmla="*/ 13399 h 43772"/>
                <a:gd name="connsiteX8" fmla="*/ 7351 w 42132"/>
                <a:gd name="connsiteY8" fmla="*/ 22257 h 43772"/>
                <a:gd name="connsiteX9" fmla="*/ 7351 w 42132"/>
                <a:gd name="connsiteY9" fmla="*/ 43593 h 43772"/>
                <a:gd name="connsiteX10" fmla="*/ -3221 w 42132"/>
                <a:gd name="connsiteY10" fmla="*/ 43593 h 43772"/>
                <a:gd name="connsiteX11" fmla="*/ -3221 w 42132"/>
                <a:gd name="connsiteY11" fmla="*/ 254 h 43772"/>
                <a:gd name="connsiteX12" fmla="*/ 7351 w 42132"/>
                <a:gd name="connsiteY12" fmla="*/ 254 h 43772"/>
                <a:gd name="connsiteX13" fmla="*/ 7351 w 42132"/>
                <a:gd name="connsiteY13" fmla="*/ 8351 h 43772"/>
                <a:gd name="connsiteX14" fmla="*/ 22878 w 42132"/>
                <a:gd name="connsiteY14" fmla="*/ -127 h 43772"/>
                <a:gd name="connsiteX15" fmla="*/ 34593 w 42132"/>
                <a:gd name="connsiteY15" fmla="*/ 3969 h 43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132" h="43772">
                  <a:moveTo>
                    <a:pt x="34593" y="3969"/>
                  </a:moveTo>
                  <a:cubicBezTo>
                    <a:pt x="37546" y="7303"/>
                    <a:pt x="39165" y="11684"/>
                    <a:pt x="38879" y="16161"/>
                  </a:cubicBezTo>
                  <a:lnTo>
                    <a:pt x="38879" y="43212"/>
                  </a:lnTo>
                  <a:lnTo>
                    <a:pt x="28308" y="43212"/>
                  </a:lnTo>
                  <a:lnTo>
                    <a:pt x="28308" y="19590"/>
                  </a:lnTo>
                  <a:cubicBezTo>
                    <a:pt x="28496" y="16942"/>
                    <a:pt x="27449" y="14351"/>
                    <a:pt x="25640" y="12446"/>
                  </a:cubicBezTo>
                  <a:cubicBezTo>
                    <a:pt x="23733" y="10646"/>
                    <a:pt x="21257" y="9684"/>
                    <a:pt x="18687" y="9779"/>
                  </a:cubicBezTo>
                  <a:cubicBezTo>
                    <a:pt x="15543" y="9713"/>
                    <a:pt x="12399" y="11027"/>
                    <a:pt x="10304" y="13399"/>
                  </a:cubicBezTo>
                  <a:cubicBezTo>
                    <a:pt x="8209" y="15885"/>
                    <a:pt x="7160" y="19037"/>
                    <a:pt x="7351" y="22257"/>
                  </a:cubicBezTo>
                  <a:lnTo>
                    <a:pt x="7351" y="43593"/>
                  </a:lnTo>
                  <a:lnTo>
                    <a:pt x="-3221" y="43593"/>
                  </a:lnTo>
                  <a:lnTo>
                    <a:pt x="-3221" y="254"/>
                  </a:lnTo>
                  <a:lnTo>
                    <a:pt x="7351" y="254"/>
                  </a:lnTo>
                  <a:lnTo>
                    <a:pt x="7351" y="8351"/>
                  </a:lnTo>
                  <a:cubicBezTo>
                    <a:pt x="10399" y="2731"/>
                    <a:pt x="16494" y="-574"/>
                    <a:pt x="22878" y="-127"/>
                  </a:cubicBezTo>
                  <a:cubicBezTo>
                    <a:pt x="27163" y="-489"/>
                    <a:pt x="31449" y="1007"/>
                    <a:pt x="34593" y="3969"/>
                  </a:cubicBezTo>
                  <a:close/>
                </a:path>
              </a:pathLst>
            </a:custGeom>
            <a:solidFill>
              <a:srgbClr val="336933"/>
            </a:solidFill>
            <a:ln w="9525" cap="flat">
              <a:noFill/>
              <a:prstDash val="solid"/>
              <a:miter/>
            </a:ln>
          </p:spPr>
          <p:txBody>
            <a:bodyPr rtlCol="0" anchor="ctr"/>
            <a:lstStyle/>
            <a:p>
              <a:endParaRPr lang="en-US"/>
            </a:p>
          </p:txBody>
        </p:sp>
        <p:sp>
          <p:nvSpPr>
            <p:cNvPr id="767" name="Freeform: Shape 766">
              <a:extLst>
                <a:ext uri="{FF2B5EF4-FFF2-40B4-BE49-F238E27FC236}">
                  <a16:creationId xmlns:a16="http://schemas.microsoft.com/office/drawing/2014/main" id="{0A5B9476-B9CB-4F22-A82D-A182C56BC43A}"/>
                </a:ext>
              </a:extLst>
            </p:cNvPr>
            <p:cNvSpPr/>
            <p:nvPr/>
          </p:nvSpPr>
          <p:spPr>
            <a:xfrm>
              <a:off x="10096112" y="3914615"/>
              <a:ext cx="71496" cy="66397"/>
            </a:xfrm>
            <a:custGeom>
              <a:avLst/>
              <a:gdLst>
                <a:gd name="connsiteX0" fmla="*/ 41739 w 57436"/>
                <a:gd name="connsiteY0" fmla="*/ 53160 h 53340"/>
                <a:gd name="connsiteX1" fmla="*/ 36786 w 57436"/>
                <a:gd name="connsiteY1" fmla="*/ 41635 h 53340"/>
                <a:gd name="connsiteX2" fmla="*/ 14401 w 57436"/>
                <a:gd name="connsiteY2" fmla="*/ 41635 h 53340"/>
                <a:gd name="connsiteX3" fmla="*/ 9448 w 57436"/>
                <a:gd name="connsiteY3" fmla="*/ 53160 h 53340"/>
                <a:gd name="connsiteX4" fmla="*/ -3221 w 57436"/>
                <a:gd name="connsiteY4" fmla="*/ 53160 h 53340"/>
                <a:gd name="connsiteX5" fmla="*/ 19831 w 57436"/>
                <a:gd name="connsiteY5" fmla="*/ -180 h 53340"/>
                <a:gd name="connsiteX6" fmla="*/ 31261 w 57436"/>
                <a:gd name="connsiteY6" fmla="*/ -180 h 53340"/>
                <a:gd name="connsiteX7" fmla="*/ 54215 w 57436"/>
                <a:gd name="connsiteY7" fmla="*/ 53160 h 53340"/>
                <a:gd name="connsiteX8" fmla="*/ 25640 w 57436"/>
                <a:gd name="connsiteY8" fmla="*/ 15727 h 53340"/>
                <a:gd name="connsiteX9" fmla="*/ 18878 w 57436"/>
                <a:gd name="connsiteY9" fmla="*/ 31157 h 53340"/>
                <a:gd name="connsiteX10" fmla="*/ 32214 w 57436"/>
                <a:gd name="connsiteY10" fmla="*/ 31157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436" h="53340">
                  <a:moveTo>
                    <a:pt x="41739" y="53160"/>
                  </a:moveTo>
                  <a:lnTo>
                    <a:pt x="36786" y="41635"/>
                  </a:lnTo>
                  <a:lnTo>
                    <a:pt x="14401" y="41635"/>
                  </a:lnTo>
                  <a:lnTo>
                    <a:pt x="9448" y="53160"/>
                  </a:lnTo>
                  <a:lnTo>
                    <a:pt x="-3221" y="53160"/>
                  </a:lnTo>
                  <a:lnTo>
                    <a:pt x="19831" y="-180"/>
                  </a:lnTo>
                  <a:lnTo>
                    <a:pt x="31261" y="-180"/>
                  </a:lnTo>
                  <a:lnTo>
                    <a:pt x="54215" y="53160"/>
                  </a:lnTo>
                  <a:close/>
                  <a:moveTo>
                    <a:pt x="25640" y="15727"/>
                  </a:moveTo>
                  <a:lnTo>
                    <a:pt x="18878" y="31157"/>
                  </a:lnTo>
                  <a:lnTo>
                    <a:pt x="32214" y="31157"/>
                  </a:lnTo>
                  <a:close/>
                </a:path>
              </a:pathLst>
            </a:custGeom>
            <a:solidFill>
              <a:srgbClr val="FFFFFF"/>
            </a:solidFill>
            <a:ln w="9525" cap="flat">
              <a:noFill/>
              <a:prstDash val="solid"/>
              <a:miter/>
            </a:ln>
          </p:spPr>
          <p:txBody>
            <a:bodyPr rtlCol="0" anchor="ctr"/>
            <a:lstStyle/>
            <a:p>
              <a:endParaRPr lang="en-US"/>
            </a:p>
          </p:txBody>
        </p:sp>
        <p:sp>
          <p:nvSpPr>
            <p:cNvPr id="768" name="Freeform: Shape 767">
              <a:extLst>
                <a:ext uri="{FF2B5EF4-FFF2-40B4-BE49-F238E27FC236}">
                  <a16:creationId xmlns:a16="http://schemas.microsoft.com/office/drawing/2014/main" id="{80F6C9D0-FB2B-44E1-96E3-E45998799D68}"/>
                </a:ext>
              </a:extLst>
            </p:cNvPr>
            <p:cNvSpPr/>
            <p:nvPr/>
          </p:nvSpPr>
          <p:spPr>
            <a:xfrm>
              <a:off x="10176029" y="3929081"/>
              <a:ext cx="29523" cy="51932"/>
            </a:xfrm>
            <a:custGeom>
              <a:avLst/>
              <a:gdLst>
                <a:gd name="connsiteX0" fmla="*/ 18303 w 23717"/>
                <a:gd name="connsiteY0" fmla="*/ 10774 h 41719"/>
                <a:gd name="connsiteX1" fmla="*/ 10685 w 23717"/>
                <a:gd name="connsiteY1" fmla="*/ 14393 h 41719"/>
                <a:gd name="connsiteX2" fmla="*/ 8209 w 23717"/>
                <a:gd name="connsiteY2" fmla="*/ 23919 h 41719"/>
                <a:gd name="connsiteX3" fmla="*/ 8209 w 23717"/>
                <a:gd name="connsiteY3" fmla="*/ 41540 h 41719"/>
                <a:gd name="connsiteX4" fmla="*/ -3221 w 23717"/>
                <a:gd name="connsiteY4" fmla="*/ 41540 h 41719"/>
                <a:gd name="connsiteX5" fmla="*/ -3221 w 23717"/>
                <a:gd name="connsiteY5" fmla="*/ 487 h 41719"/>
                <a:gd name="connsiteX6" fmla="*/ 8209 w 23717"/>
                <a:gd name="connsiteY6" fmla="*/ 487 h 41719"/>
                <a:gd name="connsiteX7" fmla="*/ 8209 w 23717"/>
                <a:gd name="connsiteY7" fmla="*/ 5916 h 41719"/>
                <a:gd name="connsiteX8" fmla="*/ 13732 w 23717"/>
                <a:gd name="connsiteY8" fmla="*/ 1630 h 41719"/>
                <a:gd name="connsiteX9" fmla="*/ 20496 w 23717"/>
                <a:gd name="connsiteY9" fmla="*/ -180 h 41719"/>
                <a:gd name="connsiteX10" fmla="*/ 20496 w 23717"/>
                <a:gd name="connsiteY10" fmla="*/ 10583 h 4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717" h="41719">
                  <a:moveTo>
                    <a:pt x="18303" y="10774"/>
                  </a:moveTo>
                  <a:cubicBezTo>
                    <a:pt x="15352" y="10612"/>
                    <a:pt x="12495" y="11974"/>
                    <a:pt x="10685" y="14393"/>
                  </a:cubicBezTo>
                  <a:cubicBezTo>
                    <a:pt x="8969" y="17251"/>
                    <a:pt x="8113" y="20566"/>
                    <a:pt x="8209" y="23919"/>
                  </a:cubicBezTo>
                  <a:lnTo>
                    <a:pt x="8209" y="41540"/>
                  </a:lnTo>
                  <a:lnTo>
                    <a:pt x="-3221" y="41540"/>
                  </a:lnTo>
                  <a:lnTo>
                    <a:pt x="-3221" y="487"/>
                  </a:lnTo>
                  <a:lnTo>
                    <a:pt x="8209" y="487"/>
                  </a:lnTo>
                  <a:lnTo>
                    <a:pt x="8209" y="5916"/>
                  </a:lnTo>
                  <a:cubicBezTo>
                    <a:pt x="9732" y="4163"/>
                    <a:pt x="11636" y="2706"/>
                    <a:pt x="13732" y="1630"/>
                  </a:cubicBezTo>
                  <a:cubicBezTo>
                    <a:pt x="15829" y="534"/>
                    <a:pt x="18115" y="-85"/>
                    <a:pt x="20496" y="-180"/>
                  </a:cubicBezTo>
                  <a:lnTo>
                    <a:pt x="20496" y="10583"/>
                  </a:lnTo>
                  <a:close/>
                </a:path>
              </a:pathLst>
            </a:custGeom>
            <a:solidFill>
              <a:srgbClr val="FFFFFF"/>
            </a:solidFill>
            <a:ln w="9525" cap="flat">
              <a:noFill/>
              <a:prstDash val="solid"/>
              <a:miter/>
            </a:ln>
          </p:spPr>
          <p:txBody>
            <a:bodyPr rtlCol="0" anchor="ctr"/>
            <a:lstStyle/>
            <a:p>
              <a:endParaRPr lang="en-US"/>
            </a:p>
          </p:txBody>
        </p:sp>
        <p:sp>
          <p:nvSpPr>
            <p:cNvPr id="769" name="Freeform: Shape 768">
              <a:extLst>
                <a:ext uri="{FF2B5EF4-FFF2-40B4-BE49-F238E27FC236}">
                  <a16:creationId xmlns:a16="http://schemas.microsoft.com/office/drawing/2014/main" id="{BA1D8A76-8780-44C4-B794-14E1A1B44276}"/>
                </a:ext>
              </a:extLst>
            </p:cNvPr>
            <p:cNvSpPr/>
            <p:nvPr/>
          </p:nvSpPr>
          <p:spPr>
            <a:xfrm>
              <a:off x="10214679" y="3929081"/>
              <a:ext cx="29525" cy="51932"/>
            </a:xfrm>
            <a:custGeom>
              <a:avLst/>
              <a:gdLst>
                <a:gd name="connsiteX0" fmla="*/ 18401 w 23719"/>
                <a:gd name="connsiteY0" fmla="*/ 10774 h 41719"/>
                <a:gd name="connsiteX1" fmla="*/ 10783 w 23719"/>
                <a:gd name="connsiteY1" fmla="*/ 14393 h 41719"/>
                <a:gd name="connsiteX2" fmla="*/ 8211 w 23719"/>
                <a:gd name="connsiteY2" fmla="*/ 23919 h 41719"/>
                <a:gd name="connsiteX3" fmla="*/ 8211 w 23719"/>
                <a:gd name="connsiteY3" fmla="*/ 41540 h 41719"/>
                <a:gd name="connsiteX4" fmla="*/ -3221 w 23719"/>
                <a:gd name="connsiteY4" fmla="*/ 41540 h 41719"/>
                <a:gd name="connsiteX5" fmla="*/ -3221 w 23719"/>
                <a:gd name="connsiteY5" fmla="*/ 487 h 41719"/>
                <a:gd name="connsiteX6" fmla="*/ 8211 w 23719"/>
                <a:gd name="connsiteY6" fmla="*/ 487 h 41719"/>
                <a:gd name="connsiteX7" fmla="*/ 8211 w 23719"/>
                <a:gd name="connsiteY7" fmla="*/ 5916 h 41719"/>
                <a:gd name="connsiteX8" fmla="*/ 13734 w 23719"/>
                <a:gd name="connsiteY8" fmla="*/ 1630 h 41719"/>
                <a:gd name="connsiteX9" fmla="*/ 20499 w 23719"/>
                <a:gd name="connsiteY9" fmla="*/ -180 h 41719"/>
                <a:gd name="connsiteX10" fmla="*/ 20499 w 23719"/>
                <a:gd name="connsiteY10" fmla="*/ 10583 h 4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719" h="41719">
                  <a:moveTo>
                    <a:pt x="18401" y="10774"/>
                  </a:moveTo>
                  <a:cubicBezTo>
                    <a:pt x="15450" y="10583"/>
                    <a:pt x="12497" y="11945"/>
                    <a:pt x="10783" y="14393"/>
                  </a:cubicBezTo>
                  <a:cubicBezTo>
                    <a:pt x="8971" y="17222"/>
                    <a:pt x="8020" y="20556"/>
                    <a:pt x="8211" y="23919"/>
                  </a:cubicBezTo>
                  <a:lnTo>
                    <a:pt x="8211" y="41540"/>
                  </a:lnTo>
                  <a:lnTo>
                    <a:pt x="-3221" y="41540"/>
                  </a:lnTo>
                  <a:lnTo>
                    <a:pt x="-3221" y="487"/>
                  </a:lnTo>
                  <a:lnTo>
                    <a:pt x="8211" y="487"/>
                  </a:lnTo>
                  <a:lnTo>
                    <a:pt x="8211" y="5916"/>
                  </a:lnTo>
                  <a:cubicBezTo>
                    <a:pt x="9830" y="4183"/>
                    <a:pt x="11639" y="2735"/>
                    <a:pt x="13734" y="1630"/>
                  </a:cubicBezTo>
                  <a:cubicBezTo>
                    <a:pt x="15829" y="544"/>
                    <a:pt x="18117" y="-75"/>
                    <a:pt x="20499" y="-180"/>
                  </a:cubicBezTo>
                  <a:lnTo>
                    <a:pt x="20499" y="10583"/>
                  </a:lnTo>
                  <a:close/>
                </a:path>
              </a:pathLst>
            </a:custGeom>
            <a:solidFill>
              <a:srgbClr val="FFFFFF"/>
            </a:solidFill>
            <a:ln w="9525" cap="flat">
              <a:noFill/>
              <a:prstDash val="solid"/>
              <a:miter/>
            </a:ln>
          </p:spPr>
          <p:txBody>
            <a:bodyPr rtlCol="0" anchor="ctr"/>
            <a:lstStyle/>
            <a:p>
              <a:endParaRPr lang="en-US"/>
            </a:p>
          </p:txBody>
        </p:sp>
        <p:sp>
          <p:nvSpPr>
            <p:cNvPr id="770" name="Freeform: Shape 769">
              <a:extLst>
                <a:ext uri="{FF2B5EF4-FFF2-40B4-BE49-F238E27FC236}">
                  <a16:creationId xmlns:a16="http://schemas.microsoft.com/office/drawing/2014/main" id="{F6357252-2076-4A2E-A966-40323F0303C5}"/>
                </a:ext>
              </a:extLst>
            </p:cNvPr>
            <p:cNvSpPr/>
            <p:nvPr/>
          </p:nvSpPr>
          <p:spPr>
            <a:xfrm>
              <a:off x="10250103" y="3929312"/>
              <a:ext cx="51279" cy="52671"/>
            </a:xfrm>
            <a:custGeom>
              <a:avLst/>
              <a:gdLst>
                <a:gd name="connsiteX0" fmla="*/ 34617 w 41195"/>
                <a:gd name="connsiteY0" fmla="*/ 35544 h 42313"/>
                <a:gd name="connsiteX1" fmla="*/ 18327 w 41195"/>
                <a:gd name="connsiteY1" fmla="*/ 42116 h 42313"/>
                <a:gd name="connsiteX2" fmla="*/ 2898 w 41195"/>
                <a:gd name="connsiteY2" fmla="*/ 36401 h 42313"/>
                <a:gd name="connsiteX3" fmla="*/ -3197 w 41195"/>
                <a:gd name="connsiteY3" fmla="*/ 20970 h 42313"/>
                <a:gd name="connsiteX4" fmla="*/ 2994 w 41195"/>
                <a:gd name="connsiteY4" fmla="*/ 5540 h 42313"/>
                <a:gd name="connsiteX5" fmla="*/ 17662 w 41195"/>
                <a:gd name="connsiteY5" fmla="*/ -175 h 42313"/>
                <a:gd name="connsiteX6" fmla="*/ 32045 w 41195"/>
                <a:gd name="connsiteY6" fmla="*/ 4968 h 42313"/>
                <a:gd name="connsiteX7" fmla="*/ 37950 w 41195"/>
                <a:gd name="connsiteY7" fmla="*/ 18970 h 42313"/>
                <a:gd name="connsiteX8" fmla="*/ 37950 w 41195"/>
                <a:gd name="connsiteY8" fmla="*/ 25066 h 42313"/>
                <a:gd name="connsiteX9" fmla="*/ 8042 w 41195"/>
                <a:gd name="connsiteY9" fmla="*/ 25066 h 42313"/>
                <a:gd name="connsiteX10" fmla="*/ 11565 w 41195"/>
                <a:gd name="connsiteY10" fmla="*/ 30495 h 42313"/>
                <a:gd name="connsiteX11" fmla="*/ 18234 w 41195"/>
                <a:gd name="connsiteY11" fmla="*/ 32686 h 42313"/>
                <a:gd name="connsiteX12" fmla="*/ 27759 w 41195"/>
                <a:gd name="connsiteY12" fmla="*/ 28590 h 42313"/>
                <a:gd name="connsiteX13" fmla="*/ 23567 w 41195"/>
                <a:gd name="connsiteY13" fmla="*/ 11255 h 42313"/>
                <a:gd name="connsiteX14" fmla="*/ 17853 w 41195"/>
                <a:gd name="connsiteY14" fmla="*/ 9255 h 42313"/>
                <a:gd name="connsiteX15" fmla="*/ 11660 w 41195"/>
                <a:gd name="connsiteY15" fmla="*/ 11350 h 42313"/>
                <a:gd name="connsiteX16" fmla="*/ 8328 w 41195"/>
                <a:gd name="connsiteY16" fmla="*/ 16875 h 42313"/>
                <a:gd name="connsiteX17" fmla="*/ 26329 w 41195"/>
                <a:gd name="connsiteY17" fmla="*/ 16875 h 42313"/>
                <a:gd name="connsiteX18" fmla="*/ 23567 w 41195"/>
                <a:gd name="connsiteY18" fmla="*/ 11255 h 4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195" h="42313">
                  <a:moveTo>
                    <a:pt x="34617" y="35544"/>
                  </a:moveTo>
                  <a:cubicBezTo>
                    <a:pt x="30234" y="39801"/>
                    <a:pt x="24425" y="42164"/>
                    <a:pt x="18327" y="42116"/>
                  </a:cubicBezTo>
                  <a:cubicBezTo>
                    <a:pt x="12614" y="42345"/>
                    <a:pt x="7089" y="40287"/>
                    <a:pt x="2898" y="36401"/>
                  </a:cubicBezTo>
                  <a:cubicBezTo>
                    <a:pt x="-1197" y="32363"/>
                    <a:pt x="-3483" y="26752"/>
                    <a:pt x="-3197" y="20970"/>
                  </a:cubicBezTo>
                  <a:cubicBezTo>
                    <a:pt x="-3483" y="15170"/>
                    <a:pt x="-1197" y="9521"/>
                    <a:pt x="2994" y="5540"/>
                  </a:cubicBezTo>
                  <a:cubicBezTo>
                    <a:pt x="6993" y="1806"/>
                    <a:pt x="12232" y="-242"/>
                    <a:pt x="17662" y="-175"/>
                  </a:cubicBezTo>
                  <a:cubicBezTo>
                    <a:pt x="22902" y="-289"/>
                    <a:pt x="28043" y="1540"/>
                    <a:pt x="32045" y="4968"/>
                  </a:cubicBezTo>
                  <a:cubicBezTo>
                    <a:pt x="36045" y="8483"/>
                    <a:pt x="38236" y="13646"/>
                    <a:pt x="37950" y="18970"/>
                  </a:cubicBezTo>
                  <a:lnTo>
                    <a:pt x="37950" y="25066"/>
                  </a:lnTo>
                  <a:lnTo>
                    <a:pt x="8042" y="25066"/>
                  </a:lnTo>
                  <a:cubicBezTo>
                    <a:pt x="8423" y="27286"/>
                    <a:pt x="9661" y="29248"/>
                    <a:pt x="11565" y="30495"/>
                  </a:cubicBezTo>
                  <a:cubicBezTo>
                    <a:pt x="13472" y="31924"/>
                    <a:pt x="15853" y="32696"/>
                    <a:pt x="18234" y="32686"/>
                  </a:cubicBezTo>
                  <a:cubicBezTo>
                    <a:pt x="21853" y="32705"/>
                    <a:pt x="25283" y="31219"/>
                    <a:pt x="27759" y="28590"/>
                  </a:cubicBezTo>
                  <a:close/>
                  <a:moveTo>
                    <a:pt x="23567" y="11255"/>
                  </a:moveTo>
                  <a:cubicBezTo>
                    <a:pt x="21948" y="9902"/>
                    <a:pt x="19948" y="9188"/>
                    <a:pt x="17853" y="9255"/>
                  </a:cubicBezTo>
                  <a:cubicBezTo>
                    <a:pt x="15567" y="9197"/>
                    <a:pt x="13377" y="9940"/>
                    <a:pt x="11660" y="11350"/>
                  </a:cubicBezTo>
                  <a:cubicBezTo>
                    <a:pt x="9851" y="12646"/>
                    <a:pt x="8614" y="14655"/>
                    <a:pt x="8328" y="16875"/>
                  </a:cubicBezTo>
                  <a:lnTo>
                    <a:pt x="26329" y="16875"/>
                  </a:lnTo>
                  <a:cubicBezTo>
                    <a:pt x="26234" y="14693"/>
                    <a:pt x="25188" y="12665"/>
                    <a:pt x="23567" y="11255"/>
                  </a:cubicBezTo>
                  <a:close/>
                </a:path>
              </a:pathLst>
            </a:custGeom>
            <a:solidFill>
              <a:srgbClr val="FFFFFF"/>
            </a:solidFill>
            <a:ln w="9525" cap="flat">
              <a:noFill/>
              <a:prstDash val="solid"/>
              <a:miter/>
            </a:ln>
          </p:spPr>
          <p:txBody>
            <a:bodyPr rtlCol="0" anchor="ctr"/>
            <a:lstStyle/>
            <a:p>
              <a:endParaRPr lang="en-US"/>
            </a:p>
          </p:txBody>
        </p:sp>
        <p:sp>
          <p:nvSpPr>
            <p:cNvPr id="771" name="Freeform: Shape 770">
              <a:extLst>
                <a:ext uri="{FF2B5EF4-FFF2-40B4-BE49-F238E27FC236}">
                  <a16:creationId xmlns:a16="http://schemas.microsoft.com/office/drawing/2014/main" id="{D84AAC24-2F1B-46A9-8D60-1F4E86BB104C}"/>
                </a:ext>
              </a:extLst>
            </p:cNvPr>
            <p:cNvSpPr/>
            <p:nvPr/>
          </p:nvSpPr>
          <p:spPr>
            <a:xfrm>
              <a:off x="10307399" y="3928711"/>
              <a:ext cx="42664" cy="53026"/>
            </a:xfrm>
            <a:custGeom>
              <a:avLst/>
              <a:gdLst>
                <a:gd name="connsiteX0" fmla="*/ 30975 w 34274"/>
                <a:gd name="connsiteY0" fmla="*/ 29263 h 42598"/>
                <a:gd name="connsiteX1" fmla="*/ 26498 w 34274"/>
                <a:gd name="connsiteY1" fmla="*/ 38788 h 42598"/>
                <a:gd name="connsiteX2" fmla="*/ 15257 w 34274"/>
                <a:gd name="connsiteY2" fmla="*/ 42408 h 42598"/>
                <a:gd name="connsiteX3" fmla="*/ 5732 w 34274"/>
                <a:gd name="connsiteY3" fmla="*/ 40788 h 42598"/>
                <a:gd name="connsiteX4" fmla="*/ -3221 w 34274"/>
                <a:gd name="connsiteY4" fmla="*/ 35931 h 42598"/>
                <a:gd name="connsiteX5" fmla="*/ 1828 w 34274"/>
                <a:gd name="connsiteY5" fmla="*/ 28787 h 42598"/>
                <a:gd name="connsiteX6" fmla="*/ 15448 w 34274"/>
                <a:gd name="connsiteY6" fmla="*/ 33740 h 42598"/>
                <a:gd name="connsiteX7" fmla="*/ 18973 w 34274"/>
                <a:gd name="connsiteY7" fmla="*/ 32883 h 42598"/>
                <a:gd name="connsiteX8" fmla="*/ 20210 w 34274"/>
                <a:gd name="connsiteY8" fmla="*/ 30501 h 42598"/>
                <a:gd name="connsiteX9" fmla="*/ 18496 w 34274"/>
                <a:gd name="connsiteY9" fmla="*/ 27835 h 42598"/>
                <a:gd name="connsiteX10" fmla="*/ 13257 w 34274"/>
                <a:gd name="connsiteY10" fmla="*/ 25548 h 42598"/>
                <a:gd name="connsiteX11" fmla="*/ 8113 w 34274"/>
                <a:gd name="connsiteY11" fmla="*/ 23738 h 42598"/>
                <a:gd name="connsiteX12" fmla="*/ 4018 w 34274"/>
                <a:gd name="connsiteY12" fmla="*/ 21548 h 42598"/>
                <a:gd name="connsiteX13" fmla="*/ -649 w 34274"/>
                <a:gd name="connsiteY13" fmla="*/ 12975 h 42598"/>
                <a:gd name="connsiteX14" fmla="*/ 3923 w 34274"/>
                <a:gd name="connsiteY14" fmla="*/ 3450 h 42598"/>
                <a:gd name="connsiteX15" fmla="*/ 15734 w 34274"/>
                <a:gd name="connsiteY15" fmla="*/ -169 h 42598"/>
                <a:gd name="connsiteX16" fmla="*/ 30212 w 34274"/>
                <a:gd name="connsiteY16" fmla="*/ 4689 h 42598"/>
                <a:gd name="connsiteX17" fmla="*/ 25926 w 34274"/>
                <a:gd name="connsiteY17" fmla="*/ 12309 h 42598"/>
                <a:gd name="connsiteX18" fmla="*/ 15352 w 34274"/>
                <a:gd name="connsiteY18" fmla="*/ 8689 h 42598"/>
                <a:gd name="connsiteX19" fmla="*/ 10020 w 34274"/>
                <a:gd name="connsiteY19" fmla="*/ 11547 h 42598"/>
                <a:gd name="connsiteX20" fmla="*/ 11734 w 34274"/>
                <a:gd name="connsiteY20" fmla="*/ 14118 h 42598"/>
                <a:gd name="connsiteX21" fmla="*/ 17259 w 34274"/>
                <a:gd name="connsiteY21" fmla="*/ 16214 h 42598"/>
                <a:gd name="connsiteX22" fmla="*/ 22782 w 34274"/>
                <a:gd name="connsiteY22" fmla="*/ 18119 h 42598"/>
                <a:gd name="connsiteX23" fmla="*/ 26689 w 34274"/>
                <a:gd name="connsiteY23" fmla="*/ 20119 h 42598"/>
                <a:gd name="connsiteX24" fmla="*/ 30975 w 34274"/>
                <a:gd name="connsiteY24" fmla="*/ 29263 h 4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274" h="42598">
                  <a:moveTo>
                    <a:pt x="30975" y="29263"/>
                  </a:moveTo>
                  <a:cubicBezTo>
                    <a:pt x="31070" y="32968"/>
                    <a:pt x="29356" y="36493"/>
                    <a:pt x="26498" y="38788"/>
                  </a:cubicBezTo>
                  <a:cubicBezTo>
                    <a:pt x="23259" y="41274"/>
                    <a:pt x="19355" y="42551"/>
                    <a:pt x="15257" y="42408"/>
                  </a:cubicBezTo>
                  <a:cubicBezTo>
                    <a:pt x="12020" y="42370"/>
                    <a:pt x="8781" y="41817"/>
                    <a:pt x="5732" y="40788"/>
                  </a:cubicBezTo>
                  <a:cubicBezTo>
                    <a:pt x="2495" y="39683"/>
                    <a:pt x="-554" y="38045"/>
                    <a:pt x="-3221" y="35931"/>
                  </a:cubicBezTo>
                  <a:lnTo>
                    <a:pt x="1828" y="28787"/>
                  </a:lnTo>
                  <a:cubicBezTo>
                    <a:pt x="5637" y="31959"/>
                    <a:pt x="10495" y="33702"/>
                    <a:pt x="15448" y="33740"/>
                  </a:cubicBezTo>
                  <a:cubicBezTo>
                    <a:pt x="16687" y="33816"/>
                    <a:pt x="17924" y="33511"/>
                    <a:pt x="18973" y="32883"/>
                  </a:cubicBezTo>
                  <a:cubicBezTo>
                    <a:pt x="19736" y="32340"/>
                    <a:pt x="20210" y="31454"/>
                    <a:pt x="20210" y="30501"/>
                  </a:cubicBezTo>
                  <a:cubicBezTo>
                    <a:pt x="20115" y="29387"/>
                    <a:pt x="19450" y="28387"/>
                    <a:pt x="18496" y="27835"/>
                  </a:cubicBezTo>
                  <a:cubicBezTo>
                    <a:pt x="16878" y="26882"/>
                    <a:pt x="15069" y="26110"/>
                    <a:pt x="13257" y="25548"/>
                  </a:cubicBezTo>
                  <a:cubicBezTo>
                    <a:pt x="11067" y="24881"/>
                    <a:pt x="9258" y="24215"/>
                    <a:pt x="8113" y="23738"/>
                  </a:cubicBezTo>
                  <a:cubicBezTo>
                    <a:pt x="6686" y="23138"/>
                    <a:pt x="5353" y="22405"/>
                    <a:pt x="4018" y="21548"/>
                  </a:cubicBezTo>
                  <a:cubicBezTo>
                    <a:pt x="970" y="19767"/>
                    <a:pt x="-744" y="16471"/>
                    <a:pt x="-649" y="12975"/>
                  </a:cubicBezTo>
                  <a:cubicBezTo>
                    <a:pt x="-840" y="9232"/>
                    <a:pt x="874" y="5650"/>
                    <a:pt x="3923" y="3450"/>
                  </a:cubicBezTo>
                  <a:cubicBezTo>
                    <a:pt x="7353" y="964"/>
                    <a:pt x="11543" y="-312"/>
                    <a:pt x="15734" y="-169"/>
                  </a:cubicBezTo>
                  <a:cubicBezTo>
                    <a:pt x="20973" y="-55"/>
                    <a:pt x="26022" y="1631"/>
                    <a:pt x="30212" y="4689"/>
                  </a:cubicBezTo>
                  <a:lnTo>
                    <a:pt x="25926" y="12309"/>
                  </a:lnTo>
                  <a:cubicBezTo>
                    <a:pt x="22878" y="10070"/>
                    <a:pt x="19164" y="8813"/>
                    <a:pt x="15352" y="8689"/>
                  </a:cubicBezTo>
                  <a:cubicBezTo>
                    <a:pt x="11829" y="8689"/>
                    <a:pt x="10020" y="9642"/>
                    <a:pt x="10020" y="11547"/>
                  </a:cubicBezTo>
                  <a:cubicBezTo>
                    <a:pt x="10020" y="12661"/>
                    <a:pt x="10685" y="13651"/>
                    <a:pt x="11734" y="14118"/>
                  </a:cubicBezTo>
                  <a:cubicBezTo>
                    <a:pt x="13543" y="14976"/>
                    <a:pt x="15352" y="15671"/>
                    <a:pt x="17259" y="16214"/>
                  </a:cubicBezTo>
                  <a:cubicBezTo>
                    <a:pt x="19831" y="17071"/>
                    <a:pt x="21736" y="17642"/>
                    <a:pt x="22782" y="18119"/>
                  </a:cubicBezTo>
                  <a:cubicBezTo>
                    <a:pt x="24117" y="18633"/>
                    <a:pt x="25450" y="19300"/>
                    <a:pt x="26689" y="20119"/>
                  </a:cubicBezTo>
                  <a:cubicBezTo>
                    <a:pt x="29735" y="22100"/>
                    <a:pt x="31452" y="25643"/>
                    <a:pt x="30975" y="29263"/>
                  </a:cubicBezTo>
                  <a:close/>
                </a:path>
              </a:pathLst>
            </a:custGeom>
            <a:solidFill>
              <a:srgbClr val="FFFFFF"/>
            </a:solidFill>
            <a:ln w="9525" cap="flat">
              <a:noFill/>
              <a:prstDash val="solid"/>
              <a:miter/>
            </a:ln>
          </p:spPr>
          <p:txBody>
            <a:bodyPr rtlCol="0" anchor="ctr"/>
            <a:lstStyle/>
            <a:p>
              <a:endParaRPr lang="en-US"/>
            </a:p>
          </p:txBody>
        </p:sp>
        <p:sp>
          <p:nvSpPr>
            <p:cNvPr id="772" name="Freeform: Shape 771">
              <a:extLst>
                <a:ext uri="{FF2B5EF4-FFF2-40B4-BE49-F238E27FC236}">
                  <a16:creationId xmlns:a16="http://schemas.microsoft.com/office/drawing/2014/main" id="{CBBF2866-6BAF-4BD2-ACF7-9E941FD51831}"/>
                </a:ext>
              </a:extLst>
            </p:cNvPr>
            <p:cNvSpPr/>
            <p:nvPr/>
          </p:nvSpPr>
          <p:spPr>
            <a:xfrm>
              <a:off x="10358145" y="3914615"/>
              <a:ext cx="36875" cy="67346"/>
            </a:xfrm>
            <a:custGeom>
              <a:avLst/>
              <a:gdLst>
                <a:gd name="connsiteX0" fmla="*/ 12590 w 29623"/>
                <a:gd name="connsiteY0" fmla="*/ 20584 h 54102"/>
                <a:gd name="connsiteX1" fmla="*/ 12590 w 29623"/>
                <a:gd name="connsiteY1" fmla="*/ 38873 h 54102"/>
                <a:gd name="connsiteX2" fmla="*/ 13829 w 29623"/>
                <a:gd name="connsiteY2" fmla="*/ 42587 h 54102"/>
                <a:gd name="connsiteX3" fmla="*/ 16783 w 29623"/>
                <a:gd name="connsiteY3" fmla="*/ 43921 h 54102"/>
                <a:gd name="connsiteX4" fmla="*/ 22115 w 29623"/>
                <a:gd name="connsiteY4" fmla="*/ 41063 h 54102"/>
                <a:gd name="connsiteX5" fmla="*/ 26403 w 29623"/>
                <a:gd name="connsiteY5" fmla="*/ 49064 h 54102"/>
                <a:gd name="connsiteX6" fmla="*/ 15162 w 29623"/>
                <a:gd name="connsiteY6" fmla="*/ 53922 h 54102"/>
                <a:gd name="connsiteX7" fmla="*/ 5637 w 29623"/>
                <a:gd name="connsiteY7" fmla="*/ 50017 h 54102"/>
                <a:gd name="connsiteX8" fmla="*/ 1637 w 29623"/>
                <a:gd name="connsiteY8" fmla="*/ 39444 h 54102"/>
                <a:gd name="connsiteX9" fmla="*/ 1637 w 29623"/>
                <a:gd name="connsiteY9" fmla="*/ 20394 h 54102"/>
                <a:gd name="connsiteX10" fmla="*/ -3221 w 29623"/>
                <a:gd name="connsiteY10" fmla="*/ 20394 h 54102"/>
                <a:gd name="connsiteX11" fmla="*/ -3221 w 29623"/>
                <a:gd name="connsiteY11" fmla="*/ 12107 h 54102"/>
                <a:gd name="connsiteX12" fmla="*/ 1637 w 29623"/>
                <a:gd name="connsiteY12" fmla="*/ 12107 h 54102"/>
                <a:gd name="connsiteX13" fmla="*/ 1637 w 29623"/>
                <a:gd name="connsiteY13" fmla="*/ -180 h 54102"/>
                <a:gd name="connsiteX14" fmla="*/ 13067 w 29623"/>
                <a:gd name="connsiteY14" fmla="*/ -180 h 54102"/>
                <a:gd name="connsiteX15" fmla="*/ 13067 w 29623"/>
                <a:gd name="connsiteY15" fmla="*/ 12107 h 54102"/>
                <a:gd name="connsiteX16" fmla="*/ 22592 w 29623"/>
                <a:gd name="connsiteY16" fmla="*/ 12107 h 54102"/>
                <a:gd name="connsiteX17" fmla="*/ 22592 w 29623"/>
                <a:gd name="connsiteY17" fmla="*/ 20394 h 5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623" h="54102">
                  <a:moveTo>
                    <a:pt x="12590" y="20584"/>
                  </a:moveTo>
                  <a:lnTo>
                    <a:pt x="12590" y="38873"/>
                  </a:lnTo>
                  <a:cubicBezTo>
                    <a:pt x="12495" y="40225"/>
                    <a:pt x="12971" y="41549"/>
                    <a:pt x="13829" y="42587"/>
                  </a:cubicBezTo>
                  <a:cubicBezTo>
                    <a:pt x="14592" y="43464"/>
                    <a:pt x="15639" y="43950"/>
                    <a:pt x="16783" y="43921"/>
                  </a:cubicBezTo>
                  <a:cubicBezTo>
                    <a:pt x="18878" y="43911"/>
                    <a:pt x="20878" y="42835"/>
                    <a:pt x="22115" y="41063"/>
                  </a:cubicBezTo>
                  <a:lnTo>
                    <a:pt x="26403" y="49064"/>
                  </a:lnTo>
                  <a:cubicBezTo>
                    <a:pt x="23450" y="52074"/>
                    <a:pt x="19355" y="53817"/>
                    <a:pt x="15162" y="53922"/>
                  </a:cubicBezTo>
                  <a:cubicBezTo>
                    <a:pt x="11639" y="53855"/>
                    <a:pt x="8209" y="52465"/>
                    <a:pt x="5637" y="50017"/>
                  </a:cubicBezTo>
                  <a:cubicBezTo>
                    <a:pt x="2877" y="47207"/>
                    <a:pt x="1446" y="43378"/>
                    <a:pt x="1637" y="39444"/>
                  </a:cubicBezTo>
                  <a:lnTo>
                    <a:pt x="1637" y="20394"/>
                  </a:lnTo>
                  <a:lnTo>
                    <a:pt x="-3221" y="20394"/>
                  </a:lnTo>
                  <a:lnTo>
                    <a:pt x="-3221" y="12107"/>
                  </a:lnTo>
                  <a:lnTo>
                    <a:pt x="1637" y="12107"/>
                  </a:lnTo>
                  <a:lnTo>
                    <a:pt x="1637" y="-180"/>
                  </a:lnTo>
                  <a:lnTo>
                    <a:pt x="13067" y="-180"/>
                  </a:lnTo>
                  <a:lnTo>
                    <a:pt x="13067" y="12107"/>
                  </a:lnTo>
                  <a:lnTo>
                    <a:pt x="22592" y="12107"/>
                  </a:lnTo>
                  <a:lnTo>
                    <a:pt x="22592" y="20394"/>
                  </a:lnTo>
                  <a:close/>
                </a:path>
              </a:pathLst>
            </a:custGeom>
            <a:solidFill>
              <a:srgbClr val="FFFFFF"/>
            </a:solidFill>
            <a:ln w="9525" cap="flat">
              <a:noFill/>
              <a:prstDash val="solid"/>
              <a:miter/>
            </a:ln>
          </p:spPr>
          <p:txBody>
            <a:bodyPr rtlCol="0" anchor="ctr"/>
            <a:lstStyle/>
            <a:p>
              <a:endParaRPr lang="en-US"/>
            </a:p>
          </p:txBody>
        </p:sp>
        <p:sp>
          <p:nvSpPr>
            <p:cNvPr id="773" name="Freeform: Shape 772">
              <a:extLst>
                <a:ext uri="{FF2B5EF4-FFF2-40B4-BE49-F238E27FC236}">
                  <a16:creationId xmlns:a16="http://schemas.microsoft.com/office/drawing/2014/main" id="{DEB7C881-D5B2-4D83-AA97-9B8B8882619E}"/>
                </a:ext>
              </a:extLst>
            </p:cNvPr>
            <p:cNvSpPr/>
            <p:nvPr/>
          </p:nvSpPr>
          <p:spPr>
            <a:xfrm>
              <a:off x="10398457" y="3928711"/>
              <a:ext cx="42664" cy="53026"/>
            </a:xfrm>
            <a:custGeom>
              <a:avLst/>
              <a:gdLst>
                <a:gd name="connsiteX0" fmla="*/ 30975 w 34274"/>
                <a:gd name="connsiteY0" fmla="*/ 29263 h 42598"/>
                <a:gd name="connsiteX1" fmla="*/ 26498 w 34274"/>
                <a:gd name="connsiteY1" fmla="*/ 38788 h 42598"/>
                <a:gd name="connsiteX2" fmla="*/ 15259 w 34274"/>
                <a:gd name="connsiteY2" fmla="*/ 42408 h 42598"/>
                <a:gd name="connsiteX3" fmla="*/ 5734 w 34274"/>
                <a:gd name="connsiteY3" fmla="*/ 40788 h 42598"/>
                <a:gd name="connsiteX4" fmla="*/ -3221 w 34274"/>
                <a:gd name="connsiteY4" fmla="*/ 35931 h 42598"/>
                <a:gd name="connsiteX5" fmla="*/ 1828 w 34274"/>
                <a:gd name="connsiteY5" fmla="*/ 28787 h 42598"/>
                <a:gd name="connsiteX6" fmla="*/ 15450 w 34274"/>
                <a:gd name="connsiteY6" fmla="*/ 33740 h 42598"/>
                <a:gd name="connsiteX7" fmla="*/ 18973 w 34274"/>
                <a:gd name="connsiteY7" fmla="*/ 32883 h 42598"/>
                <a:gd name="connsiteX8" fmla="*/ 20213 w 34274"/>
                <a:gd name="connsiteY8" fmla="*/ 30501 h 42598"/>
                <a:gd name="connsiteX9" fmla="*/ 18496 w 34274"/>
                <a:gd name="connsiteY9" fmla="*/ 27835 h 42598"/>
                <a:gd name="connsiteX10" fmla="*/ 13260 w 34274"/>
                <a:gd name="connsiteY10" fmla="*/ 25548 h 42598"/>
                <a:gd name="connsiteX11" fmla="*/ 8116 w 34274"/>
                <a:gd name="connsiteY11" fmla="*/ 23738 h 42598"/>
                <a:gd name="connsiteX12" fmla="*/ 4018 w 34274"/>
                <a:gd name="connsiteY12" fmla="*/ 21548 h 42598"/>
                <a:gd name="connsiteX13" fmla="*/ -649 w 34274"/>
                <a:gd name="connsiteY13" fmla="*/ 12975 h 42598"/>
                <a:gd name="connsiteX14" fmla="*/ 3923 w 34274"/>
                <a:gd name="connsiteY14" fmla="*/ 3450 h 42598"/>
                <a:gd name="connsiteX15" fmla="*/ 15736 w 34274"/>
                <a:gd name="connsiteY15" fmla="*/ -169 h 42598"/>
                <a:gd name="connsiteX16" fmla="*/ 30212 w 34274"/>
                <a:gd name="connsiteY16" fmla="*/ 4689 h 42598"/>
                <a:gd name="connsiteX17" fmla="*/ 25926 w 34274"/>
                <a:gd name="connsiteY17" fmla="*/ 12309 h 42598"/>
                <a:gd name="connsiteX18" fmla="*/ 15355 w 34274"/>
                <a:gd name="connsiteY18" fmla="*/ 8689 h 42598"/>
                <a:gd name="connsiteX19" fmla="*/ 10020 w 34274"/>
                <a:gd name="connsiteY19" fmla="*/ 11547 h 42598"/>
                <a:gd name="connsiteX20" fmla="*/ 11734 w 34274"/>
                <a:gd name="connsiteY20" fmla="*/ 14118 h 42598"/>
                <a:gd name="connsiteX21" fmla="*/ 17259 w 34274"/>
                <a:gd name="connsiteY21" fmla="*/ 16214 h 42598"/>
                <a:gd name="connsiteX22" fmla="*/ 22785 w 34274"/>
                <a:gd name="connsiteY22" fmla="*/ 18119 h 42598"/>
                <a:gd name="connsiteX23" fmla="*/ 26689 w 34274"/>
                <a:gd name="connsiteY23" fmla="*/ 20119 h 42598"/>
                <a:gd name="connsiteX24" fmla="*/ 30975 w 34274"/>
                <a:gd name="connsiteY24" fmla="*/ 29263 h 4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274" h="42598">
                  <a:moveTo>
                    <a:pt x="30975" y="29263"/>
                  </a:moveTo>
                  <a:cubicBezTo>
                    <a:pt x="31070" y="32968"/>
                    <a:pt x="29356" y="36493"/>
                    <a:pt x="26498" y="38788"/>
                  </a:cubicBezTo>
                  <a:cubicBezTo>
                    <a:pt x="23259" y="41274"/>
                    <a:pt x="19355" y="42551"/>
                    <a:pt x="15259" y="42408"/>
                  </a:cubicBezTo>
                  <a:cubicBezTo>
                    <a:pt x="12020" y="42370"/>
                    <a:pt x="8781" y="41817"/>
                    <a:pt x="5734" y="40788"/>
                  </a:cubicBezTo>
                  <a:cubicBezTo>
                    <a:pt x="2495" y="39683"/>
                    <a:pt x="-554" y="38045"/>
                    <a:pt x="-3221" y="35931"/>
                  </a:cubicBezTo>
                  <a:lnTo>
                    <a:pt x="1828" y="28787"/>
                  </a:lnTo>
                  <a:cubicBezTo>
                    <a:pt x="5639" y="31959"/>
                    <a:pt x="10497" y="33702"/>
                    <a:pt x="15450" y="33740"/>
                  </a:cubicBezTo>
                  <a:cubicBezTo>
                    <a:pt x="16687" y="33816"/>
                    <a:pt x="17927" y="33511"/>
                    <a:pt x="18973" y="32883"/>
                  </a:cubicBezTo>
                  <a:cubicBezTo>
                    <a:pt x="19736" y="32340"/>
                    <a:pt x="20213" y="31454"/>
                    <a:pt x="20213" y="30501"/>
                  </a:cubicBezTo>
                  <a:cubicBezTo>
                    <a:pt x="20117" y="29387"/>
                    <a:pt x="19450" y="28387"/>
                    <a:pt x="18496" y="27835"/>
                  </a:cubicBezTo>
                  <a:cubicBezTo>
                    <a:pt x="16878" y="26882"/>
                    <a:pt x="15069" y="26110"/>
                    <a:pt x="13260" y="25548"/>
                  </a:cubicBezTo>
                  <a:cubicBezTo>
                    <a:pt x="11067" y="24881"/>
                    <a:pt x="9258" y="24215"/>
                    <a:pt x="8116" y="23738"/>
                  </a:cubicBezTo>
                  <a:cubicBezTo>
                    <a:pt x="6686" y="23138"/>
                    <a:pt x="5353" y="22405"/>
                    <a:pt x="4018" y="21548"/>
                  </a:cubicBezTo>
                  <a:cubicBezTo>
                    <a:pt x="972" y="19767"/>
                    <a:pt x="-744" y="16471"/>
                    <a:pt x="-649" y="12975"/>
                  </a:cubicBezTo>
                  <a:cubicBezTo>
                    <a:pt x="-840" y="9232"/>
                    <a:pt x="877" y="5650"/>
                    <a:pt x="3923" y="3450"/>
                  </a:cubicBezTo>
                  <a:cubicBezTo>
                    <a:pt x="7353" y="964"/>
                    <a:pt x="11543" y="-312"/>
                    <a:pt x="15736" y="-169"/>
                  </a:cubicBezTo>
                  <a:cubicBezTo>
                    <a:pt x="20973" y="-55"/>
                    <a:pt x="26022" y="1631"/>
                    <a:pt x="30212" y="4689"/>
                  </a:cubicBezTo>
                  <a:lnTo>
                    <a:pt x="25926" y="12309"/>
                  </a:lnTo>
                  <a:cubicBezTo>
                    <a:pt x="22880" y="10070"/>
                    <a:pt x="19164" y="8813"/>
                    <a:pt x="15355" y="8689"/>
                  </a:cubicBezTo>
                  <a:cubicBezTo>
                    <a:pt x="11829" y="8689"/>
                    <a:pt x="10020" y="9642"/>
                    <a:pt x="10020" y="11547"/>
                  </a:cubicBezTo>
                  <a:cubicBezTo>
                    <a:pt x="10020" y="12661"/>
                    <a:pt x="10688" y="13651"/>
                    <a:pt x="11734" y="14118"/>
                  </a:cubicBezTo>
                  <a:cubicBezTo>
                    <a:pt x="13543" y="14976"/>
                    <a:pt x="15355" y="15671"/>
                    <a:pt x="17259" y="16214"/>
                  </a:cubicBezTo>
                  <a:cubicBezTo>
                    <a:pt x="19831" y="17071"/>
                    <a:pt x="21736" y="17642"/>
                    <a:pt x="22785" y="18119"/>
                  </a:cubicBezTo>
                  <a:cubicBezTo>
                    <a:pt x="24117" y="18633"/>
                    <a:pt x="25450" y="19300"/>
                    <a:pt x="26689" y="20119"/>
                  </a:cubicBezTo>
                  <a:cubicBezTo>
                    <a:pt x="29738" y="22100"/>
                    <a:pt x="31452" y="25643"/>
                    <a:pt x="30975" y="29263"/>
                  </a:cubicBezTo>
                  <a:close/>
                </a:path>
              </a:pathLst>
            </a:custGeom>
            <a:solidFill>
              <a:srgbClr val="FFFFFF"/>
            </a:solidFill>
            <a:ln w="9525" cap="flat">
              <a:noFill/>
              <a:prstDash val="solid"/>
              <a:miter/>
            </a:ln>
          </p:spPr>
          <p:txBody>
            <a:bodyPr rtlCol="0" anchor="ctr"/>
            <a:lstStyle/>
            <a:p>
              <a:endParaRPr lang="en-US"/>
            </a:p>
          </p:txBody>
        </p:sp>
        <p:sp>
          <p:nvSpPr>
            <p:cNvPr id="774" name="Freeform: Shape 773">
              <a:extLst>
                <a:ext uri="{FF2B5EF4-FFF2-40B4-BE49-F238E27FC236}">
                  <a16:creationId xmlns:a16="http://schemas.microsoft.com/office/drawing/2014/main" id="{02E14A3F-6CAB-4759-B7C0-13FFC61027FA}"/>
                </a:ext>
              </a:extLst>
            </p:cNvPr>
            <p:cNvSpPr/>
            <p:nvPr/>
          </p:nvSpPr>
          <p:spPr>
            <a:xfrm>
              <a:off x="10064101" y="3454339"/>
              <a:ext cx="902411" cy="555485"/>
            </a:xfrm>
            <a:custGeom>
              <a:avLst/>
              <a:gdLst>
                <a:gd name="connsiteX0" fmla="*/ 0 w 724947"/>
                <a:gd name="connsiteY0" fmla="*/ 0 h 446246"/>
                <a:gd name="connsiteX1" fmla="*/ 724948 w 724947"/>
                <a:gd name="connsiteY1" fmla="*/ 0 h 446246"/>
                <a:gd name="connsiteX2" fmla="*/ 724948 w 724947"/>
                <a:gd name="connsiteY2" fmla="*/ 446246 h 446246"/>
                <a:gd name="connsiteX3" fmla="*/ 0 w 724947"/>
                <a:gd name="connsiteY3" fmla="*/ 446246 h 446246"/>
              </a:gdLst>
              <a:ahLst/>
              <a:cxnLst>
                <a:cxn ang="0">
                  <a:pos x="connsiteX0" y="connsiteY0"/>
                </a:cxn>
                <a:cxn ang="0">
                  <a:pos x="connsiteX1" y="connsiteY1"/>
                </a:cxn>
                <a:cxn ang="0">
                  <a:pos x="connsiteX2" y="connsiteY2"/>
                </a:cxn>
                <a:cxn ang="0">
                  <a:pos x="connsiteX3" y="connsiteY3"/>
                </a:cxn>
              </a:cxnLst>
              <a:rect l="l" t="t" r="r" b="b"/>
              <a:pathLst>
                <a:path w="724947" h="446246">
                  <a:moveTo>
                    <a:pt x="0" y="0"/>
                  </a:moveTo>
                  <a:lnTo>
                    <a:pt x="724948" y="0"/>
                  </a:lnTo>
                  <a:lnTo>
                    <a:pt x="724948" y="446246"/>
                  </a:lnTo>
                  <a:lnTo>
                    <a:pt x="0" y="446246"/>
                  </a:lnTo>
                  <a:close/>
                </a:path>
              </a:pathLst>
            </a:custGeom>
            <a:noFill/>
            <a:ln w="5810" cap="flat">
              <a:solidFill>
                <a:srgbClr val="336933"/>
              </a:solidFill>
              <a:prstDash val="solid"/>
              <a:miter/>
            </a:ln>
          </p:spPr>
          <p:txBody>
            <a:bodyPr rtlCol="0" anchor="ctr"/>
            <a:lstStyle/>
            <a:p>
              <a:endParaRPr lang="en-US"/>
            </a:p>
          </p:txBody>
        </p:sp>
        <p:sp>
          <p:nvSpPr>
            <p:cNvPr id="775" name="Freeform: Shape 774">
              <a:extLst>
                <a:ext uri="{FF2B5EF4-FFF2-40B4-BE49-F238E27FC236}">
                  <a16:creationId xmlns:a16="http://schemas.microsoft.com/office/drawing/2014/main" id="{1AA39250-1B38-46F0-AF92-F23BB8ACB06D}"/>
                </a:ext>
              </a:extLst>
            </p:cNvPr>
            <p:cNvSpPr/>
            <p:nvPr/>
          </p:nvSpPr>
          <p:spPr>
            <a:xfrm>
              <a:off x="9653029" y="3958485"/>
              <a:ext cx="323569" cy="353447"/>
            </a:xfrm>
            <a:custGeom>
              <a:avLst/>
              <a:gdLst>
                <a:gd name="connsiteX0" fmla="*/ 63055 w 259937"/>
                <a:gd name="connsiteY0" fmla="*/ 0 h 283940"/>
                <a:gd name="connsiteX1" fmla="*/ 228505 w 259937"/>
                <a:gd name="connsiteY1" fmla="*/ 194024 h 283940"/>
                <a:gd name="connsiteX2" fmla="*/ 259937 w 259937"/>
                <a:gd name="connsiteY2" fmla="*/ 167164 h 283940"/>
                <a:gd name="connsiteX3" fmla="*/ 250698 w 259937"/>
                <a:gd name="connsiteY3" fmla="*/ 283940 h 283940"/>
                <a:gd name="connsiteX4" fmla="*/ 133921 w 259937"/>
                <a:gd name="connsiteY4" fmla="*/ 274701 h 283940"/>
                <a:gd name="connsiteX5" fmla="*/ 165449 w 259937"/>
                <a:gd name="connsiteY5" fmla="*/ 247840 h 283940"/>
                <a:gd name="connsiteX6" fmla="*/ 0 w 259937"/>
                <a:gd name="connsiteY6" fmla="*/ 53721 h 283940"/>
                <a:gd name="connsiteX7" fmla="*/ 63055 w 259937"/>
                <a:gd name="connsiteY7" fmla="*/ 0 h 283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937" h="283940">
                  <a:moveTo>
                    <a:pt x="63055" y="0"/>
                  </a:moveTo>
                  <a:lnTo>
                    <a:pt x="228505" y="194024"/>
                  </a:lnTo>
                  <a:lnTo>
                    <a:pt x="259937" y="167164"/>
                  </a:lnTo>
                  <a:lnTo>
                    <a:pt x="250698" y="283940"/>
                  </a:lnTo>
                  <a:lnTo>
                    <a:pt x="133921" y="274701"/>
                  </a:lnTo>
                  <a:lnTo>
                    <a:pt x="165449" y="247840"/>
                  </a:lnTo>
                  <a:lnTo>
                    <a:pt x="0" y="53721"/>
                  </a:lnTo>
                  <a:lnTo>
                    <a:pt x="63055" y="0"/>
                  </a:lnTo>
                  <a:close/>
                </a:path>
              </a:pathLst>
            </a:custGeom>
            <a:solidFill>
              <a:srgbClr val="336933"/>
            </a:solidFill>
            <a:ln w="9525" cap="flat">
              <a:noFill/>
              <a:prstDash val="solid"/>
              <a:miter/>
            </a:ln>
          </p:spPr>
          <p:txBody>
            <a:bodyPr rtlCol="0" anchor="ctr"/>
            <a:lstStyle/>
            <a:p>
              <a:endParaRPr lang="en-US"/>
            </a:p>
          </p:txBody>
        </p:sp>
        <p:sp>
          <p:nvSpPr>
            <p:cNvPr id="776" name="Freeform: Shape 775">
              <a:extLst>
                <a:ext uri="{FF2B5EF4-FFF2-40B4-BE49-F238E27FC236}">
                  <a16:creationId xmlns:a16="http://schemas.microsoft.com/office/drawing/2014/main" id="{81362717-5759-4CB3-B127-7D21E604F19D}"/>
                </a:ext>
              </a:extLst>
            </p:cNvPr>
            <p:cNvSpPr/>
            <p:nvPr/>
          </p:nvSpPr>
          <p:spPr>
            <a:xfrm>
              <a:off x="9149357" y="4727985"/>
              <a:ext cx="26914" cy="66279"/>
            </a:xfrm>
            <a:custGeom>
              <a:avLst/>
              <a:gdLst>
                <a:gd name="connsiteX0" fmla="*/ -3221 w 21621"/>
                <a:gd name="connsiteY0" fmla="*/ -180 h 53245"/>
                <a:gd name="connsiteX1" fmla="*/ 18401 w 21621"/>
                <a:gd name="connsiteY1" fmla="*/ -180 h 53245"/>
                <a:gd name="connsiteX2" fmla="*/ 18401 w 21621"/>
                <a:gd name="connsiteY2" fmla="*/ 53065 h 53245"/>
                <a:gd name="connsiteX3" fmla="*/ 6972 w 21621"/>
                <a:gd name="connsiteY3" fmla="*/ 53065 h 53245"/>
                <a:gd name="connsiteX4" fmla="*/ 6972 w 21621"/>
                <a:gd name="connsiteY4" fmla="*/ 9916 h 53245"/>
                <a:gd name="connsiteX5" fmla="*/ -3221 w 21621"/>
                <a:gd name="connsiteY5" fmla="*/ 9916 h 53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21" h="53245">
                  <a:moveTo>
                    <a:pt x="-3221" y="-180"/>
                  </a:moveTo>
                  <a:lnTo>
                    <a:pt x="18401" y="-180"/>
                  </a:lnTo>
                  <a:lnTo>
                    <a:pt x="18401" y="53065"/>
                  </a:lnTo>
                  <a:lnTo>
                    <a:pt x="6972" y="53065"/>
                  </a:lnTo>
                  <a:lnTo>
                    <a:pt x="6972" y="9916"/>
                  </a:lnTo>
                  <a:lnTo>
                    <a:pt x="-3221" y="9916"/>
                  </a:lnTo>
                  <a:close/>
                </a:path>
              </a:pathLst>
            </a:custGeom>
            <a:solidFill>
              <a:srgbClr val="6D6E71"/>
            </a:solidFill>
            <a:ln w="9525" cap="flat">
              <a:noFill/>
              <a:prstDash val="solid"/>
              <a:miter/>
            </a:ln>
          </p:spPr>
          <p:txBody>
            <a:bodyPr rtlCol="0" anchor="ctr"/>
            <a:lstStyle/>
            <a:p>
              <a:endParaRPr lang="en-US"/>
            </a:p>
          </p:txBody>
        </p:sp>
        <p:sp>
          <p:nvSpPr>
            <p:cNvPr id="777" name="Freeform: Shape 776">
              <a:extLst>
                <a:ext uri="{FF2B5EF4-FFF2-40B4-BE49-F238E27FC236}">
                  <a16:creationId xmlns:a16="http://schemas.microsoft.com/office/drawing/2014/main" id="{BCB393C3-B846-4FA4-9396-B936DCFD35B6}"/>
                </a:ext>
              </a:extLst>
            </p:cNvPr>
            <p:cNvSpPr/>
            <p:nvPr/>
          </p:nvSpPr>
          <p:spPr>
            <a:xfrm>
              <a:off x="9208641" y="4728103"/>
              <a:ext cx="60704" cy="66278"/>
            </a:xfrm>
            <a:custGeom>
              <a:avLst/>
              <a:gdLst>
                <a:gd name="connsiteX0" fmla="*/ 27163 w 48766"/>
                <a:gd name="connsiteY0" fmla="*/ 53064 h 53244"/>
                <a:gd name="connsiteX1" fmla="*/ 15257 w 48766"/>
                <a:gd name="connsiteY1" fmla="*/ 53064 h 53244"/>
                <a:gd name="connsiteX2" fmla="*/ 15257 w 48766"/>
                <a:gd name="connsiteY2" fmla="*/ 32015 h 53244"/>
                <a:gd name="connsiteX3" fmla="*/ -3221 w 48766"/>
                <a:gd name="connsiteY3" fmla="*/ -180 h 53244"/>
                <a:gd name="connsiteX4" fmla="*/ 9637 w 48766"/>
                <a:gd name="connsiteY4" fmla="*/ -180 h 53244"/>
                <a:gd name="connsiteX5" fmla="*/ 21164 w 48766"/>
                <a:gd name="connsiteY5" fmla="*/ 19632 h 53244"/>
                <a:gd name="connsiteX6" fmla="*/ 32689 w 48766"/>
                <a:gd name="connsiteY6" fmla="*/ -180 h 53244"/>
                <a:gd name="connsiteX7" fmla="*/ 45546 w 48766"/>
                <a:gd name="connsiteY7" fmla="*/ -180 h 53244"/>
                <a:gd name="connsiteX8" fmla="*/ 27163 w 48766"/>
                <a:gd name="connsiteY8" fmla="*/ 32015 h 5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766" h="53244">
                  <a:moveTo>
                    <a:pt x="27163" y="53064"/>
                  </a:moveTo>
                  <a:lnTo>
                    <a:pt x="15257" y="53064"/>
                  </a:lnTo>
                  <a:lnTo>
                    <a:pt x="15257" y="32015"/>
                  </a:lnTo>
                  <a:lnTo>
                    <a:pt x="-3221" y="-180"/>
                  </a:lnTo>
                  <a:lnTo>
                    <a:pt x="9637" y="-180"/>
                  </a:lnTo>
                  <a:lnTo>
                    <a:pt x="21164" y="19632"/>
                  </a:lnTo>
                  <a:lnTo>
                    <a:pt x="32689" y="-180"/>
                  </a:lnTo>
                  <a:lnTo>
                    <a:pt x="45546" y="-180"/>
                  </a:lnTo>
                  <a:lnTo>
                    <a:pt x="27163" y="32015"/>
                  </a:lnTo>
                  <a:close/>
                </a:path>
              </a:pathLst>
            </a:custGeom>
            <a:solidFill>
              <a:srgbClr val="6D6E71"/>
            </a:solidFill>
            <a:ln w="9525" cap="flat">
              <a:noFill/>
              <a:prstDash val="solid"/>
              <a:miter/>
            </a:ln>
          </p:spPr>
          <p:txBody>
            <a:bodyPr rtlCol="0" anchor="ctr"/>
            <a:lstStyle/>
            <a:p>
              <a:endParaRPr lang="en-US"/>
            </a:p>
          </p:txBody>
        </p:sp>
        <p:sp>
          <p:nvSpPr>
            <p:cNvPr id="778" name="Freeform: Shape 777">
              <a:extLst>
                <a:ext uri="{FF2B5EF4-FFF2-40B4-BE49-F238E27FC236}">
                  <a16:creationId xmlns:a16="http://schemas.microsoft.com/office/drawing/2014/main" id="{25E13A38-CAAB-44D7-9439-2188A1E278A0}"/>
                </a:ext>
              </a:extLst>
            </p:cNvPr>
            <p:cNvSpPr/>
            <p:nvPr/>
          </p:nvSpPr>
          <p:spPr>
            <a:xfrm>
              <a:off x="9266560" y="4743045"/>
              <a:ext cx="50582" cy="52412"/>
            </a:xfrm>
            <a:custGeom>
              <a:avLst/>
              <a:gdLst>
                <a:gd name="connsiteX0" fmla="*/ 34640 w 40635"/>
                <a:gd name="connsiteY0" fmla="*/ 35346 h 42105"/>
                <a:gd name="connsiteX1" fmla="*/ 18353 w 40635"/>
                <a:gd name="connsiteY1" fmla="*/ 41918 h 42105"/>
                <a:gd name="connsiteX2" fmla="*/ 2924 w 40635"/>
                <a:gd name="connsiteY2" fmla="*/ 36108 h 42105"/>
                <a:gd name="connsiteX3" fmla="*/ 2924 w 40635"/>
                <a:gd name="connsiteY3" fmla="*/ 5342 h 42105"/>
                <a:gd name="connsiteX4" fmla="*/ 31499 w 40635"/>
                <a:gd name="connsiteY4" fmla="*/ 4676 h 42105"/>
                <a:gd name="connsiteX5" fmla="*/ 37403 w 40635"/>
                <a:gd name="connsiteY5" fmla="*/ 18677 h 42105"/>
                <a:gd name="connsiteX6" fmla="*/ 37403 w 40635"/>
                <a:gd name="connsiteY6" fmla="*/ 24773 h 42105"/>
                <a:gd name="connsiteX7" fmla="*/ 7495 w 40635"/>
                <a:gd name="connsiteY7" fmla="*/ 24773 h 42105"/>
                <a:gd name="connsiteX8" fmla="*/ 11018 w 40635"/>
                <a:gd name="connsiteY8" fmla="*/ 30297 h 42105"/>
                <a:gd name="connsiteX9" fmla="*/ 17783 w 40635"/>
                <a:gd name="connsiteY9" fmla="*/ 32393 h 42105"/>
                <a:gd name="connsiteX10" fmla="*/ 27308 w 40635"/>
                <a:gd name="connsiteY10" fmla="*/ 28393 h 42105"/>
                <a:gd name="connsiteX11" fmla="*/ 23687 w 40635"/>
                <a:gd name="connsiteY11" fmla="*/ 11057 h 42105"/>
                <a:gd name="connsiteX12" fmla="*/ 17876 w 40635"/>
                <a:gd name="connsiteY12" fmla="*/ 9057 h 42105"/>
                <a:gd name="connsiteX13" fmla="*/ 11686 w 40635"/>
                <a:gd name="connsiteY13" fmla="*/ 11057 h 42105"/>
                <a:gd name="connsiteX14" fmla="*/ 8447 w 40635"/>
                <a:gd name="connsiteY14" fmla="*/ 16677 h 42105"/>
                <a:gd name="connsiteX15" fmla="*/ 26355 w 40635"/>
                <a:gd name="connsiteY15" fmla="*/ 16677 h 42105"/>
                <a:gd name="connsiteX16" fmla="*/ 23687 w 40635"/>
                <a:gd name="connsiteY16" fmla="*/ 10867 h 42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635" h="42105">
                  <a:moveTo>
                    <a:pt x="34640" y="35346"/>
                  </a:moveTo>
                  <a:cubicBezTo>
                    <a:pt x="30259" y="39604"/>
                    <a:pt x="24450" y="41966"/>
                    <a:pt x="18353" y="41918"/>
                  </a:cubicBezTo>
                  <a:cubicBezTo>
                    <a:pt x="12639" y="42070"/>
                    <a:pt x="7114" y="39985"/>
                    <a:pt x="2924" y="36108"/>
                  </a:cubicBezTo>
                  <a:cubicBezTo>
                    <a:pt x="-5269" y="27498"/>
                    <a:pt x="-5269" y="13953"/>
                    <a:pt x="2924" y="5342"/>
                  </a:cubicBezTo>
                  <a:cubicBezTo>
                    <a:pt x="11018" y="-1763"/>
                    <a:pt x="23020" y="-2040"/>
                    <a:pt x="31499" y="4676"/>
                  </a:cubicBezTo>
                  <a:cubicBezTo>
                    <a:pt x="35498" y="8218"/>
                    <a:pt x="37594" y="13362"/>
                    <a:pt x="37403" y="18677"/>
                  </a:cubicBezTo>
                  <a:lnTo>
                    <a:pt x="37403" y="24773"/>
                  </a:lnTo>
                  <a:lnTo>
                    <a:pt x="7495" y="24773"/>
                  </a:lnTo>
                  <a:cubicBezTo>
                    <a:pt x="7877" y="27021"/>
                    <a:pt x="9114" y="29031"/>
                    <a:pt x="11018" y="30297"/>
                  </a:cubicBezTo>
                  <a:cubicBezTo>
                    <a:pt x="13021" y="31698"/>
                    <a:pt x="15402" y="32431"/>
                    <a:pt x="17783" y="32393"/>
                  </a:cubicBezTo>
                  <a:cubicBezTo>
                    <a:pt x="21402" y="32393"/>
                    <a:pt x="24832" y="30955"/>
                    <a:pt x="27308" y="28393"/>
                  </a:cubicBezTo>
                  <a:close/>
                  <a:moveTo>
                    <a:pt x="23687" y="11057"/>
                  </a:moveTo>
                  <a:cubicBezTo>
                    <a:pt x="22069" y="9714"/>
                    <a:pt x="19974" y="9000"/>
                    <a:pt x="17876" y="9057"/>
                  </a:cubicBezTo>
                  <a:cubicBezTo>
                    <a:pt x="15686" y="9067"/>
                    <a:pt x="13495" y="9762"/>
                    <a:pt x="11686" y="11057"/>
                  </a:cubicBezTo>
                  <a:cubicBezTo>
                    <a:pt x="9877" y="12372"/>
                    <a:pt x="8637" y="14419"/>
                    <a:pt x="8447" y="16677"/>
                  </a:cubicBezTo>
                  <a:lnTo>
                    <a:pt x="26355" y="16677"/>
                  </a:lnTo>
                  <a:cubicBezTo>
                    <a:pt x="26355" y="14448"/>
                    <a:pt x="25401" y="12324"/>
                    <a:pt x="23687" y="10867"/>
                  </a:cubicBezTo>
                  <a:close/>
                </a:path>
              </a:pathLst>
            </a:custGeom>
            <a:solidFill>
              <a:srgbClr val="6D6E71"/>
            </a:solidFill>
            <a:ln w="9525" cap="flat">
              <a:noFill/>
              <a:prstDash val="solid"/>
              <a:miter/>
            </a:ln>
          </p:spPr>
          <p:txBody>
            <a:bodyPr rtlCol="0" anchor="ctr"/>
            <a:lstStyle/>
            <a:p>
              <a:endParaRPr lang="en-US"/>
            </a:p>
          </p:txBody>
        </p:sp>
        <p:sp>
          <p:nvSpPr>
            <p:cNvPr id="779" name="Freeform: Shape 778">
              <a:extLst>
                <a:ext uri="{FF2B5EF4-FFF2-40B4-BE49-F238E27FC236}">
                  <a16:creationId xmlns:a16="http://schemas.microsoft.com/office/drawing/2014/main" id="{049CB00A-71E2-4FA3-9BF0-E9C1A2B8850E}"/>
                </a:ext>
              </a:extLst>
            </p:cNvPr>
            <p:cNvSpPr/>
            <p:nvPr/>
          </p:nvSpPr>
          <p:spPr>
            <a:xfrm>
              <a:off x="9323731" y="4742662"/>
              <a:ext cx="46396" cy="52554"/>
            </a:xfrm>
            <a:custGeom>
              <a:avLst/>
              <a:gdLst>
                <a:gd name="connsiteX0" fmla="*/ 34052 w 37272"/>
                <a:gd name="connsiteY0" fmla="*/ 41369 h 42219"/>
                <a:gd name="connsiteX1" fmla="*/ 23099 w 37272"/>
                <a:gd name="connsiteY1" fmla="*/ 41369 h 42219"/>
                <a:gd name="connsiteX2" fmla="*/ 23099 w 37272"/>
                <a:gd name="connsiteY2" fmla="*/ 36416 h 42219"/>
                <a:gd name="connsiteX3" fmla="*/ 12146 w 37272"/>
                <a:gd name="connsiteY3" fmla="*/ 42036 h 42219"/>
                <a:gd name="connsiteX4" fmla="*/ 1191 w 37272"/>
                <a:gd name="connsiteY4" fmla="*/ 38226 h 42219"/>
                <a:gd name="connsiteX5" fmla="*/ -3190 w 37272"/>
                <a:gd name="connsiteY5" fmla="*/ 28129 h 42219"/>
                <a:gd name="connsiteX6" fmla="*/ 1382 w 37272"/>
                <a:gd name="connsiteY6" fmla="*/ 18604 h 42219"/>
                <a:gd name="connsiteX7" fmla="*/ 13860 w 37272"/>
                <a:gd name="connsiteY7" fmla="*/ 15461 h 42219"/>
                <a:gd name="connsiteX8" fmla="*/ 22432 w 37272"/>
                <a:gd name="connsiteY8" fmla="*/ 15461 h 42219"/>
                <a:gd name="connsiteX9" fmla="*/ 22432 w 37272"/>
                <a:gd name="connsiteY9" fmla="*/ 15461 h 42219"/>
                <a:gd name="connsiteX10" fmla="*/ 15479 w 37272"/>
                <a:gd name="connsiteY10" fmla="*/ 8984 h 42219"/>
                <a:gd name="connsiteX11" fmla="*/ 9193 w 37272"/>
                <a:gd name="connsiteY11" fmla="*/ 10127 h 42219"/>
                <a:gd name="connsiteX12" fmla="*/ 3572 w 37272"/>
                <a:gd name="connsiteY12" fmla="*/ 13080 h 42219"/>
                <a:gd name="connsiteX13" fmla="*/ -1476 w 37272"/>
                <a:gd name="connsiteY13" fmla="*/ 5650 h 42219"/>
                <a:gd name="connsiteX14" fmla="*/ 16909 w 37272"/>
                <a:gd name="connsiteY14" fmla="*/ -160 h 42219"/>
                <a:gd name="connsiteX15" fmla="*/ 29099 w 37272"/>
                <a:gd name="connsiteY15" fmla="*/ 3555 h 42219"/>
                <a:gd name="connsiteX16" fmla="*/ 33861 w 37272"/>
                <a:gd name="connsiteY16" fmla="*/ 15366 h 42219"/>
                <a:gd name="connsiteX17" fmla="*/ 22527 w 37272"/>
                <a:gd name="connsiteY17" fmla="*/ 25748 h 42219"/>
                <a:gd name="connsiteX18" fmla="*/ 22527 w 37272"/>
                <a:gd name="connsiteY18" fmla="*/ 23748 h 42219"/>
                <a:gd name="connsiteX19" fmla="*/ 15383 w 37272"/>
                <a:gd name="connsiteY19" fmla="*/ 23748 h 42219"/>
                <a:gd name="connsiteX20" fmla="*/ 8526 w 37272"/>
                <a:gd name="connsiteY20" fmla="*/ 28034 h 42219"/>
                <a:gd name="connsiteX21" fmla="*/ 10144 w 37272"/>
                <a:gd name="connsiteY21" fmla="*/ 31463 h 42219"/>
                <a:gd name="connsiteX22" fmla="*/ 14811 w 37272"/>
                <a:gd name="connsiteY22" fmla="*/ 32606 h 42219"/>
                <a:gd name="connsiteX23" fmla="*/ 20241 w 37272"/>
                <a:gd name="connsiteY23" fmla="*/ 30796 h 42219"/>
                <a:gd name="connsiteX24" fmla="*/ 22527 w 37272"/>
                <a:gd name="connsiteY24" fmla="*/ 26129 h 4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272" h="42219">
                  <a:moveTo>
                    <a:pt x="34052" y="41369"/>
                  </a:moveTo>
                  <a:lnTo>
                    <a:pt x="23099" y="41369"/>
                  </a:lnTo>
                  <a:lnTo>
                    <a:pt x="23099" y="36416"/>
                  </a:lnTo>
                  <a:cubicBezTo>
                    <a:pt x="20527" y="39940"/>
                    <a:pt x="16527" y="42026"/>
                    <a:pt x="12146" y="42036"/>
                  </a:cubicBezTo>
                  <a:cubicBezTo>
                    <a:pt x="8144" y="42122"/>
                    <a:pt x="4240" y="40769"/>
                    <a:pt x="1191" y="38226"/>
                  </a:cubicBezTo>
                  <a:cubicBezTo>
                    <a:pt x="-1667" y="35682"/>
                    <a:pt x="-3285" y="31977"/>
                    <a:pt x="-3190" y="28129"/>
                  </a:cubicBezTo>
                  <a:cubicBezTo>
                    <a:pt x="-3476" y="24358"/>
                    <a:pt x="-1762" y="20710"/>
                    <a:pt x="1382" y="18604"/>
                  </a:cubicBezTo>
                  <a:cubicBezTo>
                    <a:pt x="5098" y="16328"/>
                    <a:pt x="9479" y="15233"/>
                    <a:pt x="13860" y="15461"/>
                  </a:cubicBezTo>
                  <a:lnTo>
                    <a:pt x="22432" y="15461"/>
                  </a:lnTo>
                  <a:lnTo>
                    <a:pt x="22432" y="15461"/>
                  </a:lnTo>
                  <a:cubicBezTo>
                    <a:pt x="22432" y="11175"/>
                    <a:pt x="20146" y="8984"/>
                    <a:pt x="15479" y="8984"/>
                  </a:cubicBezTo>
                  <a:cubicBezTo>
                    <a:pt x="13288" y="9013"/>
                    <a:pt x="11193" y="9393"/>
                    <a:pt x="9193" y="10127"/>
                  </a:cubicBezTo>
                  <a:cubicBezTo>
                    <a:pt x="7193" y="10822"/>
                    <a:pt x="5286" y="11813"/>
                    <a:pt x="3572" y="13080"/>
                  </a:cubicBezTo>
                  <a:lnTo>
                    <a:pt x="-1476" y="5650"/>
                  </a:lnTo>
                  <a:cubicBezTo>
                    <a:pt x="3859" y="1773"/>
                    <a:pt x="10335" y="-274"/>
                    <a:pt x="16909" y="-160"/>
                  </a:cubicBezTo>
                  <a:cubicBezTo>
                    <a:pt x="21290" y="-360"/>
                    <a:pt x="25576" y="954"/>
                    <a:pt x="29099" y="3555"/>
                  </a:cubicBezTo>
                  <a:cubicBezTo>
                    <a:pt x="32434" y="6507"/>
                    <a:pt x="34243" y="10899"/>
                    <a:pt x="33861" y="15366"/>
                  </a:cubicBezTo>
                  <a:close/>
                  <a:moveTo>
                    <a:pt x="22527" y="25748"/>
                  </a:moveTo>
                  <a:lnTo>
                    <a:pt x="22527" y="23748"/>
                  </a:lnTo>
                  <a:lnTo>
                    <a:pt x="15383" y="23748"/>
                  </a:lnTo>
                  <a:cubicBezTo>
                    <a:pt x="10812" y="23748"/>
                    <a:pt x="8526" y="25177"/>
                    <a:pt x="8526" y="28034"/>
                  </a:cubicBezTo>
                  <a:cubicBezTo>
                    <a:pt x="8430" y="29377"/>
                    <a:pt x="9098" y="30653"/>
                    <a:pt x="10144" y="31463"/>
                  </a:cubicBezTo>
                  <a:cubicBezTo>
                    <a:pt x="11574" y="32301"/>
                    <a:pt x="13193" y="32692"/>
                    <a:pt x="14811" y="32606"/>
                  </a:cubicBezTo>
                  <a:cubicBezTo>
                    <a:pt x="16814" y="32654"/>
                    <a:pt x="18718" y="32006"/>
                    <a:pt x="20241" y="30796"/>
                  </a:cubicBezTo>
                  <a:cubicBezTo>
                    <a:pt x="21671" y="29644"/>
                    <a:pt x="22432" y="27939"/>
                    <a:pt x="22527" y="26129"/>
                  </a:cubicBezTo>
                  <a:close/>
                </a:path>
              </a:pathLst>
            </a:custGeom>
            <a:solidFill>
              <a:srgbClr val="6D6E71"/>
            </a:solidFill>
            <a:ln w="9525" cap="flat">
              <a:noFill/>
              <a:prstDash val="solid"/>
              <a:miter/>
            </a:ln>
          </p:spPr>
          <p:txBody>
            <a:bodyPr rtlCol="0" anchor="ctr"/>
            <a:lstStyle/>
            <a:p>
              <a:endParaRPr lang="en-US"/>
            </a:p>
          </p:txBody>
        </p:sp>
        <p:sp>
          <p:nvSpPr>
            <p:cNvPr id="780" name="Freeform: Shape 779">
              <a:extLst>
                <a:ext uri="{FF2B5EF4-FFF2-40B4-BE49-F238E27FC236}">
                  <a16:creationId xmlns:a16="http://schemas.microsoft.com/office/drawing/2014/main" id="{8AEB42FF-AAA7-437E-B585-CCFEA0826EBE}"/>
                </a:ext>
              </a:extLst>
            </p:cNvPr>
            <p:cNvSpPr/>
            <p:nvPr/>
          </p:nvSpPr>
          <p:spPr>
            <a:xfrm>
              <a:off x="9383171" y="4742449"/>
              <a:ext cx="29403" cy="51813"/>
            </a:xfrm>
            <a:custGeom>
              <a:avLst/>
              <a:gdLst>
                <a:gd name="connsiteX0" fmla="*/ 18306 w 23621"/>
                <a:gd name="connsiteY0" fmla="*/ 10583 h 41624"/>
                <a:gd name="connsiteX1" fmla="*/ 10685 w 23621"/>
                <a:gd name="connsiteY1" fmla="*/ 14203 h 41624"/>
                <a:gd name="connsiteX2" fmla="*/ 8113 w 23621"/>
                <a:gd name="connsiteY2" fmla="*/ 23728 h 41624"/>
                <a:gd name="connsiteX3" fmla="*/ 8113 w 23621"/>
                <a:gd name="connsiteY3" fmla="*/ 41445 h 41624"/>
                <a:gd name="connsiteX4" fmla="*/ -3221 w 23621"/>
                <a:gd name="connsiteY4" fmla="*/ 41445 h 41624"/>
                <a:gd name="connsiteX5" fmla="*/ -3221 w 23621"/>
                <a:gd name="connsiteY5" fmla="*/ 487 h 41624"/>
                <a:gd name="connsiteX6" fmla="*/ 8113 w 23621"/>
                <a:gd name="connsiteY6" fmla="*/ 487 h 41624"/>
                <a:gd name="connsiteX7" fmla="*/ 8113 w 23621"/>
                <a:gd name="connsiteY7" fmla="*/ 5916 h 41624"/>
                <a:gd name="connsiteX8" fmla="*/ 13639 w 23621"/>
                <a:gd name="connsiteY8" fmla="*/ 1630 h 41624"/>
                <a:gd name="connsiteX9" fmla="*/ 20401 w 23621"/>
                <a:gd name="connsiteY9" fmla="*/ -180 h 41624"/>
                <a:gd name="connsiteX10" fmla="*/ 20401 w 23621"/>
                <a:gd name="connsiteY10" fmla="*/ 10489 h 4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21" h="41624">
                  <a:moveTo>
                    <a:pt x="18306" y="10583"/>
                  </a:moveTo>
                  <a:cubicBezTo>
                    <a:pt x="15352" y="10393"/>
                    <a:pt x="12399" y="11755"/>
                    <a:pt x="10685" y="14203"/>
                  </a:cubicBezTo>
                  <a:cubicBezTo>
                    <a:pt x="8876" y="17042"/>
                    <a:pt x="8018" y="20366"/>
                    <a:pt x="8113" y="23728"/>
                  </a:cubicBezTo>
                  <a:lnTo>
                    <a:pt x="8113" y="41445"/>
                  </a:lnTo>
                  <a:lnTo>
                    <a:pt x="-3221" y="41445"/>
                  </a:lnTo>
                  <a:lnTo>
                    <a:pt x="-3221" y="487"/>
                  </a:lnTo>
                  <a:lnTo>
                    <a:pt x="8113" y="487"/>
                  </a:lnTo>
                  <a:lnTo>
                    <a:pt x="8113" y="5916"/>
                  </a:lnTo>
                  <a:cubicBezTo>
                    <a:pt x="9639" y="4154"/>
                    <a:pt x="11543" y="2706"/>
                    <a:pt x="13639" y="1630"/>
                  </a:cubicBezTo>
                  <a:cubicBezTo>
                    <a:pt x="15734" y="458"/>
                    <a:pt x="18020" y="-161"/>
                    <a:pt x="20401" y="-180"/>
                  </a:cubicBezTo>
                  <a:lnTo>
                    <a:pt x="20401" y="10489"/>
                  </a:lnTo>
                  <a:close/>
                </a:path>
              </a:pathLst>
            </a:custGeom>
            <a:solidFill>
              <a:srgbClr val="6D6E71"/>
            </a:solidFill>
            <a:ln w="9525" cap="flat">
              <a:noFill/>
              <a:prstDash val="solid"/>
              <a:miter/>
            </a:ln>
          </p:spPr>
          <p:txBody>
            <a:bodyPr rtlCol="0" anchor="ctr"/>
            <a:lstStyle/>
            <a:p>
              <a:endParaRPr lang="en-US"/>
            </a:p>
          </p:txBody>
        </p:sp>
        <p:sp>
          <p:nvSpPr>
            <p:cNvPr id="781" name="Freeform: Shape 780">
              <a:extLst>
                <a:ext uri="{FF2B5EF4-FFF2-40B4-BE49-F238E27FC236}">
                  <a16:creationId xmlns:a16="http://schemas.microsoft.com/office/drawing/2014/main" id="{D7075552-E021-4C73-9030-5C30EFF44275}"/>
                </a:ext>
              </a:extLst>
            </p:cNvPr>
            <p:cNvSpPr/>
            <p:nvPr/>
          </p:nvSpPr>
          <p:spPr>
            <a:xfrm>
              <a:off x="9448502" y="4727898"/>
              <a:ext cx="52842" cy="66483"/>
            </a:xfrm>
            <a:custGeom>
              <a:avLst/>
              <a:gdLst>
                <a:gd name="connsiteX0" fmla="*/ 33547 w 42450"/>
                <a:gd name="connsiteY0" fmla="*/ 4748 h 53409"/>
                <a:gd name="connsiteX1" fmla="*/ 39165 w 42450"/>
                <a:gd name="connsiteY1" fmla="*/ 19321 h 53409"/>
                <a:gd name="connsiteX2" fmla="*/ 33356 w 42450"/>
                <a:gd name="connsiteY2" fmla="*/ 33799 h 53409"/>
                <a:gd name="connsiteX3" fmla="*/ 15829 w 42450"/>
                <a:gd name="connsiteY3" fmla="*/ 38371 h 53409"/>
                <a:gd name="connsiteX4" fmla="*/ 8590 w 42450"/>
                <a:gd name="connsiteY4" fmla="*/ 38371 h 53409"/>
                <a:gd name="connsiteX5" fmla="*/ 8590 w 42450"/>
                <a:gd name="connsiteY5" fmla="*/ 53230 h 53409"/>
                <a:gd name="connsiteX6" fmla="*/ -3221 w 42450"/>
                <a:gd name="connsiteY6" fmla="*/ 53230 h 53409"/>
                <a:gd name="connsiteX7" fmla="*/ -3221 w 42450"/>
                <a:gd name="connsiteY7" fmla="*/ -110 h 53409"/>
                <a:gd name="connsiteX8" fmla="*/ 15829 w 42450"/>
                <a:gd name="connsiteY8" fmla="*/ -110 h 53409"/>
                <a:gd name="connsiteX9" fmla="*/ 33547 w 42450"/>
                <a:gd name="connsiteY9" fmla="*/ 4748 h 53409"/>
                <a:gd name="connsiteX10" fmla="*/ 24782 w 42450"/>
                <a:gd name="connsiteY10" fmla="*/ 25703 h 53409"/>
                <a:gd name="connsiteX11" fmla="*/ 26877 w 42450"/>
                <a:gd name="connsiteY11" fmla="*/ 18654 h 53409"/>
                <a:gd name="connsiteX12" fmla="*/ 24115 w 42450"/>
                <a:gd name="connsiteY12" fmla="*/ 12177 h 53409"/>
                <a:gd name="connsiteX13" fmla="*/ 15543 w 42450"/>
                <a:gd name="connsiteY13" fmla="*/ 10177 h 53409"/>
                <a:gd name="connsiteX14" fmla="*/ 8590 w 42450"/>
                <a:gd name="connsiteY14" fmla="*/ 10177 h 53409"/>
                <a:gd name="connsiteX15" fmla="*/ 8590 w 42450"/>
                <a:gd name="connsiteY15" fmla="*/ 28465 h 53409"/>
                <a:gd name="connsiteX16" fmla="*/ 16592 w 42450"/>
                <a:gd name="connsiteY16" fmla="*/ 28465 h 53409"/>
                <a:gd name="connsiteX17" fmla="*/ 24782 w 42450"/>
                <a:gd name="connsiteY17" fmla="*/ 25703 h 53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450" h="53409">
                  <a:moveTo>
                    <a:pt x="33547" y="4748"/>
                  </a:moveTo>
                  <a:cubicBezTo>
                    <a:pt x="37546" y="8510"/>
                    <a:pt x="39546" y="13863"/>
                    <a:pt x="39165" y="19321"/>
                  </a:cubicBezTo>
                  <a:cubicBezTo>
                    <a:pt x="39642" y="24798"/>
                    <a:pt x="37451" y="30160"/>
                    <a:pt x="33356" y="33799"/>
                  </a:cubicBezTo>
                  <a:cubicBezTo>
                    <a:pt x="28212" y="37228"/>
                    <a:pt x="22020" y="38837"/>
                    <a:pt x="15829" y="38371"/>
                  </a:cubicBezTo>
                  <a:lnTo>
                    <a:pt x="8590" y="38371"/>
                  </a:lnTo>
                  <a:lnTo>
                    <a:pt x="8590" y="53230"/>
                  </a:lnTo>
                  <a:lnTo>
                    <a:pt x="-3221" y="53230"/>
                  </a:lnTo>
                  <a:lnTo>
                    <a:pt x="-3221" y="-110"/>
                  </a:lnTo>
                  <a:lnTo>
                    <a:pt x="15829" y="-110"/>
                  </a:lnTo>
                  <a:cubicBezTo>
                    <a:pt x="22115" y="-558"/>
                    <a:pt x="28403" y="1157"/>
                    <a:pt x="33547" y="4748"/>
                  </a:cubicBezTo>
                  <a:close/>
                  <a:moveTo>
                    <a:pt x="24782" y="25703"/>
                  </a:moveTo>
                  <a:cubicBezTo>
                    <a:pt x="26308" y="23693"/>
                    <a:pt x="27068" y="21178"/>
                    <a:pt x="26877" y="18654"/>
                  </a:cubicBezTo>
                  <a:cubicBezTo>
                    <a:pt x="27163" y="16159"/>
                    <a:pt x="26117" y="13701"/>
                    <a:pt x="24115" y="12177"/>
                  </a:cubicBezTo>
                  <a:cubicBezTo>
                    <a:pt x="21545" y="10644"/>
                    <a:pt x="18496" y="9949"/>
                    <a:pt x="15543" y="10177"/>
                  </a:cubicBezTo>
                  <a:lnTo>
                    <a:pt x="8590" y="10177"/>
                  </a:lnTo>
                  <a:lnTo>
                    <a:pt x="8590" y="28465"/>
                  </a:lnTo>
                  <a:lnTo>
                    <a:pt x="16592" y="28465"/>
                  </a:lnTo>
                  <a:cubicBezTo>
                    <a:pt x="19638" y="28751"/>
                    <a:pt x="22592" y="27750"/>
                    <a:pt x="24782" y="25703"/>
                  </a:cubicBezTo>
                  <a:close/>
                </a:path>
              </a:pathLst>
            </a:custGeom>
            <a:solidFill>
              <a:srgbClr val="6D6E71"/>
            </a:solidFill>
            <a:ln w="9525" cap="flat">
              <a:noFill/>
              <a:prstDash val="solid"/>
              <a:miter/>
            </a:ln>
          </p:spPr>
          <p:txBody>
            <a:bodyPr rtlCol="0" anchor="ctr"/>
            <a:lstStyle/>
            <a:p>
              <a:endParaRPr lang="en-US"/>
            </a:p>
          </p:txBody>
        </p:sp>
        <p:sp>
          <p:nvSpPr>
            <p:cNvPr id="782" name="Freeform: Shape 781">
              <a:extLst>
                <a:ext uri="{FF2B5EF4-FFF2-40B4-BE49-F238E27FC236}">
                  <a16:creationId xmlns:a16="http://schemas.microsoft.com/office/drawing/2014/main" id="{8A4D5958-751A-422B-BE0C-B4A24262006A}"/>
                </a:ext>
              </a:extLst>
            </p:cNvPr>
            <p:cNvSpPr/>
            <p:nvPr/>
          </p:nvSpPr>
          <p:spPr>
            <a:xfrm>
              <a:off x="9510629" y="4742449"/>
              <a:ext cx="29523" cy="51813"/>
            </a:xfrm>
            <a:custGeom>
              <a:avLst/>
              <a:gdLst>
                <a:gd name="connsiteX0" fmla="*/ 18210 w 23717"/>
                <a:gd name="connsiteY0" fmla="*/ 10583 h 41624"/>
                <a:gd name="connsiteX1" fmla="*/ 10590 w 23717"/>
                <a:gd name="connsiteY1" fmla="*/ 14203 h 41624"/>
                <a:gd name="connsiteX2" fmla="*/ 8018 w 23717"/>
                <a:gd name="connsiteY2" fmla="*/ 23728 h 41624"/>
                <a:gd name="connsiteX3" fmla="*/ 8018 w 23717"/>
                <a:gd name="connsiteY3" fmla="*/ 41445 h 41624"/>
                <a:gd name="connsiteX4" fmla="*/ -3221 w 23717"/>
                <a:gd name="connsiteY4" fmla="*/ 41445 h 41624"/>
                <a:gd name="connsiteX5" fmla="*/ -3221 w 23717"/>
                <a:gd name="connsiteY5" fmla="*/ 487 h 41624"/>
                <a:gd name="connsiteX6" fmla="*/ 8209 w 23717"/>
                <a:gd name="connsiteY6" fmla="*/ 487 h 41624"/>
                <a:gd name="connsiteX7" fmla="*/ 8209 w 23717"/>
                <a:gd name="connsiteY7" fmla="*/ 5916 h 41624"/>
                <a:gd name="connsiteX8" fmla="*/ 13734 w 23717"/>
                <a:gd name="connsiteY8" fmla="*/ 1630 h 41624"/>
                <a:gd name="connsiteX9" fmla="*/ 20496 w 23717"/>
                <a:gd name="connsiteY9" fmla="*/ -180 h 41624"/>
                <a:gd name="connsiteX10" fmla="*/ 20496 w 23717"/>
                <a:gd name="connsiteY10" fmla="*/ 10489 h 4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717" h="41624">
                  <a:moveTo>
                    <a:pt x="18210" y="10583"/>
                  </a:moveTo>
                  <a:cubicBezTo>
                    <a:pt x="15257" y="10393"/>
                    <a:pt x="12304" y="11755"/>
                    <a:pt x="10590" y="14203"/>
                  </a:cubicBezTo>
                  <a:cubicBezTo>
                    <a:pt x="8781" y="17042"/>
                    <a:pt x="7923" y="20366"/>
                    <a:pt x="8018" y="23728"/>
                  </a:cubicBezTo>
                  <a:lnTo>
                    <a:pt x="8018" y="41445"/>
                  </a:lnTo>
                  <a:lnTo>
                    <a:pt x="-3221" y="41445"/>
                  </a:lnTo>
                  <a:lnTo>
                    <a:pt x="-3221" y="487"/>
                  </a:lnTo>
                  <a:lnTo>
                    <a:pt x="8209" y="487"/>
                  </a:lnTo>
                  <a:lnTo>
                    <a:pt x="8209" y="5916"/>
                  </a:lnTo>
                  <a:cubicBezTo>
                    <a:pt x="9734" y="4154"/>
                    <a:pt x="11639" y="2706"/>
                    <a:pt x="13734" y="1630"/>
                  </a:cubicBezTo>
                  <a:cubicBezTo>
                    <a:pt x="15829" y="449"/>
                    <a:pt x="18115" y="-180"/>
                    <a:pt x="20496" y="-180"/>
                  </a:cubicBezTo>
                  <a:lnTo>
                    <a:pt x="20496" y="10489"/>
                  </a:lnTo>
                  <a:close/>
                </a:path>
              </a:pathLst>
            </a:custGeom>
            <a:solidFill>
              <a:srgbClr val="6D6E71"/>
            </a:solidFill>
            <a:ln w="9525" cap="flat">
              <a:noFill/>
              <a:prstDash val="solid"/>
              <a:miter/>
            </a:ln>
          </p:spPr>
          <p:txBody>
            <a:bodyPr rtlCol="0" anchor="ctr"/>
            <a:lstStyle/>
            <a:p>
              <a:endParaRPr lang="en-US"/>
            </a:p>
          </p:txBody>
        </p:sp>
        <p:sp>
          <p:nvSpPr>
            <p:cNvPr id="783" name="Freeform: Shape 782">
              <a:extLst>
                <a:ext uri="{FF2B5EF4-FFF2-40B4-BE49-F238E27FC236}">
                  <a16:creationId xmlns:a16="http://schemas.microsoft.com/office/drawing/2014/main" id="{072174FE-5D73-4B0F-85F6-8B5AE30C3B0B}"/>
                </a:ext>
              </a:extLst>
            </p:cNvPr>
            <p:cNvSpPr/>
            <p:nvPr/>
          </p:nvSpPr>
          <p:spPr>
            <a:xfrm>
              <a:off x="9547831" y="4722527"/>
              <a:ext cx="16762" cy="71853"/>
            </a:xfrm>
            <a:custGeom>
              <a:avLst/>
              <a:gdLst>
                <a:gd name="connsiteX0" fmla="*/ -1292 w 13466"/>
                <a:gd name="connsiteY0" fmla="*/ 11348 h 57723"/>
                <a:gd name="connsiteX1" fmla="*/ -1292 w 13466"/>
                <a:gd name="connsiteY1" fmla="*/ 1823 h 57723"/>
                <a:gd name="connsiteX2" fmla="*/ 3471 w 13466"/>
                <a:gd name="connsiteY2" fmla="*/ -178 h 57723"/>
                <a:gd name="connsiteX3" fmla="*/ 8233 w 13466"/>
                <a:gd name="connsiteY3" fmla="*/ 1823 h 57723"/>
                <a:gd name="connsiteX4" fmla="*/ 8328 w 13466"/>
                <a:gd name="connsiteY4" fmla="*/ 11252 h 57723"/>
                <a:gd name="connsiteX5" fmla="*/ 8233 w 13466"/>
                <a:gd name="connsiteY5" fmla="*/ 11348 h 57723"/>
                <a:gd name="connsiteX6" fmla="*/ 3471 w 13466"/>
                <a:gd name="connsiteY6" fmla="*/ 13253 h 57723"/>
                <a:gd name="connsiteX7" fmla="*/ -1292 w 13466"/>
                <a:gd name="connsiteY7" fmla="*/ 11348 h 57723"/>
                <a:gd name="connsiteX8" fmla="*/ 9184 w 13466"/>
                <a:gd name="connsiteY8" fmla="*/ 57544 h 57723"/>
                <a:gd name="connsiteX9" fmla="*/ -2150 w 13466"/>
                <a:gd name="connsiteY9" fmla="*/ 57544 h 57723"/>
                <a:gd name="connsiteX10" fmla="*/ -2150 w 13466"/>
                <a:gd name="connsiteY10" fmla="*/ 16586 h 57723"/>
                <a:gd name="connsiteX11" fmla="*/ 9184 w 13466"/>
                <a:gd name="connsiteY11" fmla="*/ 16586 h 57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466" h="57723">
                  <a:moveTo>
                    <a:pt x="-1292" y="11348"/>
                  </a:moveTo>
                  <a:cubicBezTo>
                    <a:pt x="-3864" y="8690"/>
                    <a:pt x="-3864" y="4480"/>
                    <a:pt x="-1292" y="1823"/>
                  </a:cubicBezTo>
                  <a:cubicBezTo>
                    <a:pt x="-55" y="537"/>
                    <a:pt x="1659" y="-187"/>
                    <a:pt x="3471" y="-178"/>
                  </a:cubicBezTo>
                  <a:cubicBezTo>
                    <a:pt x="5280" y="-225"/>
                    <a:pt x="6994" y="508"/>
                    <a:pt x="8233" y="1823"/>
                  </a:cubicBezTo>
                  <a:cubicBezTo>
                    <a:pt x="10900" y="4404"/>
                    <a:pt x="10900" y="8623"/>
                    <a:pt x="8328" y="11252"/>
                  </a:cubicBezTo>
                  <a:cubicBezTo>
                    <a:pt x="8328" y="11281"/>
                    <a:pt x="8233" y="11319"/>
                    <a:pt x="8233" y="11348"/>
                  </a:cubicBezTo>
                  <a:cubicBezTo>
                    <a:pt x="6994" y="12643"/>
                    <a:pt x="5280" y="13338"/>
                    <a:pt x="3471" y="13253"/>
                  </a:cubicBezTo>
                  <a:cubicBezTo>
                    <a:pt x="1659" y="13300"/>
                    <a:pt x="-55" y="12614"/>
                    <a:pt x="-1292" y="11348"/>
                  </a:cubicBezTo>
                  <a:close/>
                  <a:moveTo>
                    <a:pt x="9184" y="57544"/>
                  </a:moveTo>
                  <a:lnTo>
                    <a:pt x="-2150" y="57544"/>
                  </a:lnTo>
                  <a:lnTo>
                    <a:pt x="-2150" y="16586"/>
                  </a:lnTo>
                  <a:lnTo>
                    <a:pt x="9184" y="16586"/>
                  </a:lnTo>
                  <a:close/>
                </a:path>
              </a:pathLst>
            </a:custGeom>
            <a:solidFill>
              <a:srgbClr val="6D6E71"/>
            </a:solidFill>
            <a:ln w="9525" cap="flat">
              <a:noFill/>
              <a:prstDash val="solid"/>
              <a:miter/>
            </a:ln>
          </p:spPr>
          <p:txBody>
            <a:bodyPr rtlCol="0" anchor="ctr"/>
            <a:lstStyle/>
            <a:p>
              <a:endParaRPr lang="en-US"/>
            </a:p>
          </p:txBody>
        </p:sp>
        <p:sp>
          <p:nvSpPr>
            <p:cNvPr id="784" name="Freeform: Shape 783">
              <a:extLst>
                <a:ext uri="{FF2B5EF4-FFF2-40B4-BE49-F238E27FC236}">
                  <a16:creationId xmlns:a16="http://schemas.microsoft.com/office/drawing/2014/main" id="{2F9085CC-5B46-41C6-89B3-A7605D45F3FE}"/>
                </a:ext>
              </a:extLst>
            </p:cNvPr>
            <p:cNvSpPr/>
            <p:nvPr/>
          </p:nvSpPr>
          <p:spPr>
            <a:xfrm>
              <a:off x="9573886" y="4742589"/>
              <a:ext cx="53890" cy="52601"/>
            </a:xfrm>
            <a:custGeom>
              <a:avLst/>
              <a:gdLst>
                <a:gd name="connsiteX0" fmla="*/ 40068 w 43292"/>
                <a:gd name="connsiteY0" fmla="*/ 20949 h 42257"/>
                <a:gd name="connsiteX1" fmla="*/ 33973 w 43292"/>
                <a:gd name="connsiteY1" fmla="*/ 35999 h 42257"/>
                <a:gd name="connsiteX2" fmla="*/ 2922 w 43292"/>
                <a:gd name="connsiteY2" fmla="*/ 35999 h 42257"/>
                <a:gd name="connsiteX3" fmla="*/ 2922 w 43292"/>
                <a:gd name="connsiteY3" fmla="*/ 5899 h 42257"/>
                <a:gd name="connsiteX4" fmla="*/ 33973 w 43292"/>
                <a:gd name="connsiteY4" fmla="*/ 5899 h 42257"/>
                <a:gd name="connsiteX5" fmla="*/ 40068 w 43292"/>
                <a:gd name="connsiteY5" fmla="*/ 20949 h 42257"/>
                <a:gd name="connsiteX6" fmla="*/ 8256 w 43292"/>
                <a:gd name="connsiteY6" fmla="*/ 20949 h 42257"/>
                <a:gd name="connsiteX7" fmla="*/ 11114 w 43292"/>
                <a:gd name="connsiteY7" fmla="*/ 29140 h 42257"/>
                <a:gd name="connsiteX8" fmla="*/ 25402 w 43292"/>
                <a:gd name="connsiteY8" fmla="*/ 29540 h 42257"/>
                <a:gd name="connsiteX9" fmla="*/ 25781 w 43292"/>
                <a:gd name="connsiteY9" fmla="*/ 29140 h 42257"/>
                <a:gd name="connsiteX10" fmla="*/ 28639 w 43292"/>
                <a:gd name="connsiteY10" fmla="*/ 20949 h 42257"/>
                <a:gd name="connsiteX11" fmla="*/ 25781 w 43292"/>
                <a:gd name="connsiteY11" fmla="*/ 12662 h 42257"/>
                <a:gd name="connsiteX12" fmla="*/ 11493 w 43292"/>
                <a:gd name="connsiteY12" fmla="*/ 12272 h 42257"/>
                <a:gd name="connsiteX13" fmla="*/ 11114 w 43292"/>
                <a:gd name="connsiteY13" fmla="*/ 12662 h 42257"/>
                <a:gd name="connsiteX14" fmla="*/ 8256 w 43292"/>
                <a:gd name="connsiteY14" fmla="*/ 20949 h 42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292" h="42257">
                  <a:moveTo>
                    <a:pt x="40068" y="20949"/>
                  </a:moveTo>
                  <a:cubicBezTo>
                    <a:pt x="40164" y="26588"/>
                    <a:pt x="37973" y="32036"/>
                    <a:pt x="33973" y="35999"/>
                  </a:cubicBezTo>
                  <a:cubicBezTo>
                    <a:pt x="25211" y="44104"/>
                    <a:pt x="11684" y="44104"/>
                    <a:pt x="2922" y="35999"/>
                  </a:cubicBezTo>
                  <a:cubicBezTo>
                    <a:pt x="-5268" y="27654"/>
                    <a:pt x="-5268" y="14243"/>
                    <a:pt x="2922" y="5899"/>
                  </a:cubicBezTo>
                  <a:cubicBezTo>
                    <a:pt x="11684" y="-2206"/>
                    <a:pt x="25211" y="-2206"/>
                    <a:pt x="33973" y="5899"/>
                  </a:cubicBezTo>
                  <a:cubicBezTo>
                    <a:pt x="37973" y="9862"/>
                    <a:pt x="40164" y="15310"/>
                    <a:pt x="40068" y="20949"/>
                  </a:cubicBezTo>
                  <a:close/>
                  <a:moveTo>
                    <a:pt x="8256" y="20949"/>
                  </a:moveTo>
                  <a:cubicBezTo>
                    <a:pt x="8161" y="23949"/>
                    <a:pt x="9112" y="26874"/>
                    <a:pt x="11114" y="29140"/>
                  </a:cubicBezTo>
                  <a:cubicBezTo>
                    <a:pt x="14923" y="33188"/>
                    <a:pt x="21304" y="33370"/>
                    <a:pt x="25402" y="29540"/>
                  </a:cubicBezTo>
                  <a:cubicBezTo>
                    <a:pt x="25497" y="29407"/>
                    <a:pt x="25688" y="29274"/>
                    <a:pt x="25781" y="29140"/>
                  </a:cubicBezTo>
                  <a:cubicBezTo>
                    <a:pt x="27783" y="26874"/>
                    <a:pt x="28734" y="23940"/>
                    <a:pt x="28639" y="20949"/>
                  </a:cubicBezTo>
                  <a:cubicBezTo>
                    <a:pt x="28734" y="17930"/>
                    <a:pt x="27688" y="14977"/>
                    <a:pt x="25781" y="12662"/>
                  </a:cubicBezTo>
                  <a:cubicBezTo>
                    <a:pt x="21972" y="8614"/>
                    <a:pt x="15591" y="8433"/>
                    <a:pt x="11493" y="12272"/>
                  </a:cubicBezTo>
                  <a:cubicBezTo>
                    <a:pt x="11400" y="12396"/>
                    <a:pt x="11210" y="12529"/>
                    <a:pt x="11114" y="12662"/>
                  </a:cubicBezTo>
                  <a:cubicBezTo>
                    <a:pt x="9208" y="14977"/>
                    <a:pt x="8161" y="17930"/>
                    <a:pt x="8256" y="20949"/>
                  </a:cubicBezTo>
                  <a:close/>
                </a:path>
              </a:pathLst>
            </a:custGeom>
            <a:solidFill>
              <a:srgbClr val="6D6E71"/>
            </a:solidFill>
            <a:ln w="9525" cap="flat">
              <a:noFill/>
              <a:prstDash val="solid"/>
              <a:miter/>
            </a:ln>
          </p:spPr>
          <p:txBody>
            <a:bodyPr rtlCol="0" anchor="ctr"/>
            <a:lstStyle/>
            <a:p>
              <a:endParaRPr lang="en-US"/>
            </a:p>
          </p:txBody>
        </p:sp>
        <p:sp>
          <p:nvSpPr>
            <p:cNvPr id="785" name="Freeform: Shape 784">
              <a:extLst>
                <a:ext uri="{FF2B5EF4-FFF2-40B4-BE49-F238E27FC236}">
                  <a16:creationId xmlns:a16="http://schemas.microsoft.com/office/drawing/2014/main" id="{731C0EF9-4B2D-45F7-B798-51437868A1F7}"/>
                </a:ext>
              </a:extLst>
            </p:cNvPr>
            <p:cNvSpPr/>
            <p:nvPr/>
          </p:nvSpPr>
          <p:spPr>
            <a:xfrm>
              <a:off x="9637853" y="4742449"/>
              <a:ext cx="29523" cy="51813"/>
            </a:xfrm>
            <a:custGeom>
              <a:avLst/>
              <a:gdLst>
                <a:gd name="connsiteX0" fmla="*/ 18401 w 23717"/>
                <a:gd name="connsiteY0" fmla="*/ 10583 h 41624"/>
                <a:gd name="connsiteX1" fmla="*/ 10781 w 23717"/>
                <a:gd name="connsiteY1" fmla="*/ 14203 h 41624"/>
                <a:gd name="connsiteX2" fmla="*/ 8209 w 23717"/>
                <a:gd name="connsiteY2" fmla="*/ 23728 h 41624"/>
                <a:gd name="connsiteX3" fmla="*/ 8209 w 23717"/>
                <a:gd name="connsiteY3" fmla="*/ 41445 h 41624"/>
                <a:gd name="connsiteX4" fmla="*/ -3221 w 23717"/>
                <a:gd name="connsiteY4" fmla="*/ 41445 h 41624"/>
                <a:gd name="connsiteX5" fmla="*/ -3221 w 23717"/>
                <a:gd name="connsiteY5" fmla="*/ 487 h 41624"/>
                <a:gd name="connsiteX6" fmla="*/ 8209 w 23717"/>
                <a:gd name="connsiteY6" fmla="*/ 487 h 41624"/>
                <a:gd name="connsiteX7" fmla="*/ 8209 w 23717"/>
                <a:gd name="connsiteY7" fmla="*/ 5916 h 41624"/>
                <a:gd name="connsiteX8" fmla="*/ 13734 w 23717"/>
                <a:gd name="connsiteY8" fmla="*/ 1630 h 41624"/>
                <a:gd name="connsiteX9" fmla="*/ 20496 w 23717"/>
                <a:gd name="connsiteY9" fmla="*/ -180 h 41624"/>
                <a:gd name="connsiteX10" fmla="*/ 20496 w 23717"/>
                <a:gd name="connsiteY10" fmla="*/ 10489 h 4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717" h="41624">
                  <a:moveTo>
                    <a:pt x="18401" y="10583"/>
                  </a:moveTo>
                  <a:cubicBezTo>
                    <a:pt x="15448" y="10393"/>
                    <a:pt x="12495" y="11755"/>
                    <a:pt x="10781" y="14203"/>
                  </a:cubicBezTo>
                  <a:cubicBezTo>
                    <a:pt x="8971" y="17042"/>
                    <a:pt x="8113" y="20366"/>
                    <a:pt x="8209" y="23728"/>
                  </a:cubicBezTo>
                  <a:lnTo>
                    <a:pt x="8209" y="41445"/>
                  </a:lnTo>
                  <a:lnTo>
                    <a:pt x="-3221" y="41445"/>
                  </a:lnTo>
                  <a:lnTo>
                    <a:pt x="-3221" y="487"/>
                  </a:lnTo>
                  <a:lnTo>
                    <a:pt x="8209" y="487"/>
                  </a:lnTo>
                  <a:lnTo>
                    <a:pt x="8209" y="5916"/>
                  </a:lnTo>
                  <a:cubicBezTo>
                    <a:pt x="9734" y="4154"/>
                    <a:pt x="11639" y="2706"/>
                    <a:pt x="13734" y="1630"/>
                  </a:cubicBezTo>
                  <a:cubicBezTo>
                    <a:pt x="15829" y="449"/>
                    <a:pt x="18115" y="-180"/>
                    <a:pt x="20496" y="-180"/>
                  </a:cubicBezTo>
                  <a:lnTo>
                    <a:pt x="20496" y="10489"/>
                  </a:lnTo>
                  <a:close/>
                </a:path>
              </a:pathLst>
            </a:custGeom>
            <a:solidFill>
              <a:srgbClr val="6D6E71"/>
            </a:solidFill>
            <a:ln w="9525" cap="flat">
              <a:noFill/>
              <a:prstDash val="solid"/>
              <a:miter/>
            </a:ln>
          </p:spPr>
          <p:txBody>
            <a:bodyPr rtlCol="0" anchor="ctr"/>
            <a:lstStyle/>
            <a:p>
              <a:endParaRPr lang="en-US"/>
            </a:p>
          </p:txBody>
        </p:sp>
        <p:sp>
          <p:nvSpPr>
            <p:cNvPr id="786" name="Freeform: Shape 785">
              <a:extLst>
                <a:ext uri="{FF2B5EF4-FFF2-40B4-BE49-F238E27FC236}">
                  <a16:creationId xmlns:a16="http://schemas.microsoft.com/office/drawing/2014/main" id="{51850578-67AB-4619-BA40-0347EF35F4FF}"/>
                </a:ext>
              </a:extLst>
            </p:cNvPr>
            <p:cNvSpPr/>
            <p:nvPr/>
          </p:nvSpPr>
          <p:spPr>
            <a:xfrm>
              <a:off x="9098017" y="4841808"/>
              <a:ext cx="37468" cy="67235"/>
            </a:xfrm>
            <a:custGeom>
              <a:avLst/>
              <a:gdLst>
                <a:gd name="connsiteX0" fmla="*/ 13067 w 30100"/>
                <a:gd name="connsiteY0" fmla="*/ 20394 h 54013"/>
                <a:gd name="connsiteX1" fmla="*/ 13067 w 30100"/>
                <a:gd name="connsiteY1" fmla="*/ 38778 h 54013"/>
                <a:gd name="connsiteX2" fmla="*/ 14306 w 30100"/>
                <a:gd name="connsiteY2" fmla="*/ 42492 h 54013"/>
                <a:gd name="connsiteX3" fmla="*/ 17164 w 30100"/>
                <a:gd name="connsiteY3" fmla="*/ 43825 h 54013"/>
                <a:gd name="connsiteX4" fmla="*/ 22592 w 30100"/>
                <a:gd name="connsiteY4" fmla="*/ 40873 h 54013"/>
                <a:gd name="connsiteX5" fmla="*/ 26880 w 30100"/>
                <a:gd name="connsiteY5" fmla="*/ 48874 h 54013"/>
                <a:gd name="connsiteX6" fmla="*/ 15639 w 30100"/>
                <a:gd name="connsiteY6" fmla="*/ 53827 h 54013"/>
                <a:gd name="connsiteX7" fmla="*/ 1542 w 30100"/>
                <a:gd name="connsiteY7" fmla="*/ 40520 h 54013"/>
                <a:gd name="connsiteX8" fmla="*/ 1542 w 30100"/>
                <a:gd name="connsiteY8" fmla="*/ 39349 h 54013"/>
                <a:gd name="connsiteX9" fmla="*/ 1542 w 30100"/>
                <a:gd name="connsiteY9" fmla="*/ 20299 h 54013"/>
                <a:gd name="connsiteX10" fmla="*/ -3221 w 30100"/>
                <a:gd name="connsiteY10" fmla="*/ 20299 h 54013"/>
                <a:gd name="connsiteX11" fmla="*/ -3221 w 30100"/>
                <a:gd name="connsiteY11" fmla="*/ 12108 h 54013"/>
                <a:gd name="connsiteX12" fmla="*/ 1542 w 30100"/>
                <a:gd name="connsiteY12" fmla="*/ 12108 h 54013"/>
                <a:gd name="connsiteX13" fmla="*/ 1542 w 30100"/>
                <a:gd name="connsiteY13" fmla="*/ -180 h 54013"/>
                <a:gd name="connsiteX14" fmla="*/ 13067 w 30100"/>
                <a:gd name="connsiteY14" fmla="*/ -180 h 54013"/>
                <a:gd name="connsiteX15" fmla="*/ 13067 w 30100"/>
                <a:gd name="connsiteY15" fmla="*/ 12108 h 54013"/>
                <a:gd name="connsiteX16" fmla="*/ 22592 w 30100"/>
                <a:gd name="connsiteY16" fmla="*/ 12108 h 54013"/>
                <a:gd name="connsiteX17" fmla="*/ 22592 w 30100"/>
                <a:gd name="connsiteY17" fmla="*/ 20299 h 5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100" h="54013">
                  <a:moveTo>
                    <a:pt x="13067" y="20394"/>
                  </a:moveTo>
                  <a:lnTo>
                    <a:pt x="13067" y="38778"/>
                  </a:lnTo>
                  <a:cubicBezTo>
                    <a:pt x="12971" y="40130"/>
                    <a:pt x="13448" y="41454"/>
                    <a:pt x="14306" y="42492"/>
                  </a:cubicBezTo>
                  <a:cubicBezTo>
                    <a:pt x="14973" y="43340"/>
                    <a:pt x="16020" y="43825"/>
                    <a:pt x="17164" y="43825"/>
                  </a:cubicBezTo>
                  <a:cubicBezTo>
                    <a:pt x="19355" y="43788"/>
                    <a:pt x="21354" y="42692"/>
                    <a:pt x="22592" y="40873"/>
                  </a:cubicBezTo>
                  <a:lnTo>
                    <a:pt x="26880" y="48874"/>
                  </a:lnTo>
                  <a:cubicBezTo>
                    <a:pt x="23926" y="51884"/>
                    <a:pt x="19831" y="53646"/>
                    <a:pt x="15639" y="53827"/>
                  </a:cubicBezTo>
                  <a:cubicBezTo>
                    <a:pt x="8113" y="54046"/>
                    <a:pt x="1732" y="48093"/>
                    <a:pt x="1542" y="40520"/>
                  </a:cubicBezTo>
                  <a:cubicBezTo>
                    <a:pt x="1542" y="40130"/>
                    <a:pt x="1542" y="39740"/>
                    <a:pt x="1542" y="39349"/>
                  </a:cubicBezTo>
                  <a:lnTo>
                    <a:pt x="1542" y="20299"/>
                  </a:lnTo>
                  <a:lnTo>
                    <a:pt x="-3221" y="20299"/>
                  </a:lnTo>
                  <a:lnTo>
                    <a:pt x="-3221" y="12108"/>
                  </a:lnTo>
                  <a:lnTo>
                    <a:pt x="1542" y="12108"/>
                  </a:lnTo>
                  <a:lnTo>
                    <a:pt x="1542" y="-180"/>
                  </a:lnTo>
                  <a:lnTo>
                    <a:pt x="13067" y="-180"/>
                  </a:lnTo>
                  <a:lnTo>
                    <a:pt x="13067" y="12108"/>
                  </a:lnTo>
                  <a:lnTo>
                    <a:pt x="22592" y="12108"/>
                  </a:lnTo>
                  <a:lnTo>
                    <a:pt x="22592" y="20299"/>
                  </a:lnTo>
                  <a:close/>
                </a:path>
              </a:pathLst>
            </a:custGeom>
            <a:solidFill>
              <a:srgbClr val="6D6E71"/>
            </a:solidFill>
            <a:ln w="9525" cap="flat">
              <a:noFill/>
              <a:prstDash val="solid"/>
              <a:miter/>
            </a:ln>
          </p:spPr>
          <p:txBody>
            <a:bodyPr rtlCol="0" anchor="ctr"/>
            <a:lstStyle/>
            <a:p>
              <a:endParaRPr lang="en-US"/>
            </a:p>
          </p:txBody>
        </p:sp>
        <p:sp>
          <p:nvSpPr>
            <p:cNvPr id="787" name="Freeform: Shape 786">
              <a:extLst>
                <a:ext uri="{FF2B5EF4-FFF2-40B4-BE49-F238E27FC236}">
                  <a16:creationId xmlns:a16="http://schemas.microsoft.com/office/drawing/2014/main" id="{0779155D-27A5-4864-BE1D-03FB0458FA1A}"/>
                </a:ext>
              </a:extLst>
            </p:cNvPr>
            <p:cNvSpPr/>
            <p:nvPr/>
          </p:nvSpPr>
          <p:spPr>
            <a:xfrm>
              <a:off x="9138565" y="4856377"/>
              <a:ext cx="53962" cy="52644"/>
            </a:xfrm>
            <a:custGeom>
              <a:avLst/>
              <a:gdLst>
                <a:gd name="connsiteX0" fmla="*/ 40119 w 43350"/>
                <a:gd name="connsiteY0" fmla="*/ 20977 h 42291"/>
                <a:gd name="connsiteX1" fmla="*/ 33929 w 43350"/>
                <a:gd name="connsiteY1" fmla="*/ 35932 h 42291"/>
                <a:gd name="connsiteX2" fmla="*/ 2973 w 43350"/>
                <a:gd name="connsiteY2" fmla="*/ 35932 h 42291"/>
                <a:gd name="connsiteX3" fmla="*/ -3218 w 43350"/>
                <a:gd name="connsiteY3" fmla="*/ 20977 h 42291"/>
                <a:gd name="connsiteX4" fmla="*/ 2973 w 43350"/>
                <a:gd name="connsiteY4" fmla="*/ 5928 h 42291"/>
                <a:gd name="connsiteX5" fmla="*/ 33929 w 43350"/>
                <a:gd name="connsiteY5" fmla="*/ 5928 h 42291"/>
                <a:gd name="connsiteX6" fmla="*/ 40119 w 43350"/>
                <a:gd name="connsiteY6" fmla="*/ 20977 h 42291"/>
                <a:gd name="connsiteX7" fmla="*/ 8307 w 43350"/>
                <a:gd name="connsiteY7" fmla="*/ 20977 h 42291"/>
                <a:gd name="connsiteX8" fmla="*/ 11163 w 43350"/>
                <a:gd name="connsiteY8" fmla="*/ 29169 h 42291"/>
                <a:gd name="connsiteX9" fmla="*/ 25262 w 43350"/>
                <a:gd name="connsiteY9" fmla="*/ 29607 h 42291"/>
                <a:gd name="connsiteX10" fmla="*/ 25736 w 43350"/>
                <a:gd name="connsiteY10" fmla="*/ 29169 h 42291"/>
                <a:gd name="connsiteX11" fmla="*/ 25736 w 43350"/>
                <a:gd name="connsiteY11" fmla="*/ 12786 h 42291"/>
                <a:gd name="connsiteX12" fmla="*/ 12307 w 43350"/>
                <a:gd name="connsiteY12" fmla="*/ 11633 h 42291"/>
                <a:gd name="connsiteX13" fmla="*/ 11163 w 43350"/>
                <a:gd name="connsiteY13" fmla="*/ 12786 h 42291"/>
                <a:gd name="connsiteX14" fmla="*/ 8307 w 43350"/>
                <a:gd name="connsiteY14" fmla="*/ 20977 h 4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350" h="42291">
                  <a:moveTo>
                    <a:pt x="40119" y="20977"/>
                  </a:moveTo>
                  <a:cubicBezTo>
                    <a:pt x="40310" y="26617"/>
                    <a:pt x="38024" y="32055"/>
                    <a:pt x="33929" y="35932"/>
                  </a:cubicBezTo>
                  <a:cubicBezTo>
                    <a:pt x="25262" y="44171"/>
                    <a:pt x="11639" y="44171"/>
                    <a:pt x="2973" y="35932"/>
                  </a:cubicBezTo>
                  <a:cubicBezTo>
                    <a:pt x="-1123" y="32027"/>
                    <a:pt x="-3313" y="26607"/>
                    <a:pt x="-3218" y="20977"/>
                  </a:cubicBezTo>
                  <a:cubicBezTo>
                    <a:pt x="-3313" y="15320"/>
                    <a:pt x="-1027" y="9881"/>
                    <a:pt x="2973" y="5928"/>
                  </a:cubicBezTo>
                  <a:cubicBezTo>
                    <a:pt x="11639" y="-2216"/>
                    <a:pt x="25262" y="-2216"/>
                    <a:pt x="33929" y="5928"/>
                  </a:cubicBezTo>
                  <a:cubicBezTo>
                    <a:pt x="38024" y="9853"/>
                    <a:pt x="40214" y="15310"/>
                    <a:pt x="40119" y="20977"/>
                  </a:cubicBezTo>
                  <a:close/>
                  <a:moveTo>
                    <a:pt x="8307" y="20977"/>
                  </a:moveTo>
                  <a:cubicBezTo>
                    <a:pt x="8212" y="23978"/>
                    <a:pt x="9163" y="26902"/>
                    <a:pt x="11163" y="29169"/>
                  </a:cubicBezTo>
                  <a:cubicBezTo>
                    <a:pt x="14974" y="33188"/>
                    <a:pt x="21260" y="33389"/>
                    <a:pt x="25262" y="29607"/>
                  </a:cubicBezTo>
                  <a:cubicBezTo>
                    <a:pt x="25450" y="29464"/>
                    <a:pt x="25641" y="29322"/>
                    <a:pt x="25736" y="29169"/>
                  </a:cubicBezTo>
                  <a:cubicBezTo>
                    <a:pt x="29548" y="24378"/>
                    <a:pt x="29548" y="17577"/>
                    <a:pt x="25736" y="12786"/>
                  </a:cubicBezTo>
                  <a:cubicBezTo>
                    <a:pt x="22309" y="8767"/>
                    <a:pt x="16307" y="8243"/>
                    <a:pt x="12307" y="11633"/>
                  </a:cubicBezTo>
                  <a:cubicBezTo>
                    <a:pt x="11925" y="11986"/>
                    <a:pt x="11544" y="12367"/>
                    <a:pt x="11163" y="12786"/>
                  </a:cubicBezTo>
                  <a:cubicBezTo>
                    <a:pt x="9163" y="15053"/>
                    <a:pt x="8212" y="17987"/>
                    <a:pt x="8307" y="20977"/>
                  </a:cubicBezTo>
                  <a:close/>
                </a:path>
              </a:pathLst>
            </a:custGeom>
            <a:solidFill>
              <a:srgbClr val="6D6E71"/>
            </a:solidFill>
            <a:ln w="9525" cap="flat">
              <a:noFill/>
              <a:prstDash val="solid"/>
              <a:miter/>
            </a:ln>
          </p:spPr>
          <p:txBody>
            <a:bodyPr rtlCol="0" anchor="ctr"/>
            <a:lstStyle/>
            <a:p>
              <a:endParaRPr lang="en-US"/>
            </a:p>
          </p:txBody>
        </p:sp>
        <p:sp>
          <p:nvSpPr>
            <p:cNvPr id="788" name="Freeform: Shape 787">
              <a:extLst>
                <a:ext uri="{FF2B5EF4-FFF2-40B4-BE49-F238E27FC236}">
                  <a16:creationId xmlns:a16="http://schemas.microsoft.com/office/drawing/2014/main" id="{AFBF57EA-ED43-43CF-B333-5541071FEBD3}"/>
                </a:ext>
              </a:extLst>
            </p:cNvPr>
            <p:cNvSpPr/>
            <p:nvPr/>
          </p:nvSpPr>
          <p:spPr>
            <a:xfrm>
              <a:off x="9220853" y="4841927"/>
              <a:ext cx="71614" cy="66279"/>
            </a:xfrm>
            <a:custGeom>
              <a:avLst/>
              <a:gdLst>
                <a:gd name="connsiteX0" fmla="*/ 41737 w 57531"/>
                <a:gd name="connsiteY0" fmla="*/ 53065 h 53245"/>
                <a:gd name="connsiteX1" fmla="*/ 36784 w 57531"/>
                <a:gd name="connsiteY1" fmla="*/ 41540 h 53245"/>
                <a:gd name="connsiteX2" fmla="*/ 14399 w 57531"/>
                <a:gd name="connsiteY2" fmla="*/ 41540 h 53245"/>
                <a:gd name="connsiteX3" fmla="*/ 9446 w 57531"/>
                <a:gd name="connsiteY3" fmla="*/ 53065 h 53245"/>
                <a:gd name="connsiteX4" fmla="*/ -3221 w 57531"/>
                <a:gd name="connsiteY4" fmla="*/ 53065 h 53245"/>
                <a:gd name="connsiteX5" fmla="*/ 19829 w 57531"/>
                <a:gd name="connsiteY5" fmla="*/ -180 h 53245"/>
                <a:gd name="connsiteX6" fmla="*/ 31354 w 57531"/>
                <a:gd name="connsiteY6" fmla="*/ -180 h 53245"/>
                <a:gd name="connsiteX7" fmla="*/ 54311 w 57531"/>
                <a:gd name="connsiteY7" fmla="*/ 53065 h 53245"/>
                <a:gd name="connsiteX8" fmla="*/ 25640 w 57531"/>
                <a:gd name="connsiteY8" fmla="*/ 15632 h 53245"/>
                <a:gd name="connsiteX9" fmla="*/ 18876 w 57531"/>
                <a:gd name="connsiteY9" fmla="*/ 31158 h 53245"/>
                <a:gd name="connsiteX10" fmla="*/ 32212 w 57531"/>
                <a:gd name="connsiteY10" fmla="*/ 31158 h 53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531" h="53245">
                  <a:moveTo>
                    <a:pt x="41737" y="53065"/>
                  </a:moveTo>
                  <a:lnTo>
                    <a:pt x="36784" y="41540"/>
                  </a:lnTo>
                  <a:lnTo>
                    <a:pt x="14399" y="41540"/>
                  </a:lnTo>
                  <a:lnTo>
                    <a:pt x="9446" y="53065"/>
                  </a:lnTo>
                  <a:lnTo>
                    <a:pt x="-3221" y="53065"/>
                  </a:lnTo>
                  <a:lnTo>
                    <a:pt x="19829" y="-180"/>
                  </a:lnTo>
                  <a:lnTo>
                    <a:pt x="31354" y="-180"/>
                  </a:lnTo>
                  <a:lnTo>
                    <a:pt x="54311" y="53065"/>
                  </a:lnTo>
                  <a:close/>
                  <a:moveTo>
                    <a:pt x="25640" y="15632"/>
                  </a:moveTo>
                  <a:lnTo>
                    <a:pt x="18876" y="31158"/>
                  </a:lnTo>
                  <a:lnTo>
                    <a:pt x="32212" y="31158"/>
                  </a:lnTo>
                  <a:close/>
                </a:path>
              </a:pathLst>
            </a:custGeom>
            <a:solidFill>
              <a:srgbClr val="6D6E71"/>
            </a:solidFill>
            <a:ln w="9525" cap="flat">
              <a:noFill/>
              <a:prstDash val="solid"/>
              <a:miter/>
            </a:ln>
          </p:spPr>
          <p:txBody>
            <a:bodyPr rtlCol="0" anchor="ctr"/>
            <a:lstStyle/>
            <a:p>
              <a:endParaRPr lang="en-US"/>
            </a:p>
          </p:txBody>
        </p:sp>
        <p:sp>
          <p:nvSpPr>
            <p:cNvPr id="789" name="Freeform: Shape 788">
              <a:extLst>
                <a:ext uri="{FF2B5EF4-FFF2-40B4-BE49-F238E27FC236}">
                  <a16:creationId xmlns:a16="http://schemas.microsoft.com/office/drawing/2014/main" id="{CCB1A7CB-52D4-4377-8DFB-2DE7B58DB4B2}"/>
                </a:ext>
              </a:extLst>
            </p:cNvPr>
            <p:cNvSpPr/>
            <p:nvPr/>
          </p:nvSpPr>
          <p:spPr>
            <a:xfrm>
              <a:off x="9295536" y="4837895"/>
              <a:ext cx="52539" cy="71140"/>
            </a:xfrm>
            <a:custGeom>
              <a:avLst/>
              <a:gdLst>
                <a:gd name="connsiteX0" fmla="*/ 15460 w 42207"/>
                <a:gd name="connsiteY0" fmla="*/ 56970 h 57150"/>
                <a:gd name="connsiteX1" fmla="*/ 2505 w 42207"/>
                <a:gd name="connsiteY1" fmla="*/ 50779 h 57150"/>
                <a:gd name="connsiteX2" fmla="*/ -3208 w 42207"/>
                <a:gd name="connsiteY2" fmla="*/ 35443 h 57150"/>
                <a:gd name="connsiteX3" fmla="*/ 2315 w 42207"/>
                <a:gd name="connsiteY3" fmla="*/ 20489 h 57150"/>
                <a:gd name="connsiteX4" fmla="*/ 15365 w 42207"/>
                <a:gd name="connsiteY4" fmla="*/ 14679 h 57150"/>
                <a:gd name="connsiteX5" fmla="*/ 27557 w 42207"/>
                <a:gd name="connsiteY5" fmla="*/ 19918 h 57150"/>
                <a:gd name="connsiteX6" fmla="*/ 27557 w 42207"/>
                <a:gd name="connsiteY6" fmla="*/ -180 h 57150"/>
                <a:gd name="connsiteX7" fmla="*/ 38987 w 42207"/>
                <a:gd name="connsiteY7" fmla="*/ -180 h 57150"/>
                <a:gd name="connsiteX8" fmla="*/ 38987 w 42207"/>
                <a:gd name="connsiteY8" fmla="*/ 56303 h 57150"/>
                <a:gd name="connsiteX9" fmla="*/ 27557 w 42207"/>
                <a:gd name="connsiteY9" fmla="*/ 56303 h 57150"/>
                <a:gd name="connsiteX10" fmla="*/ 27557 w 42207"/>
                <a:gd name="connsiteY10" fmla="*/ 50874 h 57150"/>
                <a:gd name="connsiteX11" fmla="*/ 15460 w 42207"/>
                <a:gd name="connsiteY11" fmla="*/ 56970 h 57150"/>
                <a:gd name="connsiteX12" fmla="*/ 8317 w 42207"/>
                <a:gd name="connsiteY12" fmla="*/ 35920 h 57150"/>
                <a:gd name="connsiteX13" fmla="*/ 11268 w 42207"/>
                <a:gd name="connsiteY13" fmla="*/ 44016 h 57150"/>
                <a:gd name="connsiteX14" fmla="*/ 18223 w 42207"/>
                <a:gd name="connsiteY14" fmla="*/ 47159 h 57150"/>
                <a:gd name="connsiteX15" fmla="*/ 24985 w 42207"/>
                <a:gd name="connsiteY15" fmla="*/ 44016 h 57150"/>
                <a:gd name="connsiteX16" fmla="*/ 27748 w 42207"/>
                <a:gd name="connsiteY16" fmla="*/ 35824 h 57150"/>
                <a:gd name="connsiteX17" fmla="*/ 24985 w 42207"/>
                <a:gd name="connsiteY17" fmla="*/ 27537 h 57150"/>
                <a:gd name="connsiteX18" fmla="*/ 12698 w 42207"/>
                <a:gd name="connsiteY18" fmla="*/ 26023 h 57150"/>
                <a:gd name="connsiteX19" fmla="*/ 11175 w 42207"/>
                <a:gd name="connsiteY19" fmla="*/ 27537 h 57150"/>
                <a:gd name="connsiteX20" fmla="*/ 8317 w 42207"/>
                <a:gd name="connsiteY20" fmla="*/ 3592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2207" h="57150">
                  <a:moveTo>
                    <a:pt x="15460" y="56970"/>
                  </a:moveTo>
                  <a:cubicBezTo>
                    <a:pt x="10412" y="56875"/>
                    <a:pt x="5745" y="54617"/>
                    <a:pt x="2505" y="50779"/>
                  </a:cubicBezTo>
                  <a:cubicBezTo>
                    <a:pt x="-1304" y="46607"/>
                    <a:pt x="-3399" y="41101"/>
                    <a:pt x="-3208" y="35443"/>
                  </a:cubicBezTo>
                  <a:cubicBezTo>
                    <a:pt x="-3399" y="29919"/>
                    <a:pt x="-1399" y="24537"/>
                    <a:pt x="2315" y="20489"/>
                  </a:cubicBezTo>
                  <a:cubicBezTo>
                    <a:pt x="5649" y="16774"/>
                    <a:pt x="10412" y="14660"/>
                    <a:pt x="15365" y="14679"/>
                  </a:cubicBezTo>
                  <a:cubicBezTo>
                    <a:pt x="20032" y="14527"/>
                    <a:pt x="24509" y="16450"/>
                    <a:pt x="27557" y="19918"/>
                  </a:cubicBezTo>
                  <a:lnTo>
                    <a:pt x="27557" y="-180"/>
                  </a:lnTo>
                  <a:lnTo>
                    <a:pt x="38987" y="-180"/>
                  </a:lnTo>
                  <a:lnTo>
                    <a:pt x="38987" y="56303"/>
                  </a:lnTo>
                  <a:lnTo>
                    <a:pt x="27557" y="56303"/>
                  </a:lnTo>
                  <a:lnTo>
                    <a:pt x="27557" y="50874"/>
                  </a:lnTo>
                  <a:cubicBezTo>
                    <a:pt x="24699" y="54713"/>
                    <a:pt x="20223" y="56970"/>
                    <a:pt x="15460" y="56970"/>
                  </a:cubicBezTo>
                  <a:close/>
                  <a:moveTo>
                    <a:pt x="8317" y="35920"/>
                  </a:moveTo>
                  <a:cubicBezTo>
                    <a:pt x="8221" y="38901"/>
                    <a:pt x="9268" y="41816"/>
                    <a:pt x="11268" y="44016"/>
                  </a:cubicBezTo>
                  <a:cubicBezTo>
                    <a:pt x="13079" y="45988"/>
                    <a:pt x="15556" y="47130"/>
                    <a:pt x="18223" y="47159"/>
                  </a:cubicBezTo>
                  <a:cubicBezTo>
                    <a:pt x="20793" y="47159"/>
                    <a:pt x="23269" y="46007"/>
                    <a:pt x="24985" y="44016"/>
                  </a:cubicBezTo>
                  <a:cubicBezTo>
                    <a:pt x="26890" y="41711"/>
                    <a:pt x="27843" y="38796"/>
                    <a:pt x="27748" y="35824"/>
                  </a:cubicBezTo>
                  <a:cubicBezTo>
                    <a:pt x="27843" y="32824"/>
                    <a:pt x="26890" y="29881"/>
                    <a:pt x="24985" y="27537"/>
                  </a:cubicBezTo>
                  <a:cubicBezTo>
                    <a:pt x="22032" y="23728"/>
                    <a:pt x="16507" y="23051"/>
                    <a:pt x="12698" y="26023"/>
                  </a:cubicBezTo>
                  <a:cubicBezTo>
                    <a:pt x="12126" y="26471"/>
                    <a:pt x="11649" y="26975"/>
                    <a:pt x="11175" y="27537"/>
                  </a:cubicBezTo>
                  <a:cubicBezTo>
                    <a:pt x="9172" y="29871"/>
                    <a:pt x="8221" y="32862"/>
                    <a:pt x="8317" y="35920"/>
                  </a:cubicBezTo>
                  <a:close/>
                </a:path>
              </a:pathLst>
            </a:custGeom>
            <a:solidFill>
              <a:srgbClr val="6D6E71"/>
            </a:solidFill>
            <a:ln w="9525" cap="flat">
              <a:noFill/>
              <a:prstDash val="solid"/>
              <a:miter/>
            </a:ln>
          </p:spPr>
          <p:txBody>
            <a:bodyPr rtlCol="0" anchor="ctr"/>
            <a:lstStyle/>
            <a:p>
              <a:endParaRPr lang="en-US"/>
            </a:p>
          </p:txBody>
        </p:sp>
        <p:sp>
          <p:nvSpPr>
            <p:cNvPr id="790" name="Freeform: Shape 789">
              <a:extLst>
                <a:ext uri="{FF2B5EF4-FFF2-40B4-BE49-F238E27FC236}">
                  <a16:creationId xmlns:a16="http://schemas.microsoft.com/office/drawing/2014/main" id="{9B092957-11C0-4E3B-BF7D-6377136B4B4D}"/>
                </a:ext>
              </a:extLst>
            </p:cNvPr>
            <p:cNvSpPr/>
            <p:nvPr/>
          </p:nvSpPr>
          <p:spPr>
            <a:xfrm>
              <a:off x="9361591" y="4856374"/>
              <a:ext cx="80312" cy="51831"/>
            </a:xfrm>
            <a:custGeom>
              <a:avLst/>
              <a:gdLst>
                <a:gd name="connsiteX0" fmla="*/ 34402 w 64518"/>
                <a:gd name="connsiteY0" fmla="*/ 19360 h 41638"/>
                <a:gd name="connsiteX1" fmla="*/ 34402 w 64518"/>
                <a:gd name="connsiteY1" fmla="*/ 41459 h 41638"/>
                <a:gd name="connsiteX2" fmla="*/ 22878 w 64518"/>
                <a:gd name="connsiteY2" fmla="*/ 41459 h 41638"/>
                <a:gd name="connsiteX3" fmla="*/ 22878 w 64518"/>
                <a:gd name="connsiteY3" fmla="*/ 19074 h 41638"/>
                <a:gd name="connsiteX4" fmla="*/ 21450 w 64518"/>
                <a:gd name="connsiteY4" fmla="*/ 11931 h 41638"/>
                <a:gd name="connsiteX5" fmla="*/ 16592 w 64518"/>
                <a:gd name="connsiteY5" fmla="*/ 9645 h 41638"/>
                <a:gd name="connsiteX6" fmla="*/ 10781 w 64518"/>
                <a:gd name="connsiteY6" fmla="*/ 12121 h 41638"/>
                <a:gd name="connsiteX7" fmla="*/ 8209 w 64518"/>
                <a:gd name="connsiteY7" fmla="*/ 19360 h 41638"/>
                <a:gd name="connsiteX8" fmla="*/ 8209 w 64518"/>
                <a:gd name="connsiteY8" fmla="*/ 41459 h 41638"/>
                <a:gd name="connsiteX9" fmla="*/ -3221 w 64518"/>
                <a:gd name="connsiteY9" fmla="*/ 41459 h 41638"/>
                <a:gd name="connsiteX10" fmla="*/ -3221 w 64518"/>
                <a:gd name="connsiteY10" fmla="*/ 501 h 41638"/>
                <a:gd name="connsiteX11" fmla="*/ 8209 w 64518"/>
                <a:gd name="connsiteY11" fmla="*/ 501 h 41638"/>
                <a:gd name="connsiteX12" fmla="*/ 8209 w 64518"/>
                <a:gd name="connsiteY12" fmla="*/ 5168 h 41638"/>
                <a:gd name="connsiteX13" fmla="*/ 18973 w 64518"/>
                <a:gd name="connsiteY13" fmla="*/ -166 h 41638"/>
                <a:gd name="connsiteX14" fmla="*/ 26022 w 64518"/>
                <a:gd name="connsiteY14" fmla="*/ 2120 h 41638"/>
                <a:gd name="connsiteX15" fmla="*/ 30784 w 64518"/>
                <a:gd name="connsiteY15" fmla="*/ 7645 h 41638"/>
                <a:gd name="connsiteX16" fmla="*/ 37165 w 64518"/>
                <a:gd name="connsiteY16" fmla="*/ 1834 h 41638"/>
                <a:gd name="connsiteX17" fmla="*/ 45262 w 64518"/>
                <a:gd name="connsiteY17" fmla="*/ -166 h 41638"/>
                <a:gd name="connsiteX18" fmla="*/ 56883 w 64518"/>
                <a:gd name="connsiteY18" fmla="*/ 4121 h 41638"/>
                <a:gd name="connsiteX19" fmla="*/ 61264 w 64518"/>
                <a:gd name="connsiteY19" fmla="*/ 16503 h 41638"/>
                <a:gd name="connsiteX20" fmla="*/ 61264 w 64518"/>
                <a:gd name="connsiteY20" fmla="*/ 41459 h 41638"/>
                <a:gd name="connsiteX21" fmla="*/ 49834 w 64518"/>
                <a:gd name="connsiteY21" fmla="*/ 41459 h 41638"/>
                <a:gd name="connsiteX22" fmla="*/ 49834 w 64518"/>
                <a:gd name="connsiteY22" fmla="*/ 19074 h 41638"/>
                <a:gd name="connsiteX23" fmla="*/ 42881 w 64518"/>
                <a:gd name="connsiteY23" fmla="*/ 9549 h 41638"/>
                <a:gd name="connsiteX24" fmla="*/ 36879 w 64518"/>
                <a:gd name="connsiteY24" fmla="*/ 12026 h 41638"/>
                <a:gd name="connsiteX25" fmla="*/ 34402 w 64518"/>
                <a:gd name="connsiteY25" fmla="*/ 19360 h 41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4518" h="41638">
                  <a:moveTo>
                    <a:pt x="34402" y="19360"/>
                  </a:moveTo>
                  <a:lnTo>
                    <a:pt x="34402" y="41459"/>
                  </a:lnTo>
                  <a:lnTo>
                    <a:pt x="22878" y="41459"/>
                  </a:lnTo>
                  <a:lnTo>
                    <a:pt x="22878" y="19074"/>
                  </a:lnTo>
                  <a:cubicBezTo>
                    <a:pt x="23068" y="16608"/>
                    <a:pt x="22592" y="14140"/>
                    <a:pt x="21450" y="11931"/>
                  </a:cubicBezTo>
                  <a:cubicBezTo>
                    <a:pt x="20306" y="10378"/>
                    <a:pt x="18496" y="9512"/>
                    <a:pt x="16592" y="9645"/>
                  </a:cubicBezTo>
                  <a:cubicBezTo>
                    <a:pt x="14401" y="9607"/>
                    <a:pt x="12306" y="10502"/>
                    <a:pt x="10781" y="12121"/>
                  </a:cubicBezTo>
                  <a:cubicBezTo>
                    <a:pt x="8971" y="14064"/>
                    <a:pt x="8020" y="16693"/>
                    <a:pt x="8209" y="19360"/>
                  </a:cubicBezTo>
                  <a:lnTo>
                    <a:pt x="8209" y="41459"/>
                  </a:lnTo>
                  <a:lnTo>
                    <a:pt x="-3221" y="41459"/>
                  </a:lnTo>
                  <a:lnTo>
                    <a:pt x="-3221" y="501"/>
                  </a:lnTo>
                  <a:lnTo>
                    <a:pt x="8209" y="501"/>
                  </a:lnTo>
                  <a:lnTo>
                    <a:pt x="8209" y="5168"/>
                  </a:lnTo>
                  <a:cubicBezTo>
                    <a:pt x="10781" y="1853"/>
                    <a:pt x="14783" y="-109"/>
                    <a:pt x="18973" y="-166"/>
                  </a:cubicBezTo>
                  <a:cubicBezTo>
                    <a:pt x="21545" y="-204"/>
                    <a:pt x="24022" y="606"/>
                    <a:pt x="26022" y="2120"/>
                  </a:cubicBezTo>
                  <a:cubicBezTo>
                    <a:pt x="28021" y="3530"/>
                    <a:pt x="29640" y="5435"/>
                    <a:pt x="30784" y="7645"/>
                  </a:cubicBezTo>
                  <a:cubicBezTo>
                    <a:pt x="32403" y="5197"/>
                    <a:pt x="34593" y="3196"/>
                    <a:pt x="37165" y="1834"/>
                  </a:cubicBezTo>
                  <a:cubicBezTo>
                    <a:pt x="39642" y="539"/>
                    <a:pt x="42404" y="-147"/>
                    <a:pt x="45262" y="-166"/>
                  </a:cubicBezTo>
                  <a:cubicBezTo>
                    <a:pt x="49548" y="-347"/>
                    <a:pt x="53739" y="1196"/>
                    <a:pt x="56883" y="4121"/>
                  </a:cubicBezTo>
                  <a:cubicBezTo>
                    <a:pt x="60027" y="7454"/>
                    <a:pt x="61550" y="11950"/>
                    <a:pt x="61264" y="16503"/>
                  </a:cubicBezTo>
                  <a:lnTo>
                    <a:pt x="61264" y="41459"/>
                  </a:lnTo>
                  <a:lnTo>
                    <a:pt x="49834" y="41459"/>
                  </a:lnTo>
                  <a:lnTo>
                    <a:pt x="49834" y="19074"/>
                  </a:lnTo>
                  <a:cubicBezTo>
                    <a:pt x="49834" y="12788"/>
                    <a:pt x="47453" y="9549"/>
                    <a:pt x="42881" y="9549"/>
                  </a:cubicBezTo>
                  <a:cubicBezTo>
                    <a:pt x="40595" y="9502"/>
                    <a:pt x="38405" y="10398"/>
                    <a:pt x="36879" y="12026"/>
                  </a:cubicBezTo>
                  <a:cubicBezTo>
                    <a:pt x="35070" y="14007"/>
                    <a:pt x="34119" y="16675"/>
                    <a:pt x="34402" y="19360"/>
                  </a:cubicBezTo>
                  <a:close/>
                </a:path>
              </a:pathLst>
            </a:custGeom>
            <a:solidFill>
              <a:srgbClr val="6D6E71"/>
            </a:solidFill>
            <a:ln w="9525" cap="flat">
              <a:noFill/>
              <a:prstDash val="solid"/>
              <a:miter/>
            </a:ln>
          </p:spPr>
          <p:txBody>
            <a:bodyPr rtlCol="0" anchor="ctr"/>
            <a:lstStyle/>
            <a:p>
              <a:endParaRPr lang="en-US"/>
            </a:p>
          </p:txBody>
        </p:sp>
        <p:sp>
          <p:nvSpPr>
            <p:cNvPr id="791" name="Freeform: Shape 790">
              <a:extLst>
                <a:ext uri="{FF2B5EF4-FFF2-40B4-BE49-F238E27FC236}">
                  <a16:creationId xmlns:a16="http://schemas.microsoft.com/office/drawing/2014/main" id="{3F959E59-9EAE-4A2D-A729-E959C211AD15}"/>
                </a:ext>
              </a:extLst>
            </p:cNvPr>
            <p:cNvSpPr/>
            <p:nvPr/>
          </p:nvSpPr>
          <p:spPr>
            <a:xfrm>
              <a:off x="9453658" y="4836464"/>
              <a:ext cx="16673" cy="71741"/>
            </a:xfrm>
            <a:custGeom>
              <a:avLst/>
              <a:gdLst>
                <a:gd name="connsiteX0" fmla="*/ -1363 w 13394"/>
                <a:gd name="connsiteY0" fmla="*/ 11257 h 57633"/>
                <a:gd name="connsiteX1" fmla="*/ -1363 w 13394"/>
                <a:gd name="connsiteY1" fmla="*/ 1732 h 57633"/>
                <a:gd name="connsiteX2" fmla="*/ 3399 w 13394"/>
                <a:gd name="connsiteY2" fmla="*/ -173 h 57633"/>
                <a:gd name="connsiteX3" fmla="*/ 8162 w 13394"/>
                <a:gd name="connsiteY3" fmla="*/ 1732 h 57633"/>
                <a:gd name="connsiteX4" fmla="*/ 8257 w 13394"/>
                <a:gd name="connsiteY4" fmla="*/ 11162 h 57633"/>
                <a:gd name="connsiteX5" fmla="*/ 8162 w 13394"/>
                <a:gd name="connsiteY5" fmla="*/ 11257 h 57633"/>
                <a:gd name="connsiteX6" fmla="*/ 3399 w 13394"/>
                <a:gd name="connsiteY6" fmla="*/ 13162 h 57633"/>
                <a:gd name="connsiteX7" fmla="*/ -1363 w 13394"/>
                <a:gd name="connsiteY7" fmla="*/ 11257 h 57633"/>
                <a:gd name="connsiteX8" fmla="*/ 9115 w 13394"/>
                <a:gd name="connsiteY8" fmla="*/ 57453 h 57633"/>
                <a:gd name="connsiteX9" fmla="*/ -2314 w 13394"/>
                <a:gd name="connsiteY9" fmla="*/ 57453 h 57633"/>
                <a:gd name="connsiteX10" fmla="*/ -2314 w 13394"/>
                <a:gd name="connsiteY10" fmla="*/ 16496 h 57633"/>
                <a:gd name="connsiteX11" fmla="*/ 9115 w 13394"/>
                <a:gd name="connsiteY11" fmla="*/ 16496 h 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394" h="57633">
                  <a:moveTo>
                    <a:pt x="-1363" y="11257"/>
                  </a:moveTo>
                  <a:cubicBezTo>
                    <a:pt x="-3840" y="8580"/>
                    <a:pt x="-3840" y="4408"/>
                    <a:pt x="-1363" y="1732"/>
                  </a:cubicBezTo>
                  <a:cubicBezTo>
                    <a:pt x="-124" y="446"/>
                    <a:pt x="1590" y="-240"/>
                    <a:pt x="3399" y="-173"/>
                  </a:cubicBezTo>
                  <a:cubicBezTo>
                    <a:pt x="5211" y="-259"/>
                    <a:pt x="6925" y="436"/>
                    <a:pt x="8162" y="1732"/>
                  </a:cubicBezTo>
                  <a:cubicBezTo>
                    <a:pt x="10829" y="4313"/>
                    <a:pt x="10829" y="8533"/>
                    <a:pt x="8257" y="11162"/>
                  </a:cubicBezTo>
                  <a:cubicBezTo>
                    <a:pt x="8257" y="11190"/>
                    <a:pt x="8162" y="11228"/>
                    <a:pt x="8162" y="11257"/>
                  </a:cubicBezTo>
                  <a:cubicBezTo>
                    <a:pt x="6925" y="12553"/>
                    <a:pt x="5211" y="13248"/>
                    <a:pt x="3399" y="13162"/>
                  </a:cubicBezTo>
                  <a:cubicBezTo>
                    <a:pt x="1590" y="13229"/>
                    <a:pt x="-124" y="12543"/>
                    <a:pt x="-1363" y="11257"/>
                  </a:cubicBezTo>
                  <a:close/>
                  <a:moveTo>
                    <a:pt x="9115" y="57453"/>
                  </a:moveTo>
                  <a:lnTo>
                    <a:pt x="-2314" y="57453"/>
                  </a:lnTo>
                  <a:lnTo>
                    <a:pt x="-2314" y="16496"/>
                  </a:lnTo>
                  <a:lnTo>
                    <a:pt x="9115" y="16496"/>
                  </a:lnTo>
                  <a:close/>
                </a:path>
              </a:pathLst>
            </a:custGeom>
            <a:solidFill>
              <a:srgbClr val="6D6E71"/>
            </a:solidFill>
            <a:ln w="9525" cap="flat">
              <a:noFill/>
              <a:prstDash val="solid"/>
              <a:miter/>
            </a:ln>
          </p:spPr>
          <p:txBody>
            <a:bodyPr rtlCol="0" anchor="ctr"/>
            <a:lstStyle/>
            <a:p>
              <a:endParaRPr lang="en-US"/>
            </a:p>
          </p:txBody>
        </p:sp>
        <p:sp>
          <p:nvSpPr>
            <p:cNvPr id="792" name="Freeform: Shape 791">
              <a:extLst>
                <a:ext uri="{FF2B5EF4-FFF2-40B4-BE49-F238E27FC236}">
                  <a16:creationId xmlns:a16="http://schemas.microsoft.com/office/drawing/2014/main" id="{7C521F4D-A8D4-43C6-B076-9DDC492204FA}"/>
                </a:ext>
              </a:extLst>
            </p:cNvPr>
            <p:cNvSpPr/>
            <p:nvPr/>
          </p:nvSpPr>
          <p:spPr>
            <a:xfrm>
              <a:off x="9478381" y="4855780"/>
              <a:ext cx="42663" cy="53036"/>
            </a:xfrm>
            <a:custGeom>
              <a:avLst/>
              <a:gdLst>
                <a:gd name="connsiteX0" fmla="*/ 30975 w 34273"/>
                <a:gd name="connsiteY0" fmla="*/ 29172 h 42606"/>
                <a:gd name="connsiteX1" fmla="*/ 26496 w 34273"/>
                <a:gd name="connsiteY1" fmla="*/ 38697 h 42606"/>
                <a:gd name="connsiteX2" fmla="*/ 15162 w 34273"/>
                <a:gd name="connsiteY2" fmla="*/ 42412 h 42606"/>
                <a:gd name="connsiteX3" fmla="*/ 5637 w 34273"/>
                <a:gd name="connsiteY3" fmla="*/ 40698 h 42606"/>
                <a:gd name="connsiteX4" fmla="*/ -3221 w 34273"/>
                <a:gd name="connsiteY4" fmla="*/ 35840 h 42606"/>
                <a:gd name="connsiteX5" fmla="*/ 1732 w 34273"/>
                <a:gd name="connsiteY5" fmla="*/ 28696 h 42606"/>
                <a:gd name="connsiteX6" fmla="*/ 15448 w 34273"/>
                <a:gd name="connsiteY6" fmla="*/ 33649 h 42606"/>
                <a:gd name="connsiteX7" fmla="*/ 18878 w 34273"/>
                <a:gd name="connsiteY7" fmla="*/ 32792 h 42606"/>
                <a:gd name="connsiteX8" fmla="*/ 20210 w 34273"/>
                <a:gd name="connsiteY8" fmla="*/ 30506 h 42606"/>
                <a:gd name="connsiteX9" fmla="*/ 18401 w 34273"/>
                <a:gd name="connsiteY9" fmla="*/ 27839 h 42606"/>
                <a:gd name="connsiteX10" fmla="*/ 13257 w 34273"/>
                <a:gd name="connsiteY10" fmla="*/ 25553 h 42606"/>
                <a:gd name="connsiteX11" fmla="*/ 8018 w 34273"/>
                <a:gd name="connsiteY11" fmla="*/ 23743 h 42606"/>
                <a:gd name="connsiteX12" fmla="*/ 4018 w 34273"/>
                <a:gd name="connsiteY12" fmla="*/ 21457 h 42606"/>
                <a:gd name="connsiteX13" fmla="*/ -649 w 34273"/>
                <a:gd name="connsiteY13" fmla="*/ 12885 h 42606"/>
                <a:gd name="connsiteX14" fmla="*/ 3923 w 34273"/>
                <a:gd name="connsiteY14" fmla="*/ 3360 h 42606"/>
                <a:gd name="connsiteX15" fmla="*/ 15734 w 34273"/>
                <a:gd name="connsiteY15" fmla="*/ -164 h 42606"/>
                <a:gd name="connsiteX16" fmla="*/ 30212 w 34273"/>
                <a:gd name="connsiteY16" fmla="*/ 4693 h 42606"/>
                <a:gd name="connsiteX17" fmla="*/ 25926 w 34273"/>
                <a:gd name="connsiteY17" fmla="*/ 12313 h 42606"/>
                <a:gd name="connsiteX18" fmla="*/ 15257 w 34273"/>
                <a:gd name="connsiteY18" fmla="*/ 8598 h 42606"/>
                <a:gd name="connsiteX19" fmla="*/ 10018 w 34273"/>
                <a:gd name="connsiteY19" fmla="*/ 11551 h 42606"/>
                <a:gd name="connsiteX20" fmla="*/ 11639 w 34273"/>
                <a:gd name="connsiteY20" fmla="*/ 14028 h 42606"/>
                <a:gd name="connsiteX21" fmla="*/ 17257 w 34273"/>
                <a:gd name="connsiteY21" fmla="*/ 16218 h 42606"/>
                <a:gd name="connsiteX22" fmla="*/ 22782 w 34273"/>
                <a:gd name="connsiteY22" fmla="*/ 18028 h 42606"/>
                <a:gd name="connsiteX23" fmla="*/ 26687 w 34273"/>
                <a:gd name="connsiteY23" fmla="*/ 20029 h 42606"/>
                <a:gd name="connsiteX24" fmla="*/ 30975 w 34273"/>
                <a:gd name="connsiteY24" fmla="*/ 29172 h 42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273" h="42606">
                  <a:moveTo>
                    <a:pt x="30975" y="29172"/>
                  </a:moveTo>
                  <a:cubicBezTo>
                    <a:pt x="31068" y="32868"/>
                    <a:pt x="29354" y="36383"/>
                    <a:pt x="26496" y="38697"/>
                  </a:cubicBezTo>
                  <a:cubicBezTo>
                    <a:pt x="23259" y="41260"/>
                    <a:pt x="19257" y="42584"/>
                    <a:pt x="15162" y="42412"/>
                  </a:cubicBezTo>
                  <a:cubicBezTo>
                    <a:pt x="11925" y="42374"/>
                    <a:pt x="8685" y="41793"/>
                    <a:pt x="5637" y="40698"/>
                  </a:cubicBezTo>
                  <a:cubicBezTo>
                    <a:pt x="2400" y="39669"/>
                    <a:pt x="-649" y="38021"/>
                    <a:pt x="-3221" y="35840"/>
                  </a:cubicBezTo>
                  <a:lnTo>
                    <a:pt x="1732" y="28696"/>
                  </a:lnTo>
                  <a:cubicBezTo>
                    <a:pt x="5637" y="31868"/>
                    <a:pt x="10399" y="33611"/>
                    <a:pt x="15448" y="33649"/>
                  </a:cubicBezTo>
                  <a:cubicBezTo>
                    <a:pt x="16687" y="33706"/>
                    <a:pt x="17829" y="33411"/>
                    <a:pt x="18878" y="32792"/>
                  </a:cubicBezTo>
                  <a:cubicBezTo>
                    <a:pt x="19734" y="32316"/>
                    <a:pt x="20210" y="31449"/>
                    <a:pt x="20210" y="30506"/>
                  </a:cubicBezTo>
                  <a:cubicBezTo>
                    <a:pt x="20115" y="29363"/>
                    <a:pt x="19448" y="28344"/>
                    <a:pt x="18401" y="27839"/>
                  </a:cubicBezTo>
                  <a:cubicBezTo>
                    <a:pt x="16876" y="26782"/>
                    <a:pt x="15066" y="26010"/>
                    <a:pt x="13257" y="25553"/>
                  </a:cubicBezTo>
                  <a:lnTo>
                    <a:pt x="8018" y="23743"/>
                  </a:lnTo>
                  <a:lnTo>
                    <a:pt x="4018" y="21457"/>
                  </a:lnTo>
                  <a:cubicBezTo>
                    <a:pt x="970" y="19676"/>
                    <a:pt x="-744" y="16381"/>
                    <a:pt x="-649" y="12885"/>
                  </a:cubicBezTo>
                  <a:cubicBezTo>
                    <a:pt x="-840" y="9151"/>
                    <a:pt x="874" y="5579"/>
                    <a:pt x="3923" y="3360"/>
                  </a:cubicBezTo>
                  <a:cubicBezTo>
                    <a:pt x="7351" y="912"/>
                    <a:pt x="11543" y="-336"/>
                    <a:pt x="15734" y="-164"/>
                  </a:cubicBezTo>
                  <a:cubicBezTo>
                    <a:pt x="20973" y="-22"/>
                    <a:pt x="26022" y="1664"/>
                    <a:pt x="30212" y="4693"/>
                  </a:cubicBezTo>
                  <a:lnTo>
                    <a:pt x="25926" y="12313"/>
                  </a:lnTo>
                  <a:cubicBezTo>
                    <a:pt x="22782" y="10027"/>
                    <a:pt x="19069" y="8732"/>
                    <a:pt x="15257" y="8598"/>
                  </a:cubicBezTo>
                  <a:cubicBezTo>
                    <a:pt x="11734" y="8598"/>
                    <a:pt x="10018" y="9551"/>
                    <a:pt x="10018" y="11551"/>
                  </a:cubicBezTo>
                  <a:cubicBezTo>
                    <a:pt x="10018" y="12618"/>
                    <a:pt x="10685" y="13589"/>
                    <a:pt x="11639" y="14028"/>
                  </a:cubicBezTo>
                  <a:cubicBezTo>
                    <a:pt x="13448" y="14923"/>
                    <a:pt x="15352" y="15656"/>
                    <a:pt x="17257" y="16218"/>
                  </a:cubicBezTo>
                  <a:lnTo>
                    <a:pt x="22782" y="18028"/>
                  </a:lnTo>
                  <a:lnTo>
                    <a:pt x="26687" y="20029"/>
                  </a:lnTo>
                  <a:cubicBezTo>
                    <a:pt x="29735" y="22009"/>
                    <a:pt x="31449" y="25553"/>
                    <a:pt x="30975" y="29172"/>
                  </a:cubicBezTo>
                  <a:close/>
                </a:path>
              </a:pathLst>
            </a:custGeom>
            <a:solidFill>
              <a:srgbClr val="6D6E71"/>
            </a:solidFill>
            <a:ln w="9525" cap="flat">
              <a:noFill/>
              <a:prstDash val="solid"/>
              <a:miter/>
            </a:ln>
          </p:spPr>
          <p:txBody>
            <a:bodyPr rtlCol="0" anchor="ctr"/>
            <a:lstStyle/>
            <a:p>
              <a:endParaRPr lang="en-US"/>
            </a:p>
          </p:txBody>
        </p:sp>
        <p:sp>
          <p:nvSpPr>
            <p:cNvPr id="793" name="Freeform: Shape 792">
              <a:extLst>
                <a:ext uri="{FF2B5EF4-FFF2-40B4-BE49-F238E27FC236}">
                  <a16:creationId xmlns:a16="http://schemas.microsoft.com/office/drawing/2014/main" id="{650C547C-E3F8-46CE-B4FA-54BF62E6C83C}"/>
                </a:ext>
              </a:extLst>
            </p:cNvPr>
            <p:cNvSpPr/>
            <p:nvPr/>
          </p:nvSpPr>
          <p:spPr>
            <a:xfrm>
              <a:off x="9527347" y="4855780"/>
              <a:ext cx="42664" cy="53036"/>
            </a:xfrm>
            <a:custGeom>
              <a:avLst/>
              <a:gdLst>
                <a:gd name="connsiteX0" fmla="*/ 30975 w 34274"/>
                <a:gd name="connsiteY0" fmla="*/ 29172 h 42606"/>
                <a:gd name="connsiteX1" fmla="*/ 26498 w 34274"/>
                <a:gd name="connsiteY1" fmla="*/ 38697 h 42606"/>
                <a:gd name="connsiteX2" fmla="*/ 15164 w 34274"/>
                <a:gd name="connsiteY2" fmla="*/ 42412 h 42606"/>
                <a:gd name="connsiteX3" fmla="*/ 5639 w 34274"/>
                <a:gd name="connsiteY3" fmla="*/ 40698 h 42606"/>
                <a:gd name="connsiteX4" fmla="*/ -3221 w 34274"/>
                <a:gd name="connsiteY4" fmla="*/ 35840 h 42606"/>
                <a:gd name="connsiteX5" fmla="*/ 1732 w 34274"/>
                <a:gd name="connsiteY5" fmla="*/ 28696 h 42606"/>
                <a:gd name="connsiteX6" fmla="*/ 15450 w 34274"/>
                <a:gd name="connsiteY6" fmla="*/ 33649 h 42606"/>
                <a:gd name="connsiteX7" fmla="*/ 18878 w 34274"/>
                <a:gd name="connsiteY7" fmla="*/ 32792 h 42606"/>
                <a:gd name="connsiteX8" fmla="*/ 20213 w 34274"/>
                <a:gd name="connsiteY8" fmla="*/ 30506 h 42606"/>
                <a:gd name="connsiteX9" fmla="*/ 18401 w 34274"/>
                <a:gd name="connsiteY9" fmla="*/ 27839 h 42606"/>
                <a:gd name="connsiteX10" fmla="*/ 13257 w 34274"/>
                <a:gd name="connsiteY10" fmla="*/ 25553 h 42606"/>
                <a:gd name="connsiteX11" fmla="*/ 8020 w 34274"/>
                <a:gd name="connsiteY11" fmla="*/ 23743 h 42606"/>
                <a:gd name="connsiteX12" fmla="*/ 4018 w 34274"/>
                <a:gd name="connsiteY12" fmla="*/ 21457 h 42606"/>
                <a:gd name="connsiteX13" fmla="*/ -649 w 34274"/>
                <a:gd name="connsiteY13" fmla="*/ 12885 h 42606"/>
                <a:gd name="connsiteX14" fmla="*/ 3923 w 34274"/>
                <a:gd name="connsiteY14" fmla="*/ 3360 h 42606"/>
                <a:gd name="connsiteX15" fmla="*/ 15734 w 34274"/>
                <a:gd name="connsiteY15" fmla="*/ -164 h 42606"/>
                <a:gd name="connsiteX16" fmla="*/ 30212 w 34274"/>
                <a:gd name="connsiteY16" fmla="*/ 4693 h 42606"/>
                <a:gd name="connsiteX17" fmla="*/ 25926 w 34274"/>
                <a:gd name="connsiteY17" fmla="*/ 12313 h 42606"/>
                <a:gd name="connsiteX18" fmla="*/ 15259 w 34274"/>
                <a:gd name="connsiteY18" fmla="*/ 8598 h 42606"/>
                <a:gd name="connsiteX19" fmla="*/ 10020 w 34274"/>
                <a:gd name="connsiteY19" fmla="*/ 11551 h 42606"/>
                <a:gd name="connsiteX20" fmla="*/ 11639 w 34274"/>
                <a:gd name="connsiteY20" fmla="*/ 14028 h 42606"/>
                <a:gd name="connsiteX21" fmla="*/ 17259 w 34274"/>
                <a:gd name="connsiteY21" fmla="*/ 16218 h 42606"/>
                <a:gd name="connsiteX22" fmla="*/ 22782 w 34274"/>
                <a:gd name="connsiteY22" fmla="*/ 18028 h 42606"/>
                <a:gd name="connsiteX23" fmla="*/ 26689 w 34274"/>
                <a:gd name="connsiteY23" fmla="*/ 20029 h 42606"/>
                <a:gd name="connsiteX24" fmla="*/ 30975 w 34274"/>
                <a:gd name="connsiteY24" fmla="*/ 29172 h 42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274" h="42606">
                  <a:moveTo>
                    <a:pt x="30975" y="29172"/>
                  </a:moveTo>
                  <a:cubicBezTo>
                    <a:pt x="31070" y="32868"/>
                    <a:pt x="29356" y="36383"/>
                    <a:pt x="26498" y="38697"/>
                  </a:cubicBezTo>
                  <a:cubicBezTo>
                    <a:pt x="23259" y="41260"/>
                    <a:pt x="19259" y="42584"/>
                    <a:pt x="15164" y="42412"/>
                  </a:cubicBezTo>
                  <a:cubicBezTo>
                    <a:pt x="11925" y="42374"/>
                    <a:pt x="8685" y="41793"/>
                    <a:pt x="5639" y="40698"/>
                  </a:cubicBezTo>
                  <a:cubicBezTo>
                    <a:pt x="2400" y="39669"/>
                    <a:pt x="-649" y="38021"/>
                    <a:pt x="-3221" y="35840"/>
                  </a:cubicBezTo>
                  <a:lnTo>
                    <a:pt x="1732" y="28696"/>
                  </a:lnTo>
                  <a:cubicBezTo>
                    <a:pt x="5639" y="31868"/>
                    <a:pt x="10402" y="33611"/>
                    <a:pt x="15450" y="33649"/>
                  </a:cubicBezTo>
                  <a:cubicBezTo>
                    <a:pt x="16687" y="33706"/>
                    <a:pt x="17831" y="33411"/>
                    <a:pt x="18878" y="32792"/>
                  </a:cubicBezTo>
                  <a:cubicBezTo>
                    <a:pt x="19736" y="32316"/>
                    <a:pt x="20213" y="31449"/>
                    <a:pt x="20213" y="30506"/>
                  </a:cubicBezTo>
                  <a:cubicBezTo>
                    <a:pt x="20117" y="29363"/>
                    <a:pt x="19450" y="28344"/>
                    <a:pt x="18401" y="27839"/>
                  </a:cubicBezTo>
                  <a:cubicBezTo>
                    <a:pt x="16878" y="26782"/>
                    <a:pt x="15069" y="26010"/>
                    <a:pt x="13257" y="25553"/>
                  </a:cubicBezTo>
                  <a:lnTo>
                    <a:pt x="8020" y="23743"/>
                  </a:lnTo>
                  <a:lnTo>
                    <a:pt x="4018" y="21457"/>
                  </a:lnTo>
                  <a:cubicBezTo>
                    <a:pt x="972" y="19676"/>
                    <a:pt x="-744" y="16381"/>
                    <a:pt x="-649" y="12885"/>
                  </a:cubicBezTo>
                  <a:cubicBezTo>
                    <a:pt x="-840" y="9151"/>
                    <a:pt x="877" y="5579"/>
                    <a:pt x="3923" y="3360"/>
                  </a:cubicBezTo>
                  <a:cubicBezTo>
                    <a:pt x="7353" y="912"/>
                    <a:pt x="11543" y="-336"/>
                    <a:pt x="15734" y="-164"/>
                  </a:cubicBezTo>
                  <a:cubicBezTo>
                    <a:pt x="20973" y="-22"/>
                    <a:pt x="26022" y="1664"/>
                    <a:pt x="30212" y="4693"/>
                  </a:cubicBezTo>
                  <a:lnTo>
                    <a:pt x="25926" y="12313"/>
                  </a:lnTo>
                  <a:cubicBezTo>
                    <a:pt x="22782" y="10027"/>
                    <a:pt x="19069" y="8732"/>
                    <a:pt x="15259" y="8598"/>
                  </a:cubicBezTo>
                  <a:cubicBezTo>
                    <a:pt x="11734" y="8598"/>
                    <a:pt x="10020" y="9551"/>
                    <a:pt x="10020" y="11551"/>
                  </a:cubicBezTo>
                  <a:cubicBezTo>
                    <a:pt x="10020" y="12618"/>
                    <a:pt x="10688" y="13589"/>
                    <a:pt x="11639" y="14028"/>
                  </a:cubicBezTo>
                  <a:cubicBezTo>
                    <a:pt x="13448" y="14923"/>
                    <a:pt x="15355" y="15656"/>
                    <a:pt x="17259" y="16218"/>
                  </a:cubicBezTo>
                  <a:lnTo>
                    <a:pt x="22782" y="18028"/>
                  </a:lnTo>
                  <a:lnTo>
                    <a:pt x="26689" y="20029"/>
                  </a:lnTo>
                  <a:cubicBezTo>
                    <a:pt x="29738" y="22009"/>
                    <a:pt x="31452" y="25553"/>
                    <a:pt x="30975" y="29172"/>
                  </a:cubicBezTo>
                  <a:close/>
                </a:path>
              </a:pathLst>
            </a:custGeom>
            <a:solidFill>
              <a:srgbClr val="6D6E71"/>
            </a:solidFill>
            <a:ln w="9525" cap="flat">
              <a:noFill/>
              <a:prstDash val="solid"/>
              <a:miter/>
            </a:ln>
          </p:spPr>
          <p:txBody>
            <a:bodyPr rtlCol="0" anchor="ctr"/>
            <a:lstStyle/>
            <a:p>
              <a:endParaRPr lang="en-US"/>
            </a:p>
          </p:txBody>
        </p:sp>
        <p:sp>
          <p:nvSpPr>
            <p:cNvPr id="794" name="Freeform: Shape 793">
              <a:extLst>
                <a:ext uri="{FF2B5EF4-FFF2-40B4-BE49-F238E27FC236}">
                  <a16:creationId xmlns:a16="http://schemas.microsoft.com/office/drawing/2014/main" id="{7EF343F9-6724-4E56-AC0A-FF0653D44091}"/>
                </a:ext>
              </a:extLst>
            </p:cNvPr>
            <p:cNvSpPr/>
            <p:nvPr/>
          </p:nvSpPr>
          <p:spPr>
            <a:xfrm>
              <a:off x="9579859" y="4836464"/>
              <a:ext cx="16673" cy="71741"/>
            </a:xfrm>
            <a:custGeom>
              <a:avLst/>
              <a:gdLst>
                <a:gd name="connsiteX0" fmla="*/ -1208 w 13394"/>
                <a:gd name="connsiteY0" fmla="*/ 11257 h 57633"/>
                <a:gd name="connsiteX1" fmla="*/ -1304 w 13394"/>
                <a:gd name="connsiteY1" fmla="*/ 1827 h 57633"/>
                <a:gd name="connsiteX2" fmla="*/ -1208 w 13394"/>
                <a:gd name="connsiteY2" fmla="*/ 1732 h 57633"/>
                <a:gd name="connsiteX3" fmla="*/ 3554 w 13394"/>
                <a:gd name="connsiteY3" fmla="*/ -173 h 57633"/>
                <a:gd name="connsiteX4" fmla="*/ 8317 w 13394"/>
                <a:gd name="connsiteY4" fmla="*/ 1732 h 57633"/>
                <a:gd name="connsiteX5" fmla="*/ 8317 w 13394"/>
                <a:gd name="connsiteY5" fmla="*/ 11257 h 57633"/>
                <a:gd name="connsiteX6" fmla="*/ 3554 w 13394"/>
                <a:gd name="connsiteY6" fmla="*/ 13162 h 57633"/>
                <a:gd name="connsiteX7" fmla="*/ -1208 w 13394"/>
                <a:gd name="connsiteY7" fmla="*/ 11257 h 57633"/>
                <a:gd name="connsiteX8" fmla="*/ 9268 w 13394"/>
                <a:gd name="connsiteY8" fmla="*/ 57453 h 57633"/>
                <a:gd name="connsiteX9" fmla="*/ -1685 w 13394"/>
                <a:gd name="connsiteY9" fmla="*/ 57453 h 57633"/>
                <a:gd name="connsiteX10" fmla="*/ -1685 w 13394"/>
                <a:gd name="connsiteY10" fmla="*/ 16496 h 57633"/>
                <a:gd name="connsiteX11" fmla="*/ 9745 w 13394"/>
                <a:gd name="connsiteY11" fmla="*/ 16496 h 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394" h="57633">
                  <a:moveTo>
                    <a:pt x="-1208" y="11257"/>
                  </a:moveTo>
                  <a:cubicBezTo>
                    <a:pt x="-3876" y="8675"/>
                    <a:pt x="-3876" y="4456"/>
                    <a:pt x="-1304" y="1827"/>
                  </a:cubicBezTo>
                  <a:cubicBezTo>
                    <a:pt x="-1304" y="1799"/>
                    <a:pt x="-1208" y="1761"/>
                    <a:pt x="-1208" y="1732"/>
                  </a:cubicBezTo>
                  <a:cubicBezTo>
                    <a:pt x="29" y="436"/>
                    <a:pt x="1745" y="-259"/>
                    <a:pt x="3554" y="-173"/>
                  </a:cubicBezTo>
                  <a:cubicBezTo>
                    <a:pt x="5363" y="-240"/>
                    <a:pt x="7077" y="446"/>
                    <a:pt x="8317" y="1732"/>
                  </a:cubicBezTo>
                  <a:cubicBezTo>
                    <a:pt x="10793" y="4408"/>
                    <a:pt x="10793" y="8580"/>
                    <a:pt x="8317" y="11257"/>
                  </a:cubicBezTo>
                  <a:cubicBezTo>
                    <a:pt x="7077" y="12543"/>
                    <a:pt x="5363" y="13229"/>
                    <a:pt x="3554" y="13162"/>
                  </a:cubicBezTo>
                  <a:cubicBezTo>
                    <a:pt x="1745" y="13248"/>
                    <a:pt x="29" y="12553"/>
                    <a:pt x="-1208" y="11257"/>
                  </a:cubicBezTo>
                  <a:close/>
                  <a:moveTo>
                    <a:pt x="9268" y="57453"/>
                  </a:moveTo>
                  <a:lnTo>
                    <a:pt x="-1685" y="57453"/>
                  </a:lnTo>
                  <a:lnTo>
                    <a:pt x="-1685" y="16496"/>
                  </a:lnTo>
                  <a:lnTo>
                    <a:pt x="9745" y="16496"/>
                  </a:lnTo>
                  <a:close/>
                </a:path>
              </a:pathLst>
            </a:custGeom>
            <a:solidFill>
              <a:srgbClr val="6D6E71"/>
            </a:solidFill>
            <a:ln w="9525" cap="flat">
              <a:noFill/>
              <a:prstDash val="solid"/>
              <a:miter/>
            </a:ln>
          </p:spPr>
          <p:txBody>
            <a:bodyPr rtlCol="0" anchor="ctr"/>
            <a:lstStyle/>
            <a:p>
              <a:endParaRPr lang="en-US"/>
            </a:p>
          </p:txBody>
        </p:sp>
        <p:sp>
          <p:nvSpPr>
            <p:cNvPr id="795" name="Freeform: Shape 794">
              <a:extLst>
                <a:ext uri="{FF2B5EF4-FFF2-40B4-BE49-F238E27FC236}">
                  <a16:creationId xmlns:a16="http://schemas.microsoft.com/office/drawing/2014/main" id="{1C057FAB-2DA7-4C00-8C47-904B7F2C13EF}"/>
                </a:ext>
              </a:extLst>
            </p:cNvPr>
            <p:cNvSpPr/>
            <p:nvPr/>
          </p:nvSpPr>
          <p:spPr>
            <a:xfrm>
              <a:off x="9605945" y="4856413"/>
              <a:ext cx="53966" cy="52616"/>
            </a:xfrm>
            <a:custGeom>
              <a:avLst/>
              <a:gdLst>
                <a:gd name="connsiteX0" fmla="*/ 40129 w 43353"/>
                <a:gd name="connsiteY0" fmla="*/ 20949 h 42269"/>
                <a:gd name="connsiteX1" fmla="*/ 33937 w 43353"/>
                <a:gd name="connsiteY1" fmla="*/ 35903 h 42269"/>
                <a:gd name="connsiteX2" fmla="*/ 2885 w 43353"/>
                <a:gd name="connsiteY2" fmla="*/ 35903 h 42269"/>
                <a:gd name="connsiteX3" fmla="*/ -3210 w 43353"/>
                <a:gd name="connsiteY3" fmla="*/ 20949 h 42269"/>
                <a:gd name="connsiteX4" fmla="*/ 2885 w 43353"/>
                <a:gd name="connsiteY4" fmla="*/ 5899 h 42269"/>
                <a:gd name="connsiteX5" fmla="*/ 33937 w 43353"/>
                <a:gd name="connsiteY5" fmla="*/ 5899 h 42269"/>
                <a:gd name="connsiteX6" fmla="*/ 40129 w 43353"/>
                <a:gd name="connsiteY6" fmla="*/ 20949 h 42269"/>
                <a:gd name="connsiteX7" fmla="*/ 8220 w 43353"/>
                <a:gd name="connsiteY7" fmla="*/ 20949 h 42269"/>
                <a:gd name="connsiteX8" fmla="*/ 11078 w 43353"/>
                <a:gd name="connsiteY8" fmla="*/ 29140 h 42269"/>
                <a:gd name="connsiteX9" fmla="*/ 25365 w 43353"/>
                <a:gd name="connsiteY9" fmla="*/ 29531 h 42269"/>
                <a:gd name="connsiteX10" fmla="*/ 25747 w 43353"/>
                <a:gd name="connsiteY10" fmla="*/ 29140 h 42269"/>
                <a:gd name="connsiteX11" fmla="*/ 25747 w 43353"/>
                <a:gd name="connsiteY11" fmla="*/ 12757 h 42269"/>
                <a:gd name="connsiteX12" fmla="*/ 12315 w 43353"/>
                <a:gd name="connsiteY12" fmla="*/ 11500 h 42269"/>
                <a:gd name="connsiteX13" fmla="*/ 11078 w 43353"/>
                <a:gd name="connsiteY13" fmla="*/ 12757 h 42269"/>
                <a:gd name="connsiteX14" fmla="*/ 8220 w 43353"/>
                <a:gd name="connsiteY14" fmla="*/ 20949 h 42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353" h="42269">
                  <a:moveTo>
                    <a:pt x="40129" y="20949"/>
                  </a:moveTo>
                  <a:cubicBezTo>
                    <a:pt x="40225" y="26578"/>
                    <a:pt x="38034" y="31998"/>
                    <a:pt x="33937" y="35903"/>
                  </a:cubicBezTo>
                  <a:cubicBezTo>
                    <a:pt x="25270" y="44152"/>
                    <a:pt x="11554" y="44152"/>
                    <a:pt x="2885" y="35903"/>
                  </a:cubicBezTo>
                  <a:cubicBezTo>
                    <a:pt x="-1115" y="31988"/>
                    <a:pt x="-3400" y="26569"/>
                    <a:pt x="-3210" y="20949"/>
                  </a:cubicBezTo>
                  <a:cubicBezTo>
                    <a:pt x="-3305" y="15310"/>
                    <a:pt x="-1115" y="9862"/>
                    <a:pt x="2885" y="5899"/>
                  </a:cubicBezTo>
                  <a:cubicBezTo>
                    <a:pt x="11650" y="-2206"/>
                    <a:pt x="25175" y="-2206"/>
                    <a:pt x="33937" y="5899"/>
                  </a:cubicBezTo>
                  <a:cubicBezTo>
                    <a:pt x="37939" y="9852"/>
                    <a:pt x="40225" y="15291"/>
                    <a:pt x="40129" y="20949"/>
                  </a:cubicBezTo>
                  <a:close/>
                  <a:moveTo>
                    <a:pt x="8220" y="20949"/>
                  </a:moveTo>
                  <a:cubicBezTo>
                    <a:pt x="8124" y="23949"/>
                    <a:pt x="9078" y="26873"/>
                    <a:pt x="11078" y="29140"/>
                  </a:cubicBezTo>
                  <a:cubicBezTo>
                    <a:pt x="14887" y="33189"/>
                    <a:pt x="21270" y="33369"/>
                    <a:pt x="25365" y="29531"/>
                  </a:cubicBezTo>
                  <a:cubicBezTo>
                    <a:pt x="25461" y="29407"/>
                    <a:pt x="25651" y="29274"/>
                    <a:pt x="25747" y="29140"/>
                  </a:cubicBezTo>
                  <a:cubicBezTo>
                    <a:pt x="29556" y="24349"/>
                    <a:pt x="29556" y="17548"/>
                    <a:pt x="25747" y="12757"/>
                  </a:cubicBezTo>
                  <a:cubicBezTo>
                    <a:pt x="22412" y="8709"/>
                    <a:pt x="16412" y="8147"/>
                    <a:pt x="12315" y="11500"/>
                  </a:cubicBezTo>
                  <a:cubicBezTo>
                    <a:pt x="11840" y="11881"/>
                    <a:pt x="11459" y="12300"/>
                    <a:pt x="11078" y="12757"/>
                  </a:cubicBezTo>
                  <a:cubicBezTo>
                    <a:pt x="9078" y="15024"/>
                    <a:pt x="8124" y="17958"/>
                    <a:pt x="8220" y="20949"/>
                  </a:cubicBezTo>
                  <a:close/>
                </a:path>
              </a:pathLst>
            </a:custGeom>
            <a:solidFill>
              <a:srgbClr val="6D6E71"/>
            </a:solidFill>
            <a:ln w="9525" cap="flat">
              <a:noFill/>
              <a:prstDash val="solid"/>
              <a:miter/>
            </a:ln>
          </p:spPr>
          <p:txBody>
            <a:bodyPr rtlCol="0" anchor="ctr"/>
            <a:lstStyle/>
            <a:p>
              <a:endParaRPr lang="en-US"/>
            </a:p>
          </p:txBody>
        </p:sp>
        <p:sp>
          <p:nvSpPr>
            <p:cNvPr id="796" name="Freeform: Shape 795">
              <a:extLst>
                <a:ext uri="{FF2B5EF4-FFF2-40B4-BE49-F238E27FC236}">
                  <a16:creationId xmlns:a16="http://schemas.microsoft.com/office/drawing/2014/main" id="{48FE3FA1-F9BE-4EA3-B4D5-D5178B6BCBB4}"/>
                </a:ext>
              </a:extLst>
            </p:cNvPr>
            <p:cNvSpPr/>
            <p:nvPr/>
          </p:nvSpPr>
          <p:spPr>
            <a:xfrm>
              <a:off x="9670458" y="4856389"/>
              <a:ext cx="47704" cy="51816"/>
            </a:xfrm>
            <a:custGeom>
              <a:avLst/>
              <a:gdLst>
                <a:gd name="connsiteX0" fmla="*/ 8209 w 38323"/>
                <a:gd name="connsiteY0" fmla="*/ 18586 h 41626"/>
                <a:gd name="connsiteX1" fmla="*/ 8209 w 38323"/>
                <a:gd name="connsiteY1" fmla="*/ 41447 h 41626"/>
                <a:gd name="connsiteX2" fmla="*/ -3221 w 38323"/>
                <a:gd name="connsiteY2" fmla="*/ 41447 h 41626"/>
                <a:gd name="connsiteX3" fmla="*/ -3221 w 38323"/>
                <a:gd name="connsiteY3" fmla="*/ 489 h 41626"/>
                <a:gd name="connsiteX4" fmla="*/ 8209 w 38323"/>
                <a:gd name="connsiteY4" fmla="*/ 489 h 41626"/>
                <a:gd name="connsiteX5" fmla="*/ 8209 w 38323"/>
                <a:gd name="connsiteY5" fmla="*/ 5061 h 41626"/>
                <a:gd name="connsiteX6" fmla="*/ 19829 w 38323"/>
                <a:gd name="connsiteY6" fmla="*/ -177 h 41626"/>
                <a:gd name="connsiteX7" fmla="*/ 30689 w 38323"/>
                <a:gd name="connsiteY7" fmla="*/ 4394 h 41626"/>
                <a:gd name="connsiteX8" fmla="*/ 35070 w 38323"/>
                <a:gd name="connsiteY8" fmla="*/ 16491 h 41626"/>
                <a:gd name="connsiteX9" fmla="*/ 35070 w 38323"/>
                <a:gd name="connsiteY9" fmla="*/ 41447 h 41626"/>
                <a:gd name="connsiteX10" fmla="*/ 23640 w 38323"/>
                <a:gd name="connsiteY10" fmla="*/ 41447 h 41626"/>
                <a:gd name="connsiteX11" fmla="*/ 23640 w 38323"/>
                <a:gd name="connsiteY11" fmla="*/ 18301 h 41626"/>
                <a:gd name="connsiteX12" fmla="*/ 16687 w 38323"/>
                <a:gd name="connsiteY12" fmla="*/ 8776 h 41626"/>
                <a:gd name="connsiteX13" fmla="*/ 10685 w 38323"/>
                <a:gd name="connsiteY13" fmla="*/ 11253 h 41626"/>
                <a:gd name="connsiteX14" fmla="*/ 8209 w 38323"/>
                <a:gd name="connsiteY14" fmla="*/ 18586 h 41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323" h="41626">
                  <a:moveTo>
                    <a:pt x="8209" y="18586"/>
                  </a:moveTo>
                  <a:lnTo>
                    <a:pt x="8209" y="41447"/>
                  </a:lnTo>
                  <a:lnTo>
                    <a:pt x="-3221" y="41447"/>
                  </a:lnTo>
                  <a:lnTo>
                    <a:pt x="-3221" y="489"/>
                  </a:lnTo>
                  <a:lnTo>
                    <a:pt x="8209" y="489"/>
                  </a:lnTo>
                  <a:lnTo>
                    <a:pt x="8209" y="5061"/>
                  </a:lnTo>
                  <a:cubicBezTo>
                    <a:pt x="11162" y="1765"/>
                    <a:pt x="15352" y="-140"/>
                    <a:pt x="19829" y="-177"/>
                  </a:cubicBezTo>
                  <a:cubicBezTo>
                    <a:pt x="23926" y="-254"/>
                    <a:pt x="27831" y="1413"/>
                    <a:pt x="30689" y="4394"/>
                  </a:cubicBezTo>
                  <a:cubicBezTo>
                    <a:pt x="33737" y="7662"/>
                    <a:pt x="35356" y="12033"/>
                    <a:pt x="35070" y="16491"/>
                  </a:cubicBezTo>
                  <a:lnTo>
                    <a:pt x="35070" y="41447"/>
                  </a:lnTo>
                  <a:lnTo>
                    <a:pt x="23640" y="41447"/>
                  </a:lnTo>
                  <a:lnTo>
                    <a:pt x="23640" y="18301"/>
                  </a:lnTo>
                  <a:cubicBezTo>
                    <a:pt x="23640" y="12014"/>
                    <a:pt x="21354" y="8776"/>
                    <a:pt x="16687" y="8776"/>
                  </a:cubicBezTo>
                  <a:cubicBezTo>
                    <a:pt x="14401" y="8728"/>
                    <a:pt x="12211" y="9624"/>
                    <a:pt x="10685" y="11253"/>
                  </a:cubicBezTo>
                  <a:cubicBezTo>
                    <a:pt x="8876" y="13233"/>
                    <a:pt x="7923" y="15901"/>
                    <a:pt x="8209" y="18586"/>
                  </a:cubicBezTo>
                  <a:close/>
                </a:path>
              </a:pathLst>
            </a:custGeom>
            <a:solidFill>
              <a:srgbClr val="6D6E71"/>
            </a:solidFill>
            <a:ln w="9525" cap="flat">
              <a:noFill/>
              <a:prstDash val="solid"/>
              <a:miter/>
            </a:ln>
          </p:spPr>
          <p:txBody>
            <a:bodyPr rtlCol="0" anchor="ctr"/>
            <a:lstStyle/>
            <a:p>
              <a:endParaRPr lang="en-US"/>
            </a:p>
          </p:txBody>
        </p:sp>
        <p:sp>
          <p:nvSpPr>
            <p:cNvPr id="797" name="Freeform: Shape 796">
              <a:extLst>
                <a:ext uri="{FF2B5EF4-FFF2-40B4-BE49-F238E27FC236}">
                  <a16:creationId xmlns:a16="http://schemas.microsoft.com/office/drawing/2014/main" id="{596E8804-F702-4916-881E-851F4A826D17}"/>
                </a:ext>
              </a:extLst>
            </p:cNvPr>
            <p:cNvSpPr/>
            <p:nvPr/>
          </p:nvSpPr>
          <p:spPr>
            <a:xfrm>
              <a:off x="10035525" y="4727985"/>
              <a:ext cx="26795" cy="66279"/>
            </a:xfrm>
            <a:custGeom>
              <a:avLst/>
              <a:gdLst>
                <a:gd name="connsiteX0" fmla="*/ -3221 w 21526"/>
                <a:gd name="connsiteY0" fmla="*/ -180 h 53245"/>
                <a:gd name="connsiteX1" fmla="*/ 18306 w 21526"/>
                <a:gd name="connsiteY1" fmla="*/ -180 h 53245"/>
                <a:gd name="connsiteX2" fmla="*/ 18306 w 21526"/>
                <a:gd name="connsiteY2" fmla="*/ 53065 h 53245"/>
                <a:gd name="connsiteX3" fmla="*/ 6876 w 21526"/>
                <a:gd name="connsiteY3" fmla="*/ 53065 h 53245"/>
                <a:gd name="connsiteX4" fmla="*/ 6876 w 21526"/>
                <a:gd name="connsiteY4" fmla="*/ 9916 h 53245"/>
                <a:gd name="connsiteX5" fmla="*/ -3221 w 21526"/>
                <a:gd name="connsiteY5" fmla="*/ 9916 h 53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26" h="53245">
                  <a:moveTo>
                    <a:pt x="-3221" y="-180"/>
                  </a:moveTo>
                  <a:lnTo>
                    <a:pt x="18306" y="-180"/>
                  </a:lnTo>
                  <a:lnTo>
                    <a:pt x="18306" y="53065"/>
                  </a:lnTo>
                  <a:lnTo>
                    <a:pt x="6876" y="53065"/>
                  </a:lnTo>
                  <a:lnTo>
                    <a:pt x="6876" y="9916"/>
                  </a:lnTo>
                  <a:lnTo>
                    <a:pt x="-3221" y="9916"/>
                  </a:lnTo>
                  <a:close/>
                </a:path>
              </a:pathLst>
            </a:custGeom>
            <a:solidFill>
              <a:srgbClr val="6D6E71"/>
            </a:solidFill>
            <a:ln w="9525" cap="flat">
              <a:noFill/>
              <a:prstDash val="solid"/>
              <a:miter/>
            </a:ln>
          </p:spPr>
          <p:txBody>
            <a:bodyPr rtlCol="0" anchor="ctr"/>
            <a:lstStyle/>
            <a:p>
              <a:endParaRPr lang="en-US"/>
            </a:p>
          </p:txBody>
        </p:sp>
        <p:sp>
          <p:nvSpPr>
            <p:cNvPr id="798" name="Freeform: Shape 797">
              <a:extLst>
                <a:ext uri="{FF2B5EF4-FFF2-40B4-BE49-F238E27FC236}">
                  <a16:creationId xmlns:a16="http://schemas.microsoft.com/office/drawing/2014/main" id="{30FF8D92-E643-4A8A-A61E-018DB996BE8A}"/>
                </a:ext>
              </a:extLst>
            </p:cNvPr>
            <p:cNvSpPr/>
            <p:nvPr/>
          </p:nvSpPr>
          <p:spPr>
            <a:xfrm>
              <a:off x="10094809" y="4727985"/>
              <a:ext cx="60232" cy="66396"/>
            </a:xfrm>
            <a:custGeom>
              <a:avLst/>
              <a:gdLst>
                <a:gd name="connsiteX0" fmla="*/ 27068 w 48387"/>
                <a:gd name="connsiteY0" fmla="*/ 53160 h 53339"/>
                <a:gd name="connsiteX1" fmla="*/ 15162 w 48387"/>
                <a:gd name="connsiteY1" fmla="*/ 53160 h 53339"/>
                <a:gd name="connsiteX2" fmla="*/ 15162 w 48387"/>
                <a:gd name="connsiteY2" fmla="*/ 32110 h 53339"/>
                <a:gd name="connsiteX3" fmla="*/ -3221 w 48387"/>
                <a:gd name="connsiteY3" fmla="*/ -85 h 53339"/>
                <a:gd name="connsiteX4" fmla="*/ 9639 w 48387"/>
                <a:gd name="connsiteY4" fmla="*/ -85 h 53339"/>
                <a:gd name="connsiteX5" fmla="*/ 21164 w 48387"/>
                <a:gd name="connsiteY5" fmla="*/ 19728 h 53339"/>
                <a:gd name="connsiteX6" fmla="*/ 32307 w 48387"/>
                <a:gd name="connsiteY6" fmla="*/ -180 h 53339"/>
                <a:gd name="connsiteX7" fmla="*/ 45167 w 48387"/>
                <a:gd name="connsiteY7" fmla="*/ -180 h 53339"/>
                <a:gd name="connsiteX8" fmla="*/ 26687 w 48387"/>
                <a:gd name="connsiteY8" fmla="*/ 32015 h 5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387" h="53339">
                  <a:moveTo>
                    <a:pt x="27068" y="53160"/>
                  </a:moveTo>
                  <a:lnTo>
                    <a:pt x="15162" y="53160"/>
                  </a:lnTo>
                  <a:lnTo>
                    <a:pt x="15162" y="32110"/>
                  </a:lnTo>
                  <a:lnTo>
                    <a:pt x="-3221" y="-85"/>
                  </a:lnTo>
                  <a:lnTo>
                    <a:pt x="9639" y="-85"/>
                  </a:lnTo>
                  <a:lnTo>
                    <a:pt x="21164" y="19728"/>
                  </a:lnTo>
                  <a:lnTo>
                    <a:pt x="32307" y="-180"/>
                  </a:lnTo>
                  <a:lnTo>
                    <a:pt x="45167" y="-180"/>
                  </a:lnTo>
                  <a:lnTo>
                    <a:pt x="26687" y="32015"/>
                  </a:lnTo>
                  <a:close/>
                </a:path>
              </a:pathLst>
            </a:custGeom>
            <a:solidFill>
              <a:srgbClr val="6D6E71"/>
            </a:solidFill>
            <a:ln w="9525" cap="flat">
              <a:noFill/>
              <a:prstDash val="solid"/>
              <a:miter/>
            </a:ln>
          </p:spPr>
          <p:txBody>
            <a:bodyPr rtlCol="0" anchor="ctr"/>
            <a:lstStyle/>
            <a:p>
              <a:endParaRPr lang="en-US"/>
            </a:p>
          </p:txBody>
        </p:sp>
        <p:sp>
          <p:nvSpPr>
            <p:cNvPr id="799" name="Freeform: Shape 798">
              <a:extLst>
                <a:ext uri="{FF2B5EF4-FFF2-40B4-BE49-F238E27FC236}">
                  <a16:creationId xmlns:a16="http://schemas.microsoft.com/office/drawing/2014/main" id="{1881C160-A323-4B7D-8C0A-6A96EBB53758}"/>
                </a:ext>
              </a:extLst>
            </p:cNvPr>
            <p:cNvSpPr/>
            <p:nvPr/>
          </p:nvSpPr>
          <p:spPr>
            <a:xfrm>
              <a:off x="10152756" y="4742794"/>
              <a:ext cx="51267" cy="52669"/>
            </a:xfrm>
            <a:custGeom>
              <a:avLst/>
              <a:gdLst>
                <a:gd name="connsiteX0" fmla="*/ 34525 w 41185"/>
                <a:gd name="connsiteY0" fmla="*/ 35548 h 42311"/>
                <a:gd name="connsiteX1" fmla="*/ 18331 w 41185"/>
                <a:gd name="connsiteY1" fmla="*/ 42120 h 42311"/>
                <a:gd name="connsiteX2" fmla="*/ 2901 w 41185"/>
                <a:gd name="connsiteY2" fmla="*/ 36310 h 42311"/>
                <a:gd name="connsiteX3" fmla="*/ -3196 w 41185"/>
                <a:gd name="connsiteY3" fmla="*/ 20879 h 42311"/>
                <a:gd name="connsiteX4" fmla="*/ 2997 w 41185"/>
                <a:gd name="connsiteY4" fmla="*/ 5544 h 42311"/>
                <a:gd name="connsiteX5" fmla="*/ 17666 w 41185"/>
                <a:gd name="connsiteY5" fmla="*/ -171 h 42311"/>
                <a:gd name="connsiteX6" fmla="*/ 32048 w 41185"/>
                <a:gd name="connsiteY6" fmla="*/ 4877 h 42311"/>
                <a:gd name="connsiteX7" fmla="*/ 37953 w 41185"/>
                <a:gd name="connsiteY7" fmla="*/ 18879 h 42311"/>
                <a:gd name="connsiteX8" fmla="*/ 37953 w 41185"/>
                <a:gd name="connsiteY8" fmla="*/ 24975 h 42311"/>
                <a:gd name="connsiteX9" fmla="*/ 8045 w 41185"/>
                <a:gd name="connsiteY9" fmla="*/ 24975 h 42311"/>
                <a:gd name="connsiteX10" fmla="*/ 11568 w 41185"/>
                <a:gd name="connsiteY10" fmla="*/ 30499 h 42311"/>
                <a:gd name="connsiteX11" fmla="*/ 18235 w 41185"/>
                <a:gd name="connsiteY11" fmla="*/ 32595 h 42311"/>
                <a:gd name="connsiteX12" fmla="*/ 27760 w 41185"/>
                <a:gd name="connsiteY12" fmla="*/ 28595 h 42311"/>
                <a:gd name="connsiteX13" fmla="*/ 23570 w 41185"/>
                <a:gd name="connsiteY13" fmla="*/ 11259 h 42311"/>
                <a:gd name="connsiteX14" fmla="*/ 17856 w 41185"/>
                <a:gd name="connsiteY14" fmla="*/ 9259 h 42311"/>
                <a:gd name="connsiteX15" fmla="*/ 11664 w 41185"/>
                <a:gd name="connsiteY15" fmla="*/ 11259 h 42311"/>
                <a:gd name="connsiteX16" fmla="*/ 8331 w 41185"/>
                <a:gd name="connsiteY16" fmla="*/ 16878 h 42311"/>
                <a:gd name="connsiteX17" fmla="*/ 26332 w 41185"/>
                <a:gd name="connsiteY17" fmla="*/ 16878 h 42311"/>
                <a:gd name="connsiteX18" fmla="*/ 23856 w 41185"/>
                <a:gd name="connsiteY18" fmla="*/ 11068 h 4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185" h="42311">
                  <a:moveTo>
                    <a:pt x="34525" y="35548"/>
                  </a:moveTo>
                  <a:cubicBezTo>
                    <a:pt x="30237" y="39815"/>
                    <a:pt x="24428" y="42177"/>
                    <a:pt x="18331" y="42120"/>
                  </a:cubicBezTo>
                  <a:cubicBezTo>
                    <a:pt x="12617" y="42311"/>
                    <a:pt x="7092" y="40215"/>
                    <a:pt x="2901" y="36310"/>
                  </a:cubicBezTo>
                  <a:cubicBezTo>
                    <a:pt x="-1289" y="32290"/>
                    <a:pt x="-3482" y="26661"/>
                    <a:pt x="-3196" y="20879"/>
                  </a:cubicBezTo>
                  <a:cubicBezTo>
                    <a:pt x="-3482" y="15107"/>
                    <a:pt x="-1194" y="9487"/>
                    <a:pt x="2997" y="5544"/>
                  </a:cubicBezTo>
                  <a:cubicBezTo>
                    <a:pt x="6996" y="1800"/>
                    <a:pt x="12236" y="-257"/>
                    <a:pt x="17666" y="-171"/>
                  </a:cubicBezTo>
                  <a:cubicBezTo>
                    <a:pt x="22902" y="-323"/>
                    <a:pt x="28046" y="1477"/>
                    <a:pt x="32048" y="4877"/>
                  </a:cubicBezTo>
                  <a:cubicBezTo>
                    <a:pt x="36048" y="8420"/>
                    <a:pt x="38143" y="13564"/>
                    <a:pt x="37953" y="18879"/>
                  </a:cubicBezTo>
                  <a:lnTo>
                    <a:pt x="37953" y="24975"/>
                  </a:lnTo>
                  <a:lnTo>
                    <a:pt x="8045" y="24975"/>
                  </a:lnTo>
                  <a:cubicBezTo>
                    <a:pt x="8424" y="27223"/>
                    <a:pt x="9664" y="29232"/>
                    <a:pt x="11568" y="30499"/>
                  </a:cubicBezTo>
                  <a:cubicBezTo>
                    <a:pt x="13473" y="31900"/>
                    <a:pt x="15854" y="32633"/>
                    <a:pt x="18235" y="32595"/>
                  </a:cubicBezTo>
                  <a:cubicBezTo>
                    <a:pt x="21856" y="32604"/>
                    <a:pt x="25284" y="31166"/>
                    <a:pt x="27760" y="28595"/>
                  </a:cubicBezTo>
                  <a:close/>
                  <a:moveTo>
                    <a:pt x="23570" y="11259"/>
                  </a:moveTo>
                  <a:cubicBezTo>
                    <a:pt x="21951" y="9906"/>
                    <a:pt x="19951" y="9192"/>
                    <a:pt x="17856" y="9259"/>
                  </a:cubicBezTo>
                  <a:cubicBezTo>
                    <a:pt x="15663" y="9230"/>
                    <a:pt x="13473" y="9935"/>
                    <a:pt x="11664" y="11259"/>
                  </a:cubicBezTo>
                  <a:cubicBezTo>
                    <a:pt x="9854" y="12593"/>
                    <a:pt x="8615" y="14631"/>
                    <a:pt x="8331" y="16878"/>
                  </a:cubicBezTo>
                  <a:lnTo>
                    <a:pt x="26332" y="16878"/>
                  </a:lnTo>
                  <a:cubicBezTo>
                    <a:pt x="26332" y="14679"/>
                    <a:pt x="25474" y="12574"/>
                    <a:pt x="23856" y="11068"/>
                  </a:cubicBezTo>
                  <a:close/>
                </a:path>
              </a:pathLst>
            </a:custGeom>
            <a:solidFill>
              <a:srgbClr val="6D6E71"/>
            </a:solidFill>
            <a:ln w="9525" cap="flat">
              <a:noFill/>
              <a:prstDash val="solid"/>
              <a:miter/>
            </a:ln>
          </p:spPr>
          <p:txBody>
            <a:bodyPr rtlCol="0" anchor="ctr"/>
            <a:lstStyle/>
            <a:p>
              <a:endParaRPr lang="en-US"/>
            </a:p>
          </p:txBody>
        </p:sp>
        <p:sp>
          <p:nvSpPr>
            <p:cNvPr id="800" name="Freeform: Shape 799">
              <a:extLst>
                <a:ext uri="{FF2B5EF4-FFF2-40B4-BE49-F238E27FC236}">
                  <a16:creationId xmlns:a16="http://schemas.microsoft.com/office/drawing/2014/main" id="{4875C8FE-D703-471A-9669-1F5C49BFA4F1}"/>
                </a:ext>
              </a:extLst>
            </p:cNvPr>
            <p:cNvSpPr/>
            <p:nvPr/>
          </p:nvSpPr>
          <p:spPr>
            <a:xfrm>
              <a:off x="10210136" y="4742662"/>
              <a:ext cx="46106" cy="52555"/>
            </a:xfrm>
            <a:custGeom>
              <a:avLst/>
              <a:gdLst>
                <a:gd name="connsiteX0" fmla="*/ 33766 w 37039"/>
                <a:gd name="connsiteY0" fmla="*/ 41369 h 42220"/>
                <a:gd name="connsiteX1" fmla="*/ 23099 w 37039"/>
                <a:gd name="connsiteY1" fmla="*/ 41369 h 42220"/>
                <a:gd name="connsiteX2" fmla="*/ 23099 w 37039"/>
                <a:gd name="connsiteY2" fmla="*/ 36416 h 42220"/>
                <a:gd name="connsiteX3" fmla="*/ 12146 w 37039"/>
                <a:gd name="connsiteY3" fmla="*/ 42036 h 42220"/>
                <a:gd name="connsiteX4" fmla="*/ 1191 w 37039"/>
                <a:gd name="connsiteY4" fmla="*/ 38226 h 42220"/>
                <a:gd name="connsiteX5" fmla="*/ -3190 w 37039"/>
                <a:gd name="connsiteY5" fmla="*/ 28129 h 42220"/>
                <a:gd name="connsiteX6" fmla="*/ 1382 w 37039"/>
                <a:gd name="connsiteY6" fmla="*/ 18604 h 42220"/>
                <a:gd name="connsiteX7" fmla="*/ 13860 w 37039"/>
                <a:gd name="connsiteY7" fmla="*/ 15461 h 42220"/>
                <a:gd name="connsiteX8" fmla="*/ 22432 w 37039"/>
                <a:gd name="connsiteY8" fmla="*/ 15461 h 42220"/>
                <a:gd name="connsiteX9" fmla="*/ 22432 w 37039"/>
                <a:gd name="connsiteY9" fmla="*/ 15461 h 42220"/>
                <a:gd name="connsiteX10" fmla="*/ 15479 w 37039"/>
                <a:gd name="connsiteY10" fmla="*/ 8984 h 42220"/>
                <a:gd name="connsiteX11" fmla="*/ 9193 w 37039"/>
                <a:gd name="connsiteY11" fmla="*/ 10127 h 42220"/>
                <a:gd name="connsiteX12" fmla="*/ 3572 w 37039"/>
                <a:gd name="connsiteY12" fmla="*/ 13080 h 42220"/>
                <a:gd name="connsiteX13" fmla="*/ -1571 w 37039"/>
                <a:gd name="connsiteY13" fmla="*/ 5650 h 42220"/>
                <a:gd name="connsiteX14" fmla="*/ 16909 w 37039"/>
                <a:gd name="connsiteY14" fmla="*/ -160 h 42220"/>
                <a:gd name="connsiteX15" fmla="*/ 29099 w 37039"/>
                <a:gd name="connsiteY15" fmla="*/ 3555 h 42220"/>
                <a:gd name="connsiteX16" fmla="*/ 33766 w 37039"/>
                <a:gd name="connsiteY16" fmla="*/ 15366 h 42220"/>
                <a:gd name="connsiteX17" fmla="*/ 22336 w 37039"/>
                <a:gd name="connsiteY17" fmla="*/ 25748 h 42220"/>
                <a:gd name="connsiteX18" fmla="*/ 22336 w 37039"/>
                <a:gd name="connsiteY18" fmla="*/ 23748 h 42220"/>
                <a:gd name="connsiteX19" fmla="*/ 15097 w 37039"/>
                <a:gd name="connsiteY19" fmla="*/ 23748 h 42220"/>
                <a:gd name="connsiteX20" fmla="*/ 8335 w 37039"/>
                <a:gd name="connsiteY20" fmla="*/ 28034 h 42220"/>
                <a:gd name="connsiteX21" fmla="*/ 9953 w 37039"/>
                <a:gd name="connsiteY21" fmla="*/ 31463 h 42220"/>
                <a:gd name="connsiteX22" fmla="*/ 14623 w 37039"/>
                <a:gd name="connsiteY22" fmla="*/ 32606 h 42220"/>
                <a:gd name="connsiteX23" fmla="*/ 19955 w 37039"/>
                <a:gd name="connsiteY23" fmla="*/ 30796 h 42220"/>
                <a:gd name="connsiteX24" fmla="*/ 22336 w 37039"/>
                <a:gd name="connsiteY24" fmla="*/ 26129 h 4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039" h="42220">
                  <a:moveTo>
                    <a:pt x="33766" y="41369"/>
                  </a:moveTo>
                  <a:lnTo>
                    <a:pt x="23099" y="41369"/>
                  </a:lnTo>
                  <a:lnTo>
                    <a:pt x="23099" y="36416"/>
                  </a:lnTo>
                  <a:cubicBezTo>
                    <a:pt x="20527" y="39940"/>
                    <a:pt x="16527" y="42026"/>
                    <a:pt x="12146" y="42036"/>
                  </a:cubicBezTo>
                  <a:cubicBezTo>
                    <a:pt x="8144" y="42131"/>
                    <a:pt x="4240" y="40779"/>
                    <a:pt x="1191" y="38226"/>
                  </a:cubicBezTo>
                  <a:cubicBezTo>
                    <a:pt x="-1762" y="35702"/>
                    <a:pt x="-3381" y="31987"/>
                    <a:pt x="-3190" y="28129"/>
                  </a:cubicBezTo>
                  <a:cubicBezTo>
                    <a:pt x="-3476" y="24358"/>
                    <a:pt x="-1762" y="20710"/>
                    <a:pt x="1382" y="18604"/>
                  </a:cubicBezTo>
                  <a:cubicBezTo>
                    <a:pt x="5098" y="16318"/>
                    <a:pt x="9479" y="15223"/>
                    <a:pt x="13860" y="15461"/>
                  </a:cubicBezTo>
                  <a:lnTo>
                    <a:pt x="22432" y="15461"/>
                  </a:lnTo>
                  <a:lnTo>
                    <a:pt x="22432" y="15461"/>
                  </a:lnTo>
                  <a:cubicBezTo>
                    <a:pt x="22432" y="11175"/>
                    <a:pt x="20051" y="8984"/>
                    <a:pt x="15479" y="8984"/>
                  </a:cubicBezTo>
                  <a:cubicBezTo>
                    <a:pt x="13288" y="9013"/>
                    <a:pt x="11193" y="9393"/>
                    <a:pt x="9193" y="10127"/>
                  </a:cubicBezTo>
                  <a:cubicBezTo>
                    <a:pt x="7193" y="10822"/>
                    <a:pt x="5286" y="11813"/>
                    <a:pt x="3572" y="13080"/>
                  </a:cubicBezTo>
                  <a:lnTo>
                    <a:pt x="-1571" y="5650"/>
                  </a:lnTo>
                  <a:cubicBezTo>
                    <a:pt x="3763" y="1764"/>
                    <a:pt x="10240" y="-274"/>
                    <a:pt x="16909" y="-160"/>
                  </a:cubicBezTo>
                  <a:cubicBezTo>
                    <a:pt x="21290" y="-360"/>
                    <a:pt x="25576" y="954"/>
                    <a:pt x="29099" y="3555"/>
                  </a:cubicBezTo>
                  <a:cubicBezTo>
                    <a:pt x="32434" y="6527"/>
                    <a:pt x="34147" y="10908"/>
                    <a:pt x="33766" y="15366"/>
                  </a:cubicBezTo>
                  <a:close/>
                  <a:moveTo>
                    <a:pt x="22336" y="25748"/>
                  </a:moveTo>
                  <a:lnTo>
                    <a:pt x="22336" y="23748"/>
                  </a:lnTo>
                  <a:lnTo>
                    <a:pt x="15097" y="23748"/>
                  </a:lnTo>
                  <a:cubicBezTo>
                    <a:pt x="10621" y="23748"/>
                    <a:pt x="8335" y="25177"/>
                    <a:pt x="8335" y="28034"/>
                  </a:cubicBezTo>
                  <a:cubicBezTo>
                    <a:pt x="8240" y="29377"/>
                    <a:pt x="8812" y="30672"/>
                    <a:pt x="9953" y="31463"/>
                  </a:cubicBezTo>
                  <a:cubicBezTo>
                    <a:pt x="11384" y="32311"/>
                    <a:pt x="13002" y="32711"/>
                    <a:pt x="14623" y="32606"/>
                  </a:cubicBezTo>
                  <a:cubicBezTo>
                    <a:pt x="16527" y="32654"/>
                    <a:pt x="18432" y="32015"/>
                    <a:pt x="19955" y="30796"/>
                  </a:cubicBezTo>
                  <a:cubicBezTo>
                    <a:pt x="21385" y="29682"/>
                    <a:pt x="22241" y="27967"/>
                    <a:pt x="22336" y="26129"/>
                  </a:cubicBezTo>
                  <a:close/>
                </a:path>
              </a:pathLst>
            </a:custGeom>
            <a:solidFill>
              <a:srgbClr val="6D6E71"/>
            </a:solidFill>
            <a:ln w="9525" cap="flat">
              <a:noFill/>
              <a:prstDash val="solid"/>
              <a:miter/>
            </a:ln>
          </p:spPr>
          <p:txBody>
            <a:bodyPr rtlCol="0" anchor="ctr"/>
            <a:lstStyle/>
            <a:p>
              <a:endParaRPr lang="en-US"/>
            </a:p>
          </p:txBody>
        </p:sp>
        <p:sp>
          <p:nvSpPr>
            <p:cNvPr id="801" name="Freeform: Shape 800">
              <a:extLst>
                <a:ext uri="{FF2B5EF4-FFF2-40B4-BE49-F238E27FC236}">
                  <a16:creationId xmlns:a16="http://schemas.microsoft.com/office/drawing/2014/main" id="{BB857135-867E-438D-93A1-DDB1858A9A95}"/>
                </a:ext>
              </a:extLst>
            </p:cNvPr>
            <p:cNvSpPr/>
            <p:nvPr/>
          </p:nvSpPr>
          <p:spPr>
            <a:xfrm>
              <a:off x="10269457" y="4742449"/>
              <a:ext cx="29523" cy="51813"/>
            </a:xfrm>
            <a:custGeom>
              <a:avLst/>
              <a:gdLst>
                <a:gd name="connsiteX0" fmla="*/ 18210 w 23717"/>
                <a:gd name="connsiteY0" fmla="*/ 10583 h 41624"/>
                <a:gd name="connsiteX1" fmla="*/ 10590 w 23717"/>
                <a:gd name="connsiteY1" fmla="*/ 14203 h 41624"/>
                <a:gd name="connsiteX2" fmla="*/ 8018 w 23717"/>
                <a:gd name="connsiteY2" fmla="*/ 23728 h 41624"/>
                <a:gd name="connsiteX3" fmla="*/ 8018 w 23717"/>
                <a:gd name="connsiteY3" fmla="*/ 41445 h 41624"/>
                <a:gd name="connsiteX4" fmla="*/ -3221 w 23717"/>
                <a:gd name="connsiteY4" fmla="*/ 41445 h 41624"/>
                <a:gd name="connsiteX5" fmla="*/ -3221 w 23717"/>
                <a:gd name="connsiteY5" fmla="*/ 487 h 41624"/>
                <a:gd name="connsiteX6" fmla="*/ 8209 w 23717"/>
                <a:gd name="connsiteY6" fmla="*/ 487 h 41624"/>
                <a:gd name="connsiteX7" fmla="*/ 8209 w 23717"/>
                <a:gd name="connsiteY7" fmla="*/ 5916 h 41624"/>
                <a:gd name="connsiteX8" fmla="*/ 13734 w 23717"/>
                <a:gd name="connsiteY8" fmla="*/ 1630 h 41624"/>
                <a:gd name="connsiteX9" fmla="*/ 20496 w 23717"/>
                <a:gd name="connsiteY9" fmla="*/ -180 h 41624"/>
                <a:gd name="connsiteX10" fmla="*/ 20496 w 23717"/>
                <a:gd name="connsiteY10" fmla="*/ 10489 h 4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717" h="41624">
                  <a:moveTo>
                    <a:pt x="18210" y="10583"/>
                  </a:moveTo>
                  <a:cubicBezTo>
                    <a:pt x="15257" y="10393"/>
                    <a:pt x="12304" y="11755"/>
                    <a:pt x="10590" y="14203"/>
                  </a:cubicBezTo>
                  <a:cubicBezTo>
                    <a:pt x="8781" y="17042"/>
                    <a:pt x="7923" y="20366"/>
                    <a:pt x="8018" y="23728"/>
                  </a:cubicBezTo>
                  <a:lnTo>
                    <a:pt x="8018" y="41445"/>
                  </a:lnTo>
                  <a:lnTo>
                    <a:pt x="-3221" y="41445"/>
                  </a:lnTo>
                  <a:lnTo>
                    <a:pt x="-3221" y="487"/>
                  </a:lnTo>
                  <a:lnTo>
                    <a:pt x="8209" y="487"/>
                  </a:lnTo>
                  <a:lnTo>
                    <a:pt x="8209" y="5916"/>
                  </a:lnTo>
                  <a:cubicBezTo>
                    <a:pt x="9734" y="4154"/>
                    <a:pt x="11639" y="2706"/>
                    <a:pt x="13734" y="1630"/>
                  </a:cubicBezTo>
                  <a:cubicBezTo>
                    <a:pt x="15829" y="449"/>
                    <a:pt x="18115" y="-180"/>
                    <a:pt x="20496" y="-180"/>
                  </a:cubicBezTo>
                  <a:lnTo>
                    <a:pt x="20496" y="10489"/>
                  </a:lnTo>
                  <a:close/>
                </a:path>
              </a:pathLst>
            </a:custGeom>
            <a:solidFill>
              <a:srgbClr val="6D6E71"/>
            </a:solidFill>
            <a:ln w="9525" cap="flat">
              <a:noFill/>
              <a:prstDash val="solid"/>
              <a:miter/>
            </a:ln>
          </p:spPr>
          <p:txBody>
            <a:bodyPr rtlCol="0" anchor="ctr"/>
            <a:lstStyle/>
            <a:p>
              <a:endParaRPr lang="en-US"/>
            </a:p>
          </p:txBody>
        </p:sp>
        <p:sp>
          <p:nvSpPr>
            <p:cNvPr id="802" name="Freeform: Shape 801">
              <a:extLst>
                <a:ext uri="{FF2B5EF4-FFF2-40B4-BE49-F238E27FC236}">
                  <a16:creationId xmlns:a16="http://schemas.microsoft.com/office/drawing/2014/main" id="{E32DD96D-7075-417D-9132-88A09604C3B6}"/>
                </a:ext>
              </a:extLst>
            </p:cNvPr>
            <p:cNvSpPr/>
            <p:nvPr/>
          </p:nvSpPr>
          <p:spPr>
            <a:xfrm>
              <a:off x="10334670" y="4727898"/>
              <a:ext cx="52726" cy="66483"/>
            </a:xfrm>
            <a:custGeom>
              <a:avLst/>
              <a:gdLst>
                <a:gd name="connsiteX0" fmla="*/ 33451 w 42357"/>
                <a:gd name="connsiteY0" fmla="*/ 4748 h 53409"/>
                <a:gd name="connsiteX1" fmla="*/ 39070 w 42357"/>
                <a:gd name="connsiteY1" fmla="*/ 19321 h 53409"/>
                <a:gd name="connsiteX2" fmla="*/ 33356 w 42357"/>
                <a:gd name="connsiteY2" fmla="*/ 33799 h 53409"/>
                <a:gd name="connsiteX3" fmla="*/ 15734 w 42357"/>
                <a:gd name="connsiteY3" fmla="*/ 38371 h 53409"/>
                <a:gd name="connsiteX4" fmla="*/ 8685 w 42357"/>
                <a:gd name="connsiteY4" fmla="*/ 38371 h 53409"/>
                <a:gd name="connsiteX5" fmla="*/ 8685 w 42357"/>
                <a:gd name="connsiteY5" fmla="*/ 53230 h 53409"/>
                <a:gd name="connsiteX6" fmla="*/ -3221 w 42357"/>
                <a:gd name="connsiteY6" fmla="*/ 53230 h 53409"/>
                <a:gd name="connsiteX7" fmla="*/ -3221 w 42357"/>
                <a:gd name="connsiteY7" fmla="*/ -110 h 53409"/>
                <a:gd name="connsiteX8" fmla="*/ 15829 w 42357"/>
                <a:gd name="connsiteY8" fmla="*/ -110 h 53409"/>
                <a:gd name="connsiteX9" fmla="*/ 33451 w 42357"/>
                <a:gd name="connsiteY9" fmla="*/ 4748 h 53409"/>
                <a:gd name="connsiteX10" fmla="*/ 24782 w 42357"/>
                <a:gd name="connsiteY10" fmla="*/ 25703 h 53409"/>
                <a:gd name="connsiteX11" fmla="*/ 26877 w 42357"/>
                <a:gd name="connsiteY11" fmla="*/ 18654 h 53409"/>
                <a:gd name="connsiteX12" fmla="*/ 24117 w 42357"/>
                <a:gd name="connsiteY12" fmla="*/ 12177 h 53409"/>
                <a:gd name="connsiteX13" fmla="*/ 15448 w 42357"/>
                <a:gd name="connsiteY13" fmla="*/ 10177 h 53409"/>
                <a:gd name="connsiteX14" fmla="*/ 8685 w 42357"/>
                <a:gd name="connsiteY14" fmla="*/ 10177 h 53409"/>
                <a:gd name="connsiteX15" fmla="*/ 8685 w 42357"/>
                <a:gd name="connsiteY15" fmla="*/ 28465 h 53409"/>
                <a:gd name="connsiteX16" fmla="*/ 16687 w 42357"/>
                <a:gd name="connsiteY16" fmla="*/ 28465 h 53409"/>
                <a:gd name="connsiteX17" fmla="*/ 24782 w 42357"/>
                <a:gd name="connsiteY17" fmla="*/ 25703 h 53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357" h="53409">
                  <a:moveTo>
                    <a:pt x="33451" y="4748"/>
                  </a:moveTo>
                  <a:cubicBezTo>
                    <a:pt x="37451" y="8472"/>
                    <a:pt x="39546" y="13854"/>
                    <a:pt x="39070" y="19321"/>
                  </a:cubicBezTo>
                  <a:cubicBezTo>
                    <a:pt x="39546" y="24778"/>
                    <a:pt x="37451" y="30151"/>
                    <a:pt x="33356" y="33799"/>
                  </a:cubicBezTo>
                  <a:cubicBezTo>
                    <a:pt x="28117" y="37199"/>
                    <a:pt x="21924" y="38809"/>
                    <a:pt x="15734" y="38371"/>
                  </a:cubicBezTo>
                  <a:lnTo>
                    <a:pt x="8685" y="38371"/>
                  </a:lnTo>
                  <a:lnTo>
                    <a:pt x="8685" y="53230"/>
                  </a:lnTo>
                  <a:lnTo>
                    <a:pt x="-3221" y="53230"/>
                  </a:lnTo>
                  <a:lnTo>
                    <a:pt x="-3221" y="-110"/>
                  </a:lnTo>
                  <a:lnTo>
                    <a:pt x="15829" y="-110"/>
                  </a:lnTo>
                  <a:cubicBezTo>
                    <a:pt x="22115" y="-558"/>
                    <a:pt x="28308" y="1157"/>
                    <a:pt x="33451" y="4748"/>
                  </a:cubicBezTo>
                  <a:close/>
                  <a:moveTo>
                    <a:pt x="24782" y="25703"/>
                  </a:moveTo>
                  <a:cubicBezTo>
                    <a:pt x="26308" y="23693"/>
                    <a:pt x="27068" y="21178"/>
                    <a:pt x="26877" y="18654"/>
                  </a:cubicBezTo>
                  <a:cubicBezTo>
                    <a:pt x="27163" y="16168"/>
                    <a:pt x="26117" y="13720"/>
                    <a:pt x="24117" y="12177"/>
                  </a:cubicBezTo>
                  <a:cubicBezTo>
                    <a:pt x="21450" y="10662"/>
                    <a:pt x="18496" y="9958"/>
                    <a:pt x="15448" y="10177"/>
                  </a:cubicBezTo>
                  <a:lnTo>
                    <a:pt x="8685" y="10177"/>
                  </a:lnTo>
                  <a:lnTo>
                    <a:pt x="8685" y="28465"/>
                  </a:lnTo>
                  <a:lnTo>
                    <a:pt x="16687" y="28465"/>
                  </a:lnTo>
                  <a:cubicBezTo>
                    <a:pt x="19638" y="28722"/>
                    <a:pt x="22592" y="27722"/>
                    <a:pt x="24782" y="25703"/>
                  </a:cubicBezTo>
                  <a:close/>
                </a:path>
              </a:pathLst>
            </a:custGeom>
            <a:solidFill>
              <a:srgbClr val="6D6E71"/>
            </a:solidFill>
            <a:ln w="9525" cap="flat">
              <a:noFill/>
              <a:prstDash val="solid"/>
              <a:miter/>
            </a:ln>
          </p:spPr>
          <p:txBody>
            <a:bodyPr rtlCol="0" anchor="ctr"/>
            <a:lstStyle/>
            <a:p>
              <a:endParaRPr lang="en-US"/>
            </a:p>
          </p:txBody>
        </p:sp>
        <p:sp>
          <p:nvSpPr>
            <p:cNvPr id="803" name="Freeform: Shape 802">
              <a:extLst>
                <a:ext uri="{FF2B5EF4-FFF2-40B4-BE49-F238E27FC236}">
                  <a16:creationId xmlns:a16="http://schemas.microsoft.com/office/drawing/2014/main" id="{BAD956FB-771C-49C7-B20E-0737081184E9}"/>
                </a:ext>
              </a:extLst>
            </p:cNvPr>
            <p:cNvSpPr/>
            <p:nvPr/>
          </p:nvSpPr>
          <p:spPr>
            <a:xfrm>
              <a:off x="10393420" y="4742552"/>
              <a:ext cx="53891" cy="52669"/>
            </a:xfrm>
            <a:custGeom>
              <a:avLst/>
              <a:gdLst>
                <a:gd name="connsiteX0" fmla="*/ 40070 w 43293"/>
                <a:gd name="connsiteY0" fmla="*/ 20978 h 42311"/>
                <a:gd name="connsiteX1" fmla="*/ 33975 w 43293"/>
                <a:gd name="connsiteY1" fmla="*/ 36028 h 42311"/>
                <a:gd name="connsiteX2" fmla="*/ 18448 w 43293"/>
                <a:gd name="connsiteY2" fmla="*/ 42124 h 42311"/>
                <a:gd name="connsiteX3" fmla="*/ 2924 w 43293"/>
                <a:gd name="connsiteY3" fmla="*/ 36028 h 42311"/>
                <a:gd name="connsiteX4" fmla="*/ 2924 w 43293"/>
                <a:gd name="connsiteY4" fmla="*/ 5929 h 42311"/>
                <a:gd name="connsiteX5" fmla="*/ 18448 w 43293"/>
                <a:gd name="connsiteY5" fmla="*/ -167 h 42311"/>
                <a:gd name="connsiteX6" fmla="*/ 33975 w 43293"/>
                <a:gd name="connsiteY6" fmla="*/ 5929 h 42311"/>
                <a:gd name="connsiteX7" fmla="*/ 40070 w 43293"/>
                <a:gd name="connsiteY7" fmla="*/ 20978 h 42311"/>
                <a:gd name="connsiteX8" fmla="*/ 8256 w 43293"/>
                <a:gd name="connsiteY8" fmla="*/ 20978 h 42311"/>
                <a:gd name="connsiteX9" fmla="*/ 11114 w 43293"/>
                <a:gd name="connsiteY9" fmla="*/ 29170 h 42311"/>
                <a:gd name="connsiteX10" fmla="*/ 25401 w 43293"/>
                <a:gd name="connsiteY10" fmla="*/ 29570 h 42311"/>
                <a:gd name="connsiteX11" fmla="*/ 25783 w 43293"/>
                <a:gd name="connsiteY11" fmla="*/ 29170 h 42311"/>
                <a:gd name="connsiteX12" fmla="*/ 28641 w 43293"/>
                <a:gd name="connsiteY12" fmla="*/ 20978 h 42311"/>
                <a:gd name="connsiteX13" fmla="*/ 25783 w 43293"/>
                <a:gd name="connsiteY13" fmla="*/ 12692 h 42311"/>
                <a:gd name="connsiteX14" fmla="*/ 11495 w 43293"/>
                <a:gd name="connsiteY14" fmla="*/ 12301 h 42311"/>
                <a:gd name="connsiteX15" fmla="*/ 11114 w 43293"/>
                <a:gd name="connsiteY15" fmla="*/ 12692 h 42311"/>
                <a:gd name="connsiteX16" fmla="*/ 8351 w 43293"/>
                <a:gd name="connsiteY16" fmla="*/ 20978 h 4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3293" h="42311">
                  <a:moveTo>
                    <a:pt x="40070" y="20978"/>
                  </a:moveTo>
                  <a:cubicBezTo>
                    <a:pt x="40166" y="26617"/>
                    <a:pt x="37975" y="32065"/>
                    <a:pt x="33975" y="36028"/>
                  </a:cubicBezTo>
                  <a:cubicBezTo>
                    <a:pt x="29782" y="40057"/>
                    <a:pt x="24260" y="42247"/>
                    <a:pt x="18448" y="42124"/>
                  </a:cubicBezTo>
                  <a:cubicBezTo>
                    <a:pt x="12639" y="42286"/>
                    <a:pt x="7019" y="40085"/>
                    <a:pt x="2924" y="36028"/>
                  </a:cubicBezTo>
                  <a:cubicBezTo>
                    <a:pt x="-5269" y="27684"/>
                    <a:pt x="-5269" y="14272"/>
                    <a:pt x="2924" y="5929"/>
                  </a:cubicBezTo>
                  <a:cubicBezTo>
                    <a:pt x="7019" y="1833"/>
                    <a:pt x="12639" y="-367"/>
                    <a:pt x="18448" y="-167"/>
                  </a:cubicBezTo>
                  <a:cubicBezTo>
                    <a:pt x="24260" y="-339"/>
                    <a:pt x="29878" y="1861"/>
                    <a:pt x="33975" y="5929"/>
                  </a:cubicBezTo>
                  <a:cubicBezTo>
                    <a:pt x="37975" y="9891"/>
                    <a:pt x="40166" y="15339"/>
                    <a:pt x="40070" y="20978"/>
                  </a:cubicBezTo>
                  <a:close/>
                  <a:moveTo>
                    <a:pt x="8256" y="20978"/>
                  </a:moveTo>
                  <a:cubicBezTo>
                    <a:pt x="8160" y="23979"/>
                    <a:pt x="9114" y="26903"/>
                    <a:pt x="11114" y="29170"/>
                  </a:cubicBezTo>
                  <a:cubicBezTo>
                    <a:pt x="14925" y="33218"/>
                    <a:pt x="21306" y="33399"/>
                    <a:pt x="25401" y="29570"/>
                  </a:cubicBezTo>
                  <a:cubicBezTo>
                    <a:pt x="25497" y="29437"/>
                    <a:pt x="25687" y="29303"/>
                    <a:pt x="25783" y="29170"/>
                  </a:cubicBezTo>
                  <a:cubicBezTo>
                    <a:pt x="27783" y="26903"/>
                    <a:pt x="28736" y="23969"/>
                    <a:pt x="28641" y="20978"/>
                  </a:cubicBezTo>
                  <a:cubicBezTo>
                    <a:pt x="28736" y="17959"/>
                    <a:pt x="27687" y="15006"/>
                    <a:pt x="25783" y="12692"/>
                  </a:cubicBezTo>
                  <a:cubicBezTo>
                    <a:pt x="21974" y="8644"/>
                    <a:pt x="15590" y="8462"/>
                    <a:pt x="11495" y="12301"/>
                  </a:cubicBezTo>
                  <a:cubicBezTo>
                    <a:pt x="11400" y="12425"/>
                    <a:pt x="11209" y="12558"/>
                    <a:pt x="11114" y="12692"/>
                  </a:cubicBezTo>
                  <a:cubicBezTo>
                    <a:pt x="9209" y="15015"/>
                    <a:pt x="8256" y="17968"/>
                    <a:pt x="8351" y="20978"/>
                  </a:cubicBezTo>
                  <a:close/>
                </a:path>
              </a:pathLst>
            </a:custGeom>
            <a:solidFill>
              <a:srgbClr val="6D6E71"/>
            </a:solidFill>
            <a:ln w="9525" cap="flat">
              <a:noFill/>
              <a:prstDash val="solid"/>
              <a:miter/>
            </a:ln>
          </p:spPr>
          <p:txBody>
            <a:bodyPr rtlCol="0" anchor="ctr"/>
            <a:lstStyle/>
            <a:p>
              <a:endParaRPr lang="en-US"/>
            </a:p>
          </p:txBody>
        </p:sp>
        <p:sp>
          <p:nvSpPr>
            <p:cNvPr id="804" name="Freeform: Shape 803">
              <a:extLst>
                <a:ext uri="{FF2B5EF4-FFF2-40B4-BE49-F238E27FC236}">
                  <a16:creationId xmlns:a16="http://schemas.microsoft.com/office/drawing/2014/main" id="{EADD4392-B949-44D4-A15F-4E65309F33F6}"/>
                </a:ext>
              </a:extLst>
            </p:cNvPr>
            <p:cNvSpPr/>
            <p:nvPr/>
          </p:nvSpPr>
          <p:spPr>
            <a:xfrm>
              <a:off x="10453830" y="4741955"/>
              <a:ext cx="42662" cy="53035"/>
            </a:xfrm>
            <a:custGeom>
              <a:avLst/>
              <a:gdLst>
                <a:gd name="connsiteX0" fmla="*/ 30972 w 34272"/>
                <a:gd name="connsiteY0" fmla="*/ 29173 h 42605"/>
                <a:gd name="connsiteX1" fmla="*/ 26496 w 34272"/>
                <a:gd name="connsiteY1" fmla="*/ 38698 h 42605"/>
                <a:gd name="connsiteX2" fmla="*/ 15257 w 34272"/>
                <a:gd name="connsiteY2" fmla="*/ 42413 h 42605"/>
                <a:gd name="connsiteX3" fmla="*/ 5732 w 34272"/>
                <a:gd name="connsiteY3" fmla="*/ 40698 h 42605"/>
                <a:gd name="connsiteX4" fmla="*/ -3221 w 34272"/>
                <a:gd name="connsiteY4" fmla="*/ 35935 h 42605"/>
                <a:gd name="connsiteX5" fmla="*/ 1828 w 34272"/>
                <a:gd name="connsiteY5" fmla="*/ 28697 h 42605"/>
                <a:gd name="connsiteX6" fmla="*/ 15448 w 34272"/>
                <a:gd name="connsiteY6" fmla="*/ 33649 h 42605"/>
                <a:gd name="connsiteX7" fmla="*/ 18971 w 34272"/>
                <a:gd name="connsiteY7" fmla="*/ 32792 h 42605"/>
                <a:gd name="connsiteX8" fmla="*/ 20210 w 34272"/>
                <a:gd name="connsiteY8" fmla="*/ 30506 h 42605"/>
                <a:gd name="connsiteX9" fmla="*/ 18496 w 34272"/>
                <a:gd name="connsiteY9" fmla="*/ 27839 h 42605"/>
                <a:gd name="connsiteX10" fmla="*/ 13257 w 34272"/>
                <a:gd name="connsiteY10" fmla="*/ 25553 h 42605"/>
                <a:gd name="connsiteX11" fmla="*/ 8113 w 34272"/>
                <a:gd name="connsiteY11" fmla="*/ 23743 h 42605"/>
                <a:gd name="connsiteX12" fmla="*/ 4018 w 34272"/>
                <a:gd name="connsiteY12" fmla="*/ 21458 h 42605"/>
                <a:gd name="connsiteX13" fmla="*/ -649 w 34272"/>
                <a:gd name="connsiteY13" fmla="*/ 12885 h 42605"/>
                <a:gd name="connsiteX14" fmla="*/ 3923 w 34272"/>
                <a:gd name="connsiteY14" fmla="*/ 3360 h 42605"/>
                <a:gd name="connsiteX15" fmla="*/ 15734 w 34272"/>
                <a:gd name="connsiteY15" fmla="*/ -164 h 42605"/>
                <a:gd name="connsiteX16" fmla="*/ 30212 w 34272"/>
                <a:gd name="connsiteY16" fmla="*/ 4693 h 42605"/>
                <a:gd name="connsiteX17" fmla="*/ 25926 w 34272"/>
                <a:gd name="connsiteY17" fmla="*/ 12313 h 42605"/>
                <a:gd name="connsiteX18" fmla="*/ 15352 w 34272"/>
                <a:gd name="connsiteY18" fmla="*/ 8598 h 42605"/>
                <a:gd name="connsiteX19" fmla="*/ 10018 w 34272"/>
                <a:gd name="connsiteY19" fmla="*/ 11551 h 42605"/>
                <a:gd name="connsiteX20" fmla="*/ 11734 w 34272"/>
                <a:gd name="connsiteY20" fmla="*/ 14028 h 42605"/>
                <a:gd name="connsiteX21" fmla="*/ 17257 w 34272"/>
                <a:gd name="connsiteY21" fmla="*/ 16219 h 42605"/>
                <a:gd name="connsiteX22" fmla="*/ 22782 w 34272"/>
                <a:gd name="connsiteY22" fmla="*/ 18029 h 42605"/>
                <a:gd name="connsiteX23" fmla="*/ 26687 w 34272"/>
                <a:gd name="connsiteY23" fmla="*/ 20029 h 42605"/>
                <a:gd name="connsiteX24" fmla="*/ 30972 w 34272"/>
                <a:gd name="connsiteY24" fmla="*/ 29173 h 4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272" h="42605">
                  <a:moveTo>
                    <a:pt x="30972" y="29173"/>
                  </a:moveTo>
                  <a:cubicBezTo>
                    <a:pt x="31068" y="32878"/>
                    <a:pt x="29449" y="36421"/>
                    <a:pt x="26496" y="38698"/>
                  </a:cubicBezTo>
                  <a:cubicBezTo>
                    <a:pt x="23354" y="41251"/>
                    <a:pt x="19352" y="42574"/>
                    <a:pt x="15257" y="42413"/>
                  </a:cubicBezTo>
                  <a:cubicBezTo>
                    <a:pt x="12018" y="42384"/>
                    <a:pt x="8781" y="41803"/>
                    <a:pt x="5732" y="40698"/>
                  </a:cubicBezTo>
                  <a:cubicBezTo>
                    <a:pt x="2493" y="39669"/>
                    <a:pt x="-554" y="38059"/>
                    <a:pt x="-3221" y="35935"/>
                  </a:cubicBezTo>
                  <a:lnTo>
                    <a:pt x="1828" y="28697"/>
                  </a:lnTo>
                  <a:cubicBezTo>
                    <a:pt x="5637" y="31869"/>
                    <a:pt x="10495" y="33611"/>
                    <a:pt x="15448" y="33649"/>
                  </a:cubicBezTo>
                  <a:cubicBezTo>
                    <a:pt x="16685" y="33725"/>
                    <a:pt x="17924" y="33421"/>
                    <a:pt x="18971" y="32792"/>
                  </a:cubicBezTo>
                  <a:cubicBezTo>
                    <a:pt x="19734" y="32306"/>
                    <a:pt x="20210" y="31439"/>
                    <a:pt x="20210" y="30506"/>
                  </a:cubicBezTo>
                  <a:cubicBezTo>
                    <a:pt x="20115" y="29382"/>
                    <a:pt x="19448" y="28382"/>
                    <a:pt x="18496" y="27839"/>
                  </a:cubicBezTo>
                  <a:cubicBezTo>
                    <a:pt x="16876" y="26811"/>
                    <a:pt x="15066" y="26039"/>
                    <a:pt x="13257" y="25553"/>
                  </a:cubicBezTo>
                  <a:lnTo>
                    <a:pt x="8113" y="23743"/>
                  </a:lnTo>
                  <a:cubicBezTo>
                    <a:pt x="6686" y="23067"/>
                    <a:pt x="5351" y="22305"/>
                    <a:pt x="4018" y="21458"/>
                  </a:cubicBezTo>
                  <a:cubicBezTo>
                    <a:pt x="970" y="19676"/>
                    <a:pt x="-744" y="16381"/>
                    <a:pt x="-649" y="12885"/>
                  </a:cubicBezTo>
                  <a:cubicBezTo>
                    <a:pt x="-840" y="9151"/>
                    <a:pt x="874" y="5579"/>
                    <a:pt x="3923" y="3360"/>
                  </a:cubicBezTo>
                  <a:cubicBezTo>
                    <a:pt x="7351" y="912"/>
                    <a:pt x="11543" y="-336"/>
                    <a:pt x="15734" y="-164"/>
                  </a:cubicBezTo>
                  <a:cubicBezTo>
                    <a:pt x="20973" y="-50"/>
                    <a:pt x="26022" y="1636"/>
                    <a:pt x="30212" y="4693"/>
                  </a:cubicBezTo>
                  <a:lnTo>
                    <a:pt x="25926" y="12313"/>
                  </a:lnTo>
                  <a:cubicBezTo>
                    <a:pt x="22878" y="9999"/>
                    <a:pt x="19162" y="8704"/>
                    <a:pt x="15352" y="8598"/>
                  </a:cubicBezTo>
                  <a:cubicBezTo>
                    <a:pt x="11827" y="8598"/>
                    <a:pt x="10018" y="9551"/>
                    <a:pt x="10018" y="11551"/>
                  </a:cubicBezTo>
                  <a:cubicBezTo>
                    <a:pt x="10018" y="12647"/>
                    <a:pt x="10685" y="13618"/>
                    <a:pt x="11734" y="14028"/>
                  </a:cubicBezTo>
                  <a:cubicBezTo>
                    <a:pt x="13543" y="14923"/>
                    <a:pt x="15352" y="15657"/>
                    <a:pt x="17257" y="16219"/>
                  </a:cubicBezTo>
                  <a:lnTo>
                    <a:pt x="22782" y="18029"/>
                  </a:lnTo>
                  <a:cubicBezTo>
                    <a:pt x="24115" y="18619"/>
                    <a:pt x="25450" y="19286"/>
                    <a:pt x="26687" y="20029"/>
                  </a:cubicBezTo>
                  <a:cubicBezTo>
                    <a:pt x="29735" y="22010"/>
                    <a:pt x="31449" y="25553"/>
                    <a:pt x="30972" y="29173"/>
                  </a:cubicBezTo>
                  <a:close/>
                </a:path>
              </a:pathLst>
            </a:custGeom>
            <a:solidFill>
              <a:srgbClr val="6D6E71"/>
            </a:solidFill>
            <a:ln w="9525" cap="flat">
              <a:noFill/>
              <a:prstDash val="solid"/>
              <a:miter/>
            </a:ln>
          </p:spPr>
          <p:txBody>
            <a:bodyPr rtlCol="0" anchor="ctr"/>
            <a:lstStyle/>
            <a:p>
              <a:endParaRPr lang="en-US"/>
            </a:p>
          </p:txBody>
        </p:sp>
        <p:sp>
          <p:nvSpPr>
            <p:cNvPr id="805" name="Freeform: Shape 804">
              <a:extLst>
                <a:ext uri="{FF2B5EF4-FFF2-40B4-BE49-F238E27FC236}">
                  <a16:creationId xmlns:a16="http://schemas.microsoft.com/office/drawing/2014/main" id="{598F9CE3-6AA2-4B66-9E7A-7294D6BB84CB}"/>
                </a:ext>
              </a:extLst>
            </p:cNvPr>
            <p:cNvSpPr/>
            <p:nvPr/>
          </p:nvSpPr>
          <p:spPr>
            <a:xfrm>
              <a:off x="10503983" y="4727985"/>
              <a:ext cx="37466" cy="67239"/>
            </a:xfrm>
            <a:custGeom>
              <a:avLst/>
              <a:gdLst>
                <a:gd name="connsiteX0" fmla="*/ 13067 w 30098"/>
                <a:gd name="connsiteY0" fmla="*/ 20394 h 54016"/>
                <a:gd name="connsiteX1" fmla="*/ 13067 w 30098"/>
                <a:gd name="connsiteY1" fmla="*/ 38778 h 54016"/>
                <a:gd name="connsiteX2" fmla="*/ 14306 w 30098"/>
                <a:gd name="connsiteY2" fmla="*/ 42492 h 54016"/>
                <a:gd name="connsiteX3" fmla="*/ 17257 w 30098"/>
                <a:gd name="connsiteY3" fmla="*/ 43825 h 54016"/>
                <a:gd name="connsiteX4" fmla="*/ 22592 w 30098"/>
                <a:gd name="connsiteY4" fmla="*/ 40873 h 54016"/>
                <a:gd name="connsiteX5" fmla="*/ 26877 w 30098"/>
                <a:gd name="connsiteY5" fmla="*/ 48874 h 54016"/>
                <a:gd name="connsiteX6" fmla="*/ 15639 w 30098"/>
                <a:gd name="connsiteY6" fmla="*/ 53827 h 54016"/>
                <a:gd name="connsiteX7" fmla="*/ 1637 w 30098"/>
                <a:gd name="connsiteY7" fmla="*/ 40825 h 54016"/>
                <a:gd name="connsiteX8" fmla="*/ 1637 w 30098"/>
                <a:gd name="connsiteY8" fmla="*/ 39349 h 54016"/>
                <a:gd name="connsiteX9" fmla="*/ 1637 w 30098"/>
                <a:gd name="connsiteY9" fmla="*/ 20299 h 54016"/>
                <a:gd name="connsiteX10" fmla="*/ -3221 w 30098"/>
                <a:gd name="connsiteY10" fmla="*/ 20299 h 54016"/>
                <a:gd name="connsiteX11" fmla="*/ -3221 w 30098"/>
                <a:gd name="connsiteY11" fmla="*/ 12107 h 54016"/>
                <a:gd name="connsiteX12" fmla="*/ 1637 w 30098"/>
                <a:gd name="connsiteY12" fmla="*/ 12107 h 54016"/>
                <a:gd name="connsiteX13" fmla="*/ 1637 w 30098"/>
                <a:gd name="connsiteY13" fmla="*/ -180 h 54016"/>
                <a:gd name="connsiteX14" fmla="*/ 13067 w 30098"/>
                <a:gd name="connsiteY14" fmla="*/ -180 h 54016"/>
                <a:gd name="connsiteX15" fmla="*/ 13067 w 30098"/>
                <a:gd name="connsiteY15" fmla="*/ 12107 h 54016"/>
                <a:gd name="connsiteX16" fmla="*/ 22592 w 30098"/>
                <a:gd name="connsiteY16" fmla="*/ 12107 h 54016"/>
                <a:gd name="connsiteX17" fmla="*/ 22592 w 30098"/>
                <a:gd name="connsiteY17" fmla="*/ 20299 h 54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098" h="54016">
                  <a:moveTo>
                    <a:pt x="13067" y="20394"/>
                  </a:moveTo>
                  <a:lnTo>
                    <a:pt x="13067" y="38778"/>
                  </a:lnTo>
                  <a:cubicBezTo>
                    <a:pt x="13067" y="40120"/>
                    <a:pt x="13448" y="41435"/>
                    <a:pt x="14306" y="42492"/>
                  </a:cubicBezTo>
                  <a:cubicBezTo>
                    <a:pt x="15066" y="43321"/>
                    <a:pt x="16115" y="43806"/>
                    <a:pt x="17257" y="43825"/>
                  </a:cubicBezTo>
                  <a:cubicBezTo>
                    <a:pt x="19448" y="43806"/>
                    <a:pt x="21450" y="42702"/>
                    <a:pt x="22592" y="40873"/>
                  </a:cubicBezTo>
                  <a:lnTo>
                    <a:pt x="26877" y="48874"/>
                  </a:lnTo>
                  <a:cubicBezTo>
                    <a:pt x="23924" y="51941"/>
                    <a:pt x="19924" y="53722"/>
                    <a:pt x="15639" y="53827"/>
                  </a:cubicBezTo>
                  <a:cubicBezTo>
                    <a:pt x="8209" y="54113"/>
                    <a:pt x="1923" y="48283"/>
                    <a:pt x="1637" y="40825"/>
                  </a:cubicBezTo>
                  <a:cubicBezTo>
                    <a:pt x="1637" y="40330"/>
                    <a:pt x="1637" y="39834"/>
                    <a:pt x="1637" y="39349"/>
                  </a:cubicBezTo>
                  <a:lnTo>
                    <a:pt x="1637" y="20299"/>
                  </a:lnTo>
                  <a:lnTo>
                    <a:pt x="-3221" y="20299"/>
                  </a:lnTo>
                  <a:lnTo>
                    <a:pt x="-3221" y="12107"/>
                  </a:lnTo>
                  <a:lnTo>
                    <a:pt x="1637" y="12107"/>
                  </a:lnTo>
                  <a:lnTo>
                    <a:pt x="1637" y="-180"/>
                  </a:lnTo>
                  <a:lnTo>
                    <a:pt x="13067" y="-180"/>
                  </a:lnTo>
                  <a:lnTo>
                    <a:pt x="13067" y="12107"/>
                  </a:lnTo>
                  <a:lnTo>
                    <a:pt x="22592" y="12107"/>
                  </a:lnTo>
                  <a:lnTo>
                    <a:pt x="22592" y="20299"/>
                  </a:lnTo>
                  <a:close/>
                </a:path>
              </a:pathLst>
            </a:custGeom>
            <a:solidFill>
              <a:srgbClr val="6D6E71"/>
            </a:solidFill>
            <a:ln w="9525" cap="flat">
              <a:noFill/>
              <a:prstDash val="solid"/>
              <a:miter/>
            </a:ln>
          </p:spPr>
          <p:txBody>
            <a:bodyPr rtlCol="0" anchor="ctr"/>
            <a:lstStyle/>
            <a:p>
              <a:endParaRPr lang="en-US"/>
            </a:p>
          </p:txBody>
        </p:sp>
        <p:sp>
          <p:nvSpPr>
            <p:cNvPr id="806" name="Freeform: Shape 805">
              <a:extLst>
                <a:ext uri="{FF2B5EF4-FFF2-40B4-BE49-F238E27FC236}">
                  <a16:creationId xmlns:a16="http://schemas.microsoft.com/office/drawing/2014/main" id="{5939E9AC-77CE-46C2-93C5-96C0874A64E5}"/>
                </a:ext>
              </a:extLst>
            </p:cNvPr>
            <p:cNvSpPr/>
            <p:nvPr/>
          </p:nvSpPr>
          <p:spPr>
            <a:xfrm>
              <a:off x="10035763" y="4841927"/>
              <a:ext cx="71614" cy="66279"/>
            </a:xfrm>
            <a:custGeom>
              <a:avLst/>
              <a:gdLst>
                <a:gd name="connsiteX0" fmla="*/ 41642 w 57531"/>
                <a:gd name="connsiteY0" fmla="*/ 53065 h 53245"/>
                <a:gd name="connsiteX1" fmla="*/ 36688 w 57531"/>
                <a:gd name="connsiteY1" fmla="*/ 41540 h 53245"/>
                <a:gd name="connsiteX2" fmla="*/ 14399 w 57531"/>
                <a:gd name="connsiteY2" fmla="*/ 41540 h 53245"/>
                <a:gd name="connsiteX3" fmla="*/ 9448 w 57531"/>
                <a:gd name="connsiteY3" fmla="*/ 53065 h 53245"/>
                <a:gd name="connsiteX4" fmla="*/ -3221 w 57531"/>
                <a:gd name="connsiteY4" fmla="*/ 53065 h 53245"/>
                <a:gd name="connsiteX5" fmla="*/ 19829 w 57531"/>
                <a:gd name="connsiteY5" fmla="*/ -180 h 53245"/>
                <a:gd name="connsiteX6" fmla="*/ 31354 w 57531"/>
                <a:gd name="connsiteY6" fmla="*/ -180 h 53245"/>
                <a:gd name="connsiteX7" fmla="*/ 54311 w 57531"/>
                <a:gd name="connsiteY7" fmla="*/ 53065 h 53245"/>
                <a:gd name="connsiteX8" fmla="*/ 25640 w 57531"/>
                <a:gd name="connsiteY8" fmla="*/ 15632 h 53245"/>
                <a:gd name="connsiteX9" fmla="*/ 18878 w 57531"/>
                <a:gd name="connsiteY9" fmla="*/ 31158 h 53245"/>
                <a:gd name="connsiteX10" fmla="*/ 32212 w 57531"/>
                <a:gd name="connsiteY10" fmla="*/ 31158 h 53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531" h="53245">
                  <a:moveTo>
                    <a:pt x="41642" y="53065"/>
                  </a:moveTo>
                  <a:lnTo>
                    <a:pt x="36688" y="41540"/>
                  </a:lnTo>
                  <a:lnTo>
                    <a:pt x="14399" y="41540"/>
                  </a:lnTo>
                  <a:lnTo>
                    <a:pt x="9448" y="53065"/>
                  </a:lnTo>
                  <a:lnTo>
                    <a:pt x="-3221" y="53065"/>
                  </a:lnTo>
                  <a:lnTo>
                    <a:pt x="19829" y="-180"/>
                  </a:lnTo>
                  <a:lnTo>
                    <a:pt x="31354" y="-180"/>
                  </a:lnTo>
                  <a:lnTo>
                    <a:pt x="54311" y="53065"/>
                  </a:lnTo>
                  <a:close/>
                  <a:moveTo>
                    <a:pt x="25640" y="15632"/>
                  </a:moveTo>
                  <a:lnTo>
                    <a:pt x="18878" y="31158"/>
                  </a:lnTo>
                  <a:lnTo>
                    <a:pt x="32212" y="31158"/>
                  </a:lnTo>
                  <a:close/>
                </a:path>
              </a:pathLst>
            </a:custGeom>
            <a:solidFill>
              <a:srgbClr val="6D6E71"/>
            </a:solidFill>
            <a:ln w="9525" cap="flat">
              <a:noFill/>
              <a:prstDash val="solid"/>
              <a:miter/>
            </a:ln>
          </p:spPr>
          <p:txBody>
            <a:bodyPr rtlCol="0" anchor="ctr"/>
            <a:lstStyle/>
            <a:p>
              <a:endParaRPr lang="en-US"/>
            </a:p>
          </p:txBody>
        </p:sp>
        <p:sp>
          <p:nvSpPr>
            <p:cNvPr id="807" name="Freeform: Shape 806">
              <a:extLst>
                <a:ext uri="{FF2B5EF4-FFF2-40B4-BE49-F238E27FC236}">
                  <a16:creationId xmlns:a16="http://schemas.microsoft.com/office/drawing/2014/main" id="{725850A4-7A19-4678-81C8-A75603E80DCD}"/>
                </a:ext>
              </a:extLst>
            </p:cNvPr>
            <p:cNvSpPr/>
            <p:nvPr/>
          </p:nvSpPr>
          <p:spPr>
            <a:xfrm>
              <a:off x="10109970" y="4837895"/>
              <a:ext cx="52539" cy="71140"/>
            </a:xfrm>
            <a:custGeom>
              <a:avLst/>
              <a:gdLst>
                <a:gd name="connsiteX0" fmla="*/ 15460 w 42207"/>
                <a:gd name="connsiteY0" fmla="*/ 56970 h 57150"/>
                <a:gd name="connsiteX1" fmla="*/ 2505 w 42207"/>
                <a:gd name="connsiteY1" fmla="*/ 50779 h 57150"/>
                <a:gd name="connsiteX2" fmla="*/ -3208 w 42207"/>
                <a:gd name="connsiteY2" fmla="*/ 35443 h 57150"/>
                <a:gd name="connsiteX3" fmla="*/ 2315 w 42207"/>
                <a:gd name="connsiteY3" fmla="*/ 20489 h 57150"/>
                <a:gd name="connsiteX4" fmla="*/ 15365 w 42207"/>
                <a:gd name="connsiteY4" fmla="*/ 14679 h 57150"/>
                <a:gd name="connsiteX5" fmla="*/ 27557 w 42207"/>
                <a:gd name="connsiteY5" fmla="*/ 19918 h 57150"/>
                <a:gd name="connsiteX6" fmla="*/ 27557 w 42207"/>
                <a:gd name="connsiteY6" fmla="*/ -180 h 57150"/>
                <a:gd name="connsiteX7" fmla="*/ 38987 w 42207"/>
                <a:gd name="connsiteY7" fmla="*/ -180 h 57150"/>
                <a:gd name="connsiteX8" fmla="*/ 38987 w 42207"/>
                <a:gd name="connsiteY8" fmla="*/ 56303 h 57150"/>
                <a:gd name="connsiteX9" fmla="*/ 27557 w 42207"/>
                <a:gd name="connsiteY9" fmla="*/ 56303 h 57150"/>
                <a:gd name="connsiteX10" fmla="*/ 27557 w 42207"/>
                <a:gd name="connsiteY10" fmla="*/ 50874 h 57150"/>
                <a:gd name="connsiteX11" fmla="*/ 15460 w 42207"/>
                <a:gd name="connsiteY11" fmla="*/ 56970 h 57150"/>
                <a:gd name="connsiteX12" fmla="*/ 8317 w 42207"/>
                <a:gd name="connsiteY12" fmla="*/ 35920 h 57150"/>
                <a:gd name="connsiteX13" fmla="*/ 11270 w 42207"/>
                <a:gd name="connsiteY13" fmla="*/ 44016 h 57150"/>
                <a:gd name="connsiteX14" fmla="*/ 18223 w 42207"/>
                <a:gd name="connsiteY14" fmla="*/ 47159 h 57150"/>
                <a:gd name="connsiteX15" fmla="*/ 24890 w 42207"/>
                <a:gd name="connsiteY15" fmla="*/ 44016 h 57150"/>
                <a:gd name="connsiteX16" fmla="*/ 27748 w 42207"/>
                <a:gd name="connsiteY16" fmla="*/ 35824 h 57150"/>
                <a:gd name="connsiteX17" fmla="*/ 24890 w 42207"/>
                <a:gd name="connsiteY17" fmla="*/ 27537 h 57150"/>
                <a:gd name="connsiteX18" fmla="*/ 18128 w 42207"/>
                <a:gd name="connsiteY18" fmla="*/ 24204 h 57150"/>
                <a:gd name="connsiteX19" fmla="*/ 11175 w 42207"/>
                <a:gd name="connsiteY19" fmla="*/ 27633 h 57150"/>
                <a:gd name="connsiteX20" fmla="*/ 8317 w 42207"/>
                <a:gd name="connsiteY20" fmla="*/ 3592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2207" h="57150">
                  <a:moveTo>
                    <a:pt x="15460" y="56970"/>
                  </a:moveTo>
                  <a:cubicBezTo>
                    <a:pt x="10412" y="56875"/>
                    <a:pt x="5745" y="54617"/>
                    <a:pt x="2505" y="50779"/>
                  </a:cubicBezTo>
                  <a:cubicBezTo>
                    <a:pt x="-1304" y="46607"/>
                    <a:pt x="-3399" y="41101"/>
                    <a:pt x="-3208" y="35443"/>
                  </a:cubicBezTo>
                  <a:cubicBezTo>
                    <a:pt x="-3399" y="29919"/>
                    <a:pt x="-1399" y="24537"/>
                    <a:pt x="2315" y="20489"/>
                  </a:cubicBezTo>
                  <a:cubicBezTo>
                    <a:pt x="5649" y="16774"/>
                    <a:pt x="10412" y="14660"/>
                    <a:pt x="15365" y="14679"/>
                  </a:cubicBezTo>
                  <a:cubicBezTo>
                    <a:pt x="20032" y="14527"/>
                    <a:pt x="24509" y="16450"/>
                    <a:pt x="27557" y="19918"/>
                  </a:cubicBezTo>
                  <a:lnTo>
                    <a:pt x="27557" y="-180"/>
                  </a:lnTo>
                  <a:lnTo>
                    <a:pt x="38987" y="-180"/>
                  </a:lnTo>
                  <a:lnTo>
                    <a:pt x="38987" y="56303"/>
                  </a:lnTo>
                  <a:lnTo>
                    <a:pt x="27557" y="56303"/>
                  </a:lnTo>
                  <a:lnTo>
                    <a:pt x="27557" y="50874"/>
                  </a:lnTo>
                  <a:cubicBezTo>
                    <a:pt x="24699" y="54713"/>
                    <a:pt x="20223" y="56970"/>
                    <a:pt x="15460" y="56970"/>
                  </a:cubicBezTo>
                  <a:close/>
                  <a:moveTo>
                    <a:pt x="8317" y="35920"/>
                  </a:moveTo>
                  <a:cubicBezTo>
                    <a:pt x="8221" y="38901"/>
                    <a:pt x="9270" y="41816"/>
                    <a:pt x="11270" y="44016"/>
                  </a:cubicBezTo>
                  <a:cubicBezTo>
                    <a:pt x="13079" y="45988"/>
                    <a:pt x="15556" y="47130"/>
                    <a:pt x="18223" y="47159"/>
                  </a:cubicBezTo>
                  <a:cubicBezTo>
                    <a:pt x="20795" y="47169"/>
                    <a:pt x="23271" y="46016"/>
                    <a:pt x="24890" y="44016"/>
                  </a:cubicBezTo>
                  <a:cubicBezTo>
                    <a:pt x="26890" y="41749"/>
                    <a:pt x="27843" y="38815"/>
                    <a:pt x="27748" y="35824"/>
                  </a:cubicBezTo>
                  <a:cubicBezTo>
                    <a:pt x="27843" y="32805"/>
                    <a:pt x="26795" y="29852"/>
                    <a:pt x="24890" y="27537"/>
                  </a:cubicBezTo>
                  <a:cubicBezTo>
                    <a:pt x="23271" y="25432"/>
                    <a:pt x="20795" y="24194"/>
                    <a:pt x="18128" y="24204"/>
                  </a:cubicBezTo>
                  <a:cubicBezTo>
                    <a:pt x="15365" y="24185"/>
                    <a:pt x="12793" y="25461"/>
                    <a:pt x="11175" y="27633"/>
                  </a:cubicBezTo>
                  <a:cubicBezTo>
                    <a:pt x="9270" y="29947"/>
                    <a:pt x="8221" y="32900"/>
                    <a:pt x="8317" y="35920"/>
                  </a:cubicBezTo>
                  <a:close/>
                </a:path>
              </a:pathLst>
            </a:custGeom>
            <a:solidFill>
              <a:srgbClr val="6D6E71"/>
            </a:solidFill>
            <a:ln w="9525" cap="flat">
              <a:noFill/>
              <a:prstDash val="solid"/>
              <a:miter/>
            </a:ln>
          </p:spPr>
          <p:txBody>
            <a:bodyPr rtlCol="0" anchor="ctr"/>
            <a:lstStyle/>
            <a:p>
              <a:endParaRPr lang="en-US"/>
            </a:p>
          </p:txBody>
        </p:sp>
        <p:sp>
          <p:nvSpPr>
            <p:cNvPr id="808" name="Freeform: Shape 807">
              <a:extLst>
                <a:ext uri="{FF2B5EF4-FFF2-40B4-BE49-F238E27FC236}">
                  <a16:creationId xmlns:a16="http://schemas.microsoft.com/office/drawing/2014/main" id="{345432DC-F42D-4D7C-B82A-708646BEE474}"/>
                </a:ext>
              </a:extLst>
            </p:cNvPr>
            <p:cNvSpPr/>
            <p:nvPr/>
          </p:nvSpPr>
          <p:spPr>
            <a:xfrm>
              <a:off x="10176029" y="4856370"/>
              <a:ext cx="80309" cy="51835"/>
            </a:xfrm>
            <a:custGeom>
              <a:avLst/>
              <a:gdLst>
                <a:gd name="connsiteX0" fmla="*/ 34402 w 64516"/>
                <a:gd name="connsiteY0" fmla="*/ 19363 h 41641"/>
                <a:gd name="connsiteX1" fmla="*/ 34402 w 64516"/>
                <a:gd name="connsiteY1" fmla="*/ 41461 h 41641"/>
                <a:gd name="connsiteX2" fmla="*/ 22878 w 64516"/>
                <a:gd name="connsiteY2" fmla="*/ 41461 h 41641"/>
                <a:gd name="connsiteX3" fmla="*/ 22878 w 64516"/>
                <a:gd name="connsiteY3" fmla="*/ 19077 h 41641"/>
                <a:gd name="connsiteX4" fmla="*/ 21352 w 64516"/>
                <a:gd name="connsiteY4" fmla="*/ 11934 h 41641"/>
                <a:gd name="connsiteX5" fmla="*/ 16590 w 64516"/>
                <a:gd name="connsiteY5" fmla="*/ 9648 h 41641"/>
                <a:gd name="connsiteX6" fmla="*/ 10685 w 64516"/>
                <a:gd name="connsiteY6" fmla="*/ 12124 h 41641"/>
                <a:gd name="connsiteX7" fmla="*/ 8209 w 64516"/>
                <a:gd name="connsiteY7" fmla="*/ 19363 h 41641"/>
                <a:gd name="connsiteX8" fmla="*/ 8209 w 64516"/>
                <a:gd name="connsiteY8" fmla="*/ 41461 h 41641"/>
                <a:gd name="connsiteX9" fmla="*/ -3221 w 64516"/>
                <a:gd name="connsiteY9" fmla="*/ 41461 h 41641"/>
                <a:gd name="connsiteX10" fmla="*/ -3221 w 64516"/>
                <a:gd name="connsiteY10" fmla="*/ 504 h 41641"/>
                <a:gd name="connsiteX11" fmla="*/ 8209 w 64516"/>
                <a:gd name="connsiteY11" fmla="*/ 504 h 41641"/>
                <a:gd name="connsiteX12" fmla="*/ 8209 w 64516"/>
                <a:gd name="connsiteY12" fmla="*/ 5171 h 41641"/>
                <a:gd name="connsiteX13" fmla="*/ 18971 w 64516"/>
                <a:gd name="connsiteY13" fmla="*/ -163 h 41641"/>
                <a:gd name="connsiteX14" fmla="*/ 26019 w 64516"/>
                <a:gd name="connsiteY14" fmla="*/ 2123 h 41641"/>
                <a:gd name="connsiteX15" fmla="*/ 30782 w 64516"/>
                <a:gd name="connsiteY15" fmla="*/ 7648 h 41641"/>
                <a:gd name="connsiteX16" fmla="*/ 37165 w 64516"/>
                <a:gd name="connsiteY16" fmla="*/ 1837 h 41641"/>
                <a:gd name="connsiteX17" fmla="*/ 45165 w 64516"/>
                <a:gd name="connsiteY17" fmla="*/ -163 h 41641"/>
                <a:gd name="connsiteX18" fmla="*/ 56880 w 64516"/>
                <a:gd name="connsiteY18" fmla="*/ 4124 h 41641"/>
                <a:gd name="connsiteX19" fmla="*/ 61261 w 64516"/>
                <a:gd name="connsiteY19" fmla="*/ 16506 h 41641"/>
                <a:gd name="connsiteX20" fmla="*/ 61261 w 64516"/>
                <a:gd name="connsiteY20" fmla="*/ 41461 h 41641"/>
                <a:gd name="connsiteX21" fmla="*/ 49736 w 64516"/>
                <a:gd name="connsiteY21" fmla="*/ 41461 h 41641"/>
                <a:gd name="connsiteX22" fmla="*/ 49736 w 64516"/>
                <a:gd name="connsiteY22" fmla="*/ 19077 h 41641"/>
                <a:gd name="connsiteX23" fmla="*/ 42879 w 64516"/>
                <a:gd name="connsiteY23" fmla="*/ 9552 h 41641"/>
                <a:gd name="connsiteX24" fmla="*/ 36879 w 64516"/>
                <a:gd name="connsiteY24" fmla="*/ 12029 h 41641"/>
                <a:gd name="connsiteX25" fmla="*/ 34402 w 64516"/>
                <a:gd name="connsiteY25" fmla="*/ 19363 h 4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4516" h="41641">
                  <a:moveTo>
                    <a:pt x="34402" y="19363"/>
                  </a:moveTo>
                  <a:lnTo>
                    <a:pt x="34402" y="41461"/>
                  </a:lnTo>
                  <a:lnTo>
                    <a:pt x="22878" y="41461"/>
                  </a:lnTo>
                  <a:lnTo>
                    <a:pt x="22878" y="19077"/>
                  </a:lnTo>
                  <a:cubicBezTo>
                    <a:pt x="23066" y="16601"/>
                    <a:pt x="22496" y="14115"/>
                    <a:pt x="21352" y="11934"/>
                  </a:cubicBezTo>
                  <a:cubicBezTo>
                    <a:pt x="20306" y="10372"/>
                    <a:pt x="18494" y="9495"/>
                    <a:pt x="16590" y="9648"/>
                  </a:cubicBezTo>
                  <a:cubicBezTo>
                    <a:pt x="14399" y="9629"/>
                    <a:pt x="12208" y="10524"/>
                    <a:pt x="10685" y="12124"/>
                  </a:cubicBezTo>
                  <a:cubicBezTo>
                    <a:pt x="8874" y="14086"/>
                    <a:pt x="8018" y="16706"/>
                    <a:pt x="8209" y="19363"/>
                  </a:cubicBezTo>
                  <a:lnTo>
                    <a:pt x="8209" y="41461"/>
                  </a:lnTo>
                  <a:lnTo>
                    <a:pt x="-3221" y="41461"/>
                  </a:lnTo>
                  <a:lnTo>
                    <a:pt x="-3221" y="504"/>
                  </a:lnTo>
                  <a:lnTo>
                    <a:pt x="8209" y="504"/>
                  </a:lnTo>
                  <a:lnTo>
                    <a:pt x="8209" y="5171"/>
                  </a:lnTo>
                  <a:cubicBezTo>
                    <a:pt x="10781" y="1856"/>
                    <a:pt x="14780" y="-106"/>
                    <a:pt x="18971" y="-163"/>
                  </a:cubicBezTo>
                  <a:cubicBezTo>
                    <a:pt x="21543" y="-182"/>
                    <a:pt x="24019" y="618"/>
                    <a:pt x="26019" y="2123"/>
                  </a:cubicBezTo>
                  <a:cubicBezTo>
                    <a:pt x="28019" y="3533"/>
                    <a:pt x="29640" y="5438"/>
                    <a:pt x="30782" y="7648"/>
                  </a:cubicBezTo>
                  <a:cubicBezTo>
                    <a:pt x="32403" y="5200"/>
                    <a:pt x="34593" y="3199"/>
                    <a:pt x="37165" y="1837"/>
                  </a:cubicBezTo>
                  <a:cubicBezTo>
                    <a:pt x="39642" y="552"/>
                    <a:pt x="42402" y="-134"/>
                    <a:pt x="45165" y="-163"/>
                  </a:cubicBezTo>
                  <a:cubicBezTo>
                    <a:pt x="49450" y="-363"/>
                    <a:pt x="53739" y="1180"/>
                    <a:pt x="56880" y="4124"/>
                  </a:cubicBezTo>
                  <a:cubicBezTo>
                    <a:pt x="60024" y="7457"/>
                    <a:pt x="61547" y="11953"/>
                    <a:pt x="61261" y="16506"/>
                  </a:cubicBezTo>
                  <a:lnTo>
                    <a:pt x="61261" y="41461"/>
                  </a:lnTo>
                  <a:lnTo>
                    <a:pt x="49736" y="41461"/>
                  </a:lnTo>
                  <a:lnTo>
                    <a:pt x="49736" y="19077"/>
                  </a:lnTo>
                  <a:cubicBezTo>
                    <a:pt x="49736" y="12724"/>
                    <a:pt x="47451" y="9552"/>
                    <a:pt x="42879" y="9552"/>
                  </a:cubicBezTo>
                  <a:cubicBezTo>
                    <a:pt x="40593" y="9505"/>
                    <a:pt x="38402" y="10401"/>
                    <a:pt x="36879" y="12029"/>
                  </a:cubicBezTo>
                  <a:cubicBezTo>
                    <a:pt x="35068" y="14010"/>
                    <a:pt x="34116" y="16678"/>
                    <a:pt x="34402" y="19363"/>
                  </a:cubicBezTo>
                  <a:close/>
                </a:path>
              </a:pathLst>
            </a:custGeom>
            <a:solidFill>
              <a:srgbClr val="6D6E71"/>
            </a:solidFill>
            <a:ln w="9525" cap="flat">
              <a:noFill/>
              <a:prstDash val="solid"/>
              <a:miter/>
            </a:ln>
          </p:spPr>
          <p:txBody>
            <a:bodyPr rtlCol="0" anchor="ctr"/>
            <a:lstStyle/>
            <a:p>
              <a:endParaRPr lang="en-US"/>
            </a:p>
          </p:txBody>
        </p:sp>
        <p:sp>
          <p:nvSpPr>
            <p:cNvPr id="809" name="Freeform: Shape 808">
              <a:extLst>
                <a:ext uri="{FF2B5EF4-FFF2-40B4-BE49-F238E27FC236}">
                  <a16:creationId xmlns:a16="http://schemas.microsoft.com/office/drawing/2014/main" id="{C4F55270-57D7-4DCF-A53E-40FBC7D193D6}"/>
                </a:ext>
              </a:extLst>
            </p:cNvPr>
            <p:cNvSpPr/>
            <p:nvPr/>
          </p:nvSpPr>
          <p:spPr>
            <a:xfrm>
              <a:off x="10267690" y="4835762"/>
              <a:ext cx="17331" cy="72443"/>
            </a:xfrm>
            <a:custGeom>
              <a:avLst/>
              <a:gdLst>
                <a:gd name="connsiteX0" fmla="*/ -1038 w 13923"/>
                <a:gd name="connsiteY0" fmla="*/ 11821 h 58197"/>
                <a:gd name="connsiteX1" fmla="*/ -1324 w 13923"/>
                <a:gd name="connsiteY1" fmla="*/ 1992 h 58197"/>
                <a:gd name="connsiteX2" fmla="*/ 8487 w 13923"/>
                <a:gd name="connsiteY2" fmla="*/ 1725 h 58197"/>
                <a:gd name="connsiteX3" fmla="*/ 8773 w 13923"/>
                <a:gd name="connsiteY3" fmla="*/ 11555 h 58197"/>
                <a:gd name="connsiteX4" fmla="*/ 3725 w 13923"/>
                <a:gd name="connsiteY4" fmla="*/ 13726 h 58197"/>
                <a:gd name="connsiteX5" fmla="*/ -1038 w 13923"/>
                <a:gd name="connsiteY5" fmla="*/ 11821 h 58197"/>
                <a:gd name="connsiteX6" fmla="*/ 9438 w 13923"/>
                <a:gd name="connsiteY6" fmla="*/ 58018 h 58197"/>
                <a:gd name="connsiteX7" fmla="*/ -1800 w 13923"/>
                <a:gd name="connsiteY7" fmla="*/ 58018 h 58197"/>
                <a:gd name="connsiteX8" fmla="*/ -1800 w 13923"/>
                <a:gd name="connsiteY8" fmla="*/ 17061 h 58197"/>
                <a:gd name="connsiteX9" fmla="*/ 9629 w 13923"/>
                <a:gd name="connsiteY9" fmla="*/ 17061 h 5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23" h="58197">
                  <a:moveTo>
                    <a:pt x="-1038" y="11821"/>
                  </a:moveTo>
                  <a:cubicBezTo>
                    <a:pt x="-3800" y="9183"/>
                    <a:pt x="-3991" y="4783"/>
                    <a:pt x="-1324" y="1992"/>
                  </a:cubicBezTo>
                  <a:cubicBezTo>
                    <a:pt x="1344" y="-799"/>
                    <a:pt x="5725" y="-913"/>
                    <a:pt x="8487" y="1725"/>
                  </a:cubicBezTo>
                  <a:cubicBezTo>
                    <a:pt x="11343" y="4364"/>
                    <a:pt x="11438" y="8764"/>
                    <a:pt x="8773" y="11555"/>
                  </a:cubicBezTo>
                  <a:cubicBezTo>
                    <a:pt x="7439" y="12946"/>
                    <a:pt x="5629" y="13736"/>
                    <a:pt x="3725" y="13726"/>
                  </a:cubicBezTo>
                  <a:cubicBezTo>
                    <a:pt x="1913" y="13793"/>
                    <a:pt x="199" y="13107"/>
                    <a:pt x="-1038" y="11821"/>
                  </a:cubicBezTo>
                  <a:close/>
                  <a:moveTo>
                    <a:pt x="9438" y="58018"/>
                  </a:moveTo>
                  <a:lnTo>
                    <a:pt x="-1800" y="58018"/>
                  </a:lnTo>
                  <a:lnTo>
                    <a:pt x="-1800" y="17061"/>
                  </a:lnTo>
                  <a:lnTo>
                    <a:pt x="9629" y="17061"/>
                  </a:lnTo>
                  <a:close/>
                </a:path>
              </a:pathLst>
            </a:custGeom>
            <a:solidFill>
              <a:srgbClr val="6D6E71"/>
            </a:solidFill>
            <a:ln w="9525" cap="flat">
              <a:noFill/>
              <a:prstDash val="solid"/>
              <a:miter/>
            </a:ln>
          </p:spPr>
          <p:txBody>
            <a:bodyPr rtlCol="0" anchor="ctr"/>
            <a:lstStyle/>
            <a:p>
              <a:endParaRPr lang="en-US"/>
            </a:p>
          </p:txBody>
        </p:sp>
        <p:sp>
          <p:nvSpPr>
            <p:cNvPr id="810" name="Freeform: Shape 809">
              <a:extLst>
                <a:ext uri="{FF2B5EF4-FFF2-40B4-BE49-F238E27FC236}">
                  <a16:creationId xmlns:a16="http://schemas.microsoft.com/office/drawing/2014/main" id="{B0E177F9-6C45-4B9A-A4B9-663FE40D3C47}"/>
                </a:ext>
              </a:extLst>
            </p:cNvPr>
            <p:cNvSpPr/>
            <p:nvPr/>
          </p:nvSpPr>
          <p:spPr>
            <a:xfrm>
              <a:off x="10292696" y="4855780"/>
              <a:ext cx="42782" cy="53036"/>
            </a:xfrm>
            <a:custGeom>
              <a:avLst/>
              <a:gdLst>
                <a:gd name="connsiteX0" fmla="*/ 31070 w 34369"/>
                <a:gd name="connsiteY0" fmla="*/ 29172 h 42606"/>
                <a:gd name="connsiteX1" fmla="*/ 26594 w 34369"/>
                <a:gd name="connsiteY1" fmla="*/ 38697 h 42606"/>
                <a:gd name="connsiteX2" fmla="*/ 15257 w 34369"/>
                <a:gd name="connsiteY2" fmla="*/ 42412 h 42606"/>
                <a:gd name="connsiteX3" fmla="*/ 5732 w 34369"/>
                <a:gd name="connsiteY3" fmla="*/ 40698 h 42606"/>
                <a:gd name="connsiteX4" fmla="*/ -3221 w 34369"/>
                <a:gd name="connsiteY4" fmla="*/ 35840 h 42606"/>
                <a:gd name="connsiteX5" fmla="*/ 1828 w 34369"/>
                <a:gd name="connsiteY5" fmla="*/ 28696 h 42606"/>
                <a:gd name="connsiteX6" fmla="*/ 15448 w 34369"/>
                <a:gd name="connsiteY6" fmla="*/ 33649 h 42606"/>
                <a:gd name="connsiteX7" fmla="*/ 18973 w 34369"/>
                <a:gd name="connsiteY7" fmla="*/ 32792 h 42606"/>
                <a:gd name="connsiteX8" fmla="*/ 20306 w 34369"/>
                <a:gd name="connsiteY8" fmla="*/ 30506 h 42606"/>
                <a:gd name="connsiteX9" fmla="*/ 18496 w 34369"/>
                <a:gd name="connsiteY9" fmla="*/ 27839 h 42606"/>
                <a:gd name="connsiteX10" fmla="*/ 13353 w 34369"/>
                <a:gd name="connsiteY10" fmla="*/ 25553 h 42606"/>
                <a:gd name="connsiteX11" fmla="*/ 8113 w 34369"/>
                <a:gd name="connsiteY11" fmla="*/ 23743 h 42606"/>
                <a:gd name="connsiteX12" fmla="*/ 4018 w 34369"/>
                <a:gd name="connsiteY12" fmla="*/ 21457 h 42606"/>
                <a:gd name="connsiteX13" fmla="*/ -554 w 34369"/>
                <a:gd name="connsiteY13" fmla="*/ 12885 h 42606"/>
                <a:gd name="connsiteX14" fmla="*/ 4018 w 34369"/>
                <a:gd name="connsiteY14" fmla="*/ 3360 h 42606"/>
                <a:gd name="connsiteX15" fmla="*/ 15829 w 34369"/>
                <a:gd name="connsiteY15" fmla="*/ -164 h 42606"/>
                <a:gd name="connsiteX16" fmla="*/ 30307 w 34369"/>
                <a:gd name="connsiteY16" fmla="*/ 4693 h 42606"/>
                <a:gd name="connsiteX17" fmla="*/ 26022 w 34369"/>
                <a:gd name="connsiteY17" fmla="*/ 12313 h 42606"/>
                <a:gd name="connsiteX18" fmla="*/ 15352 w 34369"/>
                <a:gd name="connsiteY18" fmla="*/ 8598 h 42606"/>
                <a:gd name="connsiteX19" fmla="*/ 10116 w 34369"/>
                <a:gd name="connsiteY19" fmla="*/ 11551 h 42606"/>
                <a:gd name="connsiteX20" fmla="*/ 11734 w 34369"/>
                <a:gd name="connsiteY20" fmla="*/ 14028 h 42606"/>
                <a:gd name="connsiteX21" fmla="*/ 17355 w 34369"/>
                <a:gd name="connsiteY21" fmla="*/ 16218 h 42606"/>
                <a:gd name="connsiteX22" fmla="*/ 22878 w 34369"/>
                <a:gd name="connsiteY22" fmla="*/ 18028 h 42606"/>
                <a:gd name="connsiteX23" fmla="*/ 26784 w 34369"/>
                <a:gd name="connsiteY23" fmla="*/ 20029 h 42606"/>
                <a:gd name="connsiteX24" fmla="*/ 31070 w 34369"/>
                <a:gd name="connsiteY24" fmla="*/ 29172 h 42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369" h="42606">
                  <a:moveTo>
                    <a:pt x="31070" y="29172"/>
                  </a:moveTo>
                  <a:cubicBezTo>
                    <a:pt x="31165" y="32868"/>
                    <a:pt x="29449" y="36383"/>
                    <a:pt x="26594" y="38697"/>
                  </a:cubicBezTo>
                  <a:cubicBezTo>
                    <a:pt x="23354" y="41260"/>
                    <a:pt x="19355" y="42584"/>
                    <a:pt x="15257" y="42412"/>
                  </a:cubicBezTo>
                  <a:cubicBezTo>
                    <a:pt x="12020" y="42374"/>
                    <a:pt x="8781" y="41793"/>
                    <a:pt x="5732" y="40698"/>
                  </a:cubicBezTo>
                  <a:cubicBezTo>
                    <a:pt x="2495" y="39679"/>
                    <a:pt x="-554" y="38021"/>
                    <a:pt x="-3221" y="35840"/>
                  </a:cubicBezTo>
                  <a:lnTo>
                    <a:pt x="1828" y="28696"/>
                  </a:lnTo>
                  <a:cubicBezTo>
                    <a:pt x="5637" y="31849"/>
                    <a:pt x="10495" y="33602"/>
                    <a:pt x="15448" y="33649"/>
                  </a:cubicBezTo>
                  <a:cubicBezTo>
                    <a:pt x="16687" y="33725"/>
                    <a:pt x="17924" y="33421"/>
                    <a:pt x="18973" y="32792"/>
                  </a:cubicBezTo>
                  <a:cubicBezTo>
                    <a:pt x="19829" y="32316"/>
                    <a:pt x="20306" y="31449"/>
                    <a:pt x="20306" y="30506"/>
                  </a:cubicBezTo>
                  <a:cubicBezTo>
                    <a:pt x="20210" y="29363"/>
                    <a:pt x="19545" y="28344"/>
                    <a:pt x="18496" y="27839"/>
                  </a:cubicBezTo>
                  <a:cubicBezTo>
                    <a:pt x="16878" y="26829"/>
                    <a:pt x="15162" y="26058"/>
                    <a:pt x="13353" y="25553"/>
                  </a:cubicBezTo>
                  <a:lnTo>
                    <a:pt x="8113" y="23743"/>
                  </a:lnTo>
                  <a:cubicBezTo>
                    <a:pt x="6972" y="23171"/>
                    <a:pt x="5541" y="22410"/>
                    <a:pt x="4018" y="21457"/>
                  </a:cubicBezTo>
                  <a:cubicBezTo>
                    <a:pt x="1065" y="19647"/>
                    <a:pt x="-744" y="16361"/>
                    <a:pt x="-554" y="12885"/>
                  </a:cubicBezTo>
                  <a:cubicBezTo>
                    <a:pt x="-744" y="9151"/>
                    <a:pt x="970" y="5579"/>
                    <a:pt x="4018" y="3360"/>
                  </a:cubicBezTo>
                  <a:cubicBezTo>
                    <a:pt x="7448" y="912"/>
                    <a:pt x="11639" y="-336"/>
                    <a:pt x="15829" y="-164"/>
                  </a:cubicBezTo>
                  <a:cubicBezTo>
                    <a:pt x="21068" y="-22"/>
                    <a:pt x="26117" y="1664"/>
                    <a:pt x="30307" y="4693"/>
                  </a:cubicBezTo>
                  <a:lnTo>
                    <a:pt x="26022" y="12313"/>
                  </a:lnTo>
                  <a:cubicBezTo>
                    <a:pt x="22878" y="10027"/>
                    <a:pt x="19164" y="8732"/>
                    <a:pt x="15352" y="8598"/>
                  </a:cubicBezTo>
                  <a:cubicBezTo>
                    <a:pt x="11829" y="8598"/>
                    <a:pt x="10116" y="9551"/>
                    <a:pt x="10116" y="11551"/>
                  </a:cubicBezTo>
                  <a:cubicBezTo>
                    <a:pt x="10116" y="12618"/>
                    <a:pt x="10781" y="13589"/>
                    <a:pt x="11734" y="14028"/>
                  </a:cubicBezTo>
                  <a:cubicBezTo>
                    <a:pt x="13543" y="14942"/>
                    <a:pt x="15448" y="15675"/>
                    <a:pt x="17355" y="16218"/>
                  </a:cubicBezTo>
                  <a:lnTo>
                    <a:pt x="22878" y="18028"/>
                  </a:lnTo>
                  <a:lnTo>
                    <a:pt x="26784" y="20029"/>
                  </a:lnTo>
                  <a:cubicBezTo>
                    <a:pt x="29831" y="22009"/>
                    <a:pt x="31547" y="25553"/>
                    <a:pt x="31070" y="29172"/>
                  </a:cubicBezTo>
                  <a:close/>
                </a:path>
              </a:pathLst>
            </a:custGeom>
            <a:solidFill>
              <a:srgbClr val="6D6E71"/>
            </a:solidFill>
            <a:ln w="9525" cap="flat">
              <a:noFill/>
              <a:prstDash val="solid"/>
              <a:miter/>
            </a:ln>
          </p:spPr>
          <p:txBody>
            <a:bodyPr rtlCol="0" anchor="ctr"/>
            <a:lstStyle/>
            <a:p>
              <a:endParaRPr lang="en-US"/>
            </a:p>
          </p:txBody>
        </p:sp>
        <p:sp>
          <p:nvSpPr>
            <p:cNvPr id="811" name="Freeform: Shape 810">
              <a:extLst>
                <a:ext uri="{FF2B5EF4-FFF2-40B4-BE49-F238E27FC236}">
                  <a16:creationId xmlns:a16="http://schemas.microsoft.com/office/drawing/2014/main" id="{08AF5694-B28E-4A0A-B6ED-88D2D9BEC767}"/>
                </a:ext>
              </a:extLst>
            </p:cNvPr>
            <p:cNvSpPr/>
            <p:nvPr/>
          </p:nvSpPr>
          <p:spPr>
            <a:xfrm>
              <a:off x="10342023" y="4855780"/>
              <a:ext cx="42780" cy="53036"/>
            </a:xfrm>
            <a:custGeom>
              <a:avLst/>
              <a:gdLst>
                <a:gd name="connsiteX0" fmla="*/ 31068 w 34367"/>
                <a:gd name="connsiteY0" fmla="*/ 29172 h 42606"/>
                <a:gd name="connsiteX1" fmla="*/ 26591 w 34367"/>
                <a:gd name="connsiteY1" fmla="*/ 38697 h 42606"/>
                <a:gd name="connsiteX2" fmla="*/ 15257 w 34367"/>
                <a:gd name="connsiteY2" fmla="*/ 42412 h 42606"/>
                <a:gd name="connsiteX3" fmla="*/ 5732 w 34367"/>
                <a:gd name="connsiteY3" fmla="*/ 40698 h 42606"/>
                <a:gd name="connsiteX4" fmla="*/ -3221 w 34367"/>
                <a:gd name="connsiteY4" fmla="*/ 35840 h 42606"/>
                <a:gd name="connsiteX5" fmla="*/ 1825 w 34367"/>
                <a:gd name="connsiteY5" fmla="*/ 28696 h 42606"/>
                <a:gd name="connsiteX6" fmla="*/ 15448 w 34367"/>
                <a:gd name="connsiteY6" fmla="*/ 33649 h 42606"/>
                <a:gd name="connsiteX7" fmla="*/ 18971 w 34367"/>
                <a:gd name="connsiteY7" fmla="*/ 32792 h 42606"/>
                <a:gd name="connsiteX8" fmla="*/ 20306 w 34367"/>
                <a:gd name="connsiteY8" fmla="*/ 30506 h 42606"/>
                <a:gd name="connsiteX9" fmla="*/ 18494 w 34367"/>
                <a:gd name="connsiteY9" fmla="*/ 27839 h 42606"/>
                <a:gd name="connsiteX10" fmla="*/ 13353 w 34367"/>
                <a:gd name="connsiteY10" fmla="*/ 25553 h 42606"/>
                <a:gd name="connsiteX11" fmla="*/ 8113 w 34367"/>
                <a:gd name="connsiteY11" fmla="*/ 23743 h 42606"/>
                <a:gd name="connsiteX12" fmla="*/ 4016 w 34367"/>
                <a:gd name="connsiteY12" fmla="*/ 21457 h 42606"/>
                <a:gd name="connsiteX13" fmla="*/ -556 w 34367"/>
                <a:gd name="connsiteY13" fmla="*/ 12885 h 42606"/>
                <a:gd name="connsiteX14" fmla="*/ 4016 w 34367"/>
                <a:gd name="connsiteY14" fmla="*/ 3360 h 42606"/>
                <a:gd name="connsiteX15" fmla="*/ 15829 w 34367"/>
                <a:gd name="connsiteY15" fmla="*/ -164 h 42606"/>
                <a:gd name="connsiteX16" fmla="*/ 30305 w 34367"/>
                <a:gd name="connsiteY16" fmla="*/ 4693 h 42606"/>
                <a:gd name="connsiteX17" fmla="*/ 26019 w 34367"/>
                <a:gd name="connsiteY17" fmla="*/ 12313 h 42606"/>
                <a:gd name="connsiteX18" fmla="*/ 15352 w 34367"/>
                <a:gd name="connsiteY18" fmla="*/ 8598 h 42606"/>
                <a:gd name="connsiteX19" fmla="*/ 10113 w 34367"/>
                <a:gd name="connsiteY19" fmla="*/ 11551 h 42606"/>
                <a:gd name="connsiteX20" fmla="*/ 11732 w 34367"/>
                <a:gd name="connsiteY20" fmla="*/ 14028 h 42606"/>
                <a:gd name="connsiteX21" fmla="*/ 17352 w 34367"/>
                <a:gd name="connsiteY21" fmla="*/ 16218 h 42606"/>
                <a:gd name="connsiteX22" fmla="*/ 22878 w 34367"/>
                <a:gd name="connsiteY22" fmla="*/ 18028 h 42606"/>
                <a:gd name="connsiteX23" fmla="*/ 26782 w 34367"/>
                <a:gd name="connsiteY23" fmla="*/ 20029 h 42606"/>
                <a:gd name="connsiteX24" fmla="*/ 31068 w 34367"/>
                <a:gd name="connsiteY24" fmla="*/ 29172 h 42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367" h="42606">
                  <a:moveTo>
                    <a:pt x="31068" y="29172"/>
                  </a:moveTo>
                  <a:cubicBezTo>
                    <a:pt x="31163" y="32868"/>
                    <a:pt x="29449" y="36383"/>
                    <a:pt x="26591" y="38697"/>
                  </a:cubicBezTo>
                  <a:cubicBezTo>
                    <a:pt x="23352" y="41260"/>
                    <a:pt x="19352" y="42584"/>
                    <a:pt x="15257" y="42412"/>
                  </a:cubicBezTo>
                  <a:cubicBezTo>
                    <a:pt x="12018" y="42374"/>
                    <a:pt x="8778" y="41793"/>
                    <a:pt x="5732" y="40698"/>
                  </a:cubicBezTo>
                  <a:cubicBezTo>
                    <a:pt x="2493" y="39679"/>
                    <a:pt x="-556" y="38021"/>
                    <a:pt x="-3221" y="35840"/>
                  </a:cubicBezTo>
                  <a:lnTo>
                    <a:pt x="1825" y="28696"/>
                  </a:lnTo>
                  <a:cubicBezTo>
                    <a:pt x="5637" y="31849"/>
                    <a:pt x="10495" y="33602"/>
                    <a:pt x="15448" y="33649"/>
                  </a:cubicBezTo>
                  <a:cubicBezTo>
                    <a:pt x="16685" y="33725"/>
                    <a:pt x="17924" y="33421"/>
                    <a:pt x="18971" y="32792"/>
                  </a:cubicBezTo>
                  <a:cubicBezTo>
                    <a:pt x="19829" y="32316"/>
                    <a:pt x="20306" y="31449"/>
                    <a:pt x="20306" y="30506"/>
                  </a:cubicBezTo>
                  <a:cubicBezTo>
                    <a:pt x="20210" y="29363"/>
                    <a:pt x="19543" y="28344"/>
                    <a:pt x="18494" y="27839"/>
                  </a:cubicBezTo>
                  <a:cubicBezTo>
                    <a:pt x="16876" y="26829"/>
                    <a:pt x="15162" y="26058"/>
                    <a:pt x="13353" y="25553"/>
                  </a:cubicBezTo>
                  <a:lnTo>
                    <a:pt x="8113" y="23743"/>
                  </a:lnTo>
                  <a:cubicBezTo>
                    <a:pt x="6969" y="23171"/>
                    <a:pt x="5541" y="22410"/>
                    <a:pt x="4016" y="21457"/>
                  </a:cubicBezTo>
                  <a:cubicBezTo>
                    <a:pt x="1065" y="19647"/>
                    <a:pt x="-747" y="16361"/>
                    <a:pt x="-556" y="12885"/>
                  </a:cubicBezTo>
                  <a:cubicBezTo>
                    <a:pt x="-747" y="9151"/>
                    <a:pt x="970" y="5579"/>
                    <a:pt x="4016" y="3360"/>
                  </a:cubicBezTo>
                  <a:cubicBezTo>
                    <a:pt x="7446" y="912"/>
                    <a:pt x="11636" y="-336"/>
                    <a:pt x="15829" y="-164"/>
                  </a:cubicBezTo>
                  <a:cubicBezTo>
                    <a:pt x="21066" y="-22"/>
                    <a:pt x="26115" y="1664"/>
                    <a:pt x="30305" y="4693"/>
                  </a:cubicBezTo>
                  <a:lnTo>
                    <a:pt x="26019" y="12313"/>
                  </a:lnTo>
                  <a:cubicBezTo>
                    <a:pt x="22878" y="10027"/>
                    <a:pt x="19162" y="8732"/>
                    <a:pt x="15352" y="8598"/>
                  </a:cubicBezTo>
                  <a:cubicBezTo>
                    <a:pt x="11827" y="8598"/>
                    <a:pt x="10113" y="9551"/>
                    <a:pt x="10113" y="11551"/>
                  </a:cubicBezTo>
                  <a:cubicBezTo>
                    <a:pt x="10113" y="12618"/>
                    <a:pt x="10781" y="13589"/>
                    <a:pt x="11732" y="14028"/>
                  </a:cubicBezTo>
                  <a:cubicBezTo>
                    <a:pt x="13541" y="14942"/>
                    <a:pt x="15448" y="15675"/>
                    <a:pt x="17352" y="16218"/>
                  </a:cubicBezTo>
                  <a:lnTo>
                    <a:pt x="22878" y="18028"/>
                  </a:lnTo>
                  <a:lnTo>
                    <a:pt x="26782" y="20029"/>
                  </a:lnTo>
                  <a:cubicBezTo>
                    <a:pt x="29831" y="22009"/>
                    <a:pt x="31545" y="25553"/>
                    <a:pt x="31068" y="29172"/>
                  </a:cubicBezTo>
                  <a:close/>
                </a:path>
              </a:pathLst>
            </a:custGeom>
            <a:solidFill>
              <a:srgbClr val="6D6E71"/>
            </a:solidFill>
            <a:ln w="9525" cap="flat">
              <a:noFill/>
              <a:prstDash val="solid"/>
              <a:miter/>
            </a:ln>
          </p:spPr>
          <p:txBody>
            <a:bodyPr rtlCol="0" anchor="ctr"/>
            <a:lstStyle/>
            <a:p>
              <a:endParaRPr lang="en-US"/>
            </a:p>
          </p:txBody>
        </p:sp>
        <p:sp>
          <p:nvSpPr>
            <p:cNvPr id="812" name="Freeform: Shape 811">
              <a:extLst>
                <a:ext uri="{FF2B5EF4-FFF2-40B4-BE49-F238E27FC236}">
                  <a16:creationId xmlns:a16="http://schemas.microsoft.com/office/drawing/2014/main" id="{0BB90FC1-DE3C-47FC-B6D8-5109FAD9AD7C}"/>
                </a:ext>
              </a:extLst>
            </p:cNvPr>
            <p:cNvSpPr/>
            <p:nvPr/>
          </p:nvSpPr>
          <p:spPr>
            <a:xfrm>
              <a:off x="10394293" y="4836464"/>
              <a:ext cx="16762" cy="71741"/>
            </a:xfrm>
            <a:custGeom>
              <a:avLst/>
              <a:gdLst>
                <a:gd name="connsiteX0" fmla="*/ -1208 w 13466"/>
                <a:gd name="connsiteY0" fmla="*/ 11257 h 57633"/>
                <a:gd name="connsiteX1" fmla="*/ -1304 w 13466"/>
                <a:gd name="connsiteY1" fmla="*/ 1827 h 57633"/>
                <a:gd name="connsiteX2" fmla="*/ -1208 w 13466"/>
                <a:gd name="connsiteY2" fmla="*/ 1732 h 57633"/>
                <a:gd name="connsiteX3" fmla="*/ 3554 w 13466"/>
                <a:gd name="connsiteY3" fmla="*/ -173 h 57633"/>
                <a:gd name="connsiteX4" fmla="*/ 8317 w 13466"/>
                <a:gd name="connsiteY4" fmla="*/ 1732 h 57633"/>
                <a:gd name="connsiteX5" fmla="*/ 8317 w 13466"/>
                <a:gd name="connsiteY5" fmla="*/ 11257 h 57633"/>
                <a:gd name="connsiteX6" fmla="*/ 3554 w 13466"/>
                <a:gd name="connsiteY6" fmla="*/ 13162 h 57633"/>
                <a:gd name="connsiteX7" fmla="*/ -1208 w 13466"/>
                <a:gd name="connsiteY7" fmla="*/ 11257 h 57633"/>
                <a:gd name="connsiteX8" fmla="*/ 9270 w 13466"/>
                <a:gd name="connsiteY8" fmla="*/ 57453 h 57633"/>
                <a:gd name="connsiteX9" fmla="*/ -2162 w 13466"/>
                <a:gd name="connsiteY9" fmla="*/ 57453 h 57633"/>
                <a:gd name="connsiteX10" fmla="*/ -2162 w 13466"/>
                <a:gd name="connsiteY10" fmla="*/ 16496 h 57633"/>
                <a:gd name="connsiteX11" fmla="*/ 9270 w 13466"/>
                <a:gd name="connsiteY11" fmla="*/ 16496 h 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466" h="57633">
                  <a:moveTo>
                    <a:pt x="-1208" y="11257"/>
                  </a:moveTo>
                  <a:cubicBezTo>
                    <a:pt x="-3876" y="8675"/>
                    <a:pt x="-3876" y="4456"/>
                    <a:pt x="-1304" y="1827"/>
                  </a:cubicBezTo>
                  <a:cubicBezTo>
                    <a:pt x="-1304" y="1799"/>
                    <a:pt x="-1208" y="1761"/>
                    <a:pt x="-1208" y="1732"/>
                  </a:cubicBezTo>
                  <a:cubicBezTo>
                    <a:pt x="31" y="436"/>
                    <a:pt x="1745" y="-259"/>
                    <a:pt x="3554" y="-173"/>
                  </a:cubicBezTo>
                  <a:cubicBezTo>
                    <a:pt x="5363" y="-221"/>
                    <a:pt x="7080" y="465"/>
                    <a:pt x="8317" y="1732"/>
                  </a:cubicBezTo>
                  <a:cubicBezTo>
                    <a:pt x="10889" y="4390"/>
                    <a:pt x="10889" y="8599"/>
                    <a:pt x="8317" y="11257"/>
                  </a:cubicBezTo>
                  <a:cubicBezTo>
                    <a:pt x="7080" y="12523"/>
                    <a:pt x="5363" y="13209"/>
                    <a:pt x="3554" y="13162"/>
                  </a:cubicBezTo>
                  <a:cubicBezTo>
                    <a:pt x="1745" y="13248"/>
                    <a:pt x="31" y="12553"/>
                    <a:pt x="-1208" y="11257"/>
                  </a:cubicBezTo>
                  <a:close/>
                  <a:moveTo>
                    <a:pt x="9270" y="57453"/>
                  </a:moveTo>
                  <a:lnTo>
                    <a:pt x="-2162" y="57453"/>
                  </a:lnTo>
                  <a:lnTo>
                    <a:pt x="-2162" y="16496"/>
                  </a:lnTo>
                  <a:lnTo>
                    <a:pt x="9270" y="16496"/>
                  </a:lnTo>
                  <a:close/>
                </a:path>
              </a:pathLst>
            </a:custGeom>
            <a:solidFill>
              <a:srgbClr val="6D6E71"/>
            </a:solidFill>
            <a:ln w="9525" cap="flat">
              <a:noFill/>
              <a:prstDash val="solid"/>
              <a:miter/>
            </a:ln>
          </p:spPr>
          <p:txBody>
            <a:bodyPr rtlCol="0" anchor="ctr"/>
            <a:lstStyle/>
            <a:p>
              <a:endParaRPr lang="en-US"/>
            </a:p>
          </p:txBody>
        </p:sp>
        <p:sp>
          <p:nvSpPr>
            <p:cNvPr id="813" name="Freeform: Shape 812">
              <a:extLst>
                <a:ext uri="{FF2B5EF4-FFF2-40B4-BE49-F238E27FC236}">
                  <a16:creationId xmlns:a16="http://schemas.microsoft.com/office/drawing/2014/main" id="{AFA149D0-CBDB-466A-9FC9-400DC59DE557}"/>
                </a:ext>
              </a:extLst>
            </p:cNvPr>
            <p:cNvSpPr/>
            <p:nvPr/>
          </p:nvSpPr>
          <p:spPr>
            <a:xfrm>
              <a:off x="10420270" y="4856413"/>
              <a:ext cx="54074" cy="52616"/>
            </a:xfrm>
            <a:custGeom>
              <a:avLst/>
              <a:gdLst>
                <a:gd name="connsiteX0" fmla="*/ 40217 w 43440"/>
                <a:gd name="connsiteY0" fmla="*/ 20949 h 42269"/>
                <a:gd name="connsiteX1" fmla="*/ 34024 w 43440"/>
                <a:gd name="connsiteY1" fmla="*/ 35903 h 42269"/>
                <a:gd name="connsiteX2" fmla="*/ 2975 w 43440"/>
                <a:gd name="connsiteY2" fmla="*/ 35903 h 42269"/>
                <a:gd name="connsiteX3" fmla="*/ -3218 w 43440"/>
                <a:gd name="connsiteY3" fmla="*/ 20949 h 42269"/>
                <a:gd name="connsiteX4" fmla="*/ 2975 w 43440"/>
                <a:gd name="connsiteY4" fmla="*/ 5899 h 42269"/>
                <a:gd name="connsiteX5" fmla="*/ 34024 w 43440"/>
                <a:gd name="connsiteY5" fmla="*/ 5899 h 42269"/>
                <a:gd name="connsiteX6" fmla="*/ 40217 w 43440"/>
                <a:gd name="connsiteY6" fmla="*/ 20949 h 42269"/>
                <a:gd name="connsiteX7" fmla="*/ 8307 w 43440"/>
                <a:gd name="connsiteY7" fmla="*/ 20949 h 42269"/>
                <a:gd name="connsiteX8" fmla="*/ 11165 w 43440"/>
                <a:gd name="connsiteY8" fmla="*/ 29140 h 42269"/>
                <a:gd name="connsiteX9" fmla="*/ 25453 w 43440"/>
                <a:gd name="connsiteY9" fmla="*/ 29531 h 42269"/>
                <a:gd name="connsiteX10" fmla="*/ 25834 w 43440"/>
                <a:gd name="connsiteY10" fmla="*/ 29140 h 42269"/>
                <a:gd name="connsiteX11" fmla="*/ 25834 w 43440"/>
                <a:gd name="connsiteY11" fmla="*/ 12757 h 42269"/>
                <a:gd name="connsiteX12" fmla="*/ 12404 w 43440"/>
                <a:gd name="connsiteY12" fmla="*/ 11500 h 42269"/>
                <a:gd name="connsiteX13" fmla="*/ 11165 w 43440"/>
                <a:gd name="connsiteY13" fmla="*/ 12757 h 42269"/>
                <a:gd name="connsiteX14" fmla="*/ 8307 w 43440"/>
                <a:gd name="connsiteY14" fmla="*/ 20949 h 42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440" h="42269">
                  <a:moveTo>
                    <a:pt x="40217" y="20949"/>
                  </a:moveTo>
                  <a:cubicBezTo>
                    <a:pt x="40312" y="26578"/>
                    <a:pt x="38122" y="31998"/>
                    <a:pt x="34024" y="35903"/>
                  </a:cubicBezTo>
                  <a:cubicBezTo>
                    <a:pt x="25357" y="44152"/>
                    <a:pt x="11642" y="44152"/>
                    <a:pt x="2975" y="35903"/>
                  </a:cubicBezTo>
                  <a:cubicBezTo>
                    <a:pt x="-1123" y="31998"/>
                    <a:pt x="-3313" y="26578"/>
                    <a:pt x="-3218" y="20949"/>
                  </a:cubicBezTo>
                  <a:cubicBezTo>
                    <a:pt x="-3313" y="15291"/>
                    <a:pt x="-1027" y="9852"/>
                    <a:pt x="2975" y="5899"/>
                  </a:cubicBezTo>
                  <a:cubicBezTo>
                    <a:pt x="11737" y="-2206"/>
                    <a:pt x="25262" y="-2206"/>
                    <a:pt x="34024" y="5899"/>
                  </a:cubicBezTo>
                  <a:cubicBezTo>
                    <a:pt x="38026" y="9852"/>
                    <a:pt x="40312" y="15291"/>
                    <a:pt x="40217" y="20949"/>
                  </a:cubicBezTo>
                  <a:close/>
                  <a:moveTo>
                    <a:pt x="8307" y="20949"/>
                  </a:moveTo>
                  <a:cubicBezTo>
                    <a:pt x="8212" y="23949"/>
                    <a:pt x="9165" y="26873"/>
                    <a:pt x="11165" y="29140"/>
                  </a:cubicBezTo>
                  <a:cubicBezTo>
                    <a:pt x="14974" y="33189"/>
                    <a:pt x="21357" y="33369"/>
                    <a:pt x="25453" y="29531"/>
                  </a:cubicBezTo>
                  <a:cubicBezTo>
                    <a:pt x="25548" y="29407"/>
                    <a:pt x="25739" y="29274"/>
                    <a:pt x="25834" y="29140"/>
                  </a:cubicBezTo>
                  <a:cubicBezTo>
                    <a:pt x="29643" y="24349"/>
                    <a:pt x="29643" y="17548"/>
                    <a:pt x="25834" y="12757"/>
                  </a:cubicBezTo>
                  <a:cubicBezTo>
                    <a:pt x="22499" y="8709"/>
                    <a:pt x="16500" y="8147"/>
                    <a:pt x="12404" y="11500"/>
                  </a:cubicBezTo>
                  <a:cubicBezTo>
                    <a:pt x="11928" y="11881"/>
                    <a:pt x="11546" y="12300"/>
                    <a:pt x="11165" y="12757"/>
                  </a:cubicBezTo>
                  <a:cubicBezTo>
                    <a:pt x="9165" y="15024"/>
                    <a:pt x="8212" y="17958"/>
                    <a:pt x="8307" y="20949"/>
                  </a:cubicBezTo>
                  <a:close/>
                </a:path>
              </a:pathLst>
            </a:custGeom>
            <a:solidFill>
              <a:srgbClr val="6D6E71"/>
            </a:solidFill>
            <a:ln w="9525" cap="flat">
              <a:noFill/>
              <a:prstDash val="solid"/>
              <a:miter/>
            </a:ln>
          </p:spPr>
          <p:txBody>
            <a:bodyPr rtlCol="0" anchor="ctr"/>
            <a:lstStyle/>
            <a:p>
              <a:endParaRPr lang="en-US"/>
            </a:p>
          </p:txBody>
        </p:sp>
        <p:sp>
          <p:nvSpPr>
            <p:cNvPr id="814" name="Freeform: Shape 813">
              <a:extLst>
                <a:ext uri="{FF2B5EF4-FFF2-40B4-BE49-F238E27FC236}">
                  <a16:creationId xmlns:a16="http://schemas.microsoft.com/office/drawing/2014/main" id="{E38B3DCA-BC0E-44B5-A578-8469511703EA}"/>
                </a:ext>
              </a:extLst>
            </p:cNvPr>
            <p:cNvSpPr/>
            <p:nvPr/>
          </p:nvSpPr>
          <p:spPr>
            <a:xfrm>
              <a:off x="10484893" y="4856389"/>
              <a:ext cx="47704" cy="51816"/>
            </a:xfrm>
            <a:custGeom>
              <a:avLst/>
              <a:gdLst>
                <a:gd name="connsiteX0" fmla="*/ 8116 w 38323"/>
                <a:gd name="connsiteY0" fmla="*/ 18586 h 41626"/>
                <a:gd name="connsiteX1" fmla="*/ 8116 w 38323"/>
                <a:gd name="connsiteY1" fmla="*/ 41447 h 41626"/>
                <a:gd name="connsiteX2" fmla="*/ -3221 w 38323"/>
                <a:gd name="connsiteY2" fmla="*/ 41447 h 41626"/>
                <a:gd name="connsiteX3" fmla="*/ -3221 w 38323"/>
                <a:gd name="connsiteY3" fmla="*/ 489 h 41626"/>
                <a:gd name="connsiteX4" fmla="*/ 8116 w 38323"/>
                <a:gd name="connsiteY4" fmla="*/ 489 h 41626"/>
                <a:gd name="connsiteX5" fmla="*/ 8116 w 38323"/>
                <a:gd name="connsiteY5" fmla="*/ 5061 h 41626"/>
                <a:gd name="connsiteX6" fmla="*/ 19831 w 38323"/>
                <a:gd name="connsiteY6" fmla="*/ -177 h 41626"/>
                <a:gd name="connsiteX7" fmla="*/ 30689 w 38323"/>
                <a:gd name="connsiteY7" fmla="*/ 4394 h 41626"/>
                <a:gd name="connsiteX8" fmla="*/ 35070 w 38323"/>
                <a:gd name="connsiteY8" fmla="*/ 16491 h 41626"/>
                <a:gd name="connsiteX9" fmla="*/ 35070 w 38323"/>
                <a:gd name="connsiteY9" fmla="*/ 41447 h 41626"/>
                <a:gd name="connsiteX10" fmla="*/ 23736 w 38323"/>
                <a:gd name="connsiteY10" fmla="*/ 41447 h 41626"/>
                <a:gd name="connsiteX11" fmla="*/ 23736 w 38323"/>
                <a:gd name="connsiteY11" fmla="*/ 18301 h 41626"/>
                <a:gd name="connsiteX12" fmla="*/ 16783 w 38323"/>
                <a:gd name="connsiteY12" fmla="*/ 8776 h 41626"/>
                <a:gd name="connsiteX13" fmla="*/ 10781 w 38323"/>
                <a:gd name="connsiteY13" fmla="*/ 11253 h 41626"/>
                <a:gd name="connsiteX14" fmla="*/ 8116 w 38323"/>
                <a:gd name="connsiteY14" fmla="*/ 18586 h 41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323" h="41626">
                  <a:moveTo>
                    <a:pt x="8116" y="18586"/>
                  </a:moveTo>
                  <a:lnTo>
                    <a:pt x="8116" y="41447"/>
                  </a:lnTo>
                  <a:lnTo>
                    <a:pt x="-3221" y="41447"/>
                  </a:lnTo>
                  <a:lnTo>
                    <a:pt x="-3221" y="489"/>
                  </a:lnTo>
                  <a:lnTo>
                    <a:pt x="8116" y="489"/>
                  </a:lnTo>
                  <a:lnTo>
                    <a:pt x="8116" y="5061"/>
                  </a:lnTo>
                  <a:cubicBezTo>
                    <a:pt x="11162" y="1775"/>
                    <a:pt x="15355" y="-121"/>
                    <a:pt x="19831" y="-177"/>
                  </a:cubicBezTo>
                  <a:cubicBezTo>
                    <a:pt x="23926" y="-254"/>
                    <a:pt x="27831" y="1413"/>
                    <a:pt x="30689" y="4394"/>
                  </a:cubicBezTo>
                  <a:cubicBezTo>
                    <a:pt x="33737" y="7662"/>
                    <a:pt x="35356" y="12033"/>
                    <a:pt x="35070" y="16491"/>
                  </a:cubicBezTo>
                  <a:lnTo>
                    <a:pt x="35070" y="41447"/>
                  </a:lnTo>
                  <a:lnTo>
                    <a:pt x="23736" y="41447"/>
                  </a:lnTo>
                  <a:lnTo>
                    <a:pt x="23736" y="18301"/>
                  </a:lnTo>
                  <a:cubicBezTo>
                    <a:pt x="23736" y="12014"/>
                    <a:pt x="21450" y="8776"/>
                    <a:pt x="16783" y="8776"/>
                  </a:cubicBezTo>
                  <a:cubicBezTo>
                    <a:pt x="14497" y="8728"/>
                    <a:pt x="12306" y="9624"/>
                    <a:pt x="10781" y="11253"/>
                  </a:cubicBezTo>
                  <a:cubicBezTo>
                    <a:pt x="8876" y="13205"/>
                    <a:pt x="7925" y="15872"/>
                    <a:pt x="8116" y="18586"/>
                  </a:cubicBezTo>
                  <a:close/>
                </a:path>
              </a:pathLst>
            </a:custGeom>
            <a:solidFill>
              <a:srgbClr val="6D6E71"/>
            </a:solidFill>
            <a:ln w="9525" cap="flat">
              <a:noFill/>
              <a:prstDash val="solid"/>
              <a:miter/>
            </a:ln>
          </p:spPr>
          <p:txBody>
            <a:bodyPr rtlCol="0" anchor="ctr"/>
            <a:lstStyle/>
            <a:p>
              <a:endParaRPr lang="en-US"/>
            </a:p>
          </p:txBody>
        </p:sp>
        <p:sp>
          <p:nvSpPr>
            <p:cNvPr id="815" name="Freeform: Shape 814">
              <a:extLst>
                <a:ext uri="{FF2B5EF4-FFF2-40B4-BE49-F238E27FC236}">
                  <a16:creationId xmlns:a16="http://schemas.microsoft.com/office/drawing/2014/main" id="{39985E80-A58E-4705-94CB-E0DBB5504B74}"/>
                </a:ext>
              </a:extLst>
            </p:cNvPr>
            <p:cNvSpPr/>
            <p:nvPr/>
          </p:nvSpPr>
          <p:spPr>
            <a:xfrm>
              <a:off x="7893853" y="5420889"/>
              <a:ext cx="902411" cy="136588"/>
            </a:xfrm>
            <a:custGeom>
              <a:avLst/>
              <a:gdLst>
                <a:gd name="connsiteX0" fmla="*/ 0 w 724947"/>
                <a:gd name="connsiteY0" fmla="*/ 0 h 109727"/>
                <a:gd name="connsiteX1" fmla="*/ 724948 w 724947"/>
                <a:gd name="connsiteY1" fmla="*/ 0 h 109727"/>
                <a:gd name="connsiteX2" fmla="*/ 724948 w 724947"/>
                <a:gd name="connsiteY2" fmla="*/ 109728 h 109727"/>
                <a:gd name="connsiteX3" fmla="*/ 0 w 724947"/>
                <a:gd name="connsiteY3" fmla="*/ 109728 h 109727"/>
              </a:gdLst>
              <a:ahLst/>
              <a:cxnLst>
                <a:cxn ang="0">
                  <a:pos x="connsiteX0" y="connsiteY0"/>
                </a:cxn>
                <a:cxn ang="0">
                  <a:pos x="connsiteX1" y="connsiteY1"/>
                </a:cxn>
                <a:cxn ang="0">
                  <a:pos x="connsiteX2" y="connsiteY2"/>
                </a:cxn>
                <a:cxn ang="0">
                  <a:pos x="connsiteX3" y="connsiteY3"/>
                </a:cxn>
              </a:cxnLst>
              <a:rect l="l" t="t" r="r" b="b"/>
              <a:pathLst>
                <a:path w="724947" h="109727">
                  <a:moveTo>
                    <a:pt x="0" y="0"/>
                  </a:moveTo>
                  <a:lnTo>
                    <a:pt x="724948" y="0"/>
                  </a:lnTo>
                  <a:lnTo>
                    <a:pt x="724948" y="109728"/>
                  </a:lnTo>
                  <a:lnTo>
                    <a:pt x="0" y="109728"/>
                  </a:lnTo>
                  <a:close/>
                </a:path>
              </a:pathLst>
            </a:custGeom>
            <a:solidFill>
              <a:srgbClr val="669940"/>
            </a:solidFill>
            <a:ln w="9525" cap="flat">
              <a:noFill/>
              <a:prstDash val="solid"/>
              <a:miter/>
            </a:ln>
          </p:spPr>
          <p:txBody>
            <a:bodyPr rtlCol="0" anchor="ctr"/>
            <a:lstStyle/>
            <a:p>
              <a:endParaRPr lang="en-US"/>
            </a:p>
          </p:txBody>
        </p:sp>
        <p:sp>
          <p:nvSpPr>
            <p:cNvPr id="816" name="Freeform: Shape 815">
              <a:extLst>
                <a:ext uri="{FF2B5EF4-FFF2-40B4-BE49-F238E27FC236}">
                  <a16:creationId xmlns:a16="http://schemas.microsoft.com/office/drawing/2014/main" id="{AEA6F642-AAAF-499E-9905-B6324F63A3F5}"/>
                </a:ext>
              </a:extLst>
            </p:cNvPr>
            <p:cNvSpPr/>
            <p:nvPr/>
          </p:nvSpPr>
          <p:spPr>
            <a:xfrm>
              <a:off x="7071354" y="5368245"/>
              <a:ext cx="30591" cy="75527"/>
            </a:xfrm>
            <a:custGeom>
              <a:avLst/>
              <a:gdLst>
                <a:gd name="connsiteX0" fmla="*/ -3221 w 24575"/>
                <a:gd name="connsiteY0" fmla="*/ -180 h 60674"/>
                <a:gd name="connsiteX1" fmla="*/ 21354 w 24575"/>
                <a:gd name="connsiteY1" fmla="*/ -180 h 60674"/>
                <a:gd name="connsiteX2" fmla="*/ 21354 w 24575"/>
                <a:gd name="connsiteY2" fmla="*/ 60494 h 60674"/>
                <a:gd name="connsiteX3" fmla="*/ 8304 w 24575"/>
                <a:gd name="connsiteY3" fmla="*/ 60494 h 60674"/>
                <a:gd name="connsiteX4" fmla="*/ 8304 w 24575"/>
                <a:gd name="connsiteY4" fmla="*/ 11250 h 60674"/>
                <a:gd name="connsiteX5" fmla="*/ -3221 w 24575"/>
                <a:gd name="connsiteY5" fmla="*/ 11250 h 6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75" h="60674">
                  <a:moveTo>
                    <a:pt x="-3221" y="-180"/>
                  </a:moveTo>
                  <a:lnTo>
                    <a:pt x="21354" y="-180"/>
                  </a:lnTo>
                  <a:lnTo>
                    <a:pt x="21354" y="60494"/>
                  </a:lnTo>
                  <a:lnTo>
                    <a:pt x="8304" y="60494"/>
                  </a:lnTo>
                  <a:lnTo>
                    <a:pt x="8304" y="11250"/>
                  </a:lnTo>
                  <a:lnTo>
                    <a:pt x="-3221" y="11250"/>
                  </a:lnTo>
                  <a:close/>
                </a:path>
              </a:pathLst>
            </a:custGeom>
            <a:solidFill>
              <a:srgbClr val="6D6E71"/>
            </a:solidFill>
            <a:ln w="9525" cap="flat">
              <a:noFill/>
              <a:prstDash val="solid"/>
              <a:miter/>
            </a:ln>
          </p:spPr>
          <p:txBody>
            <a:bodyPr rtlCol="0" anchor="ctr"/>
            <a:lstStyle/>
            <a:p>
              <a:endParaRPr lang="en-US"/>
            </a:p>
          </p:txBody>
        </p:sp>
        <p:sp>
          <p:nvSpPr>
            <p:cNvPr id="817" name="Freeform: Shape 816">
              <a:extLst>
                <a:ext uri="{FF2B5EF4-FFF2-40B4-BE49-F238E27FC236}">
                  <a16:creationId xmlns:a16="http://schemas.microsoft.com/office/drawing/2014/main" id="{059C10B7-C670-4739-BB70-E740FAEB635B}"/>
                </a:ext>
              </a:extLst>
            </p:cNvPr>
            <p:cNvSpPr/>
            <p:nvPr/>
          </p:nvSpPr>
          <p:spPr>
            <a:xfrm>
              <a:off x="7116853" y="5366444"/>
              <a:ext cx="56387" cy="77569"/>
            </a:xfrm>
            <a:custGeom>
              <a:avLst/>
              <a:gdLst>
                <a:gd name="connsiteX0" fmla="*/ 16234 w 45298"/>
                <a:gd name="connsiteY0" fmla="*/ 50892 h 62315"/>
                <a:gd name="connsiteX1" fmla="*/ 24903 w 45298"/>
                <a:gd name="connsiteY1" fmla="*/ 47177 h 62315"/>
                <a:gd name="connsiteX2" fmla="*/ 28712 w 45298"/>
                <a:gd name="connsiteY2" fmla="*/ 36890 h 62315"/>
                <a:gd name="connsiteX3" fmla="*/ 16711 w 45298"/>
                <a:gd name="connsiteY3" fmla="*/ 40605 h 62315"/>
                <a:gd name="connsiteX4" fmla="*/ 2519 w 45298"/>
                <a:gd name="connsiteY4" fmla="*/ 34985 h 62315"/>
                <a:gd name="connsiteX5" fmla="*/ -3195 w 45298"/>
                <a:gd name="connsiteY5" fmla="*/ 20221 h 62315"/>
                <a:gd name="connsiteX6" fmla="*/ 2995 w 45298"/>
                <a:gd name="connsiteY6" fmla="*/ 5362 h 62315"/>
                <a:gd name="connsiteX7" fmla="*/ 18332 w 45298"/>
                <a:gd name="connsiteY7" fmla="*/ -162 h 62315"/>
                <a:gd name="connsiteX8" fmla="*/ 29475 w 45298"/>
                <a:gd name="connsiteY8" fmla="*/ 2314 h 62315"/>
                <a:gd name="connsiteX9" fmla="*/ 36905 w 45298"/>
                <a:gd name="connsiteY9" fmla="*/ 9173 h 62315"/>
                <a:gd name="connsiteX10" fmla="*/ 42049 w 45298"/>
                <a:gd name="connsiteY10" fmla="*/ 30699 h 62315"/>
                <a:gd name="connsiteX11" fmla="*/ 40047 w 45298"/>
                <a:gd name="connsiteY11" fmla="*/ 45368 h 62315"/>
                <a:gd name="connsiteX12" fmla="*/ 34524 w 45298"/>
                <a:gd name="connsiteY12" fmla="*/ 54893 h 62315"/>
                <a:gd name="connsiteX13" fmla="*/ 17188 w 45298"/>
                <a:gd name="connsiteY13" fmla="*/ 62132 h 62315"/>
                <a:gd name="connsiteX14" fmla="*/ 9090 w 45298"/>
                <a:gd name="connsiteY14" fmla="*/ 60893 h 62315"/>
                <a:gd name="connsiteX15" fmla="*/ 3186 w 45298"/>
                <a:gd name="connsiteY15" fmla="*/ 58417 h 62315"/>
                <a:gd name="connsiteX16" fmla="*/ -1386 w 45298"/>
                <a:gd name="connsiteY16" fmla="*/ 55178 h 62315"/>
                <a:gd name="connsiteX17" fmla="*/ 5377 w 45298"/>
                <a:gd name="connsiteY17" fmla="*/ 45653 h 62315"/>
                <a:gd name="connsiteX18" fmla="*/ 6900 w 45298"/>
                <a:gd name="connsiteY18" fmla="*/ 46987 h 62315"/>
                <a:gd name="connsiteX19" fmla="*/ 10807 w 45298"/>
                <a:gd name="connsiteY19" fmla="*/ 49273 h 62315"/>
                <a:gd name="connsiteX20" fmla="*/ 16234 w 45298"/>
                <a:gd name="connsiteY20" fmla="*/ 50892 h 62315"/>
                <a:gd name="connsiteX21" fmla="*/ 18046 w 45298"/>
                <a:gd name="connsiteY21" fmla="*/ 29080 h 62315"/>
                <a:gd name="connsiteX22" fmla="*/ 24808 w 45298"/>
                <a:gd name="connsiteY22" fmla="*/ 26698 h 62315"/>
                <a:gd name="connsiteX23" fmla="*/ 27475 w 45298"/>
                <a:gd name="connsiteY23" fmla="*/ 20507 h 62315"/>
                <a:gd name="connsiteX24" fmla="*/ 24903 w 45298"/>
                <a:gd name="connsiteY24" fmla="*/ 13935 h 62315"/>
                <a:gd name="connsiteX25" fmla="*/ 11948 w 45298"/>
                <a:gd name="connsiteY25" fmla="*/ 13935 h 62315"/>
                <a:gd name="connsiteX26" fmla="*/ 9472 w 45298"/>
                <a:gd name="connsiteY26" fmla="*/ 20221 h 62315"/>
                <a:gd name="connsiteX27" fmla="*/ 11758 w 45298"/>
                <a:gd name="connsiteY27" fmla="*/ 26698 h 62315"/>
                <a:gd name="connsiteX28" fmla="*/ 18046 w 45298"/>
                <a:gd name="connsiteY28" fmla="*/ 29080 h 6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5298" h="62315">
                  <a:moveTo>
                    <a:pt x="16234" y="50892"/>
                  </a:moveTo>
                  <a:cubicBezTo>
                    <a:pt x="19569" y="51064"/>
                    <a:pt x="22713" y="49692"/>
                    <a:pt x="24903" y="47177"/>
                  </a:cubicBezTo>
                  <a:cubicBezTo>
                    <a:pt x="27189" y="44196"/>
                    <a:pt x="28522" y="40614"/>
                    <a:pt x="28712" y="36890"/>
                  </a:cubicBezTo>
                  <a:cubicBezTo>
                    <a:pt x="25189" y="39310"/>
                    <a:pt x="20997" y="40605"/>
                    <a:pt x="16711" y="40605"/>
                  </a:cubicBezTo>
                  <a:cubicBezTo>
                    <a:pt x="11376" y="40796"/>
                    <a:pt x="6235" y="38757"/>
                    <a:pt x="2519" y="34985"/>
                  </a:cubicBezTo>
                  <a:cubicBezTo>
                    <a:pt x="-1386" y="31080"/>
                    <a:pt x="-3481" y="25727"/>
                    <a:pt x="-3195" y="20221"/>
                  </a:cubicBezTo>
                  <a:cubicBezTo>
                    <a:pt x="-3386" y="14592"/>
                    <a:pt x="-1195" y="9153"/>
                    <a:pt x="2995" y="5362"/>
                  </a:cubicBezTo>
                  <a:cubicBezTo>
                    <a:pt x="7186" y="1591"/>
                    <a:pt x="12711" y="-391"/>
                    <a:pt x="18332" y="-162"/>
                  </a:cubicBezTo>
                  <a:cubicBezTo>
                    <a:pt x="22236" y="-286"/>
                    <a:pt x="26045" y="562"/>
                    <a:pt x="29475" y="2314"/>
                  </a:cubicBezTo>
                  <a:cubicBezTo>
                    <a:pt x="32524" y="3867"/>
                    <a:pt x="35093" y="6239"/>
                    <a:pt x="36905" y="9173"/>
                  </a:cubicBezTo>
                  <a:cubicBezTo>
                    <a:pt x="40523" y="15745"/>
                    <a:pt x="42333" y="23193"/>
                    <a:pt x="42049" y="30699"/>
                  </a:cubicBezTo>
                  <a:cubicBezTo>
                    <a:pt x="42144" y="35662"/>
                    <a:pt x="41477" y="40605"/>
                    <a:pt x="40047" y="45368"/>
                  </a:cubicBezTo>
                  <a:cubicBezTo>
                    <a:pt x="38905" y="48882"/>
                    <a:pt x="37000" y="52131"/>
                    <a:pt x="34524" y="54893"/>
                  </a:cubicBezTo>
                  <a:cubicBezTo>
                    <a:pt x="30047" y="59627"/>
                    <a:pt x="23759" y="62255"/>
                    <a:pt x="17188" y="62132"/>
                  </a:cubicBezTo>
                  <a:cubicBezTo>
                    <a:pt x="14425" y="62151"/>
                    <a:pt x="11662" y="61732"/>
                    <a:pt x="9090" y="60893"/>
                  </a:cubicBezTo>
                  <a:cubicBezTo>
                    <a:pt x="6995" y="60312"/>
                    <a:pt x="4995" y="59484"/>
                    <a:pt x="3186" y="58417"/>
                  </a:cubicBezTo>
                  <a:cubicBezTo>
                    <a:pt x="1851" y="57559"/>
                    <a:pt x="328" y="56512"/>
                    <a:pt x="-1386" y="55178"/>
                  </a:cubicBezTo>
                  <a:lnTo>
                    <a:pt x="5377" y="45653"/>
                  </a:lnTo>
                  <a:cubicBezTo>
                    <a:pt x="5853" y="46139"/>
                    <a:pt x="6330" y="46587"/>
                    <a:pt x="6900" y="46987"/>
                  </a:cubicBezTo>
                  <a:cubicBezTo>
                    <a:pt x="8139" y="47882"/>
                    <a:pt x="9472" y="48644"/>
                    <a:pt x="10807" y="49273"/>
                  </a:cubicBezTo>
                  <a:cubicBezTo>
                    <a:pt x="12425" y="50235"/>
                    <a:pt x="14330" y="50797"/>
                    <a:pt x="16234" y="50892"/>
                  </a:cubicBezTo>
                  <a:close/>
                  <a:moveTo>
                    <a:pt x="18046" y="29080"/>
                  </a:moveTo>
                  <a:cubicBezTo>
                    <a:pt x="20522" y="29118"/>
                    <a:pt x="22904" y="28280"/>
                    <a:pt x="24808" y="26698"/>
                  </a:cubicBezTo>
                  <a:cubicBezTo>
                    <a:pt x="26617" y="25155"/>
                    <a:pt x="27571" y="22870"/>
                    <a:pt x="27475" y="20507"/>
                  </a:cubicBezTo>
                  <a:cubicBezTo>
                    <a:pt x="27475" y="18069"/>
                    <a:pt x="26617" y="15716"/>
                    <a:pt x="24903" y="13935"/>
                  </a:cubicBezTo>
                  <a:cubicBezTo>
                    <a:pt x="21283" y="10544"/>
                    <a:pt x="15569" y="10544"/>
                    <a:pt x="11948" y="13935"/>
                  </a:cubicBezTo>
                  <a:cubicBezTo>
                    <a:pt x="10330" y="15602"/>
                    <a:pt x="9376" y="17879"/>
                    <a:pt x="9472" y="20221"/>
                  </a:cubicBezTo>
                  <a:cubicBezTo>
                    <a:pt x="9376" y="22593"/>
                    <a:pt x="10235" y="24898"/>
                    <a:pt x="11758" y="26698"/>
                  </a:cubicBezTo>
                  <a:cubicBezTo>
                    <a:pt x="13379" y="28413"/>
                    <a:pt x="15664" y="29289"/>
                    <a:pt x="18046" y="29080"/>
                  </a:cubicBezTo>
                  <a:close/>
                </a:path>
              </a:pathLst>
            </a:custGeom>
            <a:solidFill>
              <a:srgbClr val="6D6E71"/>
            </a:solidFill>
            <a:ln w="9525" cap="flat">
              <a:noFill/>
              <a:prstDash val="solid"/>
              <a:miter/>
            </a:ln>
          </p:spPr>
          <p:txBody>
            <a:bodyPr rtlCol="0" anchor="ctr"/>
            <a:lstStyle/>
            <a:p>
              <a:endParaRPr lang="en-US"/>
            </a:p>
          </p:txBody>
        </p:sp>
        <p:sp>
          <p:nvSpPr>
            <p:cNvPr id="818" name="Freeform: Shape 817">
              <a:extLst>
                <a:ext uri="{FF2B5EF4-FFF2-40B4-BE49-F238E27FC236}">
                  <a16:creationId xmlns:a16="http://schemas.microsoft.com/office/drawing/2014/main" id="{0FA896CD-C6C6-4F56-B626-030FA40F44E9}"/>
                </a:ext>
              </a:extLst>
            </p:cNvPr>
            <p:cNvSpPr/>
            <p:nvPr/>
          </p:nvSpPr>
          <p:spPr>
            <a:xfrm>
              <a:off x="7184705" y="5425512"/>
              <a:ext cx="20392" cy="28812"/>
            </a:xfrm>
            <a:custGeom>
              <a:avLst/>
              <a:gdLst>
                <a:gd name="connsiteX0" fmla="*/ 112 w 16382"/>
                <a:gd name="connsiteY0" fmla="*/ 13346 h 23146"/>
                <a:gd name="connsiteX1" fmla="*/ -2935 w 16382"/>
                <a:gd name="connsiteY1" fmla="*/ 7726 h 23146"/>
                <a:gd name="connsiteX2" fmla="*/ -554 w 16382"/>
                <a:gd name="connsiteY2" fmla="*/ 2011 h 23146"/>
                <a:gd name="connsiteX3" fmla="*/ 5065 w 16382"/>
                <a:gd name="connsiteY3" fmla="*/ -179 h 23146"/>
                <a:gd name="connsiteX4" fmla="*/ 10781 w 16382"/>
                <a:gd name="connsiteY4" fmla="*/ 2011 h 23146"/>
                <a:gd name="connsiteX5" fmla="*/ 13162 w 16382"/>
                <a:gd name="connsiteY5" fmla="*/ 7060 h 23146"/>
                <a:gd name="connsiteX6" fmla="*/ 10590 w 16382"/>
                <a:gd name="connsiteY6" fmla="*/ 14013 h 23146"/>
                <a:gd name="connsiteX7" fmla="*/ 5446 w 16382"/>
                <a:gd name="connsiteY7" fmla="*/ 22966 h 23146"/>
                <a:gd name="connsiteX8" fmla="*/ -3221 w 16382"/>
                <a:gd name="connsiteY8" fmla="*/ 22966 h 23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82" h="23146">
                  <a:moveTo>
                    <a:pt x="112" y="13346"/>
                  </a:moveTo>
                  <a:cubicBezTo>
                    <a:pt x="-1793" y="12117"/>
                    <a:pt x="-2935" y="9993"/>
                    <a:pt x="-2935" y="7726"/>
                  </a:cubicBezTo>
                  <a:cubicBezTo>
                    <a:pt x="-3030" y="5564"/>
                    <a:pt x="-2174" y="3488"/>
                    <a:pt x="-554" y="2011"/>
                  </a:cubicBezTo>
                  <a:cubicBezTo>
                    <a:pt x="970" y="573"/>
                    <a:pt x="2970" y="-208"/>
                    <a:pt x="5065" y="-179"/>
                  </a:cubicBezTo>
                  <a:cubicBezTo>
                    <a:pt x="7160" y="-198"/>
                    <a:pt x="9255" y="582"/>
                    <a:pt x="10781" y="2011"/>
                  </a:cubicBezTo>
                  <a:cubicBezTo>
                    <a:pt x="12208" y="3278"/>
                    <a:pt x="13162" y="5116"/>
                    <a:pt x="13162" y="7060"/>
                  </a:cubicBezTo>
                  <a:cubicBezTo>
                    <a:pt x="12971" y="9574"/>
                    <a:pt x="12113" y="11975"/>
                    <a:pt x="10590" y="14013"/>
                  </a:cubicBezTo>
                  <a:lnTo>
                    <a:pt x="5446" y="22966"/>
                  </a:lnTo>
                  <a:lnTo>
                    <a:pt x="-3221" y="22966"/>
                  </a:lnTo>
                  <a:close/>
                </a:path>
              </a:pathLst>
            </a:custGeom>
            <a:solidFill>
              <a:srgbClr val="6D6E71"/>
            </a:solidFill>
            <a:ln w="9525" cap="flat">
              <a:noFill/>
              <a:prstDash val="solid"/>
              <a:miter/>
            </a:ln>
          </p:spPr>
          <p:txBody>
            <a:bodyPr rtlCol="0" anchor="ctr"/>
            <a:lstStyle/>
            <a:p>
              <a:endParaRPr lang="en-US"/>
            </a:p>
          </p:txBody>
        </p:sp>
        <p:sp>
          <p:nvSpPr>
            <p:cNvPr id="819" name="Freeform: Shape 818">
              <a:extLst>
                <a:ext uri="{FF2B5EF4-FFF2-40B4-BE49-F238E27FC236}">
                  <a16:creationId xmlns:a16="http://schemas.microsoft.com/office/drawing/2014/main" id="{C7DEEFEC-0DC3-417B-BBDB-F0C51964F1F5}"/>
                </a:ext>
              </a:extLst>
            </p:cNvPr>
            <p:cNvSpPr/>
            <p:nvPr/>
          </p:nvSpPr>
          <p:spPr>
            <a:xfrm>
              <a:off x="7217783" y="5366375"/>
              <a:ext cx="63078" cy="78201"/>
            </a:xfrm>
            <a:custGeom>
              <a:avLst/>
              <a:gdLst>
                <a:gd name="connsiteX0" fmla="*/ 22117 w 50673"/>
                <a:gd name="connsiteY0" fmla="*/ 62568 h 62822"/>
                <a:gd name="connsiteX1" fmla="*/ 3067 w 50673"/>
                <a:gd name="connsiteY1" fmla="*/ 54091 h 62822"/>
                <a:gd name="connsiteX2" fmla="*/ 3067 w 50673"/>
                <a:gd name="connsiteY2" fmla="*/ 8371 h 62822"/>
                <a:gd name="connsiteX3" fmla="*/ 22117 w 50673"/>
                <a:gd name="connsiteY3" fmla="*/ -106 h 62822"/>
                <a:gd name="connsiteX4" fmla="*/ 41167 w 50673"/>
                <a:gd name="connsiteY4" fmla="*/ 8371 h 62822"/>
                <a:gd name="connsiteX5" fmla="*/ 41167 w 50673"/>
                <a:gd name="connsiteY5" fmla="*/ 54091 h 62822"/>
                <a:gd name="connsiteX6" fmla="*/ 22117 w 50673"/>
                <a:gd name="connsiteY6" fmla="*/ 62568 h 62822"/>
                <a:gd name="connsiteX7" fmla="*/ 13259 w 50673"/>
                <a:gd name="connsiteY7" fmla="*/ 16658 h 62822"/>
                <a:gd name="connsiteX8" fmla="*/ 13259 w 50673"/>
                <a:gd name="connsiteY8" fmla="*/ 45900 h 62822"/>
                <a:gd name="connsiteX9" fmla="*/ 25544 w 50673"/>
                <a:gd name="connsiteY9" fmla="*/ 51424 h 62822"/>
                <a:gd name="connsiteX10" fmla="*/ 31070 w 50673"/>
                <a:gd name="connsiteY10" fmla="*/ 45900 h 62822"/>
                <a:gd name="connsiteX11" fmla="*/ 31070 w 50673"/>
                <a:gd name="connsiteY11" fmla="*/ 16658 h 62822"/>
                <a:gd name="connsiteX12" fmla="*/ 18782 w 50673"/>
                <a:gd name="connsiteY12" fmla="*/ 11134 h 62822"/>
                <a:gd name="connsiteX13" fmla="*/ 13259 w 50673"/>
                <a:gd name="connsiteY13" fmla="*/ 16658 h 62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673" h="62822">
                  <a:moveTo>
                    <a:pt x="22117" y="62568"/>
                  </a:moveTo>
                  <a:cubicBezTo>
                    <a:pt x="14782" y="63178"/>
                    <a:pt x="7543" y="59978"/>
                    <a:pt x="3067" y="54091"/>
                  </a:cubicBezTo>
                  <a:cubicBezTo>
                    <a:pt x="-5317" y="40003"/>
                    <a:pt x="-5317" y="22459"/>
                    <a:pt x="3067" y="8371"/>
                  </a:cubicBezTo>
                  <a:cubicBezTo>
                    <a:pt x="7543" y="2485"/>
                    <a:pt x="14782" y="-716"/>
                    <a:pt x="22117" y="-106"/>
                  </a:cubicBezTo>
                  <a:cubicBezTo>
                    <a:pt x="29451" y="-639"/>
                    <a:pt x="36595" y="2542"/>
                    <a:pt x="41167" y="8371"/>
                  </a:cubicBezTo>
                  <a:cubicBezTo>
                    <a:pt x="49547" y="22459"/>
                    <a:pt x="49547" y="40003"/>
                    <a:pt x="41167" y="54091"/>
                  </a:cubicBezTo>
                  <a:cubicBezTo>
                    <a:pt x="36595" y="59920"/>
                    <a:pt x="29451" y="63102"/>
                    <a:pt x="22117" y="62568"/>
                  </a:cubicBezTo>
                  <a:close/>
                  <a:moveTo>
                    <a:pt x="13259" y="16658"/>
                  </a:moveTo>
                  <a:cubicBezTo>
                    <a:pt x="9352" y="26021"/>
                    <a:pt x="9352" y="36537"/>
                    <a:pt x="13259" y="45900"/>
                  </a:cubicBezTo>
                  <a:cubicBezTo>
                    <a:pt x="15164" y="50814"/>
                    <a:pt x="20593" y="53291"/>
                    <a:pt x="25544" y="51424"/>
                  </a:cubicBezTo>
                  <a:cubicBezTo>
                    <a:pt x="28116" y="50462"/>
                    <a:pt x="30118" y="48452"/>
                    <a:pt x="31070" y="45900"/>
                  </a:cubicBezTo>
                  <a:cubicBezTo>
                    <a:pt x="34881" y="36527"/>
                    <a:pt x="34881" y="26030"/>
                    <a:pt x="31070" y="16658"/>
                  </a:cubicBezTo>
                  <a:cubicBezTo>
                    <a:pt x="29165" y="11743"/>
                    <a:pt x="23735" y="9266"/>
                    <a:pt x="18782" y="11134"/>
                  </a:cubicBezTo>
                  <a:cubicBezTo>
                    <a:pt x="16210" y="12095"/>
                    <a:pt x="14210" y="14105"/>
                    <a:pt x="13259" y="16658"/>
                  </a:cubicBezTo>
                  <a:close/>
                </a:path>
              </a:pathLst>
            </a:custGeom>
            <a:solidFill>
              <a:srgbClr val="6D6E71"/>
            </a:solidFill>
            <a:ln w="9525" cap="flat">
              <a:noFill/>
              <a:prstDash val="solid"/>
              <a:miter/>
            </a:ln>
          </p:spPr>
          <p:txBody>
            <a:bodyPr rtlCol="0" anchor="ctr"/>
            <a:lstStyle/>
            <a:p>
              <a:endParaRPr lang="en-US"/>
            </a:p>
          </p:txBody>
        </p:sp>
        <p:sp>
          <p:nvSpPr>
            <p:cNvPr id="820" name="Freeform: Shape 819">
              <a:extLst>
                <a:ext uri="{FF2B5EF4-FFF2-40B4-BE49-F238E27FC236}">
                  <a16:creationId xmlns:a16="http://schemas.microsoft.com/office/drawing/2014/main" id="{B0975264-34D4-4E2A-8CF2-ABA06B553F93}"/>
                </a:ext>
              </a:extLst>
            </p:cNvPr>
            <p:cNvSpPr/>
            <p:nvPr/>
          </p:nvSpPr>
          <p:spPr>
            <a:xfrm>
              <a:off x="7292682" y="5367052"/>
              <a:ext cx="56326" cy="77450"/>
            </a:xfrm>
            <a:custGeom>
              <a:avLst/>
              <a:gdLst>
                <a:gd name="connsiteX0" fmla="*/ 22621 w 45249"/>
                <a:gd name="connsiteY0" fmla="*/ 10970 h 62219"/>
                <a:gd name="connsiteX1" fmla="*/ 13954 w 45249"/>
                <a:gd name="connsiteY1" fmla="*/ 14685 h 62219"/>
                <a:gd name="connsiteX2" fmla="*/ 10145 w 45249"/>
                <a:gd name="connsiteY2" fmla="*/ 24972 h 62219"/>
                <a:gd name="connsiteX3" fmla="*/ 22147 w 45249"/>
                <a:gd name="connsiteY3" fmla="*/ 21352 h 62219"/>
                <a:gd name="connsiteX4" fmla="*/ 41957 w 45249"/>
                <a:gd name="connsiteY4" fmla="*/ 39574 h 62219"/>
                <a:gd name="connsiteX5" fmla="*/ 41957 w 45249"/>
                <a:gd name="connsiteY5" fmla="*/ 41736 h 62219"/>
                <a:gd name="connsiteX6" fmla="*/ 35862 w 45249"/>
                <a:gd name="connsiteY6" fmla="*/ 56500 h 62219"/>
                <a:gd name="connsiteX7" fmla="*/ 20430 w 45249"/>
                <a:gd name="connsiteY7" fmla="*/ 62024 h 62219"/>
                <a:gd name="connsiteX8" fmla="*/ 9287 w 45249"/>
                <a:gd name="connsiteY8" fmla="*/ 59548 h 62219"/>
                <a:gd name="connsiteX9" fmla="*/ 1952 w 45249"/>
                <a:gd name="connsiteY9" fmla="*/ 52690 h 62219"/>
                <a:gd name="connsiteX10" fmla="*/ -3191 w 45249"/>
                <a:gd name="connsiteY10" fmla="*/ 31163 h 62219"/>
                <a:gd name="connsiteX11" fmla="*/ -1192 w 45249"/>
                <a:gd name="connsiteY11" fmla="*/ 16590 h 62219"/>
                <a:gd name="connsiteX12" fmla="*/ 4429 w 45249"/>
                <a:gd name="connsiteY12" fmla="*/ 7065 h 62219"/>
                <a:gd name="connsiteX13" fmla="*/ 21574 w 45249"/>
                <a:gd name="connsiteY13" fmla="*/ -174 h 62219"/>
                <a:gd name="connsiteX14" fmla="*/ 29669 w 45249"/>
                <a:gd name="connsiteY14" fmla="*/ 1065 h 62219"/>
                <a:gd name="connsiteX15" fmla="*/ 35671 w 45249"/>
                <a:gd name="connsiteY15" fmla="*/ 3636 h 62219"/>
                <a:gd name="connsiteX16" fmla="*/ 40243 w 45249"/>
                <a:gd name="connsiteY16" fmla="*/ 6875 h 62219"/>
                <a:gd name="connsiteX17" fmla="*/ 33862 w 45249"/>
                <a:gd name="connsiteY17" fmla="*/ 16400 h 62219"/>
                <a:gd name="connsiteX18" fmla="*/ 32337 w 45249"/>
                <a:gd name="connsiteY18" fmla="*/ 14971 h 62219"/>
                <a:gd name="connsiteX19" fmla="*/ 28337 w 45249"/>
                <a:gd name="connsiteY19" fmla="*/ 12685 h 62219"/>
                <a:gd name="connsiteX20" fmla="*/ 22621 w 45249"/>
                <a:gd name="connsiteY20" fmla="*/ 10970 h 62219"/>
                <a:gd name="connsiteX21" fmla="*/ 20812 w 45249"/>
                <a:gd name="connsiteY21" fmla="*/ 32782 h 62219"/>
                <a:gd name="connsiteX22" fmla="*/ 14049 w 45249"/>
                <a:gd name="connsiteY22" fmla="*/ 35164 h 62219"/>
                <a:gd name="connsiteX23" fmla="*/ 11382 w 45249"/>
                <a:gd name="connsiteY23" fmla="*/ 41450 h 62219"/>
                <a:gd name="connsiteX24" fmla="*/ 13954 w 45249"/>
                <a:gd name="connsiteY24" fmla="*/ 47927 h 62219"/>
                <a:gd name="connsiteX25" fmla="*/ 20430 w 45249"/>
                <a:gd name="connsiteY25" fmla="*/ 50689 h 62219"/>
                <a:gd name="connsiteX26" fmla="*/ 27004 w 45249"/>
                <a:gd name="connsiteY26" fmla="*/ 48308 h 62219"/>
                <a:gd name="connsiteX27" fmla="*/ 29574 w 45249"/>
                <a:gd name="connsiteY27" fmla="*/ 42022 h 62219"/>
                <a:gd name="connsiteX28" fmla="*/ 27193 w 45249"/>
                <a:gd name="connsiteY28" fmla="*/ 35450 h 62219"/>
                <a:gd name="connsiteX29" fmla="*/ 20812 w 45249"/>
                <a:gd name="connsiteY29" fmla="*/ 32782 h 6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5249" h="62219">
                  <a:moveTo>
                    <a:pt x="22621" y="10970"/>
                  </a:moveTo>
                  <a:cubicBezTo>
                    <a:pt x="19289" y="10780"/>
                    <a:pt x="16145" y="12151"/>
                    <a:pt x="13954" y="14685"/>
                  </a:cubicBezTo>
                  <a:cubicBezTo>
                    <a:pt x="11668" y="17666"/>
                    <a:pt x="10336" y="21248"/>
                    <a:pt x="10145" y="24972"/>
                  </a:cubicBezTo>
                  <a:cubicBezTo>
                    <a:pt x="13668" y="22620"/>
                    <a:pt x="17858" y="21362"/>
                    <a:pt x="22147" y="21352"/>
                  </a:cubicBezTo>
                  <a:cubicBezTo>
                    <a:pt x="32623" y="20905"/>
                    <a:pt x="41576" y="29068"/>
                    <a:pt x="41957" y="39574"/>
                  </a:cubicBezTo>
                  <a:cubicBezTo>
                    <a:pt x="42052" y="40298"/>
                    <a:pt x="42052" y="41021"/>
                    <a:pt x="41957" y="41736"/>
                  </a:cubicBezTo>
                  <a:cubicBezTo>
                    <a:pt x="42148" y="47308"/>
                    <a:pt x="39957" y="52709"/>
                    <a:pt x="35862" y="56500"/>
                  </a:cubicBezTo>
                  <a:cubicBezTo>
                    <a:pt x="31576" y="60253"/>
                    <a:pt x="26051" y="62234"/>
                    <a:pt x="20430" y="62024"/>
                  </a:cubicBezTo>
                  <a:cubicBezTo>
                    <a:pt x="16526" y="62148"/>
                    <a:pt x="12717" y="61300"/>
                    <a:pt x="9287" y="59548"/>
                  </a:cubicBezTo>
                  <a:cubicBezTo>
                    <a:pt x="6238" y="57995"/>
                    <a:pt x="3666" y="55623"/>
                    <a:pt x="1952" y="52690"/>
                  </a:cubicBezTo>
                  <a:cubicBezTo>
                    <a:pt x="-1666" y="46118"/>
                    <a:pt x="-3477" y="38679"/>
                    <a:pt x="-3191" y="31163"/>
                  </a:cubicBezTo>
                  <a:cubicBezTo>
                    <a:pt x="-3287" y="26229"/>
                    <a:pt x="-2619" y="21315"/>
                    <a:pt x="-1192" y="16590"/>
                  </a:cubicBezTo>
                  <a:cubicBezTo>
                    <a:pt x="-47" y="13028"/>
                    <a:pt x="1857" y="9770"/>
                    <a:pt x="4429" y="7065"/>
                  </a:cubicBezTo>
                  <a:cubicBezTo>
                    <a:pt x="8810" y="2312"/>
                    <a:pt x="15098" y="-327"/>
                    <a:pt x="21574" y="-174"/>
                  </a:cubicBezTo>
                  <a:cubicBezTo>
                    <a:pt x="24337" y="-203"/>
                    <a:pt x="27100" y="216"/>
                    <a:pt x="29669" y="1065"/>
                  </a:cubicBezTo>
                  <a:cubicBezTo>
                    <a:pt x="31767" y="1693"/>
                    <a:pt x="33767" y="2550"/>
                    <a:pt x="35671" y="3636"/>
                  </a:cubicBezTo>
                  <a:cubicBezTo>
                    <a:pt x="37290" y="4627"/>
                    <a:pt x="38815" y="5703"/>
                    <a:pt x="40243" y="6875"/>
                  </a:cubicBezTo>
                  <a:lnTo>
                    <a:pt x="33862" y="16400"/>
                  </a:lnTo>
                  <a:lnTo>
                    <a:pt x="32337" y="14971"/>
                  </a:lnTo>
                  <a:cubicBezTo>
                    <a:pt x="31099" y="14056"/>
                    <a:pt x="29765" y="13295"/>
                    <a:pt x="28337" y="12685"/>
                  </a:cubicBezTo>
                  <a:cubicBezTo>
                    <a:pt x="26623" y="11703"/>
                    <a:pt x="24623" y="11123"/>
                    <a:pt x="22621" y="10970"/>
                  </a:cubicBezTo>
                  <a:close/>
                  <a:moveTo>
                    <a:pt x="20812" y="32782"/>
                  </a:moveTo>
                  <a:cubicBezTo>
                    <a:pt x="18335" y="32754"/>
                    <a:pt x="15954" y="33602"/>
                    <a:pt x="14049" y="35164"/>
                  </a:cubicBezTo>
                  <a:cubicBezTo>
                    <a:pt x="12240" y="36754"/>
                    <a:pt x="11287" y="39059"/>
                    <a:pt x="11382" y="41450"/>
                  </a:cubicBezTo>
                  <a:cubicBezTo>
                    <a:pt x="11382" y="43860"/>
                    <a:pt x="12336" y="46175"/>
                    <a:pt x="13954" y="47927"/>
                  </a:cubicBezTo>
                  <a:cubicBezTo>
                    <a:pt x="15668" y="49718"/>
                    <a:pt x="17954" y="50728"/>
                    <a:pt x="20430" y="50689"/>
                  </a:cubicBezTo>
                  <a:cubicBezTo>
                    <a:pt x="22812" y="50756"/>
                    <a:pt x="25193" y="49909"/>
                    <a:pt x="27004" y="48308"/>
                  </a:cubicBezTo>
                  <a:cubicBezTo>
                    <a:pt x="28718" y="46670"/>
                    <a:pt x="29669" y="44384"/>
                    <a:pt x="29574" y="42022"/>
                  </a:cubicBezTo>
                  <a:cubicBezTo>
                    <a:pt x="29669" y="39612"/>
                    <a:pt x="28814" y="37259"/>
                    <a:pt x="27193" y="35450"/>
                  </a:cubicBezTo>
                  <a:cubicBezTo>
                    <a:pt x="25574" y="33649"/>
                    <a:pt x="23193" y="32668"/>
                    <a:pt x="20812" y="32782"/>
                  </a:cubicBezTo>
                  <a:close/>
                </a:path>
              </a:pathLst>
            </a:custGeom>
            <a:solidFill>
              <a:srgbClr val="6D6E71"/>
            </a:solidFill>
            <a:ln w="9525" cap="flat">
              <a:noFill/>
              <a:prstDash val="solid"/>
              <a:miter/>
            </a:ln>
          </p:spPr>
          <p:txBody>
            <a:bodyPr rtlCol="0" anchor="ctr"/>
            <a:lstStyle/>
            <a:p>
              <a:endParaRPr lang="en-US"/>
            </a:p>
          </p:txBody>
        </p:sp>
        <p:sp>
          <p:nvSpPr>
            <p:cNvPr id="821" name="Freeform: Shape 820">
              <a:extLst>
                <a:ext uri="{FF2B5EF4-FFF2-40B4-BE49-F238E27FC236}">
                  <a16:creationId xmlns:a16="http://schemas.microsoft.com/office/drawing/2014/main" id="{6C1C868F-BF0E-44F7-ACF2-48C81050F7F9}"/>
                </a:ext>
              </a:extLst>
            </p:cNvPr>
            <p:cNvSpPr/>
            <p:nvPr/>
          </p:nvSpPr>
          <p:spPr>
            <a:xfrm>
              <a:off x="7360269" y="5366447"/>
              <a:ext cx="56387" cy="77567"/>
            </a:xfrm>
            <a:custGeom>
              <a:avLst/>
              <a:gdLst>
                <a:gd name="connsiteX0" fmla="*/ 16141 w 45298"/>
                <a:gd name="connsiteY0" fmla="*/ 50889 h 62313"/>
                <a:gd name="connsiteX1" fmla="*/ 24905 w 45298"/>
                <a:gd name="connsiteY1" fmla="*/ 47175 h 62313"/>
                <a:gd name="connsiteX2" fmla="*/ 28619 w 45298"/>
                <a:gd name="connsiteY2" fmla="*/ 36887 h 62313"/>
                <a:gd name="connsiteX3" fmla="*/ 16713 w 45298"/>
                <a:gd name="connsiteY3" fmla="*/ 40602 h 62313"/>
                <a:gd name="connsiteX4" fmla="*/ 2521 w 45298"/>
                <a:gd name="connsiteY4" fmla="*/ 34982 h 62313"/>
                <a:gd name="connsiteX5" fmla="*/ -3195 w 45298"/>
                <a:gd name="connsiteY5" fmla="*/ 20219 h 62313"/>
                <a:gd name="connsiteX6" fmla="*/ 2902 w 45298"/>
                <a:gd name="connsiteY6" fmla="*/ 5360 h 62313"/>
                <a:gd name="connsiteX7" fmla="*/ 18331 w 45298"/>
                <a:gd name="connsiteY7" fmla="*/ -165 h 62313"/>
                <a:gd name="connsiteX8" fmla="*/ 29477 w 45298"/>
                <a:gd name="connsiteY8" fmla="*/ 2312 h 62313"/>
                <a:gd name="connsiteX9" fmla="*/ 36907 w 45298"/>
                <a:gd name="connsiteY9" fmla="*/ 9170 h 62313"/>
                <a:gd name="connsiteX10" fmla="*/ 42048 w 45298"/>
                <a:gd name="connsiteY10" fmla="*/ 30697 h 62313"/>
                <a:gd name="connsiteX11" fmla="*/ 39953 w 45298"/>
                <a:gd name="connsiteY11" fmla="*/ 45365 h 62313"/>
                <a:gd name="connsiteX12" fmla="*/ 34430 w 45298"/>
                <a:gd name="connsiteY12" fmla="*/ 54890 h 62313"/>
                <a:gd name="connsiteX13" fmla="*/ 17190 w 45298"/>
                <a:gd name="connsiteY13" fmla="*/ 62129 h 62313"/>
                <a:gd name="connsiteX14" fmla="*/ 8997 w 45298"/>
                <a:gd name="connsiteY14" fmla="*/ 60891 h 62313"/>
                <a:gd name="connsiteX15" fmla="*/ 3093 w 45298"/>
                <a:gd name="connsiteY15" fmla="*/ 58414 h 62313"/>
                <a:gd name="connsiteX16" fmla="*/ -1479 w 45298"/>
                <a:gd name="connsiteY16" fmla="*/ 55175 h 62313"/>
                <a:gd name="connsiteX17" fmla="*/ 5283 w 45298"/>
                <a:gd name="connsiteY17" fmla="*/ 45650 h 62313"/>
                <a:gd name="connsiteX18" fmla="*/ 6902 w 45298"/>
                <a:gd name="connsiteY18" fmla="*/ 46984 h 62313"/>
                <a:gd name="connsiteX19" fmla="*/ 10808 w 45298"/>
                <a:gd name="connsiteY19" fmla="*/ 49270 h 62313"/>
                <a:gd name="connsiteX20" fmla="*/ 16141 w 45298"/>
                <a:gd name="connsiteY20" fmla="*/ 50889 h 62313"/>
                <a:gd name="connsiteX21" fmla="*/ 18048 w 45298"/>
                <a:gd name="connsiteY21" fmla="*/ 29077 h 62313"/>
                <a:gd name="connsiteX22" fmla="*/ 24715 w 45298"/>
                <a:gd name="connsiteY22" fmla="*/ 26696 h 62313"/>
                <a:gd name="connsiteX23" fmla="*/ 27477 w 45298"/>
                <a:gd name="connsiteY23" fmla="*/ 20505 h 62313"/>
                <a:gd name="connsiteX24" fmla="*/ 24810 w 45298"/>
                <a:gd name="connsiteY24" fmla="*/ 13932 h 62313"/>
                <a:gd name="connsiteX25" fmla="*/ 18331 w 45298"/>
                <a:gd name="connsiteY25" fmla="*/ 11170 h 62313"/>
                <a:gd name="connsiteX26" fmla="*/ 11950 w 45298"/>
                <a:gd name="connsiteY26" fmla="*/ 13646 h 62313"/>
                <a:gd name="connsiteX27" fmla="*/ 9474 w 45298"/>
                <a:gd name="connsiteY27" fmla="*/ 19933 h 62313"/>
                <a:gd name="connsiteX28" fmla="*/ 11760 w 45298"/>
                <a:gd name="connsiteY28" fmla="*/ 26410 h 62313"/>
                <a:gd name="connsiteX29" fmla="*/ 18048 w 45298"/>
                <a:gd name="connsiteY29" fmla="*/ 29077 h 6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5298" h="62313">
                  <a:moveTo>
                    <a:pt x="16141" y="50889"/>
                  </a:moveTo>
                  <a:cubicBezTo>
                    <a:pt x="19475" y="51080"/>
                    <a:pt x="22715" y="49708"/>
                    <a:pt x="24905" y="47175"/>
                  </a:cubicBezTo>
                  <a:cubicBezTo>
                    <a:pt x="27096" y="44155"/>
                    <a:pt x="28333" y="40593"/>
                    <a:pt x="28619" y="36887"/>
                  </a:cubicBezTo>
                  <a:cubicBezTo>
                    <a:pt x="25096" y="39307"/>
                    <a:pt x="20999" y="40602"/>
                    <a:pt x="16713" y="40602"/>
                  </a:cubicBezTo>
                  <a:cubicBezTo>
                    <a:pt x="11378" y="40793"/>
                    <a:pt x="6234" y="38754"/>
                    <a:pt x="2521" y="34982"/>
                  </a:cubicBezTo>
                  <a:cubicBezTo>
                    <a:pt x="-1384" y="31077"/>
                    <a:pt x="-3479" y="25724"/>
                    <a:pt x="-3195" y="20219"/>
                  </a:cubicBezTo>
                  <a:cubicBezTo>
                    <a:pt x="-3479" y="14609"/>
                    <a:pt x="-1193" y="9170"/>
                    <a:pt x="2902" y="5360"/>
                  </a:cubicBezTo>
                  <a:cubicBezTo>
                    <a:pt x="7188" y="1607"/>
                    <a:pt x="12713" y="-374"/>
                    <a:pt x="18331" y="-165"/>
                  </a:cubicBezTo>
                  <a:cubicBezTo>
                    <a:pt x="22238" y="-289"/>
                    <a:pt x="26047" y="559"/>
                    <a:pt x="29477" y="2312"/>
                  </a:cubicBezTo>
                  <a:cubicBezTo>
                    <a:pt x="32523" y="3864"/>
                    <a:pt x="35095" y="6236"/>
                    <a:pt x="36907" y="9170"/>
                  </a:cubicBezTo>
                  <a:cubicBezTo>
                    <a:pt x="40525" y="15742"/>
                    <a:pt x="42334" y="23191"/>
                    <a:pt x="42048" y="30697"/>
                  </a:cubicBezTo>
                  <a:cubicBezTo>
                    <a:pt x="42144" y="35668"/>
                    <a:pt x="41383" y="40612"/>
                    <a:pt x="39953" y="45365"/>
                  </a:cubicBezTo>
                  <a:cubicBezTo>
                    <a:pt x="38811" y="48918"/>
                    <a:pt x="37002" y="52166"/>
                    <a:pt x="34430" y="54890"/>
                  </a:cubicBezTo>
                  <a:cubicBezTo>
                    <a:pt x="29954" y="59633"/>
                    <a:pt x="23666" y="62262"/>
                    <a:pt x="17190" y="62129"/>
                  </a:cubicBezTo>
                  <a:cubicBezTo>
                    <a:pt x="14427" y="62148"/>
                    <a:pt x="11664" y="61729"/>
                    <a:pt x="8997" y="60891"/>
                  </a:cubicBezTo>
                  <a:cubicBezTo>
                    <a:pt x="6902" y="60291"/>
                    <a:pt x="4997" y="59462"/>
                    <a:pt x="3093" y="58414"/>
                  </a:cubicBezTo>
                  <a:cubicBezTo>
                    <a:pt x="1853" y="57557"/>
                    <a:pt x="235" y="56509"/>
                    <a:pt x="-1479" y="55175"/>
                  </a:cubicBezTo>
                  <a:lnTo>
                    <a:pt x="5283" y="45650"/>
                  </a:lnTo>
                  <a:lnTo>
                    <a:pt x="6902" y="46984"/>
                  </a:lnTo>
                  <a:cubicBezTo>
                    <a:pt x="8141" y="47879"/>
                    <a:pt x="9474" y="48641"/>
                    <a:pt x="10808" y="49270"/>
                  </a:cubicBezTo>
                  <a:cubicBezTo>
                    <a:pt x="12427" y="50223"/>
                    <a:pt x="14236" y="50775"/>
                    <a:pt x="16141" y="50889"/>
                  </a:cubicBezTo>
                  <a:close/>
                  <a:moveTo>
                    <a:pt x="18048" y="29077"/>
                  </a:moveTo>
                  <a:cubicBezTo>
                    <a:pt x="20522" y="29125"/>
                    <a:pt x="22903" y="28277"/>
                    <a:pt x="24715" y="26696"/>
                  </a:cubicBezTo>
                  <a:cubicBezTo>
                    <a:pt x="26524" y="25172"/>
                    <a:pt x="27573" y="22886"/>
                    <a:pt x="27477" y="20505"/>
                  </a:cubicBezTo>
                  <a:cubicBezTo>
                    <a:pt x="27477" y="18057"/>
                    <a:pt x="26524" y="15695"/>
                    <a:pt x="24810" y="13932"/>
                  </a:cubicBezTo>
                  <a:cubicBezTo>
                    <a:pt x="23094" y="12132"/>
                    <a:pt x="20808" y="11132"/>
                    <a:pt x="18331" y="11170"/>
                  </a:cubicBezTo>
                  <a:cubicBezTo>
                    <a:pt x="15950" y="11094"/>
                    <a:pt x="13664" y="11989"/>
                    <a:pt x="11950" y="13646"/>
                  </a:cubicBezTo>
                  <a:cubicBezTo>
                    <a:pt x="10332" y="15313"/>
                    <a:pt x="9378" y="17590"/>
                    <a:pt x="9474" y="19933"/>
                  </a:cubicBezTo>
                  <a:cubicBezTo>
                    <a:pt x="9378" y="22305"/>
                    <a:pt x="10236" y="24610"/>
                    <a:pt x="11760" y="26410"/>
                  </a:cubicBezTo>
                  <a:cubicBezTo>
                    <a:pt x="13285" y="28248"/>
                    <a:pt x="15666" y="29248"/>
                    <a:pt x="18048" y="29077"/>
                  </a:cubicBezTo>
                  <a:close/>
                </a:path>
              </a:pathLst>
            </a:custGeom>
            <a:solidFill>
              <a:srgbClr val="6D6E71"/>
            </a:solidFill>
            <a:ln w="9525" cap="flat">
              <a:noFill/>
              <a:prstDash val="solid"/>
              <a:miter/>
            </a:ln>
          </p:spPr>
          <p:txBody>
            <a:bodyPr rtlCol="0" anchor="ctr"/>
            <a:lstStyle/>
            <a:p>
              <a:endParaRPr lang="en-US"/>
            </a:p>
          </p:txBody>
        </p:sp>
        <p:sp>
          <p:nvSpPr>
            <p:cNvPr id="822" name="Freeform: Shape 821">
              <a:extLst>
                <a:ext uri="{FF2B5EF4-FFF2-40B4-BE49-F238E27FC236}">
                  <a16:creationId xmlns:a16="http://schemas.microsoft.com/office/drawing/2014/main" id="{C60F24C6-C1FF-4FFF-83F2-0081E5872DCA}"/>
                </a:ext>
              </a:extLst>
            </p:cNvPr>
            <p:cNvSpPr/>
            <p:nvPr/>
          </p:nvSpPr>
          <p:spPr>
            <a:xfrm>
              <a:off x="7862314" y="5977915"/>
              <a:ext cx="54095" cy="76618"/>
            </a:xfrm>
            <a:custGeom>
              <a:avLst/>
              <a:gdLst>
                <a:gd name="connsiteX0" fmla="*/ 209 w 43457"/>
                <a:gd name="connsiteY0" fmla="*/ 11345 h 61551"/>
                <a:gd name="connsiteX1" fmla="*/ 209 w 43457"/>
                <a:gd name="connsiteY1" fmla="*/ -180 h 61551"/>
                <a:gd name="connsiteX2" fmla="*/ 37356 w 43457"/>
                <a:gd name="connsiteY2" fmla="*/ -180 h 61551"/>
                <a:gd name="connsiteX3" fmla="*/ 37356 w 43457"/>
                <a:gd name="connsiteY3" fmla="*/ 9345 h 61551"/>
                <a:gd name="connsiteX4" fmla="*/ 24877 w 43457"/>
                <a:gd name="connsiteY4" fmla="*/ 23537 h 61551"/>
                <a:gd name="connsiteX5" fmla="*/ 36214 w 43457"/>
                <a:gd name="connsiteY5" fmla="*/ 29633 h 61551"/>
                <a:gd name="connsiteX6" fmla="*/ 40214 w 43457"/>
                <a:gd name="connsiteY6" fmla="*/ 40968 h 61551"/>
                <a:gd name="connsiteX7" fmla="*/ 33737 w 43457"/>
                <a:gd name="connsiteY7" fmla="*/ 55922 h 61551"/>
                <a:gd name="connsiteX8" fmla="*/ 17164 w 43457"/>
                <a:gd name="connsiteY8" fmla="*/ 61352 h 61551"/>
                <a:gd name="connsiteX9" fmla="*/ -3221 w 43457"/>
                <a:gd name="connsiteY9" fmla="*/ 54208 h 61551"/>
                <a:gd name="connsiteX10" fmla="*/ 2304 w 43457"/>
                <a:gd name="connsiteY10" fmla="*/ 43445 h 61551"/>
                <a:gd name="connsiteX11" fmla="*/ 17734 w 43457"/>
                <a:gd name="connsiteY11" fmla="*/ 49541 h 61551"/>
                <a:gd name="connsiteX12" fmla="*/ 24401 w 43457"/>
                <a:gd name="connsiteY12" fmla="*/ 47540 h 61551"/>
                <a:gd name="connsiteX13" fmla="*/ 27068 w 43457"/>
                <a:gd name="connsiteY13" fmla="*/ 41730 h 61551"/>
                <a:gd name="connsiteX14" fmla="*/ 24022 w 43457"/>
                <a:gd name="connsiteY14" fmla="*/ 35729 h 61551"/>
                <a:gd name="connsiteX15" fmla="*/ 15639 w 43457"/>
                <a:gd name="connsiteY15" fmla="*/ 33539 h 61551"/>
                <a:gd name="connsiteX16" fmla="*/ 7544 w 43457"/>
                <a:gd name="connsiteY16" fmla="*/ 35253 h 61551"/>
                <a:gd name="connsiteX17" fmla="*/ 7544 w 43457"/>
                <a:gd name="connsiteY17" fmla="*/ 25728 h 61551"/>
                <a:gd name="connsiteX18" fmla="*/ 19164 w 43457"/>
                <a:gd name="connsiteY18" fmla="*/ 12012 h 61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457" h="61551">
                  <a:moveTo>
                    <a:pt x="209" y="11345"/>
                  </a:moveTo>
                  <a:lnTo>
                    <a:pt x="209" y="-180"/>
                  </a:lnTo>
                  <a:lnTo>
                    <a:pt x="37356" y="-180"/>
                  </a:lnTo>
                  <a:lnTo>
                    <a:pt x="37356" y="9345"/>
                  </a:lnTo>
                  <a:lnTo>
                    <a:pt x="24877" y="23537"/>
                  </a:lnTo>
                  <a:cubicBezTo>
                    <a:pt x="29259" y="24080"/>
                    <a:pt x="33356" y="26252"/>
                    <a:pt x="36214" y="29633"/>
                  </a:cubicBezTo>
                  <a:cubicBezTo>
                    <a:pt x="38879" y="32814"/>
                    <a:pt x="40309" y="36835"/>
                    <a:pt x="40214" y="40968"/>
                  </a:cubicBezTo>
                  <a:cubicBezTo>
                    <a:pt x="40500" y="46683"/>
                    <a:pt x="38119" y="52208"/>
                    <a:pt x="33737" y="55922"/>
                  </a:cubicBezTo>
                  <a:cubicBezTo>
                    <a:pt x="29070" y="59666"/>
                    <a:pt x="23164" y="61590"/>
                    <a:pt x="17164" y="61352"/>
                  </a:cubicBezTo>
                  <a:cubicBezTo>
                    <a:pt x="9830" y="61123"/>
                    <a:pt x="2686" y="58627"/>
                    <a:pt x="-3221" y="54208"/>
                  </a:cubicBezTo>
                  <a:lnTo>
                    <a:pt x="2304" y="43445"/>
                  </a:lnTo>
                  <a:cubicBezTo>
                    <a:pt x="6686" y="47007"/>
                    <a:pt x="12115" y="49141"/>
                    <a:pt x="17734" y="49541"/>
                  </a:cubicBezTo>
                  <a:cubicBezTo>
                    <a:pt x="20115" y="49636"/>
                    <a:pt x="22496" y="48931"/>
                    <a:pt x="24401" y="47540"/>
                  </a:cubicBezTo>
                  <a:cubicBezTo>
                    <a:pt x="26212" y="46188"/>
                    <a:pt x="27259" y="43997"/>
                    <a:pt x="27068" y="41730"/>
                  </a:cubicBezTo>
                  <a:cubicBezTo>
                    <a:pt x="27068" y="39349"/>
                    <a:pt x="25926" y="37111"/>
                    <a:pt x="24022" y="35729"/>
                  </a:cubicBezTo>
                  <a:cubicBezTo>
                    <a:pt x="21545" y="34158"/>
                    <a:pt x="18592" y="33386"/>
                    <a:pt x="15639" y="33539"/>
                  </a:cubicBezTo>
                  <a:cubicBezTo>
                    <a:pt x="12876" y="33700"/>
                    <a:pt x="10113" y="34282"/>
                    <a:pt x="7544" y="35253"/>
                  </a:cubicBezTo>
                  <a:lnTo>
                    <a:pt x="7544" y="25728"/>
                  </a:lnTo>
                  <a:lnTo>
                    <a:pt x="19164" y="12012"/>
                  </a:lnTo>
                  <a:close/>
                </a:path>
              </a:pathLst>
            </a:custGeom>
            <a:solidFill>
              <a:srgbClr val="6D6E71"/>
            </a:solidFill>
            <a:ln w="9525" cap="flat">
              <a:noFill/>
              <a:prstDash val="solid"/>
              <a:miter/>
            </a:ln>
          </p:spPr>
          <p:txBody>
            <a:bodyPr rtlCol="0" anchor="ctr"/>
            <a:lstStyle/>
            <a:p>
              <a:endParaRPr lang="en-US"/>
            </a:p>
          </p:txBody>
        </p:sp>
        <p:sp>
          <p:nvSpPr>
            <p:cNvPr id="823" name="Freeform: Shape 822">
              <a:extLst>
                <a:ext uri="{FF2B5EF4-FFF2-40B4-BE49-F238E27FC236}">
                  <a16:creationId xmlns:a16="http://schemas.microsoft.com/office/drawing/2014/main" id="{537DAD61-C614-4F65-9A24-EB333DE226FC}"/>
                </a:ext>
              </a:extLst>
            </p:cNvPr>
            <p:cNvSpPr/>
            <p:nvPr/>
          </p:nvSpPr>
          <p:spPr>
            <a:xfrm>
              <a:off x="7929540" y="6035237"/>
              <a:ext cx="20276" cy="28995"/>
            </a:xfrm>
            <a:custGeom>
              <a:avLst/>
              <a:gdLst>
                <a:gd name="connsiteX0" fmla="*/ 114 w 16289"/>
                <a:gd name="connsiteY0" fmla="*/ 13398 h 23293"/>
                <a:gd name="connsiteX1" fmla="*/ -2935 w 16289"/>
                <a:gd name="connsiteY1" fmla="*/ 7683 h 23293"/>
                <a:gd name="connsiteX2" fmla="*/ -649 w 16289"/>
                <a:gd name="connsiteY2" fmla="*/ 2063 h 23293"/>
                <a:gd name="connsiteX3" fmla="*/ 10688 w 16289"/>
                <a:gd name="connsiteY3" fmla="*/ 2063 h 23293"/>
                <a:gd name="connsiteX4" fmla="*/ 13069 w 16289"/>
                <a:gd name="connsiteY4" fmla="*/ 7207 h 23293"/>
                <a:gd name="connsiteX5" fmla="*/ 10592 w 16289"/>
                <a:gd name="connsiteY5" fmla="*/ 14160 h 23293"/>
                <a:gd name="connsiteX6" fmla="*/ 5353 w 16289"/>
                <a:gd name="connsiteY6" fmla="*/ 23113 h 23293"/>
                <a:gd name="connsiteX7" fmla="*/ -3221 w 16289"/>
                <a:gd name="connsiteY7" fmla="*/ 23113 h 23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89" h="23293">
                  <a:moveTo>
                    <a:pt x="114" y="13398"/>
                  </a:moveTo>
                  <a:cubicBezTo>
                    <a:pt x="-1791" y="12150"/>
                    <a:pt x="-2935" y="9988"/>
                    <a:pt x="-2935" y="7683"/>
                  </a:cubicBezTo>
                  <a:cubicBezTo>
                    <a:pt x="-3030" y="5568"/>
                    <a:pt x="-2172" y="3530"/>
                    <a:pt x="-649" y="2063"/>
                  </a:cubicBezTo>
                  <a:cubicBezTo>
                    <a:pt x="2495" y="-928"/>
                    <a:pt x="7544" y="-928"/>
                    <a:pt x="10688" y="2063"/>
                  </a:cubicBezTo>
                  <a:cubicBezTo>
                    <a:pt x="12211" y="3330"/>
                    <a:pt x="13069" y="5216"/>
                    <a:pt x="13069" y="7207"/>
                  </a:cubicBezTo>
                  <a:cubicBezTo>
                    <a:pt x="12878" y="9702"/>
                    <a:pt x="12020" y="12112"/>
                    <a:pt x="10592" y="14160"/>
                  </a:cubicBezTo>
                  <a:lnTo>
                    <a:pt x="5353" y="23113"/>
                  </a:lnTo>
                  <a:lnTo>
                    <a:pt x="-3221" y="23113"/>
                  </a:lnTo>
                  <a:close/>
                </a:path>
              </a:pathLst>
            </a:custGeom>
            <a:solidFill>
              <a:srgbClr val="6D6E71"/>
            </a:solidFill>
            <a:ln w="9525" cap="flat">
              <a:noFill/>
              <a:prstDash val="solid"/>
              <a:miter/>
            </a:ln>
          </p:spPr>
          <p:txBody>
            <a:bodyPr rtlCol="0" anchor="ctr"/>
            <a:lstStyle/>
            <a:p>
              <a:endParaRPr lang="en-US"/>
            </a:p>
          </p:txBody>
        </p:sp>
        <p:sp>
          <p:nvSpPr>
            <p:cNvPr id="824" name="Freeform: Shape 823">
              <a:extLst>
                <a:ext uri="{FF2B5EF4-FFF2-40B4-BE49-F238E27FC236}">
                  <a16:creationId xmlns:a16="http://schemas.microsoft.com/office/drawing/2014/main" id="{8A8B0633-DEBF-4568-8066-FD769E48F648}"/>
                </a:ext>
              </a:extLst>
            </p:cNvPr>
            <p:cNvSpPr/>
            <p:nvPr/>
          </p:nvSpPr>
          <p:spPr>
            <a:xfrm>
              <a:off x="7959301" y="5977915"/>
              <a:ext cx="53962" cy="76366"/>
            </a:xfrm>
            <a:custGeom>
              <a:avLst/>
              <a:gdLst>
                <a:gd name="connsiteX0" fmla="*/ 36500 w 43350"/>
                <a:gd name="connsiteY0" fmla="*/ -180 h 61348"/>
                <a:gd name="connsiteX1" fmla="*/ 36500 w 43350"/>
                <a:gd name="connsiteY1" fmla="*/ 11536 h 61348"/>
                <a:gd name="connsiteX2" fmla="*/ 12497 w 43350"/>
                <a:gd name="connsiteY2" fmla="*/ 11536 h 61348"/>
                <a:gd name="connsiteX3" fmla="*/ 12497 w 43350"/>
                <a:gd name="connsiteY3" fmla="*/ 21633 h 61348"/>
                <a:gd name="connsiteX4" fmla="*/ 18687 w 43350"/>
                <a:gd name="connsiteY4" fmla="*/ 20870 h 61348"/>
                <a:gd name="connsiteX5" fmla="*/ 33737 w 43350"/>
                <a:gd name="connsiteY5" fmla="*/ 26204 h 61348"/>
                <a:gd name="connsiteX6" fmla="*/ 40118 w 43350"/>
                <a:gd name="connsiteY6" fmla="*/ 40492 h 61348"/>
                <a:gd name="connsiteX7" fmla="*/ 33547 w 43350"/>
                <a:gd name="connsiteY7" fmla="*/ 55256 h 61348"/>
                <a:gd name="connsiteX8" fmla="*/ 17355 w 43350"/>
                <a:gd name="connsiteY8" fmla="*/ 61161 h 61348"/>
                <a:gd name="connsiteX9" fmla="*/ -3221 w 43350"/>
                <a:gd name="connsiteY9" fmla="*/ 51636 h 61348"/>
                <a:gd name="connsiteX10" fmla="*/ 3923 w 43350"/>
                <a:gd name="connsiteY10" fmla="*/ 42111 h 61348"/>
                <a:gd name="connsiteX11" fmla="*/ 6018 w 43350"/>
                <a:gd name="connsiteY11" fmla="*/ 44016 h 61348"/>
                <a:gd name="connsiteX12" fmla="*/ 10781 w 43350"/>
                <a:gd name="connsiteY12" fmla="*/ 47064 h 61348"/>
                <a:gd name="connsiteX13" fmla="*/ 17736 w 43350"/>
                <a:gd name="connsiteY13" fmla="*/ 48874 h 61348"/>
                <a:gd name="connsiteX14" fmla="*/ 23831 w 43350"/>
                <a:gd name="connsiteY14" fmla="*/ 46778 h 61348"/>
                <a:gd name="connsiteX15" fmla="*/ 26594 w 43350"/>
                <a:gd name="connsiteY15" fmla="*/ 40683 h 61348"/>
                <a:gd name="connsiteX16" fmla="*/ 23640 w 43350"/>
                <a:gd name="connsiteY16" fmla="*/ 34396 h 61348"/>
                <a:gd name="connsiteX17" fmla="*/ 16115 w 43350"/>
                <a:gd name="connsiteY17" fmla="*/ 32205 h 61348"/>
                <a:gd name="connsiteX18" fmla="*/ 5448 w 43350"/>
                <a:gd name="connsiteY18" fmla="*/ 35443 h 61348"/>
                <a:gd name="connsiteX19" fmla="*/ -172 w 43350"/>
                <a:gd name="connsiteY19" fmla="*/ 29348 h 61348"/>
                <a:gd name="connsiteX20" fmla="*/ -172 w 43350"/>
                <a:gd name="connsiteY20" fmla="*/ -180 h 61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350" h="61348">
                  <a:moveTo>
                    <a:pt x="36500" y="-180"/>
                  </a:moveTo>
                  <a:lnTo>
                    <a:pt x="36500" y="11536"/>
                  </a:lnTo>
                  <a:lnTo>
                    <a:pt x="12497" y="11536"/>
                  </a:lnTo>
                  <a:lnTo>
                    <a:pt x="12497" y="21633"/>
                  </a:lnTo>
                  <a:cubicBezTo>
                    <a:pt x="14497" y="21109"/>
                    <a:pt x="16592" y="20851"/>
                    <a:pt x="18687" y="20870"/>
                  </a:cubicBezTo>
                  <a:cubicBezTo>
                    <a:pt x="24212" y="20775"/>
                    <a:pt x="29547" y="22670"/>
                    <a:pt x="33737" y="26204"/>
                  </a:cubicBezTo>
                  <a:cubicBezTo>
                    <a:pt x="38023" y="29700"/>
                    <a:pt x="40309" y="34996"/>
                    <a:pt x="40118" y="40492"/>
                  </a:cubicBezTo>
                  <a:cubicBezTo>
                    <a:pt x="40214" y="46140"/>
                    <a:pt x="37833" y="51551"/>
                    <a:pt x="33547" y="55256"/>
                  </a:cubicBezTo>
                  <a:cubicBezTo>
                    <a:pt x="29070" y="59199"/>
                    <a:pt x="23259" y="61313"/>
                    <a:pt x="17355" y="61161"/>
                  </a:cubicBezTo>
                  <a:cubicBezTo>
                    <a:pt x="9448" y="61209"/>
                    <a:pt x="1923" y="57713"/>
                    <a:pt x="-3221" y="51636"/>
                  </a:cubicBezTo>
                  <a:lnTo>
                    <a:pt x="3923" y="42111"/>
                  </a:lnTo>
                  <a:cubicBezTo>
                    <a:pt x="4590" y="42788"/>
                    <a:pt x="5258" y="43425"/>
                    <a:pt x="6018" y="44016"/>
                  </a:cubicBezTo>
                  <a:cubicBezTo>
                    <a:pt x="7448" y="45216"/>
                    <a:pt x="9067" y="46236"/>
                    <a:pt x="10781" y="47064"/>
                  </a:cubicBezTo>
                  <a:cubicBezTo>
                    <a:pt x="12878" y="48255"/>
                    <a:pt x="15259" y="48874"/>
                    <a:pt x="17736" y="48874"/>
                  </a:cubicBezTo>
                  <a:cubicBezTo>
                    <a:pt x="19927" y="48902"/>
                    <a:pt x="22117" y="48159"/>
                    <a:pt x="23831" y="46778"/>
                  </a:cubicBezTo>
                  <a:cubicBezTo>
                    <a:pt x="25736" y="45331"/>
                    <a:pt x="26784" y="43045"/>
                    <a:pt x="26594" y="40683"/>
                  </a:cubicBezTo>
                  <a:cubicBezTo>
                    <a:pt x="26689" y="38225"/>
                    <a:pt x="25640" y="35872"/>
                    <a:pt x="23640" y="34396"/>
                  </a:cubicBezTo>
                  <a:cubicBezTo>
                    <a:pt x="21450" y="32834"/>
                    <a:pt x="18783" y="32062"/>
                    <a:pt x="16115" y="32205"/>
                  </a:cubicBezTo>
                  <a:cubicBezTo>
                    <a:pt x="12306" y="32396"/>
                    <a:pt x="8685" y="33510"/>
                    <a:pt x="5448" y="35443"/>
                  </a:cubicBezTo>
                  <a:lnTo>
                    <a:pt x="-172" y="29348"/>
                  </a:lnTo>
                  <a:lnTo>
                    <a:pt x="-172" y="-180"/>
                  </a:lnTo>
                  <a:close/>
                </a:path>
              </a:pathLst>
            </a:custGeom>
            <a:solidFill>
              <a:srgbClr val="6D6E71"/>
            </a:solidFill>
            <a:ln w="9525" cap="flat">
              <a:noFill/>
              <a:prstDash val="solid"/>
              <a:miter/>
            </a:ln>
          </p:spPr>
          <p:txBody>
            <a:bodyPr rtlCol="0" anchor="ctr"/>
            <a:lstStyle/>
            <a:p>
              <a:endParaRPr lang="en-US"/>
            </a:p>
          </p:txBody>
        </p:sp>
        <p:sp>
          <p:nvSpPr>
            <p:cNvPr id="825" name="Freeform: Shape 824">
              <a:extLst>
                <a:ext uri="{FF2B5EF4-FFF2-40B4-BE49-F238E27FC236}">
                  <a16:creationId xmlns:a16="http://schemas.microsoft.com/office/drawing/2014/main" id="{443B8E76-D210-48B6-A1AC-06B1624CD042}"/>
                </a:ext>
              </a:extLst>
            </p:cNvPr>
            <p:cNvSpPr/>
            <p:nvPr/>
          </p:nvSpPr>
          <p:spPr>
            <a:xfrm>
              <a:off x="8023911" y="5976143"/>
              <a:ext cx="57644" cy="78019"/>
            </a:xfrm>
            <a:custGeom>
              <a:avLst/>
              <a:gdLst>
                <a:gd name="connsiteX0" fmla="*/ 4883 w 46308"/>
                <a:gd name="connsiteY0" fmla="*/ 4578 h 62676"/>
                <a:gd name="connsiteX1" fmla="*/ 34984 w 46308"/>
                <a:gd name="connsiteY1" fmla="*/ 4578 h 62676"/>
                <a:gd name="connsiteX2" fmla="*/ 40983 w 46308"/>
                <a:gd name="connsiteY2" fmla="*/ 16389 h 62676"/>
                <a:gd name="connsiteX3" fmla="*/ 35553 w 46308"/>
                <a:gd name="connsiteY3" fmla="*/ 28390 h 62676"/>
                <a:gd name="connsiteX4" fmla="*/ 43078 w 46308"/>
                <a:gd name="connsiteY4" fmla="*/ 43630 h 62676"/>
                <a:gd name="connsiteX5" fmla="*/ 36697 w 46308"/>
                <a:gd name="connsiteY5" fmla="*/ 57061 h 62676"/>
                <a:gd name="connsiteX6" fmla="*/ 3169 w 46308"/>
                <a:gd name="connsiteY6" fmla="*/ 57061 h 62676"/>
                <a:gd name="connsiteX7" fmla="*/ -3212 w 46308"/>
                <a:gd name="connsiteY7" fmla="*/ 43630 h 62676"/>
                <a:gd name="connsiteX8" fmla="*/ 4311 w 46308"/>
                <a:gd name="connsiteY8" fmla="*/ 28390 h 62676"/>
                <a:gd name="connsiteX9" fmla="*/ -1117 w 46308"/>
                <a:gd name="connsiteY9" fmla="*/ 16293 h 62676"/>
                <a:gd name="connsiteX10" fmla="*/ 4883 w 46308"/>
                <a:gd name="connsiteY10" fmla="*/ 4578 h 62676"/>
                <a:gd name="connsiteX11" fmla="*/ 13362 w 46308"/>
                <a:gd name="connsiteY11" fmla="*/ 49250 h 62676"/>
                <a:gd name="connsiteX12" fmla="*/ 26505 w 46308"/>
                <a:gd name="connsiteY12" fmla="*/ 49250 h 62676"/>
                <a:gd name="connsiteX13" fmla="*/ 29554 w 46308"/>
                <a:gd name="connsiteY13" fmla="*/ 43345 h 62676"/>
                <a:gd name="connsiteX14" fmla="*/ 26600 w 46308"/>
                <a:gd name="connsiteY14" fmla="*/ 37344 h 62676"/>
                <a:gd name="connsiteX15" fmla="*/ 19933 w 46308"/>
                <a:gd name="connsiteY15" fmla="*/ 35248 h 62676"/>
                <a:gd name="connsiteX16" fmla="*/ 13266 w 46308"/>
                <a:gd name="connsiteY16" fmla="*/ 37344 h 62676"/>
                <a:gd name="connsiteX17" fmla="*/ 11741 w 46308"/>
                <a:gd name="connsiteY17" fmla="*/ 47745 h 62676"/>
                <a:gd name="connsiteX18" fmla="*/ 13266 w 46308"/>
                <a:gd name="connsiteY18" fmla="*/ 49250 h 62676"/>
                <a:gd name="connsiteX19" fmla="*/ 14217 w 46308"/>
                <a:gd name="connsiteY19" fmla="*/ 22770 h 62676"/>
                <a:gd name="connsiteX20" fmla="*/ 19933 w 46308"/>
                <a:gd name="connsiteY20" fmla="*/ 24771 h 62676"/>
                <a:gd name="connsiteX21" fmla="*/ 25742 w 46308"/>
                <a:gd name="connsiteY21" fmla="*/ 22770 h 62676"/>
                <a:gd name="connsiteX22" fmla="*/ 26791 w 46308"/>
                <a:gd name="connsiteY22" fmla="*/ 13398 h 62676"/>
                <a:gd name="connsiteX23" fmla="*/ 25742 w 46308"/>
                <a:gd name="connsiteY23" fmla="*/ 12388 h 62676"/>
                <a:gd name="connsiteX24" fmla="*/ 14122 w 46308"/>
                <a:gd name="connsiteY24" fmla="*/ 12388 h 62676"/>
                <a:gd name="connsiteX25" fmla="*/ 11741 w 46308"/>
                <a:gd name="connsiteY25" fmla="*/ 17532 h 62676"/>
                <a:gd name="connsiteX26" fmla="*/ 14217 w 46308"/>
                <a:gd name="connsiteY26" fmla="*/ 22770 h 6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6308" h="62676">
                  <a:moveTo>
                    <a:pt x="4883" y="4578"/>
                  </a:moveTo>
                  <a:cubicBezTo>
                    <a:pt x="13931" y="-1766"/>
                    <a:pt x="25933" y="-1766"/>
                    <a:pt x="34984" y="4578"/>
                  </a:cubicBezTo>
                  <a:cubicBezTo>
                    <a:pt x="38793" y="7340"/>
                    <a:pt x="40983" y="11722"/>
                    <a:pt x="40983" y="16389"/>
                  </a:cubicBezTo>
                  <a:cubicBezTo>
                    <a:pt x="40983" y="20989"/>
                    <a:pt x="39079" y="25380"/>
                    <a:pt x="35553" y="28390"/>
                  </a:cubicBezTo>
                  <a:cubicBezTo>
                    <a:pt x="40411" y="31924"/>
                    <a:pt x="43269" y="37620"/>
                    <a:pt x="43078" y="43630"/>
                  </a:cubicBezTo>
                  <a:cubicBezTo>
                    <a:pt x="43174" y="48850"/>
                    <a:pt x="40792" y="53813"/>
                    <a:pt x="36697" y="57061"/>
                  </a:cubicBezTo>
                  <a:cubicBezTo>
                    <a:pt x="26696" y="64309"/>
                    <a:pt x="13171" y="64309"/>
                    <a:pt x="3169" y="57061"/>
                  </a:cubicBezTo>
                  <a:cubicBezTo>
                    <a:pt x="-926" y="53813"/>
                    <a:pt x="-3307" y="48850"/>
                    <a:pt x="-3212" y="43630"/>
                  </a:cubicBezTo>
                  <a:cubicBezTo>
                    <a:pt x="-3403" y="37620"/>
                    <a:pt x="-547" y="31924"/>
                    <a:pt x="4311" y="28390"/>
                  </a:cubicBezTo>
                  <a:cubicBezTo>
                    <a:pt x="883" y="25323"/>
                    <a:pt x="-1117" y="20923"/>
                    <a:pt x="-1117" y="16293"/>
                  </a:cubicBezTo>
                  <a:cubicBezTo>
                    <a:pt x="-1117" y="11655"/>
                    <a:pt x="1169" y="7302"/>
                    <a:pt x="4883" y="4578"/>
                  </a:cubicBezTo>
                  <a:close/>
                  <a:moveTo>
                    <a:pt x="13362" y="49250"/>
                  </a:moveTo>
                  <a:cubicBezTo>
                    <a:pt x="17361" y="51917"/>
                    <a:pt x="22505" y="51917"/>
                    <a:pt x="26505" y="49250"/>
                  </a:cubicBezTo>
                  <a:cubicBezTo>
                    <a:pt x="28505" y="47993"/>
                    <a:pt x="29744" y="45726"/>
                    <a:pt x="29554" y="43345"/>
                  </a:cubicBezTo>
                  <a:cubicBezTo>
                    <a:pt x="29744" y="40963"/>
                    <a:pt x="28600" y="38668"/>
                    <a:pt x="26600" y="37344"/>
                  </a:cubicBezTo>
                  <a:cubicBezTo>
                    <a:pt x="24696" y="35934"/>
                    <a:pt x="22315" y="35191"/>
                    <a:pt x="19933" y="35248"/>
                  </a:cubicBezTo>
                  <a:cubicBezTo>
                    <a:pt x="17552" y="35210"/>
                    <a:pt x="15171" y="35943"/>
                    <a:pt x="13266" y="37344"/>
                  </a:cubicBezTo>
                  <a:cubicBezTo>
                    <a:pt x="9932" y="39801"/>
                    <a:pt x="9264" y="44449"/>
                    <a:pt x="11741" y="47745"/>
                  </a:cubicBezTo>
                  <a:cubicBezTo>
                    <a:pt x="12217" y="48316"/>
                    <a:pt x="12694" y="48821"/>
                    <a:pt x="13266" y="49250"/>
                  </a:cubicBezTo>
                  <a:close/>
                  <a:moveTo>
                    <a:pt x="14217" y="22770"/>
                  </a:moveTo>
                  <a:cubicBezTo>
                    <a:pt x="15838" y="24104"/>
                    <a:pt x="17838" y="24809"/>
                    <a:pt x="19933" y="24771"/>
                  </a:cubicBezTo>
                  <a:cubicBezTo>
                    <a:pt x="22029" y="24761"/>
                    <a:pt x="24124" y="24056"/>
                    <a:pt x="25742" y="22770"/>
                  </a:cubicBezTo>
                  <a:cubicBezTo>
                    <a:pt x="28600" y="20456"/>
                    <a:pt x="29077" y="16265"/>
                    <a:pt x="26791" y="13398"/>
                  </a:cubicBezTo>
                  <a:cubicBezTo>
                    <a:pt x="26410" y="13026"/>
                    <a:pt x="26124" y="12683"/>
                    <a:pt x="25742" y="12388"/>
                  </a:cubicBezTo>
                  <a:cubicBezTo>
                    <a:pt x="22315" y="9750"/>
                    <a:pt x="17552" y="9750"/>
                    <a:pt x="14122" y="12388"/>
                  </a:cubicBezTo>
                  <a:cubicBezTo>
                    <a:pt x="12599" y="13655"/>
                    <a:pt x="11741" y="15541"/>
                    <a:pt x="11741" y="17532"/>
                  </a:cubicBezTo>
                  <a:cubicBezTo>
                    <a:pt x="11741" y="19570"/>
                    <a:pt x="12599" y="21513"/>
                    <a:pt x="14217" y="22770"/>
                  </a:cubicBezTo>
                  <a:close/>
                </a:path>
              </a:pathLst>
            </a:custGeom>
            <a:solidFill>
              <a:srgbClr val="6D6E71"/>
            </a:solidFill>
            <a:ln w="9525" cap="flat">
              <a:noFill/>
              <a:prstDash val="solid"/>
              <a:miter/>
            </a:ln>
          </p:spPr>
          <p:txBody>
            <a:bodyPr rtlCol="0" anchor="ctr"/>
            <a:lstStyle/>
            <a:p>
              <a:endParaRPr lang="en-US"/>
            </a:p>
          </p:txBody>
        </p:sp>
        <p:sp>
          <p:nvSpPr>
            <p:cNvPr id="826" name="Freeform: Shape 825">
              <a:extLst>
                <a:ext uri="{FF2B5EF4-FFF2-40B4-BE49-F238E27FC236}">
                  <a16:creationId xmlns:a16="http://schemas.microsoft.com/office/drawing/2014/main" id="{156E0A1E-87E4-4460-A795-D19F47461734}"/>
                </a:ext>
              </a:extLst>
            </p:cNvPr>
            <p:cNvSpPr/>
            <p:nvPr/>
          </p:nvSpPr>
          <p:spPr>
            <a:xfrm>
              <a:off x="8089133" y="5977915"/>
              <a:ext cx="54093" cy="76622"/>
            </a:xfrm>
            <a:custGeom>
              <a:avLst/>
              <a:gdLst>
                <a:gd name="connsiteX0" fmla="*/ 207 w 43455"/>
                <a:gd name="connsiteY0" fmla="*/ 11345 h 61554"/>
                <a:gd name="connsiteX1" fmla="*/ 207 w 43455"/>
                <a:gd name="connsiteY1" fmla="*/ -180 h 61554"/>
                <a:gd name="connsiteX2" fmla="*/ 37356 w 43455"/>
                <a:gd name="connsiteY2" fmla="*/ -180 h 61554"/>
                <a:gd name="connsiteX3" fmla="*/ 37356 w 43455"/>
                <a:gd name="connsiteY3" fmla="*/ 9345 h 61554"/>
                <a:gd name="connsiteX4" fmla="*/ 24877 w 43455"/>
                <a:gd name="connsiteY4" fmla="*/ 23537 h 61554"/>
                <a:gd name="connsiteX5" fmla="*/ 36212 w 43455"/>
                <a:gd name="connsiteY5" fmla="*/ 29633 h 61554"/>
                <a:gd name="connsiteX6" fmla="*/ 40211 w 43455"/>
                <a:gd name="connsiteY6" fmla="*/ 40968 h 61554"/>
                <a:gd name="connsiteX7" fmla="*/ 33735 w 43455"/>
                <a:gd name="connsiteY7" fmla="*/ 55922 h 61554"/>
                <a:gd name="connsiteX8" fmla="*/ 17162 w 43455"/>
                <a:gd name="connsiteY8" fmla="*/ 61352 h 61554"/>
                <a:gd name="connsiteX9" fmla="*/ -3221 w 43455"/>
                <a:gd name="connsiteY9" fmla="*/ 54208 h 61554"/>
                <a:gd name="connsiteX10" fmla="*/ 2302 w 43455"/>
                <a:gd name="connsiteY10" fmla="*/ 43445 h 61554"/>
                <a:gd name="connsiteX11" fmla="*/ 17734 w 43455"/>
                <a:gd name="connsiteY11" fmla="*/ 49541 h 61554"/>
                <a:gd name="connsiteX12" fmla="*/ 24401 w 43455"/>
                <a:gd name="connsiteY12" fmla="*/ 47540 h 61554"/>
                <a:gd name="connsiteX13" fmla="*/ 27068 w 43455"/>
                <a:gd name="connsiteY13" fmla="*/ 41730 h 61554"/>
                <a:gd name="connsiteX14" fmla="*/ 24019 w 43455"/>
                <a:gd name="connsiteY14" fmla="*/ 35729 h 61554"/>
                <a:gd name="connsiteX15" fmla="*/ 15639 w 43455"/>
                <a:gd name="connsiteY15" fmla="*/ 33539 h 61554"/>
                <a:gd name="connsiteX16" fmla="*/ 7541 w 43455"/>
                <a:gd name="connsiteY16" fmla="*/ 35253 h 61554"/>
                <a:gd name="connsiteX17" fmla="*/ 7541 w 43455"/>
                <a:gd name="connsiteY17" fmla="*/ 25728 h 61554"/>
                <a:gd name="connsiteX18" fmla="*/ 19162 w 43455"/>
                <a:gd name="connsiteY18" fmla="*/ 12012 h 6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455" h="61554">
                  <a:moveTo>
                    <a:pt x="207" y="11345"/>
                  </a:moveTo>
                  <a:lnTo>
                    <a:pt x="207" y="-180"/>
                  </a:lnTo>
                  <a:lnTo>
                    <a:pt x="37356" y="-180"/>
                  </a:lnTo>
                  <a:lnTo>
                    <a:pt x="37356" y="9345"/>
                  </a:lnTo>
                  <a:lnTo>
                    <a:pt x="24877" y="23537"/>
                  </a:lnTo>
                  <a:cubicBezTo>
                    <a:pt x="29259" y="24080"/>
                    <a:pt x="33354" y="26252"/>
                    <a:pt x="36212" y="29633"/>
                  </a:cubicBezTo>
                  <a:cubicBezTo>
                    <a:pt x="38879" y="32814"/>
                    <a:pt x="40307" y="36835"/>
                    <a:pt x="40211" y="40968"/>
                  </a:cubicBezTo>
                  <a:cubicBezTo>
                    <a:pt x="40497" y="46683"/>
                    <a:pt x="38116" y="52208"/>
                    <a:pt x="33735" y="55922"/>
                  </a:cubicBezTo>
                  <a:cubicBezTo>
                    <a:pt x="29068" y="59685"/>
                    <a:pt x="23161" y="61609"/>
                    <a:pt x="17162" y="61352"/>
                  </a:cubicBezTo>
                  <a:cubicBezTo>
                    <a:pt x="9827" y="61123"/>
                    <a:pt x="2683" y="58627"/>
                    <a:pt x="-3221" y="54208"/>
                  </a:cubicBezTo>
                  <a:lnTo>
                    <a:pt x="2302" y="43445"/>
                  </a:lnTo>
                  <a:cubicBezTo>
                    <a:pt x="6683" y="47007"/>
                    <a:pt x="12113" y="49141"/>
                    <a:pt x="17734" y="49541"/>
                  </a:cubicBezTo>
                  <a:cubicBezTo>
                    <a:pt x="20115" y="49636"/>
                    <a:pt x="22496" y="48931"/>
                    <a:pt x="24401" y="47540"/>
                  </a:cubicBezTo>
                  <a:cubicBezTo>
                    <a:pt x="26210" y="46188"/>
                    <a:pt x="27259" y="43997"/>
                    <a:pt x="27068" y="41730"/>
                  </a:cubicBezTo>
                  <a:cubicBezTo>
                    <a:pt x="27068" y="39349"/>
                    <a:pt x="25924" y="37111"/>
                    <a:pt x="24019" y="35729"/>
                  </a:cubicBezTo>
                  <a:cubicBezTo>
                    <a:pt x="21543" y="34158"/>
                    <a:pt x="18589" y="33386"/>
                    <a:pt x="15639" y="33539"/>
                  </a:cubicBezTo>
                  <a:cubicBezTo>
                    <a:pt x="12876" y="33710"/>
                    <a:pt x="10113" y="34291"/>
                    <a:pt x="7541" y="35253"/>
                  </a:cubicBezTo>
                  <a:lnTo>
                    <a:pt x="7541" y="25728"/>
                  </a:lnTo>
                  <a:lnTo>
                    <a:pt x="19162" y="12012"/>
                  </a:lnTo>
                  <a:close/>
                </a:path>
              </a:pathLst>
            </a:custGeom>
            <a:solidFill>
              <a:srgbClr val="6D6E71"/>
            </a:solidFill>
            <a:ln w="9525" cap="flat">
              <a:noFill/>
              <a:prstDash val="solid"/>
              <a:miter/>
            </a:ln>
          </p:spPr>
          <p:txBody>
            <a:bodyPr rtlCol="0" anchor="ctr"/>
            <a:lstStyle/>
            <a:p>
              <a:endParaRPr lang="en-US"/>
            </a:p>
          </p:txBody>
        </p:sp>
        <p:sp>
          <p:nvSpPr>
            <p:cNvPr id="827" name="Freeform: Shape 826">
              <a:extLst>
                <a:ext uri="{FF2B5EF4-FFF2-40B4-BE49-F238E27FC236}">
                  <a16:creationId xmlns:a16="http://schemas.microsoft.com/office/drawing/2014/main" id="{DEE1F8E9-ACF5-4111-8482-B4F8AD820034}"/>
                </a:ext>
              </a:extLst>
            </p:cNvPr>
            <p:cNvSpPr/>
            <p:nvPr/>
          </p:nvSpPr>
          <p:spPr>
            <a:xfrm>
              <a:off x="7951577" y="5070533"/>
              <a:ext cx="152038" cy="205826"/>
            </a:xfrm>
            <a:custGeom>
              <a:avLst/>
              <a:gdLst>
                <a:gd name="connsiteX0" fmla="*/ 18129 w 122139"/>
                <a:gd name="connsiteY0" fmla="*/ 12386 h 165349"/>
                <a:gd name="connsiteX1" fmla="*/ 97378 w 122139"/>
                <a:gd name="connsiteY1" fmla="*/ 12386 h 165349"/>
                <a:gd name="connsiteX2" fmla="*/ 113093 w 122139"/>
                <a:gd name="connsiteY2" fmla="*/ 43437 h 165349"/>
                <a:gd name="connsiteX3" fmla="*/ 98996 w 122139"/>
                <a:gd name="connsiteY3" fmla="*/ 75060 h 165349"/>
                <a:gd name="connsiteX4" fmla="*/ 118904 w 122139"/>
                <a:gd name="connsiteY4" fmla="*/ 115256 h 165349"/>
                <a:gd name="connsiteX5" fmla="*/ 101950 w 122139"/>
                <a:gd name="connsiteY5" fmla="*/ 150689 h 165349"/>
                <a:gd name="connsiteX6" fmla="*/ 13748 w 122139"/>
                <a:gd name="connsiteY6" fmla="*/ 150689 h 165349"/>
                <a:gd name="connsiteX7" fmla="*/ -3207 w 122139"/>
                <a:gd name="connsiteY7" fmla="*/ 115256 h 165349"/>
                <a:gd name="connsiteX8" fmla="*/ 16701 w 122139"/>
                <a:gd name="connsiteY8" fmla="*/ 75060 h 165349"/>
                <a:gd name="connsiteX9" fmla="*/ 2223 w 122139"/>
                <a:gd name="connsiteY9" fmla="*/ 43247 h 165349"/>
                <a:gd name="connsiteX10" fmla="*/ 18129 w 122139"/>
                <a:gd name="connsiteY10" fmla="*/ 12386 h 165349"/>
                <a:gd name="connsiteX11" fmla="*/ 40418 w 122139"/>
                <a:gd name="connsiteY11" fmla="*/ 130020 h 165349"/>
                <a:gd name="connsiteX12" fmla="*/ 75184 w 122139"/>
                <a:gd name="connsiteY12" fmla="*/ 130020 h 165349"/>
                <a:gd name="connsiteX13" fmla="*/ 83186 w 122139"/>
                <a:gd name="connsiteY13" fmla="*/ 114398 h 165349"/>
                <a:gd name="connsiteX14" fmla="*/ 75374 w 122139"/>
                <a:gd name="connsiteY14" fmla="*/ 98587 h 165349"/>
                <a:gd name="connsiteX15" fmla="*/ 40228 w 122139"/>
                <a:gd name="connsiteY15" fmla="*/ 98587 h 165349"/>
                <a:gd name="connsiteX16" fmla="*/ 32417 w 122139"/>
                <a:gd name="connsiteY16" fmla="*/ 114398 h 165349"/>
                <a:gd name="connsiteX17" fmla="*/ 40418 w 122139"/>
                <a:gd name="connsiteY17" fmla="*/ 130020 h 165349"/>
                <a:gd name="connsiteX18" fmla="*/ 42609 w 122139"/>
                <a:gd name="connsiteY18" fmla="*/ 60201 h 165349"/>
                <a:gd name="connsiteX19" fmla="*/ 57848 w 122139"/>
                <a:gd name="connsiteY19" fmla="*/ 65726 h 165349"/>
                <a:gd name="connsiteX20" fmla="*/ 72993 w 122139"/>
                <a:gd name="connsiteY20" fmla="*/ 60201 h 165349"/>
                <a:gd name="connsiteX21" fmla="*/ 79565 w 122139"/>
                <a:gd name="connsiteY21" fmla="*/ 46581 h 165349"/>
                <a:gd name="connsiteX22" fmla="*/ 73089 w 122139"/>
                <a:gd name="connsiteY22" fmla="*/ 32960 h 165349"/>
                <a:gd name="connsiteX23" fmla="*/ 57848 w 122139"/>
                <a:gd name="connsiteY23" fmla="*/ 27531 h 165349"/>
                <a:gd name="connsiteX24" fmla="*/ 42514 w 122139"/>
                <a:gd name="connsiteY24" fmla="*/ 32960 h 165349"/>
                <a:gd name="connsiteX25" fmla="*/ 40037 w 122139"/>
                <a:gd name="connsiteY25" fmla="*/ 57763 h 165349"/>
                <a:gd name="connsiteX26" fmla="*/ 42514 w 122139"/>
                <a:gd name="connsiteY26" fmla="*/ 60201 h 165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2139" h="165349">
                  <a:moveTo>
                    <a:pt x="18129" y="12386"/>
                  </a:moveTo>
                  <a:cubicBezTo>
                    <a:pt x="41846" y="-4369"/>
                    <a:pt x="73661" y="-4369"/>
                    <a:pt x="97378" y="12386"/>
                  </a:cubicBezTo>
                  <a:cubicBezTo>
                    <a:pt x="107284" y="19596"/>
                    <a:pt x="113188" y="31160"/>
                    <a:pt x="113093" y="43437"/>
                  </a:cubicBezTo>
                  <a:cubicBezTo>
                    <a:pt x="113188" y="55515"/>
                    <a:pt x="108045" y="67040"/>
                    <a:pt x="98996" y="75060"/>
                  </a:cubicBezTo>
                  <a:cubicBezTo>
                    <a:pt x="111856" y="84385"/>
                    <a:pt x="119286" y="99406"/>
                    <a:pt x="118904" y="115256"/>
                  </a:cubicBezTo>
                  <a:cubicBezTo>
                    <a:pt x="119000" y="129048"/>
                    <a:pt x="112712" y="142117"/>
                    <a:pt x="101950" y="150689"/>
                  </a:cubicBezTo>
                  <a:cubicBezTo>
                    <a:pt x="75756" y="169996"/>
                    <a:pt x="39942" y="169996"/>
                    <a:pt x="13748" y="150689"/>
                  </a:cubicBezTo>
                  <a:cubicBezTo>
                    <a:pt x="2888" y="142145"/>
                    <a:pt x="-3397" y="129057"/>
                    <a:pt x="-3207" y="115256"/>
                  </a:cubicBezTo>
                  <a:cubicBezTo>
                    <a:pt x="-3588" y="99406"/>
                    <a:pt x="3842" y="84385"/>
                    <a:pt x="16701" y="75060"/>
                  </a:cubicBezTo>
                  <a:cubicBezTo>
                    <a:pt x="7460" y="67050"/>
                    <a:pt x="2223" y="55449"/>
                    <a:pt x="2223" y="43247"/>
                  </a:cubicBezTo>
                  <a:cubicBezTo>
                    <a:pt x="2223" y="30998"/>
                    <a:pt x="8223" y="19520"/>
                    <a:pt x="18129" y="12386"/>
                  </a:cubicBezTo>
                  <a:close/>
                  <a:moveTo>
                    <a:pt x="40418" y="130020"/>
                  </a:moveTo>
                  <a:cubicBezTo>
                    <a:pt x="50895" y="137249"/>
                    <a:pt x="64705" y="137249"/>
                    <a:pt x="75184" y="130020"/>
                  </a:cubicBezTo>
                  <a:cubicBezTo>
                    <a:pt x="80423" y="126619"/>
                    <a:pt x="83472" y="120666"/>
                    <a:pt x="83186" y="114398"/>
                  </a:cubicBezTo>
                  <a:cubicBezTo>
                    <a:pt x="83472" y="108131"/>
                    <a:pt x="80518" y="102159"/>
                    <a:pt x="75374" y="98587"/>
                  </a:cubicBezTo>
                  <a:cubicBezTo>
                    <a:pt x="64801" y="91348"/>
                    <a:pt x="50799" y="91348"/>
                    <a:pt x="40228" y="98587"/>
                  </a:cubicBezTo>
                  <a:cubicBezTo>
                    <a:pt x="35084" y="102159"/>
                    <a:pt x="32131" y="108131"/>
                    <a:pt x="32417" y="114398"/>
                  </a:cubicBezTo>
                  <a:cubicBezTo>
                    <a:pt x="32131" y="120666"/>
                    <a:pt x="35179" y="126619"/>
                    <a:pt x="40418" y="130020"/>
                  </a:cubicBezTo>
                  <a:close/>
                  <a:moveTo>
                    <a:pt x="42609" y="60201"/>
                  </a:moveTo>
                  <a:cubicBezTo>
                    <a:pt x="46895" y="63811"/>
                    <a:pt x="52229" y="65774"/>
                    <a:pt x="57848" y="65726"/>
                  </a:cubicBezTo>
                  <a:cubicBezTo>
                    <a:pt x="63373" y="65774"/>
                    <a:pt x="68803" y="63811"/>
                    <a:pt x="72993" y="60201"/>
                  </a:cubicBezTo>
                  <a:cubicBezTo>
                    <a:pt x="77184" y="56944"/>
                    <a:pt x="79660" y="51905"/>
                    <a:pt x="79565" y="46581"/>
                  </a:cubicBezTo>
                  <a:cubicBezTo>
                    <a:pt x="79565" y="41294"/>
                    <a:pt x="77184" y="36275"/>
                    <a:pt x="73089" y="32960"/>
                  </a:cubicBezTo>
                  <a:cubicBezTo>
                    <a:pt x="68898" y="29340"/>
                    <a:pt x="63468" y="27407"/>
                    <a:pt x="57848" y="27531"/>
                  </a:cubicBezTo>
                  <a:cubicBezTo>
                    <a:pt x="52229" y="27397"/>
                    <a:pt x="46799" y="29331"/>
                    <a:pt x="42514" y="32960"/>
                  </a:cubicBezTo>
                  <a:cubicBezTo>
                    <a:pt x="34989" y="39132"/>
                    <a:pt x="33940" y="50238"/>
                    <a:pt x="40037" y="57763"/>
                  </a:cubicBezTo>
                  <a:cubicBezTo>
                    <a:pt x="40797" y="58649"/>
                    <a:pt x="41656" y="59468"/>
                    <a:pt x="42514" y="60201"/>
                  </a:cubicBezTo>
                  <a:close/>
                </a:path>
              </a:pathLst>
            </a:custGeom>
            <a:solidFill>
              <a:srgbClr val="336933"/>
            </a:solidFill>
            <a:ln w="9525" cap="flat">
              <a:noFill/>
              <a:prstDash val="solid"/>
              <a:miter/>
            </a:ln>
          </p:spPr>
          <p:txBody>
            <a:bodyPr rtlCol="0" anchor="ctr"/>
            <a:lstStyle/>
            <a:p>
              <a:endParaRPr lang="en-US"/>
            </a:p>
          </p:txBody>
        </p:sp>
        <p:sp>
          <p:nvSpPr>
            <p:cNvPr id="828" name="Freeform: Shape 827">
              <a:extLst>
                <a:ext uri="{FF2B5EF4-FFF2-40B4-BE49-F238E27FC236}">
                  <a16:creationId xmlns:a16="http://schemas.microsoft.com/office/drawing/2014/main" id="{6F2E3A2C-0EF9-4E4C-A640-D0FD272C3D8F}"/>
                </a:ext>
              </a:extLst>
            </p:cNvPr>
            <p:cNvSpPr/>
            <p:nvPr/>
          </p:nvSpPr>
          <p:spPr>
            <a:xfrm>
              <a:off x="8126599" y="5075148"/>
              <a:ext cx="80507" cy="198835"/>
            </a:xfrm>
            <a:custGeom>
              <a:avLst/>
              <a:gdLst>
                <a:gd name="connsiteX0" fmla="*/ -3221 w 64675"/>
                <a:gd name="connsiteY0" fmla="*/ -180 h 159733"/>
                <a:gd name="connsiteX1" fmla="*/ 61454 w 64675"/>
                <a:gd name="connsiteY1" fmla="*/ -180 h 159733"/>
                <a:gd name="connsiteX2" fmla="*/ 61454 w 64675"/>
                <a:gd name="connsiteY2" fmla="*/ 159554 h 159733"/>
                <a:gd name="connsiteX3" fmla="*/ 27163 w 64675"/>
                <a:gd name="connsiteY3" fmla="*/ 159554 h 159733"/>
                <a:gd name="connsiteX4" fmla="*/ 27163 w 64675"/>
                <a:gd name="connsiteY4" fmla="*/ 30204 h 159733"/>
                <a:gd name="connsiteX5" fmla="*/ -3221 w 64675"/>
                <a:gd name="connsiteY5" fmla="*/ 30204 h 15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75" h="159733">
                  <a:moveTo>
                    <a:pt x="-3221" y="-180"/>
                  </a:moveTo>
                  <a:lnTo>
                    <a:pt x="61454" y="-180"/>
                  </a:lnTo>
                  <a:lnTo>
                    <a:pt x="61454" y="159554"/>
                  </a:lnTo>
                  <a:lnTo>
                    <a:pt x="27163" y="159554"/>
                  </a:lnTo>
                  <a:lnTo>
                    <a:pt x="27163" y="30204"/>
                  </a:lnTo>
                  <a:lnTo>
                    <a:pt x="-3221" y="30204"/>
                  </a:lnTo>
                  <a:close/>
                </a:path>
              </a:pathLst>
            </a:custGeom>
            <a:solidFill>
              <a:srgbClr val="336933"/>
            </a:solidFill>
            <a:ln w="9525" cap="flat">
              <a:noFill/>
              <a:prstDash val="solid"/>
              <a:miter/>
            </a:ln>
          </p:spPr>
          <p:txBody>
            <a:bodyPr rtlCol="0" anchor="ctr"/>
            <a:lstStyle/>
            <a:p>
              <a:endParaRPr lang="en-US"/>
            </a:p>
          </p:txBody>
        </p:sp>
        <p:sp>
          <p:nvSpPr>
            <p:cNvPr id="829" name="Freeform: Shape 828">
              <a:extLst>
                <a:ext uri="{FF2B5EF4-FFF2-40B4-BE49-F238E27FC236}">
                  <a16:creationId xmlns:a16="http://schemas.microsoft.com/office/drawing/2014/main" id="{7C0A3AEB-A1FB-4267-B9E9-C220F6F5302D}"/>
                </a:ext>
              </a:extLst>
            </p:cNvPr>
            <p:cNvSpPr/>
            <p:nvPr/>
          </p:nvSpPr>
          <p:spPr>
            <a:xfrm>
              <a:off x="8247178" y="5226199"/>
              <a:ext cx="50158" cy="50164"/>
            </a:xfrm>
            <a:custGeom>
              <a:avLst/>
              <a:gdLst>
                <a:gd name="connsiteX0" fmla="*/ 2689 w 40294"/>
                <a:gd name="connsiteY0" fmla="*/ 34207 h 40299"/>
                <a:gd name="connsiteX1" fmla="*/ -3218 w 40294"/>
                <a:gd name="connsiteY1" fmla="*/ 19920 h 40299"/>
                <a:gd name="connsiteX2" fmla="*/ 16690 w 40294"/>
                <a:gd name="connsiteY2" fmla="*/ -178 h 40299"/>
                <a:gd name="connsiteX3" fmla="*/ 16976 w 40294"/>
                <a:gd name="connsiteY3" fmla="*/ -178 h 40299"/>
                <a:gd name="connsiteX4" fmla="*/ 37073 w 40294"/>
                <a:gd name="connsiteY4" fmla="*/ 19348 h 40299"/>
                <a:gd name="connsiteX5" fmla="*/ 37073 w 40294"/>
                <a:gd name="connsiteY5" fmla="*/ 19920 h 40299"/>
                <a:gd name="connsiteX6" fmla="*/ 17262 w 40294"/>
                <a:gd name="connsiteY6" fmla="*/ 40113 h 40299"/>
                <a:gd name="connsiteX7" fmla="*/ 16976 w 40294"/>
                <a:gd name="connsiteY7" fmla="*/ 40113 h 40299"/>
                <a:gd name="connsiteX8" fmla="*/ 2689 w 40294"/>
                <a:gd name="connsiteY8" fmla="*/ 34207 h 4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294" h="40299">
                  <a:moveTo>
                    <a:pt x="2689" y="34207"/>
                  </a:moveTo>
                  <a:cubicBezTo>
                    <a:pt x="-1218" y="30492"/>
                    <a:pt x="-3313" y="25301"/>
                    <a:pt x="-3218" y="19920"/>
                  </a:cubicBezTo>
                  <a:cubicBezTo>
                    <a:pt x="-3313" y="8871"/>
                    <a:pt x="5642" y="-121"/>
                    <a:pt x="16690" y="-178"/>
                  </a:cubicBezTo>
                  <a:cubicBezTo>
                    <a:pt x="16786" y="-178"/>
                    <a:pt x="16881" y="-178"/>
                    <a:pt x="16976" y="-178"/>
                  </a:cubicBezTo>
                  <a:cubicBezTo>
                    <a:pt x="27929" y="-340"/>
                    <a:pt x="36882" y="8404"/>
                    <a:pt x="37073" y="19348"/>
                  </a:cubicBezTo>
                  <a:cubicBezTo>
                    <a:pt x="37073" y="19539"/>
                    <a:pt x="37073" y="19729"/>
                    <a:pt x="37073" y="19920"/>
                  </a:cubicBezTo>
                  <a:cubicBezTo>
                    <a:pt x="37168" y="30969"/>
                    <a:pt x="28311" y="40008"/>
                    <a:pt x="17262" y="40113"/>
                  </a:cubicBezTo>
                  <a:cubicBezTo>
                    <a:pt x="17167" y="40113"/>
                    <a:pt x="17072" y="40113"/>
                    <a:pt x="16976" y="40113"/>
                  </a:cubicBezTo>
                  <a:cubicBezTo>
                    <a:pt x="11547" y="40256"/>
                    <a:pt x="6403" y="38103"/>
                    <a:pt x="2689" y="34207"/>
                  </a:cubicBezTo>
                  <a:close/>
                </a:path>
              </a:pathLst>
            </a:custGeom>
            <a:solidFill>
              <a:srgbClr val="336933"/>
            </a:solidFill>
            <a:ln w="9525" cap="flat">
              <a:noFill/>
              <a:prstDash val="solid"/>
              <a:miter/>
            </a:ln>
          </p:spPr>
          <p:txBody>
            <a:bodyPr rtlCol="0" anchor="ctr"/>
            <a:lstStyle/>
            <a:p>
              <a:endParaRPr lang="en-US"/>
            </a:p>
          </p:txBody>
        </p:sp>
        <p:sp>
          <p:nvSpPr>
            <p:cNvPr id="830" name="Freeform: Shape 829">
              <a:extLst>
                <a:ext uri="{FF2B5EF4-FFF2-40B4-BE49-F238E27FC236}">
                  <a16:creationId xmlns:a16="http://schemas.microsoft.com/office/drawing/2014/main" id="{9B3C6736-1125-44B1-88DD-AEAB20838215}"/>
                </a:ext>
              </a:extLst>
            </p:cNvPr>
            <p:cNvSpPr/>
            <p:nvPr/>
          </p:nvSpPr>
          <p:spPr>
            <a:xfrm>
              <a:off x="8325199" y="5070469"/>
              <a:ext cx="143938" cy="203041"/>
            </a:xfrm>
            <a:custGeom>
              <a:avLst/>
              <a:gdLst>
                <a:gd name="connsiteX0" fmla="*/ 66598 w 115632"/>
                <a:gd name="connsiteY0" fmla="*/ 65872 h 163112"/>
                <a:gd name="connsiteX1" fmla="*/ 72693 w 115632"/>
                <a:gd name="connsiteY1" fmla="*/ 49299 h 163112"/>
                <a:gd name="connsiteX2" fmla="*/ 67454 w 115632"/>
                <a:gd name="connsiteY2" fmla="*/ 35868 h 163112"/>
                <a:gd name="connsiteX3" fmla="*/ 53929 w 115632"/>
                <a:gd name="connsiteY3" fmla="*/ 30534 h 163112"/>
                <a:gd name="connsiteX4" fmla="*/ 25354 w 115632"/>
                <a:gd name="connsiteY4" fmla="*/ 52061 h 163112"/>
                <a:gd name="connsiteX5" fmla="*/ -3221 w 115632"/>
                <a:gd name="connsiteY5" fmla="*/ 35107 h 163112"/>
                <a:gd name="connsiteX6" fmla="*/ 21354 w 115632"/>
                <a:gd name="connsiteY6" fmla="*/ 8818 h 163112"/>
                <a:gd name="connsiteX7" fmla="*/ 55452 w 115632"/>
                <a:gd name="connsiteY7" fmla="*/ -136 h 163112"/>
                <a:gd name="connsiteX8" fmla="*/ 91743 w 115632"/>
                <a:gd name="connsiteY8" fmla="*/ 13009 h 163112"/>
                <a:gd name="connsiteX9" fmla="*/ 107458 w 115632"/>
                <a:gd name="connsiteY9" fmla="*/ 48823 h 163112"/>
                <a:gd name="connsiteX10" fmla="*/ 101173 w 115632"/>
                <a:gd name="connsiteY10" fmla="*/ 72445 h 163112"/>
                <a:gd name="connsiteX11" fmla="*/ 77932 w 115632"/>
                <a:gd name="connsiteY11" fmla="*/ 101020 h 163112"/>
                <a:gd name="connsiteX12" fmla="*/ 49357 w 115632"/>
                <a:gd name="connsiteY12" fmla="*/ 130928 h 163112"/>
                <a:gd name="connsiteX13" fmla="*/ 112412 w 115632"/>
                <a:gd name="connsiteY13" fmla="*/ 130928 h 163112"/>
                <a:gd name="connsiteX14" fmla="*/ 112412 w 115632"/>
                <a:gd name="connsiteY14" fmla="*/ 162932 h 163112"/>
                <a:gd name="connsiteX15" fmla="*/ -267 w 115632"/>
                <a:gd name="connsiteY15" fmla="*/ 162932 h 163112"/>
                <a:gd name="connsiteX16" fmla="*/ -267 w 115632"/>
                <a:gd name="connsiteY16" fmla="*/ 136452 h 163112"/>
                <a:gd name="connsiteX17" fmla="*/ 46595 w 115632"/>
                <a:gd name="connsiteY17" fmla="*/ 88827 h 163112"/>
                <a:gd name="connsiteX18" fmla="*/ 66598 w 115632"/>
                <a:gd name="connsiteY18" fmla="*/ 65872 h 163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5632" h="163112">
                  <a:moveTo>
                    <a:pt x="66598" y="65872"/>
                  </a:moveTo>
                  <a:cubicBezTo>
                    <a:pt x="70312" y="61129"/>
                    <a:pt x="72502" y="55328"/>
                    <a:pt x="72693" y="49299"/>
                  </a:cubicBezTo>
                  <a:cubicBezTo>
                    <a:pt x="72789" y="44308"/>
                    <a:pt x="70884" y="39488"/>
                    <a:pt x="67454" y="35868"/>
                  </a:cubicBezTo>
                  <a:cubicBezTo>
                    <a:pt x="63836" y="32296"/>
                    <a:pt x="58978" y="30363"/>
                    <a:pt x="53929" y="30534"/>
                  </a:cubicBezTo>
                  <a:cubicBezTo>
                    <a:pt x="43832" y="30534"/>
                    <a:pt x="34307" y="37678"/>
                    <a:pt x="25354" y="52061"/>
                  </a:cubicBezTo>
                  <a:lnTo>
                    <a:pt x="-3221" y="35107"/>
                  </a:lnTo>
                  <a:cubicBezTo>
                    <a:pt x="3065" y="24743"/>
                    <a:pt x="11448" y="15790"/>
                    <a:pt x="21354" y="8818"/>
                  </a:cubicBezTo>
                  <a:cubicBezTo>
                    <a:pt x="31545" y="2521"/>
                    <a:pt x="43451" y="-593"/>
                    <a:pt x="55452" y="-136"/>
                  </a:cubicBezTo>
                  <a:cubicBezTo>
                    <a:pt x="68789" y="-307"/>
                    <a:pt x="81646" y="4369"/>
                    <a:pt x="91743" y="13009"/>
                  </a:cubicBezTo>
                  <a:cubicBezTo>
                    <a:pt x="102222" y="21857"/>
                    <a:pt x="108031" y="35097"/>
                    <a:pt x="107458" y="48823"/>
                  </a:cubicBezTo>
                  <a:cubicBezTo>
                    <a:pt x="107458" y="57109"/>
                    <a:pt x="105268" y="65253"/>
                    <a:pt x="101173" y="72445"/>
                  </a:cubicBezTo>
                  <a:cubicBezTo>
                    <a:pt x="94601" y="82865"/>
                    <a:pt x="86790" y="92466"/>
                    <a:pt x="77932" y="101020"/>
                  </a:cubicBezTo>
                  <a:lnTo>
                    <a:pt x="49357" y="130928"/>
                  </a:lnTo>
                  <a:lnTo>
                    <a:pt x="112412" y="130928"/>
                  </a:lnTo>
                  <a:lnTo>
                    <a:pt x="112412" y="162932"/>
                  </a:lnTo>
                  <a:lnTo>
                    <a:pt x="-267" y="162932"/>
                  </a:lnTo>
                  <a:lnTo>
                    <a:pt x="-267" y="136452"/>
                  </a:lnTo>
                  <a:lnTo>
                    <a:pt x="46595" y="88827"/>
                  </a:lnTo>
                  <a:cubicBezTo>
                    <a:pt x="53834" y="81683"/>
                    <a:pt x="60501" y="74016"/>
                    <a:pt x="66598" y="65872"/>
                  </a:cubicBezTo>
                  <a:close/>
                </a:path>
              </a:pathLst>
            </a:custGeom>
            <a:solidFill>
              <a:srgbClr val="336933"/>
            </a:solidFill>
            <a:ln w="9525" cap="flat">
              <a:noFill/>
              <a:prstDash val="solid"/>
              <a:miter/>
            </a:ln>
          </p:spPr>
          <p:txBody>
            <a:bodyPr rtlCol="0" anchor="ctr"/>
            <a:lstStyle/>
            <a:p>
              <a:endParaRPr lang="en-US"/>
            </a:p>
          </p:txBody>
        </p:sp>
        <p:sp>
          <p:nvSpPr>
            <p:cNvPr id="831" name="Freeform: Shape 830">
              <a:extLst>
                <a:ext uri="{FF2B5EF4-FFF2-40B4-BE49-F238E27FC236}">
                  <a16:creationId xmlns:a16="http://schemas.microsoft.com/office/drawing/2014/main" id="{8EBEFE8D-D241-41FF-B532-47673BB73AE5}"/>
                </a:ext>
              </a:extLst>
            </p:cNvPr>
            <p:cNvSpPr/>
            <p:nvPr/>
          </p:nvSpPr>
          <p:spPr>
            <a:xfrm>
              <a:off x="7923021" y="5308962"/>
              <a:ext cx="66045" cy="71145"/>
            </a:xfrm>
            <a:custGeom>
              <a:avLst/>
              <a:gdLst>
                <a:gd name="connsiteX0" fmla="*/ 35544 w 53057"/>
                <a:gd name="connsiteY0" fmla="*/ 3916 h 57154"/>
                <a:gd name="connsiteX1" fmla="*/ 46118 w 53057"/>
                <a:gd name="connsiteY1" fmla="*/ 13917 h 57154"/>
                <a:gd name="connsiteX2" fmla="*/ 49832 w 53057"/>
                <a:gd name="connsiteY2" fmla="*/ 28586 h 57154"/>
                <a:gd name="connsiteX3" fmla="*/ 46023 w 53057"/>
                <a:gd name="connsiteY3" fmla="*/ 43254 h 57154"/>
                <a:gd name="connsiteX4" fmla="*/ 35354 w 53057"/>
                <a:gd name="connsiteY4" fmla="*/ 53350 h 57154"/>
                <a:gd name="connsiteX5" fmla="*/ 19924 w 53057"/>
                <a:gd name="connsiteY5" fmla="*/ 56970 h 57154"/>
                <a:gd name="connsiteX6" fmla="*/ -3221 w 53057"/>
                <a:gd name="connsiteY6" fmla="*/ 56970 h 57154"/>
                <a:gd name="connsiteX7" fmla="*/ -3221 w 53057"/>
                <a:gd name="connsiteY7" fmla="*/ -180 h 57154"/>
                <a:gd name="connsiteX8" fmla="*/ 20306 w 53057"/>
                <a:gd name="connsiteY8" fmla="*/ -180 h 57154"/>
                <a:gd name="connsiteX9" fmla="*/ 35544 w 53057"/>
                <a:gd name="connsiteY9" fmla="*/ 3916 h 57154"/>
                <a:gd name="connsiteX10" fmla="*/ 29926 w 53057"/>
                <a:gd name="connsiteY10" fmla="*/ 44968 h 57154"/>
                <a:gd name="connsiteX11" fmla="*/ 36402 w 53057"/>
                <a:gd name="connsiteY11" fmla="*/ 38396 h 57154"/>
                <a:gd name="connsiteX12" fmla="*/ 36402 w 53057"/>
                <a:gd name="connsiteY12" fmla="*/ 19346 h 57154"/>
                <a:gd name="connsiteX13" fmla="*/ 29640 w 53057"/>
                <a:gd name="connsiteY13" fmla="*/ 12584 h 57154"/>
                <a:gd name="connsiteX14" fmla="*/ 20115 w 53057"/>
                <a:gd name="connsiteY14" fmla="*/ 10203 h 57154"/>
                <a:gd name="connsiteX15" fmla="*/ 7541 w 53057"/>
                <a:gd name="connsiteY15" fmla="*/ 10203 h 57154"/>
                <a:gd name="connsiteX16" fmla="*/ 7541 w 53057"/>
                <a:gd name="connsiteY16" fmla="*/ 47445 h 57154"/>
                <a:gd name="connsiteX17" fmla="*/ 20496 w 53057"/>
                <a:gd name="connsiteY17" fmla="*/ 47445 h 57154"/>
                <a:gd name="connsiteX18" fmla="*/ 29926 w 53057"/>
                <a:gd name="connsiteY18" fmla="*/ 44968 h 5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057" h="57154">
                  <a:moveTo>
                    <a:pt x="35544" y="3916"/>
                  </a:moveTo>
                  <a:cubicBezTo>
                    <a:pt x="39925" y="6211"/>
                    <a:pt x="43546" y="9669"/>
                    <a:pt x="46118" y="13917"/>
                  </a:cubicBezTo>
                  <a:cubicBezTo>
                    <a:pt x="48595" y="18394"/>
                    <a:pt x="49927" y="23452"/>
                    <a:pt x="49832" y="28586"/>
                  </a:cubicBezTo>
                  <a:cubicBezTo>
                    <a:pt x="49927" y="33729"/>
                    <a:pt x="48595" y="38796"/>
                    <a:pt x="46023" y="43254"/>
                  </a:cubicBezTo>
                  <a:cubicBezTo>
                    <a:pt x="43451" y="47530"/>
                    <a:pt x="39737" y="51026"/>
                    <a:pt x="35354" y="53350"/>
                  </a:cubicBezTo>
                  <a:cubicBezTo>
                    <a:pt x="30591" y="55818"/>
                    <a:pt x="25259" y="57055"/>
                    <a:pt x="19924" y="56970"/>
                  </a:cubicBezTo>
                  <a:lnTo>
                    <a:pt x="-3221" y="56970"/>
                  </a:lnTo>
                  <a:lnTo>
                    <a:pt x="-3221" y="-180"/>
                  </a:lnTo>
                  <a:lnTo>
                    <a:pt x="20306" y="-180"/>
                  </a:lnTo>
                  <a:cubicBezTo>
                    <a:pt x="25638" y="-161"/>
                    <a:pt x="30877" y="1249"/>
                    <a:pt x="35544" y="3916"/>
                  </a:cubicBezTo>
                  <a:close/>
                  <a:moveTo>
                    <a:pt x="29926" y="44968"/>
                  </a:moveTo>
                  <a:cubicBezTo>
                    <a:pt x="32689" y="43435"/>
                    <a:pt x="34879" y="41159"/>
                    <a:pt x="36402" y="38396"/>
                  </a:cubicBezTo>
                  <a:cubicBezTo>
                    <a:pt x="39451" y="32405"/>
                    <a:pt x="39451" y="25338"/>
                    <a:pt x="36402" y="19346"/>
                  </a:cubicBezTo>
                  <a:cubicBezTo>
                    <a:pt x="34879" y="16498"/>
                    <a:pt x="32498" y="14155"/>
                    <a:pt x="29640" y="12584"/>
                  </a:cubicBezTo>
                  <a:cubicBezTo>
                    <a:pt x="26782" y="10945"/>
                    <a:pt x="23447" y="10126"/>
                    <a:pt x="20115" y="10203"/>
                  </a:cubicBezTo>
                  <a:lnTo>
                    <a:pt x="7541" y="10203"/>
                  </a:lnTo>
                  <a:lnTo>
                    <a:pt x="7541" y="47445"/>
                  </a:lnTo>
                  <a:lnTo>
                    <a:pt x="20496" y="47445"/>
                  </a:lnTo>
                  <a:cubicBezTo>
                    <a:pt x="23829" y="47493"/>
                    <a:pt x="27068" y="46635"/>
                    <a:pt x="29926" y="44968"/>
                  </a:cubicBezTo>
                  <a:close/>
                </a:path>
              </a:pathLst>
            </a:custGeom>
            <a:solidFill>
              <a:srgbClr val="336933"/>
            </a:solidFill>
            <a:ln w="9525" cap="flat">
              <a:noFill/>
              <a:prstDash val="solid"/>
              <a:miter/>
            </a:ln>
          </p:spPr>
          <p:txBody>
            <a:bodyPr rtlCol="0" anchor="ctr"/>
            <a:lstStyle/>
            <a:p>
              <a:endParaRPr lang="en-US"/>
            </a:p>
          </p:txBody>
        </p:sp>
        <p:sp>
          <p:nvSpPr>
            <p:cNvPr id="832" name="Freeform: Shape 831">
              <a:extLst>
                <a:ext uri="{FF2B5EF4-FFF2-40B4-BE49-F238E27FC236}">
                  <a16:creationId xmlns:a16="http://schemas.microsoft.com/office/drawing/2014/main" id="{13E839DB-ECF5-41F1-8F19-3B0260D0B55B}"/>
                </a:ext>
              </a:extLst>
            </p:cNvPr>
            <p:cNvSpPr/>
            <p:nvPr/>
          </p:nvSpPr>
          <p:spPr>
            <a:xfrm>
              <a:off x="8000910" y="5325258"/>
              <a:ext cx="53333" cy="54849"/>
            </a:xfrm>
            <a:custGeom>
              <a:avLst/>
              <a:gdLst>
                <a:gd name="connsiteX0" fmla="*/ 34316 w 42845"/>
                <a:gd name="connsiteY0" fmla="*/ 5779 h 44063"/>
                <a:gd name="connsiteX1" fmla="*/ 39553 w 42845"/>
                <a:gd name="connsiteY1" fmla="*/ 22352 h 44063"/>
                <a:gd name="connsiteX2" fmla="*/ 39553 w 42845"/>
                <a:gd name="connsiteY2" fmla="*/ 25496 h 44063"/>
                <a:gd name="connsiteX3" fmla="*/ 7550 w 42845"/>
                <a:gd name="connsiteY3" fmla="*/ 25496 h 44063"/>
                <a:gd name="connsiteX4" fmla="*/ 11931 w 42845"/>
                <a:gd name="connsiteY4" fmla="*/ 32735 h 44063"/>
                <a:gd name="connsiteX5" fmla="*/ 19933 w 42845"/>
                <a:gd name="connsiteY5" fmla="*/ 35402 h 44063"/>
                <a:gd name="connsiteX6" fmla="*/ 26314 w 42845"/>
                <a:gd name="connsiteY6" fmla="*/ 34163 h 44063"/>
                <a:gd name="connsiteX7" fmla="*/ 31649 w 42845"/>
                <a:gd name="connsiteY7" fmla="*/ 30544 h 44063"/>
                <a:gd name="connsiteX8" fmla="*/ 37267 w 42845"/>
                <a:gd name="connsiteY8" fmla="*/ 36449 h 44063"/>
                <a:gd name="connsiteX9" fmla="*/ 29363 w 42845"/>
                <a:gd name="connsiteY9" fmla="*/ 41974 h 44063"/>
                <a:gd name="connsiteX10" fmla="*/ 19075 w 42845"/>
                <a:gd name="connsiteY10" fmla="*/ 43879 h 44063"/>
                <a:gd name="connsiteX11" fmla="*/ 7359 w 42845"/>
                <a:gd name="connsiteY11" fmla="*/ 41117 h 44063"/>
                <a:gd name="connsiteX12" fmla="*/ -452 w 42845"/>
                <a:gd name="connsiteY12" fmla="*/ 33402 h 44063"/>
                <a:gd name="connsiteX13" fmla="*/ -3214 w 42845"/>
                <a:gd name="connsiteY13" fmla="*/ 21972 h 44063"/>
                <a:gd name="connsiteX14" fmla="*/ -356 w 42845"/>
                <a:gd name="connsiteY14" fmla="*/ 10446 h 44063"/>
                <a:gd name="connsiteX15" fmla="*/ 7455 w 42845"/>
                <a:gd name="connsiteY15" fmla="*/ 2636 h 44063"/>
                <a:gd name="connsiteX16" fmla="*/ 18789 w 42845"/>
                <a:gd name="connsiteY16" fmla="*/ -127 h 44063"/>
                <a:gd name="connsiteX17" fmla="*/ 34316 w 42845"/>
                <a:gd name="connsiteY17" fmla="*/ 5779 h 44063"/>
                <a:gd name="connsiteX18" fmla="*/ 29933 w 42845"/>
                <a:gd name="connsiteY18" fmla="*/ 18447 h 44063"/>
                <a:gd name="connsiteX19" fmla="*/ 26791 w 42845"/>
                <a:gd name="connsiteY19" fmla="*/ 10827 h 44063"/>
                <a:gd name="connsiteX20" fmla="*/ 11073 w 42845"/>
                <a:gd name="connsiteY20" fmla="*/ 10827 h 44063"/>
                <a:gd name="connsiteX21" fmla="*/ 7264 w 42845"/>
                <a:gd name="connsiteY21" fmla="*/ 18447 h 44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845" h="44063">
                  <a:moveTo>
                    <a:pt x="34316" y="5779"/>
                  </a:moveTo>
                  <a:cubicBezTo>
                    <a:pt x="38125" y="10446"/>
                    <a:pt x="39934" y="16371"/>
                    <a:pt x="39553" y="22352"/>
                  </a:cubicBezTo>
                  <a:cubicBezTo>
                    <a:pt x="39648" y="23400"/>
                    <a:pt x="39648" y="24448"/>
                    <a:pt x="39553" y="25496"/>
                  </a:cubicBezTo>
                  <a:lnTo>
                    <a:pt x="7550" y="25496"/>
                  </a:lnTo>
                  <a:cubicBezTo>
                    <a:pt x="8122" y="28334"/>
                    <a:pt x="9741" y="30887"/>
                    <a:pt x="11931" y="32735"/>
                  </a:cubicBezTo>
                  <a:cubicBezTo>
                    <a:pt x="14217" y="34554"/>
                    <a:pt x="17075" y="35497"/>
                    <a:pt x="19933" y="35402"/>
                  </a:cubicBezTo>
                  <a:cubicBezTo>
                    <a:pt x="22124" y="35382"/>
                    <a:pt x="24314" y="34964"/>
                    <a:pt x="26314" y="34163"/>
                  </a:cubicBezTo>
                  <a:cubicBezTo>
                    <a:pt x="28314" y="33306"/>
                    <a:pt x="30123" y="32077"/>
                    <a:pt x="31649" y="30544"/>
                  </a:cubicBezTo>
                  <a:lnTo>
                    <a:pt x="37267" y="36449"/>
                  </a:lnTo>
                  <a:cubicBezTo>
                    <a:pt x="35076" y="38840"/>
                    <a:pt x="32409" y="40726"/>
                    <a:pt x="29363" y="41974"/>
                  </a:cubicBezTo>
                  <a:cubicBezTo>
                    <a:pt x="26123" y="43269"/>
                    <a:pt x="22598" y="43917"/>
                    <a:pt x="19075" y="43879"/>
                  </a:cubicBezTo>
                  <a:cubicBezTo>
                    <a:pt x="14980" y="43955"/>
                    <a:pt x="10978" y="43012"/>
                    <a:pt x="7359" y="41117"/>
                  </a:cubicBezTo>
                  <a:cubicBezTo>
                    <a:pt x="4025" y="39364"/>
                    <a:pt x="1358" y="36688"/>
                    <a:pt x="-452" y="33402"/>
                  </a:cubicBezTo>
                  <a:cubicBezTo>
                    <a:pt x="-2356" y="29887"/>
                    <a:pt x="-3310" y="25953"/>
                    <a:pt x="-3214" y="21972"/>
                  </a:cubicBezTo>
                  <a:cubicBezTo>
                    <a:pt x="-3310" y="17942"/>
                    <a:pt x="-2356" y="13970"/>
                    <a:pt x="-356" y="10446"/>
                  </a:cubicBezTo>
                  <a:cubicBezTo>
                    <a:pt x="1453" y="7132"/>
                    <a:pt x="4120" y="4408"/>
                    <a:pt x="7455" y="2636"/>
                  </a:cubicBezTo>
                  <a:cubicBezTo>
                    <a:pt x="10883" y="730"/>
                    <a:pt x="14789" y="-222"/>
                    <a:pt x="18789" y="-127"/>
                  </a:cubicBezTo>
                  <a:cubicBezTo>
                    <a:pt x="24600" y="-555"/>
                    <a:pt x="30314" y="1607"/>
                    <a:pt x="34316" y="5779"/>
                  </a:cubicBezTo>
                  <a:close/>
                  <a:moveTo>
                    <a:pt x="29933" y="18447"/>
                  </a:moveTo>
                  <a:cubicBezTo>
                    <a:pt x="29837" y="15599"/>
                    <a:pt x="28791" y="12884"/>
                    <a:pt x="26791" y="10827"/>
                  </a:cubicBezTo>
                  <a:cubicBezTo>
                    <a:pt x="22219" y="6998"/>
                    <a:pt x="15645" y="6998"/>
                    <a:pt x="11073" y="10827"/>
                  </a:cubicBezTo>
                  <a:cubicBezTo>
                    <a:pt x="8883" y="12818"/>
                    <a:pt x="7550" y="15523"/>
                    <a:pt x="7264" y="18447"/>
                  </a:cubicBezTo>
                  <a:close/>
                </a:path>
              </a:pathLst>
            </a:custGeom>
            <a:solidFill>
              <a:srgbClr val="336933"/>
            </a:solidFill>
            <a:ln w="9525" cap="flat">
              <a:noFill/>
              <a:prstDash val="solid"/>
              <a:miter/>
            </a:ln>
          </p:spPr>
          <p:txBody>
            <a:bodyPr rtlCol="0" anchor="ctr"/>
            <a:lstStyle/>
            <a:p>
              <a:endParaRPr lang="en-US"/>
            </a:p>
          </p:txBody>
        </p:sp>
        <p:sp>
          <p:nvSpPr>
            <p:cNvPr id="833" name="Freeform: Shape 832">
              <a:extLst>
                <a:ext uri="{FF2B5EF4-FFF2-40B4-BE49-F238E27FC236}">
                  <a16:creationId xmlns:a16="http://schemas.microsoft.com/office/drawing/2014/main" id="{AE855126-A740-46C0-9B73-F517AF2D2E04}"/>
                </a:ext>
              </a:extLst>
            </p:cNvPr>
            <p:cNvSpPr/>
            <p:nvPr/>
          </p:nvSpPr>
          <p:spPr>
            <a:xfrm>
              <a:off x="8060431" y="5326379"/>
              <a:ext cx="50636" cy="54797"/>
            </a:xfrm>
            <a:custGeom>
              <a:avLst/>
              <a:gdLst>
                <a:gd name="connsiteX0" fmla="*/ 19266 w 40678"/>
                <a:gd name="connsiteY0" fmla="*/ 8497 h 44021"/>
                <a:gd name="connsiteX1" fmla="*/ 10692 w 40678"/>
                <a:gd name="connsiteY1" fmla="*/ 12117 h 44021"/>
                <a:gd name="connsiteX2" fmla="*/ 10692 w 40678"/>
                <a:gd name="connsiteY2" fmla="*/ 31167 h 44021"/>
                <a:gd name="connsiteX3" fmla="*/ 19266 w 40678"/>
                <a:gd name="connsiteY3" fmla="*/ 34786 h 44021"/>
                <a:gd name="connsiteX4" fmla="*/ 30886 w 40678"/>
                <a:gd name="connsiteY4" fmla="*/ 29642 h 44021"/>
                <a:gd name="connsiteX5" fmla="*/ 37458 w 40678"/>
                <a:gd name="connsiteY5" fmla="*/ 35072 h 44021"/>
                <a:gd name="connsiteX6" fmla="*/ 29742 w 40678"/>
                <a:gd name="connsiteY6" fmla="*/ 41549 h 44021"/>
                <a:gd name="connsiteX7" fmla="*/ 18694 w 40678"/>
                <a:gd name="connsiteY7" fmla="*/ 43835 h 44021"/>
                <a:gd name="connsiteX8" fmla="*/ 7264 w 40678"/>
                <a:gd name="connsiteY8" fmla="*/ 41073 h 44021"/>
                <a:gd name="connsiteX9" fmla="*/ -452 w 40678"/>
                <a:gd name="connsiteY9" fmla="*/ 33357 h 44021"/>
                <a:gd name="connsiteX10" fmla="*/ -3214 w 40678"/>
                <a:gd name="connsiteY10" fmla="*/ 21927 h 44021"/>
                <a:gd name="connsiteX11" fmla="*/ -356 w 40678"/>
                <a:gd name="connsiteY11" fmla="*/ 10307 h 44021"/>
                <a:gd name="connsiteX12" fmla="*/ 7359 w 40678"/>
                <a:gd name="connsiteY12" fmla="*/ 2592 h 44021"/>
                <a:gd name="connsiteX13" fmla="*/ 18884 w 40678"/>
                <a:gd name="connsiteY13" fmla="*/ -171 h 44021"/>
                <a:gd name="connsiteX14" fmla="*/ 29458 w 40678"/>
                <a:gd name="connsiteY14" fmla="*/ 1830 h 44021"/>
                <a:gd name="connsiteX15" fmla="*/ 36981 w 40678"/>
                <a:gd name="connsiteY15" fmla="*/ 7735 h 44021"/>
                <a:gd name="connsiteX16" fmla="*/ 30600 w 40678"/>
                <a:gd name="connsiteY16" fmla="*/ 13831 h 44021"/>
                <a:gd name="connsiteX17" fmla="*/ 19266 w 40678"/>
                <a:gd name="connsiteY17" fmla="*/ 8497 h 44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678" h="44021">
                  <a:moveTo>
                    <a:pt x="19266" y="8497"/>
                  </a:moveTo>
                  <a:cubicBezTo>
                    <a:pt x="16026" y="8393"/>
                    <a:pt x="12882" y="9716"/>
                    <a:pt x="10692" y="12117"/>
                  </a:cubicBezTo>
                  <a:cubicBezTo>
                    <a:pt x="6120" y="17641"/>
                    <a:pt x="6120" y="25642"/>
                    <a:pt x="10692" y="31167"/>
                  </a:cubicBezTo>
                  <a:cubicBezTo>
                    <a:pt x="12882" y="33567"/>
                    <a:pt x="16026" y="34891"/>
                    <a:pt x="19266" y="34786"/>
                  </a:cubicBezTo>
                  <a:cubicBezTo>
                    <a:pt x="23742" y="35091"/>
                    <a:pt x="28123" y="33167"/>
                    <a:pt x="30886" y="29642"/>
                  </a:cubicBezTo>
                  <a:lnTo>
                    <a:pt x="37458" y="35072"/>
                  </a:lnTo>
                  <a:cubicBezTo>
                    <a:pt x="35553" y="37911"/>
                    <a:pt x="32886" y="40149"/>
                    <a:pt x="29742" y="41549"/>
                  </a:cubicBezTo>
                  <a:cubicBezTo>
                    <a:pt x="26314" y="43140"/>
                    <a:pt x="22503" y="43921"/>
                    <a:pt x="18694" y="43835"/>
                  </a:cubicBezTo>
                  <a:cubicBezTo>
                    <a:pt x="14694" y="43892"/>
                    <a:pt x="10787" y="42939"/>
                    <a:pt x="7264" y="41073"/>
                  </a:cubicBezTo>
                  <a:cubicBezTo>
                    <a:pt x="4025" y="39263"/>
                    <a:pt x="1358" y="36596"/>
                    <a:pt x="-452" y="33357"/>
                  </a:cubicBezTo>
                  <a:cubicBezTo>
                    <a:pt x="-2356" y="29842"/>
                    <a:pt x="-3310" y="25909"/>
                    <a:pt x="-3214" y="21927"/>
                  </a:cubicBezTo>
                  <a:cubicBezTo>
                    <a:pt x="-3310" y="17870"/>
                    <a:pt x="-2356" y="13860"/>
                    <a:pt x="-356" y="10307"/>
                  </a:cubicBezTo>
                  <a:cubicBezTo>
                    <a:pt x="1453" y="7040"/>
                    <a:pt x="4120" y="4354"/>
                    <a:pt x="7359" y="2592"/>
                  </a:cubicBezTo>
                  <a:cubicBezTo>
                    <a:pt x="10883" y="667"/>
                    <a:pt x="14885" y="-285"/>
                    <a:pt x="18884" y="-171"/>
                  </a:cubicBezTo>
                  <a:cubicBezTo>
                    <a:pt x="22503" y="-228"/>
                    <a:pt x="26123" y="458"/>
                    <a:pt x="29458" y="1830"/>
                  </a:cubicBezTo>
                  <a:cubicBezTo>
                    <a:pt x="32409" y="3125"/>
                    <a:pt x="34981" y="5164"/>
                    <a:pt x="36981" y="7735"/>
                  </a:cubicBezTo>
                  <a:lnTo>
                    <a:pt x="30600" y="13831"/>
                  </a:lnTo>
                  <a:cubicBezTo>
                    <a:pt x="27837" y="10440"/>
                    <a:pt x="23647" y="8478"/>
                    <a:pt x="19266" y="8497"/>
                  </a:cubicBezTo>
                  <a:close/>
                </a:path>
              </a:pathLst>
            </a:custGeom>
            <a:solidFill>
              <a:srgbClr val="336933"/>
            </a:solidFill>
            <a:ln w="9525" cap="flat">
              <a:noFill/>
              <a:prstDash val="solid"/>
              <a:miter/>
            </a:ln>
          </p:spPr>
          <p:txBody>
            <a:bodyPr rtlCol="0" anchor="ctr"/>
            <a:lstStyle/>
            <a:p>
              <a:endParaRPr lang="en-US"/>
            </a:p>
          </p:txBody>
        </p:sp>
        <p:sp>
          <p:nvSpPr>
            <p:cNvPr id="834" name="Freeform: Shape 833">
              <a:extLst>
                <a:ext uri="{FF2B5EF4-FFF2-40B4-BE49-F238E27FC236}">
                  <a16:creationId xmlns:a16="http://schemas.microsoft.com/office/drawing/2014/main" id="{CAF2354F-2297-4EB6-892C-6264D2AC76F2}"/>
                </a:ext>
              </a:extLst>
            </p:cNvPr>
            <p:cNvSpPr/>
            <p:nvPr/>
          </p:nvSpPr>
          <p:spPr>
            <a:xfrm>
              <a:off x="8122211" y="5325676"/>
              <a:ext cx="31539" cy="54425"/>
            </a:xfrm>
            <a:custGeom>
              <a:avLst/>
              <a:gdLst>
                <a:gd name="connsiteX0" fmla="*/ 13257 w 25337"/>
                <a:gd name="connsiteY0" fmla="*/ 2109 h 43722"/>
                <a:gd name="connsiteX1" fmla="*/ 22117 w 25337"/>
                <a:gd name="connsiteY1" fmla="*/ -177 h 43722"/>
                <a:gd name="connsiteX2" fmla="*/ 22117 w 25337"/>
                <a:gd name="connsiteY2" fmla="*/ 10015 h 43722"/>
                <a:gd name="connsiteX3" fmla="*/ 11353 w 25337"/>
                <a:gd name="connsiteY3" fmla="*/ 13158 h 43722"/>
                <a:gd name="connsiteX4" fmla="*/ 7353 w 25337"/>
                <a:gd name="connsiteY4" fmla="*/ 22683 h 43722"/>
                <a:gd name="connsiteX5" fmla="*/ 7353 w 25337"/>
                <a:gd name="connsiteY5" fmla="*/ 43543 h 43722"/>
                <a:gd name="connsiteX6" fmla="*/ -3221 w 25337"/>
                <a:gd name="connsiteY6" fmla="*/ 43543 h 43722"/>
                <a:gd name="connsiteX7" fmla="*/ -3221 w 25337"/>
                <a:gd name="connsiteY7" fmla="*/ 204 h 43722"/>
                <a:gd name="connsiteX8" fmla="*/ 7258 w 25337"/>
                <a:gd name="connsiteY8" fmla="*/ 204 h 43722"/>
                <a:gd name="connsiteX9" fmla="*/ 7258 w 25337"/>
                <a:gd name="connsiteY9" fmla="*/ 8586 h 43722"/>
                <a:gd name="connsiteX10" fmla="*/ 13257 w 25337"/>
                <a:gd name="connsiteY10" fmla="*/ 2109 h 4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37" h="43722">
                  <a:moveTo>
                    <a:pt x="13257" y="2109"/>
                  </a:moveTo>
                  <a:cubicBezTo>
                    <a:pt x="15925" y="557"/>
                    <a:pt x="18973" y="-234"/>
                    <a:pt x="22117" y="-177"/>
                  </a:cubicBezTo>
                  <a:lnTo>
                    <a:pt x="22117" y="10015"/>
                  </a:lnTo>
                  <a:cubicBezTo>
                    <a:pt x="18210" y="9539"/>
                    <a:pt x="14401" y="10682"/>
                    <a:pt x="11353" y="13158"/>
                  </a:cubicBezTo>
                  <a:cubicBezTo>
                    <a:pt x="8590" y="15539"/>
                    <a:pt x="7162" y="19064"/>
                    <a:pt x="7353" y="22683"/>
                  </a:cubicBezTo>
                  <a:lnTo>
                    <a:pt x="7353" y="43543"/>
                  </a:lnTo>
                  <a:lnTo>
                    <a:pt x="-3221" y="43543"/>
                  </a:lnTo>
                  <a:lnTo>
                    <a:pt x="-3221" y="204"/>
                  </a:lnTo>
                  <a:lnTo>
                    <a:pt x="7258" y="204"/>
                  </a:lnTo>
                  <a:lnTo>
                    <a:pt x="7258" y="8586"/>
                  </a:lnTo>
                  <a:cubicBezTo>
                    <a:pt x="8590" y="5891"/>
                    <a:pt x="10688" y="3642"/>
                    <a:pt x="13257" y="2109"/>
                  </a:cubicBezTo>
                  <a:close/>
                </a:path>
              </a:pathLst>
            </a:custGeom>
            <a:solidFill>
              <a:srgbClr val="336933"/>
            </a:solidFill>
            <a:ln w="9525" cap="flat">
              <a:noFill/>
              <a:prstDash val="solid"/>
              <a:miter/>
            </a:ln>
          </p:spPr>
          <p:txBody>
            <a:bodyPr rtlCol="0" anchor="ctr"/>
            <a:lstStyle/>
            <a:p>
              <a:endParaRPr lang="en-US"/>
            </a:p>
          </p:txBody>
        </p:sp>
        <p:sp>
          <p:nvSpPr>
            <p:cNvPr id="835" name="Freeform: Shape 834">
              <a:extLst>
                <a:ext uri="{FF2B5EF4-FFF2-40B4-BE49-F238E27FC236}">
                  <a16:creationId xmlns:a16="http://schemas.microsoft.com/office/drawing/2014/main" id="{9152968B-1244-4C1E-BEBF-EADFF9E791F0}"/>
                </a:ext>
              </a:extLst>
            </p:cNvPr>
            <p:cNvSpPr/>
            <p:nvPr/>
          </p:nvSpPr>
          <p:spPr>
            <a:xfrm>
              <a:off x="8157397" y="5325286"/>
              <a:ext cx="52852" cy="54820"/>
            </a:xfrm>
            <a:custGeom>
              <a:avLst/>
              <a:gdLst>
                <a:gd name="connsiteX0" fmla="*/ 33951 w 42458"/>
                <a:gd name="connsiteY0" fmla="*/ 5756 h 44039"/>
                <a:gd name="connsiteX1" fmla="*/ 39190 w 42458"/>
                <a:gd name="connsiteY1" fmla="*/ 22329 h 44039"/>
                <a:gd name="connsiteX2" fmla="*/ 39190 w 42458"/>
                <a:gd name="connsiteY2" fmla="*/ 25472 h 44039"/>
                <a:gd name="connsiteX3" fmla="*/ 7566 w 42458"/>
                <a:gd name="connsiteY3" fmla="*/ 25472 h 44039"/>
                <a:gd name="connsiteX4" fmla="*/ 11947 w 42458"/>
                <a:gd name="connsiteY4" fmla="*/ 32712 h 44039"/>
                <a:gd name="connsiteX5" fmla="*/ 19949 w 42458"/>
                <a:gd name="connsiteY5" fmla="*/ 35378 h 44039"/>
                <a:gd name="connsiteX6" fmla="*/ 26330 w 42458"/>
                <a:gd name="connsiteY6" fmla="*/ 34140 h 44039"/>
                <a:gd name="connsiteX7" fmla="*/ 31570 w 42458"/>
                <a:gd name="connsiteY7" fmla="*/ 30520 h 44039"/>
                <a:gd name="connsiteX8" fmla="*/ 37285 w 42458"/>
                <a:gd name="connsiteY8" fmla="*/ 36426 h 44039"/>
                <a:gd name="connsiteX9" fmla="*/ 29379 w 42458"/>
                <a:gd name="connsiteY9" fmla="*/ 41951 h 44039"/>
                <a:gd name="connsiteX10" fmla="*/ 19091 w 42458"/>
                <a:gd name="connsiteY10" fmla="*/ 43856 h 44039"/>
                <a:gd name="connsiteX11" fmla="*/ 7376 w 42458"/>
                <a:gd name="connsiteY11" fmla="*/ 41094 h 44039"/>
                <a:gd name="connsiteX12" fmla="*/ -436 w 42458"/>
                <a:gd name="connsiteY12" fmla="*/ 33378 h 44039"/>
                <a:gd name="connsiteX13" fmla="*/ -436 w 42458"/>
                <a:gd name="connsiteY13" fmla="*/ 10423 h 44039"/>
                <a:gd name="connsiteX14" fmla="*/ 7376 w 42458"/>
                <a:gd name="connsiteY14" fmla="*/ 2612 h 44039"/>
                <a:gd name="connsiteX15" fmla="*/ 18805 w 42458"/>
                <a:gd name="connsiteY15" fmla="*/ -150 h 44039"/>
                <a:gd name="connsiteX16" fmla="*/ 33951 w 42458"/>
                <a:gd name="connsiteY16" fmla="*/ 5756 h 44039"/>
                <a:gd name="connsiteX17" fmla="*/ 29474 w 42458"/>
                <a:gd name="connsiteY17" fmla="*/ 18424 h 44039"/>
                <a:gd name="connsiteX18" fmla="*/ 26330 w 42458"/>
                <a:gd name="connsiteY18" fmla="*/ 10804 h 44039"/>
                <a:gd name="connsiteX19" fmla="*/ 18424 w 42458"/>
                <a:gd name="connsiteY19" fmla="*/ 7946 h 44039"/>
                <a:gd name="connsiteX20" fmla="*/ 10710 w 42458"/>
                <a:gd name="connsiteY20" fmla="*/ 10804 h 44039"/>
                <a:gd name="connsiteX21" fmla="*/ 6804 w 42458"/>
                <a:gd name="connsiteY21" fmla="*/ 18424 h 44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458" h="44039">
                  <a:moveTo>
                    <a:pt x="33951" y="5756"/>
                  </a:moveTo>
                  <a:cubicBezTo>
                    <a:pt x="37664" y="10451"/>
                    <a:pt x="39571" y="16347"/>
                    <a:pt x="39190" y="22329"/>
                  </a:cubicBezTo>
                  <a:cubicBezTo>
                    <a:pt x="39190" y="23758"/>
                    <a:pt x="39190" y="24806"/>
                    <a:pt x="39190" y="25472"/>
                  </a:cubicBezTo>
                  <a:lnTo>
                    <a:pt x="7566" y="25472"/>
                  </a:lnTo>
                  <a:cubicBezTo>
                    <a:pt x="8138" y="28330"/>
                    <a:pt x="9662" y="30892"/>
                    <a:pt x="11947" y="32712"/>
                  </a:cubicBezTo>
                  <a:cubicBezTo>
                    <a:pt x="14233" y="34550"/>
                    <a:pt x="17091" y="35493"/>
                    <a:pt x="19949" y="35378"/>
                  </a:cubicBezTo>
                  <a:cubicBezTo>
                    <a:pt x="22140" y="35350"/>
                    <a:pt x="24330" y="34931"/>
                    <a:pt x="26330" y="34140"/>
                  </a:cubicBezTo>
                  <a:cubicBezTo>
                    <a:pt x="28330" y="33302"/>
                    <a:pt x="30046" y="32073"/>
                    <a:pt x="31570" y="30520"/>
                  </a:cubicBezTo>
                  <a:lnTo>
                    <a:pt x="37285" y="36426"/>
                  </a:lnTo>
                  <a:cubicBezTo>
                    <a:pt x="35093" y="38817"/>
                    <a:pt x="32428" y="40703"/>
                    <a:pt x="29379" y="41951"/>
                  </a:cubicBezTo>
                  <a:cubicBezTo>
                    <a:pt x="26140" y="43237"/>
                    <a:pt x="22617" y="43884"/>
                    <a:pt x="19091" y="43856"/>
                  </a:cubicBezTo>
                  <a:cubicBezTo>
                    <a:pt x="14996" y="43932"/>
                    <a:pt x="10996" y="42989"/>
                    <a:pt x="7376" y="41094"/>
                  </a:cubicBezTo>
                  <a:cubicBezTo>
                    <a:pt x="4041" y="39341"/>
                    <a:pt x="1376" y="36664"/>
                    <a:pt x="-436" y="33378"/>
                  </a:cubicBezTo>
                  <a:cubicBezTo>
                    <a:pt x="-4149" y="26168"/>
                    <a:pt x="-4149" y="17633"/>
                    <a:pt x="-436" y="10423"/>
                  </a:cubicBezTo>
                  <a:cubicBezTo>
                    <a:pt x="1376" y="7137"/>
                    <a:pt x="4041" y="4432"/>
                    <a:pt x="7376" y="2612"/>
                  </a:cubicBezTo>
                  <a:cubicBezTo>
                    <a:pt x="10901" y="698"/>
                    <a:pt x="14805" y="-254"/>
                    <a:pt x="18805" y="-150"/>
                  </a:cubicBezTo>
                  <a:cubicBezTo>
                    <a:pt x="24426" y="-464"/>
                    <a:pt x="29951" y="1688"/>
                    <a:pt x="33951" y="5756"/>
                  </a:cubicBezTo>
                  <a:close/>
                  <a:moveTo>
                    <a:pt x="29474" y="18424"/>
                  </a:moveTo>
                  <a:cubicBezTo>
                    <a:pt x="29474" y="15567"/>
                    <a:pt x="28330" y="12814"/>
                    <a:pt x="26330" y="10804"/>
                  </a:cubicBezTo>
                  <a:cubicBezTo>
                    <a:pt x="24140" y="8832"/>
                    <a:pt x="21377" y="7804"/>
                    <a:pt x="18424" y="7946"/>
                  </a:cubicBezTo>
                  <a:cubicBezTo>
                    <a:pt x="15568" y="7870"/>
                    <a:pt x="12806" y="8889"/>
                    <a:pt x="10710" y="10804"/>
                  </a:cubicBezTo>
                  <a:cubicBezTo>
                    <a:pt x="8520" y="12804"/>
                    <a:pt x="7185" y="15500"/>
                    <a:pt x="6804" y="18424"/>
                  </a:cubicBezTo>
                  <a:close/>
                </a:path>
              </a:pathLst>
            </a:custGeom>
            <a:solidFill>
              <a:srgbClr val="336933"/>
            </a:solidFill>
            <a:ln w="9525" cap="flat">
              <a:noFill/>
              <a:prstDash val="solid"/>
              <a:miter/>
            </a:ln>
          </p:spPr>
          <p:txBody>
            <a:bodyPr rtlCol="0" anchor="ctr"/>
            <a:lstStyle/>
            <a:p>
              <a:endParaRPr lang="en-US"/>
            </a:p>
          </p:txBody>
        </p:sp>
        <p:sp>
          <p:nvSpPr>
            <p:cNvPr id="836" name="Freeform: Shape 835">
              <a:extLst>
                <a:ext uri="{FF2B5EF4-FFF2-40B4-BE49-F238E27FC236}">
                  <a16:creationId xmlns:a16="http://schemas.microsoft.com/office/drawing/2014/main" id="{2DB22F1C-A1F4-418B-A0D6-67856DEC9B77}"/>
                </a:ext>
              </a:extLst>
            </p:cNvPr>
            <p:cNvSpPr/>
            <p:nvPr/>
          </p:nvSpPr>
          <p:spPr>
            <a:xfrm>
              <a:off x="8215506" y="5325622"/>
              <a:ext cx="49121" cy="55076"/>
            </a:xfrm>
            <a:custGeom>
              <a:avLst/>
              <a:gdLst>
                <a:gd name="connsiteX0" fmla="*/ 25941 w 39461"/>
                <a:gd name="connsiteY0" fmla="*/ 43585 h 44245"/>
                <a:gd name="connsiteX1" fmla="*/ 25941 w 39461"/>
                <a:gd name="connsiteY1" fmla="*/ 38251 h 44245"/>
                <a:gd name="connsiteX2" fmla="*/ 20130 w 39461"/>
                <a:gd name="connsiteY2" fmla="*/ 42633 h 44245"/>
                <a:gd name="connsiteX3" fmla="*/ 11940 w 39461"/>
                <a:gd name="connsiteY3" fmla="*/ 44061 h 44245"/>
                <a:gd name="connsiteX4" fmla="*/ 3938 w 39461"/>
                <a:gd name="connsiteY4" fmla="*/ 42347 h 44245"/>
                <a:gd name="connsiteX5" fmla="*/ -3206 w 39461"/>
                <a:gd name="connsiteY5" fmla="*/ 30631 h 44245"/>
                <a:gd name="connsiteX6" fmla="*/ 1080 w 39461"/>
                <a:gd name="connsiteY6" fmla="*/ 21106 h 44245"/>
                <a:gd name="connsiteX7" fmla="*/ 13177 w 39461"/>
                <a:gd name="connsiteY7" fmla="*/ 17582 h 44245"/>
                <a:gd name="connsiteX8" fmla="*/ 25846 w 39461"/>
                <a:gd name="connsiteY8" fmla="*/ 17582 h 44245"/>
                <a:gd name="connsiteX9" fmla="*/ 25846 w 39461"/>
                <a:gd name="connsiteY9" fmla="*/ 16439 h 44245"/>
                <a:gd name="connsiteX10" fmla="*/ 23369 w 39461"/>
                <a:gd name="connsiteY10" fmla="*/ 10534 h 44245"/>
                <a:gd name="connsiteX11" fmla="*/ 16035 w 39461"/>
                <a:gd name="connsiteY11" fmla="*/ 8438 h 44245"/>
                <a:gd name="connsiteX12" fmla="*/ 3175 w 39461"/>
                <a:gd name="connsiteY12" fmla="*/ 12438 h 44245"/>
                <a:gd name="connsiteX13" fmla="*/ -634 w 39461"/>
                <a:gd name="connsiteY13" fmla="*/ 5199 h 44245"/>
                <a:gd name="connsiteX14" fmla="*/ 8891 w 39461"/>
                <a:gd name="connsiteY14" fmla="*/ 1103 h 44245"/>
                <a:gd name="connsiteX15" fmla="*/ 18416 w 39461"/>
                <a:gd name="connsiteY15" fmla="*/ -135 h 44245"/>
                <a:gd name="connsiteX16" fmla="*/ 31464 w 39461"/>
                <a:gd name="connsiteY16" fmla="*/ 3866 h 44245"/>
                <a:gd name="connsiteX17" fmla="*/ 36227 w 39461"/>
                <a:gd name="connsiteY17" fmla="*/ 15201 h 44245"/>
                <a:gd name="connsiteX18" fmla="*/ 36227 w 39461"/>
                <a:gd name="connsiteY18" fmla="*/ 43776 h 44245"/>
                <a:gd name="connsiteX19" fmla="*/ 22225 w 39461"/>
                <a:gd name="connsiteY19" fmla="*/ 34060 h 44245"/>
                <a:gd name="connsiteX20" fmla="*/ 25846 w 39461"/>
                <a:gd name="connsiteY20" fmla="*/ 28821 h 44245"/>
                <a:gd name="connsiteX21" fmla="*/ 25846 w 39461"/>
                <a:gd name="connsiteY21" fmla="*/ 24535 h 44245"/>
                <a:gd name="connsiteX22" fmla="*/ 14891 w 39461"/>
                <a:gd name="connsiteY22" fmla="*/ 24535 h 44245"/>
                <a:gd name="connsiteX23" fmla="*/ 8701 w 39461"/>
                <a:gd name="connsiteY23" fmla="*/ 25773 h 44245"/>
                <a:gd name="connsiteX24" fmla="*/ 6701 w 39461"/>
                <a:gd name="connsiteY24" fmla="*/ 29869 h 44245"/>
                <a:gd name="connsiteX25" fmla="*/ 8796 w 39461"/>
                <a:gd name="connsiteY25" fmla="*/ 34251 h 44245"/>
                <a:gd name="connsiteX26" fmla="*/ 14417 w 39461"/>
                <a:gd name="connsiteY26" fmla="*/ 35870 h 44245"/>
                <a:gd name="connsiteX27" fmla="*/ 22225 w 39461"/>
                <a:gd name="connsiteY27" fmla="*/ 34060 h 4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461" h="44245">
                  <a:moveTo>
                    <a:pt x="25941" y="43585"/>
                  </a:moveTo>
                  <a:lnTo>
                    <a:pt x="25941" y="38251"/>
                  </a:lnTo>
                  <a:cubicBezTo>
                    <a:pt x="24416" y="40146"/>
                    <a:pt x="22416" y="41652"/>
                    <a:pt x="20130" y="42633"/>
                  </a:cubicBezTo>
                  <a:cubicBezTo>
                    <a:pt x="17558" y="43623"/>
                    <a:pt x="14700" y="44109"/>
                    <a:pt x="11940" y="44061"/>
                  </a:cubicBezTo>
                  <a:cubicBezTo>
                    <a:pt x="9177" y="44119"/>
                    <a:pt x="6415" y="43537"/>
                    <a:pt x="3938" y="42347"/>
                  </a:cubicBezTo>
                  <a:cubicBezTo>
                    <a:pt x="-538" y="40185"/>
                    <a:pt x="-3301" y="35603"/>
                    <a:pt x="-3206" y="30631"/>
                  </a:cubicBezTo>
                  <a:cubicBezTo>
                    <a:pt x="-3396" y="26955"/>
                    <a:pt x="-1778" y="23401"/>
                    <a:pt x="1080" y="21106"/>
                  </a:cubicBezTo>
                  <a:cubicBezTo>
                    <a:pt x="4606" y="18591"/>
                    <a:pt x="8891" y="17353"/>
                    <a:pt x="13177" y="17582"/>
                  </a:cubicBezTo>
                  <a:lnTo>
                    <a:pt x="25846" y="17582"/>
                  </a:lnTo>
                  <a:lnTo>
                    <a:pt x="25846" y="16439"/>
                  </a:lnTo>
                  <a:cubicBezTo>
                    <a:pt x="25941" y="14200"/>
                    <a:pt x="25083" y="12029"/>
                    <a:pt x="23369" y="10534"/>
                  </a:cubicBezTo>
                  <a:cubicBezTo>
                    <a:pt x="21274" y="9000"/>
                    <a:pt x="18607" y="8257"/>
                    <a:pt x="16035" y="8438"/>
                  </a:cubicBezTo>
                  <a:cubicBezTo>
                    <a:pt x="11463" y="8581"/>
                    <a:pt x="6987" y="9962"/>
                    <a:pt x="3175" y="12438"/>
                  </a:cubicBezTo>
                  <a:lnTo>
                    <a:pt x="-634" y="5199"/>
                  </a:lnTo>
                  <a:cubicBezTo>
                    <a:pt x="2415" y="3504"/>
                    <a:pt x="5557" y="2132"/>
                    <a:pt x="8891" y="1103"/>
                  </a:cubicBezTo>
                  <a:cubicBezTo>
                    <a:pt x="12035" y="237"/>
                    <a:pt x="15177" y="-182"/>
                    <a:pt x="18416" y="-135"/>
                  </a:cubicBezTo>
                  <a:cubicBezTo>
                    <a:pt x="23083" y="-459"/>
                    <a:pt x="27751" y="970"/>
                    <a:pt x="31464" y="3866"/>
                  </a:cubicBezTo>
                  <a:cubicBezTo>
                    <a:pt x="34608" y="6752"/>
                    <a:pt x="36418" y="10905"/>
                    <a:pt x="36227" y="15201"/>
                  </a:cubicBezTo>
                  <a:lnTo>
                    <a:pt x="36227" y="43776"/>
                  </a:lnTo>
                  <a:close/>
                  <a:moveTo>
                    <a:pt x="22225" y="34060"/>
                  </a:moveTo>
                  <a:cubicBezTo>
                    <a:pt x="24130" y="32936"/>
                    <a:pt x="25465" y="31022"/>
                    <a:pt x="25846" y="28821"/>
                  </a:cubicBezTo>
                  <a:lnTo>
                    <a:pt x="25846" y="24535"/>
                  </a:lnTo>
                  <a:lnTo>
                    <a:pt x="14891" y="24535"/>
                  </a:lnTo>
                  <a:cubicBezTo>
                    <a:pt x="12796" y="24383"/>
                    <a:pt x="10605" y="24811"/>
                    <a:pt x="8701" y="25773"/>
                  </a:cubicBezTo>
                  <a:cubicBezTo>
                    <a:pt x="7366" y="26669"/>
                    <a:pt x="6605" y="28240"/>
                    <a:pt x="6701" y="29869"/>
                  </a:cubicBezTo>
                  <a:cubicBezTo>
                    <a:pt x="6701" y="31574"/>
                    <a:pt x="7461" y="33203"/>
                    <a:pt x="8796" y="34251"/>
                  </a:cubicBezTo>
                  <a:cubicBezTo>
                    <a:pt x="10414" y="35403"/>
                    <a:pt x="12414" y="35975"/>
                    <a:pt x="14417" y="35870"/>
                  </a:cubicBezTo>
                  <a:cubicBezTo>
                    <a:pt x="17177" y="36051"/>
                    <a:pt x="19844" y="35413"/>
                    <a:pt x="22225" y="34060"/>
                  </a:cubicBezTo>
                  <a:close/>
                </a:path>
              </a:pathLst>
            </a:custGeom>
            <a:solidFill>
              <a:srgbClr val="336933"/>
            </a:solidFill>
            <a:ln w="9525" cap="flat">
              <a:noFill/>
              <a:prstDash val="solid"/>
              <a:miter/>
            </a:ln>
          </p:spPr>
          <p:txBody>
            <a:bodyPr rtlCol="0" anchor="ctr"/>
            <a:lstStyle/>
            <a:p>
              <a:endParaRPr lang="en-US"/>
            </a:p>
          </p:txBody>
        </p:sp>
        <p:sp>
          <p:nvSpPr>
            <p:cNvPr id="837" name="Freeform: Shape 836">
              <a:extLst>
                <a:ext uri="{FF2B5EF4-FFF2-40B4-BE49-F238E27FC236}">
                  <a16:creationId xmlns:a16="http://schemas.microsoft.com/office/drawing/2014/main" id="{432B657E-95D2-4895-A4A2-B2F2B081386D}"/>
                </a:ext>
              </a:extLst>
            </p:cNvPr>
            <p:cNvSpPr/>
            <p:nvPr/>
          </p:nvSpPr>
          <p:spPr>
            <a:xfrm>
              <a:off x="8273146" y="5325656"/>
              <a:ext cx="43170" cy="54700"/>
            </a:xfrm>
            <a:custGeom>
              <a:avLst/>
              <a:gdLst>
                <a:gd name="connsiteX0" fmla="*/ 20973 w 34680"/>
                <a:gd name="connsiteY0" fmla="*/ 9078 h 43943"/>
                <a:gd name="connsiteX1" fmla="*/ 14783 w 34680"/>
                <a:gd name="connsiteY1" fmla="*/ 8030 h 43943"/>
                <a:gd name="connsiteX2" fmla="*/ 10497 w 34680"/>
                <a:gd name="connsiteY2" fmla="*/ 8887 h 43943"/>
                <a:gd name="connsiteX3" fmla="*/ 9162 w 34680"/>
                <a:gd name="connsiteY3" fmla="*/ 13545 h 43943"/>
                <a:gd name="connsiteX4" fmla="*/ 10497 w 34680"/>
                <a:gd name="connsiteY4" fmla="*/ 14888 h 43943"/>
                <a:gd name="connsiteX5" fmla="*/ 16783 w 34680"/>
                <a:gd name="connsiteY5" fmla="*/ 17174 h 43943"/>
                <a:gd name="connsiteX6" fmla="*/ 24212 w 34680"/>
                <a:gd name="connsiteY6" fmla="*/ 19936 h 43943"/>
                <a:gd name="connsiteX7" fmla="*/ 29261 w 34680"/>
                <a:gd name="connsiteY7" fmla="*/ 23937 h 43943"/>
                <a:gd name="connsiteX8" fmla="*/ 31452 w 34680"/>
                <a:gd name="connsiteY8" fmla="*/ 30794 h 43943"/>
                <a:gd name="connsiteX9" fmla="*/ 26594 w 34680"/>
                <a:gd name="connsiteY9" fmla="*/ 40319 h 43943"/>
                <a:gd name="connsiteX10" fmla="*/ 14401 w 34680"/>
                <a:gd name="connsiteY10" fmla="*/ 43749 h 43943"/>
                <a:gd name="connsiteX11" fmla="*/ 4876 w 34680"/>
                <a:gd name="connsiteY11" fmla="*/ 42129 h 43943"/>
                <a:gd name="connsiteX12" fmla="*/ -3221 w 34680"/>
                <a:gd name="connsiteY12" fmla="*/ 37653 h 43943"/>
                <a:gd name="connsiteX13" fmla="*/ 400 w 34680"/>
                <a:gd name="connsiteY13" fmla="*/ 30318 h 43943"/>
                <a:gd name="connsiteX14" fmla="*/ 7353 w 34680"/>
                <a:gd name="connsiteY14" fmla="*/ 34224 h 43943"/>
                <a:gd name="connsiteX15" fmla="*/ 15069 w 34680"/>
                <a:gd name="connsiteY15" fmla="*/ 35652 h 43943"/>
                <a:gd name="connsiteX16" fmla="*/ 19736 w 34680"/>
                <a:gd name="connsiteY16" fmla="*/ 34605 h 43943"/>
                <a:gd name="connsiteX17" fmla="*/ 21450 w 34680"/>
                <a:gd name="connsiteY17" fmla="*/ 31557 h 43943"/>
                <a:gd name="connsiteX18" fmla="*/ 19450 w 34680"/>
                <a:gd name="connsiteY18" fmla="*/ 28223 h 43943"/>
                <a:gd name="connsiteX19" fmla="*/ 12878 w 34680"/>
                <a:gd name="connsiteY19" fmla="*/ 25651 h 43943"/>
                <a:gd name="connsiteX20" fmla="*/ 5734 w 34680"/>
                <a:gd name="connsiteY20" fmla="*/ 23175 h 43943"/>
                <a:gd name="connsiteX21" fmla="*/ 972 w 34680"/>
                <a:gd name="connsiteY21" fmla="*/ 19365 h 43943"/>
                <a:gd name="connsiteX22" fmla="*/ -1028 w 34680"/>
                <a:gd name="connsiteY22" fmla="*/ 12697 h 43943"/>
                <a:gd name="connsiteX23" fmla="*/ 3639 w 34680"/>
                <a:gd name="connsiteY23" fmla="*/ 3172 h 43943"/>
                <a:gd name="connsiteX24" fmla="*/ 15259 w 34680"/>
                <a:gd name="connsiteY24" fmla="*/ -162 h 43943"/>
                <a:gd name="connsiteX25" fmla="*/ 23736 w 34680"/>
                <a:gd name="connsiteY25" fmla="*/ 1076 h 43943"/>
                <a:gd name="connsiteX26" fmla="*/ 31165 w 34680"/>
                <a:gd name="connsiteY26" fmla="*/ 4411 h 43943"/>
                <a:gd name="connsiteX27" fmla="*/ 27356 w 34680"/>
                <a:gd name="connsiteY27" fmla="*/ 12030 h 43943"/>
                <a:gd name="connsiteX28" fmla="*/ 20973 w 34680"/>
                <a:gd name="connsiteY28" fmla="*/ 9078 h 43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4680" h="43943">
                  <a:moveTo>
                    <a:pt x="20973" y="9078"/>
                  </a:moveTo>
                  <a:cubicBezTo>
                    <a:pt x="18973" y="8402"/>
                    <a:pt x="16878" y="8049"/>
                    <a:pt x="14783" y="8030"/>
                  </a:cubicBezTo>
                  <a:cubicBezTo>
                    <a:pt x="13260" y="7982"/>
                    <a:pt x="11829" y="8278"/>
                    <a:pt x="10497" y="8887"/>
                  </a:cubicBezTo>
                  <a:cubicBezTo>
                    <a:pt x="8876" y="9802"/>
                    <a:pt x="8211" y="11887"/>
                    <a:pt x="9162" y="13545"/>
                  </a:cubicBezTo>
                  <a:cubicBezTo>
                    <a:pt x="9448" y="14116"/>
                    <a:pt x="9925" y="14573"/>
                    <a:pt x="10497" y="14888"/>
                  </a:cubicBezTo>
                  <a:cubicBezTo>
                    <a:pt x="12497" y="15898"/>
                    <a:pt x="14592" y="16669"/>
                    <a:pt x="16783" y="17174"/>
                  </a:cubicBezTo>
                  <a:cubicBezTo>
                    <a:pt x="19355" y="17945"/>
                    <a:pt x="21831" y="18870"/>
                    <a:pt x="24212" y="19936"/>
                  </a:cubicBezTo>
                  <a:cubicBezTo>
                    <a:pt x="26212" y="20812"/>
                    <a:pt x="27926" y="22194"/>
                    <a:pt x="29261" y="23937"/>
                  </a:cubicBezTo>
                  <a:cubicBezTo>
                    <a:pt x="30784" y="25890"/>
                    <a:pt x="31547" y="28318"/>
                    <a:pt x="31452" y="30794"/>
                  </a:cubicBezTo>
                  <a:cubicBezTo>
                    <a:pt x="31547" y="34585"/>
                    <a:pt x="29738" y="38167"/>
                    <a:pt x="26594" y="40319"/>
                  </a:cubicBezTo>
                  <a:cubicBezTo>
                    <a:pt x="22973" y="42711"/>
                    <a:pt x="18687" y="43910"/>
                    <a:pt x="14401" y="43749"/>
                  </a:cubicBezTo>
                  <a:cubicBezTo>
                    <a:pt x="11162" y="43711"/>
                    <a:pt x="7925" y="43158"/>
                    <a:pt x="4876" y="42129"/>
                  </a:cubicBezTo>
                  <a:cubicBezTo>
                    <a:pt x="1923" y="41244"/>
                    <a:pt x="-840" y="39710"/>
                    <a:pt x="-3221" y="37653"/>
                  </a:cubicBezTo>
                  <a:lnTo>
                    <a:pt x="400" y="30318"/>
                  </a:lnTo>
                  <a:cubicBezTo>
                    <a:pt x="2495" y="32023"/>
                    <a:pt x="4781" y="33347"/>
                    <a:pt x="7353" y="34224"/>
                  </a:cubicBezTo>
                  <a:cubicBezTo>
                    <a:pt x="9830" y="35138"/>
                    <a:pt x="12402" y="35624"/>
                    <a:pt x="15069" y="35652"/>
                  </a:cubicBezTo>
                  <a:cubicBezTo>
                    <a:pt x="16687" y="35710"/>
                    <a:pt x="18306" y="35348"/>
                    <a:pt x="19736" y="34605"/>
                  </a:cubicBezTo>
                  <a:cubicBezTo>
                    <a:pt x="20878" y="34014"/>
                    <a:pt x="21545" y="32823"/>
                    <a:pt x="21450" y="31557"/>
                  </a:cubicBezTo>
                  <a:cubicBezTo>
                    <a:pt x="21450" y="30147"/>
                    <a:pt x="20687" y="28852"/>
                    <a:pt x="19450" y="28223"/>
                  </a:cubicBezTo>
                  <a:cubicBezTo>
                    <a:pt x="17355" y="27156"/>
                    <a:pt x="15164" y="26289"/>
                    <a:pt x="12878" y="25651"/>
                  </a:cubicBezTo>
                  <a:cubicBezTo>
                    <a:pt x="10497" y="24965"/>
                    <a:pt x="8020" y="24137"/>
                    <a:pt x="5734" y="23175"/>
                  </a:cubicBezTo>
                  <a:cubicBezTo>
                    <a:pt x="3830" y="22298"/>
                    <a:pt x="2209" y="20993"/>
                    <a:pt x="972" y="19365"/>
                  </a:cubicBezTo>
                  <a:cubicBezTo>
                    <a:pt x="-458" y="17431"/>
                    <a:pt x="-1123" y="15079"/>
                    <a:pt x="-1028" y="12697"/>
                  </a:cubicBezTo>
                  <a:cubicBezTo>
                    <a:pt x="-1123" y="8945"/>
                    <a:pt x="591" y="5382"/>
                    <a:pt x="3639" y="3172"/>
                  </a:cubicBezTo>
                  <a:cubicBezTo>
                    <a:pt x="7067" y="829"/>
                    <a:pt x="11162" y="-343"/>
                    <a:pt x="15259" y="-162"/>
                  </a:cubicBezTo>
                  <a:cubicBezTo>
                    <a:pt x="18117" y="-180"/>
                    <a:pt x="20973" y="239"/>
                    <a:pt x="23736" y="1076"/>
                  </a:cubicBezTo>
                  <a:cubicBezTo>
                    <a:pt x="26403" y="1801"/>
                    <a:pt x="28880" y="2925"/>
                    <a:pt x="31165" y="4411"/>
                  </a:cubicBezTo>
                  <a:lnTo>
                    <a:pt x="27356" y="12030"/>
                  </a:lnTo>
                  <a:cubicBezTo>
                    <a:pt x="25354" y="10801"/>
                    <a:pt x="23164" y="9811"/>
                    <a:pt x="20973" y="9078"/>
                  </a:cubicBezTo>
                  <a:close/>
                </a:path>
              </a:pathLst>
            </a:custGeom>
            <a:solidFill>
              <a:srgbClr val="336933"/>
            </a:solidFill>
            <a:ln w="9525" cap="flat">
              <a:noFill/>
              <a:prstDash val="solid"/>
              <a:miter/>
            </a:ln>
          </p:spPr>
          <p:txBody>
            <a:bodyPr rtlCol="0" anchor="ctr"/>
            <a:lstStyle/>
            <a:p>
              <a:endParaRPr lang="en-US"/>
            </a:p>
          </p:txBody>
        </p:sp>
        <p:sp>
          <p:nvSpPr>
            <p:cNvPr id="838" name="Freeform: Shape 837">
              <a:extLst>
                <a:ext uri="{FF2B5EF4-FFF2-40B4-BE49-F238E27FC236}">
                  <a16:creationId xmlns:a16="http://schemas.microsoft.com/office/drawing/2014/main" id="{0CD36BCC-FA42-4BEA-83D6-60C67BCE3490}"/>
                </a:ext>
              </a:extLst>
            </p:cNvPr>
            <p:cNvSpPr/>
            <p:nvPr/>
          </p:nvSpPr>
          <p:spPr>
            <a:xfrm>
              <a:off x="8323414" y="5324826"/>
              <a:ext cx="52977" cy="54806"/>
            </a:xfrm>
            <a:custGeom>
              <a:avLst/>
              <a:gdLst>
                <a:gd name="connsiteX0" fmla="*/ 34123 w 42559"/>
                <a:gd name="connsiteY0" fmla="*/ 6126 h 44028"/>
                <a:gd name="connsiteX1" fmla="*/ 39267 w 42559"/>
                <a:gd name="connsiteY1" fmla="*/ 22699 h 44028"/>
                <a:gd name="connsiteX2" fmla="*/ 39267 w 42559"/>
                <a:gd name="connsiteY2" fmla="*/ 25843 h 44028"/>
                <a:gd name="connsiteX3" fmla="*/ 7548 w 42559"/>
                <a:gd name="connsiteY3" fmla="*/ 25843 h 44028"/>
                <a:gd name="connsiteX4" fmla="*/ 19931 w 42559"/>
                <a:gd name="connsiteY4" fmla="*/ 35368 h 44028"/>
                <a:gd name="connsiteX5" fmla="*/ 26216 w 42559"/>
                <a:gd name="connsiteY5" fmla="*/ 34129 h 44028"/>
                <a:gd name="connsiteX6" fmla="*/ 31551 w 42559"/>
                <a:gd name="connsiteY6" fmla="*/ 30510 h 44028"/>
                <a:gd name="connsiteX7" fmla="*/ 37267 w 42559"/>
                <a:gd name="connsiteY7" fmla="*/ 36415 h 44028"/>
                <a:gd name="connsiteX8" fmla="*/ 29360 w 42559"/>
                <a:gd name="connsiteY8" fmla="*/ 41940 h 44028"/>
                <a:gd name="connsiteX9" fmla="*/ 18977 w 42559"/>
                <a:gd name="connsiteY9" fmla="*/ 43845 h 44028"/>
                <a:gd name="connsiteX10" fmla="*/ 7357 w 42559"/>
                <a:gd name="connsiteY10" fmla="*/ 41082 h 44028"/>
                <a:gd name="connsiteX11" fmla="*/ -549 w 42559"/>
                <a:gd name="connsiteY11" fmla="*/ 33367 h 44028"/>
                <a:gd name="connsiteX12" fmla="*/ -3214 w 42559"/>
                <a:gd name="connsiteY12" fmla="*/ 21937 h 44028"/>
                <a:gd name="connsiteX13" fmla="*/ -454 w 42559"/>
                <a:gd name="connsiteY13" fmla="*/ 10412 h 44028"/>
                <a:gd name="connsiteX14" fmla="*/ 7357 w 42559"/>
                <a:gd name="connsiteY14" fmla="*/ 2602 h 44028"/>
                <a:gd name="connsiteX15" fmla="*/ 18787 w 42559"/>
                <a:gd name="connsiteY15" fmla="*/ -160 h 44028"/>
                <a:gd name="connsiteX16" fmla="*/ 34123 w 42559"/>
                <a:gd name="connsiteY16" fmla="*/ 6126 h 44028"/>
                <a:gd name="connsiteX17" fmla="*/ 29647 w 42559"/>
                <a:gd name="connsiteY17" fmla="*/ 18794 h 44028"/>
                <a:gd name="connsiteX18" fmla="*/ 26503 w 42559"/>
                <a:gd name="connsiteY18" fmla="*/ 11174 h 44028"/>
                <a:gd name="connsiteX19" fmla="*/ 10787 w 42559"/>
                <a:gd name="connsiteY19" fmla="*/ 11174 h 44028"/>
                <a:gd name="connsiteX20" fmla="*/ 6976 w 42559"/>
                <a:gd name="connsiteY20" fmla="*/ 18794 h 44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2559" h="44028">
                  <a:moveTo>
                    <a:pt x="34123" y="6126"/>
                  </a:moveTo>
                  <a:cubicBezTo>
                    <a:pt x="37837" y="10831"/>
                    <a:pt x="39648" y="16727"/>
                    <a:pt x="39267" y="22699"/>
                  </a:cubicBezTo>
                  <a:cubicBezTo>
                    <a:pt x="39362" y="23747"/>
                    <a:pt x="39362" y="24795"/>
                    <a:pt x="39267" y="25843"/>
                  </a:cubicBezTo>
                  <a:lnTo>
                    <a:pt x="7548" y="25843"/>
                  </a:lnTo>
                  <a:cubicBezTo>
                    <a:pt x="8785" y="31615"/>
                    <a:pt x="14024" y="35644"/>
                    <a:pt x="19931" y="35368"/>
                  </a:cubicBezTo>
                  <a:cubicBezTo>
                    <a:pt x="22121" y="35339"/>
                    <a:pt x="24217" y="34920"/>
                    <a:pt x="26216" y="34129"/>
                  </a:cubicBezTo>
                  <a:cubicBezTo>
                    <a:pt x="28216" y="33301"/>
                    <a:pt x="30028" y="32063"/>
                    <a:pt x="31551" y="30510"/>
                  </a:cubicBezTo>
                  <a:lnTo>
                    <a:pt x="37267" y="36415"/>
                  </a:lnTo>
                  <a:cubicBezTo>
                    <a:pt x="35074" y="38787"/>
                    <a:pt x="32314" y="40673"/>
                    <a:pt x="29360" y="41940"/>
                  </a:cubicBezTo>
                  <a:cubicBezTo>
                    <a:pt x="26026" y="43226"/>
                    <a:pt x="22503" y="43874"/>
                    <a:pt x="18977" y="43845"/>
                  </a:cubicBezTo>
                  <a:cubicBezTo>
                    <a:pt x="14978" y="43911"/>
                    <a:pt x="10978" y="42968"/>
                    <a:pt x="7357" y="41082"/>
                  </a:cubicBezTo>
                  <a:cubicBezTo>
                    <a:pt x="4023" y="39349"/>
                    <a:pt x="1262" y="36663"/>
                    <a:pt x="-549" y="33367"/>
                  </a:cubicBezTo>
                  <a:cubicBezTo>
                    <a:pt x="-2359" y="29843"/>
                    <a:pt x="-3310" y="25909"/>
                    <a:pt x="-3214" y="21937"/>
                  </a:cubicBezTo>
                  <a:cubicBezTo>
                    <a:pt x="-3310" y="17918"/>
                    <a:pt x="-2359" y="13936"/>
                    <a:pt x="-454" y="10412"/>
                  </a:cubicBezTo>
                  <a:cubicBezTo>
                    <a:pt x="1358" y="7126"/>
                    <a:pt x="4023" y="4411"/>
                    <a:pt x="7357" y="2602"/>
                  </a:cubicBezTo>
                  <a:cubicBezTo>
                    <a:pt x="10883" y="687"/>
                    <a:pt x="14787" y="-266"/>
                    <a:pt x="18787" y="-160"/>
                  </a:cubicBezTo>
                  <a:cubicBezTo>
                    <a:pt x="24598" y="-418"/>
                    <a:pt x="30216" y="1878"/>
                    <a:pt x="34123" y="6126"/>
                  </a:cubicBezTo>
                  <a:close/>
                  <a:moveTo>
                    <a:pt x="29647" y="18794"/>
                  </a:moveTo>
                  <a:cubicBezTo>
                    <a:pt x="29647" y="15937"/>
                    <a:pt x="28502" y="13184"/>
                    <a:pt x="26503" y="11174"/>
                  </a:cubicBezTo>
                  <a:cubicBezTo>
                    <a:pt x="21931" y="7345"/>
                    <a:pt x="15359" y="7345"/>
                    <a:pt x="10787" y="11174"/>
                  </a:cubicBezTo>
                  <a:cubicBezTo>
                    <a:pt x="8692" y="13184"/>
                    <a:pt x="7262" y="15879"/>
                    <a:pt x="6976" y="18794"/>
                  </a:cubicBezTo>
                  <a:close/>
                </a:path>
              </a:pathLst>
            </a:custGeom>
            <a:solidFill>
              <a:srgbClr val="336933"/>
            </a:solidFill>
            <a:ln w="9525" cap="flat">
              <a:noFill/>
              <a:prstDash val="solid"/>
              <a:miter/>
            </a:ln>
          </p:spPr>
          <p:txBody>
            <a:bodyPr rtlCol="0" anchor="ctr"/>
            <a:lstStyle/>
            <a:p>
              <a:endParaRPr lang="en-US"/>
            </a:p>
          </p:txBody>
        </p:sp>
        <p:sp>
          <p:nvSpPr>
            <p:cNvPr id="839" name="Freeform: Shape 838">
              <a:extLst>
                <a:ext uri="{FF2B5EF4-FFF2-40B4-BE49-F238E27FC236}">
                  <a16:creationId xmlns:a16="http://schemas.microsoft.com/office/drawing/2014/main" id="{294018C6-5180-4D71-98F4-9D1515A1B651}"/>
                </a:ext>
              </a:extLst>
            </p:cNvPr>
            <p:cNvSpPr/>
            <p:nvPr/>
          </p:nvSpPr>
          <p:spPr>
            <a:xfrm>
              <a:off x="8411268" y="5303024"/>
              <a:ext cx="14961" cy="77077"/>
            </a:xfrm>
            <a:custGeom>
              <a:avLst/>
              <a:gdLst>
                <a:gd name="connsiteX0" fmla="*/ 7076 w 12019"/>
                <a:gd name="connsiteY0" fmla="*/ 1541 h 61919"/>
                <a:gd name="connsiteX1" fmla="*/ 8790 w 12019"/>
                <a:gd name="connsiteY1" fmla="*/ 6113 h 61919"/>
                <a:gd name="connsiteX2" fmla="*/ 7076 w 12019"/>
                <a:gd name="connsiteY2" fmla="*/ 10495 h 61919"/>
                <a:gd name="connsiteX3" fmla="*/ -1403 w 12019"/>
                <a:gd name="connsiteY3" fmla="*/ 10581 h 61919"/>
                <a:gd name="connsiteX4" fmla="*/ -1498 w 12019"/>
                <a:gd name="connsiteY4" fmla="*/ 10495 h 61919"/>
                <a:gd name="connsiteX5" fmla="*/ -3212 w 12019"/>
                <a:gd name="connsiteY5" fmla="*/ 6113 h 61919"/>
                <a:gd name="connsiteX6" fmla="*/ -1498 w 12019"/>
                <a:gd name="connsiteY6" fmla="*/ 1541 h 61919"/>
                <a:gd name="connsiteX7" fmla="*/ 7076 w 12019"/>
                <a:gd name="connsiteY7" fmla="*/ 1541 h 61919"/>
                <a:gd name="connsiteX8" fmla="*/ -2449 w 12019"/>
                <a:gd name="connsiteY8" fmla="*/ 18401 h 61919"/>
                <a:gd name="connsiteX9" fmla="*/ 8027 w 12019"/>
                <a:gd name="connsiteY9" fmla="*/ 18401 h 61919"/>
                <a:gd name="connsiteX10" fmla="*/ 8027 w 12019"/>
                <a:gd name="connsiteY10" fmla="*/ 61739 h 61919"/>
                <a:gd name="connsiteX11" fmla="*/ -2449 w 12019"/>
                <a:gd name="connsiteY11" fmla="*/ 61739 h 61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19" h="61919">
                  <a:moveTo>
                    <a:pt x="7076" y="1541"/>
                  </a:moveTo>
                  <a:cubicBezTo>
                    <a:pt x="8218" y="2770"/>
                    <a:pt x="8885" y="4418"/>
                    <a:pt x="8790" y="6113"/>
                  </a:cubicBezTo>
                  <a:cubicBezTo>
                    <a:pt x="8885" y="7742"/>
                    <a:pt x="8218" y="9333"/>
                    <a:pt x="7076" y="10495"/>
                  </a:cubicBezTo>
                  <a:cubicBezTo>
                    <a:pt x="4790" y="12867"/>
                    <a:pt x="979" y="12905"/>
                    <a:pt x="-1403" y="10581"/>
                  </a:cubicBezTo>
                  <a:cubicBezTo>
                    <a:pt x="-1403" y="10552"/>
                    <a:pt x="-1498" y="10523"/>
                    <a:pt x="-1498" y="10495"/>
                  </a:cubicBezTo>
                  <a:cubicBezTo>
                    <a:pt x="-2640" y="9333"/>
                    <a:pt x="-3212" y="7742"/>
                    <a:pt x="-3212" y="6113"/>
                  </a:cubicBezTo>
                  <a:cubicBezTo>
                    <a:pt x="-3307" y="4418"/>
                    <a:pt x="-2640" y="2770"/>
                    <a:pt x="-1498" y="1541"/>
                  </a:cubicBezTo>
                  <a:cubicBezTo>
                    <a:pt x="883" y="-754"/>
                    <a:pt x="4695" y="-754"/>
                    <a:pt x="7076" y="1541"/>
                  </a:cubicBezTo>
                  <a:close/>
                  <a:moveTo>
                    <a:pt x="-2449" y="18401"/>
                  </a:moveTo>
                  <a:lnTo>
                    <a:pt x="8027" y="18401"/>
                  </a:lnTo>
                  <a:lnTo>
                    <a:pt x="8027" y="61739"/>
                  </a:lnTo>
                  <a:lnTo>
                    <a:pt x="-2449" y="61739"/>
                  </a:lnTo>
                  <a:close/>
                </a:path>
              </a:pathLst>
            </a:custGeom>
            <a:solidFill>
              <a:srgbClr val="336933"/>
            </a:solidFill>
            <a:ln w="9525" cap="flat">
              <a:noFill/>
              <a:prstDash val="solid"/>
              <a:miter/>
            </a:ln>
          </p:spPr>
          <p:txBody>
            <a:bodyPr rtlCol="0" anchor="ctr"/>
            <a:lstStyle/>
            <a:p>
              <a:endParaRPr lang="en-US"/>
            </a:p>
          </p:txBody>
        </p:sp>
        <p:sp>
          <p:nvSpPr>
            <p:cNvPr id="840" name="Freeform: Shape 839">
              <a:extLst>
                <a:ext uri="{FF2B5EF4-FFF2-40B4-BE49-F238E27FC236}">
                  <a16:creationId xmlns:a16="http://schemas.microsoft.com/office/drawing/2014/main" id="{43D2E980-CCDB-4050-A1CE-DAE6AF7BF912}"/>
                </a:ext>
              </a:extLst>
            </p:cNvPr>
            <p:cNvSpPr/>
            <p:nvPr/>
          </p:nvSpPr>
          <p:spPr>
            <a:xfrm>
              <a:off x="8441632" y="5325629"/>
              <a:ext cx="52446" cy="54472"/>
            </a:xfrm>
            <a:custGeom>
              <a:avLst/>
              <a:gdLst>
                <a:gd name="connsiteX0" fmla="*/ 34593 w 42132"/>
                <a:gd name="connsiteY0" fmla="*/ 4337 h 43760"/>
                <a:gd name="connsiteX1" fmla="*/ 38879 w 42132"/>
                <a:gd name="connsiteY1" fmla="*/ 16529 h 43760"/>
                <a:gd name="connsiteX2" fmla="*/ 38879 w 42132"/>
                <a:gd name="connsiteY2" fmla="*/ 43580 h 43760"/>
                <a:gd name="connsiteX3" fmla="*/ 28305 w 42132"/>
                <a:gd name="connsiteY3" fmla="*/ 43580 h 43760"/>
                <a:gd name="connsiteX4" fmla="*/ 28305 w 42132"/>
                <a:gd name="connsiteY4" fmla="*/ 19577 h 43760"/>
                <a:gd name="connsiteX5" fmla="*/ 25733 w 42132"/>
                <a:gd name="connsiteY5" fmla="*/ 12433 h 43760"/>
                <a:gd name="connsiteX6" fmla="*/ 18685 w 42132"/>
                <a:gd name="connsiteY6" fmla="*/ 9767 h 43760"/>
                <a:gd name="connsiteX7" fmla="*/ 10304 w 42132"/>
                <a:gd name="connsiteY7" fmla="*/ 13386 h 43760"/>
                <a:gd name="connsiteX8" fmla="*/ 7351 w 42132"/>
                <a:gd name="connsiteY8" fmla="*/ 22244 h 43760"/>
                <a:gd name="connsiteX9" fmla="*/ 7351 w 42132"/>
                <a:gd name="connsiteY9" fmla="*/ 43580 h 43760"/>
                <a:gd name="connsiteX10" fmla="*/ -3221 w 42132"/>
                <a:gd name="connsiteY10" fmla="*/ 43580 h 43760"/>
                <a:gd name="connsiteX11" fmla="*/ -3221 w 42132"/>
                <a:gd name="connsiteY11" fmla="*/ 242 h 43760"/>
                <a:gd name="connsiteX12" fmla="*/ 7827 w 42132"/>
                <a:gd name="connsiteY12" fmla="*/ 242 h 43760"/>
                <a:gd name="connsiteX13" fmla="*/ 7827 w 42132"/>
                <a:gd name="connsiteY13" fmla="*/ 8338 h 43760"/>
                <a:gd name="connsiteX14" fmla="*/ 23352 w 42132"/>
                <a:gd name="connsiteY14" fmla="*/ -140 h 43760"/>
                <a:gd name="connsiteX15" fmla="*/ 34593 w 42132"/>
                <a:gd name="connsiteY15" fmla="*/ 4337 h 4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132" h="43760">
                  <a:moveTo>
                    <a:pt x="34593" y="4337"/>
                  </a:moveTo>
                  <a:cubicBezTo>
                    <a:pt x="37546" y="7671"/>
                    <a:pt x="39165" y="12053"/>
                    <a:pt x="38879" y="16529"/>
                  </a:cubicBezTo>
                  <a:lnTo>
                    <a:pt x="38879" y="43580"/>
                  </a:lnTo>
                  <a:lnTo>
                    <a:pt x="28305" y="43580"/>
                  </a:lnTo>
                  <a:lnTo>
                    <a:pt x="28305" y="19577"/>
                  </a:lnTo>
                  <a:cubicBezTo>
                    <a:pt x="28496" y="16939"/>
                    <a:pt x="27545" y="14358"/>
                    <a:pt x="25733" y="12433"/>
                  </a:cubicBezTo>
                  <a:cubicBezTo>
                    <a:pt x="23829" y="10614"/>
                    <a:pt x="21257" y="9652"/>
                    <a:pt x="18685" y="9767"/>
                  </a:cubicBezTo>
                  <a:cubicBezTo>
                    <a:pt x="15543" y="9700"/>
                    <a:pt x="12399" y="11014"/>
                    <a:pt x="10304" y="13386"/>
                  </a:cubicBezTo>
                  <a:cubicBezTo>
                    <a:pt x="8209" y="15872"/>
                    <a:pt x="7160" y="19025"/>
                    <a:pt x="7351" y="22244"/>
                  </a:cubicBezTo>
                  <a:lnTo>
                    <a:pt x="7351" y="43580"/>
                  </a:lnTo>
                  <a:lnTo>
                    <a:pt x="-3221" y="43580"/>
                  </a:lnTo>
                  <a:lnTo>
                    <a:pt x="-3221" y="242"/>
                  </a:lnTo>
                  <a:lnTo>
                    <a:pt x="7827" y="242"/>
                  </a:lnTo>
                  <a:lnTo>
                    <a:pt x="7827" y="8338"/>
                  </a:lnTo>
                  <a:cubicBezTo>
                    <a:pt x="10876" y="2718"/>
                    <a:pt x="16971" y="-587"/>
                    <a:pt x="23352" y="-140"/>
                  </a:cubicBezTo>
                  <a:cubicBezTo>
                    <a:pt x="27545" y="-263"/>
                    <a:pt x="31640" y="1356"/>
                    <a:pt x="34593" y="4337"/>
                  </a:cubicBezTo>
                  <a:close/>
                </a:path>
              </a:pathLst>
            </a:custGeom>
            <a:solidFill>
              <a:srgbClr val="336933"/>
            </a:solidFill>
            <a:ln w="9525" cap="flat">
              <a:noFill/>
              <a:prstDash val="solid"/>
              <a:miter/>
            </a:ln>
          </p:spPr>
          <p:txBody>
            <a:bodyPr rtlCol="0" anchor="ctr"/>
            <a:lstStyle/>
            <a:p>
              <a:endParaRPr lang="en-US"/>
            </a:p>
          </p:txBody>
        </p:sp>
        <p:sp>
          <p:nvSpPr>
            <p:cNvPr id="841" name="Freeform: Shape 840">
              <a:extLst>
                <a:ext uri="{FF2B5EF4-FFF2-40B4-BE49-F238E27FC236}">
                  <a16:creationId xmlns:a16="http://schemas.microsoft.com/office/drawing/2014/main" id="{BCB71DA9-F351-445A-9437-00451B9487DD}"/>
                </a:ext>
              </a:extLst>
            </p:cNvPr>
            <p:cNvSpPr/>
            <p:nvPr/>
          </p:nvSpPr>
          <p:spPr>
            <a:xfrm>
              <a:off x="7918752" y="5460964"/>
              <a:ext cx="62366" cy="67819"/>
            </a:xfrm>
            <a:custGeom>
              <a:avLst/>
              <a:gdLst>
                <a:gd name="connsiteX0" fmla="*/ 44976 w 50101"/>
                <a:gd name="connsiteY0" fmla="*/ 22680 h 54482"/>
                <a:gd name="connsiteX1" fmla="*/ 37356 w 50101"/>
                <a:gd name="connsiteY1" fmla="*/ 22680 h 54482"/>
                <a:gd name="connsiteX2" fmla="*/ 35737 w 50101"/>
                <a:gd name="connsiteY2" fmla="*/ 32205 h 54482"/>
                <a:gd name="connsiteX3" fmla="*/ 44500 w 50101"/>
                <a:gd name="connsiteY3" fmla="*/ 32205 h 54482"/>
                <a:gd name="connsiteX4" fmla="*/ 42500 w 50101"/>
                <a:gd name="connsiteY4" fmla="*/ 42683 h 54482"/>
                <a:gd name="connsiteX5" fmla="*/ 34021 w 50101"/>
                <a:gd name="connsiteY5" fmla="*/ 42683 h 54482"/>
                <a:gd name="connsiteX6" fmla="*/ 32021 w 50101"/>
                <a:gd name="connsiteY6" fmla="*/ 54303 h 54482"/>
                <a:gd name="connsiteX7" fmla="*/ 20592 w 50101"/>
                <a:gd name="connsiteY7" fmla="*/ 54303 h 54482"/>
                <a:gd name="connsiteX8" fmla="*/ 22592 w 50101"/>
                <a:gd name="connsiteY8" fmla="*/ 42683 h 54482"/>
                <a:gd name="connsiteX9" fmla="*/ 15639 w 50101"/>
                <a:gd name="connsiteY9" fmla="*/ 42683 h 54482"/>
                <a:gd name="connsiteX10" fmla="*/ 13639 w 50101"/>
                <a:gd name="connsiteY10" fmla="*/ 54303 h 54482"/>
                <a:gd name="connsiteX11" fmla="*/ 2114 w 50101"/>
                <a:gd name="connsiteY11" fmla="*/ 54303 h 54482"/>
                <a:gd name="connsiteX12" fmla="*/ 4114 w 50101"/>
                <a:gd name="connsiteY12" fmla="*/ 42683 h 54482"/>
                <a:gd name="connsiteX13" fmla="*/ -3221 w 50101"/>
                <a:gd name="connsiteY13" fmla="*/ 42683 h 54482"/>
                <a:gd name="connsiteX14" fmla="*/ -1126 w 50101"/>
                <a:gd name="connsiteY14" fmla="*/ 32205 h 54482"/>
                <a:gd name="connsiteX15" fmla="*/ 5923 w 50101"/>
                <a:gd name="connsiteY15" fmla="*/ 32205 h 54482"/>
                <a:gd name="connsiteX16" fmla="*/ 7544 w 50101"/>
                <a:gd name="connsiteY16" fmla="*/ 22680 h 54482"/>
                <a:gd name="connsiteX17" fmla="*/ -744 w 50101"/>
                <a:gd name="connsiteY17" fmla="*/ 22680 h 54482"/>
                <a:gd name="connsiteX18" fmla="*/ 1256 w 50101"/>
                <a:gd name="connsiteY18" fmla="*/ 12107 h 54482"/>
                <a:gd name="connsiteX19" fmla="*/ 9162 w 50101"/>
                <a:gd name="connsiteY19" fmla="*/ 12107 h 54482"/>
                <a:gd name="connsiteX20" fmla="*/ 11162 w 50101"/>
                <a:gd name="connsiteY20" fmla="*/ -180 h 54482"/>
                <a:gd name="connsiteX21" fmla="*/ 22687 w 50101"/>
                <a:gd name="connsiteY21" fmla="*/ -180 h 54482"/>
                <a:gd name="connsiteX22" fmla="*/ 20592 w 50101"/>
                <a:gd name="connsiteY22" fmla="*/ 12107 h 54482"/>
                <a:gd name="connsiteX23" fmla="*/ 27449 w 50101"/>
                <a:gd name="connsiteY23" fmla="*/ 12107 h 54482"/>
                <a:gd name="connsiteX24" fmla="*/ 29545 w 50101"/>
                <a:gd name="connsiteY24" fmla="*/ -180 h 54482"/>
                <a:gd name="connsiteX25" fmla="*/ 41165 w 50101"/>
                <a:gd name="connsiteY25" fmla="*/ -180 h 54482"/>
                <a:gd name="connsiteX26" fmla="*/ 38879 w 50101"/>
                <a:gd name="connsiteY26" fmla="*/ 12107 h 54482"/>
                <a:gd name="connsiteX27" fmla="*/ 46881 w 50101"/>
                <a:gd name="connsiteY27" fmla="*/ 12107 h 54482"/>
                <a:gd name="connsiteX28" fmla="*/ 25926 w 50101"/>
                <a:gd name="connsiteY28" fmla="*/ 22680 h 54482"/>
                <a:gd name="connsiteX29" fmla="*/ 18973 w 50101"/>
                <a:gd name="connsiteY29" fmla="*/ 22680 h 54482"/>
                <a:gd name="connsiteX30" fmla="*/ 17257 w 50101"/>
                <a:gd name="connsiteY30" fmla="*/ 32205 h 54482"/>
                <a:gd name="connsiteX31" fmla="*/ 24212 w 50101"/>
                <a:gd name="connsiteY31" fmla="*/ 32205 h 54482"/>
                <a:gd name="connsiteX32" fmla="*/ 25926 w 50101"/>
                <a:gd name="connsiteY32" fmla="*/ 22680 h 54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0101" h="54482">
                  <a:moveTo>
                    <a:pt x="44976" y="22680"/>
                  </a:moveTo>
                  <a:lnTo>
                    <a:pt x="37356" y="22680"/>
                  </a:lnTo>
                  <a:lnTo>
                    <a:pt x="35737" y="32205"/>
                  </a:lnTo>
                  <a:lnTo>
                    <a:pt x="44500" y="32205"/>
                  </a:lnTo>
                  <a:lnTo>
                    <a:pt x="42500" y="42683"/>
                  </a:lnTo>
                  <a:lnTo>
                    <a:pt x="34021" y="42683"/>
                  </a:lnTo>
                  <a:lnTo>
                    <a:pt x="32021" y="54303"/>
                  </a:lnTo>
                  <a:lnTo>
                    <a:pt x="20592" y="54303"/>
                  </a:lnTo>
                  <a:lnTo>
                    <a:pt x="22592" y="42683"/>
                  </a:lnTo>
                  <a:lnTo>
                    <a:pt x="15639" y="42683"/>
                  </a:lnTo>
                  <a:lnTo>
                    <a:pt x="13639" y="54303"/>
                  </a:lnTo>
                  <a:lnTo>
                    <a:pt x="2114" y="54303"/>
                  </a:lnTo>
                  <a:lnTo>
                    <a:pt x="4114" y="42683"/>
                  </a:lnTo>
                  <a:lnTo>
                    <a:pt x="-3221" y="42683"/>
                  </a:lnTo>
                  <a:lnTo>
                    <a:pt x="-1126" y="32205"/>
                  </a:lnTo>
                  <a:lnTo>
                    <a:pt x="5923" y="32205"/>
                  </a:lnTo>
                  <a:lnTo>
                    <a:pt x="7544" y="22680"/>
                  </a:lnTo>
                  <a:lnTo>
                    <a:pt x="-744" y="22680"/>
                  </a:lnTo>
                  <a:lnTo>
                    <a:pt x="1256" y="12107"/>
                  </a:lnTo>
                  <a:lnTo>
                    <a:pt x="9162" y="12107"/>
                  </a:lnTo>
                  <a:lnTo>
                    <a:pt x="11162" y="-180"/>
                  </a:lnTo>
                  <a:lnTo>
                    <a:pt x="22687" y="-180"/>
                  </a:lnTo>
                  <a:lnTo>
                    <a:pt x="20592" y="12107"/>
                  </a:lnTo>
                  <a:lnTo>
                    <a:pt x="27449" y="12107"/>
                  </a:lnTo>
                  <a:lnTo>
                    <a:pt x="29545" y="-180"/>
                  </a:lnTo>
                  <a:lnTo>
                    <a:pt x="41165" y="-180"/>
                  </a:lnTo>
                  <a:lnTo>
                    <a:pt x="38879" y="12107"/>
                  </a:lnTo>
                  <a:lnTo>
                    <a:pt x="46881" y="12107"/>
                  </a:lnTo>
                  <a:close/>
                  <a:moveTo>
                    <a:pt x="25926" y="22680"/>
                  </a:moveTo>
                  <a:lnTo>
                    <a:pt x="18973" y="22680"/>
                  </a:lnTo>
                  <a:lnTo>
                    <a:pt x="17257" y="32205"/>
                  </a:lnTo>
                  <a:lnTo>
                    <a:pt x="24212" y="32205"/>
                  </a:lnTo>
                  <a:cubicBezTo>
                    <a:pt x="24877" y="28109"/>
                    <a:pt x="25450" y="24966"/>
                    <a:pt x="25926" y="22680"/>
                  </a:cubicBezTo>
                  <a:close/>
                </a:path>
              </a:pathLst>
            </a:custGeom>
            <a:solidFill>
              <a:srgbClr val="FFFFFF"/>
            </a:solidFill>
            <a:ln w="9525" cap="flat">
              <a:noFill/>
              <a:prstDash val="solid"/>
              <a:miter/>
            </a:ln>
          </p:spPr>
          <p:txBody>
            <a:bodyPr rtlCol="0" anchor="ctr"/>
            <a:lstStyle/>
            <a:p>
              <a:endParaRPr lang="en-US"/>
            </a:p>
          </p:txBody>
        </p:sp>
        <p:sp>
          <p:nvSpPr>
            <p:cNvPr id="842" name="Freeform: Shape 841">
              <a:extLst>
                <a:ext uri="{FF2B5EF4-FFF2-40B4-BE49-F238E27FC236}">
                  <a16:creationId xmlns:a16="http://schemas.microsoft.com/office/drawing/2014/main" id="{858FD567-83DB-4384-81F9-3CE6F9FCAD21}"/>
                </a:ext>
              </a:extLst>
            </p:cNvPr>
            <p:cNvSpPr/>
            <p:nvPr/>
          </p:nvSpPr>
          <p:spPr>
            <a:xfrm>
              <a:off x="8011739" y="5476873"/>
              <a:ext cx="53920" cy="52601"/>
            </a:xfrm>
            <a:custGeom>
              <a:avLst/>
              <a:gdLst>
                <a:gd name="connsiteX0" fmla="*/ 40092 w 43316"/>
                <a:gd name="connsiteY0" fmla="*/ 20949 h 42257"/>
                <a:gd name="connsiteX1" fmla="*/ 33902 w 43316"/>
                <a:gd name="connsiteY1" fmla="*/ 35999 h 42257"/>
                <a:gd name="connsiteX2" fmla="*/ 2850 w 43316"/>
                <a:gd name="connsiteY2" fmla="*/ 35999 h 42257"/>
                <a:gd name="connsiteX3" fmla="*/ 2850 w 43316"/>
                <a:gd name="connsiteY3" fmla="*/ 5899 h 42257"/>
                <a:gd name="connsiteX4" fmla="*/ 33902 w 43316"/>
                <a:gd name="connsiteY4" fmla="*/ 5899 h 42257"/>
                <a:gd name="connsiteX5" fmla="*/ 40092 w 43316"/>
                <a:gd name="connsiteY5" fmla="*/ 20949 h 42257"/>
                <a:gd name="connsiteX6" fmla="*/ 8185 w 43316"/>
                <a:gd name="connsiteY6" fmla="*/ 20949 h 42257"/>
                <a:gd name="connsiteX7" fmla="*/ 11043 w 43316"/>
                <a:gd name="connsiteY7" fmla="*/ 29236 h 42257"/>
                <a:gd name="connsiteX8" fmla="*/ 25330 w 43316"/>
                <a:gd name="connsiteY8" fmla="*/ 29636 h 42257"/>
                <a:gd name="connsiteX9" fmla="*/ 25712 w 43316"/>
                <a:gd name="connsiteY9" fmla="*/ 29236 h 42257"/>
                <a:gd name="connsiteX10" fmla="*/ 25712 w 43316"/>
                <a:gd name="connsiteY10" fmla="*/ 12758 h 42257"/>
                <a:gd name="connsiteX11" fmla="*/ 12280 w 43316"/>
                <a:gd name="connsiteY11" fmla="*/ 11500 h 42257"/>
                <a:gd name="connsiteX12" fmla="*/ 11043 w 43316"/>
                <a:gd name="connsiteY12" fmla="*/ 12758 h 42257"/>
                <a:gd name="connsiteX13" fmla="*/ 8185 w 43316"/>
                <a:gd name="connsiteY13" fmla="*/ 20949 h 42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316" h="42257">
                  <a:moveTo>
                    <a:pt x="40092" y="20949"/>
                  </a:moveTo>
                  <a:cubicBezTo>
                    <a:pt x="40188" y="26607"/>
                    <a:pt x="37997" y="32055"/>
                    <a:pt x="33902" y="35999"/>
                  </a:cubicBezTo>
                  <a:cubicBezTo>
                    <a:pt x="25140" y="44104"/>
                    <a:pt x="11613" y="44104"/>
                    <a:pt x="2850" y="35999"/>
                  </a:cubicBezTo>
                  <a:cubicBezTo>
                    <a:pt x="-5245" y="27617"/>
                    <a:pt x="-5245" y="14281"/>
                    <a:pt x="2850" y="5899"/>
                  </a:cubicBezTo>
                  <a:cubicBezTo>
                    <a:pt x="11613" y="-2206"/>
                    <a:pt x="25140" y="-2206"/>
                    <a:pt x="33902" y="5899"/>
                  </a:cubicBezTo>
                  <a:cubicBezTo>
                    <a:pt x="37902" y="9853"/>
                    <a:pt x="40188" y="15291"/>
                    <a:pt x="40092" y="20949"/>
                  </a:cubicBezTo>
                  <a:close/>
                  <a:moveTo>
                    <a:pt x="8185" y="20949"/>
                  </a:moveTo>
                  <a:cubicBezTo>
                    <a:pt x="8090" y="23969"/>
                    <a:pt x="9043" y="26931"/>
                    <a:pt x="11043" y="29236"/>
                  </a:cubicBezTo>
                  <a:cubicBezTo>
                    <a:pt x="14852" y="33284"/>
                    <a:pt x="21233" y="33465"/>
                    <a:pt x="25330" y="29636"/>
                  </a:cubicBezTo>
                  <a:cubicBezTo>
                    <a:pt x="25426" y="29503"/>
                    <a:pt x="25616" y="29369"/>
                    <a:pt x="25712" y="29236"/>
                  </a:cubicBezTo>
                  <a:cubicBezTo>
                    <a:pt x="29521" y="24397"/>
                    <a:pt x="29521" y="17596"/>
                    <a:pt x="25712" y="12758"/>
                  </a:cubicBezTo>
                  <a:cubicBezTo>
                    <a:pt x="22377" y="8709"/>
                    <a:pt x="16375" y="8148"/>
                    <a:pt x="12280" y="11500"/>
                  </a:cubicBezTo>
                  <a:cubicBezTo>
                    <a:pt x="11803" y="11881"/>
                    <a:pt x="11424" y="12300"/>
                    <a:pt x="11043" y="12758"/>
                  </a:cubicBezTo>
                  <a:cubicBezTo>
                    <a:pt x="9136" y="15034"/>
                    <a:pt x="8090" y="17958"/>
                    <a:pt x="8185" y="20949"/>
                  </a:cubicBezTo>
                  <a:close/>
                </a:path>
              </a:pathLst>
            </a:custGeom>
            <a:solidFill>
              <a:srgbClr val="FFFFFF"/>
            </a:solidFill>
            <a:ln w="9525" cap="flat">
              <a:noFill/>
              <a:prstDash val="solid"/>
              <a:miter/>
            </a:ln>
          </p:spPr>
          <p:txBody>
            <a:bodyPr rtlCol="0" anchor="ctr"/>
            <a:lstStyle/>
            <a:p>
              <a:endParaRPr lang="en-US"/>
            </a:p>
          </p:txBody>
        </p:sp>
        <p:sp>
          <p:nvSpPr>
            <p:cNvPr id="843" name="Freeform: Shape 842">
              <a:extLst>
                <a:ext uri="{FF2B5EF4-FFF2-40B4-BE49-F238E27FC236}">
                  <a16:creationId xmlns:a16="http://schemas.microsoft.com/office/drawing/2014/main" id="{7C2E61DE-EA20-4D59-8AC4-EC87B6059C1C}"/>
                </a:ext>
              </a:extLst>
            </p:cNvPr>
            <p:cNvSpPr/>
            <p:nvPr/>
          </p:nvSpPr>
          <p:spPr>
            <a:xfrm>
              <a:off x="8072889" y="5456801"/>
              <a:ext cx="37346" cy="72100"/>
            </a:xfrm>
            <a:custGeom>
              <a:avLst/>
              <a:gdLst>
                <a:gd name="connsiteX0" fmla="*/ 13067 w 30002"/>
                <a:gd name="connsiteY0" fmla="*/ 14403 h 57921"/>
                <a:gd name="connsiteX1" fmla="*/ 13067 w 30002"/>
                <a:gd name="connsiteY1" fmla="*/ 17070 h 57921"/>
                <a:gd name="connsiteX2" fmla="*/ 22592 w 30002"/>
                <a:gd name="connsiteY2" fmla="*/ 17070 h 57921"/>
                <a:gd name="connsiteX3" fmla="*/ 22592 w 30002"/>
                <a:gd name="connsiteY3" fmla="*/ 25357 h 57921"/>
                <a:gd name="connsiteX4" fmla="*/ 13067 w 30002"/>
                <a:gd name="connsiteY4" fmla="*/ 25357 h 57921"/>
                <a:gd name="connsiteX5" fmla="*/ 13067 w 30002"/>
                <a:gd name="connsiteY5" fmla="*/ 57742 h 57921"/>
                <a:gd name="connsiteX6" fmla="*/ 1542 w 30002"/>
                <a:gd name="connsiteY6" fmla="*/ 57742 h 57921"/>
                <a:gd name="connsiteX7" fmla="*/ 1542 w 30002"/>
                <a:gd name="connsiteY7" fmla="*/ 25357 h 57921"/>
                <a:gd name="connsiteX8" fmla="*/ -3221 w 30002"/>
                <a:gd name="connsiteY8" fmla="*/ 25357 h 57921"/>
                <a:gd name="connsiteX9" fmla="*/ -3221 w 30002"/>
                <a:gd name="connsiteY9" fmla="*/ 17070 h 57921"/>
                <a:gd name="connsiteX10" fmla="*/ 1542 w 30002"/>
                <a:gd name="connsiteY10" fmla="*/ 17070 h 57921"/>
                <a:gd name="connsiteX11" fmla="*/ 1542 w 30002"/>
                <a:gd name="connsiteY11" fmla="*/ 14403 h 57921"/>
                <a:gd name="connsiteX12" fmla="*/ 14401 w 30002"/>
                <a:gd name="connsiteY12" fmla="*/ -151 h 57921"/>
                <a:gd name="connsiteX13" fmla="*/ 15734 w 30002"/>
                <a:gd name="connsiteY13" fmla="*/ -170 h 57921"/>
                <a:gd name="connsiteX14" fmla="*/ 26782 w 30002"/>
                <a:gd name="connsiteY14" fmla="*/ 4402 h 57921"/>
                <a:gd name="connsiteX15" fmla="*/ 22687 w 30002"/>
                <a:gd name="connsiteY15" fmla="*/ 12117 h 57921"/>
                <a:gd name="connsiteX16" fmla="*/ 17069 w 30002"/>
                <a:gd name="connsiteY16" fmla="*/ 9165 h 57921"/>
                <a:gd name="connsiteX17" fmla="*/ 14211 w 30002"/>
                <a:gd name="connsiteY17" fmla="*/ 10498 h 57921"/>
                <a:gd name="connsiteX18" fmla="*/ 13067 w 30002"/>
                <a:gd name="connsiteY18" fmla="*/ 14403 h 57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002" h="57921">
                  <a:moveTo>
                    <a:pt x="13067" y="14403"/>
                  </a:moveTo>
                  <a:lnTo>
                    <a:pt x="13067" y="17070"/>
                  </a:lnTo>
                  <a:lnTo>
                    <a:pt x="22592" y="17070"/>
                  </a:lnTo>
                  <a:lnTo>
                    <a:pt x="22592" y="25357"/>
                  </a:lnTo>
                  <a:lnTo>
                    <a:pt x="13067" y="25357"/>
                  </a:lnTo>
                  <a:lnTo>
                    <a:pt x="13067" y="57742"/>
                  </a:lnTo>
                  <a:lnTo>
                    <a:pt x="1542" y="57742"/>
                  </a:lnTo>
                  <a:lnTo>
                    <a:pt x="1542" y="25357"/>
                  </a:lnTo>
                  <a:lnTo>
                    <a:pt x="-3221" y="25357"/>
                  </a:lnTo>
                  <a:lnTo>
                    <a:pt x="-3221" y="17070"/>
                  </a:lnTo>
                  <a:lnTo>
                    <a:pt x="1542" y="17070"/>
                  </a:lnTo>
                  <a:lnTo>
                    <a:pt x="1542" y="14403"/>
                  </a:lnTo>
                  <a:cubicBezTo>
                    <a:pt x="1065" y="6840"/>
                    <a:pt x="6781" y="325"/>
                    <a:pt x="14401" y="-151"/>
                  </a:cubicBezTo>
                  <a:cubicBezTo>
                    <a:pt x="14780" y="-180"/>
                    <a:pt x="15257" y="-189"/>
                    <a:pt x="15734" y="-170"/>
                  </a:cubicBezTo>
                  <a:cubicBezTo>
                    <a:pt x="19829" y="-141"/>
                    <a:pt x="23831" y="1497"/>
                    <a:pt x="26782" y="4402"/>
                  </a:cubicBezTo>
                  <a:lnTo>
                    <a:pt x="22687" y="12117"/>
                  </a:lnTo>
                  <a:cubicBezTo>
                    <a:pt x="21354" y="10374"/>
                    <a:pt x="19259" y="9298"/>
                    <a:pt x="17069" y="9165"/>
                  </a:cubicBezTo>
                  <a:cubicBezTo>
                    <a:pt x="15925" y="9165"/>
                    <a:pt x="14876" y="9650"/>
                    <a:pt x="14211" y="10498"/>
                  </a:cubicBezTo>
                  <a:cubicBezTo>
                    <a:pt x="13353" y="11584"/>
                    <a:pt x="12876" y="13003"/>
                    <a:pt x="13067" y="14403"/>
                  </a:cubicBezTo>
                  <a:close/>
                </a:path>
              </a:pathLst>
            </a:custGeom>
            <a:solidFill>
              <a:srgbClr val="FFFFFF"/>
            </a:solidFill>
            <a:ln w="9525" cap="flat">
              <a:noFill/>
              <a:prstDash val="solid"/>
              <a:miter/>
            </a:ln>
          </p:spPr>
          <p:txBody>
            <a:bodyPr rtlCol="0" anchor="ctr"/>
            <a:lstStyle/>
            <a:p>
              <a:endParaRPr lang="en-US"/>
            </a:p>
          </p:txBody>
        </p:sp>
        <p:sp>
          <p:nvSpPr>
            <p:cNvPr id="844" name="Freeform: Shape 843">
              <a:extLst>
                <a:ext uri="{FF2B5EF4-FFF2-40B4-BE49-F238E27FC236}">
                  <a16:creationId xmlns:a16="http://schemas.microsoft.com/office/drawing/2014/main" id="{28F1EE1E-7601-4BDF-8177-99392B4769B8}"/>
                </a:ext>
              </a:extLst>
            </p:cNvPr>
            <p:cNvSpPr/>
            <p:nvPr/>
          </p:nvSpPr>
          <p:spPr>
            <a:xfrm>
              <a:off x="8140709" y="5462972"/>
              <a:ext cx="60277" cy="65568"/>
            </a:xfrm>
            <a:custGeom>
              <a:avLst/>
              <a:gdLst>
                <a:gd name="connsiteX0" fmla="*/ 37546 w 48423"/>
                <a:gd name="connsiteY0" fmla="*/ 6398 h 52674"/>
                <a:gd name="connsiteX1" fmla="*/ 45167 w 48423"/>
                <a:gd name="connsiteY1" fmla="*/ 25448 h 52674"/>
                <a:gd name="connsiteX2" fmla="*/ 37737 w 48423"/>
                <a:gd name="connsiteY2" fmla="*/ 45165 h 52674"/>
                <a:gd name="connsiteX3" fmla="*/ 15066 w 48423"/>
                <a:gd name="connsiteY3" fmla="*/ 52404 h 52674"/>
                <a:gd name="connsiteX4" fmla="*/ -3221 w 48423"/>
                <a:gd name="connsiteY4" fmla="*/ 52404 h 52674"/>
                <a:gd name="connsiteX5" fmla="*/ -3221 w 48423"/>
                <a:gd name="connsiteY5" fmla="*/ -79 h 52674"/>
                <a:gd name="connsiteX6" fmla="*/ 15829 w 48423"/>
                <a:gd name="connsiteY6" fmla="*/ -79 h 52674"/>
                <a:gd name="connsiteX7" fmla="*/ 37546 w 48423"/>
                <a:gd name="connsiteY7" fmla="*/ 6398 h 52674"/>
                <a:gd name="connsiteX8" fmla="*/ 28784 w 48423"/>
                <a:gd name="connsiteY8" fmla="*/ 38021 h 52674"/>
                <a:gd name="connsiteX9" fmla="*/ 33165 w 48423"/>
                <a:gd name="connsiteY9" fmla="*/ 26115 h 52674"/>
                <a:gd name="connsiteX10" fmla="*/ 28784 w 48423"/>
                <a:gd name="connsiteY10" fmla="*/ 14018 h 52674"/>
                <a:gd name="connsiteX11" fmla="*/ 15352 w 48423"/>
                <a:gd name="connsiteY11" fmla="*/ 9732 h 52674"/>
                <a:gd name="connsiteX12" fmla="*/ 8685 w 48423"/>
                <a:gd name="connsiteY12" fmla="*/ 9732 h 52674"/>
                <a:gd name="connsiteX13" fmla="*/ 8685 w 48423"/>
                <a:gd name="connsiteY13" fmla="*/ 42117 h 52674"/>
                <a:gd name="connsiteX14" fmla="*/ 16211 w 48423"/>
                <a:gd name="connsiteY14" fmla="*/ 42117 h 52674"/>
                <a:gd name="connsiteX15" fmla="*/ 28784 w 48423"/>
                <a:gd name="connsiteY15" fmla="*/ 38021 h 5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423" h="52674">
                  <a:moveTo>
                    <a:pt x="37546" y="6398"/>
                  </a:moveTo>
                  <a:cubicBezTo>
                    <a:pt x="42690" y="11361"/>
                    <a:pt x="45453" y="18295"/>
                    <a:pt x="45167" y="25448"/>
                  </a:cubicBezTo>
                  <a:cubicBezTo>
                    <a:pt x="45548" y="32763"/>
                    <a:pt x="42881" y="39907"/>
                    <a:pt x="37737" y="45165"/>
                  </a:cubicBezTo>
                  <a:cubicBezTo>
                    <a:pt x="31452" y="50432"/>
                    <a:pt x="23259" y="53023"/>
                    <a:pt x="15066" y="52404"/>
                  </a:cubicBezTo>
                  <a:lnTo>
                    <a:pt x="-3221" y="52404"/>
                  </a:lnTo>
                  <a:lnTo>
                    <a:pt x="-3221" y="-79"/>
                  </a:lnTo>
                  <a:lnTo>
                    <a:pt x="15829" y="-79"/>
                  </a:lnTo>
                  <a:cubicBezTo>
                    <a:pt x="23640" y="-707"/>
                    <a:pt x="31356" y="1607"/>
                    <a:pt x="37546" y="6398"/>
                  </a:cubicBezTo>
                  <a:close/>
                  <a:moveTo>
                    <a:pt x="28784" y="38021"/>
                  </a:moveTo>
                  <a:cubicBezTo>
                    <a:pt x="31831" y="34859"/>
                    <a:pt x="33451" y="30525"/>
                    <a:pt x="33165" y="26115"/>
                  </a:cubicBezTo>
                  <a:cubicBezTo>
                    <a:pt x="33451" y="21648"/>
                    <a:pt x="31926" y="17247"/>
                    <a:pt x="28784" y="14018"/>
                  </a:cubicBezTo>
                  <a:cubicBezTo>
                    <a:pt x="24973" y="10923"/>
                    <a:pt x="20210" y="9389"/>
                    <a:pt x="15352" y="9732"/>
                  </a:cubicBezTo>
                  <a:lnTo>
                    <a:pt x="8685" y="9732"/>
                  </a:lnTo>
                  <a:lnTo>
                    <a:pt x="8685" y="42117"/>
                  </a:lnTo>
                  <a:lnTo>
                    <a:pt x="16211" y="42117"/>
                  </a:lnTo>
                  <a:cubicBezTo>
                    <a:pt x="20782" y="42422"/>
                    <a:pt x="25259" y="40955"/>
                    <a:pt x="28784" y="38021"/>
                  </a:cubicBezTo>
                  <a:close/>
                </a:path>
              </a:pathLst>
            </a:custGeom>
            <a:solidFill>
              <a:srgbClr val="FFFFFF"/>
            </a:solidFill>
            <a:ln w="9525" cap="flat">
              <a:noFill/>
              <a:prstDash val="solid"/>
              <a:miter/>
            </a:ln>
          </p:spPr>
          <p:txBody>
            <a:bodyPr rtlCol="0" anchor="ctr"/>
            <a:lstStyle/>
            <a:p>
              <a:endParaRPr lang="en-US"/>
            </a:p>
          </p:txBody>
        </p:sp>
        <p:sp>
          <p:nvSpPr>
            <p:cNvPr id="845" name="Freeform: Shape 844">
              <a:extLst>
                <a:ext uri="{FF2B5EF4-FFF2-40B4-BE49-F238E27FC236}">
                  <a16:creationId xmlns:a16="http://schemas.microsoft.com/office/drawing/2014/main" id="{135E9EC5-69A4-4230-B2E8-1EEC541E28D6}"/>
                </a:ext>
              </a:extLst>
            </p:cNvPr>
            <p:cNvSpPr/>
            <p:nvPr/>
          </p:nvSpPr>
          <p:spPr>
            <a:xfrm>
              <a:off x="8209203" y="5476709"/>
              <a:ext cx="46396" cy="52560"/>
            </a:xfrm>
            <a:custGeom>
              <a:avLst/>
              <a:gdLst>
                <a:gd name="connsiteX0" fmla="*/ 34052 w 37272"/>
                <a:gd name="connsiteY0" fmla="*/ 41654 h 42224"/>
                <a:gd name="connsiteX1" fmla="*/ 23099 w 37272"/>
                <a:gd name="connsiteY1" fmla="*/ 41654 h 42224"/>
                <a:gd name="connsiteX2" fmla="*/ 23099 w 37272"/>
                <a:gd name="connsiteY2" fmla="*/ 36511 h 42224"/>
                <a:gd name="connsiteX3" fmla="*/ 12242 w 37272"/>
                <a:gd name="connsiteY3" fmla="*/ 42036 h 42224"/>
                <a:gd name="connsiteX4" fmla="*/ 1287 w 37272"/>
                <a:gd name="connsiteY4" fmla="*/ 38321 h 42224"/>
                <a:gd name="connsiteX5" fmla="*/ -3190 w 37272"/>
                <a:gd name="connsiteY5" fmla="*/ 28224 h 42224"/>
                <a:gd name="connsiteX6" fmla="*/ 1382 w 37272"/>
                <a:gd name="connsiteY6" fmla="*/ 18699 h 42224"/>
                <a:gd name="connsiteX7" fmla="*/ 13956 w 37272"/>
                <a:gd name="connsiteY7" fmla="*/ 15556 h 42224"/>
                <a:gd name="connsiteX8" fmla="*/ 22432 w 37272"/>
                <a:gd name="connsiteY8" fmla="*/ 15556 h 42224"/>
                <a:gd name="connsiteX9" fmla="*/ 22432 w 37272"/>
                <a:gd name="connsiteY9" fmla="*/ 15556 h 42224"/>
                <a:gd name="connsiteX10" fmla="*/ 15479 w 37272"/>
                <a:gd name="connsiteY10" fmla="*/ 8984 h 42224"/>
                <a:gd name="connsiteX11" fmla="*/ 9193 w 37272"/>
                <a:gd name="connsiteY11" fmla="*/ 10222 h 42224"/>
                <a:gd name="connsiteX12" fmla="*/ 3668 w 37272"/>
                <a:gd name="connsiteY12" fmla="*/ 13079 h 42224"/>
                <a:gd name="connsiteX13" fmla="*/ -1476 w 37272"/>
                <a:gd name="connsiteY13" fmla="*/ 5745 h 42224"/>
                <a:gd name="connsiteX14" fmla="*/ 17004 w 37272"/>
                <a:gd name="connsiteY14" fmla="*/ -160 h 42224"/>
                <a:gd name="connsiteX15" fmla="*/ 29194 w 37272"/>
                <a:gd name="connsiteY15" fmla="*/ 3554 h 42224"/>
                <a:gd name="connsiteX16" fmla="*/ 33861 w 37272"/>
                <a:gd name="connsiteY16" fmla="*/ 15366 h 42224"/>
                <a:gd name="connsiteX17" fmla="*/ 22527 w 37272"/>
                <a:gd name="connsiteY17" fmla="*/ 26034 h 42224"/>
                <a:gd name="connsiteX18" fmla="*/ 22527 w 37272"/>
                <a:gd name="connsiteY18" fmla="*/ 24033 h 42224"/>
                <a:gd name="connsiteX19" fmla="*/ 15383 w 37272"/>
                <a:gd name="connsiteY19" fmla="*/ 24033 h 42224"/>
                <a:gd name="connsiteX20" fmla="*/ 8526 w 37272"/>
                <a:gd name="connsiteY20" fmla="*/ 28320 h 42224"/>
                <a:gd name="connsiteX21" fmla="*/ 10144 w 37272"/>
                <a:gd name="connsiteY21" fmla="*/ 31653 h 42224"/>
                <a:gd name="connsiteX22" fmla="*/ 14907 w 37272"/>
                <a:gd name="connsiteY22" fmla="*/ 32891 h 42224"/>
                <a:gd name="connsiteX23" fmla="*/ 20241 w 37272"/>
                <a:gd name="connsiteY23" fmla="*/ 30986 h 42224"/>
                <a:gd name="connsiteX24" fmla="*/ 22527 w 37272"/>
                <a:gd name="connsiteY24" fmla="*/ 26034 h 42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272" h="42224">
                  <a:moveTo>
                    <a:pt x="34052" y="41654"/>
                  </a:moveTo>
                  <a:lnTo>
                    <a:pt x="23099" y="41654"/>
                  </a:lnTo>
                  <a:lnTo>
                    <a:pt x="23099" y="36511"/>
                  </a:lnTo>
                  <a:cubicBezTo>
                    <a:pt x="20623" y="39997"/>
                    <a:pt x="16527" y="42054"/>
                    <a:pt x="12242" y="42036"/>
                  </a:cubicBezTo>
                  <a:cubicBezTo>
                    <a:pt x="8240" y="42169"/>
                    <a:pt x="4335" y="40854"/>
                    <a:pt x="1287" y="38321"/>
                  </a:cubicBezTo>
                  <a:cubicBezTo>
                    <a:pt x="-1667" y="35806"/>
                    <a:pt x="-3285" y="32091"/>
                    <a:pt x="-3190" y="28224"/>
                  </a:cubicBezTo>
                  <a:cubicBezTo>
                    <a:pt x="-3476" y="24462"/>
                    <a:pt x="-1762" y="20842"/>
                    <a:pt x="1382" y="18699"/>
                  </a:cubicBezTo>
                  <a:cubicBezTo>
                    <a:pt x="5193" y="16403"/>
                    <a:pt x="9574" y="15308"/>
                    <a:pt x="13956" y="15556"/>
                  </a:cubicBezTo>
                  <a:lnTo>
                    <a:pt x="22432" y="15556"/>
                  </a:lnTo>
                  <a:lnTo>
                    <a:pt x="22432" y="15556"/>
                  </a:lnTo>
                  <a:cubicBezTo>
                    <a:pt x="22432" y="11175"/>
                    <a:pt x="20146" y="8984"/>
                    <a:pt x="15479" y="8984"/>
                  </a:cubicBezTo>
                  <a:cubicBezTo>
                    <a:pt x="13288" y="9012"/>
                    <a:pt x="11193" y="9431"/>
                    <a:pt x="9193" y="10222"/>
                  </a:cubicBezTo>
                  <a:cubicBezTo>
                    <a:pt x="7193" y="10879"/>
                    <a:pt x="5382" y="11851"/>
                    <a:pt x="3668" y="13079"/>
                  </a:cubicBezTo>
                  <a:lnTo>
                    <a:pt x="-1476" y="5745"/>
                  </a:lnTo>
                  <a:cubicBezTo>
                    <a:pt x="3859" y="1821"/>
                    <a:pt x="10335" y="-246"/>
                    <a:pt x="17004" y="-160"/>
                  </a:cubicBezTo>
                  <a:cubicBezTo>
                    <a:pt x="21385" y="-360"/>
                    <a:pt x="25671" y="954"/>
                    <a:pt x="29194" y="3554"/>
                  </a:cubicBezTo>
                  <a:cubicBezTo>
                    <a:pt x="32529" y="6536"/>
                    <a:pt x="34243" y="10917"/>
                    <a:pt x="33861" y="15366"/>
                  </a:cubicBezTo>
                  <a:close/>
                  <a:moveTo>
                    <a:pt x="22527" y="26034"/>
                  </a:moveTo>
                  <a:lnTo>
                    <a:pt x="22527" y="24033"/>
                  </a:lnTo>
                  <a:lnTo>
                    <a:pt x="15383" y="24033"/>
                  </a:lnTo>
                  <a:cubicBezTo>
                    <a:pt x="10812" y="24033"/>
                    <a:pt x="8526" y="25462"/>
                    <a:pt x="8526" y="28320"/>
                  </a:cubicBezTo>
                  <a:cubicBezTo>
                    <a:pt x="8430" y="29634"/>
                    <a:pt x="9098" y="30882"/>
                    <a:pt x="10144" y="31653"/>
                  </a:cubicBezTo>
                  <a:cubicBezTo>
                    <a:pt x="11574" y="32577"/>
                    <a:pt x="13193" y="33015"/>
                    <a:pt x="14907" y="32891"/>
                  </a:cubicBezTo>
                  <a:cubicBezTo>
                    <a:pt x="16814" y="32901"/>
                    <a:pt x="18718" y="32225"/>
                    <a:pt x="20241" y="30986"/>
                  </a:cubicBezTo>
                  <a:cubicBezTo>
                    <a:pt x="21767" y="29796"/>
                    <a:pt x="22622" y="27957"/>
                    <a:pt x="22527" y="26034"/>
                  </a:cubicBezTo>
                  <a:close/>
                </a:path>
              </a:pathLst>
            </a:custGeom>
            <a:solidFill>
              <a:srgbClr val="FFFFFF"/>
            </a:solidFill>
            <a:ln w="9525" cap="flat">
              <a:noFill/>
              <a:prstDash val="solid"/>
              <a:miter/>
            </a:ln>
          </p:spPr>
          <p:txBody>
            <a:bodyPr rtlCol="0" anchor="ctr"/>
            <a:lstStyle/>
            <a:p>
              <a:endParaRPr lang="en-US"/>
            </a:p>
          </p:txBody>
        </p:sp>
        <p:sp>
          <p:nvSpPr>
            <p:cNvPr id="846" name="Freeform: Shape 845">
              <a:extLst>
                <a:ext uri="{FF2B5EF4-FFF2-40B4-BE49-F238E27FC236}">
                  <a16:creationId xmlns:a16="http://schemas.microsoft.com/office/drawing/2014/main" id="{86A661DB-5B22-4877-8FAC-B9017A57BB09}"/>
                </a:ext>
              </a:extLst>
            </p:cNvPr>
            <p:cNvSpPr/>
            <p:nvPr/>
          </p:nvSpPr>
          <p:spPr>
            <a:xfrm>
              <a:off x="8261408" y="5477682"/>
              <a:ext cx="54660" cy="71140"/>
            </a:xfrm>
            <a:custGeom>
              <a:avLst/>
              <a:gdLst>
                <a:gd name="connsiteX0" fmla="*/ 8971 w 43911"/>
                <a:gd name="connsiteY0" fmla="*/ 56970 h 57150"/>
                <a:gd name="connsiteX1" fmla="*/ -2363 w 43911"/>
                <a:gd name="connsiteY1" fmla="*/ 52112 h 57150"/>
                <a:gd name="connsiteX2" fmla="*/ 2781 w 43911"/>
                <a:gd name="connsiteY2" fmla="*/ 43635 h 57150"/>
                <a:gd name="connsiteX3" fmla="*/ 8781 w 43911"/>
                <a:gd name="connsiteY3" fmla="*/ 46493 h 57150"/>
                <a:gd name="connsiteX4" fmla="*/ 11448 w 43911"/>
                <a:gd name="connsiteY4" fmla="*/ 44874 h 57150"/>
                <a:gd name="connsiteX5" fmla="*/ 12592 w 43911"/>
                <a:gd name="connsiteY5" fmla="*/ 41635 h 57150"/>
                <a:gd name="connsiteX6" fmla="*/ -3221 w 43911"/>
                <a:gd name="connsiteY6" fmla="*/ -180 h 57150"/>
                <a:gd name="connsiteX7" fmla="*/ 8971 w 43911"/>
                <a:gd name="connsiteY7" fmla="*/ -180 h 57150"/>
                <a:gd name="connsiteX8" fmla="*/ 18496 w 43911"/>
                <a:gd name="connsiteY8" fmla="*/ 25347 h 57150"/>
                <a:gd name="connsiteX9" fmla="*/ 28498 w 43911"/>
                <a:gd name="connsiteY9" fmla="*/ -180 h 57150"/>
                <a:gd name="connsiteX10" fmla="*/ 40690 w 43911"/>
                <a:gd name="connsiteY10" fmla="*/ -180 h 57150"/>
                <a:gd name="connsiteX11" fmla="*/ 21640 w 43911"/>
                <a:gd name="connsiteY11" fmla="*/ 48112 h 57150"/>
                <a:gd name="connsiteX12" fmla="*/ 16401 w 43911"/>
                <a:gd name="connsiteY12" fmla="*/ 54684 h 57150"/>
                <a:gd name="connsiteX13" fmla="*/ 8971 w 43911"/>
                <a:gd name="connsiteY13" fmla="*/ 5697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911" h="57150">
                  <a:moveTo>
                    <a:pt x="8971" y="56970"/>
                  </a:moveTo>
                  <a:cubicBezTo>
                    <a:pt x="4686" y="56865"/>
                    <a:pt x="686" y="55132"/>
                    <a:pt x="-2363" y="52112"/>
                  </a:cubicBezTo>
                  <a:lnTo>
                    <a:pt x="2781" y="43635"/>
                  </a:lnTo>
                  <a:cubicBezTo>
                    <a:pt x="4304" y="45369"/>
                    <a:pt x="6495" y="46397"/>
                    <a:pt x="8781" y="46493"/>
                  </a:cubicBezTo>
                  <a:cubicBezTo>
                    <a:pt x="9925" y="46426"/>
                    <a:pt x="10878" y="45826"/>
                    <a:pt x="11448" y="44874"/>
                  </a:cubicBezTo>
                  <a:cubicBezTo>
                    <a:pt x="12211" y="43959"/>
                    <a:pt x="12592" y="42816"/>
                    <a:pt x="12592" y="41635"/>
                  </a:cubicBezTo>
                  <a:cubicBezTo>
                    <a:pt x="12592" y="40368"/>
                    <a:pt x="7353" y="26424"/>
                    <a:pt x="-3221" y="-180"/>
                  </a:cubicBezTo>
                  <a:lnTo>
                    <a:pt x="8971" y="-180"/>
                  </a:lnTo>
                  <a:lnTo>
                    <a:pt x="18496" y="25347"/>
                  </a:lnTo>
                  <a:lnTo>
                    <a:pt x="28498" y="-180"/>
                  </a:lnTo>
                  <a:lnTo>
                    <a:pt x="40690" y="-180"/>
                  </a:lnTo>
                  <a:lnTo>
                    <a:pt x="21640" y="48112"/>
                  </a:lnTo>
                  <a:cubicBezTo>
                    <a:pt x="20687" y="50808"/>
                    <a:pt x="18783" y="53113"/>
                    <a:pt x="16401" y="54684"/>
                  </a:cubicBezTo>
                  <a:cubicBezTo>
                    <a:pt x="14211" y="56113"/>
                    <a:pt x="11639" y="56904"/>
                    <a:pt x="8971" y="56970"/>
                  </a:cubicBezTo>
                  <a:close/>
                </a:path>
              </a:pathLst>
            </a:custGeom>
            <a:solidFill>
              <a:srgbClr val="FFFFFF"/>
            </a:solidFill>
            <a:ln w="9525" cap="flat">
              <a:noFill/>
              <a:prstDash val="solid"/>
              <a:miter/>
            </a:ln>
          </p:spPr>
          <p:txBody>
            <a:bodyPr rtlCol="0" anchor="ctr"/>
            <a:lstStyle/>
            <a:p>
              <a:endParaRPr lang="en-US"/>
            </a:p>
          </p:txBody>
        </p:sp>
        <p:sp>
          <p:nvSpPr>
            <p:cNvPr id="847" name="Freeform: Shape 846">
              <a:extLst>
                <a:ext uri="{FF2B5EF4-FFF2-40B4-BE49-F238E27FC236}">
                  <a16:creationId xmlns:a16="http://schemas.microsoft.com/office/drawing/2014/main" id="{35601BCC-6018-43FF-AFA4-42C402EBEB78}"/>
                </a:ext>
              </a:extLst>
            </p:cNvPr>
            <p:cNvSpPr/>
            <p:nvPr/>
          </p:nvSpPr>
          <p:spPr>
            <a:xfrm>
              <a:off x="8318915" y="5476245"/>
              <a:ext cx="42663" cy="53028"/>
            </a:xfrm>
            <a:custGeom>
              <a:avLst/>
              <a:gdLst>
                <a:gd name="connsiteX0" fmla="*/ 30975 w 34273"/>
                <a:gd name="connsiteY0" fmla="*/ 29263 h 42600"/>
                <a:gd name="connsiteX1" fmla="*/ 26498 w 34273"/>
                <a:gd name="connsiteY1" fmla="*/ 38788 h 42600"/>
                <a:gd name="connsiteX2" fmla="*/ 15162 w 34273"/>
                <a:gd name="connsiteY2" fmla="*/ 42408 h 42600"/>
                <a:gd name="connsiteX3" fmla="*/ 5637 w 34273"/>
                <a:gd name="connsiteY3" fmla="*/ 40788 h 42600"/>
                <a:gd name="connsiteX4" fmla="*/ -3221 w 34273"/>
                <a:gd name="connsiteY4" fmla="*/ 35931 h 42600"/>
                <a:gd name="connsiteX5" fmla="*/ 1828 w 34273"/>
                <a:gd name="connsiteY5" fmla="*/ 28787 h 42600"/>
                <a:gd name="connsiteX6" fmla="*/ 15448 w 34273"/>
                <a:gd name="connsiteY6" fmla="*/ 33740 h 42600"/>
                <a:gd name="connsiteX7" fmla="*/ 18973 w 34273"/>
                <a:gd name="connsiteY7" fmla="*/ 32883 h 42600"/>
                <a:gd name="connsiteX8" fmla="*/ 20210 w 34273"/>
                <a:gd name="connsiteY8" fmla="*/ 30502 h 42600"/>
                <a:gd name="connsiteX9" fmla="*/ 18401 w 34273"/>
                <a:gd name="connsiteY9" fmla="*/ 27834 h 42600"/>
                <a:gd name="connsiteX10" fmla="*/ 13257 w 34273"/>
                <a:gd name="connsiteY10" fmla="*/ 25548 h 42600"/>
                <a:gd name="connsiteX11" fmla="*/ 8113 w 34273"/>
                <a:gd name="connsiteY11" fmla="*/ 23739 h 42600"/>
                <a:gd name="connsiteX12" fmla="*/ 4018 w 34273"/>
                <a:gd name="connsiteY12" fmla="*/ 21548 h 42600"/>
                <a:gd name="connsiteX13" fmla="*/ -649 w 34273"/>
                <a:gd name="connsiteY13" fmla="*/ 12975 h 42600"/>
                <a:gd name="connsiteX14" fmla="*/ 3923 w 34273"/>
                <a:gd name="connsiteY14" fmla="*/ 3450 h 42600"/>
                <a:gd name="connsiteX15" fmla="*/ 15734 w 34273"/>
                <a:gd name="connsiteY15" fmla="*/ -169 h 42600"/>
                <a:gd name="connsiteX16" fmla="*/ 30212 w 34273"/>
                <a:gd name="connsiteY16" fmla="*/ 4689 h 42600"/>
                <a:gd name="connsiteX17" fmla="*/ 25926 w 34273"/>
                <a:gd name="connsiteY17" fmla="*/ 12309 h 42600"/>
                <a:gd name="connsiteX18" fmla="*/ 15352 w 34273"/>
                <a:gd name="connsiteY18" fmla="*/ 8689 h 42600"/>
                <a:gd name="connsiteX19" fmla="*/ 10018 w 34273"/>
                <a:gd name="connsiteY19" fmla="*/ 11547 h 42600"/>
                <a:gd name="connsiteX20" fmla="*/ 11734 w 34273"/>
                <a:gd name="connsiteY20" fmla="*/ 14118 h 42600"/>
                <a:gd name="connsiteX21" fmla="*/ 17257 w 34273"/>
                <a:gd name="connsiteY21" fmla="*/ 16214 h 42600"/>
                <a:gd name="connsiteX22" fmla="*/ 22782 w 34273"/>
                <a:gd name="connsiteY22" fmla="*/ 18119 h 42600"/>
                <a:gd name="connsiteX23" fmla="*/ 26687 w 34273"/>
                <a:gd name="connsiteY23" fmla="*/ 20119 h 42600"/>
                <a:gd name="connsiteX24" fmla="*/ 30975 w 34273"/>
                <a:gd name="connsiteY24" fmla="*/ 29263 h 4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273" h="42600">
                  <a:moveTo>
                    <a:pt x="30975" y="29263"/>
                  </a:moveTo>
                  <a:cubicBezTo>
                    <a:pt x="30975" y="32959"/>
                    <a:pt x="29354" y="36464"/>
                    <a:pt x="26498" y="38788"/>
                  </a:cubicBezTo>
                  <a:cubicBezTo>
                    <a:pt x="23259" y="41284"/>
                    <a:pt x="19259" y="42560"/>
                    <a:pt x="15162" y="42408"/>
                  </a:cubicBezTo>
                  <a:cubicBezTo>
                    <a:pt x="11925" y="42360"/>
                    <a:pt x="8685" y="41808"/>
                    <a:pt x="5637" y="40788"/>
                  </a:cubicBezTo>
                  <a:cubicBezTo>
                    <a:pt x="2400" y="39693"/>
                    <a:pt x="-554" y="38045"/>
                    <a:pt x="-3221" y="35931"/>
                  </a:cubicBezTo>
                  <a:lnTo>
                    <a:pt x="1828" y="28787"/>
                  </a:lnTo>
                  <a:cubicBezTo>
                    <a:pt x="5637" y="31968"/>
                    <a:pt x="10495" y="33721"/>
                    <a:pt x="15448" y="33740"/>
                  </a:cubicBezTo>
                  <a:cubicBezTo>
                    <a:pt x="16687" y="33787"/>
                    <a:pt x="17924" y="33492"/>
                    <a:pt x="18973" y="32883"/>
                  </a:cubicBezTo>
                  <a:cubicBezTo>
                    <a:pt x="19734" y="32359"/>
                    <a:pt x="20210" y="31454"/>
                    <a:pt x="20210" y="30502"/>
                  </a:cubicBezTo>
                  <a:cubicBezTo>
                    <a:pt x="20115" y="29359"/>
                    <a:pt x="19450" y="28349"/>
                    <a:pt x="18401" y="27834"/>
                  </a:cubicBezTo>
                  <a:cubicBezTo>
                    <a:pt x="16783" y="26863"/>
                    <a:pt x="15066" y="26091"/>
                    <a:pt x="13257" y="25548"/>
                  </a:cubicBezTo>
                  <a:cubicBezTo>
                    <a:pt x="11543" y="25044"/>
                    <a:pt x="9830" y="24434"/>
                    <a:pt x="8113" y="23739"/>
                  </a:cubicBezTo>
                  <a:cubicBezTo>
                    <a:pt x="6686" y="23139"/>
                    <a:pt x="5351" y="22405"/>
                    <a:pt x="4018" y="21548"/>
                  </a:cubicBezTo>
                  <a:cubicBezTo>
                    <a:pt x="970" y="19767"/>
                    <a:pt x="-744" y="16471"/>
                    <a:pt x="-649" y="12975"/>
                  </a:cubicBezTo>
                  <a:cubicBezTo>
                    <a:pt x="-840" y="9232"/>
                    <a:pt x="874" y="5651"/>
                    <a:pt x="3923" y="3450"/>
                  </a:cubicBezTo>
                  <a:cubicBezTo>
                    <a:pt x="7353" y="964"/>
                    <a:pt x="11543" y="-312"/>
                    <a:pt x="15734" y="-169"/>
                  </a:cubicBezTo>
                  <a:cubicBezTo>
                    <a:pt x="20973" y="-45"/>
                    <a:pt x="26022" y="1650"/>
                    <a:pt x="30212" y="4689"/>
                  </a:cubicBezTo>
                  <a:lnTo>
                    <a:pt x="25926" y="12309"/>
                  </a:lnTo>
                  <a:cubicBezTo>
                    <a:pt x="22878" y="10070"/>
                    <a:pt x="19164" y="8813"/>
                    <a:pt x="15352" y="8689"/>
                  </a:cubicBezTo>
                  <a:cubicBezTo>
                    <a:pt x="11734" y="8689"/>
                    <a:pt x="10018" y="9642"/>
                    <a:pt x="10018" y="11547"/>
                  </a:cubicBezTo>
                  <a:cubicBezTo>
                    <a:pt x="10018" y="12661"/>
                    <a:pt x="10685" y="13652"/>
                    <a:pt x="11734" y="14118"/>
                  </a:cubicBezTo>
                  <a:cubicBezTo>
                    <a:pt x="13543" y="14995"/>
                    <a:pt x="15352" y="15690"/>
                    <a:pt x="17257" y="16214"/>
                  </a:cubicBezTo>
                  <a:lnTo>
                    <a:pt x="22782" y="18119"/>
                  </a:lnTo>
                  <a:cubicBezTo>
                    <a:pt x="24117" y="18652"/>
                    <a:pt x="25450" y="19319"/>
                    <a:pt x="26687" y="20119"/>
                  </a:cubicBezTo>
                  <a:cubicBezTo>
                    <a:pt x="29735" y="22100"/>
                    <a:pt x="31449" y="25644"/>
                    <a:pt x="30975" y="29263"/>
                  </a:cubicBezTo>
                  <a:close/>
                </a:path>
              </a:pathLst>
            </a:custGeom>
            <a:solidFill>
              <a:srgbClr val="FFFFFF"/>
            </a:solidFill>
            <a:ln w="9525" cap="flat">
              <a:noFill/>
              <a:prstDash val="solid"/>
              <a:miter/>
            </a:ln>
          </p:spPr>
          <p:txBody>
            <a:bodyPr rtlCol="0" anchor="ctr"/>
            <a:lstStyle/>
            <a:p>
              <a:endParaRPr lang="en-US"/>
            </a:p>
          </p:txBody>
        </p:sp>
        <p:sp>
          <p:nvSpPr>
            <p:cNvPr id="848" name="Freeform: Shape 847">
              <a:extLst>
                <a:ext uri="{FF2B5EF4-FFF2-40B4-BE49-F238E27FC236}">
                  <a16:creationId xmlns:a16="http://schemas.microsoft.com/office/drawing/2014/main" id="{61E6DBA8-ACC6-4938-BBAC-5DD4C3DD5CCF}"/>
                </a:ext>
              </a:extLst>
            </p:cNvPr>
            <p:cNvSpPr/>
            <p:nvPr/>
          </p:nvSpPr>
          <p:spPr>
            <a:xfrm>
              <a:off x="8396221" y="5456931"/>
              <a:ext cx="16716" cy="71852"/>
            </a:xfrm>
            <a:custGeom>
              <a:avLst/>
              <a:gdLst>
                <a:gd name="connsiteX0" fmla="*/ -1316 w 13429"/>
                <a:gd name="connsiteY0" fmla="*/ 11251 h 57722"/>
                <a:gd name="connsiteX1" fmla="*/ -3221 w 13429"/>
                <a:gd name="connsiteY1" fmla="*/ 6488 h 57722"/>
                <a:gd name="connsiteX2" fmla="*/ -1316 w 13429"/>
                <a:gd name="connsiteY2" fmla="*/ 1726 h 57722"/>
                <a:gd name="connsiteX3" fmla="*/ 3446 w 13429"/>
                <a:gd name="connsiteY3" fmla="*/ -179 h 57722"/>
                <a:gd name="connsiteX4" fmla="*/ 10209 w 13429"/>
                <a:gd name="connsiteY4" fmla="*/ 6393 h 57722"/>
                <a:gd name="connsiteX5" fmla="*/ 10209 w 13429"/>
                <a:gd name="connsiteY5" fmla="*/ 6488 h 57722"/>
                <a:gd name="connsiteX6" fmla="*/ 3446 w 13429"/>
                <a:gd name="connsiteY6" fmla="*/ 13251 h 57722"/>
                <a:gd name="connsiteX7" fmla="*/ -1316 w 13429"/>
                <a:gd name="connsiteY7" fmla="*/ 11251 h 57722"/>
                <a:gd name="connsiteX8" fmla="*/ 9162 w 13429"/>
                <a:gd name="connsiteY8" fmla="*/ 57542 h 57722"/>
                <a:gd name="connsiteX9" fmla="*/ -2267 w 13429"/>
                <a:gd name="connsiteY9" fmla="*/ 57542 h 57722"/>
                <a:gd name="connsiteX10" fmla="*/ -2267 w 13429"/>
                <a:gd name="connsiteY10" fmla="*/ 16490 h 57722"/>
                <a:gd name="connsiteX11" fmla="*/ 9162 w 13429"/>
                <a:gd name="connsiteY11" fmla="*/ 16490 h 57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429" h="57722">
                  <a:moveTo>
                    <a:pt x="-1316" y="11251"/>
                  </a:moveTo>
                  <a:cubicBezTo>
                    <a:pt x="-2553" y="9984"/>
                    <a:pt x="-3221" y="8270"/>
                    <a:pt x="-3221" y="6488"/>
                  </a:cubicBezTo>
                  <a:cubicBezTo>
                    <a:pt x="-3221" y="4717"/>
                    <a:pt x="-2553" y="3012"/>
                    <a:pt x="-1316" y="1726"/>
                  </a:cubicBezTo>
                  <a:cubicBezTo>
                    <a:pt x="-77" y="478"/>
                    <a:pt x="1637" y="-208"/>
                    <a:pt x="3446" y="-179"/>
                  </a:cubicBezTo>
                  <a:cubicBezTo>
                    <a:pt x="7162" y="-236"/>
                    <a:pt x="10113" y="2707"/>
                    <a:pt x="10209" y="6393"/>
                  </a:cubicBezTo>
                  <a:cubicBezTo>
                    <a:pt x="10209" y="6422"/>
                    <a:pt x="10209" y="6460"/>
                    <a:pt x="10209" y="6488"/>
                  </a:cubicBezTo>
                  <a:cubicBezTo>
                    <a:pt x="10113" y="10203"/>
                    <a:pt x="7162" y="13204"/>
                    <a:pt x="3446" y="13251"/>
                  </a:cubicBezTo>
                  <a:cubicBezTo>
                    <a:pt x="1637" y="13289"/>
                    <a:pt x="-77" y="12556"/>
                    <a:pt x="-1316" y="11251"/>
                  </a:cubicBezTo>
                  <a:close/>
                  <a:moveTo>
                    <a:pt x="9162" y="57542"/>
                  </a:moveTo>
                  <a:lnTo>
                    <a:pt x="-2267" y="57542"/>
                  </a:lnTo>
                  <a:lnTo>
                    <a:pt x="-2267" y="16490"/>
                  </a:lnTo>
                  <a:lnTo>
                    <a:pt x="9162" y="16490"/>
                  </a:lnTo>
                  <a:close/>
                </a:path>
              </a:pathLst>
            </a:custGeom>
            <a:solidFill>
              <a:srgbClr val="FFFFFF"/>
            </a:solidFill>
            <a:ln w="9525" cap="flat">
              <a:noFill/>
              <a:prstDash val="solid"/>
              <a:miter/>
            </a:ln>
          </p:spPr>
          <p:txBody>
            <a:bodyPr rtlCol="0" anchor="ctr"/>
            <a:lstStyle/>
            <a:p>
              <a:endParaRPr lang="en-US"/>
            </a:p>
          </p:txBody>
        </p:sp>
        <p:sp>
          <p:nvSpPr>
            <p:cNvPr id="849" name="Freeform: Shape 848">
              <a:extLst>
                <a:ext uri="{FF2B5EF4-FFF2-40B4-BE49-F238E27FC236}">
                  <a16:creationId xmlns:a16="http://schemas.microsoft.com/office/drawing/2014/main" id="{01C7E991-1CD6-4478-8275-2885DC1CA883}"/>
                </a:ext>
              </a:extLst>
            </p:cNvPr>
            <p:cNvSpPr/>
            <p:nvPr/>
          </p:nvSpPr>
          <p:spPr>
            <a:xfrm>
              <a:off x="8425150" y="5476846"/>
              <a:ext cx="47683" cy="51938"/>
            </a:xfrm>
            <a:custGeom>
              <a:avLst/>
              <a:gdLst>
                <a:gd name="connsiteX0" fmla="*/ 8209 w 38306"/>
                <a:gd name="connsiteY0" fmla="*/ 18685 h 41724"/>
                <a:gd name="connsiteX1" fmla="*/ 8209 w 38306"/>
                <a:gd name="connsiteY1" fmla="*/ 41544 h 41724"/>
                <a:gd name="connsiteX2" fmla="*/ -3221 w 38306"/>
                <a:gd name="connsiteY2" fmla="*/ 41544 h 41724"/>
                <a:gd name="connsiteX3" fmla="*/ -3221 w 38306"/>
                <a:gd name="connsiteY3" fmla="*/ 491 h 41724"/>
                <a:gd name="connsiteX4" fmla="*/ 8209 w 38306"/>
                <a:gd name="connsiteY4" fmla="*/ 491 h 41724"/>
                <a:gd name="connsiteX5" fmla="*/ 8209 w 38306"/>
                <a:gd name="connsiteY5" fmla="*/ 5064 h 41724"/>
                <a:gd name="connsiteX6" fmla="*/ 19831 w 38306"/>
                <a:gd name="connsiteY6" fmla="*/ -175 h 41724"/>
                <a:gd name="connsiteX7" fmla="*/ 30689 w 38306"/>
                <a:gd name="connsiteY7" fmla="*/ 4397 h 41724"/>
                <a:gd name="connsiteX8" fmla="*/ 35070 w 38306"/>
                <a:gd name="connsiteY8" fmla="*/ 16589 h 41724"/>
                <a:gd name="connsiteX9" fmla="*/ 35070 w 38306"/>
                <a:gd name="connsiteY9" fmla="*/ 41544 h 41724"/>
                <a:gd name="connsiteX10" fmla="*/ 23640 w 38306"/>
                <a:gd name="connsiteY10" fmla="*/ 41544 h 41724"/>
                <a:gd name="connsiteX11" fmla="*/ 23640 w 38306"/>
                <a:gd name="connsiteY11" fmla="*/ 18303 h 41724"/>
                <a:gd name="connsiteX12" fmla="*/ 16687 w 38306"/>
                <a:gd name="connsiteY12" fmla="*/ 8778 h 41724"/>
                <a:gd name="connsiteX13" fmla="*/ 10781 w 38306"/>
                <a:gd name="connsiteY13" fmla="*/ 11255 h 41724"/>
                <a:gd name="connsiteX14" fmla="*/ 8209 w 38306"/>
                <a:gd name="connsiteY14" fmla="*/ 18685 h 41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306" h="41724">
                  <a:moveTo>
                    <a:pt x="8209" y="18685"/>
                  </a:moveTo>
                  <a:lnTo>
                    <a:pt x="8209" y="41544"/>
                  </a:lnTo>
                  <a:lnTo>
                    <a:pt x="-3221" y="41544"/>
                  </a:lnTo>
                  <a:lnTo>
                    <a:pt x="-3221" y="491"/>
                  </a:lnTo>
                  <a:lnTo>
                    <a:pt x="8209" y="491"/>
                  </a:lnTo>
                  <a:lnTo>
                    <a:pt x="8209" y="5064"/>
                  </a:lnTo>
                  <a:cubicBezTo>
                    <a:pt x="11162" y="1768"/>
                    <a:pt x="15352" y="-137"/>
                    <a:pt x="19831" y="-175"/>
                  </a:cubicBezTo>
                  <a:cubicBezTo>
                    <a:pt x="23926" y="-280"/>
                    <a:pt x="27926" y="1377"/>
                    <a:pt x="30689" y="4397"/>
                  </a:cubicBezTo>
                  <a:cubicBezTo>
                    <a:pt x="33737" y="7711"/>
                    <a:pt x="35261" y="12102"/>
                    <a:pt x="35070" y="16589"/>
                  </a:cubicBezTo>
                  <a:lnTo>
                    <a:pt x="35070" y="41544"/>
                  </a:lnTo>
                  <a:lnTo>
                    <a:pt x="23640" y="41544"/>
                  </a:lnTo>
                  <a:lnTo>
                    <a:pt x="23640" y="18303"/>
                  </a:lnTo>
                  <a:cubicBezTo>
                    <a:pt x="23640" y="12017"/>
                    <a:pt x="21354" y="8778"/>
                    <a:pt x="16687" y="8778"/>
                  </a:cubicBezTo>
                  <a:cubicBezTo>
                    <a:pt x="14497" y="8760"/>
                    <a:pt x="12306" y="9655"/>
                    <a:pt x="10781" y="11255"/>
                  </a:cubicBezTo>
                  <a:cubicBezTo>
                    <a:pt x="8876" y="13245"/>
                    <a:pt x="7925" y="15951"/>
                    <a:pt x="8209" y="18685"/>
                  </a:cubicBezTo>
                  <a:close/>
                </a:path>
              </a:pathLst>
            </a:custGeom>
            <a:solidFill>
              <a:srgbClr val="FFFFFF"/>
            </a:solidFill>
            <a:ln w="9525" cap="flat">
              <a:noFill/>
              <a:prstDash val="solid"/>
              <a:miter/>
            </a:ln>
          </p:spPr>
          <p:txBody>
            <a:bodyPr rtlCol="0" anchor="ctr"/>
            <a:lstStyle/>
            <a:p>
              <a:endParaRPr lang="en-US"/>
            </a:p>
          </p:txBody>
        </p:sp>
        <p:sp>
          <p:nvSpPr>
            <p:cNvPr id="850" name="Freeform: Shape 849">
              <a:extLst>
                <a:ext uri="{FF2B5EF4-FFF2-40B4-BE49-F238E27FC236}">
                  <a16:creationId xmlns:a16="http://schemas.microsoft.com/office/drawing/2014/main" id="{462E0BCE-99C5-4BC7-984E-674D40E9CFB8}"/>
                </a:ext>
              </a:extLst>
            </p:cNvPr>
            <p:cNvSpPr/>
            <p:nvPr/>
          </p:nvSpPr>
          <p:spPr>
            <a:xfrm>
              <a:off x="8506489" y="5463099"/>
              <a:ext cx="42746" cy="66771"/>
            </a:xfrm>
            <a:custGeom>
              <a:avLst/>
              <a:gdLst>
                <a:gd name="connsiteX0" fmla="*/ 3351 w 34340"/>
                <a:gd name="connsiteY0" fmla="*/ 9345 h 53640"/>
                <a:gd name="connsiteX1" fmla="*/ 3351 w 34340"/>
                <a:gd name="connsiteY1" fmla="*/ -180 h 53640"/>
                <a:gd name="connsiteX2" fmla="*/ 31068 w 34340"/>
                <a:gd name="connsiteY2" fmla="*/ -180 h 53640"/>
                <a:gd name="connsiteX3" fmla="*/ 31068 w 34340"/>
                <a:gd name="connsiteY3" fmla="*/ 34491 h 53640"/>
                <a:gd name="connsiteX4" fmla="*/ 26210 w 34340"/>
                <a:gd name="connsiteY4" fmla="*/ 48779 h 53640"/>
                <a:gd name="connsiteX5" fmla="*/ 13543 w 34340"/>
                <a:gd name="connsiteY5" fmla="*/ 53446 h 53640"/>
                <a:gd name="connsiteX6" fmla="*/ -3221 w 34340"/>
                <a:gd name="connsiteY6" fmla="*/ 46111 h 53640"/>
                <a:gd name="connsiteX7" fmla="*/ 2970 w 34340"/>
                <a:gd name="connsiteY7" fmla="*/ 37539 h 53640"/>
                <a:gd name="connsiteX8" fmla="*/ 13067 w 34340"/>
                <a:gd name="connsiteY8" fmla="*/ 42778 h 53640"/>
                <a:gd name="connsiteX9" fmla="*/ 17352 w 34340"/>
                <a:gd name="connsiteY9" fmla="*/ 40777 h 53640"/>
                <a:gd name="connsiteX10" fmla="*/ 19162 w 34340"/>
                <a:gd name="connsiteY10" fmla="*/ 34967 h 53640"/>
                <a:gd name="connsiteX11" fmla="*/ 19162 w 34340"/>
                <a:gd name="connsiteY11" fmla="*/ 9345 h 53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340" h="53640">
                  <a:moveTo>
                    <a:pt x="3351" y="9345"/>
                  </a:moveTo>
                  <a:lnTo>
                    <a:pt x="3351" y="-180"/>
                  </a:lnTo>
                  <a:lnTo>
                    <a:pt x="31068" y="-180"/>
                  </a:lnTo>
                  <a:lnTo>
                    <a:pt x="31068" y="34491"/>
                  </a:lnTo>
                  <a:cubicBezTo>
                    <a:pt x="31449" y="39720"/>
                    <a:pt x="29735" y="44892"/>
                    <a:pt x="26210" y="48779"/>
                  </a:cubicBezTo>
                  <a:cubicBezTo>
                    <a:pt x="22782" y="51951"/>
                    <a:pt x="18210" y="53636"/>
                    <a:pt x="13543" y="53446"/>
                  </a:cubicBezTo>
                  <a:cubicBezTo>
                    <a:pt x="7160" y="53493"/>
                    <a:pt x="1065" y="50826"/>
                    <a:pt x="-3221" y="46111"/>
                  </a:cubicBezTo>
                  <a:lnTo>
                    <a:pt x="2970" y="37539"/>
                  </a:lnTo>
                  <a:cubicBezTo>
                    <a:pt x="5446" y="40663"/>
                    <a:pt x="9067" y="42578"/>
                    <a:pt x="13067" y="42778"/>
                  </a:cubicBezTo>
                  <a:cubicBezTo>
                    <a:pt x="14685" y="42759"/>
                    <a:pt x="16306" y="42035"/>
                    <a:pt x="17352" y="40777"/>
                  </a:cubicBezTo>
                  <a:cubicBezTo>
                    <a:pt x="18687" y="39130"/>
                    <a:pt x="19257" y="37062"/>
                    <a:pt x="19162" y="34967"/>
                  </a:cubicBezTo>
                  <a:lnTo>
                    <a:pt x="19162" y="9345"/>
                  </a:lnTo>
                  <a:close/>
                </a:path>
              </a:pathLst>
            </a:custGeom>
            <a:solidFill>
              <a:srgbClr val="FFFFFF"/>
            </a:solidFill>
            <a:ln w="9525" cap="flat">
              <a:noFill/>
              <a:prstDash val="solid"/>
              <a:miter/>
            </a:ln>
          </p:spPr>
          <p:txBody>
            <a:bodyPr rtlCol="0" anchor="ctr"/>
            <a:lstStyle/>
            <a:p>
              <a:endParaRPr lang="en-US"/>
            </a:p>
          </p:txBody>
        </p:sp>
        <p:sp>
          <p:nvSpPr>
            <p:cNvPr id="851" name="Freeform: Shape 850">
              <a:extLst>
                <a:ext uri="{FF2B5EF4-FFF2-40B4-BE49-F238E27FC236}">
                  <a16:creationId xmlns:a16="http://schemas.microsoft.com/office/drawing/2014/main" id="{126FE686-2C46-43A4-9D84-AD02E2B49F74}"/>
                </a:ext>
              </a:extLst>
            </p:cNvPr>
            <p:cNvSpPr/>
            <p:nvPr/>
          </p:nvSpPr>
          <p:spPr>
            <a:xfrm>
              <a:off x="8560752" y="5476709"/>
              <a:ext cx="46224" cy="52560"/>
            </a:xfrm>
            <a:custGeom>
              <a:avLst/>
              <a:gdLst>
                <a:gd name="connsiteX0" fmla="*/ 33863 w 37134"/>
                <a:gd name="connsiteY0" fmla="*/ 41654 h 42224"/>
                <a:gd name="connsiteX1" fmla="*/ 23099 w 37134"/>
                <a:gd name="connsiteY1" fmla="*/ 41654 h 42224"/>
                <a:gd name="connsiteX2" fmla="*/ 23099 w 37134"/>
                <a:gd name="connsiteY2" fmla="*/ 36511 h 42224"/>
                <a:gd name="connsiteX3" fmla="*/ 12146 w 37134"/>
                <a:gd name="connsiteY3" fmla="*/ 42036 h 42224"/>
                <a:gd name="connsiteX4" fmla="*/ 1193 w 37134"/>
                <a:gd name="connsiteY4" fmla="*/ 38321 h 42224"/>
                <a:gd name="connsiteX5" fmla="*/ -3190 w 37134"/>
                <a:gd name="connsiteY5" fmla="*/ 28224 h 42224"/>
                <a:gd name="connsiteX6" fmla="*/ 1384 w 37134"/>
                <a:gd name="connsiteY6" fmla="*/ 18699 h 42224"/>
                <a:gd name="connsiteX7" fmla="*/ 13860 w 37134"/>
                <a:gd name="connsiteY7" fmla="*/ 15556 h 42224"/>
                <a:gd name="connsiteX8" fmla="*/ 22434 w 37134"/>
                <a:gd name="connsiteY8" fmla="*/ 15556 h 42224"/>
                <a:gd name="connsiteX9" fmla="*/ 22434 w 37134"/>
                <a:gd name="connsiteY9" fmla="*/ 15556 h 42224"/>
                <a:gd name="connsiteX10" fmla="*/ 15481 w 37134"/>
                <a:gd name="connsiteY10" fmla="*/ 8984 h 42224"/>
                <a:gd name="connsiteX11" fmla="*/ 9193 w 37134"/>
                <a:gd name="connsiteY11" fmla="*/ 10222 h 42224"/>
                <a:gd name="connsiteX12" fmla="*/ 3574 w 37134"/>
                <a:gd name="connsiteY12" fmla="*/ 13079 h 42224"/>
                <a:gd name="connsiteX13" fmla="*/ -1570 w 37134"/>
                <a:gd name="connsiteY13" fmla="*/ 5745 h 42224"/>
                <a:gd name="connsiteX14" fmla="*/ 16908 w 37134"/>
                <a:gd name="connsiteY14" fmla="*/ -160 h 42224"/>
                <a:gd name="connsiteX15" fmla="*/ 29101 w 37134"/>
                <a:gd name="connsiteY15" fmla="*/ 3554 h 42224"/>
                <a:gd name="connsiteX16" fmla="*/ 33863 w 37134"/>
                <a:gd name="connsiteY16" fmla="*/ 15366 h 42224"/>
                <a:gd name="connsiteX17" fmla="*/ 22338 w 37134"/>
                <a:gd name="connsiteY17" fmla="*/ 26034 h 42224"/>
                <a:gd name="connsiteX18" fmla="*/ 22338 w 37134"/>
                <a:gd name="connsiteY18" fmla="*/ 24033 h 42224"/>
                <a:gd name="connsiteX19" fmla="*/ 15195 w 37134"/>
                <a:gd name="connsiteY19" fmla="*/ 24033 h 42224"/>
                <a:gd name="connsiteX20" fmla="*/ 8337 w 37134"/>
                <a:gd name="connsiteY20" fmla="*/ 28320 h 42224"/>
                <a:gd name="connsiteX21" fmla="*/ 9955 w 37134"/>
                <a:gd name="connsiteY21" fmla="*/ 31653 h 42224"/>
                <a:gd name="connsiteX22" fmla="*/ 14622 w 37134"/>
                <a:gd name="connsiteY22" fmla="*/ 32891 h 42224"/>
                <a:gd name="connsiteX23" fmla="*/ 20052 w 37134"/>
                <a:gd name="connsiteY23" fmla="*/ 30986 h 42224"/>
                <a:gd name="connsiteX24" fmla="*/ 22338 w 37134"/>
                <a:gd name="connsiteY24" fmla="*/ 26034 h 42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134" h="42224">
                  <a:moveTo>
                    <a:pt x="33863" y="41654"/>
                  </a:moveTo>
                  <a:lnTo>
                    <a:pt x="23099" y="41654"/>
                  </a:lnTo>
                  <a:lnTo>
                    <a:pt x="23099" y="36511"/>
                  </a:lnTo>
                  <a:cubicBezTo>
                    <a:pt x="20527" y="40007"/>
                    <a:pt x="16432" y="42064"/>
                    <a:pt x="12146" y="42036"/>
                  </a:cubicBezTo>
                  <a:cubicBezTo>
                    <a:pt x="8146" y="42169"/>
                    <a:pt x="4239" y="40854"/>
                    <a:pt x="1193" y="38321"/>
                  </a:cubicBezTo>
                  <a:cubicBezTo>
                    <a:pt x="-1760" y="35796"/>
                    <a:pt x="-3379" y="32082"/>
                    <a:pt x="-3190" y="28224"/>
                  </a:cubicBezTo>
                  <a:cubicBezTo>
                    <a:pt x="-3474" y="24462"/>
                    <a:pt x="-1760" y="20842"/>
                    <a:pt x="1384" y="18699"/>
                  </a:cubicBezTo>
                  <a:cubicBezTo>
                    <a:pt x="5097" y="16423"/>
                    <a:pt x="9479" y="15327"/>
                    <a:pt x="13860" y="15556"/>
                  </a:cubicBezTo>
                  <a:lnTo>
                    <a:pt x="22434" y="15556"/>
                  </a:lnTo>
                  <a:lnTo>
                    <a:pt x="22434" y="15556"/>
                  </a:lnTo>
                  <a:cubicBezTo>
                    <a:pt x="22434" y="11175"/>
                    <a:pt x="20052" y="8984"/>
                    <a:pt x="15481" y="8984"/>
                  </a:cubicBezTo>
                  <a:cubicBezTo>
                    <a:pt x="13290" y="8993"/>
                    <a:pt x="11192" y="9422"/>
                    <a:pt x="9193" y="10222"/>
                  </a:cubicBezTo>
                  <a:cubicBezTo>
                    <a:pt x="7193" y="10879"/>
                    <a:pt x="5288" y="11841"/>
                    <a:pt x="3574" y="13079"/>
                  </a:cubicBezTo>
                  <a:lnTo>
                    <a:pt x="-1570" y="5745"/>
                  </a:lnTo>
                  <a:cubicBezTo>
                    <a:pt x="3765" y="1850"/>
                    <a:pt x="10241" y="-227"/>
                    <a:pt x="16908" y="-160"/>
                  </a:cubicBezTo>
                  <a:cubicBezTo>
                    <a:pt x="21290" y="-360"/>
                    <a:pt x="25575" y="954"/>
                    <a:pt x="29101" y="3554"/>
                  </a:cubicBezTo>
                  <a:cubicBezTo>
                    <a:pt x="32433" y="6517"/>
                    <a:pt x="34245" y="10898"/>
                    <a:pt x="33863" y="15366"/>
                  </a:cubicBezTo>
                  <a:close/>
                  <a:moveTo>
                    <a:pt x="22338" y="26034"/>
                  </a:moveTo>
                  <a:lnTo>
                    <a:pt x="22338" y="24033"/>
                  </a:lnTo>
                  <a:lnTo>
                    <a:pt x="15195" y="24033"/>
                  </a:lnTo>
                  <a:cubicBezTo>
                    <a:pt x="10623" y="24033"/>
                    <a:pt x="8337" y="25462"/>
                    <a:pt x="8337" y="28320"/>
                  </a:cubicBezTo>
                  <a:cubicBezTo>
                    <a:pt x="8241" y="29643"/>
                    <a:pt x="8907" y="30910"/>
                    <a:pt x="9955" y="31653"/>
                  </a:cubicBezTo>
                  <a:cubicBezTo>
                    <a:pt x="11288" y="32577"/>
                    <a:pt x="13004" y="33015"/>
                    <a:pt x="14622" y="32891"/>
                  </a:cubicBezTo>
                  <a:cubicBezTo>
                    <a:pt x="16622" y="32882"/>
                    <a:pt x="18527" y="32215"/>
                    <a:pt x="20052" y="30986"/>
                  </a:cubicBezTo>
                  <a:cubicBezTo>
                    <a:pt x="21576" y="29796"/>
                    <a:pt x="22434" y="27957"/>
                    <a:pt x="22338" y="26034"/>
                  </a:cubicBezTo>
                  <a:close/>
                </a:path>
              </a:pathLst>
            </a:custGeom>
            <a:solidFill>
              <a:srgbClr val="FFFFFF"/>
            </a:solidFill>
            <a:ln w="9525" cap="flat">
              <a:noFill/>
              <a:prstDash val="solid"/>
              <a:miter/>
            </a:ln>
          </p:spPr>
          <p:txBody>
            <a:bodyPr rtlCol="0" anchor="ctr"/>
            <a:lstStyle/>
            <a:p>
              <a:endParaRPr lang="en-US"/>
            </a:p>
          </p:txBody>
        </p:sp>
        <p:sp>
          <p:nvSpPr>
            <p:cNvPr id="852" name="Freeform: Shape 851">
              <a:extLst>
                <a:ext uri="{FF2B5EF4-FFF2-40B4-BE49-F238E27FC236}">
                  <a16:creationId xmlns:a16="http://schemas.microsoft.com/office/drawing/2014/main" id="{477E7DA8-3722-4EBF-9567-96704E0EB966}"/>
                </a:ext>
              </a:extLst>
            </p:cNvPr>
            <p:cNvSpPr/>
            <p:nvPr/>
          </p:nvSpPr>
          <p:spPr>
            <a:xfrm>
              <a:off x="8619006" y="5456932"/>
              <a:ext cx="16719" cy="71852"/>
            </a:xfrm>
            <a:custGeom>
              <a:avLst/>
              <a:gdLst>
                <a:gd name="connsiteX0" fmla="*/ -1314 w 13431"/>
                <a:gd name="connsiteY0" fmla="*/ 11251 h 57722"/>
                <a:gd name="connsiteX1" fmla="*/ -3218 w 13431"/>
                <a:gd name="connsiteY1" fmla="*/ 6488 h 57722"/>
                <a:gd name="connsiteX2" fmla="*/ 3067 w 13431"/>
                <a:gd name="connsiteY2" fmla="*/ -179 h 57722"/>
                <a:gd name="connsiteX3" fmla="*/ 3449 w 13431"/>
                <a:gd name="connsiteY3" fmla="*/ -179 h 57722"/>
                <a:gd name="connsiteX4" fmla="*/ 10211 w 13431"/>
                <a:gd name="connsiteY4" fmla="*/ 6393 h 57722"/>
                <a:gd name="connsiteX5" fmla="*/ 10211 w 13431"/>
                <a:gd name="connsiteY5" fmla="*/ 6488 h 57722"/>
                <a:gd name="connsiteX6" fmla="*/ 3449 w 13431"/>
                <a:gd name="connsiteY6" fmla="*/ 13251 h 57722"/>
                <a:gd name="connsiteX7" fmla="*/ -1314 w 13431"/>
                <a:gd name="connsiteY7" fmla="*/ 11251 h 57722"/>
                <a:gd name="connsiteX8" fmla="*/ 9165 w 13431"/>
                <a:gd name="connsiteY8" fmla="*/ 57542 h 57722"/>
                <a:gd name="connsiteX9" fmla="*/ -2267 w 13431"/>
                <a:gd name="connsiteY9" fmla="*/ 57542 h 57722"/>
                <a:gd name="connsiteX10" fmla="*/ -2267 w 13431"/>
                <a:gd name="connsiteY10" fmla="*/ 16490 h 57722"/>
                <a:gd name="connsiteX11" fmla="*/ 9165 w 13431"/>
                <a:gd name="connsiteY11" fmla="*/ 16490 h 57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431" h="57722">
                  <a:moveTo>
                    <a:pt x="-1314" y="11251"/>
                  </a:moveTo>
                  <a:cubicBezTo>
                    <a:pt x="-2551" y="9984"/>
                    <a:pt x="-3218" y="8270"/>
                    <a:pt x="-3218" y="6488"/>
                  </a:cubicBezTo>
                  <a:cubicBezTo>
                    <a:pt x="-3314" y="2917"/>
                    <a:pt x="-551" y="-74"/>
                    <a:pt x="3067" y="-179"/>
                  </a:cubicBezTo>
                  <a:cubicBezTo>
                    <a:pt x="3163" y="-179"/>
                    <a:pt x="3353" y="-179"/>
                    <a:pt x="3449" y="-179"/>
                  </a:cubicBezTo>
                  <a:cubicBezTo>
                    <a:pt x="7162" y="-236"/>
                    <a:pt x="10116" y="2707"/>
                    <a:pt x="10211" y="6393"/>
                  </a:cubicBezTo>
                  <a:cubicBezTo>
                    <a:pt x="10211" y="6422"/>
                    <a:pt x="10211" y="6460"/>
                    <a:pt x="10211" y="6488"/>
                  </a:cubicBezTo>
                  <a:cubicBezTo>
                    <a:pt x="10116" y="10203"/>
                    <a:pt x="7162" y="13204"/>
                    <a:pt x="3449" y="13251"/>
                  </a:cubicBezTo>
                  <a:cubicBezTo>
                    <a:pt x="1639" y="13261"/>
                    <a:pt x="-77" y="12537"/>
                    <a:pt x="-1314" y="11251"/>
                  </a:cubicBezTo>
                  <a:close/>
                  <a:moveTo>
                    <a:pt x="9165" y="57542"/>
                  </a:moveTo>
                  <a:lnTo>
                    <a:pt x="-2267" y="57542"/>
                  </a:lnTo>
                  <a:lnTo>
                    <a:pt x="-2267" y="16490"/>
                  </a:lnTo>
                  <a:lnTo>
                    <a:pt x="9165" y="16490"/>
                  </a:lnTo>
                  <a:close/>
                </a:path>
              </a:pathLst>
            </a:custGeom>
            <a:solidFill>
              <a:srgbClr val="FFFFFF"/>
            </a:solidFill>
            <a:ln w="9525" cap="flat">
              <a:noFill/>
              <a:prstDash val="solid"/>
              <a:miter/>
            </a:ln>
          </p:spPr>
          <p:txBody>
            <a:bodyPr rtlCol="0" anchor="ctr"/>
            <a:lstStyle/>
            <a:p>
              <a:endParaRPr lang="en-US"/>
            </a:p>
          </p:txBody>
        </p:sp>
        <p:sp>
          <p:nvSpPr>
            <p:cNvPr id="853" name="Freeform: Shape 852">
              <a:extLst>
                <a:ext uri="{FF2B5EF4-FFF2-40B4-BE49-F238E27FC236}">
                  <a16:creationId xmlns:a16="http://schemas.microsoft.com/office/drawing/2014/main" id="{A988F1EB-B568-4CB4-A788-5E4586AA4C89}"/>
                </a:ext>
              </a:extLst>
            </p:cNvPr>
            <p:cNvSpPr/>
            <p:nvPr/>
          </p:nvSpPr>
          <p:spPr>
            <a:xfrm>
              <a:off x="8647581" y="5458355"/>
              <a:ext cx="14227" cy="70428"/>
            </a:xfrm>
            <a:custGeom>
              <a:avLst/>
              <a:gdLst>
                <a:gd name="connsiteX0" fmla="*/ 8209 w 11429"/>
                <a:gd name="connsiteY0" fmla="*/ 56399 h 56578"/>
                <a:gd name="connsiteX1" fmla="*/ -3221 w 11429"/>
                <a:gd name="connsiteY1" fmla="*/ 56399 h 56578"/>
                <a:gd name="connsiteX2" fmla="*/ -3221 w 11429"/>
                <a:gd name="connsiteY2" fmla="*/ -180 h 56578"/>
                <a:gd name="connsiteX3" fmla="*/ 8209 w 11429"/>
                <a:gd name="connsiteY3" fmla="*/ -180 h 56578"/>
              </a:gdLst>
              <a:ahLst/>
              <a:cxnLst>
                <a:cxn ang="0">
                  <a:pos x="connsiteX0" y="connsiteY0"/>
                </a:cxn>
                <a:cxn ang="0">
                  <a:pos x="connsiteX1" y="connsiteY1"/>
                </a:cxn>
                <a:cxn ang="0">
                  <a:pos x="connsiteX2" y="connsiteY2"/>
                </a:cxn>
                <a:cxn ang="0">
                  <a:pos x="connsiteX3" y="connsiteY3"/>
                </a:cxn>
              </a:cxnLst>
              <a:rect l="l" t="t" r="r" b="b"/>
              <a:pathLst>
                <a:path w="11429" h="56578">
                  <a:moveTo>
                    <a:pt x="8209" y="56399"/>
                  </a:moveTo>
                  <a:lnTo>
                    <a:pt x="-3221" y="56399"/>
                  </a:lnTo>
                  <a:lnTo>
                    <a:pt x="-3221" y="-180"/>
                  </a:lnTo>
                  <a:lnTo>
                    <a:pt x="8209" y="-180"/>
                  </a:lnTo>
                  <a:close/>
                </a:path>
              </a:pathLst>
            </a:custGeom>
            <a:solidFill>
              <a:srgbClr val="FFFFFF"/>
            </a:solidFill>
            <a:ln w="9525" cap="flat">
              <a:noFill/>
              <a:prstDash val="solid"/>
              <a:miter/>
            </a:ln>
          </p:spPr>
          <p:txBody>
            <a:bodyPr rtlCol="0" anchor="ctr"/>
            <a:lstStyle/>
            <a:p>
              <a:endParaRPr lang="en-US"/>
            </a:p>
          </p:txBody>
        </p:sp>
        <p:sp>
          <p:nvSpPr>
            <p:cNvPr id="854" name="Freeform: Shape 853">
              <a:extLst>
                <a:ext uri="{FF2B5EF4-FFF2-40B4-BE49-F238E27FC236}">
                  <a16:creationId xmlns:a16="http://schemas.microsoft.com/office/drawing/2014/main" id="{5DDBCAB0-CCE8-4A15-BA05-955DE6B35215}"/>
                </a:ext>
              </a:extLst>
            </p:cNvPr>
            <p:cNvSpPr/>
            <p:nvPr/>
          </p:nvSpPr>
          <p:spPr>
            <a:xfrm>
              <a:off x="7893853" y="5001873"/>
              <a:ext cx="902411" cy="555485"/>
            </a:xfrm>
            <a:custGeom>
              <a:avLst/>
              <a:gdLst>
                <a:gd name="connsiteX0" fmla="*/ 0 w 724947"/>
                <a:gd name="connsiteY0" fmla="*/ 0 h 446246"/>
                <a:gd name="connsiteX1" fmla="*/ 724948 w 724947"/>
                <a:gd name="connsiteY1" fmla="*/ 0 h 446246"/>
                <a:gd name="connsiteX2" fmla="*/ 724948 w 724947"/>
                <a:gd name="connsiteY2" fmla="*/ 446246 h 446246"/>
                <a:gd name="connsiteX3" fmla="*/ 0 w 724947"/>
                <a:gd name="connsiteY3" fmla="*/ 446246 h 446246"/>
              </a:gdLst>
              <a:ahLst/>
              <a:cxnLst>
                <a:cxn ang="0">
                  <a:pos x="connsiteX0" y="connsiteY0"/>
                </a:cxn>
                <a:cxn ang="0">
                  <a:pos x="connsiteX1" y="connsiteY1"/>
                </a:cxn>
                <a:cxn ang="0">
                  <a:pos x="connsiteX2" y="connsiteY2"/>
                </a:cxn>
                <a:cxn ang="0">
                  <a:pos x="connsiteX3" y="connsiteY3"/>
                </a:cxn>
              </a:cxnLst>
              <a:rect l="l" t="t" r="r" b="b"/>
              <a:pathLst>
                <a:path w="724947" h="446246">
                  <a:moveTo>
                    <a:pt x="0" y="0"/>
                  </a:moveTo>
                  <a:lnTo>
                    <a:pt x="724948" y="0"/>
                  </a:lnTo>
                  <a:lnTo>
                    <a:pt x="724948" y="446246"/>
                  </a:lnTo>
                  <a:lnTo>
                    <a:pt x="0" y="446246"/>
                  </a:lnTo>
                  <a:close/>
                </a:path>
              </a:pathLst>
            </a:custGeom>
            <a:noFill/>
            <a:ln w="5810" cap="flat">
              <a:solidFill>
                <a:srgbClr val="336933"/>
              </a:solidFill>
              <a:prstDash val="solid"/>
              <a:miter/>
            </a:ln>
          </p:spPr>
          <p:txBody>
            <a:bodyPr rtlCol="0" anchor="ctr"/>
            <a:lstStyle/>
            <a:p>
              <a:endParaRPr lang="en-US"/>
            </a:p>
          </p:txBody>
        </p:sp>
        <p:sp>
          <p:nvSpPr>
            <p:cNvPr id="855" name="Freeform: Shape 854">
              <a:extLst>
                <a:ext uri="{FF2B5EF4-FFF2-40B4-BE49-F238E27FC236}">
                  <a16:creationId xmlns:a16="http://schemas.microsoft.com/office/drawing/2014/main" id="{C93319F5-3FA4-474A-ADC2-8C580023D893}"/>
                </a:ext>
              </a:extLst>
            </p:cNvPr>
            <p:cNvSpPr/>
            <p:nvPr/>
          </p:nvSpPr>
          <p:spPr>
            <a:xfrm>
              <a:off x="6841216" y="6226550"/>
              <a:ext cx="1637882" cy="11857"/>
            </a:xfrm>
            <a:custGeom>
              <a:avLst/>
              <a:gdLst>
                <a:gd name="connsiteX0" fmla="*/ 0 w 1315783"/>
                <a:gd name="connsiteY0" fmla="*/ 0 h 9525"/>
                <a:gd name="connsiteX1" fmla="*/ 1315784 w 1315783"/>
                <a:gd name="connsiteY1" fmla="*/ 0 h 9525"/>
              </a:gdLst>
              <a:ahLst/>
              <a:cxnLst>
                <a:cxn ang="0">
                  <a:pos x="connsiteX0" y="connsiteY0"/>
                </a:cxn>
                <a:cxn ang="0">
                  <a:pos x="connsiteX1" y="connsiteY1"/>
                </a:cxn>
              </a:cxnLst>
              <a:rect l="l" t="t" r="r" b="b"/>
              <a:pathLst>
                <a:path w="1315783" h="9525">
                  <a:moveTo>
                    <a:pt x="0" y="0"/>
                  </a:moveTo>
                  <a:lnTo>
                    <a:pt x="1315784" y="0"/>
                  </a:lnTo>
                </a:path>
              </a:pathLst>
            </a:custGeom>
            <a:ln w="3334" cap="flat">
              <a:solidFill>
                <a:srgbClr val="6D6E71"/>
              </a:solidFill>
              <a:prstDash val="solid"/>
              <a:miter/>
            </a:ln>
          </p:spPr>
          <p:txBody>
            <a:bodyPr rtlCol="0" anchor="ctr"/>
            <a:lstStyle/>
            <a:p>
              <a:endParaRPr lang="en-US"/>
            </a:p>
          </p:txBody>
        </p:sp>
        <p:sp>
          <p:nvSpPr>
            <p:cNvPr id="856" name="Freeform: Shape 855">
              <a:extLst>
                <a:ext uri="{FF2B5EF4-FFF2-40B4-BE49-F238E27FC236}">
                  <a16:creationId xmlns:a16="http://schemas.microsoft.com/office/drawing/2014/main" id="{D376CB11-A866-4208-9430-906BDF8AA10C}"/>
                </a:ext>
              </a:extLst>
            </p:cNvPr>
            <p:cNvSpPr/>
            <p:nvPr/>
          </p:nvSpPr>
          <p:spPr>
            <a:xfrm>
              <a:off x="7482782" y="5506019"/>
              <a:ext cx="323687" cy="353447"/>
            </a:xfrm>
            <a:custGeom>
              <a:avLst/>
              <a:gdLst>
                <a:gd name="connsiteX0" fmla="*/ 63055 w 260032"/>
                <a:gd name="connsiteY0" fmla="*/ 0 h 283940"/>
                <a:gd name="connsiteX1" fmla="*/ 228410 w 260032"/>
                <a:gd name="connsiteY1" fmla="*/ 194024 h 283940"/>
                <a:gd name="connsiteX2" fmla="*/ 260032 w 260032"/>
                <a:gd name="connsiteY2" fmla="*/ 167164 h 283940"/>
                <a:gd name="connsiteX3" fmla="*/ 250698 w 260032"/>
                <a:gd name="connsiteY3" fmla="*/ 283940 h 283940"/>
                <a:gd name="connsiteX4" fmla="*/ 133921 w 260032"/>
                <a:gd name="connsiteY4" fmla="*/ 274701 h 283940"/>
                <a:gd name="connsiteX5" fmla="*/ 165354 w 260032"/>
                <a:gd name="connsiteY5" fmla="*/ 247745 h 283940"/>
                <a:gd name="connsiteX6" fmla="*/ 0 w 260032"/>
                <a:gd name="connsiteY6" fmla="*/ 53721 h 283940"/>
                <a:gd name="connsiteX7" fmla="*/ 63055 w 260032"/>
                <a:gd name="connsiteY7" fmla="*/ 0 h 283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32" h="283940">
                  <a:moveTo>
                    <a:pt x="63055" y="0"/>
                  </a:moveTo>
                  <a:lnTo>
                    <a:pt x="228410" y="194024"/>
                  </a:lnTo>
                  <a:lnTo>
                    <a:pt x="260032" y="167164"/>
                  </a:lnTo>
                  <a:lnTo>
                    <a:pt x="250698" y="283940"/>
                  </a:lnTo>
                  <a:lnTo>
                    <a:pt x="133921" y="274701"/>
                  </a:lnTo>
                  <a:lnTo>
                    <a:pt x="165354" y="247745"/>
                  </a:lnTo>
                  <a:lnTo>
                    <a:pt x="0" y="53721"/>
                  </a:lnTo>
                  <a:lnTo>
                    <a:pt x="63055" y="0"/>
                  </a:lnTo>
                  <a:close/>
                </a:path>
              </a:pathLst>
            </a:custGeom>
            <a:solidFill>
              <a:srgbClr val="336933"/>
            </a:solidFill>
            <a:ln w="9525" cap="flat">
              <a:noFill/>
              <a:prstDash val="solid"/>
              <a:miter/>
            </a:ln>
          </p:spPr>
          <p:txBody>
            <a:bodyPr rtlCol="0" anchor="ctr"/>
            <a:lstStyle/>
            <a:p>
              <a:endParaRPr lang="en-US"/>
            </a:p>
          </p:txBody>
        </p:sp>
        <p:sp>
          <p:nvSpPr>
            <p:cNvPr id="857" name="Freeform: Shape 856">
              <a:extLst>
                <a:ext uri="{FF2B5EF4-FFF2-40B4-BE49-F238E27FC236}">
                  <a16:creationId xmlns:a16="http://schemas.microsoft.com/office/drawing/2014/main" id="{0528CCF7-4825-478A-AD6D-25B45AAD0EE5}"/>
                </a:ext>
              </a:extLst>
            </p:cNvPr>
            <p:cNvSpPr/>
            <p:nvPr/>
          </p:nvSpPr>
          <p:spPr>
            <a:xfrm>
              <a:off x="6979110" y="6275637"/>
              <a:ext cx="26914" cy="66278"/>
            </a:xfrm>
            <a:custGeom>
              <a:avLst/>
              <a:gdLst>
                <a:gd name="connsiteX0" fmla="*/ -3221 w 21621"/>
                <a:gd name="connsiteY0" fmla="*/ -180 h 53244"/>
                <a:gd name="connsiteX1" fmla="*/ 18401 w 21621"/>
                <a:gd name="connsiteY1" fmla="*/ -180 h 53244"/>
                <a:gd name="connsiteX2" fmla="*/ 18401 w 21621"/>
                <a:gd name="connsiteY2" fmla="*/ 53064 h 53244"/>
                <a:gd name="connsiteX3" fmla="*/ 6972 w 21621"/>
                <a:gd name="connsiteY3" fmla="*/ 53064 h 53244"/>
                <a:gd name="connsiteX4" fmla="*/ 6972 w 21621"/>
                <a:gd name="connsiteY4" fmla="*/ 9916 h 53244"/>
                <a:gd name="connsiteX5" fmla="*/ -3221 w 21621"/>
                <a:gd name="connsiteY5" fmla="*/ 9916 h 5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21" h="53244">
                  <a:moveTo>
                    <a:pt x="-3221" y="-180"/>
                  </a:moveTo>
                  <a:lnTo>
                    <a:pt x="18401" y="-180"/>
                  </a:lnTo>
                  <a:lnTo>
                    <a:pt x="18401" y="53064"/>
                  </a:lnTo>
                  <a:lnTo>
                    <a:pt x="6972" y="53064"/>
                  </a:lnTo>
                  <a:lnTo>
                    <a:pt x="6972" y="9916"/>
                  </a:lnTo>
                  <a:lnTo>
                    <a:pt x="-3221" y="9916"/>
                  </a:lnTo>
                  <a:close/>
                </a:path>
              </a:pathLst>
            </a:custGeom>
            <a:solidFill>
              <a:srgbClr val="6D6E71"/>
            </a:solidFill>
            <a:ln w="9525" cap="flat">
              <a:noFill/>
              <a:prstDash val="solid"/>
              <a:miter/>
            </a:ln>
          </p:spPr>
          <p:txBody>
            <a:bodyPr rtlCol="0" anchor="ctr"/>
            <a:lstStyle/>
            <a:p>
              <a:endParaRPr lang="en-US"/>
            </a:p>
          </p:txBody>
        </p:sp>
        <p:sp>
          <p:nvSpPr>
            <p:cNvPr id="858" name="Freeform: Shape 857">
              <a:extLst>
                <a:ext uri="{FF2B5EF4-FFF2-40B4-BE49-F238E27FC236}">
                  <a16:creationId xmlns:a16="http://schemas.microsoft.com/office/drawing/2014/main" id="{8B6F22AB-3FD8-4AFB-BC0C-EB15538BD2EF}"/>
                </a:ext>
              </a:extLst>
            </p:cNvPr>
            <p:cNvSpPr/>
            <p:nvPr/>
          </p:nvSpPr>
          <p:spPr>
            <a:xfrm>
              <a:off x="7038393" y="6275637"/>
              <a:ext cx="60707" cy="66278"/>
            </a:xfrm>
            <a:custGeom>
              <a:avLst/>
              <a:gdLst>
                <a:gd name="connsiteX0" fmla="*/ 27163 w 48769"/>
                <a:gd name="connsiteY0" fmla="*/ 53064 h 53244"/>
                <a:gd name="connsiteX1" fmla="*/ 15257 w 48769"/>
                <a:gd name="connsiteY1" fmla="*/ 53064 h 53244"/>
                <a:gd name="connsiteX2" fmla="*/ 15257 w 48769"/>
                <a:gd name="connsiteY2" fmla="*/ 32014 h 53244"/>
                <a:gd name="connsiteX3" fmla="*/ -3221 w 48769"/>
                <a:gd name="connsiteY3" fmla="*/ -180 h 53244"/>
                <a:gd name="connsiteX4" fmla="*/ 9639 w 48769"/>
                <a:gd name="connsiteY4" fmla="*/ -180 h 53244"/>
                <a:gd name="connsiteX5" fmla="*/ 21164 w 48769"/>
                <a:gd name="connsiteY5" fmla="*/ 19632 h 53244"/>
                <a:gd name="connsiteX6" fmla="*/ 32689 w 48769"/>
                <a:gd name="connsiteY6" fmla="*/ -180 h 53244"/>
                <a:gd name="connsiteX7" fmla="*/ 45548 w 48769"/>
                <a:gd name="connsiteY7" fmla="*/ -180 h 53244"/>
                <a:gd name="connsiteX8" fmla="*/ 27163 w 48769"/>
                <a:gd name="connsiteY8" fmla="*/ 32014 h 5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769" h="53244">
                  <a:moveTo>
                    <a:pt x="27163" y="53064"/>
                  </a:moveTo>
                  <a:lnTo>
                    <a:pt x="15257" y="53064"/>
                  </a:lnTo>
                  <a:lnTo>
                    <a:pt x="15257" y="32014"/>
                  </a:lnTo>
                  <a:lnTo>
                    <a:pt x="-3221" y="-180"/>
                  </a:lnTo>
                  <a:lnTo>
                    <a:pt x="9639" y="-180"/>
                  </a:lnTo>
                  <a:lnTo>
                    <a:pt x="21164" y="19632"/>
                  </a:lnTo>
                  <a:lnTo>
                    <a:pt x="32689" y="-180"/>
                  </a:lnTo>
                  <a:lnTo>
                    <a:pt x="45548" y="-180"/>
                  </a:lnTo>
                  <a:lnTo>
                    <a:pt x="27163" y="32014"/>
                  </a:lnTo>
                  <a:close/>
                </a:path>
              </a:pathLst>
            </a:custGeom>
            <a:solidFill>
              <a:srgbClr val="6D6E71"/>
            </a:solidFill>
            <a:ln w="9525" cap="flat">
              <a:noFill/>
              <a:prstDash val="solid"/>
              <a:miter/>
            </a:ln>
          </p:spPr>
          <p:txBody>
            <a:bodyPr rtlCol="0" anchor="ctr"/>
            <a:lstStyle/>
            <a:p>
              <a:endParaRPr lang="en-US"/>
            </a:p>
          </p:txBody>
        </p:sp>
        <p:sp>
          <p:nvSpPr>
            <p:cNvPr id="859" name="Freeform: Shape 858">
              <a:extLst>
                <a:ext uri="{FF2B5EF4-FFF2-40B4-BE49-F238E27FC236}">
                  <a16:creationId xmlns:a16="http://schemas.microsoft.com/office/drawing/2014/main" id="{BD9B689E-4975-48B1-8498-FCB0BC363D13}"/>
                </a:ext>
              </a:extLst>
            </p:cNvPr>
            <p:cNvSpPr/>
            <p:nvPr/>
          </p:nvSpPr>
          <p:spPr>
            <a:xfrm>
              <a:off x="7096313" y="6290342"/>
              <a:ext cx="50582" cy="52412"/>
            </a:xfrm>
            <a:custGeom>
              <a:avLst/>
              <a:gdLst>
                <a:gd name="connsiteX0" fmla="*/ 34643 w 40635"/>
                <a:gd name="connsiteY0" fmla="*/ 35346 h 42105"/>
                <a:gd name="connsiteX1" fmla="*/ 18353 w 40635"/>
                <a:gd name="connsiteY1" fmla="*/ 41918 h 42105"/>
                <a:gd name="connsiteX2" fmla="*/ 2924 w 40635"/>
                <a:gd name="connsiteY2" fmla="*/ 36108 h 42105"/>
                <a:gd name="connsiteX3" fmla="*/ 2924 w 40635"/>
                <a:gd name="connsiteY3" fmla="*/ 5342 h 42105"/>
                <a:gd name="connsiteX4" fmla="*/ 31499 w 40635"/>
                <a:gd name="connsiteY4" fmla="*/ 4676 h 42105"/>
                <a:gd name="connsiteX5" fmla="*/ 37403 w 40635"/>
                <a:gd name="connsiteY5" fmla="*/ 18677 h 42105"/>
                <a:gd name="connsiteX6" fmla="*/ 37403 w 40635"/>
                <a:gd name="connsiteY6" fmla="*/ 24773 h 42105"/>
                <a:gd name="connsiteX7" fmla="*/ 7495 w 40635"/>
                <a:gd name="connsiteY7" fmla="*/ 24773 h 42105"/>
                <a:gd name="connsiteX8" fmla="*/ 11021 w 40635"/>
                <a:gd name="connsiteY8" fmla="*/ 30297 h 42105"/>
                <a:gd name="connsiteX9" fmla="*/ 17783 w 40635"/>
                <a:gd name="connsiteY9" fmla="*/ 32393 h 42105"/>
                <a:gd name="connsiteX10" fmla="*/ 27308 w 40635"/>
                <a:gd name="connsiteY10" fmla="*/ 28393 h 42105"/>
                <a:gd name="connsiteX11" fmla="*/ 23687 w 40635"/>
                <a:gd name="connsiteY11" fmla="*/ 11533 h 42105"/>
                <a:gd name="connsiteX12" fmla="*/ 17878 w 40635"/>
                <a:gd name="connsiteY12" fmla="*/ 9533 h 42105"/>
                <a:gd name="connsiteX13" fmla="*/ 11686 w 40635"/>
                <a:gd name="connsiteY13" fmla="*/ 11533 h 42105"/>
                <a:gd name="connsiteX14" fmla="*/ 8449 w 40635"/>
                <a:gd name="connsiteY14" fmla="*/ 17153 h 42105"/>
                <a:gd name="connsiteX15" fmla="*/ 26355 w 40635"/>
                <a:gd name="connsiteY15" fmla="*/ 17153 h 42105"/>
                <a:gd name="connsiteX16" fmla="*/ 23687 w 40635"/>
                <a:gd name="connsiteY16" fmla="*/ 11533 h 42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635" h="42105">
                  <a:moveTo>
                    <a:pt x="34643" y="35346"/>
                  </a:moveTo>
                  <a:cubicBezTo>
                    <a:pt x="30259" y="39604"/>
                    <a:pt x="24450" y="41966"/>
                    <a:pt x="18353" y="41918"/>
                  </a:cubicBezTo>
                  <a:cubicBezTo>
                    <a:pt x="12639" y="42070"/>
                    <a:pt x="7114" y="39985"/>
                    <a:pt x="2924" y="36108"/>
                  </a:cubicBezTo>
                  <a:cubicBezTo>
                    <a:pt x="-5269" y="27498"/>
                    <a:pt x="-5269" y="13953"/>
                    <a:pt x="2924" y="5342"/>
                  </a:cubicBezTo>
                  <a:cubicBezTo>
                    <a:pt x="11021" y="-1763"/>
                    <a:pt x="23020" y="-2040"/>
                    <a:pt x="31499" y="4676"/>
                  </a:cubicBezTo>
                  <a:cubicBezTo>
                    <a:pt x="35498" y="8218"/>
                    <a:pt x="37594" y="13362"/>
                    <a:pt x="37403" y="18677"/>
                  </a:cubicBezTo>
                  <a:lnTo>
                    <a:pt x="37403" y="24773"/>
                  </a:lnTo>
                  <a:lnTo>
                    <a:pt x="7495" y="24773"/>
                  </a:lnTo>
                  <a:cubicBezTo>
                    <a:pt x="7877" y="27021"/>
                    <a:pt x="9114" y="29031"/>
                    <a:pt x="11021" y="30297"/>
                  </a:cubicBezTo>
                  <a:cubicBezTo>
                    <a:pt x="13021" y="31698"/>
                    <a:pt x="15402" y="32431"/>
                    <a:pt x="17783" y="32393"/>
                  </a:cubicBezTo>
                  <a:cubicBezTo>
                    <a:pt x="21402" y="32393"/>
                    <a:pt x="24832" y="30955"/>
                    <a:pt x="27308" y="28393"/>
                  </a:cubicBezTo>
                  <a:close/>
                  <a:moveTo>
                    <a:pt x="23687" y="11533"/>
                  </a:moveTo>
                  <a:cubicBezTo>
                    <a:pt x="22069" y="10190"/>
                    <a:pt x="19974" y="9476"/>
                    <a:pt x="17878" y="9533"/>
                  </a:cubicBezTo>
                  <a:cubicBezTo>
                    <a:pt x="15688" y="9543"/>
                    <a:pt x="13495" y="10238"/>
                    <a:pt x="11686" y="11533"/>
                  </a:cubicBezTo>
                  <a:cubicBezTo>
                    <a:pt x="9877" y="12848"/>
                    <a:pt x="8640" y="14896"/>
                    <a:pt x="8449" y="17153"/>
                  </a:cubicBezTo>
                  <a:lnTo>
                    <a:pt x="26355" y="17153"/>
                  </a:lnTo>
                  <a:cubicBezTo>
                    <a:pt x="26259" y="14991"/>
                    <a:pt x="25308" y="12952"/>
                    <a:pt x="23687" y="11533"/>
                  </a:cubicBezTo>
                  <a:close/>
                </a:path>
              </a:pathLst>
            </a:custGeom>
            <a:solidFill>
              <a:srgbClr val="6D6E71"/>
            </a:solidFill>
            <a:ln w="9525" cap="flat">
              <a:noFill/>
              <a:prstDash val="solid"/>
              <a:miter/>
            </a:ln>
          </p:spPr>
          <p:txBody>
            <a:bodyPr rtlCol="0" anchor="ctr"/>
            <a:lstStyle/>
            <a:p>
              <a:endParaRPr lang="en-US"/>
            </a:p>
          </p:txBody>
        </p:sp>
        <p:sp>
          <p:nvSpPr>
            <p:cNvPr id="860" name="Freeform: Shape 859">
              <a:extLst>
                <a:ext uri="{FF2B5EF4-FFF2-40B4-BE49-F238E27FC236}">
                  <a16:creationId xmlns:a16="http://schemas.microsoft.com/office/drawing/2014/main" id="{96DB2E02-5403-4EC8-8A51-D4553266313B}"/>
                </a:ext>
              </a:extLst>
            </p:cNvPr>
            <p:cNvSpPr/>
            <p:nvPr/>
          </p:nvSpPr>
          <p:spPr>
            <a:xfrm>
              <a:off x="7153958" y="6290202"/>
              <a:ext cx="46253" cy="52549"/>
            </a:xfrm>
            <a:custGeom>
              <a:avLst/>
              <a:gdLst>
                <a:gd name="connsiteX0" fmla="*/ 33578 w 37157"/>
                <a:gd name="connsiteY0" fmla="*/ 41364 h 42215"/>
                <a:gd name="connsiteX1" fmla="*/ 23099 w 37157"/>
                <a:gd name="connsiteY1" fmla="*/ 41364 h 42215"/>
                <a:gd name="connsiteX2" fmla="*/ 23099 w 37157"/>
                <a:gd name="connsiteY2" fmla="*/ 36411 h 42215"/>
                <a:gd name="connsiteX3" fmla="*/ 12242 w 37157"/>
                <a:gd name="connsiteY3" fmla="*/ 42031 h 42215"/>
                <a:gd name="connsiteX4" fmla="*/ 1287 w 37157"/>
                <a:gd name="connsiteY4" fmla="*/ 38220 h 42215"/>
                <a:gd name="connsiteX5" fmla="*/ -3190 w 37157"/>
                <a:gd name="connsiteY5" fmla="*/ 28124 h 42215"/>
                <a:gd name="connsiteX6" fmla="*/ 1382 w 37157"/>
                <a:gd name="connsiteY6" fmla="*/ 18599 h 42215"/>
                <a:gd name="connsiteX7" fmla="*/ 13860 w 37157"/>
                <a:gd name="connsiteY7" fmla="*/ 15456 h 42215"/>
                <a:gd name="connsiteX8" fmla="*/ 22432 w 37157"/>
                <a:gd name="connsiteY8" fmla="*/ 15456 h 42215"/>
                <a:gd name="connsiteX9" fmla="*/ 22432 w 37157"/>
                <a:gd name="connsiteY9" fmla="*/ 15456 h 42215"/>
                <a:gd name="connsiteX10" fmla="*/ 15479 w 37157"/>
                <a:gd name="connsiteY10" fmla="*/ 8979 h 42215"/>
                <a:gd name="connsiteX11" fmla="*/ 9193 w 37157"/>
                <a:gd name="connsiteY11" fmla="*/ 10122 h 42215"/>
                <a:gd name="connsiteX12" fmla="*/ 3572 w 37157"/>
                <a:gd name="connsiteY12" fmla="*/ 13075 h 42215"/>
                <a:gd name="connsiteX13" fmla="*/ -1476 w 37157"/>
                <a:gd name="connsiteY13" fmla="*/ 5645 h 42215"/>
                <a:gd name="connsiteX14" fmla="*/ 17004 w 37157"/>
                <a:gd name="connsiteY14" fmla="*/ -165 h 42215"/>
                <a:gd name="connsiteX15" fmla="*/ 29099 w 37157"/>
                <a:gd name="connsiteY15" fmla="*/ 3550 h 42215"/>
                <a:gd name="connsiteX16" fmla="*/ 33861 w 37157"/>
                <a:gd name="connsiteY16" fmla="*/ 15361 h 42215"/>
                <a:gd name="connsiteX17" fmla="*/ 22050 w 37157"/>
                <a:gd name="connsiteY17" fmla="*/ 25743 h 42215"/>
                <a:gd name="connsiteX18" fmla="*/ 22050 w 37157"/>
                <a:gd name="connsiteY18" fmla="*/ 23743 h 42215"/>
                <a:gd name="connsiteX19" fmla="*/ 14907 w 37157"/>
                <a:gd name="connsiteY19" fmla="*/ 23743 h 42215"/>
                <a:gd name="connsiteX20" fmla="*/ 8049 w 37157"/>
                <a:gd name="connsiteY20" fmla="*/ 28029 h 42215"/>
                <a:gd name="connsiteX21" fmla="*/ 9670 w 37157"/>
                <a:gd name="connsiteY21" fmla="*/ 31458 h 42215"/>
                <a:gd name="connsiteX22" fmla="*/ 19765 w 37157"/>
                <a:gd name="connsiteY22" fmla="*/ 30791 h 42215"/>
                <a:gd name="connsiteX23" fmla="*/ 22050 w 37157"/>
                <a:gd name="connsiteY23" fmla="*/ 25743 h 42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7157" h="42215">
                  <a:moveTo>
                    <a:pt x="33578" y="41364"/>
                  </a:moveTo>
                  <a:lnTo>
                    <a:pt x="23099" y="41364"/>
                  </a:lnTo>
                  <a:lnTo>
                    <a:pt x="23099" y="36411"/>
                  </a:lnTo>
                  <a:cubicBezTo>
                    <a:pt x="20623" y="39916"/>
                    <a:pt x="16527" y="42011"/>
                    <a:pt x="12242" y="42031"/>
                  </a:cubicBezTo>
                  <a:cubicBezTo>
                    <a:pt x="8240" y="42126"/>
                    <a:pt x="4335" y="40773"/>
                    <a:pt x="1287" y="38220"/>
                  </a:cubicBezTo>
                  <a:cubicBezTo>
                    <a:pt x="-1667" y="35725"/>
                    <a:pt x="-3285" y="32001"/>
                    <a:pt x="-3190" y="28124"/>
                  </a:cubicBezTo>
                  <a:cubicBezTo>
                    <a:pt x="-3476" y="24352"/>
                    <a:pt x="-1762" y="20704"/>
                    <a:pt x="1382" y="18599"/>
                  </a:cubicBezTo>
                  <a:cubicBezTo>
                    <a:pt x="5098" y="16323"/>
                    <a:pt x="9479" y="15227"/>
                    <a:pt x="13860" y="15456"/>
                  </a:cubicBezTo>
                  <a:lnTo>
                    <a:pt x="22432" y="15456"/>
                  </a:lnTo>
                  <a:lnTo>
                    <a:pt x="22432" y="15456"/>
                  </a:lnTo>
                  <a:cubicBezTo>
                    <a:pt x="22432" y="11170"/>
                    <a:pt x="20146" y="8979"/>
                    <a:pt x="15479" y="8979"/>
                  </a:cubicBezTo>
                  <a:cubicBezTo>
                    <a:pt x="13288" y="9008"/>
                    <a:pt x="11193" y="9398"/>
                    <a:pt x="9193" y="10122"/>
                  </a:cubicBezTo>
                  <a:cubicBezTo>
                    <a:pt x="7193" y="10817"/>
                    <a:pt x="5286" y="11808"/>
                    <a:pt x="3572" y="13075"/>
                  </a:cubicBezTo>
                  <a:lnTo>
                    <a:pt x="-1476" y="5645"/>
                  </a:lnTo>
                  <a:cubicBezTo>
                    <a:pt x="3859" y="1749"/>
                    <a:pt x="10335" y="-289"/>
                    <a:pt x="17004" y="-165"/>
                  </a:cubicBezTo>
                  <a:cubicBezTo>
                    <a:pt x="21385" y="-337"/>
                    <a:pt x="25576" y="969"/>
                    <a:pt x="29099" y="3550"/>
                  </a:cubicBezTo>
                  <a:cubicBezTo>
                    <a:pt x="32529" y="6474"/>
                    <a:pt x="34338" y="10884"/>
                    <a:pt x="33861" y="15361"/>
                  </a:cubicBezTo>
                  <a:close/>
                  <a:moveTo>
                    <a:pt x="22050" y="25743"/>
                  </a:moveTo>
                  <a:lnTo>
                    <a:pt x="22050" y="23743"/>
                  </a:lnTo>
                  <a:lnTo>
                    <a:pt x="14907" y="23743"/>
                  </a:lnTo>
                  <a:cubicBezTo>
                    <a:pt x="10335" y="23743"/>
                    <a:pt x="8049" y="25171"/>
                    <a:pt x="8049" y="28029"/>
                  </a:cubicBezTo>
                  <a:cubicBezTo>
                    <a:pt x="7954" y="29372"/>
                    <a:pt x="8621" y="30658"/>
                    <a:pt x="9670" y="31458"/>
                  </a:cubicBezTo>
                  <a:cubicBezTo>
                    <a:pt x="12907" y="33192"/>
                    <a:pt x="16814" y="32934"/>
                    <a:pt x="19765" y="30791"/>
                  </a:cubicBezTo>
                  <a:cubicBezTo>
                    <a:pt x="21290" y="29562"/>
                    <a:pt x="22146" y="27695"/>
                    <a:pt x="22050" y="25743"/>
                  </a:cubicBezTo>
                  <a:close/>
                </a:path>
              </a:pathLst>
            </a:custGeom>
            <a:solidFill>
              <a:srgbClr val="6D6E71"/>
            </a:solidFill>
            <a:ln w="9525" cap="flat">
              <a:noFill/>
              <a:prstDash val="solid"/>
              <a:miter/>
            </a:ln>
          </p:spPr>
          <p:txBody>
            <a:bodyPr rtlCol="0" anchor="ctr"/>
            <a:lstStyle/>
            <a:p>
              <a:endParaRPr lang="en-US"/>
            </a:p>
          </p:txBody>
        </p:sp>
        <p:sp>
          <p:nvSpPr>
            <p:cNvPr id="861" name="Freeform: Shape 860">
              <a:extLst>
                <a:ext uri="{FF2B5EF4-FFF2-40B4-BE49-F238E27FC236}">
                  <a16:creationId xmlns:a16="http://schemas.microsoft.com/office/drawing/2014/main" id="{B0219C46-0392-4191-A6C6-FE5266792F0C}"/>
                </a:ext>
              </a:extLst>
            </p:cNvPr>
            <p:cNvSpPr/>
            <p:nvPr/>
          </p:nvSpPr>
          <p:spPr>
            <a:xfrm>
              <a:off x="7212804" y="6289983"/>
              <a:ext cx="29403" cy="51813"/>
            </a:xfrm>
            <a:custGeom>
              <a:avLst/>
              <a:gdLst>
                <a:gd name="connsiteX0" fmla="*/ 18306 w 23621"/>
                <a:gd name="connsiteY0" fmla="*/ 10583 h 41624"/>
                <a:gd name="connsiteX1" fmla="*/ 10685 w 23621"/>
                <a:gd name="connsiteY1" fmla="*/ 14203 h 41624"/>
                <a:gd name="connsiteX2" fmla="*/ 8209 w 23621"/>
                <a:gd name="connsiteY2" fmla="*/ 23728 h 41624"/>
                <a:gd name="connsiteX3" fmla="*/ 8209 w 23621"/>
                <a:gd name="connsiteY3" fmla="*/ 41444 h 41624"/>
                <a:gd name="connsiteX4" fmla="*/ -3221 w 23621"/>
                <a:gd name="connsiteY4" fmla="*/ 41444 h 41624"/>
                <a:gd name="connsiteX5" fmla="*/ -3221 w 23621"/>
                <a:gd name="connsiteY5" fmla="*/ 487 h 41624"/>
                <a:gd name="connsiteX6" fmla="*/ 8209 w 23621"/>
                <a:gd name="connsiteY6" fmla="*/ 487 h 41624"/>
                <a:gd name="connsiteX7" fmla="*/ 8209 w 23621"/>
                <a:gd name="connsiteY7" fmla="*/ 5916 h 41624"/>
                <a:gd name="connsiteX8" fmla="*/ 13734 w 23621"/>
                <a:gd name="connsiteY8" fmla="*/ 1630 h 41624"/>
                <a:gd name="connsiteX9" fmla="*/ 20401 w 23621"/>
                <a:gd name="connsiteY9" fmla="*/ -180 h 41624"/>
                <a:gd name="connsiteX10" fmla="*/ 20401 w 23621"/>
                <a:gd name="connsiteY10" fmla="*/ 10488 h 4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21" h="41624">
                  <a:moveTo>
                    <a:pt x="18306" y="10583"/>
                  </a:moveTo>
                  <a:cubicBezTo>
                    <a:pt x="15352" y="10412"/>
                    <a:pt x="12402" y="11774"/>
                    <a:pt x="10685" y="14203"/>
                  </a:cubicBezTo>
                  <a:cubicBezTo>
                    <a:pt x="8971" y="17070"/>
                    <a:pt x="8113" y="20375"/>
                    <a:pt x="8209" y="23728"/>
                  </a:cubicBezTo>
                  <a:lnTo>
                    <a:pt x="8209" y="41444"/>
                  </a:lnTo>
                  <a:lnTo>
                    <a:pt x="-3221" y="41444"/>
                  </a:lnTo>
                  <a:lnTo>
                    <a:pt x="-3221" y="487"/>
                  </a:lnTo>
                  <a:lnTo>
                    <a:pt x="8209" y="487"/>
                  </a:lnTo>
                  <a:lnTo>
                    <a:pt x="8209" y="5916"/>
                  </a:lnTo>
                  <a:cubicBezTo>
                    <a:pt x="9734" y="4135"/>
                    <a:pt x="11639" y="2677"/>
                    <a:pt x="13734" y="1630"/>
                  </a:cubicBezTo>
                  <a:cubicBezTo>
                    <a:pt x="15734" y="496"/>
                    <a:pt x="18020" y="-123"/>
                    <a:pt x="20401" y="-180"/>
                  </a:cubicBezTo>
                  <a:lnTo>
                    <a:pt x="20401" y="10488"/>
                  </a:lnTo>
                  <a:close/>
                </a:path>
              </a:pathLst>
            </a:custGeom>
            <a:solidFill>
              <a:srgbClr val="6D6E71"/>
            </a:solidFill>
            <a:ln w="9525" cap="flat">
              <a:noFill/>
              <a:prstDash val="solid"/>
              <a:miter/>
            </a:ln>
          </p:spPr>
          <p:txBody>
            <a:bodyPr rtlCol="0" anchor="ctr"/>
            <a:lstStyle/>
            <a:p>
              <a:endParaRPr lang="en-US"/>
            </a:p>
          </p:txBody>
        </p:sp>
        <p:sp>
          <p:nvSpPr>
            <p:cNvPr id="862" name="Freeform: Shape 861">
              <a:extLst>
                <a:ext uri="{FF2B5EF4-FFF2-40B4-BE49-F238E27FC236}">
                  <a16:creationId xmlns:a16="http://schemas.microsoft.com/office/drawing/2014/main" id="{3B52CD18-4F0C-4AF1-9402-42669746484A}"/>
                </a:ext>
              </a:extLst>
            </p:cNvPr>
            <p:cNvSpPr/>
            <p:nvPr/>
          </p:nvSpPr>
          <p:spPr>
            <a:xfrm>
              <a:off x="7278729" y="6275217"/>
              <a:ext cx="52250" cy="66341"/>
            </a:xfrm>
            <a:custGeom>
              <a:avLst/>
              <a:gdLst>
                <a:gd name="connsiteX0" fmla="*/ 33070 w 41975"/>
                <a:gd name="connsiteY0" fmla="*/ 4633 h 53295"/>
                <a:gd name="connsiteX1" fmla="*/ 38688 w 41975"/>
                <a:gd name="connsiteY1" fmla="*/ 19302 h 53295"/>
                <a:gd name="connsiteX2" fmla="*/ 32879 w 41975"/>
                <a:gd name="connsiteY2" fmla="*/ 33684 h 53295"/>
                <a:gd name="connsiteX3" fmla="*/ 15352 w 41975"/>
                <a:gd name="connsiteY3" fmla="*/ 38257 h 53295"/>
                <a:gd name="connsiteX4" fmla="*/ 8590 w 41975"/>
                <a:gd name="connsiteY4" fmla="*/ 38257 h 53295"/>
                <a:gd name="connsiteX5" fmla="*/ 8590 w 41975"/>
                <a:gd name="connsiteY5" fmla="*/ 53116 h 53295"/>
                <a:gd name="connsiteX6" fmla="*/ -3221 w 41975"/>
                <a:gd name="connsiteY6" fmla="*/ 53116 h 53295"/>
                <a:gd name="connsiteX7" fmla="*/ -3221 w 41975"/>
                <a:gd name="connsiteY7" fmla="*/ -129 h 53295"/>
                <a:gd name="connsiteX8" fmla="*/ 15829 w 41975"/>
                <a:gd name="connsiteY8" fmla="*/ -129 h 53295"/>
                <a:gd name="connsiteX9" fmla="*/ 33070 w 41975"/>
                <a:gd name="connsiteY9" fmla="*/ 4633 h 53295"/>
                <a:gd name="connsiteX10" fmla="*/ 24305 w 41975"/>
                <a:gd name="connsiteY10" fmla="*/ 25588 h 53295"/>
                <a:gd name="connsiteX11" fmla="*/ 26496 w 41975"/>
                <a:gd name="connsiteY11" fmla="*/ 18540 h 53295"/>
                <a:gd name="connsiteX12" fmla="*/ 23640 w 41975"/>
                <a:gd name="connsiteY12" fmla="*/ 12063 h 53295"/>
                <a:gd name="connsiteX13" fmla="*/ 15066 w 41975"/>
                <a:gd name="connsiteY13" fmla="*/ 10063 h 53295"/>
                <a:gd name="connsiteX14" fmla="*/ 8590 w 41975"/>
                <a:gd name="connsiteY14" fmla="*/ 10063 h 53295"/>
                <a:gd name="connsiteX15" fmla="*/ 8590 w 41975"/>
                <a:gd name="connsiteY15" fmla="*/ 27970 h 53295"/>
                <a:gd name="connsiteX16" fmla="*/ 16687 w 41975"/>
                <a:gd name="connsiteY16" fmla="*/ 27970 h 53295"/>
                <a:gd name="connsiteX17" fmla="*/ 24305 w 41975"/>
                <a:gd name="connsiteY17" fmla="*/ 25874 h 53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975" h="53295">
                  <a:moveTo>
                    <a:pt x="33070" y="4633"/>
                  </a:moveTo>
                  <a:cubicBezTo>
                    <a:pt x="37070" y="8424"/>
                    <a:pt x="39165" y="13815"/>
                    <a:pt x="38688" y="19302"/>
                  </a:cubicBezTo>
                  <a:cubicBezTo>
                    <a:pt x="39165" y="24750"/>
                    <a:pt x="36974" y="30103"/>
                    <a:pt x="32879" y="33684"/>
                  </a:cubicBezTo>
                  <a:cubicBezTo>
                    <a:pt x="27735" y="37123"/>
                    <a:pt x="21545" y="38742"/>
                    <a:pt x="15352" y="38257"/>
                  </a:cubicBezTo>
                  <a:lnTo>
                    <a:pt x="8590" y="38257"/>
                  </a:lnTo>
                  <a:lnTo>
                    <a:pt x="8590" y="53116"/>
                  </a:lnTo>
                  <a:lnTo>
                    <a:pt x="-3221" y="53116"/>
                  </a:lnTo>
                  <a:lnTo>
                    <a:pt x="-3221" y="-129"/>
                  </a:lnTo>
                  <a:lnTo>
                    <a:pt x="15829" y="-129"/>
                  </a:lnTo>
                  <a:cubicBezTo>
                    <a:pt x="21924" y="-501"/>
                    <a:pt x="28021" y="1176"/>
                    <a:pt x="33070" y="4633"/>
                  </a:cubicBezTo>
                  <a:close/>
                  <a:moveTo>
                    <a:pt x="24305" y="25588"/>
                  </a:moveTo>
                  <a:cubicBezTo>
                    <a:pt x="25926" y="23598"/>
                    <a:pt x="26687" y="21083"/>
                    <a:pt x="26496" y="18540"/>
                  </a:cubicBezTo>
                  <a:cubicBezTo>
                    <a:pt x="26782" y="16025"/>
                    <a:pt x="25640" y="13568"/>
                    <a:pt x="23640" y="12063"/>
                  </a:cubicBezTo>
                  <a:cubicBezTo>
                    <a:pt x="21068" y="10529"/>
                    <a:pt x="18020" y="9834"/>
                    <a:pt x="15066" y="10063"/>
                  </a:cubicBezTo>
                  <a:lnTo>
                    <a:pt x="8590" y="10063"/>
                  </a:lnTo>
                  <a:lnTo>
                    <a:pt x="8590" y="27970"/>
                  </a:lnTo>
                  <a:lnTo>
                    <a:pt x="16687" y="27970"/>
                  </a:lnTo>
                  <a:cubicBezTo>
                    <a:pt x="19448" y="28293"/>
                    <a:pt x="22115" y="27541"/>
                    <a:pt x="24305" y="25874"/>
                  </a:cubicBezTo>
                  <a:close/>
                </a:path>
              </a:pathLst>
            </a:custGeom>
            <a:solidFill>
              <a:srgbClr val="6D6E71"/>
            </a:solidFill>
            <a:ln w="9525" cap="flat">
              <a:noFill/>
              <a:prstDash val="solid"/>
              <a:miter/>
            </a:ln>
          </p:spPr>
          <p:txBody>
            <a:bodyPr rtlCol="0" anchor="ctr"/>
            <a:lstStyle/>
            <a:p>
              <a:endParaRPr lang="en-US"/>
            </a:p>
          </p:txBody>
        </p:sp>
        <p:sp>
          <p:nvSpPr>
            <p:cNvPr id="863" name="Freeform: Shape 862">
              <a:extLst>
                <a:ext uri="{FF2B5EF4-FFF2-40B4-BE49-F238E27FC236}">
                  <a16:creationId xmlns:a16="http://schemas.microsoft.com/office/drawing/2014/main" id="{B1E0201D-8954-4384-89C5-2CB6AF363476}"/>
                </a:ext>
              </a:extLst>
            </p:cNvPr>
            <p:cNvSpPr/>
            <p:nvPr/>
          </p:nvSpPr>
          <p:spPr>
            <a:xfrm>
              <a:off x="7340144" y="6289983"/>
              <a:ext cx="29523" cy="51813"/>
            </a:xfrm>
            <a:custGeom>
              <a:avLst/>
              <a:gdLst>
                <a:gd name="connsiteX0" fmla="*/ 18401 w 23717"/>
                <a:gd name="connsiteY0" fmla="*/ 10583 h 41624"/>
                <a:gd name="connsiteX1" fmla="*/ 10781 w 23717"/>
                <a:gd name="connsiteY1" fmla="*/ 14203 h 41624"/>
                <a:gd name="connsiteX2" fmla="*/ 8209 w 23717"/>
                <a:gd name="connsiteY2" fmla="*/ 23728 h 41624"/>
                <a:gd name="connsiteX3" fmla="*/ 8209 w 23717"/>
                <a:gd name="connsiteY3" fmla="*/ 41444 h 41624"/>
                <a:gd name="connsiteX4" fmla="*/ -3221 w 23717"/>
                <a:gd name="connsiteY4" fmla="*/ 41444 h 41624"/>
                <a:gd name="connsiteX5" fmla="*/ -3221 w 23717"/>
                <a:gd name="connsiteY5" fmla="*/ 487 h 41624"/>
                <a:gd name="connsiteX6" fmla="*/ 8209 w 23717"/>
                <a:gd name="connsiteY6" fmla="*/ 487 h 41624"/>
                <a:gd name="connsiteX7" fmla="*/ 8209 w 23717"/>
                <a:gd name="connsiteY7" fmla="*/ 5916 h 41624"/>
                <a:gd name="connsiteX8" fmla="*/ 13734 w 23717"/>
                <a:gd name="connsiteY8" fmla="*/ 1630 h 41624"/>
                <a:gd name="connsiteX9" fmla="*/ 20496 w 23717"/>
                <a:gd name="connsiteY9" fmla="*/ -180 h 41624"/>
                <a:gd name="connsiteX10" fmla="*/ 20496 w 23717"/>
                <a:gd name="connsiteY10" fmla="*/ 10488 h 4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717" h="41624">
                  <a:moveTo>
                    <a:pt x="18401" y="10583"/>
                  </a:moveTo>
                  <a:cubicBezTo>
                    <a:pt x="15448" y="10393"/>
                    <a:pt x="12497" y="11755"/>
                    <a:pt x="10781" y="14203"/>
                  </a:cubicBezTo>
                  <a:cubicBezTo>
                    <a:pt x="8971" y="17041"/>
                    <a:pt x="8020" y="20365"/>
                    <a:pt x="8209" y="23728"/>
                  </a:cubicBezTo>
                  <a:lnTo>
                    <a:pt x="8209" y="41444"/>
                  </a:lnTo>
                  <a:lnTo>
                    <a:pt x="-3221" y="41444"/>
                  </a:lnTo>
                  <a:lnTo>
                    <a:pt x="-3221" y="487"/>
                  </a:lnTo>
                  <a:lnTo>
                    <a:pt x="8209" y="487"/>
                  </a:lnTo>
                  <a:lnTo>
                    <a:pt x="8209" y="5916"/>
                  </a:lnTo>
                  <a:cubicBezTo>
                    <a:pt x="9734" y="4154"/>
                    <a:pt x="11639" y="2706"/>
                    <a:pt x="13734" y="1630"/>
                  </a:cubicBezTo>
                  <a:cubicBezTo>
                    <a:pt x="15829" y="487"/>
                    <a:pt x="18115" y="-132"/>
                    <a:pt x="20496" y="-180"/>
                  </a:cubicBezTo>
                  <a:lnTo>
                    <a:pt x="20496" y="10488"/>
                  </a:lnTo>
                  <a:close/>
                </a:path>
              </a:pathLst>
            </a:custGeom>
            <a:solidFill>
              <a:srgbClr val="6D6E71"/>
            </a:solidFill>
            <a:ln w="9525" cap="flat">
              <a:noFill/>
              <a:prstDash val="solid"/>
              <a:miter/>
            </a:ln>
          </p:spPr>
          <p:txBody>
            <a:bodyPr rtlCol="0" anchor="ctr"/>
            <a:lstStyle/>
            <a:p>
              <a:endParaRPr lang="en-US"/>
            </a:p>
          </p:txBody>
        </p:sp>
        <p:sp>
          <p:nvSpPr>
            <p:cNvPr id="864" name="Freeform: Shape 863">
              <a:extLst>
                <a:ext uri="{FF2B5EF4-FFF2-40B4-BE49-F238E27FC236}">
                  <a16:creationId xmlns:a16="http://schemas.microsoft.com/office/drawing/2014/main" id="{06627B43-2E9B-4BE0-AABE-60BC2F22A4D8}"/>
                </a:ext>
              </a:extLst>
            </p:cNvPr>
            <p:cNvSpPr/>
            <p:nvPr/>
          </p:nvSpPr>
          <p:spPr>
            <a:xfrm>
              <a:off x="7377480" y="6270174"/>
              <a:ext cx="16673" cy="71741"/>
            </a:xfrm>
            <a:custGeom>
              <a:avLst/>
              <a:gdLst>
                <a:gd name="connsiteX0" fmla="*/ -1208 w 13394"/>
                <a:gd name="connsiteY0" fmla="*/ 11257 h 57633"/>
                <a:gd name="connsiteX1" fmla="*/ -1304 w 13394"/>
                <a:gd name="connsiteY1" fmla="*/ 1828 h 57633"/>
                <a:gd name="connsiteX2" fmla="*/ -1208 w 13394"/>
                <a:gd name="connsiteY2" fmla="*/ 1732 h 57633"/>
                <a:gd name="connsiteX3" fmla="*/ 3554 w 13394"/>
                <a:gd name="connsiteY3" fmla="*/ -173 h 57633"/>
                <a:gd name="connsiteX4" fmla="*/ 8317 w 13394"/>
                <a:gd name="connsiteY4" fmla="*/ 1732 h 57633"/>
                <a:gd name="connsiteX5" fmla="*/ 8317 w 13394"/>
                <a:gd name="connsiteY5" fmla="*/ 11257 h 57633"/>
                <a:gd name="connsiteX6" fmla="*/ 3554 w 13394"/>
                <a:gd name="connsiteY6" fmla="*/ 13162 h 57633"/>
                <a:gd name="connsiteX7" fmla="*/ -1208 w 13394"/>
                <a:gd name="connsiteY7" fmla="*/ 11257 h 57633"/>
                <a:gd name="connsiteX8" fmla="*/ 9268 w 13394"/>
                <a:gd name="connsiteY8" fmla="*/ 57453 h 57633"/>
                <a:gd name="connsiteX9" fmla="*/ -2162 w 13394"/>
                <a:gd name="connsiteY9" fmla="*/ 57453 h 57633"/>
                <a:gd name="connsiteX10" fmla="*/ -2162 w 13394"/>
                <a:gd name="connsiteY10" fmla="*/ 16496 h 57633"/>
                <a:gd name="connsiteX11" fmla="*/ 9268 w 13394"/>
                <a:gd name="connsiteY11" fmla="*/ 16496 h 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394" h="57633">
                  <a:moveTo>
                    <a:pt x="-1208" y="11257"/>
                  </a:moveTo>
                  <a:cubicBezTo>
                    <a:pt x="-3876" y="8676"/>
                    <a:pt x="-3876" y="4457"/>
                    <a:pt x="-1304" y="1828"/>
                  </a:cubicBezTo>
                  <a:cubicBezTo>
                    <a:pt x="-1304" y="1799"/>
                    <a:pt x="-1208" y="1761"/>
                    <a:pt x="-1208" y="1732"/>
                  </a:cubicBezTo>
                  <a:cubicBezTo>
                    <a:pt x="29" y="436"/>
                    <a:pt x="1745" y="-259"/>
                    <a:pt x="3554" y="-173"/>
                  </a:cubicBezTo>
                  <a:cubicBezTo>
                    <a:pt x="5363" y="-221"/>
                    <a:pt x="7077" y="465"/>
                    <a:pt x="8317" y="1732"/>
                  </a:cubicBezTo>
                  <a:cubicBezTo>
                    <a:pt x="10793" y="4409"/>
                    <a:pt x="10793" y="8581"/>
                    <a:pt x="8317" y="11257"/>
                  </a:cubicBezTo>
                  <a:cubicBezTo>
                    <a:pt x="7077" y="12524"/>
                    <a:pt x="5363" y="13209"/>
                    <a:pt x="3554" y="13162"/>
                  </a:cubicBezTo>
                  <a:cubicBezTo>
                    <a:pt x="1745" y="13248"/>
                    <a:pt x="29" y="12553"/>
                    <a:pt x="-1208" y="11257"/>
                  </a:cubicBezTo>
                  <a:close/>
                  <a:moveTo>
                    <a:pt x="9268" y="57453"/>
                  </a:moveTo>
                  <a:lnTo>
                    <a:pt x="-2162" y="57453"/>
                  </a:lnTo>
                  <a:lnTo>
                    <a:pt x="-2162" y="16496"/>
                  </a:lnTo>
                  <a:lnTo>
                    <a:pt x="9268" y="16496"/>
                  </a:lnTo>
                  <a:close/>
                </a:path>
              </a:pathLst>
            </a:custGeom>
            <a:solidFill>
              <a:srgbClr val="6D6E71"/>
            </a:solidFill>
            <a:ln w="9525" cap="flat">
              <a:noFill/>
              <a:prstDash val="solid"/>
              <a:miter/>
            </a:ln>
          </p:spPr>
          <p:txBody>
            <a:bodyPr rtlCol="0" anchor="ctr"/>
            <a:lstStyle/>
            <a:p>
              <a:endParaRPr lang="en-US"/>
            </a:p>
          </p:txBody>
        </p:sp>
        <p:sp>
          <p:nvSpPr>
            <p:cNvPr id="865" name="Freeform: Shape 864">
              <a:extLst>
                <a:ext uri="{FF2B5EF4-FFF2-40B4-BE49-F238E27FC236}">
                  <a16:creationId xmlns:a16="http://schemas.microsoft.com/office/drawing/2014/main" id="{CAF27FE5-025D-4AFC-8CE4-08DED5ED32A7}"/>
                </a:ext>
              </a:extLst>
            </p:cNvPr>
            <p:cNvSpPr/>
            <p:nvPr/>
          </p:nvSpPr>
          <p:spPr>
            <a:xfrm>
              <a:off x="7403609" y="6290477"/>
              <a:ext cx="53922" cy="52603"/>
            </a:xfrm>
            <a:custGeom>
              <a:avLst/>
              <a:gdLst>
                <a:gd name="connsiteX0" fmla="*/ 40095 w 43318"/>
                <a:gd name="connsiteY0" fmla="*/ 20949 h 42258"/>
                <a:gd name="connsiteX1" fmla="*/ 33902 w 43318"/>
                <a:gd name="connsiteY1" fmla="*/ 35999 h 42258"/>
                <a:gd name="connsiteX2" fmla="*/ 2850 w 43318"/>
                <a:gd name="connsiteY2" fmla="*/ 35999 h 42258"/>
                <a:gd name="connsiteX3" fmla="*/ 2850 w 43318"/>
                <a:gd name="connsiteY3" fmla="*/ 5899 h 42258"/>
                <a:gd name="connsiteX4" fmla="*/ 33902 w 43318"/>
                <a:gd name="connsiteY4" fmla="*/ 5899 h 42258"/>
                <a:gd name="connsiteX5" fmla="*/ 40095 w 43318"/>
                <a:gd name="connsiteY5" fmla="*/ 20949 h 42258"/>
                <a:gd name="connsiteX6" fmla="*/ 8185 w 43318"/>
                <a:gd name="connsiteY6" fmla="*/ 20949 h 42258"/>
                <a:gd name="connsiteX7" fmla="*/ 11043 w 43318"/>
                <a:gd name="connsiteY7" fmla="*/ 29140 h 42258"/>
                <a:gd name="connsiteX8" fmla="*/ 25330 w 43318"/>
                <a:gd name="connsiteY8" fmla="*/ 29531 h 42258"/>
                <a:gd name="connsiteX9" fmla="*/ 25712 w 43318"/>
                <a:gd name="connsiteY9" fmla="*/ 29140 h 42258"/>
                <a:gd name="connsiteX10" fmla="*/ 25712 w 43318"/>
                <a:gd name="connsiteY10" fmla="*/ 12758 h 42258"/>
                <a:gd name="connsiteX11" fmla="*/ 12280 w 43318"/>
                <a:gd name="connsiteY11" fmla="*/ 11500 h 42258"/>
                <a:gd name="connsiteX12" fmla="*/ 11043 w 43318"/>
                <a:gd name="connsiteY12" fmla="*/ 12758 h 42258"/>
                <a:gd name="connsiteX13" fmla="*/ 8185 w 43318"/>
                <a:gd name="connsiteY13" fmla="*/ 20949 h 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318" h="42258">
                  <a:moveTo>
                    <a:pt x="40095" y="20949"/>
                  </a:moveTo>
                  <a:cubicBezTo>
                    <a:pt x="40190" y="26607"/>
                    <a:pt x="37904" y="32046"/>
                    <a:pt x="33902" y="35999"/>
                  </a:cubicBezTo>
                  <a:cubicBezTo>
                    <a:pt x="25140" y="44105"/>
                    <a:pt x="11615" y="44105"/>
                    <a:pt x="2850" y="35999"/>
                  </a:cubicBezTo>
                  <a:cubicBezTo>
                    <a:pt x="-5245" y="27617"/>
                    <a:pt x="-5245" y="14281"/>
                    <a:pt x="2850" y="5899"/>
                  </a:cubicBezTo>
                  <a:cubicBezTo>
                    <a:pt x="11615" y="-2206"/>
                    <a:pt x="25140" y="-2206"/>
                    <a:pt x="33902" y="5899"/>
                  </a:cubicBezTo>
                  <a:cubicBezTo>
                    <a:pt x="37904" y="9853"/>
                    <a:pt x="40190" y="15291"/>
                    <a:pt x="40095" y="20949"/>
                  </a:cubicBezTo>
                  <a:close/>
                  <a:moveTo>
                    <a:pt x="8185" y="20949"/>
                  </a:moveTo>
                  <a:cubicBezTo>
                    <a:pt x="8090" y="23949"/>
                    <a:pt x="9043" y="26874"/>
                    <a:pt x="11043" y="29140"/>
                  </a:cubicBezTo>
                  <a:cubicBezTo>
                    <a:pt x="14852" y="33188"/>
                    <a:pt x="21235" y="33370"/>
                    <a:pt x="25330" y="29531"/>
                  </a:cubicBezTo>
                  <a:cubicBezTo>
                    <a:pt x="25426" y="29407"/>
                    <a:pt x="25616" y="29274"/>
                    <a:pt x="25712" y="29140"/>
                  </a:cubicBezTo>
                  <a:cubicBezTo>
                    <a:pt x="29521" y="24349"/>
                    <a:pt x="29521" y="17549"/>
                    <a:pt x="25712" y="12758"/>
                  </a:cubicBezTo>
                  <a:cubicBezTo>
                    <a:pt x="22377" y="8710"/>
                    <a:pt x="16377" y="8148"/>
                    <a:pt x="12280" y="11500"/>
                  </a:cubicBezTo>
                  <a:cubicBezTo>
                    <a:pt x="11806" y="11881"/>
                    <a:pt x="11424" y="12300"/>
                    <a:pt x="11043" y="12758"/>
                  </a:cubicBezTo>
                  <a:cubicBezTo>
                    <a:pt x="9043" y="15024"/>
                    <a:pt x="8090" y="17958"/>
                    <a:pt x="8185" y="20949"/>
                  </a:cubicBezTo>
                  <a:close/>
                </a:path>
              </a:pathLst>
            </a:custGeom>
            <a:solidFill>
              <a:srgbClr val="6D6E71"/>
            </a:solidFill>
            <a:ln w="9525" cap="flat">
              <a:noFill/>
              <a:prstDash val="solid"/>
              <a:miter/>
            </a:ln>
          </p:spPr>
          <p:txBody>
            <a:bodyPr rtlCol="0" anchor="ctr"/>
            <a:lstStyle/>
            <a:p>
              <a:endParaRPr lang="en-US"/>
            </a:p>
          </p:txBody>
        </p:sp>
        <p:sp>
          <p:nvSpPr>
            <p:cNvPr id="866" name="Freeform: Shape 865">
              <a:extLst>
                <a:ext uri="{FF2B5EF4-FFF2-40B4-BE49-F238E27FC236}">
                  <a16:creationId xmlns:a16="http://schemas.microsoft.com/office/drawing/2014/main" id="{D8B015F2-3ED0-4F77-B452-0ADF1C8BD8EF}"/>
                </a:ext>
              </a:extLst>
            </p:cNvPr>
            <p:cNvSpPr/>
            <p:nvPr/>
          </p:nvSpPr>
          <p:spPr>
            <a:xfrm>
              <a:off x="7468198" y="6289983"/>
              <a:ext cx="29403" cy="51813"/>
            </a:xfrm>
            <a:custGeom>
              <a:avLst/>
              <a:gdLst>
                <a:gd name="connsiteX0" fmla="*/ 18306 w 23621"/>
                <a:gd name="connsiteY0" fmla="*/ 10583 h 41624"/>
                <a:gd name="connsiteX1" fmla="*/ 10685 w 23621"/>
                <a:gd name="connsiteY1" fmla="*/ 14203 h 41624"/>
                <a:gd name="connsiteX2" fmla="*/ 8113 w 23621"/>
                <a:gd name="connsiteY2" fmla="*/ 23728 h 41624"/>
                <a:gd name="connsiteX3" fmla="*/ 8113 w 23621"/>
                <a:gd name="connsiteY3" fmla="*/ 41444 h 41624"/>
                <a:gd name="connsiteX4" fmla="*/ -3221 w 23621"/>
                <a:gd name="connsiteY4" fmla="*/ 41444 h 41624"/>
                <a:gd name="connsiteX5" fmla="*/ -3221 w 23621"/>
                <a:gd name="connsiteY5" fmla="*/ 487 h 41624"/>
                <a:gd name="connsiteX6" fmla="*/ 8113 w 23621"/>
                <a:gd name="connsiteY6" fmla="*/ 487 h 41624"/>
                <a:gd name="connsiteX7" fmla="*/ 8113 w 23621"/>
                <a:gd name="connsiteY7" fmla="*/ 5916 h 41624"/>
                <a:gd name="connsiteX8" fmla="*/ 13639 w 23621"/>
                <a:gd name="connsiteY8" fmla="*/ 1630 h 41624"/>
                <a:gd name="connsiteX9" fmla="*/ 20401 w 23621"/>
                <a:gd name="connsiteY9" fmla="*/ -180 h 41624"/>
                <a:gd name="connsiteX10" fmla="*/ 20401 w 23621"/>
                <a:gd name="connsiteY10" fmla="*/ 10488 h 4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21" h="41624">
                  <a:moveTo>
                    <a:pt x="18306" y="10583"/>
                  </a:moveTo>
                  <a:cubicBezTo>
                    <a:pt x="15352" y="10412"/>
                    <a:pt x="12399" y="11774"/>
                    <a:pt x="10685" y="14203"/>
                  </a:cubicBezTo>
                  <a:cubicBezTo>
                    <a:pt x="8876" y="17041"/>
                    <a:pt x="8018" y="20365"/>
                    <a:pt x="8113" y="23728"/>
                  </a:cubicBezTo>
                  <a:lnTo>
                    <a:pt x="8113" y="41444"/>
                  </a:lnTo>
                  <a:lnTo>
                    <a:pt x="-3221" y="41444"/>
                  </a:lnTo>
                  <a:lnTo>
                    <a:pt x="-3221" y="487"/>
                  </a:lnTo>
                  <a:lnTo>
                    <a:pt x="8113" y="487"/>
                  </a:lnTo>
                  <a:lnTo>
                    <a:pt x="8113" y="5916"/>
                  </a:lnTo>
                  <a:cubicBezTo>
                    <a:pt x="9639" y="4154"/>
                    <a:pt x="11543" y="2706"/>
                    <a:pt x="13639" y="1630"/>
                  </a:cubicBezTo>
                  <a:cubicBezTo>
                    <a:pt x="15734" y="496"/>
                    <a:pt x="18020" y="-123"/>
                    <a:pt x="20401" y="-180"/>
                  </a:cubicBezTo>
                  <a:lnTo>
                    <a:pt x="20401" y="10488"/>
                  </a:lnTo>
                  <a:close/>
                </a:path>
              </a:pathLst>
            </a:custGeom>
            <a:solidFill>
              <a:srgbClr val="6D6E71"/>
            </a:solidFill>
            <a:ln w="9525" cap="flat">
              <a:noFill/>
              <a:prstDash val="solid"/>
              <a:miter/>
            </a:ln>
          </p:spPr>
          <p:txBody>
            <a:bodyPr rtlCol="0" anchor="ctr"/>
            <a:lstStyle/>
            <a:p>
              <a:endParaRPr lang="en-US"/>
            </a:p>
          </p:txBody>
        </p:sp>
        <p:sp>
          <p:nvSpPr>
            <p:cNvPr id="867" name="Freeform: Shape 866">
              <a:extLst>
                <a:ext uri="{FF2B5EF4-FFF2-40B4-BE49-F238E27FC236}">
                  <a16:creationId xmlns:a16="http://schemas.microsoft.com/office/drawing/2014/main" id="{411CA6C9-9F89-4424-8188-1D2B47BB5A4A}"/>
                </a:ext>
              </a:extLst>
            </p:cNvPr>
            <p:cNvSpPr/>
            <p:nvPr/>
          </p:nvSpPr>
          <p:spPr>
            <a:xfrm>
              <a:off x="6928362" y="6389342"/>
              <a:ext cx="36875" cy="67226"/>
            </a:xfrm>
            <a:custGeom>
              <a:avLst/>
              <a:gdLst>
                <a:gd name="connsiteX0" fmla="*/ 12592 w 29623"/>
                <a:gd name="connsiteY0" fmla="*/ 20394 h 54006"/>
                <a:gd name="connsiteX1" fmla="*/ 12592 w 29623"/>
                <a:gd name="connsiteY1" fmla="*/ 38778 h 54006"/>
                <a:gd name="connsiteX2" fmla="*/ 13829 w 29623"/>
                <a:gd name="connsiteY2" fmla="*/ 42492 h 54006"/>
                <a:gd name="connsiteX3" fmla="*/ 16687 w 29623"/>
                <a:gd name="connsiteY3" fmla="*/ 43825 h 54006"/>
                <a:gd name="connsiteX4" fmla="*/ 22117 w 29623"/>
                <a:gd name="connsiteY4" fmla="*/ 40873 h 54006"/>
                <a:gd name="connsiteX5" fmla="*/ 26403 w 29623"/>
                <a:gd name="connsiteY5" fmla="*/ 48874 h 54006"/>
                <a:gd name="connsiteX6" fmla="*/ 15162 w 29623"/>
                <a:gd name="connsiteY6" fmla="*/ 53827 h 54006"/>
                <a:gd name="connsiteX7" fmla="*/ 5637 w 29623"/>
                <a:gd name="connsiteY7" fmla="*/ 49922 h 54006"/>
                <a:gd name="connsiteX8" fmla="*/ 1542 w 29623"/>
                <a:gd name="connsiteY8" fmla="*/ 39349 h 54006"/>
                <a:gd name="connsiteX9" fmla="*/ 1542 w 29623"/>
                <a:gd name="connsiteY9" fmla="*/ 20299 h 54006"/>
                <a:gd name="connsiteX10" fmla="*/ -3221 w 29623"/>
                <a:gd name="connsiteY10" fmla="*/ 20299 h 54006"/>
                <a:gd name="connsiteX11" fmla="*/ -3221 w 29623"/>
                <a:gd name="connsiteY11" fmla="*/ 12107 h 54006"/>
                <a:gd name="connsiteX12" fmla="*/ 1542 w 29623"/>
                <a:gd name="connsiteY12" fmla="*/ 12107 h 54006"/>
                <a:gd name="connsiteX13" fmla="*/ 1542 w 29623"/>
                <a:gd name="connsiteY13" fmla="*/ -180 h 54006"/>
                <a:gd name="connsiteX14" fmla="*/ 13067 w 29623"/>
                <a:gd name="connsiteY14" fmla="*/ -180 h 54006"/>
                <a:gd name="connsiteX15" fmla="*/ 13067 w 29623"/>
                <a:gd name="connsiteY15" fmla="*/ 12107 h 54006"/>
                <a:gd name="connsiteX16" fmla="*/ 22592 w 29623"/>
                <a:gd name="connsiteY16" fmla="*/ 12107 h 54006"/>
                <a:gd name="connsiteX17" fmla="*/ 22592 w 29623"/>
                <a:gd name="connsiteY17" fmla="*/ 20299 h 54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623" h="54006">
                  <a:moveTo>
                    <a:pt x="12592" y="20394"/>
                  </a:moveTo>
                  <a:lnTo>
                    <a:pt x="12592" y="38778"/>
                  </a:lnTo>
                  <a:cubicBezTo>
                    <a:pt x="12497" y="40130"/>
                    <a:pt x="12971" y="41463"/>
                    <a:pt x="13829" y="42492"/>
                  </a:cubicBezTo>
                  <a:cubicBezTo>
                    <a:pt x="14497" y="43340"/>
                    <a:pt x="15543" y="43825"/>
                    <a:pt x="16687" y="43825"/>
                  </a:cubicBezTo>
                  <a:cubicBezTo>
                    <a:pt x="18878" y="43788"/>
                    <a:pt x="20878" y="42692"/>
                    <a:pt x="22117" y="40873"/>
                  </a:cubicBezTo>
                  <a:lnTo>
                    <a:pt x="26403" y="48874"/>
                  </a:lnTo>
                  <a:cubicBezTo>
                    <a:pt x="23450" y="51922"/>
                    <a:pt x="19450" y="53693"/>
                    <a:pt x="15162" y="53827"/>
                  </a:cubicBezTo>
                  <a:cubicBezTo>
                    <a:pt x="11639" y="53789"/>
                    <a:pt x="8209" y="52398"/>
                    <a:pt x="5637" y="49922"/>
                  </a:cubicBezTo>
                  <a:cubicBezTo>
                    <a:pt x="2781" y="47150"/>
                    <a:pt x="1351" y="43302"/>
                    <a:pt x="1542" y="39349"/>
                  </a:cubicBezTo>
                  <a:lnTo>
                    <a:pt x="1542" y="20299"/>
                  </a:lnTo>
                  <a:lnTo>
                    <a:pt x="-3221" y="20299"/>
                  </a:lnTo>
                  <a:lnTo>
                    <a:pt x="-3221" y="12107"/>
                  </a:lnTo>
                  <a:lnTo>
                    <a:pt x="1542" y="12107"/>
                  </a:lnTo>
                  <a:lnTo>
                    <a:pt x="1542" y="-180"/>
                  </a:lnTo>
                  <a:lnTo>
                    <a:pt x="13067" y="-180"/>
                  </a:lnTo>
                  <a:lnTo>
                    <a:pt x="13067" y="12107"/>
                  </a:lnTo>
                  <a:lnTo>
                    <a:pt x="22592" y="12107"/>
                  </a:lnTo>
                  <a:lnTo>
                    <a:pt x="22592" y="20299"/>
                  </a:lnTo>
                  <a:close/>
                </a:path>
              </a:pathLst>
            </a:custGeom>
            <a:solidFill>
              <a:srgbClr val="6D6E71"/>
            </a:solidFill>
            <a:ln w="9525" cap="flat">
              <a:noFill/>
              <a:prstDash val="solid"/>
              <a:miter/>
            </a:ln>
          </p:spPr>
          <p:txBody>
            <a:bodyPr rtlCol="0" anchor="ctr"/>
            <a:lstStyle/>
            <a:p>
              <a:endParaRPr lang="en-US"/>
            </a:p>
          </p:txBody>
        </p:sp>
        <p:sp>
          <p:nvSpPr>
            <p:cNvPr id="868" name="Freeform: Shape 867">
              <a:extLst>
                <a:ext uri="{FF2B5EF4-FFF2-40B4-BE49-F238E27FC236}">
                  <a16:creationId xmlns:a16="http://schemas.microsoft.com/office/drawing/2014/main" id="{1F52B352-5E95-47FD-82FA-03C7515EA665}"/>
                </a:ext>
              </a:extLst>
            </p:cNvPr>
            <p:cNvSpPr/>
            <p:nvPr/>
          </p:nvSpPr>
          <p:spPr>
            <a:xfrm>
              <a:off x="6968380" y="6403911"/>
              <a:ext cx="53890" cy="52672"/>
            </a:xfrm>
            <a:custGeom>
              <a:avLst/>
              <a:gdLst>
                <a:gd name="connsiteX0" fmla="*/ 40068 w 43292"/>
                <a:gd name="connsiteY0" fmla="*/ 20977 h 42314"/>
                <a:gd name="connsiteX1" fmla="*/ 33878 w 43292"/>
                <a:gd name="connsiteY1" fmla="*/ 36027 h 42314"/>
                <a:gd name="connsiteX2" fmla="*/ 2922 w 43292"/>
                <a:gd name="connsiteY2" fmla="*/ 36027 h 42314"/>
                <a:gd name="connsiteX3" fmla="*/ 2922 w 43292"/>
                <a:gd name="connsiteY3" fmla="*/ 5928 h 42314"/>
                <a:gd name="connsiteX4" fmla="*/ 33878 w 43292"/>
                <a:gd name="connsiteY4" fmla="*/ 5928 h 42314"/>
                <a:gd name="connsiteX5" fmla="*/ 40068 w 43292"/>
                <a:gd name="connsiteY5" fmla="*/ 20977 h 42314"/>
                <a:gd name="connsiteX6" fmla="*/ 8256 w 43292"/>
                <a:gd name="connsiteY6" fmla="*/ 20977 h 42314"/>
                <a:gd name="connsiteX7" fmla="*/ 11114 w 43292"/>
                <a:gd name="connsiteY7" fmla="*/ 29169 h 42314"/>
                <a:gd name="connsiteX8" fmla="*/ 25211 w 43292"/>
                <a:gd name="connsiteY8" fmla="*/ 29607 h 42314"/>
                <a:gd name="connsiteX9" fmla="*/ 25688 w 43292"/>
                <a:gd name="connsiteY9" fmla="*/ 29169 h 42314"/>
                <a:gd name="connsiteX10" fmla="*/ 25688 w 43292"/>
                <a:gd name="connsiteY10" fmla="*/ 12786 h 42314"/>
                <a:gd name="connsiteX11" fmla="*/ 12256 w 43292"/>
                <a:gd name="connsiteY11" fmla="*/ 11633 h 42314"/>
                <a:gd name="connsiteX12" fmla="*/ 11114 w 43292"/>
                <a:gd name="connsiteY12" fmla="*/ 12786 h 42314"/>
                <a:gd name="connsiteX13" fmla="*/ 8256 w 43292"/>
                <a:gd name="connsiteY13" fmla="*/ 20977 h 42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292" h="42314">
                  <a:moveTo>
                    <a:pt x="40068" y="20977"/>
                  </a:moveTo>
                  <a:cubicBezTo>
                    <a:pt x="40164" y="26645"/>
                    <a:pt x="37973" y="32102"/>
                    <a:pt x="33878" y="36027"/>
                  </a:cubicBezTo>
                  <a:cubicBezTo>
                    <a:pt x="25211" y="44171"/>
                    <a:pt x="11589" y="44171"/>
                    <a:pt x="2922" y="36027"/>
                  </a:cubicBezTo>
                  <a:cubicBezTo>
                    <a:pt x="-5268" y="27683"/>
                    <a:pt x="-5268" y="14272"/>
                    <a:pt x="2922" y="5928"/>
                  </a:cubicBezTo>
                  <a:cubicBezTo>
                    <a:pt x="11589" y="-2216"/>
                    <a:pt x="25211" y="-2216"/>
                    <a:pt x="33878" y="5928"/>
                  </a:cubicBezTo>
                  <a:cubicBezTo>
                    <a:pt x="37973" y="9852"/>
                    <a:pt x="40164" y="15320"/>
                    <a:pt x="40068" y="20977"/>
                  </a:cubicBezTo>
                  <a:close/>
                  <a:moveTo>
                    <a:pt x="8256" y="20977"/>
                  </a:moveTo>
                  <a:cubicBezTo>
                    <a:pt x="8161" y="23978"/>
                    <a:pt x="9112" y="26902"/>
                    <a:pt x="11114" y="29169"/>
                  </a:cubicBezTo>
                  <a:cubicBezTo>
                    <a:pt x="14923" y="33188"/>
                    <a:pt x="21209" y="33388"/>
                    <a:pt x="25211" y="29607"/>
                  </a:cubicBezTo>
                  <a:cubicBezTo>
                    <a:pt x="25402" y="29464"/>
                    <a:pt x="25593" y="29321"/>
                    <a:pt x="25688" y="29169"/>
                  </a:cubicBezTo>
                  <a:cubicBezTo>
                    <a:pt x="29497" y="24378"/>
                    <a:pt x="29497" y="17577"/>
                    <a:pt x="25688" y="12786"/>
                  </a:cubicBezTo>
                  <a:cubicBezTo>
                    <a:pt x="22258" y="8767"/>
                    <a:pt x="16256" y="8242"/>
                    <a:pt x="12256" y="11633"/>
                  </a:cubicBezTo>
                  <a:cubicBezTo>
                    <a:pt x="11875" y="11986"/>
                    <a:pt x="11493" y="12367"/>
                    <a:pt x="11114" y="12786"/>
                  </a:cubicBezTo>
                  <a:cubicBezTo>
                    <a:pt x="9112" y="15053"/>
                    <a:pt x="8161" y="17986"/>
                    <a:pt x="8256" y="20977"/>
                  </a:cubicBezTo>
                  <a:close/>
                </a:path>
              </a:pathLst>
            </a:custGeom>
            <a:solidFill>
              <a:srgbClr val="6D6E71"/>
            </a:solidFill>
            <a:ln w="9525" cap="flat">
              <a:noFill/>
              <a:prstDash val="solid"/>
              <a:miter/>
            </a:ln>
          </p:spPr>
          <p:txBody>
            <a:bodyPr rtlCol="0" anchor="ctr"/>
            <a:lstStyle/>
            <a:p>
              <a:endParaRPr lang="en-US"/>
            </a:p>
          </p:txBody>
        </p:sp>
        <p:sp>
          <p:nvSpPr>
            <p:cNvPr id="869" name="Freeform: Shape 868">
              <a:extLst>
                <a:ext uri="{FF2B5EF4-FFF2-40B4-BE49-F238E27FC236}">
                  <a16:creationId xmlns:a16="http://schemas.microsoft.com/office/drawing/2014/main" id="{ABD7A62C-C2A8-455E-9DA3-09ECDB9C4935}"/>
                </a:ext>
              </a:extLst>
            </p:cNvPr>
            <p:cNvSpPr/>
            <p:nvPr/>
          </p:nvSpPr>
          <p:spPr>
            <a:xfrm>
              <a:off x="7050606" y="6389461"/>
              <a:ext cx="71614" cy="66278"/>
            </a:xfrm>
            <a:custGeom>
              <a:avLst/>
              <a:gdLst>
                <a:gd name="connsiteX0" fmla="*/ 41737 w 57531"/>
                <a:gd name="connsiteY0" fmla="*/ 53064 h 53244"/>
                <a:gd name="connsiteX1" fmla="*/ 36784 w 57531"/>
                <a:gd name="connsiteY1" fmla="*/ 41540 h 53244"/>
                <a:gd name="connsiteX2" fmla="*/ 14401 w 57531"/>
                <a:gd name="connsiteY2" fmla="*/ 41540 h 53244"/>
                <a:gd name="connsiteX3" fmla="*/ 9448 w 57531"/>
                <a:gd name="connsiteY3" fmla="*/ 53064 h 53244"/>
                <a:gd name="connsiteX4" fmla="*/ -3221 w 57531"/>
                <a:gd name="connsiteY4" fmla="*/ 53064 h 53244"/>
                <a:gd name="connsiteX5" fmla="*/ 19829 w 57531"/>
                <a:gd name="connsiteY5" fmla="*/ -180 h 53244"/>
                <a:gd name="connsiteX6" fmla="*/ 31354 w 57531"/>
                <a:gd name="connsiteY6" fmla="*/ -180 h 53244"/>
                <a:gd name="connsiteX7" fmla="*/ 54311 w 57531"/>
                <a:gd name="connsiteY7" fmla="*/ 53064 h 53244"/>
                <a:gd name="connsiteX8" fmla="*/ 25640 w 57531"/>
                <a:gd name="connsiteY8" fmla="*/ 15631 h 53244"/>
                <a:gd name="connsiteX9" fmla="*/ 18878 w 57531"/>
                <a:gd name="connsiteY9" fmla="*/ 31157 h 53244"/>
                <a:gd name="connsiteX10" fmla="*/ 32212 w 57531"/>
                <a:gd name="connsiteY10" fmla="*/ 31157 h 5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531" h="53244">
                  <a:moveTo>
                    <a:pt x="41737" y="53064"/>
                  </a:moveTo>
                  <a:lnTo>
                    <a:pt x="36784" y="41540"/>
                  </a:lnTo>
                  <a:lnTo>
                    <a:pt x="14401" y="41540"/>
                  </a:lnTo>
                  <a:lnTo>
                    <a:pt x="9448" y="53064"/>
                  </a:lnTo>
                  <a:lnTo>
                    <a:pt x="-3221" y="53064"/>
                  </a:lnTo>
                  <a:lnTo>
                    <a:pt x="19829" y="-180"/>
                  </a:lnTo>
                  <a:lnTo>
                    <a:pt x="31354" y="-180"/>
                  </a:lnTo>
                  <a:lnTo>
                    <a:pt x="54311" y="53064"/>
                  </a:lnTo>
                  <a:close/>
                  <a:moveTo>
                    <a:pt x="25640" y="15631"/>
                  </a:moveTo>
                  <a:lnTo>
                    <a:pt x="18878" y="31157"/>
                  </a:lnTo>
                  <a:lnTo>
                    <a:pt x="32212" y="31157"/>
                  </a:lnTo>
                  <a:close/>
                </a:path>
              </a:pathLst>
            </a:custGeom>
            <a:solidFill>
              <a:srgbClr val="6D6E71"/>
            </a:solidFill>
            <a:ln w="9525" cap="flat">
              <a:noFill/>
              <a:prstDash val="solid"/>
              <a:miter/>
            </a:ln>
          </p:spPr>
          <p:txBody>
            <a:bodyPr rtlCol="0" anchor="ctr"/>
            <a:lstStyle/>
            <a:p>
              <a:endParaRPr lang="en-US"/>
            </a:p>
          </p:txBody>
        </p:sp>
        <p:sp>
          <p:nvSpPr>
            <p:cNvPr id="870" name="Freeform: Shape 869">
              <a:extLst>
                <a:ext uri="{FF2B5EF4-FFF2-40B4-BE49-F238E27FC236}">
                  <a16:creationId xmlns:a16="http://schemas.microsoft.com/office/drawing/2014/main" id="{543D2A83-C324-4B54-A3B8-10BB47311042}"/>
                </a:ext>
              </a:extLst>
            </p:cNvPr>
            <p:cNvSpPr/>
            <p:nvPr/>
          </p:nvSpPr>
          <p:spPr>
            <a:xfrm>
              <a:off x="7125288" y="6385429"/>
              <a:ext cx="52539" cy="71141"/>
            </a:xfrm>
            <a:custGeom>
              <a:avLst/>
              <a:gdLst>
                <a:gd name="connsiteX0" fmla="*/ 15460 w 42207"/>
                <a:gd name="connsiteY0" fmla="*/ 56970 h 57151"/>
                <a:gd name="connsiteX1" fmla="*/ 2505 w 42207"/>
                <a:gd name="connsiteY1" fmla="*/ 50779 h 57151"/>
                <a:gd name="connsiteX2" fmla="*/ -3208 w 42207"/>
                <a:gd name="connsiteY2" fmla="*/ 35444 h 57151"/>
                <a:gd name="connsiteX3" fmla="*/ 2315 w 42207"/>
                <a:gd name="connsiteY3" fmla="*/ 20490 h 57151"/>
                <a:gd name="connsiteX4" fmla="*/ 15365 w 42207"/>
                <a:gd name="connsiteY4" fmla="*/ 14679 h 57151"/>
                <a:gd name="connsiteX5" fmla="*/ 27557 w 42207"/>
                <a:gd name="connsiteY5" fmla="*/ 19918 h 57151"/>
                <a:gd name="connsiteX6" fmla="*/ 27557 w 42207"/>
                <a:gd name="connsiteY6" fmla="*/ -180 h 57151"/>
                <a:gd name="connsiteX7" fmla="*/ 38987 w 42207"/>
                <a:gd name="connsiteY7" fmla="*/ -180 h 57151"/>
                <a:gd name="connsiteX8" fmla="*/ 38987 w 42207"/>
                <a:gd name="connsiteY8" fmla="*/ 56303 h 57151"/>
                <a:gd name="connsiteX9" fmla="*/ 27557 w 42207"/>
                <a:gd name="connsiteY9" fmla="*/ 56303 h 57151"/>
                <a:gd name="connsiteX10" fmla="*/ 27557 w 42207"/>
                <a:gd name="connsiteY10" fmla="*/ 50874 h 57151"/>
                <a:gd name="connsiteX11" fmla="*/ 15460 w 42207"/>
                <a:gd name="connsiteY11" fmla="*/ 56970 h 57151"/>
                <a:gd name="connsiteX12" fmla="*/ 8317 w 42207"/>
                <a:gd name="connsiteY12" fmla="*/ 35920 h 57151"/>
                <a:gd name="connsiteX13" fmla="*/ 11270 w 42207"/>
                <a:gd name="connsiteY13" fmla="*/ 44016 h 57151"/>
                <a:gd name="connsiteX14" fmla="*/ 18223 w 42207"/>
                <a:gd name="connsiteY14" fmla="*/ 47160 h 57151"/>
                <a:gd name="connsiteX15" fmla="*/ 24985 w 42207"/>
                <a:gd name="connsiteY15" fmla="*/ 44016 h 57151"/>
                <a:gd name="connsiteX16" fmla="*/ 27748 w 42207"/>
                <a:gd name="connsiteY16" fmla="*/ 35825 h 57151"/>
                <a:gd name="connsiteX17" fmla="*/ 24985 w 42207"/>
                <a:gd name="connsiteY17" fmla="*/ 27538 h 57151"/>
                <a:gd name="connsiteX18" fmla="*/ 18128 w 42207"/>
                <a:gd name="connsiteY18" fmla="*/ 24204 h 57151"/>
                <a:gd name="connsiteX19" fmla="*/ 11175 w 42207"/>
                <a:gd name="connsiteY19" fmla="*/ 27633 h 57151"/>
                <a:gd name="connsiteX20" fmla="*/ 8031 w 42207"/>
                <a:gd name="connsiteY20" fmla="*/ 35920 h 57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2207" h="57151">
                  <a:moveTo>
                    <a:pt x="15460" y="56970"/>
                  </a:moveTo>
                  <a:cubicBezTo>
                    <a:pt x="10412" y="56875"/>
                    <a:pt x="5745" y="54618"/>
                    <a:pt x="2505" y="50779"/>
                  </a:cubicBezTo>
                  <a:cubicBezTo>
                    <a:pt x="-1304" y="46607"/>
                    <a:pt x="-3399" y="41102"/>
                    <a:pt x="-3208" y="35444"/>
                  </a:cubicBezTo>
                  <a:cubicBezTo>
                    <a:pt x="-3399" y="29919"/>
                    <a:pt x="-1399" y="24538"/>
                    <a:pt x="2315" y="20490"/>
                  </a:cubicBezTo>
                  <a:cubicBezTo>
                    <a:pt x="5649" y="16775"/>
                    <a:pt x="10412" y="14660"/>
                    <a:pt x="15365" y="14679"/>
                  </a:cubicBezTo>
                  <a:cubicBezTo>
                    <a:pt x="20032" y="14527"/>
                    <a:pt x="24509" y="16451"/>
                    <a:pt x="27557" y="19918"/>
                  </a:cubicBezTo>
                  <a:lnTo>
                    <a:pt x="27557" y="-180"/>
                  </a:lnTo>
                  <a:lnTo>
                    <a:pt x="38987" y="-180"/>
                  </a:lnTo>
                  <a:lnTo>
                    <a:pt x="38987" y="56303"/>
                  </a:lnTo>
                  <a:lnTo>
                    <a:pt x="27557" y="56303"/>
                  </a:lnTo>
                  <a:lnTo>
                    <a:pt x="27557" y="50874"/>
                  </a:lnTo>
                  <a:cubicBezTo>
                    <a:pt x="24795" y="54760"/>
                    <a:pt x="20223" y="57037"/>
                    <a:pt x="15460" y="56970"/>
                  </a:cubicBezTo>
                  <a:close/>
                  <a:moveTo>
                    <a:pt x="8317" y="35920"/>
                  </a:moveTo>
                  <a:cubicBezTo>
                    <a:pt x="8221" y="38901"/>
                    <a:pt x="9268" y="41816"/>
                    <a:pt x="11270" y="44016"/>
                  </a:cubicBezTo>
                  <a:cubicBezTo>
                    <a:pt x="13079" y="45988"/>
                    <a:pt x="15556" y="47131"/>
                    <a:pt x="18223" y="47160"/>
                  </a:cubicBezTo>
                  <a:cubicBezTo>
                    <a:pt x="20795" y="47169"/>
                    <a:pt x="23271" y="46017"/>
                    <a:pt x="24985" y="44016"/>
                  </a:cubicBezTo>
                  <a:cubicBezTo>
                    <a:pt x="26890" y="41711"/>
                    <a:pt x="27843" y="38797"/>
                    <a:pt x="27748" y="35825"/>
                  </a:cubicBezTo>
                  <a:cubicBezTo>
                    <a:pt x="27843" y="32824"/>
                    <a:pt x="26890" y="29881"/>
                    <a:pt x="24985" y="27538"/>
                  </a:cubicBezTo>
                  <a:cubicBezTo>
                    <a:pt x="23271" y="25452"/>
                    <a:pt x="20795" y="24223"/>
                    <a:pt x="18128" y="24204"/>
                  </a:cubicBezTo>
                  <a:cubicBezTo>
                    <a:pt x="15365" y="24233"/>
                    <a:pt x="12888" y="25490"/>
                    <a:pt x="11175" y="27633"/>
                  </a:cubicBezTo>
                  <a:cubicBezTo>
                    <a:pt x="9079" y="29900"/>
                    <a:pt x="8031" y="32862"/>
                    <a:pt x="8031" y="35920"/>
                  </a:cubicBezTo>
                  <a:close/>
                </a:path>
              </a:pathLst>
            </a:custGeom>
            <a:solidFill>
              <a:srgbClr val="6D6E71"/>
            </a:solidFill>
            <a:ln w="9525" cap="flat">
              <a:noFill/>
              <a:prstDash val="solid"/>
              <a:miter/>
            </a:ln>
          </p:spPr>
          <p:txBody>
            <a:bodyPr rtlCol="0" anchor="ctr"/>
            <a:lstStyle/>
            <a:p>
              <a:endParaRPr lang="en-US"/>
            </a:p>
          </p:txBody>
        </p:sp>
        <p:sp>
          <p:nvSpPr>
            <p:cNvPr id="871" name="Freeform: Shape 870">
              <a:extLst>
                <a:ext uri="{FF2B5EF4-FFF2-40B4-BE49-F238E27FC236}">
                  <a16:creationId xmlns:a16="http://schemas.microsoft.com/office/drawing/2014/main" id="{3D81823B-7309-4834-B0A3-06216A10B863}"/>
                </a:ext>
              </a:extLst>
            </p:cNvPr>
            <p:cNvSpPr/>
            <p:nvPr/>
          </p:nvSpPr>
          <p:spPr>
            <a:xfrm>
              <a:off x="7191343" y="6403908"/>
              <a:ext cx="80338" cy="51831"/>
            </a:xfrm>
            <a:custGeom>
              <a:avLst/>
              <a:gdLst>
                <a:gd name="connsiteX0" fmla="*/ 34405 w 64539"/>
                <a:gd name="connsiteY0" fmla="*/ 19361 h 41638"/>
                <a:gd name="connsiteX1" fmla="*/ 34405 w 64539"/>
                <a:gd name="connsiteY1" fmla="*/ 41458 h 41638"/>
                <a:gd name="connsiteX2" fmla="*/ 22878 w 64539"/>
                <a:gd name="connsiteY2" fmla="*/ 41458 h 41638"/>
                <a:gd name="connsiteX3" fmla="*/ 22878 w 64539"/>
                <a:gd name="connsiteY3" fmla="*/ 19075 h 41638"/>
                <a:gd name="connsiteX4" fmla="*/ 21450 w 64539"/>
                <a:gd name="connsiteY4" fmla="*/ 11931 h 41638"/>
                <a:gd name="connsiteX5" fmla="*/ 16592 w 64539"/>
                <a:gd name="connsiteY5" fmla="*/ 9645 h 41638"/>
                <a:gd name="connsiteX6" fmla="*/ 10783 w 64539"/>
                <a:gd name="connsiteY6" fmla="*/ 12122 h 41638"/>
                <a:gd name="connsiteX7" fmla="*/ 8211 w 64539"/>
                <a:gd name="connsiteY7" fmla="*/ 19361 h 41638"/>
                <a:gd name="connsiteX8" fmla="*/ 8211 w 64539"/>
                <a:gd name="connsiteY8" fmla="*/ 41458 h 41638"/>
                <a:gd name="connsiteX9" fmla="*/ -3221 w 64539"/>
                <a:gd name="connsiteY9" fmla="*/ 41458 h 41638"/>
                <a:gd name="connsiteX10" fmla="*/ -3221 w 64539"/>
                <a:gd name="connsiteY10" fmla="*/ 501 h 41638"/>
                <a:gd name="connsiteX11" fmla="*/ 8211 w 64539"/>
                <a:gd name="connsiteY11" fmla="*/ 501 h 41638"/>
                <a:gd name="connsiteX12" fmla="*/ 8211 w 64539"/>
                <a:gd name="connsiteY12" fmla="*/ 5168 h 41638"/>
                <a:gd name="connsiteX13" fmla="*/ 18973 w 64539"/>
                <a:gd name="connsiteY13" fmla="*/ -166 h 41638"/>
                <a:gd name="connsiteX14" fmla="*/ 26022 w 64539"/>
                <a:gd name="connsiteY14" fmla="*/ 2121 h 41638"/>
                <a:gd name="connsiteX15" fmla="*/ 30784 w 64539"/>
                <a:gd name="connsiteY15" fmla="*/ 7645 h 41638"/>
                <a:gd name="connsiteX16" fmla="*/ 37165 w 64539"/>
                <a:gd name="connsiteY16" fmla="*/ 1835 h 41638"/>
                <a:gd name="connsiteX17" fmla="*/ 45262 w 64539"/>
                <a:gd name="connsiteY17" fmla="*/ -166 h 41638"/>
                <a:gd name="connsiteX18" fmla="*/ 56883 w 64539"/>
                <a:gd name="connsiteY18" fmla="*/ 4121 h 41638"/>
                <a:gd name="connsiteX19" fmla="*/ 61264 w 64539"/>
                <a:gd name="connsiteY19" fmla="*/ 16598 h 41638"/>
                <a:gd name="connsiteX20" fmla="*/ 61264 w 64539"/>
                <a:gd name="connsiteY20" fmla="*/ 41458 h 41638"/>
                <a:gd name="connsiteX21" fmla="*/ 50215 w 64539"/>
                <a:gd name="connsiteY21" fmla="*/ 41458 h 41638"/>
                <a:gd name="connsiteX22" fmla="*/ 50215 w 64539"/>
                <a:gd name="connsiteY22" fmla="*/ 19075 h 41638"/>
                <a:gd name="connsiteX23" fmla="*/ 43262 w 64539"/>
                <a:gd name="connsiteY23" fmla="*/ 9550 h 41638"/>
                <a:gd name="connsiteX24" fmla="*/ 37260 w 64539"/>
                <a:gd name="connsiteY24" fmla="*/ 12027 h 41638"/>
                <a:gd name="connsiteX25" fmla="*/ 34405 w 64539"/>
                <a:gd name="connsiteY25" fmla="*/ 19361 h 41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4539" h="41638">
                  <a:moveTo>
                    <a:pt x="34405" y="19361"/>
                  </a:moveTo>
                  <a:lnTo>
                    <a:pt x="34405" y="41458"/>
                  </a:lnTo>
                  <a:lnTo>
                    <a:pt x="22878" y="41458"/>
                  </a:lnTo>
                  <a:lnTo>
                    <a:pt x="22878" y="19075"/>
                  </a:lnTo>
                  <a:cubicBezTo>
                    <a:pt x="23068" y="16608"/>
                    <a:pt x="22594" y="14141"/>
                    <a:pt x="21450" y="11931"/>
                  </a:cubicBezTo>
                  <a:cubicBezTo>
                    <a:pt x="20308" y="10378"/>
                    <a:pt x="18496" y="9512"/>
                    <a:pt x="16592" y="9645"/>
                  </a:cubicBezTo>
                  <a:cubicBezTo>
                    <a:pt x="14401" y="9626"/>
                    <a:pt x="12306" y="10521"/>
                    <a:pt x="10783" y="12122"/>
                  </a:cubicBezTo>
                  <a:cubicBezTo>
                    <a:pt x="8971" y="14065"/>
                    <a:pt x="8020" y="16694"/>
                    <a:pt x="8211" y="19361"/>
                  </a:cubicBezTo>
                  <a:lnTo>
                    <a:pt x="8211" y="41458"/>
                  </a:lnTo>
                  <a:lnTo>
                    <a:pt x="-3221" y="41458"/>
                  </a:lnTo>
                  <a:lnTo>
                    <a:pt x="-3221" y="501"/>
                  </a:lnTo>
                  <a:lnTo>
                    <a:pt x="8211" y="501"/>
                  </a:lnTo>
                  <a:lnTo>
                    <a:pt x="8211" y="5168"/>
                  </a:lnTo>
                  <a:cubicBezTo>
                    <a:pt x="10783" y="1854"/>
                    <a:pt x="14783" y="-108"/>
                    <a:pt x="18973" y="-166"/>
                  </a:cubicBezTo>
                  <a:cubicBezTo>
                    <a:pt x="21545" y="-204"/>
                    <a:pt x="24022" y="606"/>
                    <a:pt x="26022" y="2121"/>
                  </a:cubicBezTo>
                  <a:cubicBezTo>
                    <a:pt x="28117" y="3501"/>
                    <a:pt x="29738" y="5416"/>
                    <a:pt x="30784" y="7645"/>
                  </a:cubicBezTo>
                  <a:cubicBezTo>
                    <a:pt x="32403" y="5197"/>
                    <a:pt x="34595" y="3197"/>
                    <a:pt x="37165" y="1835"/>
                  </a:cubicBezTo>
                  <a:cubicBezTo>
                    <a:pt x="39642" y="539"/>
                    <a:pt x="42404" y="-147"/>
                    <a:pt x="45262" y="-166"/>
                  </a:cubicBezTo>
                  <a:cubicBezTo>
                    <a:pt x="49548" y="-347"/>
                    <a:pt x="53741" y="1196"/>
                    <a:pt x="56883" y="4121"/>
                  </a:cubicBezTo>
                  <a:cubicBezTo>
                    <a:pt x="60027" y="7493"/>
                    <a:pt x="61645" y="12007"/>
                    <a:pt x="61264" y="16598"/>
                  </a:cubicBezTo>
                  <a:lnTo>
                    <a:pt x="61264" y="41458"/>
                  </a:lnTo>
                  <a:lnTo>
                    <a:pt x="50215" y="41458"/>
                  </a:lnTo>
                  <a:lnTo>
                    <a:pt x="50215" y="19075"/>
                  </a:lnTo>
                  <a:cubicBezTo>
                    <a:pt x="50215" y="12789"/>
                    <a:pt x="47834" y="9550"/>
                    <a:pt x="43262" y="9550"/>
                  </a:cubicBezTo>
                  <a:cubicBezTo>
                    <a:pt x="40977" y="9502"/>
                    <a:pt x="38786" y="10398"/>
                    <a:pt x="37260" y="12027"/>
                  </a:cubicBezTo>
                  <a:cubicBezTo>
                    <a:pt x="35261" y="13941"/>
                    <a:pt x="34214" y="16618"/>
                    <a:pt x="34405" y="19361"/>
                  </a:cubicBezTo>
                  <a:close/>
                </a:path>
              </a:pathLst>
            </a:custGeom>
            <a:solidFill>
              <a:srgbClr val="6D6E71"/>
            </a:solidFill>
            <a:ln w="9525" cap="flat">
              <a:noFill/>
              <a:prstDash val="solid"/>
              <a:miter/>
            </a:ln>
          </p:spPr>
          <p:txBody>
            <a:bodyPr rtlCol="0" anchor="ctr"/>
            <a:lstStyle/>
            <a:p>
              <a:endParaRPr lang="en-US"/>
            </a:p>
          </p:txBody>
        </p:sp>
        <p:sp>
          <p:nvSpPr>
            <p:cNvPr id="872" name="Freeform: Shape 871">
              <a:extLst>
                <a:ext uri="{FF2B5EF4-FFF2-40B4-BE49-F238E27FC236}">
                  <a16:creationId xmlns:a16="http://schemas.microsoft.com/office/drawing/2014/main" id="{0DE4EE6F-C7A0-498C-8C03-B3B4265FCF7F}"/>
                </a:ext>
              </a:extLst>
            </p:cNvPr>
            <p:cNvSpPr/>
            <p:nvPr/>
          </p:nvSpPr>
          <p:spPr>
            <a:xfrm>
              <a:off x="7283413" y="6383998"/>
              <a:ext cx="16672" cy="71741"/>
            </a:xfrm>
            <a:custGeom>
              <a:avLst/>
              <a:gdLst>
                <a:gd name="connsiteX0" fmla="*/ -1363 w 13393"/>
                <a:gd name="connsiteY0" fmla="*/ 11257 h 57633"/>
                <a:gd name="connsiteX1" fmla="*/ -1363 w 13393"/>
                <a:gd name="connsiteY1" fmla="*/ 1732 h 57633"/>
                <a:gd name="connsiteX2" fmla="*/ 3399 w 13393"/>
                <a:gd name="connsiteY2" fmla="*/ -173 h 57633"/>
                <a:gd name="connsiteX3" fmla="*/ 8162 w 13393"/>
                <a:gd name="connsiteY3" fmla="*/ 1732 h 57633"/>
                <a:gd name="connsiteX4" fmla="*/ 8257 w 13393"/>
                <a:gd name="connsiteY4" fmla="*/ 11162 h 57633"/>
                <a:gd name="connsiteX5" fmla="*/ 8162 w 13393"/>
                <a:gd name="connsiteY5" fmla="*/ 11257 h 57633"/>
                <a:gd name="connsiteX6" fmla="*/ 3399 w 13393"/>
                <a:gd name="connsiteY6" fmla="*/ 13162 h 57633"/>
                <a:gd name="connsiteX7" fmla="*/ -1363 w 13393"/>
                <a:gd name="connsiteY7" fmla="*/ 11257 h 57633"/>
                <a:gd name="connsiteX8" fmla="*/ 9113 w 13393"/>
                <a:gd name="connsiteY8" fmla="*/ 57453 h 57633"/>
                <a:gd name="connsiteX9" fmla="*/ -2317 w 13393"/>
                <a:gd name="connsiteY9" fmla="*/ 57453 h 57633"/>
                <a:gd name="connsiteX10" fmla="*/ -2317 w 13393"/>
                <a:gd name="connsiteY10" fmla="*/ 16496 h 57633"/>
                <a:gd name="connsiteX11" fmla="*/ 9113 w 13393"/>
                <a:gd name="connsiteY11" fmla="*/ 16496 h 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393" h="57633">
                  <a:moveTo>
                    <a:pt x="-1363" y="11257"/>
                  </a:moveTo>
                  <a:cubicBezTo>
                    <a:pt x="-3840" y="8581"/>
                    <a:pt x="-3840" y="4409"/>
                    <a:pt x="-1363" y="1732"/>
                  </a:cubicBezTo>
                  <a:cubicBezTo>
                    <a:pt x="-126" y="465"/>
                    <a:pt x="1588" y="-221"/>
                    <a:pt x="3399" y="-173"/>
                  </a:cubicBezTo>
                  <a:cubicBezTo>
                    <a:pt x="5208" y="-258"/>
                    <a:pt x="6922" y="437"/>
                    <a:pt x="8162" y="1732"/>
                  </a:cubicBezTo>
                  <a:cubicBezTo>
                    <a:pt x="10827" y="4313"/>
                    <a:pt x="10827" y="8533"/>
                    <a:pt x="8257" y="11162"/>
                  </a:cubicBezTo>
                  <a:cubicBezTo>
                    <a:pt x="8257" y="11190"/>
                    <a:pt x="8162" y="11229"/>
                    <a:pt x="8162" y="11257"/>
                  </a:cubicBezTo>
                  <a:cubicBezTo>
                    <a:pt x="6922" y="12552"/>
                    <a:pt x="5208" y="13248"/>
                    <a:pt x="3399" y="13162"/>
                  </a:cubicBezTo>
                  <a:cubicBezTo>
                    <a:pt x="1588" y="13210"/>
                    <a:pt x="-126" y="12524"/>
                    <a:pt x="-1363" y="11257"/>
                  </a:cubicBezTo>
                  <a:close/>
                  <a:moveTo>
                    <a:pt x="9113" y="57453"/>
                  </a:moveTo>
                  <a:lnTo>
                    <a:pt x="-2317" y="57453"/>
                  </a:lnTo>
                  <a:lnTo>
                    <a:pt x="-2317" y="16496"/>
                  </a:lnTo>
                  <a:lnTo>
                    <a:pt x="9113" y="16496"/>
                  </a:lnTo>
                  <a:close/>
                </a:path>
              </a:pathLst>
            </a:custGeom>
            <a:solidFill>
              <a:srgbClr val="6D6E71"/>
            </a:solidFill>
            <a:ln w="9525" cap="flat">
              <a:noFill/>
              <a:prstDash val="solid"/>
              <a:miter/>
            </a:ln>
          </p:spPr>
          <p:txBody>
            <a:bodyPr rtlCol="0" anchor="ctr"/>
            <a:lstStyle/>
            <a:p>
              <a:endParaRPr lang="en-US"/>
            </a:p>
          </p:txBody>
        </p:sp>
        <p:sp>
          <p:nvSpPr>
            <p:cNvPr id="873" name="Freeform: Shape 872">
              <a:extLst>
                <a:ext uri="{FF2B5EF4-FFF2-40B4-BE49-F238E27FC236}">
                  <a16:creationId xmlns:a16="http://schemas.microsoft.com/office/drawing/2014/main" id="{7DF85E94-DB2E-4888-814C-46750C9A1FBD}"/>
                </a:ext>
              </a:extLst>
            </p:cNvPr>
            <p:cNvSpPr/>
            <p:nvPr/>
          </p:nvSpPr>
          <p:spPr>
            <a:xfrm>
              <a:off x="7308132" y="6403313"/>
              <a:ext cx="42663" cy="53037"/>
            </a:xfrm>
            <a:custGeom>
              <a:avLst/>
              <a:gdLst>
                <a:gd name="connsiteX0" fmla="*/ 30975 w 34273"/>
                <a:gd name="connsiteY0" fmla="*/ 29173 h 42607"/>
                <a:gd name="connsiteX1" fmla="*/ 26498 w 34273"/>
                <a:gd name="connsiteY1" fmla="*/ 38698 h 42607"/>
                <a:gd name="connsiteX2" fmla="*/ 15162 w 34273"/>
                <a:gd name="connsiteY2" fmla="*/ 42413 h 42607"/>
                <a:gd name="connsiteX3" fmla="*/ 5637 w 34273"/>
                <a:gd name="connsiteY3" fmla="*/ 40698 h 42607"/>
                <a:gd name="connsiteX4" fmla="*/ -3221 w 34273"/>
                <a:gd name="connsiteY4" fmla="*/ 35936 h 42607"/>
                <a:gd name="connsiteX5" fmla="*/ 1732 w 34273"/>
                <a:gd name="connsiteY5" fmla="*/ 28697 h 42607"/>
                <a:gd name="connsiteX6" fmla="*/ 15448 w 34273"/>
                <a:gd name="connsiteY6" fmla="*/ 33649 h 42607"/>
                <a:gd name="connsiteX7" fmla="*/ 18878 w 34273"/>
                <a:gd name="connsiteY7" fmla="*/ 32792 h 42607"/>
                <a:gd name="connsiteX8" fmla="*/ 20210 w 34273"/>
                <a:gd name="connsiteY8" fmla="*/ 30506 h 42607"/>
                <a:gd name="connsiteX9" fmla="*/ 18401 w 34273"/>
                <a:gd name="connsiteY9" fmla="*/ 27839 h 42607"/>
                <a:gd name="connsiteX10" fmla="*/ 13257 w 34273"/>
                <a:gd name="connsiteY10" fmla="*/ 25553 h 42607"/>
                <a:gd name="connsiteX11" fmla="*/ 8018 w 34273"/>
                <a:gd name="connsiteY11" fmla="*/ 23743 h 42607"/>
                <a:gd name="connsiteX12" fmla="*/ 4018 w 34273"/>
                <a:gd name="connsiteY12" fmla="*/ 21458 h 42607"/>
                <a:gd name="connsiteX13" fmla="*/ -649 w 34273"/>
                <a:gd name="connsiteY13" fmla="*/ 12885 h 42607"/>
                <a:gd name="connsiteX14" fmla="*/ 3923 w 34273"/>
                <a:gd name="connsiteY14" fmla="*/ 3360 h 42607"/>
                <a:gd name="connsiteX15" fmla="*/ 15734 w 34273"/>
                <a:gd name="connsiteY15" fmla="*/ -164 h 42607"/>
                <a:gd name="connsiteX16" fmla="*/ 30212 w 34273"/>
                <a:gd name="connsiteY16" fmla="*/ 4693 h 42607"/>
                <a:gd name="connsiteX17" fmla="*/ 25926 w 34273"/>
                <a:gd name="connsiteY17" fmla="*/ 12313 h 42607"/>
                <a:gd name="connsiteX18" fmla="*/ 15257 w 34273"/>
                <a:gd name="connsiteY18" fmla="*/ 8598 h 42607"/>
                <a:gd name="connsiteX19" fmla="*/ 10018 w 34273"/>
                <a:gd name="connsiteY19" fmla="*/ 11552 h 42607"/>
                <a:gd name="connsiteX20" fmla="*/ 11639 w 34273"/>
                <a:gd name="connsiteY20" fmla="*/ 14028 h 42607"/>
                <a:gd name="connsiteX21" fmla="*/ 17257 w 34273"/>
                <a:gd name="connsiteY21" fmla="*/ 16219 h 42607"/>
                <a:gd name="connsiteX22" fmla="*/ 22782 w 34273"/>
                <a:gd name="connsiteY22" fmla="*/ 18029 h 42607"/>
                <a:gd name="connsiteX23" fmla="*/ 26687 w 34273"/>
                <a:gd name="connsiteY23" fmla="*/ 20029 h 42607"/>
                <a:gd name="connsiteX24" fmla="*/ 30975 w 34273"/>
                <a:gd name="connsiteY24" fmla="*/ 29173 h 42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273" h="42607">
                  <a:moveTo>
                    <a:pt x="30975" y="29173"/>
                  </a:moveTo>
                  <a:cubicBezTo>
                    <a:pt x="31070" y="32878"/>
                    <a:pt x="29354" y="36402"/>
                    <a:pt x="26498" y="38698"/>
                  </a:cubicBezTo>
                  <a:cubicBezTo>
                    <a:pt x="23259" y="41260"/>
                    <a:pt x="19259" y="42584"/>
                    <a:pt x="15162" y="42413"/>
                  </a:cubicBezTo>
                  <a:cubicBezTo>
                    <a:pt x="11925" y="42374"/>
                    <a:pt x="8685" y="41793"/>
                    <a:pt x="5637" y="40698"/>
                  </a:cubicBezTo>
                  <a:cubicBezTo>
                    <a:pt x="2400" y="39669"/>
                    <a:pt x="-554" y="38059"/>
                    <a:pt x="-3221" y="35936"/>
                  </a:cubicBezTo>
                  <a:lnTo>
                    <a:pt x="1732" y="28697"/>
                  </a:lnTo>
                  <a:cubicBezTo>
                    <a:pt x="5637" y="31869"/>
                    <a:pt x="10399" y="33611"/>
                    <a:pt x="15448" y="33649"/>
                  </a:cubicBezTo>
                  <a:cubicBezTo>
                    <a:pt x="16687" y="33707"/>
                    <a:pt x="17829" y="33411"/>
                    <a:pt x="18878" y="32792"/>
                  </a:cubicBezTo>
                  <a:cubicBezTo>
                    <a:pt x="19734" y="32354"/>
                    <a:pt x="20210" y="31459"/>
                    <a:pt x="20210" y="30506"/>
                  </a:cubicBezTo>
                  <a:cubicBezTo>
                    <a:pt x="20115" y="29363"/>
                    <a:pt x="19450" y="28344"/>
                    <a:pt x="18401" y="27839"/>
                  </a:cubicBezTo>
                  <a:cubicBezTo>
                    <a:pt x="16878" y="26782"/>
                    <a:pt x="15066" y="26010"/>
                    <a:pt x="13257" y="25553"/>
                  </a:cubicBezTo>
                  <a:lnTo>
                    <a:pt x="8018" y="23743"/>
                  </a:lnTo>
                  <a:cubicBezTo>
                    <a:pt x="6590" y="23077"/>
                    <a:pt x="5255" y="22314"/>
                    <a:pt x="4018" y="21458"/>
                  </a:cubicBezTo>
                  <a:cubicBezTo>
                    <a:pt x="970" y="19676"/>
                    <a:pt x="-744" y="16381"/>
                    <a:pt x="-649" y="12885"/>
                  </a:cubicBezTo>
                  <a:cubicBezTo>
                    <a:pt x="-840" y="9151"/>
                    <a:pt x="874" y="5579"/>
                    <a:pt x="3923" y="3360"/>
                  </a:cubicBezTo>
                  <a:cubicBezTo>
                    <a:pt x="7353" y="912"/>
                    <a:pt x="11543" y="-336"/>
                    <a:pt x="15734" y="-164"/>
                  </a:cubicBezTo>
                  <a:cubicBezTo>
                    <a:pt x="20973" y="-41"/>
                    <a:pt x="26022" y="1655"/>
                    <a:pt x="30212" y="4693"/>
                  </a:cubicBezTo>
                  <a:lnTo>
                    <a:pt x="25926" y="12313"/>
                  </a:lnTo>
                  <a:cubicBezTo>
                    <a:pt x="22782" y="10027"/>
                    <a:pt x="19069" y="8732"/>
                    <a:pt x="15257" y="8598"/>
                  </a:cubicBezTo>
                  <a:cubicBezTo>
                    <a:pt x="11734" y="8598"/>
                    <a:pt x="10018" y="9647"/>
                    <a:pt x="10018" y="11552"/>
                  </a:cubicBezTo>
                  <a:cubicBezTo>
                    <a:pt x="10018" y="12619"/>
                    <a:pt x="10685" y="13590"/>
                    <a:pt x="11639" y="14028"/>
                  </a:cubicBezTo>
                  <a:cubicBezTo>
                    <a:pt x="13448" y="14923"/>
                    <a:pt x="15352" y="15657"/>
                    <a:pt x="17257" y="16219"/>
                  </a:cubicBezTo>
                  <a:lnTo>
                    <a:pt x="22782" y="18029"/>
                  </a:lnTo>
                  <a:lnTo>
                    <a:pt x="26687" y="20029"/>
                  </a:lnTo>
                  <a:cubicBezTo>
                    <a:pt x="29735" y="22010"/>
                    <a:pt x="31449" y="25553"/>
                    <a:pt x="30975" y="29173"/>
                  </a:cubicBezTo>
                  <a:close/>
                </a:path>
              </a:pathLst>
            </a:custGeom>
            <a:solidFill>
              <a:srgbClr val="6D6E71"/>
            </a:solidFill>
            <a:ln w="9525" cap="flat">
              <a:noFill/>
              <a:prstDash val="solid"/>
              <a:miter/>
            </a:ln>
          </p:spPr>
          <p:txBody>
            <a:bodyPr rtlCol="0" anchor="ctr"/>
            <a:lstStyle/>
            <a:p>
              <a:endParaRPr lang="en-US"/>
            </a:p>
          </p:txBody>
        </p:sp>
        <p:sp>
          <p:nvSpPr>
            <p:cNvPr id="874" name="Freeform: Shape 873">
              <a:extLst>
                <a:ext uri="{FF2B5EF4-FFF2-40B4-BE49-F238E27FC236}">
                  <a16:creationId xmlns:a16="http://schemas.microsoft.com/office/drawing/2014/main" id="{1B556347-F286-42DA-9508-1855B65A2EBA}"/>
                </a:ext>
              </a:extLst>
            </p:cNvPr>
            <p:cNvSpPr/>
            <p:nvPr/>
          </p:nvSpPr>
          <p:spPr>
            <a:xfrm>
              <a:off x="7357574" y="6403313"/>
              <a:ext cx="42664" cy="53037"/>
            </a:xfrm>
            <a:custGeom>
              <a:avLst/>
              <a:gdLst>
                <a:gd name="connsiteX0" fmla="*/ 30975 w 34274"/>
                <a:gd name="connsiteY0" fmla="*/ 29173 h 42607"/>
                <a:gd name="connsiteX1" fmla="*/ 26498 w 34274"/>
                <a:gd name="connsiteY1" fmla="*/ 38698 h 42607"/>
                <a:gd name="connsiteX2" fmla="*/ 15164 w 34274"/>
                <a:gd name="connsiteY2" fmla="*/ 42413 h 42607"/>
                <a:gd name="connsiteX3" fmla="*/ 5639 w 34274"/>
                <a:gd name="connsiteY3" fmla="*/ 40698 h 42607"/>
                <a:gd name="connsiteX4" fmla="*/ -3221 w 34274"/>
                <a:gd name="connsiteY4" fmla="*/ 35936 h 42607"/>
                <a:gd name="connsiteX5" fmla="*/ 1732 w 34274"/>
                <a:gd name="connsiteY5" fmla="*/ 28697 h 42607"/>
                <a:gd name="connsiteX6" fmla="*/ 15450 w 34274"/>
                <a:gd name="connsiteY6" fmla="*/ 33649 h 42607"/>
                <a:gd name="connsiteX7" fmla="*/ 18878 w 34274"/>
                <a:gd name="connsiteY7" fmla="*/ 32792 h 42607"/>
                <a:gd name="connsiteX8" fmla="*/ 20213 w 34274"/>
                <a:gd name="connsiteY8" fmla="*/ 30506 h 42607"/>
                <a:gd name="connsiteX9" fmla="*/ 18401 w 34274"/>
                <a:gd name="connsiteY9" fmla="*/ 27839 h 42607"/>
                <a:gd name="connsiteX10" fmla="*/ 13257 w 34274"/>
                <a:gd name="connsiteY10" fmla="*/ 25553 h 42607"/>
                <a:gd name="connsiteX11" fmla="*/ 8020 w 34274"/>
                <a:gd name="connsiteY11" fmla="*/ 23743 h 42607"/>
                <a:gd name="connsiteX12" fmla="*/ 4018 w 34274"/>
                <a:gd name="connsiteY12" fmla="*/ 21458 h 42607"/>
                <a:gd name="connsiteX13" fmla="*/ -649 w 34274"/>
                <a:gd name="connsiteY13" fmla="*/ 12885 h 42607"/>
                <a:gd name="connsiteX14" fmla="*/ 3923 w 34274"/>
                <a:gd name="connsiteY14" fmla="*/ 3360 h 42607"/>
                <a:gd name="connsiteX15" fmla="*/ 15734 w 34274"/>
                <a:gd name="connsiteY15" fmla="*/ -164 h 42607"/>
                <a:gd name="connsiteX16" fmla="*/ 30212 w 34274"/>
                <a:gd name="connsiteY16" fmla="*/ 4693 h 42607"/>
                <a:gd name="connsiteX17" fmla="*/ 25926 w 34274"/>
                <a:gd name="connsiteY17" fmla="*/ 12313 h 42607"/>
                <a:gd name="connsiteX18" fmla="*/ 15259 w 34274"/>
                <a:gd name="connsiteY18" fmla="*/ 8598 h 42607"/>
                <a:gd name="connsiteX19" fmla="*/ 10020 w 34274"/>
                <a:gd name="connsiteY19" fmla="*/ 11552 h 42607"/>
                <a:gd name="connsiteX20" fmla="*/ 11639 w 34274"/>
                <a:gd name="connsiteY20" fmla="*/ 14028 h 42607"/>
                <a:gd name="connsiteX21" fmla="*/ 17259 w 34274"/>
                <a:gd name="connsiteY21" fmla="*/ 16219 h 42607"/>
                <a:gd name="connsiteX22" fmla="*/ 22782 w 34274"/>
                <a:gd name="connsiteY22" fmla="*/ 18029 h 42607"/>
                <a:gd name="connsiteX23" fmla="*/ 26689 w 34274"/>
                <a:gd name="connsiteY23" fmla="*/ 20029 h 42607"/>
                <a:gd name="connsiteX24" fmla="*/ 30975 w 34274"/>
                <a:gd name="connsiteY24" fmla="*/ 29173 h 42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274" h="42607">
                  <a:moveTo>
                    <a:pt x="30975" y="29173"/>
                  </a:moveTo>
                  <a:cubicBezTo>
                    <a:pt x="31070" y="32878"/>
                    <a:pt x="29356" y="36402"/>
                    <a:pt x="26498" y="38698"/>
                  </a:cubicBezTo>
                  <a:cubicBezTo>
                    <a:pt x="23259" y="41260"/>
                    <a:pt x="19259" y="42584"/>
                    <a:pt x="15164" y="42413"/>
                  </a:cubicBezTo>
                  <a:cubicBezTo>
                    <a:pt x="11925" y="42374"/>
                    <a:pt x="8685" y="41793"/>
                    <a:pt x="5639" y="40698"/>
                  </a:cubicBezTo>
                  <a:cubicBezTo>
                    <a:pt x="2400" y="39669"/>
                    <a:pt x="-554" y="38059"/>
                    <a:pt x="-3221" y="35936"/>
                  </a:cubicBezTo>
                  <a:lnTo>
                    <a:pt x="1732" y="28697"/>
                  </a:lnTo>
                  <a:cubicBezTo>
                    <a:pt x="5639" y="31869"/>
                    <a:pt x="10402" y="33611"/>
                    <a:pt x="15450" y="33649"/>
                  </a:cubicBezTo>
                  <a:cubicBezTo>
                    <a:pt x="16687" y="33707"/>
                    <a:pt x="17831" y="33411"/>
                    <a:pt x="18878" y="32792"/>
                  </a:cubicBezTo>
                  <a:cubicBezTo>
                    <a:pt x="19736" y="32354"/>
                    <a:pt x="20213" y="31459"/>
                    <a:pt x="20213" y="30506"/>
                  </a:cubicBezTo>
                  <a:cubicBezTo>
                    <a:pt x="20117" y="29363"/>
                    <a:pt x="19450" y="28344"/>
                    <a:pt x="18401" y="27839"/>
                  </a:cubicBezTo>
                  <a:cubicBezTo>
                    <a:pt x="16878" y="26782"/>
                    <a:pt x="15069" y="26010"/>
                    <a:pt x="13257" y="25553"/>
                  </a:cubicBezTo>
                  <a:lnTo>
                    <a:pt x="8020" y="23743"/>
                  </a:lnTo>
                  <a:cubicBezTo>
                    <a:pt x="6590" y="23077"/>
                    <a:pt x="5258" y="22314"/>
                    <a:pt x="4018" y="21458"/>
                  </a:cubicBezTo>
                  <a:cubicBezTo>
                    <a:pt x="972" y="19676"/>
                    <a:pt x="-744" y="16381"/>
                    <a:pt x="-649" y="12885"/>
                  </a:cubicBezTo>
                  <a:cubicBezTo>
                    <a:pt x="-840" y="9151"/>
                    <a:pt x="877" y="5579"/>
                    <a:pt x="3923" y="3360"/>
                  </a:cubicBezTo>
                  <a:cubicBezTo>
                    <a:pt x="7353" y="912"/>
                    <a:pt x="11543" y="-336"/>
                    <a:pt x="15734" y="-164"/>
                  </a:cubicBezTo>
                  <a:cubicBezTo>
                    <a:pt x="20973" y="-41"/>
                    <a:pt x="26022" y="1655"/>
                    <a:pt x="30212" y="4693"/>
                  </a:cubicBezTo>
                  <a:lnTo>
                    <a:pt x="25926" y="12313"/>
                  </a:lnTo>
                  <a:cubicBezTo>
                    <a:pt x="22782" y="10027"/>
                    <a:pt x="19069" y="8732"/>
                    <a:pt x="15259" y="8598"/>
                  </a:cubicBezTo>
                  <a:cubicBezTo>
                    <a:pt x="11734" y="8598"/>
                    <a:pt x="10020" y="9647"/>
                    <a:pt x="10020" y="11552"/>
                  </a:cubicBezTo>
                  <a:cubicBezTo>
                    <a:pt x="10020" y="12619"/>
                    <a:pt x="10688" y="13590"/>
                    <a:pt x="11639" y="14028"/>
                  </a:cubicBezTo>
                  <a:cubicBezTo>
                    <a:pt x="13448" y="14923"/>
                    <a:pt x="15355" y="15657"/>
                    <a:pt x="17259" y="16219"/>
                  </a:cubicBezTo>
                  <a:lnTo>
                    <a:pt x="22782" y="18029"/>
                  </a:lnTo>
                  <a:lnTo>
                    <a:pt x="26689" y="20029"/>
                  </a:lnTo>
                  <a:cubicBezTo>
                    <a:pt x="29738" y="22010"/>
                    <a:pt x="31452" y="25553"/>
                    <a:pt x="30975" y="29173"/>
                  </a:cubicBezTo>
                  <a:close/>
                </a:path>
              </a:pathLst>
            </a:custGeom>
            <a:solidFill>
              <a:srgbClr val="6D6E71"/>
            </a:solidFill>
            <a:ln w="9525" cap="flat">
              <a:noFill/>
              <a:prstDash val="solid"/>
              <a:miter/>
            </a:ln>
          </p:spPr>
          <p:txBody>
            <a:bodyPr rtlCol="0" anchor="ctr"/>
            <a:lstStyle/>
            <a:p>
              <a:endParaRPr lang="en-US"/>
            </a:p>
          </p:txBody>
        </p:sp>
        <p:sp>
          <p:nvSpPr>
            <p:cNvPr id="875" name="Freeform: Shape 874">
              <a:extLst>
                <a:ext uri="{FF2B5EF4-FFF2-40B4-BE49-F238E27FC236}">
                  <a16:creationId xmlns:a16="http://schemas.microsoft.com/office/drawing/2014/main" id="{01C37B36-4236-405A-BEE8-833162D49CF4}"/>
                </a:ext>
              </a:extLst>
            </p:cNvPr>
            <p:cNvSpPr/>
            <p:nvPr/>
          </p:nvSpPr>
          <p:spPr>
            <a:xfrm>
              <a:off x="7409492" y="6383998"/>
              <a:ext cx="16673" cy="71741"/>
            </a:xfrm>
            <a:custGeom>
              <a:avLst/>
              <a:gdLst>
                <a:gd name="connsiteX0" fmla="*/ -1208 w 13394"/>
                <a:gd name="connsiteY0" fmla="*/ 11257 h 57633"/>
                <a:gd name="connsiteX1" fmla="*/ -1304 w 13394"/>
                <a:gd name="connsiteY1" fmla="*/ 1828 h 57633"/>
                <a:gd name="connsiteX2" fmla="*/ -1208 w 13394"/>
                <a:gd name="connsiteY2" fmla="*/ 1732 h 57633"/>
                <a:gd name="connsiteX3" fmla="*/ 3554 w 13394"/>
                <a:gd name="connsiteY3" fmla="*/ -173 h 57633"/>
                <a:gd name="connsiteX4" fmla="*/ 8317 w 13394"/>
                <a:gd name="connsiteY4" fmla="*/ 1732 h 57633"/>
                <a:gd name="connsiteX5" fmla="*/ 8317 w 13394"/>
                <a:gd name="connsiteY5" fmla="*/ 11257 h 57633"/>
                <a:gd name="connsiteX6" fmla="*/ 3554 w 13394"/>
                <a:gd name="connsiteY6" fmla="*/ 13162 h 57633"/>
                <a:gd name="connsiteX7" fmla="*/ -1208 w 13394"/>
                <a:gd name="connsiteY7" fmla="*/ 11257 h 57633"/>
                <a:gd name="connsiteX8" fmla="*/ 9270 w 13394"/>
                <a:gd name="connsiteY8" fmla="*/ 57453 h 57633"/>
                <a:gd name="connsiteX9" fmla="*/ -2162 w 13394"/>
                <a:gd name="connsiteY9" fmla="*/ 57453 h 57633"/>
                <a:gd name="connsiteX10" fmla="*/ -2162 w 13394"/>
                <a:gd name="connsiteY10" fmla="*/ 16496 h 57633"/>
                <a:gd name="connsiteX11" fmla="*/ 9270 w 13394"/>
                <a:gd name="connsiteY11" fmla="*/ 16496 h 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394" h="57633">
                  <a:moveTo>
                    <a:pt x="-1208" y="11257"/>
                  </a:moveTo>
                  <a:cubicBezTo>
                    <a:pt x="-3876" y="8676"/>
                    <a:pt x="-3876" y="4456"/>
                    <a:pt x="-1304" y="1828"/>
                  </a:cubicBezTo>
                  <a:cubicBezTo>
                    <a:pt x="-1304" y="1799"/>
                    <a:pt x="-1208" y="1761"/>
                    <a:pt x="-1208" y="1732"/>
                  </a:cubicBezTo>
                  <a:cubicBezTo>
                    <a:pt x="29" y="437"/>
                    <a:pt x="1745" y="-258"/>
                    <a:pt x="3554" y="-173"/>
                  </a:cubicBezTo>
                  <a:cubicBezTo>
                    <a:pt x="5363" y="-239"/>
                    <a:pt x="7080" y="446"/>
                    <a:pt x="8317" y="1732"/>
                  </a:cubicBezTo>
                  <a:cubicBezTo>
                    <a:pt x="10793" y="4409"/>
                    <a:pt x="10793" y="8581"/>
                    <a:pt x="8317" y="11257"/>
                  </a:cubicBezTo>
                  <a:cubicBezTo>
                    <a:pt x="7080" y="12543"/>
                    <a:pt x="5363" y="13229"/>
                    <a:pt x="3554" y="13162"/>
                  </a:cubicBezTo>
                  <a:cubicBezTo>
                    <a:pt x="1745" y="13248"/>
                    <a:pt x="29" y="12552"/>
                    <a:pt x="-1208" y="11257"/>
                  </a:cubicBezTo>
                  <a:close/>
                  <a:moveTo>
                    <a:pt x="9270" y="57453"/>
                  </a:moveTo>
                  <a:lnTo>
                    <a:pt x="-2162" y="57453"/>
                  </a:lnTo>
                  <a:lnTo>
                    <a:pt x="-2162" y="16496"/>
                  </a:lnTo>
                  <a:lnTo>
                    <a:pt x="9270" y="16496"/>
                  </a:lnTo>
                  <a:close/>
                </a:path>
              </a:pathLst>
            </a:custGeom>
            <a:solidFill>
              <a:srgbClr val="6D6E71"/>
            </a:solidFill>
            <a:ln w="9525" cap="flat">
              <a:noFill/>
              <a:prstDash val="solid"/>
              <a:miter/>
            </a:ln>
          </p:spPr>
          <p:txBody>
            <a:bodyPr rtlCol="0" anchor="ctr"/>
            <a:lstStyle/>
            <a:p>
              <a:endParaRPr lang="en-US"/>
            </a:p>
          </p:txBody>
        </p:sp>
        <p:sp>
          <p:nvSpPr>
            <p:cNvPr id="876" name="Freeform: Shape 875">
              <a:extLst>
                <a:ext uri="{FF2B5EF4-FFF2-40B4-BE49-F238E27FC236}">
                  <a16:creationId xmlns:a16="http://schemas.microsoft.com/office/drawing/2014/main" id="{D6D6A35E-B00A-4B0A-93C3-C08006B54EF2}"/>
                </a:ext>
              </a:extLst>
            </p:cNvPr>
            <p:cNvSpPr/>
            <p:nvPr/>
          </p:nvSpPr>
          <p:spPr>
            <a:xfrm>
              <a:off x="7435740" y="6403909"/>
              <a:ext cx="53922" cy="52669"/>
            </a:xfrm>
            <a:custGeom>
              <a:avLst/>
              <a:gdLst>
                <a:gd name="connsiteX0" fmla="*/ 40095 w 43318"/>
                <a:gd name="connsiteY0" fmla="*/ 20978 h 42311"/>
                <a:gd name="connsiteX1" fmla="*/ 33902 w 43318"/>
                <a:gd name="connsiteY1" fmla="*/ 36028 h 42311"/>
                <a:gd name="connsiteX2" fmla="*/ 18377 w 43318"/>
                <a:gd name="connsiteY2" fmla="*/ 42124 h 42311"/>
                <a:gd name="connsiteX3" fmla="*/ 2850 w 43318"/>
                <a:gd name="connsiteY3" fmla="*/ 36028 h 42311"/>
                <a:gd name="connsiteX4" fmla="*/ 2850 w 43318"/>
                <a:gd name="connsiteY4" fmla="*/ 5929 h 42311"/>
                <a:gd name="connsiteX5" fmla="*/ 18377 w 43318"/>
                <a:gd name="connsiteY5" fmla="*/ -167 h 42311"/>
                <a:gd name="connsiteX6" fmla="*/ 33902 w 43318"/>
                <a:gd name="connsiteY6" fmla="*/ 5929 h 42311"/>
                <a:gd name="connsiteX7" fmla="*/ 40095 w 43318"/>
                <a:gd name="connsiteY7" fmla="*/ 20978 h 42311"/>
                <a:gd name="connsiteX8" fmla="*/ 8280 w 43318"/>
                <a:gd name="connsiteY8" fmla="*/ 20978 h 42311"/>
                <a:gd name="connsiteX9" fmla="*/ 11043 w 43318"/>
                <a:gd name="connsiteY9" fmla="*/ 29170 h 42311"/>
                <a:gd name="connsiteX10" fmla="*/ 18377 w 43318"/>
                <a:gd name="connsiteY10" fmla="*/ 32313 h 42311"/>
                <a:gd name="connsiteX11" fmla="*/ 25712 w 43318"/>
                <a:gd name="connsiteY11" fmla="*/ 29170 h 42311"/>
                <a:gd name="connsiteX12" fmla="*/ 25712 w 43318"/>
                <a:gd name="connsiteY12" fmla="*/ 12787 h 42311"/>
                <a:gd name="connsiteX13" fmla="*/ 18377 w 43318"/>
                <a:gd name="connsiteY13" fmla="*/ 9548 h 42311"/>
                <a:gd name="connsiteX14" fmla="*/ 11043 w 43318"/>
                <a:gd name="connsiteY14" fmla="*/ 12787 h 42311"/>
                <a:gd name="connsiteX15" fmla="*/ 8280 w 43318"/>
                <a:gd name="connsiteY15" fmla="*/ 20978 h 4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318" h="42311">
                  <a:moveTo>
                    <a:pt x="40095" y="20978"/>
                  </a:moveTo>
                  <a:cubicBezTo>
                    <a:pt x="40190" y="26636"/>
                    <a:pt x="37904" y="32075"/>
                    <a:pt x="33902" y="36028"/>
                  </a:cubicBezTo>
                  <a:cubicBezTo>
                    <a:pt x="29807" y="40085"/>
                    <a:pt x="24186" y="42286"/>
                    <a:pt x="18377" y="42124"/>
                  </a:cubicBezTo>
                  <a:cubicBezTo>
                    <a:pt x="12566" y="42247"/>
                    <a:pt x="7043" y="40057"/>
                    <a:pt x="2850" y="36028"/>
                  </a:cubicBezTo>
                  <a:cubicBezTo>
                    <a:pt x="-5245" y="27646"/>
                    <a:pt x="-5245" y="14311"/>
                    <a:pt x="2850" y="5929"/>
                  </a:cubicBezTo>
                  <a:cubicBezTo>
                    <a:pt x="6948" y="1861"/>
                    <a:pt x="12566" y="-339"/>
                    <a:pt x="18377" y="-167"/>
                  </a:cubicBezTo>
                  <a:cubicBezTo>
                    <a:pt x="24186" y="-367"/>
                    <a:pt x="29807" y="1833"/>
                    <a:pt x="33902" y="5929"/>
                  </a:cubicBezTo>
                  <a:cubicBezTo>
                    <a:pt x="37904" y="9882"/>
                    <a:pt x="40190" y="15321"/>
                    <a:pt x="40095" y="20978"/>
                  </a:cubicBezTo>
                  <a:close/>
                  <a:moveTo>
                    <a:pt x="8280" y="20978"/>
                  </a:moveTo>
                  <a:cubicBezTo>
                    <a:pt x="8090" y="23960"/>
                    <a:pt x="9138" y="26893"/>
                    <a:pt x="11043" y="29170"/>
                  </a:cubicBezTo>
                  <a:cubicBezTo>
                    <a:pt x="12947" y="31236"/>
                    <a:pt x="15615" y="32389"/>
                    <a:pt x="18377" y="32313"/>
                  </a:cubicBezTo>
                  <a:cubicBezTo>
                    <a:pt x="21140" y="32389"/>
                    <a:pt x="23807" y="31236"/>
                    <a:pt x="25712" y="29170"/>
                  </a:cubicBezTo>
                  <a:cubicBezTo>
                    <a:pt x="29521" y="24379"/>
                    <a:pt x="29521" y="17578"/>
                    <a:pt x="25712" y="12787"/>
                  </a:cubicBezTo>
                  <a:cubicBezTo>
                    <a:pt x="23903" y="10682"/>
                    <a:pt x="21140" y="9501"/>
                    <a:pt x="18377" y="9548"/>
                  </a:cubicBezTo>
                  <a:cubicBezTo>
                    <a:pt x="15615" y="9501"/>
                    <a:pt x="12852" y="10682"/>
                    <a:pt x="11043" y="12787"/>
                  </a:cubicBezTo>
                  <a:cubicBezTo>
                    <a:pt x="9138" y="15063"/>
                    <a:pt x="8090" y="17997"/>
                    <a:pt x="8280" y="20978"/>
                  </a:cubicBezTo>
                  <a:close/>
                </a:path>
              </a:pathLst>
            </a:custGeom>
            <a:solidFill>
              <a:srgbClr val="6D6E71"/>
            </a:solidFill>
            <a:ln w="9525" cap="flat">
              <a:noFill/>
              <a:prstDash val="solid"/>
              <a:miter/>
            </a:ln>
          </p:spPr>
          <p:txBody>
            <a:bodyPr rtlCol="0" anchor="ctr"/>
            <a:lstStyle/>
            <a:p>
              <a:endParaRPr lang="en-US"/>
            </a:p>
          </p:txBody>
        </p:sp>
        <p:sp>
          <p:nvSpPr>
            <p:cNvPr id="877" name="Freeform: Shape 876">
              <a:extLst>
                <a:ext uri="{FF2B5EF4-FFF2-40B4-BE49-F238E27FC236}">
                  <a16:creationId xmlns:a16="http://schemas.microsoft.com/office/drawing/2014/main" id="{E4CC5138-0068-4141-B8D7-184E062AC057}"/>
                </a:ext>
              </a:extLst>
            </p:cNvPr>
            <p:cNvSpPr/>
            <p:nvPr/>
          </p:nvSpPr>
          <p:spPr>
            <a:xfrm>
              <a:off x="7500210" y="6403923"/>
              <a:ext cx="47704" cy="51816"/>
            </a:xfrm>
            <a:custGeom>
              <a:avLst/>
              <a:gdLst>
                <a:gd name="connsiteX0" fmla="*/ 8209 w 38323"/>
                <a:gd name="connsiteY0" fmla="*/ 18587 h 41626"/>
                <a:gd name="connsiteX1" fmla="*/ 8209 w 38323"/>
                <a:gd name="connsiteY1" fmla="*/ 41447 h 41626"/>
                <a:gd name="connsiteX2" fmla="*/ -3221 w 38323"/>
                <a:gd name="connsiteY2" fmla="*/ 41447 h 41626"/>
                <a:gd name="connsiteX3" fmla="*/ -3221 w 38323"/>
                <a:gd name="connsiteY3" fmla="*/ 489 h 41626"/>
                <a:gd name="connsiteX4" fmla="*/ 8209 w 38323"/>
                <a:gd name="connsiteY4" fmla="*/ 489 h 41626"/>
                <a:gd name="connsiteX5" fmla="*/ 8209 w 38323"/>
                <a:gd name="connsiteY5" fmla="*/ 5062 h 41626"/>
                <a:gd name="connsiteX6" fmla="*/ 19831 w 38323"/>
                <a:gd name="connsiteY6" fmla="*/ -178 h 41626"/>
                <a:gd name="connsiteX7" fmla="*/ 30689 w 38323"/>
                <a:gd name="connsiteY7" fmla="*/ 4395 h 41626"/>
                <a:gd name="connsiteX8" fmla="*/ 35070 w 38323"/>
                <a:gd name="connsiteY8" fmla="*/ 16587 h 41626"/>
                <a:gd name="connsiteX9" fmla="*/ 35070 w 38323"/>
                <a:gd name="connsiteY9" fmla="*/ 41447 h 41626"/>
                <a:gd name="connsiteX10" fmla="*/ 23640 w 38323"/>
                <a:gd name="connsiteY10" fmla="*/ 41447 h 41626"/>
                <a:gd name="connsiteX11" fmla="*/ 23640 w 38323"/>
                <a:gd name="connsiteY11" fmla="*/ 18301 h 41626"/>
                <a:gd name="connsiteX12" fmla="*/ 16687 w 38323"/>
                <a:gd name="connsiteY12" fmla="*/ 8776 h 41626"/>
                <a:gd name="connsiteX13" fmla="*/ 10781 w 38323"/>
                <a:gd name="connsiteY13" fmla="*/ 11253 h 41626"/>
                <a:gd name="connsiteX14" fmla="*/ 8209 w 38323"/>
                <a:gd name="connsiteY14" fmla="*/ 18587 h 41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323" h="41626">
                  <a:moveTo>
                    <a:pt x="8209" y="18587"/>
                  </a:moveTo>
                  <a:lnTo>
                    <a:pt x="8209" y="41447"/>
                  </a:lnTo>
                  <a:lnTo>
                    <a:pt x="-3221" y="41447"/>
                  </a:lnTo>
                  <a:lnTo>
                    <a:pt x="-3221" y="489"/>
                  </a:lnTo>
                  <a:lnTo>
                    <a:pt x="8209" y="489"/>
                  </a:lnTo>
                  <a:lnTo>
                    <a:pt x="8209" y="5062"/>
                  </a:lnTo>
                  <a:cubicBezTo>
                    <a:pt x="11162" y="1766"/>
                    <a:pt x="15352" y="-139"/>
                    <a:pt x="19831" y="-178"/>
                  </a:cubicBezTo>
                  <a:cubicBezTo>
                    <a:pt x="23926" y="-254"/>
                    <a:pt x="27831" y="1414"/>
                    <a:pt x="30689" y="4395"/>
                  </a:cubicBezTo>
                  <a:cubicBezTo>
                    <a:pt x="33737" y="7700"/>
                    <a:pt x="35356" y="12100"/>
                    <a:pt x="35070" y="16587"/>
                  </a:cubicBezTo>
                  <a:lnTo>
                    <a:pt x="35070" y="41447"/>
                  </a:lnTo>
                  <a:lnTo>
                    <a:pt x="23640" y="41447"/>
                  </a:lnTo>
                  <a:lnTo>
                    <a:pt x="23640" y="18301"/>
                  </a:lnTo>
                  <a:cubicBezTo>
                    <a:pt x="23640" y="12015"/>
                    <a:pt x="21354" y="8776"/>
                    <a:pt x="16687" y="8776"/>
                  </a:cubicBezTo>
                  <a:cubicBezTo>
                    <a:pt x="14497" y="8719"/>
                    <a:pt x="12306" y="9624"/>
                    <a:pt x="10781" y="11253"/>
                  </a:cubicBezTo>
                  <a:cubicBezTo>
                    <a:pt x="8876" y="13225"/>
                    <a:pt x="8020" y="15891"/>
                    <a:pt x="8209" y="18587"/>
                  </a:cubicBezTo>
                  <a:close/>
                </a:path>
              </a:pathLst>
            </a:custGeom>
            <a:solidFill>
              <a:srgbClr val="6D6E71"/>
            </a:solidFill>
            <a:ln w="9525" cap="flat">
              <a:noFill/>
              <a:prstDash val="solid"/>
              <a:miter/>
            </a:ln>
          </p:spPr>
          <p:txBody>
            <a:bodyPr rtlCol="0" anchor="ctr"/>
            <a:lstStyle/>
            <a:p>
              <a:endParaRPr lang="en-US"/>
            </a:p>
          </p:txBody>
        </p:sp>
        <p:sp>
          <p:nvSpPr>
            <p:cNvPr id="878" name="Freeform: Shape 877">
              <a:extLst>
                <a:ext uri="{FF2B5EF4-FFF2-40B4-BE49-F238E27FC236}">
                  <a16:creationId xmlns:a16="http://schemas.microsoft.com/office/drawing/2014/main" id="{08C824B6-9A63-4417-9AF0-06DEF7905814}"/>
                </a:ext>
              </a:extLst>
            </p:cNvPr>
            <p:cNvSpPr/>
            <p:nvPr/>
          </p:nvSpPr>
          <p:spPr>
            <a:xfrm>
              <a:off x="7774694" y="6275637"/>
              <a:ext cx="26795" cy="66278"/>
            </a:xfrm>
            <a:custGeom>
              <a:avLst/>
              <a:gdLst>
                <a:gd name="connsiteX0" fmla="*/ -3221 w 21526"/>
                <a:gd name="connsiteY0" fmla="*/ -180 h 53244"/>
                <a:gd name="connsiteX1" fmla="*/ 18306 w 21526"/>
                <a:gd name="connsiteY1" fmla="*/ -180 h 53244"/>
                <a:gd name="connsiteX2" fmla="*/ 18306 w 21526"/>
                <a:gd name="connsiteY2" fmla="*/ 53064 h 53244"/>
                <a:gd name="connsiteX3" fmla="*/ 6874 w 21526"/>
                <a:gd name="connsiteY3" fmla="*/ 53064 h 53244"/>
                <a:gd name="connsiteX4" fmla="*/ 6874 w 21526"/>
                <a:gd name="connsiteY4" fmla="*/ 9916 h 53244"/>
                <a:gd name="connsiteX5" fmla="*/ -3221 w 21526"/>
                <a:gd name="connsiteY5" fmla="*/ 9916 h 5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26" h="53244">
                  <a:moveTo>
                    <a:pt x="-3221" y="-180"/>
                  </a:moveTo>
                  <a:lnTo>
                    <a:pt x="18306" y="-180"/>
                  </a:lnTo>
                  <a:lnTo>
                    <a:pt x="18306" y="53064"/>
                  </a:lnTo>
                  <a:lnTo>
                    <a:pt x="6874" y="53064"/>
                  </a:lnTo>
                  <a:lnTo>
                    <a:pt x="6874" y="9916"/>
                  </a:lnTo>
                  <a:lnTo>
                    <a:pt x="-3221" y="9916"/>
                  </a:lnTo>
                  <a:close/>
                </a:path>
              </a:pathLst>
            </a:custGeom>
            <a:solidFill>
              <a:srgbClr val="6D6E71"/>
            </a:solidFill>
            <a:ln w="9525" cap="flat">
              <a:noFill/>
              <a:prstDash val="solid"/>
              <a:miter/>
            </a:ln>
          </p:spPr>
          <p:txBody>
            <a:bodyPr rtlCol="0" anchor="ctr"/>
            <a:lstStyle/>
            <a:p>
              <a:endParaRPr lang="en-US"/>
            </a:p>
          </p:txBody>
        </p:sp>
        <p:sp>
          <p:nvSpPr>
            <p:cNvPr id="879" name="Freeform: Shape 878">
              <a:extLst>
                <a:ext uri="{FF2B5EF4-FFF2-40B4-BE49-F238E27FC236}">
                  <a16:creationId xmlns:a16="http://schemas.microsoft.com/office/drawing/2014/main" id="{034BAB86-F538-4F1A-B83E-F0D0E5D72DCA}"/>
                </a:ext>
              </a:extLst>
            </p:cNvPr>
            <p:cNvSpPr/>
            <p:nvPr/>
          </p:nvSpPr>
          <p:spPr>
            <a:xfrm>
              <a:off x="7833977" y="6275637"/>
              <a:ext cx="60704" cy="66278"/>
            </a:xfrm>
            <a:custGeom>
              <a:avLst/>
              <a:gdLst>
                <a:gd name="connsiteX0" fmla="*/ 27068 w 48766"/>
                <a:gd name="connsiteY0" fmla="*/ 53064 h 53244"/>
                <a:gd name="connsiteX1" fmla="*/ 15257 w 48766"/>
                <a:gd name="connsiteY1" fmla="*/ 53064 h 53244"/>
                <a:gd name="connsiteX2" fmla="*/ 15257 w 48766"/>
                <a:gd name="connsiteY2" fmla="*/ 32014 h 53244"/>
                <a:gd name="connsiteX3" fmla="*/ -3221 w 48766"/>
                <a:gd name="connsiteY3" fmla="*/ -180 h 53244"/>
                <a:gd name="connsiteX4" fmla="*/ 9637 w 48766"/>
                <a:gd name="connsiteY4" fmla="*/ -180 h 53244"/>
                <a:gd name="connsiteX5" fmla="*/ 21161 w 48766"/>
                <a:gd name="connsiteY5" fmla="*/ 19632 h 53244"/>
                <a:gd name="connsiteX6" fmla="*/ 32689 w 48766"/>
                <a:gd name="connsiteY6" fmla="*/ -180 h 53244"/>
                <a:gd name="connsiteX7" fmla="*/ 45546 w 48766"/>
                <a:gd name="connsiteY7" fmla="*/ -180 h 53244"/>
                <a:gd name="connsiteX8" fmla="*/ 27068 w 48766"/>
                <a:gd name="connsiteY8" fmla="*/ 32014 h 5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766" h="53244">
                  <a:moveTo>
                    <a:pt x="27068" y="53064"/>
                  </a:moveTo>
                  <a:lnTo>
                    <a:pt x="15257" y="53064"/>
                  </a:lnTo>
                  <a:lnTo>
                    <a:pt x="15257" y="32014"/>
                  </a:lnTo>
                  <a:lnTo>
                    <a:pt x="-3221" y="-180"/>
                  </a:lnTo>
                  <a:lnTo>
                    <a:pt x="9637" y="-180"/>
                  </a:lnTo>
                  <a:lnTo>
                    <a:pt x="21161" y="19632"/>
                  </a:lnTo>
                  <a:lnTo>
                    <a:pt x="32689" y="-180"/>
                  </a:lnTo>
                  <a:lnTo>
                    <a:pt x="45546" y="-180"/>
                  </a:lnTo>
                  <a:lnTo>
                    <a:pt x="27068" y="32014"/>
                  </a:lnTo>
                  <a:close/>
                </a:path>
              </a:pathLst>
            </a:custGeom>
            <a:solidFill>
              <a:srgbClr val="6D6E71"/>
            </a:solidFill>
            <a:ln w="9525" cap="flat">
              <a:noFill/>
              <a:prstDash val="solid"/>
              <a:miter/>
            </a:ln>
          </p:spPr>
          <p:txBody>
            <a:bodyPr rtlCol="0" anchor="ctr"/>
            <a:lstStyle/>
            <a:p>
              <a:endParaRPr lang="en-US"/>
            </a:p>
          </p:txBody>
        </p:sp>
        <p:sp>
          <p:nvSpPr>
            <p:cNvPr id="880" name="Freeform: Shape 879">
              <a:extLst>
                <a:ext uri="{FF2B5EF4-FFF2-40B4-BE49-F238E27FC236}">
                  <a16:creationId xmlns:a16="http://schemas.microsoft.com/office/drawing/2014/main" id="{6669202E-65E9-45D0-AB46-51E188410A7F}"/>
                </a:ext>
              </a:extLst>
            </p:cNvPr>
            <p:cNvSpPr/>
            <p:nvPr/>
          </p:nvSpPr>
          <p:spPr>
            <a:xfrm>
              <a:off x="7891897" y="6290342"/>
              <a:ext cx="50582" cy="52412"/>
            </a:xfrm>
            <a:custGeom>
              <a:avLst/>
              <a:gdLst>
                <a:gd name="connsiteX0" fmla="*/ 34640 w 40635"/>
                <a:gd name="connsiteY0" fmla="*/ 35346 h 42105"/>
                <a:gd name="connsiteX1" fmla="*/ 18353 w 40635"/>
                <a:gd name="connsiteY1" fmla="*/ 41918 h 42105"/>
                <a:gd name="connsiteX2" fmla="*/ 2924 w 40635"/>
                <a:gd name="connsiteY2" fmla="*/ 36108 h 42105"/>
                <a:gd name="connsiteX3" fmla="*/ 2924 w 40635"/>
                <a:gd name="connsiteY3" fmla="*/ 5342 h 42105"/>
                <a:gd name="connsiteX4" fmla="*/ 31499 w 40635"/>
                <a:gd name="connsiteY4" fmla="*/ 4676 h 42105"/>
                <a:gd name="connsiteX5" fmla="*/ 37403 w 40635"/>
                <a:gd name="connsiteY5" fmla="*/ 18677 h 42105"/>
                <a:gd name="connsiteX6" fmla="*/ 37403 w 40635"/>
                <a:gd name="connsiteY6" fmla="*/ 24773 h 42105"/>
                <a:gd name="connsiteX7" fmla="*/ 7495 w 40635"/>
                <a:gd name="connsiteY7" fmla="*/ 24773 h 42105"/>
                <a:gd name="connsiteX8" fmla="*/ 11018 w 40635"/>
                <a:gd name="connsiteY8" fmla="*/ 30297 h 42105"/>
                <a:gd name="connsiteX9" fmla="*/ 17781 w 40635"/>
                <a:gd name="connsiteY9" fmla="*/ 32393 h 42105"/>
                <a:gd name="connsiteX10" fmla="*/ 27306 w 40635"/>
                <a:gd name="connsiteY10" fmla="*/ 28393 h 42105"/>
                <a:gd name="connsiteX11" fmla="*/ 23592 w 40635"/>
                <a:gd name="connsiteY11" fmla="*/ 11057 h 42105"/>
                <a:gd name="connsiteX12" fmla="*/ 17876 w 40635"/>
                <a:gd name="connsiteY12" fmla="*/ 9057 h 42105"/>
                <a:gd name="connsiteX13" fmla="*/ 11686 w 40635"/>
                <a:gd name="connsiteY13" fmla="*/ 11057 h 42105"/>
                <a:gd name="connsiteX14" fmla="*/ 8447 w 40635"/>
                <a:gd name="connsiteY14" fmla="*/ 16677 h 42105"/>
                <a:gd name="connsiteX15" fmla="*/ 26355 w 40635"/>
                <a:gd name="connsiteY15" fmla="*/ 16677 h 42105"/>
                <a:gd name="connsiteX16" fmla="*/ 23592 w 40635"/>
                <a:gd name="connsiteY16" fmla="*/ 11533 h 42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635" h="42105">
                  <a:moveTo>
                    <a:pt x="34640" y="35346"/>
                  </a:moveTo>
                  <a:cubicBezTo>
                    <a:pt x="30259" y="39604"/>
                    <a:pt x="24448" y="41966"/>
                    <a:pt x="18353" y="41918"/>
                  </a:cubicBezTo>
                  <a:cubicBezTo>
                    <a:pt x="12637" y="42070"/>
                    <a:pt x="7114" y="39985"/>
                    <a:pt x="2924" y="36108"/>
                  </a:cubicBezTo>
                  <a:cubicBezTo>
                    <a:pt x="-5269" y="27498"/>
                    <a:pt x="-5269" y="13953"/>
                    <a:pt x="2924" y="5342"/>
                  </a:cubicBezTo>
                  <a:cubicBezTo>
                    <a:pt x="11018" y="-1763"/>
                    <a:pt x="23020" y="-2040"/>
                    <a:pt x="31499" y="4676"/>
                  </a:cubicBezTo>
                  <a:cubicBezTo>
                    <a:pt x="35498" y="8218"/>
                    <a:pt x="37594" y="13362"/>
                    <a:pt x="37403" y="18677"/>
                  </a:cubicBezTo>
                  <a:lnTo>
                    <a:pt x="37403" y="24773"/>
                  </a:lnTo>
                  <a:lnTo>
                    <a:pt x="7495" y="24773"/>
                  </a:lnTo>
                  <a:cubicBezTo>
                    <a:pt x="7874" y="27021"/>
                    <a:pt x="9114" y="29031"/>
                    <a:pt x="11018" y="30297"/>
                  </a:cubicBezTo>
                  <a:cubicBezTo>
                    <a:pt x="13018" y="31717"/>
                    <a:pt x="15400" y="32450"/>
                    <a:pt x="17781" y="32393"/>
                  </a:cubicBezTo>
                  <a:cubicBezTo>
                    <a:pt x="21402" y="32393"/>
                    <a:pt x="24829" y="30955"/>
                    <a:pt x="27306" y="28393"/>
                  </a:cubicBezTo>
                  <a:close/>
                  <a:moveTo>
                    <a:pt x="23592" y="11057"/>
                  </a:moveTo>
                  <a:cubicBezTo>
                    <a:pt x="21974" y="9704"/>
                    <a:pt x="19971" y="8990"/>
                    <a:pt x="17876" y="9057"/>
                  </a:cubicBezTo>
                  <a:cubicBezTo>
                    <a:pt x="15686" y="9047"/>
                    <a:pt x="13495" y="9752"/>
                    <a:pt x="11686" y="11057"/>
                  </a:cubicBezTo>
                  <a:cubicBezTo>
                    <a:pt x="9877" y="12372"/>
                    <a:pt x="8637" y="14419"/>
                    <a:pt x="8447" y="16677"/>
                  </a:cubicBezTo>
                  <a:lnTo>
                    <a:pt x="26355" y="16677"/>
                  </a:lnTo>
                  <a:cubicBezTo>
                    <a:pt x="26164" y="14658"/>
                    <a:pt x="25211" y="12800"/>
                    <a:pt x="23592" y="11533"/>
                  </a:cubicBezTo>
                  <a:close/>
                </a:path>
              </a:pathLst>
            </a:custGeom>
            <a:solidFill>
              <a:srgbClr val="6D6E71"/>
            </a:solidFill>
            <a:ln w="9525" cap="flat">
              <a:noFill/>
              <a:prstDash val="solid"/>
              <a:miter/>
            </a:ln>
          </p:spPr>
          <p:txBody>
            <a:bodyPr rtlCol="0" anchor="ctr"/>
            <a:lstStyle/>
            <a:p>
              <a:endParaRPr lang="en-US"/>
            </a:p>
          </p:txBody>
        </p:sp>
        <p:sp>
          <p:nvSpPr>
            <p:cNvPr id="881" name="Freeform: Shape 880">
              <a:extLst>
                <a:ext uri="{FF2B5EF4-FFF2-40B4-BE49-F238E27FC236}">
                  <a16:creationId xmlns:a16="http://schemas.microsoft.com/office/drawing/2014/main" id="{FB5B6350-FD38-46FA-B997-5DC72886D903}"/>
                </a:ext>
              </a:extLst>
            </p:cNvPr>
            <p:cNvSpPr/>
            <p:nvPr/>
          </p:nvSpPr>
          <p:spPr>
            <a:xfrm>
              <a:off x="7949304" y="6290196"/>
              <a:ext cx="46222" cy="52554"/>
            </a:xfrm>
            <a:custGeom>
              <a:avLst/>
              <a:gdLst>
                <a:gd name="connsiteX0" fmla="*/ 33861 w 37132"/>
                <a:gd name="connsiteY0" fmla="*/ 41369 h 42219"/>
                <a:gd name="connsiteX1" fmla="*/ 23099 w 37132"/>
                <a:gd name="connsiteY1" fmla="*/ 41369 h 42219"/>
                <a:gd name="connsiteX2" fmla="*/ 23099 w 37132"/>
                <a:gd name="connsiteY2" fmla="*/ 36416 h 42219"/>
                <a:gd name="connsiteX3" fmla="*/ 12144 w 37132"/>
                <a:gd name="connsiteY3" fmla="*/ 42036 h 42219"/>
                <a:gd name="connsiteX4" fmla="*/ 1191 w 37132"/>
                <a:gd name="connsiteY4" fmla="*/ 38225 h 42219"/>
                <a:gd name="connsiteX5" fmla="*/ -3190 w 37132"/>
                <a:gd name="connsiteY5" fmla="*/ 28129 h 42219"/>
                <a:gd name="connsiteX6" fmla="*/ 1382 w 37132"/>
                <a:gd name="connsiteY6" fmla="*/ 18604 h 42219"/>
                <a:gd name="connsiteX7" fmla="*/ 13860 w 37132"/>
                <a:gd name="connsiteY7" fmla="*/ 15461 h 42219"/>
                <a:gd name="connsiteX8" fmla="*/ 22432 w 37132"/>
                <a:gd name="connsiteY8" fmla="*/ 15461 h 42219"/>
                <a:gd name="connsiteX9" fmla="*/ 22432 w 37132"/>
                <a:gd name="connsiteY9" fmla="*/ 15461 h 42219"/>
                <a:gd name="connsiteX10" fmla="*/ 15479 w 37132"/>
                <a:gd name="connsiteY10" fmla="*/ 8984 h 42219"/>
                <a:gd name="connsiteX11" fmla="*/ 9193 w 37132"/>
                <a:gd name="connsiteY11" fmla="*/ 10127 h 42219"/>
                <a:gd name="connsiteX12" fmla="*/ 3572 w 37132"/>
                <a:gd name="connsiteY12" fmla="*/ 13080 h 42219"/>
                <a:gd name="connsiteX13" fmla="*/ -1476 w 37132"/>
                <a:gd name="connsiteY13" fmla="*/ 5650 h 42219"/>
                <a:gd name="connsiteX14" fmla="*/ 16907 w 37132"/>
                <a:gd name="connsiteY14" fmla="*/ -160 h 42219"/>
                <a:gd name="connsiteX15" fmla="*/ 29099 w 37132"/>
                <a:gd name="connsiteY15" fmla="*/ 3555 h 42219"/>
                <a:gd name="connsiteX16" fmla="*/ 33861 w 37132"/>
                <a:gd name="connsiteY16" fmla="*/ 15366 h 42219"/>
                <a:gd name="connsiteX17" fmla="*/ 22336 w 37132"/>
                <a:gd name="connsiteY17" fmla="*/ 25748 h 42219"/>
                <a:gd name="connsiteX18" fmla="*/ 22336 w 37132"/>
                <a:gd name="connsiteY18" fmla="*/ 23748 h 42219"/>
                <a:gd name="connsiteX19" fmla="*/ 15193 w 37132"/>
                <a:gd name="connsiteY19" fmla="*/ 23748 h 42219"/>
                <a:gd name="connsiteX20" fmla="*/ 8335 w 37132"/>
                <a:gd name="connsiteY20" fmla="*/ 28034 h 42219"/>
                <a:gd name="connsiteX21" fmla="*/ 9953 w 37132"/>
                <a:gd name="connsiteY21" fmla="*/ 31463 h 42219"/>
                <a:gd name="connsiteX22" fmla="*/ 14621 w 37132"/>
                <a:gd name="connsiteY22" fmla="*/ 32606 h 42219"/>
                <a:gd name="connsiteX23" fmla="*/ 20051 w 37132"/>
                <a:gd name="connsiteY23" fmla="*/ 30796 h 42219"/>
                <a:gd name="connsiteX24" fmla="*/ 22336 w 37132"/>
                <a:gd name="connsiteY24" fmla="*/ 25748 h 4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132" h="42219">
                  <a:moveTo>
                    <a:pt x="33861" y="41369"/>
                  </a:moveTo>
                  <a:lnTo>
                    <a:pt x="23099" y="41369"/>
                  </a:lnTo>
                  <a:lnTo>
                    <a:pt x="23099" y="36416"/>
                  </a:lnTo>
                  <a:cubicBezTo>
                    <a:pt x="20527" y="39940"/>
                    <a:pt x="16525" y="42026"/>
                    <a:pt x="12144" y="42036"/>
                  </a:cubicBezTo>
                  <a:cubicBezTo>
                    <a:pt x="8144" y="42121"/>
                    <a:pt x="4240" y="40769"/>
                    <a:pt x="1191" y="38225"/>
                  </a:cubicBezTo>
                  <a:cubicBezTo>
                    <a:pt x="-1762" y="35711"/>
                    <a:pt x="-3381" y="31987"/>
                    <a:pt x="-3190" y="28129"/>
                  </a:cubicBezTo>
                  <a:cubicBezTo>
                    <a:pt x="-3476" y="24357"/>
                    <a:pt x="-1762" y="20709"/>
                    <a:pt x="1382" y="18604"/>
                  </a:cubicBezTo>
                  <a:cubicBezTo>
                    <a:pt x="5096" y="16328"/>
                    <a:pt x="9477" y="15232"/>
                    <a:pt x="13860" y="15461"/>
                  </a:cubicBezTo>
                  <a:lnTo>
                    <a:pt x="22432" y="15461"/>
                  </a:lnTo>
                  <a:lnTo>
                    <a:pt x="22432" y="15461"/>
                  </a:lnTo>
                  <a:cubicBezTo>
                    <a:pt x="22432" y="11175"/>
                    <a:pt x="20051" y="8984"/>
                    <a:pt x="15479" y="8984"/>
                  </a:cubicBezTo>
                  <a:cubicBezTo>
                    <a:pt x="13288" y="9013"/>
                    <a:pt x="11193" y="9393"/>
                    <a:pt x="9193" y="10127"/>
                  </a:cubicBezTo>
                  <a:cubicBezTo>
                    <a:pt x="7191" y="10822"/>
                    <a:pt x="5286" y="11813"/>
                    <a:pt x="3572" y="13080"/>
                  </a:cubicBezTo>
                  <a:lnTo>
                    <a:pt x="-1476" y="5650"/>
                  </a:lnTo>
                  <a:cubicBezTo>
                    <a:pt x="3859" y="1773"/>
                    <a:pt x="10335" y="-275"/>
                    <a:pt x="16907" y="-160"/>
                  </a:cubicBezTo>
                  <a:cubicBezTo>
                    <a:pt x="21288" y="-360"/>
                    <a:pt x="25576" y="954"/>
                    <a:pt x="29099" y="3555"/>
                  </a:cubicBezTo>
                  <a:cubicBezTo>
                    <a:pt x="32434" y="6507"/>
                    <a:pt x="34243" y="10899"/>
                    <a:pt x="33861" y="15366"/>
                  </a:cubicBezTo>
                  <a:close/>
                  <a:moveTo>
                    <a:pt x="22336" y="25748"/>
                  </a:moveTo>
                  <a:lnTo>
                    <a:pt x="22336" y="23748"/>
                  </a:lnTo>
                  <a:lnTo>
                    <a:pt x="15193" y="23748"/>
                  </a:lnTo>
                  <a:cubicBezTo>
                    <a:pt x="10621" y="23748"/>
                    <a:pt x="8335" y="25176"/>
                    <a:pt x="8335" y="28034"/>
                  </a:cubicBezTo>
                  <a:cubicBezTo>
                    <a:pt x="8240" y="29386"/>
                    <a:pt x="8812" y="30691"/>
                    <a:pt x="9953" y="31463"/>
                  </a:cubicBezTo>
                  <a:cubicBezTo>
                    <a:pt x="11384" y="32311"/>
                    <a:pt x="13002" y="32711"/>
                    <a:pt x="14621" y="32606"/>
                  </a:cubicBezTo>
                  <a:cubicBezTo>
                    <a:pt x="16621" y="32634"/>
                    <a:pt x="18527" y="31996"/>
                    <a:pt x="20051" y="30796"/>
                  </a:cubicBezTo>
                  <a:cubicBezTo>
                    <a:pt x="21574" y="29567"/>
                    <a:pt x="22432" y="27700"/>
                    <a:pt x="22336" y="25748"/>
                  </a:cubicBezTo>
                  <a:close/>
                </a:path>
              </a:pathLst>
            </a:custGeom>
            <a:solidFill>
              <a:srgbClr val="6D6E71"/>
            </a:solidFill>
            <a:ln w="9525" cap="flat">
              <a:noFill/>
              <a:prstDash val="solid"/>
              <a:miter/>
            </a:ln>
          </p:spPr>
          <p:txBody>
            <a:bodyPr rtlCol="0" anchor="ctr"/>
            <a:lstStyle/>
            <a:p>
              <a:endParaRPr lang="en-US"/>
            </a:p>
          </p:txBody>
        </p:sp>
        <p:sp>
          <p:nvSpPr>
            <p:cNvPr id="882" name="Freeform: Shape 881">
              <a:extLst>
                <a:ext uri="{FF2B5EF4-FFF2-40B4-BE49-F238E27FC236}">
                  <a16:creationId xmlns:a16="http://schemas.microsoft.com/office/drawing/2014/main" id="{3416E9CC-9ADA-4948-B620-E5ACA3D90AA1}"/>
                </a:ext>
              </a:extLst>
            </p:cNvPr>
            <p:cNvSpPr/>
            <p:nvPr/>
          </p:nvSpPr>
          <p:spPr>
            <a:xfrm>
              <a:off x="8008388" y="6289983"/>
              <a:ext cx="29523" cy="51813"/>
            </a:xfrm>
            <a:custGeom>
              <a:avLst/>
              <a:gdLst>
                <a:gd name="connsiteX0" fmla="*/ 18401 w 23717"/>
                <a:gd name="connsiteY0" fmla="*/ 10583 h 41624"/>
                <a:gd name="connsiteX1" fmla="*/ 10781 w 23717"/>
                <a:gd name="connsiteY1" fmla="*/ 14203 h 41624"/>
                <a:gd name="connsiteX2" fmla="*/ 8209 w 23717"/>
                <a:gd name="connsiteY2" fmla="*/ 23728 h 41624"/>
                <a:gd name="connsiteX3" fmla="*/ 8209 w 23717"/>
                <a:gd name="connsiteY3" fmla="*/ 41444 h 41624"/>
                <a:gd name="connsiteX4" fmla="*/ -3221 w 23717"/>
                <a:gd name="connsiteY4" fmla="*/ 41444 h 41624"/>
                <a:gd name="connsiteX5" fmla="*/ -3221 w 23717"/>
                <a:gd name="connsiteY5" fmla="*/ 487 h 41624"/>
                <a:gd name="connsiteX6" fmla="*/ 8209 w 23717"/>
                <a:gd name="connsiteY6" fmla="*/ 487 h 41624"/>
                <a:gd name="connsiteX7" fmla="*/ 8209 w 23717"/>
                <a:gd name="connsiteY7" fmla="*/ 5916 h 41624"/>
                <a:gd name="connsiteX8" fmla="*/ 13734 w 23717"/>
                <a:gd name="connsiteY8" fmla="*/ 1630 h 41624"/>
                <a:gd name="connsiteX9" fmla="*/ 20496 w 23717"/>
                <a:gd name="connsiteY9" fmla="*/ -180 h 41624"/>
                <a:gd name="connsiteX10" fmla="*/ 20496 w 23717"/>
                <a:gd name="connsiteY10" fmla="*/ 10488 h 4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717" h="41624">
                  <a:moveTo>
                    <a:pt x="18401" y="10583"/>
                  </a:moveTo>
                  <a:cubicBezTo>
                    <a:pt x="15448" y="10393"/>
                    <a:pt x="12495" y="11755"/>
                    <a:pt x="10781" y="14203"/>
                  </a:cubicBezTo>
                  <a:cubicBezTo>
                    <a:pt x="8971" y="17041"/>
                    <a:pt x="8113" y="20365"/>
                    <a:pt x="8209" y="23728"/>
                  </a:cubicBezTo>
                  <a:lnTo>
                    <a:pt x="8209" y="41444"/>
                  </a:lnTo>
                  <a:lnTo>
                    <a:pt x="-3221" y="41444"/>
                  </a:lnTo>
                  <a:lnTo>
                    <a:pt x="-3221" y="487"/>
                  </a:lnTo>
                  <a:lnTo>
                    <a:pt x="8209" y="487"/>
                  </a:lnTo>
                  <a:lnTo>
                    <a:pt x="8209" y="5916"/>
                  </a:lnTo>
                  <a:cubicBezTo>
                    <a:pt x="9732" y="4154"/>
                    <a:pt x="11639" y="2706"/>
                    <a:pt x="13734" y="1630"/>
                  </a:cubicBezTo>
                  <a:cubicBezTo>
                    <a:pt x="15829" y="496"/>
                    <a:pt x="18115" y="-123"/>
                    <a:pt x="20496" y="-180"/>
                  </a:cubicBezTo>
                  <a:lnTo>
                    <a:pt x="20496" y="10488"/>
                  </a:lnTo>
                  <a:close/>
                </a:path>
              </a:pathLst>
            </a:custGeom>
            <a:solidFill>
              <a:srgbClr val="6D6E71"/>
            </a:solidFill>
            <a:ln w="9525" cap="flat">
              <a:noFill/>
              <a:prstDash val="solid"/>
              <a:miter/>
            </a:ln>
          </p:spPr>
          <p:txBody>
            <a:bodyPr rtlCol="0" anchor="ctr"/>
            <a:lstStyle/>
            <a:p>
              <a:endParaRPr lang="en-US"/>
            </a:p>
          </p:txBody>
        </p:sp>
        <p:sp>
          <p:nvSpPr>
            <p:cNvPr id="883" name="Freeform: Shape 882">
              <a:extLst>
                <a:ext uri="{FF2B5EF4-FFF2-40B4-BE49-F238E27FC236}">
                  <a16:creationId xmlns:a16="http://schemas.microsoft.com/office/drawing/2014/main" id="{DAC1550B-C9FA-46D9-985D-DDD93A2EF317}"/>
                </a:ext>
              </a:extLst>
            </p:cNvPr>
            <p:cNvSpPr/>
            <p:nvPr/>
          </p:nvSpPr>
          <p:spPr>
            <a:xfrm>
              <a:off x="8073838" y="6275189"/>
              <a:ext cx="52728" cy="66370"/>
            </a:xfrm>
            <a:custGeom>
              <a:avLst/>
              <a:gdLst>
                <a:gd name="connsiteX0" fmla="*/ 33544 w 42359"/>
                <a:gd name="connsiteY0" fmla="*/ 4656 h 53318"/>
                <a:gd name="connsiteX1" fmla="*/ 39070 w 42359"/>
                <a:gd name="connsiteY1" fmla="*/ 19325 h 53318"/>
                <a:gd name="connsiteX2" fmla="*/ 33354 w 42359"/>
                <a:gd name="connsiteY2" fmla="*/ 33707 h 53318"/>
                <a:gd name="connsiteX3" fmla="*/ 15829 w 42359"/>
                <a:gd name="connsiteY3" fmla="*/ 38280 h 53318"/>
                <a:gd name="connsiteX4" fmla="*/ 8685 w 42359"/>
                <a:gd name="connsiteY4" fmla="*/ 38280 h 53318"/>
                <a:gd name="connsiteX5" fmla="*/ 8685 w 42359"/>
                <a:gd name="connsiteY5" fmla="*/ 53139 h 53318"/>
                <a:gd name="connsiteX6" fmla="*/ -3221 w 42359"/>
                <a:gd name="connsiteY6" fmla="*/ 53139 h 53318"/>
                <a:gd name="connsiteX7" fmla="*/ -3221 w 42359"/>
                <a:gd name="connsiteY7" fmla="*/ -106 h 53318"/>
                <a:gd name="connsiteX8" fmla="*/ 15829 w 42359"/>
                <a:gd name="connsiteY8" fmla="*/ -106 h 53318"/>
                <a:gd name="connsiteX9" fmla="*/ 33544 w 42359"/>
                <a:gd name="connsiteY9" fmla="*/ 4656 h 53318"/>
                <a:gd name="connsiteX10" fmla="*/ 24782 w 42359"/>
                <a:gd name="connsiteY10" fmla="*/ 25611 h 53318"/>
                <a:gd name="connsiteX11" fmla="*/ 26877 w 42359"/>
                <a:gd name="connsiteY11" fmla="*/ 18563 h 53318"/>
                <a:gd name="connsiteX12" fmla="*/ 24115 w 42359"/>
                <a:gd name="connsiteY12" fmla="*/ 12086 h 53318"/>
                <a:gd name="connsiteX13" fmla="*/ 15448 w 42359"/>
                <a:gd name="connsiteY13" fmla="*/ 10086 h 53318"/>
                <a:gd name="connsiteX14" fmla="*/ 8685 w 42359"/>
                <a:gd name="connsiteY14" fmla="*/ 10086 h 53318"/>
                <a:gd name="connsiteX15" fmla="*/ 8685 w 42359"/>
                <a:gd name="connsiteY15" fmla="*/ 27993 h 53318"/>
                <a:gd name="connsiteX16" fmla="*/ 16685 w 42359"/>
                <a:gd name="connsiteY16" fmla="*/ 27993 h 53318"/>
                <a:gd name="connsiteX17" fmla="*/ 24782 w 42359"/>
                <a:gd name="connsiteY17" fmla="*/ 25897 h 53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359" h="53318">
                  <a:moveTo>
                    <a:pt x="33544" y="4656"/>
                  </a:moveTo>
                  <a:cubicBezTo>
                    <a:pt x="37546" y="8457"/>
                    <a:pt x="39546" y="13848"/>
                    <a:pt x="39070" y="19325"/>
                  </a:cubicBezTo>
                  <a:cubicBezTo>
                    <a:pt x="39546" y="24754"/>
                    <a:pt x="37451" y="30088"/>
                    <a:pt x="33354" y="33707"/>
                  </a:cubicBezTo>
                  <a:cubicBezTo>
                    <a:pt x="28212" y="37136"/>
                    <a:pt x="22020" y="38746"/>
                    <a:pt x="15829" y="38280"/>
                  </a:cubicBezTo>
                  <a:lnTo>
                    <a:pt x="8685" y="38280"/>
                  </a:lnTo>
                  <a:lnTo>
                    <a:pt x="8685" y="53139"/>
                  </a:lnTo>
                  <a:lnTo>
                    <a:pt x="-3221" y="53139"/>
                  </a:lnTo>
                  <a:lnTo>
                    <a:pt x="-3221" y="-106"/>
                  </a:lnTo>
                  <a:lnTo>
                    <a:pt x="15829" y="-106"/>
                  </a:lnTo>
                  <a:cubicBezTo>
                    <a:pt x="22115" y="-563"/>
                    <a:pt x="28305" y="1113"/>
                    <a:pt x="33544" y="4656"/>
                  </a:cubicBezTo>
                  <a:close/>
                  <a:moveTo>
                    <a:pt x="24782" y="25611"/>
                  </a:moveTo>
                  <a:cubicBezTo>
                    <a:pt x="26305" y="23602"/>
                    <a:pt x="27068" y="21087"/>
                    <a:pt x="26877" y="18563"/>
                  </a:cubicBezTo>
                  <a:cubicBezTo>
                    <a:pt x="27163" y="16067"/>
                    <a:pt x="26115" y="13610"/>
                    <a:pt x="24115" y="12086"/>
                  </a:cubicBezTo>
                  <a:cubicBezTo>
                    <a:pt x="21543" y="10552"/>
                    <a:pt x="18496" y="9857"/>
                    <a:pt x="15448" y="10086"/>
                  </a:cubicBezTo>
                  <a:lnTo>
                    <a:pt x="8685" y="10086"/>
                  </a:lnTo>
                  <a:lnTo>
                    <a:pt x="8685" y="27993"/>
                  </a:lnTo>
                  <a:lnTo>
                    <a:pt x="16685" y="27993"/>
                  </a:lnTo>
                  <a:cubicBezTo>
                    <a:pt x="19543" y="28440"/>
                    <a:pt x="22496" y="27678"/>
                    <a:pt x="24782" y="25897"/>
                  </a:cubicBezTo>
                  <a:close/>
                </a:path>
              </a:pathLst>
            </a:custGeom>
            <a:solidFill>
              <a:srgbClr val="6D6E71"/>
            </a:solidFill>
            <a:ln w="9525" cap="flat">
              <a:noFill/>
              <a:prstDash val="solid"/>
              <a:miter/>
            </a:ln>
          </p:spPr>
          <p:txBody>
            <a:bodyPr rtlCol="0" anchor="ctr"/>
            <a:lstStyle/>
            <a:p>
              <a:endParaRPr lang="en-US"/>
            </a:p>
          </p:txBody>
        </p:sp>
        <p:sp>
          <p:nvSpPr>
            <p:cNvPr id="884" name="Freeform: Shape 883">
              <a:extLst>
                <a:ext uri="{FF2B5EF4-FFF2-40B4-BE49-F238E27FC236}">
                  <a16:creationId xmlns:a16="http://schemas.microsoft.com/office/drawing/2014/main" id="{1F4425F4-D875-40A0-B10E-83D602657B85}"/>
                </a:ext>
              </a:extLst>
            </p:cNvPr>
            <p:cNvSpPr/>
            <p:nvPr/>
          </p:nvSpPr>
          <p:spPr>
            <a:xfrm>
              <a:off x="8132706" y="6290477"/>
              <a:ext cx="54010" cy="52603"/>
            </a:xfrm>
            <a:custGeom>
              <a:avLst/>
              <a:gdLst>
                <a:gd name="connsiteX0" fmla="*/ 40166 w 43389"/>
                <a:gd name="connsiteY0" fmla="*/ 20949 h 42258"/>
                <a:gd name="connsiteX1" fmla="*/ 33973 w 43389"/>
                <a:gd name="connsiteY1" fmla="*/ 35999 h 42258"/>
                <a:gd name="connsiteX2" fmla="*/ 2922 w 43389"/>
                <a:gd name="connsiteY2" fmla="*/ 35999 h 42258"/>
                <a:gd name="connsiteX3" fmla="*/ 2922 w 43389"/>
                <a:gd name="connsiteY3" fmla="*/ 5899 h 42258"/>
                <a:gd name="connsiteX4" fmla="*/ 33973 w 43389"/>
                <a:gd name="connsiteY4" fmla="*/ 5899 h 42258"/>
                <a:gd name="connsiteX5" fmla="*/ 40166 w 43389"/>
                <a:gd name="connsiteY5" fmla="*/ 20949 h 42258"/>
                <a:gd name="connsiteX6" fmla="*/ 8256 w 43389"/>
                <a:gd name="connsiteY6" fmla="*/ 20949 h 42258"/>
                <a:gd name="connsiteX7" fmla="*/ 11114 w 43389"/>
                <a:gd name="connsiteY7" fmla="*/ 29140 h 42258"/>
                <a:gd name="connsiteX8" fmla="*/ 25402 w 43389"/>
                <a:gd name="connsiteY8" fmla="*/ 29531 h 42258"/>
                <a:gd name="connsiteX9" fmla="*/ 25783 w 43389"/>
                <a:gd name="connsiteY9" fmla="*/ 29140 h 42258"/>
                <a:gd name="connsiteX10" fmla="*/ 25783 w 43389"/>
                <a:gd name="connsiteY10" fmla="*/ 12758 h 42258"/>
                <a:gd name="connsiteX11" fmla="*/ 12352 w 43389"/>
                <a:gd name="connsiteY11" fmla="*/ 11500 h 42258"/>
                <a:gd name="connsiteX12" fmla="*/ 11114 w 43389"/>
                <a:gd name="connsiteY12" fmla="*/ 12758 h 42258"/>
                <a:gd name="connsiteX13" fmla="*/ 8352 w 43389"/>
                <a:gd name="connsiteY13" fmla="*/ 20949 h 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389" h="42258">
                  <a:moveTo>
                    <a:pt x="40166" y="20949"/>
                  </a:moveTo>
                  <a:cubicBezTo>
                    <a:pt x="40261" y="26607"/>
                    <a:pt x="37976" y="32046"/>
                    <a:pt x="33973" y="35999"/>
                  </a:cubicBezTo>
                  <a:cubicBezTo>
                    <a:pt x="25211" y="44105"/>
                    <a:pt x="11686" y="44105"/>
                    <a:pt x="2922" y="35999"/>
                  </a:cubicBezTo>
                  <a:cubicBezTo>
                    <a:pt x="-5268" y="27654"/>
                    <a:pt x="-5268" y="14244"/>
                    <a:pt x="2922" y="5899"/>
                  </a:cubicBezTo>
                  <a:cubicBezTo>
                    <a:pt x="11686" y="-2206"/>
                    <a:pt x="25211" y="-2206"/>
                    <a:pt x="33973" y="5899"/>
                  </a:cubicBezTo>
                  <a:cubicBezTo>
                    <a:pt x="37976" y="9853"/>
                    <a:pt x="40261" y="15291"/>
                    <a:pt x="40166" y="20949"/>
                  </a:cubicBezTo>
                  <a:close/>
                  <a:moveTo>
                    <a:pt x="8256" y="20949"/>
                  </a:moveTo>
                  <a:cubicBezTo>
                    <a:pt x="8161" y="23949"/>
                    <a:pt x="9114" y="26874"/>
                    <a:pt x="11114" y="29140"/>
                  </a:cubicBezTo>
                  <a:cubicBezTo>
                    <a:pt x="14923" y="33188"/>
                    <a:pt x="21307" y="33370"/>
                    <a:pt x="25402" y="29531"/>
                  </a:cubicBezTo>
                  <a:cubicBezTo>
                    <a:pt x="25497" y="29407"/>
                    <a:pt x="25688" y="29274"/>
                    <a:pt x="25783" y="29140"/>
                  </a:cubicBezTo>
                  <a:cubicBezTo>
                    <a:pt x="29592" y="24349"/>
                    <a:pt x="29592" y="17549"/>
                    <a:pt x="25783" y="12758"/>
                  </a:cubicBezTo>
                  <a:cubicBezTo>
                    <a:pt x="22449" y="8710"/>
                    <a:pt x="16449" y="8148"/>
                    <a:pt x="12352" y="11500"/>
                  </a:cubicBezTo>
                  <a:cubicBezTo>
                    <a:pt x="11877" y="11881"/>
                    <a:pt x="11496" y="12300"/>
                    <a:pt x="11114" y="12758"/>
                  </a:cubicBezTo>
                  <a:cubicBezTo>
                    <a:pt x="9210" y="15034"/>
                    <a:pt x="8161" y="17968"/>
                    <a:pt x="8352" y="20949"/>
                  </a:cubicBezTo>
                  <a:close/>
                </a:path>
              </a:pathLst>
            </a:custGeom>
            <a:solidFill>
              <a:srgbClr val="6D6E71"/>
            </a:solidFill>
            <a:ln w="9525" cap="flat">
              <a:noFill/>
              <a:prstDash val="solid"/>
              <a:miter/>
            </a:ln>
          </p:spPr>
          <p:txBody>
            <a:bodyPr rtlCol="0" anchor="ctr"/>
            <a:lstStyle/>
            <a:p>
              <a:endParaRPr lang="en-US"/>
            </a:p>
          </p:txBody>
        </p:sp>
        <p:sp>
          <p:nvSpPr>
            <p:cNvPr id="885" name="Freeform: Shape 884">
              <a:extLst>
                <a:ext uri="{FF2B5EF4-FFF2-40B4-BE49-F238E27FC236}">
                  <a16:creationId xmlns:a16="http://schemas.microsoft.com/office/drawing/2014/main" id="{01397016-FF5D-46E7-9FA0-44EE3DF74381}"/>
                </a:ext>
              </a:extLst>
            </p:cNvPr>
            <p:cNvSpPr/>
            <p:nvPr/>
          </p:nvSpPr>
          <p:spPr>
            <a:xfrm>
              <a:off x="8192998" y="6289490"/>
              <a:ext cx="42665" cy="53032"/>
            </a:xfrm>
            <a:custGeom>
              <a:avLst/>
              <a:gdLst>
                <a:gd name="connsiteX0" fmla="*/ 30972 w 34275"/>
                <a:gd name="connsiteY0" fmla="*/ 29173 h 42603"/>
                <a:gd name="connsiteX1" fmla="*/ 26591 w 34275"/>
                <a:gd name="connsiteY1" fmla="*/ 38698 h 42603"/>
                <a:gd name="connsiteX2" fmla="*/ 15257 w 34275"/>
                <a:gd name="connsiteY2" fmla="*/ 42412 h 42603"/>
                <a:gd name="connsiteX3" fmla="*/ 5732 w 34275"/>
                <a:gd name="connsiteY3" fmla="*/ 40698 h 42603"/>
                <a:gd name="connsiteX4" fmla="*/ -3221 w 34275"/>
                <a:gd name="connsiteY4" fmla="*/ 35935 h 42603"/>
                <a:gd name="connsiteX5" fmla="*/ 1825 w 34275"/>
                <a:gd name="connsiteY5" fmla="*/ 28696 h 42603"/>
                <a:gd name="connsiteX6" fmla="*/ 15448 w 34275"/>
                <a:gd name="connsiteY6" fmla="*/ 33649 h 42603"/>
                <a:gd name="connsiteX7" fmla="*/ 18971 w 34275"/>
                <a:gd name="connsiteY7" fmla="*/ 32792 h 42603"/>
                <a:gd name="connsiteX8" fmla="*/ 20306 w 34275"/>
                <a:gd name="connsiteY8" fmla="*/ 30506 h 42603"/>
                <a:gd name="connsiteX9" fmla="*/ 18494 w 34275"/>
                <a:gd name="connsiteY9" fmla="*/ 27839 h 42603"/>
                <a:gd name="connsiteX10" fmla="*/ 13257 w 34275"/>
                <a:gd name="connsiteY10" fmla="*/ 25553 h 42603"/>
                <a:gd name="connsiteX11" fmla="*/ 8113 w 34275"/>
                <a:gd name="connsiteY11" fmla="*/ 23743 h 42603"/>
                <a:gd name="connsiteX12" fmla="*/ 4016 w 34275"/>
                <a:gd name="connsiteY12" fmla="*/ 21457 h 42603"/>
                <a:gd name="connsiteX13" fmla="*/ -651 w 34275"/>
                <a:gd name="connsiteY13" fmla="*/ 12885 h 42603"/>
                <a:gd name="connsiteX14" fmla="*/ 3923 w 34275"/>
                <a:gd name="connsiteY14" fmla="*/ 3360 h 42603"/>
                <a:gd name="connsiteX15" fmla="*/ 15734 w 34275"/>
                <a:gd name="connsiteY15" fmla="*/ -164 h 42603"/>
                <a:gd name="connsiteX16" fmla="*/ 30210 w 34275"/>
                <a:gd name="connsiteY16" fmla="*/ 4693 h 42603"/>
                <a:gd name="connsiteX17" fmla="*/ 26019 w 34275"/>
                <a:gd name="connsiteY17" fmla="*/ 12313 h 42603"/>
                <a:gd name="connsiteX18" fmla="*/ 15352 w 34275"/>
                <a:gd name="connsiteY18" fmla="*/ 8598 h 42603"/>
                <a:gd name="connsiteX19" fmla="*/ 10018 w 34275"/>
                <a:gd name="connsiteY19" fmla="*/ 11551 h 42603"/>
                <a:gd name="connsiteX20" fmla="*/ 11732 w 34275"/>
                <a:gd name="connsiteY20" fmla="*/ 14028 h 42603"/>
                <a:gd name="connsiteX21" fmla="*/ 17257 w 34275"/>
                <a:gd name="connsiteY21" fmla="*/ 16218 h 42603"/>
                <a:gd name="connsiteX22" fmla="*/ 22782 w 34275"/>
                <a:gd name="connsiteY22" fmla="*/ 18028 h 42603"/>
                <a:gd name="connsiteX23" fmla="*/ 26782 w 34275"/>
                <a:gd name="connsiteY23" fmla="*/ 20029 h 42603"/>
                <a:gd name="connsiteX24" fmla="*/ 30972 w 34275"/>
                <a:gd name="connsiteY24" fmla="*/ 29173 h 4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275" h="42603">
                  <a:moveTo>
                    <a:pt x="30972" y="29173"/>
                  </a:moveTo>
                  <a:cubicBezTo>
                    <a:pt x="31068" y="32859"/>
                    <a:pt x="29449" y="36383"/>
                    <a:pt x="26591" y="38698"/>
                  </a:cubicBezTo>
                  <a:cubicBezTo>
                    <a:pt x="23352" y="41241"/>
                    <a:pt x="19352" y="42564"/>
                    <a:pt x="15257" y="42412"/>
                  </a:cubicBezTo>
                  <a:cubicBezTo>
                    <a:pt x="12018" y="42374"/>
                    <a:pt x="8778" y="41793"/>
                    <a:pt x="5732" y="40698"/>
                  </a:cubicBezTo>
                  <a:cubicBezTo>
                    <a:pt x="2493" y="39669"/>
                    <a:pt x="-556" y="38059"/>
                    <a:pt x="-3221" y="35935"/>
                  </a:cubicBezTo>
                  <a:lnTo>
                    <a:pt x="1825" y="28696"/>
                  </a:lnTo>
                  <a:cubicBezTo>
                    <a:pt x="5637" y="31849"/>
                    <a:pt x="10495" y="33602"/>
                    <a:pt x="15448" y="33649"/>
                  </a:cubicBezTo>
                  <a:cubicBezTo>
                    <a:pt x="16685" y="33725"/>
                    <a:pt x="17924" y="33421"/>
                    <a:pt x="18971" y="32792"/>
                  </a:cubicBezTo>
                  <a:cubicBezTo>
                    <a:pt x="19829" y="32316"/>
                    <a:pt x="20306" y="31449"/>
                    <a:pt x="20306" y="30506"/>
                  </a:cubicBezTo>
                  <a:cubicBezTo>
                    <a:pt x="20210" y="29373"/>
                    <a:pt x="19543" y="28372"/>
                    <a:pt x="18494" y="27839"/>
                  </a:cubicBezTo>
                  <a:cubicBezTo>
                    <a:pt x="16876" y="26801"/>
                    <a:pt x="15066" y="26039"/>
                    <a:pt x="13257" y="25553"/>
                  </a:cubicBezTo>
                  <a:lnTo>
                    <a:pt x="8113" y="23743"/>
                  </a:lnTo>
                  <a:cubicBezTo>
                    <a:pt x="6683" y="23105"/>
                    <a:pt x="5351" y="22343"/>
                    <a:pt x="4016" y="21457"/>
                  </a:cubicBezTo>
                  <a:cubicBezTo>
                    <a:pt x="970" y="19676"/>
                    <a:pt x="-747" y="16381"/>
                    <a:pt x="-651" y="12885"/>
                  </a:cubicBezTo>
                  <a:cubicBezTo>
                    <a:pt x="-840" y="9151"/>
                    <a:pt x="874" y="5579"/>
                    <a:pt x="3923" y="3360"/>
                  </a:cubicBezTo>
                  <a:cubicBezTo>
                    <a:pt x="7351" y="912"/>
                    <a:pt x="11541" y="-336"/>
                    <a:pt x="15734" y="-164"/>
                  </a:cubicBezTo>
                  <a:cubicBezTo>
                    <a:pt x="20971" y="-50"/>
                    <a:pt x="26019" y="1635"/>
                    <a:pt x="30210" y="4693"/>
                  </a:cubicBezTo>
                  <a:lnTo>
                    <a:pt x="26019" y="12313"/>
                  </a:lnTo>
                  <a:cubicBezTo>
                    <a:pt x="22878" y="10027"/>
                    <a:pt x="19162" y="8732"/>
                    <a:pt x="15352" y="8598"/>
                  </a:cubicBezTo>
                  <a:cubicBezTo>
                    <a:pt x="11827" y="8598"/>
                    <a:pt x="10018" y="9646"/>
                    <a:pt x="10018" y="11551"/>
                  </a:cubicBezTo>
                  <a:cubicBezTo>
                    <a:pt x="10018" y="12646"/>
                    <a:pt x="10685" y="13618"/>
                    <a:pt x="11732" y="14028"/>
                  </a:cubicBezTo>
                  <a:cubicBezTo>
                    <a:pt x="13541" y="14923"/>
                    <a:pt x="15352" y="15657"/>
                    <a:pt x="17257" y="16218"/>
                  </a:cubicBezTo>
                  <a:cubicBezTo>
                    <a:pt x="19924" y="16980"/>
                    <a:pt x="21733" y="17647"/>
                    <a:pt x="22782" y="18028"/>
                  </a:cubicBezTo>
                  <a:cubicBezTo>
                    <a:pt x="24115" y="18619"/>
                    <a:pt x="25447" y="19286"/>
                    <a:pt x="26782" y="20029"/>
                  </a:cubicBezTo>
                  <a:cubicBezTo>
                    <a:pt x="29831" y="22029"/>
                    <a:pt x="31449" y="25572"/>
                    <a:pt x="30972" y="29173"/>
                  </a:cubicBezTo>
                  <a:close/>
                </a:path>
              </a:pathLst>
            </a:custGeom>
            <a:solidFill>
              <a:srgbClr val="6D6E71"/>
            </a:solidFill>
            <a:ln w="9525" cap="flat">
              <a:noFill/>
              <a:prstDash val="solid"/>
              <a:miter/>
            </a:ln>
          </p:spPr>
          <p:txBody>
            <a:bodyPr rtlCol="0" anchor="ctr"/>
            <a:lstStyle/>
            <a:p>
              <a:endParaRPr lang="en-US"/>
            </a:p>
          </p:txBody>
        </p:sp>
        <p:sp>
          <p:nvSpPr>
            <p:cNvPr id="886" name="Freeform: Shape 885">
              <a:extLst>
                <a:ext uri="{FF2B5EF4-FFF2-40B4-BE49-F238E27FC236}">
                  <a16:creationId xmlns:a16="http://schemas.microsoft.com/office/drawing/2014/main" id="{E9C9F7C5-18BA-4C34-A748-8AEF4D436B2C}"/>
                </a:ext>
              </a:extLst>
            </p:cNvPr>
            <p:cNvSpPr/>
            <p:nvPr/>
          </p:nvSpPr>
          <p:spPr>
            <a:xfrm>
              <a:off x="8243152" y="6275519"/>
              <a:ext cx="37466" cy="67231"/>
            </a:xfrm>
            <a:custGeom>
              <a:avLst/>
              <a:gdLst>
                <a:gd name="connsiteX0" fmla="*/ 13162 w 30098"/>
                <a:gd name="connsiteY0" fmla="*/ 20394 h 54010"/>
                <a:gd name="connsiteX1" fmla="*/ 13162 w 30098"/>
                <a:gd name="connsiteY1" fmla="*/ 38777 h 54010"/>
                <a:gd name="connsiteX2" fmla="*/ 14304 w 30098"/>
                <a:gd name="connsiteY2" fmla="*/ 42492 h 54010"/>
                <a:gd name="connsiteX3" fmla="*/ 17257 w 30098"/>
                <a:gd name="connsiteY3" fmla="*/ 43825 h 54010"/>
                <a:gd name="connsiteX4" fmla="*/ 22687 w 30098"/>
                <a:gd name="connsiteY4" fmla="*/ 40873 h 54010"/>
                <a:gd name="connsiteX5" fmla="*/ 26877 w 30098"/>
                <a:gd name="connsiteY5" fmla="*/ 48873 h 54010"/>
                <a:gd name="connsiteX6" fmla="*/ 15639 w 30098"/>
                <a:gd name="connsiteY6" fmla="*/ 53827 h 54010"/>
                <a:gd name="connsiteX7" fmla="*/ 1637 w 30098"/>
                <a:gd name="connsiteY7" fmla="*/ 40425 h 54010"/>
                <a:gd name="connsiteX8" fmla="*/ 1637 w 30098"/>
                <a:gd name="connsiteY8" fmla="*/ 39348 h 54010"/>
                <a:gd name="connsiteX9" fmla="*/ 1637 w 30098"/>
                <a:gd name="connsiteY9" fmla="*/ 20298 h 54010"/>
                <a:gd name="connsiteX10" fmla="*/ -3221 w 30098"/>
                <a:gd name="connsiteY10" fmla="*/ 20298 h 54010"/>
                <a:gd name="connsiteX11" fmla="*/ -3221 w 30098"/>
                <a:gd name="connsiteY11" fmla="*/ 12107 h 54010"/>
                <a:gd name="connsiteX12" fmla="*/ 1637 w 30098"/>
                <a:gd name="connsiteY12" fmla="*/ 12107 h 54010"/>
                <a:gd name="connsiteX13" fmla="*/ 1637 w 30098"/>
                <a:gd name="connsiteY13" fmla="*/ -180 h 54010"/>
                <a:gd name="connsiteX14" fmla="*/ 13162 w 30098"/>
                <a:gd name="connsiteY14" fmla="*/ -180 h 54010"/>
                <a:gd name="connsiteX15" fmla="*/ 13162 w 30098"/>
                <a:gd name="connsiteY15" fmla="*/ 12107 h 54010"/>
                <a:gd name="connsiteX16" fmla="*/ 22687 w 30098"/>
                <a:gd name="connsiteY16" fmla="*/ 12107 h 54010"/>
                <a:gd name="connsiteX17" fmla="*/ 22687 w 30098"/>
                <a:gd name="connsiteY17" fmla="*/ 20298 h 54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098" h="54010">
                  <a:moveTo>
                    <a:pt x="13162" y="20394"/>
                  </a:moveTo>
                  <a:lnTo>
                    <a:pt x="13162" y="38777"/>
                  </a:lnTo>
                  <a:cubicBezTo>
                    <a:pt x="13067" y="40111"/>
                    <a:pt x="13448" y="41434"/>
                    <a:pt x="14304" y="42492"/>
                  </a:cubicBezTo>
                  <a:cubicBezTo>
                    <a:pt x="15066" y="43320"/>
                    <a:pt x="16113" y="43806"/>
                    <a:pt x="17257" y="43825"/>
                  </a:cubicBezTo>
                  <a:cubicBezTo>
                    <a:pt x="19448" y="43787"/>
                    <a:pt x="21447" y="42692"/>
                    <a:pt x="22687" y="40873"/>
                  </a:cubicBezTo>
                  <a:lnTo>
                    <a:pt x="26877" y="48873"/>
                  </a:lnTo>
                  <a:cubicBezTo>
                    <a:pt x="23924" y="51941"/>
                    <a:pt x="19924" y="53722"/>
                    <a:pt x="15639" y="53827"/>
                  </a:cubicBezTo>
                  <a:cubicBezTo>
                    <a:pt x="8018" y="53998"/>
                    <a:pt x="1825" y="47997"/>
                    <a:pt x="1637" y="40425"/>
                  </a:cubicBezTo>
                  <a:cubicBezTo>
                    <a:pt x="1637" y="40063"/>
                    <a:pt x="1637" y="39701"/>
                    <a:pt x="1637" y="39348"/>
                  </a:cubicBezTo>
                  <a:lnTo>
                    <a:pt x="1637" y="20298"/>
                  </a:lnTo>
                  <a:lnTo>
                    <a:pt x="-3221" y="20298"/>
                  </a:lnTo>
                  <a:lnTo>
                    <a:pt x="-3221" y="12107"/>
                  </a:lnTo>
                  <a:lnTo>
                    <a:pt x="1637" y="12107"/>
                  </a:lnTo>
                  <a:lnTo>
                    <a:pt x="1637" y="-180"/>
                  </a:lnTo>
                  <a:lnTo>
                    <a:pt x="13162" y="-180"/>
                  </a:lnTo>
                  <a:lnTo>
                    <a:pt x="13162" y="12107"/>
                  </a:lnTo>
                  <a:lnTo>
                    <a:pt x="22687" y="12107"/>
                  </a:lnTo>
                  <a:lnTo>
                    <a:pt x="22687" y="20298"/>
                  </a:lnTo>
                  <a:close/>
                </a:path>
              </a:pathLst>
            </a:custGeom>
            <a:solidFill>
              <a:srgbClr val="6D6E71"/>
            </a:solidFill>
            <a:ln w="9525" cap="flat">
              <a:noFill/>
              <a:prstDash val="solid"/>
              <a:miter/>
            </a:ln>
          </p:spPr>
          <p:txBody>
            <a:bodyPr rtlCol="0" anchor="ctr"/>
            <a:lstStyle/>
            <a:p>
              <a:endParaRPr lang="en-US"/>
            </a:p>
          </p:txBody>
        </p:sp>
        <p:sp>
          <p:nvSpPr>
            <p:cNvPr id="887" name="Freeform: Shape 886">
              <a:extLst>
                <a:ext uri="{FF2B5EF4-FFF2-40B4-BE49-F238E27FC236}">
                  <a16:creationId xmlns:a16="http://schemas.microsoft.com/office/drawing/2014/main" id="{BB5CBFDB-57F6-4896-AEF7-5C64932A5459}"/>
                </a:ext>
              </a:extLst>
            </p:cNvPr>
            <p:cNvSpPr/>
            <p:nvPr/>
          </p:nvSpPr>
          <p:spPr>
            <a:xfrm>
              <a:off x="7774576" y="6389461"/>
              <a:ext cx="71614" cy="66278"/>
            </a:xfrm>
            <a:custGeom>
              <a:avLst/>
              <a:gdLst>
                <a:gd name="connsiteX0" fmla="*/ 41642 w 57531"/>
                <a:gd name="connsiteY0" fmla="*/ 53064 h 53244"/>
                <a:gd name="connsiteX1" fmla="*/ 36688 w 57531"/>
                <a:gd name="connsiteY1" fmla="*/ 41540 h 53244"/>
                <a:gd name="connsiteX2" fmla="*/ 14304 w 57531"/>
                <a:gd name="connsiteY2" fmla="*/ 41540 h 53244"/>
                <a:gd name="connsiteX3" fmla="*/ 9351 w 57531"/>
                <a:gd name="connsiteY3" fmla="*/ 53064 h 53244"/>
                <a:gd name="connsiteX4" fmla="*/ -3221 w 57531"/>
                <a:gd name="connsiteY4" fmla="*/ 53064 h 53244"/>
                <a:gd name="connsiteX5" fmla="*/ 19734 w 57531"/>
                <a:gd name="connsiteY5" fmla="*/ -180 h 53244"/>
                <a:gd name="connsiteX6" fmla="*/ 31258 w 57531"/>
                <a:gd name="connsiteY6" fmla="*/ -180 h 53244"/>
                <a:gd name="connsiteX7" fmla="*/ 54311 w 57531"/>
                <a:gd name="connsiteY7" fmla="*/ 53064 h 53244"/>
                <a:gd name="connsiteX8" fmla="*/ 25545 w 57531"/>
                <a:gd name="connsiteY8" fmla="*/ 15631 h 53244"/>
                <a:gd name="connsiteX9" fmla="*/ 18876 w 57531"/>
                <a:gd name="connsiteY9" fmla="*/ 31157 h 53244"/>
                <a:gd name="connsiteX10" fmla="*/ 32117 w 57531"/>
                <a:gd name="connsiteY10" fmla="*/ 31157 h 5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531" h="53244">
                  <a:moveTo>
                    <a:pt x="41642" y="53064"/>
                  </a:moveTo>
                  <a:lnTo>
                    <a:pt x="36688" y="41540"/>
                  </a:lnTo>
                  <a:lnTo>
                    <a:pt x="14304" y="41540"/>
                  </a:lnTo>
                  <a:lnTo>
                    <a:pt x="9351" y="53064"/>
                  </a:lnTo>
                  <a:lnTo>
                    <a:pt x="-3221" y="53064"/>
                  </a:lnTo>
                  <a:lnTo>
                    <a:pt x="19734" y="-180"/>
                  </a:lnTo>
                  <a:lnTo>
                    <a:pt x="31258" y="-180"/>
                  </a:lnTo>
                  <a:lnTo>
                    <a:pt x="54311" y="53064"/>
                  </a:lnTo>
                  <a:close/>
                  <a:moveTo>
                    <a:pt x="25545" y="15631"/>
                  </a:moveTo>
                  <a:lnTo>
                    <a:pt x="18876" y="31157"/>
                  </a:lnTo>
                  <a:lnTo>
                    <a:pt x="32117" y="31157"/>
                  </a:lnTo>
                  <a:close/>
                </a:path>
              </a:pathLst>
            </a:custGeom>
            <a:solidFill>
              <a:srgbClr val="6D6E71"/>
            </a:solidFill>
            <a:ln w="9525" cap="flat">
              <a:noFill/>
              <a:prstDash val="solid"/>
              <a:miter/>
            </a:ln>
          </p:spPr>
          <p:txBody>
            <a:bodyPr rtlCol="0" anchor="ctr"/>
            <a:lstStyle/>
            <a:p>
              <a:endParaRPr lang="en-US"/>
            </a:p>
          </p:txBody>
        </p:sp>
        <p:sp>
          <p:nvSpPr>
            <p:cNvPr id="888" name="Freeform: Shape 887">
              <a:extLst>
                <a:ext uri="{FF2B5EF4-FFF2-40B4-BE49-F238E27FC236}">
                  <a16:creationId xmlns:a16="http://schemas.microsoft.com/office/drawing/2014/main" id="{393BD421-F0DC-4139-B43A-3ABF13D0287A}"/>
                </a:ext>
              </a:extLst>
            </p:cNvPr>
            <p:cNvSpPr/>
            <p:nvPr/>
          </p:nvSpPr>
          <p:spPr>
            <a:xfrm>
              <a:off x="7849139" y="6385429"/>
              <a:ext cx="52539" cy="71141"/>
            </a:xfrm>
            <a:custGeom>
              <a:avLst/>
              <a:gdLst>
                <a:gd name="connsiteX0" fmla="*/ 15460 w 42207"/>
                <a:gd name="connsiteY0" fmla="*/ 56970 h 57151"/>
                <a:gd name="connsiteX1" fmla="*/ 2505 w 42207"/>
                <a:gd name="connsiteY1" fmla="*/ 50779 h 57151"/>
                <a:gd name="connsiteX2" fmla="*/ -3208 w 42207"/>
                <a:gd name="connsiteY2" fmla="*/ 35444 h 57151"/>
                <a:gd name="connsiteX3" fmla="*/ 2410 w 42207"/>
                <a:gd name="connsiteY3" fmla="*/ 20490 h 57151"/>
                <a:gd name="connsiteX4" fmla="*/ 15365 w 42207"/>
                <a:gd name="connsiteY4" fmla="*/ 14679 h 57151"/>
                <a:gd name="connsiteX5" fmla="*/ 27557 w 42207"/>
                <a:gd name="connsiteY5" fmla="*/ 19918 h 57151"/>
                <a:gd name="connsiteX6" fmla="*/ 27557 w 42207"/>
                <a:gd name="connsiteY6" fmla="*/ -180 h 57151"/>
                <a:gd name="connsiteX7" fmla="*/ 38987 w 42207"/>
                <a:gd name="connsiteY7" fmla="*/ -180 h 57151"/>
                <a:gd name="connsiteX8" fmla="*/ 38987 w 42207"/>
                <a:gd name="connsiteY8" fmla="*/ 56303 h 57151"/>
                <a:gd name="connsiteX9" fmla="*/ 27557 w 42207"/>
                <a:gd name="connsiteY9" fmla="*/ 56303 h 57151"/>
                <a:gd name="connsiteX10" fmla="*/ 27557 w 42207"/>
                <a:gd name="connsiteY10" fmla="*/ 50874 h 57151"/>
                <a:gd name="connsiteX11" fmla="*/ 15460 w 42207"/>
                <a:gd name="connsiteY11" fmla="*/ 56970 h 57151"/>
                <a:gd name="connsiteX12" fmla="*/ 8317 w 42207"/>
                <a:gd name="connsiteY12" fmla="*/ 35920 h 57151"/>
                <a:gd name="connsiteX13" fmla="*/ 11268 w 42207"/>
                <a:gd name="connsiteY13" fmla="*/ 44016 h 57151"/>
                <a:gd name="connsiteX14" fmla="*/ 18223 w 42207"/>
                <a:gd name="connsiteY14" fmla="*/ 47160 h 57151"/>
                <a:gd name="connsiteX15" fmla="*/ 24985 w 42207"/>
                <a:gd name="connsiteY15" fmla="*/ 44016 h 57151"/>
                <a:gd name="connsiteX16" fmla="*/ 27748 w 42207"/>
                <a:gd name="connsiteY16" fmla="*/ 35825 h 57151"/>
                <a:gd name="connsiteX17" fmla="*/ 24985 w 42207"/>
                <a:gd name="connsiteY17" fmla="*/ 27538 h 57151"/>
                <a:gd name="connsiteX18" fmla="*/ 18128 w 42207"/>
                <a:gd name="connsiteY18" fmla="*/ 24204 h 57151"/>
                <a:gd name="connsiteX19" fmla="*/ 11172 w 42207"/>
                <a:gd name="connsiteY19" fmla="*/ 27633 h 57151"/>
                <a:gd name="connsiteX20" fmla="*/ 8317 w 42207"/>
                <a:gd name="connsiteY20" fmla="*/ 35920 h 57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2207" h="57151">
                  <a:moveTo>
                    <a:pt x="15460" y="56970"/>
                  </a:moveTo>
                  <a:cubicBezTo>
                    <a:pt x="10412" y="56865"/>
                    <a:pt x="5745" y="54608"/>
                    <a:pt x="2505" y="50779"/>
                  </a:cubicBezTo>
                  <a:cubicBezTo>
                    <a:pt x="-1304" y="46607"/>
                    <a:pt x="-3399" y="41102"/>
                    <a:pt x="-3208" y="35444"/>
                  </a:cubicBezTo>
                  <a:cubicBezTo>
                    <a:pt x="-3399" y="29909"/>
                    <a:pt x="-1399" y="24528"/>
                    <a:pt x="2410" y="20490"/>
                  </a:cubicBezTo>
                  <a:cubicBezTo>
                    <a:pt x="5649" y="16775"/>
                    <a:pt x="10412" y="14650"/>
                    <a:pt x="15365" y="14679"/>
                  </a:cubicBezTo>
                  <a:cubicBezTo>
                    <a:pt x="20032" y="14498"/>
                    <a:pt x="24509" y="16422"/>
                    <a:pt x="27557" y="19918"/>
                  </a:cubicBezTo>
                  <a:lnTo>
                    <a:pt x="27557" y="-180"/>
                  </a:lnTo>
                  <a:lnTo>
                    <a:pt x="38987" y="-180"/>
                  </a:lnTo>
                  <a:lnTo>
                    <a:pt x="38987" y="56303"/>
                  </a:lnTo>
                  <a:lnTo>
                    <a:pt x="27557" y="56303"/>
                  </a:lnTo>
                  <a:lnTo>
                    <a:pt x="27557" y="50874"/>
                  </a:lnTo>
                  <a:cubicBezTo>
                    <a:pt x="24795" y="54760"/>
                    <a:pt x="20223" y="57037"/>
                    <a:pt x="15460" y="56970"/>
                  </a:cubicBezTo>
                  <a:close/>
                  <a:moveTo>
                    <a:pt x="8317" y="35920"/>
                  </a:moveTo>
                  <a:cubicBezTo>
                    <a:pt x="8221" y="38901"/>
                    <a:pt x="9268" y="41816"/>
                    <a:pt x="11268" y="44016"/>
                  </a:cubicBezTo>
                  <a:cubicBezTo>
                    <a:pt x="13079" y="45988"/>
                    <a:pt x="15556" y="47131"/>
                    <a:pt x="18223" y="47160"/>
                  </a:cubicBezTo>
                  <a:cubicBezTo>
                    <a:pt x="20793" y="47169"/>
                    <a:pt x="23269" y="46017"/>
                    <a:pt x="24985" y="44016"/>
                  </a:cubicBezTo>
                  <a:cubicBezTo>
                    <a:pt x="26890" y="41711"/>
                    <a:pt x="27841" y="38797"/>
                    <a:pt x="27748" y="35825"/>
                  </a:cubicBezTo>
                  <a:cubicBezTo>
                    <a:pt x="27841" y="32824"/>
                    <a:pt x="26890" y="29881"/>
                    <a:pt x="24985" y="27538"/>
                  </a:cubicBezTo>
                  <a:cubicBezTo>
                    <a:pt x="23364" y="25452"/>
                    <a:pt x="20793" y="24223"/>
                    <a:pt x="18128" y="24204"/>
                  </a:cubicBezTo>
                  <a:cubicBezTo>
                    <a:pt x="15365" y="24233"/>
                    <a:pt x="12888" y="25490"/>
                    <a:pt x="11172" y="27633"/>
                  </a:cubicBezTo>
                  <a:cubicBezTo>
                    <a:pt x="9268" y="29948"/>
                    <a:pt x="8221" y="32901"/>
                    <a:pt x="8317" y="35920"/>
                  </a:cubicBezTo>
                  <a:close/>
                </a:path>
              </a:pathLst>
            </a:custGeom>
            <a:solidFill>
              <a:srgbClr val="6D6E71"/>
            </a:solidFill>
            <a:ln w="9525" cap="flat">
              <a:noFill/>
              <a:prstDash val="solid"/>
              <a:miter/>
            </a:ln>
          </p:spPr>
          <p:txBody>
            <a:bodyPr rtlCol="0" anchor="ctr"/>
            <a:lstStyle/>
            <a:p>
              <a:endParaRPr lang="en-US"/>
            </a:p>
          </p:txBody>
        </p:sp>
        <p:sp>
          <p:nvSpPr>
            <p:cNvPr id="889" name="Freeform: Shape 888">
              <a:extLst>
                <a:ext uri="{FF2B5EF4-FFF2-40B4-BE49-F238E27FC236}">
                  <a16:creationId xmlns:a16="http://schemas.microsoft.com/office/drawing/2014/main" id="{0B110CE6-6524-4725-80A4-7FD3D47A426B}"/>
                </a:ext>
              </a:extLst>
            </p:cNvPr>
            <p:cNvSpPr/>
            <p:nvPr/>
          </p:nvSpPr>
          <p:spPr>
            <a:xfrm>
              <a:off x="7915194" y="6403908"/>
              <a:ext cx="80312" cy="51831"/>
            </a:xfrm>
            <a:custGeom>
              <a:avLst/>
              <a:gdLst>
                <a:gd name="connsiteX0" fmla="*/ 34402 w 64518"/>
                <a:gd name="connsiteY0" fmla="*/ 19361 h 41638"/>
                <a:gd name="connsiteX1" fmla="*/ 34402 w 64518"/>
                <a:gd name="connsiteY1" fmla="*/ 41458 h 41638"/>
                <a:gd name="connsiteX2" fmla="*/ 22878 w 64518"/>
                <a:gd name="connsiteY2" fmla="*/ 41458 h 41638"/>
                <a:gd name="connsiteX3" fmla="*/ 22878 w 64518"/>
                <a:gd name="connsiteY3" fmla="*/ 19075 h 41638"/>
                <a:gd name="connsiteX4" fmla="*/ 21450 w 64518"/>
                <a:gd name="connsiteY4" fmla="*/ 11931 h 41638"/>
                <a:gd name="connsiteX5" fmla="*/ 16592 w 64518"/>
                <a:gd name="connsiteY5" fmla="*/ 9645 h 41638"/>
                <a:gd name="connsiteX6" fmla="*/ 10781 w 64518"/>
                <a:gd name="connsiteY6" fmla="*/ 12122 h 41638"/>
                <a:gd name="connsiteX7" fmla="*/ 8209 w 64518"/>
                <a:gd name="connsiteY7" fmla="*/ 19361 h 41638"/>
                <a:gd name="connsiteX8" fmla="*/ 8209 w 64518"/>
                <a:gd name="connsiteY8" fmla="*/ 41458 h 41638"/>
                <a:gd name="connsiteX9" fmla="*/ -3221 w 64518"/>
                <a:gd name="connsiteY9" fmla="*/ 41458 h 41638"/>
                <a:gd name="connsiteX10" fmla="*/ -3221 w 64518"/>
                <a:gd name="connsiteY10" fmla="*/ 501 h 41638"/>
                <a:gd name="connsiteX11" fmla="*/ 8209 w 64518"/>
                <a:gd name="connsiteY11" fmla="*/ 501 h 41638"/>
                <a:gd name="connsiteX12" fmla="*/ 8209 w 64518"/>
                <a:gd name="connsiteY12" fmla="*/ 5168 h 41638"/>
                <a:gd name="connsiteX13" fmla="*/ 19069 w 64518"/>
                <a:gd name="connsiteY13" fmla="*/ -166 h 41638"/>
                <a:gd name="connsiteX14" fmla="*/ 26022 w 64518"/>
                <a:gd name="connsiteY14" fmla="*/ 2121 h 41638"/>
                <a:gd name="connsiteX15" fmla="*/ 30784 w 64518"/>
                <a:gd name="connsiteY15" fmla="*/ 7645 h 41638"/>
                <a:gd name="connsiteX16" fmla="*/ 37165 w 64518"/>
                <a:gd name="connsiteY16" fmla="*/ 1835 h 41638"/>
                <a:gd name="connsiteX17" fmla="*/ 45262 w 64518"/>
                <a:gd name="connsiteY17" fmla="*/ -166 h 41638"/>
                <a:gd name="connsiteX18" fmla="*/ 56883 w 64518"/>
                <a:gd name="connsiteY18" fmla="*/ 4121 h 41638"/>
                <a:gd name="connsiteX19" fmla="*/ 61264 w 64518"/>
                <a:gd name="connsiteY19" fmla="*/ 16598 h 41638"/>
                <a:gd name="connsiteX20" fmla="*/ 61264 w 64518"/>
                <a:gd name="connsiteY20" fmla="*/ 41458 h 41638"/>
                <a:gd name="connsiteX21" fmla="*/ 49739 w 64518"/>
                <a:gd name="connsiteY21" fmla="*/ 41458 h 41638"/>
                <a:gd name="connsiteX22" fmla="*/ 49739 w 64518"/>
                <a:gd name="connsiteY22" fmla="*/ 19075 h 41638"/>
                <a:gd name="connsiteX23" fmla="*/ 42786 w 64518"/>
                <a:gd name="connsiteY23" fmla="*/ 9550 h 41638"/>
                <a:gd name="connsiteX24" fmla="*/ 36879 w 64518"/>
                <a:gd name="connsiteY24" fmla="*/ 12027 h 41638"/>
                <a:gd name="connsiteX25" fmla="*/ 34402 w 64518"/>
                <a:gd name="connsiteY25" fmla="*/ 19361 h 41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4518" h="41638">
                  <a:moveTo>
                    <a:pt x="34402" y="19361"/>
                  </a:moveTo>
                  <a:lnTo>
                    <a:pt x="34402" y="41458"/>
                  </a:lnTo>
                  <a:lnTo>
                    <a:pt x="22878" y="41458"/>
                  </a:lnTo>
                  <a:lnTo>
                    <a:pt x="22878" y="19075"/>
                  </a:lnTo>
                  <a:cubicBezTo>
                    <a:pt x="23068" y="16608"/>
                    <a:pt x="22592" y="14141"/>
                    <a:pt x="21450" y="11931"/>
                  </a:cubicBezTo>
                  <a:cubicBezTo>
                    <a:pt x="20306" y="10378"/>
                    <a:pt x="18496" y="9512"/>
                    <a:pt x="16592" y="9645"/>
                  </a:cubicBezTo>
                  <a:cubicBezTo>
                    <a:pt x="14401" y="9626"/>
                    <a:pt x="12306" y="10521"/>
                    <a:pt x="10781" y="12122"/>
                  </a:cubicBezTo>
                  <a:cubicBezTo>
                    <a:pt x="8971" y="14065"/>
                    <a:pt x="8020" y="16694"/>
                    <a:pt x="8209" y="19361"/>
                  </a:cubicBezTo>
                  <a:lnTo>
                    <a:pt x="8209" y="41458"/>
                  </a:lnTo>
                  <a:lnTo>
                    <a:pt x="-3221" y="41458"/>
                  </a:lnTo>
                  <a:lnTo>
                    <a:pt x="-3221" y="501"/>
                  </a:lnTo>
                  <a:lnTo>
                    <a:pt x="8209" y="501"/>
                  </a:lnTo>
                  <a:lnTo>
                    <a:pt x="8209" y="5168"/>
                  </a:lnTo>
                  <a:cubicBezTo>
                    <a:pt x="10876" y="1835"/>
                    <a:pt x="14783" y="-127"/>
                    <a:pt x="19069" y="-166"/>
                  </a:cubicBezTo>
                  <a:cubicBezTo>
                    <a:pt x="21545" y="-175"/>
                    <a:pt x="24022" y="625"/>
                    <a:pt x="26022" y="2121"/>
                  </a:cubicBezTo>
                  <a:cubicBezTo>
                    <a:pt x="28117" y="3501"/>
                    <a:pt x="29735" y="5416"/>
                    <a:pt x="30784" y="7645"/>
                  </a:cubicBezTo>
                  <a:cubicBezTo>
                    <a:pt x="32403" y="5197"/>
                    <a:pt x="34593" y="3197"/>
                    <a:pt x="37165" y="1835"/>
                  </a:cubicBezTo>
                  <a:cubicBezTo>
                    <a:pt x="39642" y="539"/>
                    <a:pt x="42404" y="-147"/>
                    <a:pt x="45262" y="-166"/>
                  </a:cubicBezTo>
                  <a:cubicBezTo>
                    <a:pt x="49548" y="-347"/>
                    <a:pt x="53739" y="1196"/>
                    <a:pt x="56883" y="4121"/>
                  </a:cubicBezTo>
                  <a:cubicBezTo>
                    <a:pt x="60027" y="7493"/>
                    <a:pt x="61550" y="12007"/>
                    <a:pt x="61264" y="16598"/>
                  </a:cubicBezTo>
                  <a:lnTo>
                    <a:pt x="61264" y="41458"/>
                  </a:lnTo>
                  <a:lnTo>
                    <a:pt x="49739" y="41458"/>
                  </a:lnTo>
                  <a:lnTo>
                    <a:pt x="49739" y="19075"/>
                  </a:lnTo>
                  <a:cubicBezTo>
                    <a:pt x="49739" y="12789"/>
                    <a:pt x="47358" y="9550"/>
                    <a:pt x="42786" y="9550"/>
                  </a:cubicBezTo>
                  <a:cubicBezTo>
                    <a:pt x="40595" y="9493"/>
                    <a:pt x="38405" y="10398"/>
                    <a:pt x="36879" y="12027"/>
                  </a:cubicBezTo>
                  <a:cubicBezTo>
                    <a:pt x="35070" y="14008"/>
                    <a:pt x="34119" y="16675"/>
                    <a:pt x="34402" y="19361"/>
                  </a:cubicBezTo>
                  <a:close/>
                </a:path>
              </a:pathLst>
            </a:custGeom>
            <a:solidFill>
              <a:srgbClr val="6D6E71"/>
            </a:solidFill>
            <a:ln w="9525" cap="flat">
              <a:noFill/>
              <a:prstDash val="solid"/>
              <a:miter/>
            </a:ln>
          </p:spPr>
          <p:txBody>
            <a:bodyPr rtlCol="0" anchor="ctr"/>
            <a:lstStyle/>
            <a:p>
              <a:endParaRPr lang="en-US"/>
            </a:p>
          </p:txBody>
        </p:sp>
        <p:sp>
          <p:nvSpPr>
            <p:cNvPr id="890" name="Freeform: Shape 889">
              <a:extLst>
                <a:ext uri="{FF2B5EF4-FFF2-40B4-BE49-F238E27FC236}">
                  <a16:creationId xmlns:a16="http://schemas.microsoft.com/office/drawing/2014/main" id="{AFEEA7B2-5429-43D2-B927-A29A9B0BDCB1}"/>
                </a:ext>
              </a:extLst>
            </p:cNvPr>
            <p:cNvSpPr/>
            <p:nvPr/>
          </p:nvSpPr>
          <p:spPr>
            <a:xfrm>
              <a:off x="8007172" y="6383998"/>
              <a:ext cx="16762" cy="71741"/>
            </a:xfrm>
            <a:custGeom>
              <a:avLst/>
              <a:gdLst>
                <a:gd name="connsiteX0" fmla="*/ -1292 w 13466"/>
                <a:gd name="connsiteY0" fmla="*/ 11257 h 57633"/>
                <a:gd name="connsiteX1" fmla="*/ -1292 w 13466"/>
                <a:gd name="connsiteY1" fmla="*/ 1732 h 57633"/>
                <a:gd name="connsiteX2" fmla="*/ 3471 w 13466"/>
                <a:gd name="connsiteY2" fmla="*/ -173 h 57633"/>
                <a:gd name="connsiteX3" fmla="*/ 8233 w 13466"/>
                <a:gd name="connsiteY3" fmla="*/ 1732 h 57633"/>
                <a:gd name="connsiteX4" fmla="*/ 8328 w 13466"/>
                <a:gd name="connsiteY4" fmla="*/ 11162 h 57633"/>
                <a:gd name="connsiteX5" fmla="*/ 8233 w 13466"/>
                <a:gd name="connsiteY5" fmla="*/ 11257 h 57633"/>
                <a:gd name="connsiteX6" fmla="*/ 3471 w 13466"/>
                <a:gd name="connsiteY6" fmla="*/ 13162 h 57633"/>
                <a:gd name="connsiteX7" fmla="*/ -1292 w 13466"/>
                <a:gd name="connsiteY7" fmla="*/ 11257 h 57633"/>
                <a:gd name="connsiteX8" fmla="*/ 9187 w 13466"/>
                <a:gd name="connsiteY8" fmla="*/ 57453 h 57633"/>
                <a:gd name="connsiteX9" fmla="*/ -2243 w 13466"/>
                <a:gd name="connsiteY9" fmla="*/ 57453 h 57633"/>
                <a:gd name="connsiteX10" fmla="*/ -2243 w 13466"/>
                <a:gd name="connsiteY10" fmla="*/ 16496 h 57633"/>
                <a:gd name="connsiteX11" fmla="*/ 9187 w 13466"/>
                <a:gd name="connsiteY11" fmla="*/ 16496 h 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466" h="57633">
                  <a:moveTo>
                    <a:pt x="-1292" y="11257"/>
                  </a:moveTo>
                  <a:cubicBezTo>
                    <a:pt x="-3864" y="8600"/>
                    <a:pt x="-3864" y="4390"/>
                    <a:pt x="-1292" y="1732"/>
                  </a:cubicBezTo>
                  <a:cubicBezTo>
                    <a:pt x="-52" y="465"/>
                    <a:pt x="1661" y="-221"/>
                    <a:pt x="3471" y="-173"/>
                  </a:cubicBezTo>
                  <a:cubicBezTo>
                    <a:pt x="5282" y="-258"/>
                    <a:pt x="6996" y="437"/>
                    <a:pt x="8233" y="1732"/>
                  </a:cubicBezTo>
                  <a:cubicBezTo>
                    <a:pt x="10900" y="4313"/>
                    <a:pt x="10900" y="8533"/>
                    <a:pt x="8328" y="11162"/>
                  </a:cubicBezTo>
                  <a:cubicBezTo>
                    <a:pt x="8328" y="11190"/>
                    <a:pt x="8233" y="11229"/>
                    <a:pt x="8233" y="11257"/>
                  </a:cubicBezTo>
                  <a:cubicBezTo>
                    <a:pt x="6996" y="12552"/>
                    <a:pt x="5282" y="13248"/>
                    <a:pt x="3471" y="13162"/>
                  </a:cubicBezTo>
                  <a:cubicBezTo>
                    <a:pt x="1661" y="13210"/>
                    <a:pt x="-52" y="12524"/>
                    <a:pt x="-1292" y="11257"/>
                  </a:cubicBezTo>
                  <a:close/>
                  <a:moveTo>
                    <a:pt x="9187" y="57453"/>
                  </a:moveTo>
                  <a:lnTo>
                    <a:pt x="-2243" y="57453"/>
                  </a:lnTo>
                  <a:lnTo>
                    <a:pt x="-2243" y="16496"/>
                  </a:lnTo>
                  <a:lnTo>
                    <a:pt x="9187" y="16496"/>
                  </a:lnTo>
                  <a:close/>
                </a:path>
              </a:pathLst>
            </a:custGeom>
            <a:solidFill>
              <a:srgbClr val="6D6E71"/>
            </a:solidFill>
            <a:ln w="9525" cap="flat">
              <a:noFill/>
              <a:prstDash val="solid"/>
              <a:miter/>
            </a:ln>
          </p:spPr>
          <p:txBody>
            <a:bodyPr rtlCol="0" anchor="ctr"/>
            <a:lstStyle/>
            <a:p>
              <a:endParaRPr lang="en-US"/>
            </a:p>
          </p:txBody>
        </p:sp>
        <p:sp>
          <p:nvSpPr>
            <p:cNvPr id="891" name="Freeform: Shape 890">
              <a:extLst>
                <a:ext uri="{FF2B5EF4-FFF2-40B4-BE49-F238E27FC236}">
                  <a16:creationId xmlns:a16="http://schemas.microsoft.com/office/drawing/2014/main" id="{F8CF96AA-3B38-4575-9661-2A219749537B}"/>
                </a:ext>
              </a:extLst>
            </p:cNvPr>
            <p:cNvSpPr/>
            <p:nvPr/>
          </p:nvSpPr>
          <p:spPr>
            <a:xfrm>
              <a:off x="8031983" y="6403313"/>
              <a:ext cx="42662" cy="53037"/>
            </a:xfrm>
            <a:custGeom>
              <a:avLst/>
              <a:gdLst>
                <a:gd name="connsiteX0" fmla="*/ 30972 w 34272"/>
                <a:gd name="connsiteY0" fmla="*/ 29173 h 42607"/>
                <a:gd name="connsiteX1" fmla="*/ 26496 w 34272"/>
                <a:gd name="connsiteY1" fmla="*/ 38698 h 42607"/>
                <a:gd name="connsiteX2" fmla="*/ 15162 w 34272"/>
                <a:gd name="connsiteY2" fmla="*/ 42413 h 42607"/>
                <a:gd name="connsiteX3" fmla="*/ 5637 w 34272"/>
                <a:gd name="connsiteY3" fmla="*/ 40698 h 42607"/>
                <a:gd name="connsiteX4" fmla="*/ -3221 w 34272"/>
                <a:gd name="connsiteY4" fmla="*/ 35936 h 42607"/>
                <a:gd name="connsiteX5" fmla="*/ 1828 w 34272"/>
                <a:gd name="connsiteY5" fmla="*/ 28697 h 42607"/>
                <a:gd name="connsiteX6" fmla="*/ 15448 w 34272"/>
                <a:gd name="connsiteY6" fmla="*/ 33649 h 42607"/>
                <a:gd name="connsiteX7" fmla="*/ 18973 w 34272"/>
                <a:gd name="connsiteY7" fmla="*/ 32792 h 42607"/>
                <a:gd name="connsiteX8" fmla="*/ 20210 w 34272"/>
                <a:gd name="connsiteY8" fmla="*/ 30506 h 42607"/>
                <a:gd name="connsiteX9" fmla="*/ 18401 w 34272"/>
                <a:gd name="connsiteY9" fmla="*/ 27839 h 42607"/>
                <a:gd name="connsiteX10" fmla="*/ 13257 w 34272"/>
                <a:gd name="connsiteY10" fmla="*/ 25553 h 42607"/>
                <a:gd name="connsiteX11" fmla="*/ 8113 w 34272"/>
                <a:gd name="connsiteY11" fmla="*/ 23743 h 42607"/>
                <a:gd name="connsiteX12" fmla="*/ 4018 w 34272"/>
                <a:gd name="connsiteY12" fmla="*/ 21458 h 42607"/>
                <a:gd name="connsiteX13" fmla="*/ -649 w 34272"/>
                <a:gd name="connsiteY13" fmla="*/ 12885 h 42607"/>
                <a:gd name="connsiteX14" fmla="*/ 3923 w 34272"/>
                <a:gd name="connsiteY14" fmla="*/ 3360 h 42607"/>
                <a:gd name="connsiteX15" fmla="*/ 15734 w 34272"/>
                <a:gd name="connsiteY15" fmla="*/ -164 h 42607"/>
                <a:gd name="connsiteX16" fmla="*/ 30212 w 34272"/>
                <a:gd name="connsiteY16" fmla="*/ 4693 h 42607"/>
                <a:gd name="connsiteX17" fmla="*/ 25926 w 34272"/>
                <a:gd name="connsiteY17" fmla="*/ 12313 h 42607"/>
                <a:gd name="connsiteX18" fmla="*/ 15352 w 34272"/>
                <a:gd name="connsiteY18" fmla="*/ 8598 h 42607"/>
                <a:gd name="connsiteX19" fmla="*/ 10018 w 34272"/>
                <a:gd name="connsiteY19" fmla="*/ 11552 h 42607"/>
                <a:gd name="connsiteX20" fmla="*/ 11734 w 34272"/>
                <a:gd name="connsiteY20" fmla="*/ 14028 h 42607"/>
                <a:gd name="connsiteX21" fmla="*/ 17257 w 34272"/>
                <a:gd name="connsiteY21" fmla="*/ 16219 h 42607"/>
                <a:gd name="connsiteX22" fmla="*/ 22782 w 34272"/>
                <a:gd name="connsiteY22" fmla="*/ 18029 h 42607"/>
                <a:gd name="connsiteX23" fmla="*/ 26687 w 34272"/>
                <a:gd name="connsiteY23" fmla="*/ 20029 h 42607"/>
                <a:gd name="connsiteX24" fmla="*/ 30972 w 34272"/>
                <a:gd name="connsiteY24" fmla="*/ 29173 h 42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272" h="42607">
                  <a:moveTo>
                    <a:pt x="30972" y="29173"/>
                  </a:moveTo>
                  <a:cubicBezTo>
                    <a:pt x="31068" y="32878"/>
                    <a:pt x="29354" y="36402"/>
                    <a:pt x="26496" y="38698"/>
                  </a:cubicBezTo>
                  <a:cubicBezTo>
                    <a:pt x="23259" y="41260"/>
                    <a:pt x="19257" y="42584"/>
                    <a:pt x="15162" y="42413"/>
                  </a:cubicBezTo>
                  <a:cubicBezTo>
                    <a:pt x="11922" y="42374"/>
                    <a:pt x="8685" y="41793"/>
                    <a:pt x="5637" y="40698"/>
                  </a:cubicBezTo>
                  <a:cubicBezTo>
                    <a:pt x="2397" y="39669"/>
                    <a:pt x="-554" y="38059"/>
                    <a:pt x="-3221" y="35936"/>
                  </a:cubicBezTo>
                  <a:lnTo>
                    <a:pt x="1828" y="28697"/>
                  </a:lnTo>
                  <a:cubicBezTo>
                    <a:pt x="5637" y="31878"/>
                    <a:pt x="10495" y="33631"/>
                    <a:pt x="15448" y="33649"/>
                  </a:cubicBezTo>
                  <a:cubicBezTo>
                    <a:pt x="16685" y="33697"/>
                    <a:pt x="17924" y="33402"/>
                    <a:pt x="18973" y="32792"/>
                  </a:cubicBezTo>
                  <a:cubicBezTo>
                    <a:pt x="19734" y="32306"/>
                    <a:pt x="20210" y="31439"/>
                    <a:pt x="20210" y="30506"/>
                  </a:cubicBezTo>
                  <a:cubicBezTo>
                    <a:pt x="20115" y="29363"/>
                    <a:pt x="19448" y="28344"/>
                    <a:pt x="18401" y="27839"/>
                  </a:cubicBezTo>
                  <a:cubicBezTo>
                    <a:pt x="16876" y="26782"/>
                    <a:pt x="15066" y="26010"/>
                    <a:pt x="13257" y="25553"/>
                  </a:cubicBezTo>
                  <a:lnTo>
                    <a:pt x="8113" y="23743"/>
                  </a:lnTo>
                  <a:cubicBezTo>
                    <a:pt x="6686" y="23105"/>
                    <a:pt x="5351" y="22344"/>
                    <a:pt x="4018" y="21458"/>
                  </a:cubicBezTo>
                  <a:cubicBezTo>
                    <a:pt x="970" y="19676"/>
                    <a:pt x="-744" y="16381"/>
                    <a:pt x="-649" y="12885"/>
                  </a:cubicBezTo>
                  <a:cubicBezTo>
                    <a:pt x="-840" y="9151"/>
                    <a:pt x="874" y="5579"/>
                    <a:pt x="3923" y="3360"/>
                  </a:cubicBezTo>
                  <a:cubicBezTo>
                    <a:pt x="7351" y="912"/>
                    <a:pt x="11543" y="-336"/>
                    <a:pt x="15734" y="-164"/>
                  </a:cubicBezTo>
                  <a:cubicBezTo>
                    <a:pt x="20973" y="-41"/>
                    <a:pt x="26022" y="1655"/>
                    <a:pt x="30212" y="4693"/>
                  </a:cubicBezTo>
                  <a:lnTo>
                    <a:pt x="25926" y="12313"/>
                  </a:lnTo>
                  <a:cubicBezTo>
                    <a:pt x="22878" y="9999"/>
                    <a:pt x="19162" y="8704"/>
                    <a:pt x="15352" y="8598"/>
                  </a:cubicBezTo>
                  <a:cubicBezTo>
                    <a:pt x="11734" y="8598"/>
                    <a:pt x="10018" y="9647"/>
                    <a:pt x="10018" y="11552"/>
                  </a:cubicBezTo>
                  <a:cubicBezTo>
                    <a:pt x="10018" y="12647"/>
                    <a:pt x="10685" y="13618"/>
                    <a:pt x="11734" y="14028"/>
                  </a:cubicBezTo>
                  <a:cubicBezTo>
                    <a:pt x="13448" y="14942"/>
                    <a:pt x="15352" y="15676"/>
                    <a:pt x="17257" y="16219"/>
                  </a:cubicBezTo>
                  <a:lnTo>
                    <a:pt x="22782" y="18029"/>
                  </a:lnTo>
                  <a:lnTo>
                    <a:pt x="26687" y="20029"/>
                  </a:lnTo>
                  <a:cubicBezTo>
                    <a:pt x="29735" y="22010"/>
                    <a:pt x="31449" y="25553"/>
                    <a:pt x="30972" y="29173"/>
                  </a:cubicBezTo>
                  <a:close/>
                </a:path>
              </a:pathLst>
            </a:custGeom>
            <a:solidFill>
              <a:srgbClr val="6D6E71"/>
            </a:solidFill>
            <a:ln w="9525" cap="flat">
              <a:noFill/>
              <a:prstDash val="solid"/>
              <a:miter/>
            </a:ln>
          </p:spPr>
          <p:txBody>
            <a:bodyPr rtlCol="0" anchor="ctr"/>
            <a:lstStyle/>
            <a:p>
              <a:endParaRPr lang="en-US"/>
            </a:p>
          </p:txBody>
        </p:sp>
        <p:sp>
          <p:nvSpPr>
            <p:cNvPr id="892" name="Freeform: Shape 891">
              <a:extLst>
                <a:ext uri="{FF2B5EF4-FFF2-40B4-BE49-F238E27FC236}">
                  <a16:creationId xmlns:a16="http://schemas.microsoft.com/office/drawing/2014/main" id="{DB0C6D2B-D4A9-416B-85F2-88CF5567A070}"/>
                </a:ext>
              </a:extLst>
            </p:cNvPr>
            <p:cNvSpPr/>
            <p:nvPr/>
          </p:nvSpPr>
          <p:spPr>
            <a:xfrm>
              <a:off x="8080832" y="6403313"/>
              <a:ext cx="42664" cy="53037"/>
            </a:xfrm>
            <a:custGeom>
              <a:avLst/>
              <a:gdLst>
                <a:gd name="connsiteX0" fmla="*/ 30975 w 34274"/>
                <a:gd name="connsiteY0" fmla="*/ 29173 h 42607"/>
                <a:gd name="connsiteX1" fmla="*/ 26498 w 34274"/>
                <a:gd name="connsiteY1" fmla="*/ 38698 h 42607"/>
                <a:gd name="connsiteX2" fmla="*/ 15164 w 34274"/>
                <a:gd name="connsiteY2" fmla="*/ 42413 h 42607"/>
                <a:gd name="connsiteX3" fmla="*/ 5639 w 34274"/>
                <a:gd name="connsiteY3" fmla="*/ 40698 h 42607"/>
                <a:gd name="connsiteX4" fmla="*/ -3221 w 34274"/>
                <a:gd name="connsiteY4" fmla="*/ 35936 h 42607"/>
                <a:gd name="connsiteX5" fmla="*/ 1828 w 34274"/>
                <a:gd name="connsiteY5" fmla="*/ 28697 h 42607"/>
                <a:gd name="connsiteX6" fmla="*/ 15450 w 34274"/>
                <a:gd name="connsiteY6" fmla="*/ 33649 h 42607"/>
                <a:gd name="connsiteX7" fmla="*/ 18973 w 34274"/>
                <a:gd name="connsiteY7" fmla="*/ 32792 h 42607"/>
                <a:gd name="connsiteX8" fmla="*/ 20213 w 34274"/>
                <a:gd name="connsiteY8" fmla="*/ 30506 h 42607"/>
                <a:gd name="connsiteX9" fmla="*/ 18401 w 34274"/>
                <a:gd name="connsiteY9" fmla="*/ 27839 h 42607"/>
                <a:gd name="connsiteX10" fmla="*/ 13257 w 34274"/>
                <a:gd name="connsiteY10" fmla="*/ 25553 h 42607"/>
                <a:gd name="connsiteX11" fmla="*/ 8116 w 34274"/>
                <a:gd name="connsiteY11" fmla="*/ 23743 h 42607"/>
                <a:gd name="connsiteX12" fmla="*/ 4018 w 34274"/>
                <a:gd name="connsiteY12" fmla="*/ 21458 h 42607"/>
                <a:gd name="connsiteX13" fmla="*/ -649 w 34274"/>
                <a:gd name="connsiteY13" fmla="*/ 12885 h 42607"/>
                <a:gd name="connsiteX14" fmla="*/ 3923 w 34274"/>
                <a:gd name="connsiteY14" fmla="*/ 3360 h 42607"/>
                <a:gd name="connsiteX15" fmla="*/ 15734 w 34274"/>
                <a:gd name="connsiteY15" fmla="*/ -164 h 42607"/>
                <a:gd name="connsiteX16" fmla="*/ 30212 w 34274"/>
                <a:gd name="connsiteY16" fmla="*/ 4693 h 42607"/>
                <a:gd name="connsiteX17" fmla="*/ 25926 w 34274"/>
                <a:gd name="connsiteY17" fmla="*/ 12313 h 42607"/>
                <a:gd name="connsiteX18" fmla="*/ 15355 w 34274"/>
                <a:gd name="connsiteY18" fmla="*/ 8598 h 42607"/>
                <a:gd name="connsiteX19" fmla="*/ 10020 w 34274"/>
                <a:gd name="connsiteY19" fmla="*/ 11552 h 42607"/>
                <a:gd name="connsiteX20" fmla="*/ 11734 w 34274"/>
                <a:gd name="connsiteY20" fmla="*/ 14028 h 42607"/>
                <a:gd name="connsiteX21" fmla="*/ 17259 w 34274"/>
                <a:gd name="connsiteY21" fmla="*/ 16219 h 42607"/>
                <a:gd name="connsiteX22" fmla="*/ 22782 w 34274"/>
                <a:gd name="connsiteY22" fmla="*/ 18029 h 42607"/>
                <a:gd name="connsiteX23" fmla="*/ 26689 w 34274"/>
                <a:gd name="connsiteY23" fmla="*/ 20029 h 42607"/>
                <a:gd name="connsiteX24" fmla="*/ 30975 w 34274"/>
                <a:gd name="connsiteY24" fmla="*/ 29173 h 42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274" h="42607">
                  <a:moveTo>
                    <a:pt x="30975" y="29173"/>
                  </a:moveTo>
                  <a:cubicBezTo>
                    <a:pt x="31070" y="32878"/>
                    <a:pt x="29356" y="36402"/>
                    <a:pt x="26498" y="38698"/>
                  </a:cubicBezTo>
                  <a:cubicBezTo>
                    <a:pt x="23259" y="41260"/>
                    <a:pt x="19259" y="42584"/>
                    <a:pt x="15164" y="42413"/>
                  </a:cubicBezTo>
                  <a:cubicBezTo>
                    <a:pt x="11925" y="42374"/>
                    <a:pt x="8685" y="41793"/>
                    <a:pt x="5639" y="40698"/>
                  </a:cubicBezTo>
                  <a:cubicBezTo>
                    <a:pt x="2400" y="39669"/>
                    <a:pt x="-554" y="38059"/>
                    <a:pt x="-3221" y="35936"/>
                  </a:cubicBezTo>
                  <a:lnTo>
                    <a:pt x="1828" y="28697"/>
                  </a:lnTo>
                  <a:cubicBezTo>
                    <a:pt x="5639" y="31878"/>
                    <a:pt x="10497" y="33631"/>
                    <a:pt x="15450" y="33649"/>
                  </a:cubicBezTo>
                  <a:cubicBezTo>
                    <a:pt x="16687" y="33697"/>
                    <a:pt x="17924" y="33402"/>
                    <a:pt x="18973" y="32792"/>
                  </a:cubicBezTo>
                  <a:cubicBezTo>
                    <a:pt x="19736" y="32306"/>
                    <a:pt x="20213" y="31439"/>
                    <a:pt x="20213" y="30506"/>
                  </a:cubicBezTo>
                  <a:cubicBezTo>
                    <a:pt x="20117" y="29363"/>
                    <a:pt x="19450" y="28344"/>
                    <a:pt x="18401" y="27839"/>
                  </a:cubicBezTo>
                  <a:cubicBezTo>
                    <a:pt x="16878" y="26782"/>
                    <a:pt x="15069" y="26010"/>
                    <a:pt x="13257" y="25553"/>
                  </a:cubicBezTo>
                  <a:lnTo>
                    <a:pt x="8116" y="23743"/>
                  </a:lnTo>
                  <a:cubicBezTo>
                    <a:pt x="6686" y="23105"/>
                    <a:pt x="5353" y="22344"/>
                    <a:pt x="4018" y="21458"/>
                  </a:cubicBezTo>
                  <a:cubicBezTo>
                    <a:pt x="972" y="19676"/>
                    <a:pt x="-744" y="16381"/>
                    <a:pt x="-649" y="12885"/>
                  </a:cubicBezTo>
                  <a:cubicBezTo>
                    <a:pt x="-840" y="9151"/>
                    <a:pt x="877" y="5579"/>
                    <a:pt x="3923" y="3360"/>
                  </a:cubicBezTo>
                  <a:cubicBezTo>
                    <a:pt x="7353" y="912"/>
                    <a:pt x="11543" y="-336"/>
                    <a:pt x="15734" y="-164"/>
                  </a:cubicBezTo>
                  <a:cubicBezTo>
                    <a:pt x="20973" y="-41"/>
                    <a:pt x="26022" y="1655"/>
                    <a:pt x="30212" y="4693"/>
                  </a:cubicBezTo>
                  <a:lnTo>
                    <a:pt x="25926" y="12313"/>
                  </a:lnTo>
                  <a:cubicBezTo>
                    <a:pt x="22878" y="9999"/>
                    <a:pt x="19164" y="8704"/>
                    <a:pt x="15355" y="8598"/>
                  </a:cubicBezTo>
                  <a:cubicBezTo>
                    <a:pt x="11734" y="8598"/>
                    <a:pt x="10020" y="9647"/>
                    <a:pt x="10020" y="11552"/>
                  </a:cubicBezTo>
                  <a:cubicBezTo>
                    <a:pt x="10020" y="12647"/>
                    <a:pt x="10688" y="13618"/>
                    <a:pt x="11734" y="14028"/>
                  </a:cubicBezTo>
                  <a:cubicBezTo>
                    <a:pt x="13543" y="14942"/>
                    <a:pt x="15355" y="15676"/>
                    <a:pt x="17259" y="16219"/>
                  </a:cubicBezTo>
                  <a:lnTo>
                    <a:pt x="22782" y="18029"/>
                  </a:lnTo>
                  <a:lnTo>
                    <a:pt x="26689" y="20029"/>
                  </a:lnTo>
                  <a:cubicBezTo>
                    <a:pt x="29738" y="22010"/>
                    <a:pt x="31452" y="25553"/>
                    <a:pt x="30975" y="29173"/>
                  </a:cubicBezTo>
                  <a:close/>
                </a:path>
              </a:pathLst>
            </a:custGeom>
            <a:solidFill>
              <a:srgbClr val="6D6E71"/>
            </a:solidFill>
            <a:ln w="9525" cap="flat">
              <a:noFill/>
              <a:prstDash val="solid"/>
              <a:miter/>
            </a:ln>
          </p:spPr>
          <p:txBody>
            <a:bodyPr rtlCol="0" anchor="ctr"/>
            <a:lstStyle/>
            <a:p>
              <a:endParaRPr lang="en-US"/>
            </a:p>
          </p:txBody>
        </p:sp>
        <p:sp>
          <p:nvSpPr>
            <p:cNvPr id="893" name="Freeform: Shape 892">
              <a:extLst>
                <a:ext uri="{FF2B5EF4-FFF2-40B4-BE49-F238E27FC236}">
                  <a16:creationId xmlns:a16="http://schemas.microsoft.com/office/drawing/2014/main" id="{80763DF8-98B7-4703-8B3A-53622B2B6B36}"/>
                </a:ext>
              </a:extLst>
            </p:cNvPr>
            <p:cNvSpPr/>
            <p:nvPr/>
          </p:nvSpPr>
          <p:spPr>
            <a:xfrm>
              <a:off x="8133312" y="6383533"/>
              <a:ext cx="17077" cy="72206"/>
            </a:xfrm>
            <a:custGeom>
              <a:avLst/>
              <a:gdLst>
                <a:gd name="connsiteX0" fmla="*/ -1088 w 13719"/>
                <a:gd name="connsiteY0" fmla="*/ 11630 h 58006"/>
                <a:gd name="connsiteX1" fmla="*/ -1279 w 13719"/>
                <a:gd name="connsiteY1" fmla="*/ 1934 h 58006"/>
                <a:gd name="connsiteX2" fmla="*/ 8437 w 13719"/>
                <a:gd name="connsiteY2" fmla="*/ 1724 h 58006"/>
                <a:gd name="connsiteX3" fmla="*/ 8628 w 13719"/>
                <a:gd name="connsiteY3" fmla="*/ 11421 h 58006"/>
                <a:gd name="connsiteX4" fmla="*/ 3675 w 13719"/>
                <a:gd name="connsiteY4" fmla="*/ 13535 h 58006"/>
                <a:gd name="connsiteX5" fmla="*/ -1088 w 13719"/>
                <a:gd name="connsiteY5" fmla="*/ 11630 h 58006"/>
                <a:gd name="connsiteX6" fmla="*/ 9388 w 13719"/>
                <a:gd name="connsiteY6" fmla="*/ 57826 h 58006"/>
                <a:gd name="connsiteX7" fmla="*/ -1660 w 13719"/>
                <a:gd name="connsiteY7" fmla="*/ 57826 h 58006"/>
                <a:gd name="connsiteX8" fmla="*/ -1660 w 13719"/>
                <a:gd name="connsiteY8" fmla="*/ 16869 h 58006"/>
                <a:gd name="connsiteX9" fmla="*/ 9770 w 13719"/>
                <a:gd name="connsiteY9" fmla="*/ 16869 h 5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9" h="58006">
                  <a:moveTo>
                    <a:pt x="-1088" y="11630"/>
                  </a:moveTo>
                  <a:cubicBezTo>
                    <a:pt x="-3850" y="9011"/>
                    <a:pt x="-3946" y="4667"/>
                    <a:pt x="-1279" y="1934"/>
                  </a:cubicBezTo>
                  <a:cubicBezTo>
                    <a:pt x="1293" y="-800"/>
                    <a:pt x="5675" y="-895"/>
                    <a:pt x="8437" y="1724"/>
                  </a:cubicBezTo>
                  <a:cubicBezTo>
                    <a:pt x="11104" y="4343"/>
                    <a:pt x="11200" y="8687"/>
                    <a:pt x="8628" y="11421"/>
                  </a:cubicBezTo>
                  <a:cubicBezTo>
                    <a:pt x="7293" y="12764"/>
                    <a:pt x="5579" y="13525"/>
                    <a:pt x="3675" y="13535"/>
                  </a:cubicBezTo>
                  <a:cubicBezTo>
                    <a:pt x="1865" y="13602"/>
                    <a:pt x="149" y="12916"/>
                    <a:pt x="-1088" y="11630"/>
                  </a:cubicBezTo>
                  <a:close/>
                  <a:moveTo>
                    <a:pt x="9388" y="57826"/>
                  </a:moveTo>
                  <a:lnTo>
                    <a:pt x="-1660" y="57826"/>
                  </a:lnTo>
                  <a:lnTo>
                    <a:pt x="-1660" y="16869"/>
                  </a:lnTo>
                  <a:lnTo>
                    <a:pt x="9770" y="16869"/>
                  </a:lnTo>
                  <a:close/>
                </a:path>
              </a:pathLst>
            </a:custGeom>
            <a:solidFill>
              <a:srgbClr val="6D6E71"/>
            </a:solidFill>
            <a:ln w="9525" cap="flat">
              <a:noFill/>
              <a:prstDash val="solid"/>
              <a:miter/>
            </a:ln>
          </p:spPr>
          <p:txBody>
            <a:bodyPr rtlCol="0" anchor="ctr"/>
            <a:lstStyle/>
            <a:p>
              <a:endParaRPr lang="en-US"/>
            </a:p>
          </p:txBody>
        </p:sp>
        <p:sp>
          <p:nvSpPr>
            <p:cNvPr id="894" name="Freeform: Shape 893">
              <a:extLst>
                <a:ext uri="{FF2B5EF4-FFF2-40B4-BE49-F238E27FC236}">
                  <a16:creationId xmlns:a16="http://schemas.microsoft.com/office/drawing/2014/main" id="{A71E2B34-407C-4637-B1F1-C56D0B1C9546}"/>
                </a:ext>
              </a:extLst>
            </p:cNvPr>
            <p:cNvSpPr/>
            <p:nvPr/>
          </p:nvSpPr>
          <p:spPr>
            <a:xfrm>
              <a:off x="8159621" y="6403911"/>
              <a:ext cx="53892" cy="52672"/>
            </a:xfrm>
            <a:custGeom>
              <a:avLst/>
              <a:gdLst>
                <a:gd name="connsiteX0" fmla="*/ 40071 w 43294"/>
                <a:gd name="connsiteY0" fmla="*/ 20977 h 42314"/>
                <a:gd name="connsiteX1" fmla="*/ 33878 w 43294"/>
                <a:gd name="connsiteY1" fmla="*/ 36027 h 42314"/>
                <a:gd name="connsiteX2" fmla="*/ 2922 w 43294"/>
                <a:gd name="connsiteY2" fmla="*/ 36027 h 42314"/>
                <a:gd name="connsiteX3" fmla="*/ 2922 w 43294"/>
                <a:gd name="connsiteY3" fmla="*/ 5928 h 42314"/>
                <a:gd name="connsiteX4" fmla="*/ 33878 w 43294"/>
                <a:gd name="connsiteY4" fmla="*/ 5928 h 42314"/>
                <a:gd name="connsiteX5" fmla="*/ 40071 w 43294"/>
                <a:gd name="connsiteY5" fmla="*/ 20977 h 42314"/>
                <a:gd name="connsiteX6" fmla="*/ 8256 w 43294"/>
                <a:gd name="connsiteY6" fmla="*/ 20977 h 42314"/>
                <a:gd name="connsiteX7" fmla="*/ 11114 w 43294"/>
                <a:gd name="connsiteY7" fmla="*/ 29169 h 42314"/>
                <a:gd name="connsiteX8" fmla="*/ 25211 w 43294"/>
                <a:gd name="connsiteY8" fmla="*/ 29607 h 42314"/>
                <a:gd name="connsiteX9" fmla="*/ 25688 w 43294"/>
                <a:gd name="connsiteY9" fmla="*/ 29169 h 42314"/>
                <a:gd name="connsiteX10" fmla="*/ 25688 w 43294"/>
                <a:gd name="connsiteY10" fmla="*/ 12786 h 42314"/>
                <a:gd name="connsiteX11" fmla="*/ 12256 w 43294"/>
                <a:gd name="connsiteY11" fmla="*/ 11633 h 42314"/>
                <a:gd name="connsiteX12" fmla="*/ 11114 w 43294"/>
                <a:gd name="connsiteY12" fmla="*/ 12786 h 42314"/>
                <a:gd name="connsiteX13" fmla="*/ 8256 w 43294"/>
                <a:gd name="connsiteY13" fmla="*/ 20977 h 42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294" h="42314">
                  <a:moveTo>
                    <a:pt x="40071" y="20977"/>
                  </a:moveTo>
                  <a:cubicBezTo>
                    <a:pt x="40166" y="26635"/>
                    <a:pt x="37880" y="32074"/>
                    <a:pt x="33878" y="36027"/>
                  </a:cubicBezTo>
                  <a:cubicBezTo>
                    <a:pt x="25211" y="44171"/>
                    <a:pt x="11591" y="44171"/>
                    <a:pt x="2922" y="36027"/>
                  </a:cubicBezTo>
                  <a:cubicBezTo>
                    <a:pt x="-5268" y="27683"/>
                    <a:pt x="-5268" y="14272"/>
                    <a:pt x="2922" y="5928"/>
                  </a:cubicBezTo>
                  <a:cubicBezTo>
                    <a:pt x="11591" y="-2216"/>
                    <a:pt x="25211" y="-2216"/>
                    <a:pt x="33878" y="5928"/>
                  </a:cubicBezTo>
                  <a:cubicBezTo>
                    <a:pt x="37880" y="9881"/>
                    <a:pt x="40166" y="15320"/>
                    <a:pt x="40071" y="20977"/>
                  </a:cubicBezTo>
                  <a:close/>
                  <a:moveTo>
                    <a:pt x="8256" y="20977"/>
                  </a:moveTo>
                  <a:cubicBezTo>
                    <a:pt x="8161" y="23978"/>
                    <a:pt x="9114" y="26902"/>
                    <a:pt x="11114" y="29169"/>
                  </a:cubicBezTo>
                  <a:cubicBezTo>
                    <a:pt x="14923" y="33188"/>
                    <a:pt x="21211" y="33388"/>
                    <a:pt x="25211" y="29607"/>
                  </a:cubicBezTo>
                  <a:cubicBezTo>
                    <a:pt x="25402" y="29464"/>
                    <a:pt x="25593" y="29321"/>
                    <a:pt x="25688" y="29169"/>
                  </a:cubicBezTo>
                  <a:cubicBezTo>
                    <a:pt x="29497" y="24378"/>
                    <a:pt x="29497" y="17577"/>
                    <a:pt x="25688" y="12786"/>
                  </a:cubicBezTo>
                  <a:cubicBezTo>
                    <a:pt x="22258" y="8767"/>
                    <a:pt x="16258" y="8242"/>
                    <a:pt x="12256" y="11633"/>
                  </a:cubicBezTo>
                  <a:cubicBezTo>
                    <a:pt x="11875" y="11986"/>
                    <a:pt x="11496" y="12367"/>
                    <a:pt x="11114" y="12786"/>
                  </a:cubicBezTo>
                  <a:cubicBezTo>
                    <a:pt x="9114" y="15053"/>
                    <a:pt x="8161" y="17986"/>
                    <a:pt x="8256" y="20977"/>
                  </a:cubicBezTo>
                  <a:close/>
                </a:path>
              </a:pathLst>
            </a:custGeom>
            <a:solidFill>
              <a:srgbClr val="6D6E71"/>
            </a:solidFill>
            <a:ln w="9525" cap="flat">
              <a:noFill/>
              <a:prstDash val="solid"/>
              <a:miter/>
            </a:ln>
          </p:spPr>
          <p:txBody>
            <a:bodyPr rtlCol="0" anchor="ctr"/>
            <a:lstStyle/>
            <a:p>
              <a:endParaRPr lang="en-US"/>
            </a:p>
          </p:txBody>
        </p:sp>
        <p:sp>
          <p:nvSpPr>
            <p:cNvPr id="895" name="Freeform: Shape 894">
              <a:extLst>
                <a:ext uri="{FF2B5EF4-FFF2-40B4-BE49-F238E27FC236}">
                  <a16:creationId xmlns:a16="http://schemas.microsoft.com/office/drawing/2014/main" id="{89CFBD08-2605-4946-ACA1-389A34A7DDD6}"/>
                </a:ext>
              </a:extLst>
            </p:cNvPr>
            <p:cNvSpPr/>
            <p:nvPr/>
          </p:nvSpPr>
          <p:spPr>
            <a:xfrm>
              <a:off x="8224062" y="6403923"/>
              <a:ext cx="47704" cy="51816"/>
            </a:xfrm>
            <a:custGeom>
              <a:avLst/>
              <a:gdLst>
                <a:gd name="connsiteX0" fmla="*/ 8209 w 38323"/>
                <a:gd name="connsiteY0" fmla="*/ 18587 h 41626"/>
                <a:gd name="connsiteX1" fmla="*/ 8209 w 38323"/>
                <a:gd name="connsiteY1" fmla="*/ 41447 h 41626"/>
                <a:gd name="connsiteX2" fmla="*/ -3221 w 38323"/>
                <a:gd name="connsiteY2" fmla="*/ 41447 h 41626"/>
                <a:gd name="connsiteX3" fmla="*/ -3221 w 38323"/>
                <a:gd name="connsiteY3" fmla="*/ 489 h 41626"/>
                <a:gd name="connsiteX4" fmla="*/ 8209 w 38323"/>
                <a:gd name="connsiteY4" fmla="*/ 489 h 41626"/>
                <a:gd name="connsiteX5" fmla="*/ 8209 w 38323"/>
                <a:gd name="connsiteY5" fmla="*/ 5062 h 41626"/>
                <a:gd name="connsiteX6" fmla="*/ 19829 w 38323"/>
                <a:gd name="connsiteY6" fmla="*/ -178 h 41626"/>
                <a:gd name="connsiteX7" fmla="*/ 30689 w 38323"/>
                <a:gd name="connsiteY7" fmla="*/ 4395 h 41626"/>
                <a:gd name="connsiteX8" fmla="*/ 35070 w 38323"/>
                <a:gd name="connsiteY8" fmla="*/ 16587 h 41626"/>
                <a:gd name="connsiteX9" fmla="*/ 35070 w 38323"/>
                <a:gd name="connsiteY9" fmla="*/ 41447 h 41626"/>
                <a:gd name="connsiteX10" fmla="*/ 23640 w 38323"/>
                <a:gd name="connsiteY10" fmla="*/ 41447 h 41626"/>
                <a:gd name="connsiteX11" fmla="*/ 23640 w 38323"/>
                <a:gd name="connsiteY11" fmla="*/ 18301 h 41626"/>
                <a:gd name="connsiteX12" fmla="*/ 16687 w 38323"/>
                <a:gd name="connsiteY12" fmla="*/ 8776 h 41626"/>
                <a:gd name="connsiteX13" fmla="*/ 10781 w 38323"/>
                <a:gd name="connsiteY13" fmla="*/ 11253 h 41626"/>
                <a:gd name="connsiteX14" fmla="*/ 8209 w 38323"/>
                <a:gd name="connsiteY14" fmla="*/ 18587 h 41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323" h="41626">
                  <a:moveTo>
                    <a:pt x="8209" y="18587"/>
                  </a:moveTo>
                  <a:lnTo>
                    <a:pt x="8209" y="41447"/>
                  </a:lnTo>
                  <a:lnTo>
                    <a:pt x="-3221" y="41447"/>
                  </a:lnTo>
                  <a:lnTo>
                    <a:pt x="-3221" y="489"/>
                  </a:lnTo>
                  <a:lnTo>
                    <a:pt x="8209" y="489"/>
                  </a:lnTo>
                  <a:lnTo>
                    <a:pt x="8209" y="5062"/>
                  </a:lnTo>
                  <a:cubicBezTo>
                    <a:pt x="11162" y="1766"/>
                    <a:pt x="15352" y="-139"/>
                    <a:pt x="19829" y="-178"/>
                  </a:cubicBezTo>
                  <a:cubicBezTo>
                    <a:pt x="23926" y="-254"/>
                    <a:pt x="27831" y="1414"/>
                    <a:pt x="30689" y="4395"/>
                  </a:cubicBezTo>
                  <a:cubicBezTo>
                    <a:pt x="33737" y="7700"/>
                    <a:pt x="35356" y="12100"/>
                    <a:pt x="35070" y="16587"/>
                  </a:cubicBezTo>
                  <a:lnTo>
                    <a:pt x="35070" y="41447"/>
                  </a:lnTo>
                  <a:lnTo>
                    <a:pt x="23640" y="41447"/>
                  </a:lnTo>
                  <a:lnTo>
                    <a:pt x="23640" y="18301"/>
                  </a:lnTo>
                  <a:cubicBezTo>
                    <a:pt x="23640" y="12015"/>
                    <a:pt x="21354" y="8776"/>
                    <a:pt x="16687" y="8776"/>
                  </a:cubicBezTo>
                  <a:cubicBezTo>
                    <a:pt x="14497" y="8719"/>
                    <a:pt x="12306" y="9624"/>
                    <a:pt x="10781" y="11253"/>
                  </a:cubicBezTo>
                  <a:cubicBezTo>
                    <a:pt x="8876" y="13225"/>
                    <a:pt x="8018" y="15891"/>
                    <a:pt x="8209" y="18587"/>
                  </a:cubicBezTo>
                  <a:close/>
                </a:path>
              </a:pathLst>
            </a:custGeom>
            <a:solidFill>
              <a:srgbClr val="6D6E71"/>
            </a:solidFill>
            <a:ln w="9525" cap="flat">
              <a:noFill/>
              <a:prstDash val="solid"/>
              <a:miter/>
            </a:ln>
          </p:spPr>
          <p:txBody>
            <a:bodyPr rtlCol="0" anchor="ctr"/>
            <a:lstStyle/>
            <a:p>
              <a:endParaRPr lang="en-US"/>
            </a:p>
          </p:txBody>
        </p:sp>
        <p:sp>
          <p:nvSpPr>
            <p:cNvPr id="896" name="Freeform: Shape 895">
              <a:extLst>
                <a:ext uri="{FF2B5EF4-FFF2-40B4-BE49-F238E27FC236}">
                  <a16:creationId xmlns:a16="http://schemas.microsoft.com/office/drawing/2014/main" id="{A7D6BCB3-7CFF-45C4-8503-C1E132E4C38E}"/>
                </a:ext>
              </a:extLst>
            </p:cNvPr>
            <p:cNvSpPr/>
            <p:nvPr/>
          </p:nvSpPr>
          <p:spPr>
            <a:xfrm>
              <a:off x="10064101" y="5420889"/>
              <a:ext cx="902411" cy="136588"/>
            </a:xfrm>
            <a:custGeom>
              <a:avLst/>
              <a:gdLst>
                <a:gd name="connsiteX0" fmla="*/ 0 w 724947"/>
                <a:gd name="connsiteY0" fmla="*/ 0 h 109727"/>
                <a:gd name="connsiteX1" fmla="*/ 724948 w 724947"/>
                <a:gd name="connsiteY1" fmla="*/ 0 h 109727"/>
                <a:gd name="connsiteX2" fmla="*/ 724948 w 724947"/>
                <a:gd name="connsiteY2" fmla="*/ 109728 h 109727"/>
                <a:gd name="connsiteX3" fmla="*/ 0 w 724947"/>
                <a:gd name="connsiteY3" fmla="*/ 109728 h 109727"/>
              </a:gdLst>
              <a:ahLst/>
              <a:cxnLst>
                <a:cxn ang="0">
                  <a:pos x="connsiteX0" y="connsiteY0"/>
                </a:cxn>
                <a:cxn ang="0">
                  <a:pos x="connsiteX1" y="connsiteY1"/>
                </a:cxn>
                <a:cxn ang="0">
                  <a:pos x="connsiteX2" y="connsiteY2"/>
                </a:cxn>
                <a:cxn ang="0">
                  <a:pos x="connsiteX3" y="connsiteY3"/>
                </a:cxn>
              </a:cxnLst>
              <a:rect l="l" t="t" r="r" b="b"/>
              <a:pathLst>
                <a:path w="724947" h="109727">
                  <a:moveTo>
                    <a:pt x="0" y="0"/>
                  </a:moveTo>
                  <a:lnTo>
                    <a:pt x="724948" y="0"/>
                  </a:lnTo>
                  <a:lnTo>
                    <a:pt x="724948" y="109728"/>
                  </a:lnTo>
                  <a:lnTo>
                    <a:pt x="0" y="109728"/>
                  </a:lnTo>
                  <a:close/>
                </a:path>
              </a:pathLst>
            </a:custGeom>
            <a:solidFill>
              <a:srgbClr val="669940"/>
            </a:solidFill>
            <a:ln w="9525" cap="flat">
              <a:noFill/>
              <a:prstDash val="solid"/>
              <a:miter/>
            </a:ln>
          </p:spPr>
          <p:txBody>
            <a:bodyPr rtlCol="0" anchor="ctr"/>
            <a:lstStyle/>
            <a:p>
              <a:endParaRPr lang="en-US"/>
            </a:p>
          </p:txBody>
        </p:sp>
        <p:sp>
          <p:nvSpPr>
            <p:cNvPr id="897" name="Freeform: Shape 896">
              <a:extLst>
                <a:ext uri="{FF2B5EF4-FFF2-40B4-BE49-F238E27FC236}">
                  <a16:creationId xmlns:a16="http://schemas.microsoft.com/office/drawing/2014/main" id="{1F610625-7138-4658-89C0-A99D5CE302E4}"/>
                </a:ext>
              </a:extLst>
            </p:cNvPr>
            <p:cNvSpPr/>
            <p:nvPr/>
          </p:nvSpPr>
          <p:spPr>
            <a:xfrm>
              <a:off x="9282152" y="5217665"/>
              <a:ext cx="54095" cy="76622"/>
            </a:xfrm>
            <a:custGeom>
              <a:avLst/>
              <a:gdLst>
                <a:gd name="connsiteX0" fmla="*/ 209 w 43457"/>
                <a:gd name="connsiteY0" fmla="*/ 11345 h 61554"/>
                <a:gd name="connsiteX1" fmla="*/ 209 w 43457"/>
                <a:gd name="connsiteY1" fmla="*/ -180 h 61554"/>
                <a:gd name="connsiteX2" fmla="*/ 37356 w 43457"/>
                <a:gd name="connsiteY2" fmla="*/ -180 h 61554"/>
                <a:gd name="connsiteX3" fmla="*/ 37356 w 43457"/>
                <a:gd name="connsiteY3" fmla="*/ 9345 h 61554"/>
                <a:gd name="connsiteX4" fmla="*/ 24877 w 43457"/>
                <a:gd name="connsiteY4" fmla="*/ 23537 h 61554"/>
                <a:gd name="connsiteX5" fmla="*/ 36214 w 43457"/>
                <a:gd name="connsiteY5" fmla="*/ 29633 h 61554"/>
                <a:gd name="connsiteX6" fmla="*/ 40214 w 43457"/>
                <a:gd name="connsiteY6" fmla="*/ 40968 h 61554"/>
                <a:gd name="connsiteX7" fmla="*/ 33737 w 43457"/>
                <a:gd name="connsiteY7" fmla="*/ 55922 h 61554"/>
                <a:gd name="connsiteX8" fmla="*/ 17164 w 43457"/>
                <a:gd name="connsiteY8" fmla="*/ 61352 h 61554"/>
                <a:gd name="connsiteX9" fmla="*/ -3221 w 43457"/>
                <a:gd name="connsiteY9" fmla="*/ 54208 h 61554"/>
                <a:gd name="connsiteX10" fmla="*/ 2400 w 43457"/>
                <a:gd name="connsiteY10" fmla="*/ 43445 h 61554"/>
                <a:gd name="connsiteX11" fmla="*/ 17734 w 43457"/>
                <a:gd name="connsiteY11" fmla="*/ 49541 h 61554"/>
                <a:gd name="connsiteX12" fmla="*/ 24401 w 43457"/>
                <a:gd name="connsiteY12" fmla="*/ 47540 h 61554"/>
                <a:gd name="connsiteX13" fmla="*/ 27068 w 43457"/>
                <a:gd name="connsiteY13" fmla="*/ 41826 h 61554"/>
                <a:gd name="connsiteX14" fmla="*/ 24022 w 43457"/>
                <a:gd name="connsiteY14" fmla="*/ 35825 h 61554"/>
                <a:gd name="connsiteX15" fmla="*/ 15639 w 43457"/>
                <a:gd name="connsiteY15" fmla="*/ 33539 h 61554"/>
                <a:gd name="connsiteX16" fmla="*/ 7544 w 43457"/>
                <a:gd name="connsiteY16" fmla="*/ 35253 h 61554"/>
                <a:gd name="connsiteX17" fmla="*/ 7544 w 43457"/>
                <a:gd name="connsiteY17" fmla="*/ 25728 h 61554"/>
                <a:gd name="connsiteX18" fmla="*/ 19164 w 43457"/>
                <a:gd name="connsiteY18" fmla="*/ 12012 h 6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457" h="61554">
                  <a:moveTo>
                    <a:pt x="209" y="11345"/>
                  </a:moveTo>
                  <a:lnTo>
                    <a:pt x="209" y="-180"/>
                  </a:lnTo>
                  <a:lnTo>
                    <a:pt x="37356" y="-180"/>
                  </a:lnTo>
                  <a:lnTo>
                    <a:pt x="37356" y="9345"/>
                  </a:lnTo>
                  <a:lnTo>
                    <a:pt x="24877" y="23537"/>
                  </a:lnTo>
                  <a:cubicBezTo>
                    <a:pt x="29259" y="24080"/>
                    <a:pt x="33356" y="26252"/>
                    <a:pt x="36214" y="29633"/>
                  </a:cubicBezTo>
                  <a:cubicBezTo>
                    <a:pt x="38879" y="32814"/>
                    <a:pt x="40309" y="36834"/>
                    <a:pt x="40214" y="40968"/>
                  </a:cubicBezTo>
                  <a:cubicBezTo>
                    <a:pt x="40500" y="46683"/>
                    <a:pt x="38119" y="52208"/>
                    <a:pt x="33737" y="55922"/>
                  </a:cubicBezTo>
                  <a:cubicBezTo>
                    <a:pt x="29070" y="59685"/>
                    <a:pt x="23164" y="61609"/>
                    <a:pt x="17164" y="61352"/>
                  </a:cubicBezTo>
                  <a:cubicBezTo>
                    <a:pt x="9830" y="61113"/>
                    <a:pt x="2686" y="58618"/>
                    <a:pt x="-3221" y="54208"/>
                  </a:cubicBezTo>
                  <a:lnTo>
                    <a:pt x="2400" y="43445"/>
                  </a:lnTo>
                  <a:cubicBezTo>
                    <a:pt x="6781" y="47017"/>
                    <a:pt x="12115" y="49150"/>
                    <a:pt x="17734" y="49541"/>
                  </a:cubicBezTo>
                  <a:cubicBezTo>
                    <a:pt x="20115" y="49636"/>
                    <a:pt x="22496" y="48931"/>
                    <a:pt x="24401" y="47540"/>
                  </a:cubicBezTo>
                  <a:cubicBezTo>
                    <a:pt x="26212" y="46207"/>
                    <a:pt x="27163" y="44054"/>
                    <a:pt x="27068" y="41826"/>
                  </a:cubicBezTo>
                  <a:cubicBezTo>
                    <a:pt x="27163" y="39425"/>
                    <a:pt x="26022" y="37139"/>
                    <a:pt x="24022" y="35825"/>
                  </a:cubicBezTo>
                  <a:cubicBezTo>
                    <a:pt x="21545" y="34158"/>
                    <a:pt x="18592" y="33357"/>
                    <a:pt x="15639" y="33539"/>
                  </a:cubicBezTo>
                  <a:cubicBezTo>
                    <a:pt x="12876" y="33710"/>
                    <a:pt x="10113" y="34291"/>
                    <a:pt x="7544" y="35253"/>
                  </a:cubicBezTo>
                  <a:lnTo>
                    <a:pt x="7544" y="25728"/>
                  </a:lnTo>
                  <a:lnTo>
                    <a:pt x="19164" y="12012"/>
                  </a:lnTo>
                  <a:close/>
                </a:path>
              </a:pathLst>
            </a:custGeom>
            <a:solidFill>
              <a:srgbClr val="6D6E71"/>
            </a:solidFill>
            <a:ln w="9525" cap="flat">
              <a:noFill/>
              <a:prstDash val="solid"/>
              <a:miter/>
            </a:ln>
          </p:spPr>
          <p:txBody>
            <a:bodyPr rtlCol="0" anchor="ctr"/>
            <a:lstStyle/>
            <a:p>
              <a:endParaRPr lang="en-US"/>
            </a:p>
          </p:txBody>
        </p:sp>
        <p:sp>
          <p:nvSpPr>
            <p:cNvPr id="898" name="Freeform: Shape 897">
              <a:extLst>
                <a:ext uri="{FF2B5EF4-FFF2-40B4-BE49-F238E27FC236}">
                  <a16:creationId xmlns:a16="http://schemas.microsoft.com/office/drawing/2014/main" id="{5A912DB9-942B-4032-8C2B-80E72E932F53}"/>
                </a:ext>
              </a:extLst>
            </p:cNvPr>
            <p:cNvSpPr/>
            <p:nvPr/>
          </p:nvSpPr>
          <p:spPr>
            <a:xfrm>
              <a:off x="9347837" y="5275111"/>
              <a:ext cx="20274" cy="28871"/>
            </a:xfrm>
            <a:custGeom>
              <a:avLst/>
              <a:gdLst>
                <a:gd name="connsiteX0" fmla="*/ 114 w 16287"/>
                <a:gd name="connsiteY0" fmla="*/ 13298 h 23193"/>
                <a:gd name="connsiteX1" fmla="*/ -2935 w 16287"/>
                <a:gd name="connsiteY1" fmla="*/ 7583 h 23193"/>
                <a:gd name="connsiteX2" fmla="*/ -649 w 16287"/>
                <a:gd name="connsiteY2" fmla="*/ 1963 h 23193"/>
                <a:gd name="connsiteX3" fmla="*/ 10685 w 16287"/>
                <a:gd name="connsiteY3" fmla="*/ 1963 h 23193"/>
                <a:gd name="connsiteX4" fmla="*/ 13067 w 16287"/>
                <a:gd name="connsiteY4" fmla="*/ 7106 h 23193"/>
                <a:gd name="connsiteX5" fmla="*/ 10590 w 16287"/>
                <a:gd name="connsiteY5" fmla="*/ 14060 h 23193"/>
                <a:gd name="connsiteX6" fmla="*/ 5351 w 16287"/>
                <a:gd name="connsiteY6" fmla="*/ 23013 h 23193"/>
                <a:gd name="connsiteX7" fmla="*/ -3221 w 16287"/>
                <a:gd name="connsiteY7" fmla="*/ 23013 h 23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87" h="23193">
                  <a:moveTo>
                    <a:pt x="114" y="13298"/>
                  </a:moveTo>
                  <a:cubicBezTo>
                    <a:pt x="-1888" y="12079"/>
                    <a:pt x="-3030" y="9897"/>
                    <a:pt x="-2935" y="7583"/>
                  </a:cubicBezTo>
                  <a:cubicBezTo>
                    <a:pt x="-3030" y="5468"/>
                    <a:pt x="-2174" y="3430"/>
                    <a:pt x="-649" y="1963"/>
                  </a:cubicBezTo>
                  <a:cubicBezTo>
                    <a:pt x="2588" y="-894"/>
                    <a:pt x="7446" y="-894"/>
                    <a:pt x="10685" y="1963"/>
                  </a:cubicBezTo>
                  <a:cubicBezTo>
                    <a:pt x="12208" y="3249"/>
                    <a:pt x="13067" y="5126"/>
                    <a:pt x="13067" y="7106"/>
                  </a:cubicBezTo>
                  <a:cubicBezTo>
                    <a:pt x="12876" y="9611"/>
                    <a:pt x="12020" y="12022"/>
                    <a:pt x="10590" y="14060"/>
                  </a:cubicBezTo>
                  <a:lnTo>
                    <a:pt x="5351" y="23013"/>
                  </a:lnTo>
                  <a:lnTo>
                    <a:pt x="-3221" y="23013"/>
                  </a:lnTo>
                  <a:close/>
                </a:path>
              </a:pathLst>
            </a:custGeom>
            <a:solidFill>
              <a:srgbClr val="6D6E71"/>
            </a:solidFill>
            <a:ln w="9525" cap="flat">
              <a:noFill/>
              <a:prstDash val="solid"/>
              <a:miter/>
            </a:ln>
          </p:spPr>
          <p:txBody>
            <a:bodyPr rtlCol="0" anchor="ctr"/>
            <a:lstStyle/>
            <a:p>
              <a:endParaRPr lang="en-US"/>
            </a:p>
          </p:txBody>
        </p:sp>
        <p:sp>
          <p:nvSpPr>
            <p:cNvPr id="899" name="Freeform: Shape 898">
              <a:extLst>
                <a:ext uri="{FF2B5EF4-FFF2-40B4-BE49-F238E27FC236}">
                  <a16:creationId xmlns:a16="http://schemas.microsoft.com/office/drawing/2014/main" id="{D9AE960A-90CB-4EAD-827B-AF42866E9E4D}"/>
                </a:ext>
              </a:extLst>
            </p:cNvPr>
            <p:cNvSpPr/>
            <p:nvPr/>
          </p:nvSpPr>
          <p:spPr>
            <a:xfrm>
              <a:off x="9380190" y="5216354"/>
              <a:ext cx="56368" cy="77679"/>
            </a:xfrm>
            <a:custGeom>
              <a:avLst/>
              <a:gdLst>
                <a:gd name="connsiteX0" fmla="*/ 22701 w 45283"/>
                <a:gd name="connsiteY0" fmla="*/ 11065 h 62403"/>
                <a:gd name="connsiteX1" fmla="*/ 13938 w 45283"/>
                <a:gd name="connsiteY1" fmla="*/ 14875 h 62403"/>
                <a:gd name="connsiteX2" fmla="*/ 10222 w 45283"/>
                <a:gd name="connsiteY2" fmla="*/ 25162 h 62403"/>
                <a:gd name="connsiteX3" fmla="*/ 22224 w 45283"/>
                <a:gd name="connsiteY3" fmla="*/ 21542 h 62403"/>
                <a:gd name="connsiteX4" fmla="*/ 36321 w 45283"/>
                <a:gd name="connsiteY4" fmla="*/ 27067 h 62403"/>
                <a:gd name="connsiteX5" fmla="*/ 42037 w 45283"/>
                <a:gd name="connsiteY5" fmla="*/ 41830 h 62403"/>
                <a:gd name="connsiteX6" fmla="*/ 35942 w 45283"/>
                <a:gd name="connsiteY6" fmla="*/ 56689 h 62403"/>
                <a:gd name="connsiteX7" fmla="*/ 20510 w 45283"/>
                <a:gd name="connsiteY7" fmla="*/ 62214 h 62403"/>
                <a:gd name="connsiteX8" fmla="*/ 9367 w 45283"/>
                <a:gd name="connsiteY8" fmla="*/ 59737 h 62403"/>
                <a:gd name="connsiteX9" fmla="*/ 2032 w 45283"/>
                <a:gd name="connsiteY9" fmla="*/ 52880 h 62403"/>
                <a:gd name="connsiteX10" fmla="*/ -3207 w 45283"/>
                <a:gd name="connsiteY10" fmla="*/ 31353 h 62403"/>
                <a:gd name="connsiteX11" fmla="*/ -1112 w 45283"/>
                <a:gd name="connsiteY11" fmla="*/ 16685 h 62403"/>
                <a:gd name="connsiteX12" fmla="*/ 4509 w 45283"/>
                <a:gd name="connsiteY12" fmla="*/ 7160 h 62403"/>
                <a:gd name="connsiteX13" fmla="*/ 21654 w 45283"/>
                <a:gd name="connsiteY13" fmla="*/ -175 h 62403"/>
                <a:gd name="connsiteX14" fmla="*/ 29749 w 45283"/>
                <a:gd name="connsiteY14" fmla="*/ 1159 h 62403"/>
                <a:gd name="connsiteX15" fmla="*/ 35751 w 45283"/>
                <a:gd name="connsiteY15" fmla="*/ 3636 h 62403"/>
                <a:gd name="connsiteX16" fmla="*/ 40323 w 45283"/>
                <a:gd name="connsiteY16" fmla="*/ 6969 h 62403"/>
                <a:gd name="connsiteX17" fmla="*/ 33844 w 45283"/>
                <a:gd name="connsiteY17" fmla="*/ 16494 h 62403"/>
                <a:gd name="connsiteX18" fmla="*/ 32416 w 45283"/>
                <a:gd name="connsiteY18" fmla="*/ 15161 h 62403"/>
                <a:gd name="connsiteX19" fmla="*/ 28417 w 45283"/>
                <a:gd name="connsiteY19" fmla="*/ 12875 h 62403"/>
                <a:gd name="connsiteX20" fmla="*/ 22701 w 45283"/>
                <a:gd name="connsiteY20" fmla="*/ 11065 h 62403"/>
                <a:gd name="connsiteX21" fmla="*/ 20891 w 45283"/>
                <a:gd name="connsiteY21" fmla="*/ 32972 h 62403"/>
                <a:gd name="connsiteX22" fmla="*/ 14129 w 45283"/>
                <a:gd name="connsiteY22" fmla="*/ 35354 h 62403"/>
                <a:gd name="connsiteX23" fmla="*/ 11462 w 45283"/>
                <a:gd name="connsiteY23" fmla="*/ 41545 h 62403"/>
                <a:gd name="connsiteX24" fmla="*/ 14034 w 45283"/>
                <a:gd name="connsiteY24" fmla="*/ 48117 h 62403"/>
                <a:gd name="connsiteX25" fmla="*/ 20510 w 45283"/>
                <a:gd name="connsiteY25" fmla="*/ 50879 h 62403"/>
                <a:gd name="connsiteX26" fmla="*/ 26986 w 45283"/>
                <a:gd name="connsiteY26" fmla="*/ 48403 h 62403"/>
                <a:gd name="connsiteX27" fmla="*/ 29654 w 45283"/>
                <a:gd name="connsiteY27" fmla="*/ 42116 h 62403"/>
                <a:gd name="connsiteX28" fmla="*/ 27272 w 45283"/>
                <a:gd name="connsiteY28" fmla="*/ 35640 h 62403"/>
                <a:gd name="connsiteX29" fmla="*/ 20891 w 45283"/>
                <a:gd name="connsiteY29" fmla="*/ 32972 h 6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5283" h="62403">
                  <a:moveTo>
                    <a:pt x="22701" y="11065"/>
                  </a:moveTo>
                  <a:cubicBezTo>
                    <a:pt x="19368" y="10913"/>
                    <a:pt x="16129" y="12322"/>
                    <a:pt x="13938" y="14875"/>
                  </a:cubicBezTo>
                  <a:cubicBezTo>
                    <a:pt x="11748" y="17866"/>
                    <a:pt x="10413" y="21447"/>
                    <a:pt x="10222" y="25162"/>
                  </a:cubicBezTo>
                  <a:cubicBezTo>
                    <a:pt x="13748" y="22771"/>
                    <a:pt x="17938" y="21504"/>
                    <a:pt x="22224" y="21542"/>
                  </a:cubicBezTo>
                  <a:cubicBezTo>
                    <a:pt x="27463" y="21361"/>
                    <a:pt x="32607" y="23362"/>
                    <a:pt x="36321" y="27067"/>
                  </a:cubicBezTo>
                  <a:cubicBezTo>
                    <a:pt x="40227" y="30972"/>
                    <a:pt x="42323" y="36325"/>
                    <a:pt x="42037" y="41830"/>
                  </a:cubicBezTo>
                  <a:cubicBezTo>
                    <a:pt x="42323" y="47441"/>
                    <a:pt x="40037" y="52880"/>
                    <a:pt x="35942" y="56689"/>
                  </a:cubicBezTo>
                  <a:cubicBezTo>
                    <a:pt x="31654" y="60404"/>
                    <a:pt x="26131" y="62376"/>
                    <a:pt x="20510" y="62214"/>
                  </a:cubicBezTo>
                  <a:cubicBezTo>
                    <a:pt x="16606" y="62300"/>
                    <a:pt x="12794" y="61452"/>
                    <a:pt x="9367" y="59737"/>
                  </a:cubicBezTo>
                  <a:cubicBezTo>
                    <a:pt x="6318" y="58214"/>
                    <a:pt x="3746" y="55833"/>
                    <a:pt x="2032" y="52880"/>
                  </a:cubicBezTo>
                  <a:cubicBezTo>
                    <a:pt x="-1589" y="46308"/>
                    <a:pt x="-3398" y="38868"/>
                    <a:pt x="-3207" y="31353"/>
                  </a:cubicBezTo>
                  <a:cubicBezTo>
                    <a:pt x="-3302" y="26381"/>
                    <a:pt x="-2540" y="21438"/>
                    <a:pt x="-1112" y="16685"/>
                  </a:cubicBezTo>
                  <a:cubicBezTo>
                    <a:pt x="32" y="13122"/>
                    <a:pt x="1937" y="9855"/>
                    <a:pt x="4509" y="7160"/>
                  </a:cubicBezTo>
                  <a:cubicBezTo>
                    <a:pt x="8890" y="2359"/>
                    <a:pt x="15175" y="-318"/>
                    <a:pt x="21654" y="-175"/>
                  </a:cubicBezTo>
                  <a:cubicBezTo>
                    <a:pt x="24414" y="-175"/>
                    <a:pt x="27177" y="282"/>
                    <a:pt x="29749" y="1159"/>
                  </a:cubicBezTo>
                  <a:cubicBezTo>
                    <a:pt x="31844" y="1740"/>
                    <a:pt x="33844" y="2569"/>
                    <a:pt x="35751" y="3636"/>
                  </a:cubicBezTo>
                  <a:cubicBezTo>
                    <a:pt x="37083" y="4493"/>
                    <a:pt x="38607" y="5636"/>
                    <a:pt x="40323" y="6969"/>
                  </a:cubicBezTo>
                  <a:lnTo>
                    <a:pt x="33844" y="16494"/>
                  </a:lnTo>
                  <a:lnTo>
                    <a:pt x="32416" y="15161"/>
                  </a:lnTo>
                  <a:cubicBezTo>
                    <a:pt x="31179" y="14246"/>
                    <a:pt x="29844" y="13485"/>
                    <a:pt x="28417" y="12875"/>
                  </a:cubicBezTo>
                  <a:cubicBezTo>
                    <a:pt x="26700" y="11846"/>
                    <a:pt x="24700" y="11227"/>
                    <a:pt x="22701" y="11065"/>
                  </a:cubicBezTo>
                  <a:close/>
                  <a:moveTo>
                    <a:pt x="20891" y="32972"/>
                  </a:moveTo>
                  <a:cubicBezTo>
                    <a:pt x="18415" y="32858"/>
                    <a:pt x="16034" y="33706"/>
                    <a:pt x="14129" y="35354"/>
                  </a:cubicBezTo>
                  <a:cubicBezTo>
                    <a:pt x="12317" y="36906"/>
                    <a:pt x="11366" y="39183"/>
                    <a:pt x="11462" y="41545"/>
                  </a:cubicBezTo>
                  <a:cubicBezTo>
                    <a:pt x="11462" y="43983"/>
                    <a:pt x="12413" y="46336"/>
                    <a:pt x="14034" y="48117"/>
                  </a:cubicBezTo>
                  <a:cubicBezTo>
                    <a:pt x="15748" y="49917"/>
                    <a:pt x="18033" y="50918"/>
                    <a:pt x="20510" y="50879"/>
                  </a:cubicBezTo>
                  <a:cubicBezTo>
                    <a:pt x="22891" y="50898"/>
                    <a:pt x="25177" y="50013"/>
                    <a:pt x="26986" y="48403"/>
                  </a:cubicBezTo>
                  <a:cubicBezTo>
                    <a:pt x="28798" y="46812"/>
                    <a:pt x="29749" y="44507"/>
                    <a:pt x="29654" y="42116"/>
                  </a:cubicBezTo>
                  <a:cubicBezTo>
                    <a:pt x="29654" y="39735"/>
                    <a:pt x="28893" y="37421"/>
                    <a:pt x="27272" y="35640"/>
                  </a:cubicBezTo>
                  <a:cubicBezTo>
                    <a:pt x="25654" y="33820"/>
                    <a:pt x="23273" y="32839"/>
                    <a:pt x="20891" y="32972"/>
                  </a:cubicBezTo>
                  <a:close/>
                </a:path>
              </a:pathLst>
            </a:custGeom>
            <a:solidFill>
              <a:srgbClr val="6D6E71"/>
            </a:solidFill>
            <a:ln w="9525" cap="flat">
              <a:noFill/>
              <a:prstDash val="solid"/>
              <a:miter/>
            </a:ln>
          </p:spPr>
          <p:txBody>
            <a:bodyPr rtlCol="0" anchor="ctr"/>
            <a:lstStyle/>
            <a:p>
              <a:endParaRPr lang="en-US"/>
            </a:p>
          </p:txBody>
        </p:sp>
        <p:sp>
          <p:nvSpPr>
            <p:cNvPr id="900" name="Freeform: Shape 899">
              <a:extLst>
                <a:ext uri="{FF2B5EF4-FFF2-40B4-BE49-F238E27FC236}">
                  <a16:creationId xmlns:a16="http://schemas.microsoft.com/office/drawing/2014/main" id="{2BAB8911-8042-4955-83E3-DEC591FF281C}"/>
                </a:ext>
              </a:extLst>
            </p:cNvPr>
            <p:cNvSpPr/>
            <p:nvPr/>
          </p:nvSpPr>
          <p:spPr>
            <a:xfrm>
              <a:off x="9445656" y="5217665"/>
              <a:ext cx="30471" cy="75527"/>
            </a:xfrm>
            <a:custGeom>
              <a:avLst/>
              <a:gdLst>
                <a:gd name="connsiteX0" fmla="*/ -3221 w 24479"/>
                <a:gd name="connsiteY0" fmla="*/ -180 h 60674"/>
                <a:gd name="connsiteX1" fmla="*/ 21259 w 24479"/>
                <a:gd name="connsiteY1" fmla="*/ -180 h 60674"/>
                <a:gd name="connsiteX2" fmla="*/ 21259 w 24479"/>
                <a:gd name="connsiteY2" fmla="*/ 60494 h 60674"/>
                <a:gd name="connsiteX3" fmla="*/ 8304 w 24479"/>
                <a:gd name="connsiteY3" fmla="*/ 60494 h 60674"/>
                <a:gd name="connsiteX4" fmla="*/ 8304 w 24479"/>
                <a:gd name="connsiteY4" fmla="*/ 11345 h 60674"/>
                <a:gd name="connsiteX5" fmla="*/ -3221 w 24479"/>
                <a:gd name="connsiteY5" fmla="*/ 11345 h 6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79" h="60674">
                  <a:moveTo>
                    <a:pt x="-3221" y="-180"/>
                  </a:moveTo>
                  <a:lnTo>
                    <a:pt x="21259" y="-180"/>
                  </a:lnTo>
                  <a:lnTo>
                    <a:pt x="21259" y="60494"/>
                  </a:lnTo>
                  <a:lnTo>
                    <a:pt x="8304" y="60494"/>
                  </a:lnTo>
                  <a:lnTo>
                    <a:pt x="8304" y="11345"/>
                  </a:lnTo>
                  <a:lnTo>
                    <a:pt x="-3221" y="11345"/>
                  </a:lnTo>
                  <a:close/>
                </a:path>
              </a:pathLst>
            </a:custGeom>
            <a:solidFill>
              <a:srgbClr val="6D6E71"/>
            </a:solidFill>
            <a:ln w="9525" cap="flat">
              <a:noFill/>
              <a:prstDash val="solid"/>
              <a:miter/>
            </a:ln>
          </p:spPr>
          <p:txBody>
            <a:bodyPr rtlCol="0" anchor="ctr"/>
            <a:lstStyle/>
            <a:p>
              <a:endParaRPr lang="en-US"/>
            </a:p>
          </p:txBody>
        </p:sp>
        <p:sp>
          <p:nvSpPr>
            <p:cNvPr id="901" name="Freeform: Shape 900">
              <a:extLst>
                <a:ext uri="{FF2B5EF4-FFF2-40B4-BE49-F238E27FC236}">
                  <a16:creationId xmlns:a16="http://schemas.microsoft.com/office/drawing/2014/main" id="{85C84C26-5E42-4035-8194-092C90D28E0B}"/>
                </a:ext>
              </a:extLst>
            </p:cNvPr>
            <p:cNvSpPr/>
            <p:nvPr/>
          </p:nvSpPr>
          <p:spPr>
            <a:xfrm>
              <a:off x="9492015" y="5217665"/>
              <a:ext cx="53962" cy="76374"/>
            </a:xfrm>
            <a:custGeom>
              <a:avLst/>
              <a:gdLst>
                <a:gd name="connsiteX0" fmla="*/ 36500 w 43350"/>
                <a:gd name="connsiteY0" fmla="*/ -180 h 61355"/>
                <a:gd name="connsiteX1" fmla="*/ 36500 w 43350"/>
                <a:gd name="connsiteY1" fmla="*/ 11536 h 61355"/>
                <a:gd name="connsiteX2" fmla="*/ 12497 w 43350"/>
                <a:gd name="connsiteY2" fmla="*/ 11536 h 61355"/>
                <a:gd name="connsiteX3" fmla="*/ 12497 w 43350"/>
                <a:gd name="connsiteY3" fmla="*/ 21633 h 61355"/>
                <a:gd name="connsiteX4" fmla="*/ 18687 w 43350"/>
                <a:gd name="connsiteY4" fmla="*/ 20870 h 61355"/>
                <a:gd name="connsiteX5" fmla="*/ 33737 w 43350"/>
                <a:gd name="connsiteY5" fmla="*/ 26204 h 61355"/>
                <a:gd name="connsiteX6" fmla="*/ 40118 w 43350"/>
                <a:gd name="connsiteY6" fmla="*/ 40492 h 61355"/>
                <a:gd name="connsiteX7" fmla="*/ 33547 w 43350"/>
                <a:gd name="connsiteY7" fmla="*/ 55256 h 61355"/>
                <a:gd name="connsiteX8" fmla="*/ 17355 w 43350"/>
                <a:gd name="connsiteY8" fmla="*/ 61161 h 61355"/>
                <a:gd name="connsiteX9" fmla="*/ -3221 w 43350"/>
                <a:gd name="connsiteY9" fmla="*/ 51636 h 61355"/>
                <a:gd name="connsiteX10" fmla="*/ 3923 w 43350"/>
                <a:gd name="connsiteY10" fmla="*/ 42111 h 61355"/>
                <a:gd name="connsiteX11" fmla="*/ 6018 w 43350"/>
                <a:gd name="connsiteY11" fmla="*/ 44111 h 61355"/>
                <a:gd name="connsiteX12" fmla="*/ 10781 w 43350"/>
                <a:gd name="connsiteY12" fmla="*/ 47064 h 61355"/>
                <a:gd name="connsiteX13" fmla="*/ 17734 w 43350"/>
                <a:gd name="connsiteY13" fmla="*/ 48969 h 61355"/>
                <a:gd name="connsiteX14" fmla="*/ 23926 w 43350"/>
                <a:gd name="connsiteY14" fmla="*/ 46874 h 61355"/>
                <a:gd name="connsiteX15" fmla="*/ 26594 w 43350"/>
                <a:gd name="connsiteY15" fmla="*/ 40683 h 61355"/>
                <a:gd name="connsiteX16" fmla="*/ 23640 w 43350"/>
                <a:gd name="connsiteY16" fmla="*/ 34396 h 61355"/>
                <a:gd name="connsiteX17" fmla="*/ 16211 w 43350"/>
                <a:gd name="connsiteY17" fmla="*/ 32205 h 61355"/>
                <a:gd name="connsiteX18" fmla="*/ 5448 w 43350"/>
                <a:gd name="connsiteY18" fmla="*/ 35443 h 61355"/>
                <a:gd name="connsiteX19" fmla="*/ -172 w 43350"/>
                <a:gd name="connsiteY19" fmla="*/ 29443 h 61355"/>
                <a:gd name="connsiteX20" fmla="*/ -172 w 43350"/>
                <a:gd name="connsiteY20" fmla="*/ -180 h 61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350" h="61355">
                  <a:moveTo>
                    <a:pt x="36500" y="-180"/>
                  </a:moveTo>
                  <a:lnTo>
                    <a:pt x="36500" y="11536"/>
                  </a:lnTo>
                  <a:lnTo>
                    <a:pt x="12497" y="11536"/>
                  </a:lnTo>
                  <a:lnTo>
                    <a:pt x="12497" y="21633"/>
                  </a:lnTo>
                  <a:cubicBezTo>
                    <a:pt x="14497" y="21118"/>
                    <a:pt x="16592" y="20861"/>
                    <a:pt x="18687" y="20870"/>
                  </a:cubicBezTo>
                  <a:cubicBezTo>
                    <a:pt x="24212" y="20775"/>
                    <a:pt x="29547" y="22670"/>
                    <a:pt x="33737" y="26204"/>
                  </a:cubicBezTo>
                  <a:cubicBezTo>
                    <a:pt x="38023" y="29700"/>
                    <a:pt x="40309" y="34996"/>
                    <a:pt x="40118" y="40492"/>
                  </a:cubicBezTo>
                  <a:cubicBezTo>
                    <a:pt x="40214" y="46140"/>
                    <a:pt x="37833" y="51551"/>
                    <a:pt x="33547" y="55256"/>
                  </a:cubicBezTo>
                  <a:cubicBezTo>
                    <a:pt x="29166" y="59256"/>
                    <a:pt x="23354" y="61371"/>
                    <a:pt x="17355" y="61161"/>
                  </a:cubicBezTo>
                  <a:cubicBezTo>
                    <a:pt x="9448" y="61209"/>
                    <a:pt x="1923" y="57713"/>
                    <a:pt x="-3221" y="51636"/>
                  </a:cubicBezTo>
                  <a:lnTo>
                    <a:pt x="3923" y="42111"/>
                  </a:lnTo>
                  <a:lnTo>
                    <a:pt x="6018" y="44111"/>
                  </a:lnTo>
                  <a:cubicBezTo>
                    <a:pt x="7544" y="45207"/>
                    <a:pt x="9162" y="46197"/>
                    <a:pt x="10781" y="47064"/>
                  </a:cubicBezTo>
                  <a:cubicBezTo>
                    <a:pt x="12878" y="48264"/>
                    <a:pt x="15259" y="48922"/>
                    <a:pt x="17734" y="48969"/>
                  </a:cubicBezTo>
                  <a:cubicBezTo>
                    <a:pt x="19927" y="48959"/>
                    <a:pt x="22117" y="48226"/>
                    <a:pt x="23926" y="46874"/>
                  </a:cubicBezTo>
                  <a:cubicBezTo>
                    <a:pt x="25736" y="45340"/>
                    <a:pt x="26689" y="43045"/>
                    <a:pt x="26594" y="40683"/>
                  </a:cubicBezTo>
                  <a:cubicBezTo>
                    <a:pt x="26784" y="38225"/>
                    <a:pt x="25640" y="35853"/>
                    <a:pt x="23640" y="34396"/>
                  </a:cubicBezTo>
                  <a:cubicBezTo>
                    <a:pt x="21450" y="32834"/>
                    <a:pt x="18878" y="32053"/>
                    <a:pt x="16211" y="32205"/>
                  </a:cubicBezTo>
                  <a:cubicBezTo>
                    <a:pt x="12402" y="32386"/>
                    <a:pt x="8685" y="33501"/>
                    <a:pt x="5448" y="35443"/>
                  </a:cubicBezTo>
                  <a:lnTo>
                    <a:pt x="-172" y="29443"/>
                  </a:lnTo>
                  <a:lnTo>
                    <a:pt x="-172" y="-180"/>
                  </a:lnTo>
                  <a:close/>
                </a:path>
              </a:pathLst>
            </a:custGeom>
            <a:solidFill>
              <a:srgbClr val="6D6E71"/>
            </a:solidFill>
            <a:ln w="9525" cap="flat">
              <a:noFill/>
              <a:prstDash val="solid"/>
              <a:miter/>
            </a:ln>
          </p:spPr>
          <p:txBody>
            <a:bodyPr rtlCol="0" anchor="ctr"/>
            <a:lstStyle/>
            <a:p>
              <a:endParaRPr lang="en-US"/>
            </a:p>
          </p:txBody>
        </p:sp>
        <p:sp>
          <p:nvSpPr>
            <p:cNvPr id="902" name="Freeform: Shape 901">
              <a:extLst>
                <a:ext uri="{FF2B5EF4-FFF2-40B4-BE49-F238E27FC236}">
                  <a16:creationId xmlns:a16="http://schemas.microsoft.com/office/drawing/2014/main" id="{52380ED8-65E8-4C76-9360-B5070D253A79}"/>
                </a:ext>
              </a:extLst>
            </p:cNvPr>
            <p:cNvSpPr/>
            <p:nvPr/>
          </p:nvSpPr>
          <p:spPr>
            <a:xfrm>
              <a:off x="10073941" y="5818087"/>
              <a:ext cx="30591" cy="75527"/>
            </a:xfrm>
            <a:custGeom>
              <a:avLst/>
              <a:gdLst>
                <a:gd name="connsiteX0" fmla="*/ -3221 w 24575"/>
                <a:gd name="connsiteY0" fmla="*/ -180 h 60674"/>
                <a:gd name="connsiteX1" fmla="*/ 21354 w 24575"/>
                <a:gd name="connsiteY1" fmla="*/ -180 h 60674"/>
                <a:gd name="connsiteX2" fmla="*/ 21354 w 24575"/>
                <a:gd name="connsiteY2" fmla="*/ 60494 h 60674"/>
                <a:gd name="connsiteX3" fmla="*/ 8304 w 24575"/>
                <a:gd name="connsiteY3" fmla="*/ 60494 h 60674"/>
                <a:gd name="connsiteX4" fmla="*/ 8304 w 24575"/>
                <a:gd name="connsiteY4" fmla="*/ 11345 h 60674"/>
                <a:gd name="connsiteX5" fmla="*/ -3221 w 24575"/>
                <a:gd name="connsiteY5" fmla="*/ 11345 h 6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75" h="60674">
                  <a:moveTo>
                    <a:pt x="-3221" y="-180"/>
                  </a:moveTo>
                  <a:lnTo>
                    <a:pt x="21354" y="-180"/>
                  </a:lnTo>
                  <a:lnTo>
                    <a:pt x="21354" y="60494"/>
                  </a:lnTo>
                  <a:lnTo>
                    <a:pt x="8304" y="60494"/>
                  </a:lnTo>
                  <a:lnTo>
                    <a:pt x="8304" y="11345"/>
                  </a:lnTo>
                  <a:lnTo>
                    <a:pt x="-3221" y="11345"/>
                  </a:lnTo>
                  <a:close/>
                </a:path>
              </a:pathLst>
            </a:custGeom>
            <a:solidFill>
              <a:srgbClr val="6D6E71"/>
            </a:solidFill>
            <a:ln w="9525" cap="flat">
              <a:noFill/>
              <a:prstDash val="solid"/>
              <a:miter/>
            </a:ln>
          </p:spPr>
          <p:txBody>
            <a:bodyPr rtlCol="0" anchor="ctr"/>
            <a:lstStyle/>
            <a:p>
              <a:endParaRPr lang="en-US"/>
            </a:p>
          </p:txBody>
        </p:sp>
        <p:sp>
          <p:nvSpPr>
            <p:cNvPr id="903" name="Freeform: Shape 902">
              <a:extLst>
                <a:ext uri="{FF2B5EF4-FFF2-40B4-BE49-F238E27FC236}">
                  <a16:creationId xmlns:a16="http://schemas.microsoft.com/office/drawing/2014/main" id="{7DB211A4-32D1-46EE-875E-13C4E8E26978}"/>
                </a:ext>
              </a:extLst>
            </p:cNvPr>
            <p:cNvSpPr/>
            <p:nvPr/>
          </p:nvSpPr>
          <p:spPr>
            <a:xfrm>
              <a:off x="10119825" y="5875467"/>
              <a:ext cx="20276" cy="28817"/>
            </a:xfrm>
            <a:custGeom>
              <a:avLst/>
              <a:gdLst>
                <a:gd name="connsiteX0" fmla="*/ 114 w 16289"/>
                <a:gd name="connsiteY0" fmla="*/ 13350 h 23150"/>
                <a:gd name="connsiteX1" fmla="*/ -2935 w 16289"/>
                <a:gd name="connsiteY1" fmla="*/ 7635 h 23150"/>
                <a:gd name="connsiteX2" fmla="*/ -554 w 16289"/>
                <a:gd name="connsiteY2" fmla="*/ 2016 h 23150"/>
                <a:gd name="connsiteX3" fmla="*/ 5067 w 16289"/>
                <a:gd name="connsiteY3" fmla="*/ -175 h 23150"/>
                <a:gd name="connsiteX4" fmla="*/ 10688 w 16289"/>
                <a:gd name="connsiteY4" fmla="*/ 1920 h 23150"/>
                <a:gd name="connsiteX5" fmla="*/ 13069 w 16289"/>
                <a:gd name="connsiteY5" fmla="*/ 7064 h 23150"/>
                <a:gd name="connsiteX6" fmla="*/ 10592 w 16289"/>
                <a:gd name="connsiteY6" fmla="*/ 14017 h 23150"/>
                <a:gd name="connsiteX7" fmla="*/ 5353 w 16289"/>
                <a:gd name="connsiteY7" fmla="*/ 22971 h 23150"/>
                <a:gd name="connsiteX8" fmla="*/ -3221 w 16289"/>
                <a:gd name="connsiteY8" fmla="*/ 22971 h 2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89" h="23150">
                  <a:moveTo>
                    <a:pt x="114" y="13350"/>
                  </a:moveTo>
                  <a:cubicBezTo>
                    <a:pt x="-1791" y="12074"/>
                    <a:pt x="-2935" y="9931"/>
                    <a:pt x="-2935" y="7635"/>
                  </a:cubicBezTo>
                  <a:cubicBezTo>
                    <a:pt x="-3030" y="5502"/>
                    <a:pt x="-2172" y="3435"/>
                    <a:pt x="-554" y="2016"/>
                  </a:cubicBezTo>
                  <a:cubicBezTo>
                    <a:pt x="972" y="539"/>
                    <a:pt x="2972" y="-252"/>
                    <a:pt x="5067" y="-175"/>
                  </a:cubicBezTo>
                  <a:cubicBezTo>
                    <a:pt x="7162" y="-242"/>
                    <a:pt x="9162" y="511"/>
                    <a:pt x="10688" y="1920"/>
                  </a:cubicBezTo>
                  <a:cubicBezTo>
                    <a:pt x="12211" y="3187"/>
                    <a:pt x="13069" y="5073"/>
                    <a:pt x="13069" y="7064"/>
                  </a:cubicBezTo>
                  <a:cubicBezTo>
                    <a:pt x="12878" y="9559"/>
                    <a:pt x="12020" y="11969"/>
                    <a:pt x="10592" y="14017"/>
                  </a:cubicBezTo>
                  <a:lnTo>
                    <a:pt x="5353" y="22971"/>
                  </a:lnTo>
                  <a:lnTo>
                    <a:pt x="-3221" y="22971"/>
                  </a:lnTo>
                  <a:close/>
                </a:path>
              </a:pathLst>
            </a:custGeom>
            <a:solidFill>
              <a:srgbClr val="6D6E71"/>
            </a:solidFill>
            <a:ln w="9525" cap="flat">
              <a:noFill/>
              <a:prstDash val="solid"/>
              <a:miter/>
            </a:ln>
          </p:spPr>
          <p:txBody>
            <a:bodyPr rtlCol="0" anchor="ctr"/>
            <a:lstStyle/>
            <a:p>
              <a:endParaRPr lang="en-US"/>
            </a:p>
          </p:txBody>
        </p:sp>
        <p:sp>
          <p:nvSpPr>
            <p:cNvPr id="904" name="Freeform: Shape 903">
              <a:extLst>
                <a:ext uri="{FF2B5EF4-FFF2-40B4-BE49-F238E27FC236}">
                  <a16:creationId xmlns:a16="http://schemas.microsoft.com/office/drawing/2014/main" id="{A26AE013-DFDE-41AA-9B37-5B4A7E551C39}"/>
                </a:ext>
              </a:extLst>
            </p:cNvPr>
            <p:cNvSpPr/>
            <p:nvPr/>
          </p:nvSpPr>
          <p:spPr>
            <a:xfrm>
              <a:off x="10147926" y="5818087"/>
              <a:ext cx="30591" cy="75527"/>
            </a:xfrm>
            <a:custGeom>
              <a:avLst/>
              <a:gdLst>
                <a:gd name="connsiteX0" fmla="*/ -3221 w 24575"/>
                <a:gd name="connsiteY0" fmla="*/ -180 h 60674"/>
                <a:gd name="connsiteX1" fmla="*/ 21354 w 24575"/>
                <a:gd name="connsiteY1" fmla="*/ -180 h 60674"/>
                <a:gd name="connsiteX2" fmla="*/ 21354 w 24575"/>
                <a:gd name="connsiteY2" fmla="*/ 60494 h 60674"/>
                <a:gd name="connsiteX3" fmla="*/ 8685 w 24575"/>
                <a:gd name="connsiteY3" fmla="*/ 60494 h 60674"/>
                <a:gd name="connsiteX4" fmla="*/ 8685 w 24575"/>
                <a:gd name="connsiteY4" fmla="*/ 11345 h 60674"/>
                <a:gd name="connsiteX5" fmla="*/ -2839 w 24575"/>
                <a:gd name="connsiteY5" fmla="*/ 11345 h 6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75" h="60674">
                  <a:moveTo>
                    <a:pt x="-3221" y="-180"/>
                  </a:moveTo>
                  <a:lnTo>
                    <a:pt x="21354" y="-180"/>
                  </a:lnTo>
                  <a:lnTo>
                    <a:pt x="21354" y="60494"/>
                  </a:lnTo>
                  <a:lnTo>
                    <a:pt x="8685" y="60494"/>
                  </a:lnTo>
                  <a:lnTo>
                    <a:pt x="8685" y="11345"/>
                  </a:lnTo>
                  <a:lnTo>
                    <a:pt x="-2839" y="11345"/>
                  </a:lnTo>
                  <a:close/>
                </a:path>
              </a:pathLst>
            </a:custGeom>
            <a:solidFill>
              <a:srgbClr val="6D6E71"/>
            </a:solidFill>
            <a:ln w="9525" cap="flat">
              <a:noFill/>
              <a:prstDash val="solid"/>
              <a:miter/>
            </a:ln>
          </p:spPr>
          <p:txBody>
            <a:bodyPr rtlCol="0" anchor="ctr"/>
            <a:lstStyle/>
            <a:p>
              <a:endParaRPr lang="en-US"/>
            </a:p>
          </p:txBody>
        </p:sp>
        <p:sp>
          <p:nvSpPr>
            <p:cNvPr id="905" name="Freeform: Shape 904">
              <a:extLst>
                <a:ext uri="{FF2B5EF4-FFF2-40B4-BE49-F238E27FC236}">
                  <a16:creationId xmlns:a16="http://schemas.microsoft.com/office/drawing/2014/main" id="{36E1DEBA-1920-440A-9F76-13C5B6FE80CA}"/>
                </a:ext>
              </a:extLst>
            </p:cNvPr>
            <p:cNvSpPr/>
            <p:nvPr/>
          </p:nvSpPr>
          <p:spPr>
            <a:xfrm>
              <a:off x="10191440" y="5818087"/>
              <a:ext cx="30591" cy="75527"/>
            </a:xfrm>
            <a:custGeom>
              <a:avLst/>
              <a:gdLst>
                <a:gd name="connsiteX0" fmla="*/ -3221 w 24575"/>
                <a:gd name="connsiteY0" fmla="*/ -180 h 60674"/>
                <a:gd name="connsiteX1" fmla="*/ 21354 w 24575"/>
                <a:gd name="connsiteY1" fmla="*/ -180 h 60674"/>
                <a:gd name="connsiteX2" fmla="*/ 21354 w 24575"/>
                <a:gd name="connsiteY2" fmla="*/ 60494 h 60674"/>
                <a:gd name="connsiteX3" fmla="*/ 8304 w 24575"/>
                <a:gd name="connsiteY3" fmla="*/ 60494 h 60674"/>
                <a:gd name="connsiteX4" fmla="*/ 8304 w 24575"/>
                <a:gd name="connsiteY4" fmla="*/ 11345 h 60674"/>
                <a:gd name="connsiteX5" fmla="*/ -3221 w 24575"/>
                <a:gd name="connsiteY5" fmla="*/ 11345 h 6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75" h="60674">
                  <a:moveTo>
                    <a:pt x="-3221" y="-180"/>
                  </a:moveTo>
                  <a:lnTo>
                    <a:pt x="21354" y="-180"/>
                  </a:lnTo>
                  <a:lnTo>
                    <a:pt x="21354" y="60494"/>
                  </a:lnTo>
                  <a:lnTo>
                    <a:pt x="8304" y="60494"/>
                  </a:lnTo>
                  <a:lnTo>
                    <a:pt x="8304" y="11345"/>
                  </a:lnTo>
                  <a:lnTo>
                    <a:pt x="-3221" y="11345"/>
                  </a:lnTo>
                  <a:close/>
                </a:path>
              </a:pathLst>
            </a:custGeom>
            <a:solidFill>
              <a:srgbClr val="6D6E71"/>
            </a:solidFill>
            <a:ln w="9525" cap="flat">
              <a:noFill/>
              <a:prstDash val="solid"/>
              <a:miter/>
            </a:ln>
          </p:spPr>
          <p:txBody>
            <a:bodyPr rtlCol="0" anchor="ctr"/>
            <a:lstStyle/>
            <a:p>
              <a:endParaRPr lang="en-US"/>
            </a:p>
          </p:txBody>
        </p:sp>
        <p:sp>
          <p:nvSpPr>
            <p:cNvPr id="906" name="Freeform: Shape 905">
              <a:extLst>
                <a:ext uri="{FF2B5EF4-FFF2-40B4-BE49-F238E27FC236}">
                  <a16:creationId xmlns:a16="http://schemas.microsoft.com/office/drawing/2014/main" id="{612B9C2B-8A4D-43F9-9619-AF163F3FC285}"/>
                </a:ext>
              </a:extLst>
            </p:cNvPr>
            <p:cNvSpPr/>
            <p:nvPr/>
          </p:nvSpPr>
          <p:spPr>
            <a:xfrm>
              <a:off x="10237312" y="5816295"/>
              <a:ext cx="55900" cy="77203"/>
            </a:xfrm>
            <a:custGeom>
              <a:avLst/>
              <a:gdLst>
                <a:gd name="connsiteX0" fmla="*/ 16128 w 44907"/>
                <a:gd name="connsiteY0" fmla="*/ 50980 h 62021"/>
                <a:gd name="connsiteX1" fmla="*/ 24795 w 44907"/>
                <a:gd name="connsiteY1" fmla="*/ 47171 h 62021"/>
                <a:gd name="connsiteX2" fmla="*/ 28604 w 44907"/>
                <a:gd name="connsiteY2" fmla="*/ 36884 h 62021"/>
                <a:gd name="connsiteX3" fmla="*/ 16604 w 44907"/>
                <a:gd name="connsiteY3" fmla="*/ 40599 h 62021"/>
                <a:gd name="connsiteX4" fmla="*/ 2410 w 44907"/>
                <a:gd name="connsiteY4" fmla="*/ 35074 h 62021"/>
                <a:gd name="connsiteX5" fmla="*/ -3208 w 44907"/>
                <a:gd name="connsiteY5" fmla="*/ 20215 h 62021"/>
                <a:gd name="connsiteX6" fmla="*/ 2887 w 44907"/>
                <a:gd name="connsiteY6" fmla="*/ 5451 h 62021"/>
                <a:gd name="connsiteX7" fmla="*/ 18318 w 44907"/>
                <a:gd name="connsiteY7" fmla="*/ -169 h 62021"/>
                <a:gd name="connsiteX8" fmla="*/ 29462 w 44907"/>
                <a:gd name="connsiteY8" fmla="*/ 2308 h 62021"/>
                <a:gd name="connsiteX9" fmla="*/ 36892 w 44907"/>
                <a:gd name="connsiteY9" fmla="*/ 9261 h 62021"/>
                <a:gd name="connsiteX10" fmla="*/ 41654 w 44907"/>
                <a:gd name="connsiteY10" fmla="*/ 30407 h 62021"/>
                <a:gd name="connsiteX11" fmla="*/ 39654 w 44907"/>
                <a:gd name="connsiteY11" fmla="*/ 44980 h 62021"/>
                <a:gd name="connsiteX12" fmla="*/ 34129 w 44907"/>
                <a:gd name="connsiteY12" fmla="*/ 54505 h 62021"/>
                <a:gd name="connsiteX13" fmla="*/ 16888 w 44907"/>
                <a:gd name="connsiteY13" fmla="*/ 61839 h 62021"/>
                <a:gd name="connsiteX14" fmla="*/ 8698 w 44907"/>
                <a:gd name="connsiteY14" fmla="*/ 60601 h 62021"/>
                <a:gd name="connsiteX15" fmla="*/ 2791 w 44907"/>
                <a:gd name="connsiteY15" fmla="*/ 58029 h 62021"/>
                <a:gd name="connsiteX16" fmla="*/ -1780 w 44907"/>
                <a:gd name="connsiteY16" fmla="*/ 54791 h 62021"/>
                <a:gd name="connsiteX17" fmla="*/ 4982 w 44907"/>
                <a:gd name="connsiteY17" fmla="*/ 45266 h 62021"/>
                <a:gd name="connsiteX18" fmla="*/ 6603 w 44907"/>
                <a:gd name="connsiteY18" fmla="*/ 46599 h 62021"/>
                <a:gd name="connsiteX19" fmla="*/ 10412 w 44907"/>
                <a:gd name="connsiteY19" fmla="*/ 48790 h 62021"/>
                <a:gd name="connsiteX20" fmla="*/ 16128 w 44907"/>
                <a:gd name="connsiteY20" fmla="*/ 50980 h 62021"/>
                <a:gd name="connsiteX21" fmla="*/ 17937 w 44907"/>
                <a:gd name="connsiteY21" fmla="*/ 29073 h 62021"/>
                <a:gd name="connsiteX22" fmla="*/ 24699 w 44907"/>
                <a:gd name="connsiteY22" fmla="*/ 26787 h 62021"/>
                <a:gd name="connsiteX23" fmla="*/ 27367 w 44907"/>
                <a:gd name="connsiteY23" fmla="*/ 20596 h 62021"/>
                <a:gd name="connsiteX24" fmla="*/ 24795 w 44907"/>
                <a:gd name="connsiteY24" fmla="*/ 14024 h 62021"/>
                <a:gd name="connsiteX25" fmla="*/ 11935 w 44907"/>
                <a:gd name="connsiteY25" fmla="*/ 14024 h 62021"/>
                <a:gd name="connsiteX26" fmla="*/ 9461 w 44907"/>
                <a:gd name="connsiteY26" fmla="*/ 20310 h 62021"/>
                <a:gd name="connsiteX27" fmla="*/ 11651 w 44907"/>
                <a:gd name="connsiteY27" fmla="*/ 26692 h 62021"/>
                <a:gd name="connsiteX28" fmla="*/ 17937 w 44907"/>
                <a:gd name="connsiteY28" fmla="*/ 29073 h 6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4907" h="62021">
                  <a:moveTo>
                    <a:pt x="16128" y="50980"/>
                  </a:moveTo>
                  <a:cubicBezTo>
                    <a:pt x="19460" y="51181"/>
                    <a:pt x="22699" y="49761"/>
                    <a:pt x="24795" y="47171"/>
                  </a:cubicBezTo>
                  <a:cubicBezTo>
                    <a:pt x="27081" y="44190"/>
                    <a:pt x="28415" y="40608"/>
                    <a:pt x="28604" y="36884"/>
                  </a:cubicBezTo>
                  <a:cubicBezTo>
                    <a:pt x="25081" y="39303"/>
                    <a:pt x="20890" y="40599"/>
                    <a:pt x="16604" y="40599"/>
                  </a:cubicBezTo>
                  <a:cubicBezTo>
                    <a:pt x="11365" y="40751"/>
                    <a:pt x="6221" y="38760"/>
                    <a:pt x="2410" y="35074"/>
                  </a:cubicBezTo>
                  <a:cubicBezTo>
                    <a:pt x="-1399" y="31093"/>
                    <a:pt x="-3399" y="25720"/>
                    <a:pt x="-3208" y="20215"/>
                  </a:cubicBezTo>
                  <a:cubicBezTo>
                    <a:pt x="-3399" y="14633"/>
                    <a:pt x="-1208" y="9242"/>
                    <a:pt x="2887" y="5451"/>
                  </a:cubicBezTo>
                  <a:cubicBezTo>
                    <a:pt x="7079" y="1660"/>
                    <a:pt x="12602" y="-350"/>
                    <a:pt x="18318" y="-169"/>
                  </a:cubicBezTo>
                  <a:cubicBezTo>
                    <a:pt x="22127" y="-245"/>
                    <a:pt x="26034" y="613"/>
                    <a:pt x="29462" y="2308"/>
                  </a:cubicBezTo>
                  <a:cubicBezTo>
                    <a:pt x="32510" y="3908"/>
                    <a:pt x="35082" y="6308"/>
                    <a:pt x="36892" y="9261"/>
                  </a:cubicBezTo>
                  <a:cubicBezTo>
                    <a:pt x="40322" y="15776"/>
                    <a:pt x="41940" y="23063"/>
                    <a:pt x="41654" y="30407"/>
                  </a:cubicBezTo>
                  <a:cubicBezTo>
                    <a:pt x="41749" y="35341"/>
                    <a:pt x="41082" y="40255"/>
                    <a:pt x="39654" y="44980"/>
                  </a:cubicBezTo>
                  <a:cubicBezTo>
                    <a:pt x="38510" y="48523"/>
                    <a:pt x="36606" y="51771"/>
                    <a:pt x="34129" y="54505"/>
                  </a:cubicBezTo>
                  <a:cubicBezTo>
                    <a:pt x="29652" y="59258"/>
                    <a:pt x="23367" y="61925"/>
                    <a:pt x="16888" y="61839"/>
                  </a:cubicBezTo>
                  <a:cubicBezTo>
                    <a:pt x="14128" y="61830"/>
                    <a:pt x="11365" y="61411"/>
                    <a:pt x="8698" y="60601"/>
                  </a:cubicBezTo>
                  <a:cubicBezTo>
                    <a:pt x="6603" y="59972"/>
                    <a:pt x="4603" y="59115"/>
                    <a:pt x="2791" y="58029"/>
                  </a:cubicBezTo>
                  <a:cubicBezTo>
                    <a:pt x="1459" y="57172"/>
                    <a:pt x="-64" y="56124"/>
                    <a:pt x="-1780" y="54791"/>
                  </a:cubicBezTo>
                  <a:lnTo>
                    <a:pt x="4982" y="45266"/>
                  </a:lnTo>
                  <a:lnTo>
                    <a:pt x="6603" y="46599"/>
                  </a:lnTo>
                  <a:cubicBezTo>
                    <a:pt x="7745" y="47495"/>
                    <a:pt x="9079" y="48228"/>
                    <a:pt x="10412" y="48790"/>
                  </a:cubicBezTo>
                  <a:cubicBezTo>
                    <a:pt x="12126" y="49990"/>
                    <a:pt x="14032" y="50752"/>
                    <a:pt x="16128" y="50980"/>
                  </a:cubicBezTo>
                  <a:close/>
                  <a:moveTo>
                    <a:pt x="17937" y="29073"/>
                  </a:moveTo>
                  <a:cubicBezTo>
                    <a:pt x="20413" y="29168"/>
                    <a:pt x="22795" y="28359"/>
                    <a:pt x="24699" y="26787"/>
                  </a:cubicBezTo>
                  <a:cubicBezTo>
                    <a:pt x="26508" y="25234"/>
                    <a:pt x="27462" y="22958"/>
                    <a:pt x="27367" y="20596"/>
                  </a:cubicBezTo>
                  <a:cubicBezTo>
                    <a:pt x="27367" y="18157"/>
                    <a:pt x="26508" y="15805"/>
                    <a:pt x="24795" y="14024"/>
                  </a:cubicBezTo>
                  <a:cubicBezTo>
                    <a:pt x="21176" y="10690"/>
                    <a:pt x="15556" y="10690"/>
                    <a:pt x="11935" y="14024"/>
                  </a:cubicBezTo>
                  <a:cubicBezTo>
                    <a:pt x="10221" y="15662"/>
                    <a:pt x="9365" y="17957"/>
                    <a:pt x="9461" y="20310"/>
                  </a:cubicBezTo>
                  <a:cubicBezTo>
                    <a:pt x="9365" y="22634"/>
                    <a:pt x="10126" y="24901"/>
                    <a:pt x="11651" y="26692"/>
                  </a:cubicBezTo>
                  <a:cubicBezTo>
                    <a:pt x="13270" y="28406"/>
                    <a:pt x="15556" y="29283"/>
                    <a:pt x="17937" y="29073"/>
                  </a:cubicBezTo>
                  <a:close/>
                </a:path>
              </a:pathLst>
            </a:custGeom>
            <a:solidFill>
              <a:srgbClr val="6D6E71"/>
            </a:solidFill>
            <a:ln w="9525" cap="flat">
              <a:noFill/>
              <a:prstDash val="solid"/>
              <a:miter/>
            </a:ln>
          </p:spPr>
          <p:txBody>
            <a:bodyPr rtlCol="0" anchor="ctr"/>
            <a:lstStyle/>
            <a:p>
              <a:endParaRPr lang="en-US"/>
            </a:p>
          </p:txBody>
        </p:sp>
        <p:sp>
          <p:nvSpPr>
            <p:cNvPr id="907" name="Freeform: Shape 906">
              <a:extLst>
                <a:ext uri="{FF2B5EF4-FFF2-40B4-BE49-F238E27FC236}">
                  <a16:creationId xmlns:a16="http://schemas.microsoft.com/office/drawing/2014/main" id="{C8A12F16-44A5-49D3-96F3-D11E099752F5}"/>
                </a:ext>
              </a:extLst>
            </p:cNvPr>
            <p:cNvSpPr/>
            <p:nvPr/>
          </p:nvSpPr>
          <p:spPr>
            <a:xfrm>
              <a:off x="10105123" y="5308962"/>
              <a:ext cx="66161" cy="71144"/>
            </a:xfrm>
            <a:custGeom>
              <a:avLst/>
              <a:gdLst>
                <a:gd name="connsiteX0" fmla="*/ 35547 w 53150"/>
                <a:gd name="connsiteY0" fmla="*/ 3916 h 57153"/>
                <a:gd name="connsiteX1" fmla="*/ 46120 w 53150"/>
                <a:gd name="connsiteY1" fmla="*/ 13917 h 57153"/>
                <a:gd name="connsiteX2" fmla="*/ 49929 w 53150"/>
                <a:gd name="connsiteY2" fmla="*/ 28586 h 57153"/>
                <a:gd name="connsiteX3" fmla="*/ 46025 w 53150"/>
                <a:gd name="connsiteY3" fmla="*/ 43254 h 57153"/>
                <a:gd name="connsiteX4" fmla="*/ 35451 w 53150"/>
                <a:gd name="connsiteY4" fmla="*/ 53350 h 57153"/>
                <a:gd name="connsiteX5" fmla="*/ 19927 w 53150"/>
                <a:gd name="connsiteY5" fmla="*/ 56970 h 57153"/>
                <a:gd name="connsiteX6" fmla="*/ -3221 w 53150"/>
                <a:gd name="connsiteY6" fmla="*/ 56970 h 57153"/>
                <a:gd name="connsiteX7" fmla="*/ -3221 w 53150"/>
                <a:gd name="connsiteY7" fmla="*/ -180 h 57153"/>
                <a:gd name="connsiteX8" fmla="*/ 20308 w 53150"/>
                <a:gd name="connsiteY8" fmla="*/ -180 h 57153"/>
                <a:gd name="connsiteX9" fmla="*/ 35547 w 53150"/>
                <a:gd name="connsiteY9" fmla="*/ 3916 h 57153"/>
                <a:gd name="connsiteX10" fmla="*/ 29928 w 53150"/>
                <a:gd name="connsiteY10" fmla="*/ 44968 h 57153"/>
                <a:gd name="connsiteX11" fmla="*/ 36500 w 53150"/>
                <a:gd name="connsiteY11" fmla="*/ 38396 h 57153"/>
                <a:gd name="connsiteX12" fmla="*/ 38786 w 53150"/>
                <a:gd name="connsiteY12" fmla="*/ 28871 h 57153"/>
                <a:gd name="connsiteX13" fmla="*/ 36405 w 53150"/>
                <a:gd name="connsiteY13" fmla="*/ 19346 h 57153"/>
                <a:gd name="connsiteX14" fmla="*/ 29738 w 53150"/>
                <a:gd name="connsiteY14" fmla="*/ 12584 h 57153"/>
                <a:gd name="connsiteX15" fmla="*/ 20213 w 53150"/>
                <a:gd name="connsiteY15" fmla="*/ 10203 h 57153"/>
                <a:gd name="connsiteX16" fmla="*/ 7639 w 53150"/>
                <a:gd name="connsiteY16" fmla="*/ 10203 h 57153"/>
                <a:gd name="connsiteX17" fmla="*/ 7639 w 53150"/>
                <a:gd name="connsiteY17" fmla="*/ 47445 h 57153"/>
                <a:gd name="connsiteX18" fmla="*/ 20592 w 53150"/>
                <a:gd name="connsiteY18" fmla="*/ 47445 h 57153"/>
                <a:gd name="connsiteX19" fmla="*/ 29928 w 53150"/>
                <a:gd name="connsiteY19" fmla="*/ 44968 h 57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3150" h="57153">
                  <a:moveTo>
                    <a:pt x="35547" y="3916"/>
                  </a:moveTo>
                  <a:cubicBezTo>
                    <a:pt x="39928" y="6211"/>
                    <a:pt x="43548" y="9669"/>
                    <a:pt x="46120" y="13917"/>
                  </a:cubicBezTo>
                  <a:cubicBezTo>
                    <a:pt x="48692" y="18384"/>
                    <a:pt x="49929" y="23442"/>
                    <a:pt x="49929" y="28586"/>
                  </a:cubicBezTo>
                  <a:cubicBezTo>
                    <a:pt x="49929" y="33738"/>
                    <a:pt x="48597" y="38806"/>
                    <a:pt x="46025" y="43254"/>
                  </a:cubicBezTo>
                  <a:cubicBezTo>
                    <a:pt x="43453" y="47512"/>
                    <a:pt x="39832" y="50998"/>
                    <a:pt x="35451" y="53350"/>
                  </a:cubicBezTo>
                  <a:cubicBezTo>
                    <a:pt x="30689" y="55808"/>
                    <a:pt x="25354" y="57046"/>
                    <a:pt x="19927" y="56970"/>
                  </a:cubicBezTo>
                  <a:lnTo>
                    <a:pt x="-3221" y="56970"/>
                  </a:lnTo>
                  <a:lnTo>
                    <a:pt x="-3221" y="-180"/>
                  </a:lnTo>
                  <a:lnTo>
                    <a:pt x="20308" y="-180"/>
                  </a:lnTo>
                  <a:cubicBezTo>
                    <a:pt x="25640" y="-161"/>
                    <a:pt x="30879" y="1249"/>
                    <a:pt x="35547" y="3916"/>
                  </a:cubicBezTo>
                  <a:close/>
                  <a:moveTo>
                    <a:pt x="29928" y="44968"/>
                  </a:moveTo>
                  <a:cubicBezTo>
                    <a:pt x="32689" y="43416"/>
                    <a:pt x="34975" y="41140"/>
                    <a:pt x="36500" y="38396"/>
                  </a:cubicBezTo>
                  <a:cubicBezTo>
                    <a:pt x="38023" y="35453"/>
                    <a:pt x="38786" y="32186"/>
                    <a:pt x="38786" y="28871"/>
                  </a:cubicBezTo>
                  <a:cubicBezTo>
                    <a:pt x="38881" y="25547"/>
                    <a:pt x="38023" y="22261"/>
                    <a:pt x="36405" y="19346"/>
                  </a:cubicBezTo>
                  <a:cubicBezTo>
                    <a:pt x="34879" y="16517"/>
                    <a:pt x="32498" y="14184"/>
                    <a:pt x="29738" y="12584"/>
                  </a:cubicBezTo>
                  <a:cubicBezTo>
                    <a:pt x="26784" y="10974"/>
                    <a:pt x="23545" y="10145"/>
                    <a:pt x="20213" y="10203"/>
                  </a:cubicBezTo>
                  <a:lnTo>
                    <a:pt x="7639" y="10203"/>
                  </a:lnTo>
                  <a:lnTo>
                    <a:pt x="7639" y="47445"/>
                  </a:lnTo>
                  <a:lnTo>
                    <a:pt x="20592" y="47445"/>
                  </a:lnTo>
                  <a:cubicBezTo>
                    <a:pt x="23831" y="47473"/>
                    <a:pt x="27070" y="46617"/>
                    <a:pt x="29928" y="44968"/>
                  </a:cubicBezTo>
                  <a:close/>
                </a:path>
              </a:pathLst>
            </a:custGeom>
            <a:solidFill>
              <a:srgbClr val="336933"/>
            </a:solidFill>
            <a:ln w="9525" cap="flat">
              <a:noFill/>
              <a:prstDash val="solid"/>
              <a:miter/>
            </a:ln>
          </p:spPr>
          <p:txBody>
            <a:bodyPr rtlCol="0" anchor="ctr"/>
            <a:lstStyle/>
            <a:p>
              <a:endParaRPr lang="en-US"/>
            </a:p>
          </p:txBody>
        </p:sp>
        <p:sp>
          <p:nvSpPr>
            <p:cNvPr id="908" name="Freeform: Shape 907">
              <a:extLst>
                <a:ext uri="{FF2B5EF4-FFF2-40B4-BE49-F238E27FC236}">
                  <a16:creationId xmlns:a16="http://schemas.microsoft.com/office/drawing/2014/main" id="{45587154-7C1B-44F2-9C61-644C22DC7111}"/>
                </a:ext>
              </a:extLst>
            </p:cNvPr>
            <p:cNvSpPr/>
            <p:nvPr/>
          </p:nvSpPr>
          <p:spPr>
            <a:xfrm>
              <a:off x="10183014" y="5325243"/>
              <a:ext cx="53333" cy="54861"/>
            </a:xfrm>
            <a:custGeom>
              <a:avLst/>
              <a:gdLst>
                <a:gd name="connsiteX0" fmla="*/ 34314 w 42845"/>
                <a:gd name="connsiteY0" fmla="*/ 5790 h 44072"/>
                <a:gd name="connsiteX1" fmla="*/ 39553 w 42845"/>
                <a:gd name="connsiteY1" fmla="*/ 22364 h 44072"/>
                <a:gd name="connsiteX2" fmla="*/ 39553 w 42845"/>
                <a:gd name="connsiteY2" fmla="*/ 25507 h 44072"/>
                <a:gd name="connsiteX3" fmla="*/ 7550 w 42845"/>
                <a:gd name="connsiteY3" fmla="*/ 25507 h 44072"/>
                <a:gd name="connsiteX4" fmla="*/ 11931 w 42845"/>
                <a:gd name="connsiteY4" fmla="*/ 32746 h 44072"/>
                <a:gd name="connsiteX5" fmla="*/ 19931 w 42845"/>
                <a:gd name="connsiteY5" fmla="*/ 35413 h 44072"/>
                <a:gd name="connsiteX6" fmla="*/ 26314 w 42845"/>
                <a:gd name="connsiteY6" fmla="*/ 34174 h 44072"/>
                <a:gd name="connsiteX7" fmla="*/ 31649 w 42845"/>
                <a:gd name="connsiteY7" fmla="*/ 30555 h 44072"/>
                <a:gd name="connsiteX8" fmla="*/ 37267 w 42845"/>
                <a:gd name="connsiteY8" fmla="*/ 36460 h 44072"/>
                <a:gd name="connsiteX9" fmla="*/ 29360 w 42845"/>
                <a:gd name="connsiteY9" fmla="*/ 41985 h 44072"/>
                <a:gd name="connsiteX10" fmla="*/ 19075 w 42845"/>
                <a:gd name="connsiteY10" fmla="*/ 43890 h 44072"/>
                <a:gd name="connsiteX11" fmla="*/ 7359 w 42845"/>
                <a:gd name="connsiteY11" fmla="*/ 41128 h 44072"/>
                <a:gd name="connsiteX12" fmla="*/ -452 w 42845"/>
                <a:gd name="connsiteY12" fmla="*/ 33413 h 44072"/>
                <a:gd name="connsiteX13" fmla="*/ -3214 w 42845"/>
                <a:gd name="connsiteY13" fmla="*/ 21983 h 44072"/>
                <a:gd name="connsiteX14" fmla="*/ -356 w 42845"/>
                <a:gd name="connsiteY14" fmla="*/ 10457 h 44072"/>
                <a:gd name="connsiteX15" fmla="*/ 7455 w 42845"/>
                <a:gd name="connsiteY15" fmla="*/ 2647 h 44072"/>
                <a:gd name="connsiteX16" fmla="*/ 18884 w 42845"/>
                <a:gd name="connsiteY16" fmla="*/ -115 h 44072"/>
                <a:gd name="connsiteX17" fmla="*/ 34314 w 42845"/>
                <a:gd name="connsiteY17" fmla="*/ 5790 h 44072"/>
                <a:gd name="connsiteX18" fmla="*/ 29933 w 42845"/>
                <a:gd name="connsiteY18" fmla="*/ 18459 h 44072"/>
                <a:gd name="connsiteX19" fmla="*/ 26791 w 42845"/>
                <a:gd name="connsiteY19" fmla="*/ 10839 h 44072"/>
                <a:gd name="connsiteX20" fmla="*/ 11073 w 42845"/>
                <a:gd name="connsiteY20" fmla="*/ 10839 h 44072"/>
                <a:gd name="connsiteX21" fmla="*/ 7264 w 42845"/>
                <a:gd name="connsiteY21" fmla="*/ 18459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845" h="44072">
                  <a:moveTo>
                    <a:pt x="34314" y="5790"/>
                  </a:moveTo>
                  <a:cubicBezTo>
                    <a:pt x="38125" y="10457"/>
                    <a:pt x="39934" y="16382"/>
                    <a:pt x="39553" y="22364"/>
                  </a:cubicBezTo>
                  <a:cubicBezTo>
                    <a:pt x="39648" y="23411"/>
                    <a:pt x="39648" y="24459"/>
                    <a:pt x="39553" y="25507"/>
                  </a:cubicBezTo>
                  <a:lnTo>
                    <a:pt x="7550" y="25507"/>
                  </a:lnTo>
                  <a:cubicBezTo>
                    <a:pt x="8120" y="28345"/>
                    <a:pt x="9741" y="30898"/>
                    <a:pt x="11931" y="32746"/>
                  </a:cubicBezTo>
                  <a:cubicBezTo>
                    <a:pt x="14217" y="34565"/>
                    <a:pt x="17075" y="35508"/>
                    <a:pt x="19931" y="35413"/>
                  </a:cubicBezTo>
                  <a:cubicBezTo>
                    <a:pt x="22124" y="35394"/>
                    <a:pt x="24314" y="34975"/>
                    <a:pt x="26314" y="34174"/>
                  </a:cubicBezTo>
                  <a:cubicBezTo>
                    <a:pt x="28314" y="33318"/>
                    <a:pt x="30123" y="32089"/>
                    <a:pt x="31649" y="30555"/>
                  </a:cubicBezTo>
                  <a:lnTo>
                    <a:pt x="37267" y="36460"/>
                  </a:lnTo>
                  <a:cubicBezTo>
                    <a:pt x="35076" y="38880"/>
                    <a:pt x="32409" y="40766"/>
                    <a:pt x="29360" y="41985"/>
                  </a:cubicBezTo>
                  <a:cubicBezTo>
                    <a:pt x="26123" y="43280"/>
                    <a:pt x="22598" y="43928"/>
                    <a:pt x="19075" y="43890"/>
                  </a:cubicBezTo>
                  <a:cubicBezTo>
                    <a:pt x="14980" y="43947"/>
                    <a:pt x="10978" y="42995"/>
                    <a:pt x="7359" y="41128"/>
                  </a:cubicBezTo>
                  <a:cubicBezTo>
                    <a:pt x="4120" y="39356"/>
                    <a:pt x="1358" y="36680"/>
                    <a:pt x="-452" y="33413"/>
                  </a:cubicBezTo>
                  <a:cubicBezTo>
                    <a:pt x="-2356" y="29898"/>
                    <a:pt x="-3310" y="25964"/>
                    <a:pt x="-3214" y="21983"/>
                  </a:cubicBezTo>
                  <a:cubicBezTo>
                    <a:pt x="-3310" y="17953"/>
                    <a:pt x="-2356" y="13981"/>
                    <a:pt x="-356" y="10457"/>
                  </a:cubicBezTo>
                  <a:cubicBezTo>
                    <a:pt x="1453" y="7143"/>
                    <a:pt x="4120" y="4419"/>
                    <a:pt x="7455" y="2647"/>
                  </a:cubicBezTo>
                  <a:cubicBezTo>
                    <a:pt x="10978" y="732"/>
                    <a:pt x="14885" y="-220"/>
                    <a:pt x="18884" y="-115"/>
                  </a:cubicBezTo>
                  <a:cubicBezTo>
                    <a:pt x="24693" y="-591"/>
                    <a:pt x="30314" y="1580"/>
                    <a:pt x="34314" y="5790"/>
                  </a:cubicBezTo>
                  <a:close/>
                  <a:moveTo>
                    <a:pt x="29933" y="18459"/>
                  </a:moveTo>
                  <a:cubicBezTo>
                    <a:pt x="29933" y="15601"/>
                    <a:pt x="28791" y="12848"/>
                    <a:pt x="26791" y="10839"/>
                  </a:cubicBezTo>
                  <a:cubicBezTo>
                    <a:pt x="22217" y="7009"/>
                    <a:pt x="15645" y="7009"/>
                    <a:pt x="11073" y="10839"/>
                  </a:cubicBezTo>
                  <a:cubicBezTo>
                    <a:pt x="8883" y="12829"/>
                    <a:pt x="7550" y="15534"/>
                    <a:pt x="7264" y="18459"/>
                  </a:cubicBezTo>
                  <a:close/>
                </a:path>
              </a:pathLst>
            </a:custGeom>
            <a:solidFill>
              <a:srgbClr val="336933"/>
            </a:solidFill>
            <a:ln w="9525" cap="flat">
              <a:noFill/>
              <a:prstDash val="solid"/>
              <a:miter/>
            </a:ln>
          </p:spPr>
          <p:txBody>
            <a:bodyPr rtlCol="0" anchor="ctr"/>
            <a:lstStyle/>
            <a:p>
              <a:endParaRPr lang="en-US"/>
            </a:p>
          </p:txBody>
        </p:sp>
        <p:sp>
          <p:nvSpPr>
            <p:cNvPr id="909" name="Freeform: Shape 908">
              <a:extLst>
                <a:ext uri="{FF2B5EF4-FFF2-40B4-BE49-F238E27FC236}">
                  <a16:creationId xmlns:a16="http://schemas.microsoft.com/office/drawing/2014/main" id="{BA6568E9-E596-4F19-8BC0-DD6FFE9EC07F}"/>
                </a:ext>
              </a:extLst>
            </p:cNvPr>
            <p:cNvSpPr/>
            <p:nvPr/>
          </p:nvSpPr>
          <p:spPr>
            <a:xfrm>
              <a:off x="10242653" y="5326379"/>
              <a:ext cx="50518" cy="54796"/>
            </a:xfrm>
            <a:custGeom>
              <a:avLst/>
              <a:gdLst>
                <a:gd name="connsiteX0" fmla="*/ 19170 w 40583"/>
                <a:gd name="connsiteY0" fmla="*/ 8497 h 44020"/>
                <a:gd name="connsiteX1" fmla="*/ 10597 w 40583"/>
                <a:gd name="connsiteY1" fmla="*/ 12117 h 44020"/>
                <a:gd name="connsiteX2" fmla="*/ 10597 w 40583"/>
                <a:gd name="connsiteY2" fmla="*/ 31167 h 44020"/>
                <a:gd name="connsiteX3" fmla="*/ 19170 w 40583"/>
                <a:gd name="connsiteY3" fmla="*/ 34786 h 44020"/>
                <a:gd name="connsiteX4" fmla="*/ 30791 w 40583"/>
                <a:gd name="connsiteY4" fmla="*/ 29642 h 44020"/>
                <a:gd name="connsiteX5" fmla="*/ 37362 w 40583"/>
                <a:gd name="connsiteY5" fmla="*/ 35072 h 44020"/>
                <a:gd name="connsiteX6" fmla="*/ 29742 w 40583"/>
                <a:gd name="connsiteY6" fmla="*/ 41549 h 44020"/>
                <a:gd name="connsiteX7" fmla="*/ 18598 w 40583"/>
                <a:gd name="connsiteY7" fmla="*/ 43835 h 44020"/>
                <a:gd name="connsiteX8" fmla="*/ 7264 w 40583"/>
                <a:gd name="connsiteY8" fmla="*/ 41073 h 44020"/>
                <a:gd name="connsiteX9" fmla="*/ -547 w 40583"/>
                <a:gd name="connsiteY9" fmla="*/ 33357 h 44020"/>
                <a:gd name="connsiteX10" fmla="*/ -3214 w 40583"/>
                <a:gd name="connsiteY10" fmla="*/ 21927 h 44020"/>
                <a:gd name="connsiteX11" fmla="*/ -452 w 40583"/>
                <a:gd name="connsiteY11" fmla="*/ 10307 h 44020"/>
                <a:gd name="connsiteX12" fmla="*/ 7264 w 40583"/>
                <a:gd name="connsiteY12" fmla="*/ 2592 h 44020"/>
                <a:gd name="connsiteX13" fmla="*/ 18789 w 40583"/>
                <a:gd name="connsiteY13" fmla="*/ -171 h 44020"/>
                <a:gd name="connsiteX14" fmla="*/ 29360 w 40583"/>
                <a:gd name="connsiteY14" fmla="*/ 1830 h 44020"/>
                <a:gd name="connsiteX15" fmla="*/ 36886 w 40583"/>
                <a:gd name="connsiteY15" fmla="*/ 7735 h 44020"/>
                <a:gd name="connsiteX16" fmla="*/ 30505 w 40583"/>
                <a:gd name="connsiteY16" fmla="*/ 13831 h 44020"/>
                <a:gd name="connsiteX17" fmla="*/ 19170 w 40583"/>
                <a:gd name="connsiteY17" fmla="*/ 8497 h 44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583" h="44020">
                  <a:moveTo>
                    <a:pt x="19170" y="8497"/>
                  </a:moveTo>
                  <a:cubicBezTo>
                    <a:pt x="15931" y="8393"/>
                    <a:pt x="12787" y="9716"/>
                    <a:pt x="10597" y="12117"/>
                  </a:cubicBezTo>
                  <a:cubicBezTo>
                    <a:pt x="6025" y="17641"/>
                    <a:pt x="6025" y="25642"/>
                    <a:pt x="10597" y="31167"/>
                  </a:cubicBezTo>
                  <a:cubicBezTo>
                    <a:pt x="12787" y="33567"/>
                    <a:pt x="15931" y="34891"/>
                    <a:pt x="19170" y="34786"/>
                  </a:cubicBezTo>
                  <a:cubicBezTo>
                    <a:pt x="23647" y="35091"/>
                    <a:pt x="28028" y="33167"/>
                    <a:pt x="30791" y="29642"/>
                  </a:cubicBezTo>
                  <a:lnTo>
                    <a:pt x="37362" y="35072"/>
                  </a:lnTo>
                  <a:cubicBezTo>
                    <a:pt x="35458" y="37872"/>
                    <a:pt x="32790" y="40110"/>
                    <a:pt x="29742" y="41549"/>
                  </a:cubicBezTo>
                  <a:cubicBezTo>
                    <a:pt x="26219" y="43130"/>
                    <a:pt x="22407" y="43911"/>
                    <a:pt x="18598" y="43835"/>
                  </a:cubicBezTo>
                  <a:cubicBezTo>
                    <a:pt x="14694" y="43892"/>
                    <a:pt x="10787" y="42939"/>
                    <a:pt x="7264" y="41073"/>
                  </a:cubicBezTo>
                  <a:cubicBezTo>
                    <a:pt x="4025" y="39301"/>
                    <a:pt x="1262" y="36625"/>
                    <a:pt x="-547" y="33357"/>
                  </a:cubicBezTo>
                  <a:cubicBezTo>
                    <a:pt x="-2356" y="29833"/>
                    <a:pt x="-3310" y="25899"/>
                    <a:pt x="-3214" y="21927"/>
                  </a:cubicBezTo>
                  <a:cubicBezTo>
                    <a:pt x="-3310" y="17879"/>
                    <a:pt x="-2356" y="13869"/>
                    <a:pt x="-452" y="10307"/>
                  </a:cubicBezTo>
                  <a:cubicBezTo>
                    <a:pt x="1358" y="7040"/>
                    <a:pt x="4025" y="4354"/>
                    <a:pt x="7264" y="2592"/>
                  </a:cubicBezTo>
                  <a:cubicBezTo>
                    <a:pt x="10787" y="667"/>
                    <a:pt x="14787" y="-285"/>
                    <a:pt x="18789" y="-171"/>
                  </a:cubicBezTo>
                  <a:cubicBezTo>
                    <a:pt x="22407" y="-228"/>
                    <a:pt x="26028" y="458"/>
                    <a:pt x="29360" y="1830"/>
                  </a:cubicBezTo>
                  <a:cubicBezTo>
                    <a:pt x="32314" y="3125"/>
                    <a:pt x="34886" y="5164"/>
                    <a:pt x="36886" y="7735"/>
                  </a:cubicBezTo>
                  <a:lnTo>
                    <a:pt x="30505" y="13831"/>
                  </a:lnTo>
                  <a:cubicBezTo>
                    <a:pt x="27742" y="10440"/>
                    <a:pt x="23552" y="8478"/>
                    <a:pt x="19170" y="8497"/>
                  </a:cubicBezTo>
                  <a:close/>
                </a:path>
              </a:pathLst>
            </a:custGeom>
            <a:solidFill>
              <a:srgbClr val="336933"/>
            </a:solidFill>
            <a:ln w="9525" cap="flat">
              <a:noFill/>
              <a:prstDash val="solid"/>
              <a:miter/>
            </a:ln>
          </p:spPr>
          <p:txBody>
            <a:bodyPr rtlCol="0" anchor="ctr"/>
            <a:lstStyle/>
            <a:p>
              <a:endParaRPr lang="en-US"/>
            </a:p>
          </p:txBody>
        </p:sp>
        <p:sp>
          <p:nvSpPr>
            <p:cNvPr id="910" name="Freeform: Shape 909">
              <a:extLst>
                <a:ext uri="{FF2B5EF4-FFF2-40B4-BE49-F238E27FC236}">
                  <a16:creationId xmlns:a16="http://schemas.microsoft.com/office/drawing/2014/main" id="{EDA33DEA-8BB0-407D-9047-E1F89083F25D}"/>
                </a:ext>
              </a:extLst>
            </p:cNvPr>
            <p:cNvSpPr/>
            <p:nvPr/>
          </p:nvSpPr>
          <p:spPr>
            <a:xfrm>
              <a:off x="10305027" y="5325675"/>
              <a:ext cx="30827" cy="54426"/>
            </a:xfrm>
            <a:custGeom>
              <a:avLst/>
              <a:gdLst>
                <a:gd name="connsiteX0" fmla="*/ 12781 w 24765"/>
                <a:gd name="connsiteY0" fmla="*/ 2110 h 43723"/>
                <a:gd name="connsiteX1" fmla="*/ 21545 w 24765"/>
                <a:gd name="connsiteY1" fmla="*/ -176 h 43723"/>
                <a:gd name="connsiteX2" fmla="*/ 21545 w 24765"/>
                <a:gd name="connsiteY2" fmla="*/ 10016 h 43723"/>
                <a:gd name="connsiteX3" fmla="*/ 10781 w 24765"/>
                <a:gd name="connsiteY3" fmla="*/ 13159 h 43723"/>
                <a:gd name="connsiteX4" fmla="*/ 6781 w 24765"/>
                <a:gd name="connsiteY4" fmla="*/ 22684 h 43723"/>
                <a:gd name="connsiteX5" fmla="*/ 6781 w 24765"/>
                <a:gd name="connsiteY5" fmla="*/ 43544 h 43723"/>
                <a:gd name="connsiteX6" fmla="*/ -3221 w 24765"/>
                <a:gd name="connsiteY6" fmla="*/ 43544 h 43723"/>
                <a:gd name="connsiteX7" fmla="*/ -3221 w 24765"/>
                <a:gd name="connsiteY7" fmla="*/ 205 h 43723"/>
                <a:gd name="connsiteX8" fmla="*/ 7258 w 24765"/>
                <a:gd name="connsiteY8" fmla="*/ 205 h 43723"/>
                <a:gd name="connsiteX9" fmla="*/ 7258 w 24765"/>
                <a:gd name="connsiteY9" fmla="*/ 8587 h 43723"/>
                <a:gd name="connsiteX10" fmla="*/ 12781 w 24765"/>
                <a:gd name="connsiteY10" fmla="*/ 2110 h 4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765" h="43723">
                  <a:moveTo>
                    <a:pt x="12781" y="2110"/>
                  </a:moveTo>
                  <a:cubicBezTo>
                    <a:pt x="15448" y="548"/>
                    <a:pt x="18496" y="-242"/>
                    <a:pt x="21545" y="-176"/>
                  </a:cubicBezTo>
                  <a:lnTo>
                    <a:pt x="21545" y="10016"/>
                  </a:lnTo>
                  <a:cubicBezTo>
                    <a:pt x="17638" y="9540"/>
                    <a:pt x="13829" y="10682"/>
                    <a:pt x="10781" y="13159"/>
                  </a:cubicBezTo>
                  <a:cubicBezTo>
                    <a:pt x="8018" y="15540"/>
                    <a:pt x="6590" y="19065"/>
                    <a:pt x="6781" y="22684"/>
                  </a:cubicBezTo>
                  <a:lnTo>
                    <a:pt x="6781" y="43544"/>
                  </a:lnTo>
                  <a:lnTo>
                    <a:pt x="-3221" y="43544"/>
                  </a:lnTo>
                  <a:lnTo>
                    <a:pt x="-3221" y="205"/>
                  </a:lnTo>
                  <a:lnTo>
                    <a:pt x="7258" y="205"/>
                  </a:lnTo>
                  <a:lnTo>
                    <a:pt x="7258" y="8587"/>
                  </a:lnTo>
                  <a:cubicBezTo>
                    <a:pt x="8399" y="5948"/>
                    <a:pt x="10399" y="3701"/>
                    <a:pt x="12781" y="2110"/>
                  </a:cubicBezTo>
                  <a:close/>
                </a:path>
              </a:pathLst>
            </a:custGeom>
            <a:solidFill>
              <a:srgbClr val="336933"/>
            </a:solidFill>
            <a:ln w="9525" cap="flat">
              <a:noFill/>
              <a:prstDash val="solid"/>
              <a:miter/>
            </a:ln>
          </p:spPr>
          <p:txBody>
            <a:bodyPr rtlCol="0" anchor="ctr"/>
            <a:lstStyle/>
            <a:p>
              <a:endParaRPr lang="en-US"/>
            </a:p>
          </p:txBody>
        </p:sp>
        <p:sp>
          <p:nvSpPr>
            <p:cNvPr id="911" name="Freeform: Shape 910">
              <a:extLst>
                <a:ext uri="{FF2B5EF4-FFF2-40B4-BE49-F238E27FC236}">
                  <a16:creationId xmlns:a16="http://schemas.microsoft.com/office/drawing/2014/main" id="{CCB14F21-FA5E-4CE2-9D54-D3E1E6C4E3B0}"/>
                </a:ext>
              </a:extLst>
            </p:cNvPr>
            <p:cNvSpPr/>
            <p:nvPr/>
          </p:nvSpPr>
          <p:spPr>
            <a:xfrm>
              <a:off x="10339050" y="5325258"/>
              <a:ext cx="53333" cy="54848"/>
            </a:xfrm>
            <a:custGeom>
              <a:avLst/>
              <a:gdLst>
                <a:gd name="connsiteX0" fmla="*/ 34314 w 42845"/>
                <a:gd name="connsiteY0" fmla="*/ 5779 h 44062"/>
                <a:gd name="connsiteX1" fmla="*/ 39553 w 42845"/>
                <a:gd name="connsiteY1" fmla="*/ 22352 h 44062"/>
                <a:gd name="connsiteX2" fmla="*/ 39553 w 42845"/>
                <a:gd name="connsiteY2" fmla="*/ 25496 h 44062"/>
                <a:gd name="connsiteX3" fmla="*/ 7548 w 42845"/>
                <a:gd name="connsiteY3" fmla="*/ 25496 h 44062"/>
                <a:gd name="connsiteX4" fmla="*/ 11929 w 42845"/>
                <a:gd name="connsiteY4" fmla="*/ 32735 h 44062"/>
                <a:gd name="connsiteX5" fmla="*/ 19931 w 42845"/>
                <a:gd name="connsiteY5" fmla="*/ 35402 h 44062"/>
                <a:gd name="connsiteX6" fmla="*/ 26312 w 42845"/>
                <a:gd name="connsiteY6" fmla="*/ 34163 h 44062"/>
                <a:gd name="connsiteX7" fmla="*/ 31646 w 42845"/>
                <a:gd name="connsiteY7" fmla="*/ 30544 h 44062"/>
                <a:gd name="connsiteX8" fmla="*/ 37267 w 42845"/>
                <a:gd name="connsiteY8" fmla="*/ 36449 h 44062"/>
                <a:gd name="connsiteX9" fmla="*/ 29360 w 42845"/>
                <a:gd name="connsiteY9" fmla="*/ 41974 h 44062"/>
                <a:gd name="connsiteX10" fmla="*/ 19073 w 42845"/>
                <a:gd name="connsiteY10" fmla="*/ 43879 h 44062"/>
                <a:gd name="connsiteX11" fmla="*/ 7357 w 42845"/>
                <a:gd name="connsiteY11" fmla="*/ 41117 h 44062"/>
                <a:gd name="connsiteX12" fmla="*/ -454 w 42845"/>
                <a:gd name="connsiteY12" fmla="*/ 33402 h 44062"/>
                <a:gd name="connsiteX13" fmla="*/ -3214 w 42845"/>
                <a:gd name="connsiteY13" fmla="*/ 21972 h 44062"/>
                <a:gd name="connsiteX14" fmla="*/ -359 w 42845"/>
                <a:gd name="connsiteY14" fmla="*/ 10446 h 44062"/>
                <a:gd name="connsiteX15" fmla="*/ 7453 w 42845"/>
                <a:gd name="connsiteY15" fmla="*/ 2636 h 44062"/>
                <a:gd name="connsiteX16" fmla="*/ 18787 w 42845"/>
                <a:gd name="connsiteY16" fmla="*/ -127 h 44062"/>
                <a:gd name="connsiteX17" fmla="*/ 34314 w 42845"/>
                <a:gd name="connsiteY17" fmla="*/ 5779 h 44062"/>
                <a:gd name="connsiteX18" fmla="*/ 29933 w 42845"/>
                <a:gd name="connsiteY18" fmla="*/ 18447 h 44062"/>
                <a:gd name="connsiteX19" fmla="*/ 26789 w 42845"/>
                <a:gd name="connsiteY19" fmla="*/ 10827 h 44062"/>
                <a:gd name="connsiteX20" fmla="*/ 11073 w 42845"/>
                <a:gd name="connsiteY20" fmla="*/ 10827 h 44062"/>
                <a:gd name="connsiteX21" fmla="*/ 7262 w 42845"/>
                <a:gd name="connsiteY21" fmla="*/ 18447 h 44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845" h="44062">
                  <a:moveTo>
                    <a:pt x="34314" y="5779"/>
                  </a:moveTo>
                  <a:cubicBezTo>
                    <a:pt x="38123" y="10446"/>
                    <a:pt x="39932" y="16371"/>
                    <a:pt x="39553" y="22352"/>
                  </a:cubicBezTo>
                  <a:cubicBezTo>
                    <a:pt x="39648" y="23400"/>
                    <a:pt x="39648" y="24448"/>
                    <a:pt x="39553" y="25496"/>
                  </a:cubicBezTo>
                  <a:lnTo>
                    <a:pt x="7548" y="25496"/>
                  </a:lnTo>
                  <a:cubicBezTo>
                    <a:pt x="8120" y="28334"/>
                    <a:pt x="9738" y="30887"/>
                    <a:pt x="11929" y="32735"/>
                  </a:cubicBezTo>
                  <a:cubicBezTo>
                    <a:pt x="14215" y="34554"/>
                    <a:pt x="17073" y="35497"/>
                    <a:pt x="19931" y="35402"/>
                  </a:cubicBezTo>
                  <a:cubicBezTo>
                    <a:pt x="22121" y="35382"/>
                    <a:pt x="24312" y="34964"/>
                    <a:pt x="26312" y="34163"/>
                  </a:cubicBezTo>
                  <a:cubicBezTo>
                    <a:pt x="28312" y="33306"/>
                    <a:pt x="30123" y="32077"/>
                    <a:pt x="31646" y="30544"/>
                  </a:cubicBezTo>
                  <a:lnTo>
                    <a:pt x="37267" y="36449"/>
                  </a:lnTo>
                  <a:cubicBezTo>
                    <a:pt x="35074" y="38840"/>
                    <a:pt x="32409" y="40726"/>
                    <a:pt x="29360" y="41974"/>
                  </a:cubicBezTo>
                  <a:cubicBezTo>
                    <a:pt x="26121" y="43269"/>
                    <a:pt x="22598" y="43917"/>
                    <a:pt x="19073" y="43879"/>
                  </a:cubicBezTo>
                  <a:cubicBezTo>
                    <a:pt x="14978" y="43946"/>
                    <a:pt x="10978" y="43003"/>
                    <a:pt x="7357" y="41117"/>
                  </a:cubicBezTo>
                  <a:cubicBezTo>
                    <a:pt x="4022" y="39364"/>
                    <a:pt x="1358" y="36688"/>
                    <a:pt x="-454" y="33402"/>
                  </a:cubicBezTo>
                  <a:cubicBezTo>
                    <a:pt x="-2359" y="29887"/>
                    <a:pt x="-3310" y="25953"/>
                    <a:pt x="-3214" y="21972"/>
                  </a:cubicBezTo>
                  <a:cubicBezTo>
                    <a:pt x="-3310" y="17942"/>
                    <a:pt x="-2359" y="13970"/>
                    <a:pt x="-359" y="10446"/>
                  </a:cubicBezTo>
                  <a:cubicBezTo>
                    <a:pt x="1453" y="7132"/>
                    <a:pt x="4118" y="4408"/>
                    <a:pt x="7453" y="2636"/>
                  </a:cubicBezTo>
                  <a:cubicBezTo>
                    <a:pt x="10883" y="730"/>
                    <a:pt x="14787" y="-222"/>
                    <a:pt x="18787" y="-127"/>
                  </a:cubicBezTo>
                  <a:cubicBezTo>
                    <a:pt x="24598" y="-555"/>
                    <a:pt x="30312" y="1607"/>
                    <a:pt x="34314" y="5779"/>
                  </a:cubicBezTo>
                  <a:close/>
                  <a:moveTo>
                    <a:pt x="29933" y="18447"/>
                  </a:moveTo>
                  <a:cubicBezTo>
                    <a:pt x="29837" y="15599"/>
                    <a:pt x="28788" y="12884"/>
                    <a:pt x="26789" y="10827"/>
                  </a:cubicBezTo>
                  <a:cubicBezTo>
                    <a:pt x="22217" y="6998"/>
                    <a:pt x="15645" y="6998"/>
                    <a:pt x="11073" y="10827"/>
                  </a:cubicBezTo>
                  <a:cubicBezTo>
                    <a:pt x="8880" y="12818"/>
                    <a:pt x="7548" y="15523"/>
                    <a:pt x="7262" y="18447"/>
                  </a:cubicBezTo>
                  <a:close/>
                </a:path>
              </a:pathLst>
            </a:custGeom>
            <a:solidFill>
              <a:srgbClr val="336933"/>
            </a:solidFill>
            <a:ln w="9525" cap="flat">
              <a:noFill/>
              <a:prstDash val="solid"/>
              <a:miter/>
            </a:ln>
          </p:spPr>
          <p:txBody>
            <a:bodyPr rtlCol="0" anchor="ctr"/>
            <a:lstStyle/>
            <a:p>
              <a:endParaRPr lang="en-US"/>
            </a:p>
          </p:txBody>
        </p:sp>
        <p:sp>
          <p:nvSpPr>
            <p:cNvPr id="912" name="Freeform: Shape 911">
              <a:extLst>
                <a:ext uri="{FF2B5EF4-FFF2-40B4-BE49-F238E27FC236}">
                  <a16:creationId xmlns:a16="http://schemas.microsoft.com/office/drawing/2014/main" id="{503A66F0-4114-4A6E-AFE6-F7DF222B8B3C}"/>
                </a:ext>
              </a:extLst>
            </p:cNvPr>
            <p:cNvSpPr/>
            <p:nvPr/>
          </p:nvSpPr>
          <p:spPr>
            <a:xfrm>
              <a:off x="10397610" y="5325622"/>
              <a:ext cx="49121" cy="55076"/>
            </a:xfrm>
            <a:custGeom>
              <a:avLst/>
              <a:gdLst>
                <a:gd name="connsiteX0" fmla="*/ 25941 w 39461"/>
                <a:gd name="connsiteY0" fmla="*/ 43585 h 44245"/>
                <a:gd name="connsiteX1" fmla="*/ 25941 w 39461"/>
                <a:gd name="connsiteY1" fmla="*/ 38251 h 44245"/>
                <a:gd name="connsiteX2" fmla="*/ 20130 w 39461"/>
                <a:gd name="connsiteY2" fmla="*/ 42633 h 44245"/>
                <a:gd name="connsiteX3" fmla="*/ 11938 w 39461"/>
                <a:gd name="connsiteY3" fmla="*/ 44061 h 44245"/>
                <a:gd name="connsiteX4" fmla="*/ 3938 w 39461"/>
                <a:gd name="connsiteY4" fmla="*/ 42347 h 44245"/>
                <a:gd name="connsiteX5" fmla="*/ -1396 w 39461"/>
                <a:gd name="connsiteY5" fmla="*/ 37489 h 44245"/>
                <a:gd name="connsiteX6" fmla="*/ -3206 w 39461"/>
                <a:gd name="connsiteY6" fmla="*/ 30631 h 44245"/>
                <a:gd name="connsiteX7" fmla="*/ 1080 w 39461"/>
                <a:gd name="connsiteY7" fmla="*/ 21106 h 44245"/>
                <a:gd name="connsiteX8" fmla="*/ 13272 w 39461"/>
                <a:gd name="connsiteY8" fmla="*/ 17582 h 44245"/>
                <a:gd name="connsiteX9" fmla="*/ 25846 w 39461"/>
                <a:gd name="connsiteY9" fmla="*/ 17582 h 44245"/>
                <a:gd name="connsiteX10" fmla="*/ 25846 w 39461"/>
                <a:gd name="connsiteY10" fmla="*/ 16439 h 44245"/>
                <a:gd name="connsiteX11" fmla="*/ 23369 w 39461"/>
                <a:gd name="connsiteY11" fmla="*/ 10534 h 44245"/>
                <a:gd name="connsiteX12" fmla="*/ 16035 w 39461"/>
                <a:gd name="connsiteY12" fmla="*/ 8438 h 44245"/>
                <a:gd name="connsiteX13" fmla="*/ 3175 w 39461"/>
                <a:gd name="connsiteY13" fmla="*/ 12438 h 44245"/>
                <a:gd name="connsiteX14" fmla="*/ -634 w 39461"/>
                <a:gd name="connsiteY14" fmla="*/ 5199 h 44245"/>
                <a:gd name="connsiteX15" fmla="*/ 8891 w 39461"/>
                <a:gd name="connsiteY15" fmla="*/ 1103 h 44245"/>
                <a:gd name="connsiteX16" fmla="*/ 18416 w 39461"/>
                <a:gd name="connsiteY16" fmla="*/ -135 h 44245"/>
                <a:gd name="connsiteX17" fmla="*/ 31464 w 39461"/>
                <a:gd name="connsiteY17" fmla="*/ 3866 h 44245"/>
                <a:gd name="connsiteX18" fmla="*/ 36227 w 39461"/>
                <a:gd name="connsiteY18" fmla="*/ 15201 h 44245"/>
                <a:gd name="connsiteX19" fmla="*/ 36227 w 39461"/>
                <a:gd name="connsiteY19" fmla="*/ 43776 h 44245"/>
                <a:gd name="connsiteX20" fmla="*/ 22225 w 39461"/>
                <a:gd name="connsiteY20" fmla="*/ 34060 h 44245"/>
                <a:gd name="connsiteX21" fmla="*/ 25846 w 39461"/>
                <a:gd name="connsiteY21" fmla="*/ 28821 h 44245"/>
                <a:gd name="connsiteX22" fmla="*/ 25846 w 39461"/>
                <a:gd name="connsiteY22" fmla="*/ 24535 h 44245"/>
                <a:gd name="connsiteX23" fmla="*/ 14891 w 39461"/>
                <a:gd name="connsiteY23" fmla="*/ 24535 h 44245"/>
                <a:gd name="connsiteX24" fmla="*/ 8701 w 39461"/>
                <a:gd name="connsiteY24" fmla="*/ 25773 h 44245"/>
                <a:gd name="connsiteX25" fmla="*/ 6796 w 39461"/>
                <a:gd name="connsiteY25" fmla="*/ 29869 h 44245"/>
                <a:gd name="connsiteX26" fmla="*/ 8796 w 39461"/>
                <a:gd name="connsiteY26" fmla="*/ 34251 h 44245"/>
                <a:gd name="connsiteX27" fmla="*/ 14414 w 39461"/>
                <a:gd name="connsiteY27" fmla="*/ 35870 h 44245"/>
                <a:gd name="connsiteX28" fmla="*/ 22225 w 39461"/>
                <a:gd name="connsiteY28" fmla="*/ 34060 h 4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9461" h="44245">
                  <a:moveTo>
                    <a:pt x="25941" y="43585"/>
                  </a:moveTo>
                  <a:lnTo>
                    <a:pt x="25941" y="38251"/>
                  </a:lnTo>
                  <a:cubicBezTo>
                    <a:pt x="24416" y="40166"/>
                    <a:pt x="22416" y="41671"/>
                    <a:pt x="20130" y="42633"/>
                  </a:cubicBezTo>
                  <a:cubicBezTo>
                    <a:pt x="17558" y="43623"/>
                    <a:pt x="14700" y="44109"/>
                    <a:pt x="11938" y="44061"/>
                  </a:cubicBezTo>
                  <a:cubicBezTo>
                    <a:pt x="9177" y="44119"/>
                    <a:pt x="6415" y="43537"/>
                    <a:pt x="3938" y="42347"/>
                  </a:cubicBezTo>
                  <a:cubicBezTo>
                    <a:pt x="1748" y="41232"/>
                    <a:pt x="-64" y="39556"/>
                    <a:pt x="-1396" y="37489"/>
                  </a:cubicBezTo>
                  <a:cubicBezTo>
                    <a:pt x="-2541" y="35394"/>
                    <a:pt x="-3206" y="33032"/>
                    <a:pt x="-3206" y="30631"/>
                  </a:cubicBezTo>
                  <a:cubicBezTo>
                    <a:pt x="-3396" y="26955"/>
                    <a:pt x="-1778" y="23401"/>
                    <a:pt x="1080" y="21106"/>
                  </a:cubicBezTo>
                  <a:cubicBezTo>
                    <a:pt x="4603" y="18573"/>
                    <a:pt x="8891" y="17324"/>
                    <a:pt x="13272" y="17582"/>
                  </a:cubicBezTo>
                  <a:lnTo>
                    <a:pt x="25846" y="17582"/>
                  </a:lnTo>
                  <a:lnTo>
                    <a:pt x="25846" y="16439"/>
                  </a:lnTo>
                  <a:cubicBezTo>
                    <a:pt x="25941" y="14200"/>
                    <a:pt x="25083" y="12029"/>
                    <a:pt x="23369" y="10534"/>
                  </a:cubicBezTo>
                  <a:cubicBezTo>
                    <a:pt x="21272" y="8990"/>
                    <a:pt x="18607" y="8247"/>
                    <a:pt x="16035" y="8438"/>
                  </a:cubicBezTo>
                  <a:cubicBezTo>
                    <a:pt x="11463" y="8581"/>
                    <a:pt x="6984" y="9962"/>
                    <a:pt x="3175" y="12438"/>
                  </a:cubicBezTo>
                  <a:lnTo>
                    <a:pt x="-634" y="5199"/>
                  </a:lnTo>
                  <a:cubicBezTo>
                    <a:pt x="2413" y="3504"/>
                    <a:pt x="5557" y="2132"/>
                    <a:pt x="8891" y="1103"/>
                  </a:cubicBezTo>
                  <a:cubicBezTo>
                    <a:pt x="12033" y="246"/>
                    <a:pt x="15177" y="-173"/>
                    <a:pt x="18416" y="-135"/>
                  </a:cubicBezTo>
                  <a:cubicBezTo>
                    <a:pt x="23083" y="-459"/>
                    <a:pt x="27751" y="970"/>
                    <a:pt x="31464" y="3866"/>
                  </a:cubicBezTo>
                  <a:cubicBezTo>
                    <a:pt x="34608" y="6752"/>
                    <a:pt x="36418" y="10905"/>
                    <a:pt x="36227" y="15201"/>
                  </a:cubicBezTo>
                  <a:lnTo>
                    <a:pt x="36227" y="43776"/>
                  </a:lnTo>
                  <a:close/>
                  <a:moveTo>
                    <a:pt x="22225" y="34060"/>
                  </a:moveTo>
                  <a:cubicBezTo>
                    <a:pt x="24130" y="32965"/>
                    <a:pt x="25560" y="31031"/>
                    <a:pt x="25846" y="28821"/>
                  </a:cubicBezTo>
                  <a:lnTo>
                    <a:pt x="25846" y="24535"/>
                  </a:lnTo>
                  <a:lnTo>
                    <a:pt x="14891" y="24535"/>
                  </a:lnTo>
                  <a:cubicBezTo>
                    <a:pt x="12796" y="24383"/>
                    <a:pt x="10605" y="24811"/>
                    <a:pt x="8701" y="25773"/>
                  </a:cubicBezTo>
                  <a:cubicBezTo>
                    <a:pt x="7366" y="26678"/>
                    <a:pt x="6605" y="28259"/>
                    <a:pt x="6796" y="29869"/>
                  </a:cubicBezTo>
                  <a:cubicBezTo>
                    <a:pt x="6701" y="31564"/>
                    <a:pt x="7461" y="33193"/>
                    <a:pt x="8796" y="34251"/>
                  </a:cubicBezTo>
                  <a:cubicBezTo>
                    <a:pt x="10414" y="35365"/>
                    <a:pt x="12414" y="35937"/>
                    <a:pt x="14414" y="35870"/>
                  </a:cubicBezTo>
                  <a:cubicBezTo>
                    <a:pt x="17177" y="36051"/>
                    <a:pt x="19844" y="35413"/>
                    <a:pt x="22225" y="34060"/>
                  </a:cubicBezTo>
                  <a:close/>
                </a:path>
              </a:pathLst>
            </a:custGeom>
            <a:solidFill>
              <a:srgbClr val="336933"/>
            </a:solidFill>
            <a:ln w="9525" cap="flat">
              <a:noFill/>
              <a:prstDash val="solid"/>
              <a:miter/>
            </a:ln>
          </p:spPr>
          <p:txBody>
            <a:bodyPr rtlCol="0" anchor="ctr"/>
            <a:lstStyle/>
            <a:p>
              <a:endParaRPr lang="en-US"/>
            </a:p>
          </p:txBody>
        </p:sp>
        <p:sp>
          <p:nvSpPr>
            <p:cNvPr id="913" name="Freeform: Shape 912">
              <a:extLst>
                <a:ext uri="{FF2B5EF4-FFF2-40B4-BE49-F238E27FC236}">
                  <a16:creationId xmlns:a16="http://schemas.microsoft.com/office/drawing/2014/main" id="{E2E8EDC4-6781-43EA-9228-870E30DE2DBF}"/>
                </a:ext>
              </a:extLst>
            </p:cNvPr>
            <p:cNvSpPr/>
            <p:nvPr/>
          </p:nvSpPr>
          <p:spPr>
            <a:xfrm>
              <a:off x="10455726" y="5325661"/>
              <a:ext cx="43171" cy="54695"/>
            </a:xfrm>
            <a:custGeom>
              <a:avLst/>
              <a:gdLst>
                <a:gd name="connsiteX0" fmla="*/ 20592 w 34681"/>
                <a:gd name="connsiteY0" fmla="*/ 9074 h 43939"/>
                <a:gd name="connsiteX1" fmla="*/ 14401 w 34681"/>
                <a:gd name="connsiteY1" fmla="*/ 8027 h 43939"/>
                <a:gd name="connsiteX2" fmla="*/ 10116 w 34681"/>
                <a:gd name="connsiteY2" fmla="*/ 8884 h 43939"/>
                <a:gd name="connsiteX3" fmla="*/ 8590 w 34681"/>
                <a:gd name="connsiteY3" fmla="*/ 11836 h 43939"/>
                <a:gd name="connsiteX4" fmla="*/ 10495 w 34681"/>
                <a:gd name="connsiteY4" fmla="*/ 14884 h 43939"/>
                <a:gd name="connsiteX5" fmla="*/ 16783 w 34681"/>
                <a:gd name="connsiteY5" fmla="*/ 17170 h 43939"/>
                <a:gd name="connsiteX6" fmla="*/ 24308 w 34681"/>
                <a:gd name="connsiteY6" fmla="*/ 19933 h 43939"/>
                <a:gd name="connsiteX7" fmla="*/ 29354 w 34681"/>
                <a:gd name="connsiteY7" fmla="*/ 23933 h 43939"/>
                <a:gd name="connsiteX8" fmla="*/ 31452 w 34681"/>
                <a:gd name="connsiteY8" fmla="*/ 30791 h 43939"/>
                <a:gd name="connsiteX9" fmla="*/ 26594 w 34681"/>
                <a:gd name="connsiteY9" fmla="*/ 40316 h 43939"/>
                <a:gd name="connsiteX10" fmla="*/ 14401 w 34681"/>
                <a:gd name="connsiteY10" fmla="*/ 43745 h 43939"/>
                <a:gd name="connsiteX11" fmla="*/ 4876 w 34681"/>
                <a:gd name="connsiteY11" fmla="*/ 42126 h 43939"/>
                <a:gd name="connsiteX12" fmla="*/ -3221 w 34681"/>
                <a:gd name="connsiteY12" fmla="*/ 37649 h 43939"/>
                <a:gd name="connsiteX13" fmla="*/ 400 w 34681"/>
                <a:gd name="connsiteY13" fmla="*/ 30315 h 43939"/>
                <a:gd name="connsiteX14" fmla="*/ 7353 w 34681"/>
                <a:gd name="connsiteY14" fmla="*/ 34220 h 43939"/>
                <a:gd name="connsiteX15" fmla="*/ 15066 w 34681"/>
                <a:gd name="connsiteY15" fmla="*/ 35649 h 43939"/>
                <a:gd name="connsiteX16" fmla="*/ 19736 w 34681"/>
                <a:gd name="connsiteY16" fmla="*/ 34601 h 43939"/>
                <a:gd name="connsiteX17" fmla="*/ 21450 w 34681"/>
                <a:gd name="connsiteY17" fmla="*/ 31553 h 43939"/>
                <a:gd name="connsiteX18" fmla="*/ 19450 w 34681"/>
                <a:gd name="connsiteY18" fmla="*/ 28220 h 43939"/>
                <a:gd name="connsiteX19" fmla="*/ 12876 w 34681"/>
                <a:gd name="connsiteY19" fmla="*/ 25648 h 43939"/>
                <a:gd name="connsiteX20" fmla="*/ 5732 w 34681"/>
                <a:gd name="connsiteY20" fmla="*/ 23171 h 43939"/>
                <a:gd name="connsiteX21" fmla="*/ 970 w 34681"/>
                <a:gd name="connsiteY21" fmla="*/ 19361 h 43939"/>
                <a:gd name="connsiteX22" fmla="*/ -1030 w 34681"/>
                <a:gd name="connsiteY22" fmla="*/ 12694 h 43939"/>
                <a:gd name="connsiteX23" fmla="*/ 3637 w 34681"/>
                <a:gd name="connsiteY23" fmla="*/ 3169 h 43939"/>
                <a:gd name="connsiteX24" fmla="*/ 15352 w 34681"/>
                <a:gd name="connsiteY24" fmla="*/ -165 h 43939"/>
                <a:gd name="connsiteX25" fmla="*/ 23736 w 34681"/>
                <a:gd name="connsiteY25" fmla="*/ 1073 h 43939"/>
                <a:gd name="connsiteX26" fmla="*/ 31165 w 34681"/>
                <a:gd name="connsiteY26" fmla="*/ 4407 h 43939"/>
                <a:gd name="connsiteX27" fmla="*/ 27354 w 34681"/>
                <a:gd name="connsiteY27" fmla="*/ 12027 h 43939"/>
                <a:gd name="connsiteX28" fmla="*/ 20592 w 34681"/>
                <a:gd name="connsiteY28" fmla="*/ 9074 h 43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4681" h="43939">
                  <a:moveTo>
                    <a:pt x="20592" y="9074"/>
                  </a:moveTo>
                  <a:cubicBezTo>
                    <a:pt x="18592" y="8388"/>
                    <a:pt x="16497" y="8027"/>
                    <a:pt x="14401" y="8027"/>
                  </a:cubicBezTo>
                  <a:cubicBezTo>
                    <a:pt x="12971" y="7979"/>
                    <a:pt x="11448" y="8274"/>
                    <a:pt x="10116" y="8884"/>
                  </a:cubicBezTo>
                  <a:cubicBezTo>
                    <a:pt x="9067" y="9513"/>
                    <a:pt x="8495" y="10646"/>
                    <a:pt x="8590" y="11836"/>
                  </a:cubicBezTo>
                  <a:cubicBezTo>
                    <a:pt x="8590" y="13141"/>
                    <a:pt x="9353" y="14332"/>
                    <a:pt x="10495" y="14884"/>
                  </a:cubicBezTo>
                  <a:cubicBezTo>
                    <a:pt x="12497" y="15894"/>
                    <a:pt x="14592" y="16666"/>
                    <a:pt x="16783" y="17170"/>
                  </a:cubicBezTo>
                  <a:cubicBezTo>
                    <a:pt x="19355" y="17961"/>
                    <a:pt x="21831" y="18885"/>
                    <a:pt x="24308" y="19933"/>
                  </a:cubicBezTo>
                  <a:cubicBezTo>
                    <a:pt x="26308" y="20838"/>
                    <a:pt x="28021" y="22209"/>
                    <a:pt x="29354" y="23933"/>
                  </a:cubicBezTo>
                  <a:cubicBezTo>
                    <a:pt x="30879" y="25895"/>
                    <a:pt x="31547" y="28324"/>
                    <a:pt x="31452" y="30791"/>
                  </a:cubicBezTo>
                  <a:cubicBezTo>
                    <a:pt x="31547" y="34582"/>
                    <a:pt x="29735" y="38164"/>
                    <a:pt x="26594" y="40316"/>
                  </a:cubicBezTo>
                  <a:cubicBezTo>
                    <a:pt x="22973" y="42707"/>
                    <a:pt x="18687" y="43907"/>
                    <a:pt x="14401" y="43745"/>
                  </a:cubicBezTo>
                  <a:cubicBezTo>
                    <a:pt x="11162" y="43707"/>
                    <a:pt x="7923" y="43155"/>
                    <a:pt x="4876" y="42126"/>
                  </a:cubicBezTo>
                  <a:cubicBezTo>
                    <a:pt x="1923" y="41212"/>
                    <a:pt x="-840" y="39688"/>
                    <a:pt x="-3221" y="37649"/>
                  </a:cubicBezTo>
                  <a:lnTo>
                    <a:pt x="400" y="30315"/>
                  </a:lnTo>
                  <a:cubicBezTo>
                    <a:pt x="2495" y="32001"/>
                    <a:pt x="4876" y="33325"/>
                    <a:pt x="7353" y="34220"/>
                  </a:cubicBezTo>
                  <a:cubicBezTo>
                    <a:pt x="9830" y="35125"/>
                    <a:pt x="12402" y="35601"/>
                    <a:pt x="15066" y="35649"/>
                  </a:cubicBezTo>
                  <a:cubicBezTo>
                    <a:pt x="16687" y="35706"/>
                    <a:pt x="18306" y="35344"/>
                    <a:pt x="19736" y="34601"/>
                  </a:cubicBezTo>
                  <a:cubicBezTo>
                    <a:pt x="20878" y="34011"/>
                    <a:pt x="21545" y="32820"/>
                    <a:pt x="21450" y="31553"/>
                  </a:cubicBezTo>
                  <a:cubicBezTo>
                    <a:pt x="21450" y="30143"/>
                    <a:pt x="20687" y="28848"/>
                    <a:pt x="19450" y="28220"/>
                  </a:cubicBezTo>
                  <a:cubicBezTo>
                    <a:pt x="17355" y="27153"/>
                    <a:pt x="15162" y="26286"/>
                    <a:pt x="12876" y="25648"/>
                  </a:cubicBezTo>
                  <a:cubicBezTo>
                    <a:pt x="10020" y="24791"/>
                    <a:pt x="7639" y="23933"/>
                    <a:pt x="5732" y="23171"/>
                  </a:cubicBezTo>
                  <a:cubicBezTo>
                    <a:pt x="3828" y="22295"/>
                    <a:pt x="2209" y="20990"/>
                    <a:pt x="970" y="19361"/>
                  </a:cubicBezTo>
                  <a:cubicBezTo>
                    <a:pt x="-458" y="17428"/>
                    <a:pt x="-1126" y="15075"/>
                    <a:pt x="-1030" y="12694"/>
                  </a:cubicBezTo>
                  <a:cubicBezTo>
                    <a:pt x="-1126" y="8941"/>
                    <a:pt x="591" y="5379"/>
                    <a:pt x="3637" y="3169"/>
                  </a:cubicBezTo>
                  <a:cubicBezTo>
                    <a:pt x="7067" y="845"/>
                    <a:pt x="11162" y="-327"/>
                    <a:pt x="15352" y="-165"/>
                  </a:cubicBezTo>
                  <a:cubicBezTo>
                    <a:pt x="18210" y="-184"/>
                    <a:pt x="20973" y="235"/>
                    <a:pt x="23736" y="1073"/>
                  </a:cubicBezTo>
                  <a:cubicBezTo>
                    <a:pt x="26403" y="1759"/>
                    <a:pt x="28880" y="2883"/>
                    <a:pt x="31165" y="4407"/>
                  </a:cubicBezTo>
                  <a:lnTo>
                    <a:pt x="27354" y="12027"/>
                  </a:lnTo>
                  <a:cubicBezTo>
                    <a:pt x="25259" y="10770"/>
                    <a:pt x="22973" y="9779"/>
                    <a:pt x="20592" y="9074"/>
                  </a:cubicBezTo>
                  <a:close/>
                </a:path>
              </a:pathLst>
            </a:custGeom>
            <a:solidFill>
              <a:srgbClr val="336933"/>
            </a:solidFill>
            <a:ln w="9525" cap="flat">
              <a:noFill/>
              <a:prstDash val="solid"/>
              <a:miter/>
            </a:ln>
          </p:spPr>
          <p:txBody>
            <a:bodyPr rtlCol="0" anchor="ctr"/>
            <a:lstStyle/>
            <a:p>
              <a:endParaRPr lang="en-US"/>
            </a:p>
          </p:txBody>
        </p:sp>
        <p:sp>
          <p:nvSpPr>
            <p:cNvPr id="914" name="Freeform: Shape 913">
              <a:extLst>
                <a:ext uri="{FF2B5EF4-FFF2-40B4-BE49-F238E27FC236}">
                  <a16:creationId xmlns:a16="http://schemas.microsoft.com/office/drawing/2014/main" id="{5E8AECC3-839B-4A9D-A518-72287A9D8713}"/>
                </a:ext>
              </a:extLst>
            </p:cNvPr>
            <p:cNvSpPr/>
            <p:nvPr/>
          </p:nvSpPr>
          <p:spPr>
            <a:xfrm>
              <a:off x="10505044" y="5324797"/>
              <a:ext cx="53539" cy="54837"/>
            </a:xfrm>
            <a:custGeom>
              <a:avLst/>
              <a:gdLst>
                <a:gd name="connsiteX0" fmla="*/ 34504 w 43010"/>
                <a:gd name="connsiteY0" fmla="*/ 6149 h 44053"/>
                <a:gd name="connsiteX1" fmla="*/ 39741 w 43010"/>
                <a:gd name="connsiteY1" fmla="*/ 22722 h 44053"/>
                <a:gd name="connsiteX2" fmla="*/ 39741 w 43010"/>
                <a:gd name="connsiteY2" fmla="*/ 25866 h 44053"/>
                <a:gd name="connsiteX3" fmla="*/ 7548 w 43010"/>
                <a:gd name="connsiteY3" fmla="*/ 25866 h 44053"/>
                <a:gd name="connsiteX4" fmla="*/ 19931 w 43010"/>
                <a:gd name="connsiteY4" fmla="*/ 35391 h 44053"/>
                <a:gd name="connsiteX5" fmla="*/ 26312 w 43010"/>
                <a:gd name="connsiteY5" fmla="*/ 34152 h 44053"/>
                <a:gd name="connsiteX6" fmla="*/ 31551 w 43010"/>
                <a:gd name="connsiteY6" fmla="*/ 30533 h 44053"/>
                <a:gd name="connsiteX7" fmla="*/ 37267 w 43010"/>
                <a:gd name="connsiteY7" fmla="*/ 36438 h 44053"/>
                <a:gd name="connsiteX8" fmla="*/ 29360 w 43010"/>
                <a:gd name="connsiteY8" fmla="*/ 41963 h 44053"/>
                <a:gd name="connsiteX9" fmla="*/ 19073 w 43010"/>
                <a:gd name="connsiteY9" fmla="*/ 43868 h 44053"/>
                <a:gd name="connsiteX10" fmla="*/ 7357 w 43010"/>
                <a:gd name="connsiteY10" fmla="*/ 41105 h 44053"/>
                <a:gd name="connsiteX11" fmla="*/ -454 w 43010"/>
                <a:gd name="connsiteY11" fmla="*/ 33390 h 44053"/>
                <a:gd name="connsiteX12" fmla="*/ -3214 w 43010"/>
                <a:gd name="connsiteY12" fmla="*/ 21960 h 44053"/>
                <a:gd name="connsiteX13" fmla="*/ -454 w 43010"/>
                <a:gd name="connsiteY13" fmla="*/ 10435 h 44053"/>
                <a:gd name="connsiteX14" fmla="*/ 7357 w 43010"/>
                <a:gd name="connsiteY14" fmla="*/ 2625 h 44053"/>
                <a:gd name="connsiteX15" fmla="*/ 18787 w 43010"/>
                <a:gd name="connsiteY15" fmla="*/ -137 h 44053"/>
                <a:gd name="connsiteX16" fmla="*/ 34504 w 43010"/>
                <a:gd name="connsiteY16" fmla="*/ 6149 h 44053"/>
                <a:gd name="connsiteX17" fmla="*/ 30028 w 43010"/>
                <a:gd name="connsiteY17" fmla="*/ 18817 h 44053"/>
                <a:gd name="connsiteX18" fmla="*/ 26884 w 43010"/>
                <a:gd name="connsiteY18" fmla="*/ 11197 h 44053"/>
                <a:gd name="connsiteX19" fmla="*/ 11262 w 43010"/>
                <a:gd name="connsiteY19" fmla="*/ 11197 h 44053"/>
                <a:gd name="connsiteX20" fmla="*/ 7357 w 43010"/>
                <a:gd name="connsiteY20" fmla="*/ 18817 h 44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010" h="44053">
                  <a:moveTo>
                    <a:pt x="34504" y="6149"/>
                  </a:moveTo>
                  <a:cubicBezTo>
                    <a:pt x="38218" y="10844"/>
                    <a:pt x="40123" y="16741"/>
                    <a:pt x="39741" y="22722"/>
                  </a:cubicBezTo>
                  <a:cubicBezTo>
                    <a:pt x="39741" y="24151"/>
                    <a:pt x="39741" y="25199"/>
                    <a:pt x="39741" y="25866"/>
                  </a:cubicBezTo>
                  <a:lnTo>
                    <a:pt x="7548" y="25866"/>
                  </a:lnTo>
                  <a:cubicBezTo>
                    <a:pt x="8785" y="31638"/>
                    <a:pt x="14024" y="35667"/>
                    <a:pt x="19931" y="35391"/>
                  </a:cubicBezTo>
                  <a:cubicBezTo>
                    <a:pt x="22121" y="35343"/>
                    <a:pt x="24312" y="34924"/>
                    <a:pt x="26312" y="34152"/>
                  </a:cubicBezTo>
                  <a:cubicBezTo>
                    <a:pt x="28312" y="33314"/>
                    <a:pt x="30028" y="32086"/>
                    <a:pt x="31551" y="30533"/>
                  </a:cubicBezTo>
                  <a:lnTo>
                    <a:pt x="37267" y="36438"/>
                  </a:lnTo>
                  <a:cubicBezTo>
                    <a:pt x="35074" y="38810"/>
                    <a:pt x="32314" y="40696"/>
                    <a:pt x="29360" y="41963"/>
                  </a:cubicBezTo>
                  <a:cubicBezTo>
                    <a:pt x="26121" y="43239"/>
                    <a:pt x="22598" y="43887"/>
                    <a:pt x="19073" y="43868"/>
                  </a:cubicBezTo>
                  <a:cubicBezTo>
                    <a:pt x="14978" y="43953"/>
                    <a:pt x="10978" y="43001"/>
                    <a:pt x="7357" y="41105"/>
                  </a:cubicBezTo>
                  <a:cubicBezTo>
                    <a:pt x="4022" y="39382"/>
                    <a:pt x="1262" y="36695"/>
                    <a:pt x="-454" y="33390"/>
                  </a:cubicBezTo>
                  <a:cubicBezTo>
                    <a:pt x="-2359" y="29894"/>
                    <a:pt x="-3310" y="25951"/>
                    <a:pt x="-3214" y="21960"/>
                  </a:cubicBezTo>
                  <a:cubicBezTo>
                    <a:pt x="-3310" y="17950"/>
                    <a:pt x="-2359" y="13979"/>
                    <a:pt x="-454" y="10435"/>
                  </a:cubicBezTo>
                  <a:cubicBezTo>
                    <a:pt x="1358" y="7149"/>
                    <a:pt x="4022" y="4434"/>
                    <a:pt x="7357" y="2625"/>
                  </a:cubicBezTo>
                  <a:cubicBezTo>
                    <a:pt x="10883" y="710"/>
                    <a:pt x="14787" y="-243"/>
                    <a:pt x="18787" y="-137"/>
                  </a:cubicBezTo>
                  <a:cubicBezTo>
                    <a:pt x="24693" y="-528"/>
                    <a:pt x="30502" y="1786"/>
                    <a:pt x="34504" y="6149"/>
                  </a:cubicBezTo>
                  <a:close/>
                  <a:moveTo>
                    <a:pt x="30028" y="18817"/>
                  </a:moveTo>
                  <a:cubicBezTo>
                    <a:pt x="30028" y="15960"/>
                    <a:pt x="28884" y="13207"/>
                    <a:pt x="26884" y="11197"/>
                  </a:cubicBezTo>
                  <a:cubicBezTo>
                    <a:pt x="22407" y="7387"/>
                    <a:pt x="15740" y="7387"/>
                    <a:pt x="11262" y="11197"/>
                  </a:cubicBezTo>
                  <a:cubicBezTo>
                    <a:pt x="9071" y="13169"/>
                    <a:pt x="7643" y="15883"/>
                    <a:pt x="7357" y="18817"/>
                  </a:cubicBezTo>
                  <a:close/>
                </a:path>
              </a:pathLst>
            </a:custGeom>
            <a:solidFill>
              <a:srgbClr val="336933"/>
            </a:solidFill>
            <a:ln w="9525" cap="flat">
              <a:noFill/>
              <a:prstDash val="solid"/>
              <a:miter/>
            </a:ln>
          </p:spPr>
          <p:txBody>
            <a:bodyPr rtlCol="0" anchor="ctr"/>
            <a:lstStyle/>
            <a:p>
              <a:endParaRPr lang="en-US"/>
            </a:p>
          </p:txBody>
        </p:sp>
        <p:sp>
          <p:nvSpPr>
            <p:cNvPr id="915" name="Freeform: Shape 914">
              <a:extLst>
                <a:ext uri="{FF2B5EF4-FFF2-40B4-BE49-F238E27FC236}">
                  <a16:creationId xmlns:a16="http://schemas.microsoft.com/office/drawing/2014/main" id="{3BD7C3C5-C1F2-4075-82B4-8387A790A854}"/>
                </a:ext>
              </a:extLst>
            </p:cNvPr>
            <p:cNvSpPr/>
            <p:nvPr/>
          </p:nvSpPr>
          <p:spPr>
            <a:xfrm>
              <a:off x="10593372" y="5303028"/>
              <a:ext cx="14961" cy="77073"/>
            </a:xfrm>
            <a:custGeom>
              <a:avLst/>
              <a:gdLst>
                <a:gd name="connsiteX0" fmla="*/ 7074 w 12019"/>
                <a:gd name="connsiteY0" fmla="*/ 1538 h 61916"/>
                <a:gd name="connsiteX1" fmla="*/ 8790 w 12019"/>
                <a:gd name="connsiteY1" fmla="*/ 6110 h 61916"/>
                <a:gd name="connsiteX2" fmla="*/ 7074 w 12019"/>
                <a:gd name="connsiteY2" fmla="*/ 10492 h 61916"/>
                <a:gd name="connsiteX3" fmla="*/ 2788 w 12019"/>
                <a:gd name="connsiteY3" fmla="*/ 12301 h 61916"/>
                <a:gd name="connsiteX4" fmla="*/ -1498 w 12019"/>
                <a:gd name="connsiteY4" fmla="*/ 10492 h 61916"/>
                <a:gd name="connsiteX5" fmla="*/ -3212 w 12019"/>
                <a:gd name="connsiteY5" fmla="*/ 6110 h 61916"/>
                <a:gd name="connsiteX6" fmla="*/ -1498 w 12019"/>
                <a:gd name="connsiteY6" fmla="*/ 1538 h 61916"/>
                <a:gd name="connsiteX7" fmla="*/ 2788 w 12019"/>
                <a:gd name="connsiteY7" fmla="*/ -176 h 61916"/>
                <a:gd name="connsiteX8" fmla="*/ 7074 w 12019"/>
                <a:gd name="connsiteY8" fmla="*/ 1538 h 61916"/>
                <a:gd name="connsiteX9" fmla="*/ -2451 w 12019"/>
                <a:gd name="connsiteY9" fmla="*/ 18397 h 61916"/>
                <a:gd name="connsiteX10" fmla="*/ 8027 w 12019"/>
                <a:gd name="connsiteY10" fmla="*/ 18397 h 61916"/>
                <a:gd name="connsiteX11" fmla="*/ 8027 w 12019"/>
                <a:gd name="connsiteY11" fmla="*/ 61736 h 61916"/>
                <a:gd name="connsiteX12" fmla="*/ -2451 w 12019"/>
                <a:gd name="connsiteY12" fmla="*/ 61736 h 6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019" h="61916">
                  <a:moveTo>
                    <a:pt x="7074" y="1538"/>
                  </a:moveTo>
                  <a:cubicBezTo>
                    <a:pt x="8218" y="2767"/>
                    <a:pt x="8885" y="4415"/>
                    <a:pt x="8790" y="6110"/>
                  </a:cubicBezTo>
                  <a:cubicBezTo>
                    <a:pt x="8790" y="7739"/>
                    <a:pt x="8218" y="9329"/>
                    <a:pt x="7074" y="10492"/>
                  </a:cubicBezTo>
                  <a:cubicBezTo>
                    <a:pt x="6027" y="11711"/>
                    <a:pt x="4409" y="12368"/>
                    <a:pt x="2788" y="12301"/>
                  </a:cubicBezTo>
                  <a:cubicBezTo>
                    <a:pt x="1169" y="12358"/>
                    <a:pt x="-449" y="11691"/>
                    <a:pt x="-1498" y="10492"/>
                  </a:cubicBezTo>
                  <a:cubicBezTo>
                    <a:pt x="-2642" y="9329"/>
                    <a:pt x="-3307" y="7739"/>
                    <a:pt x="-3212" y="6110"/>
                  </a:cubicBezTo>
                  <a:cubicBezTo>
                    <a:pt x="-3307" y="4415"/>
                    <a:pt x="-2642" y="2767"/>
                    <a:pt x="-1498" y="1538"/>
                  </a:cubicBezTo>
                  <a:cubicBezTo>
                    <a:pt x="-354" y="395"/>
                    <a:pt x="1169" y="-224"/>
                    <a:pt x="2788" y="-176"/>
                  </a:cubicBezTo>
                  <a:cubicBezTo>
                    <a:pt x="4409" y="-233"/>
                    <a:pt x="5932" y="386"/>
                    <a:pt x="7074" y="1538"/>
                  </a:cubicBezTo>
                  <a:close/>
                  <a:moveTo>
                    <a:pt x="-2451" y="18397"/>
                  </a:moveTo>
                  <a:lnTo>
                    <a:pt x="8027" y="18397"/>
                  </a:lnTo>
                  <a:lnTo>
                    <a:pt x="8027" y="61736"/>
                  </a:lnTo>
                  <a:lnTo>
                    <a:pt x="-2451" y="61736"/>
                  </a:lnTo>
                  <a:close/>
                </a:path>
              </a:pathLst>
            </a:custGeom>
            <a:solidFill>
              <a:srgbClr val="336933"/>
            </a:solidFill>
            <a:ln w="9525" cap="flat">
              <a:noFill/>
              <a:prstDash val="solid"/>
              <a:miter/>
            </a:ln>
          </p:spPr>
          <p:txBody>
            <a:bodyPr rtlCol="0" anchor="ctr"/>
            <a:lstStyle/>
            <a:p>
              <a:endParaRPr lang="en-US"/>
            </a:p>
          </p:txBody>
        </p:sp>
        <p:sp>
          <p:nvSpPr>
            <p:cNvPr id="916" name="Freeform: Shape 915">
              <a:extLst>
                <a:ext uri="{FF2B5EF4-FFF2-40B4-BE49-F238E27FC236}">
                  <a16:creationId xmlns:a16="http://schemas.microsoft.com/office/drawing/2014/main" id="{2B46CF73-34B6-4AE4-AF3C-BFB67927A135}"/>
                </a:ext>
              </a:extLst>
            </p:cNvPr>
            <p:cNvSpPr/>
            <p:nvPr/>
          </p:nvSpPr>
          <p:spPr>
            <a:xfrm>
              <a:off x="10623734" y="5325629"/>
              <a:ext cx="52448" cy="54472"/>
            </a:xfrm>
            <a:custGeom>
              <a:avLst/>
              <a:gdLst>
                <a:gd name="connsiteX0" fmla="*/ 34595 w 42134"/>
                <a:gd name="connsiteY0" fmla="*/ 4337 h 43760"/>
                <a:gd name="connsiteX1" fmla="*/ 38881 w 42134"/>
                <a:gd name="connsiteY1" fmla="*/ 16529 h 43760"/>
                <a:gd name="connsiteX2" fmla="*/ 38881 w 42134"/>
                <a:gd name="connsiteY2" fmla="*/ 43580 h 43760"/>
                <a:gd name="connsiteX3" fmla="*/ 28308 w 42134"/>
                <a:gd name="connsiteY3" fmla="*/ 43580 h 43760"/>
                <a:gd name="connsiteX4" fmla="*/ 28308 w 42134"/>
                <a:gd name="connsiteY4" fmla="*/ 19577 h 43760"/>
                <a:gd name="connsiteX5" fmla="*/ 25736 w 42134"/>
                <a:gd name="connsiteY5" fmla="*/ 12433 h 43760"/>
                <a:gd name="connsiteX6" fmla="*/ 18687 w 42134"/>
                <a:gd name="connsiteY6" fmla="*/ 9767 h 43760"/>
                <a:gd name="connsiteX7" fmla="*/ 10402 w 42134"/>
                <a:gd name="connsiteY7" fmla="*/ 13386 h 43760"/>
                <a:gd name="connsiteX8" fmla="*/ 7353 w 42134"/>
                <a:gd name="connsiteY8" fmla="*/ 22244 h 43760"/>
                <a:gd name="connsiteX9" fmla="*/ 7353 w 42134"/>
                <a:gd name="connsiteY9" fmla="*/ 43580 h 43760"/>
                <a:gd name="connsiteX10" fmla="*/ -3221 w 42134"/>
                <a:gd name="connsiteY10" fmla="*/ 43580 h 43760"/>
                <a:gd name="connsiteX11" fmla="*/ -3221 w 42134"/>
                <a:gd name="connsiteY11" fmla="*/ 242 h 43760"/>
                <a:gd name="connsiteX12" fmla="*/ 7448 w 42134"/>
                <a:gd name="connsiteY12" fmla="*/ 242 h 43760"/>
                <a:gd name="connsiteX13" fmla="*/ 7448 w 42134"/>
                <a:gd name="connsiteY13" fmla="*/ 8338 h 43760"/>
                <a:gd name="connsiteX14" fmla="*/ 22973 w 42134"/>
                <a:gd name="connsiteY14" fmla="*/ -140 h 43760"/>
                <a:gd name="connsiteX15" fmla="*/ 34595 w 42134"/>
                <a:gd name="connsiteY15" fmla="*/ 4337 h 4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134" h="43760">
                  <a:moveTo>
                    <a:pt x="34595" y="4337"/>
                  </a:moveTo>
                  <a:cubicBezTo>
                    <a:pt x="37546" y="7671"/>
                    <a:pt x="39167" y="12053"/>
                    <a:pt x="38881" y="16529"/>
                  </a:cubicBezTo>
                  <a:lnTo>
                    <a:pt x="38881" y="43580"/>
                  </a:lnTo>
                  <a:lnTo>
                    <a:pt x="28308" y="43580"/>
                  </a:lnTo>
                  <a:lnTo>
                    <a:pt x="28308" y="19577"/>
                  </a:lnTo>
                  <a:cubicBezTo>
                    <a:pt x="28498" y="16939"/>
                    <a:pt x="27547" y="14358"/>
                    <a:pt x="25736" y="12433"/>
                  </a:cubicBezTo>
                  <a:cubicBezTo>
                    <a:pt x="23831" y="10614"/>
                    <a:pt x="21259" y="9652"/>
                    <a:pt x="18687" y="9767"/>
                  </a:cubicBezTo>
                  <a:cubicBezTo>
                    <a:pt x="15545" y="9671"/>
                    <a:pt x="12497" y="10995"/>
                    <a:pt x="10402" y="13386"/>
                  </a:cubicBezTo>
                  <a:cubicBezTo>
                    <a:pt x="8306" y="15834"/>
                    <a:pt x="7162" y="19006"/>
                    <a:pt x="7353" y="22244"/>
                  </a:cubicBezTo>
                  <a:lnTo>
                    <a:pt x="7353" y="43580"/>
                  </a:lnTo>
                  <a:lnTo>
                    <a:pt x="-3221" y="43580"/>
                  </a:lnTo>
                  <a:lnTo>
                    <a:pt x="-3221" y="242"/>
                  </a:lnTo>
                  <a:lnTo>
                    <a:pt x="7448" y="242"/>
                  </a:lnTo>
                  <a:lnTo>
                    <a:pt x="7448" y="8338"/>
                  </a:lnTo>
                  <a:cubicBezTo>
                    <a:pt x="10497" y="2718"/>
                    <a:pt x="16592" y="-587"/>
                    <a:pt x="22973" y="-140"/>
                  </a:cubicBezTo>
                  <a:cubicBezTo>
                    <a:pt x="27261" y="-368"/>
                    <a:pt x="31547" y="1261"/>
                    <a:pt x="34595" y="4337"/>
                  </a:cubicBezTo>
                  <a:close/>
                </a:path>
              </a:pathLst>
            </a:custGeom>
            <a:solidFill>
              <a:srgbClr val="336933"/>
            </a:solidFill>
            <a:ln w="9525" cap="flat">
              <a:noFill/>
              <a:prstDash val="solid"/>
              <a:miter/>
            </a:ln>
          </p:spPr>
          <p:txBody>
            <a:bodyPr rtlCol="0" anchor="ctr"/>
            <a:lstStyle/>
            <a:p>
              <a:endParaRPr lang="en-US"/>
            </a:p>
          </p:txBody>
        </p:sp>
        <p:sp>
          <p:nvSpPr>
            <p:cNvPr id="917" name="Freeform: Shape 916">
              <a:extLst>
                <a:ext uri="{FF2B5EF4-FFF2-40B4-BE49-F238E27FC236}">
                  <a16:creationId xmlns:a16="http://schemas.microsoft.com/office/drawing/2014/main" id="{F3B527F6-EFF1-436A-A080-CD26F0BE86CD}"/>
                </a:ext>
              </a:extLst>
            </p:cNvPr>
            <p:cNvSpPr/>
            <p:nvPr/>
          </p:nvSpPr>
          <p:spPr>
            <a:xfrm>
              <a:off x="10104769" y="5462972"/>
              <a:ext cx="60155" cy="65571"/>
            </a:xfrm>
            <a:custGeom>
              <a:avLst/>
              <a:gdLst>
                <a:gd name="connsiteX0" fmla="*/ 37449 w 48325"/>
                <a:gd name="connsiteY0" fmla="*/ 6398 h 52676"/>
                <a:gd name="connsiteX1" fmla="*/ 45069 w 48325"/>
                <a:gd name="connsiteY1" fmla="*/ 25448 h 52676"/>
                <a:gd name="connsiteX2" fmla="*/ 37639 w 48325"/>
                <a:gd name="connsiteY2" fmla="*/ 45165 h 52676"/>
                <a:gd name="connsiteX3" fmla="*/ 14971 w 48325"/>
                <a:gd name="connsiteY3" fmla="*/ 52404 h 52676"/>
                <a:gd name="connsiteX4" fmla="*/ -3221 w 48325"/>
                <a:gd name="connsiteY4" fmla="*/ 52404 h 52676"/>
                <a:gd name="connsiteX5" fmla="*/ -3221 w 48325"/>
                <a:gd name="connsiteY5" fmla="*/ -79 h 52676"/>
                <a:gd name="connsiteX6" fmla="*/ 15829 w 48325"/>
                <a:gd name="connsiteY6" fmla="*/ -79 h 52676"/>
                <a:gd name="connsiteX7" fmla="*/ 37449 w 48325"/>
                <a:gd name="connsiteY7" fmla="*/ 6398 h 52676"/>
                <a:gd name="connsiteX8" fmla="*/ 28782 w 48325"/>
                <a:gd name="connsiteY8" fmla="*/ 38021 h 52676"/>
                <a:gd name="connsiteX9" fmla="*/ 33163 w 48325"/>
                <a:gd name="connsiteY9" fmla="*/ 26115 h 52676"/>
                <a:gd name="connsiteX10" fmla="*/ 28782 w 48325"/>
                <a:gd name="connsiteY10" fmla="*/ 14018 h 52676"/>
                <a:gd name="connsiteX11" fmla="*/ 15352 w 48325"/>
                <a:gd name="connsiteY11" fmla="*/ 9732 h 52676"/>
                <a:gd name="connsiteX12" fmla="*/ 8685 w 48325"/>
                <a:gd name="connsiteY12" fmla="*/ 9732 h 52676"/>
                <a:gd name="connsiteX13" fmla="*/ 8685 w 48325"/>
                <a:gd name="connsiteY13" fmla="*/ 42117 h 52676"/>
                <a:gd name="connsiteX14" fmla="*/ 16208 w 48325"/>
                <a:gd name="connsiteY14" fmla="*/ 42117 h 52676"/>
                <a:gd name="connsiteX15" fmla="*/ 28782 w 48325"/>
                <a:gd name="connsiteY15" fmla="*/ 38021 h 5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325" h="52676">
                  <a:moveTo>
                    <a:pt x="37449" y="6398"/>
                  </a:moveTo>
                  <a:cubicBezTo>
                    <a:pt x="42593" y="11341"/>
                    <a:pt x="45451" y="18295"/>
                    <a:pt x="45069" y="25448"/>
                  </a:cubicBezTo>
                  <a:cubicBezTo>
                    <a:pt x="45451" y="32763"/>
                    <a:pt x="42783" y="39907"/>
                    <a:pt x="37639" y="45165"/>
                  </a:cubicBezTo>
                  <a:cubicBezTo>
                    <a:pt x="31354" y="50442"/>
                    <a:pt x="23161" y="53033"/>
                    <a:pt x="14971" y="52404"/>
                  </a:cubicBezTo>
                  <a:lnTo>
                    <a:pt x="-3221" y="52404"/>
                  </a:lnTo>
                  <a:lnTo>
                    <a:pt x="-3221" y="-79"/>
                  </a:lnTo>
                  <a:lnTo>
                    <a:pt x="15829" y="-79"/>
                  </a:lnTo>
                  <a:cubicBezTo>
                    <a:pt x="23638" y="-707"/>
                    <a:pt x="31354" y="1607"/>
                    <a:pt x="37449" y="6398"/>
                  </a:cubicBezTo>
                  <a:close/>
                  <a:moveTo>
                    <a:pt x="28782" y="38021"/>
                  </a:moveTo>
                  <a:cubicBezTo>
                    <a:pt x="31831" y="34830"/>
                    <a:pt x="33449" y="30515"/>
                    <a:pt x="33163" y="26115"/>
                  </a:cubicBezTo>
                  <a:cubicBezTo>
                    <a:pt x="33449" y="21648"/>
                    <a:pt x="31831" y="17276"/>
                    <a:pt x="28782" y="14018"/>
                  </a:cubicBezTo>
                  <a:cubicBezTo>
                    <a:pt x="24973" y="10923"/>
                    <a:pt x="20210" y="9389"/>
                    <a:pt x="15352" y="9732"/>
                  </a:cubicBezTo>
                  <a:lnTo>
                    <a:pt x="8685" y="9732"/>
                  </a:lnTo>
                  <a:lnTo>
                    <a:pt x="8685" y="42117"/>
                  </a:lnTo>
                  <a:lnTo>
                    <a:pt x="16208" y="42117"/>
                  </a:lnTo>
                  <a:cubicBezTo>
                    <a:pt x="20780" y="42422"/>
                    <a:pt x="25259" y="40955"/>
                    <a:pt x="28782" y="38021"/>
                  </a:cubicBezTo>
                  <a:close/>
                </a:path>
              </a:pathLst>
            </a:custGeom>
            <a:solidFill>
              <a:srgbClr val="FFFFFF"/>
            </a:solidFill>
            <a:ln w="9525" cap="flat">
              <a:noFill/>
              <a:prstDash val="solid"/>
              <a:miter/>
            </a:ln>
          </p:spPr>
          <p:txBody>
            <a:bodyPr rtlCol="0" anchor="ctr"/>
            <a:lstStyle/>
            <a:p>
              <a:endParaRPr lang="en-US"/>
            </a:p>
          </p:txBody>
        </p:sp>
        <p:sp>
          <p:nvSpPr>
            <p:cNvPr id="918" name="Freeform: Shape 917">
              <a:extLst>
                <a:ext uri="{FF2B5EF4-FFF2-40B4-BE49-F238E27FC236}">
                  <a16:creationId xmlns:a16="http://schemas.microsoft.com/office/drawing/2014/main" id="{7B12DFBD-879F-42E7-BA64-923C447731E9}"/>
                </a:ext>
              </a:extLst>
            </p:cNvPr>
            <p:cNvSpPr/>
            <p:nvPr/>
          </p:nvSpPr>
          <p:spPr>
            <a:xfrm>
              <a:off x="10178954" y="5476709"/>
              <a:ext cx="46222" cy="52560"/>
            </a:xfrm>
            <a:custGeom>
              <a:avLst/>
              <a:gdLst>
                <a:gd name="connsiteX0" fmla="*/ 33861 w 37132"/>
                <a:gd name="connsiteY0" fmla="*/ 41654 h 42224"/>
                <a:gd name="connsiteX1" fmla="*/ 23097 w 37132"/>
                <a:gd name="connsiteY1" fmla="*/ 41654 h 42224"/>
                <a:gd name="connsiteX2" fmla="*/ 23097 w 37132"/>
                <a:gd name="connsiteY2" fmla="*/ 36511 h 42224"/>
                <a:gd name="connsiteX3" fmla="*/ 12144 w 37132"/>
                <a:gd name="connsiteY3" fmla="*/ 42036 h 42224"/>
                <a:gd name="connsiteX4" fmla="*/ 1191 w 37132"/>
                <a:gd name="connsiteY4" fmla="*/ 38321 h 42224"/>
                <a:gd name="connsiteX5" fmla="*/ -3190 w 37132"/>
                <a:gd name="connsiteY5" fmla="*/ 28224 h 42224"/>
                <a:gd name="connsiteX6" fmla="*/ 1382 w 37132"/>
                <a:gd name="connsiteY6" fmla="*/ 18699 h 42224"/>
                <a:gd name="connsiteX7" fmla="*/ 13858 w 37132"/>
                <a:gd name="connsiteY7" fmla="*/ 15556 h 42224"/>
                <a:gd name="connsiteX8" fmla="*/ 22432 w 37132"/>
                <a:gd name="connsiteY8" fmla="*/ 15556 h 42224"/>
                <a:gd name="connsiteX9" fmla="*/ 22432 w 37132"/>
                <a:gd name="connsiteY9" fmla="*/ 15556 h 42224"/>
                <a:gd name="connsiteX10" fmla="*/ 15479 w 37132"/>
                <a:gd name="connsiteY10" fmla="*/ 8984 h 42224"/>
                <a:gd name="connsiteX11" fmla="*/ 9191 w 37132"/>
                <a:gd name="connsiteY11" fmla="*/ 10222 h 42224"/>
                <a:gd name="connsiteX12" fmla="*/ 3572 w 37132"/>
                <a:gd name="connsiteY12" fmla="*/ 13079 h 42224"/>
                <a:gd name="connsiteX13" fmla="*/ -1571 w 37132"/>
                <a:gd name="connsiteY13" fmla="*/ 5745 h 42224"/>
                <a:gd name="connsiteX14" fmla="*/ 16907 w 37132"/>
                <a:gd name="connsiteY14" fmla="*/ -160 h 42224"/>
                <a:gd name="connsiteX15" fmla="*/ 29099 w 37132"/>
                <a:gd name="connsiteY15" fmla="*/ 3554 h 42224"/>
                <a:gd name="connsiteX16" fmla="*/ 33861 w 37132"/>
                <a:gd name="connsiteY16" fmla="*/ 15366 h 42224"/>
                <a:gd name="connsiteX17" fmla="*/ 22336 w 37132"/>
                <a:gd name="connsiteY17" fmla="*/ 26034 h 42224"/>
                <a:gd name="connsiteX18" fmla="*/ 22336 w 37132"/>
                <a:gd name="connsiteY18" fmla="*/ 24033 h 42224"/>
                <a:gd name="connsiteX19" fmla="*/ 15193 w 37132"/>
                <a:gd name="connsiteY19" fmla="*/ 24033 h 42224"/>
                <a:gd name="connsiteX20" fmla="*/ 8335 w 37132"/>
                <a:gd name="connsiteY20" fmla="*/ 28320 h 42224"/>
                <a:gd name="connsiteX21" fmla="*/ 9953 w 37132"/>
                <a:gd name="connsiteY21" fmla="*/ 31653 h 42224"/>
                <a:gd name="connsiteX22" fmla="*/ 14621 w 37132"/>
                <a:gd name="connsiteY22" fmla="*/ 32891 h 42224"/>
                <a:gd name="connsiteX23" fmla="*/ 19955 w 37132"/>
                <a:gd name="connsiteY23" fmla="*/ 30986 h 42224"/>
                <a:gd name="connsiteX24" fmla="*/ 22336 w 37132"/>
                <a:gd name="connsiteY24" fmla="*/ 26034 h 42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132" h="42224">
                  <a:moveTo>
                    <a:pt x="33861" y="41654"/>
                  </a:moveTo>
                  <a:lnTo>
                    <a:pt x="23097" y="41654"/>
                  </a:lnTo>
                  <a:lnTo>
                    <a:pt x="23097" y="36511"/>
                  </a:lnTo>
                  <a:cubicBezTo>
                    <a:pt x="20527" y="40007"/>
                    <a:pt x="16430" y="42064"/>
                    <a:pt x="12144" y="42036"/>
                  </a:cubicBezTo>
                  <a:cubicBezTo>
                    <a:pt x="8144" y="42169"/>
                    <a:pt x="4238" y="40854"/>
                    <a:pt x="1191" y="38321"/>
                  </a:cubicBezTo>
                  <a:cubicBezTo>
                    <a:pt x="-1762" y="35796"/>
                    <a:pt x="-3381" y="32082"/>
                    <a:pt x="-3190" y="28224"/>
                  </a:cubicBezTo>
                  <a:cubicBezTo>
                    <a:pt x="-3476" y="24462"/>
                    <a:pt x="-1762" y="20842"/>
                    <a:pt x="1382" y="18699"/>
                  </a:cubicBezTo>
                  <a:cubicBezTo>
                    <a:pt x="5096" y="16423"/>
                    <a:pt x="9477" y="15327"/>
                    <a:pt x="13858" y="15556"/>
                  </a:cubicBezTo>
                  <a:lnTo>
                    <a:pt x="22432" y="15556"/>
                  </a:lnTo>
                  <a:lnTo>
                    <a:pt x="22432" y="15556"/>
                  </a:lnTo>
                  <a:cubicBezTo>
                    <a:pt x="22432" y="11175"/>
                    <a:pt x="20051" y="8984"/>
                    <a:pt x="15479" y="8984"/>
                  </a:cubicBezTo>
                  <a:cubicBezTo>
                    <a:pt x="13288" y="8993"/>
                    <a:pt x="11191" y="9422"/>
                    <a:pt x="9191" y="10222"/>
                  </a:cubicBezTo>
                  <a:cubicBezTo>
                    <a:pt x="7191" y="10879"/>
                    <a:pt x="5286" y="11841"/>
                    <a:pt x="3572" y="13079"/>
                  </a:cubicBezTo>
                  <a:lnTo>
                    <a:pt x="-1571" y="5745"/>
                  </a:lnTo>
                  <a:cubicBezTo>
                    <a:pt x="3763" y="1840"/>
                    <a:pt x="10240" y="-236"/>
                    <a:pt x="16907" y="-160"/>
                  </a:cubicBezTo>
                  <a:cubicBezTo>
                    <a:pt x="21288" y="-360"/>
                    <a:pt x="25573" y="954"/>
                    <a:pt x="29099" y="3554"/>
                  </a:cubicBezTo>
                  <a:cubicBezTo>
                    <a:pt x="32434" y="6517"/>
                    <a:pt x="34243" y="10898"/>
                    <a:pt x="33861" y="15366"/>
                  </a:cubicBezTo>
                  <a:close/>
                  <a:moveTo>
                    <a:pt x="22336" y="26034"/>
                  </a:moveTo>
                  <a:lnTo>
                    <a:pt x="22336" y="24033"/>
                  </a:lnTo>
                  <a:lnTo>
                    <a:pt x="15193" y="24033"/>
                  </a:lnTo>
                  <a:cubicBezTo>
                    <a:pt x="10621" y="24033"/>
                    <a:pt x="8335" y="25462"/>
                    <a:pt x="8335" y="28320"/>
                  </a:cubicBezTo>
                  <a:cubicBezTo>
                    <a:pt x="8240" y="29643"/>
                    <a:pt x="8905" y="30910"/>
                    <a:pt x="9953" y="31653"/>
                  </a:cubicBezTo>
                  <a:cubicBezTo>
                    <a:pt x="11286" y="32577"/>
                    <a:pt x="13002" y="33015"/>
                    <a:pt x="14621" y="32891"/>
                  </a:cubicBezTo>
                  <a:cubicBezTo>
                    <a:pt x="16525" y="32901"/>
                    <a:pt x="18430" y="32225"/>
                    <a:pt x="19955" y="30986"/>
                  </a:cubicBezTo>
                  <a:cubicBezTo>
                    <a:pt x="21574" y="29834"/>
                    <a:pt x="22432" y="27977"/>
                    <a:pt x="22336" y="26034"/>
                  </a:cubicBezTo>
                  <a:close/>
                </a:path>
              </a:pathLst>
            </a:custGeom>
            <a:solidFill>
              <a:srgbClr val="FFFFFF"/>
            </a:solidFill>
            <a:ln w="9525" cap="flat">
              <a:noFill/>
              <a:prstDash val="solid"/>
              <a:miter/>
            </a:ln>
          </p:spPr>
          <p:txBody>
            <a:bodyPr rtlCol="0" anchor="ctr"/>
            <a:lstStyle/>
            <a:p>
              <a:endParaRPr lang="en-US"/>
            </a:p>
          </p:txBody>
        </p:sp>
        <p:sp>
          <p:nvSpPr>
            <p:cNvPr id="919" name="Freeform: Shape 918">
              <a:extLst>
                <a:ext uri="{FF2B5EF4-FFF2-40B4-BE49-F238E27FC236}">
                  <a16:creationId xmlns:a16="http://schemas.microsoft.com/office/drawing/2014/main" id="{A13F11E4-7816-4EEF-922A-3C50559501A5}"/>
                </a:ext>
              </a:extLst>
            </p:cNvPr>
            <p:cNvSpPr/>
            <p:nvPr/>
          </p:nvSpPr>
          <p:spPr>
            <a:xfrm>
              <a:off x="10230567" y="5477682"/>
              <a:ext cx="54660" cy="71140"/>
            </a:xfrm>
            <a:custGeom>
              <a:avLst/>
              <a:gdLst>
                <a:gd name="connsiteX0" fmla="*/ 8971 w 43911"/>
                <a:gd name="connsiteY0" fmla="*/ 56970 h 57150"/>
                <a:gd name="connsiteX1" fmla="*/ -2363 w 43911"/>
                <a:gd name="connsiteY1" fmla="*/ 52112 h 57150"/>
                <a:gd name="connsiteX2" fmla="*/ 2877 w 43911"/>
                <a:gd name="connsiteY2" fmla="*/ 43635 h 57150"/>
                <a:gd name="connsiteX3" fmla="*/ 8781 w 43911"/>
                <a:gd name="connsiteY3" fmla="*/ 46493 h 57150"/>
                <a:gd name="connsiteX4" fmla="*/ 11543 w 43911"/>
                <a:gd name="connsiteY4" fmla="*/ 44874 h 57150"/>
                <a:gd name="connsiteX5" fmla="*/ 12685 w 43911"/>
                <a:gd name="connsiteY5" fmla="*/ 41635 h 57150"/>
                <a:gd name="connsiteX6" fmla="*/ -3221 w 43911"/>
                <a:gd name="connsiteY6" fmla="*/ -180 h 57150"/>
                <a:gd name="connsiteX7" fmla="*/ 8971 w 43911"/>
                <a:gd name="connsiteY7" fmla="*/ -180 h 57150"/>
                <a:gd name="connsiteX8" fmla="*/ 18973 w 43911"/>
                <a:gd name="connsiteY8" fmla="*/ 25347 h 57150"/>
                <a:gd name="connsiteX9" fmla="*/ 28498 w 43911"/>
                <a:gd name="connsiteY9" fmla="*/ -180 h 57150"/>
                <a:gd name="connsiteX10" fmla="*/ 40690 w 43911"/>
                <a:gd name="connsiteY10" fmla="*/ -180 h 57150"/>
                <a:gd name="connsiteX11" fmla="*/ 21640 w 43911"/>
                <a:gd name="connsiteY11" fmla="*/ 48112 h 57150"/>
                <a:gd name="connsiteX12" fmla="*/ 16401 w 43911"/>
                <a:gd name="connsiteY12" fmla="*/ 54684 h 57150"/>
                <a:gd name="connsiteX13" fmla="*/ 8971 w 43911"/>
                <a:gd name="connsiteY13" fmla="*/ 5697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911" h="57150">
                  <a:moveTo>
                    <a:pt x="8971" y="56970"/>
                  </a:moveTo>
                  <a:cubicBezTo>
                    <a:pt x="4686" y="56846"/>
                    <a:pt x="684" y="55113"/>
                    <a:pt x="-2363" y="52112"/>
                  </a:cubicBezTo>
                  <a:lnTo>
                    <a:pt x="2877" y="43635"/>
                  </a:lnTo>
                  <a:cubicBezTo>
                    <a:pt x="4400" y="45340"/>
                    <a:pt x="6495" y="46369"/>
                    <a:pt x="8781" y="46493"/>
                  </a:cubicBezTo>
                  <a:cubicBezTo>
                    <a:pt x="9925" y="46445"/>
                    <a:pt x="10971" y="45835"/>
                    <a:pt x="11543" y="44874"/>
                  </a:cubicBezTo>
                  <a:cubicBezTo>
                    <a:pt x="12306" y="43959"/>
                    <a:pt x="12685" y="42816"/>
                    <a:pt x="12685" y="41635"/>
                  </a:cubicBezTo>
                  <a:cubicBezTo>
                    <a:pt x="12685" y="40368"/>
                    <a:pt x="7353" y="26424"/>
                    <a:pt x="-3221" y="-180"/>
                  </a:cubicBezTo>
                  <a:lnTo>
                    <a:pt x="8971" y="-180"/>
                  </a:lnTo>
                  <a:lnTo>
                    <a:pt x="18973" y="25347"/>
                  </a:lnTo>
                  <a:lnTo>
                    <a:pt x="28498" y="-180"/>
                  </a:lnTo>
                  <a:lnTo>
                    <a:pt x="40690" y="-180"/>
                  </a:lnTo>
                  <a:lnTo>
                    <a:pt x="21640" y="48112"/>
                  </a:lnTo>
                  <a:cubicBezTo>
                    <a:pt x="20687" y="50808"/>
                    <a:pt x="18783" y="53113"/>
                    <a:pt x="16401" y="54684"/>
                  </a:cubicBezTo>
                  <a:cubicBezTo>
                    <a:pt x="14211" y="56122"/>
                    <a:pt x="11639" y="56913"/>
                    <a:pt x="8971" y="56970"/>
                  </a:cubicBezTo>
                  <a:close/>
                </a:path>
              </a:pathLst>
            </a:custGeom>
            <a:solidFill>
              <a:srgbClr val="FFFFFF"/>
            </a:solidFill>
            <a:ln w="9525" cap="flat">
              <a:noFill/>
              <a:prstDash val="solid"/>
              <a:miter/>
            </a:ln>
          </p:spPr>
          <p:txBody>
            <a:bodyPr rtlCol="0" anchor="ctr"/>
            <a:lstStyle/>
            <a:p>
              <a:endParaRPr lang="en-US"/>
            </a:p>
          </p:txBody>
        </p:sp>
        <p:sp>
          <p:nvSpPr>
            <p:cNvPr id="920" name="Freeform: Shape 919">
              <a:extLst>
                <a:ext uri="{FF2B5EF4-FFF2-40B4-BE49-F238E27FC236}">
                  <a16:creationId xmlns:a16="http://schemas.microsoft.com/office/drawing/2014/main" id="{C706B78A-D705-46C7-8786-F14553E18C96}"/>
                </a:ext>
              </a:extLst>
            </p:cNvPr>
            <p:cNvSpPr/>
            <p:nvPr/>
          </p:nvSpPr>
          <p:spPr>
            <a:xfrm>
              <a:off x="10288311" y="5476245"/>
              <a:ext cx="42665" cy="53025"/>
            </a:xfrm>
            <a:custGeom>
              <a:avLst/>
              <a:gdLst>
                <a:gd name="connsiteX0" fmla="*/ 30972 w 34275"/>
                <a:gd name="connsiteY0" fmla="*/ 29263 h 42597"/>
                <a:gd name="connsiteX1" fmla="*/ 26591 w 34275"/>
                <a:gd name="connsiteY1" fmla="*/ 38788 h 42597"/>
                <a:gd name="connsiteX2" fmla="*/ 15257 w 34275"/>
                <a:gd name="connsiteY2" fmla="*/ 42408 h 42597"/>
                <a:gd name="connsiteX3" fmla="*/ 5732 w 34275"/>
                <a:gd name="connsiteY3" fmla="*/ 40788 h 42597"/>
                <a:gd name="connsiteX4" fmla="*/ -3221 w 34275"/>
                <a:gd name="connsiteY4" fmla="*/ 35931 h 42597"/>
                <a:gd name="connsiteX5" fmla="*/ 1828 w 34275"/>
                <a:gd name="connsiteY5" fmla="*/ 28787 h 42597"/>
                <a:gd name="connsiteX6" fmla="*/ 15448 w 34275"/>
                <a:gd name="connsiteY6" fmla="*/ 33740 h 42597"/>
                <a:gd name="connsiteX7" fmla="*/ 18971 w 34275"/>
                <a:gd name="connsiteY7" fmla="*/ 32883 h 42597"/>
                <a:gd name="connsiteX8" fmla="*/ 20306 w 34275"/>
                <a:gd name="connsiteY8" fmla="*/ 30502 h 42597"/>
                <a:gd name="connsiteX9" fmla="*/ 18496 w 34275"/>
                <a:gd name="connsiteY9" fmla="*/ 27834 h 42597"/>
                <a:gd name="connsiteX10" fmla="*/ 13257 w 34275"/>
                <a:gd name="connsiteY10" fmla="*/ 25548 h 42597"/>
                <a:gd name="connsiteX11" fmla="*/ 8113 w 34275"/>
                <a:gd name="connsiteY11" fmla="*/ 23739 h 42597"/>
                <a:gd name="connsiteX12" fmla="*/ 4018 w 34275"/>
                <a:gd name="connsiteY12" fmla="*/ 21548 h 42597"/>
                <a:gd name="connsiteX13" fmla="*/ -649 w 34275"/>
                <a:gd name="connsiteY13" fmla="*/ 12975 h 42597"/>
                <a:gd name="connsiteX14" fmla="*/ 3923 w 34275"/>
                <a:gd name="connsiteY14" fmla="*/ 3450 h 42597"/>
                <a:gd name="connsiteX15" fmla="*/ 15734 w 34275"/>
                <a:gd name="connsiteY15" fmla="*/ -169 h 42597"/>
                <a:gd name="connsiteX16" fmla="*/ 30212 w 34275"/>
                <a:gd name="connsiteY16" fmla="*/ 4689 h 42597"/>
                <a:gd name="connsiteX17" fmla="*/ 26019 w 34275"/>
                <a:gd name="connsiteY17" fmla="*/ 12309 h 42597"/>
                <a:gd name="connsiteX18" fmla="*/ 15352 w 34275"/>
                <a:gd name="connsiteY18" fmla="*/ 8689 h 42597"/>
                <a:gd name="connsiteX19" fmla="*/ 10018 w 34275"/>
                <a:gd name="connsiteY19" fmla="*/ 11547 h 42597"/>
                <a:gd name="connsiteX20" fmla="*/ 11732 w 34275"/>
                <a:gd name="connsiteY20" fmla="*/ 14118 h 42597"/>
                <a:gd name="connsiteX21" fmla="*/ 17257 w 34275"/>
                <a:gd name="connsiteY21" fmla="*/ 16214 h 42597"/>
                <a:gd name="connsiteX22" fmla="*/ 22782 w 34275"/>
                <a:gd name="connsiteY22" fmla="*/ 18119 h 42597"/>
                <a:gd name="connsiteX23" fmla="*/ 26782 w 34275"/>
                <a:gd name="connsiteY23" fmla="*/ 20119 h 42597"/>
                <a:gd name="connsiteX24" fmla="*/ 30972 w 34275"/>
                <a:gd name="connsiteY24" fmla="*/ 29263 h 42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275" h="42597">
                  <a:moveTo>
                    <a:pt x="30972" y="29263"/>
                  </a:moveTo>
                  <a:cubicBezTo>
                    <a:pt x="31068" y="32940"/>
                    <a:pt x="29449" y="36455"/>
                    <a:pt x="26591" y="38788"/>
                  </a:cubicBezTo>
                  <a:cubicBezTo>
                    <a:pt x="23352" y="41265"/>
                    <a:pt x="19352" y="42541"/>
                    <a:pt x="15257" y="42408"/>
                  </a:cubicBezTo>
                  <a:cubicBezTo>
                    <a:pt x="12018" y="42360"/>
                    <a:pt x="8781" y="41808"/>
                    <a:pt x="5732" y="40788"/>
                  </a:cubicBezTo>
                  <a:cubicBezTo>
                    <a:pt x="2493" y="39684"/>
                    <a:pt x="-554" y="38045"/>
                    <a:pt x="-3221" y="35931"/>
                  </a:cubicBezTo>
                  <a:lnTo>
                    <a:pt x="1828" y="28787"/>
                  </a:lnTo>
                  <a:cubicBezTo>
                    <a:pt x="5637" y="31959"/>
                    <a:pt x="10495" y="33702"/>
                    <a:pt x="15448" y="33740"/>
                  </a:cubicBezTo>
                  <a:cubicBezTo>
                    <a:pt x="16685" y="33816"/>
                    <a:pt x="17924" y="33511"/>
                    <a:pt x="18971" y="32883"/>
                  </a:cubicBezTo>
                  <a:cubicBezTo>
                    <a:pt x="19829" y="32368"/>
                    <a:pt x="20306" y="31473"/>
                    <a:pt x="20306" y="30502"/>
                  </a:cubicBezTo>
                  <a:cubicBezTo>
                    <a:pt x="20115" y="29377"/>
                    <a:pt x="19448" y="28387"/>
                    <a:pt x="18496" y="27834"/>
                  </a:cubicBezTo>
                  <a:cubicBezTo>
                    <a:pt x="16876" y="26882"/>
                    <a:pt x="15066" y="26111"/>
                    <a:pt x="13257" y="25548"/>
                  </a:cubicBezTo>
                  <a:cubicBezTo>
                    <a:pt x="11067" y="24882"/>
                    <a:pt x="9351" y="24215"/>
                    <a:pt x="8113" y="23739"/>
                  </a:cubicBezTo>
                  <a:cubicBezTo>
                    <a:pt x="6683" y="23139"/>
                    <a:pt x="5351" y="22405"/>
                    <a:pt x="4018" y="21548"/>
                  </a:cubicBezTo>
                  <a:cubicBezTo>
                    <a:pt x="970" y="19767"/>
                    <a:pt x="-744" y="16471"/>
                    <a:pt x="-649" y="12975"/>
                  </a:cubicBezTo>
                  <a:cubicBezTo>
                    <a:pt x="-840" y="9232"/>
                    <a:pt x="874" y="5651"/>
                    <a:pt x="3923" y="3450"/>
                  </a:cubicBezTo>
                  <a:cubicBezTo>
                    <a:pt x="7351" y="964"/>
                    <a:pt x="11541" y="-312"/>
                    <a:pt x="15734" y="-169"/>
                  </a:cubicBezTo>
                  <a:cubicBezTo>
                    <a:pt x="20971" y="-55"/>
                    <a:pt x="26019" y="1631"/>
                    <a:pt x="30212" y="4689"/>
                  </a:cubicBezTo>
                  <a:lnTo>
                    <a:pt x="26019" y="12309"/>
                  </a:lnTo>
                  <a:cubicBezTo>
                    <a:pt x="22878" y="10051"/>
                    <a:pt x="19162" y="8794"/>
                    <a:pt x="15352" y="8689"/>
                  </a:cubicBezTo>
                  <a:cubicBezTo>
                    <a:pt x="11827" y="8689"/>
                    <a:pt x="10018" y="9642"/>
                    <a:pt x="10018" y="11547"/>
                  </a:cubicBezTo>
                  <a:cubicBezTo>
                    <a:pt x="10018" y="12661"/>
                    <a:pt x="10685" y="13652"/>
                    <a:pt x="11732" y="14118"/>
                  </a:cubicBezTo>
                  <a:cubicBezTo>
                    <a:pt x="13543" y="14976"/>
                    <a:pt x="15352" y="15671"/>
                    <a:pt x="17257" y="16214"/>
                  </a:cubicBezTo>
                  <a:cubicBezTo>
                    <a:pt x="19924" y="17071"/>
                    <a:pt x="21733" y="17643"/>
                    <a:pt x="22782" y="18119"/>
                  </a:cubicBezTo>
                  <a:cubicBezTo>
                    <a:pt x="24210" y="18624"/>
                    <a:pt x="25545" y="19300"/>
                    <a:pt x="26782" y="20119"/>
                  </a:cubicBezTo>
                  <a:cubicBezTo>
                    <a:pt x="29831" y="22120"/>
                    <a:pt x="31449" y="25663"/>
                    <a:pt x="30972" y="29263"/>
                  </a:cubicBezTo>
                  <a:close/>
                </a:path>
              </a:pathLst>
            </a:custGeom>
            <a:solidFill>
              <a:srgbClr val="FFFFFF"/>
            </a:solidFill>
            <a:ln w="9525" cap="flat">
              <a:noFill/>
              <a:prstDash val="solid"/>
              <a:miter/>
            </a:ln>
          </p:spPr>
          <p:txBody>
            <a:bodyPr rtlCol="0" anchor="ctr"/>
            <a:lstStyle/>
            <a:p>
              <a:endParaRPr lang="en-US"/>
            </a:p>
          </p:txBody>
        </p:sp>
        <p:sp>
          <p:nvSpPr>
            <p:cNvPr id="921" name="Freeform: Shape 920">
              <a:extLst>
                <a:ext uri="{FF2B5EF4-FFF2-40B4-BE49-F238E27FC236}">
                  <a16:creationId xmlns:a16="http://schemas.microsoft.com/office/drawing/2014/main" id="{07F7AE79-238B-4690-B0B3-799E562BDECD}"/>
                </a:ext>
              </a:extLst>
            </p:cNvPr>
            <p:cNvSpPr/>
            <p:nvPr/>
          </p:nvSpPr>
          <p:spPr>
            <a:xfrm>
              <a:off x="10365616" y="5456928"/>
              <a:ext cx="16719" cy="71855"/>
            </a:xfrm>
            <a:custGeom>
              <a:avLst/>
              <a:gdLst>
                <a:gd name="connsiteX0" fmla="*/ -1221 w 13431"/>
                <a:gd name="connsiteY0" fmla="*/ 11253 h 57724"/>
                <a:gd name="connsiteX1" fmla="*/ -3221 w 13431"/>
                <a:gd name="connsiteY1" fmla="*/ 6490 h 57724"/>
                <a:gd name="connsiteX2" fmla="*/ 3446 w 13431"/>
                <a:gd name="connsiteY2" fmla="*/ -177 h 57724"/>
                <a:gd name="connsiteX3" fmla="*/ 3542 w 13431"/>
                <a:gd name="connsiteY3" fmla="*/ -177 h 57724"/>
                <a:gd name="connsiteX4" fmla="*/ 10209 w 13431"/>
                <a:gd name="connsiteY4" fmla="*/ 6100 h 57724"/>
                <a:gd name="connsiteX5" fmla="*/ 10209 w 13431"/>
                <a:gd name="connsiteY5" fmla="*/ 6490 h 57724"/>
                <a:gd name="connsiteX6" fmla="*/ 3637 w 13431"/>
                <a:gd name="connsiteY6" fmla="*/ 13253 h 57724"/>
                <a:gd name="connsiteX7" fmla="*/ 3542 w 13431"/>
                <a:gd name="connsiteY7" fmla="*/ 13253 h 57724"/>
                <a:gd name="connsiteX8" fmla="*/ -1221 w 13431"/>
                <a:gd name="connsiteY8" fmla="*/ 11253 h 57724"/>
                <a:gd name="connsiteX9" fmla="*/ 9255 w 13431"/>
                <a:gd name="connsiteY9" fmla="*/ 57544 h 57724"/>
                <a:gd name="connsiteX10" fmla="*/ -2174 w 13431"/>
                <a:gd name="connsiteY10" fmla="*/ 57544 h 57724"/>
                <a:gd name="connsiteX11" fmla="*/ -2174 w 13431"/>
                <a:gd name="connsiteY11" fmla="*/ 16492 h 57724"/>
                <a:gd name="connsiteX12" fmla="*/ 9255 w 13431"/>
                <a:gd name="connsiteY12" fmla="*/ 16492 h 5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31" h="57724">
                  <a:moveTo>
                    <a:pt x="-1221" y="11253"/>
                  </a:moveTo>
                  <a:cubicBezTo>
                    <a:pt x="-2556" y="10025"/>
                    <a:pt x="-3221" y="8291"/>
                    <a:pt x="-3221" y="6490"/>
                  </a:cubicBezTo>
                  <a:cubicBezTo>
                    <a:pt x="-3221" y="2805"/>
                    <a:pt x="-270" y="-177"/>
                    <a:pt x="3446" y="-177"/>
                  </a:cubicBezTo>
                  <a:cubicBezTo>
                    <a:pt x="3446" y="-177"/>
                    <a:pt x="3542" y="-177"/>
                    <a:pt x="3542" y="-177"/>
                  </a:cubicBezTo>
                  <a:cubicBezTo>
                    <a:pt x="7160" y="-282"/>
                    <a:pt x="10113" y="2528"/>
                    <a:pt x="10209" y="6100"/>
                  </a:cubicBezTo>
                  <a:cubicBezTo>
                    <a:pt x="10209" y="6233"/>
                    <a:pt x="10209" y="6367"/>
                    <a:pt x="10209" y="6490"/>
                  </a:cubicBezTo>
                  <a:cubicBezTo>
                    <a:pt x="10304" y="10177"/>
                    <a:pt x="7351" y="13196"/>
                    <a:pt x="3637" y="13253"/>
                  </a:cubicBezTo>
                  <a:cubicBezTo>
                    <a:pt x="3637" y="13253"/>
                    <a:pt x="3542" y="13253"/>
                    <a:pt x="3542" y="13253"/>
                  </a:cubicBezTo>
                  <a:cubicBezTo>
                    <a:pt x="1730" y="13301"/>
                    <a:pt x="16" y="12567"/>
                    <a:pt x="-1221" y="11253"/>
                  </a:cubicBezTo>
                  <a:close/>
                  <a:moveTo>
                    <a:pt x="9255" y="57544"/>
                  </a:moveTo>
                  <a:lnTo>
                    <a:pt x="-2174" y="57544"/>
                  </a:lnTo>
                  <a:lnTo>
                    <a:pt x="-2174" y="16492"/>
                  </a:lnTo>
                  <a:lnTo>
                    <a:pt x="9255" y="16492"/>
                  </a:lnTo>
                  <a:close/>
                </a:path>
              </a:pathLst>
            </a:custGeom>
            <a:solidFill>
              <a:srgbClr val="FFFFFF"/>
            </a:solidFill>
            <a:ln w="9525" cap="flat">
              <a:noFill/>
              <a:prstDash val="solid"/>
              <a:miter/>
            </a:ln>
          </p:spPr>
          <p:txBody>
            <a:bodyPr rtlCol="0" anchor="ctr"/>
            <a:lstStyle/>
            <a:p>
              <a:endParaRPr lang="en-US"/>
            </a:p>
          </p:txBody>
        </p:sp>
        <p:sp>
          <p:nvSpPr>
            <p:cNvPr id="922" name="Freeform: Shape 921">
              <a:extLst>
                <a:ext uri="{FF2B5EF4-FFF2-40B4-BE49-F238E27FC236}">
                  <a16:creationId xmlns:a16="http://schemas.microsoft.com/office/drawing/2014/main" id="{374785C8-8A5C-4E7B-A2CE-FF13F45D2D6D}"/>
                </a:ext>
              </a:extLst>
            </p:cNvPr>
            <p:cNvSpPr/>
            <p:nvPr/>
          </p:nvSpPr>
          <p:spPr>
            <a:xfrm>
              <a:off x="10394547" y="5476849"/>
              <a:ext cx="47801" cy="51935"/>
            </a:xfrm>
            <a:custGeom>
              <a:avLst/>
              <a:gdLst>
                <a:gd name="connsiteX0" fmla="*/ 8209 w 38401"/>
                <a:gd name="connsiteY0" fmla="*/ 18682 h 41722"/>
                <a:gd name="connsiteX1" fmla="*/ 8209 w 38401"/>
                <a:gd name="connsiteY1" fmla="*/ 41542 h 41722"/>
                <a:gd name="connsiteX2" fmla="*/ -3221 w 38401"/>
                <a:gd name="connsiteY2" fmla="*/ 41542 h 41722"/>
                <a:gd name="connsiteX3" fmla="*/ -3221 w 38401"/>
                <a:gd name="connsiteY3" fmla="*/ 489 h 41722"/>
                <a:gd name="connsiteX4" fmla="*/ 8209 w 38401"/>
                <a:gd name="connsiteY4" fmla="*/ 489 h 41722"/>
                <a:gd name="connsiteX5" fmla="*/ 8209 w 38401"/>
                <a:gd name="connsiteY5" fmla="*/ 5062 h 41722"/>
                <a:gd name="connsiteX6" fmla="*/ 19924 w 38401"/>
                <a:gd name="connsiteY6" fmla="*/ -178 h 41722"/>
                <a:gd name="connsiteX7" fmla="*/ 30784 w 38401"/>
                <a:gd name="connsiteY7" fmla="*/ 4395 h 41722"/>
                <a:gd name="connsiteX8" fmla="*/ 35165 w 38401"/>
                <a:gd name="connsiteY8" fmla="*/ 16587 h 41722"/>
                <a:gd name="connsiteX9" fmla="*/ 35165 w 38401"/>
                <a:gd name="connsiteY9" fmla="*/ 41542 h 41722"/>
                <a:gd name="connsiteX10" fmla="*/ 23733 w 38401"/>
                <a:gd name="connsiteY10" fmla="*/ 41542 h 41722"/>
                <a:gd name="connsiteX11" fmla="*/ 23733 w 38401"/>
                <a:gd name="connsiteY11" fmla="*/ 18301 h 41722"/>
                <a:gd name="connsiteX12" fmla="*/ 16780 w 38401"/>
                <a:gd name="connsiteY12" fmla="*/ 8776 h 41722"/>
                <a:gd name="connsiteX13" fmla="*/ 10781 w 38401"/>
                <a:gd name="connsiteY13" fmla="*/ 11253 h 41722"/>
                <a:gd name="connsiteX14" fmla="*/ 8209 w 38401"/>
                <a:gd name="connsiteY14" fmla="*/ 18682 h 4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401" h="41722">
                  <a:moveTo>
                    <a:pt x="8209" y="18682"/>
                  </a:moveTo>
                  <a:lnTo>
                    <a:pt x="8209" y="41542"/>
                  </a:lnTo>
                  <a:lnTo>
                    <a:pt x="-3221" y="41542"/>
                  </a:lnTo>
                  <a:lnTo>
                    <a:pt x="-3221" y="489"/>
                  </a:lnTo>
                  <a:lnTo>
                    <a:pt x="8209" y="489"/>
                  </a:lnTo>
                  <a:lnTo>
                    <a:pt x="8209" y="5062"/>
                  </a:lnTo>
                  <a:cubicBezTo>
                    <a:pt x="11257" y="1756"/>
                    <a:pt x="15448" y="-139"/>
                    <a:pt x="19924" y="-178"/>
                  </a:cubicBezTo>
                  <a:cubicBezTo>
                    <a:pt x="24019" y="-254"/>
                    <a:pt x="27926" y="1414"/>
                    <a:pt x="30784" y="4395"/>
                  </a:cubicBezTo>
                  <a:cubicBezTo>
                    <a:pt x="33735" y="7738"/>
                    <a:pt x="35356" y="12110"/>
                    <a:pt x="35165" y="16587"/>
                  </a:cubicBezTo>
                  <a:lnTo>
                    <a:pt x="35165" y="41542"/>
                  </a:lnTo>
                  <a:lnTo>
                    <a:pt x="23733" y="41542"/>
                  </a:lnTo>
                  <a:lnTo>
                    <a:pt x="23733" y="18301"/>
                  </a:lnTo>
                  <a:cubicBezTo>
                    <a:pt x="23733" y="12015"/>
                    <a:pt x="21352" y="8776"/>
                    <a:pt x="16780" y="8776"/>
                  </a:cubicBezTo>
                  <a:cubicBezTo>
                    <a:pt x="14494" y="8776"/>
                    <a:pt x="12399" y="9662"/>
                    <a:pt x="10781" y="11253"/>
                  </a:cubicBezTo>
                  <a:cubicBezTo>
                    <a:pt x="8876" y="13243"/>
                    <a:pt x="7923" y="15949"/>
                    <a:pt x="8209" y="18682"/>
                  </a:cubicBezTo>
                  <a:close/>
                </a:path>
              </a:pathLst>
            </a:custGeom>
            <a:solidFill>
              <a:srgbClr val="FFFFFF"/>
            </a:solidFill>
            <a:ln w="9525" cap="flat">
              <a:noFill/>
              <a:prstDash val="solid"/>
              <a:miter/>
            </a:ln>
          </p:spPr>
          <p:txBody>
            <a:bodyPr rtlCol="0" anchor="ctr"/>
            <a:lstStyle/>
            <a:p>
              <a:endParaRPr lang="en-US"/>
            </a:p>
          </p:txBody>
        </p:sp>
        <p:sp>
          <p:nvSpPr>
            <p:cNvPr id="923" name="Freeform: Shape 922">
              <a:extLst>
                <a:ext uri="{FF2B5EF4-FFF2-40B4-BE49-F238E27FC236}">
                  <a16:creationId xmlns:a16="http://schemas.microsoft.com/office/drawing/2014/main" id="{8ADCBFA5-2CE3-4948-873C-80E71AD8E205}"/>
                </a:ext>
              </a:extLst>
            </p:cNvPr>
            <p:cNvSpPr/>
            <p:nvPr/>
          </p:nvSpPr>
          <p:spPr>
            <a:xfrm>
              <a:off x="10481691" y="5463099"/>
              <a:ext cx="14701" cy="66279"/>
            </a:xfrm>
            <a:custGeom>
              <a:avLst/>
              <a:gdLst>
                <a:gd name="connsiteX0" fmla="*/ -3221 w 11810"/>
                <a:gd name="connsiteY0" fmla="*/ -180 h 53245"/>
                <a:gd name="connsiteX1" fmla="*/ 8590 w 11810"/>
                <a:gd name="connsiteY1" fmla="*/ -180 h 53245"/>
                <a:gd name="connsiteX2" fmla="*/ 8590 w 11810"/>
                <a:gd name="connsiteY2" fmla="*/ 53065 h 53245"/>
                <a:gd name="connsiteX3" fmla="*/ -3221 w 11810"/>
                <a:gd name="connsiteY3" fmla="*/ 53065 h 53245"/>
              </a:gdLst>
              <a:ahLst/>
              <a:cxnLst>
                <a:cxn ang="0">
                  <a:pos x="connsiteX0" y="connsiteY0"/>
                </a:cxn>
                <a:cxn ang="0">
                  <a:pos x="connsiteX1" y="connsiteY1"/>
                </a:cxn>
                <a:cxn ang="0">
                  <a:pos x="connsiteX2" y="connsiteY2"/>
                </a:cxn>
                <a:cxn ang="0">
                  <a:pos x="connsiteX3" y="connsiteY3"/>
                </a:cxn>
              </a:cxnLst>
              <a:rect l="l" t="t" r="r" b="b"/>
              <a:pathLst>
                <a:path w="11810" h="53245">
                  <a:moveTo>
                    <a:pt x="-3221" y="-180"/>
                  </a:moveTo>
                  <a:lnTo>
                    <a:pt x="8590" y="-180"/>
                  </a:lnTo>
                  <a:lnTo>
                    <a:pt x="8590" y="53065"/>
                  </a:lnTo>
                  <a:lnTo>
                    <a:pt x="-3221" y="53065"/>
                  </a:lnTo>
                  <a:close/>
                </a:path>
              </a:pathLst>
            </a:custGeom>
            <a:solidFill>
              <a:srgbClr val="FFFFFF"/>
            </a:solidFill>
            <a:ln w="9525" cap="flat">
              <a:noFill/>
              <a:prstDash val="solid"/>
              <a:miter/>
            </a:ln>
          </p:spPr>
          <p:txBody>
            <a:bodyPr rtlCol="0" anchor="ctr"/>
            <a:lstStyle/>
            <a:p>
              <a:endParaRPr lang="en-US"/>
            </a:p>
          </p:txBody>
        </p:sp>
        <p:sp>
          <p:nvSpPr>
            <p:cNvPr id="924" name="Freeform: Shape 923">
              <a:extLst>
                <a:ext uri="{FF2B5EF4-FFF2-40B4-BE49-F238E27FC236}">
                  <a16:creationId xmlns:a16="http://schemas.microsoft.com/office/drawing/2014/main" id="{5B0B9E0D-337E-4C75-A9F6-072345EBEA5A}"/>
                </a:ext>
              </a:extLst>
            </p:cNvPr>
            <p:cNvSpPr/>
            <p:nvPr/>
          </p:nvSpPr>
          <p:spPr>
            <a:xfrm>
              <a:off x="10511333" y="5476846"/>
              <a:ext cx="47683" cy="51937"/>
            </a:xfrm>
            <a:custGeom>
              <a:avLst/>
              <a:gdLst>
                <a:gd name="connsiteX0" fmla="*/ 8211 w 38306"/>
                <a:gd name="connsiteY0" fmla="*/ 18684 h 41723"/>
                <a:gd name="connsiteX1" fmla="*/ 8211 w 38306"/>
                <a:gd name="connsiteY1" fmla="*/ 41543 h 41723"/>
                <a:gd name="connsiteX2" fmla="*/ -3221 w 38306"/>
                <a:gd name="connsiteY2" fmla="*/ 41543 h 41723"/>
                <a:gd name="connsiteX3" fmla="*/ -3221 w 38306"/>
                <a:gd name="connsiteY3" fmla="*/ 491 h 41723"/>
                <a:gd name="connsiteX4" fmla="*/ 8211 w 38306"/>
                <a:gd name="connsiteY4" fmla="*/ 491 h 41723"/>
                <a:gd name="connsiteX5" fmla="*/ 8211 w 38306"/>
                <a:gd name="connsiteY5" fmla="*/ 5063 h 41723"/>
                <a:gd name="connsiteX6" fmla="*/ 19927 w 38306"/>
                <a:gd name="connsiteY6" fmla="*/ -176 h 41723"/>
                <a:gd name="connsiteX7" fmla="*/ 30689 w 38306"/>
                <a:gd name="connsiteY7" fmla="*/ 4396 h 41723"/>
                <a:gd name="connsiteX8" fmla="*/ 35070 w 38306"/>
                <a:gd name="connsiteY8" fmla="*/ 16588 h 41723"/>
                <a:gd name="connsiteX9" fmla="*/ 35070 w 38306"/>
                <a:gd name="connsiteY9" fmla="*/ 41543 h 41723"/>
                <a:gd name="connsiteX10" fmla="*/ 23640 w 38306"/>
                <a:gd name="connsiteY10" fmla="*/ 41543 h 41723"/>
                <a:gd name="connsiteX11" fmla="*/ 23640 w 38306"/>
                <a:gd name="connsiteY11" fmla="*/ 18302 h 41723"/>
                <a:gd name="connsiteX12" fmla="*/ 16783 w 38306"/>
                <a:gd name="connsiteY12" fmla="*/ 8777 h 41723"/>
                <a:gd name="connsiteX13" fmla="*/ 10783 w 38306"/>
                <a:gd name="connsiteY13" fmla="*/ 11254 h 41723"/>
                <a:gd name="connsiteX14" fmla="*/ 8211 w 38306"/>
                <a:gd name="connsiteY14" fmla="*/ 18684 h 4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306" h="41723">
                  <a:moveTo>
                    <a:pt x="8211" y="18684"/>
                  </a:moveTo>
                  <a:lnTo>
                    <a:pt x="8211" y="41543"/>
                  </a:lnTo>
                  <a:lnTo>
                    <a:pt x="-3221" y="41543"/>
                  </a:lnTo>
                  <a:lnTo>
                    <a:pt x="-3221" y="491"/>
                  </a:lnTo>
                  <a:lnTo>
                    <a:pt x="8211" y="491"/>
                  </a:lnTo>
                  <a:lnTo>
                    <a:pt x="8211" y="5063"/>
                  </a:lnTo>
                  <a:cubicBezTo>
                    <a:pt x="11162" y="1748"/>
                    <a:pt x="15450" y="-157"/>
                    <a:pt x="19927" y="-176"/>
                  </a:cubicBezTo>
                  <a:cubicBezTo>
                    <a:pt x="24022" y="-271"/>
                    <a:pt x="27926" y="1396"/>
                    <a:pt x="30689" y="4396"/>
                  </a:cubicBezTo>
                  <a:cubicBezTo>
                    <a:pt x="33737" y="7711"/>
                    <a:pt x="35261" y="12102"/>
                    <a:pt x="35070" y="16588"/>
                  </a:cubicBezTo>
                  <a:lnTo>
                    <a:pt x="35070" y="41543"/>
                  </a:lnTo>
                  <a:lnTo>
                    <a:pt x="23640" y="41543"/>
                  </a:lnTo>
                  <a:lnTo>
                    <a:pt x="23640" y="18302"/>
                  </a:lnTo>
                  <a:cubicBezTo>
                    <a:pt x="23640" y="11949"/>
                    <a:pt x="21354" y="8777"/>
                    <a:pt x="16783" y="8777"/>
                  </a:cubicBezTo>
                  <a:cubicBezTo>
                    <a:pt x="14497" y="8777"/>
                    <a:pt x="12402" y="9663"/>
                    <a:pt x="10783" y="11254"/>
                  </a:cubicBezTo>
                  <a:cubicBezTo>
                    <a:pt x="8876" y="13245"/>
                    <a:pt x="7925" y="15950"/>
                    <a:pt x="8211" y="18684"/>
                  </a:cubicBezTo>
                  <a:close/>
                </a:path>
              </a:pathLst>
            </a:custGeom>
            <a:solidFill>
              <a:srgbClr val="FFFFFF"/>
            </a:solidFill>
            <a:ln w="9525" cap="flat">
              <a:noFill/>
              <a:prstDash val="solid"/>
              <a:miter/>
            </a:ln>
          </p:spPr>
          <p:txBody>
            <a:bodyPr rtlCol="0" anchor="ctr"/>
            <a:lstStyle/>
            <a:p>
              <a:endParaRPr lang="en-US"/>
            </a:p>
          </p:txBody>
        </p:sp>
        <p:sp>
          <p:nvSpPr>
            <p:cNvPr id="925" name="Freeform: Shape 924">
              <a:extLst>
                <a:ext uri="{FF2B5EF4-FFF2-40B4-BE49-F238E27FC236}">
                  <a16:creationId xmlns:a16="http://schemas.microsoft.com/office/drawing/2014/main" id="{F9E5C998-4C3B-4BF4-94F3-585A311D4BB6}"/>
                </a:ext>
              </a:extLst>
            </p:cNvPr>
            <p:cNvSpPr/>
            <p:nvPr/>
          </p:nvSpPr>
          <p:spPr>
            <a:xfrm>
              <a:off x="10571685" y="5476850"/>
              <a:ext cx="52657" cy="70311"/>
            </a:xfrm>
            <a:custGeom>
              <a:avLst/>
              <a:gdLst>
                <a:gd name="connsiteX0" fmla="*/ 20687 w 42302"/>
                <a:gd name="connsiteY0" fmla="*/ -179 h 56484"/>
                <a:gd name="connsiteX1" fmla="*/ 33451 w 42302"/>
                <a:gd name="connsiteY1" fmla="*/ 5822 h 56484"/>
                <a:gd name="connsiteX2" fmla="*/ 39070 w 42302"/>
                <a:gd name="connsiteY2" fmla="*/ 20871 h 56484"/>
                <a:gd name="connsiteX3" fmla="*/ 33451 w 42302"/>
                <a:gd name="connsiteY3" fmla="*/ 36016 h 56484"/>
                <a:gd name="connsiteX4" fmla="*/ 20306 w 42302"/>
                <a:gd name="connsiteY4" fmla="*/ 42112 h 56484"/>
                <a:gd name="connsiteX5" fmla="*/ 8209 w 42302"/>
                <a:gd name="connsiteY5" fmla="*/ 36111 h 56484"/>
                <a:gd name="connsiteX6" fmla="*/ 8209 w 42302"/>
                <a:gd name="connsiteY6" fmla="*/ 56305 h 56484"/>
                <a:gd name="connsiteX7" fmla="*/ -3221 w 42302"/>
                <a:gd name="connsiteY7" fmla="*/ 56305 h 56484"/>
                <a:gd name="connsiteX8" fmla="*/ -3221 w 42302"/>
                <a:gd name="connsiteY8" fmla="*/ 488 h 56484"/>
                <a:gd name="connsiteX9" fmla="*/ 8209 w 42302"/>
                <a:gd name="connsiteY9" fmla="*/ 488 h 56484"/>
                <a:gd name="connsiteX10" fmla="*/ 8209 w 42302"/>
                <a:gd name="connsiteY10" fmla="*/ 5060 h 56484"/>
                <a:gd name="connsiteX11" fmla="*/ 20687 w 42302"/>
                <a:gd name="connsiteY11" fmla="*/ -179 h 56484"/>
                <a:gd name="connsiteX12" fmla="*/ 8113 w 42302"/>
                <a:gd name="connsiteY12" fmla="*/ 21062 h 56484"/>
                <a:gd name="connsiteX13" fmla="*/ 10876 w 42302"/>
                <a:gd name="connsiteY13" fmla="*/ 29253 h 56484"/>
                <a:gd name="connsiteX14" fmla="*/ 17638 w 42302"/>
                <a:gd name="connsiteY14" fmla="*/ 32397 h 56484"/>
                <a:gd name="connsiteX15" fmla="*/ 24591 w 42302"/>
                <a:gd name="connsiteY15" fmla="*/ 29253 h 56484"/>
                <a:gd name="connsiteX16" fmla="*/ 27545 w 42302"/>
                <a:gd name="connsiteY16" fmla="*/ 21062 h 56484"/>
                <a:gd name="connsiteX17" fmla="*/ 24591 w 42302"/>
                <a:gd name="connsiteY17" fmla="*/ 12775 h 56484"/>
                <a:gd name="connsiteX18" fmla="*/ 17734 w 42302"/>
                <a:gd name="connsiteY18" fmla="*/ 9441 h 56484"/>
                <a:gd name="connsiteX19" fmla="*/ 10876 w 42302"/>
                <a:gd name="connsiteY19" fmla="*/ 12775 h 56484"/>
                <a:gd name="connsiteX20" fmla="*/ 8304 w 42302"/>
                <a:gd name="connsiteY20" fmla="*/ 21062 h 56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2302" h="56484">
                  <a:moveTo>
                    <a:pt x="20687" y="-179"/>
                  </a:moveTo>
                  <a:cubicBezTo>
                    <a:pt x="25640" y="-93"/>
                    <a:pt x="30212" y="2088"/>
                    <a:pt x="33451" y="5822"/>
                  </a:cubicBezTo>
                  <a:cubicBezTo>
                    <a:pt x="37260" y="9908"/>
                    <a:pt x="39260" y="15309"/>
                    <a:pt x="39070" y="20871"/>
                  </a:cubicBezTo>
                  <a:cubicBezTo>
                    <a:pt x="39260" y="26453"/>
                    <a:pt x="37165" y="31882"/>
                    <a:pt x="33451" y="36016"/>
                  </a:cubicBezTo>
                  <a:cubicBezTo>
                    <a:pt x="30212" y="39874"/>
                    <a:pt x="25354" y="42093"/>
                    <a:pt x="20306" y="42112"/>
                  </a:cubicBezTo>
                  <a:cubicBezTo>
                    <a:pt x="15543" y="42217"/>
                    <a:pt x="10971" y="39969"/>
                    <a:pt x="8209" y="36111"/>
                  </a:cubicBezTo>
                  <a:lnTo>
                    <a:pt x="8209" y="56305"/>
                  </a:lnTo>
                  <a:lnTo>
                    <a:pt x="-3221" y="56305"/>
                  </a:lnTo>
                  <a:lnTo>
                    <a:pt x="-3221" y="488"/>
                  </a:lnTo>
                  <a:lnTo>
                    <a:pt x="8209" y="488"/>
                  </a:lnTo>
                  <a:lnTo>
                    <a:pt x="8209" y="5060"/>
                  </a:lnTo>
                  <a:cubicBezTo>
                    <a:pt x="11448" y="1669"/>
                    <a:pt x="16020" y="-226"/>
                    <a:pt x="20687" y="-179"/>
                  </a:cubicBezTo>
                  <a:close/>
                  <a:moveTo>
                    <a:pt x="8113" y="21062"/>
                  </a:moveTo>
                  <a:cubicBezTo>
                    <a:pt x="8018" y="24043"/>
                    <a:pt x="8971" y="26967"/>
                    <a:pt x="10876" y="29253"/>
                  </a:cubicBezTo>
                  <a:cubicBezTo>
                    <a:pt x="12495" y="31263"/>
                    <a:pt x="15066" y="32425"/>
                    <a:pt x="17638" y="32397"/>
                  </a:cubicBezTo>
                  <a:cubicBezTo>
                    <a:pt x="20306" y="32368"/>
                    <a:pt x="22782" y="31225"/>
                    <a:pt x="24591" y="29253"/>
                  </a:cubicBezTo>
                  <a:cubicBezTo>
                    <a:pt x="26594" y="26987"/>
                    <a:pt x="27640" y="24062"/>
                    <a:pt x="27545" y="21062"/>
                  </a:cubicBezTo>
                  <a:cubicBezTo>
                    <a:pt x="27640" y="18023"/>
                    <a:pt x="26594" y="15071"/>
                    <a:pt x="24591" y="12775"/>
                  </a:cubicBezTo>
                  <a:cubicBezTo>
                    <a:pt x="22878" y="10689"/>
                    <a:pt x="20401" y="9460"/>
                    <a:pt x="17734" y="9441"/>
                  </a:cubicBezTo>
                  <a:cubicBezTo>
                    <a:pt x="15066" y="9423"/>
                    <a:pt x="12495" y="10651"/>
                    <a:pt x="10876" y="12775"/>
                  </a:cubicBezTo>
                  <a:cubicBezTo>
                    <a:pt x="9067" y="15128"/>
                    <a:pt x="8113" y="18081"/>
                    <a:pt x="8304" y="21062"/>
                  </a:cubicBezTo>
                  <a:close/>
                </a:path>
              </a:pathLst>
            </a:custGeom>
            <a:solidFill>
              <a:srgbClr val="FFFFFF"/>
            </a:solidFill>
            <a:ln w="9525" cap="flat">
              <a:noFill/>
              <a:prstDash val="solid"/>
              <a:miter/>
            </a:ln>
          </p:spPr>
          <p:txBody>
            <a:bodyPr rtlCol="0" anchor="ctr"/>
            <a:lstStyle/>
            <a:p>
              <a:endParaRPr lang="en-US"/>
            </a:p>
          </p:txBody>
        </p:sp>
        <p:sp>
          <p:nvSpPr>
            <p:cNvPr id="926" name="Freeform: Shape 925">
              <a:extLst>
                <a:ext uri="{FF2B5EF4-FFF2-40B4-BE49-F238E27FC236}">
                  <a16:creationId xmlns:a16="http://schemas.microsoft.com/office/drawing/2014/main" id="{54F34459-35A2-4F78-9931-04914F70248D}"/>
                </a:ext>
              </a:extLst>
            </p:cNvPr>
            <p:cNvSpPr/>
            <p:nvPr/>
          </p:nvSpPr>
          <p:spPr>
            <a:xfrm>
              <a:off x="10631522" y="5476709"/>
              <a:ext cx="46106" cy="52560"/>
            </a:xfrm>
            <a:custGeom>
              <a:avLst/>
              <a:gdLst>
                <a:gd name="connsiteX0" fmla="*/ 33766 w 37039"/>
                <a:gd name="connsiteY0" fmla="*/ 41654 h 42224"/>
                <a:gd name="connsiteX1" fmla="*/ 23099 w 37039"/>
                <a:gd name="connsiteY1" fmla="*/ 41654 h 42224"/>
                <a:gd name="connsiteX2" fmla="*/ 23099 w 37039"/>
                <a:gd name="connsiteY2" fmla="*/ 36511 h 42224"/>
                <a:gd name="connsiteX3" fmla="*/ 12144 w 37039"/>
                <a:gd name="connsiteY3" fmla="*/ 42036 h 42224"/>
                <a:gd name="connsiteX4" fmla="*/ 1191 w 37039"/>
                <a:gd name="connsiteY4" fmla="*/ 38321 h 42224"/>
                <a:gd name="connsiteX5" fmla="*/ -3190 w 37039"/>
                <a:gd name="connsiteY5" fmla="*/ 28224 h 42224"/>
                <a:gd name="connsiteX6" fmla="*/ 1382 w 37039"/>
                <a:gd name="connsiteY6" fmla="*/ 18699 h 42224"/>
                <a:gd name="connsiteX7" fmla="*/ 13860 w 37039"/>
                <a:gd name="connsiteY7" fmla="*/ 15556 h 42224"/>
                <a:gd name="connsiteX8" fmla="*/ 22432 w 37039"/>
                <a:gd name="connsiteY8" fmla="*/ 15556 h 42224"/>
                <a:gd name="connsiteX9" fmla="*/ 22432 w 37039"/>
                <a:gd name="connsiteY9" fmla="*/ 15556 h 42224"/>
                <a:gd name="connsiteX10" fmla="*/ 15479 w 37039"/>
                <a:gd name="connsiteY10" fmla="*/ 8984 h 42224"/>
                <a:gd name="connsiteX11" fmla="*/ 9193 w 37039"/>
                <a:gd name="connsiteY11" fmla="*/ 10222 h 42224"/>
                <a:gd name="connsiteX12" fmla="*/ 3572 w 37039"/>
                <a:gd name="connsiteY12" fmla="*/ 13079 h 42224"/>
                <a:gd name="connsiteX13" fmla="*/ -1571 w 37039"/>
                <a:gd name="connsiteY13" fmla="*/ 5745 h 42224"/>
                <a:gd name="connsiteX14" fmla="*/ 16907 w 37039"/>
                <a:gd name="connsiteY14" fmla="*/ -160 h 42224"/>
                <a:gd name="connsiteX15" fmla="*/ 29099 w 37039"/>
                <a:gd name="connsiteY15" fmla="*/ 3554 h 42224"/>
                <a:gd name="connsiteX16" fmla="*/ 33766 w 37039"/>
                <a:gd name="connsiteY16" fmla="*/ 15366 h 42224"/>
                <a:gd name="connsiteX17" fmla="*/ 22336 w 37039"/>
                <a:gd name="connsiteY17" fmla="*/ 26034 h 42224"/>
                <a:gd name="connsiteX18" fmla="*/ 22336 w 37039"/>
                <a:gd name="connsiteY18" fmla="*/ 24033 h 42224"/>
                <a:gd name="connsiteX19" fmla="*/ 15097 w 37039"/>
                <a:gd name="connsiteY19" fmla="*/ 24033 h 42224"/>
                <a:gd name="connsiteX20" fmla="*/ 8335 w 37039"/>
                <a:gd name="connsiteY20" fmla="*/ 28320 h 42224"/>
                <a:gd name="connsiteX21" fmla="*/ 9953 w 37039"/>
                <a:gd name="connsiteY21" fmla="*/ 31653 h 42224"/>
                <a:gd name="connsiteX22" fmla="*/ 14621 w 37039"/>
                <a:gd name="connsiteY22" fmla="*/ 32891 h 42224"/>
                <a:gd name="connsiteX23" fmla="*/ 19955 w 37039"/>
                <a:gd name="connsiteY23" fmla="*/ 30986 h 42224"/>
                <a:gd name="connsiteX24" fmla="*/ 22336 w 37039"/>
                <a:gd name="connsiteY24" fmla="*/ 26034 h 42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039" h="42224">
                  <a:moveTo>
                    <a:pt x="33766" y="41654"/>
                  </a:moveTo>
                  <a:lnTo>
                    <a:pt x="23099" y="41654"/>
                  </a:lnTo>
                  <a:lnTo>
                    <a:pt x="23099" y="36511"/>
                  </a:lnTo>
                  <a:cubicBezTo>
                    <a:pt x="20527" y="40007"/>
                    <a:pt x="16432" y="42064"/>
                    <a:pt x="12144" y="42036"/>
                  </a:cubicBezTo>
                  <a:cubicBezTo>
                    <a:pt x="8144" y="42169"/>
                    <a:pt x="4240" y="40854"/>
                    <a:pt x="1191" y="38321"/>
                  </a:cubicBezTo>
                  <a:cubicBezTo>
                    <a:pt x="-1762" y="35796"/>
                    <a:pt x="-3381" y="32082"/>
                    <a:pt x="-3190" y="28224"/>
                  </a:cubicBezTo>
                  <a:cubicBezTo>
                    <a:pt x="-3476" y="24462"/>
                    <a:pt x="-1762" y="20842"/>
                    <a:pt x="1382" y="18699"/>
                  </a:cubicBezTo>
                  <a:cubicBezTo>
                    <a:pt x="5096" y="16413"/>
                    <a:pt x="9479" y="15318"/>
                    <a:pt x="13860" y="15556"/>
                  </a:cubicBezTo>
                  <a:lnTo>
                    <a:pt x="22432" y="15556"/>
                  </a:lnTo>
                  <a:lnTo>
                    <a:pt x="22432" y="15556"/>
                  </a:lnTo>
                  <a:cubicBezTo>
                    <a:pt x="22432" y="11175"/>
                    <a:pt x="20051" y="8984"/>
                    <a:pt x="15479" y="8984"/>
                  </a:cubicBezTo>
                  <a:cubicBezTo>
                    <a:pt x="13288" y="8993"/>
                    <a:pt x="11193" y="9422"/>
                    <a:pt x="9193" y="10222"/>
                  </a:cubicBezTo>
                  <a:cubicBezTo>
                    <a:pt x="7191" y="10879"/>
                    <a:pt x="5286" y="11841"/>
                    <a:pt x="3572" y="13079"/>
                  </a:cubicBezTo>
                  <a:lnTo>
                    <a:pt x="-1571" y="5745"/>
                  </a:lnTo>
                  <a:cubicBezTo>
                    <a:pt x="3763" y="1840"/>
                    <a:pt x="10240" y="-236"/>
                    <a:pt x="16907" y="-160"/>
                  </a:cubicBezTo>
                  <a:cubicBezTo>
                    <a:pt x="21290" y="-360"/>
                    <a:pt x="25576" y="954"/>
                    <a:pt x="29099" y="3554"/>
                  </a:cubicBezTo>
                  <a:cubicBezTo>
                    <a:pt x="32434" y="6536"/>
                    <a:pt x="34147" y="10917"/>
                    <a:pt x="33766" y="15366"/>
                  </a:cubicBezTo>
                  <a:close/>
                  <a:moveTo>
                    <a:pt x="22336" y="26034"/>
                  </a:moveTo>
                  <a:lnTo>
                    <a:pt x="22336" y="24033"/>
                  </a:lnTo>
                  <a:lnTo>
                    <a:pt x="15097" y="24033"/>
                  </a:lnTo>
                  <a:cubicBezTo>
                    <a:pt x="10621" y="24033"/>
                    <a:pt x="8335" y="25462"/>
                    <a:pt x="8335" y="28320"/>
                  </a:cubicBezTo>
                  <a:cubicBezTo>
                    <a:pt x="8240" y="29643"/>
                    <a:pt x="8812" y="30910"/>
                    <a:pt x="9953" y="31653"/>
                  </a:cubicBezTo>
                  <a:cubicBezTo>
                    <a:pt x="11288" y="32577"/>
                    <a:pt x="13002" y="33015"/>
                    <a:pt x="14621" y="32891"/>
                  </a:cubicBezTo>
                  <a:cubicBezTo>
                    <a:pt x="16527" y="32901"/>
                    <a:pt x="18432" y="32225"/>
                    <a:pt x="19955" y="30986"/>
                  </a:cubicBezTo>
                  <a:cubicBezTo>
                    <a:pt x="21574" y="29834"/>
                    <a:pt x="22432" y="27977"/>
                    <a:pt x="22336" y="26034"/>
                  </a:cubicBezTo>
                  <a:close/>
                </a:path>
              </a:pathLst>
            </a:custGeom>
            <a:solidFill>
              <a:srgbClr val="FFFFFF"/>
            </a:solidFill>
            <a:ln w="9525" cap="flat">
              <a:noFill/>
              <a:prstDash val="solid"/>
              <a:miter/>
            </a:ln>
          </p:spPr>
          <p:txBody>
            <a:bodyPr rtlCol="0" anchor="ctr"/>
            <a:lstStyle/>
            <a:p>
              <a:endParaRPr lang="en-US"/>
            </a:p>
          </p:txBody>
        </p:sp>
        <p:sp>
          <p:nvSpPr>
            <p:cNvPr id="927" name="Freeform: Shape 926">
              <a:extLst>
                <a:ext uri="{FF2B5EF4-FFF2-40B4-BE49-F238E27FC236}">
                  <a16:creationId xmlns:a16="http://schemas.microsoft.com/office/drawing/2014/main" id="{4003D5F3-8ACE-4713-BFF8-C08162134CCC}"/>
                </a:ext>
              </a:extLst>
            </p:cNvPr>
            <p:cNvSpPr/>
            <p:nvPr/>
          </p:nvSpPr>
          <p:spPr>
            <a:xfrm>
              <a:off x="10688474" y="5463099"/>
              <a:ext cx="36872" cy="66160"/>
            </a:xfrm>
            <a:custGeom>
              <a:avLst/>
              <a:gdLst>
                <a:gd name="connsiteX0" fmla="*/ 12590 w 29621"/>
                <a:gd name="connsiteY0" fmla="*/ 19822 h 53149"/>
                <a:gd name="connsiteX1" fmla="*/ 12590 w 29621"/>
                <a:gd name="connsiteY1" fmla="*/ 37920 h 53149"/>
                <a:gd name="connsiteX2" fmla="*/ 13827 w 29621"/>
                <a:gd name="connsiteY2" fmla="*/ 41635 h 53149"/>
                <a:gd name="connsiteX3" fmla="*/ 16685 w 29621"/>
                <a:gd name="connsiteY3" fmla="*/ 42969 h 53149"/>
                <a:gd name="connsiteX4" fmla="*/ 22115 w 29621"/>
                <a:gd name="connsiteY4" fmla="*/ 40111 h 53149"/>
                <a:gd name="connsiteX5" fmla="*/ 26401 w 29621"/>
                <a:gd name="connsiteY5" fmla="*/ 48112 h 53149"/>
                <a:gd name="connsiteX6" fmla="*/ 15162 w 29621"/>
                <a:gd name="connsiteY6" fmla="*/ 52970 h 53149"/>
                <a:gd name="connsiteX7" fmla="*/ 5637 w 29621"/>
                <a:gd name="connsiteY7" fmla="*/ 49064 h 53149"/>
                <a:gd name="connsiteX8" fmla="*/ 1637 w 29621"/>
                <a:gd name="connsiteY8" fmla="*/ 38491 h 53149"/>
                <a:gd name="connsiteX9" fmla="*/ 1637 w 29621"/>
                <a:gd name="connsiteY9" fmla="*/ 19441 h 53149"/>
                <a:gd name="connsiteX10" fmla="*/ -3221 w 29621"/>
                <a:gd name="connsiteY10" fmla="*/ 19441 h 53149"/>
                <a:gd name="connsiteX11" fmla="*/ -3221 w 29621"/>
                <a:gd name="connsiteY11" fmla="*/ 11155 h 53149"/>
                <a:gd name="connsiteX12" fmla="*/ 1637 w 29621"/>
                <a:gd name="connsiteY12" fmla="*/ 11155 h 53149"/>
                <a:gd name="connsiteX13" fmla="*/ 1637 w 29621"/>
                <a:gd name="connsiteY13" fmla="*/ -180 h 53149"/>
                <a:gd name="connsiteX14" fmla="*/ 13067 w 29621"/>
                <a:gd name="connsiteY14" fmla="*/ -180 h 53149"/>
                <a:gd name="connsiteX15" fmla="*/ 13067 w 29621"/>
                <a:gd name="connsiteY15" fmla="*/ 12012 h 53149"/>
                <a:gd name="connsiteX16" fmla="*/ 22592 w 29621"/>
                <a:gd name="connsiteY16" fmla="*/ 12012 h 53149"/>
                <a:gd name="connsiteX17" fmla="*/ 22592 w 29621"/>
                <a:gd name="connsiteY17" fmla="*/ 20299 h 53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621" h="53149">
                  <a:moveTo>
                    <a:pt x="12590" y="19822"/>
                  </a:moveTo>
                  <a:lnTo>
                    <a:pt x="12590" y="37920"/>
                  </a:lnTo>
                  <a:cubicBezTo>
                    <a:pt x="12495" y="39273"/>
                    <a:pt x="12971" y="40597"/>
                    <a:pt x="13827" y="41635"/>
                  </a:cubicBezTo>
                  <a:cubicBezTo>
                    <a:pt x="14494" y="42483"/>
                    <a:pt x="15543" y="42969"/>
                    <a:pt x="16685" y="42969"/>
                  </a:cubicBezTo>
                  <a:cubicBezTo>
                    <a:pt x="18876" y="42969"/>
                    <a:pt x="20878" y="41902"/>
                    <a:pt x="22115" y="40111"/>
                  </a:cubicBezTo>
                  <a:lnTo>
                    <a:pt x="26401" y="48112"/>
                  </a:lnTo>
                  <a:cubicBezTo>
                    <a:pt x="23447" y="51102"/>
                    <a:pt x="19352" y="52846"/>
                    <a:pt x="15162" y="52970"/>
                  </a:cubicBezTo>
                  <a:cubicBezTo>
                    <a:pt x="11636" y="52903"/>
                    <a:pt x="8209" y="51512"/>
                    <a:pt x="5637" y="49064"/>
                  </a:cubicBezTo>
                  <a:cubicBezTo>
                    <a:pt x="2874" y="46254"/>
                    <a:pt x="1446" y="42426"/>
                    <a:pt x="1637" y="38491"/>
                  </a:cubicBezTo>
                  <a:lnTo>
                    <a:pt x="1637" y="19441"/>
                  </a:lnTo>
                  <a:lnTo>
                    <a:pt x="-3221" y="19441"/>
                  </a:lnTo>
                  <a:lnTo>
                    <a:pt x="-3221" y="11155"/>
                  </a:lnTo>
                  <a:lnTo>
                    <a:pt x="1637" y="11155"/>
                  </a:lnTo>
                  <a:lnTo>
                    <a:pt x="1637" y="-180"/>
                  </a:lnTo>
                  <a:lnTo>
                    <a:pt x="13067" y="-180"/>
                  </a:lnTo>
                  <a:lnTo>
                    <a:pt x="13067" y="12012"/>
                  </a:lnTo>
                  <a:lnTo>
                    <a:pt x="22592" y="12012"/>
                  </a:lnTo>
                  <a:lnTo>
                    <a:pt x="22592" y="20299"/>
                  </a:lnTo>
                  <a:close/>
                </a:path>
              </a:pathLst>
            </a:custGeom>
            <a:solidFill>
              <a:srgbClr val="FFFFFF"/>
            </a:solidFill>
            <a:ln w="9525" cap="flat">
              <a:noFill/>
              <a:prstDash val="solid"/>
              <a:miter/>
            </a:ln>
          </p:spPr>
          <p:txBody>
            <a:bodyPr rtlCol="0" anchor="ctr"/>
            <a:lstStyle/>
            <a:p>
              <a:endParaRPr lang="en-US"/>
            </a:p>
          </p:txBody>
        </p:sp>
        <p:sp>
          <p:nvSpPr>
            <p:cNvPr id="928" name="Freeform: Shape 927">
              <a:extLst>
                <a:ext uri="{FF2B5EF4-FFF2-40B4-BE49-F238E27FC236}">
                  <a16:creationId xmlns:a16="http://schemas.microsoft.com/office/drawing/2014/main" id="{992506F9-D7BB-4656-84B6-2D78693302E1}"/>
                </a:ext>
              </a:extLst>
            </p:cNvPr>
            <p:cNvSpPr/>
            <p:nvPr/>
          </p:nvSpPr>
          <p:spPr>
            <a:xfrm>
              <a:off x="10731145" y="5456957"/>
              <a:ext cx="16623" cy="71827"/>
            </a:xfrm>
            <a:custGeom>
              <a:avLst/>
              <a:gdLst>
                <a:gd name="connsiteX0" fmla="*/ -1307 w 13354"/>
                <a:gd name="connsiteY0" fmla="*/ 11231 h 57702"/>
                <a:gd name="connsiteX1" fmla="*/ -3212 w 13354"/>
                <a:gd name="connsiteY1" fmla="*/ 6468 h 57702"/>
                <a:gd name="connsiteX2" fmla="*/ -1307 w 13354"/>
                <a:gd name="connsiteY2" fmla="*/ 1706 h 57702"/>
                <a:gd name="connsiteX3" fmla="*/ 8218 w 13354"/>
                <a:gd name="connsiteY3" fmla="*/ 1706 h 57702"/>
                <a:gd name="connsiteX4" fmla="*/ 10125 w 13354"/>
                <a:gd name="connsiteY4" fmla="*/ 6468 h 57702"/>
                <a:gd name="connsiteX5" fmla="*/ 8218 w 13354"/>
                <a:gd name="connsiteY5" fmla="*/ 11231 h 57702"/>
                <a:gd name="connsiteX6" fmla="*/ -1212 w 13354"/>
                <a:gd name="connsiteY6" fmla="*/ 11326 h 57702"/>
                <a:gd name="connsiteX7" fmla="*/ -1307 w 13354"/>
                <a:gd name="connsiteY7" fmla="*/ 11231 h 57702"/>
                <a:gd name="connsiteX8" fmla="*/ 9171 w 13354"/>
                <a:gd name="connsiteY8" fmla="*/ 57522 h 57702"/>
                <a:gd name="connsiteX9" fmla="*/ -2640 w 13354"/>
                <a:gd name="connsiteY9" fmla="*/ 57522 h 57702"/>
                <a:gd name="connsiteX10" fmla="*/ -2640 w 13354"/>
                <a:gd name="connsiteY10" fmla="*/ 16469 h 57702"/>
                <a:gd name="connsiteX11" fmla="*/ 8790 w 13354"/>
                <a:gd name="connsiteY11" fmla="*/ 16469 h 57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354" h="57702">
                  <a:moveTo>
                    <a:pt x="-1307" y="11231"/>
                  </a:moveTo>
                  <a:cubicBezTo>
                    <a:pt x="-2640" y="9992"/>
                    <a:pt x="-3307" y="8259"/>
                    <a:pt x="-3212" y="6468"/>
                  </a:cubicBezTo>
                  <a:cubicBezTo>
                    <a:pt x="-3212" y="4687"/>
                    <a:pt x="-2544" y="2963"/>
                    <a:pt x="-1307" y="1706"/>
                  </a:cubicBezTo>
                  <a:cubicBezTo>
                    <a:pt x="1360" y="-809"/>
                    <a:pt x="5553" y="-809"/>
                    <a:pt x="8218" y="1706"/>
                  </a:cubicBezTo>
                  <a:cubicBezTo>
                    <a:pt x="9457" y="2963"/>
                    <a:pt x="10125" y="4687"/>
                    <a:pt x="10125" y="6468"/>
                  </a:cubicBezTo>
                  <a:cubicBezTo>
                    <a:pt x="10220" y="8259"/>
                    <a:pt x="9553" y="9992"/>
                    <a:pt x="8218" y="11231"/>
                  </a:cubicBezTo>
                  <a:cubicBezTo>
                    <a:pt x="5648" y="13860"/>
                    <a:pt x="1455" y="13907"/>
                    <a:pt x="-1212" y="11326"/>
                  </a:cubicBezTo>
                  <a:cubicBezTo>
                    <a:pt x="-1212" y="11298"/>
                    <a:pt x="-1307" y="11259"/>
                    <a:pt x="-1307" y="11231"/>
                  </a:cubicBezTo>
                  <a:close/>
                  <a:moveTo>
                    <a:pt x="9171" y="57522"/>
                  </a:moveTo>
                  <a:lnTo>
                    <a:pt x="-2640" y="57522"/>
                  </a:lnTo>
                  <a:lnTo>
                    <a:pt x="-2640" y="16469"/>
                  </a:lnTo>
                  <a:lnTo>
                    <a:pt x="8790" y="16469"/>
                  </a:lnTo>
                  <a:close/>
                </a:path>
              </a:pathLst>
            </a:custGeom>
            <a:solidFill>
              <a:srgbClr val="FFFFFF"/>
            </a:solidFill>
            <a:ln w="9525" cap="flat">
              <a:noFill/>
              <a:prstDash val="solid"/>
              <a:miter/>
            </a:ln>
          </p:spPr>
          <p:txBody>
            <a:bodyPr rtlCol="0" anchor="ctr"/>
            <a:lstStyle/>
            <a:p>
              <a:endParaRPr lang="en-US"/>
            </a:p>
          </p:txBody>
        </p:sp>
        <p:sp>
          <p:nvSpPr>
            <p:cNvPr id="929" name="Freeform: Shape 928">
              <a:extLst>
                <a:ext uri="{FF2B5EF4-FFF2-40B4-BE49-F238E27FC236}">
                  <a16:creationId xmlns:a16="http://schemas.microsoft.com/office/drawing/2014/main" id="{12EA99D8-C590-4909-8E3E-187906D42999}"/>
                </a:ext>
              </a:extLst>
            </p:cNvPr>
            <p:cNvSpPr/>
            <p:nvPr/>
          </p:nvSpPr>
          <p:spPr>
            <a:xfrm>
              <a:off x="10757211" y="5476845"/>
              <a:ext cx="51282" cy="52671"/>
            </a:xfrm>
            <a:custGeom>
              <a:avLst/>
              <a:gdLst>
                <a:gd name="connsiteX0" fmla="*/ 34524 w 41197"/>
                <a:gd name="connsiteY0" fmla="*/ 35544 h 42313"/>
                <a:gd name="connsiteX1" fmla="*/ 18329 w 41197"/>
                <a:gd name="connsiteY1" fmla="*/ 42116 h 42313"/>
                <a:gd name="connsiteX2" fmla="*/ 2900 w 41197"/>
                <a:gd name="connsiteY2" fmla="*/ 36401 h 42313"/>
                <a:gd name="connsiteX3" fmla="*/ -3197 w 41197"/>
                <a:gd name="connsiteY3" fmla="*/ 20971 h 42313"/>
                <a:gd name="connsiteX4" fmla="*/ 2995 w 41197"/>
                <a:gd name="connsiteY4" fmla="*/ 5540 h 42313"/>
                <a:gd name="connsiteX5" fmla="*/ 17664 w 41197"/>
                <a:gd name="connsiteY5" fmla="*/ -175 h 42313"/>
                <a:gd name="connsiteX6" fmla="*/ 32047 w 41197"/>
                <a:gd name="connsiteY6" fmla="*/ 4969 h 42313"/>
                <a:gd name="connsiteX7" fmla="*/ 37951 w 41197"/>
                <a:gd name="connsiteY7" fmla="*/ 18970 h 42313"/>
                <a:gd name="connsiteX8" fmla="*/ 37951 w 41197"/>
                <a:gd name="connsiteY8" fmla="*/ 25067 h 42313"/>
                <a:gd name="connsiteX9" fmla="*/ 8044 w 41197"/>
                <a:gd name="connsiteY9" fmla="*/ 25067 h 42313"/>
                <a:gd name="connsiteX10" fmla="*/ 11567 w 41197"/>
                <a:gd name="connsiteY10" fmla="*/ 30496 h 42313"/>
                <a:gd name="connsiteX11" fmla="*/ 18234 w 41197"/>
                <a:gd name="connsiteY11" fmla="*/ 32686 h 42313"/>
                <a:gd name="connsiteX12" fmla="*/ 27759 w 41197"/>
                <a:gd name="connsiteY12" fmla="*/ 28591 h 42313"/>
                <a:gd name="connsiteX13" fmla="*/ 23569 w 41197"/>
                <a:gd name="connsiteY13" fmla="*/ 11255 h 42313"/>
                <a:gd name="connsiteX14" fmla="*/ 17855 w 41197"/>
                <a:gd name="connsiteY14" fmla="*/ 9255 h 42313"/>
                <a:gd name="connsiteX15" fmla="*/ 11662 w 41197"/>
                <a:gd name="connsiteY15" fmla="*/ 11350 h 42313"/>
                <a:gd name="connsiteX16" fmla="*/ 8330 w 41197"/>
                <a:gd name="connsiteY16" fmla="*/ 16875 h 42313"/>
                <a:gd name="connsiteX17" fmla="*/ 26331 w 41197"/>
                <a:gd name="connsiteY17" fmla="*/ 16875 h 42313"/>
                <a:gd name="connsiteX18" fmla="*/ 24045 w 41197"/>
                <a:gd name="connsiteY18" fmla="*/ 11255 h 4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197" h="42313">
                  <a:moveTo>
                    <a:pt x="34524" y="35544"/>
                  </a:moveTo>
                  <a:cubicBezTo>
                    <a:pt x="30236" y="39811"/>
                    <a:pt x="24427" y="42174"/>
                    <a:pt x="18329" y="42116"/>
                  </a:cubicBezTo>
                  <a:cubicBezTo>
                    <a:pt x="12616" y="42345"/>
                    <a:pt x="7091" y="40288"/>
                    <a:pt x="2900" y="36401"/>
                  </a:cubicBezTo>
                  <a:cubicBezTo>
                    <a:pt x="-1195" y="32363"/>
                    <a:pt x="-3481" y="26752"/>
                    <a:pt x="-3197" y="20971"/>
                  </a:cubicBezTo>
                  <a:cubicBezTo>
                    <a:pt x="-3481" y="15170"/>
                    <a:pt x="-1195" y="9522"/>
                    <a:pt x="2995" y="5540"/>
                  </a:cubicBezTo>
                  <a:cubicBezTo>
                    <a:pt x="6995" y="1797"/>
                    <a:pt x="12234" y="-260"/>
                    <a:pt x="17664" y="-175"/>
                  </a:cubicBezTo>
                  <a:cubicBezTo>
                    <a:pt x="22901" y="-289"/>
                    <a:pt x="28045" y="1540"/>
                    <a:pt x="32047" y="4969"/>
                  </a:cubicBezTo>
                  <a:cubicBezTo>
                    <a:pt x="36047" y="8483"/>
                    <a:pt x="38238" y="13646"/>
                    <a:pt x="37951" y="18970"/>
                  </a:cubicBezTo>
                  <a:lnTo>
                    <a:pt x="37951" y="25067"/>
                  </a:lnTo>
                  <a:lnTo>
                    <a:pt x="8044" y="25067"/>
                  </a:lnTo>
                  <a:cubicBezTo>
                    <a:pt x="8425" y="27295"/>
                    <a:pt x="9663" y="29267"/>
                    <a:pt x="11567" y="30496"/>
                  </a:cubicBezTo>
                  <a:cubicBezTo>
                    <a:pt x="13472" y="31925"/>
                    <a:pt x="15853" y="32696"/>
                    <a:pt x="18234" y="32686"/>
                  </a:cubicBezTo>
                  <a:cubicBezTo>
                    <a:pt x="21855" y="32706"/>
                    <a:pt x="25282" y="31220"/>
                    <a:pt x="27759" y="28591"/>
                  </a:cubicBezTo>
                  <a:close/>
                  <a:moveTo>
                    <a:pt x="23569" y="11255"/>
                  </a:moveTo>
                  <a:cubicBezTo>
                    <a:pt x="21950" y="9903"/>
                    <a:pt x="19950" y="9188"/>
                    <a:pt x="17855" y="9255"/>
                  </a:cubicBezTo>
                  <a:cubicBezTo>
                    <a:pt x="15569" y="9198"/>
                    <a:pt x="13376" y="9941"/>
                    <a:pt x="11662" y="11350"/>
                  </a:cubicBezTo>
                  <a:cubicBezTo>
                    <a:pt x="9758" y="12617"/>
                    <a:pt x="8614" y="14637"/>
                    <a:pt x="8330" y="16875"/>
                  </a:cubicBezTo>
                  <a:lnTo>
                    <a:pt x="26331" y="16875"/>
                  </a:lnTo>
                  <a:cubicBezTo>
                    <a:pt x="26331" y="14779"/>
                    <a:pt x="25473" y="12770"/>
                    <a:pt x="24045" y="11255"/>
                  </a:cubicBezTo>
                  <a:close/>
                </a:path>
              </a:pathLst>
            </a:custGeom>
            <a:solidFill>
              <a:srgbClr val="FFFFFF"/>
            </a:solidFill>
            <a:ln w="9525" cap="flat">
              <a:noFill/>
              <a:prstDash val="solid"/>
              <a:miter/>
            </a:ln>
          </p:spPr>
          <p:txBody>
            <a:bodyPr rtlCol="0" anchor="ctr"/>
            <a:lstStyle/>
            <a:p>
              <a:endParaRPr lang="en-US"/>
            </a:p>
          </p:txBody>
        </p:sp>
        <p:sp>
          <p:nvSpPr>
            <p:cNvPr id="930" name="Freeform: Shape 929">
              <a:extLst>
                <a:ext uri="{FF2B5EF4-FFF2-40B4-BE49-F238E27FC236}">
                  <a16:creationId xmlns:a16="http://schemas.microsoft.com/office/drawing/2014/main" id="{3941C93D-C3BD-4434-83FB-B137AAF7C8CA}"/>
                </a:ext>
              </a:extLst>
            </p:cNvPr>
            <p:cNvSpPr/>
            <p:nvPr/>
          </p:nvSpPr>
          <p:spPr>
            <a:xfrm>
              <a:off x="10818660" y="5476846"/>
              <a:ext cx="47683" cy="51937"/>
            </a:xfrm>
            <a:custGeom>
              <a:avLst/>
              <a:gdLst>
                <a:gd name="connsiteX0" fmla="*/ 8209 w 38306"/>
                <a:gd name="connsiteY0" fmla="*/ 18684 h 41723"/>
                <a:gd name="connsiteX1" fmla="*/ 8209 w 38306"/>
                <a:gd name="connsiteY1" fmla="*/ 41543 h 41723"/>
                <a:gd name="connsiteX2" fmla="*/ -3221 w 38306"/>
                <a:gd name="connsiteY2" fmla="*/ 41543 h 41723"/>
                <a:gd name="connsiteX3" fmla="*/ -3221 w 38306"/>
                <a:gd name="connsiteY3" fmla="*/ 491 h 41723"/>
                <a:gd name="connsiteX4" fmla="*/ 8209 w 38306"/>
                <a:gd name="connsiteY4" fmla="*/ 491 h 41723"/>
                <a:gd name="connsiteX5" fmla="*/ 8209 w 38306"/>
                <a:gd name="connsiteY5" fmla="*/ 5063 h 41723"/>
                <a:gd name="connsiteX6" fmla="*/ 19924 w 38306"/>
                <a:gd name="connsiteY6" fmla="*/ -176 h 41723"/>
                <a:gd name="connsiteX7" fmla="*/ 30686 w 38306"/>
                <a:gd name="connsiteY7" fmla="*/ 4396 h 41723"/>
                <a:gd name="connsiteX8" fmla="*/ 35070 w 38306"/>
                <a:gd name="connsiteY8" fmla="*/ 16588 h 41723"/>
                <a:gd name="connsiteX9" fmla="*/ 35070 w 38306"/>
                <a:gd name="connsiteY9" fmla="*/ 41543 h 41723"/>
                <a:gd name="connsiteX10" fmla="*/ 23638 w 38306"/>
                <a:gd name="connsiteY10" fmla="*/ 41543 h 41723"/>
                <a:gd name="connsiteX11" fmla="*/ 23638 w 38306"/>
                <a:gd name="connsiteY11" fmla="*/ 18302 h 41723"/>
                <a:gd name="connsiteX12" fmla="*/ 16780 w 38306"/>
                <a:gd name="connsiteY12" fmla="*/ 8777 h 41723"/>
                <a:gd name="connsiteX13" fmla="*/ 10781 w 38306"/>
                <a:gd name="connsiteY13" fmla="*/ 11254 h 41723"/>
                <a:gd name="connsiteX14" fmla="*/ 8209 w 38306"/>
                <a:gd name="connsiteY14" fmla="*/ 18684 h 4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306" h="41723">
                  <a:moveTo>
                    <a:pt x="8209" y="18684"/>
                  </a:moveTo>
                  <a:lnTo>
                    <a:pt x="8209" y="41543"/>
                  </a:lnTo>
                  <a:lnTo>
                    <a:pt x="-3221" y="41543"/>
                  </a:lnTo>
                  <a:lnTo>
                    <a:pt x="-3221" y="491"/>
                  </a:lnTo>
                  <a:lnTo>
                    <a:pt x="8209" y="491"/>
                  </a:lnTo>
                  <a:lnTo>
                    <a:pt x="8209" y="5063"/>
                  </a:lnTo>
                  <a:cubicBezTo>
                    <a:pt x="11162" y="1748"/>
                    <a:pt x="15448" y="-157"/>
                    <a:pt x="19924" y="-176"/>
                  </a:cubicBezTo>
                  <a:cubicBezTo>
                    <a:pt x="24019" y="-271"/>
                    <a:pt x="27926" y="1396"/>
                    <a:pt x="30686" y="4396"/>
                  </a:cubicBezTo>
                  <a:cubicBezTo>
                    <a:pt x="33735" y="7711"/>
                    <a:pt x="35261" y="12102"/>
                    <a:pt x="35070" y="16588"/>
                  </a:cubicBezTo>
                  <a:lnTo>
                    <a:pt x="35070" y="41543"/>
                  </a:lnTo>
                  <a:lnTo>
                    <a:pt x="23638" y="41543"/>
                  </a:lnTo>
                  <a:lnTo>
                    <a:pt x="23638" y="18302"/>
                  </a:lnTo>
                  <a:cubicBezTo>
                    <a:pt x="23638" y="11949"/>
                    <a:pt x="21352" y="8777"/>
                    <a:pt x="16780" y="8777"/>
                  </a:cubicBezTo>
                  <a:cubicBezTo>
                    <a:pt x="14494" y="8777"/>
                    <a:pt x="12399" y="9663"/>
                    <a:pt x="10781" y="11254"/>
                  </a:cubicBezTo>
                  <a:cubicBezTo>
                    <a:pt x="8876" y="13245"/>
                    <a:pt x="7923" y="15950"/>
                    <a:pt x="8209" y="18684"/>
                  </a:cubicBezTo>
                  <a:close/>
                </a:path>
              </a:pathLst>
            </a:custGeom>
            <a:solidFill>
              <a:srgbClr val="FFFFFF"/>
            </a:solidFill>
            <a:ln w="9525" cap="flat">
              <a:noFill/>
              <a:prstDash val="solid"/>
              <a:miter/>
            </a:ln>
          </p:spPr>
          <p:txBody>
            <a:bodyPr rtlCol="0" anchor="ctr"/>
            <a:lstStyle/>
            <a:p>
              <a:endParaRPr lang="en-US"/>
            </a:p>
          </p:txBody>
        </p:sp>
        <p:sp>
          <p:nvSpPr>
            <p:cNvPr id="931" name="Freeform: Shape 930">
              <a:extLst>
                <a:ext uri="{FF2B5EF4-FFF2-40B4-BE49-F238E27FC236}">
                  <a16:creationId xmlns:a16="http://schemas.microsoft.com/office/drawing/2014/main" id="{30154D4D-CF84-4A9B-AD38-18C400A52B12}"/>
                </a:ext>
              </a:extLst>
            </p:cNvPr>
            <p:cNvSpPr/>
            <p:nvPr/>
          </p:nvSpPr>
          <p:spPr>
            <a:xfrm>
              <a:off x="10875926" y="5463099"/>
              <a:ext cx="37468" cy="66162"/>
            </a:xfrm>
            <a:custGeom>
              <a:avLst/>
              <a:gdLst>
                <a:gd name="connsiteX0" fmla="*/ 13164 w 30100"/>
                <a:gd name="connsiteY0" fmla="*/ 19822 h 53151"/>
                <a:gd name="connsiteX1" fmla="*/ 13164 w 30100"/>
                <a:gd name="connsiteY1" fmla="*/ 37920 h 53151"/>
                <a:gd name="connsiteX2" fmla="*/ 14306 w 30100"/>
                <a:gd name="connsiteY2" fmla="*/ 41635 h 53151"/>
                <a:gd name="connsiteX3" fmla="*/ 17259 w 30100"/>
                <a:gd name="connsiteY3" fmla="*/ 42969 h 53151"/>
                <a:gd name="connsiteX4" fmla="*/ 22689 w 30100"/>
                <a:gd name="connsiteY4" fmla="*/ 40111 h 53151"/>
                <a:gd name="connsiteX5" fmla="*/ 26880 w 30100"/>
                <a:gd name="connsiteY5" fmla="*/ 48112 h 53151"/>
                <a:gd name="connsiteX6" fmla="*/ 15639 w 30100"/>
                <a:gd name="connsiteY6" fmla="*/ 52970 h 53151"/>
                <a:gd name="connsiteX7" fmla="*/ 5639 w 30100"/>
                <a:gd name="connsiteY7" fmla="*/ 49064 h 53151"/>
                <a:gd name="connsiteX8" fmla="*/ 1637 w 30100"/>
                <a:gd name="connsiteY8" fmla="*/ 38491 h 53151"/>
                <a:gd name="connsiteX9" fmla="*/ 1637 w 30100"/>
                <a:gd name="connsiteY9" fmla="*/ 19441 h 53151"/>
                <a:gd name="connsiteX10" fmla="*/ -3221 w 30100"/>
                <a:gd name="connsiteY10" fmla="*/ 19441 h 53151"/>
                <a:gd name="connsiteX11" fmla="*/ -3221 w 30100"/>
                <a:gd name="connsiteY11" fmla="*/ 11155 h 53151"/>
                <a:gd name="connsiteX12" fmla="*/ 1637 w 30100"/>
                <a:gd name="connsiteY12" fmla="*/ 11155 h 53151"/>
                <a:gd name="connsiteX13" fmla="*/ 1637 w 30100"/>
                <a:gd name="connsiteY13" fmla="*/ -180 h 53151"/>
                <a:gd name="connsiteX14" fmla="*/ 13164 w 30100"/>
                <a:gd name="connsiteY14" fmla="*/ -180 h 53151"/>
                <a:gd name="connsiteX15" fmla="*/ 13164 w 30100"/>
                <a:gd name="connsiteY15" fmla="*/ 12012 h 53151"/>
                <a:gd name="connsiteX16" fmla="*/ 22689 w 30100"/>
                <a:gd name="connsiteY16" fmla="*/ 12012 h 53151"/>
                <a:gd name="connsiteX17" fmla="*/ 22689 w 30100"/>
                <a:gd name="connsiteY17" fmla="*/ 20299 h 53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100" h="53151">
                  <a:moveTo>
                    <a:pt x="13164" y="19822"/>
                  </a:moveTo>
                  <a:lnTo>
                    <a:pt x="13164" y="37920"/>
                  </a:lnTo>
                  <a:cubicBezTo>
                    <a:pt x="13069" y="39254"/>
                    <a:pt x="13448" y="40577"/>
                    <a:pt x="14306" y="41635"/>
                  </a:cubicBezTo>
                  <a:cubicBezTo>
                    <a:pt x="15069" y="42511"/>
                    <a:pt x="16115" y="42997"/>
                    <a:pt x="17259" y="42969"/>
                  </a:cubicBezTo>
                  <a:cubicBezTo>
                    <a:pt x="19450" y="42939"/>
                    <a:pt x="21450" y="41873"/>
                    <a:pt x="22689" y="40111"/>
                  </a:cubicBezTo>
                  <a:lnTo>
                    <a:pt x="26880" y="48112"/>
                  </a:lnTo>
                  <a:cubicBezTo>
                    <a:pt x="23926" y="51122"/>
                    <a:pt x="19831" y="52864"/>
                    <a:pt x="15639" y="52970"/>
                  </a:cubicBezTo>
                  <a:cubicBezTo>
                    <a:pt x="11925" y="53027"/>
                    <a:pt x="8306" y="51627"/>
                    <a:pt x="5639" y="49064"/>
                  </a:cubicBezTo>
                  <a:cubicBezTo>
                    <a:pt x="2877" y="46254"/>
                    <a:pt x="1446" y="42426"/>
                    <a:pt x="1637" y="38491"/>
                  </a:cubicBezTo>
                  <a:lnTo>
                    <a:pt x="1637" y="19441"/>
                  </a:lnTo>
                  <a:lnTo>
                    <a:pt x="-3221" y="19441"/>
                  </a:lnTo>
                  <a:lnTo>
                    <a:pt x="-3221" y="11155"/>
                  </a:lnTo>
                  <a:lnTo>
                    <a:pt x="1637" y="11155"/>
                  </a:lnTo>
                  <a:lnTo>
                    <a:pt x="1637" y="-180"/>
                  </a:lnTo>
                  <a:lnTo>
                    <a:pt x="13164" y="-180"/>
                  </a:lnTo>
                  <a:lnTo>
                    <a:pt x="13164" y="12012"/>
                  </a:lnTo>
                  <a:lnTo>
                    <a:pt x="22689" y="12012"/>
                  </a:lnTo>
                  <a:lnTo>
                    <a:pt x="22689" y="20299"/>
                  </a:lnTo>
                  <a:close/>
                </a:path>
              </a:pathLst>
            </a:custGeom>
            <a:solidFill>
              <a:srgbClr val="FFFFFF"/>
            </a:solidFill>
            <a:ln w="9525" cap="flat">
              <a:noFill/>
              <a:prstDash val="solid"/>
              <a:miter/>
            </a:ln>
          </p:spPr>
          <p:txBody>
            <a:bodyPr rtlCol="0" anchor="ctr"/>
            <a:lstStyle/>
            <a:p>
              <a:endParaRPr lang="en-US"/>
            </a:p>
          </p:txBody>
        </p:sp>
        <p:sp>
          <p:nvSpPr>
            <p:cNvPr id="932" name="Freeform: Shape 931">
              <a:extLst>
                <a:ext uri="{FF2B5EF4-FFF2-40B4-BE49-F238E27FC236}">
                  <a16:creationId xmlns:a16="http://schemas.microsoft.com/office/drawing/2014/main" id="{30DBFEE2-A9F8-4157-A3E8-592ACC497FC0}"/>
                </a:ext>
              </a:extLst>
            </p:cNvPr>
            <p:cNvSpPr/>
            <p:nvPr/>
          </p:nvSpPr>
          <p:spPr>
            <a:xfrm>
              <a:off x="10064101" y="5001873"/>
              <a:ext cx="902411" cy="555485"/>
            </a:xfrm>
            <a:custGeom>
              <a:avLst/>
              <a:gdLst>
                <a:gd name="connsiteX0" fmla="*/ 0 w 724947"/>
                <a:gd name="connsiteY0" fmla="*/ 0 h 446246"/>
                <a:gd name="connsiteX1" fmla="*/ 724948 w 724947"/>
                <a:gd name="connsiteY1" fmla="*/ 0 h 446246"/>
                <a:gd name="connsiteX2" fmla="*/ 724948 w 724947"/>
                <a:gd name="connsiteY2" fmla="*/ 446246 h 446246"/>
                <a:gd name="connsiteX3" fmla="*/ 0 w 724947"/>
                <a:gd name="connsiteY3" fmla="*/ 446246 h 446246"/>
              </a:gdLst>
              <a:ahLst/>
              <a:cxnLst>
                <a:cxn ang="0">
                  <a:pos x="connsiteX0" y="connsiteY0"/>
                </a:cxn>
                <a:cxn ang="0">
                  <a:pos x="connsiteX1" y="connsiteY1"/>
                </a:cxn>
                <a:cxn ang="0">
                  <a:pos x="connsiteX2" y="connsiteY2"/>
                </a:cxn>
                <a:cxn ang="0">
                  <a:pos x="connsiteX3" y="connsiteY3"/>
                </a:cxn>
              </a:cxnLst>
              <a:rect l="l" t="t" r="r" b="b"/>
              <a:pathLst>
                <a:path w="724947" h="446246">
                  <a:moveTo>
                    <a:pt x="0" y="0"/>
                  </a:moveTo>
                  <a:lnTo>
                    <a:pt x="724948" y="0"/>
                  </a:lnTo>
                  <a:lnTo>
                    <a:pt x="724948" y="446246"/>
                  </a:lnTo>
                  <a:lnTo>
                    <a:pt x="0" y="446246"/>
                  </a:lnTo>
                  <a:close/>
                </a:path>
              </a:pathLst>
            </a:custGeom>
            <a:noFill/>
            <a:ln w="5810" cap="flat">
              <a:solidFill>
                <a:srgbClr val="336933"/>
              </a:solidFill>
              <a:prstDash val="solid"/>
              <a:miter/>
            </a:ln>
          </p:spPr>
          <p:txBody>
            <a:bodyPr rtlCol="0" anchor="ctr"/>
            <a:lstStyle/>
            <a:p>
              <a:endParaRPr lang="en-US"/>
            </a:p>
          </p:txBody>
        </p:sp>
        <p:sp>
          <p:nvSpPr>
            <p:cNvPr id="933" name="Freeform: Shape 932">
              <a:extLst>
                <a:ext uri="{FF2B5EF4-FFF2-40B4-BE49-F238E27FC236}">
                  <a16:creationId xmlns:a16="http://schemas.microsoft.com/office/drawing/2014/main" id="{0B39DE3F-B950-4FA6-B6AF-F924EEE0292D}"/>
                </a:ext>
              </a:extLst>
            </p:cNvPr>
            <p:cNvSpPr/>
            <p:nvPr/>
          </p:nvSpPr>
          <p:spPr>
            <a:xfrm>
              <a:off x="9011582" y="6226550"/>
              <a:ext cx="1637763" cy="11857"/>
            </a:xfrm>
            <a:custGeom>
              <a:avLst/>
              <a:gdLst>
                <a:gd name="connsiteX0" fmla="*/ 0 w 1315688"/>
                <a:gd name="connsiteY0" fmla="*/ 0 h 9525"/>
                <a:gd name="connsiteX1" fmla="*/ 1315688 w 1315688"/>
                <a:gd name="connsiteY1" fmla="*/ 0 h 9525"/>
              </a:gdLst>
              <a:ahLst/>
              <a:cxnLst>
                <a:cxn ang="0">
                  <a:pos x="connsiteX0" y="connsiteY0"/>
                </a:cxn>
                <a:cxn ang="0">
                  <a:pos x="connsiteX1" y="connsiteY1"/>
                </a:cxn>
              </a:cxnLst>
              <a:rect l="l" t="t" r="r" b="b"/>
              <a:pathLst>
                <a:path w="1315688" h="9525">
                  <a:moveTo>
                    <a:pt x="0" y="0"/>
                  </a:moveTo>
                  <a:lnTo>
                    <a:pt x="1315688" y="0"/>
                  </a:lnTo>
                </a:path>
              </a:pathLst>
            </a:custGeom>
            <a:ln w="3334" cap="flat">
              <a:solidFill>
                <a:srgbClr val="6D6E71"/>
              </a:solidFill>
              <a:prstDash val="solid"/>
              <a:miter/>
            </a:ln>
          </p:spPr>
          <p:txBody>
            <a:bodyPr rtlCol="0" anchor="ctr"/>
            <a:lstStyle/>
            <a:p>
              <a:endParaRPr lang="en-US"/>
            </a:p>
          </p:txBody>
        </p:sp>
        <p:sp>
          <p:nvSpPr>
            <p:cNvPr id="934" name="Freeform: Shape 933">
              <a:extLst>
                <a:ext uri="{FF2B5EF4-FFF2-40B4-BE49-F238E27FC236}">
                  <a16:creationId xmlns:a16="http://schemas.microsoft.com/office/drawing/2014/main" id="{FF78514E-0333-48E3-A30C-C802D542F3AF}"/>
                </a:ext>
              </a:extLst>
            </p:cNvPr>
            <p:cNvSpPr/>
            <p:nvPr/>
          </p:nvSpPr>
          <p:spPr>
            <a:xfrm>
              <a:off x="9653029" y="5506019"/>
              <a:ext cx="323569" cy="353447"/>
            </a:xfrm>
            <a:custGeom>
              <a:avLst/>
              <a:gdLst>
                <a:gd name="connsiteX0" fmla="*/ 63055 w 259937"/>
                <a:gd name="connsiteY0" fmla="*/ 0 h 283940"/>
                <a:gd name="connsiteX1" fmla="*/ 228505 w 259937"/>
                <a:gd name="connsiteY1" fmla="*/ 194024 h 283940"/>
                <a:gd name="connsiteX2" fmla="*/ 259937 w 259937"/>
                <a:gd name="connsiteY2" fmla="*/ 167164 h 283940"/>
                <a:gd name="connsiteX3" fmla="*/ 250698 w 259937"/>
                <a:gd name="connsiteY3" fmla="*/ 283940 h 283940"/>
                <a:gd name="connsiteX4" fmla="*/ 133921 w 259937"/>
                <a:gd name="connsiteY4" fmla="*/ 274701 h 283940"/>
                <a:gd name="connsiteX5" fmla="*/ 165449 w 259937"/>
                <a:gd name="connsiteY5" fmla="*/ 247745 h 283940"/>
                <a:gd name="connsiteX6" fmla="*/ 0 w 259937"/>
                <a:gd name="connsiteY6" fmla="*/ 53721 h 283940"/>
                <a:gd name="connsiteX7" fmla="*/ 63055 w 259937"/>
                <a:gd name="connsiteY7" fmla="*/ 0 h 283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937" h="283940">
                  <a:moveTo>
                    <a:pt x="63055" y="0"/>
                  </a:moveTo>
                  <a:lnTo>
                    <a:pt x="228505" y="194024"/>
                  </a:lnTo>
                  <a:lnTo>
                    <a:pt x="259937" y="167164"/>
                  </a:lnTo>
                  <a:lnTo>
                    <a:pt x="250698" y="283940"/>
                  </a:lnTo>
                  <a:lnTo>
                    <a:pt x="133921" y="274701"/>
                  </a:lnTo>
                  <a:lnTo>
                    <a:pt x="165449" y="247745"/>
                  </a:lnTo>
                  <a:lnTo>
                    <a:pt x="0" y="53721"/>
                  </a:lnTo>
                  <a:lnTo>
                    <a:pt x="63055" y="0"/>
                  </a:lnTo>
                  <a:close/>
                </a:path>
              </a:pathLst>
            </a:custGeom>
            <a:solidFill>
              <a:srgbClr val="336933"/>
            </a:solidFill>
            <a:ln w="9525" cap="flat">
              <a:noFill/>
              <a:prstDash val="solid"/>
              <a:miter/>
            </a:ln>
          </p:spPr>
          <p:txBody>
            <a:bodyPr rtlCol="0" anchor="ctr"/>
            <a:lstStyle/>
            <a:p>
              <a:endParaRPr lang="en-US"/>
            </a:p>
          </p:txBody>
        </p:sp>
        <p:sp>
          <p:nvSpPr>
            <p:cNvPr id="935" name="Freeform: Shape 934">
              <a:extLst>
                <a:ext uri="{FF2B5EF4-FFF2-40B4-BE49-F238E27FC236}">
                  <a16:creationId xmlns:a16="http://schemas.microsoft.com/office/drawing/2014/main" id="{E06974B1-F72C-416D-A99B-0E6689533649}"/>
                </a:ext>
              </a:extLst>
            </p:cNvPr>
            <p:cNvSpPr/>
            <p:nvPr/>
          </p:nvSpPr>
          <p:spPr>
            <a:xfrm>
              <a:off x="9149357" y="6275637"/>
              <a:ext cx="26914" cy="66278"/>
            </a:xfrm>
            <a:custGeom>
              <a:avLst/>
              <a:gdLst>
                <a:gd name="connsiteX0" fmla="*/ -3221 w 21621"/>
                <a:gd name="connsiteY0" fmla="*/ -180 h 53244"/>
                <a:gd name="connsiteX1" fmla="*/ 18401 w 21621"/>
                <a:gd name="connsiteY1" fmla="*/ -180 h 53244"/>
                <a:gd name="connsiteX2" fmla="*/ 18401 w 21621"/>
                <a:gd name="connsiteY2" fmla="*/ 53064 h 53244"/>
                <a:gd name="connsiteX3" fmla="*/ 6972 w 21621"/>
                <a:gd name="connsiteY3" fmla="*/ 53064 h 53244"/>
                <a:gd name="connsiteX4" fmla="*/ 6972 w 21621"/>
                <a:gd name="connsiteY4" fmla="*/ 9916 h 53244"/>
                <a:gd name="connsiteX5" fmla="*/ -3221 w 21621"/>
                <a:gd name="connsiteY5" fmla="*/ 9916 h 5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21" h="53244">
                  <a:moveTo>
                    <a:pt x="-3221" y="-180"/>
                  </a:moveTo>
                  <a:lnTo>
                    <a:pt x="18401" y="-180"/>
                  </a:lnTo>
                  <a:lnTo>
                    <a:pt x="18401" y="53064"/>
                  </a:lnTo>
                  <a:lnTo>
                    <a:pt x="6972" y="53064"/>
                  </a:lnTo>
                  <a:lnTo>
                    <a:pt x="6972" y="9916"/>
                  </a:lnTo>
                  <a:lnTo>
                    <a:pt x="-3221" y="9916"/>
                  </a:lnTo>
                  <a:close/>
                </a:path>
              </a:pathLst>
            </a:custGeom>
            <a:solidFill>
              <a:srgbClr val="6D6E71"/>
            </a:solidFill>
            <a:ln w="9525" cap="flat">
              <a:noFill/>
              <a:prstDash val="solid"/>
              <a:miter/>
            </a:ln>
          </p:spPr>
          <p:txBody>
            <a:bodyPr rtlCol="0" anchor="ctr"/>
            <a:lstStyle/>
            <a:p>
              <a:endParaRPr lang="en-US"/>
            </a:p>
          </p:txBody>
        </p:sp>
        <p:sp>
          <p:nvSpPr>
            <p:cNvPr id="936" name="Freeform: Shape 935">
              <a:extLst>
                <a:ext uri="{FF2B5EF4-FFF2-40B4-BE49-F238E27FC236}">
                  <a16:creationId xmlns:a16="http://schemas.microsoft.com/office/drawing/2014/main" id="{449D4591-098A-4A4A-9814-D14FBE42B40B}"/>
                </a:ext>
              </a:extLst>
            </p:cNvPr>
            <p:cNvSpPr/>
            <p:nvPr/>
          </p:nvSpPr>
          <p:spPr>
            <a:xfrm>
              <a:off x="9208641" y="6275637"/>
              <a:ext cx="60704" cy="66278"/>
            </a:xfrm>
            <a:custGeom>
              <a:avLst/>
              <a:gdLst>
                <a:gd name="connsiteX0" fmla="*/ 27163 w 48766"/>
                <a:gd name="connsiteY0" fmla="*/ 53064 h 53244"/>
                <a:gd name="connsiteX1" fmla="*/ 15257 w 48766"/>
                <a:gd name="connsiteY1" fmla="*/ 53064 h 53244"/>
                <a:gd name="connsiteX2" fmla="*/ 15257 w 48766"/>
                <a:gd name="connsiteY2" fmla="*/ 32014 h 53244"/>
                <a:gd name="connsiteX3" fmla="*/ -3221 w 48766"/>
                <a:gd name="connsiteY3" fmla="*/ -180 h 53244"/>
                <a:gd name="connsiteX4" fmla="*/ 9637 w 48766"/>
                <a:gd name="connsiteY4" fmla="*/ -180 h 53244"/>
                <a:gd name="connsiteX5" fmla="*/ 21164 w 48766"/>
                <a:gd name="connsiteY5" fmla="*/ 19632 h 53244"/>
                <a:gd name="connsiteX6" fmla="*/ 32689 w 48766"/>
                <a:gd name="connsiteY6" fmla="*/ -180 h 53244"/>
                <a:gd name="connsiteX7" fmla="*/ 45546 w 48766"/>
                <a:gd name="connsiteY7" fmla="*/ -180 h 53244"/>
                <a:gd name="connsiteX8" fmla="*/ 27163 w 48766"/>
                <a:gd name="connsiteY8" fmla="*/ 32014 h 5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766" h="53244">
                  <a:moveTo>
                    <a:pt x="27163" y="53064"/>
                  </a:moveTo>
                  <a:lnTo>
                    <a:pt x="15257" y="53064"/>
                  </a:lnTo>
                  <a:lnTo>
                    <a:pt x="15257" y="32014"/>
                  </a:lnTo>
                  <a:lnTo>
                    <a:pt x="-3221" y="-180"/>
                  </a:lnTo>
                  <a:lnTo>
                    <a:pt x="9637" y="-180"/>
                  </a:lnTo>
                  <a:lnTo>
                    <a:pt x="21164" y="19632"/>
                  </a:lnTo>
                  <a:lnTo>
                    <a:pt x="32689" y="-180"/>
                  </a:lnTo>
                  <a:lnTo>
                    <a:pt x="45546" y="-180"/>
                  </a:lnTo>
                  <a:lnTo>
                    <a:pt x="27163" y="32014"/>
                  </a:lnTo>
                  <a:close/>
                </a:path>
              </a:pathLst>
            </a:custGeom>
            <a:solidFill>
              <a:srgbClr val="6D6E71"/>
            </a:solidFill>
            <a:ln w="9525" cap="flat">
              <a:noFill/>
              <a:prstDash val="solid"/>
              <a:miter/>
            </a:ln>
          </p:spPr>
          <p:txBody>
            <a:bodyPr rtlCol="0" anchor="ctr"/>
            <a:lstStyle/>
            <a:p>
              <a:endParaRPr lang="en-US"/>
            </a:p>
          </p:txBody>
        </p:sp>
        <p:sp>
          <p:nvSpPr>
            <p:cNvPr id="937" name="Freeform: Shape 936">
              <a:extLst>
                <a:ext uri="{FF2B5EF4-FFF2-40B4-BE49-F238E27FC236}">
                  <a16:creationId xmlns:a16="http://schemas.microsoft.com/office/drawing/2014/main" id="{47C7D77A-0173-46DB-B8F7-968D97E3F883}"/>
                </a:ext>
              </a:extLst>
            </p:cNvPr>
            <p:cNvSpPr/>
            <p:nvPr/>
          </p:nvSpPr>
          <p:spPr>
            <a:xfrm>
              <a:off x="9266560" y="6290342"/>
              <a:ext cx="50582" cy="52412"/>
            </a:xfrm>
            <a:custGeom>
              <a:avLst/>
              <a:gdLst>
                <a:gd name="connsiteX0" fmla="*/ 34640 w 40635"/>
                <a:gd name="connsiteY0" fmla="*/ 35346 h 42105"/>
                <a:gd name="connsiteX1" fmla="*/ 18353 w 40635"/>
                <a:gd name="connsiteY1" fmla="*/ 41918 h 42105"/>
                <a:gd name="connsiteX2" fmla="*/ 2924 w 40635"/>
                <a:gd name="connsiteY2" fmla="*/ 36108 h 42105"/>
                <a:gd name="connsiteX3" fmla="*/ 2924 w 40635"/>
                <a:gd name="connsiteY3" fmla="*/ 5342 h 42105"/>
                <a:gd name="connsiteX4" fmla="*/ 31499 w 40635"/>
                <a:gd name="connsiteY4" fmla="*/ 4676 h 42105"/>
                <a:gd name="connsiteX5" fmla="*/ 37403 w 40635"/>
                <a:gd name="connsiteY5" fmla="*/ 18677 h 42105"/>
                <a:gd name="connsiteX6" fmla="*/ 37403 w 40635"/>
                <a:gd name="connsiteY6" fmla="*/ 24773 h 42105"/>
                <a:gd name="connsiteX7" fmla="*/ 7495 w 40635"/>
                <a:gd name="connsiteY7" fmla="*/ 24773 h 42105"/>
                <a:gd name="connsiteX8" fmla="*/ 11018 w 40635"/>
                <a:gd name="connsiteY8" fmla="*/ 30297 h 42105"/>
                <a:gd name="connsiteX9" fmla="*/ 17783 w 40635"/>
                <a:gd name="connsiteY9" fmla="*/ 32393 h 42105"/>
                <a:gd name="connsiteX10" fmla="*/ 27308 w 40635"/>
                <a:gd name="connsiteY10" fmla="*/ 28393 h 42105"/>
                <a:gd name="connsiteX11" fmla="*/ 23687 w 40635"/>
                <a:gd name="connsiteY11" fmla="*/ 11057 h 42105"/>
                <a:gd name="connsiteX12" fmla="*/ 17876 w 40635"/>
                <a:gd name="connsiteY12" fmla="*/ 9057 h 42105"/>
                <a:gd name="connsiteX13" fmla="*/ 11686 w 40635"/>
                <a:gd name="connsiteY13" fmla="*/ 11057 h 42105"/>
                <a:gd name="connsiteX14" fmla="*/ 8447 w 40635"/>
                <a:gd name="connsiteY14" fmla="*/ 16677 h 42105"/>
                <a:gd name="connsiteX15" fmla="*/ 26355 w 40635"/>
                <a:gd name="connsiteY15" fmla="*/ 16677 h 42105"/>
                <a:gd name="connsiteX16" fmla="*/ 23687 w 40635"/>
                <a:gd name="connsiteY16" fmla="*/ 11533 h 42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635" h="42105">
                  <a:moveTo>
                    <a:pt x="34640" y="35346"/>
                  </a:moveTo>
                  <a:cubicBezTo>
                    <a:pt x="30259" y="39604"/>
                    <a:pt x="24450" y="41966"/>
                    <a:pt x="18353" y="41918"/>
                  </a:cubicBezTo>
                  <a:cubicBezTo>
                    <a:pt x="12639" y="42070"/>
                    <a:pt x="7114" y="39985"/>
                    <a:pt x="2924" y="36108"/>
                  </a:cubicBezTo>
                  <a:cubicBezTo>
                    <a:pt x="-5269" y="27498"/>
                    <a:pt x="-5269" y="13953"/>
                    <a:pt x="2924" y="5342"/>
                  </a:cubicBezTo>
                  <a:cubicBezTo>
                    <a:pt x="11018" y="-1763"/>
                    <a:pt x="23020" y="-2040"/>
                    <a:pt x="31499" y="4676"/>
                  </a:cubicBezTo>
                  <a:cubicBezTo>
                    <a:pt x="35498" y="8218"/>
                    <a:pt x="37594" y="13362"/>
                    <a:pt x="37403" y="18677"/>
                  </a:cubicBezTo>
                  <a:lnTo>
                    <a:pt x="37403" y="24773"/>
                  </a:lnTo>
                  <a:lnTo>
                    <a:pt x="7495" y="24773"/>
                  </a:lnTo>
                  <a:cubicBezTo>
                    <a:pt x="7877" y="27021"/>
                    <a:pt x="9114" y="29031"/>
                    <a:pt x="11018" y="30297"/>
                  </a:cubicBezTo>
                  <a:cubicBezTo>
                    <a:pt x="13021" y="31698"/>
                    <a:pt x="15402" y="32431"/>
                    <a:pt x="17783" y="32393"/>
                  </a:cubicBezTo>
                  <a:cubicBezTo>
                    <a:pt x="21402" y="32393"/>
                    <a:pt x="24832" y="30955"/>
                    <a:pt x="27308" y="28393"/>
                  </a:cubicBezTo>
                  <a:close/>
                  <a:moveTo>
                    <a:pt x="23687" y="11057"/>
                  </a:moveTo>
                  <a:cubicBezTo>
                    <a:pt x="22069" y="9714"/>
                    <a:pt x="19974" y="9000"/>
                    <a:pt x="17876" y="9057"/>
                  </a:cubicBezTo>
                  <a:cubicBezTo>
                    <a:pt x="15686" y="9067"/>
                    <a:pt x="13495" y="9762"/>
                    <a:pt x="11686" y="11057"/>
                  </a:cubicBezTo>
                  <a:cubicBezTo>
                    <a:pt x="9877" y="12372"/>
                    <a:pt x="8637" y="14419"/>
                    <a:pt x="8447" y="16677"/>
                  </a:cubicBezTo>
                  <a:lnTo>
                    <a:pt x="26355" y="16677"/>
                  </a:lnTo>
                  <a:cubicBezTo>
                    <a:pt x="26164" y="14677"/>
                    <a:pt x="25211" y="12839"/>
                    <a:pt x="23687" y="11533"/>
                  </a:cubicBezTo>
                  <a:close/>
                </a:path>
              </a:pathLst>
            </a:custGeom>
            <a:solidFill>
              <a:srgbClr val="6D6E71"/>
            </a:solidFill>
            <a:ln w="9525" cap="flat">
              <a:noFill/>
              <a:prstDash val="solid"/>
              <a:miter/>
            </a:ln>
          </p:spPr>
          <p:txBody>
            <a:bodyPr rtlCol="0" anchor="ctr"/>
            <a:lstStyle/>
            <a:p>
              <a:endParaRPr lang="en-US"/>
            </a:p>
          </p:txBody>
        </p:sp>
        <p:sp>
          <p:nvSpPr>
            <p:cNvPr id="938" name="Freeform: Shape 937">
              <a:extLst>
                <a:ext uri="{FF2B5EF4-FFF2-40B4-BE49-F238E27FC236}">
                  <a16:creationId xmlns:a16="http://schemas.microsoft.com/office/drawing/2014/main" id="{EA64E1E6-90AF-42E1-BC83-FD873048D157}"/>
                </a:ext>
              </a:extLst>
            </p:cNvPr>
            <p:cNvSpPr/>
            <p:nvPr/>
          </p:nvSpPr>
          <p:spPr>
            <a:xfrm>
              <a:off x="9323731" y="6290196"/>
              <a:ext cx="46396" cy="52554"/>
            </a:xfrm>
            <a:custGeom>
              <a:avLst/>
              <a:gdLst>
                <a:gd name="connsiteX0" fmla="*/ 34052 w 37272"/>
                <a:gd name="connsiteY0" fmla="*/ 41369 h 42219"/>
                <a:gd name="connsiteX1" fmla="*/ 23099 w 37272"/>
                <a:gd name="connsiteY1" fmla="*/ 41369 h 42219"/>
                <a:gd name="connsiteX2" fmla="*/ 23099 w 37272"/>
                <a:gd name="connsiteY2" fmla="*/ 36416 h 42219"/>
                <a:gd name="connsiteX3" fmla="*/ 12146 w 37272"/>
                <a:gd name="connsiteY3" fmla="*/ 42036 h 42219"/>
                <a:gd name="connsiteX4" fmla="*/ 1191 w 37272"/>
                <a:gd name="connsiteY4" fmla="*/ 38225 h 42219"/>
                <a:gd name="connsiteX5" fmla="*/ -3190 w 37272"/>
                <a:gd name="connsiteY5" fmla="*/ 28129 h 42219"/>
                <a:gd name="connsiteX6" fmla="*/ 1382 w 37272"/>
                <a:gd name="connsiteY6" fmla="*/ 18604 h 42219"/>
                <a:gd name="connsiteX7" fmla="*/ 13860 w 37272"/>
                <a:gd name="connsiteY7" fmla="*/ 15461 h 42219"/>
                <a:gd name="connsiteX8" fmla="*/ 22432 w 37272"/>
                <a:gd name="connsiteY8" fmla="*/ 15461 h 42219"/>
                <a:gd name="connsiteX9" fmla="*/ 22432 w 37272"/>
                <a:gd name="connsiteY9" fmla="*/ 15461 h 42219"/>
                <a:gd name="connsiteX10" fmla="*/ 15479 w 37272"/>
                <a:gd name="connsiteY10" fmla="*/ 8984 h 42219"/>
                <a:gd name="connsiteX11" fmla="*/ 9193 w 37272"/>
                <a:gd name="connsiteY11" fmla="*/ 10127 h 42219"/>
                <a:gd name="connsiteX12" fmla="*/ 3572 w 37272"/>
                <a:gd name="connsiteY12" fmla="*/ 13080 h 42219"/>
                <a:gd name="connsiteX13" fmla="*/ -1476 w 37272"/>
                <a:gd name="connsiteY13" fmla="*/ 5650 h 42219"/>
                <a:gd name="connsiteX14" fmla="*/ 16909 w 37272"/>
                <a:gd name="connsiteY14" fmla="*/ -160 h 42219"/>
                <a:gd name="connsiteX15" fmla="*/ 29099 w 37272"/>
                <a:gd name="connsiteY15" fmla="*/ 3555 h 42219"/>
                <a:gd name="connsiteX16" fmla="*/ 33861 w 37272"/>
                <a:gd name="connsiteY16" fmla="*/ 15366 h 42219"/>
                <a:gd name="connsiteX17" fmla="*/ 22527 w 37272"/>
                <a:gd name="connsiteY17" fmla="*/ 25748 h 42219"/>
                <a:gd name="connsiteX18" fmla="*/ 22527 w 37272"/>
                <a:gd name="connsiteY18" fmla="*/ 23748 h 42219"/>
                <a:gd name="connsiteX19" fmla="*/ 15383 w 37272"/>
                <a:gd name="connsiteY19" fmla="*/ 23748 h 42219"/>
                <a:gd name="connsiteX20" fmla="*/ 8526 w 37272"/>
                <a:gd name="connsiteY20" fmla="*/ 28034 h 42219"/>
                <a:gd name="connsiteX21" fmla="*/ 10144 w 37272"/>
                <a:gd name="connsiteY21" fmla="*/ 31463 h 42219"/>
                <a:gd name="connsiteX22" fmla="*/ 14811 w 37272"/>
                <a:gd name="connsiteY22" fmla="*/ 32606 h 42219"/>
                <a:gd name="connsiteX23" fmla="*/ 20241 w 37272"/>
                <a:gd name="connsiteY23" fmla="*/ 30796 h 42219"/>
                <a:gd name="connsiteX24" fmla="*/ 22527 w 37272"/>
                <a:gd name="connsiteY24" fmla="*/ 25748 h 4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272" h="42219">
                  <a:moveTo>
                    <a:pt x="34052" y="41369"/>
                  </a:moveTo>
                  <a:lnTo>
                    <a:pt x="23099" y="41369"/>
                  </a:lnTo>
                  <a:lnTo>
                    <a:pt x="23099" y="36416"/>
                  </a:lnTo>
                  <a:cubicBezTo>
                    <a:pt x="20527" y="39940"/>
                    <a:pt x="16527" y="42026"/>
                    <a:pt x="12146" y="42036"/>
                  </a:cubicBezTo>
                  <a:cubicBezTo>
                    <a:pt x="8144" y="42121"/>
                    <a:pt x="4240" y="40769"/>
                    <a:pt x="1191" y="38225"/>
                  </a:cubicBezTo>
                  <a:cubicBezTo>
                    <a:pt x="-1667" y="35682"/>
                    <a:pt x="-3285" y="31977"/>
                    <a:pt x="-3190" y="28129"/>
                  </a:cubicBezTo>
                  <a:cubicBezTo>
                    <a:pt x="-3476" y="24357"/>
                    <a:pt x="-1762" y="20709"/>
                    <a:pt x="1382" y="18604"/>
                  </a:cubicBezTo>
                  <a:cubicBezTo>
                    <a:pt x="5098" y="16328"/>
                    <a:pt x="9479" y="15232"/>
                    <a:pt x="13860" y="15461"/>
                  </a:cubicBezTo>
                  <a:lnTo>
                    <a:pt x="22432" y="15461"/>
                  </a:lnTo>
                  <a:lnTo>
                    <a:pt x="22432" y="15461"/>
                  </a:lnTo>
                  <a:cubicBezTo>
                    <a:pt x="22432" y="11175"/>
                    <a:pt x="20146" y="8984"/>
                    <a:pt x="15479" y="8984"/>
                  </a:cubicBezTo>
                  <a:cubicBezTo>
                    <a:pt x="13288" y="9013"/>
                    <a:pt x="11193" y="9393"/>
                    <a:pt x="9193" y="10127"/>
                  </a:cubicBezTo>
                  <a:cubicBezTo>
                    <a:pt x="7193" y="10822"/>
                    <a:pt x="5286" y="11813"/>
                    <a:pt x="3572" y="13080"/>
                  </a:cubicBezTo>
                  <a:lnTo>
                    <a:pt x="-1476" y="5650"/>
                  </a:lnTo>
                  <a:cubicBezTo>
                    <a:pt x="3859" y="1773"/>
                    <a:pt x="10335" y="-275"/>
                    <a:pt x="16909" y="-160"/>
                  </a:cubicBezTo>
                  <a:cubicBezTo>
                    <a:pt x="21290" y="-360"/>
                    <a:pt x="25576" y="954"/>
                    <a:pt x="29099" y="3555"/>
                  </a:cubicBezTo>
                  <a:cubicBezTo>
                    <a:pt x="32434" y="6507"/>
                    <a:pt x="34243" y="10899"/>
                    <a:pt x="33861" y="15366"/>
                  </a:cubicBezTo>
                  <a:close/>
                  <a:moveTo>
                    <a:pt x="22527" y="25748"/>
                  </a:moveTo>
                  <a:lnTo>
                    <a:pt x="22527" y="23748"/>
                  </a:lnTo>
                  <a:lnTo>
                    <a:pt x="15383" y="23748"/>
                  </a:lnTo>
                  <a:cubicBezTo>
                    <a:pt x="10812" y="23748"/>
                    <a:pt x="8526" y="25176"/>
                    <a:pt x="8526" y="28034"/>
                  </a:cubicBezTo>
                  <a:cubicBezTo>
                    <a:pt x="8430" y="29377"/>
                    <a:pt x="9098" y="30662"/>
                    <a:pt x="10144" y="31463"/>
                  </a:cubicBezTo>
                  <a:cubicBezTo>
                    <a:pt x="11574" y="32291"/>
                    <a:pt x="13193" y="32691"/>
                    <a:pt x="14811" y="32606"/>
                  </a:cubicBezTo>
                  <a:cubicBezTo>
                    <a:pt x="16814" y="32654"/>
                    <a:pt x="18718" y="32006"/>
                    <a:pt x="20241" y="30796"/>
                  </a:cubicBezTo>
                  <a:cubicBezTo>
                    <a:pt x="21767" y="29567"/>
                    <a:pt x="22622" y="27700"/>
                    <a:pt x="22527" y="25748"/>
                  </a:cubicBezTo>
                  <a:close/>
                </a:path>
              </a:pathLst>
            </a:custGeom>
            <a:solidFill>
              <a:srgbClr val="6D6E71"/>
            </a:solidFill>
            <a:ln w="9525" cap="flat">
              <a:noFill/>
              <a:prstDash val="solid"/>
              <a:miter/>
            </a:ln>
          </p:spPr>
          <p:txBody>
            <a:bodyPr rtlCol="0" anchor="ctr"/>
            <a:lstStyle/>
            <a:p>
              <a:endParaRPr lang="en-US"/>
            </a:p>
          </p:txBody>
        </p:sp>
        <p:sp>
          <p:nvSpPr>
            <p:cNvPr id="939" name="Freeform: Shape 938">
              <a:extLst>
                <a:ext uri="{FF2B5EF4-FFF2-40B4-BE49-F238E27FC236}">
                  <a16:creationId xmlns:a16="http://schemas.microsoft.com/office/drawing/2014/main" id="{02E0E8D1-F3CE-402C-9A1C-9410CA73F1FB}"/>
                </a:ext>
              </a:extLst>
            </p:cNvPr>
            <p:cNvSpPr/>
            <p:nvPr/>
          </p:nvSpPr>
          <p:spPr>
            <a:xfrm>
              <a:off x="9383171" y="6289983"/>
              <a:ext cx="29403" cy="51813"/>
            </a:xfrm>
            <a:custGeom>
              <a:avLst/>
              <a:gdLst>
                <a:gd name="connsiteX0" fmla="*/ 18306 w 23621"/>
                <a:gd name="connsiteY0" fmla="*/ 10583 h 41624"/>
                <a:gd name="connsiteX1" fmla="*/ 10685 w 23621"/>
                <a:gd name="connsiteY1" fmla="*/ 14203 h 41624"/>
                <a:gd name="connsiteX2" fmla="*/ 8113 w 23621"/>
                <a:gd name="connsiteY2" fmla="*/ 23728 h 41624"/>
                <a:gd name="connsiteX3" fmla="*/ 8113 w 23621"/>
                <a:gd name="connsiteY3" fmla="*/ 41444 h 41624"/>
                <a:gd name="connsiteX4" fmla="*/ -3221 w 23621"/>
                <a:gd name="connsiteY4" fmla="*/ 41444 h 41624"/>
                <a:gd name="connsiteX5" fmla="*/ -3221 w 23621"/>
                <a:gd name="connsiteY5" fmla="*/ 487 h 41624"/>
                <a:gd name="connsiteX6" fmla="*/ 8113 w 23621"/>
                <a:gd name="connsiteY6" fmla="*/ 487 h 41624"/>
                <a:gd name="connsiteX7" fmla="*/ 8113 w 23621"/>
                <a:gd name="connsiteY7" fmla="*/ 5916 h 41624"/>
                <a:gd name="connsiteX8" fmla="*/ 13639 w 23621"/>
                <a:gd name="connsiteY8" fmla="*/ 1630 h 41624"/>
                <a:gd name="connsiteX9" fmla="*/ 20401 w 23621"/>
                <a:gd name="connsiteY9" fmla="*/ -180 h 41624"/>
                <a:gd name="connsiteX10" fmla="*/ 20401 w 23621"/>
                <a:gd name="connsiteY10" fmla="*/ 10488 h 4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21" h="41624">
                  <a:moveTo>
                    <a:pt x="18306" y="10583"/>
                  </a:moveTo>
                  <a:cubicBezTo>
                    <a:pt x="15352" y="10393"/>
                    <a:pt x="12399" y="11755"/>
                    <a:pt x="10685" y="14203"/>
                  </a:cubicBezTo>
                  <a:cubicBezTo>
                    <a:pt x="8876" y="17041"/>
                    <a:pt x="8018" y="20365"/>
                    <a:pt x="8113" y="23728"/>
                  </a:cubicBezTo>
                  <a:lnTo>
                    <a:pt x="8113" y="41444"/>
                  </a:lnTo>
                  <a:lnTo>
                    <a:pt x="-3221" y="41444"/>
                  </a:lnTo>
                  <a:lnTo>
                    <a:pt x="-3221" y="487"/>
                  </a:lnTo>
                  <a:lnTo>
                    <a:pt x="8113" y="487"/>
                  </a:lnTo>
                  <a:lnTo>
                    <a:pt x="8113" y="5916"/>
                  </a:lnTo>
                  <a:cubicBezTo>
                    <a:pt x="9639" y="4154"/>
                    <a:pt x="11543" y="2706"/>
                    <a:pt x="13639" y="1630"/>
                  </a:cubicBezTo>
                  <a:cubicBezTo>
                    <a:pt x="15734" y="496"/>
                    <a:pt x="18020" y="-123"/>
                    <a:pt x="20401" y="-180"/>
                  </a:cubicBezTo>
                  <a:lnTo>
                    <a:pt x="20401" y="10488"/>
                  </a:lnTo>
                  <a:close/>
                </a:path>
              </a:pathLst>
            </a:custGeom>
            <a:solidFill>
              <a:srgbClr val="6D6E71"/>
            </a:solidFill>
            <a:ln w="9525" cap="flat">
              <a:noFill/>
              <a:prstDash val="solid"/>
              <a:miter/>
            </a:ln>
          </p:spPr>
          <p:txBody>
            <a:bodyPr rtlCol="0" anchor="ctr"/>
            <a:lstStyle/>
            <a:p>
              <a:endParaRPr lang="en-US"/>
            </a:p>
          </p:txBody>
        </p:sp>
        <p:sp>
          <p:nvSpPr>
            <p:cNvPr id="940" name="Freeform: Shape 939">
              <a:extLst>
                <a:ext uri="{FF2B5EF4-FFF2-40B4-BE49-F238E27FC236}">
                  <a16:creationId xmlns:a16="http://schemas.microsoft.com/office/drawing/2014/main" id="{C5BE7F2D-0225-4654-BCDC-624ABFD3E32C}"/>
                </a:ext>
              </a:extLst>
            </p:cNvPr>
            <p:cNvSpPr/>
            <p:nvPr/>
          </p:nvSpPr>
          <p:spPr>
            <a:xfrm>
              <a:off x="9448502" y="6275183"/>
              <a:ext cx="52844" cy="66377"/>
            </a:xfrm>
            <a:custGeom>
              <a:avLst/>
              <a:gdLst>
                <a:gd name="connsiteX0" fmla="*/ 33547 w 42452"/>
                <a:gd name="connsiteY0" fmla="*/ 4662 h 53324"/>
                <a:gd name="connsiteX1" fmla="*/ 39165 w 42452"/>
                <a:gd name="connsiteY1" fmla="*/ 19330 h 53324"/>
                <a:gd name="connsiteX2" fmla="*/ 33356 w 42452"/>
                <a:gd name="connsiteY2" fmla="*/ 33713 h 53324"/>
                <a:gd name="connsiteX3" fmla="*/ 15829 w 42452"/>
                <a:gd name="connsiteY3" fmla="*/ 38285 h 53324"/>
                <a:gd name="connsiteX4" fmla="*/ 8590 w 42452"/>
                <a:gd name="connsiteY4" fmla="*/ 38285 h 53324"/>
                <a:gd name="connsiteX5" fmla="*/ 8590 w 42452"/>
                <a:gd name="connsiteY5" fmla="*/ 53144 h 53324"/>
                <a:gd name="connsiteX6" fmla="*/ -3221 w 42452"/>
                <a:gd name="connsiteY6" fmla="*/ 53144 h 53324"/>
                <a:gd name="connsiteX7" fmla="*/ -3221 w 42452"/>
                <a:gd name="connsiteY7" fmla="*/ -101 h 53324"/>
                <a:gd name="connsiteX8" fmla="*/ 15829 w 42452"/>
                <a:gd name="connsiteY8" fmla="*/ -101 h 53324"/>
                <a:gd name="connsiteX9" fmla="*/ 33547 w 42452"/>
                <a:gd name="connsiteY9" fmla="*/ 4662 h 53324"/>
                <a:gd name="connsiteX10" fmla="*/ 24782 w 42452"/>
                <a:gd name="connsiteY10" fmla="*/ 25617 h 53324"/>
                <a:gd name="connsiteX11" fmla="*/ 26877 w 42452"/>
                <a:gd name="connsiteY11" fmla="*/ 18569 h 53324"/>
                <a:gd name="connsiteX12" fmla="*/ 24115 w 42452"/>
                <a:gd name="connsiteY12" fmla="*/ 12092 h 53324"/>
                <a:gd name="connsiteX13" fmla="*/ 15543 w 42452"/>
                <a:gd name="connsiteY13" fmla="*/ 10091 h 53324"/>
                <a:gd name="connsiteX14" fmla="*/ 8590 w 42452"/>
                <a:gd name="connsiteY14" fmla="*/ 10091 h 53324"/>
                <a:gd name="connsiteX15" fmla="*/ 8590 w 42452"/>
                <a:gd name="connsiteY15" fmla="*/ 27998 h 53324"/>
                <a:gd name="connsiteX16" fmla="*/ 16592 w 42452"/>
                <a:gd name="connsiteY16" fmla="*/ 27998 h 53324"/>
                <a:gd name="connsiteX17" fmla="*/ 24782 w 42452"/>
                <a:gd name="connsiteY17" fmla="*/ 25902 h 5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452" h="53324">
                  <a:moveTo>
                    <a:pt x="33547" y="4662"/>
                  </a:moveTo>
                  <a:cubicBezTo>
                    <a:pt x="37546" y="8453"/>
                    <a:pt x="39642" y="13844"/>
                    <a:pt x="39165" y="19330"/>
                  </a:cubicBezTo>
                  <a:cubicBezTo>
                    <a:pt x="39642" y="24769"/>
                    <a:pt x="37451" y="30103"/>
                    <a:pt x="33356" y="33713"/>
                  </a:cubicBezTo>
                  <a:cubicBezTo>
                    <a:pt x="28212" y="37142"/>
                    <a:pt x="22020" y="38752"/>
                    <a:pt x="15829" y="38285"/>
                  </a:cubicBezTo>
                  <a:lnTo>
                    <a:pt x="8590" y="38285"/>
                  </a:lnTo>
                  <a:lnTo>
                    <a:pt x="8590" y="53144"/>
                  </a:lnTo>
                  <a:lnTo>
                    <a:pt x="-3221" y="53144"/>
                  </a:lnTo>
                  <a:lnTo>
                    <a:pt x="-3221" y="-101"/>
                  </a:lnTo>
                  <a:lnTo>
                    <a:pt x="15829" y="-101"/>
                  </a:lnTo>
                  <a:cubicBezTo>
                    <a:pt x="22115" y="-577"/>
                    <a:pt x="28403" y="1099"/>
                    <a:pt x="33547" y="4662"/>
                  </a:cubicBezTo>
                  <a:close/>
                  <a:moveTo>
                    <a:pt x="24782" y="25617"/>
                  </a:moveTo>
                  <a:cubicBezTo>
                    <a:pt x="26308" y="23607"/>
                    <a:pt x="27068" y="21092"/>
                    <a:pt x="26877" y="18569"/>
                  </a:cubicBezTo>
                  <a:cubicBezTo>
                    <a:pt x="27163" y="16073"/>
                    <a:pt x="26117" y="13615"/>
                    <a:pt x="24115" y="12092"/>
                  </a:cubicBezTo>
                  <a:cubicBezTo>
                    <a:pt x="21545" y="10558"/>
                    <a:pt x="18496" y="9863"/>
                    <a:pt x="15543" y="10091"/>
                  </a:cubicBezTo>
                  <a:lnTo>
                    <a:pt x="8590" y="10091"/>
                  </a:lnTo>
                  <a:lnTo>
                    <a:pt x="8590" y="27998"/>
                  </a:lnTo>
                  <a:lnTo>
                    <a:pt x="16592" y="27998"/>
                  </a:lnTo>
                  <a:cubicBezTo>
                    <a:pt x="19448" y="28474"/>
                    <a:pt x="22496" y="27712"/>
                    <a:pt x="24782" y="25902"/>
                  </a:cubicBezTo>
                  <a:close/>
                </a:path>
              </a:pathLst>
            </a:custGeom>
            <a:solidFill>
              <a:srgbClr val="6D6E71"/>
            </a:solidFill>
            <a:ln w="9525" cap="flat">
              <a:noFill/>
              <a:prstDash val="solid"/>
              <a:miter/>
            </a:ln>
          </p:spPr>
          <p:txBody>
            <a:bodyPr rtlCol="0" anchor="ctr"/>
            <a:lstStyle/>
            <a:p>
              <a:endParaRPr lang="en-US"/>
            </a:p>
          </p:txBody>
        </p:sp>
        <p:sp>
          <p:nvSpPr>
            <p:cNvPr id="941" name="Freeform: Shape 940">
              <a:extLst>
                <a:ext uri="{FF2B5EF4-FFF2-40B4-BE49-F238E27FC236}">
                  <a16:creationId xmlns:a16="http://schemas.microsoft.com/office/drawing/2014/main" id="{081DCD08-1689-44E6-860A-CD859463D999}"/>
                </a:ext>
              </a:extLst>
            </p:cNvPr>
            <p:cNvSpPr/>
            <p:nvPr/>
          </p:nvSpPr>
          <p:spPr>
            <a:xfrm>
              <a:off x="9510629" y="6289983"/>
              <a:ext cx="29523" cy="51813"/>
            </a:xfrm>
            <a:custGeom>
              <a:avLst/>
              <a:gdLst>
                <a:gd name="connsiteX0" fmla="*/ 18210 w 23717"/>
                <a:gd name="connsiteY0" fmla="*/ 10583 h 41624"/>
                <a:gd name="connsiteX1" fmla="*/ 10590 w 23717"/>
                <a:gd name="connsiteY1" fmla="*/ 14203 h 41624"/>
                <a:gd name="connsiteX2" fmla="*/ 8018 w 23717"/>
                <a:gd name="connsiteY2" fmla="*/ 23728 h 41624"/>
                <a:gd name="connsiteX3" fmla="*/ 8018 w 23717"/>
                <a:gd name="connsiteY3" fmla="*/ 41444 h 41624"/>
                <a:gd name="connsiteX4" fmla="*/ -3221 w 23717"/>
                <a:gd name="connsiteY4" fmla="*/ 41444 h 41624"/>
                <a:gd name="connsiteX5" fmla="*/ -3221 w 23717"/>
                <a:gd name="connsiteY5" fmla="*/ 487 h 41624"/>
                <a:gd name="connsiteX6" fmla="*/ 8209 w 23717"/>
                <a:gd name="connsiteY6" fmla="*/ 487 h 41624"/>
                <a:gd name="connsiteX7" fmla="*/ 8209 w 23717"/>
                <a:gd name="connsiteY7" fmla="*/ 5916 h 41624"/>
                <a:gd name="connsiteX8" fmla="*/ 13734 w 23717"/>
                <a:gd name="connsiteY8" fmla="*/ 1630 h 41624"/>
                <a:gd name="connsiteX9" fmla="*/ 20496 w 23717"/>
                <a:gd name="connsiteY9" fmla="*/ -180 h 41624"/>
                <a:gd name="connsiteX10" fmla="*/ 20496 w 23717"/>
                <a:gd name="connsiteY10" fmla="*/ 10488 h 4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717" h="41624">
                  <a:moveTo>
                    <a:pt x="18210" y="10583"/>
                  </a:moveTo>
                  <a:cubicBezTo>
                    <a:pt x="15257" y="10393"/>
                    <a:pt x="12304" y="11755"/>
                    <a:pt x="10590" y="14203"/>
                  </a:cubicBezTo>
                  <a:cubicBezTo>
                    <a:pt x="8781" y="17041"/>
                    <a:pt x="7923" y="20365"/>
                    <a:pt x="8018" y="23728"/>
                  </a:cubicBezTo>
                  <a:lnTo>
                    <a:pt x="8018" y="41444"/>
                  </a:lnTo>
                  <a:lnTo>
                    <a:pt x="-3221" y="41444"/>
                  </a:lnTo>
                  <a:lnTo>
                    <a:pt x="-3221" y="487"/>
                  </a:lnTo>
                  <a:lnTo>
                    <a:pt x="8209" y="487"/>
                  </a:lnTo>
                  <a:lnTo>
                    <a:pt x="8209" y="5916"/>
                  </a:lnTo>
                  <a:cubicBezTo>
                    <a:pt x="9734" y="4154"/>
                    <a:pt x="11639" y="2706"/>
                    <a:pt x="13734" y="1630"/>
                  </a:cubicBezTo>
                  <a:cubicBezTo>
                    <a:pt x="15829" y="487"/>
                    <a:pt x="18115" y="-132"/>
                    <a:pt x="20496" y="-180"/>
                  </a:cubicBezTo>
                  <a:lnTo>
                    <a:pt x="20496" y="10488"/>
                  </a:lnTo>
                  <a:close/>
                </a:path>
              </a:pathLst>
            </a:custGeom>
            <a:solidFill>
              <a:srgbClr val="6D6E71"/>
            </a:solidFill>
            <a:ln w="9525" cap="flat">
              <a:noFill/>
              <a:prstDash val="solid"/>
              <a:miter/>
            </a:ln>
          </p:spPr>
          <p:txBody>
            <a:bodyPr rtlCol="0" anchor="ctr"/>
            <a:lstStyle/>
            <a:p>
              <a:endParaRPr lang="en-US"/>
            </a:p>
          </p:txBody>
        </p:sp>
        <p:sp>
          <p:nvSpPr>
            <p:cNvPr id="942" name="Freeform: Shape 941">
              <a:extLst>
                <a:ext uri="{FF2B5EF4-FFF2-40B4-BE49-F238E27FC236}">
                  <a16:creationId xmlns:a16="http://schemas.microsoft.com/office/drawing/2014/main" id="{363EC026-A494-4BFA-9862-A694E61A17FC}"/>
                </a:ext>
              </a:extLst>
            </p:cNvPr>
            <p:cNvSpPr/>
            <p:nvPr/>
          </p:nvSpPr>
          <p:spPr>
            <a:xfrm>
              <a:off x="9547831" y="6270174"/>
              <a:ext cx="16762" cy="71741"/>
            </a:xfrm>
            <a:custGeom>
              <a:avLst/>
              <a:gdLst>
                <a:gd name="connsiteX0" fmla="*/ -1292 w 13466"/>
                <a:gd name="connsiteY0" fmla="*/ 11257 h 57633"/>
                <a:gd name="connsiteX1" fmla="*/ -1292 w 13466"/>
                <a:gd name="connsiteY1" fmla="*/ 1732 h 57633"/>
                <a:gd name="connsiteX2" fmla="*/ 3471 w 13466"/>
                <a:gd name="connsiteY2" fmla="*/ -173 h 57633"/>
                <a:gd name="connsiteX3" fmla="*/ 8233 w 13466"/>
                <a:gd name="connsiteY3" fmla="*/ 1732 h 57633"/>
                <a:gd name="connsiteX4" fmla="*/ 8328 w 13466"/>
                <a:gd name="connsiteY4" fmla="*/ 11162 h 57633"/>
                <a:gd name="connsiteX5" fmla="*/ 8233 w 13466"/>
                <a:gd name="connsiteY5" fmla="*/ 11257 h 57633"/>
                <a:gd name="connsiteX6" fmla="*/ 3471 w 13466"/>
                <a:gd name="connsiteY6" fmla="*/ 13162 h 57633"/>
                <a:gd name="connsiteX7" fmla="*/ -1292 w 13466"/>
                <a:gd name="connsiteY7" fmla="*/ 11257 h 57633"/>
                <a:gd name="connsiteX8" fmla="*/ 9184 w 13466"/>
                <a:gd name="connsiteY8" fmla="*/ 57453 h 57633"/>
                <a:gd name="connsiteX9" fmla="*/ -2150 w 13466"/>
                <a:gd name="connsiteY9" fmla="*/ 57453 h 57633"/>
                <a:gd name="connsiteX10" fmla="*/ -2150 w 13466"/>
                <a:gd name="connsiteY10" fmla="*/ 16496 h 57633"/>
                <a:gd name="connsiteX11" fmla="*/ 9184 w 13466"/>
                <a:gd name="connsiteY11" fmla="*/ 16496 h 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466" h="57633">
                  <a:moveTo>
                    <a:pt x="-1292" y="11257"/>
                  </a:moveTo>
                  <a:cubicBezTo>
                    <a:pt x="-3864" y="8600"/>
                    <a:pt x="-3864" y="4390"/>
                    <a:pt x="-1292" y="1732"/>
                  </a:cubicBezTo>
                  <a:cubicBezTo>
                    <a:pt x="-55" y="465"/>
                    <a:pt x="1659" y="-221"/>
                    <a:pt x="3471" y="-173"/>
                  </a:cubicBezTo>
                  <a:cubicBezTo>
                    <a:pt x="5280" y="-259"/>
                    <a:pt x="6994" y="436"/>
                    <a:pt x="8233" y="1732"/>
                  </a:cubicBezTo>
                  <a:cubicBezTo>
                    <a:pt x="10900" y="4313"/>
                    <a:pt x="10900" y="8533"/>
                    <a:pt x="8328" y="11162"/>
                  </a:cubicBezTo>
                  <a:cubicBezTo>
                    <a:pt x="8328" y="11190"/>
                    <a:pt x="8233" y="11229"/>
                    <a:pt x="8233" y="11257"/>
                  </a:cubicBezTo>
                  <a:cubicBezTo>
                    <a:pt x="6994" y="12553"/>
                    <a:pt x="5280" y="13248"/>
                    <a:pt x="3471" y="13162"/>
                  </a:cubicBezTo>
                  <a:cubicBezTo>
                    <a:pt x="1659" y="13209"/>
                    <a:pt x="-55" y="12524"/>
                    <a:pt x="-1292" y="11257"/>
                  </a:cubicBezTo>
                  <a:close/>
                  <a:moveTo>
                    <a:pt x="9184" y="57453"/>
                  </a:moveTo>
                  <a:lnTo>
                    <a:pt x="-2150" y="57453"/>
                  </a:lnTo>
                  <a:lnTo>
                    <a:pt x="-2150" y="16496"/>
                  </a:lnTo>
                  <a:lnTo>
                    <a:pt x="9184" y="16496"/>
                  </a:lnTo>
                  <a:close/>
                </a:path>
              </a:pathLst>
            </a:custGeom>
            <a:solidFill>
              <a:srgbClr val="6D6E71"/>
            </a:solidFill>
            <a:ln w="9525" cap="flat">
              <a:noFill/>
              <a:prstDash val="solid"/>
              <a:miter/>
            </a:ln>
          </p:spPr>
          <p:txBody>
            <a:bodyPr rtlCol="0" anchor="ctr"/>
            <a:lstStyle/>
            <a:p>
              <a:endParaRPr lang="en-US"/>
            </a:p>
          </p:txBody>
        </p:sp>
        <p:sp>
          <p:nvSpPr>
            <p:cNvPr id="943" name="Freeform: Shape 942">
              <a:extLst>
                <a:ext uri="{FF2B5EF4-FFF2-40B4-BE49-F238E27FC236}">
                  <a16:creationId xmlns:a16="http://schemas.microsoft.com/office/drawing/2014/main" id="{90E9609B-D8F5-47B3-A8F1-F579F2DA104A}"/>
                </a:ext>
              </a:extLst>
            </p:cNvPr>
            <p:cNvSpPr/>
            <p:nvPr/>
          </p:nvSpPr>
          <p:spPr>
            <a:xfrm>
              <a:off x="9573886" y="6290477"/>
              <a:ext cx="53890" cy="52603"/>
            </a:xfrm>
            <a:custGeom>
              <a:avLst/>
              <a:gdLst>
                <a:gd name="connsiteX0" fmla="*/ 40068 w 43292"/>
                <a:gd name="connsiteY0" fmla="*/ 20949 h 42258"/>
                <a:gd name="connsiteX1" fmla="*/ 33973 w 43292"/>
                <a:gd name="connsiteY1" fmla="*/ 35999 h 42258"/>
                <a:gd name="connsiteX2" fmla="*/ 2922 w 43292"/>
                <a:gd name="connsiteY2" fmla="*/ 35999 h 42258"/>
                <a:gd name="connsiteX3" fmla="*/ 2922 w 43292"/>
                <a:gd name="connsiteY3" fmla="*/ 5899 h 42258"/>
                <a:gd name="connsiteX4" fmla="*/ 33973 w 43292"/>
                <a:gd name="connsiteY4" fmla="*/ 5899 h 42258"/>
                <a:gd name="connsiteX5" fmla="*/ 40068 w 43292"/>
                <a:gd name="connsiteY5" fmla="*/ 20949 h 42258"/>
                <a:gd name="connsiteX6" fmla="*/ 8256 w 43292"/>
                <a:gd name="connsiteY6" fmla="*/ 20949 h 42258"/>
                <a:gd name="connsiteX7" fmla="*/ 11114 w 43292"/>
                <a:gd name="connsiteY7" fmla="*/ 29140 h 42258"/>
                <a:gd name="connsiteX8" fmla="*/ 25402 w 43292"/>
                <a:gd name="connsiteY8" fmla="*/ 29531 h 42258"/>
                <a:gd name="connsiteX9" fmla="*/ 25781 w 43292"/>
                <a:gd name="connsiteY9" fmla="*/ 29140 h 42258"/>
                <a:gd name="connsiteX10" fmla="*/ 25781 w 43292"/>
                <a:gd name="connsiteY10" fmla="*/ 12758 h 42258"/>
                <a:gd name="connsiteX11" fmla="*/ 12352 w 43292"/>
                <a:gd name="connsiteY11" fmla="*/ 11500 h 42258"/>
                <a:gd name="connsiteX12" fmla="*/ 11114 w 43292"/>
                <a:gd name="connsiteY12" fmla="*/ 12758 h 42258"/>
                <a:gd name="connsiteX13" fmla="*/ 8256 w 43292"/>
                <a:gd name="connsiteY13" fmla="*/ 20949 h 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292" h="42258">
                  <a:moveTo>
                    <a:pt x="40068" y="20949"/>
                  </a:moveTo>
                  <a:cubicBezTo>
                    <a:pt x="40164" y="26588"/>
                    <a:pt x="37973" y="32036"/>
                    <a:pt x="33973" y="35999"/>
                  </a:cubicBezTo>
                  <a:cubicBezTo>
                    <a:pt x="25211" y="44105"/>
                    <a:pt x="11684" y="44105"/>
                    <a:pt x="2922" y="35999"/>
                  </a:cubicBezTo>
                  <a:cubicBezTo>
                    <a:pt x="-5268" y="27654"/>
                    <a:pt x="-5268" y="14244"/>
                    <a:pt x="2922" y="5899"/>
                  </a:cubicBezTo>
                  <a:cubicBezTo>
                    <a:pt x="11684" y="-2206"/>
                    <a:pt x="25211" y="-2206"/>
                    <a:pt x="33973" y="5899"/>
                  </a:cubicBezTo>
                  <a:cubicBezTo>
                    <a:pt x="37973" y="9862"/>
                    <a:pt x="40164" y="15310"/>
                    <a:pt x="40068" y="20949"/>
                  </a:cubicBezTo>
                  <a:close/>
                  <a:moveTo>
                    <a:pt x="8256" y="20949"/>
                  </a:moveTo>
                  <a:cubicBezTo>
                    <a:pt x="8161" y="23949"/>
                    <a:pt x="9112" y="26874"/>
                    <a:pt x="11114" y="29140"/>
                  </a:cubicBezTo>
                  <a:cubicBezTo>
                    <a:pt x="14923" y="33188"/>
                    <a:pt x="21304" y="33370"/>
                    <a:pt x="25402" y="29531"/>
                  </a:cubicBezTo>
                  <a:cubicBezTo>
                    <a:pt x="25497" y="29407"/>
                    <a:pt x="25688" y="29274"/>
                    <a:pt x="25781" y="29140"/>
                  </a:cubicBezTo>
                  <a:cubicBezTo>
                    <a:pt x="29592" y="24349"/>
                    <a:pt x="29592" y="17549"/>
                    <a:pt x="25781" y="12758"/>
                  </a:cubicBezTo>
                  <a:cubicBezTo>
                    <a:pt x="22449" y="8710"/>
                    <a:pt x="16447" y="8148"/>
                    <a:pt x="12352" y="11500"/>
                  </a:cubicBezTo>
                  <a:cubicBezTo>
                    <a:pt x="11875" y="11881"/>
                    <a:pt x="11493" y="12300"/>
                    <a:pt x="11114" y="12758"/>
                  </a:cubicBezTo>
                  <a:cubicBezTo>
                    <a:pt x="9112" y="15024"/>
                    <a:pt x="8161" y="17958"/>
                    <a:pt x="8256" y="20949"/>
                  </a:cubicBezTo>
                  <a:close/>
                </a:path>
              </a:pathLst>
            </a:custGeom>
            <a:solidFill>
              <a:srgbClr val="6D6E71"/>
            </a:solidFill>
            <a:ln w="9525" cap="flat">
              <a:noFill/>
              <a:prstDash val="solid"/>
              <a:miter/>
            </a:ln>
          </p:spPr>
          <p:txBody>
            <a:bodyPr rtlCol="0" anchor="ctr"/>
            <a:lstStyle/>
            <a:p>
              <a:endParaRPr lang="en-US"/>
            </a:p>
          </p:txBody>
        </p:sp>
        <p:sp>
          <p:nvSpPr>
            <p:cNvPr id="944" name="Freeform: Shape 943">
              <a:extLst>
                <a:ext uri="{FF2B5EF4-FFF2-40B4-BE49-F238E27FC236}">
                  <a16:creationId xmlns:a16="http://schemas.microsoft.com/office/drawing/2014/main" id="{9E0AEFC1-974A-47CE-BC26-82595089D5B7}"/>
                </a:ext>
              </a:extLst>
            </p:cNvPr>
            <p:cNvSpPr/>
            <p:nvPr/>
          </p:nvSpPr>
          <p:spPr>
            <a:xfrm>
              <a:off x="9637853" y="6289983"/>
              <a:ext cx="29523" cy="51813"/>
            </a:xfrm>
            <a:custGeom>
              <a:avLst/>
              <a:gdLst>
                <a:gd name="connsiteX0" fmla="*/ 18401 w 23717"/>
                <a:gd name="connsiteY0" fmla="*/ 10583 h 41624"/>
                <a:gd name="connsiteX1" fmla="*/ 10781 w 23717"/>
                <a:gd name="connsiteY1" fmla="*/ 14203 h 41624"/>
                <a:gd name="connsiteX2" fmla="*/ 8209 w 23717"/>
                <a:gd name="connsiteY2" fmla="*/ 23728 h 41624"/>
                <a:gd name="connsiteX3" fmla="*/ 8209 w 23717"/>
                <a:gd name="connsiteY3" fmla="*/ 41444 h 41624"/>
                <a:gd name="connsiteX4" fmla="*/ -3221 w 23717"/>
                <a:gd name="connsiteY4" fmla="*/ 41444 h 41624"/>
                <a:gd name="connsiteX5" fmla="*/ -3221 w 23717"/>
                <a:gd name="connsiteY5" fmla="*/ 487 h 41624"/>
                <a:gd name="connsiteX6" fmla="*/ 8209 w 23717"/>
                <a:gd name="connsiteY6" fmla="*/ 487 h 41624"/>
                <a:gd name="connsiteX7" fmla="*/ 8209 w 23717"/>
                <a:gd name="connsiteY7" fmla="*/ 5916 h 41624"/>
                <a:gd name="connsiteX8" fmla="*/ 13734 w 23717"/>
                <a:gd name="connsiteY8" fmla="*/ 1630 h 41624"/>
                <a:gd name="connsiteX9" fmla="*/ 20496 w 23717"/>
                <a:gd name="connsiteY9" fmla="*/ -180 h 41624"/>
                <a:gd name="connsiteX10" fmla="*/ 20496 w 23717"/>
                <a:gd name="connsiteY10" fmla="*/ 10488 h 4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717" h="41624">
                  <a:moveTo>
                    <a:pt x="18401" y="10583"/>
                  </a:moveTo>
                  <a:cubicBezTo>
                    <a:pt x="15448" y="10393"/>
                    <a:pt x="12495" y="11755"/>
                    <a:pt x="10781" y="14203"/>
                  </a:cubicBezTo>
                  <a:cubicBezTo>
                    <a:pt x="8971" y="17041"/>
                    <a:pt x="8113" y="20365"/>
                    <a:pt x="8209" y="23728"/>
                  </a:cubicBezTo>
                  <a:lnTo>
                    <a:pt x="8209" y="41444"/>
                  </a:lnTo>
                  <a:lnTo>
                    <a:pt x="-3221" y="41444"/>
                  </a:lnTo>
                  <a:lnTo>
                    <a:pt x="-3221" y="487"/>
                  </a:lnTo>
                  <a:lnTo>
                    <a:pt x="8209" y="487"/>
                  </a:lnTo>
                  <a:lnTo>
                    <a:pt x="8209" y="5916"/>
                  </a:lnTo>
                  <a:cubicBezTo>
                    <a:pt x="9734" y="4154"/>
                    <a:pt x="11639" y="2706"/>
                    <a:pt x="13734" y="1630"/>
                  </a:cubicBezTo>
                  <a:cubicBezTo>
                    <a:pt x="15829" y="487"/>
                    <a:pt x="18115" y="-132"/>
                    <a:pt x="20496" y="-180"/>
                  </a:cubicBezTo>
                  <a:lnTo>
                    <a:pt x="20496" y="10488"/>
                  </a:lnTo>
                  <a:close/>
                </a:path>
              </a:pathLst>
            </a:custGeom>
            <a:solidFill>
              <a:srgbClr val="6D6E71"/>
            </a:solidFill>
            <a:ln w="9525" cap="flat">
              <a:noFill/>
              <a:prstDash val="solid"/>
              <a:miter/>
            </a:ln>
          </p:spPr>
          <p:txBody>
            <a:bodyPr rtlCol="0" anchor="ctr"/>
            <a:lstStyle/>
            <a:p>
              <a:endParaRPr lang="en-US"/>
            </a:p>
          </p:txBody>
        </p:sp>
        <p:sp>
          <p:nvSpPr>
            <p:cNvPr id="945" name="Freeform: Shape 944">
              <a:extLst>
                <a:ext uri="{FF2B5EF4-FFF2-40B4-BE49-F238E27FC236}">
                  <a16:creationId xmlns:a16="http://schemas.microsoft.com/office/drawing/2014/main" id="{525DD504-C85C-43E6-B44C-7FF7FBA9AFE0}"/>
                </a:ext>
              </a:extLst>
            </p:cNvPr>
            <p:cNvSpPr/>
            <p:nvPr/>
          </p:nvSpPr>
          <p:spPr>
            <a:xfrm>
              <a:off x="9098611" y="6389342"/>
              <a:ext cx="36875" cy="67226"/>
            </a:xfrm>
            <a:custGeom>
              <a:avLst/>
              <a:gdLst>
                <a:gd name="connsiteX0" fmla="*/ 12590 w 29623"/>
                <a:gd name="connsiteY0" fmla="*/ 20394 h 54006"/>
                <a:gd name="connsiteX1" fmla="*/ 12590 w 29623"/>
                <a:gd name="connsiteY1" fmla="*/ 38778 h 54006"/>
                <a:gd name="connsiteX2" fmla="*/ 13829 w 29623"/>
                <a:gd name="connsiteY2" fmla="*/ 42492 h 54006"/>
                <a:gd name="connsiteX3" fmla="*/ 16687 w 29623"/>
                <a:gd name="connsiteY3" fmla="*/ 43825 h 54006"/>
                <a:gd name="connsiteX4" fmla="*/ 22115 w 29623"/>
                <a:gd name="connsiteY4" fmla="*/ 40873 h 54006"/>
                <a:gd name="connsiteX5" fmla="*/ 26403 w 29623"/>
                <a:gd name="connsiteY5" fmla="*/ 48874 h 54006"/>
                <a:gd name="connsiteX6" fmla="*/ 15162 w 29623"/>
                <a:gd name="connsiteY6" fmla="*/ 53827 h 54006"/>
                <a:gd name="connsiteX7" fmla="*/ 5637 w 29623"/>
                <a:gd name="connsiteY7" fmla="*/ 49922 h 54006"/>
                <a:gd name="connsiteX8" fmla="*/ 1542 w 29623"/>
                <a:gd name="connsiteY8" fmla="*/ 39349 h 54006"/>
                <a:gd name="connsiteX9" fmla="*/ 1542 w 29623"/>
                <a:gd name="connsiteY9" fmla="*/ 20299 h 54006"/>
                <a:gd name="connsiteX10" fmla="*/ -3221 w 29623"/>
                <a:gd name="connsiteY10" fmla="*/ 20299 h 54006"/>
                <a:gd name="connsiteX11" fmla="*/ -3221 w 29623"/>
                <a:gd name="connsiteY11" fmla="*/ 12107 h 54006"/>
                <a:gd name="connsiteX12" fmla="*/ 1542 w 29623"/>
                <a:gd name="connsiteY12" fmla="*/ 12107 h 54006"/>
                <a:gd name="connsiteX13" fmla="*/ 1542 w 29623"/>
                <a:gd name="connsiteY13" fmla="*/ -180 h 54006"/>
                <a:gd name="connsiteX14" fmla="*/ 13067 w 29623"/>
                <a:gd name="connsiteY14" fmla="*/ -180 h 54006"/>
                <a:gd name="connsiteX15" fmla="*/ 13067 w 29623"/>
                <a:gd name="connsiteY15" fmla="*/ 12107 h 54006"/>
                <a:gd name="connsiteX16" fmla="*/ 22592 w 29623"/>
                <a:gd name="connsiteY16" fmla="*/ 12107 h 54006"/>
                <a:gd name="connsiteX17" fmla="*/ 22592 w 29623"/>
                <a:gd name="connsiteY17" fmla="*/ 20299 h 54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623" h="54006">
                  <a:moveTo>
                    <a:pt x="12590" y="20394"/>
                  </a:moveTo>
                  <a:lnTo>
                    <a:pt x="12590" y="38778"/>
                  </a:lnTo>
                  <a:cubicBezTo>
                    <a:pt x="12495" y="40130"/>
                    <a:pt x="12971" y="41463"/>
                    <a:pt x="13829" y="42492"/>
                  </a:cubicBezTo>
                  <a:cubicBezTo>
                    <a:pt x="14497" y="43340"/>
                    <a:pt x="15543" y="43825"/>
                    <a:pt x="16687" y="43825"/>
                  </a:cubicBezTo>
                  <a:cubicBezTo>
                    <a:pt x="18878" y="43788"/>
                    <a:pt x="20878" y="42692"/>
                    <a:pt x="22115" y="40873"/>
                  </a:cubicBezTo>
                  <a:lnTo>
                    <a:pt x="26403" y="48874"/>
                  </a:lnTo>
                  <a:cubicBezTo>
                    <a:pt x="23450" y="51922"/>
                    <a:pt x="19448" y="53693"/>
                    <a:pt x="15162" y="53827"/>
                  </a:cubicBezTo>
                  <a:cubicBezTo>
                    <a:pt x="11639" y="53789"/>
                    <a:pt x="8209" y="52398"/>
                    <a:pt x="5637" y="49922"/>
                  </a:cubicBezTo>
                  <a:cubicBezTo>
                    <a:pt x="2779" y="47150"/>
                    <a:pt x="1351" y="43302"/>
                    <a:pt x="1542" y="39349"/>
                  </a:cubicBezTo>
                  <a:lnTo>
                    <a:pt x="1542" y="20299"/>
                  </a:lnTo>
                  <a:lnTo>
                    <a:pt x="-3221" y="20299"/>
                  </a:lnTo>
                  <a:lnTo>
                    <a:pt x="-3221" y="12107"/>
                  </a:lnTo>
                  <a:lnTo>
                    <a:pt x="1542" y="12107"/>
                  </a:lnTo>
                  <a:lnTo>
                    <a:pt x="1542" y="-180"/>
                  </a:lnTo>
                  <a:lnTo>
                    <a:pt x="13067" y="-180"/>
                  </a:lnTo>
                  <a:lnTo>
                    <a:pt x="13067" y="12107"/>
                  </a:lnTo>
                  <a:lnTo>
                    <a:pt x="22592" y="12107"/>
                  </a:lnTo>
                  <a:lnTo>
                    <a:pt x="22592" y="20299"/>
                  </a:lnTo>
                  <a:close/>
                </a:path>
              </a:pathLst>
            </a:custGeom>
            <a:solidFill>
              <a:srgbClr val="6D6E71"/>
            </a:solidFill>
            <a:ln w="9525" cap="flat">
              <a:noFill/>
              <a:prstDash val="solid"/>
              <a:miter/>
            </a:ln>
          </p:spPr>
          <p:txBody>
            <a:bodyPr rtlCol="0" anchor="ctr"/>
            <a:lstStyle/>
            <a:p>
              <a:endParaRPr lang="en-US"/>
            </a:p>
          </p:txBody>
        </p:sp>
        <p:sp>
          <p:nvSpPr>
            <p:cNvPr id="946" name="Freeform: Shape 945">
              <a:extLst>
                <a:ext uri="{FF2B5EF4-FFF2-40B4-BE49-F238E27FC236}">
                  <a16:creationId xmlns:a16="http://schemas.microsoft.com/office/drawing/2014/main" id="{6F2429A7-665A-4788-AA3D-7508A2E0E32B}"/>
                </a:ext>
              </a:extLst>
            </p:cNvPr>
            <p:cNvSpPr/>
            <p:nvPr/>
          </p:nvSpPr>
          <p:spPr>
            <a:xfrm>
              <a:off x="9138626" y="6403911"/>
              <a:ext cx="53891" cy="52672"/>
            </a:xfrm>
            <a:custGeom>
              <a:avLst/>
              <a:gdLst>
                <a:gd name="connsiteX0" fmla="*/ 40070 w 43293"/>
                <a:gd name="connsiteY0" fmla="*/ 20977 h 42314"/>
                <a:gd name="connsiteX1" fmla="*/ 33880 w 43293"/>
                <a:gd name="connsiteY1" fmla="*/ 36027 h 42314"/>
                <a:gd name="connsiteX2" fmla="*/ 2924 w 43293"/>
                <a:gd name="connsiteY2" fmla="*/ 36027 h 42314"/>
                <a:gd name="connsiteX3" fmla="*/ 2924 w 43293"/>
                <a:gd name="connsiteY3" fmla="*/ 5928 h 42314"/>
                <a:gd name="connsiteX4" fmla="*/ 33880 w 43293"/>
                <a:gd name="connsiteY4" fmla="*/ 5928 h 42314"/>
                <a:gd name="connsiteX5" fmla="*/ 40070 w 43293"/>
                <a:gd name="connsiteY5" fmla="*/ 20977 h 42314"/>
                <a:gd name="connsiteX6" fmla="*/ 8258 w 43293"/>
                <a:gd name="connsiteY6" fmla="*/ 20977 h 42314"/>
                <a:gd name="connsiteX7" fmla="*/ 11114 w 43293"/>
                <a:gd name="connsiteY7" fmla="*/ 29169 h 42314"/>
                <a:gd name="connsiteX8" fmla="*/ 25213 w 43293"/>
                <a:gd name="connsiteY8" fmla="*/ 29607 h 42314"/>
                <a:gd name="connsiteX9" fmla="*/ 25687 w 43293"/>
                <a:gd name="connsiteY9" fmla="*/ 29169 h 42314"/>
                <a:gd name="connsiteX10" fmla="*/ 25687 w 43293"/>
                <a:gd name="connsiteY10" fmla="*/ 12786 h 42314"/>
                <a:gd name="connsiteX11" fmla="*/ 12258 w 43293"/>
                <a:gd name="connsiteY11" fmla="*/ 11633 h 42314"/>
                <a:gd name="connsiteX12" fmla="*/ 11114 w 43293"/>
                <a:gd name="connsiteY12" fmla="*/ 12786 h 42314"/>
                <a:gd name="connsiteX13" fmla="*/ 8258 w 43293"/>
                <a:gd name="connsiteY13" fmla="*/ 20977 h 42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293" h="42314">
                  <a:moveTo>
                    <a:pt x="40070" y="20977"/>
                  </a:moveTo>
                  <a:cubicBezTo>
                    <a:pt x="40166" y="26645"/>
                    <a:pt x="37975" y="32102"/>
                    <a:pt x="33880" y="36027"/>
                  </a:cubicBezTo>
                  <a:cubicBezTo>
                    <a:pt x="25213" y="44171"/>
                    <a:pt x="11591" y="44171"/>
                    <a:pt x="2924" y="36027"/>
                  </a:cubicBezTo>
                  <a:cubicBezTo>
                    <a:pt x="-5269" y="27683"/>
                    <a:pt x="-5269" y="14272"/>
                    <a:pt x="2924" y="5928"/>
                  </a:cubicBezTo>
                  <a:cubicBezTo>
                    <a:pt x="11591" y="-2216"/>
                    <a:pt x="25213" y="-2216"/>
                    <a:pt x="33880" y="5928"/>
                  </a:cubicBezTo>
                  <a:cubicBezTo>
                    <a:pt x="37975" y="9852"/>
                    <a:pt x="40166" y="15320"/>
                    <a:pt x="40070" y="20977"/>
                  </a:cubicBezTo>
                  <a:close/>
                  <a:moveTo>
                    <a:pt x="8258" y="20977"/>
                  </a:moveTo>
                  <a:cubicBezTo>
                    <a:pt x="8163" y="23978"/>
                    <a:pt x="9114" y="26902"/>
                    <a:pt x="11114" y="29169"/>
                  </a:cubicBezTo>
                  <a:cubicBezTo>
                    <a:pt x="14925" y="33188"/>
                    <a:pt x="21211" y="33388"/>
                    <a:pt x="25213" y="29607"/>
                  </a:cubicBezTo>
                  <a:cubicBezTo>
                    <a:pt x="25401" y="29464"/>
                    <a:pt x="25592" y="29321"/>
                    <a:pt x="25687" y="29169"/>
                  </a:cubicBezTo>
                  <a:cubicBezTo>
                    <a:pt x="29499" y="24378"/>
                    <a:pt x="29499" y="17577"/>
                    <a:pt x="25687" y="12786"/>
                  </a:cubicBezTo>
                  <a:cubicBezTo>
                    <a:pt x="22260" y="8767"/>
                    <a:pt x="16258" y="8242"/>
                    <a:pt x="12258" y="11633"/>
                  </a:cubicBezTo>
                  <a:cubicBezTo>
                    <a:pt x="11877" y="11986"/>
                    <a:pt x="11495" y="12367"/>
                    <a:pt x="11114" y="12786"/>
                  </a:cubicBezTo>
                  <a:cubicBezTo>
                    <a:pt x="9114" y="15053"/>
                    <a:pt x="8163" y="17986"/>
                    <a:pt x="8258" y="20977"/>
                  </a:cubicBezTo>
                  <a:close/>
                </a:path>
              </a:pathLst>
            </a:custGeom>
            <a:solidFill>
              <a:srgbClr val="6D6E71"/>
            </a:solidFill>
            <a:ln w="9525" cap="flat">
              <a:noFill/>
              <a:prstDash val="solid"/>
              <a:miter/>
            </a:ln>
          </p:spPr>
          <p:txBody>
            <a:bodyPr rtlCol="0" anchor="ctr"/>
            <a:lstStyle/>
            <a:p>
              <a:endParaRPr lang="en-US"/>
            </a:p>
          </p:txBody>
        </p:sp>
        <p:sp>
          <p:nvSpPr>
            <p:cNvPr id="947" name="Freeform: Shape 946">
              <a:extLst>
                <a:ext uri="{FF2B5EF4-FFF2-40B4-BE49-F238E27FC236}">
                  <a16:creationId xmlns:a16="http://schemas.microsoft.com/office/drawing/2014/main" id="{F751AA6F-6A3B-4A94-B9CD-27A9951FF0BA}"/>
                </a:ext>
              </a:extLst>
            </p:cNvPr>
            <p:cNvSpPr/>
            <p:nvPr/>
          </p:nvSpPr>
          <p:spPr>
            <a:xfrm>
              <a:off x="9220853" y="6389461"/>
              <a:ext cx="71614" cy="66278"/>
            </a:xfrm>
            <a:custGeom>
              <a:avLst/>
              <a:gdLst>
                <a:gd name="connsiteX0" fmla="*/ 41737 w 57531"/>
                <a:gd name="connsiteY0" fmla="*/ 53064 h 53244"/>
                <a:gd name="connsiteX1" fmla="*/ 36784 w 57531"/>
                <a:gd name="connsiteY1" fmla="*/ 41540 h 53244"/>
                <a:gd name="connsiteX2" fmla="*/ 14399 w 57531"/>
                <a:gd name="connsiteY2" fmla="*/ 41540 h 53244"/>
                <a:gd name="connsiteX3" fmla="*/ 9446 w 57531"/>
                <a:gd name="connsiteY3" fmla="*/ 53064 h 53244"/>
                <a:gd name="connsiteX4" fmla="*/ -3221 w 57531"/>
                <a:gd name="connsiteY4" fmla="*/ 53064 h 53244"/>
                <a:gd name="connsiteX5" fmla="*/ 19829 w 57531"/>
                <a:gd name="connsiteY5" fmla="*/ -180 h 53244"/>
                <a:gd name="connsiteX6" fmla="*/ 31354 w 57531"/>
                <a:gd name="connsiteY6" fmla="*/ -180 h 53244"/>
                <a:gd name="connsiteX7" fmla="*/ 54311 w 57531"/>
                <a:gd name="connsiteY7" fmla="*/ 53064 h 53244"/>
                <a:gd name="connsiteX8" fmla="*/ 25640 w 57531"/>
                <a:gd name="connsiteY8" fmla="*/ 15631 h 53244"/>
                <a:gd name="connsiteX9" fmla="*/ 18876 w 57531"/>
                <a:gd name="connsiteY9" fmla="*/ 31157 h 53244"/>
                <a:gd name="connsiteX10" fmla="*/ 32212 w 57531"/>
                <a:gd name="connsiteY10" fmla="*/ 31157 h 5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531" h="53244">
                  <a:moveTo>
                    <a:pt x="41737" y="53064"/>
                  </a:moveTo>
                  <a:lnTo>
                    <a:pt x="36784" y="41540"/>
                  </a:lnTo>
                  <a:lnTo>
                    <a:pt x="14399" y="41540"/>
                  </a:lnTo>
                  <a:lnTo>
                    <a:pt x="9446" y="53064"/>
                  </a:lnTo>
                  <a:lnTo>
                    <a:pt x="-3221" y="53064"/>
                  </a:lnTo>
                  <a:lnTo>
                    <a:pt x="19829" y="-180"/>
                  </a:lnTo>
                  <a:lnTo>
                    <a:pt x="31354" y="-180"/>
                  </a:lnTo>
                  <a:lnTo>
                    <a:pt x="54311" y="53064"/>
                  </a:lnTo>
                  <a:close/>
                  <a:moveTo>
                    <a:pt x="25640" y="15631"/>
                  </a:moveTo>
                  <a:lnTo>
                    <a:pt x="18876" y="31157"/>
                  </a:lnTo>
                  <a:lnTo>
                    <a:pt x="32212" y="31157"/>
                  </a:lnTo>
                  <a:close/>
                </a:path>
              </a:pathLst>
            </a:custGeom>
            <a:solidFill>
              <a:srgbClr val="6D6E71"/>
            </a:solidFill>
            <a:ln w="9525" cap="flat">
              <a:noFill/>
              <a:prstDash val="solid"/>
              <a:miter/>
            </a:ln>
          </p:spPr>
          <p:txBody>
            <a:bodyPr rtlCol="0" anchor="ctr"/>
            <a:lstStyle/>
            <a:p>
              <a:endParaRPr lang="en-US"/>
            </a:p>
          </p:txBody>
        </p:sp>
        <p:sp>
          <p:nvSpPr>
            <p:cNvPr id="948" name="Freeform: Shape 947">
              <a:extLst>
                <a:ext uri="{FF2B5EF4-FFF2-40B4-BE49-F238E27FC236}">
                  <a16:creationId xmlns:a16="http://schemas.microsoft.com/office/drawing/2014/main" id="{F4CAAB5E-F80F-4856-9D7D-B19ABC781D3B}"/>
                </a:ext>
              </a:extLst>
            </p:cNvPr>
            <p:cNvSpPr/>
            <p:nvPr/>
          </p:nvSpPr>
          <p:spPr>
            <a:xfrm>
              <a:off x="9295536" y="6385429"/>
              <a:ext cx="52539" cy="71140"/>
            </a:xfrm>
            <a:custGeom>
              <a:avLst/>
              <a:gdLst>
                <a:gd name="connsiteX0" fmla="*/ 15460 w 42207"/>
                <a:gd name="connsiteY0" fmla="*/ 56970 h 57150"/>
                <a:gd name="connsiteX1" fmla="*/ 2505 w 42207"/>
                <a:gd name="connsiteY1" fmla="*/ 50779 h 57150"/>
                <a:gd name="connsiteX2" fmla="*/ -3208 w 42207"/>
                <a:gd name="connsiteY2" fmla="*/ 35444 h 57150"/>
                <a:gd name="connsiteX3" fmla="*/ 2315 w 42207"/>
                <a:gd name="connsiteY3" fmla="*/ 20490 h 57150"/>
                <a:gd name="connsiteX4" fmla="*/ 15365 w 42207"/>
                <a:gd name="connsiteY4" fmla="*/ 14679 h 57150"/>
                <a:gd name="connsiteX5" fmla="*/ 27557 w 42207"/>
                <a:gd name="connsiteY5" fmla="*/ 19918 h 57150"/>
                <a:gd name="connsiteX6" fmla="*/ 27557 w 42207"/>
                <a:gd name="connsiteY6" fmla="*/ -180 h 57150"/>
                <a:gd name="connsiteX7" fmla="*/ 38987 w 42207"/>
                <a:gd name="connsiteY7" fmla="*/ -180 h 57150"/>
                <a:gd name="connsiteX8" fmla="*/ 38987 w 42207"/>
                <a:gd name="connsiteY8" fmla="*/ 56303 h 57150"/>
                <a:gd name="connsiteX9" fmla="*/ 27557 w 42207"/>
                <a:gd name="connsiteY9" fmla="*/ 56303 h 57150"/>
                <a:gd name="connsiteX10" fmla="*/ 27557 w 42207"/>
                <a:gd name="connsiteY10" fmla="*/ 50874 h 57150"/>
                <a:gd name="connsiteX11" fmla="*/ 15460 w 42207"/>
                <a:gd name="connsiteY11" fmla="*/ 56970 h 57150"/>
                <a:gd name="connsiteX12" fmla="*/ 8317 w 42207"/>
                <a:gd name="connsiteY12" fmla="*/ 35920 h 57150"/>
                <a:gd name="connsiteX13" fmla="*/ 11268 w 42207"/>
                <a:gd name="connsiteY13" fmla="*/ 44016 h 57150"/>
                <a:gd name="connsiteX14" fmla="*/ 18223 w 42207"/>
                <a:gd name="connsiteY14" fmla="*/ 47160 h 57150"/>
                <a:gd name="connsiteX15" fmla="*/ 24985 w 42207"/>
                <a:gd name="connsiteY15" fmla="*/ 44016 h 57150"/>
                <a:gd name="connsiteX16" fmla="*/ 27748 w 42207"/>
                <a:gd name="connsiteY16" fmla="*/ 35825 h 57150"/>
                <a:gd name="connsiteX17" fmla="*/ 24985 w 42207"/>
                <a:gd name="connsiteY17" fmla="*/ 27538 h 57150"/>
                <a:gd name="connsiteX18" fmla="*/ 12698 w 42207"/>
                <a:gd name="connsiteY18" fmla="*/ 26024 h 57150"/>
                <a:gd name="connsiteX19" fmla="*/ 11175 w 42207"/>
                <a:gd name="connsiteY19" fmla="*/ 27538 h 57150"/>
                <a:gd name="connsiteX20" fmla="*/ 8317 w 42207"/>
                <a:gd name="connsiteY20" fmla="*/ 3592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2207" h="57150">
                  <a:moveTo>
                    <a:pt x="15460" y="56970"/>
                  </a:moveTo>
                  <a:cubicBezTo>
                    <a:pt x="10412" y="56875"/>
                    <a:pt x="5745" y="54618"/>
                    <a:pt x="2505" y="50779"/>
                  </a:cubicBezTo>
                  <a:cubicBezTo>
                    <a:pt x="-1304" y="46607"/>
                    <a:pt x="-3399" y="41102"/>
                    <a:pt x="-3208" y="35444"/>
                  </a:cubicBezTo>
                  <a:cubicBezTo>
                    <a:pt x="-3399" y="29919"/>
                    <a:pt x="-1399" y="24538"/>
                    <a:pt x="2315" y="20490"/>
                  </a:cubicBezTo>
                  <a:cubicBezTo>
                    <a:pt x="5649" y="16775"/>
                    <a:pt x="10412" y="14660"/>
                    <a:pt x="15365" y="14679"/>
                  </a:cubicBezTo>
                  <a:cubicBezTo>
                    <a:pt x="20032" y="14527"/>
                    <a:pt x="24509" y="16451"/>
                    <a:pt x="27557" y="19918"/>
                  </a:cubicBezTo>
                  <a:lnTo>
                    <a:pt x="27557" y="-180"/>
                  </a:lnTo>
                  <a:lnTo>
                    <a:pt x="38987" y="-180"/>
                  </a:lnTo>
                  <a:lnTo>
                    <a:pt x="38987" y="56303"/>
                  </a:lnTo>
                  <a:lnTo>
                    <a:pt x="27557" y="56303"/>
                  </a:lnTo>
                  <a:lnTo>
                    <a:pt x="27557" y="50874"/>
                  </a:lnTo>
                  <a:cubicBezTo>
                    <a:pt x="24795" y="54742"/>
                    <a:pt x="20223" y="57018"/>
                    <a:pt x="15460" y="56970"/>
                  </a:cubicBezTo>
                  <a:close/>
                  <a:moveTo>
                    <a:pt x="8317" y="35920"/>
                  </a:moveTo>
                  <a:cubicBezTo>
                    <a:pt x="8221" y="38901"/>
                    <a:pt x="9268" y="41816"/>
                    <a:pt x="11268" y="44016"/>
                  </a:cubicBezTo>
                  <a:cubicBezTo>
                    <a:pt x="13079" y="45988"/>
                    <a:pt x="15556" y="47131"/>
                    <a:pt x="18223" y="47160"/>
                  </a:cubicBezTo>
                  <a:cubicBezTo>
                    <a:pt x="20793" y="47160"/>
                    <a:pt x="23269" y="46007"/>
                    <a:pt x="24985" y="44016"/>
                  </a:cubicBezTo>
                  <a:cubicBezTo>
                    <a:pt x="26890" y="41711"/>
                    <a:pt x="27843" y="38797"/>
                    <a:pt x="27748" y="35825"/>
                  </a:cubicBezTo>
                  <a:cubicBezTo>
                    <a:pt x="27843" y="32824"/>
                    <a:pt x="26890" y="29881"/>
                    <a:pt x="24985" y="27538"/>
                  </a:cubicBezTo>
                  <a:cubicBezTo>
                    <a:pt x="22032" y="23728"/>
                    <a:pt x="16507" y="23052"/>
                    <a:pt x="12698" y="26024"/>
                  </a:cubicBezTo>
                  <a:cubicBezTo>
                    <a:pt x="12126" y="26471"/>
                    <a:pt x="11649" y="26976"/>
                    <a:pt x="11175" y="27538"/>
                  </a:cubicBezTo>
                  <a:cubicBezTo>
                    <a:pt x="9172" y="29872"/>
                    <a:pt x="8221" y="32862"/>
                    <a:pt x="8317" y="35920"/>
                  </a:cubicBezTo>
                  <a:close/>
                </a:path>
              </a:pathLst>
            </a:custGeom>
            <a:solidFill>
              <a:srgbClr val="6D6E71"/>
            </a:solidFill>
            <a:ln w="9525" cap="flat">
              <a:noFill/>
              <a:prstDash val="solid"/>
              <a:miter/>
            </a:ln>
          </p:spPr>
          <p:txBody>
            <a:bodyPr rtlCol="0" anchor="ctr"/>
            <a:lstStyle/>
            <a:p>
              <a:endParaRPr lang="en-US"/>
            </a:p>
          </p:txBody>
        </p:sp>
        <p:sp>
          <p:nvSpPr>
            <p:cNvPr id="949" name="Freeform: Shape 948">
              <a:extLst>
                <a:ext uri="{FF2B5EF4-FFF2-40B4-BE49-F238E27FC236}">
                  <a16:creationId xmlns:a16="http://schemas.microsoft.com/office/drawing/2014/main" id="{1CE6A7E0-454A-40DF-A8CE-81827EE592F6}"/>
                </a:ext>
              </a:extLst>
            </p:cNvPr>
            <p:cNvSpPr/>
            <p:nvPr/>
          </p:nvSpPr>
          <p:spPr>
            <a:xfrm>
              <a:off x="9361591" y="6403908"/>
              <a:ext cx="80312" cy="51831"/>
            </a:xfrm>
            <a:custGeom>
              <a:avLst/>
              <a:gdLst>
                <a:gd name="connsiteX0" fmla="*/ 34402 w 64518"/>
                <a:gd name="connsiteY0" fmla="*/ 19361 h 41638"/>
                <a:gd name="connsiteX1" fmla="*/ 34402 w 64518"/>
                <a:gd name="connsiteY1" fmla="*/ 41458 h 41638"/>
                <a:gd name="connsiteX2" fmla="*/ 22878 w 64518"/>
                <a:gd name="connsiteY2" fmla="*/ 41458 h 41638"/>
                <a:gd name="connsiteX3" fmla="*/ 22878 w 64518"/>
                <a:gd name="connsiteY3" fmla="*/ 19075 h 41638"/>
                <a:gd name="connsiteX4" fmla="*/ 21450 w 64518"/>
                <a:gd name="connsiteY4" fmla="*/ 11931 h 41638"/>
                <a:gd name="connsiteX5" fmla="*/ 16592 w 64518"/>
                <a:gd name="connsiteY5" fmla="*/ 9645 h 41638"/>
                <a:gd name="connsiteX6" fmla="*/ 10781 w 64518"/>
                <a:gd name="connsiteY6" fmla="*/ 12122 h 41638"/>
                <a:gd name="connsiteX7" fmla="*/ 8209 w 64518"/>
                <a:gd name="connsiteY7" fmla="*/ 19361 h 41638"/>
                <a:gd name="connsiteX8" fmla="*/ 8209 w 64518"/>
                <a:gd name="connsiteY8" fmla="*/ 41458 h 41638"/>
                <a:gd name="connsiteX9" fmla="*/ -3221 w 64518"/>
                <a:gd name="connsiteY9" fmla="*/ 41458 h 41638"/>
                <a:gd name="connsiteX10" fmla="*/ -3221 w 64518"/>
                <a:gd name="connsiteY10" fmla="*/ 501 h 41638"/>
                <a:gd name="connsiteX11" fmla="*/ 8209 w 64518"/>
                <a:gd name="connsiteY11" fmla="*/ 501 h 41638"/>
                <a:gd name="connsiteX12" fmla="*/ 8209 w 64518"/>
                <a:gd name="connsiteY12" fmla="*/ 5168 h 41638"/>
                <a:gd name="connsiteX13" fmla="*/ 18973 w 64518"/>
                <a:gd name="connsiteY13" fmla="*/ -166 h 41638"/>
                <a:gd name="connsiteX14" fmla="*/ 26022 w 64518"/>
                <a:gd name="connsiteY14" fmla="*/ 2121 h 41638"/>
                <a:gd name="connsiteX15" fmla="*/ 30784 w 64518"/>
                <a:gd name="connsiteY15" fmla="*/ 7645 h 41638"/>
                <a:gd name="connsiteX16" fmla="*/ 37165 w 64518"/>
                <a:gd name="connsiteY16" fmla="*/ 1835 h 41638"/>
                <a:gd name="connsiteX17" fmla="*/ 45262 w 64518"/>
                <a:gd name="connsiteY17" fmla="*/ -166 h 41638"/>
                <a:gd name="connsiteX18" fmla="*/ 56883 w 64518"/>
                <a:gd name="connsiteY18" fmla="*/ 4121 h 41638"/>
                <a:gd name="connsiteX19" fmla="*/ 61264 w 64518"/>
                <a:gd name="connsiteY19" fmla="*/ 16598 h 41638"/>
                <a:gd name="connsiteX20" fmla="*/ 61264 w 64518"/>
                <a:gd name="connsiteY20" fmla="*/ 41458 h 41638"/>
                <a:gd name="connsiteX21" fmla="*/ 49834 w 64518"/>
                <a:gd name="connsiteY21" fmla="*/ 41458 h 41638"/>
                <a:gd name="connsiteX22" fmla="*/ 49834 w 64518"/>
                <a:gd name="connsiteY22" fmla="*/ 19075 h 41638"/>
                <a:gd name="connsiteX23" fmla="*/ 42881 w 64518"/>
                <a:gd name="connsiteY23" fmla="*/ 9550 h 41638"/>
                <a:gd name="connsiteX24" fmla="*/ 36879 w 64518"/>
                <a:gd name="connsiteY24" fmla="*/ 12027 h 41638"/>
                <a:gd name="connsiteX25" fmla="*/ 34402 w 64518"/>
                <a:gd name="connsiteY25" fmla="*/ 19361 h 41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4518" h="41638">
                  <a:moveTo>
                    <a:pt x="34402" y="19361"/>
                  </a:moveTo>
                  <a:lnTo>
                    <a:pt x="34402" y="41458"/>
                  </a:lnTo>
                  <a:lnTo>
                    <a:pt x="22878" y="41458"/>
                  </a:lnTo>
                  <a:lnTo>
                    <a:pt x="22878" y="19075"/>
                  </a:lnTo>
                  <a:cubicBezTo>
                    <a:pt x="23068" y="16608"/>
                    <a:pt x="22592" y="14141"/>
                    <a:pt x="21450" y="11931"/>
                  </a:cubicBezTo>
                  <a:cubicBezTo>
                    <a:pt x="20306" y="10378"/>
                    <a:pt x="18496" y="9512"/>
                    <a:pt x="16592" y="9645"/>
                  </a:cubicBezTo>
                  <a:cubicBezTo>
                    <a:pt x="14401" y="9607"/>
                    <a:pt x="12306" y="10502"/>
                    <a:pt x="10781" y="12122"/>
                  </a:cubicBezTo>
                  <a:cubicBezTo>
                    <a:pt x="8971" y="14065"/>
                    <a:pt x="8020" y="16694"/>
                    <a:pt x="8209" y="19361"/>
                  </a:cubicBezTo>
                  <a:lnTo>
                    <a:pt x="8209" y="41458"/>
                  </a:lnTo>
                  <a:lnTo>
                    <a:pt x="-3221" y="41458"/>
                  </a:lnTo>
                  <a:lnTo>
                    <a:pt x="-3221" y="501"/>
                  </a:lnTo>
                  <a:lnTo>
                    <a:pt x="8209" y="501"/>
                  </a:lnTo>
                  <a:lnTo>
                    <a:pt x="8209" y="5168"/>
                  </a:lnTo>
                  <a:cubicBezTo>
                    <a:pt x="10781" y="1854"/>
                    <a:pt x="14783" y="-108"/>
                    <a:pt x="18973" y="-166"/>
                  </a:cubicBezTo>
                  <a:cubicBezTo>
                    <a:pt x="21545" y="-204"/>
                    <a:pt x="24022" y="606"/>
                    <a:pt x="26022" y="2121"/>
                  </a:cubicBezTo>
                  <a:cubicBezTo>
                    <a:pt x="28021" y="3530"/>
                    <a:pt x="29640" y="5435"/>
                    <a:pt x="30784" y="7645"/>
                  </a:cubicBezTo>
                  <a:cubicBezTo>
                    <a:pt x="32403" y="5197"/>
                    <a:pt x="34593" y="3197"/>
                    <a:pt x="37165" y="1835"/>
                  </a:cubicBezTo>
                  <a:cubicBezTo>
                    <a:pt x="39642" y="539"/>
                    <a:pt x="42404" y="-147"/>
                    <a:pt x="45262" y="-166"/>
                  </a:cubicBezTo>
                  <a:cubicBezTo>
                    <a:pt x="49548" y="-347"/>
                    <a:pt x="53739" y="1196"/>
                    <a:pt x="56883" y="4121"/>
                  </a:cubicBezTo>
                  <a:cubicBezTo>
                    <a:pt x="60027" y="7493"/>
                    <a:pt x="61550" y="12007"/>
                    <a:pt x="61264" y="16598"/>
                  </a:cubicBezTo>
                  <a:lnTo>
                    <a:pt x="61264" y="41458"/>
                  </a:lnTo>
                  <a:lnTo>
                    <a:pt x="49834" y="41458"/>
                  </a:lnTo>
                  <a:lnTo>
                    <a:pt x="49834" y="19075"/>
                  </a:lnTo>
                  <a:cubicBezTo>
                    <a:pt x="49834" y="12789"/>
                    <a:pt x="47453" y="9550"/>
                    <a:pt x="42881" y="9550"/>
                  </a:cubicBezTo>
                  <a:cubicBezTo>
                    <a:pt x="40595" y="9502"/>
                    <a:pt x="38405" y="10398"/>
                    <a:pt x="36879" y="12027"/>
                  </a:cubicBezTo>
                  <a:cubicBezTo>
                    <a:pt x="35070" y="14008"/>
                    <a:pt x="34119" y="16675"/>
                    <a:pt x="34402" y="19361"/>
                  </a:cubicBezTo>
                  <a:close/>
                </a:path>
              </a:pathLst>
            </a:custGeom>
            <a:solidFill>
              <a:srgbClr val="6D6E71"/>
            </a:solidFill>
            <a:ln w="9525" cap="flat">
              <a:noFill/>
              <a:prstDash val="solid"/>
              <a:miter/>
            </a:ln>
          </p:spPr>
          <p:txBody>
            <a:bodyPr rtlCol="0" anchor="ctr"/>
            <a:lstStyle/>
            <a:p>
              <a:endParaRPr lang="en-US"/>
            </a:p>
          </p:txBody>
        </p:sp>
        <p:sp>
          <p:nvSpPr>
            <p:cNvPr id="950" name="Freeform: Shape 949">
              <a:extLst>
                <a:ext uri="{FF2B5EF4-FFF2-40B4-BE49-F238E27FC236}">
                  <a16:creationId xmlns:a16="http://schemas.microsoft.com/office/drawing/2014/main" id="{E35287FA-86E0-448A-B4C4-BBD6A1A50929}"/>
                </a:ext>
              </a:extLst>
            </p:cNvPr>
            <p:cNvSpPr/>
            <p:nvPr/>
          </p:nvSpPr>
          <p:spPr>
            <a:xfrm>
              <a:off x="9453658" y="6383998"/>
              <a:ext cx="16673" cy="71741"/>
            </a:xfrm>
            <a:custGeom>
              <a:avLst/>
              <a:gdLst>
                <a:gd name="connsiteX0" fmla="*/ -1363 w 13394"/>
                <a:gd name="connsiteY0" fmla="*/ 11257 h 57633"/>
                <a:gd name="connsiteX1" fmla="*/ -1363 w 13394"/>
                <a:gd name="connsiteY1" fmla="*/ 1732 h 57633"/>
                <a:gd name="connsiteX2" fmla="*/ 3399 w 13394"/>
                <a:gd name="connsiteY2" fmla="*/ -173 h 57633"/>
                <a:gd name="connsiteX3" fmla="*/ 8162 w 13394"/>
                <a:gd name="connsiteY3" fmla="*/ 1732 h 57633"/>
                <a:gd name="connsiteX4" fmla="*/ 8257 w 13394"/>
                <a:gd name="connsiteY4" fmla="*/ 11162 h 57633"/>
                <a:gd name="connsiteX5" fmla="*/ 8162 w 13394"/>
                <a:gd name="connsiteY5" fmla="*/ 11257 h 57633"/>
                <a:gd name="connsiteX6" fmla="*/ 3399 w 13394"/>
                <a:gd name="connsiteY6" fmla="*/ 13162 h 57633"/>
                <a:gd name="connsiteX7" fmla="*/ -1363 w 13394"/>
                <a:gd name="connsiteY7" fmla="*/ 11257 h 57633"/>
                <a:gd name="connsiteX8" fmla="*/ 9115 w 13394"/>
                <a:gd name="connsiteY8" fmla="*/ 57453 h 57633"/>
                <a:gd name="connsiteX9" fmla="*/ -2314 w 13394"/>
                <a:gd name="connsiteY9" fmla="*/ 57453 h 57633"/>
                <a:gd name="connsiteX10" fmla="*/ -2314 w 13394"/>
                <a:gd name="connsiteY10" fmla="*/ 16496 h 57633"/>
                <a:gd name="connsiteX11" fmla="*/ 9115 w 13394"/>
                <a:gd name="connsiteY11" fmla="*/ 16496 h 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394" h="57633">
                  <a:moveTo>
                    <a:pt x="-1363" y="11257"/>
                  </a:moveTo>
                  <a:cubicBezTo>
                    <a:pt x="-3840" y="8581"/>
                    <a:pt x="-3840" y="4409"/>
                    <a:pt x="-1363" y="1732"/>
                  </a:cubicBezTo>
                  <a:cubicBezTo>
                    <a:pt x="-124" y="446"/>
                    <a:pt x="1590" y="-239"/>
                    <a:pt x="3399" y="-173"/>
                  </a:cubicBezTo>
                  <a:cubicBezTo>
                    <a:pt x="5211" y="-258"/>
                    <a:pt x="6925" y="437"/>
                    <a:pt x="8162" y="1732"/>
                  </a:cubicBezTo>
                  <a:cubicBezTo>
                    <a:pt x="10829" y="4313"/>
                    <a:pt x="10829" y="8533"/>
                    <a:pt x="8257" y="11162"/>
                  </a:cubicBezTo>
                  <a:cubicBezTo>
                    <a:pt x="8257" y="11190"/>
                    <a:pt x="8162" y="11229"/>
                    <a:pt x="8162" y="11257"/>
                  </a:cubicBezTo>
                  <a:cubicBezTo>
                    <a:pt x="6925" y="12552"/>
                    <a:pt x="5211" y="13248"/>
                    <a:pt x="3399" y="13162"/>
                  </a:cubicBezTo>
                  <a:cubicBezTo>
                    <a:pt x="1590" y="13229"/>
                    <a:pt x="-124" y="12543"/>
                    <a:pt x="-1363" y="11257"/>
                  </a:cubicBezTo>
                  <a:close/>
                  <a:moveTo>
                    <a:pt x="9115" y="57453"/>
                  </a:moveTo>
                  <a:lnTo>
                    <a:pt x="-2314" y="57453"/>
                  </a:lnTo>
                  <a:lnTo>
                    <a:pt x="-2314" y="16496"/>
                  </a:lnTo>
                  <a:lnTo>
                    <a:pt x="9115" y="16496"/>
                  </a:lnTo>
                  <a:close/>
                </a:path>
              </a:pathLst>
            </a:custGeom>
            <a:solidFill>
              <a:srgbClr val="6D6E71"/>
            </a:solidFill>
            <a:ln w="9525" cap="flat">
              <a:noFill/>
              <a:prstDash val="solid"/>
              <a:miter/>
            </a:ln>
          </p:spPr>
          <p:txBody>
            <a:bodyPr rtlCol="0" anchor="ctr"/>
            <a:lstStyle/>
            <a:p>
              <a:endParaRPr lang="en-US"/>
            </a:p>
          </p:txBody>
        </p:sp>
        <p:sp>
          <p:nvSpPr>
            <p:cNvPr id="951" name="Freeform: Shape 950">
              <a:extLst>
                <a:ext uri="{FF2B5EF4-FFF2-40B4-BE49-F238E27FC236}">
                  <a16:creationId xmlns:a16="http://schemas.microsoft.com/office/drawing/2014/main" id="{E8FB0DB0-0F65-4D2E-A0CA-A0EE6B489781}"/>
                </a:ext>
              </a:extLst>
            </p:cNvPr>
            <p:cNvSpPr/>
            <p:nvPr/>
          </p:nvSpPr>
          <p:spPr>
            <a:xfrm>
              <a:off x="9478381" y="6403313"/>
              <a:ext cx="42663" cy="53037"/>
            </a:xfrm>
            <a:custGeom>
              <a:avLst/>
              <a:gdLst>
                <a:gd name="connsiteX0" fmla="*/ 30975 w 34273"/>
                <a:gd name="connsiteY0" fmla="*/ 29173 h 42607"/>
                <a:gd name="connsiteX1" fmla="*/ 26496 w 34273"/>
                <a:gd name="connsiteY1" fmla="*/ 38698 h 42607"/>
                <a:gd name="connsiteX2" fmla="*/ 15162 w 34273"/>
                <a:gd name="connsiteY2" fmla="*/ 42413 h 42607"/>
                <a:gd name="connsiteX3" fmla="*/ 5637 w 34273"/>
                <a:gd name="connsiteY3" fmla="*/ 40698 h 42607"/>
                <a:gd name="connsiteX4" fmla="*/ -3221 w 34273"/>
                <a:gd name="connsiteY4" fmla="*/ 35936 h 42607"/>
                <a:gd name="connsiteX5" fmla="*/ 1732 w 34273"/>
                <a:gd name="connsiteY5" fmla="*/ 28697 h 42607"/>
                <a:gd name="connsiteX6" fmla="*/ 15448 w 34273"/>
                <a:gd name="connsiteY6" fmla="*/ 33649 h 42607"/>
                <a:gd name="connsiteX7" fmla="*/ 18878 w 34273"/>
                <a:gd name="connsiteY7" fmla="*/ 32792 h 42607"/>
                <a:gd name="connsiteX8" fmla="*/ 20210 w 34273"/>
                <a:gd name="connsiteY8" fmla="*/ 30506 h 42607"/>
                <a:gd name="connsiteX9" fmla="*/ 18401 w 34273"/>
                <a:gd name="connsiteY9" fmla="*/ 27839 h 42607"/>
                <a:gd name="connsiteX10" fmla="*/ 13257 w 34273"/>
                <a:gd name="connsiteY10" fmla="*/ 25553 h 42607"/>
                <a:gd name="connsiteX11" fmla="*/ 8018 w 34273"/>
                <a:gd name="connsiteY11" fmla="*/ 23743 h 42607"/>
                <a:gd name="connsiteX12" fmla="*/ 4018 w 34273"/>
                <a:gd name="connsiteY12" fmla="*/ 21458 h 42607"/>
                <a:gd name="connsiteX13" fmla="*/ -649 w 34273"/>
                <a:gd name="connsiteY13" fmla="*/ 12885 h 42607"/>
                <a:gd name="connsiteX14" fmla="*/ 3923 w 34273"/>
                <a:gd name="connsiteY14" fmla="*/ 3360 h 42607"/>
                <a:gd name="connsiteX15" fmla="*/ 15734 w 34273"/>
                <a:gd name="connsiteY15" fmla="*/ -164 h 42607"/>
                <a:gd name="connsiteX16" fmla="*/ 30212 w 34273"/>
                <a:gd name="connsiteY16" fmla="*/ 4693 h 42607"/>
                <a:gd name="connsiteX17" fmla="*/ 25926 w 34273"/>
                <a:gd name="connsiteY17" fmla="*/ 12313 h 42607"/>
                <a:gd name="connsiteX18" fmla="*/ 15257 w 34273"/>
                <a:gd name="connsiteY18" fmla="*/ 8598 h 42607"/>
                <a:gd name="connsiteX19" fmla="*/ 10018 w 34273"/>
                <a:gd name="connsiteY19" fmla="*/ 11552 h 42607"/>
                <a:gd name="connsiteX20" fmla="*/ 11639 w 34273"/>
                <a:gd name="connsiteY20" fmla="*/ 14028 h 42607"/>
                <a:gd name="connsiteX21" fmla="*/ 17257 w 34273"/>
                <a:gd name="connsiteY21" fmla="*/ 16219 h 42607"/>
                <a:gd name="connsiteX22" fmla="*/ 22782 w 34273"/>
                <a:gd name="connsiteY22" fmla="*/ 18029 h 42607"/>
                <a:gd name="connsiteX23" fmla="*/ 26687 w 34273"/>
                <a:gd name="connsiteY23" fmla="*/ 20029 h 42607"/>
                <a:gd name="connsiteX24" fmla="*/ 30975 w 34273"/>
                <a:gd name="connsiteY24" fmla="*/ 29173 h 42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273" h="42607">
                  <a:moveTo>
                    <a:pt x="30975" y="29173"/>
                  </a:moveTo>
                  <a:cubicBezTo>
                    <a:pt x="31068" y="32878"/>
                    <a:pt x="29354" y="36402"/>
                    <a:pt x="26496" y="38698"/>
                  </a:cubicBezTo>
                  <a:cubicBezTo>
                    <a:pt x="23259" y="41260"/>
                    <a:pt x="19257" y="42584"/>
                    <a:pt x="15162" y="42413"/>
                  </a:cubicBezTo>
                  <a:cubicBezTo>
                    <a:pt x="11925" y="42374"/>
                    <a:pt x="8685" y="41793"/>
                    <a:pt x="5637" y="40698"/>
                  </a:cubicBezTo>
                  <a:cubicBezTo>
                    <a:pt x="2400" y="39669"/>
                    <a:pt x="-554" y="38059"/>
                    <a:pt x="-3221" y="35936"/>
                  </a:cubicBezTo>
                  <a:lnTo>
                    <a:pt x="1732" y="28697"/>
                  </a:lnTo>
                  <a:cubicBezTo>
                    <a:pt x="5637" y="31869"/>
                    <a:pt x="10399" y="33611"/>
                    <a:pt x="15448" y="33649"/>
                  </a:cubicBezTo>
                  <a:cubicBezTo>
                    <a:pt x="16687" y="33707"/>
                    <a:pt x="17829" y="33411"/>
                    <a:pt x="18878" y="32792"/>
                  </a:cubicBezTo>
                  <a:cubicBezTo>
                    <a:pt x="19734" y="32316"/>
                    <a:pt x="20210" y="31449"/>
                    <a:pt x="20210" y="30506"/>
                  </a:cubicBezTo>
                  <a:cubicBezTo>
                    <a:pt x="20115" y="29363"/>
                    <a:pt x="19448" y="28344"/>
                    <a:pt x="18401" y="27839"/>
                  </a:cubicBezTo>
                  <a:cubicBezTo>
                    <a:pt x="16876" y="26782"/>
                    <a:pt x="15066" y="26010"/>
                    <a:pt x="13257" y="25553"/>
                  </a:cubicBezTo>
                  <a:lnTo>
                    <a:pt x="8018" y="23743"/>
                  </a:lnTo>
                  <a:cubicBezTo>
                    <a:pt x="6590" y="23077"/>
                    <a:pt x="5255" y="22314"/>
                    <a:pt x="4018" y="21458"/>
                  </a:cubicBezTo>
                  <a:cubicBezTo>
                    <a:pt x="970" y="19676"/>
                    <a:pt x="-744" y="16381"/>
                    <a:pt x="-649" y="12885"/>
                  </a:cubicBezTo>
                  <a:cubicBezTo>
                    <a:pt x="-840" y="9151"/>
                    <a:pt x="874" y="5579"/>
                    <a:pt x="3923" y="3360"/>
                  </a:cubicBezTo>
                  <a:cubicBezTo>
                    <a:pt x="7351" y="912"/>
                    <a:pt x="11543" y="-336"/>
                    <a:pt x="15734" y="-164"/>
                  </a:cubicBezTo>
                  <a:cubicBezTo>
                    <a:pt x="20973" y="-21"/>
                    <a:pt x="26022" y="1665"/>
                    <a:pt x="30212" y="4693"/>
                  </a:cubicBezTo>
                  <a:lnTo>
                    <a:pt x="25926" y="12313"/>
                  </a:lnTo>
                  <a:cubicBezTo>
                    <a:pt x="22782" y="10027"/>
                    <a:pt x="19069" y="8732"/>
                    <a:pt x="15257" y="8598"/>
                  </a:cubicBezTo>
                  <a:cubicBezTo>
                    <a:pt x="11734" y="8598"/>
                    <a:pt x="10018" y="9647"/>
                    <a:pt x="10018" y="11552"/>
                  </a:cubicBezTo>
                  <a:cubicBezTo>
                    <a:pt x="10018" y="12619"/>
                    <a:pt x="10685" y="13590"/>
                    <a:pt x="11639" y="14028"/>
                  </a:cubicBezTo>
                  <a:cubicBezTo>
                    <a:pt x="13448" y="14923"/>
                    <a:pt x="15352" y="15657"/>
                    <a:pt x="17257" y="16219"/>
                  </a:cubicBezTo>
                  <a:lnTo>
                    <a:pt x="22782" y="18029"/>
                  </a:lnTo>
                  <a:lnTo>
                    <a:pt x="26687" y="20029"/>
                  </a:lnTo>
                  <a:cubicBezTo>
                    <a:pt x="29735" y="22010"/>
                    <a:pt x="31449" y="25553"/>
                    <a:pt x="30975" y="29173"/>
                  </a:cubicBezTo>
                  <a:close/>
                </a:path>
              </a:pathLst>
            </a:custGeom>
            <a:solidFill>
              <a:srgbClr val="6D6E71"/>
            </a:solidFill>
            <a:ln w="9525" cap="flat">
              <a:noFill/>
              <a:prstDash val="solid"/>
              <a:miter/>
            </a:ln>
          </p:spPr>
          <p:txBody>
            <a:bodyPr rtlCol="0" anchor="ctr"/>
            <a:lstStyle/>
            <a:p>
              <a:endParaRPr lang="en-US"/>
            </a:p>
          </p:txBody>
        </p:sp>
        <p:sp>
          <p:nvSpPr>
            <p:cNvPr id="952" name="Freeform: Shape 951">
              <a:extLst>
                <a:ext uri="{FF2B5EF4-FFF2-40B4-BE49-F238E27FC236}">
                  <a16:creationId xmlns:a16="http://schemas.microsoft.com/office/drawing/2014/main" id="{0FCC106F-ADD6-4C36-A00B-5965CD9333E8}"/>
                </a:ext>
              </a:extLst>
            </p:cNvPr>
            <p:cNvSpPr/>
            <p:nvPr/>
          </p:nvSpPr>
          <p:spPr>
            <a:xfrm>
              <a:off x="9527347" y="6403313"/>
              <a:ext cx="42664" cy="53037"/>
            </a:xfrm>
            <a:custGeom>
              <a:avLst/>
              <a:gdLst>
                <a:gd name="connsiteX0" fmla="*/ 30975 w 34274"/>
                <a:gd name="connsiteY0" fmla="*/ 29173 h 42607"/>
                <a:gd name="connsiteX1" fmla="*/ 26498 w 34274"/>
                <a:gd name="connsiteY1" fmla="*/ 38698 h 42607"/>
                <a:gd name="connsiteX2" fmla="*/ 15164 w 34274"/>
                <a:gd name="connsiteY2" fmla="*/ 42413 h 42607"/>
                <a:gd name="connsiteX3" fmla="*/ 5639 w 34274"/>
                <a:gd name="connsiteY3" fmla="*/ 40698 h 42607"/>
                <a:gd name="connsiteX4" fmla="*/ -3221 w 34274"/>
                <a:gd name="connsiteY4" fmla="*/ 35936 h 42607"/>
                <a:gd name="connsiteX5" fmla="*/ 1732 w 34274"/>
                <a:gd name="connsiteY5" fmla="*/ 28697 h 42607"/>
                <a:gd name="connsiteX6" fmla="*/ 15450 w 34274"/>
                <a:gd name="connsiteY6" fmla="*/ 33649 h 42607"/>
                <a:gd name="connsiteX7" fmla="*/ 18878 w 34274"/>
                <a:gd name="connsiteY7" fmla="*/ 32792 h 42607"/>
                <a:gd name="connsiteX8" fmla="*/ 20213 w 34274"/>
                <a:gd name="connsiteY8" fmla="*/ 30506 h 42607"/>
                <a:gd name="connsiteX9" fmla="*/ 18401 w 34274"/>
                <a:gd name="connsiteY9" fmla="*/ 27839 h 42607"/>
                <a:gd name="connsiteX10" fmla="*/ 13257 w 34274"/>
                <a:gd name="connsiteY10" fmla="*/ 25553 h 42607"/>
                <a:gd name="connsiteX11" fmla="*/ 8020 w 34274"/>
                <a:gd name="connsiteY11" fmla="*/ 23743 h 42607"/>
                <a:gd name="connsiteX12" fmla="*/ 4018 w 34274"/>
                <a:gd name="connsiteY12" fmla="*/ 21458 h 42607"/>
                <a:gd name="connsiteX13" fmla="*/ -649 w 34274"/>
                <a:gd name="connsiteY13" fmla="*/ 12885 h 42607"/>
                <a:gd name="connsiteX14" fmla="*/ 3923 w 34274"/>
                <a:gd name="connsiteY14" fmla="*/ 3360 h 42607"/>
                <a:gd name="connsiteX15" fmla="*/ 15734 w 34274"/>
                <a:gd name="connsiteY15" fmla="*/ -164 h 42607"/>
                <a:gd name="connsiteX16" fmla="*/ 30212 w 34274"/>
                <a:gd name="connsiteY16" fmla="*/ 4693 h 42607"/>
                <a:gd name="connsiteX17" fmla="*/ 25926 w 34274"/>
                <a:gd name="connsiteY17" fmla="*/ 12313 h 42607"/>
                <a:gd name="connsiteX18" fmla="*/ 15259 w 34274"/>
                <a:gd name="connsiteY18" fmla="*/ 8598 h 42607"/>
                <a:gd name="connsiteX19" fmla="*/ 10020 w 34274"/>
                <a:gd name="connsiteY19" fmla="*/ 11552 h 42607"/>
                <a:gd name="connsiteX20" fmla="*/ 11639 w 34274"/>
                <a:gd name="connsiteY20" fmla="*/ 14028 h 42607"/>
                <a:gd name="connsiteX21" fmla="*/ 17259 w 34274"/>
                <a:gd name="connsiteY21" fmla="*/ 16219 h 42607"/>
                <a:gd name="connsiteX22" fmla="*/ 22782 w 34274"/>
                <a:gd name="connsiteY22" fmla="*/ 18029 h 42607"/>
                <a:gd name="connsiteX23" fmla="*/ 26689 w 34274"/>
                <a:gd name="connsiteY23" fmla="*/ 20029 h 42607"/>
                <a:gd name="connsiteX24" fmla="*/ 30975 w 34274"/>
                <a:gd name="connsiteY24" fmla="*/ 29173 h 42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274" h="42607">
                  <a:moveTo>
                    <a:pt x="30975" y="29173"/>
                  </a:moveTo>
                  <a:cubicBezTo>
                    <a:pt x="31070" y="32878"/>
                    <a:pt x="29356" y="36402"/>
                    <a:pt x="26498" y="38698"/>
                  </a:cubicBezTo>
                  <a:cubicBezTo>
                    <a:pt x="23259" y="41260"/>
                    <a:pt x="19259" y="42584"/>
                    <a:pt x="15164" y="42413"/>
                  </a:cubicBezTo>
                  <a:cubicBezTo>
                    <a:pt x="11925" y="42374"/>
                    <a:pt x="8685" y="41793"/>
                    <a:pt x="5639" y="40698"/>
                  </a:cubicBezTo>
                  <a:cubicBezTo>
                    <a:pt x="2400" y="39669"/>
                    <a:pt x="-554" y="38059"/>
                    <a:pt x="-3221" y="35936"/>
                  </a:cubicBezTo>
                  <a:lnTo>
                    <a:pt x="1732" y="28697"/>
                  </a:lnTo>
                  <a:cubicBezTo>
                    <a:pt x="5639" y="31869"/>
                    <a:pt x="10402" y="33611"/>
                    <a:pt x="15450" y="33649"/>
                  </a:cubicBezTo>
                  <a:cubicBezTo>
                    <a:pt x="16687" y="33707"/>
                    <a:pt x="17831" y="33411"/>
                    <a:pt x="18878" y="32792"/>
                  </a:cubicBezTo>
                  <a:cubicBezTo>
                    <a:pt x="19736" y="32316"/>
                    <a:pt x="20213" y="31449"/>
                    <a:pt x="20213" y="30506"/>
                  </a:cubicBezTo>
                  <a:cubicBezTo>
                    <a:pt x="20117" y="29363"/>
                    <a:pt x="19450" y="28344"/>
                    <a:pt x="18401" y="27839"/>
                  </a:cubicBezTo>
                  <a:cubicBezTo>
                    <a:pt x="16878" y="26782"/>
                    <a:pt x="15069" y="26010"/>
                    <a:pt x="13257" y="25553"/>
                  </a:cubicBezTo>
                  <a:lnTo>
                    <a:pt x="8020" y="23743"/>
                  </a:lnTo>
                  <a:cubicBezTo>
                    <a:pt x="6590" y="23077"/>
                    <a:pt x="5258" y="22314"/>
                    <a:pt x="4018" y="21458"/>
                  </a:cubicBezTo>
                  <a:cubicBezTo>
                    <a:pt x="972" y="19676"/>
                    <a:pt x="-744" y="16381"/>
                    <a:pt x="-649" y="12885"/>
                  </a:cubicBezTo>
                  <a:cubicBezTo>
                    <a:pt x="-840" y="9151"/>
                    <a:pt x="877" y="5579"/>
                    <a:pt x="3923" y="3360"/>
                  </a:cubicBezTo>
                  <a:cubicBezTo>
                    <a:pt x="7353" y="912"/>
                    <a:pt x="11543" y="-336"/>
                    <a:pt x="15734" y="-164"/>
                  </a:cubicBezTo>
                  <a:cubicBezTo>
                    <a:pt x="20973" y="-21"/>
                    <a:pt x="26022" y="1665"/>
                    <a:pt x="30212" y="4693"/>
                  </a:cubicBezTo>
                  <a:lnTo>
                    <a:pt x="25926" y="12313"/>
                  </a:lnTo>
                  <a:cubicBezTo>
                    <a:pt x="22782" y="10027"/>
                    <a:pt x="19069" y="8732"/>
                    <a:pt x="15259" y="8598"/>
                  </a:cubicBezTo>
                  <a:cubicBezTo>
                    <a:pt x="11734" y="8598"/>
                    <a:pt x="10020" y="9647"/>
                    <a:pt x="10020" y="11552"/>
                  </a:cubicBezTo>
                  <a:cubicBezTo>
                    <a:pt x="10020" y="12619"/>
                    <a:pt x="10688" y="13590"/>
                    <a:pt x="11639" y="14028"/>
                  </a:cubicBezTo>
                  <a:cubicBezTo>
                    <a:pt x="13448" y="14923"/>
                    <a:pt x="15355" y="15657"/>
                    <a:pt x="17259" y="16219"/>
                  </a:cubicBezTo>
                  <a:lnTo>
                    <a:pt x="22782" y="18029"/>
                  </a:lnTo>
                  <a:lnTo>
                    <a:pt x="26689" y="20029"/>
                  </a:lnTo>
                  <a:cubicBezTo>
                    <a:pt x="29738" y="22010"/>
                    <a:pt x="31452" y="25553"/>
                    <a:pt x="30975" y="29173"/>
                  </a:cubicBezTo>
                  <a:close/>
                </a:path>
              </a:pathLst>
            </a:custGeom>
            <a:solidFill>
              <a:srgbClr val="6D6E71"/>
            </a:solidFill>
            <a:ln w="9525" cap="flat">
              <a:noFill/>
              <a:prstDash val="solid"/>
              <a:miter/>
            </a:ln>
          </p:spPr>
          <p:txBody>
            <a:bodyPr rtlCol="0" anchor="ctr"/>
            <a:lstStyle/>
            <a:p>
              <a:endParaRPr lang="en-US"/>
            </a:p>
          </p:txBody>
        </p:sp>
        <p:sp>
          <p:nvSpPr>
            <p:cNvPr id="953" name="Freeform: Shape 952">
              <a:extLst>
                <a:ext uri="{FF2B5EF4-FFF2-40B4-BE49-F238E27FC236}">
                  <a16:creationId xmlns:a16="http://schemas.microsoft.com/office/drawing/2014/main" id="{1CEF0531-2BED-4EE0-B6EA-56F8A6181607}"/>
                </a:ext>
              </a:extLst>
            </p:cNvPr>
            <p:cNvSpPr/>
            <p:nvPr/>
          </p:nvSpPr>
          <p:spPr>
            <a:xfrm>
              <a:off x="9579859" y="6383998"/>
              <a:ext cx="16673" cy="71741"/>
            </a:xfrm>
            <a:custGeom>
              <a:avLst/>
              <a:gdLst>
                <a:gd name="connsiteX0" fmla="*/ -1208 w 13394"/>
                <a:gd name="connsiteY0" fmla="*/ 11257 h 57633"/>
                <a:gd name="connsiteX1" fmla="*/ -1304 w 13394"/>
                <a:gd name="connsiteY1" fmla="*/ 1828 h 57633"/>
                <a:gd name="connsiteX2" fmla="*/ -1208 w 13394"/>
                <a:gd name="connsiteY2" fmla="*/ 1732 h 57633"/>
                <a:gd name="connsiteX3" fmla="*/ 3554 w 13394"/>
                <a:gd name="connsiteY3" fmla="*/ -173 h 57633"/>
                <a:gd name="connsiteX4" fmla="*/ 8317 w 13394"/>
                <a:gd name="connsiteY4" fmla="*/ 1732 h 57633"/>
                <a:gd name="connsiteX5" fmla="*/ 8317 w 13394"/>
                <a:gd name="connsiteY5" fmla="*/ 11257 h 57633"/>
                <a:gd name="connsiteX6" fmla="*/ 3554 w 13394"/>
                <a:gd name="connsiteY6" fmla="*/ 13162 h 57633"/>
                <a:gd name="connsiteX7" fmla="*/ -1208 w 13394"/>
                <a:gd name="connsiteY7" fmla="*/ 11257 h 57633"/>
                <a:gd name="connsiteX8" fmla="*/ 9268 w 13394"/>
                <a:gd name="connsiteY8" fmla="*/ 57453 h 57633"/>
                <a:gd name="connsiteX9" fmla="*/ -1685 w 13394"/>
                <a:gd name="connsiteY9" fmla="*/ 57453 h 57633"/>
                <a:gd name="connsiteX10" fmla="*/ -1685 w 13394"/>
                <a:gd name="connsiteY10" fmla="*/ 16496 h 57633"/>
                <a:gd name="connsiteX11" fmla="*/ 9745 w 13394"/>
                <a:gd name="connsiteY11" fmla="*/ 16496 h 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394" h="57633">
                  <a:moveTo>
                    <a:pt x="-1208" y="11257"/>
                  </a:moveTo>
                  <a:cubicBezTo>
                    <a:pt x="-3876" y="8676"/>
                    <a:pt x="-3876" y="4456"/>
                    <a:pt x="-1304" y="1828"/>
                  </a:cubicBezTo>
                  <a:cubicBezTo>
                    <a:pt x="-1304" y="1799"/>
                    <a:pt x="-1208" y="1761"/>
                    <a:pt x="-1208" y="1732"/>
                  </a:cubicBezTo>
                  <a:cubicBezTo>
                    <a:pt x="29" y="437"/>
                    <a:pt x="1745" y="-258"/>
                    <a:pt x="3554" y="-173"/>
                  </a:cubicBezTo>
                  <a:cubicBezTo>
                    <a:pt x="5363" y="-239"/>
                    <a:pt x="7077" y="446"/>
                    <a:pt x="8317" y="1732"/>
                  </a:cubicBezTo>
                  <a:cubicBezTo>
                    <a:pt x="10793" y="4409"/>
                    <a:pt x="10793" y="8581"/>
                    <a:pt x="8317" y="11257"/>
                  </a:cubicBezTo>
                  <a:cubicBezTo>
                    <a:pt x="7077" y="12543"/>
                    <a:pt x="5363" y="13229"/>
                    <a:pt x="3554" y="13162"/>
                  </a:cubicBezTo>
                  <a:cubicBezTo>
                    <a:pt x="1745" y="13248"/>
                    <a:pt x="29" y="12552"/>
                    <a:pt x="-1208" y="11257"/>
                  </a:cubicBezTo>
                  <a:close/>
                  <a:moveTo>
                    <a:pt x="9268" y="57453"/>
                  </a:moveTo>
                  <a:lnTo>
                    <a:pt x="-1685" y="57453"/>
                  </a:lnTo>
                  <a:lnTo>
                    <a:pt x="-1685" y="16496"/>
                  </a:lnTo>
                  <a:lnTo>
                    <a:pt x="9745" y="16496"/>
                  </a:lnTo>
                  <a:close/>
                </a:path>
              </a:pathLst>
            </a:custGeom>
            <a:solidFill>
              <a:srgbClr val="6D6E71"/>
            </a:solidFill>
            <a:ln w="9525" cap="flat">
              <a:noFill/>
              <a:prstDash val="solid"/>
              <a:miter/>
            </a:ln>
          </p:spPr>
          <p:txBody>
            <a:bodyPr rtlCol="0" anchor="ctr"/>
            <a:lstStyle/>
            <a:p>
              <a:endParaRPr lang="en-US"/>
            </a:p>
          </p:txBody>
        </p:sp>
        <p:sp>
          <p:nvSpPr>
            <p:cNvPr id="954" name="Freeform: Shape 953">
              <a:extLst>
                <a:ext uri="{FF2B5EF4-FFF2-40B4-BE49-F238E27FC236}">
                  <a16:creationId xmlns:a16="http://schemas.microsoft.com/office/drawing/2014/main" id="{8749B611-4E22-45B6-B1B2-5FAAE966038B}"/>
                </a:ext>
              </a:extLst>
            </p:cNvPr>
            <p:cNvSpPr/>
            <p:nvPr/>
          </p:nvSpPr>
          <p:spPr>
            <a:xfrm>
              <a:off x="9605988" y="6403947"/>
              <a:ext cx="53922" cy="52601"/>
            </a:xfrm>
            <a:custGeom>
              <a:avLst/>
              <a:gdLst>
                <a:gd name="connsiteX0" fmla="*/ 40095 w 43318"/>
                <a:gd name="connsiteY0" fmla="*/ 20949 h 42257"/>
                <a:gd name="connsiteX1" fmla="*/ 33902 w 43318"/>
                <a:gd name="connsiteY1" fmla="*/ 35999 h 42257"/>
                <a:gd name="connsiteX2" fmla="*/ 2850 w 43318"/>
                <a:gd name="connsiteY2" fmla="*/ 35999 h 42257"/>
                <a:gd name="connsiteX3" fmla="*/ 2850 w 43318"/>
                <a:gd name="connsiteY3" fmla="*/ 5899 h 42257"/>
                <a:gd name="connsiteX4" fmla="*/ 33902 w 43318"/>
                <a:gd name="connsiteY4" fmla="*/ 5899 h 42257"/>
                <a:gd name="connsiteX5" fmla="*/ 40095 w 43318"/>
                <a:gd name="connsiteY5" fmla="*/ 20949 h 42257"/>
                <a:gd name="connsiteX6" fmla="*/ 8185 w 43318"/>
                <a:gd name="connsiteY6" fmla="*/ 20949 h 42257"/>
                <a:gd name="connsiteX7" fmla="*/ 11043 w 43318"/>
                <a:gd name="connsiteY7" fmla="*/ 29140 h 42257"/>
                <a:gd name="connsiteX8" fmla="*/ 25330 w 43318"/>
                <a:gd name="connsiteY8" fmla="*/ 29531 h 42257"/>
                <a:gd name="connsiteX9" fmla="*/ 25712 w 43318"/>
                <a:gd name="connsiteY9" fmla="*/ 29140 h 42257"/>
                <a:gd name="connsiteX10" fmla="*/ 25712 w 43318"/>
                <a:gd name="connsiteY10" fmla="*/ 12758 h 42257"/>
                <a:gd name="connsiteX11" fmla="*/ 12280 w 43318"/>
                <a:gd name="connsiteY11" fmla="*/ 11500 h 42257"/>
                <a:gd name="connsiteX12" fmla="*/ 11043 w 43318"/>
                <a:gd name="connsiteY12" fmla="*/ 12758 h 42257"/>
                <a:gd name="connsiteX13" fmla="*/ 8185 w 43318"/>
                <a:gd name="connsiteY13" fmla="*/ 20949 h 42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318" h="42257">
                  <a:moveTo>
                    <a:pt x="40095" y="20949"/>
                  </a:moveTo>
                  <a:cubicBezTo>
                    <a:pt x="40190" y="26607"/>
                    <a:pt x="37904" y="32046"/>
                    <a:pt x="33902" y="35999"/>
                  </a:cubicBezTo>
                  <a:cubicBezTo>
                    <a:pt x="25140" y="44104"/>
                    <a:pt x="11615" y="44104"/>
                    <a:pt x="2850" y="35999"/>
                  </a:cubicBezTo>
                  <a:cubicBezTo>
                    <a:pt x="-5245" y="27617"/>
                    <a:pt x="-5245" y="14281"/>
                    <a:pt x="2850" y="5899"/>
                  </a:cubicBezTo>
                  <a:cubicBezTo>
                    <a:pt x="11615" y="-2206"/>
                    <a:pt x="25140" y="-2206"/>
                    <a:pt x="33902" y="5899"/>
                  </a:cubicBezTo>
                  <a:cubicBezTo>
                    <a:pt x="37904" y="9853"/>
                    <a:pt x="40190" y="15291"/>
                    <a:pt x="40095" y="20949"/>
                  </a:cubicBezTo>
                  <a:close/>
                  <a:moveTo>
                    <a:pt x="8185" y="20949"/>
                  </a:moveTo>
                  <a:cubicBezTo>
                    <a:pt x="8090" y="23949"/>
                    <a:pt x="9043" y="26874"/>
                    <a:pt x="11043" y="29140"/>
                  </a:cubicBezTo>
                  <a:cubicBezTo>
                    <a:pt x="14852" y="33188"/>
                    <a:pt x="21235" y="33370"/>
                    <a:pt x="25330" y="29531"/>
                  </a:cubicBezTo>
                  <a:cubicBezTo>
                    <a:pt x="25426" y="29407"/>
                    <a:pt x="25616" y="29274"/>
                    <a:pt x="25712" y="29140"/>
                  </a:cubicBezTo>
                  <a:cubicBezTo>
                    <a:pt x="29521" y="24349"/>
                    <a:pt x="29521" y="17549"/>
                    <a:pt x="25712" y="12758"/>
                  </a:cubicBezTo>
                  <a:cubicBezTo>
                    <a:pt x="22377" y="8709"/>
                    <a:pt x="16377" y="8148"/>
                    <a:pt x="12280" y="11500"/>
                  </a:cubicBezTo>
                  <a:cubicBezTo>
                    <a:pt x="11806" y="11881"/>
                    <a:pt x="11424" y="12300"/>
                    <a:pt x="11043" y="12758"/>
                  </a:cubicBezTo>
                  <a:cubicBezTo>
                    <a:pt x="9043" y="15024"/>
                    <a:pt x="8090" y="17958"/>
                    <a:pt x="8185" y="20949"/>
                  </a:cubicBezTo>
                  <a:close/>
                </a:path>
              </a:pathLst>
            </a:custGeom>
            <a:solidFill>
              <a:srgbClr val="6D6E71"/>
            </a:solidFill>
            <a:ln w="9525" cap="flat">
              <a:noFill/>
              <a:prstDash val="solid"/>
              <a:miter/>
            </a:ln>
          </p:spPr>
          <p:txBody>
            <a:bodyPr rtlCol="0" anchor="ctr"/>
            <a:lstStyle/>
            <a:p>
              <a:endParaRPr lang="en-US"/>
            </a:p>
          </p:txBody>
        </p:sp>
        <p:sp>
          <p:nvSpPr>
            <p:cNvPr id="955" name="Freeform: Shape 954">
              <a:extLst>
                <a:ext uri="{FF2B5EF4-FFF2-40B4-BE49-F238E27FC236}">
                  <a16:creationId xmlns:a16="http://schemas.microsoft.com/office/drawing/2014/main" id="{19881FB2-D195-4FA5-9052-DB49BCF7175A}"/>
                </a:ext>
              </a:extLst>
            </p:cNvPr>
            <p:cNvSpPr/>
            <p:nvPr/>
          </p:nvSpPr>
          <p:spPr>
            <a:xfrm>
              <a:off x="9670458" y="6403923"/>
              <a:ext cx="47704" cy="51816"/>
            </a:xfrm>
            <a:custGeom>
              <a:avLst/>
              <a:gdLst>
                <a:gd name="connsiteX0" fmla="*/ 8209 w 38323"/>
                <a:gd name="connsiteY0" fmla="*/ 18587 h 41626"/>
                <a:gd name="connsiteX1" fmla="*/ 8209 w 38323"/>
                <a:gd name="connsiteY1" fmla="*/ 41447 h 41626"/>
                <a:gd name="connsiteX2" fmla="*/ -3221 w 38323"/>
                <a:gd name="connsiteY2" fmla="*/ 41447 h 41626"/>
                <a:gd name="connsiteX3" fmla="*/ -3221 w 38323"/>
                <a:gd name="connsiteY3" fmla="*/ 489 h 41626"/>
                <a:gd name="connsiteX4" fmla="*/ 8209 w 38323"/>
                <a:gd name="connsiteY4" fmla="*/ 489 h 41626"/>
                <a:gd name="connsiteX5" fmla="*/ 8209 w 38323"/>
                <a:gd name="connsiteY5" fmla="*/ 5062 h 41626"/>
                <a:gd name="connsiteX6" fmla="*/ 19829 w 38323"/>
                <a:gd name="connsiteY6" fmla="*/ -178 h 41626"/>
                <a:gd name="connsiteX7" fmla="*/ 30689 w 38323"/>
                <a:gd name="connsiteY7" fmla="*/ 4395 h 41626"/>
                <a:gd name="connsiteX8" fmla="*/ 35070 w 38323"/>
                <a:gd name="connsiteY8" fmla="*/ 16587 h 41626"/>
                <a:gd name="connsiteX9" fmla="*/ 35070 w 38323"/>
                <a:gd name="connsiteY9" fmla="*/ 41447 h 41626"/>
                <a:gd name="connsiteX10" fmla="*/ 23640 w 38323"/>
                <a:gd name="connsiteY10" fmla="*/ 41447 h 41626"/>
                <a:gd name="connsiteX11" fmla="*/ 23640 w 38323"/>
                <a:gd name="connsiteY11" fmla="*/ 18301 h 41626"/>
                <a:gd name="connsiteX12" fmla="*/ 16687 w 38323"/>
                <a:gd name="connsiteY12" fmla="*/ 8776 h 41626"/>
                <a:gd name="connsiteX13" fmla="*/ 10685 w 38323"/>
                <a:gd name="connsiteY13" fmla="*/ 11253 h 41626"/>
                <a:gd name="connsiteX14" fmla="*/ 8209 w 38323"/>
                <a:gd name="connsiteY14" fmla="*/ 18587 h 41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323" h="41626">
                  <a:moveTo>
                    <a:pt x="8209" y="18587"/>
                  </a:moveTo>
                  <a:lnTo>
                    <a:pt x="8209" y="41447"/>
                  </a:lnTo>
                  <a:lnTo>
                    <a:pt x="-3221" y="41447"/>
                  </a:lnTo>
                  <a:lnTo>
                    <a:pt x="-3221" y="489"/>
                  </a:lnTo>
                  <a:lnTo>
                    <a:pt x="8209" y="489"/>
                  </a:lnTo>
                  <a:lnTo>
                    <a:pt x="8209" y="5062"/>
                  </a:lnTo>
                  <a:cubicBezTo>
                    <a:pt x="11162" y="1766"/>
                    <a:pt x="15352" y="-139"/>
                    <a:pt x="19829" y="-178"/>
                  </a:cubicBezTo>
                  <a:cubicBezTo>
                    <a:pt x="23926" y="-254"/>
                    <a:pt x="27831" y="1414"/>
                    <a:pt x="30689" y="4395"/>
                  </a:cubicBezTo>
                  <a:cubicBezTo>
                    <a:pt x="33737" y="7700"/>
                    <a:pt x="35356" y="12100"/>
                    <a:pt x="35070" y="16587"/>
                  </a:cubicBezTo>
                  <a:lnTo>
                    <a:pt x="35070" y="41447"/>
                  </a:lnTo>
                  <a:lnTo>
                    <a:pt x="23640" y="41447"/>
                  </a:lnTo>
                  <a:lnTo>
                    <a:pt x="23640" y="18301"/>
                  </a:lnTo>
                  <a:cubicBezTo>
                    <a:pt x="23640" y="12015"/>
                    <a:pt x="21354" y="8776"/>
                    <a:pt x="16687" y="8776"/>
                  </a:cubicBezTo>
                  <a:cubicBezTo>
                    <a:pt x="14401" y="8728"/>
                    <a:pt x="12211" y="9624"/>
                    <a:pt x="10685" y="11253"/>
                  </a:cubicBezTo>
                  <a:cubicBezTo>
                    <a:pt x="8876" y="13234"/>
                    <a:pt x="7923" y="15901"/>
                    <a:pt x="8209" y="18587"/>
                  </a:cubicBezTo>
                  <a:close/>
                </a:path>
              </a:pathLst>
            </a:custGeom>
            <a:solidFill>
              <a:srgbClr val="6D6E71"/>
            </a:solidFill>
            <a:ln w="9525" cap="flat">
              <a:noFill/>
              <a:prstDash val="solid"/>
              <a:miter/>
            </a:ln>
          </p:spPr>
          <p:txBody>
            <a:bodyPr rtlCol="0" anchor="ctr"/>
            <a:lstStyle/>
            <a:p>
              <a:endParaRPr lang="en-US"/>
            </a:p>
          </p:txBody>
        </p:sp>
        <p:sp>
          <p:nvSpPr>
            <p:cNvPr id="956" name="Freeform: Shape 955">
              <a:extLst>
                <a:ext uri="{FF2B5EF4-FFF2-40B4-BE49-F238E27FC236}">
                  <a16:creationId xmlns:a16="http://schemas.microsoft.com/office/drawing/2014/main" id="{0D95F3F2-8685-4EB5-9222-04682321AB3C}"/>
                </a:ext>
              </a:extLst>
            </p:cNvPr>
            <p:cNvSpPr/>
            <p:nvPr/>
          </p:nvSpPr>
          <p:spPr>
            <a:xfrm>
              <a:off x="10035525" y="6275637"/>
              <a:ext cx="26795" cy="66278"/>
            </a:xfrm>
            <a:custGeom>
              <a:avLst/>
              <a:gdLst>
                <a:gd name="connsiteX0" fmla="*/ -3221 w 21526"/>
                <a:gd name="connsiteY0" fmla="*/ -180 h 53244"/>
                <a:gd name="connsiteX1" fmla="*/ 18306 w 21526"/>
                <a:gd name="connsiteY1" fmla="*/ -180 h 53244"/>
                <a:gd name="connsiteX2" fmla="*/ 18306 w 21526"/>
                <a:gd name="connsiteY2" fmla="*/ 53064 h 53244"/>
                <a:gd name="connsiteX3" fmla="*/ 6876 w 21526"/>
                <a:gd name="connsiteY3" fmla="*/ 53064 h 53244"/>
                <a:gd name="connsiteX4" fmla="*/ 6876 w 21526"/>
                <a:gd name="connsiteY4" fmla="*/ 9916 h 53244"/>
                <a:gd name="connsiteX5" fmla="*/ -3221 w 21526"/>
                <a:gd name="connsiteY5" fmla="*/ 9916 h 5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26" h="53244">
                  <a:moveTo>
                    <a:pt x="-3221" y="-180"/>
                  </a:moveTo>
                  <a:lnTo>
                    <a:pt x="18306" y="-180"/>
                  </a:lnTo>
                  <a:lnTo>
                    <a:pt x="18306" y="53064"/>
                  </a:lnTo>
                  <a:lnTo>
                    <a:pt x="6876" y="53064"/>
                  </a:lnTo>
                  <a:lnTo>
                    <a:pt x="6876" y="9916"/>
                  </a:lnTo>
                  <a:lnTo>
                    <a:pt x="-3221" y="9916"/>
                  </a:lnTo>
                  <a:close/>
                </a:path>
              </a:pathLst>
            </a:custGeom>
            <a:solidFill>
              <a:srgbClr val="6D6E71"/>
            </a:solidFill>
            <a:ln w="9525" cap="flat">
              <a:noFill/>
              <a:prstDash val="solid"/>
              <a:miter/>
            </a:ln>
          </p:spPr>
          <p:txBody>
            <a:bodyPr rtlCol="0" anchor="ctr"/>
            <a:lstStyle/>
            <a:p>
              <a:endParaRPr lang="en-US"/>
            </a:p>
          </p:txBody>
        </p:sp>
        <p:sp>
          <p:nvSpPr>
            <p:cNvPr id="957" name="Freeform: Shape 956">
              <a:extLst>
                <a:ext uri="{FF2B5EF4-FFF2-40B4-BE49-F238E27FC236}">
                  <a16:creationId xmlns:a16="http://schemas.microsoft.com/office/drawing/2014/main" id="{2C7C74DB-0F8B-4FAE-9C8F-52E134C63C2E}"/>
                </a:ext>
              </a:extLst>
            </p:cNvPr>
            <p:cNvSpPr/>
            <p:nvPr/>
          </p:nvSpPr>
          <p:spPr>
            <a:xfrm>
              <a:off x="10094809" y="6275637"/>
              <a:ext cx="60704" cy="66278"/>
            </a:xfrm>
            <a:custGeom>
              <a:avLst/>
              <a:gdLst>
                <a:gd name="connsiteX0" fmla="*/ 27068 w 48766"/>
                <a:gd name="connsiteY0" fmla="*/ 53064 h 53244"/>
                <a:gd name="connsiteX1" fmla="*/ 15162 w 48766"/>
                <a:gd name="connsiteY1" fmla="*/ 53064 h 53244"/>
                <a:gd name="connsiteX2" fmla="*/ 15162 w 48766"/>
                <a:gd name="connsiteY2" fmla="*/ 32014 h 53244"/>
                <a:gd name="connsiteX3" fmla="*/ -3221 w 48766"/>
                <a:gd name="connsiteY3" fmla="*/ -180 h 53244"/>
                <a:gd name="connsiteX4" fmla="*/ 9639 w 48766"/>
                <a:gd name="connsiteY4" fmla="*/ -180 h 53244"/>
                <a:gd name="connsiteX5" fmla="*/ 21164 w 48766"/>
                <a:gd name="connsiteY5" fmla="*/ 19632 h 53244"/>
                <a:gd name="connsiteX6" fmla="*/ 32689 w 48766"/>
                <a:gd name="connsiteY6" fmla="*/ -180 h 53244"/>
                <a:gd name="connsiteX7" fmla="*/ 45546 w 48766"/>
                <a:gd name="connsiteY7" fmla="*/ -180 h 53244"/>
                <a:gd name="connsiteX8" fmla="*/ 27068 w 48766"/>
                <a:gd name="connsiteY8" fmla="*/ 32014 h 5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766" h="53244">
                  <a:moveTo>
                    <a:pt x="27068" y="53064"/>
                  </a:moveTo>
                  <a:lnTo>
                    <a:pt x="15162" y="53064"/>
                  </a:lnTo>
                  <a:lnTo>
                    <a:pt x="15162" y="32014"/>
                  </a:lnTo>
                  <a:lnTo>
                    <a:pt x="-3221" y="-180"/>
                  </a:lnTo>
                  <a:lnTo>
                    <a:pt x="9639" y="-180"/>
                  </a:lnTo>
                  <a:lnTo>
                    <a:pt x="21164" y="19632"/>
                  </a:lnTo>
                  <a:lnTo>
                    <a:pt x="32689" y="-180"/>
                  </a:lnTo>
                  <a:lnTo>
                    <a:pt x="45546" y="-180"/>
                  </a:lnTo>
                  <a:lnTo>
                    <a:pt x="27068" y="32014"/>
                  </a:lnTo>
                  <a:close/>
                </a:path>
              </a:pathLst>
            </a:custGeom>
            <a:solidFill>
              <a:srgbClr val="6D6E71"/>
            </a:solidFill>
            <a:ln w="9525" cap="flat">
              <a:noFill/>
              <a:prstDash val="solid"/>
              <a:miter/>
            </a:ln>
          </p:spPr>
          <p:txBody>
            <a:bodyPr rtlCol="0" anchor="ctr"/>
            <a:lstStyle/>
            <a:p>
              <a:endParaRPr lang="en-US"/>
            </a:p>
          </p:txBody>
        </p:sp>
        <p:sp>
          <p:nvSpPr>
            <p:cNvPr id="958" name="Freeform: Shape 957">
              <a:extLst>
                <a:ext uri="{FF2B5EF4-FFF2-40B4-BE49-F238E27FC236}">
                  <a16:creationId xmlns:a16="http://schemas.microsoft.com/office/drawing/2014/main" id="{6620FD13-42EB-4152-81E3-471CC1FA2502}"/>
                </a:ext>
              </a:extLst>
            </p:cNvPr>
            <p:cNvSpPr/>
            <p:nvPr/>
          </p:nvSpPr>
          <p:spPr>
            <a:xfrm>
              <a:off x="10152756" y="6290090"/>
              <a:ext cx="51267" cy="52669"/>
            </a:xfrm>
            <a:custGeom>
              <a:avLst/>
              <a:gdLst>
                <a:gd name="connsiteX0" fmla="*/ 34525 w 41185"/>
                <a:gd name="connsiteY0" fmla="*/ 35548 h 42311"/>
                <a:gd name="connsiteX1" fmla="*/ 18331 w 41185"/>
                <a:gd name="connsiteY1" fmla="*/ 42120 h 42311"/>
                <a:gd name="connsiteX2" fmla="*/ 2901 w 41185"/>
                <a:gd name="connsiteY2" fmla="*/ 36310 h 42311"/>
                <a:gd name="connsiteX3" fmla="*/ -3196 w 41185"/>
                <a:gd name="connsiteY3" fmla="*/ 20879 h 42311"/>
                <a:gd name="connsiteX4" fmla="*/ 2997 w 41185"/>
                <a:gd name="connsiteY4" fmla="*/ 5544 h 42311"/>
                <a:gd name="connsiteX5" fmla="*/ 17666 w 41185"/>
                <a:gd name="connsiteY5" fmla="*/ -171 h 42311"/>
                <a:gd name="connsiteX6" fmla="*/ 32048 w 41185"/>
                <a:gd name="connsiteY6" fmla="*/ 4877 h 42311"/>
                <a:gd name="connsiteX7" fmla="*/ 37953 w 41185"/>
                <a:gd name="connsiteY7" fmla="*/ 18879 h 42311"/>
                <a:gd name="connsiteX8" fmla="*/ 37953 w 41185"/>
                <a:gd name="connsiteY8" fmla="*/ 24975 h 42311"/>
                <a:gd name="connsiteX9" fmla="*/ 8045 w 41185"/>
                <a:gd name="connsiteY9" fmla="*/ 24975 h 42311"/>
                <a:gd name="connsiteX10" fmla="*/ 11568 w 41185"/>
                <a:gd name="connsiteY10" fmla="*/ 30499 h 42311"/>
                <a:gd name="connsiteX11" fmla="*/ 18235 w 41185"/>
                <a:gd name="connsiteY11" fmla="*/ 32595 h 42311"/>
                <a:gd name="connsiteX12" fmla="*/ 27760 w 41185"/>
                <a:gd name="connsiteY12" fmla="*/ 28595 h 42311"/>
                <a:gd name="connsiteX13" fmla="*/ 23856 w 41185"/>
                <a:gd name="connsiteY13" fmla="*/ 11735 h 42311"/>
                <a:gd name="connsiteX14" fmla="*/ 18140 w 41185"/>
                <a:gd name="connsiteY14" fmla="*/ 9735 h 42311"/>
                <a:gd name="connsiteX15" fmla="*/ 11950 w 41185"/>
                <a:gd name="connsiteY15" fmla="*/ 11735 h 42311"/>
                <a:gd name="connsiteX16" fmla="*/ 8615 w 41185"/>
                <a:gd name="connsiteY16" fmla="*/ 17355 h 42311"/>
                <a:gd name="connsiteX17" fmla="*/ 26619 w 41185"/>
                <a:gd name="connsiteY17" fmla="*/ 17355 h 42311"/>
                <a:gd name="connsiteX18" fmla="*/ 23856 w 41185"/>
                <a:gd name="connsiteY18" fmla="*/ 11735 h 4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185" h="42311">
                  <a:moveTo>
                    <a:pt x="34525" y="35548"/>
                  </a:moveTo>
                  <a:cubicBezTo>
                    <a:pt x="30237" y="39815"/>
                    <a:pt x="24428" y="42177"/>
                    <a:pt x="18331" y="42120"/>
                  </a:cubicBezTo>
                  <a:cubicBezTo>
                    <a:pt x="12617" y="42311"/>
                    <a:pt x="7092" y="40215"/>
                    <a:pt x="2901" y="36310"/>
                  </a:cubicBezTo>
                  <a:cubicBezTo>
                    <a:pt x="-1289" y="32290"/>
                    <a:pt x="-3482" y="26661"/>
                    <a:pt x="-3196" y="20879"/>
                  </a:cubicBezTo>
                  <a:cubicBezTo>
                    <a:pt x="-3482" y="15107"/>
                    <a:pt x="-1194" y="9506"/>
                    <a:pt x="2997" y="5544"/>
                  </a:cubicBezTo>
                  <a:cubicBezTo>
                    <a:pt x="6996" y="1800"/>
                    <a:pt x="12236" y="-257"/>
                    <a:pt x="17666" y="-171"/>
                  </a:cubicBezTo>
                  <a:cubicBezTo>
                    <a:pt x="22902" y="-323"/>
                    <a:pt x="28046" y="1477"/>
                    <a:pt x="32048" y="4877"/>
                  </a:cubicBezTo>
                  <a:cubicBezTo>
                    <a:pt x="36048" y="8420"/>
                    <a:pt x="38143" y="13564"/>
                    <a:pt x="37953" y="18879"/>
                  </a:cubicBezTo>
                  <a:lnTo>
                    <a:pt x="37953" y="24975"/>
                  </a:lnTo>
                  <a:lnTo>
                    <a:pt x="8045" y="24975"/>
                  </a:lnTo>
                  <a:cubicBezTo>
                    <a:pt x="8424" y="27223"/>
                    <a:pt x="9664" y="29232"/>
                    <a:pt x="11568" y="30499"/>
                  </a:cubicBezTo>
                  <a:cubicBezTo>
                    <a:pt x="13473" y="31900"/>
                    <a:pt x="15854" y="32633"/>
                    <a:pt x="18235" y="32595"/>
                  </a:cubicBezTo>
                  <a:cubicBezTo>
                    <a:pt x="21856" y="32604"/>
                    <a:pt x="25284" y="31166"/>
                    <a:pt x="27760" y="28595"/>
                  </a:cubicBezTo>
                  <a:close/>
                  <a:moveTo>
                    <a:pt x="23856" y="11735"/>
                  </a:moveTo>
                  <a:cubicBezTo>
                    <a:pt x="22237" y="10382"/>
                    <a:pt x="20238" y="9668"/>
                    <a:pt x="18140" y="9735"/>
                  </a:cubicBezTo>
                  <a:cubicBezTo>
                    <a:pt x="15949" y="9706"/>
                    <a:pt x="13759" y="10411"/>
                    <a:pt x="11950" y="11735"/>
                  </a:cubicBezTo>
                  <a:cubicBezTo>
                    <a:pt x="10140" y="13069"/>
                    <a:pt x="8901" y="15107"/>
                    <a:pt x="8615" y="17355"/>
                  </a:cubicBezTo>
                  <a:lnTo>
                    <a:pt x="26619" y="17355"/>
                  </a:lnTo>
                  <a:cubicBezTo>
                    <a:pt x="26523" y="15183"/>
                    <a:pt x="25474" y="13145"/>
                    <a:pt x="23856" y="11735"/>
                  </a:cubicBezTo>
                  <a:close/>
                </a:path>
              </a:pathLst>
            </a:custGeom>
            <a:solidFill>
              <a:srgbClr val="6D6E71"/>
            </a:solidFill>
            <a:ln w="9525" cap="flat">
              <a:noFill/>
              <a:prstDash val="solid"/>
              <a:miter/>
            </a:ln>
          </p:spPr>
          <p:txBody>
            <a:bodyPr rtlCol="0" anchor="ctr"/>
            <a:lstStyle/>
            <a:p>
              <a:endParaRPr lang="en-US"/>
            </a:p>
          </p:txBody>
        </p:sp>
        <p:sp>
          <p:nvSpPr>
            <p:cNvPr id="959" name="Freeform: Shape 958">
              <a:extLst>
                <a:ext uri="{FF2B5EF4-FFF2-40B4-BE49-F238E27FC236}">
                  <a16:creationId xmlns:a16="http://schemas.microsoft.com/office/drawing/2014/main" id="{26D792A1-33E7-491F-86F9-8CD4583F1340}"/>
                </a:ext>
              </a:extLst>
            </p:cNvPr>
            <p:cNvSpPr/>
            <p:nvPr/>
          </p:nvSpPr>
          <p:spPr>
            <a:xfrm>
              <a:off x="10210136" y="6290196"/>
              <a:ext cx="46106" cy="52555"/>
            </a:xfrm>
            <a:custGeom>
              <a:avLst/>
              <a:gdLst>
                <a:gd name="connsiteX0" fmla="*/ 33766 w 37039"/>
                <a:gd name="connsiteY0" fmla="*/ 41369 h 42220"/>
                <a:gd name="connsiteX1" fmla="*/ 23099 w 37039"/>
                <a:gd name="connsiteY1" fmla="*/ 41369 h 42220"/>
                <a:gd name="connsiteX2" fmla="*/ 23099 w 37039"/>
                <a:gd name="connsiteY2" fmla="*/ 36416 h 42220"/>
                <a:gd name="connsiteX3" fmla="*/ 12146 w 37039"/>
                <a:gd name="connsiteY3" fmla="*/ 42036 h 42220"/>
                <a:gd name="connsiteX4" fmla="*/ 1191 w 37039"/>
                <a:gd name="connsiteY4" fmla="*/ 38225 h 42220"/>
                <a:gd name="connsiteX5" fmla="*/ -3190 w 37039"/>
                <a:gd name="connsiteY5" fmla="*/ 28129 h 42220"/>
                <a:gd name="connsiteX6" fmla="*/ 1382 w 37039"/>
                <a:gd name="connsiteY6" fmla="*/ 18604 h 42220"/>
                <a:gd name="connsiteX7" fmla="*/ 13860 w 37039"/>
                <a:gd name="connsiteY7" fmla="*/ 15461 h 42220"/>
                <a:gd name="connsiteX8" fmla="*/ 22432 w 37039"/>
                <a:gd name="connsiteY8" fmla="*/ 15461 h 42220"/>
                <a:gd name="connsiteX9" fmla="*/ 22432 w 37039"/>
                <a:gd name="connsiteY9" fmla="*/ 15461 h 42220"/>
                <a:gd name="connsiteX10" fmla="*/ 15479 w 37039"/>
                <a:gd name="connsiteY10" fmla="*/ 8984 h 42220"/>
                <a:gd name="connsiteX11" fmla="*/ 9193 w 37039"/>
                <a:gd name="connsiteY11" fmla="*/ 10127 h 42220"/>
                <a:gd name="connsiteX12" fmla="*/ 3572 w 37039"/>
                <a:gd name="connsiteY12" fmla="*/ 13080 h 42220"/>
                <a:gd name="connsiteX13" fmla="*/ -1571 w 37039"/>
                <a:gd name="connsiteY13" fmla="*/ 5650 h 42220"/>
                <a:gd name="connsiteX14" fmla="*/ 16909 w 37039"/>
                <a:gd name="connsiteY14" fmla="*/ -160 h 42220"/>
                <a:gd name="connsiteX15" fmla="*/ 29099 w 37039"/>
                <a:gd name="connsiteY15" fmla="*/ 3555 h 42220"/>
                <a:gd name="connsiteX16" fmla="*/ 33766 w 37039"/>
                <a:gd name="connsiteY16" fmla="*/ 15366 h 42220"/>
                <a:gd name="connsiteX17" fmla="*/ 22336 w 37039"/>
                <a:gd name="connsiteY17" fmla="*/ 25748 h 42220"/>
                <a:gd name="connsiteX18" fmla="*/ 22336 w 37039"/>
                <a:gd name="connsiteY18" fmla="*/ 23748 h 42220"/>
                <a:gd name="connsiteX19" fmla="*/ 15097 w 37039"/>
                <a:gd name="connsiteY19" fmla="*/ 23748 h 42220"/>
                <a:gd name="connsiteX20" fmla="*/ 8335 w 37039"/>
                <a:gd name="connsiteY20" fmla="*/ 28034 h 42220"/>
                <a:gd name="connsiteX21" fmla="*/ 9953 w 37039"/>
                <a:gd name="connsiteY21" fmla="*/ 31463 h 42220"/>
                <a:gd name="connsiteX22" fmla="*/ 14623 w 37039"/>
                <a:gd name="connsiteY22" fmla="*/ 32606 h 42220"/>
                <a:gd name="connsiteX23" fmla="*/ 19955 w 37039"/>
                <a:gd name="connsiteY23" fmla="*/ 30796 h 42220"/>
                <a:gd name="connsiteX24" fmla="*/ 22336 w 37039"/>
                <a:gd name="connsiteY24" fmla="*/ 25748 h 4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039" h="42220">
                  <a:moveTo>
                    <a:pt x="33766" y="41369"/>
                  </a:moveTo>
                  <a:lnTo>
                    <a:pt x="23099" y="41369"/>
                  </a:lnTo>
                  <a:lnTo>
                    <a:pt x="23099" y="36416"/>
                  </a:lnTo>
                  <a:cubicBezTo>
                    <a:pt x="20527" y="39940"/>
                    <a:pt x="16527" y="42026"/>
                    <a:pt x="12146" y="42036"/>
                  </a:cubicBezTo>
                  <a:cubicBezTo>
                    <a:pt x="8144" y="42131"/>
                    <a:pt x="4240" y="40778"/>
                    <a:pt x="1191" y="38225"/>
                  </a:cubicBezTo>
                  <a:cubicBezTo>
                    <a:pt x="-1762" y="35711"/>
                    <a:pt x="-3381" y="31987"/>
                    <a:pt x="-3190" y="28129"/>
                  </a:cubicBezTo>
                  <a:cubicBezTo>
                    <a:pt x="-3476" y="24357"/>
                    <a:pt x="-1762" y="20709"/>
                    <a:pt x="1382" y="18604"/>
                  </a:cubicBezTo>
                  <a:cubicBezTo>
                    <a:pt x="5098" y="16318"/>
                    <a:pt x="9479" y="15223"/>
                    <a:pt x="13860" y="15461"/>
                  </a:cubicBezTo>
                  <a:lnTo>
                    <a:pt x="22432" y="15461"/>
                  </a:lnTo>
                  <a:lnTo>
                    <a:pt x="22432" y="15461"/>
                  </a:lnTo>
                  <a:cubicBezTo>
                    <a:pt x="22432" y="11175"/>
                    <a:pt x="20051" y="8984"/>
                    <a:pt x="15479" y="8984"/>
                  </a:cubicBezTo>
                  <a:cubicBezTo>
                    <a:pt x="13288" y="9013"/>
                    <a:pt x="11193" y="9393"/>
                    <a:pt x="9193" y="10127"/>
                  </a:cubicBezTo>
                  <a:cubicBezTo>
                    <a:pt x="7193" y="10822"/>
                    <a:pt x="5286" y="11813"/>
                    <a:pt x="3572" y="13080"/>
                  </a:cubicBezTo>
                  <a:lnTo>
                    <a:pt x="-1571" y="5650"/>
                  </a:lnTo>
                  <a:cubicBezTo>
                    <a:pt x="3763" y="1764"/>
                    <a:pt x="10240" y="-275"/>
                    <a:pt x="16909" y="-160"/>
                  </a:cubicBezTo>
                  <a:cubicBezTo>
                    <a:pt x="21290" y="-360"/>
                    <a:pt x="25576" y="954"/>
                    <a:pt x="29099" y="3555"/>
                  </a:cubicBezTo>
                  <a:cubicBezTo>
                    <a:pt x="32434" y="6526"/>
                    <a:pt x="34147" y="10908"/>
                    <a:pt x="33766" y="15366"/>
                  </a:cubicBezTo>
                  <a:close/>
                  <a:moveTo>
                    <a:pt x="22336" y="25748"/>
                  </a:moveTo>
                  <a:lnTo>
                    <a:pt x="22336" y="23748"/>
                  </a:lnTo>
                  <a:lnTo>
                    <a:pt x="15097" y="23748"/>
                  </a:lnTo>
                  <a:cubicBezTo>
                    <a:pt x="10621" y="23748"/>
                    <a:pt x="8335" y="25176"/>
                    <a:pt x="8335" y="28034"/>
                  </a:cubicBezTo>
                  <a:cubicBezTo>
                    <a:pt x="8240" y="29386"/>
                    <a:pt x="8812" y="30691"/>
                    <a:pt x="9953" y="31463"/>
                  </a:cubicBezTo>
                  <a:cubicBezTo>
                    <a:pt x="11384" y="32311"/>
                    <a:pt x="13002" y="32711"/>
                    <a:pt x="14623" y="32606"/>
                  </a:cubicBezTo>
                  <a:cubicBezTo>
                    <a:pt x="16527" y="32654"/>
                    <a:pt x="18432" y="32015"/>
                    <a:pt x="19955" y="30796"/>
                  </a:cubicBezTo>
                  <a:cubicBezTo>
                    <a:pt x="21576" y="29605"/>
                    <a:pt x="22432" y="27720"/>
                    <a:pt x="22336" y="25748"/>
                  </a:cubicBezTo>
                  <a:close/>
                </a:path>
              </a:pathLst>
            </a:custGeom>
            <a:solidFill>
              <a:srgbClr val="6D6E71"/>
            </a:solidFill>
            <a:ln w="9525" cap="flat">
              <a:noFill/>
              <a:prstDash val="solid"/>
              <a:miter/>
            </a:ln>
          </p:spPr>
          <p:txBody>
            <a:bodyPr rtlCol="0" anchor="ctr"/>
            <a:lstStyle/>
            <a:p>
              <a:endParaRPr lang="en-US"/>
            </a:p>
          </p:txBody>
        </p:sp>
        <p:sp>
          <p:nvSpPr>
            <p:cNvPr id="960" name="Freeform: Shape 959">
              <a:extLst>
                <a:ext uri="{FF2B5EF4-FFF2-40B4-BE49-F238E27FC236}">
                  <a16:creationId xmlns:a16="http://schemas.microsoft.com/office/drawing/2014/main" id="{91B18C4F-9800-4FFC-8E0C-49D156A46B9D}"/>
                </a:ext>
              </a:extLst>
            </p:cNvPr>
            <p:cNvSpPr/>
            <p:nvPr/>
          </p:nvSpPr>
          <p:spPr>
            <a:xfrm>
              <a:off x="10269457" y="6289983"/>
              <a:ext cx="29523" cy="51813"/>
            </a:xfrm>
            <a:custGeom>
              <a:avLst/>
              <a:gdLst>
                <a:gd name="connsiteX0" fmla="*/ 18210 w 23717"/>
                <a:gd name="connsiteY0" fmla="*/ 10583 h 41624"/>
                <a:gd name="connsiteX1" fmla="*/ 10590 w 23717"/>
                <a:gd name="connsiteY1" fmla="*/ 14203 h 41624"/>
                <a:gd name="connsiteX2" fmla="*/ 8018 w 23717"/>
                <a:gd name="connsiteY2" fmla="*/ 23728 h 41624"/>
                <a:gd name="connsiteX3" fmla="*/ 8018 w 23717"/>
                <a:gd name="connsiteY3" fmla="*/ 41444 h 41624"/>
                <a:gd name="connsiteX4" fmla="*/ -3221 w 23717"/>
                <a:gd name="connsiteY4" fmla="*/ 41444 h 41624"/>
                <a:gd name="connsiteX5" fmla="*/ -3221 w 23717"/>
                <a:gd name="connsiteY5" fmla="*/ 487 h 41624"/>
                <a:gd name="connsiteX6" fmla="*/ 8209 w 23717"/>
                <a:gd name="connsiteY6" fmla="*/ 487 h 41624"/>
                <a:gd name="connsiteX7" fmla="*/ 8209 w 23717"/>
                <a:gd name="connsiteY7" fmla="*/ 5916 h 41624"/>
                <a:gd name="connsiteX8" fmla="*/ 13734 w 23717"/>
                <a:gd name="connsiteY8" fmla="*/ 1630 h 41624"/>
                <a:gd name="connsiteX9" fmla="*/ 20496 w 23717"/>
                <a:gd name="connsiteY9" fmla="*/ -180 h 41624"/>
                <a:gd name="connsiteX10" fmla="*/ 20496 w 23717"/>
                <a:gd name="connsiteY10" fmla="*/ 10488 h 4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717" h="41624">
                  <a:moveTo>
                    <a:pt x="18210" y="10583"/>
                  </a:moveTo>
                  <a:cubicBezTo>
                    <a:pt x="15257" y="10393"/>
                    <a:pt x="12304" y="11755"/>
                    <a:pt x="10590" y="14203"/>
                  </a:cubicBezTo>
                  <a:cubicBezTo>
                    <a:pt x="8781" y="17041"/>
                    <a:pt x="7923" y="20365"/>
                    <a:pt x="8018" y="23728"/>
                  </a:cubicBezTo>
                  <a:lnTo>
                    <a:pt x="8018" y="41444"/>
                  </a:lnTo>
                  <a:lnTo>
                    <a:pt x="-3221" y="41444"/>
                  </a:lnTo>
                  <a:lnTo>
                    <a:pt x="-3221" y="487"/>
                  </a:lnTo>
                  <a:lnTo>
                    <a:pt x="8209" y="487"/>
                  </a:lnTo>
                  <a:lnTo>
                    <a:pt x="8209" y="5916"/>
                  </a:lnTo>
                  <a:cubicBezTo>
                    <a:pt x="9734" y="4154"/>
                    <a:pt x="11639" y="2706"/>
                    <a:pt x="13734" y="1630"/>
                  </a:cubicBezTo>
                  <a:cubicBezTo>
                    <a:pt x="15829" y="487"/>
                    <a:pt x="18115" y="-132"/>
                    <a:pt x="20496" y="-180"/>
                  </a:cubicBezTo>
                  <a:lnTo>
                    <a:pt x="20496" y="10488"/>
                  </a:lnTo>
                  <a:close/>
                </a:path>
              </a:pathLst>
            </a:custGeom>
            <a:solidFill>
              <a:srgbClr val="6D6E71"/>
            </a:solidFill>
            <a:ln w="9525" cap="flat">
              <a:noFill/>
              <a:prstDash val="solid"/>
              <a:miter/>
            </a:ln>
          </p:spPr>
          <p:txBody>
            <a:bodyPr rtlCol="0" anchor="ctr"/>
            <a:lstStyle/>
            <a:p>
              <a:endParaRPr lang="en-US"/>
            </a:p>
          </p:txBody>
        </p:sp>
        <p:sp>
          <p:nvSpPr>
            <p:cNvPr id="961" name="Freeform: Shape 960">
              <a:extLst>
                <a:ext uri="{FF2B5EF4-FFF2-40B4-BE49-F238E27FC236}">
                  <a16:creationId xmlns:a16="http://schemas.microsoft.com/office/drawing/2014/main" id="{B2CFE124-0DC0-49DA-9951-CED28AA83160}"/>
                </a:ext>
              </a:extLst>
            </p:cNvPr>
            <p:cNvSpPr/>
            <p:nvPr/>
          </p:nvSpPr>
          <p:spPr>
            <a:xfrm>
              <a:off x="10334670" y="6275183"/>
              <a:ext cx="52726" cy="66377"/>
            </a:xfrm>
            <a:custGeom>
              <a:avLst/>
              <a:gdLst>
                <a:gd name="connsiteX0" fmla="*/ 33451 w 42357"/>
                <a:gd name="connsiteY0" fmla="*/ 4662 h 53324"/>
                <a:gd name="connsiteX1" fmla="*/ 39070 w 42357"/>
                <a:gd name="connsiteY1" fmla="*/ 19330 h 53324"/>
                <a:gd name="connsiteX2" fmla="*/ 33356 w 42357"/>
                <a:gd name="connsiteY2" fmla="*/ 33713 h 53324"/>
                <a:gd name="connsiteX3" fmla="*/ 15734 w 42357"/>
                <a:gd name="connsiteY3" fmla="*/ 38285 h 53324"/>
                <a:gd name="connsiteX4" fmla="*/ 8685 w 42357"/>
                <a:gd name="connsiteY4" fmla="*/ 38285 h 53324"/>
                <a:gd name="connsiteX5" fmla="*/ 8685 w 42357"/>
                <a:gd name="connsiteY5" fmla="*/ 53144 h 53324"/>
                <a:gd name="connsiteX6" fmla="*/ -3221 w 42357"/>
                <a:gd name="connsiteY6" fmla="*/ 53144 h 53324"/>
                <a:gd name="connsiteX7" fmla="*/ -3221 w 42357"/>
                <a:gd name="connsiteY7" fmla="*/ -101 h 53324"/>
                <a:gd name="connsiteX8" fmla="*/ 15829 w 42357"/>
                <a:gd name="connsiteY8" fmla="*/ -101 h 53324"/>
                <a:gd name="connsiteX9" fmla="*/ 33451 w 42357"/>
                <a:gd name="connsiteY9" fmla="*/ 4662 h 53324"/>
                <a:gd name="connsiteX10" fmla="*/ 24782 w 42357"/>
                <a:gd name="connsiteY10" fmla="*/ 25617 h 53324"/>
                <a:gd name="connsiteX11" fmla="*/ 26877 w 42357"/>
                <a:gd name="connsiteY11" fmla="*/ 18569 h 53324"/>
                <a:gd name="connsiteX12" fmla="*/ 24117 w 42357"/>
                <a:gd name="connsiteY12" fmla="*/ 12092 h 53324"/>
                <a:gd name="connsiteX13" fmla="*/ 15448 w 42357"/>
                <a:gd name="connsiteY13" fmla="*/ 10091 h 53324"/>
                <a:gd name="connsiteX14" fmla="*/ 8685 w 42357"/>
                <a:gd name="connsiteY14" fmla="*/ 10091 h 53324"/>
                <a:gd name="connsiteX15" fmla="*/ 8685 w 42357"/>
                <a:gd name="connsiteY15" fmla="*/ 27998 h 53324"/>
                <a:gd name="connsiteX16" fmla="*/ 16687 w 42357"/>
                <a:gd name="connsiteY16" fmla="*/ 27998 h 53324"/>
                <a:gd name="connsiteX17" fmla="*/ 24782 w 42357"/>
                <a:gd name="connsiteY17" fmla="*/ 25902 h 5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357" h="53324">
                  <a:moveTo>
                    <a:pt x="33451" y="4662"/>
                  </a:moveTo>
                  <a:cubicBezTo>
                    <a:pt x="37451" y="8434"/>
                    <a:pt x="39546" y="13835"/>
                    <a:pt x="39070" y="19330"/>
                  </a:cubicBezTo>
                  <a:cubicBezTo>
                    <a:pt x="39546" y="24759"/>
                    <a:pt x="37451" y="30093"/>
                    <a:pt x="33356" y="33713"/>
                  </a:cubicBezTo>
                  <a:cubicBezTo>
                    <a:pt x="28117" y="37113"/>
                    <a:pt x="21924" y="38723"/>
                    <a:pt x="15734" y="38285"/>
                  </a:cubicBezTo>
                  <a:lnTo>
                    <a:pt x="8685" y="38285"/>
                  </a:lnTo>
                  <a:lnTo>
                    <a:pt x="8685" y="53144"/>
                  </a:lnTo>
                  <a:lnTo>
                    <a:pt x="-3221" y="53144"/>
                  </a:lnTo>
                  <a:lnTo>
                    <a:pt x="-3221" y="-101"/>
                  </a:lnTo>
                  <a:lnTo>
                    <a:pt x="15829" y="-101"/>
                  </a:lnTo>
                  <a:cubicBezTo>
                    <a:pt x="22115" y="-577"/>
                    <a:pt x="28308" y="1099"/>
                    <a:pt x="33451" y="4662"/>
                  </a:cubicBezTo>
                  <a:close/>
                  <a:moveTo>
                    <a:pt x="24782" y="25617"/>
                  </a:moveTo>
                  <a:cubicBezTo>
                    <a:pt x="26308" y="23607"/>
                    <a:pt x="27068" y="21092"/>
                    <a:pt x="26877" y="18569"/>
                  </a:cubicBezTo>
                  <a:cubicBezTo>
                    <a:pt x="27163" y="16082"/>
                    <a:pt x="26117" y="13635"/>
                    <a:pt x="24117" y="12092"/>
                  </a:cubicBezTo>
                  <a:cubicBezTo>
                    <a:pt x="21450" y="10577"/>
                    <a:pt x="18496" y="9872"/>
                    <a:pt x="15448" y="10091"/>
                  </a:cubicBezTo>
                  <a:lnTo>
                    <a:pt x="8685" y="10091"/>
                  </a:lnTo>
                  <a:lnTo>
                    <a:pt x="8685" y="27998"/>
                  </a:lnTo>
                  <a:lnTo>
                    <a:pt x="16687" y="27998"/>
                  </a:lnTo>
                  <a:cubicBezTo>
                    <a:pt x="19543" y="28446"/>
                    <a:pt x="22496" y="27684"/>
                    <a:pt x="24782" y="25902"/>
                  </a:cubicBezTo>
                  <a:close/>
                </a:path>
              </a:pathLst>
            </a:custGeom>
            <a:solidFill>
              <a:srgbClr val="6D6E71"/>
            </a:solidFill>
            <a:ln w="9525" cap="flat">
              <a:noFill/>
              <a:prstDash val="solid"/>
              <a:miter/>
            </a:ln>
          </p:spPr>
          <p:txBody>
            <a:bodyPr rtlCol="0" anchor="ctr"/>
            <a:lstStyle/>
            <a:p>
              <a:endParaRPr lang="en-US"/>
            </a:p>
          </p:txBody>
        </p:sp>
        <p:sp>
          <p:nvSpPr>
            <p:cNvPr id="962" name="Freeform: Shape 961">
              <a:extLst>
                <a:ext uri="{FF2B5EF4-FFF2-40B4-BE49-F238E27FC236}">
                  <a16:creationId xmlns:a16="http://schemas.microsoft.com/office/drawing/2014/main" id="{00F3A17F-91FF-4654-BE3B-A933F3E79DE2}"/>
                </a:ext>
              </a:extLst>
            </p:cNvPr>
            <p:cNvSpPr/>
            <p:nvPr/>
          </p:nvSpPr>
          <p:spPr>
            <a:xfrm>
              <a:off x="10393420" y="6290443"/>
              <a:ext cx="53891" cy="52669"/>
            </a:xfrm>
            <a:custGeom>
              <a:avLst/>
              <a:gdLst>
                <a:gd name="connsiteX0" fmla="*/ 40070 w 43293"/>
                <a:gd name="connsiteY0" fmla="*/ 20978 h 42311"/>
                <a:gd name="connsiteX1" fmla="*/ 33975 w 43293"/>
                <a:gd name="connsiteY1" fmla="*/ 36027 h 42311"/>
                <a:gd name="connsiteX2" fmla="*/ 18448 w 43293"/>
                <a:gd name="connsiteY2" fmla="*/ 42123 h 42311"/>
                <a:gd name="connsiteX3" fmla="*/ 2924 w 43293"/>
                <a:gd name="connsiteY3" fmla="*/ 36027 h 42311"/>
                <a:gd name="connsiteX4" fmla="*/ 2924 w 43293"/>
                <a:gd name="connsiteY4" fmla="*/ 5928 h 42311"/>
                <a:gd name="connsiteX5" fmla="*/ 18448 w 43293"/>
                <a:gd name="connsiteY5" fmla="*/ -167 h 42311"/>
                <a:gd name="connsiteX6" fmla="*/ 33975 w 43293"/>
                <a:gd name="connsiteY6" fmla="*/ 5928 h 42311"/>
                <a:gd name="connsiteX7" fmla="*/ 40070 w 43293"/>
                <a:gd name="connsiteY7" fmla="*/ 20978 h 42311"/>
                <a:gd name="connsiteX8" fmla="*/ 8256 w 43293"/>
                <a:gd name="connsiteY8" fmla="*/ 20978 h 42311"/>
                <a:gd name="connsiteX9" fmla="*/ 11114 w 43293"/>
                <a:gd name="connsiteY9" fmla="*/ 29169 h 42311"/>
                <a:gd name="connsiteX10" fmla="*/ 25401 w 43293"/>
                <a:gd name="connsiteY10" fmla="*/ 29560 h 42311"/>
                <a:gd name="connsiteX11" fmla="*/ 25783 w 43293"/>
                <a:gd name="connsiteY11" fmla="*/ 29169 h 42311"/>
                <a:gd name="connsiteX12" fmla="*/ 25783 w 43293"/>
                <a:gd name="connsiteY12" fmla="*/ 12786 h 42311"/>
                <a:gd name="connsiteX13" fmla="*/ 12353 w 43293"/>
                <a:gd name="connsiteY13" fmla="*/ 11529 h 42311"/>
                <a:gd name="connsiteX14" fmla="*/ 11114 w 43293"/>
                <a:gd name="connsiteY14" fmla="*/ 12786 h 42311"/>
                <a:gd name="connsiteX15" fmla="*/ 8351 w 43293"/>
                <a:gd name="connsiteY15" fmla="*/ 20978 h 4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293" h="42311">
                  <a:moveTo>
                    <a:pt x="40070" y="20978"/>
                  </a:moveTo>
                  <a:cubicBezTo>
                    <a:pt x="40166" y="26616"/>
                    <a:pt x="37975" y="32065"/>
                    <a:pt x="33975" y="36027"/>
                  </a:cubicBezTo>
                  <a:cubicBezTo>
                    <a:pt x="29782" y="40056"/>
                    <a:pt x="24260" y="42247"/>
                    <a:pt x="18448" y="42123"/>
                  </a:cubicBezTo>
                  <a:cubicBezTo>
                    <a:pt x="12639" y="42285"/>
                    <a:pt x="7019" y="40085"/>
                    <a:pt x="2924" y="36027"/>
                  </a:cubicBezTo>
                  <a:cubicBezTo>
                    <a:pt x="-5269" y="27683"/>
                    <a:pt x="-5269" y="14272"/>
                    <a:pt x="2924" y="5928"/>
                  </a:cubicBezTo>
                  <a:cubicBezTo>
                    <a:pt x="7019" y="1832"/>
                    <a:pt x="12639" y="-368"/>
                    <a:pt x="18448" y="-167"/>
                  </a:cubicBezTo>
                  <a:cubicBezTo>
                    <a:pt x="24260" y="-339"/>
                    <a:pt x="29878" y="1861"/>
                    <a:pt x="33975" y="5928"/>
                  </a:cubicBezTo>
                  <a:cubicBezTo>
                    <a:pt x="37975" y="9891"/>
                    <a:pt x="40166" y="15339"/>
                    <a:pt x="40070" y="20978"/>
                  </a:cubicBezTo>
                  <a:close/>
                  <a:moveTo>
                    <a:pt x="8256" y="20978"/>
                  </a:moveTo>
                  <a:cubicBezTo>
                    <a:pt x="8160" y="23978"/>
                    <a:pt x="9114" y="26902"/>
                    <a:pt x="11114" y="29169"/>
                  </a:cubicBezTo>
                  <a:cubicBezTo>
                    <a:pt x="14925" y="33217"/>
                    <a:pt x="21306" y="33399"/>
                    <a:pt x="25401" y="29560"/>
                  </a:cubicBezTo>
                  <a:cubicBezTo>
                    <a:pt x="25497" y="29436"/>
                    <a:pt x="25687" y="29303"/>
                    <a:pt x="25783" y="29169"/>
                  </a:cubicBezTo>
                  <a:cubicBezTo>
                    <a:pt x="29592" y="24378"/>
                    <a:pt x="29592" y="17577"/>
                    <a:pt x="25783" y="12786"/>
                  </a:cubicBezTo>
                  <a:cubicBezTo>
                    <a:pt x="22448" y="8738"/>
                    <a:pt x="16448" y="8176"/>
                    <a:pt x="12353" y="11529"/>
                  </a:cubicBezTo>
                  <a:cubicBezTo>
                    <a:pt x="11877" y="11910"/>
                    <a:pt x="11495" y="12329"/>
                    <a:pt x="11114" y="12786"/>
                  </a:cubicBezTo>
                  <a:cubicBezTo>
                    <a:pt x="9209" y="15063"/>
                    <a:pt x="8160" y="17997"/>
                    <a:pt x="8351" y="20978"/>
                  </a:cubicBezTo>
                  <a:close/>
                </a:path>
              </a:pathLst>
            </a:custGeom>
            <a:solidFill>
              <a:srgbClr val="6D6E71"/>
            </a:solidFill>
            <a:ln w="9525" cap="flat">
              <a:noFill/>
              <a:prstDash val="solid"/>
              <a:miter/>
            </a:ln>
          </p:spPr>
          <p:txBody>
            <a:bodyPr rtlCol="0" anchor="ctr"/>
            <a:lstStyle/>
            <a:p>
              <a:endParaRPr lang="en-US"/>
            </a:p>
          </p:txBody>
        </p:sp>
        <p:sp>
          <p:nvSpPr>
            <p:cNvPr id="963" name="Freeform: Shape 962">
              <a:extLst>
                <a:ext uri="{FF2B5EF4-FFF2-40B4-BE49-F238E27FC236}">
                  <a16:creationId xmlns:a16="http://schemas.microsoft.com/office/drawing/2014/main" id="{66B10080-9569-472A-BD23-9AB905A0AF5A}"/>
                </a:ext>
              </a:extLst>
            </p:cNvPr>
            <p:cNvSpPr/>
            <p:nvPr/>
          </p:nvSpPr>
          <p:spPr>
            <a:xfrm>
              <a:off x="10453830" y="6289490"/>
              <a:ext cx="42662" cy="53035"/>
            </a:xfrm>
            <a:custGeom>
              <a:avLst/>
              <a:gdLst>
                <a:gd name="connsiteX0" fmla="*/ 30972 w 34272"/>
                <a:gd name="connsiteY0" fmla="*/ 29173 h 42605"/>
                <a:gd name="connsiteX1" fmla="*/ 26496 w 34272"/>
                <a:gd name="connsiteY1" fmla="*/ 38698 h 42605"/>
                <a:gd name="connsiteX2" fmla="*/ 15257 w 34272"/>
                <a:gd name="connsiteY2" fmla="*/ 42412 h 42605"/>
                <a:gd name="connsiteX3" fmla="*/ 5732 w 34272"/>
                <a:gd name="connsiteY3" fmla="*/ 40698 h 42605"/>
                <a:gd name="connsiteX4" fmla="*/ -3221 w 34272"/>
                <a:gd name="connsiteY4" fmla="*/ 35935 h 42605"/>
                <a:gd name="connsiteX5" fmla="*/ 1828 w 34272"/>
                <a:gd name="connsiteY5" fmla="*/ 28696 h 42605"/>
                <a:gd name="connsiteX6" fmla="*/ 15448 w 34272"/>
                <a:gd name="connsiteY6" fmla="*/ 33649 h 42605"/>
                <a:gd name="connsiteX7" fmla="*/ 18971 w 34272"/>
                <a:gd name="connsiteY7" fmla="*/ 32792 h 42605"/>
                <a:gd name="connsiteX8" fmla="*/ 20210 w 34272"/>
                <a:gd name="connsiteY8" fmla="*/ 30506 h 42605"/>
                <a:gd name="connsiteX9" fmla="*/ 18496 w 34272"/>
                <a:gd name="connsiteY9" fmla="*/ 27839 h 42605"/>
                <a:gd name="connsiteX10" fmla="*/ 13257 w 34272"/>
                <a:gd name="connsiteY10" fmla="*/ 25553 h 42605"/>
                <a:gd name="connsiteX11" fmla="*/ 8113 w 34272"/>
                <a:gd name="connsiteY11" fmla="*/ 23743 h 42605"/>
                <a:gd name="connsiteX12" fmla="*/ 4018 w 34272"/>
                <a:gd name="connsiteY12" fmla="*/ 21457 h 42605"/>
                <a:gd name="connsiteX13" fmla="*/ -649 w 34272"/>
                <a:gd name="connsiteY13" fmla="*/ 12885 h 42605"/>
                <a:gd name="connsiteX14" fmla="*/ 3923 w 34272"/>
                <a:gd name="connsiteY14" fmla="*/ 3360 h 42605"/>
                <a:gd name="connsiteX15" fmla="*/ 15734 w 34272"/>
                <a:gd name="connsiteY15" fmla="*/ -164 h 42605"/>
                <a:gd name="connsiteX16" fmla="*/ 30212 w 34272"/>
                <a:gd name="connsiteY16" fmla="*/ 4693 h 42605"/>
                <a:gd name="connsiteX17" fmla="*/ 25926 w 34272"/>
                <a:gd name="connsiteY17" fmla="*/ 12313 h 42605"/>
                <a:gd name="connsiteX18" fmla="*/ 15352 w 34272"/>
                <a:gd name="connsiteY18" fmla="*/ 8598 h 42605"/>
                <a:gd name="connsiteX19" fmla="*/ 10018 w 34272"/>
                <a:gd name="connsiteY19" fmla="*/ 11551 h 42605"/>
                <a:gd name="connsiteX20" fmla="*/ 11734 w 34272"/>
                <a:gd name="connsiteY20" fmla="*/ 14028 h 42605"/>
                <a:gd name="connsiteX21" fmla="*/ 17257 w 34272"/>
                <a:gd name="connsiteY21" fmla="*/ 16218 h 42605"/>
                <a:gd name="connsiteX22" fmla="*/ 22782 w 34272"/>
                <a:gd name="connsiteY22" fmla="*/ 18028 h 42605"/>
                <a:gd name="connsiteX23" fmla="*/ 26687 w 34272"/>
                <a:gd name="connsiteY23" fmla="*/ 20029 h 42605"/>
                <a:gd name="connsiteX24" fmla="*/ 30972 w 34272"/>
                <a:gd name="connsiteY24" fmla="*/ 29173 h 4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272" h="42605">
                  <a:moveTo>
                    <a:pt x="30972" y="29173"/>
                  </a:moveTo>
                  <a:cubicBezTo>
                    <a:pt x="31068" y="32878"/>
                    <a:pt x="29449" y="36421"/>
                    <a:pt x="26496" y="38698"/>
                  </a:cubicBezTo>
                  <a:cubicBezTo>
                    <a:pt x="23354" y="41250"/>
                    <a:pt x="19352" y="42574"/>
                    <a:pt x="15257" y="42412"/>
                  </a:cubicBezTo>
                  <a:cubicBezTo>
                    <a:pt x="12018" y="42384"/>
                    <a:pt x="8781" y="41803"/>
                    <a:pt x="5732" y="40698"/>
                  </a:cubicBezTo>
                  <a:cubicBezTo>
                    <a:pt x="2493" y="39669"/>
                    <a:pt x="-554" y="38059"/>
                    <a:pt x="-3221" y="35935"/>
                  </a:cubicBezTo>
                  <a:lnTo>
                    <a:pt x="1828" y="28696"/>
                  </a:lnTo>
                  <a:cubicBezTo>
                    <a:pt x="5637" y="31868"/>
                    <a:pt x="10495" y="33611"/>
                    <a:pt x="15448" y="33649"/>
                  </a:cubicBezTo>
                  <a:cubicBezTo>
                    <a:pt x="16685" y="33725"/>
                    <a:pt x="17924" y="33421"/>
                    <a:pt x="18971" y="32792"/>
                  </a:cubicBezTo>
                  <a:cubicBezTo>
                    <a:pt x="19734" y="32306"/>
                    <a:pt x="20210" y="31439"/>
                    <a:pt x="20210" y="30506"/>
                  </a:cubicBezTo>
                  <a:cubicBezTo>
                    <a:pt x="20115" y="29382"/>
                    <a:pt x="19448" y="28382"/>
                    <a:pt x="18496" y="27839"/>
                  </a:cubicBezTo>
                  <a:cubicBezTo>
                    <a:pt x="16876" y="26801"/>
                    <a:pt x="15066" y="26039"/>
                    <a:pt x="13257" y="25553"/>
                  </a:cubicBezTo>
                  <a:lnTo>
                    <a:pt x="8113" y="23743"/>
                  </a:lnTo>
                  <a:cubicBezTo>
                    <a:pt x="6686" y="23105"/>
                    <a:pt x="5351" y="22343"/>
                    <a:pt x="4018" y="21457"/>
                  </a:cubicBezTo>
                  <a:cubicBezTo>
                    <a:pt x="970" y="19676"/>
                    <a:pt x="-744" y="16381"/>
                    <a:pt x="-649" y="12885"/>
                  </a:cubicBezTo>
                  <a:cubicBezTo>
                    <a:pt x="-840" y="9151"/>
                    <a:pt x="874" y="5579"/>
                    <a:pt x="3923" y="3360"/>
                  </a:cubicBezTo>
                  <a:cubicBezTo>
                    <a:pt x="7351" y="912"/>
                    <a:pt x="11543" y="-336"/>
                    <a:pt x="15734" y="-164"/>
                  </a:cubicBezTo>
                  <a:cubicBezTo>
                    <a:pt x="20973" y="-50"/>
                    <a:pt x="26022" y="1635"/>
                    <a:pt x="30212" y="4693"/>
                  </a:cubicBezTo>
                  <a:lnTo>
                    <a:pt x="25926" y="12313"/>
                  </a:lnTo>
                  <a:cubicBezTo>
                    <a:pt x="22878" y="9999"/>
                    <a:pt x="19162" y="8703"/>
                    <a:pt x="15352" y="8598"/>
                  </a:cubicBezTo>
                  <a:cubicBezTo>
                    <a:pt x="11827" y="8598"/>
                    <a:pt x="10018" y="9646"/>
                    <a:pt x="10018" y="11551"/>
                  </a:cubicBezTo>
                  <a:cubicBezTo>
                    <a:pt x="10018" y="12646"/>
                    <a:pt x="10685" y="13618"/>
                    <a:pt x="11734" y="14028"/>
                  </a:cubicBezTo>
                  <a:cubicBezTo>
                    <a:pt x="13543" y="14923"/>
                    <a:pt x="15352" y="15657"/>
                    <a:pt x="17257" y="16218"/>
                  </a:cubicBezTo>
                  <a:lnTo>
                    <a:pt x="22782" y="18028"/>
                  </a:lnTo>
                  <a:cubicBezTo>
                    <a:pt x="24115" y="18619"/>
                    <a:pt x="25450" y="19286"/>
                    <a:pt x="26687" y="20029"/>
                  </a:cubicBezTo>
                  <a:cubicBezTo>
                    <a:pt x="29735" y="22010"/>
                    <a:pt x="31449" y="25553"/>
                    <a:pt x="30972" y="29173"/>
                  </a:cubicBezTo>
                  <a:close/>
                </a:path>
              </a:pathLst>
            </a:custGeom>
            <a:solidFill>
              <a:srgbClr val="6D6E71"/>
            </a:solidFill>
            <a:ln w="9525" cap="flat">
              <a:noFill/>
              <a:prstDash val="solid"/>
              <a:miter/>
            </a:ln>
          </p:spPr>
          <p:txBody>
            <a:bodyPr rtlCol="0" anchor="ctr"/>
            <a:lstStyle/>
            <a:p>
              <a:endParaRPr lang="en-US"/>
            </a:p>
          </p:txBody>
        </p:sp>
        <p:sp>
          <p:nvSpPr>
            <p:cNvPr id="964" name="Freeform: Shape 963">
              <a:extLst>
                <a:ext uri="{FF2B5EF4-FFF2-40B4-BE49-F238E27FC236}">
                  <a16:creationId xmlns:a16="http://schemas.microsoft.com/office/drawing/2014/main" id="{F3696E39-5C1F-45B0-835F-9124C78DCB5C}"/>
                </a:ext>
              </a:extLst>
            </p:cNvPr>
            <p:cNvSpPr/>
            <p:nvPr/>
          </p:nvSpPr>
          <p:spPr>
            <a:xfrm>
              <a:off x="10503983" y="6275519"/>
              <a:ext cx="37466" cy="67229"/>
            </a:xfrm>
            <a:custGeom>
              <a:avLst/>
              <a:gdLst>
                <a:gd name="connsiteX0" fmla="*/ 13067 w 30098"/>
                <a:gd name="connsiteY0" fmla="*/ 20394 h 54008"/>
                <a:gd name="connsiteX1" fmla="*/ 13067 w 30098"/>
                <a:gd name="connsiteY1" fmla="*/ 38777 h 54008"/>
                <a:gd name="connsiteX2" fmla="*/ 14306 w 30098"/>
                <a:gd name="connsiteY2" fmla="*/ 42492 h 54008"/>
                <a:gd name="connsiteX3" fmla="*/ 17257 w 30098"/>
                <a:gd name="connsiteY3" fmla="*/ 43825 h 54008"/>
                <a:gd name="connsiteX4" fmla="*/ 22592 w 30098"/>
                <a:gd name="connsiteY4" fmla="*/ 40873 h 54008"/>
                <a:gd name="connsiteX5" fmla="*/ 26877 w 30098"/>
                <a:gd name="connsiteY5" fmla="*/ 48873 h 54008"/>
                <a:gd name="connsiteX6" fmla="*/ 15639 w 30098"/>
                <a:gd name="connsiteY6" fmla="*/ 53827 h 54008"/>
                <a:gd name="connsiteX7" fmla="*/ 5637 w 30098"/>
                <a:gd name="connsiteY7" fmla="*/ 49922 h 54008"/>
                <a:gd name="connsiteX8" fmla="*/ 1637 w 30098"/>
                <a:gd name="connsiteY8" fmla="*/ 39348 h 54008"/>
                <a:gd name="connsiteX9" fmla="*/ 1637 w 30098"/>
                <a:gd name="connsiteY9" fmla="*/ 20298 h 54008"/>
                <a:gd name="connsiteX10" fmla="*/ -3221 w 30098"/>
                <a:gd name="connsiteY10" fmla="*/ 20298 h 54008"/>
                <a:gd name="connsiteX11" fmla="*/ -3221 w 30098"/>
                <a:gd name="connsiteY11" fmla="*/ 12107 h 54008"/>
                <a:gd name="connsiteX12" fmla="*/ 1637 w 30098"/>
                <a:gd name="connsiteY12" fmla="*/ 12107 h 54008"/>
                <a:gd name="connsiteX13" fmla="*/ 1637 w 30098"/>
                <a:gd name="connsiteY13" fmla="*/ -180 h 54008"/>
                <a:gd name="connsiteX14" fmla="*/ 13067 w 30098"/>
                <a:gd name="connsiteY14" fmla="*/ -180 h 54008"/>
                <a:gd name="connsiteX15" fmla="*/ 13067 w 30098"/>
                <a:gd name="connsiteY15" fmla="*/ 12107 h 54008"/>
                <a:gd name="connsiteX16" fmla="*/ 22592 w 30098"/>
                <a:gd name="connsiteY16" fmla="*/ 12107 h 54008"/>
                <a:gd name="connsiteX17" fmla="*/ 22592 w 30098"/>
                <a:gd name="connsiteY17" fmla="*/ 20298 h 54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098" h="54008">
                  <a:moveTo>
                    <a:pt x="13067" y="20394"/>
                  </a:moveTo>
                  <a:lnTo>
                    <a:pt x="13067" y="38777"/>
                  </a:lnTo>
                  <a:cubicBezTo>
                    <a:pt x="12971" y="40130"/>
                    <a:pt x="13448" y="41454"/>
                    <a:pt x="14306" y="42492"/>
                  </a:cubicBezTo>
                  <a:cubicBezTo>
                    <a:pt x="15066" y="43320"/>
                    <a:pt x="16115" y="43806"/>
                    <a:pt x="17257" y="43825"/>
                  </a:cubicBezTo>
                  <a:cubicBezTo>
                    <a:pt x="19448" y="43806"/>
                    <a:pt x="21450" y="42701"/>
                    <a:pt x="22592" y="40873"/>
                  </a:cubicBezTo>
                  <a:lnTo>
                    <a:pt x="26877" y="48873"/>
                  </a:lnTo>
                  <a:cubicBezTo>
                    <a:pt x="23924" y="51941"/>
                    <a:pt x="19924" y="53722"/>
                    <a:pt x="15639" y="53827"/>
                  </a:cubicBezTo>
                  <a:cubicBezTo>
                    <a:pt x="11925" y="53884"/>
                    <a:pt x="8304" y="52484"/>
                    <a:pt x="5637" y="49922"/>
                  </a:cubicBezTo>
                  <a:cubicBezTo>
                    <a:pt x="2874" y="47111"/>
                    <a:pt x="1446" y="43282"/>
                    <a:pt x="1637" y="39348"/>
                  </a:cubicBezTo>
                  <a:lnTo>
                    <a:pt x="1637" y="20298"/>
                  </a:lnTo>
                  <a:lnTo>
                    <a:pt x="-3221" y="20298"/>
                  </a:lnTo>
                  <a:lnTo>
                    <a:pt x="-3221" y="12107"/>
                  </a:lnTo>
                  <a:lnTo>
                    <a:pt x="1637" y="12107"/>
                  </a:lnTo>
                  <a:lnTo>
                    <a:pt x="1637" y="-180"/>
                  </a:lnTo>
                  <a:lnTo>
                    <a:pt x="13067" y="-180"/>
                  </a:lnTo>
                  <a:lnTo>
                    <a:pt x="13067" y="12107"/>
                  </a:lnTo>
                  <a:lnTo>
                    <a:pt x="22592" y="12107"/>
                  </a:lnTo>
                  <a:lnTo>
                    <a:pt x="22592" y="20298"/>
                  </a:lnTo>
                  <a:close/>
                </a:path>
              </a:pathLst>
            </a:custGeom>
            <a:solidFill>
              <a:srgbClr val="6D6E71"/>
            </a:solidFill>
            <a:ln w="9525" cap="flat">
              <a:noFill/>
              <a:prstDash val="solid"/>
              <a:miter/>
            </a:ln>
          </p:spPr>
          <p:txBody>
            <a:bodyPr rtlCol="0" anchor="ctr"/>
            <a:lstStyle/>
            <a:p>
              <a:endParaRPr lang="en-US"/>
            </a:p>
          </p:txBody>
        </p:sp>
        <p:sp>
          <p:nvSpPr>
            <p:cNvPr id="965" name="Freeform: Shape 964">
              <a:extLst>
                <a:ext uri="{FF2B5EF4-FFF2-40B4-BE49-F238E27FC236}">
                  <a16:creationId xmlns:a16="http://schemas.microsoft.com/office/drawing/2014/main" id="{2E9BA288-23B2-4D63-97A5-E5B3DBF23D2E}"/>
                </a:ext>
              </a:extLst>
            </p:cNvPr>
            <p:cNvSpPr/>
            <p:nvPr/>
          </p:nvSpPr>
          <p:spPr>
            <a:xfrm>
              <a:off x="10035763" y="6389461"/>
              <a:ext cx="71614" cy="66278"/>
            </a:xfrm>
            <a:custGeom>
              <a:avLst/>
              <a:gdLst>
                <a:gd name="connsiteX0" fmla="*/ 41642 w 57531"/>
                <a:gd name="connsiteY0" fmla="*/ 53064 h 53244"/>
                <a:gd name="connsiteX1" fmla="*/ 36688 w 57531"/>
                <a:gd name="connsiteY1" fmla="*/ 41540 h 53244"/>
                <a:gd name="connsiteX2" fmla="*/ 14399 w 57531"/>
                <a:gd name="connsiteY2" fmla="*/ 41540 h 53244"/>
                <a:gd name="connsiteX3" fmla="*/ 9448 w 57531"/>
                <a:gd name="connsiteY3" fmla="*/ 53064 h 53244"/>
                <a:gd name="connsiteX4" fmla="*/ -3221 w 57531"/>
                <a:gd name="connsiteY4" fmla="*/ 53064 h 53244"/>
                <a:gd name="connsiteX5" fmla="*/ 19829 w 57531"/>
                <a:gd name="connsiteY5" fmla="*/ -180 h 53244"/>
                <a:gd name="connsiteX6" fmla="*/ 31354 w 57531"/>
                <a:gd name="connsiteY6" fmla="*/ -180 h 53244"/>
                <a:gd name="connsiteX7" fmla="*/ 54311 w 57531"/>
                <a:gd name="connsiteY7" fmla="*/ 53064 h 53244"/>
                <a:gd name="connsiteX8" fmla="*/ 25640 w 57531"/>
                <a:gd name="connsiteY8" fmla="*/ 15631 h 53244"/>
                <a:gd name="connsiteX9" fmla="*/ 18878 w 57531"/>
                <a:gd name="connsiteY9" fmla="*/ 31157 h 53244"/>
                <a:gd name="connsiteX10" fmla="*/ 32212 w 57531"/>
                <a:gd name="connsiteY10" fmla="*/ 31157 h 5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531" h="53244">
                  <a:moveTo>
                    <a:pt x="41642" y="53064"/>
                  </a:moveTo>
                  <a:lnTo>
                    <a:pt x="36688" y="41540"/>
                  </a:lnTo>
                  <a:lnTo>
                    <a:pt x="14399" y="41540"/>
                  </a:lnTo>
                  <a:lnTo>
                    <a:pt x="9448" y="53064"/>
                  </a:lnTo>
                  <a:lnTo>
                    <a:pt x="-3221" y="53064"/>
                  </a:lnTo>
                  <a:lnTo>
                    <a:pt x="19829" y="-180"/>
                  </a:lnTo>
                  <a:lnTo>
                    <a:pt x="31354" y="-180"/>
                  </a:lnTo>
                  <a:lnTo>
                    <a:pt x="54311" y="53064"/>
                  </a:lnTo>
                  <a:close/>
                  <a:moveTo>
                    <a:pt x="25640" y="15631"/>
                  </a:moveTo>
                  <a:lnTo>
                    <a:pt x="18878" y="31157"/>
                  </a:lnTo>
                  <a:lnTo>
                    <a:pt x="32212" y="31157"/>
                  </a:lnTo>
                  <a:close/>
                </a:path>
              </a:pathLst>
            </a:custGeom>
            <a:solidFill>
              <a:srgbClr val="6D6E71"/>
            </a:solidFill>
            <a:ln w="9525" cap="flat">
              <a:noFill/>
              <a:prstDash val="solid"/>
              <a:miter/>
            </a:ln>
          </p:spPr>
          <p:txBody>
            <a:bodyPr rtlCol="0" anchor="ctr"/>
            <a:lstStyle/>
            <a:p>
              <a:endParaRPr lang="en-US"/>
            </a:p>
          </p:txBody>
        </p:sp>
        <p:sp>
          <p:nvSpPr>
            <p:cNvPr id="966" name="Freeform: Shape 965">
              <a:extLst>
                <a:ext uri="{FF2B5EF4-FFF2-40B4-BE49-F238E27FC236}">
                  <a16:creationId xmlns:a16="http://schemas.microsoft.com/office/drawing/2014/main" id="{2C25A0DC-1A48-421D-B39D-A5879566562A}"/>
                </a:ext>
              </a:extLst>
            </p:cNvPr>
            <p:cNvSpPr/>
            <p:nvPr/>
          </p:nvSpPr>
          <p:spPr>
            <a:xfrm>
              <a:off x="10109970" y="6385429"/>
              <a:ext cx="52539" cy="71140"/>
            </a:xfrm>
            <a:custGeom>
              <a:avLst/>
              <a:gdLst>
                <a:gd name="connsiteX0" fmla="*/ 15460 w 42207"/>
                <a:gd name="connsiteY0" fmla="*/ 56970 h 57150"/>
                <a:gd name="connsiteX1" fmla="*/ 2505 w 42207"/>
                <a:gd name="connsiteY1" fmla="*/ 50779 h 57150"/>
                <a:gd name="connsiteX2" fmla="*/ -3208 w 42207"/>
                <a:gd name="connsiteY2" fmla="*/ 35444 h 57150"/>
                <a:gd name="connsiteX3" fmla="*/ 2315 w 42207"/>
                <a:gd name="connsiteY3" fmla="*/ 20490 h 57150"/>
                <a:gd name="connsiteX4" fmla="*/ 15365 w 42207"/>
                <a:gd name="connsiteY4" fmla="*/ 14679 h 57150"/>
                <a:gd name="connsiteX5" fmla="*/ 27557 w 42207"/>
                <a:gd name="connsiteY5" fmla="*/ 19918 h 57150"/>
                <a:gd name="connsiteX6" fmla="*/ 27557 w 42207"/>
                <a:gd name="connsiteY6" fmla="*/ -180 h 57150"/>
                <a:gd name="connsiteX7" fmla="*/ 38987 w 42207"/>
                <a:gd name="connsiteY7" fmla="*/ -180 h 57150"/>
                <a:gd name="connsiteX8" fmla="*/ 38987 w 42207"/>
                <a:gd name="connsiteY8" fmla="*/ 56303 h 57150"/>
                <a:gd name="connsiteX9" fmla="*/ 27557 w 42207"/>
                <a:gd name="connsiteY9" fmla="*/ 56303 h 57150"/>
                <a:gd name="connsiteX10" fmla="*/ 27557 w 42207"/>
                <a:gd name="connsiteY10" fmla="*/ 50874 h 57150"/>
                <a:gd name="connsiteX11" fmla="*/ 15460 w 42207"/>
                <a:gd name="connsiteY11" fmla="*/ 56970 h 57150"/>
                <a:gd name="connsiteX12" fmla="*/ 8317 w 42207"/>
                <a:gd name="connsiteY12" fmla="*/ 35920 h 57150"/>
                <a:gd name="connsiteX13" fmla="*/ 11270 w 42207"/>
                <a:gd name="connsiteY13" fmla="*/ 44016 h 57150"/>
                <a:gd name="connsiteX14" fmla="*/ 18223 w 42207"/>
                <a:gd name="connsiteY14" fmla="*/ 47160 h 57150"/>
                <a:gd name="connsiteX15" fmla="*/ 24890 w 42207"/>
                <a:gd name="connsiteY15" fmla="*/ 44016 h 57150"/>
                <a:gd name="connsiteX16" fmla="*/ 27748 w 42207"/>
                <a:gd name="connsiteY16" fmla="*/ 35825 h 57150"/>
                <a:gd name="connsiteX17" fmla="*/ 24890 w 42207"/>
                <a:gd name="connsiteY17" fmla="*/ 27538 h 57150"/>
                <a:gd name="connsiteX18" fmla="*/ 18128 w 42207"/>
                <a:gd name="connsiteY18" fmla="*/ 24204 h 57150"/>
                <a:gd name="connsiteX19" fmla="*/ 11175 w 42207"/>
                <a:gd name="connsiteY19" fmla="*/ 27633 h 57150"/>
                <a:gd name="connsiteX20" fmla="*/ 8317 w 42207"/>
                <a:gd name="connsiteY20" fmla="*/ 3592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2207" h="57150">
                  <a:moveTo>
                    <a:pt x="15460" y="56970"/>
                  </a:moveTo>
                  <a:cubicBezTo>
                    <a:pt x="10412" y="56875"/>
                    <a:pt x="5745" y="54618"/>
                    <a:pt x="2505" y="50779"/>
                  </a:cubicBezTo>
                  <a:cubicBezTo>
                    <a:pt x="-1304" y="46607"/>
                    <a:pt x="-3399" y="41102"/>
                    <a:pt x="-3208" y="35444"/>
                  </a:cubicBezTo>
                  <a:cubicBezTo>
                    <a:pt x="-3399" y="29919"/>
                    <a:pt x="-1399" y="24538"/>
                    <a:pt x="2315" y="20490"/>
                  </a:cubicBezTo>
                  <a:cubicBezTo>
                    <a:pt x="5649" y="16775"/>
                    <a:pt x="10412" y="14660"/>
                    <a:pt x="15365" y="14679"/>
                  </a:cubicBezTo>
                  <a:cubicBezTo>
                    <a:pt x="20032" y="14527"/>
                    <a:pt x="24509" y="16451"/>
                    <a:pt x="27557" y="19918"/>
                  </a:cubicBezTo>
                  <a:lnTo>
                    <a:pt x="27557" y="-180"/>
                  </a:lnTo>
                  <a:lnTo>
                    <a:pt x="38987" y="-180"/>
                  </a:lnTo>
                  <a:lnTo>
                    <a:pt x="38987" y="56303"/>
                  </a:lnTo>
                  <a:lnTo>
                    <a:pt x="27557" y="56303"/>
                  </a:lnTo>
                  <a:lnTo>
                    <a:pt x="27557" y="50874"/>
                  </a:lnTo>
                  <a:cubicBezTo>
                    <a:pt x="24795" y="54742"/>
                    <a:pt x="20223" y="57018"/>
                    <a:pt x="15460" y="56970"/>
                  </a:cubicBezTo>
                  <a:close/>
                  <a:moveTo>
                    <a:pt x="8317" y="35920"/>
                  </a:moveTo>
                  <a:cubicBezTo>
                    <a:pt x="8221" y="38901"/>
                    <a:pt x="9270" y="41816"/>
                    <a:pt x="11270" y="44016"/>
                  </a:cubicBezTo>
                  <a:cubicBezTo>
                    <a:pt x="13079" y="45988"/>
                    <a:pt x="15556" y="47131"/>
                    <a:pt x="18223" y="47160"/>
                  </a:cubicBezTo>
                  <a:cubicBezTo>
                    <a:pt x="20795" y="47169"/>
                    <a:pt x="23271" y="46017"/>
                    <a:pt x="24890" y="44016"/>
                  </a:cubicBezTo>
                  <a:cubicBezTo>
                    <a:pt x="26890" y="41749"/>
                    <a:pt x="27843" y="38815"/>
                    <a:pt x="27748" y="35825"/>
                  </a:cubicBezTo>
                  <a:cubicBezTo>
                    <a:pt x="27843" y="32805"/>
                    <a:pt x="26795" y="29852"/>
                    <a:pt x="24890" y="27538"/>
                  </a:cubicBezTo>
                  <a:cubicBezTo>
                    <a:pt x="23271" y="25433"/>
                    <a:pt x="20795" y="24195"/>
                    <a:pt x="18128" y="24204"/>
                  </a:cubicBezTo>
                  <a:cubicBezTo>
                    <a:pt x="15365" y="24185"/>
                    <a:pt x="12793" y="25461"/>
                    <a:pt x="11175" y="27633"/>
                  </a:cubicBezTo>
                  <a:cubicBezTo>
                    <a:pt x="9270" y="29948"/>
                    <a:pt x="8221" y="32901"/>
                    <a:pt x="8317" y="35920"/>
                  </a:cubicBezTo>
                  <a:close/>
                </a:path>
              </a:pathLst>
            </a:custGeom>
            <a:solidFill>
              <a:srgbClr val="6D6E71"/>
            </a:solidFill>
            <a:ln w="9525" cap="flat">
              <a:noFill/>
              <a:prstDash val="solid"/>
              <a:miter/>
            </a:ln>
          </p:spPr>
          <p:txBody>
            <a:bodyPr rtlCol="0" anchor="ctr"/>
            <a:lstStyle/>
            <a:p>
              <a:endParaRPr lang="en-US"/>
            </a:p>
          </p:txBody>
        </p:sp>
        <p:sp>
          <p:nvSpPr>
            <p:cNvPr id="967" name="Freeform: Shape 966">
              <a:extLst>
                <a:ext uri="{FF2B5EF4-FFF2-40B4-BE49-F238E27FC236}">
                  <a16:creationId xmlns:a16="http://schemas.microsoft.com/office/drawing/2014/main" id="{C72D06E4-7B18-45D1-89F2-F30BD6A32672}"/>
                </a:ext>
              </a:extLst>
            </p:cNvPr>
            <p:cNvSpPr/>
            <p:nvPr/>
          </p:nvSpPr>
          <p:spPr>
            <a:xfrm>
              <a:off x="10176029" y="6403904"/>
              <a:ext cx="80335" cy="51835"/>
            </a:xfrm>
            <a:custGeom>
              <a:avLst/>
              <a:gdLst>
                <a:gd name="connsiteX0" fmla="*/ 34402 w 64537"/>
                <a:gd name="connsiteY0" fmla="*/ 19364 h 41641"/>
                <a:gd name="connsiteX1" fmla="*/ 34402 w 64537"/>
                <a:gd name="connsiteY1" fmla="*/ 41461 h 41641"/>
                <a:gd name="connsiteX2" fmla="*/ 22878 w 64537"/>
                <a:gd name="connsiteY2" fmla="*/ 41461 h 41641"/>
                <a:gd name="connsiteX3" fmla="*/ 22878 w 64537"/>
                <a:gd name="connsiteY3" fmla="*/ 19078 h 41641"/>
                <a:gd name="connsiteX4" fmla="*/ 21352 w 64537"/>
                <a:gd name="connsiteY4" fmla="*/ 11934 h 41641"/>
                <a:gd name="connsiteX5" fmla="*/ 16590 w 64537"/>
                <a:gd name="connsiteY5" fmla="*/ 9648 h 41641"/>
                <a:gd name="connsiteX6" fmla="*/ 10685 w 64537"/>
                <a:gd name="connsiteY6" fmla="*/ 12125 h 41641"/>
                <a:gd name="connsiteX7" fmla="*/ 8209 w 64537"/>
                <a:gd name="connsiteY7" fmla="*/ 19364 h 41641"/>
                <a:gd name="connsiteX8" fmla="*/ 8209 w 64537"/>
                <a:gd name="connsiteY8" fmla="*/ 41461 h 41641"/>
                <a:gd name="connsiteX9" fmla="*/ -3221 w 64537"/>
                <a:gd name="connsiteY9" fmla="*/ 41461 h 41641"/>
                <a:gd name="connsiteX10" fmla="*/ -3221 w 64537"/>
                <a:gd name="connsiteY10" fmla="*/ 504 h 41641"/>
                <a:gd name="connsiteX11" fmla="*/ 8209 w 64537"/>
                <a:gd name="connsiteY11" fmla="*/ 504 h 41641"/>
                <a:gd name="connsiteX12" fmla="*/ 8209 w 64537"/>
                <a:gd name="connsiteY12" fmla="*/ 5171 h 41641"/>
                <a:gd name="connsiteX13" fmla="*/ 18971 w 64537"/>
                <a:gd name="connsiteY13" fmla="*/ -163 h 41641"/>
                <a:gd name="connsiteX14" fmla="*/ 26019 w 64537"/>
                <a:gd name="connsiteY14" fmla="*/ 2124 h 41641"/>
                <a:gd name="connsiteX15" fmla="*/ 30782 w 64537"/>
                <a:gd name="connsiteY15" fmla="*/ 7648 h 41641"/>
                <a:gd name="connsiteX16" fmla="*/ 37165 w 64537"/>
                <a:gd name="connsiteY16" fmla="*/ 1838 h 41641"/>
                <a:gd name="connsiteX17" fmla="*/ 45165 w 64537"/>
                <a:gd name="connsiteY17" fmla="*/ -163 h 41641"/>
                <a:gd name="connsiteX18" fmla="*/ 56880 w 64537"/>
                <a:gd name="connsiteY18" fmla="*/ 4124 h 41641"/>
                <a:gd name="connsiteX19" fmla="*/ 61261 w 64537"/>
                <a:gd name="connsiteY19" fmla="*/ 16601 h 41641"/>
                <a:gd name="connsiteX20" fmla="*/ 61261 w 64537"/>
                <a:gd name="connsiteY20" fmla="*/ 41461 h 41641"/>
                <a:gd name="connsiteX21" fmla="*/ 49736 w 64537"/>
                <a:gd name="connsiteY21" fmla="*/ 41461 h 41641"/>
                <a:gd name="connsiteX22" fmla="*/ 49736 w 64537"/>
                <a:gd name="connsiteY22" fmla="*/ 19078 h 41641"/>
                <a:gd name="connsiteX23" fmla="*/ 42879 w 64537"/>
                <a:gd name="connsiteY23" fmla="*/ 9553 h 41641"/>
                <a:gd name="connsiteX24" fmla="*/ 36879 w 64537"/>
                <a:gd name="connsiteY24" fmla="*/ 12030 h 41641"/>
                <a:gd name="connsiteX25" fmla="*/ 34402 w 64537"/>
                <a:gd name="connsiteY25" fmla="*/ 19364 h 4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4537" h="41641">
                  <a:moveTo>
                    <a:pt x="34402" y="19364"/>
                  </a:moveTo>
                  <a:lnTo>
                    <a:pt x="34402" y="41461"/>
                  </a:lnTo>
                  <a:lnTo>
                    <a:pt x="22878" y="41461"/>
                  </a:lnTo>
                  <a:lnTo>
                    <a:pt x="22878" y="19078"/>
                  </a:lnTo>
                  <a:cubicBezTo>
                    <a:pt x="23066" y="16601"/>
                    <a:pt x="22496" y="14115"/>
                    <a:pt x="21352" y="11934"/>
                  </a:cubicBezTo>
                  <a:cubicBezTo>
                    <a:pt x="20306" y="10372"/>
                    <a:pt x="18494" y="9496"/>
                    <a:pt x="16590" y="9648"/>
                  </a:cubicBezTo>
                  <a:cubicBezTo>
                    <a:pt x="14399" y="9629"/>
                    <a:pt x="12208" y="10524"/>
                    <a:pt x="10685" y="12125"/>
                  </a:cubicBezTo>
                  <a:cubicBezTo>
                    <a:pt x="8874" y="14087"/>
                    <a:pt x="8018" y="16706"/>
                    <a:pt x="8209" y="19364"/>
                  </a:cubicBezTo>
                  <a:lnTo>
                    <a:pt x="8209" y="41461"/>
                  </a:lnTo>
                  <a:lnTo>
                    <a:pt x="-3221" y="41461"/>
                  </a:lnTo>
                  <a:lnTo>
                    <a:pt x="-3221" y="504"/>
                  </a:lnTo>
                  <a:lnTo>
                    <a:pt x="8209" y="504"/>
                  </a:lnTo>
                  <a:lnTo>
                    <a:pt x="8209" y="5171"/>
                  </a:lnTo>
                  <a:cubicBezTo>
                    <a:pt x="10781" y="1857"/>
                    <a:pt x="14780" y="-105"/>
                    <a:pt x="18971" y="-163"/>
                  </a:cubicBezTo>
                  <a:cubicBezTo>
                    <a:pt x="21543" y="-181"/>
                    <a:pt x="24019" y="619"/>
                    <a:pt x="26019" y="2124"/>
                  </a:cubicBezTo>
                  <a:cubicBezTo>
                    <a:pt x="28019" y="3533"/>
                    <a:pt x="29640" y="5438"/>
                    <a:pt x="30782" y="7648"/>
                  </a:cubicBezTo>
                  <a:cubicBezTo>
                    <a:pt x="32403" y="5200"/>
                    <a:pt x="34593" y="3200"/>
                    <a:pt x="37165" y="1838"/>
                  </a:cubicBezTo>
                  <a:cubicBezTo>
                    <a:pt x="39642" y="552"/>
                    <a:pt x="42402" y="-134"/>
                    <a:pt x="45165" y="-163"/>
                  </a:cubicBezTo>
                  <a:cubicBezTo>
                    <a:pt x="49450" y="-363"/>
                    <a:pt x="53739" y="1181"/>
                    <a:pt x="56880" y="4124"/>
                  </a:cubicBezTo>
                  <a:cubicBezTo>
                    <a:pt x="60024" y="7496"/>
                    <a:pt x="61643" y="12010"/>
                    <a:pt x="61261" y="16601"/>
                  </a:cubicBezTo>
                  <a:lnTo>
                    <a:pt x="61261" y="41461"/>
                  </a:lnTo>
                  <a:lnTo>
                    <a:pt x="49736" y="41461"/>
                  </a:lnTo>
                  <a:lnTo>
                    <a:pt x="49736" y="19078"/>
                  </a:lnTo>
                  <a:cubicBezTo>
                    <a:pt x="49736" y="12725"/>
                    <a:pt x="47451" y="9553"/>
                    <a:pt x="42879" y="9553"/>
                  </a:cubicBezTo>
                  <a:cubicBezTo>
                    <a:pt x="40593" y="9505"/>
                    <a:pt x="38402" y="10401"/>
                    <a:pt x="36879" y="12030"/>
                  </a:cubicBezTo>
                  <a:cubicBezTo>
                    <a:pt x="35068" y="14011"/>
                    <a:pt x="34116" y="16678"/>
                    <a:pt x="34402" y="19364"/>
                  </a:cubicBezTo>
                  <a:close/>
                </a:path>
              </a:pathLst>
            </a:custGeom>
            <a:solidFill>
              <a:srgbClr val="6D6E71"/>
            </a:solidFill>
            <a:ln w="9525" cap="flat">
              <a:noFill/>
              <a:prstDash val="solid"/>
              <a:miter/>
            </a:ln>
          </p:spPr>
          <p:txBody>
            <a:bodyPr rtlCol="0" anchor="ctr"/>
            <a:lstStyle/>
            <a:p>
              <a:endParaRPr lang="en-US"/>
            </a:p>
          </p:txBody>
        </p:sp>
        <p:sp>
          <p:nvSpPr>
            <p:cNvPr id="968" name="Freeform: Shape 967">
              <a:extLst>
                <a:ext uri="{FF2B5EF4-FFF2-40B4-BE49-F238E27FC236}">
                  <a16:creationId xmlns:a16="http://schemas.microsoft.com/office/drawing/2014/main" id="{AEABF4D3-61E5-4A7D-954E-2D3330C9B1D9}"/>
                </a:ext>
              </a:extLst>
            </p:cNvPr>
            <p:cNvSpPr/>
            <p:nvPr/>
          </p:nvSpPr>
          <p:spPr>
            <a:xfrm>
              <a:off x="10267752" y="6383533"/>
              <a:ext cx="17077" cy="72206"/>
            </a:xfrm>
            <a:custGeom>
              <a:avLst/>
              <a:gdLst>
                <a:gd name="connsiteX0" fmla="*/ -1088 w 13719"/>
                <a:gd name="connsiteY0" fmla="*/ 11630 h 58006"/>
                <a:gd name="connsiteX1" fmla="*/ -1279 w 13719"/>
                <a:gd name="connsiteY1" fmla="*/ 1934 h 58006"/>
                <a:gd name="connsiteX2" fmla="*/ 8437 w 13719"/>
                <a:gd name="connsiteY2" fmla="*/ 1724 h 58006"/>
                <a:gd name="connsiteX3" fmla="*/ 8628 w 13719"/>
                <a:gd name="connsiteY3" fmla="*/ 11421 h 58006"/>
                <a:gd name="connsiteX4" fmla="*/ 3675 w 13719"/>
                <a:gd name="connsiteY4" fmla="*/ 13535 h 58006"/>
                <a:gd name="connsiteX5" fmla="*/ -1088 w 13719"/>
                <a:gd name="connsiteY5" fmla="*/ 11630 h 58006"/>
                <a:gd name="connsiteX6" fmla="*/ 9388 w 13719"/>
                <a:gd name="connsiteY6" fmla="*/ 57826 h 58006"/>
                <a:gd name="connsiteX7" fmla="*/ -1851 w 13719"/>
                <a:gd name="connsiteY7" fmla="*/ 57826 h 58006"/>
                <a:gd name="connsiteX8" fmla="*/ -1851 w 13719"/>
                <a:gd name="connsiteY8" fmla="*/ 16869 h 58006"/>
                <a:gd name="connsiteX9" fmla="*/ 9579 w 13719"/>
                <a:gd name="connsiteY9" fmla="*/ 16869 h 5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9" h="58006">
                  <a:moveTo>
                    <a:pt x="-1088" y="11630"/>
                  </a:moveTo>
                  <a:cubicBezTo>
                    <a:pt x="-3850" y="9011"/>
                    <a:pt x="-3946" y="4667"/>
                    <a:pt x="-1279" y="1934"/>
                  </a:cubicBezTo>
                  <a:cubicBezTo>
                    <a:pt x="1293" y="-800"/>
                    <a:pt x="5675" y="-895"/>
                    <a:pt x="8437" y="1724"/>
                  </a:cubicBezTo>
                  <a:cubicBezTo>
                    <a:pt x="11104" y="4343"/>
                    <a:pt x="11200" y="8687"/>
                    <a:pt x="8628" y="11421"/>
                  </a:cubicBezTo>
                  <a:cubicBezTo>
                    <a:pt x="7293" y="12764"/>
                    <a:pt x="5579" y="13525"/>
                    <a:pt x="3675" y="13535"/>
                  </a:cubicBezTo>
                  <a:cubicBezTo>
                    <a:pt x="1863" y="13602"/>
                    <a:pt x="149" y="12916"/>
                    <a:pt x="-1088" y="11630"/>
                  </a:cubicBezTo>
                  <a:close/>
                  <a:moveTo>
                    <a:pt x="9388" y="57826"/>
                  </a:moveTo>
                  <a:lnTo>
                    <a:pt x="-1851" y="57826"/>
                  </a:lnTo>
                  <a:lnTo>
                    <a:pt x="-1851" y="16869"/>
                  </a:lnTo>
                  <a:lnTo>
                    <a:pt x="9579" y="16869"/>
                  </a:lnTo>
                  <a:close/>
                </a:path>
              </a:pathLst>
            </a:custGeom>
            <a:solidFill>
              <a:srgbClr val="6D6E71"/>
            </a:solidFill>
            <a:ln w="9525" cap="flat">
              <a:noFill/>
              <a:prstDash val="solid"/>
              <a:miter/>
            </a:ln>
          </p:spPr>
          <p:txBody>
            <a:bodyPr rtlCol="0" anchor="ctr"/>
            <a:lstStyle/>
            <a:p>
              <a:endParaRPr lang="en-US"/>
            </a:p>
          </p:txBody>
        </p:sp>
        <p:sp>
          <p:nvSpPr>
            <p:cNvPr id="969" name="Freeform: Shape 968">
              <a:extLst>
                <a:ext uri="{FF2B5EF4-FFF2-40B4-BE49-F238E27FC236}">
                  <a16:creationId xmlns:a16="http://schemas.microsoft.com/office/drawing/2014/main" id="{0DA79B8D-A4C7-453E-BD9D-2A41B499E764}"/>
                </a:ext>
              </a:extLst>
            </p:cNvPr>
            <p:cNvSpPr/>
            <p:nvPr/>
          </p:nvSpPr>
          <p:spPr>
            <a:xfrm>
              <a:off x="10292696" y="6403313"/>
              <a:ext cx="42782" cy="53037"/>
            </a:xfrm>
            <a:custGeom>
              <a:avLst/>
              <a:gdLst>
                <a:gd name="connsiteX0" fmla="*/ 31070 w 34369"/>
                <a:gd name="connsiteY0" fmla="*/ 29173 h 42607"/>
                <a:gd name="connsiteX1" fmla="*/ 26594 w 34369"/>
                <a:gd name="connsiteY1" fmla="*/ 38698 h 42607"/>
                <a:gd name="connsiteX2" fmla="*/ 15257 w 34369"/>
                <a:gd name="connsiteY2" fmla="*/ 42413 h 42607"/>
                <a:gd name="connsiteX3" fmla="*/ 5732 w 34369"/>
                <a:gd name="connsiteY3" fmla="*/ 40698 h 42607"/>
                <a:gd name="connsiteX4" fmla="*/ -3221 w 34369"/>
                <a:gd name="connsiteY4" fmla="*/ 35936 h 42607"/>
                <a:gd name="connsiteX5" fmla="*/ 1828 w 34369"/>
                <a:gd name="connsiteY5" fmla="*/ 28697 h 42607"/>
                <a:gd name="connsiteX6" fmla="*/ 15448 w 34369"/>
                <a:gd name="connsiteY6" fmla="*/ 33649 h 42607"/>
                <a:gd name="connsiteX7" fmla="*/ 18973 w 34369"/>
                <a:gd name="connsiteY7" fmla="*/ 32792 h 42607"/>
                <a:gd name="connsiteX8" fmla="*/ 20306 w 34369"/>
                <a:gd name="connsiteY8" fmla="*/ 30506 h 42607"/>
                <a:gd name="connsiteX9" fmla="*/ 18496 w 34369"/>
                <a:gd name="connsiteY9" fmla="*/ 27839 h 42607"/>
                <a:gd name="connsiteX10" fmla="*/ 13353 w 34369"/>
                <a:gd name="connsiteY10" fmla="*/ 25553 h 42607"/>
                <a:gd name="connsiteX11" fmla="*/ 8113 w 34369"/>
                <a:gd name="connsiteY11" fmla="*/ 23743 h 42607"/>
                <a:gd name="connsiteX12" fmla="*/ 4018 w 34369"/>
                <a:gd name="connsiteY12" fmla="*/ 21458 h 42607"/>
                <a:gd name="connsiteX13" fmla="*/ -554 w 34369"/>
                <a:gd name="connsiteY13" fmla="*/ 12885 h 42607"/>
                <a:gd name="connsiteX14" fmla="*/ 4018 w 34369"/>
                <a:gd name="connsiteY14" fmla="*/ 3360 h 42607"/>
                <a:gd name="connsiteX15" fmla="*/ 15829 w 34369"/>
                <a:gd name="connsiteY15" fmla="*/ -164 h 42607"/>
                <a:gd name="connsiteX16" fmla="*/ 30307 w 34369"/>
                <a:gd name="connsiteY16" fmla="*/ 4693 h 42607"/>
                <a:gd name="connsiteX17" fmla="*/ 26022 w 34369"/>
                <a:gd name="connsiteY17" fmla="*/ 12313 h 42607"/>
                <a:gd name="connsiteX18" fmla="*/ 15352 w 34369"/>
                <a:gd name="connsiteY18" fmla="*/ 8598 h 42607"/>
                <a:gd name="connsiteX19" fmla="*/ 10116 w 34369"/>
                <a:gd name="connsiteY19" fmla="*/ 11552 h 42607"/>
                <a:gd name="connsiteX20" fmla="*/ 11734 w 34369"/>
                <a:gd name="connsiteY20" fmla="*/ 14028 h 42607"/>
                <a:gd name="connsiteX21" fmla="*/ 17355 w 34369"/>
                <a:gd name="connsiteY21" fmla="*/ 16219 h 42607"/>
                <a:gd name="connsiteX22" fmla="*/ 22878 w 34369"/>
                <a:gd name="connsiteY22" fmla="*/ 18029 h 42607"/>
                <a:gd name="connsiteX23" fmla="*/ 26784 w 34369"/>
                <a:gd name="connsiteY23" fmla="*/ 20029 h 42607"/>
                <a:gd name="connsiteX24" fmla="*/ 31070 w 34369"/>
                <a:gd name="connsiteY24" fmla="*/ 29173 h 42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369" h="42607">
                  <a:moveTo>
                    <a:pt x="31070" y="29173"/>
                  </a:moveTo>
                  <a:cubicBezTo>
                    <a:pt x="31165" y="32878"/>
                    <a:pt x="29449" y="36402"/>
                    <a:pt x="26594" y="38698"/>
                  </a:cubicBezTo>
                  <a:cubicBezTo>
                    <a:pt x="23354" y="41260"/>
                    <a:pt x="19355" y="42584"/>
                    <a:pt x="15257" y="42413"/>
                  </a:cubicBezTo>
                  <a:cubicBezTo>
                    <a:pt x="12020" y="42374"/>
                    <a:pt x="8781" y="41793"/>
                    <a:pt x="5732" y="40698"/>
                  </a:cubicBezTo>
                  <a:cubicBezTo>
                    <a:pt x="2495" y="39669"/>
                    <a:pt x="-554" y="38059"/>
                    <a:pt x="-3221" y="35936"/>
                  </a:cubicBezTo>
                  <a:lnTo>
                    <a:pt x="1828" y="28697"/>
                  </a:lnTo>
                  <a:cubicBezTo>
                    <a:pt x="5637" y="31849"/>
                    <a:pt x="10495" y="33602"/>
                    <a:pt x="15448" y="33649"/>
                  </a:cubicBezTo>
                  <a:cubicBezTo>
                    <a:pt x="16687" y="33725"/>
                    <a:pt x="17924" y="33421"/>
                    <a:pt x="18973" y="32792"/>
                  </a:cubicBezTo>
                  <a:cubicBezTo>
                    <a:pt x="19829" y="32316"/>
                    <a:pt x="20306" y="31449"/>
                    <a:pt x="20306" y="30506"/>
                  </a:cubicBezTo>
                  <a:cubicBezTo>
                    <a:pt x="20210" y="29363"/>
                    <a:pt x="19545" y="28344"/>
                    <a:pt x="18496" y="27839"/>
                  </a:cubicBezTo>
                  <a:cubicBezTo>
                    <a:pt x="16878" y="26829"/>
                    <a:pt x="15162" y="26058"/>
                    <a:pt x="13353" y="25553"/>
                  </a:cubicBezTo>
                  <a:lnTo>
                    <a:pt x="8113" y="23743"/>
                  </a:lnTo>
                  <a:cubicBezTo>
                    <a:pt x="6686" y="23086"/>
                    <a:pt x="5353" y="22324"/>
                    <a:pt x="4018" y="21458"/>
                  </a:cubicBezTo>
                  <a:cubicBezTo>
                    <a:pt x="1065" y="19648"/>
                    <a:pt x="-744" y="16361"/>
                    <a:pt x="-554" y="12885"/>
                  </a:cubicBezTo>
                  <a:cubicBezTo>
                    <a:pt x="-744" y="9151"/>
                    <a:pt x="970" y="5579"/>
                    <a:pt x="4018" y="3360"/>
                  </a:cubicBezTo>
                  <a:cubicBezTo>
                    <a:pt x="7448" y="912"/>
                    <a:pt x="11639" y="-336"/>
                    <a:pt x="15829" y="-164"/>
                  </a:cubicBezTo>
                  <a:cubicBezTo>
                    <a:pt x="21068" y="-21"/>
                    <a:pt x="26117" y="1665"/>
                    <a:pt x="30307" y="4693"/>
                  </a:cubicBezTo>
                  <a:lnTo>
                    <a:pt x="26022" y="12313"/>
                  </a:lnTo>
                  <a:cubicBezTo>
                    <a:pt x="22878" y="10027"/>
                    <a:pt x="19164" y="8732"/>
                    <a:pt x="15352" y="8598"/>
                  </a:cubicBezTo>
                  <a:cubicBezTo>
                    <a:pt x="11829" y="8598"/>
                    <a:pt x="10116" y="9647"/>
                    <a:pt x="10116" y="11552"/>
                  </a:cubicBezTo>
                  <a:cubicBezTo>
                    <a:pt x="10116" y="12619"/>
                    <a:pt x="10781" y="13590"/>
                    <a:pt x="11734" y="14028"/>
                  </a:cubicBezTo>
                  <a:cubicBezTo>
                    <a:pt x="13543" y="14942"/>
                    <a:pt x="15448" y="15676"/>
                    <a:pt x="17355" y="16219"/>
                  </a:cubicBezTo>
                  <a:lnTo>
                    <a:pt x="22878" y="18029"/>
                  </a:lnTo>
                  <a:lnTo>
                    <a:pt x="26784" y="20029"/>
                  </a:lnTo>
                  <a:cubicBezTo>
                    <a:pt x="29831" y="22010"/>
                    <a:pt x="31547" y="25553"/>
                    <a:pt x="31070" y="29173"/>
                  </a:cubicBezTo>
                  <a:close/>
                </a:path>
              </a:pathLst>
            </a:custGeom>
            <a:solidFill>
              <a:srgbClr val="6D6E71"/>
            </a:solidFill>
            <a:ln w="9525" cap="flat">
              <a:noFill/>
              <a:prstDash val="solid"/>
              <a:miter/>
            </a:ln>
          </p:spPr>
          <p:txBody>
            <a:bodyPr rtlCol="0" anchor="ctr"/>
            <a:lstStyle/>
            <a:p>
              <a:endParaRPr lang="en-US"/>
            </a:p>
          </p:txBody>
        </p:sp>
        <p:sp>
          <p:nvSpPr>
            <p:cNvPr id="970" name="Freeform: Shape 969">
              <a:extLst>
                <a:ext uri="{FF2B5EF4-FFF2-40B4-BE49-F238E27FC236}">
                  <a16:creationId xmlns:a16="http://schemas.microsoft.com/office/drawing/2014/main" id="{CD5D17F4-E73A-4290-87EE-157E5C81778E}"/>
                </a:ext>
              </a:extLst>
            </p:cNvPr>
            <p:cNvSpPr/>
            <p:nvPr/>
          </p:nvSpPr>
          <p:spPr>
            <a:xfrm>
              <a:off x="10342023" y="6403313"/>
              <a:ext cx="42780" cy="53037"/>
            </a:xfrm>
            <a:custGeom>
              <a:avLst/>
              <a:gdLst>
                <a:gd name="connsiteX0" fmla="*/ 31068 w 34367"/>
                <a:gd name="connsiteY0" fmla="*/ 29173 h 42607"/>
                <a:gd name="connsiteX1" fmla="*/ 26591 w 34367"/>
                <a:gd name="connsiteY1" fmla="*/ 38698 h 42607"/>
                <a:gd name="connsiteX2" fmla="*/ 15257 w 34367"/>
                <a:gd name="connsiteY2" fmla="*/ 42413 h 42607"/>
                <a:gd name="connsiteX3" fmla="*/ 5732 w 34367"/>
                <a:gd name="connsiteY3" fmla="*/ 40698 h 42607"/>
                <a:gd name="connsiteX4" fmla="*/ -3221 w 34367"/>
                <a:gd name="connsiteY4" fmla="*/ 35936 h 42607"/>
                <a:gd name="connsiteX5" fmla="*/ 1825 w 34367"/>
                <a:gd name="connsiteY5" fmla="*/ 28697 h 42607"/>
                <a:gd name="connsiteX6" fmla="*/ 15448 w 34367"/>
                <a:gd name="connsiteY6" fmla="*/ 33649 h 42607"/>
                <a:gd name="connsiteX7" fmla="*/ 18971 w 34367"/>
                <a:gd name="connsiteY7" fmla="*/ 32792 h 42607"/>
                <a:gd name="connsiteX8" fmla="*/ 20306 w 34367"/>
                <a:gd name="connsiteY8" fmla="*/ 30506 h 42607"/>
                <a:gd name="connsiteX9" fmla="*/ 18494 w 34367"/>
                <a:gd name="connsiteY9" fmla="*/ 27839 h 42607"/>
                <a:gd name="connsiteX10" fmla="*/ 13353 w 34367"/>
                <a:gd name="connsiteY10" fmla="*/ 25553 h 42607"/>
                <a:gd name="connsiteX11" fmla="*/ 8113 w 34367"/>
                <a:gd name="connsiteY11" fmla="*/ 23743 h 42607"/>
                <a:gd name="connsiteX12" fmla="*/ 4016 w 34367"/>
                <a:gd name="connsiteY12" fmla="*/ 21458 h 42607"/>
                <a:gd name="connsiteX13" fmla="*/ -556 w 34367"/>
                <a:gd name="connsiteY13" fmla="*/ 12885 h 42607"/>
                <a:gd name="connsiteX14" fmla="*/ 4016 w 34367"/>
                <a:gd name="connsiteY14" fmla="*/ 3360 h 42607"/>
                <a:gd name="connsiteX15" fmla="*/ 15829 w 34367"/>
                <a:gd name="connsiteY15" fmla="*/ -164 h 42607"/>
                <a:gd name="connsiteX16" fmla="*/ 30305 w 34367"/>
                <a:gd name="connsiteY16" fmla="*/ 4693 h 42607"/>
                <a:gd name="connsiteX17" fmla="*/ 26019 w 34367"/>
                <a:gd name="connsiteY17" fmla="*/ 12313 h 42607"/>
                <a:gd name="connsiteX18" fmla="*/ 15352 w 34367"/>
                <a:gd name="connsiteY18" fmla="*/ 8598 h 42607"/>
                <a:gd name="connsiteX19" fmla="*/ 10113 w 34367"/>
                <a:gd name="connsiteY19" fmla="*/ 11552 h 42607"/>
                <a:gd name="connsiteX20" fmla="*/ 11732 w 34367"/>
                <a:gd name="connsiteY20" fmla="*/ 14028 h 42607"/>
                <a:gd name="connsiteX21" fmla="*/ 17352 w 34367"/>
                <a:gd name="connsiteY21" fmla="*/ 16219 h 42607"/>
                <a:gd name="connsiteX22" fmla="*/ 22878 w 34367"/>
                <a:gd name="connsiteY22" fmla="*/ 18029 h 42607"/>
                <a:gd name="connsiteX23" fmla="*/ 26782 w 34367"/>
                <a:gd name="connsiteY23" fmla="*/ 20029 h 42607"/>
                <a:gd name="connsiteX24" fmla="*/ 31068 w 34367"/>
                <a:gd name="connsiteY24" fmla="*/ 29173 h 42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367" h="42607">
                  <a:moveTo>
                    <a:pt x="31068" y="29173"/>
                  </a:moveTo>
                  <a:cubicBezTo>
                    <a:pt x="31163" y="32878"/>
                    <a:pt x="29449" y="36402"/>
                    <a:pt x="26591" y="38698"/>
                  </a:cubicBezTo>
                  <a:cubicBezTo>
                    <a:pt x="23352" y="41260"/>
                    <a:pt x="19352" y="42584"/>
                    <a:pt x="15257" y="42413"/>
                  </a:cubicBezTo>
                  <a:cubicBezTo>
                    <a:pt x="12018" y="42374"/>
                    <a:pt x="8778" y="41793"/>
                    <a:pt x="5732" y="40698"/>
                  </a:cubicBezTo>
                  <a:cubicBezTo>
                    <a:pt x="2493" y="39669"/>
                    <a:pt x="-556" y="38059"/>
                    <a:pt x="-3221" y="35936"/>
                  </a:cubicBezTo>
                  <a:lnTo>
                    <a:pt x="1825" y="28697"/>
                  </a:lnTo>
                  <a:cubicBezTo>
                    <a:pt x="5637" y="31849"/>
                    <a:pt x="10495" y="33602"/>
                    <a:pt x="15448" y="33649"/>
                  </a:cubicBezTo>
                  <a:cubicBezTo>
                    <a:pt x="16685" y="33725"/>
                    <a:pt x="17924" y="33421"/>
                    <a:pt x="18971" y="32792"/>
                  </a:cubicBezTo>
                  <a:cubicBezTo>
                    <a:pt x="19829" y="32316"/>
                    <a:pt x="20306" y="31449"/>
                    <a:pt x="20306" y="30506"/>
                  </a:cubicBezTo>
                  <a:cubicBezTo>
                    <a:pt x="20210" y="29363"/>
                    <a:pt x="19543" y="28344"/>
                    <a:pt x="18494" y="27839"/>
                  </a:cubicBezTo>
                  <a:cubicBezTo>
                    <a:pt x="16876" y="26829"/>
                    <a:pt x="15162" y="26058"/>
                    <a:pt x="13353" y="25553"/>
                  </a:cubicBezTo>
                  <a:lnTo>
                    <a:pt x="8113" y="23743"/>
                  </a:lnTo>
                  <a:cubicBezTo>
                    <a:pt x="6683" y="23086"/>
                    <a:pt x="5351" y="22324"/>
                    <a:pt x="4016" y="21458"/>
                  </a:cubicBezTo>
                  <a:cubicBezTo>
                    <a:pt x="1065" y="19648"/>
                    <a:pt x="-747" y="16361"/>
                    <a:pt x="-556" y="12885"/>
                  </a:cubicBezTo>
                  <a:cubicBezTo>
                    <a:pt x="-747" y="9151"/>
                    <a:pt x="970" y="5579"/>
                    <a:pt x="4016" y="3360"/>
                  </a:cubicBezTo>
                  <a:cubicBezTo>
                    <a:pt x="7446" y="912"/>
                    <a:pt x="11636" y="-336"/>
                    <a:pt x="15829" y="-164"/>
                  </a:cubicBezTo>
                  <a:cubicBezTo>
                    <a:pt x="21066" y="-21"/>
                    <a:pt x="26115" y="1665"/>
                    <a:pt x="30305" y="4693"/>
                  </a:cubicBezTo>
                  <a:lnTo>
                    <a:pt x="26019" y="12313"/>
                  </a:lnTo>
                  <a:cubicBezTo>
                    <a:pt x="22878" y="10027"/>
                    <a:pt x="19162" y="8732"/>
                    <a:pt x="15352" y="8598"/>
                  </a:cubicBezTo>
                  <a:cubicBezTo>
                    <a:pt x="11827" y="8598"/>
                    <a:pt x="10113" y="9647"/>
                    <a:pt x="10113" y="11552"/>
                  </a:cubicBezTo>
                  <a:cubicBezTo>
                    <a:pt x="10113" y="12619"/>
                    <a:pt x="10781" y="13590"/>
                    <a:pt x="11732" y="14028"/>
                  </a:cubicBezTo>
                  <a:cubicBezTo>
                    <a:pt x="13541" y="14942"/>
                    <a:pt x="15448" y="15676"/>
                    <a:pt x="17352" y="16219"/>
                  </a:cubicBezTo>
                  <a:lnTo>
                    <a:pt x="22878" y="18029"/>
                  </a:lnTo>
                  <a:lnTo>
                    <a:pt x="26782" y="20029"/>
                  </a:lnTo>
                  <a:cubicBezTo>
                    <a:pt x="29831" y="22010"/>
                    <a:pt x="31545" y="25553"/>
                    <a:pt x="31068" y="29173"/>
                  </a:cubicBezTo>
                  <a:close/>
                </a:path>
              </a:pathLst>
            </a:custGeom>
            <a:solidFill>
              <a:srgbClr val="6D6E71"/>
            </a:solidFill>
            <a:ln w="9525" cap="flat">
              <a:noFill/>
              <a:prstDash val="solid"/>
              <a:miter/>
            </a:ln>
          </p:spPr>
          <p:txBody>
            <a:bodyPr rtlCol="0" anchor="ctr"/>
            <a:lstStyle/>
            <a:p>
              <a:endParaRPr lang="en-US"/>
            </a:p>
          </p:txBody>
        </p:sp>
        <p:sp>
          <p:nvSpPr>
            <p:cNvPr id="971" name="Freeform: Shape 970">
              <a:extLst>
                <a:ext uri="{FF2B5EF4-FFF2-40B4-BE49-F238E27FC236}">
                  <a16:creationId xmlns:a16="http://schemas.microsoft.com/office/drawing/2014/main" id="{7DE0A74E-1C6D-48F8-BF8C-673D32A50387}"/>
                </a:ext>
              </a:extLst>
            </p:cNvPr>
            <p:cNvSpPr/>
            <p:nvPr/>
          </p:nvSpPr>
          <p:spPr>
            <a:xfrm>
              <a:off x="10394293" y="6383998"/>
              <a:ext cx="16762" cy="71741"/>
            </a:xfrm>
            <a:custGeom>
              <a:avLst/>
              <a:gdLst>
                <a:gd name="connsiteX0" fmla="*/ -1208 w 13466"/>
                <a:gd name="connsiteY0" fmla="*/ 11257 h 57633"/>
                <a:gd name="connsiteX1" fmla="*/ -1304 w 13466"/>
                <a:gd name="connsiteY1" fmla="*/ 1828 h 57633"/>
                <a:gd name="connsiteX2" fmla="*/ -1208 w 13466"/>
                <a:gd name="connsiteY2" fmla="*/ 1732 h 57633"/>
                <a:gd name="connsiteX3" fmla="*/ 3554 w 13466"/>
                <a:gd name="connsiteY3" fmla="*/ -173 h 57633"/>
                <a:gd name="connsiteX4" fmla="*/ 8317 w 13466"/>
                <a:gd name="connsiteY4" fmla="*/ 1732 h 57633"/>
                <a:gd name="connsiteX5" fmla="*/ 8317 w 13466"/>
                <a:gd name="connsiteY5" fmla="*/ 11257 h 57633"/>
                <a:gd name="connsiteX6" fmla="*/ 3554 w 13466"/>
                <a:gd name="connsiteY6" fmla="*/ 13162 h 57633"/>
                <a:gd name="connsiteX7" fmla="*/ -1208 w 13466"/>
                <a:gd name="connsiteY7" fmla="*/ 11257 h 57633"/>
                <a:gd name="connsiteX8" fmla="*/ 9270 w 13466"/>
                <a:gd name="connsiteY8" fmla="*/ 57453 h 57633"/>
                <a:gd name="connsiteX9" fmla="*/ -2162 w 13466"/>
                <a:gd name="connsiteY9" fmla="*/ 57453 h 57633"/>
                <a:gd name="connsiteX10" fmla="*/ -2162 w 13466"/>
                <a:gd name="connsiteY10" fmla="*/ 16496 h 57633"/>
                <a:gd name="connsiteX11" fmla="*/ 9270 w 13466"/>
                <a:gd name="connsiteY11" fmla="*/ 16496 h 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466" h="57633">
                  <a:moveTo>
                    <a:pt x="-1208" y="11257"/>
                  </a:moveTo>
                  <a:cubicBezTo>
                    <a:pt x="-3876" y="8676"/>
                    <a:pt x="-3876" y="4456"/>
                    <a:pt x="-1304" y="1828"/>
                  </a:cubicBezTo>
                  <a:cubicBezTo>
                    <a:pt x="-1304" y="1799"/>
                    <a:pt x="-1208" y="1761"/>
                    <a:pt x="-1208" y="1732"/>
                  </a:cubicBezTo>
                  <a:cubicBezTo>
                    <a:pt x="31" y="437"/>
                    <a:pt x="1745" y="-258"/>
                    <a:pt x="3554" y="-173"/>
                  </a:cubicBezTo>
                  <a:cubicBezTo>
                    <a:pt x="5363" y="-221"/>
                    <a:pt x="7080" y="465"/>
                    <a:pt x="8317" y="1732"/>
                  </a:cubicBezTo>
                  <a:cubicBezTo>
                    <a:pt x="10889" y="4390"/>
                    <a:pt x="10889" y="8600"/>
                    <a:pt x="8317" y="11257"/>
                  </a:cubicBezTo>
                  <a:cubicBezTo>
                    <a:pt x="7080" y="12524"/>
                    <a:pt x="5363" y="13210"/>
                    <a:pt x="3554" y="13162"/>
                  </a:cubicBezTo>
                  <a:cubicBezTo>
                    <a:pt x="1745" y="13248"/>
                    <a:pt x="31" y="12552"/>
                    <a:pt x="-1208" y="11257"/>
                  </a:cubicBezTo>
                  <a:close/>
                  <a:moveTo>
                    <a:pt x="9270" y="57453"/>
                  </a:moveTo>
                  <a:lnTo>
                    <a:pt x="-2162" y="57453"/>
                  </a:lnTo>
                  <a:lnTo>
                    <a:pt x="-2162" y="16496"/>
                  </a:lnTo>
                  <a:lnTo>
                    <a:pt x="9270" y="16496"/>
                  </a:lnTo>
                  <a:close/>
                </a:path>
              </a:pathLst>
            </a:custGeom>
            <a:solidFill>
              <a:srgbClr val="6D6E71"/>
            </a:solidFill>
            <a:ln w="9525" cap="flat">
              <a:noFill/>
              <a:prstDash val="solid"/>
              <a:miter/>
            </a:ln>
          </p:spPr>
          <p:txBody>
            <a:bodyPr rtlCol="0" anchor="ctr"/>
            <a:lstStyle/>
            <a:p>
              <a:endParaRPr lang="en-US"/>
            </a:p>
          </p:txBody>
        </p:sp>
        <p:sp>
          <p:nvSpPr>
            <p:cNvPr id="972" name="Freeform: Shape 971">
              <a:extLst>
                <a:ext uri="{FF2B5EF4-FFF2-40B4-BE49-F238E27FC236}">
                  <a16:creationId xmlns:a16="http://schemas.microsoft.com/office/drawing/2014/main" id="{0E35C9CF-C686-49F1-A546-D4C1F8B0B527}"/>
                </a:ext>
              </a:extLst>
            </p:cNvPr>
            <p:cNvSpPr/>
            <p:nvPr/>
          </p:nvSpPr>
          <p:spPr>
            <a:xfrm>
              <a:off x="10420334" y="6403947"/>
              <a:ext cx="54010" cy="52601"/>
            </a:xfrm>
            <a:custGeom>
              <a:avLst/>
              <a:gdLst>
                <a:gd name="connsiteX0" fmla="*/ 40166 w 43389"/>
                <a:gd name="connsiteY0" fmla="*/ 20949 h 42257"/>
                <a:gd name="connsiteX1" fmla="*/ 33973 w 43389"/>
                <a:gd name="connsiteY1" fmla="*/ 35999 h 42257"/>
                <a:gd name="connsiteX2" fmla="*/ 2924 w 43389"/>
                <a:gd name="connsiteY2" fmla="*/ 35999 h 42257"/>
                <a:gd name="connsiteX3" fmla="*/ 2924 w 43389"/>
                <a:gd name="connsiteY3" fmla="*/ 5899 h 42257"/>
                <a:gd name="connsiteX4" fmla="*/ 33973 w 43389"/>
                <a:gd name="connsiteY4" fmla="*/ 5899 h 42257"/>
                <a:gd name="connsiteX5" fmla="*/ 40166 w 43389"/>
                <a:gd name="connsiteY5" fmla="*/ 20949 h 42257"/>
                <a:gd name="connsiteX6" fmla="*/ 8256 w 43389"/>
                <a:gd name="connsiteY6" fmla="*/ 20949 h 42257"/>
                <a:gd name="connsiteX7" fmla="*/ 11114 w 43389"/>
                <a:gd name="connsiteY7" fmla="*/ 29140 h 42257"/>
                <a:gd name="connsiteX8" fmla="*/ 25401 w 43389"/>
                <a:gd name="connsiteY8" fmla="*/ 29531 h 42257"/>
                <a:gd name="connsiteX9" fmla="*/ 25783 w 43389"/>
                <a:gd name="connsiteY9" fmla="*/ 29140 h 42257"/>
                <a:gd name="connsiteX10" fmla="*/ 25783 w 43389"/>
                <a:gd name="connsiteY10" fmla="*/ 12758 h 42257"/>
                <a:gd name="connsiteX11" fmla="*/ 12353 w 43389"/>
                <a:gd name="connsiteY11" fmla="*/ 11500 h 42257"/>
                <a:gd name="connsiteX12" fmla="*/ 11114 w 43389"/>
                <a:gd name="connsiteY12" fmla="*/ 12758 h 42257"/>
                <a:gd name="connsiteX13" fmla="*/ 8256 w 43389"/>
                <a:gd name="connsiteY13" fmla="*/ 20949 h 42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389" h="42257">
                  <a:moveTo>
                    <a:pt x="40166" y="20949"/>
                  </a:moveTo>
                  <a:cubicBezTo>
                    <a:pt x="40261" y="26607"/>
                    <a:pt x="37975" y="32046"/>
                    <a:pt x="33973" y="35999"/>
                  </a:cubicBezTo>
                  <a:cubicBezTo>
                    <a:pt x="25211" y="44104"/>
                    <a:pt x="11686" y="44104"/>
                    <a:pt x="2924" y="35999"/>
                  </a:cubicBezTo>
                  <a:cubicBezTo>
                    <a:pt x="-5269" y="27654"/>
                    <a:pt x="-5269" y="14244"/>
                    <a:pt x="2924" y="5899"/>
                  </a:cubicBezTo>
                  <a:cubicBezTo>
                    <a:pt x="11686" y="-2206"/>
                    <a:pt x="25211" y="-2206"/>
                    <a:pt x="33973" y="5899"/>
                  </a:cubicBezTo>
                  <a:cubicBezTo>
                    <a:pt x="37975" y="9853"/>
                    <a:pt x="40261" y="15291"/>
                    <a:pt x="40166" y="20949"/>
                  </a:cubicBezTo>
                  <a:close/>
                  <a:moveTo>
                    <a:pt x="8256" y="20949"/>
                  </a:moveTo>
                  <a:cubicBezTo>
                    <a:pt x="8160" y="23949"/>
                    <a:pt x="9114" y="26874"/>
                    <a:pt x="11114" y="29140"/>
                  </a:cubicBezTo>
                  <a:cubicBezTo>
                    <a:pt x="14923" y="33188"/>
                    <a:pt x="21306" y="33370"/>
                    <a:pt x="25401" y="29531"/>
                  </a:cubicBezTo>
                  <a:cubicBezTo>
                    <a:pt x="25497" y="29407"/>
                    <a:pt x="25687" y="29274"/>
                    <a:pt x="25783" y="29140"/>
                  </a:cubicBezTo>
                  <a:cubicBezTo>
                    <a:pt x="29592" y="24349"/>
                    <a:pt x="29592" y="17549"/>
                    <a:pt x="25783" y="12758"/>
                  </a:cubicBezTo>
                  <a:cubicBezTo>
                    <a:pt x="22448" y="8709"/>
                    <a:pt x="16448" y="8148"/>
                    <a:pt x="12353" y="11500"/>
                  </a:cubicBezTo>
                  <a:cubicBezTo>
                    <a:pt x="11877" y="11881"/>
                    <a:pt x="11495" y="12300"/>
                    <a:pt x="11114" y="12758"/>
                  </a:cubicBezTo>
                  <a:cubicBezTo>
                    <a:pt x="9114" y="15024"/>
                    <a:pt x="8160" y="17958"/>
                    <a:pt x="8256" y="20949"/>
                  </a:cubicBezTo>
                  <a:close/>
                </a:path>
              </a:pathLst>
            </a:custGeom>
            <a:solidFill>
              <a:srgbClr val="6D6E71"/>
            </a:solidFill>
            <a:ln w="9525" cap="flat">
              <a:noFill/>
              <a:prstDash val="solid"/>
              <a:miter/>
            </a:ln>
          </p:spPr>
          <p:txBody>
            <a:bodyPr rtlCol="0" anchor="ctr"/>
            <a:lstStyle/>
            <a:p>
              <a:endParaRPr lang="en-US"/>
            </a:p>
          </p:txBody>
        </p:sp>
        <p:sp>
          <p:nvSpPr>
            <p:cNvPr id="973" name="Freeform: Shape 972">
              <a:extLst>
                <a:ext uri="{FF2B5EF4-FFF2-40B4-BE49-F238E27FC236}">
                  <a16:creationId xmlns:a16="http://schemas.microsoft.com/office/drawing/2014/main" id="{818B1752-0C23-4738-B682-F5946444344D}"/>
                </a:ext>
              </a:extLst>
            </p:cNvPr>
            <p:cNvSpPr/>
            <p:nvPr/>
          </p:nvSpPr>
          <p:spPr>
            <a:xfrm>
              <a:off x="10484893" y="6403923"/>
              <a:ext cx="47704" cy="51816"/>
            </a:xfrm>
            <a:custGeom>
              <a:avLst/>
              <a:gdLst>
                <a:gd name="connsiteX0" fmla="*/ 8116 w 38323"/>
                <a:gd name="connsiteY0" fmla="*/ 18587 h 41626"/>
                <a:gd name="connsiteX1" fmla="*/ 8116 w 38323"/>
                <a:gd name="connsiteY1" fmla="*/ 41447 h 41626"/>
                <a:gd name="connsiteX2" fmla="*/ -3221 w 38323"/>
                <a:gd name="connsiteY2" fmla="*/ 41447 h 41626"/>
                <a:gd name="connsiteX3" fmla="*/ -3221 w 38323"/>
                <a:gd name="connsiteY3" fmla="*/ 489 h 41626"/>
                <a:gd name="connsiteX4" fmla="*/ 8116 w 38323"/>
                <a:gd name="connsiteY4" fmla="*/ 489 h 41626"/>
                <a:gd name="connsiteX5" fmla="*/ 8116 w 38323"/>
                <a:gd name="connsiteY5" fmla="*/ 5062 h 41626"/>
                <a:gd name="connsiteX6" fmla="*/ 19831 w 38323"/>
                <a:gd name="connsiteY6" fmla="*/ -178 h 41626"/>
                <a:gd name="connsiteX7" fmla="*/ 30689 w 38323"/>
                <a:gd name="connsiteY7" fmla="*/ 4395 h 41626"/>
                <a:gd name="connsiteX8" fmla="*/ 35070 w 38323"/>
                <a:gd name="connsiteY8" fmla="*/ 16587 h 41626"/>
                <a:gd name="connsiteX9" fmla="*/ 35070 w 38323"/>
                <a:gd name="connsiteY9" fmla="*/ 41447 h 41626"/>
                <a:gd name="connsiteX10" fmla="*/ 23736 w 38323"/>
                <a:gd name="connsiteY10" fmla="*/ 41447 h 41626"/>
                <a:gd name="connsiteX11" fmla="*/ 23736 w 38323"/>
                <a:gd name="connsiteY11" fmla="*/ 18301 h 41626"/>
                <a:gd name="connsiteX12" fmla="*/ 16783 w 38323"/>
                <a:gd name="connsiteY12" fmla="*/ 8776 h 41626"/>
                <a:gd name="connsiteX13" fmla="*/ 10781 w 38323"/>
                <a:gd name="connsiteY13" fmla="*/ 11253 h 41626"/>
                <a:gd name="connsiteX14" fmla="*/ 8116 w 38323"/>
                <a:gd name="connsiteY14" fmla="*/ 18587 h 41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323" h="41626">
                  <a:moveTo>
                    <a:pt x="8116" y="18587"/>
                  </a:moveTo>
                  <a:lnTo>
                    <a:pt x="8116" y="41447"/>
                  </a:lnTo>
                  <a:lnTo>
                    <a:pt x="-3221" y="41447"/>
                  </a:lnTo>
                  <a:lnTo>
                    <a:pt x="-3221" y="489"/>
                  </a:lnTo>
                  <a:lnTo>
                    <a:pt x="8116" y="489"/>
                  </a:lnTo>
                  <a:lnTo>
                    <a:pt x="8116" y="5062"/>
                  </a:lnTo>
                  <a:cubicBezTo>
                    <a:pt x="11162" y="1775"/>
                    <a:pt x="15355" y="-120"/>
                    <a:pt x="19831" y="-178"/>
                  </a:cubicBezTo>
                  <a:cubicBezTo>
                    <a:pt x="23926" y="-254"/>
                    <a:pt x="27831" y="1414"/>
                    <a:pt x="30689" y="4395"/>
                  </a:cubicBezTo>
                  <a:cubicBezTo>
                    <a:pt x="33737" y="7700"/>
                    <a:pt x="35356" y="12100"/>
                    <a:pt x="35070" y="16587"/>
                  </a:cubicBezTo>
                  <a:lnTo>
                    <a:pt x="35070" y="41447"/>
                  </a:lnTo>
                  <a:lnTo>
                    <a:pt x="23736" y="41447"/>
                  </a:lnTo>
                  <a:lnTo>
                    <a:pt x="23736" y="18301"/>
                  </a:lnTo>
                  <a:cubicBezTo>
                    <a:pt x="23736" y="12015"/>
                    <a:pt x="21450" y="8776"/>
                    <a:pt x="16783" y="8776"/>
                  </a:cubicBezTo>
                  <a:cubicBezTo>
                    <a:pt x="14497" y="8728"/>
                    <a:pt x="12306" y="9624"/>
                    <a:pt x="10781" y="11253"/>
                  </a:cubicBezTo>
                  <a:cubicBezTo>
                    <a:pt x="8876" y="13205"/>
                    <a:pt x="7925" y="15872"/>
                    <a:pt x="8116" y="18587"/>
                  </a:cubicBezTo>
                  <a:close/>
                </a:path>
              </a:pathLst>
            </a:custGeom>
            <a:solidFill>
              <a:srgbClr val="6D6E71"/>
            </a:solidFill>
            <a:ln w="9525" cap="flat">
              <a:noFill/>
              <a:prstDash val="solid"/>
              <a:miter/>
            </a:ln>
          </p:spPr>
          <p:txBody>
            <a:bodyPr rtlCol="0" anchor="ctr"/>
            <a:lstStyle/>
            <a:p>
              <a:endParaRPr lang="en-US"/>
            </a:p>
          </p:txBody>
        </p:sp>
        <p:sp>
          <p:nvSpPr>
            <p:cNvPr id="974" name="Freeform: Shape 973">
              <a:extLst>
                <a:ext uri="{FF2B5EF4-FFF2-40B4-BE49-F238E27FC236}">
                  <a16:creationId xmlns:a16="http://schemas.microsoft.com/office/drawing/2014/main" id="{25D33E95-AEEA-4EE4-8B08-05B668F9CAAC}"/>
                </a:ext>
              </a:extLst>
            </p:cNvPr>
            <p:cNvSpPr/>
            <p:nvPr/>
          </p:nvSpPr>
          <p:spPr>
            <a:xfrm>
              <a:off x="7411848" y="948080"/>
              <a:ext cx="84805" cy="83355"/>
            </a:xfrm>
            <a:custGeom>
              <a:avLst/>
              <a:gdLst>
                <a:gd name="connsiteX0" fmla="*/ 55193 w 68128"/>
                <a:gd name="connsiteY0" fmla="*/ 57060 h 66963"/>
                <a:gd name="connsiteX1" fmla="*/ 6424 w 68128"/>
                <a:gd name="connsiteY1" fmla="*/ 57060 h 66963"/>
                <a:gd name="connsiteX2" fmla="*/ 6424 w 68128"/>
                <a:gd name="connsiteY2" fmla="*/ 9435 h 66963"/>
                <a:gd name="connsiteX3" fmla="*/ 55193 w 68128"/>
                <a:gd name="connsiteY3" fmla="*/ 9435 h 66963"/>
                <a:gd name="connsiteX4" fmla="*/ 55193 w 68128"/>
                <a:gd name="connsiteY4" fmla="*/ 57060 h 66963"/>
                <a:gd name="connsiteX5" fmla="*/ 47191 w 68128"/>
                <a:gd name="connsiteY5" fmla="*/ 16389 h 66963"/>
                <a:gd name="connsiteX6" fmla="*/ 30809 w 68128"/>
                <a:gd name="connsiteY6" fmla="*/ 9531 h 66963"/>
                <a:gd name="connsiteX7" fmla="*/ 14521 w 68128"/>
                <a:gd name="connsiteY7" fmla="*/ 16389 h 66963"/>
                <a:gd name="connsiteX8" fmla="*/ 14521 w 68128"/>
                <a:gd name="connsiteY8" fmla="*/ 49822 h 66963"/>
                <a:gd name="connsiteX9" fmla="*/ 30809 w 68128"/>
                <a:gd name="connsiteY9" fmla="*/ 56680 h 66963"/>
                <a:gd name="connsiteX10" fmla="*/ 47191 w 68128"/>
                <a:gd name="connsiteY10" fmla="*/ 49822 h 66963"/>
                <a:gd name="connsiteX11" fmla="*/ 47191 w 68128"/>
                <a:gd name="connsiteY11" fmla="*/ 16389 h 66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128" h="66963">
                  <a:moveTo>
                    <a:pt x="55193" y="57060"/>
                  </a:moveTo>
                  <a:cubicBezTo>
                    <a:pt x="41475" y="70024"/>
                    <a:pt x="20139" y="70024"/>
                    <a:pt x="6424" y="57060"/>
                  </a:cubicBezTo>
                  <a:cubicBezTo>
                    <a:pt x="-6436" y="43773"/>
                    <a:pt x="-6436" y="22723"/>
                    <a:pt x="6424" y="9435"/>
                  </a:cubicBezTo>
                  <a:cubicBezTo>
                    <a:pt x="20139" y="-3385"/>
                    <a:pt x="41475" y="-3385"/>
                    <a:pt x="55193" y="9435"/>
                  </a:cubicBezTo>
                  <a:cubicBezTo>
                    <a:pt x="68146" y="22656"/>
                    <a:pt x="68146" y="43840"/>
                    <a:pt x="55193" y="57060"/>
                  </a:cubicBezTo>
                  <a:close/>
                  <a:moveTo>
                    <a:pt x="47191" y="16389"/>
                  </a:moveTo>
                  <a:cubicBezTo>
                    <a:pt x="42905" y="11902"/>
                    <a:pt x="36999" y="9416"/>
                    <a:pt x="30809" y="9531"/>
                  </a:cubicBezTo>
                  <a:cubicBezTo>
                    <a:pt x="24616" y="9388"/>
                    <a:pt x="18712" y="11883"/>
                    <a:pt x="14521" y="16389"/>
                  </a:cubicBezTo>
                  <a:cubicBezTo>
                    <a:pt x="5661" y="25761"/>
                    <a:pt x="5661" y="40449"/>
                    <a:pt x="14521" y="49822"/>
                  </a:cubicBezTo>
                  <a:cubicBezTo>
                    <a:pt x="18712" y="54327"/>
                    <a:pt x="24616" y="56822"/>
                    <a:pt x="30809" y="56680"/>
                  </a:cubicBezTo>
                  <a:cubicBezTo>
                    <a:pt x="36999" y="56794"/>
                    <a:pt x="42905" y="54308"/>
                    <a:pt x="47191" y="49822"/>
                  </a:cubicBezTo>
                  <a:cubicBezTo>
                    <a:pt x="55953" y="40392"/>
                    <a:pt x="55953" y="25818"/>
                    <a:pt x="47191" y="16389"/>
                  </a:cubicBezTo>
                  <a:close/>
                </a:path>
              </a:pathLst>
            </a:custGeom>
            <a:solidFill>
              <a:srgbClr val="6D6E71"/>
            </a:solidFill>
            <a:ln w="9525" cap="flat">
              <a:noFill/>
              <a:prstDash val="solid"/>
              <a:miter/>
            </a:ln>
          </p:spPr>
          <p:txBody>
            <a:bodyPr rtlCol="0" anchor="ctr"/>
            <a:lstStyle/>
            <a:p>
              <a:endParaRPr lang="en-US"/>
            </a:p>
          </p:txBody>
        </p:sp>
        <p:sp>
          <p:nvSpPr>
            <p:cNvPr id="975" name="Freeform: Shape 974">
              <a:extLst>
                <a:ext uri="{FF2B5EF4-FFF2-40B4-BE49-F238E27FC236}">
                  <a16:creationId xmlns:a16="http://schemas.microsoft.com/office/drawing/2014/main" id="{48D2A4C9-C568-43A4-AD3F-820B7CD0B8D4}"/>
                </a:ext>
              </a:extLst>
            </p:cNvPr>
            <p:cNvSpPr/>
            <p:nvPr/>
          </p:nvSpPr>
          <p:spPr>
            <a:xfrm>
              <a:off x="7512305" y="967989"/>
              <a:ext cx="63005" cy="85608"/>
            </a:xfrm>
            <a:custGeom>
              <a:avLst/>
              <a:gdLst>
                <a:gd name="connsiteX0" fmla="*/ 23259 w 50615"/>
                <a:gd name="connsiteY0" fmla="*/ -177 h 68773"/>
                <a:gd name="connsiteX1" fmla="*/ 40309 w 50615"/>
                <a:gd name="connsiteY1" fmla="*/ 6681 h 68773"/>
                <a:gd name="connsiteX2" fmla="*/ 47358 w 50615"/>
                <a:gd name="connsiteY2" fmla="*/ 25064 h 68773"/>
                <a:gd name="connsiteX3" fmla="*/ 40309 w 50615"/>
                <a:gd name="connsiteY3" fmla="*/ 44114 h 68773"/>
                <a:gd name="connsiteX4" fmla="*/ 23926 w 50615"/>
                <a:gd name="connsiteY4" fmla="*/ 51354 h 68773"/>
                <a:gd name="connsiteX5" fmla="*/ 7162 w 50615"/>
                <a:gd name="connsiteY5" fmla="*/ 43162 h 68773"/>
                <a:gd name="connsiteX6" fmla="*/ 7162 w 50615"/>
                <a:gd name="connsiteY6" fmla="*/ 68594 h 68773"/>
                <a:gd name="connsiteX7" fmla="*/ -3221 w 50615"/>
                <a:gd name="connsiteY7" fmla="*/ 68594 h 68773"/>
                <a:gd name="connsiteX8" fmla="*/ -3221 w 50615"/>
                <a:gd name="connsiteY8" fmla="*/ 966 h 68773"/>
                <a:gd name="connsiteX9" fmla="*/ 7162 w 50615"/>
                <a:gd name="connsiteY9" fmla="*/ 966 h 68773"/>
                <a:gd name="connsiteX10" fmla="*/ 7162 w 50615"/>
                <a:gd name="connsiteY10" fmla="*/ 9634 h 68773"/>
                <a:gd name="connsiteX11" fmla="*/ 23259 w 50615"/>
                <a:gd name="connsiteY11" fmla="*/ -177 h 68773"/>
                <a:gd name="connsiteX12" fmla="*/ 6972 w 50615"/>
                <a:gd name="connsiteY12" fmla="*/ 25445 h 68773"/>
                <a:gd name="connsiteX13" fmla="*/ 11257 w 50615"/>
                <a:gd name="connsiteY13" fmla="*/ 37066 h 68773"/>
                <a:gd name="connsiteX14" fmla="*/ 21640 w 50615"/>
                <a:gd name="connsiteY14" fmla="*/ 41543 h 68773"/>
                <a:gd name="connsiteX15" fmla="*/ 32403 w 50615"/>
                <a:gd name="connsiteY15" fmla="*/ 37066 h 68773"/>
                <a:gd name="connsiteX16" fmla="*/ 36974 w 50615"/>
                <a:gd name="connsiteY16" fmla="*/ 25445 h 68773"/>
                <a:gd name="connsiteX17" fmla="*/ 32498 w 50615"/>
                <a:gd name="connsiteY17" fmla="*/ 13634 h 68773"/>
                <a:gd name="connsiteX18" fmla="*/ 21736 w 50615"/>
                <a:gd name="connsiteY18" fmla="*/ 8967 h 68773"/>
                <a:gd name="connsiteX19" fmla="*/ 11257 w 50615"/>
                <a:gd name="connsiteY19" fmla="*/ 13634 h 68773"/>
                <a:gd name="connsiteX20" fmla="*/ 6972 w 50615"/>
                <a:gd name="connsiteY20" fmla="*/ 25445 h 68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0615" h="68773">
                  <a:moveTo>
                    <a:pt x="23259" y="-177"/>
                  </a:moveTo>
                  <a:cubicBezTo>
                    <a:pt x="29640" y="-282"/>
                    <a:pt x="35737" y="2185"/>
                    <a:pt x="40309" y="6681"/>
                  </a:cubicBezTo>
                  <a:cubicBezTo>
                    <a:pt x="45072" y="11577"/>
                    <a:pt x="47644" y="18226"/>
                    <a:pt x="47358" y="25064"/>
                  </a:cubicBezTo>
                  <a:cubicBezTo>
                    <a:pt x="47739" y="32122"/>
                    <a:pt x="45167" y="39018"/>
                    <a:pt x="40309" y="44114"/>
                  </a:cubicBezTo>
                  <a:cubicBezTo>
                    <a:pt x="36119" y="48753"/>
                    <a:pt x="30212" y="51382"/>
                    <a:pt x="23926" y="51354"/>
                  </a:cubicBezTo>
                  <a:cubicBezTo>
                    <a:pt x="17448" y="51192"/>
                    <a:pt x="11257" y="48201"/>
                    <a:pt x="7162" y="43162"/>
                  </a:cubicBezTo>
                  <a:lnTo>
                    <a:pt x="7162" y="68594"/>
                  </a:lnTo>
                  <a:lnTo>
                    <a:pt x="-3221" y="68594"/>
                  </a:lnTo>
                  <a:lnTo>
                    <a:pt x="-3221" y="966"/>
                  </a:lnTo>
                  <a:lnTo>
                    <a:pt x="7162" y="966"/>
                  </a:lnTo>
                  <a:lnTo>
                    <a:pt x="7162" y="9634"/>
                  </a:lnTo>
                  <a:cubicBezTo>
                    <a:pt x="10304" y="3671"/>
                    <a:pt x="16497" y="-91"/>
                    <a:pt x="23259" y="-177"/>
                  </a:cubicBezTo>
                  <a:close/>
                  <a:moveTo>
                    <a:pt x="6972" y="25445"/>
                  </a:moveTo>
                  <a:cubicBezTo>
                    <a:pt x="6781" y="29732"/>
                    <a:pt x="8399" y="33904"/>
                    <a:pt x="11257" y="37066"/>
                  </a:cubicBezTo>
                  <a:cubicBezTo>
                    <a:pt x="13925" y="39961"/>
                    <a:pt x="17734" y="41590"/>
                    <a:pt x="21640" y="41543"/>
                  </a:cubicBezTo>
                  <a:cubicBezTo>
                    <a:pt x="25640" y="41562"/>
                    <a:pt x="29545" y="39943"/>
                    <a:pt x="32403" y="37066"/>
                  </a:cubicBezTo>
                  <a:cubicBezTo>
                    <a:pt x="35451" y="33999"/>
                    <a:pt x="37165" y="29789"/>
                    <a:pt x="36974" y="25445"/>
                  </a:cubicBezTo>
                  <a:cubicBezTo>
                    <a:pt x="37070" y="21073"/>
                    <a:pt x="35451" y="16835"/>
                    <a:pt x="32498" y="13634"/>
                  </a:cubicBezTo>
                  <a:cubicBezTo>
                    <a:pt x="29735" y="10625"/>
                    <a:pt x="25831" y="8919"/>
                    <a:pt x="21736" y="8967"/>
                  </a:cubicBezTo>
                  <a:cubicBezTo>
                    <a:pt x="17734" y="8901"/>
                    <a:pt x="13925" y="10615"/>
                    <a:pt x="11257" y="13634"/>
                  </a:cubicBezTo>
                  <a:cubicBezTo>
                    <a:pt x="8399" y="16873"/>
                    <a:pt x="6781" y="21102"/>
                    <a:pt x="6972" y="25445"/>
                  </a:cubicBezTo>
                  <a:close/>
                </a:path>
              </a:pathLst>
            </a:custGeom>
            <a:solidFill>
              <a:srgbClr val="6D6E71"/>
            </a:solidFill>
            <a:ln w="9525" cap="flat">
              <a:noFill/>
              <a:prstDash val="solid"/>
              <a:miter/>
            </a:ln>
          </p:spPr>
          <p:txBody>
            <a:bodyPr rtlCol="0" anchor="ctr"/>
            <a:lstStyle/>
            <a:p>
              <a:endParaRPr lang="en-US"/>
            </a:p>
          </p:txBody>
        </p:sp>
        <p:sp>
          <p:nvSpPr>
            <p:cNvPr id="976" name="Freeform: Shape 975">
              <a:extLst>
                <a:ext uri="{FF2B5EF4-FFF2-40B4-BE49-F238E27FC236}">
                  <a16:creationId xmlns:a16="http://schemas.microsoft.com/office/drawing/2014/main" id="{7896BFCA-D6B3-47A5-9D4B-586390A3E3BE}"/>
                </a:ext>
              </a:extLst>
            </p:cNvPr>
            <p:cNvSpPr/>
            <p:nvPr/>
          </p:nvSpPr>
          <p:spPr>
            <a:xfrm>
              <a:off x="7586141" y="967511"/>
              <a:ext cx="61330" cy="63589"/>
            </a:xfrm>
            <a:custGeom>
              <a:avLst/>
              <a:gdLst>
                <a:gd name="connsiteX0" fmla="*/ 46049 w 49269"/>
                <a:gd name="connsiteY0" fmla="*/ 29926 h 51084"/>
                <a:gd name="connsiteX1" fmla="*/ 7186 w 49269"/>
                <a:gd name="connsiteY1" fmla="*/ 29926 h 51084"/>
                <a:gd name="connsiteX2" fmla="*/ 12139 w 49269"/>
                <a:gd name="connsiteY2" fmla="*/ 38593 h 51084"/>
                <a:gd name="connsiteX3" fmla="*/ 36712 w 49269"/>
                <a:gd name="connsiteY3" fmla="*/ 36022 h 51084"/>
                <a:gd name="connsiteX4" fmla="*/ 42619 w 49269"/>
                <a:gd name="connsiteY4" fmla="*/ 42594 h 51084"/>
                <a:gd name="connsiteX5" fmla="*/ 21855 w 49269"/>
                <a:gd name="connsiteY5" fmla="*/ 50881 h 51084"/>
                <a:gd name="connsiteX6" fmla="*/ 4137 w 49269"/>
                <a:gd name="connsiteY6" fmla="*/ 43927 h 51084"/>
                <a:gd name="connsiteX7" fmla="*/ 4137 w 49269"/>
                <a:gd name="connsiteY7" fmla="*/ 6685 h 51084"/>
                <a:gd name="connsiteX8" fmla="*/ 21664 w 49269"/>
                <a:gd name="connsiteY8" fmla="*/ -173 h 51084"/>
                <a:gd name="connsiteX9" fmla="*/ 38810 w 49269"/>
                <a:gd name="connsiteY9" fmla="*/ 5923 h 51084"/>
                <a:gd name="connsiteX10" fmla="*/ 45954 w 49269"/>
                <a:gd name="connsiteY10" fmla="*/ 22782 h 51084"/>
                <a:gd name="connsiteX11" fmla="*/ 7186 w 49269"/>
                <a:gd name="connsiteY11" fmla="*/ 21734 h 51084"/>
                <a:gd name="connsiteX12" fmla="*/ 35761 w 49269"/>
                <a:gd name="connsiteY12" fmla="*/ 21734 h 51084"/>
                <a:gd name="connsiteX13" fmla="*/ 31857 w 49269"/>
                <a:gd name="connsiteY13" fmla="*/ 12209 h 51084"/>
                <a:gd name="connsiteX14" fmla="*/ 22332 w 49269"/>
                <a:gd name="connsiteY14" fmla="*/ 8875 h 51084"/>
                <a:gd name="connsiteX15" fmla="*/ 12044 w 49269"/>
                <a:gd name="connsiteY15" fmla="*/ 12400 h 51084"/>
                <a:gd name="connsiteX16" fmla="*/ 7186 w 49269"/>
                <a:gd name="connsiteY16" fmla="*/ 22115 h 51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269" h="51084">
                  <a:moveTo>
                    <a:pt x="46049" y="29926"/>
                  </a:moveTo>
                  <a:lnTo>
                    <a:pt x="7186" y="29926"/>
                  </a:lnTo>
                  <a:cubicBezTo>
                    <a:pt x="7377" y="33431"/>
                    <a:pt x="9186" y="36631"/>
                    <a:pt x="12139" y="38593"/>
                  </a:cubicBezTo>
                  <a:cubicBezTo>
                    <a:pt x="19855" y="43889"/>
                    <a:pt x="30236" y="42794"/>
                    <a:pt x="36712" y="36022"/>
                  </a:cubicBezTo>
                  <a:lnTo>
                    <a:pt x="42619" y="42594"/>
                  </a:lnTo>
                  <a:cubicBezTo>
                    <a:pt x="37189" y="48185"/>
                    <a:pt x="29664" y="51205"/>
                    <a:pt x="21855" y="50881"/>
                  </a:cubicBezTo>
                  <a:cubicBezTo>
                    <a:pt x="15281" y="50995"/>
                    <a:pt x="8900" y="48490"/>
                    <a:pt x="4137" y="43927"/>
                  </a:cubicBezTo>
                  <a:cubicBezTo>
                    <a:pt x="-5674" y="33469"/>
                    <a:pt x="-5674" y="17143"/>
                    <a:pt x="4137" y="6685"/>
                  </a:cubicBezTo>
                  <a:cubicBezTo>
                    <a:pt x="8900" y="2208"/>
                    <a:pt x="15188" y="-250"/>
                    <a:pt x="21664" y="-173"/>
                  </a:cubicBezTo>
                  <a:cubicBezTo>
                    <a:pt x="27950" y="-316"/>
                    <a:pt x="34047" y="1856"/>
                    <a:pt x="38810" y="5923"/>
                  </a:cubicBezTo>
                  <a:cubicBezTo>
                    <a:pt x="43668" y="10161"/>
                    <a:pt x="46237" y="16362"/>
                    <a:pt x="45954" y="22782"/>
                  </a:cubicBezTo>
                  <a:close/>
                  <a:moveTo>
                    <a:pt x="7186" y="21734"/>
                  </a:moveTo>
                  <a:lnTo>
                    <a:pt x="35761" y="21734"/>
                  </a:lnTo>
                  <a:cubicBezTo>
                    <a:pt x="35952" y="18134"/>
                    <a:pt x="34522" y="14619"/>
                    <a:pt x="31857" y="12209"/>
                  </a:cubicBezTo>
                  <a:cubicBezTo>
                    <a:pt x="29189" y="9980"/>
                    <a:pt x="25759" y="8799"/>
                    <a:pt x="22332" y="8875"/>
                  </a:cubicBezTo>
                  <a:cubicBezTo>
                    <a:pt x="18616" y="8828"/>
                    <a:pt x="14997" y="10075"/>
                    <a:pt x="12044" y="12400"/>
                  </a:cubicBezTo>
                  <a:cubicBezTo>
                    <a:pt x="8805" y="14581"/>
                    <a:pt x="6995" y="18257"/>
                    <a:pt x="7186" y="22115"/>
                  </a:cubicBezTo>
                  <a:close/>
                </a:path>
              </a:pathLst>
            </a:custGeom>
            <a:solidFill>
              <a:srgbClr val="6D6E71"/>
            </a:solidFill>
            <a:ln w="9525" cap="flat">
              <a:noFill/>
              <a:prstDash val="solid"/>
              <a:miter/>
            </a:ln>
          </p:spPr>
          <p:txBody>
            <a:bodyPr rtlCol="0" anchor="ctr"/>
            <a:lstStyle/>
            <a:p>
              <a:endParaRPr lang="en-US"/>
            </a:p>
          </p:txBody>
        </p:sp>
        <p:sp>
          <p:nvSpPr>
            <p:cNvPr id="977" name="Freeform: Shape 976">
              <a:extLst>
                <a:ext uri="{FF2B5EF4-FFF2-40B4-BE49-F238E27FC236}">
                  <a16:creationId xmlns:a16="http://schemas.microsoft.com/office/drawing/2014/main" id="{66894D27-1680-4B60-9E7D-672CBD7DAB46}"/>
                </a:ext>
              </a:extLst>
            </p:cNvPr>
            <p:cNvSpPr/>
            <p:nvPr/>
          </p:nvSpPr>
          <p:spPr>
            <a:xfrm>
              <a:off x="7661700" y="967874"/>
              <a:ext cx="33317" cy="62840"/>
            </a:xfrm>
            <a:custGeom>
              <a:avLst/>
              <a:gdLst>
                <a:gd name="connsiteX0" fmla="*/ 22782 w 26765"/>
                <a:gd name="connsiteY0" fmla="*/ 10583 h 50482"/>
                <a:gd name="connsiteX1" fmla="*/ 11067 w 26765"/>
                <a:gd name="connsiteY1" fmla="*/ 15536 h 50482"/>
                <a:gd name="connsiteX2" fmla="*/ 7160 w 26765"/>
                <a:gd name="connsiteY2" fmla="*/ 29062 h 50482"/>
                <a:gd name="connsiteX3" fmla="*/ 7160 w 26765"/>
                <a:gd name="connsiteY3" fmla="*/ 50303 h 50482"/>
                <a:gd name="connsiteX4" fmla="*/ -3221 w 26765"/>
                <a:gd name="connsiteY4" fmla="*/ 50303 h 50482"/>
                <a:gd name="connsiteX5" fmla="*/ -3221 w 26765"/>
                <a:gd name="connsiteY5" fmla="*/ 1058 h 50482"/>
                <a:gd name="connsiteX6" fmla="*/ 7160 w 26765"/>
                <a:gd name="connsiteY6" fmla="*/ 1058 h 50482"/>
                <a:gd name="connsiteX7" fmla="*/ 7160 w 26765"/>
                <a:gd name="connsiteY7" fmla="*/ 10583 h 50482"/>
                <a:gd name="connsiteX8" fmla="*/ 14020 w 26765"/>
                <a:gd name="connsiteY8" fmla="*/ 2868 h 50482"/>
                <a:gd name="connsiteX9" fmla="*/ 23545 w 26765"/>
                <a:gd name="connsiteY9" fmla="*/ -180 h 50482"/>
                <a:gd name="connsiteX10" fmla="*/ 23545 w 26765"/>
                <a:gd name="connsiteY10" fmla="*/ 10583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65" h="50482">
                  <a:moveTo>
                    <a:pt x="22782" y="10583"/>
                  </a:moveTo>
                  <a:cubicBezTo>
                    <a:pt x="18306" y="10259"/>
                    <a:pt x="13925" y="12107"/>
                    <a:pt x="11067" y="15536"/>
                  </a:cubicBezTo>
                  <a:cubicBezTo>
                    <a:pt x="8304" y="19489"/>
                    <a:pt x="6969" y="24242"/>
                    <a:pt x="7160" y="29062"/>
                  </a:cubicBezTo>
                  <a:lnTo>
                    <a:pt x="7160" y="50303"/>
                  </a:lnTo>
                  <a:lnTo>
                    <a:pt x="-3221" y="50303"/>
                  </a:lnTo>
                  <a:lnTo>
                    <a:pt x="-3221" y="1058"/>
                  </a:lnTo>
                  <a:lnTo>
                    <a:pt x="7160" y="1058"/>
                  </a:lnTo>
                  <a:lnTo>
                    <a:pt x="7160" y="10583"/>
                  </a:lnTo>
                  <a:cubicBezTo>
                    <a:pt x="8781" y="7507"/>
                    <a:pt x="11162" y="4868"/>
                    <a:pt x="14020" y="2868"/>
                  </a:cubicBezTo>
                  <a:cubicBezTo>
                    <a:pt x="16780" y="944"/>
                    <a:pt x="20115" y="-113"/>
                    <a:pt x="23545" y="-180"/>
                  </a:cubicBezTo>
                  <a:lnTo>
                    <a:pt x="23545" y="10583"/>
                  </a:lnTo>
                  <a:close/>
                </a:path>
              </a:pathLst>
            </a:custGeom>
            <a:solidFill>
              <a:srgbClr val="6D6E71"/>
            </a:solidFill>
            <a:ln w="9525" cap="flat">
              <a:noFill/>
              <a:prstDash val="solid"/>
              <a:miter/>
            </a:ln>
          </p:spPr>
          <p:txBody>
            <a:bodyPr rtlCol="0" anchor="ctr"/>
            <a:lstStyle/>
            <a:p>
              <a:endParaRPr lang="en-US"/>
            </a:p>
          </p:txBody>
        </p:sp>
        <p:sp>
          <p:nvSpPr>
            <p:cNvPr id="978" name="Freeform: Shape 977">
              <a:extLst>
                <a:ext uri="{FF2B5EF4-FFF2-40B4-BE49-F238E27FC236}">
                  <a16:creationId xmlns:a16="http://schemas.microsoft.com/office/drawing/2014/main" id="{31E2327F-6D2A-434C-B607-71702947F1FA}"/>
                </a:ext>
              </a:extLst>
            </p:cNvPr>
            <p:cNvSpPr/>
            <p:nvPr/>
          </p:nvSpPr>
          <p:spPr>
            <a:xfrm>
              <a:off x="7701979" y="968447"/>
              <a:ext cx="54893" cy="63119"/>
            </a:xfrm>
            <a:custGeom>
              <a:avLst/>
              <a:gdLst>
                <a:gd name="connsiteX0" fmla="*/ 40621 w 44098"/>
                <a:gd name="connsiteY0" fmla="*/ 49748 h 50706"/>
                <a:gd name="connsiteX1" fmla="*/ 31096 w 44098"/>
                <a:gd name="connsiteY1" fmla="*/ 49748 h 50706"/>
                <a:gd name="connsiteX2" fmla="*/ 31096 w 44098"/>
                <a:gd name="connsiteY2" fmla="*/ 43080 h 50706"/>
                <a:gd name="connsiteX3" fmla="*/ 14618 w 44098"/>
                <a:gd name="connsiteY3" fmla="*/ 50510 h 50706"/>
                <a:gd name="connsiteX4" fmla="*/ 1854 w 44098"/>
                <a:gd name="connsiteY4" fmla="*/ 46128 h 50706"/>
                <a:gd name="connsiteX5" fmla="*/ -3195 w 44098"/>
                <a:gd name="connsiteY5" fmla="*/ 34412 h 50706"/>
                <a:gd name="connsiteX6" fmla="*/ 2235 w 44098"/>
                <a:gd name="connsiteY6" fmla="*/ 23459 h 50706"/>
                <a:gd name="connsiteX7" fmla="*/ 16809 w 44098"/>
                <a:gd name="connsiteY7" fmla="*/ 19839 h 50706"/>
                <a:gd name="connsiteX8" fmla="*/ 30524 w 44098"/>
                <a:gd name="connsiteY8" fmla="*/ 19839 h 50706"/>
                <a:gd name="connsiteX9" fmla="*/ 30524 w 44098"/>
                <a:gd name="connsiteY9" fmla="*/ 18029 h 50706"/>
                <a:gd name="connsiteX10" fmla="*/ 19476 w 44098"/>
                <a:gd name="connsiteY10" fmla="*/ 8504 h 50706"/>
                <a:gd name="connsiteX11" fmla="*/ 5188 w 44098"/>
                <a:gd name="connsiteY11" fmla="*/ 13553 h 50706"/>
                <a:gd name="connsiteX12" fmla="*/ 521 w 44098"/>
                <a:gd name="connsiteY12" fmla="*/ 6981 h 50706"/>
                <a:gd name="connsiteX13" fmla="*/ 20999 w 44098"/>
                <a:gd name="connsiteY13" fmla="*/ -163 h 50706"/>
                <a:gd name="connsiteX14" fmla="*/ 35287 w 44098"/>
                <a:gd name="connsiteY14" fmla="*/ 4314 h 50706"/>
                <a:gd name="connsiteX15" fmla="*/ 40812 w 44098"/>
                <a:gd name="connsiteY15" fmla="*/ 18220 h 50706"/>
                <a:gd name="connsiteX16" fmla="*/ 30238 w 44098"/>
                <a:gd name="connsiteY16" fmla="*/ 31269 h 50706"/>
                <a:gd name="connsiteX17" fmla="*/ 30238 w 44098"/>
                <a:gd name="connsiteY17" fmla="*/ 27078 h 50706"/>
                <a:gd name="connsiteX18" fmla="*/ 18522 w 44098"/>
                <a:gd name="connsiteY18" fmla="*/ 27078 h 50706"/>
                <a:gd name="connsiteX19" fmla="*/ 7188 w 44098"/>
                <a:gd name="connsiteY19" fmla="*/ 34222 h 50706"/>
                <a:gd name="connsiteX20" fmla="*/ 10046 w 44098"/>
                <a:gd name="connsiteY20" fmla="*/ 39746 h 50706"/>
                <a:gd name="connsiteX21" fmla="*/ 17760 w 44098"/>
                <a:gd name="connsiteY21" fmla="*/ 41652 h 50706"/>
                <a:gd name="connsiteX22" fmla="*/ 26524 w 44098"/>
                <a:gd name="connsiteY22" fmla="*/ 38794 h 50706"/>
                <a:gd name="connsiteX23" fmla="*/ 30524 w 44098"/>
                <a:gd name="connsiteY23" fmla="*/ 31269 h 50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4098" h="50706">
                  <a:moveTo>
                    <a:pt x="40621" y="49748"/>
                  </a:moveTo>
                  <a:lnTo>
                    <a:pt x="31096" y="49748"/>
                  </a:lnTo>
                  <a:lnTo>
                    <a:pt x="31096" y="43080"/>
                  </a:lnTo>
                  <a:cubicBezTo>
                    <a:pt x="27094" y="48014"/>
                    <a:pt x="20999" y="50767"/>
                    <a:pt x="14618" y="50510"/>
                  </a:cubicBezTo>
                  <a:cubicBezTo>
                    <a:pt x="9951" y="50653"/>
                    <a:pt x="5474" y="49100"/>
                    <a:pt x="1854" y="46128"/>
                  </a:cubicBezTo>
                  <a:cubicBezTo>
                    <a:pt x="-1481" y="43176"/>
                    <a:pt x="-3386" y="38880"/>
                    <a:pt x="-3195" y="34412"/>
                  </a:cubicBezTo>
                  <a:cubicBezTo>
                    <a:pt x="-3481" y="30060"/>
                    <a:pt x="-1386" y="25897"/>
                    <a:pt x="2235" y="23459"/>
                  </a:cubicBezTo>
                  <a:cubicBezTo>
                    <a:pt x="6616" y="20849"/>
                    <a:pt x="11665" y="19582"/>
                    <a:pt x="16809" y="19839"/>
                  </a:cubicBezTo>
                  <a:lnTo>
                    <a:pt x="30524" y="19839"/>
                  </a:lnTo>
                  <a:lnTo>
                    <a:pt x="30524" y="18029"/>
                  </a:lnTo>
                  <a:cubicBezTo>
                    <a:pt x="30524" y="11457"/>
                    <a:pt x="26810" y="8504"/>
                    <a:pt x="19476" y="8504"/>
                  </a:cubicBezTo>
                  <a:cubicBezTo>
                    <a:pt x="14332" y="8724"/>
                    <a:pt x="9379" y="10476"/>
                    <a:pt x="5188" y="13553"/>
                  </a:cubicBezTo>
                  <a:lnTo>
                    <a:pt x="521" y="6981"/>
                  </a:lnTo>
                  <a:cubicBezTo>
                    <a:pt x="6330" y="2294"/>
                    <a:pt x="13569" y="-230"/>
                    <a:pt x="20999" y="-163"/>
                  </a:cubicBezTo>
                  <a:cubicBezTo>
                    <a:pt x="26143" y="-363"/>
                    <a:pt x="31191" y="1218"/>
                    <a:pt x="35287" y="4314"/>
                  </a:cubicBezTo>
                  <a:cubicBezTo>
                    <a:pt x="39191" y="7809"/>
                    <a:pt x="41286" y="12972"/>
                    <a:pt x="40812" y="18220"/>
                  </a:cubicBezTo>
                  <a:close/>
                  <a:moveTo>
                    <a:pt x="30238" y="31269"/>
                  </a:moveTo>
                  <a:lnTo>
                    <a:pt x="30238" y="27078"/>
                  </a:lnTo>
                  <a:lnTo>
                    <a:pt x="18522" y="27078"/>
                  </a:lnTo>
                  <a:cubicBezTo>
                    <a:pt x="10997" y="27078"/>
                    <a:pt x="7188" y="29460"/>
                    <a:pt x="7188" y="34222"/>
                  </a:cubicBezTo>
                  <a:cubicBezTo>
                    <a:pt x="7093" y="36432"/>
                    <a:pt x="8235" y="38527"/>
                    <a:pt x="10046" y="39746"/>
                  </a:cubicBezTo>
                  <a:cubicBezTo>
                    <a:pt x="12332" y="41137"/>
                    <a:pt x="15092" y="41804"/>
                    <a:pt x="17760" y="41652"/>
                  </a:cubicBezTo>
                  <a:cubicBezTo>
                    <a:pt x="20904" y="41718"/>
                    <a:pt x="24048" y="40709"/>
                    <a:pt x="26524" y="38794"/>
                  </a:cubicBezTo>
                  <a:cubicBezTo>
                    <a:pt x="29096" y="37146"/>
                    <a:pt x="30619" y="34298"/>
                    <a:pt x="30524" y="31269"/>
                  </a:cubicBezTo>
                  <a:close/>
                </a:path>
              </a:pathLst>
            </a:custGeom>
            <a:solidFill>
              <a:srgbClr val="6D6E71"/>
            </a:solidFill>
            <a:ln w="9525" cap="flat">
              <a:noFill/>
              <a:prstDash val="solid"/>
              <a:miter/>
            </a:ln>
          </p:spPr>
          <p:txBody>
            <a:bodyPr rtlCol="0" anchor="ctr"/>
            <a:lstStyle/>
            <a:p>
              <a:endParaRPr lang="en-US"/>
            </a:p>
          </p:txBody>
        </p:sp>
        <p:sp>
          <p:nvSpPr>
            <p:cNvPr id="979" name="Freeform: Shape 978">
              <a:extLst>
                <a:ext uri="{FF2B5EF4-FFF2-40B4-BE49-F238E27FC236}">
                  <a16:creationId xmlns:a16="http://schemas.microsoft.com/office/drawing/2014/main" id="{D8271AF3-5026-4E61-B62B-D71F7F8EFCD5}"/>
                </a:ext>
              </a:extLst>
            </p:cNvPr>
            <p:cNvSpPr/>
            <p:nvPr/>
          </p:nvSpPr>
          <p:spPr>
            <a:xfrm>
              <a:off x="7769831" y="950090"/>
              <a:ext cx="42922" cy="81456"/>
            </a:xfrm>
            <a:custGeom>
              <a:avLst/>
              <a:gdLst>
                <a:gd name="connsiteX0" fmla="*/ 13448 w 34481"/>
                <a:gd name="connsiteY0" fmla="*/ 23347 h 65437"/>
                <a:gd name="connsiteX1" fmla="*/ 13448 w 34481"/>
                <a:gd name="connsiteY1" fmla="*/ 48493 h 65437"/>
                <a:gd name="connsiteX2" fmla="*/ 15352 w 34481"/>
                <a:gd name="connsiteY2" fmla="*/ 54113 h 65437"/>
                <a:gd name="connsiteX3" fmla="*/ 20496 w 34481"/>
                <a:gd name="connsiteY3" fmla="*/ 56208 h 65437"/>
                <a:gd name="connsiteX4" fmla="*/ 26975 w 34481"/>
                <a:gd name="connsiteY4" fmla="*/ 52970 h 65437"/>
                <a:gd name="connsiteX5" fmla="*/ 31261 w 34481"/>
                <a:gd name="connsiteY5" fmla="*/ 60304 h 65437"/>
                <a:gd name="connsiteX6" fmla="*/ 19069 w 34481"/>
                <a:gd name="connsiteY6" fmla="*/ 65257 h 65437"/>
                <a:gd name="connsiteX7" fmla="*/ 7734 w 34481"/>
                <a:gd name="connsiteY7" fmla="*/ 60590 h 65437"/>
                <a:gd name="connsiteX8" fmla="*/ 3067 w 34481"/>
                <a:gd name="connsiteY8" fmla="*/ 48207 h 65437"/>
                <a:gd name="connsiteX9" fmla="*/ 3067 w 34481"/>
                <a:gd name="connsiteY9" fmla="*/ 23347 h 65437"/>
                <a:gd name="connsiteX10" fmla="*/ -3221 w 34481"/>
                <a:gd name="connsiteY10" fmla="*/ 23347 h 65437"/>
                <a:gd name="connsiteX11" fmla="*/ -3221 w 34481"/>
                <a:gd name="connsiteY11" fmla="*/ 15346 h 65437"/>
                <a:gd name="connsiteX12" fmla="*/ 3067 w 34481"/>
                <a:gd name="connsiteY12" fmla="*/ 15346 h 65437"/>
                <a:gd name="connsiteX13" fmla="*/ 3067 w 34481"/>
                <a:gd name="connsiteY13" fmla="*/ -180 h 65437"/>
                <a:gd name="connsiteX14" fmla="*/ 13448 w 34481"/>
                <a:gd name="connsiteY14" fmla="*/ -180 h 65437"/>
                <a:gd name="connsiteX15" fmla="*/ 13448 w 34481"/>
                <a:gd name="connsiteY15" fmla="*/ 15346 h 65437"/>
                <a:gd name="connsiteX16" fmla="*/ 26498 w 34481"/>
                <a:gd name="connsiteY16" fmla="*/ 15346 h 65437"/>
                <a:gd name="connsiteX17" fmla="*/ 26498 w 34481"/>
                <a:gd name="connsiteY17" fmla="*/ 23728 h 6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481" h="65437">
                  <a:moveTo>
                    <a:pt x="13448" y="23347"/>
                  </a:moveTo>
                  <a:lnTo>
                    <a:pt x="13448" y="48493"/>
                  </a:lnTo>
                  <a:cubicBezTo>
                    <a:pt x="13353" y="50541"/>
                    <a:pt x="14020" y="52541"/>
                    <a:pt x="15352" y="54113"/>
                  </a:cubicBezTo>
                  <a:cubicBezTo>
                    <a:pt x="16687" y="55513"/>
                    <a:pt x="18592" y="56275"/>
                    <a:pt x="20496" y="56208"/>
                  </a:cubicBezTo>
                  <a:cubicBezTo>
                    <a:pt x="22973" y="56027"/>
                    <a:pt x="25354" y="54856"/>
                    <a:pt x="26975" y="52970"/>
                  </a:cubicBezTo>
                  <a:lnTo>
                    <a:pt x="31261" y="60304"/>
                  </a:lnTo>
                  <a:cubicBezTo>
                    <a:pt x="27926" y="63418"/>
                    <a:pt x="23640" y="65181"/>
                    <a:pt x="19069" y="65257"/>
                  </a:cubicBezTo>
                  <a:cubicBezTo>
                    <a:pt x="14783" y="65285"/>
                    <a:pt x="10685" y="63609"/>
                    <a:pt x="7734" y="60590"/>
                  </a:cubicBezTo>
                  <a:cubicBezTo>
                    <a:pt x="4495" y="57303"/>
                    <a:pt x="2781" y="52808"/>
                    <a:pt x="3067" y="48207"/>
                  </a:cubicBezTo>
                  <a:lnTo>
                    <a:pt x="3067" y="23347"/>
                  </a:lnTo>
                  <a:lnTo>
                    <a:pt x="-3221" y="23347"/>
                  </a:lnTo>
                  <a:lnTo>
                    <a:pt x="-3221" y="15346"/>
                  </a:lnTo>
                  <a:lnTo>
                    <a:pt x="3067" y="15346"/>
                  </a:lnTo>
                  <a:lnTo>
                    <a:pt x="3067" y="-180"/>
                  </a:lnTo>
                  <a:lnTo>
                    <a:pt x="13448" y="-180"/>
                  </a:lnTo>
                  <a:lnTo>
                    <a:pt x="13448" y="15346"/>
                  </a:lnTo>
                  <a:lnTo>
                    <a:pt x="26498" y="15346"/>
                  </a:lnTo>
                  <a:lnTo>
                    <a:pt x="26498" y="23728"/>
                  </a:lnTo>
                  <a:close/>
                </a:path>
              </a:pathLst>
            </a:custGeom>
            <a:solidFill>
              <a:srgbClr val="6D6E71"/>
            </a:solidFill>
            <a:ln w="9525" cap="flat">
              <a:noFill/>
              <a:prstDash val="solid"/>
              <a:miter/>
            </a:ln>
          </p:spPr>
          <p:txBody>
            <a:bodyPr rtlCol="0" anchor="ctr"/>
            <a:lstStyle/>
            <a:p>
              <a:endParaRPr lang="en-US"/>
            </a:p>
          </p:txBody>
        </p:sp>
        <p:sp>
          <p:nvSpPr>
            <p:cNvPr id="980" name="Freeform: Shape 979">
              <a:extLst>
                <a:ext uri="{FF2B5EF4-FFF2-40B4-BE49-F238E27FC236}">
                  <a16:creationId xmlns:a16="http://schemas.microsoft.com/office/drawing/2014/main" id="{3DD12CB4-66C9-4EFC-8F81-E39AC6E7A48E}"/>
                </a:ext>
              </a:extLst>
            </p:cNvPr>
            <p:cNvSpPr/>
            <p:nvPr/>
          </p:nvSpPr>
          <p:spPr>
            <a:xfrm>
              <a:off x="7821761" y="943214"/>
              <a:ext cx="15877" cy="87382"/>
            </a:xfrm>
            <a:custGeom>
              <a:avLst/>
              <a:gdLst>
                <a:gd name="connsiteX0" fmla="*/ -1504 w 12755"/>
                <a:gd name="connsiteY0" fmla="*/ 10582 h 70198"/>
                <a:gd name="connsiteX1" fmla="*/ -1218 w 12755"/>
                <a:gd name="connsiteY1" fmla="*/ 1562 h 70198"/>
                <a:gd name="connsiteX2" fmla="*/ 7735 w 12755"/>
                <a:gd name="connsiteY2" fmla="*/ 1819 h 70198"/>
                <a:gd name="connsiteX3" fmla="*/ 7545 w 12755"/>
                <a:gd name="connsiteY3" fmla="*/ 10839 h 70198"/>
                <a:gd name="connsiteX4" fmla="*/ 3164 w 12755"/>
                <a:gd name="connsiteY4" fmla="*/ 12583 h 70198"/>
                <a:gd name="connsiteX5" fmla="*/ -1504 w 12755"/>
                <a:gd name="connsiteY5" fmla="*/ 10582 h 70198"/>
                <a:gd name="connsiteX6" fmla="*/ 8021 w 12755"/>
                <a:gd name="connsiteY6" fmla="*/ 70018 h 70198"/>
                <a:gd name="connsiteX7" fmla="*/ -2362 w 12755"/>
                <a:gd name="connsiteY7" fmla="*/ 70018 h 70198"/>
                <a:gd name="connsiteX8" fmla="*/ -2362 w 12755"/>
                <a:gd name="connsiteY8" fmla="*/ 20869 h 70198"/>
                <a:gd name="connsiteX9" fmla="*/ 8021 w 12755"/>
                <a:gd name="connsiteY9" fmla="*/ 20869 h 7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55" h="70198">
                  <a:moveTo>
                    <a:pt x="-1504" y="10582"/>
                  </a:moveTo>
                  <a:cubicBezTo>
                    <a:pt x="-3885" y="8020"/>
                    <a:pt x="-3790" y="3981"/>
                    <a:pt x="-1218" y="1562"/>
                  </a:cubicBezTo>
                  <a:cubicBezTo>
                    <a:pt x="1354" y="-857"/>
                    <a:pt x="5354" y="-743"/>
                    <a:pt x="7735" y="1819"/>
                  </a:cubicBezTo>
                  <a:cubicBezTo>
                    <a:pt x="10212" y="4382"/>
                    <a:pt x="10117" y="8420"/>
                    <a:pt x="7545" y="10839"/>
                  </a:cubicBezTo>
                  <a:cubicBezTo>
                    <a:pt x="6308" y="11954"/>
                    <a:pt x="4782" y="12573"/>
                    <a:pt x="3164" y="12583"/>
                  </a:cubicBezTo>
                  <a:cubicBezTo>
                    <a:pt x="1354" y="12630"/>
                    <a:pt x="-360" y="11897"/>
                    <a:pt x="-1504" y="10582"/>
                  </a:cubicBezTo>
                  <a:close/>
                  <a:moveTo>
                    <a:pt x="8021" y="70018"/>
                  </a:moveTo>
                  <a:lnTo>
                    <a:pt x="-2362" y="70018"/>
                  </a:lnTo>
                  <a:lnTo>
                    <a:pt x="-2362" y="20869"/>
                  </a:lnTo>
                  <a:lnTo>
                    <a:pt x="8021" y="20869"/>
                  </a:lnTo>
                  <a:close/>
                </a:path>
              </a:pathLst>
            </a:custGeom>
            <a:solidFill>
              <a:srgbClr val="6D6E71"/>
            </a:solidFill>
            <a:ln w="9525" cap="flat">
              <a:noFill/>
              <a:prstDash val="solid"/>
              <a:miter/>
            </a:ln>
          </p:spPr>
          <p:txBody>
            <a:bodyPr rtlCol="0" anchor="ctr"/>
            <a:lstStyle/>
            <a:p>
              <a:endParaRPr lang="en-US"/>
            </a:p>
          </p:txBody>
        </p:sp>
        <p:sp>
          <p:nvSpPr>
            <p:cNvPr id="981" name="Freeform: Shape 980">
              <a:extLst>
                <a:ext uri="{FF2B5EF4-FFF2-40B4-BE49-F238E27FC236}">
                  <a16:creationId xmlns:a16="http://schemas.microsoft.com/office/drawing/2014/main" id="{BD2F223A-0335-4FC3-8FA4-1EB1C4C1DB09}"/>
                </a:ext>
              </a:extLst>
            </p:cNvPr>
            <p:cNvSpPr/>
            <p:nvPr/>
          </p:nvSpPr>
          <p:spPr>
            <a:xfrm>
              <a:off x="7850709" y="968003"/>
              <a:ext cx="64840" cy="63533"/>
            </a:xfrm>
            <a:custGeom>
              <a:avLst/>
              <a:gdLst>
                <a:gd name="connsiteX0" fmla="*/ 41439 w 52089"/>
                <a:gd name="connsiteY0" fmla="*/ 43437 h 51039"/>
                <a:gd name="connsiteX1" fmla="*/ 4292 w 52089"/>
                <a:gd name="connsiteY1" fmla="*/ 43437 h 51039"/>
                <a:gd name="connsiteX2" fmla="*/ 4197 w 52089"/>
                <a:gd name="connsiteY2" fmla="*/ 7338 h 51039"/>
                <a:gd name="connsiteX3" fmla="*/ 4292 w 52089"/>
                <a:gd name="connsiteY3" fmla="*/ 7242 h 51039"/>
                <a:gd name="connsiteX4" fmla="*/ 41439 w 52089"/>
                <a:gd name="connsiteY4" fmla="*/ 7242 h 51039"/>
                <a:gd name="connsiteX5" fmla="*/ 41439 w 52089"/>
                <a:gd name="connsiteY5" fmla="*/ 43437 h 51039"/>
                <a:gd name="connsiteX6" fmla="*/ 11627 w 52089"/>
                <a:gd name="connsiteY6" fmla="*/ 37056 h 51039"/>
                <a:gd name="connsiteX7" fmla="*/ 34105 w 52089"/>
                <a:gd name="connsiteY7" fmla="*/ 37056 h 51039"/>
                <a:gd name="connsiteX8" fmla="*/ 34105 w 52089"/>
                <a:gd name="connsiteY8" fmla="*/ 13624 h 51039"/>
                <a:gd name="connsiteX9" fmla="*/ 11627 w 52089"/>
                <a:gd name="connsiteY9" fmla="*/ 13624 h 51039"/>
                <a:gd name="connsiteX10" fmla="*/ 11627 w 52089"/>
                <a:gd name="connsiteY10" fmla="*/ 37056 h 5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089" h="51039">
                  <a:moveTo>
                    <a:pt x="41439" y="43437"/>
                  </a:moveTo>
                  <a:cubicBezTo>
                    <a:pt x="31058" y="53334"/>
                    <a:pt x="14673" y="53334"/>
                    <a:pt x="4292" y="43437"/>
                  </a:cubicBezTo>
                  <a:cubicBezTo>
                    <a:pt x="-5709" y="33493"/>
                    <a:pt x="-5709" y="17329"/>
                    <a:pt x="4197" y="7338"/>
                  </a:cubicBezTo>
                  <a:cubicBezTo>
                    <a:pt x="4197" y="7309"/>
                    <a:pt x="4292" y="7271"/>
                    <a:pt x="4292" y="7242"/>
                  </a:cubicBezTo>
                  <a:cubicBezTo>
                    <a:pt x="14673" y="-2654"/>
                    <a:pt x="31058" y="-2654"/>
                    <a:pt x="41439" y="7242"/>
                  </a:cubicBezTo>
                  <a:cubicBezTo>
                    <a:pt x="51345" y="17263"/>
                    <a:pt x="51345" y="33417"/>
                    <a:pt x="41439" y="43437"/>
                  </a:cubicBezTo>
                  <a:close/>
                  <a:moveTo>
                    <a:pt x="11627" y="37056"/>
                  </a:moveTo>
                  <a:cubicBezTo>
                    <a:pt x="17913" y="43009"/>
                    <a:pt x="27819" y="43009"/>
                    <a:pt x="34105" y="37056"/>
                  </a:cubicBezTo>
                  <a:cubicBezTo>
                    <a:pt x="40011" y="30340"/>
                    <a:pt x="40011" y="20339"/>
                    <a:pt x="34105" y="13624"/>
                  </a:cubicBezTo>
                  <a:cubicBezTo>
                    <a:pt x="27819" y="7671"/>
                    <a:pt x="17913" y="7671"/>
                    <a:pt x="11627" y="13624"/>
                  </a:cubicBezTo>
                  <a:cubicBezTo>
                    <a:pt x="5720" y="20339"/>
                    <a:pt x="5720" y="30340"/>
                    <a:pt x="11627" y="37056"/>
                  </a:cubicBezTo>
                  <a:close/>
                </a:path>
              </a:pathLst>
            </a:custGeom>
            <a:solidFill>
              <a:srgbClr val="6D6E71"/>
            </a:solidFill>
            <a:ln w="9525" cap="flat">
              <a:noFill/>
              <a:prstDash val="solid"/>
              <a:miter/>
            </a:ln>
          </p:spPr>
          <p:txBody>
            <a:bodyPr rtlCol="0" anchor="ctr"/>
            <a:lstStyle/>
            <a:p>
              <a:endParaRPr lang="en-US"/>
            </a:p>
          </p:txBody>
        </p:sp>
        <p:sp>
          <p:nvSpPr>
            <p:cNvPr id="982" name="Freeform: Shape 981">
              <a:extLst>
                <a:ext uri="{FF2B5EF4-FFF2-40B4-BE49-F238E27FC236}">
                  <a16:creationId xmlns:a16="http://schemas.microsoft.com/office/drawing/2014/main" id="{E176630F-D790-45B8-9634-C9DE2CB5732F}"/>
                </a:ext>
              </a:extLst>
            </p:cNvPr>
            <p:cNvSpPr/>
            <p:nvPr/>
          </p:nvSpPr>
          <p:spPr>
            <a:xfrm>
              <a:off x="7930252" y="969041"/>
              <a:ext cx="56854" cy="62622"/>
            </a:xfrm>
            <a:custGeom>
              <a:avLst/>
              <a:gdLst>
                <a:gd name="connsiteX0" fmla="*/ 7258 w 45673"/>
                <a:gd name="connsiteY0" fmla="*/ 22410 h 50307"/>
                <a:gd name="connsiteX1" fmla="*/ 7258 w 45673"/>
                <a:gd name="connsiteY1" fmla="*/ 49271 h 50307"/>
                <a:gd name="connsiteX2" fmla="*/ -3221 w 45673"/>
                <a:gd name="connsiteY2" fmla="*/ 49271 h 50307"/>
                <a:gd name="connsiteX3" fmla="*/ -3221 w 45673"/>
                <a:gd name="connsiteY3" fmla="*/ 122 h 50307"/>
                <a:gd name="connsiteX4" fmla="*/ 7258 w 45673"/>
                <a:gd name="connsiteY4" fmla="*/ 122 h 50307"/>
                <a:gd name="connsiteX5" fmla="*/ 7258 w 45673"/>
                <a:gd name="connsiteY5" fmla="*/ 9647 h 50307"/>
                <a:gd name="connsiteX6" fmla="*/ 14211 w 45673"/>
                <a:gd name="connsiteY6" fmla="*/ 2503 h 50307"/>
                <a:gd name="connsiteX7" fmla="*/ 23736 w 45673"/>
                <a:gd name="connsiteY7" fmla="*/ -164 h 50307"/>
                <a:gd name="connsiteX8" fmla="*/ 37260 w 45673"/>
                <a:gd name="connsiteY8" fmla="*/ 4980 h 50307"/>
                <a:gd name="connsiteX9" fmla="*/ 42404 w 45673"/>
                <a:gd name="connsiteY9" fmla="*/ 19743 h 50307"/>
                <a:gd name="connsiteX10" fmla="*/ 42404 w 45673"/>
                <a:gd name="connsiteY10" fmla="*/ 50128 h 50307"/>
                <a:gd name="connsiteX11" fmla="*/ 32021 w 45673"/>
                <a:gd name="connsiteY11" fmla="*/ 50128 h 50307"/>
                <a:gd name="connsiteX12" fmla="*/ 32021 w 45673"/>
                <a:gd name="connsiteY12" fmla="*/ 22982 h 50307"/>
                <a:gd name="connsiteX13" fmla="*/ 20687 w 45673"/>
                <a:gd name="connsiteY13" fmla="*/ 9266 h 50307"/>
                <a:gd name="connsiteX14" fmla="*/ 11162 w 45673"/>
                <a:gd name="connsiteY14" fmla="*/ 12885 h 50307"/>
                <a:gd name="connsiteX15" fmla="*/ 7258 w 45673"/>
                <a:gd name="connsiteY15" fmla="*/ 22410 h 50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673" h="50307">
                  <a:moveTo>
                    <a:pt x="7258" y="22410"/>
                  </a:moveTo>
                  <a:lnTo>
                    <a:pt x="7258" y="49271"/>
                  </a:lnTo>
                  <a:lnTo>
                    <a:pt x="-3221" y="49271"/>
                  </a:lnTo>
                  <a:lnTo>
                    <a:pt x="-3221" y="122"/>
                  </a:lnTo>
                  <a:lnTo>
                    <a:pt x="7258" y="122"/>
                  </a:lnTo>
                  <a:lnTo>
                    <a:pt x="7258" y="9647"/>
                  </a:lnTo>
                  <a:cubicBezTo>
                    <a:pt x="8876" y="6694"/>
                    <a:pt x="11257" y="4227"/>
                    <a:pt x="14211" y="2503"/>
                  </a:cubicBezTo>
                  <a:cubicBezTo>
                    <a:pt x="17069" y="731"/>
                    <a:pt x="20401" y="-192"/>
                    <a:pt x="23736" y="-164"/>
                  </a:cubicBezTo>
                  <a:cubicBezTo>
                    <a:pt x="28784" y="-374"/>
                    <a:pt x="33642" y="1484"/>
                    <a:pt x="37260" y="4980"/>
                  </a:cubicBezTo>
                  <a:cubicBezTo>
                    <a:pt x="40881" y="8999"/>
                    <a:pt x="42786" y="14323"/>
                    <a:pt x="42404" y="19743"/>
                  </a:cubicBezTo>
                  <a:lnTo>
                    <a:pt x="42404" y="50128"/>
                  </a:lnTo>
                  <a:lnTo>
                    <a:pt x="32021" y="50128"/>
                  </a:lnTo>
                  <a:lnTo>
                    <a:pt x="32021" y="22982"/>
                  </a:lnTo>
                  <a:cubicBezTo>
                    <a:pt x="32021" y="13457"/>
                    <a:pt x="28212" y="9266"/>
                    <a:pt x="20687" y="9266"/>
                  </a:cubicBezTo>
                  <a:cubicBezTo>
                    <a:pt x="17164" y="9161"/>
                    <a:pt x="13734" y="10466"/>
                    <a:pt x="11162" y="12885"/>
                  </a:cubicBezTo>
                  <a:cubicBezTo>
                    <a:pt x="8590" y="15400"/>
                    <a:pt x="7162" y="18838"/>
                    <a:pt x="7258" y="22410"/>
                  </a:cubicBezTo>
                  <a:close/>
                </a:path>
              </a:pathLst>
            </a:custGeom>
            <a:solidFill>
              <a:srgbClr val="6D6E71"/>
            </a:solidFill>
            <a:ln w="9525" cap="flat">
              <a:noFill/>
              <a:prstDash val="solid"/>
              <a:miter/>
            </a:ln>
          </p:spPr>
          <p:txBody>
            <a:bodyPr rtlCol="0" anchor="ctr"/>
            <a:lstStyle/>
            <a:p>
              <a:endParaRPr lang="en-US"/>
            </a:p>
          </p:txBody>
        </p:sp>
        <p:sp>
          <p:nvSpPr>
            <p:cNvPr id="983" name="Freeform: Shape 982">
              <a:extLst>
                <a:ext uri="{FF2B5EF4-FFF2-40B4-BE49-F238E27FC236}">
                  <a16:creationId xmlns:a16="http://schemas.microsoft.com/office/drawing/2014/main" id="{DE428D61-341C-427E-98B5-1765E0EDC816}"/>
                </a:ext>
              </a:extLst>
            </p:cNvPr>
            <p:cNvSpPr/>
            <p:nvPr/>
          </p:nvSpPr>
          <p:spPr>
            <a:xfrm>
              <a:off x="8000530" y="968447"/>
              <a:ext cx="54630" cy="63116"/>
            </a:xfrm>
            <a:custGeom>
              <a:avLst/>
              <a:gdLst>
                <a:gd name="connsiteX0" fmla="*/ 40621 w 43887"/>
                <a:gd name="connsiteY0" fmla="*/ 49748 h 50704"/>
                <a:gd name="connsiteX1" fmla="*/ 31096 w 43887"/>
                <a:gd name="connsiteY1" fmla="*/ 49748 h 50704"/>
                <a:gd name="connsiteX2" fmla="*/ 31096 w 43887"/>
                <a:gd name="connsiteY2" fmla="*/ 43080 h 50704"/>
                <a:gd name="connsiteX3" fmla="*/ 14618 w 43887"/>
                <a:gd name="connsiteY3" fmla="*/ 50510 h 50704"/>
                <a:gd name="connsiteX4" fmla="*/ 1853 w 43887"/>
                <a:gd name="connsiteY4" fmla="*/ 46128 h 50704"/>
                <a:gd name="connsiteX5" fmla="*/ -3195 w 43887"/>
                <a:gd name="connsiteY5" fmla="*/ 34412 h 50704"/>
                <a:gd name="connsiteX6" fmla="*/ 2139 w 43887"/>
                <a:gd name="connsiteY6" fmla="*/ 23459 h 50704"/>
                <a:gd name="connsiteX7" fmla="*/ 16808 w 43887"/>
                <a:gd name="connsiteY7" fmla="*/ 19839 h 50704"/>
                <a:gd name="connsiteX8" fmla="*/ 30238 w 43887"/>
                <a:gd name="connsiteY8" fmla="*/ 19839 h 50704"/>
                <a:gd name="connsiteX9" fmla="*/ 30238 w 43887"/>
                <a:gd name="connsiteY9" fmla="*/ 18029 h 50704"/>
                <a:gd name="connsiteX10" fmla="*/ 19285 w 43887"/>
                <a:gd name="connsiteY10" fmla="*/ 8504 h 50704"/>
                <a:gd name="connsiteX11" fmla="*/ 4997 w 43887"/>
                <a:gd name="connsiteY11" fmla="*/ 13553 h 50704"/>
                <a:gd name="connsiteX12" fmla="*/ 330 w 43887"/>
                <a:gd name="connsiteY12" fmla="*/ 6981 h 50704"/>
                <a:gd name="connsiteX13" fmla="*/ 20808 w 43887"/>
                <a:gd name="connsiteY13" fmla="*/ -163 h 50704"/>
                <a:gd name="connsiteX14" fmla="*/ 35095 w 43887"/>
                <a:gd name="connsiteY14" fmla="*/ 4314 h 50704"/>
                <a:gd name="connsiteX15" fmla="*/ 40621 w 43887"/>
                <a:gd name="connsiteY15" fmla="*/ 18220 h 50704"/>
                <a:gd name="connsiteX16" fmla="*/ 30142 w 43887"/>
                <a:gd name="connsiteY16" fmla="*/ 31269 h 50704"/>
                <a:gd name="connsiteX17" fmla="*/ 30142 w 43887"/>
                <a:gd name="connsiteY17" fmla="*/ 27078 h 50704"/>
                <a:gd name="connsiteX18" fmla="*/ 18427 w 43887"/>
                <a:gd name="connsiteY18" fmla="*/ 27078 h 50704"/>
                <a:gd name="connsiteX19" fmla="*/ 7188 w 43887"/>
                <a:gd name="connsiteY19" fmla="*/ 34222 h 50704"/>
                <a:gd name="connsiteX20" fmla="*/ 9950 w 43887"/>
                <a:gd name="connsiteY20" fmla="*/ 39746 h 50704"/>
                <a:gd name="connsiteX21" fmla="*/ 17762 w 43887"/>
                <a:gd name="connsiteY21" fmla="*/ 41652 h 50704"/>
                <a:gd name="connsiteX22" fmla="*/ 26429 w 43887"/>
                <a:gd name="connsiteY22" fmla="*/ 38794 h 50704"/>
                <a:gd name="connsiteX23" fmla="*/ 30142 w 43887"/>
                <a:gd name="connsiteY23" fmla="*/ 31269 h 50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887" h="50704">
                  <a:moveTo>
                    <a:pt x="40621" y="49748"/>
                  </a:moveTo>
                  <a:lnTo>
                    <a:pt x="31096" y="49748"/>
                  </a:lnTo>
                  <a:lnTo>
                    <a:pt x="31096" y="43080"/>
                  </a:lnTo>
                  <a:cubicBezTo>
                    <a:pt x="27096" y="48005"/>
                    <a:pt x="20999" y="50748"/>
                    <a:pt x="14618" y="50510"/>
                  </a:cubicBezTo>
                  <a:cubicBezTo>
                    <a:pt x="9950" y="50653"/>
                    <a:pt x="5474" y="49100"/>
                    <a:pt x="1853" y="46128"/>
                  </a:cubicBezTo>
                  <a:cubicBezTo>
                    <a:pt x="-1574" y="43194"/>
                    <a:pt x="-3384" y="38880"/>
                    <a:pt x="-3195" y="34412"/>
                  </a:cubicBezTo>
                  <a:cubicBezTo>
                    <a:pt x="-3479" y="30079"/>
                    <a:pt x="-1384" y="25935"/>
                    <a:pt x="2139" y="23459"/>
                  </a:cubicBezTo>
                  <a:cubicBezTo>
                    <a:pt x="6616" y="20839"/>
                    <a:pt x="11664" y="19582"/>
                    <a:pt x="16808" y="19839"/>
                  </a:cubicBezTo>
                  <a:lnTo>
                    <a:pt x="30238" y="19839"/>
                  </a:lnTo>
                  <a:lnTo>
                    <a:pt x="30238" y="18029"/>
                  </a:lnTo>
                  <a:cubicBezTo>
                    <a:pt x="30238" y="11457"/>
                    <a:pt x="26619" y="8504"/>
                    <a:pt x="19285" y="8504"/>
                  </a:cubicBezTo>
                  <a:cubicBezTo>
                    <a:pt x="14141" y="8724"/>
                    <a:pt x="9188" y="10476"/>
                    <a:pt x="4997" y="13553"/>
                  </a:cubicBezTo>
                  <a:lnTo>
                    <a:pt x="330" y="6981"/>
                  </a:lnTo>
                  <a:cubicBezTo>
                    <a:pt x="6141" y="2294"/>
                    <a:pt x="13378" y="-230"/>
                    <a:pt x="20808" y="-163"/>
                  </a:cubicBezTo>
                  <a:cubicBezTo>
                    <a:pt x="25952" y="-363"/>
                    <a:pt x="31000" y="1218"/>
                    <a:pt x="35095" y="4314"/>
                  </a:cubicBezTo>
                  <a:cubicBezTo>
                    <a:pt x="39002" y="7838"/>
                    <a:pt x="41002" y="12972"/>
                    <a:pt x="40621" y="18220"/>
                  </a:cubicBezTo>
                  <a:close/>
                  <a:moveTo>
                    <a:pt x="30142" y="31269"/>
                  </a:moveTo>
                  <a:lnTo>
                    <a:pt x="30142" y="27078"/>
                  </a:lnTo>
                  <a:lnTo>
                    <a:pt x="18427" y="27078"/>
                  </a:lnTo>
                  <a:cubicBezTo>
                    <a:pt x="10904" y="27078"/>
                    <a:pt x="7188" y="29460"/>
                    <a:pt x="7188" y="34222"/>
                  </a:cubicBezTo>
                  <a:cubicBezTo>
                    <a:pt x="7093" y="36413"/>
                    <a:pt x="8141" y="38489"/>
                    <a:pt x="9950" y="39746"/>
                  </a:cubicBezTo>
                  <a:cubicBezTo>
                    <a:pt x="12332" y="41128"/>
                    <a:pt x="14999" y="41785"/>
                    <a:pt x="17762" y="41652"/>
                  </a:cubicBezTo>
                  <a:cubicBezTo>
                    <a:pt x="20903" y="41718"/>
                    <a:pt x="23952" y="40709"/>
                    <a:pt x="26429" y="38794"/>
                  </a:cubicBezTo>
                  <a:cubicBezTo>
                    <a:pt x="28905" y="37079"/>
                    <a:pt x="30238" y="34251"/>
                    <a:pt x="30142" y="31269"/>
                  </a:cubicBezTo>
                  <a:close/>
                </a:path>
              </a:pathLst>
            </a:custGeom>
            <a:solidFill>
              <a:srgbClr val="6D6E71"/>
            </a:solidFill>
            <a:ln w="9525" cap="flat">
              <a:noFill/>
              <a:prstDash val="solid"/>
              <a:miter/>
            </a:ln>
          </p:spPr>
          <p:txBody>
            <a:bodyPr rtlCol="0" anchor="ctr"/>
            <a:lstStyle/>
            <a:p>
              <a:endParaRPr lang="en-US"/>
            </a:p>
          </p:txBody>
        </p:sp>
        <p:sp>
          <p:nvSpPr>
            <p:cNvPr id="984" name="Freeform: Shape 983">
              <a:extLst>
                <a:ext uri="{FF2B5EF4-FFF2-40B4-BE49-F238E27FC236}">
                  <a16:creationId xmlns:a16="http://schemas.microsoft.com/office/drawing/2014/main" id="{61E9B09E-1415-4C40-A6A8-68A0343A5364}"/>
                </a:ext>
              </a:extLst>
            </p:cNvPr>
            <p:cNvSpPr/>
            <p:nvPr/>
          </p:nvSpPr>
          <p:spPr>
            <a:xfrm>
              <a:off x="8073126" y="944635"/>
              <a:ext cx="13043" cy="85961"/>
            </a:xfrm>
            <a:custGeom>
              <a:avLst/>
              <a:gdLst>
                <a:gd name="connsiteX0" fmla="*/ 7258 w 10478"/>
                <a:gd name="connsiteY0" fmla="*/ 68876 h 69056"/>
                <a:gd name="connsiteX1" fmla="*/ -3221 w 10478"/>
                <a:gd name="connsiteY1" fmla="*/ 68876 h 69056"/>
                <a:gd name="connsiteX2" fmla="*/ -3221 w 10478"/>
                <a:gd name="connsiteY2" fmla="*/ -180 h 69056"/>
                <a:gd name="connsiteX3" fmla="*/ 7258 w 10478"/>
                <a:gd name="connsiteY3" fmla="*/ -180 h 69056"/>
              </a:gdLst>
              <a:ahLst/>
              <a:cxnLst>
                <a:cxn ang="0">
                  <a:pos x="connsiteX0" y="connsiteY0"/>
                </a:cxn>
                <a:cxn ang="0">
                  <a:pos x="connsiteX1" y="connsiteY1"/>
                </a:cxn>
                <a:cxn ang="0">
                  <a:pos x="connsiteX2" y="connsiteY2"/>
                </a:cxn>
                <a:cxn ang="0">
                  <a:pos x="connsiteX3" y="connsiteY3"/>
                </a:cxn>
              </a:cxnLst>
              <a:rect l="l" t="t" r="r" b="b"/>
              <a:pathLst>
                <a:path w="10478" h="69056">
                  <a:moveTo>
                    <a:pt x="7258" y="68876"/>
                  </a:moveTo>
                  <a:lnTo>
                    <a:pt x="-3221" y="68876"/>
                  </a:lnTo>
                  <a:lnTo>
                    <a:pt x="-3221" y="-180"/>
                  </a:lnTo>
                  <a:lnTo>
                    <a:pt x="7258" y="-180"/>
                  </a:lnTo>
                  <a:close/>
                </a:path>
              </a:pathLst>
            </a:custGeom>
            <a:solidFill>
              <a:srgbClr val="6D6E71"/>
            </a:solidFill>
            <a:ln w="9525" cap="flat">
              <a:noFill/>
              <a:prstDash val="solid"/>
              <a:miter/>
            </a:ln>
          </p:spPr>
          <p:txBody>
            <a:bodyPr rtlCol="0" anchor="ctr"/>
            <a:lstStyle/>
            <a:p>
              <a:endParaRPr lang="en-US"/>
            </a:p>
          </p:txBody>
        </p:sp>
        <p:sp>
          <p:nvSpPr>
            <p:cNvPr id="985" name="Freeform: Shape 984">
              <a:extLst>
                <a:ext uri="{FF2B5EF4-FFF2-40B4-BE49-F238E27FC236}">
                  <a16:creationId xmlns:a16="http://schemas.microsoft.com/office/drawing/2014/main" id="{AF5590C8-BB9A-4A47-B794-F16E55248A35}"/>
                </a:ext>
              </a:extLst>
            </p:cNvPr>
            <p:cNvSpPr/>
            <p:nvPr/>
          </p:nvSpPr>
          <p:spPr>
            <a:xfrm>
              <a:off x="8133219" y="947808"/>
              <a:ext cx="74480" cy="83754"/>
            </a:xfrm>
            <a:custGeom>
              <a:avLst/>
              <a:gdLst>
                <a:gd name="connsiteX0" fmla="*/ 30703 w 59833"/>
                <a:gd name="connsiteY0" fmla="*/ 56327 h 67283"/>
                <a:gd name="connsiteX1" fmla="*/ 40228 w 59833"/>
                <a:gd name="connsiteY1" fmla="*/ 54422 h 67283"/>
                <a:gd name="connsiteX2" fmla="*/ 48802 w 59833"/>
                <a:gd name="connsiteY2" fmla="*/ 48326 h 67283"/>
                <a:gd name="connsiteX3" fmla="*/ 55850 w 59833"/>
                <a:gd name="connsiteY3" fmla="*/ 55565 h 67283"/>
                <a:gd name="connsiteX4" fmla="*/ 30798 w 59833"/>
                <a:gd name="connsiteY4" fmla="*/ 67090 h 67283"/>
                <a:gd name="connsiteX5" fmla="*/ 6321 w 59833"/>
                <a:gd name="connsiteY5" fmla="*/ 57565 h 67283"/>
                <a:gd name="connsiteX6" fmla="*/ -3204 w 59833"/>
                <a:gd name="connsiteY6" fmla="*/ 33562 h 67283"/>
                <a:gd name="connsiteX7" fmla="*/ 6321 w 59833"/>
                <a:gd name="connsiteY7" fmla="*/ 9368 h 67283"/>
                <a:gd name="connsiteX8" fmla="*/ 31370 w 59833"/>
                <a:gd name="connsiteY8" fmla="*/ -157 h 67283"/>
                <a:gd name="connsiteX9" fmla="*/ 56613 w 59833"/>
                <a:gd name="connsiteY9" fmla="*/ 10988 h 67283"/>
                <a:gd name="connsiteX10" fmla="*/ 49658 w 59833"/>
                <a:gd name="connsiteY10" fmla="*/ 18703 h 67283"/>
                <a:gd name="connsiteX11" fmla="*/ 40895 w 59833"/>
                <a:gd name="connsiteY11" fmla="*/ 12416 h 67283"/>
                <a:gd name="connsiteX12" fmla="*/ 31370 w 59833"/>
                <a:gd name="connsiteY12" fmla="*/ 10702 h 67283"/>
                <a:gd name="connsiteX13" fmla="*/ 14797 w 59833"/>
                <a:gd name="connsiteY13" fmla="*/ 17084 h 67283"/>
                <a:gd name="connsiteX14" fmla="*/ 8035 w 59833"/>
                <a:gd name="connsiteY14" fmla="*/ 33276 h 67283"/>
                <a:gd name="connsiteX15" fmla="*/ 14702 w 59833"/>
                <a:gd name="connsiteY15" fmla="*/ 49850 h 67283"/>
                <a:gd name="connsiteX16" fmla="*/ 30703 w 59833"/>
                <a:gd name="connsiteY16" fmla="*/ 56327 h 67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833" h="67283">
                  <a:moveTo>
                    <a:pt x="30703" y="56327"/>
                  </a:moveTo>
                  <a:cubicBezTo>
                    <a:pt x="33942" y="56412"/>
                    <a:pt x="37277" y="55765"/>
                    <a:pt x="40228" y="54422"/>
                  </a:cubicBezTo>
                  <a:cubicBezTo>
                    <a:pt x="43372" y="52898"/>
                    <a:pt x="46325" y="50840"/>
                    <a:pt x="48802" y="48326"/>
                  </a:cubicBezTo>
                  <a:lnTo>
                    <a:pt x="55850" y="55565"/>
                  </a:lnTo>
                  <a:cubicBezTo>
                    <a:pt x="49658" y="62956"/>
                    <a:pt x="40419" y="67185"/>
                    <a:pt x="30798" y="67090"/>
                  </a:cubicBezTo>
                  <a:cubicBezTo>
                    <a:pt x="21655" y="67347"/>
                    <a:pt x="12892" y="63909"/>
                    <a:pt x="6321" y="57565"/>
                  </a:cubicBezTo>
                  <a:cubicBezTo>
                    <a:pt x="-63" y="51240"/>
                    <a:pt x="-3490" y="42544"/>
                    <a:pt x="-3204" y="33562"/>
                  </a:cubicBezTo>
                  <a:cubicBezTo>
                    <a:pt x="-3490" y="24523"/>
                    <a:pt x="-63" y="15760"/>
                    <a:pt x="6321" y="9368"/>
                  </a:cubicBezTo>
                  <a:cubicBezTo>
                    <a:pt x="13083" y="2939"/>
                    <a:pt x="22036" y="-499"/>
                    <a:pt x="31370" y="-157"/>
                  </a:cubicBezTo>
                  <a:cubicBezTo>
                    <a:pt x="40991" y="-347"/>
                    <a:pt x="50230" y="3730"/>
                    <a:pt x="56613" y="10988"/>
                  </a:cubicBezTo>
                  <a:lnTo>
                    <a:pt x="49658" y="18703"/>
                  </a:lnTo>
                  <a:cubicBezTo>
                    <a:pt x="47088" y="16112"/>
                    <a:pt x="44135" y="13988"/>
                    <a:pt x="40895" y="12416"/>
                  </a:cubicBezTo>
                  <a:cubicBezTo>
                    <a:pt x="37847" y="11235"/>
                    <a:pt x="34610" y="10654"/>
                    <a:pt x="31370" y="10702"/>
                  </a:cubicBezTo>
                  <a:cubicBezTo>
                    <a:pt x="25180" y="10531"/>
                    <a:pt x="19273" y="12826"/>
                    <a:pt x="14797" y="17084"/>
                  </a:cubicBezTo>
                  <a:cubicBezTo>
                    <a:pt x="10321" y="21256"/>
                    <a:pt x="7844" y="27161"/>
                    <a:pt x="8035" y="33276"/>
                  </a:cubicBezTo>
                  <a:cubicBezTo>
                    <a:pt x="7844" y="39487"/>
                    <a:pt x="10321" y="45478"/>
                    <a:pt x="14702" y="49850"/>
                  </a:cubicBezTo>
                  <a:cubicBezTo>
                    <a:pt x="18892" y="54146"/>
                    <a:pt x="24703" y="56498"/>
                    <a:pt x="30703" y="56327"/>
                  </a:cubicBezTo>
                  <a:close/>
                </a:path>
              </a:pathLst>
            </a:custGeom>
            <a:solidFill>
              <a:srgbClr val="6D6E71"/>
            </a:solidFill>
            <a:ln w="9525" cap="flat">
              <a:noFill/>
              <a:prstDash val="solid"/>
              <a:miter/>
            </a:ln>
          </p:spPr>
          <p:txBody>
            <a:bodyPr rtlCol="0" anchor="ctr"/>
            <a:lstStyle/>
            <a:p>
              <a:endParaRPr lang="en-US"/>
            </a:p>
          </p:txBody>
        </p:sp>
        <p:sp>
          <p:nvSpPr>
            <p:cNvPr id="986" name="Freeform: Shape 985">
              <a:extLst>
                <a:ext uri="{FF2B5EF4-FFF2-40B4-BE49-F238E27FC236}">
                  <a16:creationId xmlns:a16="http://schemas.microsoft.com/office/drawing/2014/main" id="{F99221A3-08AC-4DE4-919F-5507DF011378}"/>
                </a:ext>
              </a:extLst>
            </p:cNvPr>
            <p:cNvSpPr/>
            <p:nvPr/>
          </p:nvSpPr>
          <p:spPr>
            <a:xfrm>
              <a:off x="8215287" y="967993"/>
              <a:ext cx="64855" cy="63552"/>
            </a:xfrm>
            <a:custGeom>
              <a:avLst/>
              <a:gdLst>
                <a:gd name="connsiteX0" fmla="*/ 41451 w 52101"/>
                <a:gd name="connsiteY0" fmla="*/ 43444 h 51054"/>
                <a:gd name="connsiteX1" fmla="*/ 4209 w 52101"/>
                <a:gd name="connsiteY1" fmla="*/ 43444 h 51054"/>
                <a:gd name="connsiteX2" fmla="*/ 4209 w 52101"/>
                <a:gd name="connsiteY2" fmla="*/ 7250 h 51054"/>
                <a:gd name="connsiteX3" fmla="*/ 41451 w 52101"/>
                <a:gd name="connsiteY3" fmla="*/ 7250 h 51054"/>
                <a:gd name="connsiteX4" fmla="*/ 41451 w 52101"/>
                <a:gd name="connsiteY4" fmla="*/ 43444 h 51054"/>
                <a:gd name="connsiteX5" fmla="*/ 11639 w 52101"/>
                <a:gd name="connsiteY5" fmla="*/ 37063 h 51054"/>
                <a:gd name="connsiteX6" fmla="*/ 34021 w 52101"/>
                <a:gd name="connsiteY6" fmla="*/ 37063 h 51054"/>
                <a:gd name="connsiteX7" fmla="*/ 34021 w 52101"/>
                <a:gd name="connsiteY7" fmla="*/ 13631 h 51054"/>
                <a:gd name="connsiteX8" fmla="*/ 11639 w 52101"/>
                <a:gd name="connsiteY8" fmla="*/ 13631 h 51054"/>
                <a:gd name="connsiteX9" fmla="*/ 11639 w 52101"/>
                <a:gd name="connsiteY9" fmla="*/ 37063 h 5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101" h="51054">
                  <a:moveTo>
                    <a:pt x="41451" y="43444"/>
                  </a:moveTo>
                  <a:cubicBezTo>
                    <a:pt x="30975" y="53351"/>
                    <a:pt x="14685" y="53351"/>
                    <a:pt x="4209" y="43444"/>
                  </a:cubicBezTo>
                  <a:cubicBezTo>
                    <a:pt x="-5697" y="33424"/>
                    <a:pt x="-5697" y="17270"/>
                    <a:pt x="4209" y="7250"/>
                  </a:cubicBezTo>
                  <a:cubicBezTo>
                    <a:pt x="14685" y="-2657"/>
                    <a:pt x="30975" y="-2657"/>
                    <a:pt x="41451" y="7250"/>
                  </a:cubicBezTo>
                  <a:cubicBezTo>
                    <a:pt x="51357" y="17270"/>
                    <a:pt x="51357" y="33424"/>
                    <a:pt x="41451" y="43444"/>
                  </a:cubicBezTo>
                  <a:close/>
                  <a:moveTo>
                    <a:pt x="11639" y="37063"/>
                  </a:moveTo>
                  <a:cubicBezTo>
                    <a:pt x="17924" y="43054"/>
                    <a:pt x="27735" y="43054"/>
                    <a:pt x="34021" y="37063"/>
                  </a:cubicBezTo>
                  <a:cubicBezTo>
                    <a:pt x="39928" y="30348"/>
                    <a:pt x="39928" y="20346"/>
                    <a:pt x="34021" y="13631"/>
                  </a:cubicBezTo>
                  <a:cubicBezTo>
                    <a:pt x="27735" y="7640"/>
                    <a:pt x="17924" y="7640"/>
                    <a:pt x="11639" y="13631"/>
                  </a:cubicBezTo>
                  <a:cubicBezTo>
                    <a:pt x="5637" y="20299"/>
                    <a:pt x="5637" y="30405"/>
                    <a:pt x="11639" y="37063"/>
                  </a:cubicBezTo>
                  <a:close/>
                </a:path>
              </a:pathLst>
            </a:custGeom>
            <a:solidFill>
              <a:srgbClr val="6D6E71"/>
            </a:solidFill>
            <a:ln w="9525" cap="flat">
              <a:noFill/>
              <a:prstDash val="solid"/>
              <a:miter/>
            </a:ln>
          </p:spPr>
          <p:txBody>
            <a:bodyPr rtlCol="0" anchor="ctr"/>
            <a:lstStyle/>
            <a:p>
              <a:endParaRPr lang="en-US"/>
            </a:p>
          </p:txBody>
        </p:sp>
        <p:sp>
          <p:nvSpPr>
            <p:cNvPr id="987" name="Freeform: Shape 986">
              <a:extLst>
                <a:ext uri="{FF2B5EF4-FFF2-40B4-BE49-F238E27FC236}">
                  <a16:creationId xmlns:a16="http://schemas.microsoft.com/office/drawing/2014/main" id="{3131DEA0-8894-4527-A1E4-7D5113E13CA6}"/>
                </a:ext>
              </a:extLst>
            </p:cNvPr>
            <p:cNvSpPr/>
            <p:nvPr/>
          </p:nvSpPr>
          <p:spPr>
            <a:xfrm>
              <a:off x="8294074" y="969417"/>
              <a:ext cx="56852" cy="62021"/>
            </a:xfrm>
            <a:custGeom>
              <a:avLst/>
              <a:gdLst>
                <a:gd name="connsiteX0" fmla="*/ 31976 w 45672"/>
                <a:gd name="connsiteY0" fmla="*/ 26204 h 49824"/>
                <a:gd name="connsiteX1" fmla="*/ 31976 w 45672"/>
                <a:gd name="connsiteY1" fmla="*/ -180 h 49824"/>
                <a:gd name="connsiteX2" fmla="*/ 42452 w 45672"/>
                <a:gd name="connsiteY2" fmla="*/ -180 h 49824"/>
                <a:gd name="connsiteX3" fmla="*/ 42452 w 45672"/>
                <a:gd name="connsiteY3" fmla="*/ 49350 h 49824"/>
                <a:gd name="connsiteX4" fmla="*/ 31976 w 45672"/>
                <a:gd name="connsiteY4" fmla="*/ 49350 h 49824"/>
                <a:gd name="connsiteX5" fmla="*/ 31976 w 45672"/>
                <a:gd name="connsiteY5" fmla="*/ 39825 h 49824"/>
                <a:gd name="connsiteX6" fmla="*/ 25118 w 45672"/>
                <a:gd name="connsiteY6" fmla="*/ 46969 h 49824"/>
                <a:gd name="connsiteX7" fmla="*/ 15593 w 45672"/>
                <a:gd name="connsiteY7" fmla="*/ 49636 h 49824"/>
                <a:gd name="connsiteX8" fmla="*/ 1971 w 45672"/>
                <a:gd name="connsiteY8" fmla="*/ 44492 h 49824"/>
                <a:gd name="connsiteX9" fmla="*/ -3173 w 45672"/>
                <a:gd name="connsiteY9" fmla="*/ 29729 h 49824"/>
                <a:gd name="connsiteX10" fmla="*/ -3173 w 45672"/>
                <a:gd name="connsiteY10" fmla="*/ -180 h 49824"/>
                <a:gd name="connsiteX11" fmla="*/ 7305 w 45672"/>
                <a:gd name="connsiteY11" fmla="*/ -180 h 49824"/>
                <a:gd name="connsiteX12" fmla="*/ 7305 w 45672"/>
                <a:gd name="connsiteY12" fmla="*/ 26966 h 49824"/>
                <a:gd name="connsiteX13" fmla="*/ 18639 w 45672"/>
                <a:gd name="connsiteY13" fmla="*/ 40682 h 49824"/>
                <a:gd name="connsiteX14" fmla="*/ 28164 w 45672"/>
                <a:gd name="connsiteY14" fmla="*/ 37063 h 49824"/>
                <a:gd name="connsiteX15" fmla="*/ 31976 w 45672"/>
                <a:gd name="connsiteY15" fmla="*/ 26204 h 49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672" h="49824">
                  <a:moveTo>
                    <a:pt x="31976" y="26204"/>
                  </a:moveTo>
                  <a:lnTo>
                    <a:pt x="31976" y="-180"/>
                  </a:lnTo>
                  <a:lnTo>
                    <a:pt x="42452" y="-180"/>
                  </a:lnTo>
                  <a:lnTo>
                    <a:pt x="42452" y="49350"/>
                  </a:lnTo>
                  <a:lnTo>
                    <a:pt x="31976" y="49350"/>
                  </a:lnTo>
                  <a:lnTo>
                    <a:pt x="31976" y="39825"/>
                  </a:lnTo>
                  <a:cubicBezTo>
                    <a:pt x="30450" y="42806"/>
                    <a:pt x="28069" y="45292"/>
                    <a:pt x="25118" y="46969"/>
                  </a:cubicBezTo>
                  <a:cubicBezTo>
                    <a:pt x="22260" y="48683"/>
                    <a:pt x="18925" y="49598"/>
                    <a:pt x="15593" y="49636"/>
                  </a:cubicBezTo>
                  <a:cubicBezTo>
                    <a:pt x="10544" y="49788"/>
                    <a:pt x="5687" y="47940"/>
                    <a:pt x="1971" y="44492"/>
                  </a:cubicBezTo>
                  <a:cubicBezTo>
                    <a:pt x="-1648" y="40473"/>
                    <a:pt x="-3552" y="35148"/>
                    <a:pt x="-3173" y="29729"/>
                  </a:cubicBezTo>
                  <a:lnTo>
                    <a:pt x="-3173" y="-180"/>
                  </a:lnTo>
                  <a:lnTo>
                    <a:pt x="7305" y="-180"/>
                  </a:lnTo>
                  <a:lnTo>
                    <a:pt x="7305" y="26966"/>
                  </a:lnTo>
                  <a:cubicBezTo>
                    <a:pt x="7305" y="36491"/>
                    <a:pt x="11019" y="40682"/>
                    <a:pt x="18639" y="40682"/>
                  </a:cubicBezTo>
                  <a:cubicBezTo>
                    <a:pt x="22165" y="40768"/>
                    <a:pt x="25592" y="39463"/>
                    <a:pt x="28164" y="37063"/>
                  </a:cubicBezTo>
                  <a:cubicBezTo>
                    <a:pt x="31022" y="34215"/>
                    <a:pt x="32450" y="30214"/>
                    <a:pt x="31976" y="26204"/>
                  </a:cubicBezTo>
                  <a:close/>
                </a:path>
              </a:pathLst>
            </a:custGeom>
            <a:solidFill>
              <a:srgbClr val="6D6E71"/>
            </a:solidFill>
            <a:ln w="9525" cap="flat">
              <a:noFill/>
              <a:prstDash val="solid"/>
              <a:miter/>
            </a:ln>
          </p:spPr>
          <p:txBody>
            <a:bodyPr rtlCol="0" anchor="ctr"/>
            <a:lstStyle/>
            <a:p>
              <a:endParaRPr lang="en-US"/>
            </a:p>
          </p:txBody>
        </p:sp>
        <p:sp>
          <p:nvSpPr>
            <p:cNvPr id="988" name="Freeform: Shape 987">
              <a:extLst>
                <a:ext uri="{FF2B5EF4-FFF2-40B4-BE49-F238E27FC236}">
                  <a16:creationId xmlns:a16="http://schemas.microsoft.com/office/drawing/2014/main" id="{3F7A0BDB-575A-4C15-AC70-5C8FCBF77B6D}"/>
                </a:ext>
              </a:extLst>
            </p:cNvPr>
            <p:cNvSpPr/>
            <p:nvPr/>
          </p:nvSpPr>
          <p:spPr>
            <a:xfrm>
              <a:off x="8369662" y="967874"/>
              <a:ext cx="33317" cy="62840"/>
            </a:xfrm>
            <a:custGeom>
              <a:avLst/>
              <a:gdLst>
                <a:gd name="connsiteX0" fmla="*/ 22782 w 26765"/>
                <a:gd name="connsiteY0" fmla="*/ 10583 h 50482"/>
                <a:gd name="connsiteX1" fmla="*/ 11162 w 26765"/>
                <a:gd name="connsiteY1" fmla="*/ 15536 h 50482"/>
                <a:gd name="connsiteX2" fmla="*/ 7258 w 26765"/>
                <a:gd name="connsiteY2" fmla="*/ 29062 h 50482"/>
                <a:gd name="connsiteX3" fmla="*/ 7258 w 26765"/>
                <a:gd name="connsiteY3" fmla="*/ 50303 h 50482"/>
                <a:gd name="connsiteX4" fmla="*/ -3221 w 26765"/>
                <a:gd name="connsiteY4" fmla="*/ 50303 h 50482"/>
                <a:gd name="connsiteX5" fmla="*/ -3221 w 26765"/>
                <a:gd name="connsiteY5" fmla="*/ 1058 h 50482"/>
                <a:gd name="connsiteX6" fmla="*/ 7258 w 26765"/>
                <a:gd name="connsiteY6" fmla="*/ 1058 h 50482"/>
                <a:gd name="connsiteX7" fmla="*/ 7258 w 26765"/>
                <a:gd name="connsiteY7" fmla="*/ 10583 h 50482"/>
                <a:gd name="connsiteX8" fmla="*/ 14020 w 26765"/>
                <a:gd name="connsiteY8" fmla="*/ 2868 h 50482"/>
                <a:gd name="connsiteX9" fmla="*/ 23545 w 26765"/>
                <a:gd name="connsiteY9" fmla="*/ -180 h 50482"/>
                <a:gd name="connsiteX10" fmla="*/ 23545 w 26765"/>
                <a:gd name="connsiteY10" fmla="*/ 10583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65" h="50482">
                  <a:moveTo>
                    <a:pt x="22782" y="10583"/>
                  </a:moveTo>
                  <a:cubicBezTo>
                    <a:pt x="18306" y="10259"/>
                    <a:pt x="14020" y="12107"/>
                    <a:pt x="11162" y="15536"/>
                  </a:cubicBezTo>
                  <a:cubicBezTo>
                    <a:pt x="8399" y="19470"/>
                    <a:pt x="6972" y="24242"/>
                    <a:pt x="7258" y="29062"/>
                  </a:cubicBezTo>
                  <a:lnTo>
                    <a:pt x="7258" y="50303"/>
                  </a:lnTo>
                  <a:lnTo>
                    <a:pt x="-3221" y="50303"/>
                  </a:lnTo>
                  <a:lnTo>
                    <a:pt x="-3221" y="1058"/>
                  </a:lnTo>
                  <a:lnTo>
                    <a:pt x="7258" y="1058"/>
                  </a:lnTo>
                  <a:lnTo>
                    <a:pt x="7258" y="10583"/>
                  </a:lnTo>
                  <a:cubicBezTo>
                    <a:pt x="8876" y="7497"/>
                    <a:pt x="11162" y="4849"/>
                    <a:pt x="14020" y="2868"/>
                  </a:cubicBezTo>
                  <a:cubicBezTo>
                    <a:pt x="16876" y="963"/>
                    <a:pt x="20115" y="-94"/>
                    <a:pt x="23545" y="-180"/>
                  </a:cubicBezTo>
                  <a:lnTo>
                    <a:pt x="23545" y="10583"/>
                  </a:lnTo>
                  <a:close/>
                </a:path>
              </a:pathLst>
            </a:custGeom>
            <a:solidFill>
              <a:srgbClr val="6D6E71"/>
            </a:solidFill>
            <a:ln w="9525" cap="flat">
              <a:noFill/>
              <a:prstDash val="solid"/>
              <a:miter/>
            </a:ln>
          </p:spPr>
          <p:txBody>
            <a:bodyPr rtlCol="0" anchor="ctr"/>
            <a:lstStyle/>
            <a:p>
              <a:endParaRPr lang="en-US"/>
            </a:p>
          </p:txBody>
        </p:sp>
        <p:sp>
          <p:nvSpPr>
            <p:cNvPr id="989" name="Freeform: Shape 988">
              <a:extLst>
                <a:ext uri="{FF2B5EF4-FFF2-40B4-BE49-F238E27FC236}">
                  <a16:creationId xmlns:a16="http://schemas.microsoft.com/office/drawing/2014/main" id="{14369CF1-1F58-4778-9B58-4C39B68B7B56}"/>
                </a:ext>
              </a:extLst>
            </p:cNvPr>
            <p:cNvSpPr/>
            <p:nvPr/>
          </p:nvSpPr>
          <p:spPr>
            <a:xfrm>
              <a:off x="8412701" y="950090"/>
              <a:ext cx="42804" cy="81456"/>
            </a:xfrm>
            <a:custGeom>
              <a:avLst/>
              <a:gdLst>
                <a:gd name="connsiteX0" fmla="*/ 13448 w 34386"/>
                <a:gd name="connsiteY0" fmla="*/ 23347 h 65437"/>
                <a:gd name="connsiteX1" fmla="*/ 13448 w 34386"/>
                <a:gd name="connsiteY1" fmla="*/ 48493 h 65437"/>
                <a:gd name="connsiteX2" fmla="*/ 15259 w 34386"/>
                <a:gd name="connsiteY2" fmla="*/ 54113 h 65437"/>
                <a:gd name="connsiteX3" fmla="*/ 20496 w 34386"/>
                <a:gd name="connsiteY3" fmla="*/ 56208 h 65437"/>
                <a:gd name="connsiteX4" fmla="*/ 26880 w 34386"/>
                <a:gd name="connsiteY4" fmla="*/ 52970 h 65437"/>
                <a:gd name="connsiteX5" fmla="*/ 31165 w 34386"/>
                <a:gd name="connsiteY5" fmla="*/ 60304 h 65437"/>
                <a:gd name="connsiteX6" fmla="*/ 19069 w 34386"/>
                <a:gd name="connsiteY6" fmla="*/ 65257 h 65437"/>
                <a:gd name="connsiteX7" fmla="*/ 7639 w 34386"/>
                <a:gd name="connsiteY7" fmla="*/ 60590 h 65437"/>
                <a:gd name="connsiteX8" fmla="*/ 2972 w 34386"/>
                <a:gd name="connsiteY8" fmla="*/ 48207 h 65437"/>
                <a:gd name="connsiteX9" fmla="*/ 2972 w 34386"/>
                <a:gd name="connsiteY9" fmla="*/ 23347 h 65437"/>
                <a:gd name="connsiteX10" fmla="*/ -3221 w 34386"/>
                <a:gd name="connsiteY10" fmla="*/ 23347 h 65437"/>
                <a:gd name="connsiteX11" fmla="*/ -3221 w 34386"/>
                <a:gd name="connsiteY11" fmla="*/ 15346 h 65437"/>
                <a:gd name="connsiteX12" fmla="*/ 2972 w 34386"/>
                <a:gd name="connsiteY12" fmla="*/ 15346 h 65437"/>
                <a:gd name="connsiteX13" fmla="*/ 2972 w 34386"/>
                <a:gd name="connsiteY13" fmla="*/ -180 h 65437"/>
                <a:gd name="connsiteX14" fmla="*/ 13448 w 34386"/>
                <a:gd name="connsiteY14" fmla="*/ -180 h 65437"/>
                <a:gd name="connsiteX15" fmla="*/ 13448 w 34386"/>
                <a:gd name="connsiteY15" fmla="*/ 15346 h 65437"/>
                <a:gd name="connsiteX16" fmla="*/ 26403 w 34386"/>
                <a:gd name="connsiteY16" fmla="*/ 15346 h 65437"/>
                <a:gd name="connsiteX17" fmla="*/ 26403 w 34386"/>
                <a:gd name="connsiteY17" fmla="*/ 23728 h 6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386" h="65437">
                  <a:moveTo>
                    <a:pt x="13448" y="23347"/>
                  </a:moveTo>
                  <a:lnTo>
                    <a:pt x="13448" y="48493"/>
                  </a:lnTo>
                  <a:cubicBezTo>
                    <a:pt x="13353" y="50531"/>
                    <a:pt x="13925" y="52531"/>
                    <a:pt x="15259" y="54113"/>
                  </a:cubicBezTo>
                  <a:cubicBezTo>
                    <a:pt x="16592" y="55541"/>
                    <a:pt x="18496" y="56303"/>
                    <a:pt x="20496" y="56208"/>
                  </a:cubicBezTo>
                  <a:cubicBezTo>
                    <a:pt x="22973" y="55999"/>
                    <a:pt x="25259" y="54836"/>
                    <a:pt x="26880" y="52970"/>
                  </a:cubicBezTo>
                  <a:lnTo>
                    <a:pt x="31165" y="60304"/>
                  </a:lnTo>
                  <a:cubicBezTo>
                    <a:pt x="27926" y="63418"/>
                    <a:pt x="23545" y="65190"/>
                    <a:pt x="19069" y="65257"/>
                  </a:cubicBezTo>
                  <a:cubicBezTo>
                    <a:pt x="14783" y="65304"/>
                    <a:pt x="10688" y="63618"/>
                    <a:pt x="7639" y="60590"/>
                  </a:cubicBezTo>
                  <a:cubicBezTo>
                    <a:pt x="4495" y="57275"/>
                    <a:pt x="2781" y="52798"/>
                    <a:pt x="2972" y="48207"/>
                  </a:cubicBezTo>
                  <a:lnTo>
                    <a:pt x="2972" y="23347"/>
                  </a:lnTo>
                  <a:lnTo>
                    <a:pt x="-3221" y="23347"/>
                  </a:lnTo>
                  <a:lnTo>
                    <a:pt x="-3221" y="15346"/>
                  </a:lnTo>
                  <a:lnTo>
                    <a:pt x="2972" y="15346"/>
                  </a:lnTo>
                  <a:lnTo>
                    <a:pt x="2972" y="-180"/>
                  </a:lnTo>
                  <a:lnTo>
                    <a:pt x="13448" y="-180"/>
                  </a:lnTo>
                  <a:lnTo>
                    <a:pt x="13448" y="15346"/>
                  </a:lnTo>
                  <a:lnTo>
                    <a:pt x="26403" y="15346"/>
                  </a:lnTo>
                  <a:lnTo>
                    <a:pt x="26403" y="23728"/>
                  </a:lnTo>
                  <a:close/>
                </a:path>
              </a:pathLst>
            </a:custGeom>
            <a:solidFill>
              <a:srgbClr val="6D6E71"/>
            </a:solidFill>
            <a:ln w="9525" cap="flat">
              <a:noFill/>
              <a:prstDash val="solid"/>
              <a:miter/>
            </a:ln>
          </p:spPr>
          <p:txBody>
            <a:bodyPr rtlCol="0" anchor="ctr"/>
            <a:lstStyle/>
            <a:p>
              <a:endParaRPr lang="en-US"/>
            </a:p>
          </p:txBody>
        </p:sp>
        <p:sp>
          <p:nvSpPr>
            <p:cNvPr id="990" name="Freeform: Shape 989">
              <a:extLst>
                <a:ext uri="{FF2B5EF4-FFF2-40B4-BE49-F238E27FC236}">
                  <a16:creationId xmlns:a16="http://schemas.microsoft.com/office/drawing/2014/main" id="{782D26B1-D55C-45E2-B9B4-D6FD33A7E28E}"/>
                </a:ext>
              </a:extLst>
            </p:cNvPr>
            <p:cNvSpPr/>
            <p:nvPr/>
          </p:nvSpPr>
          <p:spPr>
            <a:xfrm>
              <a:off x="8460246" y="968441"/>
              <a:ext cx="49482" cy="63125"/>
            </a:xfrm>
            <a:custGeom>
              <a:avLst/>
              <a:gdLst>
                <a:gd name="connsiteX0" fmla="*/ 36500 w 39751"/>
                <a:gd name="connsiteY0" fmla="*/ 34893 h 50711"/>
                <a:gd name="connsiteX1" fmla="*/ 31452 w 39751"/>
                <a:gd name="connsiteY1" fmla="*/ 46228 h 50711"/>
                <a:gd name="connsiteX2" fmla="*/ 18306 w 39751"/>
                <a:gd name="connsiteY2" fmla="*/ 50514 h 50711"/>
                <a:gd name="connsiteX3" fmla="*/ 7067 w 39751"/>
                <a:gd name="connsiteY3" fmla="*/ 48514 h 50711"/>
                <a:gd name="connsiteX4" fmla="*/ -3221 w 39751"/>
                <a:gd name="connsiteY4" fmla="*/ 42990 h 50711"/>
                <a:gd name="connsiteX5" fmla="*/ 1828 w 39751"/>
                <a:gd name="connsiteY5" fmla="*/ 34893 h 50711"/>
                <a:gd name="connsiteX6" fmla="*/ 18592 w 39751"/>
                <a:gd name="connsiteY6" fmla="*/ 41466 h 50711"/>
                <a:gd name="connsiteX7" fmla="*/ 24117 w 39751"/>
                <a:gd name="connsiteY7" fmla="*/ 39846 h 50711"/>
                <a:gd name="connsiteX8" fmla="*/ 26212 w 39751"/>
                <a:gd name="connsiteY8" fmla="*/ 35655 h 50711"/>
                <a:gd name="connsiteX9" fmla="*/ 16687 w 39751"/>
                <a:gd name="connsiteY9" fmla="*/ 28988 h 50711"/>
                <a:gd name="connsiteX10" fmla="*/ 15639 w 39751"/>
                <a:gd name="connsiteY10" fmla="*/ 28988 h 50711"/>
                <a:gd name="connsiteX11" fmla="*/ 114 w 39751"/>
                <a:gd name="connsiteY11" fmla="*/ 14986 h 50711"/>
                <a:gd name="connsiteX12" fmla="*/ 5544 w 39751"/>
                <a:gd name="connsiteY12" fmla="*/ 4032 h 50711"/>
                <a:gd name="connsiteX13" fmla="*/ 19450 w 39751"/>
                <a:gd name="connsiteY13" fmla="*/ -159 h 50711"/>
                <a:gd name="connsiteX14" fmla="*/ 35642 w 39751"/>
                <a:gd name="connsiteY14" fmla="*/ 4890 h 50711"/>
                <a:gd name="connsiteX15" fmla="*/ 31738 w 39751"/>
                <a:gd name="connsiteY15" fmla="*/ 12605 h 50711"/>
                <a:gd name="connsiteX16" fmla="*/ 18592 w 39751"/>
                <a:gd name="connsiteY16" fmla="*/ 8604 h 50711"/>
                <a:gd name="connsiteX17" fmla="*/ 12497 w 39751"/>
                <a:gd name="connsiteY17" fmla="*/ 9938 h 50711"/>
                <a:gd name="connsiteX18" fmla="*/ 10211 w 39751"/>
                <a:gd name="connsiteY18" fmla="*/ 14033 h 50711"/>
                <a:gd name="connsiteX19" fmla="*/ 12592 w 39751"/>
                <a:gd name="connsiteY19" fmla="*/ 17558 h 50711"/>
                <a:gd name="connsiteX20" fmla="*/ 17355 w 39751"/>
                <a:gd name="connsiteY20" fmla="*/ 19082 h 50711"/>
                <a:gd name="connsiteX21" fmla="*/ 22687 w 39751"/>
                <a:gd name="connsiteY21" fmla="*/ 20606 h 50711"/>
                <a:gd name="connsiteX22" fmla="*/ 27166 w 39751"/>
                <a:gd name="connsiteY22" fmla="*/ 22320 h 50711"/>
                <a:gd name="connsiteX23" fmla="*/ 31928 w 39751"/>
                <a:gd name="connsiteY23" fmla="*/ 24892 h 50711"/>
                <a:gd name="connsiteX24" fmla="*/ 36500 w 39751"/>
                <a:gd name="connsiteY24" fmla="*/ 34893 h 50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751" h="50711">
                  <a:moveTo>
                    <a:pt x="36500" y="34893"/>
                  </a:moveTo>
                  <a:cubicBezTo>
                    <a:pt x="36691" y="39256"/>
                    <a:pt x="34784" y="43447"/>
                    <a:pt x="31452" y="46228"/>
                  </a:cubicBezTo>
                  <a:cubicBezTo>
                    <a:pt x="27735" y="49190"/>
                    <a:pt x="23068" y="50714"/>
                    <a:pt x="18306" y="50514"/>
                  </a:cubicBezTo>
                  <a:cubicBezTo>
                    <a:pt x="14497" y="50476"/>
                    <a:pt x="10688" y="49800"/>
                    <a:pt x="7067" y="48514"/>
                  </a:cubicBezTo>
                  <a:cubicBezTo>
                    <a:pt x="3353" y="47295"/>
                    <a:pt x="-172" y="45418"/>
                    <a:pt x="-3221" y="42990"/>
                  </a:cubicBezTo>
                  <a:lnTo>
                    <a:pt x="1828" y="34893"/>
                  </a:lnTo>
                  <a:cubicBezTo>
                    <a:pt x="6495" y="38865"/>
                    <a:pt x="12402" y="41180"/>
                    <a:pt x="18592" y="41466"/>
                  </a:cubicBezTo>
                  <a:cubicBezTo>
                    <a:pt x="20592" y="41570"/>
                    <a:pt x="22499" y="40999"/>
                    <a:pt x="24117" y="39846"/>
                  </a:cubicBezTo>
                  <a:cubicBezTo>
                    <a:pt x="25450" y="38875"/>
                    <a:pt x="26212" y="37313"/>
                    <a:pt x="26212" y="35655"/>
                  </a:cubicBezTo>
                  <a:cubicBezTo>
                    <a:pt x="26212" y="33179"/>
                    <a:pt x="22878" y="30988"/>
                    <a:pt x="16687" y="28988"/>
                  </a:cubicBezTo>
                  <a:lnTo>
                    <a:pt x="15639" y="28988"/>
                  </a:lnTo>
                  <a:cubicBezTo>
                    <a:pt x="5353" y="26225"/>
                    <a:pt x="114" y="21558"/>
                    <a:pt x="114" y="14986"/>
                  </a:cubicBezTo>
                  <a:cubicBezTo>
                    <a:pt x="19" y="10662"/>
                    <a:pt x="2018" y="6556"/>
                    <a:pt x="5544" y="4032"/>
                  </a:cubicBezTo>
                  <a:cubicBezTo>
                    <a:pt x="9544" y="1099"/>
                    <a:pt x="14497" y="-378"/>
                    <a:pt x="19450" y="-159"/>
                  </a:cubicBezTo>
                  <a:cubicBezTo>
                    <a:pt x="25259" y="-111"/>
                    <a:pt x="30879" y="1641"/>
                    <a:pt x="35642" y="4890"/>
                  </a:cubicBezTo>
                  <a:lnTo>
                    <a:pt x="31738" y="12605"/>
                  </a:lnTo>
                  <a:cubicBezTo>
                    <a:pt x="27831" y="9995"/>
                    <a:pt x="23259" y="8604"/>
                    <a:pt x="18592" y="8604"/>
                  </a:cubicBezTo>
                  <a:cubicBezTo>
                    <a:pt x="16497" y="8538"/>
                    <a:pt x="14401" y="9004"/>
                    <a:pt x="12497" y="9938"/>
                  </a:cubicBezTo>
                  <a:cubicBezTo>
                    <a:pt x="11067" y="10766"/>
                    <a:pt x="10116" y="12348"/>
                    <a:pt x="10211" y="14033"/>
                  </a:cubicBezTo>
                  <a:cubicBezTo>
                    <a:pt x="10116" y="15596"/>
                    <a:pt x="11162" y="17024"/>
                    <a:pt x="12592" y="17558"/>
                  </a:cubicBezTo>
                  <a:cubicBezTo>
                    <a:pt x="14115" y="18234"/>
                    <a:pt x="15734" y="18748"/>
                    <a:pt x="17355" y="19082"/>
                  </a:cubicBezTo>
                  <a:lnTo>
                    <a:pt x="22687" y="20606"/>
                  </a:lnTo>
                  <a:cubicBezTo>
                    <a:pt x="24212" y="21082"/>
                    <a:pt x="25736" y="21653"/>
                    <a:pt x="27166" y="22320"/>
                  </a:cubicBezTo>
                  <a:cubicBezTo>
                    <a:pt x="28880" y="22997"/>
                    <a:pt x="30403" y="23854"/>
                    <a:pt x="31928" y="24892"/>
                  </a:cubicBezTo>
                  <a:cubicBezTo>
                    <a:pt x="35070" y="27235"/>
                    <a:pt x="36786" y="30998"/>
                    <a:pt x="36500" y="34893"/>
                  </a:cubicBezTo>
                  <a:close/>
                </a:path>
              </a:pathLst>
            </a:custGeom>
            <a:solidFill>
              <a:srgbClr val="6D6E71"/>
            </a:solidFill>
            <a:ln w="9525" cap="flat">
              <a:noFill/>
              <a:prstDash val="solid"/>
              <a:miter/>
            </a:ln>
          </p:spPr>
          <p:txBody>
            <a:bodyPr rtlCol="0" anchor="ctr"/>
            <a:lstStyle/>
            <a:p>
              <a:endParaRPr lang="en-US"/>
            </a:p>
          </p:txBody>
        </p:sp>
        <p:sp>
          <p:nvSpPr>
            <p:cNvPr id="991" name="Freeform: Shape 990">
              <a:extLst>
                <a:ext uri="{FF2B5EF4-FFF2-40B4-BE49-F238E27FC236}">
                  <a16:creationId xmlns:a16="http://schemas.microsoft.com/office/drawing/2014/main" id="{E0D2DFD4-30B4-4503-A6B3-023A9555910C}"/>
                </a:ext>
              </a:extLst>
            </p:cNvPr>
            <p:cNvSpPr/>
            <p:nvPr/>
          </p:nvSpPr>
          <p:spPr>
            <a:xfrm>
              <a:off x="7234622" y="930527"/>
              <a:ext cx="108013" cy="108013"/>
            </a:xfrm>
            <a:custGeom>
              <a:avLst/>
              <a:gdLst>
                <a:gd name="connsiteX0" fmla="*/ 0 w 86772"/>
                <a:gd name="connsiteY0" fmla="*/ 0 h 86772"/>
                <a:gd name="connsiteX1" fmla="*/ 86773 w 86772"/>
                <a:gd name="connsiteY1" fmla="*/ 0 h 86772"/>
                <a:gd name="connsiteX2" fmla="*/ 86773 w 86772"/>
                <a:gd name="connsiteY2" fmla="*/ 86773 h 86772"/>
                <a:gd name="connsiteX3" fmla="*/ 0 w 86772"/>
                <a:gd name="connsiteY3" fmla="*/ 86773 h 86772"/>
              </a:gdLst>
              <a:ahLst/>
              <a:cxnLst>
                <a:cxn ang="0">
                  <a:pos x="connsiteX0" y="connsiteY0"/>
                </a:cxn>
                <a:cxn ang="0">
                  <a:pos x="connsiteX1" y="connsiteY1"/>
                </a:cxn>
                <a:cxn ang="0">
                  <a:pos x="connsiteX2" y="connsiteY2"/>
                </a:cxn>
                <a:cxn ang="0">
                  <a:pos x="connsiteX3" y="connsiteY3"/>
                </a:cxn>
              </a:cxnLst>
              <a:rect l="l" t="t" r="r" b="b"/>
              <a:pathLst>
                <a:path w="86772" h="86772">
                  <a:moveTo>
                    <a:pt x="0" y="0"/>
                  </a:moveTo>
                  <a:lnTo>
                    <a:pt x="86773" y="0"/>
                  </a:lnTo>
                  <a:lnTo>
                    <a:pt x="86773" y="86773"/>
                  </a:lnTo>
                  <a:lnTo>
                    <a:pt x="0" y="86773"/>
                  </a:lnTo>
                  <a:close/>
                </a:path>
              </a:pathLst>
            </a:custGeom>
            <a:solidFill>
              <a:srgbClr val="336933"/>
            </a:solidFill>
            <a:ln w="9525" cap="flat">
              <a:noFill/>
              <a:prstDash val="solid"/>
              <a:miter/>
            </a:ln>
          </p:spPr>
          <p:txBody>
            <a:bodyPr rtlCol="0" anchor="ctr"/>
            <a:lstStyle/>
            <a:p>
              <a:endParaRPr lang="en-US"/>
            </a:p>
          </p:txBody>
        </p:sp>
        <p:sp>
          <p:nvSpPr>
            <p:cNvPr id="992" name="Freeform: Shape 991">
              <a:extLst>
                <a:ext uri="{FF2B5EF4-FFF2-40B4-BE49-F238E27FC236}">
                  <a16:creationId xmlns:a16="http://schemas.microsoft.com/office/drawing/2014/main" id="{14260A33-D818-4F2F-BB4D-816E70900F06}"/>
                </a:ext>
              </a:extLst>
            </p:cNvPr>
            <p:cNvSpPr/>
            <p:nvPr/>
          </p:nvSpPr>
          <p:spPr>
            <a:xfrm>
              <a:off x="7234622" y="1126754"/>
              <a:ext cx="108013" cy="108013"/>
            </a:xfrm>
            <a:custGeom>
              <a:avLst/>
              <a:gdLst>
                <a:gd name="connsiteX0" fmla="*/ 0 w 86772"/>
                <a:gd name="connsiteY0" fmla="*/ 0 h 86772"/>
                <a:gd name="connsiteX1" fmla="*/ 86773 w 86772"/>
                <a:gd name="connsiteY1" fmla="*/ 0 h 86772"/>
                <a:gd name="connsiteX2" fmla="*/ 86773 w 86772"/>
                <a:gd name="connsiteY2" fmla="*/ 86773 h 86772"/>
                <a:gd name="connsiteX3" fmla="*/ 0 w 86772"/>
                <a:gd name="connsiteY3" fmla="*/ 86773 h 86772"/>
              </a:gdLst>
              <a:ahLst/>
              <a:cxnLst>
                <a:cxn ang="0">
                  <a:pos x="connsiteX0" y="connsiteY0"/>
                </a:cxn>
                <a:cxn ang="0">
                  <a:pos x="connsiteX1" y="connsiteY1"/>
                </a:cxn>
                <a:cxn ang="0">
                  <a:pos x="connsiteX2" y="connsiteY2"/>
                </a:cxn>
                <a:cxn ang="0">
                  <a:pos x="connsiteX3" y="connsiteY3"/>
                </a:cxn>
              </a:cxnLst>
              <a:rect l="l" t="t" r="r" b="b"/>
              <a:pathLst>
                <a:path w="86772" h="86772">
                  <a:moveTo>
                    <a:pt x="0" y="0"/>
                  </a:moveTo>
                  <a:lnTo>
                    <a:pt x="86773" y="0"/>
                  </a:lnTo>
                  <a:lnTo>
                    <a:pt x="86773" y="86773"/>
                  </a:lnTo>
                  <a:lnTo>
                    <a:pt x="0" y="86773"/>
                  </a:lnTo>
                  <a:close/>
                </a:path>
              </a:pathLst>
            </a:custGeom>
            <a:solidFill>
              <a:srgbClr val="669940"/>
            </a:solidFill>
            <a:ln w="9525" cap="flat">
              <a:noFill/>
              <a:prstDash val="solid"/>
              <a:miter/>
            </a:ln>
          </p:spPr>
          <p:txBody>
            <a:bodyPr rtlCol="0" anchor="ctr"/>
            <a:lstStyle/>
            <a:p>
              <a:endParaRPr lang="en-US"/>
            </a:p>
          </p:txBody>
        </p:sp>
        <p:sp>
          <p:nvSpPr>
            <p:cNvPr id="993" name="Freeform: Shape 992">
              <a:extLst>
                <a:ext uri="{FF2B5EF4-FFF2-40B4-BE49-F238E27FC236}">
                  <a16:creationId xmlns:a16="http://schemas.microsoft.com/office/drawing/2014/main" id="{EE551240-8596-4125-AD98-FB45C089EECE}"/>
                </a:ext>
              </a:extLst>
            </p:cNvPr>
            <p:cNvSpPr/>
            <p:nvPr/>
          </p:nvSpPr>
          <p:spPr>
            <a:xfrm>
              <a:off x="7416620" y="1148901"/>
              <a:ext cx="63176" cy="81125"/>
            </a:xfrm>
            <a:custGeom>
              <a:avLst/>
              <a:gdLst>
                <a:gd name="connsiteX0" fmla="*/ 40690 w 50752"/>
                <a:gd name="connsiteY0" fmla="*/ 5651 h 65171"/>
                <a:gd name="connsiteX1" fmla="*/ 47453 w 50752"/>
                <a:gd name="connsiteY1" fmla="*/ 23081 h 65171"/>
                <a:gd name="connsiteX2" fmla="*/ 40500 w 50752"/>
                <a:gd name="connsiteY2" fmla="*/ 40417 h 65171"/>
                <a:gd name="connsiteX3" fmla="*/ 19259 w 50752"/>
                <a:gd name="connsiteY3" fmla="*/ 45941 h 65171"/>
                <a:gd name="connsiteX4" fmla="*/ 7734 w 50752"/>
                <a:gd name="connsiteY4" fmla="*/ 45941 h 65171"/>
                <a:gd name="connsiteX5" fmla="*/ 7734 w 50752"/>
                <a:gd name="connsiteY5" fmla="*/ 64991 h 65171"/>
                <a:gd name="connsiteX6" fmla="*/ -3221 w 50752"/>
                <a:gd name="connsiteY6" fmla="*/ 64991 h 65171"/>
                <a:gd name="connsiteX7" fmla="*/ -3221 w 50752"/>
                <a:gd name="connsiteY7" fmla="*/ -65 h 65171"/>
                <a:gd name="connsiteX8" fmla="*/ 19069 w 50752"/>
                <a:gd name="connsiteY8" fmla="*/ -65 h 65171"/>
                <a:gd name="connsiteX9" fmla="*/ 40690 w 50752"/>
                <a:gd name="connsiteY9" fmla="*/ 5651 h 65171"/>
                <a:gd name="connsiteX10" fmla="*/ 32879 w 50752"/>
                <a:gd name="connsiteY10" fmla="*/ 32416 h 65171"/>
                <a:gd name="connsiteX11" fmla="*/ 36214 w 50752"/>
                <a:gd name="connsiteY11" fmla="*/ 22224 h 65171"/>
                <a:gd name="connsiteX12" fmla="*/ 32024 w 50752"/>
                <a:gd name="connsiteY12" fmla="*/ 12699 h 65171"/>
                <a:gd name="connsiteX13" fmla="*/ 18878 w 50752"/>
                <a:gd name="connsiteY13" fmla="*/ 9937 h 65171"/>
                <a:gd name="connsiteX14" fmla="*/ 7734 w 50752"/>
                <a:gd name="connsiteY14" fmla="*/ 9937 h 65171"/>
                <a:gd name="connsiteX15" fmla="*/ 7734 w 50752"/>
                <a:gd name="connsiteY15" fmla="*/ 35940 h 65171"/>
                <a:gd name="connsiteX16" fmla="*/ 20496 w 50752"/>
                <a:gd name="connsiteY16" fmla="*/ 35940 h 65171"/>
                <a:gd name="connsiteX17" fmla="*/ 33070 w 50752"/>
                <a:gd name="connsiteY17" fmla="*/ 32416 h 65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0752" h="65171">
                  <a:moveTo>
                    <a:pt x="40690" y="5651"/>
                  </a:moveTo>
                  <a:cubicBezTo>
                    <a:pt x="45453" y="10127"/>
                    <a:pt x="47930" y="16547"/>
                    <a:pt x="47453" y="23081"/>
                  </a:cubicBezTo>
                  <a:cubicBezTo>
                    <a:pt x="48025" y="29644"/>
                    <a:pt x="45453" y="36083"/>
                    <a:pt x="40500" y="40417"/>
                  </a:cubicBezTo>
                  <a:cubicBezTo>
                    <a:pt x="34214" y="44551"/>
                    <a:pt x="26784" y="46494"/>
                    <a:pt x="19259" y="45941"/>
                  </a:cubicBezTo>
                  <a:lnTo>
                    <a:pt x="7734" y="45941"/>
                  </a:lnTo>
                  <a:lnTo>
                    <a:pt x="7734" y="64991"/>
                  </a:lnTo>
                  <a:lnTo>
                    <a:pt x="-3221" y="64991"/>
                  </a:lnTo>
                  <a:lnTo>
                    <a:pt x="-3221" y="-65"/>
                  </a:lnTo>
                  <a:lnTo>
                    <a:pt x="19069" y="-65"/>
                  </a:lnTo>
                  <a:cubicBezTo>
                    <a:pt x="26689" y="-703"/>
                    <a:pt x="34309" y="1317"/>
                    <a:pt x="40690" y="5651"/>
                  </a:cubicBezTo>
                  <a:close/>
                  <a:moveTo>
                    <a:pt x="32879" y="32416"/>
                  </a:moveTo>
                  <a:cubicBezTo>
                    <a:pt x="35261" y="29577"/>
                    <a:pt x="36500" y="25929"/>
                    <a:pt x="36214" y="22224"/>
                  </a:cubicBezTo>
                  <a:cubicBezTo>
                    <a:pt x="36595" y="18538"/>
                    <a:pt x="34975" y="14918"/>
                    <a:pt x="32024" y="12699"/>
                  </a:cubicBezTo>
                  <a:cubicBezTo>
                    <a:pt x="28021" y="10527"/>
                    <a:pt x="23450" y="9575"/>
                    <a:pt x="18878" y="9937"/>
                  </a:cubicBezTo>
                  <a:lnTo>
                    <a:pt x="7734" y="9937"/>
                  </a:lnTo>
                  <a:lnTo>
                    <a:pt x="7734" y="35940"/>
                  </a:lnTo>
                  <a:lnTo>
                    <a:pt x="20496" y="35940"/>
                  </a:lnTo>
                  <a:cubicBezTo>
                    <a:pt x="24975" y="36531"/>
                    <a:pt x="29547" y="35264"/>
                    <a:pt x="33070" y="32416"/>
                  </a:cubicBezTo>
                  <a:close/>
                </a:path>
              </a:pathLst>
            </a:custGeom>
            <a:solidFill>
              <a:srgbClr val="6D6E71"/>
            </a:solidFill>
            <a:ln w="9525" cap="flat">
              <a:noFill/>
              <a:prstDash val="solid"/>
              <a:miter/>
            </a:ln>
          </p:spPr>
          <p:txBody>
            <a:bodyPr rtlCol="0" anchor="ctr"/>
            <a:lstStyle/>
            <a:p>
              <a:endParaRPr lang="en-US"/>
            </a:p>
          </p:txBody>
        </p:sp>
        <p:sp>
          <p:nvSpPr>
            <p:cNvPr id="994" name="Freeform: Shape 993">
              <a:extLst>
                <a:ext uri="{FF2B5EF4-FFF2-40B4-BE49-F238E27FC236}">
                  <a16:creationId xmlns:a16="http://schemas.microsoft.com/office/drawing/2014/main" id="{8262D6BD-B210-4E30-A1F1-C25EBCE004A6}"/>
                </a:ext>
              </a:extLst>
            </p:cNvPr>
            <p:cNvSpPr/>
            <p:nvPr/>
          </p:nvSpPr>
          <p:spPr>
            <a:xfrm>
              <a:off x="7493807" y="1144302"/>
              <a:ext cx="13043" cy="85961"/>
            </a:xfrm>
            <a:custGeom>
              <a:avLst/>
              <a:gdLst>
                <a:gd name="connsiteX0" fmla="*/ 7258 w 10478"/>
                <a:gd name="connsiteY0" fmla="*/ 68876 h 69056"/>
                <a:gd name="connsiteX1" fmla="*/ -3221 w 10478"/>
                <a:gd name="connsiteY1" fmla="*/ 68876 h 69056"/>
                <a:gd name="connsiteX2" fmla="*/ -3221 w 10478"/>
                <a:gd name="connsiteY2" fmla="*/ -180 h 69056"/>
                <a:gd name="connsiteX3" fmla="*/ 7258 w 10478"/>
                <a:gd name="connsiteY3" fmla="*/ -180 h 69056"/>
              </a:gdLst>
              <a:ahLst/>
              <a:cxnLst>
                <a:cxn ang="0">
                  <a:pos x="connsiteX0" y="connsiteY0"/>
                </a:cxn>
                <a:cxn ang="0">
                  <a:pos x="connsiteX1" y="connsiteY1"/>
                </a:cxn>
                <a:cxn ang="0">
                  <a:pos x="connsiteX2" y="connsiteY2"/>
                </a:cxn>
                <a:cxn ang="0">
                  <a:pos x="connsiteX3" y="connsiteY3"/>
                </a:cxn>
              </a:cxnLst>
              <a:rect l="l" t="t" r="r" b="b"/>
              <a:pathLst>
                <a:path w="10478" h="69056">
                  <a:moveTo>
                    <a:pt x="7258" y="68876"/>
                  </a:moveTo>
                  <a:lnTo>
                    <a:pt x="-3221" y="68876"/>
                  </a:lnTo>
                  <a:lnTo>
                    <a:pt x="-3221" y="-180"/>
                  </a:lnTo>
                  <a:lnTo>
                    <a:pt x="7258" y="-180"/>
                  </a:lnTo>
                  <a:close/>
                </a:path>
              </a:pathLst>
            </a:custGeom>
            <a:solidFill>
              <a:srgbClr val="6D6E71"/>
            </a:solidFill>
            <a:ln w="9525" cap="flat">
              <a:noFill/>
              <a:prstDash val="solid"/>
              <a:miter/>
            </a:ln>
          </p:spPr>
          <p:txBody>
            <a:bodyPr rtlCol="0" anchor="ctr"/>
            <a:lstStyle/>
            <a:p>
              <a:endParaRPr lang="en-US"/>
            </a:p>
          </p:txBody>
        </p:sp>
        <p:sp>
          <p:nvSpPr>
            <p:cNvPr id="995" name="Freeform: Shape 994">
              <a:extLst>
                <a:ext uri="{FF2B5EF4-FFF2-40B4-BE49-F238E27FC236}">
                  <a16:creationId xmlns:a16="http://schemas.microsoft.com/office/drawing/2014/main" id="{EE7A63F3-F27F-4045-914E-24C8AF13568B}"/>
                </a:ext>
              </a:extLst>
            </p:cNvPr>
            <p:cNvSpPr/>
            <p:nvPr/>
          </p:nvSpPr>
          <p:spPr>
            <a:xfrm>
              <a:off x="7521283" y="1168113"/>
              <a:ext cx="54657" cy="63117"/>
            </a:xfrm>
            <a:custGeom>
              <a:avLst/>
              <a:gdLst>
                <a:gd name="connsiteX0" fmla="*/ 40621 w 43908"/>
                <a:gd name="connsiteY0" fmla="*/ 49748 h 50705"/>
                <a:gd name="connsiteX1" fmla="*/ 31096 w 43908"/>
                <a:gd name="connsiteY1" fmla="*/ 49748 h 50705"/>
                <a:gd name="connsiteX2" fmla="*/ 31096 w 43908"/>
                <a:gd name="connsiteY2" fmla="*/ 43176 h 50705"/>
                <a:gd name="connsiteX3" fmla="*/ 14618 w 43908"/>
                <a:gd name="connsiteY3" fmla="*/ 50510 h 50705"/>
                <a:gd name="connsiteX4" fmla="*/ 1854 w 43908"/>
                <a:gd name="connsiteY4" fmla="*/ 46128 h 50705"/>
                <a:gd name="connsiteX5" fmla="*/ -3195 w 43908"/>
                <a:gd name="connsiteY5" fmla="*/ 34413 h 50705"/>
                <a:gd name="connsiteX6" fmla="*/ 2140 w 43908"/>
                <a:gd name="connsiteY6" fmla="*/ 23459 h 50705"/>
                <a:gd name="connsiteX7" fmla="*/ 16809 w 43908"/>
                <a:gd name="connsiteY7" fmla="*/ 19839 h 50705"/>
                <a:gd name="connsiteX8" fmla="*/ 30333 w 43908"/>
                <a:gd name="connsiteY8" fmla="*/ 19839 h 50705"/>
                <a:gd name="connsiteX9" fmla="*/ 30333 w 43908"/>
                <a:gd name="connsiteY9" fmla="*/ 18030 h 50705"/>
                <a:gd name="connsiteX10" fmla="*/ 19285 w 43908"/>
                <a:gd name="connsiteY10" fmla="*/ 8505 h 50705"/>
                <a:gd name="connsiteX11" fmla="*/ 4998 w 43908"/>
                <a:gd name="connsiteY11" fmla="*/ 13553 h 50705"/>
                <a:gd name="connsiteX12" fmla="*/ 331 w 43908"/>
                <a:gd name="connsiteY12" fmla="*/ 7076 h 50705"/>
                <a:gd name="connsiteX13" fmla="*/ 20808 w 43908"/>
                <a:gd name="connsiteY13" fmla="*/ -163 h 50705"/>
                <a:gd name="connsiteX14" fmla="*/ 35096 w 43908"/>
                <a:gd name="connsiteY14" fmla="*/ 4314 h 50705"/>
                <a:gd name="connsiteX15" fmla="*/ 40621 w 43908"/>
                <a:gd name="connsiteY15" fmla="*/ 18220 h 50705"/>
                <a:gd name="connsiteX16" fmla="*/ 30238 w 43908"/>
                <a:gd name="connsiteY16" fmla="*/ 31269 h 50705"/>
                <a:gd name="connsiteX17" fmla="*/ 30238 w 43908"/>
                <a:gd name="connsiteY17" fmla="*/ 27174 h 50705"/>
                <a:gd name="connsiteX18" fmla="*/ 18427 w 43908"/>
                <a:gd name="connsiteY18" fmla="*/ 27174 h 50705"/>
                <a:gd name="connsiteX19" fmla="*/ 7188 w 43908"/>
                <a:gd name="connsiteY19" fmla="*/ 34222 h 50705"/>
                <a:gd name="connsiteX20" fmla="*/ 10046 w 43908"/>
                <a:gd name="connsiteY20" fmla="*/ 39747 h 50705"/>
                <a:gd name="connsiteX21" fmla="*/ 17760 w 43908"/>
                <a:gd name="connsiteY21" fmla="*/ 41651 h 50705"/>
                <a:gd name="connsiteX22" fmla="*/ 26429 w 43908"/>
                <a:gd name="connsiteY22" fmla="*/ 38889 h 50705"/>
                <a:gd name="connsiteX23" fmla="*/ 30238 w 43908"/>
                <a:gd name="connsiteY23" fmla="*/ 30698 h 50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908" h="50705">
                  <a:moveTo>
                    <a:pt x="40621" y="49748"/>
                  </a:moveTo>
                  <a:lnTo>
                    <a:pt x="31096" y="49748"/>
                  </a:lnTo>
                  <a:lnTo>
                    <a:pt x="31096" y="43176"/>
                  </a:lnTo>
                  <a:cubicBezTo>
                    <a:pt x="26999" y="48052"/>
                    <a:pt x="20999" y="50757"/>
                    <a:pt x="14618" y="50510"/>
                  </a:cubicBezTo>
                  <a:cubicBezTo>
                    <a:pt x="9951" y="50653"/>
                    <a:pt x="5472" y="49100"/>
                    <a:pt x="1854" y="46128"/>
                  </a:cubicBezTo>
                  <a:cubicBezTo>
                    <a:pt x="-1481" y="43176"/>
                    <a:pt x="-3386" y="38880"/>
                    <a:pt x="-3195" y="34413"/>
                  </a:cubicBezTo>
                  <a:cubicBezTo>
                    <a:pt x="-3481" y="30079"/>
                    <a:pt x="-1386" y="25935"/>
                    <a:pt x="2140" y="23459"/>
                  </a:cubicBezTo>
                  <a:cubicBezTo>
                    <a:pt x="6616" y="20839"/>
                    <a:pt x="11665" y="19582"/>
                    <a:pt x="16809" y="19839"/>
                  </a:cubicBezTo>
                  <a:lnTo>
                    <a:pt x="30333" y="19839"/>
                  </a:lnTo>
                  <a:lnTo>
                    <a:pt x="30333" y="18030"/>
                  </a:lnTo>
                  <a:cubicBezTo>
                    <a:pt x="30333" y="11457"/>
                    <a:pt x="26620" y="8505"/>
                    <a:pt x="19285" y="8505"/>
                  </a:cubicBezTo>
                  <a:cubicBezTo>
                    <a:pt x="14141" y="8724"/>
                    <a:pt x="9188" y="10476"/>
                    <a:pt x="4998" y="13553"/>
                  </a:cubicBezTo>
                  <a:lnTo>
                    <a:pt x="331" y="7076"/>
                  </a:lnTo>
                  <a:cubicBezTo>
                    <a:pt x="6139" y="2332"/>
                    <a:pt x="13379" y="-239"/>
                    <a:pt x="20808" y="-163"/>
                  </a:cubicBezTo>
                  <a:cubicBezTo>
                    <a:pt x="25952" y="-363"/>
                    <a:pt x="31001" y="1218"/>
                    <a:pt x="35096" y="4314"/>
                  </a:cubicBezTo>
                  <a:cubicBezTo>
                    <a:pt x="39000" y="7809"/>
                    <a:pt x="41098" y="12972"/>
                    <a:pt x="40621" y="18220"/>
                  </a:cubicBezTo>
                  <a:close/>
                  <a:moveTo>
                    <a:pt x="30238" y="31269"/>
                  </a:moveTo>
                  <a:lnTo>
                    <a:pt x="30238" y="27174"/>
                  </a:lnTo>
                  <a:lnTo>
                    <a:pt x="18427" y="27174"/>
                  </a:lnTo>
                  <a:cubicBezTo>
                    <a:pt x="10997" y="27174"/>
                    <a:pt x="7188" y="29460"/>
                    <a:pt x="7188" y="34222"/>
                  </a:cubicBezTo>
                  <a:cubicBezTo>
                    <a:pt x="7093" y="36441"/>
                    <a:pt x="8139" y="38556"/>
                    <a:pt x="10046" y="39747"/>
                  </a:cubicBezTo>
                  <a:cubicBezTo>
                    <a:pt x="12332" y="41137"/>
                    <a:pt x="15092" y="41804"/>
                    <a:pt x="17760" y="41651"/>
                  </a:cubicBezTo>
                  <a:cubicBezTo>
                    <a:pt x="20904" y="41699"/>
                    <a:pt x="23952" y="40728"/>
                    <a:pt x="26429" y="38889"/>
                  </a:cubicBezTo>
                  <a:cubicBezTo>
                    <a:pt x="29001" y="36975"/>
                    <a:pt x="30429" y="33898"/>
                    <a:pt x="30238" y="30698"/>
                  </a:cubicBezTo>
                  <a:close/>
                </a:path>
              </a:pathLst>
            </a:custGeom>
            <a:solidFill>
              <a:srgbClr val="6D6E71"/>
            </a:solidFill>
            <a:ln w="9525" cap="flat">
              <a:noFill/>
              <a:prstDash val="solid"/>
              <a:miter/>
            </a:ln>
          </p:spPr>
          <p:txBody>
            <a:bodyPr rtlCol="0" anchor="ctr"/>
            <a:lstStyle/>
            <a:p>
              <a:endParaRPr lang="en-US"/>
            </a:p>
          </p:txBody>
        </p:sp>
        <p:sp>
          <p:nvSpPr>
            <p:cNvPr id="996" name="Freeform: Shape 995">
              <a:extLst>
                <a:ext uri="{FF2B5EF4-FFF2-40B4-BE49-F238E27FC236}">
                  <a16:creationId xmlns:a16="http://schemas.microsoft.com/office/drawing/2014/main" id="{629CB504-106B-4DC2-81AF-722BF50E8873}"/>
                </a:ext>
              </a:extLst>
            </p:cNvPr>
            <p:cNvSpPr/>
            <p:nvPr/>
          </p:nvSpPr>
          <p:spPr>
            <a:xfrm>
              <a:off x="7593880" y="1168233"/>
              <a:ext cx="56850" cy="62029"/>
            </a:xfrm>
            <a:custGeom>
              <a:avLst/>
              <a:gdLst>
                <a:gd name="connsiteX0" fmla="*/ 7255 w 45670"/>
                <a:gd name="connsiteY0" fmla="*/ 22696 h 49831"/>
                <a:gd name="connsiteX1" fmla="*/ 7255 w 45670"/>
                <a:gd name="connsiteY1" fmla="*/ 49652 h 49831"/>
                <a:gd name="connsiteX2" fmla="*/ -3221 w 45670"/>
                <a:gd name="connsiteY2" fmla="*/ 49652 h 49831"/>
                <a:gd name="connsiteX3" fmla="*/ -3221 w 45670"/>
                <a:gd name="connsiteY3" fmla="*/ 122 h 49831"/>
                <a:gd name="connsiteX4" fmla="*/ 7255 w 45670"/>
                <a:gd name="connsiteY4" fmla="*/ 122 h 49831"/>
                <a:gd name="connsiteX5" fmla="*/ 7255 w 45670"/>
                <a:gd name="connsiteY5" fmla="*/ 9647 h 49831"/>
                <a:gd name="connsiteX6" fmla="*/ 14208 w 45670"/>
                <a:gd name="connsiteY6" fmla="*/ 2503 h 49831"/>
                <a:gd name="connsiteX7" fmla="*/ 23733 w 45670"/>
                <a:gd name="connsiteY7" fmla="*/ -164 h 49831"/>
                <a:gd name="connsiteX8" fmla="*/ 37260 w 45670"/>
                <a:gd name="connsiteY8" fmla="*/ 4980 h 49831"/>
                <a:gd name="connsiteX9" fmla="*/ 42402 w 45670"/>
                <a:gd name="connsiteY9" fmla="*/ 19743 h 49831"/>
                <a:gd name="connsiteX10" fmla="*/ 42402 w 45670"/>
                <a:gd name="connsiteY10" fmla="*/ 49652 h 49831"/>
                <a:gd name="connsiteX11" fmla="*/ 31640 w 45670"/>
                <a:gd name="connsiteY11" fmla="*/ 49652 h 49831"/>
                <a:gd name="connsiteX12" fmla="*/ 31640 w 45670"/>
                <a:gd name="connsiteY12" fmla="*/ 22506 h 49831"/>
                <a:gd name="connsiteX13" fmla="*/ 20210 w 45670"/>
                <a:gd name="connsiteY13" fmla="*/ 8790 h 49831"/>
                <a:gd name="connsiteX14" fmla="*/ 10685 w 45670"/>
                <a:gd name="connsiteY14" fmla="*/ 12409 h 49831"/>
                <a:gd name="connsiteX15" fmla="*/ 7255 w 45670"/>
                <a:gd name="connsiteY15" fmla="*/ 22696 h 4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670" h="49831">
                  <a:moveTo>
                    <a:pt x="7255" y="22696"/>
                  </a:moveTo>
                  <a:lnTo>
                    <a:pt x="7255" y="49652"/>
                  </a:lnTo>
                  <a:lnTo>
                    <a:pt x="-3221" y="49652"/>
                  </a:lnTo>
                  <a:lnTo>
                    <a:pt x="-3221" y="122"/>
                  </a:lnTo>
                  <a:lnTo>
                    <a:pt x="7255" y="122"/>
                  </a:lnTo>
                  <a:lnTo>
                    <a:pt x="7255" y="9647"/>
                  </a:lnTo>
                  <a:cubicBezTo>
                    <a:pt x="8876" y="6656"/>
                    <a:pt x="11257" y="4180"/>
                    <a:pt x="14208" y="2503"/>
                  </a:cubicBezTo>
                  <a:cubicBezTo>
                    <a:pt x="17066" y="722"/>
                    <a:pt x="20401" y="-211"/>
                    <a:pt x="23733" y="-164"/>
                  </a:cubicBezTo>
                  <a:cubicBezTo>
                    <a:pt x="28782" y="-374"/>
                    <a:pt x="33640" y="1484"/>
                    <a:pt x="37260" y="4980"/>
                  </a:cubicBezTo>
                  <a:cubicBezTo>
                    <a:pt x="40879" y="8999"/>
                    <a:pt x="42783" y="14323"/>
                    <a:pt x="42402" y="19743"/>
                  </a:cubicBezTo>
                  <a:lnTo>
                    <a:pt x="42402" y="49652"/>
                  </a:lnTo>
                  <a:lnTo>
                    <a:pt x="31640" y="49652"/>
                  </a:lnTo>
                  <a:lnTo>
                    <a:pt x="31640" y="22506"/>
                  </a:lnTo>
                  <a:cubicBezTo>
                    <a:pt x="31640" y="13362"/>
                    <a:pt x="27831" y="8790"/>
                    <a:pt x="20210" y="8790"/>
                  </a:cubicBezTo>
                  <a:cubicBezTo>
                    <a:pt x="16685" y="8733"/>
                    <a:pt x="13257" y="10028"/>
                    <a:pt x="10685" y="12409"/>
                  </a:cubicBezTo>
                  <a:cubicBezTo>
                    <a:pt x="8113" y="15190"/>
                    <a:pt x="6874" y="18934"/>
                    <a:pt x="7255" y="22696"/>
                  </a:cubicBezTo>
                  <a:close/>
                </a:path>
              </a:pathLst>
            </a:custGeom>
            <a:solidFill>
              <a:srgbClr val="6D6E71"/>
            </a:solidFill>
            <a:ln w="9525" cap="flat">
              <a:noFill/>
              <a:prstDash val="solid"/>
              <a:miter/>
            </a:ln>
          </p:spPr>
          <p:txBody>
            <a:bodyPr rtlCol="0" anchor="ctr"/>
            <a:lstStyle/>
            <a:p>
              <a:endParaRPr lang="en-US"/>
            </a:p>
          </p:txBody>
        </p:sp>
        <p:sp>
          <p:nvSpPr>
            <p:cNvPr id="997" name="Freeform: Shape 996">
              <a:extLst>
                <a:ext uri="{FF2B5EF4-FFF2-40B4-BE49-F238E27FC236}">
                  <a16:creationId xmlns:a16="http://schemas.microsoft.com/office/drawing/2014/main" id="{10927E0F-8B4D-4020-82C4-DC760E64326A}"/>
                </a:ext>
              </a:extLst>
            </p:cNvPr>
            <p:cNvSpPr/>
            <p:nvPr/>
          </p:nvSpPr>
          <p:spPr>
            <a:xfrm>
              <a:off x="7668693" y="1168588"/>
              <a:ext cx="56854" cy="61675"/>
            </a:xfrm>
            <a:custGeom>
              <a:avLst/>
              <a:gdLst>
                <a:gd name="connsiteX0" fmla="*/ 7258 w 45673"/>
                <a:gd name="connsiteY0" fmla="*/ 22410 h 49546"/>
                <a:gd name="connsiteX1" fmla="*/ 7258 w 45673"/>
                <a:gd name="connsiteY1" fmla="*/ 49366 h 49546"/>
                <a:gd name="connsiteX2" fmla="*/ -3221 w 45673"/>
                <a:gd name="connsiteY2" fmla="*/ 49366 h 49546"/>
                <a:gd name="connsiteX3" fmla="*/ -3221 w 45673"/>
                <a:gd name="connsiteY3" fmla="*/ -164 h 49546"/>
                <a:gd name="connsiteX4" fmla="*/ 7258 w 45673"/>
                <a:gd name="connsiteY4" fmla="*/ -164 h 49546"/>
                <a:gd name="connsiteX5" fmla="*/ 7258 w 45673"/>
                <a:gd name="connsiteY5" fmla="*/ 9361 h 49546"/>
                <a:gd name="connsiteX6" fmla="*/ 23736 w 45673"/>
                <a:gd name="connsiteY6" fmla="*/ -164 h 49546"/>
                <a:gd name="connsiteX7" fmla="*/ 37260 w 45673"/>
                <a:gd name="connsiteY7" fmla="*/ 4980 h 49546"/>
                <a:gd name="connsiteX8" fmla="*/ 42404 w 45673"/>
                <a:gd name="connsiteY8" fmla="*/ 19743 h 49546"/>
                <a:gd name="connsiteX9" fmla="*/ 42404 w 45673"/>
                <a:gd name="connsiteY9" fmla="*/ 49366 h 49546"/>
                <a:gd name="connsiteX10" fmla="*/ 32024 w 45673"/>
                <a:gd name="connsiteY10" fmla="*/ 49366 h 49546"/>
                <a:gd name="connsiteX11" fmla="*/ 32024 w 45673"/>
                <a:gd name="connsiteY11" fmla="*/ 22220 h 49546"/>
                <a:gd name="connsiteX12" fmla="*/ 20687 w 45673"/>
                <a:gd name="connsiteY12" fmla="*/ 8504 h 49546"/>
                <a:gd name="connsiteX13" fmla="*/ 11162 w 45673"/>
                <a:gd name="connsiteY13" fmla="*/ 12123 h 49546"/>
                <a:gd name="connsiteX14" fmla="*/ 7258 w 45673"/>
                <a:gd name="connsiteY14" fmla="*/ 22410 h 4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673" h="49546">
                  <a:moveTo>
                    <a:pt x="7258" y="22410"/>
                  </a:moveTo>
                  <a:lnTo>
                    <a:pt x="7258" y="49366"/>
                  </a:lnTo>
                  <a:lnTo>
                    <a:pt x="-3221" y="49366"/>
                  </a:lnTo>
                  <a:lnTo>
                    <a:pt x="-3221" y="-164"/>
                  </a:lnTo>
                  <a:lnTo>
                    <a:pt x="7258" y="-164"/>
                  </a:lnTo>
                  <a:lnTo>
                    <a:pt x="7258" y="9361"/>
                  </a:lnTo>
                  <a:cubicBezTo>
                    <a:pt x="10688" y="3475"/>
                    <a:pt x="16973" y="-154"/>
                    <a:pt x="23736" y="-164"/>
                  </a:cubicBezTo>
                  <a:cubicBezTo>
                    <a:pt x="28784" y="-373"/>
                    <a:pt x="33642" y="1484"/>
                    <a:pt x="37260" y="4980"/>
                  </a:cubicBezTo>
                  <a:cubicBezTo>
                    <a:pt x="40881" y="8999"/>
                    <a:pt x="42786" y="14324"/>
                    <a:pt x="42404" y="19743"/>
                  </a:cubicBezTo>
                  <a:lnTo>
                    <a:pt x="42404" y="49366"/>
                  </a:lnTo>
                  <a:lnTo>
                    <a:pt x="32024" y="49366"/>
                  </a:lnTo>
                  <a:lnTo>
                    <a:pt x="32024" y="22220"/>
                  </a:lnTo>
                  <a:cubicBezTo>
                    <a:pt x="32024" y="12695"/>
                    <a:pt x="28212" y="8504"/>
                    <a:pt x="20687" y="8504"/>
                  </a:cubicBezTo>
                  <a:cubicBezTo>
                    <a:pt x="17164" y="8447"/>
                    <a:pt x="13734" y="9742"/>
                    <a:pt x="11162" y="12123"/>
                  </a:cubicBezTo>
                  <a:cubicBezTo>
                    <a:pt x="8402" y="14819"/>
                    <a:pt x="6972" y="18581"/>
                    <a:pt x="7258" y="22410"/>
                  </a:cubicBezTo>
                  <a:close/>
                </a:path>
              </a:pathLst>
            </a:custGeom>
            <a:solidFill>
              <a:srgbClr val="6D6E71"/>
            </a:solidFill>
            <a:ln w="9525" cap="flat">
              <a:noFill/>
              <a:prstDash val="solid"/>
              <a:miter/>
            </a:ln>
          </p:spPr>
          <p:txBody>
            <a:bodyPr rtlCol="0" anchor="ctr"/>
            <a:lstStyle/>
            <a:p>
              <a:endParaRPr lang="en-US"/>
            </a:p>
          </p:txBody>
        </p:sp>
        <p:sp>
          <p:nvSpPr>
            <p:cNvPr id="998" name="Freeform: Shape 997">
              <a:extLst>
                <a:ext uri="{FF2B5EF4-FFF2-40B4-BE49-F238E27FC236}">
                  <a16:creationId xmlns:a16="http://schemas.microsoft.com/office/drawing/2014/main" id="{57740512-1FF5-4E49-802D-92565D1BA3F6}"/>
                </a:ext>
              </a:extLst>
            </p:cNvPr>
            <p:cNvSpPr/>
            <p:nvPr/>
          </p:nvSpPr>
          <p:spPr>
            <a:xfrm>
              <a:off x="7741479" y="1141811"/>
              <a:ext cx="16723" cy="88214"/>
            </a:xfrm>
            <a:custGeom>
              <a:avLst/>
              <a:gdLst>
                <a:gd name="connsiteX0" fmla="*/ -1208 w 13434"/>
                <a:gd name="connsiteY0" fmla="*/ 11346 h 70866"/>
                <a:gd name="connsiteX1" fmla="*/ -1304 w 13434"/>
                <a:gd name="connsiteY1" fmla="*/ 1916 h 70866"/>
                <a:gd name="connsiteX2" fmla="*/ -1208 w 13434"/>
                <a:gd name="connsiteY2" fmla="*/ 1821 h 70866"/>
                <a:gd name="connsiteX3" fmla="*/ 3459 w 13434"/>
                <a:gd name="connsiteY3" fmla="*/ -179 h 70866"/>
                <a:gd name="connsiteX4" fmla="*/ 8126 w 13434"/>
                <a:gd name="connsiteY4" fmla="*/ 1821 h 70866"/>
                <a:gd name="connsiteX5" fmla="*/ 8507 w 13434"/>
                <a:gd name="connsiteY5" fmla="*/ 10975 h 70866"/>
                <a:gd name="connsiteX6" fmla="*/ 8126 w 13434"/>
                <a:gd name="connsiteY6" fmla="*/ 11346 h 70866"/>
                <a:gd name="connsiteX7" fmla="*/ 3459 w 13434"/>
                <a:gd name="connsiteY7" fmla="*/ 13251 h 70866"/>
                <a:gd name="connsiteX8" fmla="*/ -1208 w 13434"/>
                <a:gd name="connsiteY8" fmla="*/ 11346 h 70866"/>
                <a:gd name="connsiteX9" fmla="*/ 8317 w 13434"/>
                <a:gd name="connsiteY9" fmla="*/ 70687 h 70866"/>
                <a:gd name="connsiteX10" fmla="*/ -1208 w 13434"/>
                <a:gd name="connsiteY10" fmla="*/ 70687 h 70866"/>
                <a:gd name="connsiteX11" fmla="*/ -1208 w 13434"/>
                <a:gd name="connsiteY11" fmla="*/ 21157 h 70866"/>
                <a:gd name="connsiteX12" fmla="*/ 9175 w 13434"/>
                <a:gd name="connsiteY12" fmla="*/ 21157 h 70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34" h="70866">
                  <a:moveTo>
                    <a:pt x="-1208" y="11346"/>
                  </a:moveTo>
                  <a:cubicBezTo>
                    <a:pt x="-3876" y="8765"/>
                    <a:pt x="-3876" y="4545"/>
                    <a:pt x="-1304" y="1916"/>
                  </a:cubicBezTo>
                  <a:cubicBezTo>
                    <a:pt x="-1304" y="1888"/>
                    <a:pt x="-1208" y="1849"/>
                    <a:pt x="-1208" y="1821"/>
                  </a:cubicBezTo>
                  <a:cubicBezTo>
                    <a:pt x="29" y="535"/>
                    <a:pt x="1650" y="-189"/>
                    <a:pt x="3459" y="-179"/>
                  </a:cubicBezTo>
                  <a:cubicBezTo>
                    <a:pt x="5268" y="-208"/>
                    <a:pt x="6889" y="516"/>
                    <a:pt x="8126" y="1821"/>
                  </a:cubicBezTo>
                  <a:cubicBezTo>
                    <a:pt x="10793" y="4250"/>
                    <a:pt x="10889" y="8346"/>
                    <a:pt x="8507" y="10975"/>
                  </a:cubicBezTo>
                  <a:cubicBezTo>
                    <a:pt x="8412" y="11098"/>
                    <a:pt x="8221" y="11222"/>
                    <a:pt x="8126" y="11346"/>
                  </a:cubicBezTo>
                  <a:cubicBezTo>
                    <a:pt x="6889" y="12584"/>
                    <a:pt x="5173" y="13270"/>
                    <a:pt x="3459" y="13251"/>
                  </a:cubicBezTo>
                  <a:cubicBezTo>
                    <a:pt x="1745" y="13251"/>
                    <a:pt x="29" y="12565"/>
                    <a:pt x="-1208" y="11346"/>
                  </a:cubicBezTo>
                  <a:close/>
                  <a:moveTo>
                    <a:pt x="8317" y="70687"/>
                  </a:moveTo>
                  <a:lnTo>
                    <a:pt x="-1208" y="70687"/>
                  </a:lnTo>
                  <a:lnTo>
                    <a:pt x="-1208" y="21157"/>
                  </a:lnTo>
                  <a:lnTo>
                    <a:pt x="9175" y="21157"/>
                  </a:lnTo>
                  <a:close/>
                </a:path>
              </a:pathLst>
            </a:custGeom>
            <a:solidFill>
              <a:srgbClr val="6D6E71"/>
            </a:solidFill>
            <a:ln w="9525" cap="flat">
              <a:noFill/>
              <a:prstDash val="solid"/>
              <a:miter/>
            </a:ln>
          </p:spPr>
          <p:txBody>
            <a:bodyPr rtlCol="0" anchor="ctr"/>
            <a:lstStyle/>
            <a:p>
              <a:endParaRPr lang="en-US"/>
            </a:p>
          </p:txBody>
        </p:sp>
        <p:sp>
          <p:nvSpPr>
            <p:cNvPr id="999" name="Freeform: Shape 998">
              <a:extLst>
                <a:ext uri="{FF2B5EF4-FFF2-40B4-BE49-F238E27FC236}">
                  <a16:creationId xmlns:a16="http://schemas.microsoft.com/office/drawing/2014/main" id="{870239CB-1DE3-42B6-B020-8AC9CDF4161A}"/>
                </a:ext>
              </a:extLst>
            </p:cNvPr>
            <p:cNvSpPr/>
            <p:nvPr/>
          </p:nvSpPr>
          <p:spPr>
            <a:xfrm>
              <a:off x="7775284" y="1168233"/>
              <a:ext cx="56734" cy="62029"/>
            </a:xfrm>
            <a:custGeom>
              <a:avLst/>
              <a:gdLst>
                <a:gd name="connsiteX0" fmla="*/ 7258 w 45577"/>
                <a:gd name="connsiteY0" fmla="*/ 22696 h 49831"/>
                <a:gd name="connsiteX1" fmla="*/ 7258 w 45577"/>
                <a:gd name="connsiteY1" fmla="*/ 49652 h 49831"/>
                <a:gd name="connsiteX2" fmla="*/ -3221 w 45577"/>
                <a:gd name="connsiteY2" fmla="*/ 49652 h 49831"/>
                <a:gd name="connsiteX3" fmla="*/ -3221 w 45577"/>
                <a:gd name="connsiteY3" fmla="*/ 122 h 49831"/>
                <a:gd name="connsiteX4" fmla="*/ 7258 w 45577"/>
                <a:gd name="connsiteY4" fmla="*/ 122 h 49831"/>
                <a:gd name="connsiteX5" fmla="*/ 7258 w 45577"/>
                <a:gd name="connsiteY5" fmla="*/ 9647 h 49831"/>
                <a:gd name="connsiteX6" fmla="*/ 14115 w 45577"/>
                <a:gd name="connsiteY6" fmla="*/ 2503 h 49831"/>
                <a:gd name="connsiteX7" fmla="*/ 23640 w 45577"/>
                <a:gd name="connsiteY7" fmla="*/ -164 h 49831"/>
                <a:gd name="connsiteX8" fmla="*/ 37165 w 45577"/>
                <a:gd name="connsiteY8" fmla="*/ 4980 h 49831"/>
                <a:gd name="connsiteX9" fmla="*/ 42309 w 45577"/>
                <a:gd name="connsiteY9" fmla="*/ 19743 h 49831"/>
                <a:gd name="connsiteX10" fmla="*/ 42309 w 45577"/>
                <a:gd name="connsiteY10" fmla="*/ 49652 h 49831"/>
                <a:gd name="connsiteX11" fmla="*/ 31928 w 45577"/>
                <a:gd name="connsiteY11" fmla="*/ 49652 h 49831"/>
                <a:gd name="connsiteX12" fmla="*/ 31928 w 45577"/>
                <a:gd name="connsiteY12" fmla="*/ 22506 h 49831"/>
                <a:gd name="connsiteX13" fmla="*/ 20496 w 45577"/>
                <a:gd name="connsiteY13" fmla="*/ 8790 h 49831"/>
                <a:gd name="connsiteX14" fmla="*/ 10971 w 45577"/>
                <a:gd name="connsiteY14" fmla="*/ 12409 h 49831"/>
                <a:gd name="connsiteX15" fmla="*/ 7258 w 45577"/>
                <a:gd name="connsiteY15" fmla="*/ 22696 h 4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577" h="49831">
                  <a:moveTo>
                    <a:pt x="7258" y="22696"/>
                  </a:moveTo>
                  <a:lnTo>
                    <a:pt x="7258" y="49652"/>
                  </a:lnTo>
                  <a:lnTo>
                    <a:pt x="-3221" y="49652"/>
                  </a:lnTo>
                  <a:lnTo>
                    <a:pt x="-3221" y="122"/>
                  </a:lnTo>
                  <a:lnTo>
                    <a:pt x="7258" y="122"/>
                  </a:lnTo>
                  <a:lnTo>
                    <a:pt x="7258" y="9647"/>
                  </a:lnTo>
                  <a:cubicBezTo>
                    <a:pt x="8876" y="6685"/>
                    <a:pt x="11257" y="4208"/>
                    <a:pt x="14115" y="2503"/>
                  </a:cubicBezTo>
                  <a:cubicBezTo>
                    <a:pt x="16973" y="750"/>
                    <a:pt x="20308" y="-173"/>
                    <a:pt x="23640" y="-164"/>
                  </a:cubicBezTo>
                  <a:cubicBezTo>
                    <a:pt x="28689" y="-374"/>
                    <a:pt x="33547" y="1484"/>
                    <a:pt x="37165" y="4980"/>
                  </a:cubicBezTo>
                  <a:cubicBezTo>
                    <a:pt x="40786" y="8999"/>
                    <a:pt x="42690" y="14323"/>
                    <a:pt x="42309" y="19743"/>
                  </a:cubicBezTo>
                  <a:lnTo>
                    <a:pt x="42309" y="49652"/>
                  </a:lnTo>
                  <a:lnTo>
                    <a:pt x="31928" y="49652"/>
                  </a:lnTo>
                  <a:lnTo>
                    <a:pt x="31928" y="22506"/>
                  </a:lnTo>
                  <a:cubicBezTo>
                    <a:pt x="31928" y="13362"/>
                    <a:pt x="28117" y="8790"/>
                    <a:pt x="20496" y="8790"/>
                  </a:cubicBezTo>
                  <a:cubicBezTo>
                    <a:pt x="16973" y="8733"/>
                    <a:pt x="13543" y="10028"/>
                    <a:pt x="10971" y="12409"/>
                  </a:cubicBezTo>
                  <a:cubicBezTo>
                    <a:pt x="8306" y="15143"/>
                    <a:pt x="6972" y="18896"/>
                    <a:pt x="7258" y="22696"/>
                  </a:cubicBezTo>
                  <a:close/>
                </a:path>
              </a:pathLst>
            </a:custGeom>
            <a:solidFill>
              <a:srgbClr val="6D6E71"/>
            </a:solidFill>
            <a:ln w="9525" cap="flat">
              <a:noFill/>
              <a:prstDash val="solid"/>
              <a:miter/>
            </a:ln>
          </p:spPr>
          <p:txBody>
            <a:bodyPr rtlCol="0" anchor="ctr"/>
            <a:lstStyle/>
            <a:p>
              <a:endParaRPr lang="en-US"/>
            </a:p>
          </p:txBody>
        </p:sp>
        <p:sp>
          <p:nvSpPr>
            <p:cNvPr id="1000" name="Freeform: Shape 999">
              <a:extLst>
                <a:ext uri="{FF2B5EF4-FFF2-40B4-BE49-F238E27FC236}">
                  <a16:creationId xmlns:a16="http://schemas.microsoft.com/office/drawing/2014/main" id="{4342AC86-16A1-4028-8775-C3D60CDFED14}"/>
                </a:ext>
              </a:extLst>
            </p:cNvPr>
            <p:cNvSpPr/>
            <p:nvPr/>
          </p:nvSpPr>
          <p:spPr>
            <a:xfrm>
              <a:off x="7846693" y="1167409"/>
              <a:ext cx="60737" cy="87487"/>
            </a:xfrm>
            <a:custGeom>
              <a:avLst/>
              <a:gdLst>
                <a:gd name="connsiteX0" fmla="*/ 45429 w 48793"/>
                <a:gd name="connsiteY0" fmla="*/ 593 h 70282"/>
                <a:gd name="connsiteX1" fmla="*/ 45429 w 48793"/>
                <a:gd name="connsiteY1" fmla="*/ 43741 h 70282"/>
                <a:gd name="connsiteX2" fmla="*/ 24474 w 48793"/>
                <a:gd name="connsiteY2" fmla="*/ 69954 h 70282"/>
                <a:gd name="connsiteX3" fmla="*/ 19998 w 48793"/>
                <a:gd name="connsiteY3" fmla="*/ 70030 h 70282"/>
                <a:gd name="connsiteX4" fmla="*/ -197 w 48793"/>
                <a:gd name="connsiteY4" fmla="*/ 63077 h 70282"/>
                <a:gd name="connsiteX5" fmla="*/ 4757 w 48793"/>
                <a:gd name="connsiteY5" fmla="*/ 55171 h 70282"/>
                <a:gd name="connsiteX6" fmla="*/ 19425 w 48793"/>
                <a:gd name="connsiteY6" fmla="*/ 60600 h 70282"/>
                <a:gd name="connsiteX7" fmla="*/ 31141 w 48793"/>
                <a:gd name="connsiteY7" fmla="*/ 56790 h 70282"/>
                <a:gd name="connsiteX8" fmla="*/ 35522 w 48793"/>
                <a:gd name="connsiteY8" fmla="*/ 44598 h 70282"/>
                <a:gd name="connsiteX9" fmla="*/ 35522 w 48793"/>
                <a:gd name="connsiteY9" fmla="*/ 38312 h 70282"/>
                <a:gd name="connsiteX10" fmla="*/ 28855 w 48793"/>
                <a:gd name="connsiteY10" fmla="*/ 45265 h 70282"/>
                <a:gd name="connsiteX11" fmla="*/ 19330 w 48793"/>
                <a:gd name="connsiteY11" fmla="*/ 47932 h 70282"/>
                <a:gd name="connsiteX12" fmla="*/ 3138 w 48793"/>
                <a:gd name="connsiteY12" fmla="*/ 40979 h 70282"/>
                <a:gd name="connsiteX13" fmla="*/ 3138 w 48793"/>
                <a:gd name="connsiteY13" fmla="*/ 6784 h 70282"/>
                <a:gd name="connsiteX14" fmla="*/ 19235 w 48793"/>
                <a:gd name="connsiteY14" fmla="*/ -169 h 70282"/>
                <a:gd name="connsiteX15" fmla="*/ 35236 w 48793"/>
                <a:gd name="connsiteY15" fmla="*/ 7927 h 70282"/>
                <a:gd name="connsiteX16" fmla="*/ 35236 w 48793"/>
                <a:gd name="connsiteY16" fmla="*/ 593 h 70282"/>
                <a:gd name="connsiteX17" fmla="*/ 6852 w 48793"/>
                <a:gd name="connsiteY17" fmla="*/ 23453 h 70282"/>
                <a:gd name="connsiteX18" fmla="*/ 10568 w 48793"/>
                <a:gd name="connsiteY18" fmla="*/ 33930 h 70282"/>
                <a:gd name="connsiteX19" fmla="*/ 20758 w 48793"/>
                <a:gd name="connsiteY19" fmla="*/ 38407 h 70282"/>
                <a:gd name="connsiteX20" fmla="*/ 31046 w 48793"/>
                <a:gd name="connsiteY20" fmla="*/ 34121 h 70282"/>
                <a:gd name="connsiteX21" fmla="*/ 35045 w 48793"/>
                <a:gd name="connsiteY21" fmla="*/ 23453 h 70282"/>
                <a:gd name="connsiteX22" fmla="*/ 31046 w 48793"/>
                <a:gd name="connsiteY22" fmla="*/ 12689 h 70282"/>
                <a:gd name="connsiteX23" fmla="*/ 20663 w 48793"/>
                <a:gd name="connsiteY23" fmla="*/ 8213 h 70282"/>
                <a:gd name="connsiteX24" fmla="*/ 10568 w 48793"/>
                <a:gd name="connsiteY24" fmla="*/ 12785 h 70282"/>
                <a:gd name="connsiteX25" fmla="*/ 6852 w 48793"/>
                <a:gd name="connsiteY25" fmla="*/ 23453 h 70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793" h="70282">
                  <a:moveTo>
                    <a:pt x="45429" y="593"/>
                  </a:moveTo>
                  <a:lnTo>
                    <a:pt x="45429" y="43741"/>
                  </a:lnTo>
                  <a:cubicBezTo>
                    <a:pt x="46856" y="56762"/>
                    <a:pt x="37522" y="68497"/>
                    <a:pt x="24474" y="69954"/>
                  </a:cubicBezTo>
                  <a:cubicBezTo>
                    <a:pt x="23044" y="70125"/>
                    <a:pt x="21521" y="70144"/>
                    <a:pt x="19998" y="70030"/>
                  </a:cubicBezTo>
                  <a:cubicBezTo>
                    <a:pt x="12663" y="70068"/>
                    <a:pt x="5519" y="67620"/>
                    <a:pt x="-197" y="63077"/>
                  </a:cubicBezTo>
                  <a:lnTo>
                    <a:pt x="4757" y="55171"/>
                  </a:lnTo>
                  <a:cubicBezTo>
                    <a:pt x="8947" y="58543"/>
                    <a:pt x="14091" y="60448"/>
                    <a:pt x="19425" y="60600"/>
                  </a:cubicBezTo>
                  <a:cubicBezTo>
                    <a:pt x="23711" y="60857"/>
                    <a:pt x="27902" y="59495"/>
                    <a:pt x="31141" y="56790"/>
                  </a:cubicBezTo>
                  <a:cubicBezTo>
                    <a:pt x="34285" y="53561"/>
                    <a:pt x="35904" y="49113"/>
                    <a:pt x="35522" y="44598"/>
                  </a:cubicBezTo>
                  <a:lnTo>
                    <a:pt x="35522" y="38312"/>
                  </a:lnTo>
                  <a:cubicBezTo>
                    <a:pt x="33904" y="41160"/>
                    <a:pt x="31618" y="43560"/>
                    <a:pt x="28855" y="45265"/>
                  </a:cubicBezTo>
                  <a:cubicBezTo>
                    <a:pt x="25997" y="46980"/>
                    <a:pt x="22663" y="47894"/>
                    <a:pt x="19330" y="47932"/>
                  </a:cubicBezTo>
                  <a:cubicBezTo>
                    <a:pt x="13138" y="48094"/>
                    <a:pt x="7233" y="45551"/>
                    <a:pt x="3138" y="40979"/>
                  </a:cubicBezTo>
                  <a:cubicBezTo>
                    <a:pt x="-5340" y="31168"/>
                    <a:pt x="-5340" y="16595"/>
                    <a:pt x="3138" y="6784"/>
                  </a:cubicBezTo>
                  <a:cubicBezTo>
                    <a:pt x="7233" y="2183"/>
                    <a:pt x="13138" y="-369"/>
                    <a:pt x="19235" y="-169"/>
                  </a:cubicBezTo>
                  <a:cubicBezTo>
                    <a:pt x="25616" y="-302"/>
                    <a:pt x="31618" y="2726"/>
                    <a:pt x="35236" y="7927"/>
                  </a:cubicBezTo>
                  <a:lnTo>
                    <a:pt x="35236" y="593"/>
                  </a:lnTo>
                  <a:close/>
                  <a:moveTo>
                    <a:pt x="6852" y="23453"/>
                  </a:moveTo>
                  <a:cubicBezTo>
                    <a:pt x="6756" y="27282"/>
                    <a:pt x="8091" y="31016"/>
                    <a:pt x="10568" y="33930"/>
                  </a:cubicBezTo>
                  <a:cubicBezTo>
                    <a:pt x="13138" y="36902"/>
                    <a:pt x="16854" y="38550"/>
                    <a:pt x="20758" y="38407"/>
                  </a:cubicBezTo>
                  <a:cubicBezTo>
                    <a:pt x="24665" y="38531"/>
                    <a:pt x="28378" y="36969"/>
                    <a:pt x="31046" y="34121"/>
                  </a:cubicBezTo>
                  <a:cubicBezTo>
                    <a:pt x="33713" y="31235"/>
                    <a:pt x="35141" y="27396"/>
                    <a:pt x="35045" y="23453"/>
                  </a:cubicBezTo>
                  <a:cubicBezTo>
                    <a:pt x="35141" y="19481"/>
                    <a:pt x="33713" y="15623"/>
                    <a:pt x="31046" y="12689"/>
                  </a:cubicBezTo>
                  <a:cubicBezTo>
                    <a:pt x="28378" y="9727"/>
                    <a:pt x="24569" y="8089"/>
                    <a:pt x="20663" y="8213"/>
                  </a:cubicBezTo>
                  <a:cubicBezTo>
                    <a:pt x="16758" y="8089"/>
                    <a:pt x="13044" y="9775"/>
                    <a:pt x="10568" y="12785"/>
                  </a:cubicBezTo>
                  <a:cubicBezTo>
                    <a:pt x="8091" y="15785"/>
                    <a:pt x="6756" y="19567"/>
                    <a:pt x="6852" y="23453"/>
                  </a:cubicBezTo>
                  <a:close/>
                </a:path>
              </a:pathLst>
            </a:custGeom>
            <a:solidFill>
              <a:srgbClr val="6D6E71"/>
            </a:solidFill>
            <a:ln w="9525" cap="flat">
              <a:noFill/>
              <a:prstDash val="solid"/>
              <a:miter/>
            </a:ln>
          </p:spPr>
          <p:txBody>
            <a:bodyPr rtlCol="0" anchor="ctr"/>
            <a:lstStyle/>
            <a:p>
              <a:endParaRPr lang="en-US"/>
            </a:p>
          </p:txBody>
        </p:sp>
        <p:sp>
          <p:nvSpPr>
            <p:cNvPr id="1001" name="Freeform: Shape 1000">
              <a:extLst>
                <a:ext uri="{FF2B5EF4-FFF2-40B4-BE49-F238E27FC236}">
                  <a16:creationId xmlns:a16="http://schemas.microsoft.com/office/drawing/2014/main" id="{F0368762-F171-4DEE-A724-3E85D1D8EBEE}"/>
                </a:ext>
              </a:extLst>
            </p:cNvPr>
            <p:cNvSpPr/>
            <p:nvPr/>
          </p:nvSpPr>
          <p:spPr>
            <a:xfrm>
              <a:off x="7953016" y="1147015"/>
              <a:ext cx="62781" cy="83990"/>
            </a:xfrm>
            <a:custGeom>
              <a:avLst/>
              <a:gdLst>
                <a:gd name="connsiteX0" fmla="*/ 21736 w 50435"/>
                <a:gd name="connsiteY0" fmla="*/ 10023 h 67473"/>
                <a:gd name="connsiteX1" fmla="*/ 13925 w 50435"/>
                <a:gd name="connsiteY1" fmla="*/ 11928 h 67473"/>
                <a:gd name="connsiteX2" fmla="*/ 10878 w 50435"/>
                <a:gd name="connsiteY2" fmla="*/ 17929 h 67473"/>
                <a:gd name="connsiteX3" fmla="*/ 13925 w 50435"/>
                <a:gd name="connsiteY3" fmla="*/ 23930 h 67473"/>
                <a:gd name="connsiteX4" fmla="*/ 26975 w 50435"/>
                <a:gd name="connsiteY4" fmla="*/ 28407 h 67473"/>
                <a:gd name="connsiteX5" fmla="*/ 42023 w 50435"/>
                <a:gd name="connsiteY5" fmla="*/ 35265 h 67473"/>
                <a:gd name="connsiteX6" fmla="*/ 47167 w 50435"/>
                <a:gd name="connsiteY6" fmla="*/ 48123 h 67473"/>
                <a:gd name="connsiteX7" fmla="*/ 40690 w 50435"/>
                <a:gd name="connsiteY7" fmla="*/ 61934 h 67473"/>
                <a:gd name="connsiteX8" fmla="*/ 23831 w 50435"/>
                <a:gd name="connsiteY8" fmla="*/ 67268 h 67473"/>
                <a:gd name="connsiteX9" fmla="*/ -3221 w 50435"/>
                <a:gd name="connsiteY9" fmla="*/ 56696 h 67473"/>
                <a:gd name="connsiteX10" fmla="*/ 3639 w 50435"/>
                <a:gd name="connsiteY10" fmla="*/ 48409 h 67473"/>
                <a:gd name="connsiteX11" fmla="*/ 24117 w 50435"/>
                <a:gd name="connsiteY11" fmla="*/ 56982 h 67473"/>
                <a:gd name="connsiteX12" fmla="*/ 32593 w 50435"/>
                <a:gd name="connsiteY12" fmla="*/ 54695 h 67473"/>
                <a:gd name="connsiteX13" fmla="*/ 35642 w 50435"/>
                <a:gd name="connsiteY13" fmla="*/ 48695 h 67473"/>
                <a:gd name="connsiteX14" fmla="*/ 32784 w 50435"/>
                <a:gd name="connsiteY14" fmla="*/ 42789 h 67473"/>
                <a:gd name="connsiteX15" fmla="*/ 22689 w 50435"/>
                <a:gd name="connsiteY15" fmla="*/ 38979 h 67473"/>
                <a:gd name="connsiteX16" fmla="*/ 11734 w 50435"/>
                <a:gd name="connsiteY16" fmla="*/ 35836 h 67473"/>
                <a:gd name="connsiteX17" fmla="*/ 5162 w 50435"/>
                <a:gd name="connsiteY17" fmla="*/ 32026 h 67473"/>
                <a:gd name="connsiteX18" fmla="*/ -649 w 50435"/>
                <a:gd name="connsiteY18" fmla="*/ 18691 h 67473"/>
                <a:gd name="connsiteX19" fmla="*/ 5925 w 50435"/>
                <a:gd name="connsiteY19" fmla="*/ 4784 h 67473"/>
                <a:gd name="connsiteX20" fmla="*/ 22213 w 50435"/>
                <a:gd name="connsiteY20" fmla="*/ -168 h 67473"/>
                <a:gd name="connsiteX21" fmla="*/ 34595 w 50435"/>
                <a:gd name="connsiteY21" fmla="*/ 1927 h 67473"/>
                <a:gd name="connsiteX22" fmla="*/ 45167 w 50435"/>
                <a:gd name="connsiteY22" fmla="*/ 7737 h 67473"/>
                <a:gd name="connsiteX23" fmla="*/ 39263 w 50435"/>
                <a:gd name="connsiteY23" fmla="*/ 15929 h 67473"/>
                <a:gd name="connsiteX24" fmla="*/ 31452 w 50435"/>
                <a:gd name="connsiteY24" fmla="*/ 11738 h 67473"/>
                <a:gd name="connsiteX25" fmla="*/ 21736 w 50435"/>
                <a:gd name="connsiteY25" fmla="*/ 10023 h 67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0435" h="67473">
                  <a:moveTo>
                    <a:pt x="21736" y="10023"/>
                  </a:moveTo>
                  <a:cubicBezTo>
                    <a:pt x="18973" y="9928"/>
                    <a:pt x="16306" y="10585"/>
                    <a:pt x="13925" y="11928"/>
                  </a:cubicBezTo>
                  <a:cubicBezTo>
                    <a:pt x="11925" y="13214"/>
                    <a:pt x="10688" y="15519"/>
                    <a:pt x="10878" y="17929"/>
                  </a:cubicBezTo>
                  <a:cubicBezTo>
                    <a:pt x="10783" y="20329"/>
                    <a:pt x="11925" y="22615"/>
                    <a:pt x="13925" y="23930"/>
                  </a:cubicBezTo>
                  <a:cubicBezTo>
                    <a:pt x="18022" y="26082"/>
                    <a:pt x="22403" y="27597"/>
                    <a:pt x="26975" y="28407"/>
                  </a:cubicBezTo>
                  <a:cubicBezTo>
                    <a:pt x="32498" y="29464"/>
                    <a:pt x="37642" y="31817"/>
                    <a:pt x="42023" y="35265"/>
                  </a:cubicBezTo>
                  <a:cubicBezTo>
                    <a:pt x="45644" y="38532"/>
                    <a:pt x="47548" y="43275"/>
                    <a:pt x="47167" y="48123"/>
                  </a:cubicBezTo>
                  <a:cubicBezTo>
                    <a:pt x="47262" y="53486"/>
                    <a:pt x="44881" y="58610"/>
                    <a:pt x="40690" y="61934"/>
                  </a:cubicBezTo>
                  <a:cubicBezTo>
                    <a:pt x="35833" y="65649"/>
                    <a:pt x="29928" y="67535"/>
                    <a:pt x="23831" y="67268"/>
                  </a:cubicBezTo>
                  <a:cubicBezTo>
                    <a:pt x="13829" y="67316"/>
                    <a:pt x="4114" y="63535"/>
                    <a:pt x="-3221" y="56696"/>
                  </a:cubicBezTo>
                  <a:lnTo>
                    <a:pt x="3639" y="48409"/>
                  </a:lnTo>
                  <a:cubicBezTo>
                    <a:pt x="9162" y="53695"/>
                    <a:pt x="16497" y="56743"/>
                    <a:pt x="24117" y="56982"/>
                  </a:cubicBezTo>
                  <a:cubicBezTo>
                    <a:pt x="27070" y="57134"/>
                    <a:pt x="30117" y="56334"/>
                    <a:pt x="32593" y="54695"/>
                  </a:cubicBezTo>
                  <a:cubicBezTo>
                    <a:pt x="34500" y="53314"/>
                    <a:pt x="35642" y="51076"/>
                    <a:pt x="35642" y="48695"/>
                  </a:cubicBezTo>
                  <a:cubicBezTo>
                    <a:pt x="35737" y="46371"/>
                    <a:pt x="34691" y="44142"/>
                    <a:pt x="32784" y="42789"/>
                  </a:cubicBezTo>
                  <a:cubicBezTo>
                    <a:pt x="29642" y="40970"/>
                    <a:pt x="26212" y="39684"/>
                    <a:pt x="22689" y="38979"/>
                  </a:cubicBezTo>
                  <a:cubicBezTo>
                    <a:pt x="18973" y="38170"/>
                    <a:pt x="15355" y="37112"/>
                    <a:pt x="11734" y="35836"/>
                  </a:cubicBezTo>
                  <a:cubicBezTo>
                    <a:pt x="9353" y="34950"/>
                    <a:pt x="7162" y="33664"/>
                    <a:pt x="5162" y="32026"/>
                  </a:cubicBezTo>
                  <a:cubicBezTo>
                    <a:pt x="1163" y="28797"/>
                    <a:pt x="-1028" y="23815"/>
                    <a:pt x="-649" y="18691"/>
                  </a:cubicBezTo>
                  <a:cubicBezTo>
                    <a:pt x="-933" y="13252"/>
                    <a:pt x="1542" y="8033"/>
                    <a:pt x="5925" y="4784"/>
                  </a:cubicBezTo>
                  <a:cubicBezTo>
                    <a:pt x="10688" y="1403"/>
                    <a:pt x="16401" y="-340"/>
                    <a:pt x="22213" y="-168"/>
                  </a:cubicBezTo>
                  <a:cubicBezTo>
                    <a:pt x="26403" y="-121"/>
                    <a:pt x="30593" y="584"/>
                    <a:pt x="34595" y="1927"/>
                  </a:cubicBezTo>
                  <a:cubicBezTo>
                    <a:pt x="38500" y="3127"/>
                    <a:pt x="42118" y="5099"/>
                    <a:pt x="45167" y="7737"/>
                  </a:cubicBezTo>
                  <a:lnTo>
                    <a:pt x="39263" y="15929"/>
                  </a:lnTo>
                  <a:cubicBezTo>
                    <a:pt x="36977" y="13986"/>
                    <a:pt x="34309" y="12557"/>
                    <a:pt x="31452" y="11738"/>
                  </a:cubicBezTo>
                  <a:cubicBezTo>
                    <a:pt x="28308" y="10604"/>
                    <a:pt x="25070" y="10023"/>
                    <a:pt x="21736" y="10023"/>
                  </a:cubicBezTo>
                  <a:close/>
                </a:path>
              </a:pathLst>
            </a:custGeom>
            <a:solidFill>
              <a:srgbClr val="6D6E71"/>
            </a:solidFill>
            <a:ln w="9525" cap="flat">
              <a:noFill/>
              <a:prstDash val="solid"/>
              <a:miter/>
            </a:ln>
          </p:spPr>
          <p:txBody>
            <a:bodyPr rtlCol="0" anchor="ctr"/>
            <a:lstStyle/>
            <a:p>
              <a:endParaRPr lang="en-US"/>
            </a:p>
          </p:txBody>
        </p:sp>
        <p:sp>
          <p:nvSpPr>
            <p:cNvPr id="1002" name="Freeform: Shape 1001">
              <a:extLst>
                <a:ext uri="{FF2B5EF4-FFF2-40B4-BE49-F238E27FC236}">
                  <a16:creationId xmlns:a16="http://schemas.microsoft.com/office/drawing/2014/main" id="{C3060D01-1928-4657-87C0-78207C4AEF6D}"/>
                </a:ext>
              </a:extLst>
            </p:cNvPr>
            <p:cNvSpPr/>
            <p:nvPr/>
          </p:nvSpPr>
          <p:spPr>
            <a:xfrm>
              <a:off x="8026056" y="1149044"/>
              <a:ext cx="42800" cy="81932"/>
            </a:xfrm>
            <a:custGeom>
              <a:avLst/>
              <a:gdLst>
                <a:gd name="connsiteX0" fmla="*/ 13353 w 34383"/>
                <a:gd name="connsiteY0" fmla="*/ 23728 h 65820"/>
                <a:gd name="connsiteX1" fmla="*/ 13353 w 34383"/>
                <a:gd name="connsiteY1" fmla="*/ 48874 h 65820"/>
                <a:gd name="connsiteX2" fmla="*/ 15257 w 34383"/>
                <a:gd name="connsiteY2" fmla="*/ 54494 h 65820"/>
                <a:gd name="connsiteX3" fmla="*/ 20496 w 34383"/>
                <a:gd name="connsiteY3" fmla="*/ 56589 h 65820"/>
                <a:gd name="connsiteX4" fmla="*/ 26877 w 34383"/>
                <a:gd name="connsiteY4" fmla="*/ 53350 h 65820"/>
                <a:gd name="connsiteX5" fmla="*/ 31163 w 34383"/>
                <a:gd name="connsiteY5" fmla="*/ 60685 h 65820"/>
                <a:gd name="connsiteX6" fmla="*/ 18973 w 34383"/>
                <a:gd name="connsiteY6" fmla="*/ 65638 h 65820"/>
                <a:gd name="connsiteX7" fmla="*/ 7637 w 34383"/>
                <a:gd name="connsiteY7" fmla="*/ 60971 h 65820"/>
                <a:gd name="connsiteX8" fmla="*/ 2970 w 34383"/>
                <a:gd name="connsiteY8" fmla="*/ 48588 h 65820"/>
                <a:gd name="connsiteX9" fmla="*/ 2970 w 34383"/>
                <a:gd name="connsiteY9" fmla="*/ 23728 h 65820"/>
                <a:gd name="connsiteX10" fmla="*/ -3221 w 34383"/>
                <a:gd name="connsiteY10" fmla="*/ 23728 h 65820"/>
                <a:gd name="connsiteX11" fmla="*/ -3221 w 34383"/>
                <a:gd name="connsiteY11" fmla="*/ 15346 h 65820"/>
                <a:gd name="connsiteX12" fmla="*/ 2970 w 34383"/>
                <a:gd name="connsiteY12" fmla="*/ 15346 h 65820"/>
                <a:gd name="connsiteX13" fmla="*/ 2970 w 34383"/>
                <a:gd name="connsiteY13" fmla="*/ -180 h 65820"/>
                <a:gd name="connsiteX14" fmla="*/ 13353 w 34383"/>
                <a:gd name="connsiteY14" fmla="*/ -180 h 65820"/>
                <a:gd name="connsiteX15" fmla="*/ 13353 w 34383"/>
                <a:gd name="connsiteY15" fmla="*/ 15346 h 65820"/>
                <a:gd name="connsiteX16" fmla="*/ 26401 w 34383"/>
                <a:gd name="connsiteY16" fmla="*/ 15346 h 65820"/>
                <a:gd name="connsiteX17" fmla="*/ 26401 w 34383"/>
                <a:gd name="connsiteY17" fmla="*/ 23728 h 65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383" h="65820">
                  <a:moveTo>
                    <a:pt x="13353" y="23728"/>
                  </a:moveTo>
                  <a:lnTo>
                    <a:pt x="13353" y="48874"/>
                  </a:lnTo>
                  <a:cubicBezTo>
                    <a:pt x="13257" y="50922"/>
                    <a:pt x="13925" y="52922"/>
                    <a:pt x="15257" y="54494"/>
                  </a:cubicBezTo>
                  <a:cubicBezTo>
                    <a:pt x="16592" y="55960"/>
                    <a:pt x="18496" y="56732"/>
                    <a:pt x="20496" y="56589"/>
                  </a:cubicBezTo>
                  <a:cubicBezTo>
                    <a:pt x="22973" y="56475"/>
                    <a:pt x="25354" y="55303"/>
                    <a:pt x="26877" y="53350"/>
                  </a:cubicBezTo>
                  <a:lnTo>
                    <a:pt x="31163" y="60685"/>
                  </a:lnTo>
                  <a:cubicBezTo>
                    <a:pt x="27926" y="63857"/>
                    <a:pt x="23545" y="65638"/>
                    <a:pt x="18973" y="65638"/>
                  </a:cubicBezTo>
                  <a:cubicBezTo>
                    <a:pt x="14685" y="65714"/>
                    <a:pt x="10590" y="64028"/>
                    <a:pt x="7637" y="60971"/>
                  </a:cubicBezTo>
                  <a:cubicBezTo>
                    <a:pt x="4400" y="57684"/>
                    <a:pt x="2683" y="53189"/>
                    <a:pt x="2970" y="48588"/>
                  </a:cubicBezTo>
                  <a:lnTo>
                    <a:pt x="2970" y="23728"/>
                  </a:lnTo>
                  <a:lnTo>
                    <a:pt x="-3221" y="23728"/>
                  </a:lnTo>
                  <a:lnTo>
                    <a:pt x="-3221" y="15346"/>
                  </a:lnTo>
                  <a:lnTo>
                    <a:pt x="2970" y="15346"/>
                  </a:lnTo>
                  <a:lnTo>
                    <a:pt x="2970" y="-180"/>
                  </a:lnTo>
                  <a:lnTo>
                    <a:pt x="13353" y="-180"/>
                  </a:lnTo>
                  <a:lnTo>
                    <a:pt x="13353" y="15346"/>
                  </a:lnTo>
                  <a:lnTo>
                    <a:pt x="26401" y="15346"/>
                  </a:lnTo>
                  <a:lnTo>
                    <a:pt x="26401" y="23728"/>
                  </a:lnTo>
                  <a:close/>
                </a:path>
              </a:pathLst>
            </a:custGeom>
            <a:solidFill>
              <a:srgbClr val="6D6E71"/>
            </a:solidFill>
            <a:ln w="9525" cap="flat">
              <a:noFill/>
              <a:prstDash val="solid"/>
              <a:miter/>
            </a:ln>
          </p:spPr>
          <p:txBody>
            <a:bodyPr rtlCol="0" anchor="ctr"/>
            <a:lstStyle/>
            <a:p>
              <a:endParaRPr lang="en-US"/>
            </a:p>
          </p:txBody>
        </p:sp>
        <p:sp>
          <p:nvSpPr>
            <p:cNvPr id="1003" name="Freeform: Shape 1002">
              <a:extLst>
                <a:ext uri="{FF2B5EF4-FFF2-40B4-BE49-F238E27FC236}">
                  <a16:creationId xmlns:a16="http://schemas.microsoft.com/office/drawing/2014/main" id="{144A76F9-9C05-4612-AD72-444EB90E91BF}"/>
                </a:ext>
              </a:extLst>
            </p:cNvPr>
            <p:cNvSpPr/>
            <p:nvPr/>
          </p:nvSpPr>
          <p:spPr>
            <a:xfrm>
              <a:off x="8074516" y="1168113"/>
              <a:ext cx="54657" cy="63117"/>
            </a:xfrm>
            <a:custGeom>
              <a:avLst/>
              <a:gdLst>
                <a:gd name="connsiteX0" fmla="*/ 40621 w 43908"/>
                <a:gd name="connsiteY0" fmla="*/ 49748 h 50705"/>
                <a:gd name="connsiteX1" fmla="*/ 31096 w 43908"/>
                <a:gd name="connsiteY1" fmla="*/ 49748 h 50705"/>
                <a:gd name="connsiteX2" fmla="*/ 31096 w 43908"/>
                <a:gd name="connsiteY2" fmla="*/ 43176 h 50705"/>
                <a:gd name="connsiteX3" fmla="*/ 14618 w 43908"/>
                <a:gd name="connsiteY3" fmla="*/ 50510 h 50705"/>
                <a:gd name="connsiteX4" fmla="*/ 1853 w 43908"/>
                <a:gd name="connsiteY4" fmla="*/ 46128 h 50705"/>
                <a:gd name="connsiteX5" fmla="*/ -3195 w 43908"/>
                <a:gd name="connsiteY5" fmla="*/ 34413 h 50705"/>
                <a:gd name="connsiteX6" fmla="*/ 2235 w 43908"/>
                <a:gd name="connsiteY6" fmla="*/ 23459 h 50705"/>
                <a:gd name="connsiteX7" fmla="*/ 16808 w 43908"/>
                <a:gd name="connsiteY7" fmla="*/ 19839 h 50705"/>
                <a:gd name="connsiteX8" fmla="*/ 30333 w 43908"/>
                <a:gd name="connsiteY8" fmla="*/ 19839 h 50705"/>
                <a:gd name="connsiteX9" fmla="*/ 30333 w 43908"/>
                <a:gd name="connsiteY9" fmla="*/ 18030 h 50705"/>
                <a:gd name="connsiteX10" fmla="*/ 19285 w 43908"/>
                <a:gd name="connsiteY10" fmla="*/ 8505 h 50705"/>
                <a:gd name="connsiteX11" fmla="*/ 4997 w 43908"/>
                <a:gd name="connsiteY11" fmla="*/ 13553 h 50705"/>
                <a:gd name="connsiteX12" fmla="*/ 330 w 43908"/>
                <a:gd name="connsiteY12" fmla="*/ 7076 h 50705"/>
                <a:gd name="connsiteX13" fmla="*/ 20808 w 43908"/>
                <a:gd name="connsiteY13" fmla="*/ -163 h 50705"/>
                <a:gd name="connsiteX14" fmla="*/ 35095 w 43908"/>
                <a:gd name="connsiteY14" fmla="*/ 4314 h 50705"/>
                <a:gd name="connsiteX15" fmla="*/ 40621 w 43908"/>
                <a:gd name="connsiteY15" fmla="*/ 18220 h 50705"/>
                <a:gd name="connsiteX16" fmla="*/ 30238 w 43908"/>
                <a:gd name="connsiteY16" fmla="*/ 31269 h 50705"/>
                <a:gd name="connsiteX17" fmla="*/ 30238 w 43908"/>
                <a:gd name="connsiteY17" fmla="*/ 27174 h 50705"/>
                <a:gd name="connsiteX18" fmla="*/ 18522 w 43908"/>
                <a:gd name="connsiteY18" fmla="*/ 27174 h 50705"/>
                <a:gd name="connsiteX19" fmla="*/ 7188 w 43908"/>
                <a:gd name="connsiteY19" fmla="*/ 34222 h 50705"/>
                <a:gd name="connsiteX20" fmla="*/ 10046 w 43908"/>
                <a:gd name="connsiteY20" fmla="*/ 39747 h 50705"/>
                <a:gd name="connsiteX21" fmla="*/ 17762 w 43908"/>
                <a:gd name="connsiteY21" fmla="*/ 41651 h 50705"/>
                <a:gd name="connsiteX22" fmla="*/ 26524 w 43908"/>
                <a:gd name="connsiteY22" fmla="*/ 38889 h 50705"/>
                <a:gd name="connsiteX23" fmla="*/ 30238 w 43908"/>
                <a:gd name="connsiteY23" fmla="*/ 30698 h 50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908" h="50705">
                  <a:moveTo>
                    <a:pt x="40621" y="49748"/>
                  </a:moveTo>
                  <a:lnTo>
                    <a:pt x="31096" y="49748"/>
                  </a:lnTo>
                  <a:lnTo>
                    <a:pt x="31096" y="43176"/>
                  </a:lnTo>
                  <a:cubicBezTo>
                    <a:pt x="27001" y="48052"/>
                    <a:pt x="20999" y="50757"/>
                    <a:pt x="14618" y="50510"/>
                  </a:cubicBezTo>
                  <a:cubicBezTo>
                    <a:pt x="9950" y="50653"/>
                    <a:pt x="5474" y="49100"/>
                    <a:pt x="1853" y="46128"/>
                  </a:cubicBezTo>
                  <a:cubicBezTo>
                    <a:pt x="-1479" y="43176"/>
                    <a:pt x="-3384" y="38880"/>
                    <a:pt x="-3195" y="34413"/>
                  </a:cubicBezTo>
                  <a:cubicBezTo>
                    <a:pt x="-3479" y="30060"/>
                    <a:pt x="-1384" y="25897"/>
                    <a:pt x="2235" y="23459"/>
                  </a:cubicBezTo>
                  <a:cubicBezTo>
                    <a:pt x="6616" y="20830"/>
                    <a:pt x="11664" y="19573"/>
                    <a:pt x="16808" y="19839"/>
                  </a:cubicBezTo>
                  <a:lnTo>
                    <a:pt x="30333" y="19839"/>
                  </a:lnTo>
                  <a:lnTo>
                    <a:pt x="30333" y="18030"/>
                  </a:lnTo>
                  <a:cubicBezTo>
                    <a:pt x="30333" y="11457"/>
                    <a:pt x="26619" y="8505"/>
                    <a:pt x="19285" y="8505"/>
                  </a:cubicBezTo>
                  <a:cubicBezTo>
                    <a:pt x="14141" y="8724"/>
                    <a:pt x="9188" y="10476"/>
                    <a:pt x="4997" y="13553"/>
                  </a:cubicBezTo>
                  <a:lnTo>
                    <a:pt x="330" y="7076"/>
                  </a:lnTo>
                  <a:cubicBezTo>
                    <a:pt x="6046" y="2332"/>
                    <a:pt x="13380" y="-239"/>
                    <a:pt x="20808" y="-163"/>
                  </a:cubicBezTo>
                  <a:cubicBezTo>
                    <a:pt x="25952" y="-363"/>
                    <a:pt x="31000" y="1218"/>
                    <a:pt x="35095" y="4314"/>
                  </a:cubicBezTo>
                  <a:cubicBezTo>
                    <a:pt x="39002" y="7809"/>
                    <a:pt x="41097" y="12972"/>
                    <a:pt x="40621" y="18220"/>
                  </a:cubicBezTo>
                  <a:close/>
                  <a:moveTo>
                    <a:pt x="30238" y="31269"/>
                  </a:moveTo>
                  <a:lnTo>
                    <a:pt x="30238" y="27174"/>
                  </a:lnTo>
                  <a:lnTo>
                    <a:pt x="18522" y="27174"/>
                  </a:lnTo>
                  <a:cubicBezTo>
                    <a:pt x="10999" y="27174"/>
                    <a:pt x="7188" y="29460"/>
                    <a:pt x="7188" y="34222"/>
                  </a:cubicBezTo>
                  <a:cubicBezTo>
                    <a:pt x="7093" y="36441"/>
                    <a:pt x="8141" y="38556"/>
                    <a:pt x="10046" y="39747"/>
                  </a:cubicBezTo>
                  <a:cubicBezTo>
                    <a:pt x="12332" y="41137"/>
                    <a:pt x="15094" y="41804"/>
                    <a:pt x="17762" y="41651"/>
                  </a:cubicBezTo>
                  <a:cubicBezTo>
                    <a:pt x="20903" y="41699"/>
                    <a:pt x="23952" y="40728"/>
                    <a:pt x="26524" y="38889"/>
                  </a:cubicBezTo>
                  <a:cubicBezTo>
                    <a:pt x="29096" y="36956"/>
                    <a:pt x="30428" y="33879"/>
                    <a:pt x="30238" y="30698"/>
                  </a:cubicBezTo>
                  <a:close/>
                </a:path>
              </a:pathLst>
            </a:custGeom>
            <a:solidFill>
              <a:srgbClr val="6D6E71"/>
            </a:solidFill>
            <a:ln w="9525" cap="flat">
              <a:noFill/>
              <a:prstDash val="solid"/>
              <a:miter/>
            </a:ln>
          </p:spPr>
          <p:txBody>
            <a:bodyPr rtlCol="0" anchor="ctr"/>
            <a:lstStyle/>
            <a:p>
              <a:endParaRPr lang="en-US"/>
            </a:p>
          </p:txBody>
        </p:sp>
        <p:sp>
          <p:nvSpPr>
            <p:cNvPr id="1004" name="Freeform: Shape 1003">
              <a:extLst>
                <a:ext uri="{FF2B5EF4-FFF2-40B4-BE49-F238E27FC236}">
                  <a16:creationId xmlns:a16="http://schemas.microsoft.com/office/drawing/2014/main" id="{9BA0A4FE-91AF-4DB4-BB03-B0657C8E5475}"/>
                </a:ext>
              </a:extLst>
            </p:cNvPr>
            <p:cNvSpPr/>
            <p:nvPr/>
          </p:nvSpPr>
          <p:spPr>
            <a:xfrm>
              <a:off x="8143703" y="1167409"/>
              <a:ext cx="60739" cy="87487"/>
            </a:xfrm>
            <a:custGeom>
              <a:avLst/>
              <a:gdLst>
                <a:gd name="connsiteX0" fmla="*/ 45429 w 48794"/>
                <a:gd name="connsiteY0" fmla="*/ 593 h 70282"/>
                <a:gd name="connsiteX1" fmla="*/ 45429 w 48794"/>
                <a:gd name="connsiteY1" fmla="*/ 43741 h 70282"/>
                <a:gd name="connsiteX2" fmla="*/ 24475 w 48794"/>
                <a:gd name="connsiteY2" fmla="*/ 69954 h 70282"/>
                <a:gd name="connsiteX3" fmla="*/ 19996 w 48794"/>
                <a:gd name="connsiteY3" fmla="*/ 70030 h 70282"/>
                <a:gd name="connsiteX4" fmla="*/ -196 w 48794"/>
                <a:gd name="connsiteY4" fmla="*/ 63077 h 70282"/>
                <a:gd name="connsiteX5" fmla="*/ 4757 w 48794"/>
                <a:gd name="connsiteY5" fmla="*/ 55171 h 70282"/>
                <a:gd name="connsiteX6" fmla="*/ 19426 w 48794"/>
                <a:gd name="connsiteY6" fmla="*/ 60600 h 70282"/>
                <a:gd name="connsiteX7" fmla="*/ 31142 w 48794"/>
                <a:gd name="connsiteY7" fmla="*/ 56790 h 70282"/>
                <a:gd name="connsiteX8" fmla="*/ 35523 w 48794"/>
                <a:gd name="connsiteY8" fmla="*/ 44598 h 70282"/>
                <a:gd name="connsiteX9" fmla="*/ 35523 w 48794"/>
                <a:gd name="connsiteY9" fmla="*/ 38312 h 70282"/>
                <a:gd name="connsiteX10" fmla="*/ 28856 w 48794"/>
                <a:gd name="connsiteY10" fmla="*/ 45265 h 70282"/>
                <a:gd name="connsiteX11" fmla="*/ 19331 w 48794"/>
                <a:gd name="connsiteY11" fmla="*/ 47932 h 70282"/>
                <a:gd name="connsiteX12" fmla="*/ 3136 w 48794"/>
                <a:gd name="connsiteY12" fmla="*/ 40979 h 70282"/>
                <a:gd name="connsiteX13" fmla="*/ 3136 w 48794"/>
                <a:gd name="connsiteY13" fmla="*/ 6784 h 70282"/>
                <a:gd name="connsiteX14" fmla="*/ 19235 w 48794"/>
                <a:gd name="connsiteY14" fmla="*/ -169 h 70282"/>
                <a:gd name="connsiteX15" fmla="*/ 35237 w 48794"/>
                <a:gd name="connsiteY15" fmla="*/ 7927 h 70282"/>
                <a:gd name="connsiteX16" fmla="*/ 35237 w 48794"/>
                <a:gd name="connsiteY16" fmla="*/ 593 h 70282"/>
                <a:gd name="connsiteX17" fmla="*/ 6852 w 48794"/>
                <a:gd name="connsiteY17" fmla="*/ 23453 h 70282"/>
                <a:gd name="connsiteX18" fmla="*/ 10566 w 48794"/>
                <a:gd name="connsiteY18" fmla="*/ 33930 h 70282"/>
                <a:gd name="connsiteX19" fmla="*/ 20759 w 48794"/>
                <a:gd name="connsiteY19" fmla="*/ 38407 h 70282"/>
                <a:gd name="connsiteX20" fmla="*/ 31046 w 48794"/>
                <a:gd name="connsiteY20" fmla="*/ 34121 h 70282"/>
                <a:gd name="connsiteX21" fmla="*/ 35046 w 48794"/>
                <a:gd name="connsiteY21" fmla="*/ 23453 h 70282"/>
                <a:gd name="connsiteX22" fmla="*/ 31046 w 48794"/>
                <a:gd name="connsiteY22" fmla="*/ 12689 h 70282"/>
                <a:gd name="connsiteX23" fmla="*/ 20663 w 48794"/>
                <a:gd name="connsiteY23" fmla="*/ 8213 h 70282"/>
                <a:gd name="connsiteX24" fmla="*/ 10566 w 48794"/>
                <a:gd name="connsiteY24" fmla="*/ 12785 h 70282"/>
                <a:gd name="connsiteX25" fmla="*/ 6852 w 48794"/>
                <a:gd name="connsiteY25" fmla="*/ 23453 h 70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794" h="70282">
                  <a:moveTo>
                    <a:pt x="45429" y="593"/>
                  </a:moveTo>
                  <a:lnTo>
                    <a:pt x="45429" y="43741"/>
                  </a:lnTo>
                  <a:cubicBezTo>
                    <a:pt x="46857" y="56762"/>
                    <a:pt x="37523" y="68497"/>
                    <a:pt x="24475" y="69954"/>
                  </a:cubicBezTo>
                  <a:cubicBezTo>
                    <a:pt x="23044" y="70125"/>
                    <a:pt x="21521" y="70144"/>
                    <a:pt x="19996" y="70030"/>
                  </a:cubicBezTo>
                  <a:cubicBezTo>
                    <a:pt x="12661" y="70068"/>
                    <a:pt x="5518" y="67620"/>
                    <a:pt x="-196" y="63077"/>
                  </a:cubicBezTo>
                  <a:lnTo>
                    <a:pt x="4757" y="55171"/>
                  </a:lnTo>
                  <a:cubicBezTo>
                    <a:pt x="8948" y="58543"/>
                    <a:pt x="14092" y="60448"/>
                    <a:pt x="19426" y="60600"/>
                  </a:cubicBezTo>
                  <a:cubicBezTo>
                    <a:pt x="23712" y="60857"/>
                    <a:pt x="27902" y="59495"/>
                    <a:pt x="31142" y="56790"/>
                  </a:cubicBezTo>
                  <a:cubicBezTo>
                    <a:pt x="34283" y="53561"/>
                    <a:pt x="35904" y="49113"/>
                    <a:pt x="35523" y="44598"/>
                  </a:cubicBezTo>
                  <a:lnTo>
                    <a:pt x="35523" y="38312"/>
                  </a:lnTo>
                  <a:cubicBezTo>
                    <a:pt x="33904" y="41160"/>
                    <a:pt x="31618" y="43560"/>
                    <a:pt x="28856" y="45265"/>
                  </a:cubicBezTo>
                  <a:cubicBezTo>
                    <a:pt x="25998" y="46980"/>
                    <a:pt x="22663" y="47894"/>
                    <a:pt x="19331" y="47932"/>
                  </a:cubicBezTo>
                  <a:cubicBezTo>
                    <a:pt x="13138" y="48094"/>
                    <a:pt x="7234" y="45551"/>
                    <a:pt x="3136" y="40979"/>
                  </a:cubicBezTo>
                  <a:cubicBezTo>
                    <a:pt x="-5340" y="31168"/>
                    <a:pt x="-5340" y="16595"/>
                    <a:pt x="3136" y="6784"/>
                  </a:cubicBezTo>
                  <a:cubicBezTo>
                    <a:pt x="7234" y="2183"/>
                    <a:pt x="13138" y="-369"/>
                    <a:pt x="19235" y="-169"/>
                  </a:cubicBezTo>
                  <a:cubicBezTo>
                    <a:pt x="25616" y="-302"/>
                    <a:pt x="31618" y="2726"/>
                    <a:pt x="35237" y="7927"/>
                  </a:cubicBezTo>
                  <a:lnTo>
                    <a:pt x="35237" y="593"/>
                  </a:lnTo>
                  <a:close/>
                  <a:moveTo>
                    <a:pt x="6852" y="23453"/>
                  </a:moveTo>
                  <a:cubicBezTo>
                    <a:pt x="6757" y="27282"/>
                    <a:pt x="8090" y="31016"/>
                    <a:pt x="10566" y="33930"/>
                  </a:cubicBezTo>
                  <a:cubicBezTo>
                    <a:pt x="13138" y="36902"/>
                    <a:pt x="16854" y="38550"/>
                    <a:pt x="20759" y="38407"/>
                  </a:cubicBezTo>
                  <a:cubicBezTo>
                    <a:pt x="24663" y="38531"/>
                    <a:pt x="28379" y="36969"/>
                    <a:pt x="31046" y="34121"/>
                  </a:cubicBezTo>
                  <a:cubicBezTo>
                    <a:pt x="33714" y="31235"/>
                    <a:pt x="35141" y="27396"/>
                    <a:pt x="35046" y="23453"/>
                  </a:cubicBezTo>
                  <a:cubicBezTo>
                    <a:pt x="35141" y="19481"/>
                    <a:pt x="33714" y="15623"/>
                    <a:pt x="31046" y="12689"/>
                  </a:cubicBezTo>
                  <a:cubicBezTo>
                    <a:pt x="28379" y="9727"/>
                    <a:pt x="24663" y="8089"/>
                    <a:pt x="20663" y="8213"/>
                  </a:cubicBezTo>
                  <a:cubicBezTo>
                    <a:pt x="16759" y="8089"/>
                    <a:pt x="13043" y="9775"/>
                    <a:pt x="10566" y="12785"/>
                  </a:cubicBezTo>
                  <a:cubicBezTo>
                    <a:pt x="8090" y="15785"/>
                    <a:pt x="6757" y="19567"/>
                    <a:pt x="6852" y="23453"/>
                  </a:cubicBezTo>
                  <a:close/>
                </a:path>
              </a:pathLst>
            </a:custGeom>
            <a:solidFill>
              <a:srgbClr val="6D6E71"/>
            </a:solidFill>
            <a:ln w="9525" cap="flat">
              <a:noFill/>
              <a:prstDash val="solid"/>
              <a:miter/>
            </a:ln>
          </p:spPr>
          <p:txBody>
            <a:bodyPr rtlCol="0" anchor="ctr"/>
            <a:lstStyle/>
            <a:p>
              <a:endParaRPr lang="en-US"/>
            </a:p>
          </p:txBody>
        </p:sp>
        <p:sp>
          <p:nvSpPr>
            <p:cNvPr id="1005" name="Freeform: Shape 1004">
              <a:extLst>
                <a:ext uri="{FF2B5EF4-FFF2-40B4-BE49-F238E27FC236}">
                  <a16:creationId xmlns:a16="http://schemas.microsoft.com/office/drawing/2014/main" id="{2BF8068B-0F0C-417C-88D1-604472E8EC87}"/>
                </a:ext>
              </a:extLst>
            </p:cNvPr>
            <p:cNvSpPr/>
            <p:nvPr/>
          </p:nvSpPr>
          <p:spPr>
            <a:xfrm>
              <a:off x="8219039" y="1167415"/>
              <a:ext cx="61367" cy="63584"/>
            </a:xfrm>
            <a:custGeom>
              <a:avLst/>
              <a:gdLst>
                <a:gd name="connsiteX0" fmla="*/ 46058 w 49299"/>
                <a:gd name="connsiteY0" fmla="*/ 29925 h 51080"/>
                <a:gd name="connsiteX1" fmla="*/ 7290 w 49299"/>
                <a:gd name="connsiteY1" fmla="*/ 29925 h 51080"/>
                <a:gd name="connsiteX2" fmla="*/ 12148 w 49299"/>
                <a:gd name="connsiteY2" fmla="*/ 38592 h 51080"/>
                <a:gd name="connsiteX3" fmla="*/ 22626 w 49299"/>
                <a:gd name="connsiteY3" fmla="*/ 41926 h 51080"/>
                <a:gd name="connsiteX4" fmla="*/ 36723 w 49299"/>
                <a:gd name="connsiteY4" fmla="*/ 36021 h 51080"/>
                <a:gd name="connsiteX5" fmla="*/ 42723 w 49299"/>
                <a:gd name="connsiteY5" fmla="*/ 42593 h 51080"/>
                <a:gd name="connsiteX6" fmla="*/ 21864 w 49299"/>
                <a:gd name="connsiteY6" fmla="*/ 50880 h 51080"/>
                <a:gd name="connsiteX7" fmla="*/ 4149 w 49299"/>
                <a:gd name="connsiteY7" fmla="*/ 43926 h 51080"/>
                <a:gd name="connsiteX8" fmla="*/ -3186 w 49299"/>
                <a:gd name="connsiteY8" fmla="*/ 25353 h 51080"/>
                <a:gd name="connsiteX9" fmla="*/ 4244 w 49299"/>
                <a:gd name="connsiteY9" fmla="*/ 6779 h 51080"/>
                <a:gd name="connsiteX10" fmla="*/ 21768 w 49299"/>
                <a:gd name="connsiteY10" fmla="*/ -174 h 51080"/>
                <a:gd name="connsiteX11" fmla="*/ 39009 w 49299"/>
                <a:gd name="connsiteY11" fmla="*/ 5922 h 51080"/>
                <a:gd name="connsiteX12" fmla="*/ 46058 w 49299"/>
                <a:gd name="connsiteY12" fmla="*/ 22781 h 51080"/>
                <a:gd name="connsiteX13" fmla="*/ 7290 w 49299"/>
                <a:gd name="connsiteY13" fmla="*/ 21733 h 51080"/>
                <a:gd name="connsiteX14" fmla="*/ 35865 w 49299"/>
                <a:gd name="connsiteY14" fmla="*/ 21733 h 51080"/>
                <a:gd name="connsiteX15" fmla="*/ 31961 w 49299"/>
                <a:gd name="connsiteY15" fmla="*/ 12208 h 51080"/>
                <a:gd name="connsiteX16" fmla="*/ 22436 w 49299"/>
                <a:gd name="connsiteY16" fmla="*/ 8874 h 51080"/>
                <a:gd name="connsiteX17" fmla="*/ 12148 w 49299"/>
                <a:gd name="connsiteY17" fmla="*/ 12399 h 51080"/>
                <a:gd name="connsiteX18" fmla="*/ 7290 w 49299"/>
                <a:gd name="connsiteY18" fmla="*/ 21733 h 5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299" h="51080">
                  <a:moveTo>
                    <a:pt x="46058" y="29925"/>
                  </a:moveTo>
                  <a:lnTo>
                    <a:pt x="7290" y="29925"/>
                  </a:lnTo>
                  <a:cubicBezTo>
                    <a:pt x="7386" y="33420"/>
                    <a:pt x="9197" y="36649"/>
                    <a:pt x="12148" y="38592"/>
                  </a:cubicBezTo>
                  <a:cubicBezTo>
                    <a:pt x="15197" y="40793"/>
                    <a:pt x="18910" y="41964"/>
                    <a:pt x="22626" y="41926"/>
                  </a:cubicBezTo>
                  <a:cubicBezTo>
                    <a:pt x="27961" y="42260"/>
                    <a:pt x="33198" y="40078"/>
                    <a:pt x="36723" y="36021"/>
                  </a:cubicBezTo>
                  <a:lnTo>
                    <a:pt x="42723" y="42593"/>
                  </a:lnTo>
                  <a:cubicBezTo>
                    <a:pt x="37295" y="48175"/>
                    <a:pt x="29675" y="51185"/>
                    <a:pt x="21864" y="50880"/>
                  </a:cubicBezTo>
                  <a:cubicBezTo>
                    <a:pt x="15292" y="50994"/>
                    <a:pt x="8911" y="48489"/>
                    <a:pt x="4149" y="43926"/>
                  </a:cubicBezTo>
                  <a:cubicBezTo>
                    <a:pt x="-805" y="39050"/>
                    <a:pt x="-3472" y="32306"/>
                    <a:pt x="-3186" y="25353"/>
                  </a:cubicBezTo>
                  <a:cubicBezTo>
                    <a:pt x="-3567" y="18371"/>
                    <a:pt x="-805" y="11589"/>
                    <a:pt x="4244" y="6779"/>
                  </a:cubicBezTo>
                  <a:cubicBezTo>
                    <a:pt x="8911" y="2245"/>
                    <a:pt x="15197" y="-260"/>
                    <a:pt x="21768" y="-174"/>
                  </a:cubicBezTo>
                  <a:cubicBezTo>
                    <a:pt x="28056" y="-308"/>
                    <a:pt x="34151" y="1864"/>
                    <a:pt x="39009" y="5922"/>
                  </a:cubicBezTo>
                  <a:cubicBezTo>
                    <a:pt x="43772" y="10198"/>
                    <a:pt x="46344" y="16390"/>
                    <a:pt x="46058" y="22781"/>
                  </a:cubicBezTo>
                  <a:close/>
                  <a:moveTo>
                    <a:pt x="7290" y="21733"/>
                  </a:moveTo>
                  <a:lnTo>
                    <a:pt x="35865" y="21733"/>
                  </a:lnTo>
                  <a:cubicBezTo>
                    <a:pt x="36056" y="18133"/>
                    <a:pt x="34628" y="14647"/>
                    <a:pt x="31961" y="12208"/>
                  </a:cubicBezTo>
                  <a:cubicBezTo>
                    <a:pt x="29294" y="10017"/>
                    <a:pt x="25866" y="8836"/>
                    <a:pt x="22436" y="8874"/>
                  </a:cubicBezTo>
                  <a:cubicBezTo>
                    <a:pt x="18722" y="8827"/>
                    <a:pt x="15101" y="10075"/>
                    <a:pt x="12148" y="12399"/>
                  </a:cubicBezTo>
                  <a:cubicBezTo>
                    <a:pt x="9102" y="14523"/>
                    <a:pt x="7290" y="18009"/>
                    <a:pt x="7290" y="21733"/>
                  </a:cubicBezTo>
                  <a:close/>
                </a:path>
              </a:pathLst>
            </a:custGeom>
            <a:solidFill>
              <a:srgbClr val="6D6E71"/>
            </a:solidFill>
            <a:ln w="9525" cap="flat">
              <a:noFill/>
              <a:prstDash val="solid"/>
              <a:miter/>
            </a:ln>
          </p:spPr>
          <p:txBody>
            <a:bodyPr rtlCol="0" anchor="ctr"/>
            <a:lstStyle/>
            <a:p>
              <a:endParaRPr lang="en-US"/>
            </a:p>
          </p:txBody>
        </p:sp>
        <p:sp>
          <p:nvSpPr>
            <p:cNvPr id="1006" name="Freeform: Shape 1005">
              <a:extLst>
                <a:ext uri="{FF2B5EF4-FFF2-40B4-BE49-F238E27FC236}">
                  <a16:creationId xmlns:a16="http://schemas.microsoft.com/office/drawing/2014/main" id="{98416F0D-33D7-422A-B37D-E73EEB5EA34A}"/>
                </a:ext>
              </a:extLst>
            </p:cNvPr>
            <p:cNvSpPr/>
            <p:nvPr/>
          </p:nvSpPr>
          <p:spPr>
            <a:xfrm>
              <a:off x="7411848" y="1286588"/>
              <a:ext cx="84805" cy="83221"/>
            </a:xfrm>
            <a:custGeom>
              <a:avLst/>
              <a:gdLst>
                <a:gd name="connsiteX0" fmla="*/ 55193 w 68128"/>
                <a:gd name="connsiteY0" fmla="*/ 57061 h 66855"/>
                <a:gd name="connsiteX1" fmla="*/ 6424 w 68128"/>
                <a:gd name="connsiteY1" fmla="*/ 57061 h 66855"/>
                <a:gd name="connsiteX2" fmla="*/ 6424 w 68128"/>
                <a:gd name="connsiteY2" fmla="*/ 9436 h 66855"/>
                <a:gd name="connsiteX3" fmla="*/ 55193 w 68128"/>
                <a:gd name="connsiteY3" fmla="*/ 9436 h 66855"/>
                <a:gd name="connsiteX4" fmla="*/ 55193 w 68128"/>
                <a:gd name="connsiteY4" fmla="*/ 57061 h 66855"/>
                <a:gd name="connsiteX5" fmla="*/ 47191 w 68128"/>
                <a:gd name="connsiteY5" fmla="*/ 16389 h 66855"/>
                <a:gd name="connsiteX6" fmla="*/ 30809 w 68128"/>
                <a:gd name="connsiteY6" fmla="*/ 9436 h 66855"/>
                <a:gd name="connsiteX7" fmla="*/ 14521 w 68128"/>
                <a:gd name="connsiteY7" fmla="*/ 16389 h 66855"/>
                <a:gd name="connsiteX8" fmla="*/ 14521 w 68128"/>
                <a:gd name="connsiteY8" fmla="*/ 49726 h 66855"/>
                <a:gd name="connsiteX9" fmla="*/ 30809 w 68128"/>
                <a:gd name="connsiteY9" fmla="*/ 56679 h 66855"/>
                <a:gd name="connsiteX10" fmla="*/ 47191 w 68128"/>
                <a:gd name="connsiteY10" fmla="*/ 49726 h 66855"/>
                <a:gd name="connsiteX11" fmla="*/ 47191 w 68128"/>
                <a:gd name="connsiteY11" fmla="*/ 16389 h 66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128" h="66855">
                  <a:moveTo>
                    <a:pt x="55193" y="57061"/>
                  </a:moveTo>
                  <a:cubicBezTo>
                    <a:pt x="41475" y="69881"/>
                    <a:pt x="20139" y="69881"/>
                    <a:pt x="6424" y="57061"/>
                  </a:cubicBezTo>
                  <a:cubicBezTo>
                    <a:pt x="-6436" y="43773"/>
                    <a:pt x="-6436" y="22723"/>
                    <a:pt x="6424" y="9436"/>
                  </a:cubicBezTo>
                  <a:cubicBezTo>
                    <a:pt x="20139" y="-3385"/>
                    <a:pt x="41475" y="-3385"/>
                    <a:pt x="55193" y="9436"/>
                  </a:cubicBezTo>
                  <a:cubicBezTo>
                    <a:pt x="68146" y="22656"/>
                    <a:pt x="68146" y="43840"/>
                    <a:pt x="55193" y="57061"/>
                  </a:cubicBezTo>
                  <a:close/>
                  <a:moveTo>
                    <a:pt x="47191" y="16389"/>
                  </a:moveTo>
                  <a:cubicBezTo>
                    <a:pt x="43001" y="11836"/>
                    <a:pt x="36999" y="9302"/>
                    <a:pt x="30809" y="9436"/>
                  </a:cubicBezTo>
                  <a:cubicBezTo>
                    <a:pt x="24616" y="9293"/>
                    <a:pt x="18712" y="11836"/>
                    <a:pt x="14521" y="16389"/>
                  </a:cubicBezTo>
                  <a:cubicBezTo>
                    <a:pt x="5661" y="25723"/>
                    <a:pt x="5661" y="40382"/>
                    <a:pt x="14521" y="49726"/>
                  </a:cubicBezTo>
                  <a:cubicBezTo>
                    <a:pt x="18712" y="54279"/>
                    <a:pt x="24616" y="56822"/>
                    <a:pt x="30809" y="56679"/>
                  </a:cubicBezTo>
                  <a:cubicBezTo>
                    <a:pt x="36999" y="56813"/>
                    <a:pt x="43001" y="54279"/>
                    <a:pt x="47191" y="49726"/>
                  </a:cubicBezTo>
                  <a:cubicBezTo>
                    <a:pt x="55953" y="40354"/>
                    <a:pt x="55953" y="25761"/>
                    <a:pt x="47191" y="16389"/>
                  </a:cubicBezTo>
                  <a:close/>
                </a:path>
              </a:pathLst>
            </a:custGeom>
            <a:solidFill>
              <a:srgbClr val="6D6E71"/>
            </a:solidFill>
            <a:ln w="9525" cap="flat">
              <a:noFill/>
              <a:prstDash val="solid"/>
              <a:miter/>
            </a:ln>
          </p:spPr>
          <p:txBody>
            <a:bodyPr rtlCol="0" anchor="ctr"/>
            <a:lstStyle/>
            <a:p>
              <a:endParaRPr lang="en-US"/>
            </a:p>
          </p:txBody>
        </p:sp>
        <p:sp>
          <p:nvSpPr>
            <p:cNvPr id="1007" name="Freeform: Shape 1006">
              <a:extLst>
                <a:ext uri="{FF2B5EF4-FFF2-40B4-BE49-F238E27FC236}">
                  <a16:creationId xmlns:a16="http://schemas.microsoft.com/office/drawing/2014/main" id="{96D26D7F-F682-4683-857D-118D05C6D2CF}"/>
                </a:ext>
              </a:extLst>
            </p:cNvPr>
            <p:cNvSpPr/>
            <p:nvPr/>
          </p:nvSpPr>
          <p:spPr>
            <a:xfrm>
              <a:off x="7511949" y="1306497"/>
              <a:ext cx="63341" cy="84660"/>
            </a:xfrm>
            <a:custGeom>
              <a:avLst/>
              <a:gdLst>
                <a:gd name="connsiteX0" fmla="*/ 23545 w 50885"/>
                <a:gd name="connsiteY0" fmla="*/ -177 h 68011"/>
                <a:gd name="connsiteX1" fmla="*/ 40595 w 50885"/>
                <a:gd name="connsiteY1" fmla="*/ 6681 h 68011"/>
                <a:gd name="connsiteX2" fmla="*/ 47644 w 50885"/>
                <a:gd name="connsiteY2" fmla="*/ 25064 h 68011"/>
                <a:gd name="connsiteX3" fmla="*/ 40309 w 50885"/>
                <a:gd name="connsiteY3" fmla="*/ 43353 h 68011"/>
                <a:gd name="connsiteX4" fmla="*/ 9448 w 50885"/>
                <a:gd name="connsiteY4" fmla="*/ 44791 h 68011"/>
                <a:gd name="connsiteX5" fmla="*/ 7162 w 50885"/>
                <a:gd name="connsiteY5" fmla="*/ 42305 h 68011"/>
                <a:gd name="connsiteX6" fmla="*/ 7162 w 50885"/>
                <a:gd name="connsiteY6" fmla="*/ 67832 h 68011"/>
                <a:gd name="connsiteX7" fmla="*/ -3221 w 50885"/>
                <a:gd name="connsiteY7" fmla="*/ 67832 h 68011"/>
                <a:gd name="connsiteX8" fmla="*/ -3221 w 50885"/>
                <a:gd name="connsiteY8" fmla="*/ 300 h 68011"/>
                <a:gd name="connsiteX9" fmla="*/ 7162 w 50885"/>
                <a:gd name="connsiteY9" fmla="*/ 300 h 68011"/>
                <a:gd name="connsiteX10" fmla="*/ 7162 w 50885"/>
                <a:gd name="connsiteY10" fmla="*/ 8872 h 68011"/>
                <a:gd name="connsiteX11" fmla="*/ 23545 w 50885"/>
                <a:gd name="connsiteY11" fmla="*/ -177 h 68011"/>
                <a:gd name="connsiteX12" fmla="*/ 7258 w 50885"/>
                <a:gd name="connsiteY12" fmla="*/ 25350 h 68011"/>
                <a:gd name="connsiteX13" fmla="*/ 11543 w 50885"/>
                <a:gd name="connsiteY13" fmla="*/ 36971 h 68011"/>
                <a:gd name="connsiteX14" fmla="*/ 21927 w 50885"/>
                <a:gd name="connsiteY14" fmla="*/ 41447 h 68011"/>
                <a:gd name="connsiteX15" fmla="*/ 32689 w 50885"/>
                <a:gd name="connsiteY15" fmla="*/ 37066 h 68011"/>
                <a:gd name="connsiteX16" fmla="*/ 37260 w 50885"/>
                <a:gd name="connsiteY16" fmla="*/ 25445 h 68011"/>
                <a:gd name="connsiteX17" fmla="*/ 32784 w 50885"/>
                <a:gd name="connsiteY17" fmla="*/ 13635 h 68011"/>
                <a:gd name="connsiteX18" fmla="*/ 22022 w 50885"/>
                <a:gd name="connsiteY18" fmla="*/ 8872 h 68011"/>
                <a:gd name="connsiteX19" fmla="*/ 11543 w 50885"/>
                <a:gd name="connsiteY19" fmla="*/ 13635 h 68011"/>
                <a:gd name="connsiteX20" fmla="*/ 7258 w 50885"/>
                <a:gd name="connsiteY20" fmla="*/ 25350 h 68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0885" h="68011">
                  <a:moveTo>
                    <a:pt x="23545" y="-177"/>
                  </a:moveTo>
                  <a:cubicBezTo>
                    <a:pt x="29926" y="-281"/>
                    <a:pt x="36023" y="2186"/>
                    <a:pt x="40595" y="6681"/>
                  </a:cubicBezTo>
                  <a:cubicBezTo>
                    <a:pt x="45358" y="11558"/>
                    <a:pt x="47930" y="18226"/>
                    <a:pt x="47644" y="25064"/>
                  </a:cubicBezTo>
                  <a:cubicBezTo>
                    <a:pt x="47739" y="31894"/>
                    <a:pt x="45072" y="38485"/>
                    <a:pt x="40309" y="43353"/>
                  </a:cubicBezTo>
                  <a:cubicBezTo>
                    <a:pt x="32212" y="52258"/>
                    <a:pt x="18401" y="52906"/>
                    <a:pt x="9448" y="44791"/>
                  </a:cubicBezTo>
                  <a:cubicBezTo>
                    <a:pt x="8685" y="44019"/>
                    <a:pt x="7830" y="43191"/>
                    <a:pt x="7162" y="42305"/>
                  </a:cubicBezTo>
                  <a:lnTo>
                    <a:pt x="7162" y="67832"/>
                  </a:lnTo>
                  <a:lnTo>
                    <a:pt x="-3221" y="67832"/>
                  </a:lnTo>
                  <a:lnTo>
                    <a:pt x="-3221" y="300"/>
                  </a:lnTo>
                  <a:lnTo>
                    <a:pt x="7162" y="300"/>
                  </a:lnTo>
                  <a:lnTo>
                    <a:pt x="7162" y="8872"/>
                  </a:lnTo>
                  <a:cubicBezTo>
                    <a:pt x="10685" y="3195"/>
                    <a:pt x="16878" y="-234"/>
                    <a:pt x="23545" y="-177"/>
                  </a:cubicBezTo>
                  <a:close/>
                  <a:moveTo>
                    <a:pt x="7258" y="25350"/>
                  </a:moveTo>
                  <a:cubicBezTo>
                    <a:pt x="7067" y="29636"/>
                    <a:pt x="8590" y="33818"/>
                    <a:pt x="11543" y="36971"/>
                  </a:cubicBezTo>
                  <a:cubicBezTo>
                    <a:pt x="14211" y="39904"/>
                    <a:pt x="18020" y="41543"/>
                    <a:pt x="21927" y="41447"/>
                  </a:cubicBezTo>
                  <a:cubicBezTo>
                    <a:pt x="25926" y="41495"/>
                    <a:pt x="29831" y="39914"/>
                    <a:pt x="32689" y="37066"/>
                  </a:cubicBezTo>
                  <a:cubicBezTo>
                    <a:pt x="35737" y="33999"/>
                    <a:pt x="37451" y="29789"/>
                    <a:pt x="37260" y="25445"/>
                  </a:cubicBezTo>
                  <a:cubicBezTo>
                    <a:pt x="37356" y="21074"/>
                    <a:pt x="35737" y="16825"/>
                    <a:pt x="32784" y="13635"/>
                  </a:cubicBezTo>
                  <a:cubicBezTo>
                    <a:pt x="30021" y="10596"/>
                    <a:pt x="26117" y="8862"/>
                    <a:pt x="22022" y="8872"/>
                  </a:cubicBezTo>
                  <a:cubicBezTo>
                    <a:pt x="18020" y="8844"/>
                    <a:pt x="14211" y="10586"/>
                    <a:pt x="11543" y="13635"/>
                  </a:cubicBezTo>
                  <a:cubicBezTo>
                    <a:pt x="8685" y="16845"/>
                    <a:pt x="7162" y="21036"/>
                    <a:pt x="7258" y="25350"/>
                  </a:cubicBezTo>
                  <a:close/>
                </a:path>
              </a:pathLst>
            </a:custGeom>
            <a:solidFill>
              <a:srgbClr val="6D6E71"/>
            </a:solidFill>
            <a:ln w="9525" cap="flat">
              <a:noFill/>
              <a:prstDash val="solid"/>
              <a:miter/>
            </a:ln>
          </p:spPr>
          <p:txBody>
            <a:bodyPr rtlCol="0" anchor="ctr"/>
            <a:lstStyle/>
            <a:p>
              <a:endParaRPr lang="en-US"/>
            </a:p>
          </p:txBody>
        </p:sp>
        <p:sp>
          <p:nvSpPr>
            <p:cNvPr id="1008" name="Freeform: Shape 1007">
              <a:extLst>
                <a:ext uri="{FF2B5EF4-FFF2-40B4-BE49-F238E27FC236}">
                  <a16:creationId xmlns:a16="http://schemas.microsoft.com/office/drawing/2014/main" id="{134CA3C5-6984-42E7-B812-80F851DDD7C6}"/>
                </a:ext>
              </a:extLst>
            </p:cNvPr>
            <p:cNvSpPr/>
            <p:nvPr/>
          </p:nvSpPr>
          <p:spPr>
            <a:xfrm>
              <a:off x="7586141" y="1306509"/>
              <a:ext cx="61330" cy="63455"/>
            </a:xfrm>
            <a:custGeom>
              <a:avLst/>
              <a:gdLst>
                <a:gd name="connsiteX0" fmla="*/ 46049 w 49269"/>
                <a:gd name="connsiteY0" fmla="*/ 29818 h 50976"/>
                <a:gd name="connsiteX1" fmla="*/ 7186 w 49269"/>
                <a:gd name="connsiteY1" fmla="*/ 29818 h 50976"/>
                <a:gd name="connsiteX2" fmla="*/ 12139 w 49269"/>
                <a:gd name="connsiteY2" fmla="*/ 38581 h 50976"/>
                <a:gd name="connsiteX3" fmla="*/ 36712 w 49269"/>
                <a:gd name="connsiteY3" fmla="*/ 36010 h 50976"/>
                <a:gd name="connsiteX4" fmla="*/ 42619 w 49269"/>
                <a:gd name="connsiteY4" fmla="*/ 42487 h 50976"/>
                <a:gd name="connsiteX5" fmla="*/ 21855 w 49269"/>
                <a:gd name="connsiteY5" fmla="*/ 50773 h 50976"/>
                <a:gd name="connsiteX6" fmla="*/ 4137 w 49269"/>
                <a:gd name="connsiteY6" fmla="*/ 43820 h 50976"/>
                <a:gd name="connsiteX7" fmla="*/ 4137 w 49269"/>
                <a:gd name="connsiteY7" fmla="*/ 6673 h 50976"/>
                <a:gd name="connsiteX8" fmla="*/ 38810 w 49269"/>
                <a:gd name="connsiteY8" fmla="*/ 5911 h 50976"/>
                <a:gd name="connsiteX9" fmla="*/ 45954 w 49269"/>
                <a:gd name="connsiteY9" fmla="*/ 22674 h 50976"/>
                <a:gd name="connsiteX10" fmla="*/ 7186 w 49269"/>
                <a:gd name="connsiteY10" fmla="*/ 21627 h 50976"/>
                <a:gd name="connsiteX11" fmla="*/ 35761 w 49269"/>
                <a:gd name="connsiteY11" fmla="*/ 21627 h 50976"/>
                <a:gd name="connsiteX12" fmla="*/ 31857 w 49269"/>
                <a:gd name="connsiteY12" fmla="*/ 12102 h 50976"/>
                <a:gd name="connsiteX13" fmla="*/ 22332 w 49269"/>
                <a:gd name="connsiteY13" fmla="*/ 8768 h 50976"/>
                <a:gd name="connsiteX14" fmla="*/ 12044 w 49269"/>
                <a:gd name="connsiteY14" fmla="*/ 12197 h 50976"/>
                <a:gd name="connsiteX15" fmla="*/ 7186 w 49269"/>
                <a:gd name="connsiteY15" fmla="*/ 21627 h 50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269" h="50976">
                  <a:moveTo>
                    <a:pt x="46049" y="29818"/>
                  </a:moveTo>
                  <a:lnTo>
                    <a:pt x="7186" y="29818"/>
                  </a:lnTo>
                  <a:cubicBezTo>
                    <a:pt x="7377" y="33352"/>
                    <a:pt x="9186" y="36581"/>
                    <a:pt x="12139" y="38581"/>
                  </a:cubicBezTo>
                  <a:cubicBezTo>
                    <a:pt x="19855" y="43877"/>
                    <a:pt x="30236" y="42782"/>
                    <a:pt x="36712" y="36010"/>
                  </a:cubicBezTo>
                  <a:lnTo>
                    <a:pt x="42619" y="42487"/>
                  </a:lnTo>
                  <a:cubicBezTo>
                    <a:pt x="37189" y="48078"/>
                    <a:pt x="29664" y="51097"/>
                    <a:pt x="21855" y="50773"/>
                  </a:cubicBezTo>
                  <a:cubicBezTo>
                    <a:pt x="15281" y="50926"/>
                    <a:pt x="8900" y="48421"/>
                    <a:pt x="4137" y="43820"/>
                  </a:cubicBezTo>
                  <a:cubicBezTo>
                    <a:pt x="-5674" y="33390"/>
                    <a:pt x="-5674" y="17102"/>
                    <a:pt x="4137" y="6673"/>
                  </a:cubicBezTo>
                  <a:cubicBezTo>
                    <a:pt x="13853" y="-2167"/>
                    <a:pt x="28713" y="-2491"/>
                    <a:pt x="38810" y="5911"/>
                  </a:cubicBezTo>
                  <a:cubicBezTo>
                    <a:pt x="43668" y="10102"/>
                    <a:pt x="46237" y="16283"/>
                    <a:pt x="45954" y="22674"/>
                  </a:cubicBezTo>
                  <a:close/>
                  <a:moveTo>
                    <a:pt x="7186" y="21627"/>
                  </a:moveTo>
                  <a:lnTo>
                    <a:pt x="35761" y="21627"/>
                  </a:lnTo>
                  <a:cubicBezTo>
                    <a:pt x="36047" y="18017"/>
                    <a:pt x="34617" y="14493"/>
                    <a:pt x="31857" y="12102"/>
                  </a:cubicBezTo>
                  <a:cubicBezTo>
                    <a:pt x="29189" y="9835"/>
                    <a:pt x="25855" y="8644"/>
                    <a:pt x="22332" y="8768"/>
                  </a:cubicBezTo>
                  <a:cubicBezTo>
                    <a:pt x="18616" y="8740"/>
                    <a:pt x="14997" y="9949"/>
                    <a:pt x="12044" y="12197"/>
                  </a:cubicBezTo>
                  <a:cubicBezTo>
                    <a:pt x="8995" y="14340"/>
                    <a:pt x="7186" y="17874"/>
                    <a:pt x="7186" y="21627"/>
                  </a:cubicBezTo>
                  <a:close/>
                </a:path>
              </a:pathLst>
            </a:custGeom>
            <a:solidFill>
              <a:srgbClr val="6D6E71"/>
            </a:solidFill>
            <a:ln w="9525" cap="flat">
              <a:noFill/>
              <a:prstDash val="solid"/>
              <a:miter/>
            </a:ln>
          </p:spPr>
          <p:txBody>
            <a:bodyPr rtlCol="0" anchor="ctr"/>
            <a:lstStyle/>
            <a:p>
              <a:endParaRPr lang="en-US"/>
            </a:p>
          </p:txBody>
        </p:sp>
        <p:sp>
          <p:nvSpPr>
            <p:cNvPr id="1009" name="Freeform: Shape 1008">
              <a:extLst>
                <a:ext uri="{FF2B5EF4-FFF2-40B4-BE49-F238E27FC236}">
                  <a16:creationId xmlns:a16="http://schemas.microsoft.com/office/drawing/2014/main" id="{7D1BC1C9-F62D-4E1E-B4DC-FB3D1E973A4D}"/>
                </a:ext>
              </a:extLst>
            </p:cNvPr>
            <p:cNvSpPr/>
            <p:nvPr/>
          </p:nvSpPr>
          <p:spPr>
            <a:xfrm>
              <a:off x="7661700" y="1306026"/>
              <a:ext cx="33317" cy="62959"/>
            </a:xfrm>
            <a:custGeom>
              <a:avLst/>
              <a:gdLst>
                <a:gd name="connsiteX0" fmla="*/ 22782 w 26765"/>
                <a:gd name="connsiteY0" fmla="*/ 10679 h 50578"/>
                <a:gd name="connsiteX1" fmla="*/ 11067 w 26765"/>
                <a:gd name="connsiteY1" fmla="*/ 15728 h 50578"/>
                <a:gd name="connsiteX2" fmla="*/ 7160 w 26765"/>
                <a:gd name="connsiteY2" fmla="*/ 29253 h 50578"/>
                <a:gd name="connsiteX3" fmla="*/ 7160 w 26765"/>
                <a:gd name="connsiteY3" fmla="*/ 50399 h 50578"/>
                <a:gd name="connsiteX4" fmla="*/ -3221 w 26765"/>
                <a:gd name="connsiteY4" fmla="*/ 50399 h 50578"/>
                <a:gd name="connsiteX5" fmla="*/ -3221 w 26765"/>
                <a:gd name="connsiteY5" fmla="*/ 964 h 50578"/>
                <a:gd name="connsiteX6" fmla="*/ 7160 w 26765"/>
                <a:gd name="connsiteY6" fmla="*/ 964 h 50578"/>
                <a:gd name="connsiteX7" fmla="*/ 7160 w 26765"/>
                <a:gd name="connsiteY7" fmla="*/ 10489 h 50578"/>
                <a:gd name="connsiteX8" fmla="*/ 14020 w 26765"/>
                <a:gd name="connsiteY8" fmla="*/ 2869 h 50578"/>
                <a:gd name="connsiteX9" fmla="*/ 23545 w 26765"/>
                <a:gd name="connsiteY9" fmla="*/ -179 h 50578"/>
                <a:gd name="connsiteX10" fmla="*/ 23545 w 26765"/>
                <a:gd name="connsiteY10" fmla="*/ 10298 h 50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65" h="50578">
                  <a:moveTo>
                    <a:pt x="22782" y="10679"/>
                  </a:moveTo>
                  <a:cubicBezTo>
                    <a:pt x="18306" y="10384"/>
                    <a:pt x="13925" y="12261"/>
                    <a:pt x="11067" y="15728"/>
                  </a:cubicBezTo>
                  <a:cubicBezTo>
                    <a:pt x="8304" y="19671"/>
                    <a:pt x="6876" y="24433"/>
                    <a:pt x="7160" y="29253"/>
                  </a:cubicBezTo>
                  <a:lnTo>
                    <a:pt x="7160" y="50399"/>
                  </a:lnTo>
                  <a:lnTo>
                    <a:pt x="-3221" y="50399"/>
                  </a:lnTo>
                  <a:lnTo>
                    <a:pt x="-3221" y="964"/>
                  </a:lnTo>
                  <a:lnTo>
                    <a:pt x="7160" y="964"/>
                  </a:lnTo>
                  <a:lnTo>
                    <a:pt x="7160" y="10489"/>
                  </a:lnTo>
                  <a:cubicBezTo>
                    <a:pt x="8876" y="7460"/>
                    <a:pt x="11162" y="4860"/>
                    <a:pt x="14020" y="2869"/>
                  </a:cubicBezTo>
                  <a:cubicBezTo>
                    <a:pt x="16780" y="859"/>
                    <a:pt x="20115" y="-217"/>
                    <a:pt x="23545" y="-179"/>
                  </a:cubicBezTo>
                  <a:lnTo>
                    <a:pt x="23545" y="10298"/>
                  </a:lnTo>
                  <a:close/>
                </a:path>
              </a:pathLst>
            </a:custGeom>
            <a:solidFill>
              <a:srgbClr val="6D6E71"/>
            </a:solidFill>
            <a:ln w="9525" cap="flat">
              <a:noFill/>
              <a:prstDash val="solid"/>
              <a:miter/>
            </a:ln>
          </p:spPr>
          <p:txBody>
            <a:bodyPr rtlCol="0" anchor="ctr"/>
            <a:lstStyle/>
            <a:p>
              <a:endParaRPr lang="en-US"/>
            </a:p>
          </p:txBody>
        </p:sp>
        <p:sp>
          <p:nvSpPr>
            <p:cNvPr id="1010" name="Freeform: Shape 1009">
              <a:extLst>
                <a:ext uri="{FF2B5EF4-FFF2-40B4-BE49-F238E27FC236}">
                  <a16:creationId xmlns:a16="http://schemas.microsoft.com/office/drawing/2014/main" id="{64B59FB7-6691-4085-B735-56F998625151}"/>
                </a:ext>
              </a:extLst>
            </p:cNvPr>
            <p:cNvSpPr/>
            <p:nvPr/>
          </p:nvSpPr>
          <p:spPr>
            <a:xfrm>
              <a:off x="7701995" y="1307420"/>
              <a:ext cx="54877" cy="62414"/>
            </a:xfrm>
            <a:custGeom>
              <a:avLst/>
              <a:gdLst>
                <a:gd name="connsiteX0" fmla="*/ 40608 w 44085"/>
                <a:gd name="connsiteY0" fmla="*/ 49279 h 50140"/>
                <a:gd name="connsiteX1" fmla="*/ 31083 w 44085"/>
                <a:gd name="connsiteY1" fmla="*/ 49279 h 50140"/>
                <a:gd name="connsiteX2" fmla="*/ 31083 w 44085"/>
                <a:gd name="connsiteY2" fmla="*/ 42611 h 50140"/>
                <a:gd name="connsiteX3" fmla="*/ 14605 w 44085"/>
                <a:gd name="connsiteY3" fmla="*/ 49945 h 50140"/>
                <a:gd name="connsiteX4" fmla="*/ 1841 w 44085"/>
                <a:gd name="connsiteY4" fmla="*/ 45564 h 50140"/>
                <a:gd name="connsiteX5" fmla="*/ -3208 w 44085"/>
                <a:gd name="connsiteY5" fmla="*/ 33943 h 50140"/>
                <a:gd name="connsiteX6" fmla="*/ 1936 w 44085"/>
                <a:gd name="connsiteY6" fmla="*/ 23561 h 50140"/>
                <a:gd name="connsiteX7" fmla="*/ 16510 w 44085"/>
                <a:gd name="connsiteY7" fmla="*/ 19941 h 50140"/>
                <a:gd name="connsiteX8" fmla="*/ 30511 w 44085"/>
                <a:gd name="connsiteY8" fmla="*/ 19941 h 50140"/>
                <a:gd name="connsiteX9" fmla="*/ 30511 w 44085"/>
                <a:gd name="connsiteY9" fmla="*/ 18037 h 50140"/>
                <a:gd name="connsiteX10" fmla="*/ 19463 w 44085"/>
                <a:gd name="connsiteY10" fmla="*/ 8512 h 50140"/>
                <a:gd name="connsiteX11" fmla="*/ 5175 w 44085"/>
                <a:gd name="connsiteY11" fmla="*/ 13465 h 50140"/>
                <a:gd name="connsiteX12" fmla="*/ 508 w 44085"/>
                <a:gd name="connsiteY12" fmla="*/ 6988 h 50140"/>
                <a:gd name="connsiteX13" fmla="*/ 20986 w 44085"/>
                <a:gd name="connsiteY13" fmla="*/ -156 h 50140"/>
                <a:gd name="connsiteX14" fmla="*/ 35274 w 44085"/>
                <a:gd name="connsiteY14" fmla="*/ 4225 h 50140"/>
                <a:gd name="connsiteX15" fmla="*/ 40799 w 44085"/>
                <a:gd name="connsiteY15" fmla="*/ 18132 h 50140"/>
                <a:gd name="connsiteX16" fmla="*/ 30225 w 44085"/>
                <a:gd name="connsiteY16" fmla="*/ 30895 h 50140"/>
                <a:gd name="connsiteX17" fmla="*/ 30225 w 44085"/>
                <a:gd name="connsiteY17" fmla="*/ 26704 h 50140"/>
                <a:gd name="connsiteX18" fmla="*/ 18510 w 44085"/>
                <a:gd name="connsiteY18" fmla="*/ 26704 h 50140"/>
                <a:gd name="connsiteX19" fmla="*/ 7175 w 44085"/>
                <a:gd name="connsiteY19" fmla="*/ 33753 h 50140"/>
                <a:gd name="connsiteX20" fmla="*/ 10033 w 44085"/>
                <a:gd name="connsiteY20" fmla="*/ 39277 h 50140"/>
                <a:gd name="connsiteX21" fmla="*/ 17747 w 44085"/>
                <a:gd name="connsiteY21" fmla="*/ 41182 h 50140"/>
                <a:gd name="connsiteX22" fmla="*/ 26511 w 44085"/>
                <a:gd name="connsiteY22" fmla="*/ 38420 h 50140"/>
                <a:gd name="connsiteX23" fmla="*/ 30511 w 44085"/>
                <a:gd name="connsiteY23" fmla="*/ 30895 h 50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4085" h="50140">
                  <a:moveTo>
                    <a:pt x="40608" y="49279"/>
                  </a:moveTo>
                  <a:lnTo>
                    <a:pt x="31083" y="49279"/>
                  </a:lnTo>
                  <a:lnTo>
                    <a:pt x="31083" y="42611"/>
                  </a:lnTo>
                  <a:cubicBezTo>
                    <a:pt x="26986" y="47488"/>
                    <a:pt x="20986" y="50193"/>
                    <a:pt x="14605" y="49945"/>
                  </a:cubicBezTo>
                  <a:cubicBezTo>
                    <a:pt x="9938" y="50088"/>
                    <a:pt x="5462" y="48536"/>
                    <a:pt x="1841" y="45564"/>
                  </a:cubicBezTo>
                  <a:cubicBezTo>
                    <a:pt x="-1494" y="42659"/>
                    <a:pt x="-3398" y="38382"/>
                    <a:pt x="-3208" y="33943"/>
                  </a:cubicBezTo>
                  <a:cubicBezTo>
                    <a:pt x="-3398" y="29838"/>
                    <a:pt x="-1399" y="25933"/>
                    <a:pt x="1936" y="23561"/>
                  </a:cubicBezTo>
                  <a:cubicBezTo>
                    <a:pt x="6317" y="20904"/>
                    <a:pt x="11366" y="19646"/>
                    <a:pt x="16510" y="19941"/>
                  </a:cubicBezTo>
                  <a:lnTo>
                    <a:pt x="30511" y="19941"/>
                  </a:lnTo>
                  <a:lnTo>
                    <a:pt x="30511" y="18037"/>
                  </a:lnTo>
                  <a:cubicBezTo>
                    <a:pt x="30511" y="11464"/>
                    <a:pt x="26797" y="8512"/>
                    <a:pt x="19463" y="8512"/>
                  </a:cubicBezTo>
                  <a:cubicBezTo>
                    <a:pt x="14319" y="8692"/>
                    <a:pt x="9366" y="10416"/>
                    <a:pt x="5175" y="13465"/>
                  </a:cubicBezTo>
                  <a:lnTo>
                    <a:pt x="508" y="6988"/>
                  </a:lnTo>
                  <a:cubicBezTo>
                    <a:pt x="6317" y="2301"/>
                    <a:pt x="13556" y="-223"/>
                    <a:pt x="20986" y="-156"/>
                  </a:cubicBezTo>
                  <a:cubicBezTo>
                    <a:pt x="26130" y="-394"/>
                    <a:pt x="31179" y="1158"/>
                    <a:pt x="35274" y="4225"/>
                  </a:cubicBezTo>
                  <a:cubicBezTo>
                    <a:pt x="39178" y="7731"/>
                    <a:pt x="41273" y="12883"/>
                    <a:pt x="40799" y="18132"/>
                  </a:cubicBezTo>
                  <a:close/>
                  <a:moveTo>
                    <a:pt x="30225" y="30895"/>
                  </a:moveTo>
                  <a:lnTo>
                    <a:pt x="30225" y="26704"/>
                  </a:lnTo>
                  <a:lnTo>
                    <a:pt x="18510" y="26704"/>
                  </a:lnTo>
                  <a:cubicBezTo>
                    <a:pt x="10984" y="26704"/>
                    <a:pt x="7175" y="29085"/>
                    <a:pt x="7175" y="33753"/>
                  </a:cubicBezTo>
                  <a:cubicBezTo>
                    <a:pt x="7080" y="35981"/>
                    <a:pt x="8126" y="38096"/>
                    <a:pt x="10033" y="39277"/>
                  </a:cubicBezTo>
                  <a:cubicBezTo>
                    <a:pt x="12319" y="40716"/>
                    <a:pt x="15080" y="41382"/>
                    <a:pt x="17747" y="41182"/>
                  </a:cubicBezTo>
                  <a:cubicBezTo>
                    <a:pt x="20891" y="41277"/>
                    <a:pt x="24035" y="40306"/>
                    <a:pt x="26511" y="38420"/>
                  </a:cubicBezTo>
                  <a:cubicBezTo>
                    <a:pt x="28988" y="36744"/>
                    <a:pt x="30511" y="33915"/>
                    <a:pt x="30511" y="30895"/>
                  </a:cubicBezTo>
                  <a:close/>
                </a:path>
              </a:pathLst>
            </a:custGeom>
            <a:solidFill>
              <a:srgbClr val="6D6E71"/>
            </a:solidFill>
            <a:ln w="9525" cap="flat">
              <a:noFill/>
              <a:prstDash val="solid"/>
              <a:miter/>
            </a:ln>
          </p:spPr>
          <p:txBody>
            <a:bodyPr rtlCol="0" anchor="ctr"/>
            <a:lstStyle/>
            <a:p>
              <a:endParaRPr lang="en-US"/>
            </a:p>
          </p:txBody>
        </p:sp>
        <p:sp>
          <p:nvSpPr>
            <p:cNvPr id="1011" name="Freeform: Shape 1010">
              <a:extLst>
                <a:ext uri="{FF2B5EF4-FFF2-40B4-BE49-F238E27FC236}">
                  <a16:creationId xmlns:a16="http://schemas.microsoft.com/office/drawing/2014/main" id="{FD0A7497-C3EA-4486-BC3A-67D7F92DFBE1}"/>
                </a:ext>
              </a:extLst>
            </p:cNvPr>
            <p:cNvSpPr/>
            <p:nvPr/>
          </p:nvSpPr>
          <p:spPr>
            <a:xfrm>
              <a:off x="7769831" y="1287768"/>
              <a:ext cx="42922" cy="81931"/>
            </a:xfrm>
            <a:custGeom>
              <a:avLst/>
              <a:gdLst>
                <a:gd name="connsiteX0" fmla="*/ 13448 w 34481"/>
                <a:gd name="connsiteY0" fmla="*/ 23918 h 65819"/>
                <a:gd name="connsiteX1" fmla="*/ 13448 w 34481"/>
                <a:gd name="connsiteY1" fmla="*/ 48874 h 65819"/>
                <a:gd name="connsiteX2" fmla="*/ 15352 w 34481"/>
                <a:gd name="connsiteY2" fmla="*/ 54493 h 65819"/>
                <a:gd name="connsiteX3" fmla="*/ 20496 w 34481"/>
                <a:gd name="connsiteY3" fmla="*/ 56589 h 65819"/>
                <a:gd name="connsiteX4" fmla="*/ 26975 w 34481"/>
                <a:gd name="connsiteY4" fmla="*/ 53350 h 65819"/>
                <a:gd name="connsiteX5" fmla="*/ 31261 w 34481"/>
                <a:gd name="connsiteY5" fmla="*/ 60685 h 65819"/>
                <a:gd name="connsiteX6" fmla="*/ 19069 w 34481"/>
                <a:gd name="connsiteY6" fmla="*/ 65638 h 65819"/>
                <a:gd name="connsiteX7" fmla="*/ 7734 w 34481"/>
                <a:gd name="connsiteY7" fmla="*/ 61066 h 65819"/>
                <a:gd name="connsiteX8" fmla="*/ 3067 w 34481"/>
                <a:gd name="connsiteY8" fmla="*/ 48588 h 65819"/>
                <a:gd name="connsiteX9" fmla="*/ 3067 w 34481"/>
                <a:gd name="connsiteY9" fmla="*/ 23728 h 65819"/>
                <a:gd name="connsiteX10" fmla="*/ -3221 w 34481"/>
                <a:gd name="connsiteY10" fmla="*/ 23728 h 65819"/>
                <a:gd name="connsiteX11" fmla="*/ -3221 w 34481"/>
                <a:gd name="connsiteY11" fmla="*/ 15441 h 65819"/>
                <a:gd name="connsiteX12" fmla="*/ 3067 w 34481"/>
                <a:gd name="connsiteY12" fmla="*/ 15441 h 65819"/>
                <a:gd name="connsiteX13" fmla="*/ 3067 w 34481"/>
                <a:gd name="connsiteY13" fmla="*/ -180 h 65819"/>
                <a:gd name="connsiteX14" fmla="*/ 13448 w 34481"/>
                <a:gd name="connsiteY14" fmla="*/ -180 h 65819"/>
                <a:gd name="connsiteX15" fmla="*/ 13448 w 34481"/>
                <a:gd name="connsiteY15" fmla="*/ 15441 h 65819"/>
                <a:gd name="connsiteX16" fmla="*/ 26498 w 34481"/>
                <a:gd name="connsiteY16" fmla="*/ 15441 h 65819"/>
                <a:gd name="connsiteX17" fmla="*/ 26498 w 34481"/>
                <a:gd name="connsiteY17" fmla="*/ 23728 h 65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481" h="65819">
                  <a:moveTo>
                    <a:pt x="13448" y="23918"/>
                  </a:moveTo>
                  <a:lnTo>
                    <a:pt x="13448" y="48874"/>
                  </a:lnTo>
                  <a:cubicBezTo>
                    <a:pt x="13353" y="50922"/>
                    <a:pt x="14020" y="52931"/>
                    <a:pt x="15352" y="54493"/>
                  </a:cubicBezTo>
                  <a:cubicBezTo>
                    <a:pt x="16687" y="55941"/>
                    <a:pt x="18592" y="56713"/>
                    <a:pt x="20496" y="56589"/>
                  </a:cubicBezTo>
                  <a:cubicBezTo>
                    <a:pt x="22973" y="56484"/>
                    <a:pt x="25354" y="55303"/>
                    <a:pt x="26975" y="53350"/>
                  </a:cubicBezTo>
                  <a:lnTo>
                    <a:pt x="31261" y="60685"/>
                  </a:lnTo>
                  <a:cubicBezTo>
                    <a:pt x="28021" y="63838"/>
                    <a:pt x="23640" y="65609"/>
                    <a:pt x="19069" y="65638"/>
                  </a:cubicBezTo>
                  <a:cubicBezTo>
                    <a:pt x="14783" y="65704"/>
                    <a:pt x="10781" y="64056"/>
                    <a:pt x="7734" y="61066"/>
                  </a:cubicBezTo>
                  <a:cubicBezTo>
                    <a:pt x="4495" y="57741"/>
                    <a:pt x="2781" y="53217"/>
                    <a:pt x="3067" y="48588"/>
                  </a:cubicBezTo>
                  <a:lnTo>
                    <a:pt x="3067" y="23728"/>
                  </a:lnTo>
                  <a:lnTo>
                    <a:pt x="-3221" y="23728"/>
                  </a:lnTo>
                  <a:lnTo>
                    <a:pt x="-3221" y="15441"/>
                  </a:lnTo>
                  <a:lnTo>
                    <a:pt x="3067" y="15441"/>
                  </a:lnTo>
                  <a:lnTo>
                    <a:pt x="3067" y="-180"/>
                  </a:lnTo>
                  <a:lnTo>
                    <a:pt x="13448" y="-180"/>
                  </a:lnTo>
                  <a:lnTo>
                    <a:pt x="13448" y="15441"/>
                  </a:lnTo>
                  <a:lnTo>
                    <a:pt x="26498" y="15441"/>
                  </a:lnTo>
                  <a:lnTo>
                    <a:pt x="26498" y="23728"/>
                  </a:lnTo>
                  <a:close/>
                </a:path>
              </a:pathLst>
            </a:custGeom>
            <a:solidFill>
              <a:srgbClr val="6D6E71"/>
            </a:solidFill>
            <a:ln w="9525" cap="flat">
              <a:noFill/>
              <a:prstDash val="solid"/>
              <a:miter/>
            </a:ln>
          </p:spPr>
          <p:txBody>
            <a:bodyPr rtlCol="0" anchor="ctr"/>
            <a:lstStyle/>
            <a:p>
              <a:endParaRPr lang="en-US"/>
            </a:p>
          </p:txBody>
        </p:sp>
        <p:sp>
          <p:nvSpPr>
            <p:cNvPr id="1012" name="Freeform: Shape 1011">
              <a:extLst>
                <a:ext uri="{FF2B5EF4-FFF2-40B4-BE49-F238E27FC236}">
                  <a16:creationId xmlns:a16="http://schemas.microsoft.com/office/drawing/2014/main" id="{D8FC2839-90CC-49FB-92DD-198410F41E09}"/>
                </a:ext>
              </a:extLst>
            </p:cNvPr>
            <p:cNvSpPr/>
            <p:nvPr/>
          </p:nvSpPr>
          <p:spPr>
            <a:xfrm>
              <a:off x="7821299" y="1280719"/>
              <a:ext cx="17055" cy="88266"/>
            </a:xfrm>
            <a:custGeom>
              <a:avLst/>
              <a:gdLst>
                <a:gd name="connsiteX0" fmla="*/ -1133 w 13701"/>
                <a:gd name="connsiteY0" fmla="*/ 11388 h 70908"/>
                <a:gd name="connsiteX1" fmla="*/ -1514 w 13701"/>
                <a:gd name="connsiteY1" fmla="*/ 2234 h 70908"/>
                <a:gd name="connsiteX2" fmla="*/ -1133 w 13701"/>
                <a:gd name="connsiteY2" fmla="*/ 1863 h 70908"/>
                <a:gd name="connsiteX3" fmla="*/ 8202 w 13701"/>
                <a:gd name="connsiteY3" fmla="*/ 1625 h 70908"/>
                <a:gd name="connsiteX4" fmla="*/ 8392 w 13701"/>
                <a:gd name="connsiteY4" fmla="*/ 1863 h 70908"/>
                <a:gd name="connsiteX5" fmla="*/ 8774 w 13701"/>
                <a:gd name="connsiteY5" fmla="*/ 11016 h 70908"/>
                <a:gd name="connsiteX6" fmla="*/ 8392 w 13701"/>
                <a:gd name="connsiteY6" fmla="*/ 11388 h 70908"/>
                <a:gd name="connsiteX7" fmla="*/ -656 w 13701"/>
                <a:gd name="connsiteY7" fmla="*/ 11902 h 70908"/>
                <a:gd name="connsiteX8" fmla="*/ -1133 w 13701"/>
                <a:gd name="connsiteY8" fmla="*/ 11388 h 70908"/>
                <a:gd name="connsiteX9" fmla="*/ 8392 w 13701"/>
                <a:gd name="connsiteY9" fmla="*/ 70729 h 70908"/>
                <a:gd name="connsiteX10" fmla="*/ -1991 w 13701"/>
                <a:gd name="connsiteY10" fmla="*/ 70729 h 70908"/>
                <a:gd name="connsiteX11" fmla="*/ -1991 w 13701"/>
                <a:gd name="connsiteY11" fmla="*/ 21294 h 70908"/>
                <a:gd name="connsiteX12" fmla="*/ 8392 w 13701"/>
                <a:gd name="connsiteY12" fmla="*/ 21294 h 7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1" h="70908">
                  <a:moveTo>
                    <a:pt x="-1133" y="11388"/>
                  </a:moveTo>
                  <a:cubicBezTo>
                    <a:pt x="-3800" y="8959"/>
                    <a:pt x="-3895" y="4863"/>
                    <a:pt x="-1514" y="2234"/>
                  </a:cubicBezTo>
                  <a:cubicBezTo>
                    <a:pt x="-1419" y="2110"/>
                    <a:pt x="-1228" y="1987"/>
                    <a:pt x="-1133" y="1863"/>
                  </a:cubicBezTo>
                  <a:cubicBezTo>
                    <a:pt x="1344" y="-766"/>
                    <a:pt x="5534" y="-871"/>
                    <a:pt x="8202" y="1625"/>
                  </a:cubicBezTo>
                  <a:cubicBezTo>
                    <a:pt x="8202" y="1701"/>
                    <a:pt x="8297" y="1787"/>
                    <a:pt x="8392" y="1863"/>
                  </a:cubicBezTo>
                  <a:cubicBezTo>
                    <a:pt x="11060" y="4292"/>
                    <a:pt x="11155" y="8387"/>
                    <a:pt x="8774" y="11016"/>
                  </a:cubicBezTo>
                  <a:cubicBezTo>
                    <a:pt x="8678" y="11140"/>
                    <a:pt x="8488" y="11264"/>
                    <a:pt x="8392" y="11388"/>
                  </a:cubicBezTo>
                  <a:cubicBezTo>
                    <a:pt x="6011" y="14017"/>
                    <a:pt x="2011" y="14245"/>
                    <a:pt x="-656" y="11902"/>
                  </a:cubicBezTo>
                  <a:cubicBezTo>
                    <a:pt x="-847" y="11740"/>
                    <a:pt x="-942" y="11569"/>
                    <a:pt x="-1133" y="11388"/>
                  </a:cubicBezTo>
                  <a:close/>
                  <a:moveTo>
                    <a:pt x="8392" y="70729"/>
                  </a:moveTo>
                  <a:lnTo>
                    <a:pt x="-1991" y="70729"/>
                  </a:lnTo>
                  <a:lnTo>
                    <a:pt x="-1991" y="21294"/>
                  </a:lnTo>
                  <a:lnTo>
                    <a:pt x="8392" y="21294"/>
                  </a:lnTo>
                  <a:close/>
                </a:path>
              </a:pathLst>
            </a:custGeom>
            <a:solidFill>
              <a:srgbClr val="6D6E71"/>
            </a:solidFill>
            <a:ln w="9525" cap="flat">
              <a:noFill/>
              <a:prstDash val="solid"/>
              <a:miter/>
            </a:ln>
          </p:spPr>
          <p:txBody>
            <a:bodyPr rtlCol="0" anchor="ctr"/>
            <a:lstStyle/>
            <a:p>
              <a:endParaRPr lang="en-US"/>
            </a:p>
          </p:txBody>
        </p:sp>
        <p:sp>
          <p:nvSpPr>
            <p:cNvPr id="1013" name="Freeform: Shape 1012">
              <a:extLst>
                <a:ext uri="{FF2B5EF4-FFF2-40B4-BE49-F238E27FC236}">
                  <a16:creationId xmlns:a16="http://schemas.microsoft.com/office/drawing/2014/main" id="{431866B9-8DF0-44F9-8B7B-B2479359DEF6}"/>
                </a:ext>
              </a:extLst>
            </p:cNvPr>
            <p:cNvSpPr/>
            <p:nvPr/>
          </p:nvSpPr>
          <p:spPr>
            <a:xfrm>
              <a:off x="7850683" y="1306481"/>
              <a:ext cx="64878" cy="63445"/>
            </a:xfrm>
            <a:custGeom>
              <a:avLst/>
              <a:gdLst>
                <a:gd name="connsiteX0" fmla="*/ 41460 w 52119"/>
                <a:gd name="connsiteY0" fmla="*/ 43366 h 50968"/>
                <a:gd name="connsiteX1" fmla="*/ 4314 w 52119"/>
                <a:gd name="connsiteY1" fmla="*/ 43366 h 50968"/>
                <a:gd name="connsiteX2" fmla="*/ -3212 w 52119"/>
                <a:gd name="connsiteY2" fmla="*/ 25269 h 50968"/>
                <a:gd name="connsiteX3" fmla="*/ 4314 w 52119"/>
                <a:gd name="connsiteY3" fmla="*/ 7171 h 50968"/>
                <a:gd name="connsiteX4" fmla="*/ 41460 w 52119"/>
                <a:gd name="connsiteY4" fmla="*/ 7171 h 50968"/>
                <a:gd name="connsiteX5" fmla="*/ 48890 w 52119"/>
                <a:gd name="connsiteY5" fmla="*/ 25269 h 50968"/>
                <a:gd name="connsiteX6" fmla="*/ 41460 w 52119"/>
                <a:gd name="connsiteY6" fmla="*/ 43366 h 50968"/>
                <a:gd name="connsiteX7" fmla="*/ 11648 w 52119"/>
                <a:gd name="connsiteY7" fmla="*/ 36984 h 50968"/>
                <a:gd name="connsiteX8" fmla="*/ 34126 w 52119"/>
                <a:gd name="connsiteY8" fmla="*/ 36984 h 50968"/>
                <a:gd name="connsiteX9" fmla="*/ 38507 w 52119"/>
                <a:gd name="connsiteY9" fmla="*/ 25269 h 50968"/>
                <a:gd name="connsiteX10" fmla="*/ 34126 w 52119"/>
                <a:gd name="connsiteY10" fmla="*/ 13648 h 50968"/>
                <a:gd name="connsiteX11" fmla="*/ 11648 w 52119"/>
                <a:gd name="connsiteY11" fmla="*/ 13648 h 50968"/>
                <a:gd name="connsiteX12" fmla="*/ 7267 w 52119"/>
                <a:gd name="connsiteY12" fmla="*/ 25269 h 50968"/>
                <a:gd name="connsiteX13" fmla="*/ 11648 w 52119"/>
                <a:gd name="connsiteY13" fmla="*/ 36984 h 50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119" h="50968">
                  <a:moveTo>
                    <a:pt x="41460" y="43366"/>
                  </a:moveTo>
                  <a:cubicBezTo>
                    <a:pt x="31079" y="53262"/>
                    <a:pt x="14694" y="53262"/>
                    <a:pt x="4314" y="43366"/>
                  </a:cubicBezTo>
                  <a:cubicBezTo>
                    <a:pt x="-640" y="38661"/>
                    <a:pt x="-3402" y="32088"/>
                    <a:pt x="-3212" y="25269"/>
                  </a:cubicBezTo>
                  <a:cubicBezTo>
                    <a:pt x="-3307" y="18449"/>
                    <a:pt x="-640" y="11895"/>
                    <a:pt x="4314" y="7171"/>
                  </a:cubicBezTo>
                  <a:cubicBezTo>
                    <a:pt x="14790" y="-2630"/>
                    <a:pt x="30984" y="-2630"/>
                    <a:pt x="41460" y="7171"/>
                  </a:cubicBezTo>
                  <a:cubicBezTo>
                    <a:pt x="46318" y="11924"/>
                    <a:pt x="48985" y="18467"/>
                    <a:pt x="48890" y="25269"/>
                  </a:cubicBezTo>
                  <a:cubicBezTo>
                    <a:pt x="49081" y="32069"/>
                    <a:pt x="46318" y="38632"/>
                    <a:pt x="41460" y="43366"/>
                  </a:cubicBezTo>
                  <a:close/>
                  <a:moveTo>
                    <a:pt x="11648" y="36984"/>
                  </a:moveTo>
                  <a:cubicBezTo>
                    <a:pt x="17934" y="42937"/>
                    <a:pt x="27840" y="42937"/>
                    <a:pt x="34126" y="36984"/>
                  </a:cubicBezTo>
                  <a:cubicBezTo>
                    <a:pt x="37079" y="33831"/>
                    <a:pt x="38698" y="29602"/>
                    <a:pt x="38507" y="25269"/>
                  </a:cubicBezTo>
                  <a:cubicBezTo>
                    <a:pt x="38698" y="20954"/>
                    <a:pt x="37079" y="16753"/>
                    <a:pt x="34126" y="13648"/>
                  </a:cubicBezTo>
                  <a:cubicBezTo>
                    <a:pt x="27840" y="7552"/>
                    <a:pt x="17934" y="7552"/>
                    <a:pt x="11648" y="13648"/>
                  </a:cubicBezTo>
                  <a:cubicBezTo>
                    <a:pt x="8695" y="16753"/>
                    <a:pt x="7076" y="20954"/>
                    <a:pt x="7267" y="25269"/>
                  </a:cubicBezTo>
                  <a:cubicBezTo>
                    <a:pt x="7076" y="29602"/>
                    <a:pt x="8695" y="33831"/>
                    <a:pt x="11648" y="36984"/>
                  </a:cubicBezTo>
                  <a:close/>
                </a:path>
              </a:pathLst>
            </a:custGeom>
            <a:solidFill>
              <a:srgbClr val="6D6E71"/>
            </a:solidFill>
            <a:ln w="9525" cap="flat">
              <a:noFill/>
              <a:prstDash val="solid"/>
              <a:miter/>
            </a:ln>
          </p:spPr>
          <p:txBody>
            <a:bodyPr rtlCol="0" anchor="ctr"/>
            <a:lstStyle/>
            <a:p>
              <a:endParaRPr lang="en-US"/>
            </a:p>
          </p:txBody>
        </p:sp>
        <p:sp>
          <p:nvSpPr>
            <p:cNvPr id="1014" name="Freeform: Shape 1013">
              <a:extLst>
                <a:ext uri="{FF2B5EF4-FFF2-40B4-BE49-F238E27FC236}">
                  <a16:creationId xmlns:a16="http://schemas.microsoft.com/office/drawing/2014/main" id="{937966AD-712B-464B-B408-7265DCD9A1E5}"/>
                </a:ext>
              </a:extLst>
            </p:cNvPr>
            <p:cNvSpPr/>
            <p:nvPr/>
          </p:nvSpPr>
          <p:spPr>
            <a:xfrm>
              <a:off x="7930252" y="1306501"/>
              <a:ext cx="57328" cy="62959"/>
            </a:xfrm>
            <a:custGeom>
              <a:avLst/>
              <a:gdLst>
                <a:gd name="connsiteX0" fmla="*/ 7258 w 46054"/>
                <a:gd name="connsiteY0" fmla="*/ 23252 h 50578"/>
                <a:gd name="connsiteX1" fmla="*/ 7258 w 46054"/>
                <a:gd name="connsiteY1" fmla="*/ 50018 h 50578"/>
                <a:gd name="connsiteX2" fmla="*/ -3221 w 46054"/>
                <a:gd name="connsiteY2" fmla="*/ 50018 h 50578"/>
                <a:gd name="connsiteX3" fmla="*/ -3221 w 46054"/>
                <a:gd name="connsiteY3" fmla="*/ 583 h 50578"/>
                <a:gd name="connsiteX4" fmla="*/ 7258 w 46054"/>
                <a:gd name="connsiteY4" fmla="*/ 583 h 50578"/>
                <a:gd name="connsiteX5" fmla="*/ 7258 w 46054"/>
                <a:gd name="connsiteY5" fmla="*/ 9536 h 50578"/>
                <a:gd name="connsiteX6" fmla="*/ 33928 w 46054"/>
                <a:gd name="connsiteY6" fmla="*/ 2469 h 50578"/>
                <a:gd name="connsiteX7" fmla="*/ 37642 w 46054"/>
                <a:gd name="connsiteY7" fmla="*/ 5250 h 50578"/>
                <a:gd name="connsiteX8" fmla="*/ 42786 w 46054"/>
                <a:gd name="connsiteY8" fmla="*/ 20109 h 50578"/>
                <a:gd name="connsiteX9" fmla="*/ 42786 w 46054"/>
                <a:gd name="connsiteY9" fmla="*/ 50398 h 50578"/>
                <a:gd name="connsiteX10" fmla="*/ 32403 w 46054"/>
                <a:gd name="connsiteY10" fmla="*/ 50398 h 50578"/>
                <a:gd name="connsiteX11" fmla="*/ 32403 w 46054"/>
                <a:gd name="connsiteY11" fmla="*/ 23252 h 50578"/>
                <a:gd name="connsiteX12" fmla="*/ 21068 w 46054"/>
                <a:gd name="connsiteY12" fmla="*/ 9536 h 50578"/>
                <a:gd name="connsiteX13" fmla="*/ 11543 w 46054"/>
                <a:gd name="connsiteY13" fmla="*/ 13156 h 50578"/>
                <a:gd name="connsiteX14" fmla="*/ 7258 w 46054"/>
                <a:gd name="connsiteY14" fmla="*/ 23252 h 50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054" h="50578">
                  <a:moveTo>
                    <a:pt x="7258" y="23252"/>
                  </a:moveTo>
                  <a:lnTo>
                    <a:pt x="7258" y="50018"/>
                  </a:lnTo>
                  <a:lnTo>
                    <a:pt x="-3221" y="50018"/>
                  </a:lnTo>
                  <a:lnTo>
                    <a:pt x="-3221" y="583"/>
                  </a:lnTo>
                  <a:lnTo>
                    <a:pt x="7258" y="583"/>
                  </a:lnTo>
                  <a:lnTo>
                    <a:pt x="7258" y="9536"/>
                  </a:lnTo>
                  <a:cubicBezTo>
                    <a:pt x="12685" y="211"/>
                    <a:pt x="24591" y="-2951"/>
                    <a:pt x="33928" y="2469"/>
                  </a:cubicBezTo>
                  <a:cubicBezTo>
                    <a:pt x="35261" y="3250"/>
                    <a:pt x="36498" y="4183"/>
                    <a:pt x="37642" y="5250"/>
                  </a:cubicBezTo>
                  <a:cubicBezTo>
                    <a:pt x="41260" y="9298"/>
                    <a:pt x="43167" y="14661"/>
                    <a:pt x="42786" y="20109"/>
                  </a:cubicBezTo>
                  <a:lnTo>
                    <a:pt x="42786" y="50398"/>
                  </a:lnTo>
                  <a:lnTo>
                    <a:pt x="32403" y="50398"/>
                  </a:lnTo>
                  <a:lnTo>
                    <a:pt x="32403" y="23252"/>
                  </a:lnTo>
                  <a:cubicBezTo>
                    <a:pt x="32403" y="13727"/>
                    <a:pt x="28594" y="9536"/>
                    <a:pt x="21068" y="9536"/>
                  </a:cubicBezTo>
                  <a:cubicBezTo>
                    <a:pt x="17543" y="9479"/>
                    <a:pt x="14115" y="10774"/>
                    <a:pt x="11543" y="13156"/>
                  </a:cubicBezTo>
                  <a:cubicBezTo>
                    <a:pt x="8685" y="15746"/>
                    <a:pt x="7162" y="19423"/>
                    <a:pt x="7258" y="23252"/>
                  </a:cubicBezTo>
                  <a:close/>
                </a:path>
              </a:pathLst>
            </a:custGeom>
            <a:solidFill>
              <a:srgbClr val="6D6E71"/>
            </a:solidFill>
            <a:ln w="9525" cap="flat">
              <a:noFill/>
              <a:prstDash val="solid"/>
              <a:miter/>
            </a:ln>
          </p:spPr>
          <p:txBody>
            <a:bodyPr rtlCol="0" anchor="ctr"/>
            <a:lstStyle/>
            <a:p>
              <a:endParaRPr lang="en-US"/>
            </a:p>
          </p:txBody>
        </p:sp>
        <p:sp>
          <p:nvSpPr>
            <p:cNvPr id="1015" name="Freeform: Shape 1014">
              <a:extLst>
                <a:ext uri="{FF2B5EF4-FFF2-40B4-BE49-F238E27FC236}">
                  <a16:creationId xmlns:a16="http://schemas.microsoft.com/office/drawing/2014/main" id="{1AD01B6A-9A33-4605-B1DB-F13FD282FE8E}"/>
                </a:ext>
              </a:extLst>
            </p:cNvPr>
            <p:cNvSpPr/>
            <p:nvPr/>
          </p:nvSpPr>
          <p:spPr>
            <a:xfrm>
              <a:off x="8000529" y="1306709"/>
              <a:ext cx="54632" cy="63122"/>
            </a:xfrm>
            <a:custGeom>
              <a:avLst/>
              <a:gdLst>
                <a:gd name="connsiteX0" fmla="*/ 40622 w 43888"/>
                <a:gd name="connsiteY0" fmla="*/ 49850 h 50709"/>
                <a:gd name="connsiteX1" fmla="*/ 31097 w 43888"/>
                <a:gd name="connsiteY1" fmla="*/ 49850 h 50709"/>
                <a:gd name="connsiteX2" fmla="*/ 31097 w 43888"/>
                <a:gd name="connsiteY2" fmla="*/ 43183 h 50709"/>
                <a:gd name="connsiteX3" fmla="*/ 14619 w 43888"/>
                <a:gd name="connsiteY3" fmla="*/ 50517 h 50709"/>
                <a:gd name="connsiteX4" fmla="*/ 1854 w 43888"/>
                <a:gd name="connsiteY4" fmla="*/ 46135 h 50709"/>
                <a:gd name="connsiteX5" fmla="*/ -3194 w 43888"/>
                <a:gd name="connsiteY5" fmla="*/ 34515 h 50709"/>
                <a:gd name="connsiteX6" fmla="*/ 2140 w 43888"/>
                <a:gd name="connsiteY6" fmla="*/ 23561 h 50709"/>
                <a:gd name="connsiteX7" fmla="*/ 16809 w 43888"/>
                <a:gd name="connsiteY7" fmla="*/ 19941 h 50709"/>
                <a:gd name="connsiteX8" fmla="*/ 30239 w 43888"/>
                <a:gd name="connsiteY8" fmla="*/ 19941 h 50709"/>
                <a:gd name="connsiteX9" fmla="*/ 30239 w 43888"/>
                <a:gd name="connsiteY9" fmla="*/ 18036 h 50709"/>
                <a:gd name="connsiteX10" fmla="*/ 19286 w 43888"/>
                <a:gd name="connsiteY10" fmla="*/ 8511 h 50709"/>
                <a:gd name="connsiteX11" fmla="*/ 4998 w 43888"/>
                <a:gd name="connsiteY11" fmla="*/ 13465 h 50709"/>
                <a:gd name="connsiteX12" fmla="*/ 331 w 43888"/>
                <a:gd name="connsiteY12" fmla="*/ 6988 h 50709"/>
                <a:gd name="connsiteX13" fmla="*/ 20809 w 43888"/>
                <a:gd name="connsiteY13" fmla="*/ -156 h 50709"/>
                <a:gd name="connsiteX14" fmla="*/ 35096 w 43888"/>
                <a:gd name="connsiteY14" fmla="*/ 4225 h 50709"/>
                <a:gd name="connsiteX15" fmla="*/ 40622 w 43888"/>
                <a:gd name="connsiteY15" fmla="*/ 18132 h 50709"/>
                <a:gd name="connsiteX16" fmla="*/ 30143 w 43888"/>
                <a:gd name="connsiteY16" fmla="*/ 31467 h 50709"/>
                <a:gd name="connsiteX17" fmla="*/ 30143 w 43888"/>
                <a:gd name="connsiteY17" fmla="*/ 27276 h 50709"/>
                <a:gd name="connsiteX18" fmla="*/ 18428 w 43888"/>
                <a:gd name="connsiteY18" fmla="*/ 27276 h 50709"/>
                <a:gd name="connsiteX19" fmla="*/ 7189 w 43888"/>
                <a:gd name="connsiteY19" fmla="*/ 34324 h 50709"/>
                <a:gd name="connsiteX20" fmla="*/ 9952 w 43888"/>
                <a:gd name="connsiteY20" fmla="*/ 39849 h 50709"/>
                <a:gd name="connsiteX21" fmla="*/ 17763 w 43888"/>
                <a:gd name="connsiteY21" fmla="*/ 41754 h 50709"/>
                <a:gd name="connsiteX22" fmla="*/ 26430 w 43888"/>
                <a:gd name="connsiteY22" fmla="*/ 38991 h 50709"/>
                <a:gd name="connsiteX23" fmla="*/ 30143 w 43888"/>
                <a:gd name="connsiteY23" fmla="*/ 31467 h 5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888" h="50709">
                  <a:moveTo>
                    <a:pt x="40622" y="49850"/>
                  </a:moveTo>
                  <a:lnTo>
                    <a:pt x="31097" y="49850"/>
                  </a:lnTo>
                  <a:lnTo>
                    <a:pt x="31097" y="43183"/>
                  </a:lnTo>
                  <a:cubicBezTo>
                    <a:pt x="27002" y="48031"/>
                    <a:pt x="20904" y="50736"/>
                    <a:pt x="14619" y="50517"/>
                  </a:cubicBezTo>
                  <a:cubicBezTo>
                    <a:pt x="9952" y="50660"/>
                    <a:pt x="5475" y="49107"/>
                    <a:pt x="1854" y="46135"/>
                  </a:cubicBezTo>
                  <a:cubicBezTo>
                    <a:pt x="-1573" y="43259"/>
                    <a:pt x="-3383" y="38963"/>
                    <a:pt x="-3194" y="34515"/>
                  </a:cubicBezTo>
                  <a:cubicBezTo>
                    <a:pt x="-3478" y="30181"/>
                    <a:pt x="-1478" y="26009"/>
                    <a:pt x="2140" y="23561"/>
                  </a:cubicBezTo>
                  <a:cubicBezTo>
                    <a:pt x="6521" y="20904"/>
                    <a:pt x="11665" y="19637"/>
                    <a:pt x="16809" y="19941"/>
                  </a:cubicBezTo>
                  <a:lnTo>
                    <a:pt x="30239" y="19941"/>
                  </a:lnTo>
                  <a:lnTo>
                    <a:pt x="30239" y="18036"/>
                  </a:lnTo>
                  <a:cubicBezTo>
                    <a:pt x="30239" y="11464"/>
                    <a:pt x="26620" y="8511"/>
                    <a:pt x="19286" y="8511"/>
                  </a:cubicBezTo>
                  <a:cubicBezTo>
                    <a:pt x="14142" y="8683"/>
                    <a:pt x="9189" y="10416"/>
                    <a:pt x="4998" y="13465"/>
                  </a:cubicBezTo>
                  <a:lnTo>
                    <a:pt x="331" y="6988"/>
                  </a:lnTo>
                  <a:cubicBezTo>
                    <a:pt x="6142" y="2301"/>
                    <a:pt x="13379" y="-223"/>
                    <a:pt x="20809" y="-156"/>
                  </a:cubicBezTo>
                  <a:cubicBezTo>
                    <a:pt x="25953" y="-394"/>
                    <a:pt x="31001" y="1158"/>
                    <a:pt x="35096" y="4225"/>
                  </a:cubicBezTo>
                  <a:cubicBezTo>
                    <a:pt x="39003" y="7749"/>
                    <a:pt x="41003" y="12893"/>
                    <a:pt x="40622" y="18132"/>
                  </a:cubicBezTo>
                  <a:close/>
                  <a:moveTo>
                    <a:pt x="30143" y="31467"/>
                  </a:moveTo>
                  <a:lnTo>
                    <a:pt x="30143" y="27276"/>
                  </a:lnTo>
                  <a:lnTo>
                    <a:pt x="18428" y="27276"/>
                  </a:lnTo>
                  <a:cubicBezTo>
                    <a:pt x="10905" y="27276"/>
                    <a:pt x="7189" y="29657"/>
                    <a:pt x="7189" y="34324"/>
                  </a:cubicBezTo>
                  <a:cubicBezTo>
                    <a:pt x="7094" y="36524"/>
                    <a:pt x="8142" y="38620"/>
                    <a:pt x="9952" y="39849"/>
                  </a:cubicBezTo>
                  <a:cubicBezTo>
                    <a:pt x="12333" y="41268"/>
                    <a:pt x="15000" y="41935"/>
                    <a:pt x="17763" y="41754"/>
                  </a:cubicBezTo>
                  <a:cubicBezTo>
                    <a:pt x="20904" y="41849"/>
                    <a:pt x="23953" y="40868"/>
                    <a:pt x="26430" y="38991"/>
                  </a:cubicBezTo>
                  <a:cubicBezTo>
                    <a:pt x="28811" y="37258"/>
                    <a:pt x="30239" y="34439"/>
                    <a:pt x="30143" y="31467"/>
                  </a:cubicBezTo>
                  <a:close/>
                </a:path>
              </a:pathLst>
            </a:custGeom>
            <a:solidFill>
              <a:srgbClr val="6D6E71"/>
            </a:solidFill>
            <a:ln w="9525" cap="flat">
              <a:noFill/>
              <a:prstDash val="solid"/>
              <a:miter/>
            </a:ln>
          </p:spPr>
          <p:txBody>
            <a:bodyPr rtlCol="0" anchor="ctr"/>
            <a:lstStyle/>
            <a:p>
              <a:endParaRPr lang="en-US"/>
            </a:p>
          </p:txBody>
        </p:sp>
        <p:sp>
          <p:nvSpPr>
            <p:cNvPr id="1016" name="Freeform: Shape 1015">
              <a:extLst>
                <a:ext uri="{FF2B5EF4-FFF2-40B4-BE49-F238E27FC236}">
                  <a16:creationId xmlns:a16="http://schemas.microsoft.com/office/drawing/2014/main" id="{B00F73AE-AFFA-47E8-BBCF-CBDA2C341F23}"/>
                </a:ext>
              </a:extLst>
            </p:cNvPr>
            <p:cNvSpPr/>
            <p:nvPr/>
          </p:nvSpPr>
          <p:spPr>
            <a:xfrm>
              <a:off x="8073126" y="1283026"/>
              <a:ext cx="13043" cy="85961"/>
            </a:xfrm>
            <a:custGeom>
              <a:avLst/>
              <a:gdLst>
                <a:gd name="connsiteX0" fmla="*/ 7258 w 10478"/>
                <a:gd name="connsiteY0" fmla="*/ 68876 h 69056"/>
                <a:gd name="connsiteX1" fmla="*/ -3221 w 10478"/>
                <a:gd name="connsiteY1" fmla="*/ 68876 h 69056"/>
                <a:gd name="connsiteX2" fmla="*/ -3221 w 10478"/>
                <a:gd name="connsiteY2" fmla="*/ -180 h 69056"/>
                <a:gd name="connsiteX3" fmla="*/ 7258 w 10478"/>
                <a:gd name="connsiteY3" fmla="*/ -180 h 69056"/>
              </a:gdLst>
              <a:ahLst/>
              <a:cxnLst>
                <a:cxn ang="0">
                  <a:pos x="connsiteX0" y="connsiteY0"/>
                </a:cxn>
                <a:cxn ang="0">
                  <a:pos x="connsiteX1" y="connsiteY1"/>
                </a:cxn>
                <a:cxn ang="0">
                  <a:pos x="connsiteX2" y="connsiteY2"/>
                </a:cxn>
                <a:cxn ang="0">
                  <a:pos x="connsiteX3" y="connsiteY3"/>
                </a:cxn>
              </a:cxnLst>
              <a:rect l="l" t="t" r="r" b="b"/>
              <a:pathLst>
                <a:path w="10478" h="69056">
                  <a:moveTo>
                    <a:pt x="7258" y="68876"/>
                  </a:moveTo>
                  <a:lnTo>
                    <a:pt x="-3221" y="68876"/>
                  </a:lnTo>
                  <a:lnTo>
                    <a:pt x="-3221" y="-180"/>
                  </a:lnTo>
                  <a:lnTo>
                    <a:pt x="7258" y="-180"/>
                  </a:lnTo>
                  <a:close/>
                </a:path>
              </a:pathLst>
            </a:custGeom>
            <a:solidFill>
              <a:srgbClr val="6D6E71"/>
            </a:solidFill>
            <a:ln w="9525" cap="flat">
              <a:noFill/>
              <a:prstDash val="solid"/>
              <a:miter/>
            </a:ln>
          </p:spPr>
          <p:txBody>
            <a:bodyPr rtlCol="0" anchor="ctr"/>
            <a:lstStyle/>
            <a:p>
              <a:endParaRPr lang="en-US"/>
            </a:p>
          </p:txBody>
        </p:sp>
        <p:sp>
          <p:nvSpPr>
            <p:cNvPr id="1017" name="Freeform: Shape 1016">
              <a:extLst>
                <a:ext uri="{FF2B5EF4-FFF2-40B4-BE49-F238E27FC236}">
                  <a16:creationId xmlns:a16="http://schemas.microsoft.com/office/drawing/2014/main" id="{9B822E13-E4D1-4546-B3AF-418AB9736A34}"/>
                </a:ext>
              </a:extLst>
            </p:cNvPr>
            <p:cNvSpPr/>
            <p:nvPr/>
          </p:nvSpPr>
          <p:spPr>
            <a:xfrm>
              <a:off x="8133205" y="1286203"/>
              <a:ext cx="74495" cy="83752"/>
            </a:xfrm>
            <a:custGeom>
              <a:avLst/>
              <a:gdLst>
                <a:gd name="connsiteX0" fmla="*/ 30714 w 59845"/>
                <a:gd name="connsiteY0" fmla="*/ 56417 h 67282"/>
                <a:gd name="connsiteX1" fmla="*/ 40239 w 59845"/>
                <a:gd name="connsiteY1" fmla="*/ 54512 h 67282"/>
                <a:gd name="connsiteX2" fmla="*/ 48813 w 59845"/>
                <a:gd name="connsiteY2" fmla="*/ 48416 h 67282"/>
                <a:gd name="connsiteX3" fmla="*/ 55862 w 59845"/>
                <a:gd name="connsiteY3" fmla="*/ 55655 h 67282"/>
                <a:gd name="connsiteX4" fmla="*/ 30810 w 59845"/>
                <a:gd name="connsiteY4" fmla="*/ 67085 h 67282"/>
                <a:gd name="connsiteX5" fmla="*/ 6332 w 59845"/>
                <a:gd name="connsiteY5" fmla="*/ 57560 h 67282"/>
                <a:gd name="connsiteX6" fmla="*/ -3193 w 59845"/>
                <a:gd name="connsiteY6" fmla="*/ 33557 h 67282"/>
                <a:gd name="connsiteX7" fmla="*/ 6332 w 59845"/>
                <a:gd name="connsiteY7" fmla="*/ 9364 h 67282"/>
                <a:gd name="connsiteX8" fmla="*/ 31382 w 59845"/>
                <a:gd name="connsiteY8" fmla="*/ -161 h 67282"/>
                <a:gd name="connsiteX9" fmla="*/ 56625 w 59845"/>
                <a:gd name="connsiteY9" fmla="*/ 10983 h 67282"/>
                <a:gd name="connsiteX10" fmla="*/ 49669 w 59845"/>
                <a:gd name="connsiteY10" fmla="*/ 18603 h 67282"/>
                <a:gd name="connsiteX11" fmla="*/ 40907 w 59845"/>
                <a:gd name="connsiteY11" fmla="*/ 12412 h 67282"/>
                <a:gd name="connsiteX12" fmla="*/ 31382 w 59845"/>
                <a:gd name="connsiteY12" fmla="*/ 10602 h 67282"/>
                <a:gd name="connsiteX13" fmla="*/ 14808 w 59845"/>
                <a:gd name="connsiteY13" fmla="*/ 16984 h 67282"/>
                <a:gd name="connsiteX14" fmla="*/ 8046 w 59845"/>
                <a:gd name="connsiteY14" fmla="*/ 33272 h 67282"/>
                <a:gd name="connsiteX15" fmla="*/ 14713 w 59845"/>
                <a:gd name="connsiteY15" fmla="*/ 49845 h 67282"/>
                <a:gd name="connsiteX16" fmla="*/ 30714 w 59845"/>
                <a:gd name="connsiteY16" fmla="*/ 56417 h 67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845" h="67282">
                  <a:moveTo>
                    <a:pt x="30714" y="56417"/>
                  </a:moveTo>
                  <a:cubicBezTo>
                    <a:pt x="33954" y="56465"/>
                    <a:pt x="37193" y="55808"/>
                    <a:pt x="40239" y="54512"/>
                  </a:cubicBezTo>
                  <a:cubicBezTo>
                    <a:pt x="43383" y="52921"/>
                    <a:pt x="46241" y="50864"/>
                    <a:pt x="48813" y="48416"/>
                  </a:cubicBezTo>
                  <a:lnTo>
                    <a:pt x="55862" y="55655"/>
                  </a:lnTo>
                  <a:cubicBezTo>
                    <a:pt x="49576" y="62989"/>
                    <a:pt x="40430" y="67181"/>
                    <a:pt x="30810" y="67085"/>
                  </a:cubicBezTo>
                  <a:cubicBezTo>
                    <a:pt x="21666" y="67380"/>
                    <a:pt x="12809" y="63942"/>
                    <a:pt x="6332" y="57560"/>
                  </a:cubicBezTo>
                  <a:cubicBezTo>
                    <a:pt x="-51" y="51255"/>
                    <a:pt x="-3574" y="42539"/>
                    <a:pt x="-3193" y="33557"/>
                  </a:cubicBezTo>
                  <a:cubicBezTo>
                    <a:pt x="-3479" y="24518"/>
                    <a:pt x="-51" y="15764"/>
                    <a:pt x="6332" y="9364"/>
                  </a:cubicBezTo>
                  <a:cubicBezTo>
                    <a:pt x="13095" y="2973"/>
                    <a:pt x="22143" y="-466"/>
                    <a:pt x="31382" y="-161"/>
                  </a:cubicBezTo>
                  <a:cubicBezTo>
                    <a:pt x="41002" y="-352"/>
                    <a:pt x="50241" y="3725"/>
                    <a:pt x="56625" y="10983"/>
                  </a:cubicBezTo>
                  <a:lnTo>
                    <a:pt x="49669" y="18603"/>
                  </a:lnTo>
                  <a:cubicBezTo>
                    <a:pt x="47100" y="16041"/>
                    <a:pt x="44146" y="13945"/>
                    <a:pt x="40907" y="12412"/>
                  </a:cubicBezTo>
                  <a:cubicBezTo>
                    <a:pt x="37858" y="11154"/>
                    <a:pt x="34621" y="10545"/>
                    <a:pt x="31382" y="10602"/>
                  </a:cubicBezTo>
                  <a:cubicBezTo>
                    <a:pt x="25192" y="10430"/>
                    <a:pt x="19285" y="12726"/>
                    <a:pt x="14808" y="16984"/>
                  </a:cubicBezTo>
                  <a:cubicBezTo>
                    <a:pt x="10332" y="21203"/>
                    <a:pt x="7855" y="27128"/>
                    <a:pt x="8046" y="33272"/>
                  </a:cubicBezTo>
                  <a:cubicBezTo>
                    <a:pt x="7951" y="39472"/>
                    <a:pt x="10332" y="45454"/>
                    <a:pt x="14713" y="49845"/>
                  </a:cubicBezTo>
                  <a:cubicBezTo>
                    <a:pt x="18904" y="54141"/>
                    <a:pt x="24715" y="56513"/>
                    <a:pt x="30714" y="56417"/>
                  </a:cubicBezTo>
                  <a:close/>
                </a:path>
              </a:pathLst>
            </a:custGeom>
            <a:solidFill>
              <a:srgbClr val="6D6E71"/>
            </a:solidFill>
            <a:ln w="9525" cap="flat">
              <a:noFill/>
              <a:prstDash val="solid"/>
              <a:miter/>
            </a:ln>
          </p:spPr>
          <p:txBody>
            <a:bodyPr rtlCol="0" anchor="ctr"/>
            <a:lstStyle/>
            <a:p>
              <a:endParaRPr lang="en-US"/>
            </a:p>
          </p:txBody>
        </p:sp>
        <p:sp>
          <p:nvSpPr>
            <p:cNvPr id="1018" name="Freeform: Shape 1017">
              <a:extLst>
                <a:ext uri="{FF2B5EF4-FFF2-40B4-BE49-F238E27FC236}">
                  <a16:creationId xmlns:a16="http://schemas.microsoft.com/office/drawing/2014/main" id="{7AF12689-ACFC-4500-96DC-B7ECE60EB0EC}"/>
                </a:ext>
              </a:extLst>
            </p:cNvPr>
            <p:cNvSpPr/>
            <p:nvPr/>
          </p:nvSpPr>
          <p:spPr>
            <a:xfrm>
              <a:off x="8215276" y="1306516"/>
              <a:ext cx="64878" cy="63417"/>
            </a:xfrm>
            <a:custGeom>
              <a:avLst/>
              <a:gdLst>
                <a:gd name="connsiteX0" fmla="*/ 41460 w 52119"/>
                <a:gd name="connsiteY0" fmla="*/ 43337 h 50946"/>
                <a:gd name="connsiteX1" fmla="*/ 4218 w 52119"/>
                <a:gd name="connsiteY1" fmla="*/ 43337 h 50946"/>
                <a:gd name="connsiteX2" fmla="*/ -3212 w 52119"/>
                <a:gd name="connsiteY2" fmla="*/ 25240 h 50946"/>
                <a:gd name="connsiteX3" fmla="*/ 4218 w 52119"/>
                <a:gd name="connsiteY3" fmla="*/ 7143 h 50946"/>
                <a:gd name="connsiteX4" fmla="*/ 41460 w 52119"/>
                <a:gd name="connsiteY4" fmla="*/ 7143 h 50946"/>
                <a:gd name="connsiteX5" fmla="*/ 48890 w 52119"/>
                <a:gd name="connsiteY5" fmla="*/ 25240 h 50946"/>
                <a:gd name="connsiteX6" fmla="*/ 41460 w 52119"/>
                <a:gd name="connsiteY6" fmla="*/ 43337 h 50946"/>
                <a:gd name="connsiteX7" fmla="*/ 11648 w 52119"/>
                <a:gd name="connsiteY7" fmla="*/ 36956 h 50946"/>
                <a:gd name="connsiteX8" fmla="*/ 34030 w 52119"/>
                <a:gd name="connsiteY8" fmla="*/ 36956 h 50946"/>
                <a:gd name="connsiteX9" fmla="*/ 38414 w 52119"/>
                <a:gd name="connsiteY9" fmla="*/ 25240 h 50946"/>
                <a:gd name="connsiteX10" fmla="*/ 34030 w 52119"/>
                <a:gd name="connsiteY10" fmla="*/ 13619 h 50946"/>
                <a:gd name="connsiteX11" fmla="*/ 11648 w 52119"/>
                <a:gd name="connsiteY11" fmla="*/ 13619 h 50946"/>
                <a:gd name="connsiteX12" fmla="*/ 7172 w 52119"/>
                <a:gd name="connsiteY12" fmla="*/ 25240 h 50946"/>
                <a:gd name="connsiteX13" fmla="*/ 11648 w 52119"/>
                <a:gd name="connsiteY13" fmla="*/ 36956 h 50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119" h="50946">
                  <a:moveTo>
                    <a:pt x="41460" y="43337"/>
                  </a:moveTo>
                  <a:cubicBezTo>
                    <a:pt x="30984" y="53243"/>
                    <a:pt x="14694" y="53243"/>
                    <a:pt x="4218" y="43337"/>
                  </a:cubicBezTo>
                  <a:cubicBezTo>
                    <a:pt x="-640" y="38603"/>
                    <a:pt x="-3402" y="32041"/>
                    <a:pt x="-3212" y="25240"/>
                  </a:cubicBezTo>
                  <a:cubicBezTo>
                    <a:pt x="-3307" y="18439"/>
                    <a:pt x="-640" y="11895"/>
                    <a:pt x="4218" y="7143"/>
                  </a:cubicBezTo>
                  <a:cubicBezTo>
                    <a:pt x="14694" y="-2621"/>
                    <a:pt x="30984" y="-2621"/>
                    <a:pt x="41460" y="7143"/>
                  </a:cubicBezTo>
                  <a:cubicBezTo>
                    <a:pt x="46318" y="11895"/>
                    <a:pt x="48985" y="18439"/>
                    <a:pt x="48890" y="25240"/>
                  </a:cubicBezTo>
                  <a:cubicBezTo>
                    <a:pt x="49081" y="32041"/>
                    <a:pt x="46318" y="38603"/>
                    <a:pt x="41460" y="43337"/>
                  </a:cubicBezTo>
                  <a:close/>
                  <a:moveTo>
                    <a:pt x="11648" y="36956"/>
                  </a:moveTo>
                  <a:cubicBezTo>
                    <a:pt x="17934" y="42947"/>
                    <a:pt x="27745" y="42947"/>
                    <a:pt x="34030" y="36956"/>
                  </a:cubicBezTo>
                  <a:cubicBezTo>
                    <a:pt x="36984" y="33803"/>
                    <a:pt x="38602" y="29574"/>
                    <a:pt x="38414" y="25240"/>
                  </a:cubicBezTo>
                  <a:cubicBezTo>
                    <a:pt x="38602" y="20925"/>
                    <a:pt x="36984" y="16724"/>
                    <a:pt x="34030" y="13619"/>
                  </a:cubicBezTo>
                  <a:cubicBezTo>
                    <a:pt x="27840" y="7533"/>
                    <a:pt x="17838" y="7533"/>
                    <a:pt x="11648" y="13619"/>
                  </a:cubicBezTo>
                  <a:cubicBezTo>
                    <a:pt x="8599" y="16715"/>
                    <a:pt x="6981" y="20916"/>
                    <a:pt x="7172" y="25240"/>
                  </a:cubicBezTo>
                  <a:cubicBezTo>
                    <a:pt x="6981" y="29593"/>
                    <a:pt x="8599" y="33822"/>
                    <a:pt x="11648" y="36956"/>
                  </a:cubicBezTo>
                  <a:close/>
                </a:path>
              </a:pathLst>
            </a:custGeom>
            <a:solidFill>
              <a:srgbClr val="6D6E71"/>
            </a:solidFill>
            <a:ln w="9525" cap="flat">
              <a:noFill/>
              <a:prstDash val="solid"/>
              <a:miter/>
            </a:ln>
          </p:spPr>
          <p:txBody>
            <a:bodyPr rtlCol="0" anchor="ctr"/>
            <a:lstStyle/>
            <a:p>
              <a:endParaRPr lang="en-US"/>
            </a:p>
          </p:txBody>
        </p:sp>
        <p:sp>
          <p:nvSpPr>
            <p:cNvPr id="1019" name="Freeform: Shape 1018">
              <a:extLst>
                <a:ext uri="{FF2B5EF4-FFF2-40B4-BE49-F238E27FC236}">
                  <a16:creationId xmlns:a16="http://schemas.microsoft.com/office/drawing/2014/main" id="{F86DA1D3-DCE7-4DB8-B7BC-A9067EFF6175}"/>
                </a:ext>
              </a:extLst>
            </p:cNvPr>
            <p:cNvSpPr/>
            <p:nvPr/>
          </p:nvSpPr>
          <p:spPr>
            <a:xfrm>
              <a:off x="8294072" y="1307450"/>
              <a:ext cx="56855" cy="62495"/>
            </a:xfrm>
            <a:custGeom>
              <a:avLst/>
              <a:gdLst>
                <a:gd name="connsiteX0" fmla="*/ 31978 w 45674"/>
                <a:gd name="connsiteY0" fmla="*/ 26585 h 50205"/>
                <a:gd name="connsiteX1" fmla="*/ 31978 w 45674"/>
                <a:gd name="connsiteY1" fmla="*/ -180 h 50205"/>
                <a:gd name="connsiteX2" fmla="*/ 42454 w 45674"/>
                <a:gd name="connsiteY2" fmla="*/ -180 h 50205"/>
                <a:gd name="connsiteX3" fmla="*/ 42454 w 45674"/>
                <a:gd name="connsiteY3" fmla="*/ 49255 h 50205"/>
                <a:gd name="connsiteX4" fmla="*/ 31978 w 45674"/>
                <a:gd name="connsiteY4" fmla="*/ 49255 h 50205"/>
                <a:gd name="connsiteX5" fmla="*/ 31978 w 45674"/>
                <a:gd name="connsiteY5" fmla="*/ 40301 h 50205"/>
                <a:gd name="connsiteX6" fmla="*/ 25120 w 45674"/>
                <a:gd name="connsiteY6" fmla="*/ 47445 h 50205"/>
                <a:gd name="connsiteX7" fmla="*/ 15595 w 45674"/>
                <a:gd name="connsiteY7" fmla="*/ 50017 h 50205"/>
                <a:gd name="connsiteX8" fmla="*/ 1973 w 45674"/>
                <a:gd name="connsiteY8" fmla="*/ 44873 h 50205"/>
                <a:gd name="connsiteX9" fmla="*/ -3171 w 45674"/>
                <a:gd name="connsiteY9" fmla="*/ 30109 h 50205"/>
                <a:gd name="connsiteX10" fmla="*/ -3171 w 45674"/>
                <a:gd name="connsiteY10" fmla="*/ -180 h 50205"/>
                <a:gd name="connsiteX11" fmla="*/ 7307 w 45674"/>
                <a:gd name="connsiteY11" fmla="*/ -180 h 50205"/>
                <a:gd name="connsiteX12" fmla="*/ 7307 w 45674"/>
                <a:gd name="connsiteY12" fmla="*/ 26966 h 50205"/>
                <a:gd name="connsiteX13" fmla="*/ 18641 w 45674"/>
                <a:gd name="connsiteY13" fmla="*/ 40587 h 50205"/>
                <a:gd name="connsiteX14" fmla="*/ 31978 w 45674"/>
                <a:gd name="connsiteY14" fmla="*/ 28062 h 50205"/>
                <a:gd name="connsiteX15" fmla="*/ 31978 w 45674"/>
                <a:gd name="connsiteY15" fmla="*/ 26585 h 50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674" h="50205">
                  <a:moveTo>
                    <a:pt x="31978" y="26585"/>
                  </a:moveTo>
                  <a:lnTo>
                    <a:pt x="31978" y="-180"/>
                  </a:lnTo>
                  <a:lnTo>
                    <a:pt x="42454" y="-180"/>
                  </a:lnTo>
                  <a:lnTo>
                    <a:pt x="42454" y="49255"/>
                  </a:lnTo>
                  <a:lnTo>
                    <a:pt x="31978" y="49255"/>
                  </a:lnTo>
                  <a:lnTo>
                    <a:pt x="31978" y="40301"/>
                  </a:lnTo>
                  <a:cubicBezTo>
                    <a:pt x="30357" y="43264"/>
                    <a:pt x="27976" y="45740"/>
                    <a:pt x="25120" y="47445"/>
                  </a:cubicBezTo>
                  <a:cubicBezTo>
                    <a:pt x="22262" y="49121"/>
                    <a:pt x="18927" y="50007"/>
                    <a:pt x="15595" y="50017"/>
                  </a:cubicBezTo>
                  <a:cubicBezTo>
                    <a:pt x="10546" y="50169"/>
                    <a:pt x="5689" y="48321"/>
                    <a:pt x="1973" y="44873"/>
                  </a:cubicBezTo>
                  <a:cubicBezTo>
                    <a:pt x="-1741" y="40873"/>
                    <a:pt x="-3550" y="35529"/>
                    <a:pt x="-3171" y="30109"/>
                  </a:cubicBezTo>
                  <a:lnTo>
                    <a:pt x="-3171" y="-180"/>
                  </a:lnTo>
                  <a:lnTo>
                    <a:pt x="7307" y="-180"/>
                  </a:lnTo>
                  <a:lnTo>
                    <a:pt x="7307" y="26966"/>
                  </a:lnTo>
                  <a:cubicBezTo>
                    <a:pt x="7307" y="36491"/>
                    <a:pt x="11021" y="40587"/>
                    <a:pt x="18641" y="40587"/>
                  </a:cubicBezTo>
                  <a:cubicBezTo>
                    <a:pt x="25785" y="40825"/>
                    <a:pt x="31787" y="35215"/>
                    <a:pt x="31978" y="28062"/>
                  </a:cubicBezTo>
                  <a:cubicBezTo>
                    <a:pt x="32073" y="27566"/>
                    <a:pt x="31978" y="27081"/>
                    <a:pt x="31978" y="26585"/>
                  </a:cubicBezTo>
                  <a:close/>
                </a:path>
              </a:pathLst>
            </a:custGeom>
            <a:solidFill>
              <a:srgbClr val="6D6E71"/>
            </a:solidFill>
            <a:ln w="9525" cap="flat">
              <a:noFill/>
              <a:prstDash val="solid"/>
              <a:miter/>
            </a:ln>
          </p:spPr>
          <p:txBody>
            <a:bodyPr rtlCol="0" anchor="ctr"/>
            <a:lstStyle/>
            <a:p>
              <a:endParaRPr lang="en-US"/>
            </a:p>
          </p:txBody>
        </p:sp>
        <p:sp>
          <p:nvSpPr>
            <p:cNvPr id="1020" name="Freeform: Shape 1019">
              <a:extLst>
                <a:ext uri="{FF2B5EF4-FFF2-40B4-BE49-F238E27FC236}">
                  <a16:creationId xmlns:a16="http://schemas.microsoft.com/office/drawing/2014/main" id="{A3C2C3AB-BAA4-465F-8823-553CD5B40031}"/>
                </a:ext>
              </a:extLst>
            </p:cNvPr>
            <p:cNvSpPr/>
            <p:nvPr/>
          </p:nvSpPr>
          <p:spPr>
            <a:xfrm>
              <a:off x="8369662" y="1306027"/>
              <a:ext cx="33317" cy="62958"/>
            </a:xfrm>
            <a:custGeom>
              <a:avLst/>
              <a:gdLst>
                <a:gd name="connsiteX0" fmla="*/ 22782 w 26765"/>
                <a:gd name="connsiteY0" fmla="*/ 10679 h 50577"/>
                <a:gd name="connsiteX1" fmla="*/ 11162 w 26765"/>
                <a:gd name="connsiteY1" fmla="*/ 15727 h 50577"/>
                <a:gd name="connsiteX2" fmla="*/ 7258 w 26765"/>
                <a:gd name="connsiteY2" fmla="*/ 29252 h 50577"/>
                <a:gd name="connsiteX3" fmla="*/ 7258 w 26765"/>
                <a:gd name="connsiteY3" fmla="*/ 50398 h 50577"/>
                <a:gd name="connsiteX4" fmla="*/ -3221 w 26765"/>
                <a:gd name="connsiteY4" fmla="*/ 50398 h 50577"/>
                <a:gd name="connsiteX5" fmla="*/ -3221 w 26765"/>
                <a:gd name="connsiteY5" fmla="*/ 963 h 50577"/>
                <a:gd name="connsiteX6" fmla="*/ 7258 w 26765"/>
                <a:gd name="connsiteY6" fmla="*/ 963 h 50577"/>
                <a:gd name="connsiteX7" fmla="*/ 7258 w 26765"/>
                <a:gd name="connsiteY7" fmla="*/ 10488 h 50577"/>
                <a:gd name="connsiteX8" fmla="*/ 14020 w 26765"/>
                <a:gd name="connsiteY8" fmla="*/ 2868 h 50577"/>
                <a:gd name="connsiteX9" fmla="*/ 23545 w 26765"/>
                <a:gd name="connsiteY9" fmla="*/ -180 h 50577"/>
                <a:gd name="connsiteX10" fmla="*/ 23545 w 26765"/>
                <a:gd name="connsiteY10" fmla="*/ 10298 h 50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65" h="50577">
                  <a:moveTo>
                    <a:pt x="22782" y="10679"/>
                  </a:moveTo>
                  <a:cubicBezTo>
                    <a:pt x="18306" y="10383"/>
                    <a:pt x="14020" y="12260"/>
                    <a:pt x="11162" y="15727"/>
                  </a:cubicBezTo>
                  <a:cubicBezTo>
                    <a:pt x="8304" y="19651"/>
                    <a:pt x="6972" y="24433"/>
                    <a:pt x="7258" y="29252"/>
                  </a:cubicBezTo>
                  <a:lnTo>
                    <a:pt x="7258" y="50398"/>
                  </a:lnTo>
                  <a:lnTo>
                    <a:pt x="-3221" y="50398"/>
                  </a:lnTo>
                  <a:lnTo>
                    <a:pt x="-3221" y="963"/>
                  </a:lnTo>
                  <a:lnTo>
                    <a:pt x="7258" y="963"/>
                  </a:lnTo>
                  <a:lnTo>
                    <a:pt x="7258" y="10488"/>
                  </a:lnTo>
                  <a:cubicBezTo>
                    <a:pt x="8876" y="7450"/>
                    <a:pt x="11162" y="4830"/>
                    <a:pt x="14020" y="2868"/>
                  </a:cubicBezTo>
                  <a:cubicBezTo>
                    <a:pt x="16783" y="877"/>
                    <a:pt x="20115" y="-199"/>
                    <a:pt x="23545" y="-180"/>
                  </a:cubicBezTo>
                  <a:lnTo>
                    <a:pt x="23545" y="10298"/>
                  </a:lnTo>
                  <a:close/>
                </a:path>
              </a:pathLst>
            </a:custGeom>
            <a:solidFill>
              <a:srgbClr val="6D6E71"/>
            </a:solidFill>
            <a:ln w="9525" cap="flat">
              <a:noFill/>
              <a:prstDash val="solid"/>
              <a:miter/>
            </a:ln>
          </p:spPr>
          <p:txBody>
            <a:bodyPr rtlCol="0" anchor="ctr"/>
            <a:lstStyle/>
            <a:p>
              <a:endParaRPr lang="en-US"/>
            </a:p>
          </p:txBody>
        </p:sp>
        <p:sp>
          <p:nvSpPr>
            <p:cNvPr id="1021" name="Freeform: Shape 1020">
              <a:extLst>
                <a:ext uri="{FF2B5EF4-FFF2-40B4-BE49-F238E27FC236}">
                  <a16:creationId xmlns:a16="http://schemas.microsoft.com/office/drawing/2014/main" id="{02F62512-0BE5-4558-A8CC-C541F97A23D9}"/>
                </a:ext>
              </a:extLst>
            </p:cNvPr>
            <p:cNvSpPr/>
            <p:nvPr/>
          </p:nvSpPr>
          <p:spPr>
            <a:xfrm>
              <a:off x="8412701" y="1287768"/>
              <a:ext cx="42804" cy="81932"/>
            </a:xfrm>
            <a:custGeom>
              <a:avLst/>
              <a:gdLst>
                <a:gd name="connsiteX0" fmla="*/ 13448 w 34386"/>
                <a:gd name="connsiteY0" fmla="*/ 23918 h 65820"/>
                <a:gd name="connsiteX1" fmla="*/ 13448 w 34386"/>
                <a:gd name="connsiteY1" fmla="*/ 48874 h 65820"/>
                <a:gd name="connsiteX2" fmla="*/ 15259 w 34386"/>
                <a:gd name="connsiteY2" fmla="*/ 54493 h 65820"/>
                <a:gd name="connsiteX3" fmla="*/ 20496 w 34386"/>
                <a:gd name="connsiteY3" fmla="*/ 56589 h 65820"/>
                <a:gd name="connsiteX4" fmla="*/ 26880 w 34386"/>
                <a:gd name="connsiteY4" fmla="*/ 53350 h 65820"/>
                <a:gd name="connsiteX5" fmla="*/ 31165 w 34386"/>
                <a:gd name="connsiteY5" fmla="*/ 60685 h 65820"/>
                <a:gd name="connsiteX6" fmla="*/ 19069 w 34386"/>
                <a:gd name="connsiteY6" fmla="*/ 65638 h 65820"/>
                <a:gd name="connsiteX7" fmla="*/ 7639 w 34386"/>
                <a:gd name="connsiteY7" fmla="*/ 61066 h 65820"/>
                <a:gd name="connsiteX8" fmla="*/ 2972 w 34386"/>
                <a:gd name="connsiteY8" fmla="*/ 48588 h 65820"/>
                <a:gd name="connsiteX9" fmla="*/ 2972 w 34386"/>
                <a:gd name="connsiteY9" fmla="*/ 23728 h 65820"/>
                <a:gd name="connsiteX10" fmla="*/ -3221 w 34386"/>
                <a:gd name="connsiteY10" fmla="*/ 23728 h 65820"/>
                <a:gd name="connsiteX11" fmla="*/ -3221 w 34386"/>
                <a:gd name="connsiteY11" fmla="*/ 15441 h 65820"/>
                <a:gd name="connsiteX12" fmla="*/ 2972 w 34386"/>
                <a:gd name="connsiteY12" fmla="*/ 15441 h 65820"/>
                <a:gd name="connsiteX13" fmla="*/ 2972 w 34386"/>
                <a:gd name="connsiteY13" fmla="*/ -180 h 65820"/>
                <a:gd name="connsiteX14" fmla="*/ 13448 w 34386"/>
                <a:gd name="connsiteY14" fmla="*/ -180 h 65820"/>
                <a:gd name="connsiteX15" fmla="*/ 13448 w 34386"/>
                <a:gd name="connsiteY15" fmla="*/ 15441 h 65820"/>
                <a:gd name="connsiteX16" fmla="*/ 26403 w 34386"/>
                <a:gd name="connsiteY16" fmla="*/ 15441 h 65820"/>
                <a:gd name="connsiteX17" fmla="*/ 26403 w 34386"/>
                <a:gd name="connsiteY17" fmla="*/ 23728 h 65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386" h="65820">
                  <a:moveTo>
                    <a:pt x="13448" y="23918"/>
                  </a:moveTo>
                  <a:lnTo>
                    <a:pt x="13448" y="48874"/>
                  </a:lnTo>
                  <a:cubicBezTo>
                    <a:pt x="13353" y="50912"/>
                    <a:pt x="13925" y="52922"/>
                    <a:pt x="15259" y="54493"/>
                  </a:cubicBezTo>
                  <a:cubicBezTo>
                    <a:pt x="16592" y="55960"/>
                    <a:pt x="18496" y="56732"/>
                    <a:pt x="20496" y="56589"/>
                  </a:cubicBezTo>
                  <a:cubicBezTo>
                    <a:pt x="22973" y="56475"/>
                    <a:pt x="25354" y="55303"/>
                    <a:pt x="26880" y="53350"/>
                  </a:cubicBezTo>
                  <a:lnTo>
                    <a:pt x="31165" y="60685"/>
                  </a:lnTo>
                  <a:cubicBezTo>
                    <a:pt x="27926" y="63838"/>
                    <a:pt x="23545" y="65609"/>
                    <a:pt x="19069" y="65638"/>
                  </a:cubicBezTo>
                  <a:cubicBezTo>
                    <a:pt x="14783" y="65724"/>
                    <a:pt x="10688" y="64076"/>
                    <a:pt x="7639" y="61066"/>
                  </a:cubicBezTo>
                  <a:cubicBezTo>
                    <a:pt x="4400" y="57713"/>
                    <a:pt x="2781" y="53207"/>
                    <a:pt x="2972" y="48588"/>
                  </a:cubicBezTo>
                  <a:lnTo>
                    <a:pt x="2972" y="23728"/>
                  </a:lnTo>
                  <a:lnTo>
                    <a:pt x="-3221" y="23728"/>
                  </a:lnTo>
                  <a:lnTo>
                    <a:pt x="-3221" y="15441"/>
                  </a:lnTo>
                  <a:lnTo>
                    <a:pt x="2972" y="15441"/>
                  </a:lnTo>
                  <a:lnTo>
                    <a:pt x="2972" y="-180"/>
                  </a:lnTo>
                  <a:lnTo>
                    <a:pt x="13448" y="-180"/>
                  </a:lnTo>
                  <a:lnTo>
                    <a:pt x="13448" y="15441"/>
                  </a:lnTo>
                  <a:lnTo>
                    <a:pt x="26403" y="15441"/>
                  </a:lnTo>
                  <a:lnTo>
                    <a:pt x="26403" y="23728"/>
                  </a:lnTo>
                  <a:close/>
                </a:path>
              </a:pathLst>
            </a:custGeom>
            <a:solidFill>
              <a:srgbClr val="6D6E71"/>
            </a:solidFill>
            <a:ln w="9525" cap="flat">
              <a:noFill/>
              <a:prstDash val="solid"/>
              <a:miter/>
            </a:ln>
          </p:spPr>
          <p:txBody>
            <a:bodyPr rtlCol="0" anchor="ctr"/>
            <a:lstStyle/>
            <a:p>
              <a:endParaRPr lang="en-US"/>
            </a:p>
          </p:txBody>
        </p:sp>
        <p:sp>
          <p:nvSpPr>
            <p:cNvPr id="1022" name="Freeform: Shape 1021">
              <a:extLst>
                <a:ext uri="{FF2B5EF4-FFF2-40B4-BE49-F238E27FC236}">
                  <a16:creationId xmlns:a16="http://schemas.microsoft.com/office/drawing/2014/main" id="{6957F075-2A21-41DC-B416-C826FFFFCFD8}"/>
                </a:ext>
              </a:extLst>
            </p:cNvPr>
            <p:cNvSpPr/>
            <p:nvPr/>
          </p:nvSpPr>
          <p:spPr>
            <a:xfrm>
              <a:off x="8460246" y="1306821"/>
              <a:ext cx="49482" cy="63132"/>
            </a:xfrm>
            <a:custGeom>
              <a:avLst/>
              <a:gdLst>
                <a:gd name="connsiteX0" fmla="*/ 36500 w 39751"/>
                <a:gd name="connsiteY0" fmla="*/ 34996 h 50717"/>
                <a:gd name="connsiteX1" fmla="*/ 31452 w 39751"/>
                <a:gd name="connsiteY1" fmla="*/ 46331 h 50717"/>
                <a:gd name="connsiteX2" fmla="*/ 18306 w 39751"/>
                <a:gd name="connsiteY2" fmla="*/ 50522 h 50717"/>
                <a:gd name="connsiteX3" fmla="*/ 7067 w 39751"/>
                <a:gd name="connsiteY3" fmla="*/ 48617 h 50717"/>
                <a:gd name="connsiteX4" fmla="*/ -3221 w 39751"/>
                <a:gd name="connsiteY4" fmla="*/ 43093 h 50717"/>
                <a:gd name="connsiteX5" fmla="*/ 1828 w 39751"/>
                <a:gd name="connsiteY5" fmla="*/ 34996 h 50717"/>
                <a:gd name="connsiteX6" fmla="*/ 18592 w 39751"/>
                <a:gd name="connsiteY6" fmla="*/ 41473 h 50717"/>
                <a:gd name="connsiteX7" fmla="*/ 24117 w 39751"/>
                <a:gd name="connsiteY7" fmla="*/ 39854 h 50717"/>
                <a:gd name="connsiteX8" fmla="*/ 26212 w 39751"/>
                <a:gd name="connsiteY8" fmla="*/ 35759 h 50717"/>
                <a:gd name="connsiteX9" fmla="*/ 16687 w 39751"/>
                <a:gd name="connsiteY9" fmla="*/ 28996 h 50717"/>
                <a:gd name="connsiteX10" fmla="*/ 15639 w 39751"/>
                <a:gd name="connsiteY10" fmla="*/ 28996 h 50717"/>
                <a:gd name="connsiteX11" fmla="*/ 114 w 39751"/>
                <a:gd name="connsiteY11" fmla="*/ 14994 h 50717"/>
                <a:gd name="connsiteX12" fmla="*/ 5544 w 39751"/>
                <a:gd name="connsiteY12" fmla="*/ 3945 h 50717"/>
                <a:gd name="connsiteX13" fmla="*/ 19450 w 39751"/>
                <a:gd name="connsiteY13" fmla="*/ -151 h 50717"/>
                <a:gd name="connsiteX14" fmla="*/ 35642 w 39751"/>
                <a:gd name="connsiteY14" fmla="*/ 4897 h 50717"/>
                <a:gd name="connsiteX15" fmla="*/ 31738 w 39751"/>
                <a:gd name="connsiteY15" fmla="*/ 12613 h 50717"/>
                <a:gd name="connsiteX16" fmla="*/ 18592 w 39751"/>
                <a:gd name="connsiteY16" fmla="*/ 8612 h 50717"/>
                <a:gd name="connsiteX17" fmla="*/ 12497 w 39751"/>
                <a:gd name="connsiteY17" fmla="*/ 9946 h 50717"/>
                <a:gd name="connsiteX18" fmla="*/ 10211 w 39751"/>
                <a:gd name="connsiteY18" fmla="*/ 13946 h 50717"/>
                <a:gd name="connsiteX19" fmla="*/ 12592 w 39751"/>
                <a:gd name="connsiteY19" fmla="*/ 17470 h 50717"/>
                <a:gd name="connsiteX20" fmla="*/ 17355 w 39751"/>
                <a:gd name="connsiteY20" fmla="*/ 19090 h 50717"/>
                <a:gd name="connsiteX21" fmla="*/ 22687 w 39751"/>
                <a:gd name="connsiteY21" fmla="*/ 20614 h 50717"/>
                <a:gd name="connsiteX22" fmla="*/ 27166 w 39751"/>
                <a:gd name="connsiteY22" fmla="*/ 22233 h 50717"/>
                <a:gd name="connsiteX23" fmla="*/ 31928 w 39751"/>
                <a:gd name="connsiteY23" fmla="*/ 24900 h 50717"/>
                <a:gd name="connsiteX24" fmla="*/ 36500 w 39751"/>
                <a:gd name="connsiteY24" fmla="*/ 34996 h 50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751" h="50717">
                  <a:moveTo>
                    <a:pt x="36500" y="34996"/>
                  </a:moveTo>
                  <a:cubicBezTo>
                    <a:pt x="36691" y="39349"/>
                    <a:pt x="34784" y="43540"/>
                    <a:pt x="31452" y="46331"/>
                  </a:cubicBezTo>
                  <a:cubicBezTo>
                    <a:pt x="27735" y="49217"/>
                    <a:pt x="23068" y="50703"/>
                    <a:pt x="18306" y="50522"/>
                  </a:cubicBezTo>
                  <a:cubicBezTo>
                    <a:pt x="14497" y="50465"/>
                    <a:pt x="10688" y="49827"/>
                    <a:pt x="7067" y="48617"/>
                  </a:cubicBezTo>
                  <a:cubicBezTo>
                    <a:pt x="3353" y="47398"/>
                    <a:pt x="-172" y="45522"/>
                    <a:pt x="-3221" y="43093"/>
                  </a:cubicBezTo>
                  <a:lnTo>
                    <a:pt x="1828" y="34996"/>
                  </a:lnTo>
                  <a:cubicBezTo>
                    <a:pt x="6590" y="38949"/>
                    <a:pt x="12402" y="41226"/>
                    <a:pt x="18592" y="41473"/>
                  </a:cubicBezTo>
                  <a:cubicBezTo>
                    <a:pt x="20592" y="41626"/>
                    <a:pt x="22499" y="41054"/>
                    <a:pt x="24117" y="39854"/>
                  </a:cubicBezTo>
                  <a:cubicBezTo>
                    <a:pt x="25450" y="38930"/>
                    <a:pt x="26212" y="37387"/>
                    <a:pt x="26212" y="35759"/>
                  </a:cubicBezTo>
                  <a:cubicBezTo>
                    <a:pt x="26212" y="33282"/>
                    <a:pt x="22878" y="30996"/>
                    <a:pt x="16687" y="28996"/>
                  </a:cubicBezTo>
                  <a:lnTo>
                    <a:pt x="15639" y="28996"/>
                  </a:lnTo>
                  <a:cubicBezTo>
                    <a:pt x="5353" y="26138"/>
                    <a:pt x="114" y="21471"/>
                    <a:pt x="114" y="14994"/>
                  </a:cubicBezTo>
                  <a:cubicBezTo>
                    <a:pt x="19" y="10641"/>
                    <a:pt x="2018" y="6507"/>
                    <a:pt x="5544" y="3945"/>
                  </a:cubicBezTo>
                  <a:cubicBezTo>
                    <a:pt x="9544" y="1040"/>
                    <a:pt x="14497" y="-408"/>
                    <a:pt x="19450" y="-151"/>
                  </a:cubicBezTo>
                  <a:cubicBezTo>
                    <a:pt x="25259" y="-141"/>
                    <a:pt x="30879" y="1611"/>
                    <a:pt x="35642" y="4897"/>
                  </a:cubicBezTo>
                  <a:lnTo>
                    <a:pt x="31738" y="12613"/>
                  </a:lnTo>
                  <a:cubicBezTo>
                    <a:pt x="27831" y="10003"/>
                    <a:pt x="23259" y="8612"/>
                    <a:pt x="18592" y="8612"/>
                  </a:cubicBezTo>
                  <a:cubicBezTo>
                    <a:pt x="16497" y="8498"/>
                    <a:pt x="14401" y="8965"/>
                    <a:pt x="12497" y="9946"/>
                  </a:cubicBezTo>
                  <a:cubicBezTo>
                    <a:pt x="11067" y="10717"/>
                    <a:pt x="10116" y="12280"/>
                    <a:pt x="10211" y="13946"/>
                  </a:cubicBezTo>
                  <a:cubicBezTo>
                    <a:pt x="10116" y="15518"/>
                    <a:pt x="11067" y="16966"/>
                    <a:pt x="12592" y="17470"/>
                  </a:cubicBezTo>
                  <a:cubicBezTo>
                    <a:pt x="14115" y="18185"/>
                    <a:pt x="15734" y="18728"/>
                    <a:pt x="17355" y="19090"/>
                  </a:cubicBezTo>
                  <a:cubicBezTo>
                    <a:pt x="19164" y="19490"/>
                    <a:pt x="20973" y="19995"/>
                    <a:pt x="22687" y="20614"/>
                  </a:cubicBezTo>
                  <a:lnTo>
                    <a:pt x="27166" y="22233"/>
                  </a:lnTo>
                  <a:cubicBezTo>
                    <a:pt x="28784" y="22976"/>
                    <a:pt x="30403" y="23871"/>
                    <a:pt x="31928" y="24900"/>
                  </a:cubicBezTo>
                  <a:cubicBezTo>
                    <a:pt x="35070" y="27253"/>
                    <a:pt x="36786" y="31072"/>
                    <a:pt x="36500" y="34996"/>
                  </a:cubicBezTo>
                  <a:close/>
                </a:path>
              </a:pathLst>
            </a:custGeom>
            <a:solidFill>
              <a:srgbClr val="6D6E71"/>
            </a:solidFill>
            <a:ln w="9525" cap="flat">
              <a:noFill/>
              <a:prstDash val="solid"/>
              <a:miter/>
            </a:ln>
          </p:spPr>
          <p:txBody>
            <a:bodyPr rtlCol="0" anchor="ctr"/>
            <a:lstStyle/>
            <a:p>
              <a:endParaRPr lang="en-US"/>
            </a:p>
          </p:txBody>
        </p:sp>
        <p:sp>
          <p:nvSpPr>
            <p:cNvPr id="1023" name="Freeform: Shape 1022">
              <a:extLst>
                <a:ext uri="{FF2B5EF4-FFF2-40B4-BE49-F238E27FC236}">
                  <a16:creationId xmlns:a16="http://schemas.microsoft.com/office/drawing/2014/main" id="{F70025D4-13C6-4225-ABA3-856AAAAF82C0}"/>
                </a:ext>
              </a:extLst>
            </p:cNvPr>
            <p:cNvSpPr/>
            <p:nvPr/>
          </p:nvSpPr>
          <p:spPr>
            <a:xfrm>
              <a:off x="10343087" y="379783"/>
              <a:ext cx="118923" cy="167179"/>
            </a:xfrm>
            <a:custGeom>
              <a:avLst/>
              <a:gdLst>
                <a:gd name="connsiteX0" fmla="*/ 381 w 95536"/>
                <a:gd name="connsiteY0" fmla="*/ 110299 h 134302"/>
                <a:gd name="connsiteX1" fmla="*/ 0 w 95536"/>
                <a:gd name="connsiteY1" fmla="*/ 15145 h 134302"/>
                <a:gd name="connsiteX2" fmla="*/ 5049 w 95536"/>
                <a:gd name="connsiteY2" fmla="*/ 15049 h 134302"/>
                <a:gd name="connsiteX3" fmla="*/ 5525 w 95536"/>
                <a:gd name="connsiteY3" fmla="*/ 286 h 134302"/>
                <a:gd name="connsiteX4" fmla="*/ 79915 w 95536"/>
                <a:gd name="connsiteY4" fmla="*/ 0 h 134302"/>
                <a:gd name="connsiteX5" fmla="*/ 88678 w 95536"/>
                <a:gd name="connsiteY5" fmla="*/ 191 h 134302"/>
                <a:gd name="connsiteX6" fmla="*/ 86869 w 95536"/>
                <a:gd name="connsiteY6" fmla="*/ 2762 h 134302"/>
                <a:gd name="connsiteX7" fmla="*/ 87725 w 95536"/>
                <a:gd name="connsiteY7" fmla="*/ 8382 h 134302"/>
                <a:gd name="connsiteX8" fmla="*/ 94774 w 95536"/>
                <a:gd name="connsiteY8" fmla="*/ 15145 h 134302"/>
                <a:gd name="connsiteX9" fmla="*/ 95536 w 95536"/>
                <a:gd name="connsiteY9" fmla="*/ 89725 h 134302"/>
                <a:gd name="connsiteX10" fmla="*/ 92964 w 95536"/>
                <a:gd name="connsiteY10" fmla="*/ 134302 h 134302"/>
                <a:gd name="connsiteX11" fmla="*/ 23432 w 95536"/>
                <a:gd name="connsiteY11" fmla="*/ 133922 h 134302"/>
                <a:gd name="connsiteX12" fmla="*/ 23146 w 95536"/>
                <a:gd name="connsiteY12" fmla="*/ 110776 h 134302"/>
                <a:gd name="connsiteX13" fmla="*/ 381 w 95536"/>
                <a:gd name="connsiteY13" fmla="*/ 110299 h 134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536" h="134302">
                  <a:moveTo>
                    <a:pt x="381" y="110299"/>
                  </a:moveTo>
                  <a:lnTo>
                    <a:pt x="0" y="15145"/>
                  </a:lnTo>
                  <a:lnTo>
                    <a:pt x="5049" y="15049"/>
                  </a:lnTo>
                  <a:lnTo>
                    <a:pt x="5525" y="286"/>
                  </a:lnTo>
                  <a:lnTo>
                    <a:pt x="79915" y="0"/>
                  </a:lnTo>
                  <a:lnTo>
                    <a:pt x="88678" y="191"/>
                  </a:lnTo>
                  <a:lnTo>
                    <a:pt x="86869" y="2762"/>
                  </a:lnTo>
                  <a:lnTo>
                    <a:pt x="87725" y="8382"/>
                  </a:lnTo>
                  <a:lnTo>
                    <a:pt x="94774" y="15145"/>
                  </a:lnTo>
                  <a:lnTo>
                    <a:pt x="95536" y="89725"/>
                  </a:lnTo>
                  <a:lnTo>
                    <a:pt x="92964" y="134302"/>
                  </a:lnTo>
                  <a:lnTo>
                    <a:pt x="23432" y="133922"/>
                  </a:lnTo>
                  <a:lnTo>
                    <a:pt x="23146" y="110776"/>
                  </a:lnTo>
                  <a:lnTo>
                    <a:pt x="381" y="110299"/>
                  </a:lnTo>
                  <a:close/>
                </a:path>
              </a:pathLst>
            </a:custGeom>
            <a:solidFill>
              <a:srgbClr val="336933"/>
            </a:solidFill>
            <a:ln w="9525" cap="flat">
              <a:noFill/>
              <a:prstDash val="solid"/>
              <a:miter/>
            </a:ln>
          </p:spPr>
          <p:txBody>
            <a:bodyPr rtlCol="0" anchor="ctr"/>
            <a:lstStyle/>
            <a:p>
              <a:endParaRPr lang="en-US"/>
            </a:p>
          </p:txBody>
        </p:sp>
        <p:sp>
          <p:nvSpPr>
            <p:cNvPr id="1024" name="Freeform: Shape 1023">
              <a:extLst>
                <a:ext uri="{FF2B5EF4-FFF2-40B4-BE49-F238E27FC236}">
                  <a16:creationId xmlns:a16="http://schemas.microsoft.com/office/drawing/2014/main" id="{BDF2B2AE-44C6-4A92-8B0E-F89DB91A63D4}"/>
                </a:ext>
              </a:extLst>
            </p:cNvPr>
            <p:cNvSpPr/>
            <p:nvPr/>
          </p:nvSpPr>
          <p:spPr>
            <a:xfrm>
              <a:off x="10343087" y="379783"/>
              <a:ext cx="118923" cy="167179"/>
            </a:xfrm>
            <a:custGeom>
              <a:avLst/>
              <a:gdLst>
                <a:gd name="connsiteX0" fmla="*/ 381 w 95536"/>
                <a:gd name="connsiteY0" fmla="*/ 110299 h 134302"/>
                <a:gd name="connsiteX1" fmla="*/ 0 w 95536"/>
                <a:gd name="connsiteY1" fmla="*/ 15145 h 134302"/>
                <a:gd name="connsiteX2" fmla="*/ 5049 w 95536"/>
                <a:gd name="connsiteY2" fmla="*/ 15049 h 134302"/>
                <a:gd name="connsiteX3" fmla="*/ 5525 w 95536"/>
                <a:gd name="connsiteY3" fmla="*/ 286 h 134302"/>
                <a:gd name="connsiteX4" fmla="*/ 79915 w 95536"/>
                <a:gd name="connsiteY4" fmla="*/ 0 h 134302"/>
                <a:gd name="connsiteX5" fmla="*/ 88678 w 95536"/>
                <a:gd name="connsiteY5" fmla="*/ 191 h 134302"/>
                <a:gd name="connsiteX6" fmla="*/ 86869 w 95536"/>
                <a:gd name="connsiteY6" fmla="*/ 2762 h 134302"/>
                <a:gd name="connsiteX7" fmla="*/ 87725 w 95536"/>
                <a:gd name="connsiteY7" fmla="*/ 8382 h 134302"/>
                <a:gd name="connsiteX8" fmla="*/ 94774 w 95536"/>
                <a:gd name="connsiteY8" fmla="*/ 15145 h 134302"/>
                <a:gd name="connsiteX9" fmla="*/ 95536 w 95536"/>
                <a:gd name="connsiteY9" fmla="*/ 89725 h 134302"/>
                <a:gd name="connsiteX10" fmla="*/ 92964 w 95536"/>
                <a:gd name="connsiteY10" fmla="*/ 134302 h 134302"/>
                <a:gd name="connsiteX11" fmla="*/ 23432 w 95536"/>
                <a:gd name="connsiteY11" fmla="*/ 133922 h 134302"/>
                <a:gd name="connsiteX12" fmla="*/ 23146 w 95536"/>
                <a:gd name="connsiteY12" fmla="*/ 110776 h 134302"/>
                <a:gd name="connsiteX13" fmla="*/ 381 w 95536"/>
                <a:gd name="connsiteY13" fmla="*/ 110299 h 134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536" h="134302">
                  <a:moveTo>
                    <a:pt x="381" y="110299"/>
                  </a:moveTo>
                  <a:lnTo>
                    <a:pt x="0" y="15145"/>
                  </a:lnTo>
                  <a:lnTo>
                    <a:pt x="5049" y="15049"/>
                  </a:lnTo>
                  <a:lnTo>
                    <a:pt x="5525" y="286"/>
                  </a:lnTo>
                  <a:lnTo>
                    <a:pt x="79915" y="0"/>
                  </a:lnTo>
                  <a:lnTo>
                    <a:pt x="88678" y="191"/>
                  </a:lnTo>
                  <a:lnTo>
                    <a:pt x="86869" y="2762"/>
                  </a:lnTo>
                  <a:lnTo>
                    <a:pt x="87725" y="8382"/>
                  </a:lnTo>
                  <a:lnTo>
                    <a:pt x="94774" y="15145"/>
                  </a:lnTo>
                  <a:lnTo>
                    <a:pt x="95536" y="89725"/>
                  </a:lnTo>
                  <a:lnTo>
                    <a:pt x="92964" y="134302"/>
                  </a:lnTo>
                  <a:lnTo>
                    <a:pt x="23432" y="133922"/>
                  </a:lnTo>
                  <a:lnTo>
                    <a:pt x="23146" y="110776"/>
                  </a:lnTo>
                  <a:lnTo>
                    <a:pt x="381" y="110299"/>
                  </a:lnTo>
                  <a:close/>
                </a:path>
              </a:pathLst>
            </a:custGeom>
            <a:noFill/>
            <a:ln w="3239" cap="flat">
              <a:solidFill>
                <a:srgbClr val="FFFFFF"/>
              </a:solidFill>
              <a:prstDash val="solid"/>
              <a:miter/>
            </a:ln>
          </p:spPr>
          <p:txBody>
            <a:bodyPr rtlCol="0" anchor="ctr"/>
            <a:lstStyle/>
            <a:p>
              <a:endParaRPr lang="en-US"/>
            </a:p>
          </p:txBody>
        </p:sp>
        <p:sp>
          <p:nvSpPr>
            <p:cNvPr id="1025" name="Freeform: Shape 1024">
              <a:extLst>
                <a:ext uri="{FF2B5EF4-FFF2-40B4-BE49-F238E27FC236}">
                  <a16:creationId xmlns:a16="http://schemas.microsoft.com/office/drawing/2014/main" id="{B7F54A90-16BF-4671-8306-2F975C34B9F5}"/>
                </a:ext>
              </a:extLst>
            </p:cNvPr>
            <p:cNvSpPr/>
            <p:nvPr/>
          </p:nvSpPr>
          <p:spPr>
            <a:xfrm>
              <a:off x="10236022" y="380021"/>
              <a:ext cx="113942" cy="137536"/>
            </a:xfrm>
            <a:custGeom>
              <a:avLst/>
              <a:gdLst>
                <a:gd name="connsiteX0" fmla="*/ 0 w 91535"/>
                <a:gd name="connsiteY0" fmla="*/ 110490 h 110489"/>
                <a:gd name="connsiteX1" fmla="*/ 1143 w 91535"/>
                <a:gd name="connsiteY1" fmla="*/ 13716 h 110489"/>
                <a:gd name="connsiteX2" fmla="*/ 6001 w 91535"/>
                <a:gd name="connsiteY2" fmla="*/ 14097 h 110489"/>
                <a:gd name="connsiteX3" fmla="*/ 7239 w 91535"/>
                <a:gd name="connsiteY3" fmla="*/ 762 h 110489"/>
                <a:gd name="connsiteX4" fmla="*/ 64961 w 91535"/>
                <a:gd name="connsiteY4" fmla="*/ 0 h 110489"/>
                <a:gd name="connsiteX5" fmla="*/ 91535 w 91535"/>
                <a:gd name="connsiteY5" fmla="*/ 95 h 110489"/>
                <a:gd name="connsiteX6" fmla="*/ 91059 w 91535"/>
                <a:gd name="connsiteY6" fmla="*/ 14859 h 110489"/>
                <a:gd name="connsiteX7" fmla="*/ 86010 w 91535"/>
                <a:gd name="connsiteY7" fmla="*/ 14954 h 110489"/>
                <a:gd name="connsiteX8" fmla="*/ 86392 w 91535"/>
                <a:gd name="connsiteY8" fmla="*/ 110109 h 110489"/>
                <a:gd name="connsiteX9" fmla="*/ 0 w 91535"/>
                <a:gd name="connsiteY9" fmla="*/ 110490 h 110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535" h="110489">
                  <a:moveTo>
                    <a:pt x="0" y="110490"/>
                  </a:moveTo>
                  <a:lnTo>
                    <a:pt x="1143" y="13716"/>
                  </a:lnTo>
                  <a:lnTo>
                    <a:pt x="6001" y="14097"/>
                  </a:lnTo>
                  <a:lnTo>
                    <a:pt x="7239" y="762"/>
                  </a:lnTo>
                  <a:lnTo>
                    <a:pt x="64961" y="0"/>
                  </a:lnTo>
                  <a:lnTo>
                    <a:pt x="91535" y="95"/>
                  </a:lnTo>
                  <a:lnTo>
                    <a:pt x="91059" y="14859"/>
                  </a:lnTo>
                  <a:lnTo>
                    <a:pt x="86010" y="14954"/>
                  </a:lnTo>
                  <a:lnTo>
                    <a:pt x="86392" y="110109"/>
                  </a:lnTo>
                  <a:lnTo>
                    <a:pt x="0" y="110490"/>
                  </a:lnTo>
                  <a:close/>
                </a:path>
              </a:pathLst>
            </a:custGeom>
            <a:solidFill>
              <a:srgbClr val="669940"/>
            </a:solidFill>
            <a:ln w="9525" cap="flat">
              <a:noFill/>
              <a:prstDash val="solid"/>
              <a:miter/>
            </a:ln>
          </p:spPr>
          <p:txBody>
            <a:bodyPr rtlCol="0" anchor="ctr"/>
            <a:lstStyle/>
            <a:p>
              <a:endParaRPr lang="en-US"/>
            </a:p>
          </p:txBody>
        </p:sp>
        <p:sp>
          <p:nvSpPr>
            <p:cNvPr id="1026" name="Freeform: Shape 1025">
              <a:extLst>
                <a:ext uri="{FF2B5EF4-FFF2-40B4-BE49-F238E27FC236}">
                  <a16:creationId xmlns:a16="http://schemas.microsoft.com/office/drawing/2014/main" id="{EA150914-D00B-4912-9131-085E40FFEA77}"/>
                </a:ext>
              </a:extLst>
            </p:cNvPr>
            <p:cNvSpPr/>
            <p:nvPr/>
          </p:nvSpPr>
          <p:spPr>
            <a:xfrm>
              <a:off x="10236022" y="380021"/>
              <a:ext cx="113942" cy="137536"/>
            </a:xfrm>
            <a:custGeom>
              <a:avLst/>
              <a:gdLst>
                <a:gd name="connsiteX0" fmla="*/ 0 w 91535"/>
                <a:gd name="connsiteY0" fmla="*/ 110490 h 110489"/>
                <a:gd name="connsiteX1" fmla="*/ 1143 w 91535"/>
                <a:gd name="connsiteY1" fmla="*/ 13716 h 110489"/>
                <a:gd name="connsiteX2" fmla="*/ 6001 w 91535"/>
                <a:gd name="connsiteY2" fmla="*/ 14097 h 110489"/>
                <a:gd name="connsiteX3" fmla="*/ 7239 w 91535"/>
                <a:gd name="connsiteY3" fmla="*/ 762 h 110489"/>
                <a:gd name="connsiteX4" fmla="*/ 64961 w 91535"/>
                <a:gd name="connsiteY4" fmla="*/ 0 h 110489"/>
                <a:gd name="connsiteX5" fmla="*/ 91535 w 91535"/>
                <a:gd name="connsiteY5" fmla="*/ 95 h 110489"/>
                <a:gd name="connsiteX6" fmla="*/ 91059 w 91535"/>
                <a:gd name="connsiteY6" fmla="*/ 14859 h 110489"/>
                <a:gd name="connsiteX7" fmla="*/ 86010 w 91535"/>
                <a:gd name="connsiteY7" fmla="*/ 14954 h 110489"/>
                <a:gd name="connsiteX8" fmla="*/ 86392 w 91535"/>
                <a:gd name="connsiteY8" fmla="*/ 110109 h 110489"/>
                <a:gd name="connsiteX9" fmla="*/ 0 w 91535"/>
                <a:gd name="connsiteY9" fmla="*/ 110490 h 110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535" h="110489">
                  <a:moveTo>
                    <a:pt x="0" y="110490"/>
                  </a:moveTo>
                  <a:lnTo>
                    <a:pt x="1143" y="13716"/>
                  </a:lnTo>
                  <a:lnTo>
                    <a:pt x="6001" y="14097"/>
                  </a:lnTo>
                  <a:lnTo>
                    <a:pt x="7239" y="762"/>
                  </a:lnTo>
                  <a:lnTo>
                    <a:pt x="64961" y="0"/>
                  </a:lnTo>
                  <a:lnTo>
                    <a:pt x="91535" y="95"/>
                  </a:lnTo>
                  <a:lnTo>
                    <a:pt x="91059" y="14859"/>
                  </a:lnTo>
                  <a:lnTo>
                    <a:pt x="86010" y="14954"/>
                  </a:lnTo>
                  <a:lnTo>
                    <a:pt x="86392" y="110109"/>
                  </a:lnTo>
                  <a:lnTo>
                    <a:pt x="0" y="110490"/>
                  </a:lnTo>
                  <a:close/>
                </a:path>
              </a:pathLst>
            </a:custGeom>
            <a:noFill/>
            <a:ln w="3239" cap="flat">
              <a:solidFill>
                <a:srgbClr val="FFFFFF"/>
              </a:solidFill>
              <a:prstDash val="solid"/>
              <a:miter/>
            </a:ln>
          </p:spPr>
          <p:txBody>
            <a:bodyPr rtlCol="0" anchor="ctr"/>
            <a:lstStyle/>
            <a:p>
              <a:endParaRPr lang="en-US"/>
            </a:p>
          </p:txBody>
        </p:sp>
        <p:sp>
          <p:nvSpPr>
            <p:cNvPr id="1027" name="Freeform: Shape 1026">
              <a:extLst>
                <a:ext uri="{FF2B5EF4-FFF2-40B4-BE49-F238E27FC236}">
                  <a16:creationId xmlns:a16="http://schemas.microsoft.com/office/drawing/2014/main" id="{C15637E7-6CB1-4370-B07C-58219FBF26A8}"/>
                </a:ext>
              </a:extLst>
            </p:cNvPr>
            <p:cNvSpPr/>
            <p:nvPr/>
          </p:nvSpPr>
          <p:spPr>
            <a:xfrm>
              <a:off x="10451221" y="380021"/>
              <a:ext cx="116314" cy="114179"/>
            </a:xfrm>
            <a:custGeom>
              <a:avLst/>
              <a:gdLst>
                <a:gd name="connsiteX0" fmla="*/ 93345 w 93440"/>
                <a:gd name="connsiteY0" fmla="*/ 91726 h 91725"/>
                <a:gd name="connsiteX1" fmla="*/ 8667 w 93440"/>
                <a:gd name="connsiteY1" fmla="*/ 89535 h 91725"/>
                <a:gd name="connsiteX2" fmla="*/ 7905 w 93440"/>
                <a:gd name="connsiteY2" fmla="*/ 14954 h 91725"/>
                <a:gd name="connsiteX3" fmla="*/ 857 w 93440"/>
                <a:gd name="connsiteY3" fmla="*/ 8191 h 91725"/>
                <a:gd name="connsiteX4" fmla="*/ 0 w 93440"/>
                <a:gd name="connsiteY4" fmla="*/ 2572 h 91725"/>
                <a:gd name="connsiteX5" fmla="*/ 1809 w 93440"/>
                <a:gd name="connsiteY5" fmla="*/ 0 h 91725"/>
                <a:gd name="connsiteX6" fmla="*/ 93440 w 93440"/>
                <a:gd name="connsiteY6" fmla="*/ 1048 h 91725"/>
                <a:gd name="connsiteX7" fmla="*/ 93154 w 93440"/>
                <a:gd name="connsiteY7" fmla="*/ 65913 h 91725"/>
                <a:gd name="connsiteX8" fmla="*/ 93345 w 93440"/>
                <a:gd name="connsiteY8" fmla="*/ 91726 h 91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440" h="91725">
                  <a:moveTo>
                    <a:pt x="93345" y="91726"/>
                  </a:moveTo>
                  <a:lnTo>
                    <a:pt x="8667" y="89535"/>
                  </a:lnTo>
                  <a:lnTo>
                    <a:pt x="7905" y="14954"/>
                  </a:lnTo>
                  <a:lnTo>
                    <a:pt x="857" y="8191"/>
                  </a:lnTo>
                  <a:lnTo>
                    <a:pt x="0" y="2572"/>
                  </a:lnTo>
                  <a:lnTo>
                    <a:pt x="1809" y="0"/>
                  </a:lnTo>
                  <a:lnTo>
                    <a:pt x="93440" y="1048"/>
                  </a:lnTo>
                  <a:lnTo>
                    <a:pt x="93154" y="65913"/>
                  </a:lnTo>
                  <a:lnTo>
                    <a:pt x="93345" y="91726"/>
                  </a:lnTo>
                  <a:close/>
                </a:path>
              </a:pathLst>
            </a:custGeom>
            <a:solidFill>
              <a:srgbClr val="669940"/>
            </a:solidFill>
            <a:ln w="9525" cap="flat">
              <a:noFill/>
              <a:prstDash val="solid"/>
              <a:miter/>
            </a:ln>
          </p:spPr>
          <p:txBody>
            <a:bodyPr rtlCol="0" anchor="ctr"/>
            <a:lstStyle/>
            <a:p>
              <a:endParaRPr lang="en-US"/>
            </a:p>
          </p:txBody>
        </p:sp>
        <p:sp>
          <p:nvSpPr>
            <p:cNvPr id="1028" name="Freeform: Shape 1027">
              <a:extLst>
                <a:ext uri="{FF2B5EF4-FFF2-40B4-BE49-F238E27FC236}">
                  <a16:creationId xmlns:a16="http://schemas.microsoft.com/office/drawing/2014/main" id="{4DEFA92A-0D51-4DDD-8E6D-333946658418}"/>
                </a:ext>
              </a:extLst>
            </p:cNvPr>
            <p:cNvSpPr/>
            <p:nvPr/>
          </p:nvSpPr>
          <p:spPr>
            <a:xfrm>
              <a:off x="10451221" y="380021"/>
              <a:ext cx="116314" cy="114179"/>
            </a:xfrm>
            <a:custGeom>
              <a:avLst/>
              <a:gdLst>
                <a:gd name="connsiteX0" fmla="*/ 93345 w 93440"/>
                <a:gd name="connsiteY0" fmla="*/ 91726 h 91725"/>
                <a:gd name="connsiteX1" fmla="*/ 8667 w 93440"/>
                <a:gd name="connsiteY1" fmla="*/ 89535 h 91725"/>
                <a:gd name="connsiteX2" fmla="*/ 7905 w 93440"/>
                <a:gd name="connsiteY2" fmla="*/ 14954 h 91725"/>
                <a:gd name="connsiteX3" fmla="*/ 857 w 93440"/>
                <a:gd name="connsiteY3" fmla="*/ 8191 h 91725"/>
                <a:gd name="connsiteX4" fmla="*/ 0 w 93440"/>
                <a:gd name="connsiteY4" fmla="*/ 2572 h 91725"/>
                <a:gd name="connsiteX5" fmla="*/ 1809 w 93440"/>
                <a:gd name="connsiteY5" fmla="*/ 0 h 91725"/>
                <a:gd name="connsiteX6" fmla="*/ 93440 w 93440"/>
                <a:gd name="connsiteY6" fmla="*/ 1048 h 91725"/>
                <a:gd name="connsiteX7" fmla="*/ 93154 w 93440"/>
                <a:gd name="connsiteY7" fmla="*/ 65913 h 91725"/>
                <a:gd name="connsiteX8" fmla="*/ 93345 w 93440"/>
                <a:gd name="connsiteY8" fmla="*/ 91726 h 91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440" h="91725">
                  <a:moveTo>
                    <a:pt x="93345" y="91726"/>
                  </a:moveTo>
                  <a:lnTo>
                    <a:pt x="8667" y="89535"/>
                  </a:lnTo>
                  <a:lnTo>
                    <a:pt x="7905" y="14954"/>
                  </a:lnTo>
                  <a:lnTo>
                    <a:pt x="857" y="8191"/>
                  </a:lnTo>
                  <a:lnTo>
                    <a:pt x="0" y="2572"/>
                  </a:lnTo>
                  <a:lnTo>
                    <a:pt x="1809" y="0"/>
                  </a:lnTo>
                  <a:lnTo>
                    <a:pt x="93440" y="1048"/>
                  </a:lnTo>
                  <a:lnTo>
                    <a:pt x="93154" y="65913"/>
                  </a:lnTo>
                  <a:lnTo>
                    <a:pt x="93345" y="91726"/>
                  </a:lnTo>
                  <a:close/>
                </a:path>
              </a:pathLst>
            </a:custGeom>
            <a:noFill/>
            <a:ln w="3239" cap="flat">
              <a:solidFill>
                <a:srgbClr val="FFFFFF"/>
              </a:solidFill>
              <a:prstDash val="solid"/>
              <a:miter/>
            </a:ln>
          </p:spPr>
          <p:txBody>
            <a:bodyPr rtlCol="0" anchor="ctr"/>
            <a:lstStyle/>
            <a:p>
              <a:endParaRPr lang="en-US"/>
            </a:p>
          </p:txBody>
        </p:sp>
        <p:sp>
          <p:nvSpPr>
            <p:cNvPr id="1029" name="Freeform: Shape 1028">
              <a:extLst>
                <a:ext uri="{FF2B5EF4-FFF2-40B4-BE49-F238E27FC236}">
                  <a16:creationId xmlns:a16="http://schemas.microsoft.com/office/drawing/2014/main" id="{4610D507-FCDE-41FD-B570-92AB3B69BDEC}"/>
                </a:ext>
              </a:extLst>
            </p:cNvPr>
            <p:cNvSpPr/>
            <p:nvPr/>
          </p:nvSpPr>
          <p:spPr>
            <a:xfrm>
              <a:off x="9889925" y="380139"/>
              <a:ext cx="294164" cy="285509"/>
            </a:xfrm>
            <a:custGeom>
              <a:avLst/>
              <a:gdLst>
                <a:gd name="connsiteX0" fmla="*/ 236220 w 236315"/>
                <a:gd name="connsiteY0" fmla="*/ 572 h 229362"/>
                <a:gd name="connsiteX1" fmla="*/ 236315 w 236315"/>
                <a:gd name="connsiteY1" fmla="*/ 157829 h 229362"/>
                <a:gd name="connsiteX2" fmla="*/ 235839 w 236315"/>
                <a:gd name="connsiteY2" fmla="*/ 229362 h 229362"/>
                <a:gd name="connsiteX3" fmla="*/ 178498 w 236315"/>
                <a:gd name="connsiteY3" fmla="*/ 229362 h 229362"/>
                <a:gd name="connsiteX4" fmla="*/ 182689 w 236315"/>
                <a:gd name="connsiteY4" fmla="*/ 221742 h 229362"/>
                <a:gd name="connsiteX5" fmla="*/ 181927 w 236315"/>
                <a:gd name="connsiteY5" fmla="*/ 216884 h 229362"/>
                <a:gd name="connsiteX6" fmla="*/ 179356 w 236315"/>
                <a:gd name="connsiteY6" fmla="*/ 214598 h 229362"/>
                <a:gd name="connsiteX7" fmla="*/ 158305 w 236315"/>
                <a:gd name="connsiteY7" fmla="*/ 210979 h 229362"/>
                <a:gd name="connsiteX8" fmla="*/ 135827 w 236315"/>
                <a:gd name="connsiteY8" fmla="*/ 186976 h 229362"/>
                <a:gd name="connsiteX9" fmla="*/ 128397 w 236315"/>
                <a:gd name="connsiteY9" fmla="*/ 185833 h 229362"/>
                <a:gd name="connsiteX10" fmla="*/ 121634 w 236315"/>
                <a:gd name="connsiteY10" fmla="*/ 192977 h 229362"/>
                <a:gd name="connsiteX11" fmla="*/ 112490 w 236315"/>
                <a:gd name="connsiteY11" fmla="*/ 192024 h 229362"/>
                <a:gd name="connsiteX12" fmla="*/ 110204 w 236315"/>
                <a:gd name="connsiteY12" fmla="*/ 184690 h 229362"/>
                <a:gd name="connsiteX13" fmla="*/ 120777 w 236315"/>
                <a:gd name="connsiteY13" fmla="*/ 174784 h 229362"/>
                <a:gd name="connsiteX14" fmla="*/ 118872 w 236315"/>
                <a:gd name="connsiteY14" fmla="*/ 166497 h 229362"/>
                <a:gd name="connsiteX15" fmla="*/ 115348 w 236315"/>
                <a:gd name="connsiteY15" fmla="*/ 166306 h 229362"/>
                <a:gd name="connsiteX16" fmla="*/ 107347 w 236315"/>
                <a:gd name="connsiteY16" fmla="*/ 170688 h 229362"/>
                <a:gd name="connsiteX17" fmla="*/ 98298 w 236315"/>
                <a:gd name="connsiteY17" fmla="*/ 159449 h 229362"/>
                <a:gd name="connsiteX18" fmla="*/ 86010 w 236315"/>
                <a:gd name="connsiteY18" fmla="*/ 158020 h 229362"/>
                <a:gd name="connsiteX19" fmla="*/ 80296 w 236315"/>
                <a:gd name="connsiteY19" fmla="*/ 154972 h 229362"/>
                <a:gd name="connsiteX20" fmla="*/ 80391 w 236315"/>
                <a:gd name="connsiteY20" fmla="*/ 140399 h 229362"/>
                <a:gd name="connsiteX21" fmla="*/ 77343 w 236315"/>
                <a:gd name="connsiteY21" fmla="*/ 136398 h 229362"/>
                <a:gd name="connsiteX22" fmla="*/ 74866 w 236315"/>
                <a:gd name="connsiteY22" fmla="*/ 126778 h 229362"/>
                <a:gd name="connsiteX23" fmla="*/ 69818 w 236315"/>
                <a:gd name="connsiteY23" fmla="*/ 121253 h 229362"/>
                <a:gd name="connsiteX24" fmla="*/ 62008 w 236315"/>
                <a:gd name="connsiteY24" fmla="*/ 122682 h 229362"/>
                <a:gd name="connsiteX25" fmla="*/ 54673 w 236315"/>
                <a:gd name="connsiteY25" fmla="*/ 128206 h 229362"/>
                <a:gd name="connsiteX26" fmla="*/ 43910 w 236315"/>
                <a:gd name="connsiteY26" fmla="*/ 145733 h 229362"/>
                <a:gd name="connsiteX27" fmla="*/ 31432 w 236315"/>
                <a:gd name="connsiteY27" fmla="*/ 149257 h 229362"/>
                <a:gd name="connsiteX28" fmla="*/ 22955 w 236315"/>
                <a:gd name="connsiteY28" fmla="*/ 149352 h 229362"/>
                <a:gd name="connsiteX29" fmla="*/ 12764 w 236315"/>
                <a:gd name="connsiteY29" fmla="*/ 141351 h 229362"/>
                <a:gd name="connsiteX30" fmla="*/ 10573 w 236315"/>
                <a:gd name="connsiteY30" fmla="*/ 135160 h 229362"/>
                <a:gd name="connsiteX31" fmla="*/ 12954 w 236315"/>
                <a:gd name="connsiteY31" fmla="*/ 131445 h 229362"/>
                <a:gd name="connsiteX32" fmla="*/ 24765 w 236315"/>
                <a:gd name="connsiteY32" fmla="*/ 129064 h 229362"/>
                <a:gd name="connsiteX33" fmla="*/ 39624 w 236315"/>
                <a:gd name="connsiteY33" fmla="*/ 122015 h 229362"/>
                <a:gd name="connsiteX34" fmla="*/ 40672 w 236315"/>
                <a:gd name="connsiteY34" fmla="*/ 116491 h 229362"/>
                <a:gd name="connsiteX35" fmla="*/ 34576 w 236315"/>
                <a:gd name="connsiteY35" fmla="*/ 109728 h 229362"/>
                <a:gd name="connsiteX36" fmla="*/ 14573 w 236315"/>
                <a:gd name="connsiteY36" fmla="*/ 115633 h 229362"/>
                <a:gd name="connsiteX37" fmla="*/ 4000 w 236315"/>
                <a:gd name="connsiteY37" fmla="*/ 112014 h 229362"/>
                <a:gd name="connsiteX38" fmla="*/ 3620 w 236315"/>
                <a:gd name="connsiteY38" fmla="*/ 103918 h 229362"/>
                <a:gd name="connsiteX39" fmla="*/ 0 w 236315"/>
                <a:gd name="connsiteY39" fmla="*/ 92869 h 229362"/>
                <a:gd name="connsiteX40" fmla="*/ 571 w 236315"/>
                <a:gd name="connsiteY40" fmla="*/ 86487 h 229362"/>
                <a:gd name="connsiteX41" fmla="*/ 4286 w 236315"/>
                <a:gd name="connsiteY41" fmla="*/ 81629 h 229362"/>
                <a:gd name="connsiteX42" fmla="*/ 7239 w 236315"/>
                <a:gd name="connsiteY42" fmla="*/ 81248 h 229362"/>
                <a:gd name="connsiteX43" fmla="*/ 13145 w 236315"/>
                <a:gd name="connsiteY43" fmla="*/ 84582 h 229362"/>
                <a:gd name="connsiteX44" fmla="*/ 27051 w 236315"/>
                <a:gd name="connsiteY44" fmla="*/ 85630 h 229362"/>
                <a:gd name="connsiteX45" fmla="*/ 39338 w 236315"/>
                <a:gd name="connsiteY45" fmla="*/ 68485 h 229362"/>
                <a:gd name="connsiteX46" fmla="*/ 54388 w 236315"/>
                <a:gd name="connsiteY46" fmla="*/ 67532 h 229362"/>
                <a:gd name="connsiteX47" fmla="*/ 56292 w 236315"/>
                <a:gd name="connsiteY47" fmla="*/ 62770 h 229362"/>
                <a:gd name="connsiteX48" fmla="*/ 62579 w 236315"/>
                <a:gd name="connsiteY48" fmla="*/ 62484 h 229362"/>
                <a:gd name="connsiteX49" fmla="*/ 62960 w 236315"/>
                <a:gd name="connsiteY49" fmla="*/ 59722 h 229362"/>
                <a:gd name="connsiteX50" fmla="*/ 71151 w 236315"/>
                <a:gd name="connsiteY50" fmla="*/ 59150 h 229362"/>
                <a:gd name="connsiteX51" fmla="*/ 71151 w 236315"/>
                <a:gd name="connsiteY51" fmla="*/ 95 h 229362"/>
                <a:gd name="connsiteX52" fmla="*/ 122111 w 236315"/>
                <a:gd name="connsiteY52" fmla="*/ 0 h 229362"/>
                <a:gd name="connsiteX53" fmla="*/ 236220 w 236315"/>
                <a:gd name="connsiteY53" fmla="*/ 572 h 229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36315" h="229362">
                  <a:moveTo>
                    <a:pt x="236220" y="572"/>
                  </a:moveTo>
                  <a:lnTo>
                    <a:pt x="236315" y="157829"/>
                  </a:lnTo>
                  <a:lnTo>
                    <a:pt x="235839" y="229362"/>
                  </a:lnTo>
                  <a:lnTo>
                    <a:pt x="178498" y="229362"/>
                  </a:lnTo>
                  <a:lnTo>
                    <a:pt x="182689" y="221742"/>
                  </a:lnTo>
                  <a:lnTo>
                    <a:pt x="181927" y="216884"/>
                  </a:lnTo>
                  <a:lnTo>
                    <a:pt x="179356" y="214598"/>
                  </a:lnTo>
                  <a:lnTo>
                    <a:pt x="158305" y="210979"/>
                  </a:lnTo>
                  <a:lnTo>
                    <a:pt x="135827" y="186976"/>
                  </a:lnTo>
                  <a:lnTo>
                    <a:pt x="128397" y="185833"/>
                  </a:lnTo>
                  <a:lnTo>
                    <a:pt x="121634" y="192977"/>
                  </a:lnTo>
                  <a:lnTo>
                    <a:pt x="112490" y="192024"/>
                  </a:lnTo>
                  <a:lnTo>
                    <a:pt x="110204" y="184690"/>
                  </a:lnTo>
                  <a:lnTo>
                    <a:pt x="120777" y="174784"/>
                  </a:lnTo>
                  <a:lnTo>
                    <a:pt x="118872" y="166497"/>
                  </a:lnTo>
                  <a:lnTo>
                    <a:pt x="115348" y="166306"/>
                  </a:lnTo>
                  <a:lnTo>
                    <a:pt x="107347" y="170688"/>
                  </a:lnTo>
                  <a:lnTo>
                    <a:pt x="98298" y="159449"/>
                  </a:lnTo>
                  <a:lnTo>
                    <a:pt x="86010" y="158020"/>
                  </a:lnTo>
                  <a:lnTo>
                    <a:pt x="80296" y="154972"/>
                  </a:lnTo>
                  <a:lnTo>
                    <a:pt x="80391" y="140399"/>
                  </a:lnTo>
                  <a:lnTo>
                    <a:pt x="77343" y="136398"/>
                  </a:lnTo>
                  <a:lnTo>
                    <a:pt x="74866" y="126778"/>
                  </a:lnTo>
                  <a:lnTo>
                    <a:pt x="69818" y="121253"/>
                  </a:lnTo>
                  <a:lnTo>
                    <a:pt x="62008" y="122682"/>
                  </a:lnTo>
                  <a:lnTo>
                    <a:pt x="54673" y="128206"/>
                  </a:lnTo>
                  <a:lnTo>
                    <a:pt x="43910" y="145733"/>
                  </a:lnTo>
                  <a:lnTo>
                    <a:pt x="31432" y="149257"/>
                  </a:lnTo>
                  <a:lnTo>
                    <a:pt x="22955" y="149352"/>
                  </a:lnTo>
                  <a:lnTo>
                    <a:pt x="12764" y="141351"/>
                  </a:lnTo>
                  <a:lnTo>
                    <a:pt x="10573" y="135160"/>
                  </a:lnTo>
                  <a:lnTo>
                    <a:pt x="12954" y="131445"/>
                  </a:lnTo>
                  <a:lnTo>
                    <a:pt x="24765" y="129064"/>
                  </a:lnTo>
                  <a:lnTo>
                    <a:pt x="39624" y="122015"/>
                  </a:lnTo>
                  <a:lnTo>
                    <a:pt x="40672" y="116491"/>
                  </a:lnTo>
                  <a:lnTo>
                    <a:pt x="34576" y="109728"/>
                  </a:lnTo>
                  <a:lnTo>
                    <a:pt x="14573" y="115633"/>
                  </a:lnTo>
                  <a:lnTo>
                    <a:pt x="4000" y="112014"/>
                  </a:lnTo>
                  <a:lnTo>
                    <a:pt x="3620" y="103918"/>
                  </a:lnTo>
                  <a:lnTo>
                    <a:pt x="0" y="92869"/>
                  </a:lnTo>
                  <a:lnTo>
                    <a:pt x="571" y="86487"/>
                  </a:lnTo>
                  <a:lnTo>
                    <a:pt x="4286" y="81629"/>
                  </a:lnTo>
                  <a:lnTo>
                    <a:pt x="7239" y="81248"/>
                  </a:lnTo>
                  <a:lnTo>
                    <a:pt x="13145" y="84582"/>
                  </a:lnTo>
                  <a:lnTo>
                    <a:pt x="27051" y="85630"/>
                  </a:lnTo>
                  <a:lnTo>
                    <a:pt x="39338" y="68485"/>
                  </a:lnTo>
                  <a:lnTo>
                    <a:pt x="54388" y="67532"/>
                  </a:lnTo>
                  <a:lnTo>
                    <a:pt x="56292" y="62770"/>
                  </a:lnTo>
                  <a:lnTo>
                    <a:pt x="62579" y="62484"/>
                  </a:lnTo>
                  <a:lnTo>
                    <a:pt x="62960" y="59722"/>
                  </a:lnTo>
                  <a:lnTo>
                    <a:pt x="71151" y="59150"/>
                  </a:lnTo>
                  <a:lnTo>
                    <a:pt x="71151" y="95"/>
                  </a:lnTo>
                  <a:lnTo>
                    <a:pt x="122111" y="0"/>
                  </a:lnTo>
                  <a:lnTo>
                    <a:pt x="236220" y="572"/>
                  </a:lnTo>
                  <a:close/>
                </a:path>
              </a:pathLst>
            </a:custGeom>
            <a:solidFill>
              <a:srgbClr val="BCBEC0"/>
            </a:solidFill>
            <a:ln w="9525" cap="flat">
              <a:noFill/>
              <a:prstDash val="solid"/>
              <a:miter/>
            </a:ln>
          </p:spPr>
          <p:txBody>
            <a:bodyPr rtlCol="0" anchor="ctr"/>
            <a:lstStyle/>
            <a:p>
              <a:endParaRPr lang="en-US"/>
            </a:p>
          </p:txBody>
        </p:sp>
        <p:sp>
          <p:nvSpPr>
            <p:cNvPr id="1030" name="Freeform: Shape 1029">
              <a:extLst>
                <a:ext uri="{FF2B5EF4-FFF2-40B4-BE49-F238E27FC236}">
                  <a16:creationId xmlns:a16="http://schemas.microsoft.com/office/drawing/2014/main" id="{ECF30E2A-1BAD-4D05-87DE-2257882ED04E}"/>
                </a:ext>
              </a:extLst>
            </p:cNvPr>
            <p:cNvSpPr/>
            <p:nvPr/>
          </p:nvSpPr>
          <p:spPr>
            <a:xfrm>
              <a:off x="9889925" y="380139"/>
              <a:ext cx="294164" cy="285509"/>
            </a:xfrm>
            <a:custGeom>
              <a:avLst/>
              <a:gdLst>
                <a:gd name="connsiteX0" fmla="*/ 236220 w 236315"/>
                <a:gd name="connsiteY0" fmla="*/ 572 h 229362"/>
                <a:gd name="connsiteX1" fmla="*/ 236315 w 236315"/>
                <a:gd name="connsiteY1" fmla="*/ 157829 h 229362"/>
                <a:gd name="connsiteX2" fmla="*/ 235839 w 236315"/>
                <a:gd name="connsiteY2" fmla="*/ 229362 h 229362"/>
                <a:gd name="connsiteX3" fmla="*/ 178498 w 236315"/>
                <a:gd name="connsiteY3" fmla="*/ 229362 h 229362"/>
                <a:gd name="connsiteX4" fmla="*/ 182689 w 236315"/>
                <a:gd name="connsiteY4" fmla="*/ 221742 h 229362"/>
                <a:gd name="connsiteX5" fmla="*/ 181927 w 236315"/>
                <a:gd name="connsiteY5" fmla="*/ 216884 h 229362"/>
                <a:gd name="connsiteX6" fmla="*/ 179356 w 236315"/>
                <a:gd name="connsiteY6" fmla="*/ 214598 h 229362"/>
                <a:gd name="connsiteX7" fmla="*/ 158305 w 236315"/>
                <a:gd name="connsiteY7" fmla="*/ 210979 h 229362"/>
                <a:gd name="connsiteX8" fmla="*/ 135827 w 236315"/>
                <a:gd name="connsiteY8" fmla="*/ 186976 h 229362"/>
                <a:gd name="connsiteX9" fmla="*/ 128397 w 236315"/>
                <a:gd name="connsiteY9" fmla="*/ 185833 h 229362"/>
                <a:gd name="connsiteX10" fmla="*/ 121634 w 236315"/>
                <a:gd name="connsiteY10" fmla="*/ 192977 h 229362"/>
                <a:gd name="connsiteX11" fmla="*/ 112490 w 236315"/>
                <a:gd name="connsiteY11" fmla="*/ 192024 h 229362"/>
                <a:gd name="connsiteX12" fmla="*/ 110204 w 236315"/>
                <a:gd name="connsiteY12" fmla="*/ 184690 h 229362"/>
                <a:gd name="connsiteX13" fmla="*/ 120777 w 236315"/>
                <a:gd name="connsiteY13" fmla="*/ 174784 h 229362"/>
                <a:gd name="connsiteX14" fmla="*/ 118872 w 236315"/>
                <a:gd name="connsiteY14" fmla="*/ 166497 h 229362"/>
                <a:gd name="connsiteX15" fmla="*/ 115348 w 236315"/>
                <a:gd name="connsiteY15" fmla="*/ 166306 h 229362"/>
                <a:gd name="connsiteX16" fmla="*/ 107347 w 236315"/>
                <a:gd name="connsiteY16" fmla="*/ 170688 h 229362"/>
                <a:gd name="connsiteX17" fmla="*/ 98298 w 236315"/>
                <a:gd name="connsiteY17" fmla="*/ 159449 h 229362"/>
                <a:gd name="connsiteX18" fmla="*/ 86010 w 236315"/>
                <a:gd name="connsiteY18" fmla="*/ 158020 h 229362"/>
                <a:gd name="connsiteX19" fmla="*/ 80296 w 236315"/>
                <a:gd name="connsiteY19" fmla="*/ 154972 h 229362"/>
                <a:gd name="connsiteX20" fmla="*/ 80391 w 236315"/>
                <a:gd name="connsiteY20" fmla="*/ 140399 h 229362"/>
                <a:gd name="connsiteX21" fmla="*/ 77343 w 236315"/>
                <a:gd name="connsiteY21" fmla="*/ 136398 h 229362"/>
                <a:gd name="connsiteX22" fmla="*/ 74866 w 236315"/>
                <a:gd name="connsiteY22" fmla="*/ 126778 h 229362"/>
                <a:gd name="connsiteX23" fmla="*/ 69818 w 236315"/>
                <a:gd name="connsiteY23" fmla="*/ 121253 h 229362"/>
                <a:gd name="connsiteX24" fmla="*/ 62008 w 236315"/>
                <a:gd name="connsiteY24" fmla="*/ 122682 h 229362"/>
                <a:gd name="connsiteX25" fmla="*/ 54673 w 236315"/>
                <a:gd name="connsiteY25" fmla="*/ 128206 h 229362"/>
                <a:gd name="connsiteX26" fmla="*/ 43910 w 236315"/>
                <a:gd name="connsiteY26" fmla="*/ 145733 h 229362"/>
                <a:gd name="connsiteX27" fmla="*/ 31432 w 236315"/>
                <a:gd name="connsiteY27" fmla="*/ 149257 h 229362"/>
                <a:gd name="connsiteX28" fmla="*/ 22955 w 236315"/>
                <a:gd name="connsiteY28" fmla="*/ 149352 h 229362"/>
                <a:gd name="connsiteX29" fmla="*/ 12764 w 236315"/>
                <a:gd name="connsiteY29" fmla="*/ 141351 h 229362"/>
                <a:gd name="connsiteX30" fmla="*/ 10573 w 236315"/>
                <a:gd name="connsiteY30" fmla="*/ 135160 h 229362"/>
                <a:gd name="connsiteX31" fmla="*/ 12954 w 236315"/>
                <a:gd name="connsiteY31" fmla="*/ 131445 h 229362"/>
                <a:gd name="connsiteX32" fmla="*/ 24765 w 236315"/>
                <a:gd name="connsiteY32" fmla="*/ 129064 h 229362"/>
                <a:gd name="connsiteX33" fmla="*/ 39624 w 236315"/>
                <a:gd name="connsiteY33" fmla="*/ 122015 h 229362"/>
                <a:gd name="connsiteX34" fmla="*/ 40672 w 236315"/>
                <a:gd name="connsiteY34" fmla="*/ 116491 h 229362"/>
                <a:gd name="connsiteX35" fmla="*/ 34576 w 236315"/>
                <a:gd name="connsiteY35" fmla="*/ 109728 h 229362"/>
                <a:gd name="connsiteX36" fmla="*/ 14573 w 236315"/>
                <a:gd name="connsiteY36" fmla="*/ 115633 h 229362"/>
                <a:gd name="connsiteX37" fmla="*/ 4000 w 236315"/>
                <a:gd name="connsiteY37" fmla="*/ 112014 h 229362"/>
                <a:gd name="connsiteX38" fmla="*/ 3620 w 236315"/>
                <a:gd name="connsiteY38" fmla="*/ 103918 h 229362"/>
                <a:gd name="connsiteX39" fmla="*/ 0 w 236315"/>
                <a:gd name="connsiteY39" fmla="*/ 92869 h 229362"/>
                <a:gd name="connsiteX40" fmla="*/ 571 w 236315"/>
                <a:gd name="connsiteY40" fmla="*/ 86487 h 229362"/>
                <a:gd name="connsiteX41" fmla="*/ 4286 w 236315"/>
                <a:gd name="connsiteY41" fmla="*/ 81629 h 229362"/>
                <a:gd name="connsiteX42" fmla="*/ 7239 w 236315"/>
                <a:gd name="connsiteY42" fmla="*/ 81248 h 229362"/>
                <a:gd name="connsiteX43" fmla="*/ 13145 w 236315"/>
                <a:gd name="connsiteY43" fmla="*/ 84582 h 229362"/>
                <a:gd name="connsiteX44" fmla="*/ 27051 w 236315"/>
                <a:gd name="connsiteY44" fmla="*/ 85630 h 229362"/>
                <a:gd name="connsiteX45" fmla="*/ 39338 w 236315"/>
                <a:gd name="connsiteY45" fmla="*/ 68485 h 229362"/>
                <a:gd name="connsiteX46" fmla="*/ 54388 w 236315"/>
                <a:gd name="connsiteY46" fmla="*/ 67532 h 229362"/>
                <a:gd name="connsiteX47" fmla="*/ 56292 w 236315"/>
                <a:gd name="connsiteY47" fmla="*/ 62770 h 229362"/>
                <a:gd name="connsiteX48" fmla="*/ 62579 w 236315"/>
                <a:gd name="connsiteY48" fmla="*/ 62484 h 229362"/>
                <a:gd name="connsiteX49" fmla="*/ 62960 w 236315"/>
                <a:gd name="connsiteY49" fmla="*/ 59722 h 229362"/>
                <a:gd name="connsiteX50" fmla="*/ 71151 w 236315"/>
                <a:gd name="connsiteY50" fmla="*/ 59150 h 229362"/>
                <a:gd name="connsiteX51" fmla="*/ 71151 w 236315"/>
                <a:gd name="connsiteY51" fmla="*/ 95 h 229362"/>
                <a:gd name="connsiteX52" fmla="*/ 122111 w 236315"/>
                <a:gd name="connsiteY52" fmla="*/ 0 h 229362"/>
                <a:gd name="connsiteX53" fmla="*/ 236220 w 236315"/>
                <a:gd name="connsiteY53" fmla="*/ 572 h 229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36315" h="229362">
                  <a:moveTo>
                    <a:pt x="236220" y="572"/>
                  </a:moveTo>
                  <a:lnTo>
                    <a:pt x="236315" y="157829"/>
                  </a:lnTo>
                  <a:lnTo>
                    <a:pt x="235839" y="229362"/>
                  </a:lnTo>
                  <a:lnTo>
                    <a:pt x="178498" y="229362"/>
                  </a:lnTo>
                  <a:lnTo>
                    <a:pt x="182689" y="221742"/>
                  </a:lnTo>
                  <a:lnTo>
                    <a:pt x="181927" y="216884"/>
                  </a:lnTo>
                  <a:lnTo>
                    <a:pt x="179356" y="214598"/>
                  </a:lnTo>
                  <a:lnTo>
                    <a:pt x="158305" y="210979"/>
                  </a:lnTo>
                  <a:lnTo>
                    <a:pt x="135827" y="186976"/>
                  </a:lnTo>
                  <a:lnTo>
                    <a:pt x="128397" y="185833"/>
                  </a:lnTo>
                  <a:lnTo>
                    <a:pt x="121634" y="192977"/>
                  </a:lnTo>
                  <a:lnTo>
                    <a:pt x="112490" y="192024"/>
                  </a:lnTo>
                  <a:lnTo>
                    <a:pt x="110204" y="184690"/>
                  </a:lnTo>
                  <a:lnTo>
                    <a:pt x="120777" y="174784"/>
                  </a:lnTo>
                  <a:lnTo>
                    <a:pt x="118872" y="166497"/>
                  </a:lnTo>
                  <a:lnTo>
                    <a:pt x="115348" y="166306"/>
                  </a:lnTo>
                  <a:lnTo>
                    <a:pt x="107347" y="170688"/>
                  </a:lnTo>
                  <a:lnTo>
                    <a:pt x="98298" y="159449"/>
                  </a:lnTo>
                  <a:lnTo>
                    <a:pt x="86010" y="158020"/>
                  </a:lnTo>
                  <a:lnTo>
                    <a:pt x="80296" y="154972"/>
                  </a:lnTo>
                  <a:lnTo>
                    <a:pt x="80391" y="140399"/>
                  </a:lnTo>
                  <a:lnTo>
                    <a:pt x="77343" y="136398"/>
                  </a:lnTo>
                  <a:lnTo>
                    <a:pt x="74866" y="126778"/>
                  </a:lnTo>
                  <a:lnTo>
                    <a:pt x="69818" y="121253"/>
                  </a:lnTo>
                  <a:lnTo>
                    <a:pt x="62008" y="122682"/>
                  </a:lnTo>
                  <a:lnTo>
                    <a:pt x="54673" y="128206"/>
                  </a:lnTo>
                  <a:lnTo>
                    <a:pt x="43910" y="145733"/>
                  </a:lnTo>
                  <a:lnTo>
                    <a:pt x="31432" y="149257"/>
                  </a:lnTo>
                  <a:lnTo>
                    <a:pt x="22955" y="149352"/>
                  </a:lnTo>
                  <a:lnTo>
                    <a:pt x="12764" y="141351"/>
                  </a:lnTo>
                  <a:lnTo>
                    <a:pt x="10573" y="135160"/>
                  </a:lnTo>
                  <a:lnTo>
                    <a:pt x="12954" y="131445"/>
                  </a:lnTo>
                  <a:lnTo>
                    <a:pt x="24765" y="129064"/>
                  </a:lnTo>
                  <a:lnTo>
                    <a:pt x="39624" y="122015"/>
                  </a:lnTo>
                  <a:lnTo>
                    <a:pt x="40672" y="116491"/>
                  </a:lnTo>
                  <a:lnTo>
                    <a:pt x="34576" y="109728"/>
                  </a:lnTo>
                  <a:lnTo>
                    <a:pt x="14573" y="115633"/>
                  </a:lnTo>
                  <a:lnTo>
                    <a:pt x="4000" y="112014"/>
                  </a:lnTo>
                  <a:lnTo>
                    <a:pt x="3620" y="103918"/>
                  </a:lnTo>
                  <a:lnTo>
                    <a:pt x="0" y="92869"/>
                  </a:lnTo>
                  <a:lnTo>
                    <a:pt x="571" y="86487"/>
                  </a:lnTo>
                  <a:lnTo>
                    <a:pt x="4286" y="81629"/>
                  </a:lnTo>
                  <a:lnTo>
                    <a:pt x="7239" y="81248"/>
                  </a:lnTo>
                  <a:lnTo>
                    <a:pt x="13145" y="84582"/>
                  </a:lnTo>
                  <a:lnTo>
                    <a:pt x="27051" y="85630"/>
                  </a:lnTo>
                  <a:lnTo>
                    <a:pt x="39338" y="68485"/>
                  </a:lnTo>
                  <a:lnTo>
                    <a:pt x="54388" y="67532"/>
                  </a:lnTo>
                  <a:lnTo>
                    <a:pt x="56292" y="62770"/>
                  </a:lnTo>
                  <a:lnTo>
                    <a:pt x="62579" y="62484"/>
                  </a:lnTo>
                  <a:lnTo>
                    <a:pt x="62960" y="59722"/>
                  </a:lnTo>
                  <a:lnTo>
                    <a:pt x="71151" y="59150"/>
                  </a:lnTo>
                  <a:lnTo>
                    <a:pt x="71151" y="95"/>
                  </a:lnTo>
                  <a:lnTo>
                    <a:pt x="122111" y="0"/>
                  </a:lnTo>
                  <a:lnTo>
                    <a:pt x="236220" y="572"/>
                  </a:lnTo>
                  <a:close/>
                </a:path>
              </a:pathLst>
            </a:custGeom>
            <a:noFill/>
            <a:ln w="3239" cap="rnd">
              <a:solidFill>
                <a:srgbClr val="FFFFFF"/>
              </a:solidFill>
              <a:prstDash val="solid"/>
              <a:round/>
            </a:ln>
          </p:spPr>
          <p:txBody>
            <a:bodyPr rtlCol="0" anchor="ctr"/>
            <a:lstStyle/>
            <a:p>
              <a:endParaRPr lang="en-US"/>
            </a:p>
          </p:txBody>
        </p:sp>
        <p:sp>
          <p:nvSpPr>
            <p:cNvPr id="1031" name="Freeform: Shape 1030">
              <a:extLst>
                <a:ext uri="{FF2B5EF4-FFF2-40B4-BE49-F238E27FC236}">
                  <a16:creationId xmlns:a16="http://schemas.microsoft.com/office/drawing/2014/main" id="{3CC39F0E-414F-47DD-8142-84B097535F93}"/>
                </a:ext>
              </a:extLst>
            </p:cNvPr>
            <p:cNvSpPr/>
            <p:nvPr/>
          </p:nvSpPr>
          <p:spPr>
            <a:xfrm>
              <a:off x="9780133" y="380257"/>
              <a:ext cx="198362" cy="140738"/>
            </a:xfrm>
            <a:custGeom>
              <a:avLst/>
              <a:gdLst>
                <a:gd name="connsiteX0" fmla="*/ 1429 w 159353"/>
                <a:gd name="connsiteY0" fmla="*/ 113062 h 113061"/>
                <a:gd name="connsiteX1" fmla="*/ 0 w 159353"/>
                <a:gd name="connsiteY1" fmla="*/ 1048 h 113061"/>
                <a:gd name="connsiteX2" fmla="*/ 72866 w 159353"/>
                <a:gd name="connsiteY2" fmla="*/ 95 h 113061"/>
                <a:gd name="connsiteX3" fmla="*/ 159353 w 159353"/>
                <a:gd name="connsiteY3" fmla="*/ 0 h 113061"/>
                <a:gd name="connsiteX4" fmla="*/ 159353 w 159353"/>
                <a:gd name="connsiteY4" fmla="*/ 59055 h 113061"/>
                <a:gd name="connsiteX5" fmla="*/ 151162 w 159353"/>
                <a:gd name="connsiteY5" fmla="*/ 59627 h 113061"/>
                <a:gd name="connsiteX6" fmla="*/ 150781 w 159353"/>
                <a:gd name="connsiteY6" fmla="*/ 62389 h 113061"/>
                <a:gd name="connsiteX7" fmla="*/ 144494 w 159353"/>
                <a:gd name="connsiteY7" fmla="*/ 62675 h 113061"/>
                <a:gd name="connsiteX8" fmla="*/ 142494 w 159353"/>
                <a:gd name="connsiteY8" fmla="*/ 67437 h 113061"/>
                <a:gd name="connsiteX9" fmla="*/ 127540 w 159353"/>
                <a:gd name="connsiteY9" fmla="*/ 68390 h 113061"/>
                <a:gd name="connsiteX10" fmla="*/ 115253 w 159353"/>
                <a:gd name="connsiteY10" fmla="*/ 85535 h 113061"/>
                <a:gd name="connsiteX11" fmla="*/ 101346 w 159353"/>
                <a:gd name="connsiteY11" fmla="*/ 84487 h 113061"/>
                <a:gd name="connsiteX12" fmla="*/ 95441 w 159353"/>
                <a:gd name="connsiteY12" fmla="*/ 81153 h 113061"/>
                <a:gd name="connsiteX13" fmla="*/ 92488 w 159353"/>
                <a:gd name="connsiteY13" fmla="*/ 81534 h 113061"/>
                <a:gd name="connsiteX14" fmla="*/ 88773 w 159353"/>
                <a:gd name="connsiteY14" fmla="*/ 86392 h 113061"/>
                <a:gd name="connsiteX15" fmla="*/ 88202 w 159353"/>
                <a:gd name="connsiteY15" fmla="*/ 92774 h 113061"/>
                <a:gd name="connsiteX16" fmla="*/ 91821 w 159353"/>
                <a:gd name="connsiteY16" fmla="*/ 103823 h 113061"/>
                <a:gd name="connsiteX17" fmla="*/ 92202 w 159353"/>
                <a:gd name="connsiteY17" fmla="*/ 111919 h 113061"/>
                <a:gd name="connsiteX18" fmla="*/ 1429 w 159353"/>
                <a:gd name="connsiteY18" fmla="*/ 113062 h 113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9353" h="113061">
                  <a:moveTo>
                    <a:pt x="1429" y="113062"/>
                  </a:moveTo>
                  <a:lnTo>
                    <a:pt x="0" y="1048"/>
                  </a:lnTo>
                  <a:lnTo>
                    <a:pt x="72866" y="95"/>
                  </a:lnTo>
                  <a:lnTo>
                    <a:pt x="159353" y="0"/>
                  </a:lnTo>
                  <a:lnTo>
                    <a:pt x="159353" y="59055"/>
                  </a:lnTo>
                  <a:lnTo>
                    <a:pt x="151162" y="59627"/>
                  </a:lnTo>
                  <a:lnTo>
                    <a:pt x="150781" y="62389"/>
                  </a:lnTo>
                  <a:lnTo>
                    <a:pt x="144494" y="62675"/>
                  </a:lnTo>
                  <a:lnTo>
                    <a:pt x="142494" y="67437"/>
                  </a:lnTo>
                  <a:lnTo>
                    <a:pt x="127540" y="68390"/>
                  </a:lnTo>
                  <a:lnTo>
                    <a:pt x="115253" y="85535"/>
                  </a:lnTo>
                  <a:lnTo>
                    <a:pt x="101346" y="84487"/>
                  </a:lnTo>
                  <a:lnTo>
                    <a:pt x="95441" y="81153"/>
                  </a:lnTo>
                  <a:lnTo>
                    <a:pt x="92488" y="81534"/>
                  </a:lnTo>
                  <a:lnTo>
                    <a:pt x="88773" y="86392"/>
                  </a:lnTo>
                  <a:lnTo>
                    <a:pt x="88202" y="92774"/>
                  </a:lnTo>
                  <a:lnTo>
                    <a:pt x="91821" y="103823"/>
                  </a:lnTo>
                  <a:lnTo>
                    <a:pt x="92202" y="111919"/>
                  </a:lnTo>
                  <a:lnTo>
                    <a:pt x="1429" y="113062"/>
                  </a:lnTo>
                  <a:close/>
                </a:path>
              </a:pathLst>
            </a:custGeom>
            <a:solidFill>
              <a:srgbClr val="336933"/>
            </a:solidFill>
            <a:ln w="9525" cap="flat">
              <a:noFill/>
              <a:prstDash val="solid"/>
              <a:miter/>
            </a:ln>
          </p:spPr>
          <p:txBody>
            <a:bodyPr rtlCol="0" anchor="ctr"/>
            <a:lstStyle/>
            <a:p>
              <a:endParaRPr lang="en-US"/>
            </a:p>
          </p:txBody>
        </p:sp>
        <p:sp>
          <p:nvSpPr>
            <p:cNvPr id="1032" name="Freeform: Shape 1031">
              <a:extLst>
                <a:ext uri="{FF2B5EF4-FFF2-40B4-BE49-F238E27FC236}">
                  <a16:creationId xmlns:a16="http://schemas.microsoft.com/office/drawing/2014/main" id="{AF1A5008-BB6C-476D-A714-E1905A9350CB}"/>
                </a:ext>
              </a:extLst>
            </p:cNvPr>
            <p:cNvSpPr/>
            <p:nvPr/>
          </p:nvSpPr>
          <p:spPr>
            <a:xfrm>
              <a:off x="9780133" y="380257"/>
              <a:ext cx="198362" cy="140738"/>
            </a:xfrm>
            <a:custGeom>
              <a:avLst/>
              <a:gdLst>
                <a:gd name="connsiteX0" fmla="*/ 1429 w 159353"/>
                <a:gd name="connsiteY0" fmla="*/ 113062 h 113061"/>
                <a:gd name="connsiteX1" fmla="*/ 0 w 159353"/>
                <a:gd name="connsiteY1" fmla="*/ 1048 h 113061"/>
                <a:gd name="connsiteX2" fmla="*/ 72866 w 159353"/>
                <a:gd name="connsiteY2" fmla="*/ 95 h 113061"/>
                <a:gd name="connsiteX3" fmla="*/ 159353 w 159353"/>
                <a:gd name="connsiteY3" fmla="*/ 0 h 113061"/>
                <a:gd name="connsiteX4" fmla="*/ 159353 w 159353"/>
                <a:gd name="connsiteY4" fmla="*/ 59055 h 113061"/>
                <a:gd name="connsiteX5" fmla="*/ 151162 w 159353"/>
                <a:gd name="connsiteY5" fmla="*/ 59627 h 113061"/>
                <a:gd name="connsiteX6" fmla="*/ 150781 w 159353"/>
                <a:gd name="connsiteY6" fmla="*/ 62389 h 113061"/>
                <a:gd name="connsiteX7" fmla="*/ 144494 w 159353"/>
                <a:gd name="connsiteY7" fmla="*/ 62675 h 113061"/>
                <a:gd name="connsiteX8" fmla="*/ 142494 w 159353"/>
                <a:gd name="connsiteY8" fmla="*/ 67437 h 113061"/>
                <a:gd name="connsiteX9" fmla="*/ 127540 w 159353"/>
                <a:gd name="connsiteY9" fmla="*/ 68390 h 113061"/>
                <a:gd name="connsiteX10" fmla="*/ 115253 w 159353"/>
                <a:gd name="connsiteY10" fmla="*/ 85535 h 113061"/>
                <a:gd name="connsiteX11" fmla="*/ 101346 w 159353"/>
                <a:gd name="connsiteY11" fmla="*/ 84487 h 113061"/>
                <a:gd name="connsiteX12" fmla="*/ 95441 w 159353"/>
                <a:gd name="connsiteY12" fmla="*/ 81153 h 113061"/>
                <a:gd name="connsiteX13" fmla="*/ 92488 w 159353"/>
                <a:gd name="connsiteY13" fmla="*/ 81534 h 113061"/>
                <a:gd name="connsiteX14" fmla="*/ 88773 w 159353"/>
                <a:gd name="connsiteY14" fmla="*/ 86392 h 113061"/>
                <a:gd name="connsiteX15" fmla="*/ 88202 w 159353"/>
                <a:gd name="connsiteY15" fmla="*/ 92774 h 113061"/>
                <a:gd name="connsiteX16" fmla="*/ 91821 w 159353"/>
                <a:gd name="connsiteY16" fmla="*/ 103823 h 113061"/>
                <a:gd name="connsiteX17" fmla="*/ 92202 w 159353"/>
                <a:gd name="connsiteY17" fmla="*/ 111919 h 113061"/>
                <a:gd name="connsiteX18" fmla="*/ 1429 w 159353"/>
                <a:gd name="connsiteY18" fmla="*/ 113062 h 113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9353" h="113061">
                  <a:moveTo>
                    <a:pt x="1429" y="113062"/>
                  </a:moveTo>
                  <a:lnTo>
                    <a:pt x="0" y="1048"/>
                  </a:lnTo>
                  <a:lnTo>
                    <a:pt x="72866" y="95"/>
                  </a:lnTo>
                  <a:lnTo>
                    <a:pt x="159353" y="0"/>
                  </a:lnTo>
                  <a:lnTo>
                    <a:pt x="159353" y="59055"/>
                  </a:lnTo>
                  <a:lnTo>
                    <a:pt x="151162" y="59627"/>
                  </a:lnTo>
                  <a:lnTo>
                    <a:pt x="150781" y="62389"/>
                  </a:lnTo>
                  <a:lnTo>
                    <a:pt x="144494" y="62675"/>
                  </a:lnTo>
                  <a:lnTo>
                    <a:pt x="142494" y="67437"/>
                  </a:lnTo>
                  <a:lnTo>
                    <a:pt x="127540" y="68390"/>
                  </a:lnTo>
                  <a:lnTo>
                    <a:pt x="115253" y="85535"/>
                  </a:lnTo>
                  <a:lnTo>
                    <a:pt x="101346" y="84487"/>
                  </a:lnTo>
                  <a:lnTo>
                    <a:pt x="95441" y="81153"/>
                  </a:lnTo>
                  <a:lnTo>
                    <a:pt x="92488" y="81534"/>
                  </a:lnTo>
                  <a:lnTo>
                    <a:pt x="88773" y="86392"/>
                  </a:lnTo>
                  <a:lnTo>
                    <a:pt x="88202" y="92774"/>
                  </a:lnTo>
                  <a:lnTo>
                    <a:pt x="91821" y="103823"/>
                  </a:lnTo>
                  <a:lnTo>
                    <a:pt x="92202" y="111919"/>
                  </a:lnTo>
                  <a:lnTo>
                    <a:pt x="1429" y="113062"/>
                  </a:lnTo>
                  <a:close/>
                </a:path>
              </a:pathLst>
            </a:custGeom>
            <a:noFill/>
            <a:ln w="3239" cap="flat">
              <a:solidFill>
                <a:srgbClr val="FFFFFF"/>
              </a:solidFill>
              <a:prstDash val="solid"/>
              <a:miter/>
            </a:ln>
          </p:spPr>
          <p:txBody>
            <a:bodyPr rtlCol="0" anchor="ctr"/>
            <a:lstStyle/>
            <a:p>
              <a:endParaRPr lang="en-US"/>
            </a:p>
          </p:txBody>
        </p:sp>
        <p:sp>
          <p:nvSpPr>
            <p:cNvPr id="1033" name="Freeform: Shape 1032">
              <a:extLst>
                <a:ext uri="{FF2B5EF4-FFF2-40B4-BE49-F238E27FC236}">
                  <a16:creationId xmlns:a16="http://schemas.microsoft.com/office/drawing/2014/main" id="{2EAEF654-8CFD-44B5-A030-E1DCFAEB7E14}"/>
                </a:ext>
              </a:extLst>
            </p:cNvPr>
            <p:cNvSpPr/>
            <p:nvPr/>
          </p:nvSpPr>
          <p:spPr>
            <a:xfrm>
              <a:off x="10183971" y="380257"/>
              <a:ext cx="61061" cy="196345"/>
            </a:xfrm>
            <a:custGeom>
              <a:avLst/>
              <a:gdLst>
                <a:gd name="connsiteX0" fmla="*/ 41815 w 49053"/>
                <a:gd name="connsiteY0" fmla="*/ 110300 h 157733"/>
                <a:gd name="connsiteX1" fmla="*/ 42006 w 49053"/>
                <a:gd name="connsiteY1" fmla="*/ 157353 h 157733"/>
                <a:gd name="connsiteX2" fmla="*/ 95 w 49053"/>
                <a:gd name="connsiteY2" fmla="*/ 157734 h 157733"/>
                <a:gd name="connsiteX3" fmla="*/ 0 w 49053"/>
                <a:gd name="connsiteY3" fmla="*/ 476 h 157733"/>
                <a:gd name="connsiteX4" fmla="*/ 10763 w 49053"/>
                <a:gd name="connsiteY4" fmla="*/ 0 h 157733"/>
                <a:gd name="connsiteX5" fmla="*/ 49054 w 49053"/>
                <a:gd name="connsiteY5" fmla="*/ 572 h 157733"/>
                <a:gd name="connsiteX6" fmla="*/ 47816 w 49053"/>
                <a:gd name="connsiteY6" fmla="*/ 13907 h 157733"/>
                <a:gd name="connsiteX7" fmla="*/ 42958 w 49053"/>
                <a:gd name="connsiteY7" fmla="*/ 13526 h 157733"/>
                <a:gd name="connsiteX8" fmla="*/ 41815 w 49053"/>
                <a:gd name="connsiteY8" fmla="*/ 110300 h 157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053" h="157733">
                  <a:moveTo>
                    <a:pt x="41815" y="110300"/>
                  </a:moveTo>
                  <a:lnTo>
                    <a:pt x="42006" y="157353"/>
                  </a:lnTo>
                  <a:lnTo>
                    <a:pt x="95" y="157734"/>
                  </a:lnTo>
                  <a:lnTo>
                    <a:pt x="0" y="476"/>
                  </a:lnTo>
                  <a:lnTo>
                    <a:pt x="10763" y="0"/>
                  </a:lnTo>
                  <a:lnTo>
                    <a:pt x="49054" y="572"/>
                  </a:lnTo>
                  <a:lnTo>
                    <a:pt x="47816" y="13907"/>
                  </a:lnTo>
                  <a:lnTo>
                    <a:pt x="42958" y="13526"/>
                  </a:lnTo>
                  <a:lnTo>
                    <a:pt x="41815" y="110300"/>
                  </a:lnTo>
                  <a:close/>
                </a:path>
              </a:pathLst>
            </a:custGeom>
            <a:solidFill>
              <a:srgbClr val="336933"/>
            </a:solidFill>
            <a:ln w="9525" cap="flat">
              <a:noFill/>
              <a:prstDash val="solid"/>
              <a:miter/>
            </a:ln>
          </p:spPr>
          <p:txBody>
            <a:bodyPr rtlCol="0" anchor="ctr"/>
            <a:lstStyle/>
            <a:p>
              <a:endParaRPr lang="en-US"/>
            </a:p>
          </p:txBody>
        </p:sp>
        <p:sp>
          <p:nvSpPr>
            <p:cNvPr id="1034" name="Freeform: Shape 1033">
              <a:extLst>
                <a:ext uri="{FF2B5EF4-FFF2-40B4-BE49-F238E27FC236}">
                  <a16:creationId xmlns:a16="http://schemas.microsoft.com/office/drawing/2014/main" id="{5B29184C-4FD4-419D-B837-4E458D7BC312}"/>
                </a:ext>
              </a:extLst>
            </p:cNvPr>
            <p:cNvSpPr/>
            <p:nvPr/>
          </p:nvSpPr>
          <p:spPr>
            <a:xfrm>
              <a:off x="10183971" y="380257"/>
              <a:ext cx="61061" cy="196345"/>
            </a:xfrm>
            <a:custGeom>
              <a:avLst/>
              <a:gdLst>
                <a:gd name="connsiteX0" fmla="*/ 41815 w 49053"/>
                <a:gd name="connsiteY0" fmla="*/ 110300 h 157733"/>
                <a:gd name="connsiteX1" fmla="*/ 42006 w 49053"/>
                <a:gd name="connsiteY1" fmla="*/ 157353 h 157733"/>
                <a:gd name="connsiteX2" fmla="*/ 95 w 49053"/>
                <a:gd name="connsiteY2" fmla="*/ 157734 h 157733"/>
                <a:gd name="connsiteX3" fmla="*/ 0 w 49053"/>
                <a:gd name="connsiteY3" fmla="*/ 476 h 157733"/>
                <a:gd name="connsiteX4" fmla="*/ 10763 w 49053"/>
                <a:gd name="connsiteY4" fmla="*/ 0 h 157733"/>
                <a:gd name="connsiteX5" fmla="*/ 49054 w 49053"/>
                <a:gd name="connsiteY5" fmla="*/ 572 h 157733"/>
                <a:gd name="connsiteX6" fmla="*/ 47816 w 49053"/>
                <a:gd name="connsiteY6" fmla="*/ 13907 h 157733"/>
                <a:gd name="connsiteX7" fmla="*/ 42958 w 49053"/>
                <a:gd name="connsiteY7" fmla="*/ 13526 h 157733"/>
                <a:gd name="connsiteX8" fmla="*/ 41815 w 49053"/>
                <a:gd name="connsiteY8" fmla="*/ 110300 h 157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053" h="157733">
                  <a:moveTo>
                    <a:pt x="41815" y="110300"/>
                  </a:moveTo>
                  <a:lnTo>
                    <a:pt x="42006" y="157353"/>
                  </a:lnTo>
                  <a:lnTo>
                    <a:pt x="95" y="157734"/>
                  </a:lnTo>
                  <a:lnTo>
                    <a:pt x="0" y="476"/>
                  </a:lnTo>
                  <a:lnTo>
                    <a:pt x="10763" y="0"/>
                  </a:lnTo>
                  <a:lnTo>
                    <a:pt x="49054" y="572"/>
                  </a:lnTo>
                  <a:lnTo>
                    <a:pt x="47816" y="13907"/>
                  </a:lnTo>
                  <a:lnTo>
                    <a:pt x="42958" y="13526"/>
                  </a:lnTo>
                  <a:lnTo>
                    <a:pt x="41815" y="110300"/>
                  </a:lnTo>
                  <a:close/>
                </a:path>
              </a:pathLst>
            </a:custGeom>
            <a:noFill/>
            <a:ln w="3239" cap="flat">
              <a:solidFill>
                <a:srgbClr val="FFFFFF"/>
              </a:solidFill>
              <a:prstDash val="solid"/>
              <a:miter/>
            </a:ln>
          </p:spPr>
          <p:txBody>
            <a:bodyPr rtlCol="0" anchor="ctr"/>
            <a:lstStyle/>
            <a:p>
              <a:endParaRPr lang="en-US"/>
            </a:p>
          </p:txBody>
        </p:sp>
        <p:sp>
          <p:nvSpPr>
            <p:cNvPr id="1035" name="Freeform: Shape 1034">
              <a:extLst>
                <a:ext uri="{FF2B5EF4-FFF2-40B4-BE49-F238E27FC236}">
                  <a16:creationId xmlns:a16="http://schemas.microsoft.com/office/drawing/2014/main" id="{EAEC0352-D369-43E1-87BA-7AA1CB2A70F0}"/>
                </a:ext>
              </a:extLst>
            </p:cNvPr>
            <p:cNvSpPr/>
            <p:nvPr/>
          </p:nvSpPr>
          <p:spPr>
            <a:xfrm>
              <a:off x="9482649" y="380613"/>
              <a:ext cx="121885" cy="184845"/>
            </a:xfrm>
            <a:custGeom>
              <a:avLst/>
              <a:gdLst>
                <a:gd name="connsiteX0" fmla="*/ 97917 w 97916"/>
                <a:gd name="connsiteY0" fmla="*/ 113252 h 148494"/>
                <a:gd name="connsiteX1" fmla="*/ 97441 w 97916"/>
                <a:gd name="connsiteY1" fmla="*/ 147256 h 148494"/>
                <a:gd name="connsiteX2" fmla="*/ 2476 w 97916"/>
                <a:gd name="connsiteY2" fmla="*/ 148495 h 148494"/>
                <a:gd name="connsiteX3" fmla="*/ 0 w 97916"/>
                <a:gd name="connsiteY3" fmla="*/ 191 h 148494"/>
                <a:gd name="connsiteX4" fmla="*/ 42863 w 97916"/>
                <a:gd name="connsiteY4" fmla="*/ 0 h 148494"/>
                <a:gd name="connsiteX5" fmla="*/ 96869 w 97916"/>
                <a:gd name="connsiteY5" fmla="*/ 95 h 148494"/>
                <a:gd name="connsiteX6" fmla="*/ 95916 w 97916"/>
                <a:gd name="connsiteY6" fmla="*/ 113157 h 148494"/>
                <a:gd name="connsiteX7" fmla="*/ 97917 w 97916"/>
                <a:gd name="connsiteY7" fmla="*/ 113252 h 148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916" h="148494">
                  <a:moveTo>
                    <a:pt x="97917" y="113252"/>
                  </a:moveTo>
                  <a:lnTo>
                    <a:pt x="97441" y="147256"/>
                  </a:lnTo>
                  <a:lnTo>
                    <a:pt x="2476" y="148495"/>
                  </a:lnTo>
                  <a:lnTo>
                    <a:pt x="0" y="191"/>
                  </a:lnTo>
                  <a:lnTo>
                    <a:pt x="42863" y="0"/>
                  </a:lnTo>
                  <a:lnTo>
                    <a:pt x="96869" y="95"/>
                  </a:lnTo>
                  <a:lnTo>
                    <a:pt x="95916" y="113157"/>
                  </a:lnTo>
                  <a:lnTo>
                    <a:pt x="97917" y="113252"/>
                  </a:lnTo>
                  <a:close/>
                </a:path>
              </a:pathLst>
            </a:custGeom>
            <a:solidFill>
              <a:srgbClr val="BCBEC0"/>
            </a:solidFill>
            <a:ln w="9525" cap="flat">
              <a:noFill/>
              <a:prstDash val="solid"/>
              <a:miter/>
            </a:ln>
          </p:spPr>
          <p:txBody>
            <a:bodyPr rtlCol="0" anchor="ctr"/>
            <a:lstStyle/>
            <a:p>
              <a:endParaRPr lang="en-US"/>
            </a:p>
          </p:txBody>
        </p:sp>
        <p:sp>
          <p:nvSpPr>
            <p:cNvPr id="1036" name="Freeform: Shape 1035">
              <a:extLst>
                <a:ext uri="{FF2B5EF4-FFF2-40B4-BE49-F238E27FC236}">
                  <a16:creationId xmlns:a16="http://schemas.microsoft.com/office/drawing/2014/main" id="{D7F22BB5-727D-4B3E-BCFF-D85FE06F5052}"/>
                </a:ext>
              </a:extLst>
            </p:cNvPr>
            <p:cNvSpPr/>
            <p:nvPr/>
          </p:nvSpPr>
          <p:spPr>
            <a:xfrm>
              <a:off x="9482649" y="380613"/>
              <a:ext cx="121885" cy="184845"/>
            </a:xfrm>
            <a:custGeom>
              <a:avLst/>
              <a:gdLst>
                <a:gd name="connsiteX0" fmla="*/ 97917 w 97916"/>
                <a:gd name="connsiteY0" fmla="*/ 113252 h 148494"/>
                <a:gd name="connsiteX1" fmla="*/ 97441 w 97916"/>
                <a:gd name="connsiteY1" fmla="*/ 147256 h 148494"/>
                <a:gd name="connsiteX2" fmla="*/ 2476 w 97916"/>
                <a:gd name="connsiteY2" fmla="*/ 148495 h 148494"/>
                <a:gd name="connsiteX3" fmla="*/ 0 w 97916"/>
                <a:gd name="connsiteY3" fmla="*/ 191 h 148494"/>
                <a:gd name="connsiteX4" fmla="*/ 42863 w 97916"/>
                <a:gd name="connsiteY4" fmla="*/ 0 h 148494"/>
                <a:gd name="connsiteX5" fmla="*/ 96869 w 97916"/>
                <a:gd name="connsiteY5" fmla="*/ 95 h 148494"/>
                <a:gd name="connsiteX6" fmla="*/ 95916 w 97916"/>
                <a:gd name="connsiteY6" fmla="*/ 113157 h 148494"/>
                <a:gd name="connsiteX7" fmla="*/ 97917 w 97916"/>
                <a:gd name="connsiteY7" fmla="*/ 113252 h 148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916" h="148494">
                  <a:moveTo>
                    <a:pt x="97917" y="113252"/>
                  </a:moveTo>
                  <a:lnTo>
                    <a:pt x="97441" y="147256"/>
                  </a:lnTo>
                  <a:lnTo>
                    <a:pt x="2476" y="148495"/>
                  </a:lnTo>
                  <a:lnTo>
                    <a:pt x="0" y="191"/>
                  </a:lnTo>
                  <a:lnTo>
                    <a:pt x="42863" y="0"/>
                  </a:lnTo>
                  <a:lnTo>
                    <a:pt x="96869" y="95"/>
                  </a:lnTo>
                  <a:lnTo>
                    <a:pt x="95916" y="113157"/>
                  </a:lnTo>
                  <a:lnTo>
                    <a:pt x="97917" y="113252"/>
                  </a:lnTo>
                  <a:close/>
                </a:path>
              </a:pathLst>
            </a:custGeom>
            <a:noFill/>
            <a:ln w="3239" cap="rnd">
              <a:solidFill>
                <a:srgbClr val="FFFFFF"/>
              </a:solidFill>
              <a:prstDash val="solid"/>
              <a:round/>
            </a:ln>
          </p:spPr>
          <p:txBody>
            <a:bodyPr rtlCol="0" anchor="ctr"/>
            <a:lstStyle/>
            <a:p>
              <a:endParaRPr lang="en-US"/>
            </a:p>
          </p:txBody>
        </p:sp>
        <p:sp>
          <p:nvSpPr>
            <p:cNvPr id="1037" name="Freeform: Shape 1036">
              <a:extLst>
                <a:ext uri="{FF2B5EF4-FFF2-40B4-BE49-F238E27FC236}">
                  <a16:creationId xmlns:a16="http://schemas.microsoft.com/office/drawing/2014/main" id="{F40AD959-6811-4938-8336-3CCE014438B2}"/>
                </a:ext>
              </a:extLst>
            </p:cNvPr>
            <p:cNvSpPr/>
            <p:nvPr/>
          </p:nvSpPr>
          <p:spPr>
            <a:xfrm>
              <a:off x="9602045" y="380731"/>
              <a:ext cx="179866" cy="140856"/>
            </a:xfrm>
            <a:custGeom>
              <a:avLst/>
              <a:gdLst>
                <a:gd name="connsiteX0" fmla="*/ 2000 w 144494"/>
                <a:gd name="connsiteY0" fmla="*/ 113157 h 113156"/>
                <a:gd name="connsiteX1" fmla="*/ 0 w 144494"/>
                <a:gd name="connsiteY1" fmla="*/ 113062 h 113156"/>
                <a:gd name="connsiteX2" fmla="*/ 953 w 144494"/>
                <a:gd name="connsiteY2" fmla="*/ 0 h 113156"/>
                <a:gd name="connsiteX3" fmla="*/ 67723 w 144494"/>
                <a:gd name="connsiteY3" fmla="*/ 95 h 113156"/>
                <a:gd name="connsiteX4" fmla="*/ 143066 w 144494"/>
                <a:gd name="connsiteY4" fmla="*/ 667 h 113156"/>
                <a:gd name="connsiteX5" fmla="*/ 144495 w 144494"/>
                <a:gd name="connsiteY5" fmla="*/ 112681 h 113156"/>
                <a:gd name="connsiteX6" fmla="*/ 2000 w 144494"/>
                <a:gd name="connsiteY6" fmla="*/ 113157 h 113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494" h="113156">
                  <a:moveTo>
                    <a:pt x="2000" y="113157"/>
                  </a:moveTo>
                  <a:lnTo>
                    <a:pt x="0" y="113062"/>
                  </a:lnTo>
                  <a:lnTo>
                    <a:pt x="953" y="0"/>
                  </a:lnTo>
                  <a:lnTo>
                    <a:pt x="67723" y="95"/>
                  </a:lnTo>
                  <a:lnTo>
                    <a:pt x="143066" y="667"/>
                  </a:lnTo>
                  <a:lnTo>
                    <a:pt x="144495" y="112681"/>
                  </a:lnTo>
                  <a:lnTo>
                    <a:pt x="2000" y="113157"/>
                  </a:lnTo>
                  <a:close/>
                </a:path>
              </a:pathLst>
            </a:custGeom>
            <a:solidFill>
              <a:srgbClr val="BCBEC0"/>
            </a:solidFill>
            <a:ln w="9525" cap="flat">
              <a:noFill/>
              <a:prstDash val="solid"/>
              <a:miter/>
            </a:ln>
          </p:spPr>
          <p:txBody>
            <a:bodyPr rtlCol="0" anchor="ctr"/>
            <a:lstStyle/>
            <a:p>
              <a:endParaRPr lang="en-US"/>
            </a:p>
          </p:txBody>
        </p:sp>
        <p:sp>
          <p:nvSpPr>
            <p:cNvPr id="1038" name="Freeform: Shape 1037">
              <a:extLst>
                <a:ext uri="{FF2B5EF4-FFF2-40B4-BE49-F238E27FC236}">
                  <a16:creationId xmlns:a16="http://schemas.microsoft.com/office/drawing/2014/main" id="{ED37EB39-DF48-49DF-BE43-E649DEBF42D8}"/>
                </a:ext>
              </a:extLst>
            </p:cNvPr>
            <p:cNvSpPr/>
            <p:nvPr/>
          </p:nvSpPr>
          <p:spPr>
            <a:xfrm>
              <a:off x="9602045" y="380731"/>
              <a:ext cx="179866" cy="140856"/>
            </a:xfrm>
            <a:custGeom>
              <a:avLst/>
              <a:gdLst>
                <a:gd name="connsiteX0" fmla="*/ 2000 w 144494"/>
                <a:gd name="connsiteY0" fmla="*/ 113157 h 113156"/>
                <a:gd name="connsiteX1" fmla="*/ 0 w 144494"/>
                <a:gd name="connsiteY1" fmla="*/ 113062 h 113156"/>
                <a:gd name="connsiteX2" fmla="*/ 953 w 144494"/>
                <a:gd name="connsiteY2" fmla="*/ 0 h 113156"/>
                <a:gd name="connsiteX3" fmla="*/ 67723 w 144494"/>
                <a:gd name="connsiteY3" fmla="*/ 95 h 113156"/>
                <a:gd name="connsiteX4" fmla="*/ 143066 w 144494"/>
                <a:gd name="connsiteY4" fmla="*/ 667 h 113156"/>
                <a:gd name="connsiteX5" fmla="*/ 144495 w 144494"/>
                <a:gd name="connsiteY5" fmla="*/ 112681 h 113156"/>
                <a:gd name="connsiteX6" fmla="*/ 2000 w 144494"/>
                <a:gd name="connsiteY6" fmla="*/ 113157 h 113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494" h="113156">
                  <a:moveTo>
                    <a:pt x="2000" y="113157"/>
                  </a:moveTo>
                  <a:lnTo>
                    <a:pt x="0" y="113062"/>
                  </a:lnTo>
                  <a:lnTo>
                    <a:pt x="953" y="0"/>
                  </a:lnTo>
                  <a:lnTo>
                    <a:pt x="67723" y="95"/>
                  </a:lnTo>
                  <a:lnTo>
                    <a:pt x="143066" y="667"/>
                  </a:lnTo>
                  <a:lnTo>
                    <a:pt x="144495" y="112681"/>
                  </a:lnTo>
                  <a:lnTo>
                    <a:pt x="2000" y="113157"/>
                  </a:lnTo>
                  <a:close/>
                </a:path>
              </a:pathLst>
            </a:custGeom>
            <a:noFill/>
            <a:ln w="3239" cap="rnd">
              <a:solidFill>
                <a:srgbClr val="FFFFFF"/>
              </a:solidFill>
              <a:prstDash val="solid"/>
              <a:round/>
            </a:ln>
          </p:spPr>
          <p:txBody>
            <a:bodyPr rtlCol="0" anchor="ctr"/>
            <a:lstStyle/>
            <a:p>
              <a:endParaRPr lang="en-US"/>
            </a:p>
          </p:txBody>
        </p:sp>
        <p:sp>
          <p:nvSpPr>
            <p:cNvPr id="1039" name="Freeform: Shape 1038">
              <a:extLst>
                <a:ext uri="{FF2B5EF4-FFF2-40B4-BE49-F238E27FC236}">
                  <a16:creationId xmlns:a16="http://schemas.microsoft.com/office/drawing/2014/main" id="{44A44625-1E9A-482C-9CD8-C9D2040A4CBD}"/>
                </a:ext>
              </a:extLst>
            </p:cNvPr>
            <p:cNvSpPr/>
            <p:nvPr/>
          </p:nvSpPr>
          <p:spPr>
            <a:xfrm>
              <a:off x="8248842" y="380851"/>
              <a:ext cx="269383" cy="175597"/>
            </a:xfrm>
            <a:custGeom>
              <a:avLst/>
              <a:gdLst>
                <a:gd name="connsiteX0" fmla="*/ 0 w 216407"/>
                <a:gd name="connsiteY0" fmla="*/ 0 h 141065"/>
                <a:gd name="connsiteX1" fmla="*/ 213550 w 216407"/>
                <a:gd name="connsiteY1" fmla="*/ 2667 h 141065"/>
                <a:gd name="connsiteX2" fmla="*/ 216408 w 216407"/>
                <a:gd name="connsiteY2" fmla="*/ 2667 h 141065"/>
                <a:gd name="connsiteX3" fmla="*/ 215932 w 216407"/>
                <a:gd name="connsiteY3" fmla="*/ 41243 h 141065"/>
                <a:gd name="connsiteX4" fmla="*/ 214122 w 216407"/>
                <a:gd name="connsiteY4" fmla="*/ 41529 h 141065"/>
                <a:gd name="connsiteX5" fmla="*/ 214122 w 216407"/>
                <a:gd name="connsiteY5" fmla="*/ 140303 h 141065"/>
                <a:gd name="connsiteX6" fmla="*/ 184975 w 216407"/>
                <a:gd name="connsiteY6" fmla="*/ 141065 h 141065"/>
                <a:gd name="connsiteX7" fmla="*/ 0 w 216407"/>
                <a:gd name="connsiteY7" fmla="*/ 140398 h 141065"/>
                <a:gd name="connsiteX8" fmla="*/ 0 w 216407"/>
                <a:gd name="connsiteY8" fmla="*/ 0 h 141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407" h="141065">
                  <a:moveTo>
                    <a:pt x="0" y="0"/>
                  </a:moveTo>
                  <a:lnTo>
                    <a:pt x="213550" y="2667"/>
                  </a:lnTo>
                  <a:lnTo>
                    <a:pt x="216408" y="2667"/>
                  </a:lnTo>
                  <a:lnTo>
                    <a:pt x="215932" y="41243"/>
                  </a:lnTo>
                  <a:lnTo>
                    <a:pt x="214122" y="41529"/>
                  </a:lnTo>
                  <a:lnTo>
                    <a:pt x="214122" y="140303"/>
                  </a:lnTo>
                  <a:lnTo>
                    <a:pt x="184975" y="141065"/>
                  </a:lnTo>
                  <a:lnTo>
                    <a:pt x="0" y="140398"/>
                  </a:lnTo>
                  <a:lnTo>
                    <a:pt x="0" y="0"/>
                  </a:lnTo>
                  <a:close/>
                </a:path>
              </a:pathLst>
            </a:custGeom>
            <a:solidFill>
              <a:srgbClr val="BCBEC0"/>
            </a:solidFill>
            <a:ln w="9525" cap="flat">
              <a:noFill/>
              <a:prstDash val="solid"/>
              <a:miter/>
            </a:ln>
          </p:spPr>
          <p:txBody>
            <a:bodyPr rtlCol="0" anchor="ctr"/>
            <a:lstStyle/>
            <a:p>
              <a:endParaRPr lang="en-US"/>
            </a:p>
          </p:txBody>
        </p:sp>
        <p:sp>
          <p:nvSpPr>
            <p:cNvPr id="1040" name="Freeform: Shape 1039">
              <a:extLst>
                <a:ext uri="{FF2B5EF4-FFF2-40B4-BE49-F238E27FC236}">
                  <a16:creationId xmlns:a16="http://schemas.microsoft.com/office/drawing/2014/main" id="{E2673033-153A-4D3C-9D67-BAFC9D10025C}"/>
                </a:ext>
              </a:extLst>
            </p:cNvPr>
            <p:cNvSpPr/>
            <p:nvPr/>
          </p:nvSpPr>
          <p:spPr>
            <a:xfrm>
              <a:off x="8248842" y="380851"/>
              <a:ext cx="269383" cy="175597"/>
            </a:xfrm>
            <a:custGeom>
              <a:avLst/>
              <a:gdLst>
                <a:gd name="connsiteX0" fmla="*/ 0 w 216407"/>
                <a:gd name="connsiteY0" fmla="*/ 0 h 141065"/>
                <a:gd name="connsiteX1" fmla="*/ 213550 w 216407"/>
                <a:gd name="connsiteY1" fmla="*/ 2667 h 141065"/>
                <a:gd name="connsiteX2" fmla="*/ 216408 w 216407"/>
                <a:gd name="connsiteY2" fmla="*/ 2667 h 141065"/>
                <a:gd name="connsiteX3" fmla="*/ 215932 w 216407"/>
                <a:gd name="connsiteY3" fmla="*/ 41243 h 141065"/>
                <a:gd name="connsiteX4" fmla="*/ 214122 w 216407"/>
                <a:gd name="connsiteY4" fmla="*/ 41529 h 141065"/>
                <a:gd name="connsiteX5" fmla="*/ 214122 w 216407"/>
                <a:gd name="connsiteY5" fmla="*/ 140303 h 141065"/>
                <a:gd name="connsiteX6" fmla="*/ 184975 w 216407"/>
                <a:gd name="connsiteY6" fmla="*/ 141065 h 141065"/>
                <a:gd name="connsiteX7" fmla="*/ 0 w 216407"/>
                <a:gd name="connsiteY7" fmla="*/ 140398 h 141065"/>
                <a:gd name="connsiteX8" fmla="*/ 0 w 216407"/>
                <a:gd name="connsiteY8" fmla="*/ 0 h 141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407" h="141065">
                  <a:moveTo>
                    <a:pt x="0" y="0"/>
                  </a:moveTo>
                  <a:lnTo>
                    <a:pt x="213550" y="2667"/>
                  </a:lnTo>
                  <a:lnTo>
                    <a:pt x="216408" y="2667"/>
                  </a:lnTo>
                  <a:lnTo>
                    <a:pt x="215932" y="41243"/>
                  </a:lnTo>
                  <a:lnTo>
                    <a:pt x="214122" y="41529"/>
                  </a:lnTo>
                  <a:lnTo>
                    <a:pt x="214122" y="140303"/>
                  </a:lnTo>
                  <a:lnTo>
                    <a:pt x="184975" y="141065"/>
                  </a:lnTo>
                  <a:lnTo>
                    <a:pt x="0" y="140398"/>
                  </a:lnTo>
                  <a:lnTo>
                    <a:pt x="0" y="0"/>
                  </a:lnTo>
                  <a:close/>
                </a:path>
              </a:pathLst>
            </a:custGeom>
            <a:noFill/>
            <a:ln w="3239" cap="rnd">
              <a:solidFill>
                <a:srgbClr val="FFFFFF"/>
              </a:solidFill>
              <a:prstDash val="solid"/>
              <a:round/>
            </a:ln>
          </p:spPr>
          <p:txBody>
            <a:bodyPr rtlCol="0" anchor="ctr"/>
            <a:lstStyle/>
            <a:p>
              <a:endParaRPr lang="en-US"/>
            </a:p>
          </p:txBody>
        </p:sp>
        <p:sp>
          <p:nvSpPr>
            <p:cNvPr id="1041" name="Freeform: Shape 1040">
              <a:extLst>
                <a:ext uri="{FF2B5EF4-FFF2-40B4-BE49-F238E27FC236}">
                  <a16:creationId xmlns:a16="http://schemas.microsoft.com/office/drawing/2014/main" id="{BAC93BBD-12B4-45AA-A0B8-B371B6B15787}"/>
                </a:ext>
              </a:extLst>
            </p:cNvPr>
            <p:cNvSpPr/>
            <p:nvPr/>
          </p:nvSpPr>
          <p:spPr>
            <a:xfrm>
              <a:off x="9234251" y="380851"/>
              <a:ext cx="251598" cy="209032"/>
            </a:xfrm>
            <a:custGeom>
              <a:avLst/>
              <a:gdLst>
                <a:gd name="connsiteX0" fmla="*/ 33718 w 202120"/>
                <a:gd name="connsiteY0" fmla="*/ 53149 h 167925"/>
                <a:gd name="connsiteX1" fmla="*/ 27146 w 202120"/>
                <a:gd name="connsiteY1" fmla="*/ 38671 h 167925"/>
                <a:gd name="connsiteX2" fmla="*/ 13906 w 202120"/>
                <a:gd name="connsiteY2" fmla="*/ 31432 h 167925"/>
                <a:gd name="connsiteX3" fmla="*/ 11620 w 202120"/>
                <a:gd name="connsiteY3" fmla="*/ 24860 h 167925"/>
                <a:gd name="connsiteX4" fmla="*/ 5429 w 202120"/>
                <a:gd name="connsiteY4" fmla="*/ 17050 h 167925"/>
                <a:gd name="connsiteX5" fmla="*/ 0 w 202120"/>
                <a:gd name="connsiteY5" fmla="*/ 1143 h 167925"/>
                <a:gd name="connsiteX6" fmla="*/ 97345 w 202120"/>
                <a:gd name="connsiteY6" fmla="*/ 95 h 167925"/>
                <a:gd name="connsiteX7" fmla="*/ 199549 w 202120"/>
                <a:gd name="connsiteY7" fmla="*/ 0 h 167925"/>
                <a:gd name="connsiteX8" fmla="*/ 202025 w 202120"/>
                <a:gd name="connsiteY8" fmla="*/ 148304 h 167925"/>
                <a:gd name="connsiteX9" fmla="*/ 202120 w 202120"/>
                <a:gd name="connsiteY9" fmla="*/ 164687 h 167925"/>
                <a:gd name="connsiteX10" fmla="*/ 183452 w 202120"/>
                <a:gd name="connsiteY10" fmla="*/ 167926 h 167925"/>
                <a:gd name="connsiteX11" fmla="*/ 167068 w 202120"/>
                <a:gd name="connsiteY11" fmla="*/ 161353 h 167925"/>
                <a:gd name="connsiteX12" fmla="*/ 159068 w 202120"/>
                <a:gd name="connsiteY12" fmla="*/ 152876 h 167925"/>
                <a:gd name="connsiteX13" fmla="*/ 146018 w 202120"/>
                <a:gd name="connsiteY13" fmla="*/ 150590 h 167925"/>
                <a:gd name="connsiteX14" fmla="*/ 140589 w 202120"/>
                <a:gd name="connsiteY14" fmla="*/ 147828 h 167925"/>
                <a:gd name="connsiteX15" fmla="*/ 131445 w 202120"/>
                <a:gd name="connsiteY15" fmla="*/ 136684 h 167925"/>
                <a:gd name="connsiteX16" fmla="*/ 106775 w 202120"/>
                <a:gd name="connsiteY16" fmla="*/ 137160 h 167925"/>
                <a:gd name="connsiteX17" fmla="*/ 106870 w 202120"/>
                <a:gd name="connsiteY17" fmla="*/ 112300 h 167925"/>
                <a:gd name="connsiteX18" fmla="*/ 101060 w 202120"/>
                <a:gd name="connsiteY18" fmla="*/ 108585 h 167925"/>
                <a:gd name="connsiteX19" fmla="*/ 74771 w 202120"/>
                <a:gd name="connsiteY19" fmla="*/ 70961 h 167925"/>
                <a:gd name="connsiteX20" fmla="*/ 63151 w 202120"/>
                <a:gd name="connsiteY20" fmla="*/ 59817 h 167925"/>
                <a:gd name="connsiteX21" fmla="*/ 54102 w 202120"/>
                <a:gd name="connsiteY21" fmla="*/ 57055 h 167925"/>
                <a:gd name="connsiteX22" fmla="*/ 42196 w 202120"/>
                <a:gd name="connsiteY22" fmla="*/ 57055 h 167925"/>
                <a:gd name="connsiteX23" fmla="*/ 33718 w 202120"/>
                <a:gd name="connsiteY23" fmla="*/ 53149 h 16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2120" h="167925">
                  <a:moveTo>
                    <a:pt x="33718" y="53149"/>
                  </a:moveTo>
                  <a:lnTo>
                    <a:pt x="27146" y="38671"/>
                  </a:lnTo>
                  <a:lnTo>
                    <a:pt x="13906" y="31432"/>
                  </a:lnTo>
                  <a:lnTo>
                    <a:pt x="11620" y="24860"/>
                  </a:lnTo>
                  <a:lnTo>
                    <a:pt x="5429" y="17050"/>
                  </a:lnTo>
                  <a:lnTo>
                    <a:pt x="0" y="1143"/>
                  </a:lnTo>
                  <a:lnTo>
                    <a:pt x="97345" y="95"/>
                  </a:lnTo>
                  <a:lnTo>
                    <a:pt x="199549" y="0"/>
                  </a:lnTo>
                  <a:lnTo>
                    <a:pt x="202025" y="148304"/>
                  </a:lnTo>
                  <a:lnTo>
                    <a:pt x="202120" y="164687"/>
                  </a:lnTo>
                  <a:lnTo>
                    <a:pt x="183452" y="167926"/>
                  </a:lnTo>
                  <a:lnTo>
                    <a:pt x="167068" y="161353"/>
                  </a:lnTo>
                  <a:lnTo>
                    <a:pt x="159068" y="152876"/>
                  </a:lnTo>
                  <a:lnTo>
                    <a:pt x="146018" y="150590"/>
                  </a:lnTo>
                  <a:lnTo>
                    <a:pt x="140589" y="147828"/>
                  </a:lnTo>
                  <a:lnTo>
                    <a:pt x="131445" y="136684"/>
                  </a:lnTo>
                  <a:lnTo>
                    <a:pt x="106775" y="137160"/>
                  </a:lnTo>
                  <a:lnTo>
                    <a:pt x="106870" y="112300"/>
                  </a:lnTo>
                  <a:lnTo>
                    <a:pt x="101060" y="108585"/>
                  </a:lnTo>
                  <a:lnTo>
                    <a:pt x="74771" y="70961"/>
                  </a:lnTo>
                  <a:lnTo>
                    <a:pt x="63151" y="59817"/>
                  </a:lnTo>
                  <a:lnTo>
                    <a:pt x="54102" y="57055"/>
                  </a:lnTo>
                  <a:lnTo>
                    <a:pt x="42196" y="57055"/>
                  </a:lnTo>
                  <a:lnTo>
                    <a:pt x="33718" y="53149"/>
                  </a:lnTo>
                  <a:close/>
                </a:path>
              </a:pathLst>
            </a:custGeom>
            <a:solidFill>
              <a:srgbClr val="BCBEC0"/>
            </a:solidFill>
            <a:ln w="9525" cap="flat">
              <a:noFill/>
              <a:prstDash val="solid"/>
              <a:miter/>
            </a:ln>
          </p:spPr>
          <p:txBody>
            <a:bodyPr rtlCol="0" anchor="ctr"/>
            <a:lstStyle/>
            <a:p>
              <a:endParaRPr lang="en-US"/>
            </a:p>
          </p:txBody>
        </p:sp>
        <p:sp>
          <p:nvSpPr>
            <p:cNvPr id="1042" name="Freeform: Shape 1041">
              <a:extLst>
                <a:ext uri="{FF2B5EF4-FFF2-40B4-BE49-F238E27FC236}">
                  <a16:creationId xmlns:a16="http://schemas.microsoft.com/office/drawing/2014/main" id="{C218340D-32FB-4E9D-88DC-116036F2EE93}"/>
                </a:ext>
              </a:extLst>
            </p:cNvPr>
            <p:cNvSpPr/>
            <p:nvPr/>
          </p:nvSpPr>
          <p:spPr>
            <a:xfrm>
              <a:off x="9234251" y="380851"/>
              <a:ext cx="251598" cy="209032"/>
            </a:xfrm>
            <a:custGeom>
              <a:avLst/>
              <a:gdLst>
                <a:gd name="connsiteX0" fmla="*/ 33718 w 202120"/>
                <a:gd name="connsiteY0" fmla="*/ 53149 h 167925"/>
                <a:gd name="connsiteX1" fmla="*/ 27146 w 202120"/>
                <a:gd name="connsiteY1" fmla="*/ 38671 h 167925"/>
                <a:gd name="connsiteX2" fmla="*/ 13906 w 202120"/>
                <a:gd name="connsiteY2" fmla="*/ 31432 h 167925"/>
                <a:gd name="connsiteX3" fmla="*/ 11620 w 202120"/>
                <a:gd name="connsiteY3" fmla="*/ 24860 h 167925"/>
                <a:gd name="connsiteX4" fmla="*/ 5429 w 202120"/>
                <a:gd name="connsiteY4" fmla="*/ 17050 h 167925"/>
                <a:gd name="connsiteX5" fmla="*/ 0 w 202120"/>
                <a:gd name="connsiteY5" fmla="*/ 1143 h 167925"/>
                <a:gd name="connsiteX6" fmla="*/ 97345 w 202120"/>
                <a:gd name="connsiteY6" fmla="*/ 95 h 167925"/>
                <a:gd name="connsiteX7" fmla="*/ 199549 w 202120"/>
                <a:gd name="connsiteY7" fmla="*/ 0 h 167925"/>
                <a:gd name="connsiteX8" fmla="*/ 202025 w 202120"/>
                <a:gd name="connsiteY8" fmla="*/ 148304 h 167925"/>
                <a:gd name="connsiteX9" fmla="*/ 202120 w 202120"/>
                <a:gd name="connsiteY9" fmla="*/ 164687 h 167925"/>
                <a:gd name="connsiteX10" fmla="*/ 183452 w 202120"/>
                <a:gd name="connsiteY10" fmla="*/ 167926 h 167925"/>
                <a:gd name="connsiteX11" fmla="*/ 167068 w 202120"/>
                <a:gd name="connsiteY11" fmla="*/ 161353 h 167925"/>
                <a:gd name="connsiteX12" fmla="*/ 159068 w 202120"/>
                <a:gd name="connsiteY12" fmla="*/ 152876 h 167925"/>
                <a:gd name="connsiteX13" fmla="*/ 146018 w 202120"/>
                <a:gd name="connsiteY13" fmla="*/ 150590 h 167925"/>
                <a:gd name="connsiteX14" fmla="*/ 140589 w 202120"/>
                <a:gd name="connsiteY14" fmla="*/ 147828 h 167925"/>
                <a:gd name="connsiteX15" fmla="*/ 131445 w 202120"/>
                <a:gd name="connsiteY15" fmla="*/ 136684 h 167925"/>
                <a:gd name="connsiteX16" fmla="*/ 106775 w 202120"/>
                <a:gd name="connsiteY16" fmla="*/ 137160 h 167925"/>
                <a:gd name="connsiteX17" fmla="*/ 106870 w 202120"/>
                <a:gd name="connsiteY17" fmla="*/ 112300 h 167925"/>
                <a:gd name="connsiteX18" fmla="*/ 101060 w 202120"/>
                <a:gd name="connsiteY18" fmla="*/ 108585 h 167925"/>
                <a:gd name="connsiteX19" fmla="*/ 74771 w 202120"/>
                <a:gd name="connsiteY19" fmla="*/ 70961 h 167925"/>
                <a:gd name="connsiteX20" fmla="*/ 63151 w 202120"/>
                <a:gd name="connsiteY20" fmla="*/ 59817 h 167925"/>
                <a:gd name="connsiteX21" fmla="*/ 54102 w 202120"/>
                <a:gd name="connsiteY21" fmla="*/ 57055 h 167925"/>
                <a:gd name="connsiteX22" fmla="*/ 42196 w 202120"/>
                <a:gd name="connsiteY22" fmla="*/ 57055 h 167925"/>
                <a:gd name="connsiteX23" fmla="*/ 33718 w 202120"/>
                <a:gd name="connsiteY23" fmla="*/ 53149 h 16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2120" h="167925">
                  <a:moveTo>
                    <a:pt x="33718" y="53149"/>
                  </a:moveTo>
                  <a:lnTo>
                    <a:pt x="27146" y="38671"/>
                  </a:lnTo>
                  <a:lnTo>
                    <a:pt x="13906" y="31432"/>
                  </a:lnTo>
                  <a:lnTo>
                    <a:pt x="11620" y="24860"/>
                  </a:lnTo>
                  <a:lnTo>
                    <a:pt x="5429" y="17050"/>
                  </a:lnTo>
                  <a:lnTo>
                    <a:pt x="0" y="1143"/>
                  </a:lnTo>
                  <a:lnTo>
                    <a:pt x="97345" y="95"/>
                  </a:lnTo>
                  <a:lnTo>
                    <a:pt x="199549" y="0"/>
                  </a:lnTo>
                  <a:lnTo>
                    <a:pt x="202025" y="148304"/>
                  </a:lnTo>
                  <a:lnTo>
                    <a:pt x="202120" y="164687"/>
                  </a:lnTo>
                  <a:lnTo>
                    <a:pt x="183452" y="167926"/>
                  </a:lnTo>
                  <a:lnTo>
                    <a:pt x="167068" y="161353"/>
                  </a:lnTo>
                  <a:lnTo>
                    <a:pt x="159068" y="152876"/>
                  </a:lnTo>
                  <a:lnTo>
                    <a:pt x="146018" y="150590"/>
                  </a:lnTo>
                  <a:lnTo>
                    <a:pt x="140589" y="147828"/>
                  </a:lnTo>
                  <a:lnTo>
                    <a:pt x="131445" y="136684"/>
                  </a:lnTo>
                  <a:lnTo>
                    <a:pt x="106775" y="137160"/>
                  </a:lnTo>
                  <a:lnTo>
                    <a:pt x="106870" y="112300"/>
                  </a:lnTo>
                  <a:lnTo>
                    <a:pt x="101060" y="108585"/>
                  </a:lnTo>
                  <a:lnTo>
                    <a:pt x="74771" y="70961"/>
                  </a:lnTo>
                  <a:lnTo>
                    <a:pt x="63151" y="59817"/>
                  </a:lnTo>
                  <a:lnTo>
                    <a:pt x="54102" y="57055"/>
                  </a:lnTo>
                  <a:lnTo>
                    <a:pt x="42196" y="57055"/>
                  </a:lnTo>
                  <a:lnTo>
                    <a:pt x="33718" y="53149"/>
                  </a:lnTo>
                  <a:close/>
                </a:path>
              </a:pathLst>
            </a:custGeom>
            <a:noFill/>
            <a:ln w="3239" cap="rnd">
              <a:solidFill>
                <a:srgbClr val="FFFFFF"/>
              </a:solidFill>
              <a:prstDash val="solid"/>
              <a:round/>
            </a:ln>
          </p:spPr>
          <p:txBody>
            <a:bodyPr rtlCol="0" anchor="ctr"/>
            <a:lstStyle/>
            <a:p>
              <a:endParaRPr lang="en-US"/>
            </a:p>
          </p:txBody>
        </p:sp>
        <p:sp>
          <p:nvSpPr>
            <p:cNvPr id="1043" name="Freeform: Shape 1042">
              <a:extLst>
                <a:ext uri="{FF2B5EF4-FFF2-40B4-BE49-F238E27FC236}">
                  <a16:creationId xmlns:a16="http://schemas.microsoft.com/office/drawing/2014/main" id="{F13097DF-98C2-48EE-A883-9D011C774B9E}"/>
                </a:ext>
              </a:extLst>
            </p:cNvPr>
            <p:cNvSpPr/>
            <p:nvPr/>
          </p:nvSpPr>
          <p:spPr>
            <a:xfrm>
              <a:off x="8813575" y="381087"/>
              <a:ext cx="265115" cy="175597"/>
            </a:xfrm>
            <a:custGeom>
              <a:avLst/>
              <a:gdLst>
                <a:gd name="connsiteX0" fmla="*/ 0 w 212979"/>
                <a:gd name="connsiteY0" fmla="*/ 140970 h 141065"/>
                <a:gd name="connsiteX1" fmla="*/ 1524 w 212979"/>
                <a:gd name="connsiteY1" fmla="*/ 286 h 141065"/>
                <a:gd name="connsiteX2" fmla="*/ 71819 w 212979"/>
                <a:gd name="connsiteY2" fmla="*/ 0 h 141065"/>
                <a:gd name="connsiteX3" fmla="*/ 193167 w 212979"/>
                <a:gd name="connsiteY3" fmla="*/ 0 h 141065"/>
                <a:gd name="connsiteX4" fmla="*/ 212979 w 212979"/>
                <a:gd name="connsiteY4" fmla="*/ 667 h 141065"/>
                <a:gd name="connsiteX5" fmla="*/ 211550 w 212979"/>
                <a:gd name="connsiteY5" fmla="*/ 111824 h 141065"/>
                <a:gd name="connsiteX6" fmla="*/ 211265 w 212979"/>
                <a:gd name="connsiteY6" fmla="*/ 139827 h 141065"/>
                <a:gd name="connsiteX7" fmla="*/ 90583 w 212979"/>
                <a:gd name="connsiteY7" fmla="*/ 141065 h 141065"/>
                <a:gd name="connsiteX8" fmla="*/ 0 w 212979"/>
                <a:gd name="connsiteY8" fmla="*/ 140970 h 141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979" h="141065">
                  <a:moveTo>
                    <a:pt x="0" y="140970"/>
                  </a:moveTo>
                  <a:lnTo>
                    <a:pt x="1524" y="286"/>
                  </a:lnTo>
                  <a:lnTo>
                    <a:pt x="71819" y="0"/>
                  </a:lnTo>
                  <a:lnTo>
                    <a:pt x="193167" y="0"/>
                  </a:lnTo>
                  <a:lnTo>
                    <a:pt x="212979" y="667"/>
                  </a:lnTo>
                  <a:lnTo>
                    <a:pt x="211550" y="111824"/>
                  </a:lnTo>
                  <a:lnTo>
                    <a:pt x="211265" y="139827"/>
                  </a:lnTo>
                  <a:lnTo>
                    <a:pt x="90583" y="141065"/>
                  </a:lnTo>
                  <a:lnTo>
                    <a:pt x="0" y="140970"/>
                  </a:lnTo>
                  <a:close/>
                </a:path>
              </a:pathLst>
            </a:custGeom>
            <a:solidFill>
              <a:srgbClr val="BCBEC0"/>
            </a:solidFill>
            <a:ln w="9525" cap="flat">
              <a:noFill/>
              <a:prstDash val="solid"/>
              <a:miter/>
            </a:ln>
          </p:spPr>
          <p:txBody>
            <a:bodyPr rtlCol="0" anchor="ctr"/>
            <a:lstStyle/>
            <a:p>
              <a:endParaRPr lang="en-US"/>
            </a:p>
          </p:txBody>
        </p:sp>
        <p:sp>
          <p:nvSpPr>
            <p:cNvPr id="1044" name="Freeform: Shape 1043">
              <a:extLst>
                <a:ext uri="{FF2B5EF4-FFF2-40B4-BE49-F238E27FC236}">
                  <a16:creationId xmlns:a16="http://schemas.microsoft.com/office/drawing/2014/main" id="{D6CA69CA-E899-4F88-9D40-93DFC5EA8FA3}"/>
                </a:ext>
              </a:extLst>
            </p:cNvPr>
            <p:cNvSpPr/>
            <p:nvPr/>
          </p:nvSpPr>
          <p:spPr>
            <a:xfrm>
              <a:off x="8813575" y="381087"/>
              <a:ext cx="265115" cy="175597"/>
            </a:xfrm>
            <a:custGeom>
              <a:avLst/>
              <a:gdLst>
                <a:gd name="connsiteX0" fmla="*/ 0 w 212979"/>
                <a:gd name="connsiteY0" fmla="*/ 140970 h 141065"/>
                <a:gd name="connsiteX1" fmla="*/ 1524 w 212979"/>
                <a:gd name="connsiteY1" fmla="*/ 286 h 141065"/>
                <a:gd name="connsiteX2" fmla="*/ 71819 w 212979"/>
                <a:gd name="connsiteY2" fmla="*/ 0 h 141065"/>
                <a:gd name="connsiteX3" fmla="*/ 193167 w 212979"/>
                <a:gd name="connsiteY3" fmla="*/ 0 h 141065"/>
                <a:gd name="connsiteX4" fmla="*/ 212979 w 212979"/>
                <a:gd name="connsiteY4" fmla="*/ 667 h 141065"/>
                <a:gd name="connsiteX5" fmla="*/ 211550 w 212979"/>
                <a:gd name="connsiteY5" fmla="*/ 111824 h 141065"/>
                <a:gd name="connsiteX6" fmla="*/ 211265 w 212979"/>
                <a:gd name="connsiteY6" fmla="*/ 139827 h 141065"/>
                <a:gd name="connsiteX7" fmla="*/ 90583 w 212979"/>
                <a:gd name="connsiteY7" fmla="*/ 141065 h 141065"/>
                <a:gd name="connsiteX8" fmla="*/ 0 w 212979"/>
                <a:gd name="connsiteY8" fmla="*/ 140970 h 141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979" h="141065">
                  <a:moveTo>
                    <a:pt x="0" y="140970"/>
                  </a:moveTo>
                  <a:lnTo>
                    <a:pt x="1524" y="286"/>
                  </a:lnTo>
                  <a:lnTo>
                    <a:pt x="71819" y="0"/>
                  </a:lnTo>
                  <a:lnTo>
                    <a:pt x="193167" y="0"/>
                  </a:lnTo>
                  <a:lnTo>
                    <a:pt x="212979" y="667"/>
                  </a:lnTo>
                  <a:lnTo>
                    <a:pt x="211550" y="111824"/>
                  </a:lnTo>
                  <a:lnTo>
                    <a:pt x="211265" y="139827"/>
                  </a:lnTo>
                  <a:lnTo>
                    <a:pt x="90583" y="141065"/>
                  </a:lnTo>
                  <a:lnTo>
                    <a:pt x="0" y="140970"/>
                  </a:lnTo>
                  <a:close/>
                </a:path>
              </a:pathLst>
            </a:custGeom>
            <a:noFill/>
            <a:ln w="3239" cap="rnd">
              <a:solidFill>
                <a:srgbClr val="FFFFFF"/>
              </a:solidFill>
              <a:prstDash val="solid"/>
              <a:round/>
            </a:ln>
          </p:spPr>
          <p:txBody>
            <a:bodyPr rtlCol="0" anchor="ctr"/>
            <a:lstStyle/>
            <a:p>
              <a:endParaRPr lang="en-US"/>
            </a:p>
          </p:txBody>
        </p:sp>
        <p:sp>
          <p:nvSpPr>
            <p:cNvPr id="1045" name="Freeform: Shape 1044">
              <a:extLst>
                <a:ext uri="{FF2B5EF4-FFF2-40B4-BE49-F238E27FC236}">
                  <a16:creationId xmlns:a16="http://schemas.microsoft.com/office/drawing/2014/main" id="{94FDE280-C980-46A3-A519-A1520DBA9EA6}"/>
                </a:ext>
              </a:extLst>
            </p:cNvPr>
            <p:cNvSpPr/>
            <p:nvPr/>
          </p:nvSpPr>
          <p:spPr>
            <a:xfrm>
              <a:off x="8515380" y="381206"/>
              <a:ext cx="300092" cy="175953"/>
            </a:xfrm>
            <a:custGeom>
              <a:avLst/>
              <a:gdLst>
                <a:gd name="connsiteX0" fmla="*/ 239553 w 241077"/>
                <a:gd name="connsiteY0" fmla="*/ 140875 h 141351"/>
                <a:gd name="connsiteX1" fmla="*/ 210026 w 241077"/>
                <a:gd name="connsiteY1" fmla="*/ 141351 h 141351"/>
                <a:gd name="connsiteX2" fmla="*/ 92011 w 241077"/>
                <a:gd name="connsiteY2" fmla="*/ 140208 h 141351"/>
                <a:gd name="connsiteX3" fmla="*/ 0 w 241077"/>
                <a:gd name="connsiteY3" fmla="*/ 140018 h 141351"/>
                <a:gd name="connsiteX4" fmla="*/ 0 w 241077"/>
                <a:gd name="connsiteY4" fmla="*/ 41339 h 141351"/>
                <a:gd name="connsiteX5" fmla="*/ 1810 w 241077"/>
                <a:gd name="connsiteY5" fmla="*/ 40957 h 141351"/>
                <a:gd name="connsiteX6" fmla="*/ 2286 w 241077"/>
                <a:gd name="connsiteY6" fmla="*/ 2381 h 141351"/>
                <a:gd name="connsiteX7" fmla="*/ 106966 w 241077"/>
                <a:gd name="connsiteY7" fmla="*/ 191 h 141351"/>
                <a:gd name="connsiteX8" fmla="*/ 214122 w 241077"/>
                <a:gd name="connsiteY8" fmla="*/ 0 h 141351"/>
                <a:gd name="connsiteX9" fmla="*/ 241078 w 241077"/>
                <a:gd name="connsiteY9" fmla="*/ 191 h 141351"/>
                <a:gd name="connsiteX10" fmla="*/ 239553 w 241077"/>
                <a:gd name="connsiteY10" fmla="*/ 140875 h 141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077" h="141351">
                  <a:moveTo>
                    <a:pt x="239553" y="140875"/>
                  </a:moveTo>
                  <a:lnTo>
                    <a:pt x="210026" y="141351"/>
                  </a:lnTo>
                  <a:lnTo>
                    <a:pt x="92011" y="140208"/>
                  </a:lnTo>
                  <a:lnTo>
                    <a:pt x="0" y="140018"/>
                  </a:lnTo>
                  <a:lnTo>
                    <a:pt x="0" y="41339"/>
                  </a:lnTo>
                  <a:lnTo>
                    <a:pt x="1810" y="40957"/>
                  </a:lnTo>
                  <a:lnTo>
                    <a:pt x="2286" y="2381"/>
                  </a:lnTo>
                  <a:lnTo>
                    <a:pt x="106966" y="191"/>
                  </a:lnTo>
                  <a:lnTo>
                    <a:pt x="214122" y="0"/>
                  </a:lnTo>
                  <a:lnTo>
                    <a:pt x="241078" y="191"/>
                  </a:lnTo>
                  <a:lnTo>
                    <a:pt x="239553" y="140875"/>
                  </a:lnTo>
                  <a:close/>
                </a:path>
              </a:pathLst>
            </a:custGeom>
            <a:solidFill>
              <a:srgbClr val="BCBEC0"/>
            </a:solidFill>
            <a:ln w="9525" cap="flat">
              <a:noFill/>
              <a:prstDash val="solid"/>
              <a:miter/>
            </a:ln>
          </p:spPr>
          <p:txBody>
            <a:bodyPr rtlCol="0" anchor="ctr"/>
            <a:lstStyle/>
            <a:p>
              <a:endParaRPr lang="en-US"/>
            </a:p>
          </p:txBody>
        </p:sp>
        <p:sp>
          <p:nvSpPr>
            <p:cNvPr id="1046" name="Freeform: Shape 1045">
              <a:extLst>
                <a:ext uri="{FF2B5EF4-FFF2-40B4-BE49-F238E27FC236}">
                  <a16:creationId xmlns:a16="http://schemas.microsoft.com/office/drawing/2014/main" id="{2939E7F0-1B6D-402D-AF41-5333D34622A5}"/>
                </a:ext>
              </a:extLst>
            </p:cNvPr>
            <p:cNvSpPr/>
            <p:nvPr/>
          </p:nvSpPr>
          <p:spPr>
            <a:xfrm>
              <a:off x="8515380" y="381206"/>
              <a:ext cx="300092" cy="175953"/>
            </a:xfrm>
            <a:custGeom>
              <a:avLst/>
              <a:gdLst>
                <a:gd name="connsiteX0" fmla="*/ 239553 w 241077"/>
                <a:gd name="connsiteY0" fmla="*/ 140875 h 141351"/>
                <a:gd name="connsiteX1" fmla="*/ 210026 w 241077"/>
                <a:gd name="connsiteY1" fmla="*/ 141351 h 141351"/>
                <a:gd name="connsiteX2" fmla="*/ 92011 w 241077"/>
                <a:gd name="connsiteY2" fmla="*/ 140208 h 141351"/>
                <a:gd name="connsiteX3" fmla="*/ 0 w 241077"/>
                <a:gd name="connsiteY3" fmla="*/ 140018 h 141351"/>
                <a:gd name="connsiteX4" fmla="*/ 0 w 241077"/>
                <a:gd name="connsiteY4" fmla="*/ 41339 h 141351"/>
                <a:gd name="connsiteX5" fmla="*/ 1810 w 241077"/>
                <a:gd name="connsiteY5" fmla="*/ 40957 h 141351"/>
                <a:gd name="connsiteX6" fmla="*/ 2286 w 241077"/>
                <a:gd name="connsiteY6" fmla="*/ 2381 h 141351"/>
                <a:gd name="connsiteX7" fmla="*/ 106966 w 241077"/>
                <a:gd name="connsiteY7" fmla="*/ 191 h 141351"/>
                <a:gd name="connsiteX8" fmla="*/ 214122 w 241077"/>
                <a:gd name="connsiteY8" fmla="*/ 0 h 141351"/>
                <a:gd name="connsiteX9" fmla="*/ 241078 w 241077"/>
                <a:gd name="connsiteY9" fmla="*/ 191 h 141351"/>
                <a:gd name="connsiteX10" fmla="*/ 239553 w 241077"/>
                <a:gd name="connsiteY10" fmla="*/ 140875 h 141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077" h="141351">
                  <a:moveTo>
                    <a:pt x="239553" y="140875"/>
                  </a:moveTo>
                  <a:lnTo>
                    <a:pt x="210026" y="141351"/>
                  </a:lnTo>
                  <a:lnTo>
                    <a:pt x="92011" y="140208"/>
                  </a:lnTo>
                  <a:lnTo>
                    <a:pt x="0" y="140018"/>
                  </a:lnTo>
                  <a:lnTo>
                    <a:pt x="0" y="41339"/>
                  </a:lnTo>
                  <a:lnTo>
                    <a:pt x="1810" y="40957"/>
                  </a:lnTo>
                  <a:lnTo>
                    <a:pt x="2286" y="2381"/>
                  </a:lnTo>
                  <a:lnTo>
                    <a:pt x="106966" y="191"/>
                  </a:lnTo>
                  <a:lnTo>
                    <a:pt x="214122" y="0"/>
                  </a:lnTo>
                  <a:lnTo>
                    <a:pt x="241078" y="191"/>
                  </a:lnTo>
                  <a:lnTo>
                    <a:pt x="239553" y="140875"/>
                  </a:lnTo>
                  <a:close/>
                </a:path>
              </a:pathLst>
            </a:custGeom>
            <a:noFill/>
            <a:ln w="3239" cap="rnd">
              <a:solidFill>
                <a:srgbClr val="FFFFFF"/>
              </a:solidFill>
              <a:prstDash val="solid"/>
              <a:round/>
            </a:ln>
          </p:spPr>
          <p:txBody>
            <a:bodyPr rtlCol="0" anchor="ctr"/>
            <a:lstStyle/>
            <a:p>
              <a:endParaRPr lang="en-US"/>
            </a:p>
          </p:txBody>
        </p:sp>
        <p:sp>
          <p:nvSpPr>
            <p:cNvPr id="1047" name="Freeform: Shape 1046">
              <a:extLst>
                <a:ext uri="{FF2B5EF4-FFF2-40B4-BE49-F238E27FC236}">
                  <a16:creationId xmlns:a16="http://schemas.microsoft.com/office/drawing/2014/main" id="{AA5D027D-6263-4137-B3E0-28B142827CB6}"/>
                </a:ext>
              </a:extLst>
            </p:cNvPr>
            <p:cNvSpPr/>
            <p:nvPr/>
          </p:nvSpPr>
          <p:spPr>
            <a:xfrm>
              <a:off x="9076913" y="381918"/>
              <a:ext cx="199311" cy="138723"/>
            </a:xfrm>
            <a:custGeom>
              <a:avLst/>
              <a:gdLst>
                <a:gd name="connsiteX0" fmla="*/ 0 w 160115"/>
                <a:gd name="connsiteY0" fmla="*/ 111157 h 111442"/>
                <a:gd name="connsiteX1" fmla="*/ 1429 w 160115"/>
                <a:gd name="connsiteY1" fmla="*/ 0 h 111442"/>
                <a:gd name="connsiteX2" fmla="*/ 102584 w 160115"/>
                <a:gd name="connsiteY2" fmla="*/ 0 h 111442"/>
                <a:gd name="connsiteX3" fmla="*/ 126397 w 160115"/>
                <a:gd name="connsiteY3" fmla="*/ 286 h 111442"/>
                <a:gd name="connsiteX4" fmla="*/ 131826 w 160115"/>
                <a:gd name="connsiteY4" fmla="*/ 16193 h 111442"/>
                <a:gd name="connsiteX5" fmla="*/ 138017 w 160115"/>
                <a:gd name="connsiteY5" fmla="*/ 24003 h 111442"/>
                <a:gd name="connsiteX6" fmla="*/ 140303 w 160115"/>
                <a:gd name="connsiteY6" fmla="*/ 30575 h 111442"/>
                <a:gd name="connsiteX7" fmla="*/ 153543 w 160115"/>
                <a:gd name="connsiteY7" fmla="*/ 37814 h 111442"/>
                <a:gd name="connsiteX8" fmla="*/ 160115 w 160115"/>
                <a:gd name="connsiteY8" fmla="*/ 52292 h 111442"/>
                <a:gd name="connsiteX9" fmla="*/ 159639 w 160115"/>
                <a:gd name="connsiteY9" fmla="*/ 110490 h 111442"/>
                <a:gd name="connsiteX10" fmla="*/ 90678 w 160115"/>
                <a:gd name="connsiteY10" fmla="*/ 111443 h 111442"/>
                <a:gd name="connsiteX11" fmla="*/ 0 w 160115"/>
                <a:gd name="connsiteY11" fmla="*/ 111157 h 11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115" h="111442">
                  <a:moveTo>
                    <a:pt x="0" y="111157"/>
                  </a:moveTo>
                  <a:lnTo>
                    <a:pt x="1429" y="0"/>
                  </a:lnTo>
                  <a:lnTo>
                    <a:pt x="102584" y="0"/>
                  </a:lnTo>
                  <a:lnTo>
                    <a:pt x="126397" y="286"/>
                  </a:lnTo>
                  <a:lnTo>
                    <a:pt x="131826" y="16193"/>
                  </a:lnTo>
                  <a:lnTo>
                    <a:pt x="138017" y="24003"/>
                  </a:lnTo>
                  <a:lnTo>
                    <a:pt x="140303" y="30575"/>
                  </a:lnTo>
                  <a:lnTo>
                    <a:pt x="153543" y="37814"/>
                  </a:lnTo>
                  <a:lnTo>
                    <a:pt x="160115" y="52292"/>
                  </a:lnTo>
                  <a:lnTo>
                    <a:pt x="159639" y="110490"/>
                  </a:lnTo>
                  <a:lnTo>
                    <a:pt x="90678" y="111443"/>
                  </a:lnTo>
                  <a:lnTo>
                    <a:pt x="0" y="111157"/>
                  </a:lnTo>
                  <a:close/>
                </a:path>
              </a:pathLst>
            </a:custGeom>
            <a:solidFill>
              <a:srgbClr val="BCBEC0"/>
            </a:solidFill>
            <a:ln w="9525" cap="flat">
              <a:noFill/>
              <a:prstDash val="solid"/>
              <a:miter/>
            </a:ln>
          </p:spPr>
          <p:txBody>
            <a:bodyPr rtlCol="0" anchor="ctr"/>
            <a:lstStyle/>
            <a:p>
              <a:endParaRPr lang="en-US"/>
            </a:p>
          </p:txBody>
        </p:sp>
        <p:sp>
          <p:nvSpPr>
            <p:cNvPr id="1048" name="Freeform: Shape 1047">
              <a:extLst>
                <a:ext uri="{FF2B5EF4-FFF2-40B4-BE49-F238E27FC236}">
                  <a16:creationId xmlns:a16="http://schemas.microsoft.com/office/drawing/2014/main" id="{A1CA9801-371D-4DBF-98C8-617324C4AA7C}"/>
                </a:ext>
              </a:extLst>
            </p:cNvPr>
            <p:cNvSpPr/>
            <p:nvPr/>
          </p:nvSpPr>
          <p:spPr>
            <a:xfrm>
              <a:off x="9076913" y="381918"/>
              <a:ext cx="199311" cy="138723"/>
            </a:xfrm>
            <a:custGeom>
              <a:avLst/>
              <a:gdLst>
                <a:gd name="connsiteX0" fmla="*/ 0 w 160115"/>
                <a:gd name="connsiteY0" fmla="*/ 111157 h 111442"/>
                <a:gd name="connsiteX1" fmla="*/ 1429 w 160115"/>
                <a:gd name="connsiteY1" fmla="*/ 0 h 111442"/>
                <a:gd name="connsiteX2" fmla="*/ 102584 w 160115"/>
                <a:gd name="connsiteY2" fmla="*/ 0 h 111442"/>
                <a:gd name="connsiteX3" fmla="*/ 126397 w 160115"/>
                <a:gd name="connsiteY3" fmla="*/ 286 h 111442"/>
                <a:gd name="connsiteX4" fmla="*/ 131826 w 160115"/>
                <a:gd name="connsiteY4" fmla="*/ 16193 h 111442"/>
                <a:gd name="connsiteX5" fmla="*/ 138017 w 160115"/>
                <a:gd name="connsiteY5" fmla="*/ 24003 h 111442"/>
                <a:gd name="connsiteX6" fmla="*/ 140303 w 160115"/>
                <a:gd name="connsiteY6" fmla="*/ 30575 h 111442"/>
                <a:gd name="connsiteX7" fmla="*/ 153543 w 160115"/>
                <a:gd name="connsiteY7" fmla="*/ 37814 h 111442"/>
                <a:gd name="connsiteX8" fmla="*/ 160115 w 160115"/>
                <a:gd name="connsiteY8" fmla="*/ 52292 h 111442"/>
                <a:gd name="connsiteX9" fmla="*/ 159639 w 160115"/>
                <a:gd name="connsiteY9" fmla="*/ 110490 h 111442"/>
                <a:gd name="connsiteX10" fmla="*/ 90678 w 160115"/>
                <a:gd name="connsiteY10" fmla="*/ 111443 h 111442"/>
                <a:gd name="connsiteX11" fmla="*/ 0 w 160115"/>
                <a:gd name="connsiteY11" fmla="*/ 111157 h 11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115" h="111442">
                  <a:moveTo>
                    <a:pt x="0" y="111157"/>
                  </a:moveTo>
                  <a:lnTo>
                    <a:pt x="1429" y="0"/>
                  </a:lnTo>
                  <a:lnTo>
                    <a:pt x="102584" y="0"/>
                  </a:lnTo>
                  <a:lnTo>
                    <a:pt x="126397" y="286"/>
                  </a:lnTo>
                  <a:lnTo>
                    <a:pt x="131826" y="16193"/>
                  </a:lnTo>
                  <a:lnTo>
                    <a:pt x="138017" y="24003"/>
                  </a:lnTo>
                  <a:lnTo>
                    <a:pt x="140303" y="30575"/>
                  </a:lnTo>
                  <a:lnTo>
                    <a:pt x="153543" y="37814"/>
                  </a:lnTo>
                  <a:lnTo>
                    <a:pt x="160115" y="52292"/>
                  </a:lnTo>
                  <a:lnTo>
                    <a:pt x="159639" y="110490"/>
                  </a:lnTo>
                  <a:lnTo>
                    <a:pt x="90678" y="111443"/>
                  </a:lnTo>
                  <a:lnTo>
                    <a:pt x="0" y="111157"/>
                  </a:lnTo>
                  <a:close/>
                </a:path>
              </a:pathLst>
            </a:custGeom>
            <a:noFill/>
            <a:ln w="3239" cap="rnd">
              <a:solidFill>
                <a:srgbClr val="FFFFFF"/>
              </a:solidFill>
              <a:prstDash val="solid"/>
              <a:round/>
            </a:ln>
          </p:spPr>
          <p:txBody>
            <a:bodyPr rtlCol="0" anchor="ctr"/>
            <a:lstStyle/>
            <a:p>
              <a:endParaRPr lang="en-US"/>
            </a:p>
          </p:txBody>
        </p:sp>
        <p:sp>
          <p:nvSpPr>
            <p:cNvPr id="1049" name="Freeform: Shape 1048">
              <a:extLst>
                <a:ext uri="{FF2B5EF4-FFF2-40B4-BE49-F238E27FC236}">
                  <a16:creationId xmlns:a16="http://schemas.microsoft.com/office/drawing/2014/main" id="{A4B873E5-A477-4416-9824-01D702AC633F}"/>
                </a:ext>
              </a:extLst>
            </p:cNvPr>
            <p:cNvSpPr/>
            <p:nvPr/>
          </p:nvSpPr>
          <p:spPr>
            <a:xfrm>
              <a:off x="9189788" y="447011"/>
              <a:ext cx="178561" cy="221957"/>
            </a:xfrm>
            <a:custGeom>
              <a:avLst/>
              <a:gdLst>
                <a:gd name="connsiteX0" fmla="*/ 48387 w 143446"/>
                <a:gd name="connsiteY0" fmla="*/ 177546 h 178308"/>
                <a:gd name="connsiteX1" fmla="*/ 2191 w 143446"/>
                <a:gd name="connsiteY1" fmla="*/ 178308 h 178308"/>
                <a:gd name="connsiteX2" fmla="*/ 0 w 143446"/>
                <a:gd name="connsiteY2" fmla="*/ 59150 h 178308"/>
                <a:gd name="connsiteX3" fmla="*/ 68961 w 143446"/>
                <a:gd name="connsiteY3" fmla="*/ 58198 h 178308"/>
                <a:gd name="connsiteX4" fmla="*/ 69437 w 143446"/>
                <a:gd name="connsiteY4" fmla="*/ 0 h 178308"/>
                <a:gd name="connsiteX5" fmla="*/ 77914 w 143446"/>
                <a:gd name="connsiteY5" fmla="*/ 3905 h 178308"/>
                <a:gd name="connsiteX6" fmla="*/ 89821 w 143446"/>
                <a:gd name="connsiteY6" fmla="*/ 3905 h 178308"/>
                <a:gd name="connsiteX7" fmla="*/ 98870 w 143446"/>
                <a:gd name="connsiteY7" fmla="*/ 6668 h 178308"/>
                <a:gd name="connsiteX8" fmla="*/ 110490 w 143446"/>
                <a:gd name="connsiteY8" fmla="*/ 17812 h 178308"/>
                <a:gd name="connsiteX9" fmla="*/ 136779 w 143446"/>
                <a:gd name="connsiteY9" fmla="*/ 55435 h 178308"/>
                <a:gd name="connsiteX10" fmla="*/ 142589 w 143446"/>
                <a:gd name="connsiteY10" fmla="*/ 59150 h 178308"/>
                <a:gd name="connsiteX11" fmla="*/ 142494 w 143446"/>
                <a:gd name="connsiteY11" fmla="*/ 84011 h 178308"/>
                <a:gd name="connsiteX12" fmla="*/ 143446 w 143446"/>
                <a:gd name="connsiteY12" fmla="*/ 177356 h 178308"/>
                <a:gd name="connsiteX13" fmla="*/ 48387 w 143446"/>
                <a:gd name="connsiteY13" fmla="*/ 177546 h 17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446" h="178308">
                  <a:moveTo>
                    <a:pt x="48387" y="177546"/>
                  </a:moveTo>
                  <a:lnTo>
                    <a:pt x="2191" y="178308"/>
                  </a:lnTo>
                  <a:lnTo>
                    <a:pt x="0" y="59150"/>
                  </a:lnTo>
                  <a:lnTo>
                    <a:pt x="68961" y="58198"/>
                  </a:lnTo>
                  <a:lnTo>
                    <a:pt x="69437" y="0"/>
                  </a:lnTo>
                  <a:lnTo>
                    <a:pt x="77914" y="3905"/>
                  </a:lnTo>
                  <a:lnTo>
                    <a:pt x="89821" y="3905"/>
                  </a:lnTo>
                  <a:lnTo>
                    <a:pt x="98870" y="6668"/>
                  </a:lnTo>
                  <a:lnTo>
                    <a:pt x="110490" y="17812"/>
                  </a:lnTo>
                  <a:lnTo>
                    <a:pt x="136779" y="55435"/>
                  </a:lnTo>
                  <a:lnTo>
                    <a:pt x="142589" y="59150"/>
                  </a:lnTo>
                  <a:lnTo>
                    <a:pt x="142494" y="84011"/>
                  </a:lnTo>
                  <a:lnTo>
                    <a:pt x="143446" y="177356"/>
                  </a:lnTo>
                  <a:lnTo>
                    <a:pt x="48387" y="177546"/>
                  </a:lnTo>
                  <a:close/>
                </a:path>
              </a:pathLst>
            </a:custGeom>
            <a:solidFill>
              <a:srgbClr val="BCBEC0"/>
            </a:solidFill>
            <a:ln w="9525" cap="flat">
              <a:noFill/>
              <a:prstDash val="solid"/>
              <a:miter/>
            </a:ln>
          </p:spPr>
          <p:txBody>
            <a:bodyPr rtlCol="0" anchor="ctr"/>
            <a:lstStyle/>
            <a:p>
              <a:endParaRPr lang="en-US"/>
            </a:p>
          </p:txBody>
        </p:sp>
        <p:sp>
          <p:nvSpPr>
            <p:cNvPr id="1050" name="Freeform: Shape 1049">
              <a:extLst>
                <a:ext uri="{FF2B5EF4-FFF2-40B4-BE49-F238E27FC236}">
                  <a16:creationId xmlns:a16="http://schemas.microsoft.com/office/drawing/2014/main" id="{989A3F93-2783-4B1B-BFE3-875BA7D357C6}"/>
                </a:ext>
              </a:extLst>
            </p:cNvPr>
            <p:cNvSpPr/>
            <p:nvPr/>
          </p:nvSpPr>
          <p:spPr>
            <a:xfrm>
              <a:off x="9189788" y="447011"/>
              <a:ext cx="178561" cy="221957"/>
            </a:xfrm>
            <a:custGeom>
              <a:avLst/>
              <a:gdLst>
                <a:gd name="connsiteX0" fmla="*/ 48387 w 143446"/>
                <a:gd name="connsiteY0" fmla="*/ 177546 h 178308"/>
                <a:gd name="connsiteX1" fmla="*/ 2191 w 143446"/>
                <a:gd name="connsiteY1" fmla="*/ 178308 h 178308"/>
                <a:gd name="connsiteX2" fmla="*/ 0 w 143446"/>
                <a:gd name="connsiteY2" fmla="*/ 59150 h 178308"/>
                <a:gd name="connsiteX3" fmla="*/ 68961 w 143446"/>
                <a:gd name="connsiteY3" fmla="*/ 58198 h 178308"/>
                <a:gd name="connsiteX4" fmla="*/ 69437 w 143446"/>
                <a:gd name="connsiteY4" fmla="*/ 0 h 178308"/>
                <a:gd name="connsiteX5" fmla="*/ 77914 w 143446"/>
                <a:gd name="connsiteY5" fmla="*/ 3905 h 178308"/>
                <a:gd name="connsiteX6" fmla="*/ 89821 w 143446"/>
                <a:gd name="connsiteY6" fmla="*/ 3905 h 178308"/>
                <a:gd name="connsiteX7" fmla="*/ 98870 w 143446"/>
                <a:gd name="connsiteY7" fmla="*/ 6668 h 178308"/>
                <a:gd name="connsiteX8" fmla="*/ 110490 w 143446"/>
                <a:gd name="connsiteY8" fmla="*/ 17812 h 178308"/>
                <a:gd name="connsiteX9" fmla="*/ 136779 w 143446"/>
                <a:gd name="connsiteY9" fmla="*/ 55435 h 178308"/>
                <a:gd name="connsiteX10" fmla="*/ 142589 w 143446"/>
                <a:gd name="connsiteY10" fmla="*/ 59150 h 178308"/>
                <a:gd name="connsiteX11" fmla="*/ 142494 w 143446"/>
                <a:gd name="connsiteY11" fmla="*/ 84011 h 178308"/>
                <a:gd name="connsiteX12" fmla="*/ 143446 w 143446"/>
                <a:gd name="connsiteY12" fmla="*/ 177356 h 178308"/>
                <a:gd name="connsiteX13" fmla="*/ 48387 w 143446"/>
                <a:gd name="connsiteY13" fmla="*/ 177546 h 17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446" h="178308">
                  <a:moveTo>
                    <a:pt x="48387" y="177546"/>
                  </a:moveTo>
                  <a:lnTo>
                    <a:pt x="2191" y="178308"/>
                  </a:lnTo>
                  <a:lnTo>
                    <a:pt x="0" y="59150"/>
                  </a:lnTo>
                  <a:lnTo>
                    <a:pt x="68961" y="58198"/>
                  </a:lnTo>
                  <a:lnTo>
                    <a:pt x="69437" y="0"/>
                  </a:lnTo>
                  <a:lnTo>
                    <a:pt x="77914" y="3905"/>
                  </a:lnTo>
                  <a:lnTo>
                    <a:pt x="89821" y="3905"/>
                  </a:lnTo>
                  <a:lnTo>
                    <a:pt x="98870" y="6668"/>
                  </a:lnTo>
                  <a:lnTo>
                    <a:pt x="110490" y="17812"/>
                  </a:lnTo>
                  <a:lnTo>
                    <a:pt x="136779" y="55435"/>
                  </a:lnTo>
                  <a:lnTo>
                    <a:pt x="142589" y="59150"/>
                  </a:lnTo>
                  <a:lnTo>
                    <a:pt x="142494" y="84011"/>
                  </a:lnTo>
                  <a:lnTo>
                    <a:pt x="143446" y="177356"/>
                  </a:lnTo>
                  <a:lnTo>
                    <a:pt x="48387" y="177546"/>
                  </a:lnTo>
                  <a:close/>
                </a:path>
              </a:pathLst>
            </a:custGeom>
            <a:noFill/>
            <a:ln w="3239" cap="rnd">
              <a:solidFill>
                <a:srgbClr val="FFFFFF"/>
              </a:solidFill>
              <a:prstDash val="solid"/>
              <a:round/>
            </a:ln>
          </p:spPr>
          <p:txBody>
            <a:bodyPr rtlCol="0" anchor="ctr"/>
            <a:lstStyle/>
            <a:p>
              <a:endParaRPr lang="en-US"/>
            </a:p>
          </p:txBody>
        </p:sp>
        <p:sp>
          <p:nvSpPr>
            <p:cNvPr id="1051" name="Freeform: Shape 1050">
              <a:extLst>
                <a:ext uri="{FF2B5EF4-FFF2-40B4-BE49-F238E27FC236}">
                  <a16:creationId xmlns:a16="http://schemas.microsoft.com/office/drawing/2014/main" id="{AEA54A6D-523F-4A05-A704-0EA2A43DB2C2}"/>
                </a:ext>
              </a:extLst>
            </p:cNvPr>
            <p:cNvSpPr/>
            <p:nvPr/>
          </p:nvSpPr>
          <p:spPr>
            <a:xfrm>
              <a:off x="10458097" y="491473"/>
              <a:ext cx="128051" cy="176782"/>
            </a:xfrm>
            <a:custGeom>
              <a:avLst/>
              <a:gdLst>
                <a:gd name="connsiteX0" fmla="*/ 0 w 102869"/>
                <a:gd name="connsiteY0" fmla="*/ 140018 h 142017"/>
                <a:gd name="connsiteX1" fmla="*/ 571 w 102869"/>
                <a:gd name="connsiteY1" fmla="*/ 44577 h 142017"/>
                <a:gd name="connsiteX2" fmla="*/ 3143 w 102869"/>
                <a:gd name="connsiteY2" fmla="*/ 0 h 142017"/>
                <a:gd name="connsiteX3" fmla="*/ 87821 w 102869"/>
                <a:gd name="connsiteY3" fmla="*/ 2191 h 142017"/>
                <a:gd name="connsiteX4" fmla="*/ 88582 w 102869"/>
                <a:gd name="connsiteY4" fmla="*/ 52388 h 142017"/>
                <a:gd name="connsiteX5" fmla="*/ 90774 w 102869"/>
                <a:gd name="connsiteY5" fmla="*/ 55340 h 142017"/>
                <a:gd name="connsiteX6" fmla="*/ 102870 w 102869"/>
                <a:gd name="connsiteY6" fmla="*/ 142018 h 142017"/>
                <a:gd name="connsiteX7" fmla="*/ 48483 w 102869"/>
                <a:gd name="connsiteY7" fmla="*/ 140208 h 142017"/>
                <a:gd name="connsiteX8" fmla="*/ 0 w 102869"/>
                <a:gd name="connsiteY8" fmla="*/ 140018 h 142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69" h="142017">
                  <a:moveTo>
                    <a:pt x="0" y="140018"/>
                  </a:moveTo>
                  <a:lnTo>
                    <a:pt x="571" y="44577"/>
                  </a:lnTo>
                  <a:lnTo>
                    <a:pt x="3143" y="0"/>
                  </a:lnTo>
                  <a:lnTo>
                    <a:pt x="87821" y="2191"/>
                  </a:lnTo>
                  <a:lnTo>
                    <a:pt x="88582" y="52388"/>
                  </a:lnTo>
                  <a:lnTo>
                    <a:pt x="90774" y="55340"/>
                  </a:lnTo>
                  <a:lnTo>
                    <a:pt x="102870" y="142018"/>
                  </a:lnTo>
                  <a:lnTo>
                    <a:pt x="48483" y="140208"/>
                  </a:lnTo>
                  <a:lnTo>
                    <a:pt x="0" y="140018"/>
                  </a:lnTo>
                  <a:close/>
                </a:path>
              </a:pathLst>
            </a:custGeom>
            <a:solidFill>
              <a:srgbClr val="669940"/>
            </a:solidFill>
            <a:ln w="9525" cap="flat">
              <a:noFill/>
              <a:prstDash val="solid"/>
              <a:miter/>
            </a:ln>
          </p:spPr>
          <p:txBody>
            <a:bodyPr rtlCol="0" anchor="ctr"/>
            <a:lstStyle/>
            <a:p>
              <a:endParaRPr lang="en-US"/>
            </a:p>
          </p:txBody>
        </p:sp>
        <p:sp>
          <p:nvSpPr>
            <p:cNvPr id="1052" name="Freeform: Shape 1051">
              <a:extLst>
                <a:ext uri="{FF2B5EF4-FFF2-40B4-BE49-F238E27FC236}">
                  <a16:creationId xmlns:a16="http://schemas.microsoft.com/office/drawing/2014/main" id="{98B6E8C7-B3AC-4BFD-8C4B-676D60461E41}"/>
                </a:ext>
              </a:extLst>
            </p:cNvPr>
            <p:cNvSpPr/>
            <p:nvPr/>
          </p:nvSpPr>
          <p:spPr>
            <a:xfrm>
              <a:off x="10458097" y="491473"/>
              <a:ext cx="128051" cy="176782"/>
            </a:xfrm>
            <a:custGeom>
              <a:avLst/>
              <a:gdLst>
                <a:gd name="connsiteX0" fmla="*/ 0 w 102869"/>
                <a:gd name="connsiteY0" fmla="*/ 140018 h 142017"/>
                <a:gd name="connsiteX1" fmla="*/ 571 w 102869"/>
                <a:gd name="connsiteY1" fmla="*/ 44577 h 142017"/>
                <a:gd name="connsiteX2" fmla="*/ 3143 w 102869"/>
                <a:gd name="connsiteY2" fmla="*/ 0 h 142017"/>
                <a:gd name="connsiteX3" fmla="*/ 87821 w 102869"/>
                <a:gd name="connsiteY3" fmla="*/ 2191 h 142017"/>
                <a:gd name="connsiteX4" fmla="*/ 88582 w 102869"/>
                <a:gd name="connsiteY4" fmla="*/ 52388 h 142017"/>
                <a:gd name="connsiteX5" fmla="*/ 90774 w 102869"/>
                <a:gd name="connsiteY5" fmla="*/ 55340 h 142017"/>
                <a:gd name="connsiteX6" fmla="*/ 102870 w 102869"/>
                <a:gd name="connsiteY6" fmla="*/ 142018 h 142017"/>
                <a:gd name="connsiteX7" fmla="*/ 48483 w 102869"/>
                <a:gd name="connsiteY7" fmla="*/ 140208 h 142017"/>
                <a:gd name="connsiteX8" fmla="*/ 0 w 102869"/>
                <a:gd name="connsiteY8" fmla="*/ 140018 h 142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69" h="142017">
                  <a:moveTo>
                    <a:pt x="0" y="140018"/>
                  </a:moveTo>
                  <a:lnTo>
                    <a:pt x="571" y="44577"/>
                  </a:lnTo>
                  <a:lnTo>
                    <a:pt x="3143" y="0"/>
                  </a:lnTo>
                  <a:lnTo>
                    <a:pt x="87821" y="2191"/>
                  </a:lnTo>
                  <a:lnTo>
                    <a:pt x="88582" y="52388"/>
                  </a:lnTo>
                  <a:lnTo>
                    <a:pt x="90774" y="55340"/>
                  </a:lnTo>
                  <a:lnTo>
                    <a:pt x="102870" y="142018"/>
                  </a:lnTo>
                  <a:lnTo>
                    <a:pt x="48483" y="140208"/>
                  </a:lnTo>
                  <a:lnTo>
                    <a:pt x="0" y="140018"/>
                  </a:lnTo>
                  <a:close/>
                </a:path>
              </a:pathLst>
            </a:custGeom>
            <a:noFill/>
            <a:ln w="3239" cap="flat">
              <a:solidFill>
                <a:srgbClr val="FFFFFF"/>
              </a:solidFill>
              <a:prstDash val="solid"/>
              <a:miter/>
            </a:ln>
          </p:spPr>
          <p:txBody>
            <a:bodyPr rtlCol="0" anchor="ctr"/>
            <a:lstStyle/>
            <a:p>
              <a:endParaRPr lang="en-US"/>
            </a:p>
          </p:txBody>
        </p:sp>
        <p:sp>
          <p:nvSpPr>
            <p:cNvPr id="1053" name="Freeform: Shape 1052">
              <a:extLst>
                <a:ext uri="{FF2B5EF4-FFF2-40B4-BE49-F238E27FC236}">
                  <a16:creationId xmlns:a16="http://schemas.microsoft.com/office/drawing/2014/main" id="{90F8BB37-EA2E-490A-A588-88EDA8483B21}"/>
                </a:ext>
              </a:extLst>
            </p:cNvPr>
            <p:cNvSpPr/>
            <p:nvPr/>
          </p:nvSpPr>
          <p:spPr>
            <a:xfrm>
              <a:off x="9781912" y="516728"/>
              <a:ext cx="158642" cy="151528"/>
            </a:xfrm>
            <a:custGeom>
              <a:avLst/>
              <a:gdLst>
                <a:gd name="connsiteX0" fmla="*/ 0 w 127444"/>
                <a:gd name="connsiteY0" fmla="*/ 3429 h 121729"/>
                <a:gd name="connsiteX1" fmla="*/ 90773 w 127444"/>
                <a:gd name="connsiteY1" fmla="*/ 2286 h 121729"/>
                <a:gd name="connsiteX2" fmla="*/ 101346 w 127444"/>
                <a:gd name="connsiteY2" fmla="*/ 5905 h 121729"/>
                <a:gd name="connsiteX3" fmla="*/ 121348 w 127444"/>
                <a:gd name="connsiteY3" fmla="*/ 0 h 121729"/>
                <a:gd name="connsiteX4" fmla="*/ 127445 w 127444"/>
                <a:gd name="connsiteY4" fmla="*/ 6763 h 121729"/>
                <a:gd name="connsiteX5" fmla="*/ 126396 w 127444"/>
                <a:gd name="connsiteY5" fmla="*/ 12287 h 121729"/>
                <a:gd name="connsiteX6" fmla="*/ 111537 w 127444"/>
                <a:gd name="connsiteY6" fmla="*/ 19336 h 121729"/>
                <a:gd name="connsiteX7" fmla="*/ 99726 w 127444"/>
                <a:gd name="connsiteY7" fmla="*/ 21717 h 121729"/>
                <a:gd name="connsiteX8" fmla="*/ 97345 w 127444"/>
                <a:gd name="connsiteY8" fmla="*/ 25432 h 121729"/>
                <a:gd name="connsiteX9" fmla="*/ 94774 w 127444"/>
                <a:gd name="connsiteY9" fmla="*/ 25622 h 121729"/>
                <a:gd name="connsiteX10" fmla="*/ 95917 w 127444"/>
                <a:gd name="connsiteY10" fmla="*/ 72485 h 121729"/>
                <a:gd name="connsiteX11" fmla="*/ 120205 w 127444"/>
                <a:gd name="connsiteY11" fmla="*/ 73247 h 121729"/>
                <a:gd name="connsiteX12" fmla="*/ 120301 w 127444"/>
                <a:gd name="connsiteY12" fmla="*/ 97060 h 121729"/>
                <a:gd name="connsiteX13" fmla="*/ 70104 w 127444"/>
                <a:gd name="connsiteY13" fmla="*/ 97727 h 121729"/>
                <a:gd name="connsiteX14" fmla="*/ 69532 w 127444"/>
                <a:gd name="connsiteY14" fmla="*/ 121253 h 121729"/>
                <a:gd name="connsiteX15" fmla="*/ 23431 w 127444"/>
                <a:gd name="connsiteY15" fmla="*/ 121729 h 121729"/>
                <a:gd name="connsiteX16" fmla="*/ 22764 w 127444"/>
                <a:gd name="connsiteY16" fmla="*/ 120205 h 121729"/>
                <a:gd name="connsiteX17" fmla="*/ 667 w 127444"/>
                <a:gd name="connsiteY17" fmla="*/ 120205 h 121729"/>
                <a:gd name="connsiteX18" fmla="*/ 0 w 127444"/>
                <a:gd name="connsiteY18" fmla="*/ 3429 h 121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7444" h="121729">
                  <a:moveTo>
                    <a:pt x="0" y="3429"/>
                  </a:moveTo>
                  <a:lnTo>
                    <a:pt x="90773" y="2286"/>
                  </a:lnTo>
                  <a:lnTo>
                    <a:pt x="101346" y="5905"/>
                  </a:lnTo>
                  <a:lnTo>
                    <a:pt x="121348" y="0"/>
                  </a:lnTo>
                  <a:lnTo>
                    <a:pt x="127445" y="6763"/>
                  </a:lnTo>
                  <a:lnTo>
                    <a:pt x="126396" y="12287"/>
                  </a:lnTo>
                  <a:lnTo>
                    <a:pt x="111537" y="19336"/>
                  </a:lnTo>
                  <a:lnTo>
                    <a:pt x="99726" y="21717"/>
                  </a:lnTo>
                  <a:lnTo>
                    <a:pt x="97345" y="25432"/>
                  </a:lnTo>
                  <a:lnTo>
                    <a:pt x="94774" y="25622"/>
                  </a:lnTo>
                  <a:lnTo>
                    <a:pt x="95917" y="72485"/>
                  </a:lnTo>
                  <a:lnTo>
                    <a:pt x="120205" y="73247"/>
                  </a:lnTo>
                  <a:lnTo>
                    <a:pt x="120301" y="97060"/>
                  </a:lnTo>
                  <a:lnTo>
                    <a:pt x="70104" y="97727"/>
                  </a:lnTo>
                  <a:lnTo>
                    <a:pt x="69532" y="121253"/>
                  </a:lnTo>
                  <a:lnTo>
                    <a:pt x="23431" y="121729"/>
                  </a:lnTo>
                  <a:lnTo>
                    <a:pt x="22764" y="120205"/>
                  </a:lnTo>
                  <a:lnTo>
                    <a:pt x="667" y="120205"/>
                  </a:lnTo>
                  <a:lnTo>
                    <a:pt x="0" y="3429"/>
                  </a:lnTo>
                  <a:close/>
                </a:path>
              </a:pathLst>
            </a:custGeom>
            <a:solidFill>
              <a:srgbClr val="BCBEC0"/>
            </a:solidFill>
            <a:ln w="9525" cap="flat">
              <a:noFill/>
              <a:prstDash val="solid"/>
              <a:miter/>
            </a:ln>
          </p:spPr>
          <p:txBody>
            <a:bodyPr rtlCol="0" anchor="ctr"/>
            <a:lstStyle/>
            <a:p>
              <a:endParaRPr lang="en-US"/>
            </a:p>
          </p:txBody>
        </p:sp>
        <p:sp>
          <p:nvSpPr>
            <p:cNvPr id="1054" name="Freeform: Shape 1053">
              <a:extLst>
                <a:ext uri="{FF2B5EF4-FFF2-40B4-BE49-F238E27FC236}">
                  <a16:creationId xmlns:a16="http://schemas.microsoft.com/office/drawing/2014/main" id="{315BDE73-A091-4B10-BB2F-2DFCD03C4DFE}"/>
                </a:ext>
              </a:extLst>
            </p:cNvPr>
            <p:cNvSpPr/>
            <p:nvPr/>
          </p:nvSpPr>
          <p:spPr>
            <a:xfrm>
              <a:off x="9781912" y="516728"/>
              <a:ext cx="158642" cy="151528"/>
            </a:xfrm>
            <a:custGeom>
              <a:avLst/>
              <a:gdLst>
                <a:gd name="connsiteX0" fmla="*/ 0 w 127444"/>
                <a:gd name="connsiteY0" fmla="*/ 3429 h 121729"/>
                <a:gd name="connsiteX1" fmla="*/ 90773 w 127444"/>
                <a:gd name="connsiteY1" fmla="*/ 2286 h 121729"/>
                <a:gd name="connsiteX2" fmla="*/ 101346 w 127444"/>
                <a:gd name="connsiteY2" fmla="*/ 5905 h 121729"/>
                <a:gd name="connsiteX3" fmla="*/ 121348 w 127444"/>
                <a:gd name="connsiteY3" fmla="*/ 0 h 121729"/>
                <a:gd name="connsiteX4" fmla="*/ 127445 w 127444"/>
                <a:gd name="connsiteY4" fmla="*/ 6763 h 121729"/>
                <a:gd name="connsiteX5" fmla="*/ 126396 w 127444"/>
                <a:gd name="connsiteY5" fmla="*/ 12287 h 121729"/>
                <a:gd name="connsiteX6" fmla="*/ 111537 w 127444"/>
                <a:gd name="connsiteY6" fmla="*/ 19336 h 121729"/>
                <a:gd name="connsiteX7" fmla="*/ 99726 w 127444"/>
                <a:gd name="connsiteY7" fmla="*/ 21717 h 121729"/>
                <a:gd name="connsiteX8" fmla="*/ 97345 w 127444"/>
                <a:gd name="connsiteY8" fmla="*/ 25432 h 121729"/>
                <a:gd name="connsiteX9" fmla="*/ 94774 w 127444"/>
                <a:gd name="connsiteY9" fmla="*/ 25622 h 121729"/>
                <a:gd name="connsiteX10" fmla="*/ 95917 w 127444"/>
                <a:gd name="connsiteY10" fmla="*/ 72485 h 121729"/>
                <a:gd name="connsiteX11" fmla="*/ 120205 w 127444"/>
                <a:gd name="connsiteY11" fmla="*/ 73247 h 121729"/>
                <a:gd name="connsiteX12" fmla="*/ 120301 w 127444"/>
                <a:gd name="connsiteY12" fmla="*/ 97060 h 121729"/>
                <a:gd name="connsiteX13" fmla="*/ 70104 w 127444"/>
                <a:gd name="connsiteY13" fmla="*/ 97727 h 121729"/>
                <a:gd name="connsiteX14" fmla="*/ 69532 w 127444"/>
                <a:gd name="connsiteY14" fmla="*/ 121253 h 121729"/>
                <a:gd name="connsiteX15" fmla="*/ 23431 w 127444"/>
                <a:gd name="connsiteY15" fmla="*/ 121729 h 121729"/>
                <a:gd name="connsiteX16" fmla="*/ 22764 w 127444"/>
                <a:gd name="connsiteY16" fmla="*/ 120205 h 121729"/>
                <a:gd name="connsiteX17" fmla="*/ 667 w 127444"/>
                <a:gd name="connsiteY17" fmla="*/ 120205 h 121729"/>
                <a:gd name="connsiteX18" fmla="*/ 0 w 127444"/>
                <a:gd name="connsiteY18" fmla="*/ 3429 h 121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7444" h="121729">
                  <a:moveTo>
                    <a:pt x="0" y="3429"/>
                  </a:moveTo>
                  <a:lnTo>
                    <a:pt x="90773" y="2286"/>
                  </a:lnTo>
                  <a:lnTo>
                    <a:pt x="101346" y="5905"/>
                  </a:lnTo>
                  <a:lnTo>
                    <a:pt x="121348" y="0"/>
                  </a:lnTo>
                  <a:lnTo>
                    <a:pt x="127445" y="6763"/>
                  </a:lnTo>
                  <a:lnTo>
                    <a:pt x="126396" y="12287"/>
                  </a:lnTo>
                  <a:lnTo>
                    <a:pt x="111537" y="19336"/>
                  </a:lnTo>
                  <a:lnTo>
                    <a:pt x="99726" y="21717"/>
                  </a:lnTo>
                  <a:lnTo>
                    <a:pt x="97345" y="25432"/>
                  </a:lnTo>
                  <a:lnTo>
                    <a:pt x="94774" y="25622"/>
                  </a:lnTo>
                  <a:lnTo>
                    <a:pt x="95917" y="72485"/>
                  </a:lnTo>
                  <a:lnTo>
                    <a:pt x="120205" y="73247"/>
                  </a:lnTo>
                  <a:lnTo>
                    <a:pt x="120301" y="97060"/>
                  </a:lnTo>
                  <a:lnTo>
                    <a:pt x="70104" y="97727"/>
                  </a:lnTo>
                  <a:lnTo>
                    <a:pt x="69532" y="121253"/>
                  </a:lnTo>
                  <a:lnTo>
                    <a:pt x="23431" y="121729"/>
                  </a:lnTo>
                  <a:lnTo>
                    <a:pt x="22764" y="120205"/>
                  </a:lnTo>
                  <a:lnTo>
                    <a:pt x="667" y="120205"/>
                  </a:lnTo>
                  <a:lnTo>
                    <a:pt x="0" y="3429"/>
                  </a:lnTo>
                  <a:close/>
                </a:path>
              </a:pathLst>
            </a:custGeom>
            <a:noFill/>
            <a:ln w="3239" cap="rnd">
              <a:solidFill>
                <a:srgbClr val="FFFFFF"/>
              </a:solidFill>
              <a:prstDash val="solid"/>
              <a:round/>
            </a:ln>
          </p:spPr>
          <p:txBody>
            <a:bodyPr rtlCol="0" anchor="ctr"/>
            <a:lstStyle/>
            <a:p>
              <a:endParaRPr lang="en-US"/>
            </a:p>
          </p:txBody>
        </p:sp>
        <p:sp>
          <p:nvSpPr>
            <p:cNvPr id="1055" name="Freeform: Shape 1054">
              <a:extLst>
                <a:ext uri="{FF2B5EF4-FFF2-40B4-BE49-F238E27FC236}">
                  <a16:creationId xmlns:a16="http://schemas.microsoft.com/office/drawing/2014/main" id="{D46D6952-7F06-41AF-AACA-6131B69E64A8}"/>
                </a:ext>
              </a:extLst>
            </p:cNvPr>
            <p:cNvSpPr/>
            <p:nvPr/>
          </p:nvSpPr>
          <p:spPr>
            <a:xfrm>
              <a:off x="10234717" y="517084"/>
              <a:ext cx="137536" cy="180696"/>
            </a:xfrm>
            <a:custGeom>
              <a:avLst/>
              <a:gdLst>
                <a:gd name="connsiteX0" fmla="*/ 1238 w 110489"/>
                <a:gd name="connsiteY0" fmla="*/ 47435 h 145161"/>
                <a:gd name="connsiteX1" fmla="*/ 1048 w 110489"/>
                <a:gd name="connsiteY1" fmla="*/ 381 h 145161"/>
                <a:gd name="connsiteX2" fmla="*/ 87439 w 110489"/>
                <a:gd name="connsiteY2" fmla="*/ 0 h 145161"/>
                <a:gd name="connsiteX3" fmla="*/ 110204 w 110489"/>
                <a:gd name="connsiteY3" fmla="*/ 476 h 145161"/>
                <a:gd name="connsiteX4" fmla="*/ 110490 w 110489"/>
                <a:gd name="connsiteY4" fmla="*/ 23622 h 145161"/>
                <a:gd name="connsiteX5" fmla="*/ 87153 w 110489"/>
                <a:gd name="connsiteY5" fmla="*/ 23908 h 145161"/>
                <a:gd name="connsiteX6" fmla="*/ 87439 w 110489"/>
                <a:gd name="connsiteY6" fmla="*/ 96107 h 145161"/>
                <a:gd name="connsiteX7" fmla="*/ 85439 w 110489"/>
                <a:gd name="connsiteY7" fmla="*/ 96203 h 145161"/>
                <a:gd name="connsiteX8" fmla="*/ 84867 w 110489"/>
                <a:gd name="connsiteY8" fmla="*/ 144399 h 145161"/>
                <a:gd name="connsiteX9" fmla="*/ 56292 w 110489"/>
                <a:gd name="connsiteY9" fmla="*/ 145161 h 145161"/>
                <a:gd name="connsiteX10" fmla="*/ 56197 w 110489"/>
                <a:gd name="connsiteY10" fmla="*/ 142208 h 145161"/>
                <a:gd name="connsiteX11" fmla="*/ 58102 w 110489"/>
                <a:gd name="connsiteY11" fmla="*/ 141065 h 145161"/>
                <a:gd name="connsiteX12" fmla="*/ 55530 w 110489"/>
                <a:gd name="connsiteY12" fmla="*/ 136303 h 145161"/>
                <a:gd name="connsiteX13" fmla="*/ 55245 w 110489"/>
                <a:gd name="connsiteY13" fmla="*/ 129159 h 145161"/>
                <a:gd name="connsiteX14" fmla="*/ 47910 w 110489"/>
                <a:gd name="connsiteY14" fmla="*/ 126587 h 145161"/>
                <a:gd name="connsiteX15" fmla="*/ 46577 w 110489"/>
                <a:gd name="connsiteY15" fmla="*/ 120015 h 145161"/>
                <a:gd name="connsiteX16" fmla="*/ 12954 w 110489"/>
                <a:gd name="connsiteY16" fmla="*/ 119920 h 145161"/>
                <a:gd name="connsiteX17" fmla="*/ 0 w 110489"/>
                <a:gd name="connsiteY17" fmla="*/ 119825 h 145161"/>
                <a:gd name="connsiteX18" fmla="*/ 2381 w 110489"/>
                <a:gd name="connsiteY18" fmla="*/ 55721 h 145161"/>
                <a:gd name="connsiteX19" fmla="*/ 5810 w 110489"/>
                <a:gd name="connsiteY19" fmla="*/ 55721 h 145161"/>
                <a:gd name="connsiteX20" fmla="*/ 6191 w 110489"/>
                <a:gd name="connsiteY20" fmla="*/ 47720 h 145161"/>
                <a:gd name="connsiteX21" fmla="*/ 1238 w 110489"/>
                <a:gd name="connsiteY21" fmla="*/ 47435 h 145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0489" h="145161">
                  <a:moveTo>
                    <a:pt x="1238" y="47435"/>
                  </a:moveTo>
                  <a:lnTo>
                    <a:pt x="1048" y="381"/>
                  </a:lnTo>
                  <a:lnTo>
                    <a:pt x="87439" y="0"/>
                  </a:lnTo>
                  <a:lnTo>
                    <a:pt x="110204" y="476"/>
                  </a:lnTo>
                  <a:lnTo>
                    <a:pt x="110490" y="23622"/>
                  </a:lnTo>
                  <a:lnTo>
                    <a:pt x="87153" y="23908"/>
                  </a:lnTo>
                  <a:lnTo>
                    <a:pt x="87439" y="96107"/>
                  </a:lnTo>
                  <a:lnTo>
                    <a:pt x="85439" y="96203"/>
                  </a:lnTo>
                  <a:lnTo>
                    <a:pt x="84867" y="144399"/>
                  </a:lnTo>
                  <a:lnTo>
                    <a:pt x="56292" y="145161"/>
                  </a:lnTo>
                  <a:lnTo>
                    <a:pt x="56197" y="142208"/>
                  </a:lnTo>
                  <a:lnTo>
                    <a:pt x="58102" y="141065"/>
                  </a:lnTo>
                  <a:lnTo>
                    <a:pt x="55530" y="136303"/>
                  </a:lnTo>
                  <a:lnTo>
                    <a:pt x="55245" y="129159"/>
                  </a:lnTo>
                  <a:lnTo>
                    <a:pt x="47910" y="126587"/>
                  </a:lnTo>
                  <a:lnTo>
                    <a:pt x="46577" y="120015"/>
                  </a:lnTo>
                  <a:lnTo>
                    <a:pt x="12954" y="119920"/>
                  </a:lnTo>
                  <a:lnTo>
                    <a:pt x="0" y="119825"/>
                  </a:lnTo>
                  <a:lnTo>
                    <a:pt x="2381" y="55721"/>
                  </a:lnTo>
                  <a:lnTo>
                    <a:pt x="5810" y="55721"/>
                  </a:lnTo>
                  <a:lnTo>
                    <a:pt x="6191" y="47720"/>
                  </a:lnTo>
                  <a:lnTo>
                    <a:pt x="1238" y="47435"/>
                  </a:lnTo>
                  <a:close/>
                </a:path>
              </a:pathLst>
            </a:custGeom>
            <a:solidFill>
              <a:srgbClr val="336933"/>
            </a:solidFill>
            <a:ln w="9525" cap="flat">
              <a:noFill/>
              <a:prstDash val="solid"/>
              <a:miter/>
            </a:ln>
          </p:spPr>
          <p:txBody>
            <a:bodyPr rtlCol="0" anchor="ctr"/>
            <a:lstStyle/>
            <a:p>
              <a:endParaRPr lang="en-US"/>
            </a:p>
          </p:txBody>
        </p:sp>
        <p:sp>
          <p:nvSpPr>
            <p:cNvPr id="1056" name="Freeform: Shape 1055">
              <a:extLst>
                <a:ext uri="{FF2B5EF4-FFF2-40B4-BE49-F238E27FC236}">
                  <a16:creationId xmlns:a16="http://schemas.microsoft.com/office/drawing/2014/main" id="{FE6A2C6D-89AD-42C7-8A93-F463F0A9243D}"/>
                </a:ext>
              </a:extLst>
            </p:cNvPr>
            <p:cNvSpPr/>
            <p:nvPr/>
          </p:nvSpPr>
          <p:spPr>
            <a:xfrm>
              <a:off x="10234717" y="517084"/>
              <a:ext cx="137536" cy="180696"/>
            </a:xfrm>
            <a:custGeom>
              <a:avLst/>
              <a:gdLst>
                <a:gd name="connsiteX0" fmla="*/ 1238 w 110489"/>
                <a:gd name="connsiteY0" fmla="*/ 47435 h 145161"/>
                <a:gd name="connsiteX1" fmla="*/ 1048 w 110489"/>
                <a:gd name="connsiteY1" fmla="*/ 381 h 145161"/>
                <a:gd name="connsiteX2" fmla="*/ 87439 w 110489"/>
                <a:gd name="connsiteY2" fmla="*/ 0 h 145161"/>
                <a:gd name="connsiteX3" fmla="*/ 110204 w 110489"/>
                <a:gd name="connsiteY3" fmla="*/ 476 h 145161"/>
                <a:gd name="connsiteX4" fmla="*/ 110490 w 110489"/>
                <a:gd name="connsiteY4" fmla="*/ 23622 h 145161"/>
                <a:gd name="connsiteX5" fmla="*/ 87153 w 110489"/>
                <a:gd name="connsiteY5" fmla="*/ 23908 h 145161"/>
                <a:gd name="connsiteX6" fmla="*/ 87439 w 110489"/>
                <a:gd name="connsiteY6" fmla="*/ 96107 h 145161"/>
                <a:gd name="connsiteX7" fmla="*/ 85439 w 110489"/>
                <a:gd name="connsiteY7" fmla="*/ 96203 h 145161"/>
                <a:gd name="connsiteX8" fmla="*/ 84867 w 110489"/>
                <a:gd name="connsiteY8" fmla="*/ 144399 h 145161"/>
                <a:gd name="connsiteX9" fmla="*/ 56292 w 110489"/>
                <a:gd name="connsiteY9" fmla="*/ 145161 h 145161"/>
                <a:gd name="connsiteX10" fmla="*/ 56197 w 110489"/>
                <a:gd name="connsiteY10" fmla="*/ 142208 h 145161"/>
                <a:gd name="connsiteX11" fmla="*/ 58102 w 110489"/>
                <a:gd name="connsiteY11" fmla="*/ 141065 h 145161"/>
                <a:gd name="connsiteX12" fmla="*/ 55530 w 110489"/>
                <a:gd name="connsiteY12" fmla="*/ 136303 h 145161"/>
                <a:gd name="connsiteX13" fmla="*/ 55245 w 110489"/>
                <a:gd name="connsiteY13" fmla="*/ 129159 h 145161"/>
                <a:gd name="connsiteX14" fmla="*/ 47910 w 110489"/>
                <a:gd name="connsiteY14" fmla="*/ 126587 h 145161"/>
                <a:gd name="connsiteX15" fmla="*/ 46577 w 110489"/>
                <a:gd name="connsiteY15" fmla="*/ 120015 h 145161"/>
                <a:gd name="connsiteX16" fmla="*/ 12954 w 110489"/>
                <a:gd name="connsiteY16" fmla="*/ 119920 h 145161"/>
                <a:gd name="connsiteX17" fmla="*/ 0 w 110489"/>
                <a:gd name="connsiteY17" fmla="*/ 119825 h 145161"/>
                <a:gd name="connsiteX18" fmla="*/ 2381 w 110489"/>
                <a:gd name="connsiteY18" fmla="*/ 55721 h 145161"/>
                <a:gd name="connsiteX19" fmla="*/ 5810 w 110489"/>
                <a:gd name="connsiteY19" fmla="*/ 55721 h 145161"/>
                <a:gd name="connsiteX20" fmla="*/ 6191 w 110489"/>
                <a:gd name="connsiteY20" fmla="*/ 47720 h 145161"/>
                <a:gd name="connsiteX21" fmla="*/ 1238 w 110489"/>
                <a:gd name="connsiteY21" fmla="*/ 47435 h 145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0489" h="145161">
                  <a:moveTo>
                    <a:pt x="1238" y="47435"/>
                  </a:moveTo>
                  <a:lnTo>
                    <a:pt x="1048" y="381"/>
                  </a:lnTo>
                  <a:lnTo>
                    <a:pt x="87439" y="0"/>
                  </a:lnTo>
                  <a:lnTo>
                    <a:pt x="110204" y="476"/>
                  </a:lnTo>
                  <a:lnTo>
                    <a:pt x="110490" y="23622"/>
                  </a:lnTo>
                  <a:lnTo>
                    <a:pt x="87153" y="23908"/>
                  </a:lnTo>
                  <a:lnTo>
                    <a:pt x="87439" y="96107"/>
                  </a:lnTo>
                  <a:lnTo>
                    <a:pt x="85439" y="96203"/>
                  </a:lnTo>
                  <a:lnTo>
                    <a:pt x="84867" y="144399"/>
                  </a:lnTo>
                  <a:lnTo>
                    <a:pt x="56292" y="145161"/>
                  </a:lnTo>
                  <a:lnTo>
                    <a:pt x="56197" y="142208"/>
                  </a:lnTo>
                  <a:lnTo>
                    <a:pt x="58102" y="141065"/>
                  </a:lnTo>
                  <a:lnTo>
                    <a:pt x="55530" y="136303"/>
                  </a:lnTo>
                  <a:lnTo>
                    <a:pt x="55245" y="129159"/>
                  </a:lnTo>
                  <a:lnTo>
                    <a:pt x="47910" y="126587"/>
                  </a:lnTo>
                  <a:lnTo>
                    <a:pt x="46577" y="120015"/>
                  </a:lnTo>
                  <a:lnTo>
                    <a:pt x="12954" y="119920"/>
                  </a:lnTo>
                  <a:lnTo>
                    <a:pt x="0" y="119825"/>
                  </a:lnTo>
                  <a:lnTo>
                    <a:pt x="2381" y="55721"/>
                  </a:lnTo>
                  <a:lnTo>
                    <a:pt x="5810" y="55721"/>
                  </a:lnTo>
                  <a:lnTo>
                    <a:pt x="6191" y="47720"/>
                  </a:lnTo>
                  <a:lnTo>
                    <a:pt x="1238" y="47435"/>
                  </a:lnTo>
                  <a:close/>
                </a:path>
              </a:pathLst>
            </a:custGeom>
            <a:noFill/>
            <a:ln w="3239" cap="flat">
              <a:solidFill>
                <a:srgbClr val="FFFFFF"/>
              </a:solidFill>
              <a:prstDash val="solid"/>
              <a:miter/>
            </a:ln>
          </p:spPr>
          <p:txBody>
            <a:bodyPr rtlCol="0" anchor="ctr"/>
            <a:lstStyle/>
            <a:p>
              <a:endParaRPr lang="en-US"/>
            </a:p>
          </p:txBody>
        </p:sp>
        <p:sp>
          <p:nvSpPr>
            <p:cNvPr id="1057" name="Freeform: Shape 1056">
              <a:extLst>
                <a:ext uri="{FF2B5EF4-FFF2-40B4-BE49-F238E27FC236}">
                  <a16:creationId xmlns:a16="http://schemas.microsoft.com/office/drawing/2014/main" id="{A8BDB72D-B3B2-4CE7-B7B1-130E970535DB}"/>
                </a:ext>
              </a:extLst>
            </p:cNvPr>
            <p:cNvSpPr/>
            <p:nvPr/>
          </p:nvSpPr>
          <p:spPr>
            <a:xfrm>
              <a:off x="9076558" y="520284"/>
              <a:ext cx="173462" cy="255867"/>
            </a:xfrm>
            <a:custGeom>
              <a:avLst/>
              <a:gdLst>
                <a:gd name="connsiteX0" fmla="*/ 138493 w 139350"/>
                <a:gd name="connsiteY0" fmla="*/ 161735 h 205549"/>
                <a:gd name="connsiteX1" fmla="*/ 129349 w 139350"/>
                <a:gd name="connsiteY1" fmla="*/ 160211 h 205549"/>
                <a:gd name="connsiteX2" fmla="*/ 118491 w 139350"/>
                <a:gd name="connsiteY2" fmla="*/ 165068 h 205549"/>
                <a:gd name="connsiteX3" fmla="*/ 108966 w 139350"/>
                <a:gd name="connsiteY3" fmla="*/ 183356 h 205549"/>
                <a:gd name="connsiteX4" fmla="*/ 101917 w 139350"/>
                <a:gd name="connsiteY4" fmla="*/ 191929 h 205549"/>
                <a:gd name="connsiteX5" fmla="*/ 98964 w 139350"/>
                <a:gd name="connsiteY5" fmla="*/ 200120 h 205549"/>
                <a:gd name="connsiteX6" fmla="*/ 89249 w 139350"/>
                <a:gd name="connsiteY6" fmla="*/ 204978 h 205549"/>
                <a:gd name="connsiteX7" fmla="*/ 75723 w 139350"/>
                <a:gd name="connsiteY7" fmla="*/ 205550 h 205549"/>
                <a:gd name="connsiteX8" fmla="*/ 63341 w 139350"/>
                <a:gd name="connsiteY8" fmla="*/ 200501 h 205549"/>
                <a:gd name="connsiteX9" fmla="*/ 53244 w 139350"/>
                <a:gd name="connsiteY9" fmla="*/ 193643 h 205549"/>
                <a:gd name="connsiteX10" fmla="*/ 46196 w 139350"/>
                <a:gd name="connsiteY10" fmla="*/ 186023 h 205549"/>
                <a:gd name="connsiteX11" fmla="*/ 44767 w 139350"/>
                <a:gd name="connsiteY11" fmla="*/ 179832 h 205549"/>
                <a:gd name="connsiteX12" fmla="*/ 45720 w 139350"/>
                <a:gd name="connsiteY12" fmla="*/ 167831 h 205549"/>
                <a:gd name="connsiteX13" fmla="*/ 41814 w 139350"/>
                <a:gd name="connsiteY13" fmla="*/ 162687 h 205549"/>
                <a:gd name="connsiteX14" fmla="*/ 37814 w 139350"/>
                <a:gd name="connsiteY14" fmla="*/ 161354 h 205549"/>
                <a:gd name="connsiteX15" fmla="*/ 32861 w 139350"/>
                <a:gd name="connsiteY15" fmla="*/ 163068 h 205549"/>
                <a:gd name="connsiteX16" fmla="*/ 24289 w 139350"/>
                <a:gd name="connsiteY16" fmla="*/ 171641 h 205549"/>
                <a:gd name="connsiteX17" fmla="*/ 18288 w 139350"/>
                <a:gd name="connsiteY17" fmla="*/ 187357 h 205549"/>
                <a:gd name="connsiteX18" fmla="*/ 2000 w 139350"/>
                <a:gd name="connsiteY18" fmla="*/ 196025 h 205549"/>
                <a:gd name="connsiteX19" fmla="*/ 2191 w 139350"/>
                <a:gd name="connsiteY19" fmla="*/ 148304 h 205549"/>
                <a:gd name="connsiteX20" fmla="*/ 1238 w 139350"/>
                <a:gd name="connsiteY20" fmla="*/ 28384 h 205549"/>
                <a:gd name="connsiteX21" fmla="*/ 0 w 139350"/>
                <a:gd name="connsiteY21" fmla="*/ 28004 h 205549"/>
                <a:gd name="connsiteX22" fmla="*/ 285 w 139350"/>
                <a:gd name="connsiteY22" fmla="*/ 0 h 205549"/>
                <a:gd name="connsiteX23" fmla="*/ 90964 w 139350"/>
                <a:gd name="connsiteY23" fmla="*/ 286 h 205549"/>
                <a:gd name="connsiteX24" fmla="*/ 93154 w 139350"/>
                <a:gd name="connsiteY24" fmla="*/ 119444 h 205549"/>
                <a:gd name="connsiteX25" fmla="*/ 139350 w 139350"/>
                <a:gd name="connsiteY25" fmla="*/ 118682 h 205549"/>
                <a:gd name="connsiteX26" fmla="*/ 138493 w 139350"/>
                <a:gd name="connsiteY26" fmla="*/ 161735 h 20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9350" h="205549">
                  <a:moveTo>
                    <a:pt x="138493" y="161735"/>
                  </a:moveTo>
                  <a:lnTo>
                    <a:pt x="129349" y="160211"/>
                  </a:lnTo>
                  <a:lnTo>
                    <a:pt x="118491" y="165068"/>
                  </a:lnTo>
                  <a:lnTo>
                    <a:pt x="108966" y="183356"/>
                  </a:lnTo>
                  <a:lnTo>
                    <a:pt x="101917" y="191929"/>
                  </a:lnTo>
                  <a:lnTo>
                    <a:pt x="98964" y="200120"/>
                  </a:lnTo>
                  <a:lnTo>
                    <a:pt x="89249" y="204978"/>
                  </a:lnTo>
                  <a:lnTo>
                    <a:pt x="75723" y="205550"/>
                  </a:lnTo>
                  <a:lnTo>
                    <a:pt x="63341" y="200501"/>
                  </a:lnTo>
                  <a:lnTo>
                    <a:pt x="53244" y="193643"/>
                  </a:lnTo>
                  <a:lnTo>
                    <a:pt x="46196" y="186023"/>
                  </a:lnTo>
                  <a:lnTo>
                    <a:pt x="44767" y="179832"/>
                  </a:lnTo>
                  <a:lnTo>
                    <a:pt x="45720" y="167831"/>
                  </a:lnTo>
                  <a:lnTo>
                    <a:pt x="41814" y="162687"/>
                  </a:lnTo>
                  <a:lnTo>
                    <a:pt x="37814" y="161354"/>
                  </a:lnTo>
                  <a:lnTo>
                    <a:pt x="32861" y="163068"/>
                  </a:lnTo>
                  <a:lnTo>
                    <a:pt x="24289" y="171641"/>
                  </a:lnTo>
                  <a:lnTo>
                    <a:pt x="18288" y="187357"/>
                  </a:lnTo>
                  <a:lnTo>
                    <a:pt x="2000" y="196025"/>
                  </a:lnTo>
                  <a:lnTo>
                    <a:pt x="2191" y="148304"/>
                  </a:lnTo>
                  <a:lnTo>
                    <a:pt x="1238" y="28384"/>
                  </a:lnTo>
                  <a:lnTo>
                    <a:pt x="0" y="28004"/>
                  </a:lnTo>
                  <a:lnTo>
                    <a:pt x="285" y="0"/>
                  </a:lnTo>
                  <a:lnTo>
                    <a:pt x="90964" y="286"/>
                  </a:lnTo>
                  <a:lnTo>
                    <a:pt x="93154" y="119444"/>
                  </a:lnTo>
                  <a:lnTo>
                    <a:pt x="139350" y="118682"/>
                  </a:lnTo>
                  <a:lnTo>
                    <a:pt x="138493" y="161735"/>
                  </a:lnTo>
                  <a:close/>
                </a:path>
              </a:pathLst>
            </a:custGeom>
            <a:solidFill>
              <a:srgbClr val="BCBEC0"/>
            </a:solidFill>
            <a:ln w="9525" cap="flat">
              <a:noFill/>
              <a:prstDash val="solid"/>
              <a:miter/>
            </a:ln>
          </p:spPr>
          <p:txBody>
            <a:bodyPr rtlCol="0" anchor="ctr"/>
            <a:lstStyle/>
            <a:p>
              <a:endParaRPr lang="en-US"/>
            </a:p>
          </p:txBody>
        </p:sp>
        <p:sp>
          <p:nvSpPr>
            <p:cNvPr id="1058" name="Freeform: Shape 1057">
              <a:extLst>
                <a:ext uri="{FF2B5EF4-FFF2-40B4-BE49-F238E27FC236}">
                  <a16:creationId xmlns:a16="http://schemas.microsoft.com/office/drawing/2014/main" id="{B2D90E67-FAD7-48C2-B31A-3C92684068ED}"/>
                </a:ext>
              </a:extLst>
            </p:cNvPr>
            <p:cNvSpPr/>
            <p:nvPr/>
          </p:nvSpPr>
          <p:spPr>
            <a:xfrm>
              <a:off x="9076558" y="520284"/>
              <a:ext cx="173462" cy="255867"/>
            </a:xfrm>
            <a:custGeom>
              <a:avLst/>
              <a:gdLst>
                <a:gd name="connsiteX0" fmla="*/ 138493 w 139350"/>
                <a:gd name="connsiteY0" fmla="*/ 161735 h 205549"/>
                <a:gd name="connsiteX1" fmla="*/ 129349 w 139350"/>
                <a:gd name="connsiteY1" fmla="*/ 160211 h 205549"/>
                <a:gd name="connsiteX2" fmla="*/ 118491 w 139350"/>
                <a:gd name="connsiteY2" fmla="*/ 165068 h 205549"/>
                <a:gd name="connsiteX3" fmla="*/ 108966 w 139350"/>
                <a:gd name="connsiteY3" fmla="*/ 183356 h 205549"/>
                <a:gd name="connsiteX4" fmla="*/ 101917 w 139350"/>
                <a:gd name="connsiteY4" fmla="*/ 191929 h 205549"/>
                <a:gd name="connsiteX5" fmla="*/ 98964 w 139350"/>
                <a:gd name="connsiteY5" fmla="*/ 200120 h 205549"/>
                <a:gd name="connsiteX6" fmla="*/ 89249 w 139350"/>
                <a:gd name="connsiteY6" fmla="*/ 204978 h 205549"/>
                <a:gd name="connsiteX7" fmla="*/ 75723 w 139350"/>
                <a:gd name="connsiteY7" fmla="*/ 205550 h 205549"/>
                <a:gd name="connsiteX8" fmla="*/ 63341 w 139350"/>
                <a:gd name="connsiteY8" fmla="*/ 200501 h 205549"/>
                <a:gd name="connsiteX9" fmla="*/ 53244 w 139350"/>
                <a:gd name="connsiteY9" fmla="*/ 193643 h 205549"/>
                <a:gd name="connsiteX10" fmla="*/ 46196 w 139350"/>
                <a:gd name="connsiteY10" fmla="*/ 186023 h 205549"/>
                <a:gd name="connsiteX11" fmla="*/ 44767 w 139350"/>
                <a:gd name="connsiteY11" fmla="*/ 179832 h 205549"/>
                <a:gd name="connsiteX12" fmla="*/ 45720 w 139350"/>
                <a:gd name="connsiteY12" fmla="*/ 167831 h 205549"/>
                <a:gd name="connsiteX13" fmla="*/ 41814 w 139350"/>
                <a:gd name="connsiteY13" fmla="*/ 162687 h 205549"/>
                <a:gd name="connsiteX14" fmla="*/ 37814 w 139350"/>
                <a:gd name="connsiteY14" fmla="*/ 161354 h 205549"/>
                <a:gd name="connsiteX15" fmla="*/ 32861 w 139350"/>
                <a:gd name="connsiteY15" fmla="*/ 163068 h 205549"/>
                <a:gd name="connsiteX16" fmla="*/ 24289 w 139350"/>
                <a:gd name="connsiteY16" fmla="*/ 171641 h 205549"/>
                <a:gd name="connsiteX17" fmla="*/ 18288 w 139350"/>
                <a:gd name="connsiteY17" fmla="*/ 187357 h 205549"/>
                <a:gd name="connsiteX18" fmla="*/ 2000 w 139350"/>
                <a:gd name="connsiteY18" fmla="*/ 196025 h 205549"/>
                <a:gd name="connsiteX19" fmla="*/ 2191 w 139350"/>
                <a:gd name="connsiteY19" fmla="*/ 148304 h 205549"/>
                <a:gd name="connsiteX20" fmla="*/ 1238 w 139350"/>
                <a:gd name="connsiteY20" fmla="*/ 28384 h 205549"/>
                <a:gd name="connsiteX21" fmla="*/ 0 w 139350"/>
                <a:gd name="connsiteY21" fmla="*/ 28004 h 205549"/>
                <a:gd name="connsiteX22" fmla="*/ 285 w 139350"/>
                <a:gd name="connsiteY22" fmla="*/ 0 h 205549"/>
                <a:gd name="connsiteX23" fmla="*/ 90964 w 139350"/>
                <a:gd name="connsiteY23" fmla="*/ 286 h 205549"/>
                <a:gd name="connsiteX24" fmla="*/ 93154 w 139350"/>
                <a:gd name="connsiteY24" fmla="*/ 119444 h 205549"/>
                <a:gd name="connsiteX25" fmla="*/ 139350 w 139350"/>
                <a:gd name="connsiteY25" fmla="*/ 118682 h 205549"/>
                <a:gd name="connsiteX26" fmla="*/ 138493 w 139350"/>
                <a:gd name="connsiteY26" fmla="*/ 161735 h 20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9350" h="205549">
                  <a:moveTo>
                    <a:pt x="138493" y="161735"/>
                  </a:moveTo>
                  <a:lnTo>
                    <a:pt x="129349" y="160211"/>
                  </a:lnTo>
                  <a:lnTo>
                    <a:pt x="118491" y="165068"/>
                  </a:lnTo>
                  <a:lnTo>
                    <a:pt x="108966" y="183356"/>
                  </a:lnTo>
                  <a:lnTo>
                    <a:pt x="101917" y="191929"/>
                  </a:lnTo>
                  <a:lnTo>
                    <a:pt x="98964" y="200120"/>
                  </a:lnTo>
                  <a:lnTo>
                    <a:pt x="89249" y="204978"/>
                  </a:lnTo>
                  <a:lnTo>
                    <a:pt x="75723" y="205550"/>
                  </a:lnTo>
                  <a:lnTo>
                    <a:pt x="63341" y="200501"/>
                  </a:lnTo>
                  <a:lnTo>
                    <a:pt x="53244" y="193643"/>
                  </a:lnTo>
                  <a:lnTo>
                    <a:pt x="46196" y="186023"/>
                  </a:lnTo>
                  <a:lnTo>
                    <a:pt x="44767" y="179832"/>
                  </a:lnTo>
                  <a:lnTo>
                    <a:pt x="45720" y="167831"/>
                  </a:lnTo>
                  <a:lnTo>
                    <a:pt x="41814" y="162687"/>
                  </a:lnTo>
                  <a:lnTo>
                    <a:pt x="37814" y="161354"/>
                  </a:lnTo>
                  <a:lnTo>
                    <a:pt x="32861" y="163068"/>
                  </a:lnTo>
                  <a:lnTo>
                    <a:pt x="24289" y="171641"/>
                  </a:lnTo>
                  <a:lnTo>
                    <a:pt x="18288" y="187357"/>
                  </a:lnTo>
                  <a:lnTo>
                    <a:pt x="2000" y="196025"/>
                  </a:lnTo>
                  <a:lnTo>
                    <a:pt x="2191" y="148304"/>
                  </a:lnTo>
                  <a:lnTo>
                    <a:pt x="1238" y="28384"/>
                  </a:lnTo>
                  <a:lnTo>
                    <a:pt x="0" y="28004"/>
                  </a:lnTo>
                  <a:lnTo>
                    <a:pt x="285" y="0"/>
                  </a:lnTo>
                  <a:lnTo>
                    <a:pt x="90964" y="286"/>
                  </a:lnTo>
                  <a:lnTo>
                    <a:pt x="93154" y="119444"/>
                  </a:lnTo>
                  <a:lnTo>
                    <a:pt x="139350" y="118682"/>
                  </a:lnTo>
                  <a:lnTo>
                    <a:pt x="138493" y="161735"/>
                  </a:lnTo>
                  <a:close/>
                </a:path>
              </a:pathLst>
            </a:custGeom>
            <a:noFill/>
            <a:ln w="3239" cap="rnd">
              <a:solidFill>
                <a:srgbClr val="FFFFFF"/>
              </a:solidFill>
              <a:prstDash val="solid"/>
              <a:round/>
            </a:ln>
          </p:spPr>
          <p:txBody>
            <a:bodyPr rtlCol="0" anchor="ctr"/>
            <a:lstStyle/>
            <a:p>
              <a:endParaRPr lang="en-US"/>
            </a:p>
          </p:txBody>
        </p:sp>
        <p:sp>
          <p:nvSpPr>
            <p:cNvPr id="1059" name="Freeform: Shape 1058">
              <a:extLst>
                <a:ext uri="{FF2B5EF4-FFF2-40B4-BE49-F238E27FC236}">
                  <a16:creationId xmlns:a16="http://schemas.microsoft.com/office/drawing/2014/main" id="{3D11E0D0-A070-4F6E-A4D7-CA9D98E4DB95}"/>
                </a:ext>
              </a:extLst>
            </p:cNvPr>
            <p:cNvSpPr/>
            <p:nvPr/>
          </p:nvSpPr>
          <p:spPr>
            <a:xfrm>
              <a:off x="9603942" y="520996"/>
              <a:ext cx="178799" cy="145481"/>
            </a:xfrm>
            <a:custGeom>
              <a:avLst/>
              <a:gdLst>
                <a:gd name="connsiteX0" fmla="*/ 142970 w 143637"/>
                <a:gd name="connsiteY0" fmla="*/ 0 h 116871"/>
                <a:gd name="connsiteX1" fmla="*/ 143637 w 143637"/>
                <a:gd name="connsiteY1" fmla="*/ 116776 h 116871"/>
                <a:gd name="connsiteX2" fmla="*/ 94012 w 143637"/>
                <a:gd name="connsiteY2" fmla="*/ 116872 h 116871"/>
                <a:gd name="connsiteX3" fmla="*/ 0 w 143637"/>
                <a:gd name="connsiteY3" fmla="*/ 116586 h 116871"/>
                <a:gd name="connsiteX4" fmla="*/ 0 w 143637"/>
                <a:gd name="connsiteY4" fmla="*/ 34480 h 116871"/>
                <a:gd name="connsiteX5" fmla="*/ 476 w 143637"/>
                <a:gd name="connsiteY5" fmla="*/ 476 h 116871"/>
                <a:gd name="connsiteX6" fmla="*/ 142970 w 143637"/>
                <a:gd name="connsiteY6" fmla="*/ 0 h 116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637" h="116871">
                  <a:moveTo>
                    <a:pt x="142970" y="0"/>
                  </a:moveTo>
                  <a:lnTo>
                    <a:pt x="143637" y="116776"/>
                  </a:lnTo>
                  <a:lnTo>
                    <a:pt x="94012" y="116872"/>
                  </a:lnTo>
                  <a:lnTo>
                    <a:pt x="0" y="116586"/>
                  </a:lnTo>
                  <a:lnTo>
                    <a:pt x="0" y="34480"/>
                  </a:lnTo>
                  <a:lnTo>
                    <a:pt x="476" y="476"/>
                  </a:lnTo>
                  <a:lnTo>
                    <a:pt x="142970" y="0"/>
                  </a:lnTo>
                  <a:close/>
                </a:path>
              </a:pathLst>
            </a:custGeom>
            <a:solidFill>
              <a:srgbClr val="336933"/>
            </a:solidFill>
            <a:ln w="9525" cap="flat">
              <a:noFill/>
              <a:prstDash val="solid"/>
              <a:miter/>
            </a:ln>
          </p:spPr>
          <p:txBody>
            <a:bodyPr rtlCol="0" anchor="ctr"/>
            <a:lstStyle/>
            <a:p>
              <a:endParaRPr lang="en-US"/>
            </a:p>
          </p:txBody>
        </p:sp>
        <p:sp>
          <p:nvSpPr>
            <p:cNvPr id="1060" name="Freeform: Shape 1059">
              <a:extLst>
                <a:ext uri="{FF2B5EF4-FFF2-40B4-BE49-F238E27FC236}">
                  <a16:creationId xmlns:a16="http://schemas.microsoft.com/office/drawing/2014/main" id="{36E03658-8A37-435E-80BC-7974D4B1BC4A}"/>
                </a:ext>
              </a:extLst>
            </p:cNvPr>
            <p:cNvSpPr/>
            <p:nvPr/>
          </p:nvSpPr>
          <p:spPr>
            <a:xfrm>
              <a:off x="9603942" y="520996"/>
              <a:ext cx="178799" cy="145481"/>
            </a:xfrm>
            <a:custGeom>
              <a:avLst/>
              <a:gdLst>
                <a:gd name="connsiteX0" fmla="*/ 142970 w 143637"/>
                <a:gd name="connsiteY0" fmla="*/ 0 h 116871"/>
                <a:gd name="connsiteX1" fmla="*/ 143637 w 143637"/>
                <a:gd name="connsiteY1" fmla="*/ 116776 h 116871"/>
                <a:gd name="connsiteX2" fmla="*/ 94012 w 143637"/>
                <a:gd name="connsiteY2" fmla="*/ 116872 h 116871"/>
                <a:gd name="connsiteX3" fmla="*/ 0 w 143637"/>
                <a:gd name="connsiteY3" fmla="*/ 116586 h 116871"/>
                <a:gd name="connsiteX4" fmla="*/ 0 w 143637"/>
                <a:gd name="connsiteY4" fmla="*/ 34480 h 116871"/>
                <a:gd name="connsiteX5" fmla="*/ 476 w 143637"/>
                <a:gd name="connsiteY5" fmla="*/ 476 h 116871"/>
                <a:gd name="connsiteX6" fmla="*/ 142970 w 143637"/>
                <a:gd name="connsiteY6" fmla="*/ 0 h 116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637" h="116871">
                  <a:moveTo>
                    <a:pt x="142970" y="0"/>
                  </a:moveTo>
                  <a:lnTo>
                    <a:pt x="143637" y="116776"/>
                  </a:lnTo>
                  <a:lnTo>
                    <a:pt x="94012" y="116872"/>
                  </a:lnTo>
                  <a:lnTo>
                    <a:pt x="0" y="116586"/>
                  </a:lnTo>
                  <a:lnTo>
                    <a:pt x="0" y="34480"/>
                  </a:lnTo>
                  <a:lnTo>
                    <a:pt x="476" y="476"/>
                  </a:lnTo>
                  <a:lnTo>
                    <a:pt x="142970" y="0"/>
                  </a:lnTo>
                  <a:close/>
                </a:path>
              </a:pathLst>
            </a:custGeom>
            <a:noFill/>
            <a:ln w="3239" cap="flat">
              <a:solidFill>
                <a:srgbClr val="FFFFFF"/>
              </a:solidFill>
              <a:prstDash val="solid"/>
              <a:miter/>
            </a:ln>
          </p:spPr>
          <p:txBody>
            <a:bodyPr rtlCol="0" anchor="ctr"/>
            <a:lstStyle/>
            <a:p>
              <a:endParaRPr lang="en-US"/>
            </a:p>
          </p:txBody>
        </p:sp>
        <p:sp>
          <p:nvSpPr>
            <p:cNvPr id="1061" name="Freeform: Shape 1060">
              <a:extLst>
                <a:ext uri="{FF2B5EF4-FFF2-40B4-BE49-F238E27FC236}">
                  <a16:creationId xmlns:a16="http://schemas.microsoft.com/office/drawing/2014/main" id="{CF1BDB42-632F-4030-AA5E-A31BE30407A2}"/>
                </a:ext>
              </a:extLst>
            </p:cNvPr>
            <p:cNvSpPr/>
            <p:nvPr/>
          </p:nvSpPr>
          <p:spPr>
            <a:xfrm>
              <a:off x="9899886" y="531074"/>
              <a:ext cx="217451" cy="136351"/>
            </a:xfrm>
            <a:custGeom>
              <a:avLst/>
              <a:gdLst>
                <a:gd name="connsiteX0" fmla="*/ 91059 w 174688"/>
                <a:gd name="connsiteY0" fmla="*/ 109442 h 109537"/>
                <a:gd name="connsiteX1" fmla="*/ 47815 w 174688"/>
                <a:gd name="connsiteY1" fmla="*/ 109538 h 109537"/>
                <a:gd name="connsiteX2" fmla="*/ 46863 w 174688"/>
                <a:gd name="connsiteY2" fmla="*/ 85249 h 109537"/>
                <a:gd name="connsiteX3" fmla="*/ 25527 w 174688"/>
                <a:gd name="connsiteY3" fmla="*/ 85534 h 109537"/>
                <a:gd name="connsiteX4" fmla="*/ 25432 w 174688"/>
                <a:gd name="connsiteY4" fmla="*/ 61722 h 109537"/>
                <a:gd name="connsiteX5" fmla="*/ 1143 w 174688"/>
                <a:gd name="connsiteY5" fmla="*/ 60960 h 109537"/>
                <a:gd name="connsiteX6" fmla="*/ 0 w 174688"/>
                <a:gd name="connsiteY6" fmla="*/ 14097 h 109537"/>
                <a:gd name="connsiteX7" fmla="*/ 2571 w 174688"/>
                <a:gd name="connsiteY7" fmla="*/ 13907 h 109537"/>
                <a:gd name="connsiteX8" fmla="*/ 4763 w 174688"/>
                <a:gd name="connsiteY8" fmla="*/ 20098 h 109537"/>
                <a:gd name="connsiteX9" fmla="*/ 14954 w 174688"/>
                <a:gd name="connsiteY9" fmla="*/ 28099 h 109537"/>
                <a:gd name="connsiteX10" fmla="*/ 23431 w 174688"/>
                <a:gd name="connsiteY10" fmla="*/ 27908 h 109537"/>
                <a:gd name="connsiteX11" fmla="*/ 35909 w 174688"/>
                <a:gd name="connsiteY11" fmla="*/ 24479 h 109537"/>
                <a:gd name="connsiteX12" fmla="*/ 46672 w 174688"/>
                <a:gd name="connsiteY12" fmla="*/ 6953 h 109537"/>
                <a:gd name="connsiteX13" fmla="*/ 54007 w 174688"/>
                <a:gd name="connsiteY13" fmla="*/ 1429 h 109537"/>
                <a:gd name="connsiteX14" fmla="*/ 61817 w 174688"/>
                <a:gd name="connsiteY14" fmla="*/ 0 h 109537"/>
                <a:gd name="connsiteX15" fmla="*/ 66865 w 174688"/>
                <a:gd name="connsiteY15" fmla="*/ 5525 h 109537"/>
                <a:gd name="connsiteX16" fmla="*/ 69342 w 174688"/>
                <a:gd name="connsiteY16" fmla="*/ 15145 h 109537"/>
                <a:gd name="connsiteX17" fmla="*/ 72390 w 174688"/>
                <a:gd name="connsiteY17" fmla="*/ 19145 h 109537"/>
                <a:gd name="connsiteX18" fmla="*/ 72294 w 174688"/>
                <a:gd name="connsiteY18" fmla="*/ 33719 h 109537"/>
                <a:gd name="connsiteX19" fmla="*/ 78009 w 174688"/>
                <a:gd name="connsiteY19" fmla="*/ 36767 h 109537"/>
                <a:gd name="connsiteX20" fmla="*/ 90297 w 174688"/>
                <a:gd name="connsiteY20" fmla="*/ 38195 h 109537"/>
                <a:gd name="connsiteX21" fmla="*/ 99346 w 174688"/>
                <a:gd name="connsiteY21" fmla="*/ 49435 h 109537"/>
                <a:gd name="connsiteX22" fmla="*/ 107346 w 174688"/>
                <a:gd name="connsiteY22" fmla="*/ 45149 h 109537"/>
                <a:gd name="connsiteX23" fmla="*/ 110871 w 174688"/>
                <a:gd name="connsiteY23" fmla="*/ 45244 h 109537"/>
                <a:gd name="connsiteX24" fmla="*/ 112776 w 174688"/>
                <a:gd name="connsiteY24" fmla="*/ 53531 h 109537"/>
                <a:gd name="connsiteX25" fmla="*/ 102203 w 174688"/>
                <a:gd name="connsiteY25" fmla="*/ 63437 h 109537"/>
                <a:gd name="connsiteX26" fmla="*/ 104489 w 174688"/>
                <a:gd name="connsiteY26" fmla="*/ 70771 h 109537"/>
                <a:gd name="connsiteX27" fmla="*/ 113633 w 174688"/>
                <a:gd name="connsiteY27" fmla="*/ 71723 h 109537"/>
                <a:gd name="connsiteX28" fmla="*/ 120396 w 174688"/>
                <a:gd name="connsiteY28" fmla="*/ 64580 h 109537"/>
                <a:gd name="connsiteX29" fmla="*/ 127825 w 174688"/>
                <a:gd name="connsiteY29" fmla="*/ 65723 h 109537"/>
                <a:gd name="connsiteX30" fmla="*/ 150304 w 174688"/>
                <a:gd name="connsiteY30" fmla="*/ 89726 h 109537"/>
                <a:gd name="connsiteX31" fmla="*/ 171355 w 174688"/>
                <a:gd name="connsiteY31" fmla="*/ 93345 h 109537"/>
                <a:gd name="connsiteX32" fmla="*/ 173926 w 174688"/>
                <a:gd name="connsiteY32" fmla="*/ 95631 h 109537"/>
                <a:gd name="connsiteX33" fmla="*/ 174688 w 174688"/>
                <a:gd name="connsiteY33" fmla="*/ 100489 h 109537"/>
                <a:gd name="connsiteX34" fmla="*/ 170497 w 174688"/>
                <a:gd name="connsiteY34" fmla="*/ 108204 h 109537"/>
                <a:gd name="connsiteX35" fmla="*/ 162973 w 174688"/>
                <a:gd name="connsiteY35" fmla="*/ 108109 h 109537"/>
                <a:gd name="connsiteX36" fmla="*/ 91059 w 174688"/>
                <a:gd name="connsiteY36" fmla="*/ 109442 h 10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74688" h="109537">
                  <a:moveTo>
                    <a:pt x="91059" y="109442"/>
                  </a:moveTo>
                  <a:lnTo>
                    <a:pt x="47815" y="109538"/>
                  </a:lnTo>
                  <a:lnTo>
                    <a:pt x="46863" y="85249"/>
                  </a:lnTo>
                  <a:lnTo>
                    <a:pt x="25527" y="85534"/>
                  </a:lnTo>
                  <a:lnTo>
                    <a:pt x="25432" y="61722"/>
                  </a:lnTo>
                  <a:lnTo>
                    <a:pt x="1143" y="60960"/>
                  </a:lnTo>
                  <a:lnTo>
                    <a:pt x="0" y="14097"/>
                  </a:lnTo>
                  <a:lnTo>
                    <a:pt x="2571" y="13907"/>
                  </a:lnTo>
                  <a:lnTo>
                    <a:pt x="4763" y="20098"/>
                  </a:lnTo>
                  <a:lnTo>
                    <a:pt x="14954" y="28099"/>
                  </a:lnTo>
                  <a:lnTo>
                    <a:pt x="23431" y="27908"/>
                  </a:lnTo>
                  <a:lnTo>
                    <a:pt x="35909" y="24479"/>
                  </a:lnTo>
                  <a:lnTo>
                    <a:pt x="46672" y="6953"/>
                  </a:lnTo>
                  <a:lnTo>
                    <a:pt x="54007" y="1429"/>
                  </a:lnTo>
                  <a:lnTo>
                    <a:pt x="61817" y="0"/>
                  </a:lnTo>
                  <a:lnTo>
                    <a:pt x="66865" y="5525"/>
                  </a:lnTo>
                  <a:lnTo>
                    <a:pt x="69342" y="15145"/>
                  </a:lnTo>
                  <a:lnTo>
                    <a:pt x="72390" y="19145"/>
                  </a:lnTo>
                  <a:lnTo>
                    <a:pt x="72294" y="33719"/>
                  </a:lnTo>
                  <a:lnTo>
                    <a:pt x="78009" y="36767"/>
                  </a:lnTo>
                  <a:lnTo>
                    <a:pt x="90297" y="38195"/>
                  </a:lnTo>
                  <a:lnTo>
                    <a:pt x="99346" y="49435"/>
                  </a:lnTo>
                  <a:lnTo>
                    <a:pt x="107346" y="45149"/>
                  </a:lnTo>
                  <a:lnTo>
                    <a:pt x="110871" y="45244"/>
                  </a:lnTo>
                  <a:lnTo>
                    <a:pt x="112776" y="53531"/>
                  </a:lnTo>
                  <a:lnTo>
                    <a:pt x="102203" y="63437"/>
                  </a:lnTo>
                  <a:lnTo>
                    <a:pt x="104489" y="70771"/>
                  </a:lnTo>
                  <a:lnTo>
                    <a:pt x="113633" y="71723"/>
                  </a:lnTo>
                  <a:lnTo>
                    <a:pt x="120396" y="64580"/>
                  </a:lnTo>
                  <a:lnTo>
                    <a:pt x="127825" y="65723"/>
                  </a:lnTo>
                  <a:lnTo>
                    <a:pt x="150304" y="89726"/>
                  </a:lnTo>
                  <a:lnTo>
                    <a:pt x="171355" y="93345"/>
                  </a:lnTo>
                  <a:lnTo>
                    <a:pt x="173926" y="95631"/>
                  </a:lnTo>
                  <a:lnTo>
                    <a:pt x="174688" y="100489"/>
                  </a:lnTo>
                  <a:lnTo>
                    <a:pt x="170497" y="108204"/>
                  </a:lnTo>
                  <a:lnTo>
                    <a:pt x="162973" y="108109"/>
                  </a:lnTo>
                  <a:lnTo>
                    <a:pt x="91059" y="109442"/>
                  </a:lnTo>
                  <a:close/>
                </a:path>
              </a:pathLst>
            </a:custGeom>
            <a:solidFill>
              <a:srgbClr val="BCBEC0"/>
            </a:solidFill>
            <a:ln w="9525" cap="flat">
              <a:noFill/>
              <a:prstDash val="solid"/>
              <a:miter/>
            </a:ln>
          </p:spPr>
          <p:txBody>
            <a:bodyPr rtlCol="0" anchor="ctr"/>
            <a:lstStyle/>
            <a:p>
              <a:endParaRPr lang="en-US"/>
            </a:p>
          </p:txBody>
        </p:sp>
        <p:sp>
          <p:nvSpPr>
            <p:cNvPr id="1062" name="Freeform: Shape 1061">
              <a:extLst>
                <a:ext uri="{FF2B5EF4-FFF2-40B4-BE49-F238E27FC236}">
                  <a16:creationId xmlns:a16="http://schemas.microsoft.com/office/drawing/2014/main" id="{C17625A9-7FAA-4A92-9734-1EE5644687D7}"/>
                </a:ext>
              </a:extLst>
            </p:cNvPr>
            <p:cNvSpPr/>
            <p:nvPr/>
          </p:nvSpPr>
          <p:spPr>
            <a:xfrm>
              <a:off x="9899886" y="531074"/>
              <a:ext cx="217451" cy="136351"/>
            </a:xfrm>
            <a:custGeom>
              <a:avLst/>
              <a:gdLst>
                <a:gd name="connsiteX0" fmla="*/ 91059 w 174688"/>
                <a:gd name="connsiteY0" fmla="*/ 109442 h 109537"/>
                <a:gd name="connsiteX1" fmla="*/ 47815 w 174688"/>
                <a:gd name="connsiteY1" fmla="*/ 109538 h 109537"/>
                <a:gd name="connsiteX2" fmla="*/ 46863 w 174688"/>
                <a:gd name="connsiteY2" fmla="*/ 85249 h 109537"/>
                <a:gd name="connsiteX3" fmla="*/ 25527 w 174688"/>
                <a:gd name="connsiteY3" fmla="*/ 85534 h 109537"/>
                <a:gd name="connsiteX4" fmla="*/ 25432 w 174688"/>
                <a:gd name="connsiteY4" fmla="*/ 61722 h 109537"/>
                <a:gd name="connsiteX5" fmla="*/ 1143 w 174688"/>
                <a:gd name="connsiteY5" fmla="*/ 60960 h 109537"/>
                <a:gd name="connsiteX6" fmla="*/ 0 w 174688"/>
                <a:gd name="connsiteY6" fmla="*/ 14097 h 109537"/>
                <a:gd name="connsiteX7" fmla="*/ 2571 w 174688"/>
                <a:gd name="connsiteY7" fmla="*/ 13907 h 109537"/>
                <a:gd name="connsiteX8" fmla="*/ 4763 w 174688"/>
                <a:gd name="connsiteY8" fmla="*/ 20098 h 109537"/>
                <a:gd name="connsiteX9" fmla="*/ 14954 w 174688"/>
                <a:gd name="connsiteY9" fmla="*/ 28099 h 109537"/>
                <a:gd name="connsiteX10" fmla="*/ 23431 w 174688"/>
                <a:gd name="connsiteY10" fmla="*/ 27908 h 109537"/>
                <a:gd name="connsiteX11" fmla="*/ 35909 w 174688"/>
                <a:gd name="connsiteY11" fmla="*/ 24479 h 109537"/>
                <a:gd name="connsiteX12" fmla="*/ 46672 w 174688"/>
                <a:gd name="connsiteY12" fmla="*/ 6953 h 109537"/>
                <a:gd name="connsiteX13" fmla="*/ 54007 w 174688"/>
                <a:gd name="connsiteY13" fmla="*/ 1429 h 109537"/>
                <a:gd name="connsiteX14" fmla="*/ 61817 w 174688"/>
                <a:gd name="connsiteY14" fmla="*/ 0 h 109537"/>
                <a:gd name="connsiteX15" fmla="*/ 66865 w 174688"/>
                <a:gd name="connsiteY15" fmla="*/ 5525 h 109537"/>
                <a:gd name="connsiteX16" fmla="*/ 69342 w 174688"/>
                <a:gd name="connsiteY16" fmla="*/ 15145 h 109537"/>
                <a:gd name="connsiteX17" fmla="*/ 72390 w 174688"/>
                <a:gd name="connsiteY17" fmla="*/ 19145 h 109537"/>
                <a:gd name="connsiteX18" fmla="*/ 72294 w 174688"/>
                <a:gd name="connsiteY18" fmla="*/ 33719 h 109537"/>
                <a:gd name="connsiteX19" fmla="*/ 78009 w 174688"/>
                <a:gd name="connsiteY19" fmla="*/ 36767 h 109537"/>
                <a:gd name="connsiteX20" fmla="*/ 90297 w 174688"/>
                <a:gd name="connsiteY20" fmla="*/ 38195 h 109537"/>
                <a:gd name="connsiteX21" fmla="*/ 99346 w 174688"/>
                <a:gd name="connsiteY21" fmla="*/ 49435 h 109537"/>
                <a:gd name="connsiteX22" fmla="*/ 107346 w 174688"/>
                <a:gd name="connsiteY22" fmla="*/ 45149 h 109537"/>
                <a:gd name="connsiteX23" fmla="*/ 110871 w 174688"/>
                <a:gd name="connsiteY23" fmla="*/ 45244 h 109537"/>
                <a:gd name="connsiteX24" fmla="*/ 112776 w 174688"/>
                <a:gd name="connsiteY24" fmla="*/ 53531 h 109537"/>
                <a:gd name="connsiteX25" fmla="*/ 102203 w 174688"/>
                <a:gd name="connsiteY25" fmla="*/ 63437 h 109537"/>
                <a:gd name="connsiteX26" fmla="*/ 104489 w 174688"/>
                <a:gd name="connsiteY26" fmla="*/ 70771 h 109537"/>
                <a:gd name="connsiteX27" fmla="*/ 113633 w 174688"/>
                <a:gd name="connsiteY27" fmla="*/ 71723 h 109537"/>
                <a:gd name="connsiteX28" fmla="*/ 120396 w 174688"/>
                <a:gd name="connsiteY28" fmla="*/ 64580 h 109537"/>
                <a:gd name="connsiteX29" fmla="*/ 127825 w 174688"/>
                <a:gd name="connsiteY29" fmla="*/ 65723 h 109537"/>
                <a:gd name="connsiteX30" fmla="*/ 150304 w 174688"/>
                <a:gd name="connsiteY30" fmla="*/ 89726 h 109537"/>
                <a:gd name="connsiteX31" fmla="*/ 171355 w 174688"/>
                <a:gd name="connsiteY31" fmla="*/ 93345 h 109537"/>
                <a:gd name="connsiteX32" fmla="*/ 173926 w 174688"/>
                <a:gd name="connsiteY32" fmla="*/ 95631 h 109537"/>
                <a:gd name="connsiteX33" fmla="*/ 174688 w 174688"/>
                <a:gd name="connsiteY33" fmla="*/ 100489 h 109537"/>
                <a:gd name="connsiteX34" fmla="*/ 170497 w 174688"/>
                <a:gd name="connsiteY34" fmla="*/ 108204 h 109537"/>
                <a:gd name="connsiteX35" fmla="*/ 162973 w 174688"/>
                <a:gd name="connsiteY35" fmla="*/ 108109 h 109537"/>
                <a:gd name="connsiteX36" fmla="*/ 91059 w 174688"/>
                <a:gd name="connsiteY36" fmla="*/ 109442 h 10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74688" h="109537">
                  <a:moveTo>
                    <a:pt x="91059" y="109442"/>
                  </a:moveTo>
                  <a:lnTo>
                    <a:pt x="47815" y="109538"/>
                  </a:lnTo>
                  <a:lnTo>
                    <a:pt x="46863" y="85249"/>
                  </a:lnTo>
                  <a:lnTo>
                    <a:pt x="25527" y="85534"/>
                  </a:lnTo>
                  <a:lnTo>
                    <a:pt x="25432" y="61722"/>
                  </a:lnTo>
                  <a:lnTo>
                    <a:pt x="1143" y="60960"/>
                  </a:lnTo>
                  <a:lnTo>
                    <a:pt x="0" y="14097"/>
                  </a:lnTo>
                  <a:lnTo>
                    <a:pt x="2571" y="13907"/>
                  </a:lnTo>
                  <a:lnTo>
                    <a:pt x="4763" y="20098"/>
                  </a:lnTo>
                  <a:lnTo>
                    <a:pt x="14954" y="28099"/>
                  </a:lnTo>
                  <a:lnTo>
                    <a:pt x="23431" y="27908"/>
                  </a:lnTo>
                  <a:lnTo>
                    <a:pt x="35909" y="24479"/>
                  </a:lnTo>
                  <a:lnTo>
                    <a:pt x="46672" y="6953"/>
                  </a:lnTo>
                  <a:lnTo>
                    <a:pt x="54007" y="1429"/>
                  </a:lnTo>
                  <a:lnTo>
                    <a:pt x="61817" y="0"/>
                  </a:lnTo>
                  <a:lnTo>
                    <a:pt x="66865" y="5525"/>
                  </a:lnTo>
                  <a:lnTo>
                    <a:pt x="69342" y="15145"/>
                  </a:lnTo>
                  <a:lnTo>
                    <a:pt x="72390" y="19145"/>
                  </a:lnTo>
                  <a:lnTo>
                    <a:pt x="72294" y="33719"/>
                  </a:lnTo>
                  <a:lnTo>
                    <a:pt x="78009" y="36767"/>
                  </a:lnTo>
                  <a:lnTo>
                    <a:pt x="90297" y="38195"/>
                  </a:lnTo>
                  <a:lnTo>
                    <a:pt x="99346" y="49435"/>
                  </a:lnTo>
                  <a:lnTo>
                    <a:pt x="107346" y="45149"/>
                  </a:lnTo>
                  <a:lnTo>
                    <a:pt x="110871" y="45244"/>
                  </a:lnTo>
                  <a:lnTo>
                    <a:pt x="112776" y="53531"/>
                  </a:lnTo>
                  <a:lnTo>
                    <a:pt x="102203" y="63437"/>
                  </a:lnTo>
                  <a:lnTo>
                    <a:pt x="104489" y="70771"/>
                  </a:lnTo>
                  <a:lnTo>
                    <a:pt x="113633" y="71723"/>
                  </a:lnTo>
                  <a:lnTo>
                    <a:pt x="120396" y="64580"/>
                  </a:lnTo>
                  <a:lnTo>
                    <a:pt x="127825" y="65723"/>
                  </a:lnTo>
                  <a:lnTo>
                    <a:pt x="150304" y="89726"/>
                  </a:lnTo>
                  <a:lnTo>
                    <a:pt x="171355" y="93345"/>
                  </a:lnTo>
                  <a:lnTo>
                    <a:pt x="173926" y="95631"/>
                  </a:lnTo>
                  <a:lnTo>
                    <a:pt x="174688" y="100489"/>
                  </a:lnTo>
                  <a:lnTo>
                    <a:pt x="170497" y="108204"/>
                  </a:lnTo>
                  <a:lnTo>
                    <a:pt x="162973" y="108109"/>
                  </a:lnTo>
                  <a:lnTo>
                    <a:pt x="91059" y="109442"/>
                  </a:lnTo>
                  <a:close/>
                </a:path>
              </a:pathLst>
            </a:custGeom>
            <a:noFill/>
            <a:ln w="3239" cap="rnd">
              <a:solidFill>
                <a:srgbClr val="FFFFFF"/>
              </a:solidFill>
              <a:prstDash val="solid"/>
              <a:round/>
            </a:ln>
          </p:spPr>
          <p:txBody>
            <a:bodyPr rtlCol="0" anchor="ctr"/>
            <a:lstStyle/>
            <a:p>
              <a:endParaRPr lang="en-US"/>
            </a:p>
          </p:txBody>
        </p:sp>
        <p:sp>
          <p:nvSpPr>
            <p:cNvPr id="1063" name="Freeform: Shape 1062">
              <a:extLst>
                <a:ext uri="{FF2B5EF4-FFF2-40B4-BE49-F238E27FC236}">
                  <a16:creationId xmlns:a16="http://schemas.microsoft.com/office/drawing/2014/main" id="{87D0BE48-5CB4-449D-B488-95AA848A6CB1}"/>
                </a:ext>
              </a:extLst>
            </p:cNvPr>
            <p:cNvSpPr/>
            <p:nvPr/>
          </p:nvSpPr>
          <p:spPr>
            <a:xfrm>
              <a:off x="10340361" y="546488"/>
              <a:ext cx="118447" cy="150697"/>
            </a:xfrm>
            <a:custGeom>
              <a:avLst/>
              <a:gdLst>
                <a:gd name="connsiteX0" fmla="*/ 52197 w 95154"/>
                <a:gd name="connsiteY0" fmla="*/ 121063 h 121062"/>
                <a:gd name="connsiteX1" fmla="*/ 0 w 95154"/>
                <a:gd name="connsiteY1" fmla="*/ 120777 h 121062"/>
                <a:gd name="connsiteX2" fmla="*/ 571 w 95154"/>
                <a:gd name="connsiteY2" fmla="*/ 72580 h 121062"/>
                <a:gd name="connsiteX3" fmla="*/ 2572 w 95154"/>
                <a:gd name="connsiteY3" fmla="*/ 72485 h 121062"/>
                <a:gd name="connsiteX4" fmla="*/ 2286 w 95154"/>
                <a:gd name="connsiteY4" fmla="*/ 286 h 121062"/>
                <a:gd name="connsiteX5" fmla="*/ 25622 w 95154"/>
                <a:gd name="connsiteY5" fmla="*/ 0 h 121062"/>
                <a:gd name="connsiteX6" fmla="*/ 95155 w 95154"/>
                <a:gd name="connsiteY6" fmla="*/ 381 h 121062"/>
                <a:gd name="connsiteX7" fmla="*/ 94583 w 95154"/>
                <a:gd name="connsiteY7" fmla="*/ 95821 h 121062"/>
                <a:gd name="connsiteX8" fmla="*/ 73914 w 95154"/>
                <a:gd name="connsiteY8" fmla="*/ 95536 h 121062"/>
                <a:gd name="connsiteX9" fmla="*/ 73152 w 95154"/>
                <a:gd name="connsiteY9" fmla="*/ 120491 h 121062"/>
                <a:gd name="connsiteX10" fmla="*/ 52197 w 95154"/>
                <a:gd name="connsiteY10" fmla="*/ 121063 h 12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5154" h="121062">
                  <a:moveTo>
                    <a:pt x="52197" y="121063"/>
                  </a:moveTo>
                  <a:lnTo>
                    <a:pt x="0" y="120777"/>
                  </a:lnTo>
                  <a:lnTo>
                    <a:pt x="571" y="72580"/>
                  </a:lnTo>
                  <a:lnTo>
                    <a:pt x="2572" y="72485"/>
                  </a:lnTo>
                  <a:lnTo>
                    <a:pt x="2286" y="286"/>
                  </a:lnTo>
                  <a:lnTo>
                    <a:pt x="25622" y="0"/>
                  </a:lnTo>
                  <a:lnTo>
                    <a:pt x="95155" y="381"/>
                  </a:lnTo>
                  <a:lnTo>
                    <a:pt x="94583" y="95821"/>
                  </a:lnTo>
                  <a:lnTo>
                    <a:pt x="73914" y="95536"/>
                  </a:lnTo>
                  <a:lnTo>
                    <a:pt x="73152" y="120491"/>
                  </a:lnTo>
                  <a:lnTo>
                    <a:pt x="52197" y="121063"/>
                  </a:lnTo>
                  <a:close/>
                </a:path>
              </a:pathLst>
            </a:custGeom>
            <a:solidFill>
              <a:srgbClr val="669940"/>
            </a:solidFill>
            <a:ln w="9525" cap="flat">
              <a:noFill/>
              <a:prstDash val="solid"/>
              <a:miter/>
            </a:ln>
          </p:spPr>
          <p:txBody>
            <a:bodyPr rtlCol="0" anchor="ctr"/>
            <a:lstStyle/>
            <a:p>
              <a:endParaRPr lang="en-US"/>
            </a:p>
          </p:txBody>
        </p:sp>
        <p:sp>
          <p:nvSpPr>
            <p:cNvPr id="1064" name="Freeform: Shape 1063">
              <a:extLst>
                <a:ext uri="{FF2B5EF4-FFF2-40B4-BE49-F238E27FC236}">
                  <a16:creationId xmlns:a16="http://schemas.microsoft.com/office/drawing/2014/main" id="{8867381A-08B3-46BE-8AFE-36A4DF1D1482}"/>
                </a:ext>
              </a:extLst>
            </p:cNvPr>
            <p:cNvSpPr/>
            <p:nvPr/>
          </p:nvSpPr>
          <p:spPr>
            <a:xfrm>
              <a:off x="10340361" y="546488"/>
              <a:ext cx="118447" cy="150697"/>
            </a:xfrm>
            <a:custGeom>
              <a:avLst/>
              <a:gdLst>
                <a:gd name="connsiteX0" fmla="*/ 52197 w 95154"/>
                <a:gd name="connsiteY0" fmla="*/ 121063 h 121062"/>
                <a:gd name="connsiteX1" fmla="*/ 0 w 95154"/>
                <a:gd name="connsiteY1" fmla="*/ 120777 h 121062"/>
                <a:gd name="connsiteX2" fmla="*/ 571 w 95154"/>
                <a:gd name="connsiteY2" fmla="*/ 72580 h 121062"/>
                <a:gd name="connsiteX3" fmla="*/ 2572 w 95154"/>
                <a:gd name="connsiteY3" fmla="*/ 72485 h 121062"/>
                <a:gd name="connsiteX4" fmla="*/ 2286 w 95154"/>
                <a:gd name="connsiteY4" fmla="*/ 286 h 121062"/>
                <a:gd name="connsiteX5" fmla="*/ 25622 w 95154"/>
                <a:gd name="connsiteY5" fmla="*/ 0 h 121062"/>
                <a:gd name="connsiteX6" fmla="*/ 95155 w 95154"/>
                <a:gd name="connsiteY6" fmla="*/ 381 h 121062"/>
                <a:gd name="connsiteX7" fmla="*/ 94583 w 95154"/>
                <a:gd name="connsiteY7" fmla="*/ 95821 h 121062"/>
                <a:gd name="connsiteX8" fmla="*/ 73914 w 95154"/>
                <a:gd name="connsiteY8" fmla="*/ 95536 h 121062"/>
                <a:gd name="connsiteX9" fmla="*/ 73152 w 95154"/>
                <a:gd name="connsiteY9" fmla="*/ 120491 h 121062"/>
                <a:gd name="connsiteX10" fmla="*/ 52197 w 95154"/>
                <a:gd name="connsiteY10" fmla="*/ 121063 h 12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5154" h="121062">
                  <a:moveTo>
                    <a:pt x="52197" y="121063"/>
                  </a:moveTo>
                  <a:lnTo>
                    <a:pt x="0" y="120777"/>
                  </a:lnTo>
                  <a:lnTo>
                    <a:pt x="571" y="72580"/>
                  </a:lnTo>
                  <a:lnTo>
                    <a:pt x="2572" y="72485"/>
                  </a:lnTo>
                  <a:lnTo>
                    <a:pt x="2286" y="286"/>
                  </a:lnTo>
                  <a:lnTo>
                    <a:pt x="25622" y="0"/>
                  </a:lnTo>
                  <a:lnTo>
                    <a:pt x="95155" y="381"/>
                  </a:lnTo>
                  <a:lnTo>
                    <a:pt x="94583" y="95821"/>
                  </a:lnTo>
                  <a:lnTo>
                    <a:pt x="73914" y="95536"/>
                  </a:lnTo>
                  <a:lnTo>
                    <a:pt x="73152" y="120491"/>
                  </a:lnTo>
                  <a:lnTo>
                    <a:pt x="52197" y="121063"/>
                  </a:lnTo>
                  <a:close/>
                </a:path>
              </a:pathLst>
            </a:custGeom>
            <a:noFill/>
            <a:ln w="3239" cap="flat">
              <a:solidFill>
                <a:srgbClr val="FFFFFF"/>
              </a:solidFill>
              <a:prstDash val="solid"/>
              <a:miter/>
            </a:ln>
          </p:spPr>
          <p:txBody>
            <a:bodyPr rtlCol="0" anchor="ctr"/>
            <a:lstStyle/>
            <a:p>
              <a:endParaRPr lang="en-US"/>
            </a:p>
          </p:txBody>
        </p:sp>
        <p:sp>
          <p:nvSpPr>
            <p:cNvPr id="1065" name="Freeform: Shape 1064">
              <a:extLst>
                <a:ext uri="{FF2B5EF4-FFF2-40B4-BE49-F238E27FC236}">
                  <a16:creationId xmlns:a16="http://schemas.microsoft.com/office/drawing/2014/main" id="{22D94777-C288-4345-AD4D-8B539A4EE157}"/>
                </a:ext>
              </a:extLst>
            </p:cNvPr>
            <p:cNvSpPr/>
            <p:nvPr/>
          </p:nvSpPr>
          <p:spPr>
            <a:xfrm>
              <a:off x="9367164" y="550993"/>
              <a:ext cx="236778" cy="117618"/>
            </a:xfrm>
            <a:custGeom>
              <a:avLst/>
              <a:gdLst>
                <a:gd name="connsiteX0" fmla="*/ 953 w 190214"/>
                <a:gd name="connsiteY0" fmla="*/ 93821 h 94488"/>
                <a:gd name="connsiteX1" fmla="*/ 0 w 190214"/>
                <a:gd name="connsiteY1" fmla="*/ 476 h 94488"/>
                <a:gd name="connsiteX2" fmla="*/ 24670 w 190214"/>
                <a:gd name="connsiteY2" fmla="*/ 0 h 94488"/>
                <a:gd name="connsiteX3" fmla="*/ 33814 w 190214"/>
                <a:gd name="connsiteY3" fmla="*/ 11144 h 94488"/>
                <a:gd name="connsiteX4" fmla="*/ 39243 w 190214"/>
                <a:gd name="connsiteY4" fmla="*/ 13906 h 94488"/>
                <a:gd name="connsiteX5" fmla="*/ 52293 w 190214"/>
                <a:gd name="connsiteY5" fmla="*/ 16288 h 94488"/>
                <a:gd name="connsiteX6" fmla="*/ 60389 w 190214"/>
                <a:gd name="connsiteY6" fmla="*/ 24670 h 94488"/>
                <a:gd name="connsiteX7" fmla="*/ 76677 w 190214"/>
                <a:gd name="connsiteY7" fmla="*/ 31242 h 94488"/>
                <a:gd name="connsiteX8" fmla="*/ 95345 w 190214"/>
                <a:gd name="connsiteY8" fmla="*/ 28004 h 94488"/>
                <a:gd name="connsiteX9" fmla="*/ 95250 w 190214"/>
                <a:gd name="connsiteY9" fmla="*/ 11621 h 94488"/>
                <a:gd name="connsiteX10" fmla="*/ 190215 w 190214"/>
                <a:gd name="connsiteY10" fmla="*/ 10382 h 94488"/>
                <a:gd name="connsiteX11" fmla="*/ 190215 w 190214"/>
                <a:gd name="connsiteY11" fmla="*/ 92488 h 94488"/>
                <a:gd name="connsiteX12" fmla="*/ 166497 w 190214"/>
                <a:gd name="connsiteY12" fmla="*/ 92869 h 94488"/>
                <a:gd name="connsiteX13" fmla="*/ 71914 w 190214"/>
                <a:gd name="connsiteY13" fmla="*/ 94488 h 94488"/>
                <a:gd name="connsiteX14" fmla="*/ 953 w 190214"/>
                <a:gd name="connsiteY14" fmla="*/ 93821 h 94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0214" h="94488">
                  <a:moveTo>
                    <a:pt x="953" y="93821"/>
                  </a:moveTo>
                  <a:lnTo>
                    <a:pt x="0" y="476"/>
                  </a:lnTo>
                  <a:lnTo>
                    <a:pt x="24670" y="0"/>
                  </a:lnTo>
                  <a:lnTo>
                    <a:pt x="33814" y="11144"/>
                  </a:lnTo>
                  <a:lnTo>
                    <a:pt x="39243" y="13906"/>
                  </a:lnTo>
                  <a:lnTo>
                    <a:pt x="52293" y="16288"/>
                  </a:lnTo>
                  <a:lnTo>
                    <a:pt x="60389" y="24670"/>
                  </a:lnTo>
                  <a:lnTo>
                    <a:pt x="76677" y="31242"/>
                  </a:lnTo>
                  <a:lnTo>
                    <a:pt x="95345" y="28004"/>
                  </a:lnTo>
                  <a:lnTo>
                    <a:pt x="95250" y="11621"/>
                  </a:lnTo>
                  <a:lnTo>
                    <a:pt x="190215" y="10382"/>
                  </a:lnTo>
                  <a:lnTo>
                    <a:pt x="190215" y="92488"/>
                  </a:lnTo>
                  <a:lnTo>
                    <a:pt x="166497" y="92869"/>
                  </a:lnTo>
                  <a:lnTo>
                    <a:pt x="71914" y="94488"/>
                  </a:lnTo>
                  <a:lnTo>
                    <a:pt x="953" y="93821"/>
                  </a:lnTo>
                  <a:close/>
                </a:path>
              </a:pathLst>
            </a:custGeom>
            <a:solidFill>
              <a:srgbClr val="BCBEC0"/>
            </a:solidFill>
            <a:ln w="9525" cap="flat">
              <a:noFill/>
              <a:prstDash val="solid"/>
              <a:miter/>
            </a:ln>
          </p:spPr>
          <p:txBody>
            <a:bodyPr rtlCol="0" anchor="ctr"/>
            <a:lstStyle/>
            <a:p>
              <a:endParaRPr lang="en-US"/>
            </a:p>
          </p:txBody>
        </p:sp>
        <p:sp>
          <p:nvSpPr>
            <p:cNvPr id="1066" name="Freeform: Shape 1065">
              <a:extLst>
                <a:ext uri="{FF2B5EF4-FFF2-40B4-BE49-F238E27FC236}">
                  <a16:creationId xmlns:a16="http://schemas.microsoft.com/office/drawing/2014/main" id="{A518F9AC-43BE-4CE7-A961-472220AC8689}"/>
                </a:ext>
              </a:extLst>
            </p:cNvPr>
            <p:cNvSpPr/>
            <p:nvPr/>
          </p:nvSpPr>
          <p:spPr>
            <a:xfrm>
              <a:off x="9367164" y="550993"/>
              <a:ext cx="236778" cy="117618"/>
            </a:xfrm>
            <a:custGeom>
              <a:avLst/>
              <a:gdLst>
                <a:gd name="connsiteX0" fmla="*/ 953 w 190214"/>
                <a:gd name="connsiteY0" fmla="*/ 93821 h 94488"/>
                <a:gd name="connsiteX1" fmla="*/ 0 w 190214"/>
                <a:gd name="connsiteY1" fmla="*/ 476 h 94488"/>
                <a:gd name="connsiteX2" fmla="*/ 24670 w 190214"/>
                <a:gd name="connsiteY2" fmla="*/ 0 h 94488"/>
                <a:gd name="connsiteX3" fmla="*/ 33814 w 190214"/>
                <a:gd name="connsiteY3" fmla="*/ 11144 h 94488"/>
                <a:gd name="connsiteX4" fmla="*/ 39243 w 190214"/>
                <a:gd name="connsiteY4" fmla="*/ 13906 h 94488"/>
                <a:gd name="connsiteX5" fmla="*/ 52293 w 190214"/>
                <a:gd name="connsiteY5" fmla="*/ 16288 h 94488"/>
                <a:gd name="connsiteX6" fmla="*/ 60389 w 190214"/>
                <a:gd name="connsiteY6" fmla="*/ 24670 h 94488"/>
                <a:gd name="connsiteX7" fmla="*/ 76677 w 190214"/>
                <a:gd name="connsiteY7" fmla="*/ 31242 h 94488"/>
                <a:gd name="connsiteX8" fmla="*/ 95345 w 190214"/>
                <a:gd name="connsiteY8" fmla="*/ 28004 h 94488"/>
                <a:gd name="connsiteX9" fmla="*/ 95250 w 190214"/>
                <a:gd name="connsiteY9" fmla="*/ 11621 h 94488"/>
                <a:gd name="connsiteX10" fmla="*/ 190215 w 190214"/>
                <a:gd name="connsiteY10" fmla="*/ 10382 h 94488"/>
                <a:gd name="connsiteX11" fmla="*/ 190215 w 190214"/>
                <a:gd name="connsiteY11" fmla="*/ 92488 h 94488"/>
                <a:gd name="connsiteX12" fmla="*/ 166497 w 190214"/>
                <a:gd name="connsiteY12" fmla="*/ 92869 h 94488"/>
                <a:gd name="connsiteX13" fmla="*/ 71914 w 190214"/>
                <a:gd name="connsiteY13" fmla="*/ 94488 h 94488"/>
                <a:gd name="connsiteX14" fmla="*/ 953 w 190214"/>
                <a:gd name="connsiteY14" fmla="*/ 93821 h 94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0214" h="94488">
                  <a:moveTo>
                    <a:pt x="953" y="93821"/>
                  </a:moveTo>
                  <a:lnTo>
                    <a:pt x="0" y="476"/>
                  </a:lnTo>
                  <a:lnTo>
                    <a:pt x="24670" y="0"/>
                  </a:lnTo>
                  <a:lnTo>
                    <a:pt x="33814" y="11144"/>
                  </a:lnTo>
                  <a:lnTo>
                    <a:pt x="39243" y="13906"/>
                  </a:lnTo>
                  <a:lnTo>
                    <a:pt x="52293" y="16288"/>
                  </a:lnTo>
                  <a:lnTo>
                    <a:pt x="60389" y="24670"/>
                  </a:lnTo>
                  <a:lnTo>
                    <a:pt x="76677" y="31242"/>
                  </a:lnTo>
                  <a:lnTo>
                    <a:pt x="95345" y="28004"/>
                  </a:lnTo>
                  <a:lnTo>
                    <a:pt x="95250" y="11621"/>
                  </a:lnTo>
                  <a:lnTo>
                    <a:pt x="190215" y="10382"/>
                  </a:lnTo>
                  <a:lnTo>
                    <a:pt x="190215" y="92488"/>
                  </a:lnTo>
                  <a:lnTo>
                    <a:pt x="166497" y="92869"/>
                  </a:lnTo>
                  <a:lnTo>
                    <a:pt x="71914" y="94488"/>
                  </a:lnTo>
                  <a:lnTo>
                    <a:pt x="953" y="93821"/>
                  </a:lnTo>
                  <a:close/>
                </a:path>
              </a:pathLst>
            </a:custGeom>
            <a:noFill/>
            <a:ln w="3239" cap="rnd">
              <a:solidFill>
                <a:srgbClr val="FFFFFF"/>
              </a:solidFill>
              <a:prstDash val="solid"/>
              <a:round/>
            </a:ln>
          </p:spPr>
          <p:txBody>
            <a:bodyPr rtlCol="0" anchor="ctr"/>
            <a:lstStyle/>
            <a:p>
              <a:endParaRPr lang="en-US"/>
            </a:p>
          </p:txBody>
        </p:sp>
        <p:sp>
          <p:nvSpPr>
            <p:cNvPr id="1067" name="Freeform: Shape 1066">
              <a:extLst>
                <a:ext uri="{FF2B5EF4-FFF2-40B4-BE49-F238E27FC236}">
                  <a16:creationId xmlns:a16="http://schemas.microsoft.com/office/drawing/2014/main" id="{CF51BB48-2551-41A8-8005-642CDE69D2A4}"/>
                </a:ext>
              </a:extLst>
            </p:cNvPr>
            <p:cNvSpPr/>
            <p:nvPr/>
          </p:nvSpPr>
          <p:spPr>
            <a:xfrm>
              <a:off x="10102753" y="576130"/>
              <a:ext cx="148919" cy="196345"/>
            </a:xfrm>
            <a:custGeom>
              <a:avLst/>
              <a:gdLst>
                <a:gd name="connsiteX0" fmla="*/ 118967 w 119633"/>
                <a:gd name="connsiteY0" fmla="*/ 72485 h 157733"/>
                <a:gd name="connsiteX1" fmla="*/ 119634 w 119633"/>
                <a:gd name="connsiteY1" fmla="*/ 144018 h 157733"/>
                <a:gd name="connsiteX2" fmla="*/ 105918 w 119633"/>
                <a:gd name="connsiteY2" fmla="*/ 144970 h 157733"/>
                <a:gd name="connsiteX3" fmla="*/ 106775 w 119633"/>
                <a:gd name="connsiteY3" fmla="*/ 157543 h 157733"/>
                <a:gd name="connsiteX4" fmla="*/ 59150 w 119633"/>
                <a:gd name="connsiteY4" fmla="*/ 157734 h 157733"/>
                <a:gd name="connsiteX5" fmla="*/ 60103 w 119633"/>
                <a:gd name="connsiteY5" fmla="*/ 96202 h 157733"/>
                <a:gd name="connsiteX6" fmla="*/ 190 w 119633"/>
                <a:gd name="connsiteY6" fmla="*/ 95821 h 157733"/>
                <a:gd name="connsiteX7" fmla="*/ 0 w 119633"/>
                <a:gd name="connsiteY7" fmla="*/ 71914 h 157733"/>
                <a:gd name="connsiteX8" fmla="*/ 7525 w 119633"/>
                <a:gd name="connsiteY8" fmla="*/ 72009 h 157733"/>
                <a:gd name="connsiteX9" fmla="*/ 64865 w 119633"/>
                <a:gd name="connsiteY9" fmla="*/ 71914 h 157733"/>
                <a:gd name="connsiteX10" fmla="*/ 65341 w 119633"/>
                <a:gd name="connsiteY10" fmla="*/ 381 h 157733"/>
                <a:gd name="connsiteX11" fmla="*/ 107252 w 119633"/>
                <a:gd name="connsiteY11" fmla="*/ 0 h 157733"/>
                <a:gd name="connsiteX12" fmla="*/ 112204 w 119633"/>
                <a:gd name="connsiteY12" fmla="*/ 286 h 157733"/>
                <a:gd name="connsiteX13" fmla="*/ 111823 w 119633"/>
                <a:gd name="connsiteY13" fmla="*/ 8287 h 157733"/>
                <a:gd name="connsiteX14" fmla="*/ 108395 w 119633"/>
                <a:gd name="connsiteY14" fmla="*/ 8191 h 157733"/>
                <a:gd name="connsiteX15" fmla="*/ 106013 w 119633"/>
                <a:gd name="connsiteY15" fmla="*/ 72390 h 157733"/>
                <a:gd name="connsiteX16" fmla="*/ 118967 w 119633"/>
                <a:gd name="connsiteY16" fmla="*/ 72485 h 157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9633" h="157733">
                  <a:moveTo>
                    <a:pt x="118967" y="72485"/>
                  </a:moveTo>
                  <a:lnTo>
                    <a:pt x="119634" y="144018"/>
                  </a:lnTo>
                  <a:lnTo>
                    <a:pt x="105918" y="144970"/>
                  </a:lnTo>
                  <a:lnTo>
                    <a:pt x="106775" y="157543"/>
                  </a:lnTo>
                  <a:lnTo>
                    <a:pt x="59150" y="157734"/>
                  </a:lnTo>
                  <a:lnTo>
                    <a:pt x="60103" y="96202"/>
                  </a:lnTo>
                  <a:lnTo>
                    <a:pt x="190" y="95821"/>
                  </a:lnTo>
                  <a:lnTo>
                    <a:pt x="0" y="71914"/>
                  </a:lnTo>
                  <a:lnTo>
                    <a:pt x="7525" y="72009"/>
                  </a:lnTo>
                  <a:lnTo>
                    <a:pt x="64865" y="71914"/>
                  </a:lnTo>
                  <a:lnTo>
                    <a:pt x="65341" y="381"/>
                  </a:lnTo>
                  <a:lnTo>
                    <a:pt x="107252" y="0"/>
                  </a:lnTo>
                  <a:lnTo>
                    <a:pt x="112204" y="286"/>
                  </a:lnTo>
                  <a:lnTo>
                    <a:pt x="111823" y="8287"/>
                  </a:lnTo>
                  <a:lnTo>
                    <a:pt x="108395" y="8191"/>
                  </a:lnTo>
                  <a:lnTo>
                    <a:pt x="106013" y="72390"/>
                  </a:lnTo>
                  <a:lnTo>
                    <a:pt x="118967" y="72485"/>
                  </a:lnTo>
                  <a:close/>
                </a:path>
              </a:pathLst>
            </a:custGeom>
            <a:solidFill>
              <a:srgbClr val="336933"/>
            </a:solidFill>
            <a:ln w="9525" cap="flat">
              <a:noFill/>
              <a:prstDash val="solid"/>
              <a:miter/>
            </a:ln>
          </p:spPr>
          <p:txBody>
            <a:bodyPr rtlCol="0" anchor="ctr"/>
            <a:lstStyle/>
            <a:p>
              <a:endParaRPr lang="en-US"/>
            </a:p>
          </p:txBody>
        </p:sp>
        <p:sp>
          <p:nvSpPr>
            <p:cNvPr id="1068" name="Freeform: Shape 1067">
              <a:extLst>
                <a:ext uri="{FF2B5EF4-FFF2-40B4-BE49-F238E27FC236}">
                  <a16:creationId xmlns:a16="http://schemas.microsoft.com/office/drawing/2014/main" id="{CA11D9DF-81D1-4C87-A5E3-18EC8EA7CC90}"/>
                </a:ext>
              </a:extLst>
            </p:cNvPr>
            <p:cNvSpPr/>
            <p:nvPr/>
          </p:nvSpPr>
          <p:spPr>
            <a:xfrm>
              <a:off x="10102753" y="576130"/>
              <a:ext cx="148919" cy="196345"/>
            </a:xfrm>
            <a:custGeom>
              <a:avLst/>
              <a:gdLst>
                <a:gd name="connsiteX0" fmla="*/ 118967 w 119633"/>
                <a:gd name="connsiteY0" fmla="*/ 72485 h 157733"/>
                <a:gd name="connsiteX1" fmla="*/ 119634 w 119633"/>
                <a:gd name="connsiteY1" fmla="*/ 144018 h 157733"/>
                <a:gd name="connsiteX2" fmla="*/ 105918 w 119633"/>
                <a:gd name="connsiteY2" fmla="*/ 144970 h 157733"/>
                <a:gd name="connsiteX3" fmla="*/ 106775 w 119633"/>
                <a:gd name="connsiteY3" fmla="*/ 157543 h 157733"/>
                <a:gd name="connsiteX4" fmla="*/ 59150 w 119633"/>
                <a:gd name="connsiteY4" fmla="*/ 157734 h 157733"/>
                <a:gd name="connsiteX5" fmla="*/ 60103 w 119633"/>
                <a:gd name="connsiteY5" fmla="*/ 96202 h 157733"/>
                <a:gd name="connsiteX6" fmla="*/ 190 w 119633"/>
                <a:gd name="connsiteY6" fmla="*/ 95821 h 157733"/>
                <a:gd name="connsiteX7" fmla="*/ 0 w 119633"/>
                <a:gd name="connsiteY7" fmla="*/ 71914 h 157733"/>
                <a:gd name="connsiteX8" fmla="*/ 7525 w 119633"/>
                <a:gd name="connsiteY8" fmla="*/ 72009 h 157733"/>
                <a:gd name="connsiteX9" fmla="*/ 64865 w 119633"/>
                <a:gd name="connsiteY9" fmla="*/ 71914 h 157733"/>
                <a:gd name="connsiteX10" fmla="*/ 65341 w 119633"/>
                <a:gd name="connsiteY10" fmla="*/ 381 h 157733"/>
                <a:gd name="connsiteX11" fmla="*/ 107252 w 119633"/>
                <a:gd name="connsiteY11" fmla="*/ 0 h 157733"/>
                <a:gd name="connsiteX12" fmla="*/ 112204 w 119633"/>
                <a:gd name="connsiteY12" fmla="*/ 286 h 157733"/>
                <a:gd name="connsiteX13" fmla="*/ 111823 w 119633"/>
                <a:gd name="connsiteY13" fmla="*/ 8287 h 157733"/>
                <a:gd name="connsiteX14" fmla="*/ 108395 w 119633"/>
                <a:gd name="connsiteY14" fmla="*/ 8191 h 157733"/>
                <a:gd name="connsiteX15" fmla="*/ 106013 w 119633"/>
                <a:gd name="connsiteY15" fmla="*/ 72390 h 157733"/>
                <a:gd name="connsiteX16" fmla="*/ 118967 w 119633"/>
                <a:gd name="connsiteY16" fmla="*/ 72485 h 157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9633" h="157733">
                  <a:moveTo>
                    <a:pt x="118967" y="72485"/>
                  </a:moveTo>
                  <a:lnTo>
                    <a:pt x="119634" y="144018"/>
                  </a:lnTo>
                  <a:lnTo>
                    <a:pt x="105918" y="144970"/>
                  </a:lnTo>
                  <a:lnTo>
                    <a:pt x="106775" y="157543"/>
                  </a:lnTo>
                  <a:lnTo>
                    <a:pt x="59150" y="157734"/>
                  </a:lnTo>
                  <a:lnTo>
                    <a:pt x="60103" y="96202"/>
                  </a:lnTo>
                  <a:lnTo>
                    <a:pt x="190" y="95821"/>
                  </a:lnTo>
                  <a:lnTo>
                    <a:pt x="0" y="71914"/>
                  </a:lnTo>
                  <a:lnTo>
                    <a:pt x="7525" y="72009"/>
                  </a:lnTo>
                  <a:lnTo>
                    <a:pt x="64865" y="71914"/>
                  </a:lnTo>
                  <a:lnTo>
                    <a:pt x="65341" y="381"/>
                  </a:lnTo>
                  <a:lnTo>
                    <a:pt x="107252" y="0"/>
                  </a:lnTo>
                  <a:lnTo>
                    <a:pt x="112204" y="286"/>
                  </a:lnTo>
                  <a:lnTo>
                    <a:pt x="111823" y="8287"/>
                  </a:lnTo>
                  <a:lnTo>
                    <a:pt x="108395" y="8191"/>
                  </a:lnTo>
                  <a:lnTo>
                    <a:pt x="106013" y="72390"/>
                  </a:lnTo>
                  <a:lnTo>
                    <a:pt x="118967" y="72485"/>
                  </a:lnTo>
                  <a:close/>
                </a:path>
              </a:pathLst>
            </a:custGeom>
            <a:noFill/>
            <a:ln w="3239" cap="flat">
              <a:solidFill>
                <a:srgbClr val="FFFFFF"/>
              </a:solidFill>
              <a:prstDash val="solid"/>
              <a:miter/>
            </a:ln>
          </p:spPr>
          <p:txBody>
            <a:bodyPr rtlCol="0" anchor="ctr"/>
            <a:lstStyle/>
            <a:p>
              <a:endParaRPr lang="en-US"/>
            </a:p>
          </p:txBody>
        </p:sp>
        <p:sp>
          <p:nvSpPr>
            <p:cNvPr id="1069" name="Freeform: Shape 1068">
              <a:extLst>
                <a:ext uri="{FF2B5EF4-FFF2-40B4-BE49-F238E27FC236}">
                  <a16:creationId xmlns:a16="http://schemas.microsoft.com/office/drawing/2014/main" id="{649376F1-B23F-4953-94E4-F1860783E2C7}"/>
                </a:ext>
              </a:extLst>
            </p:cNvPr>
            <p:cNvSpPr/>
            <p:nvPr/>
          </p:nvSpPr>
          <p:spPr>
            <a:xfrm>
              <a:off x="9810960" y="637192"/>
              <a:ext cx="203341" cy="105762"/>
            </a:xfrm>
            <a:custGeom>
              <a:avLst/>
              <a:gdLst>
                <a:gd name="connsiteX0" fmla="*/ 163353 w 163353"/>
                <a:gd name="connsiteY0" fmla="*/ 84963 h 84963"/>
                <a:gd name="connsiteX1" fmla="*/ 47434 w 163353"/>
                <a:gd name="connsiteY1" fmla="*/ 84677 h 84963"/>
                <a:gd name="connsiteX2" fmla="*/ 46958 w 163353"/>
                <a:gd name="connsiteY2" fmla="*/ 80201 h 84963"/>
                <a:gd name="connsiteX3" fmla="*/ 41338 w 163353"/>
                <a:gd name="connsiteY3" fmla="*/ 84868 h 84963"/>
                <a:gd name="connsiteX4" fmla="*/ 33814 w 163353"/>
                <a:gd name="connsiteY4" fmla="*/ 84201 h 84963"/>
                <a:gd name="connsiteX5" fmla="*/ 26860 w 163353"/>
                <a:gd name="connsiteY5" fmla="*/ 78105 h 84963"/>
                <a:gd name="connsiteX6" fmla="*/ 17621 w 163353"/>
                <a:gd name="connsiteY6" fmla="*/ 75724 h 84963"/>
                <a:gd name="connsiteX7" fmla="*/ 11334 w 163353"/>
                <a:gd name="connsiteY7" fmla="*/ 68199 h 84963"/>
                <a:gd name="connsiteX8" fmla="*/ 6953 w 163353"/>
                <a:gd name="connsiteY8" fmla="*/ 68390 h 84963"/>
                <a:gd name="connsiteX9" fmla="*/ 0 w 163353"/>
                <a:gd name="connsiteY9" fmla="*/ 72390 h 84963"/>
                <a:gd name="connsiteX10" fmla="*/ 95 w 163353"/>
                <a:gd name="connsiteY10" fmla="*/ 24955 h 84963"/>
                <a:gd name="connsiteX11" fmla="*/ 46196 w 163353"/>
                <a:gd name="connsiteY11" fmla="*/ 24479 h 84963"/>
                <a:gd name="connsiteX12" fmla="*/ 46767 w 163353"/>
                <a:gd name="connsiteY12" fmla="*/ 953 h 84963"/>
                <a:gd name="connsiteX13" fmla="*/ 96964 w 163353"/>
                <a:gd name="connsiteY13" fmla="*/ 286 h 84963"/>
                <a:gd name="connsiteX14" fmla="*/ 118300 w 163353"/>
                <a:gd name="connsiteY14" fmla="*/ 0 h 84963"/>
                <a:gd name="connsiteX15" fmla="*/ 119253 w 163353"/>
                <a:gd name="connsiteY15" fmla="*/ 24289 h 84963"/>
                <a:gd name="connsiteX16" fmla="*/ 162496 w 163353"/>
                <a:gd name="connsiteY16" fmla="*/ 24194 h 84963"/>
                <a:gd name="connsiteX17" fmla="*/ 163353 w 163353"/>
                <a:gd name="connsiteY17" fmla="*/ 84963 h 8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353" h="84963">
                  <a:moveTo>
                    <a:pt x="163353" y="84963"/>
                  </a:moveTo>
                  <a:lnTo>
                    <a:pt x="47434" y="84677"/>
                  </a:lnTo>
                  <a:lnTo>
                    <a:pt x="46958" y="80201"/>
                  </a:lnTo>
                  <a:lnTo>
                    <a:pt x="41338" y="84868"/>
                  </a:lnTo>
                  <a:lnTo>
                    <a:pt x="33814" y="84201"/>
                  </a:lnTo>
                  <a:lnTo>
                    <a:pt x="26860" y="78105"/>
                  </a:lnTo>
                  <a:lnTo>
                    <a:pt x="17621" y="75724"/>
                  </a:lnTo>
                  <a:lnTo>
                    <a:pt x="11334" y="68199"/>
                  </a:lnTo>
                  <a:lnTo>
                    <a:pt x="6953" y="68390"/>
                  </a:lnTo>
                  <a:lnTo>
                    <a:pt x="0" y="72390"/>
                  </a:lnTo>
                  <a:lnTo>
                    <a:pt x="95" y="24955"/>
                  </a:lnTo>
                  <a:lnTo>
                    <a:pt x="46196" y="24479"/>
                  </a:lnTo>
                  <a:lnTo>
                    <a:pt x="46767" y="953"/>
                  </a:lnTo>
                  <a:lnTo>
                    <a:pt x="96964" y="286"/>
                  </a:lnTo>
                  <a:lnTo>
                    <a:pt x="118300" y="0"/>
                  </a:lnTo>
                  <a:lnTo>
                    <a:pt x="119253" y="24289"/>
                  </a:lnTo>
                  <a:lnTo>
                    <a:pt x="162496" y="24194"/>
                  </a:lnTo>
                  <a:lnTo>
                    <a:pt x="163353" y="84963"/>
                  </a:lnTo>
                  <a:close/>
                </a:path>
              </a:pathLst>
            </a:custGeom>
            <a:solidFill>
              <a:srgbClr val="BCBEC0"/>
            </a:solidFill>
            <a:ln w="9525" cap="flat">
              <a:noFill/>
              <a:prstDash val="solid"/>
              <a:miter/>
            </a:ln>
          </p:spPr>
          <p:txBody>
            <a:bodyPr rtlCol="0" anchor="ctr"/>
            <a:lstStyle/>
            <a:p>
              <a:endParaRPr lang="en-US"/>
            </a:p>
          </p:txBody>
        </p:sp>
        <p:sp>
          <p:nvSpPr>
            <p:cNvPr id="1070" name="Freeform: Shape 1069">
              <a:extLst>
                <a:ext uri="{FF2B5EF4-FFF2-40B4-BE49-F238E27FC236}">
                  <a16:creationId xmlns:a16="http://schemas.microsoft.com/office/drawing/2014/main" id="{A385064B-BE35-4DF6-B308-DEC1331FE245}"/>
                </a:ext>
              </a:extLst>
            </p:cNvPr>
            <p:cNvSpPr/>
            <p:nvPr/>
          </p:nvSpPr>
          <p:spPr>
            <a:xfrm>
              <a:off x="9810960" y="637192"/>
              <a:ext cx="203341" cy="105762"/>
            </a:xfrm>
            <a:custGeom>
              <a:avLst/>
              <a:gdLst>
                <a:gd name="connsiteX0" fmla="*/ 163353 w 163353"/>
                <a:gd name="connsiteY0" fmla="*/ 84963 h 84963"/>
                <a:gd name="connsiteX1" fmla="*/ 47434 w 163353"/>
                <a:gd name="connsiteY1" fmla="*/ 84677 h 84963"/>
                <a:gd name="connsiteX2" fmla="*/ 46958 w 163353"/>
                <a:gd name="connsiteY2" fmla="*/ 80201 h 84963"/>
                <a:gd name="connsiteX3" fmla="*/ 41338 w 163353"/>
                <a:gd name="connsiteY3" fmla="*/ 84868 h 84963"/>
                <a:gd name="connsiteX4" fmla="*/ 33814 w 163353"/>
                <a:gd name="connsiteY4" fmla="*/ 84201 h 84963"/>
                <a:gd name="connsiteX5" fmla="*/ 26860 w 163353"/>
                <a:gd name="connsiteY5" fmla="*/ 78105 h 84963"/>
                <a:gd name="connsiteX6" fmla="*/ 17621 w 163353"/>
                <a:gd name="connsiteY6" fmla="*/ 75724 h 84963"/>
                <a:gd name="connsiteX7" fmla="*/ 11334 w 163353"/>
                <a:gd name="connsiteY7" fmla="*/ 68199 h 84963"/>
                <a:gd name="connsiteX8" fmla="*/ 6953 w 163353"/>
                <a:gd name="connsiteY8" fmla="*/ 68390 h 84963"/>
                <a:gd name="connsiteX9" fmla="*/ 0 w 163353"/>
                <a:gd name="connsiteY9" fmla="*/ 72390 h 84963"/>
                <a:gd name="connsiteX10" fmla="*/ 95 w 163353"/>
                <a:gd name="connsiteY10" fmla="*/ 24955 h 84963"/>
                <a:gd name="connsiteX11" fmla="*/ 46196 w 163353"/>
                <a:gd name="connsiteY11" fmla="*/ 24479 h 84963"/>
                <a:gd name="connsiteX12" fmla="*/ 46767 w 163353"/>
                <a:gd name="connsiteY12" fmla="*/ 953 h 84963"/>
                <a:gd name="connsiteX13" fmla="*/ 96964 w 163353"/>
                <a:gd name="connsiteY13" fmla="*/ 286 h 84963"/>
                <a:gd name="connsiteX14" fmla="*/ 118300 w 163353"/>
                <a:gd name="connsiteY14" fmla="*/ 0 h 84963"/>
                <a:gd name="connsiteX15" fmla="*/ 119253 w 163353"/>
                <a:gd name="connsiteY15" fmla="*/ 24289 h 84963"/>
                <a:gd name="connsiteX16" fmla="*/ 162496 w 163353"/>
                <a:gd name="connsiteY16" fmla="*/ 24194 h 84963"/>
                <a:gd name="connsiteX17" fmla="*/ 163353 w 163353"/>
                <a:gd name="connsiteY17" fmla="*/ 84963 h 8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353" h="84963">
                  <a:moveTo>
                    <a:pt x="163353" y="84963"/>
                  </a:moveTo>
                  <a:lnTo>
                    <a:pt x="47434" y="84677"/>
                  </a:lnTo>
                  <a:lnTo>
                    <a:pt x="46958" y="80201"/>
                  </a:lnTo>
                  <a:lnTo>
                    <a:pt x="41338" y="84868"/>
                  </a:lnTo>
                  <a:lnTo>
                    <a:pt x="33814" y="84201"/>
                  </a:lnTo>
                  <a:lnTo>
                    <a:pt x="26860" y="78105"/>
                  </a:lnTo>
                  <a:lnTo>
                    <a:pt x="17621" y="75724"/>
                  </a:lnTo>
                  <a:lnTo>
                    <a:pt x="11334" y="68199"/>
                  </a:lnTo>
                  <a:lnTo>
                    <a:pt x="6953" y="68390"/>
                  </a:lnTo>
                  <a:lnTo>
                    <a:pt x="0" y="72390"/>
                  </a:lnTo>
                  <a:lnTo>
                    <a:pt x="95" y="24955"/>
                  </a:lnTo>
                  <a:lnTo>
                    <a:pt x="46196" y="24479"/>
                  </a:lnTo>
                  <a:lnTo>
                    <a:pt x="46767" y="953"/>
                  </a:lnTo>
                  <a:lnTo>
                    <a:pt x="96964" y="286"/>
                  </a:lnTo>
                  <a:lnTo>
                    <a:pt x="118300" y="0"/>
                  </a:lnTo>
                  <a:lnTo>
                    <a:pt x="119253" y="24289"/>
                  </a:lnTo>
                  <a:lnTo>
                    <a:pt x="162496" y="24194"/>
                  </a:lnTo>
                  <a:lnTo>
                    <a:pt x="163353" y="84963"/>
                  </a:lnTo>
                  <a:close/>
                </a:path>
              </a:pathLst>
            </a:custGeom>
            <a:noFill/>
            <a:ln w="3239" cap="rnd">
              <a:solidFill>
                <a:srgbClr val="FFFFFF"/>
              </a:solidFill>
              <a:prstDash val="solid"/>
              <a:round/>
            </a:ln>
          </p:spPr>
          <p:txBody>
            <a:bodyPr rtlCol="0" anchor="ctr"/>
            <a:lstStyle/>
            <a:p>
              <a:endParaRPr lang="en-US"/>
            </a:p>
          </p:txBody>
        </p:sp>
        <p:sp>
          <p:nvSpPr>
            <p:cNvPr id="1071" name="Freeform: Shape 1070">
              <a:extLst>
                <a:ext uri="{FF2B5EF4-FFF2-40B4-BE49-F238E27FC236}">
                  <a16:creationId xmlns:a16="http://schemas.microsoft.com/office/drawing/2014/main" id="{B0ABBED5-A84C-4084-90E0-2B465163EFB7}"/>
                </a:ext>
              </a:extLst>
            </p:cNvPr>
            <p:cNvSpPr/>
            <p:nvPr/>
          </p:nvSpPr>
          <p:spPr>
            <a:xfrm>
              <a:off x="10383045" y="665411"/>
              <a:ext cx="135403" cy="180576"/>
            </a:xfrm>
            <a:custGeom>
              <a:avLst/>
              <a:gdLst>
                <a:gd name="connsiteX0" fmla="*/ 108775 w 108775"/>
                <a:gd name="connsiteY0" fmla="*/ 476 h 145065"/>
                <a:gd name="connsiteX1" fmla="*/ 108585 w 108775"/>
                <a:gd name="connsiteY1" fmla="*/ 73343 h 145065"/>
                <a:gd name="connsiteX2" fmla="*/ 106584 w 108775"/>
                <a:gd name="connsiteY2" fmla="*/ 73723 h 145065"/>
                <a:gd name="connsiteX3" fmla="*/ 107442 w 108775"/>
                <a:gd name="connsiteY3" fmla="*/ 144209 h 145065"/>
                <a:gd name="connsiteX4" fmla="*/ 35814 w 108775"/>
                <a:gd name="connsiteY4" fmla="*/ 145066 h 145065"/>
                <a:gd name="connsiteX5" fmla="*/ 34957 w 108775"/>
                <a:gd name="connsiteY5" fmla="*/ 97060 h 145065"/>
                <a:gd name="connsiteX6" fmla="*/ 3905 w 108775"/>
                <a:gd name="connsiteY6" fmla="*/ 96965 h 145065"/>
                <a:gd name="connsiteX7" fmla="*/ 12572 w 108775"/>
                <a:gd name="connsiteY7" fmla="*/ 84772 h 145065"/>
                <a:gd name="connsiteX8" fmla="*/ 2191 w 108775"/>
                <a:gd name="connsiteY8" fmla="*/ 74295 h 145065"/>
                <a:gd name="connsiteX9" fmla="*/ 2191 w 108775"/>
                <a:gd name="connsiteY9" fmla="*/ 62008 h 145065"/>
                <a:gd name="connsiteX10" fmla="*/ 0 w 108775"/>
                <a:gd name="connsiteY10" fmla="*/ 56007 h 145065"/>
                <a:gd name="connsiteX11" fmla="*/ 13621 w 108775"/>
                <a:gd name="connsiteY11" fmla="*/ 42291 h 145065"/>
                <a:gd name="connsiteX12" fmla="*/ 13715 w 108775"/>
                <a:gd name="connsiteY12" fmla="*/ 35433 h 145065"/>
                <a:gd name="connsiteX13" fmla="*/ 17526 w 108775"/>
                <a:gd name="connsiteY13" fmla="*/ 35528 h 145065"/>
                <a:gd name="connsiteX14" fmla="*/ 17906 w 108775"/>
                <a:gd name="connsiteY14" fmla="*/ 25527 h 145065"/>
                <a:gd name="connsiteX15" fmla="*/ 38862 w 108775"/>
                <a:gd name="connsiteY15" fmla="*/ 24955 h 145065"/>
                <a:gd name="connsiteX16" fmla="*/ 39624 w 108775"/>
                <a:gd name="connsiteY16" fmla="*/ 0 h 145065"/>
                <a:gd name="connsiteX17" fmla="*/ 60293 w 108775"/>
                <a:gd name="connsiteY17" fmla="*/ 286 h 145065"/>
                <a:gd name="connsiteX18" fmla="*/ 108775 w 108775"/>
                <a:gd name="connsiteY18" fmla="*/ 476 h 14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8775" h="145065">
                  <a:moveTo>
                    <a:pt x="108775" y="476"/>
                  </a:moveTo>
                  <a:lnTo>
                    <a:pt x="108585" y="73343"/>
                  </a:lnTo>
                  <a:lnTo>
                    <a:pt x="106584" y="73723"/>
                  </a:lnTo>
                  <a:lnTo>
                    <a:pt x="107442" y="144209"/>
                  </a:lnTo>
                  <a:lnTo>
                    <a:pt x="35814" y="145066"/>
                  </a:lnTo>
                  <a:lnTo>
                    <a:pt x="34957" y="97060"/>
                  </a:lnTo>
                  <a:lnTo>
                    <a:pt x="3905" y="96965"/>
                  </a:lnTo>
                  <a:lnTo>
                    <a:pt x="12572" y="84772"/>
                  </a:lnTo>
                  <a:lnTo>
                    <a:pt x="2191" y="74295"/>
                  </a:lnTo>
                  <a:lnTo>
                    <a:pt x="2191" y="62008"/>
                  </a:lnTo>
                  <a:lnTo>
                    <a:pt x="0" y="56007"/>
                  </a:lnTo>
                  <a:lnTo>
                    <a:pt x="13621" y="42291"/>
                  </a:lnTo>
                  <a:lnTo>
                    <a:pt x="13715" y="35433"/>
                  </a:lnTo>
                  <a:lnTo>
                    <a:pt x="17526" y="35528"/>
                  </a:lnTo>
                  <a:lnTo>
                    <a:pt x="17906" y="25527"/>
                  </a:lnTo>
                  <a:lnTo>
                    <a:pt x="38862" y="24955"/>
                  </a:lnTo>
                  <a:lnTo>
                    <a:pt x="39624" y="0"/>
                  </a:lnTo>
                  <a:lnTo>
                    <a:pt x="60293" y="286"/>
                  </a:lnTo>
                  <a:lnTo>
                    <a:pt x="108775" y="476"/>
                  </a:lnTo>
                  <a:close/>
                </a:path>
              </a:pathLst>
            </a:custGeom>
            <a:solidFill>
              <a:srgbClr val="336933"/>
            </a:solidFill>
            <a:ln w="9525" cap="flat">
              <a:noFill/>
              <a:prstDash val="solid"/>
              <a:miter/>
            </a:ln>
          </p:spPr>
          <p:txBody>
            <a:bodyPr rtlCol="0" anchor="ctr"/>
            <a:lstStyle/>
            <a:p>
              <a:endParaRPr lang="en-US"/>
            </a:p>
          </p:txBody>
        </p:sp>
        <p:sp>
          <p:nvSpPr>
            <p:cNvPr id="1072" name="Freeform: Shape 1071">
              <a:extLst>
                <a:ext uri="{FF2B5EF4-FFF2-40B4-BE49-F238E27FC236}">
                  <a16:creationId xmlns:a16="http://schemas.microsoft.com/office/drawing/2014/main" id="{B4B81761-894E-4671-B208-D88B0DD61BB6}"/>
                </a:ext>
              </a:extLst>
            </p:cNvPr>
            <p:cNvSpPr/>
            <p:nvPr/>
          </p:nvSpPr>
          <p:spPr>
            <a:xfrm>
              <a:off x="10383045" y="665411"/>
              <a:ext cx="135403" cy="180576"/>
            </a:xfrm>
            <a:custGeom>
              <a:avLst/>
              <a:gdLst>
                <a:gd name="connsiteX0" fmla="*/ 108775 w 108775"/>
                <a:gd name="connsiteY0" fmla="*/ 476 h 145065"/>
                <a:gd name="connsiteX1" fmla="*/ 108585 w 108775"/>
                <a:gd name="connsiteY1" fmla="*/ 73343 h 145065"/>
                <a:gd name="connsiteX2" fmla="*/ 106584 w 108775"/>
                <a:gd name="connsiteY2" fmla="*/ 73723 h 145065"/>
                <a:gd name="connsiteX3" fmla="*/ 107442 w 108775"/>
                <a:gd name="connsiteY3" fmla="*/ 144209 h 145065"/>
                <a:gd name="connsiteX4" fmla="*/ 35814 w 108775"/>
                <a:gd name="connsiteY4" fmla="*/ 145066 h 145065"/>
                <a:gd name="connsiteX5" fmla="*/ 34957 w 108775"/>
                <a:gd name="connsiteY5" fmla="*/ 97060 h 145065"/>
                <a:gd name="connsiteX6" fmla="*/ 3905 w 108775"/>
                <a:gd name="connsiteY6" fmla="*/ 96965 h 145065"/>
                <a:gd name="connsiteX7" fmla="*/ 12572 w 108775"/>
                <a:gd name="connsiteY7" fmla="*/ 84772 h 145065"/>
                <a:gd name="connsiteX8" fmla="*/ 2191 w 108775"/>
                <a:gd name="connsiteY8" fmla="*/ 74295 h 145065"/>
                <a:gd name="connsiteX9" fmla="*/ 2191 w 108775"/>
                <a:gd name="connsiteY9" fmla="*/ 62008 h 145065"/>
                <a:gd name="connsiteX10" fmla="*/ 0 w 108775"/>
                <a:gd name="connsiteY10" fmla="*/ 56007 h 145065"/>
                <a:gd name="connsiteX11" fmla="*/ 13621 w 108775"/>
                <a:gd name="connsiteY11" fmla="*/ 42291 h 145065"/>
                <a:gd name="connsiteX12" fmla="*/ 13715 w 108775"/>
                <a:gd name="connsiteY12" fmla="*/ 35433 h 145065"/>
                <a:gd name="connsiteX13" fmla="*/ 17526 w 108775"/>
                <a:gd name="connsiteY13" fmla="*/ 35528 h 145065"/>
                <a:gd name="connsiteX14" fmla="*/ 17906 w 108775"/>
                <a:gd name="connsiteY14" fmla="*/ 25527 h 145065"/>
                <a:gd name="connsiteX15" fmla="*/ 38862 w 108775"/>
                <a:gd name="connsiteY15" fmla="*/ 24955 h 145065"/>
                <a:gd name="connsiteX16" fmla="*/ 39624 w 108775"/>
                <a:gd name="connsiteY16" fmla="*/ 0 h 145065"/>
                <a:gd name="connsiteX17" fmla="*/ 60293 w 108775"/>
                <a:gd name="connsiteY17" fmla="*/ 286 h 145065"/>
                <a:gd name="connsiteX18" fmla="*/ 108775 w 108775"/>
                <a:gd name="connsiteY18" fmla="*/ 476 h 14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8775" h="145065">
                  <a:moveTo>
                    <a:pt x="108775" y="476"/>
                  </a:moveTo>
                  <a:lnTo>
                    <a:pt x="108585" y="73343"/>
                  </a:lnTo>
                  <a:lnTo>
                    <a:pt x="106584" y="73723"/>
                  </a:lnTo>
                  <a:lnTo>
                    <a:pt x="107442" y="144209"/>
                  </a:lnTo>
                  <a:lnTo>
                    <a:pt x="35814" y="145066"/>
                  </a:lnTo>
                  <a:lnTo>
                    <a:pt x="34957" y="97060"/>
                  </a:lnTo>
                  <a:lnTo>
                    <a:pt x="3905" y="96965"/>
                  </a:lnTo>
                  <a:lnTo>
                    <a:pt x="12572" y="84772"/>
                  </a:lnTo>
                  <a:lnTo>
                    <a:pt x="2191" y="74295"/>
                  </a:lnTo>
                  <a:lnTo>
                    <a:pt x="2191" y="62008"/>
                  </a:lnTo>
                  <a:lnTo>
                    <a:pt x="0" y="56007"/>
                  </a:lnTo>
                  <a:lnTo>
                    <a:pt x="13621" y="42291"/>
                  </a:lnTo>
                  <a:lnTo>
                    <a:pt x="13715" y="35433"/>
                  </a:lnTo>
                  <a:lnTo>
                    <a:pt x="17526" y="35528"/>
                  </a:lnTo>
                  <a:lnTo>
                    <a:pt x="17906" y="25527"/>
                  </a:lnTo>
                  <a:lnTo>
                    <a:pt x="38862" y="24955"/>
                  </a:lnTo>
                  <a:lnTo>
                    <a:pt x="39624" y="0"/>
                  </a:lnTo>
                  <a:lnTo>
                    <a:pt x="60293" y="286"/>
                  </a:lnTo>
                  <a:lnTo>
                    <a:pt x="108775" y="476"/>
                  </a:lnTo>
                  <a:close/>
                </a:path>
              </a:pathLst>
            </a:custGeom>
            <a:noFill/>
            <a:ln w="3239" cap="flat">
              <a:solidFill>
                <a:srgbClr val="FFFFFF"/>
              </a:solidFill>
              <a:prstDash val="solid"/>
              <a:miter/>
            </a:ln>
          </p:spPr>
          <p:txBody>
            <a:bodyPr rtlCol="0" anchor="ctr"/>
            <a:lstStyle/>
            <a:p>
              <a:endParaRPr lang="en-US"/>
            </a:p>
          </p:txBody>
        </p:sp>
        <p:sp>
          <p:nvSpPr>
            <p:cNvPr id="1073" name="Freeform: Shape 1072">
              <a:extLst>
                <a:ext uri="{FF2B5EF4-FFF2-40B4-BE49-F238E27FC236}">
                  <a16:creationId xmlns:a16="http://schemas.microsoft.com/office/drawing/2014/main" id="{27A25F68-95F9-4C68-A736-2C943C1244C8}"/>
                </a:ext>
              </a:extLst>
            </p:cNvPr>
            <p:cNvSpPr/>
            <p:nvPr/>
          </p:nvSpPr>
          <p:spPr>
            <a:xfrm>
              <a:off x="10013236" y="665648"/>
              <a:ext cx="164333" cy="180932"/>
            </a:xfrm>
            <a:custGeom>
              <a:avLst/>
              <a:gdLst>
                <a:gd name="connsiteX0" fmla="*/ 131064 w 132016"/>
                <a:gd name="connsiteY0" fmla="*/ 85820 h 145351"/>
                <a:gd name="connsiteX1" fmla="*/ 97345 w 132016"/>
                <a:gd name="connsiteY1" fmla="*/ 85153 h 145351"/>
                <a:gd name="connsiteX2" fmla="*/ 97345 w 132016"/>
                <a:gd name="connsiteY2" fmla="*/ 143828 h 145351"/>
                <a:gd name="connsiteX3" fmla="*/ 1619 w 132016"/>
                <a:gd name="connsiteY3" fmla="*/ 145351 h 145351"/>
                <a:gd name="connsiteX4" fmla="*/ 857 w 132016"/>
                <a:gd name="connsiteY4" fmla="*/ 62103 h 145351"/>
                <a:gd name="connsiteX5" fmla="*/ 0 w 132016"/>
                <a:gd name="connsiteY5" fmla="*/ 1333 h 145351"/>
                <a:gd name="connsiteX6" fmla="*/ 71914 w 132016"/>
                <a:gd name="connsiteY6" fmla="*/ 0 h 145351"/>
                <a:gd name="connsiteX7" fmla="*/ 72104 w 132016"/>
                <a:gd name="connsiteY7" fmla="*/ 23908 h 145351"/>
                <a:gd name="connsiteX8" fmla="*/ 132016 w 132016"/>
                <a:gd name="connsiteY8" fmla="*/ 24289 h 145351"/>
                <a:gd name="connsiteX9" fmla="*/ 131064 w 132016"/>
                <a:gd name="connsiteY9" fmla="*/ 85820 h 145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2016" h="145351">
                  <a:moveTo>
                    <a:pt x="131064" y="85820"/>
                  </a:moveTo>
                  <a:lnTo>
                    <a:pt x="97345" y="85153"/>
                  </a:lnTo>
                  <a:lnTo>
                    <a:pt x="97345" y="143828"/>
                  </a:lnTo>
                  <a:lnTo>
                    <a:pt x="1619" y="145351"/>
                  </a:lnTo>
                  <a:lnTo>
                    <a:pt x="857" y="62103"/>
                  </a:lnTo>
                  <a:lnTo>
                    <a:pt x="0" y="1333"/>
                  </a:lnTo>
                  <a:lnTo>
                    <a:pt x="71914" y="0"/>
                  </a:lnTo>
                  <a:lnTo>
                    <a:pt x="72104" y="23908"/>
                  </a:lnTo>
                  <a:lnTo>
                    <a:pt x="132016" y="24289"/>
                  </a:lnTo>
                  <a:lnTo>
                    <a:pt x="131064" y="85820"/>
                  </a:lnTo>
                  <a:close/>
                </a:path>
              </a:pathLst>
            </a:custGeom>
            <a:solidFill>
              <a:srgbClr val="336933"/>
            </a:solidFill>
            <a:ln w="9525" cap="flat">
              <a:noFill/>
              <a:prstDash val="solid"/>
              <a:miter/>
            </a:ln>
          </p:spPr>
          <p:txBody>
            <a:bodyPr rtlCol="0" anchor="ctr"/>
            <a:lstStyle/>
            <a:p>
              <a:endParaRPr lang="en-US"/>
            </a:p>
          </p:txBody>
        </p:sp>
        <p:sp>
          <p:nvSpPr>
            <p:cNvPr id="1074" name="Freeform: Shape 1073">
              <a:extLst>
                <a:ext uri="{FF2B5EF4-FFF2-40B4-BE49-F238E27FC236}">
                  <a16:creationId xmlns:a16="http://schemas.microsoft.com/office/drawing/2014/main" id="{DFB39C81-5705-4860-87CC-9E204548B3A6}"/>
                </a:ext>
              </a:extLst>
            </p:cNvPr>
            <p:cNvSpPr/>
            <p:nvPr/>
          </p:nvSpPr>
          <p:spPr>
            <a:xfrm>
              <a:off x="10013236" y="665648"/>
              <a:ext cx="164333" cy="180932"/>
            </a:xfrm>
            <a:custGeom>
              <a:avLst/>
              <a:gdLst>
                <a:gd name="connsiteX0" fmla="*/ 131064 w 132016"/>
                <a:gd name="connsiteY0" fmla="*/ 85820 h 145351"/>
                <a:gd name="connsiteX1" fmla="*/ 97345 w 132016"/>
                <a:gd name="connsiteY1" fmla="*/ 85153 h 145351"/>
                <a:gd name="connsiteX2" fmla="*/ 97345 w 132016"/>
                <a:gd name="connsiteY2" fmla="*/ 143828 h 145351"/>
                <a:gd name="connsiteX3" fmla="*/ 1619 w 132016"/>
                <a:gd name="connsiteY3" fmla="*/ 145351 h 145351"/>
                <a:gd name="connsiteX4" fmla="*/ 857 w 132016"/>
                <a:gd name="connsiteY4" fmla="*/ 62103 h 145351"/>
                <a:gd name="connsiteX5" fmla="*/ 0 w 132016"/>
                <a:gd name="connsiteY5" fmla="*/ 1333 h 145351"/>
                <a:gd name="connsiteX6" fmla="*/ 71914 w 132016"/>
                <a:gd name="connsiteY6" fmla="*/ 0 h 145351"/>
                <a:gd name="connsiteX7" fmla="*/ 72104 w 132016"/>
                <a:gd name="connsiteY7" fmla="*/ 23908 h 145351"/>
                <a:gd name="connsiteX8" fmla="*/ 132016 w 132016"/>
                <a:gd name="connsiteY8" fmla="*/ 24289 h 145351"/>
                <a:gd name="connsiteX9" fmla="*/ 131064 w 132016"/>
                <a:gd name="connsiteY9" fmla="*/ 85820 h 145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2016" h="145351">
                  <a:moveTo>
                    <a:pt x="131064" y="85820"/>
                  </a:moveTo>
                  <a:lnTo>
                    <a:pt x="97345" y="85153"/>
                  </a:lnTo>
                  <a:lnTo>
                    <a:pt x="97345" y="143828"/>
                  </a:lnTo>
                  <a:lnTo>
                    <a:pt x="1619" y="145351"/>
                  </a:lnTo>
                  <a:lnTo>
                    <a:pt x="857" y="62103"/>
                  </a:lnTo>
                  <a:lnTo>
                    <a:pt x="0" y="1333"/>
                  </a:lnTo>
                  <a:lnTo>
                    <a:pt x="71914" y="0"/>
                  </a:lnTo>
                  <a:lnTo>
                    <a:pt x="72104" y="23908"/>
                  </a:lnTo>
                  <a:lnTo>
                    <a:pt x="132016" y="24289"/>
                  </a:lnTo>
                  <a:lnTo>
                    <a:pt x="131064" y="85820"/>
                  </a:lnTo>
                  <a:close/>
                </a:path>
              </a:pathLst>
            </a:custGeom>
            <a:noFill/>
            <a:ln w="3239" cap="flat">
              <a:solidFill>
                <a:srgbClr val="FFFFFF"/>
              </a:solidFill>
              <a:prstDash val="solid"/>
              <a:miter/>
            </a:ln>
          </p:spPr>
          <p:txBody>
            <a:bodyPr rtlCol="0" anchor="ctr"/>
            <a:lstStyle/>
            <a:p>
              <a:endParaRPr lang="en-US"/>
            </a:p>
          </p:txBody>
        </p:sp>
        <p:sp>
          <p:nvSpPr>
            <p:cNvPr id="1075" name="Freeform: Shape 1074">
              <a:extLst>
                <a:ext uri="{FF2B5EF4-FFF2-40B4-BE49-F238E27FC236}">
                  <a16:creationId xmlns:a16="http://schemas.microsoft.com/office/drawing/2014/main" id="{CF306EBC-B046-4D04-B9F3-DB668C560565}"/>
                </a:ext>
              </a:extLst>
            </p:cNvPr>
            <p:cNvSpPr/>
            <p:nvPr/>
          </p:nvSpPr>
          <p:spPr>
            <a:xfrm>
              <a:off x="10515720" y="666004"/>
              <a:ext cx="93905" cy="181170"/>
            </a:xfrm>
            <a:custGeom>
              <a:avLst/>
              <a:gdLst>
                <a:gd name="connsiteX0" fmla="*/ 2191 w 75438"/>
                <a:gd name="connsiteY0" fmla="*/ 0 h 145542"/>
                <a:gd name="connsiteX1" fmla="*/ 56579 w 75438"/>
                <a:gd name="connsiteY1" fmla="*/ 1810 h 145542"/>
                <a:gd name="connsiteX2" fmla="*/ 58960 w 75438"/>
                <a:gd name="connsiteY2" fmla="*/ 17717 h 145542"/>
                <a:gd name="connsiteX3" fmla="*/ 71533 w 75438"/>
                <a:gd name="connsiteY3" fmla="*/ 112871 h 145542"/>
                <a:gd name="connsiteX4" fmla="*/ 75438 w 75438"/>
                <a:gd name="connsiteY4" fmla="*/ 145542 h 145542"/>
                <a:gd name="connsiteX5" fmla="*/ 858 w 75438"/>
                <a:gd name="connsiteY5" fmla="*/ 143732 h 145542"/>
                <a:gd name="connsiteX6" fmla="*/ 0 w 75438"/>
                <a:gd name="connsiteY6" fmla="*/ 73247 h 145542"/>
                <a:gd name="connsiteX7" fmla="*/ 2000 w 75438"/>
                <a:gd name="connsiteY7" fmla="*/ 72866 h 145542"/>
                <a:gd name="connsiteX8" fmla="*/ 2191 w 75438"/>
                <a:gd name="connsiteY8" fmla="*/ 0 h 145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438" h="145542">
                  <a:moveTo>
                    <a:pt x="2191" y="0"/>
                  </a:moveTo>
                  <a:lnTo>
                    <a:pt x="56579" y="1810"/>
                  </a:lnTo>
                  <a:lnTo>
                    <a:pt x="58960" y="17717"/>
                  </a:lnTo>
                  <a:lnTo>
                    <a:pt x="71533" y="112871"/>
                  </a:lnTo>
                  <a:lnTo>
                    <a:pt x="75438" y="145542"/>
                  </a:lnTo>
                  <a:lnTo>
                    <a:pt x="858" y="143732"/>
                  </a:lnTo>
                  <a:lnTo>
                    <a:pt x="0" y="73247"/>
                  </a:lnTo>
                  <a:lnTo>
                    <a:pt x="2000" y="72866"/>
                  </a:lnTo>
                  <a:lnTo>
                    <a:pt x="2191" y="0"/>
                  </a:lnTo>
                  <a:close/>
                </a:path>
              </a:pathLst>
            </a:custGeom>
            <a:solidFill>
              <a:srgbClr val="669940"/>
            </a:solidFill>
            <a:ln w="9525" cap="flat">
              <a:noFill/>
              <a:prstDash val="solid"/>
              <a:miter/>
            </a:ln>
          </p:spPr>
          <p:txBody>
            <a:bodyPr rtlCol="0" anchor="ctr"/>
            <a:lstStyle/>
            <a:p>
              <a:endParaRPr lang="en-US"/>
            </a:p>
          </p:txBody>
        </p:sp>
        <p:sp>
          <p:nvSpPr>
            <p:cNvPr id="1076" name="Freeform: Shape 1075">
              <a:extLst>
                <a:ext uri="{FF2B5EF4-FFF2-40B4-BE49-F238E27FC236}">
                  <a16:creationId xmlns:a16="http://schemas.microsoft.com/office/drawing/2014/main" id="{BC1A811E-602E-4E29-9052-4B51F5E3D8A6}"/>
                </a:ext>
              </a:extLst>
            </p:cNvPr>
            <p:cNvSpPr/>
            <p:nvPr/>
          </p:nvSpPr>
          <p:spPr>
            <a:xfrm>
              <a:off x="10515720" y="666004"/>
              <a:ext cx="93905" cy="181170"/>
            </a:xfrm>
            <a:custGeom>
              <a:avLst/>
              <a:gdLst>
                <a:gd name="connsiteX0" fmla="*/ 2191 w 75438"/>
                <a:gd name="connsiteY0" fmla="*/ 0 h 145542"/>
                <a:gd name="connsiteX1" fmla="*/ 56579 w 75438"/>
                <a:gd name="connsiteY1" fmla="*/ 1810 h 145542"/>
                <a:gd name="connsiteX2" fmla="*/ 58960 w 75438"/>
                <a:gd name="connsiteY2" fmla="*/ 17717 h 145542"/>
                <a:gd name="connsiteX3" fmla="*/ 71533 w 75438"/>
                <a:gd name="connsiteY3" fmla="*/ 112871 h 145542"/>
                <a:gd name="connsiteX4" fmla="*/ 75438 w 75438"/>
                <a:gd name="connsiteY4" fmla="*/ 145542 h 145542"/>
                <a:gd name="connsiteX5" fmla="*/ 858 w 75438"/>
                <a:gd name="connsiteY5" fmla="*/ 143732 h 145542"/>
                <a:gd name="connsiteX6" fmla="*/ 0 w 75438"/>
                <a:gd name="connsiteY6" fmla="*/ 73247 h 145542"/>
                <a:gd name="connsiteX7" fmla="*/ 2000 w 75438"/>
                <a:gd name="connsiteY7" fmla="*/ 72866 h 145542"/>
                <a:gd name="connsiteX8" fmla="*/ 2191 w 75438"/>
                <a:gd name="connsiteY8" fmla="*/ 0 h 145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438" h="145542">
                  <a:moveTo>
                    <a:pt x="2191" y="0"/>
                  </a:moveTo>
                  <a:lnTo>
                    <a:pt x="56579" y="1810"/>
                  </a:lnTo>
                  <a:lnTo>
                    <a:pt x="58960" y="17717"/>
                  </a:lnTo>
                  <a:lnTo>
                    <a:pt x="71533" y="112871"/>
                  </a:lnTo>
                  <a:lnTo>
                    <a:pt x="75438" y="145542"/>
                  </a:lnTo>
                  <a:lnTo>
                    <a:pt x="858" y="143732"/>
                  </a:lnTo>
                  <a:lnTo>
                    <a:pt x="0" y="73247"/>
                  </a:lnTo>
                  <a:lnTo>
                    <a:pt x="2000" y="72866"/>
                  </a:lnTo>
                  <a:lnTo>
                    <a:pt x="2191" y="0"/>
                  </a:lnTo>
                  <a:close/>
                </a:path>
              </a:pathLst>
            </a:custGeom>
            <a:noFill/>
            <a:ln w="3239" cap="flat">
              <a:solidFill>
                <a:srgbClr val="FFFFFF"/>
              </a:solidFill>
              <a:prstDash val="solid"/>
              <a:miter/>
            </a:ln>
          </p:spPr>
          <p:txBody>
            <a:bodyPr rtlCol="0" anchor="ctr"/>
            <a:lstStyle/>
            <a:p>
              <a:endParaRPr lang="en-US"/>
            </a:p>
          </p:txBody>
        </p:sp>
        <p:sp>
          <p:nvSpPr>
            <p:cNvPr id="1077" name="Freeform: Shape 1076">
              <a:extLst>
                <a:ext uri="{FF2B5EF4-FFF2-40B4-BE49-F238E27FC236}">
                  <a16:creationId xmlns:a16="http://schemas.microsoft.com/office/drawing/2014/main" id="{26294A85-726F-40B9-972C-1D644024D206}"/>
                </a:ext>
              </a:extLst>
            </p:cNvPr>
            <p:cNvSpPr/>
            <p:nvPr/>
          </p:nvSpPr>
          <p:spPr>
            <a:xfrm>
              <a:off x="9573708" y="666122"/>
              <a:ext cx="149985" cy="151410"/>
            </a:xfrm>
            <a:custGeom>
              <a:avLst/>
              <a:gdLst>
                <a:gd name="connsiteX0" fmla="*/ 120491 w 120490"/>
                <a:gd name="connsiteY0" fmla="*/ 121634 h 121634"/>
                <a:gd name="connsiteX1" fmla="*/ 2762 w 120490"/>
                <a:gd name="connsiteY1" fmla="*/ 121444 h 121634"/>
                <a:gd name="connsiteX2" fmla="*/ 1524 w 120490"/>
                <a:gd name="connsiteY2" fmla="*/ 75914 h 121634"/>
                <a:gd name="connsiteX3" fmla="*/ 0 w 120490"/>
                <a:gd name="connsiteY3" fmla="*/ 75343 h 121634"/>
                <a:gd name="connsiteX4" fmla="*/ 571 w 120490"/>
                <a:gd name="connsiteY4" fmla="*/ 381 h 121634"/>
                <a:gd name="connsiteX5" fmla="*/ 24289 w 120490"/>
                <a:gd name="connsiteY5" fmla="*/ 0 h 121634"/>
                <a:gd name="connsiteX6" fmla="*/ 118300 w 120490"/>
                <a:gd name="connsiteY6" fmla="*/ 286 h 121634"/>
                <a:gd name="connsiteX7" fmla="*/ 120491 w 120490"/>
                <a:gd name="connsiteY7" fmla="*/ 121634 h 121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490" h="121634">
                  <a:moveTo>
                    <a:pt x="120491" y="121634"/>
                  </a:moveTo>
                  <a:lnTo>
                    <a:pt x="2762" y="121444"/>
                  </a:lnTo>
                  <a:lnTo>
                    <a:pt x="1524" y="75914"/>
                  </a:lnTo>
                  <a:lnTo>
                    <a:pt x="0" y="75343"/>
                  </a:lnTo>
                  <a:lnTo>
                    <a:pt x="571" y="381"/>
                  </a:lnTo>
                  <a:lnTo>
                    <a:pt x="24289" y="0"/>
                  </a:lnTo>
                  <a:lnTo>
                    <a:pt x="118300" y="286"/>
                  </a:lnTo>
                  <a:lnTo>
                    <a:pt x="120491" y="121634"/>
                  </a:lnTo>
                  <a:close/>
                </a:path>
              </a:pathLst>
            </a:custGeom>
            <a:solidFill>
              <a:srgbClr val="BCBEC0"/>
            </a:solidFill>
            <a:ln w="9525" cap="flat">
              <a:noFill/>
              <a:prstDash val="solid"/>
              <a:miter/>
            </a:ln>
          </p:spPr>
          <p:txBody>
            <a:bodyPr rtlCol="0" anchor="ctr"/>
            <a:lstStyle/>
            <a:p>
              <a:endParaRPr lang="en-US"/>
            </a:p>
          </p:txBody>
        </p:sp>
        <p:sp>
          <p:nvSpPr>
            <p:cNvPr id="1078" name="Freeform: Shape 1077">
              <a:extLst>
                <a:ext uri="{FF2B5EF4-FFF2-40B4-BE49-F238E27FC236}">
                  <a16:creationId xmlns:a16="http://schemas.microsoft.com/office/drawing/2014/main" id="{601C3D4B-8D16-49C0-8127-69E24A623AD2}"/>
                </a:ext>
              </a:extLst>
            </p:cNvPr>
            <p:cNvSpPr/>
            <p:nvPr/>
          </p:nvSpPr>
          <p:spPr>
            <a:xfrm>
              <a:off x="9573708" y="666122"/>
              <a:ext cx="149985" cy="151410"/>
            </a:xfrm>
            <a:custGeom>
              <a:avLst/>
              <a:gdLst>
                <a:gd name="connsiteX0" fmla="*/ 120491 w 120490"/>
                <a:gd name="connsiteY0" fmla="*/ 121634 h 121634"/>
                <a:gd name="connsiteX1" fmla="*/ 2762 w 120490"/>
                <a:gd name="connsiteY1" fmla="*/ 121444 h 121634"/>
                <a:gd name="connsiteX2" fmla="*/ 1524 w 120490"/>
                <a:gd name="connsiteY2" fmla="*/ 75914 h 121634"/>
                <a:gd name="connsiteX3" fmla="*/ 0 w 120490"/>
                <a:gd name="connsiteY3" fmla="*/ 75343 h 121634"/>
                <a:gd name="connsiteX4" fmla="*/ 571 w 120490"/>
                <a:gd name="connsiteY4" fmla="*/ 381 h 121634"/>
                <a:gd name="connsiteX5" fmla="*/ 24289 w 120490"/>
                <a:gd name="connsiteY5" fmla="*/ 0 h 121634"/>
                <a:gd name="connsiteX6" fmla="*/ 118300 w 120490"/>
                <a:gd name="connsiteY6" fmla="*/ 286 h 121634"/>
                <a:gd name="connsiteX7" fmla="*/ 120491 w 120490"/>
                <a:gd name="connsiteY7" fmla="*/ 121634 h 121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490" h="121634">
                  <a:moveTo>
                    <a:pt x="120491" y="121634"/>
                  </a:moveTo>
                  <a:lnTo>
                    <a:pt x="2762" y="121444"/>
                  </a:lnTo>
                  <a:lnTo>
                    <a:pt x="1524" y="75914"/>
                  </a:lnTo>
                  <a:lnTo>
                    <a:pt x="0" y="75343"/>
                  </a:lnTo>
                  <a:lnTo>
                    <a:pt x="571" y="381"/>
                  </a:lnTo>
                  <a:lnTo>
                    <a:pt x="24289" y="0"/>
                  </a:lnTo>
                  <a:lnTo>
                    <a:pt x="118300" y="286"/>
                  </a:lnTo>
                  <a:lnTo>
                    <a:pt x="120491" y="121634"/>
                  </a:lnTo>
                  <a:close/>
                </a:path>
              </a:pathLst>
            </a:custGeom>
            <a:noFill/>
            <a:ln w="3239" cap="rnd">
              <a:solidFill>
                <a:srgbClr val="FFFFFF"/>
              </a:solidFill>
              <a:prstDash val="solid"/>
              <a:round/>
            </a:ln>
          </p:spPr>
          <p:txBody>
            <a:bodyPr rtlCol="0" anchor="ctr"/>
            <a:lstStyle/>
            <a:p>
              <a:endParaRPr lang="en-US"/>
            </a:p>
          </p:txBody>
        </p:sp>
        <p:sp>
          <p:nvSpPr>
            <p:cNvPr id="1079" name="Freeform: Shape 1078">
              <a:extLst>
                <a:ext uri="{FF2B5EF4-FFF2-40B4-BE49-F238E27FC236}">
                  <a16:creationId xmlns:a16="http://schemas.microsoft.com/office/drawing/2014/main" id="{35DCE474-4A8F-4E60-AB77-8E4BD25EC684}"/>
                </a:ext>
              </a:extLst>
            </p:cNvPr>
            <p:cNvSpPr/>
            <p:nvPr/>
          </p:nvSpPr>
          <p:spPr>
            <a:xfrm>
              <a:off x="9720968" y="666359"/>
              <a:ext cx="149393" cy="152832"/>
            </a:xfrm>
            <a:custGeom>
              <a:avLst/>
              <a:gdLst>
                <a:gd name="connsiteX0" fmla="*/ 2191 w 120014"/>
                <a:gd name="connsiteY0" fmla="*/ 121444 h 122777"/>
                <a:gd name="connsiteX1" fmla="*/ 0 w 120014"/>
                <a:gd name="connsiteY1" fmla="*/ 95 h 122777"/>
                <a:gd name="connsiteX2" fmla="*/ 49530 w 120014"/>
                <a:gd name="connsiteY2" fmla="*/ 0 h 122777"/>
                <a:gd name="connsiteX3" fmla="*/ 71723 w 120014"/>
                <a:gd name="connsiteY3" fmla="*/ 0 h 122777"/>
                <a:gd name="connsiteX4" fmla="*/ 72295 w 120014"/>
                <a:gd name="connsiteY4" fmla="*/ 1524 h 122777"/>
                <a:gd name="connsiteX5" fmla="*/ 72295 w 120014"/>
                <a:gd name="connsiteY5" fmla="*/ 48959 h 122777"/>
                <a:gd name="connsiteX6" fmla="*/ 79248 w 120014"/>
                <a:gd name="connsiteY6" fmla="*/ 44958 h 122777"/>
                <a:gd name="connsiteX7" fmla="*/ 83629 w 120014"/>
                <a:gd name="connsiteY7" fmla="*/ 44768 h 122777"/>
                <a:gd name="connsiteX8" fmla="*/ 89916 w 120014"/>
                <a:gd name="connsiteY8" fmla="*/ 52292 h 122777"/>
                <a:gd name="connsiteX9" fmla="*/ 99155 w 120014"/>
                <a:gd name="connsiteY9" fmla="*/ 54674 h 122777"/>
                <a:gd name="connsiteX10" fmla="*/ 106109 w 120014"/>
                <a:gd name="connsiteY10" fmla="*/ 60770 h 122777"/>
                <a:gd name="connsiteX11" fmla="*/ 113633 w 120014"/>
                <a:gd name="connsiteY11" fmla="*/ 61436 h 122777"/>
                <a:gd name="connsiteX12" fmla="*/ 119253 w 120014"/>
                <a:gd name="connsiteY12" fmla="*/ 56769 h 122777"/>
                <a:gd name="connsiteX13" fmla="*/ 119729 w 120014"/>
                <a:gd name="connsiteY13" fmla="*/ 61246 h 122777"/>
                <a:gd name="connsiteX14" fmla="*/ 120015 w 120014"/>
                <a:gd name="connsiteY14" fmla="*/ 122777 h 122777"/>
                <a:gd name="connsiteX15" fmla="*/ 2191 w 120014"/>
                <a:gd name="connsiteY15" fmla="*/ 121444 h 12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014" h="122777">
                  <a:moveTo>
                    <a:pt x="2191" y="121444"/>
                  </a:moveTo>
                  <a:lnTo>
                    <a:pt x="0" y="95"/>
                  </a:lnTo>
                  <a:lnTo>
                    <a:pt x="49530" y="0"/>
                  </a:lnTo>
                  <a:lnTo>
                    <a:pt x="71723" y="0"/>
                  </a:lnTo>
                  <a:lnTo>
                    <a:pt x="72295" y="1524"/>
                  </a:lnTo>
                  <a:lnTo>
                    <a:pt x="72295" y="48959"/>
                  </a:lnTo>
                  <a:lnTo>
                    <a:pt x="79248" y="44958"/>
                  </a:lnTo>
                  <a:lnTo>
                    <a:pt x="83629" y="44768"/>
                  </a:lnTo>
                  <a:lnTo>
                    <a:pt x="89916" y="52292"/>
                  </a:lnTo>
                  <a:lnTo>
                    <a:pt x="99155" y="54674"/>
                  </a:lnTo>
                  <a:lnTo>
                    <a:pt x="106109" y="60770"/>
                  </a:lnTo>
                  <a:lnTo>
                    <a:pt x="113633" y="61436"/>
                  </a:lnTo>
                  <a:lnTo>
                    <a:pt x="119253" y="56769"/>
                  </a:lnTo>
                  <a:lnTo>
                    <a:pt x="119729" y="61246"/>
                  </a:lnTo>
                  <a:lnTo>
                    <a:pt x="120015" y="122777"/>
                  </a:lnTo>
                  <a:lnTo>
                    <a:pt x="2191" y="121444"/>
                  </a:lnTo>
                  <a:close/>
                </a:path>
              </a:pathLst>
            </a:custGeom>
            <a:solidFill>
              <a:srgbClr val="BCBEC0"/>
            </a:solidFill>
            <a:ln w="9525" cap="flat">
              <a:noFill/>
              <a:prstDash val="solid"/>
              <a:miter/>
            </a:ln>
          </p:spPr>
          <p:txBody>
            <a:bodyPr rtlCol="0" anchor="ctr"/>
            <a:lstStyle/>
            <a:p>
              <a:endParaRPr lang="en-US"/>
            </a:p>
          </p:txBody>
        </p:sp>
        <p:sp>
          <p:nvSpPr>
            <p:cNvPr id="1080" name="Freeform: Shape 1079">
              <a:extLst>
                <a:ext uri="{FF2B5EF4-FFF2-40B4-BE49-F238E27FC236}">
                  <a16:creationId xmlns:a16="http://schemas.microsoft.com/office/drawing/2014/main" id="{96876935-0C60-4377-9118-787C423D4CF0}"/>
                </a:ext>
              </a:extLst>
            </p:cNvPr>
            <p:cNvSpPr/>
            <p:nvPr/>
          </p:nvSpPr>
          <p:spPr>
            <a:xfrm>
              <a:off x="9720968" y="666359"/>
              <a:ext cx="149393" cy="152832"/>
            </a:xfrm>
            <a:custGeom>
              <a:avLst/>
              <a:gdLst>
                <a:gd name="connsiteX0" fmla="*/ 2191 w 120014"/>
                <a:gd name="connsiteY0" fmla="*/ 121444 h 122777"/>
                <a:gd name="connsiteX1" fmla="*/ 0 w 120014"/>
                <a:gd name="connsiteY1" fmla="*/ 95 h 122777"/>
                <a:gd name="connsiteX2" fmla="*/ 49530 w 120014"/>
                <a:gd name="connsiteY2" fmla="*/ 0 h 122777"/>
                <a:gd name="connsiteX3" fmla="*/ 71723 w 120014"/>
                <a:gd name="connsiteY3" fmla="*/ 0 h 122777"/>
                <a:gd name="connsiteX4" fmla="*/ 72295 w 120014"/>
                <a:gd name="connsiteY4" fmla="*/ 1524 h 122777"/>
                <a:gd name="connsiteX5" fmla="*/ 72295 w 120014"/>
                <a:gd name="connsiteY5" fmla="*/ 48959 h 122777"/>
                <a:gd name="connsiteX6" fmla="*/ 79248 w 120014"/>
                <a:gd name="connsiteY6" fmla="*/ 44958 h 122777"/>
                <a:gd name="connsiteX7" fmla="*/ 83629 w 120014"/>
                <a:gd name="connsiteY7" fmla="*/ 44768 h 122777"/>
                <a:gd name="connsiteX8" fmla="*/ 89916 w 120014"/>
                <a:gd name="connsiteY8" fmla="*/ 52292 h 122777"/>
                <a:gd name="connsiteX9" fmla="*/ 99155 w 120014"/>
                <a:gd name="connsiteY9" fmla="*/ 54674 h 122777"/>
                <a:gd name="connsiteX10" fmla="*/ 106109 w 120014"/>
                <a:gd name="connsiteY10" fmla="*/ 60770 h 122777"/>
                <a:gd name="connsiteX11" fmla="*/ 113633 w 120014"/>
                <a:gd name="connsiteY11" fmla="*/ 61436 h 122777"/>
                <a:gd name="connsiteX12" fmla="*/ 119253 w 120014"/>
                <a:gd name="connsiteY12" fmla="*/ 56769 h 122777"/>
                <a:gd name="connsiteX13" fmla="*/ 119729 w 120014"/>
                <a:gd name="connsiteY13" fmla="*/ 61246 h 122777"/>
                <a:gd name="connsiteX14" fmla="*/ 120015 w 120014"/>
                <a:gd name="connsiteY14" fmla="*/ 122777 h 122777"/>
                <a:gd name="connsiteX15" fmla="*/ 2191 w 120014"/>
                <a:gd name="connsiteY15" fmla="*/ 121444 h 12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014" h="122777">
                  <a:moveTo>
                    <a:pt x="2191" y="121444"/>
                  </a:moveTo>
                  <a:lnTo>
                    <a:pt x="0" y="95"/>
                  </a:lnTo>
                  <a:lnTo>
                    <a:pt x="49530" y="0"/>
                  </a:lnTo>
                  <a:lnTo>
                    <a:pt x="71723" y="0"/>
                  </a:lnTo>
                  <a:lnTo>
                    <a:pt x="72295" y="1524"/>
                  </a:lnTo>
                  <a:lnTo>
                    <a:pt x="72295" y="48959"/>
                  </a:lnTo>
                  <a:lnTo>
                    <a:pt x="79248" y="44958"/>
                  </a:lnTo>
                  <a:lnTo>
                    <a:pt x="83629" y="44768"/>
                  </a:lnTo>
                  <a:lnTo>
                    <a:pt x="89916" y="52292"/>
                  </a:lnTo>
                  <a:lnTo>
                    <a:pt x="99155" y="54674"/>
                  </a:lnTo>
                  <a:lnTo>
                    <a:pt x="106109" y="60770"/>
                  </a:lnTo>
                  <a:lnTo>
                    <a:pt x="113633" y="61436"/>
                  </a:lnTo>
                  <a:lnTo>
                    <a:pt x="119253" y="56769"/>
                  </a:lnTo>
                  <a:lnTo>
                    <a:pt x="119729" y="61246"/>
                  </a:lnTo>
                  <a:lnTo>
                    <a:pt x="120015" y="122777"/>
                  </a:lnTo>
                  <a:lnTo>
                    <a:pt x="2191" y="121444"/>
                  </a:lnTo>
                  <a:close/>
                </a:path>
              </a:pathLst>
            </a:custGeom>
            <a:noFill/>
            <a:ln w="3239" cap="rnd">
              <a:solidFill>
                <a:srgbClr val="FFFFFF"/>
              </a:solidFill>
              <a:prstDash val="solid"/>
              <a:round/>
            </a:ln>
          </p:spPr>
          <p:txBody>
            <a:bodyPr rtlCol="0" anchor="ctr"/>
            <a:lstStyle/>
            <a:p>
              <a:endParaRPr lang="en-US"/>
            </a:p>
          </p:txBody>
        </p:sp>
        <p:sp>
          <p:nvSpPr>
            <p:cNvPr id="1081" name="Freeform: Shape 1080">
              <a:extLst>
                <a:ext uri="{FF2B5EF4-FFF2-40B4-BE49-F238E27FC236}">
                  <a16:creationId xmlns:a16="http://schemas.microsoft.com/office/drawing/2014/main" id="{22B5D3F5-CA5E-45FC-A091-3485A48E70D2}"/>
                </a:ext>
              </a:extLst>
            </p:cNvPr>
            <p:cNvSpPr/>
            <p:nvPr/>
          </p:nvSpPr>
          <p:spPr>
            <a:xfrm>
              <a:off x="10234599" y="666359"/>
              <a:ext cx="170735" cy="134810"/>
            </a:xfrm>
            <a:custGeom>
              <a:avLst/>
              <a:gdLst>
                <a:gd name="connsiteX0" fmla="*/ 13049 w 137159"/>
                <a:gd name="connsiteY0" fmla="*/ 0 h 108299"/>
                <a:gd name="connsiteX1" fmla="*/ 46672 w 137159"/>
                <a:gd name="connsiteY1" fmla="*/ 95 h 108299"/>
                <a:gd name="connsiteX2" fmla="*/ 48006 w 137159"/>
                <a:gd name="connsiteY2" fmla="*/ 6668 h 108299"/>
                <a:gd name="connsiteX3" fmla="*/ 55340 w 137159"/>
                <a:gd name="connsiteY3" fmla="*/ 9239 h 108299"/>
                <a:gd name="connsiteX4" fmla="*/ 55626 w 137159"/>
                <a:gd name="connsiteY4" fmla="*/ 16383 h 108299"/>
                <a:gd name="connsiteX5" fmla="*/ 58198 w 137159"/>
                <a:gd name="connsiteY5" fmla="*/ 21146 h 108299"/>
                <a:gd name="connsiteX6" fmla="*/ 56292 w 137159"/>
                <a:gd name="connsiteY6" fmla="*/ 22289 h 108299"/>
                <a:gd name="connsiteX7" fmla="*/ 56388 w 137159"/>
                <a:gd name="connsiteY7" fmla="*/ 25241 h 108299"/>
                <a:gd name="connsiteX8" fmla="*/ 84963 w 137159"/>
                <a:gd name="connsiteY8" fmla="*/ 24479 h 108299"/>
                <a:gd name="connsiteX9" fmla="*/ 137160 w 137159"/>
                <a:gd name="connsiteY9" fmla="*/ 24765 h 108299"/>
                <a:gd name="connsiteX10" fmla="*/ 136779 w 137159"/>
                <a:gd name="connsiteY10" fmla="*/ 34766 h 108299"/>
                <a:gd name="connsiteX11" fmla="*/ 132969 w 137159"/>
                <a:gd name="connsiteY11" fmla="*/ 34671 h 108299"/>
                <a:gd name="connsiteX12" fmla="*/ 132874 w 137159"/>
                <a:gd name="connsiteY12" fmla="*/ 41529 h 108299"/>
                <a:gd name="connsiteX13" fmla="*/ 119253 w 137159"/>
                <a:gd name="connsiteY13" fmla="*/ 55245 h 108299"/>
                <a:gd name="connsiteX14" fmla="*/ 121444 w 137159"/>
                <a:gd name="connsiteY14" fmla="*/ 61246 h 108299"/>
                <a:gd name="connsiteX15" fmla="*/ 121444 w 137159"/>
                <a:gd name="connsiteY15" fmla="*/ 73533 h 108299"/>
                <a:gd name="connsiteX16" fmla="*/ 131826 w 137159"/>
                <a:gd name="connsiteY16" fmla="*/ 84011 h 108299"/>
                <a:gd name="connsiteX17" fmla="*/ 123158 w 137159"/>
                <a:gd name="connsiteY17" fmla="*/ 96203 h 108299"/>
                <a:gd name="connsiteX18" fmla="*/ 100489 w 137159"/>
                <a:gd name="connsiteY18" fmla="*/ 96584 h 108299"/>
                <a:gd name="connsiteX19" fmla="*/ 87439 w 137159"/>
                <a:gd name="connsiteY19" fmla="*/ 100870 h 108299"/>
                <a:gd name="connsiteX20" fmla="*/ 74676 w 137159"/>
                <a:gd name="connsiteY20" fmla="*/ 100013 h 108299"/>
                <a:gd name="connsiteX21" fmla="*/ 50197 w 137159"/>
                <a:gd name="connsiteY21" fmla="*/ 108299 h 108299"/>
                <a:gd name="connsiteX22" fmla="*/ 46291 w 137159"/>
                <a:gd name="connsiteY22" fmla="*/ 107251 h 108299"/>
                <a:gd name="connsiteX23" fmla="*/ 40672 w 137159"/>
                <a:gd name="connsiteY23" fmla="*/ 101727 h 108299"/>
                <a:gd name="connsiteX24" fmla="*/ 38767 w 137159"/>
                <a:gd name="connsiteY24" fmla="*/ 84392 h 108299"/>
                <a:gd name="connsiteX25" fmla="*/ 14001 w 137159"/>
                <a:gd name="connsiteY25" fmla="*/ 85058 h 108299"/>
                <a:gd name="connsiteX26" fmla="*/ 857 w 137159"/>
                <a:gd name="connsiteY26" fmla="*/ 85058 h 108299"/>
                <a:gd name="connsiteX27" fmla="*/ 0 w 137159"/>
                <a:gd name="connsiteY27" fmla="*/ 72485 h 108299"/>
                <a:gd name="connsiteX28" fmla="*/ 13716 w 137159"/>
                <a:gd name="connsiteY28" fmla="*/ 71533 h 108299"/>
                <a:gd name="connsiteX29" fmla="*/ 13049 w 137159"/>
                <a:gd name="connsiteY29" fmla="*/ 0 h 10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59" h="108299">
                  <a:moveTo>
                    <a:pt x="13049" y="0"/>
                  </a:moveTo>
                  <a:lnTo>
                    <a:pt x="46672" y="95"/>
                  </a:lnTo>
                  <a:lnTo>
                    <a:pt x="48006" y="6668"/>
                  </a:lnTo>
                  <a:lnTo>
                    <a:pt x="55340" y="9239"/>
                  </a:lnTo>
                  <a:lnTo>
                    <a:pt x="55626" y="16383"/>
                  </a:lnTo>
                  <a:lnTo>
                    <a:pt x="58198" y="21146"/>
                  </a:lnTo>
                  <a:lnTo>
                    <a:pt x="56292" y="22289"/>
                  </a:lnTo>
                  <a:lnTo>
                    <a:pt x="56388" y="25241"/>
                  </a:lnTo>
                  <a:lnTo>
                    <a:pt x="84963" y="24479"/>
                  </a:lnTo>
                  <a:lnTo>
                    <a:pt x="137160" y="24765"/>
                  </a:lnTo>
                  <a:lnTo>
                    <a:pt x="136779" y="34766"/>
                  </a:lnTo>
                  <a:lnTo>
                    <a:pt x="132969" y="34671"/>
                  </a:lnTo>
                  <a:lnTo>
                    <a:pt x="132874" y="41529"/>
                  </a:lnTo>
                  <a:lnTo>
                    <a:pt x="119253" y="55245"/>
                  </a:lnTo>
                  <a:lnTo>
                    <a:pt x="121444" y="61246"/>
                  </a:lnTo>
                  <a:lnTo>
                    <a:pt x="121444" y="73533"/>
                  </a:lnTo>
                  <a:lnTo>
                    <a:pt x="131826" y="84011"/>
                  </a:lnTo>
                  <a:lnTo>
                    <a:pt x="123158" y="96203"/>
                  </a:lnTo>
                  <a:lnTo>
                    <a:pt x="100489" y="96584"/>
                  </a:lnTo>
                  <a:lnTo>
                    <a:pt x="87439" y="100870"/>
                  </a:lnTo>
                  <a:lnTo>
                    <a:pt x="74676" y="100013"/>
                  </a:lnTo>
                  <a:lnTo>
                    <a:pt x="50197" y="108299"/>
                  </a:lnTo>
                  <a:lnTo>
                    <a:pt x="46291" y="107251"/>
                  </a:lnTo>
                  <a:lnTo>
                    <a:pt x="40672" y="101727"/>
                  </a:lnTo>
                  <a:lnTo>
                    <a:pt x="38767" y="84392"/>
                  </a:lnTo>
                  <a:lnTo>
                    <a:pt x="14001" y="85058"/>
                  </a:lnTo>
                  <a:lnTo>
                    <a:pt x="857" y="85058"/>
                  </a:lnTo>
                  <a:lnTo>
                    <a:pt x="0" y="72485"/>
                  </a:lnTo>
                  <a:lnTo>
                    <a:pt x="13716" y="71533"/>
                  </a:lnTo>
                  <a:lnTo>
                    <a:pt x="13049" y="0"/>
                  </a:lnTo>
                  <a:close/>
                </a:path>
              </a:pathLst>
            </a:custGeom>
            <a:solidFill>
              <a:srgbClr val="336933"/>
            </a:solidFill>
            <a:ln w="9525" cap="flat">
              <a:noFill/>
              <a:prstDash val="solid"/>
              <a:miter/>
            </a:ln>
          </p:spPr>
          <p:txBody>
            <a:bodyPr rtlCol="0" anchor="ctr"/>
            <a:lstStyle/>
            <a:p>
              <a:endParaRPr lang="en-US"/>
            </a:p>
          </p:txBody>
        </p:sp>
        <p:sp>
          <p:nvSpPr>
            <p:cNvPr id="1082" name="Freeform: Shape 1081">
              <a:extLst>
                <a:ext uri="{FF2B5EF4-FFF2-40B4-BE49-F238E27FC236}">
                  <a16:creationId xmlns:a16="http://schemas.microsoft.com/office/drawing/2014/main" id="{E76D6447-543E-4355-8170-C7B7599FF94C}"/>
                </a:ext>
              </a:extLst>
            </p:cNvPr>
            <p:cNvSpPr/>
            <p:nvPr/>
          </p:nvSpPr>
          <p:spPr>
            <a:xfrm>
              <a:off x="10234599" y="666359"/>
              <a:ext cx="170735" cy="134810"/>
            </a:xfrm>
            <a:custGeom>
              <a:avLst/>
              <a:gdLst>
                <a:gd name="connsiteX0" fmla="*/ 13049 w 137159"/>
                <a:gd name="connsiteY0" fmla="*/ 0 h 108299"/>
                <a:gd name="connsiteX1" fmla="*/ 46672 w 137159"/>
                <a:gd name="connsiteY1" fmla="*/ 95 h 108299"/>
                <a:gd name="connsiteX2" fmla="*/ 48006 w 137159"/>
                <a:gd name="connsiteY2" fmla="*/ 6668 h 108299"/>
                <a:gd name="connsiteX3" fmla="*/ 55340 w 137159"/>
                <a:gd name="connsiteY3" fmla="*/ 9239 h 108299"/>
                <a:gd name="connsiteX4" fmla="*/ 55626 w 137159"/>
                <a:gd name="connsiteY4" fmla="*/ 16383 h 108299"/>
                <a:gd name="connsiteX5" fmla="*/ 58198 w 137159"/>
                <a:gd name="connsiteY5" fmla="*/ 21146 h 108299"/>
                <a:gd name="connsiteX6" fmla="*/ 56292 w 137159"/>
                <a:gd name="connsiteY6" fmla="*/ 22289 h 108299"/>
                <a:gd name="connsiteX7" fmla="*/ 56388 w 137159"/>
                <a:gd name="connsiteY7" fmla="*/ 25241 h 108299"/>
                <a:gd name="connsiteX8" fmla="*/ 84963 w 137159"/>
                <a:gd name="connsiteY8" fmla="*/ 24479 h 108299"/>
                <a:gd name="connsiteX9" fmla="*/ 137160 w 137159"/>
                <a:gd name="connsiteY9" fmla="*/ 24765 h 108299"/>
                <a:gd name="connsiteX10" fmla="*/ 136779 w 137159"/>
                <a:gd name="connsiteY10" fmla="*/ 34766 h 108299"/>
                <a:gd name="connsiteX11" fmla="*/ 132969 w 137159"/>
                <a:gd name="connsiteY11" fmla="*/ 34671 h 108299"/>
                <a:gd name="connsiteX12" fmla="*/ 132874 w 137159"/>
                <a:gd name="connsiteY12" fmla="*/ 41529 h 108299"/>
                <a:gd name="connsiteX13" fmla="*/ 119253 w 137159"/>
                <a:gd name="connsiteY13" fmla="*/ 55245 h 108299"/>
                <a:gd name="connsiteX14" fmla="*/ 121444 w 137159"/>
                <a:gd name="connsiteY14" fmla="*/ 61246 h 108299"/>
                <a:gd name="connsiteX15" fmla="*/ 121444 w 137159"/>
                <a:gd name="connsiteY15" fmla="*/ 73533 h 108299"/>
                <a:gd name="connsiteX16" fmla="*/ 131826 w 137159"/>
                <a:gd name="connsiteY16" fmla="*/ 84011 h 108299"/>
                <a:gd name="connsiteX17" fmla="*/ 123158 w 137159"/>
                <a:gd name="connsiteY17" fmla="*/ 96203 h 108299"/>
                <a:gd name="connsiteX18" fmla="*/ 100489 w 137159"/>
                <a:gd name="connsiteY18" fmla="*/ 96584 h 108299"/>
                <a:gd name="connsiteX19" fmla="*/ 87439 w 137159"/>
                <a:gd name="connsiteY19" fmla="*/ 100870 h 108299"/>
                <a:gd name="connsiteX20" fmla="*/ 74676 w 137159"/>
                <a:gd name="connsiteY20" fmla="*/ 100013 h 108299"/>
                <a:gd name="connsiteX21" fmla="*/ 50197 w 137159"/>
                <a:gd name="connsiteY21" fmla="*/ 108299 h 108299"/>
                <a:gd name="connsiteX22" fmla="*/ 46291 w 137159"/>
                <a:gd name="connsiteY22" fmla="*/ 107251 h 108299"/>
                <a:gd name="connsiteX23" fmla="*/ 40672 w 137159"/>
                <a:gd name="connsiteY23" fmla="*/ 101727 h 108299"/>
                <a:gd name="connsiteX24" fmla="*/ 38767 w 137159"/>
                <a:gd name="connsiteY24" fmla="*/ 84392 h 108299"/>
                <a:gd name="connsiteX25" fmla="*/ 14001 w 137159"/>
                <a:gd name="connsiteY25" fmla="*/ 85058 h 108299"/>
                <a:gd name="connsiteX26" fmla="*/ 857 w 137159"/>
                <a:gd name="connsiteY26" fmla="*/ 85058 h 108299"/>
                <a:gd name="connsiteX27" fmla="*/ 0 w 137159"/>
                <a:gd name="connsiteY27" fmla="*/ 72485 h 108299"/>
                <a:gd name="connsiteX28" fmla="*/ 13716 w 137159"/>
                <a:gd name="connsiteY28" fmla="*/ 71533 h 108299"/>
                <a:gd name="connsiteX29" fmla="*/ 13049 w 137159"/>
                <a:gd name="connsiteY29" fmla="*/ 0 h 10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59" h="108299">
                  <a:moveTo>
                    <a:pt x="13049" y="0"/>
                  </a:moveTo>
                  <a:lnTo>
                    <a:pt x="46672" y="95"/>
                  </a:lnTo>
                  <a:lnTo>
                    <a:pt x="48006" y="6668"/>
                  </a:lnTo>
                  <a:lnTo>
                    <a:pt x="55340" y="9239"/>
                  </a:lnTo>
                  <a:lnTo>
                    <a:pt x="55626" y="16383"/>
                  </a:lnTo>
                  <a:lnTo>
                    <a:pt x="58198" y="21146"/>
                  </a:lnTo>
                  <a:lnTo>
                    <a:pt x="56292" y="22289"/>
                  </a:lnTo>
                  <a:lnTo>
                    <a:pt x="56388" y="25241"/>
                  </a:lnTo>
                  <a:lnTo>
                    <a:pt x="84963" y="24479"/>
                  </a:lnTo>
                  <a:lnTo>
                    <a:pt x="137160" y="24765"/>
                  </a:lnTo>
                  <a:lnTo>
                    <a:pt x="136779" y="34766"/>
                  </a:lnTo>
                  <a:lnTo>
                    <a:pt x="132969" y="34671"/>
                  </a:lnTo>
                  <a:lnTo>
                    <a:pt x="132874" y="41529"/>
                  </a:lnTo>
                  <a:lnTo>
                    <a:pt x="119253" y="55245"/>
                  </a:lnTo>
                  <a:lnTo>
                    <a:pt x="121444" y="61246"/>
                  </a:lnTo>
                  <a:lnTo>
                    <a:pt x="121444" y="73533"/>
                  </a:lnTo>
                  <a:lnTo>
                    <a:pt x="131826" y="84011"/>
                  </a:lnTo>
                  <a:lnTo>
                    <a:pt x="123158" y="96203"/>
                  </a:lnTo>
                  <a:lnTo>
                    <a:pt x="100489" y="96584"/>
                  </a:lnTo>
                  <a:lnTo>
                    <a:pt x="87439" y="100870"/>
                  </a:lnTo>
                  <a:lnTo>
                    <a:pt x="74676" y="100013"/>
                  </a:lnTo>
                  <a:lnTo>
                    <a:pt x="50197" y="108299"/>
                  </a:lnTo>
                  <a:lnTo>
                    <a:pt x="46291" y="107251"/>
                  </a:lnTo>
                  <a:lnTo>
                    <a:pt x="40672" y="101727"/>
                  </a:lnTo>
                  <a:lnTo>
                    <a:pt x="38767" y="84392"/>
                  </a:lnTo>
                  <a:lnTo>
                    <a:pt x="14001" y="85058"/>
                  </a:lnTo>
                  <a:lnTo>
                    <a:pt x="857" y="85058"/>
                  </a:lnTo>
                  <a:lnTo>
                    <a:pt x="0" y="72485"/>
                  </a:lnTo>
                  <a:lnTo>
                    <a:pt x="13716" y="71533"/>
                  </a:lnTo>
                  <a:lnTo>
                    <a:pt x="13049" y="0"/>
                  </a:lnTo>
                  <a:close/>
                </a:path>
              </a:pathLst>
            </a:custGeom>
            <a:noFill/>
            <a:ln w="3239" cap="flat">
              <a:solidFill>
                <a:srgbClr val="FFFFFF"/>
              </a:solidFill>
              <a:prstDash val="solid"/>
              <a:miter/>
            </a:ln>
          </p:spPr>
          <p:txBody>
            <a:bodyPr rtlCol="0" anchor="ctr"/>
            <a:lstStyle/>
            <a:p>
              <a:endParaRPr lang="en-US"/>
            </a:p>
          </p:txBody>
        </p:sp>
        <p:sp>
          <p:nvSpPr>
            <p:cNvPr id="1083" name="Freeform: Shape 1082">
              <a:extLst>
                <a:ext uri="{FF2B5EF4-FFF2-40B4-BE49-F238E27FC236}">
                  <a16:creationId xmlns:a16="http://schemas.microsoft.com/office/drawing/2014/main" id="{4F23CEA0-D9F7-437A-B0FB-88ECE99B8541}"/>
                </a:ext>
              </a:extLst>
            </p:cNvPr>
            <p:cNvSpPr/>
            <p:nvPr/>
          </p:nvSpPr>
          <p:spPr>
            <a:xfrm>
              <a:off x="9455614" y="666596"/>
              <a:ext cx="121531" cy="209981"/>
            </a:xfrm>
            <a:custGeom>
              <a:avLst/>
              <a:gdLst>
                <a:gd name="connsiteX0" fmla="*/ 73628 w 97631"/>
                <a:gd name="connsiteY0" fmla="*/ 168688 h 168687"/>
                <a:gd name="connsiteX1" fmla="*/ 4000 w 97631"/>
                <a:gd name="connsiteY1" fmla="*/ 168688 h 168687"/>
                <a:gd name="connsiteX2" fmla="*/ 1619 w 97631"/>
                <a:gd name="connsiteY2" fmla="*/ 168593 h 168687"/>
                <a:gd name="connsiteX3" fmla="*/ 1334 w 97631"/>
                <a:gd name="connsiteY3" fmla="*/ 97536 h 168687"/>
                <a:gd name="connsiteX4" fmla="*/ 0 w 97631"/>
                <a:gd name="connsiteY4" fmla="*/ 79153 h 168687"/>
                <a:gd name="connsiteX5" fmla="*/ 858 w 97631"/>
                <a:gd name="connsiteY5" fmla="*/ 1619 h 168687"/>
                <a:gd name="connsiteX6" fmla="*/ 95441 w 97631"/>
                <a:gd name="connsiteY6" fmla="*/ 0 h 168687"/>
                <a:gd name="connsiteX7" fmla="*/ 94869 w 97631"/>
                <a:gd name="connsiteY7" fmla="*/ 75057 h 168687"/>
                <a:gd name="connsiteX8" fmla="*/ 96393 w 97631"/>
                <a:gd name="connsiteY8" fmla="*/ 75533 h 168687"/>
                <a:gd name="connsiteX9" fmla="*/ 97631 w 97631"/>
                <a:gd name="connsiteY9" fmla="*/ 121063 h 168687"/>
                <a:gd name="connsiteX10" fmla="*/ 72961 w 97631"/>
                <a:gd name="connsiteY10" fmla="*/ 121634 h 168687"/>
                <a:gd name="connsiteX11" fmla="*/ 73628 w 97631"/>
                <a:gd name="connsiteY11" fmla="*/ 168688 h 168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7631" h="168687">
                  <a:moveTo>
                    <a:pt x="73628" y="168688"/>
                  </a:moveTo>
                  <a:lnTo>
                    <a:pt x="4000" y="168688"/>
                  </a:lnTo>
                  <a:lnTo>
                    <a:pt x="1619" y="168593"/>
                  </a:lnTo>
                  <a:lnTo>
                    <a:pt x="1334" y="97536"/>
                  </a:lnTo>
                  <a:lnTo>
                    <a:pt x="0" y="79153"/>
                  </a:lnTo>
                  <a:lnTo>
                    <a:pt x="858" y="1619"/>
                  </a:lnTo>
                  <a:lnTo>
                    <a:pt x="95441" y="0"/>
                  </a:lnTo>
                  <a:lnTo>
                    <a:pt x="94869" y="75057"/>
                  </a:lnTo>
                  <a:lnTo>
                    <a:pt x="96393" y="75533"/>
                  </a:lnTo>
                  <a:lnTo>
                    <a:pt x="97631" y="121063"/>
                  </a:lnTo>
                  <a:lnTo>
                    <a:pt x="72961" y="121634"/>
                  </a:lnTo>
                  <a:lnTo>
                    <a:pt x="73628" y="168688"/>
                  </a:lnTo>
                  <a:close/>
                </a:path>
              </a:pathLst>
            </a:custGeom>
            <a:solidFill>
              <a:srgbClr val="BCBEC0"/>
            </a:solidFill>
            <a:ln w="9525" cap="flat">
              <a:noFill/>
              <a:prstDash val="solid"/>
              <a:miter/>
            </a:ln>
          </p:spPr>
          <p:txBody>
            <a:bodyPr rtlCol="0" anchor="ctr"/>
            <a:lstStyle/>
            <a:p>
              <a:endParaRPr lang="en-US"/>
            </a:p>
          </p:txBody>
        </p:sp>
        <p:sp>
          <p:nvSpPr>
            <p:cNvPr id="1084" name="Freeform: Shape 1083">
              <a:extLst>
                <a:ext uri="{FF2B5EF4-FFF2-40B4-BE49-F238E27FC236}">
                  <a16:creationId xmlns:a16="http://schemas.microsoft.com/office/drawing/2014/main" id="{8AA092E5-E76F-4EE3-B556-A21D8EC298F2}"/>
                </a:ext>
              </a:extLst>
            </p:cNvPr>
            <p:cNvSpPr/>
            <p:nvPr/>
          </p:nvSpPr>
          <p:spPr>
            <a:xfrm>
              <a:off x="9455614" y="666596"/>
              <a:ext cx="121531" cy="209981"/>
            </a:xfrm>
            <a:custGeom>
              <a:avLst/>
              <a:gdLst>
                <a:gd name="connsiteX0" fmla="*/ 73628 w 97631"/>
                <a:gd name="connsiteY0" fmla="*/ 168688 h 168687"/>
                <a:gd name="connsiteX1" fmla="*/ 4000 w 97631"/>
                <a:gd name="connsiteY1" fmla="*/ 168688 h 168687"/>
                <a:gd name="connsiteX2" fmla="*/ 1619 w 97631"/>
                <a:gd name="connsiteY2" fmla="*/ 168593 h 168687"/>
                <a:gd name="connsiteX3" fmla="*/ 1334 w 97631"/>
                <a:gd name="connsiteY3" fmla="*/ 97536 h 168687"/>
                <a:gd name="connsiteX4" fmla="*/ 0 w 97631"/>
                <a:gd name="connsiteY4" fmla="*/ 79153 h 168687"/>
                <a:gd name="connsiteX5" fmla="*/ 858 w 97631"/>
                <a:gd name="connsiteY5" fmla="*/ 1619 h 168687"/>
                <a:gd name="connsiteX6" fmla="*/ 95441 w 97631"/>
                <a:gd name="connsiteY6" fmla="*/ 0 h 168687"/>
                <a:gd name="connsiteX7" fmla="*/ 94869 w 97631"/>
                <a:gd name="connsiteY7" fmla="*/ 75057 h 168687"/>
                <a:gd name="connsiteX8" fmla="*/ 96393 w 97631"/>
                <a:gd name="connsiteY8" fmla="*/ 75533 h 168687"/>
                <a:gd name="connsiteX9" fmla="*/ 97631 w 97631"/>
                <a:gd name="connsiteY9" fmla="*/ 121063 h 168687"/>
                <a:gd name="connsiteX10" fmla="*/ 72961 w 97631"/>
                <a:gd name="connsiteY10" fmla="*/ 121634 h 168687"/>
                <a:gd name="connsiteX11" fmla="*/ 73628 w 97631"/>
                <a:gd name="connsiteY11" fmla="*/ 168688 h 168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7631" h="168687">
                  <a:moveTo>
                    <a:pt x="73628" y="168688"/>
                  </a:moveTo>
                  <a:lnTo>
                    <a:pt x="4000" y="168688"/>
                  </a:lnTo>
                  <a:lnTo>
                    <a:pt x="1619" y="168593"/>
                  </a:lnTo>
                  <a:lnTo>
                    <a:pt x="1334" y="97536"/>
                  </a:lnTo>
                  <a:lnTo>
                    <a:pt x="0" y="79153"/>
                  </a:lnTo>
                  <a:lnTo>
                    <a:pt x="858" y="1619"/>
                  </a:lnTo>
                  <a:lnTo>
                    <a:pt x="95441" y="0"/>
                  </a:lnTo>
                  <a:lnTo>
                    <a:pt x="94869" y="75057"/>
                  </a:lnTo>
                  <a:lnTo>
                    <a:pt x="96393" y="75533"/>
                  </a:lnTo>
                  <a:lnTo>
                    <a:pt x="97631" y="121063"/>
                  </a:lnTo>
                  <a:lnTo>
                    <a:pt x="72961" y="121634"/>
                  </a:lnTo>
                  <a:lnTo>
                    <a:pt x="73628" y="168688"/>
                  </a:lnTo>
                  <a:close/>
                </a:path>
              </a:pathLst>
            </a:custGeom>
            <a:noFill/>
            <a:ln w="3239" cap="rnd">
              <a:solidFill>
                <a:srgbClr val="FFFFFF"/>
              </a:solidFill>
              <a:prstDash val="solid"/>
              <a:round/>
            </a:ln>
          </p:spPr>
          <p:txBody>
            <a:bodyPr rtlCol="0" anchor="ctr"/>
            <a:lstStyle/>
            <a:p>
              <a:endParaRPr lang="en-US"/>
            </a:p>
          </p:txBody>
        </p:sp>
        <p:sp>
          <p:nvSpPr>
            <p:cNvPr id="1085" name="Freeform: Shape 1084">
              <a:extLst>
                <a:ext uri="{FF2B5EF4-FFF2-40B4-BE49-F238E27FC236}">
                  <a16:creationId xmlns:a16="http://schemas.microsoft.com/office/drawing/2014/main" id="{D3594210-E396-46DA-8674-24D6D1E39732}"/>
                </a:ext>
              </a:extLst>
            </p:cNvPr>
            <p:cNvSpPr/>
            <p:nvPr/>
          </p:nvSpPr>
          <p:spPr>
            <a:xfrm>
              <a:off x="9248597" y="667783"/>
              <a:ext cx="208678" cy="120226"/>
            </a:xfrm>
            <a:custGeom>
              <a:avLst/>
              <a:gdLst>
                <a:gd name="connsiteX0" fmla="*/ 167640 w 167640"/>
                <a:gd name="connsiteY0" fmla="*/ 96583 h 96583"/>
                <a:gd name="connsiteX1" fmla="*/ 2286 w 167640"/>
                <a:gd name="connsiteY1" fmla="*/ 96583 h 96583"/>
                <a:gd name="connsiteX2" fmla="*/ 2191 w 167640"/>
                <a:gd name="connsiteY2" fmla="*/ 75914 h 96583"/>
                <a:gd name="connsiteX3" fmla="*/ 0 w 167640"/>
                <a:gd name="connsiteY3" fmla="*/ 75819 h 96583"/>
                <a:gd name="connsiteX4" fmla="*/ 286 w 167640"/>
                <a:gd name="connsiteY4" fmla="*/ 43243 h 96583"/>
                <a:gd name="connsiteX5" fmla="*/ 1143 w 167640"/>
                <a:gd name="connsiteY5" fmla="*/ 191 h 96583"/>
                <a:gd name="connsiteX6" fmla="*/ 96203 w 167640"/>
                <a:gd name="connsiteY6" fmla="*/ 0 h 96583"/>
                <a:gd name="connsiteX7" fmla="*/ 167164 w 167640"/>
                <a:gd name="connsiteY7" fmla="*/ 667 h 96583"/>
                <a:gd name="connsiteX8" fmla="*/ 166307 w 167640"/>
                <a:gd name="connsiteY8" fmla="*/ 78200 h 96583"/>
                <a:gd name="connsiteX9" fmla="*/ 167640 w 167640"/>
                <a:gd name="connsiteY9" fmla="*/ 96583 h 96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640" h="96583">
                  <a:moveTo>
                    <a:pt x="167640" y="96583"/>
                  </a:moveTo>
                  <a:lnTo>
                    <a:pt x="2286" y="96583"/>
                  </a:lnTo>
                  <a:lnTo>
                    <a:pt x="2191" y="75914"/>
                  </a:lnTo>
                  <a:lnTo>
                    <a:pt x="0" y="75819"/>
                  </a:lnTo>
                  <a:lnTo>
                    <a:pt x="286" y="43243"/>
                  </a:lnTo>
                  <a:lnTo>
                    <a:pt x="1143" y="191"/>
                  </a:lnTo>
                  <a:lnTo>
                    <a:pt x="96203" y="0"/>
                  </a:lnTo>
                  <a:lnTo>
                    <a:pt x="167164" y="667"/>
                  </a:lnTo>
                  <a:lnTo>
                    <a:pt x="166307" y="78200"/>
                  </a:lnTo>
                  <a:lnTo>
                    <a:pt x="167640" y="96583"/>
                  </a:lnTo>
                  <a:close/>
                </a:path>
              </a:pathLst>
            </a:custGeom>
            <a:solidFill>
              <a:srgbClr val="BCBEC0"/>
            </a:solidFill>
            <a:ln w="9525" cap="flat">
              <a:noFill/>
              <a:prstDash val="solid"/>
              <a:miter/>
            </a:ln>
          </p:spPr>
          <p:txBody>
            <a:bodyPr rtlCol="0" anchor="ctr"/>
            <a:lstStyle/>
            <a:p>
              <a:endParaRPr lang="en-US"/>
            </a:p>
          </p:txBody>
        </p:sp>
        <p:sp>
          <p:nvSpPr>
            <p:cNvPr id="1086" name="Freeform: Shape 1085">
              <a:extLst>
                <a:ext uri="{FF2B5EF4-FFF2-40B4-BE49-F238E27FC236}">
                  <a16:creationId xmlns:a16="http://schemas.microsoft.com/office/drawing/2014/main" id="{90A18D49-30BD-4AB9-863E-D8DB86FE4C3F}"/>
                </a:ext>
              </a:extLst>
            </p:cNvPr>
            <p:cNvSpPr/>
            <p:nvPr/>
          </p:nvSpPr>
          <p:spPr>
            <a:xfrm>
              <a:off x="9248597" y="667783"/>
              <a:ext cx="208678" cy="120226"/>
            </a:xfrm>
            <a:custGeom>
              <a:avLst/>
              <a:gdLst>
                <a:gd name="connsiteX0" fmla="*/ 167640 w 167640"/>
                <a:gd name="connsiteY0" fmla="*/ 96583 h 96583"/>
                <a:gd name="connsiteX1" fmla="*/ 2286 w 167640"/>
                <a:gd name="connsiteY1" fmla="*/ 96583 h 96583"/>
                <a:gd name="connsiteX2" fmla="*/ 2191 w 167640"/>
                <a:gd name="connsiteY2" fmla="*/ 75914 h 96583"/>
                <a:gd name="connsiteX3" fmla="*/ 0 w 167640"/>
                <a:gd name="connsiteY3" fmla="*/ 75819 h 96583"/>
                <a:gd name="connsiteX4" fmla="*/ 286 w 167640"/>
                <a:gd name="connsiteY4" fmla="*/ 43243 h 96583"/>
                <a:gd name="connsiteX5" fmla="*/ 1143 w 167640"/>
                <a:gd name="connsiteY5" fmla="*/ 191 h 96583"/>
                <a:gd name="connsiteX6" fmla="*/ 96203 w 167640"/>
                <a:gd name="connsiteY6" fmla="*/ 0 h 96583"/>
                <a:gd name="connsiteX7" fmla="*/ 167164 w 167640"/>
                <a:gd name="connsiteY7" fmla="*/ 667 h 96583"/>
                <a:gd name="connsiteX8" fmla="*/ 166307 w 167640"/>
                <a:gd name="connsiteY8" fmla="*/ 78200 h 96583"/>
                <a:gd name="connsiteX9" fmla="*/ 167640 w 167640"/>
                <a:gd name="connsiteY9" fmla="*/ 96583 h 96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640" h="96583">
                  <a:moveTo>
                    <a:pt x="167640" y="96583"/>
                  </a:moveTo>
                  <a:lnTo>
                    <a:pt x="2286" y="96583"/>
                  </a:lnTo>
                  <a:lnTo>
                    <a:pt x="2191" y="75914"/>
                  </a:lnTo>
                  <a:lnTo>
                    <a:pt x="0" y="75819"/>
                  </a:lnTo>
                  <a:lnTo>
                    <a:pt x="286" y="43243"/>
                  </a:lnTo>
                  <a:lnTo>
                    <a:pt x="1143" y="191"/>
                  </a:lnTo>
                  <a:lnTo>
                    <a:pt x="96203" y="0"/>
                  </a:lnTo>
                  <a:lnTo>
                    <a:pt x="167164" y="667"/>
                  </a:lnTo>
                  <a:lnTo>
                    <a:pt x="166307" y="78200"/>
                  </a:lnTo>
                  <a:lnTo>
                    <a:pt x="167640" y="96583"/>
                  </a:lnTo>
                  <a:close/>
                </a:path>
              </a:pathLst>
            </a:custGeom>
            <a:noFill/>
            <a:ln w="3239" cap="rnd">
              <a:solidFill>
                <a:srgbClr val="FFFFFF"/>
              </a:solidFill>
              <a:prstDash val="solid"/>
              <a:round/>
            </a:ln>
          </p:spPr>
          <p:txBody>
            <a:bodyPr rtlCol="0" anchor="ctr"/>
            <a:lstStyle/>
            <a:p>
              <a:endParaRPr lang="en-US"/>
            </a:p>
          </p:txBody>
        </p:sp>
        <p:sp>
          <p:nvSpPr>
            <p:cNvPr id="1087" name="Freeform: Shape 1086">
              <a:extLst>
                <a:ext uri="{FF2B5EF4-FFF2-40B4-BE49-F238E27FC236}">
                  <a16:creationId xmlns:a16="http://schemas.microsoft.com/office/drawing/2014/main" id="{19D0B3ED-3684-4088-93B6-77200A8FA0FE}"/>
                </a:ext>
              </a:extLst>
            </p:cNvPr>
            <p:cNvSpPr/>
            <p:nvPr/>
          </p:nvSpPr>
          <p:spPr>
            <a:xfrm>
              <a:off x="9078454" y="719714"/>
              <a:ext cx="177612" cy="201089"/>
            </a:xfrm>
            <a:custGeom>
              <a:avLst/>
              <a:gdLst>
                <a:gd name="connsiteX0" fmla="*/ 138970 w 142684"/>
                <a:gd name="connsiteY0" fmla="*/ 54864 h 161544"/>
                <a:gd name="connsiteX1" fmla="*/ 139160 w 142684"/>
                <a:gd name="connsiteY1" fmla="*/ 126873 h 161544"/>
                <a:gd name="connsiteX2" fmla="*/ 142684 w 142684"/>
                <a:gd name="connsiteY2" fmla="*/ 127445 h 161544"/>
                <a:gd name="connsiteX3" fmla="*/ 142208 w 142684"/>
                <a:gd name="connsiteY3" fmla="*/ 139255 h 161544"/>
                <a:gd name="connsiteX4" fmla="*/ 94869 w 142684"/>
                <a:gd name="connsiteY4" fmla="*/ 138970 h 161544"/>
                <a:gd name="connsiteX5" fmla="*/ 94964 w 142684"/>
                <a:gd name="connsiteY5" fmla="*/ 160877 h 161544"/>
                <a:gd name="connsiteX6" fmla="*/ 1238 w 142684"/>
                <a:gd name="connsiteY6" fmla="*/ 161544 h 161544"/>
                <a:gd name="connsiteX7" fmla="*/ 0 w 142684"/>
                <a:gd name="connsiteY7" fmla="*/ 108490 h 161544"/>
                <a:gd name="connsiteX8" fmla="*/ 476 w 142684"/>
                <a:gd name="connsiteY8" fmla="*/ 35814 h 161544"/>
                <a:gd name="connsiteX9" fmla="*/ 16764 w 142684"/>
                <a:gd name="connsiteY9" fmla="*/ 27146 h 161544"/>
                <a:gd name="connsiteX10" fmla="*/ 22765 w 142684"/>
                <a:gd name="connsiteY10" fmla="*/ 11430 h 161544"/>
                <a:gd name="connsiteX11" fmla="*/ 31337 w 142684"/>
                <a:gd name="connsiteY11" fmla="*/ 2858 h 161544"/>
                <a:gd name="connsiteX12" fmla="*/ 36290 w 142684"/>
                <a:gd name="connsiteY12" fmla="*/ 1143 h 161544"/>
                <a:gd name="connsiteX13" fmla="*/ 40291 w 142684"/>
                <a:gd name="connsiteY13" fmla="*/ 2477 h 161544"/>
                <a:gd name="connsiteX14" fmla="*/ 44196 w 142684"/>
                <a:gd name="connsiteY14" fmla="*/ 7620 h 161544"/>
                <a:gd name="connsiteX15" fmla="*/ 43149 w 142684"/>
                <a:gd name="connsiteY15" fmla="*/ 19622 h 161544"/>
                <a:gd name="connsiteX16" fmla="*/ 44672 w 142684"/>
                <a:gd name="connsiteY16" fmla="*/ 25813 h 161544"/>
                <a:gd name="connsiteX17" fmla="*/ 51721 w 142684"/>
                <a:gd name="connsiteY17" fmla="*/ 33433 h 161544"/>
                <a:gd name="connsiteX18" fmla="*/ 61817 w 142684"/>
                <a:gd name="connsiteY18" fmla="*/ 40291 h 161544"/>
                <a:gd name="connsiteX19" fmla="*/ 74200 w 142684"/>
                <a:gd name="connsiteY19" fmla="*/ 45339 h 161544"/>
                <a:gd name="connsiteX20" fmla="*/ 87725 w 142684"/>
                <a:gd name="connsiteY20" fmla="*/ 44768 h 161544"/>
                <a:gd name="connsiteX21" fmla="*/ 97441 w 142684"/>
                <a:gd name="connsiteY21" fmla="*/ 39910 h 161544"/>
                <a:gd name="connsiteX22" fmla="*/ 100393 w 142684"/>
                <a:gd name="connsiteY22" fmla="*/ 31718 h 161544"/>
                <a:gd name="connsiteX23" fmla="*/ 107442 w 142684"/>
                <a:gd name="connsiteY23" fmla="*/ 23146 h 161544"/>
                <a:gd name="connsiteX24" fmla="*/ 116967 w 142684"/>
                <a:gd name="connsiteY24" fmla="*/ 4858 h 161544"/>
                <a:gd name="connsiteX25" fmla="*/ 127825 w 142684"/>
                <a:gd name="connsiteY25" fmla="*/ 0 h 161544"/>
                <a:gd name="connsiteX26" fmla="*/ 136970 w 142684"/>
                <a:gd name="connsiteY26" fmla="*/ 1524 h 161544"/>
                <a:gd name="connsiteX27" fmla="*/ 136684 w 142684"/>
                <a:gd name="connsiteY27" fmla="*/ 34100 h 161544"/>
                <a:gd name="connsiteX28" fmla="*/ 138875 w 142684"/>
                <a:gd name="connsiteY28" fmla="*/ 34195 h 161544"/>
                <a:gd name="connsiteX29" fmla="*/ 138970 w 142684"/>
                <a:gd name="connsiteY29" fmla="*/ 54864 h 161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2684" h="161544">
                  <a:moveTo>
                    <a:pt x="138970" y="54864"/>
                  </a:moveTo>
                  <a:lnTo>
                    <a:pt x="139160" y="126873"/>
                  </a:lnTo>
                  <a:lnTo>
                    <a:pt x="142684" y="127445"/>
                  </a:lnTo>
                  <a:lnTo>
                    <a:pt x="142208" y="139255"/>
                  </a:lnTo>
                  <a:lnTo>
                    <a:pt x="94869" y="138970"/>
                  </a:lnTo>
                  <a:lnTo>
                    <a:pt x="94964" y="160877"/>
                  </a:lnTo>
                  <a:lnTo>
                    <a:pt x="1238" y="161544"/>
                  </a:lnTo>
                  <a:lnTo>
                    <a:pt x="0" y="108490"/>
                  </a:lnTo>
                  <a:lnTo>
                    <a:pt x="476" y="35814"/>
                  </a:lnTo>
                  <a:lnTo>
                    <a:pt x="16764" y="27146"/>
                  </a:lnTo>
                  <a:lnTo>
                    <a:pt x="22765" y="11430"/>
                  </a:lnTo>
                  <a:lnTo>
                    <a:pt x="31337" y="2858"/>
                  </a:lnTo>
                  <a:lnTo>
                    <a:pt x="36290" y="1143"/>
                  </a:lnTo>
                  <a:lnTo>
                    <a:pt x="40291" y="2477"/>
                  </a:lnTo>
                  <a:lnTo>
                    <a:pt x="44196" y="7620"/>
                  </a:lnTo>
                  <a:lnTo>
                    <a:pt x="43149" y="19622"/>
                  </a:lnTo>
                  <a:lnTo>
                    <a:pt x="44672" y="25813"/>
                  </a:lnTo>
                  <a:lnTo>
                    <a:pt x="51721" y="33433"/>
                  </a:lnTo>
                  <a:lnTo>
                    <a:pt x="61817" y="40291"/>
                  </a:lnTo>
                  <a:lnTo>
                    <a:pt x="74200" y="45339"/>
                  </a:lnTo>
                  <a:lnTo>
                    <a:pt x="87725" y="44768"/>
                  </a:lnTo>
                  <a:lnTo>
                    <a:pt x="97441" y="39910"/>
                  </a:lnTo>
                  <a:lnTo>
                    <a:pt x="100393" y="31718"/>
                  </a:lnTo>
                  <a:lnTo>
                    <a:pt x="107442" y="23146"/>
                  </a:lnTo>
                  <a:lnTo>
                    <a:pt x="116967" y="4858"/>
                  </a:lnTo>
                  <a:lnTo>
                    <a:pt x="127825" y="0"/>
                  </a:lnTo>
                  <a:lnTo>
                    <a:pt x="136970" y="1524"/>
                  </a:lnTo>
                  <a:lnTo>
                    <a:pt x="136684" y="34100"/>
                  </a:lnTo>
                  <a:lnTo>
                    <a:pt x="138875" y="34195"/>
                  </a:lnTo>
                  <a:lnTo>
                    <a:pt x="138970" y="54864"/>
                  </a:lnTo>
                  <a:close/>
                </a:path>
              </a:pathLst>
            </a:custGeom>
            <a:solidFill>
              <a:srgbClr val="BCBEC0"/>
            </a:solidFill>
            <a:ln w="9525" cap="flat">
              <a:noFill/>
              <a:prstDash val="solid"/>
              <a:miter/>
            </a:ln>
          </p:spPr>
          <p:txBody>
            <a:bodyPr rtlCol="0" anchor="ctr"/>
            <a:lstStyle/>
            <a:p>
              <a:endParaRPr lang="en-US"/>
            </a:p>
          </p:txBody>
        </p:sp>
        <p:sp>
          <p:nvSpPr>
            <p:cNvPr id="1088" name="Freeform: Shape 1087">
              <a:extLst>
                <a:ext uri="{FF2B5EF4-FFF2-40B4-BE49-F238E27FC236}">
                  <a16:creationId xmlns:a16="http://schemas.microsoft.com/office/drawing/2014/main" id="{9032FE49-F556-4FA7-8491-909CF34537E1}"/>
                </a:ext>
              </a:extLst>
            </p:cNvPr>
            <p:cNvSpPr/>
            <p:nvPr/>
          </p:nvSpPr>
          <p:spPr>
            <a:xfrm>
              <a:off x="9078454" y="719714"/>
              <a:ext cx="177612" cy="201089"/>
            </a:xfrm>
            <a:custGeom>
              <a:avLst/>
              <a:gdLst>
                <a:gd name="connsiteX0" fmla="*/ 138970 w 142684"/>
                <a:gd name="connsiteY0" fmla="*/ 54864 h 161544"/>
                <a:gd name="connsiteX1" fmla="*/ 139160 w 142684"/>
                <a:gd name="connsiteY1" fmla="*/ 126873 h 161544"/>
                <a:gd name="connsiteX2" fmla="*/ 142684 w 142684"/>
                <a:gd name="connsiteY2" fmla="*/ 127445 h 161544"/>
                <a:gd name="connsiteX3" fmla="*/ 142208 w 142684"/>
                <a:gd name="connsiteY3" fmla="*/ 139255 h 161544"/>
                <a:gd name="connsiteX4" fmla="*/ 94869 w 142684"/>
                <a:gd name="connsiteY4" fmla="*/ 138970 h 161544"/>
                <a:gd name="connsiteX5" fmla="*/ 94964 w 142684"/>
                <a:gd name="connsiteY5" fmla="*/ 160877 h 161544"/>
                <a:gd name="connsiteX6" fmla="*/ 1238 w 142684"/>
                <a:gd name="connsiteY6" fmla="*/ 161544 h 161544"/>
                <a:gd name="connsiteX7" fmla="*/ 0 w 142684"/>
                <a:gd name="connsiteY7" fmla="*/ 108490 h 161544"/>
                <a:gd name="connsiteX8" fmla="*/ 476 w 142684"/>
                <a:gd name="connsiteY8" fmla="*/ 35814 h 161544"/>
                <a:gd name="connsiteX9" fmla="*/ 16764 w 142684"/>
                <a:gd name="connsiteY9" fmla="*/ 27146 h 161544"/>
                <a:gd name="connsiteX10" fmla="*/ 22765 w 142684"/>
                <a:gd name="connsiteY10" fmla="*/ 11430 h 161544"/>
                <a:gd name="connsiteX11" fmla="*/ 31337 w 142684"/>
                <a:gd name="connsiteY11" fmla="*/ 2858 h 161544"/>
                <a:gd name="connsiteX12" fmla="*/ 36290 w 142684"/>
                <a:gd name="connsiteY12" fmla="*/ 1143 h 161544"/>
                <a:gd name="connsiteX13" fmla="*/ 40291 w 142684"/>
                <a:gd name="connsiteY13" fmla="*/ 2477 h 161544"/>
                <a:gd name="connsiteX14" fmla="*/ 44196 w 142684"/>
                <a:gd name="connsiteY14" fmla="*/ 7620 h 161544"/>
                <a:gd name="connsiteX15" fmla="*/ 43149 w 142684"/>
                <a:gd name="connsiteY15" fmla="*/ 19622 h 161544"/>
                <a:gd name="connsiteX16" fmla="*/ 44672 w 142684"/>
                <a:gd name="connsiteY16" fmla="*/ 25813 h 161544"/>
                <a:gd name="connsiteX17" fmla="*/ 51721 w 142684"/>
                <a:gd name="connsiteY17" fmla="*/ 33433 h 161544"/>
                <a:gd name="connsiteX18" fmla="*/ 61817 w 142684"/>
                <a:gd name="connsiteY18" fmla="*/ 40291 h 161544"/>
                <a:gd name="connsiteX19" fmla="*/ 74200 w 142684"/>
                <a:gd name="connsiteY19" fmla="*/ 45339 h 161544"/>
                <a:gd name="connsiteX20" fmla="*/ 87725 w 142684"/>
                <a:gd name="connsiteY20" fmla="*/ 44768 h 161544"/>
                <a:gd name="connsiteX21" fmla="*/ 97441 w 142684"/>
                <a:gd name="connsiteY21" fmla="*/ 39910 h 161544"/>
                <a:gd name="connsiteX22" fmla="*/ 100393 w 142684"/>
                <a:gd name="connsiteY22" fmla="*/ 31718 h 161544"/>
                <a:gd name="connsiteX23" fmla="*/ 107442 w 142684"/>
                <a:gd name="connsiteY23" fmla="*/ 23146 h 161544"/>
                <a:gd name="connsiteX24" fmla="*/ 116967 w 142684"/>
                <a:gd name="connsiteY24" fmla="*/ 4858 h 161544"/>
                <a:gd name="connsiteX25" fmla="*/ 127825 w 142684"/>
                <a:gd name="connsiteY25" fmla="*/ 0 h 161544"/>
                <a:gd name="connsiteX26" fmla="*/ 136970 w 142684"/>
                <a:gd name="connsiteY26" fmla="*/ 1524 h 161544"/>
                <a:gd name="connsiteX27" fmla="*/ 136684 w 142684"/>
                <a:gd name="connsiteY27" fmla="*/ 34100 h 161544"/>
                <a:gd name="connsiteX28" fmla="*/ 138875 w 142684"/>
                <a:gd name="connsiteY28" fmla="*/ 34195 h 161544"/>
                <a:gd name="connsiteX29" fmla="*/ 138970 w 142684"/>
                <a:gd name="connsiteY29" fmla="*/ 54864 h 161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2684" h="161544">
                  <a:moveTo>
                    <a:pt x="138970" y="54864"/>
                  </a:moveTo>
                  <a:lnTo>
                    <a:pt x="139160" y="126873"/>
                  </a:lnTo>
                  <a:lnTo>
                    <a:pt x="142684" y="127445"/>
                  </a:lnTo>
                  <a:lnTo>
                    <a:pt x="142208" y="139255"/>
                  </a:lnTo>
                  <a:lnTo>
                    <a:pt x="94869" y="138970"/>
                  </a:lnTo>
                  <a:lnTo>
                    <a:pt x="94964" y="160877"/>
                  </a:lnTo>
                  <a:lnTo>
                    <a:pt x="1238" y="161544"/>
                  </a:lnTo>
                  <a:lnTo>
                    <a:pt x="0" y="108490"/>
                  </a:lnTo>
                  <a:lnTo>
                    <a:pt x="476" y="35814"/>
                  </a:lnTo>
                  <a:lnTo>
                    <a:pt x="16764" y="27146"/>
                  </a:lnTo>
                  <a:lnTo>
                    <a:pt x="22765" y="11430"/>
                  </a:lnTo>
                  <a:lnTo>
                    <a:pt x="31337" y="2858"/>
                  </a:lnTo>
                  <a:lnTo>
                    <a:pt x="36290" y="1143"/>
                  </a:lnTo>
                  <a:lnTo>
                    <a:pt x="40291" y="2477"/>
                  </a:lnTo>
                  <a:lnTo>
                    <a:pt x="44196" y="7620"/>
                  </a:lnTo>
                  <a:lnTo>
                    <a:pt x="43149" y="19622"/>
                  </a:lnTo>
                  <a:lnTo>
                    <a:pt x="44672" y="25813"/>
                  </a:lnTo>
                  <a:lnTo>
                    <a:pt x="51721" y="33433"/>
                  </a:lnTo>
                  <a:lnTo>
                    <a:pt x="61817" y="40291"/>
                  </a:lnTo>
                  <a:lnTo>
                    <a:pt x="74200" y="45339"/>
                  </a:lnTo>
                  <a:lnTo>
                    <a:pt x="87725" y="44768"/>
                  </a:lnTo>
                  <a:lnTo>
                    <a:pt x="97441" y="39910"/>
                  </a:lnTo>
                  <a:lnTo>
                    <a:pt x="100393" y="31718"/>
                  </a:lnTo>
                  <a:lnTo>
                    <a:pt x="107442" y="23146"/>
                  </a:lnTo>
                  <a:lnTo>
                    <a:pt x="116967" y="4858"/>
                  </a:lnTo>
                  <a:lnTo>
                    <a:pt x="127825" y="0"/>
                  </a:lnTo>
                  <a:lnTo>
                    <a:pt x="136970" y="1524"/>
                  </a:lnTo>
                  <a:lnTo>
                    <a:pt x="136684" y="34100"/>
                  </a:lnTo>
                  <a:lnTo>
                    <a:pt x="138875" y="34195"/>
                  </a:lnTo>
                  <a:lnTo>
                    <a:pt x="138970" y="54864"/>
                  </a:lnTo>
                  <a:close/>
                </a:path>
              </a:pathLst>
            </a:custGeom>
            <a:noFill/>
            <a:ln w="3239" cap="rnd">
              <a:solidFill>
                <a:srgbClr val="FFFFFF"/>
              </a:solidFill>
              <a:prstDash val="solid"/>
              <a:round/>
            </a:ln>
          </p:spPr>
          <p:txBody>
            <a:bodyPr rtlCol="0" anchor="ctr"/>
            <a:lstStyle/>
            <a:p>
              <a:endParaRPr lang="en-US"/>
            </a:p>
          </p:txBody>
        </p:sp>
        <p:sp>
          <p:nvSpPr>
            <p:cNvPr id="1089" name="Freeform: Shape 1088">
              <a:extLst>
                <a:ext uri="{FF2B5EF4-FFF2-40B4-BE49-F238E27FC236}">
                  <a16:creationId xmlns:a16="http://schemas.microsoft.com/office/drawing/2014/main" id="{A5DAED43-8616-43DA-9949-4BD585EF91E0}"/>
                </a:ext>
              </a:extLst>
            </p:cNvPr>
            <p:cNvSpPr/>
            <p:nvPr/>
          </p:nvSpPr>
          <p:spPr>
            <a:xfrm>
              <a:off x="9869888" y="742597"/>
              <a:ext cx="145362" cy="163147"/>
            </a:xfrm>
            <a:custGeom>
              <a:avLst/>
              <a:gdLst>
                <a:gd name="connsiteX0" fmla="*/ 0 w 116776"/>
                <a:gd name="connsiteY0" fmla="*/ 130778 h 131063"/>
                <a:gd name="connsiteX1" fmla="*/ 381 w 116776"/>
                <a:gd name="connsiteY1" fmla="*/ 61532 h 131063"/>
                <a:gd name="connsiteX2" fmla="*/ 95 w 116776"/>
                <a:gd name="connsiteY2" fmla="*/ 0 h 131063"/>
                <a:gd name="connsiteX3" fmla="*/ 116014 w 116776"/>
                <a:gd name="connsiteY3" fmla="*/ 286 h 131063"/>
                <a:gd name="connsiteX4" fmla="*/ 116777 w 116776"/>
                <a:gd name="connsiteY4" fmla="*/ 83534 h 131063"/>
                <a:gd name="connsiteX5" fmla="*/ 116586 w 116776"/>
                <a:gd name="connsiteY5" fmla="*/ 131064 h 131063"/>
                <a:gd name="connsiteX6" fmla="*/ 0 w 116776"/>
                <a:gd name="connsiteY6" fmla="*/ 130778 h 131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776" h="131063">
                  <a:moveTo>
                    <a:pt x="0" y="130778"/>
                  </a:moveTo>
                  <a:lnTo>
                    <a:pt x="381" y="61532"/>
                  </a:lnTo>
                  <a:lnTo>
                    <a:pt x="95" y="0"/>
                  </a:lnTo>
                  <a:lnTo>
                    <a:pt x="116014" y="286"/>
                  </a:lnTo>
                  <a:lnTo>
                    <a:pt x="116777" y="83534"/>
                  </a:lnTo>
                  <a:lnTo>
                    <a:pt x="116586" y="131064"/>
                  </a:lnTo>
                  <a:lnTo>
                    <a:pt x="0" y="130778"/>
                  </a:lnTo>
                  <a:close/>
                </a:path>
              </a:pathLst>
            </a:custGeom>
            <a:solidFill>
              <a:srgbClr val="BCBEC0"/>
            </a:solidFill>
            <a:ln w="9525" cap="flat">
              <a:noFill/>
              <a:prstDash val="solid"/>
              <a:miter/>
            </a:ln>
          </p:spPr>
          <p:txBody>
            <a:bodyPr rtlCol="0" anchor="ctr"/>
            <a:lstStyle/>
            <a:p>
              <a:endParaRPr lang="en-US"/>
            </a:p>
          </p:txBody>
        </p:sp>
        <p:sp>
          <p:nvSpPr>
            <p:cNvPr id="1090" name="Freeform: Shape 1089">
              <a:extLst>
                <a:ext uri="{FF2B5EF4-FFF2-40B4-BE49-F238E27FC236}">
                  <a16:creationId xmlns:a16="http://schemas.microsoft.com/office/drawing/2014/main" id="{D96E5A47-5869-4D32-A3B6-9C5104234AED}"/>
                </a:ext>
              </a:extLst>
            </p:cNvPr>
            <p:cNvSpPr/>
            <p:nvPr/>
          </p:nvSpPr>
          <p:spPr>
            <a:xfrm>
              <a:off x="9869888" y="742597"/>
              <a:ext cx="145362" cy="163147"/>
            </a:xfrm>
            <a:custGeom>
              <a:avLst/>
              <a:gdLst>
                <a:gd name="connsiteX0" fmla="*/ 0 w 116776"/>
                <a:gd name="connsiteY0" fmla="*/ 130778 h 131063"/>
                <a:gd name="connsiteX1" fmla="*/ 381 w 116776"/>
                <a:gd name="connsiteY1" fmla="*/ 61532 h 131063"/>
                <a:gd name="connsiteX2" fmla="*/ 95 w 116776"/>
                <a:gd name="connsiteY2" fmla="*/ 0 h 131063"/>
                <a:gd name="connsiteX3" fmla="*/ 116014 w 116776"/>
                <a:gd name="connsiteY3" fmla="*/ 286 h 131063"/>
                <a:gd name="connsiteX4" fmla="*/ 116777 w 116776"/>
                <a:gd name="connsiteY4" fmla="*/ 83534 h 131063"/>
                <a:gd name="connsiteX5" fmla="*/ 116586 w 116776"/>
                <a:gd name="connsiteY5" fmla="*/ 131064 h 131063"/>
                <a:gd name="connsiteX6" fmla="*/ 0 w 116776"/>
                <a:gd name="connsiteY6" fmla="*/ 130778 h 131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776" h="131063">
                  <a:moveTo>
                    <a:pt x="0" y="130778"/>
                  </a:moveTo>
                  <a:lnTo>
                    <a:pt x="381" y="61532"/>
                  </a:lnTo>
                  <a:lnTo>
                    <a:pt x="95" y="0"/>
                  </a:lnTo>
                  <a:lnTo>
                    <a:pt x="116014" y="286"/>
                  </a:lnTo>
                  <a:lnTo>
                    <a:pt x="116777" y="83534"/>
                  </a:lnTo>
                  <a:lnTo>
                    <a:pt x="116586" y="131064"/>
                  </a:lnTo>
                  <a:lnTo>
                    <a:pt x="0" y="130778"/>
                  </a:lnTo>
                  <a:close/>
                </a:path>
              </a:pathLst>
            </a:custGeom>
            <a:noFill/>
            <a:ln w="3239" cap="rnd">
              <a:solidFill>
                <a:srgbClr val="FFFFFF"/>
              </a:solidFill>
              <a:prstDash val="solid"/>
              <a:round/>
            </a:ln>
          </p:spPr>
          <p:txBody>
            <a:bodyPr rtlCol="0" anchor="ctr"/>
            <a:lstStyle/>
            <a:p>
              <a:endParaRPr lang="en-US"/>
            </a:p>
          </p:txBody>
        </p:sp>
        <p:sp>
          <p:nvSpPr>
            <p:cNvPr id="1091" name="Freeform: Shape 1090">
              <a:extLst>
                <a:ext uri="{FF2B5EF4-FFF2-40B4-BE49-F238E27FC236}">
                  <a16:creationId xmlns:a16="http://schemas.microsoft.com/office/drawing/2014/main" id="{918C2898-6836-41F2-9A26-B68B8670F9EB}"/>
                </a:ext>
              </a:extLst>
            </p:cNvPr>
            <p:cNvSpPr/>
            <p:nvPr/>
          </p:nvSpPr>
          <p:spPr>
            <a:xfrm>
              <a:off x="10251791" y="771409"/>
              <a:ext cx="190772" cy="201208"/>
            </a:xfrm>
            <a:custGeom>
              <a:avLst/>
              <a:gdLst>
                <a:gd name="connsiteX0" fmla="*/ 141255 w 153256"/>
                <a:gd name="connsiteY0" fmla="*/ 59912 h 161639"/>
                <a:gd name="connsiteX1" fmla="*/ 140494 w 153256"/>
                <a:gd name="connsiteY1" fmla="*/ 89821 h 161639"/>
                <a:gd name="connsiteX2" fmla="*/ 153257 w 153256"/>
                <a:gd name="connsiteY2" fmla="*/ 107918 h 161639"/>
                <a:gd name="connsiteX3" fmla="*/ 150114 w 153256"/>
                <a:gd name="connsiteY3" fmla="*/ 112014 h 161639"/>
                <a:gd name="connsiteX4" fmla="*/ 150780 w 153256"/>
                <a:gd name="connsiteY4" fmla="*/ 116967 h 161639"/>
                <a:gd name="connsiteX5" fmla="*/ 145732 w 153256"/>
                <a:gd name="connsiteY5" fmla="*/ 128968 h 161639"/>
                <a:gd name="connsiteX6" fmla="*/ 137350 w 153256"/>
                <a:gd name="connsiteY6" fmla="*/ 130874 h 161639"/>
                <a:gd name="connsiteX7" fmla="*/ 138398 w 153256"/>
                <a:gd name="connsiteY7" fmla="*/ 137351 h 161639"/>
                <a:gd name="connsiteX8" fmla="*/ 130969 w 153256"/>
                <a:gd name="connsiteY8" fmla="*/ 143351 h 161639"/>
                <a:gd name="connsiteX9" fmla="*/ 120586 w 153256"/>
                <a:gd name="connsiteY9" fmla="*/ 161639 h 161639"/>
                <a:gd name="connsiteX10" fmla="*/ 113157 w 153256"/>
                <a:gd name="connsiteY10" fmla="*/ 161639 h 161639"/>
                <a:gd name="connsiteX11" fmla="*/ 103061 w 153256"/>
                <a:gd name="connsiteY11" fmla="*/ 153924 h 161639"/>
                <a:gd name="connsiteX12" fmla="*/ 93726 w 153256"/>
                <a:gd name="connsiteY12" fmla="*/ 152400 h 161639"/>
                <a:gd name="connsiteX13" fmla="*/ 93536 w 153256"/>
                <a:gd name="connsiteY13" fmla="*/ 82201 h 161639"/>
                <a:gd name="connsiteX14" fmla="*/ 12096 w 153256"/>
                <a:gd name="connsiteY14" fmla="*/ 83725 h 161639"/>
                <a:gd name="connsiteX15" fmla="*/ 10763 w 153256"/>
                <a:gd name="connsiteY15" fmla="*/ 35433 h 161639"/>
                <a:gd name="connsiteX16" fmla="*/ 0 w 153256"/>
                <a:gd name="connsiteY16" fmla="*/ 34957 h 161639"/>
                <a:gd name="connsiteX17" fmla="*/ 190 w 153256"/>
                <a:gd name="connsiteY17" fmla="*/ 667 h 161639"/>
                <a:gd name="connsiteX18" fmla="*/ 25051 w 153256"/>
                <a:gd name="connsiteY18" fmla="*/ 0 h 161639"/>
                <a:gd name="connsiteX19" fmla="*/ 26861 w 153256"/>
                <a:gd name="connsiteY19" fmla="*/ 17431 h 161639"/>
                <a:gd name="connsiteX20" fmla="*/ 32480 w 153256"/>
                <a:gd name="connsiteY20" fmla="*/ 22860 h 161639"/>
                <a:gd name="connsiteX21" fmla="*/ 36386 w 153256"/>
                <a:gd name="connsiteY21" fmla="*/ 23908 h 161639"/>
                <a:gd name="connsiteX22" fmla="*/ 60864 w 153256"/>
                <a:gd name="connsiteY22" fmla="*/ 15621 h 161639"/>
                <a:gd name="connsiteX23" fmla="*/ 73628 w 153256"/>
                <a:gd name="connsiteY23" fmla="*/ 16478 h 161639"/>
                <a:gd name="connsiteX24" fmla="*/ 86677 w 153256"/>
                <a:gd name="connsiteY24" fmla="*/ 12192 h 161639"/>
                <a:gd name="connsiteX25" fmla="*/ 109347 w 153256"/>
                <a:gd name="connsiteY25" fmla="*/ 11811 h 161639"/>
                <a:gd name="connsiteX26" fmla="*/ 140398 w 153256"/>
                <a:gd name="connsiteY26" fmla="*/ 11906 h 161639"/>
                <a:gd name="connsiteX27" fmla="*/ 141255 w 153256"/>
                <a:gd name="connsiteY27" fmla="*/ 59912 h 161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53256" h="161639">
                  <a:moveTo>
                    <a:pt x="141255" y="59912"/>
                  </a:moveTo>
                  <a:lnTo>
                    <a:pt x="140494" y="89821"/>
                  </a:lnTo>
                  <a:lnTo>
                    <a:pt x="153257" y="107918"/>
                  </a:lnTo>
                  <a:lnTo>
                    <a:pt x="150114" y="112014"/>
                  </a:lnTo>
                  <a:lnTo>
                    <a:pt x="150780" y="116967"/>
                  </a:lnTo>
                  <a:lnTo>
                    <a:pt x="145732" y="128968"/>
                  </a:lnTo>
                  <a:lnTo>
                    <a:pt x="137350" y="130874"/>
                  </a:lnTo>
                  <a:lnTo>
                    <a:pt x="138398" y="137351"/>
                  </a:lnTo>
                  <a:lnTo>
                    <a:pt x="130969" y="143351"/>
                  </a:lnTo>
                  <a:lnTo>
                    <a:pt x="120586" y="161639"/>
                  </a:lnTo>
                  <a:lnTo>
                    <a:pt x="113157" y="161639"/>
                  </a:lnTo>
                  <a:lnTo>
                    <a:pt x="103061" y="153924"/>
                  </a:lnTo>
                  <a:lnTo>
                    <a:pt x="93726" y="152400"/>
                  </a:lnTo>
                  <a:lnTo>
                    <a:pt x="93536" y="82201"/>
                  </a:lnTo>
                  <a:lnTo>
                    <a:pt x="12096" y="83725"/>
                  </a:lnTo>
                  <a:lnTo>
                    <a:pt x="10763" y="35433"/>
                  </a:lnTo>
                  <a:lnTo>
                    <a:pt x="0" y="34957"/>
                  </a:lnTo>
                  <a:lnTo>
                    <a:pt x="190" y="667"/>
                  </a:lnTo>
                  <a:lnTo>
                    <a:pt x="25051" y="0"/>
                  </a:lnTo>
                  <a:lnTo>
                    <a:pt x="26861" y="17431"/>
                  </a:lnTo>
                  <a:lnTo>
                    <a:pt x="32480" y="22860"/>
                  </a:lnTo>
                  <a:lnTo>
                    <a:pt x="36386" y="23908"/>
                  </a:lnTo>
                  <a:lnTo>
                    <a:pt x="60864" y="15621"/>
                  </a:lnTo>
                  <a:lnTo>
                    <a:pt x="73628" y="16478"/>
                  </a:lnTo>
                  <a:lnTo>
                    <a:pt x="86677" y="12192"/>
                  </a:lnTo>
                  <a:lnTo>
                    <a:pt x="109347" y="11811"/>
                  </a:lnTo>
                  <a:lnTo>
                    <a:pt x="140398" y="11906"/>
                  </a:lnTo>
                  <a:lnTo>
                    <a:pt x="141255" y="59912"/>
                  </a:lnTo>
                  <a:close/>
                </a:path>
              </a:pathLst>
            </a:custGeom>
            <a:solidFill>
              <a:srgbClr val="336933"/>
            </a:solidFill>
            <a:ln w="9525" cap="flat">
              <a:noFill/>
              <a:prstDash val="solid"/>
              <a:miter/>
            </a:ln>
          </p:spPr>
          <p:txBody>
            <a:bodyPr rtlCol="0" anchor="ctr"/>
            <a:lstStyle/>
            <a:p>
              <a:endParaRPr lang="en-US"/>
            </a:p>
          </p:txBody>
        </p:sp>
        <p:sp>
          <p:nvSpPr>
            <p:cNvPr id="1092" name="Freeform: Shape 1091">
              <a:extLst>
                <a:ext uri="{FF2B5EF4-FFF2-40B4-BE49-F238E27FC236}">
                  <a16:creationId xmlns:a16="http://schemas.microsoft.com/office/drawing/2014/main" id="{8007009B-5275-4DF1-83B6-530CA8BCC602}"/>
                </a:ext>
              </a:extLst>
            </p:cNvPr>
            <p:cNvSpPr/>
            <p:nvPr/>
          </p:nvSpPr>
          <p:spPr>
            <a:xfrm>
              <a:off x="10251791" y="771409"/>
              <a:ext cx="190772" cy="201208"/>
            </a:xfrm>
            <a:custGeom>
              <a:avLst/>
              <a:gdLst>
                <a:gd name="connsiteX0" fmla="*/ 141255 w 153256"/>
                <a:gd name="connsiteY0" fmla="*/ 59912 h 161639"/>
                <a:gd name="connsiteX1" fmla="*/ 140494 w 153256"/>
                <a:gd name="connsiteY1" fmla="*/ 89821 h 161639"/>
                <a:gd name="connsiteX2" fmla="*/ 153257 w 153256"/>
                <a:gd name="connsiteY2" fmla="*/ 107918 h 161639"/>
                <a:gd name="connsiteX3" fmla="*/ 150114 w 153256"/>
                <a:gd name="connsiteY3" fmla="*/ 112014 h 161639"/>
                <a:gd name="connsiteX4" fmla="*/ 150780 w 153256"/>
                <a:gd name="connsiteY4" fmla="*/ 116967 h 161639"/>
                <a:gd name="connsiteX5" fmla="*/ 145732 w 153256"/>
                <a:gd name="connsiteY5" fmla="*/ 128968 h 161639"/>
                <a:gd name="connsiteX6" fmla="*/ 137350 w 153256"/>
                <a:gd name="connsiteY6" fmla="*/ 130874 h 161639"/>
                <a:gd name="connsiteX7" fmla="*/ 138398 w 153256"/>
                <a:gd name="connsiteY7" fmla="*/ 137351 h 161639"/>
                <a:gd name="connsiteX8" fmla="*/ 130969 w 153256"/>
                <a:gd name="connsiteY8" fmla="*/ 143351 h 161639"/>
                <a:gd name="connsiteX9" fmla="*/ 120586 w 153256"/>
                <a:gd name="connsiteY9" fmla="*/ 161639 h 161639"/>
                <a:gd name="connsiteX10" fmla="*/ 113157 w 153256"/>
                <a:gd name="connsiteY10" fmla="*/ 161639 h 161639"/>
                <a:gd name="connsiteX11" fmla="*/ 103061 w 153256"/>
                <a:gd name="connsiteY11" fmla="*/ 153924 h 161639"/>
                <a:gd name="connsiteX12" fmla="*/ 93726 w 153256"/>
                <a:gd name="connsiteY12" fmla="*/ 152400 h 161639"/>
                <a:gd name="connsiteX13" fmla="*/ 93536 w 153256"/>
                <a:gd name="connsiteY13" fmla="*/ 82201 h 161639"/>
                <a:gd name="connsiteX14" fmla="*/ 12096 w 153256"/>
                <a:gd name="connsiteY14" fmla="*/ 83725 h 161639"/>
                <a:gd name="connsiteX15" fmla="*/ 10763 w 153256"/>
                <a:gd name="connsiteY15" fmla="*/ 35433 h 161639"/>
                <a:gd name="connsiteX16" fmla="*/ 0 w 153256"/>
                <a:gd name="connsiteY16" fmla="*/ 34957 h 161639"/>
                <a:gd name="connsiteX17" fmla="*/ 190 w 153256"/>
                <a:gd name="connsiteY17" fmla="*/ 667 h 161639"/>
                <a:gd name="connsiteX18" fmla="*/ 25051 w 153256"/>
                <a:gd name="connsiteY18" fmla="*/ 0 h 161639"/>
                <a:gd name="connsiteX19" fmla="*/ 26861 w 153256"/>
                <a:gd name="connsiteY19" fmla="*/ 17431 h 161639"/>
                <a:gd name="connsiteX20" fmla="*/ 32480 w 153256"/>
                <a:gd name="connsiteY20" fmla="*/ 22860 h 161639"/>
                <a:gd name="connsiteX21" fmla="*/ 36386 w 153256"/>
                <a:gd name="connsiteY21" fmla="*/ 23908 h 161639"/>
                <a:gd name="connsiteX22" fmla="*/ 60864 w 153256"/>
                <a:gd name="connsiteY22" fmla="*/ 15621 h 161639"/>
                <a:gd name="connsiteX23" fmla="*/ 73628 w 153256"/>
                <a:gd name="connsiteY23" fmla="*/ 16478 h 161639"/>
                <a:gd name="connsiteX24" fmla="*/ 86677 w 153256"/>
                <a:gd name="connsiteY24" fmla="*/ 12192 h 161639"/>
                <a:gd name="connsiteX25" fmla="*/ 109347 w 153256"/>
                <a:gd name="connsiteY25" fmla="*/ 11811 h 161639"/>
                <a:gd name="connsiteX26" fmla="*/ 140398 w 153256"/>
                <a:gd name="connsiteY26" fmla="*/ 11906 h 161639"/>
                <a:gd name="connsiteX27" fmla="*/ 141255 w 153256"/>
                <a:gd name="connsiteY27" fmla="*/ 59912 h 161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53256" h="161639">
                  <a:moveTo>
                    <a:pt x="141255" y="59912"/>
                  </a:moveTo>
                  <a:lnTo>
                    <a:pt x="140494" y="89821"/>
                  </a:lnTo>
                  <a:lnTo>
                    <a:pt x="153257" y="107918"/>
                  </a:lnTo>
                  <a:lnTo>
                    <a:pt x="150114" y="112014"/>
                  </a:lnTo>
                  <a:lnTo>
                    <a:pt x="150780" y="116967"/>
                  </a:lnTo>
                  <a:lnTo>
                    <a:pt x="145732" y="128968"/>
                  </a:lnTo>
                  <a:lnTo>
                    <a:pt x="137350" y="130874"/>
                  </a:lnTo>
                  <a:lnTo>
                    <a:pt x="138398" y="137351"/>
                  </a:lnTo>
                  <a:lnTo>
                    <a:pt x="130969" y="143351"/>
                  </a:lnTo>
                  <a:lnTo>
                    <a:pt x="120586" y="161639"/>
                  </a:lnTo>
                  <a:lnTo>
                    <a:pt x="113157" y="161639"/>
                  </a:lnTo>
                  <a:lnTo>
                    <a:pt x="103061" y="153924"/>
                  </a:lnTo>
                  <a:lnTo>
                    <a:pt x="93726" y="152400"/>
                  </a:lnTo>
                  <a:lnTo>
                    <a:pt x="93536" y="82201"/>
                  </a:lnTo>
                  <a:lnTo>
                    <a:pt x="12096" y="83725"/>
                  </a:lnTo>
                  <a:lnTo>
                    <a:pt x="10763" y="35433"/>
                  </a:lnTo>
                  <a:lnTo>
                    <a:pt x="0" y="34957"/>
                  </a:lnTo>
                  <a:lnTo>
                    <a:pt x="190" y="667"/>
                  </a:lnTo>
                  <a:lnTo>
                    <a:pt x="25051" y="0"/>
                  </a:lnTo>
                  <a:lnTo>
                    <a:pt x="26861" y="17431"/>
                  </a:lnTo>
                  <a:lnTo>
                    <a:pt x="32480" y="22860"/>
                  </a:lnTo>
                  <a:lnTo>
                    <a:pt x="36386" y="23908"/>
                  </a:lnTo>
                  <a:lnTo>
                    <a:pt x="60864" y="15621"/>
                  </a:lnTo>
                  <a:lnTo>
                    <a:pt x="73628" y="16478"/>
                  </a:lnTo>
                  <a:lnTo>
                    <a:pt x="86677" y="12192"/>
                  </a:lnTo>
                  <a:lnTo>
                    <a:pt x="109347" y="11811"/>
                  </a:lnTo>
                  <a:lnTo>
                    <a:pt x="140398" y="11906"/>
                  </a:lnTo>
                  <a:lnTo>
                    <a:pt x="141255" y="59912"/>
                  </a:lnTo>
                  <a:close/>
                </a:path>
              </a:pathLst>
            </a:custGeom>
            <a:noFill/>
            <a:ln w="3239" cap="flat">
              <a:solidFill>
                <a:srgbClr val="FFFFFF"/>
              </a:solidFill>
              <a:prstDash val="solid"/>
              <a:miter/>
            </a:ln>
          </p:spPr>
          <p:txBody>
            <a:bodyPr rtlCol="0" anchor="ctr"/>
            <a:lstStyle/>
            <a:p>
              <a:endParaRPr lang="en-US"/>
            </a:p>
          </p:txBody>
        </p:sp>
        <p:sp>
          <p:nvSpPr>
            <p:cNvPr id="1093" name="Freeform: Shape 1092">
              <a:extLst>
                <a:ext uri="{FF2B5EF4-FFF2-40B4-BE49-F238E27FC236}">
                  <a16:creationId xmlns:a16="http://schemas.microsoft.com/office/drawing/2014/main" id="{DB9D2269-FF85-4017-A1F4-F185508161E2}"/>
                </a:ext>
              </a:extLst>
            </p:cNvPr>
            <p:cNvSpPr/>
            <p:nvPr/>
          </p:nvSpPr>
          <p:spPr>
            <a:xfrm>
              <a:off x="10134410" y="771646"/>
              <a:ext cx="132439" cy="163148"/>
            </a:xfrm>
            <a:custGeom>
              <a:avLst/>
              <a:gdLst>
                <a:gd name="connsiteX0" fmla="*/ 94488 w 106394"/>
                <a:gd name="connsiteY0" fmla="*/ 476 h 131064"/>
                <a:gd name="connsiteX1" fmla="*/ 94298 w 106394"/>
                <a:gd name="connsiteY1" fmla="*/ 34766 h 131064"/>
                <a:gd name="connsiteX2" fmla="*/ 105061 w 106394"/>
                <a:gd name="connsiteY2" fmla="*/ 35242 h 131064"/>
                <a:gd name="connsiteX3" fmla="*/ 106394 w 106394"/>
                <a:gd name="connsiteY3" fmla="*/ 83534 h 131064"/>
                <a:gd name="connsiteX4" fmla="*/ 80677 w 106394"/>
                <a:gd name="connsiteY4" fmla="*/ 83248 h 131064"/>
                <a:gd name="connsiteX5" fmla="*/ 79915 w 106394"/>
                <a:gd name="connsiteY5" fmla="*/ 106585 h 131064"/>
                <a:gd name="connsiteX6" fmla="*/ 68961 w 106394"/>
                <a:gd name="connsiteY6" fmla="*/ 106871 h 131064"/>
                <a:gd name="connsiteX7" fmla="*/ 68199 w 106394"/>
                <a:gd name="connsiteY7" fmla="*/ 130778 h 131064"/>
                <a:gd name="connsiteX8" fmla="*/ 46196 w 106394"/>
                <a:gd name="connsiteY8" fmla="*/ 130778 h 131064"/>
                <a:gd name="connsiteX9" fmla="*/ 22574 w 106394"/>
                <a:gd name="connsiteY9" fmla="*/ 131064 h 131064"/>
                <a:gd name="connsiteX10" fmla="*/ 22289 w 106394"/>
                <a:gd name="connsiteY10" fmla="*/ 83344 h 131064"/>
                <a:gd name="connsiteX11" fmla="*/ 667 w 106394"/>
                <a:gd name="connsiteY11" fmla="*/ 83344 h 131064"/>
                <a:gd name="connsiteX12" fmla="*/ 0 w 106394"/>
                <a:gd name="connsiteY12" fmla="*/ 58674 h 131064"/>
                <a:gd name="connsiteX13" fmla="*/ 0 w 106394"/>
                <a:gd name="connsiteY13" fmla="*/ 0 h 131064"/>
                <a:gd name="connsiteX14" fmla="*/ 33718 w 106394"/>
                <a:gd name="connsiteY14" fmla="*/ 667 h 131064"/>
                <a:gd name="connsiteX15" fmla="*/ 81343 w 106394"/>
                <a:gd name="connsiteY15" fmla="*/ 476 h 131064"/>
                <a:gd name="connsiteX16" fmla="*/ 94488 w 106394"/>
                <a:gd name="connsiteY16" fmla="*/ 476 h 131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6394" h="131064">
                  <a:moveTo>
                    <a:pt x="94488" y="476"/>
                  </a:moveTo>
                  <a:lnTo>
                    <a:pt x="94298" y="34766"/>
                  </a:lnTo>
                  <a:lnTo>
                    <a:pt x="105061" y="35242"/>
                  </a:lnTo>
                  <a:lnTo>
                    <a:pt x="106394" y="83534"/>
                  </a:lnTo>
                  <a:lnTo>
                    <a:pt x="80677" y="83248"/>
                  </a:lnTo>
                  <a:lnTo>
                    <a:pt x="79915" y="106585"/>
                  </a:lnTo>
                  <a:lnTo>
                    <a:pt x="68961" y="106871"/>
                  </a:lnTo>
                  <a:lnTo>
                    <a:pt x="68199" y="130778"/>
                  </a:lnTo>
                  <a:lnTo>
                    <a:pt x="46196" y="130778"/>
                  </a:lnTo>
                  <a:lnTo>
                    <a:pt x="22574" y="131064"/>
                  </a:lnTo>
                  <a:lnTo>
                    <a:pt x="22289" y="83344"/>
                  </a:lnTo>
                  <a:lnTo>
                    <a:pt x="667" y="83344"/>
                  </a:lnTo>
                  <a:lnTo>
                    <a:pt x="0" y="58674"/>
                  </a:lnTo>
                  <a:lnTo>
                    <a:pt x="0" y="0"/>
                  </a:lnTo>
                  <a:lnTo>
                    <a:pt x="33718" y="667"/>
                  </a:lnTo>
                  <a:lnTo>
                    <a:pt x="81343" y="476"/>
                  </a:lnTo>
                  <a:lnTo>
                    <a:pt x="94488" y="476"/>
                  </a:lnTo>
                  <a:close/>
                </a:path>
              </a:pathLst>
            </a:custGeom>
            <a:solidFill>
              <a:srgbClr val="336933"/>
            </a:solidFill>
            <a:ln w="9525" cap="flat">
              <a:noFill/>
              <a:prstDash val="solid"/>
              <a:miter/>
            </a:ln>
          </p:spPr>
          <p:txBody>
            <a:bodyPr rtlCol="0" anchor="ctr"/>
            <a:lstStyle/>
            <a:p>
              <a:endParaRPr lang="en-US"/>
            </a:p>
          </p:txBody>
        </p:sp>
        <p:sp>
          <p:nvSpPr>
            <p:cNvPr id="1094" name="Freeform: Shape 1093">
              <a:extLst>
                <a:ext uri="{FF2B5EF4-FFF2-40B4-BE49-F238E27FC236}">
                  <a16:creationId xmlns:a16="http://schemas.microsoft.com/office/drawing/2014/main" id="{4CD085B0-5D89-40E8-983D-6F18EDF801DF}"/>
                </a:ext>
              </a:extLst>
            </p:cNvPr>
            <p:cNvSpPr/>
            <p:nvPr/>
          </p:nvSpPr>
          <p:spPr>
            <a:xfrm>
              <a:off x="10134410" y="771646"/>
              <a:ext cx="132439" cy="163148"/>
            </a:xfrm>
            <a:custGeom>
              <a:avLst/>
              <a:gdLst>
                <a:gd name="connsiteX0" fmla="*/ 94488 w 106394"/>
                <a:gd name="connsiteY0" fmla="*/ 476 h 131064"/>
                <a:gd name="connsiteX1" fmla="*/ 94298 w 106394"/>
                <a:gd name="connsiteY1" fmla="*/ 34766 h 131064"/>
                <a:gd name="connsiteX2" fmla="*/ 105061 w 106394"/>
                <a:gd name="connsiteY2" fmla="*/ 35242 h 131064"/>
                <a:gd name="connsiteX3" fmla="*/ 106394 w 106394"/>
                <a:gd name="connsiteY3" fmla="*/ 83534 h 131064"/>
                <a:gd name="connsiteX4" fmla="*/ 80677 w 106394"/>
                <a:gd name="connsiteY4" fmla="*/ 83248 h 131064"/>
                <a:gd name="connsiteX5" fmla="*/ 79915 w 106394"/>
                <a:gd name="connsiteY5" fmla="*/ 106585 h 131064"/>
                <a:gd name="connsiteX6" fmla="*/ 68961 w 106394"/>
                <a:gd name="connsiteY6" fmla="*/ 106871 h 131064"/>
                <a:gd name="connsiteX7" fmla="*/ 68199 w 106394"/>
                <a:gd name="connsiteY7" fmla="*/ 130778 h 131064"/>
                <a:gd name="connsiteX8" fmla="*/ 46196 w 106394"/>
                <a:gd name="connsiteY8" fmla="*/ 130778 h 131064"/>
                <a:gd name="connsiteX9" fmla="*/ 22574 w 106394"/>
                <a:gd name="connsiteY9" fmla="*/ 131064 h 131064"/>
                <a:gd name="connsiteX10" fmla="*/ 22289 w 106394"/>
                <a:gd name="connsiteY10" fmla="*/ 83344 h 131064"/>
                <a:gd name="connsiteX11" fmla="*/ 667 w 106394"/>
                <a:gd name="connsiteY11" fmla="*/ 83344 h 131064"/>
                <a:gd name="connsiteX12" fmla="*/ 0 w 106394"/>
                <a:gd name="connsiteY12" fmla="*/ 58674 h 131064"/>
                <a:gd name="connsiteX13" fmla="*/ 0 w 106394"/>
                <a:gd name="connsiteY13" fmla="*/ 0 h 131064"/>
                <a:gd name="connsiteX14" fmla="*/ 33718 w 106394"/>
                <a:gd name="connsiteY14" fmla="*/ 667 h 131064"/>
                <a:gd name="connsiteX15" fmla="*/ 81343 w 106394"/>
                <a:gd name="connsiteY15" fmla="*/ 476 h 131064"/>
                <a:gd name="connsiteX16" fmla="*/ 94488 w 106394"/>
                <a:gd name="connsiteY16" fmla="*/ 476 h 131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6394" h="131064">
                  <a:moveTo>
                    <a:pt x="94488" y="476"/>
                  </a:moveTo>
                  <a:lnTo>
                    <a:pt x="94298" y="34766"/>
                  </a:lnTo>
                  <a:lnTo>
                    <a:pt x="105061" y="35242"/>
                  </a:lnTo>
                  <a:lnTo>
                    <a:pt x="106394" y="83534"/>
                  </a:lnTo>
                  <a:lnTo>
                    <a:pt x="80677" y="83248"/>
                  </a:lnTo>
                  <a:lnTo>
                    <a:pt x="79915" y="106585"/>
                  </a:lnTo>
                  <a:lnTo>
                    <a:pt x="68961" y="106871"/>
                  </a:lnTo>
                  <a:lnTo>
                    <a:pt x="68199" y="130778"/>
                  </a:lnTo>
                  <a:lnTo>
                    <a:pt x="46196" y="130778"/>
                  </a:lnTo>
                  <a:lnTo>
                    <a:pt x="22574" y="131064"/>
                  </a:lnTo>
                  <a:lnTo>
                    <a:pt x="22289" y="83344"/>
                  </a:lnTo>
                  <a:lnTo>
                    <a:pt x="667" y="83344"/>
                  </a:lnTo>
                  <a:lnTo>
                    <a:pt x="0" y="58674"/>
                  </a:lnTo>
                  <a:lnTo>
                    <a:pt x="0" y="0"/>
                  </a:lnTo>
                  <a:lnTo>
                    <a:pt x="33718" y="667"/>
                  </a:lnTo>
                  <a:lnTo>
                    <a:pt x="81343" y="476"/>
                  </a:lnTo>
                  <a:lnTo>
                    <a:pt x="94488" y="476"/>
                  </a:lnTo>
                  <a:close/>
                </a:path>
              </a:pathLst>
            </a:custGeom>
            <a:noFill/>
            <a:ln w="3239" cap="flat">
              <a:solidFill>
                <a:srgbClr val="FFFFFF"/>
              </a:solidFill>
              <a:prstDash val="solid"/>
              <a:miter/>
            </a:ln>
          </p:spPr>
          <p:txBody>
            <a:bodyPr rtlCol="0" anchor="ctr"/>
            <a:lstStyle/>
            <a:p>
              <a:endParaRPr lang="en-US"/>
            </a:p>
          </p:txBody>
        </p:sp>
        <p:sp>
          <p:nvSpPr>
            <p:cNvPr id="1095" name="Freeform: Shape 1094">
              <a:extLst>
                <a:ext uri="{FF2B5EF4-FFF2-40B4-BE49-F238E27FC236}">
                  <a16:creationId xmlns:a16="http://schemas.microsoft.com/office/drawing/2014/main" id="{A526241D-8285-41BB-9D78-79B9D23C6843}"/>
                </a:ext>
              </a:extLst>
            </p:cNvPr>
            <p:cNvSpPr/>
            <p:nvPr/>
          </p:nvSpPr>
          <p:spPr>
            <a:xfrm>
              <a:off x="9251443" y="788009"/>
              <a:ext cx="209269" cy="118211"/>
            </a:xfrm>
            <a:custGeom>
              <a:avLst/>
              <a:gdLst>
                <a:gd name="connsiteX0" fmla="*/ 3238 w 168115"/>
                <a:gd name="connsiteY0" fmla="*/ 84392 h 94964"/>
                <a:gd name="connsiteX1" fmla="*/ 3714 w 168115"/>
                <a:gd name="connsiteY1" fmla="*/ 72581 h 94964"/>
                <a:gd name="connsiteX2" fmla="*/ 190 w 168115"/>
                <a:gd name="connsiteY2" fmla="*/ 72009 h 94964"/>
                <a:gd name="connsiteX3" fmla="*/ 0 w 168115"/>
                <a:gd name="connsiteY3" fmla="*/ 0 h 94964"/>
                <a:gd name="connsiteX4" fmla="*/ 165354 w 168115"/>
                <a:gd name="connsiteY4" fmla="*/ 0 h 94964"/>
                <a:gd name="connsiteX5" fmla="*/ 165639 w 168115"/>
                <a:gd name="connsiteY5" fmla="*/ 71057 h 94964"/>
                <a:gd name="connsiteX6" fmla="*/ 168021 w 168115"/>
                <a:gd name="connsiteY6" fmla="*/ 71152 h 94964"/>
                <a:gd name="connsiteX7" fmla="*/ 168116 w 168115"/>
                <a:gd name="connsiteY7" fmla="*/ 94964 h 94964"/>
                <a:gd name="connsiteX8" fmla="*/ 3810 w 168115"/>
                <a:gd name="connsiteY8" fmla="*/ 94298 h 94964"/>
                <a:gd name="connsiteX9" fmla="*/ 3238 w 168115"/>
                <a:gd name="connsiteY9" fmla="*/ 84392 h 9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8115" h="94964">
                  <a:moveTo>
                    <a:pt x="3238" y="84392"/>
                  </a:moveTo>
                  <a:lnTo>
                    <a:pt x="3714" y="72581"/>
                  </a:lnTo>
                  <a:lnTo>
                    <a:pt x="190" y="72009"/>
                  </a:lnTo>
                  <a:lnTo>
                    <a:pt x="0" y="0"/>
                  </a:lnTo>
                  <a:lnTo>
                    <a:pt x="165354" y="0"/>
                  </a:lnTo>
                  <a:lnTo>
                    <a:pt x="165639" y="71057"/>
                  </a:lnTo>
                  <a:lnTo>
                    <a:pt x="168021" y="71152"/>
                  </a:lnTo>
                  <a:lnTo>
                    <a:pt x="168116" y="94964"/>
                  </a:lnTo>
                  <a:lnTo>
                    <a:pt x="3810" y="94298"/>
                  </a:lnTo>
                  <a:lnTo>
                    <a:pt x="3238" y="84392"/>
                  </a:lnTo>
                  <a:close/>
                </a:path>
              </a:pathLst>
            </a:custGeom>
            <a:solidFill>
              <a:srgbClr val="BCBEC0"/>
            </a:solidFill>
            <a:ln w="9525" cap="flat">
              <a:noFill/>
              <a:prstDash val="solid"/>
              <a:miter/>
            </a:ln>
          </p:spPr>
          <p:txBody>
            <a:bodyPr rtlCol="0" anchor="ctr"/>
            <a:lstStyle/>
            <a:p>
              <a:endParaRPr lang="en-US"/>
            </a:p>
          </p:txBody>
        </p:sp>
        <p:sp>
          <p:nvSpPr>
            <p:cNvPr id="1096" name="Freeform: Shape 1095">
              <a:extLst>
                <a:ext uri="{FF2B5EF4-FFF2-40B4-BE49-F238E27FC236}">
                  <a16:creationId xmlns:a16="http://schemas.microsoft.com/office/drawing/2014/main" id="{AF41DC2E-E8DF-40DA-B344-17B528BDDFAA}"/>
                </a:ext>
              </a:extLst>
            </p:cNvPr>
            <p:cNvSpPr/>
            <p:nvPr/>
          </p:nvSpPr>
          <p:spPr>
            <a:xfrm>
              <a:off x="9251443" y="788009"/>
              <a:ext cx="209269" cy="118211"/>
            </a:xfrm>
            <a:custGeom>
              <a:avLst/>
              <a:gdLst>
                <a:gd name="connsiteX0" fmla="*/ 3238 w 168115"/>
                <a:gd name="connsiteY0" fmla="*/ 84392 h 94964"/>
                <a:gd name="connsiteX1" fmla="*/ 3714 w 168115"/>
                <a:gd name="connsiteY1" fmla="*/ 72581 h 94964"/>
                <a:gd name="connsiteX2" fmla="*/ 190 w 168115"/>
                <a:gd name="connsiteY2" fmla="*/ 72009 h 94964"/>
                <a:gd name="connsiteX3" fmla="*/ 0 w 168115"/>
                <a:gd name="connsiteY3" fmla="*/ 0 h 94964"/>
                <a:gd name="connsiteX4" fmla="*/ 165354 w 168115"/>
                <a:gd name="connsiteY4" fmla="*/ 0 h 94964"/>
                <a:gd name="connsiteX5" fmla="*/ 165639 w 168115"/>
                <a:gd name="connsiteY5" fmla="*/ 71057 h 94964"/>
                <a:gd name="connsiteX6" fmla="*/ 168021 w 168115"/>
                <a:gd name="connsiteY6" fmla="*/ 71152 h 94964"/>
                <a:gd name="connsiteX7" fmla="*/ 168116 w 168115"/>
                <a:gd name="connsiteY7" fmla="*/ 94964 h 94964"/>
                <a:gd name="connsiteX8" fmla="*/ 3810 w 168115"/>
                <a:gd name="connsiteY8" fmla="*/ 94298 h 94964"/>
                <a:gd name="connsiteX9" fmla="*/ 3238 w 168115"/>
                <a:gd name="connsiteY9" fmla="*/ 84392 h 9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8115" h="94964">
                  <a:moveTo>
                    <a:pt x="3238" y="84392"/>
                  </a:moveTo>
                  <a:lnTo>
                    <a:pt x="3714" y="72581"/>
                  </a:lnTo>
                  <a:lnTo>
                    <a:pt x="190" y="72009"/>
                  </a:lnTo>
                  <a:lnTo>
                    <a:pt x="0" y="0"/>
                  </a:lnTo>
                  <a:lnTo>
                    <a:pt x="165354" y="0"/>
                  </a:lnTo>
                  <a:lnTo>
                    <a:pt x="165639" y="71057"/>
                  </a:lnTo>
                  <a:lnTo>
                    <a:pt x="168021" y="71152"/>
                  </a:lnTo>
                  <a:lnTo>
                    <a:pt x="168116" y="94964"/>
                  </a:lnTo>
                  <a:lnTo>
                    <a:pt x="3810" y="94298"/>
                  </a:lnTo>
                  <a:lnTo>
                    <a:pt x="3238" y="84392"/>
                  </a:lnTo>
                  <a:close/>
                </a:path>
              </a:pathLst>
            </a:custGeom>
            <a:noFill/>
            <a:ln w="3239" cap="rnd">
              <a:solidFill>
                <a:srgbClr val="FFFFFF"/>
              </a:solidFill>
              <a:prstDash val="solid"/>
              <a:round/>
            </a:ln>
          </p:spPr>
          <p:txBody>
            <a:bodyPr rtlCol="0" anchor="ctr"/>
            <a:lstStyle/>
            <a:p>
              <a:endParaRPr lang="en-US"/>
            </a:p>
          </p:txBody>
        </p:sp>
        <p:sp>
          <p:nvSpPr>
            <p:cNvPr id="1097" name="Freeform: Shape 1096">
              <a:extLst>
                <a:ext uri="{FF2B5EF4-FFF2-40B4-BE49-F238E27FC236}">
                  <a16:creationId xmlns:a16="http://schemas.microsoft.com/office/drawing/2014/main" id="{316136D6-8FA6-40D4-97BC-588F57E4CBEA}"/>
                </a:ext>
              </a:extLst>
            </p:cNvPr>
            <p:cNvSpPr/>
            <p:nvPr/>
          </p:nvSpPr>
          <p:spPr>
            <a:xfrm>
              <a:off x="9546437" y="817295"/>
              <a:ext cx="177732" cy="135403"/>
            </a:xfrm>
            <a:custGeom>
              <a:avLst/>
              <a:gdLst>
                <a:gd name="connsiteX0" fmla="*/ 667 w 142780"/>
                <a:gd name="connsiteY0" fmla="*/ 47625 h 108775"/>
                <a:gd name="connsiteX1" fmla="*/ 0 w 142780"/>
                <a:gd name="connsiteY1" fmla="*/ 572 h 108775"/>
                <a:gd name="connsiteX2" fmla="*/ 24670 w 142780"/>
                <a:gd name="connsiteY2" fmla="*/ 0 h 108775"/>
                <a:gd name="connsiteX3" fmla="*/ 142399 w 142780"/>
                <a:gd name="connsiteY3" fmla="*/ 191 h 108775"/>
                <a:gd name="connsiteX4" fmla="*/ 142780 w 142780"/>
                <a:gd name="connsiteY4" fmla="*/ 95155 h 108775"/>
                <a:gd name="connsiteX5" fmla="*/ 142399 w 142780"/>
                <a:gd name="connsiteY5" fmla="*/ 107252 h 108775"/>
                <a:gd name="connsiteX6" fmla="*/ 136684 w 142780"/>
                <a:gd name="connsiteY6" fmla="*/ 105632 h 108775"/>
                <a:gd name="connsiteX7" fmla="*/ 127826 w 142780"/>
                <a:gd name="connsiteY7" fmla="*/ 108775 h 108775"/>
                <a:gd name="connsiteX8" fmla="*/ 116491 w 142780"/>
                <a:gd name="connsiteY8" fmla="*/ 103918 h 108775"/>
                <a:gd name="connsiteX9" fmla="*/ 108490 w 142780"/>
                <a:gd name="connsiteY9" fmla="*/ 107061 h 108775"/>
                <a:gd name="connsiteX10" fmla="*/ 102204 w 142780"/>
                <a:gd name="connsiteY10" fmla="*/ 105823 h 108775"/>
                <a:gd name="connsiteX11" fmla="*/ 95536 w 142780"/>
                <a:gd name="connsiteY11" fmla="*/ 101060 h 108775"/>
                <a:gd name="connsiteX12" fmla="*/ 88678 w 142780"/>
                <a:gd name="connsiteY12" fmla="*/ 102584 h 108775"/>
                <a:gd name="connsiteX13" fmla="*/ 80677 w 142780"/>
                <a:gd name="connsiteY13" fmla="*/ 98298 h 108775"/>
                <a:gd name="connsiteX14" fmla="*/ 73914 w 142780"/>
                <a:gd name="connsiteY14" fmla="*/ 102584 h 108775"/>
                <a:gd name="connsiteX15" fmla="*/ 63818 w 142780"/>
                <a:gd name="connsiteY15" fmla="*/ 96202 h 108775"/>
                <a:gd name="connsiteX16" fmla="*/ 49245 w 142780"/>
                <a:gd name="connsiteY16" fmla="*/ 95917 h 108775"/>
                <a:gd name="connsiteX17" fmla="*/ 191 w 142780"/>
                <a:gd name="connsiteY17" fmla="*/ 95345 h 108775"/>
                <a:gd name="connsiteX18" fmla="*/ 667 w 142780"/>
                <a:gd name="connsiteY18" fmla="*/ 47625 h 108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2780" h="108775">
                  <a:moveTo>
                    <a:pt x="667" y="47625"/>
                  </a:moveTo>
                  <a:lnTo>
                    <a:pt x="0" y="572"/>
                  </a:lnTo>
                  <a:lnTo>
                    <a:pt x="24670" y="0"/>
                  </a:lnTo>
                  <a:lnTo>
                    <a:pt x="142399" y="191"/>
                  </a:lnTo>
                  <a:lnTo>
                    <a:pt x="142780" y="95155"/>
                  </a:lnTo>
                  <a:lnTo>
                    <a:pt x="142399" y="107252"/>
                  </a:lnTo>
                  <a:lnTo>
                    <a:pt x="136684" y="105632"/>
                  </a:lnTo>
                  <a:lnTo>
                    <a:pt x="127826" y="108775"/>
                  </a:lnTo>
                  <a:lnTo>
                    <a:pt x="116491" y="103918"/>
                  </a:lnTo>
                  <a:lnTo>
                    <a:pt x="108490" y="107061"/>
                  </a:lnTo>
                  <a:lnTo>
                    <a:pt x="102204" y="105823"/>
                  </a:lnTo>
                  <a:lnTo>
                    <a:pt x="95536" y="101060"/>
                  </a:lnTo>
                  <a:lnTo>
                    <a:pt x="88678" y="102584"/>
                  </a:lnTo>
                  <a:lnTo>
                    <a:pt x="80677" y="98298"/>
                  </a:lnTo>
                  <a:lnTo>
                    <a:pt x="73914" y="102584"/>
                  </a:lnTo>
                  <a:lnTo>
                    <a:pt x="63818" y="96202"/>
                  </a:lnTo>
                  <a:lnTo>
                    <a:pt x="49245" y="95917"/>
                  </a:lnTo>
                  <a:lnTo>
                    <a:pt x="191" y="95345"/>
                  </a:lnTo>
                  <a:lnTo>
                    <a:pt x="667" y="47625"/>
                  </a:lnTo>
                  <a:close/>
                </a:path>
              </a:pathLst>
            </a:custGeom>
            <a:solidFill>
              <a:srgbClr val="336933"/>
            </a:solidFill>
            <a:ln w="9525" cap="flat">
              <a:noFill/>
              <a:prstDash val="solid"/>
              <a:miter/>
            </a:ln>
          </p:spPr>
          <p:txBody>
            <a:bodyPr rtlCol="0" anchor="ctr"/>
            <a:lstStyle/>
            <a:p>
              <a:endParaRPr lang="en-US"/>
            </a:p>
          </p:txBody>
        </p:sp>
        <p:sp>
          <p:nvSpPr>
            <p:cNvPr id="1098" name="Freeform: Shape 1097">
              <a:extLst>
                <a:ext uri="{FF2B5EF4-FFF2-40B4-BE49-F238E27FC236}">
                  <a16:creationId xmlns:a16="http://schemas.microsoft.com/office/drawing/2014/main" id="{CB100B18-80CB-43B5-ACFE-95F2B508825D}"/>
                </a:ext>
              </a:extLst>
            </p:cNvPr>
            <p:cNvSpPr/>
            <p:nvPr/>
          </p:nvSpPr>
          <p:spPr>
            <a:xfrm>
              <a:off x="9546437" y="817295"/>
              <a:ext cx="177732" cy="135403"/>
            </a:xfrm>
            <a:custGeom>
              <a:avLst/>
              <a:gdLst>
                <a:gd name="connsiteX0" fmla="*/ 667 w 142780"/>
                <a:gd name="connsiteY0" fmla="*/ 47625 h 108775"/>
                <a:gd name="connsiteX1" fmla="*/ 0 w 142780"/>
                <a:gd name="connsiteY1" fmla="*/ 572 h 108775"/>
                <a:gd name="connsiteX2" fmla="*/ 24670 w 142780"/>
                <a:gd name="connsiteY2" fmla="*/ 0 h 108775"/>
                <a:gd name="connsiteX3" fmla="*/ 142399 w 142780"/>
                <a:gd name="connsiteY3" fmla="*/ 191 h 108775"/>
                <a:gd name="connsiteX4" fmla="*/ 142780 w 142780"/>
                <a:gd name="connsiteY4" fmla="*/ 95155 h 108775"/>
                <a:gd name="connsiteX5" fmla="*/ 142399 w 142780"/>
                <a:gd name="connsiteY5" fmla="*/ 107252 h 108775"/>
                <a:gd name="connsiteX6" fmla="*/ 136684 w 142780"/>
                <a:gd name="connsiteY6" fmla="*/ 105632 h 108775"/>
                <a:gd name="connsiteX7" fmla="*/ 127826 w 142780"/>
                <a:gd name="connsiteY7" fmla="*/ 108775 h 108775"/>
                <a:gd name="connsiteX8" fmla="*/ 116491 w 142780"/>
                <a:gd name="connsiteY8" fmla="*/ 103918 h 108775"/>
                <a:gd name="connsiteX9" fmla="*/ 108490 w 142780"/>
                <a:gd name="connsiteY9" fmla="*/ 107061 h 108775"/>
                <a:gd name="connsiteX10" fmla="*/ 102204 w 142780"/>
                <a:gd name="connsiteY10" fmla="*/ 105823 h 108775"/>
                <a:gd name="connsiteX11" fmla="*/ 95536 w 142780"/>
                <a:gd name="connsiteY11" fmla="*/ 101060 h 108775"/>
                <a:gd name="connsiteX12" fmla="*/ 88678 w 142780"/>
                <a:gd name="connsiteY12" fmla="*/ 102584 h 108775"/>
                <a:gd name="connsiteX13" fmla="*/ 80677 w 142780"/>
                <a:gd name="connsiteY13" fmla="*/ 98298 h 108775"/>
                <a:gd name="connsiteX14" fmla="*/ 73914 w 142780"/>
                <a:gd name="connsiteY14" fmla="*/ 102584 h 108775"/>
                <a:gd name="connsiteX15" fmla="*/ 63818 w 142780"/>
                <a:gd name="connsiteY15" fmla="*/ 96202 h 108775"/>
                <a:gd name="connsiteX16" fmla="*/ 49245 w 142780"/>
                <a:gd name="connsiteY16" fmla="*/ 95917 h 108775"/>
                <a:gd name="connsiteX17" fmla="*/ 191 w 142780"/>
                <a:gd name="connsiteY17" fmla="*/ 95345 h 108775"/>
                <a:gd name="connsiteX18" fmla="*/ 667 w 142780"/>
                <a:gd name="connsiteY18" fmla="*/ 47625 h 108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2780" h="108775">
                  <a:moveTo>
                    <a:pt x="667" y="47625"/>
                  </a:moveTo>
                  <a:lnTo>
                    <a:pt x="0" y="572"/>
                  </a:lnTo>
                  <a:lnTo>
                    <a:pt x="24670" y="0"/>
                  </a:lnTo>
                  <a:lnTo>
                    <a:pt x="142399" y="191"/>
                  </a:lnTo>
                  <a:lnTo>
                    <a:pt x="142780" y="95155"/>
                  </a:lnTo>
                  <a:lnTo>
                    <a:pt x="142399" y="107252"/>
                  </a:lnTo>
                  <a:lnTo>
                    <a:pt x="136684" y="105632"/>
                  </a:lnTo>
                  <a:lnTo>
                    <a:pt x="127826" y="108775"/>
                  </a:lnTo>
                  <a:lnTo>
                    <a:pt x="116491" y="103918"/>
                  </a:lnTo>
                  <a:lnTo>
                    <a:pt x="108490" y="107061"/>
                  </a:lnTo>
                  <a:lnTo>
                    <a:pt x="102204" y="105823"/>
                  </a:lnTo>
                  <a:lnTo>
                    <a:pt x="95536" y="101060"/>
                  </a:lnTo>
                  <a:lnTo>
                    <a:pt x="88678" y="102584"/>
                  </a:lnTo>
                  <a:lnTo>
                    <a:pt x="80677" y="98298"/>
                  </a:lnTo>
                  <a:lnTo>
                    <a:pt x="73914" y="102584"/>
                  </a:lnTo>
                  <a:lnTo>
                    <a:pt x="63818" y="96202"/>
                  </a:lnTo>
                  <a:lnTo>
                    <a:pt x="49245" y="95917"/>
                  </a:lnTo>
                  <a:lnTo>
                    <a:pt x="191" y="95345"/>
                  </a:lnTo>
                  <a:lnTo>
                    <a:pt x="667" y="47625"/>
                  </a:lnTo>
                  <a:close/>
                </a:path>
              </a:pathLst>
            </a:custGeom>
            <a:noFill/>
            <a:ln w="3239" cap="flat">
              <a:solidFill>
                <a:srgbClr val="FFFFFF"/>
              </a:solidFill>
              <a:prstDash val="solid"/>
              <a:miter/>
            </a:ln>
          </p:spPr>
          <p:txBody>
            <a:bodyPr rtlCol="0" anchor="ctr"/>
            <a:lstStyle/>
            <a:p>
              <a:endParaRPr lang="en-US"/>
            </a:p>
          </p:txBody>
        </p:sp>
        <p:sp>
          <p:nvSpPr>
            <p:cNvPr id="1099" name="Freeform: Shape 1098">
              <a:extLst>
                <a:ext uri="{FF2B5EF4-FFF2-40B4-BE49-F238E27FC236}">
                  <a16:creationId xmlns:a16="http://schemas.microsoft.com/office/drawing/2014/main" id="{18806FA7-B8F0-4ED5-A598-98E8E766923A}"/>
                </a:ext>
              </a:extLst>
            </p:cNvPr>
            <p:cNvSpPr/>
            <p:nvPr/>
          </p:nvSpPr>
          <p:spPr>
            <a:xfrm>
              <a:off x="9723695" y="817532"/>
              <a:ext cx="146667" cy="118211"/>
            </a:xfrm>
            <a:custGeom>
              <a:avLst/>
              <a:gdLst>
                <a:gd name="connsiteX0" fmla="*/ 381 w 117824"/>
                <a:gd name="connsiteY0" fmla="*/ 94964 h 94964"/>
                <a:gd name="connsiteX1" fmla="*/ 0 w 117824"/>
                <a:gd name="connsiteY1" fmla="*/ 0 h 94964"/>
                <a:gd name="connsiteX2" fmla="*/ 117824 w 117824"/>
                <a:gd name="connsiteY2" fmla="*/ 1333 h 94964"/>
                <a:gd name="connsiteX3" fmla="*/ 117443 w 117824"/>
                <a:gd name="connsiteY3" fmla="*/ 70580 h 94964"/>
                <a:gd name="connsiteX4" fmla="*/ 117443 w 117824"/>
                <a:gd name="connsiteY4" fmla="*/ 93536 h 94964"/>
                <a:gd name="connsiteX5" fmla="*/ 381 w 117824"/>
                <a:gd name="connsiteY5" fmla="*/ 94964 h 9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824" h="94964">
                  <a:moveTo>
                    <a:pt x="381" y="94964"/>
                  </a:moveTo>
                  <a:lnTo>
                    <a:pt x="0" y="0"/>
                  </a:lnTo>
                  <a:lnTo>
                    <a:pt x="117824" y="1333"/>
                  </a:lnTo>
                  <a:lnTo>
                    <a:pt x="117443" y="70580"/>
                  </a:lnTo>
                  <a:lnTo>
                    <a:pt x="117443" y="93536"/>
                  </a:lnTo>
                  <a:lnTo>
                    <a:pt x="381" y="94964"/>
                  </a:lnTo>
                  <a:close/>
                </a:path>
              </a:pathLst>
            </a:custGeom>
            <a:solidFill>
              <a:srgbClr val="336933"/>
            </a:solidFill>
            <a:ln w="9525" cap="flat">
              <a:noFill/>
              <a:prstDash val="solid"/>
              <a:miter/>
            </a:ln>
          </p:spPr>
          <p:txBody>
            <a:bodyPr rtlCol="0" anchor="ctr"/>
            <a:lstStyle/>
            <a:p>
              <a:endParaRPr lang="en-US"/>
            </a:p>
          </p:txBody>
        </p:sp>
        <p:sp>
          <p:nvSpPr>
            <p:cNvPr id="1100" name="Freeform: Shape 1099">
              <a:extLst>
                <a:ext uri="{FF2B5EF4-FFF2-40B4-BE49-F238E27FC236}">
                  <a16:creationId xmlns:a16="http://schemas.microsoft.com/office/drawing/2014/main" id="{30F24626-8959-43C4-A6CC-BDE3C4BE514A}"/>
                </a:ext>
              </a:extLst>
            </p:cNvPr>
            <p:cNvSpPr/>
            <p:nvPr/>
          </p:nvSpPr>
          <p:spPr>
            <a:xfrm>
              <a:off x="9723695" y="817532"/>
              <a:ext cx="146667" cy="118211"/>
            </a:xfrm>
            <a:custGeom>
              <a:avLst/>
              <a:gdLst>
                <a:gd name="connsiteX0" fmla="*/ 381 w 117824"/>
                <a:gd name="connsiteY0" fmla="*/ 94964 h 94964"/>
                <a:gd name="connsiteX1" fmla="*/ 0 w 117824"/>
                <a:gd name="connsiteY1" fmla="*/ 0 h 94964"/>
                <a:gd name="connsiteX2" fmla="*/ 117824 w 117824"/>
                <a:gd name="connsiteY2" fmla="*/ 1333 h 94964"/>
                <a:gd name="connsiteX3" fmla="*/ 117443 w 117824"/>
                <a:gd name="connsiteY3" fmla="*/ 70580 h 94964"/>
                <a:gd name="connsiteX4" fmla="*/ 117443 w 117824"/>
                <a:gd name="connsiteY4" fmla="*/ 93536 h 94964"/>
                <a:gd name="connsiteX5" fmla="*/ 381 w 117824"/>
                <a:gd name="connsiteY5" fmla="*/ 94964 h 9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824" h="94964">
                  <a:moveTo>
                    <a:pt x="381" y="94964"/>
                  </a:moveTo>
                  <a:lnTo>
                    <a:pt x="0" y="0"/>
                  </a:lnTo>
                  <a:lnTo>
                    <a:pt x="117824" y="1333"/>
                  </a:lnTo>
                  <a:lnTo>
                    <a:pt x="117443" y="70580"/>
                  </a:lnTo>
                  <a:lnTo>
                    <a:pt x="117443" y="93536"/>
                  </a:lnTo>
                  <a:lnTo>
                    <a:pt x="381" y="94964"/>
                  </a:lnTo>
                  <a:close/>
                </a:path>
              </a:pathLst>
            </a:custGeom>
            <a:noFill/>
            <a:ln w="3239" cap="flat">
              <a:solidFill>
                <a:srgbClr val="FFFFFF"/>
              </a:solidFill>
              <a:prstDash val="solid"/>
              <a:miter/>
            </a:ln>
          </p:spPr>
          <p:txBody>
            <a:bodyPr rtlCol="0" anchor="ctr"/>
            <a:lstStyle/>
            <a:p>
              <a:endParaRPr lang="en-US"/>
            </a:p>
          </p:txBody>
        </p:sp>
        <p:sp>
          <p:nvSpPr>
            <p:cNvPr id="1101" name="Freeform: Shape 1100">
              <a:extLst>
                <a:ext uri="{FF2B5EF4-FFF2-40B4-BE49-F238E27FC236}">
                  <a16:creationId xmlns:a16="http://schemas.microsoft.com/office/drawing/2014/main" id="{66C384A5-E05A-49CF-91EE-59B0D5AC2655}"/>
                </a:ext>
              </a:extLst>
            </p:cNvPr>
            <p:cNvSpPr/>
            <p:nvPr/>
          </p:nvSpPr>
          <p:spPr>
            <a:xfrm>
              <a:off x="10014065" y="844684"/>
              <a:ext cx="177850" cy="120819"/>
            </a:xfrm>
            <a:custGeom>
              <a:avLst/>
              <a:gdLst>
                <a:gd name="connsiteX0" fmla="*/ 0 w 142875"/>
                <a:gd name="connsiteY0" fmla="*/ 68104 h 97059"/>
                <a:gd name="connsiteX1" fmla="*/ 762 w 142875"/>
                <a:gd name="connsiteY1" fmla="*/ 49054 h 97059"/>
                <a:gd name="connsiteX2" fmla="*/ 953 w 142875"/>
                <a:gd name="connsiteY2" fmla="*/ 1524 h 97059"/>
                <a:gd name="connsiteX3" fmla="*/ 96679 w 142875"/>
                <a:gd name="connsiteY3" fmla="*/ 0 h 97059"/>
                <a:gd name="connsiteX4" fmla="*/ 97346 w 142875"/>
                <a:gd name="connsiteY4" fmla="*/ 24670 h 97059"/>
                <a:gd name="connsiteX5" fmla="*/ 118968 w 142875"/>
                <a:gd name="connsiteY5" fmla="*/ 24670 h 97059"/>
                <a:gd name="connsiteX6" fmla="*/ 119253 w 142875"/>
                <a:gd name="connsiteY6" fmla="*/ 72390 h 97059"/>
                <a:gd name="connsiteX7" fmla="*/ 142875 w 142875"/>
                <a:gd name="connsiteY7" fmla="*/ 72104 h 97059"/>
                <a:gd name="connsiteX8" fmla="*/ 142875 w 142875"/>
                <a:gd name="connsiteY8" fmla="*/ 97060 h 97059"/>
                <a:gd name="connsiteX9" fmla="*/ 40767 w 142875"/>
                <a:gd name="connsiteY9" fmla="*/ 96679 h 97059"/>
                <a:gd name="connsiteX10" fmla="*/ 40481 w 142875"/>
                <a:gd name="connsiteY10" fmla="*/ 51340 h 97059"/>
                <a:gd name="connsiteX11" fmla="*/ 32957 w 142875"/>
                <a:gd name="connsiteY11" fmla="*/ 52006 h 97059"/>
                <a:gd name="connsiteX12" fmla="*/ 27051 w 142875"/>
                <a:gd name="connsiteY12" fmla="*/ 59817 h 97059"/>
                <a:gd name="connsiteX13" fmla="*/ 21336 w 142875"/>
                <a:gd name="connsiteY13" fmla="*/ 58865 h 97059"/>
                <a:gd name="connsiteX14" fmla="*/ 20003 w 142875"/>
                <a:gd name="connsiteY14" fmla="*/ 54483 h 97059"/>
                <a:gd name="connsiteX15" fmla="*/ 15431 w 142875"/>
                <a:gd name="connsiteY15" fmla="*/ 53435 h 97059"/>
                <a:gd name="connsiteX16" fmla="*/ 11906 w 142875"/>
                <a:gd name="connsiteY16" fmla="*/ 55435 h 97059"/>
                <a:gd name="connsiteX17" fmla="*/ 18574 w 142875"/>
                <a:gd name="connsiteY17" fmla="*/ 67342 h 97059"/>
                <a:gd name="connsiteX18" fmla="*/ 17812 w 142875"/>
                <a:gd name="connsiteY18" fmla="*/ 70771 h 97059"/>
                <a:gd name="connsiteX19" fmla="*/ 6668 w 142875"/>
                <a:gd name="connsiteY19" fmla="*/ 65627 h 97059"/>
                <a:gd name="connsiteX20" fmla="*/ 0 w 142875"/>
                <a:gd name="connsiteY20" fmla="*/ 68104 h 97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2875" h="97059">
                  <a:moveTo>
                    <a:pt x="0" y="68104"/>
                  </a:moveTo>
                  <a:lnTo>
                    <a:pt x="762" y="49054"/>
                  </a:lnTo>
                  <a:lnTo>
                    <a:pt x="953" y="1524"/>
                  </a:lnTo>
                  <a:lnTo>
                    <a:pt x="96679" y="0"/>
                  </a:lnTo>
                  <a:lnTo>
                    <a:pt x="97346" y="24670"/>
                  </a:lnTo>
                  <a:lnTo>
                    <a:pt x="118968" y="24670"/>
                  </a:lnTo>
                  <a:lnTo>
                    <a:pt x="119253" y="72390"/>
                  </a:lnTo>
                  <a:lnTo>
                    <a:pt x="142875" y="72104"/>
                  </a:lnTo>
                  <a:lnTo>
                    <a:pt x="142875" y="97060"/>
                  </a:lnTo>
                  <a:lnTo>
                    <a:pt x="40767" y="96679"/>
                  </a:lnTo>
                  <a:lnTo>
                    <a:pt x="40481" y="51340"/>
                  </a:lnTo>
                  <a:lnTo>
                    <a:pt x="32957" y="52006"/>
                  </a:lnTo>
                  <a:lnTo>
                    <a:pt x="27051" y="59817"/>
                  </a:lnTo>
                  <a:lnTo>
                    <a:pt x="21336" y="58865"/>
                  </a:lnTo>
                  <a:lnTo>
                    <a:pt x="20003" y="54483"/>
                  </a:lnTo>
                  <a:lnTo>
                    <a:pt x="15431" y="53435"/>
                  </a:lnTo>
                  <a:lnTo>
                    <a:pt x="11906" y="55435"/>
                  </a:lnTo>
                  <a:lnTo>
                    <a:pt x="18574" y="67342"/>
                  </a:lnTo>
                  <a:lnTo>
                    <a:pt x="17812" y="70771"/>
                  </a:lnTo>
                  <a:lnTo>
                    <a:pt x="6668" y="65627"/>
                  </a:lnTo>
                  <a:lnTo>
                    <a:pt x="0" y="68104"/>
                  </a:lnTo>
                  <a:close/>
                </a:path>
              </a:pathLst>
            </a:custGeom>
            <a:solidFill>
              <a:srgbClr val="336933"/>
            </a:solidFill>
            <a:ln w="9525" cap="flat">
              <a:noFill/>
              <a:prstDash val="solid"/>
              <a:miter/>
            </a:ln>
          </p:spPr>
          <p:txBody>
            <a:bodyPr rtlCol="0" anchor="ctr"/>
            <a:lstStyle/>
            <a:p>
              <a:endParaRPr lang="en-US"/>
            </a:p>
          </p:txBody>
        </p:sp>
        <p:sp>
          <p:nvSpPr>
            <p:cNvPr id="1102" name="Freeform: Shape 1101">
              <a:extLst>
                <a:ext uri="{FF2B5EF4-FFF2-40B4-BE49-F238E27FC236}">
                  <a16:creationId xmlns:a16="http://schemas.microsoft.com/office/drawing/2014/main" id="{189372CD-DBCB-441D-82AD-31041047FC9E}"/>
                </a:ext>
              </a:extLst>
            </p:cNvPr>
            <p:cNvSpPr/>
            <p:nvPr/>
          </p:nvSpPr>
          <p:spPr>
            <a:xfrm>
              <a:off x="10014065" y="844684"/>
              <a:ext cx="177850" cy="120819"/>
            </a:xfrm>
            <a:custGeom>
              <a:avLst/>
              <a:gdLst>
                <a:gd name="connsiteX0" fmla="*/ 0 w 142875"/>
                <a:gd name="connsiteY0" fmla="*/ 68104 h 97059"/>
                <a:gd name="connsiteX1" fmla="*/ 762 w 142875"/>
                <a:gd name="connsiteY1" fmla="*/ 49054 h 97059"/>
                <a:gd name="connsiteX2" fmla="*/ 953 w 142875"/>
                <a:gd name="connsiteY2" fmla="*/ 1524 h 97059"/>
                <a:gd name="connsiteX3" fmla="*/ 96679 w 142875"/>
                <a:gd name="connsiteY3" fmla="*/ 0 h 97059"/>
                <a:gd name="connsiteX4" fmla="*/ 97346 w 142875"/>
                <a:gd name="connsiteY4" fmla="*/ 24670 h 97059"/>
                <a:gd name="connsiteX5" fmla="*/ 118968 w 142875"/>
                <a:gd name="connsiteY5" fmla="*/ 24670 h 97059"/>
                <a:gd name="connsiteX6" fmla="*/ 119253 w 142875"/>
                <a:gd name="connsiteY6" fmla="*/ 72390 h 97059"/>
                <a:gd name="connsiteX7" fmla="*/ 142875 w 142875"/>
                <a:gd name="connsiteY7" fmla="*/ 72104 h 97059"/>
                <a:gd name="connsiteX8" fmla="*/ 142875 w 142875"/>
                <a:gd name="connsiteY8" fmla="*/ 97060 h 97059"/>
                <a:gd name="connsiteX9" fmla="*/ 40767 w 142875"/>
                <a:gd name="connsiteY9" fmla="*/ 96679 h 97059"/>
                <a:gd name="connsiteX10" fmla="*/ 40481 w 142875"/>
                <a:gd name="connsiteY10" fmla="*/ 51340 h 97059"/>
                <a:gd name="connsiteX11" fmla="*/ 32957 w 142875"/>
                <a:gd name="connsiteY11" fmla="*/ 52006 h 97059"/>
                <a:gd name="connsiteX12" fmla="*/ 27051 w 142875"/>
                <a:gd name="connsiteY12" fmla="*/ 59817 h 97059"/>
                <a:gd name="connsiteX13" fmla="*/ 21336 w 142875"/>
                <a:gd name="connsiteY13" fmla="*/ 58865 h 97059"/>
                <a:gd name="connsiteX14" fmla="*/ 20003 w 142875"/>
                <a:gd name="connsiteY14" fmla="*/ 54483 h 97059"/>
                <a:gd name="connsiteX15" fmla="*/ 15431 w 142875"/>
                <a:gd name="connsiteY15" fmla="*/ 53435 h 97059"/>
                <a:gd name="connsiteX16" fmla="*/ 11906 w 142875"/>
                <a:gd name="connsiteY16" fmla="*/ 55435 h 97059"/>
                <a:gd name="connsiteX17" fmla="*/ 18574 w 142875"/>
                <a:gd name="connsiteY17" fmla="*/ 67342 h 97059"/>
                <a:gd name="connsiteX18" fmla="*/ 17812 w 142875"/>
                <a:gd name="connsiteY18" fmla="*/ 70771 h 97059"/>
                <a:gd name="connsiteX19" fmla="*/ 6668 w 142875"/>
                <a:gd name="connsiteY19" fmla="*/ 65627 h 97059"/>
                <a:gd name="connsiteX20" fmla="*/ 0 w 142875"/>
                <a:gd name="connsiteY20" fmla="*/ 68104 h 97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2875" h="97059">
                  <a:moveTo>
                    <a:pt x="0" y="68104"/>
                  </a:moveTo>
                  <a:lnTo>
                    <a:pt x="762" y="49054"/>
                  </a:lnTo>
                  <a:lnTo>
                    <a:pt x="953" y="1524"/>
                  </a:lnTo>
                  <a:lnTo>
                    <a:pt x="96679" y="0"/>
                  </a:lnTo>
                  <a:lnTo>
                    <a:pt x="97346" y="24670"/>
                  </a:lnTo>
                  <a:lnTo>
                    <a:pt x="118968" y="24670"/>
                  </a:lnTo>
                  <a:lnTo>
                    <a:pt x="119253" y="72390"/>
                  </a:lnTo>
                  <a:lnTo>
                    <a:pt x="142875" y="72104"/>
                  </a:lnTo>
                  <a:lnTo>
                    <a:pt x="142875" y="97060"/>
                  </a:lnTo>
                  <a:lnTo>
                    <a:pt x="40767" y="96679"/>
                  </a:lnTo>
                  <a:lnTo>
                    <a:pt x="40481" y="51340"/>
                  </a:lnTo>
                  <a:lnTo>
                    <a:pt x="32957" y="52006"/>
                  </a:lnTo>
                  <a:lnTo>
                    <a:pt x="27051" y="59817"/>
                  </a:lnTo>
                  <a:lnTo>
                    <a:pt x="21336" y="58865"/>
                  </a:lnTo>
                  <a:lnTo>
                    <a:pt x="20003" y="54483"/>
                  </a:lnTo>
                  <a:lnTo>
                    <a:pt x="15431" y="53435"/>
                  </a:lnTo>
                  <a:lnTo>
                    <a:pt x="11906" y="55435"/>
                  </a:lnTo>
                  <a:lnTo>
                    <a:pt x="18574" y="67342"/>
                  </a:lnTo>
                  <a:lnTo>
                    <a:pt x="17812" y="70771"/>
                  </a:lnTo>
                  <a:lnTo>
                    <a:pt x="6668" y="65627"/>
                  </a:lnTo>
                  <a:lnTo>
                    <a:pt x="0" y="68104"/>
                  </a:lnTo>
                  <a:close/>
                </a:path>
              </a:pathLst>
            </a:custGeom>
            <a:noFill/>
            <a:ln w="3239" cap="flat">
              <a:solidFill>
                <a:srgbClr val="FFFFFF"/>
              </a:solidFill>
              <a:prstDash val="solid"/>
              <a:miter/>
            </a:ln>
          </p:spPr>
          <p:txBody>
            <a:bodyPr rtlCol="0" anchor="ctr"/>
            <a:lstStyle/>
            <a:p>
              <a:endParaRPr lang="en-US"/>
            </a:p>
          </p:txBody>
        </p:sp>
        <p:sp>
          <p:nvSpPr>
            <p:cNvPr id="1103" name="Freeform: Shape 1102">
              <a:extLst>
                <a:ext uri="{FF2B5EF4-FFF2-40B4-BE49-F238E27FC236}">
                  <a16:creationId xmlns:a16="http://schemas.microsoft.com/office/drawing/2014/main" id="{2BA90FB7-B441-4B50-A1BB-5BD4828C15F5}"/>
                </a:ext>
              </a:extLst>
            </p:cNvPr>
            <p:cNvSpPr/>
            <p:nvPr/>
          </p:nvSpPr>
          <p:spPr>
            <a:xfrm>
              <a:off x="10426677" y="844921"/>
              <a:ext cx="193974" cy="124376"/>
            </a:xfrm>
            <a:custGeom>
              <a:avLst/>
              <a:gdLst>
                <a:gd name="connsiteX0" fmla="*/ 155829 w 155828"/>
                <a:gd name="connsiteY0" fmla="*/ 67532 h 99917"/>
                <a:gd name="connsiteX1" fmla="*/ 150971 w 155828"/>
                <a:gd name="connsiteY1" fmla="*/ 73819 h 99917"/>
                <a:gd name="connsiteX2" fmla="*/ 141541 w 155828"/>
                <a:gd name="connsiteY2" fmla="*/ 76771 h 99917"/>
                <a:gd name="connsiteX3" fmla="*/ 139160 w 155828"/>
                <a:gd name="connsiteY3" fmla="*/ 79248 h 99917"/>
                <a:gd name="connsiteX4" fmla="*/ 139065 w 155828"/>
                <a:gd name="connsiteY4" fmla="*/ 93345 h 99917"/>
                <a:gd name="connsiteX5" fmla="*/ 117253 w 155828"/>
                <a:gd name="connsiteY5" fmla="*/ 84963 h 99917"/>
                <a:gd name="connsiteX6" fmla="*/ 110585 w 155828"/>
                <a:gd name="connsiteY6" fmla="*/ 91821 h 99917"/>
                <a:gd name="connsiteX7" fmla="*/ 109728 w 155828"/>
                <a:gd name="connsiteY7" fmla="*/ 98965 h 99917"/>
                <a:gd name="connsiteX8" fmla="*/ 102298 w 155828"/>
                <a:gd name="connsiteY8" fmla="*/ 99917 h 99917"/>
                <a:gd name="connsiteX9" fmla="*/ 103346 w 155828"/>
                <a:gd name="connsiteY9" fmla="*/ 92583 h 99917"/>
                <a:gd name="connsiteX10" fmla="*/ 95345 w 155828"/>
                <a:gd name="connsiteY10" fmla="*/ 81820 h 99917"/>
                <a:gd name="connsiteX11" fmla="*/ 81343 w 155828"/>
                <a:gd name="connsiteY11" fmla="*/ 78772 h 99917"/>
                <a:gd name="connsiteX12" fmla="*/ 71628 w 155828"/>
                <a:gd name="connsiteY12" fmla="*/ 82772 h 99917"/>
                <a:gd name="connsiteX13" fmla="*/ 60674 w 155828"/>
                <a:gd name="connsiteY13" fmla="*/ 73533 h 99917"/>
                <a:gd name="connsiteX14" fmla="*/ 50959 w 155828"/>
                <a:gd name="connsiteY14" fmla="*/ 75248 h 99917"/>
                <a:gd name="connsiteX15" fmla="*/ 49339 w 155828"/>
                <a:gd name="connsiteY15" fmla="*/ 68008 h 99917"/>
                <a:gd name="connsiteX16" fmla="*/ 45720 w 155828"/>
                <a:gd name="connsiteY16" fmla="*/ 65342 h 99917"/>
                <a:gd name="connsiteX17" fmla="*/ 37814 w 155828"/>
                <a:gd name="connsiteY17" fmla="*/ 64008 h 99917"/>
                <a:gd name="connsiteX18" fmla="*/ 35147 w 155828"/>
                <a:gd name="connsiteY18" fmla="*/ 57531 h 99917"/>
                <a:gd name="connsiteX19" fmla="*/ 25717 w 155828"/>
                <a:gd name="connsiteY19" fmla="*/ 55817 h 99917"/>
                <a:gd name="connsiteX20" fmla="*/ 12763 w 155828"/>
                <a:gd name="connsiteY20" fmla="*/ 48863 h 99917"/>
                <a:gd name="connsiteX21" fmla="*/ 0 w 155828"/>
                <a:gd name="connsiteY21" fmla="*/ 30766 h 99917"/>
                <a:gd name="connsiteX22" fmla="*/ 762 w 155828"/>
                <a:gd name="connsiteY22" fmla="*/ 857 h 99917"/>
                <a:gd name="connsiteX23" fmla="*/ 72390 w 155828"/>
                <a:gd name="connsiteY23" fmla="*/ 0 h 99917"/>
                <a:gd name="connsiteX24" fmla="*/ 146971 w 155828"/>
                <a:gd name="connsiteY24" fmla="*/ 1810 h 99917"/>
                <a:gd name="connsiteX25" fmla="*/ 155829 w 155828"/>
                <a:gd name="connsiteY25" fmla="*/ 67532 h 99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5828" h="99917">
                  <a:moveTo>
                    <a:pt x="155829" y="67532"/>
                  </a:moveTo>
                  <a:lnTo>
                    <a:pt x="150971" y="73819"/>
                  </a:lnTo>
                  <a:lnTo>
                    <a:pt x="141541" y="76771"/>
                  </a:lnTo>
                  <a:lnTo>
                    <a:pt x="139160" y="79248"/>
                  </a:lnTo>
                  <a:lnTo>
                    <a:pt x="139065" y="93345"/>
                  </a:lnTo>
                  <a:lnTo>
                    <a:pt x="117253" y="84963"/>
                  </a:lnTo>
                  <a:lnTo>
                    <a:pt x="110585" y="91821"/>
                  </a:lnTo>
                  <a:lnTo>
                    <a:pt x="109728" y="98965"/>
                  </a:lnTo>
                  <a:lnTo>
                    <a:pt x="102298" y="99917"/>
                  </a:lnTo>
                  <a:lnTo>
                    <a:pt x="103346" y="92583"/>
                  </a:lnTo>
                  <a:lnTo>
                    <a:pt x="95345" y="81820"/>
                  </a:lnTo>
                  <a:lnTo>
                    <a:pt x="81343" y="78772"/>
                  </a:lnTo>
                  <a:lnTo>
                    <a:pt x="71628" y="82772"/>
                  </a:lnTo>
                  <a:lnTo>
                    <a:pt x="60674" y="73533"/>
                  </a:lnTo>
                  <a:lnTo>
                    <a:pt x="50959" y="75248"/>
                  </a:lnTo>
                  <a:lnTo>
                    <a:pt x="49339" y="68008"/>
                  </a:lnTo>
                  <a:lnTo>
                    <a:pt x="45720" y="65342"/>
                  </a:lnTo>
                  <a:lnTo>
                    <a:pt x="37814" y="64008"/>
                  </a:lnTo>
                  <a:lnTo>
                    <a:pt x="35147" y="57531"/>
                  </a:lnTo>
                  <a:lnTo>
                    <a:pt x="25717" y="55817"/>
                  </a:lnTo>
                  <a:lnTo>
                    <a:pt x="12763" y="48863"/>
                  </a:lnTo>
                  <a:lnTo>
                    <a:pt x="0" y="30766"/>
                  </a:lnTo>
                  <a:lnTo>
                    <a:pt x="762" y="857"/>
                  </a:lnTo>
                  <a:lnTo>
                    <a:pt x="72390" y="0"/>
                  </a:lnTo>
                  <a:lnTo>
                    <a:pt x="146971" y="1810"/>
                  </a:lnTo>
                  <a:lnTo>
                    <a:pt x="155829" y="67532"/>
                  </a:lnTo>
                  <a:close/>
                </a:path>
              </a:pathLst>
            </a:custGeom>
            <a:solidFill>
              <a:srgbClr val="336933"/>
            </a:solidFill>
            <a:ln w="9525" cap="flat">
              <a:noFill/>
              <a:prstDash val="solid"/>
              <a:miter/>
            </a:ln>
          </p:spPr>
          <p:txBody>
            <a:bodyPr rtlCol="0" anchor="ctr"/>
            <a:lstStyle/>
            <a:p>
              <a:endParaRPr lang="en-US"/>
            </a:p>
          </p:txBody>
        </p:sp>
        <p:sp>
          <p:nvSpPr>
            <p:cNvPr id="1104" name="Freeform: Shape 1103">
              <a:extLst>
                <a:ext uri="{FF2B5EF4-FFF2-40B4-BE49-F238E27FC236}">
                  <a16:creationId xmlns:a16="http://schemas.microsoft.com/office/drawing/2014/main" id="{E6BA9A49-76FB-47CF-9F6E-ADB142F95130}"/>
                </a:ext>
              </a:extLst>
            </p:cNvPr>
            <p:cNvSpPr/>
            <p:nvPr/>
          </p:nvSpPr>
          <p:spPr>
            <a:xfrm>
              <a:off x="10426677" y="844921"/>
              <a:ext cx="193974" cy="124376"/>
            </a:xfrm>
            <a:custGeom>
              <a:avLst/>
              <a:gdLst>
                <a:gd name="connsiteX0" fmla="*/ 155829 w 155828"/>
                <a:gd name="connsiteY0" fmla="*/ 67532 h 99917"/>
                <a:gd name="connsiteX1" fmla="*/ 150971 w 155828"/>
                <a:gd name="connsiteY1" fmla="*/ 73819 h 99917"/>
                <a:gd name="connsiteX2" fmla="*/ 141541 w 155828"/>
                <a:gd name="connsiteY2" fmla="*/ 76771 h 99917"/>
                <a:gd name="connsiteX3" fmla="*/ 139160 w 155828"/>
                <a:gd name="connsiteY3" fmla="*/ 79248 h 99917"/>
                <a:gd name="connsiteX4" fmla="*/ 139065 w 155828"/>
                <a:gd name="connsiteY4" fmla="*/ 93345 h 99917"/>
                <a:gd name="connsiteX5" fmla="*/ 117253 w 155828"/>
                <a:gd name="connsiteY5" fmla="*/ 84963 h 99917"/>
                <a:gd name="connsiteX6" fmla="*/ 110585 w 155828"/>
                <a:gd name="connsiteY6" fmla="*/ 91821 h 99917"/>
                <a:gd name="connsiteX7" fmla="*/ 109728 w 155828"/>
                <a:gd name="connsiteY7" fmla="*/ 98965 h 99917"/>
                <a:gd name="connsiteX8" fmla="*/ 102298 w 155828"/>
                <a:gd name="connsiteY8" fmla="*/ 99917 h 99917"/>
                <a:gd name="connsiteX9" fmla="*/ 103346 w 155828"/>
                <a:gd name="connsiteY9" fmla="*/ 92583 h 99917"/>
                <a:gd name="connsiteX10" fmla="*/ 95345 w 155828"/>
                <a:gd name="connsiteY10" fmla="*/ 81820 h 99917"/>
                <a:gd name="connsiteX11" fmla="*/ 81343 w 155828"/>
                <a:gd name="connsiteY11" fmla="*/ 78772 h 99917"/>
                <a:gd name="connsiteX12" fmla="*/ 71628 w 155828"/>
                <a:gd name="connsiteY12" fmla="*/ 82772 h 99917"/>
                <a:gd name="connsiteX13" fmla="*/ 60674 w 155828"/>
                <a:gd name="connsiteY13" fmla="*/ 73533 h 99917"/>
                <a:gd name="connsiteX14" fmla="*/ 50959 w 155828"/>
                <a:gd name="connsiteY14" fmla="*/ 75248 h 99917"/>
                <a:gd name="connsiteX15" fmla="*/ 49339 w 155828"/>
                <a:gd name="connsiteY15" fmla="*/ 68008 h 99917"/>
                <a:gd name="connsiteX16" fmla="*/ 45720 w 155828"/>
                <a:gd name="connsiteY16" fmla="*/ 65342 h 99917"/>
                <a:gd name="connsiteX17" fmla="*/ 37814 w 155828"/>
                <a:gd name="connsiteY17" fmla="*/ 64008 h 99917"/>
                <a:gd name="connsiteX18" fmla="*/ 35147 w 155828"/>
                <a:gd name="connsiteY18" fmla="*/ 57531 h 99917"/>
                <a:gd name="connsiteX19" fmla="*/ 25717 w 155828"/>
                <a:gd name="connsiteY19" fmla="*/ 55817 h 99917"/>
                <a:gd name="connsiteX20" fmla="*/ 12763 w 155828"/>
                <a:gd name="connsiteY20" fmla="*/ 48863 h 99917"/>
                <a:gd name="connsiteX21" fmla="*/ 0 w 155828"/>
                <a:gd name="connsiteY21" fmla="*/ 30766 h 99917"/>
                <a:gd name="connsiteX22" fmla="*/ 762 w 155828"/>
                <a:gd name="connsiteY22" fmla="*/ 857 h 99917"/>
                <a:gd name="connsiteX23" fmla="*/ 72390 w 155828"/>
                <a:gd name="connsiteY23" fmla="*/ 0 h 99917"/>
                <a:gd name="connsiteX24" fmla="*/ 146971 w 155828"/>
                <a:gd name="connsiteY24" fmla="*/ 1810 h 99917"/>
                <a:gd name="connsiteX25" fmla="*/ 155829 w 155828"/>
                <a:gd name="connsiteY25" fmla="*/ 67532 h 99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5828" h="99917">
                  <a:moveTo>
                    <a:pt x="155829" y="67532"/>
                  </a:moveTo>
                  <a:lnTo>
                    <a:pt x="150971" y="73819"/>
                  </a:lnTo>
                  <a:lnTo>
                    <a:pt x="141541" y="76771"/>
                  </a:lnTo>
                  <a:lnTo>
                    <a:pt x="139160" y="79248"/>
                  </a:lnTo>
                  <a:lnTo>
                    <a:pt x="139065" y="93345"/>
                  </a:lnTo>
                  <a:lnTo>
                    <a:pt x="117253" y="84963"/>
                  </a:lnTo>
                  <a:lnTo>
                    <a:pt x="110585" y="91821"/>
                  </a:lnTo>
                  <a:lnTo>
                    <a:pt x="109728" y="98965"/>
                  </a:lnTo>
                  <a:lnTo>
                    <a:pt x="102298" y="99917"/>
                  </a:lnTo>
                  <a:lnTo>
                    <a:pt x="103346" y="92583"/>
                  </a:lnTo>
                  <a:lnTo>
                    <a:pt x="95345" y="81820"/>
                  </a:lnTo>
                  <a:lnTo>
                    <a:pt x="81343" y="78772"/>
                  </a:lnTo>
                  <a:lnTo>
                    <a:pt x="71628" y="82772"/>
                  </a:lnTo>
                  <a:lnTo>
                    <a:pt x="60674" y="73533"/>
                  </a:lnTo>
                  <a:lnTo>
                    <a:pt x="50959" y="75248"/>
                  </a:lnTo>
                  <a:lnTo>
                    <a:pt x="49339" y="68008"/>
                  </a:lnTo>
                  <a:lnTo>
                    <a:pt x="45720" y="65342"/>
                  </a:lnTo>
                  <a:lnTo>
                    <a:pt x="37814" y="64008"/>
                  </a:lnTo>
                  <a:lnTo>
                    <a:pt x="35147" y="57531"/>
                  </a:lnTo>
                  <a:lnTo>
                    <a:pt x="25717" y="55817"/>
                  </a:lnTo>
                  <a:lnTo>
                    <a:pt x="12763" y="48863"/>
                  </a:lnTo>
                  <a:lnTo>
                    <a:pt x="0" y="30766"/>
                  </a:lnTo>
                  <a:lnTo>
                    <a:pt x="762" y="857"/>
                  </a:lnTo>
                  <a:lnTo>
                    <a:pt x="72390" y="0"/>
                  </a:lnTo>
                  <a:lnTo>
                    <a:pt x="146971" y="1810"/>
                  </a:lnTo>
                  <a:lnTo>
                    <a:pt x="155829" y="67532"/>
                  </a:lnTo>
                  <a:close/>
                </a:path>
              </a:pathLst>
            </a:custGeom>
            <a:noFill/>
            <a:ln w="3239" cap="flat">
              <a:solidFill>
                <a:srgbClr val="FFFFFF"/>
              </a:solidFill>
              <a:prstDash val="solid"/>
              <a:miter/>
            </a:ln>
          </p:spPr>
          <p:txBody>
            <a:bodyPr rtlCol="0" anchor="ctr"/>
            <a:lstStyle/>
            <a:p>
              <a:endParaRPr lang="en-US"/>
            </a:p>
          </p:txBody>
        </p:sp>
        <p:sp>
          <p:nvSpPr>
            <p:cNvPr id="1105" name="Freeform: Shape 1104">
              <a:extLst>
                <a:ext uri="{FF2B5EF4-FFF2-40B4-BE49-F238E27FC236}">
                  <a16:creationId xmlns:a16="http://schemas.microsoft.com/office/drawing/2014/main" id="{BAF42730-D98D-44A7-85A9-C5C84D0A1140}"/>
                </a:ext>
              </a:extLst>
            </p:cNvPr>
            <p:cNvSpPr/>
            <p:nvPr/>
          </p:nvSpPr>
          <p:spPr>
            <a:xfrm>
              <a:off x="10191915" y="873733"/>
              <a:ext cx="176546" cy="140382"/>
            </a:xfrm>
            <a:custGeom>
              <a:avLst/>
              <a:gdLst>
                <a:gd name="connsiteX0" fmla="*/ 0 w 141827"/>
                <a:gd name="connsiteY0" fmla="*/ 48768 h 112775"/>
                <a:gd name="connsiteX1" fmla="*/ 22003 w 141827"/>
                <a:gd name="connsiteY1" fmla="*/ 48768 h 112775"/>
                <a:gd name="connsiteX2" fmla="*/ 22765 w 141827"/>
                <a:gd name="connsiteY2" fmla="*/ 24860 h 112775"/>
                <a:gd name="connsiteX3" fmla="*/ 33719 w 141827"/>
                <a:gd name="connsiteY3" fmla="*/ 24575 h 112775"/>
                <a:gd name="connsiteX4" fmla="*/ 34481 w 141827"/>
                <a:gd name="connsiteY4" fmla="*/ 1238 h 112775"/>
                <a:gd name="connsiteX5" fmla="*/ 60198 w 141827"/>
                <a:gd name="connsiteY5" fmla="*/ 1524 h 112775"/>
                <a:gd name="connsiteX6" fmla="*/ 141637 w 141827"/>
                <a:gd name="connsiteY6" fmla="*/ 0 h 112775"/>
                <a:gd name="connsiteX7" fmla="*/ 141827 w 141827"/>
                <a:gd name="connsiteY7" fmla="*/ 70199 h 112775"/>
                <a:gd name="connsiteX8" fmla="*/ 130493 w 141827"/>
                <a:gd name="connsiteY8" fmla="*/ 64960 h 112775"/>
                <a:gd name="connsiteX9" fmla="*/ 117063 w 141827"/>
                <a:gd name="connsiteY9" fmla="*/ 68008 h 112775"/>
                <a:gd name="connsiteX10" fmla="*/ 107347 w 141827"/>
                <a:gd name="connsiteY10" fmla="*/ 70009 h 112775"/>
                <a:gd name="connsiteX11" fmla="*/ 97346 w 141827"/>
                <a:gd name="connsiteY11" fmla="*/ 81915 h 112775"/>
                <a:gd name="connsiteX12" fmla="*/ 84773 w 141827"/>
                <a:gd name="connsiteY12" fmla="*/ 88678 h 112775"/>
                <a:gd name="connsiteX13" fmla="*/ 69152 w 141827"/>
                <a:gd name="connsiteY13" fmla="*/ 90392 h 112775"/>
                <a:gd name="connsiteX14" fmla="*/ 48292 w 141827"/>
                <a:gd name="connsiteY14" fmla="*/ 101346 h 112775"/>
                <a:gd name="connsiteX15" fmla="*/ 37434 w 141827"/>
                <a:gd name="connsiteY15" fmla="*/ 97917 h 112775"/>
                <a:gd name="connsiteX16" fmla="*/ 26384 w 141827"/>
                <a:gd name="connsiteY16" fmla="*/ 101441 h 112775"/>
                <a:gd name="connsiteX17" fmla="*/ 15526 w 141827"/>
                <a:gd name="connsiteY17" fmla="*/ 112776 h 112775"/>
                <a:gd name="connsiteX18" fmla="*/ 0 w 141827"/>
                <a:gd name="connsiteY18" fmla="*/ 110776 h 112775"/>
                <a:gd name="connsiteX19" fmla="*/ 95 w 141827"/>
                <a:gd name="connsiteY19" fmla="*/ 73723 h 112775"/>
                <a:gd name="connsiteX20" fmla="*/ 0 w 141827"/>
                <a:gd name="connsiteY20" fmla="*/ 48768 h 11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827" h="112775">
                  <a:moveTo>
                    <a:pt x="0" y="48768"/>
                  </a:moveTo>
                  <a:lnTo>
                    <a:pt x="22003" y="48768"/>
                  </a:lnTo>
                  <a:lnTo>
                    <a:pt x="22765" y="24860"/>
                  </a:lnTo>
                  <a:lnTo>
                    <a:pt x="33719" y="24575"/>
                  </a:lnTo>
                  <a:lnTo>
                    <a:pt x="34481" y="1238"/>
                  </a:lnTo>
                  <a:lnTo>
                    <a:pt x="60198" y="1524"/>
                  </a:lnTo>
                  <a:lnTo>
                    <a:pt x="141637" y="0"/>
                  </a:lnTo>
                  <a:lnTo>
                    <a:pt x="141827" y="70199"/>
                  </a:lnTo>
                  <a:lnTo>
                    <a:pt x="130493" y="64960"/>
                  </a:lnTo>
                  <a:lnTo>
                    <a:pt x="117063" y="68008"/>
                  </a:lnTo>
                  <a:lnTo>
                    <a:pt x="107347" y="70009"/>
                  </a:lnTo>
                  <a:lnTo>
                    <a:pt x="97346" y="81915"/>
                  </a:lnTo>
                  <a:lnTo>
                    <a:pt x="84773" y="88678"/>
                  </a:lnTo>
                  <a:lnTo>
                    <a:pt x="69152" y="90392"/>
                  </a:lnTo>
                  <a:lnTo>
                    <a:pt x="48292" y="101346"/>
                  </a:lnTo>
                  <a:lnTo>
                    <a:pt x="37434" y="97917"/>
                  </a:lnTo>
                  <a:lnTo>
                    <a:pt x="26384" y="101441"/>
                  </a:lnTo>
                  <a:lnTo>
                    <a:pt x="15526" y="112776"/>
                  </a:lnTo>
                  <a:lnTo>
                    <a:pt x="0" y="110776"/>
                  </a:lnTo>
                  <a:lnTo>
                    <a:pt x="95" y="73723"/>
                  </a:lnTo>
                  <a:lnTo>
                    <a:pt x="0" y="48768"/>
                  </a:lnTo>
                  <a:close/>
                </a:path>
              </a:pathLst>
            </a:custGeom>
            <a:solidFill>
              <a:srgbClr val="BCBEC0"/>
            </a:solidFill>
            <a:ln w="9525" cap="flat">
              <a:noFill/>
              <a:prstDash val="solid"/>
              <a:miter/>
            </a:ln>
          </p:spPr>
          <p:txBody>
            <a:bodyPr rtlCol="0" anchor="ctr"/>
            <a:lstStyle/>
            <a:p>
              <a:endParaRPr lang="en-US"/>
            </a:p>
          </p:txBody>
        </p:sp>
        <p:sp>
          <p:nvSpPr>
            <p:cNvPr id="1106" name="Freeform: Shape 1105">
              <a:extLst>
                <a:ext uri="{FF2B5EF4-FFF2-40B4-BE49-F238E27FC236}">
                  <a16:creationId xmlns:a16="http://schemas.microsoft.com/office/drawing/2014/main" id="{12173BF5-F246-470E-8C01-16B4B1B119E9}"/>
                </a:ext>
              </a:extLst>
            </p:cNvPr>
            <p:cNvSpPr/>
            <p:nvPr/>
          </p:nvSpPr>
          <p:spPr>
            <a:xfrm>
              <a:off x="10191915" y="873733"/>
              <a:ext cx="176546" cy="140382"/>
            </a:xfrm>
            <a:custGeom>
              <a:avLst/>
              <a:gdLst>
                <a:gd name="connsiteX0" fmla="*/ 0 w 141827"/>
                <a:gd name="connsiteY0" fmla="*/ 48768 h 112775"/>
                <a:gd name="connsiteX1" fmla="*/ 22003 w 141827"/>
                <a:gd name="connsiteY1" fmla="*/ 48768 h 112775"/>
                <a:gd name="connsiteX2" fmla="*/ 22765 w 141827"/>
                <a:gd name="connsiteY2" fmla="*/ 24860 h 112775"/>
                <a:gd name="connsiteX3" fmla="*/ 33719 w 141827"/>
                <a:gd name="connsiteY3" fmla="*/ 24575 h 112775"/>
                <a:gd name="connsiteX4" fmla="*/ 34481 w 141827"/>
                <a:gd name="connsiteY4" fmla="*/ 1238 h 112775"/>
                <a:gd name="connsiteX5" fmla="*/ 60198 w 141827"/>
                <a:gd name="connsiteY5" fmla="*/ 1524 h 112775"/>
                <a:gd name="connsiteX6" fmla="*/ 141637 w 141827"/>
                <a:gd name="connsiteY6" fmla="*/ 0 h 112775"/>
                <a:gd name="connsiteX7" fmla="*/ 141827 w 141827"/>
                <a:gd name="connsiteY7" fmla="*/ 70199 h 112775"/>
                <a:gd name="connsiteX8" fmla="*/ 130493 w 141827"/>
                <a:gd name="connsiteY8" fmla="*/ 64960 h 112775"/>
                <a:gd name="connsiteX9" fmla="*/ 117063 w 141827"/>
                <a:gd name="connsiteY9" fmla="*/ 68008 h 112775"/>
                <a:gd name="connsiteX10" fmla="*/ 107347 w 141827"/>
                <a:gd name="connsiteY10" fmla="*/ 70009 h 112775"/>
                <a:gd name="connsiteX11" fmla="*/ 97346 w 141827"/>
                <a:gd name="connsiteY11" fmla="*/ 81915 h 112775"/>
                <a:gd name="connsiteX12" fmla="*/ 84773 w 141827"/>
                <a:gd name="connsiteY12" fmla="*/ 88678 h 112775"/>
                <a:gd name="connsiteX13" fmla="*/ 69152 w 141827"/>
                <a:gd name="connsiteY13" fmla="*/ 90392 h 112775"/>
                <a:gd name="connsiteX14" fmla="*/ 48292 w 141827"/>
                <a:gd name="connsiteY14" fmla="*/ 101346 h 112775"/>
                <a:gd name="connsiteX15" fmla="*/ 37434 w 141827"/>
                <a:gd name="connsiteY15" fmla="*/ 97917 h 112775"/>
                <a:gd name="connsiteX16" fmla="*/ 26384 w 141827"/>
                <a:gd name="connsiteY16" fmla="*/ 101441 h 112775"/>
                <a:gd name="connsiteX17" fmla="*/ 15526 w 141827"/>
                <a:gd name="connsiteY17" fmla="*/ 112776 h 112775"/>
                <a:gd name="connsiteX18" fmla="*/ 0 w 141827"/>
                <a:gd name="connsiteY18" fmla="*/ 110776 h 112775"/>
                <a:gd name="connsiteX19" fmla="*/ 95 w 141827"/>
                <a:gd name="connsiteY19" fmla="*/ 73723 h 112775"/>
                <a:gd name="connsiteX20" fmla="*/ 0 w 141827"/>
                <a:gd name="connsiteY20" fmla="*/ 48768 h 11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827" h="112775">
                  <a:moveTo>
                    <a:pt x="0" y="48768"/>
                  </a:moveTo>
                  <a:lnTo>
                    <a:pt x="22003" y="48768"/>
                  </a:lnTo>
                  <a:lnTo>
                    <a:pt x="22765" y="24860"/>
                  </a:lnTo>
                  <a:lnTo>
                    <a:pt x="33719" y="24575"/>
                  </a:lnTo>
                  <a:lnTo>
                    <a:pt x="34481" y="1238"/>
                  </a:lnTo>
                  <a:lnTo>
                    <a:pt x="60198" y="1524"/>
                  </a:lnTo>
                  <a:lnTo>
                    <a:pt x="141637" y="0"/>
                  </a:lnTo>
                  <a:lnTo>
                    <a:pt x="141827" y="70199"/>
                  </a:lnTo>
                  <a:lnTo>
                    <a:pt x="130493" y="64960"/>
                  </a:lnTo>
                  <a:lnTo>
                    <a:pt x="117063" y="68008"/>
                  </a:lnTo>
                  <a:lnTo>
                    <a:pt x="107347" y="70009"/>
                  </a:lnTo>
                  <a:lnTo>
                    <a:pt x="97346" y="81915"/>
                  </a:lnTo>
                  <a:lnTo>
                    <a:pt x="84773" y="88678"/>
                  </a:lnTo>
                  <a:lnTo>
                    <a:pt x="69152" y="90392"/>
                  </a:lnTo>
                  <a:lnTo>
                    <a:pt x="48292" y="101346"/>
                  </a:lnTo>
                  <a:lnTo>
                    <a:pt x="37434" y="97917"/>
                  </a:lnTo>
                  <a:lnTo>
                    <a:pt x="26384" y="101441"/>
                  </a:lnTo>
                  <a:lnTo>
                    <a:pt x="15526" y="112776"/>
                  </a:lnTo>
                  <a:lnTo>
                    <a:pt x="0" y="110776"/>
                  </a:lnTo>
                  <a:lnTo>
                    <a:pt x="95" y="73723"/>
                  </a:lnTo>
                  <a:lnTo>
                    <a:pt x="0" y="48768"/>
                  </a:lnTo>
                  <a:close/>
                </a:path>
              </a:pathLst>
            </a:custGeom>
            <a:noFill/>
            <a:ln w="3239" cap="rnd">
              <a:solidFill>
                <a:srgbClr val="FFFFFF"/>
              </a:solidFill>
              <a:prstDash val="solid"/>
              <a:round/>
            </a:ln>
          </p:spPr>
          <p:txBody>
            <a:bodyPr rtlCol="0" anchor="ctr"/>
            <a:lstStyle/>
            <a:p>
              <a:endParaRPr lang="en-US"/>
            </a:p>
          </p:txBody>
        </p:sp>
        <p:sp>
          <p:nvSpPr>
            <p:cNvPr id="1107" name="Freeform: Shape 1106">
              <a:extLst>
                <a:ext uri="{FF2B5EF4-FFF2-40B4-BE49-F238E27FC236}">
                  <a16:creationId xmlns:a16="http://schemas.microsoft.com/office/drawing/2014/main" id="{63442ACD-8F75-44A1-997E-37AFA8D4F175}"/>
                </a:ext>
              </a:extLst>
            </p:cNvPr>
            <p:cNvSpPr/>
            <p:nvPr/>
          </p:nvSpPr>
          <p:spPr>
            <a:xfrm>
              <a:off x="9460595" y="876578"/>
              <a:ext cx="147023" cy="236066"/>
            </a:xfrm>
            <a:custGeom>
              <a:avLst/>
              <a:gdLst>
                <a:gd name="connsiteX0" fmla="*/ 858 w 118110"/>
                <a:gd name="connsiteY0" fmla="*/ 189452 h 189642"/>
                <a:gd name="connsiteX1" fmla="*/ 1334 w 118110"/>
                <a:gd name="connsiteY1" fmla="*/ 121063 h 189642"/>
                <a:gd name="connsiteX2" fmla="*/ 95 w 118110"/>
                <a:gd name="connsiteY2" fmla="*/ 23813 h 189642"/>
                <a:gd name="connsiteX3" fmla="*/ 0 w 118110"/>
                <a:gd name="connsiteY3" fmla="*/ 0 h 189642"/>
                <a:gd name="connsiteX4" fmla="*/ 69628 w 118110"/>
                <a:gd name="connsiteY4" fmla="*/ 0 h 189642"/>
                <a:gd name="connsiteX5" fmla="*/ 69152 w 118110"/>
                <a:gd name="connsiteY5" fmla="*/ 47720 h 189642"/>
                <a:gd name="connsiteX6" fmla="*/ 118110 w 118110"/>
                <a:gd name="connsiteY6" fmla="*/ 48292 h 189642"/>
                <a:gd name="connsiteX7" fmla="*/ 117539 w 118110"/>
                <a:gd name="connsiteY7" fmla="*/ 189643 h 189642"/>
                <a:gd name="connsiteX8" fmla="*/ 858 w 118110"/>
                <a:gd name="connsiteY8" fmla="*/ 189452 h 18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110" h="189642">
                  <a:moveTo>
                    <a:pt x="858" y="189452"/>
                  </a:moveTo>
                  <a:lnTo>
                    <a:pt x="1334" y="121063"/>
                  </a:lnTo>
                  <a:lnTo>
                    <a:pt x="95" y="23813"/>
                  </a:lnTo>
                  <a:lnTo>
                    <a:pt x="0" y="0"/>
                  </a:lnTo>
                  <a:lnTo>
                    <a:pt x="69628" y="0"/>
                  </a:lnTo>
                  <a:lnTo>
                    <a:pt x="69152" y="47720"/>
                  </a:lnTo>
                  <a:lnTo>
                    <a:pt x="118110" y="48292"/>
                  </a:lnTo>
                  <a:lnTo>
                    <a:pt x="117539" y="189643"/>
                  </a:lnTo>
                  <a:lnTo>
                    <a:pt x="858" y="189452"/>
                  </a:lnTo>
                  <a:close/>
                </a:path>
              </a:pathLst>
            </a:custGeom>
            <a:solidFill>
              <a:srgbClr val="BCBEC0"/>
            </a:solidFill>
            <a:ln w="9525" cap="flat">
              <a:noFill/>
              <a:prstDash val="solid"/>
              <a:miter/>
            </a:ln>
          </p:spPr>
          <p:txBody>
            <a:bodyPr rtlCol="0" anchor="ctr"/>
            <a:lstStyle/>
            <a:p>
              <a:endParaRPr lang="en-US"/>
            </a:p>
          </p:txBody>
        </p:sp>
        <p:sp>
          <p:nvSpPr>
            <p:cNvPr id="1108" name="Freeform: Shape 1107">
              <a:extLst>
                <a:ext uri="{FF2B5EF4-FFF2-40B4-BE49-F238E27FC236}">
                  <a16:creationId xmlns:a16="http://schemas.microsoft.com/office/drawing/2014/main" id="{9204EAC9-41A1-41BA-89FD-53D5D3982923}"/>
                </a:ext>
              </a:extLst>
            </p:cNvPr>
            <p:cNvSpPr/>
            <p:nvPr/>
          </p:nvSpPr>
          <p:spPr>
            <a:xfrm>
              <a:off x="9460595" y="876578"/>
              <a:ext cx="147023" cy="236066"/>
            </a:xfrm>
            <a:custGeom>
              <a:avLst/>
              <a:gdLst>
                <a:gd name="connsiteX0" fmla="*/ 858 w 118110"/>
                <a:gd name="connsiteY0" fmla="*/ 189452 h 189642"/>
                <a:gd name="connsiteX1" fmla="*/ 1334 w 118110"/>
                <a:gd name="connsiteY1" fmla="*/ 121063 h 189642"/>
                <a:gd name="connsiteX2" fmla="*/ 95 w 118110"/>
                <a:gd name="connsiteY2" fmla="*/ 23813 h 189642"/>
                <a:gd name="connsiteX3" fmla="*/ 0 w 118110"/>
                <a:gd name="connsiteY3" fmla="*/ 0 h 189642"/>
                <a:gd name="connsiteX4" fmla="*/ 69628 w 118110"/>
                <a:gd name="connsiteY4" fmla="*/ 0 h 189642"/>
                <a:gd name="connsiteX5" fmla="*/ 69152 w 118110"/>
                <a:gd name="connsiteY5" fmla="*/ 47720 h 189642"/>
                <a:gd name="connsiteX6" fmla="*/ 118110 w 118110"/>
                <a:gd name="connsiteY6" fmla="*/ 48292 h 189642"/>
                <a:gd name="connsiteX7" fmla="*/ 117539 w 118110"/>
                <a:gd name="connsiteY7" fmla="*/ 189643 h 189642"/>
                <a:gd name="connsiteX8" fmla="*/ 858 w 118110"/>
                <a:gd name="connsiteY8" fmla="*/ 189452 h 18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110" h="189642">
                  <a:moveTo>
                    <a:pt x="858" y="189452"/>
                  </a:moveTo>
                  <a:lnTo>
                    <a:pt x="1334" y="121063"/>
                  </a:lnTo>
                  <a:lnTo>
                    <a:pt x="95" y="23813"/>
                  </a:lnTo>
                  <a:lnTo>
                    <a:pt x="0" y="0"/>
                  </a:lnTo>
                  <a:lnTo>
                    <a:pt x="69628" y="0"/>
                  </a:lnTo>
                  <a:lnTo>
                    <a:pt x="69152" y="47720"/>
                  </a:lnTo>
                  <a:lnTo>
                    <a:pt x="118110" y="48292"/>
                  </a:lnTo>
                  <a:lnTo>
                    <a:pt x="117539" y="189643"/>
                  </a:lnTo>
                  <a:lnTo>
                    <a:pt x="858" y="189452"/>
                  </a:lnTo>
                  <a:close/>
                </a:path>
              </a:pathLst>
            </a:custGeom>
            <a:noFill/>
            <a:ln w="3239" cap="rnd">
              <a:solidFill>
                <a:srgbClr val="FFFFFF"/>
              </a:solidFill>
              <a:prstDash val="solid"/>
              <a:round/>
            </a:ln>
          </p:spPr>
          <p:txBody>
            <a:bodyPr rtlCol="0" anchor="ctr"/>
            <a:lstStyle/>
            <a:p>
              <a:endParaRPr lang="en-US"/>
            </a:p>
          </p:txBody>
        </p:sp>
        <p:sp>
          <p:nvSpPr>
            <p:cNvPr id="1109" name="Freeform: Shape 1108">
              <a:extLst>
                <a:ext uri="{FF2B5EF4-FFF2-40B4-BE49-F238E27FC236}">
                  <a16:creationId xmlns:a16="http://schemas.microsoft.com/office/drawing/2014/main" id="{196401F4-6436-432F-96C7-8AA16367FC42}"/>
                </a:ext>
              </a:extLst>
            </p:cNvPr>
            <p:cNvSpPr/>
            <p:nvPr/>
          </p:nvSpPr>
          <p:spPr>
            <a:xfrm>
              <a:off x="9079284" y="892704"/>
              <a:ext cx="176900" cy="162080"/>
            </a:xfrm>
            <a:custGeom>
              <a:avLst/>
              <a:gdLst>
                <a:gd name="connsiteX0" fmla="*/ 191 w 142112"/>
                <a:gd name="connsiteY0" fmla="*/ 129731 h 130206"/>
                <a:gd name="connsiteX1" fmla="*/ 0 w 142112"/>
                <a:gd name="connsiteY1" fmla="*/ 88583 h 130206"/>
                <a:gd name="connsiteX2" fmla="*/ 571 w 142112"/>
                <a:gd name="connsiteY2" fmla="*/ 22574 h 130206"/>
                <a:gd name="connsiteX3" fmla="*/ 94297 w 142112"/>
                <a:gd name="connsiteY3" fmla="*/ 21908 h 130206"/>
                <a:gd name="connsiteX4" fmla="*/ 94202 w 142112"/>
                <a:gd name="connsiteY4" fmla="*/ 0 h 130206"/>
                <a:gd name="connsiteX5" fmla="*/ 141541 w 142112"/>
                <a:gd name="connsiteY5" fmla="*/ 286 h 130206"/>
                <a:gd name="connsiteX6" fmla="*/ 142113 w 142112"/>
                <a:gd name="connsiteY6" fmla="*/ 10096 h 130206"/>
                <a:gd name="connsiteX7" fmla="*/ 142113 w 142112"/>
                <a:gd name="connsiteY7" fmla="*/ 105727 h 130206"/>
                <a:gd name="connsiteX8" fmla="*/ 132397 w 142112"/>
                <a:gd name="connsiteY8" fmla="*/ 106299 h 130206"/>
                <a:gd name="connsiteX9" fmla="*/ 47816 w 142112"/>
                <a:gd name="connsiteY9" fmla="*/ 106299 h 130206"/>
                <a:gd name="connsiteX10" fmla="*/ 47339 w 142112"/>
                <a:gd name="connsiteY10" fmla="*/ 129635 h 130206"/>
                <a:gd name="connsiteX11" fmla="*/ 24289 w 142112"/>
                <a:gd name="connsiteY11" fmla="*/ 130207 h 130206"/>
                <a:gd name="connsiteX12" fmla="*/ 191 w 142112"/>
                <a:gd name="connsiteY12" fmla="*/ 129731 h 130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112" h="130206">
                  <a:moveTo>
                    <a:pt x="191" y="129731"/>
                  </a:moveTo>
                  <a:lnTo>
                    <a:pt x="0" y="88583"/>
                  </a:lnTo>
                  <a:lnTo>
                    <a:pt x="571" y="22574"/>
                  </a:lnTo>
                  <a:lnTo>
                    <a:pt x="94297" y="21908"/>
                  </a:lnTo>
                  <a:lnTo>
                    <a:pt x="94202" y="0"/>
                  </a:lnTo>
                  <a:lnTo>
                    <a:pt x="141541" y="286"/>
                  </a:lnTo>
                  <a:lnTo>
                    <a:pt x="142113" y="10096"/>
                  </a:lnTo>
                  <a:lnTo>
                    <a:pt x="142113" y="105727"/>
                  </a:lnTo>
                  <a:lnTo>
                    <a:pt x="132397" y="106299"/>
                  </a:lnTo>
                  <a:lnTo>
                    <a:pt x="47816" y="106299"/>
                  </a:lnTo>
                  <a:lnTo>
                    <a:pt x="47339" y="129635"/>
                  </a:lnTo>
                  <a:lnTo>
                    <a:pt x="24289" y="130207"/>
                  </a:lnTo>
                  <a:lnTo>
                    <a:pt x="191" y="129731"/>
                  </a:lnTo>
                  <a:close/>
                </a:path>
              </a:pathLst>
            </a:custGeom>
            <a:solidFill>
              <a:srgbClr val="BCBEC0"/>
            </a:solidFill>
            <a:ln w="9525" cap="flat">
              <a:noFill/>
              <a:prstDash val="solid"/>
              <a:miter/>
            </a:ln>
          </p:spPr>
          <p:txBody>
            <a:bodyPr rtlCol="0" anchor="ctr"/>
            <a:lstStyle/>
            <a:p>
              <a:endParaRPr lang="en-US"/>
            </a:p>
          </p:txBody>
        </p:sp>
        <p:sp>
          <p:nvSpPr>
            <p:cNvPr id="1110" name="Freeform: Shape 1109">
              <a:extLst>
                <a:ext uri="{FF2B5EF4-FFF2-40B4-BE49-F238E27FC236}">
                  <a16:creationId xmlns:a16="http://schemas.microsoft.com/office/drawing/2014/main" id="{F74ED48E-A12F-4D8B-A9F8-6547DA64029D}"/>
                </a:ext>
              </a:extLst>
            </p:cNvPr>
            <p:cNvSpPr/>
            <p:nvPr/>
          </p:nvSpPr>
          <p:spPr>
            <a:xfrm>
              <a:off x="9079284" y="892704"/>
              <a:ext cx="176900" cy="162080"/>
            </a:xfrm>
            <a:custGeom>
              <a:avLst/>
              <a:gdLst>
                <a:gd name="connsiteX0" fmla="*/ 191 w 142112"/>
                <a:gd name="connsiteY0" fmla="*/ 129731 h 130206"/>
                <a:gd name="connsiteX1" fmla="*/ 0 w 142112"/>
                <a:gd name="connsiteY1" fmla="*/ 88583 h 130206"/>
                <a:gd name="connsiteX2" fmla="*/ 571 w 142112"/>
                <a:gd name="connsiteY2" fmla="*/ 22574 h 130206"/>
                <a:gd name="connsiteX3" fmla="*/ 94297 w 142112"/>
                <a:gd name="connsiteY3" fmla="*/ 21908 h 130206"/>
                <a:gd name="connsiteX4" fmla="*/ 94202 w 142112"/>
                <a:gd name="connsiteY4" fmla="*/ 0 h 130206"/>
                <a:gd name="connsiteX5" fmla="*/ 141541 w 142112"/>
                <a:gd name="connsiteY5" fmla="*/ 286 h 130206"/>
                <a:gd name="connsiteX6" fmla="*/ 142113 w 142112"/>
                <a:gd name="connsiteY6" fmla="*/ 10096 h 130206"/>
                <a:gd name="connsiteX7" fmla="*/ 142113 w 142112"/>
                <a:gd name="connsiteY7" fmla="*/ 105727 h 130206"/>
                <a:gd name="connsiteX8" fmla="*/ 132397 w 142112"/>
                <a:gd name="connsiteY8" fmla="*/ 106299 h 130206"/>
                <a:gd name="connsiteX9" fmla="*/ 47816 w 142112"/>
                <a:gd name="connsiteY9" fmla="*/ 106299 h 130206"/>
                <a:gd name="connsiteX10" fmla="*/ 47339 w 142112"/>
                <a:gd name="connsiteY10" fmla="*/ 129635 h 130206"/>
                <a:gd name="connsiteX11" fmla="*/ 24289 w 142112"/>
                <a:gd name="connsiteY11" fmla="*/ 130207 h 130206"/>
                <a:gd name="connsiteX12" fmla="*/ 191 w 142112"/>
                <a:gd name="connsiteY12" fmla="*/ 129731 h 130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112" h="130206">
                  <a:moveTo>
                    <a:pt x="191" y="129731"/>
                  </a:moveTo>
                  <a:lnTo>
                    <a:pt x="0" y="88583"/>
                  </a:lnTo>
                  <a:lnTo>
                    <a:pt x="571" y="22574"/>
                  </a:lnTo>
                  <a:lnTo>
                    <a:pt x="94297" y="21908"/>
                  </a:lnTo>
                  <a:lnTo>
                    <a:pt x="94202" y="0"/>
                  </a:lnTo>
                  <a:lnTo>
                    <a:pt x="141541" y="286"/>
                  </a:lnTo>
                  <a:lnTo>
                    <a:pt x="142113" y="10096"/>
                  </a:lnTo>
                  <a:lnTo>
                    <a:pt x="142113" y="105727"/>
                  </a:lnTo>
                  <a:lnTo>
                    <a:pt x="132397" y="106299"/>
                  </a:lnTo>
                  <a:lnTo>
                    <a:pt x="47816" y="106299"/>
                  </a:lnTo>
                  <a:lnTo>
                    <a:pt x="47339" y="129635"/>
                  </a:lnTo>
                  <a:lnTo>
                    <a:pt x="24289" y="130207"/>
                  </a:lnTo>
                  <a:lnTo>
                    <a:pt x="191" y="129731"/>
                  </a:lnTo>
                  <a:close/>
                </a:path>
              </a:pathLst>
            </a:custGeom>
            <a:noFill/>
            <a:ln w="3239" cap="rnd">
              <a:solidFill>
                <a:srgbClr val="FFFFFF"/>
              </a:solidFill>
              <a:prstDash val="solid"/>
              <a:round/>
            </a:ln>
          </p:spPr>
          <p:txBody>
            <a:bodyPr rtlCol="0" anchor="ctr"/>
            <a:lstStyle/>
            <a:p>
              <a:endParaRPr lang="en-US"/>
            </a:p>
          </p:txBody>
        </p:sp>
        <p:sp>
          <p:nvSpPr>
            <p:cNvPr id="1111" name="Freeform: Shape 1110">
              <a:extLst>
                <a:ext uri="{FF2B5EF4-FFF2-40B4-BE49-F238E27FC236}">
                  <a16:creationId xmlns:a16="http://schemas.microsoft.com/office/drawing/2014/main" id="{394E1DD4-E65D-449B-8E99-346C5E5EBED2}"/>
                </a:ext>
              </a:extLst>
            </p:cNvPr>
            <p:cNvSpPr/>
            <p:nvPr/>
          </p:nvSpPr>
          <p:spPr>
            <a:xfrm>
              <a:off x="9256067" y="905389"/>
              <a:ext cx="206187" cy="125087"/>
            </a:xfrm>
            <a:custGeom>
              <a:avLst/>
              <a:gdLst>
                <a:gd name="connsiteX0" fmla="*/ 165640 w 165639"/>
                <a:gd name="connsiteY0" fmla="*/ 97917 h 100488"/>
                <a:gd name="connsiteX1" fmla="*/ 162116 w 165639"/>
                <a:gd name="connsiteY1" fmla="*/ 100489 h 100488"/>
                <a:gd name="connsiteX2" fmla="*/ 159639 w 165639"/>
                <a:gd name="connsiteY2" fmla="*/ 96488 h 100488"/>
                <a:gd name="connsiteX3" fmla="*/ 157829 w 165639"/>
                <a:gd name="connsiteY3" fmla="*/ 97536 h 100488"/>
                <a:gd name="connsiteX4" fmla="*/ 154877 w 165639"/>
                <a:gd name="connsiteY4" fmla="*/ 95441 h 100488"/>
                <a:gd name="connsiteX5" fmla="*/ 150876 w 165639"/>
                <a:gd name="connsiteY5" fmla="*/ 98298 h 100488"/>
                <a:gd name="connsiteX6" fmla="*/ 144971 w 165639"/>
                <a:gd name="connsiteY6" fmla="*/ 99250 h 100488"/>
                <a:gd name="connsiteX7" fmla="*/ 140113 w 165639"/>
                <a:gd name="connsiteY7" fmla="*/ 97346 h 100488"/>
                <a:gd name="connsiteX8" fmla="*/ 137827 w 165639"/>
                <a:gd name="connsiteY8" fmla="*/ 99727 h 100488"/>
                <a:gd name="connsiteX9" fmla="*/ 132969 w 165639"/>
                <a:gd name="connsiteY9" fmla="*/ 98108 h 100488"/>
                <a:gd name="connsiteX10" fmla="*/ 132017 w 165639"/>
                <a:gd name="connsiteY10" fmla="*/ 96012 h 100488"/>
                <a:gd name="connsiteX11" fmla="*/ 0 w 165639"/>
                <a:gd name="connsiteY11" fmla="*/ 95536 h 100488"/>
                <a:gd name="connsiteX12" fmla="*/ 95 w 165639"/>
                <a:gd name="connsiteY12" fmla="*/ 0 h 100488"/>
                <a:gd name="connsiteX13" fmla="*/ 164402 w 165639"/>
                <a:gd name="connsiteY13" fmla="*/ 667 h 100488"/>
                <a:gd name="connsiteX14" fmla="*/ 165640 w 165639"/>
                <a:gd name="connsiteY14" fmla="*/ 97917 h 100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5639" h="100488">
                  <a:moveTo>
                    <a:pt x="165640" y="97917"/>
                  </a:moveTo>
                  <a:lnTo>
                    <a:pt x="162116" y="100489"/>
                  </a:lnTo>
                  <a:lnTo>
                    <a:pt x="159639" y="96488"/>
                  </a:lnTo>
                  <a:lnTo>
                    <a:pt x="157829" y="97536"/>
                  </a:lnTo>
                  <a:lnTo>
                    <a:pt x="154877" y="95441"/>
                  </a:lnTo>
                  <a:lnTo>
                    <a:pt x="150876" y="98298"/>
                  </a:lnTo>
                  <a:lnTo>
                    <a:pt x="144971" y="99250"/>
                  </a:lnTo>
                  <a:lnTo>
                    <a:pt x="140113" y="97346"/>
                  </a:lnTo>
                  <a:lnTo>
                    <a:pt x="137827" y="99727"/>
                  </a:lnTo>
                  <a:lnTo>
                    <a:pt x="132969" y="98108"/>
                  </a:lnTo>
                  <a:lnTo>
                    <a:pt x="132017" y="96012"/>
                  </a:lnTo>
                  <a:lnTo>
                    <a:pt x="0" y="95536"/>
                  </a:lnTo>
                  <a:lnTo>
                    <a:pt x="95" y="0"/>
                  </a:lnTo>
                  <a:lnTo>
                    <a:pt x="164402" y="667"/>
                  </a:lnTo>
                  <a:lnTo>
                    <a:pt x="165640" y="97917"/>
                  </a:lnTo>
                  <a:close/>
                </a:path>
              </a:pathLst>
            </a:custGeom>
            <a:solidFill>
              <a:srgbClr val="BCBEC0"/>
            </a:solidFill>
            <a:ln w="9525" cap="flat">
              <a:noFill/>
              <a:prstDash val="solid"/>
              <a:miter/>
            </a:ln>
          </p:spPr>
          <p:txBody>
            <a:bodyPr rtlCol="0" anchor="ctr"/>
            <a:lstStyle/>
            <a:p>
              <a:endParaRPr lang="en-US"/>
            </a:p>
          </p:txBody>
        </p:sp>
        <p:sp>
          <p:nvSpPr>
            <p:cNvPr id="1112" name="Freeform: Shape 1111">
              <a:extLst>
                <a:ext uri="{FF2B5EF4-FFF2-40B4-BE49-F238E27FC236}">
                  <a16:creationId xmlns:a16="http://schemas.microsoft.com/office/drawing/2014/main" id="{B31FBCD2-D2AB-4A67-AE37-41BCE849249B}"/>
                </a:ext>
              </a:extLst>
            </p:cNvPr>
            <p:cNvSpPr/>
            <p:nvPr/>
          </p:nvSpPr>
          <p:spPr>
            <a:xfrm>
              <a:off x="9256067" y="905389"/>
              <a:ext cx="206187" cy="125087"/>
            </a:xfrm>
            <a:custGeom>
              <a:avLst/>
              <a:gdLst>
                <a:gd name="connsiteX0" fmla="*/ 165640 w 165639"/>
                <a:gd name="connsiteY0" fmla="*/ 97917 h 100488"/>
                <a:gd name="connsiteX1" fmla="*/ 162116 w 165639"/>
                <a:gd name="connsiteY1" fmla="*/ 100489 h 100488"/>
                <a:gd name="connsiteX2" fmla="*/ 159639 w 165639"/>
                <a:gd name="connsiteY2" fmla="*/ 96488 h 100488"/>
                <a:gd name="connsiteX3" fmla="*/ 157829 w 165639"/>
                <a:gd name="connsiteY3" fmla="*/ 97536 h 100488"/>
                <a:gd name="connsiteX4" fmla="*/ 154877 w 165639"/>
                <a:gd name="connsiteY4" fmla="*/ 95441 h 100488"/>
                <a:gd name="connsiteX5" fmla="*/ 150876 w 165639"/>
                <a:gd name="connsiteY5" fmla="*/ 98298 h 100488"/>
                <a:gd name="connsiteX6" fmla="*/ 144971 w 165639"/>
                <a:gd name="connsiteY6" fmla="*/ 99250 h 100488"/>
                <a:gd name="connsiteX7" fmla="*/ 140113 w 165639"/>
                <a:gd name="connsiteY7" fmla="*/ 97346 h 100488"/>
                <a:gd name="connsiteX8" fmla="*/ 137827 w 165639"/>
                <a:gd name="connsiteY8" fmla="*/ 99727 h 100488"/>
                <a:gd name="connsiteX9" fmla="*/ 132969 w 165639"/>
                <a:gd name="connsiteY9" fmla="*/ 98108 h 100488"/>
                <a:gd name="connsiteX10" fmla="*/ 132017 w 165639"/>
                <a:gd name="connsiteY10" fmla="*/ 96012 h 100488"/>
                <a:gd name="connsiteX11" fmla="*/ 0 w 165639"/>
                <a:gd name="connsiteY11" fmla="*/ 95536 h 100488"/>
                <a:gd name="connsiteX12" fmla="*/ 95 w 165639"/>
                <a:gd name="connsiteY12" fmla="*/ 0 h 100488"/>
                <a:gd name="connsiteX13" fmla="*/ 164402 w 165639"/>
                <a:gd name="connsiteY13" fmla="*/ 667 h 100488"/>
                <a:gd name="connsiteX14" fmla="*/ 165640 w 165639"/>
                <a:gd name="connsiteY14" fmla="*/ 97917 h 100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5639" h="100488">
                  <a:moveTo>
                    <a:pt x="165640" y="97917"/>
                  </a:moveTo>
                  <a:lnTo>
                    <a:pt x="162116" y="100489"/>
                  </a:lnTo>
                  <a:lnTo>
                    <a:pt x="159639" y="96488"/>
                  </a:lnTo>
                  <a:lnTo>
                    <a:pt x="157829" y="97536"/>
                  </a:lnTo>
                  <a:lnTo>
                    <a:pt x="154877" y="95441"/>
                  </a:lnTo>
                  <a:lnTo>
                    <a:pt x="150876" y="98298"/>
                  </a:lnTo>
                  <a:lnTo>
                    <a:pt x="144971" y="99250"/>
                  </a:lnTo>
                  <a:lnTo>
                    <a:pt x="140113" y="97346"/>
                  </a:lnTo>
                  <a:lnTo>
                    <a:pt x="137827" y="99727"/>
                  </a:lnTo>
                  <a:lnTo>
                    <a:pt x="132969" y="98108"/>
                  </a:lnTo>
                  <a:lnTo>
                    <a:pt x="132017" y="96012"/>
                  </a:lnTo>
                  <a:lnTo>
                    <a:pt x="0" y="95536"/>
                  </a:lnTo>
                  <a:lnTo>
                    <a:pt x="95" y="0"/>
                  </a:lnTo>
                  <a:lnTo>
                    <a:pt x="164402" y="667"/>
                  </a:lnTo>
                  <a:lnTo>
                    <a:pt x="165640" y="97917"/>
                  </a:lnTo>
                  <a:close/>
                </a:path>
              </a:pathLst>
            </a:custGeom>
            <a:noFill/>
            <a:ln w="3239" cap="rnd">
              <a:solidFill>
                <a:srgbClr val="FFFFFF"/>
              </a:solidFill>
              <a:prstDash val="solid"/>
              <a:round/>
            </a:ln>
          </p:spPr>
          <p:txBody>
            <a:bodyPr rtlCol="0" anchor="ctr"/>
            <a:lstStyle/>
            <a:p>
              <a:endParaRPr lang="en-US"/>
            </a:p>
          </p:txBody>
        </p:sp>
        <p:sp>
          <p:nvSpPr>
            <p:cNvPr id="1113" name="Freeform: Shape 1112">
              <a:extLst>
                <a:ext uri="{FF2B5EF4-FFF2-40B4-BE49-F238E27FC236}">
                  <a16:creationId xmlns:a16="http://schemas.microsoft.com/office/drawing/2014/main" id="{29E12F41-0D45-43AD-B7E4-A6C3EFFF586E}"/>
                </a:ext>
              </a:extLst>
            </p:cNvPr>
            <p:cNvSpPr/>
            <p:nvPr/>
          </p:nvSpPr>
          <p:spPr>
            <a:xfrm>
              <a:off x="9869888" y="905389"/>
              <a:ext cx="145125" cy="190181"/>
            </a:xfrm>
            <a:custGeom>
              <a:avLst/>
              <a:gdLst>
                <a:gd name="connsiteX0" fmla="*/ 0 w 116585"/>
                <a:gd name="connsiteY0" fmla="*/ 144590 h 152781"/>
                <a:gd name="connsiteX1" fmla="*/ 0 w 116585"/>
                <a:gd name="connsiteY1" fmla="*/ 22955 h 152781"/>
                <a:gd name="connsiteX2" fmla="*/ 0 w 116585"/>
                <a:gd name="connsiteY2" fmla="*/ 0 h 152781"/>
                <a:gd name="connsiteX3" fmla="*/ 116586 w 116585"/>
                <a:gd name="connsiteY3" fmla="*/ 286 h 152781"/>
                <a:gd name="connsiteX4" fmla="*/ 115824 w 116585"/>
                <a:gd name="connsiteY4" fmla="*/ 19336 h 152781"/>
                <a:gd name="connsiteX5" fmla="*/ 109728 w 116585"/>
                <a:gd name="connsiteY5" fmla="*/ 20193 h 152781"/>
                <a:gd name="connsiteX6" fmla="*/ 97441 w 116585"/>
                <a:gd name="connsiteY6" fmla="*/ 15907 h 152781"/>
                <a:gd name="connsiteX7" fmla="*/ 91154 w 116585"/>
                <a:gd name="connsiteY7" fmla="*/ 11430 h 152781"/>
                <a:gd name="connsiteX8" fmla="*/ 86392 w 116585"/>
                <a:gd name="connsiteY8" fmla="*/ 16573 h 152781"/>
                <a:gd name="connsiteX9" fmla="*/ 80582 w 116585"/>
                <a:gd name="connsiteY9" fmla="*/ 15431 h 152781"/>
                <a:gd name="connsiteX10" fmla="*/ 82677 w 116585"/>
                <a:gd name="connsiteY10" fmla="*/ 152781 h 152781"/>
                <a:gd name="connsiteX11" fmla="*/ 79439 w 116585"/>
                <a:gd name="connsiteY11" fmla="*/ 151924 h 152781"/>
                <a:gd name="connsiteX12" fmla="*/ 72771 w 116585"/>
                <a:gd name="connsiteY12" fmla="*/ 141732 h 152781"/>
                <a:gd name="connsiteX13" fmla="*/ 59150 w 116585"/>
                <a:gd name="connsiteY13" fmla="*/ 147256 h 152781"/>
                <a:gd name="connsiteX14" fmla="*/ 47911 w 116585"/>
                <a:gd name="connsiteY14" fmla="*/ 136493 h 152781"/>
                <a:gd name="connsiteX15" fmla="*/ 41815 w 116585"/>
                <a:gd name="connsiteY15" fmla="*/ 137731 h 152781"/>
                <a:gd name="connsiteX16" fmla="*/ 37529 w 116585"/>
                <a:gd name="connsiteY16" fmla="*/ 143542 h 152781"/>
                <a:gd name="connsiteX17" fmla="*/ 27717 w 116585"/>
                <a:gd name="connsiteY17" fmla="*/ 151067 h 152781"/>
                <a:gd name="connsiteX18" fmla="*/ 0 w 116585"/>
                <a:gd name="connsiteY18" fmla="*/ 144590 h 152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6585" h="152781">
                  <a:moveTo>
                    <a:pt x="0" y="144590"/>
                  </a:moveTo>
                  <a:lnTo>
                    <a:pt x="0" y="22955"/>
                  </a:lnTo>
                  <a:lnTo>
                    <a:pt x="0" y="0"/>
                  </a:lnTo>
                  <a:lnTo>
                    <a:pt x="116586" y="286"/>
                  </a:lnTo>
                  <a:lnTo>
                    <a:pt x="115824" y="19336"/>
                  </a:lnTo>
                  <a:lnTo>
                    <a:pt x="109728" y="20193"/>
                  </a:lnTo>
                  <a:lnTo>
                    <a:pt x="97441" y="15907"/>
                  </a:lnTo>
                  <a:lnTo>
                    <a:pt x="91154" y="11430"/>
                  </a:lnTo>
                  <a:lnTo>
                    <a:pt x="86392" y="16573"/>
                  </a:lnTo>
                  <a:lnTo>
                    <a:pt x="80582" y="15431"/>
                  </a:lnTo>
                  <a:lnTo>
                    <a:pt x="82677" y="152781"/>
                  </a:lnTo>
                  <a:lnTo>
                    <a:pt x="79439" y="151924"/>
                  </a:lnTo>
                  <a:lnTo>
                    <a:pt x="72771" y="141732"/>
                  </a:lnTo>
                  <a:lnTo>
                    <a:pt x="59150" y="147256"/>
                  </a:lnTo>
                  <a:lnTo>
                    <a:pt x="47911" y="136493"/>
                  </a:lnTo>
                  <a:lnTo>
                    <a:pt x="41815" y="137731"/>
                  </a:lnTo>
                  <a:lnTo>
                    <a:pt x="37529" y="143542"/>
                  </a:lnTo>
                  <a:lnTo>
                    <a:pt x="27717" y="151067"/>
                  </a:lnTo>
                  <a:lnTo>
                    <a:pt x="0" y="144590"/>
                  </a:lnTo>
                  <a:close/>
                </a:path>
              </a:pathLst>
            </a:custGeom>
            <a:solidFill>
              <a:srgbClr val="336933"/>
            </a:solidFill>
            <a:ln w="9525" cap="flat">
              <a:noFill/>
              <a:prstDash val="solid"/>
              <a:miter/>
            </a:ln>
          </p:spPr>
          <p:txBody>
            <a:bodyPr rtlCol="0" anchor="ctr"/>
            <a:lstStyle/>
            <a:p>
              <a:endParaRPr lang="en-US"/>
            </a:p>
          </p:txBody>
        </p:sp>
        <p:sp>
          <p:nvSpPr>
            <p:cNvPr id="1114" name="Freeform: Shape 1113">
              <a:extLst>
                <a:ext uri="{FF2B5EF4-FFF2-40B4-BE49-F238E27FC236}">
                  <a16:creationId xmlns:a16="http://schemas.microsoft.com/office/drawing/2014/main" id="{C712D0CF-6751-48FD-894D-FC80E20AEA7D}"/>
                </a:ext>
              </a:extLst>
            </p:cNvPr>
            <p:cNvSpPr/>
            <p:nvPr/>
          </p:nvSpPr>
          <p:spPr>
            <a:xfrm>
              <a:off x="9869888" y="905389"/>
              <a:ext cx="145125" cy="190181"/>
            </a:xfrm>
            <a:custGeom>
              <a:avLst/>
              <a:gdLst>
                <a:gd name="connsiteX0" fmla="*/ 0 w 116585"/>
                <a:gd name="connsiteY0" fmla="*/ 144590 h 152781"/>
                <a:gd name="connsiteX1" fmla="*/ 0 w 116585"/>
                <a:gd name="connsiteY1" fmla="*/ 22955 h 152781"/>
                <a:gd name="connsiteX2" fmla="*/ 0 w 116585"/>
                <a:gd name="connsiteY2" fmla="*/ 0 h 152781"/>
                <a:gd name="connsiteX3" fmla="*/ 116586 w 116585"/>
                <a:gd name="connsiteY3" fmla="*/ 286 h 152781"/>
                <a:gd name="connsiteX4" fmla="*/ 115824 w 116585"/>
                <a:gd name="connsiteY4" fmla="*/ 19336 h 152781"/>
                <a:gd name="connsiteX5" fmla="*/ 109728 w 116585"/>
                <a:gd name="connsiteY5" fmla="*/ 20193 h 152781"/>
                <a:gd name="connsiteX6" fmla="*/ 97441 w 116585"/>
                <a:gd name="connsiteY6" fmla="*/ 15907 h 152781"/>
                <a:gd name="connsiteX7" fmla="*/ 91154 w 116585"/>
                <a:gd name="connsiteY7" fmla="*/ 11430 h 152781"/>
                <a:gd name="connsiteX8" fmla="*/ 86392 w 116585"/>
                <a:gd name="connsiteY8" fmla="*/ 16573 h 152781"/>
                <a:gd name="connsiteX9" fmla="*/ 80582 w 116585"/>
                <a:gd name="connsiteY9" fmla="*/ 15431 h 152781"/>
                <a:gd name="connsiteX10" fmla="*/ 82677 w 116585"/>
                <a:gd name="connsiteY10" fmla="*/ 152781 h 152781"/>
                <a:gd name="connsiteX11" fmla="*/ 79439 w 116585"/>
                <a:gd name="connsiteY11" fmla="*/ 151924 h 152781"/>
                <a:gd name="connsiteX12" fmla="*/ 72771 w 116585"/>
                <a:gd name="connsiteY12" fmla="*/ 141732 h 152781"/>
                <a:gd name="connsiteX13" fmla="*/ 59150 w 116585"/>
                <a:gd name="connsiteY13" fmla="*/ 147256 h 152781"/>
                <a:gd name="connsiteX14" fmla="*/ 47911 w 116585"/>
                <a:gd name="connsiteY14" fmla="*/ 136493 h 152781"/>
                <a:gd name="connsiteX15" fmla="*/ 41815 w 116585"/>
                <a:gd name="connsiteY15" fmla="*/ 137731 h 152781"/>
                <a:gd name="connsiteX16" fmla="*/ 37529 w 116585"/>
                <a:gd name="connsiteY16" fmla="*/ 143542 h 152781"/>
                <a:gd name="connsiteX17" fmla="*/ 27717 w 116585"/>
                <a:gd name="connsiteY17" fmla="*/ 151067 h 152781"/>
                <a:gd name="connsiteX18" fmla="*/ 0 w 116585"/>
                <a:gd name="connsiteY18" fmla="*/ 144590 h 152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6585" h="152781">
                  <a:moveTo>
                    <a:pt x="0" y="144590"/>
                  </a:moveTo>
                  <a:lnTo>
                    <a:pt x="0" y="22955"/>
                  </a:lnTo>
                  <a:lnTo>
                    <a:pt x="0" y="0"/>
                  </a:lnTo>
                  <a:lnTo>
                    <a:pt x="116586" y="286"/>
                  </a:lnTo>
                  <a:lnTo>
                    <a:pt x="115824" y="19336"/>
                  </a:lnTo>
                  <a:lnTo>
                    <a:pt x="109728" y="20193"/>
                  </a:lnTo>
                  <a:lnTo>
                    <a:pt x="97441" y="15907"/>
                  </a:lnTo>
                  <a:lnTo>
                    <a:pt x="91154" y="11430"/>
                  </a:lnTo>
                  <a:lnTo>
                    <a:pt x="86392" y="16573"/>
                  </a:lnTo>
                  <a:lnTo>
                    <a:pt x="80582" y="15431"/>
                  </a:lnTo>
                  <a:lnTo>
                    <a:pt x="82677" y="152781"/>
                  </a:lnTo>
                  <a:lnTo>
                    <a:pt x="79439" y="151924"/>
                  </a:lnTo>
                  <a:lnTo>
                    <a:pt x="72771" y="141732"/>
                  </a:lnTo>
                  <a:lnTo>
                    <a:pt x="59150" y="147256"/>
                  </a:lnTo>
                  <a:lnTo>
                    <a:pt x="47911" y="136493"/>
                  </a:lnTo>
                  <a:lnTo>
                    <a:pt x="41815" y="137731"/>
                  </a:lnTo>
                  <a:lnTo>
                    <a:pt x="37529" y="143542"/>
                  </a:lnTo>
                  <a:lnTo>
                    <a:pt x="27717" y="151067"/>
                  </a:lnTo>
                  <a:lnTo>
                    <a:pt x="0" y="144590"/>
                  </a:lnTo>
                  <a:close/>
                </a:path>
              </a:pathLst>
            </a:custGeom>
            <a:noFill/>
            <a:ln w="3239" cap="flat">
              <a:solidFill>
                <a:srgbClr val="FFFFFF"/>
              </a:solidFill>
              <a:prstDash val="solid"/>
              <a:miter/>
            </a:ln>
          </p:spPr>
          <p:txBody>
            <a:bodyPr rtlCol="0" anchor="ctr"/>
            <a:lstStyle/>
            <a:p>
              <a:endParaRPr lang="en-US"/>
            </a:p>
          </p:txBody>
        </p:sp>
        <p:sp>
          <p:nvSpPr>
            <p:cNvPr id="1115" name="Freeform: Shape 1114">
              <a:extLst>
                <a:ext uri="{FF2B5EF4-FFF2-40B4-BE49-F238E27FC236}">
                  <a16:creationId xmlns:a16="http://schemas.microsoft.com/office/drawing/2014/main" id="{AECF3748-AC49-4158-954A-DDB757B32486}"/>
                </a:ext>
              </a:extLst>
            </p:cNvPr>
            <p:cNvSpPr/>
            <p:nvPr/>
          </p:nvSpPr>
          <p:spPr>
            <a:xfrm>
              <a:off x="10336685" y="905745"/>
              <a:ext cx="179154" cy="136825"/>
            </a:xfrm>
            <a:custGeom>
              <a:avLst/>
              <a:gdLst>
                <a:gd name="connsiteX0" fmla="*/ 117539 w 143922"/>
                <a:gd name="connsiteY0" fmla="*/ 109633 h 109918"/>
                <a:gd name="connsiteX1" fmla="*/ 23146 w 143922"/>
                <a:gd name="connsiteY1" fmla="*/ 109919 h 109918"/>
                <a:gd name="connsiteX2" fmla="*/ 22765 w 143922"/>
                <a:gd name="connsiteY2" fmla="*/ 82296 h 109918"/>
                <a:gd name="connsiteX3" fmla="*/ 0 w 143922"/>
                <a:gd name="connsiteY3" fmla="*/ 81725 h 109918"/>
                <a:gd name="connsiteX4" fmla="*/ 762 w 143922"/>
                <a:gd name="connsiteY4" fmla="*/ 42291 h 109918"/>
                <a:gd name="connsiteX5" fmla="*/ 14192 w 143922"/>
                <a:gd name="connsiteY5" fmla="*/ 39243 h 109918"/>
                <a:gd name="connsiteX6" fmla="*/ 25527 w 143922"/>
                <a:gd name="connsiteY6" fmla="*/ 44482 h 109918"/>
                <a:gd name="connsiteX7" fmla="*/ 34862 w 143922"/>
                <a:gd name="connsiteY7" fmla="*/ 46006 h 109918"/>
                <a:gd name="connsiteX8" fmla="*/ 44958 w 143922"/>
                <a:gd name="connsiteY8" fmla="*/ 53721 h 109918"/>
                <a:gd name="connsiteX9" fmla="*/ 52388 w 143922"/>
                <a:gd name="connsiteY9" fmla="*/ 53721 h 109918"/>
                <a:gd name="connsiteX10" fmla="*/ 62770 w 143922"/>
                <a:gd name="connsiteY10" fmla="*/ 35433 h 109918"/>
                <a:gd name="connsiteX11" fmla="*/ 70199 w 143922"/>
                <a:gd name="connsiteY11" fmla="*/ 29432 h 109918"/>
                <a:gd name="connsiteX12" fmla="*/ 69152 w 143922"/>
                <a:gd name="connsiteY12" fmla="*/ 22955 h 109918"/>
                <a:gd name="connsiteX13" fmla="*/ 77534 w 143922"/>
                <a:gd name="connsiteY13" fmla="*/ 21050 h 109918"/>
                <a:gd name="connsiteX14" fmla="*/ 82582 w 143922"/>
                <a:gd name="connsiteY14" fmla="*/ 9049 h 109918"/>
                <a:gd name="connsiteX15" fmla="*/ 81915 w 143922"/>
                <a:gd name="connsiteY15" fmla="*/ 4096 h 109918"/>
                <a:gd name="connsiteX16" fmla="*/ 85058 w 143922"/>
                <a:gd name="connsiteY16" fmla="*/ 0 h 109918"/>
                <a:gd name="connsiteX17" fmla="*/ 98012 w 143922"/>
                <a:gd name="connsiteY17" fmla="*/ 6953 h 109918"/>
                <a:gd name="connsiteX18" fmla="*/ 107442 w 143922"/>
                <a:gd name="connsiteY18" fmla="*/ 8668 h 109918"/>
                <a:gd name="connsiteX19" fmla="*/ 110109 w 143922"/>
                <a:gd name="connsiteY19" fmla="*/ 15145 h 109918"/>
                <a:gd name="connsiteX20" fmla="*/ 118015 w 143922"/>
                <a:gd name="connsiteY20" fmla="*/ 16478 h 109918"/>
                <a:gd name="connsiteX21" fmla="*/ 121634 w 143922"/>
                <a:gd name="connsiteY21" fmla="*/ 19145 h 109918"/>
                <a:gd name="connsiteX22" fmla="*/ 123158 w 143922"/>
                <a:gd name="connsiteY22" fmla="*/ 26384 h 109918"/>
                <a:gd name="connsiteX23" fmla="*/ 132969 w 143922"/>
                <a:gd name="connsiteY23" fmla="*/ 24670 h 109918"/>
                <a:gd name="connsiteX24" fmla="*/ 143923 w 143922"/>
                <a:gd name="connsiteY24" fmla="*/ 33909 h 109918"/>
                <a:gd name="connsiteX25" fmla="*/ 142590 w 143922"/>
                <a:gd name="connsiteY25" fmla="*/ 70295 h 109918"/>
                <a:gd name="connsiteX26" fmla="*/ 117253 w 143922"/>
                <a:gd name="connsiteY26" fmla="*/ 70771 h 109918"/>
                <a:gd name="connsiteX27" fmla="*/ 117539 w 143922"/>
                <a:gd name="connsiteY27" fmla="*/ 109633 h 109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3922" h="109918">
                  <a:moveTo>
                    <a:pt x="117539" y="109633"/>
                  </a:moveTo>
                  <a:lnTo>
                    <a:pt x="23146" y="109919"/>
                  </a:lnTo>
                  <a:lnTo>
                    <a:pt x="22765" y="82296"/>
                  </a:lnTo>
                  <a:lnTo>
                    <a:pt x="0" y="81725"/>
                  </a:lnTo>
                  <a:lnTo>
                    <a:pt x="762" y="42291"/>
                  </a:lnTo>
                  <a:lnTo>
                    <a:pt x="14192" y="39243"/>
                  </a:lnTo>
                  <a:lnTo>
                    <a:pt x="25527" y="44482"/>
                  </a:lnTo>
                  <a:lnTo>
                    <a:pt x="34862" y="46006"/>
                  </a:lnTo>
                  <a:lnTo>
                    <a:pt x="44958" y="53721"/>
                  </a:lnTo>
                  <a:lnTo>
                    <a:pt x="52388" y="53721"/>
                  </a:lnTo>
                  <a:lnTo>
                    <a:pt x="62770" y="35433"/>
                  </a:lnTo>
                  <a:lnTo>
                    <a:pt x="70199" y="29432"/>
                  </a:lnTo>
                  <a:lnTo>
                    <a:pt x="69152" y="22955"/>
                  </a:lnTo>
                  <a:lnTo>
                    <a:pt x="77534" y="21050"/>
                  </a:lnTo>
                  <a:lnTo>
                    <a:pt x="82582" y="9049"/>
                  </a:lnTo>
                  <a:lnTo>
                    <a:pt x="81915" y="4096"/>
                  </a:lnTo>
                  <a:lnTo>
                    <a:pt x="85058" y="0"/>
                  </a:lnTo>
                  <a:lnTo>
                    <a:pt x="98012" y="6953"/>
                  </a:lnTo>
                  <a:lnTo>
                    <a:pt x="107442" y="8668"/>
                  </a:lnTo>
                  <a:lnTo>
                    <a:pt x="110109" y="15145"/>
                  </a:lnTo>
                  <a:lnTo>
                    <a:pt x="118015" y="16478"/>
                  </a:lnTo>
                  <a:lnTo>
                    <a:pt x="121634" y="19145"/>
                  </a:lnTo>
                  <a:lnTo>
                    <a:pt x="123158" y="26384"/>
                  </a:lnTo>
                  <a:lnTo>
                    <a:pt x="132969" y="24670"/>
                  </a:lnTo>
                  <a:lnTo>
                    <a:pt x="143923" y="33909"/>
                  </a:lnTo>
                  <a:lnTo>
                    <a:pt x="142590" y="70295"/>
                  </a:lnTo>
                  <a:lnTo>
                    <a:pt x="117253" y="70771"/>
                  </a:lnTo>
                  <a:lnTo>
                    <a:pt x="117539" y="109633"/>
                  </a:lnTo>
                  <a:close/>
                </a:path>
              </a:pathLst>
            </a:custGeom>
            <a:solidFill>
              <a:srgbClr val="BCBEC0"/>
            </a:solidFill>
            <a:ln w="9525" cap="flat">
              <a:noFill/>
              <a:prstDash val="solid"/>
              <a:miter/>
            </a:ln>
          </p:spPr>
          <p:txBody>
            <a:bodyPr rtlCol="0" anchor="ctr"/>
            <a:lstStyle/>
            <a:p>
              <a:endParaRPr lang="en-US"/>
            </a:p>
          </p:txBody>
        </p:sp>
        <p:sp>
          <p:nvSpPr>
            <p:cNvPr id="1116" name="Freeform: Shape 1115">
              <a:extLst>
                <a:ext uri="{FF2B5EF4-FFF2-40B4-BE49-F238E27FC236}">
                  <a16:creationId xmlns:a16="http://schemas.microsoft.com/office/drawing/2014/main" id="{35F15B30-7501-4AE2-ABA2-2AAD7E90C3D1}"/>
                </a:ext>
              </a:extLst>
            </p:cNvPr>
            <p:cNvSpPr/>
            <p:nvPr/>
          </p:nvSpPr>
          <p:spPr>
            <a:xfrm>
              <a:off x="10336685" y="905745"/>
              <a:ext cx="179154" cy="136825"/>
            </a:xfrm>
            <a:custGeom>
              <a:avLst/>
              <a:gdLst>
                <a:gd name="connsiteX0" fmla="*/ 117539 w 143922"/>
                <a:gd name="connsiteY0" fmla="*/ 109633 h 109918"/>
                <a:gd name="connsiteX1" fmla="*/ 23146 w 143922"/>
                <a:gd name="connsiteY1" fmla="*/ 109919 h 109918"/>
                <a:gd name="connsiteX2" fmla="*/ 22765 w 143922"/>
                <a:gd name="connsiteY2" fmla="*/ 82296 h 109918"/>
                <a:gd name="connsiteX3" fmla="*/ 0 w 143922"/>
                <a:gd name="connsiteY3" fmla="*/ 81725 h 109918"/>
                <a:gd name="connsiteX4" fmla="*/ 762 w 143922"/>
                <a:gd name="connsiteY4" fmla="*/ 42291 h 109918"/>
                <a:gd name="connsiteX5" fmla="*/ 14192 w 143922"/>
                <a:gd name="connsiteY5" fmla="*/ 39243 h 109918"/>
                <a:gd name="connsiteX6" fmla="*/ 25527 w 143922"/>
                <a:gd name="connsiteY6" fmla="*/ 44482 h 109918"/>
                <a:gd name="connsiteX7" fmla="*/ 34862 w 143922"/>
                <a:gd name="connsiteY7" fmla="*/ 46006 h 109918"/>
                <a:gd name="connsiteX8" fmla="*/ 44958 w 143922"/>
                <a:gd name="connsiteY8" fmla="*/ 53721 h 109918"/>
                <a:gd name="connsiteX9" fmla="*/ 52388 w 143922"/>
                <a:gd name="connsiteY9" fmla="*/ 53721 h 109918"/>
                <a:gd name="connsiteX10" fmla="*/ 62770 w 143922"/>
                <a:gd name="connsiteY10" fmla="*/ 35433 h 109918"/>
                <a:gd name="connsiteX11" fmla="*/ 70199 w 143922"/>
                <a:gd name="connsiteY11" fmla="*/ 29432 h 109918"/>
                <a:gd name="connsiteX12" fmla="*/ 69152 w 143922"/>
                <a:gd name="connsiteY12" fmla="*/ 22955 h 109918"/>
                <a:gd name="connsiteX13" fmla="*/ 77534 w 143922"/>
                <a:gd name="connsiteY13" fmla="*/ 21050 h 109918"/>
                <a:gd name="connsiteX14" fmla="*/ 82582 w 143922"/>
                <a:gd name="connsiteY14" fmla="*/ 9049 h 109918"/>
                <a:gd name="connsiteX15" fmla="*/ 81915 w 143922"/>
                <a:gd name="connsiteY15" fmla="*/ 4096 h 109918"/>
                <a:gd name="connsiteX16" fmla="*/ 85058 w 143922"/>
                <a:gd name="connsiteY16" fmla="*/ 0 h 109918"/>
                <a:gd name="connsiteX17" fmla="*/ 98012 w 143922"/>
                <a:gd name="connsiteY17" fmla="*/ 6953 h 109918"/>
                <a:gd name="connsiteX18" fmla="*/ 107442 w 143922"/>
                <a:gd name="connsiteY18" fmla="*/ 8668 h 109918"/>
                <a:gd name="connsiteX19" fmla="*/ 110109 w 143922"/>
                <a:gd name="connsiteY19" fmla="*/ 15145 h 109918"/>
                <a:gd name="connsiteX20" fmla="*/ 118015 w 143922"/>
                <a:gd name="connsiteY20" fmla="*/ 16478 h 109918"/>
                <a:gd name="connsiteX21" fmla="*/ 121634 w 143922"/>
                <a:gd name="connsiteY21" fmla="*/ 19145 h 109918"/>
                <a:gd name="connsiteX22" fmla="*/ 123158 w 143922"/>
                <a:gd name="connsiteY22" fmla="*/ 26384 h 109918"/>
                <a:gd name="connsiteX23" fmla="*/ 132969 w 143922"/>
                <a:gd name="connsiteY23" fmla="*/ 24670 h 109918"/>
                <a:gd name="connsiteX24" fmla="*/ 143923 w 143922"/>
                <a:gd name="connsiteY24" fmla="*/ 33909 h 109918"/>
                <a:gd name="connsiteX25" fmla="*/ 142590 w 143922"/>
                <a:gd name="connsiteY25" fmla="*/ 70295 h 109918"/>
                <a:gd name="connsiteX26" fmla="*/ 117253 w 143922"/>
                <a:gd name="connsiteY26" fmla="*/ 70771 h 109918"/>
                <a:gd name="connsiteX27" fmla="*/ 117539 w 143922"/>
                <a:gd name="connsiteY27" fmla="*/ 109633 h 109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3922" h="109918">
                  <a:moveTo>
                    <a:pt x="117539" y="109633"/>
                  </a:moveTo>
                  <a:lnTo>
                    <a:pt x="23146" y="109919"/>
                  </a:lnTo>
                  <a:lnTo>
                    <a:pt x="22765" y="82296"/>
                  </a:lnTo>
                  <a:lnTo>
                    <a:pt x="0" y="81725"/>
                  </a:lnTo>
                  <a:lnTo>
                    <a:pt x="762" y="42291"/>
                  </a:lnTo>
                  <a:lnTo>
                    <a:pt x="14192" y="39243"/>
                  </a:lnTo>
                  <a:lnTo>
                    <a:pt x="25527" y="44482"/>
                  </a:lnTo>
                  <a:lnTo>
                    <a:pt x="34862" y="46006"/>
                  </a:lnTo>
                  <a:lnTo>
                    <a:pt x="44958" y="53721"/>
                  </a:lnTo>
                  <a:lnTo>
                    <a:pt x="52388" y="53721"/>
                  </a:lnTo>
                  <a:lnTo>
                    <a:pt x="62770" y="35433"/>
                  </a:lnTo>
                  <a:lnTo>
                    <a:pt x="70199" y="29432"/>
                  </a:lnTo>
                  <a:lnTo>
                    <a:pt x="69152" y="22955"/>
                  </a:lnTo>
                  <a:lnTo>
                    <a:pt x="77534" y="21050"/>
                  </a:lnTo>
                  <a:lnTo>
                    <a:pt x="82582" y="9049"/>
                  </a:lnTo>
                  <a:lnTo>
                    <a:pt x="81915" y="4096"/>
                  </a:lnTo>
                  <a:lnTo>
                    <a:pt x="85058" y="0"/>
                  </a:lnTo>
                  <a:lnTo>
                    <a:pt x="98012" y="6953"/>
                  </a:lnTo>
                  <a:lnTo>
                    <a:pt x="107442" y="8668"/>
                  </a:lnTo>
                  <a:lnTo>
                    <a:pt x="110109" y="15145"/>
                  </a:lnTo>
                  <a:lnTo>
                    <a:pt x="118015" y="16478"/>
                  </a:lnTo>
                  <a:lnTo>
                    <a:pt x="121634" y="19145"/>
                  </a:lnTo>
                  <a:lnTo>
                    <a:pt x="123158" y="26384"/>
                  </a:lnTo>
                  <a:lnTo>
                    <a:pt x="132969" y="24670"/>
                  </a:lnTo>
                  <a:lnTo>
                    <a:pt x="143923" y="33909"/>
                  </a:lnTo>
                  <a:lnTo>
                    <a:pt x="142590" y="70295"/>
                  </a:lnTo>
                  <a:lnTo>
                    <a:pt x="117253" y="70771"/>
                  </a:lnTo>
                  <a:lnTo>
                    <a:pt x="117539" y="109633"/>
                  </a:lnTo>
                  <a:close/>
                </a:path>
              </a:pathLst>
            </a:custGeom>
            <a:noFill/>
            <a:ln w="3239" cap="rnd">
              <a:solidFill>
                <a:srgbClr val="FFFFFF"/>
              </a:solidFill>
              <a:prstDash val="solid"/>
              <a:round/>
            </a:ln>
          </p:spPr>
          <p:txBody>
            <a:bodyPr rtlCol="0" anchor="ctr"/>
            <a:lstStyle/>
            <a:p>
              <a:endParaRPr lang="en-US"/>
            </a:p>
          </p:txBody>
        </p:sp>
        <p:sp>
          <p:nvSpPr>
            <p:cNvPr id="1117" name="Freeform: Shape 1116">
              <a:extLst>
                <a:ext uri="{FF2B5EF4-FFF2-40B4-BE49-F238E27FC236}">
                  <a16:creationId xmlns:a16="http://schemas.microsoft.com/office/drawing/2014/main" id="{272641EB-36EE-4B39-9DE3-26362D395B9C}"/>
                </a:ext>
              </a:extLst>
            </p:cNvPr>
            <p:cNvSpPr/>
            <p:nvPr/>
          </p:nvSpPr>
          <p:spPr>
            <a:xfrm>
              <a:off x="9970196" y="908591"/>
              <a:ext cx="94616" cy="202038"/>
            </a:xfrm>
            <a:custGeom>
              <a:avLst/>
              <a:gdLst>
                <a:gd name="connsiteX0" fmla="*/ 35242 w 76009"/>
                <a:gd name="connsiteY0" fmla="*/ 16764 h 162306"/>
                <a:gd name="connsiteX1" fmla="*/ 41910 w 76009"/>
                <a:gd name="connsiteY1" fmla="*/ 14288 h 162306"/>
                <a:gd name="connsiteX2" fmla="*/ 53054 w 76009"/>
                <a:gd name="connsiteY2" fmla="*/ 19431 h 162306"/>
                <a:gd name="connsiteX3" fmla="*/ 53816 w 76009"/>
                <a:gd name="connsiteY3" fmla="*/ 16002 h 162306"/>
                <a:gd name="connsiteX4" fmla="*/ 47148 w 76009"/>
                <a:gd name="connsiteY4" fmla="*/ 4096 h 162306"/>
                <a:gd name="connsiteX5" fmla="*/ 50673 w 76009"/>
                <a:gd name="connsiteY5" fmla="*/ 2095 h 162306"/>
                <a:gd name="connsiteX6" fmla="*/ 55245 w 76009"/>
                <a:gd name="connsiteY6" fmla="*/ 3143 h 162306"/>
                <a:gd name="connsiteX7" fmla="*/ 56579 w 76009"/>
                <a:gd name="connsiteY7" fmla="*/ 7525 h 162306"/>
                <a:gd name="connsiteX8" fmla="*/ 62293 w 76009"/>
                <a:gd name="connsiteY8" fmla="*/ 8477 h 162306"/>
                <a:gd name="connsiteX9" fmla="*/ 68199 w 76009"/>
                <a:gd name="connsiteY9" fmla="*/ 667 h 162306"/>
                <a:gd name="connsiteX10" fmla="*/ 75723 w 76009"/>
                <a:gd name="connsiteY10" fmla="*/ 0 h 162306"/>
                <a:gd name="connsiteX11" fmla="*/ 76009 w 76009"/>
                <a:gd name="connsiteY11" fmla="*/ 45339 h 162306"/>
                <a:gd name="connsiteX12" fmla="*/ 75342 w 76009"/>
                <a:gd name="connsiteY12" fmla="*/ 92297 h 162306"/>
                <a:gd name="connsiteX13" fmla="*/ 64103 w 76009"/>
                <a:gd name="connsiteY13" fmla="*/ 92011 h 162306"/>
                <a:gd name="connsiteX14" fmla="*/ 64103 w 76009"/>
                <a:gd name="connsiteY14" fmla="*/ 149257 h 162306"/>
                <a:gd name="connsiteX15" fmla="*/ 56959 w 76009"/>
                <a:gd name="connsiteY15" fmla="*/ 157067 h 162306"/>
                <a:gd name="connsiteX16" fmla="*/ 50006 w 76009"/>
                <a:gd name="connsiteY16" fmla="*/ 148019 h 162306"/>
                <a:gd name="connsiteX17" fmla="*/ 33051 w 76009"/>
                <a:gd name="connsiteY17" fmla="*/ 150876 h 162306"/>
                <a:gd name="connsiteX18" fmla="*/ 26575 w 76009"/>
                <a:gd name="connsiteY18" fmla="*/ 144875 h 162306"/>
                <a:gd name="connsiteX19" fmla="*/ 20669 w 76009"/>
                <a:gd name="connsiteY19" fmla="*/ 143827 h 162306"/>
                <a:gd name="connsiteX20" fmla="*/ 17526 w 76009"/>
                <a:gd name="connsiteY20" fmla="*/ 146304 h 162306"/>
                <a:gd name="connsiteX21" fmla="*/ 20955 w 76009"/>
                <a:gd name="connsiteY21" fmla="*/ 158496 h 162306"/>
                <a:gd name="connsiteX22" fmla="*/ 18669 w 76009"/>
                <a:gd name="connsiteY22" fmla="*/ 161258 h 162306"/>
                <a:gd name="connsiteX23" fmla="*/ 13716 w 76009"/>
                <a:gd name="connsiteY23" fmla="*/ 162306 h 162306"/>
                <a:gd name="connsiteX24" fmla="*/ 11049 w 76009"/>
                <a:gd name="connsiteY24" fmla="*/ 161734 h 162306"/>
                <a:gd name="connsiteX25" fmla="*/ 6382 w 76009"/>
                <a:gd name="connsiteY25" fmla="*/ 153067 h 162306"/>
                <a:gd name="connsiteX26" fmla="*/ 2095 w 76009"/>
                <a:gd name="connsiteY26" fmla="*/ 150209 h 162306"/>
                <a:gd name="connsiteX27" fmla="*/ 0 w 76009"/>
                <a:gd name="connsiteY27" fmla="*/ 12859 h 162306"/>
                <a:gd name="connsiteX28" fmla="*/ 5810 w 76009"/>
                <a:gd name="connsiteY28" fmla="*/ 14002 h 162306"/>
                <a:gd name="connsiteX29" fmla="*/ 10573 w 76009"/>
                <a:gd name="connsiteY29" fmla="*/ 8858 h 162306"/>
                <a:gd name="connsiteX30" fmla="*/ 16859 w 76009"/>
                <a:gd name="connsiteY30" fmla="*/ 13335 h 162306"/>
                <a:gd name="connsiteX31" fmla="*/ 29146 w 76009"/>
                <a:gd name="connsiteY31" fmla="*/ 17526 h 162306"/>
                <a:gd name="connsiteX32" fmla="*/ 35242 w 76009"/>
                <a:gd name="connsiteY32" fmla="*/ 16764 h 16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6009" h="162306">
                  <a:moveTo>
                    <a:pt x="35242" y="16764"/>
                  </a:moveTo>
                  <a:lnTo>
                    <a:pt x="41910" y="14288"/>
                  </a:lnTo>
                  <a:lnTo>
                    <a:pt x="53054" y="19431"/>
                  </a:lnTo>
                  <a:lnTo>
                    <a:pt x="53816" y="16002"/>
                  </a:lnTo>
                  <a:lnTo>
                    <a:pt x="47148" y="4096"/>
                  </a:lnTo>
                  <a:lnTo>
                    <a:pt x="50673" y="2095"/>
                  </a:lnTo>
                  <a:lnTo>
                    <a:pt x="55245" y="3143"/>
                  </a:lnTo>
                  <a:lnTo>
                    <a:pt x="56579" y="7525"/>
                  </a:lnTo>
                  <a:lnTo>
                    <a:pt x="62293" y="8477"/>
                  </a:lnTo>
                  <a:lnTo>
                    <a:pt x="68199" y="667"/>
                  </a:lnTo>
                  <a:lnTo>
                    <a:pt x="75723" y="0"/>
                  </a:lnTo>
                  <a:lnTo>
                    <a:pt x="76009" y="45339"/>
                  </a:lnTo>
                  <a:lnTo>
                    <a:pt x="75342" y="92297"/>
                  </a:lnTo>
                  <a:lnTo>
                    <a:pt x="64103" y="92011"/>
                  </a:lnTo>
                  <a:lnTo>
                    <a:pt x="64103" y="149257"/>
                  </a:lnTo>
                  <a:lnTo>
                    <a:pt x="56959" y="157067"/>
                  </a:lnTo>
                  <a:lnTo>
                    <a:pt x="50006" y="148019"/>
                  </a:lnTo>
                  <a:lnTo>
                    <a:pt x="33051" y="150876"/>
                  </a:lnTo>
                  <a:lnTo>
                    <a:pt x="26575" y="144875"/>
                  </a:lnTo>
                  <a:lnTo>
                    <a:pt x="20669" y="143827"/>
                  </a:lnTo>
                  <a:lnTo>
                    <a:pt x="17526" y="146304"/>
                  </a:lnTo>
                  <a:lnTo>
                    <a:pt x="20955" y="158496"/>
                  </a:lnTo>
                  <a:lnTo>
                    <a:pt x="18669" y="161258"/>
                  </a:lnTo>
                  <a:lnTo>
                    <a:pt x="13716" y="162306"/>
                  </a:lnTo>
                  <a:lnTo>
                    <a:pt x="11049" y="161734"/>
                  </a:lnTo>
                  <a:lnTo>
                    <a:pt x="6382" y="153067"/>
                  </a:lnTo>
                  <a:lnTo>
                    <a:pt x="2095" y="150209"/>
                  </a:lnTo>
                  <a:lnTo>
                    <a:pt x="0" y="12859"/>
                  </a:lnTo>
                  <a:lnTo>
                    <a:pt x="5810" y="14002"/>
                  </a:lnTo>
                  <a:lnTo>
                    <a:pt x="10573" y="8858"/>
                  </a:lnTo>
                  <a:lnTo>
                    <a:pt x="16859" y="13335"/>
                  </a:lnTo>
                  <a:lnTo>
                    <a:pt x="29146" y="17526"/>
                  </a:lnTo>
                  <a:lnTo>
                    <a:pt x="35242" y="16764"/>
                  </a:lnTo>
                  <a:close/>
                </a:path>
              </a:pathLst>
            </a:custGeom>
            <a:solidFill>
              <a:srgbClr val="336933"/>
            </a:solidFill>
            <a:ln w="9525" cap="flat">
              <a:noFill/>
              <a:prstDash val="solid"/>
              <a:miter/>
            </a:ln>
          </p:spPr>
          <p:txBody>
            <a:bodyPr rtlCol="0" anchor="ctr"/>
            <a:lstStyle/>
            <a:p>
              <a:endParaRPr lang="en-US"/>
            </a:p>
          </p:txBody>
        </p:sp>
        <p:sp>
          <p:nvSpPr>
            <p:cNvPr id="1118" name="Freeform: Shape 1117">
              <a:extLst>
                <a:ext uri="{FF2B5EF4-FFF2-40B4-BE49-F238E27FC236}">
                  <a16:creationId xmlns:a16="http://schemas.microsoft.com/office/drawing/2014/main" id="{D355B0A0-5ADB-4A91-9937-EDDDCAD13234}"/>
                </a:ext>
              </a:extLst>
            </p:cNvPr>
            <p:cNvSpPr/>
            <p:nvPr/>
          </p:nvSpPr>
          <p:spPr>
            <a:xfrm>
              <a:off x="9970196" y="908591"/>
              <a:ext cx="94616" cy="202038"/>
            </a:xfrm>
            <a:custGeom>
              <a:avLst/>
              <a:gdLst>
                <a:gd name="connsiteX0" fmla="*/ 35242 w 76009"/>
                <a:gd name="connsiteY0" fmla="*/ 16764 h 162306"/>
                <a:gd name="connsiteX1" fmla="*/ 41910 w 76009"/>
                <a:gd name="connsiteY1" fmla="*/ 14288 h 162306"/>
                <a:gd name="connsiteX2" fmla="*/ 53054 w 76009"/>
                <a:gd name="connsiteY2" fmla="*/ 19431 h 162306"/>
                <a:gd name="connsiteX3" fmla="*/ 53816 w 76009"/>
                <a:gd name="connsiteY3" fmla="*/ 16002 h 162306"/>
                <a:gd name="connsiteX4" fmla="*/ 47148 w 76009"/>
                <a:gd name="connsiteY4" fmla="*/ 4096 h 162306"/>
                <a:gd name="connsiteX5" fmla="*/ 50673 w 76009"/>
                <a:gd name="connsiteY5" fmla="*/ 2095 h 162306"/>
                <a:gd name="connsiteX6" fmla="*/ 55245 w 76009"/>
                <a:gd name="connsiteY6" fmla="*/ 3143 h 162306"/>
                <a:gd name="connsiteX7" fmla="*/ 56579 w 76009"/>
                <a:gd name="connsiteY7" fmla="*/ 7525 h 162306"/>
                <a:gd name="connsiteX8" fmla="*/ 62293 w 76009"/>
                <a:gd name="connsiteY8" fmla="*/ 8477 h 162306"/>
                <a:gd name="connsiteX9" fmla="*/ 68199 w 76009"/>
                <a:gd name="connsiteY9" fmla="*/ 667 h 162306"/>
                <a:gd name="connsiteX10" fmla="*/ 75723 w 76009"/>
                <a:gd name="connsiteY10" fmla="*/ 0 h 162306"/>
                <a:gd name="connsiteX11" fmla="*/ 76009 w 76009"/>
                <a:gd name="connsiteY11" fmla="*/ 45339 h 162306"/>
                <a:gd name="connsiteX12" fmla="*/ 75342 w 76009"/>
                <a:gd name="connsiteY12" fmla="*/ 92297 h 162306"/>
                <a:gd name="connsiteX13" fmla="*/ 64103 w 76009"/>
                <a:gd name="connsiteY13" fmla="*/ 92011 h 162306"/>
                <a:gd name="connsiteX14" fmla="*/ 64103 w 76009"/>
                <a:gd name="connsiteY14" fmla="*/ 149257 h 162306"/>
                <a:gd name="connsiteX15" fmla="*/ 56959 w 76009"/>
                <a:gd name="connsiteY15" fmla="*/ 157067 h 162306"/>
                <a:gd name="connsiteX16" fmla="*/ 50006 w 76009"/>
                <a:gd name="connsiteY16" fmla="*/ 148019 h 162306"/>
                <a:gd name="connsiteX17" fmla="*/ 33051 w 76009"/>
                <a:gd name="connsiteY17" fmla="*/ 150876 h 162306"/>
                <a:gd name="connsiteX18" fmla="*/ 26575 w 76009"/>
                <a:gd name="connsiteY18" fmla="*/ 144875 h 162306"/>
                <a:gd name="connsiteX19" fmla="*/ 20669 w 76009"/>
                <a:gd name="connsiteY19" fmla="*/ 143827 h 162306"/>
                <a:gd name="connsiteX20" fmla="*/ 17526 w 76009"/>
                <a:gd name="connsiteY20" fmla="*/ 146304 h 162306"/>
                <a:gd name="connsiteX21" fmla="*/ 20955 w 76009"/>
                <a:gd name="connsiteY21" fmla="*/ 158496 h 162306"/>
                <a:gd name="connsiteX22" fmla="*/ 18669 w 76009"/>
                <a:gd name="connsiteY22" fmla="*/ 161258 h 162306"/>
                <a:gd name="connsiteX23" fmla="*/ 13716 w 76009"/>
                <a:gd name="connsiteY23" fmla="*/ 162306 h 162306"/>
                <a:gd name="connsiteX24" fmla="*/ 11049 w 76009"/>
                <a:gd name="connsiteY24" fmla="*/ 161734 h 162306"/>
                <a:gd name="connsiteX25" fmla="*/ 6382 w 76009"/>
                <a:gd name="connsiteY25" fmla="*/ 153067 h 162306"/>
                <a:gd name="connsiteX26" fmla="*/ 2095 w 76009"/>
                <a:gd name="connsiteY26" fmla="*/ 150209 h 162306"/>
                <a:gd name="connsiteX27" fmla="*/ 0 w 76009"/>
                <a:gd name="connsiteY27" fmla="*/ 12859 h 162306"/>
                <a:gd name="connsiteX28" fmla="*/ 5810 w 76009"/>
                <a:gd name="connsiteY28" fmla="*/ 14002 h 162306"/>
                <a:gd name="connsiteX29" fmla="*/ 10573 w 76009"/>
                <a:gd name="connsiteY29" fmla="*/ 8858 h 162306"/>
                <a:gd name="connsiteX30" fmla="*/ 16859 w 76009"/>
                <a:gd name="connsiteY30" fmla="*/ 13335 h 162306"/>
                <a:gd name="connsiteX31" fmla="*/ 29146 w 76009"/>
                <a:gd name="connsiteY31" fmla="*/ 17526 h 162306"/>
                <a:gd name="connsiteX32" fmla="*/ 35242 w 76009"/>
                <a:gd name="connsiteY32" fmla="*/ 16764 h 16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6009" h="162306">
                  <a:moveTo>
                    <a:pt x="35242" y="16764"/>
                  </a:moveTo>
                  <a:lnTo>
                    <a:pt x="41910" y="14288"/>
                  </a:lnTo>
                  <a:lnTo>
                    <a:pt x="53054" y="19431"/>
                  </a:lnTo>
                  <a:lnTo>
                    <a:pt x="53816" y="16002"/>
                  </a:lnTo>
                  <a:lnTo>
                    <a:pt x="47148" y="4096"/>
                  </a:lnTo>
                  <a:lnTo>
                    <a:pt x="50673" y="2095"/>
                  </a:lnTo>
                  <a:lnTo>
                    <a:pt x="55245" y="3143"/>
                  </a:lnTo>
                  <a:lnTo>
                    <a:pt x="56579" y="7525"/>
                  </a:lnTo>
                  <a:lnTo>
                    <a:pt x="62293" y="8477"/>
                  </a:lnTo>
                  <a:lnTo>
                    <a:pt x="68199" y="667"/>
                  </a:lnTo>
                  <a:lnTo>
                    <a:pt x="75723" y="0"/>
                  </a:lnTo>
                  <a:lnTo>
                    <a:pt x="76009" y="45339"/>
                  </a:lnTo>
                  <a:lnTo>
                    <a:pt x="75342" y="92297"/>
                  </a:lnTo>
                  <a:lnTo>
                    <a:pt x="64103" y="92011"/>
                  </a:lnTo>
                  <a:lnTo>
                    <a:pt x="64103" y="149257"/>
                  </a:lnTo>
                  <a:lnTo>
                    <a:pt x="56959" y="157067"/>
                  </a:lnTo>
                  <a:lnTo>
                    <a:pt x="50006" y="148019"/>
                  </a:lnTo>
                  <a:lnTo>
                    <a:pt x="33051" y="150876"/>
                  </a:lnTo>
                  <a:lnTo>
                    <a:pt x="26575" y="144875"/>
                  </a:lnTo>
                  <a:lnTo>
                    <a:pt x="20669" y="143827"/>
                  </a:lnTo>
                  <a:lnTo>
                    <a:pt x="17526" y="146304"/>
                  </a:lnTo>
                  <a:lnTo>
                    <a:pt x="20955" y="158496"/>
                  </a:lnTo>
                  <a:lnTo>
                    <a:pt x="18669" y="161258"/>
                  </a:lnTo>
                  <a:lnTo>
                    <a:pt x="13716" y="162306"/>
                  </a:lnTo>
                  <a:lnTo>
                    <a:pt x="11049" y="161734"/>
                  </a:lnTo>
                  <a:lnTo>
                    <a:pt x="6382" y="153067"/>
                  </a:lnTo>
                  <a:lnTo>
                    <a:pt x="2095" y="150209"/>
                  </a:lnTo>
                  <a:lnTo>
                    <a:pt x="0" y="12859"/>
                  </a:lnTo>
                  <a:lnTo>
                    <a:pt x="5810" y="14002"/>
                  </a:lnTo>
                  <a:lnTo>
                    <a:pt x="10573" y="8858"/>
                  </a:lnTo>
                  <a:lnTo>
                    <a:pt x="16859" y="13335"/>
                  </a:lnTo>
                  <a:lnTo>
                    <a:pt x="29146" y="17526"/>
                  </a:lnTo>
                  <a:lnTo>
                    <a:pt x="35242" y="16764"/>
                  </a:lnTo>
                  <a:close/>
                </a:path>
              </a:pathLst>
            </a:custGeom>
            <a:noFill/>
            <a:ln w="3239" cap="flat">
              <a:solidFill>
                <a:srgbClr val="FFFFFF"/>
              </a:solidFill>
              <a:prstDash val="solid"/>
              <a:miter/>
            </a:ln>
          </p:spPr>
          <p:txBody>
            <a:bodyPr rtlCol="0" anchor="ctr"/>
            <a:lstStyle/>
            <a:p>
              <a:endParaRPr lang="en-US"/>
            </a:p>
          </p:txBody>
        </p:sp>
        <p:sp>
          <p:nvSpPr>
            <p:cNvPr id="1119" name="Freeform: Shape 1118">
              <a:extLst>
                <a:ext uri="{FF2B5EF4-FFF2-40B4-BE49-F238E27FC236}">
                  <a16:creationId xmlns:a16="http://schemas.microsoft.com/office/drawing/2014/main" id="{BFCFB649-EBE2-4104-A84D-C8FE5B74DBA6}"/>
                </a:ext>
              </a:extLst>
            </p:cNvPr>
            <p:cNvSpPr/>
            <p:nvPr/>
          </p:nvSpPr>
          <p:spPr>
            <a:xfrm>
              <a:off x="10447189" y="928984"/>
              <a:ext cx="173462" cy="301278"/>
            </a:xfrm>
            <a:custGeom>
              <a:avLst/>
              <a:gdLst>
                <a:gd name="connsiteX0" fmla="*/ 381 w 139350"/>
                <a:gd name="connsiteY0" fmla="*/ 193072 h 242030"/>
                <a:gd name="connsiteX1" fmla="*/ 0 w 139350"/>
                <a:gd name="connsiteY1" fmla="*/ 145923 h 242030"/>
                <a:gd name="connsiteX2" fmla="*/ 12764 w 139350"/>
                <a:gd name="connsiteY2" fmla="*/ 146018 h 242030"/>
                <a:gd name="connsiteX3" fmla="*/ 12954 w 139350"/>
                <a:gd name="connsiteY3" fmla="*/ 121920 h 242030"/>
                <a:gd name="connsiteX4" fmla="*/ 28766 w 139350"/>
                <a:gd name="connsiteY4" fmla="*/ 121539 h 242030"/>
                <a:gd name="connsiteX5" fmla="*/ 28766 w 139350"/>
                <a:gd name="connsiteY5" fmla="*/ 90964 h 242030"/>
                <a:gd name="connsiteX6" fmla="*/ 28480 w 139350"/>
                <a:gd name="connsiteY6" fmla="*/ 52102 h 242030"/>
                <a:gd name="connsiteX7" fmla="*/ 53911 w 139350"/>
                <a:gd name="connsiteY7" fmla="*/ 51626 h 242030"/>
                <a:gd name="connsiteX8" fmla="*/ 55150 w 139350"/>
                <a:gd name="connsiteY8" fmla="*/ 15240 h 242030"/>
                <a:gd name="connsiteX9" fmla="*/ 64865 w 139350"/>
                <a:gd name="connsiteY9" fmla="*/ 11240 h 242030"/>
                <a:gd name="connsiteX10" fmla="*/ 78867 w 139350"/>
                <a:gd name="connsiteY10" fmla="*/ 14288 h 242030"/>
                <a:gd name="connsiteX11" fmla="*/ 86868 w 139350"/>
                <a:gd name="connsiteY11" fmla="*/ 25051 h 242030"/>
                <a:gd name="connsiteX12" fmla="*/ 85820 w 139350"/>
                <a:gd name="connsiteY12" fmla="*/ 32385 h 242030"/>
                <a:gd name="connsiteX13" fmla="*/ 93250 w 139350"/>
                <a:gd name="connsiteY13" fmla="*/ 31433 h 242030"/>
                <a:gd name="connsiteX14" fmla="*/ 94107 w 139350"/>
                <a:gd name="connsiteY14" fmla="*/ 24384 h 242030"/>
                <a:gd name="connsiteX15" fmla="*/ 100775 w 139350"/>
                <a:gd name="connsiteY15" fmla="*/ 17431 h 242030"/>
                <a:gd name="connsiteX16" fmla="*/ 122491 w 139350"/>
                <a:gd name="connsiteY16" fmla="*/ 25813 h 242030"/>
                <a:gd name="connsiteX17" fmla="*/ 122587 w 139350"/>
                <a:gd name="connsiteY17" fmla="*/ 11716 h 242030"/>
                <a:gd name="connsiteX18" fmla="*/ 125063 w 139350"/>
                <a:gd name="connsiteY18" fmla="*/ 9239 h 242030"/>
                <a:gd name="connsiteX19" fmla="*/ 134493 w 139350"/>
                <a:gd name="connsiteY19" fmla="*/ 6287 h 242030"/>
                <a:gd name="connsiteX20" fmla="*/ 139351 w 139350"/>
                <a:gd name="connsiteY20" fmla="*/ 0 h 242030"/>
                <a:gd name="connsiteX21" fmla="*/ 136970 w 139350"/>
                <a:gd name="connsiteY21" fmla="*/ 128207 h 242030"/>
                <a:gd name="connsiteX22" fmla="*/ 135445 w 139350"/>
                <a:gd name="connsiteY22" fmla="*/ 180594 h 242030"/>
                <a:gd name="connsiteX23" fmla="*/ 134017 w 139350"/>
                <a:gd name="connsiteY23" fmla="*/ 242030 h 242030"/>
                <a:gd name="connsiteX24" fmla="*/ 26098 w 139350"/>
                <a:gd name="connsiteY24" fmla="*/ 241745 h 242030"/>
                <a:gd name="connsiteX25" fmla="*/ 26098 w 139350"/>
                <a:gd name="connsiteY25" fmla="*/ 193548 h 242030"/>
                <a:gd name="connsiteX26" fmla="*/ 381 w 139350"/>
                <a:gd name="connsiteY26" fmla="*/ 193072 h 242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9350" h="242030">
                  <a:moveTo>
                    <a:pt x="381" y="193072"/>
                  </a:moveTo>
                  <a:lnTo>
                    <a:pt x="0" y="145923"/>
                  </a:lnTo>
                  <a:lnTo>
                    <a:pt x="12764" y="146018"/>
                  </a:lnTo>
                  <a:lnTo>
                    <a:pt x="12954" y="121920"/>
                  </a:lnTo>
                  <a:lnTo>
                    <a:pt x="28766" y="121539"/>
                  </a:lnTo>
                  <a:lnTo>
                    <a:pt x="28766" y="90964"/>
                  </a:lnTo>
                  <a:lnTo>
                    <a:pt x="28480" y="52102"/>
                  </a:lnTo>
                  <a:lnTo>
                    <a:pt x="53911" y="51626"/>
                  </a:lnTo>
                  <a:lnTo>
                    <a:pt x="55150" y="15240"/>
                  </a:lnTo>
                  <a:lnTo>
                    <a:pt x="64865" y="11240"/>
                  </a:lnTo>
                  <a:lnTo>
                    <a:pt x="78867" y="14288"/>
                  </a:lnTo>
                  <a:lnTo>
                    <a:pt x="86868" y="25051"/>
                  </a:lnTo>
                  <a:lnTo>
                    <a:pt x="85820" y="32385"/>
                  </a:lnTo>
                  <a:lnTo>
                    <a:pt x="93250" y="31433"/>
                  </a:lnTo>
                  <a:lnTo>
                    <a:pt x="94107" y="24384"/>
                  </a:lnTo>
                  <a:lnTo>
                    <a:pt x="100775" y="17431"/>
                  </a:lnTo>
                  <a:lnTo>
                    <a:pt x="122491" y="25813"/>
                  </a:lnTo>
                  <a:lnTo>
                    <a:pt x="122587" y="11716"/>
                  </a:lnTo>
                  <a:lnTo>
                    <a:pt x="125063" y="9239"/>
                  </a:lnTo>
                  <a:lnTo>
                    <a:pt x="134493" y="6287"/>
                  </a:lnTo>
                  <a:lnTo>
                    <a:pt x="139351" y="0"/>
                  </a:lnTo>
                  <a:lnTo>
                    <a:pt x="136970" y="128207"/>
                  </a:lnTo>
                  <a:lnTo>
                    <a:pt x="135445" y="180594"/>
                  </a:lnTo>
                  <a:lnTo>
                    <a:pt x="134017" y="242030"/>
                  </a:lnTo>
                  <a:lnTo>
                    <a:pt x="26098" y="241745"/>
                  </a:lnTo>
                  <a:lnTo>
                    <a:pt x="26098" y="193548"/>
                  </a:lnTo>
                  <a:lnTo>
                    <a:pt x="381" y="193072"/>
                  </a:lnTo>
                  <a:close/>
                </a:path>
              </a:pathLst>
            </a:custGeom>
            <a:solidFill>
              <a:srgbClr val="336933"/>
            </a:solidFill>
            <a:ln w="9525" cap="flat">
              <a:noFill/>
              <a:prstDash val="solid"/>
              <a:miter/>
            </a:ln>
          </p:spPr>
          <p:txBody>
            <a:bodyPr rtlCol="0" anchor="ctr"/>
            <a:lstStyle/>
            <a:p>
              <a:endParaRPr lang="en-US"/>
            </a:p>
          </p:txBody>
        </p:sp>
        <p:sp>
          <p:nvSpPr>
            <p:cNvPr id="1120" name="Freeform: Shape 1119">
              <a:extLst>
                <a:ext uri="{FF2B5EF4-FFF2-40B4-BE49-F238E27FC236}">
                  <a16:creationId xmlns:a16="http://schemas.microsoft.com/office/drawing/2014/main" id="{CC78E225-DA4C-4402-BB51-6961A3BFBC2C}"/>
                </a:ext>
              </a:extLst>
            </p:cNvPr>
            <p:cNvSpPr/>
            <p:nvPr/>
          </p:nvSpPr>
          <p:spPr>
            <a:xfrm>
              <a:off x="10447189" y="928984"/>
              <a:ext cx="173462" cy="301278"/>
            </a:xfrm>
            <a:custGeom>
              <a:avLst/>
              <a:gdLst>
                <a:gd name="connsiteX0" fmla="*/ 381 w 139350"/>
                <a:gd name="connsiteY0" fmla="*/ 193072 h 242030"/>
                <a:gd name="connsiteX1" fmla="*/ 0 w 139350"/>
                <a:gd name="connsiteY1" fmla="*/ 145923 h 242030"/>
                <a:gd name="connsiteX2" fmla="*/ 12764 w 139350"/>
                <a:gd name="connsiteY2" fmla="*/ 146018 h 242030"/>
                <a:gd name="connsiteX3" fmla="*/ 12954 w 139350"/>
                <a:gd name="connsiteY3" fmla="*/ 121920 h 242030"/>
                <a:gd name="connsiteX4" fmla="*/ 28766 w 139350"/>
                <a:gd name="connsiteY4" fmla="*/ 121539 h 242030"/>
                <a:gd name="connsiteX5" fmla="*/ 28766 w 139350"/>
                <a:gd name="connsiteY5" fmla="*/ 90964 h 242030"/>
                <a:gd name="connsiteX6" fmla="*/ 28480 w 139350"/>
                <a:gd name="connsiteY6" fmla="*/ 52102 h 242030"/>
                <a:gd name="connsiteX7" fmla="*/ 53911 w 139350"/>
                <a:gd name="connsiteY7" fmla="*/ 51626 h 242030"/>
                <a:gd name="connsiteX8" fmla="*/ 55150 w 139350"/>
                <a:gd name="connsiteY8" fmla="*/ 15240 h 242030"/>
                <a:gd name="connsiteX9" fmla="*/ 64865 w 139350"/>
                <a:gd name="connsiteY9" fmla="*/ 11240 h 242030"/>
                <a:gd name="connsiteX10" fmla="*/ 78867 w 139350"/>
                <a:gd name="connsiteY10" fmla="*/ 14288 h 242030"/>
                <a:gd name="connsiteX11" fmla="*/ 86868 w 139350"/>
                <a:gd name="connsiteY11" fmla="*/ 25051 h 242030"/>
                <a:gd name="connsiteX12" fmla="*/ 85820 w 139350"/>
                <a:gd name="connsiteY12" fmla="*/ 32385 h 242030"/>
                <a:gd name="connsiteX13" fmla="*/ 93250 w 139350"/>
                <a:gd name="connsiteY13" fmla="*/ 31433 h 242030"/>
                <a:gd name="connsiteX14" fmla="*/ 94107 w 139350"/>
                <a:gd name="connsiteY14" fmla="*/ 24384 h 242030"/>
                <a:gd name="connsiteX15" fmla="*/ 100775 w 139350"/>
                <a:gd name="connsiteY15" fmla="*/ 17431 h 242030"/>
                <a:gd name="connsiteX16" fmla="*/ 122491 w 139350"/>
                <a:gd name="connsiteY16" fmla="*/ 25813 h 242030"/>
                <a:gd name="connsiteX17" fmla="*/ 122587 w 139350"/>
                <a:gd name="connsiteY17" fmla="*/ 11716 h 242030"/>
                <a:gd name="connsiteX18" fmla="*/ 125063 w 139350"/>
                <a:gd name="connsiteY18" fmla="*/ 9239 h 242030"/>
                <a:gd name="connsiteX19" fmla="*/ 134493 w 139350"/>
                <a:gd name="connsiteY19" fmla="*/ 6287 h 242030"/>
                <a:gd name="connsiteX20" fmla="*/ 139351 w 139350"/>
                <a:gd name="connsiteY20" fmla="*/ 0 h 242030"/>
                <a:gd name="connsiteX21" fmla="*/ 136970 w 139350"/>
                <a:gd name="connsiteY21" fmla="*/ 128207 h 242030"/>
                <a:gd name="connsiteX22" fmla="*/ 135445 w 139350"/>
                <a:gd name="connsiteY22" fmla="*/ 180594 h 242030"/>
                <a:gd name="connsiteX23" fmla="*/ 134017 w 139350"/>
                <a:gd name="connsiteY23" fmla="*/ 242030 h 242030"/>
                <a:gd name="connsiteX24" fmla="*/ 26098 w 139350"/>
                <a:gd name="connsiteY24" fmla="*/ 241745 h 242030"/>
                <a:gd name="connsiteX25" fmla="*/ 26098 w 139350"/>
                <a:gd name="connsiteY25" fmla="*/ 193548 h 242030"/>
                <a:gd name="connsiteX26" fmla="*/ 381 w 139350"/>
                <a:gd name="connsiteY26" fmla="*/ 193072 h 242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9350" h="242030">
                  <a:moveTo>
                    <a:pt x="381" y="193072"/>
                  </a:moveTo>
                  <a:lnTo>
                    <a:pt x="0" y="145923"/>
                  </a:lnTo>
                  <a:lnTo>
                    <a:pt x="12764" y="146018"/>
                  </a:lnTo>
                  <a:lnTo>
                    <a:pt x="12954" y="121920"/>
                  </a:lnTo>
                  <a:lnTo>
                    <a:pt x="28766" y="121539"/>
                  </a:lnTo>
                  <a:lnTo>
                    <a:pt x="28766" y="90964"/>
                  </a:lnTo>
                  <a:lnTo>
                    <a:pt x="28480" y="52102"/>
                  </a:lnTo>
                  <a:lnTo>
                    <a:pt x="53911" y="51626"/>
                  </a:lnTo>
                  <a:lnTo>
                    <a:pt x="55150" y="15240"/>
                  </a:lnTo>
                  <a:lnTo>
                    <a:pt x="64865" y="11240"/>
                  </a:lnTo>
                  <a:lnTo>
                    <a:pt x="78867" y="14288"/>
                  </a:lnTo>
                  <a:lnTo>
                    <a:pt x="86868" y="25051"/>
                  </a:lnTo>
                  <a:lnTo>
                    <a:pt x="85820" y="32385"/>
                  </a:lnTo>
                  <a:lnTo>
                    <a:pt x="93250" y="31433"/>
                  </a:lnTo>
                  <a:lnTo>
                    <a:pt x="94107" y="24384"/>
                  </a:lnTo>
                  <a:lnTo>
                    <a:pt x="100775" y="17431"/>
                  </a:lnTo>
                  <a:lnTo>
                    <a:pt x="122491" y="25813"/>
                  </a:lnTo>
                  <a:lnTo>
                    <a:pt x="122587" y="11716"/>
                  </a:lnTo>
                  <a:lnTo>
                    <a:pt x="125063" y="9239"/>
                  </a:lnTo>
                  <a:lnTo>
                    <a:pt x="134493" y="6287"/>
                  </a:lnTo>
                  <a:lnTo>
                    <a:pt x="139351" y="0"/>
                  </a:lnTo>
                  <a:lnTo>
                    <a:pt x="136970" y="128207"/>
                  </a:lnTo>
                  <a:lnTo>
                    <a:pt x="135445" y="180594"/>
                  </a:lnTo>
                  <a:lnTo>
                    <a:pt x="134017" y="242030"/>
                  </a:lnTo>
                  <a:lnTo>
                    <a:pt x="26098" y="241745"/>
                  </a:lnTo>
                  <a:lnTo>
                    <a:pt x="26098" y="193548"/>
                  </a:lnTo>
                  <a:lnTo>
                    <a:pt x="381" y="193072"/>
                  </a:lnTo>
                  <a:close/>
                </a:path>
              </a:pathLst>
            </a:custGeom>
            <a:noFill/>
            <a:ln w="3239" cap="flat">
              <a:solidFill>
                <a:srgbClr val="FFFFFF"/>
              </a:solidFill>
              <a:prstDash val="solid"/>
              <a:miter/>
            </a:ln>
          </p:spPr>
          <p:txBody>
            <a:bodyPr rtlCol="0" anchor="ctr"/>
            <a:lstStyle/>
            <a:p>
              <a:endParaRPr lang="en-US"/>
            </a:p>
          </p:txBody>
        </p:sp>
        <p:sp>
          <p:nvSpPr>
            <p:cNvPr id="1121" name="Freeform: Shape 1120">
              <a:extLst>
                <a:ext uri="{FF2B5EF4-FFF2-40B4-BE49-F238E27FC236}">
                  <a16:creationId xmlns:a16="http://schemas.microsoft.com/office/drawing/2014/main" id="{A70A3E64-870A-449F-B693-2931391754A1}"/>
                </a:ext>
              </a:extLst>
            </p:cNvPr>
            <p:cNvSpPr/>
            <p:nvPr/>
          </p:nvSpPr>
          <p:spPr>
            <a:xfrm>
              <a:off x="9723695" y="933965"/>
              <a:ext cx="146193" cy="151646"/>
            </a:xfrm>
            <a:custGeom>
              <a:avLst/>
              <a:gdLst>
                <a:gd name="connsiteX0" fmla="*/ 117443 w 117443"/>
                <a:gd name="connsiteY0" fmla="*/ 121634 h 121824"/>
                <a:gd name="connsiteX1" fmla="*/ 106775 w 117443"/>
                <a:gd name="connsiteY1" fmla="*/ 121825 h 121824"/>
                <a:gd name="connsiteX2" fmla="*/ 87725 w 117443"/>
                <a:gd name="connsiteY2" fmla="*/ 114871 h 121824"/>
                <a:gd name="connsiteX3" fmla="*/ 78200 w 117443"/>
                <a:gd name="connsiteY3" fmla="*/ 113824 h 121824"/>
                <a:gd name="connsiteX4" fmla="*/ 72104 w 117443"/>
                <a:gd name="connsiteY4" fmla="*/ 110204 h 121824"/>
                <a:gd name="connsiteX5" fmla="*/ 69914 w 117443"/>
                <a:gd name="connsiteY5" fmla="*/ 105823 h 121824"/>
                <a:gd name="connsiteX6" fmla="*/ 70390 w 117443"/>
                <a:gd name="connsiteY6" fmla="*/ 85534 h 121824"/>
                <a:gd name="connsiteX7" fmla="*/ 66294 w 117443"/>
                <a:gd name="connsiteY7" fmla="*/ 81724 h 121824"/>
                <a:gd name="connsiteX8" fmla="*/ 59341 w 117443"/>
                <a:gd name="connsiteY8" fmla="*/ 79915 h 121824"/>
                <a:gd name="connsiteX9" fmla="*/ 57341 w 117443"/>
                <a:gd name="connsiteY9" fmla="*/ 65437 h 121824"/>
                <a:gd name="connsiteX10" fmla="*/ 50197 w 117443"/>
                <a:gd name="connsiteY10" fmla="*/ 60960 h 121824"/>
                <a:gd name="connsiteX11" fmla="*/ 37815 w 117443"/>
                <a:gd name="connsiteY11" fmla="*/ 48006 h 121824"/>
                <a:gd name="connsiteX12" fmla="*/ 26289 w 117443"/>
                <a:gd name="connsiteY12" fmla="*/ 41719 h 121824"/>
                <a:gd name="connsiteX13" fmla="*/ 24099 w 117443"/>
                <a:gd name="connsiteY13" fmla="*/ 36100 h 121824"/>
                <a:gd name="connsiteX14" fmla="*/ 23813 w 117443"/>
                <a:gd name="connsiteY14" fmla="*/ 22669 h 121824"/>
                <a:gd name="connsiteX15" fmla="*/ 10192 w 117443"/>
                <a:gd name="connsiteY15" fmla="*/ 21336 h 121824"/>
                <a:gd name="connsiteX16" fmla="*/ 0 w 117443"/>
                <a:gd name="connsiteY16" fmla="*/ 13525 h 121824"/>
                <a:gd name="connsiteX17" fmla="*/ 381 w 117443"/>
                <a:gd name="connsiteY17" fmla="*/ 1429 h 121824"/>
                <a:gd name="connsiteX18" fmla="*/ 117443 w 117443"/>
                <a:gd name="connsiteY18" fmla="*/ 0 h 121824"/>
                <a:gd name="connsiteX19" fmla="*/ 117443 w 117443"/>
                <a:gd name="connsiteY19" fmla="*/ 121634 h 121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7443" h="121824">
                  <a:moveTo>
                    <a:pt x="117443" y="121634"/>
                  </a:moveTo>
                  <a:lnTo>
                    <a:pt x="106775" y="121825"/>
                  </a:lnTo>
                  <a:lnTo>
                    <a:pt x="87725" y="114871"/>
                  </a:lnTo>
                  <a:lnTo>
                    <a:pt x="78200" y="113824"/>
                  </a:lnTo>
                  <a:lnTo>
                    <a:pt x="72104" y="110204"/>
                  </a:lnTo>
                  <a:lnTo>
                    <a:pt x="69914" y="105823"/>
                  </a:lnTo>
                  <a:lnTo>
                    <a:pt x="70390" y="85534"/>
                  </a:lnTo>
                  <a:lnTo>
                    <a:pt x="66294" y="81724"/>
                  </a:lnTo>
                  <a:lnTo>
                    <a:pt x="59341" y="79915"/>
                  </a:lnTo>
                  <a:lnTo>
                    <a:pt x="57341" y="65437"/>
                  </a:lnTo>
                  <a:lnTo>
                    <a:pt x="50197" y="60960"/>
                  </a:lnTo>
                  <a:lnTo>
                    <a:pt x="37815" y="48006"/>
                  </a:lnTo>
                  <a:lnTo>
                    <a:pt x="26289" y="41719"/>
                  </a:lnTo>
                  <a:lnTo>
                    <a:pt x="24099" y="36100"/>
                  </a:lnTo>
                  <a:lnTo>
                    <a:pt x="23813" y="22669"/>
                  </a:lnTo>
                  <a:lnTo>
                    <a:pt x="10192" y="21336"/>
                  </a:lnTo>
                  <a:lnTo>
                    <a:pt x="0" y="13525"/>
                  </a:lnTo>
                  <a:lnTo>
                    <a:pt x="381" y="1429"/>
                  </a:lnTo>
                  <a:lnTo>
                    <a:pt x="117443" y="0"/>
                  </a:lnTo>
                  <a:lnTo>
                    <a:pt x="117443" y="121634"/>
                  </a:lnTo>
                  <a:close/>
                </a:path>
              </a:pathLst>
            </a:custGeom>
            <a:solidFill>
              <a:srgbClr val="336933"/>
            </a:solidFill>
            <a:ln w="9525" cap="flat">
              <a:noFill/>
              <a:prstDash val="solid"/>
              <a:miter/>
            </a:ln>
          </p:spPr>
          <p:txBody>
            <a:bodyPr rtlCol="0" anchor="ctr"/>
            <a:lstStyle/>
            <a:p>
              <a:endParaRPr lang="en-US"/>
            </a:p>
          </p:txBody>
        </p:sp>
        <p:sp>
          <p:nvSpPr>
            <p:cNvPr id="1122" name="Freeform: Shape 1121">
              <a:extLst>
                <a:ext uri="{FF2B5EF4-FFF2-40B4-BE49-F238E27FC236}">
                  <a16:creationId xmlns:a16="http://schemas.microsoft.com/office/drawing/2014/main" id="{C18403AC-1FF0-4633-9EFB-036AAFC03F0E}"/>
                </a:ext>
              </a:extLst>
            </p:cNvPr>
            <p:cNvSpPr/>
            <p:nvPr/>
          </p:nvSpPr>
          <p:spPr>
            <a:xfrm>
              <a:off x="9723695" y="933965"/>
              <a:ext cx="146193" cy="151646"/>
            </a:xfrm>
            <a:custGeom>
              <a:avLst/>
              <a:gdLst>
                <a:gd name="connsiteX0" fmla="*/ 117443 w 117443"/>
                <a:gd name="connsiteY0" fmla="*/ 121634 h 121824"/>
                <a:gd name="connsiteX1" fmla="*/ 106775 w 117443"/>
                <a:gd name="connsiteY1" fmla="*/ 121825 h 121824"/>
                <a:gd name="connsiteX2" fmla="*/ 87725 w 117443"/>
                <a:gd name="connsiteY2" fmla="*/ 114871 h 121824"/>
                <a:gd name="connsiteX3" fmla="*/ 78200 w 117443"/>
                <a:gd name="connsiteY3" fmla="*/ 113824 h 121824"/>
                <a:gd name="connsiteX4" fmla="*/ 72104 w 117443"/>
                <a:gd name="connsiteY4" fmla="*/ 110204 h 121824"/>
                <a:gd name="connsiteX5" fmla="*/ 69914 w 117443"/>
                <a:gd name="connsiteY5" fmla="*/ 105823 h 121824"/>
                <a:gd name="connsiteX6" fmla="*/ 70390 w 117443"/>
                <a:gd name="connsiteY6" fmla="*/ 85534 h 121824"/>
                <a:gd name="connsiteX7" fmla="*/ 66294 w 117443"/>
                <a:gd name="connsiteY7" fmla="*/ 81724 h 121824"/>
                <a:gd name="connsiteX8" fmla="*/ 59341 w 117443"/>
                <a:gd name="connsiteY8" fmla="*/ 79915 h 121824"/>
                <a:gd name="connsiteX9" fmla="*/ 57341 w 117443"/>
                <a:gd name="connsiteY9" fmla="*/ 65437 h 121824"/>
                <a:gd name="connsiteX10" fmla="*/ 50197 w 117443"/>
                <a:gd name="connsiteY10" fmla="*/ 60960 h 121824"/>
                <a:gd name="connsiteX11" fmla="*/ 37815 w 117443"/>
                <a:gd name="connsiteY11" fmla="*/ 48006 h 121824"/>
                <a:gd name="connsiteX12" fmla="*/ 26289 w 117443"/>
                <a:gd name="connsiteY12" fmla="*/ 41719 h 121824"/>
                <a:gd name="connsiteX13" fmla="*/ 24099 w 117443"/>
                <a:gd name="connsiteY13" fmla="*/ 36100 h 121824"/>
                <a:gd name="connsiteX14" fmla="*/ 23813 w 117443"/>
                <a:gd name="connsiteY14" fmla="*/ 22669 h 121824"/>
                <a:gd name="connsiteX15" fmla="*/ 10192 w 117443"/>
                <a:gd name="connsiteY15" fmla="*/ 21336 h 121824"/>
                <a:gd name="connsiteX16" fmla="*/ 0 w 117443"/>
                <a:gd name="connsiteY16" fmla="*/ 13525 h 121824"/>
                <a:gd name="connsiteX17" fmla="*/ 381 w 117443"/>
                <a:gd name="connsiteY17" fmla="*/ 1429 h 121824"/>
                <a:gd name="connsiteX18" fmla="*/ 117443 w 117443"/>
                <a:gd name="connsiteY18" fmla="*/ 0 h 121824"/>
                <a:gd name="connsiteX19" fmla="*/ 117443 w 117443"/>
                <a:gd name="connsiteY19" fmla="*/ 121634 h 121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7443" h="121824">
                  <a:moveTo>
                    <a:pt x="117443" y="121634"/>
                  </a:moveTo>
                  <a:lnTo>
                    <a:pt x="106775" y="121825"/>
                  </a:lnTo>
                  <a:lnTo>
                    <a:pt x="87725" y="114871"/>
                  </a:lnTo>
                  <a:lnTo>
                    <a:pt x="78200" y="113824"/>
                  </a:lnTo>
                  <a:lnTo>
                    <a:pt x="72104" y="110204"/>
                  </a:lnTo>
                  <a:lnTo>
                    <a:pt x="69914" y="105823"/>
                  </a:lnTo>
                  <a:lnTo>
                    <a:pt x="70390" y="85534"/>
                  </a:lnTo>
                  <a:lnTo>
                    <a:pt x="66294" y="81724"/>
                  </a:lnTo>
                  <a:lnTo>
                    <a:pt x="59341" y="79915"/>
                  </a:lnTo>
                  <a:lnTo>
                    <a:pt x="57341" y="65437"/>
                  </a:lnTo>
                  <a:lnTo>
                    <a:pt x="50197" y="60960"/>
                  </a:lnTo>
                  <a:lnTo>
                    <a:pt x="37815" y="48006"/>
                  </a:lnTo>
                  <a:lnTo>
                    <a:pt x="26289" y="41719"/>
                  </a:lnTo>
                  <a:lnTo>
                    <a:pt x="24099" y="36100"/>
                  </a:lnTo>
                  <a:lnTo>
                    <a:pt x="23813" y="22669"/>
                  </a:lnTo>
                  <a:lnTo>
                    <a:pt x="10192" y="21336"/>
                  </a:lnTo>
                  <a:lnTo>
                    <a:pt x="0" y="13525"/>
                  </a:lnTo>
                  <a:lnTo>
                    <a:pt x="381" y="1429"/>
                  </a:lnTo>
                  <a:lnTo>
                    <a:pt x="117443" y="0"/>
                  </a:lnTo>
                  <a:lnTo>
                    <a:pt x="117443" y="121634"/>
                  </a:lnTo>
                  <a:close/>
                </a:path>
              </a:pathLst>
            </a:custGeom>
            <a:noFill/>
            <a:ln w="3239" cap="flat">
              <a:solidFill>
                <a:srgbClr val="FFFFFF"/>
              </a:solidFill>
              <a:prstDash val="solid"/>
              <a:miter/>
            </a:ln>
          </p:spPr>
          <p:txBody>
            <a:bodyPr rtlCol="0" anchor="ctr"/>
            <a:lstStyle/>
            <a:p>
              <a:endParaRPr lang="en-US"/>
            </a:p>
          </p:txBody>
        </p:sp>
        <p:sp>
          <p:nvSpPr>
            <p:cNvPr id="1123" name="Freeform: Shape 1122">
              <a:extLst>
                <a:ext uri="{FF2B5EF4-FFF2-40B4-BE49-F238E27FC236}">
                  <a16:creationId xmlns:a16="http://schemas.microsoft.com/office/drawing/2014/main" id="{94E22AE9-752A-438C-A627-0850CDF8C4C3}"/>
                </a:ext>
              </a:extLst>
            </p:cNvPr>
            <p:cNvSpPr/>
            <p:nvPr/>
          </p:nvSpPr>
          <p:spPr>
            <a:xfrm>
              <a:off x="9606907" y="936691"/>
              <a:ext cx="116788" cy="234525"/>
            </a:xfrm>
            <a:custGeom>
              <a:avLst/>
              <a:gdLst>
                <a:gd name="connsiteX0" fmla="*/ 0 w 93821"/>
                <a:gd name="connsiteY0" fmla="*/ 141351 h 188404"/>
                <a:gd name="connsiteX1" fmla="*/ 571 w 93821"/>
                <a:gd name="connsiteY1" fmla="*/ 0 h 188404"/>
                <a:gd name="connsiteX2" fmla="*/ 15335 w 93821"/>
                <a:gd name="connsiteY2" fmla="*/ 286 h 188404"/>
                <a:gd name="connsiteX3" fmla="*/ 25336 w 93821"/>
                <a:gd name="connsiteY3" fmla="*/ 6668 h 188404"/>
                <a:gd name="connsiteX4" fmla="*/ 32004 w 93821"/>
                <a:gd name="connsiteY4" fmla="*/ 2381 h 188404"/>
                <a:gd name="connsiteX5" fmla="*/ 40100 w 93821"/>
                <a:gd name="connsiteY5" fmla="*/ 6668 h 188404"/>
                <a:gd name="connsiteX6" fmla="*/ 46958 w 93821"/>
                <a:gd name="connsiteY6" fmla="*/ 5144 h 188404"/>
                <a:gd name="connsiteX7" fmla="*/ 53626 w 93821"/>
                <a:gd name="connsiteY7" fmla="*/ 9906 h 188404"/>
                <a:gd name="connsiteX8" fmla="*/ 59912 w 93821"/>
                <a:gd name="connsiteY8" fmla="*/ 11144 h 188404"/>
                <a:gd name="connsiteX9" fmla="*/ 67913 w 93821"/>
                <a:gd name="connsiteY9" fmla="*/ 8001 h 188404"/>
                <a:gd name="connsiteX10" fmla="*/ 79153 w 93821"/>
                <a:gd name="connsiteY10" fmla="*/ 12859 h 188404"/>
                <a:gd name="connsiteX11" fmla="*/ 88106 w 93821"/>
                <a:gd name="connsiteY11" fmla="*/ 9716 h 188404"/>
                <a:gd name="connsiteX12" fmla="*/ 93821 w 93821"/>
                <a:gd name="connsiteY12" fmla="*/ 11335 h 188404"/>
                <a:gd name="connsiteX13" fmla="*/ 93536 w 93821"/>
                <a:gd name="connsiteY13" fmla="*/ 140399 h 188404"/>
                <a:gd name="connsiteX14" fmla="*/ 93250 w 93821"/>
                <a:gd name="connsiteY14" fmla="*/ 188404 h 188404"/>
                <a:gd name="connsiteX15" fmla="*/ 952 w 93821"/>
                <a:gd name="connsiteY15" fmla="*/ 187643 h 188404"/>
                <a:gd name="connsiteX16" fmla="*/ 0 w 93821"/>
                <a:gd name="connsiteY16" fmla="*/ 141351 h 18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3821" h="188404">
                  <a:moveTo>
                    <a:pt x="0" y="141351"/>
                  </a:moveTo>
                  <a:lnTo>
                    <a:pt x="571" y="0"/>
                  </a:lnTo>
                  <a:lnTo>
                    <a:pt x="15335" y="286"/>
                  </a:lnTo>
                  <a:lnTo>
                    <a:pt x="25336" y="6668"/>
                  </a:lnTo>
                  <a:lnTo>
                    <a:pt x="32004" y="2381"/>
                  </a:lnTo>
                  <a:lnTo>
                    <a:pt x="40100" y="6668"/>
                  </a:lnTo>
                  <a:lnTo>
                    <a:pt x="46958" y="5144"/>
                  </a:lnTo>
                  <a:lnTo>
                    <a:pt x="53626" y="9906"/>
                  </a:lnTo>
                  <a:lnTo>
                    <a:pt x="59912" y="11144"/>
                  </a:lnTo>
                  <a:lnTo>
                    <a:pt x="67913" y="8001"/>
                  </a:lnTo>
                  <a:lnTo>
                    <a:pt x="79153" y="12859"/>
                  </a:lnTo>
                  <a:lnTo>
                    <a:pt x="88106" y="9716"/>
                  </a:lnTo>
                  <a:lnTo>
                    <a:pt x="93821" y="11335"/>
                  </a:lnTo>
                  <a:lnTo>
                    <a:pt x="93536" y="140399"/>
                  </a:lnTo>
                  <a:lnTo>
                    <a:pt x="93250" y="188404"/>
                  </a:lnTo>
                  <a:lnTo>
                    <a:pt x="952" y="187643"/>
                  </a:lnTo>
                  <a:lnTo>
                    <a:pt x="0" y="141351"/>
                  </a:lnTo>
                  <a:close/>
                </a:path>
              </a:pathLst>
            </a:custGeom>
            <a:solidFill>
              <a:srgbClr val="BCBEC0"/>
            </a:solidFill>
            <a:ln w="9525" cap="flat">
              <a:noFill/>
              <a:prstDash val="solid"/>
              <a:miter/>
            </a:ln>
          </p:spPr>
          <p:txBody>
            <a:bodyPr rtlCol="0" anchor="ctr"/>
            <a:lstStyle/>
            <a:p>
              <a:endParaRPr lang="en-US"/>
            </a:p>
          </p:txBody>
        </p:sp>
        <p:sp>
          <p:nvSpPr>
            <p:cNvPr id="1124" name="Freeform: Shape 1123">
              <a:extLst>
                <a:ext uri="{FF2B5EF4-FFF2-40B4-BE49-F238E27FC236}">
                  <a16:creationId xmlns:a16="http://schemas.microsoft.com/office/drawing/2014/main" id="{1FD37FC6-DFD7-483E-96DD-465977DECAEA}"/>
                </a:ext>
              </a:extLst>
            </p:cNvPr>
            <p:cNvSpPr/>
            <p:nvPr/>
          </p:nvSpPr>
          <p:spPr>
            <a:xfrm>
              <a:off x="9606907" y="936691"/>
              <a:ext cx="116788" cy="234525"/>
            </a:xfrm>
            <a:custGeom>
              <a:avLst/>
              <a:gdLst>
                <a:gd name="connsiteX0" fmla="*/ 0 w 93821"/>
                <a:gd name="connsiteY0" fmla="*/ 141351 h 188404"/>
                <a:gd name="connsiteX1" fmla="*/ 571 w 93821"/>
                <a:gd name="connsiteY1" fmla="*/ 0 h 188404"/>
                <a:gd name="connsiteX2" fmla="*/ 15335 w 93821"/>
                <a:gd name="connsiteY2" fmla="*/ 286 h 188404"/>
                <a:gd name="connsiteX3" fmla="*/ 25336 w 93821"/>
                <a:gd name="connsiteY3" fmla="*/ 6668 h 188404"/>
                <a:gd name="connsiteX4" fmla="*/ 32004 w 93821"/>
                <a:gd name="connsiteY4" fmla="*/ 2381 h 188404"/>
                <a:gd name="connsiteX5" fmla="*/ 40100 w 93821"/>
                <a:gd name="connsiteY5" fmla="*/ 6668 h 188404"/>
                <a:gd name="connsiteX6" fmla="*/ 46958 w 93821"/>
                <a:gd name="connsiteY6" fmla="*/ 5144 h 188404"/>
                <a:gd name="connsiteX7" fmla="*/ 53626 w 93821"/>
                <a:gd name="connsiteY7" fmla="*/ 9906 h 188404"/>
                <a:gd name="connsiteX8" fmla="*/ 59912 w 93821"/>
                <a:gd name="connsiteY8" fmla="*/ 11144 h 188404"/>
                <a:gd name="connsiteX9" fmla="*/ 67913 w 93821"/>
                <a:gd name="connsiteY9" fmla="*/ 8001 h 188404"/>
                <a:gd name="connsiteX10" fmla="*/ 79153 w 93821"/>
                <a:gd name="connsiteY10" fmla="*/ 12859 h 188404"/>
                <a:gd name="connsiteX11" fmla="*/ 88106 w 93821"/>
                <a:gd name="connsiteY11" fmla="*/ 9716 h 188404"/>
                <a:gd name="connsiteX12" fmla="*/ 93821 w 93821"/>
                <a:gd name="connsiteY12" fmla="*/ 11335 h 188404"/>
                <a:gd name="connsiteX13" fmla="*/ 93536 w 93821"/>
                <a:gd name="connsiteY13" fmla="*/ 140399 h 188404"/>
                <a:gd name="connsiteX14" fmla="*/ 93250 w 93821"/>
                <a:gd name="connsiteY14" fmla="*/ 188404 h 188404"/>
                <a:gd name="connsiteX15" fmla="*/ 952 w 93821"/>
                <a:gd name="connsiteY15" fmla="*/ 187643 h 188404"/>
                <a:gd name="connsiteX16" fmla="*/ 0 w 93821"/>
                <a:gd name="connsiteY16" fmla="*/ 141351 h 18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3821" h="188404">
                  <a:moveTo>
                    <a:pt x="0" y="141351"/>
                  </a:moveTo>
                  <a:lnTo>
                    <a:pt x="571" y="0"/>
                  </a:lnTo>
                  <a:lnTo>
                    <a:pt x="15335" y="286"/>
                  </a:lnTo>
                  <a:lnTo>
                    <a:pt x="25336" y="6668"/>
                  </a:lnTo>
                  <a:lnTo>
                    <a:pt x="32004" y="2381"/>
                  </a:lnTo>
                  <a:lnTo>
                    <a:pt x="40100" y="6668"/>
                  </a:lnTo>
                  <a:lnTo>
                    <a:pt x="46958" y="5144"/>
                  </a:lnTo>
                  <a:lnTo>
                    <a:pt x="53626" y="9906"/>
                  </a:lnTo>
                  <a:lnTo>
                    <a:pt x="59912" y="11144"/>
                  </a:lnTo>
                  <a:lnTo>
                    <a:pt x="67913" y="8001"/>
                  </a:lnTo>
                  <a:lnTo>
                    <a:pt x="79153" y="12859"/>
                  </a:lnTo>
                  <a:lnTo>
                    <a:pt x="88106" y="9716"/>
                  </a:lnTo>
                  <a:lnTo>
                    <a:pt x="93821" y="11335"/>
                  </a:lnTo>
                  <a:lnTo>
                    <a:pt x="93536" y="140399"/>
                  </a:lnTo>
                  <a:lnTo>
                    <a:pt x="93250" y="188404"/>
                  </a:lnTo>
                  <a:lnTo>
                    <a:pt x="952" y="187643"/>
                  </a:lnTo>
                  <a:lnTo>
                    <a:pt x="0" y="141351"/>
                  </a:lnTo>
                  <a:close/>
                </a:path>
              </a:pathLst>
            </a:custGeom>
            <a:noFill/>
            <a:ln w="3239" cap="rnd">
              <a:solidFill>
                <a:srgbClr val="FFFFFF"/>
              </a:solidFill>
              <a:prstDash val="solid"/>
              <a:round/>
            </a:ln>
          </p:spPr>
          <p:txBody>
            <a:bodyPr rtlCol="0" anchor="ctr"/>
            <a:lstStyle/>
            <a:p>
              <a:endParaRPr lang="en-US"/>
            </a:p>
          </p:txBody>
        </p:sp>
        <p:sp>
          <p:nvSpPr>
            <p:cNvPr id="1125" name="Freeform: Shape 1124">
              <a:extLst>
                <a:ext uri="{FF2B5EF4-FFF2-40B4-BE49-F238E27FC236}">
                  <a16:creationId xmlns:a16="http://schemas.microsoft.com/office/drawing/2014/main" id="{357A27E7-C112-4375-85F7-EC7A5159DE2C}"/>
                </a:ext>
              </a:extLst>
            </p:cNvPr>
            <p:cNvSpPr/>
            <p:nvPr/>
          </p:nvSpPr>
          <p:spPr>
            <a:xfrm>
              <a:off x="9723339" y="950801"/>
              <a:ext cx="206187" cy="160657"/>
            </a:xfrm>
            <a:custGeom>
              <a:avLst/>
              <a:gdLst>
                <a:gd name="connsiteX0" fmla="*/ 0 w 165639"/>
                <a:gd name="connsiteY0" fmla="*/ 129064 h 129063"/>
                <a:gd name="connsiteX1" fmla="*/ 285 w 165639"/>
                <a:gd name="connsiteY1" fmla="*/ 0 h 129063"/>
                <a:gd name="connsiteX2" fmla="*/ 10477 w 165639"/>
                <a:gd name="connsiteY2" fmla="*/ 7810 h 129063"/>
                <a:gd name="connsiteX3" fmla="*/ 24098 w 165639"/>
                <a:gd name="connsiteY3" fmla="*/ 9144 h 129063"/>
                <a:gd name="connsiteX4" fmla="*/ 24384 w 165639"/>
                <a:gd name="connsiteY4" fmla="*/ 22574 h 129063"/>
                <a:gd name="connsiteX5" fmla="*/ 26575 w 165639"/>
                <a:gd name="connsiteY5" fmla="*/ 28194 h 129063"/>
                <a:gd name="connsiteX6" fmla="*/ 38100 w 165639"/>
                <a:gd name="connsiteY6" fmla="*/ 34481 h 129063"/>
                <a:gd name="connsiteX7" fmla="*/ 50482 w 165639"/>
                <a:gd name="connsiteY7" fmla="*/ 47435 h 129063"/>
                <a:gd name="connsiteX8" fmla="*/ 57626 w 165639"/>
                <a:gd name="connsiteY8" fmla="*/ 51911 h 129063"/>
                <a:gd name="connsiteX9" fmla="*/ 59627 w 165639"/>
                <a:gd name="connsiteY9" fmla="*/ 66389 h 129063"/>
                <a:gd name="connsiteX10" fmla="*/ 66580 w 165639"/>
                <a:gd name="connsiteY10" fmla="*/ 68199 h 129063"/>
                <a:gd name="connsiteX11" fmla="*/ 70675 w 165639"/>
                <a:gd name="connsiteY11" fmla="*/ 72009 h 129063"/>
                <a:gd name="connsiteX12" fmla="*/ 70199 w 165639"/>
                <a:gd name="connsiteY12" fmla="*/ 92297 h 129063"/>
                <a:gd name="connsiteX13" fmla="*/ 72390 w 165639"/>
                <a:gd name="connsiteY13" fmla="*/ 96679 h 129063"/>
                <a:gd name="connsiteX14" fmla="*/ 78486 w 165639"/>
                <a:gd name="connsiteY14" fmla="*/ 100298 h 129063"/>
                <a:gd name="connsiteX15" fmla="*/ 87916 w 165639"/>
                <a:gd name="connsiteY15" fmla="*/ 101346 h 129063"/>
                <a:gd name="connsiteX16" fmla="*/ 107061 w 165639"/>
                <a:gd name="connsiteY16" fmla="*/ 108299 h 129063"/>
                <a:gd name="connsiteX17" fmla="*/ 117729 w 165639"/>
                <a:gd name="connsiteY17" fmla="*/ 108109 h 129063"/>
                <a:gd name="connsiteX18" fmla="*/ 145446 w 165639"/>
                <a:gd name="connsiteY18" fmla="*/ 114586 h 129063"/>
                <a:gd name="connsiteX19" fmla="*/ 155257 w 165639"/>
                <a:gd name="connsiteY19" fmla="*/ 107061 h 129063"/>
                <a:gd name="connsiteX20" fmla="*/ 159544 w 165639"/>
                <a:gd name="connsiteY20" fmla="*/ 101251 h 129063"/>
                <a:gd name="connsiteX21" fmla="*/ 165640 w 165639"/>
                <a:gd name="connsiteY21" fmla="*/ 100013 h 129063"/>
                <a:gd name="connsiteX22" fmla="*/ 164878 w 165639"/>
                <a:gd name="connsiteY22" fmla="*/ 127159 h 129063"/>
                <a:gd name="connsiteX23" fmla="*/ 0 w 165639"/>
                <a:gd name="connsiteY23" fmla="*/ 129064 h 129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5639" h="129063">
                  <a:moveTo>
                    <a:pt x="0" y="129064"/>
                  </a:moveTo>
                  <a:lnTo>
                    <a:pt x="285" y="0"/>
                  </a:lnTo>
                  <a:lnTo>
                    <a:pt x="10477" y="7810"/>
                  </a:lnTo>
                  <a:lnTo>
                    <a:pt x="24098" y="9144"/>
                  </a:lnTo>
                  <a:lnTo>
                    <a:pt x="24384" y="22574"/>
                  </a:lnTo>
                  <a:lnTo>
                    <a:pt x="26575" y="28194"/>
                  </a:lnTo>
                  <a:lnTo>
                    <a:pt x="38100" y="34481"/>
                  </a:lnTo>
                  <a:lnTo>
                    <a:pt x="50482" y="47435"/>
                  </a:lnTo>
                  <a:lnTo>
                    <a:pt x="57626" y="51911"/>
                  </a:lnTo>
                  <a:lnTo>
                    <a:pt x="59627" y="66389"/>
                  </a:lnTo>
                  <a:lnTo>
                    <a:pt x="66580" y="68199"/>
                  </a:lnTo>
                  <a:lnTo>
                    <a:pt x="70675" y="72009"/>
                  </a:lnTo>
                  <a:lnTo>
                    <a:pt x="70199" y="92297"/>
                  </a:lnTo>
                  <a:lnTo>
                    <a:pt x="72390" y="96679"/>
                  </a:lnTo>
                  <a:lnTo>
                    <a:pt x="78486" y="100298"/>
                  </a:lnTo>
                  <a:lnTo>
                    <a:pt x="87916" y="101346"/>
                  </a:lnTo>
                  <a:lnTo>
                    <a:pt x="107061" y="108299"/>
                  </a:lnTo>
                  <a:lnTo>
                    <a:pt x="117729" y="108109"/>
                  </a:lnTo>
                  <a:lnTo>
                    <a:pt x="145446" y="114586"/>
                  </a:lnTo>
                  <a:lnTo>
                    <a:pt x="155257" y="107061"/>
                  </a:lnTo>
                  <a:lnTo>
                    <a:pt x="159544" y="101251"/>
                  </a:lnTo>
                  <a:lnTo>
                    <a:pt x="165640" y="100013"/>
                  </a:lnTo>
                  <a:lnTo>
                    <a:pt x="164878" y="127159"/>
                  </a:lnTo>
                  <a:lnTo>
                    <a:pt x="0" y="129064"/>
                  </a:lnTo>
                  <a:close/>
                </a:path>
              </a:pathLst>
            </a:custGeom>
            <a:solidFill>
              <a:srgbClr val="336933"/>
            </a:solidFill>
            <a:ln w="9525" cap="flat">
              <a:noFill/>
              <a:prstDash val="solid"/>
              <a:miter/>
            </a:ln>
          </p:spPr>
          <p:txBody>
            <a:bodyPr rtlCol="0" anchor="ctr"/>
            <a:lstStyle/>
            <a:p>
              <a:endParaRPr lang="en-US"/>
            </a:p>
          </p:txBody>
        </p:sp>
        <p:sp>
          <p:nvSpPr>
            <p:cNvPr id="1126" name="Freeform: Shape 1125">
              <a:extLst>
                <a:ext uri="{FF2B5EF4-FFF2-40B4-BE49-F238E27FC236}">
                  <a16:creationId xmlns:a16="http://schemas.microsoft.com/office/drawing/2014/main" id="{1A532B6D-D1A9-4F14-95B2-CBB5D3A10401}"/>
                </a:ext>
              </a:extLst>
            </p:cNvPr>
            <p:cNvSpPr/>
            <p:nvPr/>
          </p:nvSpPr>
          <p:spPr>
            <a:xfrm>
              <a:off x="9723339" y="950801"/>
              <a:ext cx="206187" cy="160657"/>
            </a:xfrm>
            <a:custGeom>
              <a:avLst/>
              <a:gdLst>
                <a:gd name="connsiteX0" fmla="*/ 0 w 165639"/>
                <a:gd name="connsiteY0" fmla="*/ 129064 h 129063"/>
                <a:gd name="connsiteX1" fmla="*/ 285 w 165639"/>
                <a:gd name="connsiteY1" fmla="*/ 0 h 129063"/>
                <a:gd name="connsiteX2" fmla="*/ 10477 w 165639"/>
                <a:gd name="connsiteY2" fmla="*/ 7810 h 129063"/>
                <a:gd name="connsiteX3" fmla="*/ 24098 w 165639"/>
                <a:gd name="connsiteY3" fmla="*/ 9144 h 129063"/>
                <a:gd name="connsiteX4" fmla="*/ 24384 w 165639"/>
                <a:gd name="connsiteY4" fmla="*/ 22574 h 129063"/>
                <a:gd name="connsiteX5" fmla="*/ 26575 w 165639"/>
                <a:gd name="connsiteY5" fmla="*/ 28194 h 129063"/>
                <a:gd name="connsiteX6" fmla="*/ 38100 w 165639"/>
                <a:gd name="connsiteY6" fmla="*/ 34481 h 129063"/>
                <a:gd name="connsiteX7" fmla="*/ 50482 w 165639"/>
                <a:gd name="connsiteY7" fmla="*/ 47435 h 129063"/>
                <a:gd name="connsiteX8" fmla="*/ 57626 w 165639"/>
                <a:gd name="connsiteY8" fmla="*/ 51911 h 129063"/>
                <a:gd name="connsiteX9" fmla="*/ 59627 w 165639"/>
                <a:gd name="connsiteY9" fmla="*/ 66389 h 129063"/>
                <a:gd name="connsiteX10" fmla="*/ 66580 w 165639"/>
                <a:gd name="connsiteY10" fmla="*/ 68199 h 129063"/>
                <a:gd name="connsiteX11" fmla="*/ 70675 w 165639"/>
                <a:gd name="connsiteY11" fmla="*/ 72009 h 129063"/>
                <a:gd name="connsiteX12" fmla="*/ 70199 w 165639"/>
                <a:gd name="connsiteY12" fmla="*/ 92297 h 129063"/>
                <a:gd name="connsiteX13" fmla="*/ 72390 w 165639"/>
                <a:gd name="connsiteY13" fmla="*/ 96679 h 129063"/>
                <a:gd name="connsiteX14" fmla="*/ 78486 w 165639"/>
                <a:gd name="connsiteY14" fmla="*/ 100298 h 129063"/>
                <a:gd name="connsiteX15" fmla="*/ 87916 w 165639"/>
                <a:gd name="connsiteY15" fmla="*/ 101346 h 129063"/>
                <a:gd name="connsiteX16" fmla="*/ 107061 w 165639"/>
                <a:gd name="connsiteY16" fmla="*/ 108299 h 129063"/>
                <a:gd name="connsiteX17" fmla="*/ 117729 w 165639"/>
                <a:gd name="connsiteY17" fmla="*/ 108109 h 129063"/>
                <a:gd name="connsiteX18" fmla="*/ 145446 w 165639"/>
                <a:gd name="connsiteY18" fmla="*/ 114586 h 129063"/>
                <a:gd name="connsiteX19" fmla="*/ 155257 w 165639"/>
                <a:gd name="connsiteY19" fmla="*/ 107061 h 129063"/>
                <a:gd name="connsiteX20" fmla="*/ 159544 w 165639"/>
                <a:gd name="connsiteY20" fmla="*/ 101251 h 129063"/>
                <a:gd name="connsiteX21" fmla="*/ 165640 w 165639"/>
                <a:gd name="connsiteY21" fmla="*/ 100013 h 129063"/>
                <a:gd name="connsiteX22" fmla="*/ 164878 w 165639"/>
                <a:gd name="connsiteY22" fmla="*/ 127159 h 129063"/>
                <a:gd name="connsiteX23" fmla="*/ 0 w 165639"/>
                <a:gd name="connsiteY23" fmla="*/ 129064 h 129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5639" h="129063">
                  <a:moveTo>
                    <a:pt x="0" y="129064"/>
                  </a:moveTo>
                  <a:lnTo>
                    <a:pt x="285" y="0"/>
                  </a:lnTo>
                  <a:lnTo>
                    <a:pt x="10477" y="7810"/>
                  </a:lnTo>
                  <a:lnTo>
                    <a:pt x="24098" y="9144"/>
                  </a:lnTo>
                  <a:lnTo>
                    <a:pt x="24384" y="22574"/>
                  </a:lnTo>
                  <a:lnTo>
                    <a:pt x="26575" y="28194"/>
                  </a:lnTo>
                  <a:lnTo>
                    <a:pt x="38100" y="34481"/>
                  </a:lnTo>
                  <a:lnTo>
                    <a:pt x="50482" y="47435"/>
                  </a:lnTo>
                  <a:lnTo>
                    <a:pt x="57626" y="51911"/>
                  </a:lnTo>
                  <a:lnTo>
                    <a:pt x="59627" y="66389"/>
                  </a:lnTo>
                  <a:lnTo>
                    <a:pt x="66580" y="68199"/>
                  </a:lnTo>
                  <a:lnTo>
                    <a:pt x="70675" y="72009"/>
                  </a:lnTo>
                  <a:lnTo>
                    <a:pt x="70199" y="92297"/>
                  </a:lnTo>
                  <a:lnTo>
                    <a:pt x="72390" y="96679"/>
                  </a:lnTo>
                  <a:lnTo>
                    <a:pt x="78486" y="100298"/>
                  </a:lnTo>
                  <a:lnTo>
                    <a:pt x="87916" y="101346"/>
                  </a:lnTo>
                  <a:lnTo>
                    <a:pt x="107061" y="108299"/>
                  </a:lnTo>
                  <a:lnTo>
                    <a:pt x="117729" y="108109"/>
                  </a:lnTo>
                  <a:lnTo>
                    <a:pt x="145446" y="114586"/>
                  </a:lnTo>
                  <a:lnTo>
                    <a:pt x="155257" y="107061"/>
                  </a:lnTo>
                  <a:lnTo>
                    <a:pt x="159544" y="101251"/>
                  </a:lnTo>
                  <a:lnTo>
                    <a:pt x="165640" y="100013"/>
                  </a:lnTo>
                  <a:lnTo>
                    <a:pt x="164878" y="127159"/>
                  </a:lnTo>
                  <a:lnTo>
                    <a:pt x="0" y="129064"/>
                  </a:lnTo>
                  <a:close/>
                </a:path>
              </a:pathLst>
            </a:custGeom>
            <a:noFill/>
            <a:ln w="3239" cap="flat">
              <a:solidFill>
                <a:srgbClr val="FFFFFF"/>
              </a:solidFill>
              <a:prstDash val="solid"/>
              <a:miter/>
            </a:ln>
          </p:spPr>
          <p:txBody>
            <a:bodyPr rtlCol="0" anchor="ctr"/>
            <a:lstStyle/>
            <a:p>
              <a:endParaRPr lang="en-US"/>
            </a:p>
          </p:txBody>
        </p:sp>
        <p:sp>
          <p:nvSpPr>
            <p:cNvPr id="1127" name="Freeform: Shape 1126">
              <a:extLst>
                <a:ext uri="{FF2B5EF4-FFF2-40B4-BE49-F238E27FC236}">
                  <a16:creationId xmlns:a16="http://schemas.microsoft.com/office/drawing/2014/main" id="{D9DF7E76-F398-4A0D-8ABC-D81A99A9C9CC}"/>
                </a:ext>
              </a:extLst>
            </p:cNvPr>
            <p:cNvSpPr/>
            <p:nvPr/>
          </p:nvSpPr>
          <p:spPr>
            <a:xfrm>
              <a:off x="10161206" y="958389"/>
              <a:ext cx="204290" cy="242825"/>
            </a:xfrm>
            <a:custGeom>
              <a:avLst/>
              <a:gdLst>
                <a:gd name="connsiteX0" fmla="*/ 127825 w 164115"/>
                <a:gd name="connsiteY0" fmla="*/ 170402 h 195072"/>
                <a:gd name="connsiteX1" fmla="*/ 127063 w 164115"/>
                <a:gd name="connsiteY1" fmla="*/ 195072 h 195072"/>
                <a:gd name="connsiteX2" fmla="*/ 93059 w 164115"/>
                <a:gd name="connsiteY2" fmla="*/ 195072 h 195072"/>
                <a:gd name="connsiteX3" fmla="*/ 46196 w 164115"/>
                <a:gd name="connsiteY3" fmla="*/ 194596 h 195072"/>
                <a:gd name="connsiteX4" fmla="*/ 45625 w 164115"/>
                <a:gd name="connsiteY4" fmla="*/ 169736 h 195072"/>
                <a:gd name="connsiteX5" fmla="*/ 191 w 164115"/>
                <a:gd name="connsiteY5" fmla="*/ 169926 h 195072"/>
                <a:gd name="connsiteX6" fmla="*/ 0 w 164115"/>
                <a:gd name="connsiteY6" fmla="*/ 147066 h 195072"/>
                <a:gd name="connsiteX7" fmla="*/ 1048 w 164115"/>
                <a:gd name="connsiteY7" fmla="*/ 70580 h 195072"/>
                <a:gd name="connsiteX8" fmla="*/ 5334 w 164115"/>
                <a:gd name="connsiteY8" fmla="*/ 67056 h 195072"/>
                <a:gd name="connsiteX9" fmla="*/ 7429 w 164115"/>
                <a:gd name="connsiteY9" fmla="*/ 59436 h 195072"/>
                <a:gd name="connsiteX10" fmla="*/ 14192 w 164115"/>
                <a:gd name="connsiteY10" fmla="*/ 52006 h 195072"/>
                <a:gd name="connsiteX11" fmla="*/ 17621 w 164115"/>
                <a:gd name="connsiteY11" fmla="*/ 51530 h 195072"/>
                <a:gd name="connsiteX12" fmla="*/ 19335 w 164115"/>
                <a:gd name="connsiteY12" fmla="*/ 44291 h 195072"/>
                <a:gd name="connsiteX13" fmla="*/ 24669 w 164115"/>
                <a:gd name="connsiteY13" fmla="*/ 42767 h 195072"/>
                <a:gd name="connsiteX14" fmla="*/ 40195 w 164115"/>
                <a:gd name="connsiteY14" fmla="*/ 44767 h 195072"/>
                <a:gd name="connsiteX15" fmla="*/ 51054 w 164115"/>
                <a:gd name="connsiteY15" fmla="*/ 33433 h 195072"/>
                <a:gd name="connsiteX16" fmla="*/ 62103 w 164115"/>
                <a:gd name="connsiteY16" fmla="*/ 29908 h 195072"/>
                <a:gd name="connsiteX17" fmla="*/ 72961 w 164115"/>
                <a:gd name="connsiteY17" fmla="*/ 33338 h 195072"/>
                <a:gd name="connsiteX18" fmla="*/ 93821 w 164115"/>
                <a:gd name="connsiteY18" fmla="*/ 22384 h 195072"/>
                <a:gd name="connsiteX19" fmla="*/ 109442 w 164115"/>
                <a:gd name="connsiteY19" fmla="*/ 20669 h 195072"/>
                <a:gd name="connsiteX20" fmla="*/ 122015 w 164115"/>
                <a:gd name="connsiteY20" fmla="*/ 13906 h 195072"/>
                <a:gd name="connsiteX21" fmla="*/ 132016 w 164115"/>
                <a:gd name="connsiteY21" fmla="*/ 2000 h 195072"/>
                <a:gd name="connsiteX22" fmla="*/ 141732 w 164115"/>
                <a:gd name="connsiteY22" fmla="*/ 0 h 195072"/>
                <a:gd name="connsiteX23" fmla="*/ 140970 w 164115"/>
                <a:gd name="connsiteY23" fmla="*/ 39433 h 195072"/>
                <a:gd name="connsiteX24" fmla="*/ 163735 w 164115"/>
                <a:gd name="connsiteY24" fmla="*/ 40005 h 195072"/>
                <a:gd name="connsiteX25" fmla="*/ 164116 w 164115"/>
                <a:gd name="connsiteY25" fmla="*/ 67627 h 195072"/>
                <a:gd name="connsiteX26" fmla="*/ 163925 w 164115"/>
                <a:gd name="connsiteY26" fmla="*/ 75914 h 195072"/>
                <a:gd name="connsiteX27" fmla="*/ 129635 w 164115"/>
                <a:gd name="connsiteY27" fmla="*/ 76200 h 195072"/>
                <a:gd name="connsiteX28" fmla="*/ 127825 w 164115"/>
                <a:gd name="connsiteY28" fmla="*/ 170402 h 195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64115" h="195072">
                  <a:moveTo>
                    <a:pt x="127825" y="170402"/>
                  </a:moveTo>
                  <a:lnTo>
                    <a:pt x="127063" y="195072"/>
                  </a:lnTo>
                  <a:lnTo>
                    <a:pt x="93059" y="195072"/>
                  </a:lnTo>
                  <a:lnTo>
                    <a:pt x="46196" y="194596"/>
                  </a:lnTo>
                  <a:lnTo>
                    <a:pt x="45625" y="169736"/>
                  </a:lnTo>
                  <a:lnTo>
                    <a:pt x="191" y="169926"/>
                  </a:lnTo>
                  <a:lnTo>
                    <a:pt x="0" y="147066"/>
                  </a:lnTo>
                  <a:lnTo>
                    <a:pt x="1048" y="70580"/>
                  </a:lnTo>
                  <a:lnTo>
                    <a:pt x="5334" y="67056"/>
                  </a:lnTo>
                  <a:lnTo>
                    <a:pt x="7429" y="59436"/>
                  </a:lnTo>
                  <a:lnTo>
                    <a:pt x="14192" y="52006"/>
                  </a:lnTo>
                  <a:lnTo>
                    <a:pt x="17621" y="51530"/>
                  </a:lnTo>
                  <a:lnTo>
                    <a:pt x="19335" y="44291"/>
                  </a:lnTo>
                  <a:lnTo>
                    <a:pt x="24669" y="42767"/>
                  </a:lnTo>
                  <a:lnTo>
                    <a:pt x="40195" y="44767"/>
                  </a:lnTo>
                  <a:lnTo>
                    <a:pt x="51054" y="33433"/>
                  </a:lnTo>
                  <a:lnTo>
                    <a:pt x="62103" y="29908"/>
                  </a:lnTo>
                  <a:lnTo>
                    <a:pt x="72961" y="33338"/>
                  </a:lnTo>
                  <a:lnTo>
                    <a:pt x="93821" y="22384"/>
                  </a:lnTo>
                  <a:lnTo>
                    <a:pt x="109442" y="20669"/>
                  </a:lnTo>
                  <a:lnTo>
                    <a:pt x="122015" y="13906"/>
                  </a:lnTo>
                  <a:lnTo>
                    <a:pt x="132016" y="2000"/>
                  </a:lnTo>
                  <a:lnTo>
                    <a:pt x="141732" y="0"/>
                  </a:lnTo>
                  <a:lnTo>
                    <a:pt x="140970" y="39433"/>
                  </a:lnTo>
                  <a:lnTo>
                    <a:pt x="163735" y="40005"/>
                  </a:lnTo>
                  <a:lnTo>
                    <a:pt x="164116" y="67627"/>
                  </a:lnTo>
                  <a:lnTo>
                    <a:pt x="163925" y="75914"/>
                  </a:lnTo>
                  <a:lnTo>
                    <a:pt x="129635" y="76200"/>
                  </a:lnTo>
                  <a:lnTo>
                    <a:pt x="127825" y="170402"/>
                  </a:lnTo>
                  <a:close/>
                </a:path>
              </a:pathLst>
            </a:custGeom>
            <a:solidFill>
              <a:srgbClr val="669940"/>
            </a:solidFill>
            <a:ln w="9525" cap="flat">
              <a:noFill/>
              <a:prstDash val="solid"/>
              <a:miter/>
            </a:ln>
          </p:spPr>
          <p:txBody>
            <a:bodyPr rtlCol="0" anchor="ctr"/>
            <a:lstStyle/>
            <a:p>
              <a:endParaRPr lang="en-US"/>
            </a:p>
          </p:txBody>
        </p:sp>
        <p:sp>
          <p:nvSpPr>
            <p:cNvPr id="1128" name="Freeform: Shape 1127">
              <a:extLst>
                <a:ext uri="{FF2B5EF4-FFF2-40B4-BE49-F238E27FC236}">
                  <a16:creationId xmlns:a16="http://schemas.microsoft.com/office/drawing/2014/main" id="{29EE8B6F-4171-49B5-8D81-8DF453875CEE}"/>
                </a:ext>
              </a:extLst>
            </p:cNvPr>
            <p:cNvSpPr/>
            <p:nvPr/>
          </p:nvSpPr>
          <p:spPr>
            <a:xfrm>
              <a:off x="10161206" y="958389"/>
              <a:ext cx="204290" cy="242825"/>
            </a:xfrm>
            <a:custGeom>
              <a:avLst/>
              <a:gdLst>
                <a:gd name="connsiteX0" fmla="*/ 127825 w 164115"/>
                <a:gd name="connsiteY0" fmla="*/ 170402 h 195072"/>
                <a:gd name="connsiteX1" fmla="*/ 127063 w 164115"/>
                <a:gd name="connsiteY1" fmla="*/ 195072 h 195072"/>
                <a:gd name="connsiteX2" fmla="*/ 93059 w 164115"/>
                <a:gd name="connsiteY2" fmla="*/ 195072 h 195072"/>
                <a:gd name="connsiteX3" fmla="*/ 46196 w 164115"/>
                <a:gd name="connsiteY3" fmla="*/ 194596 h 195072"/>
                <a:gd name="connsiteX4" fmla="*/ 45625 w 164115"/>
                <a:gd name="connsiteY4" fmla="*/ 169736 h 195072"/>
                <a:gd name="connsiteX5" fmla="*/ 191 w 164115"/>
                <a:gd name="connsiteY5" fmla="*/ 169926 h 195072"/>
                <a:gd name="connsiteX6" fmla="*/ 0 w 164115"/>
                <a:gd name="connsiteY6" fmla="*/ 147066 h 195072"/>
                <a:gd name="connsiteX7" fmla="*/ 1048 w 164115"/>
                <a:gd name="connsiteY7" fmla="*/ 70580 h 195072"/>
                <a:gd name="connsiteX8" fmla="*/ 5334 w 164115"/>
                <a:gd name="connsiteY8" fmla="*/ 67056 h 195072"/>
                <a:gd name="connsiteX9" fmla="*/ 7429 w 164115"/>
                <a:gd name="connsiteY9" fmla="*/ 59436 h 195072"/>
                <a:gd name="connsiteX10" fmla="*/ 14192 w 164115"/>
                <a:gd name="connsiteY10" fmla="*/ 52006 h 195072"/>
                <a:gd name="connsiteX11" fmla="*/ 17621 w 164115"/>
                <a:gd name="connsiteY11" fmla="*/ 51530 h 195072"/>
                <a:gd name="connsiteX12" fmla="*/ 19335 w 164115"/>
                <a:gd name="connsiteY12" fmla="*/ 44291 h 195072"/>
                <a:gd name="connsiteX13" fmla="*/ 24669 w 164115"/>
                <a:gd name="connsiteY13" fmla="*/ 42767 h 195072"/>
                <a:gd name="connsiteX14" fmla="*/ 40195 w 164115"/>
                <a:gd name="connsiteY14" fmla="*/ 44767 h 195072"/>
                <a:gd name="connsiteX15" fmla="*/ 51054 w 164115"/>
                <a:gd name="connsiteY15" fmla="*/ 33433 h 195072"/>
                <a:gd name="connsiteX16" fmla="*/ 62103 w 164115"/>
                <a:gd name="connsiteY16" fmla="*/ 29908 h 195072"/>
                <a:gd name="connsiteX17" fmla="*/ 72961 w 164115"/>
                <a:gd name="connsiteY17" fmla="*/ 33338 h 195072"/>
                <a:gd name="connsiteX18" fmla="*/ 93821 w 164115"/>
                <a:gd name="connsiteY18" fmla="*/ 22384 h 195072"/>
                <a:gd name="connsiteX19" fmla="*/ 109442 w 164115"/>
                <a:gd name="connsiteY19" fmla="*/ 20669 h 195072"/>
                <a:gd name="connsiteX20" fmla="*/ 122015 w 164115"/>
                <a:gd name="connsiteY20" fmla="*/ 13906 h 195072"/>
                <a:gd name="connsiteX21" fmla="*/ 132016 w 164115"/>
                <a:gd name="connsiteY21" fmla="*/ 2000 h 195072"/>
                <a:gd name="connsiteX22" fmla="*/ 141732 w 164115"/>
                <a:gd name="connsiteY22" fmla="*/ 0 h 195072"/>
                <a:gd name="connsiteX23" fmla="*/ 140970 w 164115"/>
                <a:gd name="connsiteY23" fmla="*/ 39433 h 195072"/>
                <a:gd name="connsiteX24" fmla="*/ 163735 w 164115"/>
                <a:gd name="connsiteY24" fmla="*/ 40005 h 195072"/>
                <a:gd name="connsiteX25" fmla="*/ 164116 w 164115"/>
                <a:gd name="connsiteY25" fmla="*/ 67627 h 195072"/>
                <a:gd name="connsiteX26" fmla="*/ 163925 w 164115"/>
                <a:gd name="connsiteY26" fmla="*/ 75914 h 195072"/>
                <a:gd name="connsiteX27" fmla="*/ 129635 w 164115"/>
                <a:gd name="connsiteY27" fmla="*/ 76200 h 195072"/>
                <a:gd name="connsiteX28" fmla="*/ 127825 w 164115"/>
                <a:gd name="connsiteY28" fmla="*/ 170402 h 195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64115" h="195072">
                  <a:moveTo>
                    <a:pt x="127825" y="170402"/>
                  </a:moveTo>
                  <a:lnTo>
                    <a:pt x="127063" y="195072"/>
                  </a:lnTo>
                  <a:lnTo>
                    <a:pt x="93059" y="195072"/>
                  </a:lnTo>
                  <a:lnTo>
                    <a:pt x="46196" y="194596"/>
                  </a:lnTo>
                  <a:lnTo>
                    <a:pt x="45625" y="169736"/>
                  </a:lnTo>
                  <a:lnTo>
                    <a:pt x="191" y="169926"/>
                  </a:lnTo>
                  <a:lnTo>
                    <a:pt x="0" y="147066"/>
                  </a:lnTo>
                  <a:lnTo>
                    <a:pt x="1048" y="70580"/>
                  </a:lnTo>
                  <a:lnTo>
                    <a:pt x="5334" y="67056"/>
                  </a:lnTo>
                  <a:lnTo>
                    <a:pt x="7429" y="59436"/>
                  </a:lnTo>
                  <a:lnTo>
                    <a:pt x="14192" y="52006"/>
                  </a:lnTo>
                  <a:lnTo>
                    <a:pt x="17621" y="51530"/>
                  </a:lnTo>
                  <a:lnTo>
                    <a:pt x="19335" y="44291"/>
                  </a:lnTo>
                  <a:lnTo>
                    <a:pt x="24669" y="42767"/>
                  </a:lnTo>
                  <a:lnTo>
                    <a:pt x="40195" y="44767"/>
                  </a:lnTo>
                  <a:lnTo>
                    <a:pt x="51054" y="33433"/>
                  </a:lnTo>
                  <a:lnTo>
                    <a:pt x="62103" y="29908"/>
                  </a:lnTo>
                  <a:lnTo>
                    <a:pt x="72961" y="33338"/>
                  </a:lnTo>
                  <a:lnTo>
                    <a:pt x="93821" y="22384"/>
                  </a:lnTo>
                  <a:lnTo>
                    <a:pt x="109442" y="20669"/>
                  </a:lnTo>
                  <a:lnTo>
                    <a:pt x="122015" y="13906"/>
                  </a:lnTo>
                  <a:lnTo>
                    <a:pt x="132016" y="2000"/>
                  </a:lnTo>
                  <a:lnTo>
                    <a:pt x="141732" y="0"/>
                  </a:lnTo>
                  <a:lnTo>
                    <a:pt x="140970" y="39433"/>
                  </a:lnTo>
                  <a:lnTo>
                    <a:pt x="163735" y="40005"/>
                  </a:lnTo>
                  <a:lnTo>
                    <a:pt x="164116" y="67627"/>
                  </a:lnTo>
                  <a:lnTo>
                    <a:pt x="163925" y="75914"/>
                  </a:lnTo>
                  <a:lnTo>
                    <a:pt x="129635" y="76200"/>
                  </a:lnTo>
                  <a:lnTo>
                    <a:pt x="127825" y="170402"/>
                  </a:lnTo>
                  <a:close/>
                </a:path>
              </a:pathLst>
            </a:custGeom>
            <a:noFill/>
            <a:ln w="3239" cap="flat">
              <a:solidFill>
                <a:srgbClr val="FFFFFF"/>
              </a:solidFill>
              <a:prstDash val="solid"/>
              <a:miter/>
            </a:ln>
          </p:spPr>
          <p:txBody>
            <a:bodyPr rtlCol="0" anchor="ctr"/>
            <a:lstStyle/>
            <a:p>
              <a:endParaRPr lang="en-US"/>
            </a:p>
          </p:txBody>
        </p:sp>
        <p:sp>
          <p:nvSpPr>
            <p:cNvPr id="1129" name="Freeform: Shape 1128">
              <a:extLst>
                <a:ext uri="{FF2B5EF4-FFF2-40B4-BE49-F238E27FC236}">
                  <a16:creationId xmlns:a16="http://schemas.microsoft.com/office/drawing/2014/main" id="{AA5A93FB-FF9C-49C8-91EB-5BBF05787840}"/>
                </a:ext>
              </a:extLst>
            </p:cNvPr>
            <p:cNvSpPr/>
            <p:nvPr/>
          </p:nvSpPr>
          <p:spPr>
            <a:xfrm>
              <a:off x="10049991" y="965029"/>
              <a:ext cx="142042" cy="176427"/>
            </a:xfrm>
            <a:custGeom>
              <a:avLst/>
              <a:gdLst>
                <a:gd name="connsiteX0" fmla="*/ 0 w 114109"/>
                <a:gd name="connsiteY0" fmla="*/ 103918 h 141732"/>
                <a:gd name="connsiteX1" fmla="*/ 0 w 114109"/>
                <a:gd name="connsiteY1" fmla="*/ 46673 h 141732"/>
                <a:gd name="connsiteX2" fmla="*/ 11239 w 114109"/>
                <a:gd name="connsiteY2" fmla="*/ 46958 h 141732"/>
                <a:gd name="connsiteX3" fmla="*/ 11906 w 114109"/>
                <a:gd name="connsiteY3" fmla="*/ 0 h 141732"/>
                <a:gd name="connsiteX4" fmla="*/ 114109 w 114109"/>
                <a:gd name="connsiteY4" fmla="*/ 381 h 141732"/>
                <a:gd name="connsiteX5" fmla="*/ 113919 w 114109"/>
                <a:gd name="connsiteY5" fmla="*/ 37433 h 141732"/>
                <a:gd name="connsiteX6" fmla="*/ 108680 w 114109"/>
                <a:gd name="connsiteY6" fmla="*/ 38957 h 141732"/>
                <a:gd name="connsiteX7" fmla="*/ 106966 w 114109"/>
                <a:gd name="connsiteY7" fmla="*/ 46196 h 141732"/>
                <a:gd name="connsiteX8" fmla="*/ 103537 w 114109"/>
                <a:gd name="connsiteY8" fmla="*/ 46673 h 141732"/>
                <a:gd name="connsiteX9" fmla="*/ 96774 w 114109"/>
                <a:gd name="connsiteY9" fmla="*/ 54102 h 141732"/>
                <a:gd name="connsiteX10" fmla="*/ 94679 w 114109"/>
                <a:gd name="connsiteY10" fmla="*/ 61722 h 141732"/>
                <a:gd name="connsiteX11" fmla="*/ 90392 w 114109"/>
                <a:gd name="connsiteY11" fmla="*/ 65246 h 141732"/>
                <a:gd name="connsiteX12" fmla="*/ 89345 w 114109"/>
                <a:gd name="connsiteY12" fmla="*/ 141732 h 141732"/>
                <a:gd name="connsiteX13" fmla="*/ 19908 w 114109"/>
                <a:gd name="connsiteY13" fmla="*/ 141256 h 141732"/>
                <a:gd name="connsiteX14" fmla="*/ 20002 w 114109"/>
                <a:gd name="connsiteY14" fmla="*/ 94774 h 141732"/>
                <a:gd name="connsiteX15" fmla="*/ 14573 w 114109"/>
                <a:gd name="connsiteY15" fmla="*/ 104489 h 141732"/>
                <a:gd name="connsiteX16" fmla="*/ 4191 w 114109"/>
                <a:gd name="connsiteY16" fmla="*/ 102489 h 141732"/>
                <a:gd name="connsiteX17" fmla="*/ 0 w 114109"/>
                <a:gd name="connsiteY17" fmla="*/ 103918 h 141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4109" h="141732">
                  <a:moveTo>
                    <a:pt x="0" y="103918"/>
                  </a:moveTo>
                  <a:lnTo>
                    <a:pt x="0" y="46673"/>
                  </a:lnTo>
                  <a:lnTo>
                    <a:pt x="11239" y="46958"/>
                  </a:lnTo>
                  <a:lnTo>
                    <a:pt x="11906" y="0"/>
                  </a:lnTo>
                  <a:lnTo>
                    <a:pt x="114109" y="381"/>
                  </a:lnTo>
                  <a:lnTo>
                    <a:pt x="113919" y="37433"/>
                  </a:lnTo>
                  <a:lnTo>
                    <a:pt x="108680" y="38957"/>
                  </a:lnTo>
                  <a:lnTo>
                    <a:pt x="106966" y="46196"/>
                  </a:lnTo>
                  <a:lnTo>
                    <a:pt x="103537" y="46673"/>
                  </a:lnTo>
                  <a:lnTo>
                    <a:pt x="96774" y="54102"/>
                  </a:lnTo>
                  <a:lnTo>
                    <a:pt x="94679" y="61722"/>
                  </a:lnTo>
                  <a:lnTo>
                    <a:pt x="90392" y="65246"/>
                  </a:lnTo>
                  <a:lnTo>
                    <a:pt x="89345" y="141732"/>
                  </a:lnTo>
                  <a:lnTo>
                    <a:pt x="19908" y="141256"/>
                  </a:lnTo>
                  <a:lnTo>
                    <a:pt x="20002" y="94774"/>
                  </a:lnTo>
                  <a:lnTo>
                    <a:pt x="14573" y="104489"/>
                  </a:lnTo>
                  <a:lnTo>
                    <a:pt x="4191" y="102489"/>
                  </a:lnTo>
                  <a:lnTo>
                    <a:pt x="0" y="103918"/>
                  </a:lnTo>
                  <a:close/>
                </a:path>
              </a:pathLst>
            </a:custGeom>
            <a:solidFill>
              <a:srgbClr val="336933"/>
            </a:solidFill>
            <a:ln w="9525" cap="flat">
              <a:noFill/>
              <a:prstDash val="solid"/>
              <a:miter/>
            </a:ln>
          </p:spPr>
          <p:txBody>
            <a:bodyPr rtlCol="0" anchor="ctr"/>
            <a:lstStyle/>
            <a:p>
              <a:endParaRPr lang="en-US"/>
            </a:p>
          </p:txBody>
        </p:sp>
        <p:sp>
          <p:nvSpPr>
            <p:cNvPr id="1130" name="Freeform: Shape 1129">
              <a:extLst>
                <a:ext uri="{FF2B5EF4-FFF2-40B4-BE49-F238E27FC236}">
                  <a16:creationId xmlns:a16="http://schemas.microsoft.com/office/drawing/2014/main" id="{7085807D-1140-4935-9B23-4D58CF5416D1}"/>
                </a:ext>
              </a:extLst>
            </p:cNvPr>
            <p:cNvSpPr/>
            <p:nvPr/>
          </p:nvSpPr>
          <p:spPr>
            <a:xfrm>
              <a:off x="10049991" y="965029"/>
              <a:ext cx="142042" cy="176427"/>
            </a:xfrm>
            <a:custGeom>
              <a:avLst/>
              <a:gdLst>
                <a:gd name="connsiteX0" fmla="*/ 0 w 114109"/>
                <a:gd name="connsiteY0" fmla="*/ 103918 h 141732"/>
                <a:gd name="connsiteX1" fmla="*/ 0 w 114109"/>
                <a:gd name="connsiteY1" fmla="*/ 46673 h 141732"/>
                <a:gd name="connsiteX2" fmla="*/ 11239 w 114109"/>
                <a:gd name="connsiteY2" fmla="*/ 46958 h 141732"/>
                <a:gd name="connsiteX3" fmla="*/ 11906 w 114109"/>
                <a:gd name="connsiteY3" fmla="*/ 0 h 141732"/>
                <a:gd name="connsiteX4" fmla="*/ 114109 w 114109"/>
                <a:gd name="connsiteY4" fmla="*/ 381 h 141732"/>
                <a:gd name="connsiteX5" fmla="*/ 113919 w 114109"/>
                <a:gd name="connsiteY5" fmla="*/ 37433 h 141732"/>
                <a:gd name="connsiteX6" fmla="*/ 108680 w 114109"/>
                <a:gd name="connsiteY6" fmla="*/ 38957 h 141732"/>
                <a:gd name="connsiteX7" fmla="*/ 106966 w 114109"/>
                <a:gd name="connsiteY7" fmla="*/ 46196 h 141732"/>
                <a:gd name="connsiteX8" fmla="*/ 103537 w 114109"/>
                <a:gd name="connsiteY8" fmla="*/ 46673 h 141732"/>
                <a:gd name="connsiteX9" fmla="*/ 96774 w 114109"/>
                <a:gd name="connsiteY9" fmla="*/ 54102 h 141732"/>
                <a:gd name="connsiteX10" fmla="*/ 94679 w 114109"/>
                <a:gd name="connsiteY10" fmla="*/ 61722 h 141732"/>
                <a:gd name="connsiteX11" fmla="*/ 90392 w 114109"/>
                <a:gd name="connsiteY11" fmla="*/ 65246 h 141732"/>
                <a:gd name="connsiteX12" fmla="*/ 89345 w 114109"/>
                <a:gd name="connsiteY12" fmla="*/ 141732 h 141732"/>
                <a:gd name="connsiteX13" fmla="*/ 19908 w 114109"/>
                <a:gd name="connsiteY13" fmla="*/ 141256 h 141732"/>
                <a:gd name="connsiteX14" fmla="*/ 20002 w 114109"/>
                <a:gd name="connsiteY14" fmla="*/ 94774 h 141732"/>
                <a:gd name="connsiteX15" fmla="*/ 14573 w 114109"/>
                <a:gd name="connsiteY15" fmla="*/ 104489 h 141732"/>
                <a:gd name="connsiteX16" fmla="*/ 4191 w 114109"/>
                <a:gd name="connsiteY16" fmla="*/ 102489 h 141732"/>
                <a:gd name="connsiteX17" fmla="*/ 0 w 114109"/>
                <a:gd name="connsiteY17" fmla="*/ 103918 h 141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4109" h="141732">
                  <a:moveTo>
                    <a:pt x="0" y="103918"/>
                  </a:moveTo>
                  <a:lnTo>
                    <a:pt x="0" y="46673"/>
                  </a:lnTo>
                  <a:lnTo>
                    <a:pt x="11239" y="46958"/>
                  </a:lnTo>
                  <a:lnTo>
                    <a:pt x="11906" y="0"/>
                  </a:lnTo>
                  <a:lnTo>
                    <a:pt x="114109" y="381"/>
                  </a:lnTo>
                  <a:lnTo>
                    <a:pt x="113919" y="37433"/>
                  </a:lnTo>
                  <a:lnTo>
                    <a:pt x="108680" y="38957"/>
                  </a:lnTo>
                  <a:lnTo>
                    <a:pt x="106966" y="46196"/>
                  </a:lnTo>
                  <a:lnTo>
                    <a:pt x="103537" y="46673"/>
                  </a:lnTo>
                  <a:lnTo>
                    <a:pt x="96774" y="54102"/>
                  </a:lnTo>
                  <a:lnTo>
                    <a:pt x="94679" y="61722"/>
                  </a:lnTo>
                  <a:lnTo>
                    <a:pt x="90392" y="65246"/>
                  </a:lnTo>
                  <a:lnTo>
                    <a:pt x="89345" y="141732"/>
                  </a:lnTo>
                  <a:lnTo>
                    <a:pt x="19908" y="141256"/>
                  </a:lnTo>
                  <a:lnTo>
                    <a:pt x="20002" y="94774"/>
                  </a:lnTo>
                  <a:lnTo>
                    <a:pt x="14573" y="104489"/>
                  </a:lnTo>
                  <a:lnTo>
                    <a:pt x="4191" y="102489"/>
                  </a:lnTo>
                  <a:lnTo>
                    <a:pt x="0" y="103918"/>
                  </a:lnTo>
                  <a:close/>
                </a:path>
              </a:pathLst>
            </a:custGeom>
            <a:noFill/>
            <a:ln w="3239" cap="flat">
              <a:solidFill>
                <a:srgbClr val="FFFFFF"/>
              </a:solidFill>
              <a:prstDash val="solid"/>
              <a:miter/>
            </a:ln>
          </p:spPr>
          <p:txBody>
            <a:bodyPr rtlCol="0" anchor="ctr"/>
            <a:lstStyle/>
            <a:p>
              <a:endParaRPr lang="en-US"/>
            </a:p>
          </p:txBody>
        </p:sp>
        <p:sp>
          <p:nvSpPr>
            <p:cNvPr id="1131" name="Freeform: Shape 1130">
              <a:extLst>
                <a:ext uri="{FF2B5EF4-FFF2-40B4-BE49-F238E27FC236}">
                  <a16:creationId xmlns:a16="http://schemas.microsoft.com/office/drawing/2014/main" id="{762459FD-472E-4583-A830-09EBA4AD920D}"/>
                </a:ext>
              </a:extLst>
            </p:cNvPr>
            <p:cNvSpPr/>
            <p:nvPr/>
          </p:nvSpPr>
          <p:spPr>
            <a:xfrm>
              <a:off x="9244091" y="1024194"/>
              <a:ext cx="218163" cy="177494"/>
            </a:xfrm>
            <a:custGeom>
              <a:avLst/>
              <a:gdLst>
                <a:gd name="connsiteX0" fmla="*/ 35433 w 175260"/>
                <a:gd name="connsiteY0" fmla="*/ 84106 h 142589"/>
                <a:gd name="connsiteX1" fmla="*/ 31528 w 175260"/>
                <a:gd name="connsiteY1" fmla="*/ 75914 h 142589"/>
                <a:gd name="connsiteX2" fmla="*/ 23527 w 175260"/>
                <a:gd name="connsiteY2" fmla="*/ 72580 h 142589"/>
                <a:gd name="connsiteX3" fmla="*/ 18193 w 175260"/>
                <a:gd name="connsiteY3" fmla="*/ 66389 h 142589"/>
                <a:gd name="connsiteX4" fmla="*/ 18002 w 175260"/>
                <a:gd name="connsiteY4" fmla="*/ 62389 h 142589"/>
                <a:gd name="connsiteX5" fmla="*/ 23813 w 175260"/>
                <a:gd name="connsiteY5" fmla="*/ 61246 h 142589"/>
                <a:gd name="connsiteX6" fmla="*/ 24861 w 175260"/>
                <a:gd name="connsiteY6" fmla="*/ 57531 h 142589"/>
                <a:gd name="connsiteX7" fmla="*/ 16479 w 175260"/>
                <a:gd name="connsiteY7" fmla="*/ 43339 h 142589"/>
                <a:gd name="connsiteX8" fmla="*/ 15240 w 175260"/>
                <a:gd name="connsiteY8" fmla="*/ 36290 h 142589"/>
                <a:gd name="connsiteX9" fmla="*/ 17050 w 175260"/>
                <a:gd name="connsiteY9" fmla="*/ 26194 h 142589"/>
                <a:gd name="connsiteX10" fmla="*/ 14764 w 175260"/>
                <a:gd name="connsiteY10" fmla="*/ 22098 h 142589"/>
                <a:gd name="connsiteX11" fmla="*/ 8192 w 175260"/>
                <a:gd name="connsiteY11" fmla="*/ 18383 h 142589"/>
                <a:gd name="connsiteX12" fmla="*/ 6763 w 175260"/>
                <a:gd name="connsiteY12" fmla="*/ 10096 h 142589"/>
                <a:gd name="connsiteX13" fmla="*/ 1715 w 175260"/>
                <a:gd name="connsiteY13" fmla="*/ 7334 h 142589"/>
                <a:gd name="connsiteX14" fmla="*/ 0 w 175260"/>
                <a:gd name="connsiteY14" fmla="*/ 667 h 142589"/>
                <a:gd name="connsiteX15" fmla="*/ 9620 w 175260"/>
                <a:gd name="connsiteY15" fmla="*/ 95 h 142589"/>
                <a:gd name="connsiteX16" fmla="*/ 141637 w 175260"/>
                <a:gd name="connsiteY16" fmla="*/ 571 h 142589"/>
                <a:gd name="connsiteX17" fmla="*/ 142590 w 175260"/>
                <a:gd name="connsiteY17" fmla="*/ 2667 h 142589"/>
                <a:gd name="connsiteX18" fmla="*/ 147447 w 175260"/>
                <a:gd name="connsiteY18" fmla="*/ 4286 h 142589"/>
                <a:gd name="connsiteX19" fmla="*/ 149733 w 175260"/>
                <a:gd name="connsiteY19" fmla="*/ 1905 h 142589"/>
                <a:gd name="connsiteX20" fmla="*/ 154591 w 175260"/>
                <a:gd name="connsiteY20" fmla="*/ 3810 h 142589"/>
                <a:gd name="connsiteX21" fmla="*/ 160497 w 175260"/>
                <a:gd name="connsiteY21" fmla="*/ 2857 h 142589"/>
                <a:gd name="connsiteX22" fmla="*/ 164497 w 175260"/>
                <a:gd name="connsiteY22" fmla="*/ 0 h 142589"/>
                <a:gd name="connsiteX23" fmla="*/ 167450 w 175260"/>
                <a:gd name="connsiteY23" fmla="*/ 2095 h 142589"/>
                <a:gd name="connsiteX24" fmla="*/ 169259 w 175260"/>
                <a:gd name="connsiteY24" fmla="*/ 1048 h 142589"/>
                <a:gd name="connsiteX25" fmla="*/ 171736 w 175260"/>
                <a:gd name="connsiteY25" fmla="*/ 4953 h 142589"/>
                <a:gd name="connsiteX26" fmla="*/ 175260 w 175260"/>
                <a:gd name="connsiteY26" fmla="*/ 2476 h 142589"/>
                <a:gd name="connsiteX27" fmla="*/ 174784 w 175260"/>
                <a:gd name="connsiteY27" fmla="*/ 70866 h 142589"/>
                <a:gd name="connsiteX28" fmla="*/ 127921 w 175260"/>
                <a:gd name="connsiteY28" fmla="*/ 71056 h 142589"/>
                <a:gd name="connsiteX29" fmla="*/ 127731 w 175260"/>
                <a:gd name="connsiteY29" fmla="*/ 142589 h 142589"/>
                <a:gd name="connsiteX30" fmla="*/ 89916 w 175260"/>
                <a:gd name="connsiteY30" fmla="*/ 142018 h 142589"/>
                <a:gd name="connsiteX31" fmla="*/ 89631 w 175260"/>
                <a:gd name="connsiteY31" fmla="*/ 130397 h 142589"/>
                <a:gd name="connsiteX32" fmla="*/ 70009 w 175260"/>
                <a:gd name="connsiteY32" fmla="*/ 130778 h 142589"/>
                <a:gd name="connsiteX33" fmla="*/ 67913 w 175260"/>
                <a:gd name="connsiteY33" fmla="*/ 130207 h 142589"/>
                <a:gd name="connsiteX34" fmla="*/ 66770 w 175260"/>
                <a:gd name="connsiteY34" fmla="*/ 123539 h 142589"/>
                <a:gd name="connsiteX35" fmla="*/ 78200 w 175260"/>
                <a:gd name="connsiteY35" fmla="*/ 120205 h 142589"/>
                <a:gd name="connsiteX36" fmla="*/ 79343 w 175260"/>
                <a:gd name="connsiteY36" fmla="*/ 116586 h 142589"/>
                <a:gd name="connsiteX37" fmla="*/ 77629 w 175260"/>
                <a:gd name="connsiteY37" fmla="*/ 113919 h 142589"/>
                <a:gd name="connsiteX38" fmla="*/ 67628 w 175260"/>
                <a:gd name="connsiteY38" fmla="*/ 115538 h 142589"/>
                <a:gd name="connsiteX39" fmla="*/ 55436 w 175260"/>
                <a:gd name="connsiteY39" fmla="*/ 110680 h 142589"/>
                <a:gd name="connsiteX40" fmla="*/ 52960 w 175260"/>
                <a:gd name="connsiteY40" fmla="*/ 100679 h 142589"/>
                <a:gd name="connsiteX41" fmla="*/ 55817 w 175260"/>
                <a:gd name="connsiteY41" fmla="*/ 96679 h 142589"/>
                <a:gd name="connsiteX42" fmla="*/ 52483 w 175260"/>
                <a:gd name="connsiteY42" fmla="*/ 90202 h 142589"/>
                <a:gd name="connsiteX43" fmla="*/ 56484 w 175260"/>
                <a:gd name="connsiteY43" fmla="*/ 86963 h 142589"/>
                <a:gd name="connsiteX44" fmla="*/ 56579 w 175260"/>
                <a:gd name="connsiteY44" fmla="*/ 72295 h 142589"/>
                <a:gd name="connsiteX45" fmla="*/ 52769 w 175260"/>
                <a:gd name="connsiteY45" fmla="*/ 73247 h 142589"/>
                <a:gd name="connsiteX46" fmla="*/ 48292 w 175260"/>
                <a:gd name="connsiteY46" fmla="*/ 71533 h 142589"/>
                <a:gd name="connsiteX47" fmla="*/ 42958 w 175260"/>
                <a:gd name="connsiteY47" fmla="*/ 78962 h 142589"/>
                <a:gd name="connsiteX48" fmla="*/ 39338 w 175260"/>
                <a:gd name="connsiteY48" fmla="*/ 79534 h 142589"/>
                <a:gd name="connsiteX49" fmla="*/ 35433 w 175260"/>
                <a:gd name="connsiteY49" fmla="*/ 84106 h 14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75260" h="142589">
                  <a:moveTo>
                    <a:pt x="35433" y="84106"/>
                  </a:moveTo>
                  <a:lnTo>
                    <a:pt x="31528" y="75914"/>
                  </a:lnTo>
                  <a:lnTo>
                    <a:pt x="23527" y="72580"/>
                  </a:lnTo>
                  <a:lnTo>
                    <a:pt x="18193" y="66389"/>
                  </a:lnTo>
                  <a:lnTo>
                    <a:pt x="18002" y="62389"/>
                  </a:lnTo>
                  <a:lnTo>
                    <a:pt x="23813" y="61246"/>
                  </a:lnTo>
                  <a:lnTo>
                    <a:pt x="24861" y="57531"/>
                  </a:lnTo>
                  <a:lnTo>
                    <a:pt x="16479" y="43339"/>
                  </a:lnTo>
                  <a:lnTo>
                    <a:pt x="15240" y="36290"/>
                  </a:lnTo>
                  <a:lnTo>
                    <a:pt x="17050" y="26194"/>
                  </a:lnTo>
                  <a:lnTo>
                    <a:pt x="14764" y="22098"/>
                  </a:lnTo>
                  <a:lnTo>
                    <a:pt x="8192" y="18383"/>
                  </a:lnTo>
                  <a:lnTo>
                    <a:pt x="6763" y="10096"/>
                  </a:lnTo>
                  <a:lnTo>
                    <a:pt x="1715" y="7334"/>
                  </a:lnTo>
                  <a:lnTo>
                    <a:pt x="0" y="667"/>
                  </a:lnTo>
                  <a:lnTo>
                    <a:pt x="9620" y="95"/>
                  </a:lnTo>
                  <a:lnTo>
                    <a:pt x="141637" y="571"/>
                  </a:lnTo>
                  <a:lnTo>
                    <a:pt x="142590" y="2667"/>
                  </a:lnTo>
                  <a:lnTo>
                    <a:pt x="147447" y="4286"/>
                  </a:lnTo>
                  <a:lnTo>
                    <a:pt x="149733" y="1905"/>
                  </a:lnTo>
                  <a:lnTo>
                    <a:pt x="154591" y="3810"/>
                  </a:lnTo>
                  <a:lnTo>
                    <a:pt x="160497" y="2857"/>
                  </a:lnTo>
                  <a:lnTo>
                    <a:pt x="164497" y="0"/>
                  </a:lnTo>
                  <a:lnTo>
                    <a:pt x="167450" y="2095"/>
                  </a:lnTo>
                  <a:lnTo>
                    <a:pt x="169259" y="1048"/>
                  </a:lnTo>
                  <a:lnTo>
                    <a:pt x="171736" y="4953"/>
                  </a:lnTo>
                  <a:lnTo>
                    <a:pt x="175260" y="2476"/>
                  </a:lnTo>
                  <a:lnTo>
                    <a:pt x="174784" y="70866"/>
                  </a:lnTo>
                  <a:lnTo>
                    <a:pt x="127921" y="71056"/>
                  </a:lnTo>
                  <a:lnTo>
                    <a:pt x="127731" y="142589"/>
                  </a:lnTo>
                  <a:lnTo>
                    <a:pt x="89916" y="142018"/>
                  </a:lnTo>
                  <a:lnTo>
                    <a:pt x="89631" y="130397"/>
                  </a:lnTo>
                  <a:lnTo>
                    <a:pt x="70009" y="130778"/>
                  </a:lnTo>
                  <a:lnTo>
                    <a:pt x="67913" y="130207"/>
                  </a:lnTo>
                  <a:lnTo>
                    <a:pt x="66770" y="123539"/>
                  </a:lnTo>
                  <a:lnTo>
                    <a:pt x="78200" y="120205"/>
                  </a:lnTo>
                  <a:lnTo>
                    <a:pt x="79343" y="116586"/>
                  </a:lnTo>
                  <a:lnTo>
                    <a:pt x="77629" y="113919"/>
                  </a:lnTo>
                  <a:lnTo>
                    <a:pt x="67628" y="115538"/>
                  </a:lnTo>
                  <a:lnTo>
                    <a:pt x="55436" y="110680"/>
                  </a:lnTo>
                  <a:lnTo>
                    <a:pt x="52960" y="100679"/>
                  </a:lnTo>
                  <a:lnTo>
                    <a:pt x="55817" y="96679"/>
                  </a:lnTo>
                  <a:lnTo>
                    <a:pt x="52483" y="90202"/>
                  </a:lnTo>
                  <a:lnTo>
                    <a:pt x="56484" y="86963"/>
                  </a:lnTo>
                  <a:lnTo>
                    <a:pt x="56579" y="72295"/>
                  </a:lnTo>
                  <a:lnTo>
                    <a:pt x="52769" y="73247"/>
                  </a:lnTo>
                  <a:lnTo>
                    <a:pt x="48292" y="71533"/>
                  </a:lnTo>
                  <a:lnTo>
                    <a:pt x="42958" y="78962"/>
                  </a:lnTo>
                  <a:lnTo>
                    <a:pt x="39338" y="79534"/>
                  </a:lnTo>
                  <a:lnTo>
                    <a:pt x="35433" y="84106"/>
                  </a:lnTo>
                  <a:close/>
                </a:path>
              </a:pathLst>
            </a:custGeom>
            <a:solidFill>
              <a:srgbClr val="BCBEC0"/>
            </a:solidFill>
            <a:ln w="9525" cap="flat">
              <a:noFill/>
              <a:prstDash val="solid"/>
              <a:miter/>
            </a:ln>
          </p:spPr>
          <p:txBody>
            <a:bodyPr rtlCol="0" anchor="ctr"/>
            <a:lstStyle/>
            <a:p>
              <a:endParaRPr lang="en-US"/>
            </a:p>
          </p:txBody>
        </p:sp>
        <p:sp>
          <p:nvSpPr>
            <p:cNvPr id="1132" name="Freeform: Shape 1131">
              <a:extLst>
                <a:ext uri="{FF2B5EF4-FFF2-40B4-BE49-F238E27FC236}">
                  <a16:creationId xmlns:a16="http://schemas.microsoft.com/office/drawing/2014/main" id="{55FDF96A-A460-4E19-89E4-71C8F46C4152}"/>
                </a:ext>
              </a:extLst>
            </p:cNvPr>
            <p:cNvSpPr/>
            <p:nvPr/>
          </p:nvSpPr>
          <p:spPr>
            <a:xfrm>
              <a:off x="9244091" y="1024194"/>
              <a:ext cx="218163" cy="177494"/>
            </a:xfrm>
            <a:custGeom>
              <a:avLst/>
              <a:gdLst>
                <a:gd name="connsiteX0" fmla="*/ 35433 w 175260"/>
                <a:gd name="connsiteY0" fmla="*/ 84106 h 142589"/>
                <a:gd name="connsiteX1" fmla="*/ 31528 w 175260"/>
                <a:gd name="connsiteY1" fmla="*/ 75914 h 142589"/>
                <a:gd name="connsiteX2" fmla="*/ 23527 w 175260"/>
                <a:gd name="connsiteY2" fmla="*/ 72580 h 142589"/>
                <a:gd name="connsiteX3" fmla="*/ 18193 w 175260"/>
                <a:gd name="connsiteY3" fmla="*/ 66389 h 142589"/>
                <a:gd name="connsiteX4" fmla="*/ 18002 w 175260"/>
                <a:gd name="connsiteY4" fmla="*/ 62389 h 142589"/>
                <a:gd name="connsiteX5" fmla="*/ 23813 w 175260"/>
                <a:gd name="connsiteY5" fmla="*/ 61246 h 142589"/>
                <a:gd name="connsiteX6" fmla="*/ 24861 w 175260"/>
                <a:gd name="connsiteY6" fmla="*/ 57531 h 142589"/>
                <a:gd name="connsiteX7" fmla="*/ 16479 w 175260"/>
                <a:gd name="connsiteY7" fmla="*/ 43339 h 142589"/>
                <a:gd name="connsiteX8" fmla="*/ 15240 w 175260"/>
                <a:gd name="connsiteY8" fmla="*/ 36290 h 142589"/>
                <a:gd name="connsiteX9" fmla="*/ 17050 w 175260"/>
                <a:gd name="connsiteY9" fmla="*/ 26194 h 142589"/>
                <a:gd name="connsiteX10" fmla="*/ 14764 w 175260"/>
                <a:gd name="connsiteY10" fmla="*/ 22098 h 142589"/>
                <a:gd name="connsiteX11" fmla="*/ 8192 w 175260"/>
                <a:gd name="connsiteY11" fmla="*/ 18383 h 142589"/>
                <a:gd name="connsiteX12" fmla="*/ 6763 w 175260"/>
                <a:gd name="connsiteY12" fmla="*/ 10096 h 142589"/>
                <a:gd name="connsiteX13" fmla="*/ 1715 w 175260"/>
                <a:gd name="connsiteY13" fmla="*/ 7334 h 142589"/>
                <a:gd name="connsiteX14" fmla="*/ 0 w 175260"/>
                <a:gd name="connsiteY14" fmla="*/ 667 h 142589"/>
                <a:gd name="connsiteX15" fmla="*/ 9620 w 175260"/>
                <a:gd name="connsiteY15" fmla="*/ 95 h 142589"/>
                <a:gd name="connsiteX16" fmla="*/ 141637 w 175260"/>
                <a:gd name="connsiteY16" fmla="*/ 571 h 142589"/>
                <a:gd name="connsiteX17" fmla="*/ 142590 w 175260"/>
                <a:gd name="connsiteY17" fmla="*/ 2667 h 142589"/>
                <a:gd name="connsiteX18" fmla="*/ 147447 w 175260"/>
                <a:gd name="connsiteY18" fmla="*/ 4286 h 142589"/>
                <a:gd name="connsiteX19" fmla="*/ 149733 w 175260"/>
                <a:gd name="connsiteY19" fmla="*/ 1905 h 142589"/>
                <a:gd name="connsiteX20" fmla="*/ 154591 w 175260"/>
                <a:gd name="connsiteY20" fmla="*/ 3810 h 142589"/>
                <a:gd name="connsiteX21" fmla="*/ 160497 w 175260"/>
                <a:gd name="connsiteY21" fmla="*/ 2857 h 142589"/>
                <a:gd name="connsiteX22" fmla="*/ 164497 w 175260"/>
                <a:gd name="connsiteY22" fmla="*/ 0 h 142589"/>
                <a:gd name="connsiteX23" fmla="*/ 167450 w 175260"/>
                <a:gd name="connsiteY23" fmla="*/ 2095 h 142589"/>
                <a:gd name="connsiteX24" fmla="*/ 169259 w 175260"/>
                <a:gd name="connsiteY24" fmla="*/ 1048 h 142589"/>
                <a:gd name="connsiteX25" fmla="*/ 171736 w 175260"/>
                <a:gd name="connsiteY25" fmla="*/ 4953 h 142589"/>
                <a:gd name="connsiteX26" fmla="*/ 175260 w 175260"/>
                <a:gd name="connsiteY26" fmla="*/ 2476 h 142589"/>
                <a:gd name="connsiteX27" fmla="*/ 174784 w 175260"/>
                <a:gd name="connsiteY27" fmla="*/ 70866 h 142589"/>
                <a:gd name="connsiteX28" fmla="*/ 127921 w 175260"/>
                <a:gd name="connsiteY28" fmla="*/ 71056 h 142589"/>
                <a:gd name="connsiteX29" fmla="*/ 127731 w 175260"/>
                <a:gd name="connsiteY29" fmla="*/ 142589 h 142589"/>
                <a:gd name="connsiteX30" fmla="*/ 89916 w 175260"/>
                <a:gd name="connsiteY30" fmla="*/ 142018 h 142589"/>
                <a:gd name="connsiteX31" fmla="*/ 89631 w 175260"/>
                <a:gd name="connsiteY31" fmla="*/ 130397 h 142589"/>
                <a:gd name="connsiteX32" fmla="*/ 70009 w 175260"/>
                <a:gd name="connsiteY32" fmla="*/ 130778 h 142589"/>
                <a:gd name="connsiteX33" fmla="*/ 67913 w 175260"/>
                <a:gd name="connsiteY33" fmla="*/ 130207 h 142589"/>
                <a:gd name="connsiteX34" fmla="*/ 66770 w 175260"/>
                <a:gd name="connsiteY34" fmla="*/ 123539 h 142589"/>
                <a:gd name="connsiteX35" fmla="*/ 78200 w 175260"/>
                <a:gd name="connsiteY35" fmla="*/ 120205 h 142589"/>
                <a:gd name="connsiteX36" fmla="*/ 79343 w 175260"/>
                <a:gd name="connsiteY36" fmla="*/ 116586 h 142589"/>
                <a:gd name="connsiteX37" fmla="*/ 77629 w 175260"/>
                <a:gd name="connsiteY37" fmla="*/ 113919 h 142589"/>
                <a:gd name="connsiteX38" fmla="*/ 67628 w 175260"/>
                <a:gd name="connsiteY38" fmla="*/ 115538 h 142589"/>
                <a:gd name="connsiteX39" fmla="*/ 55436 w 175260"/>
                <a:gd name="connsiteY39" fmla="*/ 110680 h 142589"/>
                <a:gd name="connsiteX40" fmla="*/ 52960 w 175260"/>
                <a:gd name="connsiteY40" fmla="*/ 100679 h 142589"/>
                <a:gd name="connsiteX41" fmla="*/ 55817 w 175260"/>
                <a:gd name="connsiteY41" fmla="*/ 96679 h 142589"/>
                <a:gd name="connsiteX42" fmla="*/ 52483 w 175260"/>
                <a:gd name="connsiteY42" fmla="*/ 90202 h 142589"/>
                <a:gd name="connsiteX43" fmla="*/ 56484 w 175260"/>
                <a:gd name="connsiteY43" fmla="*/ 86963 h 142589"/>
                <a:gd name="connsiteX44" fmla="*/ 56579 w 175260"/>
                <a:gd name="connsiteY44" fmla="*/ 72295 h 142589"/>
                <a:gd name="connsiteX45" fmla="*/ 52769 w 175260"/>
                <a:gd name="connsiteY45" fmla="*/ 73247 h 142589"/>
                <a:gd name="connsiteX46" fmla="*/ 48292 w 175260"/>
                <a:gd name="connsiteY46" fmla="*/ 71533 h 142589"/>
                <a:gd name="connsiteX47" fmla="*/ 42958 w 175260"/>
                <a:gd name="connsiteY47" fmla="*/ 78962 h 142589"/>
                <a:gd name="connsiteX48" fmla="*/ 39338 w 175260"/>
                <a:gd name="connsiteY48" fmla="*/ 79534 h 142589"/>
                <a:gd name="connsiteX49" fmla="*/ 35433 w 175260"/>
                <a:gd name="connsiteY49" fmla="*/ 84106 h 14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75260" h="142589">
                  <a:moveTo>
                    <a:pt x="35433" y="84106"/>
                  </a:moveTo>
                  <a:lnTo>
                    <a:pt x="31528" y="75914"/>
                  </a:lnTo>
                  <a:lnTo>
                    <a:pt x="23527" y="72580"/>
                  </a:lnTo>
                  <a:lnTo>
                    <a:pt x="18193" y="66389"/>
                  </a:lnTo>
                  <a:lnTo>
                    <a:pt x="18002" y="62389"/>
                  </a:lnTo>
                  <a:lnTo>
                    <a:pt x="23813" y="61246"/>
                  </a:lnTo>
                  <a:lnTo>
                    <a:pt x="24861" y="57531"/>
                  </a:lnTo>
                  <a:lnTo>
                    <a:pt x="16479" y="43339"/>
                  </a:lnTo>
                  <a:lnTo>
                    <a:pt x="15240" y="36290"/>
                  </a:lnTo>
                  <a:lnTo>
                    <a:pt x="17050" y="26194"/>
                  </a:lnTo>
                  <a:lnTo>
                    <a:pt x="14764" y="22098"/>
                  </a:lnTo>
                  <a:lnTo>
                    <a:pt x="8192" y="18383"/>
                  </a:lnTo>
                  <a:lnTo>
                    <a:pt x="6763" y="10096"/>
                  </a:lnTo>
                  <a:lnTo>
                    <a:pt x="1715" y="7334"/>
                  </a:lnTo>
                  <a:lnTo>
                    <a:pt x="0" y="667"/>
                  </a:lnTo>
                  <a:lnTo>
                    <a:pt x="9620" y="95"/>
                  </a:lnTo>
                  <a:lnTo>
                    <a:pt x="141637" y="571"/>
                  </a:lnTo>
                  <a:lnTo>
                    <a:pt x="142590" y="2667"/>
                  </a:lnTo>
                  <a:lnTo>
                    <a:pt x="147447" y="4286"/>
                  </a:lnTo>
                  <a:lnTo>
                    <a:pt x="149733" y="1905"/>
                  </a:lnTo>
                  <a:lnTo>
                    <a:pt x="154591" y="3810"/>
                  </a:lnTo>
                  <a:lnTo>
                    <a:pt x="160497" y="2857"/>
                  </a:lnTo>
                  <a:lnTo>
                    <a:pt x="164497" y="0"/>
                  </a:lnTo>
                  <a:lnTo>
                    <a:pt x="167450" y="2095"/>
                  </a:lnTo>
                  <a:lnTo>
                    <a:pt x="169259" y="1048"/>
                  </a:lnTo>
                  <a:lnTo>
                    <a:pt x="171736" y="4953"/>
                  </a:lnTo>
                  <a:lnTo>
                    <a:pt x="175260" y="2476"/>
                  </a:lnTo>
                  <a:lnTo>
                    <a:pt x="174784" y="70866"/>
                  </a:lnTo>
                  <a:lnTo>
                    <a:pt x="127921" y="71056"/>
                  </a:lnTo>
                  <a:lnTo>
                    <a:pt x="127731" y="142589"/>
                  </a:lnTo>
                  <a:lnTo>
                    <a:pt x="89916" y="142018"/>
                  </a:lnTo>
                  <a:lnTo>
                    <a:pt x="89631" y="130397"/>
                  </a:lnTo>
                  <a:lnTo>
                    <a:pt x="70009" y="130778"/>
                  </a:lnTo>
                  <a:lnTo>
                    <a:pt x="67913" y="130207"/>
                  </a:lnTo>
                  <a:lnTo>
                    <a:pt x="66770" y="123539"/>
                  </a:lnTo>
                  <a:lnTo>
                    <a:pt x="78200" y="120205"/>
                  </a:lnTo>
                  <a:lnTo>
                    <a:pt x="79343" y="116586"/>
                  </a:lnTo>
                  <a:lnTo>
                    <a:pt x="77629" y="113919"/>
                  </a:lnTo>
                  <a:lnTo>
                    <a:pt x="67628" y="115538"/>
                  </a:lnTo>
                  <a:lnTo>
                    <a:pt x="55436" y="110680"/>
                  </a:lnTo>
                  <a:lnTo>
                    <a:pt x="52960" y="100679"/>
                  </a:lnTo>
                  <a:lnTo>
                    <a:pt x="55817" y="96679"/>
                  </a:lnTo>
                  <a:lnTo>
                    <a:pt x="52483" y="90202"/>
                  </a:lnTo>
                  <a:lnTo>
                    <a:pt x="56484" y="86963"/>
                  </a:lnTo>
                  <a:lnTo>
                    <a:pt x="56579" y="72295"/>
                  </a:lnTo>
                  <a:lnTo>
                    <a:pt x="52769" y="73247"/>
                  </a:lnTo>
                  <a:lnTo>
                    <a:pt x="48292" y="71533"/>
                  </a:lnTo>
                  <a:lnTo>
                    <a:pt x="42958" y="78962"/>
                  </a:lnTo>
                  <a:lnTo>
                    <a:pt x="39338" y="79534"/>
                  </a:lnTo>
                  <a:lnTo>
                    <a:pt x="35433" y="84106"/>
                  </a:lnTo>
                  <a:close/>
                </a:path>
              </a:pathLst>
            </a:custGeom>
            <a:noFill/>
            <a:ln w="3239" cap="rnd">
              <a:solidFill>
                <a:srgbClr val="FFFFFF"/>
              </a:solidFill>
              <a:prstDash val="solid"/>
              <a:round/>
            </a:ln>
          </p:spPr>
          <p:txBody>
            <a:bodyPr rtlCol="0" anchor="ctr"/>
            <a:lstStyle/>
            <a:p>
              <a:endParaRPr lang="en-US"/>
            </a:p>
          </p:txBody>
        </p:sp>
        <p:sp>
          <p:nvSpPr>
            <p:cNvPr id="1133" name="Freeform: Shape 1132">
              <a:extLst>
                <a:ext uri="{FF2B5EF4-FFF2-40B4-BE49-F238E27FC236}">
                  <a16:creationId xmlns:a16="http://schemas.microsoft.com/office/drawing/2014/main" id="{76813C8B-EBF9-4654-97D2-A56263E69397}"/>
                </a:ext>
              </a:extLst>
            </p:cNvPr>
            <p:cNvSpPr/>
            <p:nvPr/>
          </p:nvSpPr>
          <p:spPr>
            <a:xfrm>
              <a:off x="9109519" y="1025024"/>
              <a:ext cx="178799" cy="133150"/>
            </a:xfrm>
            <a:custGeom>
              <a:avLst/>
              <a:gdLst>
                <a:gd name="connsiteX0" fmla="*/ 51054 w 143637"/>
                <a:gd name="connsiteY0" fmla="*/ 106966 h 106965"/>
                <a:gd name="connsiteX1" fmla="*/ 50673 w 143637"/>
                <a:gd name="connsiteY1" fmla="*/ 99346 h 106965"/>
                <a:gd name="connsiteX2" fmla="*/ 46577 w 143637"/>
                <a:gd name="connsiteY2" fmla="*/ 99346 h 106965"/>
                <a:gd name="connsiteX3" fmla="*/ 46482 w 143637"/>
                <a:gd name="connsiteY3" fmla="*/ 95250 h 106965"/>
                <a:gd name="connsiteX4" fmla="*/ 38862 w 143637"/>
                <a:gd name="connsiteY4" fmla="*/ 94774 h 106965"/>
                <a:gd name="connsiteX5" fmla="*/ 38195 w 143637"/>
                <a:gd name="connsiteY5" fmla="*/ 71723 h 106965"/>
                <a:gd name="connsiteX6" fmla="*/ 35814 w 143637"/>
                <a:gd name="connsiteY6" fmla="*/ 70485 h 106965"/>
                <a:gd name="connsiteX7" fmla="*/ 36100 w 143637"/>
                <a:gd name="connsiteY7" fmla="*/ 47149 h 106965"/>
                <a:gd name="connsiteX8" fmla="*/ 95 w 143637"/>
                <a:gd name="connsiteY8" fmla="*/ 47339 h 106965"/>
                <a:gd name="connsiteX9" fmla="*/ 0 w 143637"/>
                <a:gd name="connsiteY9" fmla="*/ 23908 h 106965"/>
                <a:gd name="connsiteX10" fmla="*/ 23050 w 143637"/>
                <a:gd name="connsiteY10" fmla="*/ 23336 h 106965"/>
                <a:gd name="connsiteX11" fmla="*/ 23527 w 143637"/>
                <a:gd name="connsiteY11" fmla="*/ 0 h 106965"/>
                <a:gd name="connsiteX12" fmla="*/ 108109 w 143637"/>
                <a:gd name="connsiteY12" fmla="*/ 0 h 106965"/>
                <a:gd name="connsiteX13" fmla="*/ 109824 w 143637"/>
                <a:gd name="connsiteY13" fmla="*/ 6667 h 106965"/>
                <a:gd name="connsiteX14" fmla="*/ 114776 w 143637"/>
                <a:gd name="connsiteY14" fmla="*/ 9430 h 106965"/>
                <a:gd name="connsiteX15" fmla="*/ 116300 w 143637"/>
                <a:gd name="connsiteY15" fmla="*/ 17717 h 106965"/>
                <a:gd name="connsiteX16" fmla="*/ 122873 w 143637"/>
                <a:gd name="connsiteY16" fmla="*/ 21431 h 106965"/>
                <a:gd name="connsiteX17" fmla="*/ 125159 w 143637"/>
                <a:gd name="connsiteY17" fmla="*/ 25527 h 106965"/>
                <a:gd name="connsiteX18" fmla="*/ 123349 w 143637"/>
                <a:gd name="connsiteY18" fmla="*/ 35623 h 106965"/>
                <a:gd name="connsiteX19" fmla="*/ 124587 w 143637"/>
                <a:gd name="connsiteY19" fmla="*/ 42672 h 106965"/>
                <a:gd name="connsiteX20" fmla="*/ 132969 w 143637"/>
                <a:gd name="connsiteY20" fmla="*/ 56864 h 106965"/>
                <a:gd name="connsiteX21" fmla="*/ 131921 w 143637"/>
                <a:gd name="connsiteY21" fmla="*/ 60579 h 106965"/>
                <a:gd name="connsiteX22" fmla="*/ 126111 w 143637"/>
                <a:gd name="connsiteY22" fmla="*/ 61722 h 106965"/>
                <a:gd name="connsiteX23" fmla="*/ 126302 w 143637"/>
                <a:gd name="connsiteY23" fmla="*/ 65722 h 106965"/>
                <a:gd name="connsiteX24" fmla="*/ 131636 w 143637"/>
                <a:gd name="connsiteY24" fmla="*/ 71914 h 106965"/>
                <a:gd name="connsiteX25" fmla="*/ 139637 w 143637"/>
                <a:gd name="connsiteY25" fmla="*/ 75247 h 106965"/>
                <a:gd name="connsiteX26" fmla="*/ 143637 w 143637"/>
                <a:gd name="connsiteY26" fmla="*/ 83439 h 106965"/>
                <a:gd name="connsiteX27" fmla="*/ 108204 w 143637"/>
                <a:gd name="connsiteY27" fmla="*/ 83153 h 106965"/>
                <a:gd name="connsiteX28" fmla="*/ 108014 w 143637"/>
                <a:gd name="connsiteY28" fmla="*/ 95726 h 106965"/>
                <a:gd name="connsiteX29" fmla="*/ 99727 w 143637"/>
                <a:gd name="connsiteY29" fmla="*/ 95726 h 106965"/>
                <a:gd name="connsiteX30" fmla="*/ 99536 w 143637"/>
                <a:gd name="connsiteY30" fmla="*/ 104870 h 106965"/>
                <a:gd name="connsiteX31" fmla="*/ 102584 w 143637"/>
                <a:gd name="connsiteY31" fmla="*/ 105727 h 106965"/>
                <a:gd name="connsiteX32" fmla="*/ 101632 w 143637"/>
                <a:gd name="connsiteY32" fmla="*/ 106966 h 106965"/>
                <a:gd name="connsiteX33" fmla="*/ 51054 w 143637"/>
                <a:gd name="connsiteY33" fmla="*/ 106966 h 106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43637" h="106965">
                  <a:moveTo>
                    <a:pt x="51054" y="106966"/>
                  </a:moveTo>
                  <a:lnTo>
                    <a:pt x="50673" y="99346"/>
                  </a:lnTo>
                  <a:lnTo>
                    <a:pt x="46577" y="99346"/>
                  </a:lnTo>
                  <a:lnTo>
                    <a:pt x="46482" y="95250"/>
                  </a:lnTo>
                  <a:lnTo>
                    <a:pt x="38862" y="94774"/>
                  </a:lnTo>
                  <a:lnTo>
                    <a:pt x="38195" y="71723"/>
                  </a:lnTo>
                  <a:lnTo>
                    <a:pt x="35814" y="70485"/>
                  </a:lnTo>
                  <a:lnTo>
                    <a:pt x="36100" y="47149"/>
                  </a:lnTo>
                  <a:lnTo>
                    <a:pt x="95" y="47339"/>
                  </a:lnTo>
                  <a:lnTo>
                    <a:pt x="0" y="23908"/>
                  </a:lnTo>
                  <a:lnTo>
                    <a:pt x="23050" y="23336"/>
                  </a:lnTo>
                  <a:lnTo>
                    <a:pt x="23527" y="0"/>
                  </a:lnTo>
                  <a:lnTo>
                    <a:pt x="108109" y="0"/>
                  </a:lnTo>
                  <a:lnTo>
                    <a:pt x="109824" y="6667"/>
                  </a:lnTo>
                  <a:lnTo>
                    <a:pt x="114776" y="9430"/>
                  </a:lnTo>
                  <a:lnTo>
                    <a:pt x="116300" y="17717"/>
                  </a:lnTo>
                  <a:lnTo>
                    <a:pt x="122873" y="21431"/>
                  </a:lnTo>
                  <a:lnTo>
                    <a:pt x="125159" y="25527"/>
                  </a:lnTo>
                  <a:lnTo>
                    <a:pt x="123349" y="35623"/>
                  </a:lnTo>
                  <a:lnTo>
                    <a:pt x="124587" y="42672"/>
                  </a:lnTo>
                  <a:lnTo>
                    <a:pt x="132969" y="56864"/>
                  </a:lnTo>
                  <a:lnTo>
                    <a:pt x="131921" y="60579"/>
                  </a:lnTo>
                  <a:lnTo>
                    <a:pt x="126111" y="61722"/>
                  </a:lnTo>
                  <a:lnTo>
                    <a:pt x="126302" y="65722"/>
                  </a:lnTo>
                  <a:lnTo>
                    <a:pt x="131636" y="71914"/>
                  </a:lnTo>
                  <a:lnTo>
                    <a:pt x="139637" y="75247"/>
                  </a:lnTo>
                  <a:lnTo>
                    <a:pt x="143637" y="83439"/>
                  </a:lnTo>
                  <a:lnTo>
                    <a:pt x="108204" y="83153"/>
                  </a:lnTo>
                  <a:lnTo>
                    <a:pt x="108014" y="95726"/>
                  </a:lnTo>
                  <a:lnTo>
                    <a:pt x="99727" y="95726"/>
                  </a:lnTo>
                  <a:lnTo>
                    <a:pt x="99536" y="104870"/>
                  </a:lnTo>
                  <a:lnTo>
                    <a:pt x="102584" y="105727"/>
                  </a:lnTo>
                  <a:lnTo>
                    <a:pt x="101632" y="106966"/>
                  </a:lnTo>
                  <a:lnTo>
                    <a:pt x="51054" y="106966"/>
                  </a:lnTo>
                  <a:close/>
                </a:path>
              </a:pathLst>
            </a:custGeom>
            <a:solidFill>
              <a:srgbClr val="BCBEC0"/>
            </a:solidFill>
            <a:ln w="9525" cap="flat">
              <a:noFill/>
              <a:prstDash val="solid"/>
              <a:miter/>
            </a:ln>
          </p:spPr>
          <p:txBody>
            <a:bodyPr rtlCol="0" anchor="ctr"/>
            <a:lstStyle/>
            <a:p>
              <a:endParaRPr lang="en-US"/>
            </a:p>
          </p:txBody>
        </p:sp>
        <p:sp>
          <p:nvSpPr>
            <p:cNvPr id="1134" name="Freeform: Shape 1133">
              <a:extLst>
                <a:ext uri="{FF2B5EF4-FFF2-40B4-BE49-F238E27FC236}">
                  <a16:creationId xmlns:a16="http://schemas.microsoft.com/office/drawing/2014/main" id="{D3E4CB12-6A67-491A-8782-BB4C7D0E4978}"/>
                </a:ext>
              </a:extLst>
            </p:cNvPr>
            <p:cNvSpPr/>
            <p:nvPr/>
          </p:nvSpPr>
          <p:spPr>
            <a:xfrm>
              <a:off x="9109519" y="1025024"/>
              <a:ext cx="178799" cy="133150"/>
            </a:xfrm>
            <a:custGeom>
              <a:avLst/>
              <a:gdLst>
                <a:gd name="connsiteX0" fmla="*/ 51054 w 143637"/>
                <a:gd name="connsiteY0" fmla="*/ 106966 h 106965"/>
                <a:gd name="connsiteX1" fmla="*/ 50673 w 143637"/>
                <a:gd name="connsiteY1" fmla="*/ 99346 h 106965"/>
                <a:gd name="connsiteX2" fmla="*/ 46577 w 143637"/>
                <a:gd name="connsiteY2" fmla="*/ 99346 h 106965"/>
                <a:gd name="connsiteX3" fmla="*/ 46482 w 143637"/>
                <a:gd name="connsiteY3" fmla="*/ 95250 h 106965"/>
                <a:gd name="connsiteX4" fmla="*/ 38862 w 143637"/>
                <a:gd name="connsiteY4" fmla="*/ 94774 h 106965"/>
                <a:gd name="connsiteX5" fmla="*/ 38195 w 143637"/>
                <a:gd name="connsiteY5" fmla="*/ 71723 h 106965"/>
                <a:gd name="connsiteX6" fmla="*/ 35814 w 143637"/>
                <a:gd name="connsiteY6" fmla="*/ 70485 h 106965"/>
                <a:gd name="connsiteX7" fmla="*/ 36100 w 143637"/>
                <a:gd name="connsiteY7" fmla="*/ 47149 h 106965"/>
                <a:gd name="connsiteX8" fmla="*/ 95 w 143637"/>
                <a:gd name="connsiteY8" fmla="*/ 47339 h 106965"/>
                <a:gd name="connsiteX9" fmla="*/ 0 w 143637"/>
                <a:gd name="connsiteY9" fmla="*/ 23908 h 106965"/>
                <a:gd name="connsiteX10" fmla="*/ 23050 w 143637"/>
                <a:gd name="connsiteY10" fmla="*/ 23336 h 106965"/>
                <a:gd name="connsiteX11" fmla="*/ 23527 w 143637"/>
                <a:gd name="connsiteY11" fmla="*/ 0 h 106965"/>
                <a:gd name="connsiteX12" fmla="*/ 108109 w 143637"/>
                <a:gd name="connsiteY12" fmla="*/ 0 h 106965"/>
                <a:gd name="connsiteX13" fmla="*/ 109824 w 143637"/>
                <a:gd name="connsiteY13" fmla="*/ 6667 h 106965"/>
                <a:gd name="connsiteX14" fmla="*/ 114776 w 143637"/>
                <a:gd name="connsiteY14" fmla="*/ 9430 h 106965"/>
                <a:gd name="connsiteX15" fmla="*/ 116300 w 143637"/>
                <a:gd name="connsiteY15" fmla="*/ 17717 h 106965"/>
                <a:gd name="connsiteX16" fmla="*/ 122873 w 143637"/>
                <a:gd name="connsiteY16" fmla="*/ 21431 h 106965"/>
                <a:gd name="connsiteX17" fmla="*/ 125159 w 143637"/>
                <a:gd name="connsiteY17" fmla="*/ 25527 h 106965"/>
                <a:gd name="connsiteX18" fmla="*/ 123349 w 143637"/>
                <a:gd name="connsiteY18" fmla="*/ 35623 h 106965"/>
                <a:gd name="connsiteX19" fmla="*/ 124587 w 143637"/>
                <a:gd name="connsiteY19" fmla="*/ 42672 h 106965"/>
                <a:gd name="connsiteX20" fmla="*/ 132969 w 143637"/>
                <a:gd name="connsiteY20" fmla="*/ 56864 h 106965"/>
                <a:gd name="connsiteX21" fmla="*/ 131921 w 143637"/>
                <a:gd name="connsiteY21" fmla="*/ 60579 h 106965"/>
                <a:gd name="connsiteX22" fmla="*/ 126111 w 143637"/>
                <a:gd name="connsiteY22" fmla="*/ 61722 h 106965"/>
                <a:gd name="connsiteX23" fmla="*/ 126302 w 143637"/>
                <a:gd name="connsiteY23" fmla="*/ 65722 h 106965"/>
                <a:gd name="connsiteX24" fmla="*/ 131636 w 143637"/>
                <a:gd name="connsiteY24" fmla="*/ 71914 h 106965"/>
                <a:gd name="connsiteX25" fmla="*/ 139637 w 143637"/>
                <a:gd name="connsiteY25" fmla="*/ 75247 h 106965"/>
                <a:gd name="connsiteX26" fmla="*/ 143637 w 143637"/>
                <a:gd name="connsiteY26" fmla="*/ 83439 h 106965"/>
                <a:gd name="connsiteX27" fmla="*/ 108204 w 143637"/>
                <a:gd name="connsiteY27" fmla="*/ 83153 h 106965"/>
                <a:gd name="connsiteX28" fmla="*/ 108014 w 143637"/>
                <a:gd name="connsiteY28" fmla="*/ 95726 h 106965"/>
                <a:gd name="connsiteX29" fmla="*/ 99727 w 143637"/>
                <a:gd name="connsiteY29" fmla="*/ 95726 h 106965"/>
                <a:gd name="connsiteX30" fmla="*/ 99536 w 143637"/>
                <a:gd name="connsiteY30" fmla="*/ 104870 h 106965"/>
                <a:gd name="connsiteX31" fmla="*/ 102584 w 143637"/>
                <a:gd name="connsiteY31" fmla="*/ 105727 h 106965"/>
                <a:gd name="connsiteX32" fmla="*/ 101632 w 143637"/>
                <a:gd name="connsiteY32" fmla="*/ 106966 h 106965"/>
                <a:gd name="connsiteX33" fmla="*/ 51054 w 143637"/>
                <a:gd name="connsiteY33" fmla="*/ 106966 h 106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43637" h="106965">
                  <a:moveTo>
                    <a:pt x="51054" y="106966"/>
                  </a:moveTo>
                  <a:lnTo>
                    <a:pt x="50673" y="99346"/>
                  </a:lnTo>
                  <a:lnTo>
                    <a:pt x="46577" y="99346"/>
                  </a:lnTo>
                  <a:lnTo>
                    <a:pt x="46482" y="95250"/>
                  </a:lnTo>
                  <a:lnTo>
                    <a:pt x="38862" y="94774"/>
                  </a:lnTo>
                  <a:lnTo>
                    <a:pt x="38195" y="71723"/>
                  </a:lnTo>
                  <a:lnTo>
                    <a:pt x="35814" y="70485"/>
                  </a:lnTo>
                  <a:lnTo>
                    <a:pt x="36100" y="47149"/>
                  </a:lnTo>
                  <a:lnTo>
                    <a:pt x="95" y="47339"/>
                  </a:lnTo>
                  <a:lnTo>
                    <a:pt x="0" y="23908"/>
                  </a:lnTo>
                  <a:lnTo>
                    <a:pt x="23050" y="23336"/>
                  </a:lnTo>
                  <a:lnTo>
                    <a:pt x="23527" y="0"/>
                  </a:lnTo>
                  <a:lnTo>
                    <a:pt x="108109" y="0"/>
                  </a:lnTo>
                  <a:lnTo>
                    <a:pt x="109824" y="6667"/>
                  </a:lnTo>
                  <a:lnTo>
                    <a:pt x="114776" y="9430"/>
                  </a:lnTo>
                  <a:lnTo>
                    <a:pt x="116300" y="17717"/>
                  </a:lnTo>
                  <a:lnTo>
                    <a:pt x="122873" y="21431"/>
                  </a:lnTo>
                  <a:lnTo>
                    <a:pt x="125159" y="25527"/>
                  </a:lnTo>
                  <a:lnTo>
                    <a:pt x="123349" y="35623"/>
                  </a:lnTo>
                  <a:lnTo>
                    <a:pt x="124587" y="42672"/>
                  </a:lnTo>
                  <a:lnTo>
                    <a:pt x="132969" y="56864"/>
                  </a:lnTo>
                  <a:lnTo>
                    <a:pt x="131921" y="60579"/>
                  </a:lnTo>
                  <a:lnTo>
                    <a:pt x="126111" y="61722"/>
                  </a:lnTo>
                  <a:lnTo>
                    <a:pt x="126302" y="65722"/>
                  </a:lnTo>
                  <a:lnTo>
                    <a:pt x="131636" y="71914"/>
                  </a:lnTo>
                  <a:lnTo>
                    <a:pt x="139637" y="75247"/>
                  </a:lnTo>
                  <a:lnTo>
                    <a:pt x="143637" y="83439"/>
                  </a:lnTo>
                  <a:lnTo>
                    <a:pt x="108204" y="83153"/>
                  </a:lnTo>
                  <a:lnTo>
                    <a:pt x="108014" y="95726"/>
                  </a:lnTo>
                  <a:lnTo>
                    <a:pt x="99727" y="95726"/>
                  </a:lnTo>
                  <a:lnTo>
                    <a:pt x="99536" y="104870"/>
                  </a:lnTo>
                  <a:lnTo>
                    <a:pt x="102584" y="105727"/>
                  </a:lnTo>
                  <a:lnTo>
                    <a:pt x="101632" y="106966"/>
                  </a:lnTo>
                  <a:lnTo>
                    <a:pt x="51054" y="106966"/>
                  </a:lnTo>
                  <a:close/>
                </a:path>
              </a:pathLst>
            </a:custGeom>
            <a:noFill/>
            <a:ln w="3239" cap="rnd">
              <a:solidFill>
                <a:srgbClr val="FFFFFF"/>
              </a:solidFill>
              <a:prstDash val="solid"/>
              <a:round/>
            </a:ln>
          </p:spPr>
          <p:txBody>
            <a:bodyPr rtlCol="0" anchor="ctr"/>
            <a:lstStyle/>
            <a:p>
              <a:endParaRPr lang="en-US"/>
            </a:p>
          </p:txBody>
        </p:sp>
        <p:sp>
          <p:nvSpPr>
            <p:cNvPr id="1135" name="Freeform: Shape 1134">
              <a:extLst>
                <a:ext uri="{FF2B5EF4-FFF2-40B4-BE49-F238E27FC236}">
                  <a16:creationId xmlns:a16="http://schemas.microsoft.com/office/drawing/2014/main" id="{6B091D91-2C39-4A74-B291-DD45D5582227}"/>
                </a:ext>
              </a:extLst>
            </p:cNvPr>
            <p:cNvSpPr/>
            <p:nvPr/>
          </p:nvSpPr>
          <p:spPr>
            <a:xfrm>
              <a:off x="10320323" y="1042216"/>
              <a:ext cx="162674" cy="128289"/>
            </a:xfrm>
            <a:custGeom>
              <a:avLst/>
              <a:gdLst>
                <a:gd name="connsiteX0" fmla="*/ 0 w 130683"/>
                <a:gd name="connsiteY0" fmla="*/ 103061 h 103060"/>
                <a:gd name="connsiteX1" fmla="*/ 1810 w 130683"/>
                <a:gd name="connsiteY1" fmla="*/ 8858 h 103060"/>
                <a:gd name="connsiteX2" fmla="*/ 36100 w 130683"/>
                <a:gd name="connsiteY2" fmla="*/ 8573 h 103060"/>
                <a:gd name="connsiteX3" fmla="*/ 36290 w 130683"/>
                <a:gd name="connsiteY3" fmla="*/ 286 h 103060"/>
                <a:gd name="connsiteX4" fmla="*/ 130683 w 130683"/>
                <a:gd name="connsiteY4" fmla="*/ 0 h 103060"/>
                <a:gd name="connsiteX5" fmla="*/ 130683 w 130683"/>
                <a:gd name="connsiteY5" fmla="*/ 30575 h 103060"/>
                <a:gd name="connsiteX6" fmla="*/ 114967 w 130683"/>
                <a:gd name="connsiteY6" fmla="*/ 30956 h 103060"/>
                <a:gd name="connsiteX7" fmla="*/ 114681 w 130683"/>
                <a:gd name="connsiteY7" fmla="*/ 55054 h 103060"/>
                <a:gd name="connsiteX8" fmla="*/ 101918 w 130683"/>
                <a:gd name="connsiteY8" fmla="*/ 54959 h 103060"/>
                <a:gd name="connsiteX9" fmla="*/ 102298 w 130683"/>
                <a:gd name="connsiteY9" fmla="*/ 102108 h 103060"/>
                <a:gd name="connsiteX10" fmla="*/ 0 w 130683"/>
                <a:gd name="connsiteY10" fmla="*/ 103061 h 103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0683" h="103060">
                  <a:moveTo>
                    <a:pt x="0" y="103061"/>
                  </a:moveTo>
                  <a:lnTo>
                    <a:pt x="1810" y="8858"/>
                  </a:lnTo>
                  <a:lnTo>
                    <a:pt x="36100" y="8573"/>
                  </a:lnTo>
                  <a:lnTo>
                    <a:pt x="36290" y="286"/>
                  </a:lnTo>
                  <a:lnTo>
                    <a:pt x="130683" y="0"/>
                  </a:lnTo>
                  <a:lnTo>
                    <a:pt x="130683" y="30575"/>
                  </a:lnTo>
                  <a:lnTo>
                    <a:pt x="114967" y="30956"/>
                  </a:lnTo>
                  <a:lnTo>
                    <a:pt x="114681" y="55054"/>
                  </a:lnTo>
                  <a:lnTo>
                    <a:pt x="101918" y="54959"/>
                  </a:lnTo>
                  <a:lnTo>
                    <a:pt x="102298" y="102108"/>
                  </a:lnTo>
                  <a:lnTo>
                    <a:pt x="0" y="103061"/>
                  </a:lnTo>
                  <a:close/>
                </a:path>
              </a:pathLst>
            </a:custGeom>
            <a:solidFill>
              <a:srgbClr val="BCBEC0"/>
            </a:solidFill>
            <a:ln w="9525" cap="flat">
              <a:noFill/>
              <a:prstDash val="solid"/>
              <a:miter/>
            </a:ln>
          </p:spPr>
          <p:txBody>
            <a:bodyPr rtlCol="0" anchor="ctr"/>
            <a:lstStyle/>
            <a:p>
              <a:endParaRPr lang="en-US"/>
            </a:p>
          </p:txBody>
        </p:sp>
        <p:sp>
          <p:nvSpPr>
            <p:cNvPr id="1136" name="Freeform: Shape 1135">
              <a:extLst>
                <a:ext uri="{FF2B5EF4-FFF2-40B4-BE49-F238E27FC236}">
                  <a16:creationId xmlns:a16="http://schemas.microsoft.com/office/drawing/2014/main" id="{AB29F5F8-8BB5-4A7E-A5BA-DF9AD4C9A232}"/>
                </a:ext>
              </a:extLst>
            </p:cNvPr>
            <p:cNvSpPr/>
            <p:nvPr/>
          </p:nvSpPr>
          <p:spPr>
            <a:xfrm>
              <a:off x="10320323" y="1042216"/>
              <a:ext cx="162674" cy="128289"/>
            </a:xfrm>
            <a:custGeom>
              <a:avLst/>
              <a:gdLst>
                <a:gd name="connsiteX0" fmla="*/ 0 w 130683"/>
                <a:gd name="connsiteY0" fmla="*/ 103061 h 103060"/>
                <a:gd name="connsiteX1" fmla="*/ 1810 w 130683"/>
                <a:gd name="connsiteY1" fmla="*/ 8858 h 103060"/>
                <a:gd name="connsiteX2" fmla="*/ 36100 w 130683"/>
                <a:gd name="connsiteY2" fmla="*/ 8573 h 103060"/>
                <a:gd name="connsiteX3" fmla="*/ 36290 w 130683"/>
                <a:gd name="connsiteY3" fmla="*/ 286 h 103060"/>
                <a:gd name="connsiteX4" fmla="*/ 130683 w 130683"/>
                <a:gd name="connsiteY4" fmla="*/ 0 h 103060"/>
                <a:gd name="connsiteX5" fmla="*/ 130683 w 130683"/>
                <a:gd name="connsiteY5" fmla="*/ 30575 h 103060"/>
                <a:gd name="connsiteX6" fmla="*/ 114967 w 130683"/>
                <a:gd name="connsiteY6" fmla="*/ 30956 h 103060"/>
                <a:gd name="connsiteX7" fmla="*/ 114681 w 130683"/>
                <a:gd name="connsiteY7" fmla="*/ 55054 h 103060"/>
                <a:gd name="connsiteX8" fmla="*/ 101918 w 130683"/>
                <a:gd name="connsiteY8" fmla="*/ 54959 h 103060"/>
                <a:gd name="connsiteX9" fmla="*/ 102298 w 130683"/>
                <a:gd name="connsiteY9" fmla="*/ 102108 h 103060"/>
                <a:gd name="connsiteX10" fmla="*/ 0 w 130683"/>
                <a:gd name="connsiteY10" fmla="*/ 103061 h 103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0683" h="103060">
                  <a:moveTo>
                    <a:pt x="0" y="103061"/>
                  </a:moveTo>
                  <a:lnTo>
                    <a:pt x="1810" y="8858"/>
                  </a:lnTo>
                  <a:lnTo>
                    <a:pt x="36100" y="8573"/>
                  </a:lnTo>
                  <a:lnTo>
                    <a:pt x="36290" y="286"/>
                  </a:lnTo>
                  <a:lnTo>
                    <a:pt x="130683" y="0"/>
                  </a:lnTo>
                  <a:lnTo>
                    <a:pt x="130683" y="30575"/>
                  </a:lnTo>
                  <a:lnTo>
                    <a:pt x="114967" y="30956"/>
                  </a:lnTo>
                  <a:lnTo>
                    <a:pt x="114681" y="55054"/>
                  </a:lnTo>
                  <a:lnTo>
                    <a:pt x="101918" y="54959"/>
                  </a:lnTo>
                  <a:lnTo>
                    <a:pt x="102298" y="102108"/>
                  </a:lnTo>
                  <a:lnTo>
                    <a:pt x="0" y="103061"/>
                  </a:lnTo>
                  <a:close/>
                </a:path>
              </a:pathLst>
            </a:custGeom>
            <a:noFill/>
            <a:ln w="3239" cap="rnd">
              <a:solidFill>
                <a:srgbClr val="FFFFFF"/>
              </a:solidFill>
              <a:prstDash val="solid"/>
              <a:round/>
            </a:ln>
          </p:spPr>
          <p:txBody>
            <a:bodyPr rtlCol="0" anchor="ctr"/>
            <a:lstStyle/>
            <a:p>
              <a:endParaRPr lang="en-US"/>
            </a:p>
          </p:txBody>
        </p:sp>
        <p:sp>
          <p:nvSpPr>
            <p:cNvPr id="1137" name="Freeform: Shape 1136">
              <a:extLst>
                <a:ext uri="{FF2B5EF4-FFF2-40B4-BE49-F238E27FC236}">
                  <a16:creationId xmlns:a16="http://schemas.microsoft.com/office/drawing/2014/main" id="{57A0DBA8-3050-4040-A19B-580AAD4EC4C3}"/>
                </a:ext>
              </a:extLst>
            </p:cNvPr>
            <p:cNvSpPr/>
            <p:nvPr/>
          </p:nvSpPr>
          <p:spPr>
            <a:xfrm>
              <a:off x="9078691" y="1054191"/>
              <a:ext cx="94378" cy="178324"/>
            </a:xfrm>
            <a:custGeom>
              <a:avLst/>
              <a:gdLst>
                <a:gd name="connsiteX0" fmla="*/ 667 w 75818"/>
                <a:gd name="connsiteY0" fmla="*/ 126873 h 143256"/>
                <a:gd name="connsiteX1" fmla="*/ 0 w 75818"/>
                <a:gd name="connsiteY1" fmla="*/ 76867 h 143256"/>
                <a:gd name="connsiteX2" fmla="*/ 667 w 75818"/>
                <a:gd name="connsiteY2" fmla="*/ 0 h 143256"/>
                <a:gd name="connsiteX3" fmla="*/ 24765 w 75818"/>
                <a:gd name="connsiteY3" fmla="*/ 476 h 143256"/>
                <a:gd name="connsiteX4" fmla="*/ 24860 w 75818"/>
                <a:gd name="connsiteY4" fmla="*/ 23908 h 143256"/>
                <a:gd name="connsiteX5" fmla="*/ 60864 w 75818"/>
                <a:gd name="connsiteY5" fmla="*/ 23717 h 143256"/>
                <a:gd name="connsiteX6" fmla="*/ 60579 w 75818"/>
                <a:gd name="connsiteY6" fmla="*/ 47149 h 143256"/>
                <a:gd name="connsiteX7" fmla="*/ 62960 w 75818"/>
                <a:gd name="connsiteY7" fmla="*/ 48292 h 143256"/>
                <a:gd name="connsiteX8" fmla="*/ 63627 w 75818"/>
                <a:gd name="connsiteY8" fmla="*/ 71342 h 143256"/>
                <a:gd name="connsiteX9" fmla="*/ 71247 w 75818"/>
                <a:gd name="connsiteY9" fmla="*/ 71819 h 143256"/>
                <a:gd name="connsiteX10" fmla="*/ 71342 w 75818"/>
                <a:gd name="connsiteY10" fmla="*/ 75914 h 143256"/>
                <a:gd name="connsiteX11" fmla="*/ 75438 w 75818"/>
                <a:gd name="connsiteY11" fmla="*/ 75914 h 143256"/>
                <a:gd name="connsiteX12" fmla="*/ 75819 w 75818"/>
                <a:gd name="connsiteY12" fmla="*/ 83534 h 143256"/>
                <a:gd name="connsiteX13" fmla="*/ 74486 w 75818"/>
                <a:gd name="connsiteY13" fmla="*/ 142589 h 143256"/>
                <a:gd name="connsiteX14" fmla="*/ 37623 w 75818"/>
                <a:gd name="connsiteY14" fmla="*/ 143256 h 143256"/>
                <a:gd name="connsiteX15" fmla="*/ 30766 w 75818"/>
                <a:gd name="connsiteY15" fmla="*/ 138684 h 143256"/>
                <a:gd name="connsiteX16" fmla="*/ 26384 w 75818"/>
                <a:gd name="connsiteY16" fmla="*/ 130683 h 143256"/>
                <a:gd name="connsiteX17" fmla="*/ 14954 w 75818"/>
                <a:gd name="connsiteY17" fmla="*/ 122301 h 143256"/>
                <a:gd name="connsiteX18" fmla="*/ 12096 w 75818"/>
                <a:gd name="connsiteY18" fmla="*/ 122206 h 143256"/>
                <a:gd name="connsiteX19" fmla="*/ 6001 w 75818"/>
                <a:gd name="connsiteY19" fmla="*/ 126968 h 143256"/>
                <a:gd name="connsiteX20" fmla="*/ 667 w 75818"/>
                <a:gd name="connsiteY20" fmla="*/ 126873 h 143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5818" h="143256">
                  <a:moveTo>
                    <a:pt x="667" y="126873"/>
                  </a:moveTo>
                  <a:lnTo>
                    <a:pt x="0" y="76867"/>
                  </a:lnTo>
                  <a:lnTo>
                    <a:pt x="667" y="0"/>
                  </a:lnTo>
                  <a:lnTo>
                    <a:pt x="24765" y="476"/>
                  </a:lnTo>
                  <a:lnTo>
                    <a:pt x="24860" y="23908"/>
                  </a:lnTo>
                  <a:lnTo>
                    <a:pt x="60864" y="23717"/>
                  </a:lnTo>
                  <a:lnTo>
                    <a:pt x="60579" y="47149"/>
                  </a:lnTo>
                  <a:lnTo>
                    <a:pt x="62960" y="48292"/>
                  </a:lnTo>
                  <a:lnTo>
                    <a:pt x="63627" y="71342"/>
                  </a:lnTo>
                  <a:lnTo>
                    <a:pt x="71247" y="71819"/>
                  </a:lnTo>
                  <a:lnTo>
                    <a:pt x="71342" y="75914"/>
                  </a:lnTo>
                  <a:lnTo>
                    <a:pt x="75438" y="75914"/>
                  </a:lnTo>
                  <a:lnTo>
                    <a:pt x="75819" y="83534"/>
                  </a:lnTo>
                  <a:lnTo>
                    <a:pt x="74486" y="142589"/>
                  </a:lnTo>
                  <a:lnTo>
                    <a:pt x="37623" y="143256"/>
                  </a:lnTo>
                  <a:lnTo>
                    <a:pt x="30766" y="138684"/>
                  </a:lnTo>
                  <a:lnTo>
                    <a:pt x="26384" y="130683"/>
                  </a:lnTo>
                  <a:lnTo>
                    <a:pt x="14954" y="122301"/>
                  </a:lnTo>
                  <a:lnTo>
                    <a:pt x="12096" y="122206"/>
                  </a:lnTo>
                  <a:lnTo>
                    <a:pt x="6001" y="126968"/>
                  </a:lnTo>
                  <a:lnTo>
                    <a:pt x="667" y="126873"/>
                  </a:lnTo>
                  <a:close/>
                </a:path>
              </a:pathLst>
            </a:custGeom>
            <a:solidFill>
              <a:srgbClr val="BCBEC0"/>
            </a:solidFill>
            <a:ln w="9525" cap="flat">
              <a:noFill/>
              <a:prstDash val="solid"/>
              <a:miter/>
            </a:ln>
          </p:spPr>
          <p:txBody>
            <a:bodyPr rtlCol="0" anchor="ctr"/>
            <a:lstStyle/>
            <a:p>
              <a:endParaRPr lang="en-US"/>
            </a:p>
          </p:txBody>
        </p:sp>
        <p:sp>
          <p:nvSpPr>
            <p:cNvPr id="1138" name="Freeform: Shape 1137">
              <a:extLst>
                <a:ext uri="{FF2B5EF4-FFF2-40B4-BE49-F238E27FC236}">
                  <a16:creationId xmlns:a16="http://schemas.microsoft.com/office/drawing/2014/main" id="{43337DE8-C158-4894-A221-874A0EFE9D5D}"/>
                </a:ext>
              </a:extLst>
            </p:cNvPr>
            <p:cNvSpPr/>
            <p:nvPr/>
          </p:nvSpPr>
          <p:spPr>
            <a:xfrm>
              <a:off x="9078691" y="1054191"/>
              <a:ext cx="94378" cy="178324"/>
            </a:xfrm>
            <a:custGeom>
              <a:avLst/>
              <a:gdLst>
                <a:gd name="connsiteX0" fmla="*/ 667 w 75818"/>
                <a:gd name="connsiteY0" fmla="*/ 126873 h 143256"/>
                <a:gd name="connsiteX1" fmla="*/ 0 w 75818"/>
                <a:gd name="connsiteY1" fmla="*/ 76867 h 143256"/>
                <a:gd name="connsiteX2" fmla="*/ 667 w 75818"/>
                <a:gd name="connsiteY2" fmla="*/ 0 h 143256"/>
                <a:gd name="connsiteX3" fmla="*/ 24765 w 75818"/>
                <a:gd name="connsiteY3" fmla="*/ 476 h 143256"/>
                <a:gd name="connsiteX4" fmla="*/ 24860 w 75818"/>
                <a:gd name="connsiteY4" fmla="*/ 23908 h 143256"/>
                <a:gd name="connsiteX5" fmla="*/ 60864 w 75818"/>
                <a:gd name="connsiteY5" fmla="*/ 23717 h 143256"/>
                <a:gd name="connsiteX6" fmla="*/ 60579 w 75818"/>
                <a:gd name="connsiteY6" fmla="*/ 47149 h 143256"/>
                <a:gd name="connsiteX7" fmla="*/ 62960 w 75818"/>
                <a:gd name="connsiteY7" fmla="*/ 48292 h 143256"/>
                <a:gd name="connsiteX8" fmla="*/ 63627 w 75818"/>
                <a:gd name="connsiteY8" fmla="*/ 71342 h 143256"/>
                <a:gd name="connsiteX9" fmla="*/ 71247 w 75818"/>
                <a:gd name="connsiteY9" fmla="*/ 71819 h 143256"/>
                <a:gd name="connsiteX10" fmla="*/ 71342 w 75818"/>
                <a:gd name="connsiteY10" fmla="*/ 75914 h 143256"/>
                <a:gd name="connsiteX11" fmla="*/ 75438 w 75818"/>
                <a:gd name="connsiteY11" fmla="*/ 75914 h 143256"/>
                <a:gd name="connsiteX12" fmla="*/ 75819 w 75818"/>
                <a:gd name="connsiteY12" fmla="*/ 83534 h 143256"/>
                <a:gd name="connsiteX13" fmla="*/ 74486 w 75818"/>
                <a:gd name="connsiteY13" fmla="*/ 142589 h 143256"/>
                <a:gd name="connsiteX14" fmla="*/ 37623 w 75818"/>
                <a:gd name="connsiteY14" fmla="*/ 143256 h 143256"/>
                <a:gd name="connsiteX15" fmla="*/ 30766 w 75818"/>
                <a:gd name="connsiteY15" fmla="*/ 138684 h 143256"/>
                <a:gd name="connsiteX16" fmla="*/ 26384 w 75818"/>
                <a:gd name="connsiteY16" fmla="*/ 130683 h 143256"/>
                <a:gd name="connsiteX17" fmla="*/ 14954 w 75818"/>
                <a:gd name="connsiteY17" fmla="*/ 122301 h 143256"/>
                <a:gd name="connsiteX18" fmla="*/ 12096 w 75818"/>
                <a:gd name="connsiteY18" fmla="*/ 122206 h 143256"/>
                <a:gd name="connsiteX19" fmla="*/ 6001 w 75818"/>
                <a:gd name="connsiteY19" fmla="*/ 126968 h 143256"/>
                <a:gd name="connsiteX20" fmla="*/ 667 w 75818"/>
                <a:gd name="connsiteY20" fmla="*/ 126873 h 143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5818" h="143256">
                  <a:moveTo>
                    <a:pt x="667" y="126873"/>
                  </a:moveTo>
                  <a:lnTo>
                    <a:pt x="0" y="76867"/>
                  </a:lnTo>
                  <a:lnTo>
                    <a:pt x="667" y="0"/>
                  </a:lnTo>
                  <a:lnTo>
                    <a:pt x="24765" y="476"/>
                  </a:lnTo>
                  <a:lnTo>
                    <a:pt x="24860" y="23908"/>
                  </a:lnTo>
                  <a:lnTo>
                    <a:pt x="60864" y="23717"/>
                  </a:lnTo>
                  <a:lnTo>
                    <a:pt x="60579" y="47149"/>
                  </a:lnTo>
                  <a:lnTo>
                    <a:pt x="62960" y="48292"/>
                  </a:lnTo>
                  <a:lnTo>
                    <a:pt x="63627" y="71342"/>
                  </a:lnTo>
                  <a:lnTo>
                    <a:pt x="71247" y="71819"/>
                  </a:lnTo>
                  <a:lnTo>
                    <a:pt x="71342" y="75914"/>
                  </a:lnTo>
                  <a:lnTo>
                    <a:pt x="75438" y="75914"/>
                  </a:lnTo>
                  <a:lnTo>
                    <a:pt x="75819" y="83534"/>
                  </a:lnTo>
                  <a:lnTo>
                    <a:pt x="74486" y="142589"/>
                  </a:lnTo>
                  <a:lnTo>
                    <a:pt x="37623" y="143256"/>
                  </a:lnTo>
                  <a:lnTo>
                    <a:pt x="30766" y="138684"/>
                  </a:lnTo>
                  <a:lnTo>
                    <a:pt x="26384" y="130683"/>
                  </a:lnTo>
                  <a:lnTo>
                    <a:pt x="14954" y="122301"/>
                  </a:lnTo>
                  <a:lnTo>
                    <a:pt x="12096" y="122206"/>
                  </a:lnTo>
                  <a:lnTo>
                    <a:pt x="6001" y="126968"/>
                  </a:lnTo>
                  <a:lnTo>
                    <a:pt x="667" y="126873"/>
                  </a:lnTo>
                  <a:close/>
                </a:path>
              </a:pathLst>
            </a:custGeom>
            <a:noFill/>
            <a:ln w="3239" cap="rnd">
              <a:solidFill>
                <a:srgbClr val="FFFFFF"/>
              </a:solidFill>
              <a:prstDash val="solid"/>
              <a:round/>
            </a:ln>
          </p:spPr>
          <p:txBody>
            <a:bodyPr rtlCol="0" anchor="ctr"/>
            <a:lstStyle/>
            <a:p>
              <a:endParaRPr lang="en-US"/>
            </a:p>
          </p:txBody>
        </p:sp>
        <p:sp>
          <p:nvSpPr>
            <p:cNvPr id="1139" name="Freeform: Shape 1138">
              <a:extLst>
                <a:ext uri="{FF2B5EF4-FFF2-40B4-BE49-F238E27FC236}">
                  <a16:creationId xmlns:a16="http://schemas.microsoft.com/office/drawing/2014/main" id="{435ECC66-DD1F-4DF0-AA94-0A550A136204}"/>
                </a:ext>
              </a:extLst>
            </p:cNvPr>
            <p:cNvSpPr/>
            <p:nvPr/>
          </p:nvSpPr>
          <p:spPr>
            <a:xfrm>
              <a:off x="9928578" y="1075296"/>
              <a:ext cx="146311" cy="152951"/>
            </a:xfrm>
            <a:custGeom>
              <a:avLst/>
              <a:gdLst>
                <a:gd name="connsiteX0" fmla="*/ 23241 w 117538"/>
                <a:gd name="connsiteY0" fmla="*/ 122587 h 122872"/>
                <a:gd name="connsiteX1" fmla="*/ 24193 w 117538"/>
                <a:gd name="connsiteY1" fmla="*/ 99917 h 122872"/>
                <a:gd name="connsiteX2" fmla="*/ 285 w 117538"/>
                <a:gd name="connsiteY2" fmla="*/ 98774 h 122872"/>
                <a:gd name="connsiteX3" fmla="*/ 857 w 117538"/>
                <a:gd name="connsiteY3" fmla="*/ 87058 h 122872"/>
                <a:gd name="connsiteX4" fmla="*/ 0 w 117538"/>
                <a:gd name="connsiteY4" fmla="*/ 27146 h 122872"/>
                <a:gd name="connsiteX5" fmla="*/ 762 w 117538"/>
                <a:gd name="connsiteY5" fmla="*/ 0 h 122872"/>
                <a:gd name="connsiteX6" fmla="*/ 12002 w 117538"/>
                <a:gd name="connsiteY6" fmla="*/ 10763 h 122872"/>
                <a:gd name="connsiteX7" fmla="*/ 25622 w 117538"/>
                <a:gd name="connsiteY7" fmla="*/ 5239 h 122872"/>
                <a:gd name="connsiteX8" fmla="*/ 32290 w 117538"/>
                <a:gd name="connsiteY8" fmla="*/ 15431 h 122872"/>
                <a:gd name="connsiteX9" fmla="*/ 35528 w 117538"/>
                <a:gd name="connsiteY9" fmla="*/ 16288 h 122872"/>
                <a:gd name="connsiteX10" fmla="*/ 39719 w 117538"/>
                <a:gd name="connsiteY10" fmla="*/ 19145 h 122872"/>
                <a:gd name="connsiteX11" fmla="*/ 44482 w 117538"/>
                <a:gd name="connsiteY11" fmla="*/ 27813 h 122872"/>
                <a:gd name="connsiteX12" fmla="*/ 47149 w 117538"/>
                <a:gd name="connsiteY12" fmla="*/ 28385 h 122872"/>
                <a:gd name="connsiteX13" fmla="*/ 52101 w 117538"/>
                <a:gd name="connsiteY13" fmla="*/ 27337 h 122872"/>
                <a:gd name="connsiteX14" fmla="*/ 54387 w 117538"/>
                <a:gd name="connsiteY14" fmla="*/ 24575 h 122872"/>
                <a:gd name="connsiteX15" fmla="*/ 50959 w 117538"/>
                <a:gd name="connsiteY15" fmla="*/ 12383 h 122872"/>
                <a:gd name="connsiteX16" fmla="*/ 54102 w 117538"/>
                <a:gd name="connsiteY16" fmla="*/ 9906 h 122872"/>
                <a:gd name="connsiteX17" fmla="*/ 60007 w 117538"/>
                <a:gd name="connsiteY17" fmla="*/ 10954 h 122872"/>
                <a:gd name="connsiteX18" fmla="*/ 66484 w 117538"/>
                <a:gd name="connsiteY18" fmla="*/ 16954 h 122872"/>
                <a:gd name="connsiteX19" fmla="*/ 83439 w 117538"/>
                <a:gd name="connsiteY19" fmla="*/ 14097 h 122872"/>
                <a:gd name="connsiteX20" fmla="*/ 90392 w 117538"/>
                <a:gd name="connsiteY20" fmla="*/ 23146 h 122872"/>
                <a:gd name="connsiteX21" fmla="*/ 97536 w 117538"/>
                <a:gd name="connsiteY21" fmla="*/ 15335 h 122872"/>
                <a:gd name="connsiteX22" fmla="*/ 101727 w 117538"/>
                <a:gd name="connsiteY22" fmla="*/ 13906 h 122872"/>
                <a:gd name="connsiteX23" fmla="*/ 112109 w 117538"/>
                <a:gd name="connsiteY23" fmla="*/ 15907 h 122872"/>
                <a:gd name="connsiteX24" fmla="*/ 117538 w 117538"/>
                <a:gd name="connsiteY24" fmla="*/ 6191 h 122872"/>
                <a:gd name="connsiteX25" fmla="*/ 117443 w 117538"/>
                <a:gd name="connsiteY25" fmla="*/ 52673 h 122872"/>
                <a:gd name="connsiteX26" fmla="*/ 117253 w 117538"/>
                <a:gd name="connsiteY26" fmla="*/ 75533 h 122872"/>
                <a:gd name="connsiteX27" fmla="*/ 94583 w 117538"/>
                <a:gd name="connsiteY27" fmla="*/ 77248 h 122872"/>
                <a:gd name="connsiteX28" fmla="*/ 92202 w 117538"/>
                <a:gd name="connsiteY28" fmla="*/ 122873 h 122872"/>
                <a:gd name="connsiteX29" fmla="*/ 23241 w 117538"/>
                <a:gd name="connsiteY29" fmla="*/ 122587 h 122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7538" h="122872">
                  <a:moveTo>
                    <a:pt x="23241" y="122587"/>
                  </a:moveTo>
                  <a:lnTo>
                    <a:pt x="24193" y="99917"/>
                  </a:lnTo>
                  <a:lnTo>
                    <a:pt x="285" y="98774"/>
                  </a:lnTo>
                  <a:lnTo>
                    <a:pt x="857" y="87058"/>
                  </a:lnTo>
                  <a:lnTo>
                    <a:pt x="0" y="27146"/>
                  </a:lnTo>
                  <a:lnTo>
                    <a:pt x="762" y="0"/>
                  </a:lnTo>
                  <a:lnTo>
                    <a:pt x="12002" y="10763"/>
                  </a:lnTo>
                  <a:lnTo>
                    <a:pt x="25622" y="5239"/>
                  </a:lnTo>
                  <a:lnTo>
                    <a:pt x="32290" y="15431"/>
                  </a:lnTo>
                  <a:lnTo>
                    <a:pt x="35528" y="16288"/>
                  </a:lnTo>
                  <a:lnTo>
                    <a:pt x="39719" y="19145"/>
                  </a:lnTo>
                  <a:lnTo>
                    <a:pt x="44482" y="27813"/>
                  </a:lnTo>
                  <a:lnTo>
                    <a:pt x="47149" y="28385"/>
                  </a:lnTo>
                  <a:lnTo>
                    <a:pt x="52101" y="27337"/>
                  </a:lnTo>
                  <a:lnTo>
                    <a:pt x="54387" y="24575"/>
                  </a:lnTo>
                  <a:lnTo>
                    <a:pt x="50959" y="12383"/>
                  </a:lnTo>
                  <a:lnTo>
                    <a:pt x="54102" y="9906"/>
                  </a:lnTo>
                  <a:lnTo>
                    <a:pt x="60007" y="10954"/>
                  </a:lnTo>
                  <a:lnTo>
                    <a:pt x="66484" y="16954"/>
                  </a:lnTo>
                  <a:lnTo>
                    <a:pt x="83439" y="14097"/>
                  </a:lnTo>
                  <a:lnTo>
                    <a:pt x="90392" y="23146"/>
                  </a:lnTo>
                  <a:lnTo>
                    <a:pt x="97536" y="15335"/>
                  </a:lnTo>
                  <a:lnTo>
                    <a:pt x="101727" y="13906"/>
                  </a:lnTo>
                  <a:lnTo>
                    <a:pt x="112109" y="15907"/>
                  </a:lnTo>
                  <a:lnTo>
                    <a:pt x="117538" y="6191"/>
                  </a:lnTo>
                  <a:lnTo>
                    <a:pt x="117443" y="52673"/>
                  </a:lnTo>
                  <a:lnTo>
                    <a:pt x="117253" y="75533"/>
                  </a:lnTo>
                  <a:lnTo>
                    <a:pt x="94583" y="77248"/>
                  </a:lnTo>
                  <a:lnTo>
                    <a:pt x="92202" y="122873"/>
                  </a:lnTo>
                  <a:lnTo>
                    <a:pt x="23241" y="122587"/>
                  </a:lnTo>
                  <a:close/>
                </a:path>
              </a:pathLst>
            </a:custGeom>
            <a:solidFill>
              <a:srgbClr val="336933"/>
            </a:solidFill>
            <a:ln w="9525" cap="flat">
              <a:noFill/>
              <a:prstDash val="solid"/>
              <a:miter/>
            </a:ln>
          </p:spPr>
          <p:txBody>
            <a:bodyPr rtlCol="0" anchor="ctr"/>
            <a:lstStyle/>
            <a:p>
              <a:endParaRPr lang="en-US"/>
            </a:p>
          </p:txBody>
        </p:sp>
        <p:sp>
          <p:nvSpPr>
            <p:cNvPr id="1140" name="Freeform: Shape 1139">
              <a:extLst>
                <a:ext uri="{FF2B5EF4-FFF2-40B4-BE49-F238E27FC236}">
                  <a16:creationId xmlns:a16="http://schemas.microsoft.com/office/drawing/2014/main" id="{DC9288AE-E385-4B5B-AFFA-DCDF676C4CD1}"/>
                </a:ext>
              </a:extLst>
            </p:cNvPr>
            <p:cNvSpPr/>
            <p:nvPr/>
          </p:nvSpPr>
          <p:spPr>
            <a:xfrm>
              <a:off x="9928578" y="1075296"/>
              <a:ext cx="146311" cy="152951"/>
            </a:xfrm>
            <a:custGeom>
              <a:avLst/>
              <a:gdLst>
                <a:gd name="connsiteX0" fmla="*/ 23241 w 117538"/>
                <a:gd name="connsiteY0" fmla="*/ 122587 h 122872"/>
                <a:gd name="connsiteX1" fmla="*/ 24193 w 117538"/>
                <a:gd name="connsiteY1" fmla="*/ 99917 h 122872"/>
                <a:gd name="connsiteX2" fmla="*/ 285 w 117538"/>
                <a:gd name="connsiteY2" fmla="*/ 98774 h 122872"/>
                <a:gd name="connsiteX3" fmla="*/ 857 w 117538"/>
                <a:gd name="connsiteY3" fmla="*/ 87058 h 122872"/>
                <a:gd name="connsiteX4" fmla="*/ 0 w 117538"/>
                <a:gd name="connsiteY4" fmla="*/ 27146 h 122872"/>
                <a:gd name="connsiteX5" fmla="*/ 762 w 117538"/>
                <a:gd name="connsiteY5" fmla="*/ 0 h 122872"/>
                <a:gd name="connsiteX6" fmla="*/ 12002 w 117538"/>
                <a:gd name="connsiteY6" fmla="*/ 10763 h 122872"/>
                <a:gd name="connsiteX7" fmla="*/ 25622 w 117538"/>
                <a:gd name="connsiteY7" fmla="*/ 5239 h 122872"/>
                <a:gd name="connsiteX8" fmla="*/ 32290 w 117538"/>
                <a:gd name="connsiteY8" fmla="*/ 15431 h 122872"/>
                <a:gd name="connsiteX9" fmla="*/ 35528 w 117538"/>
                <a:gd name="connsiteY9" fmla="*/ 16288 h 122872"/>
                <a:gd name="connsiteX10" fmla="*/ 39719 w 117538"/>
                <a:gd name="connsiteY10" fmla="*/ 19145 h 122872"/>
                <a:gd name="connsiteX11" fmla="*/ 44482 w 117538"/>
                <a:gd name="connsiteY11" fmla="*/ 27813 h 122872"/>
                <a:gd name="connsiteX12" fmla="*/ 47149 w 117538"/>
                <a:gd name="connsiteY12" fmla="*/ 28385 h 122872"/>
                <a:gd name="connsiteX13" fmla="*/ 52101 w 117538"/>
                <a:gd name="connsiteY13" fmla="*/ 27337 h 122872"/>
                <a:gd name="connsiteX14" fmla="*/ 54387 w 117538"/>
                <a:gd name="connsiteY14" fmla="*/ 24575 h 122872"/>
                <a:gd name="connsiteX15" fmla="*/ 50959 w 117538"/>
                <a:gd name="connsiteY15" fmla="*/ 12383 h 122872"/>
                <a:gd name="connsiteX16" fmla="*/ 54102 w 117538"/>
                <a:gd name="connsiteY16" fmla="*/ 9906 h 122872"/>
                <a:gd name="connsiteX17" fmla="*/ 60007 w 117538"/>
                <a:gd name="connsiteY17" fmla="*/ 10954 h 122872"/>
                <a:gd name="connsiteX18" fmla="*/ 66484 w 117538"/>
                <a:gd name="connsiteY18" fmla="*/ 16954 h 122872"/>
                <a:gd name="connsiteX19" fmla="*/ 83439 w 117538"/>
                <a:gd name="connsiteY19" fmla="*/ 14097 h 122872"/>
                <a:gd name="connsiteX20" fmla="*/ 90392 w 117538"/>
                <a:gd name="connsiteY20" fmla="*/ 23146 h 122872"/>
                <a:gd name="connsiteX21" fmla="*/ 97536 w 117538"/>
                <a:gd name="connsiteY21" fmla="*/ 15335 h 122872"/>
                <a:gd name="connsiteX22" fmla="*/ 101727 w 117538"/>
                <a:gd name="connsiteY22" fmla="*/ 13906 h 122872"/>
                <a:gd name="connsiteX23" fmla="*/ 112109 w 117538"/>
                <a:gd name="connsiteY23" fmla="*/ 15907 h 122872"/>
                <a:gd name="connsiteX24" fmla="*/ 117538 w 117538"/>
                <a:gd name="connsiteY24" fmla="*/ 6191 h 122872"/>
                <a:gd name="connsiteX25" fmla="*/ 117443 w 117538"/>
                <a:gd name="connsiteY25" fmla="*/ 52673 h 122872"/>
                <a:gd name="connsiteX26" fmla="*/ 117253 w 117538"/>
                <a:gd name="connsiteY26" fmla="*/ 75533 h 122872"/>
                <a:gd name="connsiteX27" fmla="*/ 94583 w 117538"/>
                <a:gd name="connsiteY27" fmla="*/ 77248 h 122872"/>
                <a:gd name="connsiteX28" fmla="*/ 92202 w 117538"/>
                <a:gd name="connsiteY28" fmla="*/ 122873 h 122872"/>
                <a:gd name="connsiteX29" fmla="*/ 23241 w 117538"/>
                <a:gd name="connsiteY29" fmla="*/ 122587 h 122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7538" h="122872">
                  <a:moveTo>
                    <a:pt x="23241" y="122587"/>
                  </a:moveTo>
                  <a:lnTo>
                    <a:pt x="24193" y="99917"/>
                  </a:lnTo>
                  <a:lnTo>
                    <a:pt x="285" y="98774"/>
                  </a:lnTo>
                  <a:lnTo>
                    <a:pt x="857" y="87058"/>
                  </a:lnTo>
                  <a:lnTo>
                    <a:pt x="0" y="27146"/>
                  </a:lnTo>
                  <a:lnTo>
                    <a:pt x="762" y="0"/>
                  </a:lnTo>
                  <a:lnTo>
                    <a:pt x="12002" y="10763"/>
                  </a:lnTo>
                  <a:lnTo>
                    <a:pt x="25622" y="5239"/>
                  </a:lnTo>
                  <a:lnTo>
                    <a:pt x="32290" y="15431"/>
                  </a:lnTo>
                  <a:lnTo>
                    <a:pt x="35528" y="16288"/>
                  </a:lnTo>
                  <a:lnTo>
                    <a:pt x="39719" y="19145"/>
                  </a:lnTo>
                  <a:lnTo>
                    <a:pt x="44482" y="27813"/>
                  </a:lnTo>
                  <a:lnTo>
                    <a:pt x="47149" y="28385"/>
                  </a:lnTo>
                  <a:lnTo>
                    <a:pt x="52101" y="27337"/>
                  </a:lnTo>
                  <a:lnTo>
                    <a:pt x="54387" y="24575"/>
                  </a:lnTo>
                  <a:lnTo>
                    <a:pt x="50959" y="12383"/>
                  </a:lnTo>
                  <a:lnTo>
                    <a:pt x="54102" y="9906"/>
                  </a:lnTo>
                  <a:lnTo>
                    <a:pt x="60007" y="10954"/>
                  </a:lnTo>
                  <a:lnTo>
                    <a:pt x="66484" y="16954"/>
                  </a:lnTo>
                  <a:lnTo>
                    <a:pt x="83439" y="14097"/>
                  </a:lnTo>
                  <a:lnTo>
                    <a:pt x="90392" y="23146"/>
                  </a:lnTo>
                  <a:lnTo>
                    <a:pt x="97536" y="15335"/>
                  </a:lnTo>
                  <a:lnTo>
                    <a:pt x="101727" y="13906"/>
                  </a:lnTo>
                  <a:lnTo>
                    <a:pt x="112109" y="15907"/>
                  </a:lnTo>
                  <a:lnTo>
                    <a:pt x="117538" y="6191"/>
                  </a:lnTo>
                  <a:lnTo>
                    <a:pt x="117443" y="52673"/>
                  </a:lnTo>
                  <a:lnTo>
                    <a:pt x="117253" y="75533"/>
                  </a:lnTo>
                  <a:lnTo>
                    <a:pt x="94583" y="77248"/>
                  </a:lnTo>
                  <a:lnTo>
                    <a:pt x="92202" y="122873"/>
                  </a:lnTo>
                  <a:lnTo>
                    <a:pt x="23241" y="122587"/>
                  </a:lnTo>
                  <a:close/>
                </a:path>
              </a:pathLst>
            </a:custGeom>
            <a:noFill/>
            <a:ln w="3239" cap="flat">
              <a:solidFill>
                <a:srgbClr val="FFFFFF"/>
              </a:solidFill>
              <a:prstDash val="solid"/>
              <a:miter/>
            </a:ln>
          </p:spPr>
          <p:txBody>
            <a:bodyPr rtlCol="0" anchor="ctr"/>
            <a:lstStyle/>
            <a:p>
              <a:endParaRPr lang="en-US"/>
            </a:p>
          </p:txBody>
        </p:sp>
        <p:sp>
          <p:nvSpPr>
            <p:cNvPr id="1141" name="Freeform: Shape 1140">
              <a:extLst>
                <a:ext uri="{FF2B5EF4-FFF2-40B4-BE49-F238E27FC236}">
                  <a16:creationId xmlns:a16="http://schemas.microsoft.com/office/drawing/2014/main" id="{56DAAE0B-1B91-4890-853C-3B45FF5258CC}"/>
                </a:ext>
              </a:extLst>
            </p:cNvPr>
            <p:cNvSpPr/>
            <p:nvPr/>
          </p:nvSpPr>
          <p:spPr>
            <a:xfrm>
              <a:off x="9722983" y="1109088"/>
              <a:ext cx="206661" cy="119870"/>
            </a:xfrm>
            <a:custGeom>
              <a:avLst/>
              <a:gdLst>
                <a:gd name="connsiteX0" fmla="*/ 0 w 166020"/>
                <a:gd name="connsiteY0" fmla="*/ 49911 h 96297"/>
                <a:gd name="connsiteX1" fmla="*/ 286 w 166020"/>
                <a:gd name="connsiteY1" fmla="*/ 1905 h 96297"/>
                <a:gd name="connsiteX2" fmla="*/ 165164 w 166020"/>
                <a:gd name="connsiteY2" fmla="*/ 0 h 96297"/>
                <a:gd name="connsiteX3" fmla="*/ 166021 w 166020"/>
                <a:gd name="connsiteY3" fmla="*/ 59912 h 96297"/>
                <a:gd name="connsiteX4" fmla="*/ 118206 w 166020"/>
                <a:gd name="connsiteY4" fmla="*/ 60674 h 96297"/>
                <a:gd name="connsiteX5" fmla="*/ 118396 w 166020"/>
                <a:gd name="connsiteY5" fmla="*/ 65056 h 96297"/>
                <a:gd name="connsiteX6" fmla="*/ 106489 w 166020"/>
                <a:gd name="connsiteY6" fmla="*/ 64770 h 96297"/>
                <a:gd name="connsiteX7" fmla="*/ 106013 w 166020"/>
                <a:gd name="connsiteY7" fmla="*/ 69628 h 96297"/>
                <a:gd name="connsiteX8" fmla="*/ 111252 w 166020"/>
                <a:gd name="connsiteY8" fmla="*/ 74486 h 96297"/>
                <a:gd name="connsiteX9" fmla="*/ 114395 w 166020"/>
                <a:gd name="connsiteY9" fmla="*/ 90488 h 96297"/>
                <a:gd name="connsiteX10" fmla="*/ 118110 w 166020"/>
                <a:gd name="connsiteY10" fmla="*/ 96298 h 96297"/>
                <a:gd name="connsiteX11" fmla="*/ 72009 w 166020"/>
                <a:gd name="connsiteY11" fmla="*/ 95917 h 96297"/>
                <a:gd name="connsiteX12" fmla="*/ 25527 w 166020"/>
                <a:gd name="connsiteY12" fmla="*/ 95726 h 96297"/>
                <a:gd name="connsiteX13" fmla="*/ 25146 w 166020"/>
                <a:gd name="connsiteY13" fmla="*/ 49911 h 96297"/>
                <a:gd name="connsiteX14" fmla="*/ 0 w 166020"/>
                <a:gd name="connsiteY14" fmla="*/ 49911 h 96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6020" h="96297">
                  <a:moveTo>
                    <a:pt x="0" y="49911"/>
                  </a:moveTo>
                  <a:lnTo>
                    <a:pt x="286" y="1905"/>
                  </a:lnTo>
                  <a:lnTo>
                    <a:pt x="165164" y="0"/>
                  </a:lnTo>
                  <a:lnTo>
                    <a:pt x="166021" y="59912"/>
                  </a:lnTo>
                  <a:lnTo>
                    <a:pt x="118206" y="60674"/>
                  </a:lnTo>
                  <a:lnTo>
                    <a:pt x="118396" y="65056"/>
                  </a:lnTo>
                  <a:lnTo>
                    <a:pt x="106489" y="64770"/>
                  </a:lnTo>
                  <a:lnTo>
                    <a:pt x="106013" y="69628"/>
                  </a:lnTo>
                  <a:lnTo>
                    <a:pt x="111252" y="74486"/>
                  </a:lnTo>
                  <a:lnTo>
                    <a:pt x="114395" y="90488"/>
                  </a:lnTo>
                  <a:lnTo>
                    <a:pt x="118110" y="96298"/>
                  </a:lnTo>
                  <a:lnTo>
                    <a:pt x="72009" y="95917"/>
                  </a:lnTo>
                  <a:lnTo>
                    <a:pt x="25527" y="95726"/>
                  </a:lnTo>
                  <a:lnTo>
                    <a:pt x="25146" y="49911"/>
                  </a:lnTo>
                  <a:lnTo>
                    <a:pt x="0" y="49911"/>
                  </a:lnTo>
                  <a:close/>
                </a:path>
              </a:pathLst>
            </a:custGeom>
            <a:solidFill>
              <a:srgbClr val="BCBEC0"/>
            </a:solidFill>
            <a:ln w="9525" cap="flat">
              <a:noFill/>
              <a:prstDash val="solid"/>
              <a:miter/>
            </a:ln>
          </p:spPr>
          <p:txBody>
            <a:bodyPr rtlCol="0" anchor="ctr"/>
            <a:lstStyle/>
            <a:p>
              <a:endParaRPr lang="en-US"/>
            </a:p>
          </p:txBody>
        </p:sp>
        <p:sp>
          <p:nvSpPr>
            <p:cNvPr id="1142" name="Freeform: Shape 1141">
              <a:extLst>
                <a:ext uri="{FF2B5EF4-FFF2-40B4-BE49-F238E27FC236}">
                  <a16:creationId xmlns:a16="http://schemas.microsoft.com/office/drawing/2014/main" id="{D94699A8-E3EE-40EA-94FF-76FD2B7F2D67}"/>
                </a:ext>
              </a:extLst>
            </p:cNvPr>
            <p:cNvSpPr/>
            <p:nvPr/>
          </p:nvSpPr>
          <p:spPr>
            <a:xfrm>
              <a:off x="9722983" y="1109088"/>
              <a:ext cx="206661" cy="119870"/>
            </a:xfrm>
            <a:custGeom>
              <a:avLst/>
              <a:gdLst>
                <a:gd name="connsiteX0" fmla="*/ 0 w 166020"/>
                <a:gd name="connsiteY0" fmla="*/ 49911 h 96297"/>
                <a:gd name="connsiteX1" fmla="*/ 286 w 166020"/>
                <a:gd name="connsiteY1" fmla="*/ 1905 h 96297"/>
                <a:gd name="connsiteX2" fmla="*/ 165164 w 166020"/>
                <a:gd name="connsiteY2" fmla="*/ 0 h 96297"/>
                <a:gd name="connsiteX3" fmla="*/ 166021 w 166020"/>
                <a:gd name="connsiteY3" fmla="*/ 59912 h 96297"/>
                <a:gd name="connsiteX4" fmla="*/ 118206 w 166020"/>
                <a:gd name="connsiteY4" fmla="*/ 60674 h 96297"/>
                <a:gd name="connsiteX5" fmla="*/ 118396 w 166020"/>
                <a:gd name="connsiteY5" fmla="*/ 65056 h 96297"/>
                <a:gd name="connsiteX6" fmla="*/ 106489 w 166020"/>
                <a:gd name="connsiteY6" fmla="*/ 64770 h 96297"/>
                <a:gd name="connsiteX7" fmla="*/ 106013 w 166020"/>
                <a:gd name="connsiteY7" fmla="*/ 69628 h 96297"/>
                <a:gd name="connsiteX8" fmla="*/ 111252 w 166020"/>
                <a:gd name="connsiteY8" fmla="*/ 74486 h 96297"/>
                <a:gd name="connsiteX9" fmla="*/ 114395 w 166020"/>
                <a:gd name="connsiteY9" fmla="*/ 90488 h 96297"/>
                <a:gd name="connsiteX10" fmla="*/ 118110 w 166020"/>
                <a:gd name="connsiteY10" fmla="*/ 96298 h 96297"/>
                <a:gd name="connsiteX11" fmla="*/ 72009 w 166020"/>
                <a:gd name="connsiteY11" fmla="*/ 95917 h 96297"/>
                <a:gd name="connsiteX12" fmla="*/ 25527 w 166020"/>
                <a:gd name="connsiteY12" fmla="*/ 95726 h 96297"/>
                <a:gd name="connsiteX13" fmla="*/ 25146 w 166020"/>
                <a:gd name="connsiteY13" fmla="*/ 49911 h 96297"/>
                <a:gd name="connsiteX14" fmla="*/ 0 w 166020"/>
                <a:gd name="connsiteY14" fmla="*/ 49911 h 96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6020" h="96297">
                  <a:moveTo>
                    <a:pt x="0" y="49911"/>
                  </a:moveTo>
                  <a:lnTo>
                    <a:pt x="286" y="1905"/>
                  </a:lnTo>
                  <a:lnTo>
                    <a:pt x="165164" y="0"/>
                  </a:lnTo>
                  <a:lnTo>
                    <a:pt x="166021" y="59912"/>
                  </a:lnTo>
                  <a:lnTo>
                    <a:pt x="118206" y="60674"/>
                  </a:lnTo>
                  <a:lnTo>
                    <a:pt x="118396" y="65056"/>
                  </a:lnTo>
                  <a:lnTo>
                    <a:pt x="106489" y="64770"/>
                  </a:lnTo>
                  <a:lnTo>
                    <a:pt x="106013" y="69628"/>
                  </a:lnTo>
                  <a:lnTo>
                    <a:pt x="111252" y="74486"/>
                  </a:lnTo>
                  <a:lnTo>
                    <a:pt x="114395" y="90488"/>
                  </a:lnTo>
                  <a:lnTo>
                    <a:pt x="118110" y="96298"/>
                  </a:lnTo>
                  <a:lnTo>
                    <a:pt x="72009" y="95917"/>
                  </a:lnTo>
                  <a:lnTo>
                    <a:pt x="25527" y="95726"/>
                  </a:lnTo>
                  <a:lnTo>
                    <a:pt x="25146" y="49911"/>
                  </a:lnTo>
                  <a:lnTo>
                    <a:pt x="0" y="49911"/>
                  </a:lnTo>
                  <a:close/>
                </a:path>
              </a:pathLst>
            </a:custGeom>
            <a:noFill/>
            <a:ln w="3239" cap="rnd">
              <a:solidFill>
                <a:srgbClr val="FFFFFF"/>
              </a:solidFill>
              <a:prstDash val="solid"/>
              <a:round/>
            </a:ln>
          </p:spPr>
          <p:txBody>
            <a:bodyPr rtlCol="0" anchor="ctr"/>
            <a:lstStyle/>
            <a:p>
              <a:endParaRPr lang="en-US"/>
            </a:p>
          </p:txBody>
        </p:sp>
        <p:sp>
          <p:nvSpPr>
            <p:cNvPr id="1143" name="Freeform: Shape 1142">
              <a:extLst>
                <a:ext uri="{FF2B5EF4-FFF2-40B4-BE49-F238E27FC236}">
                  <a16:creationId xmlns:a16="http://schemas.microsoft.com/office/drawing/2014/main" id="{D1051672-FAC4-4C5F-82CA-C77ABC82D47D}"/>
                </a:ext>
              </a:extLst>
            </p:cNvPr>
            <p:cNvSpPr/>
            <p:nvPr/>
          </p:nvSpPr>
          <p:spPr>
            <a:xfrm>
              <a:off x="9402852" y="1112408"/>
              <a:ext cx="205238" cy="151172"/>
            </a:xfrm>
            <a:custGeom>
              <a:avLst/>
              <a:gdLst>
                <a:gd name="connsiteX0" fmla="*/ 164878 w 164877"/>
                <a:gd name="connsiteY0" fmla="*/ 46482 h 121443"/>
                <a:gd name="connsiteX1" fmla="*/ 151733 w 164877"/>
                <a:gd name="connsiteY1" fmla="*/ 47339 h 121443"/>
                <a:gd name="connsiteX2" fmla="*/ 152781 w 164877"/>
                <a:gd name="connsiteY2" fmla="*/ 94488 h 121443"/>
                <a:gd name="connsiteX3" fmla="*/ 131255 w 164877"/>
                <a:gd name="connsiteY3" fmla="*/ 95441 h 121443"/>
                <a:gd name="connsiteX4" fmla="*/ 131064 w 164877"/>
                <a:gd name="connsiteY4" fmla="*/ 105156 h 121443"/>
                <a:gd name="connsiteX5" fmla="*/ 118110 w 164877"/>
                <a:gd name="connsiteY5" fmla="*/ 105632 h 121443"/>
                <a:gd name="connsiteX6" fmla="*/ 118110 w 164877"/>
                <a:gd name="connsiteY6" fmla="*/ 108966 h 121443"/>
                <a:gd name="connsiteX7" fmla="*/ 73343 w 164877"/>
                <a:gd name="connsiteY7" fmla="*/ 109442 h 121443"/>
                <a:gd name="connsiteX8" fmla="*/ 73819 w 164877"/>
                <a:gd name="connsiteY8" fmla="*/ 117158 h 121443"/>
                <a:gd name="connsiteX9" fmla="*/ 49435 w 164877"/>
                <a:gd name="connsiteY9" fmla="*/ 117634 h 121443"/>
                <a:gd name="connsiteX10" fmla="*/ 49530 w 164877"/>
                <a:gd name="connsiteY10" fmla="*/ 121158 h 121443"/>
                <a:gd name="connsiteX11" fmla="*/ 38005 w 164877"/>
                <a:gd name="connsiteY11" fmla="*/ 121444 h 121443"/>
                <a:gd name="connsiteX12" fmla="*/ 37433 w 164877"/>
                <a:gd name="connsiteY12" fmla="*/ 95631 h 121443"/>
                <a:gd name="connsiteX13" fmla="*/ 0 w 164877"/>
                <a:gd name="connsiteY13" fmla="*/ 95060 h 121443"/>
                <a:gd name="connsiteX14" fmla="*/ 191 w 164877"/>
                <a:gd name="connsiteY14" fmla="*/ 71723 h 121443"/>
                <a:gd name="connsiteX15" fmla="*/ 381 w 164877"/>
                <a:gd name="connsiteY15" fmla="*/ 191 h 121443"/>
                <a:gd name="connsiteX16" fmla="*/ 47149 w 164877"/>
                <a:gd name="connsiteY16" fmla="*/ 0 h 121443"/>
                <a:gd name="connsiteX17" fmla="*/ 163925 w 164877"/>
                <a:gd name="connsiteY17" fmla="*/ 191 h 121443"/>
                <a:gd name="connsiteX18" fmla="*/ 164878 w 164877"/>
                <a:gd name="connsiteY18" fmla="*/ 46482 h 121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4877" h="121443">
                  <a:moveTo>
                    <a:pt x="164878" y="46482"/>
                  </a:moveTo>
                  <a:lnTo>
                    <a:pt x="151733" y="47339"/>
                  </a:lnTo>
                  <a:lnTo>
                    <a:pt x="152781" y="94488"/>
                  </a:lnTo>
                  <a:lnTo>
                    <a:pt x="131255" y="95441"/>
                  </a:lnTo>
                  <a:lnTo>
                    <a:pt x="131064" y="105156"/>
                  </a:lnTo>
                  <a:lnTo>
                    <a:pt x="118110" y="105632"/>
                  </a:lnTo>
                  <a:lnTo>
                    <a:pt x="118110" y="108966"/>
                  </a:lnTo>
                  <a:lnTo>
                    <a:pt x="73343" y="109442"/>
                  </a:lnTo>
                  <a:lnTo>
                    <a:pt x="73819" y="117158"/>
                  </a:lnTo>
                  <a:lnTo>
                    <a:pt x="49435" y="117634"/>
                  </a:lnTo>
                  <a:lnTo>
                    <a:pt x="49530" y="121158"/>
                  </a:lnTo>
                  <a:lnTo>
                    <a:pt x="38005" y="121444"/>
                  </a:lnTo>
                  <a:lnTo>
                    <a:pt x="37433" y="95631"/>
                  </a:lnTo>
                  <a:lnTo>
                    <a:pt x="0" y="95060"/>
                  </a:lnTo>
                  <a:lnTo>
                    <a:pt x="191" y="71723"/>
                  </a:lnTo>
                  <a:lnTo>
                    <a:pt x="381" y="191"/>
                  </a:lnTo>
                  <a:lnTo>
                    <a:pt x="47149" y="0"/>
                  </a:lnTo>
                  <a:lnTo>
                    <a:pt x="163925" y="191"/>
                  </a:lnTo>
                  <a:lnTo>
                    <a:pt x="164878" y="46482"/>
                  </a:lnTo>
                  <a:close/>
                </a:path>
              </a:pathLst>
            </a:custGeom>
            <a:solidFill>
              <a:srgbClr val="336933"/>
            </a:solidFill>
            <a:ln w="9525" cap="flat">
              <a:noFill/>
              <a:prstDash val="solid"/>
              <a:miter/>
            </a:ln>
          </p:spPr>
          <p:txBody>
            <a:bodyPr rtlCol="0" anchor="ctr"/>
            <a:lstStyle/>
            <a:p>
              <a:endParaRPr lang="en-US"/>
            </a:p>
          </p:txBody>
        </p:sp>
        <p:sp>
          <p:nvSpPr>
            <p:cNvPr id="1144" name="Freeform: Shape 1143">
              <a:extLst>
                <a:ext uri="{FF2B5EF4-FFF2-40B4-BE49-F238E27FC236}">
                  <a16:creationId xmlns:a16="http://schemas.microsoft.com/office/drawing/2014/main" id="{AC8A3E75-3683-4503-842B-7B8D6EF635D6}"/>
                </a:ext>
              </a:extLst>
            </p:cNvPr>
            <p:cNvSpPr/>
            <p:nvPr/>
          </p:nvSpPr>
          <p:spPr>
            <a:xfrm>
              <a:off x="9402852" y="1112408"/>
              <a:ext cx="205238" cy="151172"/>
            </a:xfrm>
            <a:custGeom>
              <a:avLst/>
              <a:gdLst>
                <a:gd name="connsiteX0" fmla="*/ 164878 w 164877"/>
                <a:gd name="connsiteY0" fmla="*/ 46482 h 121443"/>
                <a:gd name="connsiteX1" fmla="*/ 151733 w 164877"/>
                <a:gd name="connsiteY1" fmla="*/ 47339 h 121443"/>
                <a:gd name="connsiteX2" fmla="*/ 152781 w 164877"/>
                <a:gd name="connsiteY2" fmla="*/ 94488 h 121443"/>
                <a:gd name="connsiteX3" fmla="*/ 131255 w 164877"/>
                <a:gd name="connsiteY3" fmla="*/ 95441 h 121443"/>
                <a:gd name="connsiteX4" fmla="*/ 131064 w 164877"/>
                <a:gd name="connsiteY4" fmla="*/ 105156 h 121443"/>
                <a:gd name="connsiteX5" fmla="*/ 118110 w 164877"/>
                <a:gd name="connsiteY5" fmla="*/ 105632 h 121443"/>
                <a:gd name="connsiteX6" fmla="*/ 118110 w 164877"/>
                <a:gd name="connsiteY6" fmla="*/ 108966 h 121443"/>
                <a:gd name="connsiteX7" fmla="*/ 73343 w 164877"/>
                <a:gd name="connsiteY7" fmla="*/ 109442 h 121443"/>
                <a:gd name="connsiteX8" fmla="*/ 73819 w 164877"/>
                <a:gd name="connsiteY8" fmla="*/ 117158 h 121443"/>
                <a:gd name="connsiteX9" fmla="*/ 49435 w 164877"/>
                <a:gd name="connsiteY9" fmla="*/ 117634 h 121443"/>
                <a:gd name="connsiteX10" fmla="*/ 49530 w 164877"/>
                <a:gd name="connsiteY10" fmla="*/ 121158 h 121443"/>
                <a:gd name="connsiteX11" fmla="*/ 38005 w 164877"/>
                <a:gd name="connsiteY11" fmla="*/ 121444 h 121443"/>
                <a:gd name="connsiteX12" fmla="*/ 37433 w 164877"/>
                <a:gd name="connsiteY12" fmla="*/ 95631 h 121443"/>
                <a:gd name="connsiteX13" fmla="*/ 0 w 164877"/>
                <a:gd name="connsiteY13" fmla="*/ 95060 h 121443"/>
                <a:gd name="connsiteX14" fmla="*/ 191 w 164877"/>
                <a:gd name="connsiteY14" fmla="*/ 71723 h 121443"/>
                <a:gd name="connsiteX15" fmla="*/ 381 w 164877"/>
                <a:gd name="connsiteY15" fmla="*/ 191 h 121443"/>
                <a:gd name="connsiteX16" fmla="*/ 47149 w 164877"/>
                <a:gd name="connsiteY16" fmla="*/ 0 h 121443"/>
                <a:gd name="connsiteX17" fmla="*/ 163925 w 164877"/>
                <a:gd name="connsiteY17" fmla="*/ 191 h 121443"/>
                <a:gd name="connsiteX18" fmla="*/ 164878 w 164877"/>
                <a:gd name="connsiteY18" fmla="*/ 46482 h 121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4877" h="121443">
                  <a:moveTo>
                    <a:pt x="164878" y="46482"/>
                  </a:moveTo>
                  <a:lnTo>
                    <a:pt x="151733" y="47339"/>
                  </a:lnTo>
                  <a:lnTo>
                    <a:pt x="152781" y="94488"/>
                  </a:lnTo>
                  <a:lnTo>
                    <a:pt x="131255" y="95441"/>
                  </a:lnTo>
                  <a:lnTo>
                    <a:pt x="131064" y="105156"/>
                  </a:lnTo>
                  <a:lnTo>
                    <a:pt x="118110" y="105632"/>
                  </a:lnTo>
                  <a:lnTo>
                    <a:pt x="118110" y="108966"/>
                  </a:lnTo>
                  <a:lnTo>
                    <a:pt x="73343" y="109442"/>
                  </a:lnTo>
                  <a:lnTo>
                    <a:pt x="73819" y="117158"/>
                  </a:lnTo>
                  <a:lnTo>
                    <a:pt x="49435" y="117634"/>
                  </a:lnTo>
                  <a:lnTo>
                    <a:pt x="49530" y="121158"/>
                  </a:lnTo>
                  <a:lnTo>
                    <a:pt x="38005" y="121444"/>
                  </a:lnTo>
                  <a:lnTo>
                    <a:pt x="37433" y="95631"/>
                  </a:lnTo>
                  <a:lnTo>
                    <a:pt x="0" y="95060"/>
                  </a:lnTo>
                  <a:lnTo>
                    <a:pt x="191" y="71723"/>
                  </a:lnTo>
                  <a:lnTo>
                    <a:pt x="381" y="191"/>
                  </a:lnTo>
                  <a:lnTo>
                    <a:pt x="47149" y="0"/>
                  </a:lnTo>
                  <a:lnTo>
                    <a:pt x="163925" y="191"/>
                  </a:lnTo>
                  <a:lnTo>
                    <a:pt x="164878" y="46482"/>
                  </a:lnTo>
                  <a:close/>
                </a:path>
              </a:pathLst>
            </a:custGeom>
            <a:noFill/>
            <a:ln w="3239" cap="flat">
              <a:solidFill>
                <a:srgbClr val="FFFFFF"/>
              </a:solidFill>
              <a:prstDash val="solid"/>
              <a:miter/>
            </a:ln>
          </p:spPr>
          <p:txBody>
            <a:bodyPr rtlCol="0" anchor="ctr"/>
            <a:lstStyle/>
            <a:p>
              <a:endParaRPr lang="en-US"/>
            </a:p>
          </p:txBody>
        </p:sp>
        <p:sp>
          <p:nvSpPr>
            <p:cNvPr id="1145" name="Freeform: Shape 1144">
              <a:extLst>
                <a:ext uri="{FF2B5EF4-FFF2-40B4-BE49-F238E27FC236}">
                  <a16:creationId xmlns:a16="http://schemas.microsoft.com/office/drawing/2014/main" id="{AFEBEFF5-FABB-4916-9E09-D8F90EDE5444}"/>
                </a:ext>
              </a:extLst>
            </p:cNvPr>
            <p:cNvSpPr/>
            <p:nvPr/>
          </p:nvSpPr>
          <p:spPr>
            <a:xfrm>
              <a:off x="9125524" y="1113238"/>
              <a:ext cx="217333" cy="176190"/>
            </a:xfrm>
            <a:custGeom>
              <a:avLst/>
              <a:gdLst>
                <a:gd name="connsiteX0" fmla="*/ 0 w 174593"/>
                <a:gd name="connsiteY0" fmla="*/ 95822 h 141541"/>
                <a:gd name="connsiteX1" fmla="*/ 36862 w 174593"/>
                <a:gd name="connsiteY1" fmla="*/ 95155 h 141541"/>
                <a:gd name="connsiteX2" fmla="*/ 38195 w 174593"/>
                <a:gd name="connsiteY2" fmla="*/ 36100 h 141541"/>
                <a:gd name="connsiteX3" fmla="*/ 88773 w 174593"/>
                <a:gd name="connsiteY3" fmla="*/ 36100 h 141541"/>
                <a:gd name="connsiteX4" fmla="*/ 89726 w 174593"/>
                <a:gd name="connsiteY4" fmla="*/ 34862 h 141541"/>
                <a:gd name="connsiteX5" fmla="*/ 86678 w 174593"/>
                <a:gd name="connsiteY5" fmla="*/ 34004 h 141541"/>
                <a:gd name="connsiteX6" fmla="*/ 86869 w 174593"/>
                <a:gd name="connsiteY6" fmla="*/ 24860 h 141541"/>
                <a:gd name="connsiteX7" fmla="*/ 95155 w 174593"/>
                <a:gd name="connsiteY7" fmla="*/ 24860 h 141541"/>
                <a:gd name="connsiteX8" fmla="*/ 95345 w 174593"/>
                <a:gd name="connsiteY8" fmla="*/ 12287 h 141541"/>
                <a:gd name="connsiteX9" fmla="*/ 130683 w 174593"/>
                <a:gd name="connsiteY9" fmla="*/ 12573 h 141541"/>
                <a:gd name="connsiteX10" fmla="*/ 134684 w 174593"/>
                <a:gd name="connsiteY10" fmla="*/ 8001 h 141541"/>
                <a:gd name="connsiteX11" fmla="*/ 138208 w 174593"/>
                <a:gd name="connsiteY11" fmla="*/ 7430 h 141541"/>
                <a:gd name="connsiteX12" fmla="*/ 143542 w 174593"/>
                <a:gd name="connsiteY12" fmla="*/ 0 h 141541"/>
                <a:gd name="connsiteX13" fmla="*/ 148019 w 174593"/>
                <a:gd name="connsiteY13" fmla="*/ 1715 h 141541"/>
                <a:gd name="connsiteX14" fmla="*/ 151829 w 174593"/>
                <a:gd name="connsiteY14" fmla="*/ 762 h 141541"/>
                <a:gd name="connsiteX15" fmla="*/ 151734 w 174593"/>
                <a:gd name="connsiteY15" fmla="*/ 15431 h 141541"/>
                <a:gd name="connsiteX16" fmla="*/ 147733 w 174593"/>
                <a:gd name="connsiteY16" fmla="*/ 18669 h 141541"/>
                <a:gd name="connsiteX17" fmla="*/ 151067 w 174593"/>
                <a:gd name="connsiteY17" fmla="*/ 25146 h 141541"/>
                <a:gd name="connsiteX18" fmla="*/ 148304 w 174593"/>
                <a:gd name="connsiteY18" fmla="*/ 29147 h 141541"/>
                <a:gd name="connsiteX19" fmla="*/ 150686 w 174593"/>
                <a:gd name="connsiteY19" fmla="*/ 39148 h 141541"/>
                <a:gd name="connsiteX20" fmla="*/ 162878 w 174593"/>
                <a:gd name="connsiteY20" fmla="*/ 44006 h 141541"/>
                <a:gd name="connsiteX21" fmla="*/ 172879 w 174593"/>
                <a:gd name="connsiteY21" fmla="*/ 42386 h 141541"/>
                <a:gd name="connsiteX22" fmla="*/ 174593 w 174593"/>
                <a:gd name="connsiteY22" fmla="*/ 45053 h 141541"/>
                <a:gd name="connsiteX23" fmla="*/ 173450 w 174593"/>
                <a:gd name="connsiteY23" fmla="*/ 48673 h 141541"/>
                <a:gd name="connsiteX24" fmla="*/ 162020 w 174593"/>
                <a:gd name="connsiteY24" fmla="*/ 52006 h 141541"/>
                <a:gd name="connsiteX25" fmla="*/ 163163 w 174593"/>
                <a:gd name="connsiteY25" fmla="*/ 58674 h 141541"/>
                <a:gd name="connsiteX26" fmla="*/ 165259 w 174593"/>
                <a:gd name="connsiteY26" fmla="*/ 59246 h 141541"/>
                <a:gd name="connsiteX27" fmla="*/ 167736 w 174593"/>
                <a:gd name="connsiteY27" fmla="*/ 63722 h 141541"/>
                <a:gd name="connsiteX28" fmla="*/ 167831 w 174593"/>
                <a:gd name="connsiteY28" fmla="*/ 72676 h 141541"/>
                <a:gd name="connsiteX29" fmla="*/ 160687 w 174593"/>
                <a:gd name="connsiteY29" fmla="*/ 73438 h 141541"/>
                <a:gd name="connsiteX30" fmla="*/ 158878 w 174593"/>
                <a:gd name="connsiteY30" fmla="*/ 76200 h 141541"/>
                <a:gd name="connsiteX31" fmla="*/ 151448 w 174593"/>
                <a:gd name="connsiteY31" fmla="*/ 73057 h 141541"/>
                <a:gd name="connsiteX32" fmla="*/ 146590 w 174593"/>
                <a:gd name="connsiteY32" fmla="*/ 78010 h 141541"/>
                <a:gd name="connsiteX33" fmla="*/ 146495 w 174593"/>
                <a:gd name="connsiteY33" fmla="*/ 84868 h 141541"/>
                <a:gd name="connsiteX34" fmla="*/ 141256 w 174593"/>
                <a:gd name="connsiteY34" fmla="*/ 85439 h 141541"/>
                <a:gd name="connsiteX35" fmla="*/ 141256 w 174593"/>
                <a:gd name="connsiteY35" fmla="*/ 95726 h 141541"/>
                <a:gd name="connsiteX36" fmla="*/ 137636 w 174593"/>
                <a:gd name="connsiteY36" fmla="*/ 98679 h 141541"/>
                <a:gd name="connsiteX37" fmla="*/ 138303 w 174593"/>
                <a:gd name="connsiteY37" fmla="*/ 108871 h 141541"/>
                <a:gd name="connsiteX38" fmla="*/ 135446 w 174593"/>
                <a:gd name="connsiteY38" fmla="*/ 115633 h 141541"/>
                <a:gd name="connsiteX39" fmla="*/ 132588 w 174593"/>
                <a:gd name="connsiteY39" fmla="*/ 117824 h 141541"/>
                <a:gd name="connsiteX40" fmla="*/ 134398 w 174593"/>
                <a:gd name="connsiteY40" fmla="*/ 123349 h 141541"/>
                <a:gd name="connsiteX41" fmla="*/ 141351 w 174593"/>
                <a:gd name="connsiteY41" fmla="*/ 126873 h 141541"/>
                <a:gd name="connsiteX42" fmla="*/ 143542 w 174593"/>
                <a:gd name="connsiteY42" fmla="*/ 136017 h 141541"/>
                <a:gd name="connsiteX43" fmla="*/ 138875 w 174593"/>
                <a:gd name="connsiteY43" fmla="*/ 141542 h 141541"/>
                <a:gd name="connsiteX44" fmla="*/ 128016 w 174593"/>
                <a:gd name="connsiteY44" fmla="*/ 131826 h 141541"/>
                <a:gd name="connsiteX45" fmla="*/ 125159 w 174593"/>
                <a:gd name="connsiteY45" fmla="*/ 123635 h 141541"/>
                <a:gd name="connsiteX46" fmla="*/ 112681 w 174593"/>
                <a:gd name="connsiteY46" fmla="*/ 119825 h 141541"/>
                <a:gd name="connsiteX47" fmla="*/ 103537 w 174593"/>
                <a:gd name="connsiteY47" fmla="*/ 109633 h 141541"/>
                <a:gd name="connsiteX48" fmla="*/ 97155 w 174593"/>
                <a:gd name="connsiteY48" fmla="*/ 115443 h 141541"/>
                <a:gd name="connsiteX49" fmla="*/ 96870 w 174593"/>
                <a:gd name="connsiteY49" fmla="*/ 124111 h 141541"/>
                <a:gd name="connsiteX50" fmla="*/ 93345 w 174593"/>
                <a:gd name="connsiteY50" fmla="*/ 131540 h 141541"/>
                <a:gd name="connsiteX51" fmla="*/ 87059 w 174593"/>
                <a:gd name="connsiteY51" fmla="*/ 132683 h 141541"/>
                <a:gd name="connsiteX52" fmla="*/ 77915 w 174593"/>
                <a:gd name="connsiteY52" fmla="*/ 127635 h 141541"/>
                <a:gd name="connsiteX53" fmla="*/ 72866 w 174593"/>
                <a:gd name="connsiteY53" fmla="*/ 122111 h 141541"/>
                <a:gd name="connsiteX54" fmla="*/ 61341 w 174593"/>
                <a:gd name="connsiteY54" fmla="*/ 119158 h 141541"/>
                <a:gd name="connsiteX55" fmla="*/ 56007 w 174593"/>
                <a:gd name="connsiteY55" fmla="*/ 120777 h 141541"/>
                <a:gd name="connsiteX56" fmla="*/ 54388 w 174593"/>
                <a:gd name="connsiteY56" fmla="*/ 127254 h 141541"/>
                <a:gd name="connsiteX57" fmla="*/ 50768 w 174593"/>
                <a:gd name="connsiteY57" fmla="*/ 131636 h 141541"/>
                <a:gd name="connsiteX58" fmla="*/ 32290 w 174593"/>
                <a:gd name="connsiteY58" fmla="*/ 129254 h 141541"/>
                <a:gd name="connsiteX59" fmla="*/ 11621 w 174593"/>
                <a:gd name="connsiteY59" fmla="*/ 111347 h 141541"/>
                <a:gd name="connsiteX60" fmla="*/ 0 w 174593"/>
                <a:gd name="connsiteY60" fmla="*/ 95822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74593" h="141541">
                  <a:moveTo>
                    <a:pt x="0" y="95822"/>
                  </a:moveTo>
                  <a:lnTo>
                    <a:pt x="36862" y="95155"/>
                  </a:lnTo>
                  <a:lnTo>
                    <a:pt x="38195" y="36100"/>
                  </a:lnTo>
                  <a:lnTo>
                    <a:pt x="88773" y="36100"/>
                  </a:lnTo>
                  <a:lnTo>
                    <a:pt x="89726" y="34862"/>
                  </a:lnTo>
                  <a:lnTo>
                    <a:pt x="86678" y="34004"/>
                  </a:lnTo>
                  <a:lnTo>
                    <a:pt x="86869" y="24860"/>
                  </a:lnTo>
                  <a:lnTo>
                    <a:pt x="95155" y="24860"/>
                  </a:lnTo>
                  <a:lnTo>
                    <a:pt x="95345" y="12287"/>
                  </a:lnTo>
                  <a:lnTo>
                    <a:pt x="130683" y="12573"/>
                  </a:lnTo>
                  <a:lnTo>
                    <a:pt x="134684" y="8001"/>
                  </a:lnTo>
                  <a:lnTo>
                    <a:pt x="138208" y="7430"/>
                  </a:lnTo>
                  <a:lnTo>
                    <a:pt x="143542" y="0"/>
                  </a:lnTo>
                  <a:lnTo>
                    <a:pt x="148019" y="1715"/>
                  </a:lnTo>
                  <a:lnTo>
                    <a:pt x="151829" y="762"/>
                  </a:lnTo>
                  <a:lnTo>
                    <a:pt x="151734" y="15431"/>
                  </a:lnTo>
                  <a:lnTo>
                    <a:pt x="147733" y="18669"/>
                  </a:lnTo>
                  <a:lnTo>
                    <a:pt x="151067" y="25146"/>
                  </a:lnTo>
                  <a:lnTo>
                    <a:pt x="148304" y="29147"/>
                  </a:lnTo>
                  <a:lnTo>
                    <a:pt x="150686" y="39148"/>
                  </a:lnTo>
                  <a:lnTo>
                    <a:pt x="162878" y="44006"/>
                  </a:lnTo>
                  <a:lnTo>
                    <a:pt x="172879" y="42386"/>
                  </a:lnTo>
                  <a:lnTo>
                    <a:pt x="174593" y="45053"/>
                  </a:lnTo>
                  <a:lnTo>
                    <a:pt x="173450" y="48673"/>
                  </a:lnTo>
                  <a:lnTo>
                    <a:pt x="162020" y="52006"/>
                  </a:lnTo>
                  <a:lnTo>
                    <a:pt x="163163" y="58674"/>
                  </a:lnTo>
                  <a:lnTo>
                    <a:pt x="165259" y="59246"/>
                  </a:lnTo>
                  <a:lnTo>
                    <a:pt x="167736" y="63722"/>
                  </a:lnTo>
                  <a:lnTo>
                    <a:pt x="167831" y="72676"/>
                  </a:lnTo>
                  <a:lnTo>
                    <a:pt x="160687" y="73438"/>
                  </a:lnTo>
                  <a:lnTo>
                    <a:pt x="158878" y="76200"/>
                  </a:lnTo>
                  <a:lnTo>
                    <a:pt x="151448" y="73057"/>
                  </a:lnTo>
                  <a:lnTo>
                    <a:pt x="146590" y="78010"/>
                  </a:lnTo>
                  <a:lnTo>
                    <a:pt x="146495" y="84868"/>
                  </a:lnTo>
                  <a:lnTo>
                    <a:pt x="141256" y="85439"/>
                  </a:lnTo>
                  <a:lnTo>
                    <a:pt x="141256" y="95726"/>
                  </a:lnTo>
                  <a:lnTo>
                    <a:pt x="137636" y="98679"/>
                  </a:lnTo>
                  <a:lnTo>
                    <a:pt x="138303" y="108871"/>
                  </a:lnTo>
                  <a:lnTo>
                    <a:pt x="135446" y="115633"/>
                  </a:lnTo>
                  <a:lnTo>
                    <a:pt x="132588" y="117824"/>
                  </a:lnTo>
                  <a:lnTo>
                    <a:pt x="134398" y="123349"/>
                  </a:lnTo>
                  <a:lnTo>
                    <a:pt x="141351" y="126873"/>
                  </a:lnTo>
                  <a:lnTo>
                    <a:pt x="143542" y="136017"/>
                  </a:lnTo>
                  <a:lnTo>
                    <a:pt x="138875" y="141542"/>
                  </a:lnTo>
                  <a:lnTo>
                    <a:pt x="128016" y="131826"/>
                  </a:lnTo>
                  <a:lnTo>
                    <a:pt x="125159" y="123635"/>
                  </a:lnTo>
                  <a:lnTo>
                    <a:pt x="112681" y="119825"/>
                  </a:lnTo>
                  <a:lnTo>
                    <a:pt x="103537" y="109633"/>
                  </a:lnTo>
                  <a:lnTo>
                    <a:pt x="97155" y="115443"/>
                  </a:lnTo>
                  <a:lnTo>
                    <a:pt x="96870" y="124111"/>
                  </a:lnTo>
                  <a:lnTo>
                    <a:pt x="93345" y="131540"/>
                  </a:lnTo>
                  <a:lnTo>
                    <a:pt x="87059" y="132683"/>
                  </a:lnTo>
                  <a:lnTo>
                    <a:pt x="77915" y="127635"/>
                  </a:lnTo>
                  <a:lnTo>
                    <a:pt x="72866" y="122111"/>
                  </a:lnTo>
                  <a:lnTo>
                    <a:pt x="61341" y="119158"/>
                  </a:lnTo>
                  <a:lnTo>
                    <a:pt x="56007" y="120777"/>
                  </a:lnTo>
                  <a:lnTo>
                    <a:pt x="54388" y="127254"/>
                  </a:lnTo>
                  <a:lnTo>
                    <a:pt x="50768" y="131636"/>
                  </a:lnTo>
                  <a:lnTo>
                    <a:pt x="32290" y="129254"/>
                  </a:lnTo>
                  <a:lnTo>
                    <a:pt x="11621" y="111347"/>
                  </a:lnTo>
                  <a:lnTo>
                    <a:pt x="0" y="95822"/>
                  </a:lnTo>
                  <a:close/>
                </a:path>
              </a:pathLst>
            </a:custGeom>
            <a:solidFill>
              <a:srgbClr val="BCBEC0"/>
            </a:solidFill>
            <a:ln w="9525" cap="flat">
              <a:noFill/>
              <a:prstDash val="solid"/>
              <a:miter/>
            </a:ln>
          </p:spPr>
          <p:txBody>
            <a:bodyPr rtlCol="0" anchor="ctr"/>
            <a:lstStyle/>
            <a:p>
              <a:endParaRPr lang="en-US"/>
            </a:p>
          </p:txBody>
        </p:sp>
        <p:sp>
          <p:nvSpPr>
            <p:cNvPr id="1146" name="Freeform: Shape 1145">
              <a:extLst>
                <a:ext uri="{FF2B5EF4-FFF2-40B4-BE49-F238E27FC236}">
                  <a16:creationId xmlns:a16="http://schemas.microsoft.com/office/drawing/2014/main" id="{4E701F4F-6E47-4F4A-BC6D-4F0726F07D14}"/>
                </a:ext>
              </a:extLst>
            </p:cNvPr>
            <p:cNvSpPr/>
            <p:nvPr/>
          </p:nvSpPr>
          <p:spPr>
            <a:xfrm>
              <a:off x="9125524" y="1113238"/>
              <a:ext cx="217333" cy="176190"/>
            </a:xfrm>
            <a:custGeom>
              <a:avLst/>
              <a:gdLst>
                <a:gd name="connsiteX0" fmla="*/ 0 w 174593"/>
                <a:gd name="connsiteY0" fmla="*/ 95822 h 141541"/>
                <a:gd name="connsiteX1" fmla="*/ 36862 w 174593"/>
                <a:gd name="connsiteY1" fmla="*/ 95155 h 141541"/>
                <a:gd name="connsiteX2" fmla="*/ 38195 w 174593"/>
                <a:gd name="connsiteY2" fmla="*/ 36100 h 141541"/>
                <a:gd name="connsiteX3" fmla="*/ 88773 w 174593"/>
                <a:gd name="connsiteY3" fmla="*/ 36100 h 141541"/>
                <a:gd name="connsiteX4" fmla="*/ 89726 w 174593"/>
                <a:gd name="connsiteY4" fmla="*/ 34862 h 141541"/>
                <a:gd name="connsiteX5" fmla="*/ 86678 w 174593"/>
                <a:gd name="connsiteY5" fmla="*/ 34004 h 141541"/>
                <a:gd name="connsiteX6" fmla="*/ 86869 w 174593"/>
                <a:gd name="connsiteY6" fmla="*/ 24860 h 141541"/>
                <a:gd name="connsiteX7" fmla="*/ 95155 w 174593"/>
                <a:gd name="connsiteY7" fmla="*/ 24860 h 141541"/>
                <a:gd name="connsiteX8" fmla="*/ 95345 w 174593"/>
                <a:gd name="connsiteY8" fmla="*/ 12287 h 141541"/>
                <a:gd name="connsiteX9" fmla="*/ 130683 w 174593"/>
                <a:gd name="connsiteY9" fmla="*/ 12573 h 141541"/>
                <a:gd name="connsiteX10" fmla="*/ 134684 w 174593"/>
                <a:gd name="connsiteY10" fmla="*/ 8001 h 141541"/>
                <a:gd name="connsiteX11" fmla="*/ 138208 w 174593"/>
                <a:gd name="connsiteY11" fmla="*/ 7430 h 141541"/>
                <a:gd name="connsiteX12" fmla="*/ 143542 w 174593"/>
                <a:gd name="connsiteY12" fmla="*/ 0 h 141541"/>
                <a:gd name="connsiteX13" fmla="*/ 148019 w 174593"/>
                <a:gd name="connsiteY13" fmla="*/ 1715 h 141541"/>
                <a:gd name="connsiteX14" fmla="*/ 151829 w 174593"/>
                <a:gd name="connsiteY14" fmla="*/ 762 h 141541"/>
                <a:gd name="connsiteX15" fmla="*/ 151734 w 174593"/>
                <a:gd name="connsiteY15" fmla="*/ 15431 h 141541"/>
                <a:gd name="connsiteX16" fmla="*/ 147733 w 174593"/>
                <a:gd name="connsiteY16" fmla="*/ 18669 h 141541"/>
                <a:gd name="connsiteX17" fmla="*/ 151067 w 174593"/>
                <a:gd name="connsiteY17" fmla="*/ 25146 h 141541"/>
                <a:gd name="connsiteX18" fmla="*/ 148304 w 174593"/>
                <a:gd name="connsiteY18" fmla="*/ 29147 h 141541"/>
                <a:gd name="connsiteX19" fmla="*/ 150686 w 174593"/>
                <a:gd name="connsiteY19" fmla="*/ 39148 h 141541"/>
                <a:gd name="connsiteX20" fmla="*/ 162878 w 174593"/>
                <a:gd name="connsiteY20" fmla="*/ 44006 h 141541"/>
                <a:gd name="connsiteX21" fmla="*/ 172879 w 174593"/>
                <a:gd name="connsiteY21" fmla="*/ 42386 h 141541"/>
                <a:gd name="connsiteX22" fmla="*/ 174593 w 174593"/>
                <a:gd name="connsiteY22" fmla="*/ 45053 h 141541"/>
                <a:gd name="connsiteX23" fmla="*/ 173450 w 174593"/>
                <a:gd name="connsiteY23" fmla="*/ 48673 h 141541"/>
                <a:gd name="connsiteX24" fmla="*/ 162020 w 174593"/>
                <a:gd name="connsiteY24" fmla="*/ 52006 h 141541"/>
                <a:gd name="connsiteX25" fmla="*/ 163163 w 174593"/>
                <a:gd name="connsiteY25" fmla="*/ 58674 h 141541"/>
                <a:gd name="connsiteX26" fmla="*/ 165259 w 174593"/>
                <a:gd name="connsiteY26" fmla="*/ 59246 h 141541"/>
                <a:gd name="connsiteX27" fmla="*/ 167736 w 174593"/>
                <a:gd name="connsiteY27" fmla="*/ 63722 h 141541"/>
                <a:gd name="connsiteX28" fmla="*/ 167831 w 174593"/>
                <a:gd name="connsiteY28" fmla="*/ 72676 h 141541"/>
                <a:gd name="connsiteX29" fmla="*/ 160687 w 174593"/>
                <a:gd name="connsiteY29" fmla="*/ 73438 h 141541"/>
                <a:gd name="connsiteX30" fmla="*/ 158878 w 174593"/>
                <a:gd name="connsiteY30" fmla="*/ 76200 h 141541"/>
                <a:gd name="connsiteX31" fmla="*/ 151448 w 174593"/>
                <a:gd name="connsiteY31" fmla="*/ 73057 h 141541"/>
                <a:gd name="connsiteX32" fmla="*/ 146590 w 174593"/>
                <a:gd name="connsiteY32" fmla="*/ 78010 h 141541"/>
                <a:gd name="connsiteX33" fmla="*/ 146495 w 174593"/>
                <a:gd name="connsiteY33" fmla="*/ 84868 h 141541"/>
                <a:gd name="connsiteX34" fmla="*/ 141256 w 174593"/>
                <a:gd name="connsiteY34" fmla="*/ 85439 h 141541"/>
                <a:gd name="connsiteX35" fmla="*/ 141256 w 174593"/>
                <a:gd name="connsiteY35" fmla="*/ 95726 h 141541"/>
                <a:gd name="connsiteX36" fmla="*/ 137636 w 174593"/>
                <a:gd name="connsiteY36" fmla="*/ 98679 h 141541"/>
                <a:gd name="connsiteX37" fmla="*/ 138303 w 174593"/>
                <a:gd name="connsiteY37" fmla="*/ 108871 h 141541"/>
                <a:gd name="connsiteX38" fmla="*/ 135446 w 174593"/>
                <a:gd name="connsiteY38" fmla="*/ 115633 h 141541"/>
                <a:gd name="connsiteX39" fmla="*/ 132588 w 174593"/>
                <a:gd name="connsiteY39" fmla="*/ 117824 h 141541"/>
                <a:gd name="connsiteX40" fmla="*/ 134398 w 174593"/>
                <a:gd name="connsiteY40" fmla="*/ 123349 h 141541"/>
                <a:gd name="connsiteX41" fmla="*/ 141351 w 174593"/>
                <a:gd name="connsiteY41" fmla="*/ 126873 h 141541"/>
                <a:gd name="connsiteX42" fmla="*/ 143542 w 174593"/>
                <a:gd name="connsiteY42" fmla="*/ 136017 h 141541"/>
                <a:gd name="connsiteX43" fmla="*/ 138875 w 174593"/>
                <a:gd name="connsiteY43" fmla="*/ 141542 h 141541"/>
                <a:gd name="connsiteX44" fmla="*/ 128016 w 174593"/>
                <a:gd name="connsiteY44" fmla="*/ 131826 h 141541"/>
                <a:gd name="connsiteX45" fmla="*/ 125159 w 174593"/>
                <a:gd name="connsiteY45" fmla="*/ 123635 h 141541"/>
                <a:gd name="connsiteX46" fmla="*/ 112681 w 174593"/>
                <a:gd name="connsiteY46" fmla="*/ 119825 h 141541"/>
                <a:gd name="connsiteX47" fmla="*/ 103537 w 174593"/>
                <a:gd name="connsiteY47" fmla="*/ 109633 h 141541"/>
                <a:gd name="connsiteX48" fmla="*/ 97155 w 174593"/>
                <a:gd name="connsiteY48" fmla="*/ 115443 h 141541"/>
                <a:gd name="connsiteX49" fmla="*/ 96870 w 174593"/>
                <a:gd name="connsiteY49" fmla="*/ 124111 h 141541"/>
                <a:gd name="connsiteX50" fmla="*/ 93345 w 174593"/>
                <a:gd name="connsiteY50" fmla="*/ 131540 h 141541"/>
                <a:gd name="connsiteX51" fmla="*/ 87059 w 174593"/>
                <a:gd name="connsiteY51" fmla="*/ 132683 h 141541"/>
                <a:gd name="connsiteX52" fmla="*/ 77915 w 174593"/>
                <a:gd name="connsiteY52" fmla="*/ 127635 h 141541"/>
                <a:gd name="connsiteX53" fmla="*/ 72866 w 174593"/>
                <a:gd name="connsiteY53" fmla="*/ 122111 h 141541"/>
                <a:gd name="connsiteX54" fmla="*/ 61341 w 174593"/>
                <a:gd name="connsiteY54" fmla="*/ 119158 h 141541"/>
                <a:gd name="connsiteX55" fmla="*/ 56007 w 174593"/>
                <a:gd name="connsiteY55" fmla="*/ 120777 h 141541"/>
                <a:gd name="connsiteX56" fmla="*/ 54388 w 174593"/>
                <a:gd name="connsiteY56" fmla="*/ 127254 h 141541"/>
                <a:gd name="connsiteX57" fmla="*/ 50768 w 174593"/>
                <a:gd name="connsiteY57" fmla="*/ 131636 h 141541"/>
                <a:gd name="connsiteX58" fmla="*/ 32290 w 174593"/>
                <a:gd name="connsiteY58" fmla="*/ 129254 h 141541"/>
                <a:gd name="connsiteX59" fmla="*/ 11621 w 174593"/>
                <a:gd name="connsiteY59" fmla="*/ 111347 h 141541"/>
                <a:gd name="connsiteX60" fmla="*/ 0 w 174593"/>
                <a:gd name="connsiteY60" fmla="*/ 95822 h 1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74593" h="141541">
                  <a:moveTo>
                    <a:pt x="0" y="95822"/>
                  </a:moveTo>
                  <a:lnTo>
                    <a:pt x="36862" y="95155"/>
                  </a:lnTo>
                  <a:lnTo>
                    <a:pt x="38195" y="36100"/>
                  </a:lnTo>
                  <a:lnTo>
                    <a:pt x="88773" y="36100"/>
                  </a:lnTo>
                  <a:lnTo>
                    <a:pt x="89726" y="34862"/>
                  </a:lnTo>
                  <a:lnTo>
                    <a:pt x="86678" y="34004"/>
                  </a:lnTo>
                  <a:lnTo>
                    <a:pt x="86869" y="24860"/>
                  </a:lnTo>
                  <a:lnTo>
                    <a:pt x="95155" y="24860"/>
                  </a:lnTo>
                  <a:lnTo>
                    <a:pt x="95345" y="12287"/>
                  </a:lnTo>
                  <a:lnTo>
                    <a:pt x="130683" y="12573"/>
                  </a:lnTo>
                  <a:lnTo>
                    <a:pt x="134684" y="8001"/>
                  </a:lnTo>
                  <a:lnTo>
                    <a:pt x="138208" y="7430"/>
                  </a:lnTo>
                  <a:lnTo>
                    <a:pt x="143542" y="0"/>
                  </a:lnTo>
                  <a:lnTo>
                    <a:pt x="148019" y="1715"/>
                  </a:lnTo>
                  <a:lnTo>
                    <a:pt x="151829" y="762"/>
                  </a:lnTo>
                  <a:lnTo>
                    <a:pt x="151734" y="15431"/>
                  </a:lnTo>
                  <a:lnTo>
                    <a:pt x="147733" y="18669"/>
                  </a:lnTo>
                  <a:lnTo>
                    <a:pt x="151067" y="25146"/>
                  </a:lnTo>
                  <a:lnTo>
                    <a:pt x="148304" y="29147"/>
                  </a:lnTo>
                  <a:lnTo>
                    <a:pt x="150686" y="39148"/>
                  </a:lnTo>
                  <a:lnTo>
                    <a:pt x="162878" y="44006"/>
                  </a:lnTo>
                  <a:lnTo>
                    <a:pt x="172879" y="42386"/>
                  </a:lnTo>
                  <a:lnTo>
                    <a:pt x="174593" y="45053"/>
                  </a:lnTo>
                  <a:lnTo>
                    <a:pt x="173450" y="48673"/>
                  </a:lnTo>
                  <a:lnTo>
                    <a:pt x="162020" y="52006"/>
                  </a:lnTo>
                  <a:lnTo>
                    <a:pt x="163163" y="58674"/>
                  </a:lnTo>
                  <a:lnTo>
                    <a:pt x="165259" y="59246"/>
                  </a:lnTo>
                  <a:lnTo>
                    <a:pt x="167736" y="63722"/>
                  </a:lnTo>
                  <a:lnTo>
                    <a:pt x="167831" y="72676"/>
                  </a:lnTo>
                  <a:lnTo>
                    <a:pt x="160687" y="73438"/>
                  </a:lnTo>
                  <a:lnTo>
                    <a:pt x="158878" y="76200"/>
                  </a:lnTo>
                  <a:lnTo>
                    <a:pt x="151448" y="73057"/>
                  </a:lnTo>
                  <a:lnTo>
                    <a:pt x="146590" y="78010"/>
                  </a:lnTo>
                  <a:lnTo>
                    <a:pt x="146495" y="84868"/>
                  </a:lnTo>
                  <a:lnTo>
                    <a:pt x="141256" y="85439"/>
                  </a:lnTo>
                  <a:lnTo>
                    <a:pt x="141256" y="95726"/>
                  </a:lnTo>
                  <a:lnTo>
                    <a:pt x="137636" y="98679"/>
                  </a:lnTo>
                  <a:lnTo>
                    <a:pt x="138303" y="108871"/>
                  </a:lnTo>
                  <a:lnTo>
                    <a:pt x="135446" y="115633"/>
                  </a:lnTo>
                  <a:lnTo>
                    <a:pt x="132588" y="117824"/>
                  </a:lnTo>
                  <a:lnTo>
                    <a:pt x="134398" y="123349"/>
                  </a:lnTo>
                  <a:lnTo>
                    <a:pt x="141351" y="126873"/>
                  </a:lnTo>
                  <a:lnTo>
                    <a:pt x="143542" y="136017"/>
                  </a:lnTo>
                  <a:lnTo>
                    <a:pt x="138875" y="141542"/>
                  </a:lnTo>
                  <a:lnTo>
                    <a:pt x="128016" y="131826"/>
                  </a:lnTo>
                  <a:lnTo>
                    <a:pt x="125159" y="123635"/>
                  </a:lnTo>
                  <a:lnTo>
                    <a:pt x="112681" y="119825"/>
                  </a:lnTo>
                  <a:lnTo>
                    <a:pt x="103537" y="109633"/>
                  </a:lnTo>
                  <a:lnTo>
                    <a:pt x="97155" y="115443"/>
                  </a:lnTo>
                  <a:lnTo>
                    <a:pt x="96870" y="124111"/>
                  </a:lnTo>
                  <a:lnTo>
                    <a:pt x="93345" y="131540"/>
                  </a:lnTo>
                  <a:lnTo>
                    <a:pt x="87059" y="132683"/>
                  </a:lnTo>
                  <a:lnTo>
                    <a:pt x="77915" y="127635"/>
                  </a:lnTo>
                  <a:lnTo>
                    <a:pt x="72866" y="122111"/>
                  </a:lnTo>
                  <a:lnTo>
                    <a:pt x="61341" y="119158"/>
                  </a:lnTo>
                  <a:lnTo>
                    <a:pt x="56007" y="120777"/>
                  </a:lnTo>
                  <a:lnTo>
                    <a:pt x="54388" y="127254"/>
                  </a:lnTo>
                  <a:lnTo>
                    <a:pt x="50768" y="131636"/>
                  </a:lnTo>
                  <a:lnTo>
                    <a:pt x="32290" y="129254"/>
                  </a:lnTo>
                  <a:lnTo>
                    <a:pt x="11621" y="111347"/>
                  </a:lnTo>
                  <a:lnTo>
                    <a:pt x="0" y="95822"/>
                  </a:lnTo>
                  <a:close/>
                </a:path>
              </a:pathLst>
            </a:custGeom>
            <a:noFill/>
            <a:ln w="3239" cap="rnd">
              <a:solidFill>
                <a:srgbClr val="FFFFFF"/>
              </a:solidFill>
              <a:prstDash val="solid"/>
              <a:round/>
            </a:ln>
          </p:spPr>
          <p:txBody>
            <a:bodyPr rtlCol="0" anchor="ctr"/>
            <a:lstStyle/>
            <a:p>
              <a:endParaRPr lang="en-US"/>
            </a:p>
          </p:txBody>
        </p:sp>
        <p:sp>
          <p:nvSpPr>
            <p:cNvPr id="1147" name="Freeform: Shape 1146">
              <a:extLst>
                <a:ext uri="{FF2B5EF4-FFF2-40B4-BE49-F238E27FC236}">
                  <a16:creationId xmlns:a16="http://schemas.microsoft.com/office/drawing/2014/main" id="{02C91693-8618-4314-A62A-46D74C3F1FE7}"/>
                </a:ext>
              </a:extLst>
            </p:cNvPr>
            <p:cNvSpPr/>
            <p:nvPr/>
          </p:nvSpPr>
          <p:spPr>
            <a:xfrm>
              <a:off x="10043232" y="1140864"/>
              <a:ext cx="118211" cy="117499"/>
            </a:xfrm>
            <a:custGeom>
              <a:avLst/>
              <a:gdLst>
                <a:gd name="connsiteX0" fmla="*/ 24575 w 94964"/>
                <a:gd name="connsiteY0" fmla="*/ 94393 h 94392"/>
                <a:gd name="connsiteX1" fmla="*/ 381 w 94964"/>
                <a:gd name="connsiteY1" fmla="*/ 93631 h 94392"/>
                <a:gd name="connsiteX2" fmla="*/ 0 w 94964"/>
                <a:gd name="connsiteY2" fmla="*/ 70199 h 94392"/>
                <a:gd name="connsiteX3" fmla="*/ 2477 w 94964"/>
                <a:gd name="connsiteY3" fmla="*/ 24575 h 94392"/>
                <a:gd name="connsiteX4" fmla="*/ 25146 w 94964"/>
                <a:gd name="connsiteY4" fmla="*/ 22860 h 94392"/>
                <a:gd name="connsiteX5" fmla="*/ 25337 w 94964"/>
                <a:gd name="connsiteY5" fmla="*/ 0 h 94392"/>
                <a:gd name="connsiteX6" fmla="*/ 94774 w 94964"/>
                <a:gd name="connsiteY6" fmla="*/ 476 h 94392"/>
                <a:gd name="connsiteX7" fmla="*/ 94965 w 94964"/>
                <a:gd name="connsiteY7" fmla="*/ 23336 h 94392"/>
                <a:gd name="connsiteX8" fmla="*/ 94965 w 94964"/>
                <a:gd name="connsiteY8" fmla="*/ 70294 h 94392"/>
                <a:gd name="connsiteX9" fmla="*/ 83534 w 94964"/>
                <a:gd name="connsiteY9" fmla="*/ 70675 h 94392"/>
                <a:gd name="connsiteX10" fmla="*/ 83534 w 94964"/>
                <a:gd name="connsiteY10" fmla="*/ 94107 h 94392"/>
                <a:gd name="connsiteX11" fmla="*/ 24575 w 94964"/>
                <a:gd name="connsiteY11" fmla="*/ 94393 h 94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964" h="94392">
                  <a:moveTo>
                    <a:pt x="24575" y="94393"/>
                  </a:moveTo>
                  <a:lnTo>
                    <a:pt x="381" y="93631"/>
                  </a:lnTo>
                  <a:lnTo>
                    <a:pt x="0" y="70199"/>
                  </a:lnTo>
                  <a:lnTo>
                    <a:pt x="2477" y="24575"/>
                  </a:lnTo>
                  <a:lnTo>
                    <a:pt x="25146" y="22860"/>
                  </a:lnTo>
                  <a:lnTo>
                    <a:pt x="25337" y="0"/>
                  </a:lnTo>
                  <a:lnTo>
                    <a:pt x="94774" y="476"/>
                  </a:lnTo>
                  <a:lnTo>
                    <a:pt x="94965" y="23336"/>
                  </a:lnTo>
                  <a:lnTo>
                    <a:pt x="94965" y="70294"/>
                  </a:lnTo>
                  <a:lnTo>
                    <a:pt x="83534" y="70675"/>
                  </a:lnTo>
                  <a:lnTo>
                    <a:pt x="83534" y="94107"/>
                  </a:lnTo>
                  <a:lnTo>
                    <a:pt x="24575" y="94393"/>
                  </a:lnTo>
                  <a:close/>
                </a:path>
              </a:pathLst>
            </a:custGeom>
            <a:solidFill>
              <a:srgbClr val="BCBEC0"/>
            </a:solidFill>
            <a:ln w="9525" cap="flat">
              <a:noFill/>
              <a:prstDash val="solid"/>
              <a:miter/>
            </a:ln>
          </p:spPr>
          <p:txBody>
            <a:bodyPr rtlCol="0" anchor="ctr"/>
            <a:lstStyle/>
            <a:p>
              <a:endParaRPr lang="en-US"/>
            </a:p>
          </p:txBody>
        </p:sp>
        <p:sp>
          <p:nvSpPr>
            <p:cNvPr id="1148" name="Freeform: Shape 1147">
              <a:extLst>
                <a:ext uri="{FF2B5EF4-FFF2-40B4-BE49-F238E27FC236}">
                  <a16:creationId xmlns:a16="http://schemas.microsoft.com/office/drawing/2014/main" id="{8663150E-4711-497B-950B-DE354610C80F}"/>
                </a:ext>
              </a:extLst>
            </p:cNvPr>
            <p:cNvSpPr/>
            <p:nvPr/>
          </p:nvSpPr>
          <p:spPr>
            <a:xfrm>
              <a:off x="10043232" y="1140864"/>
              <a:ext cx="118211" cy="117499"/>
            </a:xfrm>
            <a:custGeom>
              <a:avLst/>
              <a:gdLst>
                <a:gd name="connsiteX0" fmla="*/ 24575 w 94964"/>
                <a:gd name="connsiteY0" fmla="*/ 94393 h 94392"/>
                <a:gd name="connsiteX1" fmla="*/ 381 w 94964"/>
                <a:gd name="connsiteY1" fmla="*/ 93631 h 94392"/>
                <a:gd name="connsiteX2" fmla="*/ 0 w 94964"/>
                <a:gd name="connsiteY2" fmla="*/ 70199 h 94392"/>
                <a:gd name="connsiteX3" fmla="*/ 2477 w 94964"/>
                <a:gd name="connsiteY3" fmla="*/ 24575 h 94392"/>
                <a:gd name="connsiteX4" fmla="*/ 25146 w 94964"/>
                <a:gd name="connsiteY4" fmla="*/ 22860 h 94392"/>
                <a:gd name="connsiteX5" fmla="*/ 25337 w 94964"/>
                <a:gd name="connsiteY5" fmla="*/ 0 h 94392"/>
                <a:gd name="connsiteX6" fmla="*/ 94774 w 94964"/>
                <a:gd name="connsiteY6" fmla="*/ 476 h 94392"/>
                <a:gd name="connsiteX7" fmla="*/ 94965 w 94964"/>
                <a:gd name="connsiteY7" fmla="*/ 23336 h 94392"/>
                <a:gd name="connsiteX8" fmla="*/ 94965 w 94964"/>
                <a:gd name="connsiteY8" fmla="*/ 70294 h 94392"/>
                <a:gd name="connsiteX9" fmla="*/ 83534 w 94964"/>
                <a:gd name="connsiteY9" fmla="*/ 70675 h 94392"/>
                <a:gd name="connsiteX10" fmla="*/ 83534 w 94964"/>
                <a:gd name="connsiteY10" fmla="*/ 94107 h 94392"/>
                <a:gd name="connsiteX11" fmla="*/ 24575 w 94964"/>
                <a:gd name="connsiteY11" fmla="*/ 94393 h 94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964" h="94392">
                  <a:moveTo>
                    <a:pt x="24575" y="94393"/>
                  </a:moveTo>
                  <a:lnTo>
                    <a:pt x="381" y="93631"/>
                  </a:lnTo>
                  <a:lnTo>
                    <a:pt x="0" y="70199"/>
                  </a:lnTo>
                  <a:lnTo>
                    <a:pt x="2477" y="24575"/>
                  </a:lnTo>
                  <a:lnTo>
                    <a:pt x="25146" y="22860"/>
                  </a:lnTo>
                  <a:lnTo>
                    <a:pt x="25337" y="0"/>
                  </a:lnTo>
                  <a:lnTo>
                    <a:pt x="94774" y="476"/>
                  </a:lnTo>
                  <a:lnTo>
                    <a:pt x="94965" y="23336"/>
                  </a:lnTo>
                  <a:lnTo>
                    <a:pt x="94965" y="70294"/>
                  </a:lnTo>
                  <a:lnTo>
                    <a:pt x="83534" y="70675"/>
                  </a:lnTo>
                  <a:lnTo>
                    <a:pt x="83534" y="94107"/>
                  </a:lnTo>
                  <a:lnTo>
                    <a:pt x="24575" y="94393"/>
                  </a:lnTo>
                  <a:close/>
                </a:path>
              </a:pathLst>
            </a:custGeom>
            <a:noFill/>
            <a:ln w="3239" cap="rnd">
              <a:solidFill>
                <a:srgbClr val="FFFFFF"/>
              </a:solidFill>
              <a:prstDash val="solid"/>
              <a:round/>
            </a:ln>
          </p:spPr>
          <p:txBody>
            <a:bodyPr rtlCol="0" anchor="ctr"/>
            <a:lstStyle/>
            <a:p>
              <a:endParaRPr lang="en-US"/>
            </a:p>
          </p:txBody>
        </p:sp>
        <p:sp>
          <p:nvSpPr>
            <p:cNvPr id="1149" name="Freeform: Shape 1148">
              <a:extLst>
                <a:ext uri="{FF2B5EF4-FFF2-40B4-BE49-F238E27FC236}">
                  <a16:creationId xmlns:a16="http://schemas.microsoft.com/office/drawing/2014/main" id="{95D1CAEE-76CF-4EF8-BA5A-589ABA27D335}"/>
                </a:ext>
              </a:extLst>
            </p:cNvPr>
            <p:cNvSpPr/>
            <p:nvPr/>
          </p:nvSpPr>
          <p:spPr>
            <a:xfrm>
              <a:off x="10245745" y="1169320"/>
              <a:ext cx="233932" cy="178205"/>
            </a:xfrm>
            <a:custGeom>
              <a:avLst/>
              <a:gdLst>
                <a:gd name="connsiteX0" fmla="*/ 25146 w 187928"/>
                <a:gd name="connsiteY0" fmla="*/ 25622 h 143160"/>
                <a:gd name="connsiteX1" fmla="*/ 59150 w 187928"/>
                <a:gd name="connsiteY1" fmla="*/ 25622 h 143160"/>
                <a:gd name="connsiteX2" fmla="*/ 59912 w 187928"/>
                <a:gd name="connsiteY2" fmla="*/ 952 h 143160"/>
                <a:gd name="connsiteX3" fmla="*/ 162210 w 187928"/>
                <a:gd name="connsiteY3" fmla="*/ 0 h 143160"/>
                <a:gd name="connsiteX4" fmla="*/ 187928 w 187928"/>
                <a:gd name="connsiteY4" fmla="*/ 476 h 143160"/>
                <a:gd name="connsiteX5" fmla="*/ 187928 w 187928"/>
                <a:gd name="connsiteY5" fmla="*/ 48673 h 143160"/>
                <a:gd name="connsiteX6" fmla="*/ 164592 w 187928"/>
                <a:gd name="connsiteY6" fmla="*/ 48387 h 143160"/>
                <a:gd name="connsiteX7" fmla="*/ 164973 w 187928"/>
                <a:gd name="connsiteY7" fmla="*/ 119158 h 143160"/>
                <a:gd name="connsiteX8" fmla="*/ 143065 w 187928"/>
                <a:gd name="connsiteY8" fmla="*/ 118777 h 143160"/>
                <a:gd name="connsiteX9" fmla="*/ 142589 w 187928"/>
                <a:gd name="connsiteY9" fmla="*/ 142780 h 143160"/>
                <a:gd name="connsiteX10" fmla="*/ 138875 w 187928"/>
                <a:gd name="connsiteY10" fmla="*/ 143161 h 143160"/>
                <a:gd name="connsiteX11" fmla="*/ 0 w 187928"/>
                <a:gd name="connsiteY11" fmla="*/ 141637 h 143160"/>
                <a:gd name="connsiteX12" fmla="*/ 381 w 187928"/>
                <a:gd name="connsiteY12" fmla="*/ 48196 h 143160"/>
                <a:gd name="connsiteX13" fmla="*/ 25432 w 187928"/>
                <a:gd name="connsiteY13" fmla="*/ 48387 h 143160"/>
                <a:gd name="connsiteX14" fmla="*/ 25146 w 187928"/>
                <a:gd name="connsiteY14" fmla="*/ 25622 h 143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7928" h="143160">
                  <a:moveTo>
                    <a:pt x="25146" y="25622"/>
                  </a:moveTo>
                  <a:lnTo>
                    <a:pt x="59150" y="25622"/>
                  </a:lnTo>
                  <a:lnTo>
                    <a:pt x="59912" y="952"/>
                  </a:lnTo>
                  <a:lnTo>
                    <a:pt x="162210" y="0"/>
                  </a:lnTo>
                  <a:lnTo>
                    <a:pt x="187928" y="476"/>
                  </a:lnTo>
                  <a:lnTo>
                    <a:pt x="187928" y="48673"/>
                  </a:lnTo>
                  <a:lnTo>
                    <a:pt x="164592" y="48387"/>
                  </a:lnTo>
                  <a:lnTo>
                    <a:pt x="164973" y="119158"/>
                  </a:lnTo>
                  <a:lnTo>
                    <a:pt x="143065" y="118777"/>
                  </a:lnTo>
                  <a:lnTo>
                    <a:pt x="142589" y="142780"/>
                  </a:lnTo>
                  <a:lnTo>
                    <a:pt x="138875" y="143161"/>
                  </a:lnTo>
                  <a:lnTo>
                    <a:pt x="0" y="141637"/>
                  </a:lnTo>
                  <a:lnTo>
                    <a:pt x="381" y="48196"/>
                  </a:lnTo>
                  <a:lnTo>
                    <a:pt x="25432" y="48387"/>
                  </a:lnTo>
                  <a:lnTo>
                    <a:pt x="25146" y="25622"/>
                  </a:lnTo>
                  <a:close/>
                </a:path>
              </a:pathLst>
            </a:custGeom>
            <a:solidFill>
              <a:srgbClr val="BCBEC0"/>
            </a:solidFill>
            <a:ln w="9525" cap="flat">
              <a:noFill/>
              <a:prstDash val="solid"/>
              <a:miter/>
            </a:ln>
          </p:spPr>
          <p:txBody>
            <a:bodyPr rtlCol="0" anchor="ctr"/>
            <a:lstStyle/>
            <a:p>
              <a:endParaRPr lang="en-US"/>
            </a:p>
          </p:txBody>
        </p:sp>
        <p:sp>
          <p:nvSpPr>
            <p:cNvPr id="1150" name="Freeform: Shape 1149">
              <a:extLst>
                <a:ext uri="{FF2B5EF4-FFF2-40B4-BE49-F238E27FC236}">
                  <a16:creationId xmlns:a16="http://schemas.microsoft.com/office/drawing/2014/main" id="{2D76D71F-9DAF-484C-9904-BA932B303E51}"/>
                </a:ext>
              </a:extLst>
            </p:cNvPr>
            <p:cNvSpPr/>
            <p:nvPr/>
          </p:nvSpPr>
          <p:spPr>
            <a:xfrm>
              <a:off x="10245745" y="1169320"/>
              <a:ext cx="233932" cy="178205"/>
            </a:xfrm>
            <a:custGeom>
              <a:avLst/>
              <a:gdLst>
                <a:gd name="connsiteX0" fmla="*/ 25146 w 187928"/>
                <a:gd name="connsiteY0" fmla="*/ 25622 h 143160"/>
                <a:gd name="connsiteX1" fmla="*/ 59150 w 187928"/>
                <a:gd name="connsiteY1" fmla="*/ 25622 h 143160"/>
                <a:gd name="connsiteX2" fmla="*/ 59912 w 187928"/>
                <a:gd name="connsiteY2" fmla="*/ 952 h 143160"/>
                <a:gd name="connsiteX3" fmla="*/ 162210 w 187928"/>
                <a:gd name="connsiteY3" fmla="*/ 0 h 143160"/>
                <a:gd name="connsiteX4" fmla="*/ 187928 w 187928"/>
                <a:gd name="connsiteY4" fmla="*/ 476 h 143160"/>
                <a:gd name="connsiteX5" fmla="*/ 187928 w 187928"/>
                <a:gd name="connsiteY5" fmla="*/ 48673 h 143160"/>
                <a:gd name="connsiteX6" fmla="*/ 164592 w 187928"/>
                <a:gd name="connsiteY6" fmla="*/ 48387 h 143160"/>
                <a:gd name="connsiteX7" fmla="*/ 164973 w 187928"/>
                <a:gd name="connsiteY7" fmla="*/ 119158 h 143160"/>
                <a:gd name="connsiteX8" fmla="*/ 143065 w 187928"/>
                <a:gd name="connsiteY8" fmla="*/ 118777 h 143160"/>
                <a:gd name="connsiteX9" fmla="*/ 142589 w 187928"/>
                <a:gd name="connsiteY9" fmla="*/ 142780 h 143160"/>
                <a:gd name="connsiteX10" fmla="*/ 138875 w 187928"/>
                <a:gd name="connsiteY10" fmla="*/ 143161 h 143160"/>
                <a:gd name="connsiteX11" fmla="*/ 0 w 187928"/>
                <a:gd name="connsiteY11" fmla="*/ 141637 h 143160"/>
                <a:gd name="connsiteX12" fmla="*/ 381 w 187928"/>
                <a:gd name="connsiteY12" fmla="*/ 48196 h 143160"/>
                <a:gd name="connsiteX13" fmla="*/ 25432 w 187928"/>
                <a:gd name="connsiteY13" fmla="*/ 48387 h 143160"/>
                <a:gd name="connsiteX14" fmla="*/ 25146 w 187928"/>
                <a:gd name="connsiteY14" fmla="*/ 25622 h 143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7928" h="143160">
                  <a:moveTo>
                    <a:pt x="25146" y="25622"/>
                  </a:moveTo>
                  <a:lnTo>
                    <a:pt x="59150" y="25622"/>
                  </a:lnTo>
                  <a:lnTo>
                    <a:pt x="59912" y="952"/>
                  </a:lnTo>
                  <a:lnTo>
                    <a:pt x="162210" y="0"/>
                  </a:lnTo>
                  <a:lnTo>
                    <a:pt x="187928" y="476"/>
                  </a:lnTo>
                  <a:lnTo>
                    <a:pt x="187928" y="48673"/>
                  </a:lnTo>
                  <a:lnTo>
                    <a:pt x="164592" y="48387"/>
                  </a:lnTo>
                  <a:lnTo>
                    <a:pt x="164973" y="119158"/>
                  </a:lnTo>
                  <a:lnTo>
                    <a:pt x="143065" y="118777"/>
                  </a:lnTo>
                  <a:lnTo>
                    <a:pt x="142589" y="142780"/>
                  </a:lnTo>
                  <a:lnTo>
                    <a:pt x="138875" y="143161"/>
                  </a:lnTo>
                  <a:lnTo>
                    <a:pt x="0" y="141637"/>
                  </a:lnTo>
                  <a:lnTo>
                    <a:pt x="381" y="48196"/>
                  </a:lnTo>
                  <a:lnTo>
                    <a:pt x="25432" y="48387"/>
                  </a:lnTo>
                  <a:lnTo>
                    <a:pt x="25146" y="25622"/>
                  </a:lnTo>
                  <a:close/>
                </a:path>
              </a:pathLst>
            </a:custGeom>
            <a:noFill/>
            <a:ln w="3239" cap="rnd">
              <a:solidFill>
                <a:srgbClr val="FFFFFF"/>
              </a:solidFill>
              <a:prstDash val="solid"/>
              <a:round/>
            </a:ln>
          </p:spPr>
          <p:txBody>
            <a:bodyPr rtlCol="0" anchor="ctr"/>
            <a:lstStyle/>
            <a:p>
              <a:endParaRPr lang="en-US"/>
            </a:p>
          </p:txBody>
        </p:sp>
        <p:sp>
          <p:nvSpPr>
            <p:cNvPr id="1151" name="Freeform: Shape 1150">
              <a:extLst>
                <a:ext uri="{FF2B5EF4-FFF2-40B4-BE49-F238E27FC236}">
                  <a16:creationId xmlns:a16="http://schemas.microsoft.com/office/drawing/2014/main" id="{A10D5C53-51E0-4FBA-BB9B-860D6E62F933}"/>
                </a:ext>
              </a:extLst>
            </p:cNvPr>
            <p:cNvSpPr/>
            <p:nvPr/>
          </p:nvSpPr>
          <p:spPr>
            <a:xfrm>
              <a:off x="10073348" y="1169676"/>
              <a:ext cx="204053" cy="175953"/>
            </a:xfrm>
            <a:custGeom>
              <a:avLst/>
              <a:gdLst>
                <a:gd name="connsiteX0" fmla="*/ 0 w 163925"/>
                <a:gd name="connsiteY0" fmla="*/ 140875 h 141351"/>
                <a:gd name="connsiteX1" fmla="*/ 381 w 163925"/>
                <a:gd name="connsiteY1" fmla="*/ 71247 h 141351"/>
                <a:gd name="connsiteX2" fmla="*/ 59341 w 163925"/>
                <a:gd name="connsiteY2" fmla="*/ 70961 h 141351"/>
                <a:gd name="connsiteX3" fmla="*/ 59341 w 163925"/>
                <a:gd name="connsiteY3" fmla="*/ 47530 h 141351"/>
                <a:gd name="connsiteX4" fmla="*/ 70771 w 163925"/>
                <a:gd name="connsiteY4" fmla="*/ 47149 h 141351"/>
                <a:gd name="connsiteX5" fmla="*/ 70771 w 163925"/>
                <a:gd name="connsiteY5" fmla="*/ 191 h 141351"/>
                <a:gd name="connsiteX6" fmla="*/ 116205 w 163925"/>
                <a:gd name="connsiteY6" fmla="*/ 0 h 141351"/>
                <a:gd name="connsiteX7" fmla="*/ 116777 w 163925"/>
                <a:gd name="connsiteY7" fmla="*/ 24860 h 141351"/>
                <a:gd name="connsiteX8" fmla="*/ 163640 w 163925"/>
                <a:gd name="connsiteY8" fmla="*/ 25337 h 141351"/>
                <a:gd name="connsiteX9" fmla="*/ 163925 w 163925"/>
                <a:gd name="connsiteY9" fmla="*/ 48101 h 141351"/>
                <a:gd name="connsiteX10" fmla="*/ 138875 w 163925"/>
                <a:gd name="connsiteY10" fmla="*/ 47911 h 141351"/>
                <a:gd name="connsiteX11" fmla="*/ 138494 w 163925"/>
                <a:gd name="connsiteY11" fmla="*/ 141351 h 141351"/>
                <a:gd name="connsiteX12" fmla="*/ 89631 w 163925"/>
                <a:gd name="connsiteY12" fmla="*/ 141065 h 141351"/>
                <a:gd name="connsiteX13" fmla="*/ 0 w 163925"/>
                <a:gd name="connsiteY13" fmla="*/ 140875 h 141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925" h="141351">
                  <a:moveTo>
                    <a:pt x="0" y="140875"/>
                  </a:moveTo>
                  <a:lnTo>
                    <a:pt x="381" y="71247"/>
                  </a:lnTo>
                  <a:lnTo>
                    <a:pt x="59341" y="70961"/>
                  </a:lnTo>
                  <a:lnTo>
                    <a:pt x="59341" y="47530"/>
                  </a:lnTo>
                  <a:lnTo>
                    <a:pt x="70771" y="47149"/>
                  </a:lnTo>
                  <a:lnTo>
                    <a:pt x="70771" y="191"/>
                  </a:lnTo>
                  <a:lnTo>
                    <a:pt x="116205" y="0"/>
                  </a:lnTo>
                  <a:lnTo>
                    <a:pt x="116777" y="24860"/>
                  </a:lnTo>
                  <a:lnTo>
                    <a:pt x="163640" y="25337"/>
                  </a:lnTo>
                  <a:lnTo>
                    <a:pt x="163925" y="48101"/>
                  </a:lnTo>
                  <a:lnTo>
                    <a:pt x="138875" y="47911"/>
                  </a:lnTo>
                  <a:lnTo>
                    <a:pt x="138494" y="141351"/>
                  </a:lnTo>
                  <a:lnTo>
                    <a:pt x="89631" y="141065"/>
                  </a:lnTo>
                  <a:lnTo>
                    <a:pt x="0" y="140875"/>
                  </a:lnTo>
                  <a:close/>
                </a:path>
              </a:pathLst>
            </a:custGeom>
            <a:solidFill>
              <a:srgbClr val="BCBEC0"/>
            </a:solidFill>
            <a:ln w="9525" cap="flat">
              <a:noFill/>
              <a:prstDash val="solid"/>
              <a:miter/>
            </a:ln>
          </p:spPr>
          <p:txBody>
            <a:bodyPr rtlCol="0" anchor="ctr"/>
            <a:lstStyle/>
            <a:p>
              <a:endParaRPr lang="en-US"/>
            </a:p>
          </p:txBody>
        </p:sp>
        <p:sp>
          <p:nvSpPr>
            <p:cNvPr id="1152" name="Freeform: Shape 1151">
              <a:extLst>
                <a:ext uri="{FF2B5EF4-FFF2-40B4-BE49-F238E27FC236}">
                  <a16:creationId xmlns:a16="http://schemas.microsoft.com/office/drawing/2014/main" id="{770EF11E-BBCB-428A-B9CA-4365A10A1110}"/>
                </a:ext>
              </a:extLst>
            </p:cNvPr>
            <p:cNvSpPr/>
            <p:nvPr/>
          </p:nvSpPr>
          <p:spPr>
            <a:xfrm>
              <a:off x="10073348" y="1169676"/>
              <a:ext cx="204053" cy="175953"/>
            </a:xfrm>
            <a:custGeom>
              <a:avLst/>
              <a:gdLst>
                <a:gd name="connsiteX0" fmla="*/ 0 w 163925"/>
                <a:gd name="connsiteY0" fmla="*/ 140875 h 141351"/>
                <a:gd name="connsiteX1" fmla="*/ 381 w 163925"/>
                <a:gd name="connsiteY1" fmla="*/ 71247 h 141351"/>
                <a:gd name="connsiteX2" fmla="*/ 59341 w 163925"/>
                <a:gd name="connsiteY2" fmla="*/ 70961 h 141351"/>
                <a:gd name="connsiteX3" fmla="*/ 59341 w 163925"/>
                <a:gd name="connsiteY3" fmla="*/ 47530 h 141351"/>
                <a:gd name="connsiteX4" fmla="*/ 70771 w 163925"/>
                <a:gd name="connsiteY4" fmla="*/ 47149 h 141351"/>
                <a:gd name="connsiteX5" fmla="*/ 70771 w 163925"/>
                <a:gd name="connsiteY5" fmla="*/ 191 h 141351"/>
                <a:gd name="connsiteX6" fmla="*/ 116205 w 163925"/>
                <a:gd name="connsiteY6" fmla="*/ 0 h 141351"/>
                <a:gd name="connsiteX7" fmla="*/ 116777 w 163925"/>
                <a:gd name="connsiteY7" fmla="*/ 24860 h 141351"/>
                <a:gd name="connsiteX8" fmla="*/ 163640 w 163925"/>
                <a:gd name="connsiteY8" fmla="*/ 25337 h 141351"/>
                <a:gd name="connsiteX9" fmla="*/ 163925 w 163925"/>
                <a:gd name="connsiteY9" fmla="*/ 48101 h 141351"/>
                <a:gd name="connsiteX10" fmla="*/ 138875 w 163925"/>
                <a:gd name="connsiteY10" fmla="*/ 47911 h 141351"/>
                <a:gd name="connsiteX11" fmla="*/ 138494 w 163925"/>
                <a:gd name="connsiteY11" fmla="*/ 141351 h 141351"/>
                <a:gd name="connsiteX12" fmla="*/ 89631 w 163925"/>
                <a:gd name="connsiteY12" fmla="*/ 141065 h 141351"/>
                <a:gd name="connsiteX13" fmla="*/ 0 w 163925"/>
                <a:gd name="connsiteY13" fmla="*/ 140875 h 141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925" h="141351">
                  <a:moveTo>
                    <a:pt x="0" y="140875"/>
                  </a:moveTo>
                  <a:lnTo>
                    <a:pt x="381" y="71247"/>
                  </a:lnTo>
                  <a:lnTo>
                    <a:pt x="59341" y="70961"/>
                  </a:lnTo>
                  <a:lnTo>
                    <a:pt x="59341" y="47530"/>
                  </a:lnTo>
                  <a:lnTo>
                    <a:pt x="70771" y="47149"/>
                  </a:lnTo>
                  <a:lnTo>
                    <a:pt x="70771" y="191"/>
                  </a:lnTo>
                  <a:lnTo>
                    <a:pt x="116205" y="0"/>
                  </a:lnTo>
                  <a:lnTo>
                    <a:pt x="116777" y="24860"/>
                  </a:lnTo>
                  <a:lnTo>
                    <a:pt x="163640" y="25337"/>
                  </a:lnTo>
                  <a:lnTo>
                    <a:pt x="163925" y="48101"/>
                  </a:lnTo>
                  <a:lnTo>
                    <a:pt x="138875" y="47911"/>
                  </a:lnTo>
                  <a:lnTo>
                    <a:pt x="138494" y="141351"/>
                  </a:lnTo>
                  <a:lnTo>
                    <a:pt x="89631" y="141065"/>
                  </a:lnTo>
                  <a:lnTo>
                    <a:pt x="0" y="140875"/>
                  </a:lnTo>
                  <a:close/>
                </a:path>
              </a:pathLst>
            </a:custGeom>
            <a:noFill/>
            <a:ln w="3239" cap="rnd">
              <a:solidFill>
                <a:srgbClr val="FFFFFF"/>
              </a:solidFill>
              <a:prstDash val="solid"/>
              <a:round/>
            </a:ln>
          </p:spPr>
          <p:txBody>
            <a:bodyPr rtlCol="0" anchor="ctr"/>
            <a:lstStyle/>
            <a:p>
              <a:endParaRPr lang="en-US"/>
            </a:p>
          </p:txBody>
        </p:sp>
        <p:sp>
          <p:nvSpPr>
            <p:cNvPr id="1153" name="Freeform: Shape 1152">
              <a:extLst>
                <a:ext uri="{FF2B5EF4-FFF2-40B4-BE49-F238E27FC236}">
                  <a16:creationId xmlns:a16="http://schemas.microsoft.com/office/drawing/2014/main" id="{94B3901F-4548-4F1C-8C07-03BEACD72C26}"/>
                </a:ext>
              </a:extLst>
            </p:cNvPr>
            <p:cNvSpPr/>
            <p:nvPr/>
          </p:nvSpPr>
          <p:spPr>
            <a:xfrm>
              <a:off x="9591729" y="1170268"/>
              <a:ext cx="163028" cy="131965"/>
            </a:xfrm>
            <a:custGeom>
              <a:avLst/>
              <a:gdLst>
                <a:gd name="connsiteX0" fmla="*/ 1048 w 130968"/>
                <a:gd name="connsiteY0" fmla="*/ 48006 h 106013"/>
                <a:gd name="connsiteX1" fmla="*/ 0 w 130968"/>
                <a:gd name="connsiteY1" fmla="*/ 857 h 106013"/>
                <a:gd name="connsiteX2" fmla="*/ 13145 w 130968"/>
                <a:gd name="connsiteY2" fmla="*/ 0 h 106013"/>
                <a:gd name="connsiteX3" fmla="*/ 105442 w 130968"/>
                <a:gd name="connsiteY3" fmla="*/ 762 h 106013"/>
                <a:gd name="connsiteX4" fmla="*/ 130588 w 130968"/>
                <a:gd name="connsiteY4" fmla="*/ 762 h 106013"/>
                <a:gd name="connsiteX5" fmla="*/ 130969 w 130968"/>
                <a:gd name="connsiteY5" fmla="*/ 46577 h 106013"/>
                <a:gd name="connsiteX6" fmla="*/ 130779 w 130968"/>
                <a:gd name="connsiteY6" fmla="*/ 106013 h 106013"/>
                <a:gd name="connsiteX7" fmla="*/ 1714 w 130968"/>
                <a:gd name="connsiteY7" fmla="*/ 106013 h 106013"/>
                <a:gd name="connsiteX8" fmla="*/ 1048 w 130968"/>
                <a:gd name="connsiteY8" fmla="*/ 48006 h 10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968" h="106013">
                  <a:moveTo>
                    <a:pt x="1048" y="48006"/>
                  </a:moveTo>
                  <a:lnTo>
                    <a:pt x="0" y="857"/>
                  </a:lnTo>
                  <a:lnTo>
                    <a:pt x="13145" y="0"/>
                  </a:lnTo>
                  <a:lnTo>
                    <a:pt x="105442" y="762"/>
                  </a:lnTo>
                  <a:lnTo>
                    <a:pt x="130588" y="762"/>
                  </a:lnTo>
                  <a:lnTo>
                    <a:pt x="130969" y="46577"/>
                  </a:lnTo>
                  <a:lnTo>
                    <a:pt x="130779" y="106013"/>
                  </a:lnTo>
                  <a:lnTo>
                    <a:pt x="1714" y="106013"/>
                  </a:lnTo>
                  <a:lnTo>
                    <a:pt x="1048" y="48006"/>
                  </a:lnTo>
                  <a:close/>
                </a:path>
              </a:pathLst>
            </a:custGeom>
            <a:solidFill>
              <a:srgbClr val="BCBEC0"/>
            </a:solidFill>
            <a:ln w="9525" cap="flat">
              <a:noFill/>
              <a:prstDash val="solid"/>
              <a:miter/>
            </a:ln>
          </p:spPr>
          <p:txBody>
            <a:bodyPr rtlCol="0" anchor="ctr"/>
            <a:lstStyle/>
            <a:p>
              <a:endParaRPr lang="en-US"/>
            </a:p>
          </p:txBody>
        </p:sp>
        <p:sp>
          <p:nvSpPr>
            <p:cNvPr id="1154" name="Freeform: Shape 1153">
              <a:extLst>
                <a:ext uri="{FF2B5EF4-FFF2-40B4-BE49-F238E27FC236}">
                  <a16:creationId xmlns:a16="http://schemas.microsoft.com/office/drawing/2014/main" id="{63BB33BE-0496-43F2-80ED-5007DE391D79}"/>
                </a:ext>
              </a:extLst>
            </p:cNvPr>
            <p:cNvSpPr/>
            <p:nvPr/>
          </p:nvSpPr>
          <p:spPr>
            <a:xfrm>
              <a:off x="9591729" y="1170268"/>
              <a:ext cx="163028" cy="131965"/>
            </a:xfrm>
            <a:custGeom>
              <a:avLst/>
              <a:gdLst>
                <a:gd name="connsiteX0" fmla="*/ 1048 w 130968"/>
                <a:gd name="connsiteY0" fmla="*/ 48006 h 106013"/>
                <a:gd name="connsiteX1" fmla="*/ 0 w 130968"/>
                <a:gd name="connsiteY1" fmla="*/ 857 h 106013"/>
                <a:gd name="connsiteX2" fmla="*/ 13145 w 130968"/>
                <a:gd name="connsiteY2" fmla="*/ 0 h 106013"/>
                <a:gd name="connsiteX3" fmla="*/ 105442 w 130968"/>
                <a:gd name="connsiteY3" fmla="*/ 762 h 106013"/>
                <a:gd name="connsiteX4" fmla="*/ 130588 w 130968"/>
                <a:gd name="connsiteY4" fmla="*/ 762 h 106013"/>
                <a:gd name="connsiteX5" fmla="*/ 130969 w 130968"/>
                <a:gd name="connsiteY5" fmla="*/ 46577 h 106013"/>
                <a:gd name="connsiteX6" fmla="*/ 130779 w 130968"/>
                <a:gd name="connsiteY6" fmla="*/ 106013 h 106013"/>
                <a:gd name="connsiteX7" fmla="*/ 1714 w 130968"/>
                <a:gd name="connsiteY7" fmla="*/ 106013 h 106013"/>
                <a:gd name="connsiteX8" fmla="*/ 1048 w 130968"/>
                <a:gd name="connsiteY8" fmla="*/ 48006 h 10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968" h="106013">
                  <a:moveTo>
                    <a:pt x="1048" y="48006"/>
                  </a:moveTo>
                  <a:lnTo>
                    <a:pt x="0" y="857"/>
                  </a:lnTo>
                  <a:lnTo>
                    <a:pt x="13145" y="0"/>
                  </a:lnTo>
                  <a:lnTo>
                    <a:pt x="105442" y="762"/>
                  </a:lnTo>
                  <a:lnTo>
                    <a:pt x="130588" y="762"/>
                  </a:lnTo>
                  <a:lnTo>
                    <a:pt x="130969" y="46577"/>
                  </a:lnTo>
                  <a:lnTo>
                    <a:pt x="130779" y="106013"/>
                  </a:lnTo>
                  <a:lnTo>
                    <a:pt x="1714" y="106013"/>
                  </a:lnTo>
                  <a:lnTo>
                    <a:pt x="1048" y="48006"/>
                  </a:lnTo>
                  <a:close/>
                </a:path>
              </a:pathLst>
            </a:custGeom>
            <a:noFill/>
            <a:ln w="3239" cap="rnd">
              <a:solidFill>
                <a:srgbClr val="FFFFFF"/>
              </a:solidFill>
              <a:prstDash val="solid"/>
              <a:round/>
            </a:ln>
          </p:spPr>
          <p:txBody>
            <a:bodyPr rtlCol="0" anchor="ctr"/>
            <a:lstStyle/>
            <a:p>
              <a:endParaRPr lang="en-US"/>
            </a:p>
          </p:txBody>
        </p:sp>
        <p:sp>
          <p:nvSpPr>
            <p:cNvPr id="1155" name="Freeform: Shape 1154">
              <a:extLst>
                <a:ext uri="{FF2B5EF4-FFF2-40B4-BE49-F238E27FC236}">
                  <a16:creationId xmlns:a16="http://schemas.microsoft.com/office/drawing/2014/main" id="{B3207340-64FC-45C2-9A04-7858B5956106}"/>
                </a:ext>
              </a:extLst>
            </p:cNvPr>
            <p:cNvSpPr/>
            <p:nvPr/>
          </p:nvSpPr>
          <p:spPr>
            <a:xfrm>
              <a:off x="9811553" y="1183666"/>
              <a:ext cx="147140" cy="104457"/>
            </a:xfrm>
            <a:custGeom>
              <a:avLst/>
              <a:gdLst>
                <a:gd name="connsiteX0" fmla="*/ 117253 w 118204"/>
                <a:gd name="connsiteY0" fmla="*/ 35528 h 83915"/>
                <a:gd name="connsiteX1" fmla="*/ 105727 w 118204"/>
                <a:gd name="connsiteY1" fmla="*/ 35528 h 83915"/>
                <a:gd name="connsiteX2" fmla="*/ 106013 w 118204"/>
                <a:gd name="connsiteY2" fmla="*/ 83629 h 83915"/>
                <a:gd name="connsiteX3" fmla="*/ 94107 w 118204"/>
                <a:gd name="connsiteY3" fmla="*/ 83534 h 83915"/>
                <a:gd name="connsiteX4" fmla="*/ 70675 w 118204"/>
                <a:gd name="connsiteY4" fmla="*/ 83915 h 83915"/>
                <a:gd name="connsiteX5" fmla="*/ 69152 w 118204"/>
                <a:gd name="connsiteY5" fmla="*/ 82487 h 83915"/>
                <a:gd name="connsiteX6" fmla="*/ 70866 w 118204"/>
                <a:gd name="connsiteY6" fmla="*/ 78581 h 83915"/>
                <a:gd name="connsiteX7" fmla="*/ 69437 w 118204"/>
                <a:gd name="connsiteY7" fmla="*/ 71342 h 83915"/>
                <a:gd name="connsiteX8" fmla="*/ 0 w 118204"/>
                <a:gd name="connsiteY8" fmla="*/ 69914 h 83915"/>
                <a:gd name="connsiteX9" fmla="*/ 952 w 118204"/>
                <a:gd name="connsiteY9" fmla="*/ 36004 h 83915"/>
                <a:gd name="connsiteX10" fmla="*/ 46958 w 118204"/>
                <a:gd name="connsiteY10" fmla="*/ 36385 h 83915"/>
                <a:gd name="connsiteX11" fmla="*/ 43243 w 118204"/>
                <a:gd name="connsiteY11" fmla="*/ 30575 h 83915"/>
                <a:gd name="connsiteX12" fmla="*/ 40100 w 118204"/>
                <a:gd name="connsiteY12" fmla="*/ 14573 h 83915"/>
                <a:gd name="connsiteX13" fmla="*/ 34861 w 118204"/>
                <a:gd name="connsiteY13" fmla="*/ 9715 h 83915"/>
                <a:gd name="connsiteX14" fmla="*/ 35337 w 118204"/>
                <a:gd name="connsiteY14" fmla="*/ 4858 h 83915"/>
                <a:gd name="connsiteX15" fmla="*/ 47244 w 118204"/>
                <a:gd name="connsiteY15" fmla="*/ 5144 h 83915"/>
                <a:gd name="connsiteX16" fmla="*/ 47054 w 118204"/>
                <a:gd name="connsiteY16" fmla="*/ 762 h 83915"/>
                <a:gd name="connsiteX17" fmla="*/ 94869 w 118204"/>
                <a:gd name="connsiteY17" fmla="*/ 0 h 83915"/>
                <a:gd name="connsiteX18" fmla="*/ 94297 w 118204"/>
                <a:gd name="connsiteY18" fmla="*/ 11716 h 83915"/>
                <a:gd name="connsiteX19" fmla="*/ 118205 w 118204"/>
                <a:gd name="connsiteY19" fmla="*/ 12859 h 83915"/>
                <a:gd name="connsiteX20" fmla="*/ 117253 w 118204"/>
                <a:gd name="connsiteY20" fmla="*/ 35528 h 83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204" h="83915">
                  <a:moveTo>
                    <a:pt x="117253" y="35528"/>
                  </a:moveTo>
                  <a:lnTo>
                    <a:pt x="105727" y="35528"/>
                  </a:lnTo>
                  <a:lnTo>
                    <a:pt x="106013" y="83629"/>
                  </a:lnTo>
                  <a:lnTo>
                    <a:pt x="94107" y="83534"/>
                  </a:lnTo>
                  <a:lnTo>
                    <a:pt x="70675" y="83915"/>
                  </a:lnTo>
                  <a:lnTo>
                    <a:pt x="69152" y="82487"/>
                  </a:lnTo>
                  <a:lnTo>
                    <a:pt x="70866" y="78581"/>
                  </a:lnTo>
                  <a:lnTo>
                    <a:pt x="69437" y="71342"/>
                  </a:lnTo>
                  <a:lnTo>
                    <a:pt x="0" y="69914"/>
                  </a:lnTo>
                  <a:lnTo>
                    <a:pt x="952" y="36004"/>
                  </a:lnTo>
                  <a:lnTo>
                    <a:pt x="46958" y="36385"/>
                  </a:lnTo>
                  <a:lnTo>
                    <a:pt x="43243" y="30575"/>
                  </a:lnTo>
                  <a:lnTo>
                    <a:pt x="40100" y="14573"/>
                  </a:lnTo>
                  <a:lnTo>
                    <a:pt x="34861" y="9715"/>
                  </a:lnTo>
                  <a:lnTo>
                    <a:pt x="35337" y="4858"/>
                  </a:lnTo>
                  <a:lnTo>
                    <a:pt x="47244" y="5144"/>
                  </a:lnTo>
                  <a:lnTo>
                    <a:pt x="47054" y="762"/>
                  </a:lnTo>
                  <a:lnTo>
                    <a:pt x="94869" y="0"/>
                  </a:lnTo>
                  <a:lnTo>
                    <a:pt x="94297" y="11716"/>
                  </a:lnTo>
                  <a:lnTo>
                    <a:pt x="118205" y="12859"/>
                  </a:lnTo>
                  <a:lnTo>
                    <a:pt x="117253" y="35528"/>
                  </a:lnTo>
                  <a:close/>
                </a:path>
              </a:pathLst>
            </a:custGeom>
            <a:solidFill>
              <a:srgbClr val="669940"/>
            </a:solidFill>
            <a:ln w="9525" cap="flat">
              <a:noFill/>
              <a:prstDash val="solid"/>
              <a:miter/>
            </a:ln>
          </p:spPr>
          <p:txBody>
            <a:bodyPr rtlCol="0" anchor="ctr"/>
            <a:lstStyle/>
            <a:p>
              <a:endParaRPr lang="en-US"/>
            </a:p>
          </p:txBody>
        </p:sp>
        <p:sp>
          <p:nvSpPr>
            <p:cNvPr id="1156" name="Freeform: Shape 1155">
              <a:extLst>
                <a:ext uri="{FF2B5EF4-FFF2-40B4-BE49-F238E27FC236}">
                  <a16:creationId xmlns:a16="http://schemas.microsoft.com/office/drawing/2014/main" id="{895327C5-591B-4D2F-A669-E014469EE907}"/>
                </a:ext>
              </a:extLst>
            </p:cNvPr>
            <p:cNvSpPr/>
            <p:nvPr/>
          </p:nvSpPr>
          <p:spPr>
            <a:xfrm>
              <a:off x="9811553" y="1183666"/>
              <a:ext cx="147140" cy="104457"/>
            </a:xfrm>
            <a:custGeom>
              <a:avLst/>
              <a:gdLst>
                <a:gd name="connsiteX0" fmla="*/ 117253 w 118204"/>
                <a:gd name="connsiteY0" fmla="*/ 35528 h 83915"/>
                <a:gd name="connsiteX1" fmla="*/ 105727 w 118204"/>
                <a:gd name="connsiteY1" fmla="*/ 35528 h 83915"/>
                <a:gd name="connsiteX2" fmla="*/ 106013 w 118204"/>
                <a:gd name="connsiteY2" fmla="*/ 83629 h 83915"/>
                <a:gd name="connsiteX3" fmla="*/ 94107 w 118204"/>
                <a:gd name="connsiteY3" fmla="*/ 83534 h 83915"/>
                <a:gd name="connsiteX4" fmla="*/ 70675 w 118204"/>
                <a:gd name="connsiteY4" fmla="*/ 83915 h 83915"/>
                <a:gd name="connsiteX5" fmla="*/ 69152 w 118204"/>
                <a:gd name="connsiteY5" fmla="*/ 82487 h 83915"/>
                <a:gd name="connsiteX6" fmla="*/ 70866 w 118204"/>
                <a:gd name="connsiteY6" fmla="*/ 78581 h 83915"/>
                <a:gd name="connsiteX7" fmla="*/ 69437 w 118204"/>
                <a:gd name="connsiteY7" fmla="*/ 71342 h 83915"/>
                <a:gd name="connsiteX8" fmla="*/ 0 w 118204"/>
                <a:gd name="connsiteY8" fmla="*/ 69914 h 83915"/>
                <a:gd name="connsiteX9" fmla="*/ 952 w 118204"/>
                <a:gd name="connsiteY9" fmla="*/ 36004 h 83915"/>
                <a:gd name="connsiteX10" fmla="*/ 46958 w 118204"/>
                <a:gd name="connsiteY10" fmla="*/ 36385 h 83915"/>
                <a:gd name="connsiteX11" fmla="*/ 43243 w 118204"/>
                <a:gd name="connsiteY11" fmla="*/ 30575 h 83915"/>
                <a:gd name="connsiteX12" fmla="*/ 40100 w 118204"/>
                <a:gd name="connsiteY12" fmla="*/ 14573 h 83915"/>
                <a:gd name="connsiteX13" fmla="*/ 34861 w 118204"/>
                <a:gd name="connsiteY13" fmla="*/ 9715 h 83915"/>
                <a:gd name="connsiteX14" fmla="*/ 35337 w 118204"/>
                <a:gd name="connsiteY14" fmla="*/ 4858 h 83915"/>
                <a:gd name="connsiteX15" fmla="*/ 47244 w 118204"/>
                <a:gd name="connsiteY15" fmla="*/ 5144 h 83915"/>
                <a:gd name="connsiteX16" fmla="*/ 47054 w 118204"/>
                <a:gd name="connsiteY16" fmla="*/ 762 h 83915"/>
                <a:gd name="connsiteX17" fmla="*/ 94869 w 118204"/>
                <a:gd name="connsiteY17" fmla="*/ 0 h 83915"/>
                <a:gd name="connsiteX18" fmla="*/ 94297 w 118204"/>
                <a:gd name="connsiteY18" fmla="*/ 11716 h 83915"/>
                <a:gd name="connsiteX19" fmla="*/ 118205 w 118204"/>
                <a:gd name="connsiteY19" fmla="*/ 12859 h 83915"/>
                <a:gd name="connsiteX20" fmla="*/ 117253 w 118204"/>
                <a:gd name="connsiteY20" fmla="*/ 35528 h 83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204" h="83915">
                  <a:moveTo>
                    <a:pt x="117253" y="35528"/>
                  </a:moveTo>
                  <a:lnTo>
                    <a:pt x="105727" y="35528"/>
                  </a:lnTo>
                  <a:lnTo>
                    <a:pt x="106013" y="83629"/>
                  </a:lnTo>
                  <a:lnTo>
                    <a:pt x="94107" y="83534"/>
                  </a:lnTo>
                  <a:lnTo>
                    <a:pt x="70675" y="83915"/>
                  </a:lnTo>
                  <a:lnTo>
                    <a:pt x="69152" y="82487"/>
                  </a:lnTo>
                  <a:lnTo>
                    <a:pt x="70866" y="78581"/>
                  </a:lnTo>
                  <a:lnTo>
                    <a:pt x="69437" y="71342"/>
                  </a:lnTo>
                  <a:lnTo>
                    <a:pt x="0" y="69914"/>
                  </a:lnTo>
                  <a:lnTo>
                    <a:pt x="952" y="36004"/>
                  </a:lnTo>
                  <a:lnTo>
                    <a:pt x="46958" y="36385"/>
                  </a:lnTo>
                  <a:lnTo>
                    <a:pt x="43243" y="30575"/>
                  </a:lnTo>
                  <a:lnTo>
                    <a:pt x="40100" y="14573"/>
                  </a:lnTo>
                  <a:lnTo>
                    <a:pt x="34861" y="9715"/>
                  </a:lnTo>
                  <a:lnTo>
                    <a:pt x="35337" y="4858"/>
                  </a:lnTo>
                  <a:lnTo>
                    <a:pt x="47244" y="5144"/>
                  </a:lnTo>
                  <a:lnTo>
                    <a:pt x="47054" y="762"/>
                  </a:lnTo>
                  <a:lnTo>
                    <a:pt x="94869" y="0"/>
                  </a:lnTo>
                  <a:lnTo>
                    <a:pt x="94297" y="11716"/>
                  </a:lnTo>
                  <a:lnTo>
                    <a:pt x="118205" y="12859"/>
                  </a:lnTo>
                  <a:lnTo>
                    <a:pt x="117253" y="35528"/>
                  </a:lnTo>
                  <a:close/>
                </a:path>
              </a:pathLst>
            </a:custGeom>
            <a:noFill/>
            <a:ln w="3239" cap="flat">
              <a:solidFill>
                <a:srgbClr val="FFFFFF"/>
              </a:solidFill>
              <a:prstDash val="solid"/>
              <a:miter/>
            </a:ln>
          </p:spPr>
          <p:txBody>
            <a:bodyPr rtlCol="0" anchor="ctr"/>
            <a:lstStyle/>
            <a:p>
              <a:endParaRPr lang="en-US"/>
            </a:p>
          </p:txBody>
        </p:sp>
        <p:sp>
          <p:nvSpPr>
            <p:cNvPr id="1157" name="Freeform: Shape 1156">
              <a:extLst>
                <a:ext uri="{FF2B5EF4-FFF2-40B4-BE49-F238E27FC236}">
                  <a16:creationId xmlns:a16="http://schemas.microsoft.com/office/drawing/2014/main" id="{C8617A6C-8ABB-414E-BB71-A2573053B4E5}"/>
                </a:ext>
              </a:extLst>
            </p:cNvPr>
            <p:cNvSpPr/>
            <p:nvPr/>
          </p:nvSpPr>
          <p:spPr>
            <a:xfrm>
              <a:off x="9290571" y="1186512"/>
              <a:ext cx="173937" cy="170262"/>
            </a:xfrm>
            <a:custGeom>
              <a:avLst/>
              <a:gdLst>
                <a:gd name="connsiteX0" fmla="*/ 6286 w 139731"/>
                <a:gd name="connsiteY0" fmla="*/ 82677 h 136779"/>
                <a:gd name="connsiteX1" fmla="*/ 10953 w 139731"/>
                <a:gd name="connsiteY1" fmla="*/ 77248 h 136779"/>
                <a:gd name="connsiteX2" fmla="*/ 8763 w 139731"/>
                <a:gd name="connsiteY2" fmla="*/ 68008 h 136779"/>
                <a:gd name="connsiteX3" fmla="*/ 1810 w 139731"/>
                <a:gd name="connsiteY3" fmla="*/ 64484 h 136779"/>
                <a:gd name="connsiteX4" fmla="*/ 0 w 139731"/>
                <a:gd name="connsiteY4" fmla="*/ 58960 h 136779"/>
                <a:gd name="connsiteX5" fmla="*/ 2857 w 139731"/>
                <a:gd name="connsiteY5" fmla="*/ 56769 h 136779"/>
                <a:gd name="connsiteX6" fmla="*/ 5715 w 139731"/>
                <a:gd name="connsiteY6" fmla="*/ 50006 h 136779"/>
                <a:gd name="connsiteX7" fmla="*/ 4953 w 139731"/>
                <a:gd name="connsiteY7" fmla="*/ 39815 h 136779"/>
                <a:gd name="connsiteX8" fmla="*/ 8667 w 139731"/>
                <a:gd name="connsiteY8" fmla="*/ 36862 h 136779"/>
                <a:gd name="connsiteX9" fmla="*/ 8667 w 139731"/>
                <a:gd name="connsiteY9" fmla="*/ 26575 h 136779"/>
                <a:gd name="connsiteX10" fmla="*/ 13906 w 139731"/>
                <a:gd name="connsiteY10" fmla="*/ 26003 h 136779"/>
                <a:gd name="connsiteX11" fmla="*/ 14001 w 139731"/>
                <a:gd name="connsiteY11" fmla="*/ 19145 h 136779"/>
                <a:gd name="connsiteX12" fmla="*/ 18859 w 139731"/>
                <a:gd name="connsiteY12" fmla="*/ 14192 h 136779"/>
                <a:gd name="connsiteX13" fmla="*/ 26289 w 139731"/>
                <a:gd name="connsiteY13" fmla="*/ 17335 h 136779"/>
                <a:gd name="connsiteX14" fmla="*/ 28099 w 139731"/>
                <a:gd name="connsiteY14" fmla="*/ 14573 h 136779"/>
                <a:gd name="connsiteX15" fmla="*/ 35243 w 139731"/>
                <a:gd name="connsiteY15" fmla="*/ 13811 h 136779"/>
                <a:gd name="connsiteX16" fmla="*/ 35147 w 139731"/>
                <a:gd name="connsiteY16" fmla="*/ 4858 h 136779"/>
                <a:gd name="connsiteX17" fmla="*/ 32671 w 139731"/>
                <a:gd name="connsiteY17" fmla="*/ 381 h 136779"/>
                <a:gd name="connsiteX18" fmla="*/ 52292 w 139731"/>
                <a:gd name="connsiteY18" fmla="*/ 0 h 136779"/>
                <a:gd name="connsiteX19" fmla="*/ 52578 w 139731"/>
                <a:gd name="connsiteY19" fmla="*/ 11621 h 136779"/>
                <a:gd name="connsiteX20" fmla="*/ 90392 w 139731"/>
                <a:gd name="connsiteY20" fmla="*/ 12192 h 136779"/>
                <a:gd name="connsiteX21" fmla="*/ 90201 w 139731"/>
                <a:gd name="connsiteY21" fmla="*/ 35528 h 136779"/>
                <a:gd name="connsiteX22" fmla="*/ 127635 w 139731"/>
                <a:gd name="connsiteY22" fmla="*/ 36100 h 136779"/>
                <a:gd name="connsiteX23" fmla="*/ 128206 w 139731"/>
                <a:gd name="connsiteY23" fmla="*/ 61913 h 136779"/>
                <a:gd name="connsiteX24" fmla="*/ 128111 w 139731"/>
                <a:gd name="connsiteY24" fmla="*/ 82296 h 136779"/>
                <a:gd name="connsiteX25" fmla="*/ 139732 w 139731"/>
                <a:gd name="connsiteY25" fmla="*/ 82868 h 136779"/>
                <a:gd name="connsiteX26" fmla="*/ 139255 w 139731"/>
                <a:gd name="connsiteY26" fmla="*/ 131254 h 136779"/>
                <a:gd name="connsiteX27" fmla="*/ 135160 w 139731"/>
                <a:gd name="connsiteY27" fmla="*/ 129350 h 136779"/>
                <a:gd name="connsiteX28" fmla="*/ 127159 w 139731"/>
                <a:gd name="connsiteY28" fmla="*/ 132398 h 136779"/>
                <a:gd name="connsiteX29" fmla="*/ 122587 w 139731"/>
                <a:gd name="connsiteY29" fmla="*/ 131636 h 136779"/>
                <a:gd name="connsiteX30" fmla="*/ 117443 w 139731"/>
                <a:gd name="connsiteY30" fmla="*/ 136779 h 136779"/>
                <a:gd name="connsiteX31" fmla="*/ 101155 w 139731"/>
                <a:gd name="connsiteY31" fmla="*/ 136493 h 136779"/>
                <a:gd name="connsiteX32" fmla="*/ 93916 w 139731"/>
                <a:gd name="connsiteY32" fmla="*/ 132683 h 136779"/>
                <a:gd name="connsiteX33" fmla="*/ 76105 w 139731"/>
                <a:gd name="connsiteY33" fmla="*/ 128683 h 136779"/>
                <a:gd name="connsiteX34" fmla="*/ 62484 w 139731"/>
                <a:gd name="connsiteY34" fmla="*/ 119634 h 136779"/>
                <a:gd name="connsiteX35" fmla="*/ 52768 w 139731"/>
                <a:gd name="connsiteY35" fmla="*/ 115633 h 136779"/>
                <a:gd name="connsiteX36" fmla="*/ 44101 w 139731"/>
                <a:gd name="connsiteY36" fmla="*/ 118491 h 136779"/>
                <a:gd name="connsiteX37" fmla="*/ 34480 w 139731"/>
                <a:gd name="connsiteY37" fmla="*/ 115919 h 136779"/>
                <a:gd name="connsiteX38" fmla="*/ 23526 w 139731"/>
                <a:gd name="connsiteY38" fmla="*/ 117729 h 136779"/>
                <a:gd name="connsiteX39" fmla="*/ 12763 w 139731"/>
                <a:gd name="connsiteY39" fmla="*/ 114776 h 136779"/>
                <a:gd name="connsiteX40" fmla="*/ 9620 w 139731"/>
                <a:gd name="connsiteY40" fmla="*/ 111824 h 136779"/>
                <a:gd name="connsiteX41" fmla="*/ 6477 w 139731"/>
                <a:gd name="connsiteY41" fmla="*/ 103251 h 136779"/>
                <a:gd name="connsiteX42" fmla="*/ 8287 w 139731"/>
                <a:gd name="connsiteY42" fmla="*/ 89916 h 136779"/>
                <a:gd name="connsiteX43" fmla="*/ 6286 w 139731"/>
                <a:gd name="connsiteY43" fmla="*/ 82677 h 13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39731" h="136779">
                  <a:moveTo>
                    <a:pt x="6286" y="82677"/>
                  </a:moveTo>
                  <a:lnTo>
                    <a:pt x="10953" y="77248"/>
                  </a:lnTo>
                  <a:lnTo>
                    <a:pt x="8763" y="68008"/>
                  </a:lnTo>
                  <a:lnTo>
                    <a:pt x="1810" y="64484"/>
                  </a:lnTo>
                  <a:lnTo>
                    <a:pt x="0" y="58960"/>
                  </a:lnTo>
                  <a:lnTo>
                    <a:pt x="2857" y="56769"/>
                  </a:lnTo>
                  <a:lnTo>
                    <a:pt x="5715" y="50006"/>
                  </a:lnTo>
                  <a:lnTo>
                    <a:pt x="4953" y="39815"/>
                  </a:lnTo>
                  <a:lnTo>
                    <a:pt x="8667" y="36862"/>
                  </a:lnTo>
                  <a:lnTo>
                    <a:pt x="8667" y="26575"/>
                  </a:lnTo>
                  <a:lnTo>
                    <a:pt x="13906" y="26003"/>
                  </a:lnTo>
                  <a:lnTo>
                    <a:pt x="14001" y="19145"/>
                  </a:lnTo>
                  <a:lnTo>
                    <a:pt x="18859" y="14192"/>
                  </a:lnTo>
                  <a:lnTo>
                    <a:pt x="26289" y="17335"/>
                  </a:lnTo>
                  <a:lnTo>
                    <a:pt x="28099" y="14573"/>
                  </a:lnTo>
                  <a:lnTo>
                    <a:pt x="35243" y="13811"/>
                  </a:lnTo>
                  <a:lnTo>
                    <a:pt x="35147" y="4858"/>
                  </a:lnTo>
                  <a:lnTo>
                    <a:pt x="32671" y="381"/>
                  </a:lnTo>
                  <a:lnTo>
                    <a:pt x="52292" y="0"/>
                  </a:lnTo>
                  <a:lnTo>
                    <a:pt x="52578" y="11621"/>
                  </a:lnTo>
                  <a:lnTo>
                    <a:pt x="90392" y="12192"/>
                  </a:lnTo>
                  <a:lnTo>
                    <a:pt x="90201" y="35528"/>
                  </a:lnTo>
                  <a:lnTo>
                    <a:pt x="127635" y="36100"/>
                  </a:lnTo>
                  <a:lnTo>
                    <a:pt x="128206" y="61913"/>
                  </a:lnTo>
                  <a:lnTo>
                    <a:pt x="128111" y="82296"/>
                  </a:lnTo>
                  <a:lnTo>
                    <a:pt x="139732" y="82868"/>
                  </a:lnTo>
                  <a:lnTo>
                    <a:pt x="139255" y="131254"/>
                  </a:lnTo>
                  <a:lnTo>
                    <a:pt x="135160" y="129350"/>
                  </a:lnTo>
                  <a:lnTo>
                    <a:pt x="127159" y="132398"/>
                  </a:lnTo>
                  <a:lnTo>
                    <a:pt x="122587" y="131636"/>
                  </a:lnTo>
                  <a:lnTo>
                    <a:pt x="117443" y="136779"/>
                  </a:lnTo>
                  <a:lnTo>
                    <a:pt x="101155" y="136493"/>
                  </a:lnTo>
                  <a:lnTo>
                    <a:pt x="93916" y="132683"/>
                  </a:lnTo>
                  <a:lnTo>
                    <a:pt x="76105" y="128683"/>
                  </a:lnTo>
                  <a:lnTo>
                    <a:pt x="62484" y="119634"/>
                  </a:lnTo>
                  <a:lnTo>
                    <a:pt x="52768" y="115633"/>
                  </a:lnTo>
                  <a:lnTo>
                    <a:pt x="44101" y="118491"/>
                  </a:lnTo>
                  <a:lnTo>
                    <a:pt x="34480" y="115919"/>
                  </a:lnTo>
                  <a:lnTo>
                    <a:pt x="23526" y="117729"/>
                  </a:lnTo>
                  <a:lnTo>
                    <a:pt x="12763" y="114776"/>
                  </a:lnTo>
                  <a:lnTo>
                    <a:pt x="9620" y="111824"/>
                  </a:lnTo>
                  <a:lnTo>
                    <a:pt x="6477" y="103251"/>
                  </a:lnTo>
                  <a:lnTo>
                    <a:pt x="8287" y="89916"/>
                  </a:lnTo>
                  <a:lnTo>
                    <a:pt x="6286" y="82677"/>
                  </a:lnTo>
                  <a:close/>
                </a:path>
              </a:pathLst>
            </a:custGeom>
            <a:solidFill>
              <a:srgbClr val="BCBEC0"/>
            </a:solidFill>
            <a:ln w="9525" cap="flat">
              <a:noFill/>
              <a:prstDash val="solid"/>
              <a:miter/>
            </a:ln>
          </p:spPr>
          <p:txBody>
            <a:bodyPr rtlCol="0" anchor="ctr"/>
            <a:lstStyle/>
            <a:p>
              <a:endParaRPr lang="en-US"/>
            </a:p>
          </p:txBody>
        </p:sp>
        <p:sp>
          <p:nvSpPr>
            <p:cNvPr id="1158" name="Freeform: Shape 1157">
              <a:extLst>
                <a:ext uri="{FF2B5EF4-FFF2-40B4-BE49-F238E27FC236}">
                  <a16:creationId xmlns:a16="http://schemas.microsoft.com/office/drawing/2014/main" id="{8C18DBF6-67E4-4A61-9383-071C9350DEBD}"/>
                </a:ext>
              </a:extLst>
            </p:cNvPr>
            <p:cNvSpPr/>
            <p:nvPr/>
          </p:nvSpPr>
          <p:spPr>
            <a:xfrm>
              <a:off x="9290571" y="1186512"/>
              <a:ext cx="173937" cy="170262"/>
            </a:xfrm>
            <a:custGeom>
              <a:avLst/>
              <a:gdLst>
                <a:gd name="connsiteX0" fmla="*/ 6286 w 139731"/>
                <a:gd name="connsiteY0" fmla="*/ 82677 h 136779"/>
                <a:gd name="connsiteX1" fmla="*/ 10953 w 139731"/>
                <a:gd name="connsiteY1" fmla="*/ 77248 h 136779"/>
                <a:gd name="connsiteX2" fmla="*/ 8763 w 139731"/>
                <a:gd name="connsiteY2" fmla="*/ 68008 h 136779"/>
                <a:gd name="connsiteX3" fmla="*/ 1810 w 139731"/>
                <a:gd name="connsiteY3" fmla="*/ 64484 h 136779"/>
                <a:gd name="connsiteX4" fmla="*/ 0 w 139731"/>
                <a:gd name="connsiteY4" fmla="*/ 58960 h 136779"/>
                <a:gd name="connsiteX5" fmla="*/ 2857 w 139731"/>
                <a:gd name="connsiteY5" fmla="*/ 56769 h 136779"/>
                <a:gd name="connsiteX6" fmla="*/ 5715 w 139731"/>
                <a:gd name="connsiteY6" fmla="*/ 50006 h 136779"/>
                <a:gd name="connsiteX7" fmla="*/ 4953 w 139731"/>
                <a:gd name="connsiteY7" fmla="*/ 39815 h 136779"/>
                <a:gd name="connsiteX8" fmla="*/ 8667 w 139731"/>
                <a:gd name="connsiteY8" fmla="*/ 36862 h 136779"/>
                <a:gd name="connsiteX9" fmla="*/ 8667 w 139731"/>
                <a:gd name="connsiteY9" fmla="*/ 26575 h 136779"/>
                <a:gd name="connsiteX10" fmla="*/ 13906 w 139731"/>
                <a:gd name="connsiteY10" fmla="*/ 26003 h 136779"/>
                <a:gd name="connsiteX11" fmla="*/ 14001 w 139731"/>
                <a:gd name="connsiteY11" fmla="*/ 19145 h 136779"/>
                <a:gd name="connsiteX12" fmla="*/ 18859 w 139731"/>
                <a:gd name="connsiteY12" fmla="*/ 14192 h 136779"/>
                <a:gd name="connsiteX13" fmla="*/ 26289 w 139731"/>
                <a:gd name="connsiteY13" fmla="*/ 17335 h 136779"/>
                <a:gd name="connsiteX14" fmla="*/ 28099 w 139731"/>
                <a:gd name="connsiteY14" fmla="*/ 14573 h 136779"/>
                <a:gd name="connsiteX15" fmla="*/ 35243 w 139731"/>
                <a:gd name="connsiteY15" fmla="*/ 13811 h 136779"/>
                <a:gd name="connsiteX16" fmla="*/ 35147 w 139731"/>
                <a:gd name="connsiteY16" fmla="*/ 4858 h 136779"/>
                <a:gd name="connsiteX17" fmla="*/ 32671 w 139731"/>
                <a:gd name="connsiteY17" fmla="*/ 381 h 136779"/>
                <a:gd name="connsiteX18" fmla="*/ 52292 w 139731"/>
                <a:gd name="connsiteY18" fmla="*/ 0 h 136779"/>
                <a:gd name="connsiteX19" fmla="*/ 52578 w 139731"/>
                <a:gd name="connsiteY19" fmla="*/ 11621 h 136779"/>
                <a:gd name="connsiteX20" fmla="*/ 90392 w 139731"/>
                <a:gd name="connsiteY20" fmla="*/ 12192 h 136779"/>
                <a:gd name="connsiteX21" fmla="*/ 90201 w 139731"/>
                <a:gd name="connsiteY21" fmla="*/ 35528 h 136779"/>
                <a:gd name="connsiteX22" fmla="*/ 127635 w 139731"/>
                <a:gd name="connsiteY22" fmla="*/ 36100 h 136779"/>
                <a:gd name="connsiteX23" fmla="*/ 128206 w 139731"/>
                <a:gd name="connsiteY23" fmla="*/ 61913 h 136779"/>
                <a:gd name="connsiteX24" fmla="*/ 128111 w 139731"/>
                <a:gd name="connsiteY24" fmla="*/ 82296 h 136779"/>
                <a:gd name="connsiteX25" fmla="*/ 139732 w 139731"/>
                <a:gd name="connsiteY25" fmla="*/ 82868 h 136779"/>
                <a:gd name="connsiteX26" fmla="*/ 139255 w 139731"/>
                <a:gd name="connsiteY26" fmla="*/ 131254 h 136779"/>
                <a:gd name="connsiteX27" fmla="*/ 135160 w 139731"/>
                <a:gd name="connsiteY27" fmla="*/ 129350 h 136779"/>
                <a:gd name="connsiteX28" fmla="*/ 127159 w 139731"/>
                <a:gd name="connsiteY28" fmla="*/ 132398 h 136779"/>
                <a:gd name="connsiteX29" fmla="*/ 122587 w 139731"/>
                <a:gd name="connsiteY29" fmla="*/ 131636 h 136779"/>
                <a:gd name="connsiteX30" fmla="*/ 117443 w 139731"/>
                <a:gd name="connsiteY30" fmla="*/ 136779 h 136779"/>
                <a:gd name="connsiteX31" fmla="*/ 101155 w 139731"/>
                <a:gd name="connsiteY31" fmla="*/ 136493 h 136779"/>
                <a:gd name="connsiteX32" fmla="*/ 93916 w 139731"/>
                <a:gd name="connsiteY32" fmla="*/ 132683 h 136779"/>
                <a:gd name="connsiteX33" fmla="*/ 76105 w 139731"/>
                <a:gd name="connsiteY33" fmla="*/ 128683 h 136779"/>
                <a:gd name="connsiteX34" fmla="*/ 62484 w 139731"/>
                <a:gd name="connsiteY34" fmla="*/ 119634 h 136779"/>
                <a:gd name="connsiteX35" fmla="*/ 52768 w 139731"/>
                <a:gd name="connsiteY35" fmla="*/ 115633 h 136779"/>
                <a:gd name="connsiteX36" fmla="*/ 44101 w 139731"/>
                <a:gd name="connsiteY36" fmla="*/ 118491 h 136779"/>
                <a:gd name="connsiteX37" fmla="*/ 34480 w 139731"/>
                <a:gd name="connsiteY37" fmla="*/ 115919 h 136779"/>
                <a:gd name="connsiteX38" fmla="*/ 23526 w 139731"/>
                <a:gd name="connsiteY38" fmla="*/ 117729 h 136779"/>
                <a:gd name="connsiteX39" fmla="*/ 12763 w 139731"/>
                <a:gd name="connsiteY39" fmla="*/ 114776 h 136779"/>
                <a:gd name="connsiteX40" fmla="*/ 9620 w 139731"/>
                <a:gd name="connsiteY40" fmla="*/ 111824 h 136779"/>
                <a:gd name="connsiteX41" fmla="*/ 6477 w 139731"/>
                <a:gd name="connsiteY41" fmla="*/ 103251 h 136779"/>
                <a:gd name="connsiteX42" fmla="*/ 8287 w 139731"/>
                <a:gd name="connsiteY42" fmla="*/ 89916 h 136779"/>
                <a:gd name="connsiteX43" fmla="*/ 6286 w 139731"/>
                <a:gd name="connsiteY43" fmla="*/ 82677 h 13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39731" h="136779">
                  <a:moveTo>
                    <a:pt x="6286" y="82677"/>
                  </a:moveTo>
                  <a:lnTo>
                    <a:pt x="10953" y="77248"/>
                  </a:lnTo>
                  <a:lnTo>
                    <a:pt x="8763" y="68008"/>
                  </a:lnTo>
                  <a:lnTo>
                    <a:pt x="1810" y="64484"/>
                  </a:lnTo>
                  <a:lnTo>
                    <a:pt x="0" y="58960"/>
                  </a:lnTo>
                  <a:lnTo>
                    <a:pt x="2857" y="56769"/>
                  </a:lnTo>
                  <a:lnTo>
                    <a:pt x="5715" y="50006"/>
                  </a:lnTo>
                  <a:lnTo>
                    <a:pt x="4953" y="39815"/>
                  </a:lnTo>
                  <a:lnTo>
                    <a:pt x="8667" y="36862"/>
                  </a:lnTo>
                  <a:lnTo>
                    <a:pt x="8667" y="26575"/>
                  </a:lnTo>
                  <a:lnTo>
                    <a:pt x="13906" y="26003"/>
                  </a:lnTo>
                  <a:lnTo>
                    <a:pt x="14001" y="19145"/>
                  </a:lnTo>
                  <a:lnTo>
                    <a:pt x="18859" y="14192"/>
                  </a:lnTo>
                  <a:lnTo>
                    <a:pt x="26289" y="17335"/>
                  </a:lnTo>
                  <a:lnTo>
                    <a:pt x="28099" y="14573"/>
                  </a:lnTo>
                  <a:lnTo>
                    <a:pt x="35243" y="13811"/>
                  </a:lnTo>
                  <a:lnTo>
                    <a:pt x="35147" y="4858"/>
                  </a:lnTo>
                  <a:lnTo>
                    <a:pt x="32671" y="381"/>
                  </a:lnTo>
                  <a:lnTo>
                    <a:pt x="52292" y="0"/>
                  </a:lnTo>
                  <a:lnTo>
                    <a:pt x="52578" y="11621"/>
                  </a:lnTo>
                  <a:lnTo>
                    <a:pt x="90392" y="12192"/>
                  </a:lnTo>
                  <a:lnTo>
                    <a:pt x="90201" y="35528"/>
                  </a:lnTo>
                  <a:lnTo>
                    <a:pt x="127635" y="36100"/>
                  </a:lnTo>
                  <a:lnTo>
                    <a:pt x="128206" y="61913"/>
                  </a:lnTo>
                  <a:lnTo>
                    <a:pt x="128111" y="82296"/>
                  </a:lnTo>
                  <a:lnTo>
                    <a:pt x="139732" y="82868"/>
                  </a:lnTo>
                  <a:lnTo>
                    <a:pt x="139255" y="131254"/>
                  </a:lnTo>
                  <a:lnTo>
                    <a:pt x="135160" y="129350"/>
                  </a:lnTo>
                  <a:lnTo>
                    <a:pt x="127159" y="132398"/>
                  </a:lnTo>
                  <a:lnTo>
                    <a:pt x="122587" y="131636"/>
                  </a:lnTo>
                  <a:lnTo>
                    <a:pt x="117443" y="136779"/>
                  </a:lnTo>
                  <a:lnTo>
                    <a:pt x="101155" y="136493"/>
                  </a:lnTo>
                  <a:lnTo>
                    <a:pt x="93916" y="132683"/>
                  </a:lnTo>
                  <a:lnTo>
                    <a:pt x="76105" y="128683"/>
                  </a:lnTo>
                  <a:lnTo>
                    <a:pt x="62484" y="119634"/>
                  </a:lnTo>
                  <a:lnTo>
                    <a:pt x="52768" y="115633"/>
                  </a:lnTo>
                  <a:lnTo>
                    <a:pt x="44101" y="118491"/>
                  </a:lnTo>
                  <a:lnTo>
                    <a:pt x="34480" y="115919"/>
                  </a:lnTo>
                  <a:lnTo>
                    <a:pt x="23526" y="117729"/>
                  </a:lnTo>
                  <a:lnTo>
                    <a:pt x="12763" y="114776"/>
                  </a:lnTo>
                  <a:lnTo>
                    <a:pt x="9620" y="111824"/>
                  </a:lnTo>
                  <a:lnTo>
                    <a:pt x="6477" y="103251"/>
                  </a:lnTo>
                  <a:lnTo>
                    <a:pt x="8287" y="89916"/>
                  </a:lnTo>
                  <a:lnTo>
                    <a:pt x="6286" y="82677"/>
                  </a:lnTo>
                  <a:close/>
                </a:path>
              </a:pathLst>
            </a:custGeom>
            <a:noFill/>
            <a:ln w="3239" cap="rnd">
              <a:solidFill>
                <a:srgbClr val="FFFFFF"/>
              </a:solidFill>
              <a:prstDash val="solid"/>
              <a:round/>
            </a:ln>
          </p:spPr>
          <p:txBody>
            <a:bodyPr rtlCol="0" anchor="ctr"/>
            <a:lstStyle/>
            <a:p>
              <a:endParaRPr lang="en-US"/>
            </a:p>
          </p:txBody>
        </p:sp>
        <p:sp>
          <p:nvSpPr>
            <p:cNvPr id="1159" name="Freeform: Shape 1158">
              <a:extLst>
                <a:ext uri="{FF2B5EF4-FFF2-40B4-BE49-F238E27FC236}">
                  <a16:creationId xmlns:a16="http://schemas.microsoft.com/office/drawing/2014/main" id="{095BDB19-AD7D-481B-9195-6C7A7BD99C06}"/>
                </a:ext>
              </a:extLst>
            </p:cNvPr>
            <p:cNvSpPr/>
            <p:nvPr/>
          </p:nvSpPr>
          <p:spPr>
            <a:xfrm>
              <a:off x="9928697" y="1227892"/>
              <a:ext cx="145125" cy="131727"/>
            </a:xfrm>
            <a:custGeom>
              <a:avLst/>
              <a:gdLst>
                <a:gd name="connsiteX0" fmla="*/ 116586 w 116585"/>
                <a:gd name="connsiteY0" fmla="*/ 24479 h 105822"/>
                <a:gd name="connsiteX1" fmla="*/ 116205 w 116585"/>
                <a:gd name="connsiteY1" fmla="*/ 94107 h 105822"/>
                <a:gd name="connsiteX2" fmla="*/ 105727 w 116585"/>
                <a:gd name="connsiteY2" fmla="*/ 94297 h 105822"/>
                <a:gd name="connsiteX3" fmla="*/ 105727 w 116585"/>
                <a:gd name="connsiteY3" fmla="*/ 105632 h 105822"/>
                <a:gd name="connsiteX4" fmla="*/ 80772 w 116585"/>
                <a:gd name="connsiteY4" fmla="*/ 105823 h 105822"/>
                <a:gd name="connsiteX5" fmla="*/ 78295 w 116585"/>
                <a:gd name="connsiteY5" fmla="*/ 100679 h 105822"/>
                <a:gd name="connsiteX6" fmla="*/ 63055 w 116585"/>
                <a:gd name="connsiteY6" fmla="*/ 89344 h 105822"/>
                <a:gd name="connsiteX7" fmla="*/ 0 w 116585"/>
                <a:gd name="connsiteY7" fmla="*/ 89916 h 105822"/>
                <a:gd name="connsiteX8" fmla="*/ 0 w 116585"/>
                <a:gd name="connsiteY8" fmla="*/ 48006 h 105822"/>
                <a:gd name="connsiteX9" fmla="*/ 11906 w 116585"/>
                <a:gd name="connsiteY9" fmla="*/ 48101 h 105822"/>
                <a:gd name="connsiteX10" fmla="*/ 11620 w 116585"/>
                <a:gd name="connsiteY10" fmla="*/ 0 h 105822"/>
                <a:gd name="connsiteX11" fmla="*/ 23146 w 116585"/>
                <a:gd name="connsiteY11" fmla="*/ 0 h 105822"/>
                <a:gd name="connsiteX12" fmla="*/ 92011 w 116585"/>
                <a:gd name="connsiteY12" fmla="*/ 286 h 105822"/>
                <a:gd name="connsiteX13" fmla="*/ 92392 w 116585"/>
                <a:gd name="connsiteY13" fmla="*/ 23717 h 105822"/>
                <a:gd name="connsiteX14" fmla="*/ 116586 w 116585"/>
                <a:gd name="connsiteY14" fmla="*/ 24479 h 10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6585" h="105822">
                  <a:moveTo>
                    <a:pt x="116586" y="24479"/>
                  </a:moveTo>
                  <a:lnTo>
                    <a:pt x="116205" y="94107"/>
                  </a:lnTo>
                  <a:lnTo>
                    <a:pt x="105727" y="94297"/>
                  </a:lnTo>
                  <a:lnTo>
                    <a:pt x="105727" y="105632"/>
                  </a:lnTo>
                  <a:lnTo>
                    <a:pt x="80772" y="105823"/>
                  </a:lnTo>
                  <a:lnTo>
                    <a:pt x="78295" y="100679"/>
                  </a:lnTo>
                  <a:lnTo>
                    <a:pt x="63055" y="89344"/>
                  </a:lnTo>
                  <a:lnTo>
                    <a:pt x="0" y="89916"/>
                  </a:lnTo>
                  <a:lnTo>
                    <a:pt x="0" y="48006"/>
                  </a:lnTo>
                  <a:lnTo>
                    <a:pt x="11906" y="48101"/>
                  </a:lnTo>
                  <a:lnTo>
                    <a:pt x="11620" y="0"/>
                  </a:lnTo>
                  <a:lnTo>
                    <a:pt x="23146" y="0"/>
                  </a:lnTo>
                  <a:lnTo>
                    <a:pt x="92011" y="286"/>
                  </a:lnTo>
                  <a:lnTo>
                    <a:pt x="92392" y="23717"/>
                  </a:lnTo>
                  <a:lnTo>
                    <a:pt x="116586" y="24479"/>
                  </a:lnTo>
                  <a:close/>
                </a:path>
              </a:pathLst>
            </a:custGeom>
            <a:solidFill>
              <a:srgbClr val="669940"/>
            </a:solidFill>
            <a:ln w="9525" cap="flat">
              <a:noFill/>
              <a:prstDash val="solid"/>
              <a:miter/>
            </a:ln>
          </p:spPr>
          <p:txBody>
            <a:bodyPr rtlCol="0" anchor="ctr"/>
            <a:lstStyle/>
            <a:p>
              <a:endParaRPr lang="en-US"/>
            </a:p>
          </p:txBody>
        </p:sp>
        <p:sp>
          <p:nvSpPr>
            <p:cNvPr id="1160" name="Freeform: Shape 1159">
              <a:extLst>
                <a:ext uri="{FF2B5EF4-FFF2-40B4-BE49-F238E27FC236}">
                  <a16:creationId xmlns:a16="http://schemas.microsoft.com/office/drawing/2014/main" id="{C18BEAE0-4795-4402-BE64-D19E6D521D56}"/>
                </a:ext>
              </a:extLst>
            </p:cNvPr>
            <p:cNvSpPr/>
            <p:nvPr/>
          </p:nvSpPr>
          <p:spPr>
            <a:xfrm>
              <a:off x="9928697" y="1227892"/>
              <a:ext cx="145125" cy="131727"/>
            </a:xfrm>
            <a:custGeom>
              <a:avLst/>
              <a:gdLst>
                <a:gd name="connsiteX0" fmla="*/ 116586 w 116585"/>
                <a:gd name="connsiteY0" fmla="*/ 24479 h 105822"/>
                <a:gd name="connsiteX1" fmla="*/ 116205 w 116585"/>
                <a:gd name="connsiteY1" fmla="*/ 94107 h 105822"/>
                <a:gd name="connsiteX2" fmla="*/ 105727 w 116585"/>
                <a:gd name="connsiteY2" fmla="*/ 94297 h 105822"/>
                <a:gd name="connsiteX3" fmla="*/ 105727 w 116585"/>
                <a:gd name="connsiteY3" fmla="*/ 105632 h 105822"/>
                <a:gd name="connsiteX4" fmla="*/ 80772 w 116585"/>
                <a:gd name="connsiteY4" fmla="*/ 105823 h 105822"/>
                <a:gd name="connsiteX5" fmla="*/ 78295 w 116585"/>
                <a:gd name="connsiteY5" fmla="*/ 100679 h 105822"/>
                <a:gd name="connsiteX6" fmla="*/ 63055 w 116585"/>
                <a:gd name="connsiteY6" fmla="*/ 89344 h 105822"/>
                <a:gd name="connsiteX7" fmla="*/ 0 w 116585"/>
                <a:gd name="connsiteY7" fmla="*/ 89916 h 105822"/>
                <a:gd name="connsiteX8" fmla="*/ 0 w 116585"/>
                <a:gd name="connsiteY8" fmla="*/ 48006 h 105822"/>
                <a:gd name="connsiteX9" fmla="*/ 11906 w 116585"/>
                <a:gd name="connsiteY9" fmla="*/ 48101 h 105822"/>
                <a:gd name="connsiteX10" fmla="*/ 11620 w 116585"/>
                <a:gd name="connsiteY10" fmla="*/ 0 h 105822"/>
                <a:gd name="connsiteX11" fmla="*/ 23146 w 116585"/>
                <a:gd name="connsiteY11" fmla="*/ 0 h 105822"/>
                <a:gd name="connsiteX12" fmla="*/ 92011 w 116585"/>
                <a:gd name="connsiteY12" fmla="*/ 286 h 105822"/>
                <a:gd name="connsiteX13" fmla="*/ 92392 w 116585"/>
                <a:gd name="connsiteY13" fmla="*/ 23717 h 105822"/>
                <a:gd name="connsiteX14" fmla="*/ 116586 w 116585"/>
                <a:gd name="connsiteY14" fmla="*/ 24479 h 10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6585" h="105822">
                  <a:moveTo>
                    <a:pt x="116586" y="24479"/>
                  </a:moveTo>
                  <a:lnTo>
                    <a:pt x="116205" y="94107"/>
                  </a:lnTo>
                  <a:lnTo>
                    <a:pt x="105727" y="94297"/>
                  </a:lnTo>
                  <a:lnTo>
                    <a:pt x="105727" y="105632"/>
                  </a:lnTo>
                  <a:lnTo>
                    <a:pt x="80772" y="105823"/>
                  </a:lnTo>
                  <a:lnTo>
                    <a:pt x="78295" y="100679"/>
                  </a:lnTo>
                  <a:lnTo>
                    <a:pt x="63055" y="89344"/>
                  </a:lnTo>
                  <a:lnTo>
                    <a:pt x="0" y="89916"/>
                  </a:lnTo>
                  <a:lnTo>
                    <a:pt x="0" y="48006"/>
                  </a:lnTo>
                  <a:lnTo>
                    <a:pt x="11906" y="48101"/>
                  </a:lnTo>
                  <a:lnTo>
                    <a:pt x="11620" y="0"/>
                  </a:lnTo>
                  <a:lnTo>
                    <a:pt x="23146" y="0"/>
                  </a:lnTo>
                  <a:lnTo>
                    <a:pt x="92011" y="286"/>
                  </a:lnTo>
                  <a:lnTo>
                    <a:pt x="92392" y="23717"/>
                  </a:lnTo>
                  <a:lnTo>
                    <a:pt x="116586" y="24479"/>
                  </a:lnTo>
                  <a:close/>
                </a:path>
              </a:pathLst>
            </a:custGeom>
            <a:noFill/>
            <a:ln w="3239" cap="flat">
              <a:solidFill>
                <a:srgbClr val="FFFFFF"/>
              </a:solidFill>
              <a:prstDash val="solid"/>
              <a:miter/>
            </a:ln>
          </p:spPr>
          <p:txBody>
            <a:bodyPr rtlCol="0" anchor="ctr"/>
            <a:lstStyle/>
            <a:p>
              <a:endParaRPr lang="en-US"/>
            </a:p>
          </p:txBody>
        </p:sp>
        <p:sp>
          <p:nvSpPr>
            <p:cNvPr id="1161" name="Freeform: Shape 1160">
              <a:extLst>
                <a:ext uri="{FF2B5EF4-FFF2-40B4-BE49-F238E27FC236}">
                  <a16:creationId xmlns:a16="http://schemas.microsoft.com/office/drawing/2014/main" id="{60F681EF-AD66-4E28-B2D4-C9998ED070B6}"/>
                </a:ext>
              </a:extLst>
            </p:cNvPr>
            <p:cNvSpPr/>
            <p:nvPr/>
          </p:nvSpPr>
          <p:spPr>
            <a:xfrm>
              <a:off x="9754522" y="1228129"/>
              <a:ext cx="174174" cy="148326"/>
            </a:xfrm>
            <a:custGeom>
              <a:avLst/>
              <a:gdLst>
                <a:gd name="connsiteX0" fmla="*/ 0 w 139922"/>
                <a:gd name="connsiteY0" fmla="*/ 59531 h 119157"/>
                <a:gd name="connsiteX1" fmla="*/ 190 w 139922"/>
                <a:gd name="connsiteY1" fmla="*/ 0 h 119157"/>
                <a:gd name="connsiteX2" fmla="*/ 46767 w 139922"/>
                <a:gd name="connsiteY2" fmla="*/ 286 h 119157"/>
                <a:gd name="connsiteX3" fmla="*/ 45815 w 139922"/>
                <a:gd name="connsiteY3" fmla="*/ 34195 h 119157"/>
                <a:gd name="connsiteX4" fmla="*/ 115252 w 139922"/>
                <a:gd name="connsiteY4" fmla="*/ 35623 h 119157"/>
                <a:gd name="connsiteX5" fmla="*/ 116681 w 139922"/>
                <a:gd name="connsiteY5" fmla="*/ 42958 h 119157"/>
                <a:gd name="connsiteX6" fmla="*/ 114967 w 139922"/>
                <a:gd name="connsiteY6" fmla="*/ 46768 h 119157"/>
                <a:gd name="connsiteX7" fmla="*/ 116586 w 139922"/>
                <a:gd name="connsiteY7" fmla="*/ 48196 h 119157"/>
                <a:gd name="connsiteX8" fmla="*/ 139922 w 139922"/>
                <a:gd name="connsiteY8" fmla="*/ 47815 h 119157"/>
                <a:gd name="connsiteX9" fmla="*/ 139922 w 139922"/>
                <a:gd name="connsiteY9" fmla="*/ 89725 h 119157"/>
                <a:gd name="connsiteX10" fmla="*/ 132302 w 139922"/>
                <a:gd name="connsiteY10" fmla="*/ 89725 h 119157"/>
                <a:gd name="connsiteX11" fmla="*/ 131350 w 139922"/>
                <a:gd name="connsiteY11" fmla="*/ 119158 h 119157"/>
                <a:gd name="connsiteX12" fmla="*/ 476 w 139922"/>
                <a:gd name="connsiteY12" fmla="*/ 118396 h 119157"/>
                <a:gd name="connsiteX13" fmla="*/ 0 w 139922"/>
                <a:gd name="connsiteY13" fmla="*/ 59531 h 119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9922" h="119157">
                  <a:moveTo>
                    <a:pt x="0" y="59531"/>
                  </a:moveTo>
                  <a:lnTo>
                    <a:pt x="190" y="0"/>
                  </a:lnTo>
                  <a:lnTo>
                    <a:pt x="46767" y="286"/>
                  </a:lnTo>
                  <a:lnTo>
                    <a:pt x="45815" y="34195"/>
                  </a:lnTo>
                  <a:lnTo>
                    <a:pt x="115252" y="35623"/>
                  </a:lnTo>
                  <a:lnTo>
                    <a:pt x="116681" y="42958"/>
                  </a:lnTo>
                  <a:lnTo>
                    <a:pt x="114967" y="46768"/>
                  </a:lnTo>
                  <a:lnTo>
                    <a:pt x="116586" y="48196"/>
                  </a:lnTo>
                  <a:lnTo>
                    <a:pt x="139922" y="47815"/>
                  </a:lnTo>
                  <a:lnTo>
                    <a:pt x="139922" y="89725"/>
                  </a:lnTo>
                  <a:lnTo>
                    <a:pt x="132302" y="89725"/>
                  </a:lnTo>
                  <a:lnTo>
                    <a:pt x="131350" y="119158"/>
                  </a:lnTo>
                  <a:lnTo>
                    <a:pt x="476" y="118396"/>
                  </a:lnTo>
                  <a:lnTo>
                    <a:pt x="0" y="59531"/>
                  </a:lnTo>
                  <a:close/>
                </a:path>
              </a:pathLst>
            </a:custGeom>
            <a:solidFill>
              <a:srgbClr val="BCBEC0"/>
            </a:solidFill>
            <a:ln w="9525" cap="flat">
              <a:noFill/>
              <a:prstDash val="solid"/>
              <a:miter/>
            </a:ln>
          </p:spPr>
          <p:txBody>
            <a:bodyPr rtlCol="0" anchor="ctr"/>
            <a:lstStyle/>
            <a:p>
              <a:endParaRPr lang="en-US"/>
            </a:p>
          </p:txBody>
        </p:sp>
        <p:sp>
          <p:nvSpPr>
            <p:cNvPr id="1162" name="Freeform: Shape 1161">
              <a:extLst>
                <a:ext uri="{FF2B5EF4-FFF2-40B4-BE49-F238E27FC236}">
                  <a16:creationId xmlns:a16="http://schemas.microsoft.com/office/drawing/2014/main" id="{FD7C451E-18BD-4B32-95A8-481A74C010D5}"/>
                </a:ext>
              </a:extLst>
            </p:cNvPr>
            <p:cNvSpPr/>
            <p:nvPr/>
          </p:nvSpPr>
          <p:spPr>
            <a:xfrm>
              <a:off x="9754522" y="1228129"/>
              <a:ext cx="174174" cy="148326"/>
            </a:xfrm>
            <a:custGeom>
              <a:avLst/>
              <a:gdLst>
                <a:gd name="connsiteX0" fmla="*/ 0 w 139922"/>
                <a:gd name="connsiteY0" fmla="*/ 59531 h 119157"/>
                <a:gd name="connsiteX1" fmla="*/ 190 w 139922"/>
                <a:gd name="connsiteY1" fmla="*/ 0 h 119157"/>
                <a:gd name="connsiteX2" fmla="*/ 46767 w 139922"/>
                <a:gd name="connsiteY2" fmla="*/ 286 h 119157"/>
                <a:gd name="connsiteX3" fmla="*/ 45815 w 139922"/>
                <a:gd name="connsiteY3" fmla="*/ 34195 h 119157"/>
                <a:gd name="connsiteX4" fmla="*/ 115252 w 139922"/>
                <a:gd name="connsiteY4" fmla="*/ 35623 h 119157"/>
                <a:gd name="connsiteX5" fmla="*/ 116681 w 139922"/>
                <a:gd name="connsiteY5" fmla="*/ 42958 h 119157"/>
                <a:gd name="connsiteX6" fmla="*/ 114967 w 139922"/>
                <a:gd name="connsiteY6" fmla="*/ 46768 h 119157"/>
                <a:gd name="connsiteX7" fmla="*/ 116586 w 139922"/>
                <a:gd name="connsiteY7" fmla="*/ 48196 h 119157"/>
                <a:gd name="connsiteX8" fmla="*/ 139922 w 139922"/>
                <a:gd name="connsiteY8" fmla="*/ 47815 h 119157"/>
                <a:gd name="connsiteX9" fmla="*/ 139922 w 139922"/>
                <a:gd name="connsiteY9" fmla="*/ 89725 h 119157"/>
                <a:gd name="connsiteX10" fmla="*/ 132302 w 139922"/>
                <a:gd name="connsiteY10" fmla="*/ 89725 h 119157"/>
                <a:gd name="connsiteX11" fmla="*/ 131350 w 139922"/>
                <a:gd name="connsiteY11" fmla="*/ 119158 h 119157"/>
                <a:gd name="connsiteX12" fmla="*/ 476 w 139922"/>
                <a:gd name="connsiteY12" fmla="*/ 118396 h 119157"/>
                <a:gd name="connsiteX13" fmla="*/ 0 w 139922"/>
                <a:gd name="connsiteY13" fmla="*/ 59531 h 119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9922" h="119157">
                  <a:moveTo>
                    <a:pt x="0" y="59531"/>
                  </a:moveTo>
                  <a:lnTo>
                    <a:pt x="190" y="0"/>
                  </a:lnTo>
                  <a:lnTo>
                    <a:pt x="46767" y="286"/>
                  </a:lnTo>
                  <a:lnTo>
                    <a:pt x="45815" y="34195"/>
                  </a:lnTo>
                  <a:lnTo>
                    <a:pt x="115252" y="35623"/>
                  </a:lnTo>
                  <a:lnTo>
                    <a:pt x="116681" y="42958"/>
                  </a:lnTo>
                  <a:lnTo>
                    <a:pt x="114967" y="46768"/>
                  </a:lnTo>
                  <a:lnTo>
                    <a:pt x="116586" y="48196"/>
                  </a:lnTo>
                  <a:lnTo>
                    <a:pt x="139922" y="47815"/>
                  </a:lnTo>
                  <a:lnTo>
                    <a:pt x="139922" y="89725"/>
                  </a:lnTo>
                  <a:lnTo>
                    <a:pt x="132302" y="89725"/>
                  </a:lnTo>
                  <a:lnTo>
                    <a:pt x="131350" y="119158"/>
                  </a:lnTo>
                  <a:lnTo>
                    <a:pt x="476" y="118396"/>
                  </a:lnTo>
                  <a:lnTo>
                    <a:pt x="0" y="59531"/>
                  </a:lnTo>
                  <a:close/>
                </a:path>
              </a:pathLst>
            </a:custGeom>
            <a:noFill/>
            <a:ln w="3239" cap="rnd">
              <a:solidFill>
                <a:srgbClr val="FFFFFF"/>
              </a:solidFill>
              <a:prstDash val="solid"/>
              <a:round/>
            </a:ln>
          </p:spPr>
          <p:txBody>
            <a:bodyPr rtlCol="0" anchor="ctr"/>
            <a:lstStyle/>
            <a:p>
              <a:endParaRPr lang="en-US"/>
            </a:p>
          </p:txBody>
        </p:sp>
        <p:sp>
          <p:nvSpPr>
            <p:cNvPr id="1163" name="Freeform: Shape 1162">
              <a:extLst>
                <a:ext uri="{FF2B5EF4-FFF2-40B4-BE49-F238E27FC236}">
                  <a16:creationId xmlns:a16="http://schemas.microsoft.com/office/drawing/2014/main" id="{0C8F6F3D-E48E-4940-8FB6-8C7A087D8304}"/>
                </a:ext>
              </a:extLst>
            </p:cNvPr>
            <p:cNvSpPr/>
            <p:nvPr/>
          </p:nvSpPr>
          <p:spPr>
            <a:xfrm>
              <a:off x="10418615" y="1229670"/>
              <a:ext cx="195397" cy="297010"/>
            </a:xfrm>
            <a:custGeom>
              <a:avLst/>
              <a:gdLst>
                <a:gd name="connsiteX0" fmla="*/ 2191 w 156971"/>
                <a:gd name="connsiteY0" fmla="*/ 152305 h 238601"/>
                <a:gd name="connsiteX1" fmla="*/ 0 w 156971"/>
                <a:gd name="connsiteY1" fmla="*/ 94679 h 238601"/>
                <a:gd name="connsiteX2" fmla="*/ 3714 w 156971"/>
                <a:gd name="connsiteY2" fmla="*/ 94298 h 238601"/>
                <a:gd name="connsiteX3" fmla="*/ 4190 w 156971"/>
                <a:gd name="connsiteY3" fmla="*/ 70295 h 238601"/>
                <a:gd name="connsiteX4" fmla="*/ 26098 w 156971"/>
                <a:gd name="connsiteY4" fmla="*/ 70676 h 238601"/>
                <a:gd name="connsiteX5" fmla="*/ 25717 w 156971"/>
                <a:gd name="connsiteY5" fmla="*/ 0 h 238601"/>
                <a:gd name="connsiteX6" fmla="*/ 49053 w 156971"/>
                <a:gd name="connsiteY6" fmla="*/ 191 h 238601"/>
                <a:gd name="connsiteX7" fmla="*/ 156972 w 156971"/>
                <a:gd name="connsiteY7" fmla="*/ 476 h 238601"/>
                <a:gd name="connsiteX8" fmla="*/ 154876 w 156971"/>
                <a:gd name="connsiteY8" fmla="*/ 84392 h 238601"/>
                <a:gd name="connsiteX9" fmla="*/ 153352 w 156971"/>
                <a:gd name="connsiteY9" fmla="*/ 153543 h 238601"/>
                <a:gd name="connsiteX10" fmla="*/ 151638 w 156971"/>
                <a:gd name="connsiteY10" fmla="*/ 235649 h 238601"/>
                <a:gd name="connsiteX11" fmla="*/ 146209 w 156971"/>
                <a:gd name="connsiteY11" fmla="*/ 238125 h 238601"/>
                <a:gd name="connsiteX12" fmla="*/ 144018 w 156971"/>
                <a:gd name="connsiteY12" fmla="*/ 236030 h 238601"/>
                <a:gd name="connsiteX13" fmla="*/ 140779 w 156971"/>
                <a:gd name="connsiteY13" fmla="*/ 238601 h 238601"/>
                <a:gd name="connsiteX14" fmla="*/ 142398 w 156971"/>
                <a:gd name="connsiteY14" fmla="*/ 232791 h 238601"/>
                <a:gd name="connsiteX15" fmla="*/ 135255 w 156971"/>
                <a:gd name="connsiteY15" fmla="*/ 235553 h 238601"/>
                <a:gd name="connsiteX16" fmla="*/ 132588 w 156971"/>
                <a:gd name="connsiteY16" fmla="*/ 234791 h 238601"/>
                <a:gd name="connsiteX17" fmla="*/ 132588 w 156971"/>
                <a:gd name="connsiteY17" fmla="*/ 232791 h 238601"/>
                <a:gd name="connsiteX18" fmla="*/ 137064 w 156971"/>
                <a:gd name="connsiteY18" fmla="*/ 231362 h 238601"/>
                <a:gd name="connsiteX19" fmla="*/ 136303 w 156971"/>
                <a:gd name="connsiteY19" fmla="*/ 227743 h 238601"/>
                <a:gd name="connsiteX20" fmla="*/ 129349 w 156971"/>
                <a:gd name="connsiteY20" fmla="*/ 230315 h 238601"/>
                <a:gd name="connsiteX21" fmla="*/ 126682 w 156971"/>
                <a:gd name="connsiteY21" fmla="*/ 229457 h 238601"/>
                <a:gd name="connsiteX22" fmla="*/ 127444 w 156971"/>
                <a:gd name="connsiteY22" fmla="*/ 227648 h 238601"/>
                <a:gd name="connsiteX23" fmla="*/ 131826 w 156971"/>
                <a:gd name="connsiteY23" fmla="*/ 227362 h 238601"/>
                <a:gd name="connsiteX24" fmla="*/ 132873 w 156971"/>
                <a:gd name="connsiteY24" fmla="*/ 225076 h 238601"/>
                <a:gd name="connsiteX25" fmla="*/ 128968 w 156971"/>
                <a:gd name="connsiteY25" fmla="*/ 225362 h 238601"/>
                <a:gd name="connsiteX26" fmla="*/ 127444 w 156971"/>
                <a:gd name="connsiteY26" fmla="*/ 223171 h 238601"/>
                <a:gd name="connsiteX27" fmla="*/ 123920 w 156971"/>
                <a:gd name="connsiteY27" fmla="*/ 226695 h 238601"/>
                <a:gd name="connsiteX28" fmla="*/ 117062 w 156971"/>
                <a:gd name="connsiteY28" fmla="*/ 221837 h 238601"/>
                <a:gd name="connsiteX29" fmla="*/ 115538 w 156971"/>
                <a:gd name="connsiteY29" fmla="*/ 225552 h 238601"/>
                <a:gd name="connsiteX30" fmla="*/ 111157 w 156971"/>
                <a:gd name="connsiteY30" fmla="*/ 227267 h 238601"/>
                <a:gd name="connsiteX31" fmla="*/ 108680 w 156971"/>
                <a:gd name="connsiteY31" fmla="*/ 226600 h 238601"/>
                <a:gd name="connsiteX32" fmla="*/ 109061 w 156971"/>
                <a:gd name="connsiteY32" fmla="*/ 225171 h 238601"/>
                <a:gd name="connsiteX33" fmla="*/ 114300 w 156971"/>
                <a:gd name="connsiteY33" fmla="*/ 223457 h 238601"/>
                <a:gd name="connsiteX34" fmla="*/ 111823 w 156971"/>
                <a:gd name="connsiteY34" fmla="*/ 219551 h 238601"/>
                <a:gd name="connsiteX35" fmla="*/ 108965 w 156971"/>
                <a:gd name="connsiteY35" fmla="*/ 218504 h 238601"/>
                <a:gd name="connsiteX36" fmla="*/ 103917 w 156971"/>
                <a:gd name="connsiteY36" fmla="*/ 220123 h 238601"/>
                <a:gd name="connsiteX37" fmla="*/ 92583 w 156971"/>
                <a:gd name="connsiteY37" fmla="*/ 217170 h 238601"/>
                <a:gd name="connsiteX38" fmla="*/ 89821 w 156971"/>
                <a:gd name="connsiteY38" fmla="*/ 215456 h 238601"/>
                <a:gd name="connsiteX39" fmla="*/ 92583 w 156971"/>
                <a:gd name="connsiteY39" fmla="*/ 212408 h 238601"/>
                <a:gd name="connsiteX40" fmla="*/ 87916 w 156971"/>
                <a:gd name="connsiteY40" fmla="*/ 212979 h 238601"/>
                <a:gd name="connsiteX41" fmla="*/ 90868 w 156971"/>
                <a:gd name="connsiteY41" fmla="*/ 207740 h 238601"/>
                <a:gd name="connsiteX42" fmla="*/ 83439 w 156971"/>
                <a:gd name="connsiteY42" fmla="*/ 208502 h 238601"/>
                <a:gd name="connsiteX43" fmla="*/ 83629 w 156971"/>
                <a:gd name="connsiteY43" fmla="*/ 206216 h 238601"/>
                <a:gd name="connsiteX44" fmla="*/ 87630 w 156971"/>
                <a:gd name="connsiteY44" fmla="*/ 203359 h 238601"/>
                <a:gd name="connsiteX45" fmla="*/ 83344 w 156971"/>
                <a:gd name="connsiteY45" fmla="*/ 203264 h 238601"/>
                <a:gd name="connsiteX46" fmla="*/ 78962 w 156971"/>
                <a:gd name="connsiteY46" fmla="*/ 206978 h 238601"/>
                <a:gd name="connsiteX47" fmla="*/ 75438 w 156971"/>
                <a:gd name="connsiteY47" fmla="*/ 204311 h 238601"/>
                <a:gd name="connsiteX48" fmla="*/ 66770 w 156971"/>
                <a:gd name="connsiteY48" fmla="*/ 204311 h 238601"/>
                <a:gd name="connsiteX49" fmla="*/ 61531 w 156971"/>
                <a:gd name="connsiteY49" fmla="*/ 197453 h 238601"/>
                <a:gd name="connsiteX50" fmla="*/ 54387 w 156971"/>
                <a:gd name="connsiteY50" fmla="*/ 193548 h 238601"/>
                <a:gd name="connsiteX51" fmla="*/ 55530 w 156971"/>
                <a:gd name="connsiteY51" fmla="*/ 189833 h 238601"/>
                <a:gd name="connsiteX52" fmla="*/ 53340 w 156971"/>
                <a:gd name="connsiteY52" fmla="*/ 186404 h 238601"/>
                <a:gd name="connsiteX53" fmla="*/ 48482 w 156971"/>
                <a:gd name="connsiteY53" fmla="*/ 186595 h 238601"/>
                <a:gd name="connsiteX54" fmla="*/ 48577 w 156971"/>
                <a:gd name="connsiteY54" fmla="*/ 179832 h 238601"/>
                <a:gd name="connsiteX55" fmla="*/ 44100 w 156971"/>
                <a:gd name="connsiteY55" fmla="*/ 177927 h 238601"/>
                <a:gd name="connsiteX56" fmla="*/ 42196 w 156971"/>
                <a:gd name="connsiteY56" fmla="*/ 173069 h 238601"/>
                <a:gd name="connsiteX57" fmla="*/ 37623 w 156971"/>
                <a:gd name="connsiteY57" fmla="*/ 175736 h 238601"/>
                <a:gd name="connsiteX58" fmla="*/ 32385 w 156971"/>
                <a:gd name="connsiteY58" fmla="*/ 172022 h 238601"/>
                <a:gd name="connsiteX59" fmla="*/ 26860 w 156971"/>
                <a:gd name="connsiteY59" fmla="*/ 172974 h 238601"/>
                <a:gd name="connsiteX60" fmla="*/ 25622 w 156971"/>
                <a:gd name="connsiteY60" fmla="*/ 168212 h 238601"/>
                <a:gd name="connsiteX61" fmla="*/ 21145 w 156971"/>
                <a:gd name="connsiteY61" fmla="*/ 164878 h 238601"/>
                <a:gd name="connsiteX62" fmla="*/ 21050 w 156971"/>
                <a:gd name="connsiteY62" fmla="*/ 159258 h 238601"/>
                <a:gd name="connsiteX63" fmla="*/ 16573 w 156971"/>
                <a:gd name="connsiteY63" fmla="*/ 167069 h 238601"/>
                <a:gd name="connsiteX64" fmla="*/ 15240 w 156971"/>
                <a:gd name="connsiteY64" fmla="*/ 164878 h 238601"/>
                <a:gd name="connsiteX65" fmla="*/ 16859 w 156971"/>
                <a:gd name="connsiteY65" fmla="*/ 159068 h 238601"/>
                <a:gd name="connsiteX66" fmla="*/ 14001 w 156971"/>
                <a:gd name="connsiteY66" fmla="*/ 158210 h 238601"/>
                <a:gd name="connsiteX67" fmla="*/ 8667 w 156971"/>
                <a:gd name="connsiteY67" fmla="*/ 160687 h 238601"/>
                <a:gd name="connsiteX68" fmla="*/ 7048 w 156971"/>
                <a:gd name="connsiteY68" fmla="*/ 159449 h 238601"/>
                <a:gd name="connsiteX69" fmla="*/ 6762 w 156971"/>
                <a:gd name="connsiteY69" fmla="*/ 153067 h 238601"/>
                <a:gd name="connsiteX70" fmla="*/ 2191 w 156971"/>
                <a:gd name="connsiteY70" fmla="*/ 152305 h 23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56971" h="238601">
                  <a:moveTo>
                    <a:pt x="2191" y="152305"/>
                  </a:moveTo>
                  <a:lnTo>
                    <a:pt x="0" y="94679"/>
                  </a:lnTo>
                  <a:lnTo>
                    <a:pt x="3714" y="94298"/>
                  </a:lnTo>
                  <a:lnTo>
                    <a:pt x="4190" y="70295"/>
                  </a:lnTo>
                  <a:lnTo>
                    <a:pt x="26098" y="70676"/>
                  </a:lnTo>
                  <a:lnTo>
                    <a:pt x="25717" y="0"/>
                  </a:lnTo>
                  <a:lnTo>
                    <a:pt x="49053" y="191"/>
                  </a:lnTo>
                  <a:lnTo>
                    <a:pt x="156972" y="476"/>
                  </a:lnTo>
                  <a:lnTo>
                    <a:pt x="154876" y="84392"/>
                  </a:lnTo>
                  <a:lnTo>
                    <a:pt x="153352" y="153543"/>
                  </a:lnTo>
                  <a:lnTo>
                    <a:pt x="151638" y="235649"/>
                  </a:lnTo>
                  <a:lnTo>
                    <a:pt x="146209" y="238125"/>
                  </a:lnTo>
                  <a:lnTo>
                    <a:pt x="144018" y="236030"/>
                  </a:lnTo>
                  <a:lnTo>
                    <a:pt x="140779" y="238601"/>
                  </a:lnTo>
                  <a:lnTo>
                    <a:pt x="142398" y="232791"/>
                  </a:lnTo>
                  <a:lnTo>
                    <a:pt x="135255" y="235553"/>
                  </a:lnTo>
                  <a:lnTo>
                    <a:pt x="132588" y="234791"/>
                  </a:lnTo>
                  <a:lnTo>
                    <a:pt x="132588" y="232791"/>
                  </a:lnTo>
                  <a:lnTo>
                    <a:pt x="137064" y="231362"/>
                  </a:lnTo>
                  <a:lnTo>
                    <a:pt x="136303" y="227743"/>
                  </a:lnTo>
                  <a:lnTo>
                    <a:pt x="129349" y="230315"/>
                  </a:lnTo>
                  <a:lnTo>
                    <a:pt x="126682" y="229457"/>
                  </a:lnTo>
                  <a:lnTo>
                    <a:pt x="127444" y="227648"/>
                  </a:lnTo>
                  <a:lnTo>
                    <a:pt x="131826" y="227362"/>
                  </a:lnTo>
                  <a:lnTo>
                    <a:pt x="132873" y="225076"/>
                  </a:lnTo>
                  <a:lnTo>
                    <a:pt x="128968" y="225362"/>
                  </a:lnTo>
                  <a:lnTo>
                    <a:pt x="127444" y="223171"/>
                  </a:lnTo>
                  <a:lnTo>
                    <a:pt x="123920" y="226695"/>
                  </a:lnTo>
                  <a:lnTo>
                    <a:pt x="117062" y="221837"/>
                  </a:lnTo>
                  <a:lnTo>
                    <a:pt x="115538" y="225552"/>
                  </a:lnTo>
                  <a:lnTo>
                    <a:pt x="111157" y="227267"/>
                  </a:lnTo>
                  <a:lnTo>
                    <a:pt x="108680" y="226600"/>
                  </a:lnTo>
                  <a:lnTo>
                    <a:pt x="109061" y="225171"/>
                  </a:lnTo>
                  <a:lnTo>
                    <a:pt x="114300" y="223457"/>
                  </a:lnTo>
                  <a:lnTo>
                    <a:pt x="111823" y="219551"/>
                  </a:lnTo>
                  <a:lnTo>
                    <a:pt x="108965" y="218504"/>
                  </a:lnTo>
                  <a:lnTo>
                    <a:pt x="103917" y="220123"/>
                  </a:lnTo>
                  <a:lnTo>
                    <a:pt x="92583" y="217170"/>
                  </a:lnTo>
                  <a:lnTo>
                    <a:pt x="89821" y="215456"/>
                  </a:lnTo>
                  <a:lnTo>
                    <a:pt x="92583" y="212408"/>
                  </a:lnTo>
                  <a:lnTo>
                    <a:pt x="87916" y="212979"/>
                  </a:lnTo>
                  <a:lnTo>
                    <a:pt x="90868" y="207740"/>
                  </a:lnTo>
                  <a:lnTo>
                    <a:pt x="83439" y="208502"/>
                  </a:lnTo>
                  <a:lnTo>
                    <a:pt x="83629" y="206216"/>
                  </a:lnTo>
                  <a:lnTo>
                    <a:pt x="87630" y="203359"/>
                  </a:lnTo>
                  <a:lnTo>
                    <a:pt x="83344" y="203264"/>
                  </a:lnTo>
                  <a:lnTo>
                    <a:pt x="78962" y="206978"/>
                  </a:lnTo>
                  <a:lnTo>
                    <a:pt x="75438" y="204311"/>
                  </a:lnTo>
                  <a:lnTo>
                    <a:pt x="66770" y="204311"/>
                  </a:lnTo>
                  <a:lnTo>
                    <a:pt x="61531" y="197453"/>
                  </a:lnTo>
                  <a:lnTo>
                    <a:pt x="54387" y="193548"/>
                  </a:lnTo>
                  <a:lnTo>
                    <a:pt x="55530" y="189833"/>
                  </a:lnTo>
                  <a:lnTo>
                    <a:pt x="53340" y="186404"/>
                  </a:lnTo>
                  <a:lnTo>
                    <a:pt x="48482" y="186595"/>
                  </a:lnTo>
                  <a:lnTo>
                    <a:pt x="48577" y="179832"/>
                  </a:lnTo>
                  <a:lnTo>
                    <a:pt x="44100" y="177927"/>
                  </a:lnTo>
                  <a:lnTo>
                    <a:pt x="42196" y="173069"/>
                  </a:lnTo>
                  <a:lnTo>
                    <a:pt x="37623" y="175736"/>
                  </a:lnTo>
                  <a:lnTo>
                    <a:pt x="32385" y="172022"/>
                  </a:lnTo>
                  <a:lnTo>
                    <a:pt x="26860" y="172974"/>
                  </a:lnTo>
                  <a:lnTo>
                    <a:pt x="25622" y="168212"/>
                  </a:lnTo>
                  <a:lnTo>
                    <a:pt x="21145" y="164878"/>
                  </a:lnTo>
                  <a:lnTo>
                    <a:pt x="21050" y="159258"/>
                  </a:lnTo>
                  <a:lnTo>
                    <a:pt x="16573" y="167069"/>
                  </a:lnTo>
                  <a:lnTo>
                    <a:pt x="15240" y="164878"/>
                  </a:lnTo>
                  <a:lnTo>
                    <a:pt x="16859" y="159068"/>
                  </a:lnTo>
                  <a:lnTo>
                    <a:pt x="14001" y="158210"/>
                  </a:lnTo>
                  <a:lnTo>
                    <a:pt x="8667" y="160687"/>
                  </a:lnTo>
                  <a:lnTo>
                    <a:pt x="7048" y="159449"/>
                  </a:lnTo>
                  <a:lnTo>
                    <a:pt x="6762" y="153067"/>
                  </a:lnTo>
                  <a:lnTo>
                    <a:pt x="2191" y="152305"/>
                  </a:lnTo>
                  <a:close/>
                </a:path>
              </a:pathLst>
            </a:custGeom>
            <a:solidFill>
              <a:srgbClr val="BCBEC0"/>
            </a:solidFill>
            <a:ln w="9525" cap="flat">
              <a:noFill/>
              <a:prstDash val="solid"/>
              <a:miter/>
            </a:ln>
          </p:spPr>
          <p:txBody>
            <a:bodyPr rtlCol="0" anchor="ctr"/>
            <a:lstStyle/>
            <a:p>
              <a:endParaRPr lang="en-US"/>
            </a:p>
          </p:txBody>
        </p:sp>
        <p:sp>
          <p:nvSpPr>
            <p:cNvPr id="1164" name="Freeform: Shape 1163">
              <a:extLst>
                <a:ext uri="{FF2B5EF4-FFF2-40B4-BE49-F238E27FC236}">
                  <a16:creationId xmlns:a16="http://schemas.microsoft.com/office/drawing/2014/main" id="{ED5D8BC0-1D2A-40FB-99AB-AB69144B8BC1}"/>
                </a:ext>
              </a:extLst>
            </p:cNvPr>
            <p:cNvSpPr/>
            <p:nvPr/>
          </p:nvSpPr>
          <p:spPr>
            <a:xfrm>
              <a:off x="10418615" y="1229670"/>
              <a:ext cx="195397" cy="297010"/>
            </a:xfrm>
            <a:custGeom>
              <a:avLst/>
              <a:gdLst>
                <a:gd name="connsiteX0" fmla="*/ 2191 w 156971"/>
                <a:gd name="connsiteY0" fmla="*/ 152305 h 238601"/>
                <a:gd name="connsiteX1" fmla="*/ 0 w 156971"/>
                <a:gd name="connsiteY1" fmla="*/ 94679 h 238601"/>
                <a:gd name="connsiteX2" fmla="*/ 3714 w 156971"/>
                <a:gd name="connsiteY2" fmla="*/ 94298 h 238601"/>
                <a:gd name="connsiteX3" fmla="*/ 4190 w 156971"/>
                <a:gd name="connsiteY3" fmla="*/ 70295 h 238601"/>
                <a:gd name="connsiteX4" fmla="*/ 26098 w 156971"/>
                <a:gd name="connsiteY4" fmla="*/ 70676 h 238601"/>
                <a:gd name="connsiteX5" fmla="*/ 25717 w 156971"/>
                <a:gd name="connsiteY5" fmla="*/ 0 h 238601"/>
                <a:gd name="connsiteX6" fmla="*/ 49053 w 156971"/>
                <a:gd name="connsiteY6" fmla="*/ 191 h 238601"/>
                <a:gd name="connsiteX7" fmla="*/ 156972 w 156971"/>
                <a:gd name="connsiteY7" fmla="*/ 476 h 238601"/>
                <a:gd name="connsiteX8" fmla="*/ 154876 w 156971"/>
                <a:gd name="connsiteY8" fmla="*/ 84392 h 238601"/>
                <a:gd name="connsiteX9" fmla="*/ 153352 w 156971"/>
                <a:gd name="connsiteY9" fmla="*/ 153543 h 238601"/>
                <a:gd name="connsiteX10" fmla="*/ 151638 w 156971"/>
                <a:gd name="connsiteY10" fmla="*/ 235649 h 238601"/>
                <a:gd name="connsiteX11" fmla="*/ 146209 w 156971"/>
                <a:gd name="connsiteY11" fmla="*/ 238125 h 238601"/>
                <a:gd name="connsiteX12" fmla="*/ 144018 w 156971"/>
                <a:gd name="connsiteY12" fmla="*/ 236030 h 238601"/>
                <a:gd name="connsiteX13" fmla="*/ 140779 w 156971"/>
                <a:gd name="connsiteY13" fmla="*/ 238601 h 238601"/>
                <a:gd name="connsiteX14" fmla="*/ 142398 w 156971"/>
                <a:gd name="connsiteY14" fmla="*/ 232791 h 238601"/>
                <a:gd name="connsiteX15" fmla="*/ 135255 w 156971"/>
                <a:gd name="connsiteY15" fmla="*/ 235553 h 238601"/>
                <a:gd name="connsiteX16" fmla="*/ 132588 w 156971"/>
                <a:gd name="connsiteY16" fmla="*/ 234791 h 238601"/>
                <a:gd name="connsiteX17" fmla="*/ 132588 w 156971"/>
                <a:gd name="connsiteY17" fmla="*/ 232791 h 238601"/>
                <a:gd name="connsiteX18" fmla="*/ 137064 w 156971"/>
                <a:gd name="connsiteY18" fmla="*/ 231362 h 238601"/>
                <a:gd name="connsiteX19" fmla="*/ 136303 w 156971"/>
                <a:gd name="connsiteY19" fmla="*/ 227743 h 238601"/>
                <a:gd name="connsiteX20" fmla="*/ 129349 w 156971"/>
                <a:gd name="connsiteY20" fmla="*/ 230315 h 238601"/>
                <a:gd name="connsiteX21" fmla="*/ 126682 w 156971"/>
                <a:gd name="connsiteY21" fmla="*/ 229457 h 238601"/>
                <a:gd name="connsiteX22" fmla="*/ 127444 w 156971"/>
                <a:gd name="connsiteY22" fmla="*/ 227648 h 238601"/>
                <a:gd name="connsiteX23" fmla="*/ 131826 w 156971"/>
                <a:gd name="connsiteY23" fmla="*/ 227362 h 238601"/>
                <a:gd name="connsiteX24" fmla="*/ 132873 w 156971"/>
                <a:gd name="connsiteY24" fmla="*/ 225076 h 238601"/>
                <a:gd name="connsiteX25" fmla="*/ 128968 w 156971"/>
                <a:gd name="connsiteY25" fmla="*/ 225362 h 238601"/>
                <a:gd name="connsiteX26" fmla="*/ 127444 w 156971"/>
                <a:gd name="connsiteY26" fmla="*/ 223171 h 238601"/>
                <a:gd name="connsiteX27" fmla="*/ 123920 w 156971"/>
                <a:gd name="connsiteY27" fmla="*/ 226695 h 238601"/>
                <a:gd name="connsiteX28" fmla="*/ 117062 w 156971"/>
                <a:gd name="connsiteY28" fmla="*/ 221837 h 238601"/>
                <a:gd name="connsiteX29" fmla="*/ 115538 w 156971"/>
                <a:gd name="connsiteY29" fmla="*/ 225552 h 238601"/>
                <a:gd name="connsiteX30" fmla="*/ 111157 w 156971"/>
                <a:gd name="connsiteY30" fmla="*/ 227267 h 238601"/>
                <a:gd name="connsiteX31" fmla="*/ 108680 w 156971"/>
                <a:gd name="connsiteY31" fmla="*/ 226600 h 238601"/>
                <a:gd name="connsiteX32" fmla="*/ 109061 w 156971"/>
                <a:gd name="connsiteY32" fmla="*/ 225171 h 238601"/>
                <a:gd name="connsiteX33" fmla="*/ 114300 w 156971"/>
                <a:gd name="connsiteY33" fmla="*/ 223457 h 238601"/>
                <a:gd name="connsiteX34" fmla="*/ 111823 w 156971"/>
                <a:gd name="connsiteY34" fmla="*/ 219551 h 238601"/>
                <a:gd name="connsiteX35" fmla="*/ 108965 w 156971"/>
                <a:gd name="connsiteY35" fmla="*/ 218504 h 238601"/>
                <a:gd name="connsiteX36" fmla="*/ 103917 w 156971"/>
                <a:gd name="connsiteY36" fmla="*/ 220123 h 238601"/>
                <a:gd name="connsiteX37" fmla="*/ 92583 w 156971"/>
                <a:gd name="connsiteY37" fmla="*/ 217170 h 238601"/>
                <a:gd name="connsiteX38" fmla="*/ 89821 w 156971"/>
                <a:gd name="connsiteY38" fmla="*/ 215456 h 238601"/>
                <a:gd name="connsiteX39" fmla="*/ 92583 w 156971"/>
                <a:gd name="connsiteY39" fmla="*/ 212408 h 238601"/>
                <a:gd name="connsiteX40" fmla="*/ 87916 w 156971"/>
                <a:gd name="connsiteY40" fmla="*/ 212979 h 238601"/>
                <a:gd name="connsiteX41" fmla="*/ 90868 w 156971"/>
                <a:gd name="connsiteY41" fmla="*/ 207740 h 238601"/>
                <a:gd name="connsiteX42" fmla="*/ 83439 w 156971"/>
                <a:gd name="connsiteY42" fmla="*/ 208502 h 238601"/>
                <a:gd name="connsiteX43" fmla="*/ 83629 w 156971"/>
                <a:gd name="connsiteY43" fmla="*/ 206216 h 238601"/>
                <a:gd name="connsiteX44" fmla="*/ 87630 w 156971"/>
                <a:gd name="connsiteY44" fmla="*/ 203359 h 238601"/>
                <a:gd name="connsiteX45" fmla="*/ 83344 w 156971"/>
                <a:gd name="connsiteY45" fmla="*/ 203264 h 238601"/>
                <a:gd name="connsiteX46" fmla="*/ 78962 w 156971"/>
                <a:gd name="connsiteY46" fmla="*/ 206978 h 238601"/>
                <a:gd name="connsiteX47" fmla="*/ 75438 w 156971"/>
                <a:gd name="connsiteY47" fmla="*/ 204311 h 238601"/>
                <a:gd name="connsiteX48" fmla="*/ 66770 w 156971"/>
                <a:gd name="connsiteY48" fmla="*/ 204311 h 238601"/>
                <a:gd name="connsiteX49" fmla="*/ 61531 w 156971"/>
                <a:gd name="connsiteY49" fmla="*/ 197453 h 238601"/>
                <a:gd name="connsiteX50" fmla="*/ 54387 w 156971"/>
                <a:gd name="connsiteY50" fmla="*/ 193548 h 238601"/>
                <a:gd name="connsiteX51" fmla="*/ 55530 w 156971"/>
                <a:gd name="connsiteY51" fmla="*/ 189833 h 238601"/>
                <a:gd name="connsiteX52" fmla="*/ 53340 w 156971"/>
                <a:gd name="connsiteY52" fmla="*/ 186404 h 238601"/>
                <a:gd name="connsiteX53" fmla="*/ 48482 w 156971"/>
                <a:gd name="connsiteY53" fmla="*/ 186595 h 238601"/>
                <a:gd name="connsiteX54" fmla="*/ 48577 w 156971"/>
                <a:gd name="connsiteY54" fmla="*/ 179832 h 238601"/>
                <a:gd name="connsiteX55" fmla="*/ 44100 w 156971"/>
                <a:gd name="connsiteY55" fmla="*/ 177927 h 238601"/>
                <a:gd name="connsiteX56" fmla="*/ 42196 w 156971"/>
                <a:gd name="connsiteY56" fmla="*/ 173069 h 238601"/>
                <a:gd name="connsiteX57" fmla="*/ 37623 w 156971"/>
                <a:gd name="connsiteY57" fmla="*/ 175736 h 238601"/>
                <a:gd name="connsiteX58" fmla="*/ 32385 w 156971"/>
                <a:gd name="connsiteY58" fmla="*/ 172022 h 238601"/>
                <a:gd name="connsiteX59" fmla="*/ 26860 w 156971"/>
                <a:gd name="connsiteY59" fmla="*/ 172974 h 238601"/>
                <a:gd name="connsiteX60" fmla="*/ 25622 w 156971"/>
                <a:gd name="connsiteY60" fmla="*/ 168212 h 238601"/>
                <a:gd name="connsiteX61" fmla="*/ 21145 w 156971"/>
                <a:gd name="connsiteY61" fmla="*/ 164878 h 238601"/>
                <a:gd name="connsiteX62" fmla="*/ 21050 w 156971"/>
                <a:gd name="connsiteY62" fmla="*/ 159258 h 238601"/>
                <a:gd name="connsiteX63" fmla="*/ 16573 w 156971"/>
                <a:gd name="connsiteY63" fmla="*/ 167069 h 238601"/>
                <a:gd name="connsiteX64" fmla="*/ 15240 w 156971"/>
                <a:gd name="connsiteY64" fmla="*/ 164878 h 238601"/>
                <a:gd name="connsiteX65" fmla="*/ 16859 w 156971"/>
                <a:gd name="connsiteY65" fmla="*/ 159068 h 238601"/>
                <a:gd name="connsiteX66" fmla="*/ 14001 w 156971"/>
                <a:gd name="connsiteY66" fmla="*/ 158210 h 238601"/>
                <a:gd name="connsiteX67" fmla="*/ 8667 w 156971"/>
                <a:gd name="connsiteY67" fmla="*/ 160687 h 238601"/>
                <a:gd name="connsiteX68" fmla="*/ 7048 w 156971"/>
                <a:gd name="connsiteY68" fmla="*/ 159449 h 238601"/>
                <a:gd name="connsiteX69" fmla="*/ 6762 w 156971"/>
                <a:gd name="connsiteY69" fmla="*/ 153067 h 238601"/>
                <a:gd name="connsiteX70" fmla="*/ 2191 w 156971"/>
                <a:gd name="connsiteY70" fmla="*/ 152305 h 23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56971" h="238601">
                  <a:moveTo>
                    <a:pt x="2191" y="152305"/>
                  </a:moveTo>
                  <a:lnTo>
                    <a:pt x="0" y="94679"/>
                  </a:lnTo>
                  <a:lnTo>
                    <a:pt x="3714" y="94298"/>
                  </a:lnTo>
                  <a:lnTo>
                    <a:pt x="4190" y="70295"/>
                  </a:lnTo>
                  <a:lnTo>
                    <a:pt x="26098" y="70676"/>
                  </a:lnTo>
                  <a:lnTo>
                    <a:pt x="25717" y="0"/>
                  </a:lnTo>
                  <a:lnTo>
                    <a:pt x="49053" y="191"/>
                  </a:lnTo>
                  <a:lnTo>
                    <a:pt x="156972" y="476"/>
                  </a:lnTo>
                  <a:lnTo>
                    <a:pt x="154876" y="84392"/>
                  </a:lnTo>
                  <a:lnTo>
                    <a:pt x="153352" y="153543"/>
                  </a:lnTo>
                  <a:lnTo>
                    <a:pt x="151638" y="235649"/>
                  </a:lnTo>
                  <a:lnTo>
                    <a:pt x="146209" y="238125"/>
                  </a:lnTo>
                  <a:lnTo>
                    <a:pt x="144018" y="236030"/>
                  </a:lnTo>
                  <a:lnTo>
                    <a:pt x="140779" y="238601"/>
                  </a:lnTo>
                  <a:lnTo>
                    <a:pt x="142398" y="232791"/>
                  </a:lnTo>
                  <a:lnTo>
                    <a:pt x="135255" y="235553"/>
                  </a:lnTo>
                  <a:lnTo>
                    <a:pt x="132588" y="234791"/>
                  </a:lnTo>
                  <a:lnTo>
                    <a:pt x="132588" y="232791"/>
                  </a:lnTo>
                  <a:lnTo>
                    <a:pt x="137064" y="231362"/>
                  </a:lnTo>
                  <a:lnTo>
                    <a:pt x="136303" y="227743"/>
                  </a:lnTo>
                  <a:lnTo>
                    <a:pt x="129349" y="230315"/>
                  </a:lnTo>
                  <a:lnTo>
                    <a:pt x="126682" y="229457"/>
                  </a:lnTo>
                  <a:lnTo>
                    <a:pt x="127444" y="227648"/>
                  </a:lnTo>
                  <a:lnTo>
                    <a:pt x="131826" y="227362"/>
                  </a:lnTo>
                  <a:lnTo>
                    <a:pt x="132873" y="225076"/>
                  </a:lnTo>
                  <a:lnTo>
                    <a:pt x="128968" y="225362"/>
                  </a:lnTo>
                  <a:lnTo>
                    <a:pt x="127444" y="223171"/>
                  </a:lnTo>
                  <a:lnTo>
                    <a:pt x="123920" y="226695"/>
                  </a:lnTo>
                  <a:lnTo>
                    <a:pt x="117062" y="221837"/>
                  </a:lnTo>
                  <a:lnTo>
                    <a:pt x="115538" y="225552"/>
                  </a:lnTo>
                  <a:lnTo>
                    <a:pt x="111157" y="227267"/>
                  </a:lnTo>
                  <a:lnTo>
                    <a:pt x="108680" y="226600"/>
                  </a:lnTo>
                  <a:lnTo>
                    <a:pt x="109061" y="225171"/>
                  </a:lnTo>
                  <a:lnTo>
                    <a:pt x="114300" y="223457"/>
                  </a:lnTo>
                  <a:lnTo>
                    <a:pt x="111823" y="219551"/>
                  </a:lnTo>
                  <a:lnTo>
                    <a:pt x="108965" y="218504"/>
                  </a:lnTo>
                  <a:lnTo>
                    <a:pt x="103917" y="220123"/>
                  </a:lnTo>
                  <a:lnTo>
                    <a:pt x="92583" y="217170"/>
                  </a:lnTo>
                  <a:lnTo>
                    <a:pt x="89821" y="215456"/>
                  </a:lnTo>
                  <a:lnTo>
                    <a:pt x="92583" y="212408"/>
                  </a:lnTo>
                  <a:lnTo>
                    <a:pt x="87916" y="212979"/>
                  </a:lnTo>
                  <a:lnTo>
                    <a:pt x="90868" y="207740"/>
                  </a:lnTo>
                  <a:lnTo>
                    <a:pt x="83439" y="208502"/>
                  </a:lnTo>
                  <a:lnTo>
                    <a:pt x="83629" y="206216"/>
                  </a:lnTo>
                  <a:lnTo>
                    <a:pt x="87630" y="203359"/>
                  </a:lnTo>
                  <a:lnTo>
                    <a:pt x="83344" y="203264"/>
                  </a:lnTo>
                  <a:lnTo>
                    <a:pt x="78962" y="206978"/>
                  </a:lnTo>
                  <a:lnTo>
                    <a:pt x="75438" y="204311"/>
                  </a:lnTo>
                  <a:lnTo>
                    <a:pt x="66770" y="204311"/>
                  </a:lnTo>
                  <a:lnTo>
                    <a:pt x="61531" y="197453"/>
                  </a:lnTo>
                  <a:lnTo>
                    <a:pt x="54387" y="193548"/>
                  </a:lnTo>
                  <a:lnTo>
                    <a:pt x="55530" y="189833"/>
                  </a:lnTo>
                  <a:lnTo>
                    <a:pt x="53340" y="186404"/>
                  </a:lnTo>
                  <a:lnTo>
                    <a:pt x="48482" y="186595"/>
                  </a:lnTo>
                  <a:lnTo>
                    <a:pt x="48577" y="179832"/>
                  </a:lnTo>
                  <a:lnTo>
                    <a:pt x="44100" y="177927"/>
                  </a:lnTo>
                  <a:lnTo>
                    <a:pt x="42196" y="173069"/>
                  </a:lnTo>
                  <a:lnTo>
                    <a:pt x="37623" y="175736"/>
                  </a:lnTo>
                  <a:lnTo>
                    <a:pt x="32385" y="172022"/>
                  </a:lnTo>
                  <a:lnTo>
                    <a:pt x="26860" y="172974"/>
                  </a:lnTo>
                  <a:lnTo>
                    <a:pt x="25622" y="168212"/>
                  </a:lnTo>
                  <a:lnTo>
                    <a:pt x="21145" y="164878"/>
                  </a:lnTo>
                  <a:lnTo>
                    <a:pt x="21050" y="159258"/>
                  </a:lnTo>
                  <a:lnTo>
                    <a:pt x="16573" y="167069"/>
                  </a:lnTo>
                  <a:lnTo>
                    <a:pt x="15240" y="164878"/>
                  </a:lnTo>
                  <a:lnTo>
                    <a:pt x="16859" y="159068"/>
                  </a:lnTo>
                  <a:lnTo>
                    <a:pt x="14001" y="158210"/>
                  </a:lnTo>
                  <a:lnTo>
                    <a:pt x="8667" y="160687"/>
                  </a:lnTo>
                  <a:lnTo>
                    <a:pt x="7048" y="159449"/>
                  </a:lnTo>
                  <a:lnTo>
                    <a:pt x="6762" y="153067"/>
                  </a:lnTo>
                  <a:lnTo>
                    <a:pt x="2191" y="152305"/>
                  </a:lnTo>
                  <a:close/>
                </a:path>
              </a:pathLst>
            </a:custGeom>
            <a:noFill/>
            <a:ln w="3239" cap="rnd">
              <a:solidFill>
                <a:srgbClr val="FFFFFF"/>
              </a:solidFill>
              <a:prstDash val="solid"/>
              <a:round/>
            </a:ln>
          </p:spPr>
          <p:txBody>
            <a:bodyPr rtlCol="0" anchor="ctr"/>
            <a:lstStyle/>
            <a:p>
              <a:endParaRPr lang="en-US"/>
            </a:p>
          </p:txBody>
        </p:sp>
        <p:sp>
          <p:nvSpPr>
            <p:cNvPr id="1165" name="Freeform: Shape 1164">
              <a:extLst>
                <a:ext uri="{FF2B5EF4-FFF2-40B4-BE49-F238E27FC236}">
                  <a16:creationId xmlns:a16="http://schemas.microsoft.com/office/drawing/2014/main" id="{2F60A22F-1124-49DE-882A-D07419F5F73B}"/>
                </a:ext>
              </a:extLst>
            </p:cNvPr>
            <p:cNvSpPr/>
            <p:nvPr/>
          </p:nvSpPr>
          <p:spPr>
            <a:xfrm>
              <a:off x="9450043" y="1230026"/>
              <a:ext cx="144058" cy="152239"/>
            </a:xfrm>
            <a:custGeom>
              <a:avLst/>
              <a:gdLst>
                <a:gd name="connsiteX0" fmla="*/ 115538 w 115728"/>
                <a:gd name="connsiteY0" fmla="*/ 58007 h 122300"/>
                <a:gd name="connsiteX1" fmla="*/ 115728 w 115728"/>
                <a:gd name="connsiteY1" fmla="*/ 99727 h 122300"/>
                <a:gd name="connsiteX2" fmla="*/ 107728 w 115728"/>
                <a:gd name="connsiteY2" fmla="*/ 105918 h 122300"/>
                <a:gd name="connsiteX3" fmla="*/ 84581 w 115728"/>
                <a:gd name="connsiteY3" fmla="*/ 103918 h 122300"/>
                <a:gd name="connsiteX4" fmla="*/ 74962 w 115728"/>
                <a:gd name="connsiteY4" fmla="*/ 99536 h 122300"/>
                <a:gd name="connsiteX5" fmla="*/ 68294 w 115728"/>
                <a:gd name="connsiteY5" fmla="*/ 98774 h 122300"/>
                <a:gd name="connsiteX6" fmla="*/ 60769 w 115728"/>
                <a:gd name="connsiteY6" fmla="*/ 105823 h 122300"/>
                <a:gd name="connsiteX7" fmla="*/ 59245 w 115728"/>
                <a:gd name="connsiteY7" fmla="*/ 113538 h 122300"/>
                <a:gd name="connsiteX8" fmla="*/ 55626 w 115728"/>
                <a:gd name="connsiteY8" fmla="*/ 114776 h 122300"/>
                <a:gd name="connsiteX9" fmla="*/ 52482 w 115728"/>
                <a:gd name="connsiteY9" fmla="*/ 119253 h 122300"/>
                <a:gd name="connsiteX10" fmla="*/ 46577 w 115728"/>
                <a:gd name="connsiteY10" fmla="*/ 122301 h 122300"/>
                <a:gd name="connsiteX11" fmla="*/ 35147 w 115728"/>
                <a:gd name="connsiteY11" fmla="*/ 119063 h 122300"/>
                <a:gd name="connsiteX12" fmla="*/ 22193 w 115728"/>
                <a:gd name="connsiteY12" fmla="*/ 108680 h 122300"/>
                <a:gd name="connsiteX13" fmla="*/ 18097 w 115728"/>
                <a:gd name="connsiteY13" fmla="*/ 98869 h 122300"/>
                <a:gd name="connsiteX14" fmla="*/ 11144 w 115728"/>
                <a:gd name="connsiteY14" fmla="*/ 96298 h 122300"/>
                <a:gd name="connsiteX15" fmla="*/ 11620 w 115728"/>
                <a:gd name="connsiteY15" fmla="*/ 47911 h 122300"/>
                <a:gd name="connsiteX16" fmla="*/ 0 w 115728"/>
                <a:gd name="connsiteY16" fmla="*/ 47339 h 122300"/>
                <a:gd name="connsiteX17" fmla="*/ 95 w 115728"/>
                <a:gd name="connsiteY17" fmla="*/ 26956 h 122300"/>
                <a:gd name="connsiteX18" fmla="*/ 11620 w 115728"/>
                <a:gd name="connsiteY18" fmla="*/ 26670 h 122300"/>
                <a:gd name="connsiteX19" fmla="*/ 11525 w 115728"/>
                <a:gd name="connsiteY19" fmla="*/ 23146 h 122300"/>
                <a:gd name="connsiteX20" fmla="*/ 35909 w 115728"/>
                <a:gd name="connsiteY20" fmla="*/ 22669 h 122300"/>
                <a:gd name="connsiteX21" fmla="*/ 35433 w 115728"/>
                <a:gd name="connsiteY21" fmla="*/ 14954 h 122300"/>
                <a:gd name="connsiteX22" fmla="*/ 80200 w 115728"/>
                <a:gd name="connsiteY22" fmla="*/ 14478 h 122300"/>
                <a:gd name="connsiteX23" fmla="*/ 80200 w 115728"/>
                <a:gd name="connsiteY23" fmla="*/ 11144 h 122300"/>
                <a:gd name="connsiteX24" fmla="*/ 93154 w 115728"/>
                <a:gd name="connsiteY24" fmla="*/ 10668 h 122300"/>
                <a:gd name="connsiteX25" fmla="*/ 93345 w 115728"/>
                <a:gd name="connsiteY25" fmla="*/ 952 h 122300"/>
                <a:gd name="connsiteX26" fmla="*/ 114966 w 115728"/>
                <a:gd name="connsiteY26" fmla="*/ 0 h 122300"/>
                <a:gd name="connsiteX27" fmla="*/ 115538 w 115728"/>
                <a:gd name="connsiteY27" fmla="*/ 58007 h 122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5728" h="122300">
                  <a:moveTo>
                    <a:pt x="115538" y="58007"/>
                  </a:moveTo>
                  <a:lnTo>
                    <a:pt x="115728" y="99727"/>
                  </a:lnTo>
                  <a:lnTo>
                    <a:pt x="107728" y="105918"/>
                  </a:lnTo>
                  <a:lnTo>
                    <a:pt x="84581" y="103918"/>
                  </a:lnTo>
                  <a:lnTo>
                    <a:pt x="74962" y="99536"/>
                  </a:lnTo>
                  <a:lnTo>
                    <a:pt x="68294" y="98774"/>
                  </a:lnTo>
                  <a:lnTo>
                    <a:pt x="60769" y="105823"/>
                  </a:lnTo>
                  <a:lnTo>
                    <a:pt x="59245" y="113538"/>
                  </a:lnTo>
                  <a:lnTo>
                    <a:pt x="55626" y="114776"/>
                  </a:lnTo>
                  <a:lnTo>
                    <a:pt x="52482" y="119253"/>
                  </a:lnTo>
                  <a:lnTo>
                    <a:pt x="46577" y="122301"/>
                  </a:lnTo>
                  <a:lnTo>
                    <a:pt x="35147" y="119063"/>
                  </a:lnTo>
                  <a:lnTo>
                    <a:pt x="22193" y="108680"/>
                  </a:lnTo>
                  <a:lnTo>
                    <a:pt x="18097" y="98869"/>
                  </a:lnTo>
                  <a:lnTo>
                    <a:pt x="11144" y="96298"/>
                  </a:lnTo>
                  <a:lnTo>
                    <a:pt x="11620" y="47911"/>
                  </a:lnTo>
                  <a:lnTo>
                    <a:pt x="0" y="47339"/>
                  </a:lnTo>
                  <a:lnTo>
                    <a:pt x="95" y="26956"/>
                  </a:lnTo>
                  <a:lnTo>
                    <a:pt x="11620" y="26670"/>
                  </a:lnTo>
                  <a:lnTo>
                    <a:pt x="11525" y="23146"/>
                  </a:lnTo>
                  <a:lnTo>
                    <a:pt x="35909" y="22669"/>
                  </a:lnTo>
                  <a:lnTo>
                    <a:pt x="35433" y="14954"/>
                  </a:lnTo>
                  <a:lnTo>
                    <a:pt x="80200" y="14478"/>
                  </a:lnTo>
                  <a:lnTo>
                    <a:pt x="80200" y="11144"/>
                  </a:lnTo>
                  <a:lnTo>
                    <a:pt x="93154" y="10668"/>
                  </a:lnTo>
                  <a:lnTo>
                    <a:pt x="93345" y="952"/>
                  </a:lnTo>
                  <a:lnTo>
                    <a:pt x="114966" y="0"/>
                  </a:lnTo>
                  <a:lnTo>
                    <a:pt x="115538" y="58007"/>
                  </a:lnTo>
                  <a:close/>
                </a:path>
              </a:pathLst>
            </a:custGeom>
            <a:solidFill>
              <a:srgbClr val="336933"/>
            </a:solidFill>
            <a:ln w="9525" cap="flat">
              <a:noFill/>
              <a:prstDash val="solid"/>
              <a:miter/>
            </a:ln>
          </p:spPr>
          <p:txBody>
            <a:bodyPr rtlCol="0" anchor="ctr"/>
            <a:lstStyle/>
            <a:p>
              <a:endParaRPr lang="en-US"/>
            </a:p>
          </p:txBody>
        </p:sp>
        <p:sp>
          <p:nvSpPr>
            <p:cNvPr id="1166" name="Freeform: Shape 1165">
              <a:extLst>
                <a:ext uri="{FF2B5EF4-FFF2-40B4-BE49-F238E27FC236}">
                  <a16:creationId xmlns:a16="http://schemas.microsoft.com/office/drawing/2014/main" id="{6B1A5F1F-D4FB-45AF-B60C-E45BBB85006D}"/>
                </a:ext>
              </a:extLst>
            </p:cNvPr>
            <p:cNvSpPr/>
            <p:nvPr/>
          </p:nvSpPr>
          <p:spPr>
            <a:xfrm>
              <a:off x="9450043" y="1230026"/>
              <a:ext cx="144058" cy="152239"/>
            </a:xfrm>
            <a:custGeom>
              <a:avLst/>
              <a:gdLst>
                <a:gd name="connsiteX0" fmla="*/ 115538 w 115728"/>
                <a:gd name="connsiteY0" fmla="*/ 58007 h 122300"/>
                <a:gd name="connsiteX1" fmla="*/ 115728 w 115728"/>
                <a:gd name="connsiteY1" fmla="*/ 99727 h 122300"/>
                <a:gd name="connsiteX2" fmla="*/ 107728 w 115728"/>
                <a:gd name="connsiteY2" fmla="*/ 105918 h 122300"/>
                <a:gd name="connsiteX3" fmla="*/ 84581 w 115728"/>
                <a:gd name="connsiteY3" fmla="*/ 103918 h 122300"/>
                <a:gd name="connsiteX4" fmla="*/ 74962 w 115728"/>
                <a:gd name="connsiteY4" fmla="*/ 99536 h 122300"/>
                <a:gd name="connsiteX5" fmla="*/ 68294 w 115728"/>
                <a:gd name="connsiteY5" fmla="*/ 98774 h 122300"/>
                <a:gd name="connsiteX6" fmla="*/ 60769 w 115728"/>
                <a:gd name="connsiteY6" fmla="*/ 105823 h 122300"/>
                <a:gd name="connsiteX7" fmla="*/ 59245 w 115728"/>
                <a:gd name="connsiteY7" fmla="*/ 113538 h 122300"/>
                <a:gd name="connsiteX8" fmla="*/ 55626 w 115728"/>
                <a:gd name="connsiteY8" fmla="*/ 114776 h 122300"/>
                <a:gd name="connsiteX9" fmla="*/ 52482 w 115728"/>
                <a:gd name="connsiteY9" fmla="*/ 119253 h 122300"/>
                <a:gd name="connsiteX10" fmla="*/ 46577 w 115728"/>
                <a:gd name="connsiteY10" fmla="*/ 122301 h 122300"/>
                <a:gd name="connsiteX11" fmla="*/ 35147 w 115728"/>
                <a:gd name="connsiteY11" fmla="*/ 119063 h 122300"/>
                <a:gd name="connsiteX12" fmla="*/ 22193 w 115728"/>
                <a:gd name="connsiteY12" fmla="*/ 108680 h 122300"/>
                <a:gd name="connsiteX13" fmla="*/ 18097 w 115728"/>
                <a:gd name="connsiteY13" fmla="*/ 98869 h 122300"/>
                <a:gd name="connsiteX14" fmla="*/ 11144 w 115728"/>
                <a:gd name="connsiteY14" fmla="*/ 96298 h 122300"/>
                <a:gd name="connsiteX15" fmla="*/ 11620 w 115728"/>
                <a:gd name="connsiteY15" fmla="*/ 47911 h 122300"/>
                <a:gd name="connsiteX16" fmla="*/ 0 w 115728"/>
                <a:gd name="connsiteY16" fmla="*/ 47339 h 122300"/>
                <a:gd name="connsiteX17" fmla="*/ 95 w 115728"/>
                <a:gd name="connsiteY17" fmla="*/ 26956 h 122300"/>
                <a:gd name="connsiteX18" fmla="*/ 11620 w 115728"/>
                <a:gd name="connsiteY18" fmla="*/ 26670 h 122300"/>
                <a:gd name="connsiteX19" fmla="*/ 11525 w 115728"/>
                <a:gd name="connsiteY19" fmla="*/ 23146 h 122300"/>
                <a:gd name="connsiteX20" fmla="*/ 35909 w 115728"/>
                <a:gd name="connsiteY20" fmla="*/ 22669 h 122300"/>
                <a:gd name="connsiteX21" fmla="*/ 35433 w 115728"/>
                <a:gd name="connsiteY21" fmla="*/ 14954 h 122300"/>
                <a:gd name="connsiteX22" fmla="*/ 80200 w 115728"/>
                <a:gd name="connsiteY22" fmla="*/ 14478 h 122300"/>
                <a:gd name="connsiteX23" fmla="*/ 80200 w 115728"/>
                <a:gd name="connsiteY23" fmla="*/ 11144 h 122300"/>
                <a:gd name="connsiteX24" fmla="*/ 93154 w 115728"/>
                <a:gd name="connsiteY24" fmla="*/ 10668 h 122300"/>
                <a:gd name="connsiteX25" fmla="*/ 93345 w 115728"/>
                <a:gd name="connsiteY25" fmla="*/ 952 h 122300"/>
                <a:gd name="connsiteX26" fmla="*/ 114966 w 115728"/>
                <a:gd name="connsiteY26" fmla="*/ 0 h 122300"/>
                <a:gd name="connsiteX27" fmla="*/ 115538 w 115728"/>
                <a:gd name="connsiteY27" fmla="*/ 58007 h 122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5728" h="122300">
                  <a:moveTo>
                    <a:pt x="115538" y="58007"/>
                  </a:moveTo>
                  <a:lnTo>
                    <a:pt x="115728" y="99727"/>
                  </a:lnTo>
                  <a:lnTo>
                    <a:pt x="107728" y="105918"/>
                  </a:lnTo>
                  <a:lnTo>
                    <a:pt x="84581" y="103918"/>
                  </a:lnTo>
                  <a:lnTo>
                    <a:pt x="74962" y="99536"/>
                  </a:lnTo>
                  <a:lnTo>
                    <a:pt x="68294" y="98774"/>
                  </a:lnTo>
                  <a:lnTo>
                    <a:pt x="60769" y="105823"/>
                  </a:lnTo>
                  <a:lnTo>
                    <a:pt x="59245" y="113538"/>
                  </a:lnTo>
                  <a:lnTo>
                    <a:pt x="55626" y="114776"/>
                  </a:lnTo>
                  <a:lnTo>
                    <a:pt x="52482" y="119253"/>
                  </a:lnTo>
                  <a:lnTo>
                    <a:pt x="46577" y="122301"/>
                  </a:lnTo>
                  <a:lnTo>
                    <a:pt x="35147" y="119063"/>
                  </a:lnTo>
                  <a:lnTo>
                    <a:pt x="22193" y="108680"/>
                  </a:lnTo>
                  <a:lnTo>
                    <a:pt x="18097" y="98869"/>
                  </a:lnTo>
                  <a:lnTo>
                    <a:pt x="11144" y="96298"/>
                  </a:lnTo>
                  <a:lnTo>
                    <a:pt x="11620" y="47911"/>
                  </a:lnTo>
                  <a:lnTo>
                    <a:pt x="0" y="47339"/>
                  </a:lnTo>
                  <a:lnTo>
                    <a:pt x="95" y="26956"/>
                  </a:lnTo>
                  <a:lnTo>
                    <a:pt x="11620" y="26670"/>
                  </a:lnTo>
                  <a:lnTo>
                    <a:pt x="11525" y="23146"/>
                  </a:lnTo>
                  <a:lnTo>
                    <a:pt x="35909" y="22669"/>
                  </a:lnTo>
                  <a:lnTo>
                    <a:pt x="35433" y="14954"/>
                  </a:lnTo>
                  <a:lnTo>
                    <a:pt x="80200" y="14478"/>
                  </a:lnTo>
                  <a:lnTo>
                    <a:pt x="80200" y="11144"/>
                  </a:lnTo>
                  <a:lnTo>
                    <a:pt x="93154" y="10668"/>
                  </a:lnTo>
                  <a:lnTo>
                    <a:pt x="93345" y="952"/>
                  </a:lnTo>
                  <a:lnTo>
                    <a:pt x="114966" y="0"/>
                  </a:lnTo>
                  <a:lnTo>
                    <a:pt x="115538" y="58007"/>
                  </a:lnTo>
                  <a:close/>
                </a:path>
              </a:pathLst>
            </a:custGeom>
            <a:noFill/>
            <a:ln w="3239" cap="flat">
              <a:solidFill>
                <a:srgbClr val="FFFFFF"/>
              </a:solidFill>
              <a:prstDash val="solid"/>
              <a:miter/>
            </a:ln>
          </p:spPr>
          <p:txBody>
            <a:bodyPr rtlCol="0" anchor="ctr"/>
            <a:lstStyle/>
            <a:p>
              <a:endParaRPr lang="en-US"/>
            </a:p>
          </p:txBody>
        </p:sp>
        <p:sp>
          <p:nvSpPr>
            <p:cNvPr id="1167" name="Freeform: Shape 1166">
              <a:extLst>
                <a:ext uri="{FF2B5EF4-FFF2-40B4-BE49-F238E27FC236}">
                  <a16:creationId xmlns:a16="http://schemas.microsoft.com/office/drawing/2014/main" id="{598EFA15-BA22-467D-B19A-11674CFDCF72}"/>
                </a:ext>
              </a:extLst>
            </p:cNvPr>
            <p:cNvSpPr/>
            <p:nvPr/>
          </p:nvSpPr>
          <p:spPr>
            <a:xfrm>
              <a:off x="9593864" y="1302233"/>
              <a:ext cx="170262" cy="146549"/>
            </a:xfrm>
            <a:custGeom>
              <a:avLst/>
              <a:gdLst>
                <a:gd name="connsiteX0" fmla="*/ 129540 w 136779"/>
                <a:gd name="connsiteY0" fmla="*/ 58865 h 117729"/>
                <a:gd name="connsiteX1" fmla="*/ 129445 w 136779"/>
                <a:gd name="connsiteY1" fmla="*/ 77152 h 117729"/>
                <a:gd name="connsiteX2" fmla="*/ 136779 w 136779"/>
                <a:gd name="connsiteY2" fmla="*/ 85344 h 117729"/>
                <a:gd name="connsiteX3" fmla="*/ 129445 w 136779"/>
                <a:gd name="connsiteY3" fmla="*/ 85439 h 117729"/>
                <a:gd name="connsiteX4" fmla="*/ 129731 w 136779"/>
                <a:gd name="connsiteY4" fmla="*/ 104680 h 117729"/>
                <a:gd name="connsiteX5" fmla="*/ 125063 w 136779"/>
                <a:gd name="connsiteY5" fmla="*/ 105061 h 117729"/>
                <a:gd name="connsiteX6" fmla="*/ 121349 w 136779"/>
                <a:gd name="connsiteY6" fmla="*/ 100965 h 117729"/>
                <a:gd name="connsiteX7" fmla="*/ 119539 w 136779"/>
                <a:gd name="connsiteY7" fmla="*/ 87154 h 117729"/>
                <a:gd name="connsiteX8" fmla="*/ 103823 w 136779"/>
                <a:gd name="connsiteY8" fmla="*/ 82010 h 117729"/>
                <a:gd name="connsiteX9" fmla="*/ 96394 w 136779"/>
                <a:gd name="connsiteY9" fmla="*/ 86582 h 117729"/>
                <a:gd name="connsiteX10" fmla="*/ 90964 w 136779"/>
                <a:gd name="connsiteY10" fmla="*/ 95155 h 117729"/>
                <a:gd name="connsiteX11" fmla="*/ 84868 w 136779"/>
                <a:gd name="connsiteY11" fmla="*/ 97155 h 117729"/>
                <a:gd name="connsiteX12" fmla="*/ 77344 w 136779"/>
                <a:gd name="connsiteY12" fmla="*/ 108299 h 117729"/>
                <a:gd name="connsiteX13" fmla="*/ 63437 w 136779"/>
                <a:gd name="connsiteY13" fmla="*/ 117253 h 117729"/>
                <a:gd name="connsiteX14" fmla="*/ 59627 w 136779"/>
                <a:gd name="connsiteY14" fmla="*/ 117729 h 117729"/>
                <a:gd name="connsiteX15" fmla="*/ 50864 w 136779"/>
                <a:gd name="connsiteY15" fmla="*/ 112681 h 117729"/>
                <a:gd name="connsiteX16" fmla="*/ 40767 w 136779"/>
                <a:gd name="connsiteY16" fmla="*/ 110109 h 117729"/>
                <a:gd name="connsiteX17" fmla="*/ 35909 w 136779"/>
                <a:gd name="connsiteY17" fmla="*/ 105061 h 117729"/>
                <a:gd name="connsiteX18" fmla="*/ 36005 w 136779"/>
                <a:gd name="connsiteY18" fmla="*/ 102489 h 117729"/>
                <a:gd name="connsiteX19" fmla="*/ 41625 w 136779"/>
                <a:gd name="connsiteY19" fmla="*/ 96965 h 117729"/>
                <a:gd name="connsiteX20" fmla="*/ 38862 w 136779"/>
                <a:gd name="connsiteY20" fmla="*/ 92678 h 117729"/>
                <a:gd name="connsiteX21" fmla="*/ 42291 w 136779"/>
                <a:gd name="connsiteY21" fmla="*/ 89725 h 117729"/>
                <a:gd name="connsiteX22" fmla="*/ 41720 w 136779"/>
                <a:gd name="connsiteY22" fmla="*/ 86677 h 117729"/>
                <a:gd name="connsiteX23" fmla="*/ 34481 w 136779"/>
                <a:gd name="connsiteY23" fmla="*/ 78581 h 117729"/>
                <a:gd name="connsiteX24" fmla="*/ 25432 w 136779"/>
                <a:gd name="connsiteY24" fmla="*/ 82391 h 117729"/>
                <a:gd name="connsiteX25" fmla="*/ 18288 w 136779"/>
                <a:gd name="connsiteY25" fmla="*/ 81629 h 117729"/>
                <a:gd name="connsiteX26" fmla="*/ 11525 w 136779"/>
                <a:gd name="connsiteY26" fmla="*/ 77533 h 117729"/>
                <a:gd name="connsiteX27" fmla="*/ 6096 w 136779"/>
                <a:gd name="connsiteY27" fmla="*/ 60198 h 117729"/>
                <a:gd name="connsiteX28" fmla="*/ 9716 w 136779"/>
                <a:gd name="connsiteY28" fmla="*/ 42767 h 117729"/>
                <a:gd name="connsiteX29" fmla="*/ 5144 w 136779"/>
                <a:gd name="connsiteY29" fmla="*/ 38957 h 117729"/>
                <a:gd name="connsiteX30" fmla="*/ 191 w 136779"/>
                <a:gd name="connsiteY30" fmla="*/ 41719 h 117729"/>
                <a:gd name="connsiteX31" fmla="*/ 0 w 136779"/>
                <a:gd name="connsiteY31" fmla="*/ 0 h 117729"/>
                <a:gd name="connsiteX32" fmla="*/ 129064 w 136779"/>
                <a:gd name="connsiteY32" fmla="*/ 0 h 117729"/>
                <a:gd name="connsiteX33" fmla="*/ 129540 w 136779"/>
                <a:gd name="connsiteY33" fmla="*/ 58865 h 117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6779" h="117729">
                  <a:moveTo>
                    <a:pt x="129540" y="58865"/>
                  </a:moveTo>
                  <a:lnTo>
                    <a:pt x="129445" y="77152"/>
                  </a:lnTo>
                  <a:lnTo>
                    <a:pt x="136779" y="85344"/>
                  </a:lnTo>
                  <a:lnTo>
                    <a:pt x="129445" y="85439"/>
                  </a:lnTo>
                  <a:lnTo>
                    <a:pt x="129731" y="104680"/>
                  </a:lnTo>
                  <a:lnTo>
                    <a:pt x="125063" y="105061"/>
                  </a:lnTo>
                  <a:lnTo>
                    <a:pt x="121349" y="100965"/>
                  </a:lnTo>
                  <a:lnTo>
                    <a:pt x="119539" y="87154"/>
                  </a:lnTo>
                  <a:lnTo>
                    <a:pt x="103823" y="82010"/>
                  </a:lnTo>
                  <a:lnTo>
                    <a:pt x="96394" y="86582"/>
                  </a:lnTo>
                  <a:lnTo>
                    <a:pt x="90964" y="95155"/>
                  </a:lnTo>
                  <a:lnTo>
                    <a:pt x="84868" y="97155"/>
                  </a:lnTo>
                  <a:lnTo>
                    <a:pt x="77344" y="108299"/>
                  </a:lnTo>
                  <a:lnTo>
                    <a:pt x="63437" y="117253"/>
                  </a:lnTo>
                  <a:lnTo>
                    <a:pt x="59627" y="117729"/>
                  </a:lnTo>
                  <a:lnTo>
                    <a:pt x="50864" y="112681"/>
                  </a:lnTo>
                  <a:lnTo>
                    <a:pt x="40767" y="110109"/>
                  </a:lnTo>
                  <a:lnTo>
                    <a:pt x="35909" y="105061"/>
                  </a:lnTo>
                  <a:lnTo>
                    <a:pt x="36005" y="102489"/>
                  </a:lnTo>
                  <a:lnTo>
                    <a:pt x="41625" y="96965"/>
                  </a:lnTo>
                  <a:lnTo>
                    <a:pt x="38862" y="92678"/>
                  </a:lnTo>
                  <a:lnTo>
                    <a:pt x="42291" y="89725"/>
                  </a:lnTo>
                  <a:lnTo>
                    <a:pt x="41720" y="86677"/>
                  </a:lnTo>
                  <a:lnTo>
                    <a:pt x="34481" y="78581"/>
                  </a:lnTo>
                  <a:lnTo>
                    <a:pt x="25432" y="82391"/>
                  </a:lnTo>
                  <a:lnTo>
                    <a:pt x="18288" y="81629"/>
                  </a:lnTo>
                  <a:lnTo>
                    <a:pt x="11525" y="77533"/>
                  </a:lnTo>
                  <a:lnTo>
                    <a:pt x="6096" y="60198"/>
                  </a:lnTo>
                  <a:lnTo>
                    <a:pt x="9716" y="42767"/>
                  </a:lnTo>
                  <a:lnTo>
                    <a:pt x="5144" y="38957"/>
                  </a:lnTo>
                  <a:lnTo>
                    <a:pt x="191" y="41719"/>
                  </a:lnTo>
                  <a:lnTo>
                    <a:pt x="0" y="0"/>
                  </a:lnTo>
                  <a:lnTo>
                    <a:pt x="129064" y="0"/>
                  </a:lnTo>
                  <a:lnTo>
                    <a:pt x="129540" y="58865"/>
                  </a:lnTo>
                  <a:close/>
                </a:path>
              </a:pathLst>
            </a:custGeom>
            <a:solidFill>
              <a:srgbClr val="BCBEC0"/>
            </a:solidFill>
            <a:ln w="9525" cap="flat">
              <a:noFill/>
              <a:prstDash val="solid"/>
              <a:miter/>
            </a:ln>
          </p:spPr>
          <p:txBody>
            <a:bodyPr rtlCol="0" anchor="ctr"/>
            <a:lstStyle/>
            <a:p>
              <a:endParaRPr lang="en-US"/>
            </a:p>
          </p:txBody>
        </p:sp>
        <p:sp>
          <p:nvSpPr>
            <p:cNvPr id="1168" name="Freeform: Shape 1167">
              <a:extLst>
                <a:ext uri="{FF2B5EF4-FFF2-40B4-BE49-F238E27FC236}">
                  <a16:creationId xmlns:a16="http://schemas.microsoft.com/office/drawing/2014/main" id="{D1FF7FED-87ED-4A40-B241-7885FCE96140}"/>
                </a:ext>
              </a:extLst>
            </p:cNvPr>
            <p:cNvSpPr/>
            <p:nvPr/>
          </p:nvSpPr>
          <p:spPr>
            <a:xfrm>
              <a:off x="9593864" y="1302233"/>
              <a:ext cx="170262" cy="146549"/>
            </a:xfrm>
            <a:custGeom>
              <a:avLst/>
              <a:gdLst>
                <a:gd name="connsiteX0" fmla="*/ 129540 w 136779"/>
                <a:gd name="connsiteY0" fmla="*/ 58865 h 117729"/>
                <a:gd name="connsiteX1" fmla="*/ 129445 w 136779"/>
                <a:gd name="connsiteY1" fmla="*/ 77152 h 117729"/>
                <a:gd name="connsiteX2" fmla="*/ 136779 w 136779"/>
                <a:gd name="connsiteY2" fmla="*/ 85344 h 117729"/>
                <a:gd name="connsiteX3" fmla="*/ 129445 w 136779"/>
                <a:gd name="connsiteY3" fmla="*/ 85439 h 117729"/>
                <a:gd name="connsiteX4" fmla="*/ 129731 w 136779"/>
                <a:gd name="connsiteY4" fmla="*/ 104680 h 117729"/>
                <a:gd name="connsiteX5" fmla="*/ 125063 w 136779"/>
                <a:gd name="connsiteY5" fmla="*/ 105061 h 117729"/>
                <a:gd name="connsiteX6" fmla="*/ 121349 w 136779"/>
                <a:gd name="connsiteY6" fmla="*/ 100965 h 117729"/>
                <a:gd name="connsiteX7" fmla="*/ 119539 w 136779"/>
                <a:gd name="connsiteY7" fmla="*/ 87154 h 117729"/>
                <a:gd name="connsiteX8" fmla="*/ 103823 w 136779"/>
                <a:gd name="connsiteY8" fmla="*/ 82010 h 117729"/>
                <a:gd name="connsiteX9" fmla="*/ 96394 w 136779"/>
                <a:gd name="connsiteY9" fmla="*/ 86582 h 117729"/>
                <a:gd name="connsiteX10" fmla="*/ 90964 w 136779"/>
                <a:gd name="connsiteY10" fmla="*/ 95155 h 117729"/>
                <a:gd name="connsiteX11" fmla="*/ 84868 w 136779"/>
                <a:gd name="connsiteY11" fmla="*/ 97155 h 117729"/>
                <a:gd name="connsiteX12" fmla="*/ 77344 w 136779"/>
                <a:gd name="connsiteY12" fmla="*/ 108299 h 117729"/>
                <a:gd name="connsiteX13" fmla="*/ 63437 w 136779"/>
                <a:gd name="connsiteY13" fmla="*/ 117253 h 117729"/>
                <a:gd name="connsiteX14" fmla="*/ 59627 w 136779"/>
                <a:gd name="connsiteY14" fmla="*/ 117729 h 117729"/>
                <a:gd name="connsiteX15" fmla="*/ 50864 w 136779"/>
                <a:gd name="connsiteY15" fmla="*/ 112681 h 117729"/>
                <a:gd name="connsiteX16" fmla="*/ 40767 w 136779"/>
                <a:gd name="connsiteY16" fmla="*/ 110109 h 117729"/>
                <a:gd name="connsiteX17" fmla="*/ 35909 w 136779"/>
                <a:gd name="connsiteY17" fmla="*/ 105061 h 117729"/>
                <a:gd name="connsiteX18" fmla="*/ 36005 w 136779"/>
                <a:gd name="connsiteY18" fmla="*/ 102489 h 117729"/>
                <a:gd name="connsiteX19" fmla="*/ 41625 w 136779"/>
                <a:gd name="connsiteY19" fmla="*/ 96965 h 117729"/>
                <a:gd name="connsiteX20" fmla="*/ 38862 w 136779"/>
                <a:gd name="connsiteY20" fmla="*/ 92678 h 117729"/>
                <a:gd name="connsiteX21" fmla="*/ 42291 w 136779"/>
                <a:gd name="connsiteY21" fmla="*/ 89725 h 117729"/>
                <a:gd name="connsiteX22" fmla="*/ 41720 w 136779"/>
                <a:gd name="connsiteY22" fmla="*/ 86677 h 117729"/>
                <a:gd name="connsiteX23" fmla="*/ 34481 w 136779"/>
                <a:gd name="connsiteY23" fmla="*/ 78581 h 117729"/>
                <a:gd name="connsiteX24" fmla="*/ 25432 w 136779"/>
                <a:gd name="connsiteY24" fmla="*/ 82391 h 117729"/>
                <a:gd name="connsiteX25" fmla="*/ 18288 w 136779"/>
                <a:gd name="connsiteY25" fmla="*/ 81629 h 117729"/>
                <a:gd name="connsiteX26" fmla="*/ 11525 w 136779"/>
                <a:gd name="connsiteY26" fmla="*/ 77533 h 117729"/>
                <a:gd name="connsiteX27" fmla="*/ 6096 w 136779"/>
                <a:gd name="connsiteY27" fmla="*/ 60198 h 117729"/>
                <a:gd name="connsiteX28" fmla="*/ 9716 w 136779"/>
                <a:gd name="connsiteY28" fmla="*/ 42767 h 117729"/>
                <a:gd name="connsiteX29" fmla="*/ 5144 w 136779"/>
                <a:gd name="connsiteY29" fmla="*/ 38957 h 117729"/>
                <a:gd name="connsiteX30" fmla="*/ 191 w 136779"/>
                <a:gd name="connsiteY30" fmla="*/ 41719 h 117729"/>
                <a:gd name="connsiteX31" fmla="*/ 0 w 136779"/>
                <a:gd name="connsiteY31" fmla="*/ 0 h 117729"/>
                <a:gd name="connsiteX32" fmla="*/ 129064 w 136779"/>
                <a:gd name="connsiteY32" fmla="*/ 0 h 117729"/>
                <a:gd name="connsiteX33" fmla="*/ 129540 w 136779"/>
                <a:gd name="connsiteY33" fmla="*/ 58865 h 117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6779" h="117729">
                  <a:moveTo>
                    <a:pt x="129540" y="58865"/>
                  </a:moveTo>
                  <a:lnTo>
                    <a:pt x="129445" y="77152"/>
                  </a:lnTo>
                  <a:lnTo>
                    <a:pt x="136779" y="85344"/>
                  </a:lnTo>
                  <a:lnTo>
                    <a:pt x="129445" y="85439"/>
                  </a:lnTo>
                  <a:lnTo>
                    <a:pt x="129731" y="104680"/>
                  </a:lnTo>
                  <a:lnTo>
                    <a:pt x="125063" y="105061"/>
                  </a:lnTo>
                  <a:lnTo>
                    <a:pt x="121349" y="100965"/>
                  </a:lnTo>
                  <a:lnTo>
                    <a:pt x="119539" y="87154"/>
                  </a:lnTo>
                  <a:lnTo>
                    <a:pt x="103823" y="82010"/>
                  </a:lnTo>
                  <a:lnTo>
                    <a:pt x="96394" y="86582"/>
                  </a:lnTo>
                  <a:lnTo>
                    <a:pt x="90964" y="95155"/>
                  </a:lnTo>
                  <a:lnTo>
                    <a:pt x="84868" y="97155"/>
                  </a:lnTo>
                  <a:lnTo>
                    <a:pt x="77344" y="108299"/>
                  </a:lnTo>
                  <a:lnTo>
                    <a:pt x="63437" y="117253"/>
                  </a:lnTo>
                  <a:lnTo>
                    <a:pt x="59627" y="117729"/>
                  </a:lnTo>
                  <a:lnTo>
                    <a:pt x="50864" y="112681"/>
                  </a:lnTo>
                  <a:lnTo>
                    <a:pt x="40767" y="110109"/>
                  </a:lnTo>
                  <a:lnTo>
                    <a:pt x="35909" y="105061"/>
                  </a:lnTo>
                  <a:lnTo>
                    <a:pt x="36005" y="102489"/>
                  </a:lnTo>
                  <a:lnTo>
                    <a:pt x="41625" y="96965"/>
                  </a:lnTo>
                  <a:lnTo>
                    <a:pt x="38862" y="92678"/>
                  </a:lnTo>
                  <a:lnTo>
                    <a:pt x="42291" y="89725"/>
                  </a:lnTo>
                  <a:lnTo>
                    <a:pt x="41720" y="86677"/>
                  </a:lnTo>
                  <a:lnTo>
                    <a:pt x="34481" y="78581"/>
                  </a:lnTo>
                  <a:lnTo>
                    <a:pt x="25432" y="82391"/>
                  </a:lnTo>
                  <a:lnTo>
                    <a:pt x="18288" y="81629"/>
                  </a:lnTo>
                  <a:lnTo>
                    <a:pt x="11525" y="77533"/>
                  </a:lnTo>
                  <a:lnTo>
                    <a:pt x="6096" y="60198"/>
                  </a:lnTo>
                  <a:lnTo>
                    <a:pt x="9716" y="42767"/>
                  </a:lnTo>
                  <a:lnTo>
                    <a:pt x="5144" y="38957"/>
                  </a:lnTo>
                  <a:lnTo>
                    <a:pt x="191" y="41719"/>
                  </a:lnTo>
                  <a:lnTo>
                    <a:pt x="0" y="0"/>
                  </a:lnTo>
                  <a:lnTo>
                    <a:pt x="129064" y="0"/>
                  </a:lnTo>
                  <a:lnTo>
                    <a:pt x="129540" y="58865"/>
                  </a:lnTo>
                  <a:close/>
                </a:path>
              </a:pathLst>
            </a:custGeom>
            <a:noFill/>
            <a:ln w="3239" cap="rnd">
              <a:solidFill>
                <a:srgbClr val="FFFFFF"/>
              </a:solidFill>
              <a:prstDash val="solid"/>
              <a:round/>
            </a:ln>
          </p:spPr>
          <p:txBody>
            <a:bodyPr rtlCol="0" anchor="ctr"/>
            <a:lstStyle/>
            <a:p>
              <a:endParaRPr lang="en-US"/>
            </a:p>
          </p:txBody>
        </p:sp>
        <p:sp>
          <p:nvSpPr>
            <p:cNvPr id="1169" name="Freeform: Shape 1168">
              <a:extLst>
                <a:ext uri="{FF2B5EF4-FFF2-40B4-BE49-F238E27FC236}">
                  <a16:creationId xmlns:a16="http://schemas.microsoft.com/office/drawing/2014/main" id="{91599C1B-9369-4217-A7E4-D8AADB5E2DB0}"/>
                </a:ext>
              </a:extLst>
            </p:cNvPr>
            <p:cNvSpPr/>
            <p:nvPr/>
          </p:nvSpPr>
          <p:spPr>
            <a:xfrm>
              <a:off x="9917196" y="1339107"/>
              <a:ext cx="116788" cy="117499"/>
            </a:xfrm>
            <a:custGeom>
              <a:avLst/>
              <a:gdLst>
                <a:gd name="connsiteX0" fmla="*/ 90011 w 93821"/>
                <a:gd name="connsiteY0" fmla="*/ 16478 h 94392"/>
                <a:gd name="connsiteX1" fmla="*/ 93822 w 93821"/>
                <a:gd name="connsiteY1" fmla="*/ 22384 h 94392"/>
                <a:gd name="connsiteX2" fmla="*/ 93822 w 93821"/>
                <a:gd name="connsiteY2" fmla="*/ 32575 h 94392"/>
                <a:gd name="connsiteX3" fmla="*/ 87916 w 93821"/>
                <a:gd name="connsiteY3" fmla="*/ 36957 h 94392"/>
                <a:gd name="connsiteX4" fmla="*/ 86773 w 93821"/>
                <a:gd name="connsiteY4" fmla="*/ 43244 h 94392"/>
                <a:gd name="connsiteX5" fmla="*/ 82201 w 93821"/>
                <a:gd name="connsiteY5" fmla="*/ 44196 h 94392"/>
                <a:gd name="connsiteX6" fmla="*/ 79629 w 93821"/>
                <a:gd name="connsiteY6" fmla="*/ 47435 h 94392"/>
                <a:gd name="connsiteX7" fmla="*/ 80582 w 93821"/>
                <a:gd name="connsiteY7" fmla="*/ 50959 h 94392"/>
                <a:gd name="connsiteX8" fmla="*/ 87249 w 93821"/>
                <a:gd name="connsiteY8" fmla="*/ 56102 h 94392"/>
                <a:gd name="connsiteX9" fmla="*/ 85725 w 93821"/>
                <a:gd name="connsiteY9" fmla="*/ 77152 h 94392"/>
                <a:gd name="connsiteX10" fmla="*/ 67533 w 93821"/>
                <a:gd name="connsiteY10" fmla="*/ 72485 h 94392"/>
                <a:gd name="connsiteX11" fmla="*/ 64961 w 93821"/>
                <a:gd name="connsiteY11" fmla="*/ 74962 h 94392"/>
                <a:gd name="connsiteX12" fmla="*/ 61436 w 93821"/>
                <a:gd name="connsiteY12" fmla="*/ 90011 h 94392"/>
                <a:gd name="connsiteX13" fmla="*/ 57341 w 93821"/>
                <a:gd name="connsiteY13" fmla="*/ 93821 h 94392"/>
                <a:gd name="connsiteX14" fmla="*/ 49149 w 93821"/>
                <a:gd name="connsiteY14" fmla="*/ 94393 h 94392"/>
                <a:gd name="connsiteX15" fmla="*/ 38291 w 93821"/>
                <a:gd name="connsiteY15" fmla="*/ 84201 h 94392"/>
                <a:gd name="connsiteX16" fmla="*/ 34576 w 93821"/>
                <a:gd name="connsiteY16" fmla="*/ 83629 h 94392"/>
                <a:gd name="connsiteX17" fmla="*/ 28004 w 93821"/>
                <a:gd name="connsiteY17" fmla="*/ 87344 h 94392"/>
                <a:gd name="connsiteX18" fmla="*/ 24194 w 93821"/>
                <a:gd name="connsiteY18" fmla="*/ 86392 h 94392"/>
                <a:gd name="connsiteX19" fmla="*/ 20193 w 93821"/>
                <a:gd name="connsiteY19" fmla="*/ 80391 h 94392"/>
                <a:gd name="connsiteX20" fmla="*/ 19336 w 93821"/>
                <a:gd name="connsiteY20" fmla="*/ 69533 h 94392"/>
                <a:gd name="connsiteX21" fmla="*/ 15812 w 93821"/>
                <a:gd name="connsiteY21" fmla="*/ 62675 h 94392"/>
                <a:gd name="connsiteX22" fmla="*/ 8954 w 93821"/>
                <a:gd name="connsiteY22" fmla="*/ 59531 h 94392"/>
                <a:gd name="connsiteX23" fmla="*/ 8191 w 93821"/>
                <a:gd name="connsiteY23" fmla="*/ 45529 h 94392"/>
                <a:gd name="connsiteX24" fmla="*/ 0 w 93821"/>
                <a:gd name="connsiteY24" fmla="*/ 45339 h 94392"/>
                <a:gd name="connsiteX25" fmla="*/ 667 w 93821"/>
                <a:gd name="connsiteY25" fmla="*/ 30004 h 94392"/>
                <a:gd name="connsiteX26" fmla="*/ 1619 w 93821"/>
                <a:gd name="connsiteY26" fmla="*/ 571 h 94392"/>
                <a:gd name="connsiteX27" fmla="*/ 9240 w 93821"/>
                <a:gd name="connsiteY27" fmla="*/ 571 h 94392"/>
                <a:gd name="connsiteX28" fmla="*/ 72295 w 93821"/>
                <a:gd name="connsiteY28" fmla="*/ 0 h 94392"/>
                <a:gd name="connsiteX29" fmla="*/ 87535 w 93821"/>
                <a:gd name="connsiteY29" fmla="*/ 11335 h 94392"/>
                <a:gd name="connsiteX30" fmla="*/ 90011 w 93821"/>
                <a:gd name="connsiteY30" fmla="*/ 16478 h 94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3821" h="94392">
                  <a:moveTo>
                    <a:pt x="90011" y="16478"/>
                  </a:moveTo>
                  <a:lnTo>
                    <a:pt x="93822" y="22384"/>
                  </a:lnTo>
                  <a:lnTo>
                    <a:pt x="93822" y="32575"/>
                  </a:lnTo>
                  <a:lnTo>
                    <a:pt x="87916" y="36957"/>
                  </a:lnTo>
                  <a:lnTo>
                    <a:pt x="86773" y="43244"/>
                  </a:lnTo>
                  <a:lnTo>
                    <a:pt x="82201" y="44196"/>
                  </a:lnTo>
                  <a:lnTo>
                    <a:pt x="79629" y="47435"/>
                  </a:lnTo>
                  <a:lnTo>
                    <a:pt x="80582" y="50959"/>
                  </a:lnTo>
                  <a:lnTo>
                    <a:pt x="87249" y="56102"/>
                  </a:lnTo>
                  <a:lnTo>
                    <a:pt x="85725" y="77152"/>
                  </a:lnTo>
                  <a:lnTo>
                    <a:pt x="67533" y="72485"/>
                  </a:lnTo>
                  <a:lnTo>
                    <a:pt x="64961" y="74962"/>
                  </a:lnTo>
                  <a:lnTo>
                    <a:pt x="61436" y="90011"/>
                  </a:lnTo>
                  <a:lnTo>
                    <a:pt x="57341" y="93821"/>
                  </a:lnTo>
                  <a:lnTo>
                    <a:pt x="49149" y="94393"/>
                  </a:lnTo>
                  <a:lnTo>
                    <a:pt x="38291" y="84201"/>
                  </a:lnTo>
                  <a:lnTo>
                    <a:pt x="34576" y="83629"/>
                  </a:lnTo>
                  <a:lnTo>
                    <a:pt x="28004" y="87344"/>
                  </a:lnTo>
                  <a:lnTo>
                    <a:pt x="24194" y="86392"/>
                  </a:lnTo>
                  <a:lnTo>
                    <a:pt x="20193" y="80391"/>
                  </a:lnTo>
                  <a:lnTo>
                    <a:pt x="19336" y="69533"/>
                  </a:lnTo>
                  <a:lnTo>
                    <a:pt x="15812" y="62675"/>
                  </a:lnTo>
                  <a:lnTo>
                    <a:pt x="8954" y="59531"/>
                  </a:lnTo>
                  <a:lnTo>
                    <a:pt x="8191" y="45529"/>
                  </a:lnTo>
                  <a:lnTo>
                    <a:pt x="0" y="45339"/>
                  </a:lnTo>
                  <a:lnTo>
                    <a:pt x="667" y="30004"/>
                  </a:lnTo>
                  <a:lnTo>
                    <a:pt x="1619" y="571"/>
                  </a:lnTo>
                  <a:lnTo>
                    <a:pt x="9240" y="571"/>
                  </a:lnTo>
                  <a:lnTo>
                    <a:pt x="72295" y="0"/>
                  </a:lnTo>
                  <a:lnTo>
                    <a:pt x="87535" y="11335"/>
                  </a:lnTo>
                  <a:lnTo>
                    <a:pt x="90011" y="16478"/>
                  </a:lnTo>
                  <a:close/>
                </a:path>
              </a:pathLst>
            </a:custGeom>
            <a:solidFill>
              <a:srgbClr val="669940"/>
            </a:solidFill>
            <a:ln w="9525" cap="flat">
              <a:noFill/>
              <a:prstDash val="solid"/>
              <a:miter/>
            </a:ln>
          </p:spPr>
          <p:txBody>
            <a:bodyPr rtlCol="0" anchor="ctr"/>
            <a:lstStyle/>
            <a:p>
              <a:endParaRPr lang="en-US"/>
            </a:p>
          </p:txBody>
        </p:sp>
        <p:sp>
          <p:nvSpPr>
            <p:cNvPr id="1170" name="Freeform: Shape 1169">
              <a:extLst>
                <a:ext uri="{FF2B5EF4-FFF2-40B4-BE49-F238E27FC236}">
                  <a16:creationId xmlns:a16="http://schemas.microsoft.com/office/drawing/2014/main" id="{BFDD2028-DC9F-4E05-9A81-A451FD0306BA}"/>
                </a:ext>
              </a:extLst>
            </p:cNvPr>
            <p:cNvSpPr/>
            <p:nvPr/>
          </p:nvSpPr>
          <p:spPr>
            <a:xfrm>
              <a:off x="9917196" y="1339107"/>
              <a:ext cx="116788" cy="117499"/>
            </a:xfrm>
            <a:custGeom>
              <a:avLst/>
              <a:gdLst>
                <a:gd name="connsiteX0" fmla="*/ 90011 w 93821"/>
                <a:gd name="connsiteY0" fmla="*/ 16478 h 94392"/>
                <a:gd name="connsiteX1" fmla="*/ 93822 w 93821"/>
                <a:gd name="connsiteY1" fmla="*/ 22384 h 94392"/>
                <a:gd name="connsiteX2" fmla="*/ 93822 w 93821"/>
                <a:gd name="connsiteY2" fmla="*/ 32575 h 94392"/>
                <a:gd name="connsiteX3" fmla="*/ 87916 w 93821"/>
                <a:gd name="connsiteY3" fmla="*/ 36957 h 94392"/>
                <a:gd name="connsiteX4" fmla="*/ 86773 w 93821"/>
                <a:gd name="connsiteY4" fmla="*/ 43244 h 94392"/>
                <a:gd name="connsiteX5" fmla="*/ 82201 w 93821"/>
                <a:gd name="connsiteY5" fmla="*/ 44196 h 94392"/>
                <a:gd name="connsiteX6" fmla="*/ 79629 w 93821"/>
                <a:gd name="connsiteY6" fmla="*/ 47435 h 94392"/>
                <a:gd name="connsiteX7" fmla="*/ 80582 w 93821"/>
                <a:gd name="connsiteY7" fmla="*/ 50959 h 94392"/>
                <a:gd name="connsiteX8" fmla="*/ 87249 w 93821"/>
                <a:gd name="connsiteY8" fmla="*/ 56102 h 94392"/>
                <a:gd name="connsiteX9" fmla="*/ 85725 w 93821"/>
                <a:gd name="connsiteY9" fmla="*/ 77152 h 94392"/>
                <a:gd name="connsiteX10" fmla="*/ 67533 w 93821"/>
                <a:gd name="connsiteY10" fmla="*/ 72485 h 94392"/>
                <a:gd name="connsiteX11" fmla="*/ 64961 w 93821"/>
                <a:gd name="connsiteY11" fmla="*/ 74962 h 94392"/>
                <a:gd name="connsiteX12" fmla="*/ 61436 w 93821"/>
                <a:gd name="connsiteY12" fmla="*/ 90011 h 94392"/>
                <a:gd name="connsiteX13" fmla="*/ 57341 w 93821"/>
                <a:gd name="connsiteY13" fmla="*/ 93821 h 94392"/>
                <a:gd name="connsiteX14" fmla="*/ 49149 w 93821"/>
                <a:gd name="connsiteY14" fmla="*/ 94393 h 94392"/>
                <a:gd name="connsiteX15" fmla="*/ 38291 w 93821"/>
                <a:gd name="connsiteY15" fmla="*/ 84201 h 94392"/>
                <a:gd name="connsiteX16" fmla="*/ 34576 w 93821"/>
                <a:gd name="connsiteY16" fmla="*/ 83629 h 94392"/>
                <a:gd name="connsiteX17" fmla="*/ 28004 w 93821"/>
                <a:gd name="connsiteY17" fmla="*/ 87344 h 94392"/>
                <a:gd name="connsiteX18" fmla="*/ 24194 w 93821"/>
                <a:gd name="connsiteY18" fmla="*/ 86392 h 94392"/>
                <a:gd name="connsiteX19" fmla="*/ 20193 w 93821"/>
                <a:gd name="connsiteY19" fmla="*/ 80391 h 94392"/>
                <a:gd name="connsiteX20" fmla="*/ 19336 w 93821"/>
                <a:gd name="connsiteY20" fmla="*/ 69533 h 94392"/>
                <a:gd name="connsiteX21" fmla="*/ 15812 w 93821"/>
                <a:gd name="connsiteY21" fmla="*/ 62675 h 94392"/>
                <a:gd name="connsiteX22" fmla="*/ 8954 w 93821"/>
                <a:gd name="connsiteY22" fmla="*/ 59531 h 94392"/>
                <a:gd name="connsiteX23" fmla="*/ 8191 w 93821"/>
                <a:gd name="connsiteY23" fmla="*/ 45529 h 94392"/>
                <a:gd name="connsiteX24" fmla="*/ 0 w 93821"/>
                <a:gd name="connsiteY24" fmla="*/ 45339 h 94392"/>
                <a:gd name="connsiteX25" fmla="*/ 667 w 93821"/>
                <a:gd name="connsiteY25" fmla="*/ 30004 h 94392"/>
                <a:gd name="connsiteX26" fmla="*/ 1619 w 93821"/>
                <a:gd name="connsiteY26" fmla="*/ 571 h 94392"/>
                <a:gd name="connsiteX27" fmla="*/ 9240 w 93821"/>
                <a:gd name="connsiteY27" fmla="*/ 571 h 94392"/>
                <a:gd name="connsiteX28" fmla="*/ 72295 w 93821"/>
                <a:gd name="connsiteY28" fmla="*/ 0 h 94392"/>
                <a:gd name="connsiteX29" fmla="*/ 87535 w 93821"/>
                <a:gd name="connsiteY29" fmla="*/ 11335 h 94392"/>
                <a:gd name="connsiteX30" fmla="*/ 90011 w 93821"/>
                <a:gd name="connsiteY30" fmla="*/ 16478 h 94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3821" h="94392">
                  <a:moveTo>
                    <a:pt x="90011" y="16478"/>
                  </a:moveTo>
                  <a:lnTo>
                    <a:pt x="93822" y="22384"/>
                  </a:lnTo>
                  <a:lnTo>
                    <a:pt x="93822" y="32575"/>
                  </a:lnTo>
                  <a:lnTo>
                    <a:pt x="87916" y="36957"/>
                  </a:lnTo>
                  <a:lnTo>
                    <a:pt x="86773" y="43244"/>
                  </a:lnTo>
                  <a:lnTo>
                    <a:pt x="82201" y="44196"/>
                  </a:lnTo>
                  <a:lnTo>
                    <a:pt x="79629" y="47435"/>
                  </a:lnTo>
                  <a:lnTo>
                    <a:pt x="80582" y="50959"/>
                  </a:lnTo>
                  <a:lnTo>
                    <a:pt x="87249" y="56102"/>
                  </a:lnTo>
                  <a:lnTo>
                    <a:pt x="85725" y="77152"/>
                  </a:lnTo>
                  <a:lnTo>
                    <a:pt x="67533" y="72485"/>
                  </a:lnTo>
                  <a:lnTo>
                    <a:pt x="64961" y="74962"/>
                  </a:lnTo>
                  <a:lnTo>
                    <a:pt x="61436" y="90011"/>
                  </a:lnTo>
                  <a:lnTo>
                    <a:pt x="57341" y="93821"/>
                  </a:lnTo>
                  <a:lnTo>
                    <a:pt x="49149" y="94393"/>
                  </a:lnTo>
                  <a:lnTo>
                    <a:pt x="38291" y="84201"/>
                  </a:lnTo>
                  <a:lnTo>
                    <a:pt x="34576" y="83629"/>
                  </a:lnTo>
                  <a:lnTo>
                    <a:pt x="28004" y="87344"/>
                  </a:lnTo>
                  <a:lnTo>
                    <a:pt x="24194" y="86392"/>
                  </a:lnTo>
                  <a:lnTo>
                    <a:pt x="20193" y="80391"/>
                  </a:lnTo>
                  <a:lnTo>
                    <a:pt x="19336" y="69533"/>
                  </a:lnTo>
                  <a:lnTo>
                    <a:pt x="15812" y="62675"/>
                  </a:lnTo>
                  <a:lnTo>
                    <a:pt x="8954" y="59531"/>
                  </a:lnTo>
                  <a:lnTo>
                    <a:pt x="8191" y="45529"/>
                  </a:lnTo>
                  <a:lnTo>
                    <a:pt x="0" y="45339"/>
                  </a:lnTo>
                  <a:lnTo>
                    <a:pt x="667" y="30004"/>
                  </a:lnTo>
                  <a:lnTo>
                    <a:pt x="1619" y="571"/>
                  </a:lnTo>
                  <a:lnTo>
                    <a:pt x="9240" y="571"/>
                  </a:lnTo>
                  <a:lnTo>
                    <a:pt x="72295" y="0"/>
                  </a:lnTo>
                  <a:lnTo>
                    <a:pt x="87535" y="11335"/>
                  </a:lnTo>
                  <a:lnTo>
                    <a:pt x="90011" y="16478"/>
                  </a:lnTo>
                  <a:close/>
                </a:path>
              </a:pathLst>
            </a:custGeom>
            <a:noFill/>
            <a:ln w="3239" cap="flat">
              <a:solidFill>
                <a:srgbClr val="FFFFFF"/>
              </a:solidFill>
              <a:prstDash val="solid"/>
              <a:miter/>
            </a:ln>
          </p:spPr>
          <p:txBody>
            <a:bodyPr rtlCol="0" anchor="ctr"/>
            <a:lstStyle/>
            <a:p>
              <a:endParaRPr lang="en-US"/>
            </a:p>
          </p:txBody>
        </p:sp>
        <p:sp>
          <p:nvSpPr>
            <p:cNvPr id="1171" name="Freeform: Shape 1170">
              <a:extLst>
                <a:ext uri="{FF2B5EF4-FFF2-40B4-BE49-F238E27FC236}">
                  <a16:creationId xmlns:a16="http://schemas.microsoft.com/office/drawing/2014/main" id="{6F3D62A9-C28A-42B4-A75D-240C24C179B8}"/>
                </a:ext>
              </a:extLst>
            </p:cNvPr>
            <p:cNvSpPr/>
            <p:nvPr/>
          </p:nvSpPr>
          <p:spPr>
            <a:xfrm>
              <a:off x="10015606" y="1345036"/>
              <a:ext cx="235237" cy="154848"/>
            </a:xfrm>
            <a:custGeom>
              <a:avLst/>
              <a:gdLst>
                <a:gd name="connsiteX0" fmla="*/ 170688 w 188976"/>
                <a:gd name="connsiteY0" fmla="*/ 87154 h 124396"/>
                <a:gd name="connsiteX1" fmla="*/ 151448 w 188976"/>
                <a:gd name="connsiteY1" fmla="*/ 73914 h 124396"/>
                <a:gd name="connsiteX2" fmla="*/ 149257 w 188976"/>
                <a:gd name="connsiteY2" fmla="*/ 74009 h 124396"/>
                <a:gd name="connsiteX3" fmla="*/ 145733 w 188976"/>
                <a:gd name="connsiteY3" fmla="*/ 80677 h 124396"/>
                <a:gd name="connsiteX4" fmla="*/ 141637 w 188976"/>
                <a:gd name="connsiteY4" fmla="*/ 82582 h 124396"/>
                <a:gd name="connsiteX5" fmla="*/ 137827 w 188976"/>
                <a:gd name="connsiteY5" fmla="*/ 77915 h 124396"/>
                <a:gd name="connsiteX6" fmla="*/ 136017 w 188976"/>
                <a:gd name="connsiteY6" fmla="*/ 78486 h 124396"/>
                <a:gd name="connsiteX7" fmla="*/ 136208 w 188976"/>
                <a:gd name="connsiteY7" fmla="*/ 82867 h 124396"/>
                <a:gd name="connsiteX8" fmla="*/ 133445 w 188976"/>
                <a:gd name="connsiteY8" fmla="*/ 86296 h 124396"/>
                <a:gd name="connsiteX9" fmla="*/ 130588 w 188976"/>
                <a:gd name="connsiteY9" fmla="*/ 83153 h 124396"/>
                <a:gd name="connsiteX10" fmla="*/ 125921 w 188976"/>
                <a:gd name="connsiteY10" fmla="*/ 87058 h 124396"/>
                <a:gd name="connsiteX11" fmla="*/ 116205 w 188976"/>
                <a:gd name="connsiteY11" fmla="*/ 86201 h 124396"/>
                <a:gd name="connsiteX12" fmla="*/ 112300 w 188976"/>
                <a:gd name="connsiteY12" fmla="*/ 90297 h 124396"/>
                <a:gd name="connsiteX13" fmla="*/ 103442 w 188976"/>
                <a:gd name="connsiteY13" fmla="*/ 88583 h 124396"/>
                <a:gd name="connsiteX14" fmla="*/ 98965 w 188976"/>
                <a:gd name="connsiteY14" fmla="*/ 90392 h 124396"/>
                <a:gd name="connsiteX15" fmla="*/ 95917 w 188976"/>
                <a:gd name="connsiteY15" fmla="*/ 93917 h 124396"/>
                <a:gd name="connsiteX16" fmla="*/ 96393 w 188976"/>
                <a:gd name="connsiteY16" fmla="*/ 95821 h 124396"/>
                <a:gd name="connsiteX17" fmla="*/ 102204 w 188976"/>
                <a:gd name="connsiteY17" fmla="*/ 91726 h 124396"/>
                <a:gd name="connsiteX18" fmla="*/ 105156 w 188976"/>
                <a:gd name="connsiteY18" fmla="*/ 92678 h 124396"/>
                <a:gd name="connsiteX19" fmla="*/ 100679 w 188976"/>
                <a:gd name="connsiteY19" fmla="*/ 98584 h 124396"/>
                <a:gd name="connsiteX20" fmla="*/ 99060 w 188976"/>
                <a:gd name="connsiteY20" fmla="*/ 106299 h 124396"/>
                <a:gd name="connsiteX21" fmla="*/ 94965 w 188976"/>
                <a:gd name="connsiteY21" fmla="*/ 109156 h 124396"/>
                <a:gd name="connsiteX22" fmla="*/ 89345 w 188976"/>
                <a:gd name="connsiteY22" fmla="*/ 109728 h 124396"/>
                <a:gd name="connsiteX23" fmla="*/ 74772 w 188976"/>
                <a:gd name="connsiteY23" fmla="*/ 105251 h 124396"/>
                <a:gd name="connsiteX24" fmla="*/ 72200 w 188976"/>
                <a:gd name="connsiteY24" fmla="*/ 108299 h 124396"/>
                <a:gd name="connsiteX25" fmla="*/ 69723 w 188976"/>
                <a:gd name="connsiteY25" fmla="*/ 121063 h 124396"/>
                <a:gd name="connsiteX26" fmla="*/ 66294 w 188976"/>
                <a:gd name="connsiteY26" fmla="*/ 124396 h 124396"/>
                <a:gd name="connsiteX27" fmla="*/ 59246 w 188976"/>
                <a:gd name="connsiteY27" fmla="*/ 123349 h 124396"/>
                <a:gd name="connsiteX28" fmla="*/ 54102 w 188976"/>
                <a:gd name="connsiteY28" fmla="*/ 114014 h 124396"/>
                <a:gd name="connsiteX29" fmla="*/ 43339 w 188976"/>
                <a:gd name="connsiteY29" fmla="*/ 101251 h 124396"/>
                <a:gd name="connsiteX30" fmla="*/ 28194 w 188976"/>
                <a:gd name="connsiteY30" fmla="*/ 103918 h 124396"/>
                <a:gd name="connsiteX31" fmla="*/ 25241 w 188976"/>
                <a:gd name="connsiteY31" fmla="*/ 101251 h 124396"/>
                <a:gd name="connsiteX32" fmla="*/ 23051 w 188976"/>
                <a:gd name="connsiteY32" fmla="*/ 93917 h 124396"/>
                <a:gd name="connsiteX33" fmla="*/ 11621 w 188976"/>
                <a:gd name="connsiteY33" fmla="*/ 91345 h 124396"/>
                <a:gd name="connsiteX34" fmla="*/ 2858 w 188976"/>
                <a:gd name="connsiteY34" fmla="*/ 86582 h 124396"/>
                <a:gd name="connsiteX35" fmla="*/ 0 w 188976"/>
                <a:gd name="connsiteY35" fmla="*/ 81248 h 124396"/>
                <a:gd name="connsiteX36" fmla="*/ 6572 w 188976"/>
                <a:gd name="connsiteY36" fmla="*/ 72390 h 124396"/>
                <a:gd name="connsiteX37" fmla="*/ 8287 w 188976"/>
                <a:gd name="connsiteY37" fmla="*/ 51340 h 124396"/>
                <a:gd name="connsiteX38" fmla="*/ 1524 w 188976"/>
                <a:gd name="connsiteY38" fmla="*/ 46196 h 124396"/>
                <a:gd name="connsiteX39" fmla="*/ 571 w 188976"/>
                <a:gd name="connsiteY39" fmla="*/ 42672 h 124396"/>
                <a:gd name="connsiteX40" fmla="*/ 3143 w 188976"/>
                <a:gd name="connsiteY40" fmla="*/ 39433 h 124396"/>
                <a:gd name="connsiteX41" fmla="*/ 7715 w 188976"/>
                <a:gd name="connsiteY41" fmla="*/ 38481 h 124396"/>
                <a:gd name="connsiteX42" fmla="*/ 8858 w 188976"/>
                <a:gd name="connsiteY42" fmla="*/ 32194 h 124396"/>
                <a:gd name="connsiteX43" fmla="*/ 14764 w 188976"/>
                <a:gd name="connsiteY43" fmla="*/ 27718 h 124396"/>
                <a:gd name="connsiteX44" fmla="*/ 14764 w 188976"/>
                <a:gd name="connsiteY44" fmla="*/ 17621 h 124396"/>
                <a:gd name="connsiteX45" fmla="*/ 10954 w 188976"/>
                <a:gd name="connsiteY45" fmla="*/ 11716 h 124396"/>
                <a:gd name="connsiteX46" fmla="*/ 35909 w 188976"/>
                <a:gd name="connsiteY46" fmla="*/ 11621 h 124396"/>
                <a:gd name="connsiteX47" fmla="*/ 35909 w 188976"/>
                <a:gd name="connsiteY47" fmla="*/ 190 h 124396"/>
                <a:gd name="connsiteX48" fmla="*/ 46387 w 188976"/>
                <a:gd name="connsiteY48" fmla="*/ 0 h 124396"/>
                <a:gd name="connsiteX49" fmla="*/ 136017 w 188976"/>
                <a:gd name="connsiteY49" fmla="*/ 190 h 124396"/>
                <a:gd name="connsiteX50" fmla="*/ 143066 w 188976"/>
                <a:gd name="connsiteY50" fmla="*/ 2477 h 124396"/>
                <a:gd name="connsiteX51" fmla="*/ 149447 w 188976"/>
                <a:gd name="connsiteY51" fmla="*/ 11335 h 124396"/>
                <a:gd name="connsiteX52" fmla="*/ 149924 w 188976"/>
                <a:gd name="connsiteY52" fmla="*/ 57245 h 124396"/>
                <a:gd name="connsiteX53" fmla="*/ 151352 w 188976"/>
                <a:gd name="connsiteY53" fmla="*/ 61722 h 124396"/>
                <a:gd name="connsiteX54" fmla="*/ 152686 w 188976"/>
                <a:gd name="connsiteY54" fmla="*/ 63436 h 124396"/>
                <a:gd name="connsiteX55" fmla="*/ 162211 w 188976"/>
                <a:gd name="connsiteY55" fmla="*/ 65532 h 124396"/>
                <a:gd name="connsiteX56" fmla="*/ 169545 w 188976"/>
                <a:gd name="connsiteY56" fmla="*/ 74390 h 124396"/>
                <a:gd name="connsiteX57" fmla="*/ 175832 w 188976"/>
                <a:gd name="connsiteY57" fmla="*/ 76581 h 124396"/>
                <a:gd name="connsiteX58" fmla="*/ 188976 w 188976"/>
                <a:gd name="connsiteY58" fmla="*/ 76962 h 124396"/>
                <a:gd name="connsiteX59" fmla="*/ 188024 w 188976"/>
                <a:gd name="connsiteY59" fmla="*/ 84296 h 124396"/>
                <a:gd name="connsiteX60" fmla="*/ 182023 w 188976"/>
                <a:gd name="connsiteY60" fmla="*/ 80772 h 124396"/>
                <a:gd name="connsiteX61" fmla="*/ 175260 w 188976"/>
                <a:gd name="connsiteY61" fmla="*/ 86582 h 124396"/>
                <a:gd name="connsiteX62" fmla="*/ 170688 w 188976"/>
                <a:gd name="connsiteY62" fmla="*/ 87154 h 124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88976" h="124396">
                  <a:moveTo>
                    <a:pt x="170688" y="87154"/>
                  </a:moveTo>
                  <a:lnTo>
                    <a:pt x="151448" y="73914"/>
                  </a:lnTo>
                  <a:lnTo>
                    <a:pt x="149257" y="74009"/>
                  </a:lnTo>
                  <a:lnTo>
                    <a:pt x="145733" y="80677"/>
                  </a:lnTo>
                  <a:lnTo>
                    <a:pt x="141637" y="82582"/>
                  </a:lnTo>
                  <a:lnTo>
                    <a:pt x="137827" y="77915"/>
                  </a:lnTo>
                  <a:lnTo>
                    <a:pt x="136017" y="78486"/>
                  </a:lnTo>
                  <a:lnTo>
                    <a:pt x="136208" y="82867"/>
                  </a:lnTo>
                  <a:lnTo>
                    <a:pt x="133445" y="86296"/>
                  </a:lnTo>
                  <a:lnTo>
                    <a:pt x="130588" y="83153"/>
                  </a:lnTo>
                  <a:lnTo>
                    <a:pt x="125921" y="87058"/>
                  </a:lnTo>
                  <a:lnTo>
                    <a:pt x="116205" y="86201"/>
                  </a:lnTo>
                  <a:lnTo>
                    <a:pt x="112300" y="90297"/>
                  </a:lnTo>
                  <a:lnTo>
                    <a:pt x="103442" y="88583"/>
                  </a:lnTo>
                  <a:lnTo>
                    <a:pt x="98965" y="90392"/>
                  </a:lnTo>
                  <a:lnTo>
                    <a:pt x="95917" y="93917"/>
                  </a:lnTo>
                  <a:lnTo>
                    <a:pt x="96393" y="95821"/>
                  </a:lnTo>
                  <a:lnTo>
                    <a:pt x="102204" y="91726"/>
                  </a:lnTo>
                  <a:lnTo>
                    <a:pt x="105156" y="92678"/>
                  </a:lnTo>
                  <a:lnTo>
                    <a:pt x="100679" y="98584"/>
                  </a:lnTo>
                  <a:lnTo>
                    <a:pt x="99060" y="106299"/>
                  </a:lnTo>
                  <a:lnTo>
                    <a:pt x="94965" y="109156"/>
                  </a:lnTo>
                  <a:lnTo>
                    <a:pt x="89345" y="109728"/>
                  </a:lnTo>
                  <a:lnTo>
                    <a:pt x="74772" y="105251"/>
                  </a:lnTo>
                  <a:lnTo>
                    <a:pt x="72200" y="108299"/>
                  </a:lnTo>
                  <a:lnTo>
                    <a:pt x="69723" y="121063"/>
                  </a:lnTo>
                  <a:lnTo>
                    <a:pt x="66294" y="124396"/>
                  </a:lnTo>
                  <a:lnTo>
                    <a:pt x="59246" y="123349"/>
                  </a:lnTo>
                  <a:lnTo>
                    <a:pt x="54102" y="114014"/>
                  </a:lnTo>
                  <a:lnTo>
                    <a:pt x="43339" y="101251"/>
                  </a:lnTo>
                  <a:lnTo>
                    <a:pt x="28194" y="103918"/>
                  </a:lnTo>
                  <a:lnTo>
                    <a:pt x="25241" y="101251"/>
                  </a:lnTo>
                  <a:lnTo>
                    <a:pt x="23051" y="93917"/>
                  </a:lnTo>
                  <a:lnTo>
                    <a:pt x="11621" y="91345"/>
                  </a:lnTo>
                  <a:lnTo>
                    <a:pt x="2858" y="86582"/>
                  </a:lnTo>
                  <a:lnTo>
                    <a:pt x="0" y="81248"/>
                  </a:lnTo>
                  <a:lnTo>
                    <a:pt x="6572" y="72390"/>
                  </a:lnTo>
                  <a:lnTo>
                    <a:pt x="8287" y="51340"/>
                  </a:lnTo>
                  <a:lnTo>
                    <a:pt x="1524" y="46196"/>
                  </a:lnTo>
                  <a:lnTo>
                    <a:pt x="571" y="42672"/>
                  </a:lnTo>
                  <a:lnTo>
                    <a:pt x="3143" y="39433"/>
                  </a:lnTo>
                  <a:lnTo>
                    <a:pt x="7715" y="38481"/>
                  </a:lnTo>
                  <a:lnTo>
                    <a:pt x="8858" y="32194"/>
                  </a:lnTo>
                  <a:lnTo>
                    <a:pt x="14764" y="27718"/>
                  </a:lnTo>
                  <a:lnTo>
                    <a:pt x="14764" y="17621"/>
                  </a:lnTo>
                  <a:lnTo>
                    <a:pt x="10954" y="11716"/>
                  </a:lnTo>
                  <a:lnTo>
                    <a:pt x="35909" y="11621"/>
                  </a:lnTo>
                  <a:lnTo>
                    <a:pt x="35909" y="190"/>
                  </a:lnTo>
                  <a:lnTo>
                    <a:pt x="46387" y="0"/>
                  </a:lnTo>
                  <a:lnTo>
                    <a:pt x="136017" y="190"/>
                  </a:lnTo>
                  <a:lnTo>
                    <a:pt x="143066" y="2477"/>
                  </a:lnTo>
                  <a:lnTo>
                    <a:pt x="149447" y="11335"/>
                  </a:lnTo>
                  <a:lnTo>
                    <a:pt x="149924" y="57245"/>
                  </a:lnTo>
                  <a:lnTo>
                    <a:pt x="151352" y="61722"/>
                  </a:lnTo>
                  <a:lnTo>
                    <a:pt x="152686" y="63436"/>
                  </a:lnTo>
                  <a:lnTo>
                    <a:pt x="162211" y="65532"/>
                  </a:lnTo>
                  <a:lnTo>
                    <a:pt x="169545" y="74390"/>
                  </a:lnTo>
                  <a:lnTo>
                    <a:pt x="175832" y="76581"/>
                  </a:lnTo>
                  <a:lnTo>
                    <a:pt x="188976" y="76962"/>
                  </a:lnTo>
                  <a:lnTo>
                    <a:pt x="188024" y="84296"/>
                  </a:lnTo>
                  <a:lnTo>
                    <a:pt x="182023" y="80772"/>
                  </a:lnTo>
                  <a:lnTo>
                    <a:pt x="175260" y="86582"/>
                  </a:lnTo>
                  <a:lnTo>
                    <a:pt x="170688" y="87154"/>
                  </a:lnTo>
                  <a:close/>
                </a:path>
              </a:pathLst>
            </a:custGeom>
            <a:solidFill>
              <a:srgbClr val="BCBEC0"/>
            </a:solidFill>
            <a:ln w="9525" cap="flat">
              <a:noFill/>
              <a:prstDash val="solid"/>
              <a:miter/>
            </a:ln>
          </p:spPr>
          <p:txBody>
            <a:bodyPr rtlCol="0" anchor="ctr"/>
            <a:lstStyle/>
            <a:p>
              <a:endParaRPr lang="en-US"/>
            </a:p>
          </p:txBody>
        </p:sp>
        <p:sp>
          <p:nvSpPr>
            <p:cNvPr id="1172" name="Freeform: Shape 1171">
              <a:extLst>
                <a:ext uri="{FF2B5EF4-FFF2-40B4-BE49-F238E27FC236}">
                  <a16:creationId xmlns:a16="http://schemas.microsoft.com/office/drawing/2014/main" id="{3E14BC59-91C1-48DE-9639-C5027279C253}"/>
                </a:ext>
              </a:extLst>
            </p:cNvPr>
            <p:cNvSpPr/>
            <p:nvPr/>
          </p:nvSpPr>
          <p:spPr>
            <a:xfrm>
              <a:off x="10015606" y="1345036"/>
              <a:ext cx="235237" cy="154848"/>
            </a:xfrm>
            <a:custGeom>
              <a:avLst/>
              <a:gdLst>
                <a:gd name="connsiteX0" fmla="*/ 170688 w 188976"/>
                <a:gd name="connsiteY0" fmla="*/ 87154 h 124396"/>
                <a:gd name="connsiteX1" fmla="*/ 151448 w 188976"/>
                <a:gd name="connsiteY1" fmla="*/ 73914 h 124396"/>
                <a:gd name="connsiteX2" fmla="*/ 149257 w 188976"/>
                <a:gd name="connsiteY2" fmla="*/ 74009 h 124396"/>
                <a:gd name="connsiteX3" fmla="*/ 145733 w 188976"/>
                <a:gd name="connsiteY3" fmla="*/ 80677 h 124396"/>
                <a:gd name="connsiteX4" fmla="*/ 141637 w 188976"/>
                <a:gd name="connsiteY4" fmla="*/ 82582 h 124396"/>
                <a:gd name="connsiteX5" fmla="*/ 137827 w 188976"/>
                <a:gd name="connsiteY5" fmla="*/ 77915 h 124396"/>
                <a:gd name="connsiteX6" fmla="*/ 136017 w 188976"/>
                <a:gd name="connsiteY6" fmla="*/ 78486 h 124396"/>
                <a:gd name="connsiteX7" fmla="*/ 136208 w 188976"/>
                <a:gd name="connsiteY7" fmla="*/ 82867 h 124396"/>
                <a:gd name="connsiteX8" fmla="*/ 133445 w 188976"/>
                <a:gd name="connsiteY8" fmla="*/ 86296 h 124396"/>
                <a:gd name="connsiteX9" fmla="*/ 130588 w 188976"/>
                <a:gd name="connsiteY9" fmla="*/ 83153 h 124396"/>
                <a:gd name="connsiteX10" fmla="*/ 125921 w 188976"/>
                <a:gd name="connsiteY10" fmla="*/ 87058 h 124396"/>
                <a:gd name="connsiteX11" fmla="*/ 116205 w 188976"/>
                <a:gd name="connsiteY11" fmla="*/ 86201 h 124396"/>
                <a:gd name="connsiteX12" fmla="*/ 112300 w 188976"/>
                <a:gd name="connsiteY12" fmla="*/ 90297 h 124396"/>
                <a:gd name="connsiteX13" fmla="*/ 103442 w 188976"/>
                <a:gd name="connsiteY13" fmla="*/ 88583 h 124396"/>
                <a:gd name="connsiteX14" fmla="*/ 98965 w 188976"/>
                <a:gd name="connsiteY14" fmla="*/ 90392 h 124396"/>
                <a:gd name="connsiteX15" fmla="*/ 95917 w 188976"/>
                <a:gd name="connsiteY15" fmla="*/ 93917 h 124396"/>
                <a:gd name="connsiteX16" fmla="*/ 96393 w 188976"/>
                <a:gd name="connsiteY16" fmla="*/ 95821 h 124396"/>
                <a:gd name="connsiteX17" fmla="*/ 102204 w 188976"/>
                <a:gd name="connsiteY17" fmla="*/ 91726 h 124396"/>
                <a:gd name="connsiteX18" fmla="*/ 105156 w 188976"/>
                <a:gd name="connsiteY18" fmla="*/ 92678 h 124396"/>
                <a:gd name="connsiteX19" fmla="*/ 100679 w 188976"/>
                <a:gd name="connsiteY19" fmla="*/ 98584 h 124396"/>
                <a:gd name="connsiteX20" fmla="*/ 99060 w 188976"/>
                <a:gd name="connsiteY20" fmla="*/ 106299 h 124396"/>
                <a:gd name="connsiteX21" fmla="*/ 94965 w 188976"/>
                <a:gd name="connsiteY21" fmla="*/ 109156 h 124396"/>
                <a:gd name="connsiteX22" fmla="*/ 89345 w 188976"/>
                <a:gd name="connsiteY22" fmla="*/ 109728 h 124396"/>
                <a:gd name="connsiteX23" fmla="*/ 74772 w 188976"/>
                <a:gd name="connsiteY23" fmla="*/ 105251 h 124396"/>
                <a:gd name="connsiteX24" fmla="*/ 72200 w 188976"/>
                <a:gd name="connsiteY24" fmla="*/ 108299 h 124396"/>
                <a:gd name="connsiteX25" fmla="*/ 69723 w 188976"/>
                <a:gd name="connsiteY25" fmla="*/ 121063 h 124396"/>
                <a:gd name="connsiteX26" fmla="*/ 66294 w 188976"/>
                <a:gd name="connsiteY26" fmla="*/ 124396 h 124396"/>
                <a:gd name="connsiteX27" fmla="*/ 59246 w 188976"/>
                <a:gd name="connsiteY27" fmla="*/ 123349 h 124396"/>
                <a:gd name="connsiteX28" fmla="*/ 54102 w 188976"/>
                <a:gd name="connsiteY28" fmla="*/ 114014 h 124396"/>
                <a:gd name="connsiteX29" fmla="*/ 43339 w 188976"/>
                <a:gd name="connsiteY29" fmla="*/ 101251 h 124396"/>
                <a:gd name="connsiteX30" fmla="*/ 28194 w 188976"/>
                <a:gd name="connsiteY30" fmla="*/ 103918 h 124396"/>
                <a:gd name="connsiteX31" fmla="*/ 25241 w 188976"/>
                <a:gd name="connsiteY31" fmla="*/ 101251 h 124396"/>
                <a:gd name="connsiteX32" fmla="*/ 23051 w 188976"/>
                <a:gd name="connsiteY32" fmla="*/ 93917 h 124396"/>
                <a:gd name="connsiteX33" fmla="*/ 11621 w 188976"/>
                <a:gd name="connsiteY33" fmla="*/ 91345 h 124396"/>
                <a:gd name="connsiteX34" fmla="*/ 2858 w 188976"/>
                <a:gd name="connsiteY34" fmla="*/ 86582 h 124396"/>
                <a:gd name="connsiteX35" fmla="*/ 0 w 188976"/>
                <a:gd name="connsiteY35" fmla="*/ 81248 h 124396"/>
                <a:gd name="connsiteX36" fmla="*/ 6572 w 188976"/>
                <a:gd name="connsiteY36" fmla="*/ 72390 h 124396"/>
                <a:gd name="connsiteX37" fmla="*/ 8287 w 188976"/>
                <a:gd name="connsiteY37" fmla="*/ 51340 h 124396"/>
                <a:gd name="connsiteX38" fmla="*/ 1524 w 188976"/>
                <a:gd name="connsiteY38" fmla="*/ 46196 h 124396"/>
                <a:gd name="connsiteX39" fmla="*/ 571 w 188976"/>
                <a:gd name="connsiteY39" fmla="*/ 42672 h 124396"/>
                <a:gd name="connsiteX40" fmla="*/ 3143 w 188976"/>
                <a:gd name="connsiteY40" fmla="*/ 39433 h 124396"/>
                <a:gd name="connsiteX41" fmla="*/ 7715 w 188976"/>
                <a:gd name="connsiteY41" fmla="*/ 38481 h 124396"/>
                <a:gd name="connsiteX42" fmla="*/ 8858 w 188976"/>
                <a:gd name="connsiteY42" fmla="*/ 32194 h 124396"/>
                <a:gd name="connsiteX43" fmla="*/ 14764 w 188976"/>
                <a:gd name="connsiteY43" fmla="*/ 27718 h 124396"/>
                <a:gd name="connsiteX44" fmla="*/ 14764 w 188976"/>
                <a:gd name="connsiteY44" fmla="*/ 17621 h 124396"/>
                <a:gd name="connsiteX45" fmla="*/ 10954 w 188976"/>
                <a:gd name="connsiteY45" fmla="*/ 11716 h 124396"/>
                <a:gd name="connsiteX46" fmla="*/ 35909 w 188976"/>
                <a:gd name="connsiteY46" fmla="*/ 11621 h 124396"/>
                <a:gd name="connsiteX47" fmla="*/ 35909 w 188976"/>
                <a:gd name="connsiteY47" fmla="*/ 190 h 124396"/>
                <a:gd name="connsiteX48" fmla="*/ 46387 w 188976"/>
                <a:gd name="connsiteY48" fmla="*/ 0 h 124396"/>
                <a:gd name="connsiteX49" fmla="*/ 136017 w 188976"/>
                <a:gd name="connsiteY49" fmla="*/ 190 h 124396"/>
                <a:gd name="connsiteX50" fmla="*/ 143066 w 188976"/>
                <a:gd name="connsiteY50" fmla="*/ 2477 h 124396"/>
                <a:gd name="connsiteX51" fmla="*/ 149447 w 188976"/>
                <a:gd name="connsiteY51" fmla="*/ 11335 h 124396"/>
                <a:gd name="connsiteX52" fmla="*/ 149924 w 188976"/>
                <a:gd name="connsiteY52" fmla="*/ 57245 h 124396"/>
                <a:gd name="connsiteX53" fmla="*/ 151352 w 188976"/>
                <a:gd name="connsiteY53" fmla="*/ 61722 h 124396"/>
                <a:gd name="connsiteX54" fmla="*/ 152686 w 188976"/>
                <a:gd name="connsiteY54" fmla="*/ 63436 h 124396"/>
                <a:gd name="connsiteX55" fmla="*/ 162211 w 188976"/>
                <a:gd name="connsiteY55" fmla="*/ 65532 h 124396"/>
                <a:gd name="connsiteX56" fmla="*/ 169545 w 188976"/>
                <a:gd name="connsiteY56" fmla="*/ 74390 h 124396"/>
                <a:gd name="connsiteX57" fmla="*/ 175832 w 188976"/>
                <a:gd name="connsiteY57" fmla="*/ 76581 h 124396"/>
                <a:gd name="connsiteX58" fmla="*/ 188976 w 188976"/>
                <a:gd name="connsiteY58" fmla="*/ 76962 h 124396"/>
                <a:gd name="connsiteX59" fmla="*/ 188024 w 188976"/>
                <a:gd name="connsiteY59" fmla="*/ 84296 h 124396"/>
                <a:gd name="connsiteX60" fmla="*/ 182023 w 188976"/>
                <a:gd name="connsiteY60" fmla="*/ 80772 h 124396"/>
                <a:gd name="connsiteX61" fmla="*/ 175260 w 188976"/>
                <a:gd name="connsiteY61" fmla="*/ 86582 h 124396"/>
                <a:gd name="connsiteX62" fmla="*/ 170688 w 188976"/>
                <a:gd name="connsiteY62" fmla="*/ 87154 h 124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88976" h="124396">
                  <a:moveTo>
                    <a:pt x="170688" y="87154"/>
                  </a:moveTo>
                  <a:lnTo>
                    <a:pt x="151448" y="73914"/>
                  </a:lnTo>
                  <a:lnTo>
                    <a:pt x="149257" y="74009"/>
                  </a:lnTo>
                  <a:lnTo>
                    <a:pt x="145733" y="80677"/>
                  </a:lnTo>
                  <a:lnTo>
                    <a:pt x="141637" y="82582"/>
                  </a:lnTo>
                  <a:lnTo>
                    <a:pt x="137827" y="77915"/>
                  </a:lnTo>
                  <a:lnTo>
                    <a:pt x="136017" y="78486"/>
                  </a:lnTo>
                  <a:lnTo>
                    <a:pt x="136208" y="82867"/>
                  </a:lnTo>
                  <a:lnTo>
                    <a:pt x="133445" y="86296"/>
                  </a:lnTo>
                  <a:lnTo>
                    <a:pt x="130588" y="83153"/>
                  </a:lnTo>
                  <a:lnTo>
                    <a:pt x="125921" y="87058"/>
                  </a:lnTo>
                  <a:lnTo>
                    <a:pt x="116205" y="86201"/>
                  </a:lnTo>
                  <a:lnTo>
                    <a:pt x="112300" y="90297"/>
                  </a:lnTo>
                  <a:lnTo>
                    <a:pt x="103442" y="88583"/>
                  </a:lnTo>
                  <a:lnTo>
                    <a:pt x="98965" y="90392"/>
                  </a:lnTo>
                  <a:lnTo>
                    <a:pt x="95917" y="93917"/>
                  </a:lnTo>
                  <a:lnTo>
                    <a:pt x="96393" y="95821"/>
                  </a:lnTo>
                  <a:lnTo>
                    <a:pt x="102204" y="91726"/>
                  </a:lnTo>
                  <a:lnTo>
                    <a:pt x="105156" y="92678"/>
                  </a:lnTo>
                  <a:lnTo>
                    <a:pt x="100679" y="98584"/>
                  </a:lnTo>
                  <a:lnTo>
                    <a:pt x="99060" y="106299"/>
                  </a:lnTo>
                  <a:lnTo>
                    <a:pt x="94965" y="109156"/>
                  </a:lnTo>
                  <a:lnTo>
                    <a:pt x="89345" y="109728"/>
                  </a:lnTo>
                  <a:lnTo>
                    <a:pt x="74772" y="105251"/>
                  </a:lnTo>
                  <a:lnTo>
                    <a:pt x="72200" y="108299"/>
                  </a:lnTo>
                  <a:lnTo>
                    <a:pt x="69723" y="121063"/>
                  </a:lnTo>
                  <a:lnTo>
                    <a:pt x="66294" y="124396"/>
                  </a:lnTo>
                  <a:lnTo>
                    <a:pt x="59246" y="123349"/>
                  </a:lnTo>
                  <a:lnTo>
                    <a:pt x="54102" y="114014"/>
                  </a:lnTo>
                  <a:lnTo>
                    <a:pt x="43339" y="101251"/>
                  </a:lnTo>
                  <a:lnTo>
                    <a:pt x="28194" y="103918"/>
                  </a:lnTo>
                  <a:lnTo>
                    <a:pt x="25241" y="101251"/>
                  </a:lnTo>
                  <a:lnTo>
                    <a:pt x="23051" y="93917"/>
                  </a:lnTo>
                  <a:lnTo>
                    <a:pt x="11621" y="91345"/>
                  </a:lnTo>
                  <a:lnTo>
                    <a:pt x="2858" y="86582"/>
                  </a:lnTo>
                  <a:lnTo>
                    <a:pt x="0" y="81248"/>
                  </a:lnTo>
                  <a:lnTo>
                    <a:pt x="6572" y="72390"/>
                  </a:lnTo>
                  <a:lnTo>
                    <a:pt x="8287" y="51340"/>
                  </a:lnTo>
                  <a:lnTo>
                    <a:pt x="1524" y="46196"/>
                  </a:lnTo>
                  <a:lnTo>
                    <a:pt x="571" y="42672"/>
                  </a:lnTo>
                  <a:lnTo>
                    <a:pt x="3143" y="39433"/>
                  </a:lnTo>
                  <a:lnTo>
                    <a:pt x="7715" y="38481"/>
                  </a:lnTo>
                  <a:lnTo>
                    <a:pt x="8858" y="32194"/>
                  </a:lnTo>
                  <a:lnTo>
                    <a:pt x="14764" y="27718"/>
                  </a:lnTo>
                  <a:lnTo>
                    <a:pt x="14764" y="17621"/>
                  </a:lnTo>
                  <a:lnTo>
                    <a:pt x="10954" y="11716"/>
                  </a:lnTo>
                  <a:lnTo>
                    <a:pt x="35909" y="11621"/>
                  </a:lnTo>
                  <a:lnTo>
                    <a:pt x="35909" y="190"/>
                  </a:lnTo>
                  <a:lnTo>
                    <a:pt x="46387" y="0"/>
                  </a:lnTo>
                  <a:lnTo>
                    <a:pt x="136017" y="190"/>
                  </a:lnTo>
                  <a:lnTo>
                    <a:pt x="143066" y="2477"/>
                  </a:lnTo>
                  <a:lnTo>
                    <a:pt x="149447" y="11335"/>
                  </a:lnTo>
                  <a:lnTo>
                    <a:pt x="149924" y="57245"/>
                  </a:lnTo>
                  <a:lnTo>
                    <a:pt x="151352" y="61722"/>
                  </a:lnTo>
                  <a:lnTo>
                    <a:pt x="152686" y="63436"/>
                  </a:lnTo>
                  <a:lnTo>
                    <a:pt x="162211" y="65532"/>
                  </a:lnTo>
                  <a:lnTo>
                    <a:pt x="169545" y="74390"/>
                  </a:lnTo>
                  <a:lnTo>
                    <a:pt x="175832" y="76581"/>
                  </a:lnTo>
                  <a:lnTo>
                    <a:pt x="188976" y="76962"/>
                  </a:lnTo>
                  <a:lnTo>
                    <a:pt x="188024" y="84296"/>
                  </a:lnTo>
                  <a:lnTo>
                    <a:pt x="182023" y="80772"/>
                  </a:lnTo>
                  <a:lnTo>
                    <a:pt x="175260" y="86582"/>
                  </a:lnTo>
                  <a:lnTo>
                    <a:pt x="170688" y="87154"/>
                  </a:lnTo>
                  <a:close/>
                </a:path>
              </a:pathLst>
            </a:custGeom>
            <a:noFill/>
            <a:ln w="3239" cap="rnd">
              <a:solidFill>
                <a:srgbClr val="FFFFFF"/>
              </a:solidFill>
              <a:prstDash val="solid"/>
              <a:round/>
            </a:ln>
          </p:spPr>
          <p:txBody>
            <a:bodyPr rtlCol="0" anchor="ctr"/>
            <a:lstStyle/>
            <a:p>
              <a:endParaRPr lang="en-US"/>
            </a:p>
          </p:txBody>
        </p:sp>
        <p:sp>
          <p:nvSpPr>
            <p:cNvPr id="1173" name="Freeform: Shape 1172">
              <a:extLst>
                <a:ext uri="{FF2B5EF4-FFF2-40B4-BE49-F238E27FC236}">
                  <a16:creationId xmlns:a16="http://schemas.microsoft.com/office/drawing/2014/main" id="{DDDAABE1-BF56-40BC-82CC-1F37FB2923A4}"/>
                </a:ext>
              </a:extLst>
            </p:cNvPr>
            <p:cNvSpPr/>
            <p:nvPr/>
          </p:nvSpPr>
          <p:spPr>
            <a:xfrm>
              <a:off x="10184919" y="1345273"/>
              <a:ext cx="236422" cy="99951"/>
            </a:xfrm>
            <a:custGeom>
              <a:avLst/>
              <a:gdLst>
                <a:gd name="connsiteX0" fmla="*/ 155829 w 189928"/>
                <a:gd name="connsiteY0" fmla="*/ 74771 h 80295"/>
                <a:gd name="connsiteX1" fmla="*/ 148209 w 189928"/>
                <a:gd name="connsiteY1" fmla="*/ 71914 h 80295"/>
                <a:gd name="connsiteX2" fmla="*/ 149543 w 189928"/>
                <a:gd name="connsiteY2" fmla="*/ 78962 h 80295"/>
                <a:gd name="connsiteX3" fmla="*/ 122491 w 189928"/>
                <a:gd name="connsiteY3" fmla="*/ 80296 h 80295"/>
                <a:gd name="connsiteX4" fmla="*/ 118872 w 189928"/>
                <a:gd name="connsiteY4" fmla="*/ 74771 h 80295"/>
                <a:gd name="connsiteX5" fmla="*/ 112014 w 189928"/>
                <a:gd name="connsiteY5" fmla="*/ 76010 h 80295"/>
                <a:gd name="connsiteX6" fmla="*/ 108871 w 189928"/>
                <a:gd name="connsiteY6" fmla="*/ 71723 h 80295"/>
                <a:gd name="connsiteX7" fmla="*/ 101918 w 189928"/>
                <a:gd name="connsiteY7" fmla="*/ 74962 h 80295"/>
                <a:gd name="connsiteX8" fmla="*/ 101155 w 189928"/>
                <a:gd name="connsiteY8" fmla="*/ 72962 h 80295"/>
                <a:gd name="connsiteX9" fmla="*/ 105823 w 189928"/>
                <a:gd name="connsiteY9" fmla="*/ 71723 h 80295"/>
                <a:gd name="connsiteX10" fmla="*/ 107442 w 189928"/>
                <a:gd name="connsiteY10" fmla="*/ 69342 h 80295"/>
                <a:gd name="connsiteX11" fmla="*/ 101441 w 189928"/>
                <a:gd name="connsiteY11" fmla="*/ 70104 h 80295"/>
                <a:gd name="connsiteX12" fmla="*/ 97822 w 189928"/>
                <a:gd name="connsiteY12" fmla="*/ 61532 h 80295"/>
                <a:gd name="connsiteX13" fmla="*/ 88202 w 189928"/>
                <a:gd name="connsiteY13" fmla="*/ 59246 h 80295"/>
                <a:gd name="connsiteX14" fmla="*/ 86201 w 189928"/>
                <a:gd name="connsiteY14" fmla="*/ 61341 h 80295"/>
                <a:gd name="connsiteX15" fmla="*/ 86582 w 189928"/>
                <a:gd name="connsiteY15" fmla="*/ 65723 h 80295"/>
                <a:gd name="connsiteX16" fmla="*/ 82010 w 189928"/>
                <a:gd name="connsiteY16" fmla="*/ 65723 h 80295"/>
                <a:gd name="connsiteX17" fmla="*/ 67342 w 189928"/>
                <a:gd name="connsiteY17" fmla="*/ 72485 h 80295"/>
                <a:gd name="connsiteX18" fmla="*/ 56864 w 189928"/>
                <a:gd name="connsiteY18" fmla="*/ 70199 h 80295"/>
                <a:gd name="connsiteX19" fmla="*/ 53816 w 189928"/>
                <a:gd name="connsiteY19" fmla="*/ 72962 h 80295"/>
                <a:gd name="connsiteX20" fmla="*/ 52959 w 189928"/>
                <a:gd name="connsiteY20" fmla="*/ 76772 h 80295"/>
                <a:gd name="connsiteX21" fmla="*/ 39814 w 189928"/>
                <a:gd name="connsiteY21" fmla="*/ 76391 h 80295"/>
                <a:gd name="connsiteX22" fmla="*/ 33528 w 189928"/>
                <a:gd name="connsiteY22" fmla="*/ 74200 h 80295"/>
                <a:gd name="connsiteX23" fmla="*/ 26194 w 189928"/>
                <a:gd name="connsiteY23" fmla="*/ 65342 h 80295"/>
                <a:gd name="connsiteX24" fmla="*/ 16669 w 189928"/>
                <a:gd name="connsiteY24" fmla="*/ 63246 h 80295"/>
                <a:gd name="connsiteX25" fmla="*/ 15335 w 189928"/>
                <a:gd name="connsiteY25" fmla="*/ 61532 h 80295"/>
                <a:gd name="connsiteX26" fmla="*/ 13907 w 189928"/>
                <a:gd name="connsiteY26" fmla="*/ 57055 h 80295"/>
                <a:gd name="connsiteX27" fmla="*/ 13430 w 189928"/>
                <a:gd name="connsiteY27" fmla="*/ 11144 h 80295"/>
                <a:gd name="connsiteX28" fmla="*/ 7048 w 189928"/>
                <a:gd name="connsiteY28" fmla="*/ 2286 h 80295"/>
                <a:gd name="connsiteX29" fmla="*/ 0 w 189928"/>
                <a:gd name="connsiteY29" fmla="*/ 0 h 80295"/>
                <a:gd name="connsiteX30" fmla="*/ 48863 w 189928"/>
                <a:gd name="connsiteY30" fmla="*/ 286 h 80295"/>
                <a:gd name="connsiteX31" fmla="*/ 187738 w 189928"/>
                <a:gd name="connsiteY31" fmla="*/ 1810 h 80295"/>
                <a:gd name="connsiteX32" fmla="*/ 189929 w 189928"/>
                <a:gd name="connsiteY32" fmla="*/ 59436 h 80295"/>
                <a:gd name="connsiteX33" fmla="*/ 170879 w 189928"/>
                <a:gd name="connsiteY33" fmla="*/ 53721 h 80295"/>
                <a:gd name="connsiteX34" fmla="*/ 167068 w 189928"/>
                <a:gd name="connsiteY34" fmla="*/ 61341 h 80295"/>
                <a:gd name="connsiteX35" fmla="*/ 167164 w 189928"/>
                <a:gd name="connsiteY35" fmla="*/ 69818 h 80295"/>
                <a:gd name="connsiteX36" fmla="*/ 164306 w 189928"/>
                <a:gd name="connsiteY36" fmla="*/ 71723 h 80295"/>
                <a:gd name="connsiteX37" fmla="*/ 161258 w 189928"/>
                <a:gd name="connsiteY37" fmla="*/ 66294 h 80295"/>
                <a:gd name="connsiteX38" fmla="*/ 159258 w 189928"/>
                <a:gd name="connsiteY38" fmla="*/ 74676 h 80295"/>
                <a:gd name="connsiteX39" fmla="*/ 155829 w 189928"/>
                <a:gd name="connsiteY39" fmla="*/ 74771 h 8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89928" h="80295">
                  <a:moveTo>
                    <a:pt x="155829" y="74771"/>
                  </a:moveTo>
                  <a:lnTo>
                    <a:pt x="148209" y="71914"/>
                  </a:lnTo>
                  <a:lnTo>
                    <a:pt x="149543" y="78962"/>
                  </a:lnTo>
                  <a:lnTo>
                    <a:pt x="122491" y="80296"/>
                  </a:lnTo>
                  <a:lnTo>
                    <a:pt x="118872" y="74771"/>
                  </a:lnTo>
                  <a:lnTo>
                    <a:pt x="112014" y="76010"/>
                  </a:lnTo>
                  <a:lnTo>
                    <a:pt x="108871" y="71723"/>
                  </a:lnTo>
                  <a:lnTo>
                    <a:pt x="101918" y="74962"/>
                  </a:lnTo>
                  <a:lnTo>
                    <a:pt x="101155" y="72962"/>
                  </a:lnTo>
                  <a:lnTo>
                    <a:pt x="105823" y="71723"/>
                  </a:lnTo>
                  <a:lnTo>
                    <a:pt x="107442" y="69342"/>
                  </a:lnTo>
                  <a:lnTo>
                    <a:pt x="101441" y="70104"/>
                  </a:lnTo>
                  <a:lnTo>
                    <a:pt x="97822" y="61532"/>
                  </a:lnTo>
                  <a:lnTo>
                    <a:pt x="88202" y="59246"/>
                  </a:lnTo>
                  <a:lnTo>
                    <a:pt x="86201" y="61341"/>
                  </a:lnTo>
                  <a:lnTo>
                    <a:pt x="86582" y="65723"/>
                  </a:lnTo>
                  <a:lnTo>
                    <a:pt x="82010" y="65723"/>
                  </a:lnTo>
                  <a:lnTo>
                    <a:pt x="67342" y="72485"/>
                  </a:lnTo>
                  <a:lnTo>
                    <a:pt x="56864" y="70199"/>
                  </a:lnTo>
                  <a:lnTo>
                    <a:pt x="53816" y="72962"/>
                  </a:lnTo>
                  <a:lnTo>
                    <a:pt x="52959" y="76772"/>
                  </a:lnTo>
                  <a:lnTo>
                    <a:pt x="39814" y="76391"/>
                  </a:lnTo>
                  <a:lnTo>
                    <a:pt x="33528" y="74200"/>
                  </a:lnTo>
                  <a:lnTo>
                    <a:pt x="26194" y="65342"/>
                  </a:lnTo>
                  <a:lnTo>
                    <a:pt x="16669" y="63246"/>
                  </a:lnTo>
                  <a:lnTo>
                    <a:pt x="15335" y="61532"/>
                  </a:lnTo>
                  <a:lnTo>
                    <a:pt x="13907" y="57055"/>
                  </a:lnTo>
                  <a:lnTo>
                    <a:pt x="13430" y="11144"/>
                  </a:lnTo>
                  <a:lnTo>
                    <a:pt x="7048" y="2286"/>
                  </a:lnTo>
                  <a:lnTo>
                    <a:pt x="0" y="0"/>
                  </a:lnTo>
                  <a:lnTo>
                    <a:pt x="48863" y="286"/>
                  </a:lnTo>
                  <a:lnTo>
                    <a:pt x="187738" y="1810"/>
                  </a:lnTo>
                  <a:lnTo>
                    <a:pt x="189929" y="59436"/>
                  </a:lnTo>
                  <a:lnTo>
                    <a:pt x="170879" y="53721"/>
                  </a:lnTo>
                  <a:lnTo>
                    <a:pt x="167068" y="61341"/>
                  </a:lnTo>
                  <a:lnTo>
                    <a:pt x="167164" y="69818"/>
                  </a:lnTo>
                  <a:lnTo>
                    <a:pt x="164306" y="71723"/>
                  </a:lnTo>
                  <a:lnTo>
                    <a:pt x="161258" y="66294"/>
                  </a:lnTo>
                  <a:lnTo>
                    <a:pt x="159258" y="74676"/>
                  </a:lnTo>
                  <a:lnTo>
                    <a:pt x="155829" y="74771"/>
                  </a:lnTo>
                  <a:close/>
                </a:path>
              </a:pathLst>
            </a:custGeom>
            <a:solidFill>
              <a:srgbClr val="BCBEC0"/>
            </a:solidFill>
            <a:ln w="9525" cap="flat">
              <a:noFill/>
              <a:prstDash val="solid"/>
              <a:miter/>
            </a:ln>
          </p:spPr>
          <p:txBody>
            <a:bodyPr rtlCol="0" anchor="ctr"/>
            <a:lstStyle/>
            <a:p>
              <a:endParaRPr lang="en-US"/>
            </a:p>
          </p:txBody>
        </p:sp>
        <p:sp>
          <p:nvSpPr>
            <p:cNvPr id="1174" name="Freeform: Shape 1173">
              <a:extLst>
                <a:ext uri="{FF2B5EF4-FFF2-40B4-BE49-F238E27FC236}">
                  <a16:creationId xmlns:a16="http://schemas.microsoft.com/office/drawing/2014/main" id="{B9BE2819-AD20-4155-B098-9013DE42BFC3}"/>
                </a:ext>
              </a:extLst>
            </p:cNvPr>
            <p:cNvSpPr/>
            <p:nvPr/>
          </p:nvSpPr>
          <p:spPr>
            <a:xfrm>
              <a:off x="10184919" y="1345273"/>
              <a:ext cx="236422" cy="99951"/>
            </a:xfrm>
            <a:custGeom>
              <a:avLst/>
              <a:gdLst>
                <a:gd name="connsiteX0" fmla="*/ 155829 w 189928"/>
                <a:gd name="connsiteY0" fmla="*/ 74771 h 80295"/>
                <a:gd name="connsiteX1" fmla="*/ 148209 w 189928"/>
                <a:gd name="connsiteY1" fmla="*/ 71914 h 80295"/>
                <a:gd name="connsiteX2" fmla="*/ 149543 w 189928"/>
                <a:gd name="connsiteY2" fmla="*/ 78962 h 80295"/>
                <a:gd name="connsiteX3" fmla="*/ 122491 w 189928"/>
                <a:gd name="connsiteY3" fmla="*/ 80296 h 80295"/>
                <a:gd name="connsiteX4" fmla="*/ 118872 w 189928"/>
                <a:gd name="connsiteY4" fmla="*/ 74771 h 80295"/>
                <a:gd name="connsiteX5" fmla="*/ 112014 w 189928"/>
                <a:gd name="connsiteY5" fmla="*/ 76010 h 80295"/>
                <a:gd name="connsiteX6" fmla="*/ 108871 w 189928"/>
                <a:gd name="connsiteY6" fmla="*/ 71723 h 80295"/>
                <a:gd name="connsiteX7" fmla="*/ 101918 w 189928"/>
                <a:gd name="connsiteY7" fmla="*/ 74962 h 80295"/>
                <a:gd name="connsiteX8" fmla="*/ 101155 w 189928"/>
                <a:gd name="connsiteY8" fmla="*/ 72962 h 80295"/>
                <a:gd name="connsiteX9" fmla="*/ 105823 w 189928"/>
                <a:gd name="connsiteY9" fmla="*/ 71723 h 80295"/>
                <a:gd name="connsiteX10" fmla="*/ 107442 w 189928"/>
                <a:gd name="connsiteY10" fmla="*/ 69342 h 80295"/>
                <a:gd name="connsiteX11" fmla="*/ 101441 w 189928"/>
                <a:gd name="connsiteY11" fmla="*/ 70104 h 80295"/>
                <a:gd name="connsiteX12" fmla="*/ 97822 w 189928"/>
                <a:gd name="connsiteY12" fmla="*/ 61532 h 80295"/>
                <a:gd name="connsiteX13" fmla="*/ 88202 w 189928"/>
                <a:gd name="connsiteY13" fmla="*/ 59246 h 80295"/>
                <a:gd name="connsiteX14" fmla="*/ 86201 w 189928"/>
                <a:gd name="connsiteY14" fmla="*/ 61341 h 80295"/>
                <a:gd name="connsiteX15" fmla="*/ 86582 w 189928"/>
                <a:gd name="connsiteY15" fmla="*/ 65723 h 80295"/>
                <a:gd name="connsiteX16" fmla="*/ 82010 w 189928"/>
                <a:gd name="connsiteY16" fmla="*/ 65723 h 80295"/>
                <a:gd name="connsiteX17" fmla="*/ 67342 w 189928"/>
                <a:gd name="connsiteY17" fmla="*/ 72485 h 80295"/>
                <a:gd name="connsiteX18" fmla="*/ 56864 w 189928"/>
                <a:gd name="connsiteY18" fmla="*/ 70199 h 80295"/>
                <a:gd name="connsiteX19" fmla="*/ 53816 w 189928"/>
                <a:gd name="connsiteY19" fmla="*/ 72962 h 80295"/>
                <a:gd name="connsiteX20" fmla="*/ 52959 w 189928"/>
                <a:gd name="connsiteY20" fmla="*/ 76772 h 80295"/>
                <a:gd name="connsiteX21" fmla="*/ 39814 w 189928"/>
                <a:gd name="connsiteY21" fmla="*/ 76391 h 80295"/>
                <a:gd name="connsiteX22" fmla="*/ 33528 w 189928"/>
                <a:gd name="connsiteY22" fmla="*/ 74200 h 80295"/>
                <a:gd name="connsiteX23" fmla="*/ 26194 w 189928"/>
                <a:gd name="connsiteY23" fmla="*/ 65342 h 80295"/>
                <a:gd name="connsiteX24" fmla="*/ 16669 w 189928"/>
                <a:gd name="connsiteY24" fmla="*/ 63246 h 80295"/>
                <a:gd name="connsiteX25" fmla="*/ 15335 w 189928"/>
                <a:gd name="connsiteY25" fmla="*/ 61532 h 80295"/>
                <a:gd name="connsiteX26" fmla="*/ 13907 w 189928"/>
                <a:gd name="connsiteY26" fmla="*/ 57055 h 80295"/>
                <a:gd name="connsiteX27" fmla="*/ 13430 w 189928"/>
                <a:gd name="connsiteY27" fmla="*/ 11144 h 80295"/>
                <a:gd name="connsiteX28" fmla="*/ 7048 w 189928"/>
                <a:gd name="connsiteY28" fmla="*/ 2286 h 80295"/>
                <a:gd name="connsiteX29" fmla="*/ 0 w 189928"/>
                <a:gd name="connsiteY29" fmla="*/ 0 h 80295"/>
                <a:gd name="connsiteX30" fmla="*/ 48863 w 189928"/>
                <a:gd name="connsiteY30" fmla="*/ 286 h 80295"/>
                <a:gd name="connsiteX31" fmla="*/ 187738 w 189928"/>
                <a:gd name="connsiteY31" fmla="*/ 1810 h 80295"/>
                <a:gd name="connsiteX32" fmla="*/ 189929 w 189928"/>
                <a:gd name="connsiteY32" fmla="*/ 59436 h 80295"/>
                <a:gd name="connsiteX33" fmla="*/ 170879 w 189928"/>
                <a:gd name="connsiteY33" fmla="*/ 53721 h 80295"/>
                <a:gd name="connsiteX34" fmla="*/ 167068 w 189928"/>
                <a:gd name="connsiteY34" fmla="*/ 61341 h 80295"/>
                <a:gd name="connsiteX35" fmla="*/ 167164 w 189928"/>
                <a:gd name="connsiteY35" fmla="*/ 69818 h 80295"/>
                <a:gd name="connsiteX36" fmla="*/ 164306 w 189928"/>
                <a:gd name="connsiteY36" fmla="*/ 71723 h 80295"/>
                <a:gd name="connsiteX37" fmla="*/ 161258 w 189928"/>
                <a:gd name="connsiteY37" fmla="*/ 66294 h 80295"/>
                <a:gd name="connsiteX38" fmla="*/ 159258 w 189928"/>
                <a:gd name="connsiteY38" fmla="*/ 74676 h 80295"/>
                <a:gd name="connsiteX39" fmla="*/ 155829 w 189928"/>
                <a:gd name="connsiteY39" fmla="*/ 74771 h 8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89928" h="80295">
                  <a:moveTo>
                    <a:pt x="155829" y="74771"/>
                  </a:moveTo>
                  <a:lnTo>
                    <a:pt x="148209" y="71914"/>
                  </a:lnTo>
                  <a:lnTo>
                    <a:pt x="149543" y="78962"/>
                  </a:lnTo>
                  <a:lnTo>
                    <a:pt x="122491" y="80296"/>
                  </a:lnTo>
                  <a:lnTo>
                    <a:pt x="118872" y="74771"/>
                  </a:lnTo>
                  <a:lnTo>
                    <a:pt x="112014" y="76010"/>
                  </a:lnTo>
                  <a:lnTo>
                    <a:pt x="108871" y="71723"/>
                  </a:lnTo>
                  <a:lnTo>
                    <a:pt x="101918" y="74962"/>
                  </a:lnTo>
                  <a:lnTo>
                    <a:pt x="101155" y="72962"/>
                  </a:lnTo>
                  <a:lnTo>
                    <a:pt x="105823" y="71723"/>
                  </a:lnTo>
                  <a:lnTo>
                    <a:pt x="107442" y="69342"/>
                  </a:lnTo>
                  <a:lnTo>
                    <a:pt x="101441" y="70104"/>
                  </a:lnTo>
                  <a:lnTo>
                    <a:pt x="97822" y="61532"/>
                  </a:lnTo>
                  <a:lnTo>
                    <a:pt x="88202" y="59246"/>
                  </a:lnTo>
                  <a:lnTo>
                    <a:pt x="86201" y="61341"/>
                  </a:lnTo>
                  <a:lnTo>
                    <a:pt x="86582" y="65723"/>
                  </a:lnTo>
                  <a:lnTo>
                    <a:pt x="82010" y="65723"/>
                  </a:lnTo>
                  <a:lnTo>
                    <a:pt x="67342" y="72485"/>
                  </a:lnTo>
                  <a:lnTo>
                    <a:pt x="56864" y="70199"/>
                  </a:lnTo>
                  <a:lnTo>
                    <a:pt x="53816" y="72962"/>
                  </a:lnTo>
                  <a:lnTo>
                    <a:pt x="52959" y="76772"/>
                  </a:lnTo>
                  <a:lnTo>
                    <a:pt x="39814" y="76391"/>
                  </a:lnTo>
                  <a:lnTo>
                    <a:pt x="33528" y="74200"/>
                  </a:lnTo>
                  <a:lnTo>
                    <a:pt x="26194" y="65342"/>
                  </a:lnTo>
                  <a:lnTo>
                    <a:pt x="16669" y="63246"/>
                  </a:lnTo>
                  <a:lnTo>
                    <a:pt x="15335" y="61532"/>
                  </a:lnTo>
                  <a:lnTo>
                    <a:pt x="13907" y="57055"/>
                  </a:lnTo>
                  <a:lnTo>
                    <a:pt x="13430" y="11144"/>
                  </a:lnTo>
                  <a:lnTo>
                    <a:pt x="7048" y="2286"/>
                  </a:lnTo>
                  <a:lnTo>
                    <a:pt x="0" y="0"/>
                  </a:lnTo>
                  <a:lnTo>
                    <a:pt x="48863" y="286"/>
                  </a:lnTo>
                  <a:lnTo>
                    <a:pt x="187738" y="1810"/>
                  </a:lnTo>
                  <a:lnTo>
                    <a:pt x="189929" y="59436"/>
                  </a:lnTo>
                  <a:lnTo>
                    <a:pt x="170879" y="53721"/>
                  </a:lnTo>
                  <a:lnTo>
                    <a:pt x="167068" y="61341"/>
                  </a:lnTo>
                  <a:lnTo>
                    <a:pt x="167164" y="69818"/>
                  </a:lnTo>
                  <a:lnTo>
                    <a:pt x="164306" y="71723"/>
                  </a:lnTo>
                  <a:lnTo>
                    <a:pt x="161258" y="66294"/>
                  </a:lnTo>
                  <a:lnTo>
                    <a:pt x="159258" y="74676"/>
                  </a:lnTo>
                  <a:lnTo>
                    <a:pt x="155829" y="74771"/>
                  </a:lnTo>
                  <a:close/>
                </a:path>
              </a:pathLst>
            </a:custGeom>
            <a:noFill/>
            <a:ln w="3239" cap="rnd">
              <a:solidFill>
                <a:srgbClr val="FFFFFF"/>
              </a:solidFill>
              <a:prstDash val="solid"/>
              <a:round/>
            </a:ln>
          </p:spPr>
          <p:txBody>
            <a:bodyPr rtlCol="0" anchor="ctr"/>
            <a:lstStyle/>
            <a:p>
              <a:endParaRPr lang="en-US"/>
            </a:p>
          </p:txBody>
        </p:sp>
        <p:sp>
          <p:nvSpPr>
            <p:cNvPr id="1175" name="Freeform: Shape 1174">
              <a:extLst>
                <a:ext uri="{FF2B5EF4-FFF2-40B4-BE49-F238E27FC236}">
                  <a16:creationId xmlns:a16="http://schemas.microsoft.com/office/drawing/2014/main" id="{BCB4C384-1A93-49BA-A974-D63E8E4E856B}"/>
                </a:ext>
              </a:extLst>
            </p:cNvPr>
            <p:cNvSpPr/>
            <p:nvPr/>
          </p:nvSpPr>
          <p:spPr>
            <a:xfrm>
              <a:off x="9754997" y="1375508"/>
              <a:ext cx="173344" cy="116314"/>
            </a:xfrm>
            <a:custGeom>
              <a:avLst/>
              <a:gdLst>
                <a:gd name="connsiteX0" fmla="*/ 286 w 139255"/>
                <a:gd name="connsiteY0" fmla="*/ 45815 h 93440"/>
                <a:gd name="connsiteX1" fmla="*/ 0 w 139255"/>
                <a:gd name="connsiteY1" fmla="*/ 26575 h 93440"/>
                <a:gd name="connsiteX2" fmla="*/ 7334 w 139255"/>
                <a:gd name="connsiteY2" fmla="*/ 26479 h 93440"/>
                <a:gd name="connsiteX3" fmla="*/ 0 w 139255"/>
                <a:gd name="connsiteY3" fmla="*/ 18288 h 93440"/>
                <a:gd name="connsiteX4" fmla="*/ 95 w 139255"/>
                <a:gd name="connsiteY4" fmla="*/ 0 h 93440"/>
                <a:gd name="connsiteX5" fmla="*/ 130969 w 139255"/>
                <a:gd name="connsiteY5" fmla="*/ 762 h 93440"/>
                <a:gd name="connsiteX6" fmla="*/ 130302 w 139255"/>
                <a:gd name="connsiteY6" fmla="*/ 16097 h 93440"/>
                <a:gd name="connsiteX7" fmla="*/ 138493 w 139255"/>
                <a:gd name="connsiteY7" fmla="*/ 16288 h 93440"/>
                <a:gd name="connsiteX8" fmla="*/ 139255 w 139255"/>
                <a:gd name="connsiteY8" fmla="*/ 30290 h 93440"/>
                <a:gd name="connsiteX9" fmla="*/ 137732 w 139255"/>
                <a:gd name="connsiteY9" fmla="*/ 34004 h 93440"/>
                <a:gd name="connsiteX10" fmla="*/ 130683 w 139255"/>
                <a:gd name="connsiteY10" fmla="*/ 36862 h 93440"/>
                <a:gd name="connsiteX11" fmla="*/ 126302 w 139255"/>
                <a:gd name="connsiteY11" fmla="*/ 35052 h 93440"/>
                <a:gd name="connsiteX12" fmla="*/ 126302 w 139255"/>
                <a:gd name="connsiteY12" fmla="*/ 53150 h 93440"/>
                <a:gd name="connsiteX13" fmla="*/ 122301 w 139255"/>
                <a:gd name="connsiteY13" fmla="*/ 60103 h 93440"/>
                <a:gd name="connsiteX14" fmla="*/ 117920 w 139255"/>
                <a:gd name="connsiteY14" fmla="*/ 62770 h 93440"/>
                <a:gd name="connsiteX15" fmla="*/ 107823 w 139255"/>
                <a:gd name="connsiteY15" fmla="*/ 58483 h 93440"/>
                <a:gd name="connsiteX16" fmla="*/ 105346 w 139255"/>
                <a:gd name="connsiteY16" fmla="*/ 59912 h 93440"/>
                <a:gd name="connsiteX17" fmla="*/ 106204 w 139255"/>
                <a:gd name="connsiteY17" fmla="*/ 63532 h 93440"/>
                <a:gd name="connsiteX18" fmla="*/ 112490 w 139255"/>
                <a:gd name="connsiteY18" fmla="*/ 67342 h 93440"/>
                <a:gd name="connsiteX19" fmla="*/ 104108 w 139255"/>
                <a:gd name="connsiteY19" fmla="*/ 71628 h 93440"/>
                <a:gd name="connsiteX20" fmla="*/ 105061 w 139255"/>
                <a:gd name="connsiteY20" fmla="*/ 89059 h 93440"/>
                <a:gd name="connsiteX21" fmla="*/ 103441 w 139255"/>
                <a:gd name="connsiteY21" fmla="*/ 91916 h 93440"/>
                <a:gd name="connsiteX22" fmla="*/ 97917 w 139255"/>
                <a:gd name="connsiteY22" fmla="*/ 93440 h 93440"/>
                <a:gd name="connsiteX23" fmla="*/ 89725 w 139255"/>
                <a:gd name="connsiteY23" fmla="*/ 92678 h 93440"/>
                <a:gd name="connsiteX24" fmla="*/ 81534 w 139255"/>
                <a:gd name="connsiteY24" fmla="*/ 86296 h 93440"/>
                <a:gd name="connsiteX25" fmla="*/ 77248 w 139255"/>
                <a:gd name="connsiteY25" fmla="*/ 68390 h 93440"/>
                <a:gd name="connsiteX26" fmla="*/ 80200 w 139255"/>
                <a:gd name="connsiteY26" fmla="*/ 63913 h 93440"/>
                <a:gd name="connsiteX27" fmla="*/ 86106 w 139255"/>
                <a:gd name="connsiteY27" fmla="*/ 60865 h 93440"/>
                <a:gd name="connsiteX28" fmla="*/ 87059 w 139255"/>
                <a:gd name="connsiteY28" fmla="*/ 56674 h 93440"/>
                <a:gd name="connsiteX29" fmla="*/ 81820 w 139255"/>
                <a:gd name="connsiteY29" fmla="*/ 47054 h 93440"/>
                <a:gd name="connsiteX30" fmla="*/ 76581 w 139255"/>
                <a:gd name="connsiteY30" fmla="*/ 45339 h 93440"/>
                <a:gd name="connsiteX31" fmla="*/ 68866 w 139255"/>
                <a:gd name="connsiteY31" fmla="*/ 48387 h 93440"/>
                <a:gd name="connsiteX32" fmla="*/ 67818 w 139255"/>
                <a:gd name="connsiteY32" fmla="*/ 54102 h 93440"/>
                <a:gd name="connsiteX33" fmla="*/ 64865 w 139255"/>
                <a:gd name="connsiteY33" fmla="*/ 57912 h 93440"/>
                <a:gd name="connsiteX34" fmla="*/ 63055 w 139255"/>
                <a:gd name="connsiteY34" fmla="*/ 54197 h 93440"/>
                <a:gd name="connsiteX35" fmla="*/ 53721 w 139255"/>
                <a:gd name="connsiteY35" fmla="*/ 48006 h 93440"/>
                <a:gd name="connsiteX36" fmla="*/ 53530 w 139255"/>
                <a:gd name="connsiteY36" fmla="*/ 54769 h 93440"/>
                <a:gd name="connsiteX37" fmla="*/ 47530 w 139255"/>
                <a:gd name="connsiteY37" fmla="*/ 57055 h 93440"/>
                <a:gd name="connsiteX38" fmla="*/ 42767 w 139255"/>
                <a:gd name="connsiteY38" fmla="*/ 65342 h 93440"/>
                <a:gd name="connsiteX39" fmla="*/ 32385 w 139255"/>
                <a:gd name="connsiteY39" fmla="*/ 68104 h 93440"/>
                <a:gd name="connsiteX40" fmla="*/ 22955 w 139255"/>
                <a:gd name="connsiteY40" fmla="*/ 63913 h 93440"/>
                <a:gd name="connsiteX41" fmla="*/ 21907 w 139255"/>
                <a:gd name="connsiteY41" fmla="*/ 49435 h 93440"/>
                <a:gd name="connsiteX42" fmla="*/ 20669 w 139255"/>
                <a:gd name="connsiteY42" fmla="*/ 46196 h 93440"/>
                <a:gd name="connsiteX43" fmla="*/ 17431 w 139255"/>
                <a:gd name="connsiteY43" fmla="*/ 44767 h 93440"/>
                <a:gd name="connsiteX44" fmla="*/ 8382 w 139255"/>
                <a:gd name="connsiteY44" fmla="*/ 42386 h 93440"/>
                <a:gd name="connsiteX45" fmla="*/ 286 w 139255"/>
                <a:gd name="connsiteY45" fmla="*/ 45815 h 93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39255" h="93440">
                  <a:moveTo>
                    <a:pt x="286" y="45815"/>
                  </a:moveTo>
                  <a:lnTo>
                    <a:pt x="0" y="26575"/>
                  </a:lnTo>
                  <a:lnTo>
                    <a:pt x="7334" y="26479"/>
                  </a:lnTo>
                  <a:lnTo>
                    <a:pt x="0" y="18288"/>
                  </a:lnTo>
                  <a:lnTo>
                    <a:pt x="95" y="0"/>
                  </a:lnTo>
                  <a:lnTo>
                    <a:pt x="130969" y="762"/>
                  </a:lnTo>
                  <a:lnTo>
                    <a:pt x="130302" y="16097"/>
                  </a:lnTo>
                  <a:lnTo>
                    <a:pt x="138493" y="16288"/>
                  </a:lnTo>
                  <a:lnTo>
                    <a:pt x="139255" y="30290"/>
                  </a:lnTo>
                  <a:lnTo>
                    <a:pt x="137732" y="34004"/>
                  </a:lnTo>
                  <a:lnTo>
                    <a:pt x="130683" y="36862"/>
                  </a:lnTo>
                  <a:lnTo>
                    <a:pt x="126302" y="35052"/>
                  </a:lnTo>
                  <a:lnTo>
                    <a:pt x="126302" y="53150"/>
                  </a:lnTo>
                  <a:lnTo>
                    <a:pt x="122301" y="60103"/>
                  </a:lnTo>
                  <a:lnTo>
                    <a:pt x="117920" y="62770"/>
                  </a:lnTo>
                  <a:lnTo>
                    <a:pt x="107823" y="58483"/>
                  </a:lnTo>
                  <a:lnTo>
                    <a:pt x="105346" y="59912"/>
                  </a:lnTo>
                  <a:lnTo>
                    <a:pt x="106204" y="63532"/>
                  </a:lnTo>
                  <a:lnTo>
                    <a:pt x="112490" y="67342"/>
                  </a:lnTo>
                  <a:lnTo>
                    <a:pt x="104108" y="71628"/>
                  </a:lnTo>
                  <a:lnTo>
                    <a:pt x="105061" y="89059"/>
                  </a:lnTo>
                  <a:lnTo>
                    <a:pt x="103441" y="91916"/>
                  </a:lnTo>
                  <a:lnTo>
                    <a:pt x="97917" y="93440"/>
                  </a:lnTo>
                  <a:lnTo>
                    <a:pt x="89725" y="92678"/>
                  </a:lnTo>
                  <a:lnTo>
                    <a:pt x="81534" y="86296"/>
                  </a:lnTo>
                  <a:lnTo>
                    <a:pt x="77248" y="68390"/>
                  </a:lnTo>
                  <a:lnTo>
                    <a:pt x="80200" y="63913"/>
                  </a:lnTo>
                  <a:lnTo>
                    <a:pt x="86106" y="60865"/>
                  </a:lnTo>
                  <a:lnTo>
                    <a:pt x="87059" y="56674"/>
                  </a:lnTo>
                  <a:lnTo>
                    <a:pt x="81820" y="47054"/>
                  </a:lnTo>
                  <a:lnTo>
                    <a:pt x="76581" y="45339"/>
                  </a:lnTo>
                  <a:lnTo>
                    <a:pt x="68866" y="48387"/>
                  </a:lnTo>
                  <a:lnTo>
                    <a:pt x="67818" y="54102"/>
                  </a:lnTo>
                  <a:lnTo>
                    <a:pt x="64865" y="57912"/>
                  </a:lnTo>
                  <a:lnTo>
                    <a:pt x="63055" y="54197"/>
                  </a:lnTo>
                  <a:lnTo>
                    <a:pt x="53721" y="48006"/>
                  </a:lnTo>
                  <a:lnTo>
                    <a:pt x="53530" y="54769"/>
                  </a:lnTo>
                  <a:lnTo>
                    <a:pt x="47530" y="57055"/>
                  </a:lnTo>
                  <a:lnTo>
                    <a:pt x="42767" y="65342"/>
                  </a:lnTo>
                  <a:lnTo>
                    <a:pt x="32385" y="68104"/>
                  </a:lnTo>
                  <a:lnTo>
                    <a:pt x="22955" y="63913"/>
                  </a:lnTo>
                  <a:lnTo>
                    <a:pt x="21907" y="49435"/>
                  </a:lnTo>
                  <a:lnTo>
                    <a:pt x="20669" y="46196"/>
                  </a:lnTo>
                  <a:lnTo>
                    <a:pt x="17431" y="44767"/>
                  </a:lnTo>
                  <a:lnTo>
                    <a:pt x="8382" y="42386"/>
                  </a:lnTo>
                  <a:lnTo>
                    <a:pt x="286" y="45815"/>
                  </a:lnTo>
                  <a:close/>
                </a:path>
              </a:pathLst>
            </a:custGeom>
            <a:solidFill>
              <a:srgbClr val="BCBEC0"/>
            </a:solidFill>
            <a:ln w="9525" cap="flat">
              <a:noFill/>
              <a:prstDash val="solid"/>
              <a:miter/>
            </a:ln>
          </p:spPr>
          <p:txBody>
            <a:bodyPr rtlCol="0" anchor="ctr"/>
            <a:lstStyle/>
            <a:p>
              <a:endParaRPr lang="en-US"/>
            </a:p>
          </p:txBody>
        </p:sp>
        <p:sp>
          <p:nvSpPr>
            <p:cNvPr id="1176" name="Freeform: Shape 1175">
              <a:extLst>
                <a:ext uri="{FF2B5EF4-FFF2-40B4-BE49-F238E27FC236}">
                  <a16:creationId xmlns:a16="http://schemas.microsoft.com/office/drawing/2014/main" id="{4E85D18D-ECA3-4F93-8669-D1D743B9AC22}"/>
                </a:ext>
              </a:extLst>
            </p:cNvPr>
            <p:cNvSpPr/>
            <p:nvPr/>
          </p:nvSpPr>
          <p:spPr>
            <a:xfrm>
              <a:off x="9754997" y="1375508"/>
              <a:ext cx="173344" cy="116314"/>
            </a:xfrm>
            <a:custGeom>
              <a:avLst/>
              <a:gdLst>
                <a:gd name="connsiteX0" fmla="*/ 286 w 139255"/>
                <a:gd name="connsiteY0" fmla="*/ 45815 h 93440"/>
                <a:gd name="connsiteX1" fmla="*/ 0 w 139255"/>
                <a:gd name="connsiteY1" fmla="*/ 26575 h 93440"/>
                <a:gd name="connsiteX2" fmla="*/ 7334 w 139255"/>
                <a:gd name="connsiteY2" fmla="*/ 26479 h 93440"/>
                <a:gd name="connsiteX3" fmla="*/ 0 w 139255"/>
                <a:gd name="connsiteY3" fmla="*/ 18288 h 93440"/>
                <a:gd name="connsiteX4" fmla="*/ 95 w 139255"/>
                <a:gd name="connsiteY4" fmla="*/ 0 h 93440"/>
                <a:gd name="connsiteX5" fmla="*/ 130969 w 139255"/>
                <a:gd name="connsiteY5" fmla="*/ 762 h 93440"/>
                <a:gd name="connsiteX6" fmla="*/ 130302 w 139255"/>
                <a:gd name="connsiteY6" fmla="*/ 16097 h 93440"/>
                <a:gd name="connsiteX7" fmla="*/ 138493 w 139255"/>
                <a:gd name="connsiteY7" fmla="*/ 16288 h 93440"/>
                <a:gd name="connsiteX8" fmla="*/ 139255 w 139255"/>
                <a:gd name="connsiteY8" fmla="*/ 30290 h 93440"/>
                <a:gd name="connsiteX9" fmla="*/ 137732 w 139255"/>
                <a:gd name="connsiteY9" fmla="*/ 34004 h 93440"/>
                <a:gd name="connsiteX10" fmla="*/ 130683 w 139255"/>
                <a:gd name="connsiteY10" fmla="*/ 36862 h 93440"/>
                <a:gd name="connsiteX11" fmla="*/ 126302 w 139255"/>
                <a:gd name="connsiteY11" fmla="*/ 35052 h 93440"/>
                <a:gd name="connsiteX12" fmla="*/ 126302 w 139255"/>
                <a:gd name="connsiteY12" fmla="*/ 53150 h 93440"/>
                <a:gd name="connsiteX13" fmla="*/ 122301 w 139255"/>
                <a:gd name="connsiteY13" fmla="*/ 60103 h 93440"/>
                <a:gd name="connsiteX14" fmla="*/ 117920 w 139255"/>
                <a:gd name="connsiteY14" fmla="*/ 62770 h 93440"/>
                <a:gd name="connsiteX15" fmla="*/ 107823 w 139255"/>
                <a:gd name="connsiteY15" fmla="*/ 58483 h 93440"/>
                <a:gd name="connsiteX16" fmla="*/ 105346 w 139255"/>
                <a:gd name="connsiteY16" fmla="*/ 59912 h 93440"/>
                <a:gd name="connsiteX17" fmla="*/ 106204 w 139255"/>
                <a:gd name="connsiteY17" fmla="*/ 63532 h 93440"/>
                <a:gd name="connsiteX18" fmla="*/ 112490 w 139255"/>
                <a:gd name="connsiteY18" fmla="*/ 67342 h 93440"/>
                <a:gd name="connsiteX19" fmla="*/ 104108 w 139255"/>
                <a:gd name="connsiteY19" fmla="*/ 71628 h 93440"/>
                <a:gd name="connsiteX20" fmla="*/ 105061 w 139255"/>
                <a:gd name="connsiteY20" fmla="*/ 89059 h 93440"/>
                <a:gd name="connsiteX21" fmla="*/ 103441 w 139255"/>
                <a:gd name="connsiteY21" fmla="*/ 91916 h 93440"/>
                <a:gd name="connsiteX22" fmla="*/ 97917 w 139255"/>
                <a:gd name="connsiteY22" fmla="*/ 93440 h 93440"/>
                <a:gd name="connsiteX23" fmla="*/ 89725 w 139255"/>
                <a:gd name="connsiteY23" fmla="*/ 92678 h 93440"/>
                <a:gd name="connsiteX24" fmla="*/ 81534 w 139255"/>
                <a:gd name="connsiteY24" fmla="*/ 86296 h 93440"/>
                <a:gd name="connsiteX25" fmla="*/ 77248 w 139255"/>
                <a:gd name="connsiteY25" fmla="*/ 68390 h 93440"/>
                <a:gd name="connsiteX26" fmla="*/ 80200 w 139255"/>
                <a:gd name="connsiteY26" fmla="*/ 63913 h 93440"/>
                <a:gd name="connsiteX27" fmla="*/ 86106 w 139255"/>
                <a:gd name="connsiteY27" fmla="*/ 60865 h 93440"/>
                <a:gd name="connsiteX28" fmla="*/ 87059 w 139255"/>
                <a:gd name="connsiteY28" fmla="*/ 56674 h 93440"/>
                <a:gd name="connsiteX29" fmla="*/ 81820 w 139255"/>
                <a:gd name="connsiteY29" fmla="*/ 47054 h 93440"/>
                <a:gd name="connsiteX30" fmla="*/ 76581 w 139255"/>
                <a:gd name="connsiteY30" fmla="*/ 45339 h 93440"/>
                <a:gd name="connsiteX31" fmla="*/ 68866 w 139255"/>
                <a:gd name="connsiteY31" fmla="*/ 48387 h 93440"/>
                <a:gd name="connsiteX32" fmla="*/ 67818 w 139255"/>
                <a:gd name="connsiteY32" fmla="*/ 54102 h 93440"/>
                <a:gd name="connsiteX33" fmla="*/ 64865 w 139255"/>
                <a:gd name="connsiteY33" fmla="*/ 57912 h 93440"/>
                <a:gd name="connsiteX34" fmla="*/ 63055 w 139255"/>
                <a:gd name="connsiteY34" fmla="*/ 54197 h 93440"/>
                <a:gd name="connsiteX35" fmla="*/ 53721 w 139255"/>
                <a:gd name="connsiteY35" fmla="*/ 48006 h 93440"/>
                <a:gd name="connsiteX36" fmla="*/ 53530 w 139255"/>
                <a:gd name="connsiteY36" fmla="*/ 54769 h 93440"/>
                <a:gd name="connsiteX37" fmla="*/ 47530 w 139255"/>
                <a:gd name="connsiteY37" fmla="*/ 57055 h 93440"/>
                <a:gd name="connsiteX38" fmla="*/ 42767 w 139255"/>
                <a:gd name="connsiteY38" fmla="*/ 65342 h 93440"/>
                <a:gd name="connsiteX39" fmla="*/ 32385 w 139255"/>
                <a:gd name="connsiteY39" fmla="*/ 68104 h 93440"/>
                <a:gd name="connsiteX40" fmla="*/ 22955 w 139255"/>
                <a:gd name="connsiteY40" fmla="*/ 63913 h 93440"/>
                <a:gd name="connsiteX41" fmla="*/ 21907 w 139255"/>
                <a:gd name="connsiteY41" fmla="*/ 49435 h 93440"/>
                <a:gd name="connsiteX42" fmla="*/ 20669 w 139255"/>
                <a:gd name="connsiteY42" fmla="*/ 46196 h 93440"/>
                <a:gd name="connsiteX43" fmla="*/ 17431 w 139255"/>
                <a:gd name="connsiteY43" fmla="*/ 44767 h 93440"/>
                <a:gd name="connsiteX44" fmla="*/ 8382 w 139255"/>
                <a:gd name="connsiteY44" fmla="*/ 42386 h 93440"/>
                <a:gd name="connsiteX45" fmla="*/ 286 w 139255"/>
                <a:gd name="connsiteY45" fmla="*/ 45815 h 93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39255" h="93440">
                  <a:moveTo>
                    <a:pt x="286" y="45815"/>
                  </a:moveTo>
                  <a:lnTo>
                    <a:pt x="0" y="26575"/>
                  </a:lnTo>
                  <a:lnTo>
                    <a:pt x="7334" y="26479"/>
                  </a:lnTo>
                  <a:lnTo>
                    <a:pt x="0" y="18288"/>
                  </a:lnTo>
                  <a:lnTo>
                    <a:pt x="95" y="0"/>
                  </a:lnTo>
                  <a:lnTo>
                    <a:pt x="130969" y="762"/>
                  </a:lnTo>
                  <a:lnTo>
                    <a:pt x="130302" y="16097"/>
                  </a:lnTo>
                  <a:lnTo>
                    <a:pt x="138493" y="16288"/>
                  </a:lnTo>
                  <a:lnTo>
                    <a:pt x="139255" y="30290"/>
                  </a:lnTo>
                  <a:lnTo>
                    <a:pt x="137732" y="34004"/>
                  </a:lnTo>
                  <a:lnTo>
                    <a:pt x="130683" y="36862"/>
                  </a:lnTo>
                  <a:lnTo>
                    <a:pt x="126302" y="35052"/>
                  </a:lnTo>
                  <a:lnTo>
                    <a:pt x="126302" y="53150"/>
                  </a:lnTo>
                  <a:lnTo>
                    <a:pt x="122301" y="60103"/>
                  </a:lnTo>
                  <a:lnTo>
                    <a:pt x="117920" y="62770"/>
                  </a:lnTo>
                  <a:lnTo>
                    <a:pt x="107823" y="58483"/>
                  </a:lnTo>
                  <a:lnTo>
                    <a:pt x="105346" y="59912"/>
                  </a:lnTo>
                  <a:lnTo>
                    <a:pt x="106204" y="63532"/>
                  </a:lnTo>
                  <a:lnTo>
                    <a:pt x="112490" y="67342"/>
                  </a:lnTo>
                  <a:lnTo>
                    <a:pt x="104108" y="71628"/>
                  </a:lnTo>
                  <a:lnTo>
                    <a:pt x="105061" y="89059"/>
                  </a:lnTo>
                  <a:lnTo>
                    <a:pt x="103441" y="91916"/>
                  </a:lnTo>
                  <a:lnTo>
                    <a:pt x="97917" y="93440"/>
                  </a:lnTo>
                  <a:lnTo>
                    <a:pt x="89725" y="92678"/>
                  </a:lnTo>
                  <a:lnTo>
                    <a:pt x="81534" y="86296"/>
                  </a:lnTo>
                  <a:lnTo>
                    <a:pt x="77248" y="68390"/>
                  </a:lnTo>
                  <a:lnTo>
                    <a:pt x="80200" y="63913"/>
                  </a:lnTo>
                  <a:lnTo>
                    <a:pt x="86106" y="60865"/>
                  </a:lnTo>
                  <a:lnTo>
                    <a:pt x="87059" y="56674"/>
                  </a:lnTo>
                  <a:lnTo>
                    <a:pt x="81820" y="47054"/>
                  </a:lnTo>
                  <a:lnTo>
                    <a:pt x="76581" y="45339"/>
                  </a:lnTo>
                  <a:lnTo>
                    <a:pt x="68866" y="48387"/>
                  </a:lnTo>
                  <a:lnTo>
                    <a:pt x="67818" y="54102"/>
                  </a:lnTo>
                  <a:lnTo>
                    <a:pt x="64865" y="57912"/>
                  </a:lnTo>
                  <a:lnTo>
                    <a:pt x="63055" y="54197"/>
                  </a:lnTo>
                  <a:lnTo>
                    <a:pt x="53721" y="48006"/>
                  </a:lnTo>
                  <a:lnTo>
                    <a:pt x="53530" y="54769"/>
                  </a:lnTo>
                  <a:lnTo>
                    <a:pt x="47530" y="57055"/>
                  </a:lnTo>
                  <a:lnTo>
                    <a:pt x="42767" y="65342"/>
                  </a:lnTo>
                  <a:lnTo>
                    <a:pt x="32385" y="68104"/>
                  </a:lnTo>
                  <a:lnTo>
                    <a:pt x="22955" y="63913"/>
                  </a:lnTo>
                  <a:lnTo>
                    <a:pt x="21907" y="49435"/>
                  </a:lnTo>
                  <a:lnTo>
                    <a:pt x="20669" y="46196"/>
                  </a:lnTo>
                  <a:lnTo>
                    <a:pt x="17431" y="44767"/>
                  </a:lnTo>
                  <a:lnTo>
                    <a:pt x="8382" y="42386"/>
                  </a:lnTo>
                  <a:lnTo>
                    <a:pt x="286" y="45815"/>
                  </a:lnTo>
                  <a:close/>
                </a:path>
              </a:pathLst>
            </a:custGeom>
            <a:noFill/>
            <a:ln w="3239" cap="rnd">
              <a:solidFill>
                <a:srgbClr val="FFFFFF"/>
              </a:solidFill>
              <a:prstDash val="solid"/>
              <a:round/>
            </a:ln>
          </p:spPr>
          <p:txBody>
            <a:bodyPr rtlCol="0" anchor="ctr"/>
            <a:lstStyle/>
            <a:p>
              <a:endParaRPr lang="en-US"/>
            </a:p>
          </p:txBody>
        </p:sp>
        <p:sp>
          <p:nvSpPr>
            <p:cNvPr id="1177" name="Freeform: Shape 1176">
              <a:extLst>
                <a:ext uri="{FF2B5EF4-FFF2-40B4-BE49-F238E27FC236}">
                  <a16:creationId xmlns:a16="http://schemas.microsoft.com/office/drawing/2014/main" id="{3A480E6C-4ABF-4B1B-ABBB-6BA3EFB5AD86}"/>
                </a:ext>
              </a:extLst>
            </p:cNvPr>
            <p:cNvSpPr/>
            <p:nvPr/>
          </p:nvSpPr>
          <p:spPr>
            <a:xfrm>
              <a:off x="9026404" y="4676882"/>
              <a:ext cx="1581444" cy="11857"/>
            </a:xfrm>
            <a:custGeom>
              <a:avLst/>
              <a:gdLst>
                <a:gd name="connsiteX0" fmla="*/ 0 w 1270444"/>
                <a:gd name="connsiteY0" fmla="*/ 0 h 9525"/>
                <a:gd name="connsiteX1" fmla="*/ 1270444 w 1270444"/>
                <a:gd name="connsiteY1" fmla="*/ 0 h 9525"/>
              </a:gdLst>
              <a:ahLst/>
              <a:cxnLst>
                <a:cxn ang="0">
                  <a:pos x="connsiteX0" y="connsiteY0"/>
                </a:cxn>
                <a:cxn ang="0">
                  <a:pos x="connsiteX1" y="connsiteY1"/>
                </a:cxn>
              </a:cxnLst>
              <a:rect l="l" t="t" r="r" b="b"/>
              <a:pathLst>
                <a:path w="1270444" h="9525">
                  <a:moveTo>
                    <a:pt x="0" y="0"/>
                  </a:moveTo>
                  <a:lnTo>
                    <a:pt x="1270444" y="0"/>
                  </a:lnTo>
                </a:path>
              </a:pathLst>
            </a:custGeom>
            <a:ln w="3334" cap="flat">
              <a:solidFill>
                <a:srgbClr val="6D6E71"/>
              </a:solidFill>
              <a:prstDash val="solid"/>
              <a:miter/>
            </a:ln>
          </p:spPr>
          <p:txBody>
            <a:bodyPr rtlCol="0" anchor="ctr"/>
            <a:lstStyle/>
            <a:p>
              <a:endParaRPr lang="en-US"/>
            </a:p>
          </p:txBody>
        </p:sp>
        <p:sp>
          <p:nvSpPr>
            <p:cNvPr id="1178" name="Freeform: Shape 1177">
              <a:extLst>
                <a:ext uri="{FF2B5EF4-FFF2-40B4-BE49-F238E27FC236}">
                  <a16:creationId xmlns:a16="http://schemas.microsoft.com/office/drawing/2014/main" id="{02FD8009-C635-4687-8817-B680296E7EA2}"/>
                </a:ext>
              </a:extLst>
            </p:cNvPr>
            <p:cNvSpPr/>
            <p:nvPr/>
          </p:nvSpPr>
          <p:spPr>
            <a:xfrm>
              <a:off x="8587942" y="3010781"/>
              <a:ext cx="74222" cy="66278"/>
            </a:xfrm>
            <a:custGeom>
              <a:avLst/>
              <a:gdLst>
                <a:gd name="connsiteX0" fmla="*/ 44500 w 59626"/>
                <a:gd name="connsiteY0" fmla="*/ 19537 h 53244"/>
                <a:gd name="connsiteX1" fmla="*/ 30117 w 59626"/>
                <a:gd name="connsiteY1" fmla="*/ 48683 h 53244"/>
                <a:gd name="connsiteX2" fmla="*/ 22973 w 59626"/>
                <a:gd name="connsiteY2" fmla="*/ 48683 h 53244"/>
                <a:gd name="connsiteX3" fmla="*/ 8685 w 59626"/>
                <a:gd name="connsiteY3" fmla="*/ 19537 h 53244"/>
                <a:gd name="connsiteX4" fmla="*/ 8685 w 59626"/>
                <a:gd name="connsiteY4" fmla="*/ 53065 h 53244"/>
                <a:gd name="connsiteX5" fmla="*/ -3221 w 59626"/>
                <a:gd name="connsiteY5" fmla="*/ 53065 h 53244"/>
                <a:gd name="connsiteX6" fmla="*/ -3221 w 59626"/>
                <a:gd name="connsiteY6" fmla="*/ -180 h 53244"/>
                <a:gd name="connsiteX7" fmla="*/ 12878 w 59626"/>
                <a:gd name="connsiteY7" fmla="*/ -180 h 53244"/>
                <a:gd name="connsiteX8" fmla="*/ 26594 w 59626"/>
                <a:gd name="connsiteY8" fmla="*/ 29062 h 53244"/>
                <a:gd name="connsiteX9" fmla="*/ 40404 w 59626"/>
                <a:gd name="connsiteY9" fmla="*/ -180 h 53244"/>
                <a:gd name="connsiteX10" fmla="*/ 56406 w 59626"/>
                <a:gd name="connsiteY10" fmla="*/ -180 h 53244"/>
                <a:gd name="connsiteX11" fmla="*/ 56406 w 59626"/>
                <a:gd name="connsiteY11" fmla="*/ 53065 h 53244"/>
                <a:gd name="connsiteX12" fmla="*/ 44500 w 59626"/>
                <a:gd name="connsiteY12" fmla="*/ 53065 h 5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626" h="53244">
                  <a:moveTo>
                    <a:pt x="44500" y="19537"/>
                  </a:moveTo>
                  <a:lnTo>
                    <a:pt x="30117" y="48683"/>
                  </a:lnTo>
                  <a:lnTo>
                    <a:pt x="22973" y="48683"/>
                  </a:lnTo>
                  <a:lnTo>
                    <a:pt x="8685" y="19537"/>
                  </a:lnTo>
                  <a:lnTo>
                    <a:pt x="8685" y="53065"/>
                  </a:lnTo>
                  <a:lnTo>
                    <a:pt x="-3221" y="53065"/>
                  </a:lnTo>
                  <a:lnTo>
                    <a:pt x="-3221" y="-180"/>
                  </a:lnTo>
                  <a:lnTo>
                    <a:pt x="12878" y="-180"/>
                  </a:lnTo>
                  <a:lnTo>
                    <a:pt x="26594" y="29062"/>
                  </a:lnTo>
                  <a:lnTo>
                    <a:pt x="40404" y="-180"/>
                  </a:lnTo>
                  <a:lnTo>
                    <a:pt x="56406" y="-180"/>
                  </a:lnTo>
                  <a:lnTo>
                    <a:pt x="56406" y="53065"/>
                  </a:lnTo>
                  <a:lnTo>
                    <a:pt x="44500" y="53065"/>
                  </a:lnTo>
                  <a:close/>
                </a:path>
              </a:pathLst>
            </a:custGeom>
            <a:solidFill>
              <a:srgbClr val="6D6E71"/>
            </a:solidFill>
            <a:ln w="9525" cap="flat">
              <a:noFill/>
              <a:prstDash val="solid"/>
              <a:miter/>
            </a:ln>
          </p:spPr>
          <p:txBody>
            <a:bodyPr rtlCol="0" anchor="ctr"/>
            <a:lstStyle/>
            <a:p>
              <a:endParaRPr lang="en-US"/>
            </a:p>
          </p:txBody>
        </p:sp>
        <p:sp>
          <p:nvSpPr>
            <p:cNvPr id="1179" name="Freeform: Shape 1178">
              <a:extLst>
                <a:ext uri="{FF2B5EF4-FFF2-40B4-BE49-F238E27FC236}">
                  <a16:creationId xmlns:a16="http://schemas.microsoft.com/office/drawing/2014/main" id="{8C1C81BC-D577-47DC-9190-5A676D841C67}"/>
                </a:ext>
              </a:extLst>
            </p:cNvPr>
            <p:cNvSpPr/>
            <p:nvPr/>
          </p:nvSpPr>
          <p:spPr>
            <a:xfrm>
              <a:off x="8678410" y="3010781"/>
              <a:ext cx="55962" cy="66278"/>
            </a:xfrm>
            <a:custGeom>
              <a:avLst/>
              <a:gdLst>
                <a:gd name="connsiteX0" fmla="*/ 29831 w 44957"/>
                <a:gd name="connsiteY0" fmla="*/ -180 h 53244"/>
                <a:gd name="connsiteX1" fmla="*/ 41737 w 44957"/>
                <a:gd name="connsiteY1" fmla="*/ -180 h 53244"/>
                <a:gd name="connsiteX2" fmla="*/ 41737 w 44957"/>
                <a:gd name="connsiteY2" fmla="*/ 53065 h 53244"/>
                <a:gd name="connsiteX3" fmla="*/ 29831 w 44957"/>
                <a:gd name="connsiteY3" fmla="*/ 53065 h 53244"/>
                <a:gd name="connsiteX4" fmla="*/ 29831 w 44957"/>
                <a:gd name="connsiteY4" fmla="*/ 32110 h 53244"/>
                <a:gd name="connsiteX5" fmla="*/ 8685 w 44957"/>
                <a:gd name="connsiteY5" fmla="*/ 32110 h 53244"/>
                <a:gd name="connsiteX6" fmla="*/ 8685 w 44957"/>
                <a:gd name="connsiteY6" fmla="*/ 53065 h 53244"/>
                <a:gd name="connsiteX7" fmla="*/ -3221 w 44957"/>
                <a:gd name="connsiteY7" fmla="*/ 53065 h 53244"/>
                <a:gd name="connsiteX8" fmla="*/ -3221 w 44957"/>
                <a:gd name="connsiteY8" fmla="*/ -180 h 53244"/>
                <a:gd name="connsiteX9" fmla="*/ 8685 w 44957"/>
                <a:gd name="connsiteY9" fmla="*/ -180 h 53244"/>
                <a:gd name="connsiteX10" fmla="*/ 8685 w 44957"/>
                <a:gd name="connsiteY10" fmla="*/ 22108 h 53244"/>
                <a:gd name="connsiteX11" fmla="*/ 29831 w 44957"/>
                <a:gd name="connsiteY11" fmla="*/ 22108 h 5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957" h="53244">
                  <a:moveTo>
                    <a:pt x="29831" y="-180"/>
                  </a:moveTo>
                  <a:lnTo>
                    <a:pt x="41737" y="-180"/>
                  </a:lnTo>
                  <a:lnTo>
                    <a:pt x="41737" y="53065"/>
                  </a:lnTo>
                  <a:lnTo>
                    <a:pt x="29831" y="53065"/>
                  </a:lnTo>
                  <a:lnTo>
                    <a:pt x="29831" y="32110"/>
                  </a:lnTo>
                  <a:lnTo>
                    <a:pt x="8685" y="32110"/>
                  </a:lnTo>
                  <a:lnTo>
                    <a:pt x="8685" y="53065"/>
                  </a:lnTo>
                  <a:lnTo>
                    <a:pt x="-3221" y="53065"/>
                  </a:lnTo>
                  <a:lnTo>
                    <a:pt x="-3221" y="-180"/>
                  </a:lnTo>
                  <a:lnTo>
                    <a:pt x="8685" y="-180"/>
                  </a:lnTo>
                  <a:lnTo>
                    <a:pt x="8685" y="22108"/>
                  </a:lnTo>
                  <a:lnTo>
                    <a:pt x="29831" y="22108"/>
                  </a:lnTo>
                  <a:close/>
                </a:path>
              </a:pathLst>
            </a:custGeom>
            <a:solidFill>
              <a:srgbClr val="6D6E71"/>
            </a:solidFill>
            <a:ln w="9525" cap="flat">
              <a:noFill/>
              <a:prstDash val="solid"/>
              <a:miter/>
            </a:ln>
          </p:spPr>
          <p:txBody>
            <a:bodyPr rtlCol="0" anchor="ctr"/>
            <a:lstStyle/>
            <a:p>
              <a:endParaRPr lang="en-US"/>
            </a:p>
          </p:txBody>
        </p:sp>
        <p:sp>
          <p:nvSpPr>
            <p:cNvPr id="1180" name="Freeform: Shape 1179">
              <a:extLst>
                <a:ext uri="{FF2B5EF4-FFF2-40B4-BE49-F238E27FC236}">
                  <a16:creationId xmlns:a16="http://schemas.microsoft.com/office/drawing/2014/main" id="{A9AB6D42-D911-4190-A5F2-A357C1354C0A}"/>
                </a:ext>
              </a:extLst>
            </p:cNvPr>
            <p:cNvSpPr/>
            <p:nvPr/>
          </p:nvSpPr>
          <p:spPr>
            <a:xfrm>
              <a:off x="8746693" y="3009231"/>
              <a:ext cx="62139" cy="68685"/>
            </a:xfrm>
            <a:custGeom>
              <a:avLst/>
              <a:gdLst>
                <a:gd name="connsiteX0" fmla="*/ 24505 w 49919"/>
                <a:gd name="connsiteY0" fmla="*/ 43832 h 55178"/>
                <a:gd name="connsiteX1" fmla="*/ 38793 w 49919"/>
                <a:gd name="connsiteY1" fmla="*/ 36879 h 55178"/>
                <a:gd name="connsiteX2" fmla="*/ 46413 w 49919"/>
                <a:gd name="connsiteY2" fmla="*/ 44784 h 55178"/>
                <a:gd name="connsiteX3" fmla="*/ 25077 w 49919"/>
                <a:gd name="connsiteY3" fmla="*/ 54976 h 55178"/>
                <a:gd name="connsiteX4" fmla="*/ 4788 w 49919"/>
                <a:gd name="connsiteY4" fmla="*/ 47166 h 55178"/>
                <a:gd name="connsiteX5" fmla="*/ -3212 w 49919"/>
                <a:gd name="connsiteY5" fmla="*/ 27544 h 55178"/>
                <a:gd name="connsiteX6" fmla="*/ 4883 w 49919"/>
                <a:gd name="connsiteY6" fmla="*/ 7827 h 55178"/>
                <a:gd name="connsiteX7" fmla="*/ 24791 w 49919"/>
                <a:gd name="connsiteY7" fmla="*/ -174 h 55178"/>
                <a:gd name="connsiteX8" fmla="*/ 46699 w 49919"/>
                <a:gd name="connsiteY8" fmla="*/ 9351 h 55178"/>
                <a:gd name="connsiteX9" fmla="*/ 39365 w 49919"/>
                <a:gd name="connsiteY9" fmla="*/ 17733 h 55178"/>
                <a:gd name="connsiteX10" fmla="*/ 25268 w 49919"/>
                <a:gd name="connsiteY10" fmla="*/ 10780 h 55178"/>
                <a:gd name="connsiteX11" fmla="*/ 13838 w 49919"/>
                <a:gd name="connsiteY11" fmla="*/ 15162 h 55178"/>
                <a:gd name="connsiteX12" fmla="*/ 9076 w 49919"/>
                <a:gd name="connsiteY12" fmla="*/ 26973 h 55178"/>
                <a:gd name="connsiteX13" fmla="*/ 13552 w 49919"/>
                <a:gd name="connsiteY13" fmla="*/ 38879 h 55178"/>
                <a:gd name="connsiteX14" fmla="*/ 24505 w 49919"/>
                <a:gd name="connsiteY14" fmla="*/ 43832 h 5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919" h="55178">
                  <a:moveTo>
                    <a:pt x="24505" y="43832"/>
                  </a:moveTo>
                  <a:cubicBezTo>
                    <a:pt x="30126" y="43946"/>
                    <a:pt x="35458" y="41355"/>
                    <a:pt x="38793" y="36879"/>
                  </a:cubicBezTo>
                  <a:lnTo>
                    <a:pt x="46413" y="44784"/>
                  </a:lnTo>
                  <a:cubicBezTo>
                    <a:pt x="41174" y="51176"/>
                    <a:pt x="33363" y="54909"/>
                    <a:pt x="25077" y="54976"/>
                  </a:cubicBezTo>
                  <a:cubicBezTo>
                    <a:pt x="17552" y="55281"/>
                    <a:pt x="10218" y="52452"/>
                    <a:pt x="4788" y="47166"/>
                  </a:cubicBezTo>
                  <a:cubicBezTo>
                    <a:pt x="-545" y="42051"/>
                    <a:pt x="-3403" y="34926"/>
                    <a:pt x="-3212" y="27544"/>
                  </a:cubicBezTo>
                  <a:cubicBezTo>
                    <a:pt x="-3403" y="20134"/>
                    <a:pt x="-449" y="12980"/>
                    <a:pt x="4883" y="7827"/>
                  </a:cubicBezTo>
                  <a:cubicBezTo>
                    <a:pt x="10122" y="2560"/>
                    <a:pt x="17361" y="-335"/>
                    <a:pt x="24791" y="-174"/>
                  </a:cubicBezTo>
                  <a:cubicBezTo>
                    <a:pt x="33172" y="-345"/>
                    <a:pt x="41174" y="3131"/>
                    <a:pt x="46699" y="9351"/>
                  </a:cubicBezTo>
                  <a:lnTo>
                    <a:pt x="39365" y="17733"/>
                  </a:lnTo>
                  <a:cubicBezTo>
                    <a:pt x="36030" y="13304"/>
                    <a:pt x="30791" y="10723"/>
                    <a:pt x="25268" y="10780"/>
                  </a:cubicBezTo>
                  <a:cubicBezTo>
                    <a:pt x="20982" y="10666"/>
                    <a:pt x="16885" y="12247"/>
                    <a:pt x="13838" y="15162"/>
                  </a:cubicBezTo>
                  <a:cubicBezTo>
                    <a:pt x="10599" y="18219"/>
                    <a:pt x="8885" y="22524"/>
                    <a:pt x="9076" y="26973"/>
                  </a:cubicBezTo>
                  <a:cubicBezTo>
                    <a:pt x="8885" y="31383"/>
                    <a:pt x="10504" y="35678"/>
                    <a:pt x="13552" y="38879"/>
                  </a:cubicBezTo>
                  <a:cubicBezTo>
                    <a:pt x="16408" y="41974"/>
                    <a:pt x="20315" y="43765"/>
                    <a:pt x="24505" y="43832"/>
                  </a:cubicBezTo>
                  <a:close/>
                </a:path>
              </a:pathLst>
            </a:custGeom>
            <a:solidFill>
              <a:srgbClr val="6D6E71"/>
            </a:solidFill>
            <a:ln w="9525" cap="flat">
              <a:noFill/>
              <a:prstDash val="solid"/>
              <a:miter/>
            </a:ln>
          </p:spPr>
          <p:txBody>
            <a:bodyPr rtlCol="0" anchor="ctr"/>
            <a:lstStyle/>
            <a:p>
              <a:endParaRPr lang="en-US"/>
            </a:p>
          </p:txBody>
        </p:sp>
        <p:sp>
          <p:nvSpPr>
            <p:cNvPr id="1181" name="Freeform: Shape 1180">
              <a:extLst>
                <a:ext uri="{FF2B5EF4-FFF2-40B4-BE49-F238E27FC236}">
                  <a16:creationId xmlns:a16="http://schemas.microsoft.com/office/drawing/2014/main" id="{70858D6C-64A7-43B0-926C-21B9879EDE1D}"/>
                </a:ext>
              </a:extLst>
            </p:cNvPr>
            <p:cNvSpPr/>
            <p:nvPr/>
          </p:nvSpPr>
          <p:spPr>
            <a:xfrm>
              <a:off x="8584149" y="3116182"/>
              <a:ext cx="61773" cy="68708"/>
            </a:xfrm>
            <a:custGeom>
              <a:avLst/>
              <a:gdLst>
                <a:gd name="connsiteX0" fmla="*/ 34403 w 49625"/>
                <a:gd name="connsiteY0" fmla="*/ 27066 h 55196"/>
                <a:gd name="connsiteX1" fmla="*/ 46405 w 49625"/>
                <a:gd name="connsiteY1" fmla="*/ 27066 h 55196"/>
                <a:gd name="connsiteX2" fmla="*/ 46405 w 49625"/>
                <a:gd name="connsiteY2" fmla="*/ 46116 h 55196"/>
                <a:gd name="connsiteX3" fmla="*/ 24401 w 49625"/>
                <a:gd name="connsiteY3" fmla="*/ 54974 h 55196"/>
                <a:gd name="connsiteX4" fmla="*/ 4779 w 49625"/>
                <a:gd name="connsiteY4" fmla="*/ 47163 h 55196"/>
                <a:gd name="connsiteX5" fmla="*/ 4779 w 49625"/>
                <a:gd name="connsiteY5" fmla="*/ 7825 h 55196"/>
                <a:gd name="connsiteX6" fmla="*/ 24401 w 49625"/>
                <a:gd name="connsiteY6" fmla="*/ -176 h 55196"/>
                <a:gd name="connsiteX7" fmla="*/ 44309 w 49625"/>
                <a:gd name="connsiteY7" fmla="*/ 7444 h 55196"/>
                <a:gd name="connsiteX8" fmla="*/ 38117 w 49625"/>
                <a:gd name="connsiteY8" fmla="*/ 16302 h 55196"/>
                <a:gd name="connsiteX9" fmla="*/ 31545 w 49625"/>
                <a:gd name="connsiteY9" fmla="*/ 12016 h 55196"/>
                <a:gd name="connsiteX10" fmla="*/ 25069 w 49625"/>
                <a:gd name="connsiteY10" fmla="*/ 10873 h 55196"/>
                <a:gd name="connsiteX11" fmla="*/ 13637 w 49625"/>
                <a:gd name="connsiteY11" fmla="*/ 15445 h 55196"/>
                <a:gd name="connsiteX12" fmla="*/ 8970 w 49625"/>
                <a:gd name="connsiteY12" fmla="*/ 27637 h 55196"/>
                <a:gd name="connsiteX13" fmla="*/ 13449 w 49625"/>
                <a:gd name="connsiteY13" fmla="*/ 39638 h 55196"/>
                <a:gd name="connsiteX14" fmla="*/ 24020 w 49625"/>
                <a:gd name="connsiteY14" fmla="*/ 44211 h 55196"/>
                <a:gd name="connsiteX15" fmla="*/ 34308 w 49625"/>
                <a:gd name="connsiteY15" fmla="*/ 41829 h 55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625" h="55196">
                  <a:moveTo>
                    <a:pt x="34403" y="27066"/>
                  </a:moveTo>
                  <a:lnTo>
                    <a:pt x="46405" y="27066"/>
                  </a:lnTo>
                  <a:lnTo>
                    <a:pt x="46405" y="46116"/>
                  </a:lnTo>
                  <a:cubicBezTo>
                    <a:pt x="40784" y="52183"/>
                    <a:pt x="32687" y="55431"/>
                    <a:pt x="24401" y="54974"/>
                  </a:cubicBezTo>
                  <a:cubicBezTo>
                    <a:pt x="17067" y="55183"/>
                    <a:pt x="9923" y="52355"/>
                    <a:pt x="4779" y="47163"/>
                  </a:cubicBezTo>
                  <a:cubicBezTo>
                    <a:pt x="-5887" y="36238"/>
                    <a:pt x="-5887" y="18750"/>
                    <a:pt x="4779" y="7825"/>
                  </a:cubicBezTo>
                  <a:cubicBezTo>
                    <a:pt x="9923" y="2605"/>
                    <a:pt x="17067" y="-290"/>
                    <a:pt x="24401" y="-176"/>
                  </a:cubicBezTo>
                  <a:cubicBezTo>
                    <a:pt x="31736" y="-300"/>
                    <a:pt x="38880" y="2434"/>
                    <a:pt x="44309" y="7444"/>
                  </a:cubicBezTo>
                  <a:lnTo>
                    <a:pt x="38117" y="16302"/>
                  </a:lnTo>
                  <a:cubicBezTo>
                    <a:pt x="36212" y="14502"/>
                    <a:pt x="33926" y="13054"/>
                    <a:pt x="31545" y="12016"/>
                  </a:cubicBezTo>
                  <a:cubicBezTo>
                    <a:pt x="29450" y="11245"/>
                    <a:pt x="27259" y="10854"/>
                    <a:pt x="25069" y="10873"/>
                  </a:cubicBezTo>
                  <a:cubicBezTo>
                    <a:pt x="20781" y="10759"/>
                    <a:pt x="16686" y="12407"/>
                    <a:pt x="13637" y="15445"/>
                  </a:cubicBezTo>
                  <a:cubicBezTo>
                    <a:pt x="10400" y="18674"/>
                    <a:pt x="8781" y="23094"/>
                    <a:pt x="8970" y="27637"/>
                  </a:cubicBezTo>
                  <a:cubicBezTo>
                    <a:pt x="8686" y="32085"/>
                    <a:pt x="10305" y="36438"/>
                    <a:pt x="13449" y="39638"/>
                  </a:cubicBezTo>
                  <a:cubicBezTo>
                    <a:pt x="16209" y="42591"/>
                    <a:pt x="20020" y="44249"/>
                    <a:pt x="24020" y="44211"/>
                  </a:cubicBezTo>
                  <a:cubicBezTo>
                    <a:pt x="27641" y="44344"/>
                    <a:pt x="31164" y="43525"/>
                    <a:pt x="34308" y="41829"/>
                  </a:cubicBezTo>
                  <a:close/>
                </a:path>
              </a:pathLst>
            </a:custGeom>
            <a:solidFill>
              <a:srgbClr val="6D6E71"/>
            </a:solidFill>
            <a:ln w="9525" cap="flat">
              <a:noFill/>
              <a:prstDash val="solid"/>
              <a:miter/>
            </a:ln>
          </p:spPr>
          <p:txBody>
            <a:bodyPr rtlCol="0" anchor="ctr"/>
            <a:lstStyle/>
            <a:p>
              <a:endParaRPr lang="en-US"/>
            </a:p>
          </p:txBody>
        </p:sp>
        <p:sp>
          <p:nvSpPr>
            <p:cNvPr id="1182" name="Freeform: Shape 1181">
              <a:extLst>
                <a:ext uri="{FF2B5EF4-FFF2-40B4-BE49-F238E27FC236}">
                  <a16:creationId xmlns:a16="http://schemas.microsoft.com/office/drawing/2014/main" id="{7ACEE05D-468B-4506-9B14-EB09FB95A435}"/>
                </a:ext>
              </a:extLst>
            </p:cNvPr>
            <p:cNvSpPr/>
            <p:nvPr/>
          </p:nvSpPr>
          <p:spPr>
            <a:xfrm>
              <a:off x="8657662" y="3131600"/>
              <a:ext cx="29523" cy="52169"/>
            </a:xfrm>
            <a:custGeom>
              <a:avLst/>
              <a:gdLst>
                <a:gd name="connsiteX0" fmla="*/ 18306 w 23717"/>
                <a:gd name="connsiteY0" fmla="*/ 10869 h 41910"/>
                <a:gd name="connsiteX1" fmla="*/ 10685 w 23717"/>
                <a:gd name="connsiteY1" fmla="*/ 14489 h 41910"/>
                <a:gd name="connsiteX2" fmla="*/ 8209 w 23717"/>
                <a:gd name="connsiteY2" fmla="*/ 24014 h 41910"/>
                <a:gd name="connsiteX3" fmla="*/ 8209 w 23717"/>
                <a:gd name="connsiteY3" fmla="*/ 41730 h 41910"/>
                <a:gd name="connsiteX4" fmla="*/ -3221 w 23717"/>
                <a:gd name="connsiteY4" fmla="*/ 41730 h 41910"/>
                <a:gd name="connsiteX5" fmla="*/ -3221 w 23717"/>
                <a:gd name="connsiteY5" fmla="*/ 773 h 41910"/>
                <a:gd name="connsiteX6" fmla="*/ 8209 w 23717"/>
                <a:gd name="connsiteY6" fmla="*/ 773 h 41910"/>
                <a:gd name="connsiteX7" fmla="*/ 8209 w 23717"/>
                <a:gd name="connsiteY7" fmla="*/ 5916 h 41910"/>
                <a:gd name="connsiteX8" fmla="*/ 13734 w 23717"/>
                <a:gd name="connsiteY8" fmla="*/ 1630 h 41910"/>
                <a:gd name="connsiteX9" fmla="*/ 20496 w 23717"/>
                <a:gd name="connsiteY9" fmla="*/ -180 h 41910"/>
                <a:gd name="connsiteX10" fmla="*/ 20496 w 23717"/>
                <a:gd name="connsiteY10" fmla="*/ 10583 h 41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717" h="41910">
                  <a:moveTo>
                    <a:pt x="18306" y="10869"/>
                  </a:moveTo>
                  <a:cubicBezTo>
                    <a:pt x="15352" y="10679"/>
                    <a:pt x="12399" y="12041"/>
                    <a:pt x="10685" y="14489"/>
                  </a:cubicBezTo>
                  <a:cubicBezTo>
                    <a:pt x="8876" y="17337"/>
                    <a:pt x="8018" y="20661"/>
                    <a:pt x="8209" y="24014"/>
                  </a:cubicBezTo>
                  <a:lnTo>
                    <a:pt x="8209" y="41730"/>
                  </a:lnTo>
                  <a:lnTo>
                    <a:pt x="-3221" y="41730"/>
                  </a:lnTo>
                  <a:lnTo>
                    <a:pt x="-3221" y="773"/>
                  </a:lnTo>
                  <a:lnTo>
                    <a:pt x="8209" y="773"/>
                  </a:lnTo>
                  <a:lnTo>
                    <a:pt x="8209" y="5916"/>
                  </a:lnTo>
                  <a:cubicBezTo>
                    <a:pt x="9732" y="4154"/>
                    <a:pt x="11639" y="2706"/>
                    <a:pt x="13734" y="1630"/>
                  </a:cubicBezTo>
                  <a:cubicBezTo>
                    <a:pt x="15829" y="487"/>
                    <a:pt x="18115" y="-132"/>
                    <a:pt x="20496" y="-180"/>
                  </a:cubicBezTo>
                  <a:lnTo>
                    <a:pt x="20496" y="10583"/>
                  </a:lnTo>
                  <a:close/>
                </a:path>
              </a:pathLst>
            </a:custGeom>
            <a:solidFill>
              <a:srgbClr val="6D6E71"/>
            </a:solidFill>
            <a:ln w="9525" cap="flat">
              <a:noFill/>
              <a:prstDash val="solid"/>
              <a:miter/>
            </a:ln>
          </p:spPr>
          <p:txBody>
            <a:bodyPr rtlCol="0" anchor="ctr"/>
            <a:lstStyle/>
            <a:p>
              <a:endParaRPr lang="en-US"/>
            </a:p>
          </p:txBody>
        </p:sp>
        <p:sp>
          <p:nvSpPr>
            <p:cNvPr id="1183" name="Freeform: Shape 1182">
              <a:extLst>
                <a:ext uri="{FF2B5EF4-FFF2-40B4-BE49-F238E27FC236}">
                  <a16:creationId xmlns:a16="http://schemas.microsoft.com/office/drawing/2014/main" id="{AD1BBF3E-85F9-48D6-9A38-9E55B2F87A25}"/>
                </a:ext>
              </a:extLst>
            </p:cNvPr>
            <p:cNvSpPr/>
            <p:nvPr/>
          </p:nvSpPr>
          <p:spPr>
            <a:xfrm>
              <a:off x="8693786" y="3132050"/>
              <a:ext cx="46222" cy="52562"/>
            </a:xfrm>
            <a:custGeom>
              <a:avLst/>
              <a:gdLst>
                <a:gd name="connsiteX0" fmla="*/ 33861 w 37132"/>
                <a:gd name="connsiteY0" fmla="*/ 41369 h 42225"/>
                <a:gd name="connsiteX1" fmla="*/ 23099 w 37132"/>
                <a:gd name="connsiteY1" fmla="*/ 41369 h 42225"/>
                <a:gd name="connsiteX2" fmla="*/ 23099 w 37132"/>
                <a:gd name="connsiteY2" fmla="*/ 36416 h 42225"/>
                <a:gd name="connsiteX3" fmla="*/ 12144 w 37132"/>
                <a:gd name="connsiteY3" fmla="*/ 42036 h 42225"/>
                <a:gd name="connsiteX4" fmla="*/ 1191 w 37132"/>
                <a:gd name="connsiteY4" fmla="*/ 38226 h 42225"/>
                <a:gd name="connsiteX5" fmla="*/ -3190 w 37132"/>
                <a:gd name="connsiteY5" fmla="*/ 28224 h 42225"/>
                <a:gd name="connsiteX6" fmla="*/ 1382 w 37132"/>
                <a:gd name="connsiteY6" fmla="*/ 18699 h 42225"/>
                <a:gd name="connsiteX7" fmla="*/ 13858 w 37132"/>
                <a:gd name="connsiteY7" fmla="*/ 15556 h 42225"/>
                <a:gd name="connsiteX8" fmla="*/ 22432 w 37132"/>
                <a:gd name="connsiteY8" fmla="*/ 15556 h 42225"/>
                <a:gd name="connsiteX9" fmla="*/ 22432 w 37132"/>
                <a:gd name="connsiteY9" fmla="*/ 15556 h 42225"/>
                <a:gd name="connsiteX10" fmla="*/ 15479 w 37132"/>
                <a:gd name="connsiteY10" fmla="*/ 8984 h 42225"/>
                <a:gd name="connsiteX11" fmla="*/ 9191 w 37132"/>
                <a:gd name="connsiteY11" fmla="*/ 10127 h 42225"/>
                <a:gd name="connsiteX12" fmla="*/ 3572 w 37132"/>
                <a:gd name="connsiteY12" fmla="*/ 13080 h 42225"/>
                <a:gd name="connsiteX13" fmla="*/ -1571 w 37132"/>
                <a:gd name="connsiteY13" fmla="*/ 5650 h 42225"/>
                <a:gd name="connsiteX14" fmla="*/ 16907 w 37132"/>
                <a:gd name="connsiteY14" fmla="*/ -160 h 42225"/>
                <a:gd name="connsiteX15" fmla="*/ 29099 w 37132"/>
                <a:gd name="connsiteY15" fmla="*/ 3555 h 42225"/>
                <a:gd name="connsiteX16" fmla="*/ 33861 w 37132"/>
                <a:gd name="connsiteY16" fmla="*/ 15366 h 42225"/>
                <a:gd name="connsiteX17" fmla="*/ 22336 w 37132"/>
                <a:gd name="connsiteY17" fmla="*/ 25748 h 42225"/>
                <a:gd name="connsiteX18" fmla="*/ 22336 w 37132"/>
                <a:gd name="connsiteY18" fmla="*/ 23843 h 42225"/>
                <a:gd name="connsiteX19" fmla="*/ 14811 w 37132"/>
                <a:gd name="connsiteY19" fmla="*/ 23843 h 42225"/>
                <a:gd name="connsiteX20" fmla="*/ 7954 w 37132"/>
                <a:gd name="connsiteY20" fmla="*/ 28034 h 42225"/>
                <a:gd name="connsiteX21" fmla="*/ 9572 w 37132"/>
                <a:gd name="connsiteY21" fmla="*/ 31463 h 42225"/>
                <a:gd name="connsiteX22" fmla="*/ 14239 w 37132"/>
                <a:gd name="connsiteY22" fmla="*/ 32606 h 42225"/>
                <a:gd name="connsiteX23" fmla="*/ 19574 w 37132"/>
                <a:gd name="connsiteY23" fmla="*/ 30796 h 42225"/>
                <a:gd name="connsiteX24" fmla="*/ 21955 w 37132"/>
                <a:gd name="connsiteY24" fmla="*/ 25748 h 42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132" h="42225">
                  <a:moveTo>
                    <a:pt x="33861" y="41369"/>
                  </a:moveTo>
                  <a:lnTo>
                    <a:pt x="23099" y="41369"/>
                  </a:lnTo>
                  <a:lnTo>
                    <a:pt x="23099" y="36416"/>
                  </a:lnTo>
                  <a:cubicBezTo>
                    <a:pt x="20527" y="39940"/>
                    <a:pt x="16525" y="42026"/>
                    <a:pt x="12144" y="42036"/>
                  </a:cubicBezTo>
                  <a:cubicBezTo>
                    <a:pt x="8144" y="42179"/>
                    <a:pt x="4238" y="40816"/>
                    <a:pt x="1191" y="38226"/>
                  </a:cubicBezTo>
                  <a:cubicBezTo>
                    <a:pt x="-1762" y="35749"/>
                    <a:pt x="-3381" y="32054"/>
                    <a:pt x="-3190" y="28224"/>
                  </a:cubicBezTo>
                  <a:cubicBezTo>
                    <a:pt x="-3476" y="24462"/>
                    <a:pt x="-1762" y="20843"/>
                    <a:pt x="1382" y="18699"/>
                  </a:cubicBezTo>
                  <a:cubicBezTo>
                    <a:pt x="5096" y="16423"/>
                    <a:pt x="9477" y="15328"/>
                    <a:pt x="13858" y="15556"/>
                  </a:cubicBezTo>
                  <a:lnTo>
                    <a:pt x="22432" y="15556"/>
                  </a:lnTo>
                  <a:lnTo>
                    <a:pt x="22432" y="15556"/>
                  </a:lnTo>
                  <a:cubicBezTo>
                    <a:pt x="22432" y="11175"/>
                    <a:pt x="20051" y="8984"/>
                    <a:pt x="15479" y="8984"/>
                  </a:cubicBezTo>
                  <a:cubicBezTo>
                    <a:pt x="13288" y="9013"/>
                    <a:pt x="11193" y="9394"/>
                    <a:pt x="9191" y="10127"/>
                  </a:cubicBezTo>
                  <a:cubicBezTo>
                    <a:pt x="7191" y="10822"/>
                    <a:pt x="5286" y="11813"/>
                    <a:pt x="3572" y="13080"/>
                  </a:cubicBezTo>
                  <a:lnTo>
                    <a:pt x="-1571" y="5650"/>
                  </a:lnTo>
                  <a:cubicBezTo>
                    <a:pt x="3763" y="1783"/>
                    <a:pt x="10240" y="-255"/>
                    <a:pt x="16907" y="-160"/>
                  </a:cubicBezTo>
                  <a:cubicBezTo>
                    <a:pt x="21288" y="-360"/>
                    <a:pt x="25573" y="954"/>
                    <a:pt x="29099" y="3555"/>
                  </a:cubicBezTo>
                  <a:cubicBezTo>
                    <a:pt x="32434" y="6507"/>
                    <a:pt x="34243" y="10899"/>
                    <a:pt x="33861" y="15366"/>
                  </a:cubicBezTo>
                  <a:close/>
                  <a:moveTo>
                    <a:pt x="22336" y="25748"/>
                  </a:moveTo>
                  <a:lnTo>
                    <a:pt x="22336" y="23843"/>
                  </a:lnTo>
                  <a:lnTo>
                    <a:pt x="14811" y="23843"/>
                  </a:lnTo>
                  <a:cubicBezTo>
                    <a:pt x="10240" y="23843"/>
                    <a:pt x="7954" y="25272"/>
                    <a:pt x="7954" y="28034"/>
                  </a:cubicBezTo>
                  <a:cubicBezTo>
                    <a:pt x="7858" y="29387"/>
                    <a:pt x="8430" y="30691"/>
                    <a:pt x="9572" y="31463"/>
                  </a:cubicBezTo>
                  <a:cubicBezTo>
                    <a:pt x="11002" y="32311"/>
                    <a:pt x="12621" y="32711"/>
                    <a:pt x="14239" y="32606"/>
                  </a:cubicBezTo>
                  <a:cubicBezTo>
                    <a:pt x="16144" y="32654"/>
                    <a:pt x="18051" y="32006"/>
                    <a:pt x="19574" y="30796"/>
                  </a:cubicBezTo>
                  <a:cubicBezTo>
                    <a:pt x="21192" y="29605"/>
                    <a:pt x="22050" y="27720"/>
                    <a:pt x="21955" y="25748"/>
                  </a:cubicBezTo>
                  <a:close/>
                </a:path>
              </a:pathLst>
            </a:custGeom>
            <a:solidFill>
              <a:srgbClr val="6D6E71"/>
            </a:solidFill>
            <a:ln w="9525" cap="flat">
              <a:noFill/>
              <a:prstDash val="solid"/>
              <a:miter/>
            </a:ln>
          </p:spPr>
          <p:txBody>
            <a:bodyPr rtlCol="0" anchor="ctr"/>
            <a:lstStyle/>
            <a:p>
              <a:endParaRPr lang="en-US"/>
            </a:p>
          </p:txBody>
        </p:sp>
        <p:sp>
          <p:nvSpPr>
            <p:cNvPr id="1184" name="Freeform: Shape 1183">
              <a:extLst>
                <a:ext uri="{FF2B5EF4-FFF2-40B4-BE49-F238E27FC236}">
                  <a16:creationId xmlns:a16="http://schemas.microsoft.com/office/drawing/2014/main" id="{2BE8C10A-D9FD-4569-AA7B-0CA0909229FC}"/>
                </a:ext>
              </a:extLst>
            </p:cNvPr>
            <p:cNvSpPr/>
            <p:nvPr/>
          </p:nvSpPr>
          <p:spPr>
            <a:xfrm>
              <a:off x="8750009" y="3113459"/>
              <a:ext cx="52539" cy="71141"/>
            </a:xfrm>
            <a:custGeom>
              <a:avLst/>
              <a:gdLst>
                <a:gd name="connsiteX0" fmla="*/ 15556 w 42207"/>
                <a:gd name="connsiteY0" fmla="*/ 56970 h 57151"/>
                <a:gd name="connsiteX1" fmla="*/ 2505 w 42207"/>
                <a:gd name="connsiteY1" fmla="*/ 50779 h 57151"/>
                <a:gd name="connsiteX2" fmla="*/ -3208 w 42207"/>
                <a:gd name="connsiteY2" fmla="*/ 35444 h 57151"/>
                <a:gd name="connsiteX3" fmla="*/ 2410 w 42207"/>
                <a:gd name="connsiteY3" fmla="*/ 20489 h 57151"/>
                <a:gd name="connsiteX4" fmla="*/ 15365 w 42207"/>
                <a:gd name="connsiteY4" fmla="*/ 14679 h 57151"/>
                <a:gd name="connsiteX5" fmla="*/ 27557 w 42207"/>
                <a:gd name="connsiteY5" fmla="*/ 19918 h 57151"/>
                <a:gd name="connsiteX6" fmla="*/ 27557 w 42207"/>
                <a:gd name="connsiteY6" fmla="*/ -180 h 57151"/>
                <a:gd name="connsiteX7" fmla="*/ 38987 w 42207"/>
                <a:gd name="connsiteY7" fmla="*/ -180 h 57151"/>
                <a:gd name="connsiteX8" fmla="*/ 38987 w 42207"/>
                <a:gd name="connsiteY8" fmla="*/ 56303 h 57151"/>
                <a:gd name="connsiteX9" fmla="*/ 27557 w 42207"/>
                <a:gd name="connsiteY9" fmla="*/ 56303 h 57151"/>
                <a:gd name="connsiteX10" fmla="*/ 27557 w 42207"/>
                <a:gd name="connsiteY10" fmla="*/ 50969 h 57151"/>
                <a:gd name="connsiteX11" fmla="*/ 15556 w 42207"/>
                <a:gd name="connsiteY11" fmla="*/ 56970 h 57151"/>
                <a:gd name="connsiteX12" fmla="*/ 8317 w 42207"/>
                <a:gd name="connsiteY12" fmla="*/ 35920 h 57151"/>
                <a:gd name="connsiteX13" fmla="*/ 11270 w 42207"/>
                <a:gd name="connsiteY13" fmla="*/ 44016 h 57151"/>
                <a:gd name="connsiteX14" fmla="*/ 18223 w 42207"/>
                <a:gd name="connsiteY14" fmla="*/ 47159 h 57151"/>
                <a:gd name="connsiteX15" fmla="*/ 24985 w 42207"/>
                <a:gd name="connsiteY15" fmla="*/ 44016 h 57151"/>
                <a:gd name="connsiteX16" fmla="*/ 27748 w 42207"/>
                <a:gd name="connsiteY16" fmla="*/ 35920 h 57151"/>
                <a:gd name="connsiteX17" fmla="*/ 24985 w 42207"/>
                <a:gd name="connsiteY17" fmla="*/ 27538 h 57151"/>
                <a:gd name="connsiteX18" fmla="*/ 18128 w 42207"/>
                <a:gd name="connsiteY18" fmla="*/ 24299 h 57151"/>
                <a:gd name="connsiteX19" fmla="*/ 11175 w 42207"/>
                <a:gd name="connsiteY19" fmla="*/ 27633 h 57151"/>
                <a:gd name="connsiteX20" fmla="*/ 8317 w 42207"/>
                <a:gd name="connsiteY20" fmla="*/ 35920 h 57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2207" h="57151">
                  <a:moveTo>
                    <a:pt x="15556" y="56970"/>
                  </a:moveTo>
                  <a:cubicBezTo>
                    <a:pt x="10507" y="56875"/>
                    <a:pt x="5745" y="54618"/>
                    <a:pt x="2505" y="50779"/>
                  </a:cubicBezTo>
                  <a:cubicBezTo>
                    <a:pt x="-1304" y="46607"/>
                    <a:pt x="-3399" y="41101"/>
                    <a:pt x="-3208" y="35444"/>
                  </a:cubicBezTo>
                  <a:cubicBezTo>
                    <a:pt x="-3399" y="29910"/>
                    <a:pt x="-1399" y="24528"/>
                    <a:pt x="2410" y="20489"/>
                  </a:cubicBezTo>
                  <a:cubicBezTo>
                    <a:pt x="5649" y="16784"/>
                    <a:pt x="10412" y="14670"/>
                    <a:pt x="15365" y="14679"/>
                  </a:cubicBezTo>
                  <a:cubicBezTo>
                    <a:pt x="20032" y="14498"/>
                    <a:pt x="24509" y="16422"/>
                    <a:pt x="27557" y="19918"/>
                  </a:cubicBezTo>
                  <a:lnTo>
                    <a:pt x="27557" y="-180"/>
                  </a:lnTo>
                  <a:lnTo>
                    <a:pt x="38987" y="-180"/>
                  </a:lnTo>
                  <a:lnTo>
                    <a:pt x="38987" y="56303"/>
                  </a:lnTo>
                  <a:lnTo>
                    <a:pt x="27557" y="56303"/>
                  </a:lnTo>
                  <a:lnTo>
                    <a:pt x="27557" y="50969"/>
                  </a:lnTo>
                  <a:cubicBezTo>
                    <a:pt x="24795" y="54789"/>
                    <a:pt x="20318" y="57027"/>
                    <a:pt x="15556" y="56970"/>
                  </a:cubicBezTo>
                  <a:close/>
                  <a:moveTo>
                    <a:pt x="8317" y="35920"/>
                  </a:moveTo>
                  <a:cubicBezTo>
                    <a:pt x="8221" y="38901"/>
                    <a:pt x="9268" y="41825"/>
                    <a:pt x="11270" y="44016"/>
                  </a:cubicBezTo>
                  <a:cubicBezTo>
                    <a:pt x="13079" y="45988"/>
                    <a:pt x="15556" y="47131"/>
                    <a:pt x="18223" y="47159"/>
                  </a:cubicBezTo>
                  <a:cubicBezTo>
                    <a:pt x="20795" y="47169"/>
                    <a:pt x="23269" y="46016"/>
                    <a:pt x="24985" y="44016"/>
                  </a:cubicBezTo>
                  <a:cubicBezTo>
                    <a:pt x="26890" y="41740"/>
                    <a:pt x="27843" y="38863"/>
                    <a:pt x="27748" y="35920"/>
                  </a:cubicBezTo>
                  <a:cubicBezTo>
                    <a:pt x="27843" y="32891"/>
                    <a:pt x="26890" y="29929"/>
                    <a:pt x="24985" y="27538"/>
                  </a:cubicBezTo>
                  <a:cubicBezTo>
                    <a:pt x="23364" y="25452"/>
                    <a:pt x="20795" y="24252"/>
                    <a:pt x="18128" y="24299"/>
                  </a:cubicBezTo>
                  <a:cubicBezTo>
                    <a:pt x="15460" y="24290"/>
                    <a:pt x="12888" y="25519"/>
                    <a:pt x="11175" y="27633"/>
                  </a:cubicBezTo>
                  <a:cubicBezTo>
                    <a:pt x="9268" y="29948"/>
                    <a:pt x="8221" y="32901"/>
                    <a:pt x="8317" y="35920"/>
                  </a:cubicBezTo>
                  <a:close/>
                </a:path>
              </a:pathLst>
            </a:custGeom>
            <a:solidFill>
              <a:srgbClr val="6D6E71"/>
            </a:solidFill>
            <a:ln w="9525" cap="flat">
              <a:noFill/>
              <a:prstDash val="solid"/>
              <a:miter/>
            </a:ln>
          </p:spPr>
          <p:txBody>
            <a:bodyPr rtlCol="0" anchor="ctr"/>
            <a:lstStyle/>
            <a:p>
              <a:endParaRPr lang="en-US"/>
            </a:p>
          </p:txBody>
        </p:sp>
        <p:sp>
          <p:nvSpPr>
            <p:cNvPr id="1185" name="Freeform: Shape 1184">
              <a:extLst>
                <a:ext uri="{FF2B5EF4-FFF2-40B4-BE49-F238E27FC236}">
                  <a16:creationId xmlns:a16="http://schemas.microsoft.com/office/drawing/2014/main" id="{C694FA6B-6B5B-4BB8-889D-925AB5EB3628}"/>
                </a:ext>
              </a:extLst>
            </p:cNvPr>
            <p:cNvSpPr/>
            <p:nvPr/>
          </p:nvSpPr>
          <p:spPr>
            <a:xfrm>
              <a:off x="8815356" y="3132786"/>
              <a:ext cx="47899" cy="51836"/>
            </a:xfrm>
            <a:custGeom>
              <a:avLst/>
              <a:gdLst>
                <a:gd name="connsiteX0" fmla="*/ 23829 w 38479"/>
                <a:gd name="connsiteY0" fmla="*/ 21918 h 41642"/>
                <a:gd name="connsiteX1" fmla="*/ 23829 w 38479"/>
                <a:gd name="connsiteY1" fmla="*/ -180 h 41642"/>
                <a:gd name="connsiteX2" fmla="*/ 35258 w 38479"/>
                <a:gd name="connsiteY2" fmla="*/ -180 h 41642"/>
                <a:gd name="connsiteX3" fmla="*/ 35258 w 38479"/>
                <a:gd name="connsiteY3" fmla="*/ 40778 h 41642"/>
                <a:gd name="connsiteX4" fmla="*/ 23829 w 38479"/>
                <a:gd name="connsiteY4" fmla="*/ 40778 h 41642"/>
                <a:gd name="connsiteX5" fmla="*/ 23829 w 38479"/>
                <a:gd name="connsiteY5" fmla="*/ 35444 h 41642"/>
                <a:gd name="connsiteX6" fmla="*/ 12781 w 38479"/>
                <a:gd name="connsiteY6" fmla="*/ 41444 h 41642"/>
                <a:gd name="connsiteX7" fmla="*/ -3221 w 38479"/>
                <a:gd name="connsiteY7" fmla="*/ 26966 h 41642"/>
                <a:gd name="connsiteX8" fmla="*/ -3125 w 38479"/>
                <a:gd name="connsiteY8" fmla="*/ 24680 h 41642"/>
                <a:gd name="connsiteX9" fmla="*/ -3125 w 38479"/>
                <a:gd name="connsiteY9" fmla="*/ -180 h 41642"/>
                <a:gd name="connsiteX10" fmla="*/ 8399 w 38479"/>
                <a:gd name="connsiteY10" fmla="*/ -180 h 41642"/>
                <a:gd name="connsiteX11" fmla="*/ 8399 w 38479"/>
                <a:gd name="connsiteY11" fmla="*/ 22108 h 41642"/>
                <a:gd name="connsiteX12" fmla="*/ 15352 w 38479"/>
                <a:gd name="connsiteY12" fmla="*/ 31633 h 41642"/>
                <a:gd name="connsiteX13" fmla="*/ 21257 w 38479"/>
                <a:gd name="connsiteY13" fmla="*/ 29157 h 41642"/>
                <a:gd name="connsiteX14" fmla="*/ 23829 w 38479"/>
                <a:gd name="connsiteY14" fmla="*/ 21918 h 41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479" h="41642">
                  <a:moveTo>
                    <a:pt x="23829" y="21918"/>
                  </a:moveTo>
                  <a:lnTo>
                    <a:pt x="23829" y="-180"/>
                  </a:lnTo>
                  <a:lnTo>
                    <a:pt x="35258" y="-180"/>
                  </a:lnTo>
                  <a:lnTo>
                    <a:pt x="35258" y="40778"/>
                  </a:lnTo>
                  <a:lnTo>
                    <a:pt x="23829" y="40778"/>
                  </a:lnTo>
                  <a:lnTo>
                    <a:pt x="23829" y="35444"/>
                  </a:lnTo>
                  <a:cubicBezTo>
                    <a:pt x="21447" y="39206"/>
                    <a:pt x="17257" y="41463"/>
                    <a:pt x="12781" y="41444"/>
                  </a:cubicBezTo>
                  <a:cubicBezTo>
                    <a:pt x="4397" y="41854"/>
                    <a:pt x="-2746" y="35377"/>
                    <a:pt x="-3221" y="26966"/>
                  </a:cubicBezTo>
                  <a:cubicBezTo>
                    <a:pt x="-3221" y="26204"/>
                    <a:pt x="-3221" y="25442"/>
                    <a:pt x="-3125" y="24680"/>
                  </a:cubicBezTo>
                  <a:lnTo>
                    <a:pt x="-3125" y="-180"/>
                  </a:lnTo>
                  <a:lnTo>
                    <a:pt x="8399" y="-180"/>
                  </a:lnTo>
                  <a:lnTo>
                    <a:pt x="8399" y="22108"/>
                  </a:lnTo>
                  <a:cubicBezTo>
                    <a:pt x="8399" y="28395"/>
                    <a:pt x="10685" y="31633"/>
                    <a:pt x="15352" y="31633"/>
                  </a:cubicBezTo>
                  <a:cubicBezTo>
                    <a:pt x="17543" y="31653"/>
                    <a:pt x="19734" y="30757"/>
                    <a:pt x="21257" y="29157"/>
                  </a:cubicBezTo>
                  <a:cubicBezTo>
                    <a:pt x="23068" y="27214"/>
                    <a:pt x="24019" y="24585"/>
                    <a:pt x="23829" y="21918"/>
                  </a:cubicBezTo>
                  <a:close/>
                </a:path>
              </a:pathLst>
            </a:custGeom>
            <a:solidFill>
              <a:srgbClr val="6D6E71"/>
            </a:solidFill>
            <a:ln w="9525" cap="flat">
              <a:noFill/>
              <a:prstDash val="solid"/>
              <a:miter/>
            </a:ln>
          </p:spPr>
          <p:txBody>
            <a:bodyPr rtlCol="0" anchor="ctr"/>
            <a:lstStyle/>
            <a:p>
              <a:endParaRPr lang="en-US"/>
            </a:p>
          </p:txBody>
        </p:sp>
        <p:sp>
          <p:nvSpPr>
            <p:cNvPr id="1186" name="Freeform: Shape 1185">
              <a:extLst>
                <a:ext uri="{FF2B5EF4-FFF2-40B4-BE49-F238E27FC236}">
                  <a16:creationId xmlns:a16="http://schemas.microsoft.com/office/drawing/2014/main" id="{06357149-1B77-4AFA-8C99-619465E0DA7E}"/>
                </a:ext>
              </a:extLst>
            </p:cNvPr>
            <p:cNvSpPr/>
            <p:nvPr/>
          </p:nvSpPr>
          <p:spPr>
            <a:xfrm>
              <a:off x="8874007" y="3132050"/>
              <a:ext cx="46222" cy="52562"/>
            </a:xfrm>
            <a:custGeom>
              <a:avLst/>
              <a:gdLst>
                <a:gd name="connsiteX0" fmla="*/ 33861 w 37132"/>
                <a:gd name="connsiteY0" fmla="*/ 41369 h 42225"/>
                <a:gd name="connsiteX1" fmla="*/ 23099 w 37132"/>
                <a:gd name="connsiteY1" fmla="*/ 41369 h 42225"/>
                <a:gd name="connsiteX2" fmla="*/ 23099 w 37132"/>
                <a:gd name="connsiteY2" fmla="*/ 36416 h 42225"/>
                <a:gd name="connsiteX3" fmla="*/ 12144 w 37132"/>
                <a:gd name="connsiteY3" fmla="*/ 42036 h 42225"/>
                <a:gd name="connsiteX4" fmla="*/ 1191 w 37132"/>
                <a:gd name="connsiteY4" fmla="*/ 38226 h 42225"/>
                <a:gd name="connsiteX5" fmla="*/ -3190 w 37132"/>
                <a:gd name="connsiteY5" fmla="*/ 28224 h 42225"/>
                <a:gd name="connsiteX6" fmla="*/ 1382 w 37132"/>
                <a:gd name="connsiteY6" fmla="*/ 18699 h 42225"/>
                <a:gd name="connsiteX7" fmla="*/ 13860 w 37132"/>
                <a:gd name="connsiteY7" fmla="*/ 15556 h 42225"/>
                <a:gd name="connsiteX8" fmla="*/ 22432 w 37132"/>
                <a:gd name="connsiteY8" fmla="*/ 15556 h 42225"/>
                <a:gd name="connsiteX9" fmla="*/ 22432 w 37132"/>
                <a:gd name="connsiteY9" fmla="*/ 15556 h 42225"/>
                <a:gd name="connsiteX10" fmla="*/ 15479 w 37132"/>
                <a:gd name="connsiteY10" fmla="*/ 8984 h 42225"/>
                <a:gd name="connsiteX11" fmla="*/ 9193 w 37132"/>
                <a:gd name="connsiteY11" fmla="*/ 10127 h 42225"/>
                <a:gd name="connsiteX12" fmla="*/ 3572 w 37132"/>
                <a:gd name="connsiteY12" fmla="*/ 13080 h 42225"/>
                <a:gd name="connsiteX13" fmla="*/ -1571 w 37132"/>
                <a:gd name="connsiteY13" fmla="*/ 5650 h 42225"/>
                <a:gd name="connsiteX14" fmla="*/ 16907 w 37132"/>
                <a:gd name="connsiteY14" fmla="*/ -160 h 42225"/>
                <a:gd name="connsiteX15" fmla="*/ 29099 w 37132"/>
                <a:gd name="connsiteY15" fmla="*/ 3555 h 42225"/>
                <a:gd name="connsiteX16" fmla="*/ 33861 w 37132"/>
                <a:gd name="connsiteY16" fmla="*/ 15366 h 42225"/>
                <a:gd name="connsiteX17" fmla="*/ 22336 w 37132"/>
                <a:gd name="connsiteY17" fmla="*/ 25748 h 42225"/>
                <a:gd name="connsiteX18" fmla="*/ 22336 w 37132"/>
                <a:gd name="connsiteY18" fmla="*/ 23843 h 42225"/>
                <a:gd name="connsiteX19" fmla="*/ 15193 w 37132"/>
                <a:gd name="connsiteY19" fmla="*/ 23843 h 42225"/>
                <a:gd name="connsiteX20" fmla="*/ 8335 w 37132"/>
                <a:gd name="connsiteY20" fmla="*/ 28034 h 42225"/>
                <a:gd name="connsiteX21" fmla="*/ 9953 w 37132"/>
                <a:gd name="connsiteY21" fmla="*/ 31463 h 42225"/>
                <a:gd name="connsiteX22" fmla="*/ 14621 w 37132"/>
                <a:gd name="connsiteY22" fmla="*/ 32606 h 42225"/>
                <a:gd name="connsiteX23" fmla="*/ 20051 w 37132"/>
                <a:gd name="connsiteY23" fmla="*/ 30796 h 42225"/>
                <a:gd name="connsiteX24" fmla="*/ 22432 w 37132"/>
                <a:gd name="connsiteY24" fmla="*/ 25748 h 42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132" h="42225">
                  <a:moveTo>
                    <a:pt x="33861" y="41369"/>
                  </a:moveTo>
                  <a:lnTo>
                    <a:pt x="23099" y="41369"/>
                  </a:lnTo>
                  <a:lnTo>
                    <a:pt x="23099" y="36416"/>
                  </a:lnTo>
                  <a:cubicBezTo>
                    <a:pt x="20527" y="39940"/>
                    <a:pt x="16525" y="42026"/>
                    <a:pt x="12144" y="42036"/>
                  </a:cubicBezTo>
                  <a:cubicBezTo>
                    <a:pt x="8144" y="42179"/>
                    <a:pt x="4240" y="40816"/>
                    <a:pt x="1191" y="38226"/>
                  </a:cubicBezTo>
                  <a:cubicBezTo>
                    <a:pt x="-1762" y="35749"/>
                    <a:pt x="-3381" y="32054"/>
                    <a:pt x="-3190" y="28224"/>
                  </a:cubicBezTo>
                  <a:cubicBezTo>
                    <a:pt x="-3476" y="24462"/>
                    <a:pt x="-1762" y="20843"/>
                    <a:pt x="1382" y="18699"/>
                  </a:cubicBezTo>
                  <a:cubicBezTo>
                    <a:pt x="5096" y="16423"/>
                    <a:pt x="9477" y="15328"/>
                    <a:pt x="13860" y="15556"/>
                  </a:cubicBezTo>
                  <a:lnTo>
                    <a:pt x="22432" y="15556"/>
                  </a:lnTo>
                  <a:lnTo>
                    <a:pt x="22432" y="15556"/>
                  </a:lnTo>
                  <a:cubicBezTo>
                    <a:pt x="22432" y="11175"/>
                    <a:pt x="20051" y="8984"/>
                    <a:pt x="15479" y="8984"/>
                  </a:cubicBezTo>
                  <a:cubicBezTo>
                    <a:pt x="13288" y="9013"/>
                    <a:pt x="11193" y="9394"/>
                    <a:pt x="9193" y="10127"/>
                  </a:cubicBezTo>
                  <a:cubicBezTo>
                    <a:pt x="7191" y="10822"/>
                    <a:pt x="5286" y="11813"/>
                    <a:pt x="3572" y="13080"/>
                  </a:cubicBezTo>
                  <a:lnTo>
                    <a:pt x="-1571" y="5650"/>
                  </a:lnTo>
                  <a:cubicBezTo>
                    <a:pt x="3763" y="1783"/>
                    <a:pt x="10240" y="-255"/>
                    <a:pt x="16907" y="-160"/>
                  </a:cubicBezTo>
                  <a:cubicBezTo>
                    <a:pt x="21288" y="-360"/>
                    <a:pt x="25576" y="954"/>
                    <a:pt x="29099" y="3555"/>
                  </a:cubicBezTo>
                  <a:cubicBezTo>
                    <a:pt x="32434" y="6507"/>
                    <a:pt x="34243" y="10899"/>
                    <a:pt x="33861" y="15366"/>
                  </a:cubicBezTo>
                  <a:close/>
                  <a:moveTo>
                    <a:pt x="22336" y="25748"/>
                  </a:moveTo>
                  <a:lnTo>
                    <a:pt x="22336" y="23843"/>
                  </a:lnTo>
                  <a:lnTo>
                    <a:pt x="15193" y="23843"/>
                  </a:lnTo>
                  <a:cubicBezTo>
                    <a:pt x="10621" y="23843"/>
                    <a:pt x="8335" y="25272"/>
                    <a:pt x="8335" y="28034"/>
                  </a:cubicBezTo>
                  <a:cubicBezTo>
                    <a:pt x="8240" y="29387"/>
                    <a:pt x="8812" y="30691"/>
                    <a:pt x="9953" y="31463"/>
                  </a:cubicBezTo>
                  <a:cubicBezTo>
                    <a:pt x="11384" y="32311"/>
                    <a:pt x="13002" y="32711"/>
                    <a:pt x="14621" y="32606"/>
                  </a:cubicBezTo>
                  <a:cubicBezTo>
                    <a:pt x="16621" y="32634"/>
                    <a:pt x="18527" y="31996"/>
                    <a:pt x="20051" y="30796"/>
                  </a:cubicBezTo>
                  <a:cubicBezTo>
                    <a:pt x="21574" y="29587"/>
                    <a:pt x="22527" y="27710"/>
                    <a:pt x="22432" y="25748"/>
                  </a:cubicBezTo>
                  <a:close/>
                </a:path>
              </a:pathLst>
            </a:custGeom>
            <a:solidFill>
              <a:srgbClr val="6D6E71"/>
            </a:solidFill>
            <a:ln w="9525" cap="flat">
              <a:noFill/>
              <a:prstDash val="solid"/>
              <a:miter/>
            </a:ln>
          </p:spPr>
          <p:txBody>
            <a:bodyPr rtlCol="0" anchor="ctr"/>
            <a:lstStyle/>
            <a:p>
              <a:endParaRPr lang="en-US"/>
            </a:p>
          </p:txBody>
        </p:sp>
        <p:sp>
          <p:nvSpPr>
            <p:cNvPr id="1187" name="Freeform: Shape 1186">
              <a:extLst>
                <a:ext uri="{FF2B5EF4-FFF2-40B4-BE49-F238E27FC236}">
                  <a16:creationId xmlns:a16="http://schemas.microsoft.com/office/drawing/2014/main" id="{A731DB5F-4F18-4C08-8551-4CC3F865517A}"/>
                </a:ext>
              </a:extLst>
            </p:cNvPr>
            <p:cNvSpPr/>
            <p:nvPr/>
          </p:nvSpPr>
          <p:spPr>
            <a:xfrm>
              <a:off x="8929652" y="3117373"/>
              <a:ext cx="37584" cy="67226"/>
            </a:xfrm>
            <a:custGeom>
              <a:avLst/>
              <a:gdLst>
                <a:gd name="connsiteX0" fmla="*/ 13162 w 30193"/>
                <a:gd name="connsiteY0" fmla="*/ 20394 h 54006"/>
                <a:gd name="connsiteX1" fmla="*/ 13162 w 30193"/>
                <a:gd name="connsiteY1" fmla="*/ 38777 h 54006"/>
                <a:gd name="connsiteX2" fmla="*/ 14401 w 30193"/>
                <a:gd name="connsiteY2" fmla="*/ 42492 h 54006"/>
                <a:gd name="connsiteX3" fmla="*/ 17352 w 30193"/>
                <a:gd name="connsiteY3" fmla="*/ 43825 h 54006"/>
                <a:gd name="connsiteX4" fmla="*/ 22687 w 30193"/>
                <a:gd name="connsiteY4" fmla="*/ 40968 h 54006"/>
                <a:gd name="connsiteX5" fmla="*/ 26973 w 30193"/>
                <a:gd name="connsiteY5" fmla="*/ 48969 h 54006"/>
                <a:gd name="connsiteX6" fmla="*/ 15734 w 30193"/>
                <a:gd name="connsiteY6" fmla="*/ 53827 h 54006"/>
                <a:gd name="connsiteX7" fmla="*/ 6209 w 30193"/>
                <a:gd name="connsiteY7" fmla="*/ 49922 h 54006"/>
                <a:gd name="connsiteX8" fmla="*/ 2209 w 30193"/>
                <a:gd name="connsiteY8" fmla="*/ 39349 h 54006"/>
                <a:gd name="connsiteX9" fmla="*/ 2209 w 30193"/>
                <a:gd name="connsiteY9" fmla="*/ 20299 h 54006"/>
                <a:gd name="connsiteX10" fmla="*/ -3221 w 30193"/>
                <a:gd name="connsiteY10" fmla="*/ 20299 h 54006"/>
                <a:gd name="connsiteX11" fmla="*/ -3221 w 30193"/>
                <a:gd name="connsiteY11" fmla="*/ 12107 h 54006"/>
                <a:gd name="connsiteX12" fmla="*/ 1637 w 30193"/>
                <a:gd name="connsiteY12" fmla="*/ 12107 h 54006"/>
                <a:gd name="connsiteX13" fmla="*/ 1637 w 30193"/>
                <a:gd name="connsiteY13" fmla="*/ -180 h 54006"/>
                <a:gd name="connsiteX14" fmla="*/ 13067 w 30193"/>
                <a:gd name="connsiteY14" fmla="*/ -180 h 54006"/>
                <a:gd name="connsiteX15" fmla="*/ 13067 w 30193"/>
                <a:gd name="connsiteY15" fmla="*/ 12107 h 54006"/>
                <a:gd name="connsiteX16" fmla="*/ 22592 w 30193"/>
                <a:gd name="connsiteY16" fmla="*/ 12107 h 54006"/>
                <a:gd name="connsiteX17" fmla="*/ 22592 w 30193"/>
                <a:gd name="connsiteY17" fmla="*/ 20299 h 54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193" h="54006">
                  <a:moveTo>
                    <a:pt x="13162" y="20394"/>
                  </a:moveTo>
                  <a:lnTo>
                    <a:pt x="13162" y="38777"/>
                  </a:lnTo>
                  <a:cubicBezTo>
                    <a:pt x="13067" y="40130"/>
                    <a:pt x="13543" y="41454"/>
                    <a:pt x="14401" y="42492"/>
                  </a:cubicBezTo>
                  <a:cubicBezTo>
                    <a:pt x="15162" y="43321"/>
                    <a:pt x="16211" y="43807"/>
                    <a:pt x="17352" y="43825"/>
                  </a:cubicBezTo>
                  <a:cubicBezTo>
                    <a:pt x="19448" y="43816"/>
                    <a:pt x="21450" y="42739"/>
                    <a:pt x="22687" y="40968"/>
                  </a:cubicBezTo>
                  <a:lnTo>
                    <a:pt x="26973" y="48969"/>
                  </a:lnTo>
                  <a:cubicBezTo>
                    <a:pt x="24022" y="51979"/>
                    <a:pt x="19924" y="53722"/>
                    <a:pt x="15734" y="53827"/>
                  </a:cubicBezTo>
                  <a:cubicBezTo>
                    <a:pt x="12211" y="53760"/>
                    <a:pt x="8781" y="52369"/>
                    <a:pt x="6209" y="49922"/>
                  </a:cubicBezTo>
                  <a:cubicBezTo>
                    <a:pt x="3446" y="47112"/>
                    <a:pt x="2018" y="43282"/>
                    <a:pt x="2209" y="39349"/>
                  </a:cubicBezTo>
                  <a:lnTo>
                    <a:pt x="2209" y="20299"/>
                  </a:lnTo>
                  <a:lnTo>
                    <a:pt x="-3221" y="20299"/>
                  </a:lnTo>
                  <a:lnTo>
                    <a:pt x="-3221" y="12107"/>
                  </a:lnTo>
                  <a:lnTo>
                    <a:pt x="1637" y="12107"/>
                  </a:lnTo>
                  <a:lnTo>
                    <a:pt x="1637" y="-180"/>
                  </a:lnTo>
                  <a:lnTo>
                    <a:pt x="13067" y="-180"/>
                  </a:lnTo>
                  <a:lnTo>
                    <a:pt x="13067" y="12107"/>
                  </a:lnTo>
                  <a:lnTo>
                    <a:pt x="22592" y="12107"/>
                  </a:lnTo>
                  <a:lnTo>
                    <a:pt x="22592" y="20299"/>
                  </a:lnTo>
                  <a:close/>
                </a:path>
              </a:pathLst>
            </a:custGeom>
            <a:solidFill>
              <a:srgbClr val="6D6E71"/>
            </a:solidFill>
            <a:ln w="9525" cap="flat">
              <a:noFill/>
              <a:prstDash val="solid"/>
              <a:miter/>
            </a:ln>
          </p:spPr>
          <p:txBody>
            <a:bodyPr rtlCol="0" anchor="ctr"/>
            <a:lstStyle/>
            <a:p>
              <a:endParaRPr lang="en-US"/>
            </a:p>
          </p:txBody>
        </p:sp>
        <p:sp>
          <p:nvSpPr>
            <p:cNvPr id="1188" name="Freeform: Shape 1187">
              <a:extLst>
                <a:ext uri="{FF2B5EF4-FFF2-40B4-BE49-F238E27FC236}">
                  <a16:creationId xmlns:a16="http://schemas.microsoft.com/office/drawing/2014/main" id="{367D1E64-744F-4C75-992B-EB73A4364CE2}"/>
                </a:ext>
              </a:extLst>
            </p:cNvPr>
            <p:cNvSpPr/>
            <p:nvPr/>
          </p:nvSpPr>
          <p:spPr>
            <a:xfrm>
              <a:off x="8970408" y="3131950"/>
              <a:ext cx="51283" cy="52670"/>
            </a:xfrm>
            <a:custGeom>
              <a:avLst/>
              <a:gdLst>
                <a:gd name="connsiteX0" fmla="*/ 34523 w 41198"/>
                <a:gd name="connsiteY0" fmla="*/ 35544 h 42312"/>
                <a:gd name="connsiteX1" fmla="*/ 18331 w 41198"/>
                <a:gd name="connsiteY1" fmla="*/ 42116 h 42312"/>
                <a:gd name="connsiteX2" fmla="*/ 2901 w 41198"/>
                <a:gd name="connsiteY2" fmla="*/ 36306 h 42312"/>
                <a:gd name="connsiteX3" fmla="*/ -3196 w 41198"/>
                <a:gd name="connsiteY3" fmla="*/ 20875 h 42312"/>
                <a:gd name="connsiteX4" fmla="*/ 2997 w 41198"/>
                <a:gd name="connsiteY4" fmla="*/ 5540 h 42312"/>
                <a:gd name="connsiteX5" fmla="*/ 17663 w 41198"/>
                <a:gd name="connsiteY5" fmla="*/ -175 h 42312"/>
                <a:gd name="connsiteX6" fmla="*/ 32046 w 41198"/>
                <a:gd name="connsiteY6" fmla="*/ 4873 h 42312"/>
                <a:gd name="connsiteX7" fmla="*/ 37953 w 41198"/>
                <a:gd name="connsiteY7" fmla="*/ 18970 h 42312"/>
                <a:gd name="connsiteX8" fmla="*/ 37953 w 41198"/>
                <a:gd name="connsiteY8" fmla="*/ 24685 h 42312"/>
                <a:gd name="connsiteX9" fmla="*/ 8045 w 41198"/>
                <a:gd name="connsiteY9" fmla="*/ 24685 h 42312"/>
                <a:gd name="connsiteX10" fmla="*/ 11568 w 41198"/>
                <a:gd name="connsiteY10" fmla="*/ 30115 h 42312"/>
                <a:gd name="connsiteX11" fmla="*/ 18235 w 41198"/>
                <a:gd name="connsiteY11" fmla="*/ 32305 h 42312"/>
                <a:gd name="connsiteX12" fmla="*/ 27760 w 41198"/>
                <a:gd name="connsiteY12" fmla="*/ 28209 h 42312"/>
                <a:gd name="connsiteX13" fmla="*/ 23570 w 41198"/>
                <a:gd name="connsiteY13" fmla="*/ 11255 h 42312"/>
                <a:gd name="connsiteX14" fmla="*/ 17854 w 41198"/>
                <a:gd name="connsiteY14" fmla="*/ 9255 h 42312"/>
                <a:gd name="connsiteX15" fmla="*/ 11664 w 41198"/>
                <a:gd name="connsiteY15" fmla="*/ 11350 h 42312"/>
                <a:gd name="connsiteX16" fmla="*/ 8329 w 41198"/>
                <a:gd name="connsiteY16" fmla="*/ 16875 h 42312"/>
                <a:gd name="connsiteX17" fmla="*/ 26332 w 41198"/>
                <a:gd name="connsiteY17" fmla="*/ 16875 h 42312"/>
                <a:gd name="connsiteX18" fmla="*/ 23570 w 41198"/>
                <a:gd name="connsiteY18" fmla="*/ 11255 h 4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198" h="42312">
                  <a:moveTo>
                    <a:pt x="34523" y="35544"/>
                  </a:moveTo>
                  <a:cubicBezTo>
                    <a:pt x="30237" y="39811"/>
                    <a:pt x="24428" y="42173"/>
                    <a:pt x="18331" y="42116"/>
                  </a:cubicBezTo>
                  <a:cubicBezTo>
                    <a:pt x="12617" y="42345"/>
                    <a:pt x="7092" y="40249"/>
                    <a:pt x="2901" y="36306"/>
                  </a:cubicBezTo>
                  <a:cubicBezTo>
                    <a:pt x="-1291" y="32286"/>
                    <a:pt x="-3482" y="26657"/>
                    <a:pt x="-3196" y="20875"/>
                  </a:cubicBezTo>
                  <a:cubicBezTo>
                    <a:pt x="-3482" y="15103"/>
                    <a:pt x="-1196" y="9502"/>
                    <a:pt x="2997" y="5540"/>
                  </a:cubicBezTo>
                  <a:cubicBezTo>
                    <a:pt x="6996" y="1797"/>
                    <a:pt x="12236" y="-261"/>
                    <a:pt x="17663" y="-175"/>
                  </a:cubicBezTo>
                  <a:cubicBezTo>
                    <a:pt x="22902" y="-289"/>
                    <a:pt x="28046" y="1511"/>
                    <a:pt x="32046" y="4873"/>
                  </a:cubicBezTo>
                  <a:cubicBezTo>
                    <a:pt x="36048" y="8445"/>
                    <a:pt x="38239" y="13627"/>
                    <a:pt x="37953" y="18970"/>
                  </a:cubicBezTo>
                  <a:lnTo>
                    <a:pt x="37953" y="24685"/>
                  </a:lnTo>
                  <a:lnTo>
                    <a:pt x="8045" y="24685"/>
                  </a:lnTo>
                  <a:cubicBezTo>
                    <a:pt x="8424" y="26905"/>
                    <a:pt x="9664" y="28867"/>
                    <a:pt x="11568" y="30115"/>
                  </a:cubicBezTo>
                  <a:cubicBezTo>
                    <a:pt x="13473" y="31543"/>
                    <a:pt x="15854" y="32315"/>
                    <a:pt x="18235" y="32305"/>
                  </a:cubicBezTo>
                  <a:cubicBezTo>
                    <a:pt x="21856" y="32296"/>
                    <a:pt x="25284" y="30810"/>
                    <a:pt x="27760" y="28209"/>
                  </a:cubicBezTo>
                  <a:close/>
                  <a:moveTo>
                    <a:pt x="23570" y="11255"/>
                  </a:moveTo>
                  <a:cubicBezTo>
                    <a:pt x="21951" y="9902"/>
                    <a:pt x="19951" y="9188"/>
                    <a:pt x="17854" y="9255"/>
                  </a:cubicBezTo>
                  <a:cubicBezTo>
                    <a:pt x="15568" y="9198"/>
                    <a:pt x="13377" y="9941"/>
                    <a:pt x="11664" y="11350"/>
                  </a:cubicBezTo>
                  <a:cubicBezTo>
                    <a:pt x="9759" y="12598"/>
                    <a:pt x="8520" y="14627"/>
                    <a:pt x="8329" y="16875"/>
                  </a:cubicBezTo>
                  <a:lnTo>
                    <a:pt x="26332" y="16875"/>
                  </a:lnTo>
                  <a:cubicBezTo>
                    <a:pt x="26237" y="14703"/>
                    <a:pt x="25188" y="12674"/>
                    <a:pt x="23570" y="11255"/>
                  </a:cubicBezTo>
                  <a:close/>
                </a:path>
              </a:pathLst>
            </a:custGeom>
            <a:solidFill>
              <a:srgbClr val="6D6E71"/>
            </a:solidFill>
            <a:ln w="9525" cap="flat">
              <a:noFill/>
              <a:prstDash val="solid"/>
              <a:miter/>
            </a:ln>
          </p:spPr>
          <p:txBody>
            <a:bodyPr rtlCol="0" anchor="ctr"/>
            <a:lstStyle/>
            <a:p>
              <a:endParaRPr lang="en-US"/>
            </a:p>
          </p:txBody>
        </p:sp>
        <p:sp>
          <p:nvSpPr>
            <p:cNvPr id="1189" name="Freeform: Shape 1188">
              <a:extLst>
                <a:ext uri="{FF2B5EF4-FFF2-40B4-BE49-F238E27FC236}">
                  <a16:creationId xmlns:a16="http://schemas.microsoft.com/office/drawing/2014/main" id="{CDE55CA3-C1E7-46ED-AE49-07E7E2B3613F}"/>
                </a:ext>
              </a:extLst>
            </p:cNvPr>
            <p:cNvSpPr/>
            <p:nvPr/>
          </p:nvSpPr>
          <p:spPr>
            <a:xfrm>
              <a:off x="9027707" y="3131464"/>
              <a:ext cx="42631" cy="52911"/>
            </a:xfrm>
            <a:custGeom>
              <a:avLst/>
              <a:gdLst>
                <a:gd name="connsiteX0" fmla="*/ 30975 w 34247"/>
                <a:gd name="connsiteY0" fmla="*/ 29076 h 42506"/>
                <a:gd name="connsiteX1" fmla="*/ 26496 w 34247"/>
                <a:gd name="connsiteY1" fmla="*/ 38601 h 42506"/>
                <a:gd name="connsiteX2" fmla="*/ 15257 w 34247"/>
                <a:gd name="connsiteY2" fmla="*/ 42315 h 42506"/>
                <a:gd name="connsiteX3" fmla="*/ 5732 w 34247"/>
                <a:gd name="connsiteY3" fmla="*/ 40696 h 42506"/>
                <a:gd name="connsiteX4" fmla="*/ -3221 w 34247"/>
                <a:gd name="connsiteY4" fmla="*/ 35839 h 42506"/>
                <a:gd name="connsiteX5" fmla="*/ 1828 w 34247"/>
                <a:gd name="connsiteY5" fmla="*/ 28695 h 42506"/>
                <a:gd name="connsiteX6" fmla="*/ 15448 w 34247"/>
                <a:gd name="connsiteY6" fmla="*/ 33648 h 42506"/>
                <a:gd name="connsiteX7" fmla="*/ 18973 w 34247"/>
                <a:gd name="connsiteY7" fmla="*/ 32695 h 42506"/>
                <a:gd name="connsiteX8" fmla="*/ 20210 w 34247"/>
                <a:gd name="connsiteY8" fmla="*/ 30409 h 42506"/>
                <a:gd name="connsiteX9" fmla="*/ 18401 w 34247"/>
                <a:gd name="connsiteY9" fmla="*/ 27742 h 42506"/>
                <a:gd name="connsiteX10" fmla="*/ 13257 w 34247"/>
                <a:gd name="connsiteY10" fmla="*/ 25456 h 42506"/>
                <a:gd name="connsiteX11" fmla="*/ 8113 w 34247"/>
                <a:gd name="connsiteY11" fmla="*/ 23647 h 42506"/>
                <a:gd name="connsiteX12" fmla="*/ 4018 w 34247"/>
                <a:gd name="connsiteY12" fmla="*/ 21456 h 42506"/>
                <a:gd name="connsiteX13" fmla="*/ -649 w 34247"/>
                <a:gd name="connsiteY13" fmla="*/ 12883 h 42506"/>
                <a:gd name="connsiteX14" fmla="*/ 3923 w 34247"/>
                <a:gd name="connsiteY14" fmla="*/ 3358 h 42506"/>
                <a:gd name="connsiteX15" fmla="*/ 15734 w 34247"/>
                <a:gd name="connsiteY15" fmla="*/ -166 h 42506"/>
                <a:gd name="connsiteX16" fmla="*/ 30212 w 34247"/>
                <a:gd name="connsiteY16" fmla="*/ 4692 h 42506"/>
                <a:gd name="connsiteX17" fmla="*/ 25926 w 34247"/>
                <a:gd name="connsiteY17" fmla="*/ 12312 h 42506"/>
                <a:gd name="connsiteX18" fmla="*/ 15352 w 34247"/>
                <a:gd name="connsiteY18" fmla="*/ 8692 h 42506"/>
                <a:gd name="connsiteX19" fmla="*/ 10018 w 34247"/>
                <a:gd name="connsiteY19" fmla="*/ 11550 h 42506"/>
                <a:gd name="connsiteX20" fmla="*/ 11734 w 34247"/>
                <a:gd name="connsiteY20" fmla="*/ 14026 h 42506"/>
                <a:gd name="connsiteX21" fmla="*/ 17257 w 34247"/>
                <a:gd name="connsiteY21" fmla="*/ 16217 h 42506"/>
                <a:gd name="connsiteX22" fmla="*/ 22782 w 34247"/>
                <a:gd name="connsiteY22" fmla="*/ 18027 h 42506"/>
                <a:gd name="connsiteX23" fmla="*/ 26687 w 34247"/>
                <a:gd name="connsiteY23" fmla="*/ 20122 h 42506"/>
                <a:gd name="connsiteX24" fmla="*/ 30975 w 34247"/>
                <a:gd name="connsiteY24" fmla="*/ 29076 h 42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247" h="42506">
                  <a:moveTo>
                    <a:pt x="30975" y="29076"/>
                  </a:moveTo>
                  <a:cubicBezTo>
                    <a:pt x="31070" y="32781"/>
                    <a:pt x="29449" y="36324"/>
                    <a:pt x="26496" y="38601"/>
                  </a:cubicBezTo>
                  <a:cubicBezTo>
                    <a:pt x="23354" y="41144"/>
                    <a:pt x="19352" y="42459"/>
                    <a:pt x="15257" y="42315"/>
                  </a:cubicBezTo>
                  <a:cubicBezTo>
                    <a:pt x="12020" y="42277"/>
                    <a:pt x="8781" y="41734"/>
                    <a:pt x="5732" y="40696"/>
                  </a:cubicBezTo>
                  <a:cubicBezTo>
                    <a:pt x="2495" y="39591"/>
                    <a:pt x="-554" y="37953"/>
                    <a:pt x="-3221" y="35839"/>
                  </a:cubicBezTo>
                  <a:lnTo>
                    <a:pt x="1828" y="28695"/>
                  </a:lnTo>
                  <a:cubicBezTo>
                    <a:pt x="5732" y="31819"/>
                    <a:pt x="10495" y="33572"/>
                    <a:pt x="15448" y="33648"/>
                  </a:cubicBezTo>
                  <a:cubicBezTo>
                    <a:pt x="16687" y="33676"/>
                    <a:pt x="17924" y="33352"/>
                    <a:pt x="18973" y="32695"/>
                  </a:cubicBezTo>
                  <a:cubicBezTo>
                    <a:pt x="19734" y="32209"/>
                    <a:pt x="20210" y="31343"/>
                    <a:pt x="20210" y="30409"/>
                  </a:cubicBezTo>
                  <a:cubicBezTo>
                    <a:pt x="20115" y="29266"/>
                    <a:pt x="19448" y="28247"/>
                    <a:pt x="18401" y="27742"/>
                  </a:cubicBezTo>
                  <a:cubicBezTo>
                    <a:pt x="16876" y="26685"/>
                    <a:pt x="15066" y="25914"/>
                    <a:pt x="13257" y="25456"/>
                  </a:cubicBezTo>
                  <a:cubicBezTo>
                    <a:pt x="11543" y="24951"/>
                    <a:pt x="9827" y="24342"/>
                    <a:pt x="8113" y="23647"/>
                  </a:cubicBezTo>
                  <a:cubicBezTo>
                    <a:pt x="6686" y="23008"/>
                    <a:pt x="5351" y="22275"/>
                    <a:pt x="4018" y="21456"/>
                  </a:cubicBezTo>
                  <a:cubicBezTo>
                    <a:pt x="970" y="19675"/>
                    <a:pt x="-744" y="16379"/>
                    <a:pt x="-649" y="12883"/>
                  </a:cubicBezTo>
                  <a:cubicBezTo>
                    <a:pt x="-744" y="9149"/>
                    <a:pt x="970" y="5587"/>
                    <a:pt x="3923" y="3358"/>
                  </a:cubicBezTo>
                  <a:cubicBezTo>
                    <a:pt x="7351" y="910"/>
                    <a:pt x="11543" y="-328"/>
                    <a:pt x="15734" y="-166"/>
                  </a:cubicBezTo>
                  <a:cubicBezTo>
                    <a:pt x="20973" y="-42"/>
                    <a:pt x="26022" y="1653"/>
                    <a:pt x="30212" y="4692"/>
                  </a:cubicBezTo>
                  <a:lnTo>
                    <a:pt x="25926" y="12312"/>
                  </a:lnTo>
                  <a:cubicBezTo>
                    <a:pt x="22878" y="10026"/>
                    <a:pt x="19164" y="8759"/>
                    <a:pt x="15352" y="8692"/>
                  </a:cubicBezTo>
                  <a:cubicBezTo>
                    <a:pt x="11829" y="8692"/>
                    <a:pt x="10018" y="9645"/>
                    <a:pt x="10018" y="11550"/>
                  </a:cubicBezTo>
                  <a:cubicBezTo>
                    <a:pt x="10018" y="12645"/>
                    <a:pt x="10685" y="13617"/>
                    <a:pt x="11734" y="14026"/>
                  </a:cubicBezTo>
                  <a:cubicBezTo>
                    <a:pt x="13448" y="14941"/>
                    <a:pt x="15352" y="15674"/>
                    <a:pt x="17257" y="16217"/>
                  </a:cubicBezTo>
                  <a:lnTo>
                    <a:pt x="22782" y="18027"/>
                  </a:lnTo>
                  <a:cubicBezTo>
                    <a:pt x="24115" y="18617"/>
                    <a:pt x="25450" y="19322"/>
                    <a:pt x="26687" y="20122"/>
                  </a:cubicBezTo>
                  <a:cubicBezTo>
                    <a:pt x="29640" y="22065"/>
                    <a:pt x="31354" y="25523"/>
                    <a:pt x="30975" y="29076"/>
                  </a:cubicBezTo>
                  <a:close/>
                </a:path>
              </a:pathLst>
            </a:custGeom>
            <a:solidFill>
              <a:srgbClr val="6D6E71"/>
            </a:solidFill>
            <a:ln w="9525" cap="flat">
              <a:noFill/>
              <a:prstDash val="solid"/>
              <a:miter/>
            </a:ln>
          </p:spPr>
          <p:txBody>
            <a:bodyPr rtlCol="0" anchor="ctr"/>
            <a:lstStyle/>
            <a:p>
              <a:endParaRPr lang="en-US"/>
            </a:p>
          </p:txBody>
        </p:sp>
        <p:sp>
          <p:nvSpPr>
            <p:cNvPr id="1190" name="Freeform: Shape 1189">
              <a:extLst>
                <a:ext uri="{FF2B5EF4-FFF2-40B4-BE49-F238E27FC236}">
                  <a16:creationId xmlns:a16="http://schemas.microsoft.com/office/drawing/2014/main" id="{19EE1592-1E71-4342-B59D-97B735957058}"/>
                </a:ext>
              </a:extLst>
            </p:cNvPr>
            <p:cNvSpPr/>
            <p:nvPr/>
          </p:nvSpPr>
          <p:spPr>
            <a:xfrm>
              <a:off x="9209115" y="3010292"/>
              <a:ext cx="57858" cy="66411"/>
            </a:xfrm>
            <a:custGeom>
              <a:avLst/>
              <a:gdLst>
                <a:gd name="connsiteX0" fmla="*/ 39928 w 46480"/>
                <a:gd name="connsiteY0" fmla="*/ 17643 h 53351"/>
                <a:gd name="connsiteX1" fmla="*/ 29831 w 46480"/>
                <a:gd name="connsiteY1" fmla="*/ 34121 h 53351"/>
                <a:gd name="connsiteX2" fmla="*/ 43260 w 46480"/>
                <a:gd name="connsiteY2" fmla="*/ 53171 h 53351"/>
                <a:gd name="connsiteX3" fmla="*/ 28687 w 46480"/>
                <a:gd name="connsiteY3" fmla="*/ 53171 h 53351"/>
                <a:gd name="connsiteX4" fmla="*/ 16876 w 46480"/>
                <a:gd name="connsiteY4" fmla="*/ 36217 h 53351"/>
                <a:gd name="connsiteX5" fmla="*/ 8590 w 46480"/>
                <a:gd name="connsiteY5" fmla="*/ 36217 h 53351"/>
                <a:gd name="connsiteX6" fmla="*/ 8590 w 46480"/>
                <a:gd name="connsiteY6" fmla="*/ 53171 h 53351"/>
                <a:gd name="connsiteX7" fmla="*/ -3221 w 46480"/>
                <a:gd name="connsiteY7" fmla="*/ 53171 h 53351"/>
                <a:gd name="connsiteX8" fmla="*/ -3221 w 46480"/>
                <a:gd name="connsiteY8" fmla="*/ -73 h 53351"/>
                <a:gd name="connsiteX9" fmla="*/ 16876 w 46480"/>
                <a:gd name="connsiteY9" fmla="*/ -73 h 53351"/>
                <a:gd name="connsiteX10" fmla="*/ 34593 w 46480"/>
                <a:gd name="connsiteY10" fmla="*/ 4117 h 53351"/>
                <a:gd name="connsiteX11" fmla="*/ 39928 w 46480"/>
                <a:gd name="connsiteY11" fmla="*/ 17643 h 53351"/>
                <a:gd name="connsiteX12" fmla="*/ 25640 w 46480"/>
                <a:gd name="connsiteY12" fmla="*/ 23930 h 53351"/>
                <a:gd name="connsiteX13" fmla="*/ 27831 w 46480"/>
                <a:gd name="connsiteY13" fmla="*/ 17643 h 53351"/>
                <a:gd name="connsiteX14" fmla="*/ 25545 w 46480"/>
                <a:gd name="connsiteY14" fmla="*/ 11738 h 53351"/>
                <a:gd name="connsiteX15" fmla="*/ 17543 w 46480"/>
                <a:gd name="connsiteY15" fmla="*/ 10118 h 53351"/>
                <a:gd name="connsiteX16" fmla="*/ 8590 w 46480"/>
                <a:gd name="connsiteY16" fmla="*/ 10118 h 53351"/>
                <a:gd name="connsiteX17" fmla="*/ 8590 w 46480"/>
                <a:gd name="connsiteY17" fmla="*/ 25930 h 53351"/>
                <a:gd name="connsiteX18" fmla="*/ 17257 w 46480"/>
                <a:gd name="connsiteY18" fmla="*/ 25930 h 53351"/>
                <a:gd name="connsiteX19" fmla="*/ 25640 w 46480"/>
                <a:gd name="connsiteY19" fmla="*/ 24215 h 5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480" h="53351">
                  <a:moveTo>
                    <a:pt x="39928" y="17643"/>
                  </a:moveTo>
                  <a:cubicBezTo>
                    <a:pt x="40783" y="24806"/>
                    <a:pt x="36593" y="31616"/>
                    <a:pt x="29831" y="34121"/>
                  </a:cubicBezTo>
                  <a:lnTo>
                    <a:pt x="43260" y="53171"/>
                  </a:lnTo>
                  <a:lnTo>
                    <a:pt x="28687" y="53171"/>
                  </a:lnTo>
                  <a:lnTo>
                    <a:pt x="16876" y="36217"/>
                  </a:lnTo>
                  <a:lnTo>
                    <a:pt x="8590" y="36217"/>
                  </a:lnTo>
                  <a:lnTo>
                    <a:pt x="8590" y="53171"/>
                  </a:lnTo>
                  <a:lnTo>
                    <a:pt x="-3221" y="53171"/>
                  </a:lnTo>
                  <a:lnTo>
                    <a:pt x="-3221" y="-73"/>
                  </a:lnTo>
                  <a:lnTo>
                    <a:pt x="16876" y="-73"/>
                  </a:lnTo>
                  <a:cubicBezTo>
                    <a:pt x="23068" y="-607"/>
                    <a:pt x="29259" y="870"/>
                    <a:pt x="34593" y="4117"/>
                  </a:cubicBezTo>
                  <a:cubicBezTo>
                    <a:pt x="38402" y="7518"/>
                    <a:pt x="40402" y="12547"/>
                    <a:pt x="39928" y="17643"/>
                  </a:cubicBezTo>
                  <a:close/>
                  <a:moveTo>
                    <a:pt x="25640" y="23930"/>
                  </a:moveTo>
                  <a:cubicBezTo>
                    <a:pt x="27259" y="22234"/>
                    <a:pt x="28021" y="19948"/>
                    <a:pt x="27831" y="17643"/>
                  </a:cubicBezTo>
                  <a:cubicBezTo>
                    <a:pt x="28117" y="15414"/>
                    <a:pt x="27259" y="13204"/>
                    <a:pt x="25545" y="11738"/>
                  </a:cubicBezTo>
                  <a:cubicBezTo>
                    <a:pt x="23068" y="10461"/>
                    <a:pt x="20306" y="9899"/>
                    <a:pt x="17543" y="10118"/>
                  </a:cubicBezTo>
                  <a:lnTo>
                    <a:pt x="8590" y="10118"/>
                  </a:lnTo>
                  <a:lnTo>
                    <a:pt x="8590" y="25930"/>
                  </a:lnTo>
                  <a:lnTo>
                    <a:pt x="17257" y="25930"/>
                  </a:lnTo>
                  <a:cubicBezTo>
                    <a:pt x="20210" y="26320"/>
                    <a:pt x="23164" y="25720"/>
                    <a:pt x="25640" y="24215"/>
                  </a:cubicBezTo>
                  <a:close/>
                </a:path>
              </a:pathLst>
            </a:custGeom>
            <a:solidFill>
              <a:srgbClr val="6D6E71"/>
            </a:solidFill>
            <a:ln w="9525" cap="flat">
              <a:noFill/>
              <a:prstDash val="solid"/>
              <a:miter/>
            </a:ln>
          </p:spPr>
          <p:txBody>
            <a:bodyPr rtlCol="0" anchor="ctr"/>
            <a:lstStyle/>
            <a:p>
              <a:endParaRPr lang="en-US"/>
            </a:p>
          </p:txBody>
        </p:sp>
        <p:sp>
          <p:nvSpPr>
            <p:cNvPr id="1191" name="Freeform: Shape 1190">
              <a:extLst>
                <a:ext uri="{FF2B5EF4-FFF2-40B4-BE49-F238E27FC236}">
                  <a16:creationId xmlns:a16="http://schemas.microsoft.com/office/drawing/2014/main" id="{A4D66CE5-D5D4-44B3-B460-4431F5EAA719}"/>
                </a:ext>
              </a:extLst>
            </p:cNvPr>
            <p:cNvSpPr/>
            <p:nvPr/>
          </p:nvSpPr>
          <p:spPr>
            <a:xfrm>
              <a:off x="9273793" y="3025238"/>
              <a:ext cx="51192" cy="52666"/>
            </a:xfrm>
            <a:custGeom>
              <a:avLst/>
              <a:gdLst>
                <a:gd name="connsiteX0" fmla="*/ 34641 w 41125"/>
                <a:gd name="connsiteY0" fmla="*/ 35545 h 42309"/>
                <a:gd name="connsiteX1" fmla="*/ 18353 w 41125"/>
                <a:gd name="connsiteY1" fmla="*/ 42117 h 42309"/>
                <a:gd name="connsiteX2" fmla="*/ 2922 w 41125"/>
                <a:gd name="connsiteY2" fmla="*/ 36307 h 42309"/>
                <a:gd name="connsiteX3" fmla="*/ 2922 w 41125"/>
                <a:gd name="connsiteY3" fmla="*/ 5541 h 42309"/>
                <a:gd name="connsiteX4" fmla="*/ 17591 w 41125"/>
                <a:gd name="connsiteY4" fmla="*/ -174 h 42309"/>
                <a:gd name="connsiteX5" fmla="*/ 31974 w 41125"/>
                <a:gd name="connsiteY5" fmla="*/ 4874 h 42309"/>
                <a:gd name="connsiteX6" fmla="*/ 37880 w 41125"/>
                <a:gd name="connsiteY6" fmla="*/ 18971 h 42309"/>
                <a:gd name="connsiteX7" fmla="*/ 37880 w 41125"/>
                <a:gd name="connsiteY7" fmla="*/ 24686 h 42309"/>
                <a:gd name="connsiteX8" fmla="*/ 7970 w 41125"/>
                <a:gd name="connsiteY8" fmla="*/ 24686 h 42309"/>
                <a:gd name="connsiteX9" fmla="*/ 11496 w 41125"/>
                <a:gd name="connsiteY9" fmla="*/ 30115 h 42309"/>
                <a:gd name="connsiteX10" fmla="*/ 18258 w 41125"/>
                <a:gd name="connsiteY10" fmla="*/ 32306 h 42309"/>
                <a:gd name="connsiteX11" fmla="*/ 27783 w 41125"/>
                <a:gd name="connsiteY11" fmla="*/ 28210 h 42309"/>
                <a:gd name="connsiteX12" fmla="*/ 23688 w 41125"/>
                <a:gd name="connsiteY12" fmla="*/ 11256 h 42309"/>
                <a:gd name="connsiteX13" fmla="*/ 17877 w 41125"/>
                <a:gd name="connsiteY13" fmla="*/ 9256 h 42309"/>
                <a:gd name="connsiteX14" fmla="*/ 11686 w 41125"/>
                <a:gd name="connsiteY14" fmla="*/ 11351 h 42309"/>
                <a:gd name="connsiteX15" fmla="*/ 8447 w 41125"/>
                <a:gd name="connsiteY15" fmla="*/ 16876 h 42309"/>
                <a:gd name="connsiteX16" fmla="*/ 26353 w 41125"/>
                <a:gd name="connsiteY16" fmla="*/ 16876 h 42309"/>
                <a:gd name="connsiteX17" fmla="*/ 23593 w 41125"/>
                <a:gd name="connsiteY17" fmla="*/ 11256 h 4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125" h="42309">
                  <a:moveTo>
                    <a:pt x="34641" y="35545"/>
                  </a:moveTo>
                  <a:cubicBezTo>
                    <a:pt x="30260" y="39802"/>
                    <a:pt x="24448" y="42164"/>
                    <a:pt x="18353" y="42117"/>
                  </a:cubicBezTo>
                  <a:cubicBezTo>
                    <a:pt x="12638" y="42317"/>
                    <a:pt x="7115" y="40222"/>
                    <a:pt x="2922" y="36307"/>
                  </a:cubicBezTo>
                  <a:cubicBezTo>
                    <a:pt x="-5268" y="27696"/>
                    <a:pt x="-5268" y="14152"/>
                    <a:pt x="2922" y="5541"/>
                  </a:cubicBezTo>
                  <a:cubicBezTo>
                    <a:pt x="6924" y="1807"/>
                    <a:pt x="12161" y="-241"/>
                    <a:pt x="17591" y="-174"/>
                  </a:cubicBezTo>
                  <a:cubicBezTo>
                    <a:pt x="22830" y="-298"/>
                    <a:pt x="27974" y="1493"/>
                    <a:pt x="31974" y="4874"/>
                  </a:cubicBezTo>
                  <a:cubicBezTo>
                    <a:pt x="35973" y="8446"/>
                    <a:pt x="38166" y="13628"/>
                    <a:pt x="37880" y="18971"/>
                  </a:cubicBezTo>
                  <a:lnTo>
                    <a:pt x="37880" y="24686"/>
                  </a:lnTo>
                  <a:lnTo>
                    <a:pt x="7970" y="24686"/>
                  </a:lnTo>
                  <a:cubicBezTo>
                    <a:pt x="8352" y="26905"/>
                    <a:pt x="9591" y="28868"/>
                    <a:pt x="11496" y="30115"/>
                  </a:cubicBezTo>
                  <a:cubicBezTo>
                    <a:pt x="13496" y="31554"/>
                    <a:pt x="15782" y="32325"/>
                    <a:pt x="18258" y="32306"/>
                  </a:cubicBezTo>
                  <a:cubicBezTo>
                    <a:pt x="21877" y="32268"/>
                    <a:pt x="25307" y="30792"/>
                    <a:pt x="27783" y="28210"/>
                  </a:cubicBezTo>
                  <a:close/>
                  <a:moveTo>
                    <a:pt x="23688" y="11256"/>
                  </a:moveTo>
                  <a:cubicBezTo>
                    <a:pt x="22067" y="9913"/>
                    <a:pt x="19972" y="9198"/>
                    <a:pt x="17877" y="9256"/>
                  </a:cubicBezTo>
                  <a:cubicBezTo>
                    <a:pt x="15591" y="9246"/>
                    <a:pt x="13496" y="9989"/>
                    <a:pt x="11686" y="11351"/>
                  </a:cubicBezTo>
                  <a:cubicBezTo>
                    <a:pt x="9875" y="12608"/>
                    <a:pt x="8638" y="14637"/>
                    <a:pt x="8447" y="16876"/>
                  </a:cubicBezTo>
                  <a:lnTo>
                    <a:pt x="26353" y="16876"/>
                  </a:lnTo>
                  <a:cubicBezTo>
                    <a:pt x="26260" y="14704"/>
                    <a:pt x="25211" y="12666"/>
                    <a:pt x="23593" y="11256"/>
                  </a:cubicBezTo>
                  <a:close/>
                </a:path>
              </a:pathLst>
            </a:custGeom>
            <a:solidFill>
              <a:srgbClr val="6D6E71"/>
            </a:solidFill>
            <a:ln w="9525" cap="flat">
              <a:noFill/>
              <a:prstDash val="solid"/>
              <a:miter/>
            </a:ln>
          </p:spPr>
          <p:txBody>
            <a:bodyPr rtlCol="0" anchor="ctr"/>
            <a:lstStyle/>
            <a:p>
              <a:endParaRPr lang="en-US"/>
            </a:p>
          </p:txBody>
        </p:sp>
        <p:sp>
          <p:nvSpPr>
            <p:cNvPr id="1192" name="Freeform: Shape 1191">
              <a:extLst>
                <a:ext uri="{FF2B5EF4-FFF2-40B4-BE49-F238E27FC236}">
                  <a16:creationId xmlns:a16="http://schemas.microsoft.com/office/drawing/2014/main" id="{5FCABA1E-5D17-4DAE-8C57-FEA7FB10FCB0}"/>
                </a:ext>
              </a:extLst>
            </p:cNvPr>
            <p:cNvSpPr/>
            <p:nvPr/>
          </p:nvSpPr>
          <p:spPr>
            <a:xfrm>
              <a:off x="9335269" y="3006749"/>
              <a:ext cx="14109" cy="70310"/>
            </a:xfrm>
            <a:custGeom>
              <a:avLst/>
              <a:gdLst>
                <a:gd name="connsiteX0" fmla="*/ 8113 w 11334"/>
                <a:gd name="connsiteY0" fmla="*/ 56303 h 56483"/>
                <a:gd name="connsiteX1" fmla="*/ -3221 w 11334"/>
                <a:gd name="connsiteY1" fmla="*/ 56303 h 56483"/>
                <a:gd name="connsiteX2" fmla="*/ -3221 w 11334"/>
                <a:gd name="connsiteY2" fmla="*/ -180 h 56483"/>
                <a:gd name="connsiteX3" fmla="*/ 8113 w 11334"/>
                <a:gd name="connsiteY3" fmla="*/ -180 h 56483"/>
              </a:gdLst>
              <a:ahLst/>
              <a:cxnLst>
                <a:cxn ang="0">
                  <a:pos x="connsiteX0" y="connsiteY0"/>
                </a:cxn>
                <a:cxn ang="0">
                  <a:pos x="connsiteX1" y="connsiteY1"/>
                </a:cxn>
                <a:cxn ang="0">
                  <a:pos x="connsiteX2" y="connsiteY2"/>
                </a:cxn>
                <a:cxn ang="0">
                  <a:pos x="connsiteX3" y="connsiteY3"/>
                </a:cxn>
              </a:cxnLst>
              <a:rect l="l" t="t" r="r" b="b"/>
              <a:pathLst>
                <a:path w="11334" h="56483">
                  <a:moveTo>
                    <a:pt x="8113" y="56303"/>
                  </a:moveTo>
                  <a:lnTo>
                    <a:pt x="-3221" y="56303"/>
                  </a:lnTo>
                  <a:lnTo>
                    <a:pt x="-3221" y="-180"/>
                  </a:lnTo>
                  <a:lnTo>
                    <a:pt x="8113" y="-180"/>
                  </a:lnTo>
                  <a:close/>
                </a:path>
              </a:pathLst>
            </a:custGeom>
            <a:solidFill>
              <a:srgbClr val="6D6E71"/>
            </a:solidFill>
            <a:ln w="9525" cap="flat">
              <a:noFill/>
              <a:prstDash val="solid"/>
              <a:miter/>
            </a:ln>
          </p:spPr>
          <p:txBody>
            <a:bodyPr rtlCol="0" anchor="ctr"/>
            <a:lstStyle/>
            <a:p>
              <a:endParaRPr lang="en-US"/>
            </a:p>
          </p:txBody>
        </p:sp>
        <p:sp>
          <p:nvSpPr>
            <p:cNvPr id="1193" name="Freeform: Shape 1192">
              <a:extLst>
                <a:ext uri="{FF2B5EF4-FFF2-40B4-BE49-F238E27FC236}">
                  <a16:creationId xmlns:a16="http://schemas.microsoft.com/office/drawing/2014/main" id="{4AD66407-2315-4B93-BC76-F2FF93810980}"/>
                </a:ext>
              </a:extLst>
            </p:cNvPr>
            <p:cNvSpPr/>
            <p:nvPr/>
          </p:nvSpPr>
          <p:spPr>
            <a:xfrm>
              <a:off x="9359992" y="3025238"/>
              <a:ext cx="51192" cy="52666"/>
            </a:xfrm>
            <a:custGeom>
              <a:avLst/>
              <a:gdLst>
                <a:gd name="connsiteX0" fmla="*/ 34641 w 41125"/>
                <a:gd name="connsiteY0" fmla="*/ 35545 h 42309"/>
                <a:gd name="connsiteX1" fmla="*/ 18353 w 41125"/>
                <a:gd name="connsiteY1" fmla="*/ 42117 h 42309"/>
                <a:gd name="connsiteX2" fmla="*/ 2922 w 41125"/>
                <a:gd name="connsiteY2" fmla="*/ 36307 h 42309"/>
                <a:gd name="connsiteX3" fmla="*/ 2922 w 41125"/>
                <a:gd name="connsiteY3" fmla="*/ 5541 h 42309"/>
                <a:gd name="connsiteX4" fmla="*/ 17591 w 41125"/>
                <a:gd name="connsiteY4" fmla="*/ -174 h 42309"/>
                <a:gd name="connsiteX5" fmla="*/ 31974 w 41125"/>
                <a:gd name="connsiteY5" fmla="*/ 4874 h 42309"/>
                <a:gd name="connsiteX6" fmla="*/ 37880 w 41125"/>
                <a:gd name="connsiteY6" fmla="*/ 18971 h 42309"/>
                <a:gd name="connsiteX7" fmla="*/ 37880 w 41125"/>
                <a:gd name="connsiteY7" fmla="*/ 24686 h 42309"/>
                <a:gd name="connsiteX8" fmla="*/ 7970 w 41125"/>
                <a:gd name="connsiteY8" fmla="*/ 24686 h 42309"/>
                <a:gd name="connsiteX9" fmla="*/ 11496 w 41125"/>
                <a:gd name="connsiteY9" fmla="*/ 30115 h 42309"/>
                <a:gd name="connsiteX10" fmla="*/ 18258 w 41125"/>
                <a:gd name="connsiteY10" fmla="*/ 32306 h 42309"/>
                <a:gd name="connsiteX11" fmla="*/ 27783 w 41125"/>
                <a:gd name="connsiteY11" fmla="*/ 28210 h 42309"/>
                <a:gd name="connsiteX12" fmla="*/ 23688 w 41125"/>
                <a:gd name="connsiteY12" fmla="*/ 11256 h 42309"/>
                <a:gd name="connsiteX13" fmla="*/ 17877 w 41125"/>
                <a:gd name="connsiteY13" fmla="*/ 9256 h 42309"/>
                <a:gd name="connsiteX14" fmla="*/ 11686 w 41125"/>
                <a:gd name="connsiteY14" fmla="*/ 11351 h 42309"/>
                <a:gd name="connsiteX15" fmla="*/ 8447 w 41125"/>
                <a:gd name="connsiteY15" fmla="*/ 16876 h 42309"/>
                <a:gd name="connsiteX16" fmla="*/ 26353 w 41125"/>
                <a:gd name="connsiteY16" fmla="*/ 16876 h 42309"/>
                <a:gd name="connsiteX17" fmla="*/ 23688 w 41125"/>
                <a:gd name="connsiteY17" fmla="*/ 11256 h 4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125" h="42309">
                  <a:moveTo>
                    <a:pt x="34641" y="35545"/>
                  </a:moveTo>
                  <a:cubicBezTo>
                    <a:pt x="30260" y="39802"/>
                    <a:pt x="24448" y="42164"/>
                    <a:pt x="18353" y="42117"/>
                  </a:cubicBezTo>
                  <a:cubicBezTo>
                    <a:pt x="12638" y="42317"/>
                    <a:pt x="7112" y="40222"/>
                    <a:pt x="2922" y="36307"/>
                  </a:cubicBezTo>
                  <a:cubicBezTo>
                    <a:pt x="-5268" y="27696"/>
                    <a:pt x="-5268" y="14152"/>
                    <a:pt x="2922" y="5541"/>
                  </a:cubicBezTo>
                  <a:cubicBezTo>
                    <a:pt x="6924" y="1807"/>
                    <a:pt x="12161" y="-241"/>
                    <a:pt x="17591" y="-174"/>
                  </a:cubicBezTo>
                  <a:cubicBezTo>
                    <a:pt x="22830" y="-298"/>
                    <a:pt x="27974" y="1493"/>
                    <a:pt x="31974" y="4874"/>
                  </a:cubicBezTo>
                  <a:cubicBezTo>
                    <a:pt x="35973" y="8446"/>
                    <a:pt x="38164" y="13628"/>
                    <a:pt x="37880" y="18971"/>
                  </a:cubicBezTo>
                  <a:lnTo>
                    <a:pt x="37880" y="24686"/>
                  </a:lnTo>
                  <a:lnTo>
                    <a:pt x="7970" y="24686"/>
                  </a:lnTo>
                  <a:cubicBezTo>
                    <a:pt x="8352" y="26905"/>
                    <a:pt x="9589" y="28868"/>
                    <a:pt x="11496" y="30115"/>
                  </a:cubicBezTo>
                  <a:cubicBezTo>
                    <a:pt x="13496" y="31554"/>
                    <a:pt x="15782" y="32325"/>
                    <a:pt x="18258" y="32306"/>
                  </a:cubicBezTo>
                  <a:cubicBezTo>
                    <a:pt x="21877" y="32268"/>
                    <a:pt x="25307" y="30792"/>
                    <a:pt x="27783" y="28210"/>
                  </a:cubicBezTo>
                  <a:close/>
                  <a:moveTo>
                    <a:pt x="23688" y="11256"/>
                  </a:moveTo>
                  <a:cubicBezTo>
                    <a:pt x="22067" y="9913"/>
                    <a:pt x="19972" y="9198"/>
                    <a:pt x="17877" y="9256"/>
                  </a:cubicBezTo>
                  <a:cubicBezTo>
                    <a:pt x="15591" y="9246"/>
                    <a:pt x="13496" y="9989"/>
                    <a:pt x="11686" y="11351"/>
                  </a:cubicBezTo>
                  <a:cubicBezTo>
                    <a:pt x="9875" y="12608"/>
                    <a:pt x="8638" y="14637"/>
                    <a:pt x="8447" y="16876"/>
                  </a:cubicBezTo>
                  <a:lnTo>
                    <a:pt x="26353" y="16876"/>
                  </a:lnTo>
                  <a:cubicBezTo>
                    <a:pt x="26258" y="14713"/>
                    <a:pt x="25307" y="12685"/>
                    <a:pt x="23688" y="11256"/>
                  </a:cubicBezTo>
                  <a:close/>
                </a:path>
              </a:pathLst>
            </a:custGeom>
            <a:solidFill>
              <a:srgbClr val="6D6E71"/>
            </a:solidFill>
            <a:ln w="9525" cap="flat">
              <a:noFill/>
              <a:prstDash val="solid"/>
              <a:miter/>
            </a:ln>
          </p:spPr>
          <p:txBody>
            <a:bodyPr rtlCol="0" anchor="ctr"/>
            <a:lstStyle/>
            <a:p>
              <a:endParaRPr lang="en-US"/>
            </a:p>
          </p:txBody>
        </p:sp>
        <p:sp>
          <p:nvSpPr>
            <p:cNvPr id="1194" name="Freeform: Shape 1193">
              <a:extLst>
                <a:ext uri="{FF2B5EF4-FFF2-40B4-BE49-F238E27FC236}">
                  <a16:creationId xmlns:a16="http://schemas.microsoft.com/office/drawing/2014/main" id="{8060C8C1-9594-4BB8-BEA9-76DE6522302C}"/>
                </a:ext>
              </a:extLst>
            </p:cNvPr>
            <p:cNvSpPr/>
            <p:nvPr/>
          </p:nvSpPr>
          <p:spPr>
            <a:xfrm>
              <a:off x="9417043" y="3025340"/>
              <a:ext cx="46222" cy="52559"/>
            </a:xfrm>
            <a:custGeom>
              <a:avLst/>
              <a:gdLst>
                <a:gd name="connsiteX0" fmla="*/ 33861 w 37132"/>
                <a:gd name="connsiteY0" fmla="*/ 41369 h 42223"/>
                <a:gd name="connsiteX1" fmla="*/ 23099 w 37132"/>
                <a:gd name="connsiteY1" fmla="*/ 41369 h 42223"/>
                <a:gd name="connsiteX2" fmla="*/ 23099 w 37132"/>
                <a:gd name="connsiteY2" fmla="*/ 36416 h 42223"/>
                <a:gd name="connsiteX3" fmla="*/ 12144 w 37132"/>
                <a:gd name="connsiteY3" fmla="*/ 42036 h 42223"/>
                <a:gd name="connsiteX4" fmla="*/ 1191 w 37132"/>
                <a:gd name="connsiteY4" fmla="*/ 38226 h 42223"/>
                <a:gd name="connsiteX5" fmla="*/ -3190 w 37132"/>
                <a:gd name="connsiteY5" fmla="*/ 28224 h 42223"/>
                <a:gd name="connsiteX6" fmla="*/ 1382 w 37132"/>
                <a:gd name="connsiteY6" fmla="*/ 18699 h 42223"/>
                <a:gd name="connsiteX7" fmla="*/ 13858 w 37132"/>
                <a:gd name="connsiteY7" fmla="*/ 15556 h 42223"/>
                <a:gd name="connsiteX8" fmla="*/ 22432 w 37132"/>
                <a:gd name="connsiteY8" fmla="*/ 15556 h 42223"/>
                <a:gd name="connsiteX9" fmla="*/ 22432 w 37132"/>
                <a:gd name="connsiteY9" fmla="*/ 15556 h 42223"/>
                <a:gd name="connsiteX10" fmla="*/ 15479 w 37132"/>
                <a:gd name="connsiteY10" fmla="*/ 8984 h 42223"/>
                <a:gd name="connsiteX11" fmla="*/ 9191 w 37132"/>
                <a:gd name="connsiteY11" fmla="*/ 10127 h 42223"/>
                <a:gd name="connsiteX12" fmla="*/ 3572 w 37132"/>
                <a:gd name="connsiteY12" fmla="*/ 13080 h 42223"/>
                <a:gd name="connsiteX13" fmla="*/ -1476 w 37132"/>
                <a:gd name="connsiteY13" fmla="*/ 5650 h 42223"/>
                <a:gd name="connsiteX14" fmla="*/ 16907 w 37132"/>
                <a:gd name="connsiteY14" fmla="*/ -160 h 42223"/>
                <a:gd name="connsiteX15" fmla="*/ 29099 w 37132"/>
                <a:gd name="connsiteY15" fmla="*/ 3555 h 42223"/>
                <a:gd name="connsiteX16" fmla="*/ 33861 w 37132"/>
                <a:gd name="connsiteY16" fmla="*/ 15366 h 42223"/>
                <a:gd name="connsiteX17" fmla="*/ 22336 w 37132"/>
                <a:gd name="connsiteY17" fmla="*/ 25748 h 42223"/>
                <a:gd name="connsiteX18" fmla="*/ 22336 w 37132"/>
                <a:gd name="connsiteY18" fmla="*/ 23843 h 42223"/>
                <a:gd name="connsiteX19" fmla="*/ 15193 w 37132"/>
                <a:gd name="connsiteY19" fmla="*/ 23843 h 42223"/>
                <a:gd name="connsiteX20" fmla="*/ 8335 w 37132"/>
                <a:gd name="connsiteY20" fmla="*/ 28034 h 42223"/>
                <a:gd name="connsiteX21" fmla="*/ 9953 w 37132"/>
                <a:gd name="connsiteY21" fmla="*/ 31463 h 42223"/>
                <a:gd name="connsiteX22" fmla="*/ 14621 w 37132"/>
                <a:gd name="connsiteY22" fmla="*/ 32606 h 42223"/>
                <a:gd name="connsiteX23" fmla="*/ 20051 w 37132"/>
                <a:gd name="connsiteY23" fmla="*/ 30796 h 42223"/>
                <a:gd name="connsiteX24" fmla="*/ 22622 w 37132"/>
                <a:gd name="connsiteY24" fmla="*/ 25748 h 42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132" h="42223">
                  <a:moveTo>
                    <a:pt x="33861" y="41369"/>
                  </a:moveTo>
                  <a:lnTo>
                    <a:pt x="23099" y="41369"/>
                  </a:lnTo>
                  <a:lnTo>
                    <a:pt x="23099" y="36416"/>
                  </a:lnTo>
                  <a:cubicBezTo>
                    <a:pt x="20527" y="39940"/>
                    <a:pt x="16525" y="42026"/>
                    <a:pt x="12144" y="42036"/>
                  </a:cubicBezTo>
                  <a:cubicBezTo>
                    <a:pt x="8144" y="42159"/>
                    <a:pt x="4238" y="40807"/>
                    <a:pt x="1191" y="38226"/>
                  </a:cubicBezTo>
                  <a:cubicBezTo>
                    <a:pt x="-1762" y="35749"/>
                    <a:pt x="-3381" y="32054"/>
                    <a:pt x="-3190" y="28224"/>
                  </a:cubicBezTo>
                  <a:cubicBezTo>
                    <a:pt x="-3476" y="24462"/>
                    <a:pt x="-1762" y="20843"/>
                    <a:pt x="1382" y="18699"/>
                  </a:cubicBezTo>
                  <a:cubicBezTo>
                    <a:pt x="5096" y="16423"/>
                    <a:pt x="9477" y="15328"/>
                    <a:pt x="13858" y="15556"/>
                  </a:cubicBezTo>
                  <a:lnTo>
                    <a:pt x="22432" y="15556"/>
                  </a:lnTo>
                  <a:lnTo>
                    <a:pt x="22432" y="15556"/>
                  </a:lnTo>
                  <a:cubicBezTo>
                    <a:pt x="22432" y="11175"/>
                    <a:pt x="20146" y="8984"/>
                    <a:pt x="15479" y="8984"/>
                  </a:cubicBezTo>
                  <a:cubicBezTo>
                    <a:pt x="13288" y="9013"/>
                    <a:pt x="11193" y="9394"/>
                    <a:pt x="9191" y="10127"/>
                  </a:cubicBezTo>
                  <a:cubicBezTo>
                    <a:pt x="7191" y="10822"/>
                    <a:pt x="5286" y="11813"/>
                    <a:pt x="3572" y="13080"/>
                  </a:cubicBezTo>
                  <a:lnTo>
                    <a:pt x="-1476" y="5650"/>
                  </a:lnTo>
                  <a:cubicBezTo>
                    <a:pt x="3859" y="1773"/>
                    <a:pt x="10335" y="-274"/>
                    <a:pt x="16907" y="-160"/>
                  </a:cubicBezTo>
                  <a:cubicBezTo>
                    <a:pt x="21288" y="-360"/>
                    <a:pt x="25573" y="954"/>
                    <a:pt x="29099" y="3555"/>
                  </a:cubicBezTo>
                  <a:cubicBezTo>
                    <a:pt x="32434" y="6507"/>
                    <a:pt x="34243" y="10899"/>
                    <a:pt x="33861" y="15366"/>
                  </a:cubicBezTo>
                  <a:close/>
                  <a:moveTo>
                    <a:pt x="22336" y="25748"/>
                  </a:moveTo>
                  <a:lnTo>
                    <a:pt x="22336" y="23843"/>
                  </a:lnTo>
                  <a:lnTo>
                    <a:pt x="15193" y="23843"/>
                  </a:lnTo>
                  <a:cubicBezTo>
                    <a:pt x="10621" y="23843"/>
                    <a:pt x="8335" y="25272"/>
                    <a:pt x="8335" y="28034"/>
                  </a:cubicBezTo>
                  <a:cubicBezTo>
                    <a:pt x="8240" y="29377"/>
                    <a:pt x="8905" y="30663"/>
                    <a:pt x="9953" y="31463"/>
                  </a:cubicBezTo>
                  <a:cubicBezTo>
                    <a:pt x="11381" y="32292"/>
                    <a:pt x="13002" y="32692"/>
                    <a:pt x="14621" y="32606"/>
                  </a:cubicBezTo>
                  <a:cubicBezTo>
                    <a:pt x="16621" y="32654"/>
                    <a:pt x="18525" y="32006"/>
                    <a:pt x="20051" y="30796"/>
                  </a:cubicBezTo>
                  <a:cubicBezTo>
                    <a:pt x="21669" y="29625"/>
                    <a:pt x="22622" y="27748"/>
                    <a:pt x="22622" y="25748"/>
                  </a:cubicBezTo>
                  <a:close/>
                </a:path>
              </a:pathLst>
            </a:custGeom>
            <a:solidFill>
              <a:srgbClr val="6D6E71"/>
            </a:solidFill>
            <a:ln w="9525" cap="flat">
              <a:noFill/>
              <a:prstDash val="solid"/>
              <a:miter/>
            </a:ln>
          </p:spPr>
          <p:txBody>
            <a:bodyPr rtlCol="0" anchor="ctr"/>
            <a:lstStyle/>
            <a:p>
              <a:endParaRPr lang="en-US"/>
            </a:p>
          </p:txBody>
        </p:sp>
        <p:sp>
          <p:nvSpPr>
            <p:cNvPr id="1195" name="Freeform: Shape 1194">
              <a:extLst>
                <a:ext uri="{FF2B5EF4-FFF2-40B4-BE49-F238E27FC236}">
                  <a16:creationId xmlns:a16="http://schemas.microsoft.com/office/drawing/2014/main" id="{C37A9193-7188-46DD-808F-E26C815DA3EE}"/>
                </a:ext>
              </a:extLst>
            </p:cNvPr>
            <p:cNvSpPr/>
            <p:nvPr/>
          </p:nvSpPr>
          <p:spPr>
            <a:xfrm>
              <a:off x="9472333" y="3024754"/>
              <a:ext cx="42634" cy="52913"/>
            </a:xfrm>
            <a:custGeom>
              <a:avLst/>
              <a:gdLst>
                <a:gd name="connsiteX0" fmla="*/ 30975 w 34250"/>
                <a:gd name="connsiteY0" fmla="*/ 29076 h 42507"/>
                <a:gd name="connsiteX1" fmla="*/ 26591 w 34250"/>
                <a:gd name="connsiteY1" fmla="*/ 38601 h 42507"/>
                <a:gd name="connsiteX2" fmla="*/ 15257 w 34250"/>
                <a:gd name="connsiteY2" fmla="*/ 42315 h 42507"/>
                <a:gd name="connsiteX3" fmla="*/ 5732 w 34250"/>
                <a:gd name="connsiteY3" fmla="*/ 40696 h 42507"/>
                <a:gd name="connsiteX4" fmla="*/ -3221 w 34250"/>
                <a:gd name="connsiteY4" fmla="*/ 35839 h 42507"/>
                <a:gd name="connsiteX5" fmla="*/ 1828 w 34250"/>
                <a:gd name="connsiteY5" fmla="*/ 28695 h 42507"/>
                <a:gd name="connsiteX6" fmla="*/ 15448 w 34250"/>
                <a:gd name="connsiteY6" fmla="*/ 33648 h 42507"/>
                <a:gd name="connsiteX7" fmla="*/ 18973 w 34250"/>
                <a:gd name="connsiteY7" fmla="*/ 32695 h 42507"/>
                <a:gd name="connsiteX8" fmla="*/ 20306 w 34250"/>
                <a:gd name="connsiteY8" fmla="*/ 30409 h 42507"/>
                <a:gd name="connsiteX9" fmla="*/ 18496 w 34250"/>
                <a:gd name="connsiteY9" fmla="*/ 27742 h 42507"/>
                <a:gd name="connsiteX10" fmla="*/ 13257 w 34250"/>
                <a:gd name="connsiteY10" fmla="*/ 25456 h 42507"/>
                <a:gd name="connsiteX11" fmla="*/ 8113 w 34250"/>
                <a:gd name="connsiteY11" fmla="*/ 23647 h 42507"/>
                <a:gd name="connsiteX12" fmla="*/ 4018 w 34250"/>
                <a:gd name="connsiteY12" fmla="*/ 21456 h 42507"/>
                <a:gd name="connsiteX13" fmla="*/ -649 w 34250"/>
                <a:gd name="connsiteY13" fmla="*/ 12883 h 42507"/>
                <a:gd name="connsiteX14" fmla="*/ 3923 w 34250"/>
                <a:gd name="connsiteY14" fmla="*/ 3358 h 42507"/>
                <a:gd name="connsiteX15" fmla="*/ 15734 w 34250"/>
                <a:gd name="connsiteY15" fmla="*/ -166 h 42507"/>
                <a:gd name="connsiteX16" fmla="*/ 30212 w 34250"/>
                <a:gd name="connsiteY16" fmla="*/ 4692 h 42507"/>
                <a:gd name="connsiteX17" fmla="*/ 26022 w 34250"/>
                <a:gd name="connsiteY17" fmla="*/ 12312 h 42507"/>
                <a:gd name="connsiteX18" fmla="*/ 15352 w 34250"/>
                <a:gd name="connsiteY18" fmla="*/ 8692 h 42507"/>
                <a:gd name="connsiteX19" fmla="*/ 10113 w 34250"/>
                <a:gd name="connsiteY19" fmla="*/ 11550 h 42507"/>
                <a:gd name="connsiteX20" fmla="*/ 11734 w 34250"/>
                <a:gd name="connsiteY20" fmla="*/ 14026 h 42507"/>
                <a:gd name="connsiteX21" fmla="*/ 17257 w 34250"/>
                <a:gd name="connsiteY21" fmla="*/ 16217 h 42507"/>
                <a:gd name="connsiteX22" fmla="*/ 22782 w 34250"/>
                <a:gd name="connsiteY22" fmla="*/ 18027 h 42507"/>
                <a:gd name="connsiteX23" fmla="*/ 26782 w 34250"/>
                <a:gd name="connsiteY23" fmla="*/ 20122 h 42507"/>
                <a:gd name="connsiteX24" fmla="*/ 30975 w 34250"/>
                <a:gd name="connsiteY24" fmla="*/ 29076 h 42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250" h="42507">
                  <a:moveTo>
                    <a:pt x="30975" y="29076"/>
                  </a:moveTo>
                  <a:cubicBezTo>
                    <a:pt x="31070" y="32762"/>
                    <a:pt x="29449" y="36286"/>
                    <a:pt x="26591" y="38601"/>
                  </a:cubicBezTo>
                  <a:cubicBezTo>
                    <a:pt x="23354" y="41144"/>
                    <a:pt x="19352" y="42468"/>
                    <a:pt x="15257" y="42315"/>
                  </a:cubicBezTo>
                  <a:cubicBezTo>
                    <a:pt x="12020" y="42268"/>
                    <a:pt x="8781" y="41716"/>
                    <a:pt x="5732" y="40696"/>
                  </a:cubicBezTo>
                  <a:cubicBezTo>
                    <a:pt x="2495" y="39591"/>
                    <a:pt x="-554" y="37953"/>
                    <a:pt x="-3221" y="35839"/>
                  </a:cubicBezTo>
                  <a:lnTo>
                    <a:pt x="1828" y="28695"/>
                  </a:lnTo>
                  <a:cubicBezTo>
                    <a:pt x="5732" y="31809"/>
                    <a:pt x="10495" y="33553"/>
                    <a:pt x="15448" y="33648"/>
                  </a:cubicBezTo>
                  <a:cubicBezTo>
                    <a:pt x="16687" y="33695"/>
                    <a:pt x="17924" y="33362"/>
                    <a:pt x="18973" y="32695"/>
                  </a:cubicBezTo>
                  <a:cubicBezTo>
                    <a:pt x="19829" y="32219"/>
                    <a:pt x="20306" y="31352"/>
                    <a:pt x="20306" y="30409"/>
                  </a:cubicBezTo>
                  <a:cubicBezTo>
                    <a:pt x="20210" y="29276"/>
                    <a:pt x="19543" y="28276"/>
                    <a:pt x="18496" y="27742"/>
                  </a:cubicBezTo>
                  <a:cubicBezTo>
                    <a:pt x="16876" y="26714"/>
                    <a:pt x="15066" y="25942"/>
                    <a:pt x="13257" y="25456"/>
                  </a:cubicBezTo>
                  <a:cubicBezTo>
                    <a:pt x="11067" y="24790"/>
                    <a:pt x="9353" y="24123"/>
                    <a:pt x="8113" y="23647"/>
                  </a:cubicBezTo>
                  <a:cubicBezTo>
                    <a:pt x="6686" y="23008"/>
                    <a:pt x="5351" y="22275"/>
                    <a:pt x="4018" y="21456"/>
                  </a:cubicBezTo>
                  <a:cubicBezTo>
                    <a:pt x="970" y="19675"/>
                    <a:pt x="-744" y="16379"/>
                    <a:pt x="-649" y="12883"/>
                  </a:cubicBezTo>
                  <a:cubicBezTo>
                    <a:pt x="-744" y="9159"/>
                    <a:pt x="970" y="5616"/>
                    <a:pt x="3923" y="3358"/>
                  </a:cubicBezTo>
                  <a:cubicBezTo>
                    <a:pt x="7351" y="910"/>
                    <a:pt x="11543" y="-328"/>
                    <a:pt x="15734" y="-166"/>
                  </a:cubicBezTo>
                  <a:cubicBezTo>
                    <a:pt x="20973" y="-52"/>
                    <a:pt x="26022" y="1634"/>
                    <a:pt x="30212" y="4692"/>
                  </a:cubicBezTo>
                  <a:lnTo>
                    <a:pt x="26022" y="12312"/>
                  </a:lnTo>
                  <a:cubicBezTo>
                    <a:pt x="22878" y="10054"/>
                    <a:pt x="19164" y="8797"/>
                    <a:pt x="15352" y="8692"/>
                  </a:cubicBezTo>
                  <a:cubicBezTo>
                    <a:pt x="11829" y="8692"/>
                    <a:pt x="10113" y="9645"/>
                    <a:pt x="10113" y="11550"/>
                  </a:cubicBezTo>
                  <a:cubicBezTo>
                    <a:pt x="10113" y="12636"/>
                    <a:pt x="10685" y="13626"/>
                    <a:pt x="11734" y="14026"/>
                  </a:cubicBezTo>
                  <a:cubicBezTo>
                    <a:pt x="13543" y="14922"/>
                    <a:pt x="15352" y="15655"/>
                    <a:pt x="17257" y="16217"/>
                  </a:cubicBezTo>
                  <a:cubicBezTo>
                    <a:pt x="19924" y="16979"/>
                    <a:pt x="21733" y="17646"/>
                    <a:pt x="22782" y="18027"/>
                  </a:cubicBezTo>
                  <a:cubicBezTo>
                    <a:pt x="24210" y="18617"/>
                    <a:pt x="25545" y="19313"/>
                    <a:pt x="26782" y="20122"/>
                  </a:cubicBezTo>
                  <a:cubicBezTo>
                    <a:pt x="29735" y="22094"/>
                    <a:pt x="31354" y="25542"/>
                    <a:pt x="30975" y="29076"/>
                  </a:cubicBezTo>
                  <a:close/>
                </a:path>
              </a:pathLst>
            </a:custGeom>
            <a:solidFill>
              <a:srgbClr val="6D6E71"/>
            </a:solidFill>
            <a:ln w="9525" cap="flat">
              <a:noFill/>
              <a:prstDash val="solid"/>
              <a:miter/>
            </a:ln>
          </p:spPr>
          <p:txBody>
            <a:bodyPr rtlCol="0" anchor="ctr"/>
            <a:lstStyle/>
            <a:p>
              <a:endParaRPr lang="en-US"/>
            </a:p>
          </p:txBody>
        </p:sp>
        <p:sp>
          <p:nvSpPr>
            <p:cNvPr id="1196" name="Freeform: Shape 1195">
              <a:extLst>
                <a:ext uri="{FF2B5EF4-FFF2-40B4-BE49-F238E27FC236}">
                  <a16:creationId xmlns:a16="http://schemas.microsoft.com/office/drawing/2014/main" id="{511F3682-10DA-42FC-A231-56F79E8E0797}"/>
                </a:ext>
              </a:extLst>
            </p:cNvPr>
            <p:cNvSpPr/>
            <p:nvPr/>
          </p:nvSpPr>
          <p:spPr>
            <a:xfrm>
              <a:off x="9522814" y="3025239"/>
              <a:ext cx="51400" cy="52666"/>
            </a:xfrm>
            <a:custGeom>
              <a:avLst/>
              <a:gdLst>
                <a:gd name="connsiteX0" fmla="*/ 34617 w 41292"/>
                <a:gd name="connsiteY0" fmla="*/ 35544 h 42309"/>
                <a:gd name="connsiteX1" fmla="*/ 18330 w 41292"/>
                <a:gd name="connsiteY1" fmla="*/ 42116 h 42309"/>
                <a:gd name="connsiteX2" fmla="*/ 2898 w 41292"/>
                <a:gd name="connsiteY2" fmla="*/ 36306 h 42309"/>
                <a:gd name="connsiteX3" fmla="*/ -3197 w 41292"/>
                <a:gd name="connsiteY3" fmla="*/ 20875 h 42309"/>
                <a:gd name="connsiteX4" fmla="*/ 3089 w 41292"/>
                <a:gd name="connsiteY4" fmla="*/ 5540 h 42309"/>
                <a:gd name="connsiteX5" fmla="*/ 17758 w 41292"/>
                <a:gd name="connsiteY5" fmla="*/ -175 h 42309"/>
                <a:gd name="connsiteX6" fmla="*/ 32141 w 41292"/>
                <a:gd name="connsiteY6" fmla="*/ 4873 h 42309"/>
                <a:gd name="connsiteX7" fmla="*/ 38047 w 41292"/>
                <a:gd name="connsiteY7" fmla="*/ 18970 h 42309"/>
                <a:gd name="connsiteX8" fmla="*/ 38047 w 41292"/>
                <a:gd name="connsiteY8" fmla="*/ 24685 h 42309"/>
                <a:gd name="connsiteX9" fmla="*/ 8137 w 41292"/>
                <a:gd name="connsiteY9" fmla="*/ 24685 h 42309"/>
                <a:gd name="connsiteX10" fmla="*/ 11663 w 41292"/>
                <a:gd name="connsiteY10" fmla="*/ 30115 h 42309"/>
                <a:gd name="connsiteX11" fmla="*/ 18330 w 41292"/>
                <a:gd name="connsiteY11" fmla="*/ 32305 h 42309"/>
                <a:gd name="connsiteX12" fmla="*/ 27855 w 41292"/>
                <a:gd name="connsiteY12" fmla="*/ 28209 h 42309"/>
                <a:gd name="connsiteX13" fmla="*/ 23664 w 41292"/>
                <a:gd name="connsiteY13" fmla="*/ 11255 h 42309"/>
                <a:gd name="connsiteX14" fmla="*/ 17948 w 41292"/>
                <a:gd name="connsiteY14" fmla="*/ 9255 h 42309"/>
                <a:gd name="connsiteX15" fmla="*/ 11663 w 41292"/>
                <a:gd name="connsiteY15" fmla="*/ 11350 h 42309"/>
                <a:gd name="connsiteX16" fmla="*/ 8423 w 41292"/>
                <a:gd name="connsiteY16" fmla="*/ 16875 h 42309"/>
                <a:gd name="connsiteX17" fmla="*/ 26425 w 41292"/>
                <a:gd name="connsiteY17" fmla="*/ 16875 h 42309"/>
                <a:gd name="connsiteX18" fmla="*/ 23760 w 41292"/>
                <a:gd name="connsiteY18" fmla="*/ 11255 h 4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292" h="42309">
                  <a:moveTo>
                    <a:pt x="34617" y="35544"/>
                  </a:moveTo>
                  <a:cubicBezTo>
                    <a:pt x="30331" y="39830"/>
                    <a:pt x="24425" y="42192"/>
                    <a:pt x="18330" y="42116"/>
                  </a:cubicBezTo>
                  <a:cubicBezTo>
                    <a:pt x="12614" y="42316"/>
                    <a:pt x="7091" y="40221"/>
                    <a:pt x="2898" y="36306"/>
                  </a:cubicBezTo>
                  <a:cubicBezTo>
                    <a:pt x="-1197" y="32258"/>
                    <a:pt x="-3483" y="26647"/>
                    <a:pt x="-3197" y="20875"/>
                  </a:cubicBezTo>
                  <a:cubicBezTo>
                    <a:pt x="-3483" y="15084"/>
                    <a:pt x="-1197" y="9483"/>
                    <a:pt x="3089" y="5540"/>
                  </a:cubicBezTo>
                  <a:cubicBezTo>
                    <a:pt x="6996" y="1787"/>
                    <a:pt x="12328" y="-270"/>
                    <a:pt x="17758" y="-175"/>
                  </a:cubicBezTo>
                  <a:cubicBezTo>
                    <a:pt x="22997" y="-289"/>
                    <a:pt x="28141" y="1511"/>
                    <a:pt x="32141" y="4873"/>
                  </a:cubicBezTo>
                  <a:cubicBezTo>
                    <a:pt x="36140" y="8445"/>
                    <a:pt x="38331" y="13627"/>
                    <a:pt x="38047" y="18970"/>
                  </a:cubicBezTo>
                  <a:lnTo>
                    <a:pt x="38047" y="24685"/>
                  </a:lnTo>
                  <a:lnTo>
                    <a:pt x="8137" y="24685"/>
                  </a:lnTo>
                  <a:cubicBezTo>
                    <a:pt x="8519" y="26905"/>
                    <a:pt x="9756" y="28867"/>
                    <a:pt x="11663" y="30115"/>
                  </a:cubicBezTo>
                  <a:cubicBezTo>
                    <a:pt x="13567" y="31553"/>
                    <a:pt x="15949" y="32324"/>
                    <a:pt x="18330" y="32305"/>
                  </a:cubicBezTo>
                  <a:cubicBezTo>
                    <a:pt x="21948" y="32296"/>
                    <a:pt x="25378" y="30810"/>
                    <a:pt x="27855" y="28209"/>
                  </a:cubicBezTo>
                  <a:close/>
                  <a:moveTo>
                    <a:pt x="23664" y="11255"/>
                  </a:moveTo>
                  <a:cubicBezTo>
                    <a:pt x="22044" y="9912"/>
                    <a:pt x="20044" y="9207"/>
                    <a:pt x="17948" y="9255"/>
                  </a:cubicBezTo>
                  <a:cubicBezTo>
                    <a:pt x="15663" y="9236"/>
                    <a:pt x="13472" y="9969"/>
                    <a:pt x="11663" y="11350"/>
                  </a:cubicBezTo>
                  <a:cubicBezTo>
                    <a:pt x="9851" y="12636"/>
                    <a:pt x="8614" y="14655"/>
                    <a:pt x="8423" y="16875"/>
                  </a:cubicBezTo>
                  <a:lnTo>
                    <a:pt x="26425" y="16875"/>
                  </a:lnTo>
                  <a:cubicBezTo>
                    <a:pt x="26329" y="14722"/>
                    <a:pt x="25378" y="12693"/>
                    <a:pt x="23760" y="11255"/>
                  </a:cubicBezTo>
                  <a:close/>
                </a:path>
              </a:pathLst>
            </a:custGeom>
            <a:solidFill>
              <a:srgbClr val="6D6E71"/>
            </a:solidFill>
            <a:ln w="9525" cap="flat">
              <a:noFill/>
              <a:prstDash val="solid"/>
              <a:miter/>
            </a:ln>
          </p:spPr>
          <p:txBody>
            <a:bodyPr rtlCol="0" anchor="ctr"/>
            <a:lstStyle/>
            <a:p>
              <a:endParaRPr lang="en-US"/>
            </a:p>
          </p:txBody>
        </p:sp>
        <p:sp>
          <p:nvSpPr>
            <p:cNvPr id="1197" name="Freeform: Shape 1196">
              <a:extLst>
                <a:ext uri="{FF2B5EF4-FFF2-40B4-BE49-F238E27FC236}">
                  <a16:creationId xmlns:a16="http://schemas.microsoft.com/office/drawing/2014/main" id="{48AABBC0-CCDA-4F78-811F-5C8E57981A56}"/>
                </a:ext>
              </a:extLst>
            </p:cNvPr>
            <p:cNvSpPr/>
            <p:nvPr/>
          </p:nvSpPr>
          <p:spPr>
            <a:xfrm>
              <a:off x="9582229" y="3006749"/>
              <a:ext cx="52539" cy="71140"/>
            </a:xfrm>
            <a:custGeom>
              <a:avLst/>
              <a:gdLst>
                <a:gd name="connsiteX0" fmla="*/ 15460 w 42207"/>
                <a:gd name="connsiteY0" fmla="*/ 56970 h 57150"/>
                <a:gd name="connsiteX1" fmla="*/ 2505 w 42207"/>
                <a:gd name="connsiteY1" fmla="*/ 50779 h 57150"/>
                <a:gd name="connsiteX2" fmla="*/ -3208 w 42207"/>
                <a:gd name="connsiteY2" fmla="*/ 35444 h 57150"/>
                <a:gd name="connsiteX3" fmla="*/ 2317 w 42207"/>
                <a:gd name="connsiteY3" fmla="*/ 20489 h 57150"/>
                <a:gd name="connsiteX4" fmla="*/ 15365 w 42207"/>
                <a:gd name="connsiteY4" fmla="*/ 14679 h 57150"/>
                <a:gd name="connsiteX5" fmla="*/ 27557 w 42207"/>
                <a:gd name="connsiteY5" fmla="*/ 19918 h 57150"/>
                <a:gd name="connsiteX6" fmla="*/ 27557 w 42207"/>
                <a:gd name="connsiteY6" fmla="*/ -180 h 57150"/>
                <a:gd name="connsiteX7" fmla="*/ 38987 w 42207"/>
                <a:gd name="connsiteY7" fmla="*/ -180 h 57150"/>
                <a:gd name="connsiteX8" fmla="*/ 38987 w 42207"/>
                <a:gd name="connsiteY8" fmla="*/ 56303 h 57150"/>
                <a:gd name="connsiteX9" fmla="*/ 27557 w 42207"/>
                <a:gd name="connsiteY9" fmla="*/ 56303 h 57150"/>
                <a:gd name="connsiteX10" fmla="*/ 27557 w 42207"/>
                <a:gd name="connsiteY10" fmla="*/ 50969 h 57150"/>
                <a:gd name="connsiteX11" fmla="*/ 15460 w 42207"/>
                <a:gd name="connsiteY11" fmla="*/ 56970 h 57150"/>
                <a:gd name="connsiteX12" fmla="*/ 8317 w 42207"/>
                <a:gd name="connsiteY12" fmla="*/ 35920 h 57150"/>
                <a:gd name="connsiteX13" fmla="*/ 11270 w 42207"/>
                <a:gd name="connsiteY13" fmla="*/ 44016 h 57150"/>
                <a:gd name="connsiteX14" fmla="*/ 18223 w 42207"/>
                <a:gd name="connsiteY14" fmla="*/ 47159 h 57150"/>
                <a:gd name="connsiteX15" fmla="*/ 24985 w 42207"/>
                <a:gd name="connsiteY15" fmla="*/ 44016 h 57150"/>
                <a:gd name="connsiteX16" fmla="*/ 27748 w 42207"/>
                <a:gd name="connsiteY16" fmla="*/ 35920 h 57150"/>
                <a:gd name="connsiteX17" fmla="*/ 24985 w 42207"/>
                <a:gd name="connsiteY17" fmla="*/ 27538 h 57150"/>
                <a:gd name="connsiteX18" fmla="*/ 12507 w 42207"/>
                <a:gd name="connsiteY18" fmla="*/ 26176 h 57150"/>
                <a:gd name="connsiteX19" fmla="*/ 11175 w 42207"/>
                <a:gd name="connsiteY19" fmla="*/ 27538 h 57150"/>
                <a:gd name="connsiteX20" fmla="*/ 7840 w 42207"/>
                <a:gd name="connsiteY20" fmla="*/ 3592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2207" h="57150">
                  <a:moveTo>
                    <a:pt x="15460" y="56970"/>
                  </a:moveTo>
                  <a:cubicBezTo>
                    <a:pt x="10412" y="56875"/>
                    <a:pt x="5745" y="54618"/>
                    <a:pt x="2505" y="50779"/>
                  </a:cubicBezTo>
                  <a:cubicBezTo>
                    <a:pt x="-1304" y="46607"/>
                    <a:pt x="-3399" y="41101"/>
                    <a:pt x="-3208" y="35444"/>
                  </a:cubicBezTo>
                  <a:cubicBezTo>
                    <a:pt x="-3399" y="29919"/>
                    <a:pt x="-1399" y="24537"/>
                    <a:pt x="2317" y="20489"/>
                  </a:cubicBezTo>
                  <a:cubicBezTo>
                    <a:pt x="5649" y="16774"/>
                    <a:pt x="10412" y="14660"/>
                    <a:pt x="15365" y="14679"/>
                  </a:cubicBezTo>
                  <a:cubicBezTo>
                    <a:pt x="20032" y="14527"/>
                    <a:pt x="24509" y="16451"/>
                    <a:pt x="27557" y="19918"/>
                  </a:cubicBezTo>
                  <a:lnTo>
                    <a:pt x="27557" y="-180"/>
                  </a:lnTo>
                  <a:lnTo>
                    <a:pt x="38987" y="-180"/>
                  </a:lnTo>
                  <a:lnTo>
                    <a:pt x="38987" y="56303"/>
                  </a:lnTo>
                  <a:lnTo>
                    <a:pt x="27557" y="56303"/>
                  </a:lnTo>
                  <a:lnTo>
                    <a:pt x="27557" y="50969"/>
                  </a:lnTo>
                  <a:cubicBezTo>
                    <a:pt x="24699" y="54779"/>
                    <a:pt x="20223" y="57008"/>
                    <a:pt x="15460" y="56970"/>
                  </a:cubicBezTo>
                  <a:close/>
                  <a:moveTo>
                    <a:pt x="8317" y="35920"/>
                  </a:moveTo>
                  <a:cubicBezTo>
                    <a:pt x="8221" y="38901"/>
                    <a:pt x="9270" y="41825"/>
                    <a:pt x="11270" y="44016"/>
                  </a:cubicBezTo>
                  <a:cubicBezTo>
                    <a:pt x="13079" y="45988"/>
                    <a:pt x="15556" y="47131"/>
                    <a:pt x="18223" y="47159"/>
                  </a:cubicBezTo>
                  <a:cubicBezTo>
                    <a:pt x="20795" y="47159"/>
                    <a:pt x="23271" y="46007"/>
                    <a:pt x="24985" y="44016"/>
                  </a:cubicBezTo>
                  <a:cubicBezTo>
                    <a:pt x="26890" y="41740"/>
                    <a:pt x="27843" y="38863"/>
                    <a:pt x="27748" y="35920"/>
                  </a:cubicBezTo>
                  <a:cubicBezTo>
                    <a:pt x="27843" y="32891"/>
                    <a:pt x="26890" y="29929"/>
                    <a:pt x="24985" y="27538"/>
                  </a:cubicBezTo>
                  <a:cubicBezTo>
                    <a:pt x="21937" y="23728"/>
                    <a:pt x="16318" y="23118"/>
                    <a:pt x="12507" y="26176"/>
                  </a:cubicBezTo>
                  <a:cubicBezTo>
                    <a:pt x="12030" y="26586"/>
                    <a:pt x="11556" y="27033"/>
                    <a:pt x="11175" y="27538"/>
                  </a:cubicBezTo>
                  <a:cubicBezTo>
                    <a:pt x="9079" y="29805"/>
                    <a:pt x="7840" y="32805"/>
                    <a:pt x="7840" y="35920"/>
                  </a:cubicBezTo>
                  <a:close/>
                </a:path>
              </a:pathLst>
            </a:custGeom>
            <a:solidFill>
              <a:srgbClr val="6D6E71"/>
            </a:solidFill>
            <a:ln w="9525" cap="flat">
              <a:noFill/>
              <a:prstDash val="solid"/>
              <a:miter/>
            </a:ln>
          </p:spPr>
          <p:txBody>
            <a:bodyPr rtlCol="0" anchor="ctr"/>
            <a:lstStyle/>
            <a:p>
              <a:endParaRPr lang="en-US"/>
            </a:p>
          </p:txBody>
        </p:sp>
        <p:sp>
          <p:nvSpPr>
            <p:cNvPr id="1198" name="Freeform: Shape 1197">
              <a:extLst>
                <a:ext uri="{FF2B5EF4-FFF2-40B4-BE49-F238E27FC236}">
                  <a16:creationId xmlns:a16="http://schemas.microsoft.com/office/drawing/2014/main" id="{0C8FF252-5BD9-40A2-B20B-09739FD2DF7C}"/>
                </a:ext>
              </a:extLst>
            </p:cNvPr>
            <p:cNvSpPr/>
            <p:nvPr/>
          </p:nvSpPr>
          <p:spPr>
            <a:xfrm>
              <a:off x="9209115" y="3117491"/>
              <a:ext cx="14701" cy="66278"/>
            </a:xfrm>
            <a:custGeom>
              <a:avLst/>
              <a:gdLst>
                <a:gd name="connsiteX0" fmla="*/ -3221 w 11810"/>
                <a:gd name="connsiteY0" fmla="*/ -180 h 53244"/>
                <a:gd name="connsiteX1" fmla="*/ 8590 w 11810"/>
                <a:gd name="connsiteY1" fmla="*/ -180 h 53244"/>
                <a:gd name="connsiteX2" fmla="*/ 8590 w 11810"/>
                <a:gd name="connsiteY2" fmla="*/ 53065 h 53244"/>
                <a:gd name="connsiteX3" fmla="*/ -3221 w 11810"/>
                <a:gd name="connsiteY3" fmla="*/ 53065 h 53244"/>
              </a:gdLst>
              <a:ahLst/>
              <a:cxnLst>
                <a:cxn ang="0">
                  <a:pos x="connsiteX0" y="connsiteY0"/>
                </a:cxn>
                <a:cxn ang="0">
                  <a:pos x="connsiteX1" y="connsiteY1"/>
                </a:cxn>
                <a:cxn ang="0">
                  <a:pos x="connsiteX2" y="connsiteY2"/>
                </a:cxn>
                <a:cxn ang="0">
                  <a:pos x="connsiteX3" y="connsiteY3"/>
                </a:cxn>
              </a:cxnLst>
              <a:rect l="l" t="t" r="r" b="b"/>
              <a:pathLst>
                <a:path w="11810" h="53244">
                  <a:moveTo>
                    <a:pt x="-3221" y="-180"/>
                  </a:moveTo>
                  <a:lnTo>
                    <a:pt x="8590" y="-180"/>
                  </a:lnTo>
                  <a:lnTo>
                    <a:pt x="8590" y="53065"/>
                  </a:lnTo>
                  <a:lnTo>
                    <a:pt x="-3221" y="53065"/>
                  </a:lnTo>
                  <a:close/>
                </a:path>
              </a:pathLst>
            </a:custGeom>
            <a:solidFill>
              <a:srgbClr val="6D6E71"/>
            </a:solidFill>
            <a:ln w="9525" cap="flat">
              <a:noFill/>
              <a:prstDash val="solid"/>
              <a:miter/>
            </a:ln>
          </p:spPr>
          <p:txBody>
            <a:bodyPr rtlCol="0" anchor="ctr"/>
            <a:lstStyle/>
            <a:p>
              <a:endParaRPr lang="en-US"/>
            </a:p>
          </p:txBody>
        </p:sp>
        <p:sp>
          <p:nvSpPr>
            <p:cNvPr id="1199" name="Freeform: Shape 1198">
              <a:extLst>
                <a:ext uri="{FF2B5EF4-FFF2-40B4-BE49-F238E27FC236}">
                  <a16:creationId xmlns:a16="http://schemas.microsoft.com/office/drawing/2014/main" id="{217290CB-0579-4146-B5F2-9163EC451829}"/>
                </a:ext>
              </a:extLst>
            </p:cNvPr>
            <p:cNvSpPr/>
            <p:nvPr/>
          </p:nvSpPr>
          <p:spPr>
            <a:xfrm>
              <a:off x="9238757" y="3131951"/>
              <a:ext cx="47704" cy="51818"/>
            </a:xfrm>
            <a:custGeom>
              <a:avLst/>
              <a:gdLst>
                <a:gd name="connsiteX0" fmla="*/ 8209 w 38323"/>
                <a:gd name="connsiteY0" fmla="*/ 18589 h 41628"/>
                <a:gd name="connsiteX1" fmla="*/ 8209 w 38323"/>
                <a:gd name="connsiteY1" fmla="*/ 41449 h 41628"/>
                <a:gd name="connsiteX2" fmla="*/ -3221 w 38323"/>
                <a:gd name="connsiteY2" fmla="*/ 41449 h 41628"/>
                <a:gd name="connsiteX3" fmla="*/ -3221 w 38323"/>
                <a:gd name="connsiteY3" fmla="*/ 491 h 41628"/>
                <a:gd name="connsiteX4" fmla="*/ 8209 w 38323"/>
                <a:gd name="connsiteY4" fmla="*/ 491 h 41628"/>
                <a:gd name="connsiteX5" fmla="*/ 8209 w 38323"/>
                <a:gd name="connsiteY5" fmla="*/ 5063 h 41628"/>
                <a:gd name="connsiteX6" fmla="*/ 19829 w 38323"/>
                <a:gd name="connsiteY6" fmla="*/ -175 h 41628"/>
                <a:gd name="connsiteX7" fmla="*/ 30686 w 38323"/>
                <a:gd name="connsiteY7" fmla="*/ 4397 h 41628"/>
                <a:gd name="connsiteX8" fmla="*/ 35070 w 38323"/>
                <a:gd name="connsiteY8" fmla="*/ 16588 h 41628"/>
                <a:gd name="connsiteX9" fmla="*/ 35070 w 38323"/>
                <a:gd name="connsiteY9" fmla="*/ 41449 h 41628"/>
                <a:gd name="connsiteX10" fmla="*/ 23638 w 38323"/>
                <a:gd name="connsiteY10" fmla="*/ 41449 h 41628"/>
                <a:gd name="connsiteX11" fmla="*/ 23638 w 38323"/>
                <a:gd name="connsiteY11" fmla="*/ 18303 h 41628"/>
                <a:gd name="connsiteX12" fmla="*/ 16780 w 38323"/>
                <a:gd name="connsiteY12" fmla="*/ 8778 h 41628"/>
                <a:gd name="connsiteX13" fmla="*/ 10781 w 38323"/>
                <a:gd name="connsiteY13" fmla="*/ 11255 h 41628"/>
                <a:gd name="connsiteX14" fmla="*/ 8209 w 38323"/>
                <a:gd name="connsiteY14" fmla="*/ 18589 h 41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323" h="41628">
                  <a:moveTo>
                    <a:pt x="8209" y="18589"/>
                  </a:moveTo>
                  <a:lnTo>
                    <a:pt x="8209" y="41449"/>
                  </a:lnTo>
                  <a:lnTo>
                    <a:pt x="-3221" y="41449"/>
                  </a:lnTo>
                  <a:lnTo>
                    <a:pt x="-3221" y="491"/>
                  </a:lnTo>
                  <a:lnTo>
                    <a:pt x="8209" y="491"/>
                  </a:lnTo>
                  <a:lnTo>
                    <a:pt x="8209" y="5063"/>
                  </a:lnTo>
                  <a:cubicBezTo>
                    <a:pt x="11162" y="1768"/>
                    <a:pt x="15352" y="-137"/>
                    <a:pt x="19829" y="-175"/>
                  </a:cubicBezTo>
                  <a:cubicBezTo>
                    <a:pt x="23924" y="-280"/>
                    <a:pt x="27926" y="1377"/>
                    <a:pt x="30686" y="4397"/>
                  </a:cubicBezTo>
                  <a:cubicBezTo>
                    <a:pt x="33735" y="7702"/>
                    <a:pt x="35356" y="12102"/>
                    <a:pt x="35070" y="16588"/>
                  </a:cubicBezTo>
                  <a:lnTo>
                    <a:pt x="35070" y="41449"/>
                  </a:lnTo>
                  <a:lnTo>
                    <a:pt x="23638" y="41449"/>
                  </a:lnTo>
                  <a:lnTo>
                    <a:pt x="23638" y="18303"/>
                  </a:lnTo>
                  <a:cubicBezTo>
                    <a:pt x="23638" y="11950"/>
                    <a:pt x="21352" y="8778"/>
                    <a:pt x="16780" y="8778"/>
                  </a:cubicBezTo>
                  <a:cubicBezTo>
                    <a:pt x="14494" y="8769"/>
                    <a:pt x="12399" y="9654"/>
                    <a:pt x="10781" y="11255"/>
                  </a:cubicBezTo>
                  <a:cubicBezTo>
                    <a:pt x="8876" y="13226"/>
                    <a:pt x="8018" y="15893"/>
                    <a:pt x="8209" y="18589"/>
                  </a:cubicBezTo>
                  <a:close/>
                </a:path>
              </a:pathLst>
            </a:custGeom>
            <a:solidFill>
              <a:srgbClr val="6D6E71"/>
            </a:solidFill>
            <a:ln w="9525" cap="flat">
              <a:noFill/>
              <a:prstDash val="solid"/>
              <a:miter/>
            </a:ln>
          </p:spPr>
          <p:txBody>
            <a:bodyPr rtlCol="0" anchor="ctr"/>
            <a:lstStyle/>
            <a:p>
              <a:endParaRPr lang="en-US"/>
            </a:p>
          </p:txBody>
        </p:sp>
        <p:sp>
          <p:nvSpPr>
            <p:cNvPr id="1200" name="Freeform: Shape 1199">
              <a:extLst>
                <a:ext uri="{FF2B5EF4-FFF2-40B4-BE49-F238E27FC236}">
                  <a16:creationId xmlns:a16="http://schemas.microsoft.com/office/drawing/2014/main" id="{DF6BA0C1-8DD9-419F-B605-848D666357AA}"/>
                </a:ext>
              </a:extLst>
            </p:cNvPr>
            <p:cNvSpPr/>
            <p:nvPr/>
          </p:nvSpPr>
          <p:spPr>
            <a:xfrm>
              <a:off x="9299343" y="3132527"/>
              <a:ext cx="80429" cy="51835"/>
            </a:xfrm>
            <a:custGeom>
              <a:avLst/>
              <a:gdLst>
                <a:gd name="connsiteX0" fmla="*/ 34402 w 64612"/>
                <a:gd name="connsiteY0" fmla="*/ 18887 h 41641"/>
                <a:gd name="connsiteX1" fmla="*/ 34402 w 64612"/>
                <a:gd name="connsiteY1" fmla="*/ 40985 h 41641"/>
                <a:gd name="connsiteX2" fmla="*/ 22878 w 64612"/>
                <a:gd name="connsiteY2" fmla="*/ 40985 h 41641"/>
                <a:gd name="connsiteX3" fmla="*/ 22878 w 64612"/>
                <a:gd name="connsiteY3" fmla="*/ 18602 h 41641"/>
                <a:gd name="connsiteX4" fmla="*/ 21450 w 64612"/>
                <a:gd name="connsiteY4" fmla="*/ 11458 h 41641"/>
                <a:gd name="connsiteX5" fmla="*/ 16687 w 64612"/>
                <a:gd name="connsiteY5" fmla="*/ 9172 h 41641"/>
                <a:gd name="connsiteX6" fmla="*/ 10781 w 64612"/>
                <a:gd name="connsiteY6" fmla="*/ 11648 h 41641"/>
                <a:gd name="connsiteX7" fmla="*/ 8209 w 64612"/>
                <a:gd name="connsiteY7" fmla="*/ 18887 h 41641"/>
                <a:gd name="connsiteX8" fmla="*/ 8209 w 64612"/>
                <a:gd name="connsiteY8" fmla="*/ 40985 h 41641"/>
                <a:gd name="connsiteX9" fmla="*/ -3221 w 64612"/>
                <a:gd name="connsiteY9" fmla="*/ 40985 h 41641"/>
                <a:gd name="connsiteX10" fmla="*/ -3221 w 64612"/>
                <a:gd name="connsiteY10" fmla="*/ 28 h 41641"/>
                <a:gd name="connsiteX11" fmla="*/ 8209 w 64612"/>
                <a:gd name="connsiteY11" fmla="*/ 28 h 41641"/>
                <a:gd name="connsiteX12" fmla="*/ 8209 w 64612"/>
                <a:gd name="connsiteY12" fmla="*/ 5171 h 41641"/>
                <a:gd name="connsiteX13" fmla="*/ 19069 w 64612"/>
                <a:gd name="connsiteY13" fmla="*/ -163 h 41641"/>
                <a:gd name="connsiteX14" fmla="*/ 26117 w 64612"/>
                <a:gd name="connsiteY14" fmla="*/ 2123 h 41641"/>
                <a:gd name="connsiteX15" fmla="*/ 30879 w 64612"/>
                <a:gd name="connsiteY15" fmla="*/ 7648 h 41641"/>
                <a:gd name="connsiteX16" fmla="*/ 37165 w 64612"/>
                <a:gd name="connsiteY16" fmla="*/ 1837 h 41641"/>
                <a:gd name="connsiteX17" fmla="*/ 45262 w 64612"/>
                <a:gd name="connsiteY17" fmla="*/ -163 h 41641"/>
                <a:gd name="connsiteX18" fmla="*/ 56883 w 64612"/>
                <a:gd name="connsiteY18" fmla="*/ 4124 h 41641"/>
                <a:gd name="connsiteX19" fmla="*/ 61359 w 64612"/>
                <a:gd name="connsiteY19" fmla="*/ 16601 h 41641"/>
                <a:gd name="connsiteX20" fmla="*/ 61359 w 64612"/>
                <a:gd name="connsiteY20" fmla="*/ 41461 h 41641"/>
                <a:gd name="connsiteX21" fmla="*/ 49834 w 64612"/>
                <a:gd name="connsiteY21" fmla="*/ 41461 h 41641"/>
                <a:gd name="connsiteX22" fmla="*/ 49834 w 64612"/>
                <a:gd name="connsiteY22" fmla="*/ 19078 h 41641"/>
                <a:gd name="connsiteX23" fmla="*/ 42881 w 64612"/>
                <a:gd name="connsiteY23" fmla="*/ 9553 h 41641"/>
                <a:gd name="connsiteX24" fmla="*/ 36974 w 64612"/>
                <a:gd name="connsiteY24" fmla="*/ 12029 h 41641"/>
                <a:gd name="connsiteX25" fmla="*/ 34402 w 64612"/>
                <a:gd name="connsiteY25" fmla="*/ 18887 h 4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4612" h="41641">
                  <a:moveTo>
                    <a:pt x="34402" y="18887"/>
                  </a:moveTo>
                  <a:lnTo>
                    <a:pt x="34402" y="40985"/>
                  </a:lnTo>
                  <a:lnTo>
                    <a:pt x="22878" y="40985"/>
                  </a:lnTo>
                  <a:lnTo>
                    <a:pt x="22878" y="18602"/>
                  </a:lnTo>
                  <a:cubicBezTo>
                    <a:pt x="23068" y="16135"/>
                    <a:pt x="22592" y="13668"/>
                    <a:pt x="21450" y="11458"/>
                  </a:cubicBezTo>
                  <a:cubicBezTo>
                    <a:pt x="20401" y="9896"/>
                    <a:pt x="18592" y="9019"/>
                    <a:pt x="16687" y="9172"/>
                  </a:cubicBezTo>
                  <a:cubicBezTo>
                    <a:pt x="14497" y="9172"/>
                    <a:pt x="12306" y="10067"/>
                    <a:pt x="10781" y="11648"/>
                  </a:cubicBezTo>
                  <a:cubicBezTo>
                    <a:pt x="8971" y="13591"/>
                    <a:pt x="8020" y="16220"/>
                    <a:pt x="8209" y="18887"/>
                  </a:cubicBezTo>
                  <a:lnTo>
                    <a:pt x="8209" y="40985"/>
                  </a:lnTo>
                  <a:lnTo>
                    <a:pt x="-3221" y="40985"/>
                  </a:lnTo>
                  <a:lnTo>
                    <a:pt x="-3221" y="28"/>
                  </a:lnTo>
                  <a:lnTo>
                    <a:pt x="8209" y="28"/>
                  </a:lnTo>
                  <a:lnTo>
                    <a:pt x="8209" y="5171"/>
                  </a:lnTo>
                  <a:cubicBezTo>
                    <a:pt x="10876" y="1837"/>
                    <a:pt x="14783" y="-125"/>
                    <a:pt x="19069" y="-163"/>
                  </a:cubicBezTo>
                  <a:cubicBezTo>
                    <a:pt x="21640" y="-182"/>
                    <a:pt x="24117" y="618"/>
                    <a:pt x="26117" y="2123"/>
                  </a:cubicBezTo>
                  <a:cubicBezTo>
                    <a:pt x="28117" y="3533"/>
                    <a:pt x="29735" y="5438"/>
                    <a:pt x="30879" y="7648"/>
                  </a:cubicBezTo>
                  <a:cubicBezTo>
                    <a:pt x="32403" y="5200"/>
                    <a:pt x="34593" y="3200"/>
                    <a:pt x="37165" y="1837"/>
                  </a:cubicBezTo>
                  <a:cubicBezTo>
                    <a:pt x="39642" y="561"/>
                    <a:pt x="42404" y="-125"/>
                    <a:pt x="45262" y="-163"/>
                  </a:cubicBezTo>
                  <a:cubicBezTo>
                    <a:pt x="49548" y="-363"/>
                    <a:pt x="53739" y="1180"/>
                    <a:pt x="56883" y="4124"/>
                  </a:cubicBezTo>
                  <a:cubicBezTo>
                    <a:pt x="60027" y="7486"/>
                    <a:pt x="61645" y="12001"/>
                    <a:pt x="61359" y="16601"/>
                  </a:cubicBezTo>
                  <a:lnTo>
                    <a:pt x="61359" y="41461"/>
                  </a:lnTo>
                  <a:lnTo>
                    <a:pt x="49834" y="41461"/>
                  </a:lnTo>
                  <a:lnTo>
                    <a:pt x="49834" y="19078"/>
                  </a:lnTo>
                  <a:cubicBezTo>
                    <a:pt x="49834" y="12791"/>
                    <a:pt x="47548" y="9553"/>
                    <a:pt x="42881" y="9553"/>
                  </a:cubicBezTo>
                  <a:cubicBezTo>
                    <a:pt x="40690" y="9534"/>
                    <a:pt x="38500" y="10429"/>
                    <a:pt x="36974" y="12029"/>
                  </a:cubicBezTo>
                  <a:cubicBezTo>
                    <a:pt x="35261" y="13877"/>
                    <a:pt x="34309" y="16354"/>
                    <a:pt x="34402" y="18887"/>
                  </a:cubicBezTo>
                  <a:close/>
                </a:path>
              </a:pathLst>
            </a:custGeom>
            <a:solidFill>
              <a:srgbClr val="6D6E71"/>
            </a:solidFill>
            <a:ln w="9525" cap="flat">
              <a:noFill/>
              <a:prstDash val="solid"/>
              <a:miter/>
            </a:ln>
          </p:spPr>
          <p:txBody>
            <a:bodyPr rtlCol="0" anchor="ctr"/>
            <a:lstStyle/>
            <a:p>
              <a:endParaRPr lang="en-US"/>
            </a:p>
          </p:txBody>
        </p:sp>
        <p:sp>
          <p:nvSpPr>
            <p:cNvPr id="1201" name="Freeform: Shape 1200">
              <a:extLst>
                <a:ext uri="{FF2B5EF4-FFF2-40B4-BE49-F238E27FC236}">
                  <a16:creationId xmlns:a16="http://schemas.microsoft.com/office/drawing/2014/main" id="{D91AECF5-D1B2-4C5A-9F4C-9AC15A6B18EE}"/>
                </a:ext>
              </a:extLst>
            </p:cNvPr>
            <p:cNvSpPr/>
            <p:nvPr/>
          </p:nvSpPr>
          <p:spPr>
            <a:xfrm>
              <a:off x="9389772" y="3131931"/>
              <a:ext cx="46343" cy="52680"/>
            </a:xfrm>
            <a:custGeom>
              <a:avLst/>
              <a:gdLst>
                <a:gd name="connsiteX0" fmla="*/ 33861 w 37229"/>
                <a:gd name="connsiteY0" fmla="*/ 41464 h 42320"/>
                <a:gd name="connsiteX1" fmla="*/ 23099 w 37229"/>
                <a:gd name="connsiteY1" fmla="*/ 41464 h 42320"/>
                <a:gd name="connsiteX2" fmla="*/ 23099 w 37229"/>
                <a:gd name="connsiteY2" fmla="*/ 36511 h 42320"/>
                <a:gd name="connsiteX3" fmla="*/ 12239 w 37229"/>
                <a:gd name="connsiteY3" fmla="*/ 42131 h 42320"/>
                <a:gd name="connsiteX4" fmla="*/ 1287 w 37229"/>
                <a:gd name="connsiteY4" fmla="*/ 38321 h 42320"/>
                <a:gd name="connsiteX5" fmla="*/ -3190 w 37229"/>
                <a:gd name="connsiteY5" fmla="*/ 28320 h 42320"/>
                <a:gd name="connsiteX6" fmla="*/ 1382 w 37229"/>
                <a:gd name="connsiteY6" fmla="*/ 18795 h 42320"/>
                <a:gd name="connsiteX7" fmla="*/ 13956 w 37229"/>
                <a:gd name="connsiteY7" fmla="*/ 15651 h 42320"/>
                <a:gd name="connsiteX8" fmla="*/ 22432 w 37229"/>
                <a:gd name="connsiteY8" fmla="*/ 15651 h 42320"/>
                <a:gd name="connsiteX9" fmla="*/ 22432 w 37229"/>
                <a:gd name="connsiteY9" fmla="*/ 15651 h 42320"/>
                <a:gd name="connsiteX10" fmla="*/ 15479 w 37229"/>
                <a:gd name="connsiteY10" fmla="*/ 9079 h 42320"/>
                <a:gd name="connsiteX11" fmla="*/ 3668 w 37229"/>
                <a:gd name="connsiteY11" fmla="*/ 13175 h 42320"/>
                <a:gd name="connsiteX12" fmla="*/ -1381 w 37229"/>
                <a:gd name="connsiteY12" fmla="*/ 5650 h 42320"/>
                <a:gd name="connsiteX13" fmla="*/ 17097 w 37229"/>
                <a:gd name="connsiteY13" fmla="*/ -160 h 42320"/>
                <a:gd name="connsiteX14" fmla="*/ 29290 w 37229"/>
                <a:gd name="connsiteY14" fmla="*/ 3555 h 42320"/>
                <a:gd name="connsiteX15" fmla="*/ 33957 w 37229"/>
                <a:gd name="connsiteY15" fmla="*/ 15365 h 42320"/>
                <a:gd name="connsiteX16" fmla="*/ 22336 w 37229"/>
                <a:gd name="connsiteY16" fmla="*/ 25843 h 42320"/>
                <a:gd name="connsiteX17" fmla="*/ 22336 w 37229"/>
                <a:gd name="connsiteY17" fmla="*/ 23938 h 42320"/>
                <a:gd name="connsiteX18" fmla="*/ 15193 w 37229"/>
                <a:gd name="connsiteY18" fmla="*/ 23938 h 42320"/>
                <a:gd name="connsiteX19" fmla="*/ 8335 w 37229"/>
                <a:gd name="connsiteY19" fmla="*/ 28129 h 42320"/>
                <a:gd name="connsiteX20" fmla="*/ 9953 w 37229"/>
                <a:gd name="connsiteY20" fmla="*/ 31558 h 42320"/>
                <a:gd name="connsiteX21" fmla="*/ 14716 w 37229"/>
                <a:gd name="connsiteY21" fmla="*/ 32701 h 42320"/>
                <a:gd name="connsiteX22" fmla="*/ 20051 w 37229"/>
                <a:gd name="connsiteY22" fmla="*/ 30891 h 42320"/>
                <a:gd name="connsiteX23" fmla="*/ 22336 w 37229"/>
                <a:gd name="connsiteY23" fmla="*/ 25843 h 42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7229" h="42320">
                  <a:moveTo>
                    <a:pt x="33861" y="41464"/>
                  </a:moveTo>
                  <a:lnTo>
                    <a:pt x="23099" y="41464"/>
                  </a:lnTo>
                  <a:lnTo>
                    <a:pt x="23099" y="36511"/>
                  </a:lnTo>
                  <a:cubicBezTo>
                    <a:pt x="20623" y="40016"/>
                    <a:pt x="16525" y="42112"/>
                    <a:pt x="12239" y="42131"/>
                  </a:cubicBezTo>
                  <a:cubicBezTo>
                    <a:pt x="8240" y="42274"/>
                    <a:pt x="4335" y="40912"/>
                    <a:pt x="1287" y="38321"/>
                  </a:cubicBezTo>
                  <a:cubicBezTo>
                    <a:pt x="-1667" y="35863"/>
                    <a:pt x="-3285" y="32168"/>
                    <a:pt x="-3190" y="28320"/>
                  </a:cubicBezTo>
                  <a:cubicBezTo>
                    <a:pt x="-3476" y="24557"/>
                    <a:pt x="-1762" y="20938"/>
                    <a:pt x="1382" y="18795"/>
                  </a:cubicBezTo>
                  <a:cubicBezTo>
                    <a:pt x="5191" y="16499"/>
                    <a:pt x="9572" y="15404"/>
                    <a:pt x="13956" y="15651"/>
                  </a:cubicBezTo>
                  <a:lnTo>
                    <a:pt x="22432" y="15651"/>
                  </a:lnTo>
                  <a:lnTo>
                    <a:pt x="22432" y="15651"/>
                  </a:lnTo>
                  <a:cubicBezTo>
                    <a:pt x="22432" y="11270"/>
                    <a:pt x="20146" y="9079"/>
                    <a:pt x="15479" y="9079"/>
                  </a:cubicBezTo>
                  <a:cubicBezTo>
                    <a:pt x="11193" y="9174"/>
                    <a:pt x="7096" y="10603"/>
                    <a:pt x="3668" y="13175"/>
                  </a:cubicBezTo>
                  <a:lnTo>
                    <a:pt x="-1381" y="5650"/>
                  </a:lnTo>
                  <a:cubicBezTo>
                    <a:pt x="3954" y="1754"/>
                    <a:pt x="10430" y="-284"/>
                    <a:pt x="17097" y="-160"/>
                  </a:cubicBezTo>
                  <a:cubicBezTo>
                    <a:pt x="21478" y="-360"/>
                    <a:pt x="25766" y="954"/>
                    <a:pt x="29290" y="3555"/>
                  </a:cubicBezTo>
                  <a:cubicBezTo>
                    <a:pt x="32624" y="6526"/>
                    <a:pt x="34338" y="10908"/>
                    <a:pt x="33957" y="15365"/>
                  </a:cubicBezTo>
                  <a:close/>
                  <a:moveTo>
                    <a:pt x="22336" y="25843"/>
                  </a:moveTo>
                  <a:lnTo>
                    <a:pt x="22336" y="23938"/>
                  </a:lnTo>
                  <a:lnTo>
                    <a:pt x="15193" y="23938"/>
                  </a:lnTo>
                  <a:cubicBezTo>
                    <a:pt x="10621" y="23938"/>
                    <a:pt x="8335" y="25367"/>
                    <a:pt x="8335" y="28129"/>
                  </a:cubicBezTo>
                  <a:cubicBezTo>
                    <a:pt x="8240" y="29472"/>
                    <a:pt x="8907" y="30758"/>
                    <a:pt x="9953" y="31558"/>
                  </a:cubicBezTo>
                  <a:cubicBezTo>
                    <a:pt x="11384" y="32406"/>
                    <a:pt x="13097" y="32806"/>
                    <a:pt x="14716" y="32701"/>
                  </a:cubicBezTo>
                  <a:cubicBezTo>
                    <a:pt x="16621" y="32749"/>
                    <a:pt x="18527" y="32101"/>
                    <a:pt x="20051" y="30891"/>
                  </a:cubicBezTo>
                  <a:cubicBezTo>
                    <a:pt x="21574" y="29663"/>
                    <a:pt x="22432" y="27796"/>
                    <a:pt x="22336" y="25843"/>
                  </a:cubicBezTo>
                  <a:close/>
                </a:path>
              </a:pathLst>
            </a:custGeom>
            <a:solidFill>
              <a:srgbClr val="6D6E71"/>
            </a:solidFill>
            <a:ln w="9525" cap="flat">
              <a:noFill/>
              <a:prstDash val="solid"/>
              <a:miter/>
            </a:ln>
          </p:spPr>
          <p:txBody>
            <a:bodyPr rtlCol="0" anchor="ctr"/>
            <a:lstStyle/>
            <a:p>
              <a:endParaRPr lang="en-US"/>
            </a:p>
          </p:txBody>
        </p:sp>
        <p:sp>
          <p:nvSpPr>
            <p:cNvPr id="1202" name="Freeform: Shape 1201">
              <a:extLst>
                <a:ext uri="{FF2B5EF4-FFF2-40B4-BE49-F238E27FC236}">
                  <a16:creationId xmlns:a16="http://schemas.microsoft.com/office/drawing/2014/main" id="{80CADC73-FD44-490D-8FDC-46909586A4D7}"/>
                </a:ext>
              </a:extLst>
            </p:cNvPr>
            <p:cNvSpPr/>
            <p:nvPr/>
          </p:nvSpPr>
          <p:spPr>
            <a:xfrm>
              <a:off x="9445656" y="3117373"/>
              <a:ext cx="37466" cy="67231"/>
            </a:xfrm>
            <a:custGeom>
              <a:avLst/>
              <a:gdLst>
                <a:gd name="connsiteX0" fmla="*/ 13067 w 30098"/>
                <a:gd name="connsiteY0" fmla="*/ 20394 h 54010"/>
                <a:gd name="connsiteX1" fmla="*/ 13067 w 30098"/>
                <a:gd name="connsiteY1" fmla="*/ 38777 h 54010"/>
                <a:gd name="connsiteX2" fmla="*/ 14306 w 30098"/>
                <a:gd name="connsiteY2" fmla="*/ 42492 h 54010"/>
                <a:gd name="connsiteX3" fmla="*/ 17162 w 30098"/>
                <a:gd name="connsiteY3" fmla="*/ 43825 h 54010"/>
                <a:gd name="connsiteX4" fmla="*/ 22592 w 30098"/>
                <a:gd name="connsiteY4" fmla="*/ 40968 h 54010"/>
                <a:gd name="connsiteX5" fmla="*/ 26877 w 30098"/>
                <a:gd name="connsiteY5" fmla="*/ 48969 h 54010"/>
                <a:gd name="connsiteX6" fmla="*/ 15639 w 30098"/>
                <a:gd name="connsiteY6" fmla="*/ 53827 h 54010"/>
                <a:gd name="connsiteX7" fmla="*/ 5637 w 30098"/>
                <a:gd name="connsiteY7" fmla="*/ 49922 h 54010"/>
                <a:gd name="connsiteX8" fmla="*/ 1542 w 30098"/>
                <a:gd name="connsiteY8" fmla="*/ 39349 h 54010"/>
                <a:gd name="connsiteX9" fmla="*/ 1542 w 30098"/>
                <a:gd name="connsiteY9" fmla="*/ 20299 h 54010"/>
                <a:gd name="connsiteX10" fmla="*/ -3221 w 30098"/>
                <a:gd name="connsiteY10" fmla="*/ 20299 h 54010"/>
                <a:gd name="connsiteX11" fmla="*/ -3221 w 30098"/>
                <a:gd name="connsiteY11" fmla="*/ 12107 h 54010"/>
                <a:gd name="connsiteX12" fmla="*/ 1542 w 30098"/>
                <a:gd name="connsiteY12" fmla="*/ 12107 h 54010"/>
                <a:gd name="connsiteX13" fmla="*/ 1542 w 30098"/>
                <a:gd name="connsiteY13" fmla="*/ -180 h 54010"/>
                <a:gd name="connsiteX14" fmla="*/ 13067 w 30098"/>
                <a:gd name="connsiteY14" fmla="*/ -180 h 54010"/>
                <a:gd name="connsiteX15" fmla="*/ 13067 w 30098"/>
                <a:gd name="connsiteY15" fmla="*/ 12107 h 54010"/>
                <a:gd name="connsiteX16" fmla="*/ 22592 w 30098"/>
                <a:gd name="connsiteY16" fmla="*/ 12107 h 54010"/>
                <a:gd name="connsiteX17" fmla="*/ 22592 w 30098"/>
                <a:gd name="connsiteY17" fmla="*/ 20299 h 54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098" h="54010">
                  <a:moveTo>
                    <a:pt x="13067" y="20394"/>
                  </a:moveTo>
                  <a:lnTo>
                    <a:pt x="13067" y="38777"/>
                  </a:lnTo>
                  <a:cubicBezTo>
                    <a:pt x="12971" y="40130"/>
                    <a:pt x="13448" y="41473"/>
                    <a:pt x="14306" y="42492"/>
                  </a:cubicBezTo>
                  <a:cubicBezTo>
                    <a:pt x="14971" y="43340"/>
                    <a:pt x="16020" y="43825"/>
                    <a:pt x="17162" y="43825"/>
                  </a:cubicBezTo>
                  <a:cubicBezTo>
                    <a:pt x="19352" y="43825"/>
                    <a:pt x="21354" y="42759"/>
                    <a:pt x="22592" y="40968"/>
                  </a:cubicBezTo>
                  <a:lnTo>
                    <a:pt x="26877" y="48969"/>
                  </a:lnTo>
                  <a:cubicBezTo>
                    <a:pt x="23926" y="51960"/>
                    <a:pt x="19829" y="53693"/>
                    <a:pt x="15639" y="53827"/>
                  </a:cubicBezTo>
                  <a:cubicBezTo>
                    <a:pt x="11925" y="53912"/>
                    <a:pt x="8304" y="52512"/>
                    <a:pt x="5637" y="49922"/>
                  </a:cubicBezTo>
                  <a:cubicBezTo>
                    <a:pt x="2779" y="47150"/>
                    <a:pt x="1351" y="43302"/>
                    <a:pt x="1542" y="39349"/>
                  </a:cubicBezTo>
                  <a:lnTo>
                    <a:pt x="1542" y="20299"/>
                  </a:lnTo>
                  <a:lnTo>
                    <a:pt x="-3221" y="20299"/>
                  </a:lnTo>
                  <a:lnTo>
                    <a:pt x="-3221" y="12107"/>
                  </a:lnTo>
                  <a:lnTo>
                    <a:pt x="1542" y="12107"/>
                  </a:lnTo>
                  <a:lnTo>
                    <a:pt x="1542" y="-180"/>
                  </a:lnTo>
                  <a:lnTo>
                    <a:pt x="13067" y="-180"/>
                  </a:lnTo>
                  <a:lnTo>
                    <a:pt x="13067" y="12107"/>
                  </a:lnTo>
                  <a:lnTo>
                    <a:pt x="22592" y="12107"/>
                  </a:lnTo>
                  <a:lnTo>
                    <a:pt x="22592" y="20299"/>
                  </a:lnTo>
                  <a:close/>
                </a:path>
              </a:pathLst>
            </a:custGeom>
            <a:solidFill>
              <a:srgbClr val="6D6E71"/>
            </a:solidFill>
            <a:ln w="9525" cap="flat">
              <a:noFill/>
              <a:prstDash val="solid"/>
              <a:miter/>
            </a:ln>
          </p:spPr>
          <p:txBody>
            <a:bodyPr rtlCol="0" anchor="ctr"/>
            <a:lstStyle/>
            <a:p>
              <a:endParaRPr lang="en-US"/>
            </a:p>
          </p:txBody>
        </p:sp>
        <p:sp>
          <p:nvSpPr>
            <p:cNvPr id="1203" name="Freeform: Shape 1202">
              <a:extLst>
                <a:ext uri="{FF2B5EF4-FFF2-40B4-BE49-F238E27FC236}">
                  <a16:creationId xmlns:a16="http://schemas.microsoft.com/office/drawing/2014/main" id="{27F3280B-C8A7-4E56-945C-8A587B009733}"/>
                </a:ext>
              </a:extLst>
            </p:cNvPr>
            <p:cNvSpPr/>
            <p:nvPr/>
          </p:nvSpPr>
          <p:spPr>
            <a:xfrm>
              <a:off x="9486146" y="3131946"/>
              <a:ext cx="51192" cy="52669"/>
            </a:xfrm>
            <a:custGeom>
              <a:avLst/>
              <a:gdLst>
                <a:gd name="connsiteX0" fmla="*/ 34640 w 41125"/>
                <a:gd name="connsiteY0" fmla="*/ 35547 h 42311"/>
                <a:gd name="connsiteX1" fmla="*/ 18353 w 41125"/>
                <a:gd name="connsiteY1" fmla="*/ 42119 h 42311"/>
                <a:gd name="connsiteX2" fmla="*/ 2924 w 41125"/>
                <a:gd name="connsiteY2" fmla="*/ 36309 h 42311"/>
                <a:gd name="connsiteX3" fmla="*/ 2924 w 41125"/>
                <a:gd name="connsiteY3" fmla="*/ 5543 h 42311"/>
                <a:gd name="connsiteX4" fmla="*/ 17592 w 41125"/>
                <a:gd name="connsiteY4" fmla="*/ -172 h 42311"/>
                <a:gd name="connsiteX5" fmla="*/ 31973 w 41125"/>
                <a:gd name="connsiteY5" fmla="*/ 4876 h 42311"/>
                <a:gd name="connsiteX6" fmla="*/ 37880 w 41125"/>
                <a:gd name="connsiteY6" fmla="*/ 18973 h 42311"/>
                <a:gd name="connsiteX7" fmla="*/ 37880 w 41125"/>
                <a:gd name="connsiteY7" fmla="*/ 24688 h 42311"/>
                <a:gd name="connsiteX8" fmla="*/ 7972 w 41125"/>
                <a:gd name="connsiteY8" fmla="*/ 24688 h 42311"/>
                <a:gd name="connsiteX9" fmla="*/ 11495 w 41125"/>
                <a:gd name="connsiteY9" fmla="*/ 30117 h 42311"/>
                <a:gd name="connsiteX10" fmla="*/ 18258 w 41125"/>
                <a:gd name="connsiteY10" fmla="*/ 32308 h 42311"/>
                <a:gd name="connsiteX11" fmla="*/ 27783 w 41125"/>
                <a:gd name="connsiteY11" fmla="*/ 28212 h 42311"/>
                <a:gd name="connsiteX12" fmla="*/ 23687 w 41125"/>
                <a:gd name="connsiteY12" fmla="*/ 11258 h 42311"/>
                <a:gd name="connsiteX13" fmla="*/ 17876 w 41125"/>
                <a:gd name="connsiteY13" fmla="*/ 9258 h 42311"/>
                <a:gd name="connsiteX14" fmla="*/ 11686 w 41125"/>
                <a:gd name="connsiteY14" fmla="*/ 11353 h 42311"/>
                <a:gd name="connsiteX15" fmla="*/ 8447 w 41125"/>
                <a:gd name="connsiteY15" fmla="*/ 16877 h 42311"/>
                <a:gd name="connsiteX16" fmla="*/ 25973 w 41125"/>
                <a:gd name="connsiteY16" fmla="*/ 16877 h 42311"/>
                <a:gd name="connsiteX17" fmla="*/ 23687 w 41125"/>
                <a:gd name="connsiteY17" fmla="*/ 11258 h 4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125" h="42311">
                  <a:moveTo>
                    <a:pt x="34640" y="35547"/>
                  </a:moveTo>
                  <a:cubicBezTo>
                    <a:pt x="30259" y="39804"/>
                    <a:pt x="24450" y="42166"/>
                    <a:pt x="18353" y="42119"/>
                  </a:cubicBezTo>
                  <a:cubicBezTo>
                    <a:pt x="12639" y="42319"/>
                    <a:pt x="7114" y="40223"/>
                    <a:pt x="2924" y="36309"/>
                  </a:cubicBezTo>
                  <a:cubicBezTo>
                    <a:pt x="-5269" y="27698"/>
                    <a:pt x="-5269" y="14154"/>
                    <a:pt x="2924" y="5543"/>
                  </a:cubicBezTo>
                  <a:cubicBezTo>
                    <a:pt x="6923" y="1809"/>
                    <a:pt x="12163" y="-239"/>
                    <a:pt x="17592" y="-172"/>
                  </a:cubicBezTo>
                  <a:cubicBezTo>
                    <a:pt x="22829" y="-315"/>
                    <a:pt x="27973" y="1476"/>
                    <a:pt x="31973" y="4876"/>
                  </a:cubicBezTo>
                  <a:cubicBezTo>
                    <a:pt x="35975" y="8448"/>
                    <a:pt x="38166" y="13629"/>
                    <a:pt x="37880" y="18973"/>
                  </a:cubicBezTo>
                  <a:lnTo>
                    <a:pt x="37880" y="24688"/>
                  </a:lnTo>
                  <a:lnTo>
                    <a:pt x="7972" y="24688"/>
                  </a:lnTo>
                  <a:cubicBezTo>
                    <a:pt x="8351" y="26888"/>
                    <a:pt x="9686" y="28841"/>
                    <a:pt x="11495" y="30117"/>
                  </a:cubicBezTo>
                  <a:cubicBezTo>
                    <a:pt x="13495" y="31546"/>
                    <a:pt x="15876" y="32318"/>
                    <a:pt x="18258" y="32308"/>
                  </a:cubicBezTo>
                  <a:cubicBezTo>
                    <a:pt x="21878" y="32270"/>
                    <a:pt x="25306" y="30794"/>
                    <a:pt x="27783" y="28212"/>
                  </a:cubicBezTo>
                  <a:close/>
                  <a:moveTo>
                    <a:pt x="23687" y="11258"/>
                  </a:moveTo>
                  <a:cubicBezTo>
                    <a:pt x="22069" y="9915"/>
                    <a:pt x="19974" y="9200"/>
                    <a:pt x="17876" y="9258"/>
                  </a:cubicBezTo>
                  <a:cubicBezTo>
                    <a:pt x="15590" y="9248"/>
                    <a:pt x="13495" y="9991"/>
                    <a:pt x="11686" y="11353"/>
                  </a:cubicBezTo>
                  <a:cubicBezTo>
                    <a:pt x="9781" y="12610"/>
                    <a:pt x="8637" y="14639"/>
                    <a:pt x="8447" y="16877"/>
                  </a:cubicBezTo>
                  <a:lnTo>
                    <a:pt x="25973" y="16877"/>
                  </a:lnTo>
                  <a:cubicBezTo>
                    <a:pt x="25973" y="14773"/>
                    <a:pt x="25211" y="12753"/>
                    <a:pt x="23687" y="11258"/>
                  </a:cubicBezTo>
                  <a:close/>
                </a:path>
              </a:pathLst>
            </a:custGeom>
            <a:solidFill>
              <a:srgbClr val="6D6E71"/>
            </a:solidFill>
            <a:ln w="9525" cap="flat">
              <a:noFill/>
              <a:prstDash val="solid"/>
              <a:miter/>
            </a:ln>
          </p:spPr>
          <p:txBody>
            <a:bodyPr rtlCol="0" anchor="ctr"/>
            <a:lstStyle/>
            <a:p>
              <a:endParaRPr lang="en-US"/>
            </a:p>
          </p:txBody>
        </p:sp>
        <p:sp>
          <p:nvSpPr>
            <p:cNvPr id="1204" name="Freeform: Shape 1203">
              <a:extLst>
                <a:ext uri="{FF2B5EF4-FFF2-40B4-BE49-F238E27FC236}">
                  <a16:creationId xmlns:a16="http://schemas.microsoft.com/office/drawing/2014/main" id="{CFDA37EE-5132-4FB4-9E19-350E7831D156}"/>
                </a:ext>
              </a:extLst>
            </p:cNvPr>
            <p:cNvSpPr/>
            <p:nvPr/>
          </p:nvSpPr>
          <p:spPr>
            <a:xfrm>
              <a:off x="9543473" y="3131464"/>
              <a:ext cx="42750" cy="52916"/>
            </a:xfrm>
            <a:custGeom>
              <a:avLst/>
              <a:gdLst>
                <a:gd name="connsiteX0" fmla="*/ 31070 w 34343"/>
                <a:gd name="connsiteY0" fmla="*/ 29076 h 42510"/>
                <a:gd name="connsiteX1" fmla="*/ 26591 w 34343"/>
                <a:gd name="connsiteY1" fmla="*/ 38601 h 42510"/>
                <a:gd name="connsiteX2" fmla="*/ 15257 w 34343"/>
                <a:gd name="connsiteY2" fmla="*/ 42315 h 42510"/>
                <a:gd name="connsiteX3" fmla="*/ 5732 w 34343"/>
                <a:gd name="connsiteY3" fmla="*/ 40696 h 42510"/>
                <a:gd name="connsiteX4" fmla="*/ -3221 w 34343"/>
                <a:gd name="connsiteY4" fmla="*/ 35839 h 42510"/>
                <a:gd name="connsiteX5" fmla="*/ 1828 w 34343"/>
                <a:gd name="connsiteY5" fmla="*/ 28695 h 42510"/>
                <a:gd name="connsiteX6" fmla="*/ 15448 w 34343"/>
                <a:gd name="connsiteY6" fmla="*/ 33648 h 42510"/>
                <a:gd name="connsiteX7" fmla="*/ 18973 w 34343"/>
                <a:gd name="connsiteY7" fmla="*/ 32695 h 42510"/>
                <a:gd name="connsiteX8" fmla="*/ 20306 w 34343"/>
                <a:gd name="connsiteY8" fmla="*/ 30409 h 42510"/>
                <a:gd name="connsiteX9" fmla="*/ 18496 w 34343"/>
                <a:gd name="connsiteY9" fmla="*/ 27742 h 42510"/>
                <a:gd name="connsiteX10" fmla="*/ 13353 w 34343"/>
                <a:gd name="connsiteY10" fmla="*/ 25456 h 42510"/>
                <a:gd name="connsiteX11" fmla="*/ 8113 w 34343"/>
                <a:gd name="connsiteY11" fmla="*/ 23647 h 42510"/>
                <a:gd name="connsiteX12" fmla="*/ 4018 w 34343"/>
                <a:gd name="connsiteY12" fmla="*/ 21456 h 42510"/>
                <a:gd name="connsiteX13" fmla="*/ -554 w 34343"/>
                <a:gd name="connsiteY13" fmla="*/ 12883 h 42510"/>
                <a:gd name="connsiteX14" fmla="*/ 4018 w 34343"/>
                <a:gd name="connsiteY14" fmla="*/ 3358 h 42510"/>
                <a:gd name="connsiteX15" fmla="*/ 15829 w 34343"/>
                <a:gd name="connsiteY15" fmla="*/ -166 h 42510"/>
                <a:gd name="connsiteX16" fmla="*/ 30307 w 34343"/>
                <a:gd name="connsiteY16" fmla="*/ 4692 h 42510"/>
                <a:gd name="connsiteX17" fmla="*/ 26022 w 34343"/>
                <a:gd name="connsiteY17" fmla="*/ 12312 h 42510"/>
                <a:gd name="connsiteX18" fmla="*/ 15352 w 34343"/>
                <a:gd name="connsiteY18" fmla="*/ 8692 h 42510"/>
                <a:gd name="connsiteX19" fmla="*/ 10113 w 34343"/>
                <a:gd name="connsiteY19" fmla="*/ 11550 h 42510"/>
                <a:gd name="connsiteX20" fmla="*/ 11734 w 34343"/>
                <a:gd name="connsiteY20" fmla="*/ 14026 h 42510"/>
                <a:gd name="connsiteX21" fmla="*/ 17352 w 34343"/>
                <a:gd name="connsiteY21" fmla="*/ 16217 h 42510"/>
                <a:gd name="connsiteX22" fmla="*/ 22878 w 34343"/>
                <a:gd name="connsiteY22" fmla="*/ 18027 h 42510"/>
                <a:gd name="connsiteX23" fmla="*/ 26782 w 34343"/>
                <a:gd name="connsiteY23" fmla="*/ 20122 h 42510"/>
                <a:gd name="connsiteX24" fmla="*/ 31070 w 34343"/>
                <a:gd name="connsiteY24" fmla="*/ 29076 h 42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343" h="42510">
                  <a:moveTo>
                    <a:pt x="31070" y="29076"/>
                  </a:moveTo>
                  <a:cubicBezTo>
                    <a:pt x="31163" y="32781"/>
                    <a:pt x="29449" y="36305"/>
                    <a:pt x="26591" y="38601"/>
                  </a:cubicBezTo>
                  <a:cubicBezTo>
                    <a:pt x="23354" y="41163"/>
                    <a:pt x="19352" y="42487"/>
                    <a:pt x="15257" y="42315"/>
                  </a:cubicBezTo>
                  <a:cubicBezTo>
                    <a:pt x="12020" y="42268"/>
                    <a:pt x="8781" y="41716"/>
                    <a:pt x="5732" y="40696"/>
                  </a:cubicBezTo>
                  <a:cubicBezTo>
                    <a:pt x="2495" y="39591"/>
                    <a:pt x="-554" y="37953"/>
                    <a:pt x="-3221" y="35839"/>
                  </a:cubicBezTo>
                  <a:lnTo>
                    <a:pt x="1828" y="28695"/>
                  </a:lnTo>
                  <a:cubicBezTo>
                    <a:pt x="5732" y="31809"/>
                    <a:pt x="10495" y="33553"/>
                    <a:pt x="15448" y="33648"/>
                  </a:cubicBezTo>
                  <a:cubicBezTo>
                    <a:pt x="16687" y="33695"/>
                    <a:pt x="17924" y="33362"/>
                    <a:pt x="18973" y="32695"/>
                  </a:cubicBezTo>
                  <a:cubicBezTo>
                    <a:pt x="19829" y="32219"/>
                    <a:pt x="20306" y="31352"/>
                    <a:pt x="20306" y="30409"/>
                  </a:cubicBezTo>
                  <a:cubicBezTo>
                    <a:pt x="20210" y="29276"/>
                    <a:pt x="19543" y="28276"/>
                    <a:pt x="18496" y="27742"/>
                  </a:cubicBezTo>
                  <a:cubicBezTo>
                    <a:pt x="16876" y="26733"/>
                    <a:pt x="15162" y="25961"/>
                    <a:pt x="13353" y="25456"/>
                  </a:cubicBezTo>
                  <a:cubicBezTo>
                    <a:pt x="11067" y="24790"/>
                    <a:pt x="9353" y="24123"/>
                    <a:pt x="8113" y="23647"/>
                  </a:cubicBezTo>
                  <a:cubicBezTo>
                    <a:pt x="6686" y="22989"/>
                    <a:pt x="5351" y="22256"/>
                    <a:pt x="4018" y="21456"/>
                  </a:cubicBezTo>
                  <a:cubicBezTo>
                    <a:pt x="1065" y="19646"/>
                    <a:pt x="-744" y="16360"/>
                    <a:pt x="-554" y="12883"/>
                  </a:cubicBezTo>
                  <a:cubicBezTo>
                    <a:pt x="-649" y="9149"/>
                    <a:pt x="1065" y="5587"/>
                    <a:pt x="4018" y="3358"/>
                  </a:cubicBezTo>
                  <a:cubicBezTo>
                    <a:pt x="7446" y="910"/>
                    <a:pt x="11639" y="-328"/>
                    <a:pt x="15829" y="-166"/>
                  </a:cubicBezTo>
                  <a:cubicBezTo>
                    <a:pt x="21068" y="-23"/>
                    <a:pt x="26117" y="1663"/>
                    <a:pt x="30307" y="4692"/>
                  </a:cubicBezTo>
                  <a:lnTo>
                    <a:pt x="26022" y="12312"/>
                  </a:lnTo>
                  <a:cubicBezTo>
                    <a:pt x="22878" y="10054"/>
                    <a:pt x="19164" y="8797"/>
                    <a:pt x="15352" y="8692"/>
                  </a:cubicBezTo>
                  <a:cubicBezTo>
                    <a:pt x="11829" y="8692"/>
                    <a:pt x="10113" y="9645"/>
                    <a:pt x="10113" y="11550"/>
                  </a:cubicBezTo>
                  <a:cubicBezTo>
                    <a:pt x="10113" y="12636"/>
                    <a:pt x="10685" y="13626"/>
                    <a:pt x="11734" y="14026"/>
                  </a:cubicBezTo>
                  <a:cubicBezTo>
                    <a:pt x="13543" y="14941"/>
                    <a:pt x="15448" y="15674"/>
                    <a:pt x="17352" y="16217"/>
                  </a:cubicBezTo>
                  <a:lnTo>
                    <a:pt x="22878" y="18027"/>
                  </a:lnTo>
                  <a:cubicBezTo>
                    <a:pt x="24210" y="18636"/>
                    <a:pt x="25545" y="19341"/>
                    <a:pt x="26782" y="20122"/>
                  </a:cubicBezTo>
                  <a:cubicBezTo>
                    <a:pt x="29735" y="22065"/>
                    <a:pt x="31449" y="25523"/>
                    <a:pt x="31070" y="29076"/>
                  </a:cubicBezTo>
                  <a:close/>
                </a:path>
              </a:pathLst>
            </a:custGeom>
            <a:solidFill>
              <a:srgbClr val="6D6E71"/>
            </a:solidFill>
            <a:ln w="9525" cap="flat">
              <a:noFill/>
              <a:prstDash val="solid"/>
              <a:miter/>
            </a:ln>
          </p:spPr>
          <p:txBody>
            <a:bodyPr rtlCol="0" anchor="ctr"/>
            <a:lstStyle/>
            <a:p>
              <a:endParaRPr lang="en-US"/>
            </a:p>
          </p:txBody>
        </p:sp>
        <p:sp>
          <p:nvSpPr>
            <p:cNvPr id="1205" name="Freeform: Shape 1204">
              <a:extLst>
                <a:ext uri="{FF2B5EF4-FFF2-40B4-BE49-F238E27FC236}">
                  <a16:creationId xmlns:a16="http://schemas.microsoft.com/office/drawing/2014/main" id="{56408D73-51A3-4CAD-8E5A-DA318F4B1192}"/>
                </a:ext>
              </a:extLst>
            </p:cNvPr>
            <p:cNvSpPr/>
            <p:nvPr/>
          </p:nvSpPr>
          <p:spPr>
            <a:xfrm>
              <a:off x="9820328" y="3010292"/>
              <a:ext cx="57858" cy="66411"/>
            </a:xfrm>
            <a:custGeom>
              <a:avLst/>
              <a:gdLst>
                <a:gd name="connsiteX0" fmla="*/ 39925 w 46480"/>
                <a:gd name="connsiteY0" fmla="*/ 17643 h 53351"/>
                <a:gd name="connsiteX1" fmla="*/ 29831 w 46480"/>
                <a:gd name="connsiteY1" fmla="*/ 34121 h 53351"/>
                <a:gd name="connsiteX2" fmla="*/ 43260 w 46480"/>
                <a:gd name="connsiteY2" fmla="*/ 53171 h 53351"/>
                <a:gd name="connsiteX3" fmla="*/ 28687 w 46480"/>
                <a:gd name="connsiteY3" fmla="*/ 53171 h 53351"/>
                <a:gd name="connsiteX4" fmla="*/ 16876 w 46480"/>
                <a:gd name="connsiteY4" fmla="*/ 36217 h 53351"/>
                <a:gd name="connsiteX5" fmla="*/ 8590 w 46480"/>
                <a:gd name="connsiteY5" fmla="*/ 36217 h 53351"/>
                <a:gd name="connsiteX6" fmla="*/ 8590 w 46480"/>
                <a:gd name="connsiteY6" fmla="*/ 53171 h 53351"/>
                <a:gd name="connsiteX7" fmla="*/ -3221 w 46480"/>
                <a:gd name="connsiteY7" fmla="*/ 53171 h 53351"/>
                <a:gd name="connsiteX8" fmla="*/ -3221 w 46480"/>
                <a:gd name="connsiteY8" fmla="*/ -73 h 53351"/>
                <a:gd name="connsiteX9" fmla="*/ 16971 w 46480"/>
                <a:gd name="connsiteY9" fmla="*/ -73 h 53351"/>
                <a:gd name="connsiteX10" fmla="*/ 34689 w 46480"/>
                <a:gd name="connsiteY10" fmla="*/ 4117 h 53351"/>
                <a:gd name="connsiteX11" fmla="*/ 39925 w 46480"/>
                <a:gd name="connsiteY11" fmla="*/ 17643 h 53351"/>
                <a:gd name="connsiteX12" fmla="*/ 25638 w 46480"/>
                <a:gd name="connsiteY12" fmla="*/ 23930 h 53351"/>
                <a:gd name="connsiteX13" fmla="*/ 27828 w 46480"/>
                <a:gd name="connsiteY13" fmla="*/ 17643 h 53351"/>
                <a:gd name="connsiteX14" fmla="*/ 25543 w 46480"/>
                <a:gd name="connsiteY14" fmla="*/ 11738 h 53351"/>
                <a:gd name="connsiteX15" fmla="*/ 17543 w 46480"/>
                <a:gd name="connsiteY15" fmla="*/ 10118 h 53351"/>
                <a:gd name="connsiteX16" fmla="*/ 8590 w 46480"/>
                <a:gd name="connsiteY16" fmla="*/ 10118 h 53351"/>
                <a:gd name="connsiteX17" fmla="*/ 8590 w 46480"/>
                <a:gd name="connsiteY17" fmla="*/ 25930 h 53351"/>
                <a:gd name="connsiteX18" fmla="*/ 17352 w 46480"/>
                <a:gd name="connsiteY18" fmla="*/ 25930 h 53351"/>
                <a:gd name="connsiteX19" fmla="*/ 25638 w 46480"/>
                <a:gd name="connsiteY19" fmla="*/ 24215 h 5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480" h="53351">
                  <a:moveTo>
                    <a:pt x="39925" y="17643"/>
                  </a:moveTo>
                  <a:cubicBezTo>
                    <a:pt x="40783" y="24806"/>
                    <a:pt x="36593" y="31616"/>
                    <a:pt x="29831" y="34121"/>
                  </a:cubicBezTo>
                  <a:lnTo>
                    <a:pt x="43260" y="53171"/>
                  </a:lnTo>
                  <a:lnTo>
                    <a:pt x="28687" y="53171"/>
                  </a:lnTo>
                  <a:lnTo>
                    <a:pt x="16876" y="36217"/>
                  </a:lnTo>
                  <a:lnTo>
                    <a:pt x="8590" y="36217"/>
                  </a:lnTo>
                  <a:lnTo>
                    <a:pt x="8590" y="53171"/>
                  </a:lnTo>
                  <a:lnTo>
                    <a:pt x="-3221" y="53171"/>
                  </a:lnTo>
                  <a:lnTo>
                    <a:pt x="-3221" y="-73"/>
                  </a:lnTo>
                  <a:lnTo>
                    <a:pt x="16971" y="-73"/>
                  </a:lnTo>
                  <a:cubicBezTo>
                    <a:pt x="23161" y="-607"/>
                    <a:pt x="29354" y="870"/>
                    <a:pt x="34689" y="4117"/>
                  </a:cubicBezTo>
                  <a:cubicBezTo>
                    <a:pt x="38498" y="7556"/>
                    <a:pt x="40402" y="12566"/>
                    <a:pt x="39925" y="17643"/>
                  </a:cubicBezTo>
                  <a:close/>
                  <a:moveTo>
                    <a:pt x="25638" y="23930"/>
                  </a:moveTo>
                  <a:cubicBezTo>
                    <a:pt x="27259" y="22234"/>
                    <a:pt x="28019" y="19948"/>
                    <a:pt x="27828" y="17643"/>
                  </a:cubicBezTo>
                  <a:cubicBezTo>
                    <a:pt x="28114" y="15414"/>
                    <a:pt x="27259" y="13204"/>
                    <a:pt x="25543" y="11738"/>
                  </a:cubicBezTo>
                  <a:cubicBezTo>
                    <a:pt x="23066" y="10461"/>
                    <a:pt x="20306" y="9899"/>
                    <a:pt x="17543" y="10118"/>
                  </a:cubicBezTo>
                  <a:lnTo>
                    <a:pt x="8590" y="10118"/>
                  </a:lnTo>
                  <a:lnTo>
                    <a:pt x="8590" y="25930"/>
                  </a:lnTo>
                  <a:lnTo>
                    <a:pt x="17352" y="25930"/>
                  </a:lnTo>
                  <a:cubicBezTo>
                    <a:pt x="20210" y="26311"/>
                    <a:pt x="23161" y="25701"/>
                    <a:pt x="25638" y="24215"/>
                  </a:cubicBezTo>
                  <a:close/>
                </a:path>
              </a:pathLst>
            </a:custGeom>
            <a:solidFill>
              <a:srgbClr val="6D6E71"/>
            </a:solidFill>
            <a:ln w="9525" cap="flat">
              <a:noFill/>
              <a:prstDash val="solid"/>
              <a:miter/>
            </a:ln>
          </p:spPr>
          <p:txBody>
            <a:bodyPr rtlCol="0" anchor="ctr"/>
            <a:lstStyle/>
            <a:p>
              <a:endParaRPr lang="en-US"/>
            </a:p>
          </p:txBody>
        </p:sp>
        <p:sp>
          <p:nvSpPr>
            <p:cNvPr id="1206" name="Freeform: Shape 1205">
              <a:extLst>
                <a:ext uri="{FF2B5EF4-FFF2-40B4-BE49-F238E27FC236}">
                  <a16:creationId xmlns:a16="http://schemas.microsoft.com/office/drawing/2014/main" id="{A5C544CE-8460-4F63-B71F-C3E931CF5A45}"/>
                </a:ext>
              </a:extLst>
            </p:cNvPr>
            <p:cNvSpPr/>
            <p:nvPr/>
          </p:nvSpPr>
          <p:spPr>
            <a:xfrm>
              <a:off x="9884916" y="3025236"/>
              <a:ext cx="51279" cy="52669"/>
            </a:xfrm>
            <a:custGeom>
              <a:avLst/>
              <a:gdLst>
                <a:gd name="connsiteX0" fmla="*/ 34617 w 41195"/>
                <a:gd name="connsiteY0" fmla="*/ 35547 h 42311"/>
                <a:gd name="connsiteX1" fmla="*/ 18330 w 41195"/>
                <a:gd name="connsiteY1" fmla="*/ 42119 h 42311"/>
                <a:gd name="connsiteX2" fmla="*/ 2898 w 41195"/>
                <a:gd name="connsiteY2" fmla="*/ 36309 h 42311"/>
                <a:gd name="connsiteX3" fmla="*/ -3197 w 41195"/>
                <a:gd name="connsiteY3" fmla="*/ 20878 h 42311"/>
                <a:gd name="connsiteX4" fmla="*/ 3089 w 41195"/>
                <a:gd name="connsiteY4" fmla="*/ 5543 h 42311"/>
                <a:gd name="connsiteX5" fmla="*/ 17662 w 41195"/>
                <a:gd name="connsiteY5" fmla="*/ -172 h 42311"/>
                <a:gd name="connsiteX6" fmla="*/ 32045 w 41195"/>
                <a:gd name="connsiteY6" fmla="*/ 4876 h 42311"/>
                <a:gd name="connsiteX7" fmla="*/ 37950 w 41195"/>
                <a:gd name="connsiteY7" fmla="*/ 18973 h 42311"/>
                <a:gd name="connsiteX8" fmla="*/ 37950 w 41195"/>
                <a:gd name="connsiteY8" fmla="*/ 24688 h 42311"/>
                <a:gd name="connsiteX9" fmla="*/ 8137 w 41195"/>
                <a:gd name="connsiteY9" fmla="*/ 24688 h 42311"/>
                <a:gd name="connsiteX10" fmla="*/ 11567 w 41195"/>
                <a:gd name="connsiteY10" fmla="*/ 30117 h 42311"/>
                <a:gd name="connsiteX11" fmla="*/ 18330 w 41195"/>
                <a:gd name="connsiteY11" fmla="*/ 32308 h 42311"/>
                <a:gd name="connsiteX12" fmla="*/ 27855 w 41195"/>
                <a:gd name="connsiteY12" fmla="*/ 28212 h 42311"/>
                <a:gd name="connsiteX13" fmla="*/ 23662 w 41195"/>
                <a:gd name="connsiteY13" fmla="*/ 11258 h 42311"/>
                <a:gd name="connsiteX14" fmla="*/ 17948 w 41195"/>
                <a:gd name="connsiteY14" fmla="*/ 9258 h 42311"/>
                <a:gd name="connsiteX15" fmla="*/ 11660 w 41195"/>
                <a:gd name="connsiteY15" fmla="*/ 11353 h 42311"/>
                <a:gd name="connsiteX16" fmla="*/ 8423 w 41195"/>
                <a:gd name="connsiteY16" fmla="*/ 16877 h 42311"/>
                <a:gd name="connsiteX17" fmla="*/ 26425 w 41195"/>
                <a:gd name="connsiteY17" fmla="*/ 16877 h 42311"/>
                <a:gd name="connsiteX18" fmla="*/ 23662 w 41195"/>
                <a:gd name="connsiteY18" fmla="*/ 11258 h 4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195" h="42311">
                  <a:moveTo>
                    <a:pt x="34617" y="35547"/>
                  </a:moveTo>
                  <a:cubicBezTo>
                    <a:pt x="30331" y="39833"/>
                    <a:pt x="24425" y="42195"/>
                    <a:pt x="18330" y="42119"/>
                  </a:cubicBezTo>
                  <a:cubicBezTo>
                    <a:pt x="12614" y="42319"/>
                    <a:pt x="7089" y="40223"/>
                    <a:pt x="2898" y="36309"/>
                  </a:cubicBezTo>
                  <a:cubicBezTo>
                    <a:pt x="-1197" y="32261"/>
                    <a:pt x="-3483" y="26650"/>
                    <a:pt x="-3197" y="20878"/>
                  </a:cubicBezTo>
                  <a:cubicBezTo>
                    <a:pt x="-3483" y="15087"/>
                    <a:pt x="-1197" y="9486"/>
                    <a:pt x="3089" y="5543"/>
                  </a:cubicBezTo>
                  <a:cubicBezTo>
                    <a:pt x="6993" y="1799"/>
                    <a:pt x="12232" y="-248"/>
                    <a:pt x="17662" y="-172"/>
                  </a:cubicBezTo>
                  <a:cubicBezTo>
                    <a:pt x="22902" y="-315"/>
                    <a:pt x="28045" y="1476"/>
                    <a:pt x="32045" y="4876"/>
                  </a:cubicBezTo>
                  <a:cubicBezTo>
                    <a:pt x="36045" y="8429"/>
                    <a:pt x="38236" y="13620"/>
                    <a:pt x="37950" y="18973"/>
                  </a:cubicBezTo>
                  <a:lnTo>
                    <a:pt x="37950" y="24688"/>
                  </a:lnTo>
                  <a:lnTo>
                    <a:pt x="8137" y="24688"/>
                  </a:lnTo>
                  <a:cubicBezTo>
                    <a:pt x="8519" y="26898"/>
                    <a:pt x="9756" y="28860"/>
                    <a:pt x="11567" y="30117"/>
                  </a:cubicBezTo>
                  <a:cubicBezTo>
                    <a:pt x="13567" y="31546"/>
                    <a:pt x="15853" y="32318"/>
                    <a:pt x="18330" y="32308"/>
                  </a:cubicBezTo>
                  <a:cubicBezTo>
                    <a:pt x="21948" y="32299"/>
                    <a:pt x="25378" y="30813"/>
                    <a:pt x="27855" y="28212"/>
                  </a:cubicBezTo>
                  <a:close/>
                  <a:moveTo>
                    <a:pt x="23662" y="11258"/>
                  </a:moveTo>
                  <a:cubicBezTo>
                    <a:pt x="22044" y="9924"/>
                    <a:pt x="20044" y="9220"/>
                    <a:pt x="17948" y="9258"/>
                  </a:cubicBezTo>
                  <a:cubicBezTo>
                    <a:pt x="15663" y="9238"/>
                    <a:pt x="13472" y="9972"/>
                    <a:pt x="11660" y="11353"/>
                  </a:cubicBezTo>
                  <a:cubicBezTo>
                    <a:pt x="9851" y="12639"/>
                    <a:pt x="8614" y="14658"/>
                    <a:pt x="8423" y="16877"/>
                  </a:cubicBezTo>
                  <a:lnTo>
                    <a:pt x="26425" y="16877"/>
                  </a:lnTo>
                  <a:cubicBezTo>
                    <a:pt x="26234" y="14715"/>
                    <a:pt x="25283" y="12706"/>
                    <a:pt x="23662" y="11258"/>
                  </a:cubicBezTo>
                  <a:close/>
                </a:path>
              </a:pathLst>
            </a:custGeom>
            <a:solidFill>
              <a:srgbClr val="6D6E71"/>
            </a:solidFill>
            <a:ln w="9525" cap="flat">
              <a:noFill/>
              <a:prstDash val="solid"/>
              <a:miter/>
            </a:ln>
          </p:spPr>
          <p:txBody>
            <a:bodyPr rtlCol="0" anchor="ctr"/>
            <a:lstStyle/>
            <a:p>
              <a:endParaRPr lang="en-US"/>
            </a:p>
          </p:txBody>
        </p:sp>
        <p:sp>
          <p:nvSpPr>
            <p:cNvPr id="1207" name="Freeform: Shape 1206">
              <a:extLst>
                <a:ext uri="{FF2B5EF4-FFF2-40B4-BE49-F238E27FC236}">
                  <a16:creationId xmlns:a16="http://schemas.microsoft.com/office/drawing/2014/main" id="{A562E1D8-7885-44C0-9B14-7EB000CE66B5}"/>
                </a:ext>
              </a:extLst>
            </p:cNvPr>
            <p:cNvSpPr/>
            <p:nvPr/>
          </p:nvSpPr>
          <p:spPr>
            <a:xfrm>
              <a:off x="9946957" y="3006749"/>
              <a:ext cx="14227" cy="70310"/>
            </a:xfrm>
            <a:custGeom>
              <a:avLst/>
              <a:gdLst>
                <a:gd name="connsiteX0" fmla="*/ 8209 w 11429"/>
                <a:gd name="connsiteY0" fmla="*/ 56303 h 56483"/>
                <a:gd name="connsiteX1" fmla="*/ -3221 w 11429"/>
                <a:gd name="connsiteY1" fmla="*/ 56303 h 56483"/>
                <a:gd name="connsiteX2" fmla="*/ -3221 w 11429"/>
                <a:gd name="connsiteY2" fmla="*/ -180 h 56483"/>
                <a:gd name="connsiteX3" fmla="*/ 8209 w 11429"/>
                <a:gd name="connsiteY3" fmla="*/ -180 h 56483"/>
              </a:gdLst>
              <a:ahLst/>
              <a:cxnLst>
                <a:cxn ang="0">
                  <a:pos x="connsiteX0" y="connsiteY0"/>
                </a:cxn>
                <a:cxn ang="0">
                  <a:pos x="connsiteX1" y="connsiteY1"/>
                </a:cxn>
                <a:cxn ang="0">
                  <a:pos x="connsiteX2" y="connsiteY2"/>
                </a:cxn>
                <a:cxn ang="0">
                  <a:pos x="connsiteX3" y="connsiteY3"/>
                </a:cxn>
              </a:cxnLst>
              <a:rect l="l" t="t" r="r" b="b"/>
              <a:pathLst>
                <a:path w="11429" h="56483">
                  <a:moveTo>
                    <a:pt x="8209" y="56303"/>
                  </a:moveTo>
                  <a:lnTo>
                    <a:pt x="-3221" y="56303"/>
                  </a:lnTo>
                  <a:lnTo>
                    <a:pt x="-3221" y="-180"/>
                  </a:lnTo>
                  <a:lnTo>
                    <a:pt x="8209" y="-180"/>
                  </a:lnTo>
                  <a:close/>
                </a:path>
              </a:pathLst>
            </a:custGeom>
            <a:solidFill>
              <a:srgbClr val="6D6E71"/>
            </a:solidFill>
            <a:ln w="9525" cap="flat">
              <a:noFill/>
              <a:prstDash val="solid"/>
              <a:miter/>
            </a:ln>
          </p:spPr>
          <p:txBody>
            <a:bodyPr rtlCol="0" anchor="ctr"/>
            <a:lstStyle/>
            <a:p>
              <a:endParaRPr lang="en-US"/>
            </a:p>
          </p:txBody>
        </p:sp>
        <p:sp>
          <p:nvSpPr>
            <p:cNvPr id="1208" name="Freeform: Shape 1207">
              <a:extLst>
                <a:ext uri="{FF2B5EF4-FFF2-40B4-BE49-F238E27FC236}">
                  <a16:creationId xmlns:a16="http://schemas.microsoft.com/office/drawing/2014/main" id="{B9BE0FA0-6858-46AD-A1AD-44CC7E410BB1}"/>
                </a:ext>
              </a:extLst>
            </p:cNvPr>
            <p:cNvSpPr/>
            <p:nvPr/>
          </p:nvSpPr>
          <p:spPr>
            <a:xfrm>
              <a:off x="9971234" y="3025236"/>
              <a:ext cx="51279" cy="52669"/>
            </a:xfrm>
            <a:custGeom>
              <a:avLst/>
              <a:gdLst>
                <a:gd name="connsiteX0" fmla="*/ 34617 w 41195"/>
                <a:gd name="connsiteY0" fmla="*/ 35547 h 42311"/>
                <a:gd name="connsiteX1" fmla="*/ 18330 w 41195"/>
                <a:gd name="connsiteY1" fmla="*/ 42119 h 42311"/>
                <a:gd name="connsiteX2" fmla="*/ 2898 w 41195"/>
                <a:gd name="connsiteY2" fmla="*/ 36309 h 42311"/>
                <a:gd name="connsiteX3" fmla="*/ -3197 w 41195"/>
                <a:gd name="connsiteY3" fmla="*/ 20878 h 42311"/>
                <a:gd name="connsiteX4" fmla="*/ 3089 w 41195"/>
                <a:gd name="connsiteY4" fmla="*/ 5543 h 42311"/>
                <a:gd name="connsiteX5" fmla="*/ 17662 w 41195"/>
                <a:gd name="connsiteY5" fmla="*/ -172 h 42311"/>
                <a:gd name="connsiteX6" fmla="*/ 32045 w 41195"/>
                <a:gd name="connsiteY6" fmla="*/ 4876 h 42311"/>
                <a:gd name="connsiteX7" fmla="*/ 37950 w 41195"/>
                <a:gd name="connsiteY7" fmla="*/ 18973 h 42311"/>
                <a:gd name="connsiteX8" fmla="*/ 37950 w 41195"/>
                <a:gd name="connsiteY8" fmla="*/ 24688 h 42311"/>
                <a:gd name="connsiteX9" fmla="*/ 7756 w 41195"/>
                <a:gd name="connsiteY9" fmla="*/ 24688 h 42311"/>
                <a:gd name="connsiteX10" fmla="*/ 11281 w 41195"/>
                <a:gd name="connsiteY10" fmla="*/ 30117 h 42311"/>
                <a:gd name="connsiteX11" fmla="*/ 17948 w 41195"/>
                <a:gd name="connsiteY11" fmla="*/ 32308 h 42311"/>
                <a:gd name="connsiteX12" fmla="*/ 27473 w 41195"/>
                <a:gd name="connsiteY12" fmla="*/ 28212 h 42311"/>
                <a:gd name="connsiteX13" fmla="*/ 23662 w 41195"/>
                <a:gd name="connsiteY13" fmla="*/ 11258 h 42311"/>
                <a:gd name="connsiteX14" fmla="*/ 17948 w 41195"/>
                <a:gd name="connsiteY14" fmla="*/ 9258 h 42311"/>
                <a:gd name="connsiteX15" fmla="*/ 11660 w 41195"/>
                <a:gd name="connsiteY15" fmla="*/ 11353 h 42311"/>
                <a:gd name="connsiteX16" fmla="*/ 8423 w 41195"/>
                <a:gd name="connsiteY16" fmla="*/ 16877 h 42311"/>
                <a:gd name="connsiteX17" fmla="*/ 26806 w 41195"/>
                <a:gd name="connsiteY17" fmla="*/ 16877 h 42311"/>
                <a:gd name="connsiteX18" fmla="*/ 23662 w 41195"/>
                <a:gd name="connsiteY18" fmla="*/ 11258 h 4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195" h="42311">
                  <a:moveTo>
                    <a:pt x="34617" y="35547"/>
                  </a:moveTo>
                  <a:cubicBezTo>
                    <a:pt x="30331" y="39833"/>
                    <a:pt x="24425" y="42195"/>
                    <a:pt x="18330" y="42119"/>
                  </a:cubicBezTo>
                  <a:cubicBezTo>
                    <a:pt x="12614" y="42319"/>
                    <a:pt x="7089" y="40223"/>
                    <a:pt x="2898" y="36309"/>
                  </a:cubicBezTo>
                  <a:cubicBezTo>
                    <a:pt x="-1197" y="32261"/>
                    <a:pt x="-3483" y="26650"/>
                    <a:pt x="-3197" y="20878"/>
                  </a:cubicBezTo>
                  <a:cubicBezTo>
                    <a:pt x="-3483" y="15087"/>
                    <a:pt x="-1197" y="9486"/>
                    <a:pt x="3089" y="5543"/>
                  </a:cubicBezTo>
                  <a:cubicBezTo>
                    <a:pt x="6993" y="1799"/>
                    <a:pt x="12232" y="-248"/>
                    <a:pt x="17662" y="-172"/>
                  </a:cubicBezTo>
                  <a:cubicBezTo>
                    <a:pt x="22902" y="-315"/>
                    <a:pt x="28043" y="1476"/>
                    <a:pt x="32045" y="4876"/>
                  </a:cubicBezTo>
                  <a:cubicBezTo>
                    <a:pt x="36045" y="8429"/>
                    <a:pt x="38236" y="13620"/>
                    <a:pt x="37950" y="18973"/>
                  </a:cubicBezTo>
                  <a:lnTo>
                    <a:pt x="37950" y="24688"/>
                  </a:lnTo>
                  <a:lnTo>
                    <a:pt x="7756" y="24688"/>
                  </a:lnTo>
                  <a:cubicBezTo>
                    <a:pt x="8137" y="26917"/>
                    <a:pt x="9375" y="28889"/>
                    <a:pt x="11281" y="30117"/>
                  </a:cubicBezTo>
                  <a:cubicBezTo>
                    <a:pt x="13186" y="31556"/>
                    <a:pt x="15567" y="32327"/>
                    <a:pt x="17948" y="32308"/>
                  </a:cubicBezTo>
                  <a:cubicBezTo>
                    <a:pt x="21567" y="32299"/>
                    <a:pt x="24997" y="30813"/>
                    <a:pt x="27473" y="28212"/>
                  </a:cubicBezTo>
                  <a:close/>
                  <a:moveTo>
                    <a:pt x="23662" y="11258"/>
                  </a:moveTo>
                  <a:cubicBezTo>
                    <a:pt x="22044" y="9924"/>
                    <a:pt x="20044" y="9220"/>
                    <a:pt x="17948" y="9258"/>
                  </a:cubicBezTo>
                  <a:cubicBezTo>
                    <a:pt x="15663" y="9238"/>
                    <a:pt x="13472" y="9972"/>
                    <a:pt x="11660" y="11353"/>
                  </a:cubicBezTo>
                  <a:cubicBezTo>
                    <a:pt x="9851" y="12639"/>
                    <a:pt x="8614" y="14658"/>
                    <a:pt x="8423" y="16877"/>
                  </a:cubicBezTo>
                  <a:lnTo>
                    <a:pt x="26806" y="16877"/>
                  </a:lnTo>
                  <a:cubicBezTo>
                    <a:pt x="26520" y="14658"/>
                    <a:pt x="25378" y="12639"/>
                    <a:pt x="23662" y="11258"/>
                  </a:cubicBezTo>
                  <a:close/>
                </a:path>
              </a:pathLst>
            </a:custGeom>
            <a:solidFill>
              <a:srgbClr val="6D6E71"/>
            </a:solidFill>
            <a:ln w="9525" cap="flat">
              <a:noFill/>
              <a:prstDash val="solid"/>
              <a:miter/>
            </a:ln>
          </p:spPr>
          <p:txBody>
            <a:bodyPr rtlCol="0" anchor="ctr"/>
            <a:lstStyle/>
            <a:p>
              <a:endParaRPr lang="en-US"/>
            </a:p>
          </p:txBody>
        </p:sp>
        <p:sp>
          <p:nvSpPr>
            <p:cNvPr id="1209" name="Freeform: Shape 1208">
              <a:extLst>
                <a:ext uri="{FF2B5EF4-FFF2-40B4-BE49-F238E27FC236}">
                  <a16:creationId xmlns:a16="http://schemas.microsoft.com/office/drawing/2014/main" id="{622D7CCC-A4A7-4315-8063-A63B2DA0688D}"/>
                </a:ext>
              </a:extLst>
            </p:cNvPr>
            <p:cNvSpPr/>
            <p:nvPr/>
          </p:nvSpPr>
          <p:spPr>
            <a:xfrm>
              <a:off x="10028609" y="3025345"/>
              <a:ext cx="46255" cy="52555"/>
            </a:xfrm>
            <a:custGeom>
              <a:avLst/>
              <a:gdLst>
                <a:gd name="connsiteX0" fmla="*/ 33864 w 37159"/>
                <a:gd name="connsiteY0" fmla="*/ 41364 h 42220"/>
                <a:gd name="connsiteX1" fmla="*/ 23099 w 37159"/>
                <a:gd name="connsiteY1" fmla="*/ 41364 h 42220"/>
                <a:gd name="connsiteX2" fmla="*/ 23099 w 37159"/>
                <a:gd name="connsiteY2" fmla="*/ 36411 h 42220"/>
                <a:gd name="connsiteX3" fmla="*/ 12242 w 37159"/>
                <a:gd name="connsiteY3" fmla="*/ 42031 h 42220"/>
                <a:gd name="connsiteX4" fmla="*/ 1287 w 37159"/>
                <a:gd name="connsiteY4" fmla="*/ 38221 h 42220"/>
                <a:gd name="connsiteX5" fmla="*/ -3190 w 37159"/>
                <a:gd name="connsiteY5" fmla="*/ 28220 h 42220"/>
                <a:gd name="connsiteX6" fmla="*/ 1382 w 37159"/>
                <a:gd name="connsiteY6" fmla="*/ 18695 h 42220"/>
                <a:gd name="connsiteX7" fmla="*/ 13956 w 37159"/>
                <a:gd name="connsiteY7" fmla="*/ 15551 h 42220"/>
                <a:gd name="connsiteX8" fmla="*/ 22432 w 37159"/>
                <a:gd name="connsiteY8" fmla="*/ 15551 h 42220"/>
                <a:gd name="connsiteX9" fmla="*/ 22432 w 37159"/>
                <a:gd name="connsiteY9" fmla="*/ 15551 h 42220"/>
                <a:gd name="connsiteX10" fmla="*/ 15479 w 37159"/>
                <a:gd name="connsiteY10" fmla="*/ 8979 h 42220"/>
                <a:gd name="connsiteX11" fmla="*/ 3668 w 37159"/>
                <a:gd name="connsiteY11" fmla="*/ 13075 h 42220"/>
                <a:gd name="connsiteX12" fmla="*/ -1474 w 37159"/>
                <a:gd name="connsiteY12" fmla="*/ 5645 h 42220"/>
                <a:gd name="connsiteX13" fmla="*/ 17004 w 37159"/>
                <a:gd name="connsiteY13" fmla="*/ -165 h 42220"/>
                <a:gd name="connsiteX14" fmla="*/ 29101 w 37159"/>
                <a:gd name="connsiteY14" fmla="*/ 3550 h 42220"/>
                <a:gd name="connsiteX15" fmla="*/ 33864 w 37159"/>
                <a:gd name="connsiteY15" fmla="*/ 15361 h 42220"/>
                <a:gd name="connsiteX16" fmla="*/ 22339 w 37159"/>
                <a:gd name="connsiteY16" fmla="*/ 25743 h 42220"/>
                <a:gd name="connsiteX17" fmla="*/ 22339 w 37159"/>
                <a:gd name="connsiteY17" fmla="*/ 23838 h 42220"/>
                <a:gd name="connsiteX18" fmla="*/ 15195 w 37159"/>
                <a:gd name="connsiteY18" fmla="*/ 23838 h 42220"/>
                <a:gd name="connsiteX19" fmla="*/ 8335 w 37159"/>
                <a:gd name="connsiteY19" fmla="*/ 28029 h 42220"/>
                <a:gd name="connsiteX20" fmla="*/ 9956 w 37159"/>
                <a:gd name="connsiteY20" fmla="*/ 31458 h 42220"/>
                <a:gd name="connsiteX21" fmla="*/ 14718 w 37159"/>
                <a:gd name="connsiteY21" fmla="*/ 32601 h 42220"/>
                <a:gd name="connsiteX22" fmla="*/ 20051 w 37159"/>
                <a:gd name="connsiteY22" fmla="*/ 30791 h 42220"/>
                <a:gd name="connsiteX23" fmla="*/ 22339 w 37159"/>
                <a:gd name="connsiteY23" fmla="*/ 25743 h 4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7159" h="42220">
                  <a:moveTo>
                    <a:pt x="33864" y="41364"/>
                  </a:moveTo>
                  <a:lnTo>
                    <a:pt x="23099" y="41364"/>
                  </a:lnTo>
                  <a:lnTo>
                    <a:pt x="23099" y="36411"/>
                  </a:lnTo>
                  <a:cubicBezTo>
                    <a:pt x="20623" y="39916"/>
                    <a:pt x="16527" y="42012"/>
                    <a:pt x="12242" y="42031"/>
                  </a:cubicBezTo>
                  <a:cubicBezTo>
                    <a:pt x="8240" y="42174"/>
                    <a:pt x="4335" y="40812"/>
                    <a:pt x="1287" y="38221"/>
                  </a:cubicBezTo>
                  <a:cubicBezTo>
                    <a:pt x="-1664" y="35763"/>
                    <a:pt x="-3285" y="32068"/>
                    <a:pt x="-3190" y="28220"/>
                  </a:cubicBezTo>
                  <a:cubicBezTo>
                    <a:pt x="-3476" y="24457"/>
                    <a:pt x="-1760" y="20838"/>
                    <a:pt x="1382" y="18695"/>
                  </a:cubicBezTo>
                  <a:cubicBezTo>
                    <a:pt x="5193" y="16399"/>
                    <a:pt x="9574" y="15304"/>
                    <a:pt x="13956" y="15551"/>
                  </a:cubicBezTo>
                  <a:lnTo>
                    <a:pt x="22432" y="15551"/>
                  </a:lnTo>
                  <a:lnTo>
                    <a:pt x="22432" y="15551"/>
                  </a:lnTo>
                  <a:cubicBezTo>
                    <a:pt x="22432" y="11170"/>
                    <a:pt x="20146" y="8979"/>
                    <a:pt x="15479" y="8979"/>
                  </a:cubicBezTo>
                  <a:cubicBezTo>
                    <a:pt x="11193" y="9074"/>
                    <a:pt x="7098" y="10503"/>
                    <a:pt x="3668" y="13075"/>
                  </a:cubicBezTo>
                  <a:lnTo>
                    <a:pt x="-1474" y="5645"/>
                  </a:lnTo>
                  <a:cubicBezTo>
                    <a:pt x="3858" y="1750"/>
                    <a:pt x="10337" y="-289"/>
                    <a:pt x="17004" y="-165"/>
                  </a:cubicBezTo>
                  <a:cubicBezTo>
                    <a:pt x="21385" y="-337"/>
                    <a:pt x="25576" y="969"/>
                    <a:pt x="29101" y="3550"/>
                  </a:cubicBezTo>
                  <a:cubicBezTo>
                    <a:pt x="32529" y="6474"/>
                    <a:pt x="34338" y="10884"/>
                    <a:pt x="33864" y="15361"/>
                  </a:cubicBezTo>
                  <a:close/>
                  <a:moveTo>
                    <a:pt x="22339" y="25743"/>
                  </a:moveTo>
                  <a:lnTo>
                    <a:pt x="22339" y="23838"/>
                  </a:lnTo>
                  <a:lnTo>
                    <a:pt x="15195" y="23838"/>
                  </a:lnTo>
                  <a:cubicBezTo>
                    <a:pt x="10621" y="23838"/>
                    <a:pt x="8335" y="25267"/>
                    <a:pt x="8335" y="28029"/>
                  </a:cubicBezTo>
                  <a:cubicBezTo>
                    <a:pt x="8240" y="29372"/>
                    <a:pt x="8907" y="30658"/>
                    <a:pt x="9956" y="31458"/>
                  </a:cubicBezTo>
                  <a:cubicBezTo>
                    <a:pt x="11384" y="32306"/>
                    <a:pt x="13097" y="32706"/>
                    <a:pt x="14718" y="32601"/>
                  </a:cubicBezTo>
                  <a:cubicBezTo>
                    <a:pt x="16623" y="32649"/>
                    <a:pt x="18527" y="32001"/>
                    <a:pt x="20051" y="30791"/>
                  </a:cubicBezTo>
                  <a:cubicBezTo>
                    <a:pt x="21576" y="29563"/>
                    <a:pt x="22432" y="27696"/>
                    <a:pt x="22339" y="25743"/>
                  </a:cubicBezTo>
                  <a:close/>
                </a:path>
              </a:pathLst>
            </a:custGeom>
            <a:solidFill>
              <a:srgbClr val="6D6E71"/>
            </a:solidFill>
            <a:ln w="9525" cap="flat">
              <a:noFill/>
              <a:prstDash val="solid"/>
              <a:miter/>
            </a:ln>
          </p:spPr>
          <p:txBody>
            <a:bodyPr rtlCol="0" anchor="ctr"/>
            <a:lstStyle/>
            <a:p>
              <a:endParaRPr lang="en-US"/>
            </a:p>
          </p:txBody>
        </p:sp>
        <p:sp>
          <p:nvSpPr>
            <p:cNvPr id="1210" name="Freeform: Shape 1209">
              <a:extLst>
                <a:ext uri="{FF2B5EF4-FFF2-40B4-BE49-F238E27FC236}">
                  <a16:creationId xmlns:a16="http://schemas.microsoft.com/office/drawing/2014/main" id="{9D781551-80C2-4597-877B-26B79B49E0F5}"/>
                </a:ext>
              </a:extLst>
            </p:cNvPr>
            <p:cNvSpPr/>
            <p:nvPr/>
          </p:nvSpPr>
          <p:spPr>
            <a:xfrm>
              <a:off x="10083664" y="3024754"/>
              <a:ext cx="42628" cy="52916"/>
            </a:xfrm>
            <a:custGeom>
              <a:avLst/>
              <a:gdLst>
                <a:gd name="connsiteX0" fmla="*/ 30972 w 34245"/>
                <a:gd name="connsiteY0" fmla="*/ 29076 h 42510"/>
                <a:gd name="connsiteX1" fmla="*/ 26496 w 34245"/>
                <a:gd name="connsiteY1" fmla="*/ 38601 h 42510"/>
                <a:gd name="connsiteX2" fmla="*/ 15162 w 34245"/>
                <a:gd name="connsiteY2" fmla="*/ 42315 h 42510"/>
                <a:gd name="connsiteX3" fmla="*/ 5637 w 34245"/>
                <a:gd name="connsiteY3" fmla="*/ 40696 h 42510"/>
                <a:gd name="connsiteX4" fmla="*/ -3221 w 34245"/>
                <a:gd name="connsiteY4" fmla="*/ 35839 h 42510"/>
                <a:gd name="connsiteX5" fmla="*/ 1732 w 34245"/>
                <a:gd name="connsiteY5" fmla="*/ 28695 h 42510"/>
                <a:gd name="connsiteX6" fmla="*/ 15448 w 34245"/>
                <a:gd name="connsiteY6" fmla="*/ 33648 h 42510"/>
                <a:gd name="connsiteX7" fmla="*/ 18876 w 34245"/>
                <a:gd name="connsiteY7" fmla="*/ 32695 h 42510"/>
                <a:gd name="connsiteX8" fmla="*/ 20210 w 34245"/>
                <a:gd name="connsiteY8" fmla="*/ 30409 h 42510"/>
                <a:gd name="connsiteX9" fmla="*/ 18401 w 34245"/>
                <a:gd name="connsiteY9" fmla="*/ 27742 h 42510"/>
                <a:gd name="connsiteX10" fmla="*/ 13257 w 34245"/>
                <a:gd name="connsiteY10" fmla="*/ 25456 h 42510"/>
                <a:gd name="connsiteX11" fmla="*/ 8018 w 34245"/>
                <a:gd name="connsiteY11" fmla="*/ 23647 h 42510"/>
                <a:gd name="connsiteX12" fmla="*/ 3923 w 34245"/>
                <a:gd name="connsiteY12" fmla="*/ 21456 h 42510"/>
                <a:gd name="connsiteX13" fmla="*/ -649 w 34245"/>
                <a:gd name="connsiteY13" fmla="*/ 12883 h 42510"/>
                <a:gd name="connsiteX14" fmla="*/ 3923 w 34245"/>
                <a:gd name="connsiteY14" fmla="*/ 3358 h 42510"/>
                <a:gd name="connsiteX15" fmla="*/ 15734 w 34245"/>
                <a:gd name="connsiteY15" fmla="*/ -166 h 42510"/>
                <a:gd name="connsiteX16" fmla="*/ 30212 w 34245"/>
                <a:gd name="connsiteY16" fmla="*/ 4692 h 42510"/>
                <a:gd name="connsiteX17" fmla="*/ 25924 w 34245"/>
                <a:gd name="connsiteY17" fmla="*/ 12312 h 42510"/>
                <a:gd name="connsiteX18" fmla="*/ 15257 w 34245"/>
                <a:gd name="connsiteY18" fmla="*/ 8692 h 42510"/>
                <a:gd name="connsiteX19" fmla="*/ 10018 w 34245"/>
                <a:gd name="connsiteY19" fmla="*/ 11550 h 42510"/>
                <a:gd name="connsiteX20" fmla="*/ 11636 w 34245"/>
                <a:gd name="connsiteY20" fmla="*/ 14026 h 42510"/>
                <a:gd name="connsiteX21" fmla="*/ 17257 w 34245"/>
                <a:gd name="connsiteY21" fmla="*/ 16217 h 42510"/>
                <a:gd name="connsiteX22" fmla="*/ 22782 w 34245"/>
                <a:gd name="connsiteY22" fmla="*/ 18027 h 42510"/>
                <a:gd name="connsiteX23" fmla="*/ 26687 w 34245"/>
                <a:gd name="connsiteY23" fmla="*/ 20122 h 42510"/>
                <a:gd name="connsiteX24" fmla="*/ 30972 w 34245"/>
                <a:gd name="connsiteY24" fmla="*/ 29076 h 42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245" h="42510">
                  <a:moveTo>
                    <a:pt x="30972" y="29076"/>
                  </a:moveTo>
                  <a:cubicBezTo>
                    <a:pt x="31068" y="32781"/>
                    <a:pt x="29354" y="36305"/>
                    <a:pt x="26496" y="38601"/>
                  </a:cubicBezTo>
                  <a:cubicBezTo>
                    <a:pt x="23259" y="41163"/>
                    <a:pt x="19257" y="42487"/>
                    <a:pt x="15162" y="42315"/>
                  </a:cubicBezTo>
                  <a:cubicBezTo>
                    <a:pt x="11922" y="42268"/>
                    <a:pt x="8685" y="41716"/>
                    <a:pt x="5637" y="40696"/>
                  </a:cubicBezTo>
                  <a:cubicBezTo>
                    <a:pt x="2397" y="39601"/>
                    <a:pt x="-554" y="37953"/>
                    <a:pt x="-3221" y="35839"/>
                  </a:cubicBezTo>
                  <a:lnTo>
                    <a:pt x="1732" y="28695"/>
                  </a:lnTo>
                  <a:cubicBezTo>
                    <a:pt x="5637" y="31829"/>
                    <a:pt x="10495" y="33572"/>
                    <a:pt x="15448" y="33648"/>
                  </a:cubicBezTo>
                  <a:cubicBezTo>
                    <a:pt x="16685" y="33676"/>
                    <a:pt x="17829" y="33343"/>
                    <a:pt x="18876" y="32695"/>
                  </a:cubicBezTo>
                  <a:cubicBezTo>
                    <a:pt x="19734" y="32219"/>
                    <a:pt x="20210" y="31352"/>
                    <a:pt x="20210" y="30409"/>
                  </a:cubicBezTo>
                  <a:cubicBezTo>
                    <a:pt x="20115" y="29266"/>
                    <a:pt x="19448" y="28247"/>
                    <a:pt x="18401" y="27742"/>
                  </a:cubicBezTo>
                  <a:cubicBezTo>
                    <a:pt x="16780" y="26704"/>
                    <a:pt x="15066" y="25932"/>
                    <a:pt x="13257" y="25456"/>
                  </a:cubicBezTo>
                  <a:cubicBezTo>
                    <a:pt x="10971" y="24790"/>
                    <a:pt x="9255" y="24123"/>
                    <a:pt x="8018" y="23647"/>
                  </a:cubicBezTo>
                  <a:lnTo>
                    <a:pt x="3923" y="21456"/>
                  </a:lnTo>
                  <a:cubicBezTo>
                    <a:pt x="970" y="19646"/>
                    <a:pt x="-840" y="16360"/>
                    <a:pt x="-649" y="12883"/>
                  </a:cubicBezTo>
                  <a:cubicBezTo>
                    <a:pt x="-744" y="9149"/>
                    <a:pt x="970" y="5587"/>
                    <a:pt x="3923" y="3358"/>
                  </a:cubicBezTo>
                  <a:cubicBezTo>
                    <a:pt x="7351" y="910"/>
                    <a:pt x="11541" y="-328"/>
                    <a:pt x="15734" y="-166"/>
                  </a:cubicBezTo>
                  <a:cubicBezTo>
                    <a:pt x="20973" y="-23"/>
                    <a:pt x="26019" y="1663"/>
                    <a:pt x="30212" y="4692"/>
                  </a:cubicBezTo>
                  <a:lnTo>
                    <a:pt x="25924" y="12312"/>
                  </a:lnTo>
                  <a:cubicBezTo>
                    <a:pt x="22878" y="10016"/>
                    <a:pt x="19066" y="8750"/>
                    <a:pt x="15257" y="8692"/>
                  </a:cubicBezTo>
                  <a:cubicBezTo>
                    <a:pt x="11732" y="8692"/>
                    <a:pt x="10018" y="9645"/>
                    <a:pt x="10018" y="11550"/>
                  </a:cubicBezTo>
                  <a:cubicBezTo>
                    <a:pt x="10018" y="12616"/>
                    <a:pt x="10685" y="13588"/>
                    <a:pt x="11636" y="14026"/>
                  </a:cubicBezTo>
                  <a:cubicBezTo>
                    <a:pt x="13448" y="14922"/>
                    <a:pt x="15352" y="15655"/>
                    <a:pt x="17257" y="16217"/>
                  </a:cubicBezTo>
                  <a:lnTo>
                    <a:pt x="22782" y="18027"/>
                  </a:lnTo>
                  <a:cubicBezTo>
                    <a:pt x="24115" y="18636"/>
                    <a:pt x="25450" y="19341"/>
                    <a:pt x="26687" y="20122"/>
                  </a:cubicBezTo>
                  <a:cubicBezTo>
                    <a:pt x="29640" y="22065"/>
                    <a:pt x="31354" y="25523"/>
                    <a:pt x="30972" y="29076"/>
                  </a:cubicBezTo>
                  <a:close/>
                </a:path>
              </a:pathLst>
            </a:custGeom>
            <a:solidFill>
              <a:srgbClr val="6D6E71"/>
            </a:solidFill>
            <a:ln w="9525" cap="flat">
              <a:noFill/>
              <a:prstDash val="solid"/>
              <a:miter/>
            </a:ln>
          </p:spPr>
          <p:txBody>
            <a:bodyPr rtlCol="0" anchor="ctr"/>
            <a:lstStyle/>
            <a:p>
              <a:endParaRPr lang="en-US"/>
            </a:p>
          </p:txBody>
        </p:sp>
        <p:sp>
          <p:nvSpPr>
            <p:cNvPr id="1211" name="Freeform: Shape 1210">
              <a:extLst>
                <a:ext uri="{FF2B5EF4-FFF2-40B4-BE49-F238E27FC236}">
                  <a16:creationId xmlns:a16="http://schemas.microsoft.com/office/drawing/2014/main" id="{39BED46E-F61B-4352-A0AD-D79D64F39135}"/>
                </a:ext>
              </a:extLst>
            </p:cNvPr>
            <p:cNvSpPr/>
            <p:nvPr/>
          </p:nvSpPr>
          <p:spPr>
            <a:xfrm>
              <a:off x="10134262" y="3025239"/>
              <a:ext cx="51281" cy="52670"/>
            </a:xfrm>
            <a:custGeom>
              <a:avLst/>
              <a:gdLst>
                <a:gd name="connsiteX0" fmla="*/ 34618 w 41196"/>
                <a:gd name="connsiteY0" fmla="*/ 35544 h 42312"/>
                <a:gd name="connsiteX1" fmla="*/ 18331 w 41196"/>
                <a:gd name="connsiteY1" fmla="*/ 42116 h 42312"/>
                <a:gd name="connsiteX2" fmla="*/ 2899 w 41196"/>
                <a:gd name="connsiteY2" fmla="*/ 36306 h 42312"/>
                <a:gd name="connsiteX3" fmla="*/ -3196 w 41196"/>
                <a:gd name="connsiteY3" fmla="*/ 20875 h 42312"/>
                <a:gd name="connsiteX4" fmla="*/ 2994 w 41196"/>
                <a:gd name="connsiteY4" fmla="*/ 5540 h 42312"/>
                <a:gd name="connsiteX5" fmla="*/ 17663 w 41196"/>
                <a:gd name="connsiteY5" fmla="*/ -175 h 42312"/>
                <a:gd name="connsiteX6" fmla="*/ 32046 w 41196"/>
                <a:gd name="connsiteY6" fmla="*/ 4873 h 42312"/>
                <a:gd name="connsiteX7" fmla="*/ 37950 w 41196"/>
                <a:gd name="connsiteY7" fmla="*/ 18970 h 42312"/>
                <a:gd name="connsiteX8" fmla="*/ 37950 w 41196"/>
                <a:gd name="connsiteY8" fmla="*/ 24685 h 42312"/>
                <a:gd name="connsiteX9" fmla="*/ 8043 w 41196"/>
                <a:gd name="connsiteY9" fmla="*/ 24685 h 42312"/>
                <a:gd name="connsiteX10" fmla="*/ 11566 w 41196"/>
                <a:gd name="connsiteY10" fmla="*/ 30115 h 42312"/>
                <a:gd name="connsiteX11" fmla="*/ 18235 w 41196"/>
                <a:gd name="connsiteY11" fmla="*/ 32305 h 42312"/>
                <a:gd name="connsiteX12" fmla="*/ 27760 w 41196"/>
                <a:gd name="connsiteY12" fmla="*/ 28209 h 42312"/>
                <a:gd name="connsiteX13" fmla="*/ 23568 w 41196"/>
                <a:gd name="connsiteY13" fmla="*/ 11255 h 42312"/>
                <a:gd name="connsiteX14" fmla="*/ 17854 w 41196"/>
                <a:gd name="connsiteY14" fmla="*/ 9255 h 42312"/>
                <a:gd name="connsiteX15" fmla="*/ 11661 w 41196"/>
                <a:gd name="connsiteY15" fmla="*/ 11350 h 42312"/>
                <a:gd name="connsiteX16" fmla="*/ 8329 w 41196"/>
                <a:gd name="connsiteY16" fmla="*/ 16875 h 42312"/>
                <a:gd name="connsiteX17" fmla="*/ 26330 w 41196"/>
                <a:gd name="connsiteY17" fmla="*/ 16875 h 42312"/>
                <a:gd name="connsiteX18" fmla="*/ 23568 w 41196"/>
                <a:gd name="connsiteY18" fmla="*/ 11255 h 4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196" h="42312">
                  <a:moveTo>
                    <a:pt x="34618" y="35544"/>
                  </a:moveTo>
                  <a:cubicBezTo>
                    <a:pt x="30237" y="39801"/>
                    <a:pt x="24426" y="42164"/>
                    <a:pt x="18331" y="42116"/>
                  </a:cubicBezTo>
                  <a:cubicBezTo>
                    <a:pt x="12615" y="42345"/>
                    <a:pt x="7089" y="40249"/>
                    <a:pt x="2899" y="36306"/>
                  </a:cubicBezTo>
                  <a:cubicBezTo>
                    <a:pt x="-1291" y="32286"/>
                    <a:pt x="-3482" y="26657"/>
                    <a:pt x="-3196" y="20875"/>
                  </a:cubicBezTo>
                  <a:cubicBezTo>
                    <a:pt x="-3482" y="15103"/>
                    <a:pt x="-1196" y="9502"/>
                    <a:pt x="2994" y="5540"/>
                  </a:cubicBezTo>
                  <a:cubicBezTo>
                    <a:pt x="6994" y="1797"/>
                    <a:pt x="12233" y="-261"/>
                    <a:pt x="17663" y="-175"/>
                  </a:cubicBezTo>
                  <a:cubicBezTo>
                    <a:pt x="22902" y="-289"/>
                    <a:pt x="28044" y="1511"/>
                    <a:pt x="32046" y="4873"/>
                  </a:cubicBezTo>
                  <a:cubicBezTo>
                    <a:pt x="36046" y="8445"/>
                    <a:pt x="38236" y="13627"/>
                    <a:pt x="37950" y="18970"/>
                  </a:cubicBezTo>
                  <a:lnTo>
                    <a:pt x="37950" y="24685"/>
                  </a:lnTo>
                  <a:lnTo>
                    <a:pt x="8043" y="24685"/>
                  </a:lnTo>
                  <a:cubicBezTo>
                    <a:pt x="8424" y="26905"/>
                    <a:pt x="9661" y="28867"/>
                    <a:pt x="11566" y="30115"/>
                  </a:cubicBezTo>
                  <a:cubicBezTo>
                    <a:pt x="13473" y="31543"/>
                    <a:pt x="15854" y="32315"/>
                    <a:pt x="18235" y="32305"/>
                  </a:cubicBezTo>
                  <a:cubicBezTo>
                    <a:pt x="21854" y="32296"/>
                    <a:pt x="25284" y="30810"/>
                    <a:pt x="27760" y="28209"/>
                  </a:cubicBezTo>
                  <a:close/>
                  <a:moveTo>
                    <a:pt x="23568" y="11255"/>
                  </a:moveTo>
                  <a:cubicBezTo>
                    <a:pt x="21949" y="9902"/>
                    <a:pt x="19949" y="9188"/>
                    <a:pt x="17854" y="9255"/>
                  </a:cubicBezTo>
                  <a:cubicBezTo>
                    <a:pt x="15568" y="9198"/>
                    <a:pt x="13377" y="9941"/>
                    <a:pt x="11661" y="11350"/>
                  </a:cubicBezTo>
                  <a:cubicBezTo>
                    <a:pt x="9852" y="12636"/>
                    <a:pt x="8615" y="14646"/>
                    <a:pt x="8329" y="16875"/>
                  </a:cubicBezTo>
                  <a:lnTo>
                    <a:pt x="26330" y="16875"/>
                  </a:lnTo>
                  <a:cubicBezTo>
                    <a:pt x="26235" y="14703"/>
                    <a:pt x="25188" y="12674"/>
                    <a:pt x="23568" y="11255"/>
                  </a:cubicBezTo>
                  <a:close/>
                </a:path>
              </a:pathLst>
            </a:custGeom>
            <a:solidFill>
              <a:srgbClr val="6D6E71"/>
            </a:solidFill>
            <a:ln w="9525" cap="flat">
              <a:noFill/>
              <a:prstDash val="solid"/>
              <a:miter/>
            </a:ln>
          </p:spPr>
          <p:txBody>
            <a:bodyPr rtlCol="0" anchor="ctr"/>
            <a:lstStyle/>
            <a:p>
              <a:endParaRPr lang="en-US"/>
            </a:p>
          </p:txBody>
        </p:sp>
        <p:sp>
          <p:nvSpPr>
            <p:cNvPr id="1212" name="Freeform: Shape 1211">
              <a:extLst>
                <a:ext uri="{FF2B5EF4-FFF2-40B4-BE49-F238E27FC236}">
                  <a16:creationId xmlns:a16="http://schemas.microsoft.com/office/drawing/2014/main" id="{E71C92DA-A244-4A41-926E-E84DFC1E3333}"/>
                </a:ext>
              </a:extLst>
            </p:cNvPr>
            <p:cNvSpPr/>
            <p:nvPr/>
          </p:nvSpPr>
          <p:spPr>
            <a:xfrm>
              <a:off x="10192849" y="3006749"/>
              <a:ext cx="52539" cy="71140"/>
            </a:xfrm>
            <a:custGeom>
              <a:avLst/>
              <a:gdLst>
                <a:gd name="connsiteX0" fmla="*/ 15556 w 42207"/>
                <a:gd name="connsiteY0" fmla="*/ 56970 h 57150"/>
                <a:gd name="connsiteX1" fmla="*/ 2505 w 42207"/>
                <a:gd name="connsiteY1" fmla="*/ 50779 h 57150"/>
                <a:gd name="connsiteX2" fmla="*/ -3208 w 42207"/>
                <a:gd name="connsiteY2" fmla="*/ 35444 h 57150"/>
                <a:gd name="connsiteX3" fmla="*/ 2410 w 42207"/>
                <a:gd name="connsiteY3" fmla="*/ 20489 h 57150"/>
                <a:gd name="connsiteX4" fmla="*/ 15365 w 42207"/>
                <a:gd name="connsiteY4" fmla="*/ 14679 h 57150"/>
                <a:gd name="connsiteX5" fmla="*/ 27557 w 42207"/>
                <a:gd name="connsiteY5" fmla="*/ 19918 h 57150"/>
                <a:gd name="connsiteX6" fmla="*/ 27557 w 42207"/>
                <a:gd name="connsiteY6" fmla="*/ -180 h 57150"/>
                <a:gd name="connsiteX7" fmla="*/ 38987 w 42207"/>
                <a:gd name="connsiteY7" fmla="*/ -180 h 57150"/>
                <a:gd name="connsiteX8" fmla="*/ 38987 w 42207"/>
                <a:gd name="connsiteY8" fmla="*/ 56303 h 57150"/>
                <a:gd name="connsiteX9" fmla="*/ 27557 w 42207"/>
                <a:gd name="connsiteY9" fmla="*/ 56303 h 57150"/>
                <a:gd name="connsiteX10" fmla="*/ 27557 w 42207"/>
                <a:gd name="connsiteY10" fmla="*/ 50969 h 57150"/>
                <a:gd name="connsiteX11" fmla="*/ 15556 w 42207"/>
                <a:gd name="connsiteY11" fmla="*/ 56970 h 57150"/>
                <a:gd name="connsiteX12" fmla="*/ 8317 w 42207"/>
                <a:gd name="connsiteY12" fmla="*/ 35920 h 57150"/>
                <a:gd name="connsiteX13" fmla="*/ 11270 w 42207"/>
                <a:gd name="connsiteY13" fmla="*/ 44016 h 57150"/>
                <a:gd name="connsiteX14" fmla="*/ 18223 w 42207"/>
                <a:gd name="connsiteY14" fmla="*/ 47159 h 57150"/>
                <a:gd name="connsiteX15" fmla="*/ 24985 w 42207"/>
                <a:gd name="connsiteY15" fmla="*/ 44016 h 57150"/>
                <a:gd name="connsiteX16" fmla="*/ 27748 w 42207"/>
                <a:gd name="connsiteY16" fmla="*/ 35920 h 57150"/>
                <a:gd name="connsiteX17" fmla="*/ 24985 w 42207"/>
                <a:gd name="connsiteY17" fmla="*/ 27538 h 57150"/>
                <a:gd name="connsiteX18" fmla="*/ 18128 w 42207"/>
                <a:gd name="connsiteY18" fmla="*/ 24299 h 57150"/>
                <a:gd name="connsiteX19" fmla="*/ 11175 w 42207"/>
                <a:gd name="connsiteY19" fmla="*/ 27633 h 57150"/>
                <a:gd name="connsiteX20" fmla="*/ 8317 w 42207"/>
                <a:gd name="connsiteY20" fmla="*/ 3592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2207" h="57150">
                  <a:moveTo>
                    <a:pt x="15556" y="56970"/>
                  </a:moveTo>
                  <a:cubicBezTo>
                    <a:pt x="10507" y="56875"/>
                    <a:pt x="5745" y="54618"/>
                    <a:pt x="2505" y="50779"/>
                  </a:cubicBezTo>
                  <a:cubicBezTo>
                    <a:pt x="-1304" y="46607"/>
                    <a:pt x="-3399" y="41101"/>
                    <a:pt x="-3208" y="35444"/>
                  </a:cubicBezTo>
                  <a:cubicBezTo>
                    <a:pt x="-3399" y="29910"/>
                    <a:pt x="-1399" y="24528"/>
                    <a:pt x="2410" y="20489"/>
                  </a:cubicBezTo>
                  <a:cubicBezTo>
                    <a:pt x="5649" y="16774"/>
                    <a:pt x="10412" y="14650"/>
                    <a:pt x="15365" y="14679"/>
                  </a:cubicBezTo>
                  <a:cubicBezTo>
                    <a:pt x="20032" y="14498"/>
                    <a:pt x="24509" y="16422"/>
                    <a:pt x="27557" y="19918"/>
                  </a:cubicBezTo>
                  <a:lnTo>
                    <a:pt x="27557" y="-180"/>
                  </a:lnTo>
                  <a:lnTo>
                    <a:pt x="38987" y="-180"/>
                  </a:lnTo>
                  <a:lnTo>
                    <a:pt x="38987" y="56303"/>
                  </a:lnTo>
                  <a:lnTo>
                    <a:pt x="27557" y="56303"/>
                  </a:lnTo>
                  <a:lnTo>
                    <a:pt x="27557" y="50969"/>
                  </a:lnTo>
                  <a:cubicBezTo>
                    <a:pt x="24795" y="54779"/>
                    <a:pt x="20318" y="57008"/>
                    <a:pt x="15556" y="56970"/>
                  </a:cubicBezTo>
                  <a:close/>
                  <a:moveTo>
                    <a:pt x="8317" y="35920"/>
                  </a:moveTo>
                  <a:cubicBezTo>
                    <a:pt x="8221" y="38901"/>
                    <a:pt x="9270" y="41825"/>
                    <a:pt x="11270" y="44016"/>
                  </a:cubicBezTo>
                  <a:cubicBezTo>
                    <a:pt x="13079" y="45988"/>
                    <a:pt x="15556" y="47131"/>
                    <a:pt x="18223" y="47159"/>
                  </a:cubicBezTo>
                  <a:cubicBezTo>
                    <a:pt x="20795" y="47169"/>
                    <a:pt x="23271" y="46016"/>
                    <a:pt x="24985" y="44016"/>
                  </a:cubicBezTo>
                  <a:cubicBezTo>
                    <a:pt x="26890" y="41740"/>
                    <a:pt x="27843" y="38863"/>
                    <a:pt x="27748" y="35920"/>
                  </a:cubicBezTo>
                  <a:cubicBezTo>
                    <a:pt x="27843" y="32891"/>
                    <a:pt x="26890" y="29929"/>
                    <a:pt x="24985" y="27538"/>
                  </a:cubicBezTo>
                  <a:cubicBezTo>
                    <a:pt x="23271" y="25471"/>
                    <a:pt x="20795" y="24280"/>
                    <a:pt x="18128" y="24299"/>
                  </a:cubicBezTo>
                  <a:cubicBezTo>
                    <a:pt x="15460" y="24290"/>
                    <a:pt x="12888" y="25519"/>
                    <a:pt x="11175" y="27633"/>
                  </a:cubicBezTo>
                  <a:cubicBezTo>
                    <a:pt x="9270" y="29948"/>
                    <a:pt x="8221" y="32901"/>
                    <a:pt x="8317" y="35920"/>
                  </a:cubicBezTo>
                  <a:close/>
                </a:path>
              </a:pathLst>
            </a:custGeom>
            <a:solidFill>
              <a:srgbClr val="6D6E71"/>
            </a:solidFill>
            <a:ln w="9525" cap="flat">
              <a:noFill/>
              <a:prstDash val="solid"/>
              <a:miter/>
            </a:ln>
          </p:spPr>
          <p:txBody>
            <a:bodyPr rtlCol="0" anchor="ctr"/>
            <a:lstStyle/>
            <a:p>
              <a:endParaRPr lang="en-US"/>
            </a:p>
          </p:txBody>
        </p:sp>
        <p:sp>
          <p:nvSpPr>
            <p:cNvPr id="1213" name="Freeform: Shape 1212">
              <a:extLst>
                <a:ext uri="{FF2B5EF4-FFF2-40B4-BE49-F238E27FC236}">
                  <a16:creationId xmlns:a16="http://schemas.microsoft.com/office/drawing/2014/main" id="{E9D3B179-EBE8-40E6-9581-5FA4DEF28582}"/>
                </a:ext>
              </a:extLst>
            </p:cNvPr>
            <p:cNvSpPr/>
            <p:nvPr/>
          </p:nvSpPr>
          <p:spPr>
            <a:xfrm>
              <a:off x="10285347" y="3010781"/>
              <a:ext cx="14821" cy="66278"/>
            </a:xfrm>
            <a:custGeom>
              <a:avLst/>
              <a:gdLst>
                <a:gd name="connsiteX0" fmla="*/ -3221 w 11906"/>
                <a:gd name="connsiteY0" fmla="*/ -180 h 53244"/>
                <a:gd name="connsiteX1" fmla="*/ 8685 w 11906"/>
                <a:gd name="connsiteY1" fmla="*/ -180 h 53244"/>
                <a:gd name="connsiteX2" fmla="*/ 8685 w 11906"/>
                <a:gd name="connsiteY2" fmla="*/ 53065 h 53244"/>
                <a:gd name="connsiteX3" fmla="*/ -3221 w 11906"/>
                <a:gd name="connsiteY3" fmla="*/ 53065 h 53244"/>
              </a:gdLst>
              <a:ahLst/>
              <a:cxnLst>
                <a:cxn ang="0">
                  <a:pos x="connsiteX0" y="connsiteY0"/>
                </a:cxn>
                <a:cxn ang="0">
                  <a:pos x="connsiteX1" y="connsiteY1"/>
                </a:cxn>
                <a:cxn ang="0">
                  <a:pos x="connsiteX2" y="connsiteY2"/>
                </a:cxn>
                <a:cxn ang="0">
                  <a:pos x="connsiteX3" y="connsiteY3"/>
                </a:cxn>
              </a:cxnLst>
              <a:rect l="l" t="t" r="r" b="b"/>
              <a:pathLst>
                <a:path w="11906" h="53244">
                  <a:moveTo>
                    <a:pt x="-3221" y="-180"/>
                  </a:moveTo>
                  <a:lnTo>
                    <a:pt x="8685" y="-180"/>
                  </a:lnTo>
                  <a:lnTo>
                    <a:pt x="8685" y="53065"/>
                  </a:lnTo>
                  <a:lnTo>
                    <a:pt x="-3221" y="53065"/>
                  </a:lnTo>
                  <a:close/>
                </a:path>
              </a:pathLst>
            </a:custGeom>
            <a:solidFill>
              <a:srgbClr val="6D6E71"/>
            </a:solidFill>
            <a:ln w="9525" cap="flat">
              <a:noFill/>
              <a:prstDash val="solid"/>
              <a:miter/>
            </a:ln>
          </p:spPr>
          <p:txBody>
            <a:bodyPr rtlCol="0" anchor="ctr"/>
            <a:lstStyle/>
            <a:p>
              <a:endParaRPr lang="en-US"/>
            </a:p>
          </p:txBody>
        </p:sp>
        <p:sp>
          <p:nvSpPr>
            <p:cNvPr id="1214" name="Freeform: Shape 1213">
              <a:extLst>
                <a:ext uri="{FF2B5EF4-FFF2-40B4-BE49-F238E27FC236}">
                  <a16:creationId xmlns:a16="http://schemas.microsoft.com/office/drawing/2014/main" id="{1EB9821C-6B3A-46B0-8943-6E41384624B6}"/>
                </a:ext>
              </a:extLst>
            </p:cNvPr>
            <p:cNvSpPr/>
            <p:nvPr/>
          </p:nvSpPr>
          <p:spPr>
            <a:xfrm>
              <a:off x="10315108" y="3025243"/>
              <a:ext cx="47703" cy="51816"/>
            </a:xfrm>
            <a:custGeom>
              <a:avLst/>
              <a:gdLst>
                <a:gd name="connsiteX0" fmla="*/ 8209 w 38322"/>
                <a:gd name="connsiteY0" fmla="*/ 18586 h 41626"/>
                <a:gd name="connsiteX1" fmla="*/ 8209 w 38322"/>
                <a:gd name="connsiteY1" fmla="*/ 41447 h 41626"/>
                <a:gd name="connsiteX2" fmla="*/ -3221 w 38322"/>
                <a:gd name="connsiteY2" fmla="*/ 41447 h 41626"/>
                <a:gd name="connsiteX3" fmla="*/ -3221 w 38322"/>
                <a:gd name="connsiteY3" fmla="*/ 489 h 41626"/>
                <a:gd name="connsiteX4" fmla="*/ 8209 w 38322"/>
                <a:gd name="connsiteY4" fmla="*/ 489 h 41626"/>
                <a:gd name="connsiteX5" fmla="*/ 8209 w 38322"/>
                <a:gd name="connsiteY5" fmla="*/ 5061 h 41626"/>
                <a:gd name="connsiteX6" fmla="*/ 19829 w 38322"/>
                <a:gd name="connsiteY6" fmla="*/ -177 h 41626"/>
                <a:gd name="connsiteX7" fmla="*/ 30686 w 38322"/>
                <a:gd name="connsiteY7" fmla="*/ 4394 h 41626"/>
                <a:gd name="connsiteX8" fmla="*/ 35070 w 38322"/>
                <a:gd name="connsiteY8" fmla="*/ 16586 h 41626"/>
                <a:gd name="connsiteX9" fmla="*/ 35070 w 38322"/>
                <a:gd name="connsiteY9" fmla="*/ 41447 h 41626"/>
                <a:gd name="connsiteX10" fmla="*/ 23638 w 38322"/>
                <a:gd name="connsiteY10" fmla="*/ 41447 h 41626"/>
                <a:gd name="connsiteX11" fmla="*/ 23638 w 38322"/>
                <a:gd name="connsiteY11" fmla="*/ 18301 h 41626"/>
                <a:gd name="connsiteX12" fmla="*/ 16685 w 38322"/>
                <a:gd name="connsiteY12" fmla="*/ 8776 h 41626"/>
                <a:gd name="connsiteX13" fmla="*/ 10685 w 38322"/>
                <a:gd name="connsiteY13" fmla="*/ 11252 h 41626"/>
                <a:gd name="connsiteX14" fmla="*/ 8209 w 38322"/>
                <a:gd name="connsiteY14" fmla="*/ 18586 h 41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322" h="41626">
                  <a:moveTo>
                    <a:pt x="8209" y="18586"/>
                  </a:moveTo>
                  <a:lnTo>
                    <a:pt x="8209" y="41447"/>
                  </a:lnTo>
                  <a:lnTo>
                    <a:pt x="-3221" y="41447"/>
                  </a:lnTo>
                  <a:lnTo>
                    <a:pt x="-3221" y="489"/>
                  </a:lnTo>
                  <a:lnTo>
                    <a:pt x="8209" y="489"/>
                  </a:lnTo>
                  <a:lnTo>
                    <a:pt x="8209" y="5061"/>
                  </a:lnTo>
                  <a:cubicBezTo>
                    <a:pt x="11162" y="1765"/>
                    <a:pt x="15352" y="-139"/>
                    <a:pt x="19829" y="-177"/>
                  </a:cubicBezTo>
                  <a:cubicBezTo>
                    <a:pt x="23924" y="-254"/>
                    <a:pt x="27831" y="1413"/>
                    <a:pt x="30686" y="4394"/>
                  </a:cubicBezTo>
                  <a:cubicBezTo>
                    <a:pt x="33735" y="7700"/>
                    <a:pt x="35354" y="12100"/>
                    <a:pt x="35070" y="16586"/>
                  </a:cubicBezTo>
                  <a:lnTo>
                    <a:pt x="35070" y="41447"/>
                  </a:lnTo>
                  <a:lnTo>
                    <a:pt x="23638" y="41447"/>
                  </a:lnTo>
                  <a:lnTo>
                    <a:pt x="23638" y="18301"/>
                  </a:lnTo>
                  <a:cubicBezTo>
                    <a:pt x="23638" y="12015"/>
                    <a:pt x="21352" y="8776"/>
                    <a:pt x="16685" y="8776"/>
                  </a:cubicBezTo>
                  <a:cubicBezTo>
                    <a:pt x="14399" y="8776"/>
                    <a:pt x="12304" y="9662"/>
                    <a:pt x="10685" y="11252"/>
                  </a:cubicBezTo>
                  <a:cubicBezTo>
                    <a:pt x="8876" y="13234"/>
                    <a:pt x="7923" y="15901"/>
                    <a:pt x="8209" y="18586"/>
                  </a:cubicBezTo>
                  <a:close/>
                </a:path>
              </a:pathLst>
            </a:custGeom>
            <a:solidFill>
              <a:srgbClr val="6D6E71"/>
            </a:solidFill>
            <a:ln w="9525" cap="flat">
              <a:noFill/>
              <a:prstDash val="solid"/>
              <a:miter/>
            </a:ln>
          </p:spPr>
          <p:txBody>
            <a:bodyPr rtlCol="0" anchor="ctr"/>
            <a:lstStyle/>
            <a:p>
              <a:endParaRPr lang="en-US"/>
            </a:p>
          </p:txBody>
        </p:sp>
        <p:sp>
          <p:nvSpPr>
            <p:cNvPr id="1215" name="Freeform: Shape 1214">
              <a:extLst>
                <a:ext uri="{FF2B5EF4-FFF2-40B4-BE49-F238E27FC236}">
                  <a16:creationId xmlns:a16="http://schemas.microsoft.com/office/drawing/2014/main" id="{68DAA728-23B6-4812-9CEF-1005663B090A}"/>
                </a:ext>
              </a:extLst>
            </p:cNvPr>
            <p:cNvSpPr/>
            <p:nvPr/>
          </p:nvSpPr>
          <p:spPr>
            <a:xfrm>
              <a:off x="10376167" y="3025821"/>
              <a:ext cx="80312" cy="51831"/>
            </a:xfrm>
            <a:custGeom>
              <a:avLst/>
              <a:gdLst>
                <a:gd name="connsiteX0" fmla="*/ 34021 w 64518"/>
                <a:gd name="connsiteY0" fmla="*/ 18884 h 41638"/>
                <a:gd name="connsiteX1" fmla="*/ 34021 w 64518"/>
                <a:gd name="connsiteY1" fmla="*/ 40982 h 41638"/>
                <a:gd name="connsiteX2" fmla="*/ 22496 w 64518"/>
                <a:gd name="connsiteY2" fmla="*/ 40982 h 41638"/>
                <a:gd name="connsiteX3" fmla="*/ 22496 w 64518"/>
                <a:gd name="connsiteY3" fmla="*/ 18599 h 41638"/>
                <a:gd name="connsiteX4" fmla="*/ 21068 w 64518"/>
                <a:gd name="connsiteY4" fmla="*/ 11455 h 41638"/>
                <a:gd name="connsiteX5" fmla="*/ 16211 w 64518"/>
                <a:gd name="connsiteY5" fmla="*/ 9169 h 41638"/>
                <a:gd name="connsiteX6" fmla="*/ 10399 w 64518"/>
                <a:gd name="connsiteY6" fmla="*/ 11645 h 41638"/>
                <a:gd name="connsiteX7" fmla="*/ 7827 w 64518"/>
                <a:gd name="connsiteY7" fmla="*/ 18884 h 41638"/>
                <a:gd name="connsiteX8" fmla="*/ 7827 w 64518"/>
                <a:gd name="connsiteY8" fmla="*/ 40982 h 41638"/>
                <a:gd name="connsiteX9" fmla="*/ -3221 w 64518"/>
                <a:gd name="connsiteY9" fmla="*/ 40982 h 41638"/>
                <a:gd name="connsiteX10" fmla="*/ -3221 w 64518"/>
                <a:gd name="connsiteY10" fmla="*/ 25 h 41638"/>
                <a:gd name="connsiteX11" fmla="*/ 8209 w 64518"/>
                <a:gd name="connsiteY11" fmla="*/ 25 h 41638"/>
                <a:gd name="connsiteX12" fmla="*/ 8209 w 64518"/>
                <a:gd name="connsiteY12" fmla="*/ 5168 h 41638"/>
                <a:gd name="connsiteX13" fmla="*/ 18973 w 64518"/>
                <a:gd name="connsiteY13" fmla="*/ -166 h 41638"/>
                <a:gd name="connsiteX14" fmla="*/ 26022 w 64518"/>
                <a:gd name="connsiteY14" fmla="*/ 2120 h 41638"/>
                <a:gd name="connsiteX15" fmla="*/ 30784 w 64518"/>
                <a:gd name="connsiteY15" fmla="*/ 7645 h 41638"/>
                <a:gd name="connsiteX16" fmla="*/ 37165 w 64518"/>
                <a:gd name="connsiteY16" fmla="*/ 1834 h 41638"/>
                <a:gd name="connsiteX17" fmla="*/ 45262 w 64518"/>
                <a:gd name="connsiteY17" fmla="*/ -166 h 41638"/>
                <a:gd name="connsiteX18" fmla="*/ 56883 w 64518"/>
                <a:gd name="connsiteY18" fmla="*/ 4121 h 41638"/>
                <a:gd name="connsiteX19" fmla="*/ 61264 w 64518"/>
                <a:gd name="connsiteY19" fmla="*/ 16598 h 41638"/>
                <a:gd name="connsiteX20" fmla="*/ 61264 w 64518"/>
                <a:gd name="connsiteY20" fmla="*/ 41459 h 41638"/>
                <a:gd name="connsiteX21" fmla="*/ 49834 w 64518"/>
                <a:gd name="connsiteY21" fmla="*/ 41459 h 41638"/>
                <a:gd name="connsiteX22" fmla="*/ 49834 w 64518"/>
                <a:gd name="connsiteY22" fmla="*/ 19075 h 41638"/>
                <a:gd name="connsiteX23" fmla="*/ 42881 w 64518"/>
                <a:gd name="connsiteY23" fmla="*/ 9550 h 41638"/>
                <a:gd name="connsiteX24" fmla="*/ 36879 w 64518"/>
                <a:gd name="connsiteY24" fmla="*/ 12026 h 41638"/>
                <a:gd name="connsiteX25" fmla="*/ 34021 w 64518"/>
                <a:gd name="connsiteY25" fmla="*/ 18884 h 41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4518" h="41638">
                  <a:moveTo>
                    <a:pt x="34021" y="18884"/>
                  </a:moveTo>
                  <a:lnTo>
                    <a:pt x="34021" y="40982"/>
                  </a:lnTo>
                  <a:lnTo>
                    <a:pt x="22496" y="40982"/>
                  </a:lnTo>
                  <a:lnTo>
                    <a:pt x="22496" y="18599"/>
                  </a:lnTo>
                  <a:cubicBezTo>
                    <a:pt x="22687" y="16132"/>
                    <a:pt x="22210" y="13665"/>
                    <a:pt x="21068" y="11455"/>
                  </a:cubicBezTo>
                  <a:cubicBezTo>
                    <a:pt x="19924" y="9902"/>
                    <a:pt x="18115" y="9035"/>
                    <a:pt x="16211" y="9169"/>
                  </a:cubicBezTo>
                  <a:cubicBezTo>
                    <a:pt x="14020" y="9197"/>
                    <a:pt x="11925" y="10083"/>
                    <a:pt x="10399" y="11645"/>
                  </a:cubicBezTo>
                  <a:cubicBezTo>
                    <a:pt x="8590" y="13588"/>
                    <a:pt x="7637" y="16217"/>
                    <a:pt x="7827" y="18884"/>
                  </a:cubicBezTo>
                  <a:lnTo>
                    <a:pt x="7827" y="40982"/>
                  </a:lnTo>
                  <a:lnTo>
                    <a:pt x="-3221" y="40982"/>
                  </a:lnTo>
                  <a:lnTo>
                    <a:pt x="-3221" y="25"/>
                  </a:lnTo>
                  <a:lnTo>
                    <a:pt x="8209" y="25"/>
                  </a:lnTo>
                  <a:lnTo>
                    <a:pt x="8209" y="5168"/>
                  </a:lnTo>
                  <a:cubicBezTo>
                    <a:pt x="10781" y="1854"/>
                    <a:pt x="14780" y="-108"/>
                    <a:pt x="18973" y="-166"/>
                  </a:cubicBezTo>
                  <a:cubicBezTo>
                    <a:pt x="21545" y="-204"/>
                    <a:pt x="24022" y="606"/>
                    <a:pt x="26022" y="2120"/>
                  </a:cubicBezTo>
                  <a:cubicBezTo>
                    <a:pt x="28117" y="3502"/>
                    <a:pt x="29735" y="5416"/>
                    <a:pt x="30784" y="7645"/>
                  </a:cubicBezTo>
                  <a:cubicBezTo>
                    <a:pt x="32403" y="5197"/>
                    <a:pt x="34593" y="3187"/>
                    <a:pt x="37165" y="1834"/>
                  </a:cubicBezTo>
                  <a:cubicBezTo>
                    <a:pt x="39642" y="539"/>
                    <a:pt x="42404" y="-147"/>
                    <a:pt x="45262" y="-166"/>
                  </a:cubicBezTo>
                  <a:cubicBezTo>
                    <a:pt x="49548" y="-347"/>
                    <a:pt x="53739" y="1196"/>
                    <a:pt x="56883" y="4121"/>
                  </a:cubicBezTo>
                  <a:cubicBezTo>
                    <a:pt x="60024" y="7492"/>
                    <a:pt x="61550" y="12007"/>
                    <a:pt x="61264" y="16598"/>
                  </a:cubicBezTo>
                  <a:lnTo>
                    <a:pt x="61264" y="41459"/>
                  </a:lnTo>
                  <a:lnTo>
                    <a:pt x="49834" y="41459"/>
                  </a:lnTo>
                  <a:lnTo>
                    <a:pt x="49834" y="19075"/>
                  </a:lnTo>
                  <a:cubicBezTo>
                    <a:pt x="49834" y="12788"/>
                    <a:pt x="47453" y="9550"/>
                    <a:pt x="42881" y="9550"/>
                  </a:cubicBezTo>
                  <a:cubicBezTo>
                    <a:pt x="40595" y="9550"/>
                    <a:pt x="38498" y="10436"/>
                    <a:pt x="36879" y="12026"/>
                  </a:cubicBezTo>
                  <a:cubicBezTo>
                    <a:pt x="35070" y="13826"/>
                    <a:pt x="34021" y="16303"/>
                    <a:pt x="34021" y="18884"/>
                  </a:cubicBezTo>
                  <a:close/>
                </a:path>
              </a:pathLst>
            </a:custGeom>
            <a:solidFill>
              <a:srgbClr val="6D6E71"/>
            </a:solidFill>
            <a:ln w="9525" cap="flat">
              <a:noFill/>
              <a:prstDash val="solid"/>
              <a:miter/>
            </a:ln>
          </p:spPr>
          <p:txBody>
            <a:bodyPr rtlCol="0" anchor="ctr"/>
            <a:lstStyle/>
            <a:p>
              <a:endParaRPr lang="en-US"/>
            </a:p>
          </p:txBody>
        </p:sp>
        <p:sp>
          <p:nvSpPr>
            <p:cNvPr id="1216" name="Freeform: Shape 1215">
              <a:extLst>
                <a:ext uri="{FF2B5EF4-FFF2-40B4-BE49-F238E27FC236}">
                  <a16:creationId xmlns:a16="http://schemas.microsoft.com/office/drawing/2014/main" id="{D981359B-FF66-4246-97CB-2BBEEEC29D67}"/>
                </a:ext>
              </a:extLst>
            </p:cNvPr>
            <p:cNvSpPr/>
            <p:nvPr/>
          </p:nvSpPr>
          <p:spPr>
            <a:xfrm>
              <a:off x="10466122" y="3025340"/>
              <a:ext cx="46222" cy="52559"/>
            </a:xfrm>
            <a:custGeom>
              <a:avLst/>
              <a:gdLst>
                <a:gd name="connsiteX0" fmla="*/ 33861 w 37132"/>
                <a:gd name="connsiteY0" fmla="*/ 41369 h 42223"/>
                <a:gd name="connsiteX1" fmla="*/ 23099 w 37132"/>
                <a:gd name="connsiteY1" fmla="*/ 41369 h 42223"/>
                <a:gd name="connsiteX2" fmla="*/ 23099 w 37132"/>
                <a:gd name="connsiteY2" fmla="*/ 36416 h 42223"/>
                <a:gd name="connsiteX3" fmla="*/ 12144 w 37132"/>
                <a:gd name="connsiteY3" fmla="*/ 42036 h 42223"/>
                <a:gd name="connsiteX4" fmla="*/ 1191 w 37132"/>
                <a:gd name="connsiteY4" fmla="*/ 38226 h 42223"/>
                <a:gd name="connsiteX5" fmla="*/ -3190 w 37132"/>
                <a:gd name="connsiteY5" fmla="*/ 28224 h 42223"/>
                <a:gd name="connsiteX6" fmla="*/ 1382 w 37132"/>
                <a:gd name="connsiteY6" fmla="*/ 18699 h 42223"/>
                <a:gd name="connsiteX7" fmla="*/ 13858 w 37132"/>
                <a:gd name="connsiteY7" fmla="*/ 15556 h 42223"/>
                <a:gd name="connsiteX8" fmla="*/ 22432 w 37132"/>
                <a:gd name="connsiteY8" fmla="*/ 15556 h 42223"/>
                <a:gd name="connsiteX9" fmla="*/ 22432 w 37132"/>
                <a:gd name="connsiteY9" fmla="*/ 15556 h 42223"/>
                <a:gd name="connsiteX10" fmla="*/ 15479 w 37132"/>
                <a:gd name="connsiteY10" fmla="*/ 8984 h 42223"/>
                <a:gd name="connsiteX11" fmla="*/ 9191 w 37132"/>
                <a:gd name="connsiteY11" fmla="*/ 10127 h 42223"/>
                <a:gd name="connsiteX12" fmla="*/ 3572 w 37132"/>
                <a:gd name="connsiteY12" fmla="*/ 13080 h 42223"/>
                <a:gd name="connsiteX13" fmla="*/ -1476 w 37132"/>
                <a:gd name="connsiteY13" fmla="*/ 5650 h 42223"/>
                <a:gd name="connsiteX14" fmla="*/ 16907 w 37132"/>
                <a:gd name="connsiteY14" fmla="*/ -160 h 42223"/>
                <a:gd name="connsiteX15" fmla="*/ 29099 w 37132"/>
                <a:gd name="connsiteY15" fmla="*/ 3555 h 42223"/>
                <a:gd name="connsiteX16" fmla="*/ 33861 w 37132"/>
                <a:gd name="connsiteY16" fmla="*/ 15366 h 42223"/>
                <a:gd name="connsiteX17" fmla="*/ 22336 w 37132"/>
                <a:gd name="connsiteY17" fmla="*/ 25748 h 42223"/>
                <a:gd name="connsiteX18" fmla="*/ 22336 w 37132"/>
                <a:gd name="connsiteY18" fmla="*/ 23843 h 42223"/>
                <a:gd name="connsiteX19" fmla="*/ 15193 w 37132"/>
                <a:gd name="connsiteY19" fmla="*/ 23843 h 42223"/>
                <a:gd name="connsiteX20" fmla="*/ 8335 w 37132"/>
                <a:gd name="connsiteY20" fmla="*/ 28034 h 42223"/>
                <a:gd name="connsiteX21" fmla="*/ 9953 w 37132"/>
                <a:gd name="connsiteY21" fmla="*/ 31463 h 42223"/>
                <a:gd name="connsiteX22" fmla="*/ 14621 w 37132"/>
                <a:gd name="connsiteY22" fmla="*/ 32606 h 42223"/>
                <a:gd name="connsiteX23" fmla="*/ 20051 w 37132"/>
                <a:gd name="connsiteY23" fmla="*/ 30796 h 42223"/>
                <a:gd name="connsiteX24" fmla="*/ 22336 w 37132"/>
                <a:gd name="connsiteY24" fmla="*/ 25748 h 42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132" h="42223">
                  <a:moveTo>
                    <a:pt x="33861" y="41369"/>
                  </a:moveTo>
                  <a:lnTo>
                    <a:pt x="23099" y="41369"/>
                  </a:lnTo>
                  <a:lnTo>
                    <a:pt x="23099" y="36416"/>
                  </a:lnTo>
                  <a:cubicBezTo>
                    <a:pt x="20527" y="39940"/>
                    <a:pt x="16525" y="42026"/>
                    <a:pt x="12144" y="42036"/>
                  </a:cubicBezTo>
                  <a:cubicBezTo>
                    <a:pt x="8144" y="42159"/>
                    <a:pt x="4240" y="40807"/>
                    <a:pt x="1191" y="38226"/>
                  </a:cubicBezTo>
                  <a:cubicBezTo>
                    <a:pt x="-1667" y="35721"/>
                    <a:pt x="-3285" y="32044"/>
                    <a:pt x="-3190" y="28224"/>
                  </a:cubicBezTo>
                  <a:cubicBezTo>
                    <a:pt x="-3476" y="24462"/>
                    <a:pt x="-1762" y="20843"/>
                    <a:pt x="1382" y="18699"/>
                  </a:cubicBezTo>
                  <a:cubicBezTo>
                    <a:pt x="5096" y="16423"/>
                    <a:pt x="9477" y="15328"/>
                    <a:pt x="13858" y="15556"/>
                  </a:cubicBezTo>
                  <a:lnTo>
                    <a:pt x="22432" y="15556"/>
                  </a:lnTo>
                  <a:lnTo>
                    <a:pt x="22432" y="15556"/>
                  </a:lnTo>
                  <a:cubicBezTo>
                    <a:pt x="22432" y="11175"/>
                    <a:pt x="20146" y="8984"/>
                    <a:pt x="15479" y="8984"/>
                  </a:cubicBezTo>
                  <a:cubicBezTo>
                    <a:pt x="13288" y="9013"/>
                    <a:pt x="11193" y="9394"/>
                    <a:pt x="9191" y="10127"/>
                  </a:cubicBezTo>
                  <a:cubicBezTo>
                    <a:pt x="7191" y="10822"/>
                    <a:pt x="5286" y="11813"/>
                    <a:pt x="3572" y="13080"/>
                  </a:cubicBezTo>
                  <a:lnTo>
                    <a:pt x="-1476" y="5650"/>
                  </a:lnTo>
                  <a:cubicBezTo>
                    <a:pt x="3859" y="1773"/>
                    <a:pt x="10335" y="-274"/>
                    <a:pt x="16907" y="-160"/>
                  </a:cubicBezTo>
                  <a:cubicBezTo>
                    <a:pt x="21288" y="-360"/>
                    <a:pt x="25576" y="954"/>
                    <a:pt x="29099" y="3555"/>
                  </a:cubicBezTo>
                  <a:cubicBezTo>
                    <a:pt x="32434" y="6507"/>
                    <a:pt x="34243" y="10899"/>
                    <a:pt x="33861" y="15366"/>
                  </a:cubicBezTo>
                  <a:close/>
                  <a:moveTo>
                    <a:pt x="22336" y="25748"/>
                  </a:moveTo>
                  <a:lnTo>
                    <a:pt x="22336" y="23843"/>
                  </a:lnTo>
                  <a:lnTo>
                    <a:pt x="15193" y="23843"/>
                  </a:lnTo>
                  <a:cubicBezTo>
                    <a:pt x="10621" y="23843"/>
                    <a:pt x="8335" y="25272"/>
                    <a:pt x="8335" y="28034"/>
                  </a:cubicBezTo>
                  <a:cubicBezTo>
                    <a:pt x="8240" y="29377"/>
                    <a:pt x="8907" y="30663"/>
                    <a:pt x="9953" y="31463"/>
                  </a:cubicBezTo>
                  <a:cubicBezTo>
                    <a:pt x="11384" y="32292"/>
                    <a:pt x="13002" y="32692"/>
                    <a:pt x="14621" y="32606"/>
                  </a:cubicBezTo>
                  <a:cubicBezTo>
                    <a:pt x="16621" y="32654"/>
                    <a:pt x="18527" y="32006"/>
                    <a:pt x="20051" y="30796"/>
                  </a:cubicBezTo>
                  <a:cubicBezTo>
                    <a:pt x="21574" y="29567"/>
                    <a:pt x="22432" y="27701"/>
                    <a:pt x="22336" y="25748"/>
                  </a:cubicBezTo>
                  <a:close/>
                </a:path>
              </a:pathLst>
            </a:custGeom>
            <a:solidFill>
              <a:srgbClr val="6D6E71"/>
            </a:solidFill>
            <a:ln w="9525" cap="flat">
              <a:noFill/>
              <a:prstDash val="solid"/>
              <a:miter/>
            </a:ln>
          </p:spPr>
          <p:txBody>
            <a:bodyPr rtlCol="0" anchor="ctr"/>
            <a:lstStyle/>
            <a:p>
              <a:endParaRPr lang="en-US"/>
            </a:p>
          </p:txBody>
        </p:sp>
        <p:sp>
          <p:nvSpPr>
            <p:cNvPr id="1217" name="Freeform: Shape 1216">
              <a:extLst>
                <a:ext uri="{FF2B5EF4-FFF2-40B4-BE49-F238E27FC236}">
                  <a16:creationId xmlns:a16="http://schemas.microsoft.com/office/drawing/2014/main" id="{0FBD5591-CC7D-427C-8164-B4FA34F61479}"/>
                </a:ext>
              </a:extLst>
            </p:cNvPr>
            <p:cNvSpPr/>
            <p:nvPr/>
          </p:nvSpPr>
          <p:spPr>
            <a:xfrm>
              <a:off x="10521769" y="3010663"/>
              <a:ext cx="37584" cy="67231"/>
            </a:xfrm>
            <a:custGeom>
              <a:avLst/>
              <a:gdLst>
                <a:gd name="connsiteX0" fmla="*/ 13162 w 30193"/>
                <a:gd name="connsiteY0" fmla="*/ 20394 h 54010"/>
                <a:gd name="connsiteX1" fmla="*/ 13162 w 30193"/>
                <a:gd name="connsiteY1" fmla="*/ 38777 h 54010"/>
                <a:gd name="connsiteX2" fmla="*/ 14306 w 30193"/>
                <a:gd name="connsiteY2" fmla="*/ 42492 h 54010"/>
                <a:gd name="connsiteX3" fmla="*/ 17257 w 30193"/>
                <a:gd name="connsiteY3" fmla="*/ 43825 h 54010"/>
                <a:gd name="connsiteX4" fmla="*/ 22687 w 30193"/>
                <a:gd name="connsiteY4" fmla="*/ 40968 h 54010"/>
                <a:gd name="connsiteX5" fmla="*/ 26973 w 30193"/>
                <a:gd name="connsiteY5" fmla="*/ 48969 h 54010"/>
                <a:gd name="connsiteX6" fmla="*/ 15639 w 30193"/>
                <a:gd name="connsiteY6" fmla="*/ 53827 h 54010"/>
                <a:gd name="connsiteX7" fmla="*/ 1637 w 30193"/>
                <a:gd name="connsiteY7" fmla="*/ 40425 h 54010"/>
                <a:gd name="connsiteX8" fmla="*/ 1637 w 30193"/>
                <a:gd name="connsiteY8" fmla="*/ 39349 h 54010"/>
                <a:gd name="connsiteX9" fmla="*/ 1637 w 30193"/>
                <a:gd name="connsiteY9" fmla="*/ 20299 h 54010"/>
                <a:gd name="connsiteX10" fmla="*/ -3221 w 30193"/>
                <a:gd name="connsiteY10" fmla="*/ 20299 h 54010"/>
                <a:gd name="connsiteX11" fmla="*/ -3221 w 30193"/>
                <a:gd name="connsiteY11" fmla="*/ 12107 h 54010"/>
                <a:gd name="connsiteX12" fmla="*/ 1637 w 30193"/>
                <a:gd name="connsiteY12" fmla="*/ 12107 h 54010"/>
                <a:gd name="connsiteX13" fmla="*/ 1637 w 30193"/>
                <a:gd name="connsiteY13" fmla="*/ -180 h 54010"/>
                <a:gd name="connsiteX14" fmla="*/ 13162 w 30193"/>
                <a:gd name="connsiteY14" fmla="*/ -180 h 54010"/>
                <a:gd name="connsiteX15" fmla="*/ 13162 w 30193"/>
                <a:gd name="connsiteY15" fmla="*/ 12107 h 54010"/>
                <a:gd name="connsiteX16" fmla="*/ 22687 w 30193"/>
                <a:gd name="connsiteY16" fmla="*/ 12107 h 54010"/>
                <a:gd name="connsiteX17" fmla="*/ 22687 w 30193"/>
                <a:gd name="connsiteY17" fmla="*/ 20299 h 54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193" h="54010">
                  <a:moveTo>
                    <a:pt x="13162" y="20394"/>
                  </a:moveTo>
                  <a:lnTo>
                    <a:pt x="13162" y="38777"/>
                  </a:lnTo>
                  <a:cubicBezTo>
                    <a:pt x="13067" y="40111"/>
                    <a:pt x="13448" y="41435"/>
                    <a:pt x="14306" y="42492"/>
                  </a:cubicBezTo>
                  <a:cubicBezTo>
                    <a:pt x="15066" y="43321"/>
                    <a:pt x="16115" y="43807"/>
                    <a:pt x="17257" y="43825"/>
                  </a:cubicBezTo>
                  <a:cubicBezTo>
                    <a:pt x="19448" y="43797"/>
                    <a:pt x="21450" y="42730"/>
                    <a:pt x="22687" y="40968"/>
                  </a:cubicBezTo>
                  <a:lnTo>
                    <a:pt x="26973" y="48969"/>
                  </a:lnTo>
                  <a:cubicBezTo>
                    <a:pt x="23924" y="51969"/>
                    <a:pt x="19924" y="53703"/>
                    <a:pt x="15639" y="53827"/>
                  </a:cubicBezTo>
                  <a:cubicBezTo>
                    <a:pt x="8018" y="53998"/>
                    <a:pt x="1828" y="47997"/>
                    <a:pt x="1637" y="40425"/>
                  </a:cubicBezTo>
                  <a:cubicBezTo>
                    <a:pt x="1637" y="40063"/>
                    <a:pt x="1637" y="39711"/>
                    <a:pt x="1637" y="39349"/>
                  </a:cubicBezTo>
                  <a:lnTo>
                    <a:pt x="1637" y="20299"/>
                  </a:lnTo>
                  <a:lnTo>
                    <a:pt x="-3221" y="20299"/>
                  </a:lnTo>
                  <a:lnTo>
                    <a:pt x="-3221" y="12107"/>
                  </a:lnTo>
                  <a:lnTo>
                    <a:pt x="1637" y="12107"/>
                  </a:lnTo>
                  <a:lnTo>
                    <a:pt x="1637" y="-180"/>
                  </a:lnTo>
                  <a:lnTo>
                    <a:pt x="13162" y="-180"/>
                  </a:lnTo>
                  <a:lnTo>
                    <a:pt x="13162" y="12107"/>
                  </a:lnTo>
                  <a:lnTo>
                    <a:pt x="22687" y="12107"/>
                  </a:lnTo>
                  <a:lnTo>
                    <a:pt x="22687" y="20299"/>
                  </a:lnTo>
                  <a:close/>
                </a:path>
              </a:pathLst>
            </a:custGeom>
            <a:solidFill>
              <a:srgbClr val="6D6E71"/>
            </a:solidFill>
            <a:ln w="9525" cap="flat">
              <a:noFill/>
              <a:prstDash val="solid"/>
              <a:miter/>
            </a:ln>
          </p:spPr>
          <p:txBody>
            <a:bodyPr rtlCol="0" anchor="ctr"/>
            <a:lstStyle/>
            <a:p>
              <a:endParaRPr lang="en-US"/>
            </a:p>
          </p:txBody>
        </p:sp>
        <p:sp>
          <p:nvSpPr>
            <p:cNvPr id="1218" name="Freeform: Shape 1217">
              <a:extLst>
                <a:ext uri="{FF2B5EF4-FFF2-40B4-BE49-F238E27FC236}">
                  <a16:creationId xmlns:a16="http://schemas.microsoft.com/office/drawing/2014/main" id="{70FF1C16-5CA8-49AE-B92B-2988B6925520}"/>
                </a:ext>
              </a:extLst>
            </p:cNvPr>
            <p:cNvSpPr/>
            <p:nvPr/>
          </p:nvSpPr>
          <p:spPr>
            <a:xfrm>
              <a:off x="10562643" y="3025239"/>
              <a:ext cx="51283" cy="52670"/>
            </a:xfrm>
            <a:custGeom>
              <a:avLst/>
              <a:gdLst>
                <a:gd name="connsiteX0" fmla="*/ 34523 w 41198"/>
                <a:gd name="connsiteY0" fmla="*/ 35544 h 42312"/>
                <a:gd name="connsiteX1" fmla="*/ 18331 w 41198"/>
                <a:gd name="connsiteY1" fmla="*/ 42116 h 42312"/>
                <a:gd name="connsiteX2" fmla="*/ 2901 w 41198"/>
                <a:gd name="connsiteY2" fmla="*/ 36306 h 42312"/>
                <a:gd name="connsiteX3" fmla="*/ -3196 w 41198"/>
                <a:gd name="connsiteY3" fmla="*/ 20875 h 42312"/>
                <a:gd name="connsiteX4" fmla="*/ 2994 w 41198"/>
                <a:gd name="connsiteY4" fmla="*/ 5540 h 42312"/>
                <a:gd name="connsiteX5" fmla="*/ 17663 w 41198"/>
                <a:gd name="connsiteY5" fmla="*/ -175 h 42312"/>
                <a:gd name="connsiteX6" fmla="*/ 32046 w 41198"/>
                <a:gd name="connsiteY6" fmla="*/ 4873 h 42312"/>
                <a:gd name="connsiteX7" fmla="*/ 37953 w 41198"/>
                <a:gd name="connsiteY7" fmla="*/ 18970 h 42312"/>
                <a:gd name="connsiteX8" fmla="*/ 37953 w 41198"/>
                <a:gd name="connsiteY8" fmla="*/ 24685 h 42312"/>
                <a:gd name="connsiteX9" fmla="*/ 8043 w 41198"/>
                <a:gd name="connsiteY9" fmla="*/ 24685 h 42312"/>
                <a:gd name="connsiteX10" fmla="*/ 11568 w 41198"/>
                <a:gd name="connsiteY10" fmla="*/ 30115 h 42312"/>
                <a:gd name="connsiteX11" fmla="*/ 18235 w 41198"/>
                <a:gd name="connsiteY11" fmla="*/ 32305 h 42312"/>
                <a:gd name="connsiteX12" fmla="*/ 27760 w 41198"/>
                <a:gd name="connsiteY12" fmla="*/ 28209 h 42312"/>
                <a:gd name="connsiteX13" fmla="*/ 23570 w 41198"/>
                <a:gd name="connsiteY13" fmla="*/ 11255 h 42312"/>
                <a:gd name="connsiteX14" fmla="*/ 17854 w 41198"/>
                <a:gd name="connsiteY14" fmla="*/ 9255 h 42312"/>
                <a:gd name="connsiteX15" fmla="*/ 11664 w 41198"/>
                <a:gd name="connsiteY15" fmla="*/ 11350 h 42312"/>
                <a:gd name="connsiteX16" fmla="*/ 8329 w 41198"/>
                <a:gd name="connsiteY16" fmla="*/ 16875 h 42312"/>
                <a:gd name="connsiteX17" fmla="*/ 26332 w 41198"/>
                <a:gd name="connsiteY17" fmla="*/ 16875 h 42312"/>
                <a:gd name="connsiteX18" fmla="*/ 23570 w 41198"/>
                <a:gd name="connsiteY18" fmla="*/ 11255 h 4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198" h="42312">
                  <a:moveTo>
                    <a:pt x="34523" y="35544"/>
                  </a:moveTo>
                  <a:cubicBezTo>
                    <a:pt x="30237" y="39811"/>
                    <a:pt x="24426" y="42173"/>
                    <a:pt x="18331" y="42116"/>
                  </a:cubicBezTo>
                  <a:cubicBezTo>
                    <a:pt x="12615" y="42345"/>
                    <a:pt x="7092" y="40249"/>
                    <a:pt x="2901" y="36306"/>
                  </a:cubicBezTo>
                  <a:cubicBezTo>
                    <a:pt x="-1291" y="32286"/>
                    <a:pt x="-3482" y="26657"/>
                    <a:pt x="-3196" y="20875"/>
                  </a:cubicBezTo>
                  <a:cubicBezTo>
                    <a:pt x="-3482" y="15103"/>
                    <a:pt x="-1196" y="9502"/>
                    <a:pt x="2994" y="5540"/>
                  </a:cubicBezTo>
                  <a:cubicBezTo>
                    <a:pt x="6996" y="1797"/>
                    <a:pt x="12236" y="-261"/>
                    <a:pt x="17663" y="-175"/>
                  </a:cubicBezTo>
                  <a:cubicBezTo>
                    <a:pt x="22902" y="-289"/>
                    <a:pt x="28046" y="1511"/>
                    <a:pt x="32046" y="4873"/>
                  </a:cubicBezTo>
                  <a:cubicBezTo>
                    <a:pt x="36048" y="8445"/>
                    <a:pt x="38239" y="13627"/>
                    <a:pt x="37953" y="18970"/>
                  </a:cubicBezTo>
                  <a:lnTo>
                    <a:pt x="37953" y="24685"/>
                  </a:lnTo>
                  <a:lnTo>
                    <a:pt x="8043" y="24685"/>
                  </a:lnTo>
                  <a:cubicBezTo>
                    <a:pt x="8424" y="26905"/>
                    <a:pt x="9664" y="28867"/>
                    <a:pt x="11568" y="30115"/>
                  </a:cubicBezTo>
                  <a:cubicBezTo>
                    <a:pt x="13473" y="31543"/>
                    <a:pt x="15854" y="32315"/>
                    <a:pt x="18235" y="32305"/>
                  </a:cubicBezTo>
                  <a:cubicBezTo>
                    <a:pt x="21856" y="32296"/>
                    <a:pt x="25284" y="30810"/>
                    <a:pt x="27760" y="28209"/>
                  </a:cubicBezTo>
                  <a:close/>
                  <a:moveTo>
                    <a:pt x="23570" y="11255"/>
                  </a:moveTo>
                  <a:cubicBezTo>
                    <a:pt x="21951" y="9902"/>
                    <a:pt x="19949" y="9188"/>
                    <a:pt x="17854" y="9255"/>
                  </a:cubicBezTo>
                  <a:cubicBezTo>
                    <a:pt x="15568" y="9198"/>
                    <a:pt x="13377" y="9941"/>
                    <a:pt x="11664" y="11350"/>
                  </a:cubicBezTo>
                  <a:cubicBezTo>
                    <a:pt x="9759" y="12598"/>
                    <a:pt x="8520" y="14627"/>
                    <a:pt x="8329" y="16875"/>
                  </a:cubicBezTo>
                  <a:lnTo>
                    <a:pt x="26332" y="16875"/>
                  </a:lnTo>
                  <a:cubicBezTo>
                    <a:pt x="26237" y="14703"/>
                    <a:pt x="25188" y="12674"/>
                    <a:pt x="23570" y="11255"/>
                  </a:cubicBezTo>
                  <a:close/>
                </a:path>
              </a:pathLst>
            </a:custGeom>
            <a:solidFill>
              <a:srgbClr val="6D6E71"/>
            </a:solidFill>
            <a:ln w="9525" cap="flat">
              <a:noFill/>
              <a:prstDash val="solid"/>
              <a:miter/>
            </a:ln>
          </p:spPr>
          <p:txBody>
            <a:bodyPr rtlCol="0" anchor="ctr"/>
            <a:lstStyle/>
            <a:p>
              <a:endParaRPr lang="en-US"/>
            </a:p>
          </p:txBody>
        </p:sp>
        <p:sp>
          <p:nvSpPr>
            <p:cNvPr id="1219" name="Freeform: Shape 1218">
              <a:extLst>
                <a:ext uri="{FF2B5EF4-FFF2-40B4-BE49-F238E27FC236}">
                  <a16:creationId xmlns:a16="http://schemas.microsoft.com/office/drawing/2014/main" id="{EEAAA02C-FFFA-44E4-9885-098DE8C2F20A}"/>
                </a:ext>
              </a:extLst>
            </p:cNvPr>
            <p:cNvSpPr/>
            <p:nvPr/>
          </p:nvSpPr>
          <p:spPr>
            <a:xfrm>
              <a:off x="10619942" y="3024754"/>
              <a:ext cx="42628" cy="52911"/>
            </a:xfrm>
            <a:custGeom>
              <a:avLst/>
              <a:gdLst>
                <a:gd name="connsiteX0" fmla="*/ 30972 w 34245"/>
                <a:gd name="connsiteY0" fmla="*/ 29076 h 42506"/>
                <a:gd name="connsiteX1" fmla="*/ 26496 w 34245"/>
                <a:gd name="connsiteY1" fmla="*/ 38601 h 42506"/>
                <a:gd name="connsiteX2" fmla="*/ 15257 w 34245"/>
                <a:gd name="connsiteY2" fmla="*/ 42315 h 42506"/>
                <a:gd name="connsiteX3" fmla="*/ 5732 w 34245"/>
                <a:gd name="connsiteY3" fmla="*/ 40696 h 42506"/>
                <a:gd name="connsiteX4" fmla="*/ -3221 w 34245"/>
                <a:gd name="connsiteY4" fmla="*/ 35839 h 42506"/>
                <a:gd name="connsiteX5" fmla="*/ 1828 w 34245"/>
                <a:gd name="connsiteY5" fmla="*/ 28695 h 42506"/>
                <a:gd name="connsiteX6" fmla="*/ 15448 w 34245"/>
                <a:gd name="connsiteY6" fmla="*/ 33648 h 42506"/>
                <a:gd name="connsiteX7" fmla="*/ 18971 w 34245"/>
                <a:gd name="connsiteY7" fmla="*/ 32695 h 42506"/>
                <a:gd name="connsiteX8" fmla="*/ 20210 w 34245"/>
                <a:gd name="connsiteY8" fmla="*/ 30409 h 42506"/>
                <a:gd name="connsiteX9" fmla="*/ 18401 w 34245"/>
                <a:gd name="connsiteY9" fmla="*/ 27742 h 42506"/>
                <a:gd name="connsiteX10" fmla="*/ 13257 w 34245"/>
                <a:gd name="connsiteY10" fmla="*/ 25456 h 42506"/>
                <a:gd name="connsiteX11" fmla="*/ 8113 w 34245"/>
                <a:gd name="connsiteY11" fmla="*/ 23647 h 42506"/>
                <a:gd name="connsiteX12" fmla="*/ 4018 w 34245"/>
                <a:gd name="connsiteY12" fmla="*/ 21456 h 42506"/>
                <a:gd name="connsiteX13" fmla="*/ -649 w 34245"/>
                <a:gd name="connsiteY13" fmla="*/ 12883 h 42506"/>
                <a:gd name="connsiteX14" fmla="*/ 3923 w 34245"/>
                <a:gd name="connsiteY14" fmla="*/ 3358 h 42506"/>
                <a:gd name="connsiteX15" fmla="*/ 15734 w 34245"/>
                <a:gd name="connsiteY15" fmla="*/ -166 h 42506"/>
                <a:gd name="connsiteX16" fmla="*/ 30212 w 34245"/>
                <a:gd name="connsiteY16" fmla="*/ 4692 h 42506"/>
                <a:gd name="connsiteX17" fmla="*/ 25926 w 34245"/>
                <a:gd name="connsiteY17" fmla="*/ 12312 h 42506"/>
                <a:gd name="connsiteX18" fmla="*/ 15352 w 34245"/>
                <a:gd name="connsiteY18" fmla="*/ 8692 h 42506"/>
                <a:gd name="connsiteX19" fmla="*/ 10018 w 34245"/>
                <a:gd name="connsiteY19" fmla="*/ 11550 h 42506"/>
                <a:gd name="connsiteX20" fmla="*/ 11732 w 34245"/>
                <a:gd name="connsiteY20" fmla="*/ 14026 h 42506"/>
                <a:gd name="connsiteX21" fmla="*/ 17257 w 34245"/>
                <a:gd name="connsiteY21" fmla="*/ 16217 h 42506"/>
                <a:gd name="connsiteX22" fmla="*/ 22782 w 34245"/>
                <a:gd name="connsiteY22" fmla="*/ 18027 h 42506"/>
                <a:gd name="connsiteX23" fmla="*/ 26687 w 34245"/>
                <a:gd name="connsiteY23" fmla="*/ 20122 h 42506"/>
                <a:gd name="connsiteX24" fmla="*/ 30972 w 34245"/>
                <a:gd name="connsiteY24" fmla="*/ 29076 h 42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245" h="42506">
                  <a:moveTo>
                    <a:pt x="30972" y="29076"/>
                  </a:moveTo>
                  <a:cubicBezTo>
                    <a:pt x="31068" y="32781"/>
                    <a:pt x="29449" y="36324"/>
                    <a:pt x="26496" y="38601"/>
                  </a:cubicBezTo>
                  <a:cubicBezTo>
                    <a:pt x="23354" y="41144"/>
                    <a:pt x="19352" y="42459"/>
                    <a:pt x="15257" y="42315"/>
                  </a:cubicBezTo>
                  <a:cubicBezTo>
                    <a:pt x="12018" y="42277"/>
                    <a:pt x="8781" y="41734"/>
                    <a:pt x="5732" y="40696"/>
                  </a:cubicBezTo>
                  <a:cubicBezTo>
                    <a:pt x="2493" y="39591"/>
                    <a:pt x="-554" y="37953"/>
                    <a:pt x="-3221" y="35839"/>
                  </a:cubicBezTo>
                  <a:lnTo>
                    <a:pt x="1828" y="28695"/>
                  </a:lnTo>
                  <a:cubicBezTo>
                    <a:pt x="5732" y="31819"/>
                    <a:pt x="10495" y="33572"/>
                    <a:pt x="15448" y="33648"/>
                  </a:cubicBezTo>
                  <a:cubicBezTo>
                    <a:pt x="16685" y="33676"/>
                    <a:pt x="17924" y="33352"/>
                    <a:pt x="18971" y="32695"/>
                  </a:cubicBezTo>
                  <a:cubicBezTo>
                    <a:pt x="19734" y="32209"/>
                    <a:pt x="20210" y="31343"/>
                    <a:pt x="20210" y="30409"/>
                  </a:cubicBezTo>
                  <a:cubicBezTo>
                    <a:pt x="20115" y="29266"/>
                    <a:pt x="19448" y="28247"/>
                    <a:pt x="18401" y="27742"/>
                  </a:cubicBezTo>
                  <a:cubicBezTo>
                    <a:pt x="16876" y="26685"/>
                    <a:pt x="15066" y="25914"/>
                    <a:pt x="13257" y="25456"/>
                  </a:cubicBezTo>
                  <a:cubicBezTo>
                    <a:pt x="11543" y="24951"/>
                    <a:pt x="9827" y="24342"/>
                    <a:pt x="8113" y="23647"/>
                  </a:cubicBezTo>
                  <a:cubicBezTo>
                    <a:pt x="6686" y="23008"/>
                    <a:pt x="5351" y="22275"/>
                    <a:pt x="4018" y="21456"/>
                  </a:cubicBezTo>
                  <a:cubicBezTo>
                    <a:pt x="970" y="19675"/>
                    <a:pt x="-744" y="16379"/>
                    <a:pt x="-649" y="12883"/>
                  </a:cubicBezTo>
                  <a:cubicBezTo>
                    <a:pt x="-744" y="9149"/>
                    <a:pt x="970" y="5587"/>
                    <a:pt x="3923" y="3358"/>
                  </a:cubicBezTo>
                  <a:cubicBezTo>
                    <a:pt x="7351" y="910"/>
                    <a:pt x="11543" y="-328"/>
                    <a:pt x="15734" y="-166"/>
                  </a:cubicBezTo>
                  <a:cubicBezTo>
                    <a:pt x="20973" y="-42"/>
                    <a:pt x="26019" y="1653"/>
                    <a:pt x="30212" y="4692"/>
                  </a:cubicBezTo>
                  <a:lnTo>
                    <a:pt x="25926" y="12312"/>
                  </a:lnTo>
                  <a:cubicBezTo>
                    <a:pt x="22878" y="10026"/>
                    <a:pt x="19162" y="8759"/>
                    <a:pt x="15352" y="8692"/>
                  </a:cubicBezTo>
                  <a:cubicBezTo>
                    <a:pt x="11827" y="8692"/>
                    <a:pt x="10018" y="9645"/>
                    <a:pt x="10018" y="11550"/>
                  </a:cubicBezTo>
                  <a:cubicBezTo>
                    <a:pt x="10018" y="12645"/>
                    <a:pt x="10685" y="13617"/>
                    <a:pt x="11732" y="14026"/>
                  </a:cubicBezTo>
                  <a:cubicBezTo>
                    <a:pt x="13448" y="14941"/>
                    <a:pt x="15352" y="15674"/>
                    <a:pt x="17257" y="16217"/>
                  </a:cubicBezTo>
                  <a:lnTo>
                    <a:pt x="22782" y="18027"/>
                  </a:lnTo>
                  <a:cubicBezTo>
                    <a:pt x="24115" y="18617"/>
                    <a:pt x="25450" y="19322"/>
                    <a:pt x="26687" y="20122"/>
                  </a:cubicBezTo>
                  <a:cubicBezTo>
                    <a:pt x="29640" y="22065"/>
                    <a:pt x="31354" y="25523"/>
                    <a:pt x="30972" y="29076"/>
                  </a:cubicBezTo>
                  <a:close/>
                </a:path>
              </a:pathLst>
            </a:custGeom>
            <a:solidFill>
              <a:srgbClr val="6D6E71"/>
            </a:solidFill>
            <a:ln w="9525" cap="flat">
              <a:noFill/>
              <a:prstDash val="solid"/>
              <a:miter/>
            </a:ln>
          </p:spPr>
          <p:txBody>
            <a:bodyPr rtlCol="0" anchor="ctr"/>
            <a:lstStyle/>
            <a:p>
              <a:endParaRPr lang="en-US"/>
            </a:p>
          </p:txBody>
        </p:sp>
        <p:sp>
          <p:nvSpPr>
            <p:cNvPr id="1220" name="Freeform: Shape 1219">
              <a:extLst>
                <a:ext uri="{FF2B5EF4-FFF2-40B4-BE49-F238E27FC236}">
                  <a16:creationId xmlns:a16="http://schemas.microsoft.com/office/drawing/2014/main" id="{018F85F0-7B32-4B05-9CF6-974E82503DC5}"/>
                </a:ext>
              </a:extLst>
            </p:cNvPr>
            <p:cNvSpPr/>
            <p:nvPr/>
          </p:nvSpPr>
          <p:spPr>
            <a:xfrm>
              <a:off x="10692978" y="3026076"/>
              <a:ext cx="83589" cy="50983"/>
            </a:xfrm>
            <a:custGeom>
              <a:avLst/>
              <a:gdLst>
                <a:gd name="connsiteX0" fmla="*/ 22496 w 67151"/>
                <a:gd name="connsiteY0" fmla="*/ 40778 h 40957"/>
                <a:gd name="connsiteX1" fmla="*/ 10685 w 67151"/>
                <a:gd name="connsiteY1" fmla="*/ 40778 h 40957"/>
                <a:gd name="connsiteX2" fmla="*/ -3221 w 67151"/>
                <a:gd name="connsiteY2" fmla="*/ -180 h 40957"/>
                <a:gd name="connsiteX3" fmla="*/ 8971 w 67151"/>
                <a:gd name="connsiteY3" fmla="*/ -180 h 40957"/>
                <a:gd name="connsiteX4" fmla="*/ 16973 w 67151"/>
                <a:gd name="connsiteY4" fmla="*/ 24585 h 40957"/>
                <a:gd name="connsiteX5" fmla="*/ 24973 w 67151"/>
                <a:gd name="connsiteY5" fmla="*/ -180 h 40957"/>
                <a:gd name="connsiteX6" fmla="*/ 36023 w 67151"/>
                <a:gd name="connsiteY6" fmla="*/ -180 h 40957"/>
                <a:gd name="connsiteX7" fmla="*/ 44023 w 67151"/>
                <a:gd name="connsiteY7" fmla="*/ 24585 h 40957"/>
                <a:gd name="connsiteX8" fmla="*/ 52025 w 67151"/>
                <a:gd name="connsiteY8" fmla="*/ -180 h 40957"/>
                <a:gd name="connsiteX9" fmla="*/ 63931 w 67151"/>
                <a:gd name="connsiteY9" fmla="*/ -180 h 40957"/>
                <a:gd name="connsiteX10" fmla="*/ 49929 w 67151"/>
                <a:gd name="connsiteY10" fmla="*/ 40778 h 40957"/>
                <a:gd name="connsiteX11" fmla="*/ 37546 w 67151"/>
                <a:gd name="connsiteY11" fmla="*/ 40778 h 40957"/>
                <a:gd name="connsiteX12" fmla="*/ 29926 w 67151"/>
                <a:gd name="connsiteY12" fmla="*/ 18489 h 40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151" h="40957">
                  <a:moveTo>
                    <a:pt x="22496" y="40778"/>
                  </a:moveTo>
                  <a:lnTo>
                    <a:pt x="10685" y="40778"/>
                  </a:lnTo>
                  <a:lnTo>
                    <a:pt x="-3221" y="-180"/>
                  </a:lnTo>
                  <a:lnTo>
                    <a:pt x="8971" y="-180"/>
                  </a:lnTo>
                  <a:lnTo>
                    <a:pt x="16973" y="24585"/>
                  </a:lnTo>
                  <a:lnTo>
                    <a:pt x="24973" y="-180"/>
                  </a:lnTo>
                  <a:lnTo>
                    <a:pt x="36023" y="-180"/>
                  </a:lnTo>
                  <a:lnTo>
                    <a:pt x="44023" y="24585"/>
                  </a:lnTo>
                  <a:lnTo>
                    <a:pt x="52025" y="-180"/>
                  </a:lnTo>
                  <a:lnTo>
                    <a:pt x="63931" y="-180"/>
                  </a:lnTo>
                  <a:lnTo>
                    <a:pt x="49929" y="40778"/>
                  </a:lnTo>
                  <a:lnTo>
                    <a:pt x="37546" y="40778"/>
                  </a:lnTo>
                  <a:lnTo>
                    <a:pt x="29926" y="18489"/>
                  </a:lnTo>
                  <a:close/>
                </a:path>
              </a:pathLst>
            </a:custGeom>
            <a:solidFill>
              <a:srgbClr val="6D6E71"/>
            </a:solidFill>
            <a:ln w="9525" cap="flat">
              <a:noFill/>
              <a:prstDash val="solid"/>
              <a:miter/>
            </a:ln>
          </p:spPr>
          <p:txBody>
            <a:bodyPr rtlCol="0" anchor="ctr"/>
            <a:lstStyle/>
            <a:p>
              <a:endParaRPr lang="en-US"/>
            </a:p>
          </p:txBody>
        </p:sp>
        <p:sp>
          <p:nvSpPr>
            <p:cNvPr id="1221" name="Freeform: Shape 1220">
              <a:extLst>
                <a:ext uri="{FF2B5EF4-FFF2-40B4-BE49-F238E27FC236}">
                  <a16:creationId xmlns:a16="http://schemas.microsoft.com/office/drawing/2014/main" id="{01478103-DA79-4A49-81E6-17FBC4F84966}"/>
                </a:ext>
              </a:extLst>
            </p:cNvPr>
            <p:cNvSpPr/>
            <p:nvPr/>
          </p:nvSpPr>
          <p:spPr>
            <a:xfrm>
              <a:off x="10776568" y="3000703"/>
              <a:ext cx="53236" cy="87027"/>
            </a:xfrm>
            <a:custGeom>
              <a:avLst/>
              <a:gdLst>
                <a:gd name="connsiteX0" fmla="*/ 28689 w 42767"/>
                <a:gd name="connsiteY0" fmla="*/ -180 h 69913"/>
                <a:gd name="connsiteX1" fmla="*/ 39546 w 42767"/>
                <a:gd name="connsiteY1" fmla="*/ -180 h 69913"/>
                <a:gd name="connsiteX2" fmla="*/ 7541 w 42767"/>
                <a:gd name="connsiteY2" fmla="*/ 69733 h 69913"/>
                <a:gd name="connsiteX3" fmla="*/ -3221 w 42767"/>
                <a:gd name="connsiteY3" fmla="*/ 69733 h 69913"/>
              </a:gdLst>
              <a:ahLst/>
              <a:cxnLst>
                <a:cxn ang="0">
                  <a:pos x="connsiteX0" y="connsiteY0"/>
                </a:cxn>
                <a:cxn ang="0">
                  <a:pos x="connsiteX1" y="connsiteY1"/>
                </a:cxn>
                <a:cxn ang="0">
                  <a:pos x="connsiteX2" y="connsiteY2"/>
                </a:cxn>
                <a:cxn ang="0">
                  <a:pos x="connsiteX3" y="connsiteY3"/>
                </a:cxn>
              </a:cxnLst>
              <a:rect l="l" t="t" r="r" b="b"/>
              <a:pathLst>
                <a:path w="42767" h="69913">
                  <a:moveTo>
                    <a:pt x="28689" y="-180"/>
                  </a:moveTo>
                  <a:lnTo>
                    <a:pt x="39546" y="-180"/>
                  </a:lnTo>
                  <a:lnTo>
                    <a:pt x="7541" y="69733"/>
                  </a:lnTo>
                  <a:lnTo>
                    <a:pt x="-3221" y="69733"/>
                  </a:lnTo>
                  <a:close/>
                </a:path>
              </a:pathLst>
            </a:custGeom>
            <a:solidFill>
              <a:srgbClr val="6D6E71"/>
            </a:solidFill>
            <a:ln w="9525" cap="flat">
              <a:noFill/>
              <a:prstDash val="solid"/>
              <a:miter/>
            </a:ln>
          </p:spPr>
          <p:txBody>
            <a:bodyPr rtlCol="0" anchor="ctr"/>
            <a:lstStyle/>
            <a:p>
              <a:endParaRPr lang="en-US"/>
            </a:p>
          </p:txBody>
        </p:sp>
        <p:sp>
          <p:nvSpPr>
            <p:cNvPr id="1222" name="Freeform: Shape 1221">
              <a:extLst>
                <a:ext uri="{FF2B5EF4-FFF2-40B4-BE49-F238E27FC236}">
                  <a16:creationId xmlns:a16="http://schemas.microsoft.com/office/drawing/2014/main" id="{DF58486C-2AD7-4FC0-939E-D322F2143DA1}"/>
                </a:ext>
              </a:extLst>
            </p:cNvPr>
            <p:cNvSpPr/>
            <p:nvPr/>
          </p:nvSpPr>
          <p:spPr>
            <a:xfrm>
              <a:off x="9816021" y="3132050"/>
              <a:ext cx="46223" cy="52562"/>
            </a:xfrm>
            <a:custGeom>
              <a:avLst/>
              <a:gdLst>
                <a:gd name="connsiteX0" fmla="*/ 33860 w 37133"/>
                <a:gd name="connsiteY0" fmla="*/ 41369 h 42225"/>
                <a:gd name="connsiteX1" fmla="*/ 23098 w 37133"/>
                <a:gd name="connsiteY1" fmla="*/ 41369 h 42225"/>
                <a:gd name="connsiteX2" fmla="*/ 23098 w 37133"/>
                <a:gd name="connsiteY2" fmla="*/ 36416 h 42225"/>
                <a:gd name="connsiteX3" fmla="*/ 12238 w 37133"/>
                <a:gd name="connsiteY3" fmla="*/ 42036 h 42225"/>
                <a:gd name="connsiteX4" fmla="*/ 1285 w 37133"/>
                <a:gd name="connsiteY4" fmla="*/ 38226 h 42225"/>
                <a:gd name="connsiteX5" fmla="*/ -3191 w 37133"/>
                <a:gd name="connsiteY5" fmla="*/ 28224 h 42225"/>
                <a:gd name="connsiteX6" fmla="*/ 1476 w 37133"/>
                <a:gd name="connsiteY6" fmla="*/ 18699 h 42225"/>
                <a:gd name="connsiteX7" fmla="*/ 13954 w 37133"/>
                <a:gd name="connsiteY7" fmla="*/ 15556 h 42225"/>
                <a:gd name="connsiteX8" fmla="*/ 22430 w 37133"/>
                <a:gd name="connsiteY8" fmla="*/ 15556 h 42225"/>
                <a:gd name="connsiteX9" fmla="*/ 22430 w 37133"/>
                <a:gd name="connsiteY9" fmla="*/ 15556 h 42225"/>
                <a:gd name="connsiteX10" fmla="*/ 15477 w 37133"/>
                <a:gd name="connsiteY10" fmla="*/ 8984 h 42225"/>
                <a:gd name="connsiteX11" fmla="*/ 3666 w 37133"/>
                <a:gd name="connsiteY11" fmla="*/ 13080 h 42225"/>
                <a:gd name="connsiteX12" fmla="*/ -1477 w 37133"/>
                <a:gd name="connsiteY12" fmla="*/ 5650 h 42225"/>
                <a:gd name="connsiteX13" fmla="*/ 17001 w 37133"/>
                <a:gd name="connsiteY13" fmla="*/ -160 h 42225"/>
                <a:gd name="connsiteX14" fmla="*/ 29193 w 37133"/>
                <a:gd name="connsiteY14" fmla="*/ 3555 h 42225"/>
                <a:gd name="connsiteX15" fmla="*/ 33860 w 37133"/>
                <a:gd name="connsiteY15" fmla="*/ 15366 h 42225"/>
                <a:gd name="connsiteX16" fmla="*/ 22335 w 37133"/>
                <a:gd name="connsiteY16" fmla="*/ 25748 h 42225"/>
                <a:gd name="connsiteX17" fmla="*/ 22335 w 37133"/>
                <a:gd name="connsiteY17" fmla="*/ 23843 h 42225"/>
                <a:gd name="connsiteX18" fmla="*/ 15191 w 37133"/>
                <a:gd name="connsiteY18" fmla="*/ 23843 h 42225"/>
                <a:gd name="connsiteX19" fmla="*/ 8334 w 37133"/>
                <a:gd name="connsiteY19" fmla="*/ 28034 h 42225"/>
                <a:gd name="connsiteX20" fmla="*/ 9952 w 37133"/>
                <a:gd name="connsiteY20" fmla="*/ 31463 h 42225"/>
                <a:gd name="connsiteX21" fmla="*/ 14715 w 37133"/>
                <a:gd name="connsiteY21" fmla="*/ 32606 h 42225"/>
                <a:gd name="connsiteX22" fmla="*/ 20049 w 37133"/>
                <a:gd name="connsiteY22" fmla="*/ 30796 h 42225"/>
                <a:gd name="connsiteX23" fmla="*/ 22335 w 37133"/>
                <a:gd name="connsiteY23" fmla="*/ 25748 h 42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7133" h="42225">
                  <a:moveTo>
                    <a:pt x="33860" y="41369"/>
                  </a:moveTo>
                  <a:lnTo>
                    <a:pt x="23098" y="41369"/>
                  </a:lnTo>
                  <a:lnTo>
                    <a:pt x="23098" y="36416"/>
                  </a:lnTo>
                  <a:cubicBezTo>
                    <a:pt x="20621" y="39940"/>
                    <a:pt x="16526" y="42026"/>
                    <a:pt x="12238" y="42036"/>
                  </a:cubicBezTo>
                  <a:cubicBezTo>
                    <a:pt x="8238" y="42179"/>
                    <a:pt x="4334" y="40816"/>
                    <a:pt x="1285" y="38226"/>
                  </a:cubicBezTo>
                  <a:cubicBezTo>
                    <a:pt x="-1668" y="35768"/>
                    <a:pt x="-3287" y="32072"/>
                    <a:pt x="-3191" y="28224"/>
                  </a:cubicBezTo>
                  <a:cubicBezTo>
                    <a:pt x="-3477" y="24443"/>
                    <a:pt x="-1668" y="20805"/>
                    <a:pt x="1476" y="18699"/>
                  </a:cubicBezTo>
                  <a:cubicBezTo>
                    <a:pt x="5190" y="16394"/>
                    <a:pt x="9573" y="15299"/>
                    <a:pt x="13954" y="15556"/>
                  </a:cubicBezTo>
                  <a:lnTo>
                    <a:pt x="22430" y="15556"/>
                  </a:lnTo>
                  <a:lnTo>
                    <a:pt x="22430" y="15556"/>
                  </a:lnTo>
                  <a:cubicBezTo>
                    <a:pt x="22430" y="11175"/>
                    <a:pt x="20145" y="8984"/>
                    <a:pt x="15477" y="8984"/>
                  </a:cubicBezTo>
                  <a:cubicBezTo>
                    <a:pt x="11192" y="9079"/>
                    <a:pt x="7096" y="10508"/>
                    <a:pt x="3666" y="13080"/>
                  </a:cubicBezTo>
                  <a:lnTo>
                    <a:pt x="-1477" y="5650"/>
                  </a:lnTo>
                  <a:cubicBezTo>
                    <a:pt x="3857" y="1764"/>
                    <a:pt x="10333" y="-274"/>
                    <a:pt x="17001" y="-160"/>
                  </a:cubicBezTo>
                  <a:cubicBezTo>
                    <a:pt x="21384" y="-360"/>
                    <a:pt x="25670" y="954"/>
                    <a:pt x="29193" y="3555"/>
                  </a:cubicBezTo>
                  <a:cubicBezTo>
                    <a:pt x="32527" y="6526"/>
                    <a:pt x="34241" y="10908"/>
                    <a:pt x="33860" y="15366"/>
                  </a:cubicBezTo>
                  <a:close/>
                  <a:moveTo>
                    <a:pt x="22335" y="25748"/>
                  </a:moveTo>
                  <a:lnTo>
                    <a:pt x="22335" y="23843"/>
                  </a:lnTo>
                  <a:lnTo>
                    <a:pt x="15191" y="23843"/>
                  </a:lnTo>
                  <a:cubicBezTo>
                    <a:pt x="10620" y="23843"/>
                    <a:pt x="8334" y="25272"/>
                    <a:pt x="8334" y="28034"/>
                  </a:cubicBezTo>
                  <a:cubicBezTo>
                    <a:pt x="8238" y="29377"/>
                    <a:pt x="8906" y="30663"/>
                    <a:pt x="9952" y="31463"/>
                  </a:cubicBezTo>
                  <a:cubicBezTo>
                    <a:pt x="11382" y="32311"/>
                    <a:pt x="13096" y="32711"/>
                    <a:pt x="14715" y="32606"/>
                  </a:cubicBezTo>
                  <a:cubicBezTo>
                    <a:pt x="16621" y="32654"/>
                    <a:pt x="18526" y="32006"/>
                    <a:pt x="20049" y="30796"/>
                  </a:cubicBezTo>
                  <a:cubicBezTo>
                    <a:pt x="21575" y="29567"/>
                    <a:pt x="22430" y="27701"/>
                    <a:pt x="22335" y="25748"/>
                  </a:cubicBezTo>
                  <a:close/>
                </a:path>
              </a:pathLst>
            </a:custGeom>
            <a:solidFill>
              <a:srgbClr val="6D6E71"/>
            </a:solidFill>
            <a:ln w="9525" cap="flat">
              <a:noFill/>
              <a:prstDash val="solid"/>
              <a:miter/>
            </a:ln>
          </p:spPr>
          <p:txBody>
            <a:bodyPr rtlCol="0" anchor="ctr"/>
            <a:lstStyle/>
            <a:p>
              <a:endParaRPr lang="en-US"/>
            </a:p>
          </p:txBody>
        </p:sp>
        <p:sp>
          <p:nvSpPr>
            <p:cNvPr id="1223" name="Freeform: Shape 1222">
              <a:extLst>
                <a:ext uri="{FF2B5EF4-FFF2-40B4-BE49-F238E27FC236}">
                  <a16:creationId xmlns:a16="http://schemas.microsoft.com/office/drawing/2014/main" id="{3D8466B5-30AC-43B1-A80F-AFDA0F617928}"/>
                </a:ext>
              </a:extLst>
            </p:cNvPr>
            <p:cNvSpPr/>
            <p:nvPr/>
          </p:nvSpPr>
          <p:spPr>
            <a:xfrm>
              <a:off x="9896803" y="3115816"/>
              <a:ext cx="52685" cy="68812"/>
            </a:xfrm>
            <a:custGeom>
              <a:avLst/>
              <a:gdLst>
                <a:gd name="connsiteX0" fmla="*/ 13162 w 42324"/>
                <a:gd name="connsiteY0" fmla="*/ 11834 h 55280"/>
                <a:gd name="connsiteX1" fmla="*/ 11448 w 42324"/>
                <a:gd name="connsiteY1" fmla="*/ 15548 h 55280"/>
                <a:gd name="connsiteX2" fmla="*/ 13543 w 42324"/>
                <a:gd name="connsiteY2" fmla="*/ 19263 h 55280"/>
                <a:gd name="connsiteX3" fmla="*/ 23068 w 42324"/>
                <a:gd name="connsiteY3" fmla="*/ 22502 h 55280"/>
                <a:gd name="connsiteX4" fmla="*/ 34879 w 42324"/>
                <a:gd name="connsiteY4" fmla="*/ 28121 h 55280"/>
                <a:gd name="connsiteX5" fmla="*/ 39070 w 42324"/>
                <a:gd name="connsiteY5" fmla="*/ 38980 h 55280"/>
                <a:gd name="connsiteX6" fmla="*/ 33735 w 42324"/>
                <a:gd name="connsiteY6" fmla="*/ 50600 h 55280"/>
                <a:gd name="connsiteX7" fmla="*/ 19543 w 42324"/>
                <a:gd name="connsiteY7" fmla="*/ 55077 h 55280"/>
                <a:gd name="connsiteX8" fmla="*/ -3221 w 42324"/>
                <a:gd name="connsiteY8" fmla="*/ 45552 h 55280"/>
                <a:gd name="connsiteX9" fmla="*/ 3923 w 42324"/>
                <a:gd name="connsiteY9" fmla="*/ 36884 h 55280"/>
                <a:gd name="connsiteX10" fmla="*/ 19829 w 42324"/>
                <a:gd name="connsiteY10" fmla="*/ 44409 h 55280"/>
                <a:gd name="connsiteX11" fmla="*/ 24973 w 42324"/>
                <a:gd name="connsiteY11" fmla="*/ 43076 h 55280"/>
                <a:gd name="connsiteX12" fmla="*/ 26782 w 42324"/>
                <a:gd name="connsiteY12" fmla="*/ 39266 h 55280"/>
                <a:gd name="connsiteX13" fmla="*/ 24877 w 42324"/>
                <a:gd name="connsiteY13" fmla="*/ 35455 h 55280"/>
                <a:gd name="connsiteX14" fmla="*/ 16971 w 42324"/>
                <a:gd name="connsiteY14" fmla="*/ 32598 h 55280"/>
                <a:gd name="connsiteX15" fmla="*/ 3351 w 42324"/>
                <a:gd name="connsiteY15" fmla="*/ 26788 h 55280"/>
                <a:gd name="connsiteX16" fmla="*/ 4018 w 42324"/>
                <a:gd name="connsiteY16" fmla="*/ 4442 h 55280"/>
                <a:gd name="connsiteX17" fmla="*/ 4493 w 42324"/>
                <a:gd name="connsiteY17" fmla="*/ 4023 h 55280"/>
                <a:gd name="connsiteX18" fmla="*/ 18115 w 42324"/>
                <a:gd name="connsiteY18" fmla="*/ -168 h 55280"/>
                <a:gd name="connsiteX19" fmla="*/ 28782 w 42324"/>
                <a:gd name="connsiteY19" fmla="*/ 1737 h 55280"/>
                <a:gd name="connsiteX20" fmla="*/ 38307 w 42324"/>
                <a:gd name="connsiteY20" fmla="*/ 6880 h 55280"/>
                <a:gd name="connsiteX21" fmla="*/ 32307 w 42324"/>
                <a:gd name="connsiteY21" fmla="*/ 15548 h 55280"/>
                <a:gd name="connsiteX22" fmla="*/ 17924 w 42324"/>
                <a:gd name="connsiteY22" fmla="*/ 10310 h 55280"/>
                <a:gd name="connsiteX23" fmla="*/ 13162 w 42324"/>
                <a:gd name="connsiteY23" fmla="*/ 11834 h 55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2324" h="55280">
                  <a:moveTo>
                    <a:pt x="13162" y="11834"/>
                  </a:moveTo>
                  <a:cubicBezTo>
                    <a:pt x="12018" y="12729"/>
                    <a:pt x="11448" y="14110"/>
                    <a:pt x="11448" y="15548"/>
                  </a:cubicBezTo>
                  <a:cubicBezTo>
                    <a:pt x="11448" y="17072"/>
                    <a:pt x="12208" y="18482"/>
                    <a:pt x="13543" y="19263"/>
                  </a:cubicBezTo>
                  <a:cubicBezTo>
                    <a:pt x="16590" y="20739"/>
                    <a:pt x="19734" y="21825"/>
                    <a:pt x="23068" y="22502"/>
                  </a:cubicBezTo>
                  <a:cubicBezTo>
                    <a:pt x="27449" y="23330"/>
                    <a:pt x="31449" y="25264"/>
                    <a:pt x="34879" y="28121"/>
                  </a:cubicBezTo>
                  <a:cubicBezTo>
                    <a:pt x="37830" y="30950"/>
                    <a:pt x="39356" y="34922"/>
                    <a:pt x="39070" y="38980"/>
                  </a:cubicBezTo>
                  <a:cubicBezTo>
                    <a:pt x="39165" y="43476"/>
                    <a:pt x="37260" y="47762"/>
                    <a:pt x="33735" y="50600"/>
                  </a:cubicBezTo>
                  <a:cubicBezTo>
                    <a:pt x="29640" y="53724"/>
                    <a:pt x="24687" y="55315"/>
                    <a:pt x="19543" y="55077"/>
                  </a:cubicBezTo>
                  <a:cubicBezTo>
                    <a:pt x="10971" y="55001"/>
                    <a:pt x="2874" y="51581"/>
                    <a:pt x="-3221" y="45552"/>
                  </a:cubicBezTo>
                  <a:lnTo>
                    <a:pt x="3923" y="36884"/>
                  </a:lnTo>
                  <a:cubicBezTo>
                    <a:pt x="8113" y="41237"/>
                    <a:pt x="13829" y="43904"/>
                    <a:pt x="19829" y="44409"/>
                  </a:cubicBezTo>
                  <a:cubicBezTo>
                    <a:pt x="21638" y="44495"/>
                    <a:pt x="23450" y="44028"/>
                    <a:pt x="24973" y="43076"/>
                  </a:cubicBezTo>
                  <a:cubicBezTo>
                    <a:pt x="26115" y="42180"/>
                    <a:pt x="26877" y="40751"/>
                    <a:pt x="26782" y="39266"/>
                  </a:cubicBezTo>
                  <a:cubicBezTo>
                    <a:pt x="26877" y="37751"/>
                    <a:pt x="26115" y="36322"/>
                    <a:pt x="24877" y="35455"/>
                  </a:cubicBezTo>
                  <a:cubicBezTo>
                    <a:pt x="22401" y="34074"/>
                    <a:pt x="19734" y="33112"/>
                    <a:pt x="16971" y="32598"/>
                  </a:cubicBezTo>
                  <a:cubicBezTo>
                    <a:pt x="12018" y="31665"/>
                    <a:pt x="7446" y="29683"/>
                    <a:pt x="3351" y="26788"/>
                  </a:cubicBezTo>
                  <a:cubicBezTo>
                    <a:pt x="-2651" y="20425"/>
                    <a:pt x="-2365" y="10424"/>
                    <a:pt x="4018" y="4442"/>
                  </a:cubicBezTo>
                  <a:cubicBezTo>
                    <a:pt x="4209" y="4299"/>
                    <a:pt x="4304" y="4156"/>
                    <a:pt x="4493" y="4023"/>
                  </a:cubicBezTo>
                  <a:cubicBezTo>
                    <a:pt x="8399" y="1146"/>
                    <a:pt x="13257" y="-330"/>
                    <a:pt x="18115" y="-168"/>
                  </a:cubicBezTo>
                  <a:cubicBezTo>
                    <a:pt x="21733" y="-139"/>
                    <a:pt x="25354" y="508"/>
                    <a:pt x="28782" y="1737"/>
                  </a:cubicBezTo>
                  <a:cubicBezTo>
                    <a:pt x="32307" y="2794"/>
                    <a:pt x="35544" y="4547"/>
                    <a:pt x="38307" y="6880"/>
                  </a:cubicBezTo>
                  <a:lnTo>
                    <a:pt x="32307" y="15548"/>
                  </a:lnTo>
                  <a:cubicBezTo>
                    <a:pt x="28212" y="12243"/>
                    <a:pt x="23164" y="10405"/>
                    <a:pt x="17924" y="10310"/>
                  </a:cubicBezTo>
                  <a:cubicBezTo>
                    <a:pt x="16211" y="10214"/>
                    <a:pt x="14494" y="10757"/>
                    <a:pt x="13162" y="11834"/>
                  </a:cubicBezTo>
                  <a:close/>
                </a:path>
              </a:pathLst>
            </a:custGeom>
            <a:solidFill>
              <a:srgbClr val="6D6E71"/>
            </a:solidFill>
            <a:ln w="9525" cap="flat">
              <a:noFill/>
              <a:prstDash val="solid"/>
              <a:miter/>
            </a:ln>
          </p:spPr>
          <p:txBody>
            <a:bodyPr rtlCol="0" anchor="ctr"/>
            <a:lstStyle/>
            <a:p>
              <a:endParaRPr lang="en-US"/>
            </a:p>
          </p:txBody>
        </p:sp>
        <p:sp>
          <p:nvSpPr>
            <p:cNvPr id="1224" name="Freeform: Shape 1223">
              <a:extLst>
                <a:ext uri="{FF2B5EF4-FFF2-40B4-BE49-F238E27FC236}">
                  <a16:creationId xmlns:a16="http://schemas.microsoft.com/office/drawing/2014/main" id="{61D3F6B4-E825-4EF4-9985-BA25F4756E88}"/>
                </a:ext>
              </a:extLst>
            </p:cNvPr>
            <p:cNvSpPr/>
            <p:nvPr/>
          </p:nvSpPr>
          <p:spPr>
            <a:xfrm>
              <a:off x="9957834" y="3131948"/>
              <a:ext cx="51282" cy="52666"/>
            </a:xfrm>
            <a:custGeom>
              <a:avLst/>
              <a:gdLst>
                <a:gd name="connsiteX0" fmla="*/ 34617 w 41197"/>
                <a:gd name="connsiteY0" fmla="*/ 35545 h 42309"/>
                <a:gd name="connsiteX1" fmla="*/ 18330 w 41197"/>
                <a:gd name="connsiteY1" fmla="*/ 42117 h 42309"/>
                <a:gd name="connsiteX2" fmla="*/ 2900 w 41197"/>
                <a:gd name="connsiteY2" fmla="*/ 36307 h 42309"/>
                <a:gd name="connsiteX3" fmla="*/ -3197 w 41197"/>
                <a:gd name="connsiteY3" fmla="*/ 20876 h 42309"/>
                <a:gd name="connsiteX4" fmla="*/ 3089 w 41197"/>
                <a:gd name="connsiteY4" fmla="*/ 5541 h 42309"/>
                <a:gd name="connsiteX5" fmla="*/ 17758 w 41197"/>
                <a:gd name="connsiteY5" fmla="*/ -174 h 42309"/>
                <a:gd name="connsiteX6" fmla="*/ 32045 w 41197"/>
                <a:gd name="connsiteY6" fmla="*/ 4874 h 42309"/>
                <a:gd name="connsiteX7" fmla="*/ 37952 w 41197"/>
                <a:gd name="connsiteY7" fmla="*/ 18971 h 42309"/>
                <a:gd name="connsiteX8" fmla="*/ 37952 w 41197"/>
                <a:gd name="connsiteY8" fmla="*/ 24686 h 42309"/>
                <a:gd name="connsiteX9" fmla="*/ 8137 w 41197"/>
                <a:gd name="connsiteY9" fmla="*/ 24686 h 42309"/>
                <a:gd name="connsiteX10" fmla="*/ 11663 w 41197"/>
                <a:gd name="connsiteY10" fmla="*/ 30115 h 42309"/>
                <a:gd name="connsiteX11" fmla="*/ 18330 w 41197"/>
                <a:gd name="connsiteY11" fmla="*/ 32306 h 42309"/>
                <a:gd name="connsiteX12" fmla="*/ 27855 w 41197"/>
                <a:gd name="connsiteY12" fmla="*/ 28210 h 42309"/>
                <a:gd name="connsiteX13" fmla="*/ 23664 w 41197"/>
                <a:gd name="connsiteY13" fmla="*/ 11256 h 42309"/>
                <a:gd name="connsiteX14" fmla="*/ 17948 w 41197"/>
                <a:gd name="connsiteY14" fmla="*/ 9256 h 42309"/>
                <a:gd name="connsiteX15" fmla="*/ 11663 w 41197"/>
                <a:gd name="connsiteY15" fmla="*/ 11351 h 42309"/>
                <a:gd name="connsiteX16" fmla="*/ 8423 w 41197"/>
                <a:gd name="connsiteY16" fmla="*/ 16876 h 42309"/>
                <a:gd name="connsiteX17" fmla="*/ 26427 w 41197"/>
                <a:gd name="connsiteY17" fmla="*/ 16876 h 42309"/>
                <a:gd name="connsiteX18" fmla="*/ 23664 w 41197"/>
                <a:gd name="connsiteY18" fmla="*/ 11256 h 4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197" h="42309">
                  <a:moveTo>
                    <a:pt x="34617" y="35545"/>
                  </a:moveTo>
                  <a:cubicBezTo>
                    <a:pt x="30331" y="39831"/>
                    <a:pt x="24427" y="42193"/>
                    <a:pt x="18330" y="42117"/>
                  </a:cubicBezTo>
                  <a:cubicBezTo>
                    <a:pt x="12614" y="42317"/>
                    <a:pt x="7091" y="40221"/>
                    <a:pt x="2900" y="36307"/>
                  </a:cubicBezTo>
                  <a:cubicBezTo>
                    <a:pt x="-1197" y="32259"/>
                    <a:pt x="-3483" y="26648"/>
                    <a:pt x="-3197" y="20876"/>
                  </a:cubicBezTo>
                  <a:cubicBezTo>
                    <a:pt x="-3483" y="15085"/>
                    <a:pt x="-1197" y="9484"/>
                    <a:pt x="3089" y="5541"/>
                  </a:cubicBezTo>
                  <a:cubicBezTo>
                    <a:pt x="6996" y="1788"/>
                    <a:pt x="12330" y="-269"/>
                    <a:pt x="17758" y="-174"/>
                  </a:cubicBezTo>
                  <a:cubicBezTo>
                    <a:pt x="22997" y="-298"/>
                    <a:pt x="28045" y="1502"/>
                    <a:pt x="32045" y="4874"/>
                  </a:cubicBezTo>
                  <a:cubicBezTo>
                    <a:pt x="36047" y="8427"/>
                    <a:pt x="38238" y="13618"/>
                    <a:pt x="37952" y="18971"/>
                  </a:cubicBezTo>
                  <a:lnTo>
                    <a:pt x="37952" y="24686"/>
                  </a:lnTo>
                  <a:lnTo>
                    <a:pt x="8137" y="24686"/>
                  </a:lnTo>
                  <a:cubicBezTo>
                    <a:pt x="8519" y="26905"/>
                    <a:pt x="9758" y="28868"/>
                    <a:pt x="11663" y="30115"/>
                  </a:cubicBezTo>
                  <a:cubicBezTo>
                    <a:pt x="13567" y="31554"/>
                    <a:pt x="15949" y="32325"/>
                    <a:pt x="18330" y="32306"/>
                  </a:cubicBezTo>
                  <a:cubicBezTo>
                    <a:pt x="21950" y="32297"/>
                    <a:pt x="25378" y="30811"/>
                    <a:pt x="27855" y="28210"/>
                  </a:cubicBezTo>
                  <a:close/>
                  <a:moveTo>
                    <a:pt x="23664" y="11256"/>
                  </a:moveTo>
                  <a:cubicBezTo>
                    <a:pt x="22046" y="9913"/>
                    <a:pt x="20044" y="9208"/>
                    <a:pt x="17948" y="9256"/>
                  </a:cubicBezTo>
                  <a:cubicBezTo>
                    <a:pt x="15663" y="9236"/>
                    <a:pt x="13472" y="9970"/>
                    <a:pt x="11663" y="11351"/>
                  </a:cubicBezTo>
                  <a:cubicBezTo>
                    <a:pt x="9854" y="12637"/>
                    <a:pt x="8614" y="14656"/>
                    <a:pt x="8423" y="16876"/>
                  </a:cubicBezTo>
                  <a:lnTo>
                    <a:pt x="26427" y="16876"/>
                  </a:lnTo>
                  <a:cubicBezTo>
                    <a:pt x="26332" y="14704"/>
                    <a:pt x="25283" y="12675"/>
                    <a:pt x="23664" y="11256"/>
                  </a:cubicBezTo>
                  <a:close/>
                </a:path>
              </a:pathLst>
            </a:custGeom>
            <a:solidFill>
              <a:srgbClr val="6D6E71"/>
            </a:solidFill>
            <a:ln w="9525" cap="flat">
              <a:noFill/>
              <a:prstDash val="solid"/>
              <a:miter/>
            </a:ln>
          </p:spPr>
          <p:txBody>
            <a:bodyPr rtlCol="0" anchor="ctr"/>
            <a:lstStyle/>
            <a:p>
              <a:endParaRPr lang="en-US"/>
            </a:p>
          </p:txBody>
        </p:sp>
        <p:sp>
          <p:nvSpPr>
            <p:cNvPr id="1225" name="Freeform: Shape 1224">
              <a:extLst>
                <a:ext uri="{FF2B5EF4-FFF2-40B4-BE49-F238E27FC236}">
                  <a16:creationId xmlns:a16="http://schemas.microsoft.com/office/drawing/2014/main" id="{F7FCD9AA-4020-4F52-8439-EE0C7DEE1B8B}"/>
                </a:ext>
              </a:extLst>
            </p:cNvPr>
            <p:cNvSpPr/>
            <p:nvPr/>
          </p:nvSpPr>
          <p:spPr>
            <a:xfrm>
              <a:off x="10019399" y="3131600"/>
              <a:ext cx="29523" cy="52169"/>
            </a:xfrm>
            <a:custGeom>
              <a:avLst/>
              <a:gdLst>
                <a:gd name="connsiteX0" fmla="*/ 18306 w 23717"/>
                <a:gd name="connsiteY0" fmla="*/ 10869 h 41910"/>
                <a:gd name="connsiteX1" fmla="*/ 10688 w 23717"/>
                <a:gd name="connsiteY1" fmla="*/ 14489 h 41910"/>
                <a:gd name="connsiteX2" fmla="*/ 8211 w 23717"/>
                <a:gd name="connsiteY2" fmla="*/ 24014 h 41910"/>
                <a:gd name="connsiteX3" fmla="*/ 8211 w 23717"/>
                <a:gd name="connsiteY3" fmla="*/ 41730 h 41910"/>
                <a:gd name="connsiteX4" fmla="*/ -3221 w 23717"/>
                <a:gd name="connsiteY4" fmla="*/ 41730 h 41910"/>
                <a:gd name="connsiteX5" fmla="*/ -3221 w 23717"/>
                <a:gd name="connsiteY5" fmla="*/ 773 h 41910"/>
                <a:gd name="connsiteX6" fmla="*/ 8211 w 23717"/>
                <a:gd name="connsiteY6" fmla="*/ 773 h 41910"/>
                <a:gd name="connsiteX7" fmla="*/ 8211 w 23717"/>
                <a:gd name="connsiteY7" fmla="*/ 5916 h 41910"/>
                <a:gd name="connsiteX8" fmla="*/ 13734 w 23717"/>
                <a:gd name="connsiteY8" fmla="*/ 1630 h 41910"/>
                <a:gd name="connsiteX9" fmla="*/ 20496 w 23717"/>
                <a:gd name="connsiteY9" fmla="*/ -180 h 41910"/>
                <a:gd name="connsiteX10" fmla="*/ 20496 w 23717"/>
                <a:gd name="connsiteY10" fmla="*/ 10583 h 41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717" h="41910">
                  <a:moveTo>
                    <a:pt x="18306" y="10869"/>
                  </a:moveTo>
                  <a:cubicBezTo>
                    <a:pt x="15355" y="10679"/>
                    <a:pt x="12402" y="12041"/>
                    <a:pt x="10688" y="14489"/>
                  </a:cubicBezTo>
                  <a:cubicBezTo>
                    <a:pt x="8876" y="17337"/>
                    <a:pt x="8020" y="20661"/>
                    <a:pt x="8211" y="24014"/>
                  </a:cubicBezTo>
                  <a:lnTo>
                    <a:pt x="8211" y="41730"/>
                  </a:lnTo>
                  <a:lnTo>
                    <a:pt x="-3221" y="41730"/>
                  </a:lnTo>
                  <a:lnTo>
                    <a:pt x="-3221" y="773"/>
                  </a:lnTo>
                  <a:lnTo>
                    <a:pt x="8211" y="773"/>
                  </a:lnTo>
                  <a:lnTo>
                    <a:pt x="8211" y="5916"/>
                  </a:lnTo>
                  <a:cubicBezTo>
                    <a:pt x="9734" y="4135"/>
                    <a:pt x="11639" y="2678"/>
                    <a:pt x="13734" y="1630"/>
                  </a:cubicBezTo>
                  <a:cubicBezTo>
                    <a:pt x="15829" y="487"/>
                    <a:pt x="18115" y="-132"/>
                    <a:pt x="20496" y="-180"/>
                  </a:cubicBezTo>
                  <a:lnTo>
                    <a:pt x="20496" y="10583"/>
                  </a:lnTo>
                  <a:close/>
                </a:path>
              </a:pathLst>
            </a:custGeom>
            <a:solidFill>
              <a:srgbClr val="6D6E71"/>
            </a:solidFill>
            <a:ln w="9525" cap="flat">
              <a:noFill/>
              <a:prstDash val="solid"/>
              <a:miter/>
            </a:ln>
          </p:spPr>
          <p:txBody>
            <a:bodyPr rtlCol="0" anchor="ctr"/>
            <a:lstStyle/>
            <a:p>
              <a:endParaRPr lang="en-US"/>
            </a:p>
          </p:txBody>
        </p:sp>
        <p:sp>
          <p:nvSpPr>
            <p:cNvPr id="1226" name="Freeform: Shape 1225">
              <a:extLst>
                <a:ext uri="{FF2B5EF4-FFF2-40B4-BE49-F238E27FC236}">
                  <a16:creationId xmlns:a16="http://schemas.microsoft.com/office/drawing/2014/main" id="{00F003FF-71FB-45D3-9B74-A58AB5E27DCF}"/>
                </a:ext>
              </a:extLst>
            </p:cNvPr>
            <p:cNvSpPr/>
            <p:nvPr/>
          </p:nvSpPr>
          <p:spPr>
            <a:xfrm>
              <a:off x="10056750" y="3112035"/>
              <a:ext cx="16716" cy="71734"/>
            </a:xfrm>
            <a:custGeom>
              <a:avLst/>
              <a:gdLst>
                <a:gd name="connsiteX0" fmla="*/ -1316 w 13429"/>
                <a:gd name="connsiteY0" fmla="*/ 11252 h 57627"/>
                <a:gd name="connsiteX1" fmla="*/ -3221 w 13429"/>
                <a:gd name="connsiteY1" fmla="*/ 6489 h 57627"/>
                <a:gd name="connsiteX2" fmla="*/ -1316 w 13429"/>
                <a:gd name="connsiteY2" fmla="*/ 1727 h 57627"/>
                <a:gd name="connsiteX3" fmla="*/ 3446 w 13429"/>
                <a:gd name="connsiteY3" fmla="*/ -178 h 57627"/>
                <a:gd name="connsiteX4" fmla="*/ 8209 w 13429"/>
                <a:gd name="connsiteY4" fmla="*/ 1727 h 57627"/>
                <a:gd name="connsiteX5" fmla="*/ 10209 w 13429"/>
                <a:gd name="connsiteY5" fmla="*/ 6489 h 57627"/>
                <a:gd name="connsiteX6" fmla="*/ 3446 w 13429"/>
                <a:gd name="connsiteY6" fmla="*/ 13252 h 57627"/>
                <a:gd name="connsiteX7" fmla="*/ -1316 w 13429"/>
                <a:gd name="connsiteY7" fmla="*/ 11252 h 57627"/>
                <a:gd name="connsiteX8" fmla="*/ 9162 w 13429"/>
                <a:gd name="connsiteY8" fmla="*/ 57448 h 57627"/>
                <a:gd name="connsiteX9" fmla="*/ -2174 w 13429"/>
                <a:gd name="connsiteY9" fmla="*/ 57448 h 57627"/>
                <a:gd name="connsiteX10" fmla="*/ -2174 w 13429"/>
                <a:gd name="connsiteY10" fmla="*/ 16490 h 57627"/>
                <a:gd name="connsiteX11" fmla="*/ 9162 w 13429"/>
                <a:gd name="connsiteY11" fmla="*/ 16490 h 5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429" h="57627">
                  <a:moveTo>
                    <a:pt x="-1316" y="11252"/>
                  </a:moveTo>
                  <a:cubicBezTo>
                    <a:pt x="-2556" y="9985"/>
                    <a:pt x="-3221" y="8270"/>
                    <a:pt x="-3221" y="6489"/>
                  </a:cubicBezTo>
                  <a:cubicBezTo>
                    <a:pt x="-3221" y="4708"/>
                    <a:pt x="-2556" y="2993"/>
                    <a:pt x="-1316" y="1727"/>
                  </a:cubicBezTo>
                  <a:cubicBezTo>
                    <a:pt x="-79" y="498"/>
                    <a:pt x="1637" y="-188"/>
                    <a:pt x="3446" y="-178"/>
                  </a:cubicBezTo>
                  <a:cubicBezTo>
                    <a:pt x="5255" y="-217"/>
                    <a:pt x="6969" y="469"/>
                    <a:pt x="8209" y="1727"/>
                  </a:cubicBezTo>
                  <a:cubicBezTo>
                    <a:pt x="9541" y="2965"/>
                    <a:pt x="10209" y="4689"/>
                    <a:pt x="10209" y="6489"/>
                  </a:cubicBezTo>
                  <a:cubicBezTo>
                    <a:pt x="10113" y="10204"/>
                    <a:pt x="7160" y="13204"/>
                    <a:pt x="3446" y="13252"/>
                  </a:cubicBezTo>
                  <a:cubicBezTo>
                    <a:pt x="1637" y="13261"/>
                    <a:pt x="-79" y="12538"/>
                    <a:pt x="-1316" y="11252"/>
                  </a:cubicBezTo>
                  <a:close/>
                  <a:moveTo>
                    <a:pt x="9162" y="57448"/>
                  </a:moveTo>
                  <a:lnTo>
                    <a:pt x="-2174" y="57448"/>
                  </a:lnTo>
                  <a:lnTo>
                    <a:pt x="-2174" y="16490"/>
                  </a:lnTo>
                  <a:lnTo>
                    <a:pt x="9162" y="16490"/>
                  </a:lnTo>
                  <a:close/>
                </a:path>
              </a:pathLst>
            </a:custGeom>
            <a:solidFill>
              <a:srgbClr val="6D6E71"/>
            </a:solidFill>
            <a:ln w="9525" cap="flat">
              <a:noFill/>
              <a:prstDash val="solid"/>
              <a:miter/>
            </a:ln>
          </p:spPr>
          <p:txBody>
            <a:bodyPr rtlCol="0" anchor="ctr"/>
            <a:lstStyle/>
            <a:p>
              <a:endParaRPr lang="en-US"/>
            </a:p>
          </p:txBody>
        </p:sp>
        <p:sp>
          <p:nvSpPr>
            <p:cNvPr id="1227" name="Freeform: Shape 1226">
              <a:extLst>
                <a:ext uri="{FF2B5EF4-FFF2-40B4-BE49-F238E27FC236}">
                  <a16:creationId xmlns:a16="http://schemas.microsoft.com/office/drawing/2014/main" id="{F8753AC0-0D80-4157-8505-443551AD44BA}"/>
                </a:ext>
              </a:extLst>
            </p:cNvPr>
            <p:cNvSpPr/>
            <p:nvPr/>
          </p:nvSpPr>
          <p:spPr>
            <a:xfrm>
              <a:off x="10082774" y="3131977"/>
              <a:ext cx="53902" cy="52601"/>
            </a:xfrm>
            <a:custGeom>
              <a:avLst/>
              <a:gdLst>
                <a:gd name="connsiteX0" fmla="*/ 40071 w 43302"/>
                <a:gd name="connsiteY0" fmla="*/ 20949 h 42257"/>
                <a:gd name="connsiteX1" fmla="*/ 33973 w 43302"/>
                <a:gd name="connsiteY1" fmla="*/ 35998 h 42257"/>
                <a:gd name="connsiteX2" fmla="*/ 2922 w 43302"/>
                <a:gd name="connsiteY2" fmla="*/ 35998 h 42257"/>
                <a:gd name="connsiteX3" fmla="*/ 2922 w 43302"/>
                <a:gd name="connsiteY3" fmla="*/ 5899 h 42257"/>
                <a:gd name="connsiteX4" fmla="*/ 33973 w 43302"/>
                <a:gd name="connsiteY4" fmla="*/ 5899 h 42257"/>
                <a:gd name="connsiteX5" fmla="*/ 40071 w 43302"/>
                <a:gd name="connsiteY5" fmla="*/ 20949 h 42257"/>
                <a:gd name="connsiteX6" fmla="*/ 8256 w 43302"/>
                <a:gd name="connsiteY6" fmla="*/ 20949 h 42257"/>
                <a:gd name="connsiteX7" fmla="*/ 11114 w 43302"/>
                <a:gd name="connsiteY7" fmla="*/ 29140 h 42257"/>
                <a:gd name="connsiteX8" fmla="*/ 25402 w 43302"/>
                <a:gd name="connsiteY8" fmla="*/ 29531 h 42257"/>
                <a:gd name="connsiteX9" fmla="*/ 25783 w 43302"/>
                <a:gd name="connsiteY9" fmla="*/ 29140 h 42257"/>
                <a:gd name="connsiteX10" fmla="*/ 25783 w 43302"/>
                <a:gd name="connsiteY10" fmla="*/ 12757 h 42257"/>
                <a:gd name="connsiteX11" fmla="*/ 12352 w 43302"/>
                <a:gd name="connsiteY11" fmla="*/ 11500 h 42257"/>
                <a:gd name="connsiteX12" fmla="*/ 11114 w 43302"/>
                <a:gd name="connsiteY12" fmla="*/ 12757 h 42257"/>
                <a:gd name="connsiteX13" fmla="*/ 8256 w 43302"/>
                <a:gd name="connsiteY13" fmla="*/ 20949 h 42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302" h="42257">
                  <a:moveTo>
                    <a:pt x="40071" y="20949"/>
                  </a:moveTo>
                  <a:cubicBezTo>
                    <a:pt x="40261" y="26597"/>
                    <a:pt x="37976" y="32046"/>
                    <a:pt x="33973" y="35998"/>
                  </a:cubicBezTo>
                  <a:cubicBezTo>
                    <a:pt x="25211" y="44104"/>
                    <a:pt x="11686" y="44104"/>
                    <a:pt x="2922" y="35998"/>
                  </a:cubicBezTo>
                  <a:cubicBezTo>
                    <a:pt x="-5268" y="27654"/>
                    <a:pt x="-5268" y="14243"/>
                    <a:pt x="2922" y="5899"/>
                  </a:cubicBezTo>
                  <a:cubicBezTo>
                    <a:pt x="11686" y="-2206"/>
                    <a:pt x="25211" y="-2206"/>
                    <a:pt x="33973" y="5899"/>
                  </a:cubicBezTo>
                  <a:cubicBezTo>
                    <a:pt x="37976" y="9862"/>
                    <a:pt x="40166" y="15310"/>
                    <a:pt x="40071" y="20949"/>
                  </a:cubicBezTo>
                  <a:close/>
                  <a:moveTo>
                    <a:pt x="8256" y="20949"/>
                  </a:moveTo>
                  <a:cubicBezTo>
                    <a:pt x="8161" y="23940"/>
                    <a:pt x="9114" y="26873"/>
                    <a:pt x="11114" y="29140"/>
                  </a:cubicBezTo>
                  <a:cubicBezTo>
                    <a:pt x="14923" y="33188"/>
                    <a:pt x="21307" y="33370"/>
                    <a:pt x="25402" y="29531"/>
                  </a:cubicBezTo>
                  <a:cubicBezTo>
                    <a:pt x="25497" y="29407"/>
                    <a:pt x="25688" y="29274"/>
                    <a:pt x="25783" y="29140"/>
                  </a:cubicBezTo>
                  <a:cubicBezTo>
                    <a:pt x="29592" y="24349"/>
                    <a:pt x="29592" y="17548"/>
                    <a:pt x="25783" y="12757"/>
                  </a:cubicBezTo>
                  <a:cubicBezTo>
                    <a:pt x="22449" y="8709"/>
                    <a:pt x="16449" y="8147"/>
                    <a:pt x="12352" y="11500"/>
                  </a:cubicBezTo>
                  <a:cubicBezTo>
                    <a:pt x="11877" y="11881"/>
                    <a:pt x="11496" y="12300"/>
                    <a:pt x="11114" y="12757"/>
                  </a:cubicBezTo>
                  <a:cubicBezTo>
                    <a:pt x="9114" y="15024"/>
                    <a:pt x="8161" y="17949"/>
                    <a:pt x="8256" y="20949"/>
                  </a:cubicBezTo>
                  <a:close/>
                </a:path>
              </a:pathLst>
            </a:custGeom>
            <a:solidFill>
              <a:srgbClr val="6D6E71"/>
            </a:solidFill>
            <a:ln w="9525" cap="flat">
              <a:noFill/>
              <a:prstDash val="solid"/>
              <a:miter/>
            </a:ln>
          </p:spPr>
          <p:txBody>
            <a:bodyPr rtlCol="0" anchor="ctr"/>
            <a:lstStyle/>
            <a:p>
              <a:endParaRPr lang="en-US"/>
            </a:p>
          </p:txBody>
        </p:sp>
        <p:sp>
          <p:nvSpPr>
            <p:cNvPr id="1228" name="Freeform: Shape 1227">
              <a:extLst>
                <a:ext uri="{FF2B5EF4-FFF2-40B4-BE49-F238E27FC236}">
                  <a16:creationId xmlns:a16="http://schemas.microsoft.com/office/drawing/2014/main" id="{64BD98E4-38F9-42FE-A28F-843C049E463C}"/>
                </a:ext>
              </a:extLst>
            </p:cNvPr>
            <p:cNvSpPr/>
            <p:nvPr/>
          </p:nvSpPr>
          <p:spPr>
            <a:xfrm>
              <a:off x="10146502" y="3132786"/>
              <a:ext cx="48019" cy="51836"/>
            </a:xfrm>
            <a:custGeom>
              <a:avLst/>
              <a:gdLst>
                <a:gd name="connsiteX0" fmla="*/ 23831 w 38576"/>
                <a:gd name="connsiteY0" fmla="*/ 21918 h 41642"/>
                <a:gd name="connsiteX1" fmla="*/ 23831 w 38576"/>
                <a:gd name="connsiteY1" fmla="*/ -180 h 41642"/>
                <a:gd name="connsiteX2" fmla="*/ 35356 w 38576"/>
                <a:gd name="connsiteY2" fmla="*/ -180 h 41642"/>
                <a:gd name="connsiteX3" fmla="*/ 35356 w 38576"/>
                <a:gd name="connsiteY3" fmla="*/ 40778 h 41642"/>
                <a:gd name="connsiteX4" fmla="*/ 23831 w 38576"/>
                <a:gd name="connsiteY4" fmla="*/ 40778 h 41642"/>
                <a:gd name="connsiteX5" fmla="*/ 23831 w 38576"/>
                <a:gd name="connsiteY5" fmla="*/ 35444 h 41642"/>
                <a:gd name="connsiteX6" fmla="*/ 12783 w 38576"/>
                <a:gd name="connsiteY6" fmla="*/ 41444 h 41642"/>
                <a:gd name="connsiteX7" fmla="*/ -3221 w 38576"/>
                <a:gd name="connsiteY7" fmla="*/ 26966 h 41642"/>
                <a:gd name="connsiteX8" fmla="*/ -3125 w 38576"/>
                <a:gd name="connsiteY8" fmla="*/ 24680 h 41642"/>
                <a:gd name="connsiteX9" fmla="*/ -3125 w 38576"/>
                <a:gd name="connsiteY9" fmla="*/ -180 h 41642"/>
                <a:gd name="connsiteX10" fmla="*/ 8402 w 38576"/>
                <a:gd name="connsiteY10" fmla="*/ -180 h 41642"/>
                <a:gd name="connsiteX11" fmla="*/ 8402 w 38576"/>
                <a:gd name="connsiteY11" fmla="*/ 22108 h 41642"/>
                <a:gd name="connsiteX12" fmla="*/ 15355 w 38576"/>
                <a:gd name="connsiteY12" fmla="*/ 31633 h 41642"/>
                <a:gd name="connsiteX13" fmla="*/ 21354 w 38576"/>
                <a:gd name="connsiteY13" fmla="*/ 29157 h 41642"/>
                <a:gd name="connsiteX14" fmla="*/ 23831 w 38576"/>
                <a:gd name="connsiteY14" fmla="*/ 21918 h 41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576" h="41642">
                  <a:moveTo>
                    <a:pt x="23831" y="21918"/>
                  </a:moveTo>
                  <a:lnTo>
                    <a:pt x="23831" y="-180"/>
                  </a:lnTo>
                  <a:lnTo>
                    <a:pt x="35356" y="-180"/>
                  </a:lnTo>
                  <a:lnTo>
                    <a:pt x="35356" y="40778"/>
                  </a:lnTo>
                  <a:lnTo>
                    <a:pt x="23831" y="40778"/>
                  </a:lnTo>
                  <a:lnTo>
                    <a:pt x="23831" y="35444"/>
                  </a:lnTo>
                  <a:cubicBezTo>
                    <a:pt x="21450" y="39216"/>
                    <a:pt x="17259" y="41483"/>
                    <a:pt x="12783" y="41444"/>
                  </a:cubicBezTo>
                  <a:cubicBezTo>
                    <a:pt x="4400" y="41854"/>
                    <a:pt x="-2744" y="35377"/>
                    <a:pt x="-3221" y="26966"/>
                  </a:cubicBezTo>
                  <a:cubicBezTo>
                    <a:pt x="-3221" y="26204"/>
                    <a:pt x="-3221" y="25442"/>
                    <a:pt x="-3125" y="24680"/>
                  </a:cubicBezTo>
                  <a:lnTo>
                    <a:pt x="-3125" y="-180"/>
                  </a:lnTo>
                  <a:lnTo>
                    <a:pt x="8402" y="-180"/>
                  </a:lnTo>
                  <a:lnTo>
                    <a:pt x="8402" y="22108"/>
                  </a:lnTo>
                  <a:cubicBezTo>
                    <a:pt x="8402" y="28395"/>
                    <a:pt x="10783" y="31633"/>
                    <a:pt x="15355" y="31633"/>
                  </a:cubicBezTo>
                  <a:cubicBezTo>
                    <a:pt x="17641" y="31633"/>
                    <a:pt x="19736" y="30748"/>
                    <a:pt x="21354" y="29157"/>
                  </a:cubicBezTo>
                  <a:cubicBezTo>
                    <a:pt x="23068" y="27166"/>
                    <a:pt x="24022" y="24566"/>
                    <a:pt x="23831" y="21918"/>
                  </a:cubicBezTo>
                  <a:close/>
                </a:path>
              </a:pathLst>
            </a:custGeom>
            <a:solidFill>
              <a:srgbClr val="6D6E71"/>
            </a:solidFill>
            <a:ln w="9525" cap="flat">
              <a:noFill/>
              <a:prstDash val="solid"/>
              <a:miter/>
            </a:ln>
          </p:spPr>
          <p:txBody>
            <a:bodyPr rtlCol="0" anchor="ctr"/>
            <a:lstStyle/>
            <a:p>
              <a:endParaRPr lang="en-US"/>
            </a:p>
          </p:txBody>
        </p:sp>
        <p:sp>
          <p:nvSpPr>
            <p:cNvPr id="1229" name="Freeform: Shape 1228">
              <a:extLst>
                <a:ext uri="{FF2B5EF4-FFF2-40B4-BE49-F238E27FC236}">
                  <a16:creationId xmlns:a16="http://schemas.microsoft.com/office/drawing/2014/main" id="{EC54A3C8-6ED8-4AF5-84FA-97628DAF82A6}"/>
                </a:ext>
              </a:extLst>
            </p:cNvPr>
            <p:cNvSpPr/>
            <p:nvPr/>
          </p:nvSpPr>
          <p:spPr>
            <a:xfrm>
              <a:off x="10203772" y="3131464"/>
              <a:ext cx="42634" cy="52914"/>
            </a:xfrm>
            <a:custGeom>
              <a:avLst/>
              <a:gdLst>
                <a:gd name="connsiteX0" fmla="*/ 30975 w 34250"/>
                <a:gd name="connsiteY0" fmla="*/ 29076 h 42508"/>
                <a:gd name="connsiteX1" fmla="*/ 26498 w 34250"/>
                <a:gd name="connsiteY1" fmla="*/ 38601 h 42508"/>
                <a:gd name="connsiteX2" fmla="*/ 15257 w 34250"/>
                <a:gd name="connsiteY2" fmla="*/ 42315 h 42508"/>
                <a:gd name="connsiteX3" fmla="*/ 5732 w 34250"/>
                <a:gd name="connsiteY3" fmla="*/ 40696 h 42508"/>
                <a:gd name="connsiteX4" fmla="*/ -3221 w 34250"/>
                <a:gd name="connsiteY4" fmla="*/ 35839 h 42508"/>
                <a:gd name="connsiteX5" fmla="*/ 1828 w 34250"/>
                <a:gd name="connsiteY5" fmla="*/ 28695 h 42508"/>
                <a:gd name="connsiteX6" fmla="*/ 15448 w 34250"/>
                <a:gd name="connsiteY6" fmla="*/ 33648 h 42508"/>
                <a:gd name="connsiteX7" fmla="*/ 18973 w 34250"/>
                <a:gd name="connsiteY7" fmla="*/ 32695 h 42508"/>
                <a:gd name="connsiteX8" fmla="*/ 20210 w 34250"/>
                <a:gd name="connsiteY8" fmla="*/ 30409 h 42508"/>
                <a:gd name="connsiteX9" fmla="*/ 18496 w 34250"/>
                <a:gd name="connsiteY9" fmla="*/ 27742 h 42508"/>
                <a:gd name="connsiteX10" fmla="*/ 13257 w 34250"/>
                <a:gd name="connsiteY10" fmla="*/ 25456 h 42508"/>
                <a:gd name="connsiteX11" fmla="*/ 8113 w 34250"/>
                <a:gd name="connsiteY11" fmla="*/ 23647 h 42508"/>
                <a:gd name="connsiteX12" fmla="*/ 4018 w 34250"/>
                <a:gd name="connsiteY12" fmla="*/ 21456 h 42508"/>
                <a:gd name="connsiteX13" fmla="*/ -649 w 34250"/>
                <a:gd name="connsiteY13" fmla="*/ 12883 h 42508"/>
                <a:gd name="connsiteX14" fmla="*/ 3923 w 34250"/>
                <a:gd name="connsiteY14" fmla="*/ 3358 h 42508"/>
                <a:gd name="connsiteX15" fmla="*/ 15734 w 34250"/>
                <a:gd name="connsiteY15" fmla="*/ -166 h 42508"/>
                <a:gd name="connsiteX16" fmla="*/ 30212 w 34250"/>
                <a:gd name="connsiteY16" fmla="*/ 4692 h 42508"/>
                <a:gd name="connsiteX17" fmla="*/ 26022 w 34250"/>
                <a:gd name="connsiteY17" fmla="*/ 12312 h 42508"/>
                <a:gd name="connsiteX18" fmla="*/ 15352 w 34250"/>
                <a:gd name="connsiteY18" fmla="*/ 8692 h 42508"/>
                <a:gd name="connsiteX19" fmla="*/ 10020 w 34250"/>
                <a:gd name="connsiteY19" fmla="*/ 11550 h 42508"/>
                <a:gd name="connsiteX20" fmla="*/ 11734 w 34250"/>
                <a:gd name="connsiteY20" fmla="*/ 14026 h 42508"/>
                <a:gd name="connsiteX21" fmla="*/ 17259 w 34250"/>
                <a:gd name="connsiteY21" fmla="*/ 16217 h 42508"/>
                <a:gd name="connsiteX22" fmla="*/ 22782 w 34250"/>
                <a:gd name="connsiteY22" fmla="*/ 18027 h 42508"/>
                <a:gd name="connsiteX23" fmla="*/ 26784 w 34250"/>
                <a:gd name="connsiteY23" fmla="*/ 20122 h 42508"/>
                <a:gd name="connsiteX24" fmla="*/ 30975 w 34250"/>
                <a:gd name="connsiteY24" fmla="*/ 29076 h 42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250" h="42508">
                  <a:moveTo>
                    <a:pt x="30975" y="29076"/>
                  </a:moveTo>
                  <a:cubicBezTo>
                    <a:pt x="31070" y="32781"/>
                    <a:pt x="29449" y="36324"/>
                    <a:pt x="26498" y="38601"/>
                  </a:cubicBezTo>
                  <a:cubicBezTo>
                    <a:pt x="23354" y="41153"/>
                    <a:pt x="19355" y="42477"/>
                    <a:pt x="15257" y="42315"/>
                  </a:cubicBezTo>
                  <a:cubicBezTo>
                    <a:pt x="12020" y="42277"/>
                    <a:pt x="8781" y="41725"/>
                    <a:pt x="5732" y="40696"/>
                  </a:cubicBezTo>
                  <a:cubicBezTo>
                    <a:pt x="2495" y="39591"/>
                    <a:pt x="-554" y="37953"/>
                    <a:pt x="-3221" y="35839"/>
                  </a:cubicBezTo>
                  <a:lnTo>
                    <a:pt x="1828" y="28695"/>
                  </a:lnTo>
                  <a:cubicBezTo>
                    <a:pt x="5732" y="31819"/>
                    <a:pt x="10495" y="33572"/>
                    <a:pt x="15448" y="33648"/>
                  </a:cubicBezTo>
                  <a:cubicBezTo>
                    <a:pt x="16687" y="33695"/>
                    <a:pt x="17924" y="33362"/>
                    <a:pt x="18973" y="32695"/>
                  </a:cubicBezTo>
                  <a:cubicBezTo>
                    <a:pt x="19736" y="32209"/>
                    <a:pt x="20210" y="31343"/>
                    <a:pt x="20210" y="30409"/>
                  </a:cubicBezTo>
                  <a:cubicBezTo>
                    <a:pt x="20115" y="29285"/>
                    <a:pt x="19450" y="28285"/>
                    <a:pt x="18496" y="27742"/>
                  </a:cubicBezTo>
                  <a:cubicBezTo>
                    <a:pt x="16878" y="26714"/>
                    <a:pt x="15066" y="25942"/>
                    <a:pt x="13257" y="25456"/>
                  </a:cubicBezTo>
                  <a:cubicBezTo>
                    <a:pt x="11067" y="24790"/>
                    <a:pt x="9258" y="24123"/>
                    <a:pt x="8113" y="23647"/>
                  </a:cubicBezTo>
                  <a:cubicBezTo>
                    <a:pt x="6686" y="23008"/>
                    <a:pt x="5353" y="22275"/>
                    <a:pt x="4018" y="21456"/>
                  </a:cubicBezTo>
                  <a:cubicBezTo>
                    <a:pt x="970" y="19675"/>
                    <a:pt x="-744" y="16379"/>
                    <a:pt x="-649" y="12883"/>
                  </a:cubicBezTo>
                  <a:cubicBezTo>
                    <a:pt x="-744" y="9149"/>
                    <a:pt x="970" y="5587"/>
                    <a:pt x="3923" y="3358"/>
                  </a:cubicBezTo>
                  <a:cubicBezTo>
                    <a:pt x="7353" y="910"/>
                    <a:pt x="11543" y="-328"/>
                    <a:pt x="15734" y="-166"/>
                  </a:cubicBezTo>
                  <a:cubicBezTo>
                    <a:pt x="20973" y="-52"/>
                    <a:pt x="26022" y="1634"/>
                    <a:pt x="30212" y="4692"/>
                  </a:cubicBezTo>
                  <a:lnTo>
                    <a:pt x="26022" y="12312"/>
                  </a:lnTo>
                  <a:cubicBezTo>
                    <a:pt x="22878" y="10054"/>
                    <a:pt x="19164" y="8797"/>
                    <a:pt x="15352" y="8692"/>
                  </a:cubicBezTo>
                  <a:cubicBezTo>
                    <a:pt x="11829" y="8692"/>
                    <a:pt x="10020" y="9645"/>
                    <a:pt x="10020" y="11550"/>
                  </a:cubicBezTo>
                  <a:cubicBezTo>
                    <a:pt x="10020" y="12645"/>
                    <a:pt x="10685" y="13617"/>
                    <a:pt x="11734" y="14026"/>
                  </a:cubicBezTo>
                  <a:cubicBezTo>
                    <a:pt x="13543" y="14922"/>
                    <a:pt x="15352" y="15655"/>
                    <a:pt x="17259" y="16217"/>
                  </a:cubicBezTo>
                  <a:lnTo>
                    <a:pt x="22782" y="18027"/>
                  </a:lnTo>
                  <a:cubicBezTo>
                    <a:pt x="24212" y="18617"/>
                    <a:pt x="25545" y="19313"/>
                    <a:pt x="26784" y="20122"/>
                  </a:cubicBezTo>
                  <a:cubicBezTo>
                    <a:pt x="29735" y="22094"/>
                    <a:pt x="31356" y="25542"/>
                    <a:pt x="30975" y="29076"/>
                  </a:cubicBezTo>
                  <a:close/>
                </a:path>
              </a:pathLst>
            </a:custGeom>
            <a:solidFill>
              <a:srgbClr val="6D6E71"/>
            </a:solidFill>
            <a:ln w="9525" cap="flat">
              <a:noFill/>
              <a:prstDash val="solid"/>
              <a:miter/>
            </a:ln>
          </p:spPr>
          <p:txBody>
            <a:bodyPr rtlCol="0" anchor="ctr"/>
            <a:lstStyle/>
            <a:p>
              <a:endParaRPr lang="en-US"/>
            </a:p>
          </p:txBody>
        </p:sp>
        <p:sp>
          <p:nvSpPr>
            <p:cNvPr id="1230" name="Freeform: Shape 1229">
              <a:extLst>
                <a:ext uri="{FF2B5EF4-FFF2-40B4-BE49-F238E27FC236}">
                  <a16:creationId xmlns:a16="http://schemas.microsoft.com/office/drawing/2014/main" id="{A7769572-9E92-4ADF-97E9-C26BE68B5E47}"/>
                </a:ext>
              </a:extLst>
            </p:cNvPr>
            <p:cNvSpPr/>
            <p:nvPr/>
          </p:nvSpPr>
          <p:spPr>
            <a:xfrm>
              <a:off x="10284279" y="3117491"/>
              <a:ext cx="74104" cy="66278"/>
            </a:xfrm>
            <a:custGeom>
              <a:avLst/>
              <a:gdLst>
                <a:gd name="connsiteX0" fmla="*/ 44023 w 59531"/>
                <a:gd name="connsiteY0" fmla="*/ 19537 h 53244"/>
                <a:gd name="connsiteX1" fmla="*/ 29640 w 59531"/>
                <a:gd name="connsiteY1" fmla="*/ 48683 h 53244"/>
                <a:gd name="connsiteX2" fmla="*/ 22973 w 59531"/>
                <a:gd name="connsiteY2" fmla="*/ 48683 h 53244"/>
                <a:gd name="connsiteX3" fmla="*/ 8590 w 59531"/>
                <a:gd name="connsiteY3" fmla="*/ 19537 h 53244"/>
                <a:gd name="connsiteX4" fmla="*/ 8590 w 59531"/>
                <a:gd name="connsiteY4" fmla="*/ 53065 h 53244"/>
                <a:gd name="connsiteX5" fmla="*/ -3221 w 59531"/>
                <a:gd name="connsiteY5" fmla="*/ 53065 h 53244"/>
                <a:gd name="connsiteX6" fmla="*/ -3221 w 59531"/>
                <a:gd name="connsiteY6" fmla="*/ -180 h 53244"/>
                <a:gd name="connsiteX7" fmla="*/ 12781 w 59531"/>
                <a:gd name="connsiteY7" fmla="*/ -180 h 53244"/>
                <a:gd name="connsiteX8" fmla="*/ 26498 w 59531"/>
                <a:gd name="connsiteY8" fmla="*/ 29062 h 53244"/>
                <a:gd name="connsiteX9" fmla="*/ 40309 w 59531"/>
                <a:gd name="connsiteY9" fmla="*/ -180 h 53244"/>
                <a:gd name="connsiteX10" fmla="*/ 56310 w 59531"/>
                <a:gd name="connsiteY10" fmla="*/ -180 h 53244"/>
                <a:gd name="connsiteX11" fmla="*/ 56310 w 59531"/>
                <a:gd name="connsiteY11" fmla="*/ 53065 h 53244"/>
                <a:gd name="connsiteX12" fmla="*/ 44404 w 59531"/>
                <a:gd name="connsiteY12" fmla="*/ 53065 h 5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531" h="53244">
                  <a:moveTo>
                    <a:pt x="44023" y="19537"/>
                  </a:moveTo>
                  <a:lnTo>
                    <a:pt x="29640" y="48683"/>
                  </a:lnTo>
                  <a:lnTo>
                    <a:pt x="22973" y="48683"/>
                  </a:lnTo>
                  <a:lnTo>
                    <a:pt x="8590" y="19537"/>
                  </a:lnTo>
                  <a:lnTo>
                    <a:pt x="8590" y="53065"/>
                  </a:lnTo>
                  <a:lnTo>
                    <a:pt x="-3221" y="53065"/>
                  </a:lnTo>
                  <a:lnTo>
                    <a:pt x="-3221" y="-180"/>
                  </a:lnTo>
                  <a:lnTo>
                    <a:pt x="12781" y="-180"/>
                  </a:lnTo>
                  <a:lnTo>
                    <a:pt x="26498" y="29062"/>
                  </a:lnTo>
                  <a:lnTo>
                    <a:pt x="40309" y="-180"/>
                  </a:lnTo>
                  <a:lnTo>
                    <a:pt x="56310" y="-180"/>
                  </a:lnTo>
                  <a:lnTo>
                    <a:pt x="56310" y="53065"/>
                  </a:lnTo>
                  <a:lnTo>
                    <a:pt x="44404" y="53065"/>
                  </a:lnTo>
                  <a:close/>
                </a:path>
              </a:pathLst>
            </a:custGeom>
            <a:solidFill>
              <a:srgbClr val="6D6E71"/>
            </a:solidFill>
            <a:ln w="9525" cap="flat">
              <a:noFill/>
              <a:prstDash val="solid"/>
              <a:miter/>
            </a:ln>
          </p:spPr>
          <p:txBody>
            <a:bodyPr rtlCol="0" anchor="ctr"/>
            <a:lstStyle/>
            <a:p>
              <a:endParaRPr lang="en-US"/>
            </a:p>
          </p:txBody>
        </p:sp>
        <p:sp>
          <p:nvSpPr>
            <p:cNvPr id="1231" name="Freeform: Shape 1230">
              <a:extLst>
                <a:ext uri="{FF2B5EF4-FFF2-40B4-BE49-F238E27FC236}">
                  <a16:creationId xmlns:a16="http://schemas.microsoft.com/office/drawing/2014/main" id="{7EA03D3B-BACE-4458-A1CC-267D979383D5}"/>
                </a:ext>
              </a:extLst>
            </p:cNvPr>
            <p:cNvSpPr/>
            <p:nvPr/>
          </p:nvSpPr>
          <p:spPr>
            <a:xfrm>
              <a:off x="10369971" y="3131950"/>
              <a:ext cx="51283" cy="52670"/>
            </a:xfrm>
            <a:custGeom>
              <a:avLst/>
              <a:gdLst>
                <a:gd name="connsiteX0" fmla="*/ 34618 w 41198"/>
                <a:gd name="connsiteY0" fmla="*/ 35544 h 42312"/>
                <a:gd name="connsiteX1" fmla="*/ 18331 w 41198"/>
                <a:gd name="connsiteY1" fmla="*/ 42116 h 42312"/>
                <a:gd name="connsiteX2" fmla="*/ 2901 w 41198"/>
                <a:gd name="connsiteY2" fmla="*/ 36306 h 42312"/>
                <a:gd name="connsiteX3" fmla="*/ -3196 w 41198"/>
                <a:gd name="connsiteY3" fmla="*/ 20875 h 42312"/>
                <a:gd name="connsiteX4" fmla="*/ 2994 w 41198"/>
                <a:gd name="connsiteY4" fmla="*/ 5540 h 42312"/>
                <a:gd name="connsiteX5" fmla="*/ 17663 w 41198"/>
                <a:gd name="connsiteY5" fmla="*/ -175 h 42312"/>
                <a:gd name="connsiteX6" fmla="*/ 32046 w 41198"/>
                <a:gd name="connsiteY6" fmla="*/ 4873 h 42312"/>
                <a:gd name="connsiteX7" fmla="*/ 37953 w 41198"/>
                <a:gd name="connsiteY7" fmla="*/ 18970 h 42312"/>
                <a:gd name="connsiteX8" fmla="*/ 37953 w 41198"/>
                <a:gd name="connsiteY8" fmla="*/ 24685 h 42312"/>
                <a:gd name="connsiteX9" fmla="*/ 8043 w 41198"/>
                <a:gd name="connsiteY9" fmla="*/ 24685 h 42312"/>
                <a:gd name="connsiteX10" fmla="*/ 11568 w 41198"/>
                <a:gd name="connsiteY10" fmla="*/ 30115 h 42312"/>
                <a:gd name="connsiteX11" fmla="*/ 18235 w 41198"/>
                <a:gd name="connsiteY11" fmla="*/ 32305 h 42312"/>
                <a:gd name="connsiteX12" fmla="*/ 27760 w 41198"/>
                <a:gd name="connsiteY12" fmla="*/ 28209 h 42312"/>
                <a:gd name="connsiteX13" fmla="*/ 23570 w 41198"/>
                <a:gd name="connsiteY13" fmla="*/ 11255 h 42312"/>
                <a:gd name="connsiteX14" fmla="*/ 17854 w 41198"/>
                <a:gd name="connsiteY14" fmla="*/ 9255 h 42312"/>
                <a:gd name="connsiteX15" fmla="*/ 11664 w 41198"/>
                <a:gd name="connsiteY15" fmla="*/ 11350 h 42312"/>
                <a:gd name="connsiteX16" fmla="*/ 8329 w 41198"/>
                <a:gd name="connsiteY16" fmla="*/ 16875 h 42312"/>
                <a:gd name="connsiteX17" fmla="*/ 26332 w 41198"/>
                <a:gd name="connsiteY17" fmla="*/ 16875 h 42312"/>
                <a:gd name="connsiteX18" fmla="*/ 23570 w 41198"/>
                <a:gd name="connsiteY18" fmla="*/ 11255 h 4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198" h="42312">
                  <a:moveTo>
                    <a:pt x="34618" y="35544"/>
                  </a:moveTo>
                  <a:cubicBezTo>
                    <a:pt x="30237" y="39801"/>
                    <a:pt x="24426" y="42164"/>
                    <a:pt x="18331" y="42116"/>
                  </a:cubicBezTo>
                  <a:cubicBezTo>
                    <a:pt x="12615" y="42345"/>
                    <a:pt x="7092" y="40249"/>
                    <a:pt x="2901" y="36306"/>
                  </a:cubicBezTo>
                  <a:cubicBezTo>
                    <a:pt x="-1291" y="32286"/>
                    <a:pt x="-3482" y="26657"/>
                    <a:pt x="-3196" y="20875"/>
                  </a:cubicBezTo>
                  <a:cubicBezTo>
                    <a:pt x="-3482" y="15103"/>
                    <a:pt x="-1196" y="9502"/>
                    <a:pt x="2994" y="5540"/>
                  </a:cubicBezTo>
                  <a:cubicBezTo>
                    <a:pt x="6996" y="1797"/>
                    <a:pt x="12236" y="-261"/>
                    <a:pt x="17663" y="-175"/>
                  </a:cubicBezTo>
                  <a:cubicBezTo>
                    <a:pt x="22902" y="-289"/>
                    <a:pt x="28046" y="1511"/>
                    <a:pt x="32046" y="4873"/>
                  </a:cubicBezTo>
                  <a:cubicBezTo>
                    <a:pt x="36048" y="8445"/>
                    <a:pt x="38239" y="13627"/>
                    <a:pt x="37953" y="18970"/>
                  </a:cubicBezTo>
                  <a:lnTo>
                    <a:pt x="37953" y="24685"/>
                  </a:lnTo>
                  <a:lnTo>
                    <a:pt x="8043" y="24685"/>
                  </a:lnTo>
                  <a:cubicBezTo>
                    <a:pt x="8424" y="26905"/>
                    <a:pt x="9664" y="28867"/>
                    <a:pt x="11568" y="30115"/>
                  </a:cubicBezTo>
                  <a:cubicBezTo>
                    <a:pt x="13473" y="31543"/>
                    <a:pt x="15854" y="32315"/>
                    <a:pt x="18235" y="32305"/>
                  </a:cubicBezTo>
                  <a:cubicBezTo>
                    <a:pt x="21856" y="32296"/>
                    <a:pt x="25284" y="30810"/>
                    <a:pt x="27760" y="28209"/>
                  </a:cubicBezTo>
                  <a:close/>
                  <a:moveTo>
                    <a:pt x="23570" y="11255"/>
                  </a:moveTo>
                  <a:cubicBezTo>
                    <a:pt x="21951" y="9902"/>
                    <a:pt x="19949" y="9188"/>
                    <a:pt x="17854" y="9255"/>
                  </a:cubicBezTo>
                  <a:cubicBezTo>
                    <a:pt x="15568" y="9198"/>
                    <a:pt x="13377" y="9941"/>
                    <a:pt x="11664" y="11350"/>
                  </a:cubicBezTo>
                  <a:cubicBezTo>
                    <a:pt x="9854" y="12636"/>
                    <a:pt x="8615" y="14646"/>
                    <a:pt x="8329" y="16875"/>
                  </a:cubicBezTo>
                  <a:lnTo>
                    <a:pt x="26332" y="16875"/>
                  </a:lnTo>
                  <a:cubicBezTo>
                    <a:pt x="26237" y="14703"/>
                    <a:pt x="25188" y="12674"/>
                    <a:pt x="23570" y="11255"/>
                  </a:cubicBezTo>
                  <a:close/>
                </a:path>
              </a:pathLst>
            </a:custGeom>
            <a:solidFill>
              <a:srgbClr val="6D6E71"/>
            </a:solidFill>
            <a:ln w="9525" cap="flat">
              <a:noFill/>
              <a:prstDash val="solid"/>
              <a:miter/>
            </a:ln>
          </p:spPr>
          <p:txBody>
            <a:bodyPr rtlCol="0" anchor="ctr"/>
            <a:lstStyle/>
            <a:p>
              <a:endParaRPr lang="en-US"/>
            </a:p>
          </p:txBody>
        </p:sp>
        <p:sp>
          <p:nvSpPr>
            <p:cNvPr id="1232" name="Freeform: Shape 1231">
              <a:extLst>
                <a:ext uri="{FF2B5EF4-FFF2-40B4-BE49-F238E27FC236}">
                  <a16:creationId xmlns:a16="http://schemas.microsoft.com/office/drawing/2014/main" id="{4ECADDDF-B0FD-485D-915F-34C49C7610B6}"/>
                </a:ext>
              </a:extLst>
            </p:cNvPr>
            <p:cNvSpPr/>
            <p:nvPr/>
          </p:nvSpPr>
          <p:spPr>
            <a:xfrm>
              <a:off x="10431419" y="3131953"/>
              <a:ext cx="47801" cy="51816"/>
            </a:xfrm>
            <a:custGeom>
              <a:avLst/>
              <a:gdLst>
                <a:gd name="connsiteX0" fmla="*/ 8211 w 38401"/>
                <a:gd name="connsiteY0" fmla="*/ 18586 h 41626"/>
                <a:gd name="connsiteX1" fmla="*/ 8211 w 38401"/>
                <a:gd name="connsiteY1" fmla="*/ 41447 h 41626"/>
                <a:gd name="connsiteX2" fmla="*/ -3221 w 38401"/>
                <a:gd name="connsiteY2" fmla="*/ 41447 h 41626"/>
                <a:gd name="connsiteX3" fmla="*/ -3221 w 38401"/>
                <a:gd name="connsiteY3" fmla="*/ 489 h 41626"/>
                <a:gd name="connsiteX4" fmla="*/ 8211 w 38401"/>
                <a:gd name="connsiteY4" fmla="*/ 489 h 41626"/>
                <a:gd name="connsiteX5" fmla="*/ 8211 w 38401"/>
                <a:gd name="connsiteY5" fmla="*/ 5061 h 41626"/>
                <a:gd name="connsiteX6" fmla="*/ 19927 w 38401"/>
                <a:gd name="connsiteY6" fmla="*/ -177 h 41626"/>
                <a:gd name="connsiteX7" fmla="*/ 30784 w 38401"/>
                <a:gd name="connsiteY7" fmla="*/ 4394 h 41626"/>
                <a:gd name="connsiteX8" fmla="*/ 35165 w 38401"/>
                <a:gd name="connsiteY8" fmla="*/ 16586 h 41626"/>
                <a:gd name="connsiteX9" fmla="*/ 35165 w 38401"/>
                <a:gd name="connsiteY9" fmla="*/ 41447 h 41626"/>
                <a:gd name="connsiteX10" fmla="*/ 23736 w 38401"/>
                <a:gd name="connsiteY10" fmla="*/ 41447 h 41626"/>
                <a:gd name="connsiteX11" fmla="*/ 23736 w 38401"/>
                <a:gd name="connsiteY11" fmla="*/ 18301 h 41626"/>
                <a:gd name="connsiteX12" fmla="*/ 16783 w 38401"/>
                <a:gd name="connsiteY12" fmla="*/ 8776 h 41626"/>
                <a:gd name="connsiteX13" fmla="*/ 10781 w 38401"/>
                <a:gd name="connsiteY13" fmla="*/ 11252 h 41626"/>
                <a:gd name="connsiteX14" fmla="*/ 8211 w 38401"/>
                <a:gd name="connsiteY14" fmla="*/ 18586 h 41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401" h="41626">
                  <a:moveTo>
                    <a:pt x="8211" y="18586"/>
                  </a:moveTo>
                  <a:lnTo>
                    <a:pt x="8211" y="41447"/>
                  </a:lnTo>
                  <a:lnTo>
                    <a:pt x="-3221" y="41447"/>
                  </a:lnTo>
                  <a:lnTo>
                    <a:pt x="-3221" y="489"/>
                  </a:lnTo>
                  <a:lnTo>
                    <a:pt x="8211" y="489"/>
                  </a:lnTo>
                  <a:lnTo>
                    <a:pt x="8211" y="5061"/>
                  </a:lnTo>
                  <a:cubicBezTo>
                    <a:pt x="11162" y="1747"/>
                    <a:pt x="15450" y="-159"/>
                    <a:pt x="19927" y="-177"/>
                  </a:cubicBezTo>
                  <a:cubicBezTo>
                    <a:pt x="24022" y="-254"/>
                    <a:pt x="27926" y="1413"/>
                    <a:pt x="30784" y="4394"/>
                  </a:cubicBezTo>
                  <a:cubicBezTo>
                    <a:pt x="33833" y="7728"/>
                    <a:pt x="35356" y="12100"/>
                    <a:pt x="35165" y="16586"/>
                  </a:cubicBezTo>
                  <a:lnTo>
                    <a:pt x="35165" y="41447"/>
                  </a:lnTo>
                  <a:lnTo>
                    <a:pt x="23736" y="41447"/>
                  </a:lnTo>
                  <a:lnTo>
                    <a:pt x="23736" y="18301"/>
                  </a:lnTo>
                  <a:cubicBezTo>
                    <a:pt x="23736" y="12015"/>
                    <a:pt x="21354" y="8776"/>
                    <a:pt x="16783" y="8776"/>
                  </a:cubicBezTo>
                  <a:cubicBezTo>
                    <a:pt x="14497" y="8776"/>
                    <a:pt x="12402" y="9662"/>
                    <a:pt x="10781" y="11252"/>
                  </a:cubicBezTo>
                  <a:cubicBezTo>
                    <a:pt x="8876" y="13224"/>
                    <a:pt x="8020" y="15891"/>
                    <a:pt x="8211" y="18586"/>
                  </a:cubicBezTo>
                  <a:close/>
                </a:path>
              </a:pathLst>
            </a:custGeom>
            <a:solidFill>
              <a:srgbClr val="6D6E71"/>
            </a:solidFill>
            <a:ln w="9525" cap="flat">
              <a:noFill/>
              <a:prstDash val="solid"/>
              <a:miter/>
            </a:ln>
          </p:spPr>
          <p:txBody>
            <a:bodyPr rtlCol="0" anchor="ctr"/>
            <a:lstStyle/>
            <a:p>
              <a:endParaRPr lang="en-US"/>
            </a:p>
          </p:txBody>
        </p:sp>
        <p:sp>
          <p:nvSpPr>
            <p:cNvPr id="1233" name="Freeform: Shape 1232">
              <a:extLst>
                <a:ext uri="{FF2B5EF4-FFF2-40B4-BE49-F238E27FC236}">
                  <a16:creationId xmlns:a16="http://schemas.microsoft.com/office/drawing/2014/main" id="{D7C9989A-ECA1-449F-AF8E-889F00348AE6}"/>
                </a:ext>
              </a:extLst>
            </p:cNvPr>
            <p:cNvSpPr/>
            <p:nvPr/>
          </p:nvSpPr>
          <p:spPr>
            <a:xfrm>
              <a:off x="10488688" y="3117373"/>
              <a:ext cx="37466" cy="67231"/>
            </a:xfrm>
            <a:custGeom>
              <a:avLst/>
              <a:gdLst>
                <a:gd name="connsiteX0" fmla="*/ 13162 w 30098"/>
                <a:gd name="connsiteY0" fmla="*/ 20394 h 54010"/>
                <a:gd name="connsiteX1" fmla="*/ 13162 w 30098"/>
                <a:gd name="connsiteY1" fmla="*/ 38777 h 54010"/>
                <a:gd name="connsiteX2" fmla="*/ 14306 w 30098"/>
                <a:gd name="connsiteY2" fmla="*/ 42492 h 54010"/>
                <a:gd name="connsiteX3" fmla="*/ 17257 w 30098"/>
                <a:gd name="connsiteY3" fmla="*/ 43825 h 54010"/>
                <a:gd name="connsiteX4" fmla="*/ 22687 w 30098"/>
                <a:gd name="connsiteY4" fmla="*/ 40968 h 54010"/>
                <a:gd name="connsiteX5" fmla="*/ 26877 w 30098"/>
                <a:gd name="connsiteY5" fmla="*/ 48969 h 54010"/>
                <a:gd name="connsiteX6" fmla="*/ 15639 w 30098"/>
                <a:gd name="connsiteY6" fmla="*/ 53827 h 54010"/>
                <a:gd name="connsiteX7" fmla="*/ 1637 w 30098"/>
                <a:gd name="connsiteY7" fmla="*/ 40425 h 54010"/>
                <a:gd name="connsiteX8" fmla="*/ 1637 w 30098"/>
                <a:gd name="connsiteY8" fmla="*/ 39349 h 54010"/>
                <a:gd name="connsiteX9" fmla="*/ 1637 w 30098"/>
                <a:gd name="connsiteY9" fmla="*/ 20299 h 54010"/>
                <a:gd name="connsiteX10" fmla="*/ -3221 w 30098"/>
                <a:gd name="connsiteY10" fmla="*/ 20299 h 54010"/>
                <a:gd name="connsiteX11" fmla="*/ -3221 w 30098"/>
                <a:gd name="connsiteY11" fmla="*/ 12107 h 54010"/>
                <a:gd name="connsiteX12" fmla="*/ 1637 w 30098"/>
                <a:gd name="connsiteY12" fmla="*/ 12107 h 54010"/>
                <a:gd name="connsiteX13" fmla="*/ 1637 w 30098"/>
                <a:gd name="connsiteY13" fmla="*/ -180 h 54010"/>
                <a:gd name="connsiteX14" fmla="*/ 13162 w 30098"/>
                <a:gd name="connsiteY14" fmla="*/ -180 h 54010"/>
                <a:gd name="connsiteX15" fmla="*/ 13162 w 30098"/>
                <a:gd name="connsiteY15" fmla="*/ 12107 h 54010"/>
                <a:gd name="connsiteX16" fmla="*/ 22687 w 30098"/>
                <a:gd name="connsiteY16" fmla="*/ 12107 h 54010"/>
                <a:gd name="connsiteX17" fmla="*/ 22687 w 30098"/>
                <a:gd name="connsiteY17" fmla="*/ 20299 h 54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098" h="54010">
                  <a:moveTo>
                    <a:pt x="13162" y="20394"/>
                  </a:moveTo>
                  <a:lnTo>
                    <a:pt x="13162" y="38777"/>
                  </a:lnTo>
                  <a:cubicBezTo>
                    <a:pt x="13067" y="40111"/>
                    <a:pt x="13448" y="41435"/>
                    <a:pt x="14306" y="42492"/>
                  </a:cubicBezTo>
                  <a:cubicBezTo>
                    <a:pt x="15066" y="43321"/>
                    <a:pt x="16115" y="43807"/>
                    <a:pt x="17257" y="43825"/>
                  </a:cubicBezTo>
                  <a:cubicBezTo>
                    <a:pt x="19450" y="43797"/>
                    <a:pt x="21450" y="42730"/>
                    <a:pt x="22687" y="40968"/>
                  </a:cubicBezTo>
                  <a:lnTo>
                    <a:pt x="26877" y="48969"/>
                  </a:lnTo>
                  <a:cubicBezTo>
                    <a:pt x="23926" y="51979"/>
                    <a:pt x="19829" y="53722"/>
                    <a:pt x="15639" y="53827"/>
                  </a:cubicBezTo>
                  <a:cubicBezTo>
                    <a:pt x="8018" y="53998"/>
                    <a:pt x="1828" y="47997"/>
                    <a:pt x="1637" y="40425"/>
                  </a:cubicBezTo>
                  <a:cubicBezTo>
                    <a:pt x="1637" y="40063"/>
                    <a:pt x="1637" y="39711"/>
                    <a:pt x="1637" y="39349"/>
                  </a:cubicBezTo>
                  <a:lnTo>
                    <a:pt x="1637" y="20299"/>
                  </a:lnTo>
                  <a:lnTo>
                    <a:pt x="-3221" y="20299"/>
                  </a:lnTo>
                  <a:lnTo>
                    <a:pt x="-3221" y="12107"/>
                  </a:lnTo>
                  <a:lnTo>
                    <a:pt x="1637" y="12107"/>
                  </a:lnTo>
                  <a:lnTo>
                    <a:pt x="1637" y="-180"/>
                  </a:lnTo>
                  <a:lnTo>
                    <a:pt x="13162" y="-180"/>
                  </a:lnTo>
                  <a:lnTo>
                    <a:pt x="13162" y="12107"/>
                  </a:lnTo>
                  <a:lnTo>
                    <a:pt x="22687" y="12107"/>
                  </a:lnTo>
                  <a:lnTo>
                    <a:pt x="22687" y="20299"/>
                  </a:lnTo>
                  <a:close/>
                </a:path>
              </a:pathLst>
            </a:custGeom>
            <a:solidFill>
              <a:srgbClr val="6D6E71"/>
            </a:solidFill>
            <a:ln w="9525" cap="flat">
              <a:noFill/>
              <a:prstDash val="solid"/>
              <a:miter/>
            </a:ln>
          </p:spPr>
          <p:txBody>
            <a:bodyPr rtlCol="0" anchor="ctr"/>
            <a:lstStyle/>
            <a:p>
              <a:endParaRPr lang="en-US"/>
            </a:p>
          </p:txBody>
        </p:sp>
        <p:sp>
          <p:nvSpPr>
            <p:cNvPr id="1234" name="Freeform: Shape 1233">
              <a:extLst>
                <a:ext uri="{FF2B5EF4-FFF2-40B4-BE49-F238E27FC236}">
                  <a16:creationId xmlns:a16="http://schemas.microsoft.com/office/drawing/2014/main" id="{A7A411C8-ADED-4E3D-AA4F-56FD6EF3D6D4}"/>
                </a:ext>
              </a:extLst>
            </p:cNvPr>
            <p:cNvSpPr/>
            <p:nvPr/>
          </p:nvSpPr>
          <p:spPr>
            <a:xfrm>
              <a:off x="10531571" y="3132050"/>
              <a:ext cx="46222" cy="52564"/>
            </a:xfrm>
            <a:custGeom>
              <a:avLst/>
              <a:gdLst>
                <a:gd name="connsiteX0" fmla="*/ 33861 w 37132"/>
                <a:gd name="connsiteY0" fmla="*/ 41369 h 42227"/>
                <a:gd name="connsiteX1" fmla="*/ 23099 w 37132"/>
                <a:gd name="connsiteY1" fmla="*/ 41369 h 42227"/>
                <a:gd name="connsiteX2" fmla="*/ 23099 w 37132"/>
                <a:gd name="connsiteY2" fmla="*/ 36416 h 42227"/>
                <a:gd name="connsiteX3" fmla="*/ 12144 w 37132"/>
                <a:gd name="connsiteY3" fmla="*/ 42036 h 42227"/>
                <a:gd name="connsiteX4" fmla="*/ 1287 w 37132"/>
                <a:gd name="connsiteY4" fmla="*/ 38226 h 42227"/>
                <a:gd name="connsiteX5" fmla="*/ -3190 w 37132"/>
                <a:gd name="connsiteY5" fmla="*/ 28224 h 42227"/>
                <a:gd name="connsiteX6" fmla="*/ 1382 w 37132"/>
                <a:gd name="connsiteY6" fmla="*/ 18699 h 42227"/>
                <a:gd name="connsiteX7" fmla="*/ 13858 w 37132"/>
                <a:gd name="connsiteY7" fmla="*/ 15556 h 42227"/>
                <a:gd name="connsiteX8" fmla="*/ 22432 w 37132"/>
                <a:gd name="connsiteY8" fmla="*/ 15556 h 42227"/>
                <a:gd name="connsiteX9" fmla="*/ 22432 w 37132"/>
                <a:gd name="connsiteY9" fmla="*/ 15556 h 42227"/>
                <a:gd name="connsiteX10" fmla="*/ 15479 w 37132"/>
                <a:gd name="connsiteY10" fmla="*/ 8984 h 42227"/>
                <a:gd name="connsiteX11" fmla="*/ 9191 w 37132"/>
                <a:gd name="connsiteY11" fmla="*/ 10127 h 42227"/>
                <a:gd name="connsiteX12" fmla="*/ 3572 w 37132"/>
                <a:gd name="connsiteY12" fmla="*/ 13080 h 42227"/>
                <a:gd name="connsiteX13" fmla="*/ -1476 w 37132"/>
                <a:gd name="connsiteY13" fmla="*/ 5650 h 42227"/>
                <a:gd name="connsiteX14" fmla="*/ 16907 w 37132"/>
                <a:gd name="connsiteY14" fmla="*/ -160 h 42227"/>
                <a:gd name="connsiteX15" fmla="*/ 29099 w 37132"/>
                <a:gd name="connsiteY15" fmla="*/ 3555 h 42227"/>
                <a:gd name="connsiteX16" fmla="*/ 33861 w 37132"/>
                <a:gd name="connsiteY16" fmla="*/ 15366 h 42227"/>
                <a:gd name="connsiteX17" fmla="*/ 22336 w 37132"/>
                <a:gd name="connsiteY17" fmla="*/ 25748 h 42227"/>
                <a:gd name="connsiteX18" fmla="*/ 22336 w 37132"/>
                <a:gd name="connsiteY18" fmla="*/ 23843 h 42227"/>
                <a:gd name="connsiteX19" fmla="*/ 14811 w 37132"/>
                <a:gd name="connsiteY19" fmla="*/ 23843 h 42227"/>
                <a:gd name="connsiteX20" fmla="*/ 7954 w 37132"/>
                <a:gd name="connsiteY20" fmla="*/ 28034 h 42227"/>
                <a:gd name="connsiteX21" fmla="*/ 9572 w 37132"/>
                <a:gd name="connsiteY21" fmla="*/ 31463 h 42227"/>
                <a:gd name="connsiteX22" fmla="*/ 14239 w 37132"/>
                <a:gd name="connsiteY22" fmla="*/ 32606 h 42227"/>
                <a:gd name="connsiteX23" fmla="*/ 19669 w 37132"/>
                <a:gd name="connsiteY23" fmla="*/ 30796 h 42227"/>
                <a:gd name="connsiteX24" fmla="*/ 21860 w 37132"/>
                <a:gd name="connsiteY24" fmla="*/ 25748 h 42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132" h="42227">
                  <a:moveTo>
                    <a:pt x="33861" y="41369"/>
                  </a:moveTo>
                  <a:lnTo>
                    <a:pt x="23099" y="41369"/>
                  </a:lnTo>
                  <a:lnTo>
                    <a:pt x="23099" y="36416"/>
                  </a:lnTo>
                  <a:cubicBezTo>
                    <a:pt x="20527" y="39940"/>
                    <a:pt x="16525" y="42026"/>
                    <a:pt x="12144" y="42036"/>
                  </a:cubicBezTo>
                  <a:cubicBezTo>
                    <a:pt x="8144" y="42188"/>
                    <a:pt x="4333" y="40826"/>
                    <a:pt x="1287" y="38226"/>
                  </a:cubicBezTo>
                  <a:cubicBezTo>
                    <a:pt x="-1667" y="35768"/>
                    <a:pt x="-3285" y="32072"/>
                    <a:pt x="-3190" y="28224"/>
                  </a:cubicBezTo>
                  <a:cubicBezTo>
                    <a:pt x="-3476" y="24462"/>
                    <a:pt x="-1762" y="20843"/>
                    <a:pt x="1382" y="18699"/>
                  </a:cubicBezTo>
                  <a:cubicBezTo>
                    <a:pt x="5096" y="16423"/>
                    <a:pt x="9477" y="15328"/>
                    <a:pt x="13858" y="15556"/>
                  </a:cubicBezTo>
                  <a:lnTo>
                    <a:pt x="22432" y="15556"/>
                  </a:lnTo>
                  <a:lnTo>
                    <a:pt x="22432" y="15556"/>
                  </a:lnTo>
                  <a:cubicBezTo>
                    <a:pt x="22432" y="11175"/>
                    <a:pt x="20146" y="8984"/>
                    <a:pt x="15479" y="8984"/>
                  </a:cubicBezTo>
                  <a:cubicBezTo>
                    <a:pt x="13288" y="9013"/>
                    <a:pt x="11193" y="9394"/>
                    <a:pt x="9191" y="10127"/>
                  </a:cubicBezTo>
                  <a:cubicBezTo>
                    <a:pt x="7191" y="10822"/>
                    <a:pt x="5286" y="11813"/>
                    <a:pt x="3572" y="13080"/>
                  </a:cubicBezTo>
                  <a:lnTo>
                    <a:pt x="-1476" y="5650"/>
                  </a:lnTo>
                  <a:cubicBezTo>
                    <a:pt x="3859" y="1773"/>
                    <a:pt x="10335" y="-274"/>
                    <a:pt x="16907" y="-160"/>
                  </a:cubicBezTo>
                  <a:cubicBezTo>
                    <a:pt x="21288" y="-360"/>
                    <a:pt x="25573" y="954"/>
                    <a:pt x="29099" y="3555"/>
                  </a:cubicBezTo>
                  <a:cubicBezTo>
                    <a:pt x="32434" y="6507"/>
                    <a:pt x="34243" y="10899"/>
                    <a:pt x="33861" y="15366"/>
                  </a:cubicBezTo>
                  <a:close/>
                  <a:moveTo>
                    <a:pt x="22336" y="25748"/>
                  </a:moveTo>
                  <a:lnTo>
                    <a:pt x="22336" y="23843"/>
                  </a:lnTo>
                  <a:lnTo>
                    <a:pt x="14811" y="23843"/>
                  </a:lnTo>
                  <a:cubicBezTo>
                    <a:pt x="10240" y="23843"/>
                    <a:pt x="7954" y="25272"/>
                    <a:pt x="7954" y="28034"/>
                  </a:cubicBezTo>
                  <a:cubicBezTo>
                    <a:pt x="7858" y="29377"/>
                    <a:pt x="8526" y="30663"/>
                    <a:pt x="9572" y="31463"/>
                  </a:cubicBezTo>
                  <a:cubicBezTo>
                    <a:pt x="11002" y="32292"/>
                    <a:pt x="12621" y="32692"/>
                    <a:pt x="14239" y="32606"/>
                  </a:cubicBezTo>
                  <a:cubicBezTo>
                    <a:pt x="16239" y="32654"/>
                    <a:pt x="18146" y="32006"/>
                    <a:pt x="19669" y="30796"/>
                  </a:cubicBezTo>
                  <a:cubicBezTo>
                    <a:pt x="21192" y="29549"/>
                    <a:pt x="21955" y="27681"/>
                    <a:pt x="21860" y="25748"/>
                  </a:cubicBezTo>
                  <a:close/>
                </a:path>
              </a:pathLst>
            </a:custGeom>
            <a:solidFill>
              <a:srgbClr val="6D6E71"/>
            </a:solidFill>
            <a:ln w="9525" cap="flat">
              <a:noFill/>
              <a:prstDash val="solid"/>
              <a:miter/>
            </a:ln>
          </p:spPr>
          <p:txBody>
            <a:bodyPr rtlCol="0" anchor="ctr"/>
            <a:lstStyle/>
            <a:p>
              <a:endParaRPr lang="en-US"/>
            </a:p>
          </p:txBody>
        </p:sp>
        <p:sp>
          <p:nvSpPr>
            <p:cNvPr id="1235" name="Freeform: Shape 1234">
              <a:extLst>
                <a:ext uri="{FF2B5EF4-FFF2-40B4-BE49-F238E27FC236}">
                  <a16:creationId xmlns:a16="http://schemas.microsoft.com/office/drawing/2014/main" id="{60906A6F-DA6F-43D6-BC10-272B85158131}"/>
                </a:ext>
              </a:extLst>
            </p:cNvPr>
            <p:cNvSpPr/>
            <p:nvPr/>
          </p:nvSpPr>
          <p:spPr>
            <a:xfrm>
              <a:off x="10590181" y="3113459"/>
              <a:ext cx="14227" cy="70310"/>
            </a:xfrm>
            <a:custGeom>
              <a:avLst/>
              <a:gdLst>
                <a:gd name="connsiteX0" fmla="*/ 8209 w 11429"/>
                <a:gd name="connsiteY0" fmla="*/ 56303 h 56483"/>
                <a:gd name="connsiteX1" fmla="*/ -3221 w 11429"/>
                <a:gd name="connsiteY1" fmla="*/ 56303 h 56483"/>
                <a:gd name="connsiteX2" fmla="*/ -3221 w 11429"/>
                <a:gd name="connsiteY2" fmla="*/ -180 h 56483"/>
                <a:gd name="connsiteX3" fmla="*/ 8209 w 11429"/>
                <a:gd name="connsiteY3" fmla="*/ -180 h 56483"/>
              </a:gdLst>
              <a:ahLst/>
              <a:cxnLst>
                <a:cxn ang="0">
                  <a:pos x="connsiteX0" y="connsiteY0"/>
                </a:cxn>
                <a:cxn ang="0">
                  <a:pos x="connsiteX1" y="connsiteY1"/>
                </a:cxn>
                <a:cxn ang="0">
                  <a:pos x="connsiteX2" y="connsiteY2"/>
                </a:cxn>
                <a:cxn ang="0">
                  <a:pos x="connsiteX3" y="connsiteY3"/>
                </a:cxn>
              </a:cxnLst>
              <a:rect l="l" t="t" r="r" b="b"/>
              <a:pathLst>
                <a:path w="11429" h="56483">
                  <a:moveTo>
                    <a:pt x="8209" y="56303"/>
                  </a:moveTo>
                  <a:lnTo>
                    <a:pt x="-3221" y="56303"/>
                  </a:lnTo>
                  <a:lnTo>
                    <a:pt x="-3221" y="-180"/>
                  </a:lnTo>
                  <a:lnTo>
                    <a:pt x="8209" y="-180"/>
                  </a:lnTo>
                  <a:close/>
                </a:path>
              </a:pathLst>
            </a:custGeom>
            <a:solidFill>
              <a:srgbClr val="6D6E71"/>
            </a:solidFill>
            <a:ln w="9525" cap="flat">
              <a:noFill/>
              <a:prstDash val="solid"/>
              <a:miter/>
            </a:ln>
          </p:spPr>
          <p:txBody>
            <a:bodyPr rtlCol="0" anchor="ctr"/>
            <a:lstStyle/>
            <a:p>
              <a:endParaRPr lang="en-US"/>
            </a:p>
          </p:txBody>
        </p:sp>
        <p:sp>
          <p:nvSpPr>
            <p:cNvPr id="1236" name="Freeform: Shape 1235">
              <a:extLst>
                <a:ext uri="{FF2B5EF4-FFF2-40B4-BE49-F238E27FC236}">
                  <a16:creationId xmlns:a16="http://schemas.microsoft.com/office/drawing/2014/main" id="{E7ECFE91-2331-47C2-8ADB-6296128B4CBD}"/>
                </a:ext>
              </a:extLst>
            </p:cNvPr>
            <p:cNvSpPr/>
            <p:nvPr/>
          </p:nvSpPr>
          <p:spPr>
            <a:xfrm>
              <a:off x="10644249" y="3117491"/>
              <a:ext cx="14821" cy="66278"/>
            </a:xfrm>
            <a:custGeom>
              <a:avLst/>
              <a:gdLst>
                <a:gd name="connsiteX0" fmla="*/ -3221 w 11906"/>
                <a:gd name="connsiteY0" fmla="*/ -180 h 53244"/>
                <a:gd name="connsiteX1" fmla="*/ 8685 w 11906"/>
                <a:gd name="connsiteY1" fmla="*/ -180 h 53244"/>
                <a:gd name="connsiteX2" fmla="*/ 8685 w 11906"/>
                <a:gd name="connsiteY2" fmla="*/ 53065 h 53244"/>
                <a:gd name="connsiteX3" fmla="*/ -3221 w 11906"/>
                <a:gd name="connsiteY3" fmla="*/ 53065 h 53244"/>
              </a:gdLst>
              <a:ahLst/>
              <a:cxnLst>
                <a:cxn ang="0">
                  <a:pos x="connsiteX0" y="connsiteY0"/>
                </a:cxn>
                <a:cxn ang="0">
                  <a:pos x="connsiteX1" y="connsiteY1"/>
                </a:cxn>
                <a:cxn ang="0">
                  <a:pos x="connsiteX2" y="connsiteY2"/>
                </a:cxn>
                <a:cxn ang="0">
                  <a:pos x="connsiteX3" y="connsiteY3"/>
                </a:cxn>
              </a:cxnLst>
              <a:rect l="l" t="t" r="r" b="b"/>
              <a:pathLst>
                <a:path w="11906" h="53244">
                  <a:moveTo>
                    <a:pt x="-3221" y="-180"/>
                  </a:moveTo>
                  <a:lnTo>
                    <a:pt x="8685" y="-180"/>
                  </a:lnTo>
                  <a:lnTo>
                    <a:pt x="8685" y="53065"/>
                  </a:lnTo>
                  <a:lnTo>
                    <a:pt x="-3221" y="53065"/>
                  </a:lnTo>
                  <a:close/>
                </a:path>
              </a:pathLst>
            </a:custGeom>
            <a:solidFill>
              <a:srgbClr val="6D6E71"/>
            </a:solidFill>
            <a:ln w="9525" cap="flat">
              <a:noFill/>
              <a:prstDash val="solid"/>
              <a:miter/>
            </a:ln>
          </p:spPr>
          <p:txBody>
            <a:bodyPr rtlCol="0" anchor="ctr"/>
            <a:lstStyle/>
            <a:p>
              <a:endParaRPr lang="en-US"/>
            </a:p>
          </p:txBody>
        </p:sp>
        <p:sp>
          <p:nvSpPr>
            <p:cNvPr id="1237" name="Freeform: Shape 1236">
              <a:extLst>
                <a:ext uri="{FF2B5EF4-FFF2-40B4-BE49-F238E27FC236}">
                  <a16:creationId xmlns:a16="http://schemas.microsoft.com/office/drawing/2014/main" id="{0CE7E37B-E5E4-421C-8213-41566EFE49F5}"/>
                </a:ext>
              </a:extLst>
            </p:cNvPr>
            <p:cNvSpPr/>
            <p:nvPr/>
          </p:nvSpPr>
          <p:spPr>
            <a:xfrm>
              <a:off x="10674010" y="3113459"/>
              <a:ext cx="14227" cy="70310"/>
            </a:xfrm>
            <a:custGeom>
              <a:avLst/>
              <a:gdLst>
                <a:gd name="connsiteX0" fmla="*/ 8209 w 11429"/>
                <a:gd name="connsiteY0" fmla="*/ 56303 h 56483"/>
                <a:gd name="connsiteX1" fmla="*/ -3221 w 11429"/>
                <a:gd name="connsiteY1" fmla="*/ 56303 h 56483"/>
                <a:gd name="connsiteX2" fmla="*/ -3221 w 11429"/>
                <a:gd name="connsiteY2" fmla="*/ -180 h 56483"/>
                <a:gd name="connsiteX3" fmla="*/ 8209 w 11429"/>
                <a:gd name="connsiteY3" fmla="*/ -180 h 56483"/>
              </a:gdLst>
              <a:ahLst/>
              <a:cxnLst>
                <a:cxn ang="0">
                  <a:pos x="connsiteX0" y="connsiteY0"/>
                </a:cxn>
                <a:cxn ang="0">
                  <a:pos x="connsiteX1" y="connsiteY1"/>
                </a:cxn>
                <a:cxn ang="0">
                  <a:pos x="connsiteX2" y="connsiteY2"/>
                </a:cxn>
                <a:cxn ang="0">
                  <a:pos x="connsiteX3" y="connsiteY3"/>
                </a:cxn>
              </a:cxnLst>
              <a:rect l="l" t="t" r="r" b="b"/>
              <a:pathLst>
                <a:path w="11429" h="56483">
                  <a:moveTo>
                    <a:pt x="8209" y="56303"/>
                  </a:moveTo>
                  <a:lnTo>
                    <a:pt x="-3221" y="56303"/>
                  </a:lnTo>
                  <a:lnTo>
                    <a:pt x="-3221" y="-180"/>
                  </a:lnTo>
                  <a:lnTo>
                    <a:pt x="8209" y="-180"/>
                  </a:lnTo>
                  <a:close/>
                </a:path>
              </a:pathLst>
            </a:custGeom>
            <a:solidFill>
              <a:srgbClr val="6D6E71"/>
            </a:solidFill>
            <a:ln w="9525" cap="flat">
              <a:noFill/>
              <a:prstDash val="solid"/>
              <a:miter/>
            </a:ln>
          </p:spPr>
          <p:txBody>
            <a:bodyPr rtlCol="0" anchor="ctr"/>
            <a:lstStyle/>
            <a:p>
              <a:endParaRPr lang="en-US"/>
            </a:p>
          </p:txBody>
        </p:sp>
        <p:sp>
          <p:nvSpPr>
            <p:cNvPr id="1238" name="Freeform: Shape 1237">
              <a:extLst>
                <a:ext uri="{FF2B5EF4-FFF2-40B4-BE49-F238E27FC236}">
                  <a16:creationId xmlns:a16="http://schemas.microsoft.com/office/drawing/2014/main" id="{ED9FB8EC-AC8C-471B-8AC4-3AE39275BCB3}"/>
                </a:ext>
              </a:extLst>
            </p:cNvPr>
            <p:cNvSpPr/>
            <p:nvPr/>
          </p:nvSpPr>
          <p:spPr>
            <a:xfrm>
              <a:off x="10701633" y="3113459"/>
              <a:ext cx="14227" cy="70310"/>
            </a:xfrm>
            <a:custGeom>
              <a:avLst/>
              <a:gdLst>
                <a:gd name="connsiteX0" fmla="*/ 8209 w 11429"/>
                <a:gd name="connsiteY0" fmla="*/ 56303 h 56483"/>
                <a:gd name="connsiteX1" fmla="*/ -3221 w 11429"/>
                <a:gd name="connsiteY1" fmla="*/ 56303 h 56483"/>
                <a:gd name="connsiteX2" fmla="*/ -3221 w 11429"/>
                <a:gd name="connsiteY2" fmla="*/ -180 h 56483"/>
                <a:gd name="connsiteX3" fmla="*/ 8209 w 11429"/>
                <a:gd name="connsiteY3" fmla="*/ -180 h 56483"/>
              </a:gdLst>
              <a:ahLst/>
              <a:cxnLst>
                <a:cxn ang="0">
                  <a:pos x="connsiteX0" y="connsiteY0"/>
                </a:cxn>
                <a:cxn ang="0">
                  <a:pos x="connsiteX1" y="connsiteY1"/>
                </a:cxn>
                <a:cxn ang="0">
                  <a:pos x="connsiteX2" y="connsiteY2"/>
                </a:cxn>
                <a:cxn ang="0">
                  <a:pos x="connsiteX3" y="connsiteY3"/>
                </a:cxn>
              </a:cxnLst>
              <a:rect l="l" t="t" r="r" b="b"/>
              <a:pathLst>
                <a:path w="11429" h="56483">
                  <a:moveTo>
                    <a:pt x="8209" y="56303"/>
                  </a:moveTo>
                  <a:lnTo>
                    <a:pt x="-3221" y="56303"/>
                  </a:lnTo>
                  <a:lnTo>
                    <a:pt x="-3221" y="-180"/>
                  </a:lnTo>
                  <a:lnTo>
                    <a:pt x="8209" y="-180"/>
                  </a:lnTo>
                  <a:close/>
                </a:path>
              </a:pathLst>
            </a:custGeom>
            <a:solidFill>
              <a:srgbClr val="6D6E71"/>
            </a:solidFill>
            <a:ln w="9525" cap="flat">
              <a:noFill/>
              <a:prstDash val="solid"/>
              <a:miter/>
            </a:ln>
          </p:spPr>
          <p:txBody>
            <a:bodyPr rtlCol="0" anchor="ctr"/>
            <a:lstStyle/>
            <a:p>
              <a:endParaRPr lang="en-US"/>
            </a:p>
          </p:txBody>
        </p:sp>
        <p:sp>
          <p:nvSpPr>
            <p:cNvPr id="1239" name="Freeform: Shape 1238">
              <a:extLst>
                <a:ext uri="{FF2B5EF4-FFF2-40B4-BE49-F238E27FC236}">
                  <a16:creationId xmlns:a16="http://schemas.microsoft.com/office/drawing/2014/main" id="{21370730-E778-4699-B60B-DE4206974832}"/>
                </a:ext>
              </a:extLst>
            </p:cNvPr>
            <p:cNvSpPr/>
            <p:nvPr/>
          </p:nvSpPr>
          <p:spPr>
            <a:xfrm>
              <a:off x="10729498" y="3131951"/>
              <a:ext cx="47704" cy="51818"/>
            </a:xfrm>
            <a:custGeom>
              <a:avLst/>
              <a:gdLst>
                <a:gd name="connsiteX0" fmla="*/ 8209 w 38323"/>
                <a:gd name="connsiteY0" fmla="*/ 18589 h 41628"/>
                <a:gd name="connsiteX1" fmla="*/ 8209 w 38323"/>
                <a:gd name="connsiteY1" fmla="*/ 41449 h 41628"/>
                <a:gd name="connsiteX2" fmla="*/ -3221 w 38323"/>
                <a:gd name="connsiteY2" fmla="*/ 41449 h 41628"/>
                <a:gd name="connsiteX3" fmla="*/ -3221 w 38323"/>
                <a:gd name="connsiteY3" fmla="*/ 491 h 41628"/>
                <a:gd name="connsiteX4" fmla="*/ 8209 w 38323"/>
                <a:gd name="connsiteY4" fmla="*/ 491 h 41628"/>
                <a:gd name="connsiteX5" fmla="*/ 8209 w 38323"/>
                <a:gd name="connsiteY5" fmla="*/ 5063 h 41628"/>
                <a:gd name="connsiteX6" fmla="*/ 19829 w 38323"/>
                <a:gd name="connsiteY6" fmla="*/ -175 h 41628"/>
                <a:gd name="connsiteX7" fmla="*/ 30689 w 38323"/>
                <a:gd name="connsiteY7" fmla="*/ 4397 h 41628"/>
                <a:gd name="connsiteX8" fmla="*/ 35070 w 38323"/>
                <a:gd name="connsiteY8" fmla="*/ 16588 h 41628"/>
                <a:gd name="connsiteX9" fmla="*/ 35070 w 38323"/>
                <a:gd name="connsiteY9" fmla="*/ 41449 h 41628"/>
                <a:gd name="connsiteX10" fmla="*/ 23640 w 38323"/>
                <a:gd name="connsiteY10" fmla="*/ 41449 h 41628"/>
                <a:gd name="connsiteX11" fmla="*/ 23640 w 38323"/>
                <a:gd name="connsiteY11" fmla="*/ 18303 h 41628"/>
                <a:gd name="connsiteX12" fmla="*/ 16780 w 38323"/>
                <a:gd name="connsiteY12" fmla="*/ 8778 h 41628"/>
                <a:gd name="connsiteX13" fmla="*/ 10781 w 38323"/>
                <a:gd name="connsiteY13" fmla="*/ 11255 h 41628"/>
                <a:gd name="connsiteX14" fmla="*/ 8209 w 38323"/>
                <a:gd name="connsiteY14" fmla="*/ 18589 h 41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323" h="41628">
                  <a:moveTo>
                    <a:pt x="8209" y="18589"/>
                  </a:moveTo>
                  <a:lnTo>
                    <a:pt x="8209" y="41449"/>
                  </a:lnTo>
                  <a:lnTo>
                    <a:pt x="-3221" y="41449"/>
                  </a:lnTo>
                  <a:lnTo>
                    <a:pt x="-3221" y="491"/>
                  </a:lnTo>
                  <a:lnTo>
                    <a:pt x="8209" y="491"/>
                  </a:lnTo>
                  <a:lnTo>
                    <a:pt x="8209" y="5063"/>
                  </a:lnTo>
                  <a:cubicBezTo>
                    <a:pt x="11162" y="1768"/>
                    <a:pt x="15352" y="-137"/>
                    <a:pt x="19829" y="-175"/>
                  </a:cubicBezTo>
                  <a:cubicBezTo>
                    <a:pt x="23924" y="-280"/>
                    <a:pt x="27926" y="1377"/>
                    <a:pt x="30689" y="4397"/>
                  </a:cubicBezTo>
                  <a:cubicBezTo>
                    <a:pt x="33735" y="7702"/>
                    <a:pt x="35356" y="12102"/>
                    <a:pt x="35070" y="16588"/>
                  </a:cubicBezTo>
                  <a:lnTo>
                    <a:pt x="35070" y="41449"/>
                  </a:lnTo>
                  <a:lnTo>
                    <a:pt x="23640" y="41449"/>
                  </a:lnTo>
                  <a:lnTo>
                    <a:pt x="23640" y="18303"/>
                  </a:lnTo>
                  <a:cubicBezTo>
                    <a:pt x="23640" y="11950"/>
                    <a:pt x="21352" y="8778"/>
                    <a:pt x="16780" y="8778"/>
                  </a:cubicBezTo>
                  <a:cubicBezTo>
                    <a:pt x="14494" y="8778"/>
                    <a:pt x="12399" y="9664"/>
                    <a:pt x="10781" y="11255"/>
                  </a:cubicBezTo>
                  <a:cubicBezTo>
                    <a:pt x="8876" y="13226"/>
                    <a:pt x="8018" y="15893"/>
                    <a:pt x="8209" y="18589"/>
                  </a:cubicBezTo>
                  <a:close/>
                </a:path>
              </a:pathLst>
            </a:custGeom>
            <a:solidFill>
              <a:srgbClr val="6D6E71"/>
            </a:solidFill>
            <a:ln w="9525" cap="flat">
              <a:noFill/>
              <a:prstDash val="solid"/>
              <a:miter/>
            </a:ln>
          </p:spPr>
          <p:txBody>
            <a:bodyPr rtlCol="0" anchor="ctr"/>
            <a:lstStyle/>
            <a:p>
              <a:endParaRPr lang="en-US"/>
            </a:p>
          </p:txBody>
        </p:sp>
        <p:sp>
          <p:nvSpPr>
            <p:cNvPr id="1240" name="Freeform: Shape 1239">
              <a:extLst>
                <a:ext uri="{FF2B5EF4-FFF2-40B4-BE49-F238E27FC236}">
                  <a16:creationId xmlns:a16="http://schemas.microsoft.com/office/drawing/2014/main" id="{5DB15385-6CD4-41EA-AE8B-48604BC55D7B}"/>
                </a:ext>
              </a:extLst>
            </p:cNvPr>
            <p:cNvSpPr/>
            <p:nvPr/>
          </p:nvSpPr>
          <p:spPr>
            <a:xfrm>
              <a:off x="10787655" y="3131948"/>
              <a:ext cx="51192" cy="52666"/>
            </a:xfrm>
            <a:custGeom>
              <a:avLst/>
              <a:gdLst>
                <a:gd name="connsiteX0" fmla="*/ 34640 w 41125"/>
                <a:gd name="connsiteY0" fmla="*/ 35545 h 42309"/>
                <a:gd name="connsiteX1" fmla="*/ 18353 w 41125"/>
                <a:gd name="connsiteY1" fmla="*/ 42117 h 42309"/>
                <a:gd name="connsiteX2" fmla="*/ 2924 w 41125"/>
                <a:gd name="connsiteY2" fmla="*/ 36307 h 42309"/>
                <a:gd name="connsiteX3" fmla="*/ 2924 w 41125"/>
                <a:gd name="connsiteY3" fmla="*/ 5541 h 42309"/>
                <a:gd name="connsiteX4" fmla="*/ 17590 w 41125"/>
                <a:gd name="connsiteY4" fmla="*/ -174 h 42309"/>
                <a:gd name="connsiteX5" fmla="*/ 31973 w 41125"/>
                <a:gd name="connsiteY5" fmla="*/ 4874 h 42309"/>
                <a:gd name="connsiteX6" fmla="*/ 37880 w 41125"/>
                <a:gd name="connsiteY6" fmla="*/ 18971 h 42309"/>
                <a:gd name="connsiteX7" fmla="*/ 37880 w 41125"/>
                <a:gd name="connsiteY7" fmla="*/ 24686 h 42309"/>
                <a:gd name="connsiteX8" fmla="*/ 7970 w 41125"/>
                <a:gd name="connsiteY8" fmla="*/ 24686 h 42309"/>
                <a:gd name="connsiteX9" fmla="*/ 11495 w 41125"/>
                <a:gd name="connsiteY9" fmla="*/ 30115 h 42309"/>
                <a:gd name="connsiteX10" fmla="*/ 18258 w 41125"/>
                <a:gd name="connsiteY10" fmla="*/ 32306 h 42309"/>
                <a:gd name="connsiteX11" fmla="*/ 27783 w 41125"/>
                <a:gd name="connsiteY11" fmla="*/ 28210 h 42309"/>
                <a:gd name="connsiteX12" fmla="*/ 23687 w 41125"/>
                <a:gd name="connsiteY12" fmla="*/ 11256 h 42309"/>
                <a:gd name="connsiteX13" fmla="*/ 17876 w 41125"/>
                <a:gd name="connsiteY13" fmla="*/ 9256 h 42309"/>
                <a:gd name="connsiteX14" fmla="*/ 11686 w 41125"/>
                <a:gd name="connsiteY14" fmla="*/ 11351 h 42309"/>
                <a:gd name="connsiteX15" fmla="*/ 8447 w 41125"/>
                <a:gd name="connsiteY15" fmla="*/ 16876 h 42309"/>
                <a:gd name="connsiteX16" fmla="*/ 26355 w 41125"/>
                <a:gd name="connsiteY16" fmla="*/ 16876 h 42309"/>
                <a:gd name="connsiteX17" fmla="*/ 23687 w 41125"/>
                <a:gd name="connsiteY17" fmla="*/ 11256 h 4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125" h="42309">
                  <a:moveTo>
                    <a:pt x="34640" y="35545"/>
                  </a:moveTo>
                  <a:cubicBezTo>
                    <a:pt x="30259" y="39802"/>
                    <a:pt x="24450" y="42164"/>
                    <a:pt x="18353" y="42117"/>
                  </a:cubicBezTo>
                  <a:cubicBezTo>
                    <a:pt x="12639" y="42317"/>
                    <a:pt x="7114" y="40222"/>
                    <a:pt x="2924" y="36307"/>
                  </a:cubicBezTo>
                  <a:cubicBezTo>
                    <a:pt x="-5269" y="27696"/>
                    <a:pt x="-5269" y="14152"/>
                    <a:pt x="2924" y="5541"/>
                  </a:cubicBezTo>
                  <a:cubicBezTo>
                    <a:pt x="6923" y="1807"/>
                    <a:pt x="12163" y="-241"/>
                    <a:pt x="17590" y="-174"/>
                  </a:cubicBezTo>
                  <a:cubicBezTo>
                    <a:pt x="22829" y="-298"/>
                    <a:pt x="27973" y="1493"/>
                    <a:pt x="31973" y="4874"/>
                  </a:cubicBezTo>
                  <a:cubicBezTo>
                    <a:pt x="35975" y="8446"/>
                    <a:pt x="38166" y="13628"/>
                    <a:pt x="37880" y="18971"/>
                  </a:cubicBezTo>
                  <a:lnTo>
                    <a:pt x="37880" y="24686"/>
                  </a:lnTo>
                  <a:lnTo>
                    <a:pt x="7970" y="24686"/>
                  </a:lnTo>
                  <a:cubicBezTo>
                    <a:pt x="8351" y="26905"/>
                    <a:pt x="9591" y="28868"/>
                    <a:pt x="11495" y="30115"/>
                  </a:cubicBezTo>
                  <a:cubicBezTo>
                    <a:pt x="13495" y="31554"/>
                    <a:pt x="15781" y="32325"/>
                    <a:pt x="18258" y="32306"/>
                  </a:cubicBezTo>
                  <a:cubicBezTo>
                    <a:pt x="21878" y="32268"/>
                    <a:pt x="25306" y="30792"/>
                    <a:pt x="27783" y="28210"/>
                  </a:cubicBezTo>
                  <a:close/>
                  <a:moveTo>
                    <a:pt x="23687" y="11256"/>
                  </a:moveTo>
                  <a:cubicBezTo>
                    <a:pt x="22069" y="9913"/>
                    <a:pt x="19971" y="9198"/>
                    <a:pt x="17876" y="9256"/>
                  </a:cubicBezTo>
                  <a:cubicBezTo>
                    <a:pt x="15590" y="9198"/>
                    <a:pt x="13400" y="9941"/>
                    <a:pt x="11686" y="11351"/>
                  </a:cubicBezTo>
                  <a:cubicBezTo>
                    <a:pt x="9781" y="12608"/>
                    <a:pt x="8637" y="14637"/>
                    <a:pt x="8447" y="16876"/>
                  </a:cubicBezTo>
                  <a:lnTo>
                    <a:pt x="26355" y="16876"/>
                  </a:lnTo>
                  <a:cubicBezTo>
                    <a:pt x="26259" y="14713"/>
                    <a:pt x="25306" y="12685"/>
                    <a:pt x="23687" y="11256"/>
                  </a:cubicBezTo>
                  <a:close/>
                </a:path>
              </a:pathLst>
            </a:custGeom>
            <a:solidFill>
              <a:srgbClr val="6D6E71"/>
            </a:solidFill>
            <a:ln w="9525" cap="flat">
              <a:noFill/>
              <a:prstDash val="solid"/>
              <a:miter/>
            </a:ln>
          </p:spPr>
          <p:txBody>
            <a:bodyPr rtlCol="0" anchor="ctr"/>
            <a:lstStyle/>
            <a:p>
              <a:endParaRPr lang="en-US"/>
            </a:p>
          </p:txBody>
        </p:sp>
        <p:sp>
          <p:nvSpPr>
            <p:cNvPr id="1241" name="Freeform: Shape 1240">
              <a:extLst>
                <a:ext uri="{FF2B5EF4-FFF2-40B4-BE49-F238E27FC236}">
                  <a16:creationId xmlns:a16="http://schemas.microsoft.com/office/drawing/2014/main" id="{FA0CC4D9-3EBE-4F42-81CB-B56138F2F71C}"/>
                </a:ext>
              </a:extLst>
            </p:cNvPr>
            <p:cNvSpPr/>
            <p:nvPr/>
          </p:nvSpPr>
          <p:spPr>
            <a:xfrm>
              <a:off x="10844981" y="3131464"/>
              <a:ext cx="42632" cy="52913"/>
            </a:xfrm>
            <a:custGeom>
              <a:avLst/>
              <a:gdLst>
                <a:gd name="connsiteX0" fmla="*/ 30972 w 34248"/>
                <a:gd name="connsiteY0" fmla="*/ 29076 h 42507"/>
                <a:gd name="connsiteX1" fmla="*/ 26591 w 34248"/>
                <a:gd name="connsiteY1" fmla="*/ 38601 h 42507"/>
                <a:gd name="connsiteX2" fmla="*/ 15257 w 34248"/>
                <a:gd name="connsiteY2" fmla="*/ 42315 h 42507"/>
                <a:gd name="connsiteX3" fmla="*/ 5732 w 34248"/>
                <a:gd name="connsiteY3" fmla="*/ 40696 h 42507"/>
                <a:gd name="connsiteX4" fmla="*/ -3221 w 34248"/>
                <a:gd name="connsiteY4" fmla="*/ 35839 h 42507"/>
                <a:gd name="connsiteX5" fmla="*/ 1828 w 34248"/>
                <a:gd name="connsiteY5" fmla="*/ 28695 h 42507"/>
                <a:gd name="connsiteX6" fmla="*/ 15448 w 34248"/>
                <a:gd name="connsiteY6" fmla="*/ 33648 h 42507"/>
                <a:gd name="connsiteX7" fmla="*/ 18973 w 34248"/>
                <a:gd name="connsiteY7" fmla="*/ 32695 h 42507"/>
                <a:gd name="connsiteX8" fmla="*/ 20306 w 34248"/>
                <a:gd name="connsiteY8" fmla="*/ 30409 h 42507"/>
                <a:gd name="connsiteX9" fmla="*/ 18496 w 34248"/>
                <a:gd name="connsiteY9" fmla="*/ 27742 h 42507"/>
                <a:gd name="connsiteX10" fmla="*/ 13257 w 34248"/>
                <a:gd name="connsiteY10" fmla="*/ 25456 h 42507"/>
                <a:gd name="connsiteX11" fmla="*/ 8113 w 34248"/>
                <a:gd name="connsiteY11" fmla="*/ 23647 h 42507"/>
                <a:gd name="connsiteX12" fmla="*/ 4018 w 34248"/>
                <a:gd name="connsiteY12" fmla="*/ 21456 h 42507"/>
                <a:gd name="connsiteX13" fmla="*/ -649 w 34248"/>
                <a:gd name="connsiteY13" fmla="*/ 12883 h 42507"/>
                <a:gd name="connsiteX14" fmla="*/ 3923 w 34248"/>
                <a:gd name="connsiteY14" fmla="*/ 3358 h 42507"/>
                <a:gd name="connsiteX15" fmla="*/ 15734 w 34248"/>
                <a:gd name="connsiteY15" fmla="*/ -166 h 42507"/>
                <a:gd name="connsiteX16" fmla="*/ 30212 w 34248"/>
                <a:gd name="connsiteY16" fmla="*/ 4692 h 42507"/>
                <a:gd name="connsiteX17" fmla="*/ 26022 w 34248"/>
                <a:gd name="connsiteY17" fmla="*/ 12312 h 42507"/>
                <a:gd name="connsiteX18" fmla="*/ 15352 w 34248"/>
                <a:gd name="connsiteY18" fmla="*/ 8692 h 42507"/>
                <a:gd name="connsiteX19" fmla="*/ 10018 w 34248"/>
                <a:gd name="connsiteY19" fmla="*/ 11550 h 42507"/>
                <a:gd name="connsiteX20" fmla="*/ 11734 w 34248"/>
                <a:gd name="connsiteY20" fmla="*/ 14026 h 42507"/>
                <a:gd name="connsiteX21" fmla="*/ 17257 w 34248"/>
                <a:gd name="connsiteY21" fmla="*/ 16217 h 42507"/>
                <a:gd name="connsiteX22" fmla="*/ 22782 w 34248"/>
                <a:gd name="connsiteY22" fmla="*/ 18027 h 42507"/>
                <a:gd name="connsiteX23" fmla="*/ 26782 w 34248"/>
                <a:gd name="connsiteY23" fmla="*/ 20122 h 42507"/>
                <a:gd name="connsiteX24" fmla="*/ 30972 w 34248"/>
                <a:gd name="connsiteY24" fmla="*/ 29076 h 42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248" h="42507">
                  <a:moveTo>
                    <a:pt x="30972" y="29076"/>
                  </a:moveTo>
                  <a:cubicBezTo>
                    <a:pt x="31068" y="32762"/>
                    <a:pt x="29449" y="36286"/>
                    <a:pt x="26591" y="38601"/>
                  </a:cubicBezTo>
                  <a:cubicBezTo>
                    <a:pt x="23354" y="41144"/>
                    <a:pt x="19352" y="42468"/>
                    <a:pt x="15257" y="42315"/>
                  </a:cubicBezTo>
                  <a:cubicBezTo>
                    <a:pt x="12018" y="42268"/>
                    <a:pt x="8781" y="41716"/>
                    <a:pt x="5732" y="40696"/>
                  </a:cubicBezTo>
                  <a:cubicBezTo>
                    <a:pt x="2493" y="39591"/>
                    <a:pt x="-554" y="37953"/>
                    <a:pt x="-3221" y="35839"/>
                  </a:cubicBezTo>
                  <a:lnTo>
                    <a:pt x="1828" y="28695"/>
                  </a:lnTo>
                  <a:cubicBezTo>
                    <a:pt x="5732" y="31809"/>
                    <a:pt x="10495" y="33553"/>
                    <a:pt x="15448" y="33648"/>
                  </a:cubicBezTo>
                  <a:cubicBezTo>
                    <a:pt x="16685" y="33695"/>
                    <a:pt x="17924" y="33362"/>
                    <a:pt x="18973" y="32695"/>
                  </a:cubicBezTo>
                  <a:cubicBezTo>
                    <a:pt x="19829" y="32219"/>
                    <a:pt x="20306" y="31352"/>
                    <a:pt x="20306" y="30409"/>
                  </a:cubicBezTo>
                  <a:cubicBezTo>
                    <a:pt x="20210" y="29276"/>
                    <a:pt x="19543" y="28276"/>
                    <a:pt x="18496" y="27742"/>
                  </a:cubicBezTo>
                  <a:cubicBezTo>
                    <a:pt x="16876" y="26714"/>
                    <a:pt x="15066" y="25942"/>
                    <a:pt x="13257" y="25456"/>
                  </a:cubicBezTo>
                  <a:cubicBezTo>
                    <a:pt x="11067" y="24790"/>
                    <a:pt x="9353" y="24123"/>
                    <a:pt x="8113" y="23647"/>
                  </a:cubicBezTo>
                  <a:cubicBezTo>
                    <a:pt x="6686" y="23008"/>
                    <a:pt x="5351" y="22275"/>
                    <a:pt x="4018" y="21456"/>
                  </a:cubicBezTo>
                  <a:cubicBezTo>
                    <a:pt x="970" y="19675"/>
                    <a:pt x="-744" y="16379"/>
                    <a:pt x="-649" y="12883"/>
                  </a:cubicBezTo>
                  <a:cubicBezTo>
                    <a:pt x="-744" y="9149"/>
                    <a:pt x="970" y="5587"/>
                    <a:pt x="3923" y="3358"/>
                  </a:cubicBezTo>
                  <a:cubicBezTo>
                    <a:pt x="7351" y="910"/>
                    <a:pt x="11543" y="-328"/>
                    <a:pt x="15734" y="-166"/>
                  </a:cubicBezTo>
                  <a:cubicBezTo>
                    <a:pt x="20973" y="-52"/>
                    <a:pt x="26022" y="1634"/>
                    <a:pt x="30212" y="4692"/>
                  </a:cubicBezTo>
                  <a:lnTo>
                    <a:pt x="26022" y="12312"/>
                  </a:lnTo>
                  <a:cubicBezTo>
                    <a:pt x="22878" y="10054"/>
                    <a:pt x="19162" y="8797"/>
                    <a:pt x="15352" y="8692"/>
                  </a:cubicBezTo>
                  <a:cubicBezTo>
                    <a:pt x="11829" y="8692"/>
                    <a:pt x="10018" y="9645"/>
                    <a:pt x="10018" y="11550"/>
                  </a:cubicBezTo>
                  <a:cubicBezTo>
                    <a:pt x="10018" y="12645"/>
                    <a:pt x="10685" y="13617"/>
                    <a:pt x="11734" y="14026"/>
                  </a:cubicBezTo>
                  <a:cubicBezTo>
                    <a:pt x="13543" y="14922"/>
                    <a:pt x="15352" y="15655"/>
                    <a:pt x="17257" y="16217"/>
                  </a:cubicBezTo>
                  <a:cubicBezTo>
                    <a:pt x="19924" y="16979"/>
                    <a:pt x="21733" y="17646"/>
                    <a:pt x="22782" y="18027"/>
                  </a:cubicBezTo>
                  <a:cubicBezTo>
                    <a:pt x="24210" y="18617"/>
                    <a:pt x="25545" y="19313"/>
                    <a:pt x="26782" y="20122"/>
                  </a:cubicBezTo>
                  <a:cubicBezTo>
                    <a:pt x="29735" y="22094"/>
                    <a:pt x="31354" y="25542"/>
                    <a:pt x="30972" y="29076"/>
                  </a:cubicBezTo>
                  <a:close/>
                </a:path>
              </a:pathLst>
            </a:custGeom>
            <a:solidFill>
              <a:srgbClr val="6D6E71"/>
            </a:solidFill>
            <a:ln w="9525" cap="flat">
              <a:noFill/>
              <a:prstDash val="solid"/>
              <a:miter/>
            </a:ln>
          </p:spPr>
          <p:txBody>
            <a:bodyPr rtlCol="0" anchor="ctr"/>
            <a:lstStyle/>
            <a:p>
              <a:endParaRPr lang="en-US"/>
            </a:p>
          </p:txBody>
        </p:sp>
        <p:sp>
          <p:nvSpPr>
            <p:cNvPr id="1242" name="Freeform: Shape 1241">
              <a:extLst>
                <a:ext uri="{FF2B5EF4-FFF2-40B4-BE49-F238E27FC236}">
                  <a16:creationId xmlns:a16="http://schemas.microsoft.com/office/drawing/2014/main" id="{5C6AEFEE-62A7-43A7-A64D-271775190492}"/>
                </a:ext>
              </a:extLst>
            </p:cNvPr>
            <p:cNvSpPr/>
            <p:nvPr/>
          </p:nvSpPr>
          <p:spPr>
            <a:xfrm>
              <a:off x="10894305" y="3131464"/>
              <a:ext cx="42634" cy="52913"/>
            </a:xfrm>
            <a:custGeom>
              <a:avLst/>
              <a:gdLst>
                <a:gd name="connsiteX0" fmla="*/ 30975 w 34250"/>
                <a:gd name="connsiteY0" fmla="*/ 29076 h 42507"/>
                <a:gd name="connsiteX1" fmla="*/ 26594 w 34250"/>
                <a:gd name="connsiteY1" fmla="*/ 38601 h 42507"/>
                <a:gd name="connsiteX2" fmla="*/ 15257 w 34250"/>
                <a:gd name="connsiteY2" fmla="*/ 42315 h 42507"/>
                <a:gd name="connsiteX3" fmla="*/ 5732 w 34250"/>
                <a:gd name="connsiteY3" fmla="*/ 40696 h 42507"/>
                <a:gd name="connsiteX4" fmla="*/ -3221 w 34250"/>
                <a:gd name="connsiteY4" fmla="*/ 35839 h 42507"/>
                <a:gd name="connsiteX5" fmla="*/ 1828 w 34250"/>
                <a:gd name="connsiteY5" fmla="*/ 28695 h 42507"/>
                <a:gd name="connsiteX6" fmla="*/ 15448 w 34250"/>
                <a:gd name="connsiteY6" fmla="*/ 33648 h 42507"/>
                <a:gd name="connsiteX7" fmla="*/ 18973 w 34250"/>
                <a:gd name="connsiteY7" fmla="*/ 32695 h 42507"/>
                <a:gd name="connsiteX8" fmla="*/ 20306 w 34250"/>
                <a:gd name="connsiteY8" fmla="*/ 30409 h 42507"/>
                <a:gd name="connsiteX9" fmla="*/ 18496 w 34250"/>
                <a:gd name="connsiteY9" fmla="*/ 27742 h 42507"/>
                <a:gd name="connsiteX10" fmla="*/ 13257 w 34250"/>
                <a:gd name="connsiteY10" fmla="*/ 25456 h 42507"/>
                <a:gd name="connsiteX11" fmla="*/ 8113 w 34250"/>
                <a:gd name="connsiteY11" fmla="*/ 23647 h 42507"/>
                <a:gd name="connsiteX12" fmla="*/ 4018 w 34250"/>
                <a:gd name="connsiteY12" fmla="*/ 21456 h 42507"/>
                <a:gd name="connsiteX13" fmla="*/ -649 w 34250"/>
                <a:gd name="connsiteY13" fmla="*/ 12883 h 42507"/>
                <a:gd name="connsiteX14" fmla="*/ 3923 w 34250"/>
                <a:gd name="connsiteY14" fmla="*/ 3358 h 42507"/>
                <a:gd name="connsiteX15" fmla="*/ 15734 w 34250"/>
                <a:gd name="connsiteY15" fmla="*/ -166 h 42507"/>
                <a:gd name="connsiteX16" fmla="*/ 30212 w 34250"/>
                <a:gd name="connsiteY16" fmla="*/ 4692 h 42507"/>
                <a:gd name="connsiteX17" fmla="*/ 26022 w 34250"/>
                <a:gd name="connsiteY17" fmla="*/ 12312 h 42507"/>
                <a:gd name="connsiteX18" fmla="*/ 15352 w 34250"/>
                <a:gd name="connsiteY18" fmla="*/ 8692 h 42507"/>
                <a:gd name="connsiteX19" fmla="*/ 10020 w 34250"/>
                <a:gd name="connsiteY19" fmla="*/ 11550 h 42507"/>
                <a:gd name="connsiteX20" fmla="*/ 11734 w 34250"/>
                <a:gd name="connsiteY20" fmla="*/ 14026 h 42507"/>
                <a:gd name="connsiteX21" fmla="*/ 17259 w 34250"/>
                <a:gd name="connsiteY21" fmla="*/ 16217 h 42507"/>
                <a:gd name="connsiteX22" fmla="*/ 22782 w 34250"/>
                <a:gd name="connsiteY22" fmla="*/ 18027 h 42507"/>
                <a:gd name="connsiteX23" fmla="*/ 26784 w 34250"/>
                <a:gd name="connsiteY23" fmla="*/ 20122 h 42507"/>
                <a:gd name="connsiteX24" fmla="*/ 30975 w 34250"/>
                <a:gd name="connsiteY24" fmla="*/ 29076 h 42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250" h="42507">
                  <a:moveTo>
                    <a:pt x="30975" y="29076"/>
                  </a:moveTo>
                  <a:cubicBezTo>
                    <a:pt x="31070" y="32762"/>
                    <a:pt x="29449" y="36286"/>
                    <a:pt x="26594" y="38601"/>
                  </a:cubicBezTo>
                  <a:cubicBezTo>
                    <a:pt x="23354" y="41144"/>
                    <a:pt x="19355" y="42468"/>
                    <a:pt x="15257" y="42315"/>
                  </a:cubicBezTo>
                  <a:cubicBezTo>
                    <a:pt x="12020" y="42268"/>
                    <a:pt x="8781" y="41716"/>
                    <a:pt x="5732" y="40696"/>
                  </a:cubicBezTo>
                  <a:cubicBezTo>
                    <a:pt x="2495" y="39591"/>
                    <a:pt x="-554" y="37953"/>
                    <a:pt x="-3221" y="35839"/>
                  </a:cubicBezTo>
                  <a:lnTo>
                    <a:pt x="1828" y="28695"/>
                  </a:lnTo>
                  <a:cubicBezTo>
                    <a:pt x="5732" y="31809"/>
                    <a:pt x="10495" y="33553"/>
                    <a:pt x="15448" y="33648"/>
                  </a:cubicBezTo>
                  <a:cubicBezTo>
                    <a:pt x="16687" y="33695"/>
                    <a:pt x="17924" y="33362"/>
                    <a:pt x="18973" y="32695"/>
                  </a:cubicBezTo>
                  <a:cubicBezTo>
                    <a:pt x="19831" y="32219"/>
                    <a:pt x="20306" y="31352"/>
                    <a:pt x="20306" y="30409"/>
                  </a:cubicBezTo>
                  <a:cubicBezTo>
                    <a:pt x="20210" y="29276"/>
                    <a:pt x="19545" y="28276"/>
                    <a:pt x="18496" y="27742"/>
                  </a:cubicBezTo>
                  <a:cubicBezTo>
                    <a:pt x="16878" y="26714"/>
                    <a:pt x="15069" y="25942"/>
                    <a:pt x="13257" y="25456"/>
                  </a:cubicBezTo>
                  <a:cubicBezTo>
                    <a:pt x="11067" y="24790"/>
                    <a:pt x="9353" y="24123"/>
                    <a:pt x="8113" y="23647"/>
                  </a:cubicBezTo>
                  <a:cubicBezTo>
                    <a:pt x="6686" y="23008"/>
                    <a:pt x="5353" y="22275"/>
                    <a:pt x="4018" y="21456"/>
                  </a:cubicBezTo>
                  <a:cubicBezTo>
                    <a:pt x="970" y="19675"/>
                    <a:pt x="-744" y="16379"/>
                    <a:pt x="-649" y="12883"/>
                  </a:cubicBezTo>
                  <a:cubicBezTo>
                    <a:pt x="-744" y="9149"/>
                    <a:pt x="970" y="5587"/>
                    <a:pt x="3923" y="3358"/>
                  </a:cubicBezTo>
                  <a:cubicBezTo>
                    <a:pt x="7353" y="910"/>
                    <a:pt x="11543" y="-328"/>
                    <a:pt x="15734" y="-166"/>
                  </a:cubicBezTo>
                  <a:cubicBezTo>
                    <a:pt x="20973" y="-52"/>
                    <a:pt x="26022" y="1634"/>
                    <a:pt x="30212" y="4692"/>
                  </a:cubicBezTo>
                  <a:lnTo>
                    <a:pt x="26022" y="12312"/>
                  </a:lnTo>
                  <a:cubicBezTo>
                    <a:pt x="22878" y="10054"/>
                    <a:pt x="19164" y="8797"/>
                    <a:pt x="15352" y="8692"/>
                  </a:cubicBezTo>
                  <a:cubicBezTo>
                    <a:pt x="11829" y="8692"/>
                    <a:pt x="10020" y="9645"/>
                    <a:pt x="10020" y="11550"/>
                  </a:cubicBezTo>
                  <a:cubicBezTo>
                    <a:pt x="10020" y="12645"/>
                    <a:pt x="10685" y="13617"/>
                    <a:pt x="11734" y="14026"/>
                  </a:cubicBezTo>
                  <a:cubicBezTo>
                    <a:pt x="13543" y="14922"/>
                    <a:pt x="15352" y="15655"/>
                    <a:pt x="17259" y="16217"/>
                  </a:cubicBezTo>
                  <a:cubicBezTo>
                    <a:pt x="19924" y="16979"/>
                    <a:pt x="21736" y="17646"/>
                    <a:pt x="22782" y="18027"/>
                  </a:cubicBezTo>
                  <a:cubicBezTo>
                    <a:pt x="24212" y="18617"/>
                    <a:pt x="25545" y="19313"/>
                    <a:pt x="26784" y="20122"/>
                  </a:cubicBezTo>
                  <a:cubicBezTo>
                    <a:pt x="29735" y="22094"/>
                    <a:pt x="31356" y="25542"/>
                    <a:pt x="30975" y="29076"/>
                  </a:cubicBezTo>
                  <a:close/>
                </a:path>
              </a:pathLst>
            </a:custGeom>
            <a:solidFill>
              <a:srgbClr val="6D6E71"/>
            </a:solidFill>
            <a:ln w="9525" cap="flat">
              <a:noFill/>
              <a:prstDash val="solid"/>
              <a:miter/>
            </a:ln>
          </p:spPr>
          <p:txBody>
            <a:bodyPr rtlCol="0" anchor="ctr"/>
            <a:lstStyle/>
            <a:p>
              <a:endParaRPr lang="en-US"/>
            </a:p>
          </p:txBody>
        </p:sp>
        <p:sp>
          <p:nvSpPr>
            <p:cNvPr id="1243" name="Freeform: Shape 1242">
              <a:extLst>
                <a:ext uri="{FF2B5EF4-FFF2-40B4-BE49-F238E27FC236}">
                  <a16:creationId xmlns:a16="http://schemas.microsoft.com/office/drawing/2014/main" id="{8311CBB8-7D45-4B6D-AE99-A3883086337A}"/>
                </a:ext>
              </a:extLst>
            </p:cNvPr>
            <p:cNvSpPr/>
            <p:nvPr/>
          </p:nvSpPr>
          <p:spPr>
            <a:xfrm>
              <a:off x="8449219" y="2972958"/>
              <a:ext cx="1846677" cy="11857"/>
            </a:xfrm>
            <a:custGeom>
              <a:avLst/>
              <a:gdLst>
                <a:gd name="connsiteX0" fmla="*/ 0 w 1483518"/>
                <a:gd name="connsiteY0" fmla="*/ 0 h 9525"/>
                <a:gd name="connsiteX1" fmla="*/ 1483519 w 1483518"/>
                <a:gd name="connsiteY1" fmla="*/ 0 h 9525"/>
              </a:gdLst>
              <a:ahLst/>
              <a:cxnLst>
                <a:cxn ang="0">
                  <a:pos x="connsiteX0" y="connsiteY0"/>
                </a:cxn>
                <a:cxn ang="0">
                  <a:pos x="connsiteX1" y="connsiteY1"/>
                </a:cxn>
              </a:cxnLst>
              <a:rect l="l" t="t" r="r" b="b"/>
              <a:pathLst>
                <a:path w="1483518" h="9525">
                  <a:moveTo>
                    <a:pt x="0" y="0"/>
                  </a:moveTo>
                  <a:lnTo>
                    <a:pt x="1483519" y="0"/>
                  </a:lnTo>
                </a:path>
              </a:pathLst>
            </a:custGeom>
            <a:ln w="4763" cap="flat">
              <a:solidFill>
                <a:srgbClr val="6D6E71"/>
              </a:solidFill>
              <a:prstDash val="solid"/>
              <a:miter/>
            </a:ln>
          </p:spPr>
          <p:txBody>
            <a:bodyPr rtlCol="0" anchor="ctr"/>
            <a:lstStyle/>
            <a:p>
              <a:endParaRPr lang="en-US"/>
            </a:p>
          </p:txBody>
        </p:sp>
        <p:sp>
          <p:nvSpPr>
            <p:cNvPr id="1244" name="Freeform: Shape 1243">
              <a:extLst>
                <a:ext uri="{FF2B5EF4-FFF2-40B4-BE49-F238E27FC236}">
                  <a16:creationId xmlns:a16="http://schemas.microsoft.com/office/drawing/2014/main" id="{FA0C271A-53E5-4DB9-A2FC-C74758EE9DD9}"/>
                </a:ext>
              </a:extLst>
            </p:cNvPr>
            <p:cNvSpPr/>
            <p:nvPr/>
          </p:nvSpPr>
          <p:spPr>
            <a:xfrm>
              <a:off x="8604900" y="1899217"/>
              <a:ext cx="1533422" cy="1074570"/>
            </a:xfrm>
            <a:custGeom>
              <a:avLst/>
              <a:gdLst>
                <a:gd name="connsiteX0" fmla="*/ -3221 w 1231866"/>
                <a:gd name="connsiteY0" fmla="*/ 795919 h 863250"/>
                <a:gd name="connsiteX1" fmla="*/ 238046 w 1231866"/>
                <a:gd name="connsiteY1" fmla="*/ 795919 h 863250"/>
                <a:gd name="connsiteX2" fmla="*/ 238046 w 1231866"/>
                <a:gd name="connsiteY2" fmla="*/ 863071 h 863250"/>
                <a:gd name="connsiteX3" fmla="*/ -3221 w 1231866"/>
                <a:gd name="connsiteY3" fmla="*/ 863071 h 863250"/>
                <a:gd name="connsiteX4" fmla="*/ 492079 w 1231866"/>
                <a:gd name="connsiteY4" fmla="*/ 378915 h 863250"/>
                <a:gd name="connsiteX5" fmla="*/ 733346 w 1231866"/>
                <a:gd name="connsiteY5" fmla="*/ 378915 h 863250"/>
                <a:gd name="connsiteX6" fmla="*/ 733346 w 1231866"/>
                <a:gd name="connsiteY6" fmla="*/ 863071 h 863250"/>
                <a:gd name="connsiteX7" fmla="*/ 492079 w 1231866"/>
                <a:gd name="connsiteY7" fmla="*/ 863071 h 863250"/>
                <a:gd name="connsiteX8" fmla="*/ 987379 w 1231866"/>
                <a:gd name="connsiteY8" fmla="*/ -180 h 863250"/>
                <a:gd name="connsiteX9" fmla="*/ 1228646 w 1231866"/>
                <a:gd name="connsiteY9" fmla="*/ -180 h 863250"/>
                <a:gd name="connsiteX10" fmla="*/ 1228646 w 1231866"/>
                <a:gd name="connsiteY10" fmla="*/ 863071 h 863250"/>
                <a:gd name="connsiteX11" fmla="*/ 987379 w 1231866"/>
                <a:gd name="connsiteY11" fmla="*/ 863071 h 86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31866" h="863250">
                  <a:moveTo>
                    <a:pt x="-3221" y="795919"/>
                  </a:moveTo>
                  <a:lnTo>
                    <a:pt x="238046" y="795919"/>
                  </a:lnTo>
                  <a:lnTo>
                    <a:pt x="238046" y="863071"/>
                  </a:lnTo>
                  <a:lnTo>
                    <a:pt x="-3221" y="863071"/>
                  </a:lnTo>
                  <a:close/>
                  <a:moveTo>
                    <a:pt x="492079" y="378915"/>
                  </a:moveTo>
                  <a:lnTo>
                    <a:pt x="733346" y="378915"/>
                  </a:lnTo>
                  <a:lnTo>
                    <a:pt x="733346" y="863071"/>
                  </a:lnTo>
                  <a:lnTo>
                    <a:pt x="492079" y="863071"/>
                  </a:lnTo>
                  <a:close/>
                  <a:moveTo>
                    <a:pt x="987379" y="-180"/>
                  </a:moveTo>
                  <a:lnTo>
                    <a:pt x="1228646" y="-180"/>
                  </a:lnTo>
                  <a:lnTo>
                    <a:pt x="1228646" y="863071"/>
                  </a:lnTo>
                  <a:lnTo>
                    <a:pt x="987379" y="863071"/>
                  </a:lnTo>
                  <a:close/>
                </a:path>
              </a:pathLst>
            </a:custGeom>
            <a:solidFill>
              <a:srgbClr val="669940"/>
            </a:solidFill>
            <a:ln w="9525" cap="flat">
              <a:noFill/>
              <a:prstDash val="solid"/>
              <a:miter/>
            </a:ln>
          </p:spPr>
          <p:txBody>
            <a:bodyPr rtlCol="0" anchor="ctr"/>
            <a:lstStyle/>
            <a:p>
              <a:endParaRPr lang="en-US"/>
            </a:p>
          </p:txBody>
        </p:sp>
        <p:sp>
          <p:nvSpPr>
            <p:cNvPr id="1245" name="Freeform: Shape 1244">
              <a:extLst>
                <a:ext uri="{FF2B5EF4-FFF2-40B4-BE49-F238E27FC236}">
                  <a16:creationId xmlns:a16="http://schemas.microsoft.com/office/drawing/2014/main" id="{C1045DDB-5A79-4E9E-8841-D60B69DE9EE1}"/>
                </a:ext>
              </a:extLst>
            </p:cNvPr>
            <p:cNvSpPr/>
            <p:nvPr/>
          </p:nvSpPr>
          <p:spPr>
            <a:xfrm>
              <a:off x="8627069" y="2765821"/>
              <a:ext cx="55635" cy="78636"/>
            </a:xfrm>
            <a:custGeom>
              <a:avLst/>
              <a:gdLst>
                <a:gd name="connsiteX0" fmla="*/ 400 w 44694"/>
                <a:gd name="connsiteY0" fmla="*/ 11726 h 63172"/>
                <a:gd name="connsiteX1" fmla="*/ 400 w 44694"/>
                <a:gd name="connsiteY1" fmla="*/ -180 h 63172"/>
                <a:gd name="connsiteX2" fmla="*/ 38500 w 44694"/>
                <a:gd name="connsiteY2" fmla="*/ -180 h 63172"/>
                <a:gd name="connsiteX3" fmla="*/ 38500 w 44694"/>
                <a:gd name="connsiteY3" fmla="*/ 9345 h 63172"/>
                <a:gd name="connsiteX4" fmla="*/ 25736 w 44694"/>
                <a:gd name="connsiteY4" fmla="*/ 23918 h 63172"/>
                <a:gd name="connsiteX5" fmla="*/ 37356 w 44694"/>
                <a:gd name="connsiteY5" fmla="*/ 30205 h 63172"/>
                <a:gd name="connsiteX6" fmla="*/ 41451 w 44694"/>
                <a:gd name="connsiteY6" fmla="*/ 41920 h 63172"/>
                <a:gd name="connsiteX7" fmla="*/ 34784 w 44694"/>
                <a:gd name="connsiteY7" fmla="*/ 57351 h 63172"/>
                <a:gd name="connsiteX8" fmla="*/ 17734 w 44694"/>
                <a:gd name="connsiteY8" fmla="*/ 62971 h 63172"/>
                <a:gd name="connsiteX9" fmla="*/ -3221 w 44694"/>
                <a:gd name="connsiteY9" fmla="*/ 55636 h 63172"/>
                <a:gd name="connsiteX10" fmla="*/ 2495 w 44694"/>
                <a:gd name="connsiteY10" fmla="*/ 44492 h 63172"/>
                <a:gd name="connsiteX11" fmla="*/ 18306 w 44694"/>
                <a:gd name="connsiteY11" fmla="*/ 50779 h 63172"/>
                <a:gd name="connsiteX12" fmla="*/ 25259 w 44694"/>
                <a:gd name="connsiteY12" fmla="*/ 48683 h 63172"/>
                <a:gd name="connsiteX13" fmla="*/ 27926 w 44694"/>
                <a:gd name="connsiteY13" fmla="*/ 42778 h 63172"/>
                <a:gd name="connsiteX14" fmla="*/ 24877 w 44694"/>
                <a:gd name="connsiteY14" fmla="*/ 36586 h 63172"/>
                <a:gd name="connsiteX15" fmla="*/ 16211 w 44694"/>
                <a:gd name="connsiteY15" fmla="*/ 34300 h 63172"/>
                <a:gd name="connsiteX16" fmla="*/ 7827 w 44694"/>
                <a:gd name="connsiteY16" fmla="*/ 36015 h 63172"/>
                <a:gd name="connsiteX17" fmla="*/ 7827 w 44694"/>
                <a:gd name="connsiteY17" fmla="*/ 25728 h 63172"/>
                <a:gd name="connsiteX18" fmla="*/ 19829 w 44694"/>
                <a:gd name="connsiteY18" fmla="*/ 11631 h 6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694" h="63172">
                  <a:moveTo>
                    <a:pt x="400" y="11726"/>
                  </a:moveTo>
                  <a:lnTo>
                    <a:pt x="400" y="-180"/>
                  </a:lnTo>
                  <a:lnTo>
                    <a:pt x="38500" y="-180"/>
                  </a:lnTo>
                  <a:lnTo>
                    <a:pt x="38500" y="9345"/>
                  </a:lnTo>
                  <a:lnTo>
                    <a:pt x="25736" y="23918"/>
                  </a:lnTo>
                  <a:cubicBezTo>
                    <a:pt x="30212" y="24499"/>
                    <a:pt x="34402" y="26738"/>
                    <a:pt x="37356" y="30205"/>
                  </a:cubicBezTo>
                  <a:cubicBezTo>
                    <a:pt x="40023" y="33510"/>
                    <a:pt x="41546" y="37653"/>
                    <a:pt x="41451" y="41920"/>
                  </a:cubicBezTo>
                  <a:cubicBezTo>
                    <a:pt x="41737" y="47816"/>
                    <a:pt x="39260" y="53522"/>
                    <a:pt x="34784" y="57351"/>
                  </a:cubicBezTo>
                  <a:cubicBezTo>
                    <a:pt x="29926" y="61228"/>
                    <a:pt x="23926" y="63228"/>
                    <a:pt x="17734" y="62971"/>
                  </a:cubicBezTo>
                  <a:cubicBezTo>
                    <a:pt x="10209" y="62723"/>
                    <a:pt x="2877" y="60170"/>
                    <a:pt x="-3221" y="55636"/>
                  </a:cubicBezTo>
                  <a:lnTo>
                    <a:pt x="2495" y="44492"/>
                  </a:lnTo>
                  <a:cubicBezTo>
                    <a:pt x="6972" y="48140"/>
                    <a:pt x="12495" y="50340"/>
                    <a:pt x="18306" y="50779"/>
                  </a:cubicBezTo>
                  <a:cubicBezTo>
                    <a:pt x="20782" y="50893"/>
                    <a:pt x="23259" y="50150"/>
                    <a:pt x="25259" y="48683"/>
                  </a:cubicBezTo>
                  <a:cubicBezTo>
                    <a:pt x="27068" y="47283"/>
                    <a:pt x="28117" y="45073"/>
                    <a:pt x="27926" y="42778"/>
                  </a:cubicBezTo>
                  <a:cubicBezTo>
                    <a:pt x="28021" y="40330"/>
                    <a:pt x="26877" y="38006"/>
                    <a:pt x="24877" y="36586"/>
                  </a:cubicBezTo>
                  <a:cubicBezTo>
                    <a:pt x="22306" y="34929"/>
                    <a:pt x="19259" y="34129"/>
                    <a:pt x="16211" y="34300"/>
                  </a:cubicBezTo>
                  <a:cubicBezTo>
                    <a:pt x="13353" y="34472"/>
                    <a:pt x="10495" y="35043"/>
                    <a:pt x="7827" y="36015"/>
                  </a:cubicBezTo>
                  <a:lnTo>
                    <a:pt x="7827" y="25728"/>
                  </a:lnTo>
                  <a:lnTo>
                    <a:pt x="19829" y="11631"/>
                  </a:lnTo>
                  <a:close/>
                </a:path>
              </a:pathLst>
            </a:custGeom>
            <a:solidFill>
              <a:srgbClr val="6D6E71"/>
            </a:solidFill>
            <a:ln w="9525" cap="flat">
              <a:noFill/>
              <a:prstDash val="solid"/>
              <a:miter/>
            </a:ln>
          </p:spPr>
          <p:txBody>
            <a:bodyPr rtlCol="0" anchor="ctr"/>
            <a:lstStyle/>
            <a:p>
              <a:endParaRPr lang="en-US"/>
            </a:p>
          </p:txBody>
        </p:sp>
        <p:sp>
          <p:nvSpPr>
            <p:cNvPr id="1246" name="Freeform: Shape 1245">
              <a:extLst>
                <a:ext uri="{FF2B5EF4-FFF2-40B4-BE49-F238E27FC236}">
                  <a16:creationId xmlns:a16="http://schemas.microsoft.com/office/drawing/2014/main" id="{30BC0742-CB83-4A6B-85BC-B299F842CAFA}"/>
                </a:ext>
              </a:extLst>
            </p:cNvPr>
            <p:cNvSpPr/>
            <p:nvPr/>
          </p:nvSpPr>
          <p:spPr>
            <a:xfrm>
              <a:off x="8694993" y="2824393"/>
              <a:ext cx="20188" cy="20158"/>
            </a:xfrm>
            <a:custGeom>
              <a:avLst/>
              <a:gdLst>
                <a:gd name="connsiteX0" fmla="*/ -731 w 16218"/>
                <a:gd name="connsiteY0" fmla="*/ 13727 h 16194"/>
                <a:gd name="connsiteX1" fmla="*/ -922 w 16218"/>
                <a:gd name="connsiteY1" fmla="*/ 2278 h 16194"/>
                <a:gd name="connsiteX2" fmla="*/ 10507 w 16218"/>
                <a:gd name="connsiteY2" fmla="*/ 2107 h 16194"/>
                <a:gd name="connsiteX3" fmla="*/ 10698 w 16218"/>
                <a:gd name="connsiteY3" fmla="*/ 13556 h 16194"/>
                <a:gd name="connsiteX4" fmla="*/ 4889 w 16218"/>
                <a:gd name="connsiteY4" fmla="*/ 16013 h 16194"/>
                <a:gd name="connsiteX5" fmla="*/ -731 w 16218"/>
                <a:gd name="connsiteY5" fmla="*/ 13727 h 1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18" h="16194">
                  <a:moveTo>
                    <a:pt x="-731" y="13727"/>
                  </a:moveTo>
                  <a:cubicBezTo>
                    <a:pt x="-3971" y="10613"/>
                    <a:pt x="-4064" y="5488"/>
                    <a:pt x="-922" y="2278"/>
                  </a:cubicBezTo>
                  <a:cubicBezTo>
                    <a:pt x="2222" y="-932"/>
                    <a:pt x="7366" y="-1008"/>
                    <a:pt x="10507" y="2107"/>
                  </a:cubicBezTo>
                  <a:cubicBezTo>
                    <a:pt x="13747" y="5222"/>
                    <a:pt x="13842" y="10346"/>
                    <a:pt x="10698" y="13556"/>
                  </a:cubicBezTo>
                  <a:cubicBezTo>
                    <a:pt x="9175" y="15128"/>
                    <a:pt x="7080" y="16023"/>
                    <a:pt x="4889" y="16013"/>
                  </a:cubicBezTo>
                  <a:cubicBezTo>
                    <a:pt x="2794" y="16051"/>
                    <a:pt x="792" y="15223"/>
                    <a:pt x="-731" y="13727"/>
                  </a:cubicBezTo>
                  <a:close/>
                </a:path>
              </a:pathLst>
            </a:custGeom>
            <a:solidFill>
              <a:srgbClr val="6D6E71"/>
            </a:solidFill>
            <a:ln w="9525" cap="flat">
              <a:noFill/>
              <a:prstDash val="solid"/>
              <a:miter/>
            </a:ln>
          </p:spPr>
          <p:txBody>
            <a:bodyPr rtlCol="0" anchor="ctr"/>
            <a:lstStyle/>
            <a:p>
              <a:endParaRPr lang="en-US"/>
            </a:p>
          </p:txBody>
        </p:sp>
        <p:sp>
          <p:nvSpPr>
            <p:cNvPr id="1247" name="Freeform: Shape 1246">
              <a:extLst>
                <a:ext uri="{FF2B5EF4-FFF2-40B4-BE49-F238E27FC236}">
                  <a16:creationId xmlns:a16="http://schemas.microsoft.com/office/drawing/2014/main" id="{E007FA94-2E33-4E3E-B34A-E4F2005FC4AD}"/>
                </a:ext>
              </a:extLst>
            </p:cNvPr>
            <p:cNvSpPr/>
            <p:nvPr/>
          </p:nvSpPr>
          <p:spPr>
            <a:xfrm>
              <a:off x="8727258" y="2764017"/>
              <a:ext cx="55610" cy="79941"/>
            </a:xfrm>
            <a:custGeom>
              <a:avLst/>
              <a:gdLst>
                <a:gd name="connsiteX0" fmla="*/ 24117 w 44674"/>
                <a:gd name="connsiteY0" fmla="*/ 25655 h 64220"/>
                <a:gd name="connsiteX1" fmla="*/ 26498 w 44674"/>
                <a:gd name="connsiteY1" fmla="*/ 19082 h 64220"/>
                <a:gd name="connsiteX2" fmla="*/ 24403 w 44674"/>
                <a:gd name="connsiteY2" fmla="*/ 13843 h 64220"/>
                <a:gd name="connsiteX3" fmla="*/ 19164 w 44674"/>
                <a:gd name="connsiteY3" fmla="*/ 11843 h 64220"/>
                <a:gd name="connsiteX4" fmla="*/ 7925 w 44674"/>
                <a:gd name="connsiteY4" fmla="*/ 20225 h 64220"/>
                <a:gd name="connsiteX5" fmla="*/ -3221 w 44674"/>
                <a:gd name="connsiteY5" fmla="*/ 13558 h 64220"/>
                <a:gd name="connsiteX6" fmla="*/ 6304 w 44674"/>
                <a:gd name="connsiteY6" fmla="*/ 3271 h 64220"/>
                <a:gd name="connsiteX7" fmla="*/ 19641 w 44674"/>
                <a:gd name="connsiteY7" fmla="*/ -158 h 64220"/>
                <a:gd name="connsiteX8" fmla="*/ 33833 w 44674"/>
                <a:gd name="connsiteY8" fmla="*/ 4985 h 64220"/>
                <a:gd name="connsiteX9" fmla="*/ 39928 w 44674"/>
                <a:gd name="connsiteY9" fmla="*/ 18987 h 64220"/>
                <a:gd name="connsiteX10" fmla="*/ 37546 w 44674"/>
                <a:gd name="connsiteY10" fmla="*/ 28512 h 64220"/>
                <a:gd name="connsiteX11" fmla="*/ 28021 w 44674"/>
                <a:gd name="connsiteY11" fmla="*/ 39847 h 64220"/>
                <a:gd name="connsiteX12" fmla="*/ 16783 w 44674"/>
                <a:gd name="connsiteY12" fmla="*/ 51563 h 64220"/>
                <a:gd name="connsiteX13" fmla="*/ 41453 w 44674"/>
                <a:gd name="connsiteY13" fmla="*/ 51563 h 64220"/>
                <a:gd name="connsiteX14" fmla="*/ 41453 w 44674"/>
                <a:gd name="connsiteY14" fmla="*/ 64040 h 64220"/>
                <a:gd name="connsiteX15" fmla="*/ -2553 w 44674"/>
                <a:gd name="connsiteY15" fmla="*/ 64040 h 64220"/>
                <a:gd name="connsiteX16" fmla="*/ -2553 w 44674"/>
                <a:gd name="connsiteY16" fmla="*/ 53563 h 64220"/>
                <a:gd name="connsiteX17" fmla="*/ 15829 w 44674"/>
                <a:gd name="connsiteY17" fmla="*/ 34513 h 64220"/>
                <a:gd name="connsiteX18" fmla="*/ 24117 w 44674"/>
                <a:gd name="connsiteY18" fmla="*/ 25655 h 64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674" h="64220">
                  <a:moveTo>
                    <a:pt x="24117" y="25655"/>
                  </a:moveTo>
                  <a:cubicBezTo>
                    <a:pt x="25545" y="23749"/>
                    <a:pt x="26403" y="21464"/>
                    <a:pt x="26498" y="19082"/>
                  </a:cubicBezTo>
                  <a:cubicBezTo>
                    <a:pt x="26498" y="17130"/>
                    <a:pt x="25736" y="15253"/>
                    <a:pt x="24403" y="13843"/>
                  </a:cubicBezTo>
                  <a:cubicBezTo>
                    <a:pt x="22973" y="12491"/>
                    <a:pt x="21068" y="11767"/>
                    <a:pt x="19164" y="11843"/>
                  </a:cubicBezTo>
                  <a:cubicBezTo>
                    <a:pt x="15164" y="11843"/>
                    <a:pt x="11448" y="14606"/>
                    <a:pt x="7925" y="20225"/>
                  </a:cubicBezTo>
                  <a:lnTo>
                    <a:pt x="-3221" y="13558"/>
                  </a:lnTo>
                  <a:cubicBezTo>
                    <a:pt x="-744" y="9538"/>
                    <a:pt x="2495" y="6042"/>
                    <a:pt x="6304" y="3271"/>
                  </a:cubicBezTo>
                  <a:cubicBezTo>
                    <a:pt x="10306" y="832"/>
                    <a:pt x="14973" y="-358"/>
                    <a:pt x="19641" y="-158"/>
                  </a:cubicBezTo>
                  <a:cubicBezTo>
                    <a:pt x="24877" y="-215"/>
                    <a:pt x="29831" y="1613"/>
                    <a:pt x="33833" y="4985"/>
                  </a:cubicBezTo>
                  <a:cubicBezTo>
                    <a:pt x="37928" y="8452"/>
                    <a:pt x="40214" y="13625"/>
                    <a:pt x="39928" y="18987"/>
                  </a:cubicBezTo>
                  <a:cubicBezTo>
                    <a:pt x="40023" y="22311"/>
                    <a:pt x="39165" y="25597"/>
                    <a:pt x="37546" y="28512"/>
                  </a:cubicBezTo>
                  <a:cubicBezTo>
                    <a:pt x="34784" y="32646"/>
                    <a:pt x="31642" y="36446"/>
                    <a:pt x="28021" y="39847"/>
                  </a:cubicBezTo>
                  <a:lnTo>
                    <a:pt x="16783" y="51563"/>
                  </a:lnTo>
                  <a:lnTo>
                    <a:pt x="41453" y="51563"/>
                  </a:lnTo>
                  <a:lnTo>
                    <a:pt x="41453" y="64040"/>
                  </a:lnTo>
                  <a:lnTo>
                    <a:pt x="-2553" y="64040"/>
                  </a:lnTo>
                  <a:lnTo>
                    <a:pt x="-2553" y="53563"/>
                  </a:lnTo>
                  <a:lnTo>
                    <a:pt x="15829" y="34513"/>
                  </a:lnTo>
                  <a:cubicBezTo>
                    <a:pt x="18783" y="31741"/>
                    <a:pt x="21545" y="28779"/>
                    <a:pt x="24117" y="25655"/>
                  </a:cubicBezTo>
                  <a:close/>
                </a:path>
              </a:pathLst>
            </a:custGeom>
            <a:solidFill>
              <a:srgbClr val="6D6E71"/>
            </a:solidFill>
            <a:ln w="9525" cap="flat">
              <a:noFill/>
              <a:prstDash val="solid"/>
              <a:miter/>
            </a:ln>
          </p:spPr>
          <p:txBody>
            <a:bodyPr rtlCol="0" anchor="ctr"/>
            <a:lstStyle/>
            <a:p>
              <a:endParaRPr lang="en-US"/>
            </a:p>
          </p:txBody>
        </p:sp>
        <p:sp>
          <p:nvSpPr>
            <p:cNvPr id="1248" name="Freeform: Shape 1247">
              <a:extLst>
                <a:ext uri="{FF2B5EF4-FFF2-40B4-BE49-F238E27FC236}">
                  <a16:creationId xmlns:a16="http://schemas.microsoft.com/office/drawing/2014/main" id="{574351CE-4B68-4256-9F14-B7209C8C9EAF}"/>
                </a:ext>
              </a:extLst>
            </p:cNvPr>
            <p:cNvSpPr/>
            <p:nvPr/>
          </p:nvSpPr>
          <p:spPr>
            <a:xfrm>
              <a:off x="8797400" y="2765940"/>
              <a:ext cx="77006" cy="78741"/>
            </a:xfrm>
            <a:custGeom>
              <a:avLst/>
              <a:gdLst>
                <a:gd name="connsiteX0" fmla="*/ 23393 w 61862"/>
                <a:gd name="connsiteY0" fmla="*/ 13917 h 63256"/>
                <a:gd name="connsiteX1" fmla="*/ 19680 w 61862"/>
                <a:gd name="connsiteY1" fmla="*/ 22775 h 63256"/>
                <a:gd name="connsiteX2" fmla="*/ 630 w 61862"/>
                <a:gd name="connsiteY2" fmla="*/ 22775 h 63256"/>
                <a:gd name="connsiteX3" fmla="*/ 153 w 61862"/>
                <a:gd name="connsiteY3" fmla="*/ 5402 h 63256"/>
                <a:gd name="connsiteX4" fmla="*/ 630 w 61862"/>
                <a:gd name="connsiteY4" fmla="*/ 4964 h 63256"/>
                <a:gd name="connsiteX5" fmla="*/ 19680 w 61862"/>
                <a:gd name="connsiteY5" fmla="*/ 4964 h 63256"/>
                <a:gd name="connsiteX6" fmla="*/ 23393 w 61862"/>
                <a:gd name="connsiteY6" fmla="*/ 13917 h 63256"/>
                <a:gd name="connsiteX7" fmla="*/ 57780 w 61862"/>
                <a:gd name="connsiteY7" fmla="*/ -180 h 63256"/>
                <a:gd name="connsiteX8" fmla="*/ 12917 w 61862"/>
                <a:gd name="connsiteY8" fmla="*/ 62304 h 63256"/>
                <a:gd name="connsiteX9" fmla="*/ -2419 w 61862"/>
                <a:gd name="connsiteY9" fmla="*/ 62304 h 63256"/>
                <a:gd name="connsiteX10" fmla="*/ 42443 w 61862"/>
                <a:gd name="connsiteY10" fmla="*/ -180 h 63256"/>
                <a:gd name="connsiteX11" fmla="*/ 7583 w 61862"/>
                <a:gd name="connsiteY11" fmla="*/ 17060 h 63256"/>
                <a:gd name="connsiteX12" fmla="*/ 10155 w 61862"/>
                <a:gd name="connsiteY12" fmla="*/ 18299 h 63256"/>
                <a:gd name="connsiteX13" fmla="*/ 12822 w 61862"/>
                <a:gd name="connsiteY13" fmla="*/ 17060 h 63256"/>
                <a:gd name="connsiteX14" fmla="*/ 13964 w 61862"/>
                <a:gd name="connsiteY14" fmla="*/ 13917 h 63256"/>
                <a:gd name="connsiteX15" fmla="*/ 12822 w 61862"/>
                <a:gd name="connsiteY15" fmla="*/ 10679 h 63256"/>
                <a:gd name="connsiteX16" fmla="*/ 10250 w 61862"/>
                <a:gd name="connsiteY16" fmla="*/ 9345 h 63256"/>
                <a:gd name="connsiteX17" fmla="*/ 7583 w 61862"/>
                <a:gd name="connsiteY17" fmla="*/ 10679 h 63256"/>
                <a:gd name="connsiteX18" fmla="*/ 6536 w 61862"/>
                <a:gd name="connsiteY18" fmla="*/ 13917 h 63256"/>
                <a:gd name="connsiteX19" fmla="*/ 7773 w 61862"/>
                <a:gd name="connsiteY19" fmla="*/ 16965 h 63256"/>
                <a:gd name="connsiteX20" fmla="*/ 58638 w 61862"/>
                <a:gd name="connsiteY20" fmla="*/ 50493 h 63256"/>
                <a:gd name="connsiteX21" fmla="*/ 54922 w 61862"/>
                <a:gd name="connsiteY21" fmla="*/ 59447 h 63256"/>
                <a:gd name="connsiteX22" fmla="*/ 45397 w 61862"/>
                <a:gd name="connsiteY22" fmla="*/ 63066 h 63256"/>
                <a:gd name="connsiteX23" fmla="*/ 35872 w 61862"/>
                <a:gd name="connsiteY23" fmla="*/ 59351 h 63256"/>
                <a:gd name="connsiteX24" fmla="*/ 35395 w 61862"/>
                <a:gd name="connsiteY24" fmla="*/ 41978 h 63256"/>
                <a:gd name="connsiteX25" fmla="*/ 35872 w 61862"/>
                <a:gd name="connsiteY25" fmla="*/ 41540 h 63256"/>
                <a:gd name="connsiteX26" fmla="*/ 45397 w 61862"/>
                <a:gd name="connsiteY26" fmla="*/ 37920 h 63256"/>
                <a:gd name="connsiteX27" fmla="*/ 54922 w 61862"/>
                <a:gd name="connsiteY27" fmla="*/ 41540 h 63256"/>
                <a:gd name="connsiteX28" fmla="*/ 58638 w 61862"/>
                <a:gd name="connsiteY28" fmla="*/ 50398 h 63256"/>
                <a:gd name="connsiteX29" fmla="*/ 42825 w 61862"/>
                <a:gd name="connsiteY29" fmla="*/ 53636 h 63256"/>
                <a:gd name="connsiteX30" fmla="*/ 45397 w 61862"/>
                <a:gd name="connsiteY30" fmla="*/ 54874 h 63256"/>
                <a:gd name="connsiteX31" fmla="*/ 48064 w 61862"/>
                <a:gd name="connsiteY31" fmla="*/ 53636 h 63256"/>
                <a:gd name="connsiteX32" fmla="*/ 49208 w 61862"/>
                <a:gd name="connsiteY32" fmla="*/ 50493 h 63256"/>
                <a:gd name="connsiteX33" fmla="*/ 48064 w 61862"/>
                <a:gd name="connsiteY33" fmla="*/ 47255 h 63256"/>
                <a:gd name="connsiteX34" fmla="*/ 45492 w 61862"/>
                <a:gd name="connsiteY34" fmla="*/ 45921 h 63256"/>
                <a:gd name="connsiteX35" fmla="*/ 42825 w 61862"/>
                <a:gd name="connsiteY35" fmla="*/ 47255 h 63256"/>
                <a:gd name="connsiteX36" fmla="*/ 41778 w 61862"/>
                <a:gd name="connsiteY36" fmla="*/ 50493 h 63256"/>
                <a:gd name="connsiteX37" fmla="*/ 42825 w 61862"/>
                <a:gd name="connsiteY37" fmla="*/ 53541 h 63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1862" h="63256">
                  <a:moveTo>
                    <a:pt x="23393" y="13917"/>
                  </a:moveTo>
                  <a:cubicBezTo>
                    <a:pt x="23489" y="17261"/>
                    <a:pt x="22156" y="20480"/>
                    <a:pt x="19680" y="22775"/>
                  </a:cubicBezTo>
                  <a:cubicBezTo>
                    <a:pt x="14250" y="27719"/>
                    <a:pt x="6059" y="27719"/>
                    <a:pt x="630" y="22775"/>
                  </a:cubicBezTo>
                  <a:cubicBezTo>
                    <a:pt x="-4324" y="18099"/>
                    <a:pt x="-4514" y="10326"/>
                    <a:pt x="153" y="5402"/>
                  </a:cubicBezTo>
                  <a:cubicBezTo>
                    <a:pt x="343" y="5249"/>
                    <a:pt x="439" y="5107"/>
                    <a:pt x="630" y="4964"/>
                  </a:cubicBezTo>
                  <a:cubicBezTo>
                    <a:pt x="6059" y="20"/>
                    <a:pt x="14250" y="20"/>
                    <a:pt x="19680" y="4964"/>
                  </a:cubicBezTo>
                  <a:cubicBezTo>
                    <a:pt x="22061" y="7307"/>
                    <a:pt x="23489" y="10545"/>
                    <a:pt x="23393" y="13917"/>
                  </a:cubicBezTo>
                  <a:close/>
                  <a:moveTo>
                    <a:pt x="57780" y="-180"/>
                  </a:moveTo>
                  <a:lnTo>
                    <a:pt x="12917" y="62304"/>
                  </a:lnTo>
                  <a:lnTo>
                    <a:pt x="-2419" y="62304"/>
                  </a:lnTo>
                  <a:lnTo>
                    <a:pt x="42443" y="-180"/>
                  </a:lnTo>
                  <a:close/>
                  <a:moveTo>
                    <a:pt x="7583" y="17060"/>
                  </a:moveTo>
                  <a:cubicBezTo>
                    <a:pt x="8155" y="17870"/>
                    <a:pt x="9106" y="18337"/>
                    <a:pt x="10155" y="18299"/>
                  </a:cubicBezTo>
                  <a:cubicBezTo>
                    <a:pt x="11203" y="18356"/>
                    <a:pt x="12154" y="17889"/>
                    <a:pt x="12822" y="17060"/>
                  </a:cubicBezTo>
                  <a:cubicBezTo>
                    <a:pt x="13585" y="16213"/>
                    <a:pt x="14059" y="15079"/>
                    <a:pt x="13964" y="13917"/>
                  </a:cubicBezTo>
                  <a:cubicBezTo>
                    <a:pt x="13964" y="12736"/>
                    <a:pt x="13585" y="11574"/>
                    <a:pt x="12822" y="10679"/>
                  </a:cubicBezTo>
                  <a:cubicBezTo>
                    <a:pt x="12250" y="9840"/>
                    <a:pt x="11299" y="9345"/>
                    <a:pt x="10250" y="9345"/>
                  </a:cubicBezTo>
                  <a:cubicBezTo>
                    <a:pt x="9201" y="9374"/>
                    <a:pt x="8250" y="9860"/>
                    <a:pt x="7583" y="10679"/>
                  </a:cubicBezTo>
                  <a:cubicBezTo>
                    <a:pt x="6915" y="11602"/>
                    <a:pt x="6536" y="12746"/>
                    <a:pt x="6536" y="13917"/>
                  </a:cubicBezTo>
                  <a:cubicBezTo>
                    <a:pt x="6536" y="15060"/>
                    <a:pt x="6915" y="16165"/>
                    <a:pt x="7773" y="16965"/>
                  </a:cubicBezTo>
                  <a:close/>
                  <a:moveTo>
                    <a:pt x="58638" y="50493"/>
                  </a:moveTo>
                  <a:cubicBezTo>
                    <a:pt x="58733" y="53865"/>
                    <a:pt x="57303" y="57103"/>
                    <a:pt x="54922" y="59447"/>
                  </a:cubicBezTo>
                  <a:cubicBezTo>
                    <a:pt x="52350" y="61856"/>
                    <a:pt x="48922" y="63161"/>
                    <a:pt x="45397" y="63066"/>
                  </a:cubicBezTo>
                  <a:cubicBezTo>
                    <a:pt x="41874" y="63209"/>
                    <a:pt x="38348" y="61866"/>
                    <a:pt x="35872" y="59351"/>
                  </a:cubicBezTo>
                  <a:cubicBezTo>
                    <a:pt x="30918" y="54675"/>
                    <a:pt x="30728" y="46902"/>
                    <a:pt x="35395" y="41978"/>
                  </a:cubicBezTo>
                  <a:cubicBezTo>
                    <a:pt x="35586" y="41825"/>
                    <a:pt x="35681" y="41683"/>
                    <a:pt x="35872" y="41540"/>
                  </a:cubicBezTo>
                  <a:cubicBezTo>
                    <a:pt x="38443" y="39054"/>
                    <a:pt x="41874" y="37739"/>
                    <a:pt x="45397" y="37920"/>
                  </a:cubicBezTo>
                  <a:cubicBezTo>
                    <a:pt x="48922" y="37787"/>
                    <a:pt x="52350" y="39092"/>
                    <a:pt x="54922" y="41540"/>
                  </a:cubicBezTo>
                  <a:cubicBezTo>
                    <a:pt x="57303" y="43864"/>
                    <a:pt x="58638" y="47064"/>
                    <a:pt x="58638" y="50398"/>
                  </a:cubicBezTo>
                  <a:close/>
                  <a:moveTo>
                    <a:pt x="42825" y="53636"/>
                  </a:moveTo>
                  <a:cubicBezTo>
                    <a:pt x="43397" y="54446"/>
                    <a:pt x="44350" y="54913"/>
                    <a:pt x="45397" y="54874"/>
                  </a:cubicBezTo>
                  <a:cubicBezTo>
                    <a:pt x="46445" y="54932"/>
                    <a:pt x="47396" y="54465"/>
                    <a:pt x="48064" y="53636"/>
                  </a:cubicBezTo>
                  <a:cubicBezTo>
                    <a:pt x="48827" y="52789"/>
                    <a:pt x="49303" y="51655"/>
                    <a:pt x="49208" y="50493"/>
                  </a:cubicBezTo>
                  <a:cubicBezTo>
                    <a:pt x="49208" y="49312"/>
                    <a:pt x="48827" y="48150"/>
                    <a:pt x="48064" y="47255"/>
                  </a:cubicBezTo>
                  <a:cubicBezTo>
                    <a:pt x="47492" y="46416"/>
                    <a:pt x="46541" y="45921"/>
                    <a:pt x="45492" y="45921"/>
                  </a:cubicBezTo>
                  <a:cubicBezTo>
                    <a:pt x="44445" y="45921"/>
                    <a:pt x="43492" y="46416"/>
                    <a:pt x="42825" y="47255"/>
                  </a:cubicBezTo>
                  <a:cubicBezTo>
                    <a:pt x="42064" y="48159"/>
                    <a:pt x="41683" y="49322"/>
                    <a:pt x="41778" y="50493"/>
                  </a:cubicBezTo>
                  <a:cubicBezTo>
                    <a:pt x="41683" y="51608"/>
                    <a:pt x="42064" y="52703"/>
                    <a:pt x="42825" y="53541"/>
                  </a:cubicBezTo>
                  <a:close/>
                </a:path>
              </a:pathLst>
            </a:custGeom>
            <a:solidFill>
              <a:srgbClr val="6D6E71"/>
            </a:solidFill>
            <a:ln w="9525" cap="flat">
              <a:noFill/>
              <a:prstDash val="solid"/>
              <a:miter/>
            </a:ln>
          </p:spPr>
          <p:txBody>
            <a:bodyPr rtlCol="0" anchor="ctr"/>
            <a:lstStyle/>
            <a:p>
              <a:endParaRPr lang="en-US"/>
            </a:p>
          </p:txBody>
        </p:sp>
        <p:sp>
          <p:nvSpPr>
            <p:cNvPr id="1249" name="Freeform: Shape 1248">
              <a:extLst>
                <a:ext uri="{FF2B5EF4-FFF2-40B4-BE49-F238E27FC236}">
                  <a16:creationId xmlns:a16="http://schemas.microsoft.com/office/drawing/2014/main" id="{AFADF876-4FCC-4C44-BCF3-076084B3FA4D}"/>
                </a:ext>
              </a:extLst>
            </p:cNvPr>
            <p:cNvSpPr/>
            <p:nvPr/>
          </p:nvSpPr>
          <p:spPr>
            <a:xfrm>
              <a:off x="9226545" y="2243630"/>
              <a:ext cx="56200" cy="79938"/>
            </a:xfrm>
            <a:custGeom>
              <a:avLst/>
              <a:gdLst>
                <a:gd name="connsiteX0" fmla="*/ 24115 w 45148"/>
                <a:gd name="connsiteY0" fmla="*/ 25652 h 64218"/>
                <a:gd name="connsiteX1" fmla="*/ 26496 w 45148"/>
                <a:gd name="connsiteY1" fmla="*/ 19175 h 64218"/>
                <a:gd name="connsiteX2" fmla="*/ 24401 w 45148"/>
                <a:gd name="connsiteY2" fmla="*/ 13937 h 64218"/>
                <a:gd name="connsiteX3" fmla="*/ 19162 w 45148"/>
                <a:gd name="connsiteY3" fmla="*/ 11841 h 64218"/>
                <a:gd name="connsiteX4" fmla="*/ 8018 w 45148"/>
                <a:gd name="connsiteY4" fmla="*/ 20223 h 64218"/>
                <a:gd name="connsiteX5" fmla="*/ -3221 w 45148"/>
                <a:gd name="connsiteY5" fmla="*/ 13556 h 64218"/>
                <a:gd name="connsiteX6" fmla="*/ 6304 w 45148"/>
                <a:gd name="connsiteY6" fmla="*/ 3269 h 64218"/>
                <a:gd name="connsiteX7" fmla="*/ 19638 w 45148"/>
                <a:gd name="connsiteY7" fmla="*/ -160 h 64218"/>
                <a:gd name="connsiteX8" fmla="*/ 33830 w 45148"/>
                <a:gd name="connsiteY8" fmla="*/ 4983 h 64218"/>
                <a:gd name="connsiteX9" fmla="*/ 40023 w 45148"/>
                <a:gd name="connsiteY9" fmla="*/ 18985 h 64218"/>
                <a:gd name="connsiteX10" fmla="*/ 37546 w 45148"/>
                <a:gd name="connsiteY10" fmla="*/ 28510 h 64218"/>
                <a:gd name="connsiteX11" fmla="*/ 28498 w 45148"/>
                <a:gd name="connsiteY11" fmla="*/ 39845 h 64218"/>
                <a:gd name="connsiteX12" fmla="*/ 17162 w 45148"/>
                <a:gd name="connsiteY12" fmla="*/ 51560 h 64218"/>
                <a:gd name="connsiteX13" fmla="*/ 41928 w 45148"/>
                <a:gd name="connsiteY13" fmla="*/ 51560 h 64218"/>
                <a:gd name="connsiteX14" fmla="*/ 41928 w 45148"/>
                <a:gd name="connsiteY14" fmla="*/ 64038 h 64218"/>
                <a:gd name="connsiteX15" fmla="*/ -2174 w 45148"/>
                <a:gd name="connsiteY15" fmla="*/ 64038 h 64218"/>
                <a:gd name="connsiteX16" fmla="*/ -2174 w 45148"/>
                <a:gd name="connsiteY16" fmla="*/ 53656 h 64218"/>
                <a:gd name="connsiteX17" fmla="*/ 16115 w 45148"/>
                <a:gd name="connsiteY17" fmla="*/ 34606 h 64218"/>
                <a:gd name="connsiteX18" fmla="*/ 24115 w 45148"/>
                <a:gd name="connsiteY18" fmla="*/ 25652 h 64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148" h="64218">
                  <a:moveTo>
                    <a:pt x="24115" y="25652"/>
                  </a:moveTo>
                  <a:cubicBezTo>
                    <a:pt x="25545" y="23795"/>
                    <a:pt x="26401" y="21528"/>
                    <a:pt x="26496" y="19175"/>
                  </a:cubicBezTo>
                  <a:cubicBezTo>
                    <a:pt x="26591" y="17213"/>
                    <a:pt x="25831" y="15299"/>
                    <a:pt x="24401" y="13937"/>
                  </a:cubicBezTo>
                  <a:cubicBezTo>
                    <a:pt x="23068" y="12508"/>
                    <a:pt x="21164" y="11746"/>
                    <a:pt x="19162" y="11841"/>
                  </a:cubicBezTo>
                  <a:cubicBezTo>
                    <a:pt x="15257" y="11841"/>
                    <a:pt x="11543" y="14603"/>
                    <a:pt x="8018" y="20223"/>
                  </a:cubicBezTo>
                  <a:lnTo>
                    <a:pt x="-3221" y="13556"/>
                  </a:lnTo>
                  <a:cubicBezTo>
                    <a:pt x="-744" y="9555"/>
                    <a:pt x="2493" y="6069"/>
                    <a:pt x="6304" y="3269"/>
                  </a:cubicBezTo>
                  <a:cubicBezTo>
                    <a:pt x="10304" y="840"/>
                    <a:pt x="14971" y="-351"/>
                    <a:pt x="19638" y="-160"/>
                  </a:cubicBezTo>
                  <a:cubicBezTo>
                    <a:pt x="24877" y="-246"/>
                    <a:pt x="29926" y="1583"/>
                    <a:pt x="33830" y="4983"/>
                  </a:cubicBezTo>
                  <a:cubicBezTo>
                    <a:pt x="37928" y="8441"/>
                    <a:pt x="40214" y="13613"/>
                    <a:pt x="40023" y="18985"/>
                  </a:cubicBezTo>
                  <a:cubicBezTo>
                    <a:pt x="40023" y="22319"/>
                    <a:pt x="39165" y="25605"/>
                    <a:pt x="37546" y="28510"/>
                  </a:cubicBezTo>
                  <a:cubicBezTo>
                    <a:pt x="34975" y="32644"/>
                    <a:pt x="31926" y="36444"/>
                    <a:pt x="28498" y="39845"/>
                  </a:cubicBezTo>
                  <a:lnTo>
                    <a:pt x="17162" y="51560"/>
                  </a:lnTo>
                  <a:lnTo>
                    <a:pt x="41928" y="51560"/>
                  </a:lnTo>
                  <a:lnTo>
                    <a:pt x="41928" y="64038"/>
                  </a:lnTo>
                  <a:lnTo>
                    <a:pt x="-2174" y="64038"/>
                  </a:lnTo>
                  <a:lnTo>
                    <a:pt x="-2174" y="53656"/>
                  </a:lnTo>
                  <a:lnTo>
                    <a:pt x="16115" y="34606"/>
                  </a:lnTo>
                  <a:cubicBezTo>
                    <a:pt x="19066" y="31844"/>
                    <a:pt x="21733" y="28853"/>
                    <a:pt x="24115" y="25652"/>
                  </a:cubicBezTo>
                  <a:close/>
                </a:path>
              </a:pathLst>
            </a:custGeom>
            <a:solidFill>
              <a:srgbClr val="6D6E71"/>
            </a:solidFill>
            <a:ln w="9525" cap="flat">
              <a:noFill/>
              <a:prstDash val="solid"/>
              <a:miter/>
            </a:ln>
          </p:spPr>
          <p:txBody>
            <a:bodyPr rtlCol="0" anchor="ctr"/>
            <a:lstStyle/>
            <a:p>
              <a:endParaRPr lang="en-US"/>
            </a:p>
          </p:txBody>
        </p:sp>
        <p:sp>
          <p:nvSpPr>
            <p:cNvPr id="1250" name="Freeform: Shape 1249">
              <a:extLst>
                <a:ext uri="{FF2B5EF4-FFF2-40B4-BE49-F238E27FC236}">
                  <a16:creationId xmlns:a16="http://schemas.microsoft.com/office/drawing/2014/main" id="{E42493BA-3D87-41DE-ABC5-78F2A96E61CF}"/>
                </a:ext>
              </a:extLst>
            </p:cNvPr>
            <p:cNvSpPr/>
            <p:nvPr/>
          </p:nvSpPr>
          <p:spPr>
            <a:xfrm>
              <a:off x="9292705" y="2245432"/>
              <a:ext cx="55753" cy="78633"/>
            </a:xfrm>
            <a:custGeom>
              <a:avLst/>
              <a:gdLst>
                <a:gd name="connsiteX0" fmla="*/ 398 w 44789"/>
                <a:gd name="connsiteY0" fmla="*/ 11726 h 63169"/>
                <a:gd name="connsiteX1" fmla="*/ 398 w 44789"/>
                <a:gd name="connsiteY1" fmla="*/ -180 h 63169"/>
                <a:gd name="connsiteX2" fmla="*/ 38498 w 44789"/>
                <a:gd name="connsiteY2" fmla="*/ -180 h 63169"/>
                <a:gd name="connsiteX3" fmla="*/ 38498 w 44789"/>
                <a:gd name="connsiteY3" fmla="*/ 9345 h 63169"/>
                <a:gd name="connsiteX4" fmla="*/ 25733 w 44789"/>
                <a:gd name="connsiteY4" fmla="*/ 23918 h 63169"/>
                <a:gd name="connsiteX5" fmla="*/ 41546 w 44789"/>
                <a:gd name="connsiteY5" fmla="*/ 41921 h 63169"/>
                <a:gd name="connsiteX6" fmla="*/ 34784 w 44789"/>
                <a:gd name="connsiteY6" fmla="*/ 57351 h 63169"/>
                <a:gd name="connsiteX7" fmla="*/ 17829 w 44789"/>
                <a:gd name="connsiteY7" fmla="*/ 62971 h 63169"/>
                <a:gd name="connsiteX8" fmla="*/ -3221 w 44789"/>
                <a:gd name="connsiteY8" fmla="*/ 55637 h 63169"/>
                <a:gd name="connsiteX9" fmla="*/ 2493 w 44789"/>
                <a:gd name="connsiteY9" fmla="*/ 44492 h 63169"/>
                <a:gd name="connsiteX10" fmla="*/ 18303 w 44789"/>
                <a:gd name="connsiteY10" fmla="*/ 50779 h 63169"/>
                <a:gd name="connsiteX11" fmla="*/ 25259 w 44789"/>
                <a:gd name="connsiteY11" fmla="*/ 48683 h 63169"/>
                <a:gd name="connsiteX12" fmla="*/ 28019 w 44789"/>
                <a:gd name="connsiteY12" fmla="*/ 42778 h 63169"/>
                <a:gd name="connsiteX13" fmla="*/ 24877 w 44789"/>
                <a:gd name="connsiteY13" fmla="*/ 36587 h 63169"/>
                <a:gd name="connsiteX14" fmla="*/ 16208 w 44789"/>
                <a:gd name="connsiteY14" fmla="*/ 34300 h 63169"/>
                <a:gd name="connsiteX15" fmla="*/ 7827 w 44789"/>
                <a:gd name="connsiteY15" fmla="*/ 36015 h 63169"/>
                <a:gd name="connsiteX16" fmla="*/ 7827 w 44789"/>
                <a:gd name="connsiteY16" fmla="*/ 25728 h 63169"/>
                <a:gd name="connsiteX17" fmla="*/ 19829 w 44789"/>
                <a:gd name="connsiteY17" fmla="*/ 11631 h 63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89" h="63169">
                  <a:moveTo>
                    <a:pt x="398" y="11726"/>
                  </a:moveTo>
                  <a:lnTo>
                    <a:pt x="398" y="-180"/>
                  </a:lnTo>
                  <a:lnTo>
                    <a:pt x="38498" y="-180"/>
                  </a:lnTo>
                  <a:lnTo>
                    <a:pt x="38498" y="9345"/>
                  </a:lnTo>
                  <a:lnTo>
                    <a:pt x="25733" y="23918"/>
                  </a:lnTo>
                  <a:cubicBezTo>
                    <a:pt x="34784" y="25071"/>
                    <a:pt x="41546" y="32786"/>
                    <a:pt x="41546" y="41921"/>
                  </a:cubicBezTo>
                  <a:cubicBezTo>
                    <a:pt x="41832" y="47836"/>
                    <a:pt x="39356" y="53541"/>
                    <a:pt x="34784" y="57351"/>
                  </a:cubicBezTo>
                  <a:cubicBezTo>
                    <a:pt x="30021" y="61209"/>
                    <a:pt x="24019" y="63209"/>
                    <a:pt x="17829" y="62971"/>
                  </a:cubicBezTo>
                  <a:cubicBezTo>
                    <a:pt x="10209" y="62723"/>
                    <a:pt x="2874" y="60170"/>
                    <a:pt x="-3221" y="55637"/>
                  </a:cubicBezTo>
                  <a:lnTo>
                    <a:pt x="2493" y="44492"/>
                  </a:lnTo>
                  <a:cubicBezTo>
                    <a:pt x="6969" y="48140"/>
                    <a:pt x="12495" y="50341"/>
                    <a:pt x="18303" y="50779"/>
                  </a:cubicBezTo>
                  <a:cubicBezTo>
                    <a:pt x="20780" y="50903"/>
                    <a:pt x="23257" y="50169"/>
                    <a:pt x="25259" y="48683"/>
                  </a:cubicBezTo>
                  <a:cubicBezTo>
                    <a:pt x="27068" y="47293"/>
                    <a:pt x="28114" y="45083"/>
                    <a:pt x="28019" y="42778"/>
                  </a:cubicBezTo>
                  <a:cubicBezTo>
                    <a:pt x="28114" y="40320"/>
                    <a:pt x="26877" y="37996"/>
                    <a:pt x="24877" y="36587"/>
                  </a:cubicBezTo>
                  <a:cubicBezTo>
                    <a:pt x="22306" y="34920"/>
                    <a:pt x="19257" y="34120"/>
                    <a:pt x="16208" y="34300"/>
                  </a:cubicBezTo>
                  <a:cubicBezTo>
                    <a:pt x="13353" y="34472"/>
                    <a:pt x="10495" y="35043"/>
                    <a:pt x="7827" y="36015"/>
                  </a:cubicBezTo>
                  <a:lnTo>
                    <a:pt x="7827" y="25728"/>
                  </a:lnTo>
                  <a:lnTo>
                    <a:pt x="19829" y="11631"/>
                  </a:lnTo>
                  <a:close/>
                </a:path>
              </a:pathLst>
            </a:custGeom>
            <a:solidFill>
              <a:srgbClr val="6D6E71"/>
            </a:solidFill>
            <a:ln w="9525" cap="flat">
              <a:noFill/>
              <a:prstDash val="solid"/>
              <a:miter/>
            </a:ln>
          </p:spPr>
          <p:txBody>
            <a:bodyPr rtlCol="0" anchor="ctr"/>
            <a:lstStyle/>
            <a:p>
              <a:endParaRPr lang="en-US"/>
            </a:p>
          </p:txBody>
        </p:sp>
        <p:sp>
          <p:nvSpPr>
            <p:cNvPr id="1251" name="Freeform: Shape 1250">
              <a:extLst>
                <a:ext uri="{FF2B5EF4-FFF2-40B4-BE49-F238E27FC236}">
                  <a16:creationId xmlns:a16="http://schemas.microsoft.com/office/drawing/2014/main" id="{4FAC600C-9098-4E71-8728-E15FBECBCE63}"/>
                </a:ext>
              </a:extLst>
            </p:cNvPr>
            <p:cNvSpPr/>
            <p:nvPr/>
          </p:nvSpPr>
          <p:spPr>
            <a:xfrm>
              <a:off x="9360880" y="2304239"/>
              <a:ext cx="19562" cy="19686"/>
            </a:xfrm>
            <a:custGeom>
              <a:avLst/>
              <a:gdLst>
                <a:gd name="connsiteX0" fmla="*/ -934 w 15715"/>
                <a:gd name="connsiteY0" fmla="*/ 13348 h 15815"/>
                <a:gd name="connsiteX1" fmla="*/ -934 w 15715"/>
                <a:gd name="connsiteY1" fmla="*/ 2108 h 15815"/>
                <a:gd name="connsiteX2" fmla="*/ 4589 w 15715"/>
                <a:gd name="connsiteY2" fmla="*/ -178 h 15815"/>
                <a:gd name="connsiteX3" fmla="*/ 12495 w 15715"/>
                <a:gd name="connsiteY3" fmla="*/ 7728 h 15815"/>
                <a:gd name="connsiteX4" fmla="*/ 4589 w 15715"/>
                <a:gd name="connsiteY4" fmla="*/ 15633 h 15815"/>
                <a:gd name="connsiteX5" fmla="*/ -934 w 15715"/>
                <a:gd name="connsiteY5" fmla="*/ 13348 h 1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15" h="15815">
                  <a:moveTo>
                    <a:pt x="-934" y="13348"/>
                  </a:moveTo>
                  <a:cubicBezTo>
                    <a:pt x="-3983" y="10214"/>
                    <a:pt x="-3983" y="5242"/>
                    <a:pt x="-934" y="2108"/>
                  </a:cubicBezTo>
                  <a:cubicBezTo>
                    <a:pt x="494" y="603"/>
                    <a:pt x="2493" y="-225"/>
                    <a:pt x="4589" y="-178"/>
                  </a:cubicBezTo>
                  <a:cubicBezTo>
                    <a:pt x="8970" y="-178"/>
                    <a:pt x="12495" y="3365"/>
                    <a:pt x="12495" y="7728"/>
                  </a:cubicBezTo>
                  <a:cubicBezTo>
                    <a:pt x="12495" y="12090"/>
                    <a:pt x="8970" y="15633"/>
                    <a:pt x="4589" y="15633"/>
                  </a:cubicBezTo>
                  <a:cubicBezTo>
                    <a:pt x="2493" y="15681"/>
                    <a:pt x="494" y="14852"/>
                    <a:pt x="-934" y="13348"/>
                  </a:cubicBezTo>
                  <a:close/>
                </a:path>
              </a:pathLst>
            </a:custGeom>
            <a:solidFill>
              <a:srgbClr val="6D6E71"/>
            </a:solidFill>
            <a:ln w="9525" cap="flat">
              <a:noFill/>
              <a:prstDash val="solid"/>
              <a:miter/>
            </a:ln>
          </p:spPr>
          <p:txBody>
            <a:bodyPr rtlCol="0" anchor="ctr"/>
            <a:lstStyle/>
            <a:p>
              <a:endParaRPr lang="en-US"/>
            </a:p>
          </p:txBody>
        </p:sp>
        <p:sp>
          <p:nvSpPr>
            <p:cNvPr id="1252" name="Freeform: Shape 1251">
              <a:extLst>
                <a:ext uri="{FF2B5EF4-FFF2-40B4-BE49-F238E27FC236}">
                  <a16:creationId xmlns:a16="http://schemas.microsoft.com/office/drawing/2014/main" id="{2B666C6F-4EDF-46ED-9503-B8C212D997D1}"/>
                </a:ext>
              </a:extLst>
            </p:cNvPr>
            <p:cNvSpPr/>
            <p:nvPr/>
          </p:nvSpPr>
          <p:spPr>
            <a:xfrm>
              <a:off x="9390639" y="2245432"/>
              <a:ext cx="56794" cy="77779"/>
            </a:xfrm>
            <a:custGeom>
              <a:avLst/>
              <a:gdLst>
                <a:gd name="connsiteX0" fmla="*/ 21927 w 45625"/>
                <a:gd name="connsiteY0" fmla="*/ 35348 h 62483"/>
                <a:gd name="connsiteX1" fmla="*/ 21927 w 45625"/>
                <a:gd name="connsiteY1" fmla="*/ 24395 h 62483"/>
                <a:gd name="connsiteX2" fmla="*/ 35356 w 45625"/>
                <a:gd name="connsiteY2" fmla="*/ 24395 h 62483"/>
                <a:gd name="connsiteX3" fmla="*/ 35356 w 45625"/>
                <a:gd name="connsiteY3" fmla="*/ 35348 h 62483"/>
                <a:gd name="connsiteX4" fmla="*/ 42404 w 45625"/>
                <a:gd name="connsiteY4" fmla="*/ 35348 h 62483"/>
                <a:gd name="connsiteX5" fmla="*/ 42404 w 45625"/>
                <a:gd name="connsiteY5" fmla="*/ 47350 h 62483"/>
                <a:gd name="connsiteX6" fmla="*/ 35356 w 45625"/>
                <a:gd name="connsiteY6" fmla="*/ 47350 h 62483"/>
                <a:gd name="connsiteX7" fmla="*/ 35356 w 45625"/>
                <a:gd name="connsiteY7" fmla="*/ 62304 h 62483"/>
                <a:gd name="connsiteX8" fmla="*/ 21927 w 45625"/>
                <a:gd name="connsiteY8" fmla="*/ 62304 h 62483"/>
                <a:gd name="connsiteX9" fmla="*/ 21927 w 45625"/>
                <a:gd name="connsiteY9" fmla="*/ 47350 h 62483"/>
                <a:gd name="connsiteX10" fmla="*/ -3221 w 45625"/>
                <a:gd name="connsiteY10" fmla="*/ 47350 h 62483"/>
                <a:gd name="connsiteX11" fmla="*/ -3221 w 45625"/>
                <a:gd name="connsiteY11" fmla="*/ 36777 h 62483"/>
                <a:gd name="connsiteX12" fmla="*/ 19069 w 45625"/>
                <a:gd name="connsiteY12" fmla="*/ -180 h 62483"/>
                <a:gd name="connsiteX13" fmla="*/ 34309 w 45625"/>
                <a:gd name="connsiteY13" fmla="*/ -180 h 62483"/>
                <a:gd name="connsiteX14" fmla="*/ 13069 w 45625"/>
                <a:gd name="connsiteY14" fmla="*/ 35348 h 62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625" h="62483">
                  <a:moveTo>
                    <a:pt x="21927" y="35348"/>
                  </a:moveTo>
                  <a:lnTo>
                    <a:pt x="21927" y="24395"/>
                  </a:lnTo>
                  <a:lnTo>
                    <a:pt x="35356" y="24395"/>
                  </a:lnTo>
                  <a:lnTo>
                    <a:pt x="35356" y="35348"/>
                  </a:lnTo>
                  <a:lnTo>
                    <a:pt x="42404" y="35348"/>
                  </a:lnTo>
                  <a:lnTo>
                    <a:pt x="42404" y="47350"/>
                  </a:lnTo>
                  <a:lnTo>
                    <a:pt x="35356" y="47350"/>
                  </a:lnTo>
                  <a:lnTo>
                    <a:pt x="35356" y="62304"/>
                  </a:lnTo>
                  <a:lnTo>
                    <a:pt x="21927" y="62304"/>
                  </a:lnTo>
                  <a:lnTo>
                    <a:pt x="21927" y="47350"/>
                  </a:lnTo>
                  <a:lnTo>
                    <a:pt x="-3221" y="47350"/>
                  </a:lnTo>
                  <a:lnTo>
                    <a:pt x="-3221" y="36777"/>
                  </a:lnTo>
                  <a:lnTo>
                    <a:pt x="19069" y="-180"/>
                  </a:lnTo>
                  <a:lnTo>
                    <a:pt x="34309" y="-180"/>
                  </a:lnTo>
                  <a:lnTo>
                    <a:pt x="13069" y="35348"/>
                  </a:lnTo>
                  <a:close/>
                </a:path>
              </a:pathLst>
            </a:custGeom>
            <a:solidFill>
              <a:srgbClr val="6D6E71"/>
            </a:solidFill>
            <a:ln w="9525" cap="flat">
              <a:noFill/>
              <a:prstDash val="solid"/>
              <a:miter/>
            </a:ln>
          </p:spPr>
          <p:txBody>
            <a:bodyPr rtlCol="0" anchor="ctr"/>
            <a:lstStyle/>
            <a:p>
              <a:endParaRPr lang="en-US"/>
            </a:p>
          </p:txBody>
        </p:sp>
        <p:sp>
          <p:nvSpPr>
            <p:cNvPr id="1253" name="Freeform: Shape 1252">
              <a:extLst>
                <a:ext uri="{FF2B5EF4-FFF2-40B4-BE49-F238E27FC236}">
                  <a16:creationId xmlns:a16="http://schemas.microsoft.com/office/drawing/2014/main" id="{5A3211D1-D479-430D-813C-82BECE9307C8}"/>
                </a:ext>
              </a:extLst>
            </p:cNvPr>
            <p:cNvSpPr/>
            <p:nvPr/>
          </p:nvSpPr>
          <p:spPr>
            <a:xfrm>
              <a:off x="9455684" y="2245432"/>
              <a:ext cx="77006" cy="78741"/>
            </a:xfrm>
            <a:custGeom>
              <a:avLst/>
              <a:gdLst>
                <a:gd name="connsiteX0" fmla="*/ 23489 w 61862"/>
                <a:gd name="connsiteY0" fmla="*/ 13917 h 63256"/>
                <a:gd name="connsiteX1" fmla="*/ 19680 w 61862"/>
                <a:gd name="connsiteY1" fmla="*/ 22871 h 63256"/>
                <a:gd name="connsiteX2" fmla="*/ 10155 w 61862"/>
                <a:gd name="connsiteY2" fmla="*/ 26490 h 63256"/>
                <a:gd name="connsiteX3" fmla="*/ 630 w 61862"/>
                <a:gd name="connsiteY3" fmla="*/ 22775 h 63256"/>
                <a:gd name="connsiteX4" fmla="*/ 153 w 61862"/>
                <a:gd name="connsiteY4" fmla="*/ 5402 h 63256"/>
                <a:gd name="connsiteX5" fmla="*/ 630 w 61862"/>
                <a:gd name="connsiteY5" fmla="*/ 4964 h 63256"/>
                <a:gd name="connsiteX6" fmla="*/ 19680 w 61862"/>
                <a:gd name="connsiteY6" fmla="*/ 4964 h 63256"/>
                <a:gd name="connsiteX7" fmla="*/ 23489 w 61862"/>
                <a:gd name="connsiteY7" fmla="*/ 13917 h 63256"/>
                <a:gd name="connsiteX8" fmla="*/ 57780 w 61862"/>
                <a:gd name="connsiteY8" fmla="*/ -180 h 63256"/>
                <a:gd name="connsiteX9" fmla="*/ 13012 w 61862"/>
                <a:gd name="connsiteY9" fmla="*/ 62304 h 63256"/>
                <a:gd name="connsiteX10" fmla="*/ -2419 w 61862"/>
                <a:gd name="connsiteY10" fmla="*/ 62304 h 63256"/>
                <a:gd name="connsiteX11" fmla="*/ 42539 w 61862"/>
                <a:gd name="connsiteY11" fmla="*/ -180 h 63256"/>
                <a:gd name="connsiteX12" fmla="*/ 7583 w 61862"/>
                <a:gd name="connsiteY12" fmla="*/ 17060 h 63256"/>
                <a:gd name="connsiteX13" fmla="*/ 10250 w 61862"/>
                <a:gd name="connsiteY13" fmla="*/ 18299 h 63256"/>
                <a:gd name="connsiteX14" fmla="*/ 12917 w 61862"/>
                <a:gd name="connsiteY14" fmla="*/ 17060 h 63256"/>
                <a:gd name="connsiteX15" fmla="*/ 13964 w 61862"/>
                <a:gd name="connsiteY15" fmla="*/ 13917 h 63256"/>
                <a:gd name="connsiteX16" fmla="*/ 12917 w 61862"/>
                <a:gd name="connsiteY16" fmla="*/ 10679 h 63256"/>
                <a:gd name="connsiteX17" fmla="*/ 8250 w 61862"/>
                <a:gd name="connsiteY17" fmla="*/ 10012 h 63256"/>
                <a:gd name="connsiteX18" fmla="*/ 7583 w 61862"/>
                <a:gd name="connsiteY18" fmla="*/ 10679 h 63256"/>
                <a:gd name="connsiteX19" fmla="*/ 6534 w 61862"/>
                <a:gd name="connsiteY19" fmla="*/ 13917 h 63256"/>
                <a:gd name="connsiteX20" fmla="*/ 7583 w 61862"/>
                <a:gd name="connsiteY20" fmla="*/ 17060 h 63256"/>
                <a:gd name="connsiteX21" fmla="*/ 58638 w 61862"/>
                <a:gd name="connsiteY21" fmla="*/ 50493 h 63256"/>
                <a:gd name="connsiteX22" fmla="*/ 54922 w 61862"/>
                <a:gd name="connsiteY22" fmla="*/ 59447 h 63256"/>
                <a:gd name="connsiteX23" fmla="*/ 45397 w 61862"/>
                <a:gd name="connsiteY23" fmla="*/ 63066 h 63256"/>
                <a:gd name="connsiteX24" fmla="*/ 35872 w 61862"/>
                <a:gd name="connsiteY24" fmla="*/ 59351 h 63256"/>
                <a:gd name="connsiteX25" fmla="*/ 32062 w 61862"/>
                <a:gd name="connsiteY25" fmla="*/ 50493 h 63256"/>
                <a:gd name="connsiteX26" fmla="*/ 35872 w 61862"/>
                <a:gd name="connsiteY26" fmla="*/ 41540 h 63256"/>
                <a:gd name="connsiteX27" fmla="*/ 54922 w 61862"/>
                <a:gd name="connsiteY27" fmla="*/ 41540 h 63256"/>
                <a:gd name="connsiteX28" fmla="*/ 58638 w 61862"/>
                <a:gd name="connsiteY28" fmla="*/ 50493 h 63256"/>
                <a:gd name="connsiteX29" fmla="*/ 42825 w 61862"/>
                <a:gd name="connsiteY29" fmla="*/ 53732 h 63256"/>
                <a:gd name="connsiteX30" fmla="*/ 45397 w 61862"/>
                <a:gd name="connsiteY30" fmla="*/ 54874 h 63256"/>
                <a:gd name="connsiteX31" fmla="*/ 48159 w 61862"/>
                <a:gd name="connsiteY31" fmla="*/ 53732 h 63256"/>
                <a:gd name="connsiteX32" fmla="*/ 48159 w 61862"/>
                <a:gd name="connsiteY32" fmla="*/ 47255 h 63256"/>
                <a:gd name="connsiteX33" fmla="*/ 43492 w 61862"/>
                <a:gd name="connsiteY33" fmla="*/ 46588 h 63256"/>
                <a:gd name="connsiteX34" fmla="*/ 42825 w 61862"/>
                <a:gd name="connsiteY34" fmla="*/ 47255 h 63256"/>
                <a:gd name="connsiteX35" fmla="*/ 42825 w 61862"/>
                <a:gd name="connsiteY35" fmla="*/ 53732 h 63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61862" h="63256">
                  <a:moveTo>
                    <a:pt x="23489" y="13917"/>
                  </a:moveTo>
                  <a:cubicBezTo>
                    <a:pt x="23489" y="17298"/>
                    <a:pt x="22156" y="20537"/>
                    <a:pt x="19680" y="22871"/>
                  </a:cubicBezTo>
                  <a:cubicBezTo>
                    <a:pt x="17108" y="25318"/>
                    <a:pt x="13678" y="26623"/>
                    <a:pt x="10155" y="26490"/>
                  </a:cubicBezTo>
                  <a:cubicBezTo>
                    <a:pt x="6629" y="26633"/>
                    <a:pt x="3106" y="25290"/>
                    <a:pt x="630" y="22775"/>
                  </a:cubicBezTo>
                  <a:cubicBezTo>
                    <a:pt x="-4324" y="18099"/>
                    <a:pt x="-4514" y="10326"/>
                    <a:pt x="153" y="5402"/>
                  </a:cubicBezTo>
                  <a:cubicBezTo>
                    <a:pt x="343" y="5249"/>
                    <a:pt x="439" y="5106"/>
                    <a:pt x="630" y="4964"/>
                  </a:cubicBezTo>
                  <a:cubicBezTo>
                    <a:pt x="6059" y="20"/>
                    <a:pt x="14250" y="20"/>
                    <a:pt x="19680" y="4964"/>
                  </a:cubicBezTo>
                  <a:cubicBezTo>
                    <a:pt x="22156" y="7297"/>
                    <a:pt x="23489" y="10536"/>
                    <a:pt x="23489" y="13917"/>
                  </a:cubicBezTo>
                  <a:close/>
                  <a:moveTo>
                    <a:pt x="57780" y="-180"/>
                  </a:moveTo>
                  <a:lnTo>
                    <a:pt x="13012" y="62304"/>
                  </a:lnTo>
                  <a:lnTo>
                    <a:pt x="-2419" y="62304"/>
                  </a:lnTo>
                  <a:lnTo>
                    <a:pt x="42539" y="-180"/>
                  </a:lnTo>
                  <a:close/>
                  <a:moveTo>
                    <a:pt x="7583" y="17060"/>
                  </a:moveTo>
                  <a:cubicBezTo>
                    <a:pt x="8250" y="17889"/>
                    <a:pt x="9201" y="18356"/>
                    <a:pt x="10250" y="18299"/>
                  </a:cubicBezTo>
                  <a:cubicBezTo>
                    <a:pt x="11296" y="18318"/>
                    <a:pt x="12250" y="17860"/>
                    <a:pt x="12917" y="17060"/>
                  </a:cubicBezTo>
                  <a:cubicBezTo>
                    <a:pt x="13678" y="16175"/>
                    <a:pt x="14059" y="15060"/>
                    <a:pt x="13964" y="13917"/>
                  </a:cubicBezTo>
                  <a:cubicBezTo>
                    <a:pt x="13964" y="12745"/>
                    <a:pt x="13678" y="11602"/>
                    <a:pt x="12917" y="10679"/>
                  </a:cubicBezTo>
                  <a:cubicBezTo>
                    <a:pt x="11773" y="9202"/>
                    <a:pt x="9678" y="8907"/>
                    <a:pt x="8250" y="10012"/>
                  </a:cubicBezTo>
                  <a:cubicBezTo>
                    <a:pt x="7964" y="10202"/>
                    <a:pt x="7773" y="10421"/>
                    <a:pt x="7583" y="10679"/>
                  </a:cubicBezTo>
                  <a:cubicBezTo>
                    <a:pt x="6915" y="11602"/>
                    <a:pt x="6534" y="12745"/>
                    <a:pt x="6534" y="13917"/>
                  </a:cubicBezTo>
                  <a:cubicBezTo>
                    <a:pt x="6534" y="15060"/>
                    <a:pt x="6820" y="16175"/>
                    <a:pt x="7583" y="17060"/>
                  </a:cubicBezTo>
                  <a:close/>
                  <a:moveTo>
                    <a:pt x="58638" y="50493"/>
                  </a:moveTo>
                  <a:cubicBezTo>
                    <a:pt x="58733" y="53865"/>
                    <a:pt x="57303" y="57103"/>
                    <a:pt x="54922" y="59447"/>
                  </a:cubicBezTo>
                  <a:cubicBezTo>
                    <a:pt x="52350" y="61894"/>
                    <a:pt x="48922" y="63199"/>
                    <a:pt x="45397" y="63066"/>
                  </a:cubicBezTo>
                  <a:cubicBezTo>
                    <a:pt x="41874" y="63209"/>
                    <a:pt x="38348" y="61866"/>
                    <a:pt x="35872" y="59351"/>
                  </a:cubicBezTo>
                  <a:cubicBezTo>
                    <a:pt x="33395" y="57065"/>
                    <a:pt x="32062" y="53846"/>
                    <a:pt x="32062" y="50493"/>
                  </a:cubicBezTo>
                  <a:cubicBezTo>
                    <a:pt x="32062" y="47112"/>
                    <a:pt x="33395" y="43873"/>
                    <a:pt x="35872" y="41540"/>
                  </a:cubicBezTo>
                  <a:cubicBezTo>
                    <a:pt x="41301" y="36596"/>
                    <a:pt x="49492" y="36596"/>
                    <a:pt x="54922" y="41540"/>
                  </a:cubicBezTo>
                  <a:cubicBezTo>
                    <a:pt x="57303" y="43883"/>
                    <a:pt x="58733" y="47121"/>
                    <a:pt x="58638" y="50493"/>
                  </a:cubicBezTo>
                  <a:close/>
                  <a:moveTo>
                    <a:pt x="42825" y="53732"/>
                  </a:moveTo>
                  <a:cubicBezTo>
                    <a:pt x="43492" y="54484"/>
                    <a:pt x="44445" y="54903"/>
                    <a:pt x="45397" y="54874"/>
                  </a:cubicBezTo>
                  <a:cubicBezTo>
                    <a:pt x="46445" y="54913"/>
                    <a:pt x="47492" y="54493"/>
                    <a:pt x="48159" y="53732"/>
                  </a:cubicBezTo>
                  <a:cubicBezTo>
                    <a:pt x="49587" y="51798"/>
                    <a:pt x="49587" y="49188"/>
                    <a:pt x="48159" y="47255"/>
                  </a:cubicBezTo>
                  <a:cubicBezTo>
                    <a:pt x="47015" y="45778"/>
                    <a:pt x="44920" y="45483"/>
                    <a:pt x="43492" y="46588"/>
                  </a:cubicBezTo>
                  <a:cubicBezTo>
                    <a:pt x="43206" y="46778"/>
                    <a:pt x="43015" y="46997"/>
                    <a:pt x="42825" y="47255"/>
                  </a:cubicBezTo>
                  <a:cubicBezTo>
                    <a:pt x="41397" y="49188"/>
                    <a:pt x="41397" y="51798"/>
                    <a:pt x="42825" y="53732"/>
                  </a:cubicBezTo>
                  <a:close/>
                </a:path>
              </a:pathLst>
            </a:custGeom>
            <a:solidFill>
              <a:srgbClr val="6D6E71"/>
            </a:solidFill>
            <a:ln w="9525" cap="flat">
              <a:noFill/>
              <a:prstDash val="solid"/>
              <a:miter/>
            </a:ln>
          </p:spPr>
          <p:txBody>
            <a:bodyPr rtlCol="0" anchor="ctr"/>
            <a:lstStyle/>
            <a:p>
              <a:endParaRPr lang="en-US"/>
            </a:p>
          </p:txBody>
        </p:sp>
        <p:sp>
          <p:nvSpPr>
            <p:cNvPr id="1254" name="Freeform: Shape 1253">
              <a:extLst>
                <a:ext uri="{FF2B5EF4-FFF2-40B4-BE49-F238E27FC236}">
                  <a16:creationId xmlns:a16="http://schemas.microsoft.com/office/drawing/2014/main" id="{6C518063-784C-4903-9F87-D39C519ACBBD}"/>
                </a:ext>
              </a:extLst>
            </p:cNvPr>
            <p:cNvSpPr/>
            <p:nvPr/>
          </p:nvSpPr>
          <p:spPr>
            <a:xfrm>
              <a:off x="9846887" y="1780650"/>
              <a:ext cx="56790" cy="78016"/>
            </a:xfrm>
            <a:custGeom>
              <a:avLst/>
              <a:gdLst>
                <a:gd name="connsiteX0" fmla="*/ 21924 w 45622"/>
                <a:gd name="connsiteY0" fmla="*/ 35348 h 62674"/>
                <a:gd name="connsiteX1" fmla="*/ 21924 w 45622"/>
                <a:gd name="connsiteY1" fmla="*/ 24394 h 62674"/>
                <a:gd name="connsiteX2" fmla="*/ 35354 w 45622"/>
                <a:gd name="connsiteY2" fmla="*/ 24394 h 62674"/>
                <a:gd name="connsiteX3" fmla="*/ 35354 w 45622"/>
                <a:gd name="connsiteY3" fmla="*/ 35253 h 62674"/>
                <a:gd name="connsiteX4" fmla="*/ 42402 w 45622"/>
                <a:gd name="connsiteY4" fmla="*/ 35253 h 62674"/>
                <a:gd name="connsiteX5" fmla="*/ 42402 w 45622"/>
                <a:gd name="connsiteY5" fmla="*/ 47350 h 62674"/>
                <a:gd name="connsiteX6" fmla="*/ 35354 w 45622"/>
                <a:gd name="connsiteY6" fmla="*/ 47350 h 62674"/>
                <a:gd name="connsiteX7" fmla="*/ 35354 w 45622"/>
                <a:gd name="connsiteY7" fmla="*/ 62494 h 62674"/>
                <a:gd name="connsiteX8" fmla="*/ 21924 w 45622"/>
                <a:gd name="connsiteY8" fmla="*/ 62494 h 62674"/>
                <a:gd name="connsiteX9" fmla="*/ 21924 w 45622"/>
                <a:gd name="connsiteY9" fmla="*/ 47540 h 62674"/>
                <a:gd name="connsiteX10" fmla="*/ -3221 w 45622"/>
                <a:gd name="connsiteY10" fmla="*/ 47540 h 62674"/>
                <a:gd name="connsiteX11" fmla="*/ -3221 w 45622"/>
                <a:gd name="connsiteY11" fmla="*/ 36777 h 62674"/>
                <a:gd name="connsiteX12" fmla="*/ 19066 w 45622"/>
                <a:gd name="connsiteY12" fmla="*/ -180 h 62674"/>
                <a:gd name="connsiteX13" fmla="*/ 34307 w 45622"/>
                <a:gd name="connsiteY13" fmla="*/ -180 h 62674"/>
                <a:gd name="connsiteX14" fmla="*/ 13067 w 45622"/>
                <a:gd name="connsiteY14" fmla="*/ 35348 h 6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622" h="62674">
                  <a:moveTo>
                    <a:pt x="21924" y="35348"/>
                  </a:moveTo>
                  <a:lnTo>
                    <a:pt x="21924" y="24394"/>
                  </a:lnTo>
                  <a:lnTo>
                    <a:pt x="35354" y="24394"/>
                  </a:lnTo>
                  <a:lnTo>
                    <a:pt x="35354" y="35253"/>
                  </a:lnTo>
                  <a:lnTo>
                    <a:pt x="42402" y="35253"/>
                  </a:lnTo>
                  <a:lnTo>
                    <a:pt x="42402" y="47350"/>
                  </a:lnTo>
                  <a:lnTo>
                    <a:pt x="35354" y="47350"/>
                  </a:lnTo>
                  <a:lnTo>
                    <a:pt x="35354" y="62494"/>
                  </a:lnTo>
                  <a:lnTo>
                    <a:pt x="21924" y="62494"/>
                  </a:lnTo>
                  <a:lnTo>
                    <a:pt x="21924" y="47540"/>
                  </a:lnTo>
                  <a:lnTo>
                    <a:pt x="-3221" y="47540"/>
                  </a:lnTo>
                  <a:lnTo>
                    <a:pt x="-3221" y="36777"/>
                  </a:lnTo>
                  <a:lnTo>
                    <a:pt x="19066" y="-180"/>
                  </a:lnTo>
                  <a:lnTo>
                    <a:pt x="34307" y="-180"/>
                  </a:lnTo>
                  <a:lnTo>
                    <a:pt x="13067" y="35348"/>
                  </a:lnTo>
                  <a:close/>
                </a:path>
              </a:pathLst>
            </a:custGeom>
            <a:solidFill>
              <a:srgbClr val="6D6E71"/>
            </a:solidFill>
            <a:ln w="9525" cap="flat">
              <a:noFill/>
              <a:prstDash val="solid"/>
              <a:miter/>
            </a:ln>
          </p:spPr>
          <p:txBody>
            <a:bodyPr rtlCol="0" anchor="ctr"/>
            <a:lstStyle/>
            <a:p>
              <a:endParaRPr lang="en-US"/>
            </a:p>
          </p:txBody>
        </p:sp>
        <p:sp>
          <p:nvSpPr>
            <p:cNvPr id="1255" name="Freeform: Shape 1254">
              <a:extLst>
                <a:ext uri="{FF2B5EF4-FFF2-40B4-BE49-F238E27FC236}">
                  <a16:creationId xmlns:a16="http://schemas.microsoft.com/office/drawing/2014/main" id="{C1A28338-B067-4385-BCA4-1BB4BC297EF2}"/>
                </a:ext>
              </a:extLst>
            </p:cNvPr>
            <p:cNvSpPr/>
            <p:nvPr/>
          </p:nvSpPr>
          <p:spPr>
            <a:xfrm>
              <a:off x="9909015" y="1780650"/>
              <a:ext cx="31537" cy="78016"/>
            </a:xfrm>
            <a:custGeom>
              <a:avLst/>
              <a:gdLst>
                <a:gd name="connsiteX0" fmla="*/ -3221 w 25335"/>
                <a:gd name="connsiteY0" fmla="*/ -180 h 62674"/>
                <a:gd name="connsiteX1" fmla="*/ 22115 w 25335"/>
                <a:gd name="connsiteY1" fmla="*/ -180 h 62674"/>
                <a:gd name="connsiteX2" fmla="*/ 22115 w 25335"/>
                <a:gd name="connsiteY2" fmla="*/ 62494 h 62674"/>
                <a:gd name="connsiteX3" fmla="*/ 8685 w 25335"/>
                <a:gd name="connsiteY3" fmla="*/ 62494 h 62674"/>
                <a:gd name="connsiteX4" fmla="*/ 8685 w 25335"/>
                <a:gd name="connsiteY4" fmla="*/ 11821 h 62674"/>
                <a:gd name="connsiteX5" fmla="*/ -3221 w 25335"/>
                <a:gd name="connsiteY5" fmla="*/ 11821 h 6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35" h="62674">
                  <a:moveTo>
                    <a:pt x="-3221" y="-180"/>
                  </a:moveTo>
                  <a:lnTo>
                    <a:pt x="22115" y="-180"/>
                  </a:lnTo>
                  <a:lnTo>
                    <a:pt x="22115" y="62494"/>
                  </a:lnTo>
                  <a:lnTo>
                    <a:pt x="8685" y="62494"/>
                  </a:lnTo>
                  <a:lnTo>
                    <a:pt x="8685" y="11821"/>
                  </a:lnTo>
                  <a:lnTo>
                    <a:pt x="-3221" y="11821"/>
                  </a:lnTo>
                  <a:close/>
                </a:path>
              </a:pathLst>
            </a:custGeom>
            <a:solidFill>
              <a:srgbClr val="6D6E71"/>
            </a:solidFill>
            <a:ln w="9525" cap="flat">
              <a:noFill/>
              <a:prstDash val="solid"/>
              <a:miter/>
            </a:ln>
          </p:spPr>
          <p:txBody>
            <a:bodyPr rtlCol="0" anchor="ctr"/>
            <a:lstStyle/>
            <a:p>
              <a:endParaRPr lang="en-US"/>
            </a:p>
          </p:txBody>
        </p:sp>
        <p:sp>
          <p:nvSpPr>
            <p:cNvPr id="1256" name="Freeform: Shape 1255">
              <a:extLst>
                <a:ext uri="{FF2B5EF4-FFF2-40B4-BE49-F238E27FC236}">
                  <a16:creationId xmlns:a16="http://schemas.microsoft.com/office/drawing/2014/main" id="{ADACB34E-8EA4-4416-A2BF-4A6C2CDF5B67}"/>
                </a:ext>
              </a:extLst>
            </p:cNvPr>
            <p:cNvSpPr/>
            <p:nvPr/>
          </p:nvSpPr>
          <p:spPr>
            <a:xfrm>
              <a:off x="9956680" y="1839815"/>
              <a:ext cx="19680" cy="19545"/>
            </a:xfrm>
            <a:custGeom>
              <a:avLst/>
              <a:gdLst>
                <a:gd name="connsiteX0" fmla="*/ -935 w 15810"/>
                <a:gd name="connsiteY0" fmla="*/ 13250 h 15701"/>
                <a:gd name="connsiteX1" fmla="*/ -3221 w 15810"/>
                <a:gd name="connsiteY1" fmla="*/ 7726 h 15701"/>
                <a:gd name="connsiteX2" fmla="*/ 4683 w 15810"/>
                <a:gd name="connsiteY2" fmla="*/ -180 h 15701"/>
                <a:gd name="connsiteX3" fmla="*/ 12590 w 15810"/>
                <a:gd name="connsiteY3" fmla="*/ 7726 h 15701"/>
                <a:gd name="connsiteX4" fmla="*/ 10304 w 15810"/>
                <a:gd name="connsiteY4" fmla="*/ 13250 h 15701"/>
                <a:gd name="connsiteX5" fmla="*/ -935 w 15810"/>
                <a:gd name="connsiteY5" fmla="*/ 13250 h 1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10" h="15701">
                  <a:moveTo>
                    <a:pt x="-935" y="13250"/>
                  </a:moveTo>
                  <a:cubicBezTo>
                    <a:pt x="-2460" y="11812"/>
                    <a:pt x="-3221" y="9802"/>
                    <a:pt x="-3221" y="7726"/>
                  </a:cubicBezTo>
                  <a:cubicBezTo>
                    <a:pt x="-3221" y="3363"/>
                    <a:pt x="302" y="-180"/>
                    <a:pt x="4683" y="-180"/>
                  </a:cubicBezTo>
                  <a:cubicBezTo>
                    <a:pt x="9064" y="-180"/>
                    <a:pt x="12590" y="3363"/>
                    <a:pt x="12590" y="7726"/>
                  </a:cubicBezTo>
                  <a:cubicBezTo>
                    <a:pt x="12590" y="9802"/>
                    <a:pt x="11827" y="11812"/>
                    <a:pt x="10304" y="13250"/>
                  </a:cubicBezTo>
                  <a:cubicBezTo>
                    <a:pt x="7160" y="16279"/>
                    <a:pt x="2207" y="16279"/>
                    <a:pt x="-935" y="13250"/>
                  </a:cubicBezTo>
                  <a:close/>
                </a:path>
              </a:pathLst>
            </a:custGeom>
            <a:solidFill>
              <a:srgbClr val="6D6E71"/>
            </a:solidFill>
            <a:ln w="9525" cap="flat">
              <a:noFill/>
              <a:prstDash val="solid"/>
              <a:miter/>
            </a:ln>
          </p:spPr>
          <p:txBody>
            <a:bodyPr rtlCol="0" anchor="ctr"/>
            <a:lstStyle/>
            <a:p>
              <a:endParaRPr lang="en-US"/>
            </a:p>
          </p:txBody>
        </p:sp>
        <p:sp>
          <p:nvSpPr>
            <p:cNvPr id="1257" name="Freeform: Shape 1256">
              <a:extLst>
                <a:ext uri="{FF2B5EF4-FFF2-40B4-BE49-F238E27FC236}">
                  <a16:creationId xmlns:a16="http://schemas.microsoft.com/office/drawing/2014/main" id="{D2618E87-B9D7-4D21-AD68-C33EBD9C1B88}"/>
                </a:ext>
              </a:extLst>
            </p:cNvPr>
            <p:cNvSpPr/>
            <p:nvPr/>
          </p:nvSpPr>
          <p:spPr>
            <a:xfrm>
              <a:off x="9989517" y="1778858"/>
              <a:ext cx="59526" cy="80523"/>
            </a:xfrm>
            <a:custGeom>
              <a:avLst/>
              <a:gdLst>
                <a:gd name="connsiteX0" fmla="*/ 5165 w 47820"/>
                <a:gd name="connsiteY0" fmla="*/ 4785 h 64688"/>
                <a:gd name="connsiteX1" fmla="*/ 20689 w 47820"/>
                <a:gd name="connsiteY1" fmla="*/ -169 h 64688"/>
                <a:gd name="connsiteX2" fmla="*/ 36121 w 47820"/>
                <a:gd name="connsiteY2" fmla="*/ 4785 h 64688"/>
                <a:gd name="connsiteX3" fmla="*/ 42311 w 47820"/>
                <a:gd name="connsiteY3" fmla="*/ 16881 h 64688"/>
                <a:gd name="connsiteX4" fmla="*/ 36788 w 47820"/>
                <a:gd name="connsiteY4" fmla="*/ 29264 h 64688"/>
                <a:gd name="connsiteX5" fmla="*/ 44597 w 47820"/>
                <a:gd name="connsiteY5" fmla="*/ 45075 h 64688"/>
                <a:gd name="connsiteX6" fmla="*/ 37930 w 47820"/>
                <a:gd name="connsiteY6" fmla="*/ 58887 h 64688"/>
                <a:gd name="connsiteX7" fmla="*/ 3451 w 47820"/>
                <a:gd name="connsiteY7" fmla="*/ 58887 h 64688"/>
                <a:gd name="connsiteX8" fmla="*/ -3218 w 47820"/>
                <a:gd name="connsiteY8" fmla="*/ 45075 h 64688"/>
                <a:gd name="connsiteX9" fmla="*/ 4593 w 47820"/>
                <a:gd name="connsiteY9" fmla="*/ 29264 h 64688"/>
                <a:gd name="connsiteX10" fmla="*/ -1026 w 47820"/>
                <a:gd name="connsiteY10" fmla="*/ 16881 h 64688"/>
                <a:gd name="connsiteX11" fmla="*/ 5165 w 47820"/>
                <a:gd name="connsiteY11" fmla="*/ 4785 h 64688"/>
                <a:gd name="connsiteX12" fmla="*/ 13927 w 47820"/>
                <a:gd name="connsiteY12" fmla="*/ 50790 h 64688"/>
                <a:gd name="connsiteX13" fmla="*/ 27454 w 47820"/>
                <a:gd name="connsiteY13" fmla="*/ 50790 h 64688"/>
                <a:gd name="connsiteX14" fmla="*/ 30596 w 47820"/>
                <a:gd name="connsiteY14" fmla="*/ 44694 h 64688"/>
                <a:gd name="connsiteX15" fmla="*/ 27549 w 47820"/>
                <a:gd name="connsiteY15" fmla="*/ 38503 h 64688"/>
                <a:gd name="connsiteX16" fmla="*/ 13832 w 47820"/>
                <a:gd name="connsiteY16" fmla="*/ 38503 h 64688"/>
                <a:gd name="connsiteX17" fmla="*/ 10785 w 47820"/>
                <a:gd name="connsiteY17" fmla="*/ 44694 h 64688"/>
                <a:gd name="connsiteX18" fmla="*/ 13927 w 47820"/>
                <a:gd name="connsiteY18" fmla="*/ 50790 h 64688"/>
                <a:gd name="connsiteX19" fmla="*/ 14785 w 47820"/>
                <a:gd name="connsiteY19" fmla="*/ 23454 h 64688"/>
                <a:gd name="connsiteX20" fmla="*/ 26596 w 47820"/>
                <a:gd name="connsiteY20" fmla="*/ 23454 h 64688"/>
                <a:gd name="connsiteX21" fmla="*/ 29168 w 47820"/>
                <a:gd name="connsiteY21" fmla="*/ 18120 h 64688"/>
                <a:gd name="connsiteX22" fmla="*/ 26691 w 47820"/>
                <a:gd name="connsiteY22" fmla="*/ 12881 h 64688"/>
                <a:gd name="connsiteX23" fmla="*/ 14690 w 47820"/>
                <a:gd name="connsiteY23" fmla="*/ 12881 h 64688"/>
                <a:gd name="connsiteX24" fmla="*/ 12213 w 47820"/>
                <a:gd name="connsiteY24" fmla="*/ 18120 h 64688"/>
                <a:gd name="connsiteX25" fmla="*/ 14785 w 47820"/>
                <a:gd name="connsiteY25" fmla="*/ 23454 h 6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820" h="64688">
                  <a:moveTo>
                    <a:pt x="5165" y="4785"/>
                  </a:moveTo>
                  <a:cubicBezTo>
                    <a:pt x="9641" y="1413"/>
                    <a:pt x="15071" y="-330"/>
                    <a:pt x="20689" y="-169"/>
                  </a:cubicBezTo>
                  <a:cubicBezTo>
                    <a:pt x="26215" y="-340"/>
                    <a:pt x="31740" y="1413"/>
                    <a:pt x="36121" y="4785"/>
                  </a:cubicBezTo>
                  <a:cubicBezTo>
                    <a:pt x="40025" y="7585"/>
                    <a:pt x="42311" y="12090"/>
                    <a:pt x="42311" y="16881"/>
                  </a:cubicBezTo>
                  <a:cubicBezTo>
                    <a:pt x="42407" y="21615"/>
                    <a:pt x="40311" y="26140"/>
                    <a:pt x="36788" y="29264"/>
                  </a:cubicBezTo>
                  <a:cubicBezTo>
                    <a:pt x="41837" y="32940"/>
                    <a:pt x="44693" y="38846"/>
                    <a:pt x="44597" y="45075"/>
                  </a:cubicBezTo>
                  <a:cubicBezTo>
                    <a:pt x="44597" y="50466"/>
                    <a:pt x="42216" y="55572"/>
                    <a:pt x="37930" y="58887"/>
                  </a:cubicBezTo>
                  <a:cubicBezTo>
                    <a:pt x="27642" y="66383"/>
                    <a:pt x="13736" y="66383"/>
                    <a:pt x="3451" y="58887"/>
                  </a:cubicBezTo>
                  <a:cubicBezTo>
                    <a:pt x="-837" y="55572"/>
                    <a:pt x="-3218" y="50466"/>
                    <a:pt x="-3218" y="45075"/>
                  </a:cubicBezTo>
                  <a:cubicBezTo>
                    <a:pt x="-3314" y="38846"/>
                    <a:pt x="-456" y="32940"/>
                    <a:pt x="4593" y="29264"/>
                  </a:cubicBezTo>
                  <a:cubicBezTo>
                    <a:pt x="1070" y="26130"/>
                    <a:pt x="-1026" y="21625"/>
                    <a:pt x="-1026" y="16881"/>
                  </a:cubicBezTo>
                  <a:cubicBezTo>
                    <a:pt x="-1026" y="12100"/>
                    <a:pt x="1260" y="7614"/>
                    <a:pt x="5165" y="4785"/>
                  </a:cubicBezTo>
                  <a:close/>
                  <a:moveTo>
                    <a:pt x="13927" y="50790"/>
                  </a:moveTo>
                  <a:cubicBezTo>
                    <a:pt x="18024" y="53571"/>
                    <a:pt x="23357" y="53571"/>
                    <a:pt x="27454" y="50790"/>
                  </a:cubicBezTo>
                  <a:cubicBezTo>
                    <a:pt x="29454" y="49457"/>
                    <a:pt x="30691" y="47142"/>
                    <a:pt x="30596" y="44694"/>
                  </a:cubicBezTo>
                  <a:cubicBezTo>
                    <a:pt x="30786" y="42237"/>
                    <a:pt x="29549" y="39884"/>
                    <a:pt x="27549" y="38503"/>
                  </a:cubicBezTo>
                  <a:cubicBezTo>
                    <a:pt x="23357" y="35712"/>
                    <a:pt x="18024" y="35712"/>
                    <a:pt x="13832" y="38503"/>
                  </a:cubicBezTo>
                  <a:cubicBezTo>
                    <a:pt x="11832" y="39884"/>
                    <a:pt x="10595" y="42237"/>
                    <a:pt x="10785" y="44694"/>
                  </a:cubicBezTo>
                  <a:cubicBezTo>
                    <a:pt x="10690" y="47142"/>
                    <a:pt x="11927" y="49457"/>
                    <a:pt x="13927" y="50790"/>
                  </a:cubicBezTo>
                  <a:close/>
                  <a:moveTo>
                    <a:pt x="14785" y="23454"/>
                  </a:moveTo>
                  <a:cubicBezTo>
                    <a:pt x="18213" y="26187"/>
                    <a:pt x="23166" y="26187"/>
                    <a:pt x="26596" y="23454"/>
                  </a:cubicBezTo>
                  <a:cubicBezTo>
                    <a:pt x="28214" y="22187"/>
                    <a:pt x="29168" y="20206"/>
                    <a:pt x="29168" y="18120"/>
                  </a:cubicBezTo>
                  <a:cubicBezTo>
                    <a:pt x="29168" y="16091"/>
                    <a:pt x="28214" y="14167"/>
                    <a:pt x="26691" y="12881"/>
                  </a:cubicBezTo>
                  <a:cubicBezTo>
                    <a:pt x="23166" y="10042"/>
                    <a:pt x="18213" y="10042"/>
                    <a:pt x="14690" y="12881"/>
                  </a:cubicBezTo>
                  <a:cubicBezTo>
                    <a:pt x="13167" y="14167"/>
                    <a:pt x="12213" y="16091"/>
                    <a:pt x="12213" y="18120"/>
                  </a:cubicBezTo>
                  <a:cubicBezTo>
                    <a:pt x="12213" y="20206"/>
                    <a:pt x="13167" y="22187"/>
                    <a:pt x="14785" y="23454"/>
                  </a:cubicBezTo>
                  <a:close/>
                </a:path>
              </a:pathLst>
            </a:custGeom>
            <a:solidFill>
              <a:srgbClr val="6D6E71"/>
            </a:solidFill>
            <a:ln w="9525" cap="flat">
              <a:noFill/>
              <a:prstDash val="solid"/>
              <a:miter/>
            </a:ln>
          </p:spPr>
          <p:txBody>
            <a:bodyPr rtlCol="0" anchor="ctr"/>
            <a:lstStyle/>
            <a:p>
              <a:endParaRPr lang="en-US"/>
            </a:p>
          </p:txBody>
        </p:sp>
        <p:sp>
          <p:nvSpPr>
            <p:cNvPr id="1258" name="Freeform: Shape 1257">
              <a:extLst>
                <a:ext uri="{FF2B5EF4-FFF2-40B4-BE49-F238E27FC236}">
                  <a16:creationId xmlns:a16="http://schemas.microsoft.com/office/drawing/2014/main" id="{E9CF61BF-8F71-47D3-89DA-38F1A149A6D7}"/>
                </a:ext>
              </a:extLst>
            </p:cNvPr>
            <p:cNvSpPr/>
            <p:nvPr/>
          </p:nvSpPr>
          <p:spPr>
            <a:xfrm>
              <a:off x="10060731" y="1780650"/>
              <a:ext cx="77003" cy="78748"/>
            </a:xfrm>
            <a:custGeom>
              <a:avLst/>
              <a:gdLst>
                <a:gd name="connsiteX0" fmla="*/ 23393 w 61860"/>
                <a:gd name="connsiteY0" fmla="*/ 14012 h 63262"/>
                <a:gd name="connsiteX1" fmla="*/ 19680 w 61860"/>
                <a:gd name="connsiteY1" fmla="*/ 22870 h 63262"/>
                <a:gd name="connsiteX2" fmla="*/ 630 w 61860"/>
                <a:gd name="connsiteY2" fmla="*/ 22870 h 63262"/>
                <a:gd name="connsiteX3" fmla="*/ 153 w 61860"/>
                <a:gd name="connsiteY3" fmla="*/ 5497 h 63262"/>
                <a:gd name="connsiteX4" fmla="*/ 630 w 61860"/>
                <a:gd name="connsiteY4" fmla="*/ 5059 h 63262"/>
                <a:gd name="connsiteX5" fmla="*/ 10155 w 61860"/>
                <a:gd name="connsiteY5" fmla="*/ 1344 h 63262"/>
                <a:gd name="connsiteX6" fmla="*/ 19680 w 61860"/>
                <a:gd name="connsiteY6" fmla="*/ 5059 h 63262"/>
                <a:gd name="connsiteX7" fmla="*/ 23393 w 61860"/>
                <a:gd name="connsiteY7" fmla="*/ 14012 h 63262"/>
                <a:gd name="connsiteX8" fmla="*/ 57780 w 61860"/>
                <a:gd name="connsiteY8" fmla="*/ -180 h 63262"/>
                <a:gd name="connsiteX9" fmla="*/ 12917 w 61860"/>
                <a:gd name="connsiteY9" fmla="*/ 62399 h 63262"/>
                <a:gd name="connsiteX10" fmla="*/ -2419 w 61860"/>
                <a:gd name="connsiteY10" fmla="*/ 62399 h 63262"/>
                <a:gd name="connsiteX11" fmla="*/ 42443 w 61860"/>
                <a:gd name="connsiteY11" fmla="*/ -180 h 63262"/>
                <a:gd name="connsiteX12" fmla="*/ 7487 w 61860"/>
                <a:gd name="connsiteY12" fmla="*/ 17155 h 63262"/>
                <a:gd name="connsiteX13" fmla="*/ 10155 w 61860"/>
                <a:gd name="connsiteY13" fmla="*/ 18394 h 63262"/>
                <a:gd name="connsiteX14" fmla="*/ 12822 w 61860"/>
                <a:gd name="connsiteY14" fmla="*/ 17155 h 63262"/>
                <a:gd name="connsiteX15" fmla="*/ 13964 w 61860"/>
                <a:gd name="connsiteY15" fmla="*/ 14012 h 63262"/>
                <a:gd name="connsiteX16" fmla="*/ 12822 w 61860"/>
                <a:gd name="connsiteY16" fmla="*/ 10774 h 63262"/>
                <a:gd name="connsiteX17" fmla="*/ 10250 w 61860"/>
                <a:gd name="connsiteY17" fmla="*/ 9440 h 63262"/>
                <a:gd name="connsiteX18" fmla="*/ 7583 w 61860"/>
                <a:gd name="connsiteY18" fmla="*/ 10774 h 63262"/>
                <a:gd name="connsiteX19" fmla="*/ 7583 w 61860"/>
                <a:gd name="connsiteY19" fmla="*/ 17155 h 63262"/>
                <a:gd name="connsiteX20" fmla="*/ 58635 w 61860"/>
                <a:gd name="connsiteY20" fmla="*/ 50588 h 63262"/>
                <a:gd name="connsiteX21" fmla="*/ 54922 w 61860"/>
                <a:gd name="connsiteY21" fmla="*/ 59446 h 63262"/>
                <a:gd name="connsiteX22" fmla="*/ 45397 w 61860"/>
                <a:gd name="connsiteY22" fmla="*/ 63066 h 63262"/>
                <a:gd name="connsiteX23" fmla="*/ 35872 w 61860"/>
                <a:gd name="connsiteY23" fmla="*/ 59446 h 63262"/>
                <a:gd name="connsiteX24" fmla="*/ 35395 w 61860"/>
                <a:gd name="connsiteY24" fmla="*/ 42073 h 63262"/>
                <a:gd name="connsiteX25" fmla="*/ 35872 w 61860"/>
                <a:gd name="connsiteY25" fmla="*/ 41635 h 63262"/>
                <a:gd name="connsiteX26" fmla="*/ 45397 w 61860"/>
                <a:gd name="connsiteY26" fmla="*/ 37920 h 63262"/>
                <a:gd name="connsiteX27" fmla="*/ 54922 w 61860"/>
                <a:gd name="connsiteY27" fmla="*/ 41635 h 63262"/>
                <a:gd name="connsiteX28" fmla="*/ 58635 w 61860"/>
                <a:gd name="connsiteY28" fmla="*/ 50588 h 63262"/>
                <a:gd name="connsiteX29" fmla="*/ 42729 w 61860"/>
                <a:gd name="connsiteY29" fmla="*/ 53731 h 63262"/>
                <a:gd name="connsiteX30" fmla="*/ 45397 w 61860"/>
                <a:gd name="connsiteY30" fmla="*/ 54970 h 63262"/>
                <a:gd name="connsiteX31" fmla="*/ 48064 w 61860"/>
                <a:gd name="connsiteY31" fmla="*/ 53731 h 63262"/>
                <a:gd name="connsiteX32" fmla="*/ 49206 w 61860"/>
                <a:gd name="connsiteY32" fmla="*/ 50588 h 63262"/>
                <a:gd name="connsiteX33" fmla="*/ 48064 w 61860"/>
                <a:gd name="connsiteY33" fmla="*/ 47350 h 63262"/>
                <a:gd name="connsiteX34" fmla="*/ 45492 w 61860"/>
                <a:gd name="connsiteY34" fmla="*/ 46016 h 63262"/>
                <a:gd name="connsiteX35" fmla="*/ 42825 w 61860"/>
                <a:gd name="connsiteY35" fmla="*/ 47350 h 63262"/>
                <a:gd name="connsiteX36" fmla="*/ 42825 w 61860"/>
                <a:gd name="connsiteY36" fmla="*/ 53731 h 6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1860" h="63262">
                  <a:moveTo>
                    <a:pt x="23393" y="14012"/>
                  </a:moveTo>
                  <a:cubicBezTo>
                    <a:pt x="23489" y="17355"/>
                    <a:pt x="22156" y="20575"/>
                    <a:pt x="19680" y="22870"/>
                  </a:cubicBezTo>
                  <a:cubicBezTo>
                    <a:pt x="14250" y="27814"/>
                    <a:pt x="6059" y="27814"/>
                    <a:pt x="630" y="22870"/>
                  </a:cubicBezTo>
                  <a:cubicBezTo>
                    <a:pt x="-4324" y="18194"/>
                    <a:pt x="-4514" y="10421"/>
                    <a:pt x="153" y="5497"/>
                  </a:cubicBezTo>
                  <a:cubicBezTo>
                    <a:pt x="343" y="5344"/>
                    <a:pt x="439" y="5201"/>
                    <a:pt x="630" y="5059"/>
                  </a:cubicBezTo>
                  <a:cubicBezTo>
                    <a:pt x="3106" y="2544"/>
                    <a:pt x="6629" y="1201"/>
                    <a:pt x="10155" y="1344"/>
                  </a:cubicBezTo>
                  <a:cubicBezTo>
                    <a:pt x="13678" y="1239"/>
                    <a:pt x="17108" y="2573"/>
                    <a:pt x="19680" y="5059"/>
                  </a:cubicBezTo>
                  <a:cubicBezTo>
                    <a:pt x="22061" y="7402"/>
                    <a:pt x="23489" y="10640"/>
                    <a:pt x="23393" y="14012"/>
                  </a:cubicBezTo>
                  <a:close/>
                  <a:moveTo>
                    <a:pt x="57780" y="-180"/>
                  </a:moveTo>
                  <a:lnTo>
                    <a:pt x="12917" y="62399"/>
                  </a:lnTo>
                  <a:lnTo>
                    <a:pt x="-2419" y="62399"/>
                  </a:lnTo>
                  <a:lnTo>
                    <a:pt x="42443" y="-180"/>
                  </a:lnTo>
                  <a:close/>
                  <a:moveTo>
                    <a:pt x="7487" y="17155"/>
                  </a:moveTo>
                  <a:cubicBezTo>
                    <a:pt x="8155" y="17956"/>
                    <a:pt x="9106" y="18413"/>
                    <a:pt x="10155" y="18394"/>
                  </a:cubicBezTo>
                  <a:cubicBezTo>
                    <a:pt x="11201" y="18432"/>
                    <a:pt x="12154" y="17974"/>
                    <a:pt x="12822" y="17155"/>
                  </a:cubicBezTo>
                  <a:cubicBezTo>
                    <a:pt x="13582" y="16308"/>
                    <a:pt x="14059" y="15174"/>
                    <a:pt x="13964" y="14012"/>
                  </a:cubicBezTo>
                  <a:cubicBezTo>
                    <a:pt x="13964" y="12831"/>
                    <a:pt x="13582" y="11669"/>
                    <a:pt x="12822" y="10774"/>
                  </a:cubicBezTo>
                  <a:cubicBezTo>
                    <a:pt x="12250" y="9907"/>
                    <a:pt x="11296" y="9402"/>
                    <a:pt x="10250" y="9440"/>
                  </a:cubicBezTo>
                  <a:cubicBezTo>
                    <a:pt x="9201" y="9392"/>
                    <a:pt x="8155" y="9897"/>
                    <a:pt x="7583" y="10774"/>
                  </a:cubicBezTo>
                  <a:cubicBezTo>
                    <a:pt x="6248" y="12698"/>
                    <a:pt x="6248" y="15231"/>
                    <a:pt x="7583" y="17155"/>
                  </a:cubicBezTo>
                  <a:close/>
                  <a:moveTo>
                    <a:pt x="58635" y="50588"/>
                  </a:moveTo>
                  <a:cubicBezTo>
                    <a:pt x="58731" y="53932"/>
                    <a:pt x="57398" y="57151"/>
                    <a:pt x="54922" y="59446"/>
                  </a:cubicBezTo>
                  <a:cubicBezTo>
                    <a:pt x="52350" y="61894"/>
                    <a:pt x="48922" y="63199"/>
                    <a:pt x="45397" y="63066"/>
                  </a:cubicBezTo>
                  <a:cubicBezTo>
                    <a:pt x="41871" y="63247"/>
                    <a:pt x="38443" y="61932"/>
                    <a:pt x="35872" y="59446"/>
                  </a:cubicBezTo>
                  <a:cubicBezTo>
                    <a:pt x="30918" y="54770"/>
                    <a:pt x="30728" y="46997"/>
                    <a:pt x="35395" y="42073"/>
                  </a:cubicBezTo>
                  <a:cubicBezTo>
                    <a:pt x="35586" y="41920"/>
                    <a:pt x="35681" y="41778"/>
                    <a:pt x="35872" y="41635"/>
                  </a:cubicBezTo>
                  <a:cubicBezTo>
                    <a:pt x="38348" y="39120"/>
                    <a:pt x="41871" y="37777"/>
                    <a:pt x="45397" y="37920"/>
                  </a:cubicBezTo>
                  <a:cubicBezTo>
                    <a:pt x="48922" y="37815"/>
                    <a:pt x="52350" y="39149"/>
                    <a:pt x="54922" y="41635"/>
                  </a:cubicBezTo>
                  <a:cubicBezTo>
                    <a:pt x="57303" y="43978"/>
                    <a:pt x="58731" y="47216"/>
                    <a:pt x="58635" y="50588"/>
                  </a:cubicBezTo>
                  <a:close/>
                  <a:moveTo>
                    <a:pt x="42729" y="53731"/>
                  </a:moveTo>
                  <a:cubicBezTo>
                    <a:pt x="43397" y="54531"/>
                    <a:pt x="44348" y="54989"/>
                    <a:pt x="45397" y="54970"/>
                  </a:cubicBezTo>
                  <a:cubicBezTo>
                    <a:pt x="46445" y="55008"/>
                    <a:pt x="47396" y="54550"/>
                    <a:pt x="48064" y="53731"/>
                  </a:cubicBezTo>
                  <a:cubicBezTo>
                    <a:pt x="48827" y="52884"/>
                    <a:pt x="49301" y="51750"/>
                    <a:pt x="49206" y="50588"/>
                  </a:cubicBezTo>
                  <a:cubicBezTo>
                    <a:pt x="49206" y="49407"/>
                    <a:pt x="48827" y="48245"/>
                    <a:pt x="48064" y="47350"/>
                  </a:cubicBezTo>
                  <a:cubicBezTo>
                    <a:pt x="47492" y="46511"/>
                    <a:pt x="46541" y="46016"/>
                    <a:pt x="45492" y="46016"/>
                  </a:cubicBezTo>
                  <a:cubicBezTo>
                    <a:pt x="44443" y="46016"/>
                    <a:pt x="43492" y="46511"/>
                    <a:pt x="42825" y="47350"/>
                  </a:cubicBezTo>
                  <a:cubicBezTo>
                    <a:pt x="41492" y="49274"/>
                    <a:pt x="41492" y="51807"/>
                    <a:pt x="42825" y="53731"/>
                  </a:cubicBezTo>
                  <a:close/>
                </a:path>
              </a:pathLst>
            </a:custGeom>
            <a:solidFill>
              <a:srgbClr val="6D6E71"/>
            </a:solidFill>
            <a:ln w="9525" cap="flat">
              <a:noFill/>
              <a:prstDash val="solid"/>
              <a:miter/>
            </a:ln>
          </p:spPr>
          <p:txBody>
            <a:bodyPr rtlCol="0" anchor="ctr"/>
            <a:lstStyle/>
            <a:p>
              <a:endParaRPr lang="en-US"/>
            </a:p>
          </p:txBody>
        </p:sp>
        <p:sp>
          <p:nvSpPr>
            <p:cNvPr id="1259" name="Freeform: Shape 1258">
              <a:extLst>
                <a:ext uri="{FF2B5EF4-FFF2-40B4-BE49-F238E27FC236}">
                  <a16:creationId xmlns:a16="http://schemas.microsoft.com/office/drawing/2014/main" id="{23C7F0F0-B33A-4A59-B3A3-E005A1A2757B}"/>
                </a:ext>
              </a:extLst>
            </p:cNvPr>
            <p:cNvSpPr/>
            <p:nvPr/>
          </p:nvSpPr>
          <p:spPr>
            <a:xfrm>
              <a:off x="8687421" y="2612277"/>
              <a:ext cx="170615" cy="95564"/>
            </a:xfrm>
            <a:custGeom>
              <a:avLst/>
              <a:gdLst>
                <a:gd name="connsiteX0" fmla="*/ 65740 w 137063"/>
                <a:gd name="connsiteY0" fmla="*/ 23918 h 76771"/>
                <a:gd name="connsiteX1" fmla="*/ 61454 w 137063"/>
                <a:gd name="connsiteY1" fmla="*/ 22490 h 76771"/>
                <a:gd name="connsiteX2" fmla="*/ -3221 w 137063"/>
                <a:gd name="connsiteY2" fmla="*/ -180 h 76771"/>
                <a:gd name="connsiteX3" fmla="*/ 1732 w 137063"/>
                <a:gd name="connsiteY3" fmla="*/ 56208 h 76771"/>
                <a:gd name="connsiteX4" fmla="*/ 65263 w 137063"/>
                <a:gd name="connsiteY4" fmla="*/ 76591 h 76771"/>
                <a:gd name="connsiteX5" fmla="*/ 128794 w 137063"/>
                <a:gd name="connsiteY5" fmla="*/ 56208 h 76771"/>
                <a:gd name="connsiteX6" fmla="*/ 133843 w 137063"/>
                <a:gd name="connsiteY6" fmla="*/ -85 h 76771"/>
                <a:gd name="connsiteX7" fmla="*/ 69931 w 137063"/>
                <a:gd name="connsiteY7" fmla="*/ 22490 h 76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063" h="76771">
                  <a:moveTo>
                    <a:pt x="65740" y="23918"/>
                  </a:moveTo>
                  <a:lnTo>
                    <a:pt x="61454" y="22490"/>
                  </a:lnTo>
                  <a:lnTo>
                    <a:pt x="-3221" y="-180"/>
                  </a:lnTo>
                  <a:lnTo>
                    <a:pt x="1732" y="56208"/>
                  </a:lnTo>
                  <a:cubicBezTo>
                    <a:pt x="1732" y="67448"/>
                    <a:pt x="30307" y="76591"/>
                    <a:pt x="65263" y="76591"/>
                  </a:cubicBezTo>
                  <a:cubicBezTo>
                    <a:pt x="100219" y="76591"/>
                    <a:pt x="128794" y="67066"/>
                    <a:pt x="128794" y="56208"/>
                  </a:cubicBezTo>
                  <a:lnTo>
                    <a:pt x="133843" y="-85"/>
                  </a:lnTo>
                  <a:lnTo>
                    <a:pt x="69931" y="22490"/>
                  </a:lnTo>
                  <a:close/>
                </a:path>
              </a:pathLst>
            </a:custGeom>
            <a:solidFill>
              <a:srgbClr val="336933"/>
            </a:solidFill>
            <a:ln w="9525" cap="flat">
              <a:noFill/>
              <a:prstDash val="solid"/>
              <a:miter/>
            </a:ln>
          </p:spPr>
          <p:txBody>
            <a:bodyPr rtlCol="0" anchor="ctr"/>
            <a:lstStyle/>
            <a:p>
              <a:endParaRPr lang="en-US"/>
            </a:p>
          </p:txBody>
        </p:sp>
        <p:sp>
          <p:nvSpPr>
            <p:cNvPr id="1260" name="Freeform: Shape 1259">
              <a:extLst>
                <a:ext uri="{FF2B5EF4-FFF2-40B4-BE49-F238E27FC236}">
                  <a16:creationId xmlns:a16="http://schemas.microsoft.com/office/drawing/2014/main" id="{A5ECCEC6-C68E-43FD-ABFF-0158620C3889}"/>
                </a:ext>
              </a:extLst>
            </p:cNvPr>
            <p:cNvSpPr/>
            <p:nvPr/>
          </p:nvSpPr>
          <p:spPr>
            <a:xfrm>
              <a:off x="8630271" y="2531059"/>
              <a:ext cx="284797" cy="178087"/>
            </a:xfrm>
            <a:custGeom>
              <a:avLst/>
              <a:gdLst>
                <a:gd name="connsiteX0" fmla="*/ 206425 w 228790"/>
                <a:gd name="connsiteY0" fmla="*/ 126407 h 143065"/>
                <a:gd name="connsiteX1" fmla="*/ 203757 w 228790"/>
                <a:gd name="connsiteY1" fmla="*/ 120788 h 143065"/>
                <a:gd name="connsiteX2" fmla="*/ 206520 w 228790"/>
                <a:gd name="connsiteY2" fmla="*/ 114501 h 143065"/>
                <a:gd name="connsiteX3" fmla="*/ 201757 w 228790"/>
                <a:gd name="connsiteY3" fmla="*/ 106691 h 143065"/>
                <a:gd name="connsiteX4" fmla="*/ 201757 w 228790"/>
                <a:gd name="connsiteY4" fmla="*/ 49255 h 143065"/>
                <a:gd name="connsiteX5" fmla="*/ 225570 w 228790"/>
                <a:gd name="connsiteY5" fmla="*/ 40778 h 143065"/>
                <a:gd name="connsiteX6" fmla="*/ 225570 w 228790"/>
                <a:gd name="connsiteY6" fmla="*/ 40778 h 143065"/>
                <a:gd name="connsiteX7" fmla="*/ 111937 w 228790"/>
                <a:gd name="connsiteY7" fmla="*/ -180 h 143065"/>
                <a:gd name="connsiteX8" fmla="*/ -3221 w 228790"/>
                <a:gd name="connsiteY8" fmla="*/ 40682 h 143065"/>
                <a:gd name="connsiteX9" fmla="*/ 111651 w 228790"/>
                <a:gd name="connsiteY9" fmla="*/ 80973 h 143065"/>
                <a:gd name="connsiteX10" fmla="*/ 193851 w 228790"/>
                <a:gd name="connsiteY10" fmla="*/ 51922 h 143065"/>
                <a:gd name="connsiteX11" fmla="*/ 193851 w 228790"/>
                <a:gd name="connsiteY11" fmla="*/ 107357 h 143065"/>
                <a:gd name="connsiteX12" fmla="*/ 189088 w 228790"/>
                <a:gd name="connsiteY12" fmla="*/ 115168 h 143065"/>
                <a:gd name="connsiteX13" fmla="*/ 191851 w 228790"/>
                <a:gd name="connsiteY13" fmla="*/ 121454 h 143065"/>
                <a:gd name="connsiteX14" fmla="*/ 189088 w 228790"/>
                <a:gd name="connsiteY14" fmla="*/ 127074 h 143065"/>
                <a:gd name="connsiteX15" fmla="*/ 189088 w 228790"/>
                <a:gd name="connsiteY15" fmla="*/ 127074 h 143065"/>
                <a:gd name="connsiteX16" fmla="*/ 187470 w 228790"/>
                <a:gd name="connsiteY16" fmla="*/ 142886 h 143065"/>
                <a:gd name="connsiteX17" fmla="*/ 208138 w 228790"/>
                <a:gd name="connsiteY17" fmla="*/ 142886 h 143065"/>
                <a:gd name="connsiteX18" fmla="*/ 206520 w 228790"/>
                <a:gd name="connsiteY18" fmla="*/ 127074 h 143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790" h="143065">
                  <a:moveTo>
                    <a:pt x="206425" y="126407"/>
                  </a:moveTo>
                  <a:cubicBezTo>
                    <a:pt x="206234" y="124264"/>
                    <a:pt x="205280" y="122264"/>
                    <a:pt x="203757" y="120788"/>
                  </a:cubicBezTo>
                  <a:cubicBezTo>
                    <a:pt x="205566" y="119187"/>
                    <a:pt x="206520" y="116892"/>
                    <a:pt x="206520" y="114501"/>
                  </a:cubicBezTo>
                  <a:cubicBezTo>
                    <a:pt x="206520" y="111205"/>
                    <a:pt x="204711" y="108176"/>
                    <a:pt x="201757" y="106691"/>
                  </a:cubicBezTo>
                  <a:lnTo>
                    <a:pt x="201757" y="49255"/>
                  </a:lnTo>
                  <a:lnTo>
                    <a:pt x="225570" y="40778"/>
                  </a:lnTo>
                  <a:lnTo>
                    <a:pt x="225570" y="40778"/>
                  </a:lnTo>
                  <a:lnTo>
                    <a:pt x="111937" y="-180"/>
                  </a:lnTo>
                  <a:lnTo>
                    <a:pt x="-3221" y="40682"/>
                  </a:lnTo>
                  <a:lnTo>
                    <a:pt x="111651" y="80973"/>
                  </a:lnTo>
                  <a:lnTo>
                    <a:pt x="193851" y="51922"/>
                  </a:lnTo>
                  <a:lnTo>
                    <a:pt x="193851" y="107357"/>
                  </a:lnTo>
                  <a:cubicBezTo>
                    <a:pt x="190898" y="108843"/>
                    <a:pt x="189088" y="111872"/>
                    <a:pt x="189088" y="115168"/>
                  </a:cubicBezTo>
                  <a:cubicBezTo>
                    <a:pt x="189088" y="117559"/>
                    <a:pt x="190042" y="119854"/>
                    <a:pt x="191851" y="121454"/>
                  </a:cubicBezTo>
                  <a:cubicBezTo>
                    <a:pt x="190233" y="122931"/>
                    <a:pt x="189279" y="124931"/>
                    <a:pt x="189088" y="127074"/>
                  </a:cubicBezTo>
                  <a:lnTo>
                    <a:pt x="189088" y="127074"/>
                  </a:lnTo>
                  <a:lnTo>
                    <a:pt x="187470" y="142886"/>
                  </a:lnTo>
                  <a:lnTo>
                    <a:pt x="208138" y="142886"/>
                  </a:lnTo>
                  <a:lnTo>
                    <a:pt x="206520" y="127074"/>
                  </a:lnTo>
                  <a:close/>
                </a:path>
              </a:pathLst>
            </a:custGeom>
            <a:solidFill>
              <a:srgbClr val="336933"/>
            </a:solidFill>
            <a:ln w="9525" cap="flat">
              <a:noFill/>
              <a:prstDash val="solid"/>
              <a:miter/>
            </a:ln>
          </p:spPr>
          <p:txBody>
            <a:bodyPr rtlCol="0" anchor="ctr"/>
            <a:lstStyle/>
            <a:p>
              <a:endParaRPr lang="en-US"/>
            </a:p>
          </p:txBody>
        </p:sp>
        <p:sp>
          <p:nvSpPr>
            <p:cNvPr id="1484" name="Freeform: Shape 1483">
              <a:extLst>
                <a:ext uri="{FF2B5EF4-FFF2-40B4-BE49-F238E27FC236}">
                  <a16:creationId xmlns:a16="http://schemas.microsoft.com/office/drawing/2014/main" id="{AE541C5C-0862-4915-A251-470CB9F65B84}"/>
                </a:ext>
              </a:extLst>
            </p:cNvPr>
            <p:cNvSpPr/>
            <p:nvPr/>
          </p:nvSpPr>
          <p:spPr>
            <a:xfrm>
              <a:off x="8576324" y="3513148"/>
              <a:ext cx="100679" cy="103428"/>
            </a:xfrm>
            <a:custGeom>
              <a:avLst/>
              <a:gdLst>
                <a:gd name="connsiteX0" fmla="*/ 31356 w 80880"/>
                <a:gd name="connsiteY0" fmla="*/ 18870 h 83088"/>
                <a:gd name="connsiteX1" fmla="*/ 26402 w 80880"/>
                <a:gd name="connsiteY1" fmla="*/ 30586 h 83088"/>
                <a:gd name="connsiteX2" fmla="*/ 1636 w 80880"/>
                <a:gd name="connsiteY2" fmla="*/ 30586 h 83088"/>
                <a:gd name="connsiteX3" fmla="*/ 1636 w 80880"/>
                <a:gd name="connsiteY3" fmla="*/ 7278 h 83088"/>
                <a:gd name="connsiteX4" fmla="*/ 1636 w 80880"/>
                <a:gd name="connsiteY4" fmla="*/ 7249 h 83088"/>
                <a:gd name="connsiteX5" fmla="*/ 14019 w 80880"/>
                <a:gd name="connsiteY5" fmla="*/ 2392 h 83088"/>
                <a:gd name="connsiteX6" fmla="*/ 26402 w 80880"/>
                <a:gd name="connsiteY6" fmla="*/ 7249 h 83088"/>
                <a:gd name="connsiteX7" fmla="*/ 31356 w 80880"/>
                <a:gd name="connsiteY7" fmla="*/ 18870 h 83088"/>
                <a:gd name="connsiteX8" fmla="*/ 76409 w 80880"/>
                <a:gd name="connsiteY8" fmla="*/ -180 h 83088"/>
                <a:gd name="connsiteX9" fmla="*/ 17638 w 80880"/>
                <a:gd name="connsiteY9" fmla="*/ 81925 h 83088"/>
                <a:gd name="connsiteX10" fmla="*/ -2554 w 80880"/>
                <a:gd name="connsiteY10" fmla="*/ 81925 h 83088"/>
                <a:gd name="connsiteX11" fmla="*/ 56405 w 80880"/>
                <a:gd name="connsiteY11" fmla="*/ -180 h 83088"/>
                <a:gd name="connsiteX12" fmla="*/ 10494 w 80880"/>
                <a:gd name="connsiteY12" fmla="*/ 22585 h 83088"/>
                <a:gd name="connsiteX13" fmla="*/ 17068 w 80880"/>
                <a:gd name="connsiteY13" fmla="*/ 23051 h 83088"/>
                <a:gd name="connsiteX14" fmla="*/ 17542 w 80880"/>
                <a:gd name="connsiteY14" fmla="*/ 22585 h 83088"/>
                <a:gd name="connsiteX15" fmla="*/ 18973 w 80880"/>
                <a:gd name="connsiteY15" fmla="*/ 18394 h 83088"/>
                <a:gd name="connsiteX16" fmla="*/ 17542 w 80880"/>
                <a:gd name="connsiteY16" fmla="*/ 14108 h 83088"/>
                <a:gd name="connsiteX17" fmla="*/ 14019 w 80880"/>
                <a:gd name="connsiteY17" fmla="*/ 12393 h 83088"/>
                <a:gd name="connsiteX18" fmla="*/ 10589 w 80880"/>
                <a:gd name="connsiteY18" fmla="*/ 14108 h 83088"/>
                <a:gd name="connsiteX19" fmla="*/ 10589 w 80880"/>
                <a:gd name="connsiteY19" fmla="*/ 22585 h 83088"/>
                <a:gd name="connsiteX20" fmla="*/ 77646 w 80880"/>
                <a:gd name="connsiteY20" fmla="*/ 66400 h 83088"/>
                <a:gd name="connsiteX21" fmla="*/ 72693 w 80880"/>
                <a:gd name="connsiteY21" fmla="*/ 78116 h 83088"/>
                <a:gd name="connsiteX22" fmla="*/ 47929 w 80880"/>
                <a:gd name="connsiteY22" fmla="*/ 78116 h 83088"/>
                <a:gd name="connsiteX23" fmla="*/ 42976 w 80880"/>
                <a:gd name="connsiteY23" fmla="*/ 66495 h 83088"/>
                <a:gd name="connsiteX24" fmla="*/ 47929 w 80880"/>
                <a:gd name="connsiteY24" fmla="*/ 54779 h 83088"/>
                <a:gd name="connsiteX25" fmla="*/ 72693 w 80880"/>
                <a:gd name="connsiteY25" fmla="*/ 54779 h 83088"/>
                <a:gd name="connsiteX26" fmla="*/ 77646 w 80880"/>
                <a:gd name="connsiteY26" fmla="*/ 66876 h 83088"/>
                <a:gd name="connsiteX27" fmla="*/ 56787 w 80880"/>
                <a:gd name="connsiteY27" fmla="*/ 70591 h 83088"/>
                <a:gd name="connsiteX28" fmla="*/ 60217 w 80880"/>
                <a:gd name="connsiteY28" fmla="*/ 72210 h 83088"/>
                <a:gd name="connsiteX29" fmla="*/ 63740 w 80880"/>
                <a:gd name="connsiteY29" fmla="*/ 70591 h 83088"/>
                <a:gd name="connsiteX30" fmla="*/ 65167 w 80880"/>
                <a:gd name="connsiteY30" fmla="*/ 66400 h 83088"/>
                <a:gd name="connsiteX31" fmla="*/ 63740 w 80880"/>
                <a:gd name="connsiteY31" fmla="*/ 62113 h 83088"/>
                <a:gd name="connsiteX32" fmla="*/ 60312 w 80880"/>
                <a:gd name="connsiteY32" fmla="*/ 60399 h 83088"/>
                <a:gd name="connsiteX33" fmla="*/ 56882 w 80880"/>
                <a:gd name="connsiteY33" fmla="*/ 62113 h 83088"/>
                <a:gd name="connsiteX34" fmla="*/ 56882 w 80880"/>
                <a:gd name="connsiteY34" fmla="*/ 70591 h 83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80880" h="83088">
                  <a:moveTo>
                    <a:pt x="31356" y="18870"/>
                  </a:moveTo>
                  <a:cubicBezTo>
                    <a:pt x="31451" y="23309"/>
                    <a:pt x="29639" y="27576"/>
                    <a:pt x="26402" y="30586"/>
                  </a:cubicBezTo>
                  <a:cubicBezTo>
                    <a:pt x="19354" y="36977"/>
                    <a:pt x="8685" y="36977"/>
                    <a:pt x="1636" y="30586"/>
                  </a:cubicBezTo>
                  <a:cubicBezTo>
                    <a:pt x="-4840" y="24156"/>
                    <a:pt x="-4840" y="13726"/>
                    <a:pt x="1636" y="7278"/>
                  </a:cubicBezTo>
                  <a:cubicBezTo>
                    <a:pt x="1636" y="7268"/>
                    <a:pt x="1636" y="7259"/>
                    <a:pt x="1636" y="7249"/>
                  </a:cubicBezTo>
                  <a:cubicBezTo>
                    <a:pt x="4971" y="4020"/>
                    <a:pt x="9448" y="2268"/>
                    <a:pt x="14019" y="2392"/>
                  </a:cubicBezTo>
                  <a:cubicBezTo>
                    <a:pt x="18687" y="2230"/>
                    <a:pt x="23163" y="3992"/>
                    <a:pt x="26402" y="7249"/>
                  </a:cubicBezTo>
                  <a:cubicBezTo>
                    <a:pt x="29639" y="10259"/>
                    <a:pt x="31356" y="14479"/>
                    <a:pt x="31356" y="18870"/>
                  </a:cubicBezTo>
                  <a:close/>
                  <a:moveTo>
                    <a:pt x="76409" y="-180"/>
                  </a:moveTo>
                  <a:lnTo>
                    <a:pt x="17638" y="81925"/>
                  </a:lnTo>
                  <a:lnTo>
                    <a:pt x="-2554" y="81925"/>
                  </a:lnTo>
                  <a:lnTo>
                    <a:pt x="56405" y="-180"/>
                  </a:lnTo>
                  <a:close/>
                  <a:moveTo>
                    <a:pt x="10494" y="22585"/>
                  </a:moveTo>
                  <a:cubicBezTo>
                    <a:pt x="12210" y="24528"/>
                    <a:pt x="15161" y="24737"/>
                    <a:pt x="17068" y="23051"/>
                  </a:cubicBezTo>
                  <a:cubicBezTo>
                    <a:pt x="17259" y="22908"/>
                    <a:pt x="17354" y="22747"/>
                    <a:pt x="17542" y="22585"/>
                  </a:cubicBezTo>
                  <a:cubicBezTo>
                    <a:pt x="18496" y="21423"/>
                    <a:pt x="19068" y="19918"/>
                    <a:pt x="18973" y="18394"/>
                  </a:cubicBezTo>
                  <a:cubicBezTo>
                    <a:pt x="19068" y="16841"/>
                    <a:pt x="18496" y="15317"/>
                    <a:pt x="17542" y="14108"/>
                  </a:cubicBezTo>
                  <a:cubicBezTo>
                    <a:pt x="16687" y="13012"/>
                    <a:pt x="15352" y="12374"/>
                    <a:pt x="14019" y="12393"/>
                  </a:cubicBezTo>
                  <a:cubicBezTo>
                    <a:pt x="12687" y="12393"/>
                    <a:pt x="11352" y="13031"/>
                    <a:pt x="10589" y="14108"/>
                  </a:cubicBezTo>
                  <a:cubicBezTo>
                    <a:pt x="8780" y="16641"/>
                    <a:pt x="8780" y="20051"/>
                    <a:pt x="10589" y="22585"/>
                  </a:cubicBezTo>
                  <a:close/>
                  <a:moveTo>
                    <a:pt x="77646" y="66400"/>
                  </a:moveTo>
                  <a:cubicBezTo>
                    <a:pt x="77741" y="70838"/>
                    <a:pt x="75932" y="75106"/>
                    <a:pt x="72693" y="78116"/>
                  </a:cubicBezTo>
                  <a:cubicBezTo>
                    <a:pt x="65644" y="84507"/>
                    <a:pt x="54977" y="84507"/>
                    <a:pt x="47929" y="78116"/>
                  </a:cubicBezTo>
                  <a:cubicBezTo>
                    <a:pt x="44690" y="75106"/>
                    <a:pt x="42880" y="70886"/>
                    <a:pt x="42976" y="66495"/>
                  </a:cubicBezTo>
                  <a:cubicBezTo>
                    <a:pt x="42976" y="62075"/>
                    <a:pt x="44690" y="57837"/>
                    <a:pt x="47929" y="54779"/>
                  </a:cubicBezTo>
                  <a:cubicBezTo>
                    <a:pt x="54882" y="48293"/>
                    <a:pt x="65740" y="48293"/>
                    <a:pt x="72693" y="54779"/>
                  </a:cubicBezTo>
                  <a:cubicBezTo>
                    <a:pt x="76027" y="57903"/>
                    <a:pt x="77836" y="62314"/>
                    <a:pt x="77646" y="66876"/>
                  </a:cubicBezTo>
                  <a:close/>
                  <a:moveTo>
                    <a:pt x="56787" y="70591"/>
                  </a:moveTo>
                  <a:cubicBezTo>
                    <a:pt x="57645" y="71619"/>
                    <a:pt x="58882" y="72219"/>
                    <a:pt x="60217" y="72210"/>
                  </a:cubicBezTo>
                  <a:cubicBezTo>
                    <a:pt x="61549" y="72229"/>
                    <a:pt x="62882" y="71638"/>
                    <a:pt x="63740" y="70591"/>
                  </a:cubicBezTo>
                  <a:cubicBezTo>
                    <a:pt x="64693" y="69429"/>
                    <a:pt x="65263" y="67924"/>
                    <a:pt x="65167" y="66400"/>
                  </a:cubicBezTo>
                  <a:cubicBezTo>
                    <a:pt x="65263" y="64847"/>
                    <a:pt x="64693" y="63323"/>
                    <a:pt x="63740" y="62113"/>
                  </a:cubicBezTo>
                  <a:cubicBezTo>
                    <a:pt x="62977" y="61018"/>
                    <a:pt x="61644" y="60380"/>
                    <a:pt x="60312" y="60399"/>
                  </a:cubicBezTo>
                  <a:cubicBezTo>
                    <a:pt x="58977" y="60399"/>
                    <a:pt x="57740" y="61037"/>
                    <a:pt x="56882" y="62113"/>
                  </a:cubicBezTo>
                  <a:cubicBezTo>
                    <a:pt x="55073" y="64647"/>
                    <a:pt x="55073" y="68057"/>
                    <a:pt x="56882" y="70591"/>
                  </a:cubicBezTo>
                  <a:close/>
                </a:path>
              </a:pathLst>
            </a:custGeom>
            <a:solidFill>
              <a:srgbClr val="336933"/>
            </a:solidFill>
            <a:ln w="9525" cap="flat">
              <a:noFill/>
              <a:prstDash val="solid"/>
              <a:miter/>
            </a:ln>
          </p:spPr>
          <p:txBody>
            <a:bodyPr rtlCol="0" anchor="ctr"/>
            <a:lstStyle/>
            <a:p>
              <a:endParaRPr lang="en-US"/>
            </a:p>
          </p:txBody>
        </p:sp>
        <p:sp>
          <p:nvSpPr>
            <p:cNvPr id="1485" name="Freeform: Shape 1484">
              <a:extLst>
                <a:ext uri="{FF2B5EF4-FFF2-40B4-BE49-F238E27FC236}">
                  <a16:creationId xmlns:a16="http://schemas.microsoft.com/office/drawing/2014/main" id="{9206F94A-6E7E-498D-B83A-8506733AC919}"/>
                </a:ext>
              </a:extLst>
            </p:cNvPr>
            <p:cNvSpPr/>
            <p:nvPr/>
          </p:nvSpPr>
          <p:spPr>
            <a:xfrm>
              <a:off x="8488936" y="5066730"/>
              <a:ext cx="100672" cy="103274"/>
            </a:xfrm>
            <a:custGeom>
              <a:avLst/>
              <a:gdLst>
                <a:gd name="connsiteX0" fmla="*/ 31357 w 80874"/>
                <a:gd name="connsiteY0" fmla="*/ 18394 h 82965"/>
                <a:gd name="connsiteX1" fmla="*/ 26404 w 80874"/>
                <a:gd name="connsiteY1" fmla="*/ 30014 h 82965"/>
                <a:gd name="connsiteX2" fmla="*/ 14021 w 80874"/>
                <a:gd name="connsiteY2" fmla="*/ 34777 h 82965"/>
                <a:gd name="connsiteX3" fmla="*/ 1641 w 80874"/>
                <a:gd name="connsiteY3" fmla="*/ 30014 h 82965"/>
                <a:gd name="connsiteX4" fmla="*/ -3217 w 80874"/>
                <a:gd name="connsiteY4" fmla="*/ 18299 h 82965"/>
                <a:gd name="connsiteX5" fmla="*/ 1641 w 80874"/>
                <a:gd name="connsiteY5" fmla="*/ 6678 h 82965"/>
                <a:gd name="connsiteX6" fmla="*/ 14021 w 80874"/>
                <a:gd name="connsiteY6" fmla="*/ 1820 h 82965"/>
                <a:gd name="connsiteX7" fmla="*/ 26404 w 80874"/>
                <a:gd name="connsiteY7" fmla="*/ 6678 h 82965"/>
                <a:gd name="connsiteX8" fmla="*/ 31357 w 80874"/>
                <a:gd name="connsiteY8" fmla="*/ 18394 h 82965"/>
                <a:gd name="connsiteX9" fmla="*/ 76410 w 80874"/>
                <a:gd name="connsiteY9" fmla="*/ -180 h 82965"/>
                <a:gd name="connsiteX10" fmla="*/ 17642 w 80874"/>
                <a:gd name="connsiteY10" fmla="*/ 81830 h 82965"/>
                <a:gd name="connsiteX11" fmla="*/ -2552 w 80874"/>
                <a:gd name="connsiteY11" fmla="*/ 81830 h 82965"/>
                <a:gd name="connsiteX12" fmla="*/ 56409 w 80874"/>
                <a:gd name="connsiteY12" fmla="*/ -180 h 82965"/>
                <a:gd name="connsiteX13" fmla="*/ 10498 w 80874"/>
                <a:gd name="connsiteY13" fmla="*/ 22585 h 82965"/>
                <a:gd name="connsiteX14" fmla="*/ 17356 w 80874"/>
                <a:gd name="connsiteY14" fmla="*/ 22766 h 82965"/>
                <a:gd name="connsiteX15" fmla="*/ 17547 w 80874"/>
                <a:gd name="connsiteY15" fmla="*/ 22585 h 82965"/>
                <a:gd name="connsiteX16" fmla="*/ 18974 w 80874"/>
                <a:gd name="connsiteY16" fmla="*/ 18394 h 82965"/>
                <a:gd name="connsiteX17" fmla="*/ 17547 w 80874"/>
                <a:gd name="connsiteY17" fmla="*/ 14108 h 82965"/>
                <a:gd name="connsiteX18" fmla="*/ 14021 w 80874"/>
                <a:gd name="connsiteY18" fmla="*/ 12393 h 82965"/>
                <a:gd name="connsiteX19" fmla="*/ 10594 w 80874"/>
                <a:gd name="connsiteY19" fmla="*/ 14108 h 82965"/>
                <a:gd name="connsiteX20" fmla="*/ 9163 w 80874"/>
                <a:gd name="connsiteY20" fmla="*/ 18394 h 82965"/>
                <a:gd name="connsiteX21" fmla="*/ 10498 w 80874"/>
                <a:gd name="connsiteY21" fmla="*/ 22966 h 82965"/>
                <a:gd name="connsiteX22" fmla="*/ 77650 w 80874"/>
                <a:gd name="connsiteY22" fmla="*/ 66400 h 82965"/>
                <a:gd name="connsiteX23" fmla="*/ 72697 w 80874"/>
                <a:gd name="connsiteY23" fmla="*/ 78020 h 82965"/>
                <a:gd name="connsiteX24" fmla="*/ 47931 w 80874"/>
                <a:gd name="connsiteY24" fmla="*/ 78020 h 82965"/>
                <a:gd name="connsiteX25" fmla="*/ 42978 w 80874"/>
                <a:gd name="connsiteY25" fmla="*/ 66304 h 82965"/>
                <a:gd name="connsiteX26" fmla="*/ 47931 w 80874"/>
                <a:gd name="connsiteY26" fmla="*/ 54684 h 82965"/>
                <a:gd name="connsiteX27" fmla="*/ 72697 w 80874"/>
                <a:gd name="connsiteY27" fmla="*/ 54684 h 82965"/>
                <a:gd name="connsiteX28" fmla="*/ 77650 w 80874"/>
                <a:gd name="connsiteY28" fmla="*/ 66400 h 82965"/>
                <a:gd name="connsiteX29" fmla="*/ 56788 w 80874"/>
                <a:gd name="connsiteY29" fmla="*/ 70591 h 82965"/>
                <a:gd name="connsiteX30" fmla="*/ 60218 w 80874"/>
                <a:gd name="connsiteY30" fmla="*/ 72114 h 82965"/>
                <a:gd name="connsiteX31" fmla="*/ 63744 w 80874"/>
                <a:gd name="connsiteY31" fmla="*/ 70591 h 82965"/>
                <a:gd name="connsiteX32" fmla="*/ 65172 w 80874"/>
                <a:gd name="connsiteY32" fmla="*/ 66400 h 82965"/>
                <a:gd name="connsiteX33" fmla="*/ 63744 w 80874"/>
                <a:gd name="connsiteY33" fmla="*/ 62113 h 82965"/>
                <a:gd name="connsiteX34" fmla="*/ 60314 w 80874"/>
                <a:gd name="connsiteY34" fmla="*/ 60399 h 82965"/>
                <a:gd name="connsiteX35" fmla="*/ 56884 w 80874"/>
                <a:gd name="connsiteY35" fmla="*/ 62113 h 82965"/>
                <a:gd name="connsiteX36" fmla="*/ 55456 w 80874"/>
                <a:gd name="connsiteY36" fmla="*/ 66400 h 82965"/>
                <a:gd name="connsiteX37" fmla="*/ 56788 w 80874"/>
                <a:gd name="connsiteY37" fmla="*/ 70591 h 82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80874" h="82965">
                  <a:moveTo>
                    <a:pt x="31357" y="18394"/>
                  </a:moveTo>
                  <a:cubicBezTo>
                    <a:pt x="31453" y="22794"/>
                    <a:pt x="29644" y="27033"/>
                    <a:pt x="26404" y="30014"/>
                  </a:cubicBezTo>
                  <a:cubicBezTo>
                    <a:pt x="23072" y="33243"/>
                    <a:pt x="18595" y="34967"/>
                    <a:pt x="14021" y="34777"/>
                  </a:cubicBezTo>
                  <a:cubicBezTo>
                    <a:pt x="9449" y="34891"/>
                    <a:pt x="4973" y="33177"/>
                    <a:pt x="1641" y="30014"/>
                  </a:cubicBezTo>
                  <a:cubicBezTo>
                    <a:pt x="-1503" y="26947"/>
                    <a:pt x="-3313" y="22709"/>
                    <a:pt x="-3217" y="18299"/>
                  </a:cubicBezTo>
                  <a:cubicBezTo>
                    <a:pt x="-3313" y="13917"/>
                    <a:pt x="-1503" y="9697"/>
                    <a:pt x="1641" y="6678"/>
                  </a:cubicBezTo>
                  <a:cubicBezTo>
                    <a:pt x="4973" y="3449"/>
                    <a:pt x="9449" y="1697"/>
                    <a:pt x="14021" y="1820"/>
                  </a:cubicBezTo>
                  <a:cubicBezTo>
                    <a:pt x="18595" y="1658"/>
                    <a:pt x="23167" y="3420"/>
                    <a:pt x="26404" y="6678"/>
                  </a:cubicBezTo>
                  <a:cubicBezTo>
                    <a:pt x="29644" y="9688"/>
                    <a:pt x="31453" y="13955"/>
                    <a:pt x="31357" y="18394"/>
                  </a:cubicBezTo>
                  <a:close/>
                  <a:moveTo>
                    <a:pt x="76410" y="-180"/>
                  </a:moveTo>
                  <a:lnTo>
                    <a:pt x="17642" y="81830"/>
                  </a:lnTo>
                  <a:lnTo>
                    <a:pt x="-2552" y="81830"/>
                  </a:lnTo>
                  <a:lnTo>
                    <a:pt x="56409" y="-180"/>
                  </a:lnTo>
                  <a:close/>
                  <a:moveTo>
                    <a:pt x="10498" y="22585"/>
                  </a:moveTo>
                  <a:cubicBezTo>
                    <a:pt x="12307" y="24528"/>
                    <a:pt x="15451" y="24613"/>
                    <a:pt x="17356" y="22766"/>
                  </a:cubicBezTo>
                  <a:cubicBezTo>
                    <a:pt x="17451" y="22709"/>
                    <a:pt x="17451" y="22642"/>
                    <a:pt x="17547" y="22585"/>
                  </a:cubicBezTo>
                  <a:cubicBezTo>
                    <a:pt x="18500" y="21413"/>
                    <a:pt x="19070" y="19918"/>
                    <a:pt x="18974" y="18394"/>
                  </a:cubicBezTo>
                  <a:cubicBezTo>
                    <a:pt x="19070" y="16841"/>
                    <a:pt x="18500" y="15317"/>
                    <a:pt x="17547" y="14108"/>
                  </a:cubicBezTo>
                  <a:cubicBezTo>
                    <a:pt x="16689" y="13012"/>
                    <a:pt x="15356" y="12374"/>
                    <a:pt x="14021" y="12393"/>
                  </a:cubicBezTo>
                  <a:cubicBezTo>
                    <a:pt x="12689" y="12393"/>
                    <a:pt x="11356" y="13031"/>
                    <a:pt x="10594" y="14108"/>
                  </a:cubicBezTo>
                  <a:cubicBezTo>
                    <a:pt x="9640" y="15317"/>
                    <a:pt x="9070" y="16841"/>
                    <a:pt x="9163" y="18394"/>
                  </a:cubicBezTo>
                  <a:cubicBezTo>
                    <a:pt x="9070" y="20032"/>
                    <a:pt x="9545" y="21661"/>
                    <a:pt x="10498" y="22966"/>
                  </a:cubicBezTo>
                  <a:close/>
                  <a:moveTo>
                    <a:pt x="77650" y="66400"/>
                  </a:moveTo>
                  <a:cubicBezTo>
                    <a:pt x="77745" y="70800"/>
                    <a:pt x="75934" y="75039"/>
                    <a:pt x="72697" y="78020"/>
                  </a:cubicBezTo>
                  <a:cubicBezTo>
                    <a:pt x="65648" y="84374"/>
                    <a:pt x="54979" y="84374"/>
                    <a:pt x="47931" y="78020"/>
                  </a:cubicBezTo>
                  <a:cubicBezTo>
                    <a:pt x="44694" y="74963"/>
                    <a:pt x="42978" y="70724"/>
                    <a:pt x="42978" y="66304"/>
                  </a:cubicBezTo>
                  <a:cubicBezTo>
                    <a:pt x="42978" y="61913"/>
                    <a:pt x="44694" y="57694"/>
                    <a:pt x="47931" y="54684"/>
                  </a:cubicBezTo>
                  <a:cubicBezTo>
                    <a:pt x="54884" y="48197"/>
                    <a:pt x="65744" y="48197"/>
                    <a:pt x="72697" y="54684"/>
                  </a:cubicBezTo>
                  <a:cubicBezTo>
                    <a:pt x="75934" y="57694"/>
                    <a:pt x="77745" y="61961"/>
                    <a:pt x="77650" y="66400"/>
                  </a:cubicBezTo>
                  <a:close/>
                  <a:moveTo>
                    <a:pt x="56788" y="70591"/>
                  </a:moveTo>
                  <a:cubicBezTo>
                    <a:pt x="57647" y="71601"/>
                    <a:pt x="58886" y="72162"/>
                    <a:pt x="60218" y="72114"/>
                  </a:cubicBezTo>
                  <a:cubicBezTo>
                    <a:pt x="61551" y="72172"/>
                    <a:pt x="62886" y="71610"/>
                    <a:pt x="63744" y="70591"/>
                  </a:cubicBezTo>
                  <a:cubicBezTo>
                    <a:pt x="64695" y="69419"/>
                    <a:pt x="65267" y="67923"/>
                    <a:pt x="65172" y="66400"/>
                  </a:cubicBezTo>
                  <a:cubicBezTo>
                    <a:pt x="65267" y="64847"/>
                    <a:pt x="64695" y="63323"/>
                    <a:pt x="63744" y="62113"/>
                  </a:cubicBezTo>
                  <a:cubicBezTo>
                    <a:pt x="62981" y="61018"/>
                    <a:pt x="61646" y="60380"/>
                    <a:pt x="60314" y="60399"/>
                  </a:cubicBezTo>
                  <a:cubicBezTo>
                    <a:pt x="58981" y="60399"/>
                    <a:pt x="57742" y="61037"/>
                    <a:pt x="56884" y="62113"/>
                  </a:cubicBezTo>
                  <a:cubicBezTo>
                    <a:pt x="55933" y="63323"/>
                    <a:pt x="55361" y="64847"/>
                    <a:pt x="55456" y="66400"/>
                  </a:cubicBezTo>
                  <a:cubicBezTo>
                    <a:pt x="55456" y="67905"/>
                    <a:pt x="55837" y="69381"/>
                    <a:pt x="56788" y="70591"/>
                  </a:cubicBezTo>
                  <a:close/>
                </a:path>
              </a:pathLst>
            </a:custGeom>
            <a:solidFill>
              <a:srgbClr val="336933"/>
            </a:solidFill>
            <a:ln w="9525" cap="flat">
              <a:noFill/>
              <a:prstDash val="solid"/>
              <a:miter/>
            </a:ln>
          </p:spPr>
          <p:txBody>
            <a:bodyPr rtlCol="0" anchor="ctr"/>
            <a:lstStyle/>
            <a:p>
              <a:endParaRPr lang="en-US"/>
            </a:p>
          </p:txBody>
        </p:sp>
        <p:sp>
          <p:nvSpPr>
            <p:cNvPr id="1486" name="Freeform: Shape 1485">
              <a:extLst>
                <a:ext uri="{FF2B5EF4-FFF2-40B4-BE49-F238E27FC236}">
                  <a16:creationId xmlns:a16="http://schemas.microsoft.com/office/drawing/2014/main" id="{B13DA9F1-4742-437F-999E-56CBB5E64C12}"/>
                </a:ext>
              </a:extLst>
            </p:cNvPr>
            <p:cNvSpPr/>
            <p:nvPr/>
          </p:nvSpPr>
          <p:spPr>
            <a:xfrm>
              <a:off x="10104789" y="5070860"/>
              <a:ext cx="148137" cy="205180"/>
            </a:xfrm>
            <a:custGeom>
              <a:avLst/>
              <a:gdLst>
                <a:gd name="connsiteX0" fmla="*/ 64294 w 119005"/>
                <a:gd name="connsiteY0" fmla="*/ 30220 h 164830"/>
                <a:gd name="connsiteX1" fmla="*/ 41339 w 119005"/>
                <a:gd name="connsiteY1" fmla="*/ 39745 h 164830"/>
                <a:gd name="connsiteX2" fmla="*/ 31814 w 119005"/>
                <a:gd name="connsiteY2" fmla="*/ 66891 h 164830"/>
                <a:gd name="connsiteX3" fmla="*/ 63343 w 119005"/>
                <a:gd name="connsiteY3" fmla="*/ 57366 h 164830"/>
                <a:gd name="connsiteX4" fmla="*/ 100680 w 119005"/>
                <a:gd name="connsiteY4" fmla="*/ 72035 h 164830"/>
                <a:gd name="connsiteX5" fmla="*/ 115730 w 119005"/>
                <a:gd name="connsiteY5" fmla="*/ 110992 h 164830"/>
                <a:gd name="connsiteX6" fmla="*/ 99536 w 119005"/>
                <a:gd name="connsiteY6" fmla="*/ 149949 h 164830"/>
                <a:gd name="connsiteX7" fmla="*/ 58959 w 119005"/>
                <a:gd name="connsiteY7" fmla="*/ 164617 h 164830"/>
                <a:gd name="connsiteX8" fmla="*/ 29624 w 119005"/>
                <a:gd name="connsiteY8" fmla="*/ 158046 h 164830"/>
                <a:gd name="connsiteX9" fmla="*/ 10574 w 119005"/>
                <a:gd name="connsiteY9" fmla="*/ 139853 h 164830"/>
                <a:gd name="connsiteX10" fmla="*/ -3142 w 119005"/>
                <a:gd name="connsiteY10" fmla="*/ 83179 h 164830"/>
                <a:gd name="connsiteX11" fmla="*/ 2286 w 119005"/>
                <a:gd name="connsiteY11" fmla="*/ 45079 h 164830"/>
                <a:gd name="connsiteX12" fmla="*/ 16955 w 119005"/>
                <a:gd name="connsiteY12" fmla="*/ 18885 h 164830"/>
                <a:gd name="connsiteX13" fmla="*/ 62294 w 119005"/>
                <a:gd name="connsiteY13" fmla="*/ -165 h 164830"/>
                <a:gd name="connsiteX14" fmla="*/ 83630 w 119005"/>
                <a:gd name="connsiteY14" fmla="*/ 3169 h 164830"/>
                <a:gd name="connsiteX15" fmla="*/ 99252 w 119005"/>
                <a:gd name="connsiteY15" fmla="*/ 9931 h 164830"/>
                <a:gd name="connsiteX16" fmla="*/ 111442 w 119005"/>
                <a:gd name="connsiteY16" fmla="*/ 18599 h 164830"/>
                <a:gd name="connsiteX17" fmla="*/ 94490 w 119005"/>
                <a:gd name="connsiteY17" fmla="*/ 43746 h 164830"/>
                <a:gd name="connsiteX18" fmla="*/ 90488 w 119005"/>
                <a:gd name="connsiteY18" fmla="*/ 40126 h 164830"/>
                <a:gd name="connsiteX19" fmla="*/ 80107 w 119005"/>
                <a:gd name="connsiteY19" fmla="*/ 34125 h 164830"/>
                <a:gd name="connsiteX20" fmla="*/ 64294 w 119005"/>
                <a:gd name="connsiteY20" fmla="*/ 30220 h 164830"/>
                <a:gd name="connsiteX21" fmla="*/ 59627 w 119005"/>
                <a:gd name="connsiteY21" fmla="*/ 87370 h 164830"/>
                <a:gd name="connsiteX22" fmla="*/ 41816 w 119005"/>
                <a:gd name="connsiteY22" fmla="*/ 93657 h 164830"/>
                <a:gd name="connsiteX23" fmla="*/ 34577 w 119005"/>
                <a:gd name="connsiteY23" fmla="*/ 109944 h 164830"/>
                <a:gd name="connsiteX24" fmla="*/ 41435 w 119005"/>
                <a:gd name="connsiteY24" fmla="*/ 127279 h 164830"/>
                <a:gd name="connsiteX25" fmla="*/ 58580 w 119005"/>
                <a:gd name="connsiteY25" fmla="*/ 134423 h 164830"/>
                <a:gd name="connsiteX26" fmla="*/ 75723 w 119005"/>
                <a:gd name="connsiteY26" fmla="*/ 128042 h 164830"/>
                <a:gd name="connsiteX27" fmla="*/ 82583 w 119005"/>
                <a:gd name="connsiteY27" fmla="*/ 111468 h 164830"/>
                <a:gd name="connsiteX28" fmla="*/ 76486 w 119005"/>
                <a:gd name="connsiteY28" fmla="*/ 94323 h 164830"/>
                <a:gd name="connsiteX29" fmla="*/ 59627 w 119005"/>
                <a:gd name="connsiteY29" fmla="*/ 87846 h 16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9005" h="164830">
                  <a:moveTo>
                    <a:pt x="64294" y="30220"/>
                  </a:moveTo>
                  <a:cubicBezTo>
                    <a:pt x="55627" y="29724"/>
                    <a:pt x="47148" y="33230"/>
                    <a:pt x="41339" y="39745"/>
                  </a:cubicBezTo>
                  <a:cubicBezTo>
                    <a:pt x="35623" y="47688"/>
                    <a:pt x="32291" y="57109"/>
                    <a:pt x="31814" y="66891"/>
                  </a:cubicBezTo>
                  <a:cubicBezTo>
                    <a:pt x="41149" y="60691"/>
                    <a:pt x="52102" y="57376"/>
                    <a:pt x="63343" y="57366"/>
                  </a:cubicBezTo>
                  <a:cubicBezTo>
                    <a:pt x="77249" y="56937"/>
                    <a:pt x="90774" y="62233"/>
                    <a:pt x="100680" y="72035"/>
                  </a:cubicBezTo>
                  <a:cubicBezTo>
                    <a:pt x="110968" y="82331"/>
                    <a:pt x="116395" y="96466"/>
                    <a:pt x="115730" y="110992"/>
                  </a:cubicBezTo>
                  <a:cubicBezTo>
                    <a:pt x="116300" y="125727"/>
                    <a:pt x="110396" y="139986"/>
                    <a:pt x="99536" y="149949"/>
                  </a:cubicBezTo>
                  <a:cubicBezTo>
                    <a:pt x="88392" y="159874"/>
                    <a:pt x="73914" y="165123"/>
                    <a:pt x="58959" y="164617"/>
                  </a:cubicBezTo>
                  <a:cubicBezTo>
                    <a:pt x="48769" y="164865"/>
                    <a:pt x="38672" y="162608"/>
                    <a:pt x="29624" y="158046"/>
                  </a:cubicBezTo>
                  <a:cubicBezTo>
                    <a:pt x="21622" y="153921"/>
                    <a:pt x="15050" y="147606"/>
                    <a:pt x="10574" y="139853"/>
                  </a:cubicBezTo>
                  <a:cubicBezTo>
                    <a:pt x="858" y="122584"/>
                    <a:pt x="-3904" y="102972"/>
                    <a:pt x="-3142" y="83179"/>
                  </a:cubicBezTo>
                  <a:cubicBezTo>
                    <a:pt x="-3332" y="70272"/>
                    <a:pt x="-1523" y="57414"/>
                    <a:pt x="2286" y="45079"/>
                  </a:cubicBezTo>
                  <a:cubicBezTo>
                    <a:pt x="5049" y="35334"/>
                    <a:pt x="10097" y="26372"/>
                    <a:pt x="16955" y="18885"/>
                  </a:cubicBezTo>
                  <a:cubicBezTo>
                    <a:pt x="28670" y="6379"/>
                    <a:pt x="45148" y="-546"/>
                    <a:pt x="62294" y="-165"/>
                  </a:cubicBezTo>
                  <a:cubicBezTo>
                    <a:pt x="69533" y="-184"/>
                    <a:pt x="76772" y="940"/>
                    <a:pt x="83630" y="3169"/>
                  </a:cubicBezTo>
                  <a:cubicBezTo>
                    <a:pt x="89060" y="4788"/>
                    <a:pt x="94299" y="7065"/>
                    <a:pt x="99252" y="9931"/>
                  </a:cubicBezTo>
                  <a:cubicBezTo>
                    <a:pt x="103443" y="12589"/>
                    <a:pt x="107538" y="15475"/>
                    <a:pt x="111442" y="18599"/>
                  </a:cubicBezTo>
                  <a:lnTo>
                    <a:pt x="94490" y="43746"/>
                  </a:lnTo>
                  <a:lnTo>
                    <a:pt x="90488" y="40126"/>
                  </a:lnTo>
                  <a:cubicBezTo>
                    <a:pt x="87251" y="37726"/>
                    <a:pt x="83820" y="35716"/>
                    <a:pt x="80107" y="34125"/>
                  </a:cubicBezTo>
                  <a:cubicBezTo>
                    <a:pt x="75154" y="31639"/>
                    <a:pt x="69819" y="30306"/>
                    <a:pt x="64294" y="30220"/>
                  </a:cubicBezTo>
                  <a:close/>
                  <a:moveTo>
                    <a:pt x="59627" y="87370"/>
                  </a:moveTo>
                  <a:cubicBezTo>
                    <a:pt x="53150" y="87170"/>
                    <a:pt x="46769" y="89408"/>
                    <a:pt x="41816" y="93657"/>
                  </a:cubicBezTo>
                  <a:cubicBezTo>
                    <a:pt x="37054" y="97724"/>
                    <a:pt x="34386" y="103705"/>
                    <a:pt x="34577" y="109944"/>
                  </a:cubicBezTo>
                  <a:cubicBezTo>
                    <a:pt x="34482" y="116402"/>
                    <a:pt x="36958" y="122641"/>
                    <a:pt x="41435" y="127279"/>
                  </a:cubicBezTo>
                  <a:cubicBezTo>
                    <a:pt x="45911" y="131985"/>
                    <a:pt x="52102" y="134585"/>
                    <a:pt x="58580" y="134423"/>
                  </a:cubicBezTo>
                  <a:cubicBezTo>
                    <a:pt x="64866" y="134633"/>
                    <a:pt x="71056" y="132337"/>
                    <a:pt x="75723" y="128042"/>
                  </a:cubicBezTo>
                  <a:cubicBezTo>
                    <a:pt x="80295" y="123765"/>
                    <a:pt x="82772" y="117726"/>
                    <a:pt x="82583" y="111468"/>
                  </a:cubicBezTo>
                  <a:cubicBezTo>
                    <a:pt x="82772" y="105191"/>
                    <a:pt x="80581" y="99076"/>
                    <a:pt x="76486" y="94323"/>
                  </a:cubicBezTo>
                  <a:cubicBezTo>
                    <a:pt x="72105" y="89770"/>
                    <a:pt x="65915" y="87398"/>
                    <a:pt x="59627" y="87846"/>
                  </a:cubicBezTo>
                  <a:close/>
                </a:path>
              </a:pathLst>
            </a:custGeom>
            <a:solidFill>
              <a:srgbClr val="336933"/>
            </a:solidFill>
            <a:ln w="9525" cap="flat">
              <a:noFill/>
              <a:prstDash val="solid"/>
              <a:miter/>
            </a:ln>
          </p:spPr>
          <p:txBody>
            <a:bodyPr rtlCol="0" anchor="ctr"/>
            <a:lstStyle/>
            <a:p>
              <a:endParaRPr lang="en-US"/>
            </a:p>
          </p:txBody>
        </p:sp>
        <p:sp>
          <p:nvSpPr>
            <p:cNvPr id="1487" name="Freeform: Shape 1486">
              <a:extLst>
                <a:ext uri="{FF2B5EF4-FFF2-40B4-BE49-F238E27FC236}">
                  <a16:creationId xmlns:a16="http://schemas.microsoft.com/office/drawing/2014/main" id="{05CD3477-0ACF-4018-A124-7CB3AB1FFFD9}"/>
                </a:ext>
              </a:extLst>
            </p:cNvPr>
            <p:cNvSpPr/>
            <p:nvPr/>
          </p:nvSpPr>
          <p:spPr>
            <a:xfrm>
              <a:off x="10281009" y="5070248"/>
              <a:ext cx="148401" cy="205760"/>
            </a:xfrm>
            <a:custGeom>
              <a:avLst/>
              <a:gdLst>
                <a:gd name="connsiteX0" fmla="*/ 47794 w 119217"/>
                <a:gd name="connsiteY0" fmla="*/ 134439 h 165296"/>
                <a:gd name="connsiteX1" fmla="*/ 70748 w 119217"/>
                <a:gd name="connsiteY1" fmla="*/ 124914 h 165296"/>
                <a:gd name="connsiteX2" fmla="*/ 80750 w 119217"/>
                <a:gd name="connsiteY2" fmla="*/ 97768 h 165296"/>
                <a:gd name="connsiteX3" fmla="*/ 49222 w 119217"/>
                <a:gd name="connsiteY3" fmla="*/ 107293 h 165296"/>
                <a:gd name="connsiteX4" fmla="*/ 11789 w 119217"/>
                <a:gd name="connsiteY4" fmla="*/ 92624 h 165296"/>
                <a:gd name="connsiteX5" fmla="*/ -3166 w 119217"/>
                <a:gd name="connsiteY5" fmla="*/ 53572 h 165296"/>
                <a:gd name="connsiteX6" fmla="*/ 12931 w 119217"/>
                <a:gd name="connsiteY6" fmla="*/ 14614 h 165296"/>
                <a:gd name="connsiteX7" fmla="*/ 53507 w 119217"/>
                <a:gd name="connsiteY7" fmla="*/ -149 h 165296"/>
                <a:gd name="connsiteX8" fmla="*/ 82941 w 119217"/>
                <a:gd name="connsiteY8" fmla="*/ 6423 h 165296"/>
                <a:gd name="connsiteX9" fmla="*/ 102467 w 119217"/>
                <a:gd name="connsiteY9" fmla="*/ 24616 h 165296"/>
                <a:gd name="connsiteX10" fmla="*/ 115897 w 119217"/>
                <a:gd name="connsiteY10" fmla="*/ 81766 h 165296"/>
                <a:gd name="connsiteX11" fmla="*/ 110562 w 119217"/>
                <a:gd name="connsiteY11" fmla="*/ 119866 h 165296"/>
                <a:gd name="connsiteX12" fmla="*/ 96084 w 119217"/>
                <a:gd name="connsiteY12" fmla="*/ 146059 h 165296"/>
                <a:gd name="connsiteX13" fmla="*/ 50557 w 119217"/>
                <a:gd name="connsiteY13" fmla="*/ 165109 h 165296"/>
                <a:gd name="connsiteX14" fmla="*/ 13503 w 119217"/>
                <a:gd name="connsiteY14" fmla="*/ 155584 h 165296"/>
                <a:gd name="connsiteX15" fmla="*/ 1406 w 119217"/>
                <a:gd name="connsiteY15" fmla="*/ 147012 h 165296"/>
                <a:gd name="connsiteX16" fmla="*/ 19219 w 119217"/>
                <a:gd name="connsiteY16" fmla="*/ 121866 h 165296"/>
                <a:gd name="connsiteX17" fmla="*/ 23505 w 119217"/>
                <a:gd name="connsiteY17" fmla="*/ 125390 h 165296"/>
                <a:gd name="connsiteX18" fmla="*/ 33602 w 119217"/>
                <a:gd name="connsiteY18" fmla="*/ 131296 h 165296"/>
                <a:gd name="connsiteX19" fmla="*/ 47794 w 119217"/>
                <a:gd name="connsiteY19" fmla="*/ 134439 h 165296"/>
                <a:gd name="connsiteX20" fmla="*/ 52747 w 119217"/>
                <a:gd name="connsiteY20" fmla="*/ 77289 h 165296"/>
                <a:gd name="connsiteX21" fmla="*/ 70462 w 119217"/>
                <a:gd name="connsiteY21" fmla="*/ 71098 h 165296"/>
                <a:gd name="connsiteX22" fmla="*/ 77511 w 119217"/>
                <a:gd name="connsiteY22" fmla="*/ 54906 h 165296"/>
                <a:gd name="connsiteX23" fmla="*/ 70653 w 119217"/>
                <a:gd name="connsiteY23" fmla="*/ 37570 h 165296"/>
                <a:gd name="connsiteX24" fmla="*/ 53507 w 119217"/>
                <a:gd name="connsiteY24" fmla="*/ 30236 h 165296"/>
                <a:gd name="connsiteX25" fmla="*/ 36743 w 119217"/>
                <a:gd name="connsiteY25" fmla="*/ 36712 h 165296"/>
                <a:gd name="connsiteX26" fmla="*/ 30172 w 119217"/>
                <a:gd name="connsiteY26" fmla="*/ 53286 h 165296"/>
                <a:gd name="connsiteX27" fmla="*/ 36174 w 119217"/>
                <a:gd name="connsiteY27" fmla="*/ 70336 h 165296"/>
                <a:gd name="connsiteX28" fmla="*/ 52747 w 119217"/>
                <a:gd name="connsiteY28" fmla="*/ 77289 h 16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9217" h="165296">
                  <a:moveTo>
                    <a:pt x="47794" y="134439"/>
                  </a:moveTo>
                  <a:cubicBezTo>
                    <a:pt x="56556" y="135020"/>
                    <a:pt x="65032" y="131496"/>
                    <a:pt x="70748" y="124914"/>
                  </a:cubicBezTo>
                  <a:cubicBezTo>
                    <a:pt x="76655" y="117027"/>
                    <a:pt x="80083" y="107598"/>
                    <a:pt x="80750" y="97768"/>
                  </a:cubicBezTo>
                  <a:cubicBezTo>
                    <a:pt x="71416" y="104054"/>
                    <a:pt x="60461" y="107379"/>
                    <a:pt x="49222" y="107293"/>
                  </a:cubicBezTo>
                  <a:cubicBezTo>
                    <a:pt x="35220" y="107702"/>
                    <a:pt x="21791" y="102407"/>
                    <a:pt x="11789" y="92624"/>
                  </a:cubicBezTo>
                  <a:cubicBezTo>
                    <a:pt x="1597" y="82252"/>
                    <a:pt x="-3833" y="68097"/>
                    <a:pt x="-3166" y="53572"/>
                  </a:cubicBezTo>
                  <a:cubicBezTo>
                    <a:pt x="-3738" y="38856"/>
                    <a:pt x="2073" y="24606"/>
                    <a:pt x="12931" y="14614"/>
                  </a:cubicBezTo>
                  <a:cubicBezTo>
                    <a:pt x="24077" y="4652"/>
                    <a:pt x="38555" y="-635"/>
                    <a:pt x="53507" y="-149"/>
                  </a:cubicBezTo>
                  <a:cubicBezTo>
                    <a:pt x="63700" y="-397"/>
                    <a:pt x="73797" y="1861"/>
                    <a:pt x="82941" y="6423"/>
                  </a:cubicBezTo>
                  <a:cubicBezTo>
                    <a:pt x="91038" y="10547"/>
                    <a:pt x="97800" y="16843"/>
                    <a:pt x="102467" y="24616"/>
                  </a:cubicBezTo>
                  <a:cubicBezTo>
                    <a:pt x="112088" y="42085"/>
                    <a:pt x="116755" y="61849"/>
                    <a:pt x="115897" y="81766"/>
                  </a:cubicBezTo>
                  <a:cubicBezTo>
                    <a:pt x="116087" y="94662"/>
                    <a:pt x="114278" y="107522"/>
                    <a:pt x="110562" y="119866"/>
                  </a:cubicBezTo>
                  <a:cubicBezTo>
                    <a:pt x="107707" y="129562"/>
                    <a:pt x="102753" y="138516"/>
                    <a:pt x="96084" y="146059"/>
                  </a:cubicBezTo>
                  <a:cubicBezTo>
                    <a:pt x="84178" y="158471"/>
                    <a:pt x="67700" y="165376"/>
                    <a:pt x="50557" y="165109"/>
                  </a:cubicBezTo>
                  <a:cubicBezTo>
                    <a:pt x="37601" y="165100"/>
                    <a:pt x="24837" y="161823"/>
                    <a:pt x="13503" y="155584"/>
                  </a:cubicBezTo>
                  <a:cubicBezTo>
                    <a:pt x="9980" y="153394"/>
                    <a:pt x="5978" y="150536"/>
                    <a:pt x="1406" y="147012"/>
                  </a:cubicBezTo>
                  <a:lnTo>
                    <a:pt x="19219" y="121866"/>
                  </a:lnTo>
                  <a:lnTo>
                    <a:pt x="23505" y="125390"/>
                  </a:lnTo>
                  <a:cubicBezTo>
                    <a:pt x="26649" y="127724"/>
                    <a:pt x="30076" y="129696"/>
                    <a:pt x="33602" y="131296"/>
                  </a:cubicBezTo>
                  <a:cubicBezTo>
                    <a:pt x="38078" y="133363"/>
                    <a:pt x="42936" y="134439"/>
                    <a:pt x="47794" y="134439"/>
                  </a:cubicBezTo>
                  <a:close/>
                  <a:moveTo>
                    <a:pt x="52747" y="77289"/>
                  </a:moveTo>
                  <a:cubicBezTo>
                    <a:pt x="59223" y="77518"/>
                    <a:pt x="65509" y="75308"/>
                    <a:pt x="70462" y="71098"/>
                  </a:cubicBezTo>
                  <a:cubicBezTo>
                    <a:pt x="75129" y="67030"/>
                    <a:pt x="77701" y="61087"/>
                    <a:pt x="77511" y="54906"/>
                  </a:cubicBezTo>
                  <a:cubicBezTo>
                    <a:pt x="77606" y="48447"/>
                    <a:pt x="75129" y="42218"/>
                    <a:pt x="70653" y="37570"/>
                  </a:cubicBezTo>
                  <a:cubicBezTo>
                    <a:pt x="66272" y="32741"/>
                    <a:pt x="59986" y="30055"/>
                    <a:pt x="53507" y="30236"/>
                  </a:cubicBezTo>
                  <a:cubicBezTo>
                    <a:pt x="47317" y="30007"/>
                    <a:pt x="41220" y="32341"/>
                    <a:pt x="36743" y="36712"/>
                  </a:cubicBezTo>
                  <a:cubicBezTo>
                    <a:pt x="32362" y="41094"/>
                    <a:pt x="29981" y="47095"/>
                    <a:pt x="30172" y="53286"/>
                  </a:cubicBezTo>
                  <a:cubicBezTo>
                    <a:pt x="29981" y="59515"/>
                    <a:pt x="32172" y="65592"/>
                    <a:pt x="36174" y="70336"/>
                  </a:cubicBezTo>
                  <a:cubicBezTo>
                    <a:pt x="40364" y="75099"/>
                    <a:pt x="46459" y="77661"/>
                    <a:pt x="52747" y="77289"/>
                  </a:cubicBezTo>
                  <a:close/>
                </a:path>
              </a:pathLst>
            </a:custGeom>
            <a:solidFill>
              <a:srgbClr val="336933"/>
            </a:solidFill>
            <a:ln w="9525" cap="flat">
              <a:noFill/>
              <a:prstDash val="solid"/>
              <a:miter/>
            </a:ln>
          </p:spPr>
          <p:txBody>
            <a:bodyPr rtlCol="0" anchor="ctr"/>
            <a:lstStyle/>
            <a:p>
              <a:endParaRPr lang="en-US"/>
            </a:p>
          </p:txBody>
        </p:sp>
        <p:sp>
          <p:nvSpPr>
            <p:cNvPr id="1488" name="Freeform: Shape 1487">
              <a:extLst>
                <a:ext uri="{FF2B5EF4-FFF2-40B4-BE49-F238E27FC236}">
                  <a16:creationId xmlns:a16="http://schemas.microsoft.com/office/drawing/2014/main" id="{5BAB0051-87C2-4816-8AD4-4D4FAC617BDF}"/>
                </a:ext>
              </a:extLst>
            </p:cNvPr>
            <p:cNvSpPr/>
            <p:nvPr/>
          </p:nvSpPr>
          <p:spPr>
            <a:xfrm>
              <a:off x="10456196" y="5066730"/>
              <a:ext cx="100667" cy="103274"/>
            </a:xfrm>
            <a:custGeom>
              <a:avLst/>
              <a:gdLst>
                <a:gd name="connsiteX0" fmla="*/ 31357 w 80870"/>
                <a:gd name="connsiteY0" fmla="*/ 18394 h 82965"/>
                <a:gd name="connsiteX1" fmla="*/ 26407 w 80870"/>
                <a:gd name="connsiteY1" fmla="*/ 30014 h 82965"/>
                <a:gd name="connsiteX2" fmla="*/ 14024 w 80870"/>
                <a:gd name="connsiteY2" fmla="*/ 34777 h 82965"/>
                <a:gd name="connsiteX3" fmla="*/ 1641 w 80870"/>
                <a:gd name="connsiteY3" fmla="*/ 30014 h 82965"/>
                <a:gd name="connsiteX4" fmla="*/ -3217 w 80870"/>
                <a:gd name="connsiteY4" fmla="*/ 18299 h 82965"/>
                <a:gd name="connsiteX5" fmla="*/ 1641 w 80870"/>
                <a:gd name="connsiteY5" fmla="*/ 6678 h 82965"/>
                <a:gd name="connsiteX6" fmla="*/ 14024 w 80870"/>
                <a:gd name="connsiteY6" fmla="*/ 1820 h 82965"/>
                <a:gd name="connsiteX7" fmla="*/ 26407 w 80870"/>
                <a:gd name="connsiteY7" fmla="*/ 6678 h 82965"/>
                <a:gd name="connsiteX8" fmla="*/ 31357 w 80870"/>
                <a:gd name="connsiteY8" fmla="*/ 18394 h 82965"/>
                <a:gd name="connsiteX9" fmla="*/ 76413 w 80870"/>
                <a:gd name="connsiteY9" fmla="*/ -180 h 82965"/>
                <a:gd name="connsiteX10" fmla="*/ 17642 w 80870"/>
                <a:gd name="connsiteY10" fmla="*/ 81830 h 82965"/>
                <a:gd name="connsiteX11" fmla="*/ -2550 w 80870"/>
                <a:gd name="connsiteY11" fmla="*/ 81830 h 82965"/>
                <a:gd name="connsiteX12" fmla="*/ 56409 w 80870"/>
                <a:gd name="connsiteY12" fmla="*/ -180 h 82965"/>
                <a:gd name="connsiteX13" fmla="*/ 10498 w 80870"/>
                <a:gd name="connsiteY13" fmla="*/ 22585 h 82965"/>
                <a:gd name="connsiteX14" fmla="*/ 17356 w 80870"/>
                <a:gd name="connsiteY14" fmla="*/ 22766 h 82965"/>
                <a:gd name="connsiteX15" fmla="*/ 17547 w 80870"/>
                <a:gd name="connsiteY15" fmla="*/ 22585 h 82965"/>
                <a:gd name="connsiteX16" fmla="*/ 18977 w 80870"/>
                <a:gd name="connsiteY16" fmla="*/ 18394 h 82965"/>
                <a:gd name="connsiteX17" fmla="*/ 17547 w 80870"/>
                <a:gd name="connsiteY17" fmla="*/ 14108 h 82965"/>
                <a:gd name="connsiteX18" fmla="*/ 14024 w 80870"/>
                <a:gd name="connsiteY18" fmla="*/ 12393 h 82965"/>
                <a:gd name="connsiteX19" fmla="*/ 10594 w 80870"/>
                <a:gd name="connsiteY19" fmla="*/ 14108 h 82965"/>
                <a:gd name="connsiteX20" fmla="*/ 9166 w 80870"/>
                <a:gd name="connsiteY20" fmla="*/ 18394 h 82965"/>
                <a:gd name="connsiteX21" fmla="*/ 10498 w 80870"/>
                <a:gd name="connsiteY21" fmla="*/ 22966 h 82965"/>
                <a:gd name="connsiteX22" fmla="*/ 77173 w 80870"/>
                <a:gd name="connsiteY22" fmla="*/ 66400 h 82965"/>
                <a:gd name="connsiteX23" fmla="*/ 72220 w 80870"/>
                <a:gd name="connsiteY23" fmla="*/ 78020 h 82965"/>
                <a:gd name="connsiteX24" fmla="*/ 47456 w 80870"/>
                <a:gd name="connsiteY24" fmla="*/ 78020 h 82965"/>
                <a:gd name="connsiteX25" fmla="*/ 42503 w 80870"/>
                <a:gd name="connsiteY25" fmla="*/ 66304 h 82965"/>
                <a:gd name="connsiteX26" fmla="*/ 47456 w 80870"/>
                <a:gd name="connsiteY26" fmla="*/ 54684 h 82965"/>
                <a:gd name="connsiteX27" fmla="*/ 72220 w 80870"/>
                <a:gd name="connsiteY27" fmla="*/ 54684 h 82965"/>
                <a:gd name="connsiteX28" fmla="*/ 77650 w 80870"/>
                <a:gd name="connsiteY28" fmla="*/ 66400 h 82965"/>
                <a:gd name="connsiteX29" fmla="*/ 56314 w 80870"/>
                <a:gd name="connsiteY29" fmla="*/ 70591 h 82965"/>
                <a:gd name="connsiteX30" fmla="*/ 59744 w 80870"/>
                <a:gd name="connsiteY30" fmla="*/ 72114 h 82965"/>
                <a:gd name="connsiteX31" fmla="*/ 63267 w 80870"/>
                <a:gd name="connsiteY31" fmla="*/ 70591 h 82965"/>
                <a:gd name="connsiteX32" fmla="*/ 64695 w 80870"/>
                <a:gd name="connsiteY32" fmla="*/ 66400 h 82965"/>
                <a:gd name="connsiteX33" fmla="*/ 63267 w 80870"/>
                <a:gd name="connsiteY33" fmla="*/ 62113 h 82965"/>
                <a:gd name="connsiteX34" fmla="*/ 59839 w 80870"/>
                <a:gd name="connsiteY34" fmla="*/ 60399 h 82965"/>
                <a:gd name="connsiteX35" fmla="*/ 56409 w 80870"/>
                <a:gd name="connsiteY35" fmla="*/ 62113 h 82965"/>
                <a:gd name="connsiteX36" fmla="*/ 54982 w 80870"/>
                <a:gd name="connsiteY36" fmla="*/ 66400 h 82965"/>
                <a:gd name="connsiteX37" fmla="*/ 56791 w 80870"/>
                <a:gd name="connsiteY37" fmla="*/ 70591 h 82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80870" h="82965">
                  <a:moveTo>
                    <a:pt x="31357" y="18394"/>
                  </a:moveTo>
                  <a:cubicBezTo>
                    <a:pt x="31453" y="22794"/>
                    <a:pt x="29644" y="27033"/>
                    <a:pt x="26407" y="30014"/>
                  </a:cubicBezTo>
                  <a:cubicBezTo>
                    <a:pt x="23072" y="33243"/>
                    <a:pt x="18595" y="34967"/>
                    <a:pt x="14024" y="34777"/>
                  </a:cubicBezTo>
                  <a:cubicBezTo>
                    <a:pt x="9452" y="34891"/>
                    <a:pt x="4975" y="33177"/>
                    <a:pt x="1641" y="30014"/>
                  </a:cubicBezTo>
                  <a:cubicBezTo>
                    <a:pt x="-1503" y="26947"/>
                    <a:pt x="-3313" y="22709"/>
                    <a:pt x="-3217" y="18299"/>
                  </a:cubicBezTo>
                  <a:cubicBezTo>
                    <a:pt x="-3313" y="13917"/>
                    <a:pt x="-1503" y="9697"/>
                    <a:pt x="1641" y="6678"/>
                  </a:cubicBezTo>
                  <a:cubicBezTo>
                    <a:pt x="4975" y="3449"/>
                    <a:pt x="9452" y="1697"/>
                    <a:pt x="14024" y="1820"/>
                  </a:cubicBezTo>
                  <a:cubicBezTo>
                    <a:pt x="18595" y="1658"/>
                    <a:pt x="23167" y="3420"/>
                    <a:pt x="26407" y="6678"/>
                  </a:cubicBezTo>
                  <a:cubicBezTo>
                    <a:pt x="29644" y="9688"/>
                    <a:pt x="31453" y="13955"/>
                    <a:pt x="31357" y="18394"/>
                  </a:cubicBezTo>
                  <a:close/>
                  <a:moveTo>
                    <a:pt x="76413" y="-180"/>
                  </a:moveTo>
                  <a:lnTo>
                    <a:pt x="17642" y="81830"/>
                  </a:lnTo>
                  <a:lnTo>
                    <a:pt x="-2550" y="81830"/>
                  </a:lnTo>
                  <a:lnTo>
                    <a:pt x="56409" y="-180"/>
                  </a:lnTo>
                  <a:close/>
                  <a:moveTo>
                    <a:pt x="10498" y="22585"/>
                  </a:moveTo>
                  <a:cubicBezTo>
                    <a:pt x="12307" y="24528"/>
                    <a:pt x="15451" y="24613"/>
                    <a:pt x="17356" y="22766"/>
                  </a:cubicBezTo>
                  <a:cubicBezTo>
                    <a:pt x="17451" y="22709"/>
                    <a:pt x="17451" y="22642"/>
                    <a:pt x="17547" y="22585"/>
                  </a:cubicBezTo>
                  <a:cubicBezTo>
                    <a:pt x="18500" y="21413"/>
                    <a:pt x="19072" y="19918"/>
                    <a:pt x="18977" y="18394"/>
                  </a:cubicBezTo>
                  <a:cubicBezTo>
                    <a:pt x="19072" y="16841"/>
                    <a:pt x="18500" y="15317"/>
                    <a:pt x="17547" y="14108"/>
                  </a:cubicBezTo>
                  <a:cubicBezTo>
                    <a:pt x="16691" y="13012"/>
                    <a:pt x="15356" y="12374"/>
                    <a:pt x="14024" y="12393"/>
                  </a:cubicBezTo>
                  <a:cubicBezTo>
                    <a:pt x="12689" y="12393"/>
                    <a:pt x="11356" y="13031"/>
                    <a:pt x="10594" y="14108"/>
                  </a:cubicBezTo>
                  <a:cubicBezTo>
                    <a:pt x="9642" y="15317"/>
                    <a:pt x="9070" y="16841"/>
                    <a:pt x="9166" y="18394"/>
                  </a:cubicBezTo>
                  <a:cubicBezTo>
                    <a:pt x="9070" y="20032"/>
                    <a:pt x="9547" y="21661"/>
                    <a:pt x="10498" y="22966"/>
                  </a:cubicBezTo>
                  <a:close/>
                  <a:moveTo>
                    <a:pt x="77173" y="66400"/>
                  </a:moveTo>
                  <a:cubicBezTo>
                    <a:pt x="77269" y="70800"/>
                    <a:pt x="75459" y="75039"/>
                    <a:pt x="72220" y="78020"/>
                  </a:cubicBezTo>
                  <a:cubicBezTo>
                    <a:pt x="65172" y="84374"/>
                    <a:pt x="54505" y="84374"/>
                    <a:pt x="47456" y="78020"/>
                  </a:cubicBezTo>
                  <a:cubicBezTo>
                    <a:pt x="44217" y="74963"/>
                    <a:pt x="42503" y="70724"/>
                    <a:pt x="42503" y="66304"/>
                  </a:cubicBezTo>
                  <a:cubicBezTo>
                    <a:pt x="42408" y="61913"/>
                    <a:pt x="44217" y="57694"/>
                    <a:pt x="47456" y="54684"/>
                  </a:cubicBezTo>
                  <a:cubicBezTo>
                    <a:pt x="54410" y="48197"/>
                    <a:pt x="65267" y="48197"/>
                    <a:pt x="72220" y="54684"/>
                  </a:cubicBezTo>
                  <a:cubicBezTo>
                    <a:pt x="75650" y="57608"/>
                    <a:pt x="77650" y="61885"/>
                    <a:pt x="77650" y="66400"/>
                  </a:cubicBezTo>
                  <a:close/>
                  <a:moveTo>
                    <a:pt x="56314" y="70591"/>
                  </a:moveTo>
                  <a:cubicBezTo>
                    <a:pt x="57172" y="71601"/>
                    <a:pt x="58409" y="72162"/>
                    <a:pt x="59744" y="72114"/>
                  </a:cubicBezTo>
                  <a:cubicBezTo>
                    <a:pt x="61077" y="72172"/>
                    <a:pt x="62409" y="71610"/>
                    <a:pt x="63267" y="70591"/>
                  </a:cubicBezTo>
                  <a:cubicBezTo>
                    <a:pt x="64221" y="69419"/>
                    <a:pt x="64790" y="67923"/>
                    <a:pt x="64695" y="66400"/>
                  </a:cubicBezTo>
                  <a:cubicBezTo>
                    <a:pt x="64790" y="64847"/>
                    <a:pt x="64221" y="63323"/>
                    <a:pt x="63267" y="62113"/>
                  </a:cubicBezTo>
                  <a:cubicBezTo>
                    <a:pt x="62504" y="61018"/>
                    <a:pt x="61172" y="60380"/>
                    <a:pt x="59839" y="60399"/>
                  </a:cubicBezTo>
                  <a:cubicBezTo>
                    <a:pt x="58505" y="60399"/>
                    <a:pt x="57267" y="61037"/>
                    <a:pt x="56409" y="62113"/>
                  </a:cubicBezTo>
                  <a:cubicBezTo>
                    <a:pt x="55456" y="63323"/>
                    <a:pt x="54886" y="64847"/>
                    <a:pt x="54982" y="66400"/>
                  </a:cubicBezTo>
                  <a:cubicBezTo>
                    <a:pt x="55077" y="67962"/>
                    <a:pt x="55742" y="69448"/>
                    <a:pt x="56791" y="70591"/>
                  </a:cubicBezTo>
                  <a:close/>
                </a:path>
              </a:pathLst>
            </a:custGeom>
            <a:solidFill>
              <a:srgbClr val="336933"/>
            </a:solidFill>
            <a:ln w="9525" cap="flat">
              <a:noFill/>
              <a:prstDash val="solid"/>
              <a:miter/>
            </a:ln>
          </p:spPr>
          <p:txBody>
            <a:bodyPr rtlCol="0" anchor="ctr"/>
            <a:lstStyle/>
            <a:p>
              <a:endParaRPr lang="en-US"/>
            </a:p>
          </p:txBody>
        </p:sp>
        <p:sp>
          <p:nvSpPr>
            <p:cNvPr id="1489" name="Freeform: Shape 1488">
              <a:extLst>
                <a:ext uri="{FF2B5EF4-FFF2-40B4-BE49-F238E27FC236}">
                  <a16:creationId xmlns:a16="http://schemas.microsoft.com/office/drawing/2014/main" id="{6AC31802-E4D1-4D32-B55A-C57847E003BD}"/>
                </a:ext>
              </a:extLst>
            </p:cNvPr>
            <p:cNvSpPr/>
            <p:nvPr/>
          </p:nvSpPr>
          <p:spPr>
            <a:xfrm>
              <a:off x="10454611" y="3513148"/>
              <a:ext cx="100716" cy="103428"/>
            </a:xfrm>
            <a:custGeom>
              <a:avLst/>
              <a:gdLst>
                <a:gd name="connsiteX0" fmla="*/ 31490 w 80910"/>
                <a:gd name="connsiteY0" fmla="*/ 18870 h 83088"/>
                <a:gd name="connsiteX1" fmla="*/ 26536 w 80910"/>
                <a:gd name="connsiteY1" fmla="*/ 30586 h 83088"/>
                <a:gd name="connsiteX2" fmla="*/ 14154 w 80910"/>
                <a:gd name="connsiteY2" fmla="*/ 35348 h 83088"/>
                <a:gd name="connsiteX3" fmla="*/ 1771 w 80910"/>
                <a:gd name="connsiteY3" fmla="*/ 30491 h 83088"/>
                <a:gd name="connsiteX4" fmla="*/ 1296 w 80910"/>
                <a:gd name="connsiteY4" fmla="*/ 7592 h 83088"/>
                <a:gd name="connsiteX5" fmla="*/ 1771 w 80910"/>
                <a:gd name="connsiteY5" fmla="*/ 7154 h 83088"/>
                <a:gd name="connsiteX6" fmla="*/ 26536 w 80910"/>
                <a:gd name="connsiteY6" fmla="*/ 7154 h 83088"/>
                <a:gd name="connsiteX7" fmla="*/ 31490 w 80910"/>
                <a:gd name="connsiteY7" fmla="*/ 18870 h 83088"/>
                <a:gd name="connsiteX8" fmla="*/ 76543 w 80910"/>
                <a:gd name="connsiteY8" fmla="*/ -180 h 83088"/>
                <a:gd name="connsiteX9" fmla="*/ 17679 w 80910"/>
                <a:gd name="connsiteY9" fmla="*/ 81925 h 83088"/>
                <a:gd name="connsiteX10" fmla="*/ -2515 w 80910"/>
                <a:gd name="connsiteY10" fmla="*/ 81925 h 83088"/>
                <a:gd name="connsiteX11" fmla="*/ 56444 w 80910"/>
                <a:gd name="connsiteY11" fmla="*/ -180 h 83088"/>
                <a:gd name="connsiteX12" fmla="*/ 10630 w 80910"/>
                <a:gd name="connsiteY12" fmla="*/ 22585 h 83088"/>
                <a:gd name="connsiteX13" fmla="*/ 14058 w 80910"/>
                <a:gd name="connsiteY13" fmla="*/ 24204 h 83088"/>
                <a:gd name="connsiteX14" fmla="*/ 17584 w 80910"/>
                <a:gd name="connsiteY14" fmla="*/ 22585 h 83088"/>
                <a:gd name="connsiteX15" fmla="*/ 19011 w 80910"/>
                <a:gd name="connsiteY15" fmla="*/ 18394 h 83088"/>
                <a:gd name="connsiteX16" fmla="*/ 17584 w 80910"/>
                <a:gd name="connsiteY16" fmla="*/ 14108 h 83088"/>
                <a:gd name="connsiteX17" fmla="*/ 14154 w 80910"/>
                <a:gd name="connsiteY17" fmla="*/ 12393 h 83088"/>
                <a:gd name="connsiteX18" fmla="*/ 10726 w 80910"/>
                <a:gd name="connsiteY18" fmla="*/ 14108 h 83088"/>
                <a:gd name="connsiteX19" fmla="*/ 9296 w 80910"/>
                <a:gd name="connsiteY19" fmla="*/ 18394 h 83088"/>
                <a:gd name="connsiteX20" fmla="*/ 10630 w 80910"/>
                <a:gd name="connsiteY20" fmla="*/ 23251 h 83088"/>
                <a:gd name="connsiteX21" fmla="*/ 77305 w 80910"/>
                <a:gd name="connsiteY21" fmla="*/ 66400 h 83088"/>
                <a:gd name="connsiteX22" fmla="*/ 72352 w 80910"/>
                <a:gd name="connsiteY22" fmla="*/ 78116 h 83088"/>
                <a:gd name="connsiteX23" fmla="*/ 47586 w 80910"/>
                <a:gd name="connsiteY23" fmla="*/ 78116 h 83088"/>
                <a:gd name="connsiteX24" fmla="*/ 42729 w 80910"/>
                <a:gd name="connsiteY24" fmla="*/ 66495 h 83088"/>
                <a:gd name="connsiteX25" fmla="*/ 47586 w 80910"/>
                <a:gd name="connsiteY25" fmla="*/ 54779 h 83088"/>
                <a:gd name="connsiteX26" fmla="*/ 59969 w 80910"/>
                <a:gd name="connsiteY26" fmla="*/ 49921 h 83088"/>
                <a:gd name="connsiteX27" fmla="*/ 72352 w 80910"/>
                <a:gd name="connsiteY27" fmla="*/ 54779 h 83088"/>
                <a:gd name="connsiteX28" fmla="*/ 77687 w 80910"/>
                <a:gd name="connsiteY28" fmla="*/ 66876 h 83088"/>
                <a:gd name="connsiteX29" fmla="*/ 56444 w 80910"/>
                <a:gd name="connsiteY29" fmla="*/ 70591 h 83088"/>
                <a:gd name="connsiteX30" fmla="*/ 63018 w 80910"/>
                <a:gd name="connsiteY30" fmla="*/ 71058 h 83088"/>
                <a:gd name="connsiteX31" fmla="*/ 63495 w 80910"/>
                <a:gd name="connsiteY31" fmla="*/ 70591 h 83088"/>
                <a:gd name="connsiteX32" fmla="*/ 64923 w 80910"/>
                <a:gd name="connsiteY32" fmla="*/ 66400 h 83088"/>
                <a:gd name="connsiteX33" fmla="*/ 63495 w 80910"/>
                <a:gd name="connsiteY33" fmla="*/ 62113 h 83088"/>
                <a:gd name="connsiteX34" fmla="*/ 59969 w 80910"/>
                <a:gd name="connsiteY34" fmla="*/ 60399 h 83088"/>
                <a:gd name="connsiteX35" fmla="*/ 56539 w 80910"/>
                <a:gd name="connsiteY35" fmla="*/ 62113 h 83088"/>
                <a:gd name="connsiteX36" fmla="*/ 56539 w 80910"/>
                <a:gd name="connsiteY36" fmla="*/ 70591 h 83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80910" h="83088">
                  <a:moveTo>
                    <a:pt x="31490" y="18870"/>
                  </a:moveTo>
                  <a:cubicBezTo>
                    <a:pt x="31585" y="23299"/>
                    <a:pt x="29776" y="27557"/>
                    <a:pt x="26536" y="30586"/>
                  </a:cubicBezTo>
                  <a:cubicBezTo>
                    <a:pt x="23202" y="33748"/>
                    <a:pt x="18725" y="35463"/>
                    <a:pt x="14154" y="35348"/>
                  </a:cubicBezTo>
                  <a:cubicBezTo>
                    <a:pt x="9582" y="35491"/>
                    <a:pt x="5105" y="33739"/>
                    <a:pt x="1771" y="30491"/>
                  </a:cubicBezTo>
                  <a:cubicBezTo>
                    <a:pt x="-4706" y="24290"/>
                    <a:pt x="-4896" y="14041"/>
                    <a:pt x="1296" y="7592"/>
                  </a:cubicBezTo>
                  <a:cubicBezTo>
                    <a:pt x="1487" y="7449"/>
                    <a:pt x="1582" y="7297"/>
                    <a:pt x="1771" y="7154"/>
                  </a:cubicBezTo>
                  <a:cubicBezTo>
                    <a:pt x="8726" y="668"/>
                    <a:pt x="19583" y="668"/>
                    <a:pt x="26536" y="7154"/>
                  </a:cubicBezTo>
                  <a:cubicBezTo>
                    <a:pt x="29680" y="10212"/>
                    <a:pt x="31490" y="14450"/>
                    <a:pt x="31490" y="18870"/>
                  </a:cubicBezTo>
                  <a:close/>
                  <a:moveTo>
                    <a:pt x="76543" y="-180"/>
                  </a:moveTo>
                  <a:lnTo>
                    <a:pt x="17679" y="81925"/>
                  </a:lnTo>
                  <a:lnTo>
                    <a:pt x="-2515" y="81925"/>
                  </a:lnTo>
                  <a:lnTo>
                    <a:pt x="56444" y="-180"/>
                  </a:lnTo>
                  <a:close/>
                  <a:moveTo>
                    <a:pt x="10630" y="22585"/>
                  </a:moveTo>
                  <a:cubicBezTo>
                    <a:pt x="11486" y="23633"/>
                    <a:pt x="12726" y="24223"/>
                    <a:pt x="14058" y="24204"/>
                  </a:cubicBezTo>
                  <a:cubicBezTo>
                    <a:pt x="15393" y="24214"/>
                    <a:pt x="16725" y="23623"/>
                    <a:pt x="17584" y="22585"/>
                  </a:cubicBezTo>
                  <a:cubicBezTo>
                    <a:pt x="18535" y="21423"/>
                    <a:pt x="19107" y="19918"/>
                    <a:pt x="19011" y="18394"/>
                  </a:cubicBezTo>
                  <a:cubicBezTo>
                    <a:pt x="19107" y="16841"/>
                    <a:pt x="18535" y="15317"/>
                    <a:pt x="17584" y="14108"/>
                  </a:cubicBezTo>
                  <a:cubicBezTo>
                    <a:pt x="16821" y="13031"/>
                    <a:pt x="15488" y="12393"/>
                    <a:pt x="14154" y="12393"/>
                  </a:cubicBezTo>
                  <a:cubicBezTo>
                    <a:pt x="12821" y="12364"/>
                    <a:pt x="11486" y="13003"/>
                    <a:pt x="10726" y="14108"/>
                  </a:cubicBezTo>
                  <a:cubicBezTo>
                    <a:pt x="9772" y="15317"/>
                    <a:pt x="9200" y="16841"/>
                    <a:pt x="9296" y="18394"/>
                  </a:cubicBezTo>
                  <a:cubicBezTo>
                    <a:pt x="9010" y="20127"/>
                    <a:pt x="9486" y="21908"/>
                    <a:pt x="10630" y="23251"/>
                  </a:cubicBezTo>
                  <a:close/>
                  <a:moveTo>
                    <a:pt x="77305" y="66400"/>
                  </a:moveTo>
                  <a:cubicBezTo>
                    <a:pt x="77401" y="70838"/>
                    <a:pt x="75589" y="75106"/>
                    <a:pt x="72352" y="78116"/>
                  </a:cubicBezTo>
                  <a:cubicBezTo>
                    <a:pt x="65304" y="84507"/>
                    <a:pt x="54635" y="84507"/>
                    <a:pt x="47586" y="78116"/>
                  </a:cubicBezTo>
                  <a:cubicBezTo>
                    <a:pt x="44445" y="75096"/>
                    <a:pt x="42633" y="70876"/>
                    <a:pt x="42729" y="66495"/>
                  </a:cubicBezTo>
                  <a:cubicBezTo>
                    <a:pt x="42633" y="62085"/>
                    <a:pt x="44445" y="57846"/>
                    <a:pt x="47586" y="54779"/>
                  </a:cubicBezTo>
                  <a:cubicBezTo>
                    <a:pt x="50921" y="51550"/>
                    <a:pt x="55398" y="49797"/>
                    <a:pt x="59969" y="49921"/>
                  </a:cubicBezTo>
                  <a:cubicBezTo>
                    <a:pt x="64636" y="49759"/>
                    <a:pt x="69113" y="51521"/>
                    <a:pt x="72352" y="54779"/>
                  </a:cubicBezTo>
                  <a:cubicBezTo>
                    <a:pt x="75780" y="57827"/>
                    <a:pt x="77782" y="62256"/>
                    <a:pt x="77687" y="66876"/>
                  </a:cubicBezTo>
                  <a:close/>
                  <a:moveTo>
                    <a:pt x="56444" y="70591"/>
                  </a:moveTo>
                  <a:cubicBezTo>
                    <a:pt x="58160" y="72534"/>
                    <a:pt x="61113" y="72743"/>
                    <a:pt x="63018" y="71058"/>
                  </a:cubicBezTo>
                  <a:cubicBezTo>
                    <a:pt x="63209" y="70915"/>
                    <a:pt x="63304" y="70753"/>
                    <a:pt x="63495" y="70591"/>
                  </a:cubicBezTo>
                  <a:cubicBezTo>
                    <a:pt x="64446" y="69429"/>
                    <a:pt x="65018" y="67924"/>
                    <a:pt x="64923" y="66400"/>
                  </a:cubicBezTo>
                  <a:cubicBezTo>
                    <a:pt x="65018" y="64847"/>
                    <a:pt x="64446" y="63323"/>
                    <a:pt x="63495" y="62113"/>
                  </a:cubicBezTo>
                  <a:cubicBezTo>
                    <a:pt x="62637" y="61018"/>
                    <a:pt x="61302" y="60380"/>
                    <a:pt x="59969" y="60399"/>
                  </a:cubicBezTo>
                  <a:cubicBezTo>
                    <a:pt x="58637" y="60399"/>
                    <a:pt x="57302" y="61037"/>
                    <a:pt x="56539" y="62113"/>
                  </a:cubicBezTo>
                  <a:cubicBezTo>
                    <a:pt x="54730" y="64647"/>
                    <a:pt x="54730" y="68057"/>
                    <a:pt x="56539" y="70591"/>
                  </a:cubicBezTo>
                  <a:close/>
                </a:path>
              </a:pathLst>
            </a:custGeom>
            <a:solidFill>
              <a:srgbClr val="336933"/>
            </a:solidFill>
            <a:ln w="9525" cap="flat">
              <a:noFill/>
              <a:prstDash val="solid"/>
              <a:miter/>
            </a:ln>
          </p:spPr>
          <p:txBody>
            <a:bodyPr rtlCol="0" anchor="ctr"/>
            <a:lstStyle/>
            <a:p>
              <a:endParaRPr lang="en-US"/>
            </a:p>
          </p:txBody>
        </p:sp>
      </p:grpSp>
      <p:pic>
        <p:nvPicPr>
          <p:cNvPr id="7" name="Graphic 6" descr="Scales of justice with solid fill">
            <a:extLst>
              <a:ext uri="{FF2B5EF4-FFF2-40B4-BE49-F238E27FC236}">
                <a16:creationId xmlns:a16="http://schemas.microsoft.com/office/drawing/2014/main" id="{787E18FB-F0E1-4F2C-9DB1-E0B23E5BBF3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97628" y="2270320"/>
            <a:ext cx="914400" cy="914400"/>
          </a:xfrm>
          <a:prstGeom prst="rect">
            <a:avLst/>
          </a:prstGeom>
        </p:spPr>
      </p:pic>
      <p:sp>
        <p:nvSpPr>
          <p:cNvPr id="9" name="Rectangle 8">
            <a:extLst>
              <a:ext uri="{FF2B5EF4-FFF2-40B4-BE49-F238E27FC236}">
                <a16:creationId xmlns:a16="http://schemas.microsoft.com/office/drawing/2014/main" id="{89BFEABC-2D67-4F16-9CCC-7A610D0CAD2B}"/>
              </a:ext>
            </a:extLst>
          </p:cNvPr>
          <p:cNvSpPr/>
          <p:nvPr/>
        </p:nvSpPr>
        <p:spPr>
          <a:xfrm>
            <a:off x="1383417" y="2748014"/>
            <a:ext cx="2927403" cy="400110"/>
          </a:xfrm>
          <a:prstGeom prst="rect">
            <a:avLst/>
          </a:prstGeom>
          <a:noFill/>
        </p:spPr>
        <p:txBody>
          <a:bodyPr wrap="none" lIns="91440" tIns="45720" rIns="91440" bIns="45720">
            <a:spAutoFit/>
          </a:bodyPr>
          <a:lstStyle/>
          <a:p>
            <a:pPr algn="ctr"/>
            <a:r>
              <a:rPr lang="en-US" sz="2000" b="0" cap="none" spc="0">
                <a:ln w="0"/>
                <a:solidFill>
                  <a:srgbClr val="002060"/>
                </a:solidFill>
                <a:latin typeface="Montserrat" panose="00000500000000000000" pitchFamily="50" charset="0"/>
              </a:rPr>
              <a:t>Mental Health Courts</a:t>
            </a:r>
          </a:p>
        </p:txBody>
      </p:sp>
      <p:sp>
        <p:nvSpPr>
          <p:cNvPr id="6" name="Rectangle 5">
            <a:extLst>
              <a:ext uri="{FF2B5EF4-FFF2-40B4-BE49-F238E27FC236}">
                <a16:creationId xmlns:a16="http://schemas.microsoft.com/office/drawing/2014/main" id="{1F247874-6F5E-4A4D-AEF6-C0660AD06FAE}"/>
              </a:ext>
            </a:extLst>
          </p:cNvPr>
          <p:cNvSpPr/>
          <p:nvPr/>
        </p:nvSpPr>
        <p:spPr>
          <a:xfrm>
            <a:off x="538267" y="3264242"/>
            <a:ext cx="4148819" cy="1323439"/>
          </a:xfrm>
          <a:prstGeom prst="rect">
            <a:avLst/>
          </a:prstGeom>
          <a:noFill/>
        </p:spPr>
        <p:txBody>
          <a:bodyPr wrap="square" lIns="91440" tIns="45720" rIns="91440" bIns="45720">
            <a:spAutoFit/>
          </a:bodyPr>
          <a:lstStyle/>
          <a:p>
            <a:r>
              <a:rPr lang="en-US" sz="1600">
                <a:solidFill>
                  <a:srgbClr val="002060"/>
                </a:solidFill>
                <a:latin typeface="Montserrat" panose="00000500000000000000" pitchFamily="50" charset="0"/>
              </a:rPr>
              <a:t>Mental health court programs provide eligible offenders the opportunity to participate in a highly structure, court supervised treatment program in lieu of incarceration.</a:t>
            </a:r>
            <a:endParaRPr lang="en-US" sz="1600" b="0" cap="none" spc="0">
              <a:ln w="0"/>
              <a:solidFill>
                <a:srgbClr val="002060"/>
              </a:solidFill>
              <a:effectLst>
                <a:outerShdw blurRad="38100" dist="19050" dir="2700000" algn="tl" rotWithShape="0">
                  <a:schemeClr val="dk1">
                    <a:alpha val="40000"/>
                  </a:schemeClr>
                </a:outerShdw>
              </a:effectLst>
              <a:latin typeface="Montserrat" panose="00000500000000000000" pitchFamily="50" charset="0"/>
            </a:endParaRPr>
          </a:p>
        </p:txBody>
      </p:sp>
      <p:sp>
        <p:nvSpPr>
          <p:cNvPr id="1491" name="Rectangle 1490">
            <a:extLst>
              <a:ext uri="{FF2B5EF4-FFF2-40B4-BE49-F238E27FC236}">
                <a16:creationId xmlns:a16="http://schemas.microsoft.com/office/drawing/2014/main" id="{B126B1AA-D00C-4980-A7BC-26A64B9863CD}"/>
              </a:ext>
            </a:extLst>
          </p:cNvPr>
          <p:cNvSpPr/>
          <p:nvPr/>
        </p:nvSpPr>
        <p:spPr>
          <a:xfrm>
            <a:off x="1331344" y="2305710"/>
            <a:ext cx="3038011" cy="646331"/>
          </a:xfrm>
          <a:prstGeom prst="rect">
            <a:avLst/>
          </a:prstGeom>
          <a:noFill/>
        </p:spPr>
        <p:txBody>
          <a:bodyPr wrap="none" lIns="91440" tIns="45720" rIns="91440" bIns="45720">
            <a:spAutoFit/>
          </a:bodyPr>
          <a:lstStyle/>
          <a:p>
            <a:pPr algn="ctr"/>
            <a:r>
              <a:rPr lang="en-US" sz="3600" b="0" cap="none" spc="0">
                <a:ln w="0"/>
                <a:solidFill>
                  <a:srgbClr val="002060"/>
                </a:solidFill>
                <a:latin typeface="Montserrat" panose="00000500000000000000" pitchFamily="50" charset="0"/>
              </a:rPr>
              <a:t>OKLAHOMA</a:t>
            </a:r>
          </a:p>
        </p:txBody>
      </p:sp>
    </p:spTree>
    <p:custDataLst>
      <p:tags r:id="rId1"/>
    </p:custDataLst>
    <p:extLst>
      <p:ext uri="{BB962C8B-B14F-4D97-AF65-F5344CB8AC3E}">
        <p14:creationId xmlns:p14="http://schemas.microsoft.com/office/powerpoint/2010/main" val="331953912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A13EE290-37AD-44A3-9C17-CA131469AC72}"/>
              </a:ext>
            </a:extLst>
          </p:cNvPr>
          <p:cNvSpPr>
            <a:spLocks noGrp="1"/>
          </p:cNvSpPr>
          <p:nvPr>
            <p:ph type="sldNum" sz="quarter" idx="4"/>
          </p:nvPr>
        </p:nvSpPr>
        <p:spPr/>
        <p:txBody>
          <a:bodyPr/>
          <a:lstStyle/>
          <a:p>
            <a:pPr>
              <a:defRPr/>
            </a:pPr>
            <a:fld id="{19B51A1E-902D-48AF-9020-955120F399B6}" type="slidenum">
              <a:rPr lang="en-US" smtClean="0"/>
              <a:pPr>
                <a:defRPr/>
              </a:pPr>
              <a:t>13</a:t>
            </a:fld>
            <a:endParaRPr lang="en-US"/>
          </a:p>
        </p:txBody>
      </p:sp>
      <p:sp>
        <p:nvSpPr>
          <p:cNvPr id="5" name="Title 4">
            <a:extLst>
              <a:ext uri="{FF2B5EF4-FFF2-40B4-BE49-F238E27FC236}">
                <a16:creationId xmlns:a16="http://schemas.microsoft.com/office/drawing/2014/main" id="{CB75D870-F208-4F97-A445-494977291BF2}"/>
              </a:ext>
            </a:extLst>
          </p:cNvPr>
          <p:cNvSpPr>
            <a:spLocks noGrp="1"/>
          </p:cNvSpPr>
          <p:nvPr>
            <p:ph type="title"/>
          </p:nvPr>
        </p:nvSpPr>
        <p:spPr/>
        <p:txBody>
          <a:bodyPr/>
          <a:lstStyle/>
          <a:p>
            <a:r>
              <a:rPr lang="en-US"/>
              <a:t>Law Enforcement</a:t>
            </a:r>
          </a:p>
        </p:txBody>
      </p:sp>
      <p:sp>
        <p:nvSpPr>
          <p:cNvPr id="74" name="TextBox 73">
            <a:extLst>
              <a:ext uri="{FF2B5EF4-FFF2-40B4-BE49-F238E27FC236}">
                <a16:creationId xmlns:a16="http://schemas.microsoft.com/office/drawing/2014/main" id="{BDAFB80C-94C1-40D5-B418-803642C90BBC}"/>
              </a:ext>
            </a:extLst>
          </p:cNvPr>
          <p:cNvSpPr txBox="1"/>
          <p:nvPr/>
        </p:nvSpPr>
        <p:spPr>
          <a:xfrm>
            <a:off x="3271554" y="846923"/>
            <a:ext cx="4756644" cy="338554"/>
          </a:xfrm>
          <a:prstGeom prst="rect">
            <a:avLst/>
          </a:prstGeom>
          <a:noFill/>
        </p:spPr>
        <p:txBody>
          <a:bodyPr wrap="square" rtlCol="0">
            <a:spAutoFit/>
          </a:bodyPr>
          <a:lstStyle/>
          <a:p>
            <a:r>
              <a:rPr lang="en-US" sz="1600">
                <a:solidFill>
                  <a:srgbClr val="002060"/>
                </a:solidFill>
              </a:rPr>
              <a:t>CIT and other Law Enforcement Training</a:t>
            </a:r>
            <a:endParaRPr lang="en-US" sz="1600" b="1">
              <a:solidFill>
                <a:srgbClr val="002060"/>
              </a:solidFill>
            </a:endParaRPr>
          </a:p>
        </p:txBody>
      </p:sp>
      <p:sp>
        <p:nvSpPr>
          <p:cNvPr id="77" name="Arrow: Down 76">
            <a:extLst>
              <a:ext uri="{FF2B5EF4-FFF2-40B4-BE49-F238E27FC236}">
                <a16:creationId xmlns:a16="http://schemas.microsoft.com/office/drawing/2014/main" id="{9EBB68F8-D1AB-4E8C-AE19-9D9387AF5D90}"/>
              </a:ext>
            </a:extLst>
          </p:cNvPr>
          <p:cNvSpPr/>
          <p:nvPr/>
        </p:nvSpPr>
        <p:spPr>
          <a:xfrm>
            <a:off x="2670148" y="927210"/>
            <a:ext cx="752614" cy="1991488"/>
          </a:xfrm>
          <a:prstGeom prst="downArrow">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Graphic 3" descr="Siren with solid fill">
            <a:extLst>
              <a:ext uri="{FF2B5EF4-FFF2-40B4-BE49-F238E27FC236}">
                <a16:creationId xmlns:a16="http://schemas.microsoft.com/office/drawing/2014/main" id="{D4EF0A81-83FB-4242-B181-C3E58359769B}"/>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077042" y="750186"/>
            <a:ext cx="776511" cy="776511"/>
          </a:xfrm>
          <a:prstGeom prst="rect">
            <a:avLst/>
          </a:prstGeom>
        </p:spPr>
      </p:pic>
      <p:grpSp>
        <p:nvGrpSpPr>
          <p:cNvPr id="75" name="Group 74">
            <a:extLst>
              <a:ext uri="{FF2B5EF4-FFF2-40B4-BE49-F238E27FC236}">
                <a16:creationId xmlns:a16="http://schemas.microsoft.com/office/drawing/2014/main" id="{DB166BF5-36D6-41A9-88D7-36177826BA73}"/>
              </a:ext>
            </a:extLst>
          </p:cNvPr>
          <p:cNvGrpSpPr/>
          <p:nvPr/>
        </p:nvGrpSpPr>
        <p:grpSpPr>
          <a:xfrm>
            <a:off x="344978" y="3077336"/>
            <a:ext cx="11482239" cy="3010253"/>
            <a:chOff x="344978" y="2476808"/>
            <a:chExt cx="11482239" cy="3010253"/>
          </a:xfrm>
        </p:grpSpPr>
        <p:sp>
          <p:nvSpPr>
            <p:cNvPr id="76" name="TextBox 75">
              <a:extLst>
                <a:ext uri="{FF2B5EF4-FFF2-40B4-BE49-F238E27FC236}">
                  <a16:creationId xmlns:a16="http://schemas.microsoft.com/office/drawing/2014/main" id="{CF39BE70-CAFC-41EF-9896-2BF74DED2CB8}"/>
                </a:ext>
              </a:extLst>
            </p:cNvPr>
            <p:cNvSpPr txBox="1"/>
            <p:nvPr/>
          </p:nvSpPr>
          <p:spPr>
            <a:xfrm>
              <a:off x="423561" y="2659338"/>
              <a:ext cx="1099980" cy="276999"/>
            </a:xfrm>
            <a:prstGeom prst="rect">
              <a:avLst/>
            </a:prstGeom>
            <a:noFill/>
          </p:spPr>
          <p:txBody>
            <a:bodyPr wrap="square" rtlCol="0">
              <a:spAutoFit/>
            </a:bodyPr>
            <a:lstStyle/>
            <a:p>
              <a:pPr algn="ctr"/>
              <a:r>
                <a:rPr lang="en-US" sz="1200" b="1">
                  <a:solidFill>
                    <a:schemeClr val="accent4">
                      <a:lumMod val="75000"/>
                    </a:schemeClr>
                  </a:solidFill>
                </a:rPr>
                <a:t>INTERCEPT </a:t>
              </a:r>
            </a:p>
          </p:txBody>
        </p:sp>
        <p:sp>
          <p:nvSpPr>
            <p:cNvPr id="78" name="Hexagon 77">
              <a:extLst>
                <a:ext uri="{FF2B5EF4-FFF2-40B4-BE49-F238E27FC236}">
                  <a16:creationId xmlns:a16="http://schemas.microsoft.com/office/drawing/2014/main" id="{E0094261-84DB-40A8-9052-044F1B8309AD}"/>
                </a:ext>
              </a:extLst>
            </p:cNvPr>
            <p:cNvSpPr/>
            <p:nvPr/>
          </p:nvSpPr>
          <p:spPr>
            <a:xfrm rot="5400000">
              <a:off x="1479261" y="2521088"/>
              <a:ext cx="642060" cy="553500"/>
            </a:xfrm>
            <a:prstGeom prst="hexagon">
              <a:avLst/>
            </a:prstGeom>
            <a:solidFill>
              <a:srgbClr val="FED966"/>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79" name="TextBox 78">
              <a:extLst>
                <a:ext uri="{FF2B5EF4-FFF2-40B4-BE49-F238E27FC236}">
                  <a16:creationId xmlns:a16="http://schemas.microsoft.com/office/drawing/2014/main" id="{B2AF933D-30DB-4747-A139-86EAFC224362}"/>
                </a:ext>
              </a:extLst>
            </p:cNvPr>
            <p:cNvSpPr txBox="1"/>
            <p:nvPr/>
          </p:nvSpPr>
          <p:spPr>
            <a:xfrm>
              <a:off x="1605366"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0</a:t>
              </a:r>
              <a:endParaRPr lang="en-US" sz="2000" b="1">
                <a:solidFill>
                  <a:srgbClr val="002060"/>
                </a:solidFill>
                <a:latin typeface="Arial Black" panose="020B0A04020102020204" pitchFamily="34" charset="0"/>
              </a:endParaRPr>
            </a:p>
          </p:txBody>
        </p:sp>
        <p:sp>
          <p:nvSpPr>
            <p:cNvPr id="80" name="TextBox 79">
              <a:extLst>
                <a:ext uri="{FF2B5EF4-FFF2-40B4-BE49-F238E27FC236}">
                  <a16:creationId xmlns:a16="http://schemas.microsoft.com/office/drawing/2014/main" id="{FF93A49D-EEDB-4529-987A-9BBB3B76D8CE}"/>
                </a:ext>
              </a:extLst>
            </p:cNvPr>
            <p:cNvSpPr txBox="1"/>
            <p:nvPr/>
          </p:nvSpPr>
          <p:spPr>
            <a:xfrm>
              <a:off x="423561" y="2892652"/>
              <a:ext cx="1099980" cy="400110"/>
            </a:xfrm>
            <a:prstGeom prst="rect">
              <a:avLst/>
            </a:prstGeom>
            <a:noFill/>
          </p:spPr>
          <p:txBody>
            <a:bodyPr wrap="square" rtlCol="0">
              <a:spAutoFit/>
            </a:bodyPr>
            <a:lstStyle/>
            <a:p>
              <a:pPr algn="ctr"/>
              <a:r>
                <a:rPr lang="en-US" sz="1000" b="1">
                  <a:solidFill>
                    <a:schemeClr val="bg2">
                      <a:lumMod val="25000"/>
                    </a:schemeClr>
                  </a:solidFill>
                </a:rPr>
                <a:t>Community Services</a:t>
              </a:r>
            </a:p>
          </p:txBody>
        </p:sp>
        <p:sp>
          <p:nvSpPr>
            <p:cNvPr id="81" name="TextBox 80">
              <a:extLst>
                <a:ext uri="{FF2B5EF4-FFF2-40B4-BE49-F238E27FC236}">
                  <a16:creationId xmlns:a16="http://schemas.microsoft.com/office/drawing/2014/main" id="{AAA782ED-D561-4E43-B616-9A3ADC99547C}"/>
                </a:ext>
              </a:extLst>
            </p:cNvPr>
            <p:cNvSpPr txBox="1"/>
            <p:nvPr/>
          </p:nvSpPr>
          <p:spPr>
            <a:xfrm>
              <a:off x="2312200" y="2659338"/>
              <a:ext cx="1099980" cy="276999"/>
            </a:xfrm>
            <a:prstGeom prst="rect">
              <a:avLst/>
            </a:prstGeom>
            <a:noFill/>
          </p:spPr>
          <p:txBody>
            <a:bodyPr wrap="square" rtlCol="0">
              <a:spAutoFit/>
            </a:bodyPr>
            <a:lstStyle/>
            <a:p>
              <a:pPr algn="ctr"/>
              <a:r>
                <a:rPr lang="en-US" sz="1200" b="1">
                  <a:solidFill>
                    <a:schemeClr val="accent3">
                      <a:lumMod val="75000"/>
                    </a:schemeClr>
                  </a:solidFill>
                </a:rPr>
                <a:t>INTERCEPT </a:t>
              </a:r>
            </a:p>
          </p:txBody>
        </p:sp>
        <p:sp>
          <p:nvSpPr>
            <p:cNvPr id="82" name="Hexagon 81">
              <a:extLst>
                <a:ext uri="{FF2B5EF4-FFF2-40B4-BE49-F238E27FC236}">
                  <a16:creationId xmlns:a16="http://schemas.microsoft.com/office/drawing/2014/main" id="{4389E8D1-49A8-465A-AC63-0C8DDF700810}"/>
                </a:ext>
              </a:extLst>
            </p:cNvPr>
            <p:cNvSpPr/>
            <p:nvPr/>
          </p:nvSpPr>
          <p:spPr>
            <a:xfrm rot="5400000">
              <a:off x="3367900" y="2521088"/>
              <a:ext cx="642060" cy="553500"/>
            </a:xfrm>
            <a:prstGeom prst="hexagon">
              <a:avLst/>
            </a:prstGeom>
            <a:solidFill>
              <a:srgbClr val="F7965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83" name="TextBox 82">
              <a:extLst>
                <a:ext uri="{FF2B5EF4-FFF2-40B4-BE49-F238E27FC236}">
                  <a16:creationId xmlns:a16="http://schemas.microsoft.com/office/drawing/2014/main" id="{54C0F6BA-CE8A-4EEE-8FE9-0CC8821D8DA7}"/>
                </a:ext>
              </a:extLst>
            </p:cNvPr>
            <p:cNvSpPr txBox="1"/>
            <p:nvPr/>
          </p:nvSpPr>
          <p:spPr>
            <a:xfrm>
              <a:off x="3494005"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1</a:t>
              </a:r>
              <a:endParaRPr lang="en-US" sz="2000" b="1">
                <a:solidFill>
                  <a:srgbClr val="002060"/>
                </a:solidFill>
                <a:latin typeface="Arial Black" panose="020B0A04020102020204" pitchFamily="34" charset="0"/>
              </a:endParaRPr>
            </a:p>
          </p:txBody>
        </p:sp>
        <p:sp>
          <p:nvSpPr>
            <p:cNvPr id="84" name="TextBox 83">
              <a:extLst>
                <a:ext uri="{FF2B5EF4-FFF2-40B4-BE49-F238E27FC236}">
                  <a16:creationId xmlns:a16="http://schemas.microsoft.com/office/drawing/2014/main" id="{5E2033F6-0AAD-41C0-9BFD-EB2A69A1F056}"/>
                </a:ext>
              </a:extLst>
            </p:cNvPr>
            <p:cNvSpPr txBox="1"/>
            <p:nvPr/>
          </p:nvSpPr>
          <p:spPr>
            <a:xfrm>
              <a:off x="2303564" y="2892652"/>
              <a:ext cx="1099980" cy="400110"/>
            </a:xfrm>
            <a:prstGeom prst="rect">
              <a:avLst/>
            </a:prstGeom>
            <a:noFill/>
          </p:spPr>
          <p:txBody>
            <a:bodyPr wrap="square" rtlCol="0">
              <a:spAutoFit/>
            </a:bodyPr>
            <a:lstStyle/>
            <a:p>
              <a:pPr algn="ctr"/>
              <a:r>
                <a:rPr lang="en-US" sz="1000" b="1">
                  <a:solidFill>
                    <a:schemeClr val="bg2">
                      <a:lumMod val="25000"/>
                    </a:schemeClr>
                  </a:solidFill>
                </a:rPr>
                <a:t>Law</a:t>
              </a:r>
            </a:p>
            <a:p>
              <a:pPr algn="ctr"/>
              <a:r>
                <a:rPr lang="en-US" sz="1000" b="1">
                  <a:solidFill>
                    <a:schemeClr val="bg2">
                      <a:lumMod val="25000"/>
                    </a:schemeClr>
                  </a:solidFill>
                </a:rPr>
                <a:t>Enforcement</a:t>
              </a:r>
            </a:p>
          </p:txBody>
        </p:sp>
        <p:sp>
          <p:nvSpPr>
            <p:cNvPr id="85" name="TextBox 84">
              <a:extLst>
                <a:ext uri="{FF2B5EF4-FFF2-40B4-BE49-F238E27FC236}">
                  <a16:creationId xmlns:a16="http://schemas.microsoft.com/office/drawing/2014/main" id="{24586599-138D-4D5F-BDCF-96F4BE67CD83}"/>
                </a:ext>
              </a:extLst>
            </p:cNvPr>
            <p:cNvSpPr txBox="1"/>
            <p:nvPr/>
          </p:nvSpPr>
          <p:spPr>
            <a:xfrm>
              <a:off x="4192203" y="2659338"/>
              <a:ext cx="1099980" cy="276999"/>
            </a:xfrm>
            <a:prstGeom prst="rect">
              <a:avLst/>
            </a:prstGeom>
            <a:noFill/>
          </p:spPr>
          <p:txBody>
            <a:bodyPr wrap="square" rtlCol="0">
              <a:spAutoFit/>
            </a:bodyPr>
            <a:lstStyle/>
            <a:p>
              <a:pPr algn="ctr"/>
              <a:r>
                <a:rPr lang="en-US" sz="1200" b="1">
                  <a:solidFill>
                    <a:schemeClr val="accent2">
                      <a:lumMod val="75000"/>
                    </a:schemeClr>
                  </a:solidFill>
                </a:rPr>
                <a:t>INTERCEPT </a:t>
              </a:r>
            </a:p>
          </p:txBody>
        </p:sp>
        <p:sp>
          <p:nvSpPr>
            <p:cNvPr id="86" name="Hexagon 85">
              <a:extLst>
                <a:ext uri="{FF2B5EF4-FFF2-40B4-BE49-F238E27FC236}">
                  <a16:creationId xmlns:a16="http://schemas.microsoft.com/office/drawing/2014/main" id="{BB148F31-248A-4811-956B-06A341920C56}"/>
                </a:ext>
              </a:extLst>
            </p:cNvPr>
            <p:cNvSpPr/>
            <p:nvPr/>
          </p:nvSpPr>
          <p:spPr>
            <a:xfrm rot="5400000">
              <a:off x="5247903" y="2521088"/>
              <a:ext cx="642060" cy="553500"/>
            </a:xfrm>
            <a:prstGeom prst="hexagon">
              <a:avLst/>
            </a:prstGeom>
            <a:solidFill>
              <a:srgbClr val="0EAFE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87" name="TextBox 86">
              <a:extLst>
                <a:ext uri="{FF2B5EF4-FFF2-40B4-BE49-F238E27FC236}">
                  <a16:creationId xmlns:a16="http://schemas.microsoft.com/office/drawing/2014/main" id="{C7EF7409-F010-4C0B-950A-52397B92493A}"/>
                </a:ext>
              </a:extLst>
            </p:cNvPr>
            <p:cNvSpPr txBox="1"/>
            <p:nvPr/>
          </p:nvSpPr>
          <p:spPr>
            <a:xfrm>
              <a:off x="5374008"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2</a:t>
              </a:r>
              <a:endParaRPr lang="en-US" sz="2000" b="1">
                <a:solidFill>
                  <a:srgbClr val="002060"/>
                </a:solidFill>
                <a:latin typeface="Arial Black" panose="020B0A04020102020204" pitchFamily="34" charset="0"/>
              </a:endParaRPr>
            </a:p>
          </p:txBody>
        </p:sp>
        <p:sp>
          <p:nvSpPr>
            <p:cNvPr id="88" name="TextBox 87">
              <a:extLst>
                <a:ext uri="{FF2B5EF4-FFF2-40B4-BE49-F238E27FC236}">
                  <a16:creationId xmlns:a16="http://schemas.microsoft.com/office/drawing/2014/main" id="{AF8C0F76-BCD9-40D3-BD2C-EFD22B620D95}"/>
                </a:ext>
              </a:extLst>
            </p:cNvPr>
            <p:cNvSpPr txBox="1"/>
            <p:nvPr/>
          </p:nvSpPr>
          <p:spPr>
            <a:xfrm>
              <a:off x="4108438" y="2892652"/>
              <a:ext cx="1231523" cy="553998"/>
            </a:xfrm>
            <a:prstGeom prst="rect">
              <a:avLst/>
            </a:prstGeom>
            <a:noFill/>
          </p:spPr>
          <p:txBody>
            <a:bodyPr wrap="square" rtlCol="0">
              <a:spAutoFit/>
            </a:bodyPr>
            <a:lstStyle/>
            <a:p>
              <a:pPr algn="ctr"/>
              <a:r>
                <a:rPr lang="en-US" sz="1000" b="1">
                  <a:solidFill>
                    <a:schemeClr val="bg2">
                      <a:lumMod val="25000"/>
                    </a:schemeClr>
                  </a:solidFill>
                </a:rPr>
                <a:t>Initial Detention/ Initial Court Hearings</a:t>
              </a:r>
            </a:p>
          </p:txBody>
        </p:sp>
        <p:sp>
          <p:nvSpPr>
            <p:cNvPr id="89" name="TextBox 88">
              <a:extLst>
                <a:ext uri="{FF2B5EF4-FFF2-40B4-BE49-F238E27FC236}">
                  <a16:creationId xmlns:a16="http://schemas.microsoft.com/office/drawing/2014/main" id="{71B83FAE-865E-434E-ADB3-7CD9C7AFF0CC}"/>
                </a:ext>
              </a:extLst>
            </p:cNvPr>
            <p:cNvSpPr txBox="1"/>
            <p:nvPr/>
          </p:nvSpPr>
          <p:spPr>
            <a:xfrm>
              <a:off x="6072206" y="2659338"/>
              <a:ext cx="1099980" cy="276999"/>
            </a:xfrm>
            <a:prstGeom prst="rect">
              <a:avLst/>
            </a:prstGeom>
            <a:noFill/>
          </p:spPr>
          <p:txBody>
            <a:bodyPr wrap="square" rtlCol="0">
              <a:spAutoFit/>
            </a:bodyPr>
            <a:lstStyle/>
            <a:p>
              <a:pPr algn="ctr"/>
              <a:r>
                <a:rPr lang="en-US" sz="1200" b="1">
                  <a:solidFill>
                    <a:srgbClr val="B9175C"/>
                  </a:solidFill>
                </a:rPr>
                <a:t>INTERCEPT </a:t>
              </a:r>
            </a:p>
          </p:txBody>
        </p:sp>
        <p:sp>
          <p:nvSpPr>
            <p:cNvPr id="90" name="Hexagon 89">
              <a:extLst>
                <a:ext uri="{FF2B5EF4-FFF2-40B4-BE49-F238E27FC236}">
                  <a16:creationId xmlns:a16="http://schemas.microsoft.com/office/drawing/2014/main" id="{2273A5AD-DE41-4897-80D0-4639EB3D2094}"/>
                </a:ext>
              </a:extLst>
            </p:cNvPr>
            <p:cNvSpPr/>
            <p:nvPr/>
          </p:nvSpPr>
          <p:spPr>
            <a:xfrm rot="5400000">
              <a:off x="7127906" y="2521088"/>
              <a:ext cx="642060" cy="553500"/>
            </a:xfrm>
            <a:prstGeom prst="hexagon">
              <a:avLst/>
            </a:prstGeom>
            <a:solidFill>
              <a:srgbClr val="F5AE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91" name="TextBox 90">
              <a:extLst>
                <a:ext uri="{FF2B5EF4-FFF2-40B4-BE49-F238E27FC236}">
                  <a16:creationId xmlns:a16="http://schemas.microsoft.com/office/drawing/2014/main" id="{0376CB3E-A739-45E1-8DC2-496697D91976}"/>
                </a:ext>
              </a:extLst>
            </p:cNvPr>
            <p:cNvSpPr txBox="1"/>
            <p:nvPr/>
          </p:nvSpPr>
          <p:spPr>
            <a:xfrm>
              <a:off x="7254011"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3</a:t>
              </a:r>
              <a:endParaRPr lang="en-US" sz="2000" b="1">
                <a:solidFill>
                  <a:srgbClr val="002060"/>
                </a:solidFill>
                <a:latin typeface="Arial Black" panose="020B0A04020102020204" pitchFamily="34" charset="0"/>
              </a:endParaRPr>
            </a:p>
          </p:txBody>
        </p:sp>
        <p:sp>
          <p:nvSpPr>
            <p:cNvPr id="92" name="TextBox 91">
              <a:extLst>
                <a:ext uri="{FF2B5EF4-FFF2-40B4-BE49-F238E27FC236}">
                  <a16:creationId xmlns:a16="http://schemas.microsoft.com/office/drawing/2014/main" id="{0D512A29-C55C-40C5-BDC9-0AD16FBFAA27}"/>
                </a:ext>
              </a:extLst>
            </p:cNvPr>
            <p:cNvSpPr txBox="1"/>
            <p:nvPr/>
          </p:nvSpPr>
          <p:spPr>
            <a:xfrm>
              <a:off x="6111304" y="2892652"/>
              <a:ext cx="999692" cy="246221"/>
            </a:xfrm>
            <a:prstGeom prst="rect">
              <a:avLst/>
            </a:prstGeom>
            <a:noFill/>
          </p:spPr>
          <p:txBody>
            <a:bodyPr wrap="square" rtlCol="0">
              <a:spAutoFit/>
            </a:bodyPr>
            <a:lstStyle/>
            <a:p>
              <a:pPr algn="ctr"/>
              <a:r>
                <a:rPr lang="en-US" sz="1000" b="1">
                  <a:solidFill>
                    <a:schemeClr val="bg2">
                      <a:lumMod val="25000"/>
                    </a:schemeClr>
                  </a:solidFill>
                </a:rPr>
                <a:t>Jails/Courts</a:t>
              </a:r>
            </a:p>
          </p:txBody>
        </p:sp>
        <p:sp>
          <p:nvSpPr>
            <p:cNvPr id="93" name="TextBox 92">
              <a:extLst>
                <a:ext uri="{FF2B5EF4-FFF2-40B4-BE49-F238E27FC236}">
                  <a16:creationId xmlns:a16="http://schemas.microsoft.com/office/drawing/2014/main" id="{FD215518-A5D7-4372-9E16-C1C3B98164D2}"/>
                </a:ext>
              </a:extLst>
            </p:cNvPr>
            <p:cNvSpPr txBox="1"/>
            <p:nvPr/>
          </p:nvSpPr>
          <p:spPr>
            <a:xfrm>
              <a:off x="7952209" y="2659338"/>
              <a:ext cx="1099980" cy="276999"/>
            </a:xfrm>
            <a:prstGeom prst="rect">
              <a:avLst/>
            </a:prstGeom>
            <a:noFill/>
          </p:spPr>
          <p:txBody>
            <a:bodyPr wrap="square" rtlCol="0">
              <a:spAutoFit/>
            </a:bodyPr>
            <a:lstStyle/>
            <a:p>
              <a:pPr algn="ctr"/>
              <a:r>
                <a:rPr lang="en-US" sz="1200" b="1">
                  <a:solidFill>
                    <a:srgbClr val="397B3C"/>
                  </a:solidFill>
                </a:rPr>
                <a:t>INTERCEPT </a:t>
              </a:r>
            </a:p>
          </p:txBody>
        </p:sp>
        <p:sp>
          <p:nvSpPr>
            <p:cNvPr id="94" name="Hexagon 93">
              <a:extLst>
                <a:ext uri="{FF2B5EF4-FFF2-40B4-BE49-F238E27FC236}">
                  <a16:creationId xmlns:a16="http://schemas.microsoft.com/office/drawing/2014/main" id="{0FC07643-91FE-4DB4-A575-4F010DEBF625}"/>
                </a:ext>
              </a:extLst>
            </p:cNvPr>
            <p:cNvSpPr/>
            <p:nvPr/>
          </p:nvSpPr>
          <p:spPr>
            <a:xfrm rot="5400000">
              <a:off x="9007909" y="2521088"/>
              <a:ext cx="642060" cy="553500"/>
            </a:xfrm>
            <a:prstGeom prst="hexagon">
              <a:avLst/>
            </a:prstGeom>
            <a:solidFill>
              <a:srgbClr val="57B15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95" name="TextBox 94">
              <a:extLst>
                <a:ext uri="{FF2B5EF4-FFF2-40B4-BE49-F238E27FC236}">
                  <a16:creationId xmlns:a16="http://schemas.microsoft.com/office/drawing/2014/main" id="{5BA4CF52-0774-4FAA-B0B4-52124E9BB6A1}"/>
                </a:ext>
              </a:extLst>
            </p:cNvPr>
            <p:cNvSpPr txBox="1"/>
            <p:nvPr/>
          </p:nvSpPr>
          <p:spPr>
            <a:xfrm>
              <a:off x="9134014"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4</a:t>
              </a:r>
              <a:endParaRPr lang="en-US" sz="2000" b="1">
                <a:solidFill>
                  <a:srgbClr val="002060"/>
                </a:solidFill>
                <a:latin typeface="Arial Black" panose="020B0A04020102020204" pitchFamily="34" charset="0"/>
              </a:endParaRPr>
            </a:p>
          </p:txBody>
        </p:sp>
        <p:sp>
          <p:nvSpPr>
            <p:cNvPr id="96" name="TextBox 95">
              <a:extLst>
                <a:ext uri="{FF2B5EF4-FFF2-40B4-BE49-F238E27FC236}">
                  <a16:creationId xmlns:a16="http://schemas.microsoft.com/office/drawing/2014/main" id="{FCE05336-2424-4B39-9D4C-B1690237C02A}"/>
                </a:ext>
              </a:extLst>
            </p:cNvPr>
            <p:cNvSpPr txBox="1"/>
            <p:nvPr/>
          </p:nvSpPr>
          <p:spPr>
            <a:xfrm>
              <a:off x="7979055" y="2892652"/>
              <a:ext cx="1071405" cy="246221"/>
            </a:xfrm>
            <a:prstGeom prst="rect">
              <a:avLst/>
            </a:prstGeom>
            <a:noFill/>
          </p:spPr>
          <p:txBody>
            <a:bodyPr wrap="square" rtlCol="0">
              <a:spAutoFit/>
            </a:bodyPr>
            <a:lstStyle/>
            <a:p>
              <a:pPr algn="ctr"/>
              <a:r>
                <a:rPr lang="en-US" sz="1000" b="1">
                  <a:solidFill>
                    <a:schemeClr val="bg2">
                      <a:lumMod val="25000"/>
                    </a:schemeClr>
                  </a:solidFill>
                </a:rPr>
                <a:t>Reentry</a:t>
              </a:r>
            </a:p>
          </p:txBody>
        </p:sp>
        <p:sp>
          <p:nvSpPr>
            <p:cNvPr id="97" name="TextBox 96">
              <a:extLst>
                <a:ext uri="{FF2B5EF4-FFF2-40B4-BE49-F238E27FC236}">
                  <a16:creationId xmlns:a16="http://schemas.microsoft.com/office/drawing/2014/main" id="{E731FBD9-AB67-44C1-A256-21402AC6F5CF}"/>
                </a:ext>
              </a:extLst>
            </p:cNvPr>
            <p:cNvSpPr txBox="1"/>
            <p:nvPr/>
          </p:nvSpPr>
          <p:spPr>
            <a:xfrm>
              <a:off x="9832212" y="2659338"/>
              <a:ext cx="1099980" cy="276999"/>
            </a:xfrm>
            <a:prstGeom prst="rect">
              <a:avLst/>
            </a:prstGeom>
            <a:noFill/>
          </p:spPr>
          <p:txBody>
            <a:bodyPr wrap="square" rtlCol="0">
              <a:spAutoFit/>
            </a:bodyPr>
            <a:lstStyle/>
            <a:p>
              <a:pPr algn="ctr"/>
              <a:r>
                <a:rPr lang="en-US" sz="1200" b="1">
                  <a:solidFill>
                    <a:srgbClr val="68B95B"/>
                  </a:solidFill>
                </a:rPr>
                <a:t>INTERCEPT </a:t>
              </a:r>
            </a:p>
          </p:txBody>
        </p:sp>
        <p:sp>
          <p:nvSpPr>
            <p:cNvPr id="98" name="Hexagon 97">
              <a:extLst>
                <a:ext uri="{FF2B5EF4-FFF2-40B4-BE49-F238E27FC236}">
                  <a16:creationId xmlns:a16="http://schemas.microsoft.com/office/drawing/2014/main" id="{A5C4A95A-44A3-43A5-BD00-C239C5604FBB}"/>
                </a:ext>
              </a:extLst>
            </p:cNvPr>
            <p:cNvSpPr/>
            <p:nvPr/>
          </p:nvSpPr>
          <p:spPr>
            <a:xfrm rot="5400000">
              <a:off x="10887912" y="2521088"/>
              <a:ext cx="642060" cy="553500"/>
            </a:xfrm>
            <a:prstGeom prst="hexagon">
              <a:avLst/>
            </a:prstGeom>
            <a:solidFill>
              <a:srgbClr val="BFE1B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99" name="TextBox 98">
              <a:extLst>
                <a:ext uri="{FF2B5EF4-FFF2-40B4-BE49-F238E27FC236}">
                  <a16:creationId xmlns:a16="http://schemas.microsoft.com/office/drawing/2014/main" id="{D9B7A0AB-B955-460A-8D5B-90795F883F39}"/>
                </a:ext>
              </a:extLst>
            </p:cNvPr>
            <p:cNvSpPr txBox="1"/>
            <p:nvPr/>
          </p:nvSpPr>
          <p:spPr>
            <a:xfrm>
              <a:off x="11014017"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5</a:t>
              </a:r>
              <a:endParaRPr lang="en-US" sz="2000" b="1">
                <a:solidFill>
                  <a:srgbClr val="002060"/>
                </a:solidFill>
                <a:latin typeface="Arial Black" panose="020B0A04020102020204" pitchFamily="34" charset="0"/>
              </a:endParaRPr>
            </a:p>
          </p:txBody>
        </p:sp>
        <p:sp>
          <p:nvSpPr>
            <p:cNvPr id="100" name="TextBox 99">
              <a:extLst>
                <a:ext uri="{FF2B5EF4-FFF2-40B4-BE49-F238E27FC236}">
                  <a16:creationId xmlns:a16="http://schemas.microsoft.com/office/drawing/2014/main" id="{17D07F49-1F66-41FB-9C26-38E78F3AD4BC}"/>
                </a:ext>
              </a:extLst>
            </p:cNvPr>
            <p:cNvSpPr txBox="1"/>
            <p:nvPr/>
          </p:nvSpPr>
          <p:spPr>
            <a:xfrm>
              <a:off x="9860787" y="2892652"/>
              <a:ext cx="1071405" cy="400110"/>
            </a:xfrm>
            <a:prstGeom prst="rect">
              <a:avLst/>
            </a:prstGeom>
            <a:noFill/>
          </p:spPr>
          <p:txBody>
            <a:bodyPr wrap="square" rtlCol="0">
              <a:spAutoFit/>
            </a:bodyPr>
            <a:lstStyle/>
            <a:p>
              <a:pPr algn="ctr"/>
              <a:r>
                <a:rPr lang="en-US" sz="1000" b="1">
                  <a:solidFill>
                    <a:schemeClr val="bg2">
                      <a:lumMod val="25000"/>
                    </a:schemeClr>
                  </a:solidFill>
                </a:rPr>
                <a:t>Community</a:t>
              </a:r>
            </a:p>
            <a:p>
              <a:pPr algn="ctr"/>
              <a:r>
                <a:rPr lang="en-US" sz="1000" b="1">
                  <a:solidFill>
                    <a:schemeClr val="bg2">
                      <a:lumMod val="25000"/>
                    </a:schemeClr>
                  </a:solidFill>
                </a:rPr>
                <a:t>Corrections</a:t>
              </a:r>
            </a:p>
          </p:txBody>
        </p:sp>
        <p:sp>
          <p:nvSpPr>
            <p:cNvPr id="101" name="Rectangle 100">
              <a:extLst>
                <a:ext uri="{FF2B5EF4-FFF2-40B4-BE49-F238E27FC236}">
                  <a16:creationId xmlns:a16="http://schemas.microsoft.com/office/drawing/2014/main" id="{0BC3E9A7-7E85-4C18-95B9-CAABC874ABB0}"/>
                </a:ext>
              </a:extLst>
            </p:cNvPr>
            <p:cNvSpPr/>
            <p:nvPr/>
          </p:nvSpPr>
          <p:spPr>
            <a:xfrm>
              <a:off x="344978" y="3499320"/>
              <a:ext cx="1732063" cy="1987741"/>
            </a:xfrm>
            <a:prstGeom prst="rect">
              <a:avLst/>
            </a:prstGeom>
            <a:solidFill>
              <a:srgbClr val="FFF4D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Rectangle 101">
              <a:extLst>
                <a:ext uri="{FF2B5EF4-FFF2-40B4-BE49-F238E27FC236}">
                  <a16:creationId xmlns:a16="http://schemas.microsoft.com/office/drawing/2014/main" id="{9ABACE38-FC1F-4E79-BC32-F112F4E67C75}"/>
                </a:ext>
              </a:extLst>
            </p:cNvPr>
            <p:cNvSpPr/>
            <p:nvPr/>
          </p:nvSpPr>
          <p:spPr>
            <a:xfrm>
              <a:off x="2226708" y="3499320"/>
              <a:ext cx="1732063" cy="1987741"/>
            </a:xfrm>
            <a:prstGeom prst="rect">
              <a:avLst/>
            </a:prstGeom>
            <a:solidFill>
              <a:srgbClr val="FBCEA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102">
              <a:extLst>
                <a:ext uri="{FF2B5EF4-FFF2-40B4-BE49-F238E27FC236}">
                  <a16:creationId xmlns:a16="http://schemas.microsoft.com/office/drawing/2014/main" id="{8569D43A-97D0-4C2F-A65A-C8B1C234EE2C}"/>
                </a:ext>
              </a:extLst>
            </p:cNvPr>
            <p:cNvSpPr/>
            <p:nvPr/>
          </p:nvSpPr>
          <p:spPr>
            <a:xfrm>
              <a:off x="5990168" y="3499320"/>
              <a:ext cx="1732063" cy="1987741"/>
            </a:xfrm>
            <a:prstGeom prst="rect">
              <a:avLst/>
            </a:prstGeom>
            <a:solidFill>
              <a:srgbClr val="FEF4F8"/>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Rectangle 103">
              <a:extLst>
                <a:ext uri="{FF2B5EF4-FFF2-40B4-BE49-F238E27FC236}">
                  <a16:creationId xmlns:a16="http://schemas.microsoft.com/office/drawing/2014/main" id="{12D76F08-56C2-4022-9E89-7A9C9E5836EF}"/>
                </a:ext>
              </a:extLst>
            </p:cNvPr>
            <p:cNvSpPr/>
            <p:nvPr/>
          </p:nvSpPr>
          <p:spPr>
            <a:xfrm>
              <a:off x="9753629" y="3499320"/>
              <a:ext cx="2042264" cy="1987741"/>
            </a:xfrm>
            <a:prstGeom prst="rect">
              <a:avLst/>
            </a:prstGeom>
            <a:solidFill>
              <a:srgbClr val="ECF6E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Rectangle 104">
              <a:extLst>
                <a:ext uri="{FF2B5EF4-FFF2-40B4-BE49-F238E27FC236}">
                  <a16:creationId xmlns:a16="http://schemas.microsoft.com/office/drawing/2014/main" id="{77BFE3A3-2423-4F7A-90B1-7043307C2DAA}"/>
                </a:ext>
              </a:extLst>
            </p:cNvPr>
            <p:cNvSpPr/>
            <p:nvPr/>
          </p:nvSpPr>
          <p:spPr>
            <a:xfrm>
              <a:off x="4108438" y="3499320"/>
              <a:ext cx="1732063" cy="1987741"/>
            </a:xfrm>
            <a:prstGeom prst="rect">
              <a:avLst/>
            </a:prstGeom>
            <a:solidFill>
              <a:srgbClr val="D4F2FC"/>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Rectangle 105">
              <a:extLst>
                <a:ext uri="{FF2B5EF4-FFF2-40B4-BE49-F238E27FC236}">
                  <a16:creationId xmlns:a16="http://schemas.microsoft.com/office/drawing/2014/main" id="{BCEDA378-D62E-4B85-98FB-A44E191519B9}"/>
                </a:ext>
              </a:extLst>
            </p:cNvPr>
            <p:cNvSpPr/>
            <p:nvPr/>
          </p:nvSpPr>
          <p:spPr>
            <a:xfrm>
              <a:off x="7871898" y="3499320"/>
              <a:ext cx="1732063" cy="1987741"/>
            </a:xfrm>
            <a:prstGeom prst="rect">
              <a:avLst/>
            </a:prstGeom>
            <a:solidFill>
              <a:srgbClr val="C3E3C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TextBox 106">
              <a:extLst>
                <a:ext uri="{FF2B5EF4-FFF2-40B4-BE49-F238E27FC236}">
                  <a16:creationId xmlns:a16="http://schemas.microsoft.com/office/drawing/2014/main" id="{E15E8130-FBE0-410D-B922-E1413BA54371}"/>
                </a:ext>
              </a:extLst>
            </p:cNvPr>
            <p:cNvSpPr txBox="1"/>
            <p:nvPr/>
          </p:nvSpPr>
          <p:spPr>
            <a:xfrm>
              <a:off x="568415" y="3939709"/>
              <a:ext cx="1249647" cy="307777"/>
            </a:xfrm>
            <a:prstGeom prst="rect">
              <a:avLst/>
            </a:prstGeom>
            <a:solidFill>
              <a:srgbClr val="FED966"/>
            </a:solidFill>
            <a:effectLst>
              <a:softEdge rad="0"/>
            </a:effectLst>
          </p:spPr>
          <p:txBody>
            <a:bodyPr wrap="square" rtlCol="0">
              <a:spAutoFit/>
            </a:bodyPr>
            <a:lstStyle/>
            <a:p>
              <a:pPr algn="ctr"/>
              <a:r>
                <a:rPr lang="en-US" sz="1400" b="1"/>
                <a:t>Crisis Lines</a:t>
              </a:r>
            </a:p>
          </p:txBody>
        </p:sp>
        <p:sp>
          <p:nvSpPr>
            <p:cNvPr id="108" name="TextBox 107">
              <a:extLst>
                <a:ext uri="{FF2B5EF4-FFF2-40B4-BE49-F238E27FC236}">
                  <a16:creationId xmlns:a16="http://schemas.microsoft.com/office/drawing/2014/main" id="{577D057D-823B-4DCF-AB93-E72643AC4DBF}"/>
                </a:ext>
              </a:extLst>
            </p:cNvPr>
            <p:cNvSpPr txBox="1"/>
            <p:nvPr/>
          </p:nvSpPr>
          <p:spPr>
            <a:xfrm>
              <a:off x="568415" y="4687874"/>
              <a:ext cx="1249647" cy="523220"/>
            </a:xfrm>
            <a:prstGeom prst="rect">
              <a:avLst/>
            </a:prstGeom>
            <a:solidFill>
              <a:srgbClr val="FED966"/>
            </a:solidFill>
          </p:spPr>
          <p:txBody>
            <a:bodyPr wrap="square" rtlCol="0">
              <a:spAutoFit/>
            </a:bodyPr>
            <a:lstStyle/>
            <a:p>
              <a:pPr algn="ctr"/>
              <a:r>
                <a:rPr lang="en-US" sz="1400" b="1"/>
                <a:t>Crisis Care</a:t>
              </a:r>
            </a:p>
            <a:p>
              <a:pPr algn="ctr"/>
              <a:r>
                <a:rPr lang="en-US" sz="1400" b="1"/>
                <a:t>Continuum</a:t>
              </a:r>
            </a:p>
          </p:txBody>
        </p:sp>
        <p:sp>
          <p:nvSpPr>
            <p:cNvPr id="109" name="TextBox 108">
              <a:extLst>
                <a:ext uri="{FF2B5EF4-FFF2-40B4-BE49-F238E27FC236}">
                  <a16:creationId xmlns:a16="http://schemas.microsoft.com/office/drawing/2014/main" id="{200EFAF8-A06B-41C5-B0AB-0CDD34D79344}"/>
                </a:ext>
              </a:extLst>
            </p:cNvPr>
            <p:cNvSpPr txBox="1"/>
            <p:nvPr/>
          </p:nvSpPr>
          <p:spPr>
            <a:xfrm>
              <a:off x="2709945" y="3962026"/>
              <a:ext cx="764798" cy="307777"/>
            </a:xfrm>
            <a:prstGeom prst="rect">
              <a:avLst/>
            </a:prstGeom>
            <a:solidFill>
              <a:srgbClr val="F79653"/>
            </a:solidFill>
            <a:effectLst>
              <a:softEdge rad="0"/>
            </a:effectLst>
          </p:spPr>
          <p:txBody>
            <a:bodyPr wrap="square" rtlCol="0">
              <a:spAutoFit/>
            </a:bodyPr>
            <a:lstStyle/>
            <a:p>
              <a:pPr algn="ctr"/>
              <a:r>
                <a:rPr lang="en-US" sz="1400" b="1"/>
                <a:t>911</a:t>
              </a:r>
            </a:p>
          </p:txBody>
        </p:sp>
        <p:sp>
          <p:nvSpPr>
            <p:cNvPr id="110" name="TextBox 109">
              <a:extLst>
                <a:ext uri="{FF2B5EF4-FFF2-40B4-BE49-F238E27FC236}">
                  <a16:creationId xmlns:a16="http://schemas.microsoft.com/office/drawing/2014/main" id="{2697805E-8075-4BAC-A8C3-97805D2B5D13}"/>
                </a:ext>
              </a:extLst>
            </p:cNvPr>
            <p:cNvSpPr txBox="1"/>
            <p:nvPr/>
          </p:nvSpPr>
          <p:spPr>
            <a:xfrm>
              <a:off x="4448728" y="3857573"/>
              <a:ext cx="1051481" cy="523220"/>
            </a:xfrm>
            <a:prstGeom prst="rect">
              <a:avLst/>
            </a:prstGeom>
            <a:solidFill>
              <a:srgbClr val="0EAFE2"/>
            </a:solidFill>
            <a:effectLst>
              <a:softEdge rad="0"/>
            </a:effectLst>
          </p:spPr>
          <p:txBody>
            <a:bodyPr wrap="square" rtlCol="0">
              <a:spAutoFit/>
            </a:bodyPr>
            <a:lstStyle/>
            <a:p>
              <a:pPr algn="ctr"/>
              <a:r>
                <a:rPr lang="en-US" sz="1400" b="1"/>
                <a:t>Initial</a:t>
              </a:r>
            </a:p>
            <a:p>
              <a:pPr algn="ctr"/>
              <a:r>
                <a:rPr lang="en-US" sz="1400" b="1"/>
                <a:t>Detention</a:t>
              </a:r>
            </a:p>
          </p:txBody>
        </p:sp>
        <p:sp>
          <p:nvSpPr>
            <p:cNvPr id="111" name="TextBox 110">
              <a:extLst>
                <a:ext uri="{FF2B5EF4-FFF2-40B4-BE49-F238E27FC236}">
                  <a16:creationId xmlns:a16="http://schemas.microsoft.com/office/drawing/2014/main" id="{0DC4700C-BA1A-476C-976F-EC22463C5E88}"/>
                </a:ext>
              </a:extLst>
            </p:cNvPr>
            <p:cNvSpPr txBox="1"/>
            <p:nvPr/>
          </p:nvSpPr>
          <p:spPr>
            <a:xfrm>
              <a:off x="4296891" y="4640378"/>
              <a:ext cx="1355154" cy="523220"/>
            </a:xfrm>
            <a:prstGeom prst="rect">
              <a:avLst/>
            </a:prstGeom>
            <a:solidFill>
              <a:srgbClr val="0EAFE2"/>
            </a:solidFill>
            <a:effectLst>
              <a:softEdge rad="0"/>
            </a:effectLst>
          </p:spPr>
          <p:txBody>
            <a:bodyPr wrap="square" rtlCol="0">
              <a:spAutoFit/>
            </a:bodyPr>
            <a:lstStyle/>
            <a:p>
              <a:pPr algn="ctr"/>
              <a:r>
                <a:rPr lang="en-US" sz="1400" b="1"/>
                <a:t>First Court</a:t>
              </a:r>
            </a:p>
            <a:p>
              <a:pPr algn="ctr"/>
              <a:r>
                <a:rPr lang="en-US" sz="1400" b="1"/>
                <a:t>Appearance</a:t>
              </a:r>
            </a:p>
          </p:txBody>
        </p:sp>
        <p:sp>
          <p:nvSpPr>
            <p:cNvPr id="112" name="TextBox 111">
              <a:extLst>
                <a:ext uri="{FF2B5EF4-FFF2-40B4-BE49-F238E27FC236}">
                  <a16:creationId xmlns:a16="http://schemas.microsoft.com/office/drawing/2014/main" id="{46304671-2C1A-47D1-B3E2-6A4D1C7411A9}"/>
                </a:ext>
              </a:extLst>
            </p:cNvPr>
            <p:cNvSpPr txBox="1"/>
            <p:nvPr/>
          </p:nvSpPr>
          <p:spPr>
            <a:xfrm>
              <a:off x="6305337" y="3624234"/>
              <a:ext cx="1051481" cy="523220"/>
            </a:xfrm>
            <a:prstGeom prst="rect">
              <a:avLst/>
            </a:prstGeom>
            <a:solidFill>
              <a:srgbClr val="F5AECD"/>
            </a:solidFill>
            <a:effectLst>
              <a:softEdge rad="0"/>
            </a:effectLst>
          </p:spPr>
          <p:txBody>
            <a:bodyPr wrap="square" rtlCol="0">
              <a:spAutoFit/>
            </a:bodyPr>
            <a:lstStyle/>
            <a:p>
              <a:pPr algn="ctr"/>
              <a:r>
                <a:rPr lang="en-US" sz="1400" b="1"/>
                <a:t>Specialty</a:t>
              </a:r>
            </a:p>
            <a:p>
              <a:pPr algn="ctr"/>
              <a:r>
                <a:rPr lang="en-US" sz="1400" b="1"/>
                <a:t>Court</a:t>
              </a:r>
            </a:p>
          </p:txBody>
        </p:sp>
        <p:sp>
          <p:nvSpPr>
            <p:cNvPr id="113" name="TextBox 112">
              <a:extLst>
                <a:ext uri="{FF2B5EF4-FFF2-40B4-BE49-F238E27FC236}">
                  <a16:creationId xmlns:a16="http://schemas.microsoft.com/office/drawing/2014/main" id="{47C9E978-1463-4B04-A547-59404E8CF079}"/>
                </a:ext>
              </a:extLst>
            </p:cNvPr>
            <p:cNvSpPr txBox="1"/>
            <p:nvPr/>
          </p:nvSpPr>
          <p:spPr>
            <a:xfrm>
              <a:off x="6632591" y="4272000"/>
              <a:ext cx="665012" cy="307777"/>
            </a:xfrm>
            <a:prstGeom prst="rect">
              <a:avLst/>
            </a:prstGeom>
            <a:solidFill>
              <a:srgbClr val="F5AECD"/>
            </a:solidFill>
            <a:effectLst>
              <a:softEdge rad="0"/>
            </a:effectLst>
          </p:spPr>
          <p:txBody>
            <a:bodyPr wrap="square" rtlCol="0">
              <a:spAutoFit/>
            </a:bodyPr>
            <a:lstStyle/>
            <a:p>
              <a:pPr algn="ctr"/>
              <a:r>
                <a:rPr lang="en-US" sz="1400" b="1"/>
                <a:t>Jail</a:t>
              </a:r>
            </a:p>
          </p:txBody>
        </p:sp>
        <p:cxnSp>
          <p:nvCxnSpPr>
            <p:cNvPr id="114" name="Straight Arrow Connector 113">
              <a:extLst>
                <a:ext uri="{FF2B5EF4-FFF2-40B4-BE49-F238E27FC236}">
                  <a16:creationId xmlns:a16="http://schemas.microsoft.com/office/drawing/2014/main" id="{96EBC0D0-4EFC-4483-8A56-BB878F754A7D}"/>
                </a:ext>
              </a:extLst>
            </p:cNvPr>
            <p:cNvCxnSpPr>
              <a:stCxn id="107" idx="2"/>
            </p:cNvCxnSpPr>
            <p:nvPr/>
          </p:nvCxnSpPr>
          <p:spPr>
            <a:xfrm flipH="1">
              <a:off x="1193238" y="4247486"/>
              <a:ext cx="1" cy="435939"/>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15" name="Straight Arrow Connector 114">
              <a:extLst>
                <a:ext uri="{FF2B5EF4-FFF2-40B4-BE49-F238E27FC236}">
                  <a16:creationId xmlns:a16="http://schemas.microsoft.com/office/drawing/2014/main" id="{88FCC23B-2D05-4964-A1E3-537CC0893451}"/>
                </a:ext>
              </a:extLst>
            </p:cNvPr>
            <p:cNvCxnSpPr>
              <a:stCxn id="107" idx="3"/>
            </p:cNvCxnSpPr>
            <p:nvPr/>
          </p:nvCxnSpPr>
          <p:spPr>
            <a:xfrm flipV="1">
              <a:off x="1818062" y="4093597"/>
              <a:ext cx="891883" cy="1"/>
            </a:xfrm>
            <a:prstGeom prst="straightConnector1">
              <a:avLst/>
            </a:prstGeom>
            <a:ln>
              <a:solidFill>
                <a:srgbClr val="00206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16" name="Straight Arrow Connector 115">
              <a:extLst>
                <a:ext uri="{FF2B5EF4-FFF2-40B4-BE49-F238E27FC236}">
                  <a16:creationId xmlns:a16="http://schemas.microsoft.com/office/drawing/2014/main" id="{A364DC6D-0A72-4D24-8978-BDEA0279D117}"/>
                </a:ext>
              </a:extLst>
            </p:cNvPr>
            <p:cNvCxnSpPr/>
            <p:nvPr/>
          </p:nvCxnSpPr>
          <p:spPr>
            <a:xfrm>
              <a:off x="1818062" y="4879566"/>
              <a:ext cx="612502" cy="0"/>
            </a:xfrm>
            <a:prstGeom prst="straightConnector1">
              <a:avLst/>
            </a:prstGeom>
            <a:ln>
              <a:solidFill>
                <a:srgbClr val="00206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17" name="Connector: Elbow 116">
              <a:extLst>
                <a:ext uri="{FF2B5EF4-FFF2-40B4-BE49-F238E27FC236}">
                  <a16:creationId xmlns:a16="http://schemas.microsoft.com/office/drawing/2014/main" id="{67894F7C-21D5-4706-86F3-965C4B87A70A}"/>
                </a:ext>
              </a:extLst>
            </p:cNvPr>
            <p:cNvCxnSpPr>
              <a:cxnSpLocks/>
            </p:cNvCxnSpPr>
            <p:nvPr/>
          </p:nvCxnSpPr>
          <p:spPr>
            <a:xfrm rot="10800000" flipV="1">
              <a:off x="1812358" y="4228707"/>
              <a:ext cx="889506" cy="522603"/>
            </a:xfrm>
            <a:prstGeom prst="bentConnector3">
              <a:avLst/>
            </a:prstGeom>
            <a:ln>
              <a:solidFill>
                <a:srgbClr val="002060"/>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18" name="Connector: Elbow 117">
              <a:extLst>
                <a:ext uri="{FF2B5EF4-FFF2-40B4-BE49-F238E27FC236}">
                  <a16:creationId xmlns:a16="http://schemas.microsoft.com/office/drawing/2014/main" id="{126251A6-CF60-4F44-972E-01893D11C0FB}"/>
                </a:ext>
              </a:extLst>
            </p:cNvPr>
            <p:cNvCxnSpPr>
              <a:cxnSpLocks/>
              <a:endCxn id="110" idx="1"/>
            </p:cNvCxnSpPr>
            <p:nvPr/>
          </p:nvCxnSpPr>
          <p:spPr>
            <a:xfrm flipV="1">
              <a:off x="3713794" y="4119183"/>
              <a:ext cx="734934" cy="600274"/>
            </a:xfrm>
            <a:prstGeom prst="bentConnector3">
              <a:avLst>
                <a:gd name="adj1" fmla="val 50000"/>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sp>
          <p:nvSpPr>
            <p:cNvPr id="119" name="TextBox 118">
              <a:extLst>
                <a:ext uri="{FF2B5EF4-FFF2-40B4-BE49-F238E27FC236}">
                  <a16:creationId xmlns:a16="http://schemas.microsoft.com/office/drawing/2014/main" id="{6D087C92-2A08-46AF-93F8-E52FC606ADE6}"/>
                </a:ext>
              </a:extLst>
            </p:cNvPr>
            <p:cNvSpPr txBox="1"/>
            <p:nvPr/>
          </p:nvSpPr>
          <p:spPr>
            <a:xfrm>
              <a:off x="3660836" y="4332138"/>
              <a:ext cx="772094" cy="215444"/>
            </a:xfrm>
            <a:prstGeom prst="rect">
              <a:avLst/>
            </a:prstGeom>
            <a:solidFill>
              <a:srgbClr val="C00000"/>
            </a:solidFill>
          </p:spPr>
          <p:txBody>
            <a:bodyPr wrap="square" rtlCol="0">
              <a:spAutoFit/>
            </a:bodyPr>
            <a:lstStyle/>
            <a:p>
              <a:pPr algn="ctr"/>
              <a:r>
                <a:rPr lang="en-US" sz="800" b="1">
                  <a:solidFill>
                    <a:schemeClr val="bg1"/>
                  </a:solidFill>
                </a:rPr>
                <a:t>ARREST</a:t>
              </a:r>
            </a:p>
          </p:txBody>
        </p:sp>
        <p:sp>
          <p:nvSpPr>
            <p:cNvPr id="120" name="TextBox 119">
              <a:extLst>
                <a:ext uri="{FF2B5EF4-FFF2-40B4-BE49-F238E27FC236}">
                  <a16:creationId xmlns:a16="http://schemas.microsoft.com/office/drawing/2014/main" id="{D2B1F973-7D7E-45D2-BC49-860D60226F54}"/>
                </a:ext>
              </a:extLst>
            </p:cNvPr>
            <p:cNvSpPr txBox="1"/>
            <p:nvPr/>
          </p:nvSpPr>
          <p:spPr>
            <a:xfrm>
              <a:off x="2430564" y="4622732"/>
              <a:ext cx="1323560" cy="523220"/>
            </a:xfrm>
            <a:prstGeom prst="rect">
              <a:avLst/>
            </a:prstGeom>
            <a:solidFill>
              <a:srgbClr val="F79653"/>
            </a:solidFill>
            <a:effectLst>
              <a:softEdge rad="0"/>
            </a:effectLst>
          </p:spPr>
          <p:txBody>
            <a:bodyPr wrap="square" rtlCol="0">
              <a:spAutoFit/>
            </a:bodyPr>
            <a:lstStyle/>
            <a:p>
              <a:pPr algn="ctr"/>
              <a:r>
                <a:rPr lang="en-US" sz="1400" b="1"/>
                <a:t>Local Law </a:t>
              </a:r>
            </a:p>
            <a:p>
              <a:pPr algn="ctr"/>
              <a:r>
                <a:rPr lang="en-US" sz="1400" b="1"/>
                <a:t>Enforcement</a:t>
              </a:r>
            </a:p>
          </p:txBody>
        </p:sp>
        <p:cxnSp>
          <p:nvCxnSpPr>
            <p:cNvPr id="121" name="Straight Arrow Connector 120">
              <a:extLst>
                <a:ext uri="{FF2B5EF4-FFF2-40B4-BE49-F238E27FC236}">
                  <a16:creationId xmlns:a16="http://schemas.microsoft.com/office/drawing/2014/main" id="{08040436-B965-484A-9CE2-6811D5DC5224}"/>
                </a:ext>
              </a:extLst>
            </p:cNvPr>
            <p:cNvCxnSpPr>
              <a:stCxn id="110" idx="2"/>
              <a:endCxn id="111" idx="0"/>
            </p:cNvCxnSpPr>
            <p:nvPr/>
          </p:nvCxnSpPr>
          <p:spPr>
            <a:xfrm flipH="1">
              <a:off x="4974468" y="4380793"/>
              <a:ext cx="1" cy="259585"/>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22" name="Connector: Elbow 121">
              <a:extLst>
                <a:ext uri="{FF2B5EF4-FFF2-40B4-BE49-F238E27FC236}">
                  <a16:creationId xmlns:a16="http://schemas.microsoft.com/office/drawing/2014/main" id="{32DA1085-5407-4495-8976-C91083B1071F}"/>
                </a:ext>
              </a:extLst>
            </p:cNvPr>
            <p:cNvCxnSpPr>
              <a:stCxn id="110" idx="3"/>
            </p:cNvCxnSpPr>
            <p:nvPr/>
          </p:nvCxnSpPr>
          <p:spPr>
            <a:xfrm flipV="1">
              <a:off x="5500209" y="3760563"/>
              <a:ext cx="805128" cy="358620"/>
            </a:xfrm>
            <a:prstGeom prst="bentConnector3">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23" name="Connector: Elbow 122">
              <a:extLst>
                <a:ext uri="{FF2B5EF4-FFF2-40B4-BE49-F238E27FC236}">
                  <a16:creationId xmlns:a16="http://schemas.microsoft.com/office/drawing/2014/main" id="{1FA0225E-93CE-4357-95FC-2A116C2869CF}"/>
                </a:ext>
              </a:extLst>
            </p:cNvPr>
            <p:cNvCxnSpPr>
              <a:cxnSpLocks/>
            </p:cNvCxnSpPr>
            <p:nvPr/>
          </p:nvCxnSpPr>
          <p:spPr>
            <a:xfrm flipV="1">
              <a:off x="5652045" y="3838219"/>
              <a:ext cx="653292" cy="1016144"/>
            </a:xfrm>
            <a:prstGeom prst="bentConnector3">
              <a:avLst>
                <a:gd name="adj1" fmla="val 50000"/>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24" name="Connector: Elbow 123">
              <a:extLst>
                <a:ext uri="{FF2B5EF4-FFF2-40B4-BE49-F238E27FC236}">
                  <a16:creationId xmlns:a16="http://schemas.microsoft.com/office/drawing/2014/main" id="{379230B7-DF5C-4D28-B1D6-B554005C72FA}"/>
                </a:ext>
              </a:extLst>
            </p:cNvPr>
            <p:cNvCxnSpPr/>
            <p:nvPr/>
          </p:nvCxnSpPr>
          <p:spPr>
            <a:xfrm flipV="1">
              <a:off x="5649876" y="4490008"/>
              <a:ext cx="972320" cy="543446"/>
            </a:xfrm>
            <a:prstGeom prst="bentConnector3">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25" name="Straight Arrow Connector 124">
              <a:extLst>
                <a:ext uri="{FF2B5EF4-FFF2-40B4-BE49-F238E27FC236}">
                  <a16:creationId xmlns:a16="http://schemas.microsoft.com/office/drawing/2014/main" id="{8AA85AAA-CDB7-4CDB-9B9F-2CE9D125BBE3}"/>
                </a:ext>
              </a:extLst>
            </p:cNvPr>
            <p:cNvCxnSpPr>
              <a:stCxn id="113" idx="2"/>
            </p:cNvCxnSpPr>
            <p:nvPr/>
          </p:nvCxnSpPr>
          <p:spPr>
            <a:xfrm flipH="1">
              <a:off x="6962486" y="4579777"/>
              <a:ext cx="2611" cy="230604"/>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26" name="Straight Arrow Connector 125">
              <a:extLst>
                <a:ext uri="{FF2B5EF4-FFF2-40B4-BE49-F238E27FC236}">
                  <a16:creationId xmlns:a16="http://schemas.microsoft.com/office/drawing/2014/main" id="{8479B43C-19DB-48D8-B0AF-69F138DD94A9}"/>
                </a:ext>
              </a:extLst>
            </p:cNvPr>
            <p:cNvCxnSpPr>
              <a:cxnSpLocks/>
              <a:stCxn id="112" idx="3"/>
            </p:cNvCxnSpPr>
            <p:nvPr/>
          </p:nvCxnSpPr>
          <p:spPr>
            <a:xfrm>
              <a:off x="7356818" y="3885844"/>
              <a:ext cx="4024391"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27" name="Connector: Elbow 126">
              <a:extLst>
                <a:ext uri="{FF2B5EF4-FFF2-40B4-BE49-F238E27FC236}">
                  <a16:creationId xmlns:a16="http://schemas.microsoft.com/office/drawing/2014/main" id="{571DA927-F77E-4AF8-BC94-43A9D8FEA2E7}"/>
                </a:ext>
              </a:extLst>
            </p:cNvPr>
            <p:cNvCxnSpPr>
              <a:cxnSpLocks/>
              <a:endCxn id="141" idx="1"/>
            </p:cNvCxnSpPr>
            <p:nvPr/>
          </p:nvCxnSpPr>
          <p:spPr>
            <a:xfrm flipV="1">
              <a:off x="7589777" y="4293596"/>
              <a:ext cx="634284" cy="606065"/>
            </a:xfrm>
            <a:prstGeom prst="bentConnector3">
              <a:avLst>
                <a:gd name="adj1" fmla="val 50000"/>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28" name="Straight Arrow Connector 127">
              <a:extLst>
                <a:ext uri="{FF2B5EF4-FFF2-40B4-BE49-F238E27FC236}">
                  <a16:creationId xmlns:a16="http://schemas.microsoft.com/office/drawing/2014/main" id="{822DCA77-D4F8-47BC-B586-B70058279343}"/>
                </a:ext>
              </a:extLst>
            </p:cNvPr>
            <p:cNvCxnSpPr>
              <a:cxnSpLocks/>
            </p:cNvCxnSpPr>
            <p:nvPr/>
          </p:nvCxnSpPr>
          <p:spPr>
            <a:xfrm>
              <a:off x="7633568" y="5231600"/>
              <a:ext cx="3747641"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sp>
          <p:nvSpPr>
            <p:cNvPr id="129" name="TextBox 128">
              <a:extLst>
                <a:ext uri="{FF2B5EF4-FFF2-40B4-BE49-F238E27FC236}">
                  <a16:creationId xmlns:a16="http://schemas.microsoft.com/office/drawing/2014/main" id="{1E0F38AB-8348-4E6E-80D6-1CC247875BC6}"/>
                </a:ext>
              </a:extLst>
            </p:cNvPr>
            <p:cNvSpPr txBox="1"/>
            <p:nvPr/>
          </p:nvSpPr>
          <p:spPr>
            <a:xfrm>
              <a:off x="6261083" y="4815827"/>
              <a:ext cx="1430649" cy="523220"/>
            </a:xfrm>
            <a:prstGeom prst="rect">
              <a:avLst/>
            </a:prstGeom>
            <a:solidFill>
              <a:srgbClr val="F5AECD"/>
            </a:solidFill>
            <a:effectLst>
              <a:softEdge rad="0"/>
            </a:effectLst>
          </p:spPr>
          <p:txBody>
            <a:bodyPr wrap="square" rtlCol="0">
              <a:spAutoFit/>
            </a:bodyPr>
            <a:lstStyle/>
            <a:p>
              <a:pPr algn="ctr"/>
              <a:r>
                <a:rPr lang="en-US" sz="1400" b="1"/>
                <a:t>Dispositional Court</a:t>
              </a:r>
            </a:p>
          </p:txBody>
        </p:sp>
        <p:cxnSp>
          <p:nvCxnSpPr>
            <p:cNvPr id="130" name="Straight Arrow Connector 129">
              <a:extLst>
                <a:ext uri="{FF2B5EF4-FFF2-40B4-BE49-F238E27FC236}">
                  <a16:creationId xmlns:a16="http://schemas.microsoft.com/office/drawing/2014/main" id="{BE70E730-6393-4053-96F4-6BBB35ABCAA4}"/>
                </a:ext>
              </a:extLst>
            </p:cNvPr>
            <p:cNvCxnSpPr>
              <a:cxnSpLocks/>
            </p:cNvCxnSpPr>
            <p:nvPr/>
          </p:nvCxnSpPr>
          <p:spPr>
            <a:xfrm>
              <a:off x="9229725" y="4224353"/>
              <a:ext cx="1064220"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31" name="Straight Arrow Connector 130">
              <a:extLst>
                <a:ext uri="{FF2B5EF4-FFF2-40B4-BE49-F238E27FC236}">
                  <a16:creationId xmlns:a16="http://schemas.microsoft.com/office/drawing/2014/main" id="{4B49F609-D917-42A6-996F-F153575BA741}"/>
                </a:ext>
              </a:extLst>
            </p:cNvPr>
            <p:cNvCxnSpPr>
              <a:cxnSpLocks/>
            </p:cNvCxnSpPr>
            <p:nvPr/>
          </p:nvCxnSpPr>
          <p:spPr>
            <a:xfrm>
              <a:off x="9229725" y="4719457"/>
              <a:ext cx="1064220"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32" name="Straight Arrow Connector 131">
              <a:extLst>
                <a:ext uri="{FF2B5EF4-FFF2-40B4-BE49-F238E27FC236}">
                  <a16:creationId xmlns:a16="http://schemas.microsoft.com/office/drawing/2014/main" id="{9943C369-6914-4FA6-8936-182221583C5A}"/>
                </a:ext>
              </a:extLst>
            </p:cNvPr>
            <p:cNvCxnSpPr>
              <a:cxnSpLocks/>
            </p:cNvCxnSpPr>
            <p:nvPr/>
          </p:nvCxnSpPr>
          <p:spPr>
            <a:xfrm flipH="1">
              <a:off x="9305925" y="4914376"/>
              <a:ext cx="366020" cy="0"/>
            </a:xfrm>
            <a:prstGeom prst="straightConnector1">
              <a:avLst/>
            </a:prstGeom>
            <a:ln>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33" name="Straight Arrow Connector 132">
              <a:extLst>
                <a:ext uri="{FF2B5EF4-FFF2-40B4-BE49-F238E27FC236}">
                  <a16:creationId xmlns:a16="http://schemas.microsoft.com/office/drawing/2014/main" id="{784A22CD-FE98-4B93-9C2B-1791B4EDC8F8}"/>
                </a:ext>
              </a:extLst>
            </p:cNvPr>
            <p:cNvCxnSpPr/>
            <p:nvPr/>
          </p:nvCxnSpPr>
          <p:spPr>
            <a:xfrm>
              <a:off x="11185526" y="4313216"/>
              <a:ext cx="300166"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34" name="Straight Arrow Connector 133">
              <a:extLst>
                <a:ext uri="{FF2B5EF4-FFF2-40B4-BE49-F238E27FC236}">
                  <a16:creationId xmlns:a16="http://schemas.microsoft.com/office/drawing/2014/main" id="{FFBB9250-8667-4754-8955-15845A10532A}"/>
                </a:ext>
              </a:extLst>
            </p:cNvPr>
            <p:cNvCxnSpPr/>
            <p:nvPr/>
          </p:nvCxnSpPr>
          <p:spPr>
            <a:xfrm>
              <a:off x="11185526" y="4828902"/>
              <a:ext cx="300166"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sp>
          <p:nvSpPr>
            <p:cNvPr id="135" name="TextBox 134">
              <a:extLst>
                <a:ext uri="{FF2B5EF4-FFF2-40B4-BE49-F238E27FC236}">
                  <a16:creationId xmlns:a16="http://schemas.microsoft.com/office/drawing/2014/main" id="{934E80AB-F0B2-44EA-9D39-E131D9FA1CA5}"/>
                </a:ext>
              </a:extLst>
            </p:cNvPr>
            <p:cNvSpPr txBox="1"/>
            <p:nvPr/>
          </p:nvSpPr>
          <p:spPr>
            <a:xfrm>
              <a:off x="10293945" y="4157678"/>
              <a:ext cx="967781" cy="307777"/>
            </a:xfrm>
            <a:prstGeom prst="rect">
              <a:avLst/>
            </a:prstGeom>
            <a:solidFill>
              <a:schemeClr val="bg1"/>
            </a:solidFill>
            <a:effectLst>
              <a:softEdge rad="0"/>
            </a:effectLst>
          </p:spPr>
          <p:txBody>
            <a:bodyPr wrap="square" rtlCol="0">
              <a:spAutoFit/>
            </a:bodyPr>
            <a:lstStyle/>
            <a:p>
              <a:pPr algn="ctr"/>
              <a:r>
                <a:rPr lang="en-US" sz="1400" b="1"/>
                <a:t>Parole</a:t>
              </a:r>
            </a:p>
          </p:txBody>
        </p:sp>
        <p:sp>
          <p:nvSpPr>
            <p:cNvPr id="136" name="TextBox 135">
              <a:extLst>
                <a:ext uri="{FF2B5EF4-FFF2-40B4-BE49-F238E27FC236}">
                  <a16:creationId xmlns:a16="http://schemas.microsoft.com/office/drawing/2014/main" id="{9C121B01-399D-4B18-926A-62583E32D5DB}"/>
                </a:ext>
              </a:extLst>
            </p:cNvPr>
            <p:cNvSpPr txBox="1"/>
            <p:nvPr/>
          </p:nvSpPr>
          <p:spPr>
            <a:xfrm>
              <a:off x="10293945" y="4668480"/>
              <a:ext cx="1049164" cy="307777"/>
            </a:xfrm>
            <a:prstGeom prst="rect">
              <a:avLst/>
            </a:prstGeom>
            <a:solidFill>
              <a:srgbClr val="FBF5A7"/>
            </a:solidFill>
            <a:effectLst>
              <a:softEdge rad="0"/>
            </a:effectLst>
          </p:spPr>
          <p:txBody>
            <a:bodyPr wrap="square" rtlCol="0">
              <a:spAutoFit/>
            </a:bodyPr>
            <a:lstStyle/>
            <a:p>
              <a:pPr algn="ctr"/>
              <a:r>
                <a:rPr lang="en-US" sz="1400" b="1"/>
                <a:t>Probation</a:t>
              </a:r>
            </a:p>
          </p:txBody>
        </p:sp>
        <p:sp>
          <p:nvSpPr>
            <p:cNvPr id="137" name="TextBox 136">
              <a:extLst>
                <a:ext uri="{FF2B5EF4-FFF2-40B4-BE49-F238E27FC236}">
                  <a16:creationId xmlns:a16="http://schemas.microsoft.com/office/drawing/2014/main" id="{EF3C693D-7882-4208-8616-D710643582F6}"/>
                </a:ext>
              </a:extLst>
            </p:cNvPr>
            <p:cNvSpPr txBox="1"/>
            <p:nvPr/>
          </p:nvSpPr>
          <p:spPr>
            <a:xfrm>
              <a:off x="9658819" y="4827754"/>
              <a:ext cx="635126" cy="215444"/>
            </a:xfrm>
            <a:prstGeom prst="rect">
              <a:avLst/>
            </a:prstGeom>
            <a:solidFill>
              <a:srgbClr val="C00000"/>
            </a:solidFill>
          </p:spPr>
          <p:txBody>
            <a:bodyPr wrap="square" rtlCol="0">
              <a:spAutoFit/>
            </a:bodyPr>
            <a:lstStyle/>
            <a:p>
              <a:pPr algn="ctr"/>
              <a:r>
                <a:rPr lang="en-US" sz="800" b="1">
                  <a:solidFill>
                    <a:schemeClr val="bg1"/>
                  </a:solidFill>
                </a:rPr>
                <a:t>Violation</a:t>
              </a:r>
            </a:p>
          </p:txBody>
        </p:sp>
        <p:sp>
          <p:nvSpPr>
            <p:cNvPr id="138" name="TextBox 137">
              <a:extLst>
                <a:ext uri="{FF2B5EF4-FFF2-40B4-BE49-F238E27FC236}">
                  <a16:creationId xmlns:a16="http://schemas.microsoft.com/office/drawing/2014/main" id="{30727845-7F04-4F55-9754-34EE7A2AFC53}"/>
                </a:ext>
              </a:extLst>
            </p:cNvPr>
            <p:cNvSpPr txBox="1"/>
            <p:nvPr/>
          </p:nvSpPr>
          <p:spPr>
            <a:xfrm rot="5400000">
              <a:off x="10925758" y="4404675"/>
              <a:ext cx="1525920" cy="276999"/>
            </a:xfrm>
            <a:prstGeom prst="rect">
              <a:avLst/>
            </a:prstGeom>
            <a:noFill/>
          </p:spPr>
          <p:txBody>
            <a:bodyPr wrap="square" rtlCol="0">
              <a:spAutoFit/>
            </a:bodyPr>
            <a:lstStyle/>
            <a:p>
              <a:pPr algn="ctr"/>
              <a:r>
                <a:rPr lang="en-US" sz="1200" b="1">
                  <a:solidFill>
                    <a:srgbClr val="002060"/>
                  </a:solidFill>
                </a:rPr>
                <a:t>COMMUNITY</a:t>
              </a:r>
            </a:p>
          </p:txBody>
        </p:sp>
        <p:cxnSp>
          <p:nvCxnSpPr>
            <p:cNvPr id="139" name="Straight Arrow Connector 138">
              <a:extLst>
                <a:ext uri="{FF2B5EF4-FFF2-40B4-BE49-F238E27FC236}">
                  <a16:creationId xmlns:a16="http://schemas.microsoft.com/office/drawing/2014/main" id="{C5A2C768-E945-4381-A6DB-F6A55EE4F0F7}"/>
                </a:ext>
              </a:extLst>
            </p:cNvPr>
            <p:cNvCxnSpPr>
              <a:cxnSpLocks/>
            </p:cNvCxnSpPr>
            <p:nvPr/>
          </p:nvCxnSpPr>
          <p:spPr>
            <a:xfrm flipH="1">
              <a:off x="9305925" y="4399829"/>
              <a:ext cx="366020" cy="0"/>
            </a:xfrm>
            <a:prstGeom prst="straightConnector1">
              <a:avLst/>
            </a:prstGeom>
            <a:ln>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140" name="TextBox 139">
              <a:extLst>
                <a:ext uri="{FF2B5EF4-FFF2-40B4-BE49-F238E27FC236}">
                  <a16:creationId xmlns:a16="http://schemas.microsoft.com/office/drawing/2014/main" id="{4D49F0F3-D493-4632-9C76-9C38C18283BC}"/>
                </a:ext>
              </a:extLst>
            </p:cNvPr>
            <p:cNvSpPr txBox="1"/>
            <p:nvPr/>
          </p:nvSpPr>
          <p:spPr>
            <a:xfrm>
              <a:off x="9658819" y="4313207"/>
              <a:ext cx="635126" cy="215444"/>
            </a:xfrm>
            <a:prstGeom prst="rect">
              <a:avLst/>
            </a:prstGeom>
            <a:solidFill>
              <a:srgbClr val="C00000"/>
            </a:solidFill>
          </p:spPr>
          <p:txBody>
            <a:bodyPr wrap="square" rtlCol="0">
              <a:spAutoFit/>
            </a:bodyPr>
            <a:lstStyle/>
            <a:p>
              <a:pPr algn="ctr"/>
              <a:r>
                <a:rPr lang="en-US" sz="800" b="1">
                  <a:solidFill>
                    <a:schemeClr val="bg1"/>
                  </a:solidFill>
                </a:rPr>
                <a:t>Violation</a:t>
              </a:r>
            </a:p>
          </p:txBody>
        </p:sp>
        <p:sp>
          <p:nvSpPr>
            <p:cNvPr id="141" name="TextBox 140">
              <a:extLst>
                <a:ext uri="{FF2B5EF4-FFF2-40B4-BE49-F238E27FC236}">
                  <a16:creationId xmlns:a16="http://schemas.microsoft.com/office/drawing/2014/main" id="{F890767D-4031-4F06-B1A5-93CACE723C53}"/>
                </a:ext>
              </a:extLst>
            </p:cNvPr>
            <p:cNvSpPr txBox="1"/>
            <p:nvPr/>
          </p:nvSpPr>
          <p:spPr>
            <a:xfrm>
              <a:off x="8224061" y="4031986"/>
              <a:ext cx="1051481" cy="523220"/>
            </a:xfrm>
            <a:prstGeom prst="rect">
              <a:avLst/>
            </a:prstGeom>
            <a:solidFill>
              <a:schemeClr val="bg1"/>
            </a:solidFill>
            <a:effectLst>
              <a:softEdge rad="0"/>
            </a:effectLst>
          </p:spPr>
          <p:txBody>
            <a:bodyPr wrap="square" rtlCol="0">
              <a:spAutoFit/>
            </a:bodyPr>
            <a:lstStyle/>
            <a:p>
              <a:pPr algn="ctr"/>
              <a:r>
                <a:rPr lang="en-US" sz="1400" b="1"/>
                <a:t>Prison</a:t>
              </a:r>
            </a:p>
            <a:p>
              <a:pPr algn="ctr"/>
              <a:r>
                <a:rPr lang="en-US" sz="1400" b="1"/>
                <a:t>Reentry</a:t>
              </a:r>
            </a:p>
          </p:txBody>
        </p:sp>
        <p:sp>
          <p:nvSpPr>
            <p:cNvPr id="142" name="TextBox 141">
              <a:extLst>
                <a:ext uri="{FF2B5EF4-FFF2-40B4-BE49-F238E27FC236}">
                  <a16:creationId xmlns:a16="http://schemas.microsoft.com/office/drawing/2014/main" id="{5F515539-E51E-4EFC-B7B5-C2CC18341E3F}"/>
                </a:ext>
              </a:extLst>
            </p:cNvPr>
            <p:cNvSpPr txBox="1"/>
            <p:nvPr/>
          </p:nvSpPr>
          <p:spPr>
            <a:xfrm>
              <a:off x="8224061" y="4646312"/>
              <a:ext cx="1051481" cy="523220"/>
            </a:xfrm>
            <a:prstGeom prst="rect">
              <a:avLst/>
            </a:prstGeom>
            <a:solidFill>
              <a:srgbClr val="83C686"/>
            </a:solidFill>
            <a:effectLst>
              <a:softEdge rad="0"/>
            </a:effectLst>
          </p:spPr>
          <p:txBody>
            <a:bodyPr wrap="square" rtlCol="0">
              <a:spAutoFit/>
            </a:bodyPr>
            <a:lstStyle/>
            <a:p>
              <a:pPr algn="ctr"/>
              <a:r>
                <a:rPr lang="en-US" sz="1400" b="1"/>
                <a:t>Jail</a:t>
              </a:r>
            </a:p>
            <a:p>
              <a:pPr algn="ctr"/>
              <a:r>
                <a:rPr lang="en-US" sz="1400" b="1"/>
                <a:t>Reentry</a:t>
              </a:r>
            </a:p>
          </p:txBody>
        </p:sp>
      </p:grpSp>
    </p:spTree>
    <p:custDataLst>
      <p:tags r:id="rId1"/>
    </p:custDataLst>
    <p:extLst>
      <p:ext uri="{BB962C8B-B14F-4D97-AF65-F5344CB8AC3E}">
        <p14:creationId xmlns:p14="http://schemas.microsoft.com/office/powerpoint/2010/main" val="107735042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FF32AC82-A09B-4E26-9A12-8BABD08DD8A2}"/>
              </a:ext>
            </a:extLst>
          </p:cNvPr>
          <p:cNvSpPr>
            <a:spLocks noGrp="1"/>
          </p:cNvSpPr>
          <p:nvPr>
            <p:ph type="sldNum" sz="quarter" idx="10"/>
          </p:nvPr>
        </p:nvSpPr>
        <p:spPr/>
        <p:txBody>
          <a:bodyPr/>
          <a:lstStyle/>
          <a:p>
            <a:pPr>
              <a:defRPr/>
            </a:pPr>
            <a:fld id="{19B51A1E-902D-48AF-9020-955120F399B6}" type="slidenum">
              <a:rPr lang="en-US" smtClean="0"/>
              <a:pPr>
                <a:defRPr/>
              </a:pPr>
              <a:t>14</a:t>
            </a:fld>
            <a:endParaRPr lang="en-US"/>
          </a:p>
        </p:txBody>
      </p:sp>
      <p:grpSp>
        <p:nvGrpSpPr>
          <p:cNvPr id="10" name="Group 9">
            <a:extLst>
              <a:ext uri="{FF2B5EF4-FFF2-40B4-BE49-F238E27FC236}">
                <a16:creationId xmlns:a16="http://schemas.microsoft.com/office/drawing/2014/main" id="{EB15CBCD-F464-425E-9EC7-AACDF0ACA141}"/>
              </a:ext>
            </a:extLst>
          </p:cNvPr>
          <p:cNvGrpSpPr>
            <a:grpSpLocks noChangeAspect="1"/>
          </p:cNvGrpSpPr>
          <p:nvPr/>
        </p:nvGrpSpPr>
        <p:grpSpPr>
          <a:xfrm>
            <a:off x="6575403" y="692785"/>
            <a:ext cx="5228506" cy="5324785"/>
            <a:chOff x="16425992" y="2934343"/>
            <a:chExt cx="3360229" cy="3422100"/>
          </a:xfrm>
        </p:grpSpPr>
        <p:sp>
          <p:nvSpPr>
            <p:cNvPr id="11" name="Freeform: Shape 10">
              <a:extLst>
                <a:ext uri="{FF2B5EF4-FFF2-40B4-BE49-F238E27FC236}">
                  <a16:creationId xmlns:a16="http://schemas.microsoft.com/office/drawing/2014/main" id="{561CFDC1-9B2B-479C-A509-E54EA1ACB015}"/>
                </a:ext>
              </a:extLst>
            </p:cNvPr>
            <p:cNvSpPr/>
            <p:nvPr/>
          </p:nvSpPr>
          <p:spPr>
            <a:xfrm>
              <a:off x="16452281" y="2938587"/>
              <a:ext cx="74675" cy="184499"/>
            </a:xfrm>
            <a:custGeom>
              <a:avLst/>
              <a:gdLst>
                <a:gd name="connsiteX0" fmla="*/ -500 w 74675"/>
                <a:gd name="connsiteY0" fmla="*/ -180 h 184499"/>
                <a:gd name="connsiteX1" fmla="*/ 73891 w 74675"/>
                <a:gd name="connsiteY1" fmla="*/ -180 h 184499"/>
                <a:gd name="connsiteX2" fmla="*/ 73891 w 74675"/>
                <a:gd name="connsiteY2" fmla="*/ 184319 h 184499"/>
                <a:gd name="connsiteX3" fmla="*/ 34362 w 74675"/>
                <a:gd name="connsiteY3" fmla="*/ 184319 h 184499"/>
                <a:gd name="connsiteX4" fmla="*/ 34362 w 74675"/>
                <a:gd name="connsiteY4" fmla="*/ 34872 h 184499"/>
                <a:gd name="connsiteX5" fmla="*/ -785 w 74675"/>
                <a:gd name="connsiteY5" fmla="*/ 34872 h 184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675" h="184499">
                  <a:moveTo>
                    <a:pt x="-500" y="-180"/>
                  </a:moveTo>
                  <a:lnTo>
                    <a:pt x="73891" y="-180"/>
                  </a:lnTo>
                  <a:lnTo>
                    <a:pt x="73891" y="184319"/>
                  </a:lnTo>
                  <a:lnTo>
                    <a:pt x="34362" y="184319"/>
                  </a:lnTo>
                  <a:lnTo>
                    <a:pt x="34362" y="34872"/>
                  </a:lnTo>
                  <a:lnTo>
                    <a:pt x="-785" y="34872"/>
                  </a:lnTo>
                  <a:close/>
                </a:path>
              </a:pathLst>
            </a:custGeom>
            <a:solidFill>
              <a:srgbClr val="669940"/>
            </a:solidFill>
            <a:ln w="9525"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177B5F4E-21ED-4071-AF49-07101CE5E3CF}"/>
                </a:ext>
              </a:extLst>
            </p:cNvPr>
            <p:cNvSpPr/>
            <p:nvPr/>
          </p:nvSpPr>
          <p:spPr>
            <a:xfrm>
              <a:off x="16565047" y="3078698"/>
              <a:ext cx="48873" cy="70487"/>
            </a:xfrm>
            <a:custGeom>
              <a:avLst/>
              <a:gdLst>
                <a:gd name="connsiteX0" fmla="*/ 8750 w 48873"/>
                <a:gd name="connsiteY0" fmla="*/ 41066 h 70487"/>
                <a:gd name="connsiteX1" fmla="*/ -775 w 48873"/>
                <a:gd name="connsiteY1" fmla="*/ 23921 h 70487"/>
                <a:gd name="connsiteX2" fmla="*/ 6369 w 48873"/>
                <a:gd name="connsiteY2" fmla="*/ 6585 h 70487"/>
                <a:gd name="connsiteX3" fmla="*/ 23514 w 48873"/>
                <a:gd name="connsiteY3" fmla="*/ -177 h 70487"/>
                <a:gd name="connsiteX4" fmla="*/ 40849 w 48873"/>
                <a:gd name="connsiteY4" fmla="*/ 6490 h 70487"/>
                <a:gd name="connsiteX5" fmla="*/ 48088 w 48873"/>
                <a:gd name="connsiteY5" fmla="*/ 21920 h 70487"/>
                <a:gd name="connsiteX6" fmla="*/ 40373 w 48873"/>
                <a:gd name="connsiteY6" fmla="*/ 43161 h 70487"/>
                <a:gd name="connsiteX7" fmla="*/ 24562 w 48873"/>
                <a:gd name="connsiteY7" fmla="*/ 70308 h 70487"/>
                <a:gd name="connsiteX8" fmla="*/ -775 w 48873"/>
                <a:gd name="connsiteY8" fmla="*/ 70308 h 7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873" h="70487">
                  <a:moveTo>
                    <a:pt x="8750" y="41066"/>
                  </a:moveTo>
                  <a:cubicBezTo>
                    <a:pt x="2845" y="37389"/>
                    <a:pt x="-775" y="30903"/>
                    <a:pt x="-775" y="23921"/>
                  </a:cubicBezTo>
                  <a:cubicBezTo>
                    <a:pt x="-966" y="17387"/>
                    <a:pt x="1606" y="11072"/>
                    <a:pt x="6369" y="6585"/>
                  </a:cubicBezTo>
                  <a:cubicBezTo>
                    <a:pt x="10941" y="2156"/>
                    <a:pt x="17132" y="-273"/>
                    <a:pt x="23514" y="-177"/>
                  </a:cubicBezTo>
                  <a:cubicBezTo>
                    <a:pt x="29895" y="-244"/>
                    <a:pt x="36182" y="2137"/>
                    <a:pt x="40849" y="6490"/>
                  </a:cubicBezTo>
                  <a:cubicBezTo>
                    <a:pt x="45421" y="10338"/>
                    <a:pt x="47993" y="15967"/>
                    <a:pt x="48088" y="21920"/>
                  </a:cubicBezTo>
                  <a:cubicBezTo>
                    <a:pt x="47516" y="29569"/>
                    <a:pt x="44850" y="36913"/>
                    <a:pt x="40373" y="43161"/>
                  </a:cubicBezTo>
                  <a:lnTo>
                    <a:pt x="24562" y="70308"/>
                  </a:lnTo>
                  <a:lnTo>
                    <a:pt x="-775" y="70308"/>
                  </a:lnTo>
                  <a:close/>
                </a:path>
              </a:pathLst>
            </a:custGeom>
            <a:solidFill>
              <a:srgbClr val="669940"/>
            </a:solidFill>
            <a:ln w="9525"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C6F85406-67BE-48FC-A1C0-F12482E4CD6C}"/>
                </a:ext>
              </a:extLst>
            </p:cNvPr>
            <p:cNvSpPr/>
            <p:nvPr/>
          </p:nvSpPr>
          <p:spPr>
            <a:xfrm>
              <a:off x="16633256" y="2938587"/>
              <a:ext cx="74675" cy="184499"/>
            </a:xfrm>
            <a:custGeom>
              <a:avLst/>
              <a:gdLst>
                <a:gd name="connsiteX0" fmla="*/ -689 w 74675"/>
                <a:gd name="connsiteY0" fmla="*/ -180 h 184499"/>
                <a:gd name="connsiteX1" fmla="*/ 73891 w 74675"/>
                <a:gd name="connsiteY1" fmla="*/ -180 h 184499"/>
                <a:gd name="connsiteX2" fmla="*/ 73891 w 74675"/>
                <a:gd name="connsiteY2" fmla="*/ 184319 h 184499"/>
                <a:gd name="connsiteX3" fmla="*/ 34362 w 74675"/>
                <a:gd name="connsiteY3" fmla="*/ 184319 h 184499"/>
                <a:gd name="connsiteX4" fmla="*/ 34362 w 74675"/>
                <a:gd name="connsiteY4" fmla="*/ 34872 h 184499"/>
                <a:gd name="connsiteX5" fmla="*/ -785 w 74675"/>
                <a:gd name="connsiteY5" fmla="*/ 34872 h 184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675" h="184499">
                  <a:moveTo>
                    <a:pt x="-689" y="-180"/>
                  </a:moveTo>
                  <a:lnTo>
                    <a:pt x="73891" y="-180"/>
                  </a:lnTo>
                  <a:lnTo>
                    <a:pt x="73891" y="184319"/>
                  </a:lnTo>
                  <a:lnTo>
                    <a:pt x="34362" y="184319"/>
                  </a:lnTo>
                  <a:lnTo>
                    <a:pt x="34362" y="34872"/>
                  </a:lnTo>
                  <a:lnTo>
                    <a:pt x="-785" y="34872"/>
                  </a:lnTo>
                  <a:close/>
                </a:path>
              </a:pathLst>
            </a:custGeom>
            <a:solidFill>
              <a:srgbClr val="669940"/>
            </a:solidFill>
            <a:ln w="9525"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14D1B9F1-8D94-4D83-9C90-5A32F08512A1}"/>
                </a:ext>
              </a:extLst>
            </p:cNvPr>
            <p:cNvSpPr/>
            <p:nvPr/>
          </p:nvSpPr>
          <p:spPr>
            <a:xfrm>
              <a:off x="16745208" y="2934357"/>
              <a:ext cx="138073" cy="190835"/>
            </a:xfrm>
            <a:custGeom>
              <a:avLst/>
              <a:gdLst>
                <a:gd name="connsiteX0" fmla="*/ 58141 w 138073"/>
                <a:gd name="connsiteY0" fmla="*/ 155307 h 190835"/>
                <a:gd name="connsiteX1" fmla="*/ 84716 w 138073"/>
                <a:gd name="connsiteY1" fmla="*/ 143782 h 190835"/>
                <a:gd name="connsiteX2" fmla="*/ 96146 w 138073"/>
                <a:gd name="connsiteY2" fmla="*/ 112540 h 190835"/>
                <a:gd name="connsiteX3" fmla="*/ 59761 w 138073"/>
                <a:gd name="connsiteY3" fmla="*/ 123875 h 190835"/>
                <a:gd name="connsiteX4" fmla="*/ 16612 w 138073"/>
                <a:gd name="connsiteY4" fmla="*/ 106825 h 190835"/>
                <a:gd name="connsiteX5" fmla="*/ -723 w 138073"/>
                <a:gd name="connsiteY5" fmla="*/ 61867 h 190835"/>
                <a:gd name="connsiteX6" fmla="*/ 18327 w 138073"/>
                <a:gd name="connsiteY6" fmla="*/ 16814 h 190835"/>
                <a:gd name="connsiteX7" fmla="*/ 65094 w 138073"/>
                <a:gd name="connsiteY7" fmla="*/ -141 h 190835"/>
                <a:gd name="connsiteX8" fmla="*/ 99099 w 138073"/>
                <a:gd name="connsiteY8" fmla="*/ 7384 h 190835"/>
                <a:gd name="connsiteX9" fmla="*/ 121673 w 138073"/>
                <a:gd name="connsiteY9" fmla="*/ 28339 h 190835"/>
                <a:gd name="connsiteX10" fmla="*/ 137199 w 138073"/>
                <a:gd name="connsiteY10" fmla="*/ 93776 h 190835"/>
                <a:gd name="connsiteX11" fmla="*/ 131008 w 138073"/>
                <a:gd name="connsiteY11" fmla="*/ 138258 h 190835"/>
                <a:gd name="connsiteX12" fmla="*/ 114244 w 138073"/>
                <a:gd name="connsiteY12" fmla="*/ 168452 h 190835"/>
                <a:gd name="connsiteX13" fmla="*/ 61665 w 138073"/>
                <a:gd name="connsiteY13" fmla="*/ 190645 h 190835"/>
                <a:gd name="connsiteX14" fmla="*/ 36901 w 138073"/>
                <a:gd name="connsiteY14" fmla="*/ 186835 h 190835"/>
                <a:gd name="connsiteX15" fmla="*/ 18994 w 138073"/>
                <a:gd name="connsiteY15" fmla="*/ 179215 h 190835"/>
                <a:gd name="connsiteX16" fmla="*/ 4992 w 138073"/>
                <a:gd name="connsiteY16" fmla="*/ 169690 h 190835"/>
                <a:gd name="connsiteX17" fmla="*/ 25566 w 138073"/>
                <a:gd name="connsiteY17" fmla="*/ 141115 h 190835"/>
                <a:gd name="connsiteX18" fmla="*/ 30423 w 138073"/>
                <a:gd name="connsiteY18" fmla="*/ 145211 h 190835"/>
                <a:gd name="connsiteX19" fmla="*/ 42140 w 138073"/>
                <a:gd name="connsiteY19" fmla="*/ 151879 h 190835"/>
                <a:gd name="connsiteX20" fmla="*/ 58141 w 138073"/>
                <a:gd name="connsiteY20" fmla="*/ 155307 h 190835"/>
                <a:gd name="connsiteX21" fmla="*/ 63856 w 138073"/>
                <a:gd name="connsiteY21" fmla="*/ 88632 h 190835"/>
                <a:gd name="connsiteX22" fmla="*/ 84335 w 138073"/>
                <a:gd name="connsiteY22" fmla="*/ 81584 h 190835"/>
                <a:gd name="connsiteX23" fmla="*/ 92526 w 138073"/>
                <a:gd name="connsiteY23" fmla="*/ 62534 h 190835"/>
                <a:gd name="connsiteX24" fmla="*/ 84526 w 138073"/>
                <a:gd name="connsiteY24" fmla="*/ 42436 h 190835"/>
                <a:gd name="connsiteX25" fmla="*/ 46902 w 138073"/>
                <a:gd name="connsiteY25" fmla="*/ 40055 h 190835"/>
                <a:gd name="connsiteX26" fmla="*/ 37853 w 138073"/>
                <a:gd name="connsiteY26" fmla="*/ 60724 h 190835"/>
                <a:gd name="connsiteX27" fmla="*/ 44711 w 138073"/>
                <a:gd name="connsiteY27" fmla="*/ 80346 h 190835"/>
                <a:gd name="connsiteX28" fmla="*/ 63856 w 138073"/>
                <a:gd name="connsiteY28" fmla="*/ 88728 h 19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8073" h="190835">
                  <a:moveTo>
                    <a:pt x="58141" y="155307"/>
                  </a:moveTo>
                  <a:cubicBezTo>
                    <a:pt x="68334" y="155879"/>
                    <a:pt x="78143" y="151602"/>
                    <a:pt x="84716" y="143782"/>
                  </a:cubicBezTo>
                  <a:cubicBezTo>
                    <a:pt x="91479" y="134686"/>
                    <a:pt x="95384" y="123837"/>
                    <a:pt x="96146" y="112540"/>
                  </a:cubicBezTo>
                  <a:cubicBezTo>
                    <a:pt x="85478" y="119922"/>
                    <a:pt x="72715" y="123875"/>
                    <a:pt x="59761" y="123875"/>
                  </a:cubicBezTo>
                  <a:cubicBezTo>
                    <a:pt x="43663" y="124304"/>
                    <a:pt x="28042" y="118150"/>
                    <a:pt x="16612" y="106825"/>
                  </a:cubicBezTo>
                  <a:cubicBezTo>
                    <a:pt x="4801" y="94909"/>
                    <a:pt x="-1485" y="78612"/>
                    <a:pt x="-723" y="61867"/>
                  </a:cubicBezTo>
                  <a:cubicBezTo>
                    <a:pt x="-1295" y="44770"/>
                    <a:pt x="5658" y="28282"/>
                    <a:pt x="18327" y="16814"/>
                  </a:cubicBezTo>
                  <a:cubicBezTo>
                    <a:pt x="31186" y="5336"/>
                    <a:pt x="47950" y="-731"/>
                    <a:pt x="65094" y="-141"/>
                  </a:cubicBezTo>
                  <a:cubicBezTo>
                    <a:pt x="76905" y="-445"/>
                    <a:pt x="88527" y="2136"/>
                    <a:pt x="99099" y="7384"/>
                  </a:cubicBezTo>
                  <a:cubicBezTo>
                    <a:pt x="108433" y="12175"/>
                    <a:pt x="116243" y="19424"/>
                    <a:pt x="121673" y="28339"/>
                  </a:cubicBezTo>
                  <a:cubicBezTo>
                    <a:pt x="132723" y="48342"/>
                    <a:pt x="138056" y="70963"/>
                    <a:pt x="137199" y="93776"/>
                  </a:cubicBezTo>
                  <a:cubicBezTo>
                    <a:pt x="137485" y="108835"/>
                    <a:pt x="135389" y="123837"/>
                    <a:pt x="131008" y="138258"/>
                  </a:cubicBezTo>
                  <a:cubicBezTo>
                    <a:pt x="127769" y="149450"/>
                    <a:pt x="122055" y="159765"/>
                    <a:pt x="114244" y="168452"/>
                  </a:cubicBezTo>
                  <a:cubicBezTo>
                    <a:pt x="100623" y="182930"/>
                    <a:pt x="81573" y="190988"/>
                    <a:pt x="61665" y="190645"/>
                  </a:cubicBezTo>
                  <a:cubicBezTo>
                    <a:pt x="53283" y="190693"/>
                    <a:pt x="44901" y="189407"/>
                    <a:pt x="36901" y="186835"/>
                  </a:cubicBezTo>
                  <a:cubicBezTo>
                    <a:pt x="30614" y="184987"/>
                    <a:pt x="24613" y="182425"/>
                    <a:pt x="18994" y="179215"/>
                  </a:cubicBezTo>
                  <a:cubicBezTo>
                    <a:pt x="14898" y="176643"/>
                    <a:pt x="10230" y="173310"/>
                    <a:pt x="4992" y="169690"/>
                  </a:cubicBezTo>
                  <a:lnTo>
                    <a:pt x="25566" y="141115"/>
                  </a:lnTo>
                  <a:lnTo>
                    <a:pt x="30423" y="145211"/>
                  </a:lnTo>
                  <a:cubicBezTo>
                    <a:pt x="34043" y="147830"/>
                    <a:pt x="38044" y="150069"/>
                    <a:pt x="42140" y="151879"/>
                  </a:cubicBezTo>
                  <a:cubicBezTo>
                    <a:pt x="47187" y="154183"/>
                    <a:pt x="52617" y="155355"/>
                    <a:pt x="58141" y="155307"/>
                  </a:cubicBezTo>
                  <a:close/>
                  <a:moveTo>
                    <a:pt x="63856" y="88632"/>
                  </a:moveTo>
                  <a:cubicBezTo>
                    <a:pt x="71286" y="88909"/>
                    <a:pt x="78620" y="86394"/>
                    <a:pt x="84335" y="81584"/>
                  </a:cubicBezTo>
                  <a:cubicBezTo>
                    <a:pt x="89860" y="76822"/>
                    <a:pt x="92812" y="69802"/>
                    <a:pt x="92526" y="62534"/>
                  </a:cubicBezTo>
                  <a:cubicBezTo>
                    <a:pt x="92622" y="55047"/>
                    <a:pt x="89765" y="47827"/>
                    <a:pt x="84526" y="42436"/>
                  </a:cubicBezTo>
                  <a:cubicBezTo>
                    <a:pt x="74810" y="31387"/>
                    <a:pt x="57951" y="30320"/>
                    <a:pt x="46902" y="40055"/>
                  </a:cubicBezTo>
                  <a:cubicBezTo>
                    <a:pt x="40997" y="45275"/>
                    <a:pt x="37662" y="52838"/>
                    <a:pt x="37853" y="60724"/>
                  </a:cubicBezTo>
                  <a:cubicBezTo>
                    <a:pt x="37662" y="67887"/>
                    <a:pt x="40043" y="74869"/>
                    <a:pt x="44711" y="80346"/>
                  </a:cubicBezTo>
                  <a:cubicBezTo>
                    <a:pt x="49473" y="85937"/>
                    <a:pt x="56523" y="89032"/>
                    <a:pt x="63856" y="88728"/>
                  </a:cubicBezTo>
                  <a:close/>
                </a:path>
              </a:pathLst>
            </a:custGeom>
            <a:solidFill>
              <a:srgbClr val="669940"/>
            </a:solidFill>
            <a:ln w="9525"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D74EE239-A38C-444E-8B0F-86CAD9F99062}"/>
                </a:ext>
              </a:extLst>
            </p:cNvPr>
            <p:cNvSpPr/>
            <p:nvPr/>
          </p:nvSpPr>
          <p:spPr>
            <a:xfrm>
              <a:off x="16912802" y="2934343"/>
              <a:ext cx="140041" cy="190853"/>
            </a:xfrm>
            <a:custGeom>
              <a:avLst/>
              <a:gdLst>
                <a:gd name="connsiteX0" fmla="*/ 22945 w 140041"/>
                <a:gd name="connsiteY0" fmla="*/ 14351 h 190853"/>
                <a:gd name="connsiteX1" fmla="*/ 68760 w 140041"/>
                <a:gd name="connsiteY1" fmla="*/ -127 h 190853"/>
                <a:gd name="connsiteX2" fmla="*/ 114384 w 140041"/>
                <a:gd name="connsiteY2" fmla="*/ 14351 h 190853"/>
                <a:gd name="connsiteX3" fmla="*/ 132577 w 140041"/>
                <a:gd name="connsiteY3" fmla="*/ 50165 h 190853"/>
                <a:gd name="connsiteX4" fmla="*/ 116290 w 140041"/>
                <a:gd name="connsiteY4" fmla="*/ 86646 h 190853"/>
                <a:gd name="connsiteX5" fmla="*/ 139244 w 140041"/>
                <a:gd name="connsiteY5" fmla="*/ 133128 h 190853"/>
                <a:gd name="connsiteX6" fmla="*/ 120194 w 140041"/>
                <a:gd name="connsiteY6" fmla="*/ 174085 h 190853"/>
                <a:gd name="connsiteX7" fmla="*/ 18277 w 140041"/>
                <a:gd name="connsiteY7" fmla="*/ 174085 h 190853"/>
                <a:gd name="connsiteX8" fmla="*/ -773 w 140041"/>
                <a:gd name="connsiteY8" fmla="*/ 133128 h 190853"/>
                <a:gd name="connsiteX9" fmla="*/ 22183 w 140041"/>
                <a:gd name="connsiteY9" fmla="*/ 86646 h 190853"/>
                <a:gd name="connsiteX10" fmla="*/ 5514 w 140041"/>
                <a:gd name="connsiteY10" fmla="*/ 49975 h 190853"/>
                <a:gd name="connsiteX11" fmla="*/ 22945 w 140041"/>
                <a:gd name="connsiteY11" fmla="*/ 14351 h 190853"/>
                <a:gd name="connsiteX12" fmla="*/ 48662 w 140041"/>
                <a:gd name="connsiteY12" fmla="*/ 150178 h 190853"/>
                <a:gd name="connsiteX13" fmla="*/ 68760 w 140041"/>
                <a:gd name="connsiteY13" fmla="*/ 156369 h 190853"/>
                <a:gd name="connsiteX14" fmla="*/ 88763 w 140041"/>
                <a:gd name="connsiteY14" fmla="*/ 150178 h 190853"/>
                <a:gd name="connsiteX15" fmla="*/ 98288 w 140041"/>
                <a:gd name="connsiteY15" fmla="*/ 132080 h 190853"/>
                <a:gd name="connsiteX16" fmla="*/ 89334 w 140041"/>
                <a:gd name="connsiteY16" fmla="*/ 113887 h 190853"/>
                <a:gd name="connsiteX17" fmla="*/ 48662 w 140041"/>
                <a:gd name="connsiteY17" fmla="*/ 113887 h 190853"/>
                <a:gd name="connsiteX18" fmla="*/ 39709 w 140041"/>
                <a:gd name="connsiteY18" fmla="*/ 132080 h 190853"/>
                <a:gd name="connsiteX19" fmla="*/ 48662 w 140041"/>
                <a:gd name="connsiteY19" fmla="*/ 149987 h 190853"/>
                <a:gd name="connsiteX20" fmla="*/ 51138 w 140041"/>
                <a:gd name="connsiteY20" fmla="*/ 69501 h 190853"/>
                <a:gd name="connsiteX21" fmla="*/ 86286 w 140041"/>
                <a:gd name="connsiteY21" fmla="*/ 69501 h 190853"/>
                <a:gd name="connsiteX22" fmla="*/ 93810 w 140041"/>
                <a:gd name="connsiteY22" fmla="*/ 53785 h 190853"/>
                <a:gd name="connsiteX23" fmla="*/ 86381 w 140041"/>
                <a:gd name="connsiteY23" fmla="*/ 38068 h 190853"/>
                <a:gd name="connsiteX24" fmla="*/ 68760 w 140041"/>
                <a:gd name="connsiteY24" fmla="*/ 31782 h 190853"/>
                <a:gd name="connsiteX25" fmla="*/ 51043 w 140041"/>
                <a:gd name="connsiteY25" fmla="*/ 38068 h 190853"/>
                <a:gd name="connsiteX26" fmla="*/ 48186 w 140041"/>
                <a:gd name="connsiteY26" fmla="*/ 66615 h 190853"/>
                <a:gd name="connsiteX27" fmla="*/ 51043 w 140041"/>
                <a:gd name="connsiteY27" fmla="*/ 69501 h 190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0041" h="190853">
                  <a:moveTo>
                    <a:pt x="22945" y="14351"/>
                  </a:moveTo>
                  <a:cubicBezTo>
                    <a:pt x="36089" y="4369"/>
                    <a:pt x="52281" y="-755"/>
                    <a:pt x="68760" y="-127"/>
                  </a:cubicBezTo>
                  <a:cubicBezTo>
                    <a:pt x="85238" y="-765"/>
                    <a:pt x="101335" y="4359"/>
                    <a:pt x="114384" y="14351"/>
                  </a:cubicBezTo>
                  <a:cubicBezTo>
                    <a:pt x="125815" y="22676"/>
                    <a:pt x="132577" y="36001"/>
                    <a:pt x="132577" y="50165"/>
                  </a:cubicBezTo>
                  <a:cubicBezTo>
                    <a:pt x="132673" y="64100"/>
                    <a:pt x="126767" y="77397"/>
                    <a:pt x="116290" y="86646"/>
                  </a:cubicBezTo>
                  <a:cubicBezTo>
                    <a:pt x="131053" y="97466"/>
                    <a:pt x="139626" y="114811"/>
                    <a:pt x="139244" y="133128"/>
                  </a:cubicBezTo>
                  <a:cubicBezTo>
                    <a:pt x="139435" y="148968"/>
                    <a:pt x="132482" y="164037"/>
                    <a:pt x="120194" y="174085"/>
                  </a:cubicBezTo>
                  <a:cubicBezTo>
                    <a:pt x="89810" y="196202"/>
                    <a:pt x="48662" y="196202"/>
                    <a:pt x="18277" y="174085"/>
                  </a:cubicBezTo>
                  <a:cubicBezTo>
                    <a:pt x="5990" y="164065"/>
                    <a:pt x="-1059" y="148978"/>
                    <a:pt x="-773" y="133128"/>
                  </a:cubicBezTo>
                  <a:cubicBezTo>
                    <a:pt x="-1154" y="114811"/>
                    <a:pt x="7419" y="97438"/>
                    <a:pt x="22183" y="86646"/>
                  </a:cubicBezTo>
                  <a:cubicBezTo>
                    <a:pt x="11610" y="77397"/>
                    <a:pt x="5514" y="64034"/>
                    <a:pt x="5514" y="49975"/>
                  </a:cubicBezTo>
                  <a:cubicBezTo>
                    <a:pt x="5324" y="36011"/>
                    <a:pt x="11800" y="22800"/>
                    <a:pt x="22945" y="14351"/>
                  </a:cubicBezTo>
                  <a:close/>
                  <a:moveTo>
                    <a:pt x="48662" y="150178"/>
                  </a:moveTo>
                  <a:cubicBezTo>
                    <a:pt x="54567" y="154207"/>
                    <a:pt x="61617" y="156369"/>
                    <a:pt x="68760" y="156369"/>
                  </a:cubicBezTo>
                  <a:cubicBezTo>
                    <a:pt x="75904" y="156388"/>
                    <a:pt x="82857" y="154226"/>
                    <a:pt x="88763" y="150178"/>
                  </a:cubicBezTo>
                  <a:cubicBezTo>
                    <a:pt x="94954" y="146272"/>
                    <a:pt x="98573" y="139376"/>
                    <a:pt x="98288" y="132080"/>
                  </a:cubicBezTo>
                  <a:cubicBezTo>
                    <a:pt x="98668" y="124879"/>
                    <a:pt x="95239" y="117993"/>
                    <a:pt x="89334" y="113887"/>
                  </a:cubicBezTo>
                  <a:cubicBezTo>
                    <a:pt x="77141" y="105391"/>
                    <a:pt x="60854" y="105391"/>
                    <a:pt x="48662" y="113887"/>
                  </a:cubicBezTo>
                  <a:cubicBezTo>
                    <a:pt x="42756" y="118021"/>
                    <a:pt x="39423" y="124879"/>
                    <a:pt x="39709" y="132080"/>
                  </a:cubicBezTo>
                  <a:cubicBezTo>
                    <a:pt x="39327" y="139205"/>
                    <a:pt x="42756" y="145987"/>
                    <a:pt x="48662" y="149987"/>
                  </a:cubicBezTo>
                  <a:close/>
                  <a:moveTo>
                    <a:pt x="51138" y="69501"/>
                  </a:moveTo>
                  <a:cubicBezTo>
                    <a:pt x="61331" y="77988"/>
                    <a:pt x="76094" y="77988"/>
                    <a:pt x="86286" y="69501"/>
                  </a:cubicBezTo>
                  <a:cubicBezTo>
                    <a:pt x="91144" y="65729"/>
                    <a:pt x="93905" y="59919"/>
                    <a:pt x="93810" y="53785"/>
                  </a:cubicBezTo>
                  <a:cubicBezTo>
                    <a:pt x="93905" y="47689"/>
                    <a:pt x="91144" y="41898"/>
                    <a:pt x="86381" y="38068"/>
                  </a:cubicBezTo>
                  <a:cubicBezTo>
                    <a:pt x="81524" y="33868"/>
                    <a:pt x="75237" y="31630"/>
                    <a:pt x="68760" y="31782"/>
                  </a:cubicBezTo>
                  <a:cubicBezTo>
                    <a:pt x="62283" y="31649"/>
                    <a:pt x="55996" y="33887"/>
                    <a:pt x="51043" y="38068"/>
                  </a:cubicBezTo>
                  <a:cubicBezTo>
                    <a:pt x="42376" y="45155"/>
                    <a:pt x="41042" y="57938"/>
                    <a:pt x="48186" y="66615"/>
                  </a:cubicBezTo>
                  <a:cubicBezTo>
                    <a:pt x="49043" y="67672"/>
                    <a:pt x="49995" y="68634"/>
                    <a:pt x="51043" y="69501"/>
                  </a:cubicBezTo>
                  <a:close/>
                </a:path>
              </a:pathLst>
            </a:custGeom>
            <a:solidFill>
              <a:srgbClr val="669940"/>
            </a:solidFill>
            <a:ln w="9525"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9E4491A1-DDA2-43BA-9E33-B2CF51B49B44}"/>
                </a:ext>
              </a:extLst>
            </p:cNvPr>
            <p:cNvSpPr/>
            <p:nvPr/>
          </p:nvSpPr>
          <p:spPr>
            <a:xfrm>
              <a:off x="16687096" y="4545724"/>
              <a:ext cx="103513" cy="114536"/>
            </a:xfrm>
            <a:custGeom>
              <a:avLst/>
              <a:gdLst>
                <a:gd name="connsiteX0" fmla="*/ 56817 w 103513"/>
                <a:gd name="connsiteY0" fmla="*/ 91181 h 114536"/>
                <a:gd name="connsiteX1" fmla="*/ 86631 w 103513"/>
                <a:gd name="connsiteY1" fmla="*/ 76799 h 114536"/>
                <a:gd name="connsiteX2" fmla="*/ 102538 w 103513"/>
                <a:gd name="connsiteY2" fmla="*/ 93087 h 114536"/>
                <a:gd name="connsiteX3" fmla="*/ 18147 w 103513"/>
                <a:gd name="connsiteY3" fmla="*/ 100230 h 114536"/>
                <a:gd name="connsiteX4" fmla="*/ 15861 w 103513"/>
                <a:gd name="connsiteY4" fmla="*/ 98230 h 114536"/>
                <a:gd name="connsiteX5" fmla="*/ 15861 w 103513"/>
                <a:gd name="connsiteY5" fmla="*/ 16315 h 114536"/>
                <a:gd name="connsiteX6" fmla="*/ 57104 w 103513"/>
                <a:gd name="connsiteY6" fmla="*/ -164 h 114536"/>
                <a:gd name="connsiteX7" fmla="*/ 102729 w 103513"/>
                <a:gd name="connsiteY7" fmla="*/ 20506 h 114536"/>
                <a:gd name="connsiteX8" fmla="*/ 87392 w 103513"/>
                <a:gd name="connsiteY8" fmla="*/ 37936 h 114536"/>
                <a:gd name="connsiteX9" fmla="*/ 58246 w 103513"/>
                <a:gd name="connsiteY9" fmla="*/ 23363 h 114536"/>
                <a:gd name="connsiteX10" fmla="*/ 34339 w 103513"/>
                <a:gd name="connsiteY10" fmla="*/ 32888 h 114536"/>
                <a:gd name="connsiteX11" fmla="*/ 24814 w 103513"/>
                <a:gd name="connsiteY11" fmla="*/ 57463 h 114536"/>
                <a:gd name="connsiteX12" fmla="*/ 34339 w 103513"/>
                <a:gd name="connsiteY12" fmla="*/ 82228 h 114536"/>
                <a:gd name="connsiteX13" fmla="*/ 56817 w 103513"/>
                <a:gd name="connsiteY13" fmla="*/ 91181 h 114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513" h="114536">
                  <a:moveTo>
                    <a:pt x="56817" y="91181"/>
                  </a:moveTo>
                  <a:cubicBezTo>
                    <a:pt x="68533" y="91448"/>
                    <a:pt x="79582" y="86095"/>
                    <a:pt x="86631" y="76799"/>
                  </a:cubicBezTo>
                  <a:lnTo>
                    <a:pt x="102538" y="93087"/>
                  </a:lnTo>
                  <a:cubicBezTo>
                    <a:pt x="81202" y="118375"/>
                    <a:pt x="43387" y="121566"/>
                    <a:pt x="18147" y="100230"/>
                  </a:cubicBezTo>
                  <a:cubicBezTo>
                    <a:pt x="17384" y="99583"/>
                    <a:pt x="16622" y="98916"/>
                    <a:pt x="15861" y="98230"/>
                  </a:cubicBezTo>
                  <a:cubicBezTo>
                    <a:pt x="-6333" y="75446"/>
                    <a:pt x="-6333" y="39099"/>
                    <a:pt x="15861" y="16315"/>
                  </a:cubicBezTo>
                  <a:cubicBezTo>
                    <a:pt x="26814" y="5418"/>
                    <a:pt x="41673" y="-535"/>
                    <a:pt x="57104" y="-164"/>
                  </a:cubicBezTo>
                  <a:cubicBezTo>
                    <a:pt x="74629" y="-478"/>
                    <a:pt x="91393" y="7114"/>
                    <a:pt x="102729" y="20506"/>
                  </a:cubicBezTo>
                  <a:lnTo>
                    <a:pt x="87392" y="37936"/>
                  </a:lnTo>
                  <a:cubicBezTo>
                    <a:pt x="80535" y="28707"/>
                    <a:pt x="69771" y="23297"/>
                    <a:pt x="58246" y="23363"/>
                  </a:cubicBezTo>
                  <a:cubicBezTo>
                    <a:pt x="49292" y="23297"/>
                    <a:pt x="40721" y="26716"/>
                    <a:pt x="34339" y="32888"/>
                  </a:cubicBezTo>
                  <a:cubicBezTo>
                    <a:pt x="27767" y="39328"/>
                    <a:pt x="24337" y="48281"/>
                    <a:pt x="24814" y="57463"/>
                  </a:cubicBezTo>
                  <a:cubicBezTo>
                    <a:pt x="24432" y="66683"/>
                    <a:pt x="27861" y="75656"/>
                    <a:pt x="34339" y="82228"/>
                  </a:cubicBezTo>
                  <a:cubicBezTo>
                    <a:pt x="40244" y="88190"/>
                    <a:pt x="48435" y="91438"/>
                    <a:pt x="56817" y="91181"/>
                  </a:cubicBezTo>
                  <a:close/>
                </a:path>
              </a:pathLst>
            </a:custGeom>
            <a:solidFill>
              <a:srgbClr val="336933"/>
            </a:solidFill>
            <a:ln w="9525"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0EC75ED6-D72D-4430-86DC-64989CFED9B2}"/>
                </a:ext>
              </a:extLst>
            </p:cNvPr>
            <p:cNvSpPr/>
            <p:nvPr/>
          </p:nvSpPr>
          <p:spPr>
            <a:xfrm>
              <a:off x="16809849" y="4547705"/>
              <a:ext cx="96869" cy="111002"/>
            </a:xfrm>
            <a:custGeom>
              <a:avLst/>
              <a:gdLst>
                <a:gd name="connsiteX0" fmla="*/ 89036 w 96869"/>
                <a:gd name="connsiteY0" fmla="*/ 36813 h 111002"/>
                <a:gd name="connsiteX1" fmla="*/ 67987 w 96869"/>
                <a:gd name="connsiteY1" fmla="*/ 71198 h 111002"/>
                <a:gd name="connsiteX2" fmla="*/ 96085 w 96869"/>
                <a:gd name="connsiteY2" fmla="*/ 110823 h 111002"/>
                <a:gd name="connsiteX3" fmla="*/ 65605 w 96869"/>
                <a:gd name="connsiteY3" fmla="*/ 110823 h 111002"/>
                <a:gd name="connsiteX4" fmla="*/ 41030 w 96869"/>
                <a:gd name="connsiteY4" fmla="*/ 75485 h 111002"/>
                <a:gd name="connsiteX5" fmla="*/ 23981 w 96869"/>
                <a:gd name="connsiteY5" fmla="*/ 75485 h 111002"/>
                <a:gd name="connsiteX6" fmla="*/ 23981 w 96869"/>
                <a:gd name="connsiteY6" fmla="*/ 110823 h 111002"/>
                <a:gd name="connsiteX7" fmla="*/ -785 w 96869"/>
                <a:gd name="connsiteY7" fmla="*/ 110823 h 111002"/>
                <a:gd name="connsiteX8" fmla="*/ -785 w 96869"/>
                <a:gd name="connsiteY8" fmla="*/ 47 h 111002"/>
                <a:gd name="connsiteX9" fmla="*/ 41221 w 96869"/>
                <a:gd name="connsiteY9" fmla="*/ 47 h 111002"/>
                <a:gd name="connsiteX10" fmla="*/ 78082 w 96869"/>
                <a:gd name="connsiteY10" fmla="*/ 8810 h 111002"/>
                <a:gd name="connsiteX11" fmla="*/ 89036 w 96869"/>
                <a:gd name="connsiteY11" fmla="*/ 36813 h 111002"/>
                <a:gd name="connsiteX12" fmla="*/ 59319 w 96869"/>
                <a:gd name="connsiteY12" fmla="*/ 49958 h 111002"/>
                <a:gd name="connsiteX13" fmla="*/ 63890 w 96869"/>
                <a:gd name="connsiteY13" fmla="*/ 36909 h 111002"/>
                <a:gd name="connsiteX14" fmla="*/ 59128 w 96869"/>
                <a:gd name="connsiteY14" fmla="*/ 24621 h 111002"/>
                <a:gd name="connsiteX15" fmla="*/ 42459 w 96869"/>
                <a:gd name="connsiteY15" fmla="*/ 21287 h 111002"/>
                <a:gd name="connsiteX16" fmla="*/ 23981 w 96869"/>
                <a:gd name="connsiteY16" fmla="*/ 21287 h 111002"/>
                <a:gd name="connsiteX17" fmla="*/ 23981 w 96869"/>
                <a:gd name="connsiteY17" fmla="*/ 54053 h 111002"/>
                <a:gd name="connsiteX18" fmla="*/ 41982 w 96869"/>
                <a:gd name="connsiteY18" fmla="*/ 54053 h 111002"/>
                <a:gd name="connsiteX19" fmla="*/ 59223 w 96869"/>
                <a:gd name="connsiteY19" fmla="*/ 49958 h 111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6869" h="111002">
                  <a:moveTo>
                    <a:pt x="89036" y="36813"/>
                  </a:moveTo>
                  <a:cubicBezTo>
                    <a:pt x="89036" y="54530"/>
                    <a:pt x="82083" y="66055"/>
                    <a:pt x="67987" y="71198"/>
                  </a:cubicBezTo>
                  <a:lnTo>
                    <a:pt x="96085" y="110823"/>
                  </a:lnTo>
                  <a:lnTo>
                    <a:pt x="65605" y="110823"/>
                  </a:lnTo>
                  <a:lnTo>
                    <a:pt x="41030" y="75485"/>
                  </a:lnTo>
                  <a:lnTo>
                    <a:pt x="23981" y="75485"/>
                  </a:lnTo>
                  <a:lnTo>
                    <a:pt x="23981" y="110823"/>
                  </a:lnTo>
                  <a:lnTo>
                    <a:pt x="-785" y="110823"/>
                  </a:lnTo>
                  <a:lnTo>
                    <a:pt x="-785" y="47"/>
                  </a:lnTo>
                  <a:lnTo>
                    <a:pt x="41221" y="47"/>
                  </a:lnTo>
                  <a:cubicBezTo>
                    <a:pt x="54175" y="-1078"/>
                    <a:pt x="67033" y="1999"/>
                    <a:pt x="78082" y="8810"/>
                  </a:cubicBezTo>
                  <a:cubicBezTo>
                    <a:pt x="85989" y="15896"/>
                    <a:pt x="89989" y="26269"/>
                    <a:pt x="89036" y="36813"/>
                  </a:cubicBezTo>
                  <a:close/>
                  <a:moveTo>
                    <a:pt x="59319" y="49958"/>
                  </a:moveTo>
                  <a:cubicBezTo>
                    <a:pt x="62652" y="46471"/>
                    <a:pt x="64367" y="41719"/>
                    <a:pt x="63890" y="36909"/>
                  </a:cubicBezTo>
                  <a:cubicBezTo>
                    <a:pt x="64462" y="32279"/>
                    <a:pt x="62652" y="27669"/>
                    <a:pt x="59128" y="24621"/>
                  </a:cubicBezTo>
                  <a:cubicBezTo>
                    <a:pt x="53984" y="21964"/>
                    <a:pt x="48174" y="20811"/>
                    <a:pt x="42459" y="21287"/>
                  </a:cubicBezTo>
                  <a:lnTo>
                    <a:pt x="23981" y="21287"/>
                  </a:lnTo>
                  <a:lnTo>
                    <a:pt x="23981" y="54053"/>
                  </a:lnTo>
                  <a:lnTo>
                    <a:pt x="41982" y="54053"/>
                  </a:lnTo>
                  <a:cubicBezTo>
                    <a:pt x="47983" y="54682"/>
                    <a:pt x="54079" y="53244"/>
                    <a:pt x="59223" y="49958"/>
                  </a:cubicBezTo>
                  <a:close/>
                </a:path>
              </a:pathLst>
            </a:custGeom>
            <a:solidFill>
              <a:srgbClr val="336933"/>
            </a:solidFill>
            <a:ln w="9525"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47458A5B-88FA-48B4-855C-682A5AE99AB3}"/>
                </a:ext>
              </a:extLst>
            </p:cNvPr>
            <p:cNvSpPr/>
            <p:nvPr/>
          </p:nvSpPr>
          <p:spPr>
            <a:xfrm>
              <a:off x="16925007" y="4547932"/>
              <a:ext cx="24764" cy="110775"/>
            </a:xfrm>
            <a:custGeom>
              <a:avLst/>
              <a:gdLst>
                <a:gd name="connsiteX0" fmla="*/ -785 w 24764"/>
                <a:gd name="connsiteY0" fmla="*/ -180 h 110775"/>
                <a:gd name="connsiteX1" fmla="*/ 23980 w 24764"/>
                <a:gd name="connsiteY1" fmla="*/ -180 h 110775"/>
                <a:gd name="connsiteX2" fmla="*/ 23980 w 24764"/>
                <a:gd name="connsiteY2" fmla="*/ 110596 h 110775"/>
                <a:gd name="connsiteX3" fmla="*/ -785 w 24764"/>
                <a:gd name="connsiteY3" fmla="*/ 110596 h 110775"/>
              </a:gdLst>
              <a:ahLst/>
              <a:cxnLst>
                <a:cxn ang="0">
                  <a:pos x="connsiteX0" y="connsiteY0"/>
                </a:cxn>
                <a:cxn ang="0">
                  <a:pos x="connsiteX1" y="connsiteY1"/>
                </a:cxn>
                <a:cxn ang="0">
                  <a:pos x="connsiteX2" y="connsiteY2"/>
                </a:cxn>
                <a:cxn ang="0">
                  <a:pos x="connsiteX3" y="connsiteY3"/>
                </a:cxn>
              </a:cxnLst>
              <a:rect l="l" t="t" r="r" b="b"/>
              <a:pathLst>
                <a:path w="24764" h="110775">
                  <a:moveTo>
                    <a:pt x="-785" y="-180"/>
                  </a:moveTo>
                  <a:lnTo>
                    <a:pt x="23980" y="-180"/>
                  </a:lnTo>
                  <a:lnTo>
                    <a:pt x="23980" y="110596"/>
                  </a:lnTo>
                  <a:lnTo>
                    <a:pt x="-785" y="110596"/>
                  </a:lnTo>
                  <a:close/>
                </a:path>
              </a:pathLst>
            </a:custGeom>
            <a:solidFill>
              <a:srgbClr val="336933"/>
            </a:solidFill>
            <a:ln w="9525"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6809361B-7659-416A-8263-51DD2E611B03}"/>
                </a:ext>
              </a:extLst>
            </p:cNvPr>
            <p:cNvSpPr/>
            <p:nvPr/>
          </p:nvSpPr>
          <p:spPr>
            <a:xfrm>
              <a:off x="16969107" y="4546453"/>
              <a:ext cx="88287" cy="114197"/>
            </a:xfrm>
            <a:custGeom>
              <a:avLst/>
              <a:gdLst>
                <a:gd name="connsiteX0" fmla="*/ 33314 w 88287"/>
                <a:gd name="connsiteY0" fmla="*/ 23777 h 114197"/>
                <a:gd name="connsiteX1" fmla="*/ 29790 w 88287"/>
                <a:gd name="connsiteY1" fmla="*/ 31588 h 114197"/>
                <a:gd name="connsiteX2" fmla="*/ 34076 w 88287"/>
                <a:gd name="connsiteY2" fmla="*/ 39207 h 114197"/>
                <a:gd name="connsiteX3" fmla="*/ 54269 w 88287"/>
                <a:gd name="connsiteY3" fmla="*/ 45970 h 114197"/>
                <a:gd name="connsiteX4" fmla="*/ 78749 w 88287"/>
                <a:gd name="connsiteY4" fmla="*/ 57591 h 114197"/>
                <a:gd name="connsiteX5" fmla="*/ 87417 w 88287"/>
                <a:gd name="connsiteY5" fmla="*/ 80260 h 114197"/>
                <a:gd name="connsiteX6" fmla="*/ 76272 w 88287"/>
                <a:gd name="connsiteY6" fmla="*/ 104454 h 114197"/>
                <a:gd name="connsiteX7" fmla="*/ 46840 w 88287"/>
                <a:gd name="connsiteY7" fmla="*/ 113979 h 114197"/>
                <a:gd name="connsiteX8" fmla="*/ -785 w 88287"/>
                <a:gd name="connsiteY8" fmla="*/ 94929 h 114197"/>
                <a:gd name="connsiteX9" fmla="*/ 13978 w 88287"/>
                <a:gd name="connsiteY9" fmla="*/ 76831 h 114197"/>
                <a:gd name="connsiteX10" fmla="*/ 47030 w 88287"/>
                <a:gd name="connsiteY10" fmla="*/ 92547 h 114197"/>
                <a:gd name="connsiteX11" fmla="*/ 57793 w 88287"/>
                <a:gd name="connsiteY11" fmla="*/ 89595 h 114197"/>
                <a:gd name="connsiteX12" fmla="*/ 61603 w 88287"/>
                <a:gd name="connsiteY12" fmla="*/ 81689 h 114197"/>
                <a:gd name="connsiteX13" fmla="*/ 57508 w 88287"/>
                <a:gd name="connsiteY13" fmla="*/ 73783 h 114197"/>
                <a:gd name="connsiteX14" fmla="*/ 41220 w 88287"/>
                <a:gd name="connsiteY14" fmla="*/ 67783 h 114197"/>
                <a:gd name="connsiteX15" fmla="*/ 12645 w 88287"/>
                <a:gd name="connsiteY15" fmla="*/ 55876 h 114197"/>
                <a:gd name="connsiteX16" fmla="*/ 3692 w 88287"/>
                <a:gd name="connsiteY16" fmla="*/ 32731 h 114197"/>
                <a:gd name="connsiteX17" fmla="*/ 15026 w 88287"/>
                <a:gd name="connsiteY17" fmla="*/ 8347 h 114197"/>
                <a:gd name="connsiteX18" fmla="*/ 43601 w 88287"/>
                <a:gd name="connsiteY18" fmla="*/ -131 h 114197"/>
                <a:gd name="connsiteX19" fmla="*/ 65795 w 88287"/>
                <a:gd name="connsiteY19" fmla="*/ 3584 h 114197"/>
                <a:gd name="connsiteX20" fmla="*/ 84845 w 88287"/>
                <a:gd name="connsiteY20" fmla="*/ 14443 h 114197"/>
                <a:gd name="connsiteX21" fmla="*/ 72271 w 88287"/>
                <a:gd name="connsiteY21" fmla="*/ 32445 h 114197"/>
                <a:gd name="connsiteX22" fmla="*/ 42458 w 88287"/>
                <a:gd name="connsiteY22" fmla="*/ 21491 h 114197"/>
                <a:gd name="connsiteX23" fmla="*/ 33314 w 88287"/>
                <a:gd name="connsiteY23" fmla="*/ 23777 h 114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8287" h="114197">
                  <a:moveTo>
                    <a:pt x="33314" y="23777"/>
                  </a:moveTo>
                  <a:cubicBezTo>
                    <a:pt x="30933" y="25672"/>
                    <a:pt x="29695" y="28568"/>
                    <a:pt x="29790" y="31588"/>
                  </a:cubicBezTo>
                  <a:cubicBezTo>
                    <a:pt x="29695" y="34712"/>
                    <a:pt x="31410" y="37626"/>
                    <a:pt x="34076" y="39207"/>
                  </a:cubicBezTo>
                  <a:cubicBezTo>
                    <a:pt x="40458" y="42360"/>
                    <a:pt x="47220" y="44637"/>
                    <a:pt x="54269" y="45970"/>
                  </a:cubicBezTo>
                  <a:cubicBezTo>
                    <a:pt x="63223" y="47828"/>
                    <a:pt x="71605" y="51809"/>
                    <a:pt x="78749" y="57591"/>
                  </a:cubicBezTo>
                  <a:cubicBezTo>
                    <a:pt x="84845" y="63487"/>
                    <a:pt x="88083" y="71793"/>
                    <a:pt x="87417" y="80260"/>
                  </a:cubicBezTo>
                  <a:cubicBezTo>
                    <a:pt x="87702" y="89624"/>
                    <a:pt x="83607" y="98577"/>
                    <a:pt x="76272" y="104454"/>
                  </a:cubicBezTo>
                  <a:cubicBezTo>
                    <a:pt x="67890" y="111045"/>
                    <a:pt x="57508" y="114427"/>
                    <a:pt x="46840" y="113979"/>
                  </a:cubicBezTo>
                  <a:cubicBezTo>
                    <a:pt x="29124" y="114084"/>
                    <a:pt x="11978" y="107254"/>
                    <a:pt x="-785" y="94929"/>
                  </a:cubicBezTo>
                  <a:lnTo>
                    <a:pt x="13978" y="76831"/>
                  </a:lnTo>
                  <a:cubicBezTo>
                    <a:pt x="22742" y="85880"/>
                    <a:pt x="34457" y="91462"/>
                    <a:pt x="47030" y="92547"/>
                  </a:cubicBezTo>
                  <a:cubicBezTo>
                    <a:pt x="50840" y="92729"/>
                    <a:pt x="54650" y="91690"/>
                    <a:pt x="57793" y="89595"/>
                  </a:cubicBezTo>
                  <a:cubicBezTo>
                    <a:pt x="60270" y="87738"/>
                    <a:pt x="61699" y="84785"/>
                    <a:pt x="61603" y="81689"/>
                  </a:cubicBezTo>
                  <a:cubicBezTo>
                    <a:pt x="61603" y="78536"/>
                    <a:pt x="60080" y="75584"/>
                    <a:pt x="57508" y="73783"/>
                  </a:cubicBezTo>
                  <a:cubicBezTo>
                    <a:pt x="52460" y="70888"/>
                    <a:pt x="46936" y="68859"/>
                    <a:pt x="41220" y="67783"/>
                  </a:cubicBezTo>
                  <a:cubicBezTo>
                    <a:pt x="30933" y="65973"/>
                    <a:pt x="21217" y="61906"/>
                    <a:pt x="12645" y="55876"/>
                  </a:cubicBezTo>
                  <a:cubicBezTo>
                    <a:pt x="6264" y="49923"/>
                    <a:pt x="3024" y="41408"/>
                    <a:pt x="3692" y="32731"/>
                  </a:cubicBezTo>
                  <a:cubicBezTo>
                    <a:pt x="3215" y="23225"/>
                    <a:pt x="7407" y="14081"/>
                    <a:pt x="15026" y="8347"/>
                  </a:cubicBezTo>
                  <a:cubicBezTo>
                    <a:pt x="23313" y="2384"/>
                    <a:pt x="33410" y="-607"/>
                    <a:pt x="43601" y="-131"/>
                  </a:cubicBezTo>
                  <a:cubicBezTo>
                    <a:pt x="51126" y="-92"/>
                    <a:pt x="58651" y="1155"/>
                    <a:pt x="65795" y="3584"/>
                  </a:cubicBezTo>
                  <a:cubicBezTo>
                    <a:pt x="72748" y="6022"/>
                    <a:pt x="79224" y="9699"/>
                    <a:pt x="84845" y="14443"/>
                  </a:cubicBezTo>
                  <a:lnTo>
                    <a:pt x="72271" y="32445"/>
                  </a:lnTo>
                  <a:cubicBezTo>
                    <a:pt x="63794" y="25587"/>
                    <a:pt x="53317" y="21739"/>
                    <a:pt x="42458" y="21491"/>
                  </a:cubicBezTo>
                  <a:cubicBezTo>
                    <a:pt x="39220" y="21263"/>
                    <a:pt x="36077" y="22063"/>
                    <a:pt x="33314" y="23777"/>
                  </a:cubicBezTo>
                  <a:close/>
                </a:path>
              </a:pathLst>
            </a:custGeom>
            <a:solidFill>
              <a:srgbClr val="336933"/>
            </a:solidFill>
            <a:ln w="9525"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1783098C-EA72-48A7-BFDC-4E65592751E5}"/>
                </a:ext>
              </a:extLst>
            </p:cNvPr>
            <p:cNvSpPr/>
            <p:nvPr/>
          </p:nvSpPr>
          <p:spPr>
            <a:xfrm>
              <a:off x="17078073" y="4547932"/>
              <a:ext cx="24764" cy="110775"/>
            </a:xfrm>
            <a:custGeom>
              <a:avLst/>
              <a:gdLst>
                <a:gd name="connsiteX0" fmla="*/ -785 w 24764"/>
                <a:gd name="connsiteY0" fmla="*/ -180 h 110775"/>
                <a:gd name="connsiteX1" fmla="*/ 23980 w 24764"/>
                <a:gd name="connsiteY1" fmla="*/ -180 h 110775"/>
                <a:gd name="connsiteX2" fmla="*/ 23980 w 24764"/>
                <a:gd name="connsiteY2" fmla="*/ 110596 h 110775"/>
                <a:gd name="connsiteX3" fmla="*/ -785 w 24764"/>
                <a:gd name="connsiteY3" fmla="*/ 110596 h 110775"/>
              </a:gdLst>
              <a:ahLst/>
              <a:cxnLst>
                <a:cxn ang="0">
                  <a:pos x="connsiteX0" y="connsiteY0"/>
                </a:cxn>
                <a:cxn ang="0">
                  <a:pos x="connsiteX1" y="connsiteY1"/>
                </a:cxn>
                <a:cxn ang="0">
                  <a:pos x="connsiteX2" y="connsiteY2"/>
                </a:cxn>
                <a:cxn ang="0">
                  <a:pos x="connsiteX3" y="connsiteY3"/>
                </a:cxn>
              </a:cxnLst>
              <a:rect l="l" t="t" r="r" b="b"/>
              <a:pathLst>
                <a:path w="24764" h="110775">
                  <a:moveTo>
                    <a:pt x="-785" y="-180"/>
                  </a:moveTo>
                  <a:lnTo>
                    <a:pt x="23980" y="-180"/>
                  </a:lnTo>
                  <a:lnTo>
                    <a:pt x="23980" y="110596"/>
                  </a:lnTo>
                  <a:lnTo>
                    <a:pt x="-785" y="110596"/>
                  </a:lnTo>
                  <a:close/>
                </a:path>
              </a:pathLst>
            </a:custGeom>
            <a:solidFill>
              <a:srgbClr val="336933"/>
            </a:solidFill>
            <a:ln w="9525"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9D8B9792-FE22-4A3E-8D35-FA5016CDF48E}"/>
                </a:ext>
              </a:extLst>
            </p:cNvPr>
            <p:cNvSpPr/>
            <p:nvPr/>
          </p:nvSpPr>
          <p:spPr>
            <a:xfrm>
              <a:off x="17121507" y="4546453"/>
              <a:ext cx="88287" cy="114197"/>
            </a:xfrm>
            <a:custGeom>
              <a:avLst/>
              <a:gdLst>
                <a:gd name="connsiteX0" fmla="*/ 33314 w 88287"/>
                <a:gd name="connsiteY0" fmla="*/ 23777 h 114197"/>
                <a:gd name="connsiteX1" fmla="*/ 29790 w 88287"/>
                <a:gd name="connsiteY1" fmla="*/ 31588 h 114197"/>
                <a:gd name="connsiteX2" fmla="*/ 34076 w 88287"/>
                <a:gd name="connsiteY2" fmla="*/ 39207 h 114197"/>
                <a:gd name="connsiteX3" fmla="*/ 54269 w 88287"/>
                <a:gd name="connsiteY3" fmla="*/ 45970 h 114197"/>
                <a:gd name="connsiteX4" fmla="*/ 78749 w 88287"/>
                <a:gd name="connsiteY4" fmla="*/ 57591 h 114197"/>
                <a:gd name="connsiteX5" fmla="*/ 87417 w 88287"/>
                <a:gd name="connsiteY5" fmla="*/ 80260 h 114197"/>
                <a:gd name="connsiteX6" fmla="*/ 76272 w 88287"/>
                <a:gd name="connsiteY6" fmla="*/ 104454 h 114197"/>
                <a:gd name="connsiteX7" fmla="*/ 46840 w 88287"/>
                <a:gd name="connsiteY7" fmla="*/ 113979 h 114197"/>
                <a:gd name="connsiteX8" fmla="*/ -785 w 88287"/>
                <a:gd name="connsiteY8" fmla="*/ 94929 h 114197"/>
                <a:gd name="connsiteX9" fmla="*/ 13978 w 88287"/>
                <a:gd name="connsiteY9" fmla="*/ 76831 h 114197"/>
                <a:gd name="connsiteX10" fmla="*/ 47030 w 88287"/>
                <a:gd name="connsiteY10" fmla="*/ 92547 h 114197"/>
                <a:gd name="connsiteX11" fmla="*/ 57793 w 88287"/>
                <a:gd name="connsiteY11" fmla="*/ 89595 h 114197"/>
                <a:gd name="connsiteX12" fmla="*/ 61603 w 88287"/>
                <a:gd name="connsiteY12" fmla="*/ 81689 h 114197"/>
                <a:gd name="connsiteX13" fmla="*/ 57508 w 88287"/>
                <a:gd name="connsiteY13" fmla="*/ 73783 h 114197"/>
                <a:gd name="connsiteX14" fmla="*/ 41220 w 88287"/>
                <a:gd name="connsiteY14" fmla="*/ 67783 h 114197"/>
                <a:gd name="connsiteX15" fmla="*/ 12645 w 88287"/>
                <a:gd name="connsiteY15" fmla="*/ 55876 h 114197"/>
                <a:gd name="connsiteX16" fmla="*/ 3692 w 88287"/>
                <a:gd name="connsiteY16" fmla="*/ 32731 h 114197"/>
                <a:gd name="connsiteX17" fmla="*/ 15026 w 88287"/>
                <a:gd name="connsiteY17" fmla="*/ 8347 h 114197"/>
                <a:gd name="connsiteX18" fmla="*/ 43601 w 88287"/>
                <a:gd name="connsiteY18" fmla="*/ -131 h 114197"/>
                <a:gd name="connsiteX19" fmla="*/ 65795 w 88287"/>
                <a:gd name="connsiteY19" fmla="*/ 3584 h 114197"/>
                <a:gd name="connsiteX20" fmla="*/ 84845 w 88287"/>
                <a:gd name="connsiteY20" fmla="*/ 14443 h 114197"/>
                <a:gd name="connsiteX21" fmla="*/ 72367 w 88287"/>
                <a:gd name="connsiteY21" fmla="*/ 32445 h 114197"/>
                <a:gd name="connsiteX22" fmla="*/ 42553 w 88287"/>
                <a:gd name="connsiteY22" fmla="*/ 21491 h 114197"/>
                <a:gd name="connsiteX23" fmla="*/ 33314 w 88287"/>
                <a:gd name="connsiteY23" fmla="*/ 23777 h 114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8287" h="114197">
                  <a:moveTo>
                    <a:pt x="33314" y="23777"/>
                  </a:moveTo>
                  <a:cubicBezTo>
                    <a:pt x="30933" y="25672"/>
                    <a:pt x="29695" y="28568"/>
                    <a:pt x="29790" y="31588"/>
                  </a:cubicBezTo>
                  <a:cubicBezTo>
                    <a:pt x="29695" y="34712"/>
                    <a:pt x="31410" y="37626"/>
                    <a:pt x="34076" y="39207"/>
                  </a:cubicBezTo>
                  <a:cubicBezTo>
                    <a:pt x="40458" y="42360"/>
                    <a:pt x="47220" y="44637"/>
                    <a:pt x="54269" y="45970"/>
                  </a:cubicBezTo>
                  <a:cubicBezTo>
                    <a:pt x="63223" y="47828"/>
                    <a:pt x="71605" y="51809"/>
                    <a:pt x="78749" y="57591"/>
                  </a:cubicBezTo>
                  <a:cubicBezTo>
                    <a:pt x="84845" y="63487"/>
                    <a:pt x="88083" y="71793"/>
                    <a:pt x="87417" y="80260"/>
                  </a:cubicBezTo>
                  <a:cubicBezTo>
                    <a:pt x="87702" y="89624"/>
                    <a:pt x="83607" y="98577"/>
                    <a:pt x="76272" y="104454"/>
                  </a:cubicBezTo>
                  <a:cubicBezTo>
                    <a:pt x="67890" y="111045"/>
                    <a:pt x="57508" y="114427"/>
                    <a:pt x="46840" y="113979"/>
                  </a:cubicBezTo>
                  <a:cubicBezTo>
                    <a:pt x="29124" y="114084"/>
                    <a:pt x="11978" y="107254"/>
                    <a:pt x="-785" y="94929"/>
                  </a:cubicBezTo>
                  <a:lnTo>
                    <a:pt x="13978" y="76831"/>
                  </a:lnTo>
                  <a:cubicBezTo>
                    <a:pt x="22742" y="85880"/>
                    <a:pt x="34457" y="91462"/>
                    <a:pt x="47030" y="92547"/>
                  </a:cubicBezTo>
                  <a:cubicBezTo>
                    <a:pt x="50840" y="92729"/>
                    <a:pt x="54650" y="91690"/>
                    <a:pt x="57793" y="89595"/>
                  </a:cubicBezTo>
                  <a:cubicBezTo>
                    <a:pt x="60270" y="87738"/>
                    <a:pt x="61699" y="84785"/>
                    <a:pt x="61603" y="81689"/>
                  </a:cubicBezTo>
                  <a:cubicBezTo>
                    <a:pt x="61603" y="78536"/>
                    <a:pt x="60080" y="75584"/>
                    <a:pt x="57508" y="73783"/>
                  </a:cubicBezTo>
                  <a:cubicBezTo>
                    <a:pt x="52460" y="70888"/>
                    <a:pt x="46936" y="68859"/>
                    <a:pt x="41220" y="67783"/>
                  </a:cubicBezTo>
                  <a:cubicBezTo>
                    <a:pt x="30933" y="65973"/>
                    <a:pt x="21217" y="61906"/>
                    <a:pt x="12645" y="55876"/>
                  </a:cubicBezTo>
                  <a:cubicBezTo>
                    <a:pt x="6264" y="49923"/>
                    <a:pt x="3024" y="41408"/>
                    <a:pt x="3692" y="32731"/>
                  </a:cubicBezTo>
                  <a:cubicBezTo>
                    <a:pt x="3215" y="23225"/>
                    <a:pt x="7407" y="14081"/>
                    <a:pt x="15026" y="8347"/>
                  </a:cubicBezTo>
                  <a:cubicBezTo>
                    <a:pt x="23313" y="2384"/>
                    <a:pt x="33410" y="-607"/>
                    <a:pt x="43601" y="-131"/>
                  </a:cubicBezTo>
                  <a:cubicBezTo>
                    <a:pt x="51126" y="-92"/>
                    <a:pt x="58651" y="1155"/>
                    <a:pt x="65795" y="3584"/>
                  </a:cubicBezTo>
                  <a:cubicBezTo>
                    <a:pt x="72748" y="5994"/>
                    <a:pt x="79224" y="9670"/>
                    <a:pt x="84845" y="14443"/>
                  </a:cubicBezTo>
                  <a:lnTo>
                    <a:pt x="72367" y="32445"/>
                  </a:lnTo>
                  <a:cubicBezTo>
                    <a:pt x="63889" y="25587"/>
                    <a:pt x="53412" y="21739"/>
                    <a:pt x="42553" y="21491"/>
                  </a:cubicBezTo>
                  <a:cubicBezTo>
                    <a:pt x="39315" y="21243"/>
                    <a:pt x="36077" y="22043"/>
                    <a:pt x="33314" y="23777"/>
                  </a:cubicBezTo>
                  <a:close/>
                </a:path>
              </a:pathLst>
            </a:custGeom>
            <a:solidFill>
              <a:srgbClr val="336933"/>
            </a:solidFill>
            <a:ln w="9525"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567C684A-F13D-4D9A-9C7E-E13947764CA3}"/>
                </a:ext>
              </a:extLst>
            </p:cNvPr>
            <p:cNvSpPr/>
            <p:nvPr/>
          </p:nvSpPr>
          <p:spPr>
            <a:xfrm>
              <a:off x="17273049" y="4547932"/>
              <a:ext cx="24670" cy="110775"/>
            </a:xfrm>
            <a:custGeom>
              <a:avLst/>
              <a:gdLst>
                <a:gd name="connsiteX0" fmla="*/ -785 w 24670"/>
                <a:gd name="connsiteY0" fmla="*/ -180 h 110775"/>
                <a:gd name="connsiteX1" fmla="*/ 23886 w 24670"/>
                <a:gd name="connsiteY1" fmla="*/ -180 h 110775"/>
                <a:gd name="connsiteX2" fmla="*/ 23886 w 24670"/>
                <a:gd name="connsiteY2" fmla="*/ 110596 h 110775"/>
                <a:gd name="connsiteX3" fmla="*/ -785 w 24670"/>
                <a:gd name="connsiteY3" fmla="*/ 110596 h 110775"/>
              </a:gdLst>
              <a:ahLst/>
              <a:cxnLst>
                <a:cxn ang="0">
                  <a:pos x="connsiteX0" y="connsiteY0"/>
                </a:cxn>
                <a:cxn ang="0">
                  <a:pos x="connsiteX1" y="connsiteY1"/>
                </a:cxn>
                <a:cxn ang="0">
                  <a:pos x="connsiteX2" y="connsiteY2"/>
                </a:cxn>
                <a:cxn ang="0">
                  <a:pos x="connsiteX3" y="connsiteY3"/>
                </a:cxn>
              </a:cxnLst>
              <a:rect l="l" t="t" r="r" b="b"/>
              <a:pathLst>
                <a:path w="24670" h="110775">
                  <a:moveTo>
                    <a:pt x="-785" y="-180"/>
                  </a:moveTo>
                  <a:lnTo>
                    <a:pt x="23886" y="-180"/>
                  </a:lnTo>
                  <a:lnTo>
                    <a:pt x="23886" y="110596"/>
                  </a:lnTo>
                  <a:lnTo>
                    <a:pt x="-785" y="110596"/>
                  </a:lnTo>
                  <a:close/>
                </a:path>
              </a:pathLst>
            </a:custGeom>
            <a:solidFill>
              <a:srgbClr val="336933"/>
            </a:solidFill>
            <a:ln w="9525"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66E89C43-FF9F-47CF-9100-7A252C89D746}"/>
                </a:ext>
              </a:extLst>
            </p:cNvPr>
            <p:cNvSpPr/>
            <p:nvPr/>
          </p:nvSpPr>
          <p:spPr>
            <a:xfrm>
              <a:off x="17324961" y="4547932"/>
              <a:ext cx="102203" cy="110775"/>
            </a:xfrm>
            <a:custGeom>
              <a:avLst/>
              <a:gdLst>
                <a:gd name="connsiteX0" fmla="*/ 76749 w 102203"/>
                <a:gd name="connsiteY0" fmla="*/ -180 h 110775"/>
                <a:gd name="connsiteX1" fmla="*/ 101418 w 102203"/>
                <a:gd name="connsiteY1" fmla="*/ -180 h 110775"/>
                <a:gd name="connsiteX2" fmla="*/ 101418 w 102203"/>
                <a:gd name="connsiteY2" fmla="*/ 110596 h 110775"/>
                <a:gd name="connsiteX3" fmla="*/ 76749 w 102203"/>
                <a:gd name="connsiteY3" fmla="*/ 110596 h 110775"/>
                <a:gd name="connsiteX4" fmla="*/ 23980 w 102203"/>
                <a:gd name="connsiteY4" fmla="*/ 41158 h 110775"/>
                <a:gd name="connsiteX5" fmla="*/ 23980 w 102203"/>
                <a:gd name="connsiteY5" fmla="*/ 110596 h 110775"/>
                <a:gd name="connsiteX6" fmla="*/ -785 w 102203"/>
                <a:gd name="connsiteY6" fmla="*/ 110596 h 110775"/>
                <a:gd name="connsiteX7" fmla="*/ -785 w 102203"/>
                <a:gd name="connsiteY7" fmla="*/ -180 h 110775"/>
                <a:gd name="connsiteX8" fmla="*/ 22360 w 102203"/>
                <a:gd name="connsiteY8" fmla="*/ -180 h 110775"/>
                <a:gd name="connsiteX9" fmla="*/ 76749 w 102203"/>
                <a:gd name="connsiteY9" fmla="*/ 71162 h 11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203" h="110775">
                  <a:moveTo>
                    <a:pt x="76749" y="-180"/>
                  </a:moveTo>
                  <a:lnTo>
                    <a:pt x="101418" y="-180"/>
                  </a:lnTo>
                  <a:lnTo>
                    <a:pt x="101418" y="110596"/>
                  </a:lnTo>
                  <a:lnTo>
                    <a:pt x="76749" y="110596"/>
                  </a:lnTo>
                  <a:lnTo>
                    <a:pt x="23980" y="41158"/>
                  </a:lnTo>
                  <a:lnTo>
                    <a:pt x="23980" y="110596"/>
                  </a:lnTo>
                  <a:lnTo>
                    <a:pt x="-785" y="110596"/>
                  </a:lnTo>
                  <a:lnTo>
                    <a:pt x="-785" y="-180"/>
                  </a:lnTo>
                  <a:lnTo>
                    <a:pt x="22360" y="-180"/>
                  </a:lnTo>
                  <a:lnTo>
                    <a:pt x="76749" y="71162"/>
                  </a:lnTo>
                  <a:close/>
                </a:path>
              </a:pathLst>
            </a:custGeom>
            <a:solidFill>
              <a:srgbClr val="336933"/>
            </a:solidFill>
            <a:ln w="9525"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D64FF53A-6082-4185-85F0-6CAA242EF152}"/>
                </a:ext>
              </a:extLst>
            </p:cNvPr>
            <p:cNvSpPr/>
            <p:nvPr/>
          </p:nvSpPr>
          <p:spPr>
            <a:xfrm>
              <a:off x="17445262" y="4547932"/>
              <a:ext cx="87438" cy="110775"/>
            </a:xfrm>
            <a:custGeom>
              <a:avLst/>
              <a:gdLst>
                <a:gd name="connsiteX0" fmla="*/ 55318 w 87438"/>
                <a:gd name="connsiteY0" fmla="*/ 21251 h 110775"/>
                <a:gd name="connsiteX1" fmla="*/ 55318 w 87438"/>
                <a:gd name="connsiteY1" fmla="*/ 110596 h 110775"/>
                <a:gd name="connsiteX2" fmla="*/ 30552 w 87438"/>
                <a:gd name="connsiteY2" fmla="*/ 110596 h 110775"/>
                <a:gd name="connsiteX3" fmla="*/ 30552 w 87438"/>
                <a:gd name="connsiteY3" fmla="*/ 21251 h 110775"/>
                <a:gd name="connsiteX4" fmla="*/ -785 w 87438"/>
                <a:gd name="connsiteY4" fmla="*/ 21251 h 110775"/>
                <a:gd name="connsiteX5" fmla="*/ -785 w 87438"/>
                <a:gd name="connsiteY5" fmla="*/ -180 h 110775"/>
                <a:gd name="connsiteX6" fmla="*/ 86654 w 87438"/>
                <a:gd name="connsiteY6" fmla="*/ -180 h 110775"/>
                <a:gd name="connsiteX7" fmla="*/ 86654 w 87438"/>
                <a:gd name="connsiteY7" fmla="*/ 21251 h 11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438" h="110775">
                  <a:moveTo>
                    <a:pt x="55318" y="21251"/>
                  </a:moveTo>
                  <a:lnTo>
                    <a:pt x="55318" y="110596"/>
                  </a:lnTo>
                  <a:lnTo>
                    <a:pt x="30552" y="110596"/>
                  </a:lnTo>
                  <a:lnTo>
                    <a:pt x="30552" y="21251"/>
                  </a:lnTo>
                  <a:lnTo>
                    <a:pt x="-785" y="21251"/>
                  </a:lnTo>
                  <a:lnTo>
                    <a:pt x="-785" y="-180"/>
                  </a:lnTo>
                  <a:lnTo>
                    <a:pt x="86654" y="-180"/>
                  </a:lnTo>
                  <a:lnTo>
                    <a:pt x="86654" y="21251"/>
                  </a:lnTo>
                  <a:close/>
                </a:path>
              </a:pathLst>
            </a:custGeom>
            <a:solidFill>
              <a:srgbClr val="336933"/>
            </a:solidFill>
            <a:ln w="9525"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D62DCF56-D941-4A4D-8107-ADDFD3CC1AF4}"/>
                </a:ext>
              </a:extLst>
            </p:cNvPr>
            <p:cNvSpPr/>
            <p:nvPr/>
          </p:nvSpPr>
          <p:spPr>
            <a:xfrm>
              <a:off x="17551085" y="4547932"/>
              <a:ext cx="81533" cy="111061"/>
            </a:xfrm>
            <a:custGeom>
              <a:avLst/>
              <a:gdLst>
                <a:gd name="connsiteX0" fmla="*/ 78749 w 81533"/>
                <a:gd name="connsiteY0" fmla="*/ -180 h 111061"/>
                <a:gd name="connsiteX1" fmla="*/ 78749 w 81533"/>
                <a:gd name="connsiteY1" fmla="*/ 22299 h 111061"/>
                <a:gd name="connsiteX2" fmla="*/ 23599 w 81533"/>
                <a:gd name="connsiteY2" fmla="*/ 22299 h 111061"/>
                <a:gd name="connsiteX3" fmla="*/ 23599 w 81533"/>
                <a:gd name="connsiteY3" fmla="*/ 45159 h 111061"/>
                <a:gd name="connsiteX4" fmla="*/ 73225 w 81533"/>
                <a:gd name="connsiteY4" fmla="*/ 45159 h 111061"/>
                <a:gd name="connsiteX5" fmla="*/ 73225 w 81533"/>
                <a:gd name="connsiteY5" fmla="*/ 66209 h 111061"/>
                <a:gd name="connsiteX6" fmla="*/ 23599 w 81533"/>
                <a:gd name="connsiteY6" fmla="*/ 66209 h 111061"/>
                <a:gd name="connsiteX7" fmla="*/ 23599 w 81533"/>
                <a:gd name="connsiteY7" fmla="*/ 88974 h 111061"/>
                <a:gd name="connsiteX8" fmla="*/ 80749 w 81533"/>
                <a:gd name="connsiteY8" fmla="*/ 88974 h 111061"/>
                <a:gd name="connsiteX9" fmla="*/ 80749 w 81533"/>
                <a:gd name="connsiteY9" fmla="*/ 110881 h 111061"/>
                <a:gd name="connsiteX10" fmla="*/ -785 w 81533"/>
                <a:gd name="connsiteY10" fmla="*/ 110881 h 111061"/>
                <a:gd name="connsiteX11" fmla="*/ -785 w 81533"/>
                <a:gd name="connsiteY11" fmla="*/ -180 h 11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1533" h="111061">
                  <a:moveTo>
                    <a:pt x="78749" y="-180"/>
                  </a:moveTo>
                  <a:lnTo>
                    <a:pt x="78749" y="22299"/>
                  </a:lnTo>
                  <a:lnTo>
                    <a:pt x="23599" y="22299"/>
                  </a:lnTo>
                  <a:lnTo>
                    <a:pt x="23599" y="45159"/>
                  </a:lnTo>
                  <a:lnTo>
                    <a:pt x="73225" y="45159"/>
                  </a:lnTo>
                  <a:lnTo>
                    <a:pt x="73225" y="66209"/>
                  </a:lnTo>
                  <a:lnTo>
                    <a:pt x="23599" y="66209"/>
                  </a:lnTo>
                  <a:lnTo>
                    <a:pt x="23599" y="88974"/>
                  </a:lnTo>
                  <a:lnTo>
                    <a:pt x="80749" y="88974"/>
                  </a:lnTo>
                  <a:lnTo>
                    <a:pt x="80749" y="110881"/>
                  </a:lnTo>
                  <a:lnTo>
                    <a:pt x="-785" y="110881"/>
                  </a:lnTo>
                  <a:lnTo>
                    <a:pt x="-785" y="-180"/>
                  </a:lnTo>
                  <a:close/>
                </a:path>
              </a:pathLst>
            </a:custGeom>
            <a:solidFill>
              <a:srgbClr val="336933"/>
            </a:solidFill>
            <a:ln w="9525"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56FEEA0F-0B60-4D88-A247-80CB2AA539D2}"/>
                </a:ext>
              </a:extLst>
            </p:cNvPr>
            <p:cNvSpPr/>
            <p:nvPr/>
          </p:nvSpPr>
          <p:spPr>
            <a:xfrm>
              <a:off x="17654812" y="4547705"/>
              <a:ext cx="96392" cy="111002"/>
            </a:xfrm>
            <a:custGeom>
              <a:avLst/>
              <a:gdLst>
                <a:gd name="connsiteX0" fmla="*/ 88655 w 96392"/>
                <a:gd name="connsiteY0" fmla="*/ 36813 h 111002"/>
                <a:gd name="connsiteX1" fmla="*/ 67604 w 96392"/>
                <a:gd name="connsiteY1" fmla="*/ 71198 h 111002"/>
                <a:gd name="connsiteX2" fmla="*/ 95608 w 96392"/>
                <a:gd name="connsiteY2" fmla="*/ 110823 h 111002"/>
                <a:gd name="connsiteX3" fmla="*/ 65223 w 96392"/>
                <a:gd name="connsiteY3" fmla="*/ 110823 h 111002"/>
                <a:gd name="connsiteX4" fmla="*/ 40649 w 96392"/>
                <a:gd name="connsiteY4" fmla="*/ 75485 h 111002"/>
                <a:gd name="connsiteX5" fmla="*/ 23885 w 96392"/>
                <a:gd name="connsiteY5" fmla="*/ 75485 h 111002"/>
                <a:gd name="connsiteX6" fmla="*/ 23885 w 96392"/>
                <a:gd name="connsiteY6" fmla="*/ 110823 h 111002"/>
                <a:gd name="connsiteX7" fmla="*/ -785 w 96392"/>
                <a:gd name="connsiteY7" fmla="*/ 110823 h 111002"/>
                <a:gd name="connsiteX8" fmla="*/ -785 w 96392"/>
                <a:gd name="connsiteY8" fmla="*/ 47 h 111002"/>
                <a:gd name="connsiteX9" fmla="*/ 41125 w 96392"/>
                <a:gd name="connsiteY9" fmla="*/ 47 h 111002"/>
                <a:gd name="connsiteX10" fmla="*/ 77987 w 96392"/>
                <a:gd name="connsiteY10" fmla="*/ 8810 h 111002"/>
                <a:gd name="connsiteX11" fmla="*/ 88655 w 96392"/>
                <a:gd name="connsiteY11" fmla="*/ 36813 h 111002"/>
                <a:gd name="connsiteX12" fmla="*/ 58842 w 96392"/>
                <a:gd name="connsiteY12" fmla="*/ 49958 h 111002"/>
                <a:gd name="connsiteX13" fmla="*/ 63414 w 96392"/>
                <a:gd name="connsiteY13" fmla="*/ 36909 h 111002"/>
                <a:gd name="connsiteX14" fmla="*/ 58651 w 96392"/>
                <a:gd name="connsiteY14" fmla="*/ 24621 h 111002"/>
                <a:gd name="connsiteX15" fmla="*/ 42078 w 96392"/>
                <a:gd name="connsiteY15" fmla="*/ 21287 h 111002"/>
                <a:gd name="connsiteX16" fmla="*/ 23028 w 96392"/>
                <a:gd name="connsiteY16" fmla="*/ 21287 h 111002"/>
                <a:gd name="connsiteX17" fmla="*/ 23028 w 96392"/>
                <a:gd name="connsiteY17" fmla="*/ 54053 h 111002"/>
                <a:gd name="connsiteX18" fmla="*/ 41125 w 96392"/>
                <a:gd name="connsiteY18" fmla="*/ 54053 h 111002"/>
                <a:gd name="connsiteX19" fmla="*/ 58842 w 96392"/>
                <a:gd name="connsiteY19" fmla="*/ 49958 h 111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6392" h="111002">
                  <a:moveTo>
                    <a:pt x="88655" y="36813"/>
                  </a:moveTo>
                  <a:cubicBezTo>
                    <a:pt x="88655" y="54530"/>
                    <a:pt x="81607" y="66055"/>
                    <a:pt x="67604" y="71198"/>
                  </a:cubicBezTo>
                  <a:lnTo>
                    <a:pt x="95608" y="110823"/>
                  </a:lnTo>
                  <a:lnTo>
                    <a:pt x="65223" y="110823"/>
                  </a:lnTo>
                  <a:lnTo>
                    <a:pt x="40649" y="75485"/>
                  </a:lnTo>
                  <a:lnTo>
                    <a:pt x="23885" y="75485"/>
                  </a:lnTo>
                  <a:lnTo>
                    <a:pt x="23885" y="110823"/>
                  </a:lnTo>
                  <a:lnTo>
                    <a:pt x="-785" y="110823"/>
                  </a:lnTo>
                  <a:lnTo>
                    <a:pt x="-785" y="47"/>
                  </a:lnTo>
                  <a:lnTo>
                    <a:pt x="41125" y="47"/>
                  </a:lnTo>
                  <a:cubicBezTo>
                    <a:pt x="54079" y="-1078"/>
                    <a:pt x="66938" y="1999"/>
                    <a:pt x="77987" y="8810"/>
                  </a:cubicBezTo>
                  <a:cubicBezTo>
                    <a:pt x="85702" y="15953"/>
                    <a:pt x="89703" y="26326"/>
                    <a:pt x="88655" y="36813"/>
                  </a:cubicBezTo>
                  <a:close/>
                  <a:moveTo>
                    <a:pt x="58842" y="49958"/>
                  </a:moveTo>
                  <a:cubicBezTo>
                    <a:pt x="62175" y="46471"/>
                    <a:pt x="63889" y="41719"/>
                    <a:pt x="63414" y="36909"/>
                  </a:cubicBezTo>
                  <a:cubicBezTo>
                    <a:pt x="63985" y="32270"/>
                    <a:pt x="62175" y="27650"/>
                    <a:pt x="58651" y="24621"/>
                  </a:cubicBezTo>
                  <a:cubicBezTo>
                    <a:pt x="53507" y="21964"/>
                    <a:pt x="47792" y="20811"/>
                    <a:pt x="42078" y="21287"/>
                  </a:cubicBezTo>
                  <a:lnTo>
                    <a:pt x="23028" y="21287"/>
                  </a:lnTo>
                  <a:lnTo>
                    <a:pt x="23028" y="54053"/>
                  </a:lnTo>
                  <a:lnTo>
                    <a:pt x="41125" y="54053"/>
                  </a:lnTo>
                  <a:cubicBezTo>
                    <a:pt x="47316" y="54835"/>
                    <a:pt x="53603" y="53387"/>
                    <a:pt x="58842" y="49958"/>
                  </a:cubicBezTo>
                  <a:close/>
                </a:path>
              </a:pathLst>
            </a:custGeom>
            <a:solidFill>
              <a:srgbClr val="336933"/>
            </a:solidFill>
            <a:ln w="9525"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B225E71C-21FE-4FBD-A725-CD9A48956E67}"/>
                </a:ext>
              </a:extLst>
            </p:cNvPr>
            <p:cNvSpPr/>
            <p:nvPr/>
          </p:nvSpPr>
          <p:spPr>
            <a:xfrm>
              <a:off x="17755682" y="4547550"/>
              <a:ext cx="110109" cy="110775"/>
            </a:xfrm>
            <a:custGeom>
              <a:avLst/>
              <a:gdLst>
                <a:gd name="connsiteX0" fmla="*/ 53984 w 110109"/>
                <a:gd name="connsiteY0" fmla="*/ 70305 h 110775"/>
                <a:gd name="connsiteX1" fmla="*/ 82559 w 110109"/>
                <a:gd name="connsiteY1" fmla="*/ -180 h 110775"/>
                <a:gd name="connsiteX2" fmla="*/ 109325 w 110109"/>
                <a:gd name="connsiteY2" fmla="*/ -180 h 110775"/>
                <a:gd name="connsiteX3" fmla="*/ 64843 w 110109"/>
                <a:gd name="connsiteY3" fmla="*/ 110596 h 110775"/>
                <a:gd name="connsiteX4" fmla="*/ 43887 w 110109"/>
                <a:gd name="connsiteY4" fmla="*/ 110596 h 110775"/>
                <a:gd name="connsiteX5" fmla="*/ -785 w 110109"/>
                <a:gd name="connsiteY5" fmla="*/ 201 h 110775"/>
                <a:gd name="connsiteX6" fmla="*/ 25981 w 110109"/>
                <a:gd name="connsiteY6" fmla="*/ 201 h 11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109" h="110775">
                  <a:moveTo>
                    <a:pt x="53984" y="70305"/>
                  </a:moveTo>
                  <a:lnTo>
                    <a:pt x="82559" y="-180"/>
                  </a:lnTo>
                  <a:lnTo>
                    <a:pt x="109325" y="-180"/>
                  </a:lnTo>
                  <a:lnTo>
                    <a:pt x="64843" y="110596"/>
                  </a:lnTo>
                  <a:lnTo>
                    <a:pt x="43887" y="110596"/>
                  </a:lnTo>
                  <a:lnTo>
                    <a:pt x="-785" y="201"/>
                  </a:lnTo>
                  <a:lnTo>
                    <a:pt x="25981" y="201"/>
                  </a:lnTo>
                  <a:close/>
                </a:path>
              </a:pathLst>
            </a:custGeom>
            <a:solidFill>
              <a:srgbClr val="336933"/>
            </a:solidFill>
            <a:ln w="9525"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9D94D197-7A7A-4B46-8272-A7ACA7583407}"/>
                </a:ext>
              </a:extLst>
            </p:cNvPr>
            <p:cNvSpPr/>
            <p:nvPr/>
          </p:nvSpPr>
          <p:spPr>
            <a:xfrm>
              <a:off x="17876649" y="4547932"/>
              <a:ext cx="81629" cy="111061"/>
            </a:xfrm>
            <a:custGeom>
              <a:avLst/>
              <a:gdLst>
                <a:gd name="connsiteX0" fmla="*/ 78845 w 81629"/>
                <a:gd name="connsiteY0" fmla="*/ -180 h 111061"/>
                <a:gd name="connsiteX1" fmla="*/ 78845 w 81629"/>
                <a:gd name="connsiteY1" fmla="*/ 22299 h 111061"/>
                <a:gd name="connsiteX2" fmla="*/ 23695 w 81629"/>
                <a:gd name="connsiteY2" fmla="*/ 22299 h 111061"/>
                <a:gd name="connsiteX3" fmla="*/ 23695 w 81629"/>
                <a:gd name="connsiteY3" fmla="*/ 45159 h 111061"/>
                <a:gd name="connsiteX4" fmla="*/ 73225 w 81629"/>
                <a:gd name="connsiteY4" fmla="*/ 45159 h 111061"/>
                <a:gd name="connsiteX5" fmla="*/ 73225 w 81629"/>
                <a:gd name="connsiteY5" fmla="*/ 66209 h 111061"/>
                <a:gd name="connsiteX6" fmla="*/ 23695 w 81629"/>
                <a:gd name="connsiteY6" fmla="*/ 66209 h 111061"/>
                <a:gd name="connsiteX7" fmla="*/ 23695 w 81629"/>
                <a:gd name="connsiteY7" fmla="*/ 88974 h 111061"/>
                <a:gd name="connsiteX8" fmla="*/ 80845 w 81629"/>
                <a:gd name="connsiteY8" fmla="*/ 88974 h 111061"/>
                <a:gd name="connsiteX9" fmla="*/ 80845 w 81629"/>
                <a:gd name="connsiteY9" fmla="*/ 110881 h 111061"/>
                <a:gd name="connsiteX10" fmla="*/ -785 w 81629"/>
                <a:gd name="connsiteY10" fmla="*/ 110881 h 111061"/>
                <a:gd name="connsiteX11" fmla="*/ -785 w 81629"/>
                <a:gd name="connsiteY11" fmla="*/ -180 h 11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1629" h="111061">
                  <a:moveTo>
                    <a:pt x="78845" y="-180"/>
                  </a:moveTo>
                  <a:lnTo>
                    <a:pt x="78845" y="22299"/>
                  </a:lnTo>
                  <a:lnTo>
                    <a:pt x="23695" y="22299"/>
                  </a:lnTo>
                  <a:lnTo>
                    <a:pt x="23695" y="45159"/>
                  </a:lnTo>
                  <a:lnTo>
                    <a:pt x="73225" y="45159"/>
                  </a:lnTo>
                  <a:lnTo>
                    <a:pt x="73225" y="66209"/>
                  </a:lnTo>
                  <a:lnTo>
                    <a:pt x="23695" y="66209"/>
                  </a:lnTo>
                  <a:lnTo>
                    <a:pt x="23695" y="88974"/>
                  </a:lnTo>
                  <a:lnTo>
                    <a:pt x="80845" y="88974"/>
                  </a:lnTo>
                  <a:lnTo>
                    <a:pt x="80845" y="110881"/>
                  </a:lnTo>
                  <a:lnTo>
                    <a:pt x="-785" y="110881"/>
                  </a:lnTo>
                  <a:lnTo>
                    <a:pt x="-785" y="-180"/>
                  </a:lnTo>
                  <a:close/>
                </a:path>
              </a:pathLst>
            </a:custGeom>
            <a:solidFill>
              <a:srgbClr val="336933"/>
            </a:solidFill>
            <a:ln w="9525"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2CA6B572-60A9-4B46-BD07-AB6FA582B1F9}"/>
                </a:ext>
              </a:extLst>
            </p:cNvPr>
            <p:cNvSpPr/>
            <p:nvPr/>
          </p:nvSpPr>
          <p:spPr>
            <a:xfrm>
              <a:off x="17979996" y="4547932"/>
              <a:ext cx="102203" cy="110775"/>
            </a:xfrm>
            <a:custGeom>
              <a:avLst/>
              <a:gdLst>
                <a:gd name="connsiteX0" fmla="*/ 76748 w 102203"/>
                <a:gd name="connsiteY0" fmla="*/ -180 h 110775"/>
                <a:gd name="connsiteX1" fmla="*/ 101418 w 102203"/>
                <a:gd name="connsiteY1" fmla="*/ -180 h 110775"/>
                <a:gd name="connsiteX2" fmla="*/ 101418 w 102203"/>
                <a:gd name="connsiteY2" fmla="*/ 110596 h 110775"/>
                <a:gd name="connsiteX3" fmla="*/ 76748 w 102203"/>
                <a:gd name="connsiteY3" fmla="*/ 110596 h 110775"/>
                <a:gd name="connsiteX4" fmla="*/ 23980 w 102203"/>
                <a:gd name="connsiteY4" fmla="*/ 41158 h 110775"/>
                <a:gd name="connsiteX5" fmla="*/ 23980 w 102203"/>
                <a:gd name="connsiteY5" fmla="*/ 110596 h 110775"/>
                <a:gd name="connsiteX6" fmla="*/ -785 w 102203"/>
                <a:gd name="connsiteY6" fmla="*/ 110596 h 110775"/>
                <a:gd name="connsiteX7" fmla="*/ -785 w 102203"/>
                <a:gd name="connsiteY7" fmla="*/ -180 h 110775"/>
                <a:gd name="connsiteX8" fmla="*/ 22551 w 102203"/>
                <a:gd name="connsiteY8" fmla="*/ -180 h 110775"/>
                <a:gd name="connsiteX9" fmla="*/ 76938 w 102203"/>
                <a:gd name="connsiteY9" fmla="*/ 71162 h 11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203" h="110775">
                  <a:moveTo>
                    <a:pt x="76748" y="-180"/>
                  </a:moveTo>
                  <a:lnTo>
                    <a:pt x="101418" y="-180"/>
                  </a:lnTo>
                  <a:lnTo>
                    <a:pt x="101418" y="110596"/>
                  </a:lnTo>
                  <a:lnTo>
                    <a:pt x="76748" y="110596"/>
                  </a:lnTo>
                  <a:lnTo>
                    <a:pt x="23980" y="41158"/>
                  </a:lnTo>
                  <a:lnTo>
                    <a:pt x="23980" y="110596"/>
                  </a:lnTo>
                  <a:lnTo>
                    <a:pt x="-785" y="110596"/>
                  </a:lnTo>
                  <a:lnTo>
                    <a:pt x="-785" y="-180"/>
                  </a:lnTo>
                  <a:lnTo>
                    <a:pt x="22551" y="-180"/>
                  </a:lnTo>
                  <a:lnTo>
                    <a:pt x="76938" y="71162"/>
                  </a:lnTo>
                  <a:close/>
                </a:path>
              </a:pathLst>
            </a:custGeom>
            <a:solidFill>
              <a:srgbClr val="336933"/>
            </a:solidFill>
            <a:ln w="9525"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7E9399E0-BCA3-4A5D-8692-8591EDBE9470}"/>
                </a:ext>
              </a:extLst>
            </p:cNvPr>
            <p:cNvSpPr/>
            <p:nvPr/>
          </p:nvSpPr>
          <p:spPr>
            <a:xfrm>
              <a:off x="18100297" y="4547932"/>
              <a:ext cx="87438" cy="110775"/>
            </a:xfrm>
            <a:custGeom>
              <a:avLst/>
              <a:gdLst>
                <a:gd name="connsiteX0" fmla="*/ 55316 w 87438"/>
                <a:gd name="connsiteY0" fmla="*/ 21251 h 110775"/>
                <a:gd name="connsiteX1" fmla="*/ 55316 w 87438"/>
                <a:gd name="connsiteY1" fmla="*/ 110596 h 110775"/>
                <a:gd name="connsiteX2" fmla="*/ 30552 w 87438"/>
                <a:gd name="connsiteY2" fmla="*/ 110596 h 110775"/>
                <a:gd name="connsiteX3" fmla="*/ 30552 w 87438"/>
                <a:gd name="connsiteY3" fmla="*/ 21251 h 110775"/>
                <a:gd name="connsiteX4" fmla="*/ -785 w 87438"/>
                <a:gd name="connsiteY4" fmla="*/ 21251 h 110775"/>
                <a:gd name="connsiteX5" fmla="*/ -785 w 87438"/>
                <a:gd name="connsiteY5" fmla="*/ -180 h 110775"/>
                <a:gd name="connsiteX6" fmla="*/ 86654 w 87438"/>
                <a:gd name="connsiteY6" fmla="*/ -180 h 110775"/>
                <a:gd name="connsiteX7" fmla="*/ 86654 w 87438"/>
                <a:gd name="connsiteY7" fmla="*/ 21251 h 11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438" h="110775">
                  <a:moveTo>
                    <a:pt x="55316" y="21251"/>
                  </a:moveTo>
                  <a:lnTo>
                    <a:pt x="55316" y="110596"/>
                  </a:lnTo>
                  <a:lnTo>
                    <a:pt x="30552" y="110596"/>
                  </a:lnTo>
                  <a:lnTo>
                    <a:pt x="30552" y="21251"/>
                  </a:lnTo>
                  <a:lnTo>
                    <a:pt x="-785" y="21251"/>
                  </a:lnTo>
                  <a:lnTo>
                    <a:pt x="-785" y="-180"/>
                  </a:lnTo>
                  <a:lnTo>
                    <a:pt x="86654" y="-180"/>
                  </a:lnTo>
                  <a:lnTo>
                    <a:pt x="86654" y="21251"/>
                  </a:lnTo>
                  <a:close/>
                </a:path>
              </a:pathLst>
            </a:custGeom>
            <a:solidFill>
              <a:srgbClr val="336933"/>
            </a:solidFill>
            <a:ln w="9525"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5B2EDB51-7A33-40C1-8126-AF4A40981FD3}"/>
                </a:ext>
              </a:extLst>
            </p:cNvPr>
            <p:cNvSpPr/>
            <p:nvPr/>
          </p:nvSpPr>
          <p:spPr>
            <a:xfrm>
              <a:off x="18205833" y="4547932"/>
              <a:ext cx="24669" cy="110775"/>
            </a:xfrm>
            <a:custGeom>
              <a:avLst/>
              <a:gdLst>
                <a:gd name="connsiteX0" fmla="*/ -785 w 24669"/>
                <a:gd name="connsiteY0" fmla="*/ -180 h 110775"/>
                <a:gd name="connsiteX1" fmla="*/ 23885 w 24669"/>
                <a:gd name="connsiteY1" fmla="*/ -180 h 110775"/>
                <a:gd name="connsiteX2" fmla="*/ 23885 w 24669"/>
                <a:gd name="connsiteY2" fmla="*/ 110596 h 110775"/>
                <a:gd name="connsiteX3" fmla="*/ -785 w 24669"/>
                <a:gd name="connsiteY3" fmla="*/ 110596 h 110775"/>
              </a:gdLst>
              <a:ahLst/>
              <a:cxnLst>
                <a:cxn ang="0">
                  <a:pos x="connsiteX0" y="connsiteY0"/>
                </a:cxn>
                <a:cxn ang="0">
                  <a:pos x="connsiteX1" y="connsiteY1"/>
                </a:cxn>
                <a:cxn ang="0">
                  <a:pos x="connsiteX2" y="connsiteY2"/>
                </a:cxn>
                <a:cxn ang="0">
                  <a:pos x="connsiteX3" y="connsiteY3"/>
                </a:cxn>
              </a:cxnLst>
              <a:rect l="l" t="t" r="r" b="b"/>
              <a:pathLst>
                <a:path w="24669" h="110775">
                  <a:moveTo>
                    <a:pt x="-785" y="-180"/>
                  </a:moveTo>
                  <a:lnTo>
                    <a:pt x="23885" y="-180"/>
                  </a:lnTo>
                  <a:lnTo>
                    <a:pt x="23885" y="110596"/>
                  </a:lnTo>
                  <a:lnTo>
                    <a:pt x="-785" y="110596"/>
                  </a:lnTo>
                  <a:close/>
                </a:path>
              </a:pathLst>
            </a:custGeom>
            <a:solidFill>
              <a:srgbClr val="336933"/>
            </a:solidFill>
            <a:ln w="9525"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6C677BD9-7647-4135-93AB-FC5AD472FF76}"/>
                </a:ext>
              </a:extLst>
            </p:cNvPr>
            <p:cNvSpPr/>
            <p:nvPr/>
          </p:nvSpPr>
          <p:spPr>
            <a:xfrm>
              <a:off x="18251434" y="4545464"/>
              <a:ext cx="116347" cy="114388"/>
            </a:xfrm>
            <a:custGeom>
              <a:avLst/>
              <a:gdLst>
                <a:gd name="connsiteX0" fmla="*/ 98775 w 116347"/>
                <a:gd name="connsiteY0" fmla="*/ 97727 h 114388"/>
                <a:gd name="connsiteX1" fmla="*/ 16004 w 116347"/>
                <a:gd name="connsiteY1" fmla="*/ 97727 h 114388"/>
                <a:gd name="connsiteX2" fmla="*/ 16004 w 116347"/>
                <a:gd name="connsiteY2" fmla="*/ 16193 h 114388"/>
                <a:gd name="connsiteX3" fmla="*/ 98775 w 116347"/>
                <a:gd name="connsiteY3" fmla="*/ 16193 h 114388"/>
                <a:gd name="connsiteX4" fmla="*/ 98775 w 116347"/>
                <a:gd name="connsiteY4" fmla="*/ 97727 h 114388"/>
                <a:gd name="connsiteX5" fmla="*/ 90298 w 116347"/>
                <a:gd name="connsiteY5" fmla="*/ 57056 h 114388"/>
                <a:gd name="connsiteX6" fmla="*/ 80773 w 116347"/>
                <a:gd name="connsiteY6" fmla="*/ 31815 h 114388"/>
                <a:gd name="connsiteX7" fmla="*/ 57342 w 116347"/>
                <a:gd name="connsiteY7" fmla="*/ 21337 h 114388"/>
                <a:gd name="connsiteX8" fmla="*/ 34005 w 116347"/>
                <a:gd name="connsiteY8" fmla="*/ 31815 h 114388"/>
                <a:gd name="connsiteX9" fmla="*/ 24480 w 116347"/>
                <a:gd name="connsiteY9" fmla="*/ 57056 h 114388"/>
                <a:gd name="connsiteX10" fmla="*/ 34005 w 116347"/>
                <a:gd name="connsiteY10" fmla="*/ 82202 h 114388"/>
                <a:gd name="connsiteX11" fmla="*/ 57342 w 116347"/>
                <a:gd name="connsiteY11" fmla="*/ 92584 h 114388"/>
                <a:gd name="connsiteX12" fmla="*/ 80773 w 116347"/>
                <a:gd name="connsiteY12" fmla="*/ 82202 h 114388"/>
                <a:gd name="connsiteX13" fmla="*/ 90298 w 116347"/>
                <a:gd name="connsiteY13" fmla="*/ 57056 h 11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47" h="114388">
                  <a:moveTo>
                    <a:pt x="98775" y="97727"/>
                  </a:moveTo>
                  <a:cubicBezTo>
                    <a:pt x="75535" y="119702"/>
                    <a:pt x="39244" y="119702"/>
                    <a:pt x="16004" y="97727"/>
                  </a:cubicBezTo>
                  <a:cubicBezTo>
                    <a:pt x="-6381" y="75153"/>
                    <a:pt x="-6381" y="38768"/>
                    <a:pt x="16004" y="16193"/>
                  </a:cubicBezTo>
                  <a:cubicBezTo>
                    <a:pt x="39244" y="-5638"/>
                    <a:pt x="75535" y="-5638"/>
                    <a:pt x="98775" y="16193"/>
                  </a:cubicBezTo>
                  <a:cubicBezTo>
                    <a:pt x="121159" y="38768"/>
                    <a:pt x="121159" y="75153"/>
                    <a:pt x="98775" y="97727"/>
                  </a:cubicBezTo>
                  <a:close/>
                  <a:moveTo>
                    <a:pt x="90298" y="57056"/>
                  </a:moveTo>
                  <a:cubicBezTo>
                    <a:pt x="90489" y="47731"/>
                    <a:pt x="87060" y="38691"/>
                    <a:pt x="80773" y="31815"/>
                  </a:cubicBezTo>
                  <a:cubicBezTo>
                    <a:pt x="74868" y="25023"/>
                    <a:pt x="66295" y="21185"/>
                    <a:pt x="57342" y="21337"/>
                  </a:cubicBezTo>
                  <a:cubicBezTo>
                    <a:pt x="48388" y="21175"/>
                    <a:pt x="39816" y="25014"/>
                    <a:pt x="34005" y="31815"/>
                  </a:cubicBezTo>
                  <a:cubicBezTo>
                    <a:pt x="27624" y="38673"/>
                    <a:pt x="24290" y="47721"/>
                    <a:pt x="24480" y="57056"/>
                  </a:cubicBezTo>
                  <a:cubicBezTo>
                    <a:pt x="24195" y="66362"/>
                    <a:pt x="27624" y="75392"/>
                    <a:pt x="34005" y="82202"/>
                  </a:cubicBezTo>
                  <a:cubicBezTo>
                    <a:pt x="39910" y="88945"/>
                    <a:pt x="48388" y="92746"/>
                    <a:pt x="57342" y="92584"/>
                  </a:cubicBezTo>
                  <a:cubicBezTo>
                    <a:pt x="66295" y="92727"/>
                    <a:pt x="74868" y="88927"/>
                    <a:pt x="80773" y="82202"/>
                  </a:cubicBezTo>
                  <a:cubicBezTo>
                    <a:pt x="87060" y="75372"/>
                    <a:pt x="90489" y="66362"/>
                    <a:pt x="90298" y="57056"/>
                  </a:cubicBezTo>
                  <a:close/>
                </a:path>
              </a:pathLst>
            </a:custGeom>
            <a:solidFill>
              <a:srgbClr val="336933"/>
            </a:solidFill>
            <a:ln w="9525"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947188C-5CA9-4F3A-A289-D2A5EC0B69EF}"/>
                </a:ext>
              </a:extLst>
            </p:cNvPr>
            <p:cNvSpPr/>
            <p:nvPr/>
          </p:nvSpPr>
          <p:spPr>
            <a:xfrm>
              <a:off x="18388713" y="4547932"/>
              <a:ext cx="102203" cy="110775"/>
            </a:xfrm>
            <a:custGeom>
              <a:avLst/>
              <a:gdLst>
                <a:gd name="connsiteX0" fmla="*/ 76654 w 102203"/>
                <a:gd name="connsiteY0" fmla="*/ -180 h 110775"/>
                <a:gd name="connsiteX1" fmla="*/ 101418 w 102203"/>
                <a:gd name="connsiteY1" fmla="*/ -180 h 110775"/>
                <a:gd name="connsiteX2" fmla="*/ 101418 w 102203"/>
                <a:gd name="connsiteY2" fmla="*/ 110596 h 110775"/>
                <a:gd name="connsiteX3" fmla="*/ 76654 w 102203"/>
                <a:gd name="connsiteY3" fmla="*/ 110596 h 110775"/>
                <a:gd name="connsiteX4" fmla="*/ 23886 w 102203"/>
                <a:gd name="connsiteY4" fmla="*/ 41158 h 110775"/>
                <a:gd name="connsiteX5" fmla="*/ 23886 w 102203"/>
                <a:gd name="connsiteY5" fmla="*/ 110596 h 110775"/>
                <a:gd name="connsiteX6" fmla="*/ -785 w 102203"/>
                <a:gd name="connsiteY6" fmla="*/ 110596 h 110775"/>
                <a:gd name="connsiteX7" fmla="*/ -785 w 102203"/>
                <a:gd name="connsiteY7" fmla="*/ -180 h 110775"/>
                <a:gd name="connsiteX8" fmla="*/ 22266 w 102203"/>
                <a:gd name="connsiteY8" fmla="*/ -180 h 110775"/>
                <a:gd name="connsiteX9" fmla="*/ 76654 w 102203"/>
                <a:gd name="connsiteY9" fmla="*/ 71162 h 11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203" h="110775">
                  <a:moveTo>
                    <a:pt x="76654" y="-180"/>
                  </a:moveTo>
                  <a:lnTo>
                    <a:pt x="101418" y="-180"/>
                  </a:lnTo>
                  <a:lnTo>
                    <a:pt x="101418" y="110596"/>
                  </a:lnTo>
                  <a:lnTo>
                    <a:pt x="76654" y="110596"/>
                  </a:lnTo>
                  <a:lnTo>
                    <a:pt x="23886" y="41158"/>
                  </a:lnTo>
                  <a:lnTo>
                    <a:pt x="23886" y="110596"/>
                  </a:lnTo>
                  <a:lnTo>
                    <a:pt x="-785" y="110596"/>
                  </a:lnTo>
                  <a:lnTo>
                    <a:pt x="-785" y="-180"/>
                  </a:lnTo>
                  <a:lnTo>
                    <a:pt x="22266" y="-180"/>
                  </a:lnTo>
                  <a:lnTo>
                    <a:pt x="76654" y="71162"/>
                  </a:lnTo>
                  <a:close/>
                </a:path>
              </a:pathLst>
            </a:custGeom>
            <a:solidFill>
              <a:srgbClr val="336933"/>
            </a:solidFill>
            <a:ln w="9525"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3EBA968C-64BD-4C57-9D74-9B61113D9DBD}"/>
                </a:ext>
              </a:extLst>
            </p:cNvPr>
            <p:cNvSpPr/>
            <p:nvPr/>
          </p:nvSpPr>
          <p:spPr>
            <a:xfrm>
              <a:off x="18550733" y="4547932"/>
              <a:ext cx="87535" cy="110775"/>
            </a:xfrm>
            <a:custGeom>
              <a:avLst/>
              <a:gdLst>
                <a:gd name="connsiteX0" fmla="*/ 55318 w 87535"/>
                <a:gd name="connsiteY0" fmla="*/ 21251 h 110775"/>
                <a:gd name="connsiteX1" fmla="*/ 55318 w 87535"/>
                <a:gd name="connsiteY1" fmla="*/ 110596 h 110775"/>
                <a:gd name="connsiteX2" fmla="*/ 30648 w 87535"/>
                <a:gd name="connsiteY2" fmla="*/ 110596 h 110775"/>
                <a:gd name="connsiteX3" fmla="*/ 30648 w 87535"/>
                <a:gd name="connsiteY3" fmla="*/ 21251 h 110775"/>
                <a:gd name="connsiteX4" fmla="*/ -785 w 87535"/>
                <a:gd name="connsiteY4" fmla="*/ 21251 h 110775"/>
                <a:gd name="connsiteX5" fmla="*/ -785 w 87535"/>
                <a:gd name="connsiteY5" fmla="*/ -180 h 110775"/>
                <a:gd name="connsiteX6" fmla="*/ 86751 w 87535"/>
                <a:gd name="connsiteY6" fmla="*/ -180 h 110775"/>
                <a:gd name="connsiteX7" fmla="*/ 86751 w 87535"/>
                <a:gd name="connsiteY7" fmla="*/ 21251 h 11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535" h="110775">
                  <a:moveTo>
                    <a:pt x="55318" y="21251"/>
                  </a:moveTo>
                  <a:lnTo>
                    <a:pt x="55318" y="110596"/>
                  </a:lnTo>
                  <a:lnTo>
                    <a:pt x="30648" y="110596"/>
                  </a:lnTo>
                  <a:lnTo>
                    <a:pt x="30648" y="21251"/>
                  </a:lnTo>
                  <a:lnTo>
                    <a:pt x="-785" y="21251"/>
                  </a:lnTo>
                  <a:lnTo>
                    <a:pt x="-785" y="-180"/>
                  </a:lnTo>
                  <a:lnTo>
                    <a:pt x="86751" y="-180"/>
                  </a:lnTo>
                  <a:lnTo>
                    <a:pt x="86751" y="21251"/>
                  </a:lnTo>
                  <a:close/>
                </a:path>
              </a:pathLst>
            </a:custGeom>
            <a:solidFill>
              <a:srgbClr val="336933"/>
            </a:solidFill>
            <a:ln w="9525"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7DE907B4-E9CF-4D8A-9BBC-BFA71EEF28D9}"/>
                </a:ext>
              </a:extLst>
            </p:cNvPr>
            <p:cNvSpPr/>
            <p:nvPr/>
          </p:nvSpPr>
          <p:spPr>
            <a:xfrm>
              <a:off x="18656556" y="4547932"/>
              <a:ext cx="81629" cy="111061"/>
            </a:xfrm>
            <a:custGeom>
              <a:avLst/>
              <a:gdLst>
                <a:gd name="connsiteX0" fmla="*/ 78844 w 81629"/>
                <a:gd name="connsiteY0" fmla="*/ -180 h 111061"/>
                <a:gd name="connsiteX1" fmla="*/ 78844 w 81629"/>
                <a:gd name="connsiteY1" fmla="*/ 22299 h 111061"/>
                <a:gd name="connsiteX2" fmla="*/ 23695 w 81629"/>
                <a:gd name="connsiteY2" fmla="*/ 22299 h 111061"/>
                <a:gd name="connsiteX3" fmla="*/ 23695 w 81629"/>
                <a:gd name="connsiteY3" fmla="*/ 45159 h 111061"/>
                <a:gd name="connsiteX4" fmla="*/ 73225 w 81629"/>
                <a:gd name="connsiteY4" fmla="*/ 45159 h 111061"/>
                <a:gd name="connsiteX5" fmla="*/ 73225 w 81629"/>
                <a:gd name="connsiteY5" fmla="*/ 66209 h 111061"/>
                <a:gd name="connsiteX6" fmla="*/ 23695 w 81629"/>
                <a:gd name="connsiteY6" fmla="*/ 66209 h 111061"/>
                <a:gd name="connsiteX7" fmla="*/ 23695 w 81629"/>
                <a:gd name="connsiteY7" fmla="*/ 88974 h 111061"/>
                <a:gd name="connsiteX8" fmla="*/ 80845 w 81629"/>
                <a:gd name="connsiteY8" fmla="*/ 88974 h 111061"/>
                <a:gd name="connsiteX9" fmla="*/ 80845 w 81629"/>
                <a:gd name="connsiteY9" fmla="*/ 110881 h 111061"/>
                <a:gd name="connsiteX10" fmla="*/ -785 w 81629"/>
                <a:gd name="connsiteY10" fmla="*/ 110881 h 111061"/>
                <a:gd name="connsiteX11" fmla="*/ -785 w 81629"/>
                <a:gd name="connsiteY11" fmla="*/ -180 h 11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1629" h="111061">
                  <a:moveTo>
                    <a:pt x="78844" y="-180"/>
                  </a:moveTo>
                  <a:lnTo>
                    <a:pt x="78844" y="22299"/>
                  </a:lnTo>
                  <a:lnTo>
                    <a:pt x="23695" y="22299"/>
                  </a:lnTo>
                  <a:lnTo>
                    <a:pt x="23695" y="45159"/>
                  </a:lnTo>
                  <a:lnTo>
                    <a:pt x="73225" y="45159"/>
                  </a:lnTo>
                  <a:lnTo>
                    <a:pt x="73225" y="66209"/>
                  </a:lnTo>
                  <a:lnTo>
                    <a:pt x="23695" y="66209"/>
                  </a:lnTo>
                  <a:lnTo>
                    <a:pt x="23695" y="88974"/>
                  </a:lnTo>
                  <a:lnTo>
                    <a:pt x="80845" y="88974"/>
                  </a:lnTo>
                  <a:lnTo>
                    <a:pt x="80845" y="110881"/>
                  </a:lnTo>
                  <a:lnTo>
                    <a:pt x="-785" y="110881"/>
                  </a:lnTo>
                  <a:lnTo>
                    <a:pt x="-785" y="-180"/>
                  </a:lnTo>
                  <a:close/>
                </a:path>
              </a:pathLst>
            </a:custGeom>
            <a:solidFill>
              <a:srgbClr val="336933"/>
            </a:solidFill>
            <a:ln w="9525"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8E0A2B6F-2AB0-48E8-8FAB-8BB6711EEDEA}"/>
                </a:ext>
              </a:extLst>
            </p:cNvPr>
            <p:cNvSpPr/>
            <p:nvPr/>
          </p:nvSpPr>
          <p:spPr>
            <a:xfrm>
              <a:off x="18745520" y="4547932"/>
              <a:ext cx="119157" cy="110775"/>
            </a:xfrm>
            <a:custGeom>
              <a:avLst/>
              <a:gdLst>
                <a:gd name="connsiteX0" fmla="*/ 92560 w 119157"/>
                <a:gd name="connsiteY0" fmla="*/ 110596 h 110775"/>
                <a:gd name="connsiteX1" fmla="*/ 82178 w 119157"/>
                <a:gd name="connsiteY1" fmla="*/ 86688 h 110775"/>
                <a:gd name="connsiteX2" fmla="*/ 35791 w 119157"/>
                <a:gd name="connsiteY2" fmla="*/ 86688 h 110775"/>
                <a:gd name="connsiteX3" fmla="*/ 25504 w 119157"/>
                <a:gd name="connsiteY3" fmla="*/ 110596 h 110775"/>
                <a:gd name="connsiteX4" fmla="*/ -785 w 119157"/>
                <a:gd name="connsiteY4" fmla="*/ 110596 h 110775"/>
                <a:gd name="connsiteX5" fmla="*/ 46840 w 119157"/>
                <a:gd name="connsiteY5" fmla="*/ -180 h 110775"/>
                <a:gd name="connsiteX6" fmla="*/ 70748 w 119157"/>
                <a:gd name="connsiteY6" fmla="*/ -180 h 110775"/>
                <a:gd name="connsiteX7" fmla="*/ 118373 w 119157"/>
                <a:gd name="connsiteY7" fmla="*/ 110596 h 110775"/>
                <a:gd name="connsiteX8" fmla="*/ 59127 w 119157"/>
                <a:gd name="connsiteY8" fmla="*/ 32776 h 110775"/>
                <a:gd name="connsiteX9" fmla="*/ 45125 w 119157"/>
                <a:gd name="connsiteY9" fmla="*/ 64971 h 110775"/>
                <a:gd name="connsiteX10" fmla="*/ 72843 w 119157"/>
                <a:gd name="connsiteY10" fmla="*/ 64971 h 11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157" h="110775">
                  <a:moveTo>
                    <a:pt x="92560" y="110596"/>
                  </a:moveTo>
                  <a:lnTo>
                    <a:pt x="82178" y="86688"/>
                  </a:lnTo>
                  <a:lnTo>
                    <a:pt x="35791" y="86688"/>
                  </a:lnTo>
                  <a:lnTo>
                    <a:pt x="25504" y="110596"/>
                  </a:lnTo>
                  <a:lnTo>
                    <a:pt x="-785" y="110596"/>
                  </a:lnTo>
                  <a:lnTo>
                    <a:pt x="46840" y="-180"/>
                  </a:lnTo>
                  <a:lnTo>
                    <a:pt x="70748" y="-180"/>
                  </a:lnTo>
                  <a:lnTo>
                    <a:pt x="118373" y="110596"/>
                  </a:lnTo>
                  <a:close/>
                  <a:moveTo>
                    <a:pt x="59127" y="32776"/>
                  </a:moveTo>
                  <a:lnTo>
                    <a:pt x="45125" y="64971"/>
                  </a:lnTo>
                  <a:lnTo>
                    <a:pt x="72843" y="64971"/>
                  </a:lnTo>
                  <a:close/>
                </a:path>
              </a:pathLst>
            </a:custGeom>
            <a:solidFill>
              <a:srgbClr val="336933"/>
            </a:solidFill>
            <a:ln w="9525"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1B203348-B06C-420C-8EEE-25941AC9BB0F}"/>
                </a:ext>
              </a:extLst>
            </p:cNvPr>
            <p:cNvSpPr/>
            <p:nvPr/>
          </p:nvSpPr>
          <p:spPr>
            <a:xfrm>
              <a:off x="18878012" y="4547932"/>
              <a:ext cx="123729" cy="111251"/>
            </a:xfrm>
            <a:custGeom>
              <a:avLst/>
              <a:gdLst>
                <a:gd name="connsiteX0" fmla="*/ 98371 w 123729"/>
                <a:gd name="connsiteY0" fmla="*/ 41349 h 111251"/>
                <a:gd name="connsiteX1" fmla="*/ 68367 w 123729"/>
                <a:gd name="connsiteY1" fmla="*/ 101832 h 111251"/>
                <a:gd name="connsiteX2" fmla="*/ 53699 w 123729"/>
                <a:gd name="connsiteY2" fmla="*/ 101832 h 111251"/>
                <a:gd name="connsiteX3" fmla="*/ 23886 w 123729"/>
                <a:gd name="connsiteY3" fmla="*/ 41349 h 111251"/>
                <a:gd name="connsiteX4" fmla="*/ 23886 w 123729"/>
                <a:gd name="connsiteY4" fmla="*/ 111072 h 111251"/>
                <a:gd name="connsiteX5" fmla="*/ -785 w 123729"/>
                <a:gd name="connsiteY5" fmla="*/ 111072 h 111251"/>
                <a:gd name="connsiteX6" fmla="*/ -785 w 123729"/>
                <a:gd name="connsiteY6" fmla="*/ -180 h 111251"/>
                <a:gd name="connsiteX7" fmla="*/ 32553 w 123729"/>
                <a:gd name="connsiteY7" fmla="*/ -180 h 111251"/>
                <a:gd name="connsiteX8" fmla="*/ 61128 w 123729"/>
                <a:gd name="connsiteY8" fmla="*/ 60685 h 111251"/>
                <a:gd name="connsiteX9" fmla="*/ 89703 w 123729"/>
                <a:gd name="connsiteY9" fmla="*/ -180 h 111251"/>
                <a:gd name="connsiteX10" fmla="*/ 122945 w 123729"/>
                <a:gd name="connsiteY10" fmla="*/ -180 h 111251"/>
                <a:gd name="connsiteX11" fmla="*/ 122945 w 123729"/>
                <a:gd name="connsiteY11" fmla="*/ 110596 h 111251"/>
                <a:gd name="connsiteX12" fmla="*/ 98275 w 123729"/>
                <a:gd name="connsiteY12" fmla="*/ 110596 h 111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3729" h="111251">
                  <a:moveTo>
                    <a:pt x="98371" y="41349"/>
                  </a:moveTo>
                  <a:lnTo>
                    <a:pt x="68367" y="101832"/>
                  </a:lnTo>
                  <a:lnTo>
                    <a:pt x="53699" y="101832"/>
                  </a:lnTo>
                  <a:lnTo>
                    <a:pt x="23886" y="41349"/>
                  </a:lnTo>
                  <a:lnTo>
                    <a:pt x="23886" y="111072"/>
                  </a:lnTo>
                  <a:lnTo>
                    <a:pt x="-785" y="111072"/>
                  </a:lnTo>
                  <a:lnTo>
                    <a:pt x="-785" y="-180"/>
                  </a:lnTo>
                  <a:lnTo>
                    <a:pt x="32553" y="-180"/>
                  </a:lnTo>
                  <a:lnTo>
                    <a:pt x="61128" y="60685"/>
                  </a:lnTo>
                  <a:lnTo>
                    <a:pt x="89703" y="-180"/>
                  </a:lnTo>
                  <a:lnTo>
                    <a:pt x="122945" y="-180"/>
                  </a:lnTo>
                  <a:lnTo>
                    <a:pt x="122945" y="110596"/>
                  </a:lnTo>
                  <a:lnTo>
                    <a:pt x="98275" y="110596"/>
                  </a:lnTo>
                  <a:close/>
                </a:path>
              </a:pathLst>
            </a:custGeom>
            <a:solidFill>
              <a:srgbClr val="336933"/>
            </a:solidFill>
            <a:ln w="9525"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5A3ABC1A-E8B4-4546-8D2A-1CBA3EBEC86B}"/>
                </a:ext>
              </a:extLst>
            </p:cNvPr>
            <p:cNvSpPr/>
            <p:nvPr/>
          </p:nvSpPr>
          <p:spPr>
            <a:xfrm>
              <a:off x="19020982" y="4546358"/>
              <a:ext cx="88267" cy="114291"/>
            </a:xfrm>
            <a:custGeom>
              <a:avLst/>
              <a:gdLst>
                <a:gd name="connsiteX0" fmla="*/ 33315 w 88267"/>
                <a:gd name="connsiteY0" fmla="*/ 23872 h 114291"/>
                <a:gd name="connsiteX1" fmla="*/ 29696 w 88267"/>
                <a:gd name="connsiteY1" fmla="*/ 31683 h 114291"/>
                <a:gd name="connsiteX2" fmla="*/ 34077 w 88267"/>
                <a:gd name="connsiteY2" fmla="*/ 39303 h 114291"/>
                <a:gd name="connsiteX3" fmla="*/ 54175 w 88267"/>
                <a:gd name="connsiteY3" fmla="*/ 46066 h 114291"/>
                <a:gd name="connsiteX4" fmla="*/ 78655 w 88267"/>
                <a:gd name="connsiteY4" fmla="*/ 57686 h 114291"/>
                <a:gd name="connsiteX5" fmla="*/ 87417 w 88267"/>
                <a:gd name="connsiteY5" fmla="*/ 80356 h 114291"/>
                <a:gd name="connsiteX6" fmla="*/ 76178 w 88267"/>
                <a:gd name="connsiteY6" fmla="*/ 104549 h 114291"/>
                <a:gd name="connsiteX7" fmla="*/ 46840 w 88267"/>
                <a:gd name="connsiteY7" fmla="*/ 114074 h 114291"/>
                <a:gd name="connsiteX8" fmla="*/ -785 w 88267"/>
                <a:gd name="connsiteY8" fmla="*/ 95024 h 114291"/>
                <a:gd name="connsiteX9" fmla="*/ 13979 w 88267"/>
                <a:gd name="connsiteY9" fmla="*/ 76927 h 114291"/>
                <a:gd name="connsiteX10" fmla="*/ 47126 w 88267"/>
                <a:gd name="connsiteY10" fmla="*/ 92643 h 114291"/>
                <a:gd name="connsiteX11" fmla="*/ 57794 w 88267"/>
                <a:gd name="connsiteY11" fmla="*/ 89690 h 114291"/>
                <a:gd name="connsiteX12" fmla="*/ 61700 w 88267"/>
                <a:gd name="connsiteY12" fmla="*/ 81785 h 114291"/>
                <a:gd name="connsiteX13" fmla="*/ 57603 w 88267"/>
                <a:gd name="connsiteY13" fmla="*/ 73879 h 114291"/>
                <a:gd name="connsiteX14" fmla="*/ 41221 w 88267"/>
                <a:gd name="connsiteY14" fmla="*/ 67878 h 114291"/>
                <a:gd name="connsiteX15" fmla="*/ 12646 w 88267"/>
                <a:gd name="connsiteY15" fmla="*/ 55972 h 114291"/>
                <a:gd name="connsiteX16" fmla="*/ 14075 w 88267"/>
                <a:gd name="connsiteY16" fmla="*/ 9252 h 114291"/>
                <a:gd name="connsiteX17" fmla="*/ 15027 w 88267"/>
                <a:gd name="connsiteY17" fmla="*/ 8347 h 114291"/>
                <a:gd name="connsiteX18" fmla="*/ 43602 w 88267"/>
                <a:gd name="connsiteY18" fmla="*/ -131 h 114291"/>
                <a:gd name="connsiteX19" fmla="*/ 65795 w 88267"/>
                <a:gd name="connsiteY19" fmla="*/ 3584 h 114291"/>
                <a:gd name="connsiteX20" fmla="*/ 84845 w 88267"/>
                <a:gd name="connsiteY20" fmla="*/ 14443 h 114291"/>
                <a:gd name="connsiteX21" fmla="*/ 72368 w 88267"/>
                <a:gd name="connsiteY21" fmla="*/ 32445 h 114291"/>
                <a:gd name="connsiteX22" fmla="*/ 42554 w 88267"/>
                <a:gd name="connsiteY22" fmla="*/ 21491 h 114291"/>
                <a:gd name="connsiteX23" fmla="*/ 33315 w 88267"/>
                <a:gd name="connsiteY23" fmla="*/ 23872 h 114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8267" h="114291">
                  <a:moveTo>
                    <a:pt x="33315" y="23872"/>
                  </a:moveTo>
                  <a:cubicBezTo>
                    <a:pt x="30934" y="25749"/>
                    <a:pt x="29601" y="28654"/>
                    <a:pt x="29696" y="31683"/>
                  </a:cubicBezTo>
                  <a:cubicBezTo>
                    <a:pt x="29601" y="34836"/>
                    <a:pt x="31314" y="37760"/>
                    <a:pt x="34077" y="39303"/>
                  </a:cubicBezTo>
                  <a:cubicBezTo>
                    <a:pt x="40459" y="42465"/>
                    <a:pt x="47222" y="44732"/>
                    <a:pt x="54175" y="46066"/>
                  </a:cubicBezTo>
                  <a:cubicBezTo>
                    <a:pt x="63129" y="47923"/>
                    <a:pt x="71511" y="51904"/>
                    <a:pt x="78655" y="57686"/>
                  </a:cubicBezTo>
                  <a:cubicBezTo>
                    <a:pt x="84845" y="63563"/>
                    <a:pt x="87989" y="71869"/>
                    <a:pt x="87417" y="80356"/>
                  </a:cubicBezTo>
                  <a:cubicBezTo>
                    <a:pt x="87703" y="89747"/>
                    <a:pt x="83511" y="98710"/>
                    <a:pt x="76178" y="104549"/>
                  </a:cubicBezTo>
                  <a:cubicBezTo>
                    <a:pt x="67891" y="111131"/>
                    <a:pt x="57413" y="114512"/>
                    <a:pt x="46840" y="114074"/>
                  </a:cubicBezTo>
                  <a:cubicBezTo>
                    <a:pt x="29124" y="114141"/>
                    <a:pt x="11980" y="107311"/>
                    <a:pt x="-785" y="95024"/>
                  </a:cubicBezTo>
                  <a:lnTo>
                    <a:pt x="13979" y="76927"/>
                  </a:lnTo>
                  <a:cubicBezTo>
                    <a:pt x="22743" y="85994"/>
                    <a:pt x="34554" y="91576"/>
                    <a:pt x="47126" y="92643"/>
                  </a:cubicBezTo>
                  <a:cubicBezTo>
                    <a:pt x="50936" y="92824"/>
                    <a:pt x="54651" y="91786"/>
                    <a:pt x="57794" y="89690"/>
                  </a:cubicBezTo>
                  <a:cubicBezTo>
                    <a:pt x="60271" y="87852"/>
                    <a:pt x="61795" y="84899"/>
                    <a:pt x="61700" y="81785"/>
                  </a:cubicBezTo>
                  <a:cubicBezTo>
                    <a:pt x="61700" y="78632"/>
                    <a:pt x="60175" y="75679"/>
                    <a:pt x="57603" y="73879"/>
                  </a:cubicBezTo>
                  <a:cubicBezTo>
                    <a:pt x="52555" y="70974"/>
                    <a:pt x="46936" y="68945"/>
                    <a:pt x="41221" y="67878"/>
                  </a:cubicBezTo>
                  <a:cubicBezTo>
                    <a:pt x="30934" y="66030"/>
                    <a:pt x="21219" y="61963"/>
                    <a:pt x="12646" y="55972"/>
                  </a:cubicBezTo>
                  <a:cubicBezTo>
                    <a:pt x="167" y="42684"/>
                    <a:pt x="740" y="21767"/>
                    <a:pt x="14075" y="9252"/>
                  </a:cubicBezTo>
                  <a:cubicBezTo>
                    <a:pt x="14361" y="8947"/>
                    <a:pt x="14646" y="8642"/>
                    <a:pt x="15027" y="8347"/>
                  </a:cubicBezTo>
                  <a:cubicBezTo>
                    <a:pt x="23314" y="2384"/>
                    <a:pt x="33411" y="-607"/>
                    <a:pt x="43602" y="-131"/>
                  </a:cubicBezTo>
                  <a:cubicBezTo>
                    <a:pt x="51127" y="-102"/>
                    <a:pt x="58651" y="1146"/>
                    <a:pt x="65795" y="3584"/>
                  </a:cubicBezTo>
                  <a:cubicBezTo>
                    <a:pt x="72749" y="6004"/>
                    <a:pt x="79225" y="9680"/>
                    <a:pt x="84845" y="14443"/>
                  </a:cubicBezTo>
                  <a:lnTo>
                    <a:pt x="72368" y="32445"/>
                  </a:lnTo>
                  <a:cubicBezTo>
                    <a:pt x="63890" y="25606"/>
                    <a:pt x="53413" y="21758"/>
                    <a:pt x="42554" y="21491"/>
                  </a:cubicBezTo>
                  <a:cubicBezTo>
                    <a:pt x="39316" y="21272"/>
                    <a:pt x="36077" y="22101"/>
                    <a:pt x="33315" y="23872"/>
                  </a:cubicBezTo>
                  <a:close/>
                </a:path>
              </a:pathLst>
            </a:custGeom>
            <a:solidFill>
              <a:srgbClr val="336933"/>
            </a:solidFill>
            <a:ln w="9525"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9EC1A68-5E5B-4DDB-AF9C-B5BC386670AA}"/>
                </a:ext>
              </a:extLst>
            </p:cNvPr>
            <p:cNvSpPr/>
            <p:nvPr/>
          </p:nvSpPr>
          <p:spPr>
            <a:xfrm>
              <a:off x="19165596" y="4539264"/>
              <a:ext cx="46267" cy="139541"/>
            </a:xfrm>
            <a:custGeom>
              <a:avLst/>
              <a:gdLst>
                <a:gd name="connsiteX0" fmla="*/ 29385 w 46267"/>
                <a:gd name="connsiteY0" fmla="*/ 32967 h 139541"/>
                <a:gd name="connsiteX1" fmla="*/ 29385 w 46267"/>
                <a:gd name="connsiteY1" fmla="*/ 106309 h 139541"/>
                <a:gd name="connsiteX2" fmla="*/ 45483 w 46267"/>
                <a:gd name="connsiteY2" fmla="*/ 139361 h 139541"/>
                <a:gd name="connsiteX3" fmla="*/ 19766 w 46267"/>
                <a:gd name="connsiteY3" fmla="*/ 139361 h 139541"/>
                <a:gd name="connsiteX4" fmla="*/ 5572 w 46267"/>
                <a:gd name="connsiteY4" fmla="*/ 108596 h 139541"/>
                <a:gd name="connsiteX5" fmla="*/ 5572 w 46267"/>
                <a:gd name="connsiteY5" fmla="*/ 30681 h 139541"/>
                <a:gd name="connsiteX6" fmla="*/ 19766 w 46267"/>
                <a:gd name="connsiteY6" fmla="*/ -180 h 139541"/>
                <a:gd name="connsiteX7" fmla="*/ 45483 w 46267"/>
                <a:gd name="connsiteY7" fmla="*/ -180 h 139541"/>
                <a:gd name="connsiteX8" fmla="*/ 29385 w 46267"/>
                <a:gd name="connsiteY8" fmla="*/ 32967 h 139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267" h="139541">
                  <a:moveTo>
                    <a:pt x="29385" y="32967"/>
                  </a:moveTo>
                  <a:cubicBezTo>
                    <a:pt x="20623" y="56627"/>
                    <a:pt x="20623" y="82650"/>
                    <a:pt x="29385" y="106309"/>
                  </a:cubicBezTo>
                  <a:cubicBezTo>
                    <a:pt x="33100" y="118054"/>
                    <a:pt x="38530" y="129189"/>
                    <a:pt x="45483" y="139361"/>
                  </a:cubicBezTo>
                  <a:lnTo>
                    <a:pt x="19766" y="139361"/>
                  </a:lnTo>
                  <a:cubicBezTo>
                    <a:pt x="13574" y="129865"/>
                    <a:pt x="8812" y="119492"/>
                    <a:pt x="5572" y="108596"/>
                  </a:cubicBezTo>
                  <a:cubicBezTo>
                    <a:pt x="-2904" y="83326"/>
                    <a:pt x="-2904" y="55961"/>
                    <a:pt x="5572" y="30681"/>
                  </a:cubicBezTo>
                  <a:cubicBezTo>
                    <a:pt x="8716" y="19747"/>
                    <a:pt x="13479" y="9345"/>
                    <a:pt x="19766" y="-180"/>
                  </a:cubicBezTo>
                  <a:lnTo>
                    <a:pt x="45483" y="-180"/>
                  </a:lnTo>
                  <a:cubicBezTo>
                    <a:pt x="38530" y="10031"/>
                    <a:pt x="33100" y="21194"/>
                    <a:pt x="29385" y="32967"/>
                  </a:cubicBezTo>
                  <a:close/>
                </a:path>
              </a:pathLst>
            </a:custGeom>
            <a:solidFill>
              <a:srgbClr val="336933"/>
            </a:solidFill>
            <a:ln w="9525"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5A93455E-89C1-4028-998D-5A421C52A76A}"/>
                </a:ext>
              </a:extLst>
            </p:cNvPr>
            <p:cNvSpPr/>
            <p:nvPr/>
          </p:nvSpPr>
          <p:spPr>
            <a:xfrm>
              <a:off x="19222508" y="4545724"/>
              <a:ext cx="103655" cy="114530"/>
            </a:xfrm>
            <a:custGeom>
              <a:avLst/>
              <a:gdLst>
                <a:gd name="connsiteX0" fmla="*/ 56961 w 103655"/>
                <a:gd name="connsiteY0" fmla="*/ 91181 h 114530"/>
                <a:gd name="connsiteX1" fmla="*/ 86773 w 103655"/>
                <a:gd name="connsiteY1" fmla="*/ 76799 h 114530"/>
                <a:gd name="connsiteX2" fmla="*/ 102585 w 103655"/>
                <a:gd name="connsiteY2" fmla="*/ 93087 h 114530"/>
                <a:gd name="connsiteX3" fmla="*/ 18289 w 103655"/>
                <a:gd name="connsiteY3" fmla="*/ 100268 h 114530"/>
                <a:gd name="connsiteX4" fmla="*/ 16003 w 103655"/>
                <a:gd name="connsiteY4" fmla="*/ 98230 h 114530"/>
                <a:gd name="connsiteX5" fmla="*/ 16003 w 103655"/>
                <a:gd name="connsiteY5" fmla="*/ 16315 h 114530"/>
                <a:gd name="connsiteX6" fmla="*/ 57246 w 103655"/>
                <a:gd name="connsiteY6" fmla="*/ -164 h 114530"/>
                <a:gd name="connsiteX7" fmla="*/ 102871 w 103655"/>
                <a:gd name="connsiteY7" fmla="*/ 20506 h 114530"/>
                <a:gd name="connsiteX8" fmla="*/ 87536 w 103655"/>
                <a:gd name="connsiteY8" fmla="*/ 37936 h 114530"/>
                <a:gd name="connsiteX9" fmla="*/ 58389 w 103655"/>
                <a:gd name="connsiteY9" fmla="*/ 23363 h 114530"/>
                <a:gd name="connsiteX10" fmla="*/ 34481 w 103655"/>
                <a:gd name="connsiteY10" fmla="*/ 32888 h 114530"/>
                <a:gd name="connsiteX11" fmla="*/ 24956 w 103655"/>
                <a:gd name="connsiteY11" fmla="*/ 57463 h 114530"/>
                <a:gd name="connsiteX12" fmla="*/ 34481 w 103655"/>
                <a:gd name="connsiteY12" fmla="*/ 82228 h 114530"/>
                <a:gd name="connsiteX13" fmla="*/ 56961 w 103655"/>
                <a:gd name="connsiteY13" fmla="*/ 91181 h 114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655" h="114530">
                  <a:moveTo>
                    <a:pt x="56961" y="91181"/>
                  </a:moveTo>
                  <a:cubicBezTo>
                    <a:pt x="68676" y="91448"/>
                    <a:pt x="79725" y="86095"/>
                    <a:pt x="86773" y="76799"/>
                  </a:cubicBezTo>
                  <a:lnTo>
                    <a:pt x="102585" y="93087"/>
                  </a:lnTo>
                  <a:cubicBezTo>
                    <a:pt x="81249" y="118347"/>
                    <a:pt x="43530" y="121557"/>
                    <a:pt x="18289" y="100268"/>
                  </a:cubicBezTo>
                  <a:cubicBezTo>
                    <a:pt x="17527" y="99611"/>
                    <a:pt x="16764" y="98925"/>
                    <a:pt x="16003" y="98230"/>
                  </a:cubicBezTo>
                  <a:cubicBezTo>
                    <a:pt x="-6381" y="75503"/>
                    <a:pt x="-6381" y="39042"/>
                    <a:pt x="16003" y="16315"/>
                  </a:cubicBezTo>
                  <a:cubicBezTo>
                    <a:pt x="26957" y="5418"/>
                    <a:pt x="41815" y="-535"/>
                    <a:pt x="57246" y="-164"/>
                  </a:cubicBezTo>
                  <a:cubicBezTo>
                    <a:pt x="74773" y="-468"/>
                    <a:pt x="91535" y="7123"/>
                    <a:pt x="102871" y="20506"/>
                  </a:cubicBezTo>
                  <a:lnTo>
                    <a:pt x="87536" y="37936"/>
                  </a:lnTo>
                  <a:cubicBezTo>
                    <a:pt x="80678" y="28707"/>
                    <a:pt x="69915" y="23297"/>
                    <a:pt x="58389" y="23363"/>
                  </a:cubicBezTo>
                  <a:cubicBezTo>
                    <a:pt x="49436" y="23268"/>
                    <a:pt x="40863" y="26697"/>
                    <a:pt x="34481" y="32888"/>
                  </a:cubicBezTo>
                  <a:cubicBezTo>
                    <a:pt x="27909" y="39328"/>
                    <a:pt x="24480" y="48281"/>
                    <a:pt x="24956" y="57463"/>
                  </a:cubicBezTo>
                  <a:cubicBezTo>
                    <a:pt x="24576" y="66674"/>
                    <a:pt x="28004" y="75636"/>
                    <a:pt x="34481" y="82228"/>
                  </a:cubicBezTo>
                  <a:cubicBezTo>
                    <a:pt x="40482" y="88153"/>
                    <a:pt x="48579" y="91391"/>
                    <a:pt x="56961" y="91181"/>
                  </a:cubicBezTo>
                  <a:close/>
                </a:path>
              </a:pathLst>
            </a:custGeom>
            <a:solidFill>
              <a:srgbClr val="336933"/>
            </a:solidFill>
            <a:ln w="9525"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CD0FAF66-5D08-4629-9490-CDDB0D946E95}"/>
                </a:ext>
              </a:extLst>
            </p:cNvPr>
            <p:cNvSpPr/>
            <p:nvPr/>
          </p:nvSpPr>
          <p:spPr>
            <a:xfrm>
              <a:off x="19345404" y="4547932"/>
              <a:ext cx="24669" cy="110775"/>
            </a:xfrm>
            <a:custGeom>
              <a:avLst/>
              <a:gdLst>
                <a:gd name="connsiteX0" fmla="*/ -785 w 24669"/>
                <a:gd name="connsiteY0" fmla="*/ -180 h 110775"/>
                <a:gd name="connsiteX1" fmla="*/ 23885 w 24669"/>
                <a:gd name="connsiteY1" fmla="*/ -180 h 110775"/>
                <a:gd name="connsiteX2" fmla="*/ 23885 w 24669"/>
                <a:gd name="connsiteY2" fmla="*/ 110596 h 110775"/>
                <a:gd name="connsiteX3" fmla="*/ -785 w 24669"/>
                <a:gd name="connsiteY3" fmla="*/ 110596 h 110775"/>
              </a:gdLst>
              <a:ahLst/>
              <a:cxnLst>
                <a:cxn ang="0">
                  <a:pos x="connsiteX0" y="connsiteY0"/>
                </a:cxn>
                <a:cxn ang="0">
                  <a:pos x="connsiteX1" y="connsiteY1"/>
                </a:cxn>
                <a:cxn ang="0">
                  <a:pos x="connsiteX2" y="connsiteY2"/>
                </a:cxn>
                <a:cxn ang="0">
                  <a:pos x="connsiteX3" y="connsiteY3"/>
                </a:cxn>
              </a:cxnLst>
              <a:rect l="l" t="t" r="r" b="b"/>
              <a:pathLst>
                <a:path w="24669" h="110775">
                  <a:moveTo>
                    <a:pt x="-785" y="-180"/>
                  </a:moveTo>
                  <a:lnTo>
                    <a:pt x="23885" y="-180"/>
                  </a:lnTo>
                  <a:lnTo>
                    <a:pt x="23885" y="110596"/>
                  </a:lnTo>
                  <a:lnTo>
                    <a:pt x="-785" y="110596"/>
                  </a:lnTo>
                  <a:close/>
                </a:path>
              </a:pathLst>
            </a:custGeom>
            <a:solidFill>
              <a:srgbClr val="336933"/>
            </a:solidFill>
            <a:ln w="9525"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ECDC888-6FA0-464F-ACDD-F0E77954B9E7}"/>
                </a:ext>
              </a:extLst>
            </p:cNvPr>
            <p:cNvSpPr/>
            <p:nvPr/>
          </p:nvSpPr>
          <p:spPr>
            <a:xfrm>
              <a:off x="19388171" y="4547932"/>
              <a:ext cx="87438" cy="110775"/>
            </a:xfrm>
            <a:custGeom>
              <a:avLst/>
              <a:gdLst>
                <a:gd name="connsiteX0" fmla="*/ 55318 w 87438"/>
                <a:gd name="connsiteY0" fmla="*/ 21251 h 110775"/>
                <a:gd name="connsiteX1" fmla="*/ 55318 w 87438"/>
                <a:gd name="connsiteY1" fmla="*/ 110596 h 110775"/>
                <a:gd name="connsiteX2" fmla="*/ 30553 w 87438"/>
                <a:gd name="connsiteY2" fmla="*/ 110596 h 110775"/>
                <a:gd name="connsiteX3" fmla="*/ 30553 w 87438"/>
                <a:gd name="connsiteY3" fmla="*/ 21251 h 110775"/>
                <a:gd name="connsiteX4" fmla="*/ -785 w 87438"/>
                <a:gd name="connsiteY4" fmla="*/ 21251 h 110775"/>
                <a:gd name="connsiteX5" fmla="*/ -785 w 87438"/>
                <a:gd name="connsiteY5" fmla="*/ -180 h 110775"/>
                <a:gd name="connsiteX6" fmla="*/ 86654 w 87438"/>
                <a:gd name="connsiteY6" fmla="*/ -180 h 110775"/>
                <a:gd name="connsiteX7" fmla="*/ 86654 w 87438"/>
                <a:gd name="connsiteY7" fmla="*/ 21251 h 11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438" h="110775">
                  <a:moveTo>
                    <a:pt x="55318" y="21251"/>
                  </a:moveTo>
                  <a:lnTo>
                    <a:pt x="55318" y="110596"/>
                  </a:lnTo>
                  <a:lnTo>
                    <a:pt x="30553" y="110596"/>
                  </a:lnTo>
                  <a:lnTo>
                    <a:pt x="30553" y="21251"/>
                  </a:lnTo>
                  <a:lnTo>
                    <a:pt x="-785" y="21251"/>
                  </a:lnTo>
                  <a:lnTo>
                    <a:pt x="-785" y="-180"/>
                  </a:lnTo>
                  <a:lnTo>
                    <a:pt x="86654" y="-180"/>
                  </a:lnTo>
                  <a:lnTo>
                    <a:pt x="86654" y="21251"/>
                  </a:lnTo>
                  <a:close/>
                </a:path>
              </a:pathLst>
            </a:custGeom>
            <a:solidFill>
              <a:srgbClr val="336933"/>
            </a:solidFill>
            <a:ln w="9525"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72D40711-0FDD-45D1-A998-4C734CA517CA}"/>
                </a:ext>
              </a:extLst>
            </p:cNvPr>
            <p:cNvSpPr/>
            <p:nvPr/>
          </p:nvSpPr>
          <p:spPr>
            <a:xfrm>
              <a:off x="19484088" y="4539264"/>
              <a:ext cx="46173" cy="139541"/>
            </a:xfrm>
            <a:custGeom>
              <a:avLst/>
              <a:gdLst>
                <a:gd name="connsiteX0" fmla="*/ 15218 w 46173"/>
                <a:gd name="connsiteY0" fmla="*/ 106309 h 139541"/>
                <a:gd name="connsiteX1" fmla="*/ 15218 w 46173"/>
                <a:gd name="connsiteY1" fmla="*/ 32967 h 139541"/>
                <a:gd name="connsiteX2" fmla="*/ -785 w 46173"/>
                <a:gd name="connsiteY2" fmla="*/ -180 h 139541"/>
                <a:gd name="connsiteX3" fmla="*/ 24838 w 46173"/>
                <a:gd name="connsiteY3" fmla="*/ -180 h 139541"/>
                <a:gd name="connsiteX4" fmla="*/ 39030 w 46173"/>
                <a:gd name="connsiteY4" fmla="*/ 30681 h 139541"/>
                <a:gd name="connsiteX5" fmla="*/ 39030 w 46173"/>
                <a:gd name="connsiteY5" fmla="*/ 108596 h 139541"/>
                <a:gd name="connsiteX6" fmla="*/ 24838 w 46173"/>
                <a:gd name="connsiteY6" fmla="*/ 139361 h 139541"/>
                <a:gd name="connsiteX7" fmla="*/ -785 w 46173"/>
                <a:gd name="connsiteY7" fmla="*/ 139361 h 139541"/>
                <a:gd name="connsiteX8" fmla="*/ 15218 w 46173"/>
                <a:gd name="connsiteY8" fmla="*/ 106309 h 139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73" h="139541">
                  <a:moveTo>
                    <a:pt x="15218" y="106309"/>
                  </a:moveTo>
                  <a:cubicBezTo>
                    <a:pt x="23981" y="82650"/>
                    <a:pt x="23981" y="56627"/>
                    <a:pt x="15218" y="32967"/>
                  </a:cubicBezTo>
                  <a:cubicBezTo>
                    <a:pt x="11503" y="21223"/>
                    <a:pt x="6074" y="10059"/>
                    <a:pt x="-785" y="-180"/>
                  </a:cubicBezTo>
                  <a:lnTo>
                    <a:pt x="24838" y="-180"/>
                  </a:lnTo>
                  <a:cubicBezTo>
                    <a:pt x="31125" y="9345"/>
                    <a:pt x="35887" y="19747"/>
                    <a:pt x="39030" y="30681"/>
                  </a:cubicBezTo>
                  <a:cubicBezTo>
                    <a:pt x="47508" y="55951"/>
                    <a:pt x="47508" y="83316"/>
                    <a:pt x="39030" y="108596"/>
                  </a:cubicBezTo>
                  <a:cubicBezTo>
                    <a:pt x="35887" y="119492"/>
                    <a:pt x="31030" y="129865"/>
                    <a:pt x="24838" y="139361"/>
                  </a:cubicBezTo>
                  <a:lnTo>
                    <a:pt x="-785" y="139361"/>
                  </a:lnTo>
                  <a:cubicBezTo>
                    <a:pt x="6074" y="129170"/>
                    <a:pt x="11503" y="118035"/>
                    <a:pt x="15218" y="106309"/>
                  </a:cubicBezTo>
                  <a:close/>
                </a:path>
              </a:pathLst>
            </a:custGeom>
            <a:solidFill>
              <a:srgbClr val="336933"/>
            </a:solidFill>
            <a:ln w="9525"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9F3464AF-EE5C-4D4E-9C17-F4E2142EC39B}"/>
                </a:ext>
              </a:extLst>
            </p:cNvPr>
            <p:cNvSpPr/>
            <p:nvPr/>
          </p:nvSpPr>
          <p:spPr>
            <a:xfrm>
              <a:off x="17526225" y="4738050"/>
              <a:ext cx="24764" cy="110775"/>
            </a:xfrm>
            <a:custGeom>
              <a:avLst/>
              <a:gdLst>
                <a:gd name="connsiteX0" fmla="*/ -785 w 24764"/>
                <a:gd name="connsiteY0" fmla="*/ -180 h 110775"/>
                <a:gd name="connsiteX1" fmla="*/ 23980 w 24764"/>
                <a:gd name="connsiteY1" fmla="*/ -180 h 110775"/>
                <a:gd name="connsiteX2" fmla="*/ 23980 w 24764"/>
                <a:gd name="connsiteY2" fmla="*/ 110596 h 110775"/>
                <a:gd name="connsiteX3" fmla="*/ -785 w 24764"/>
                <a:gd name="connsiteY3" fmla="*/ 110596 h 110775"/>
              </a:gdLst>
              <a:ahLst/>
              <a:cxnLst>
                <a:cxn ang="0">
                  <a:pos x="connsiteX0" y="connsiteY0"/>
                </a:cxn>
                <a:cxn ang="0">
                  <a:pos x="connsiteX1" y="connsiteY1"/>
                </a:cxn>
                <a:cxn ang="0">
                  <a:pos x="connsiteX2" y="connsiteY2"/>
                </a:cxn>
                <a:cxn ang="0">
                  <a:pos x="connsiteX3" y="connsiteY3"/>
                </a:cxn>
              </a:cxnLst>
              <a:rect l="l" t="t" r="r" b="b"/>
              <a:pathLst>
                <a:path w="24764" h="110775">
                  <a:moveTo>
                    <a:pt x="-785" y="-180"/>
                  </a:moveTo>
                  <a:lnTo>
                    <a:pt x="23980" y="-180"/>
                  </a:lnTo>
                  <a:lnTo>
                    <a:pt x="23980" y="110596"/>
                  </a:lnTo>
                  <a:lnTo>
                    <a:pt x="-785" y="110596"/>
                  </a:lnTo>
                  <a:close/>
                </a:path>
              </a:pathLst>
            </a:custGeom>
            <a:solidFill>
              <a:srgbClr val="336933"/>
            </a:solidFill>
            <a:ln w="9525"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BB6A4067-B639-4F98-A70D-561C85C7BC34}"/>
                </a:ext>
              </a:extLst>
            </p:cNvPr>
            <p:cNvSpPr/>
            <p:nvPr/>
          </p:nvSpPr>
          <p:spPr>
            <a:xfrm>
              <a:off x="17578612" y="4738050"/>
              <a:ext cx="101821" cy="111252"/>
            </a:xfrm>
            <a:custGeom>
              <a:avLst/>
              <a:gdLst>
                <a:gd name="connsiteX0" fmla="*/ 76272 w 101821"/>
                <a:gd name="connsiteY0" fmla="*/ -180 h 111252"/>
                <a:gd name="connsiteX1" fmla="*/ 101037 w 101821"/>
                <a:gd name="connsiteY1" fmla="*/ -180 h 111252"/>
                <a:gd name="connsiteX2" fmla="*/ 101037 w 101821"/>
                <a:gd name="connsiteY2" fmla="*/ 110596 h 111252"/>
                <a:gd name="connsiteX3" fmla="*/ 76272 w 101821"/>
                <a:gd name="connsiteY3" fmla="*/ 110596 h 111252"/>
                <a:gd name="connsiteX4" fmla="*/ 23885 w 101821"/>
                <a:gd name="connsiteY4" fmla="*/ 41730 h 111252"/>
                <a:gd name="connsiteX5" fmla="*/ 23885 w 101821"/>
                <a:gd name="connsiteY5" fmla="*/ 111073 h 111252"/>
                <a:gd name="connsiteX6" fmla="*/ -785 w 101821"/>
                <a:gd name="connsiteY6" fmla="*/ 111073 h 111252"/>
                <a:gd name="connsiteX7" fmla="*/ -785 w 101821"/>
                <a:gd name="connsiteY7" fmla="*/ -180 h 111252"/>
                <a:gd name="connsiteX8" fmla="*/ 22360 w 101821"/>
                <a:gd name="connsiteY8" fmla="*/ -180 h 111252"/>
                <a:gd name="connsiteX9" fmla="*/ 76654 w 101821"/>
                <a:gd name="connsiteY9" fmla="*/ 71163 h 111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821" h="111252">
                  <a:moveTo>
                    <a:pt x="76272" y="-180"/>
                  </a:moveTo>
                  <a:lnTo>
                    <a:pt x="101037" y="-180"/>
                  </a:lnTo>
                  <a:lnTo>
                    <a:pt x="101037" y="110596"/>
                  </a:lnTo>
                  <a:lnTo>
                    <a:pt x="76272" y="110596"/>
                  </a:lnTo>
                  <a:lnTo>
                    <a:pt x="23885" y="41730"/>
                  </a:lnTo>
                  <a:lnTo>
                    <a:pt x="23885" y="111073"/>
                  </a:lnTo>
                  <a:lnTo>
                    <a:pt x="-785" y="111073"/>
                  </a:lnTo>
                  <a:lnTo>
                    <a:pt x="-785" y="-180"/>
                  </a:lnTo>
                  <a:lnTo>
                    <a:pt x="22360" y="-180"/>
                  </a:lnTo>
                  <a:lnTo>
                    <a:pt x="76654" y="71163"/>
                  </a:lnTo>
                  <a:close/>
                </a:path>
              </a:pathLst>
            </a:custGeom>
            <a:solidFill>
              <a:srgbClr val="336933"/>
            </a:solidFill>
            <a:ln w="9525"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EEF29BC1-580A-422B-8257-08CE0CEA0B8B}"/>
                </a:ext>
              </a:extLst>
            </p:cNvPr>
            <p:cNvSpPr/>
            <p:nvPr/>
          </p:nvSpPr>
          <p:spPr>
            <a:xfrm>
              <a:off x="17743251" y="4735591"/>
              <a:ext cx="116252" cy="114362"/>
            </a:xfrm>
            <a:custGeom>
              <a:avLst/>
              <a:gdLst>
                <a:gd name="connsiteX0" fmla="*/ 98609 w 116252"/>
                <a:gd name="connsiteY0" fmla="*/ 97816 h 114362"/>
                <a:gd name="connsiteX1" fmla="*/ 15931 w 116252"/>
                <a:gd name="connsiteY1" fmla="*/ 97816 h 114362"/>
                <a:gd name="connsiteX2" fmla="*/ 15931 w 116252"/>
                <a:gd name="connsiteY2" fmla="*/ 16186 h 114362"/>
                <a:gd name="connsiteX3" fmla="*/ 98609 w 116252"/>
                <a:gd name="connsiteY3" fmla="*/ 16186 h 114362"/>
                <a:gd name="connsiteX4" fmla="*/ 98609 w 116252"/>
                <a:gd name="connsiteY4" fmla="*/ 97816 h 114362"/>
                <a:gd name="connsiteX5" fmla="*/ 90227 w 116252"/>
                <a:gd name="connsiteY5" fmla="*/ 57048 h 114362"/>
                <a:gd name="connsiteX6" fmla="*/ 80702 w 116252"/>
                <a:gd name="connsiteY6" fmla="*/ 31808 h 114362"/>
                <a:gd name="connsiteX7" fmla="*/ 57366 w 116252"/>
                <a:gd name="connsiteY7" fmla="*/ 21330 h 114362"/>
                <a:gd name="connsiteX8" fmla="*/ 33934 w 116252"/>
                <a:gd name="connsiteY8" fmla="*/ 31808 h 114362"/>
                <a:gd name="connsiteX9" fmla="*/ 33934 w 116252"/>
                <a:gd name="connsiteY9" fmla="*/ 82290 h 114362"/>
                <a:gd name="connsiteX10" fmla="*/ 57366 w 116252"/>
                <a:gd name="connsiteY10" fmla="*/ 92672 h 114362"/>
                <a:gd name="connsiteX11" fmla="*/ 80702 w 116252"/>
                <a:gd name="connsiteY11" fmla="*/ 82290 h 114362"/>
                <a:gd name="connsiteX12" fmla="*/ 90227 w 116252"/>
                <a:gd name="connsiteY12" fmla="*/ 57048 h 114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6252" h="114362">
                  <a:moveTo>
                    <a:pt x="98609" y="97816"/>
                  </a:moveTo>
                  <a:cubicBezTo>
                    <a:pt x="75367" y="119638"/>
                    <a:pt x="39173" y="119638"/>
                    <a:pt x="15931" y="97816"/>
                  </a:cubicBezTo>
                  <a:cubicBezTo>
                    <a:pt x="-6357" y="75185"/>
                    <a:pt x="-6357" y="38818"/>
                    <a:pt x="15931" y="16186"/>
                  </a:cubicBezTo>
                  <a:cubicBezTo>
                    <a:pt x="39173" y="-5635"/>
                    <a:pt x="75367" y="-5635"/>
                    <a:pt x="98609" y="16186"/>
                  </a:cubicBezTo>
                  <a:cubicBezTo>
                    <a:pt x="121088" y="38751"/>
                    <a:pt x="121088" y="75251"/>
                    <a:pt x="98609" y="97816"/>
                  </a:cubicBezTo>
                  <a:close/>
                  <a:moveTo>
                    <a:pt x="90227" y="57048"/>
                  </a:moveTo>
                  <a:cubicBezTo>
                    <a:pt x="90417" y="47714"/>
                    <a:pt x="87084" y="38665"/>
                    <a:pt x="80702" y="31808"/>
                  </a:cubicBezTo>
                  <a:cubicBezTo>
                    <a:pt x="74892" y="25045"/>
                    <a:pt x="66319" y="21206"/>
                    <a:pt x="57366" y="21330"/>
                  </a:cubicBezTo>
                  <a:cubicBezTo>
                    <a:pt x="48412" y="21225"/>
                    <a:pt x="39839" y="25055"/>
                    <a:pt x="33934" y="31808"/>
                  </a:cubicBezTo>
                  <a:cubicBezTo>
                    <a:pt x="21171" y="46219"/>
                    <a:pt x="21171" y="67879"/>
                    <a:pt x="33934" y="82290"/>
                  </a:cubicBezTo>
                  <a:cubicBezTo>
                    <a:pt x="39839" y="88986"/>
                    <a:pt x="48412" y="92767"/>
                    <a:pt x="57366" y="92672"/>
                  </a:cubicBezTo>
                  <a:cubicBezTo>
                    <a:pt x="66319" y="92796"/>
                    <a:pt x="74796" y="88995"/>
                    <a:pt x="80702" y="82290"/>
                  </a:cubicBezTo>
                  <a:cubicBezTo>
                    <a:pt x="87084" y="75432"/>
                    <a:pt x="90417" y="66383"/>
                    <a:pt x="90227" y="57048"/>
                  </a:cubicBezTo>
                  <a:close/>
                </a:path>
              </a:pathLst>
            </a:custGeom>
            <a:solidFill>
              <a:srgbClr val="336933"/>
            </a:solidFill>
            <a:ln w="9525"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7EB0F819-EEDD-4A1A-8016-34339AD640F8}"/>
                </a:ext>
              </a:extLst>
            </p:cNvPr>
            <p:cNvSpPr/>
            <p:nvPr/>
          </p:nvSpPr>
          <p:spPr>
            <a:xfrm>
              <a:off x="17880363" y="4738050"/>
              <a:ext cx="97155" cy="110775"/>
            </a:xfrm>
            <a:custGeom>
              <a:avLst/>
              <a:gdLst>
                <a:gd name="connsiteX0" fmla="*/ -785 w 97155"/>
                <a:gd name="connsiteY0" fmla="*/ -180 h 110775"/>
                <a:gd name="connsiteX1" fmla="*/ 23980 w 97155"/>
                <a:gd name="connsiteY1" fmla="*/ -180 h 110775"/>
                <a:gd name="connsiteX2" fmla="*/ 23980 w 97155"/>
                <a:gd name="connsiteY2" fmla="*/ 45350 h 110775"/>
                <a:gd name="connsiteX3" fmla="*/ 65795 w 97155"/>
                <a:gd name="connsiteY3" fmla="*/ -180 h 110775"/>
                <a:gd name="connsiteX4" fmla="*/ 96371 w 97155"/>
                <a:gd name="connsiteY4" fmla="*/ -180 h 110775"/>
                <a:gd name="connsiteX5" fmla="*/ 52365 w 97155"/>
                <a:gd name="connsiteY5" fmla="*/ 48779 h 110775"/>
                <a:gd name="connsiteX6" fmla="*/ 73415 w 97155"/>
                <a:gd name="connsiteY6" fmla="*/ 78401 h 110775"/>
                <a:gd name="connsiteX7" fmla="*/ 96371 w 97155"/>
                <a:gd name="connsiteY7" fmla="*/ 110596 h 110775"/>
                <a:gd name="connsiteX8" fmla="*/ 67796 w 97155"/>
                <a:gd name="connsiteY8" fmla="*/ 110596 h 110775"/>
                <a:gd name="connsiteX9" fmla="*/ 35315 w 97155"/>
                <a:gd name="connsiteY9" fmla="*/ 66876 h 110775"/>
                <a:gd name="connsiteX10" fmla="*/ 24266 w 97155"/>
                <a:gd name="connsiteY10" fmla="*/ 79259 h 110775"/>
                <a:gd name="connsiteX11" fmla="*/ 24266 w 97155"/>
                <a:gd name="connsiteY11" fmla="*/ 110596 h 110775"/>
                <a:gd name="connsiteX12" fmla="*/ -499 w 97155"/>
                <a:gd name="connsiteY12" fmla="*/ 110596 h 11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155" h="110775">
                  <a:moveTo>
                    <a:pt x="-785" y="-180"/>
                  </a:moveTo>
                  <a:lnTo>
                    <a:pt x="23980" y="-180"/>
                  </a:lnTo>
                  <a:lnTo>
                    <a:pt x="23980" y="45350"/>
                  </a:lnTo>
                  <a:lnTo>
                    <a:pt x="65795" y="-180"/>
                  </a:lnTo>
                  <a:lnTo>
                    <a:pt x="96371" y="-180"/>
                  </a:lnTo>
                  <a:lnTo>
                    <a:pt x="52365" y="48779"/>
                  </a:lnTo>
                  <a:cubicBezTo>
                    <a:pt x="56080" y="54113"/>
                    <a:pt x="63129" y="63924"/>
                    <a:pt x="73415" y="78401"/>
                  </a:cubicBezTo>
                  <a:lnTo>
                    <a:pt x="96371" y="110596"/>
                  </a:lnTo>
                  <a:lnTo>
                    <a:pt x="67796" y="110596"/>
                  </a:lnTo>
                  <a:lnTo>
                    <a:pt x="35315" y="66876"/>
                  </a:lnTo>
                  <a:lnTo>
                    <a:pt x="24266" y="79259"/>
                  </a:lnTo>
                  <a:lnTo>
                    <a:pt x="24266" y="110596"/>
                  </a:lnTo>
                  <a:lnTo>
                    <a:pt x="-499" y="110596"/>
                  </a:lnTo>
                  <a:close/>
                </a:path>
              </a:pathLst>
            </a:custGeom>
            <a:solidFill>
              <a:srgbClr val="336933"/>
            </a:solid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9CB77D0D-767A-4FCC-8877-1FB4938C8FD8}"/>
                </a:ext>
              </a:extLst>
            </p:cNvPr>
            <p:cNvSpPr/>
            <p:nvPr/>
          </p:nvSpPr>
          <p:spPr>
            <a:xfrm>
              <a:off x="17992854" y="4738050"/>
              <a:ext cx="72389" cy="110775"/>
            </a:xfrm>
            <a:custGeom>
              <a:avLst/>
              <a:gdLst>
                <a:gd name="connsiteX0" fmla="*/ -785 w 72389"/>
                <a:gd name="connsiteY0" fmla="*/ 110596 h 110775"/>
                <a:gd name="connsiteX1" fmla="*/ -785 w 72389"/>
                <a:gd name="connsiteY1" fmla="*/ -180 h 110775"/>
                <a:gd name="connsiteX2" fmla="*/ 23980 w 72389"/>
                <a:gd name="connsiteY2" fmla="*/ -180 h 110775"/>
                <a:gd name="connsiteX3" fmla="*/ 23980 w 72389"/>
                <a:gd name="connsiteY3" fmla="*/ 88593 h 110775"/>
                <a:gd name="connsiteX4" fmla="*/ 71605 w 72389"/>
                <a:gd name="connsiteY4" fmla="*/ 88593 h 110775"/>
                <a:gd name="connsiteX5" fmla="*/ 71605 w 72389"/>
                <a:gd name="connsiteY5" fmla="*/ 110596 h 11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89" h="110775">
                  <a:moveTo>
                    <a:pt x="-785" y="110596"/>
                  </a:moveTo>
                  <a:lnTo>
                    <a:pt x="-785" y="-180"/>
                  </a:lnTo>
                  <a:lnTo>
                    <a:pt x="23980" y="-180"/>
                  </a:lnTo>
                  <a:lnTo>
                    <a:pt x="23980" y="88593"/>
                  </a:lnTo>
                  <a:lnTo>
                    <a:pt x="71605" y="88593"/>
                  </a:lnTo>
                  <a:lnTo>
                    <a:pt x="71605" y="110596"/>
                  </a:lnTo>
                  <a:close/>
                </a:path>
              </a:pathLst>
            </a:custGeom>
            <a:solidFill>
              <a:srgbClr val="336933"/>
            </a:solid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36F9DCB2-D40B-4D22-884B-3D5EDF22914D}"/>
                </a:ext>
              </a:extLst>
            </p:cNvPr>
            <p:cNvSpPr/>
            <p:nvPr/>
          </p:nvSpPr>
          <p:spPr>
            <a:xfrm>
              <a:off x="18069434" y="4738050"/>
              <a:ext cx="119157" cy="110775"/>
            </a:xfrm>
            <a:custGeom>
              <a:avLst/>
              <a:gdLst>
                <a:gd name="connsiteX0" fmla="*/ 92561 w 119157"/>
                <a:gd name="connsiteY0" fmla="*/ 110596 h 110775"/>
                <a:gd name="connsiteX1" fmla="*/ 82274 w 119157"/>
                <a:gd name="connsiteY1" fmla="*/ 86688 h 110775"/>
                <a:gd name="connsiteX2" fmla="*/ 35792 w 119157"/>
                <a:gd name="connsiteY2" fmla="*/ 86688 h 110775"/>
                <a:gd name="connsiteX3" fmla="*/ 25504 w 119157"/>
                <a:gd name="connsiteY3" fmla="*/ 110596 h 110775"/>
                <a:gd name="connsiteX4" fmla="*/ -785 w 119157"/>
                <a:gd name="connsiteY4" fmla="*/ 110596 h 110775"/>
                <a:gd name="connsiteX5" fmla="*/ 46840 w 119157"/>
                <a:gd name="connsiteY5" fmla="*/ -180 h 110775"/>
                <a:gd name="connsiteX6" fmla="*/ 70748 w 119157"/>
                <a:gd name="connsiteY6" fmla="*/ -180 h 110775"/>
                <a:gd name="connsiteX7" fmla="*/ 118373 w 119157"/>
                <a:gd name="connsiteY7" fmla="*/ 110596 h 110775"/>
                <a:gd name="connsiteX8" fmla="*/ 59128 w 119157"/>
                <a:gd name="connsiteY8" fmla="*/ 32777 h 110775"/>
                <a:gd name="connsiteX9" fmla="*/ 45126 w 119157"/>
                <a:gd name="connsiteY9" fmla="*/ 64971 h 110775"/>
                <a:gd name="connsiteX10" fmla="*/ 72844 w 119157"/>
                <a:gd name="connsiteY10" fmla="*/ 64971 h 11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157" h="110775">
                  <a:moveTo>
                    <a:pt x="92561" y="110596"/>
                  </a:moveTo>
                  <a:lnTo>
                    <a:pt x="82274" y="86688"/>
                  </a:lnTo>
                  <a:lnTo>
                    <a:pt x="35792" y="86688"/>
                  </a:lnTo>
                  <a:lnTo>
                    <a:pt x="25504" y="110596"/>
                  </a:lnTo>
                  <a:lnTo>
                    <a:pt x="-785" y="110596"/>
                  </a:lnTo>
                  <a:lnTo>
                    <a:pt x="46840" y="-180"/>
                  </a:lnTo>
                  <a:lnTo>
                    <a:pt x="70748" y="-180"/>
                  </a:lnTo>
                  <a:lnTo>
                    <a:pt x="118373" y="110596"/>
                  </a:lnTo>
                  <a:close/>
                  <a:moveTo>
                    <a:pt x="59128" y="32777"/>
                  </a:moveTo>
                  <a:lnTo>
                    <a:pt x="45126" y="64971"/>
                  </a:lnTo>
                  <a:lnTo>
                    <a:pt x="72844" y="64971"/>
                  </a:lnTo>
                  <a:close/>
                </a:path>
              </a:pathLst>
            </a:custGeom>
            <a:solidFill>
              <a:srgbClr val="336933"/>
            </a:solidFill>
            <a:ln w="9525"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7C39A8F7-B6B0-4931-B503-0D188E183F41}"/>
                </a:ext>
              </a:extLst>
            </p:cNvPr>
            <p:cNvSpPr/>
            <p:nvPr/>
          </p:nvSpPr>
          <p:spPr>
            <a:xfrm>
              <a:off x="18201928" y="4738050"/>
              <a:ext cx="93440" cy="110775"/>
            </a:xfrm>
            <a:custGeom>
              <a:avLst/>
              <a:gdLst>
                <a:gd name="connsiteX0" fmla="*/ 67985 w 93440"/>
                <a:gd name="connsiteY0" fmla="*/ -180 h 110775"/>
                <a:gd name="connsiteX1" fmla="*/ 92656 w 93440"/>
                <a:gd name="connsiteY1" fmla="*/ -180 h 110775"/>
                <a:gd name="connsiteX2" fmla="*/ 92656 w 93440"/>
                <a:gd name="connsiteY2" fmla="*/ 110596 h 110775"/>
                <a:gd name="connsiteX3" fmla="*/ 67985 w 93440"/>
                <a:gd name="connsiteY3" fmla="*/ 110596 h 110775"/>
                <a:gd name="connsiteX4" fmla="*/ 67985 w 93440"/>
                <a:gd name="connsiteY4" fmla="*/ 67066 h 110775"/>
                <a:gd name="connsiteX5" fmla="*/ 23885 w 93440"/>
                <a:gd name="connsiteY5" fmla="*/ 67066 h 110775"/>
                <a:gd name="connsiteX6" fmla="*/ 23885 w 93440"/>
                <a:gd name="connsiteY6" fmla="*/ 110596 h 110775"/>
                <a:gd name="connsiteX7" fmla="*/ -785 w 93440"/>
                <a:gd name="connsiteY7" fmla="*/ 110596 h 110775"/>
                <a:gd name="connsiteX8" fmla="*/ -785 w 93440"/>
                <a:gd name="connsiteY8" fmla="*/ -180 h 110775"/>
                <a:gd name="connsiteX9" fmla="*/ 23885 w 93440"/>
                <a:gd name="connsiteY9" fmla="*/ -180 h 110775"/>
                <a:gd name="connsiteX10" fmla="*/ 23885 w 93440"/>
                <a:gd name="connsiteY10" fmla="*/ 46112 h 110775"/>
                <a:gd name="connsiteX11" fmla="*/ 67985 w 93440"/>
                <a:gd name="connsiteY11" fmla="*/ 46112 h 11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3440" h="110775">
                  <a:moveTo>
                    <a:pt x="67985" y="-180"/>
                  </a:moveTo>
                  <a:lnTo>
                    <a:pt x="92656" y="-180"/>
                  </a:lnTo>
                  <a:lnTo>
                    <a:pt x="92656" y="110596"/>
                  </a:lnTo>
                  <a:lnTo>
                    <a:pt x="67985" y="110596"/>
                  </a:lnTo>
                  <a:lnTo>
                    <a:pt x="67985" y="67066"/>
                  </a:lnTo>
                  <a:lnTo>
                    <a:pt x="23885" y="67066"/>
                  </a:lnTo>
                  <a:lnTo>
                    <a:pt x="23885" y="110596"/>
                  </a:lnTo>
                  <a:lnTo>
                    <a:pt x="-785" y="110596"/>
                  </a:lnTo>
                  <a:lnTo>
                    <a:pt x="-785" y="-180"/>
                  </a:lnTo>
                  <a:lnTo>
                    <a:pt x="23885" y="-180"/>
                  </a:lnTo>
                  <a:lnTo>
                    <a:pt x="23885" y="46112"/>
                  </a:lnTo>
                  <a:lnTo>
                    <a:pt x="67985" y="46112"/>
                  </a:lnTo>
                  <a:close/>
                </a:path>
              </a:pathLst>
            </a:custGeom>
            <a:solidFill>
              <a:srgbClr val="336933"/>
            </a:solidFill>
            <a:ln w="9525"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4D1B4714-8137-48DD-A237-C0583E8C1C53}"/>
                </a:ext>
              </a:extLst>
            </p:cNvPr>
            <p:cNvSpPr/>
            <p:nvPr/>
          </p:nvSpPr>
          <p:spPr>
            <a:xfrm>
              <a:off x="18316371" y="4735591"/>
              <a:ext cx="116252" cy="114362"/>
            </a:xfrm>
            <a:custGeom>
              <a:avLst/>
              <a:gdLst>
                <a:gd name="connsiteX0" fmla="*/ 98609 w 116252"/>
                <a:gd name="connsiteY0" fmla="*/ 97816 h 114362"/>
                <a:gd name="connsiteX1" fmla="*/ 15931 w 116252"/>
                <a:gd name="connsiteY1" fmla="*/ 97816 h 114362"/>
                <a:gd name="connsiteX2" fmla="*/ 15931 w 116252"/>
                <a:gd name="connsiteY2" fmla="*/ 16186 h 114362"/>
                <a:gd name="connsiteX3" fmla="*/ 98609 w 116252"/>
                <a:gd name="connsiteY3" fmla="*/ 16186 h 114362"/>
                <a:gd name="connsiteX4" fmla="*/ 98609 w 116252"/>
                <a:gd name="connsiteY4" fmla="*/ 97816 h 114362"/>
                <a:gd name="connsiteX5" fmla="*/ 90227 w 116252"/>
                <a:gd name="connsiteY5" fmla="*/ 57048 h 114362"/>
                <a:gd name="connsiteX6" fmla="*/ 80702 w 116252"/>
                <a:gd name="connsiteY6" fmla="*/ 31808 h 114362"/>
                <a:gd name="connsiteX7" fmla="*/ 36601 w 116252"/>
                <a:gd name="connsiteY7" fmla="*/ 29246 h 114362"/>
                <a:gd name="connsiteX8" fmla="*/ 34029 w 116252"/>
                <a:gd name="connsiteY8" fmla="*/ 31808 h 114362"/>
                <a:gd name="connsiteX9" fmla="*/ 34029 w 116252"/>
                <a:gd name="connsiteY9" fmla="*/ 82290 h 114362"/>
                <a:gd name="connsiteX10" fmla="*/ 78416 w 116252"/>
                <a:gd name="connsiteY10" fmla="*/ 84567 h 114362"/>
                <a:gd name="connsiteX11" fmla="*/ 80702 w 116252"/>
                <a:gd name="connsiteY11" fmla="*/ 82290 h 114362"/>
                <a:gd name="connsiteX12" fmla="*/ 90227 w 116252"/>
                <a:gd name="connsiteY12" fmla="*/ 57048 h 114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6252" h="114362">
                  <a:moveTo>
                    <a:pt x="98609" y="97816"/>
                  </a:moveTo>
                  <a:cubicBezTo>
                    <a:pt x="75367" y="119638"/>
                    <a:pt x="39173" y="119638"/>
                    <a:pt x="15931" y="97816"/>
                  </a:cubicBezTo>
                  <a:cubicBezTo>
                    <a:pt x="-6357" y="75185"/>
                    <a:pt x="-6357" y="38818"/>
                    <a:pt x="15931" y="16186"/>
                  </a:cubicBezTo>
                  <a:cubicBezTo>
                    <a:pt x="39173" y="-5635"/>
                    <a:pt x="75367" y="-5635"/>
                    <a:pt x="98609" y="16186"/>
                  </a:cubicBezTo>
                  <a:cubicBezTo>
                    <a:pt x="121088" y="38751"/>
                    <a:pt x="121088" y="75251"/>
                    <a:pt x="98609" y="97816"/>
                  </a:cubicBezTo>
                  <a:close/>
                  <a:moveTo>
                    <a:pt x="90227" y="57048"/>
                  </a:moveTo>
                  <a:cubicBezTo>
                    <a:pt x="90416" y="47714"/>
                    <a:pt x="87083" y="38665"/>
                    <a:pt x="80702" y="31808"/>
                  </a:cubicBezTo>
                  <a:cubicBezTo>
                    <a:pt x="69271" y="18920"/>
                    <a:pt x="49460" y="17768"/>
                    <a:pt x="36601" y="29246"/>
                  </a:cubicBezTo>
                  <a:cubicBezTo>
                    <a:pt x="35648" y="30045"/>
                    <a:pt x="34791" y="30902"/>
                    <a:pt x="34029" y="31808"/>
                  </a:cubicBezTo>
                  <a:cubicBezTo>
                    <a:pt x="21266" y="46219"/>
                    <a:pt x="21266" y="67879"/>
                    <a:pt x="34029" y="82290"/>
                  </a:cubicBezTo>
                  <a:cubicBezTo>
                    <a:pt x="45649" y="95178"/>
                    <a:pt x="65556" y="96197"/>
                    <a:pt x="78416" y="84567"/>
                  </a:cubicBezTo>
                  <a:cubicBezTo>
                    <a:pt x="79177" y="83852"/>
                    <a:pt x="79939" y="83090"/>
                    <a:pt x="80702" y="82290"/>
                  </a:cubicBezTo>
                  <a:cubicBezTo>
                    <a:pt x="87083" y="75432"/>
                    <a:pt x="90416" y="66383"/>
                    <a:pt x="90227" y="57048"/>
                  </a:cubicBezTo>
                  <a:close/>
                </a:path>
              </a:pathLst>
            </a:custGeom>
            <a:solidFill>
              <a:srgbClr val="336933"/>
            </a:solidFill>
            <a:ln w="9525"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58540FE1-ACFD-4A5D-A4C3-03F25906443C}"/>
                </a:ext>
              </a:extLst>
            </p:cNvPr>
            <p:cNvSpPr/>
            <p:nvPr/>
          </p:nvSpPr>
          <p:spPr>
            <a:xfrm>
              <a:off x="18453578" y="4738050"/>
              <a:ext cx="123825" cy="110775"/>
            </a:xfrm>
            <a:custGeom>
              <a:avLst/>
              <a:gdLst>
                <a:gd name="connsiteX0" fmla="*/ 98371 w 123825"/>
                <a:gd name="connsiteY0" fmla="*/ 40873 h 110775"/>
                <a:gd name="connsiteX1" fmla="*/ 68367 w 123825"/>
                <a:gd name="connsiteY1" fmla="*/ 101452 h 110775"/>
                <a:gd name="connsiteX2" fmla="*/ 53793 w 123825"/>
                <a:gd name="connsiteY2" fmla="*/ 101452 h 110775"/>
                <a:gd name="connsiteX3" fmla="*/ 23980 w 123825"/>
                <a:gd name="connsiteY3" fmla="*/ 40873 h 110775"/>
                <a:gd name="connsiteX4" fmla="*/ 23980 w 123825"/>
                <a:gd name="connsiteY4" fmla="*/ 110596 h 110775"/>
                <a:gd name="connsiteX5" fmla="*/ -785 w 123825"/>
                <a:gd name="connsiteY5" fmla="*/ 110596 h 110775"/>
                <a:gd name="connsiteX6" fmla="*/ -785 w 123825"/>
                <a:gd name="connsiteY6" fmla="*/ -180 h 110775"/>
                <a:gd name="connsiteX7" fmla="*/ 32648 w 123825"/>
                <a:gd name="connsiteY7" fmla="*/ -180 h 110775"/>
                <a:gd name="connsiteX8" fmla="*/ 61223 w 123825"/>
                <a:gd name="connsiteY8" fmla="*/ 60685 h 110775"/>
                <a:gd name="connsiteX9" fmla="*/ 89798 w 123825"/>
                <a:gd name="connsiteY9" fmla="*/ -180 h 110775"/>
                <a:gd name="connsiteX10" fmla="*/ 123040 w 123825"/>
                <a:gd name="connsiteY10" fmla="*/ -180 h 110775"/>
                <a:gd name="connsiteX11" fmla="*/ 123040 w 123825"/>
                <a:gd name="connsiteY11" fmla="*/ 110596 h 110775"/>
                <a:gd name="connsiteX12" fmla="*/ 98371 w 123825"/>
                <a:gd name="connsiteY12" fmla="*/ 110596 h 11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3825" h="110775">
                  <a:moveTo>
                    <a:pt x="98371" y="40873"/>
                  </a:moveTo>
                  <a:lnTo>
                    <a:pt x="68367" y="101452"/>
                  </a:lnTo>
                  <a:lnTo>
                    <a:pt x="53793" y="101452"/>
                  </a:lnTo>
                  <a:lnTo>
                    <a:pt x="23980" y="40873"/>
                  </a:lnTo>
                  <a:lnTo>
                    <a:pt x="23980" y="110596"/>
                  </a:lnTo>
                  <a:lnTo>
                    <a:pt x="-785" y="110596"/>
                  </a:lnTo>
                  <a:lnTo>
                    <a:pt x="-785" y="-180"/>
                  </a:lnTo>
                  <a:lnTo>
                    <a:pt x="32648" y="-180"/>
                  </a:lnTo>
                  <a:lnTo>
                    <a:pt x="61223" y="60685"/>
                  </a:lnTo>
                  <a:lnTo>
                    <a:pt x="89798" y="-180"/>
                  </a:lnTo>
                  <a:lnTo>
                    <a:pt x="123040" y="-180"/>
                  </a:lnTo>
                  <a:lnTo>
                    <a:pt x="123040" y="110596"/>
                  </a:lnTo>
                  <a:lnTo>
                    <a:pt x="98371" y="110596"/>
                  </a:lnTo>
                  <a:close/>
                </a:path>
              </a:pathLst>
            </a:custGeom>
            <a:solidFill>
              <a:srgbClr val="336933"/>
            </a:solidFill>
            <a:ln w="9525"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A9794EA6-F39D-466A-8067-3A57D851C8DD}"/>
                </a:ext>
              </a:extLst>
            </p:cNvPr>
            <p:cNvSpPr/>
            <p:nvPr/>
          </p:nvSpPr>
          <p:spPr>
            <a:xfrm>
              <a:off x="18590262" y="4738050"/>
              <a:ext cx="119253" cy="110775"/>
            </a:xfrm>
            <a:custGeom>
              <a:avLst/>
              <a:gdLst>
                <a:gd name="connsiteX0" fmla="*/ 92561 w 119253"/>
                <a:gd name="connsiteY0" fmla="*/ 110596 h 110775"/>
                <a:gd name="connsiteX1" fmla="*/ 82273 w 119253"/>
                <a:gd name="connsiteY1" fmla="*/ 86688 h 110775"/>
                <a:gd name="connsiteX2" fmla="*/ 35791 w 119253"/>
                <a:gd name="connsiteY2" fmla="*/ 86688 h 110775"/>
                <a:gd name="connsiteX3" fmla="*/ 25504 w 119253"/>
                <a:gd name="connsiteY3" fmla="*/ 110596 h 110775"/>
                <a:gd name="connsiteX4" fmla="*/ -785 w 119253"/>
                <a:gd name="connsiteY4" fmla="*/ 110596 h 110775"/>
                <a:gd name="connsiteX5" fmla="*/ 46840 w 119253"/>
                <a:gd name="connsiteY5" fmla="*/ -180 h 110775"/>
                <a:gd name="connsiteX6" fmla="*/ 70843 w 119253"/>
                <a:gd name="connsiteY6" fmla="*/ -180 h 110775"/>
                <a:gd name="connsiteX7" fmla="*/ 118468 w 119253"/>
                <a:gd name="connsiteY7" fmla="*/ 110596 h 110775"/>
                <a:gd name="connsiteX8" fmla="*/ 59128 w 119253"/>
                <a:gd name="connsiteY8" fmla="*/ 32777 h 110775"/>
                <a:gd name="connsiteX9" fmla="*/ 45125 w 119253"/>
                <a:gd name="connsiteY9" fmla="*/ 64971 h 110775"/>
                <a:gd name="connsiteX10" fmla="*/ 72939 w 119253"/>
                <a:gd name="connsiteY10" fmla="*/ 64971 h 11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253" h="110775">
                  <a:moveTo>
                    <a:pt x="92561" y="110596"/>
                  </a:moveTo>
                  <a:lnTo>
                    <a:pt x="82273" y="86688"/>
                  </a:lnTo>
                  <a:lnTo>
                    <a:pt x="35791" y="86688"/>
                  </a:lnTo>
                  <a:lnTo>
                    <a:pt x="25504" y="110596"/>
                  </a:lnTo>
                  <a:lnTo>
                    <a:pt x="-785" y="110596"/>
                  </a:lnTo>
                  <a:lnTo>
                    <a:pt x="46840" y="-180"/>
                  </a:lnTo>
                  <a:lnTo>
                    <a:pt x="70843" y="-180"/>
                  </a:lnTo>
                  <a:lnTo>
                    <a:pt x="118468" y="110596"/>
                  </a:lnTo>
                  <a:close/>
                  <a:moveTo>
                    <a:pt x="59128" y="32777"/>
                  </a:moveTo>
                  <a:lnTo>
                    <a:pt x="45125" y="64971"/>
                  </a:lnTo>
                  <a:lnTo>
                    <a:pt x="72939" y="64971"/>
                  </a:lnTo>
                  <a:close/>
                </a:path>
              </a:pathLst>
            </a:custGeom>
            <a:solidFill>
              <a:srgbClr val="336933"/>
            </a:solidFill>
            <a:ln w="9525"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D0ECE49C-2AA0-4C4B-B1FA-5AE5593085B0}"/>
                </a:ext>
              </a:extLst>
            </p:cNvPr>
            <p:cNvSpPr/>
            <p:nvPr/>
          </p:nvSpPr>
          <p:spPr>
            <a:xfrm>
              <a:off x="17081770" y="3055632"/>
              <a:ext cx="55833" cy="62043"/>
            </a:xfrm>
            <a:custGeom>
              <a:avLst/>
              <a:gdLst>
                <a:gd name="connsiteX0" fmla="*/ 30475 w 55833"/>
                <a:gd name="connsiteY0" fmla="*/ 52035 h 62043"/>
                <a:gd name="connsiteX1" fmla="*/ 39428 w 55833"/>
                <a:gd name="connsiteY1" fmla="*/ 50225 h 62043"/>
                <a:gd name="connsiteX2" fmla="*/ 47334 w 55833"/>
                <a:gd name="connsiteY2" fmla="*/ 44605 h 62043"/>
                <a:gd name="connsiteX3" fmla="*/ 53811 w 55833"/>
                <a:gd name="connsiteY3" fmla="*/ 51368 h 62043"/>
                <a:gd name="connsiteX4" fmla="*/ 30761 w 55833"/>
                <a:gd name="connsiteY4" fmla="*/ 61845 h 62043"/>
                <a:gd name="connsiteX5" fmla="*/ 8186 w 55833"/>
                <a:gd name="connsiteY5" fmla="*/ 53082 h 62043"/>
                <a:gd name="connsiteX6" fmla="*/ -767 w 55833"/>
                <a:gd name="connsiteY6" fmla="*/ 30984 h 62043"/>
                <a:gd name="connsiteX7" fmla="*/ 8758 w 55833"/>
                <a:gd name="connsiteY7" fmla="*/ 8696 h 62043"/>
                <a:gd name="connsiteX8" fmla="*/ 31809 w 55833"/>
                <a:gd name="connsiteY8" fmla="*/ -162 h 62043"/>
                <a:gd name="connsiteX9" fmla="*/ 55049 w 55833"/>
                <a:gd name="connsiteY9" fmla="*/ 10124 h 62043"/>
                <a:gd name="connsiteX10" fmla="*/ 48667 w 55833"/>
                <a:gd name="connsiteY10" fmla="*/ 17078 h 62043"/>
                <a:gd name="connsiteX11" fmla="*/ 40571 w 55833"/>
                <a:gd name="connsiteY11" fmla="*/ 11363 h 62043"/>
                <a:gd name="connsiteX12" fmla="*/ 31618 w 55833"/>
                <a:gd name="connsiteY12" fmla="*/ 9744 h 62043"/>
                <a:gd name="connsiteX13" fmla="*/ 16283 w 55833"/>
                <a:gd name="connsiteY13" fmla="*/ 15649 h 62043"/>
                <a:gd name="connsiteX14" fmla="*/ 10187 w 55833"/>
                <a:gd name="connsiteY14" fmla="*/ 30603 h 62043"/>
                <a:gd name="connsiteX15" fmla="*/ 16283 w 55833"/>
                <a:gd name="connsiteY15" fmla="*/ 45843 h 62043"/>
                <a:gd name="connsiteX16" fmla="*/ 30475 w 55833"/>
                <a:gd name="connsiteY16" fmla="*/ 52035 h 62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833" h="62043">
                  <a:moveTo>
                    <a:pt x="30475" y="52035"/>
                  </a:moveTo>
                  <a:cubicBezTo>
                    <a:pt x="33522" y="52130"/>
                    <a:pt x="36666" y="51511"/>
                    <a:pt x="39428" y="50225"/>
                  </a:cubicBezTo>
                  <a:cubicBezTo>
                    <a:pt x="42381" y="48796"/>
                    <a:pt x="45048" y="46901"/>
                    <a:pt x="47334" y="44605"/>
                  </a:cubicBezTo>
                  <a:lnTo>
                    <a:pt x="53811" y="51368"/>
                  </a:lnTo>
                  <a:cubicBezTo>
                    <a:pt x="48096" y="58092"/>
                    <a:pt x="39619" y="61922"/>
                    <a:pt x="30761" y="61845"/>
                  </a:cubicBezTo>
                  <a:cubicBezTo>
                    <a:pt x="22379" y="62131"/>
                    <a:pt x="14186" y="58969"/>
                    <a:pt x="8186" y="53082"/>
                  </a:cubicBezTo>
                  <a:cubicBezTo>
                    <a:pt x="2186" y="47320"/>
                    <a:pt x="-1053" y="39290"/>
                    <a:pt x="-767" y="30984"/>
                  </a:cubicBezTo>
                  <a:cubicBezTo>
                    <a:pt x="-863" y="22545"/>
                    <a:pt x="2566" y="14459"/>
                    <a:pt x="8758" y="8696"/>
                  </a:cubicBezTo>
                  <a:cubicBezTo>
                    <a:pt x="14949" y="2752"/>
                    <a:pt x="23236" y="-448"/>
                    <a:pt x="31809" y="-162"/>
                  </a:cubicBezTo>
                  <a:cubicBezTo>
                    <a:pt x="40666" y="-334"/>
                    <a:pt x="49239" y="3428"/>
                    <a:pt x="55049" y="10124"/>
                  </a:cubicBezTo>
                  <a:lnTo>
                    <a:pt x="48667" y="17078"/>
                  </a:lnTo>
                  <a:cubicBezTo>
                    <a:pt x="46286" y="14763"/>
                    <a:pt x="43524" y="12839"/>
                    <a:pt x="40571" y="11363"/>
                  </a:cubicBezTo>
                  <a:cubicBezTo>
                    <a:pt x="37714" y="10239"/>
                    <a:pt x="34665" y="9696"/>
                    <a:pt x="31618" y="9744"/>
                  </a:cubicBezTo>
                  <a:cubicBezTo>
                    <a:pt x="25903" y="9620"/>
                    <a:pt x="20378" y="11734"/>
                    <a:pt x="16283" y="15649"/>
                  </a:cubicBezTo>
                  <a:cubicBezTo>
                    <a:pt x="12187" y="19535"/>
                    <a:pt x="9996" y="24974"/>
                    <a:pt x="10187" y="30603"/>
                  </a:cubicBezTo>
                  <a:cubicBezTo>
                    <a:pt x="9996" y="36309"/>
                    <a:pt x="12187" y="41833"/>
                    <a:pt x="16283" y="45843"/>
                  </a:cubicBezTo>
                  <a:cubicBezTo>
                    <a:pt x="19998" y="49730"/>
                    <a:pt x="25140" y="51958"/>
                    <a:pt x="30475" y="52035"/>
                  </a:cubicBezTo>
                  <a:close/>
                </a:path>
              </a:pathLst>
            </a:custGeom>
            <a:solidFill>
              <a:srgbClr val="6D6E71"/>
            </a:solidFill>
            <a:ln w="9525"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38C97F74-EC3F-4E95-B0CA-E5A2A75B9B94}"/>
                </a:ext>
              </a:extLst>
            </p:cNvPr>
            <p:cNvSpPr/>
            <p:nvPr/>
          </p:nvSpPr>
          <p:spPr>
            <a:xfrm>
              <a:off x="17148749" y="3057078"/>
              <a:ext cx="10095" cy="59912"/>
            </a:xfrm>
            <a:custGeom>
              <a:avLst/>
              <a:gdLst>
                <a:gd name="connsiteX0" fmla="*/ -785 w 10095"/>
                <a:gd name="connsiteY0" fmla="*/ -180 h 59912"/>
                <a:gd name="connsiteX1" fmla="*/ 9311 w 10095"/>
                <a:gd name="connsiteY1" fmla="*/ -180 h 59912"/>
                <a:gd name="connsiteX2" fmla="*/ 9311 w 10095"/>
                <a:gd name="connsiteY2" fmla="*/ 59732 h 59912"/>
                <a:gd name="connsiteX3" fmla="*/ -785 w 10095"/>
                <a:gd name="connsiteY3" fmla="*/ 59732 h 59912"/>
              </a:gdLst>
              <a:ahLst/>
              <a:cxnLst>
                <a:cxn ang="0">
                  <a:pos x="connsiteX0" y="connsiteY0"/>
                </a:cxn>
                <a:cxn ang="0">
                  <a:pos x="connsiteX1" y="connsiteY1"/>
                </a:cxn>
                <a:cxn ang="0">
                  <a:pos x="connsiteX2" y="connsiteY2"/>
                </a:cxn>
                <a:cxn ang="0">
                  <a:pos x="connsiteX3" y="connsiteY3"/>
                </a:cxn>
              </a:cxnLst>
              <a:rect l="l" t="t" r="r" b="b"/>
              <a:pathLst>
                <a:path w="10095" h="59912">
                  <a:moveTo>
                    <a:pt x="-785" y="-180"/>
                  </a:moveTo>
                  <a:lnTo>
                    <a:pt x="9311" y="-180"/>
                  </a:lnTo>
                  <a:lnTo>
                    <a:pt x="9311" y="59732"/>
                  </a:lnTo>
                  <a:lnTo>
                    <a:pt x="-785" y="59732"/>
                  </a:lnTo>
                  <a:close/>
                </a:path>
              </a:pathLst>
            </a:custGeom>
            <a:solidFill>
              <a:srgbClr val="6D6E71"/>
            </a:solidFill>
            <a:ln w="9525"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1DFD4405-50E7-4D25-8D3E-FF0A7E13E549}"/>
                </a:ext>
              </a:extLst>
            </p:cNvPr>
            <p:cNvSpPr/>
            <p:nvPr/>
          </p:nvSpPr>
          <p:spPr>
            <a:xfrm>
              <a:off x="17169799" y="3056793"/>
              <a:ext cx="46482" cy="60198"/>
            </a:xfrm>
            <a:custGeom>
              <a:avLst/>
              <a:gdLst>
                <a:gd name="connsiteX0" fmla="*/ 27504 w 46482"/>
                <a:gd name="connsiteY0" fmla="*/ 9345 h 60198"/>
                <a:gd name="connsiteX1" fmla="*/ 27504 w 46482"/>
                <a:gd name="connsiteY1" fmla="*/ 60018 h 60198"/>
                <a:gd name="connsiteX2" fmla="*/ 17408 w 46482"/>
                <a:gd name="connsiteY2" fmla="*/ 60018 h 60198"/>
                <a:gd name="connsiteX3" fmla="*/ 17408 w 46482"/>
                <a:gd name="connsiteY3" fmla="*/ 9345 h 60198"/>
                <a:gd name="connsiteX4" fmla="*/ -785 w 46482"/>
                <a:gd name="connsiteY4" fmla="*/ 9345 h 60198"/>
                <a:gd name="connsiteX5" fmla="*/ -785 w 46482"/>
                <a:gd name="connsiteY5" fmla="*/ -180 h 60198"/>
                <a:gd name="connsiteX6" fmla="*/ 45697 w 46482"/>
                <a:gd name="connsiteY6" fmla="*/ -180 h 60198"/>
                <a:gd name="connsiteX7" fmla="*/ 45697 w 46482"/>
                <a:gd name="connsiteY7" fmla="*/ 9345 h 6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482" h="60198">
                  <a:moveTo>
                    <a:pt x="27504" y="9345"/>
                  </a:moveTo>
                  <a:lnTo>
                    <a:pt x="27504" y="60018"/>
                  </a:lnTo>
                  <a:lnTo>
                    <a:pt x="17408" y="60018"/>
                  </a:lnTo>
                  <a:lnTo>
                    <a:pt x="17408" y="9345"/>
                  </a:lnTo>
                  <a:lnTo>
                    <a:pt x="-785" y="9345"/>
                  </a:lnTo>
                  <a:lnTo>
                    <a:pt x="-785" y="-180"/>
                  </a:lnTo>
                  <a:lnTo>
                    <a:pt x="45697" y="-180"/>
                  </a:lnTo>
                  <a:lnTo>
                    <a:pt x="45697" y="9345"/>
                  </a:lnTo>
                  <a:close/>
                </a:path>
              </a:pathLst>
            </a:custGeom>
            <a:solidFill>
              <a:srgbClr val="6D6E71"/>
            </a:solidFill>
            <a:ln w="9525"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26B3FEE5-06BD-49C8-B9A2-61B2B24D7969}"/>
                </a:ext>
              </a:extLst>
            </p:cNvPr>
            <p:cNvSpPr/>
            <p:nvPr/>
          </p:nvSpPr>
          <p:spPr>
            <a:xfrm>
              <a:off x="17246380" y="3070699"/>
              <a:ext cx="48006" cy="46946"/>
            </a:xfrm>
            <a:custGeom>
              <a:avLst/>
              <a:gdLst>
                <a:gd name="connsiteX0" fmla="*/ 40363 w 48006"/>
                <a:gd name="connsiteY0" fmla="*/ 40015 h 46946"/>
                <a:gd name="connsiteX1" fmla="*/ 6073 w 48006"/>
                <a:gd name="connsiteY1" fmla="*/ 40015 h 46946"/>
                <a:gd name="connsiteX2" fmla="*/ 6073 w 48006"/>
                <a:gd name="connsiteY2" fmla="*/ 6678 h 46946"/>
                <a:gd name="connsiteX3" fmla="*/ 40363 w 48006"/>
                <a:gd name="connsiteY3" fmla="*/ 6678 h 46946"/>
                <a:gd name="connsiteX4" fmla="*/ 40363 w 48006"/>
                <a:gd name="connsiteY4" fmla="*/ 40015 h 46946"/>
                <a:gd name="connsiteX5" fmla="*/ 12835 w 48006"/>
                <a:gd name="connsiteY5" fmla="*/ 34110 h 46946"/>
                <a:gd name="connsiteX6" fmla="*/ 23218 w 48006"/>
                <a:gd name="connsiteY6" fmla="*/ 38206 h 46946"/>
                <a:gd name="connsiteX7" fmla="*/ 33505 w 48006"/>
                <a:gd name="connsiteY7" fmla="*/ 34110 h 46946"/>
                <a:gd name="connsiteX8" fmla="*/ 37601 w 48006"/>
                <a:gd name="connsiteY8" fmla="*/ 23347 h 46946"/>
                <a:gd name="connsiteX9" fmla="*/ 33505 w 48006"/>
                <a:gd name="connsiteY9" fmla="*/ 12584 h 46946"/>
                <a:gd name="connsiteX10" fmla="*/ 23218 w 48006"/>
                <a:gd name="connsiteY10" fmla="*/ 8393 h 46946"/>
                <a:gd name="connsiteX11" fmla="*/ 12835 w 48006"/>
                <a:gd name="connsiteY11" fmla="*/ 12584 h 46946"/>
                <a:gd name="connsiteX12" fmla="*/ 8836 w 48006"/>
                <a:gd name="connsiteY12" fmla="*/ 23347 h 46946"/>
                <a:gd name="connsiteX13" fmla="*/ 13217 w 48006"/>
                <a:gd name="connsiteY13"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006" h="46946">
                  <a:moveTo>
                    <a:pt x="40363" y="40015"/>
                  </a:moveTo>
                  <a:cubicBezTo>
                    <a:pt x="30742" y="49017"/>
                    <a:pt x="15693" y="49017"/>
                    <a:pt x="6073" y="40015"/>
                  </a:cubicBezTo>
                  <a:cubicBezTo>
                    <a:pt x="-3071" y="30776"/>
                    <a:pt x="-3071" y="15917"/>
                    <a:pt x="6073" y="6678"/>
                  </a:cubicBezTo>
                  <a:cubicBezTo>
                    <a:pt x="15693" y="-2466"/>
                    <a:pt x="30742" y="-2466"/>
                    <a:pt x="40363" y="6678"/>
                  </a:cubicBezTo>
                  <a:cubicBezTo>
                    <a:pt x="49507" y="15917"/>
                    <a:pt x="49507" y="30776"/>
                    <a:pt x="40363" y="40015"/>
                  </a:cubicBezTo>
                  <a:close/>
                  <a:moveTo>
                    <a:pt x="12835" y="34110"/>
                  </a:moveTo>
                  <a:cubicBezTo>
                    <a:pt x="15598" y="36853"/>
                    <a:pt x="19313" y="38339"/>
                    <a:pt x="23218" y="38206"/>
                  </a:cubicBezTo>
                  <a:cubicBezTo>
                    <a:pt x="27027" y="38358"/>
                    <a:pt x="30838" y="36872"/>
                    <a:pt x="33505" y="34110"/>
                  </a:cubicBezTo>
                  <a:cubicBezTo>
                    <a:pt x="36268" y="31224"/>
                    <a:pt x="37791" y="27338"/>
                    <a:pt x="37601" y="23347"/>
                  </a:cubicBezTo>
                  <a:cubicBezTo>
                    <a:pt x="37791" y="19346"/>
                    <a:pt x="36268" y="15441"/>
                    <a:pt x="33505" y="12584"/>
                  </a:cubicBezTo>
                  <a:cubicBezTo>
                    <a:pt x="30838" y="9802"/>
                    <a:pt x="27123" y="8278"/>
                    <a:pt x="23218" y="8393"/>
                  </a:cubicBezTo>
                  <a:cubicBezTo>
                    <a:pt x="19313" y="8297"/>
                    <a:pt x="15598" y="9812"/>
                    <a:pt x="12835" y="12584"/>
                  </a:cubicBezTo>
                  <a:cubicBezTo>
                    <a:pt x="10074" y="15489"/>
                    <a:pt x="8645" y="19365"/>
                    <a:pt x="8836" y="23347"/>
                  </a:cubicBezTo>
                  <a:cubicBezTo>
                    <a:pt x="8836" y="27376"/>
                    <a:pt x="10359" y="31253"/>
                    <a:pt x="13217" y="34110"/>
                  </a:cubicBezTo>
                  <a:close/>
                </a:path>
              </a:pathLst>
            </a:custGeom>
            <a:solidFill>
              <a:srgbClr val="6D6E71"/>
            </a:solidFill>
            <a:ln w="9525"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2730CF08-0719-42B3-9048-806E919A8E8B}"/>
                </a:ext>
              </a:extLst>
            </p:cNvPr>
            <p:cNvSpPr/>
            <p:nvPr/>
          </p:nvSpPr>
          <p:spPr>
            <a:xfrm>
              <a:off x="17302196" y="3052219"/>
              <a:ext cx="31717" cy="64962"/>
            </a:xfrm>
            <a:custGeom>
              <a:avLst/>
              <a:gdLst>
                <a:gd name="connsiteX0" fmla="*/ 14550 w 31717"/>
                <a:gd name="connsiteY0" fmla="*/ 15253 h 64962"/>
                <a:gd name="connsiteX1" fmla="*/ 14550 w 31717"/>
                <a:gd name="connsiteY1" fmla="*/ 18967 h 64962"/>
                <a:gd name="connsiteX2" fmla="*/ 26552 w 31717"/>
                <a:gd name="connsiteY2" fmla="*/ 18967 h 64962"/>
                <a:gd name="connsiteX3" fmla="*/ 26552 w 31717"/>
                <a:gd name="connsiteY3" fmla="*/ 26683 h 64962"/>
                <a:gd name="connsiteX4" fmla="*/ 14550 w 31717"/>
                <a:gd name="connsiteY4" fmla="*/ 26683 h 64962"/>
                <a:gd name="connsiteX5" fmla="*/ 14550 w 31717"/>
                <a:gd name="connsiteY5" fmla="*/ 64783 h 64962"/>
                <a:gd name="connsiteX6" fmla="*/ 5025 w 31717"/>
                <a:gd name="connsiteY6" fmla="*/ 64783 h 64962"/>
                <a:gd name="connsiteX7" fmla="*/ 5025 w 31717"/>
                <a:gd name="connsiteY7" fmla="*/ 26683 h 64962"/>
                <a:gd name="connsiteX8" fmla="*/ -785 w 31717"/>
                <a:gd name="connsiteY8" fmla="*/ 26683 h 64962"/>
                <a:gd name="connsiteX9" fmla="*/ -785 w 31717"/>
                <a:gd name="connsiteY9" fmla="*/ 18967 h 64962"/>
                <a:gd name="connsiteX10" fmla="*/ 5025 w 31717"/>
                <a:gd name="connsiteY10" fmla="*/ 18967 h 64962"/>
                <a:gd name="connsiteX11" fmla="*/ 5025 w 31717"/>
                <a:gd name="connsiteY11" fmla="*/ 15443 h 64962"/>
                <a:gd name="connsiteX12" fmla="*/ 9311 w 31717"/>
                <a:gd name="connsiteY12" fmla="*/ 4013 h 64962"/>
                <a:gd name="connsiteX13" fmla="*/ 19790 w 31717"/>
                <a:gd name="connsiteY13" fmla="*/ -178 h 64962"/>
                <a:gd name="connsiteX14" fmla="*/ 30933 w 31717"/>
                <a:gd name="connsiteY14" fmla="*/ 4299 h 64962"/>
                <a:gd name="connsiteX15" fmla="*/ 27029 w 31717"/>
                <a:gd name="connsiteY15" fmla="*/ 11062 h 64962"/>
                <a:gd name="connsiteX16" fmla="*/ 21122 w 31717"/>
                <a:gd name="connsiteY16" fmla="*/ 8109 h 64962"/>
                <a:gd name="connsiteX17" fmla="*/ 16265 w 31717"/>
                <a:gd name="connsiteY17" fmla="*/ 10014 h 64962"/>
                <a:gd name="connsiteX18" fmla="*/ 14550 w 31717"/>
                <a:gd name="connsiteY18" fmla="*/ 15253 h 64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7" h="64962">
                  <a:moveTo>
                    <a:pt x="14550" y="15253"/>
                  </a:moveTo>
                  <a:lnTo>
                    <a:pt x="14550" y="18967"/>
                  </a:lnTo>
                  <a:lnTo>
                    <a:pt x="26552" y="18967"/>
                  </a:lnTo>
                  <a:lnTo>
                    <a:pt x="26552" y="26683"/>
                  </a:lnTo>
                  <a:lnTo>
                    <a:pt x="14550" y="26683"/>
                  </a:lnTo>
                  <a:lnTo>
                    <a:pt x="14550" y="64783"/>
                  </a:lnTo>
                  <a:lnTo>
                    <a:pt x="5025" y="64783"/>
                  </a:lnTo>
                  <a:lnTo>
                    <a:pt x="5025" y="26683"/>
                  </a:lnTo>
                  <a:lnTo>
                    <a:pt x="-785" y="26683"/>
                  </a:lnTo>
                  <a:lnTo>
                    <a:pt x="-785" y="18967"/>
                  </a:lnTo>
                  <a:lnTo>
                    <a:pt x="5025" y="18967"/>
                  </a:lnTo>
                  <a:lnTo>
                    <a:pt x="5025" y="15443"/>
                  </a:lnTo>
                  <a:cubicBezTo>
                    <a:pt x="4835" y="11205"/>
                    <a:pt x="6359" y="7071"/>
                    <a:pt x="9311" y="4013"/>
                  </a:cubicBezTo>
                  <a:cubicBezTo>
                    <a:pt x="12074" y="1270"/>
                    <a:pt x="15884" y="-244"/>
                    <a:pt x="19790" y="-178"/>
                  </a:cubicBezTo>
                  <a:cubicBezTo>
                    <a:pt x="23980" y="-140"/>
                    <a:pt x="27886" y="1461"/>
                    <a:pt x="30933" y="4299"/>
                  </a:cubicBezTo>
                  <a:lnTo>
                    <a:pt x="27029" y="11062"/>
                  </a:lnTo>
                  <a:cubicBezTo>
                    <a:pt x="25600" y="9290"/>
                    <a:pt x="23409" y="8223"/>
                    <a:pt x="21122" y="8109"/>
                  </a:cubicBezTo>
                  <a:cubicBezTo>
                    <a:pt x="19313" y="8014"/>
                    <a:pt x="17504" y="8709"/>
                    <a:pt x="16265" y="10014"/>
                  </a:cubicBezTo>
                  <a:cubicBezTo>
                    <a:pt x="15027" y="11490"/>
                    <a:pt x="14455" y="13357"/>
                    <a:pt x="14550" y="15253"/>
                  </a:cubicBezTo>
                  <a:close/>
                </a:path>
              </a:pathLst>
            </a:custGeom>
            <a:solidFill>
              <a:srgbClr val="6D6E71"/>
            </a:solidFill>
            <a:ln w="9525"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56EED55F-6C1B-4652-83CC-CF2D2B8D2BF6}"/>
                </a:ext>
              </a:extLst>
            </p:cNvPr>
            <p:cNvSpPr/>
            <p:nvPr/>
          </p:nvSpPr>
          <p:spPr>
            <a:xfrm>
              <a:off x="17334962" y="3052219"/>
              <a:ext cx="31718" cy="64962"/>
            </a:xfrm>
            <a:custGeom>
              <a:avLst/>
              <a:gdLst>
                <a:gd name="connsiteX0" fmla="*/ 14456 w 31718"/>
                <a:gd name="connsiteY0" fmla="*/ 15253 h 64962"/>
                <a:gd name="connsiteX1" fmla="*/ 14456 w 31718"/>
                <a:gd name="connsiteY1" fmla="*/ 18967 h 64962"/>
                <a:gd name="connsiteX2" fmla="*/ 26457 w 31718"/>
                <a:gd name="connsiteY2" fmla="*/ 18967 h 64962"/>
                <a:gd name="connsiteX3" fmla="*/ 26457 w 31718"/>
                <a:gd name="connsiteY3" fmla="*/ 26683 h 64962"/>
                <a:gd name="connsiteX4" fmla="*/ 14456 w 31718"/>
                <a:gd name="connsiteY4" fmla="*/ 26683 h 64962"/>
                <a:gd name="connsiteX5" fmla="*/ 14456 w 31718"/>
                <a:gd name="connsiteY5" fmla="*/ 64783 h 64962"/>
                <a:gd name="connsiteX6" fmla="*/ 4931 w 31718"/>
                <a:gd name="connsiteY6" fmla="*/ 64783 h 64962"/>
                <a:gd name="connsiteX7" fmla="*/ 4931 w 31718"/>
                <a:gd name="connsiteY7" fmla="*/ 26683 h 64962"/>
                <a:gd name="connsiteX8" fmla="*/ -785 w 31718"/>
                <a:gd name="connsiteY8" fmla="*/ 26683 h 64962"/>
                <a:gd name="connsiteX9" fmla="*/ -785 w 31718"/>
                <a:gd name="connsiteY9" fmla="*/ 18967 h 64962"/>
                <a:gd name="connsiteX10" fmla="*/ 4931 w 31718"/>
                <a:gd name="connsiteY10" fmla="*/ 18967 h 64962"/>
                <a:gd name="connsiteX11" fmla="*/ 4931 w 31718"/>
                <a:gd name="connsiteY11" fmla="*/ 15443 h 64962"/>
                <a:gd name="connsiteX12" fmla="*/ 9312 w 31718"/>
                <a:gd name="connsiteY12" fmla="*/ 4013 h 64962"/>
                <a:gd name="connsiteX13" fmla="*/ 19694 w 31718"/>
                <a:gd name="connsiteY13" fmla="*/ -178 h 64962"/>
                <a:gd name="connsiteX14" fmla="*/ 30934 w 31718"/>
                <a:gd name="connsiteY14" fmla="*/ 4299 h 64962"/>
                <a:gd name="connsiteX15" fmla="*/ 26933 w 31718"/>
                <a:gd name="connsiteY15" fmla="*/ 11062 h 64962"/>
                <a:gd name="connsiteX16" fmla="*/ 21028 w 31718"/>
                <a:gd name="connsiteY16" fmla="*/ 8109 h 64962"/>
                <a:gd name="connsiteX17" fmla="*/ 16265 w 31718"/>
                <a:gd name="connsiteY17" fmla="*/ 10014 h 64962"/>
                <a:gd name="connsiteX18" fmla="*/ 14456 w 31718"/>
                <a:gd name="connsiteY18" fmla="*/ 15253 h 64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4962">
                  <a:moveTo>
                    <a:pt x="14456" y="15253"/>
                  </a:moveTo>
                  <a:lnTo>
                    <a:pt x="14456" y="18967"/>
                  </a:lnTo>
                  <a:lnTo>
                    <a:pt x="26457" y="18967"/>
                  </a:lnTo>
                  <a:lnTo>
                    <a:pt x="26457" y="26683"/>
                  </a:lnTo>
                  <a:lnTo>
                    <a:pt x="14456" y="26683"/>
                  </a:lnTo>
                  <a:lnTo>
                    <a:pt x="14456" y="64783"/>
                  </a:lnTo>
                  <a:lnTo>
                    <a:pt x="4931" y="64783"/>
                  </a:lnTo>
                  <a:lnTo>
                    <a:pt x="4931" y="26683"/>
                  </a:lnTo>
                  <a:lnTo>
                    <a:pt x="-785" y="26683"/>
                  </a:lnTo>
                  <a:lnTo>
                    <a:pt x="-785" y="18967"/>
                  </a:lnTo>
                  <a:lnTo>
                    <a:pt x="4931" y="18967"/>
                  </a:lnTo>
                  <a:lnTo>
                    <a:pt x="4931" y="15443"/>
                  </a:lnTo>
                  <a:cubicBezTo>
                    <a:pt x="4740" y="11186"/>
                    <a:pt x="6264" y="7033"/>
                    <a:pt x="9312" y="4013"/>
                  </a:cubicBezTo>
                  <a:cubicBezTo>
                    <a:pt x="12075" y="1270"/>
                    <a:pt x="15789" y="-244"/>
                    <a:pt x="19694" y="-178"/>
                  </a:cubicBezTo>
                  <a:cubicBezTo>
                    <a:pt x="23886" y="-130"/>
                    <a:pt x="27886" y="1470"/>
                    <a:pt x="30934" y="4299"/>
                  </a:cubicBezTo>
                  <a:lnTo>
                    <a:pt x="26933" y="11062"/>
                  </a:lnTo>
                  <a:cubicBezTo>
                    <a:pt x="25504" y="9262"/>
                    <a:pt x="23314" y="8185"/>
                    <a:pt x="21028" y="8109"/>
                  </a:cubicBezTo>
                  <a:cubicBezTo>
                    <a:pt x="19219" y="8023"/>
                    <a:pt x="17504" y="8719"/>
                    <a:pt x="16265" y="10014"/>
                  </a:cubicBezTo>
                  <a:cubicBezTo>
                    <a:pt x="15027" y="11471"/>
                    <a:pt x="14361" y="13338"/>
                    <a:pt x="14456" y="15253"/>
                  </a:cubicBezTo>
                  <a:close/>
                </a:path>
              </a:pathLst>
            </a:custGeom>
            <a:solidFill>
              <a:srgbClr val="6D6E71"/>
            </a:solidFill>
            <a:ln w="9525"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07D46788-42EC-46E8-85C0-34ABEB28BE78}"/>
                </a:ext>
              </a:extLst>
            </p:cNvPr>
            <p:cNvSpPr/>
            <p:nvPr/>
          </p:nvSpPr>
          <p:spPr>
            <a:xfrm>
              <a:off x="17370205" y="3051934"/>
              <a:ext cx="12192" cy="65056"/>
            </a:xfrm>
            <a:custGeom>
              <a:avLst/>
              <a:gdLst>
                <a:gd name="connsiteX0" fmla="*/ 1024 w 12192"/>
                <a:gd name="connsiteY0" fmla="*/ 10203 h 65056"/>
                <a:gd name="connsiteX1" fmla="*/ -785 w 12192"/>
                <a:gd name="connsiteY1" fmla="*/ 5917 h 65056"/>
                <a:gd name="connsiteX2" fmla="*/ 1024 w 12192"/>
                <a:gd name="connsiteY2" fmla="*/ 1630 h 65056"/>
                <a:gd name="connsiteX3" fmla="*/ 5311 w 12192"/>
                <a:gd name="connsiteY3" fmla="*/ -180 h 65056"/>
                <a:gd name="connsiteX4" fmla="*/ 11407 w 12192"/>
                <a:gd name="connsiteY4" fmla="*/ 5917 h 65056"/>
                <a:gd name="connsiteX5" fmla="*/ 9597 w 12192"/>
                <a:gd name="connsiteY5" fmla="*/ 10203 h 65056"/>
                <a:gd name="connsiteX6" fmla="*/ 5311 w 12192"/>
                <a:gd name="connsiteY6" fmla="*/ 12012 h 65056"/>
                <a:gd name="connsiteX7" fmla="*/ 1024 w 12192"/>
                <a:gd name="connsiteY7" fmla="*/ 10203 h 65056"/>
                <a:gd name="connsiteX8" fmla="*/ 10549 w 12192"/>
                <a:gd name="connsiteY8" fmla="*/ 64876 h 65056"/>
                <a:gd name="connsiteX9" fmla="*/ 1024 w 12192"/>
                <a:gd name="connsiteY9" fmla="*/ 64876 h 65056"/>
                <a:gd name="connsiteX10" fmla="*/ 1024 w 12192"/>
                <a:gd name="connsiteY10" fmla="*/ 19251 h 65056"/>
                <a:gd name="connsiteX11" fmla="*/ 10549 w 12192"/>
                <a:gd name="connsiteY11" fmla="*/ 19251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 h="65056">
                  <a:moveTo>
                    <a:pt x="1024" y="10203"/>
                  </a:moveTo>
                  <a:cubicBezTo>
                    <a:pt x="-119" y="9060"/>
                    <a:pt x="-785" y="7526"/>
                    <a:pt x="-785" y="5917"/>
                  </a:cubicBezTo>
                  <a:cubicBezTo>
                    <a:pt x="-785" y="4297"/>
                    <a:pt x="-119" y="2754"/>
                    <a:pt x="1024" y="1630"/>
                  </a:cubicBezTo>
                  <a:cubicBezTo>
                    <a:pt x="2167" y="459"/>
                    <a:pt x="3692" y="-198"/>
                    <a:pt x="5311" y="-180"/>
                  </a:cubicBezTo>
                  <a:cubicBezTo>
                    <a:pt x="8645" y="-132"/>
                    <a:pt x="11312" y="2573"/>
                    <a:pt x="11407" y="5917"/>
                  </a:cubicBezTo>
                  <a:cubicBezTo>
                    <a:pt x="11407" y="7536"/>
                    <a:pt x="10740" y="9088"/>
                    <a:pt x="9597" y="10203"/>
                  </a:cubicBezTo>
                  <a:cubicBezTo>
                    <a:pt x="8454" y="11365"/>
                    <a:pt x="6930" y="12022"/>
                    <a:pt x="5311" y="12012"/>
                  </a:cubicBezTo>
                  <a:cubicBezTo>
                    <a:pt x="3692" y="11993"/>
                    <a:pt x="2167" y="11336"/>
                    <a:pt x="1024" y="10203"/>
                  </a:cubicBezTo>
                  <a:close/>
                  <a:moveTo>
                    <a:pt x="10549" y="64876"/>
                  </a:moveTo>
                  <a:lnTo>
                    <a:pt x="1024" y="64876"/>
                  </a:lnTo>
                  <a:lnTo>
                    <a:pt x="1024" y="19251"/>
                  </a:lnTo>
                  <a:lnTo>
                    <a:pt x="10549" y="19251"/>
                  </a:lnTo>
                  <a:close/>
                </a:path>
              </a:pathLst>
            </a:custGeom>
            <a:solidFill>
              <a:srgbClr val="6D6E71"/>
            </a:solidFill>
            <a:ln w="9525"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BC2F9289-E3C1-4AEC-9B61-1C3CEA8D0D23}"/>
                </a:ext>
              </a:extLst>
            </p:cNvPr>
            <p:cNvSpPr/>
            <p:nvPr/>
          </p:nvSpPr>
          <p:spPr>
            <a:xfrm>
              <a:off x="17391779" y="3070691"/>
              <a:ext cx="42338" cy="46972"/>
            </a:xfrm>
            <a:custGeom>
              <a:avLst/>
              <a:gdLst>
                <a:gd name="connsiteX0" fmla="*/ 22599 w 42338"/>
                <a:gd name="connsiteY0" fmla="*/ 46786 h 46972"/>
                <a:gd name="connsiteX1" fmla="*/ 6216 w 42338"/>
                <a:gd name="connsiteY1" fmla="*/ 40309 h 46972"/>
                <a:gd name="connsiteX2" fmla="*/ 6216 w 42338"/>
                <a:gd name="connsiteY2" fmla="*/ 6400 h 46972"/>
                <a:gd name="connsiteX3" fmla="*/ 23646 w 42338"/>
                <a:gd name="connsiteY3" fmla="*/ -172 h 46972"/>
                <a:gd name="connsiteX4" fmla="*/ 41077 w 42338"/>
                <a:gd name="connsiteY4" fmla="*/ 6972 h 46972"/>
                <a:gd name="connsiteX5" fmla="*/ 35457 w 42338"/>
                <a:gd name="connsiteY5" fmla="*/ 13925 h 46972"/>
                <a:gd name="connsiteX6" fmla="*/ 23551 w 42338"/>
                <a:gd name="connsiteY6" fmla="*/ 8781 h 46972"/>
                <a:gd name="connsiteX7" fmla="*/ 13074 w 42338"/>
                <a:gd name="connsiteY7" fmla="*/ 12782 h 46972"/>
                <a:gd name="connsiteX8" fmla="*/ 8693 w 42338"/>
                <a:gd name="connsiteY8" fmla="*/ 23069 h 46972"/>
                <a:gd name="connsiteX9" fmla="*/ 13074 w 42338"/>
                <a:gd name="connsiteY9" fmla="*/ 33737 h 46972"/>
                <a:gd name="connsiteX10" fmla="*/ 23837 w 42338"/>
                <a:gd name="connsiteY10" fmla="*/ 38023 h 46972"/>
                <a:gd name="connsiteX11" fmla="*/ 35839 w 42338"/>
                <a:gd name="connsiteY11" fmla="*/ 32213 h 46972"/>
                <a:gd name="connsiteX12" fmla="*/ 41553 w 42338"/>
                <a:gd name="connsiteY12" fmla="*/ 38404 h 46972"/>
                <a:gd name="connsiteX13" fmla="*/ 22599 w 42338"/>
                <a:gd name="connsiteY13" fmla="*/ 46786 h 4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338" h="46972">
                  <a:moveTo>
                    <a:pt x="22599" y="46786"/>
                  </a:moveTo>
                  <a:cubicBezTo>
                    <a:pt x="16503" y="46929"/>
                    <a:pt x="10597" y="44586"/>
                    <a:pt x="6216" y="40309"/>
                  </a:cubicBezTo>
                  <a:cubicBezTo>
                    <a:pt x="-3118" y="30937"/>
                    <a:pt x="-3118" y="15773"/>
                    <a:pt x="6216" y="6400"/>
                  </a:cubicBezTo>
                  <a:cubicBezTo>
                    <a:pt x="10978" y="2028"/>
                    <a:pt x="17170" y="-334"/>
                    <a:pt x="23646" y="-172"/>
                  </a:cubicBezTo>
                  <a:cubicBezTo>
                    <a:pt x="30219" y="-296"/>
                    <a:pt x="36505" y="2286"/>
                    <a:pt x="41077" y="6972"/>
                  </a:cubicBezTo>
                  <a:lnTo>
                    <a:pt x="35457" y="13925"/>
                  </a:lnTo>
                  <a:cubicBezTo>
                    <a:pt x="32219" y="10829"/>
                    <a:pt x="28027" y="9001"/>
                    <a:pt x="23551" y="8781"/>
                  </a:cubicBezTo>
                  <a:cubicBezTo>
                    <a:pt x="19645" y="8724"/>
                    <a:pt x="15932" y="10153"/>
                    <a:pt x="13074" y="12782"/>
                  </a:cubicBezTo>
                  <a:cubicBezTo>
                    <a:pt x="10120" y="15373"/>
                    <a:pt x="8502" y="19154"/>
                    <a:pt x="8693" y="23069"/>
                  </a:cubicBezTo>
                  <a:cubicBezTo>
                    <a:pt x="8597" y="27079"/>
                    <a:pt x="10216" y="30937"/>
                    <a:pt x="13074" y="33737"/>
                  </a:cubicBezTo>
                  <a:cubicBezTo>
                    <a:pt x="15932" y="36585"/>
                    <a:pt x="19836" y="38128"/>
                    <a:pt x="23837" y="38023"/>
                  </a:cubicBezTo>
                  <a:cubicBezTo>
                    <a:pt x="28504" y="37852"/>
                    <a:pt x="32790" y="35747"/>
                    <a:pt x="35839" y="32213"/>
                  </a:cubicBezTo>
                  <a:lnTo>
                    <a:pt x="41553" y="38404"/>
                  </a:lnTo>
                  <a:cubicBezTo>
                    <a:pt x="36600" y="43662"/>
                    <a:pt x="29838" y="46691"/>
                    <a:pt x="22599" y="46786"/>
                  </a:cubicBezTo>
                  <a:close/>
                </a:path>
              </a:pathLst>
            </a:custGeom>
            <a:solidFill>
              <a:srgbClr val="6D6E71"/>
            </a:solidFill>
            <a:ln w="9525"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544FDF04-9E7C-431C-9489-82A4AF51EDC5}"/>
                </a:ext>
              </a:extLst>
            </p:cNvPr>
            <p:cNvSpPr/>
            <p:nvPr/>
          </p:nvSpPr>
          <p:spPr>
            <a:xfrm>
              <a:off x="17441334" y="3070694"/>
              <a:ext cx="45399" cy="46979"/>
            </a:xfrm>
            <a:custGeom>
              <a:avLst/>
              <a:gdLst>
                <a:gd name="connsiteX0" fmla="*/ 44577 w 45399"/>
                <a:gd name="connsiteY0" fmla="*/ 27543 h 46979"/>
                <a:gd name="connsiteX1" fmla="*/ 8763 w 45399"/>
                <a:gd name="connsiteY1" fmla="*/ 27543 h 46979"/>
                <a:gd name="connsiteX2" fmla="*/ 13334 w 45399"/>
                <a:gd name="connsiteY2" fmla="*/ 35544 h 46979"/>
                <a:gd name="connsiteX3" fmla="*/ 22859 w 45399"/>
                <a:gd name="connsiteY3" fmla="*/ 38592 h 46979"/>
                <a:gd name="connsiteX4" fmla="*/ 35813 w 45399"/>
                <a:gd name="connsiteY4" fmla="*/ 33163 h 46979"/>
                <a:gd name="connsiteX5" fmla="*/ 41338 w 45399"/>
                <a:gd name="connsiteY5" fmla="*/ 39164 h 46979"/>
                <a:gd name="connsiteX6" fmla="*/ 22288 w 45399"/>
                <a:gd name="connsiteY6" fmla="*/ 46784 h 46979"/>
                <a:gd name="connsiteX7" fmla="*/ 6000 w 45399"/>
                <a:gd name="connsiteY7" fmla="*/ 40402 h 46979"/>
                <a:gd name="connsiteX8" fmla="*/ -762 w 45399"/>
                <a:gd name="connsiteY8" fmla="*/ 23257 h 46979"/>
                <a:gd name="connsiteX9" fmla="*/ 6095 w 45399"/>
                <a:gd name="connsiteY9" fmla="*/ 6207 h 46979"/>
                <a:gd name="connsiteX10" fmla="*/ 22288 w 45399"/>
                <a:gd name="connsiteY10" fmla="*/ -175 h 46979"/>
                <a:gd name="connsiteX11" fmla="*/ 38099 w 45399"/>
                <a:gd name="connsiteY11" fmla="*/ 5445 h 46979"/>
                <a:gd name="connsiteX12" fmla="*/ 44577 w 45399"/>
                <a:gd name="connsiteY12" fmla="*/ 20876 h 46979"/>
                <a:gd name="connsiteX13" fmla="*/ 8858 w 45399"/>
                <a:gd name="connsiteY13" fmla="*/ 20019 h 46979"/>
                <a:gd name="connsiteX14" fmla="*/ 35052 w 45399"/>
                <a:gd name="connsiteY14" fmla="*/ 20019 h 46979"/>
                <a:gd name="connsiteX15" fmla="*/ 31432 w 45399"/>
                <a:gd name="connsiteY15" fmla="*/ 11160 h 46979"/>
                <a:gd name="connsiteX16" fmla="*/ 22573 w 45399"/>
                <a:gd name="connsiteY16" fmla="*/ 8017 h 46979"/>
                <a:gd name="connsiteX17" fmla="*/ 13048 w 45399"/>
                <a:gd name="connsiteY17" fmla="*/ 11256 h 46979"/>
                <a:gd name="connsiteX18" fmla="*/ 8763 w 45399"/>
                <a:gd name="connsiteY18" fmla="*/ 20019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9" h="46979">
                  <a:moveTo>
                    <a:pt x="44577" y="27543"/>
                  </a:moveTo>
                  <a:lnTo>
                    <a:pt x="8763" y="27543"/>
                  </a:lnTo>
                  <a:cubicBezTo>
                    <a:pt x="8953" y="30782"/>
                    <a:pt x="10667" y="33744"/>
                    <a:pt x="13334" y="35544"/>
                  </a:cubicBezTo>
                  <a:cubicBezTo>
                    <a:pt x="16097" y="37545"/>
                    <a:pt x="19430" y="38611"/>
                    <a:pt x="22859" y="38592"/>
                  </a:cubicBezTo>
                  <a:cubicBezTo>
                    <a:pt x="27813" y="38916"/>
                    <a:pt x="32575" y="36906"/>
                    <a:pt x="35813" y="33163"/>
                  </a:cubicBezTo>
                  <a:lnTo>
                    <a:pt x="41338" y="39164"/>
                  </a:lnTo>
                  <a:cubicBezTo>
                    <a:pt x="36385" y="44269"/>
                    <a:pt x="29432" y="47032"/>
                    <a:pt x="22288" y="46784"/>
                  </a:cubicBezTo>
                  <a:cubicBezTo>
                    <a:pt x="16192" y="46917"/>
                    <a:pt x="10382" y="44622"/>
                    <a:pt x="6000" y="40402"/>
                  </a:cubicBezTo>
                  <a:cubicBezTo>
                    <a:pt x="1428" y="35925"/>
                    <a:pt x="-1049" y="29677"/>
                    <a:pt x="-762" y="23257"/>
                  </a:cubicBezTo>
                  <a:cubicBezTo>
                    <a:pt x="-1049" y="16847"/>
                    <a:pt x="1428" y="10617"/>
                    <a:pt x="6095" y="6207"/>
                  </a:cubicBezTo>
                  <a:cubicBezTo>
                    <a:pt x="10478" y="2026"/>
                    <a:pt x="16288" y="-270"/>
                    <a:pt x="22288" y="-175"/>
                  </a:cubicBezTo>
                  <a:cubicBezTo>
                    <a:pt x="28099" y="-298"/>
                    <a:pt x="33718" y="1702"/>
                    <a:pt x="38099" y="5445"/>
                  </a:cubicBezTo>
                  <a:cubicBezTo>
                    <a:pt x="42481" y="9312"/>
                    <a:pt x="44958" y="15009"/>
                    <a:pt x="44577" y="20876"/>
                  </a:cubicBezTo>
                  <a:close/>
                  <a:moveTo>
                    <a:pt x="8858" y="20019"/>
                  </a:moveTo>
                  <a:lnTo>
                    <a:pt x="35052" y="20019"/>
                  </a:lnTo>
                  <a:cubicBezTo>
                    <a:pt x="35242" y="16666"/>
                    <a:pt x="33909" y="13399"/>
                    <a:pt x="31432" y="11160"/>
                  </a:cubicBezTo>
                  <a:cubicBezTo>
                    <a:pt x="28955" y="9036"/>
                    <a:pt x="25813" y="7922"/>
                    <a:pt x="22573" y="8017"/>
                  </a:cubicBezTo>
                  <a:cubicBezTo>
                    <a:pt x="19144" y="8027"/>
                    <a:pt x="15811" y="9160"/>
                    <a:pt x="13048" y="11256"/>
                  </a:cubicBezTo>
                  <a:cubicBezTo>
                    <a:pt x="10287" y="13303"/>
                    <a:pt x="8667" y="16571"/>
                    <a:pt x="8763" y="20019"/>
                  </a:cubicBezTo>
                  <a:close/>
                </a:path>
              </a:pathLst>
            </a:custGeom>
            <a:solidFill>
              <a:srgbClr val="6D6E71"/>
            </a:solidFill>
            <a:ln w="9525"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E9E5C116-57B4-4184-AD78-9CC151BC3194}"/>
                </a:ext>
              </a:extLst>
            </p:cNvPr>
            <p:cNvSpPr/>
            <p:nvPr/>
          </p:nvSpPr>
          <p:spPr>
            <a:xfrm>
              <a:off x="17497364" y="3070985"/>
              <a:ext cx="24289" cy="46005"/>
            </a:xfrm>
            <a:custGeom>
              <a:avLst/>
              <a:gdLst>
                <a:gd name="connsiteX0" fmla="*/ 23028 w 24289"/>
                <a:gd name="connsiteY0" fmla="*/ 9250 h 46005"/>
                <a:gd name="connsiteX1" fmla="*/ 12360 w 24289"/>
                <a:gd name="connsiteY1" fmla="*/ 13822 h 46005"/>
                <a:gd name="connsiteX2" fmla="*/ 8740 w 24289"/>
                <a:gd name="connsiteY2" fmla="*/ 26299 h 46005"/>
                <a:gd name="connsiteX3" fmla="*/ 8740 w 24289"/>
                <a:gd name="connsiteY3" fmla="*/ 45826 h 46005"/>
                <a:gd name="connsiteX4" fmla="*/ -785 w 24289"/>
                <a:gd name="connsiteY4" fmla="*/ 45826 h 46005"/>
                <a:gd name="connsiteX5" fmla="*/ -785 w 24289"/>
                <a:gd name="connsiteY5" fmla="*/ 201 h 46005"/>
                <a:gd name="connsiteX6" fmla="*/ 8740 w 24289"/>
                <a:gd name="connsiteY6" fmla="*/ 201 h 46005"/>
                <a:gd name="connsiteX7" fmla="*/ 8740 w 24289"/>
                <a:gd name="connsiteY7" fmla="*/ 9726 h 46005"/>
                <a:gd name="connsiteX8" fmla="*/ 15027 w 24289"/>
                <a:gd name="connsiteY8" fmla="*/ 2678 h 46005"/>
                <a:gd name="connsiteX9" fmla="*/ 23504 w 24289"/>
                <a:gd name="connsiteY9" fmla="*/ -180 h 46005"/>
                <a:gd name="connsiteX10" fmla="*/ 23504 w 24289"/>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9" h="46005">
                  <a:moveTo>
                    <a:pt x="23028" y="9250"/>
                  </a:moveTo>
                  <a:cubicBezTo>
                    <a:pt x="18931" y="8964"/>
                    <a:pt x="14932" y="10659"/>
                    <a:pt x="12360" y="13822"/>
                  </a:cubicBezTo>
                  <a:cubicBezTo>
                    <a:pt x="9692" y="17432"/>
                    <a:pt x="8454" y="21842"/>
                    <a:pt x="8740" y="26299"/>
                  </a:cubicBezTo>
                  <a:lnTo>
                    <a:pt x="8740" y="45826"/>
                  </a:lnTo>
                  <a:lnTo>
                    <a:pt x="-785" y="45826"/>
                  </a:lnTo>
                  <a:lnTo>
                    <a:pt x="-785" y="201"/>
                  </a:lnTo>
                  <a:lnTo>
                    <a:pt x="8740" y="201"/>
                  </a:lnTo>
                  <a:lnTo>
                    <a:pt x="8740" y="9726"/>
                  </a:lnTo>
                  <a:cubicBezTo>
                    <a:pt x="10169" y="6888"/>
                    <a:pt x="12360" y="4459"/>
                    <a:pt x="15027" y="2678"/>
                  </a:cubicBezTo>
                  <a:cubicBezTo>
                    <a:pt x="17504" y="916"/>
                    <a:pt x="20456" y="-75"/>
                    <a:pt x="23504" y="-180"/>
                  </a:cubicBezTo>
                  <a:lnTo>
                    <a:pt x="23504" y="9345"/>
                  </a:lnTo>
                  <a:close/>
                </a:path>
              </a:pathLst>
            </a:custGeom>
            <a:solidFill>
              <a:srgbClr val="6D6E71"/>
            </a:solid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71EBFBEA-CE4A-43F0-897B-17B37D95DCC2}"/>
                </a:ext>
              </a:extLst>
            </p:cNvPr>
            <p:cNvSpPr/>
            <p:nvPr/>
          </p:nvSpPr>
          <p:spPr>
            <a:xfrm>
              <a:off x="17527177" y="3071151"/>
              <a:ext cx="36590" cy="46719"/>
            </a:xfrm>
            <a:custGeom>
              <a:avLst/>
              <a:gdLst>
                <a:gd name="connsiteX0" fmla="*/ 35791 w 36590"/>
                <a:gd name="connsiteY0" fmla="*/ 32230 h 46719"/>
                <a:gd name="connsiteX1" fmla="*/ 31124 w 36590"/>
                <a:gd name="connsiteY1" fmla="*/ 42612 h 46719"/>
                <a:gd name="connsiteX2" fmla="*/ 19027 w 36590"/>
                <a:gd name="connsiteY2" fmla="*/ 46517 h 46719"/>
                <a:gd name="connsiteX3" fmla="*/ 8740 w 36590"/>
                <a:gd name="connsiteY3" fmla="*/ 44708 h 46719"/>
                <a:gd name="connsiteX4" fmla="*/ -785 w 36590"/>
                <a:gd name="connsiteY4" fmla="*/ 39659 h 46719"/>
                <a:gd name="connsiteX5" fmla="*/ 3882 w 36590"/>
                <a:gd name="connsiteY5" fmla="*/ 32230 h 46719"/>
                <a:gd name="connsiteX6" fmla="*/ 19313 w 36590"/>
                <a:gd name="connsiteY6" fmla="*/ 38231 h 46719"/>
                <a:gd name="connsiteX7" fmla="*/ 24457 w 36590"/>
                <a:gd name="connsiteY7" fmla="*/ 36707 h 46719"/>
                <a:gd name="connsiteX8" fmla="*/ 26361 w 36590"/>
                <a:gd name="connsiteY8" fmla="*/ 32897 h 46719"/>
                <a:gd name="connsiteX9" fmla="*/ 16836 w 36590"/>
                <a:gd name="connsiteY9" fmla="*/ 26706 h 46719"/>
                <a:gd name="connsiteX10" fmla="*/ 15789 w 36590"/>
                <a:gd name="connsiteY10" fmla="*/ 26706 h 46719"/>
                <a:gd name="connsiteX11" fmla="*/ 1596 w 36590"/>
                <a:gd name="connsiteY11" fmla="*/ 13847 h 46719"/>
                <a:gd name="connsiteX12" fmla="*/ 6550 w 36590"/>
                <a:gd name="connsiteY12" fmla="*/ 3655 h 46719"/>
                <a:gd name="connsiteX13" fmla="*/ 19313 w 36590"/>
                <a:gd name="connsiteY13" fmla="*/ -155 h 46719"/>
                <a:gd name="connsiteX14" fmla="*/ 34267 w 36590"/>
                <a:gd name="connsiteY14" fmla="*/ 4512 h 46719"/>
                <a:gd name="connsiteX15" fmla="*/ 30648 w 36590"/>
                <a:gd name="connsiteY15" fmla="*/ 11561 h 46719"/>
                <a:gd name="connsiteX16" fmla="*/ 18551 w 36590"/>
                <a:gd name="connsiteY16" fmla="*/ 7941 h 46719"/>
                <a:gd name="connsiteX17" fmla="*/ 13026 w 36590"/>
                <a:gd name="connsiteY17" fmla="*/ 9179 h 46719"/>
                <a:gd name="connsiteX18" fmla="*/ 10835 w 36590"/>
                <a:gd name="connsiteY18" fmla="*/ 12894 h 46719"/>
                <a:gd name="connsiteX19" fmla="*/ 13121 w 36590"/>
                <a:gd name="connsiteY19" fmla="*/ 16133 h 46719"/>
                <a:gd name="connsiteX20" fmla="*/ 17408 w 36590"/>
                <a:gd name="connsiteY20" fmla="*/ 17561 h 46719"/>
                <a:gd name="connsiteX21" fmla="*/ 22360 w 36590"/>
                <a:gd name="connsiteY21" fmla="*/ 18990 h 46719"/>
                <a:gd name="connsiteX22" fmla="*/ 26457 w 36590"/>
                <a:gd name="connsiteY22" fmla="*/ 20514 h 46719"/>
                <a:gd name="connsiteX23" fmla="*/ 30838 w 36590"/>
                <a:gd name="connsiteY23" fmla="*/ 22895 h 46719"/>
                <a:gd name="connsiteX24" fmla="*/ 35791 w 36590"/>
                <a:gd name="connsiteY24" fmla="*/ 32230 h 4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590" h="46719">
                  <a:moveTo>
                    <a:pt x="35791" y="32230"/>
                  </a:moveTo>
                  <a:cubicBezTo>
                    <a:pt x="35982" y="36231"/>
                    <a:pt x="34267" y="40088"/>
                    <a:pt x="31124" y="42612"/>
                  </a:cubicBezTo>
                  <a:cubicBezTo>
                    <a:pt x="27695" y="45346"/>
                    <a:pt x="23409" y="46737"/>
                    <a:pt x="19027" y="46517"/>
                  </a:cubicBezTo>
                  <a:cubicBezTo>
                    <a:pt x="15503" y="46508"/>
                    <a:pt x="12074" y="45889"/>
                    <a:pt x="8740" y="44708"/>
                  </a:cubicBezTo>
                  <a:cubicBezTo>
                    <a:pt x="5311" y="43622"/>
                    <a:pt x="2073" y="41917"/>
                    <a:pt x="-785" y="39659"/>
                  </a:cubicBezTo>
                  <a:lnTo>
                    <a:pt x="3882" y="32230"/>
                  </a:lnTo>
                  <a:cubicBezTo>
                    <a:pt x="8263" y="35859"/>
                    <a:pt x="13693" y="37964"/>
                    <a:pt x="19313" y="38231"/>
                  </a:cubicBezTo>
                  <a:cubicBezTo>
                    <a:pt x="21123" y="38355"/>
                    <a:pt x="22932" y="37812"/>
                    <a:pt x="24457" y="36707"/>
                  </a:cubicBezTo>
                  <a:cubicBezTo>
                    <a:pt x="25695" y="35821"/>
                    <a:pt x="26361" y="34402"/>
                    <a:pt x="26361" y="32897"/>
                  </a:cubicBezTo>
                  <a:cubicBezTo>
                    <a:pt x="26361" y="30611"/>
                    <a:pt x="23314" y="28610"/>
                    <a:pt x="16836" y="26706"/>
                  </a:cubicBezTo>
                  <a:lnTo>
                    <a:pt x="15789" y="26706"/>
                  </a:lnTo>
                  <a:cubicBezTo>
                    <a:pt x="6264" y="24134"/>
                    <a:pt x="1596" y="19848"/>
                    <a:pt x="1596" y="13847"/>
                  </a:cubicBezTo>
                  <a:cubicBezTo>
                    <a:pt x="1501" y="9837"/>
                    <a:pt x="3310" y="6017"/>
                    <a:pt x="6550" y="3655"/>
                  </a:cubicBezTo>
                  <a:cubicBezTo>
                    <a:pt x="10265" y="960"/>
                    <a:pt x="14741" y="-384"/>
                    <a:pt x="19313" y="-155"/>
                  </a:cubicBezTo>
                  <a:cubicBezTo>
                    <a:pt x="24647" y="-145"/>
                    <a:pt x="29885" y="1474"/>
                    <a:pt x="34267" y="4512"/>
                  </a:cubicBezTo>
                  <a:lnTo>
                    <a:pt x="30648" y="11561"/>
                  </a:lnTo>
                  <a:cubicBezTo>
                    <a:pt x="27029" y="9199"/>
                    <a:pt x="22837" y="7941"/>
                    <a:pt x="18551" y="7941"/>
                  </a:cubicBezTo>
                  <a:cubicBezTo>
                    <a:pt x="16646" y="7846"/>
                    <a:pt x="14741" y="8274"/>
                    <a:pt x="13026" y="9179"/>
                  </a:cubicBezTo>
                  <a:cubicBezTo>
                    <a:pt x="11598" y="9865"/>
                    <a:pt x="10740" y="11332"/>
                    <a:pt x="10835" y="12894"/>
                  </a:cubicBezTo>
                  <a:cubicBezTo>
                    <a:pt x="10835" y="14351"/>
                    <a:pt x="11788" y="15647"/>
                    <a:pt x="13121" y="16133"/>
                  </a:cubicBezTo>
                  <a:cubicBezTo>
                    <a:pt x="14455" y="16780"/>
                    <a:pt x="15884" y="17257"/>
                    <a:pt x="17408" y="17561"/>
                  </a:cubicBezTo>
                  <a:lnTo>
                    <a:pt x="22360" y="18990"/>
                  </a:lnTo>
                  <a:lnTo>
                    <a:pt x="26457" y="20514"/>
                  </a:lnTo>
                  <a:cubicBezTo>
                    <a:pt x="27981" y="21143"/>
                    <a:pt x="29504" y="21943"/>
                    <a:pt x="30838" y="22895"/>
                  </a:cubicBezTo>
                  <a:cubicBezTo>
                    <a:pt x="33982" y="24924"/>
                    <a:pt x="35886" y="28468"/>
                    <a:pt x="35791" y="32230"/>
                  </a:cubicBezTo>
                  <a:close/>
                </a:path>
              </a:pathLst>
            </a:custGeom>
            <a:solidFill>
              <a:srgbClr val="6D6E71"/>
            </a:solid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DADBF165-58A0-4BD8-A2E1-E1619025C389}"/>
                </a:ext>
              </a:extLst>
            </p:cNvPr>
            <p:cNvSpPr/>
            <p:nvPr/>
          </p:nvSpPr>
          <p:spPr>
            <a:xfrm>
              <a:off x="17594613" y="3057078"/>
              <a:ext cx="31718" cy="60580"/>
            </a:xfrm>
            <a:custGeom>
              <a:avLst/>
              <a:gdLst>
                <a:gd name="connsiteX0" fmla="*/ 14646 w 31718"/>
                <a:gd name="connsiteY0" fmla="*/ 21823 h 60580"/>
                <a:gd name="connsiteX1" fmla="*/ 14646 w 31718"/>
                <a:gd name="connsiteY1" fmla="*/ 44968 h 60580"/>
                <a:gd name="connsiteX2" fmla="*/ 16361 w 31718"/>
                <a:gd name="connsiteY2" fmla="*/ 50207 h 60580"/>
                <a:gd name="connsiteX3" fmla="*/ 21123 w 31718"/>
                <a:gd name="connsiteY3" fmla="*/ 52112 h 60580"/>
                <a:gd name="connsiteX4" fmla="*/ 27029 w 31718"/>
                <a:gd name="connsiteY4" fmla="*/ 49064 h 60580"/>
                <a:gd name="connsiteX5" fmla="*/ 30934 w 31718"/>
                <a:gd name="connsiteY5" fmla="*/ 55922 h 60580"/>
                <a:gd name="connsiteX6" fmla="*/ 19790 w 31718"/>
                <a:gd name="connsiteY6" fmla="*/ 60399 h 60580"/>
                <a:gd name="connsiteX7" fmla="*/ 9312 w 31718"/>
                <a:gd name="connsiteY7" fmla="*/ 56208 h 60580"/>
                <a:gd name="connsiteX8" fmla="*/ 5025 w 31718"/>
                <a:gd name="connsiteY8" fmla="*/ 44778 h 60580"/>
                <a:gd name="connsiteX9" fmla="*/ 5025 w 31718"/>
                <a:gd name="connsiteY9" fmla="*/ 21823 h 60580"/>
                <a:gd name="connsiteX10" fmla="*/ -785 w 31718"/>
                <a:gd name="connsiteY10" fmla="*/ 21823 h 60580"/>
                <a:gd name="connsiteX11" fmla="*/ -785 w 31718"/>
                <a:gd name="connsiteY11" fmla="*/ 14108 h 60580"/>
                <a:gd name="connsiteX12" fmla="*/ 5025 w 31718"/>
                <a:gd name="connsiteY12" fmla="*/ 14108 h 60580"/>
                <a:gd name="connsiteX13" fmla="*/ 5025 w 31718"/>
                <a:gd name="connsiteY13" fmla="*/ -180 h 60580"/>
                <a:gd name="connsiteX14" fmla="*/ 14550 w 31718"/>
                <a:gd name="connsiteY14" fmla="*/ -180 h 60580"/>
                <a:gd name="connsiteX15" fmla="*/ 14550 w 31718"/>
                <a:gd name="connsiteY15" fmla="*/ 14108 h 60580"/>
                <a:gd name="connsiteX16" fmla="*/ 26933 w 31718"/>
                <a:gd name="connsiteY16" fmla="*/ 14108 h 60580"/>
                <a:gd name="connsiteX17" fmla="*/ 26933 w 31718"/>
                <a:gd name="connsiteY17" fmla="*/ 21823 h 6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0">
                  <a:moveTo>
                    <a:pt x="14646" y="21823"/>
                  </a:moveTo>
                  <a:lnTo>
                    <a:pt x="14646" y="44968"/>
                  </a:lnTo>
                  <a:cubicBezTo>
                    <a:pt x="14550" y="46864"/>
                    <a:pt x="15122" y="48731"/>
                    <a:pt x="16361" y="50207"/>
                  </a:cubicBezTo>
                  <a:cubicBezTo>
                    <a:pt x="17599" y="51522"/>
                    <a:pt x="19313" y="52217"/>
                    <a:pt x="21123" y="52112"/>
                  </a:cubicBezTo>
                  <a:cubicBezTo>
                    <a:pt x="23409" y="51979"/>
                    <a:pt x="25600" y="50865"/>
                    <a:pt x="27029" y="49064"/>
                  </a:cubicBezTo>
                  <a:lnTo>
                    <a:pt x="30934" y="55922"/>
                  </a:lnTo>
                  <a:cubicBezTo>
                    <a:pt x="27886" y="58761"/>
                    <a:pt x="23980" y="60361"/>
                    <a:pt x="19790" y="60399"/>
                  </a:cubicBezTo>
                  <a:cubicBezTo>
                    <a:pt x="15884" y="60447"/>
                    <a:pt x="12074" y="58942"/>
                    <a:pt x="9312" y="56208"/>
                  </a:cubicBezTo>
                  <a:cubicBezTo>
                    <a:pt x="6359" y="53150"/>
                    <a:pt x="4836" y="49017"/>
                    <a:pt x="5025" y="44778"/>
                  </a:cubicBezTo>
                  <a:lnTo>
                    <a:pt x="5025" y="21823"/>
                  </a:lnTo>
                  <a:lnTo>
                    <a:pt x="-785" y="21823"/>
                  </a:lnTo>
                  <a:lnTo>
                    <a:pt x="-785" y="14108"/>
                  </a:lnTo>
                  <a:lnTo>
                    <a:pt x="5025" y="14108"/>
                  </a:lnTo>
                  <a:lnTo>
                    <a:pt x="5025" y="-180"/>
                  </a:lnTo>
                  <a:lnTo>
                    <a:pt x="14550" y="-180"/>
                  </a:lnTo>
                  <a:lnTo>
                    <a:pt x="14550" y="14108"/>
                  </a:lnTo>
                  <a:lnTo>
                    <a:pt x="26933" y="14108"/>
                  </a:lnTo>
                  <a:lnTo>
                    <a:pt x="26933" y="21823"/>
                  </a:lnTo>
                  <a:close/>
                </a:path>
              </a:pathLst>
            </a:custGeom>
            <a:solidFill>
              <a:srgbClr val="6D6E71"/>
            </a:solidFill>
            <a:ln w="9525"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120DD9AF-2917-4725-93EB-D5100FB30C65}"/>
                </a:ext>
              </a:extLst>
            </p:cNvPr>
            <p:cNvSpPr/>
            <p:nvPr/>
          </p:nvSpPr>
          <p:spPr>
            <a:xfrm>
              <a:off x="17634047" y="3070985"/>
              <a:ext cx="24289" cy="46005"/>
            </a:xfrm>
            <a:custGeom>
              <a:avLst/>
              <a:gdLst>
                <a:gd name="connsiteX0" fmla="*/ 23123 w 24289"/>
                <a:gd name="connsiteY0" fmla="*/ 9250 h 46005"/>
                <a:gd name="connsiteX1" fmla="*/ 12360 w 24289"/>
                <a:gd name="connsiteY1" fmla="*/ 13822 h 46005"/>
                <a:gd name="connsiteX2" fmla="*/ 8740 w 24289"/>
                <a:gd name="connsiteY2" fmla="*/ 26299 h 46005"/>
                <a:gd name="connsiteX3" fmla="*/ 8740 w 24289"/>
                <a:gd name="connsiteY3" fmla="*/ 45826 h 46005"/>
                <a:gd name="connsiteX4" fmla="*/ -785 w 24289"/>
                <a:gd name="connsiteY4" fmla="*/ 45826 h 46005"/>
                <a:gd name="connsiteX5" fmla="*/ -785 w 24289"/>
                <a:gd name="connsiteY5" fmla="*/ 201 h 46005"/>
                <a:gd name="connsiteX6" fmla="*/ 8740 w 24289"/>
                <a:gd name="connsiteY6" fmla="*/ 201 h 46005"/>
                <a:gd name="connsiteX7" fmla="*/ 8740 w 24289"/>
                <a:gd name="connsiteY7" fmla="*/ 9726 h 46005"/>
                <a:gd name="connsiteX8" fmla="*/ 15027 w 24289"/>
                <a:gd name="connsiteY8" fmla="*/ 2678 h 46005"/>
                <a:gd name="connsiteX9" fmla="*/ 23504 w 24289"/>
                <a:gd name="connsiteY9" fmla="*/ -180 h 46005"/>
                <a:gd name="connsiteX10" fmla="*/ 23504 w 24289"/>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9" h="46005">
                  <a:moveTo>
                    <a:pt x="23123" y="9250"/>
                  </a:moveTo>
                  <a:cubicBezTo>
                    <a:pt x="19028" y="8964"/>
                    <a:pt x="15027" y="10659"/>
                    <a:pt x="12360" y="13822"/>
                  </a:cubicBezTo>
                  <a:cubicBezTo>
                    <a:pt x="9788" y="17460"/>
                    <a:pt x="8550" y="21852"/>
                    <a:pt x="8740" y="26299"/>
                  </a:cubicBezTo>
                  <a:lnTo>
                    <a:pt x="8740" y="45826"/>
                  </a:lnTo>
                  <a:lnTo>
                    <a:pt x="-785" y="45826"/>
                  </a:lnTo>
                  <a:lnTo>
                    <a:pt x="-785" y="201"/>
                  </a:lnTo>
                  <a:lnTo>
                    <a:pt x="8740" y="201"/>
                  </a:lnTo>
                  <a:lnTo>
                    <a:pt x="8740" y="9726"/>
                  </a:lnTo>
                  <a:cubicBezTo>
                    <a:pt x="10265" y="6935"/>
                    <a:pt x="12455" y="4526"/>
                    <a:pt x="15027" y="2678"/>
                  </a:cubicBezTo>
                  <a:cubicBezTo>
                    <a:pt x="17504" y="934"/>
                    <a:pt x="20456" y="-56"/>
                    <a:pt x="23504" y="-180"/>
                  </a:cubicBezTo>
                  <a:lnTo>
                    <a:pt x="23504" y="9345"/>
                  </a:lnTo>
                  <a:close/>
                </a:path>
              </a:pathLst>
            </a:custGeom>
            <a:solidFill>
              <a:srgbClr val="6D6E71"/>
            </a:solidFill>
            <a:ln w="9525"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6C148EAB-5A9C-4779-87AB-FE3E58FC59F0}"/>
                </a:ext>
              </a:extLst>
            </p:cNvPr>
            <p:cNvSpPr/>
            <p:nvPr/>
          </p:nvSpPr>
          <p:spPr>
            <a:xfrm>
              <a:off x="17664608" y="3070676"/>
              <a:ext cx="40638" cy="46994"/>
            </a:xfrm>
            <a:custGeom>
              <a:avLst/>
              <a:gdLst>
                <a:gd name="connsiteX0" fmla="*/ 39616 w 40638"/>
                <a:gd name="connsiteY0" fmla="*/ 46135 h 46994"/>
                <a:gd name="connsiteX1" fmla="*/ 30853 w 40638"/>
                <a:gd name="connsiteY1" fmla="*/ 46135 h 46994"/>
                <a:gd name="connsiteX2" fmla="*/ 30853 w 40638"/>
                <a:gd name="connsiteY2" fmla="*/ 40039 h 46994"/>
                <a:gd name="connsiteX3" fmla="*/ 15709 w 40638"/>
                <a:gd name="connsiteY3" fmla="*/ 46802 h 46994"/>
                <a:gd name="connsiteX4" fmla="*/ 3898 w 40638"/>
                <a:gd name="connsiteY4" fmla="*/ 42801 h 46994"/>
                <a:gd name="connsiteX5" fmla="*/ -771 w 40638"/>
                <a:gd name="connsiteY5" fmla="*/ 32038 h 46994"/>
                <a:gd name="connsiteX6" fmla="*/ 4183 w 40638"/>
                <a:gd name="connsiteY6" fmla="*/ 21941 h 46994"/>
                <a:gd name="connsiteX7" fmla="*/ 17613 w 40638"/>
                <a:gd name="connsiteY7" fmla="*/ 18608 h 46994"/>
                <a:gd name="connsiteX8" fmla="*/ 30091 w 40638"/>
                <a:gd name="connsiteY8" fmla="*/ 18608 h 46994"/>
                <a:gd name="connsiteX9" fmla="*/ 30091 w 40638"/>
                <a:gd name="connsiteY9" fmla="*/ 16893 h 46994"/>
                <a:gd name="connsiteX10" fmla="*/ 19994 w 40638"/>
                <a:gd name="connsiteY10" fmla="*/ 7845 h 46994"/>
                <a:gd name="connsiteX11" fmla="*/ 6755 w 40638"/>
                <a:gd name="connsiteY11" fmla="*/ 12416 h 46994"/>
                <a:gd name="connsiteX12" fmla="*/ 2469 w 40638"/>
                <a:gd name="connsiteY12" fmla="*/ 6416 h 46994"/>
                <a:gd name="connsiteX13" fmla="*/ 21519 w 40638"/>
                <a:gd name="connsiteY13" fmla="*/ -157 h 46994"/>
                <a:gd name="connsiteX14" fmla="*/ 34663 w 40638"/>
                <a:gd name="connsiteY14" fmla="*/ 3939 h 46994"/>
                <a:gd name="connsiteX15" fmla="*/ 39806 w 40638"/>
                <a:gd name="connsiteY15" fmla="*/ 16703 h 46994"/>
                <a:gd name="connsiteX16" fmla="*/ 30091 w 40638"/>
                <a:gd name="connsiteY16" fmla="*/ 29180 h 46994"/>
                <a:gd name="connsiteX17" fmla="*/ 30091 w 40638"/>
                <a:gd name="connsiteY17" fmla="*/ 25275 h 46994"/>
                <a:gd name="connsiteX18" fmla="*/ 19328 w 40638"/>
                <a:gd name="connsiteY18" fmla="*/ 25275 h 46994"/>
                <a:gd name="connsiteX19" fmla="*/ 8945 w 40638"/>
                <a:gd name="connsiteY19" fmla="*/ 31847 h 46994"/>
                <a:gd name="connsiteX20" fmla="*/ 11517 w 40638"/>
                <a:gd name="connsiteY20" fmla="*/ 36896 h 46994"/>
                <a:gd name="connsiteX21" fmla="*/ 18661 w 40638"/>
                <a:gd name="connsiteY21" fmla="*/ 38705 h 46994"/>
                <a:gd name="connsiteX22" fmla="*/ 26661 w 40638"/>
                <a:gd name="connsiteY22" fmla="*/ 36134 h 46994"/>
                <a:gd name="connsiteX23" fmla="*/ 29996 w 40638"/>
                <a:gd name="connsiteY23" fmla="*/ 29180 h 46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8" h="46994">
                  <a:moveTo>
                    <a:pt x="39616" y="46135"/>
                  </a:moveTo>
                  <a:lnTo>
                    <a:pt x="30853" y="46135"/>
                  </a:lnTo>
                  <a:lnTo>
                    <a:pt x="30853" y="40039"/>
                  </a:lnTo>
                  <a:cubicBezTo>
                    <a:pt x="27138" y="44487"/>
                    <a:pt x="21519" y="46983"/>
                    <a:pt x="15709" y="46802"/>
                  </a:cubicBezTo>
                  <a:cubicBezTo>
                    <a:pt x="11422" y="46964"/>
                    <a:pt x="7231" y="45535"/>
                    <a:pt x="3898" y="42801"/>
                  </a:cubicBezTo>
                  <a:cubicBezTo>
                    <a:pt x="754" y="40115"/>
                    <a:pt x="-960" y="36153"/>
                    <a:pt x="-771" y="32038"/>
                  </a:cubicBezTo>
                  <a:cubicBezTo>
                    <a:pt x="-960" y="28038"/>
                    <a:pt x="849" y="24208"/>
                    <a:pt x="4183" y="21941"/>
                  </a:cubicBezTo>
                  <a:cubicBezTo>
                    <a:pt x="8279" y="19541"/>
                    <a:pt x="12946" y="18389"/>
                    <a:pt x="17613" y="18608"/>
                  </a:cubicBezTo>
                  <a:lnTo>
                    <a:pt x="30091" y="18608"/>
                  </a:lnTo>
                  <a:lnTo>
                    <a:pt x="30091" y="16893"/>
                  </a:lnTo>
                  <a:cubicBezTo>
                    <a:pt x="30091" y="10892"/>
                    <a:pt x="26661" y="7845"/>
                    <a:pt x="19994" y="7845"/>
                  </a:cubicBezTo>
                  <a:cubicBezTo>
                    <a:pt x="15232" y="8016"/>
                    <a:pt x="10660" y="9607"/>
                    <a:pt x="6755" y="12416"/>
                  </a:cubicBezTo>
                  <a:lnTo>
                    <a:pt x="2469" y="6416"/>
                  </a:lnTo>
                  <a:cubicBezTo>
                    <a:pt x="7897" y="2063"/>
                    <a:pt x="14566" y="-271"/>
                    <a:pt x="21519" y="-157"/>
                  </a:cubicBezTo>
                  <a:cubicBezTo>
                    <a:pt x="26281" y="-385"/>
                    <a:pt x="30948" y="1072"/>
                    <a:pt x="34663" y="3939"/>
                  </a:cubicBezTo>
                  <a:cubicBezTo>
                    <a:pt x="38283" y="7130"/>
                    <a:pt x="40187" y="11873"/>
                    <a:pt x="39806" y="16703"/>
                  </a:cubicBezTo>
                  <a:close/>
                  <a:moveTo>
                    <a:pt x="30091" y="29180"/>
                  </a:moveTo>
                  <a:lnTo>
                    <a:pt x="30091" y="25275"/>
                  </a:lnTo>
                  <a:lnTo>
                    <a:pt x="19328" y="25275"/>
                  </a:lnTo>
                  <a:cubicBezTo>
                    <a:pt x="12374" y="25275"/>
                    <a:pt x="8945" y="27466"/>
                    <a:pt x="8945" y="31847"/>
                  </a:cubicBezTo>
                  <a:cubicBezTo>
                    <a:pt x="8850" y="33867"/>
                    <a:pt x="9803" y="35791"/>
                    <a:pt x="11517" y="36896"/>
                  </a:cubicBezTo>
                  <a:cubicBezTo>
                    <a:pt x="13612" y="38229"/>
                    <a:pt x="16184" y="38867"/>
                    <a:pt x="18661" y="38705"/>
                  </a:cubicBezTo>
                  <a:cubicBezTo>
                    <a:pt x="21519" y="38762"/>
                    <a:pt x="24376" y="37858"/>
                    <a:pt x="26661" y="36134"/>
                  </a:cubicBezTo>
                  <a:cubicBezTo>
                    <a:pt x="28853" y="34505"/>
                    <a:pt x="30091" y="31904"/>
                    <a:pt x="29996" y="29180"/>
                  </a:cubicBezTo>
                  <a:close/>
                </a:path>
              </a:pathLst>
            </a:custGeom>
            <a:solidFill>
              <a:srgbClr val="6D6E71"/>
            </a:solidFill>
            <a:ln w="9525"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A80BA3BA-FD34-4E09-9BB0-83BB8E0AC34A}"/>
                </a:ext>
              </a:extLst>
            </p:cNvPr>
            <p:cNvSpPr/>
            <p:nvPr/>
          </p:nvSpPr>
          <p:spPr>
            <a:xfrm>
              <a:off x="17717198" y="3051935"/>
              <a:ext cx="12099" cy="65055"/>
            </a:xfrm>
            <a:custGeom>
              <a:avLst/>
              <a:gdLst>
                <a:gd name="connsiteX0" fmla="*/ 933 w 12099"/>
                <a:gd name="connsiteY0" fmla="*/ 10203 h 65055"/>
                <a:gd name="connsiteX1" fmla="*/ -782 w 12099"/>
                <a:gd name="connsiteY1" fmla="*/ 5916 h 65055"/>
                <a:gd name="connsiteX2" fmla="*/ 5123 w 12099"/>
                <a:gd name="connsiteY2" fmla="*/ -180 h 65055"/>
                <a:gd name="connsiteX3" fmla="*/ 5218 w 12099"/>
                <a:gd name="connsiteY3" fmla="*/ -180 h 65055"/>
                <a:gd name="connsiteX4" fmla="*/ 11315 w 12099"/>
                <a:gd name="connsiteY4" fmla="*/ 5916 h 65055"/>
                <a:gd name="connsiteX5" fmla="*/ 9505 w 12099"/>
                <a:gd name="connsiteY5" fmla="*/ 10203 h 65055"/>
                <a:gd name="connsiteX6" fmla="*/ 5218 w 12099"/>
                <a:gd name="connsiteY6" fmla="*/ 12012 h 65055"/>
                <a:gd name="connsiteX7" fmla="*/ 933 w 12099"/>
                <a:gd name="connsiteY7" fmla="*/ 10203 h 65055"/>
                <a:gd name="connsiteX8" fmla="*/ 9981 w 12099"/>
                <a:gd name="connsiteY8" fmla="*/ 64876 h 65055"/>
                <a:gd name="connsiteX9" fmla="*/ 456 w 12099"/>
                <a:gd name="connsiteY9" fmla="*/ 64876 h 65055"/>
                <a:gd name="connsiteX10" fmla="*/ 456 w 12099"/>
                <a:gd name="connsiteY10" fmla="*/ 19251 h 65055"/>
                <a:gd name="connsiteX11" fmla="*/ 9981 w 12099"/>
                <a:gd name="connsiteY11" fmla="*/ 19251 h 6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99" h="65055">
                  <a:moveTo>
                    <a:pt x="933" y="10203"/>
                  </a:moveTo>
                  <a:cubicBezTo>
                    <a:pt x="-210" y="9050"/>
                    <a:pt x="-782" y="7516"/>
                    <a:pt x="-782" y="5916"/>
                  </a:cubicBezTo>
                  <a:cubicBezTo>
                    <a:pt x="-878" y="2602"/>
                    <a:pt x="1790" y="-123"/>
                    <a:pt x="5123" y="-180"/>
                  </a:cubicBezTo>
                  <a:cubicBezTo>
                    <a:pt x="5123" y="-180"/>
                    <a:pt x="5218" y="-180"/>
                    <a:pt x="5218" y="-180"/>
                  </a:cubicBezTo>
                  <a:cubicBezTo>
                    <a:pt x="8552" y="-132"/>
                    <a:pt x="11219" y="2573"/>
                    <a:pt x="11315" y="5916"/>
                  </a:cubicBezTo>
                  <a:cubicBezTo>
                    <a:pt x="11315" y="7536"/>
                    <a:pt x="10648" y="9088"/>
                    <a:pt x="9505" y="10203"/>
                  </a:cubicBezTo>
                  <a:cubicBezTo>
                    <a:pt x="8362" y="11364"/>
                    <a:pt x="6838" y="12022"/>
                    <a:pt x="5218" y="12012"/>
                  </a:cubicBezTo>
                  <a:cubicBezTo>
                    <a:pt x="3600" y="11993"/>
                    <a:pt x="2076" y="11336"/>
                    <a:pt x="933" y="10203"/>
                  </a:cubicBezTo>
                  <a:close/>
                  <a:moveTo>
                    <a:pt x="9981" y="64876"/>
                  </a:moveTo>
                  <a:lnTo>
                    <a:pt x="456" y="64876"/>
                  </a:lnTo>
                  <a:lnTo>
                    <a:pt x="456" y="19251"/>
                  </a:lnTo>
                  <a:lnTo>
                    <a:pt x="9981" y="19251"/>
                  </a:lnTo>
                  <a:close/>
                </a:path>
              </a:pathLst>
            </a:custGeom>
            <a:solidFill>
              <a:srgbClr val="6D6E71"/>
            </a:solidFill>
            <a:ln w="9525"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BBE629B3-EFEF-4B03-AA8E-71F1111015BD}"/>
                </a:ext>
              </a:extLst>
            </p:cNvPr>
            <p:cNvSpPr/>
            <p:nvPr/>
          </p:nvSpPr>
          <p:spPr>
            <a:xfrm>
              <a:off x="17741966" y="3070689"/>
              <a:ext cx="41959" cy="46302"/>
            </a:xfrm>
            <a:custGeom>
              <a:avLst/>
              <a:gdLst>
                <a:gd name="connsiteX0" fmla="*/ 8740 w 41959"/>
                <a:gd name="connsiteY0" fmla="*/ 21452 h 46302"/>
                <a:gd name="connsiteX1" fmla="*/ 8740 w 41959"/>
                <a:gd name="connsiteY1" fmla="*/ 46122 h 46302"/>
                <a:gd name="connsiteX2" fmla="*/ -785 w 41959"/>
                <a:gd name="connsiteY2" fmla="*/ 46122 h 46302"/>
                <a:gd name="connsiteX3" fmla="*/ -785 w 41959"/>
                <a:gd name="connsiteY3" fmla="*/ 497 h 46302"/>
                <a:gd name="connsiteX4" fmla="*/ 8740 w 41959"/>
                <a:gd name="connsiteY4" fmla="*/ 497 h 46302"/>
                <a:gd name="connsiteX5" fmla="*/ 8740 w 41959"/>
                <a:gd name="connsiteY5" fmla="*/ 8879 h 46302"/>
                <a:gd name="connsiteX6" fmla="*/ 23885 w 41959"/>
                <a:gd name="connsiteY6" fmla="*/ -169 h 46302"/>
                <a:gd name="connsiteX7" fmla="*/ 36362 w 41959"/>
                <a:gd name="connsiteY7" fmla="*/ 4593 h 46302"/>
                <a:gd name="connsiteX8" fmla="*/ 41124 w 41959"/>
                <a:gd name="connsiteY8" fmla="*/ 18214 h 46302"/>
                <a:gd name="connsiteX9" fmla="*/ 41124 w 41959"/>
                <a:gd name="connsiteY9" fmla="*/ 46122 h 46302"/>
                <a:gd name="connsiteX10" fmla="*/ 31599 w 41959"/>
                <a:gd name="connsiteY10" fmla="*/ 46122 h 46302"/>
                <a:gd name="connsiteX11" fmla="*/ 31599 w 41959"/>
                <a:gd name="connsiteY11" fmla="*/ 21071 h 46302"/>
                <a:gd name="connsiteX12" fmla="*/ 21122 w 41959"/>
                <a:gd name="connsiteY12" fmla="*/ 8498 h 46302"/>
                <a:gd name="connsiteX13" fmla="*/ 12454 w 41959"/>
                <a:gd name="connsiteY13" fmla="*/ 11832 h 46302"/>
                <a:gd name="connsiteX14" fmla="*/ 8740 w 41959"/>
                <a:gd name="connsiteY14" fmla="*/ 21452 h 4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59" h="46302">
                  <a:moveTo>
                    <a:pt x="8740" y="21452"/>
                  </a:moveTo>
                  <a:lnTo>
                    <a:pt x="8740" y="46122"/>
                  </a:lnTo>
                  <a:lnTo>
                    <a:pt x="-785" y="46122"/>
                  </a:lnTo>
                  <a:lnTo>
                    <a:pt x="-785" y="497"/>
                  </a:lnTo>
                  <a:lnTo>
                    <a:pt x="8740" y="497"/>
                  </a:lnTo>
                  <a:lnTo>
                    <a:pt x="8740" y="8879"/>
                  </a:lnTo>
                  <a:cubicBezTo>
                    <a:pt x="11692" y="3298"/>
                    <a:pt x="17598" y="-179"/>
                    <a:pt x="23885" y="-169"/>
                  </a:cubicBezTo>
                  <a:cubicBezTo>
                    <a:pt x="28552" y="-331"/>
                    <a:pt x="33028" y="1383"/>
                    <a:pt x="36362" y="4593"/>
                  </a:cubicBezTo>
                  <a:cubicBezTo>
                    <a:pt x="39696" y="8298"/>
                    <a:pt x="41506" y="13213"/>
                    <a:pt x="41124" y="18214"/>
                  </a:cubicBezTo>
                  <a:lnTo>
                    <a:pt x="41124" y="46122"/>
                  </a:lnTo>
                  <a:lnTo>
                    <a:pt x="31599" y="46122"/>
                  </a:lnTo>
                  <a:lnTo>
                    <a:pt x="31599" y="21071"/>
                  </a:lnTo>
                  <a:cubicBezTo>
                    <a:pt x="31599" y="12689"/>
                    <a:pt x="28075" y="8498"/>
                    <a:pt x="21122" y="8498"/>
                  </a:cubicBezTo>
                  <a:cubicBezTo>
                    <a:pt x="17884" y="8470"/>
                    <a:pt x="14835" y="9660"/>
                    <a:pt x="12454" y="11832"/>
                  </a:cubicBezTo>
                  <a:cubicBezTo>
                    <a:pt x="9788" y="14318"/>
                    <a:pt x="8454" y="17852"/>
                    <a:pt x="8740" y="21452"/>
                  </a:cubicBezTo>
                  <a:close/>
                </a:path>
              </a:pathLst>
            </a:custGeom>
            <a:solidFill>
              <a:srgbClr val="6D6E71"/>
            </a:solidFill>
            <a:ln w="9525"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381024DE-C61C-4DA8-BB4C-FED59B8F22FA}"/>
                </a:ext>
              </a:extLst>
            </p:cNvPr>
            <p:cNvSpPr/>
            <p:nvPr/>
          </p:nvSpPr>
          <p:spPr>
            <a:xfrm>
              <a:off x="17794410" y="3070692"/>
              <a:ext cx="45400" cy="46985"/>
            </a:xfrm>
            <a:custGeom>
              <a:avLst/>
              <a:gdLst>
                <a:gd name="connsiteX0" fmla="*/ 44497 w 45400"/>
                <a:gd name="connsiteY0" fmla="*/ 27545 h 46985"/>
                <a:gd name="connsiteX1" fmla="*/ 8684 w 45400"/>
                <a:gd name="connsiteY1" fmla="*/ 27545 h 46985"/>
                <a:gd name="connsiteX2" fmla="*/ 13256 w 45400"/>
                <a:gd name="connsiteY2" fmla="*/ 35546 h 46985"/>
                <a:gd name="connsiteX3" fmla="*/ 35926 w 45400"/>
                <a:gd name="connsiteY3" fmla="*/ 33165 h 46985"/>
                <a:gd name="connsiteX4" fmla="*/ 41354 w 45400"/>
                <a:gd name="connsiteY4" fmla="*/ 39165 h 46985"/>
                <a:gd name="connsiteX5" fmla="*/ 22304 w 45400"/>
                <a:gd name="connsiteY5" fmla="*/ 46786 h 46985"/>
                <a:gd name="connsiteX6" fmla="*/ 5922 w 45400"/>
                <a:gd name="connsiteY6" fmla="*/ 40404 h 46985"/>
                <a:gd name="connsiteX7" fmla="*/ -747 w 45400"/>
                <a:gd name="connsiteY7" fmla="*/ 23259 h 46985"/>
                <a:gd name="connsiteX8" fmla="*/ 6112 w 45400"/>
                <a:gd name="connsiteY8" fmla="*/ 6209 h 46985"/>
                <a:gd name="connsiteX9" fmla="*/ 22209 w 45400"/>
                <a:gd name="connsiteY9" fmla="*/ -173 h 46985"/>
                <a:gd name="connsiteX10" fmla="*/ 38021 w 45400"/>
                <a:gd name="connsiteY10" fmla="*/ 5447 h 46985"/>
                <a:gd name="connsiteX11" fmla="*/ 44592 w 45400"/>
                <a:gd name="connsiteY11" fmla="*/ 20878 h 46985"/>
                <a:gd name="connsiteX12" fmla="*/ 8684 w 45400"/>
                <a:gd name="connsiteY12" fmla="*/ 20020 h 46985"/>
                <a:gd name="connsiteX13" fmla="*/ 34878 w 45400"/>
                <a:gd name="connsiteY13" fmla="*/ 20020 h 46985"/>
                <a:gd name="connsiteX14" fmla="*/ 31258 w 45400"/>
                <a:gd name="connsiteY14" fmla="*/ 11162 h 46985"/>
                <a:gd name="connsiteX15" fmla="*/ 22400 w 45400"/>
                <a:gd name="connsiteY15" fmla="*/ 8019 h 46985"/>
                <a:gd name="connsiteX16" fmla="*/ 12875 w 45400"/>
                <a:gd name="connsiteY16" fmla="*/ 11257 h 46985"/>
                <a:gd name="connsiteX17" fmla="*/ 8684 w 45400"/>
                <a:gd name="connsiteY17" fmla="*/ 20020 h 46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00" h="46985">
                  <a:moveTo>
                    <a:pt x="44497" y="27545"/>
                  </a:moveTo>
                  <a:lnTo>
                    <a:pt x="8684" y="27545"/>
                  </a:lnTo>
                  <a:cubicBezTo>
                    <a:pt x="8874" y="30774"/>
                    <a:pt x="10589" y="33717"/>
                    <a:pt x="13256" y="35546"/>
                  </a:cubicBezTo>
                  <a:cubicBezTo>
                    <a:pt x="20400" y="40404"/>
                    <a:pt x="29925" y="39394"/>
                    <a:pt x="35926" y="33165"/>
                  </a:cubicBezTo>
                  <a:lnTo>
                    <a:pt x="41354" y="39165"/>
                  </a:lnTo>
                  <a:cubicBezTo>
                    <a:pt x="36401" y="44299"/>
                    <a:pt x="29448" y="47071"/>
                    <a:pt x="22304" y="46786"/>
                  </a:cubicBezTo>
                  <a:cubicBezTo>
                    <a:pt x="16208" y="46948"/>
                    <a:pt x="10303" y="44652"/>
                    <a:pt x="5922" y="40404"/>
                  </a:cubicBezTo>
                  <a:cubicBezTo>
                    <a:pt x="1350" y="35917"/>
                    <a:pt x="-1127" y="29669"/>
                    <a:pt x="-747" y="23259"/>
                  </a:cubicBezTo>
                  <a:cubicBezTo>
                    <a:pt x="-1031" y="16848"/>
                    <a:pt x="1445" y="10619"/>
                    <a:pt x="6112" y="6209"/>
                  </a:cubicBezTo>
                  <a:cubicBezTo>
                    <a:pt x="10398" y="2037"/>
                    <a:pt x="16208" y="-259"/>
                    <a:pt x="22209" y="-173"/>
                  </a:cubicBezTo>
                  <a:cubicBezTo>
                    <a:pt x="28019" y="-316"/>
                    <a:pt x="33640" y="1685"/>
                    <a:pt x="38021" y="5447"/>
                  </a:cubicBezTo>
                  <a:cubicBezTo>
                    <a:pt x="42497" y="9295"/>
                    <a:pt x="44879" y="14991"/>
                    <a:pt x="44592" y="20878"/>
                  </a:cubicBezTo>
                  <a:close/>
                  <a:moveTo>
                    <a:pt x="8684" y="20020"/>
                  </a:moveTo>
                  <a:lnTo>
                    <a:pt x="34878" y="20020"/>
                  </a:lnTo>
                  <a:cubicBezTo>
                    <a:pt x="35067" y="16667"/>
                    <a:pt x="33734" y="13400"/>
                    <a:pt x="31258" y="11162"/>
                  </a:cubicBezTo>
                  <a:cubicBezTo>
                    <a:pt x="28782" y="9038"/>
                    <a:pt x="25638" y="7923"/>
                    <a:pt x="22400" y="8019"/>
                  </a:cubicBezTo>
                  <a:cubicBezTo>
                    <a:pt x="18971" y="8028"/>
                    <a:pt x="15637" y="9162"/>
                    <a:pt x="12875" y="11257"/>
                  </a:cubicBezTo>
                  <a:cubicBezTo>
                    <a:pt x="10112" y="13324"/>
                    <a:pt x="8589" y="16591"/>
                    <a:pt x="8684" y="20020"/>
                  </a:cubicBezTo>
                  <a:close/>
                </a:path>
              </a:pathLst>
            </a:custGeom>
            <a:solidFill>
              <a:srgbClr val="6D6E71"/>
            </a:solid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0A3D89B2-8A9E-4E91-8E3A-8588D24469D6}"/>
                </a:ext>
              </a:extLst>
            </p:cNvPr>
            <p:cNvSpPr/>
            <p:nvPr/>
          </p:nvSpPr>
          <p:spPr>
            <a:xfrm>
              <a:off x="17847288" y="3053364"/>
              <a:ext cx="46505" cy="64320"/>
            </a:xfrm>
            <a:custGeom>
              <a:avLst/>
              <a:gdLst>
                <a:gd name="connsiteX0" fmla="*/ 5621 w 46505"/>
                <a:gd name="connsiteY0" fmla="*/ 57637 h 64320"/>
                <a:gd name="connsiteX1" fmla="*/ -761 w 46505"/>
                <a:gd name="connsiteY1" fmla="*/ 40492 h 64320"/>
                <a:gd name="connsiteX2" fmla="*/ 5812 w 46505"/>
                <a:gd name="connsiteY2" fmla="*/ 23537 h 64320"/>
                <a:gd name="connsiteX3" fmla="*/ 21527 w 46505"/>
                <a:gd name="connsiteY3" fmla="*/ 17155 h 64320"/>
                <a:gd name="connsiteX4" fmla="*/ 36196 w 46505"/>
                <a:gd name="connsiteY4" fmla="*/ 24871 h 64320"/>
                <a:gd name="connsiteX5" fmla="*/ 36196 w 46505"/>
                <a:gd name="connsiteY5" fmla="*/ -180 h 64320"/>
                <a:gd name="connsiteX6" fmla="*/ 45721 w 46505"/>
                <a:gd name="connsiteY6" fmla="*/ -180 h 64320"/>
                <a:gd name="connsiteX7" fmla="*/ 45721 w 46505"/>
                <a:gd name="connsiteY7" fmla="*/ 63447 h 64320"/>
                <a:gd name="connsiteX8" fmla="*/ 36196 w 46505"/>
                <a:gd name="connsiteY8" fmla="*/ 63447 h 64320"/>
                <a:gd name="connsiteX9" fmla="*/ 36196 w 46505"/>
                <a:gd name="connsiteY9" fmla="*/ 56589 h 64320"/>
                <a:gd name="connsiteX10" fmla="*/ 20766 w 46505"/>
                <a:gd name="connsiteY10" fmla="*/ 64114 h 64320"/>
                <a:gd name="connsiteX11" fmla="*/ 5621 w 46505"/>
                <a:gd name="connsiteY11" fmla="*/ 57637 h 64320"/>
                <a:gd name="connsiteX12" fmla="*/ 8764 w 46505"/>
                <a:gd name="connsiteY12" fmla="*/ 40873 h 64320"/>
                <a:gd name="connsiteX13" fmla="*/ 13050 w 46505"/>
                <a:gd name="connsiteY13" fmla="*/ 51541 h 64320"/>
                <a:gd name="connsiteX14" fmla="*/ 22575 w 46505"/>
                <a:gd name="connsiteY14" fmla="*/ 55636 h 64320"/>
                <a:gd name="connsiteX15" fmla="*/ 32100 w 46505"/>
                <a:gd name="connsiteY15" fmla="*/ 51541 h 64320"/>
                <a:gd name="connsiteX16" fmla="*/ 36006 w 46505"/>
                <a:gd name="connsiteY16" fmla="*/ 40777 h 64320"/>
                <a:gd name="connsiteX17" fmla="*/ 32100 w 46505"/>
                <a:gd name="connsiteY17" fmla="*/ 29919 h 64320"/>
                <a:gd name="connsiteX18" fmla="*/ 22575 w 46505"/>
                <a:gd name="connsiteY18" fmla="*/ 25537 h 64320"/>
                <a:gd name="connsiteX19" fmla="*/ 13050 w 46505"/>
                <a:gd name="connsiteY19" fmla="*/ 29919 h 64320"/>
                <a:gd name="connsiteX20" fmla="*/ 8764 w 46505"/>
                <a:gd name="connsiteY20" fmla="*/ 40492 h 6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05" h="64320">
                  <a:moveTo>
                    <a:pt x="5621" y="57637"/>
                  </a:moveTo>
                  <a:cubicBezTo>
                    <a:pt x="1239" y="53027"/>
                    <a:pt x="-1047" y="46835"/>
                    <a:pt x="-761" y="40492"/>
                  </a:cubicBezTo>
                  <a:cubicBezTo>
                    <a:pt x="-1047" y="34167"/>
                    <a:pt x="1334" y="27995"/>
                    <a:pt x="5812" y="23537"/>
                  </a:cubicBezTo>
                  <a:cubicBezTo>
                    <a:pt x="10002" y="19356"/>
                    <a:pt x="15622" y="17051"/>
                    <a:pt x="21527" y="17155"/>
                  </a:cubicBezTo>
                  <a:cubicBezTo>
                    <a:pt x="27433" y="17031"/>
                    <a:pt x="32958" y="19946"/>
                    <a:pt x="36196" y="24871"/>
                  </a:cubicBezTo>
                  <a:lnTo>
                    <a:pt x="36196" y="-180"/>
                  </a:lnTo>
                  <a:lnTo>
                    <a:pt x="45721" y="-180"/>
                  </a:lnTo>
                  <a:lnTo>
                    <a:pt x="45721" y="63447"/>
                  </a:lnTo>
                  <a:lnTo>
                    <a:pt x="36196" y="63447"/>
                  </a:lnTo>
                  <a:lnTo>
                    <a:pt x="36196" y="56589"/>
                  </a:lnTo>
                  <a:cubicBezTo>
                    <a:pt x="32672" y="61599"/>
                    <a:pt x="26862" y="64447"/>
                    <a:pt x="20766" y="64114"/>
                  </a:cubicBezTo>
                  <a:cubicBezTo>
                    <a:pt x="15051" y="64133"/>
                    <a:pt x="9526" y="61789"/>
                    <a:pt x="5621" y="57637"/>
                  </a:cubicBezTo>
                  <a:close/>
                  <a:moveTo>
                    <a:pt x="8764" y="40873"/>
                  </a:moveTo>
                  <a:cubicBezTo>
                    <a:pt x="8573" y="44873"/>
                    <a:pt x="10193" y="48759"/>
                    <a:pt x="13050" y="51541"/>
                  </a:cubicBezTo>
                  <a:cubicBezTo>
                    <a:pt x="15527" y="54122"/>
                    <a:pt x="18955" y="55598"/>
                    <a:pt x="22575" y="55636"/>
                  </a:cubicBezTo>
                  <a:cubicBezTo>
                    <a:pt x="26194" y="55684"/>
                    <a:pt x="29624" y="54188"/>
                    <a:pt x="32100" y="51541"/>
                  </a:cubicBezTo>
                  <a:cubicBezTo>
                    <a:pt x="34767" y="48588"/>
                    <a:pt x="36101" y="44730"/>
                    <a:pt x="36006" y="40777"/>
                  </a:cubicBezTo>
                  <a:cubicBezTo>
                    <a:pt x="36101" y="36796"/>
                    <a:pt x="34672" y="32929"/>
                    <a:pt x="32100" y="29919"/>
                  </a:cubicBezTo>
                  <a:cubicBezTo>
                    <a:pt x="29719" y="27176"/>
                    <a:pt x="26194" y="25575"/>
                    <a:pt x="22575" y="25537"/>
                  </a:cubicBezTo>
                  <a:cubicBezTo>
                    <a:pt x="18955" y="25623"/>
                    <a:pt x="15527" y="27214"/>
                    <a:pt x="13050" y="29919"/>
                  </a:cubicBezTo>
                  <a:cubicBezTo>
                    <a:pt x="10288" y="32767"/>
                    <a:pt x="8764" y="36548"/>
                    <a:pt x="8764" y="40492"/>
                  </a:cubicBezTo>
                  <a:close/>
                </a:path>
              </a:pathLst>
            </a:custGeom>
            <a:solidFill>
              <a:srgbClr val="6D6E71"/>
            </a:solid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1F4406FA-C635-4417-B158-D70D06473008}"/>
                </a:ext>
              </a:extLst>
            </p:cNvPr>
            <p:cNvSpPr/>
            <p:nvPr/>
          </p:nvSpPr>
          <p:spPr>
            <a:xfrm>
              <a:off x="17927132" y="3071151"/>
              <a:ext cx="36684" cy="46719"/>
            </a:xfrm>
            <a:custGeom>
              <a:avLst/>
              <a:gdLst>
                <a:gd name="connsiteX0" fmla="*/ 35886 w 36684"/>
                <a:gd name="connsiteY0" fmla="*/ 32230 h 46719"/>
                <a:gd name="connsiteX1" fmla="*/ 31124 w 36684"/>
                <a:gd name="connsiteY1" fmla="*/ 42612 h 46719"/>
                <a:gd name="connsiteX2" fmla="*/ 19027 w 36684"/>
                <a:gd name="connsiteY2" fmla="*/ 46517 h 46719"/>
                <a:gd name="connsiteX3" fmla="*/ 8740 w 36684"/>
                <a:gd name="connsiteY3" fmla="*/ 44708 h 46719"/>
                <a:gd name="connsiteX4" fmla="*/ -785 w 36684"/>
                <a:gd name="connsiteY4" fmla="*/ 39659 h 46719"/>
                <a:gd name="connsiteX5" fmla="*/ 3882 w 36684"/>
                <a:gd name="connsiteY5" fmla="*/ 32230 h 46719"/>
                <a:gd name="connsiteX6" fmla="*/ 19313 w 36684"/>
                <a:gd name="connsiteY6" fmla="*/ 38231 h 46719"/>
                <a:gd name="connsiteX7" fmla="*/ 24457 w 36684"/>
                <a:gd name="connsiteY7" fmla="*/ 36707 h 46719"/>
                <a:gd name="connsiteX8" fmla="*/ 26361 w 36684"/>
                <a:gd name="connsiteY8" fmla="*/ 32897 h 46719"/>
                <a:gd name="connsiteX9" fmla="*/ 16836 w 36684"/>
                <a:gd name="connsiteY9" fmla="*/ 26706 h 46719"/>
                <a:gd name="connsiteX10" fmla="*/ 15884 w 36684"/>
                <a:gd name="connsiteY10" fmla="*/ 26706 h 46719"/>
                <a:gd name="connsiteX11" fmla="*/ 1596 w 36684"/>
                <a:gd name="connsiteY11" fmla="*/ 13847 h 46719"/>
                <a:gd name="connsiteX12" fmla="*/ 6550 w 36684"/>
                <a:gd name="connsiteY12" fmla="*/ 3655 h 46719"/>
                <a:gd name="connsiteX13" fmla="*/ 19408 w 36684"/>
                <a:gd name="connsiteY13" fmla="*/ -155 h 46719"/>
                <a:gd name="connsiteX14" fmla="*/ 34268 w 36684"/>
                <a:gd name="connsiteY14" fmla="*/ 4512 h 46719"/>
                <a:gd name="connsiteX15" fmla="*/ 30648 w 36684"/>
                <a:gd name="connsiteY15" fmla="*/ 11561 h 46719"/>
                <a:gd name="connsiteX16" fmla="*/ 18647 w 36684"/>
                <a:gd name="connsiteY16" fmla="*/ 7941 h 46719"/>
                <a:gd name="connsiteX17" fmla="*/ 13026 w 36684"/>
                <a:gd name="connsiteY17" fmla="*/ 9179 h 46719"/>
                <a:gd name="connsiteX18" fmla="*/ 10835 w 36684"/>
                <a:gd name="connsiteY18" fmla="*/ 12894 h 46719"/>
                <a:gd name="connsiteX19" fmla="*/ 13121 w 36684"/>
                <a:gd name="connsiteY19" fmla="*/ 16133 h 46719"/>
                <a:gd name="connsiteX20" fmla="*/ 17408 w 36684"/>
                <a:gd name="connsiteY20" fmla="*/ 17561 h 46719"/>
                <a:gd name="connsiteX21" fmla="*/ 22361 w 36684"/>
                <a:gd name="connsiteY21" fmla="*/ 18990 h 46719"/>
                <a:gd name="connsiteX22" fmla="*/ 26552 w 36684"/>
                <a:gd name="connsiteY22" fmla="*/ 20514 h 46719"/>
                <a:gd name="connsiteX23" fmla="*/ 30838 w 36684"/>
                <a:gd name="connsiteY23" fmla="*/ 22895 h 46719"/>
                <a:gd name="connsiteX24" fmla="*/ 35886 w 36684"/>
                <a:gd name="connsiteY24" fmla="*/ 32230 h 4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4" h="46719">
                  <a:moveTo>
                    <a:pt x="35886" y="32230"/>
                  </a:moveTo>
                  <a:cubicBezTo>
                    <a:pt x="36077" y="36250"/>
                    <a:pt x="34268" y="40107"/>
                    <a:pt x="31124" y="42612"/>
                  </a:cubicBezTo>
                  <a:cubicBezTo>
                    <a:pt x="27695" y="45346"/>
                    <a:pt x="23409" y="46737"/>
                    <a:pt x="19027" y="46517"/>
                  </a:cubicBezTo>
                  <a:cubicBezTo>
                    <a:pt x="15503" y="46498"/>
                    <a:pt x="12074" y="45889"/>
                    <a:pt x="8740" y="44708"/>
                  </a:cubicBezTo>
                  <a:cubicBezTo>
                    <a:pt x="5311" y="43622"/>
                    <a:pt x="2073" y="41917"/>
                    <a:pt x="-785" y="39659"/>
                  </a:cubicBezTo>
                  <a:lnTo>
                    <a:pt x="3882" y="32230"/>
                  </a:lnTo>
                  <a:cubicBezTo>
                    <a:pt x="8263" y="35859"/>
                    <a:pt x="13693" y="37964"/>
                    <a:pt x="19313" y="38231"/>
                  </a:cubicBezTo>
                  <a:cubicBezTo>
                    <a:pt x="21123" y="38355"/>
                    <a:pt x="22932" y="37812"/>
                    <a:pt x="24457" y="36707"/>
                  </a:cubicBezTo>
                  <a:cubicBezTo>
                    <a:pt x="25695" y="35821"/>
                    <a:pt x="26361" y="34402"/>
                    <a:pt x="26361" y="32897"/>
                  </a:cubicBezTo>
                  <a:cubicBezTo>
                    <a:pt x="26361" y="30611"/>
                    <a:pt x="23314" y="28610"/>
                    <a:pt x="16836" y="26706"/>
                  </a:cubicBezTo>
                  <a:lnTo>
                    <a:pt x="15884" y="26706"/>
                  </a:lnTo>
                  <a:cubicBezTo>
                    <a:pt x="6359" y="24162"/>
                    <a:pt x="1596" y="19876"/>
                    <a:pt x="1596" y="13847"/>
                  </a:cubicBezTo>
                  <a:cubicBezTo>
                    <a:pt x="1501" y="9846"/>
                    <a:pt x="3311" y="6055"/>
                    <a:pt x="6550" y="3655"/>
                  </a:cubicBezTo>
                  <a:cubicBezTo>
                    <a:pt x="10265" y="960"/>
                    <a:pt x="14836" y="-384"/>
                    <a:pt x="19408" y="-155"/>
                  </a:cubicBezTo>
                  <a:cubicBezTo>
                    <a:pt x="24743" y="-145"/>
                    <a:pt x="29885" y="1483"/>
                    <a:pt x="34268" y="4512"/>
                  </a:cubicBezTo>
                  <a:lnTo>
                    <a:pt x="30648" y="11561"/>
                  </a:lnTo>
                  <a:cubicBezTo>
                    <a:pt x="27124" y="9208"/>
                    <a:pt x="22932" y="7951"/>
                    <a:pt x="18647" y="7941"/>
                  </a:cubicBezTo>
                  <a:cubicBezTo>
                    <a:pt x="16741" y="7827"/>
                    <a:pt x="14741" y="8256"/>
                    <a:pt x="13026" y="9179"/>
                  </a:cubicBezTo>
                  <a:cubicBezTo>
                    <a:pt x="11598" y="9865"/>
                    <a:pt x="10740" y="11332"/>
                    <a:pt x="10835" y="12894"/>
                  </a:cubicBezTo>
                  <a:cubicBezTo>
                    <a:pt x="10835" y="14351"/>
                    <a:pt x="11788" y="15647"/>
                    <a:pt x="13121" y="16133"/>
                  </a:cubicBezTo>
                  <a:cubicBezTo>
                    <a:pt x="14455" y="16771"/>
                    <a:pt x="15979" y="17247"/>
                    <a:pt x="17408" y="17561"/>
                  </a:cubicBezTo>
                  <a:lnTo>
                    <a:pt x="22361" y="18990"/>
                  </a:lnTo>
                  <a:lnTo>
                    <a:pt x="26552" y="20514"/>
                  </a:lnTo>
                  <a:cubicBezTo>
                    <a:pt x="28076" y="21162"/>
                    <a:pt x="29505" y="21962"/>
                    <a:pt x="30838" y="22895"/>
                  </a:cubicBezTo>
                  <a:cubicBezTo>
                    <a:pt x="34077" y="24886"/>
                    <a:pt x="35982" y="28439"/>
                    <a:pt x="35886" y="32230"/>
                  </a:cubicBezTo>
                  <a:close/>
                </a:path>
              </a:pathLst>
            </a:custGeom>
            <a:solidFill>
              <a:srgbClr val="6D6E71"/>
            </a:solidFill>
            <a:ln w="9525"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919335DE-662A-4757-9211-B05239D4CF74}"/>
                </a:ext>
              </a:extLst>
            </p:cNvPr>
            <p:cNvSpPr/>
            <p:nvPr/>
          </p:nvSpPr>
          <p:spPr>
            <a:xfrm>
              <a:off x="17970375" y="3057078"/>
              <a:ext cx="31717" cy="60581"/>
            </a:xfrm>
            <a:custGeom>
              <a:avLst/>
              <a:gdLst>
                <a:gd name="connsiteX0" fmla="*/ 14550 w 31717"/>
                <a:gd name="connsiteY0" fmla="*/ 21823 h 60581"/>
                <a:gd name="connsiteX1" fmla="*/ 14550 w 31717"/>
                <a:gd name="connsiteY1" fmla="*/ 44968 h 60581"/>
                <a:gd name="connsiteX2" fmla="*/ 16264 w 31717"/>
                <a:gd name="connsiteY2" fmla="*/ 50207 h 60581"/>
                <a:gd name="connsiteX3" fmla="*/ 21122 w 31717"/>
                <a:gd name="connsiteY3" fmla="*/ 52112 h 60581"/>
                <a:gd name="connsiteX4" fmla="*/ 27027 w 31717"/>
                <a:gd name="connsiteY4" fmla="*/ 49064 h 60581"/>
                <a:gd name="connsiteX5" fmla="*/ 30933 w 31717"/>
                <a:gd name="connsiteY5" fmla="*/ 55922 h 60581"/>
                <a:gd name="connsiteX6" fmla="*/ 19788 w 31717"/>
                <a:gd name="connsiteY6" fmla="*/ 60399 h 60581"/>
                <a:gd name="connsiteX7" fmla="*/ 9311 w 31717"/>
                <a:gd name="connsiteY7" fmla="*/ 56208 h 60581"/>
                <a:gd name="connsiteX8" fmla="*/ 4930 w 31717"/>
                <a:gd name="connsiteY8" fmla="*/ 44778 h 60581"/>
                <a:gd name="connsiteX9" fmla="*/ 4930 w 31717"/>
                <a:gd name="connsiteY9" fmla="*/ 21823 h 60581"/>
                <a:gd name="connsiteX10" fmla="*/ -785 w 31717"/>
                <a:gd name="connsiteY10" fmla="*/ 21823 h 60581"/>
                <a:gd name="connsiteX11" fmla="*/ -785 w 31717"/>
                <a:gd name="connsiteY11" fmla="*/ 14108 h 60581"/>
                <a:gd name="connsiteX12" fmla="*/ 4930 w 31717"/>
                <a:gd name="connsiteY12" fmla="*/ 14108 h 60581"/>
                <a:gd name="connsiteX13" fmla="*/ 4930 w 31717"/>
                <a:gd name="connsiteY13" fmla="*/ -180 h 60581"/>
                <a:gd name="connsiteX14" fmla="*/ 14455 w 31717"/>
                <a:gd name="connsiteY14" fmla="*/ -180 h 60581"/>
                <a:gd name="connsiteX15" fmla="*/ 14455 w 31717"/>
                <a:gd name="connsiteY15" fmla="*/ 14108 h 60581"/>
                <a:gd name="connsiteX16" fmla="*/ 26457 w 31717"/>
                <a:gd name="connsiteY16" fmla="*/ 14108 h 60581"/>
                <a:gd name="connsiteX17" fmla="*/ 26457 w 31717"/>
                <a:gd name="connsiteY17" fmla="*/ 21823 h 60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7" h="60581">
                  <a:moveTo>
                    <a:pt x="14550" y="21823"/>
                  </a:moveTo>
                  <a:lnTo>
                    <a:pt x="14550" y="44968"/>
                  </a:lnTo>
                  <a:cubicBezTo>
                    <a:pt x="14455" y="46864"/>
                    <a:pt x="15026" y="48731"/>
                    <a:pt x="16264" y="50207"/>
                  </a:cubicBezTo>
                  <a:cubicBezTo>
                    <a:pt x="17502" y="51512"/>
                    <a:pt x="19313" y="52208"/>
                    <a:pt x="21122" y="52112"/>
                  </a:cubicBezTo>
                  <a:cubicBezTo>
                    <a:pt x="23408" y="51950"/>
                    <a:pt x="25600" y="50855"/>
                    <a:pt x="27027" y="49064"/>
                  </a:cubicBezTo>
                  <a:lnTo>
                    <a:pt x="30933" y="55922"/>
                  </a:lnTo>
                  <a:cubicBezTo>
                    <a:pt x="27886" y="58751"/>
                    <a:pt x="23885" y="60342"/>
                    <a:pt x="19788" y="60399"/>
                  </a:cubicBezTo>
                  <a:cubicBezTo>
                    <a:pt x="15884" y="60466"/>
                    <a:pt x="12074" y="58951"/>
                    <a:pt x="9311" y="56208"/>
                  </a:cubicBezTo>
                  <a:cubicBezTo>
                    <a:pt x="6264" y="53189"/>
                    <a:pt x="4739" y="49036"/>
                    <a:pt x="4930" y="44778"/>
                  </a:cubicBezTo>
                  <a:lnTo>
                    <a:pt x="4930" y="21823"/>
                  </a:lnTo>
                  <a:lnTo>
                    <a:pt x="-785" y="21823"/>
                  </a:lnTo>
                  <a:lnTo>
                    <a:pt x="-785" y="14108"/>
                  </a:lnTo>
                  <a:lnTo>
                    <a:pt x="4930" y="14108"/>
                  </a:lnTo>
                  <a:lnTo>
                    <a:pt x="4930" y="-180"/>
                  </a:lnTo>
                  <a:lnTo>
                    <a:pt x="14455" y="-180"/>
                  </a:lnTo>
                  <a:lnTo>
                    <a:pt x="14455" y="14108"/>
                  </a:lnTo>
                  <a:lnTo>
                    <a:pt x="26457" y="14108"/>
                  </a:lnTo>
                  <a:lnTo>
                    <a:pt x="26457" y="21823"/>
                  </a:lnTo>
                  <a:close/>
                </a:path>
              </a:pathLst>
            </a:custGeom>
            <a:solidFill>
              <a:srgbClr val="6D6E71"/>
            </a:solidFill>
            <a:ln w="9525"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8BFB8077-87F7-40E2-B2F3-0CFD7436A6E0}"/>
                </a:ext>
              </a:extLst>
            </p:cNvPr>
            <p:cNvSpPr/>
            <p:nvPr/>
          </p:nvSpPr>
          <p:spPr>
            <a:xfrm>
              <a:off x="18005508" y="3070674"/>
              <a:ext cx="40638" cy="46996"/>
            </a:xfrm>
            <a:custGeom>
              <a:avLst/>
              <a:gdLst>
                <a:gd name="connsiteX0" fmla="*/ 39615 w 40638"/>
                <a:gd name="connsiteY0" fmla="*/ 46137 h 46996"/>
                <a:gd name="connsiteX1" fmla="*/ 30853 w 40638"/>
                <a:gd name="connsiteY1" fmla="*/ 46137 h 46996"/>
                <a:gd name="connsiteX2" fmla="*/ 30853 w 40638"/>
                <a:gd name="connsiteY2" fmla="*/ 40041 h 46996"/>
                <a:gd name="connsiteX3" fmla="*/ 15708 w 40638"/>
                <a:gd name="connsiteY3" fmla="*/ 46804 h 46996"/>
                <a:gd name="connsiteX4" fmla="*/ 3897 w 40638"/>
                <a:gd name="connsiteY4" fmla="*/ 42803 h 46996"/>
                <a:gd name="connsiteX5" fmla="*/ -770 w 40638"/>
                <a:gd name="connsiteY5" fmla="*/ 32040 h 46996"/>
                <a:gd name="connsiteX6" fmla="*/ 4183 w 40638"/>
                <a:gd name="connsiteY6" fmla="*/ 21943 h 46996"/>
                <a:gd name="connsiteX7" fmla="*/ 17709 w 40638"/>
                <a:gd name="connsiteY7" fmla="*/ 18610 h 46996"/>
                <a:gd name="connsiteX8" fmla="*/ 30090 w 40638"/>
                <a:gd name="connsiteY8" fmla="*/ 18610 h 46996"/>
                <a:gd name="connsiteX9" fmla="*/ 30090 w 40638"/>
                <a:gd name="connsiteY9" fmla="*/ 16895 h 46996"/>
                <a:gd name="connsiteX10" fmla="*/ 19995 w 40638"/>
                <a:gd name="connsiteY10" fmla="*/ 7847 h 46996"/>
                <a:gd name="connsiteX11" fmla="*/ 6755 w 40638"/>
                <a:gd name="connsiteY11" fmla="*/ 12418 h 46996"/>
                <a:gd name="connsiteX12" fmla="*/ 2468 w 40638"/>
                <a:gd name="connsiteY12" fmla="*/ 6418 h 46996"/>
                <a:gd name="connsiteX13" fmla="*/ 21518 w 40638"/>
                <a:gd name="connsiteY13" fmla="*/ -155 h 46996"/>
                <a:gd name="connsiteX14" fmla="*/ 34662 w 40638"/>
                <a:gd name="connsiteY14" fmla="*/ 3941 h 46996"/>
                <a:gd name="connsiteX15" fmla="*/ 39806 w 40638"/>
                <a:gd name="connsiteY15" fmla="*/ 16705 h 46996"/>
                <a:gd name="connsiteX16" fmla="*/ 30090 w 40638"/>
                <a:gd name="connsiteY16" fmla="*/ 29182 h 46996"/>
                <a:gd name="connsiteX17" fmla="*/ 30090 w 40638"/>
                <a:gd name="connsiteY17" fmla="*/ 25277 h 46996"/>
                <a:gd name="connsiteX18" fmla="*/ 19327 w 40638"/>
                <a:gd name="connsiteY18" fmla="*/ 25277 h 46996"/>
                <a:gd name="connsiteX19" fmla="*/ 8945 w 40638"/>
                <a:gd name="connsiteY19" fmla="*/ 31849 h 46996"/>
                <a:gd name="connsiteX20" fmla="*/ 11517 w 40638"/>
                <a:gd name="connsiteY20" fmla="*/ 36898 h 46996"/>
                <a:gd name="connsiteX21" fmla="*/ 18661 w 40638"/>
                <a:gd name="connsiteY21" fmla="*/ 38707 h 46996"/>
                <a:gd name="connsiteX22" fmla="*/ 26662 w 40638"/>
                <a:gd name="connsiteY22" fmla="*/ 36136 h 46996"/>
                <a:gd name="connsiteX23" fmla="*/ 29995 w 40638"/>
                <a:gd name="connsiteY23" fmla="*/ 29182 h 4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8" h="46996">
                  <a:moveTo>
                    <a:pt x="39615" y="46137"/>
                  </a:moveTo>
                  <a:lnTo>
                    <a:pt x="30853" y="46137"/>
                  </a:lnTo>
                  <a:lnTo>
                    <a:pt x="30853" y="40041"/>
                  </a:lnTo>
                  <a:cubicBezTo>
                    <a:pt x="27138" y="44489"/>
                    <a:pt x="21518" y="46985"/>
                    <a:pt x="15708" y="46804"/>
                  </a:cubicBezTo>
                  <a:cubicBezTo>
                    <a:pt x="11422" y="46966"/>
                    <a:pt x="7230" y="45537"/>
                    <a:pt x="3897" y="42803"/>
                  </a:cubicBezTo>
                  <a:cubicBezTo>
                    <a:pt x="754" y="40117"/>
                    <a:pt x="-961" y="36155"/>
                    <a:pt x="-770" y="32040"/>
                  </a:cubicBezTo>
                  <a:cubicBezTo>
                    <a:pt x="-961" y="28040"/>
                    <a:pt x="849" y="24210"/>
                    <a:pt x="4183" y="21943"/>
                  </a:cubicBezTo>
                  <a:cubicBezTo>
                    <a:pt x="8279" y="19534"/>
                    <a:pt x="12946" y="18371"/>
                    <a:pt x="17709" y="18610"/>
                  </a:cubicBezTo>
                  <a:lnTo>
                    <a:pt x="30090" y="18610"/>
                  </a:lnTo>
                  <a:lnTo>
                    <a:pt x="30090" y="16895"/>
                  </a:lnTo>
                  <a:cubicBezTo>
                    <a:pt x="30090" y="10894"/>
                    <a:pt x="26757" y="7847"/>
                    <a:pt x="19995" y="7847"/>
                  </a:cubicBezTo>
                  <a:cubicBezTo>
                    <a:pt x="15232" y="8018"/>
                    <a:pt x="10660" y="9609"/>
                    <a:pt x="6755" y="12418"/>
                  </a:cubicBezTo>
                  <a:lnTo>
                    <a:pt x="2468" y="6418"/>
                  </a:lnTo>
                  <a:cubicBezTo>
                    <a:pt x="7898" y="2065"/>
                    <a:pt x="14565" y="-269"/>
                    <a:pt x="21518" y="-155"/>
                  </a:cubicBezTo>
                  <a:cubicBezTo>
                    <a:pt x="26280" y="-393"/>
                    <a:pt x="30949" y="1055"/>
                    <a:pt x="34662" y="3941"/>
                  </a:cubicBezTo>
                  <a:cubicBezTo>
                    <a:pt x="38282" y="7132"/>
                    <a:pt x="40188" y="11875"/>
                    <a:pt x="39806" y="16705"/>
                  </a:cubicBezTo>
                  <a:close/>
                  <a:moveTo>
                    <a:pt x="30090" y="29182"/>
                  </a:moveTo>
                  <a:lnTo>
                    <a:pt x="30090" y="25277"/>
                  </a:lnTo>
                  <a:lnTo>
                    <a:pt x="19327" y="25277"/>
                  </a:lnTo>
                  <a:cubicBezTo>
                    <a:pt x="12374" y="25277"/>
                    <a:pt x="8945" y="27468"/>
                    <a:pt x="8945" y="31849"/>
                  </a:cubicBezTo>
                  <a:cubicBezTo>
                    <a:pt x="8850" y="33869"/>
                    <a:pt x="9802" y="35793"/>
                    <a:pt x="11517" y="36898"/>
                  </a:cubicBezTo>
                  <a:cubicBezTo>
                    <a:pt x="13612" y="38231"/>
                    <a:pt x="16184" y="38869"/>
                    <a:pt x="18661" y="38707"/>
                  </a:cubicBezTo>
                  <a:cubicBezTo>
                    <a:pt x="21518" y="38764"/>
                    <a:pt x="24376" y="37860"/>
                    <a:pt x="26662" y="36136"/>
                  </a:cubicBezTo>
                  <a:cubicBezTo>
                    <a:pt x="28852" y="34507"/>
                    <a:pt x="30090" y="31906"/>
                    <a:pt x="29995" y="29182"/>
                  </a:cubicBezTo>
                  <a:close/>
                </a:path>
              </a:pathLst>
            </a:custGeom>
            <a:solidFill>
              <a:srgbClr val="6D6E71"/>
            </a:solidFill>
            <a:ln w="9525"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0D6D9151-2F05-488A-B0CB-A77818A2906D}"/>
                </a:ext>
              </a:extLst>
            </p:cNvPr>
            <p:cNvSpPr/>
            <p:nvPr/>
          </p:nvSpPr>
          <p:spPr>
            <a:xfrm>
              <a:off x="18054671" y="3057078"/>
              <a:ext cx="31717" cy="60581"/>
            </a:xfrm>
            <a:custGeom>
              <a:avLst/>
              <a:gdLst>
                <a:gd name="connsiteX0" fmla="*/ 14550 w 31717"/>
                <a:gd name="connsiteY0" fmla="*/ 21823 h 60581"/>
                <a:gd name="connsiteX1" fmla="*/ 14550 w 31717"/>
                <a:gd name="connsiteY1" fmla="*/ 44968 h 60581"/>
                <a:gd name="connsiteX2" fmla="*/ 16265 w 31717"/>
                <a:gd name="connsiteY2" fmla="*/ 50207 h 60581"/>
                <a:gd name="connsiteX3" fmla="*/ 21122 w 31717"/>
                <a:gd name="connsiteY3" fmla="*/ 52112 h 60581"/>
                <a:gd name="connsiteX4" fmla="*/ 27029 w 31717"/>
                <a:gd name="connsiteY4" fmla="*/ 49064 h 60581"/>
                <a:gd name="connsiteX5" fmla="*/ 30933 w 31717"/>
                <a:gd name="connsiteY5" fmla="*/ 55922 h 60581"/>
                <a:gd name="connsiteX6" fmla="*/ 19790 w 31717"/>
                <a:gd name="connsiteY6" fmla="*/ 60399 h 60581"/>
                <a:gd name="connsiteX7" fmla="*/ 9311 w 31717"/>
                <a:gd name="connsiteY7" fmla="*/ 56208 h 60581"/>
                <a:gd name="connsiteX8" fmla="*/ 5025 w 31717"/>
                <a:gd name="connsiteY8" fmla="*/ 44778 h 60581"/>
                <a:gd name="connsiteX9" fmla="*/ 5025 w 31717"/>
                <a:gd name="connsiteY9" fmla="*/ 21823 h 60581"/>
                <a:gd name="connsiteX10" fmla="*/ -785 w 31717"/>
                <a:gd name="connsiteY10" fmla="*/ 21823 h 60581"/>
                <a:gd name="connsiteX11" fmla="*/ -785 w 31717"/>
                <a:gd name="connsiteY11" fmla="*/ 14108 h 60581"/>
                <a:gd name="connsiteX12" fmla="*/ 5025 w 31717"/>
                <a:gd name="connsiteY12" fmla="*/ 14108 h 60581"/>
                <a:gd name="connsiteX13" fmla="*/ 5025 w 31717"/>
                <a:gd name="connsiteY13" fmla="*/ -180 h 60581"/>
                <a:gd name="connsiteX14" fmla="*/ 14550 w 31717"/>
                <a:gd name="connsiteY14" fmla="*/ -180 h 60581"/>
                <a:gd name="connsiteX15" fmla="*/ 14550 w 31717"/>
                <a:gd name="connsiteY15" fmla="*/ 14108 h 60581"/>
                <a:gd name="connsiteX16" fmla="*/ 26552 w 31717"/>
                <a:gd name="connsiteY16" fmla="*/ 14108 h 60581"/>
                <a:gd name="connsiteX17" fmla="*/ 26552 w 31717"/>
                <a:gd name="connsiteY17" fmla="*/ 21823 h 60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7" h="60581">
                  <a:moveTo>
                    <a:pt x="14550" y="21823"/>
                  </a:moveTo>
                  <a:lnTo>
                    <a:pt x="14550" y="44968"/>
                  </a:lnTo>
                  <a:cubicBezTo>
                    <a:pt x="14455" y="46864"/>
                    <a:pt x="15027" y="48731"/>
                    <a:pt x="16265" y="50207"/>
                  </a:cubicBezTo>
                  <a:cubicBezTo>
                    <a:pt x="17504" y="51512"/>
                    <a:pt x="19313" y="52208"/>
                    <a:pt x="21122" y="52112"/>
                  </a:cubicBezTo>
                  <a:cubicBezTo>
                    <a:pt x="23409" y="51950"/>
                    <a:pt x="25600" y="50855"/>
                    <a:pt x="27029" y="49064"/>
                  </a:cubicBezTo>
                  <a:lnTo>
                    <a:pt x="30933" y="55922"/>
                  </a:lnTo>
                  <a:cubicBezTo>
                    <a:pt x="27886" y="58761"/>
                    <a:pt x="23980" y="60361"/>
                    <a:pt x="19790" y="60399"/>
                  </a:cubicBezTo>
                  <a:cubicBezTo>
                    <a:pt x="15884" y="60466"/>
                    <a:pt x="12074" y="58951"/>
                    <a:pt x="9311" y="56208"/>
                  </a:cubicBezTo>
                  <a:cubicBezTo>
                    <a:pt x="6359" y="53150"/>
                    <a:pt x="4835" y="49017"/>
                    <a:pt x="5025" y="44778"/>
                  </a:cubicBezTo>
                  <a:lnTo>
                    <a:pt x="5025" y="21823"/>
                  </a:lnTo>
                  <a:lnTo>
                    <a:pt x="-785" y="21823"/>
                  </a:lnTo>
                  <a:lnTo>
                    <a:pt x="-785" y="14108"/>
                  </a:lnTo>
                  <a:lnTo>
                    <a:pt x="5025" y="14108"/>
                  </a:lnTo>
                  <a:lnTo>
                    <a:pt x="5025" y="-180"/>
                  </a:lnTo>
                  <a:lnTo>
                    <a:pt x="14550" y="-180"/>
                  </a:lnTo>
                  <a:lnTo>
                    <a:pt x="14550" y="14108"/>
                  </a:lnTo>
                  <a:lnTo>
                    <a:pt x="26552" y="14108"/>
                  </a:lnTo>
                  <a:lnTo>
                    <a:pt x="26552" y="21823"/>
                  </a:lnTo>
                  <a:close/>
                </a:path>
              </a:pathLst>
            </a:custGeom>
            <a:solidFill>
              <a:srgbClr val="6D6E71"/>
            </a:solidFill>
            <a:ln w="9525"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F8BAEB02-800D-4119-B890-A2CDE28B1AD2}"/>
                </a:ext>
              </a:extLst>
            </p:cNvPr>
            <p:cNvSpPr/>
            <p:nvPr/>
          </p:nvSpPr>
          <p:spPr>
            <a:xfrm>
              <a:off x="18090638" y="3070692"/>
              <a:ext cx="45400" cy="46986"/>
            </a:xfrm>
            <a:custGeom>
              <a:avLst/>
              <a:gdLst>
                <a:gd name="connsiteX0" fmla="*/ 44593 w 45400"/>
                <a:gd name="connsiteY0" fmla="*/ 27545 h 46986"/>
                <a:gd name="connsiteX1" fmla="*/ 8779 w 45400"/>
                <a:gd name="connsiteY1" fmla="*/ 27545 h 46986"/>
                <a:gd name="connsiteX2" fmla="*/ 13350 w 45400"/>
                <a:gd name="connsiteY2" fmla="*/ 35546 h 46986"/>
                <a:gd name="connsiteX3" fmla="*/ 22875 w 45400"/>
                <a:gd name="connsiteY3" fmla="*/ 38594 h 46986"/>
                <a:gd name="connsiteX4" fmla="*/ 35925 w 45400"/>
                <a:gd name="connsiteY4" fmla="*/ 33165 h 46986"/>
                <a:gd name="connsiteX5" fmla="*/ 41353 w 45400"/>
                <a:gd name="connsiteY5" fmla="*/ 39165 h 46986"/>
                <a:gd name="connsiteX6" fmla="*/ 22303 w 45400"/>
                <a:gd name="connsiteY6" fmla="*/ 46786 h 46986"/>
                <a:gd name="connsiteX7" fmla="*/ 5921 w 45400"/>
                <a:gd name="connsiteY7" fmla="*/ 40404 h 46986"/>
                <a:gd name="connsiteX8" fmla="*/ -746 w 45400"/>
                <a:gd name="connsiteY8" fmla="*/ 23259 h 46986"/>
                <a:gd name="connsiteX9" fmla="*/ 6111 w 45400"/>
                <a:gd name="connsiteY9" fmla="*/ 6209 h 46986"/>
                <a:gd name="connsiteX10" fmla="*/ 22208 w 45400"/>
                <a:gd name="connsiteY10" fmla="*/ -173 h 46986"/>
                <a:gd name="connsiteX11" fmla="*/ 38020 w 45400"/>
                <a:gd name="connsiteY11" fmla="*/ 5447 h 46986"/>
                <a:gd name="connsiteX12" fmla="*/ 44593 w 45400"/>
                <a:gd name="connsiteY12" fmla="*/ 20878 h 46986"/>
                <a:gd name="connsiteX13" fmla="*/ 8779 w 45400"/>
                <a:gd name="connsiteY13" fmla="*/ 20020 h 46986"/>
                <a:gd name="connsiteX14" fmla="*/ 34972 w 45400"/>
                <a:gd name="connsiteY14" fmla="*/ 20020 h 46986"/>
                <a:gd name="connsiteX15" fmla="*/ 31353 w 45400"/>
                <a:gd name="connsiteY15" fmla="*/ 11162 h 46986"/>
                <a:gd name="connsiteX16" fmla="*/ 22494 w 45400"/>
                <a:gd name="connsiteY16" fmla="*/ 8019 h 46986"/>
                <a:gd name="connsiteX17" fmla="*/ 12969 w 45400"/>
                <a:gd name="connsiteY17" fmla="*/ 11257 h 46986"/>
                <a:gd name="connsiteX18" fmla="*/ 8779 w 45400"/>
                <a:gd name="connsiteY18" fmla="*/ 20020 h 46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00" h="46986">
                  <a:moveTo>
                    <a:pt x="44593" y="27545"/>
                  </a:moveTo>
                  <a:lnTo>
                    <a:pt x="8779" y="27545"/>
                  </a:lnTo>
                  <a:cubicBezTo>
                    <a:pt x="8968" y="30774"/>
                    <a:pt x="10683" y="33717"/>
                    <a:pt x="13350" y="35546"/>
                  </a:cubicBezTo>
                  <a:cubicBezTo>
                    <a:pt x="16112" y="37537"/>
                    <a:pt x="19447" y="38604"/>
                    <a:pt x="22875" y="38594"/>
                  </a:cubicBezTo>
                  <a:cubicBezTo>
                    <a:pt x="27829" y="38918"/>
                    <a:pt x="32686" y="36918"/>
                    <a:pt x="35925" y="33165"/>
                  </a:cubicBezTo>
                  <a:lnTo>
                    <a:pt x="41353" y="39165"/>
                  </a:lnTo>
                  <a:cubicBezTo>
                    <a:pt x="36400" y="44309"/>
                    <a:pt x="29447" y="47081"/>
                    <a:pt x="22303" y="46786"/>
                  </a:cubicBezTo>
                  <a:cubicBezTo>
                    <a:pt x="16207" y="46928"/>
                    <a:pt x="10302" y="44633"/>
                    <a:pt x="5921" y="40404"/>
                  </a:cubicBezTo>
                  <a:cubicBezTo>
                    <a:pt x="1349" y="35917"/>
                    <a:pt x="-1128" y="29669"/>
                    <a:pt x="-746" y="23259"/>
                  </a:cubicBezTo>
                  <a:cubicBezTo>
                    <a:pt x="-1032" y="16848"/>
                    <a:pt x="1444" y="10619"/>
                    <a:pt x="6111" y="6209"/>
                  </a:cubicBezTo>
                  <a:cubicBezTo>
                    <a:pt x="10397" y="2037"/>
                    <a:pt x="16207" y="-259"/>
                    <a:pt x="22208" y="-173"/>
                  </a:cubicBezTo>
                  <a:cubicBezTo>
                    <a:pt x="28018" y="-316"/>
                    <a:pt x="33639" y="1685"/>
                    <a:pt x="38020" y="5447"/>
                  </a:cubicBezTo>
                  <a:cubicBezTo>
                    <a:pt x="42496" y="9295"/>
                    <a:pt x="44878" y="14991"/>
                    <a:pt x="44593" y="20878"/>
                  </a:cubicBezTo>
                  <a:close/>
                  <a:moveTo>
                    <a:pt x="8779" y="20020"/>
                  </a:moveTo>
                  <a:lnTo>
                    <a:pt x="34972" y="20020"/>
                  </a:lnTo>
                  <a:cubicBezTo>
                    <a:pt x="35162" y="16667"/>
                    <a:pt x="33829" y="13400"/>
                    <a:pt x="31353" y="11162"/>
                  </a:cubicBezTo>
                  <a:cubicBezTo>
                    <a:pt x="28876" y="9038"/>
                    <a:pt x="25732" y="7923"/>
                    <a:pt x="22494" y="8019"/>
                  </a:cubicBezTo>
                  <a:cubicBezTo>
                    <a:pt x="19065" y="7990"/>
                    <a:pt x="15732" y="9133"/>
                    <a:pt x="12969" y="11257"/>
                  </a:cubicBezTo>
                  <a:cubicBezTo>
                    <a:pt x="10206" y="13305"/>
                    <a:pt x="8683" y="16582"/>
                    <a:pt x="8779" y="20020"/>
                  </a:cubicBezTo>
                  <a:close/>
                </a:path>
              </a:pathLst>
            </a:custGeom>
            <a:solidFill>
              <a:srgbClr val="6D6E71"/>
            </a:solidFill>
            <a:ln w="9525"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22A5FDC7-29C6-4ADD-A5D5-4A80287CA3E6}"/>
                </a:ext>
              </a:extLst>
            </p:cNvPr>
            <p:cNvSpPr/>
            <p:nvPr/>
          </p:nvSpPr>
          <p:spPr>
            <a:xfrm>
              <a:off x="18140015" y="3071366"/>
              <a:ext cx="73914" cy="45624"/>
            </a:xfrm>
            <a:custGeom>
              <a:avLst/>
              <a:gdLst>
                <a:gd name="connsiteX0" fmla="*/ 26266 w 73914"/>
                <a:gd name="connsiteY0" fmla="*/ 45445 h 45624"/>
                <a:gd name="connsiteX1" fmla="*/ 14932 w 73914"/>
                <a:gd name="connsiteY1" fmla="*/ 45445 h 45624"/>
                <a:gd name="connsiteX2" fmla="*/ -785 w 73914"/>
                <a:gd name="connsiteY2" fmla="*/ -180 h 45624"/>
                <a:gd name="connsiteX3" fmla="*/ 8740 w 73914"/>
                <a:gd name="connsiteY3" fmla="*/ -180 h 45624"/>
                <a:gd name="connsiteX4" fmla="*/ 20076 w 73914"/>
                <a:gd name="connsiteY4" fmla="*/ 34300 h 45624"/>
                <a:gd name="connsiteX5" fmla="*/ 31410 w 73914"/>
                <a:gd name="connsiteY5" fmla="*/ -180 h 45624"/>
                <a:gd name="connsiteX6" fmla="*/ 40935 w 73914"/>
                <a:gd name="connsiteY6" fmla="*/ -180 h 45624"/>
                <a:gd name="connsiteX7" fmla="*/ 52270 w 73914"/>
                <a:gd name="connsiteY7" fmla="*/ 34300 h 45624"/>
                <a:gd name="connsiteX8" fmla="*/ 63604 w 73914"/>
                <a:gd name="connsiteY8" fmla="*/ -180 h 45624"/>
                <a:gd name="connsiteX9" fmla="*/ 73129 w 73914"/>
                <a:gd name="connsiteY9" fmla="*/ -180 h 45624"/>
                <a:gd name="connsiteX10" fmla="*/ 57317 w 73914"/>
                <a:gd name="connsiteY10" fmla="*/ 45445 h 45624"/>
                <a:gd name="connsiteX11" fmla="*/ 46365 w 73914"/>
                <a:gd name="connsiteY11" fmla="*/ 45445 h 45624"/>
                <a:gd name="connsiteX12" fmla="*/ 35601 w 73914"/>
                <a:gd name="connsiteY12" fmla="*/ 14203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914" h="45624">
                  <a:moveTo>
                    <a:pt x="26266" y="45445"/>
                  </a:moveTo>
                  <a:lnTo>
                    <a:pt x="14932" y="45445"/>
                  </a:lnTo>
                  <a:lnTo>
                    <a:pt x="-785" y="-180"/>
                  </a:lnTo>
                  <a:lnTo>
                    <a:pt x="8740" y="-180"/>
                  </a:lnTo>
                  <a:lnTo>
                    <a:pt x="20076" y="34300"/>
                  </a:lnTo>
                  <a:lnTo>
                    <a:pt x="31410" y="-180"/>
                  </a:lnTo>
                  <a:lnTo>
                    <a:pt x="40935" y="-180"/>
                  </a:lnTo>
                  <a:lnTo>
                    <a:pt x="52270" y="34300"/>
                  </a:lnTo>
                  <a:lnTo>
                    <a:pt x="63604" y="-180"/>
                  </a:lnTo>
                  <a:lnTo>
                    <a:pt x="73129" y="-180"/>
                  </a:lnTo>
                  <a:lnTo>
                    <a:pt x="57317" y="45445"/>
                  </a:lnTo>
                  <a:lnTo>
                    <a:pt x="46365" y="45445"/>
                  </a:lnTo>
                  <a:lnTo>
                    <a:pt x="35601" y="14203"/>
                  </a:lnTo>
                  <a:close/>
                </a:path>
              </a:pathLst>
            </a:custGeom>
            <a:solidFill>
              <a:srgbClr val="6D6E71"/>
            </a:solidFill>
            <a:ln w="9525"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9FE94E9A-8BB6-4811-A27A-8ECBFCFF0113}"/>
                </a:ext>
              </a:extLst>
            </p:cNvPr>
            <p:cNvSpPr/>
            <p:nvPr/>
          </p:nvSpPr>
          <p:spPr>
            <a:xfrm>
              <a:off x="18221930" y="3051934"/>
              <a:ext cx="12192" cy="65056"/>
            </a:xfrm>
            <a:custGeom>
              <a:avLst/>
              <a:gdLst>
                <a:gd name="connsiteX0" fmla="*/ 1026 w 12192"/>
                <a:gd name="connsiteY0" fmla="*/ 10203 h 65056"/>
                <a:gd name="connsiteX1" fmla="*/ -785 w 12192"/>
                <a:gd name="connsiteY1" fmla="*/ 5917 h 65056"/>
                <a:gd name="connsiteX2" fmla="*/ 1026 w 12192"/>
                <a:gd name="connsiteY2" fmla="*/ 1630 h 65056"/>
                <a:gd name="connsiteX3" fmla="*/ 5311 w 12192"/>
                <a:gd name="connsiteY3" fmla="*/ -180 h 65056"/>
                <a:gd name="connsiteX4" fmla="*/ 11407 w 12192"/>
                <a:gd name="connsiteY4" fmla="*/ 5917 h 65056"/>
                <a:gd name="connsiteX5" fmla="*/ 9598 w 12192"/>
                <a:gd name="connsiteY5" fmla="*/ 10203 h 65056"/>
                <a:gd name="connsiteX6" fmla="*/ 5311 w 12192"/>
                <a:gd name="connsiteY6" fmla="*/ 12012 h 65056"/>
                <a:gd name="connsiteX7" fmla="*/ 1026 w 12192"/>
                <a:gd name="connsiteY7" fmla="*/ 10203 h 65056"/>
                <a:gd name="connsiteX8" fmla="*/ 10074 w 12192"/>
                <a:gd name="connsiteY8" fmla="*/ 64876 h 65056"/>
                <a:gd name="connsiteX9" fmla="*/ 549 w 12192"/>
                <a:gd name="connsiteY9" fmla="*/ 64876 h 65056"/>
                <a:gd name="connsiteX10" fmla="*/ 549 w 12192"/>
                <a:gd name="connsiteY10" fmla="*/ 19251 h 65056"/>
                <a:gd name="connsiteX11" fmla="*/ 10074 w 12192"/>
                <a:gd name="connsiteY11" fmla="*/ 19251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 h="65056">
                  <a:moveTo>
                    <a:pt x="1026" y="10203"/>
                  </a:moveTo>
                  <a:cubicBezTo>
                    <a:pt x="-117" y="9060"/>
                    <a:pt x="-785" y="7526"/>
                    <a:pt x="-785" y="5917"/>
                  </a:cubicBezTo>
                  <a:cubicBezTo>
                    <a:pt x="-785" y="4297"/>
                    <a:pt x="-117" y="2754"/>
                    <a:pt x="1026" y="1630"/>
                  </a:cubicBezTo>
                  <a:cubicBezTo>
                    <a:pt x="2169" y="459"/>
                    <a:pt x="3693" y="-198"/>
                    <a:pt x="5311" y="-180"/>
                  </a:cubicBezTo>
                  <a:cubicBezTo>
                    <a:pt x="8645" y="-132"/>
                    <a:pt x="11312" y="2573"/>
                    <a:pt x="11407" y="5917"/>
                  </a:cubicBezTo>
                  <a:cubicBezTo>
                    <a:pt x="11407" y="7536"/>
                    <a:pt x="10741" y="9088"/>
                    <a:pt x="9598" y="10203"/>
                  </a:cubicBezTo>
                  <a:cubicBezTo>
                    <a:pt x="8455" y="11365"/>
                    <a:pt x="6931" y="12022"/>
                    <a:pt x="5311" y="12012"/>
                  </a:cubicBezTo>
                  <a:cubicBezTo>
                    <a:pt x="3693" y="11993"/>
                    <a:pt x="2169" y="11336"/>
                    <a:pt x="1026" y="10203"/>
                  </a:cubicBezTo>
                  <a:close/>
                  <a:moveTo>
                    <a:pt x="10074" y="64876"/>
                  </a:moveTo>
                  <a:lnTo>
                    <a:pt x="549" y="64876"/>
                  </a:lnTo>
                  <a:lnTo>
                    <a:pt x="549" y="19251"/>
                  </a:lnTo>
                  <a:lnTo>
                    <a:pt x="10074" y="19251"/>
                  </a:lnTo>
                  <a:close/>
                </a:path>
              </a:pathLst>
            </a:custGeom>
            <a:solidFill>
              <a:srgbClr val="6D6E71"/>
            </a:solidFill>
            <a:ln w="9525"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0D2DB963-B15A-47AE-A27A-6F094DBE7EFE}"/>
                </a:ext>
              </a:extLst>
            </p:cNvPr>
            <p:cNvSpPr/>
            <p:nvPr/>
          </p:nvSpPr>
          <p:spPr>
            <a:xfrm>
              <a:off x="18242957" y="3053364"/>
              <a:ext cx="46601" cy="64317"/>
            </a:xfrm>
            <a:custGeom>
              <a:avLst/>
              <a:gdLst>
                <a:gd name="connsiteX0" fmla="*/ 5620 w 46601"/>
                <a:gd name="connsiteY0" fmla="*/ 57637 h 64317"/>
                <a:gd name="connsiteX1" fmla="*/ -761 w 46601"/>
                <a:gd name="connsiteY1" fmla="*/ 40492 h 64317"/>
                <a:gd name="connsiteX2" fmla="*/ 5811 w 46601"/>
                <a:gd name="connsiteY2" fmla="*/ 23537 h 64317"/>
                <a:gd name="connsiteX3" fmla="*/ 21527 w 46601"/>
                <a:gd name="connsiteY3" fmla="*/ 17155 h 64317"/>
                <a:gd name="connsiteX4" fmla="*/ 36292 w 46601"/>
                <a:gd name="connsiteY4" fmla="*/ 24871 h 64317"/>
                <a:gd name="connsiteX5" fmla="*/ 36292 w 46601"/>
                <a:gd name="connsiteY5" fmla="*/ -180 h 64317"/>
                <a:gd name="connsiteX6" fmla="*/ 45817 w 46601"/>
                <a:gd name="connsiteY6" fmla="*/ -180 h 64317"/>
                <a:gd name="connsiteX7" fmla="*/ 45817 w 46601"/>
                <a:gd name="connsiteY7" fmla="*/ 63447 h 64317"/>
                <a:gd name="connsiteX8" fmla="*/ 36292 w 46601"/>
                <a:gd name="connsiteY8" fmla="*/ 63447 h 64317"/>
                <a:gd name="connsiteX9" fmla="*/ 36292 w 46601"/>
                <a:gd name="connsiteY9" fmla="*/ 56589 h 64317"/>
                <a:gd name="connsiteX10" fmla="*/ 20766 w 46601"/>
                <a:gd name="connsiteY10" fmla="*/ 64114 h 64317"/>
                <a:gd name="connsiteX11" fmla="*/ 5620 w 46601"/>
                <a:gd name="connsiteY11" fmla="*/ 57637 h 64317"/>
                <a:gd name="connsiteX12" fmla="*/ 8859 w 46601"/>
                <a:gd name="connsiteY12" fmla="*/ 40873 h 64317"/>
                <a:gd name="connsiteX13" fmla="*/ 13050 w 46601"/>
                <a:gd name="connsiteY13" fmla="*/ 51541 h 64317"/>
                <a:gd name="connsiteX14" fmla="*/ 22575 w 46601"/>
                <a:gd name="connsiteY14" fmla="*/ 55636 h 64317"/>
                <a:gd name="connsiteX15" fmla="*/ 32100 w 46601"/>
                <a:gd name="connsiteY15" fmla="*/ 51541 h 64317"/>
                <a:gd name="connsiteX16" fmla="*/ 36101 w 46601"/>
                <a:gd name="connsiteY16" fmla="*/ 40777 h 64317"/>
                <a:gd name="connsiteX17" fmla="*/ 32100 w 46601"/>
                <a:gd name="connsiteY17" fmla="*/ 29919 h 64317"/>
                <a:gd name="connsiteX18" fmla="*/ 22575 w 46601"/>
                <a:gd name="connsiteY18" fmla="*/ 25537 h 64317"/>
                <a:gd name="connsiteX19" fmla="*/ 13050 w 46601"/>
                <a:gd name="connsiteY19" fmla="*/ 29919 h 64317"/>
                <a:gd name="connsiteX20" fmla="*/ 8859 w 46601"/>
                <a:gd name="connsiteY20" fmla="*/ 40492 h 6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4317">
                  <a:moveTo>
                    <a:pt x="5620" y="57637"/>
                  </a:moveTo>
                  <a:cubicBezTo>
                    <a:pt x="1239" y="53027"/>
                    <a:pt x="-1047" y="46835"/>
                    <a:pt x="-761" y="40492"/>
                  </a:cubicBezTo>
                  <a:cubicBezTo>
                    <a:pt x="-1047" y="34167"/>
                    <a:pt x="1334" y="27995"/>
                    <a:pt x="5811" y="23537"/>
                  </a:cubicBezTo>
                  <a:cubicBezTo>
                    <a:pt x="10002" y="19375"/>
                    <a:pt x="15622" y="17079"/>
                    <a:pt x="21527" y="17155"/>
                  </a:cubicBezTo>
                  <a:cubicBezTo>
                    <a:pt x="27433" y="17060"/>
                    <a:pt x="32957" y="19965"/>
                    <a:pt x="36292" y="24871"/>
                  </a:cubicBezTo>
                  <a:lnTo>
                    <a:pt x="36292" y="-180"/>
                  </a:lnTo>
                  <a:lnTo>
                    <a:pt x="45817" y="-180"/>
                  </a:lnTo>
                  <a:lnTo>
                    <a:pt x="45817" y="63447"/>
                  </a:lnTo>
                  <a:lnTo>
                    <a:pt x="36292" y="63447"/>
                  </a:lnTo>
                  <a:lnTo>
                    <a:pt x="36292" y="56589"/>
                  </a:lnTo>
                  <a:cubicBezTo>
                    <a:pt x="32767" y="61589"/>
                    <a:pt x="26862" y="64428"/>
                    <a:pt x="20766" y="64114"/>
                  </a:cubicBezTo>
                  <a:cubicBezTo>
                    <a:pt x="15050" y="64133"/>
                    <a:pt x="9526" y="61789"/>
                    <a:pt x="5620" y="57637"/>
                  </a:cubicBezTo>
                  <a:close/>
                  <a:moveTo>
                    <a:pt x="8859" y="40873"/>
                  </a:moveTo>
                  <a:cubicBezTo>
                    <a:pt x="8669" y="44864"/>
                    <a:pt x="10193" y="48740"/>
                    <a:pt x="13050" y="51541"/>
                  </a:cubicBezTo>
                  <a:cubicBezTo>
                    <a:pt x="15527" y="54122"/>
                    <a:pt x="18955" y="55598"/>
                    <a:pt x="22575" y="55636"/>
                  </a:cubicBezTo>
                  <a:cubicBezTo>
                    <a:pt x="26194" y="55703"/>
                    <a:pt x="29623" y="54208"/>
                    <a:pt x="32100" y="51541"/>
                  </a:cubicBezTo>
                  <a:cubicBezTo>
                    <a:pt x="34767" y="48626"/>
                    <a:pt x="36196" y="44749"/>
                    <a:pt x="36101" y="40777"/>
                  </a:cubicBezTo>
                  <a:cubicBezTo>
                    <a:pt x="36196" y="36777"/>
                    <a:pt x="34767" y="32891"/>
                    <a:pt x="32100" y="29919"/>
                  </a:cubicBezTo>
                  <a:cubicBezTo>
                    <a:pt x="29719" y="27138"/>
                    <a:pt x="26194" y="25537"/>
                    <a:pt x="22575" y="25537"/>
                  </a:cubicBezTo>
                  <a:cubicBezTo>
                    <a:pt x="18955" y="25623"/>
                    <a:pt x="15527" y="27214"/>
                    <a:pt x="13050" y="29919"/>
                  </a:cubicBezTo>
                  <a:cubicBezTo>
                    <a:pt x="10383" y="32776"/>
                    <a:pt x="8859" y="36558"/>
                    <a:pt x="8859" y="40492"/>
                  </a:cubicBezTo>
                  <a:close/>
                </a:path>
              </a:pathLst>
            </a:custGeom>
            <a:solidFill>
              <a:srgbClr val="6D6E71"/>
            </a:solidFill>
            <a:ln w="9525"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FF28098A-4522-4A21-B0FB-AFB4F142D0DC}"/>
                </a:ext>
              </a:extLst>
            </p:cNvPr>
            <p:cNvSpPr/>
            <p:nvPr/>
          </p:nvSpPr>
          <p:spPr>
            <a:xfrm>
              <a:off x="18299806" y="3070692"/>
              <a:ext cx="45400" cy="46986"/>
            </a:xfrm>
            <a:custGeom>
              <a:avLst/>
              <a:gdLst>
                <a:gd name="connsiteX0" fmla="*/ 44593 w 45400"/>
                <a:gd name="connsiteY0" fmla="*/ 27545 h 46986"/>
                <a:gd name="connsiteX1" fmla="*/ 8779 w 45400"/>
                <a:gd name="connsiteY1" fmla="*/ 27545 h 46986"/>
                <a:gd name="connsiteX2" fmla="*/ 13350 w 45400"/>
                <a:gd name="connsiteY2" fmla="*/ 35546 h 46986"/>
                <a:gd name="connsiteX3" fmla="*/ 22875 w 45400"/>
                <a:gd name="connsiteY3" fmla="*/ 38594 h 46986"/>
                <a:gd name="connsiteX4" fmla="*/ 35925 w 45400"/>
                <a:gd name="connsiteY4" fmla="*/ 33165 h 46986"/>
                <a:gd name="connsiteX5" fmla="*/ 41355 w 45400"/>
                <a:gd name="connsiteY5" fmla="*/ 39165 h 46986"/>
                <a:gd name="connsiteX6" fmla="*/ 22305 w 45400"/>
                <a:gd name="connsiteY6" fmla="*/ 46786 h 46986"/>
                <a:gd name="connsiteX7" fmla="*/ 5921 w 45400"/>
                <a:gd name="connsiteY7" fmla="*/ 40404 h 46986"/>
                <a:gd name="connsiteX8" fmla="*/ -746 w 45400"/>
                <a:gd name="connsiteY8" fmla="*/ 23259 h 46986"/>
                <a:gd name="connsiteX9" fmla="*/ 6111 w 45400"/>
                <a:gd name="connsiteY9" fmla="*/ 6209 h 46986"/>
                <a:gd name="connsiteX10" fmla="*/ 22209 w 45400"/>
                <a:gd name="connsiteY10" fmla="*/ -173 h 46986"/>
                <a:gd name="connsiteX11" fmla="*/ 38020 w 45400"/>
                <a:gd name="connsiteY11" fmla="*/ 5447 h 46986"/>
                <a:gd name="connsiteX12" fmla="*/ 44593 w 45400"/>
                <a:gd name="connsiteY12" fmla="*/ 20878 h 46986"/>
                <a:gd name="connsiteX13" fmla="*/ 8779 w 45400"/>
                <a:gd name="connsiteY13" fmla="*/ 20020 h 46986"/>
                <a:gd name="connsiteX14" fmla="*/ 34972 w 45400"/>
                <a:gd name="connsiteY14" fmla="*/ 20020 h 46986"/>
                <a:gd name="connsiteX15" fmla="*/ 31353 w 45400"/>
                <a:gd name="connsiteY15" fmla="*/ 11162 h 46986"/>
                <a:gd name="connsiteX16" fmla="*/ 22494 w 45400"/>
                <a:gd name="connsiteY16" fmla="*/ 8019 h 46986"/>
                <a:gd name="connsiteX17" fmla="*/ 12969 w 45400"/>
                <a:gd name="connsiteY17" fmla="*/ 11257 h 46986"/>
                <a:gd name="connsiteX18" fmla="*/ 8779 w 45400"/>
                <a:gd name="connsiteY18" fmla="*/ 20020 h 46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00" h="46986">
                  <a:moveTo>
                    <a:pt x="44593" y="27545"/>
                  </a:moveTo>
                  <a:lnTo>
                    <a:pt x="8779" y="27545"/>
                  </a:lnTo>
                  <a:cubicBezTo>
                    <a:pt x="8969" y="30774"/>
                    <a:pt x="10683" y="33717"/>
                    <a:pt x="13350" y="35546"/>
                  </a:cubicBezTo>
                  <a:cubicBezTo>
                    <a:pt x="16113" y="37537"/>
                    <a:pt x="19447" y="38604"/>
                    <a:pt x="22875" y="38594"/>
                  </a:cubicBezTo>
                  <a:cubicBezTo>
                    <a:pt x="27829" y="38908"/>
                    <a:pt x="32686" y="36898"/>
                    <a:pt x="35925" y="33165"/>
                  </a:cubicBezTo>
                  <a:lnTo>
                    <a:pt x="41355" y="39165"/>
                  </a:lnTo>
                  <a:cubicBezTo>
                    <a:pt x="36401" y="44309"/>
                    <a:pt x="29448" y="47081"/>
                    <a:pt x="22305" y="46786"/>
                  </a:cubicBezTo>
                  <a:cubicBezTo>
                    <a:pt x="16208" y="46928"/>
                    <a:pt x="10303" y="44633"/>
                    <a:pt x="5921" y="40404"/>
                  </a:cubicBezTo>
                  <a:cubicBezTo>
                    <a:pt x="1349" y="35917"/>
                    <a:pt x="-1128" y="29669"/>
                    <a:pt x="-746" y="23259"/>
                  </a:cubicBezTo>
                  <a:cubicBezTo>
                    <a:pt x="-1032" y="16848"/>
                    <a:pt x="1444" y="10619"/>
                    <a:pt x="6111" y="6209"/>
                  </a:cubicBezTo>
                  <a:cubicBezTo>
                    <a:pt x="10398" y="2037"/>
                    <a:pt x="16208" y="-259"/>
                    <a:pt x="22209" y="-173"/>
                  </a:cubicBezTo>
                  <a:cubicBezTo>
                    <a:pt x="28019" y="-316"/>
                    <a:pt x="33639" y="1685"/>
                    <a:pt x="38020" y="5447"/>
                  </a:cubicBezTo>
                  <a:cubicBezTo>
                    <a:pt x="42497" y="9295"/>
                    <a:pt x="44879" y="14991"/>
                    <a:pt x="44593" y="20878"/>
                  </a:cubicBezTo>
                  <a:close/>
                  <a:moveTo>
                    <a:pt x="8779" y="20020"/>
                  </a:moveTo>
                  <a:lnTo>
                    <a:pt x="34972" y="20020"/>
                  </a:lnTo>
                  <a:cubicBezTo>
                    <a:pt x="35163" y="16667"/>
                    <a:pt x="33829" y="13400"/>
                    <a:pt x="31353" y="11162"/>
                  </a:cubicBezTo>
                  <a:cubicBezTo>
                    <a:pt x="28876" y="9038"/>
                    <a:pt x="25733" y="7923"/>
                    <a:pt x="22494" y="8019"/>
                  </a:cubicBezTo>
                  <a:cubicBezTo>
                    <a:pt x="19065" y="7990"/>
                    <a:pt x="15732" y="9133"/>
                    <a:pt x="12969" y="11257"/>
                  </a:cubicBezTo>
                  <a:cubicBezTo>
                    <a:pt x="10208" y="13305"/>
                    <a:pt x="8683" y="16582"/>
                    <a:pt x="8779" y="20020"/>
                  </a:cubicBezTo>
                  <a:close/>
                </a:path>
              </a:pathLst>
            </a:custGeom>
            <a:solidFill>
              <a:srgbClr val="6D6E71"/>
            </a:solidFill>
            <a:ln w="9525"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880BEE86-8055-4B9C-862A-319E4632560A}"/>
                </a:ext>
              </a:extLst>
            </p:cNvPr>
            <p:cNvSpPr/>
            <p:nvPr/>
          </p:nvSpPr>
          <p:spPr>
            <a:xfrm>
              <a:off x="18374997" y="3052126"/>
              <a:ext cx="21335" cy="76295"/>
            </a:xfrm>
            <a:custGeom>
              <a:avLst/>
              <a:gdLst>
                <a:gd name="connsiteX0" fmla="*/ 12169 w 21335"/>
                <a:gd name="connsiteY0" fmla="*/ 17441 h 76295"/>
                <a:gd name="connsiteX1" fmla="*/ 8740 w 21335"/>
                <a:gd name="connsiteY1" fmla="*/ 37920 h 76295"/>
                <a:gd name="connsiteX2" fmla="*/ 12169 w 21335"/>
                <a:gd name="connsiteY2" fmla="*/ 58494 h 76295"/>
                <a:gd name="connsiteX3" fmla="*/ 20551 w 21335"/>
                <a:gd name="connsiteY3" fmla="*/ 76115 h 76295"/>
                <a:gd name="connsiteX4" fmla="*/ 10359 w 21335"/>
                <a:gd name="connsiteY4" fmla="*/ 76115 h 76295"/>
                <a:gd name="connsiteX5" fmla="*/ 2644 w 21335"/>
                <a:gd name="connsiteY5" fmla="*/ 59446 h 76295"/>
                <a:gd name="connsiteX6" fmla="*/ 2644 w 21335"/>
                <a:gd name="connsiteY6" fmla="*/ 16393 h 76295"/>
                <a:gd name="connsiteX7" fmla="*/ 10359 w 21335"/>
                <a:gd name="connsiteY7" fmla="*/ -180 h 76295"/>
                <a:gd name="connsiteX8" fmla="*/ 20551 w 21335"/>
                <a:gd name="connsiteY8" fmla="*/ -180 h 76295"/>
                <a:gd name="connsiteX9" fmla="*/ 12169 w 21335"/>
                <a:gd name="connsiteY9" fmla="*/ 17441 h 76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5" h="76295">
                  <a:moveTo>
                    <a:pt x="12169" y="17441"/>
                  </a:moveTo>
                  <a:cubicBezTo>
                    <a:pt x="9978" y="24042"/>
                    <a:pt x="8836" y="30957"/>
                    <a:pt x="8740" y="37920"/>
                  </a:cubicBezTo>
                  <a:cubicBezTo>
                    <a:pt x="8836" y="44911"/>
                    <a:pt x="9978" y="51855"/>
                    <a:pt x="12169" y="58494"/>
                  </a:cubicBezTo>
                  <a:cubicBezTo>
                    <a:pt x="14074" y="64761"/>
                    <a:pt x="16836" y="70715"/>
                    <a:pt x="20551" y="76115"/>
                  </a:cubicBezTo>
                  <a:lnTo>
                    <a:pt x="10359" y="76115"/>
                  </a:lnTo>
                  <a:cubicBezTo>
                    <a:pt x="7025" y="70962"/>
                    <a:pt x="4359" y="65342"/>
                    <a:pt x="2644" y="59446"/>
                  </a:cubicBezTo>
                  <a:cubicBezTo>
                    <a:pt x="-1928" y="45464"/>
                    <a:pt x="-1928" y="30376"/>
                    <a:pt x="2644" y="16393"/>
                  </a:cubicBezTo>
                  <a:cubicBezTo>
                    <a:pt x="4453" y="10536"/>
                    <a:pt x="7025" y="4954"/>
                    <a:pt x="10359" y="-180"/>
                  </a:cubicBezTo>
                  <a:lnTo>
                    <a:pt x="20551" y="-180"/>
                  </a:lnTo>
                  <a:cubicBezTo>
                    <a:pt x="16836" y="5211"/>
                    <a:pt x="13978" y="11164"/>
                    <a:pt x="12169" y="17441"/>
                  </a:cubicBezTo>
                  <a:close/>
                </a:path>
              </a:pathLst>
            </a:custGeom>
            <a:solidFill>
              <a:srgbClr val="6D6E71"/>
            </a:solidFill>
            <a:ln w="9525"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3B46CC06-59BA-4002-89DC-5EADA93A122E}"/>
                </a:ext>
              </a:extLst>
            </p:cNvPr>
            <p:cNvSpPr/>
            <p:nvPr/>
          </p:nvSpPr>
          <p:spPr>
            <a:xfrm>
              <a:off x="18400714" y="3057078"/>
              <a:ext cx="87726" cy="59912"/>
            </a:xfrm>
            <a:custGeom>
              <a:avLst/>
              <a:gdLst>
                <a:gd name="connsiteX0" fmla="*/ 24647 w 87726"/>
                <a:gd name="connsiteY0" fmla="*/ 42968 h 59912"/>
                <a:gd name="connsiteX1" fmla="*/ 38078 w 87726"/>
                <a:gd name="connsiteY1" fmla="*/ -180 h 59912"/>
                <a:gd name="connsiteX2" fmla="*/ 47603 w 87726"/>
                <a:gd name="connsiteY2" fmla="*/ -180 h 59912"/>
                <a:gd name="connsiteX3" fmla="*/ 60937 w 87726"/>
                <a:gd name="connsiteY3" fmla="*/ 42968 h 59912"/>
                <a:gd name="connsiteX4" fmla="*/ 76083 w 87726"/>
                <a:gd name="connsiteY4" fmla="*/ -180 h 59912"/>
                <a:gd name="connsiteX5" fmla="*/ 86941 w 87726"/>
                <a:gd name="connsiteY5" fmla="*/ -180 h 59912"/>
                <a:gd name="connsiteX6" fmla="*/ 66081 w 87726"/>
                <a:gd name="connsiteY6" fmla="*/ 59732 h 59912"/>
                <a:gd name="connsiteX7" fmla="*/ 55985 w 87726"/>
                <a:gd name="connsiteY7" fmla="*/ 59732 h 59912"/>
                <a:gd name="connsiteX8" fmla="*/ 43411 w 87726"/>
                <a:gd name="connsiteY8" fmla="*/ 18680 h 59912"/>
                <a:gd name="connsiteX9" fmla="*/ 42745 w 87726"/>
                <a:gd name="connsiteY9" fmla="*/ 18680 h 59912"/>
                <a:gd name="connsiteX10" fmla="*/ 30171 w 87726"/>
                <a:gd name="connsiteY10" fmla="*/ 59732 h 59912"/>
                <a:gd name="connsiteX11" fmla="*/ 20076 w 87726"/>
                <a:gd name="connsiteY11" fmla="*/ 59732 h 59912"/>
                <a:gd name="connsiteX12" fmla="*/ -785 w 87726"/>
                <a:gd name="connsiteY12" fmla="*/ -180 h 59912"/>
                <a:gd name="connsiteX13" fmla="*/ 10074 w 87726"/>
                <a:gd name="connsiteY13" fmla="*/ -180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7726" h="59912">
                  <a:moveTo>
                    <a:pt x="24647" y="42968"/>
                  </a:moveTo>
                  <a:lnTo>
                    <a:pt x="38078" y="-180"/>
                  </a:lnTo>
                  <a:lnTo>
                    <a:pt x="47603" y="-180"/>
                  </a:lnTo>
                  <a:lnTo>
                    <a:pt x="60937" y="42968"/>
                  </a:lnTo>
                  <a:lnTo>
                    <a:pt x="76083" y="-180"/>
                  </a:lnTo>
                  <a:lnTo>
                    <a:pt x="86941" y="-180"/>
                  </a:lnTo>
                  <a:lnTo>
                    <a:pt x="66081" y="59732"/>
                  </a:lnTo>
                  <a:lnTo>
                    <a:pt x="55985" y="59732"/>
                  </a:lnTo>
                  <a:lnTo>
                    <a:pt x="43411" y="18680"/>
                  </a:lnTo>
                  <a:lnTo>
                    <a:pt x="42745" y="18680"/>
                  </a:lnTo>
                  <a:lnTo>
                    <a:pt x="30171" y="59732"/>
                  </a:lnTo>
                  <a:lnTo>
                    <a:pt x="20076" y="59732"/>
                  </a:lnTo>
                  <a:lnTo>
                    <a:pt x="-785" y="-180"/>
                  </a:lnTo>
                  <a:lnTo>
                    <a:pt x="10074" y="-180"/>
                  </a:lnTo>
                  <a:close/>
                </a:path>
              </a:pathLst>
            </a:custGeom>
            <a:solidFill>
              <a:srgbClr val="6D6E71"/>
            </a:solidFill>
            <a:ln w="9525"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FA7B6362-F54B-4847-80B7-4857E3986443}"/>
                </a:ext>
              </a:extLst>
            </p:cNvPr>
            <p:cNvSpPr/>
            <p:nvPr/>
          </p:nvSpPr>
          <p:spPr>
            <a:xfrm>
              <a:off x="18493194" y="3051941"/>
              <a:ext cx="12209" cy="65050"/>
            </a:xfrm>
            <a:custGeom>
              <a:avLst/>
              <a:gdLst>
                <a:gd name="connsiteX0" fmla="*/ 1033 w 12209"/>
                <a:gd name="connsiteY0" fmla="*/ 10197 h 65050"/>
                <a:gd name="connsiteX1" fmla="*/ -776 w 12209"/>
                <a:gd name="connsiteY1" fmla="*/ 5910 h 65050"/>
                <a:gd name="connsiteX2" fmla="*/ 1033 w 12209"/>
                <a:gd name="connsiteY2" fmla="*/ 1624 h 65050"/>
                <a:gd name="connsiteX3" fmla="*/ 9511 w 12209"/>
                <a:gd name="connsiteY3" fmla="*/ 1538 h 65050"/>
                <a:gd name="connsiteX4" fmla="*/ 9606 w 12209"/>
                <a:gd name="connsiteY4" fmla="*/ 1624 h 65050"/>
                <a:gd name="connsiteX5" fmla="*/ 11415 w 12209"/>
                <a:gd name="connsiteY5" fmla="*/ 5910 h 65050"/>
                <a:gd name="connsiteX6" fmla="*/ 9606 w 12209"/>
                <a:gd name="connsiteY6" fmla="*/ 10197 h 65050"/>
                <a:gd name="connsiteX7" fmla="*/ 1129 w 12209"/>
                <a:gd name="connsiteY7" fmla="*/ 10282 h 65050"/>
                <a:gd name="connsiteX8" fmla="*/ 1033 w 12209"/>
                <a:gd name="connsiteY8" fmla="*/ 10197 h 65050"/>
                <a:gd name="connsiteX9" fmla="*/ 9987 w 12209"/>
                <a:gd name="connsiteY9" fmla="*/ 64870 h 65050"/>
                <a:gd name="connsiteX10" fmla="*/ 462 w 12209"/>
                <a:gd name="connsiteY10" fmla="*/ 64870 h 65050"/>
                <a:gd name="connsiteX11" fmla="*/ 462 w 12209"/>
                <a:gd name="connsiteY11" fmla="*/ 19245 h 65050"/>
                <a:gd name="connsiteX12" fmla="*/ 9987 w 12209"/>
                <a:gd name="connsiteY12" fmla="*/ 19245 h 6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09" h="65050">
                  <a:moveTo>
                    <a:pt x="1033" y="10197"/>
                  </a:moveTo>
                  <a:cubicBezTo>
                    <a:pt x="-110" y="9082"/>
                    <a:pt x="-776" y="7530"/>
                    <a:pt x="-776" y="5910"/>
                  </a:cubicBezTo>
                  <a:cubicBezTo>
                    <a:pt x="-871" y="4282"/>
                    <a:pt x="-205" y="2720"/>
                    <a:pt x="1033" y="1624"/>
                  </a:cubicBezTo>
                  <a:cubicBezTo>
                    <a:pt x="3319" y="-748"/>
                    <a:pt x="7130" y="-786"/>
                    <a:pt x="9511" y="1538"/>
                  </a:cubicBezTo>
                  <a:cubicBezTo>
                    <a:pt x="9511" y="1567"/>
                    <a:pt x="9606" y="1596"/>
                    <a:pt x="9606" y="1624"/>
                  </a:cubicBezTo>
                  <a:cubicBezTo>
                    <a:pt x="10844" y="2720"/>
                    <a:pt x="11511" y="4282"/>
                    <a:pt x="11415" y="5910"/>
                  </a:cubicBezTo>
                  <a:cubicBezTo>
                    <a:pt x="11415" y="7530"/>
                    <a:pt x="10749" y="9082"/>
                    <a:pt x="9606" y="10197"/>
                  </a:cubicBezTo>
                  <a:cubicBezTo>
                    <a:pt x="7320" y="12568"/>
                    <a:pt x="3510" y="12607"/>
                    <a:pt x="1129" y="10282"/>
                  </a:cubicBezTo>
                  <a:cubicBezTo>
                    <a:pt x="1129" y="10254"/>
                    <a:pt x="1033" y="10225"/>
                    <a:pt x="1033" y="10197"/>
                  </a:cubicBezTo>
                  <a:close/>
                  <a:moveTo>
                    <a:pt x="9987" y="64870"/>
                  </a:moveTo>
                  <a:lnTo>
                    <a:pt x="462" y="64870"/>
                  </a:lnTo>
                  <a:lnTo>
                    <a:pt x="462" y="19245"/>
                  </a:lnTo>
                  <a:lnTo>
                    <a:pt x="9987" y="19245"/>
                  </a:lnTo>
                  <a:close/>
                </a:path>
              </a:pathLst>
            </a:custGeom>
            <a:solidFill>
              <a:srgbClr val="6D6E71"/>
            </a:solidFill>
            <a:ln w="9525"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6A30EC2F-68FF-4FDD-B4AB-9FE9FD9549CA}"/>
                </a:ext>
              </a:extLst>
            </p:cNvPr>
            <p:cNvSpPr/>
            <p:nvPr/>
          </p:nvSpPr>
          <p:spPr>
            <a:xfrm>
              <a:off x="18514348" y="3057078"/>
              <a:ext cx="31717" cy="60581"/>
            </a:xfrm>
            <a:custGeom>
              <a:avLst/>
              <a:gdLst>
                <a:gd name="connsiteX0" fmla="*/ 14550 w 31717"/>
                <a:gd name="connsiteY0" fmla="*/ 21823 h 60581"/>
                <a:gd name="connsiteX1" fmla="*/ 14550 w 31717"/>
                <a:gd name="connsiteY1" fmla="*/ 44968 h 60581"/>
                <a:gd name="connsiteX2" fmla="*/ 16264 w 31717"/>
                <a:gd name="connsiteY2" fmla="*/ 50207 h 60581"/>
                <a:gd name="connsiteX3" fmla="*/ 21122 w 31717"/>
                <a:gd name="connsiteY3" fmla="*/ 52112 h 60581"/>
                <a:gd name="connsiteX4" fmla="*/ 27027 w 31717"/>
                <a:gd name="connsiteY4" fmla="*/ 49064 h 60581"/>
                <a:gd name="connsiteX5" fmla="*/ 30933 w 31717"/>
                <a:gd name="connsiteY5" fmla="*/ 55922 h 60581"/>
                <a:gd name="connsiteX6" fmla="*/ 19790 w 31717"/>
                <a:gd name="connsiteY6" fmla="*/ 60399 h 60581"/>
                <a:gd name="connsiteX7" fmla="*/ 9311 w 31717"/>
                <a:gd name="connsiteY7" fmla="*/ 56208 h 60581"/>
                <a:gd name="connsiteX8" fmla="*/ 5025 w 31717"/>
                <a:gd name="connsiteY8" fmla="*/ 44778 h 60581"/>
                <a:gd name="connsiteX9" fmla="*/ 5025 w 31717"/>
                <a:gd name="connsiteY9" fmla="*/ 21823 h 60581"/>
                <a:gd name="connsiteX10" fmla="*/ -785 w 31717"/>
                <a:gd name="connsiteY10" fmla="*/ 21823 h 60581"/>
                <a:gd name="connsiteX11" fmla="*/ -785 w 31717"/>
                <a:gd name="connsiteY11" fmla="*/ 14108 h 60581"/>
                <a:gd name="connsiteX12" fmla="*/ 5025 w 31717"/>
                <a:gd name="connsiteY12" fmla="*/ 14108 h 60581"/>
                <a:gd name="connsiteX13" fmla="*/ 5025 w 31717"/>
                <a:gd name="connsiteY13" fmla="*/ -180 h 60581"/>
                <a:gd name="connsiteX14" fmla="*/ 14550 w 31717"/>
                <a:gd name="connsiteY14" fmla="*/ -180 h 60581"/>
                <a:gd name="connsiteX15" fmla="*/ 14550 w 31717"/>
                <a:gd name="connsiteY15" fmla="*/ 14108 h 60581"/>
                <a:gd name="connsiteX16" fmla="*/ 26552 w 31717"/>
                <a:gd name="connsiteY16" fmla="*/ 14108 h 60581"/>
                <a:gd name="connsiteX17" fmla="*/ 26552 w 31717"/>
                <a:gd name="connsiteY17" fmla="*/ 21823 h 60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7" h="60581">
                  <a:moveTo>
                    <a:pt x="14550" y="21823"/>
                  </a:moveTo>
                  <a:lnTo>
                    <a:pt x="14550" y="44968"/>
                  </a:lnTo>
                  <a:cubicBezTo>
                    <a:pt x="14455" y="46864"/>
                    <a:pt x="15027" y="48731"/>
                    <a:pt x="16264" y="50207"/>
                  </a:cubicBezTo>
                  <a:cubicBezTo>
                    <a:pt x="17502" y="51512"/>
                    <a:pt x="19313" y="52208"/>
                    <a:pt x="21122" y="52112"/>
                  </a:cubicBezTo>
                  <a:cubicBezTo>
                    <a:pt x="23408" y="51950"/>
                    <a:pt x="25600" y="50855"/>
                    <a:pt x="27027" y="49064"/>
                  </a:cubicBezTo>
                  <a:lnTo>
                    <a:pt x="30933" y="55922"/>
                  </a:lnTo>
                  <a:cubicBezTo>
                    <a:pt x="27886" y="58761"/>
                    <a:pt x="23980" y="60361"/>
                    <a:pt x="19790" y="60399"/>
                  </a:cubicBezTo>
                  <a:cubicBezTo>
                    <a:pt x="15884" y="60466"/>
                    <a:pt x="12074" y="58951"/>
                    <a:pt x="9311" y="56208"/>
                  </a:cubicBezTo>
                  <a:cubicBezTo>
                    <a:pt x="6359" y="53150"/>
                    <a:pt x="4835" y="49017"/>
                    <a:pt x="5025" y="44778"/>
                  </a:cubicBezTo>
                  <a:lnTo>
                    <a:pt x="5025" y="21823"/>
                  </a:lnTo>
                  <a:lnTo>
                    <a:pt x="-785" y="21823"/>
                  </a:lnTo>
                  <a:lnTo>
                    <a:pt x="-785" y="14108"/>
                  </a:lnTo>
                  <a:lnTo>
                    <a:pt x="5025" y="14108"/>
                  </a:lnTo>
                  <a:lnTo>
                    <a:pt x="5025" y="-180"/>
                  </a:lnTo>
                  <a:lnTo>
                    <a:pt x="14550" y="-180"/>
                  </a:lnTo>
                  <a:lnTo>
                    <a:pt x="14550" y="14108"/>
                  </a:lnTo>
                  <a:lnTo>
                    <a:pt x="26552" y="14108"/>
                  </a:lnTo>
                  <a:lnTo>
                    <a:pt x="26552" y="21823"/>
                  </a:lnTo>
                  <a:close/>
                </a:path>
              </a:pathLst>
            </a:custGeom>
            <a:solidFill>
              <a:srgbClr val="6D6E71"/>
            </a:solidFill>
            <a:ln w="9525"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7981F410-7FB6-4386-B9E3-4399A07723CD}"/>
                </a:ext>
              </a:extLst>
            </p:cNvPr>
            <p:cNvSpPr/>
            <p:nvPr/>
          </p:nvSpPr>
          <p:spPr>
            <a:xfrm>
              <a:off x="18553782" y="3053459"/>
              <a:ext cx="41961" cy="63531"/>
            </a:xfrm>
            <a:custGeom>
              <a:avLst/>
              <a:gdLst>
                <a:gd name="connsiteX0" fmla="*/ 8740 w 41961"/>
                <a:gd name="connsiteY0" fmla="*/ 38682 h 63531"/>
                <a:gd name="connsiteX1" fmla="*/ 8740 w 41961"/>
                <a:gd name="connsiteY1" fmla="*/ 63352 h 63531"/>
                <a:gd name="connsiteX2" fmla="*/ -785 w 41961"/>
                <a:gd name="connsiteY2" fmla="*/ 63352 h 63531"/>
                <a:gd name="connsiteX3" fmla="*/ -785 w 41961"/>
                <a:gd name="connsiteY3" fmla="*/ -180 h 63531"/>
                <a:gd name="connsiteX4" fmla="*/ 8740 w 41961"/>
                <a:gd name="connsiteY4" fmla="*/ -180 h 63531"/>
                <a:gd name="connsiteX5" fmla="*/ 8740 w 41961"/>
                <a:gd name="connsiteY5" fmla="*/ 26109 h 63531"/>
                <a:gd name="connsiteX6" fmla="*/ 14931 w 41961"/>
                <a:gd name="connsiteY6" fmla="*/ 19441 h 63531"/>
                <a:gd name="connsiteX7" fmla="*/ 23885 w 41961"/>
                <a:gd name="connsiteY7" fmla="*/ 17060 h 63531"/>
                <a:gd name="connsiteX8" fmla="*/ 36362 w 41961"/>
                <a:gd name="connsiteY8" fmla="*/ 21823 h 63531"/>
                <a:gd name="connsiteX9" fmla="*/ 41124 w 41961"/>
                <a:gd name="connsiteY9" fmla="*/ 35444 h 63531"/>
                <a:gd name="connsiteX10" fmla="*/ 41124 w 41961"/>
                <a:gd name="connsiteY10" fmla="*/ 63352 h 63531"/>
                <a:gd name="connsiteX11" fmla="*/ 31599 w 41961"/>
                <a:gd name="connsiteY11" fmla="*/ 63352 h 63531"/>
                <a:gd name="connsiteX12" fmla="*/ 31599 w 41961"/>
                <a:gd name="connsiteY12" fmla="*/ 38301 h 63531"/>
                <a:gd name="connsiteX13" fmla="*/ 21122 w 41961"/>
                <a:gd name="connsiteY13" fmla="*/ 25728 h 63531"/>
                <a:gd name="connsiteX14" fmla="*/ 12455 w 41961"/>
                <a:gd name="connsiteY14" fmla="*/ 29062 h 63531"/>
                <a:gd name="connsiteX15" fmla="*/ 8740 w 41961"/>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63531">
                  <a:moveTo>
                    <a:pt x="8740" y="38682"/>
                  </a:moveTo>
                  <a:lnTo>
                    <a:pt x="8740" y="63352"/>
                  </a:lnTo>
                  <a:lnTo>
                    <a:pt x="-785" y="63352"/>
                  </a:lnTo>
                  <a:lnTo>
                    <a:pt x="-785" y="-180"/>
                  </a:lnTo>
                  <a:lnTo>
                    <a:pt x="8740" y="-180"/>
                  </a:lnTo>
                  <a:lnTo>
                    <a:pt x="8740" y="26109"/>
                  </a:lnTo>
                  <a:cubicBezTo>
                    <a:pt x="10074" y="23318"/>
                    <a:pt x="12264" y="20994"/>
                    <a:pt x="14931" y="19441"/>
                  </a:cubicBezTo>
                  <a:cubicBezTo>
                    <a:pt x="17693" y="17870"/>
                    <a:pt x="20742" y="17051"/>
                    <a:pt x="23885" y="17060"/>
                  </a:cubicBezTo>
                  <a:cubicBezTo>
                    <a:pt x="28552" y="16870"/>
                    <a:pt x="33028" y="18594"/>
                    <a:pt x="36362" y="21823"/>
                  </a:cubicBezTo>
                  <a:cubicBezTo>
                    <a:pt x="39792" y="25500"/>
                    <a:pt x="41506" y="30434"/>
                    <a:pt x="41124" y="35444"/>
                  </a:cubicBezTo>
                  <a:lnTo>
                    <a:pt x="41124" y="63352"/>
                  </a:lnTo>
                  <a:lnTo>
                    <a:pt x="31599" y="63352"/>
                  </a:lnTo>
                  <a:lnTo>
                    <a:pt x="31599" y="38301"/>
                  </a:lnTo>
                  <a:cubicBezTo>
                    <a:pt x="31599" y="29919"/>
                    <a:pt x="28075" y="25728"/>
                    <a:pt x="21122" y="25728"/>
                  </a:cubicBezTo>
                  <a:cubicBezTo>
                    <a:pt x="17884" y="25700"/>
                    <a:pt x="14836" y="26890"/>
                    <a:pt x="12455" y="29062"/>
                  </a:cubicBezTo>
                  <a:cubicBezTo>
                    <a:pt x="9883" y="31557"/>
                    <a:pt x="8454" y="35082"/>
                    <a:pt x="8740" y="38682"/>
                  </a:cubicBezTo>
                  <a:close/>
                </a:path>
              </a:pathLst>
            </a:custGeom>
            <a:solidFill>
              <a:srgbClr val="6D6E71"/>
            </a:solidFill>
            <a:ln w="9525"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7FAAC791-3A70-4736-BC2D-1F1AB593DC7D}"/>
                </a:ext>
              </a:extLst>
            </p:cNvPr>
            <p:cNvSpPr/>
            <p:nvPr/>
          </p:nvSpPr>
          <p:spPr>
            <a:xfrm>
              <a:off x="18607874" y="3051941"/>
              <a:ext cx="12210" cy="65050"/>
            </a:xfrm>
            <a:custGeom>
              <a:avLst/>
              <a:gdLst>
                <a:gd name="connsiteX0" fmla="*/ 1035 w 12210"/>
                <a:gd name="connsiteY0" fmla="*/ 10197 h 65050"/>
                <a:gd name="connsiteX1" fmla="*/ -776 w 12210"/>
                <a:gd name="connsiteY1" fmla="*/ 5910 h 65050"/>
                <a:gd name="connsiteX2" fmla="*/ 1035 w 12210"/>
                <a:gd name="connsiteY2" fmla="*/ 1624 h 65050"/>
                <a:gd name="connsiteX3" fmla="*/ 9512 w 12210"/>
                <a:gd name="connsiteY3" fmla="*/ 1538 h 65050"/>
                <a:gd name="connsiteX4" fmla="*/ 9607 w 12210"/>
                <a:gd name="connsiteY4" fmla="*/ 1624 h 65050"/>
                <a:gd name="connsiteX5" fmla="*/ 11416 w 12210"/>
                <a:gd name="connsiteY5" fmla="*/ 5910 h 65050"/>
                <a:gd name="connsiteX6" fmla="*/ 9607 w 12210"/>
                <a:gd name="connsiteY6" fmla="*/ 10197 h 65050"/>
                <a:gd name="connsiteX7" fmla="*/ 1130 w 12210"/>
                <a:gd name="connsiteY7" fmla="*/ 10282 h 65050"/>
                <a:gd name="connsiteX8" fmla="*/ 1035 w 12210"/>
                <a:gd name="connsiteY8" fmla="*/ 10197 h 65050"/>
                <a:gd name="connsiteX9" fmla="*/ 10083 w 12210"/>
                <a:gd name="connsiteY9" fmla="*/ 64870 h 65050"/>
                <a:gd name="connsiteX10" fmla="*/ 558 w 12210"/>
                <a:gd name="connsiteY10" fmla="*/ 64870 h 65050"/>
                <a:gd name="connsiteX11" fmla="*/ 558 w 12210"/>
                <a:gd name="connsiteY11" fmla="*/ 19245 h 65050"/>
                <a:gd name="connsiteX12" fmla="*/ 10083 w 12210"/>
                <a:gd name="connsiteY12" fmla="*/ 19245 h 6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10" h="65050">
                  <a:moveTo>
                    <a:pt x="1035" y="10197"/>
                  </a:moveTo>
                  <a:cubicBezTo>
                    <a:pt x="-108" y="9082"/>
                    <a:pt x="-776" y="7530"/>
                    <a:pt x="-776" y="5910"/>
                  </a:cubicBezTo>
                  <a:cubicBezTo>
                    <a:pt x="-871" y="4282"/>
                    <a:pt x="-204" y="2720"/>
                    <a:pt x="1035" y="1624"/>
                  </a:cubicBezTo>
                  <a:cubicBezTo>
                    <a:pt x="3320" y="-748"/>
                    <a:pt x="7131" y="-786"/>
                    <a:pt x="9512" y="1538"/>
                  </a:cubicBezTo>
                  <a:cubicBezTo>
                    <a:pt x="9512" y="1567"/>
                    <a:pt x="9607" y="1596"/>
                    <a:pt x="9607" y="1624"/>
                  </a:cubicBezTo>
                  <a:cubicBezTo>
                    <a:pt x="10844" y="2720"/>
                    <a:pt x="11512" y="4282"/>
                    <a:pt x="11416" y="5910"/>
                  </a:cubicBezTo>
                  <a:cubicBezTo>
                    <a:pt x="11416" y="7530"/>
                    <a:pt x="10750" y="9082"/>
                    <a:pt x="9607" y="10197"/>
                  </a:cubicBezTo>
                  <a:cubicBezTo>
                    <a:pt x="7320" y="12568"/>
                    <a:pt x="3511" y="12607"/>
                    <a:pt x="1130" y="10282"/>
                  </a:cubicBezTo>
                  <a:cubicBezTo>
                    <a:pt x="1130" y="10254"/>
                    <a:pt x="1035" y="10225"/>
                    <a:pt x="1035" y="10197"/>
                  </a:cubicBezTo>
                  <a:close/>
                  <a:moveTo>
                    <a:pt x="10083" y="64870"/>
                  </a:moveTo>
                  <a:lnTo>
                    <a:pt x="558" y="64870"/>
                  </a:lnTo>
                  <a:lnTo>
                    <a:pt x="558" y="19245"/>
                  </a:lnTo>
                  <a:lnTo>
                    <a:pt x="10083" y="19245"/>
                  </a:lnTo>
                  <a:close/>
                </a:path>
              </a:pathLst>
            </a:custGeom>
            <a:solidFill>
              <a:srgbClr val="6D6E71"/>
            </a:solid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FAD7D43B-3030-49E1-98E1-EFE2D3154F0A}"/>
                </a:ext>
              </a:extLst>
            </p:cNvPr>
            <p:cNvSpPr/>
            <p:nvPr/>
          </p:nvSpPr>
          <p:spPr>
            <a:xfrm>
              <a:off x="18632648" y="3070690"/>
              <a:ext cx="41962" cy="46300"/>
            </a:xfrm>
            <a:custGeom>
              <a:avLst/>
              <a:gdLst>
                <a:gd name="connsiteX0" fmla="*/ 8740 w 41962"/>
                <a:gd name="connsiteY0" fmla="*/ 21451 h 46300"/>
                <a:gd name="connsiteX1" fmla="*/ 8740 w 41962"/>
                <a:gd name="connsiteY1" fmla="*/ 46121 h 46300"/>
                <a:gd name="connsiteX2" fmla="*/ -785 w 41962"/>
                <a:gd name="connsiteY2" fmla="*/ 46121 h 46300"/>
                <a:gd name="connsiteX3" fmla="*/ -785 w 41962"/>
                <a:gd name="connsiteY3" fmla="*/ 496 h 46300"/>
                <a:gd name="connsiteX4" fmla="*/ 8740 w 41962"/>
                <a:gd name="connsiteY4" fmla="*/ 496 h 46300"/>
                <a:gd name="connsiteX5" fmla="*/ 8740 w 41962"/>
                <a:gd name="connsiteY5" fmla="*/ 8878 h 46300"/>
                <a:gd name="connsiteX6" fmla="*/ 15122 w 41962"/>
                <a:gd name="connsiteY6" fmla="*/ 2211 h 46300"/>
                <a:gd name="connsiteX7" fmla="*/ 36363 w 41962"/>
                <a:gd name="connsiteY7" fmla="*/ 4592 h 46300"/>
                <a:gd name="connsiteX8" fmla="*/ 41125 w 41962"/>
                <a:gd name="connsiteY8" fmla="*/ 18213 h 46300"/>
                <a:gd name="connsiteX9" fmla="*/ 41125 w 41962"/>
                <a:gd name="connsiteY9" fmla="*/ 46121 h 46300"/>
                <a:gd name="connsiteX10" fmla="*/ 31600 w 41962"/>
                <a:gd name="connsiteY10" fmla="*/ 46121 h 46300"/>
                <a:gd name="connsiteX11" fmla="*/ 31600 w 41962"/>
                <a:gd name="connsiteY11" fmla="*/ 21070 h 46300"/>
                <a:gd name="connsiteX12" fmla="*/ 21219 w 41962"/>
                <a:gd name="connsiteY12" fmla="*/ 8497 h 46300"/>
                <a:gd name="connsiteX13" fmla="*/ 12550 w 41962"/>
                <a:gd name="connsiteY13" fmla="*/ 11831 h 46300"/>
                <a:gd name="connsiteX14" fmla="*/ 8740 w 41962"/>
                <a:gd name="connsiteY14" fmla="*/ 21451 h 46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2" h="46300">
                  <a:moveTo>
                    <a:pt x="8740" y="21451"/>
                  </a:moveTo>
                  <a:lnTo>
                    <a:pt x="8740" y="46121"/>
                  </a:lnTo>
                  <a:lnTo>
                    <a:pt x="-785" y="46121"/>
                  </a:lnTo>
                  <a:lnTo>
                    <a:pt x="-785" y="496"/>
                  </a:lnTo>
                  <a:lnTo>
                    <a:pt x="8740" y="496"/>
                  </a:lnTo>
                  <a:lnTo>
                    <a:pt x="8740" y="8878"/>
                  </a:lnTo>
                  <a:cubicBezTo>
                    <a:pt x="10265" y="6116"/>
                    <a:pt x="12455" y="3811"/>
                    <a:pt x="15122" y="2211"/>
                  </a:cubicBezTo>
                  <a:cubicBezTo>
                    <a:pt x="21980" y="-1704"/>
                    <a:pt x="30553" y="-742"/>
                    <a:pt x="36363" y="4592"/>
                  </a:cubicBezTo>
                  <a:cubicBezTo>
                    <a:pt x="39792" y="8269"/>
                    <a:pt x="41507" y="13203"/>
                    <a:pt x="41125" y="18213"/>
                  </a:cubicBezTo>
                  <a:lnTo>
                    <a:pt x="41125" y="46121"/>
                  </a:lnTo>
                  <a:lnTo>
                    <a:pt x="31600" y="46121"/>
                  </a:lnTo>
                  <a:lnTo>
                    <a:pt x="31600" y="21070"/>
                  </a:lnTo>
                  <a:cubicBezTo>
                    <a:pt x="31600" y="12688"/>
                    <a:pt x="28172" y="8497"/>
                    <a:pt x="21219" y="8497"/>
                  </a:cubicBezTo>
                  <a:cubicBezTo>
                    <a:pt x="17980" y="8469"/>
                    <a:pt x="14932" y="9659"/>
                    <a:pt x="12550" y="11831"/>
                  </a:cubicBezTo>
                  <a:cubicBezTo>
                    <a:pt x="9883" y="14307"/>
                    <a:pt x="8551" y="17832"/>
                    <a:pt x="8740" y="21451"/>
                  </a:cubicBezTo>
                  <a:close/>
                </a:path>
              </a:pathLst>
            </a:custGeom>
            <a:solidFill>
              <a:srgbClr val="6D6E71"/>
            </a:solidFill>
            <a:ln w="9525"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44A52BDB-F33B-41AB-BA6C-823F63EED364}"/>
                </a:ext>
              </a:extLst>
            </p:cNvPr>
            <p:cNvSpPr/>
            <p:nvPr/>
          </p:nvSpPr>
          <p:spPr>
            <a:xfrm>
              <a:off x="18708182" y="3057078"/>
              <a:ext cx="31432" cy="60581"/>
            </a:xfrm>
            <a:custGeom>
              <a:avLst/>
              <a:gdLst>
                <a:gd name="connsiteX0" fmla="*/ 14264 w 31432"/>
                <a:gd name="connsiteY0" fmla="*/ 21823 h 60581"/>
                <a:gd name="connsiteX1" fmla="*/ 14264 w 31432"/>
                <a:gd name="connsiteY1" fmla="*/ 44968 h 60581"/>
                <a:gd name="connsiteX2" fmla="*/ 15979 w 31432"/>
                <a:gd name="connsiteY2" fmla="*/ 50207 h 60581"/>
                <a:gd name="connsiteX3" fmla="*/ 20837 w 31432"/>
                <a:gd name="connsiteY3" fmla="*/ 52112 h 60581"/>
                <a:gd name="connsiteX4" fmla="*/ 26743 w 31432"/>
                <a:gd name="connsiteY4" fmla="*/ 49064 h 60581"/>
                <a:gd name="connsiteX5" fmla="*/ 30648 w 31432"/>
                <a:gd name="connsiteY5" fmla="*/ 55922 h 60581"/>
                <a:gd name="connsiteX6" fmla="*/ 19503 w 31432"/>
                <a:gd name="connsiteY6" fmla="*/ 60399 h 60581"/>
                <a:gd name="connsiteX7" fmla="*/ 9026 w 31432"/>
                <a:gd name="connsiteY7" fmla="*/ 56208 h 60581"/>
                <a:gd name="connsiteX8" fmla="*/ 4739 w 31432"/>
                <a:gd name="connsiteY8" fmla="*/ 44778 h 60581"/>
                <a:gd name="connsiteX9" fmla="*/ 4739 w 31432"/>
                <a:gd name="connsiteY9" fmla="*/ 21823 h 60581"/>
                <a:gd name="connsiteX10" fmla="*/ -785 w 31432"/>
                <a:gd name="connsiteY10" fmla="*/ 21823 h 60581"/>
                <a:gd name="connsiteX11" fmla="*/ -785 w 31432"/>
                <a:gd name="connsiteY11" fmla="*/ 14108 h 60581"/>
                <a:gd name="connsiteX12" fmla="*/ 5025 w 31432"/>
                <a:gd name="connsiteY12" fmla="*/ 14108 h 60581"/>
                <a:gd name="connsiteX13" fmla="*/ 5025 w 31432"/>
                <a:gd name="connsiteY13" fmla="*/ -180 h 60581"/>
                <a:gd name="connsiteX14" fmla="*/ 14550 w 31432"/>
                <a:gd name="connsiteY14" fmla="*/ -180 h 60581"/>
                <a:gd name="connsiteX15" fmla="*/ 14550 w 31432"/>
                <a:gd name="connsiteY15" fmla="*/ 14108 h 60581"/>
                <a:gd name="connsiteX16" fmla="*/ 26552 w 31432"/>
                <a:gd name="connsiteY16" fmla="*/ 14108 h 60581"/>
                <a:gd name="connsiteX17" fmla="*/ 26552 w 31432"/>
                <a:gd name="connsiteY17" fmla="*/ 21823 h 60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432" h="60581">
                  <a:moveTo>
                    <a:pt x="14264" y="21823"/>
                  </a:moveTo>
                  <a:lnTo>
                    <a:pt x="14264" y="44968"/>
                  </a:lnTo>
                  <a:cubicBezTo>
                    <a:pt x="14169" y="46864"/>
                    <a:pt x="14741" y="48731"/>
                    <a:pt x="15979" y="50207"/>
                  </a:cubicBezTo>
                  <a:cubicBezTo>
                    <a:pt x="17218" y="51512"/>
                    <a:pt x="19027" y="52208"/>
                    <a:pt x="20837" y="52112"/>
                  </a:cubicBezTo>
                  <a:cubicBezTo>
                    <a:pt x="23123" y="51950"/>
                    <a:pt x="25314" y="50855"/>
                    <a:pt x="26743" y="49064"/>
                  </a:cubicBezTo>
                  <a:lnTo>
                    <a:pt x="30648" y="55922"/>
                  </a:lnTo>
                  <a:cubicBezTo>
                    <a:pt x="27600" y="58761"/>
                    <a:pt x="23694" y="60361"/>
                    <a:pt x="19503" y="60399"/>
                  </a:cubicBezTo>
                  <a:cubicBezTo>
                    <a:pt x="15598" y="60466"/>
                    <a:pt x="11788" y="58951"/>
                    <a:pt x="9026" y="56208"/>
                  </a:cubicBezTo>
                  <a:cubicBezTo>
                    <a:pt x="6073" y="53150"/>
                    <a:pt x="4550" y="49017"/>
                    <a:pt x="4739" y="44778"/>
                  </a:cubicBezTo>
                  <a:lnTo>
                    <a:pt x="4739" y="21823"/>
                  </a:lnTo>
                  <a:lnTo>
                    <a:pt x="-785" y="21823"/>
                  </a:lnTo>
                  <a:lnTo>
                    <a:pt x="-785" y="14108"/>
                  </a:lnTo>
                  <a:lnTo>
                    <a:pt x="5025" y="14108"/>
                  </a:lnTo>
                  <a:lnTo>
                    <a:pt x="5025" y="-180"/>
                  </a:lnTo>
                  <a:lnTo>
                    <a:pt x="14550" y="-180"/>
                  </a:lnTo>
                  <a:lnTo>
                    <a:pt x="14550" y="14108"/>
                  </a:lnTo>
                  <a:lnTo>
                    <a:pt x="26552" y="14108"/>
                  </a:lnTo>
                  <a:lnTo>
                    <a:pt x="26552" y="21823"/>
                  </a:lnTo>
                  <a:close/>
                </a:path>
              </a:pathLst>
            </a:custGeom>
            <a:solidFill>
              <a:srgbClr val="6D6E71"/>
            </a:solidFill>
            <a:ln w="9525"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DD2CCC92-AE45-413E-B248-43DC01B96D1F}"/>
                </a:ext>
              </a:extLst>
            </p:cNvPr>
            <p:cNvSpPr/>
            <p:nvPr/>
          </p:nvSpPr>
          <p:spPr>
            <a:xfrm>
              <a:off x="18747329" y="3053459"/>
              <a:ext cx="42439" cy="63531"/>
            </a:xfrm>
            <a:custGeom>
              <a:avLst/>
              <a:gdLst>
                <a:gd name="connsiteX0" fmla="*/ 8740 w 42439"/>
                <a:gd name="connsiteY0" fmla="*/ 38682 h 63531"/>
                <a:gd name="connsiteX1" fmla="*/ 8740 w 42439"/>
                <a:gd name="connsiteY1" fmla="*/ 63352 h 63531"/>
                <a:gd name="connsiteX2" fmla="*/ -785 w 42439"/>
                <a:gd name="connsiteY2" fmla="*/ 63352 h 63531"/>
                <a:gd name="connsiteX3" fmla="*/ -785 w 42439"/>
                <a:gd name="connsiteY3" fmla="*/ -180 h 63531"/>
                <a:gd name="connsiteX4" fmla="*/ 8740 w 42439"/>
                <a:gd name="connsiteY4" fmla="*/ -180 h 63531"/>
                <a:gd name="connsiteX5" fmla="*/ 8740 w 42439"/>
                <a:gd name="connsiteY5" fmla="*/ 26109 h 63531"/>
                <a:gd name="connsiteX6" fmla="*/ 14932 w 42439"/>
                <a:gd name="connsiteY6" fmla="*/ 19441 h 63531"/>
                <a:gd name="connsiteX7" fmla="*/ 24457 w 42439"/>
                <a:gd name="connsiteY7" fmla="*/ 17060 h 63531"/>
                <a:gd name="connsiteX8" fmla="*/ 36840 w 42439"/>
                <a:gd name="connsiteY8" fmla="*/ 21823 h 63531"/>
                <a:gd name="connsiteX9" fmla="*/ 41602 w 42439"/>
                <a:gd name="connsiteY9" fmla="*/ 35444 h 63531"/>
                <a:gd name="connsiteX10" fmla="*/ 41602 w 42439"/>
                <a:gd name="connsiteY10" fmla="*/ 63352 h 63531"/>
                <a:gd name="connsiteX11" fmla="*/ 32077 w 42439"/>
                <a:gd name="connsiteY11" fmla="*/ 63352 h 63531"/>
                <a:gd name="connsiteX12" fmla="*/ 32077 w 42439"/>
                <a:gd name="connsiteY12" fmla="*/ 38301 h 63531"/>
                <a:gd name="connsiteX13" fmla="*/ 21599 w 42439"/>
                <a:gd name="connsiteY13" fmla="*/ 25728 h 63531"/>
                <a:gd name="connsiteX14" fmla="*/ 12932 w 42439"/>
                <a:gd name="connsiteY14" fmla="*/ 29062 h 63531"/>
                <a:gd name="connsiteX15" fmla="*/ 8740 w 42439"/>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439" h="63531">
                  <a:moveTo>
                    <a:pt x="8740" y="38682"/>
                  </a:moveTo>
                  <a:lnTo>
                    <a:pt x="8740" y="63352"/>
                  </a:lnTo>
                  <a:lnTo>
                    <a:pt x="-785" y="63352"/>
                  </a:lnTo>
                  <a:lnTo>
                    <a:pt x="-785" y="-180"/>
                  </a:lnTo>
                  <a:lnTo>
                    <a:pt x="8740" y="-180"/>
                  </a:lnTo>
                  <a:lnTo>
                    <a:pt x="8740" y="26109"/>
                  </a:lnTo>
                  <a:cubicBezTo>
                    <a:pt x="10074" y="23318"/>
                    <a:pt x="12264" y="20994"/>
                    <a:pt x="14932" y="19441"/>
                  </a:cubicBezTo>
                  <a:cubicBezTo>
                    <a:pt x="17790" y="17775"/>
                    <a:pt x="21123" y="16956"/>
                    <a:pt x="24457" y="17060"/>
                  </a:cubicBezTo>
                  <a:cubicBezTo>
                    <a:pt x="29028" y="16879"/>
                    <a:pt x="33505" y="18603"/>
                    <a:pt x="36840" y="21823"/>
                  </a:cubicBezTo>
                  <a:cubicBezTo>
                    <a:pt x="40269" y="25500"/>
                    <a:pt x="41982" y="30434"/>
                    <a:pt x="41602" y="35444"/>
                  </a:cubicBezTo>
                  <a:lnTo>
                    <a:pt x="41602" y="63352"/>
                  </a:lnTo>
                  <a:lnTo>
                    <a:pt x="32077" y="63352"/>
                  </a:lnTo>
                  <a:lnTo>
                    <a:pt x="32077" y="38301"/>
                  </a:lnTo>
                  <a:cubicBezTo>
                    <a:pt x="32077" y="29919"/>
                    <a:pt x="28552" y="25728"/>
                    <a:pt x="21599" y="25728"/>
                  </a:cubicBezTo>
                  <a:cubicBezTo>
                    <a:pt x="18361" y="25700"/>
                    <a:pt x="15313" y="26890"/>
                    <a:pt x="12932" y="29062"/>
                  </a:cubicBezTo>
                  <a:cubicBezTo>
                    <a:pt x="10169" y="31462"/>
                    <a:pt x="8645" y="35005"/>
                    <a:pt x="8740" y="38682"/>
                  </a:cubicBezTo>
                  <a:close/>
                </a:path>
              </a:pathLst>
            </a:custGeom>
            <a:solidFill>
              <a:srgbClr val="6D6E71"/>
            </a:solidFill>
            <a:ln w="9525"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9F903487-95DD-4964-A69A-4FBF8A688398}"/>
                </a:ext>
              </a:extLst>
            </p:cNvPr>
            <p:cNvSpPr/>
            <p:nvPr/>
          </p:nvSpPr>
          <p:spPr>
            <a:xfrm>
              <a:off x="18799979" y="3070694"/>
              <a:ext cx="45306" cy="46979"/>
            </a:xfrm>
            <a:custGeom>
              <a:avLst/>
              <a:gdLst>
                <a:gd name="connsiteX0" fmla="*/ 44483 w 45306"/>
                <a:gd name="connsiteY0" fmla="*/ 27543 h 46979"/>
                <a:gd name="connsiteX1" fmla="*/ 8764 w 45306"/>
                <a:gd name="connsiteY1" fmla="*/ 27543 h 46979"/>
                <a:gd name="connsiteX2" fmla="*/ 13241 w 45306"/>
                <a:gd name="connsiteY2" fmla="*/ 35544 h 46979"/>
                <a:gd name="connsiteX3" fmla="*/ 22766 w 45306"/>
                <a:gd name="connsiteY3" fmla="*/ 38592 h 46979"/>
                <a:gd name="connsiteX4" fmla="*/ 35815 w 45306"/>
                <a:gd name="connsiteY4" fmla="*/ 33163 h 46979"/>
                <a:gd name="connsiteX5" fmla="*/ 41340 w 45306"/>
                <a:gd name="connsiteY5" fmla="*/ 39164 h 46979"/>
                <a:gd name="connsiteX6" fmla="*/ 22290 w 45306"/>
                <a:gd name="connsiteY6" fmla="*/ 46784 h 46979"/>
                <a:gd name="connsiteX7" fmla="*/ 6001 w 45306"/>
                <a:gd name="connsiteY7" fmla="*/ 40402 h 46979"/>
                <a:gd name="connsiteX8" fmla="*/ 6001 w 45306"/>
                <a:gd name="connsiteY8" fmla="*/ 6207 h 46979"/>
                <a:gd name="connsiteX9" fmla="*/ 22195 w 45306"/>
                <a:gd name="connsiteY9" fmla="*/ -175 h 46979"/>
                <a:gd name="connsiteX10" fmla="*/ 38005 w 45306"/>
                <a:gd name="connsiteY10" fmla="*/ 5445 h 46979"/>
                <a:gd name="connsiteX11" fmla="*/ 44483 w 45306"/>
                <a:gd name="connsiteY11" fmla="*/ 20876 h 46979"/>
                <a:gd name="connsiteX12" fmla="*/ 8764 w 45306"/>
                <a:gd name="connsiteY12" fmla="*/ 20019 h 46979"/>
                <a:gd name="connsiteX13" fmla="*/ 34862 w 45306"/>
                <a:gd name="connsiteY13" fmla="*/ 20019 h 46979"/>
                <a:gd name="connsiteX14" fmla="*/ 31243 w 45306"/>
                <a:gd name="connsiteY14" fmla="*/ 11160 h 46979"/>
                <a:gd name="connsiteX15" fmla="*/ 22384 w 45306"/>
                <a:gd name="connsiteY15" fmla="*/ 8017 h 46979"/>
                <a:gd name="connsiteX16" fmla="*/ 12859 w 45306"/>
                <a:gd name="connsiteY16" fmla="*/ 11256 h 46979"/>
                <a:gd name="connsiteX17" fmla="*/ 8764 w 45306"/>
                <a:gd name="connsiteY17" fmla="*/ 20019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06" h="46979">
                  <a:moveTo>
                    <a:pt x="44483" y="27543"/>
                  </a:moveTo>
                  <a:lnTo>
                    <a:pt x="8764" y="27543"/>
                  </a:lnTo>
                  <a:cubicBezTo>
                    <a:pt x="8859" y="30772"/>
                    <a:pt x="10573" y="33734"/>
                    <a:pt x="13241" y="35544"/>
                  </a:cubicBezTo>
                  <a:cubicBezTo>
                    <a:pt x="16003" y="37535"/>
                    <a:pt x="19337" y="38602"/>
                    <a:pt x="22766" y="38592"/>
                  </a:cubicBezTo>
                  <a:cubicBezTo>
                    <a:pt x="27719" y="38916"/>
                    <a:pt x="32577" y="36916"/>
                    <a:pt x="35815" y="33163"/>
                  </a:cubicBezTo>
                  <a:lnTo>
                    <a:pt x="41340" y="39164"/>
                  </a:lnTo>
                  <a:cubicBezTo>
                    <a:pt x="36387" y="44269"/>
                    <a:pt x="29434" y="47032"/>
                    <a:pt x="22290" y="46784"/>
                  </a:cubicBezTo>
                  <a:cubicBezTo>
                    <a:pt x="16194" y="46917"/>
                    <a:pt x="10384" y="44622"/>
                    <a:pt x="6001" y="40402"/>
                  </a:cubicBezTo>
                  <a:cubicBezTo>
                    <a:pt x="-3047" y="30810"/>
                    <a:pt x="-3047" y="15799"/>
                    <a:pt x="6001" y="6207"/>
                  </a:cubicBezTo>
                  <a:cubicBezTo>
                    <a:pt x="10384" y="2016"/>
                    <a:pt x="16194" y="-279"/>
                    <a:pt x="22195" y="-175"/>
                  </a:cubicBezTo>
                  <a:cubicBezTo>
                    <a:pt x="28005" y="-298"/>
                    <a:pt x="33624" y="1702"/>
                    <a:pt x="38005" y="5445"/>
                  </a:cubicBezTo>
                  <a:cubicBezTo>
                    <a:pt x="42388" y="9312"/>
                    <a:pt x="44864" y="15009"/>
                    <a:pt x="44483" y="20876"/>
                  </a:cubicBezTo>
                  <a:close/>
                  <a:moveTo>
                    <a:pt x="8764" y="20019"/>
                  </a:moveTo>
                  <a:lnTo>
                    <a:pt x="34862" y="20019"/>
                  </a:lnTo>
                  <a:cubicBezTo>
                    <a:pt x="35148" y="16656"/>
                    <a:pt x="33815" y="13380"/>
                    <a:pt x="31243" y="11160"/>
                  </a:cubicBezTo>
                  <a:cubicBezTo>
                    <a:pt x="28766" y="9036"/>
                    <a:pt x="25623" y="7922"/>
                    <a:pt x="22384" y="8017"/>
                  </a:cubicBezTo>
                  <a:cubicBezTo>
                    <a:pt x="18955" y="7989"/>
                    <a:pt x="15622" y="9132"/>
                    <a:pt x="12859" y="11256"/>
                  </a:cubicBezTo>
                  <a:cubicBezTo>
                    <a:pt x="10098" y="13313"/>
                    <a:pt x="8573" y="16599"/>
                    <a:pt x="8764" y="20019"/>
                  </a:cubicBezTo>
                  <a:close/>
                </a:path>
              </a:pathLst>
            </a:custGeom>
            <a:solidFill>
              <a:srgbClr val="6D6E71"/>
            </a:solidFill>
            <a:ln w="9525"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699C6B5F-BEA3-4CBC-97E3-5796EFD40D8F}"/>
                </a:ext>
              </a:extLst>
            </p:cNvPr>
            <p:cNvSpPr/>
            <p:nvPr/>
          </p:nvSpPr>
          <p:spPr>
            <a:xfrm>
              <a:off x="18880679" y="3056965"/>
              <a:ext cx="46734" cy="60025"/>
            </a:xfrm>
            <a:custGeom>
              <a:avLst/>
              <a:gdLst>
                <a:gd name="connsiteX0" fmla="*/ 39601 w 46734"/>
                <a:gd name="connsiteY0" fmla="*/ 5173 h 60025"/>
                <a:gd name="connsiteX1" fmla="*/ 45888 w 46734"/>
                <a:gd name="connsiteY1" fmla="*/ 21270 h 60025"/>
                <a:gd name="connsiteX2" fmla="*/ 39506 w 46734"/>
                <a:gd name="connsiteY2" fmla="*/ 37176 h 60025"/>
                <a:gd name="connsiteX3" fmla="*/ 19885 w 46734"/>
                <a:gd name="connsiteY3" fmla="*/ 42320 h 60025"/>
                <a:gd name="connsiteX4" fmla="*/ 9312 w 46734"/>
                <a:gd name="connsiteY4" fmla="*/ 42320 h 60025"/>
                <a:gd name="connsiteX5" fmla="*/ 9312 w 46734"/>
                <a:gd name="connsiteY5" fmla="*/ 59846 h 60025"/>
                <a:gd name="connsiteX6" fmla="*/ -785 w 46734"/>
                <a:gd name="connsiteY6" fmla="*/ 59846 h 60025"/>
                <a:gd name="connsiteX7" fmla="*/ -785 w 46734"/>
                <a:gd name="connsiteY7" fmla="*/ -66 h 60025"/>
                <a:gd name="connsiteX8" fmla="*/ 19790 w 46734"/>
                <a:gd name="connsiteY8" fmla="*/ -66 h 60025"/>
                <a:gd name="connsiteX9" fmla="*/ 39601 w 46734"/>
                <a:gd name="connsiteY9" fmla="*/ 5173 h 60025"/>
                <a:gd name="connsiteX10" fmla="*/ 32457 w 46734"/>
                <a:gd name="connsiteY10" fmla="*/ 29937 h 60025"/>
                <a:gd name="connsiteX11" fmla="*/ 35506 w 46734"/>
                <a:gd name="connsiteY11" fmla="*/ 20412 h 60025"/>
                <a:gd name="connsiteX12" fmla="*/ 31696 w 46734"/>
                <a:gd name="connsiteY12" fmla="*/ 11649 h 60025"/>
                <a:gd name="connsiteX13" fmla="*/ 19599 w 46734"/>
                <a:gd name="connsiteY13" fmla="*/ 9078 h 60025"/>
                <a:gd name="connsiteX14" fmla="*/ 9312 w 46734"/>
                <a:gd name="connsiteY14" fmla="*/ 9078 h 60025"/>
                <a:gd name="connsiteX15" fmla="*/ 9312 w 46734"/>
                <a:gd name="connsiteY15" fmla="*/ 33081 h 60025"/>
                <a:gd name="connsiteX16" fmla="*/ 21028 w 46734"/>
                <a:gd name="connsiteY16" fmla="*/ 33081 h 60025"/>
                <a:gd name="connsiteX17" fmla="*/ 32457 w 46734"/>
                <a:gd name="connsiteY17" fmla="*/ 29937 h 6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734" h="60025">
                  <a:moveTo>
                    <a:pt x="39601" y="5173"/>
                  </a:moveTo>
                  <a:cubicBezTo>
                    <a:pt x="44078" y="9287"/>
                    <a:pt x="46365" y="15221"/>
                    <a:pt x="45888" y="21270"/>
                  </a:cubicBezTo>
                  <a:cubicBezTo>
                    <a:pt x="46365" y="27280"/>
                    <a:pt x="44078" y="33185"/>
                    <a:pt x="39506" y="37176"/>
                  </a:cubicBezTo>
                  <a:cubicBezTo>
                    <a:pt x="33696" y="41044"/>
                    <a:pt x="26838" y="42853"/>
                    <a:pt x="19885" y="42320"/>
                  </a:cubicBezTo>
                  <a:lnTo>
                    <a:pt x="9312" y="42320"/>
                  </a:lnTo>
                  <a:lnTo>
                    <a:pt x="9312" y="59846"/>
                  </a:lnTo>
                  <a:lnTo>
                    <a:pt x="-785" y="59846"/>
                  </a:lnTo>
                  <a:lnTo>
                    <a:pt x="-785" y="-66"/>
                  </a:lnTo>
                  <a:lnTo>
                    <a:pt x="19790" y="-66"/>
                  </a:lnTo>
                  <a:cubicBezTo>
                    <a:pt x="26838" y="-676"/>
                    <a:pt x="33791" y="1181"/>
                    <a:pt x="39601" y="5173"/>
                  </a:cubicBezTo>
                  <a:close/>
                  <a:moveTo>
                    <a:pt x="32457" y="29937"/>
                  </a:moveTo>
                  <a:cubicBezTo>
                    <a:pt x="34648" y="27289"/>
                    <a:pt x="35791" y="23860"/>
                    <a:pt x="35506" y="20412"/>
                  </a:cubicBezTo>
                  <a:cubicBezTo>
                    <a:pt x="35886" y="17022"/>
                    <a:pt x="34458" y="13678"/>
                    <a:pt x="31696" y="11649"/>
                  </a:cubicBezTo>
                  <a:cubicBezTo>
                    <a:pt x="27981" y="9668"/>
                    <a:pt x="23789" y="8782"/>
                    <a:pt x="19599" y="9078"/>
                  </a:cubicBezTo>
                  <a:lnTo>
                    <a:pt x="9312" y="9078"/>
                  </a:lnTo>
                  <a:lnTo>
                    <a:pt x="9312" y="33081"/>
                  </a:lnTo>
                  <a:lnTo>
                    <a:pt x="21028" y="33081"/>
                  </a:lnTo>
                  <a:cubicBezTo>
                    <a:pt x="25123" y="33557"/>
                    <a:pt x="29219" y="32423"/>
                    <a:pt x="32457" y="29937"/>
                  </a:cubicBezTo>
                  <a:close/>
                </a:path>
              </a:pathLst>
            </a:custGeom>
            <a:solidFill>
              <a:srgbClr val="6D6E71"/>
            </a:solidFill>
            <a:ln w="9525"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F7CB85C0-6F58-4935-92B3-FA9F9412E5BC}"/>
                </a:ext>
              </a:extLst>
            </p:cNvPr>
            <p:cNvSpPr/>
            <p:nvPr/>
          </p:nvSpPr>
          <p:spPr>
            <a:xfrm>
              <a:off x="18933626" y="3070679"/>
              <a:ext cx="40639" cy="46990"/>
            </a:xfrm>
            <a:custGeom>
              <a:avLst/>
              <a:gdLst>
                <a:gd name="connsiteX0" fmla="*/ 39137 w 40639"/>
                <a:gd name="connsiteY0" fmla="*/ 46132 h 46990"/>
                <a:gd name="connsiteX1" fmla="*/ 30946 w 40639"/>
                <a:gd name="connsiteY1" fmla="*/ 46132 h 46990"/>
                <a:gd name="connsiteX2" fmla="*/ 30946 w 40639"/>
                <a:gd name="connsiteY2" fmla="*/ 40035 h 46990"/>
                <a:gd name="connsiteX3" fmla="*/ 15706 w 40639"/>
                <a:gd name="connsiteY3" fmla="*/ 46798 h 46990"/>
                <a:gd name="connsiteX4" fmla="*/ 3895 w 40639"/>
                <a:gd name="connsiteY4" fmla="*/ 42798 h 46990"/>
                <a:gd name="connsiteX5" fmla="*/ -772 w 40639"/>
                <a:gd name="connsiteY5" fmla="*/ 32034 h 46990"/>
                <a:gd name="connsiteX6" fmla="*/ 4276 w 40639"/>
                <a:gd name="connsiteY6" fmla="*/ 21938 h 46990"/>
                <a:gd name="connsiteX7" fmla="*/ 17706 w 40639"/>
                <a:gd name="connsiteY7" fmla="*/ 18604 h 46990"/>
                <a:gd name="connsiteX8" fmla="*/ 30089 w 40639"/>
                <a:gd name="connsiteY8" fmla="*/ 18604 h 46990"/>
                <a:gd name="connsiteX9" fmla="*/ 30089 w 40639"/>
                <a:gd name="connsiteY9" fmla="*/ 16890 h 46990"/>
                <a:gd name="connsiteX10" fmla="*/ 19992 w 40639"/>
                <a:gd name="connsiteY10" fmla="*/ 7841 h 46990"/>
                <a:gd name="connsiteX11" fmla="*/ 6848 w 40639"/>
                <a:gd name="connsiteY11" fmla="*/ 12413 h 46990"/>
                <a:gd name="connsiteX12" fmla="*/ 2562 w 40639"/>
                <a:gd name="connsiteY12" fmla="*/ 6412 h 46990"/>
                <a:gd name="connsiteX13" fmla="*/ 21612 w 40639"/>
                <a:gd name="connsiteY13" fmla="*/ -160 h 46990"/>
                <a:gd name="connsiteX14" fmla="*/ 34756 w 40639"/>
                <a:gd name="connsiteY14" fmla="*/ 3936 h 46990"/>
                <a:gd name="connsiteX15" fmla="*/ 39805 w 40639"/>
                <a:gd name="connsiteY15" fmla="*/ 16699 h 46990"/>
                <a:gd name="connsiteX16" fmla="*/ 29612 w 40639"/>
                <a:gd name="connsiteY16" fmla="*/ 29177 h 46990"/>
                <a:gd name="connsiteX17" fmla="*/ 29612 w 40639"/>
                <a:gd name="connsiteY17" fmla="*/ 25272 h 46990"/>
                <a:gd name="connsiteX18" fmla="*/ 18849 w 40639"/>
                <a:gd name="connsiteY18" fmla="*/ 25272 h 46990"/>
                <a:gd name="connsiteX19" fmla="*/ 8467 w 40639"/>
                <a:gd name="connsiteY19" fmla="*/ 31844 h 46990"/>
                <a:gd name="connsiteX20" fmla="*/ 11039 w 40639"/>
                <a:gd name="connsiteY20" fmla="*/ 36892 h 46990"/>
                <a:gd name="connsiteX21" fmla="*/ 18183 w 40639"/>
                <a:gd name="connsiteY21" fmla="*/ 38702 h 46990"/>
                <a:gd name="connsiteX22" fmla="*/ 26279 w 40639"/>
                <a:gd name="connsiteY22" fmla="*/ 36130 h 46990"/>
                <a:gd name="connsiteX23" fmla="*/ 29517 w 40639"/>
                <a:gd name="connsiteY23" fmla="*/ 29177 h 4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9" h="46990">
                  <a:moveTo>
                    <a:pt x="39137" y="46132"/>
                  </a:moveTo>
                  <a:lnTo>
                    <a:pt x="30946" y="46132"/>
                  </a:lnTo>
                  <a:lnTo>
                    <a:pt x="30946" y="40035"/>
                  </a:lnTo>
                  <a:cubicBezTo>
                    <a:pt x="27136" y="44512"/>
                    <a:pt x="21516" y="47008"/>
                    <a:pt x="15706" y="46798"/>
                  </a:cubicBezTo>
                  <a:cubicBezTo>
                    <a:pt x="11419" y="46960"/>
                    <a:pt x="7229" y="45531"/>
                    <a:pt x="3895" y="42798"/>
                  </a:cubicBezTo>
                  <a:cubicBezTo>
                    <a:pt x="847" y="40093"/>
                    <a:pt x="-867" y="36140"/>
                    <a:pt x="-772" y="32034"/>
                  </a:cubicBezTo>
                  <a:cubicBezTo>
                    <a:pt x="-962" y="28015"/>
                    <a:pt x="942" y="24176"/>
                    <a:pt x="4276" y="21938"/>
                  </a:cubicBezTo>
                  <a:cubicBezTo>
                    <a:pt x="8277" y="19519"/>
                    <a:pt x="13039" y="18356"/>
                    <a:pt x="17706" y="18604"/>
                  </a:cubicBezTo>
                  <a:lnTo>
                    <a:pt x="30089" y="18604"/>
                  </a:lnTo>
                  <a:lnTo>
                    <a:pt x="30089" y="16890"/>
                  </a:lnTo>
                  <a:cubicBezTo>
                    <a:pt x="30089" y="10889"/>
                    <a:pt x="26756" y="7841"/>
                    <a:pt x="19992" y="7841"/>
                  </a:cubicBezTo>
                  <a:cubicBezTo>
                    <a:pt x="15230" y="8022"/>
                    <a:pt x="10658" y="9613"/>
                    <a:pt x="6848" y="12413"/>
                  </a:cubicBezTo>
                  <a:lnTo>
                    <a:pt x="2562" y="6412"/>
                  </a:lnTo>
                  <a:cubicBezTo>
                    <a:pt x="7991" y="2059"/>
                    <a:pt x="14659" y="-274"/>
                    <a:pt x="21612" y="-160"/>
                  </a:cubicBezTo>
                  <a:cubicBezTo>
                    <a:pt x="26374" y="-369"/>
                    <a:pt x="30946" y="1078"/>
                    <a:pt x="34756" y="3936"/>
                  </a:cubicBezTo>
                  <a:cubicBezTo>
                    <a:pt x="38376" y="7165"/>
                    <a:pt x="40185" y="11889"/>
                    <a:pt x="39805" y="16699"/>
                  </a:cubicBezTo>
                  <a:close/>
                  <a:moveTo>
                    <a:pt x="29612" y="29177"/>
                  </a:moveTo>
                  <a:lnTo>
                    <a:pt x="29612" y="25272"/>
                  </a:lnTo>
                  <a:lnTo>
                    <a:pt x="18849" y="25272"/>
                  </a:lnTo>
                  <a:cubicBezTo>
                    <a:pt x="11991" y="25272"/>
                    <a:pt x="8467" y="27463"/>
                    <a:pt x="8467" y="31844"/>
                  </a:cubicBezTo>
                  <a:cubicBezTo>
                    <a:pt x="8372" y="33863"/>
                    <a:pt x="9324" y="35787"/>
                    <a:pt x="11039" y="36892"/>
                  </a:cubicBezTo>
                  <a:cubicBezTo>
                    <a:pt x="13134" y="38226"/>
                    <a:pt x="15706" y="38864"/>
                    <a:pt x="18183" y="38702"/>
                  </a:cubicBezTo>
                  <a:cubicBezTo>
                    <a:pt x="21135" y="38740"/>
                    <a:pt x="23898" y="37845"/>
                    <a:pt x="26279" y="36130"/>
                  </a:cubicBezTo>
                  <a:cubicBezTo>
                    <a:pt x="28374" y="34463"/>
                    <a:pt x="29612" y="31882"/>
                    <a:pt x="29517" y="29177"/>
                  </a:cubicBezTo>
                  <a:close/>
                </a:path>
              </a:pathLst>
            </a:custGeom>
            <a:solidFill>
              <a:srgbClr val="6D6E71"/>
            </a:solidFill>
            <a:ln w="9525"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C8A9509B-22F7-4901-862F-08C79CED59E4}"/>
                </a:ext>
              </a:extLst>
            </p:cNvPr>
            <p:cNvSpPr/>
            <p:nvPr/>
          </p:nvSpPr>
          <p:spPr>
            <a:xfrm>
              <a:off x="18982787" y="3071151"/>
              <a:ext cx="36685" cy="46719"/>
            </a:xfrm>
            <a:custGeom>
              <a:avLst/>
              <a:gdLst>
                <a:gd name="connsiteX0" fmla="*/ 35887 w 36685"/>
                <a:gd name="connsiteY0" fmla="*/ 32230 h 46719"/>
                <a:gd name="connsiteX1" fmla="*/ 31125 w 36685"/>
                <a:gd name="connsiteY1" fmla="*/ 42612 h 46719"/>
                <a:gd name="connsiteX2" fmla="*/ 19028 w 36685"/>
                <a:gd name="connsiteY2" fmla="*/ 46517 h 46719"/>
                <a:gd name="connsiteX3" fmla="*/ 8740 w 36685"/>
                <a:gd name="connsiteY3" fmla="*/ 44708 h 46719"/>
                <a:gd name="connsiteX4" fmla="*/ -785 w 36685"/>
                <a:gd name="connsiteY4" fmla="*/ 39659 h 46719"/>
                <a:gd name="connsiteX5" fmla="*/ 3882 w 36685"/>
                <a:gd name="connsiteY5" fmla="*/ 32230 h 46719"/>
                <a:gd name="connsiteX6" fmla="*/ 19313 w 36685"/>
                <a:gd name="connsiteY6" fmla="*/ 38231 h 46719"/>
                <a:gd name="connsiteX7" fmla="*/ 24457 w 36685"/>
                <a:gd name="connsiteY7" fmla="*/ 36707 h 46719"/>
                <a:gd name="connsiteX8" fmla="*/ 26362 w 36685"/>
                <a:gd name="connsiteY8" fmla="*/ 32897 h 46719"/>
                <a:gd name="connsiteX9" fmla="*/ 16837 w 36685"/>
                <a:gd name="connsiteY9" fmla="*/ 26706 h 46719"/>
                <a:gd name="connsiteX10" fmla="*/ 15884 w 36685"/>
                <a:gd name="connsiteY10" fmla="*/ 26706 h 46719"/>
                <a:gd name="connsiteX11" fmla="*/ 1596 w 36685"/>
                <a:gd name="connsiteY11" fmla="*/ 13847 h 46719"/>
                <a:gd name="connsiteX12" fmla="*/ 6550 w 36685"/>
                <a:gd name="connsiteY12" fmla="*/ 3655 h 46719"/>
                <a:gd name="connsiteX13" fmla="*/ 19408 w 36685"/>
                <a:gd name="connsiteY13" fmla="*/ -155 h 46719"/>
                <a:gd name="connsiteX14" fmla="*/ 34268 w 36685"/>
                <a:gd name="connsiteY14" fmla="*/ 4512 h 46719"/>
                <a:gd name="connsiteX15" fmla="*/ 30648 w 36685"/>
                <a:gd name="connsiteY15" fmla="*/ 11561 h 46719"/>
                <a:gd name="connsiteX16" fmla="*/ 18647 w 36685"/>
                <a:gd name="connsiteY16" fmla="*/ 7941 h 46719"/>
                <a:gd name="connsiteX17" fmla="*/ 13027 w 36685"/>
                <a:gd name="connsiteY17" fmla="*/ 9179 h 46719"/>
                <a:gd name="connsiteX18" fmla="*/ 10837 w 36685"/>
                <a:gd name="connsiteY18" fmla="*/ 12894 h 46719"/>
                <a:gd name="connsiteX19" fmla="*/ 13122 w 36685"/>
                <a:gd name="connsiteY19" fmla="*/ 16133 h 46719"/>
                <a:gd name="connsiteX20" fmla="*/ 17408 w 36685"/>
                <a:gd name="connsiteY20" fmla="*/ 17561 h 46719"/>
                <a:gd name="connsiteX21" fmla="*/ 22361 w 36685"/>
                <a:gd name="connsiteY21" fmla="*/ 18990 h 46719"/>
                <a:gd name="connsiteX22" fmla="*/ 26552 w 36685"/>
                <a:gd name="connsiteY22" fmla="*/ 20514 h 46719"/>
                <a:gd name="connsiteX23" fmla="*/ 30839 w 36685"/>
                <a:gd name="connsiteY23" fmla="*/ 22895 h 46719"/>
                <a:gd name="connsiteX24" fmla="*/ 35887 w 36685"/>
                <a:gd name="connsiteY24" fmla="*/ 32230 h 4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5" h="46719">
                  <a:moveTo>
                    <a:pt x="35887" y="32230"/>
                  </a:moveTo>
                  <a:cubicBezTo>
                    <a:pt x="36077" y="36250"/>
                    <a:pt x="34268" y="40107"/>
                    <a:pt x="31125" y="42612"/>
                  </a:cubicBezTo>
                  <a:cubicBezTo>
                    <a:pt x="27695" y="45346"/>
                    <a:pt x="23409" y="46737"/>
                    <a:pt x="19028" y="46517"/>
                  </a:cubicBezTo>
                  <a:cubicBezTo>
                    <a:pt x="15504" y="46498"/>
                    <a:pt x="12075" y="45889"/>
                    <a:pt x="8740" y="44708"/>
                  </a:cubicBezTo>
                  <a:cubicBezTo>
                    <a:pt x="5311" y="43622"/>
                    <a:pt x="2073" y="41917"/>
                    <a:pt x="-785" y="39659"/>
                  </a:cubicBezTo>
                  <a:lnTo>
                    <a:pt x="3882" y="32230"/>
                  </a:lnTo>
                  <a:cubicBezTo>
                    <a:pt x="8265" y="35859"/>
                    <a:pt x="13693" y="37964"/>
                    <a:pt x="19313" y="38231"/>
                  </a:cubicBezTo>
                  <a:cubicBezTo>
                    <a:pt x="21123" y="38355"/>
                    <a:pt x="22932" y="37812"/>
                    <a:pt x="24457" y="36707"/>
                  </a:cubicBezTo>
                  <a:cubicBezTo>
                    <a:pt x="25695" y="35821"/>
                    <a:pt x="26362" y="34402"/>
                    <a:pt x="26362" y="32897"/>
                  </a:cubicBezTo>
                  <a:cubicBezTo>
                    <a:pt x="26362" y="30611"/>
                    <a:pt x="23314" y="28610"/>
                    <a:pt x="16837" y="26706"/>
                  </a:cubicBezTo>
                  <a:lnTo>
                    <a:pt x="15884" y="26706"/>
                  </a:lnTo>
                  <a:cubicBezTo>
                    <a:pt x="6359" y="24162"/>
                    <a:pt x="1596" y="19876"/>
                    <a:pt x="1596" y="13847"/>
                  </a:cubicBezTo>
                  <a:cubicBezTo>
                    <a:pt x="1501" y="9846"/>
                    <a:pt x="3311" y="6055"/>
                    <a:pt x="6550" y="3655"/>
                  </a:cubicBezTo>
                  <a:cubicBezTo>
                    <a:pt x="10265" y="960"/>
                    <a:pt x="14836" y="-384"/>
                    <a:pt x="19408" y="-155"/>
                  </a:cubicBezTo>
                  <a:cubicBezTo>
                    <a:pt x="24743" y="-145"/>
                    <a:pt x="29887" y="1483"/>
                    <a:pt x="34268" y="4512"/>
                  </a:cubicBezTo>
                  <a:lnTo>
                    <a:pt x="30648" y="11561"/>
                  </a:lnTo>
                  <a:cubicBezTo>
                    <a:pt x="27124" y="9208"/>
                    <a:pt x="22932" y="7951"/>
                    <a:pt x="18647" y="7941"/>
                  </a:cubicBezTo>
                  <a:cubicBezTo>
                    <a:pt x="16742" y="7846"/>
                    <a:pt x="14741" y="8274"/>
                    <a:pt x="13027" y="9179"/>
                  </a:cubicBezTo>
                  <a:cubicBezTo>
                    <a:pt x="11598" y="9865"/>
                    <a:pt x="10741" y="11332"/>
                    <a:pt x="10837" y="12894"/>
                  </a:cubicBezTo>
                  <a:cubicBezTo>
                    <a:pt x="10837" y="14351"/>
                    <a:pt x="11789" y="15647"/>
                    <a:pt x="13122" y="16133"/>
                  </a:cubicBezTo>
                  <a:cubicBezTo>
                    <a:pt x="14456" y="16771"/>
                    <a:pt x="15884" y="17247"/>
                    <a:pt x="17408" y="17561"/>
                  </a:cubicBezTo>
                  <a:lnTo>
                    <a:pt x="22361" y="18990"/>
                  </a:lnTo>
                  <a:lnTo>
                    <a:pt x="26552" y="20514"/>
                  </a:lnTo>
                  <a:cubicBezTo>
                    <a:pt x="28076" y="21162"/>
                    <a:pt x="29505" y="21962"/>
                    <a:pt x="30839" y="22895"/>
                  </a:cubicBezTo>
                  <a:cubicBezTo>
                    <a:pt x="34077" y="24886"/>
                    <a:pt x="35982" y="28439"/>
                    <a:pt x="35887" y="32230"/>
                  </a:cubicBezTo>
                  <a:close/>
                </a:path>
              </a:pathLst>
            </a:custGeom>
            <a:solidFill>
              <a:srgbClr val="6D6E71"/>
            </a:solidFill>
            <a:ln w="9525"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1A523EEE-CE70-49D1-BBB6-0EDE8C6925BE}"/>
                </a:ext>
              </a:extLst>
            </p:cNvPr>
            <p:cNvSpPr/>
            <p:nvPr/>
          </p:nvSpPr>
          <p:spPr>
            <a:xfrm>
              <a:off x="19026792" y="3057078"/>
              <a:ext cx="31718" cy="60581"/>
            </a:xfrm>
            <a:custGeom>
              <a:avLst/>
              <a:gdLst>
                <a:gd name="connsiteX0" fmla="*/ 14551 w 31718"/>
                <a:gd name="connsiteY0" fmla="*/ 21823 h 60581"/>
                <a:gd name="connsiteX1" fmla="*/ 14551 w 31718"/>
                <a:gd name="connsiteY1" fmla="*/ 44968 h 60581"/>
                <a:gd name="connsiteX2" fmla="*/ 16265 w 31718"/>
                <a:gd name="connsiteY2" fmla="*/ 50207 h 60581"/>
                <a:gd name="connsiteX3" fmla="*/ 21123 w 31718"/>
                <a:gd name="connsiteY3" fmla="*/ 52112 h 60581"/>
                <a:gd name="connsiteX4" fmla="*/ 27029 w 31718"/>
                <a:gd name="connsiteY4" fmla="*/ 49064 h 60581"/>
                <a:gd name="connsiteX5" fmla="*/ 30934 w 31718"/>
                <a:gd name="connsiteY5" fmla="*/ 55922 h 60581"/>
                <a:gd name="connsiteX6" fmla="*/ 19790 w 31718"/>
                <a:gd name="connsiteY6" fmla="*/ 60399 h 60581"/>
                <a:gd name="connsiteX7" fmla="*/ 9312 w 31718"/>
                <a:gd name="connsiteY7" fmla="*/ 56208 h 60581"/>
                <a:gd name="connsiteX8" fmla="*/ 4931 w 31718"/>
                <a:gd name="connsiteY8" fmla="*/ 44778 h 60581"/>
                <a:gd name="connsiteX9" fmla="*/ 4931 w 31718"/>
                <a:gd name="connsiteY9" fmla="*/ 21823 h 60581"/>
                <a:gd name="connsiteX10" fmla="*/ -785 w 31718"/>
                <a:gd name="connsiteY10" fmla="*/ 21823 h 60581"/>
                <a:gd name="connsiteX11" fmla="*/ -785 w 31718"/>
                <a:gd name="connsiteY11" fmla="*/ 14108 h 60581"/>
                <a:gd name="connsiteX12" fmla="*/ 4931 w 31718"/>
                <a:gd name="connsiteY12" fmla="*/ 14108 h 60581"/>
                <a:gd name="connsiteX13" fmla="*/ 4931 w 31718"/>
                <a:gd name="connsiteY13" fmla="*/ -180 h 60581"/>
                <a:gd name="connsiteX14" fmla="*/ 14456 w 31718"/>
                <a:gd name="connsiteY14" fmla="*/ -180 h 60581"/>
                <a:gd name="connsiteX15" fmla="*/ 14456 w 31718"/>
                <a:gd name="connsiteY15" fmla="*/ 14108 h 60581"/>
                <a:gd name="connsiteX16" fmla="*/ 26458 w 31718"/>
                <a:gd name="connsiteY16" fmla="*/ 14108 h 60581"/>
                <a:gd name="connsiteX17" fmla="*/ 26458 w 31718"/>
                <a:gd name="connsiteY17" fmla="*/ 21823 h 60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1">
                  <a:moveTo>
                    <a:pt x="14551" y="21823"/>
                  </a:moveTo>
                  <a:lnTo>
                    <a:pt x="14551" y="44968"/>
                  </a:lnTo>
                  <a:cubicBezTo>
                    <a:pt x="14456" y="46864"/>
                    <a:pt x="15027" y="48731"/>
                    <a:pt x="16265" y="50207"/>
                  </a:cubicBezTo>
                  <a:cubicBezTo>
                    <a:pt x="17504" y="51512"/>
                    <a:pt x="19314" y="52208"/>
                    <a:pt x="21123" y="52112"/>
                  </a:cubicBezTo>
                  <a:cubicBezTo>
                    <a:pt x="23409" y="51950"/>
                    <a:pt x="25600" y="50855"/>
                    <a:pt x="27029" y="49064"/>
                  </a:cubicBezTo>
                  <a:lnTo>
                    <a:pt x="30934" y="55922"/>
                  </a:lnTo>
                  <a:cubicBezTo>
                    <a:pt x="27886" y="58761"/>
                    <a:pt x="23981" y="60361"/>
                    <a:pt x="19790" y="60399"/>
                  </a:cubicBezTo>
                  <a:cubicBezTo>
                    <a:pt x="15884" y="60466"/>
                    <a:pt x="12075" y="58951"/>
                    <a:pt x="9312" y="56208"/>
                  </a:cubicBezTo>
                  <a:cubicBezTo>
                    <a:pt x="6359" y="53160"/>
                    <a:pt x="4740" y="49026"/>
                    <a:pt x="4931" y="44778"/>
                  </a:cubicBezTo>
                  <a:lnTo>
                    <a:pt x="4931" y="21823"/>
                  </a:lnTo>
                  <a:lnTo>
                    <a:pt x="-785" y="21823"/>
                  </a:lnTo>
                  <a:lnTo>
                    <a:pt x="-785" y="14108"/>
                  </a:lnTo>
                  <a:lnTo>
                    <a:pt x="4931" y="14108"/>
                  </a:lnTo>
                  <a:lnTo>
                    <a:pt x="4931" y="-180"/>
                  </a:lnTo>
                  <a:lnTo>
                    <a:pt x="14456" y="-180"/>
                  </a:lnTo>
                  <a:lnTo>
                    <a:pt x="14456" y="14108"/>
                  </a:lnTo>
                  <a:lnTo>
                    <a:pt x="26458" y="14108"/>
                  </a:lnTo>
                  <a:lnTo>
                    <a:pt x="26458" y="21823"/>
                  </a:lnTo>
                  <a:close/>
                </a:path>
              </a:pathLst>
            </a:custGeom>
            <a:solidFill>
              <a:srgbClr val="6D6E71"/>
            </a:solidFill>
            <a:ln w="9525"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72C46B24-474F-464B-B9DE-1C675F60568D}"/>
                </a:ext>
              </a:extLst>
            </p:cNvPr>
            <p:cNvSpPr/>
            <p:nvPr/>
          </p:nvSpPr>
          <p:spPr>
            <a:xfrm>
              <a:off x="19085181" y="3057078"/>
              <a:ext cx="21812" cy="59912"/>
            </a:xfrm>
            <a:custGeom>
              <a:avLst/>
              <a:gdLst>
                <a:gd name="connsiteX0" fmla="*/ -785 w 21812"/>
                <a:gd name="connsiteY0" fmla="*/ -180 h 59912"/>
                <a:gd name="connsiteX1" fmla="*/ 21028 w 21812"/>
                <a:gd name="connsiteY1" fmla="*/ -180 h 59912"/>
                <a:gd name="connsiteX2" fmla="*/ 21028 w 21812"/>
                <a:gd name="connsiteY2" fmla="*/ 59732 h 59912"/>
                <a:gd name="connsiteX3" fmla="*/ 11503 w 21812"/>
                <a:gd name="connsiteY3" fmla="*/ 59732 h 59912"/>
                <a:gd name="connsiteX4" fmla="*/ 11503 w 21812"/>
                <a:gd name="connsiteY4" fmla="*/ 8774 h 59912"/>
                <a:gd name="connsiteX5" fmla="*/ -689 w 21812"/>
                <a:gd name="connsiteY5" fmla="*/ 8774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12" h="59912">
                  <a:moveTo>
                    <a:pt x="-785" y="-180"/>
                  </a:moveTo>
                  <a:lnTo>
                    <a:pt x="21028" y="-180"/>
                  </a:lnTo>
                  <a:lnTo>
                    <a:pt x="21028" y="59732"/>
                  </a:lnTo>
                  <a:lnTo>
                    <a:pt x="11503" y="59732"/>
                  </a:lnTo>
                  <a:lnTo>
                    <a:pt x="11503" y="8774"/>
                  </a:lnTo>
                  <a:lnTo>
                    <a:pt x="-689" y="8774"/>
                  </a:lnTo>
                  <a:close/>
                </a:path>
              </a:pathLst>
            </a:custGeom>
            <a:solidFill>
              <a:srgbClr val="6D6E71"/>
            </a:solidFill>
            <a:ln w="9525"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711AF63C-296B-40BC-A307-569C856175FA}"/>
                </a:ext>
              </a:extLst>
            </p:cNvPr>
            <p:cNvSpPr/>
            <p:nvPr/>
          </p:nvSpPr>
          <p:spPr>
            <a:xfrm>
              <a:off x="19120447" y="3055673"/>
              <a:ext cx="48815" cy="61961"/>
            </a:xfrm>
            <a:custGeom>
              <a:avLst/>
              <a:gdLst>
                <a:gd name="connsiteX0" fmla="*/ 5288 w 48815"/>
                <a:gd name="connsiteY0" fmla="*/ 53423 h 61961"/>
                <a:gd name="connsiteX1" fmla="*/ 5288 w 48815"/>
                <a:gd name="connsiteY1" fmla="*/ 8179 h 61961"/>
                <a:gd name="connsiteX2" fmla="*/ 39578 w 48815"/>
                <a:gd name="connsiteY2" fmla="*/ 5769 h 61961"/>
                <a:gd name="connsiteX3" fmla="*/ 41959 w 48815"/>
                <a:gd name="connsiteY3" fmla="*/ 8179 h 61961"/>
                <a:gd name="connsiteX4" fmla="*/ 41959 w 48815"/>
                <a:gd name="connsiteY4" fmla="*/ 53423 h 61961"/>
                <a:gd name="connsiteX5" fmla="*/ 7669 w 48815"/>
                <a:gd name="connsiteY5" fmla="*/ 55832 h 61961"/>
                <a:gd name="connsiteX6" fmla="*/ 5288 w 48815"/>
                <a:gd name="connsiteY6" fmla="*/ 53423 h 61961"/>
                <a:gd name="connsiteX7" fmla="*/ 12527 w 48815"/>
                <a:gd name="connsiteY7" fmla="*/ 14560 h 61961"/>
                <a:gd name="connsiteX8" fmla="*/ 12527 w 48815"/>
                <a:gd name="connsiteY8" fmla="*/ 47041 h 61961"/>
                <a:gd name="connsiteX9" fmla="*/ 23575 w 48815"/>
                <a:gd name="connsiteY9" fmla="*/ 53137 h 61961"/>
                <a:gd name="connsiteX10" fmla="*/ 34625 w 48815"/>
                <a:gd name="connsiteY10" fmla="*/ 47041 h 61961"/>
                <a:gd name="connsiteX11" fmla="*/ 34625 w 48815"/>
                <a:gd name="connsiteY11" fmla="*/ 14560 h 61961"/>
                <a:gd name="connsiteX12" fmla="*/ 23575 w 48815"/>
                <a:gd name="connsiteY12" fmla="*/ 8465 h 61961"/>
                <a:gd name="connsiteX13" fmla="*/ 12527 w 48815"/>
                <a:gd name="connsiteY13" fmla="*/ 14560 h 61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815" h="61961">
                  <a:moveTo>
                    <a:pt x="5288" y="53423"/>
                  </a:moveTo>
                  <a:cubicBezTo>
                    <a:pt x="-2809" y="39430"/>
                    <a:pt x="-2809" y="22171"/>
                    <a:pt x="5288" y="8179"/>
                  </a:cubicBezTo>
                  <a:cubicBezTo>
                    <a:pt x="14050" y="-1946"/>
                    <a:pt x="29385" y="-3022"/>
                    <a:pt x="39578" y="5769"/>
                  </a:cubicBezTo>
                  <a:cubicBezTo>
                    <a:pt x="40435" y="6521"/>
                    <a:pt x="41196" y="7322"/>
                    <a:pt x="41959" y="8179"/>
                  </a:cubicBezTo>
                  <a:cubicBezTo>
                    <a:pt x="50055" y="22171"/>
                    <a:pt x="50055" y="39430"/>
                    <a:pt x="41959" y="53423"/>
                  </a:cubicBezTo>
                  <a:cubicBezTo>
                    <a:pt x="33196" y="63548"/>
                    <a:pt x="17861" y="64624"/>
                    <a:pt x="7669" y="55832"/>
                  </a:cubicBezTo>
                  <a:cubicBezTo>
                    <a:pt x="6811" y="55080"/>
                    <a:pt x="6050" y="54280"/>
                    <a:pt x="5288" y="53423"/>
                  </a:cubicBezTo>
                  <a:close/>
                  <a:moveTo>
                    <a:pt x="12527" y="14560"/>
                  </a:moveTo>
                  <a:cubicBezTo>
                    <a:pt x="7669" y="24848"/>
                    <a:pt x="7669" y="36754"/>
                    <a:pt x="12527" y="47041"/>
                  </a:cubicBezTo>
                  <a:cubicBezTo>
                    <a:pt x="14718" y="51022"/>
                    <a:pt x="19004" y="53385"/>
                    <a:pt x="23575" y="53137"/>
                  </a:cubicBezTo>
                  <a:cubicBezTo>
                    <a:pt x="28147" y="53432"/>
                    <a:pt x="32434" y="51051"/>
                    <a:pt x="34625" y="47041"/>
                  </a:cubicBezTo>
                  <a:cubicBezTo>
                    <a:pt x="39292" y="36725"/>
                    <a:pt x="39292" y="24876"/>
                    <a:pt x="34625" y="14560"/>
                  </a:cubicBezTo>
                  <a:cubicBezTo>
                    <a:pt x="32434" y="10551"/>
                    <a:pt x="28147" y="8169"/>
                    <a:pt x="23575" y="8465"/>
                  </a:cubicBezTo>
                  <a:cubicBezTo>
                    <a:pt x="19004" y="8217"/>
                    <a:pt x="14718" y="10579"/>
                    <a:pt x="12527" y="14560"/>
                  </a:cubicBezTo>
                  <a:close/>
                </a:path>
              </a:pathLst>
            </a:custGeom>
            <a:solidFill>
              <a:srgbClr val="6D6E71"/>
            </a:solidFill>
            <a:ln w="9525"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C40B2DC2-004D-498B-A360-A9C588639096}"/>
                </a:ext>
              </a:extLst>
            </p:cNvPr>
            <p:cNvSpPr/>
            <p:nvPr/>
          </p:nvSpPr>
          <p:spPr>
            <a:xfrm>
              <a:off x="19197099" y="3057078"/>
              <a:ext cx="54864" cy="59912"/>
            </a:xfrm>
            <a:custGeom>
              <a:avLst/>
              <a:gdLst>
                <a:gd name="connsiteX0" fmla="*/ 31791 w 54864"/>
                <a:gd name="connsiteY0" fmla="*/ 59732 h 59912"/>
                <a:gd name="connsiteX1" fmla="*/ 21505 w 54864"/>
                <a:gd name="connsiteY1" fmla="*/ 59732 h 59912"/>
                <a:gd name="connsiteX2" fmla="*/ 21505 w 54864"/>
                <a:gd name="connsiteY2" fmla="*/ 36110 h 59912"/>
                <a:gd name="connsiteX3" fmla="*/ -785 w 54864"/>
                <a:gd name="connsiteY3" fmla="*/ -180 h 59912"/>
                <a:gd name="connsiteX4" fmla="*/ 10360 w 54864"/>
                <a:gd name="connsiteY4" fmla="*/ -180 h 59912"/>
                <a:gd name="connsiteX5" fmla="*/ 26647 w 54864"/>
                <a:gd name="connsiteY5" fmla="*/ 27062 h 59912"/>
                <a:gd name="connsiteX6" fmla="*/ 43031 w 54864"/>
                <a:gd name="connsiteY6" fmla="*/ -180 h 59912"/>
                <a:gd name="connsiteX7" fmla="*/ 54079 w 54864"/>
                <a:gd name="connsiteY7" fmla="*/ -180 h 59912"/>
                <a:gd name="connsiteX8" fmla="*/ 31791 w 54864"/>
                <a:gd name="connsiteY8" fmla="*/ 36110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864" h="59912">
                  <a:moveTo>
                    <a:pt x="31791" y="59732"/>
                  </a:moveTo>
                  <a:lnTo>
                    <a:pt x="21505" y="59732"/>
                  </a:lnTo>
                  <a:lnTo>
                    <a:pt x="21505" y="36110"/>
                  </a:lnTo>
                  <a:lnTo>
                    <a:pt x="-785" y="-180"/>
                  </a:lnTo>
                  <a:lnTo>
                    <a:pt x="10360" y="-180"/>
                  </a:lnTo>
                  <a:lnTo>
                    <a:pt x="26647" y="27062"/>
                  </a:lnTo>
                  <a:lnTo>
                    <a:pt x="43031" y="-180"/>
                  </a:lnTo>
                  <a:lnTo>
                    <a:pt x="54079" y="-180"/>
                  </a:lnTo>
                  <a:lnTo>
                    <a:pt x="31791" y="36110"/>
                  </a:lnTo>
                  <a:close/>
                </a:path>
              </a:pathLst>
            </a:custGeom>
            <a:solidFill>
              <a:srgbClr val="6D6E71"/>
            </a:solidFill>
            <a:ln w="9525"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0FACC99F-E97A-4151-85F0-24919CA84BEF}"/>
                </a:ext>
              </a:extLst>
            </p:cNvPr>
            <p:cNvSpPr/>
            <p:nvPr/>
          </p:nvSpPr>
          <p:spPr>
            <a:xfrm>
              <a:off x="19250418" y="3070692"/>
              <a:ext cx="45398" cy="46980"/>
            </a:xfrm>
            <a:custGeom>
              <a:avLst/>
              <a:gdLst>
                <a:gd name="connsiteX0" fmla="*/ 44386 w 45398"/>
                <a:gd name="connsiteY0" fmla="*/ 27545 h 46980"/>
                <a:gd name="connsiteX1" fmla="*/ 8667 w 45398"/>
                <a:gd name="connsiteY1" fmla="*/ 27545 h 46980"/>
                <a:gd name="connsiteX2" fmla="*/ 13239 w 45398"/>
                <a:gd name="connsiteY2" fmla="*/ 35546 h 46980"/>
                <a:gd name="connsiteX3" fmla="*/ 35909 w 45398"/>
                <a:gd name="connsiteY3" fmla="*/ 33165 h 46980"/>
                <a:gd name="connsiteX4" fmla="*/ 41337 w 45398"/>
                <a:gd name="connsiteY4" fmla="*/ 39165 h 46980"/>
                <a:gd name="connsiteX5" fmla="*/ 22287 w 45398"/>
                <a:gd name="connsiteY5" fmla="*/ 46786 h 46980"/>
                <a:gd name="connsiteX6" fmla="*/ 6000 w 45398"/>
                <a:gd name="connsiteY6" fmla="*/ 40404 h 46980"/>
                <a:gd name="connsiteX7" fmla="*/ -762 w 45398"/>
                <a:gd name="connsiteY7" fmla="*/ 23259 h 46980"/>
                <a:gd name="connsiteX8" fmla="*/ 6095 w 45398"/>
                <a:gd name="connsiteY8" fmla="*/ 6209 h 46980"/>
                <a:gd name="connsiteX9" fmla="*/ 22287 w 45398"/>
                <a:gd name="connsiteY9" fmla="*/ -173 h 46980"/>
                <a:gd name="connsiteX10" fmla="*/ 38099 w 45398"/>
                <a:gd name="connsiteY10" fmla="*/ 5447 h 46980"/>
                <a:gd name="connsiteX11" fmla="*/ 44575 w 45398"/>
                <a:gd name="connsiteY11" fmla="*/ 20878 h 46980"/>
                <a:gd name="connsiteX12" fmla="*/ 8667 w 45398"/>
                <a:gd name="connsiteY12" fmla="*/ 20020 h 46980"/>
                <a:gd name="connsiteX13" fmla="*/ 34861 w 45398"/>
                <a:gd name="connsiteY13" fmla="*/ 20020 h 46980"/>
                <a:gd name="connsiteX14" fmla="*/ 31241 w 45398"/>
                <a:gd name="connsiteY14" fmla="*/ 11162 h 46980"/>
                <a:gd name="connsiteX15" fmla="*/ 22383 w 45398"/>
                <a:gd name="connsiteY15" fmla="*/ 8019 h 46980"/>
                <a:gd name="connsiteX16" fmla="*/ 12858 w 45398"/>
                <a:gd name="connsiteY16" fmla="*/ 11257 h 46980"/>
                <a:gd name="connsiteX17" fmla="*/ 8667 w 45398"/>
                <a:gd name="connsiteY17" fmla="*/ 20020 h 46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98" h="46980">
                  <a:moveTo>
                    <a:pt x="44386" y="27545"/>
                  </a:moveTo>
                  <a:lnTo>
                    <a:pt x="8667" y="27545"/>
                  </a:lnTo>
                  <a:cubicBezTo>
                    <a:pt x="8857" y="30774"/>
                    <a:pt x="10572" y="33717"/>
                    <a:pt x="13239" y="35546"/>
                  </a:cubicBezTo>
                  <a:cubicBezTo>
                    <a:pt x="20383" y="40404"/>
                    <a:pt x="29908" y="39394"/>
                    <a:pt x="35909" y="33165"/>
                  </a:cubicBezTo>
                  <a:lnTo>
                    <a:pt x="41337" y="39165"/>
                  </a:lnTo>
                  <a:cubicBezTo>
                    <a:pt x="36384" y="44271"/>
                    <a:pt x="29431" y="47033"/>
                    <a:pt x="22287" y="46786"/>
                  </a:cubicBezTo>
                  <a:cubicBezTo>
                    <a:pt x="16191" y="46919"/>
                    <a:pt x="10381" y="44623"/>
                    <a:pt x="6000" y="40404"/>
                  </a:cubicBezTo>
                  <a:cubicBezTo>
                    <a:pt x="1428" y="35927"/>
                    <a:pt x="-1049" y="29679"/>
                    <a:pt x="-762" y="23259"/>
                  </a:cubicBezTo>
                  <a:cubicBezTo>
                    <a:pt x="-1049" y="16848"/>
                    <a:pt x="1428" y="10619"/>
                    <a:pt x="6095" y="6209"/>
                  </a:cubicBezTo>
                  <a:cubicBezTo>
                    <a:pt x="10476" y="2028"/>
                    <a:pt x="16286" y="-268"/>
                    <a:pt x="22287" y="-173"/>
                  </a:cubicBezTo>
                  <a:cubicBezTo>
                    <a:pt x="28097" y="-316"/>
                    <a:pt x="33718" y="1685"/>
                    <a:pt x="38099" y="5447"/>
                  </a:cubicBezTo>
                  <a:cubicBezTo>
                    <a:pt x="42480" y="9314"/>
                    <a:pt x="44957" y="15010"/>
                    <a:pt x="44575" y="20878"/>
                  </a:cubicBezTo>
                  <a:close/>
                  <a:moveTo>
                    <a:pt x="8667" y="20020"/>
                  </a:moveTo>
                  <a:lnTo>
                    <a:pt x="34861" y="20020"/>
                  </a:lnTo>
                  <a:cubicBezTo>
                    <a:pt x="35050" y="16667"/>
                    <a:pt x="33718" y="13400"/>
                    <a:pt x="31241" y="11162"/>
                  </a:cubicBezTo>
                  <a:cubicBezTo>
                    <a:pt x="28765" y="9038"/>
                    <a:pt x="25621" y="7923"/>
                    <a:pt x="22383" y="8019"/>
                  </a:cubicBezTo>
                  <a:cubicBezTo>
                    <a:pt x="18954" y="8028"/>
                    <a:pt x="15620" y="9162"/>
                    <a:pt x="12858" y="11257"/>
                  </a:cubicBezTo>
                  <a:cubicBezTo>
                    <a:pt x="10095" y="13324"/>
                    <a:pt x="8572" y="16591"/>
                    <a:pt x="8667" y="20020"/>
                  </a:cubicBezTo>
                  <a:close/>
                </a:path>
              </a:pathLst>
            </a:custGeom>
            <a:solidFill>
              <a:srgbClr val="6D6E71"/>
            </a:solidFill>
            <a:ln w="9525"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3991013A-EE07-4722-B514-C6CD25527284}"/>
                </a:ext>
              </a:extLst>
            </p:cNvPr>
            <p:cNvSpPr/>
            <p:nvPr/>
          </p:nvSpPr>
          <p:spPr>
            <a:xfrm>
              <a:off x="19301575" y="3070679"/>
              <a:ext cx="40638" cy="46990"/>
            </a:xfrm>
            <a:custGeom>
              <a:avLst/>
              <a:gdLst>
                <a:gd name="connsiteX0" fmla="*/ 39615 w 40638"/>
                <a:gd name="connsiteY0" fmla="*/ 46132 h 46990"/>
                <a:gd name="connsiteX1" fmla="*/ 30852 w 40638"/>
                <a:gd name="connsiteY1" fmla="*/ 46132 h 46990"/>
                <a:gd name="connsiteX2" fmla="*/ 30852 w 40638"/>
                <a:gd name="connsiteY2" fmla="*/ 40035 h 46990"/>
                <a:gd name="connsiteX3" fmla="*/ 15612 w 40638"/>
                <a:gd name="connsiteY3" fmla="*/ 46798 h 46990"/>
                <a:gd name="connsiteX4" fmla="*/ 3897 w 40638"/>
                <a:gd name="connsiteY4" fmla="*/ 42798 h 46990"/>
                <a:gd name="connsiteX5" fmla="*/ -770 w 40638"/>
                <a:gd name="connsiteY5" fmla="*/ 32034 h 46990"/>
                <a:gd name="connsiteX6" fmla="*/ 4182 w 40638"/>
                <a:gd name="connsiteY6" fmla="*/ 21938 h 46990"/>
                <a:gd name="connsiteX7" fmla="*/ 17612 w 40638"/>
                <a:gd name="connsiteY7" fmla="*/ 18604 h 46990"/>
                <a:gd name="connsiteX8" fmla="*/ 30090 w 40638"/>
                <a:gd name="connsiteY8" fmla="*/ 18604 h 46990"/>
                <a:gd name="connsiteX9" fmla="*/ 30090 w 40638"/>
                <a:gd name="connsiteY9" fmla="*/ 16890 h 46990"/>
                <a:gd name="connsiteX10" fmla="*/ 19898 w 40638"/>
                <a:gd name="connsiteY10" fmla="*/ 7841 h 46990"/>
                <a:gd name="connsiteX11" fmla="*/ 6754 w 40638"/>
                <a:gd name="connsiteY11" fmla="*/ 12413 h 46990"/>
                <a:gd name="connsiteX12" fmla="*/ 2468 w 40638"/>
                <a:gd name="connsiteY12" fmla="*/ 6412 h 46990"/>
                <a:gd name="connsiteX13" fmla="*/ 21518 w 40638"/>
                <a:gd name="connsiteY13" fmla="*/ -160 h 46990"/>
                <a:gd name="connsiteX14" fmla="*/ 34662 w 40638"/>
                <a:gd name="connsiteY14" fmla="*/ 3936 h 46990"/>
                <a:gd name="connsiteX15" fmla="*/ 39806 w 40638"/>
                <a:gd name="connsiteY15" fmla="*/ 16699 h 46990"/>
                <a:gd name="connsiteX16" fmla="*/ 30090 w 40638"/>
                <a:gd name="connsiteY16" fmla="*/ 29177 h 46990"/>
                <a:gd name="connsiteX17" fmla="*/ 30090 w 40638"/>
                <a:gd name="connsiteY17" fmla="*/ 25272 h 46990"/>
                <a:gd name="connsiteX18" fmla="*/ 19232 w 40638"/>
                <a:gd name="connsiteY18" fmla="*/ 25272 h 46990"/>
                <a:gd name="connsiteX19" fmla="*/ 8850 w 40638"/>
                <a:gd name="connsiteY19" fmla="*/ 31844 h 46990"/>
                <a:gd name="connsiteX20" fmla="*/ 11421 w 40638"/>
                <a:gd name="connsiteY20" fmla="*/ 36892 h 46990"/>
                <a:gd name="connsiteX21" fmla="*/ 18660 w 40638"/>
                <a:gd name="connsiteY21" fmla="*/ 38702 h 46990"/>
                <a:gd name="connsiteX22" fmla="*/ 26662 w 40638"/>
                <a:gd name="connsiteY22" fmla="*/ 36130 h 46990"/>
                <a:gd name="connsiteX23" fmla="*/ 29995 w 40638"/>
                <a:gd name="connsiteY23" fmla="*/ 29177 h 4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8" h="46990">
                  <a:moveTo>
                    <a:pt x="39615" y="46132"/>
                  </a:moveTo>
                  <a:lnTo>
                    <a:pt x="30852" y="46132"/>
                  </a:lnTo>
                  <a:lnTo>
                    <a:pt x="30852" y="40035"/>
                  </a:lnTo>
                  <a:cubicBezTo>
                    <a:pt x="27042" y="44512"/>
                    <a:pt x="21422" y="47008"/>
                    <a:pt x="15612" y="46798"/>
                  </a:cubicBezTo>
                  <a:cubicBezTo>
                    <a:pt x="11325" y="46951"/>
                    <a:pt x="7135" y="45531"/>
                    <a:pt x="3897" y="42798"/>
                  </a:cubicBezTo>
                  <a:cubicBezTo>
                    <a:pt x="753" y="40112"/>
                    <a:pt x="-961" y="36149"/>
                    <a:pt x="-770" y="32034"/>
                  </a:cubicBezTo>
                  <a:cubicBezTo>
                    <a:pt x="-961" y="28034"/>
                    <a:pt x="848" y="24205"/>
                    <a:pt x="4182" y="21938"/>
                  </a:cubicBezTo>
                  <a:cubicBezTo>
                    <a:pt x="8278" y="19538"/>
                    <a:pt x="12945" y="18385"/>
                    <a:pt x="17612" y="18604"/>
                  </a:cubicBezTo>
                  <a:lnTo>
                    <a:pt x="30090" y="18604"/>
                  </a:lnTo>
                  <a:lnTo>
                    <a:pt x="30090" y="16890"/>
                  </a:lnTo>
                  <a:cubicBezTo>
                    <a:pt x="30090" y="10889"/>
                    <a:pt x="26662" y="7841"/>
                    <a:pt x="19898" y="7841"/>
                  </a:cubicBezTo>
                  <a:cubicBezTo>
                    <a:pt x="15136" y="8022"/>
                    <a:pt x="10564" y="9613"/>
                    <a:pt x="6754" y="12413"/>
                  </a:cubicBezTo>
                  <a:lnTo>
                    <a:pt x="2468" y="6412"/>
                  </a:lnTo>
                  <a:cubicBezTo>
                    <a:pt x="7896" y="2059"/>
                    <a:pt x="14565" y="-274"/>
                    <a:pt x="21518" y="-160"/>
                  </a:cubicBezTo>
                  <a:cubicBezTo>
                    <a:pt x="26280" y="-369"/>
                    <a:pt x="30852" y="1078"/>
                    <a:pt x="34662" y="3936"/>
                  </a:cubicBezTo>
                  <a:cubicBezTo>
                    <a:pt x="38282" y="7127"/>
                    <a:pt x="40186" y="11870"/>
                    <a:pt x="39806" y="16699"/>
                  </a:cubicBezTo>
                  <a:close/>
                  <a:moveTo>
                    <a:pt x="30090" y="29177"/>
                  </a:moveTo>
                  <a:lnTo>
                    <a:pt x="30090" y="25272"/>
                  </a:lnTo>
                  <a:lnTo>
                    <a:pt x="19232" y="25272"/>
                  </a:lnTo>
                  <a:cubicBezTo>
                    <a:pt x="12374" y="25272"/>
                    <a:pt x="8850" y="27463"/>
                    <a:pt x="8850" y="31844"/>
                  </a:cubicBezTo>
                  <a:cubicBezTo>
                    <a:pt x="8755" y="33863"/>
                    <a:pt x="9707" y="35787"/>
                    <a:pt x="11421" y="36892"/>
                  </a:cubicBezTo>
                  <a:cubicBezTo>
                    <a:pt x="13612" y="38235"/>
                    <a:pt x="16088" y="38874"/>
                    <a:pt x="18660" y="38702"/>
                  </a:cubicBezTo>
                  <a:cubicBezTo>
                    <a:pt x="21518" y="38759"/>
                    <a:pt x="24375" y="37854"/>
                    <a:pt x="26662" y="36130"/>
                  </a:cubicBezTo>
                  <a:cubicBezTo>
                    <a:pt x="28852" y="34501"/>
                    <a:pt x="30090" y="31901"/>
                    <a:pt x="29995" y="29177"/>
                  </a:cubicBezTo>
                  <a:close/>
                </a:path>
              </a:pathLst>
            </a:custGeom>
            <a:solidFill>
              <a:srgbClr val="6D6E71"/>
            </a:solidFill>
            <a:ln w="9525"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69EF0A45-C3DF-49F4-9CFE-84FB81F4C331}"/>
                </a:ext>
              </a:extLst>
            </p:cNvPr>
            <p:cNvSpPr/>
            <p:nvPr/>
          </p:nvSpPr>
          <p:spPr>
            <a:xfrm>
              <a:off x="19355405" y="3070985"/>
              <a:ext cx="24289" cy="46005"/>
            </a:xfrm>
            <a:custGeom>
              <a:avLst/>
              <a:gdLst>
                <a:gd name="connsiteX0" fmla="*/ 23028 w 24289"/>
                <a:gd name="connsiteY0" fmla="*/ 9250 h 46005"/>
                <a:gd name="connsiteX1" fmla="*/ 12360 w 24289"/>
                <a:gd name="connsiteY1" fmla="*/ 13822 h 46005"/>
                <a:gd name="connsiteX2" fmla="*/ 8740 w 24289"/>
                <a:gd name="connsiteY2" fmla="*/ 26299 h 46005"/>
                <a:gd name="connsiteX3" fmla="*/ 8740 w 24289"/>
                <a:gd name="connsiteY3" fmla="*/ 45826 h 46005"/>
                <a:gd name="connsiteX4" fmla="*/ -785 w 24289"/>
                <a:gd name="connsiteY4" fmla="*/ 45826 h 46005"/>
                <a:gd name="connsiteX5" fmla="*/ -785 w 24289"/>
                <a:gd name="connsiteY5" fmla="*/ 201 h 46005"/>
                <a:gd name="connsiteX6" fmla="*/ 8740 w 24289"/>
                <a:gd name="connsiteY6" fmla="*/ 201 h 46005"/>
                <a:gd name="connsiteX7" fmla="*/ 8740 w 24289"/>
                <a:gd name="connsiteY7" fmla="*/ 9726 h 46005"/>
                <a:gd name="connsiteX8" fmla="*/ 15027 w 24289"/>
                <a:gd name="connsiteY8" fmla="*/ 2678 h 46005"/>
                <a:gd name="connsiteX9" fmla="*/ 23504 w 24289"/>
                <a:gd name="connsiteY9" fmla="*/ -180 h 46005"/>
                <a:gd name="connsiteX10" fmla="*/ 23504 w 24289"/>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9" h="46005">
                  <a:moveTo>
                    <a:pt x="23028" y="9250"/>
                  </a:moveTo>
                  <a:cubicBezTo>
                    <a:pt x="18933" y="8964"/>
                    <a:pt x="14932" y="10659"/>
                    <a:pt x="12360" y="13822"/>
                  </a:cubicBezTo>
                  <a:cubicBezTo>
                    <a:pt x="9694" y="17432"/>
                    <a:pt x="8455" y="21842"/>
                    <a:pt x="8740" y="26299"/>
                  </a:cubicBezTo>
                  <a:lnTo>
                    <a:pt x="8740" y="45826"/>
                  </a:lnTo>
                  <a:lnTo>
                    <a:pt x="-785" y="45826"/>
                  </a:lnTo>
                  <a:lnTo>
                    <a:pt x="-785" y="201"/>
                  </a:lnTo>
                  <a:lnTo>
                    <a:pt x="8740" y="201"/>
                  </a:lnTo>
                  <a:lnTo>
                    <a:pt x="8740" y="9726"/>
                  </a:lnTo>
                  <a:cubicBezTo>
                    <a:pt x="10169" y="6888"/>
                    <a:pt x="12360" y="4459"/>
                    <a:pt x="15027" y="2678"/>
                  </a:cubicBezTo>
                  <a:cubicBezTo>
                    <a:pt x="17504" y="916"/>
                    <a:pt x="20457" y="-75"/>
                    <a:pt x="23504" y="-180"/>
                  </a:cubicBezTo>
                  <a:lnTo>
                    <a:pt x="23504" y="9345"/>
                  </a:lnTo>
                  <a:close/>
                </a:path>
              </a:pathLst>
            </a:custGeom>
            <a:solidFill>
              <a:srgbClr val="6D6E71"/>
            </a:solid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BDCE8F12-B517-41A0-997B-728ECB6129B7}"/>
                </a:ext>
              </a:extLst>
            </p:cNvPr>
            <p:cNvSpPr/>
            <p:nvPr/>
          </p:nvSpPr>
          <p:spPr>
            <a:xfrm>
              <a:off x="19384933" y="3071151"/>
              <a:ext cx="36684" cy="46719"/>
            </a:xfrm>
            <a:custGeom>
              <a:avLst/>
              <a:gdLst>
                <a:gd name="connsiteX0" fmla="*/ 35886 w 36684"/>
                <a:gd name="connsiteY0" fmla="*/ 32230 h 46719"/>
                <a:gd name="connsiteX1" fmla="*/ 31124 w 36684"/>
                <a:gd name="connsiteY1" fmla="*/ 42612 h 46719"/>
                <a:gd name="connsiteX2" fmla="*/ 19027 w 36684"/>
                <a:gd name="connsiteY2" fmla="*/ 46517 h 46719"/>
                <a:gd name="connsiteX3" fmla="*/ 8740 w 36684"/>
                <a:gd name="connsiteY3" fmla="*/ 44708 h 46719"/>
                <a:gd name="connsiteX4" fmla="*/ -785 w 36684"/>
                <a:gd name="connsiteY4" fmla="*/ 39659 h 46719"/>
                <a:gd name="connsiteX5" fmla="*/ 3882 w 36684"/>
                <a:gd name="connsiteY5" fmla="*/ 32230 h 46719"/>
                <a:gd name="connsiteX6" fmla="*/ 19313 w 36684"/>
                <a:gd name="connsiteY6" fmla="*/ 38231 h 46719"/>
                <a:gd name="connsiteX7" fmla="*/ 24456 w 36684"/>
                <a:gd name="connsiteY7" fmla="*/ 36707 h 46719"/>
                <a:gd name="connsiteX8" fmla="*/ 26361 w 36684"/>
                <a:gd name="connsiteY8" fmla="*/ 32897 h 46719"/>
                <a:gd name="connsiteX9" fmla="*/ 16836 w 36684"/>
                <a:gd name="connsiteY9" fmla="*/ 26706 h 46719"/>
                <a:gd name="connsiteX10" fmla="*/ 15789 w 36684"/>
                <a:gd name="connsiteY10" fmla="*/ 26706 h 46719"/>
                <a:gd name="connsiteX11" fmla="*/ 1596 w 36684"/>
                <a:gd name="connsiteY11" fmla="*/ 13847 h 46719"/>
                <a:gd name="connsiteX12" fmla="*/ 6548 w 36684"/>
                <a:gd name="connsiteY12" fmla="*/ 3655 h 46719"/>
                <a:gd name="connsiteX13" fmla="*/ 19313 w 36684"/>
                <a:gd name="connsiteY13" fmla="*/ -155 h 46719"/>
                <a:gd name="connsiteX14" fmla="*/ 34267 w 36684"/>
                <a:gd name="connsiteY14" fmla="*/ 4512 h 46719"/>
                <a:gd name="connsiteX15" fmla="*/ 30647 w 36684"/>
                <a:gd name="connsiteY15" fmla="*/ 11561 h 46719"/>
                <a:gd name="connsiteX16" fmla="*/ 18550 w 36684"/>
                <a:gd name="connsiteY16" fmla="*/ 7941 h 46719"/>
                <a:gd name="connsiteX17" fmla="*/ 13026 w 36684"/>
                <a:gd name="connsiteY17" fmla="*/ 9179 h 46719"/>
                <a:gd name="connsiteX18" fmla="*/ 10835 w 36684"/>
                <a:gd name="connsiteY18" fmla="*/ 12894 h 46719"/>
                <a:gd name="connsiteX19" fmla="*/ 13121 w 36684"/>
                <a:gd name="connsiteY19" fmla="*/ 16133 h 46719"/>
                <a:gd name="connsiteX20" fmla="*/ 17407 w 36684"/>
                <a:gd name="connsiteY20" fmla="*/ 17561 h 46719"/>
                <a:gd name="connsiteX21" fmla="*/ 22360 w 36684"/>
                <a:gd name="connsiteY21" fmla="*/ 18990 h 46719"/>
                <a:gd name="connsiteX22" fmla="*/ 26552 w 36684"/>
                <a:gd name="connsiteY22" fmla="*/ 20514 h 46719"/>
                <a:gd name="connsiteX23" fmla="*/ 30838 w 36684"/>
                <a:gd name="connsiteY23" fmla="*/ 22895 h 46719"/>
                <a:gd name="connsiteX24" fmla="*/ 35886 w 36684"/>
                <a:gd name="connsiteY24" fmla="*/ 32230 h 4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4" h="46719">
                  <a:moveTo>
                    <a:pt x="35886" y="32230"/>
                  </a:moveTo>
                  <a:cubicBezTo>
                    <a:pt x="36077" y="36250"/>
                    <a:pt x="34267" y="40107"/>
                    <a:pt x="31124" y="42612"/>
                  </a:cubicBezTo>
                  <a:cubicBezTo>
                    <a:pt x="27695" y="45346"/>
                    <a:pt x="23408" y="46737"/>
                    <a:pt x="19027" y="46517"/>
                  </a:cubicBezTo>
                  <a:cubicBezTo>
                    <a:pt x="15503" y="46508"/>
                    <a:pt x="12074" y="45889"/>
                    <a:pt x="8740" y="44708"/>
                  </a:cubicBezTo>
                  <a:cubicBezTo>
                    <a:pt x="5310" y="43622"/>
                    <a:pt x="2072" y="41917"/>
                    <a:pt x="-785" y="39659"/>
                  </a:cubicBezTo>
                  <a:lnTo>
                    <a:pt x="3882" y="32230"/>
                  </a:lnTo>
                  <a:cubicBezTo>
                    <a:pt x="8263" y="35859"/>
                    <a:pt x="13692" y="37964"/>
                    <a:pt x="19313" y="38231"/>
                  </a:cubicBezTo>
                  <a:cubicBezTo>
                    <a:pt x="21122" y="38355"/>
                    <a:pt x="22932" y="37812"/>
                    <a:pt x="24456" y="36707"/>
                  </a:cubicBezTo>
                  <a:cubicBezTo>
                    <a:pt x="25694" y="35821"/>
                    <a:pt x="26361" y="34402"/>
                    <a:pt x="26361" y="32897"/>
                  </a:cubicBezTo>
                  <a:cubicBezTo>
                    <a:pt x="26361" y="30611"/>
                    <a:pt x="23313" y="28610"/>
                    <a:pt x="16836" y="26706"/>
                  </a:cubicBezTo>
                  <a:lnTo>
                    <a:pt x="15789" y="26706"/>
                  </a:lnTo>
                  <a:cubicBezTo>
                    <a:pt x="6264" y="24134"/>
                    <a:pt x="1596" y="19848"/>
                    <a:pt x="1596" y="13847"/>
                  </a:cubicBezTo>
                  <a:cubicBezTo>
                    <a:pt x="1501" y="9837"/>
                    <a:pt x="3310" y="6017"/>
                    <a:pt x="6548" y="3655"/>
                  </a:cubicBezTo>
                  <a:cubicBezTo>
                    <a:pt x="10263" y="960"/>
                    <a:pt x="14741" y="-384"/>
                    <a:pt x="19313" y="-155"/>
                  </a:cubicBezTo>
                  <a:cubicBezTo>
                    <a:pt x="24646" y="-165"/>
                    <a:pt x="29885" y="1464"/>
                    <a:pt x="34267" y="4512"/>
                  </a:cubicBezTo>
                  <a:lnTo>
                    <a:pt x="30647" y="11561"/>
                  </a:lnTo>
                  <a:cubicBezTo>
                    <a:pt x="27027" y="9199"/>
                    <a:pt x="22837" y="7941"/>
                    <a:pt x="18550" y="7941"/>
                  </a:cubicBezTo>
                  <a:cubicBezTo>
                    <a:pt x="16646" y="7846"/>
                    <a:pt x="14741" y="8274"/>
                    <a:pt x="13026" y="9179"/>
                  </a:cubicBezTo>
                  <a:cubicBezTo>
                    <a:pt x="11597" y="9865"/>
                    <a:pt x="10740" y="11332"/>
                    <a:pt x="10835" y="12894"/>
                  </a:cubicBezTo>
                  <a:cubicBezTo>
                    <a:pt x="10835" y="14351"/>
                    <a:pt x="11788" y="15647"/>
                    <a:pt x="13121" y="16133"/>
                  </a:cubicBezTo>
                  <a:cubicBezTo>
                    <a:pt x="14455" y="16771"/>
                    <a:pt x="15884" y="17247"/>
                    <a:pt x="17407" y="17561"/>
                  </a:cubicBezTo>
                  <a:lnTo>
                    <a:pt x="22360" y="18990"/>
                  </a:lnTo>
                  <a:lnTo>
                    <a:pt x="26552" y="20514"/>
                  </a:lnTo>
                  <a:cubicBezTo>
                    <a:pt x="28075" y="21162"/>
                    <a:pt x="29504" y="21962"/>
                    <a:pt x="30838" y="22895"/>
                  </a:cubicBezTo>
                  <a:cubicBezTo>
                    <a:pt x="34076" y="24915"/>
                    <a:pt x="35982" y="28449"/>
                    <a:pt x="35886" y="32230"/>
                  </a:cubicBezTo>
                  <a:close/>
                </a:path>
              </a:pathLst>
            </a:custGeom>
            <a:solidFill>
              <a:srgbClr val="6D6E71"/>
            </a:solid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F9D753FF-46C9-45B8-A62A-328F717FD2E9}"/>
                </a:ext>
              </a:extLst>
            </p:cNvPr>
            <p:cNvSpPr/>
            <p:nvPr/>
          </p:nvSpPr>
          <p:spPr>
            <a:xfrm>
              <a:off x="19428367" y="3052126"/>
              <a:ext cx="21312" cy="76295"/>
            </a:xfrm>
            <a:custGeom>
              <a:avLst/>
              <a:gdLst>
                <a:gd name="connsiteX0" fmla="*/ 7597 w 21312"/>
                <a:gd name="connsiteY0" fmla="*/ 58494 h 76295"/>
                <a:gd name="connsiteX1" fmla="*/ 11026 w 21312"/>
                <a:gd name="connsiteY1" fmla="*/ 37920 h 76295"/>
                <a:gd name="connsiteX2" fmla="*/ 7597 w 21312"/>
                <a:gd name="connsiteY2" fmla="*/ 17441 h 76295"/>
                <a:gd name="connsiteX3" fmla="*/ -785 w 21312"/>
                <a:gd name="connsiteY3" fmla="*/ -180 h 76295"/>
                <a:gd name="connsiteX4" fmla="*/ 9408 w 21312"/>
                <a:gd name="connsiteY4" fmla="*/ -180 h 76295"/>
                <a:gd name="connsiteX5" fmla="*/ 17027 w 21312"/>
                <a:gd name="connsiteY5" fmla="*/ 16393 h 76295"/>
                <a:gd name="connsiteX6" fmla="*/ 17027 w 21312"/>
                <a:gd name="connsiteY6" fmla="*/ 59446 h 76295"/>
                <a:gd name="connsiteX7" fmla="*/ 9408 w 21312"/>
                <a:gd name="connsiteY7" fmla="*/ 76115 h 76295"/>
                <a:gd name="connsiteX8" fmla="*/ -785 w 21312"/>
                <a:gd name="connsiteY8" fmla="*/ 76115 h 76295"/>
                <a:gd name="connsiteX9" fmla="*/ 7597 w 21312"/>
                <a:gd name="connsiteY9" fmla="*/ 58494 h 76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12" h="76295">
                  <a:moveTo>
                    <a:pt x="7597" y="58494"/>
                  </a:moveTo>
                  <a:cubicBezTo>
                    <a:pt x="9788" y="51855"/>
                    <a:pt x="10931" y="44911"/>
                    <a:pt x="11026" y="37920"/>
                  </a:cubicBezTo>
                  <a:cubicBezTo>
                    <a:pt x="10931" y="30957"/>
                    <a:pt x="9788" y="24042"/>
                    <a:pt x="7597" y="17441"/>
                  </a:cubicBezTo>
                  <a:cubicBezTo>
                    <a:pt x="5693" y="11174"/>
                    <a:pt x="2930" y="5240"/>
                    <a:pt x="-785" y="-180"/>
                  </a:cubicBezTo>
                  <a:lnTo>
                    <a:pt x="9408" y="-180"/>
                  </a:lnTo>
                  <a:cubicBezTo>
                    <a:pt x="12741" y="4935"/>
                    <a:pt x="15313" y="10526"/>
                    <a:pt x="17027" y="16393"/>
                  </a:cubicBezTo>
                  <a:cubicBezTo>
                    <a:pt x="21694" y="30357"/>
                    <a:pt x="21694" y="45483"/>
                    <a:pt x="17027" y="59446"/>
                  </a:cubicBezTo>
                  <a:cubicBezTo>
                    <a:pt x="15313" y="65352"/>
                    <a:pt x="12741" y="70972"/>
                    <a:pt x="9408" y="76115"/>
                  </a:cubicBezTo>
                  <a:lnTo>
                    <a:pt x="-785" y="76115"/>
                  </a:lnTo>
                  <a:cubicBezTo>
                    <a:pt x="2835" y="70686"/>
                    <a:pt x="5693" y="64752"/>
                    <a:pt x="7597" y="58494"/>
                  </a:cubicBezTo>
                  <a:close/>
                </a:path>
              </a:pathLst>
            </a:custGeom>
            <a:solidFill>
              <a:srgbClr val="6D6E71"/>
            </a:solid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18E8D2BA-2813-45FD-8C6D-C0835710536C}"/>
                </a:ext>
              </a:extLst>
            </p:cNvPr>
            <p:cNvSpPr/>
            <p:nvPr/>
          </p:nvSpPr>
          <p:spPr>
            <a:xfrm>
              <a:off x="16425992" y="4400580"/>
              <a:ext cx="3360229" cy="9525"/>
            </a:xfrm>
            <a:custGeom>
              <a:avLst/>
              <a:gdLst>
                <a:gd name="connsiteX0" fmla="*/ 0 w 3360229"/>
                <a:gd name="connsiteY0" fmla="*/ 0 h 9525"/>
                <a:gd name="connsiteX1" fmla="*/ 3360230 w 3360229"/>
                <a:gd name="connsiteY1" fmla="*/ 0 h 9525"/>
              </a:gdLst>
              <a:ahLst/>
              <a:cxnLst>
                <a:cxn ang="0">
                  <a:pos x="connsiteX0" y="connsiteY0"/>
                </a:cxn>
                <a:cxn ang="0">
                  <a:pos x="connsiteX1" y="connsiteY1"/>
                </a:cxn>
              </a:cxnLst>
              <a:rect l="l" t="t" r="r" b="b"/>
              <a:pathLst>
                <a:path w="3360229" h="9525">
                  <a:moveTo>
                    <a:pt x="0" y="0"/>
                  </a:moveTo>
                  <a:lnTo>
                    <a:pt x="3360230" y="0"/>
                  </a:lnTo>
                </a:path>
              </a:pathLst>
            </a:custGeom>
            <a:ln w="4763" cap="flat">
              <a:solidFill>
                <a:srgbClr val="6D6E71"/>
              </a:solid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F2F8AF56-562D-442B-9777-A3E5491B8CB2}"/>
                </a:ext>
              </a:extLst>
            </p:cNvPr>
            <p:cNvSpPr/>
            <p:nvPr/>
          </p:nvSpPr>
          <p:spPr>
            <a:xfrm>
              <a:off x="16743126" y="5470314"/>
              <a:ext cx="55387" cy="62136"/>
            </a:xfrm>
            <a:custGeom>
              <a:avLst/>
              <a:gdLst>
                <a:gd name="connsiteX0" fmla="*/ 30029 w 55387"/>
                <a:gd name="connsiteY0" fmla="*/ 52417 h 62136"/>
                <a:gd name="connsiteX1" fmla="*/ 39554 w 55387"/>
                <a:gd name="connsiteY1" fmla="*/ 50702 h 62136"/>
                <a:gd name="connsiteX2" fmla="*/ 47364 w 55387"/>
                <a:gd name="connsiteY2" fmla="*/ 45082 h 62136"/>
                <a:gd name="connsiteX3" fmla="*/ 53936 w 55387"/>
                <a:gd name="connsiteY3" fmla="*/ 51750 h 62136"/>
                <a:gd name="connsiteX4" fmla="*/ 30695 w 55387"/>
                <a:gd name="connsiteY4" fmla="*/ 61942 h 62136"/>
                <a:gd name="connsiteX5" fmla="*/ 8216 w 55387"/>
                <a:gd name="connsiteY5" fmla="*/ 53179 h 62136"/>
                <a:gd name="connsiteX6" fmla="*/ 8216 w 55387"/>
                <a:gd name="connsiteY6" fmla="*/ 8792 h 62136"/>
                <a:gd name="connsiteX7" fmla="*/ 31361 w 55387"/>
                <a:gd name="connsiteY7" fmla="*/ -161 h 62136"/>
                <a:gd name="connsiteX8" fmla="*/ 54603 w 55387"/>
                <a:gd name="connsiteY8" fmla="*/ 10126 h 62136"/>
                <a:gd name="connsiteX9" fmla="*/ 48126 w 55387"/>
                <a:gd name="connsiteY9" fmla="*/ 17174 h 62136"/>
                <a:gd name="connsiteX10" fmla="*/ 40030 w 55387"/>
                <a:gd name="connsiteY10" fmla="*/ 11459 h 62136"/>
                <a:gd name="connsiteX11" fmla="*/ 15836 w 55387"/>
                <a:gd name="connsiteY11" fmla="*/ 15650 h 62136"/>
                <a:gd name="connsiteX12" fmla="*/ 9645 w 55387"/>
                <a:gd name="connsiteY12" fmla="*/ 30605 h 62136"/>
                <a:gd name="connsiteX13" fmla="*/ 15836 w 55387"/>
                <a:gd name="connsiteY13" fmla="*/ 45940 h 62136"/>
                <a:gd name="connsiteX14" fmla="*/ 30029 w 55387"/>
                <a:gd name="connsiteY14" fmla="*/ 52417 h 6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387" h="62136">
                  <a:moveTo>
                    <a:pt x="30029" y="52417"/>
                  </a:moveTo>
                  <a:cubicBezTo>
                    <a:pt x="33267" y="52560"/>
                    <a:pt x="36505" y="51978"/>
                    <a:pt x="39554" y="50702"/>
                  </a:cubicBezTo>
                  <a:cubicBezTo>
                    <a:pt x="42411" y="49236"/>
                    <a:pt x="45078" y="47340"/>
                    <a:pt x="47364" y="45082"/>
                  </a:cubicBezTo>
                  <a:lnTo>
                    <a:pt x="53936" y="51750"/>
                  </a:lnTo>
                  <a:cubicBezTo>
                    <a:pt x="48030" y="58408"/>
                    <a:pt x="39554" y="62132"/>
                    <a:pt x="30695" y="61942"/>
                  </a:cubicBezTo>
                  <a:cubicBezTo>
                    <a:pt x="22313" y="62199"/>
                    <a:pt x="14217" y="59037"/>
                    <a:pt x="8216" y="53179"/>
                  </a:cubicBezTo>
                  <a:cubicBezTo>
                    <a:pt x="-3785" y="40825"/>
                    <a:pt x="-3785" y="21146"/>
                    <a:pt x="8216" y="8792"/>
                  </a:cubicBezTo>
                  <a:cubicBezTo>
                    <a:pt x="14408" y="2782"/>
                    <a:pt x="22790" y="-457"/>
                    <a:pt x="31361" y="-161"/>
                  </a:cubicBezTo>
                  <a:cubicBezTo>
                    <a:pt x="40220" y="-314"/>
                    <a:pt x="48793" y="3449"/>
                    <a:pt x="54603" y="10126"/>
                  </a:cubicBezTo>
                  <a:lnTo>
                    <a:pt x="48126" y="17174"/>
                  </a:lnTo>
                  <a:cubicBezTo>
                    <a:pt x="45840" y="14774"/>
                    <a:pt x="43078" y="12840"/>
                    <a:pt x="40030" y="11459"/>
                  </a:cubicBezTo>
                  <a:cubicBezTo>
                    <a:pt x="31838" y="8116"/>
                    <a:pt x="22409" y="9735"/>
                    <a:pt x="15836" y="15650"/>
                  </a:cubicBezTo>
                  <a:cubicBezTo>
                    <a:pt x="11741" y="19536"/>
                    <a:pt x="9455" y="24966"/>
                    <a:pt x="9645" y="30605"/>
                  </a:cubicBezTo>
                  <a:cubicBezTo>
                    <a:pt x="9550" y="36348"/>
                    <a:pt x="11741" y="41901"/>
                    <a:pt x="15836" y="45940"/>
                  </a:cubicBezTo>
                  <a:cubicBezTo>
                    <a:pt x="19455" y="50026"/>
                    <a:pt x="24599" y="52378"/>
                    <a:pt x="30029" y="52417"/>
                  </a:cubicBezTo>
                  <a:close/>
                </a:path>
              </a:pathLst>
            </a:custGeom>
            <a:solidFill>
              <a:srgbClr val="6D6E71"/>
            </a:solidFill>
            <a:ln w="9525"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644FBE7B-7E27-462C-9712-1EB8289B8EE4}"/>
                </a:ext>
              </a:extLst>
            </p:cNvPr>
            <p:cNvSpPr/>
            <p:nvPr/>
          </p:nvSpPr>
          <p:spPr>
            <a:xfrm>
              <a:off x="16803372" y="5485477"/>
              <a:ext cx="48006" cy="47053"/>
            </a:xfrm>
            <a:custGeom>
              <a:avLst/>
              <a:gdLst>
                <a:gd name="connsiteX0" fmla="*/ 40363 w 48006"/>
                <a:gd name="connsiteY0" fmla="*/ 40015 h 47053"/>
                <a:gd name="connsiteX1" fmla="*/ 6073 w 48006"/>
                <a:gd name="connsiteY1" fmla="*/ 40015 h 47053"/>
                <a:gd name="connsiteX2" fmla="*/ 6073 w 48006"/>
                <a:gd name="connsiteY2" fmla="*/ 6678 h 47053"/>
                <a:gd name="connsiteX3" fmla="*/ 40363 w 48006"/>
                <a:gd name="connsiteY3" fmla="*/ 6678 h 47053"/>
                <a:gd name="connsiteX4" fmla="*/ 40363 w 48006"/>
                <a:gd name="connsiteY4" fmla="*/ 40015 h 47053"/>
                <a:gd name="connsiteX5" fmla="*/ 12835 w 48006"/>
                <a:gd name="connsiteY5" fmla="*/ 34110 h 47053"/>
                <a:gd name="connsiteX6" fmla="*/ 23218 w 48006"/>
                <a:gd name="connsiteY6" fmla="*/ 38301 h 47053"/>
                <a:gd name="connsiteX7" fmla="*/ 33505 w 48006"/>
                <a:gd name="connsiteY7" fmla="*/ 34110 h 47053"/>
                <a:gd name="connsiteX8" fmla="*/ 33505 w 48006"/>
                <a:gd name="connsiteY8" fmla="*/ 12583 h 47053"/>
                <a:gd name="connsiteX9" fmla="*/ 23218 w 48006"/>
                <a:gd name="connsiteY9" fmla="*/ 8392 h 47053"/>
                <a:gd name="connsiteX10" fmla="*/ 12835 w 48006"/>
                <a:gd name="connsiteY10" fmla="*/ 12583 h 47053"/>
                <a:gd name="connsiteX11" fmla="*/ 12835 w 48006"/>
                <a:gd name="connsiteY11"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7053">
                  <a:moveTo>
                    <a:pt x="40363" y="40015"/>
                  </a:moveTo>
                  <a:cubicBezTo>
                    <a:pt x="30742" y="49159"/>
                    <a:pt x="15693" y="49159"/>
                    <a:pt x="6073" y="40015"/>
                  </a:cubicBezTo>
                  <a:cubicBezTo>
                    <a:pt x="-3071" y="30776"/>
                    <a:pt x="-3071" y="15917"/>
                    <a:pt x="6073" y="6678"/>
                  </a:cubicBezTo>
                  <a:cubicBezTo>
                    <a:pt x="15693" y="-2466"/>
                    <a:pt x="30742" y="-2466"/>
                    <a:pt x="40363" y="6678"/>
                  </a:cubicBezTo>
                  <a:cubicBezTo>
                    <a:pt x="49507" y="15917"/>
                    <a:pt x="49507" y="30776"/>
                    <a:pt x="40363" y="40015"/>
                  </a:cubicBezTo>
                  <a:close/>
                  <a:moveTo>
                    <a:pt x="12835" y="34110"/>
                  </a:moveTo>
                  <a:cubicBezTo>
                    <a:pt x="15598" y="36882"/>
                    <a:pt x="19313" y="38396"/>
                    <a:pt x="23218" y="38301"/>
                  </a:cubicBezTo>
                  <a:cubicBezTo>
                    <a:pt x="27123" y="38415"/>
                    <a:pt x="30838" y="36891"/>
                    <a:pt x="33505" y="34110"/>
                  </a:cubicBezTo>
                  <a:cubicBezTo>
                    <a:pt x="38934" y="27976"/>
                    <a:pt x="38934" y="18718"/>
                    <a:pt x="33505" y="12583"/>
                  </a:cubicBezTo>
                  <a:cubicBezTo>
                    <a:pt x="30838" y="9802"/>
                    <a:pt x="27123" y="8278"/>
                    <a:pt x="23218" y="8392"/>
                  </a:cubicBezTo>
                  <a:cubicBezTo>
                    <a:pt x="19313" y="8297"/>
                    <a:pt x="15598" y="9812"/>
                    <a:pt x="12835" y="12583"/>
                  </a:cubicBezTo>
                  <a:cubicBezTo>
                    <a:pt x="7502" y="18765"/>
                    <a:pt x="7502" y="27928"/>
                    <a:pt x="12835" y="34110"/>
                  </a:cubicBezTo>
                  <a:close/>
                </a:path>
              </a:pathLst>
            </a:custGeom>
            <a:solidFill>
              <a:srgbClr val="6D6E71"/>
            </a:solidFill>
            <a:ln w="9525"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D42A62A3-CB1B-4D35-A548-29BB439DA258}"/>
                </a:ext>
              </a:extLst>
            </p:cNvPr>
            <p:cNvSpPr/>
            <p:nvPr/>
          </p:nvSpPr>
          <p:spPr>
            <a:xfrm>
              <a:off x="16861708" y="5486239"/>
              <a:ext cx="41962" cy="46290"/>
            </a:xfrm>
            <a:custGeom>
              <a:avLst/>
              <a:gdLst>
                <a:gd name="connsiteX0" fmla="*/ 31653 w 41962"/>
                <a:gd name="connsiteY0" fmla="*/ 24489 h 46290"/>
                <a:gd name="connsiteX1" fmla="*/ 31653 w 41962"/>
                <a:gd name="connsiteY1" fmla="*/ -180 h 46290"/>
                <a:gd name="connsiteX2" fmla="*/ 41178 w 41962"/>
                <a:gd name="connsiteY2" fmla="*/ -180 h 46290"/>
                <a:gd name="connsiteX3" fmla="*/ 41178 w 41962"/>
                <a:gd name="connsiteY3" fmla="*/ 45349 h 46290"/>
                <a:gd name="connsiteX4" fmla="*/ 31653 w 41962"/>
                <a:gd name="connsiteY4" fmla="*/ 45349 h 46290"/>
                <a:gd name="connsiteX5" fmla="*/ 31653 w 41962"/>
                <a:gd name="connsiteY5" fmla="*/ 37062 h 46290"/>
                <a:gd name="connsiteX6" fmla="*/ 7364 w 41962"/>
                <a:gd name="connsiteY6" fmla="*/ 43797 h 46290"/>
                <a:gd name="connsiteX7" fmla="*/ 4030 w 41962"/>
                <a:gd name="connsiteY7" fmla="*/ 41349 h 46290"/>
                <a:gd name="connsiteX8" fmla="*/ -732 w 41962"/>
                <a:gd name="connsiteY8" fmla="*/ 27728 h 46290"/>
                <a:gd name="connsiteX9" fmla="*/ -732 w 41962"/>
                <a:gd name="connsiteY9" fmla="*/ -180 h 46290"/>
                <a:gd name="connsiteX10" fmla="*/ 8793 w 41962"/>
                <a:gd name="connsiteY10" fmla="*/ -180 h 46290"/>
                <a:gd name="connsiteX11" fmla="*/ 8793 w 41962"/>
                <a:gd name="connsiteY11" fmla="*/ 24775 h 46290"/>
                <a:gd name="connsiteX12" fmla="*/ 19174 w 41962"/>
                <a:gd name="connsiteY12" fmla="*/ 37443 h 46290"/>
                <a:gd name="connsiteX13" fmla="*/ 27843 w 41962"/>
                <a:gd name="connsiteY13" fmla="*/ 34110 h 46290"/>
                <a:gd name="connsiteX14" fmla="*/ 31653 w 41962"/>
                <a:gd name="connsiteY14" fmla="*/ 24489 h 46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2" h="46290">
                  <a:moveTo>
                    <a:pt x="31653" y="24489"/>
                  </a:moveTo>
                  <a:lnTo>
                    <a:pt x="31653" y="-180"/>
                  </a:lnTo>
                  <a:lnTo>
                    <a:pt x="41178" y="-180"/>
                  </a:lnTo>
                  <a:lnTo>
                    <a:pt x="41178" y="45349"/>
                  </a:lnTo>
                  <a:lnTo>
                    <a:pt x="31653" y="45349"/>
                  </a:lnTo>
                  <a:lnTo>
                    <a:pt x="31653" y="37062"/>
                  </a:lnTo>
                  <a:cubicBezTo>
                    <a:pt x="26795" y="45625"/>
                    <a:pt x="15936" y="48645"/>
                    <a:pt x="7364" y="43797"/>
                  </a:cubicBezTo>
                  <a:cubicBezTo>
                    <a:pt x="6221" y="43111"/>
                    <a:pt x="5078" y="42292"/>
                    <a:pt x="4030" y="41349"/>
                  </a:cubicBezTo>
                  <a:cubicBezTo>
                    <a:pt x="601" y="37662"/>
                    <a:pt x="-1114" y="32728"/>
                    <a:pt x="-732" y="27728"/>
                  </a:cubicBezTo>
                  <a:lnTo>
                    <a:pt x="-732" y="-180"/>
                  </a:lnTo>
                  <a:lnTo>
                    <a:pt x="8793" y="-180"/>
                  </a:lnTo>
                  <a:lnTo>
                    <a:pt x="8793" y="24775"/>
                  </a:lnTo>
                  <a:cubicBezTo>
                    <a:pt x="8793" y="33252"/>
                    <a:pt x="12221" y="37443"/>
                    <a:pt x="19174" y="37443"/>
                  </a:cubicBezTo>
                  <a:cubicBezTo>
                    <a:pt x="22413" y="37472"/>
                    <a:pt x="25461" y="36282"/>
                    <a:pt x="27843" y="34110"/>
                  </a:cubicBezTo>
                  <a:cubicBezTo>
                    <a:pt x="30510" y="31624"/>
                    <a:pt x="31842" y="28100"/>
                    <a:pt x="31653" y="24489"/>
                  </a:cubicBezTo>
                  <a:close/>
                </a:path>
              </a:pathLst>
            </a:custGeom>
            <a:solidFill>
              <a:srgbClr val="6D6E71"/>
            </a:solidFill>
            <a:ln w="9525"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89762D08-73C8-4019-AC0A-4447AE902EC8}"/>
                </a:ext>
              </a:extLst>
            </p:cNvPr>
            <p:cNvSpPr/>
            <p:nvPr/>
          </p:nvSpPr>
          <p:spPr>
            <a:xfrm>
              <a:off x="16917482" y="5485276"/>
              <a:ext cx="42036" cy="46492"/>
            </a:xfrm>
            <a:custGeom>
              <a:avLst/>
              <a:gdLst>
                <a:gd name="connsiteX0" fmla="*/ 8740 w 42036"/>
                <a:gd name="connsiteY0" fmla="*/ 21643 h 46492"/>
                <a:gd name="connsiteX1" fmla="*/ 8740 w 42036"/>
                <a:gd name="connsiteY1" fmla="*/ 46313 h 46492"/>
                <a:gd name="connsiteX2" fmla="*/ -785 w 42036"/>
                <a:gd name="connsiteY2" fmla="*/ 46313 h 46492"/>
                <a:gd name="connsiteX3" fmla="*/ -785 w 42036"/>
                <a:gd name="connsiteY3" fmla="*/ 783 h 46492"/>
                <a:gd name="connsiteX4" fmla="*/ 8740 w 42036"/>
                <a:gd name="connsiteY4" fmla="*/ 783 h 46492"/>
                <a:gd name="connsiteX5" fmla="*/ 8740 w 42036"/>
                <a:gd name="connsiteY5" fmla="*/ 8879 h 46492"/>
                <a:gd name="connsiteX6" fmla="*/ 15122 w 42036"/>
                <a:gd name="connsiteY6" fmla="*/ 2307 h 46492"/>
                <a:gd name="connsiteX7" fmla="*/ 23980 w 42036"/>
                <a:gd name="connsiteY7" fmla="*/ -170 h 46492"/>
                <a:gd name="connsiteX8" fmla="*/ 36458 w 42036"/>
                <a:gd name="connsiteY8" fmla="*/ 4593 h 46492"/>
                <a:gd name="connsiteX9" fmla="*/ 41221 w 42036"/>
                <a:gd name="connsiteY9" fmla="*/ 18214 h 46492"/>
                <a:gd name="connsiteX10" fmla="*/ 41221 w 42036"/>
                <a:gd name="connsiteY10" fmla="*/ 46122 h 46492"/>
                <a:gd name="connsiteX11" fmla="*/ 31696 w 42036"/>
                <a:gd name="connsiteY11" fmla="*/ 46122 h 46492"/>
                <a:gd name="connsiteX12" fmla="*/ 31696 w 42036"/>
                <a:gd name="connsiteY12" fmla="*/ 21166 h 46492"/>
                <a:gd name="connsiteX13" fmla="*/ 21219 w 42036"/>
                <a:gd name="connsiteY13" fmla="*/ 8499 h 46492"/>
                <a:gd name="connsiteX14" fmla="*/ 12550 w 42036"/>
                <a:gd name="connsiteY14" fmla="*/ 11832 h 46492"/>
                <a:gd name="connsiteX15" fmla="*/ 8740 w 42036"/>
                <a:gd name="connsiteY15" fmla="*/ 21643 h 46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036" h="46492">
                  <a:moveTo>
                    <a:pt x="8740" y="21643"/>
                  </a:moveTo>
                  <a:lnTo>
                    <a:pt x="8740" y="46313"/>
                  </a:lnTo>
                  <a:lnTo>
                    <a:pt x="-785" y="46313"/>
                  </a:lnTo>
                  <a:lnTo>
                    <a:pt x="-785" y="783"/>
                  </a:lnTo>
                  <a:lnTo>
                    <a:pt x="8740" y="783"/>
                  </a:lnTo>
                  <a:lnTo>
                    <a:pt x="8740" y="8879"/>
                  </a:lnTo>
                  <a:cubicBezTo>
                    <a:pt x="10265" y="6146"/>
                    <a:pt x="12455" y="3869"/>
                    <a:pt x="15122" y="2307"/>
                  </a:cubicBezTo>
                  <a:cubicBezTo>
                    <a:pt x="17788" y="697"/>
                    <a:pt x="20837" y="-160"/>
                    <a:pt x="23980" y="-170"/>
                  </a:cubicBezTo>
                  <a:cubicBezTo>
                    <a:pt x="28647" y="-331"/>
                    <a:pt x="33125" y="1383"/>
                    <a:pt x="36458" y="4593"/>
                  </a:cubicBezTo>
                  <a:cubicBezTo>
                    <a:pt x="39792" y="8299"/>
                    <a:pt x="41506" y="13213"/>
                    <a:pt x="41221" y="18214"/>
                  </a:cubicBezTo>
                  <a:lnTo>
                    <a:pt x="41221" y="46122"/>
                  </a:lnTo>
                  <a:lnTo>
                    <a:pt x="31696" y="46122"/>
                  </a:lnTo>
                  <a:lnTo>
                    <a:pt x="31696" y="21166"/>
                  </a:lnTo>
                  <a:cubicBezTo>
                    <a:pt x="31696" y="12690"/>
                    <a:pt x="28172" y="8499"/>
                    <a:pt x="21219" y="8499"/>
                  </a:cubicBezTo>
                  <a:cubicBezTo>
                    <a:pt x="17979" y="8469"/>
                    <a:pt x="14932" y="9660"/>
                    <a:pt x="12550" y="11832"/>
                  </a:cubicBezTo>
                  <a:cubicBezTo>
                    <a:pt x="9883" y="14356"/>
                    <a:pt x="8454" y="17966"/>
                    <a:pt x="8740" y="21643"/>
                  </a:cubicBezTo>
                  <a:close/>
                </a:path>
              </a:pathLst>
            </a:custGeom>
            <a:solidFill>
              <a:srgbClr val="6D6E71"/>
            </a:solidFill>
            <a:ln w="9525"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5A69B7E5-6FB3-4AE1-B87E-079CF51FD25C}"/>
                </a:ext>
              </a:extLst>
            </p:cNvPr>
            <p:cNvSpPr/>
            <p:nvPr/>
          </p:nvSpPr>
          <p:spPr>
            <a:xfrm>
              <a:off x="16969488" y="5472237"/>
              <a:ext cx="31718" cy="60676"/>
            </a:xfrm>
            <a:custGeom>
              <a:avLst/>
              <a:gdLst>
                <a:gd name="connsiteX0" fmla="*/ 14550 w 31718"/>
                <a:gd name="connsiteY0" fmla="*/ 21918 h 60676"/>
                <a:gd name="connsiteX1" fmla="*/ 14550 w 31718"/>
                <a:gd name="connsiteY1" fmla="*/ 45064 h 60676"/>
                <a:gd name="connsiteX2" fmla="*/ 16265 w 31718"/>
                <a:gd name="connsiteY2" fmla="*/ 50207 h 60676"/>
                <a:gd name="connsiteX3" fmla="*/ 21123 w 31718"/>
                <a:gd name="connsiteY3" fmla="*/ 52112 h 60676"/>
                <a:gd name="connsiteX4" fmla="*/ 27029 w 31718"/>
                <a:gd name="connsiteY4" fmla="*/ 49159 h 60676"/>
                <a:gd name="connsiteX5" fmla="*/ 30934 w 31718"/>
                <a:gd name="connsiteY5" fmla="*/ 55922 h 60676"/>
                <a:gd name="connsiteX6" fmla="*/ 19790 w 31718"/>
                <a:gd name="connsiteY6" fmla="*/ 60494 h 60676"/>
                <a:gd name="connsiteX7" fmla="*/ 9312 w 31718"/>
                <a:gd name="connsiteY7" fmla="*/ 56208 h 60676"/>
                <a:gd name="connsiteX8" fmla="*/ 4931 w 31718"/>
                <a:gd name="connsiteY8" fmla="*/ 44778 h 60676"/>
                <a:gd name="connsiteX9" fmla="*/ 4931 w 31718"/>
                <a:gd name="connsiteY9" fmla="*/ 21918 h 60676"/>
                <a:gd name="connsiteX10" fmla="*/ -785 w 31718"/>
                <a:gd name="connsiteY10" fmla="*/ 21918 h 60676"/>
                <a:gd name="connsiteX11" fmla="*/ -785 w 31718"/>
                <a:gd name="connsiteY11" fmla="*/ 14203 h 60676"/>
                <a:gd name="connsiteX12" fmla="*/ 4931 w 31718"/>
                <a:gd name="connsiteY12" fmla="*/ 14203 h 60676"/>
                <a:gd name="connsiteX13" fmla="*/ 4931 w 31718"/>
                <a:gd name="connsiteY13" fmla="*/ -180 h 60676"/>
                <a:gd name="connsiteX14" fmla="*/ 14456 w 31718"/>
                <a:gd name="connsiteY14" fmla="*/ -180 h 60676"/>
                <a:gd name="connsiteX15" fmla="*/ 14456 w 31718"/>
                <a:gd name="connsiteY15" fmla="*/ 14203 h 60676"/>
                <a:gd name="connsiteX16" fmla="*/ 26457 w 31718"/>
                <a:gd name="connsiteY16" fmla="*/ 14203 h 60676"/>
                <a:gd name="connsiteX17" fmla="*/ 26457 w 31718"/>
                <a:gd name="connsiteY17" fmla="*/ 21918 h 6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676">
                  <a:moveTo>
                    <a:pt x="14550" y="21918"/>
                  </a:moveTo>
                  <a:lnTo>
                    <a:pt x="14550" y="45064"/>
                  </a:lnTo>
                  <a:cubicBezTo>
                    <a:pt x="14456" y="46930"/>
                    <a:pt x="15122" y="48759"/>
                    <a:pt x="16265" y="50207"/>
                  </a:cubicBezTo>
                  <a:cubicBezTo>
                    <a:pt x="17504" y="51551"/>
                    <a:pt x="19313" y="52255"/>
                    <a:pt x="21123" y="52112"/>
                  </a:cubicBezTo>
                  <a:cubicBezTo>
                    <a:pt x="23409" y="51998"/>
                    <a:pt x="25600" y="50931"/>
                    <a:pt x="27029" y="49159"/>
                  </a:cubicBezTo>
                  <a:lnTo>
                    <a:pt x="30934" y="55922"/>
                  </a:lnTo>
                  <a:cubicBezTo>
                    <a:pt x="27981" y="58827"/>
                    <a:pt x="23981" y="60466"/>
                    <a:pt x="19790" y="60494"/>
                  </a:cubicBezTo>
                  <a:cubicBezTo>
                    <a:pt x="15884" y="60570"/>
                    <a:pt x="12075" y="59018"/>
                    <a:pt x="9312" y="56208"/>
                  </a:cubicBezTo>
                  <a:cubicBezTo>
                    <a:pt x="6359" y="53160"/>
                    <a:pt x="4740" y="49026"/>
                    <a:pt x="4931" y="44778"/>
                  </a:cubicBezTo>
                  <a:lnTo>
                    <a:pt x="4931" y="21918"/>
                  </a:lnTo>
                  <a:lnTo>
                    <a:pt x="-785" y="21918"/>
                  </a:lnTo>
                  <a:lnTo>
                    <a:pt x="-785" y="14203"/>
                  </a:lnTo>
                  <a:lnTo>
                    <a:pt x="4931" y="14203"/>
                  </a:lnTo>
                  <a:lnTo>
                    <a:pt x="4931" y="-180"/>
                  </a:lnTo>
                  <a:lnTo>
                    <a:pt x="14456" y="-180"/>
                  </a:lnTo>
                  <a:lnTo>
                    <a:pt x="14456" y="14203"/>
                  </a:lnTo>
                  <a:lnTo>
                    <a:pt x="26457" y="14203"/>
                  </a:lnTo>
                  <a:lnTo>
                    <a:pt x="26457" y="21918"/>
                  </a:lnTo>
                  <a:close/>
                </a:path>
              </a:pathLst>
            </a:custGeom>
            <a:solidFill>
              <a:srgbClr val="6D6E71"/>
            </a:solidFill>
            <a:ln w="9525"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F427D230-47A3-422E-B478-524B2DE93B56}"/>
                </a:ext>
              </a:extLst>
            </p:cNvPr>
            <p:cNvSpPr/>
            <p:nvPr/>
          </p:nvSpPr>
          <p:spPr>
            <a:xfrm>
              <a:off x="17007674" y="5466713"/>
              <a:ext cx="12108" cy="65056"/>
            </a:xfrm>
            <a:custGeom>
              <a:avLst/>
              <a:gdLst>
                <a:gd name="connsiteX0" fmla="*/ 1035 w 12108"/>
                <a:gd name="connsiteY0" fmla="*/ 10203 h 65056"/>
                <a:gd name="connsiteX1" fmla="*/ -776 w 12108"/>
                <a:gd name="connsiteY1" fmla="*/ 5916 h 65056"/>
                <a:gd name="connsiteX2" fmla="*/ 1035 w 12108"/>
                <a:gd name="connsiteY2" fmla="*/ 1630 h 65056"/>
                <a:gd name="connsiteX3" fmla="*/ 5320 w 12108"/>
                <a:gd name="connsiteY3" fmla="*/ -180 h 65056"/>
                <a:gd name="connsiteX4" fmla="*/ 9607 w 12108"/>
                <a:gd name="connsiteY4" fmla="*/ 1630 h 65056"/>
                <a:gd name="connsiteX5" fmla="*/ 11321 w 12108"/>
                <a:gd name="connsiteY5" fmla="*/ 5916 h 65056"/>
                <a:gd name="connsiteX6" fmla="*/ 5416 w 12108"/>
                <a:gd name="connsiteY6" fmla="*/ 12012 h 65056"/>
                <a:gd name="connsiteX7" fmla="*/ 5320 w 12108"/>
                <a:gd name="connsiteY7" fmla="*/ 12012 h 65056"/>
                <a:gd name="connsiteX8" fmla="*/ 1035 w 12108"/>
                <a:gd name="connsiteY8" fmla="*/ 10203 h 65056"/>
                <a:gd name="connsiteX9" fmla="*/ 9987 w 12108"/>
                <a:gd name="connsiteY9" fmla="*/ 64876 h 65056"/>
                <a:gd name="connsiteX10" fmla="*/ 462 w 12108"/>
                <a:gd name="connsiteY10" fmla="*/ 64876 h 65056"/>
                <a:gd name="connsiteX11" fmla="*/ 462 w 12108"/>
                <a:gd name="connsiteY11" fmla="*/ 19347 h 65056"/>
                <a:gd name="connsiteX12" fmla="*/ 9987 w 12108"/>
                <a:gd name="connsiteY12" fmla="*/ 19347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08" h="65056">
                  <a:moveTo>
                    <a:pt x="1035" y="10203"/>
                  </a:moveTo>
                  <a:cubicBezTo>
                    <a:pt x="-204" y="9107"/>
                    <a:pt x="-871" y="7545"/>
                    <a:pt x="-776" y="5916"/>
                  </a:cubicBezTo>
                  <a:cubicBezTo>
                    <a:pt x="-776" y="4297"/>
                    <a:pt x="-108" y="2744"/>
                    <a:pt x="1035" y="1630"/>
                  </a:cubicBezTo>
                  <a:cubicBezTo>
                    <a:pt x="2177" y="468"/>
                    <a:pt x="3701" y="-189"/>
                    <a:pt x="5320" y="-180"/>
                  </a:cubicBezTo>
                  <a:cubicBezTo>
                    <a:pt x="6940" y="-161"/>
                    <a:pt x="8463" y="497"/>
                    <a:pt x="9607" y="1630"/>
                  </a:cubicBezTo>
                  <a:cubicBezTo>
                    <a:pt x="10750" y="2783"/>
                    <a:pt x="11321" y="4316"/>
                    <a:pt x="11321" y="5916"/>
                  </a:cubicBezTo>
                  <a:cubicBezTo>
                    <a:pt x="11416" y="9231"/>
                    <a:pt x="8749" y="11955"/>
                    <a:pt x="5416" y="12012"/>
                  </a:cubicBezTo>
                  <a:cubicBezTo>
                    <a:pt x="5416" y="12012"/>
                    <a:pt x="5320" y="12012"/>
                    <a:pt x="5320" y="12012"/>
                  </a:cubicBezTo>
                  <a:cubicBezTo>
                    <a:pt x="3701" y="12069"/>
                    <a:pt x="2082" y="11403"/>
                    <a:pt x="1035" y="10203"/>
                  </a:cubicBezTo>
                  <a:close/>
                  <a:moveTo>
                    <a:pt x="9987" y="64876"/>
                  </a:moveTo>
                  <a:lnTo>
                    <a:pt x="462" y="64876"/>
                  </a:lnTo>
                  <a:lnTo>
                    <a:pt x="462" y="19347"/>
                  </a:lnTo>
                  <a:lnTo>
                    <a:pt x="9987" y="19347"/>
                  </a:lnTo>
                  <a:close/>
                </a:path>
              </a:pathLst>
            </a:custGeom>
            <a:solidFill>
              <a:srgbClr val="6D6E71"/>
            </a:solidFill>
            <a:ln w="9525"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EBD3C947-3246-4740-9E11-F2423ADF7B7D}"/>
                </a:ext>
              </a:extLst>
            </p:cNvPr>
            <p:cNvSpPr/>
            <p:nvPr/>
          </p:nvSpPr>
          <p:spPr>
            <a:xfrm>
              <a:off x="17029472" y="5485663"/>
              <a:ext cx="45307" cy="47070"/>
            </a:xfrm>
            <a:custGeom>
              <a:avLst/>
              <a:gdLst>
                <a:gd name="connsiteX0" fmla="*/ 44483 w 45307"/>
                <a:gd name="connsiteY0" fmla="*/ 27543 h 47070"/>
                <a:gd name="connsiteX1" fmla="*/ 8764 w 45307"/>
                <a:gd name="connsiteY1" fmla="*/ 27543 h 47070"/>
                <a:gd name="connsiteX2" fmla="*/ 13336 w 45307"/>
                <a:gd name="connsiteY2" fmla="*/ 35544 h 47070"/>
                <a:gd name="connsiteX3" fmla="*/ 22861 w 45307"/>
                <a:gd name="connsiteY3" fmla="*/ 38592 h 47070"/>
                <a:gd name="connsiteX4" fmla="*/ 35815 w 45307"/>
                <a:gd name="connsiteY4" fmla="*/ 33163 h 47070"/>
                <a:gd name="connsiteX5" fmla="*/ 41340 w 45307"/>
                <a:gd name="connsiteY5" fmla="*/ 39258 h 47070"/>
                <a:gd name="connsiteX6" fmla="*/ 22290 w 45307"/>
                <a:gd name="connsiteY6" fmla="*/ 46879 h 47070"/>
                <a:gd name="connsiteX7" fmla="*/ 6001 w 45307"/>
                <a:gd name="connsiteY7" fmla="*/ 40401 h 47070"/>
                <a:gd name="connsiteX8" fmla="*/ 6001 w 45307"/>
                <a:gd name="connsiteY8" fmla="*/ 6207 h 47070"/>
                <a:gd name="connsiteX9" fmla="*/ 22195 w 45307"/>
                <a:gd name="connsiteY9" fmla="*/ -175 h 47070"/>
                <a:gd name="connsiteX10" fmla="*/ 38005 w 45307"/>
                <a:gd name="connsiteY10" fmla="*/ 5445 h 47070"/>
                <a:gd name="connsiteX11" fmla="*/ 44483 w 45307"/>
                <a:gd name="connsiteY11" fmla="*/ 20971 h 47070"/>
                <a:gd name="connsiteX12" fmla="*/ 8764 w 45307"/>
                <a:gd name="connsiteY12" fmla="*/ 20018 h 47070"/>
                <a:gd name="connsiteX13" fmla="*/ 34862 w 45307"/>
                <a:gd name="connsiteY13" fmla="*/ 20018 h 47070"/>
                <a:gd name="connsiteX14" fmla="*/ 31338 w 45307"/>
                <a:gd name="connsiteY14" fmla="*/ 11160 h 47070"/>
                <a:gd name="connsiteX15" fmla="*/ 22479 w 45307"/>
                <a:gd name="connsiteY15" fmla="*/ 8112 h 47070"/>
                <a:gd name="connsiteX16" fmla="*/ 12954 w 45307"/>
                <a:gd name="connsiteY16" fmla="*/ 11350 h 47070"/>
                <a:gd name="connsiteX17" fmla="*/ 8764 w 45307"/>
                <a:gd name="connsiteY17" fmla="*/ 19828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07" h="47070">
                  <a:moveTo>
                    <a:pt x="44483" y="27543"/>
                  </a:moveTo>
                  <a:lnTo>
                    <a:pt x="8764" y="27543"/>
                  </a:lnTo>
                  <a:cubicBezTo>
                    <a:pt x="8955" y="30791"/>
                    <a:pt x="10573" y="33772"/>
                    <a:pt x="13336" y="35544"/>
                  </a:cubicBezTo>
                  <a:cubicBezTo>
                    <a:pt x="16098" y="37592"/>
                    <a:pt x="19432" y="38659"/>
                    <a:pt x="22861" y="38592"/>
                  </a:cubicBezTo>
                  <a:cubicBezTo>
                    <a:pt x="27814" y="38906"/>
                    <a:pt x="32577" y="36896"/>
                    <a:pt x="35815" y="33163"/>
                  </a:cubicBezTo>
                  <a:lnTo>
                    <a:pt x="41340" y="39258"/>
                  </a:lnTo>
                  <a:cubicBezTo>
                    <a:pt x="36291" y="44336"/>
                    <a:pt x="29434" y="47088"/>
                    <a:pt x="22290" y="46879"/>
                  </a:cubicBezTo>
                  <a:cubicBezTo>
                    <a:pt x="16194" y="46984"/>
                    <a:pt x="10384" y="44650"/>
                    <a:pt x="6001" y="40401"/>
                  </a:cubicBezTo>
                  <a:cubicBezTo>
                    <a:pt x="-3047" y="30810"/>
                    <a:pt x="-3047" y="15799"/>
                    <a:pt x="6001" y="6207"/>
                  </a:cubicBezTo>
                  <a:cubicBezTo>
                    <a:pt x="10384" y="2073"/>
                    <a:pt x="16194" y="-213"/>
                    <a:pt x="22195" y="-175"/>
                  </a:cubicBezTo>
                  <a:cubicBezTo>
                    <a:pt x="28005" y="-298"/>
                    <a:pt x="33624" y="1701"/>
                    <a:pt x="38005" y="5445"/>
                  </a:cubicBezTo>
                  <a:cubicBezTo>
                    <a:pt x="42483" y="9331"/>
                    <a:pt x="44864" y="15074"/>
                    <a:pt x="44483" y="20971"/>
                  </a:cubicBezTo>
                  <a:close/>
                  <a:moveTo>
                    <a:pt x="8764" y="20018"/>
                  </a:moveTo>
                  <a:lnTo>
                    <a:pt x="34862" y="20018"/>
                  </a:lnTo>
                  <a:cubicBezTo>
                    <a:pt x="35053" y="16684"/>
                    <a:pt x="33815" y="13436"/>
                    <a:pt x="31338" y="11160"/>
                  </a:cubicBezTo>
                  <a:cubicBezTo>
                    <a:pt x="28862" y="9121"/>
                    <a:pt x="25719" y="8045"/>
                    <a:pt x="22479" y="8112"/>
                  </a:cubicBezTo>
                  <a:cubicBezTo>
                    <a:pt x="19051" y="8074"/>
                    <a:pt x="15622" y="9217"/>
                    <a:pt x="12954" y="11350"/>
                  </a:cubicBezTo>
                  <a:cubicBezTo>
                    <a:pt x="10288" y="13332"/>
                    <a:pt x="8669" y="16494"/>
                    <a:pt x="8764" y="19828"/>
                  </a:cubicBezTo>
                  <a:close/>
                </a:path>
              </a:pathLst>
            </a:custGeom>
            <a:solidFill>
              <a:srgbClr val="6D6E71"/>
            </a:solidFill>
            <a:ln w="9525"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340CB63B-245F-42EB-9ED0-B6BC079D8312}"/>
                </a:ext>
              </a:extLst>
            </p:cNvPr>
            <p:cNvSpPr/>
            <p:nvPr/>
          </p:nvSpPr>
          <p:spPr>
            <a:xfrm>
              <a:off x="17080931" y="5485845"/>
              <a:ext cx="36590" cy="46693"/>
            </a:xfrm>
            <a:custGeom>
              <a:avLst/>
              <a:gdLst>
                <a:gd name="connsiteX0" fmla="*/ 35791 w 36590"/>
                <a:gd name="connsiteY0" fmla="*/ 32123 h 46693"/>
                <a:gd name="connsiteX1" fmla="*/ 31124 w 36590"/>
                <a:gd name="connsiteY1" fmla="*/ 42600 h 46693"/>
                <a:gd name="connsiteX2" fmla="*/ 19027 w 36590"/>
                <a:gd name="connsiteY2" fmla="*/ 46506 h 46693"/>
                <a:gd name="connsiteX3" fmla="*/ -785 w 36590"/>
                <a:gd name="connsiteY3" fmla="*/ 39648 h 46693"/>
                <a:gd name="connsiteX4" fmla="*/ 3787 w 36590"/>
                <a:gd name="connsiteY4" fmla="*/ 32123 h 46693"/>
                <a:gd name="connsiteX5" fmla="*/ 19217 w 36590"/>
                <a:gd name="connsiteY5" fmla="*/ 38124 h 46693"/>
                <a:gd name="connsiteX6" fmla="*/ 24361 w 36590"/>
                <a:gd name="connsiteY6" fmla="*/ 36599 h 46693"/>
                <a:gd name="connsiteX7" fmla="*/ 26266 w 36590"/>
                <a:gd name="connsiteY7" fmla="*/ 32790 h 46693"/>
                <a:gd name="connsiteX8" fmla="*/ 16741 w 36590"/>
                <a:gd name="connsiteY8" fmla="*/ 26694 h 46693"/>
                <a:gd name="connsiteX9" fmla="*/ 15693 w 36590"/>
                <a:gd name="connsiteY9" fmla="*/ 26694 h 46693"/>
                <a:gd name="connsiteX10" fmla="*/ 1501 w 36590"/>
                <a:gd name="connsiteY10" fmla="*/ 13835 h 46693"/>
                <a:gd name="connsiteX11" fmla="*/ 6359 w 36590"/>
                <a:gd name="connsiteY11" fmla="*/ 3643 h 46693"/>
                <a:gd name="connsiteX12" fmla="*/ 19217 w 36590"/>
                <a:gd name="connsiteY12" fmla="*/ -167 h 46693"/>
                <a:gd name="connsiteX13" fmla="*/ 34076 w 36590"/>
                <a:gd name="connsiteY13" fmla="*/ 4500 h 46693"/>
                <a:gd name="connsiteX14" fmla="*/ 30552 w 36590"/>
                <a:gd name="connsiteY14" fmla="*/ 11644 h 46693"/>
                <a:gd name="connsiteX15" fmla="*/ 18456 w 36590"/>
                <a:gd name="connsiteY15" fmla="*/ 7930 h 46693"/>
                <a:gd name="connsiteX16" fmla="*/ 12835 w 36590"/>
                <a:gd name="connsiteY16" fmla="*/ 9168 h 46693"/>
                <a:gd name="connsiteX17" fmla="*/ 10740 w 36590"/>
                <a:gd name="connsiteY17" fmla="*/ 12882 h 46693"/>
                <a:gd name="connsiteX18" fmla="*/ 12931 w 36590"/>
                <a:gd name="connsiteY18" fmla="*/ 16121 h 46693"/>
                <a:gd name="connsiteX19" fmla="*/ 17313 w 36590"/>
                <a:gd name="connsiteY19" fmla="*/ 17645 h 46693"/>
                <a:gd name="connsiteX20" fmla="*/ 22170 w 36590"/>
                <a:gd name="connsiteY20" fmla="*/ 18978 h 46693"/>
                <a:gd name="connsiteX21" fmla="*/ 26361 w 36590"/>
                <a:gd name="connsiteY21" fmla="*/ 20503 h 46693"/>
                <a:gd name="connsiteX22" fmla="*/ 30647 w 36590"/>
                <a:gd name="connsiteY22" fmla="*/ 22884 h 46693"/>
                <a:gd name="connsiteX23" fmla="*/ 35791 w 36590"/>
                <a:gd name="connsiteY23" fmla="*/ 32123 h 4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590" h="46693">
                  <a:moveTo>
                    <a:pt x="35791" y="32123"/>
                  </a:moveTo>
                  <a:cubicBezTo>
                    <a:pt x="35982" y="36152"/>
                    <a:pt x="34267" y="40029"/>
                    <a:pt x="31124" y="42600"/>
                  </a:cubicBezTo>
                  <a:cubicBezTo>
                    <a:pt x="27695" y="45248"/>
                    <a:pt x="23408" y="46630"/>
                    <a:pt x="19027" y="46506"/>
                  </a:cubicBezTo>
                  <a:cubicBezTo>
                    <a:pt x="11883" y="46401"/>
                    <a:pt x="4930" y="44001"/>
                    <a:pt x="-785" y="39648"/>
                  </a:cubicBezTo>
                  <a:lnTo>
                    <a:pt x="3787" y="32123"/>
                  </a:lnTo>
                  <a:cubicBezTo>
                    <a:pt x="8168" y="35752"/>
                    <a:pt x="13598" y="37857"/>
                    <a:pt x="19217" y="38124"/>
                  </a:cubicBezTo>
                  <a:cubicBezTo>
                    <a:pt x="21027" y="38248"/>
                    <a:pt x="22837" y="37705"/>
                    <a:pt x="24361" y="36599"/>
                  </a:cubicBezTo>
                  <a:cubicBezTo>
                    <a:pt x="25600" y="35743"/>
                    <a:pt x="26361" y="34304"/>
                    <a:pt x="26266" y="32790"/>
                  </a:cubicBezTo>
                  <a:cubicBezTo>
                    <a:pt x="26266" y="30504"/>
                    <a:pt x="23218" y="28503"/>
                    <a:pt x="16741" y="26694"/>
                  </a:cubicBezTo>
                  <a:lnTo>
                    <a:pt x="15693" y="26694"/>
                  </a:lnTo>
                  <a:cubicBezTo>
                    <a:pt x="6168" y="24122"/>
                    <a:pt x="1501" y="19836"/>
                    <a:pt x="1501" y="13835"/>
                  </a:cubicBezTo>
                  <a:cubicBezTo>
                    <a:pt x="1406" y="9853"/>
                    <a:pt x="3215" y="6062"/>
                    <a:pt x="6359" y="3643"/>
                  </a:cubicBezTo>
                  <a:cubicBezTo>
                    <a:pt x="10074" y="1005"/>
                    <a:pt x="14646" y="-328"/>
                    <a:pt x="19217" y="-167"/>
                  </a:cubicBezTo>
                  <a:cubicBezTo>
                    <a:pt x="24551" y="-109"/>
                    <a:pt x="29695" y="1510"/>
                    <a:pt x="34076" y="4500"/>
                  </a:cubicBezTo>
                  <a:lnTo>
                    <a:pt x="30552" y="11644"/>
                  </a:lnTo>
                  <a:cubicBezTo>
                    <a:pt x="27027" y="9225"/>
                    <a:pt x="22742" y="7930"/>
                    <a:pt x="18456" y="7930"/>
                  </a:cubicBezTo>
                  <a:cubicBezTo>
                    <a:pt x="16550" y="7834"/>
                    <a:pt x="14550" y="8263"/>
                    <a:pt x="12835" y="9168"/>
                  </a:cubicBezTo>
                  <a:cubicBezTo>
                    <a:pt x="11502" y="9920"/>
                    <a:pt x="10645" y="11349"/>
                    <a:pt x="10740" y="12882"/>
                  </a:cubicBezTo>
                  <a:cubicBezTo>
                    <a:pt x="10740" y="14321"/>
                    <a:pt x="11597" y="15626"/>
                    <a:pt x="12931" y="16121"/>
                  </a:cubicBezTo>
                  <a:cubicBezTo>
                    <a:pt x="14360" y="16807"/>
                    <a:pt x="15789" y="17321"/>
                    <a:pt x="17313" y="17645"/>
                  </a:cubicBezTo>
                  <a:cubicBezTo>
                    <a:pt x="18931" y="17998"/>
                    <a:pt x="20551" y="18445"/>
                    <a:pt x="22170" y="18978"/>
                  </a:cubicBezTo>
                  <a:lnTo>
                    <a:pt x="26361" y="20503"/>
                  </a:lnTo>
                  <a:cubicBezTo>
                    <a:pt x="27886" y="21188"/>
                    <a:pt x="29313" y="21988"/>
                    <a:pt x="30647" y="22884"/>
                  </a:cubicBezTo>
                  <a:cubicBezTo>
                    <a:pt x="33886" y="24855"/>
                    <a:pt x="35791" y="28351"/>
                    <a:pt x="35791" y="32123"/>
                  </a:cubicBezTo>
                  <a:close/>
                </a:path>
              </a:pathLst>
            </a:custGeom>
            <a:solidFill>
              <a:srgbClr val="6D6E71"/>
            </a:solidFill>
            <a:ln w="9525"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2282C7A4-EACA-492D-A2E1-29F7216F22D1}"/>
                </a:ext>
              </a:extLst>
            </p:cNvPr>
            <p:cNvSpPr/>
            <p:nvPr/>
          </p:nvSpPr>
          <p:spPr>
            <a:xfrm>
              <a:off x="17146748" y="5486239"/>
              <a:ext cx="73724" cy="45529"/>
            </a:xfrm>
            <a:custGeom>
              <a:avLst/>
              <a:gdLst>
                <a:gd name="connsiteX0" fmla="*/ 25981 w 73724"/>
                <a:gd name="connsiteY0" fmla="*/ 45349 h 45529"/>
                <a:gd name="connsiteX1" fmla="*/ 15027 w 73724"/>
                <a:gd name="connsiteY1" fmla="*/ 45349 h 45529"/>
                <a:gd name="connsiteX2" fmla="*/ -785 w 73724"/>
                <a:gd name="connsiteY2" fmla="*/ -180 h 45529"/>
                <a:gd name="connsiteX3" fmla="*/ 8740 w 73724"/>
                <a:gd name="connsiteY3" fmla="*/ -180 h 45529"/>
                <a:gd name="connsiteX4" fmla="*/ 19980 w 73724"/>
                <a:gd name="connsiteY4" fmla="*/ 34205 h 45529"/>
                <a:gd name="connsiteX5" fmla="*/ 31314 w 73724"/>
                <a:gd name="connsiteY5" fmla="*/ -180 h 45529"/>
                <a:gd name="connsiteX6" fmla="*/ 40839 w 73724"/>
                <a:gd name="connsiteY6" fmla="*/ -180 h 45529"/>
                <a:gd name="connsiteX7" fmla="*/ 52079 w 73724"/>
                <a:gd name="connsiteY7" fmla="*/ 34205 h 45529"/>
                <a:gd name="connsiteX8" fmla="*/ 63415 w 73724"/>
                <a:gd name="connsiteY8" fmla="*/ -180 h 45529"/>
                <a:gd name="connsiteX9" fmla="*/ 72940 w 73724"/>
                <a:gd name="connsiteY9" fmla="*/ -180 h 45529"/>
                <a:gd name="connsiteX10" fmla="*/ 57128 w 73724"/>
                <a:gd name="connsiteY10" fmla="*/ 45349 h 45529"/>
                <a:gd name="connsiteX11" fmla="*/ 46174 w 73724"/>
                <a:gd name="connsiteY11" fmla="*/ 45349 h 45529"/>
                <a:gd name="connsiteX12" fmla="*/ 35315 w 73724"/>
                <a:gd name="connsiteY12" fmla="*/ 14202 h 45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724" h="45529">
                  <a:moveTo>
                    <a:pt x="25981" y="45349"/>
                  </a:moveTo>
                  <a:lnTo>
                    <a:pt x="15027" y="45349"/>
                  </a:lnTo>
                  <a:lnTo>
                    <a:pt x="-785" y="-180"/>
                  </a:lnTo>
                  <a:lnTo>
                    <a:pt x="8740" y="-180"/>
                  </a:lnTo>
                  <a:lnTo>
                    <a:pt x="19980" y="34205"/>
                  </a:lnTo>
                  <a:lnTo>
                    <a:pt x="31314" y="-180"/>
                  </a:lnTo>
                  <a:lnTo>
                    <a:pt x="40839" y="-180"/>
                  </a:lnTo>
                  <a:lnTo>
                    <a:pt x="52079" y="34205"/>
                  </a:lnTo>
                  <a:lnTo>
                    <a:pt x="63415" y="-180"/>
                  </a:lnTo>
                  <a:lnTo>
                    <a:pt x="72940" y="-180"/>
                  </a:lnTo>
                  <a:lnTo>
                    <a:pt x="57128" y="45349"/>
                  </a:lnTo>
                  <a:lnTo>
                    <a:pt x="46174" y="45349"/>
                  </a:lnTo>
                  <a:lnTo>
                    <a:pt x="35315" y="14202"/>
                  </a:lnTo>
                  <a:close/>
                </a:path>
              </a:pathLst>
            </a:custGeom>
            <a:solidFill>
              <a:srgbClr val="6D6E71"/>
            </a:solidFill>
            <a:ln w="9525"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3B25186B-0713-4471-A15D-FA4F4CC1D4DC}"/>
                </a:ext>
              </a:extLst>
            </p:cNvPr>
            <p:cNvSpPr/>
            <p:nvPr/>
          </p:nvSpPr>
          <p:spPr>
            <a:xfrm>
              <a:off x="17229130" y="5466719"/>
              <a:ext cx="12210" cy="65050"/>
            </a:xfrm>
            <a:custGeom>
              <a:avLst/>
              <a:gdLst>
                <a:gd name="connsiteX0" fmla="*/ 1035 w 12210"/>
                <a:gd name="connsiteY0" fmla="*/ 10197 h 65050"/>
                <a:gd name="connsiteX1" fmla="*/ -776 w 12210"/>
                <a:gd name="connsiteY1" fmla="*/ 5910 h 65050"/>
                <a:gd name="connsiteX2" fmla="*/ 1035 w 12210"/>
                <a:gd name="connsiteY2" fmla="*/ 1624 h 65050"/>
                <a:gd name="connsiteX3" fmla="*/ 9512 w 12210"/>
                <a:gd name="connsiteY3" fmla="*/ 1538 h 65050"/>
                <a:gd name="connsiteX4" fmla="*/ 9607 w 12210"/>
                <a:gd name="connsiteY4" fmla="*/ 1624 h 65050"/>
                <a:gd name="connsiteX5" fmla="*/ 11416 w 12210"/>
                <a:gd name="connsiteY5" fmla="*/ 5910 h 65050"/>
                <a:gd name="connsiteX6" fmla="*/ 9607 w 12210"/>
                <a:gd name="connsiteY6" fmla="*/ 10197 h 65050"/>
                <a:gd name="connsiteX7" fmla="*/ 1130 w 12210"/>
                <a:gd name="connsiteY7" fmla="*/ 10282 h 65050"/>
                <a:gd name="connsiteX8" fmla="*/ 1035 w 12210"/>
                <a:gd name="connsiteY8" fmla="*/ 10197 h 65050"/>
                <a:gd name="connsiteX9" fmla="*/ 10083 w 12210"/>
                <a:gd name="connsiteY9" fmla="*/ 64870 h 65050"/>
                <a:gd name="connsiteX10" fmla="*/ 558 w 12210"/>
                <a:gd name="connsiteY10" fmla="*/ 64870 h 65050"/>
                <a:gd name="connsiteX11" fmla="*/ 558 w 12210"/>
                <a:gd name="connsiteY11" fmla="*/ 19341 h 65050"/>
                <a:gd name="connsiteX12" fmla="*/ 10083 w 12210"/>
                <a:gd name="connsiteY12" fmla="*/ 19341 h 6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10" h="65050">
                  <a:moveTo>
                    <a:pt x="1035" y="10197"/>
                  </a:moveTo>
                  <a:cubicBezTo>
                    <a:pt x="-204" y="9101"/>
                    <a:pt x="-871" y="7539"/>
                    <a:pt x="-776" y="5910"/>
                  </a:cubicBezTo>
                  <a:cubicBezTo>
                    <a:pt x="-776" y="4291"/>
                    <a:pt x="-108" y="2738"/>
                    <a:pt x="1035" y="1624"/>
                  </a:cubicBezTo>
                  <a:cubicBezTo>
                    <a:pt x="3320" y="-747"/>
                    <a:pt x="7131" y="-786"/>
                    <a:pt x="9512" y="1538"/>
                  </a:cubicBezTo>
                  <a:cubicBezTo>
                    <a:pt x="9512" y="1567"/>
                    <a:pt x="9607" y="1595"/>
                    <a:pt x="9607" y="1624"/>
                  </a:cubicBezTo>
                  <a:cubicBezTo>
                    <a:pt x="10750" y="2738"/>
                    <a:pt x="11416" y="4291"/>
                    <a:pt x="11416" y="5910"/>
                  </a:cubicBezTo>
                  <a:cubicBezTo>
                    <a:pt x="11512" y="7539"/>
                    <a:pt x="10844" y="9101"/>
                    <a:pt x="9607" y="10197"/>
                  </a:cubicBezTo>
                  <a:cubicBezTo>
                    <a:pt x="7320" y="12569"/>
                    <a:pt x="3511" y="12606"/>
                    <a:pt x="1130" y="10282"/>
                  </a:cubicBezTo>
                  <a:cubicBezTo>
                    <a:pt x="1130" y="10254"/>
                    <a:pt x="1035" y="10225"/>
                    <a:pt x="1035" y="10197"/>
                  </a:cubicBezTo>
                  <a:close/>
                  <a:moveTo>
                    <a:pt x="10083" y="64870"/>
                  </a:moveTo>
                  <a:lnTo>
                    <a:pt x="558" y="64870"/>
                  </a:lnTo>
                  <a:lnTo>
                    <a:pt x="558" y="19341"/>
                  </a:lnTo>
                  <a:lnTo>
                    <a:pt x="10083" y="19341"/>
                  </a:lnTo>
                  <a:close/>
                </a:path>
              </a:pathLst>
            </a:custGeom>
            <a:solidFill>
              <a:srgbClr val="6D6E71"/>
            </a:solidFill>
            <a:ln w="9525"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3DACCD9E-A883-45DA-8EB9-E9DDEC039965}"/>
                </a:ext>
              </a:extLst>
            </p:cNvPr>
            <p:cNvSpPr/>
            <p:nvPr/>
          </p:nvSpPr>
          <p:spPr>
            <a:xfrm>
              <a:off x="17250284" y="5472237"/>
              <a:ext cx="31718" cy="60676"/>
            </a:xfrm>
            <a:custGeom>
              <a:avLst/>
              <a:gdLst>
                <a:gd name="connsiteX0" fmla="*/ 14551 w 31718"/>
                <a:gd name="connsiteY0" fmla="*/ 21918 h 60676"/>
                <a:gd name="connsiteX1" fmla="*/ 14551 w 31718"/>
                <a:gd name="connsiteY1" fmla="*/ 45064 h 60676"/>
                <a:gd name="connsiteX2" fmla="*/ 16361 w 31718"/>
                <a:gd name="connsiteY2" fmla="*/ 50207 h 60676"/>
                <a:gd name="connsiteX3" fmla="*/ 21123 w 31718"/>
                <a:gd name="connsiteY3" fmla="*/ 52112 h 60676"/>
                <a:gd name="connsiteX4" fmla="*/ 27029 w 31718"/>
                <a:gd name="connsiteY4" fmla="*/ 49159 h 60676"/>
                <a:gd name="connsiteX5" fmla="*/ 30934 w 31718"/>
                <a:gd name="connsiteY5" fmla="*/ 55922 h 60676"/>
                <a:gd name="connsiteX6" fmla="*/ 19790 w 31718"/>
                <a:gd name="connsiteY6" fmla="*/ 60494 h 60676"/>
                <a:gd name="connsiteX7" fmla="*/ 9312 w 31718"/>
                <a:gd name="connsiteY7" fmla="*/ 56208 h 60676"/>
                <a:gd name="connsiteX8" fmla="*/ 5026 w 31718"/>
                <a:gd name="connsiteY8" fmla="*/ 44778 h 60676"/>
                <a:gd name="connsiteX9" fmla="*/ 5026 w 31718"/>
                <a:gd name="connsiteY9" fmla="*/ 21918 h 60676"/>
                <a:gd name="connsiteX10" fmla="*/ -785 w 31718"/>
                <a:gd name="connsiteY10" fmla="*/ 21918 h 60676"/>
                <a:gd name="connsiteX11" fmla="*/ -785 w 31718"/>
                <a:gd name="connsiteY11" fmla="*/ 14203 h 60676"/>
                <a:gd name="connsiteX12" fmla="*/ 5026 w 31718"/>
                <a:gd name="connsiteY12" fmla="*/ 14203 h 60676"/>
                <a:gd name="connsiteX13" fmla="*/ 5026 w 31718"/>
                <a:gd name="connsiteY13" fmla="*/ -180 h 60676"/>
                <a:gd name="connsiteX14" fmla="*/ 14551 w 31718"/>
                <a:gd name="connsiteY14" fmla="*/ -180 h 60676"/>
                <a:gd name="connsiteX15" fmla="*/ 14551 w 31718"/>
                <a:gd name="connsiteY15" fmla="*/ 14203 h 60676"/>
                <a:gd name="connsiteX16" fmla="*/ 26647 w 31718"/>
                <a:gd name="connsiteY16" fmla="*/ 14203 h 60676"/>
                <a:gd name="connsiteX17" fmla="*/ 26647 w 31718"/>
                <a:gd name="connsiteY17" fmla="*/ 21918 h 6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676">
                  <a:moveTo>
                    <a:pt x="14551" y="21918"/>
                  </a:moveTo>
                  <a:lnTo>
                    <a:pt x="14551" y="45064"/>
                  </a:lnTo>
                  <a:cubicBezTo>
                    <a:pt x="14551" y="46940"/>
                    <a:pt x="15122" y="48769"/>
                    <a:pt x="16361" y="50207"/>
                  </a:cubicBezTo>
                  <a:cubicBezTo>
                    <a:pt x="17599" y="51560"/>
                    <a:pt x="19314" y="52264"/>
                    <a:pt x="21123" y="52112"/>
                  </a:cubicBezTo>
                  <a:cubicBezTo>
                    <a:pt x="23409" y="52008"/>
                    <a:pt x="25600" y="50941"/>
                    <a:pt x="27029" y="49159"/>
                  </a:cubicBezTo>
                  <a:lnTo>
                    <a:pt x="30934" y="55922"/>
                  </a:lnTo>
                  <a:cubicBezTo>
                    <a:pt x="27981" y="58827"/>
                    <a:pt x="23981" y="60466"/>
                    <a:pt x="19790" y="60494"/>
                  </a:cubicBezTo>
                  <a:cubicBezTo>
                    <a:pt x="15884" y="60570"/>
                    <a:pt x="12075" y="59018"/>
                    <a:pt x="9312" y="56208"/>
                  </a:cubicBezTo>
                  <a:cubicBezTo>
                    <a:pt x="6359" y="53150"/>
                    <a:pt x="4836" y="49016"/>
                    <a:pt x="5026" y="44778"/>
                  </a:cubicBezTo>
                  <a:lnTo>
                    <a:pt x="5026" y="21918"/>
                  </a:lnTo>
                  <a:lnTo>
                    <a:pt x="-785" y="21918"/>
                  </a:lnTo>
                  <a:lnTo>
                    <a:pt x="-785" y="14203"/>
                  </a:lnTo>
                  <a:lnTo>
                    <a:pt x="5026" y="14203"/>
                  </a:lnTo>
                  <a:lnTo>
                    <a:pt x="5026" y="-180"/>
                  </a:lnTo>
                  <a:lnTo>
                    <a:pt x="14551" y="-180"/>
                  </a:lnTo>
                  <a:lnTo>
                    <a:pt x="14551" y="14203"/>
                  </a:lnTo>
                  <a:lnTo>
                    <a:pt x="26647" y="14203"/>
                  </a:lnTo>
                  <a:lnTo>
                    <a:pt x="26647" y="21918"/>
                  </a:lnTo>
                  <a:close/>
                </a:path>
              </a:pathLst>
            </a:custGeom>
            <a:solidFill>
              <a:srgbClr val="6D6E71"/>
            </a:solidFill>
            <a:ln w="9525"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420AA22A-B73F-4329-B3A1-1FD1BFBF532A}"/>
                </a:ext>
              </a:extLst>
            </p:cNvPr>
            <p:cNvSpPr/>
            <p:nvPr/>
          </p:nvSpPr>
          <p:spPr>
            <a:xfrm>
              <a:off x="17289718" y="5468237"/>
              <a:ext cx="41962" cy="63531"/>
            </a:xfrm>
            <a:custGeom>
              <a:avLst/>
              <a:gdLst>
                <a:gd name="connsiteX0" fmla="*/ 8740 w 41962"/>
                <a:gd name="connsiteY0" fmla="*/ 38682 h 63531"/>
                <a:gd name="connsiteX1" fmla="*/ 8740 w 41962"/>
                <a:gd name="connsiteY1" fmla="*/ 63352 h 63531"/>
                <a:gd name="connsiteX2" fmla="*/ -785 w 41962"/>
                <a:gd name="connsiteY2" fmla="*/ 63352 h 63531"/>
                <a:gd name="connsiteX3" fmla="*/ -785 w 41962"/>
                <a:gd name="connsiteY3" fmla="*/ -180 h 63531"/>
                <a:gd name="connsiteX4" fmla="*/ 8740 w 41962"/>
                <a:gd name="connsiteY4" fmla="*/ -180 h 63531"/>
                <a:gd name="connsiteX5" fmla="*/ 8740 w 41962"/>
                <a:gd name="connsiteY5" fmla="*/ 25918 h 63531"/>
                <a:gd name="connsiteX6" fmla="*/ 15027 w 41962"/>
                <a:gd name="connsiteY6" fmla="*/ 19346 h 63531"/>
                <a:gd name="connsiteX7" fmla="*/ 23981 w 41962"/>
                <a:gd name="connsiteY7" fmla="*/ 16870 h 63531"/>
                <a:gd name="connsiteX8" fmla="*/ 36458 w 41962"/>
                <a:gd name="connsiteY8" fmla="*/ 21632 h 63531"/>
                <a:gd name="connsiteX9" fmla="*/ 41125 w 41962"/>
                <a:gd name="connsiteY9" fmla="*/ 35253 h 63531"/>
                <a:gd name="connsiteX10" fmla="*/ 41125 w 41962"/>
                <a:gd name="connsiteY10" fmla="*/ 63161 h 63531"/>
                <a:gd name="connsiteX11" fmla="*/ 31600 w 41962"/>
                <a:gd name="connsiteY11" fmla="*/ 63161 h 63531"/>
                <a:gd name="connsiteX12" fmla="*/ 31600 w 41962"/>
                <a:gd name="connsiteY12" fmla="*/ 38205 h 63531"/>
                <a:gd name="connsiteX13" fmla="*/ 21123 w 41962"/>
                <a:gd name="connsiteY13" fmla="*/ 25538 h 63531"/>
                <a:gd name="connsiteX14" fmla="*/ 12455 w 41962"/>
                <a:gd name="connsiteY14" fmla="*/ 28871 h 63531"/>
                <a:gd name="connsiteX15" fmla="*/ 8740 w 41962"/>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2" h="63531">
                  <a:moveTo>
                    <a:pt x="8740" y="38682"/>
                  </a:moveTo>
                  <a:lnTo>
                    <a:pt x="8740" y="63352"/>
                  </a:lnTo>
                  <a:lnTo>
                    <a:pt x="-785" y="63352"/>
                  </a:lnTo>
                  <a:lnTo>
                    <a:pt x="-785" y="-180"/>
                  </a:lnTo>
                  <a:lnTo>
                    <a:pt x="8740" y="-180"/>
                  </a:lnTo>
                  <a:lnTo>
                    <a:pt x="8740" y="25918"/>
                  </a:lnTo>
                  <a:cubicBezTo>
                    <a:pt x="10074" y="23109"/>
                    <a:pt x="12264" y="20804"/>
                    <a:pt x="15027" y="19346"/>
                  </a:cubicBezTo>
                  <a:cubicBezTo>
                    <a:pt x="17694" y="17717"/>
                    <a:pt x="20837" y="16870"/>
                    <a:pt x="23981" y="16870"/>
                  </a:cubicBezTo>
                  <a:cubicBezTo>
                    <a:pt x="28648" y="16708"/>
                    <a:pt x="33125" y="18422"/>
                    <a:pt x="36458" y="21632"/>
                  </a:cubicBezTo>
                  <a:cubicBezTo>
                    <a:pt x="39792" y="25356"/>
                    <a:pt x="41507" y="30271"/>
                    <a:pt x="41125" y="35253"/>
                  </a:cubicBezTo>
                  <a:lnTo>
                    <a:pt x="41125" y="63161"/>
                  </a:lnTo>
                  <a:lnTo>
                    <a:pt x="31600" y="63161"/>
                  </a:lnTo>
                  <a:lnTo>
                    <a:pt x="31600" y="38205"/>
                  </a:lnTo>
                  <a:cubicBezTo>
                    <a:pt x="31600" y="29729"/>
                    <a:pt x="28076" y="25538"/>
                    <a:pt x="21123" y="25538"/>
                  </a:cubicBezTo>
                  <a:cubicBezTo>
                    <a:pt x="17885" y="25509"/>
                    <a:pt x="14836" y="26699"/>
                    <a:pt x="12455" y="28871"/>
                  </a:cubicBezTo>
                  <a:cubicBezTo>
                    <a:pt x="9788" y="31415"/>
                    <a:pt x="8455" y="35015"/>
                    <a:pt x="8740" y="38682"/>
                  </a:cubicBezTo>
                  <a:close/>
                </a:path>
              </a:pathLst>
            </a:custGeom>
            <a:solidFill>
              <a:srgbClr val="6D6E71"/>
            </a:solidFill>
            <a:ln w="9525"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39DA849A-9266-4E48-9368-23DCF198B776}"/>
                </a:ext>
              </a:extLst>
            </p:cNvPr>
            <p:cNvSpPr/>
            <p:nvPr/>
          </p:nvSpPr>
          <p:spPr>
            <a:xfrm>
              <a:off x="16740983" y="5574440"/>
              <a:ext cx="46386" cy="60198"/>
            </a:xfrm>
            <a:custGeom>
              <a:avLst/>
              <a:gdLst>
                <a:gd name="connsiteX0" fmla="*/ 27504 w 46386"/>
                <a:gd name="connsiteY0" fmla="*/ 9345 h 60198"/>
                <a:gd name="connsiteX1" fmla="*/ 27504 w 46386"/>
                <a:gd name="connsiteY1" fmla="*/ 60018 h 60198"/>
                <a:gd name="connsiteX2" fmla="*/ 17313 w 46386"/>
                <a:gd name="connsiteY2" fmla="*/ 60018 h 60198"/>
                <a:gd name="connsiteX3" fmla="*/ 17313 w 46386"/>
                <a:gd name="connsiteY3" fmla="*/ 9345 h 60198"/>
                <a:gd name="connsiteX4" fmla="*/ -785 w 46386"/>
                <a:gd name="connsiteY4" fmla="*/ 9345 h 60198"/>
                <a:gd name="connsiteX5" fmla="*/ -785 w 46386"/>
                <a:gd name="connsiteY5" fmla="*/ -180 h 60198"/>
                <a:gd name="connsiteX6" fmla="*/ 45602 w 46386"/>
                <a:gd name="connsiteY6" fmla="*/ -180 h 60198"/>
                <a:gd name="connsiteX7" fmla="*/ 45602 w 46386"/>
                <a:gd name="connsiteY7" fmla="*/ 9345 h 6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386" h="60198">
                  <a:moveTo>
                    <a:pt x="27504" y="9345"/>
                  </a:moveTo>
                  <a:lnTo>
                    <a:pt x="27504" y="60018"/>
                  </a:lnTo>
                  <a:lnTo>
                    <a:pt x="17313" y="60018"/>
                  </a:lnTo>
                  <a:lnTo>
                    <a:pt x="17313" y="9345"/>
                  </a:lnTo>
                  <a:lnTo>
                    <a:pt x="-785" y="9345"/>
                  </a:lnTo>
                  <a:lnTo>
                    <a:pt x="-785" y="-180"/>
                  </a:lnTo>
                  <a:lnTo>
                    <a:pt x="45602" y="-180"/>
                  </a:lnTo>
                  <a:lnTo>
                    <a:pt x="45602" y="9345"/>
                  </a:lnTo>
                  <a:close/>
                </a:path>
              </a:pathLst>
            </a:custGeom>
            <a:solidFill>
              <a:srgbClr val="6D6E71"/>
            </a:solidFill>
            <a:ln w="9525"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124DA770-2867-4782-B419-05C3FE409573}"/>
                </a:ext>
              </a:extLst>
            </p:cNvPr>
            <p:cNvSpPr/>
            <p:nvPr/>
          </p:nvSpPr>
          <p:spPr>
            <a:xfrm>
              <a:off x="16795942" y="5589205"/>
              <a:ext cx="24289" cy="45433"/>
            </a:xfrm>
            <a:custGeom>
              <a:avLst/>
              <a:gdLst>
                <a:gd name="connsiteX0" fmla="*/ 23123 w 24289"/>
                <a:gd name="connsiteY0" fmla="*/ 8678 h 45433"/>
                <a:gd name="connsiteX1" fmla="*/ 12360 w 24289"/>
                <a:gd name="connsiteY1" fmla="*/ 13345 h 45433"/>
                <a:gd name="connsiteX2" fmla="*/ 8740 w 24289"/>
                <a:gd name="connsiteY2" fmla="*/ 25728 h 45433"/>
                <a:gd name="connsiteX3" fmla="*/ 8740 w 24289"/>
                <a:gd name="connsiteY3" fmla="*/ 45254 h 45433"/>
                <a:gd name="connsiteX4" fmla="*/ -785 w 24289"/>
                <a:gd name="connsiteY4" fmla="*/ 45254 h 45433"/>
                <a:gd name="connsiteX5" fmla="*/ -785 w 24289"/>
                <a:gd name="connsiteY5" fmla="*/ 201 h 45433"/>
                <a:gd name="connsiteX6" fmla="*/ 8740 w 24289"/>
                <a:gd name="connsiteY6" fmla="*/ 201 h 45433"/>
                <a:gd name="connsiteX7" fmla="*/ 8740 w 24289"/>
                <a:gd name="connsiteY7" fmla="*/ 9726 h 45433"/>
                <a:gd name="connsiteX8" fmla="*/ 15027 w 24289"/>
                <a:gd name="connsiteY8" fmla="*/ 2677 h 45433"/>
                <a:gd name="connsiteX9" fmla="*/ 23504 w 24289"/>
                <a:gd name="connsiteY9" fmla="*/ -180 h 45433"/>
                <a:gd name="connsiteX10" fmla="*/ 23504 w 24289"/>
                <a:gd name="connsiteY10" fmla="*/ 9345 h 45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9" h="45433">
                  <a:moveTo>
                    <a:pt x="23123" y="8678"/>
                  </a:moveTo>
                  <a:cubicBezTo>
                    <a:pt x="19027" y="8383"/>
                    <a:pt x="14932" y="10126"/>
                    <a:pt x="12360" y="13345"/>
                  </a:cubicBezTo>
                  <a:cubicBezTo>
                    <a:pt x="9788" y="16946"/>
                    <a:pt x="8550" y="21308"/>
                    <a:pt x="8740" y="25728"/>
                  </a:cubicBezTo>
                  <a:lnTo>
                    <a:pt x="8740" y="45254"/>
                  </a:lnTo>
                  <a:lnTo>
                    <a:pt x="-785" y="45254"/>
                  </a:lnTo>
                  <a:lnTo>
                    <a:pt x="-785" y="201"/>
                  </a:lnTo>
                  <a:lnTo>
                    <a:pt x="8740" y="201"/>
                  </a:lnTo>
                  <a:lnTo>
                    <a:pt x="8740" y="9726"/>
                  </a:lnTo>
                  <a:cubicBezTo>
                    <a:pt x="10265" y="6916"/>
                    <a:pt x="12455" y="4506"/>
                    <a:pt x="15027" y="2677"/>
                  </a:cubicBezTo>
                  <a:cubicBezTo>
                    <a:pt x="17504" y="934"/>
                    <a:pt x="20456" y="-56"/>
                    <a:pt x="23504" y="-180"/>
                  </a:cubicBezTo>
                  <a:lnTo>
                    <a:pt x="23504" y="9345"/>
                  </a:lnTo>
                  <a:close/>
                </a:path>
              </a:pathLst>
            </a:custGeom>
            <a:solidFill>
              <a:srgbClr val="6D6E71"/>
            </a:solidFill>
            <a:ln w="9525"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B112E414-123E-4630-9FCF-0E232F052D65}"/>
                </a:ext>
              </a:extLst>
            </p:cNvPr>
            <p:cNvSpPr/>
            <p:nvPr/>
          </p:nvSpPr>
          <p:spPr>
            <a:xfrm>
              <a:off x="16825837" y="5588811"/>
              <a:ext cx="40638" cy="46598"/>
            </a:xfrm>
            <a:custGeom>
              <a:avLst/>
              <a:gdLst>
                <a:gd name="connsiteX0" fmla="*/ 39615 w 40638"/>
                <a:gd name="connsiteY0" fmla="*/ 45647 h 46598"/>
                <a:gd name="connsiteX1" fmla="*/ 30852 w 40638"/>
                <a:gd name="connsiteY1" fmla="*/ 45647 h 46598"/>
                <a:gd name="connsiteX2" fmla="*/ 30852 w 40638"/>
                <a:gd name="connsiteY2" fmla="*/ 39552 h 46598"/>
                <a:gd name="connsiteX3" fmla="*/ 15612 w 40638"/>
                <a:gd name="connsiteY3" fmla="*/ 46410 h 46598"/>
                <a:gd name="connsiteX4" fmla="*/ 3897 w 40638"/>
                <a:gd name="connsiteY4" fmla="*/ 42314 h 46598"/>
                <a:gd name="connsiteX5" fmla="*/ -770 w 40638"/>
                <a:gd name="connsiteY5" fmla="*/ 31551 h 46598"/>
                <a:gd name="connsiteX6" fmla="*/ 4183 w 40638"/>
                <a:gd name="connsiteY6" fmla="*/ 22026 h 46598"/>
                <a:gd name="connsiteX7" fmla="*/ 17613 w 40638"/>
                <a:gd name="connsiteY7" fmla="*/ 18597 h 46598"/>
                <a:gd name="connsiteX8" fmla="*/ 30090 w 40638"/>
                <a:gd name="connsiteY8" fmla="*/ 18597 h 46598"/>
                <a:gd name="connsiteX9" fmla="*/ 30090 w 40638"/>
                <a:gd name="connsiteY9" fmla="*/ 16882 h 46598"/>
                <a:gd name="connsiteX10" fmla="*/ 19899 w 40638"/>
                <a:gd name="connsiteY10" fmla="*/ 7833 h 46598"/>
                <a:gd name="connsiteX11" fmla="*/ 6755 w 40638"/>
                <a:gd name="connsiteY11" fmla="*/ 12501 h 46598"/>
                <a:gd name="connsiteX12" fmla="*/ 2468 w 40638"/>
                <a:gd name="connsiteY12" fmla="*/ 6500 h 46598"/>
                <a:gd name="connsiteX13" fmla="*/ 21518 w 40638"/>
                <a:gd name="connsiteY13" fmla="*/ -168 h 46598"/>
                <a:gd name="connsiteX14" fmla="*/ 34662 w 40638"/>
                <a:gd name="connsiteY14" fmla="*/ 3928 h 46598"/>
                <a:gd name="connsiteX15" fmla="*/ 39806 w 40638"/>
                <a:gd name="connsiteY15" fmla="*/ 16787 h 46598"/>
                <a:gd name="connsiteX16" fmla="*/ 30090 w 40638"/>
                <a:gd name="connsiteY16" fmla="*/ 28693 h 46598"/>
                <a:gd name="connsiteX17" fmla="*/ 30090 w 40638"/>
                <a:gd name="connsiteY17" fmla="*/ 24883 h 46598"/>
                <a:gd name="connsiteX18" fmla="*/ 19232 w 40638"/>
                <a:gd name="connsiteY18" fmla="*/ 24883 h 46598"/>
                <a:gd name="connsiteX19" fmla="*/ 8850 w 40638"/>
                <a:gd name="connsiteY19" fmla="*/ 31360 h 46598"/>
                <a:gd name="connsiteX20" fmla="*/ 11422 w 40638"/>
                <a:gd name="connsiteY20" fmla="*/ 36504 h 46598"/>
                <a:gd name="connsiteX21" fmla="*/ 26662 w 40638"/>
                <a:gd name="connsiteY21" fmla="*/ 35646 h 46598"/>
                <a:gd name="connsiteX22" fmla="*/ 29995 w 40638"/>
                <a:gd name="connsiteY22" fmla="*/ 29169 h 46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638" h="46598">
                  <a:moveTo>
                    <a:pt x="39615" y="45647"/>
                  </a:moveTo>
                  <a:lnTo>
                    <a:pt x="30852" y="45647"/>
                  </a:lnTo>
                  <a:lnTo>
                    <a:pt x="30852" y="39552"/>
                  </a:lnTo>
                  <a:cubicBezTo>
                    <a:pt x="27138" y="44067"/>
                    <a:pt x="21518" y="46590"/>
                    <a:pt x="15612" y="46410"/>
                  </a:cubicBezTo>
                  <a:cubicBezTo>
                    <a:pt x="11327" y="46533"/>
                    <a:pt x="7135" y="45076"/>
                    <a:pt x="3897" y="42314"/>
                  </a:cubicBezTo>
                  <a:cubicBezTo>
                    <a:pt x="754" y="39628"/>
                    <a:pt x="-961" y="35665"/>
                    <a:pt x="-770" y="31551"/>
                  </a:cubicBezTo>
                  <a:cubicBezTo>
                    <a:pt x="-866" y="27740"/>
                    <a:pt x="1039" y="24140"/>
                    <a:pt x="4183" y="22026"/>
                  </a:cubicBezTo>
                  <a:cubicBezTo>
                    <a:pt x="8183" y="19549"/>
                    <a:pt x="12851" y="18349"/>
                    <a:pt x="17613" y="18597"/>
                  </a:cubicBezTo>
                  <a:lnTo>
                    <a:pt x="30090" y="18597"/>
                  </a:lnTo>
                  <a:lnTo>
                    <a:pt x="30090" y="16882"/>
                  </a:lnTo>
                  <a:cubicBezTo>
                    <a:pt x="30090" y="10882"/>
                    <a:pt x="26662" y="7833"/>
                    <a:pt x="19899" y="7833"/>
                  </a:cubicBezTo>
                  <a:cubicBezTo>
                    <a:pt x="15137" y="8005"/>
                    <a:pt x="10564" y="9633"/>
                    <a:pt x="6755" y="12501"/>
                  </a:cubicBezTo>
                  <a:lnTo>
                    <a:pt x="2468" y="6500"/>
                  </a:lnTo>
                  <a:cubicBezTo>
                    <a:pt x="7802" y="2071"/>
                    <a:pt x="14565" y="-292"/>
                    <a:pt x="21518" y="-168"/>
                  </a:cubicBezTo>
                  <a:cubicBezTo>
                    <a:pt x="26280" y="-329"/>
                    <a:pt x="30852" y="1118"/>
                    <a:pt x="34662" y="3928"/>
                  </a:cubicBezTo>
                  <a:cubicBezTo>
                    <a:pt x="38282" y="7157"/>
                    <a:pt x="40188" y="11929"/>
                    <a:pt x="39806" y="16787"/>
                  </a:cubicBezTo>
                  <a:close/>
                  <a:moveTo>
                    <a:pt x="30090" y="28693"/>
                  </a:moveTo>
                  <a:lnTo>
                    <a:pt x="30090" y="24883"/>
                  </a:lnTo>
                  <a:lnTo>
                    <a:pt x="19232" y="24883"/>
                  </a:lnTo>
                  <a:cubicBezTo>
                    <a:pt x="12374" y="24883"/>
                    <a:pt x="8850" y="26979"/>
                    <a:pt x="8850" y="31360"/>
                  </a:cubicBezTo>
                  <a:cubicBezTo>
                    <a:pt x="8755" y="33398"/>
                    <a:pt x="9707" y="35342"/>
                    <a:pt x="11422" y="36504"/>
                  </a:cubicBezTo>
                  <a:cubicBezTo>
                    <a:pt x="16280" y="39066"/>
                    <a:pt x="22090" y="38742"/>
                    <a:pt x="26662" y="35646"/>
                  </a:cubicBezTo>
                  <a:cubicBezTo>
                    <a:pt x="28757" y="34123"/>
                    <a:pt x="29995" y="31731"/>
                    <a:pt x="29995" y="29169"/>
                  </a:cubicBezTo>
                  <a:close/>
                </a:path>
              </a:pathLst>
            </a:custGeom>
            <a:solidFill>
              <a:srgbClr val="6D6E71"/>
            </a:solidFill>
            <a:ln w="9525"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BE5BE449-F77D-4464-9B1A-6B47C5C142DB}"/>
                </a:ext>
              </a:extLst>
            </p:cNvPr>
            <p:cNvSpPr/>
            <p:nvPr/>
          </p:nvSpPr>
          <p:spPr>
            <a:xfrm>
              <a:off x="16878334" y="5569678"/>
              <a:ext cx="12192" cy="65056"/>
            </a:xfrm>
            <a:custGeom>
              <a:avLst/>
              <a:gdLst>
                <a:gd name="connsiteX0" fmla="*/ 1024 w 12192"/>
                <a:gd name="connsiteY0" fmla="*/ 10203 h 65056"/>
                <a:gd name="connsiteX1" fmla="*/ -785 w 12192"/>
                <a:gd name="connsiteY1" fmla="*/ 5916 h 65056"/>
                <a:gd name="connsiteX2" fmla="*/ 5311 w 12192"/>
                <a:gd name="connsiteY2" fmla="*/ -180 h 65056"/>
                <a:gd name="connsiteX3" fmla="*/ 9597 w 12192"/>
                <a:gd name="connsiteY3" fmla="*/ 1630 h 65056"/>
                <a:gd name="connsiteX4" fmla="*/ 11407 w 12192"/>
                <a:gd name="connsiteY4" fmla="*/ 5916 h 65056"/>
                <a:gd name="connsiteX5" fmla="*/ 5311 w 12192"/>
                <a:gd name="connsiteY5" fmla="*/ 12012 h 65056"/>
                <a:gd name="connsiteX6" fmla="*/ 1024 w 12192"/>
                <a:gd name="connsiteY6" fmla="*/ 10203 h 65056"/>
                <a:gd name="connsiteX7" fmla="*/ 10549 w 12192"/>
                <a:gd name="connsiteY7" fmla="*/ 64876 h 65056"/>
                <a:gd name="connsiteX8" fmla="*/ 1024 w 12192"/>
                <a:gd name="connsiteY8" fmla="*/ 64876 h 65056"/>
                <a:gd name="connsiteX9" fmla="*/ 1024 w 12192"/>
                <a:gd name="connsiteY9" fmla="*/ 19728 h 65056"/>
                <a:gd name="connsiteX10" fmla="*/ 10549 w 12192"/>
                <a:gd name="connsiteY10" fmla="*/ 19728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 h="65056">
                  <a:moveTo>
                    <a:pt x="1024" y="10203"/>
                  </a:moveTo>
                  <a:cubicBezTo>
                    <a:pt x="-119" y="9079"/>
                    <a:pt x="-785" y="7535"/>
                    <a:pt x="-785" y="5916"/>
                  </a:cubicBezTo>
                  <a:cubicBezTo>
                    <a:pt x="-689" y="2573"/>
                    <a:pt x="1978" y="-132"/>
                    <a:pt x="5311" y="-180"/>
                  </a:cubicBezTo>
                  <a:cubicBezTo>
                    <a:pt x="6930" y="-189"/>
                    <a:pt x="8454" y="468"/>
                    <a:pt x="9597" y="1630"/>
                  </a:cubicBezTo>
                  <a:cubicBezTo>
                    <a:pt x="10740" y="2744"/>
                    <a:pt x="11407" y="4297"/>
                    <a:pt x="11407" y="5916"/>
                  </a:cubicBezTo>
                  <a:cubicBezTo>
                    <a:pt x="11312" y="9260"/>
                    <a:pt x="8645" y="11965"/>
                    <a:pt x="5311" y="12012"/>
                  </a:cubicBezTo>
                  <a:cubicBezTo>
                    <a:pt x="3692" y="12032"/>
                    <a:pt x="2167" y="11374"/>
                    <a:pt x="1024" y="10203"/>
                  </a:cubicBezTo>
                  <a:close/>
                  <a:moveTo>
                    <a:pt x="10549" y="64876"/>
                  </a:moveTo>
                  <a:lnTo>
                    <a:pt x="1024" y="64876"/>
                  </a:lnTo>
                  <a:lnTo>
                    <a:pt x="1024" y="19728"/>
                  </a:lnTo>
                  <a:lnTo>
                    <a:pt x="10549" y="19728"/>
                  </a:lnTo>
                  <a:close/>
                </a:path>
              </a:pathLst>
            </a:custGeom>
            <a:solidFill>
              <a:srgbClr val="6D6E71"/>
            </a:solid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B2D1F795-A308-488C-834F-77119CA6F5DD}"/>
                </a:ext>
              </a:extLst>
            </p:cNvPr>
            <p:cNvSpPr/>
            <p:nvPr/>
          </p:nvSpPr>
          <p:spPr>
            <a:xfrm>
              <a:off x="16903099" y="5588813"/>
              <a:ext cx="41962" cy="46302"/>
            </a:xfrm>
            <a:custGeom>
              <a:avLst/>
              <a:gdLst>
                <a:gd name="connsiteX0" fmla="*/ 8740 w 41962"/>
                <a:gd name="connsiteY0" fmla="*/ 20976 h 46302"/>
                <a:gd name="connsiteX1" fmla="*/ 8740 w 41962"/>
                <a:gd name="connsiteY1" fmla="*/ 45646 h 46302"/>
                <a:gd name="connsiteX2" fmla="*/ -785 w 41962"/>
                <a:gd name="connsiteY2" fmla="*/ 45646 h 46302"/>
                <a:gd name="connsiteX3" fmla="*/ -785 w 41962"/>
                <a:gd name="connsiteY3" fmla="*/ 593 h 46302"/>
                <a:gd name="connsiteX4" fmla="*/ 8740 w 41962"/>
                <a:gd name="connsiteY4" fmla="*/ 593 h 46302"/>
                <a:gd name="connsiteX5" fmla="*/ 8740 w 41962"/>
                <a:gd name="connsiteY5" fmla="*/ 8879 h 46302"/>
                <a:gd name="connsiteX6" fmla="*/ 15122 w 41962"/>
                <a:gd name="connsiteY6" fmla="*/ 2212 h 46302"/>
                <a:gd name="connsiteX7" fmla="*/ 23980 w 41962"/>
                <a:gd name="connsiteY7" fmla="*/ -170 h 46302"/>
                <a:gd name="connsiteX8" fmla="*/ 36458 w 41962"/>
                <a:gd name="connsiteY8" fmla="*/ 4593 h 46302"/>
                <a:gd name="connsiteX9" fmla="*/ 41125 w 41962"/>
                <a:gd name="connsiteY9" fmla="*/ 18214 h 46302"/>
                <a:gd name="connsiteX10" fmla="*/ 41125 w 41962"/>
                <a:gd name="connsiteY10" fmla="*/ 46122 h 46302"/>
                <a:gd name="connsiteX11" fmla="*/ 31600 w 41962"/>
                <a:gd name="connsiteY11" fmla="*/ 46122 h 46302"/>
                <a:gd name="connsiteX12" fmla="*/ 31600 w 41962"/>
                <a:gd name="connsiteY12" fmla="*/ 21166 h 46302"/>
                <a:gd name="connsiteX13" fmla="*/ 21123 w 41962"/>
                <a:gd name="connsiteY13" fmla="*/ 8499 h 46302"/>
                <a:gd name="connsiteX14" fmla="*/ 12455 w 41962"/>
                <a:gd name="connsiteY14" fmla="*/ 11832 h 46302"/>
                <a:gd name="connsiteX15" fmla="*/ 8740 w 41962"/>
                <a:gd name="connsiteY15" fmla="*/ 20976 h 4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2" h="46302">
                  <a:moveTo>
                    <a:pt x="8740" y="20976"/>
                  </a:moveTo>
                  <a:lnTo>
                    <a:pt x="8740" y="45646"/>
                  </a:lnTo>
                  <a:lnTo>
                    <a:pt x="-785" y="45646"/>
                  </a:lnTo>
                  <a:lnTo>
                    <a:pt x="-785" y="593"/>
                  </a:lnTo>
                  <a:lnTo>
                    <a:pt x="8740" y="593"/>
                  </a:lnTo>
                  <a:lnTo>
                    <a:pt x="8740" y="8879"/>
                  </a:lnTo>
                  <a:cubicBezTo>
                    <a:pt x="10265" y="6136"/>
                    <a:pt x="12455" y="3841"/>
                    <a:pt x="15122" y="2212"/>
                  </a:cubicBezTo>
                  <a:cubicBezTo>
                    <a:pt x="17788" y="678"/>
                    <a:pt x="20837" y="-150"/>
                    <a:pt x="23980" y="-170"/>
                  </a:cubicBezTo>
                  <a:cubicBezTo>
                    <a:pt x="28647" y="-331"/>
                    <a:pt x="33125" y="1383"/>
                    <a:pt x="36458" y="4593"/>
                  </a:cubicBezTo>
                  <a:cubicBezTo>
                    <a:pt x="39792" y="8317"/>
                    <a:pt x="41507" y="13233"/>
                    <a:pt x="41125" y="18214"/>
                  </a:cubicBezTo>
                  <a:lnTo>
                    <a:pt x="41125" y="46122"/>
                  </a:lnTo>
                  <a:lnTo>
                    <a:pt x="31600" y="46122"/>
                  </a:lnTo>
                  <a:lnTo>
                    <a:pt x="31600" y="21166"/>
                  </a:lnTo>
                  <a:cubicBezTo>
                    <a:pt x="31600" y="12690"/>
                    <a:pt x="28076" y="8499"/>
                    <a:pt x="21123" y="8499"/>
                  </a:cubicBezTo>
                  <a:cubicBezTo>
                    <a:pt x="17884" y="8470"/>
                    <a:pt x="14836" y="9661"/>
                    <a:pt x="12455" y="11832"/>
                  </a:cubicBezTo>
                  <a:cubicBezTo>
                    <a:pt x="9978" y="14223"/>
                    <a:pt x="8645" y="17538"/>
                    <a:pt x="8740" y="20976"/>
                  </a:cubicBezTo>
                  <a:close/>
                </a:path>
              </a:pathLst>
            </a:custGeom>
            <a:solidFill>
              <a:srgbClr val="6D6E71"/>
            </a:solid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EDADB24C-265F-440F-B10C-E2803D2F2005}"/>
                </a:ext>
              </a:extLst>
            </p:cNvPr>
            <p:cNvSpPr/>
            <p:nvPr/>
          </p:nvSpPr>
          <p:spPr>
            <a:xfrm>
              <a:off x="16955655" y="5588342"/>
              <a:ext cx="45384" cy="47070"/>
            </a:xfrm>
            <a:custGeom>
              <a:avLst/>
              <a:gdLst>
                <a:gd name="connsiteX0" fmla="*/ 44577 w 45384"/>
                <a:gd name="connsiteY0" fmla="*/ 27543 h 47070"/>
                <a:gd name="connsiteX1" fmla="*/ 8667 w 45384"/>
                <a:gd name="connsiteY1" fmla="*/ 27543 h 47070"/>
                <a:gd name="connsiteX2" fmla="*/ 13239 w 45384"/>
                <a:gd name="connsiteY2" fmla="*/ 35544 h 47070"/>
                <a:gd name="connsiteX3" fmla="*/ 35813 w 45384"/>
                <a:gd name="connsiteY3" fmla="*/ 33163 h 47070"/>
                <a:gd name="connsiteX4" fmla="*/ 41338 w 45384"/>
                <a:gd name="connsiteY4" fmla="*/ 39164 h 47070"/>
                <a:gd name="connsiteX5" fmla="*/ 22288 w 45384"/>
                <a:gd name="connsiteY5" fmla="*/ 46879 h 47070"/>
                <a:gd name="connsiteX6" fmla="*/ 6000 w 45384"/>
                <a:gd name="connsiteY6" fmla="*/ 40402 h 47070"/>
                <a:gd name="connsiteX7" fmla="*/ -762 w 45384"/>
                <a:gd name="connsiteY7" fmla="*/ 23257 h 47070"/>
                <a:gd name="connsiteX8" fmla="*/ 6095 w 45384"/>
                <a:gd name="connsiteY8" fmla="*/ 6207 h 47070"/>
                <a:gd name="connsiteX9" fmla="*/ 22288 w 45384"/>
                <a:gd name="connsiteY9" fmla="*/ -175 h 47070"/>
                <a:gd name="connsiteX10" fmla="*/ 38099 w 45384"/>
                <a:gd name="connsiteY10" fmla="*/ 5445 h 47070"/>
                <a:gd name="connsiteX11" fmla="*/ 44577 w 45384"/>
                <a:gd name="connsiteY11" fmla="*/ 20971 h 47070"/>
                <a:gd name="connsiteX12" fmla="*/ 8667 w 45384"/>
                <a:gd name="connsiteY12" fmla="*/ 20114 h 47070"/>
                <a:gd name="connsiteX13" fmla="*/ 34766 w 45384"/>
                <a:gd name="connsiteY13" fmla="*/ 20114 h 47070"/>
                <a:gd name="connsiteX14" fmla="*/ 31241 w 45384"/>
                <a:gd name="connsiteY14" fmla="*/ 11256 h 47070"/>
                <a:gd name="connsiteX15" fmla="*/ 22383 w 45384"/>
                <a:gd name="connsiteY15" fmla="*/ 8207 h 47070"/>
                <a:gd name="connsiteX16" fmla="*/ 12858 w 45384"/>
                <a:gd name="connsiteY16" fmla="*/ 11446 h 47070"/>
                <a:gd name="connsiteX17" fmla="*/ 8667 w 45384"/>
                <a:gd name="connsiteY17" fmla="*/ 20114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84" h="47070">
                  <a:moveTo>
                    <a:pt x="44577" y="27543"/>
                  </a:moveTo>
                  <a:lnTo>
                    <a:pt x="8667" y="27543"/>
                  </a:lnTo>
                  <a:cubicBezTo>
                    <a:pt x="8858" y="30791"/>
                    <a:pt x="10476" y="33773"/>
                    <a:pt x="13239" y="35544"/>
                  </a:cubicBezTo>
                  <a:cubicBezTo>
                    <a:pt x="20287" y="40393"/>
                    <a:pt x="29908" y="39383"/>
                    <a:pt x="35813" y="33163"/>
                  </a:cubicBezTo>
                  <a:lnTo>
                    <a:pt x="41338" y="39164"/>
                  </a:lnTo>
                  <a:cubicBezTo>
                    <a:pt x="36385" y="44298"/>
                    <a:pt x="29432" y="47098"/>
                    <a:pt x="22288" y="46879"/>
                  </a:cubicBezTo>
                  <a:cubicBezTo>
                    <a:pt x="16192" y="46984"/>
                    <a:pt x="10382" y="44650"/>
                    <a:pt x="6000" y="40402"/>
                  </a:cubicBezTo>
                  <a:cubicBezTo>
                    <a:pt x="1428" y="35925"/>
                    <a:pt x="-1049" y="29677"/>
                    <a:pt x="-762" y="23257"/>
                  </a:cubicBezTo>
                  <a:cubicBezTo>
                    <a:pt x="-1049" y="16846"/>
                    <a:pt x="1428" y="10617"/>
                    <a:pt x="6095" y="6207"/>
                  </a:cubicBezTo>
                  <a:cubicBezTo>
                    <a:pt x="10476" y="2074"/>
                    <a:pt x="16288" y="-212"/>
                    <a:pt x="22288" y="-175"/>
                  </a:cubicBezTo>
                  <a:cubicBezTo>
                    <a:pt x="28099" y="-298"/>
                    <a:pt x="33718" y="1702"/>
                    <a:pt x="38099" y="5445"/>
                  </a:cubicBezTo>
                  <a:cubicBezTo>
                    <a:pt x="42481" y="9398"/>
                    <a:pt x="44863" y="15084"/>
                    <a:pt x="44577" y="20971"/>
                  </a:cubicBezTo>
                  <a:close/>
                  <a:moveTo>
                    <a:pt x="8667" y="20114"/>
                  </a:moveTo>
                  <a:lnTo>
                    <a:pt x="34766" y="20114"/>
                  </a:lnTo>
                  <a:cubicBezTo>
                    <a:pt x="34956" y="16780"/>
                    <a:pt x="33718" y="13532"/>
                    <a:pt x="31241" y="11256"/>
                  </a:cubicBezTo>
                  <a:cubicBezTo>
                    <a:pt x="28765" y="9227"/>
                    <a:pt x="25622" y="8150"/>
                    <a:pt x="22383" y="8207"/>
                  </a:cubicBezTo>
                  <a:cubicBezTo>
                    <a:pt x="18954" y="8150"/>
                    <a:pt x="15525" y="9303"/>
                    <a:pt x="12858" y="11446"/>
                  </a:cubicBezTo>
                  <a:cubicBezTo>
                    <a:pt x="10096" y="13465"/>
                    <a:pt x="8572" y="16713"/>
                    <a:pt x="8667" y="20114"/>
                  </a:cubicBezTo>
                  <a:close/>
                </a:path>
              </a:pathLst>
            </a:custGeom>
            <a:solidFill>
              <a:srgbClr val="6D6E71"/>
            </a:solidFill>
            <a:ln w="9525"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87630B29-BB82-4CC7-A01F-8526A685FFFE}"/>
                </a:ext>
              </a:extLst>
            </p:cNvPr>
            <p:cNvSpPr/>
            <p:nvPr/>
          </p:nvSpPr>
          <p:spPr>
            <a:xfrm>
              <a:off x="17008611" y="5571107"/>
              <a:ext cx="46601" cy="64224"/>
            </a:xfrm>
            <a:custGeom>
              <a:avLst/>
              <a:gdLst>
                <a:gd name="connsiteX0" fmla="*/ 5717 w 46601"/>
                <a:gd name="connsiteY0" fmla="*/ 57541 h 64224"/>
                <a:gd name="connsiteX1" fmla="*/ -760 w 46601"/>
                <a:gd name="connsiteY1" fmla="*/ 40397 h 64224"/>
                <a:gd name="connsiteX2" fmla="*/ 20481 w 46601"/>
                <a:gd name="connsiteY2" fmla="*/ 17089 h 64224"/>
                <a:gd name="connsiteX3" fmla="*/ 21624 w 46601"/>
                <a:gd name="connsiteY3" fmla="*/ 17060 h 64224"/>
                <a:gd name="connsiteX4" fmla="*/ 36292 w 46601"/>
                <a:gd name="connsiteY4" fmla="*/ 24775 h 64224"/>
                <a:gd name="connsiteX5" fmla="*/ 36292 w 46601"/>
                <a:gd name="connsiteY5" fmla="*/ -180 h 64224"/>
                <a:gd name="connsiteX6" fmla="*/ 45817 w 46601"/>
                <a:gd name="connsiteY6" fmla="*/ -180 h 64224"/>
                <a:gd name="connsiteX7" fmla="*/ 45817 w 46601"/>
                <a:gd name="connsiteY7" fmla="*/ 63352 h 64224"/>
                <a:gd name="connsiteX8" fmla="*/ 36292 w 46601"/>
                <a:gd name="connsiteY8" fmla="*/ 63352 h 64224"/>
                <a:gd name="connsiteX9" fmla="*/ 36292 w 46601"/>
                <a:gd name="connsiteY9" fmla="*/ 56399 h 64224"/>
                <a:gd name="connsiteX10" fmla="*/ 20766 w 46601"/>
                <a:gd name="connsiteY10" fmla="*/ 64018 h 64224"/>
                <a:gd name="connsiteX11" fmla="*/ 5717 w 46601"/>
                <a:gd name="connsiteY11" fmla="*/ 57541 h 64224"/>
                <a:gd name="connsiteX12" fmla="*/ 8860 w 46601"/>
                <a:gd name="connsiteY12" fmla="*/ 40777 h 64224"/>
                <a:gd name="connsiteX13" fmla="*/ 13052 w 46601"/>
                <a:gd name="connsiteY13" fmla="*/ 51445 h 64224"/>
                <a:gd name="connsiteX14" fmla="*/ 22577 w 46601"/>
                <a:gd name="connsiteY14" fmla="*/ 55541 h 64224"/>
                <a:gd name="connsiteX15" fmla="*/ 32102 w 46601"/>
                <a:gd name="connsiteY15" fmla="*/ 51445 h 64224"/>
                <a:gd name="connsiteX16" fmla="*/ 36007 w 46601"/>
                <a:gd name="connsiteY16" fmla="*/ 40777 h 64224"/>
                <a:gd name="connsiteX17" fmla="*/ 32102 w 46601"/>
                <a:gd name="connsiteY17" fmla="*/ 29824 h 64224"/>
                <a:gd name="connsiteX18" fmla="*/ 22577 w 46601"/>
                <a:gd name="connsiteY18" fmla="*/ 25538 h 64224"/>
                <a:gd name="connsiteX19" fmla="*/ 13052 w 46601"/>
                <a:gd name="connsiteY19" fmla="*/ 29824 h 64224"/>
                <a:gd name="connsiteX20" fmla="*/ 8860 w 46601"/>
                <a:gd name="connsiteY20" fmla="*/ 40777 h 64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4224">
                  <a:moveTo>
                    <a:pt x="5717" y="57541"/>
                  </a:moveTo>
                  <a:cubicBezTo>
                    <a:pt x="1336" y="52950"/>
                    <a:pt x="-1045" y="46759"/>
                    <a:pt x="-760" y="40397"/>
                  </a:cubicBezTo>
                  <a:cubicBezTo>
                    <a:pt x="-1331" y="28100"/>
                    <a:pt x="8194" y="17660"/>
                    <a:pt x="20481" y="17089"/>
                  </a:cubicBezTo>
                  <a:cubicBezTo>
                    <a:pt x="20862" y="17070"/>
                    <a:pt x="21243" y="17060"/>
                    <a:pt x="21624" y="17060"/>
                  </a:cubicBezTo>
                  <a:cubicBezTo>
                    <a:pt x="27530" y="16956"/>
                    <a:pt x="33054" y="19870"/>
                    <a:pt x="36292" y="24775"/>
                  </a:cubicBezTo>
                  <a:lnTo>
                    <a:pt x="36292" y="-180"/>
                  </a:lnTo>
                  <a:lnTo>
                    <a:pt x="45817" y="-180"/>
                  </a:lnTo>
                  <a:lnTo>
                    <a:pt x="45817" y="63352"/>
                  </a:lnTo>
                  <a:lnTo>
                    <a:pt x="36292" y="63352"/>
                  </a:lnTo>
                  <a:lnTo>
                    <a:pt x="36292" y="56399"/>
                  </a:lnTo>
                  <a:cubicBezTo>
                    <a:pt x="32768" y="61466"/>
                    <a:pt x="26958" y="64352"/>
                    <a:pt x="20766" y="64018"/>
                  </a:cubicBezTo>
                  <a:cubicBezTo>
                    <a:pt x="15051" y="64047"/>
                    <a:pt x="9623" y="61704"/>
                    <a:pt x="5717" y="57541"/>
                  </a:cubicBezTo>
                  <a:close/>
                  <a:moveTo>
                    <a:pt x="8860" y="40777"/>
                  </a:moveTo>
                  <a:cubicBezTo>
                    <a:pt x="8765" y="44759"/>
                    <a:pt x="10194" y="48626"/>
                    <a:pt x="13052" y="51445"/>
                  </a:cubicBezTo>
                  <a:cubicBezTo>
                    <a:pt x="15528" y="54008"/>
                    <a:pt x="18957" y="55475"/>
                    <a:pt x="22577" y="55541"/>
                  </a:cubicBezTo>
                  <a:cubicBezTo>
                    <a:pt x="26196" y="55570"/>
                    <a:pt x="29625" y="54084"/>
                    <a:pt x="32102" y="51445"/>
                  </a:cubicBezTo>
                  <a:cubicBezTo>
                    <a:pt x="34769" y="48531"/>
                    <a:pt x="36101" y="44702"/>
                    <a:pt x="36007" y="40777"/>
                  </a:cubicBezTo>
                  <a:cubicBezTo>
                    <a:pt x="36101" y="36768"/>
                    <a:pt x="34769" y="32862"/>
                    <a:pt x="32102" y="29824"/>
                  </a:cubicBezTo>
                  <a:cubicBezTo>
                    <a:pt x="29720" y="27100"/>
                    <a:pt x="26196" y="25538"/>
                    <a:pt x="22577" y="25538"/>
                  </a:cubicBezTo>
                  <a:cubicBezTo>
                    <a:pt x="18957" y="25614"/>
                    <a:pt x="15528" y="27157"/>
                    <a:pt x="13052" y="29824"/>
                  </a:cubicBezTo>
                  <a:cubicBezTo>
                    <a:pt x="10289" y="32795"/>
                    <a:pt x="8765" y="36720"/>
                    <a:pt x="8860" y="40777"/>
                  </a:cubicBezTo>
                  <a:close/>
                </a:path>
              </a:pathLst>
            </a:custGeom>
            <a:solidFill>
              <a:srgbClr val="6D6E71"/>
            </a:solidFill>
            <a:ln w="9525"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BCDD8876-499F-4789-A543-7A5D869F1C55}"/>
                </a:ext>
              </a:extLst>
            </p:cNvPr>
            <p:cNvSpPr/>
            <p:nvPr/>
          </p:nvSpPr>
          <p:spPr>
            <a:xfrm>
              <a:off x="17089122" y="5573477"/>
              <a:ext cx="46417" cy="61946"/>
            </a:xfrm>
            <a:custGeom>
              <a:avLst/>
              <a:gdLst>
                <a:gd name="connsiteX0" fmla="*/ 22265 w 46417"/>
                <a:gd name="connsiteY0" fmla="*/ 8976 h 61946"/>
                <a:gd name="connsiteX1" fmla="*/ 15027 w 46417"/>
                <a:gd name="connsiteY1" fmla="*/ 10785 h 61946"/>
                <a:gd name="connsiteX2" fmla="*/ 12169 w 46417"/>
                <a:gd name="connsiteY2" fmla="*/ 16215 h 61946"/>
                <a:gd name="connsiteX3" fmla="*/ 15027 w 46417"/>
                <a:gd name="connsiteY3" fmla="*/ 21834 h 61946"/>
                <a:gd name="connsiteX4" fmla="*/ 27027 w 46417"/>
                <a:gd name="connsiteY4" fmla="*/ 25930 h 61946"/>
                <a:gd name="connsiteX5" fmla="*/ 40935 w 46417"/>
                <a:gd name="connsiteY5" fmla="*/ 32217 h 61946"/>
                <a:gd name="connsiteX6" fmla="*/ 45602 w 46417"/>
                <a:gd name="connsiteY6" fmla="*/ 44123 h 61946"/>
                <a:gd name="connsiteX7" fmla="*/ 39696 w 46417"/>
                <a:gd name="connsiteY7" fmla="*/ 56791 h 61946"/>
                <a:gd name="connsiteX8" fmla="*/ 24171 w 46417"/>
                <a:gd name="connsiteY8" fmla="*/ 61744 h 61946"/>
                <a:gd name="connsiteX9" fmla="*/ -785 w 46417"/>
                <a:gd name="connsiteY9" fmla="*/ 52219 h 61946"/>
                <a:gd name="connsiteX10" fmla="*/ 5596 w 46417"/>
                <a:gd name="connsiteY10" fmla="*/ 44599 h 61946"/>
                <a:gd name="connsiteX11" fmla="*/ 24646 w 46417"/>
                <a:gd name="connsiteY11" fmla="*/ 52505 h 61946"/>
                <a:gd name="connsiteX12" fmla="*/ 32362 w 46417"/>
                <a:gd name="connsiteY12" fmla="*/ 50314 h 61946"/>
                <a:gd name="connsiteX13" fmla="*/ 35315 w 46417"/>
                <a:gd name="connsiteY13" fmla="*/ 44790 h 61946"/>
                <a:gd name="connsiteX14" fmla="*/ 32553 w 46417"/>
                <a:gd name="connsiteY14" fmla="*/ 39360 h 61946"/>
                <a:gd name="connsiteX15" fmla="*/ 23028 w 46417"/>
                <a:gd name="connsiteY15" fmla="*/ 35836 h 61946"/>
                <a:gd name="connsiteX16" fmla="*/ 12931 w 46417"/>
                <a:gd name="connsiteY16" fmla="*/ 32978 h 61946"/>
                <a:gd name="connsiteX17" fmla="*/ 6835 w 46417"/>
                <a:gd name="connsiteY17" fmla="*/ 29454 h 61946"/>
                <a:gd name="connsiteX18" fmla="*/ 1596 w 46417"/>
                <a:gd name="connsiteY18" fmla="*/ 17167 h 61946"/>
                <a:gd name="connsiteX19" fmla="*/ 7597 w 46417"/>
                <a:gd name="connsiteY19" fmla="*/ 4308 h 61946"/>
                <a:gd name="connsiteX20" fmla="*/ 22551 w 46417"/>
                <a:gd name="connsiteY20" fmla="*/ -169 h 61946"/>
                <a:gd name="connsiteX21" fmla="*/ 33982 w 46417"/>
                <a:gd name="connsiteY21" fmla="*/ 1736 h 61946"/>
                <a:gd name="connsiteX22" fmla="*/ 43507 w 46417"/>
                <a:gd name="connsiteY22" fmla="*/ 6975 h 61946"/>
                <a:gd name="connsiteX23" fmla="*/ 38172 w 46417"/>
                <a:gd name="connsiteY23" fmla="*/ 14690 h 61946"/>
                <a:gd name="connsiteX24" fmla="*/ 30933 w 46417"/>
                <a:gd name="connsiteY24" fmla="*/ 10690 h 61946"/>
                <a:gd name="connsiteX25" fmla="*/ 22265 w 46417"/>
                <a:gd name="connsiteY25" fmla="*/ 8976 h 61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6417" h="61946">
                  <a:moveTo>
                    <a:pt x="22265" y="8976"/>
                  </a:moveTo>
                  <a:cubicBezTo>
                    <a:pt x="19694" y="8852"/>
                    <a:pt x="17218" y="9480"/>
                    <a:pt x="15027" y="10785"/>
                  </a:cubicBezTo>
                  <a:cubicBezTo>
                    <a:pt x="13121" y="11938"/>
                    <a:pt x="12074" y="14014"/>
                    <a:pt x="12169" y="16215"/>
                  </a:cubicBezTo>
                  <a:cubicBezTo>
                    <a:pt x="12074" y="18462"/>
                    <a:pt x="13121" y="20596"/>
                    <a:pt x="15027" y="21834"/>
                  </a:cubicBezTo>
                  <a:cubicBezTo>
                    <a:pt x="18836" y="23777"/>
                    <a:pt x="22837" y="25158"/>
                    <a:pt x="27027" y="25930"/>
                  </a:cubicBezTo>
                  <a:cubicBezTo>
                    <a:pt x="32076" y="26920"/>
                    <a:pt x="36838" y="29073"/>
                    <a:pt x="40935" y="32217"/>
                  </a:cubicBezTo>
                  <a:cubicBezTo>
                    <a:pt x="44173" y="35274"/>
                    <a:pt x="45888" y="39656"/>
                    <a:pt x="45602" y="44123"/>
                  </a:cubicBezTo>
                  <a:cubicBezTo>
                    <a:pt x="45793" y="49047"/>
                    <a:pt x="43602" y="53743"/>
                    <a:pt x="39696" y="56791"/>
                  </a:cubicBezTo>
                  <a:cubicBezTo>
                    <a:pt x="35315" y="60239"/>
                    <a:pt x="29790" y="61991"/>
                    <a:pt x="24171" y="61744"/>
                  </a:cubicBezTo>
                  <a:cubicBezTo>
                    <a:pt x="14932" y="61829"/>
                    <a:pt x="6073" y="58429"/>
                    <a:pt x="-785" y="52219"/>
                  </a:cubicBezTo>
                  <a:lnTo>
                    <a:pt x="5596" y="44599"/>
                  </a:lnTo>
                  <a:cubicBezTo>
                    <a:pt x="10740" y="49514"/>
                    <a:pt x="17502" y="52333"/>
                    <a:pt x="24646" y="52505"/>
                  </a:cubicBezTo>
                  <a:cubicBezTo>
                    <a:pt x="27409" y="52638"/>
                    <a:pt x="30076" y="51867"/>
                    <a:pt x="32362" y="50314"/>
                  </a:cubicBezTo>
                  <a:cubicBezTo>
                    <a:pt x="34267" y="49133"/>
                    <a:pt x="35410" y="47028"/>
                    <a:pt x="35315" y="44790"/>
                  </a:cubicBezTo>
                  <a:cubicBezTo>
                    <a:pt x="35315" y="42637"/>
                    <a:pt x="34362" y="40599"/>
                    <a:pt x="32553" y="39360"/>
                  </a:cubicBezTo>
                  <a:cubicBezTo>
                    <a:pt x="29599" y="37636"/>
                    <a:pt x="26361" y="36445"/>
                    <a:pt x="23028" y="35836"/>
                  </a:cubicBezTo>
                  <a:cubicBezTo>
                    <a:pt x="19599" y="35083"/>
                    <a:pt x="16265" y="34131"/>
                    <a:pt x="12931" y="32978"/>
                  </a:cubicBezTo>
                  <a:cubicBezTo>
                    <a:pt x="10740" y="32093"/>
                    <a:pt x="8740" y="30902"/>
                    <a:pt x="6835" y="29454"/>
                  </a:cubicBezTo>
                  <a:cubicBezTo>
                    <a:pt x="3215" y="26463"/>
                    <a:pt x="1215" y="21872"/>
                    <a:pt x="1596" y="17167"/>
                  </a:cubicBezTo>
                  <a:cubicBezTo>
                    <a:pt x="1310" y="12157"/>
                    <a:pt x="3596" y="7347"/>
                    <a:pt x="7597" y="4308"/>
                  </a:cubicBezTo>
                  <a:cubicBezTo>
                    <a:pt x="11978" y="1241"/>
                    <a:pt x="17218" y="-330"/>
                    <a:pt x="22551" y="-169"/>
                  </a:cubicBezTo>
                  <a:cubicBezTo>
                    <a:pt x="26457" y="-140"/>
                    <a:pt x="30267" y="507"/>
                    <a:pt x="33982" y="1736"/>
                  </a:cubicBezTo>
                  <a:cubicBezTo>
                    <a:pt x="37411" y="2899"/>
                    <a:pt x="40649" y="4679"/>
                    <a:pt x="43507" y="6975"/>
                  </a:cubicBezTo>
                  <a:lnTo>
                    <a:pt x="38172" y="14690"/>
                  </a:lnTo>
                  <a:cubicBezTo>
                    <a:pt x="36077" y="12890"/>
                    <a:pt x="33600" y="11528"/>
                    <a:pt x="30933" y="10690"/>
                  </a:cubicBezTo>
                  <a:cubicBezTo>
                    <a:pt x="28172" y="9652"/>
                    <a:pt x="25218" y="9071"/>
                    <a:pt x="22265" y="8976"/>
                  </a:cubicBezTo>
                  <a:close/>
                </a:path>
              </a:pathLst>
            </a:custGeom>
            <a:solidFill>
              <a:srgbClr val="6D6E71"/>
            </a:solidFill>
            <a:ln w="9525"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EC3B3AE0-355F-4467-B7E0-B7C1016CCD3C}"/>
                </a:ext>
              </a:extLst>
            </p:cNvPr>
            <p:cNvSpPr/>
            <p:nvPr/>
          </p:nvSpPr>
          <p:spPr>
            <a:xfrm>
              <a:off x="17146748" y="5571107"/>
              <a:ext cx="41962" cy="63531"/>
            </a:xfrm>
            <a:custGeom>
              <a:avLst/>
              <a:gdLst>
                <a:gd name="connsiteX0" fmla="*/ 8740 w 41962"/>
                <a:gd name="connsiteY0" fmla="*/ 38682 h 63531"/>
                <a:gd name="connsiteX1" fmla="*/ 8740 w 41962"/>
                <a:gd name="connsiteY1" fmla="*/ 63352 h 63531"/>
                <a:gd name="connsiteX2" fmla="*/ -785 w 41962"/>
                <a:gd name="connsiteY2" fmla="*/ 63352 h 63531"/>
                <a:gd name="connsiteX3" fmla="*/ -785 w 41962"/>
                <a:gd name="connsiteY3" fmla="*/ -180 h 63531"/>
                <a:gd name="connsiteX4" fmla="*/ 8740 w 41962"/>
                <a:gd name="connsiteY4" fmla="*/ -180 h 63531"/>
                <a:gd name="connsiteX5" fmla="*/ 8740 w 41962"/>
                <a:gd name="connsiteY5" fmla="*/ 26109 h 63531"/>
                <a:gd name="connsiteX6" fmla="*/ 14932 w 41962"/>
                <a:gd name="connsiteY6" fmla="*/ 19441 h 63531"/>
                <a:gd name="connsiteX7" fmla="*/ 23886 w 41962"/>
                <a:gd name="connsiteY7" fmla="*/ 17060 h 63531"/>
                <a:gd name="connsiteX8" fmla="*/ 36363 w 41962"/>
                <a:gd name="connsiteY8" fmla="*/ 21823 h 63531"/>
                <a:gd name="connsiteX9" fmla="*/ 41125 w 41962"/>
                <a:gd name="connsiteY9" fmla="*/ 35443 h 63531"/>
                <a:gd name="connsiteX10" fmla="*/ 41125 w 41962"/>
                <a:gd name="connsiteY10" fmla="*/ 63352 h 63531"/>
                <a:gd name="connsiteX11" fmla="*/ 31600 w 41962"/>
                <a:gd name="connsiteY11" fmla="*/ 63352 h 63531"/>
                <a:gd name="connsiteX12" fmla="*/ 31600 w 41962"/>
                <a:gd name="connsiteY12" fmla="*/ 38396 h 63531"/>
                <a:gd name="connsiteX13" fmla="*/ 21219 w 41962"/>
                <a:gd name="connsiteY13" fmla="*/ 25728 h 63531"/>
                <a:gd name="connsiteX14" fmla="*/ 12550 w 41962"/>
                <a:gd name="connsiteY14" fmla="*/ 29062 h 63531"/>
                <a:gd name="connsiteX15" fmla="*/ 8740 w 41962"/>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2" h="63531">
                  <a:moveTo>
                    <a:pt x="8740" y="38682"/>
                  </a:moveTo>
                  <a:lnTo>
                    <a:pt x="8740" y="63352"/>
                  </a:lnTo>
                  <a:lnTo>
                    <a:pt x="-785" y="63352"/>
                  </a:lnTo>
                  <a:lnTo>
                    <a:pt x="-785" y="-180"/>
                  </a:lnTo>
                  <a:lnTo>
                    <a:pt x="8740" y="-180"/>
                  </a:lnTo>
                  <a:lnTo>
                    <a:pt x="8740" y="26109"/>
                  </a:lnTo>
                  <a:cubicBezTo>
                    <a:pt x="10074" y="23299"/>
                    <a:pt x="12264" y="20966"/>
                    <a:pt x="14932" y="19441"/>
                  </a:cubicBezTo>
                  <a:cubicBezTo>
                    <a:pt x="17694" y="17899"/>
                    <a:pt x="20742" y="17079"/>
                    <a:pt x="23886" y="17060"/>
                  </a:cubicBezTo>
                  <a:cubicBezTo>
                    <a:pt x="28553" y="16870"/>
                    <a:pt x="33029" y="18594"/>
                    <a:pt x="36363" y="21823"/>
                  </a:cubicBezTo>
                  <a:cubicBezTo>
                    <a:pt x="39792" y="25509"/>
                    <a:pt x="41507" y="30443"/>
                    <a:pt x="41125" y="35443"/>
                  </a:cubicBezTo>
                  <a:lnTo>
                    <a:pt x="41125" y="63352"/>
                  </a:lnTo>
                  <a:lnTo>
                    <a:pt x="31600" y="63352"/>
                  </a:lnTo>
                  <a:lnTo>
                    <a:pt x="31600" y="38396"/>
                  </a:lnTo>
                  <a:cubicBezTo>
                    <a:pt x="31600" y="29919"/>
                    <a:pt x="28172" y="25728"/>
                    <a:pt x="21219" y="25728"/>
                  </a:cubicBezTo>
                  <a:cubicBezTo>
                    <a:pt x="17980" y="25699"/>
                    <a:pt x="14932" y="26890"/>
                    <a:pt x="12550" y="29062"/>
                  </a:cubicBezTo>
                  <a:cubicBezTo>
                    <a:pt x="9883" y="31548"/>
                    <a:pt x="8551" y="35072"/>
                    <a:pt x="8740" y="38682"/>
                  </a:cubicBezTo>
                  <a:close/>
                </a:path>
              </a:pathLst>
            </a:custGeom>
            <a:solidFill>
              <a:srgbClr val="6D6E71"/>
            </a:solid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E61F945E-EA29-4B83-BB20-A54C20EE5F88}"/>
                </a:ext>
              </a:extLst>
            </p:cNvPr>
            <p:cNvSpPr/>
            <p:nvPr/>
          </p:nvSpPr>
          <p:spPr>
            <a:xfrm>
              <a:off x="17199302" y="5588342"/>
              <a:ext cx="45290" cy="47070"/>
            </a:xfrm>
            <a:custGeom>
              <a:avLst/>
              <a:gdLst>
                <a:gd name="connsiteX0" fmla="*/ 44482 w 45290"/>
                <a:gd name="connsiteY0" fmla="*/ 27543 h 47070"/>
                <a:gd name="connsiteX1" fmla="*/ 8764 w 45290"/>
                <a:gd name="connsiteY1" fmla="*/ 27543 h 47070"/>
                <a:gd name="connsiteX2" fmla="*/ 13241 w 45290"/>
                <a:gd name="connsiteY2" fmla="*/ 35544 h 47070"/>
                <a:gd name="connsiteX3" fmla="*/ 22766 w 45290"/>
                <a:gd name="connsiteY3" fmla="*/ 38592 h 47070"/>
                <a:gd name="connsiteX4" fmla="*/ 35816 w 45290"/>
                <a:gd name="connsiteY4" fmla="*/ 33163 h 47070"/>
                <a:gd name="connsiteX5" fmla="*/ 41340 w 45290"/>
                <a:gd name="connsiteY5" fmla="*/ 39164 h 47070"/>
                <a:gd name="connsiteX6" fmla="*/ 22290 w 45290"/>
                <a:gd name="connsiteY6" fmla="*/ 46879 h 47070"/>
                <a:gd name="connsiteX7" fmla="*/ 6002 w 45290"/>
                <a:gd name="connsiteY7" fmla="*/ 40402 h 47070"/>
                <a:gd name="connsiteX8" fmla="*/ 6002 w 45290"/>
                <a:gd name="connsiteY8" fmla="*/ 6207 h 47070"/>
                <a:gd name="connsiteX9" fmla="*/ 22194 w 45290"/>
                <a:gd name="connsiteY9" fmla="*/ -175 h 47070"/>
                <a:gd name="connsiteX10" fmla="*/ 38006 w 45290"/>
                <a:gd name="connsiteY10" fmla="*/ 5445 h 47070"/>
                <a:gd name="connsiteX11" fmla="*/ 44482 w 45290"/>
                <a:gd name="connsiteY11" fmla="*/ 20971 h 47070"/>
                <a:gd name="connsiteX12" fmla="*/ 8764 w 45290"/>
                <a:gd name="connsiteY12" fmla="*/ 20018 h 47070"/>
                <a:gd name="connsiteX13" fmla="*/ 34862 w 45290"/>
                <a:gd name="connsiteY13" fmla="*/ 20018 h 47070"/>
                <a:gd name="connsiteX14" fmla="*/ 31243 w 45290"/>
                <a:gd name="connsiteY14" fmla="*/ 11160 h 47070"/>
                <a:gd name="connsiteX15" fmla="*/ 22385 w 45290"/>
                <a:gd name="connsiteY15" fmla="*/ 8112 h 47070"/>
                <a:gd name="connsiteX16" fmla="*/ 12860 w 45290"/>
                <a:gd name="connsiteY16" fmla="*/ 11351 h 47070"/>
                <a:gd name="connsiteX17" fmla="*/ 8764 w 45290"/>
                <a:gd name="connsiteY17" fmla="*/ 20114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290" h="47070">
                  <a:moveTo>
                    <a:pt x="44482" y="27543"/>
                  </a:moveTo>
                  <a:lnTo>
                    <a:pt x="8764" y="27543"/>
                  </a:lnTo>
                  <a:cubicBezTo>
                    <a:pt x="8859" y="30772"/>
                    <a:pt x="10574" y="33734"/>
                    <a:pt x="13241" y="35544"/>
                  </a:cubicBezTo>
                  <a:cubicBezTo>
                    <a:pt x="16003" y="37535"/>
                    <a:pt x="19336" y="38602"/>
                    <a:pt x="22766" y="38592"/>
                  </a:cubicBezTo>
                  <a:cubicBezTo>
                    <a:pt x="27718" y="38925"/>
                    <a:pt x="32576" y="36916"/>
                    <a:pt x="35816" y="33163"/>
                  </a:cubicBezTo>
                  <a:lnTo>
                    <a:pt x="41340" y="39164"/>
                  </a:lnTo>
                  <a:cubicBezTo>
                    <a:pt x="36386" y="44298"/>
                    <a:pt x="29433" y="47098"/>
                    <a:pt x="22290" y="46879"/>
                  </a:cubicBezTo>
                  <a:cubicBezTo>
                    <a:pt x="16194" y="46984"/>
                    <a:pt x="10383" y="44650"/>
                    <a:pt x="6002" y="40402"/>
                  </a:cubicBezTo>
                  <a:cubicBezTo>
                    <a:pt x="-3047" y="30810"/>
                    <a:pt x="-3047" y="15799"/>
                    <a:pt x="6002" y="6207"/>
                  </a:cubicBezTo>
                  <a:cubicBezTo>
                    <a:pt x="10383" y="2054"/>
                    <a:pt x="16194" y="-232"/>
                    <a:pt x="22194" y="-175"/>
                  </a:cubicBezTo>
                  <a:cubicBezTo>
                    <a:pt x="28004" y="-298"/>
                    <a:pt x="33624" y="1702"/>
                    <a:pt x="38006" y="5445"/>
                  </a:cubicBezTo>
                  <a:cubicBezTo>
                    <a:pt x="42387" y="9398"/>
                    <a:pt x="44769" y="15084"/>
                    <a:pt x="44482" y="20971"/>
                  </a:cubicBezTo>
                  <a:close/>
                  <a:moveTo>
                    <a:pt x="8764" y="20018"/>
                  </a:moveTo>
                  <a:lnTo>
                    <a:pt x="34862" y="20018"/>
                  </a:lnTo>
                  <a:cubicBezTo>
                    <a:pt x="35053" y="16666"/>
                    <a:pt x="33719" y="13389"/>
                    <a:pt x="31243" y="11160"/>
                  </a:cubicBezTo>
                  <a:cubicBezTo>
                    <a:pt x="28766" y="9103"/>
                    <a:pt x="25623" y="8027"/>
                    <a:pt x="22385" y="8112"/>
                  </a:cubicBezTo>
                  <a:cubicBezTo>
                    <a:pt x="18956" y="8045"/>
                    <a:pt x="15527" y="9189"/>
                    <a:pt x="12860" y="11351"/>
                  </a:cubicBezTo>
                  <a:cubicBezTo>
                    <a:pt x="10097" y="13370"/>
                    <a:pt x="8573" y="16685"/>
                    <a:pt x="8764" y="20114"/>
                  </a:cubicBezTo>
                  <a:close/>
                </a:path>
              </a:pathLst>
            </a:custGeom>
            <a:solidFill>
              <a:srgbClr val="6D6E71"/>
            </a:solid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A74210C0-2958-4F3C-A503-9F806EEC3C4B}"/>
                </a:ext>
              </a:extLst>
            </p:cNvPr>
            <p:cNvSpPr/>
            <p:nvPr/>
          </p:nvSpPr>
          <p:spPr>
            <a:xfrm>
              <a:off x="17255619" y="5589205"/>
              <a:ext cx="24193" cy="45433"/>
            </a:xfrm>
            <a:custGeom>
              <a:avLst/>
              <a:gdLst>
                <a:gd name="connsiteX0" fmla="*/ 23028 w 24193"/>
                <a:gd name="connsiteY0" fmla="*/ 8678 h 45433"/>
                <a:gd name="connsiteX1" fmla="*/ 12264 w 24193"/>
                <a:gd name="connsiteY1" fmla="*/ 13345 h 45433"/>
                <a:gd name="connsiteX2" fmla="*/ 8740 w 24193"/>
                <a:gd name="connsiteY2" fmla="*/ 25728 h 45433"/>
                <a:gd name="connsiteX3" fmla="*/ 8740 w 24193"/>
                <a:gd name="connsiteY3" fmla="*/ 45254 h 45433"/>
                <a:gd name="connsiteX4" fmla="*/ -785 w 24193"/>
                <a:gd name="connsiteY4" fmla="*/ 45254 h 45433"/>
                <a:gd name="connsiteX5" fmla="*/ -785 w 24193"/>
                <a:gd name="connsiteY5" fmla="*/ 201 h 45433"/>
                <a:gd name="connsiteX6" fmla="*/ 8740 w 24193"/>
                <a:gd name="connsiteY6" fmla="*/ 201 h 45433"/>
                <a:gd name="connsiteX7" fmla="*/ 8740 w 24193"/>
                <a:gd name="connsiteY7" fmla="*/ 9726 h 45433"/>
                <a:gd name="connsiteX8" fmla="*/ 15027 w 24193"/>
                <a:gd name="connsiteY8" fmla="*/ 2677 h 45433"/>
                <a:gd name="connsiteX9" fmla="*/ 23409 w 24193"/>
                <a:gd name="connsiteY9" fmla="*/ -180 h 45433"/>
                <a:gd name="connsiteX10" fmla="*/ 23409 w 24193"/>
                <a:gd name="connsiteY10" fmla="*/ 9345 h 45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5433">
                  <a:moveTo>
                    <a:pt x="23028" y="8678"/>
                  </a:moveTo>
                  <a:cubicBezTo>
                    <a:pt x="18931" y="8383"/>
                    <a:pt x="14836" y="10126"/>
                    <a:pt x="12264" y="13345"/>
                  </a:cubicBezTo>
                  <a:cubicBezTo>
                    <a:pt x="9692" y="16965"/>
                    <a:pt x="8454" y="21318"/>
                    <a:pt x="8740" y="25728"/>
                  </a:cubicBezTo>
                  <a:lnTo>
                    <a:pt x="8740" y="45254"/>
                  </a:lnTo>
                  <a:lnTo>
                    <a:pt x="-785" y="45254"/>
                  </a:lnTo>
                  <a:lnTo>
                    <a:pt x="-785" y="201"/>
                  </a:lnTo>
                  <a:lnTo>
                    <a:pt x="8740" y="201"/>
                  </a:lnTo>
                  <a:lnTo>
                    <a:pt x="8740" y="9726"/>
                  </a:lnTo>
                  <a:cubicBezTo>
                    <a:pt x="10169" y="6888"/>
                    <a:pt x="12360" y="4459"/>
                    <a:pt x="15027" y="2677"/>
                  </a:cubicBezTo>
                  <a:cubicBezTo>
                    <a:pt x="17504" y="934"/>
                    <a:pt x="20360" y="-66"/>
                    <a:pt x="23409" y="-180"/>
                  </a:cubicBezTo>
                  <a:lnTo>
                    <a:pt x="23409" y="9345"/>
                  </a:lnTo>
                  <a:close/>
                </a:path>
              </a:pathLst>
            </a:custGeom>
            <a:solidFill>
              <a:srgbClr val="6D6E71"/>
            </a:solidFill>
            <a:ln w="9525"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B626E23C-6091-4357-BC2F-CBEE16ED3242}"/>
                </a:ext>
              </a:extLst>
            </p:cNvPr>
            <p:cNvSpPr/>
            <p:nvPr/>
          </p:nvSpPr>
          <p:spPr>
            <a:xfrm>
              <a:off x="17287138" y="5569678"/>
              <a:ext cx="12209" cy="65055"/>
            </a:xfrm>
            <a:custGeom>
              <a:avLst/>
              <a:gdLst>
                <a:gd name="connsiteX0" fmla="*/ 1033 w 12209"/>
                <a:gd name="connsiteY0" fmla="*/ 10203 h 65055"/>
                <a:gd name="connsiteX1" fmla="*/ -776 w 12209"/>
                <a:gd name="connsiteY1" fmla="*/ 5916 h 65055"/>
                <a:gd name="connsiteX2" fmla="*/ 1033 w 12209"/>
                <a:gd name="connsiteY2" fmla="*/ 1630 h 65055"/>
                <a:gd name="connsiteX3" fmla="*/ 5319 w 12209"/>
                <a:gd name="connsiteY3" fmla="*/ -180 h 65055"/>
                <a:gd name="connsiteX4" fmla="*/ 9606 w 12209"/>
                <a:gd name="connsiteY4" fmla="*/ 1630 h 65055"/>
                <a:gd name="connsiteX5" fmla="*/ 11415 w 12209"/>
                <a:gd name="connsiteY5" fmla="*/ 5916 h 65055"/>
                <a:gd name="connsiteX6" fmla="*/ 9606 w 12209"/>
                <a:gd name="connsiteY6" fmla="*/ 10203 h 65055"/>
                <a:gd name="connsiteX7" fmla="*/ 5319 w 12209"/>
                <a:gd name="connsiteY7" fmla="*/ 12012 h 65055"/>
                <a:gd name="connsiteX8" fmla="*/ 1033 w 12209"/>
                <a:gd name="connsiteY8" fmla="*/ 10203 h 65055"/>
                <a:gd name="connsiteX9" fmla="*/ 10558 w 12209"/>
                <a:gd name="connsiteY9" fmla="*/ 64876 h 65055"/>
                <a:gd name="connsiteX10" fmla="*/ 1033 w 12209"/>
                <a:gd name="connsiteY10" fmla="*/ 64876 h 65055"/>
                <a:gd name="connsiteX11" fmla="*/ 1033 w 12209"/>
                <a:gd name="connsiteY11" fmla="*/ 19728 h 65055"/>
                <a:gd name="connsiteX12" fmla="*/ 10558 w 12209"/>
                <a:gd name="connsiteY12" fmla="*/ 19728 h 6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09" h="65055">
                  <a:moveTo>
                    <a:pt x="1033" y="10203"/>
                  </a:moveTo>
                  <a:cubicBezTo>
                    <a:pt x="-205" y="9107"/>
                    <a:pt x="-871" y="7545"/>
                    <a:pt x="-776" y="5916"/>
                  </a:cubicBezTo>
                  <a:cubicBezTo>
                    <a:pt x="-776" y="4297"/>
                    <a:pt x="-110" y="2744"/>
                    <a:pt x="1033" y="1630"/>
                  </a:cubicBezTo>
                  <a:cubicBezTo>
                    <a:pt x="2176" y="497"/>
                    <a:pt x="3701" y="-161"/>
                    <a:pt x="5319" y="-180"/>
                  </a:cubicBezTo>
                  <a:cubicBezTo>
                    <a:pt x="6939" y="-170"/>
                    <a:pt x="8463" y="487"/>
                    <a:pt x="9606" y="1630"/>
                  </a:cubicBezTo>
                  <a:cubicBezTo>
                    <a:pt x="10749" y="2744"/>
                    <a:pt x="11415" y="4297"/>
                    <a:pt x="11415" y="5916"/>
                  </a:cubicBezTo>
                  <a:cubicBezTo>
                    <a:pt x="11511" y="7545"/>
                    <a:pt x="10844" y="9107"/>
                    <a:pt x="9606" y="10203"/>
                  </a:cubicBezTo>
                  <a:cubicBezTo>
                    <a:pt x="8463" y="11384"/>
                    <a:pt x="6939" y="12041"/>
                    <a:pt x="5319" y="12012"/>
                  </a:cubicBezTo>
                  <a:cubicBezTo>
                    <a:pt x="3701" y="12031"/>
                    <a:pt x="2176" y="11374"/>
                    <a:pt x="1033" y="10203"/>
                  </a:cubicBezTo>
                  <a:close/>
                  <a:moveTo>
                    <a:pt x="10558" y="64876"/>
                  </a:moveTo>
                  <a:lnTo>
                    <a:pt x="1033" y="64876"/>
                  </a:lnTo>
                  <a:lnTo>
                    <a:pt x="1033" y="19728"/>
                  </a:lnTo>
                  <a:lnTo>
                    <a:pt x="10558" y="19728"/>
                  </a:lnTo>
                  <a:close/>
                </a:path>
              </a:pathLst>
            </a:custGeom>
            <a:solidFill>
              <a:srgbClr val="6D6E71"/>
            </a:solidFill>
            <a:ln w="9525"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DAC4730A-E4F2-489C-86CA-A298DEC8DDBF}"/>
                </a:ext>
              </a:extLst>
            </p:cNvPr>
            <p:cNvSpPr/>
            <p:nvPr/>
          </p:nvSpPr>
          <p:spPr>
            <a:xfrm>
              <a:off x="17308007" y="5570343"/>
              <a:ext cx="31813" cy="64581"/>
            </a:xfrm>
            <a:custGeom>
              <a:avLst/>
              <a:gdLst>
                <a:gd name="connsiteX0" fmla="*/ 15027 w 31813"/>
                <a:gd name="connsiteY0" fmla="*/ 14776 h 64581"/>
                <a:gd name="connsiteX1" fmla="*/ 15027 w 31813"/>
                <a:gd name="connsiteY1" fmla="*/ 18586 h 64581"/>
                <a:gd name="connsiteX2" fmla="*/ 27029 w 31813"/>
                <a:gd name="connsiteY2" fmla="*/ 18586 h 64581"/>
                <a:gd name="connsiteX3" fmla="*/ 27029 w 31813"/>
                <a:gd name="connsiteY3" fmla="*/ 26301 h 64581"/>
                <a:gd name="connsiteX4" fmla="*/ 15027 w 31813"/>
                <a:gd name="connsiteY4" fmla="*/ 26301 h 64581"/>
                <a:gd name="connsiteX5" fmla="*/ 15027 w 31813"/>
                <a:gd name="connsiteY5" fmla="*/ 64401 h 64581"/>
                <a:gd name="connsiteX6" fmla="*/ 5502 w 31813"/>
                <a:gd name="connsiteY6" fmla="*/ 64401 h 64581"/>
                <a:gd name="connsiteX7" fmla="*/ 5502 w 31813"/>
                <a:gd name="connsiteY7" fmla="*/ 26301 h 64581"/>
                <a:gd name="connsiteX8" fmla="*/ -785 w 31813"/>
                <a:gd name="connsiteY8" fmla="*/ 26301 h 64581"/>
                <a:gd name="connsiteX9" fmla="*/ -785 w 31813"/>
                <a:gd name="connsiteY9" fmla="*/ 19062 h 64581"/>
                <a:gd name="connsiteX10" fmla="*/ 5025 w 31813"/>
                <a:gd name="connsiteY10" fmla="*/ 19062 h 64581"/>
                <a:gd name="connsiteX11" fmla="*/ 5025 w 31813"/>
                <a:gd name="connsiteY11" fmla="*/ 15538 h 64581"/>
                <a:gd name="connsiteX12" fmla="*/ 9312 w 31813"/>
                <a:gd name="connsiteY12" fmla="*/ 4108 h 64581"/>
                <a:gd name="connsiteX13" fmla="*/ 19790 w 31813"/>
                <a:gd name="connsiteY13" fmla="*/ -178 h 64581"/>
                <a:gd name="connsiteX14" fmla="*/ 31028 w 31813"/>
                <a:gd name="connsiteY14" fmla="*/ 4394 h 64581"/>
                <a:gd name="connsiteX15" fmla="*/ 27029 w 31813"/>
                <a:gd name="connsiteY15" fmla="*/ 11156 h 64581"/>
                <a:gd name="connsiteX16" fmla="*/ 21123 w 31813"/>
                <a:gd name="connsiteY16" fmla="*/ 8108 h 64581"/>
                <a:gd name="connsiteX17" fmla="*/ 16361 w 31813"/>
                <a:gd name="connsiteY17" fmla="*/ 10013 h 64581"/>
                <a:gd name="connsiteX18" fmla="*/ 15027 w 31813"/>
                <a:gd name="connsiteY18" fmla="*/ 14776 h 6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813" h="64581">
                  <a:moveTo>
                    <a:pt x="15027" y="14776"/>
                  </a:moveTo>
                  <a:lnTo>
                    <a:pt x="15027" y="18586"/>
                  </a:lnTo>
                  <a:lnTo>
                    <a:pt x="27029" y="18586"/>
                  </a:lnTo>
                  <a:lnTo>
                    <a:pt x="27029" y="26301"/>
                  </a:lnTo>
                  <a:lnTo>
                    <a:pt x="15027" y="26301"/>
                  </a:lnTo>
                  <a:lnTo>
                    <a:pt x="15027" y="64401"/>
                  </a:lnTo>
                  <a:lnTo>
                    <a:pt x="5502" y="64401"/>
                  </a:lnTo>
                  <a:lnTo>
                    <a:pt x="5502" y="26301"/>
                  </a:lnTo>
                  <a:lnTo>
                    <a:pt x="-785" y="26301"/>
                  </a:lnTo>
                  <a:lnTo>
                    <a:pt x="-785" y="19062"/>
                  </a:lnTo>
                  <a:lnTo>
                    <a:pt x="5025" y="19062"/>
                  </a:lnTo>
                  <a:lnTo>
                    <a:pt x="5025" y="15538"/>
                  </a:lnTo>
                  <a:cubicBezTo>
                    <a:pt x="4739" y="11299"/>
                    <a:pt x="6359" y="7147"/>
                    <a:pt x="9312" y="4108"/>
                  </a:cubicBezTo>
                  <a:cubicBezTo>
                    <a:pt x="12074" y="1317"/>
                    <a:pt x="15884" y="-235"/>
                    <a:pt x="19790" y="-178"/>
                  </a:cubicBezTo>
                  <a:cubicBezTo>
                    <a:pt x="23980" y="-140"/>
                    <a:pt x="27981" y="1498"/>
                    <a:pt x="31028" y="4394"/>
                  </a:cubicBezTo>
                  <a:lnTo>
                    <a:pt x="27029" y="11156"/>
                  </a:lnTo>
                  <a:cubicBezTo>
                    <a:pt x="25600" y="9356"/>
                    <a:pt x="23409" y="8242"/>
                    <a:pt x="21123" y="8108"/>
                  </a:cubicBezTo>
                  <a:cubicBezTo>
                    <a:pt x="19313" y="8013"/>
                    <a:pt x="17599" y="8709"/>
                    <a:pt x="16361" y="10013"/>
                  </a:cubicBezTo>
                  <a:cubicBezTo>
                    <a:pt x="15407" y="11414"/>
                    <a:pt x="14932" y="13081"/>
                    <a:pt x="15027" y="14776"/>
                  </a:cubicBezTo>
                  <a:close/>
                </a:path>
              </a:pathLst>
            </a:custGeom>
            <a:solidFill>
              <a:srgbClr val="6D6E71"/>
            </a:solidFill>
            <a:ln w="9525"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E1D2F219-3B75-477C-9FC6-99AC973764BE}"/>
                </a:ext>
              </a:extLst>
            </p:cNvPr>
            <p:cNvSpPr/>
            <p:nvPr/>
          </p:nvSpPr>
          <p:spPr>
            <a:xfrm>
              <a:off x="17341630" y="5570344"/>
              <a:ext cx="31717" cy="64580"/>
            </a:xfrm>
            <a:custGeom>
              <a:avLst/>
              <a:gdLst>
                <a:gd name="connsiteX0" fmla="*/ 14455 w 31717"/>
                <a:gd name="connsiteY0" fmla="*/ 14775 h 64580"/>
                <a:gd name="connsiteX1" fmla="*/ 14455 w 31717"/>
                <a:gd name="connsiteY1" fmla="*/ 18586 h 64580"/>
                <a:gd name="connsiteX2" fmla="*/ 26457 w 31717"/>
                <a:gd name="connsiteY2" fmla="*/ 18586 h 64580"/>
                <a:gd name="connsiteX3" fmla="*/ 26457 w 31717"/>
                <a:gd name="connsiteY3" fmla="*/ 26301 h 64580"/>
                <a:gd name="connsiteX4" fmla="*/ 14455 w 31717"/>
                <a:gd name="connsiteY4" fmla="*/ 26301 h 64580"/>
                <a:gd name="connsiteX5" fmla="*/ 14455 w 31717"/>
                <a:gd name="connsiteY5" fmla="*/ 64401 h 64580"/>
                <a:gd name="connsiteX6" fmla="*/ 4930 w 31717"/>
                <a:gd name="connsiteY6" fmla="*/ 64401 h 64580"/>
                <a:gd name="connsiteX7" fmla="*/ 4930 w 31717"/>
                <a:gd name="connsiteY7" fmla="*/ 26301 h 64580"/>
                <a:gd name="connsiteX8" fmla="*/ -785 w 31717"/>
                <a:gd name="connsiteY8" fmla="*/ 26301 h 64580"/>
                <a:gd name="connsiteX9" fmla="*/ -785 w 31717"/>
                <a:gd name="connsiteY9" fmla="*/ 19062 h 64580"/>
                <a:gd name="connsiteX10" fmla="*/ 4930 w 31717"/>
                <a:gd name="connsiteY10" fmla="*/ 19062 h 64580"/>
                <a:gd name="connsiteX11" fmla="*/ 4930 w 31717"/>
                <a:gd name="connsiteY11" fmla="*/ 15538 h 64580"/>
                <a:gd name="connsiteX12" fmla="*/ 9311 w 31717"/>
                <a:gd name="connsiteY12" fmla="*/ 4107 h 64580"/>
                <a:gd name="connsiteX13" fmla="*/ 19694 w 31717"/>
                <a:gd name="connsiteY13" fmla="*/ -179 h 64580"/>
                <a:gd name="connsiteX14" fmla="*/ 30933 w 31717"/>
                <a:gd name="connsiteY14" fmla="*/ 4393 h 64580"/>
                <a:gd name="connsiteX15" fmla="*/ 26932 w 31717"/>
                <a:gd name="connsiteY15" fmla="*/ 11156 h 64580"/>
                <a:gd name="connsiteX16" fmla="*/ 21027 w 31717"/>
                <a:gd name="connsiteY16" fmla="*/ 8108 h 64580"/>
                <a:gd name="connsiteX17" fmla="*/ 16264 w 31717"/>
                <a:gd name="connsiteY17" fmla="*/ 10013 h 64580"/>
                <a:gd name="connsiteX18" fmla="*/ 14455 w 31717"/>
                <a:gd name="connsiteY18" fmla="*/ 14775 h 6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7" h="64580">
                  <a:moveTo>
                    <a:pt x="14455" y="14775"/>
                  </a:moveTo>
                  <a:lnTo>
                    <a:pt x="14455" y="18586"/>
                  </a:lnTo>
                  <a:lnTo>
                    <a:pt x="26457" y="18586"/>
                  </a:lnTo>
                  <a:lnTo>
                    <a:pt x="26457" y="26301"/>
                  </a:lnTo>
                  <a:lnTo>
                    <a:pt x="14455" y="26301"/>
                  </a:lnTo>
                  <a:lnTo>
                    <a:pt x="14455" y="64401"/>
                  </a:lnTo>
                  <a:lnTo>
                    <a:pt x="4930" y="64401"/>
                  </a:lnTo>
                  <a:lnTo>
                    <a:pt x="4930" y="26301"/>
                  </a:lnTo>
                  <a:lnTo>
                    <a:pt x="-785" y="26301"/>
                  </a:lnTo>
                  <a:lnTo>
                    <a:pt x="-785" y="19062"/>
                  </a:lnTo>
                  <a:lnTo>
                    <a:pt x="4930" y="19062"/>
                  </a:lnTo>
                  <a:lnTo>
                    <a:pt x="4930" y="15538"/>
                  </a:lnTo>
                  <a:cubicBezTo>
                    <a:pt x="4644" y="11270"/>
                    <a:pt x="6264" y="7108"/>
                    <a:pt x="9311" y="4107"/>
                  </a:cubicBezTo>
                  <a:cubicBezTo>
                    <a:pt x="12074" y="1317"/>
                    <a:pt x="15789" y="-227"/>
                    <a:pt x="19694" y="-179"/>
                  </a:cubicBezTo>
                  <a:cubicBezTo>
                    <a:pt x="23885" y="-141"/>
                    <a:pt x="27886" y="1498"/>
                    <a:pt x="30933" y="4393"/>
                  </a:cubicBezTo>
                  <a:lnTo>
                    <a:pt x="26932" y="11156"/>
                  </a:lnTo>
                  <a:cubicBezTo>
                    <a:pt x="25504" y="9327"/>
                    <a:pt x="23314" y="8222"/>
                    <a:pt x="21027" y="8108"/>
                  </a:cubicBezTo>
                  <a:cubicBezTo>
                    <a:pt x="19217" y="8022"/>
                    <a:pt x="17502" y="8718"/>
                    <a:pt x="16264" y="10013"/>
                  </a:cubicBezTo>
                  <a:cubicBezTo>
                    <a:pt x="15121" y="11347"/>
                    <a:pt x="14455" y="13032"/>
                    <a:pt x="14455" y="14775"/>
                  </a:cubicBezTo>
                  <a:close/>
                </a:path>
              </a:pathLst>
            </a:custGeom>
            <a:solidFill>
              <a:srgbClr val="6D6E71"/>
            </a:solidFill>
            <a:ln w="9525"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25AD4D26-CBFE-4FC6-9E0F-A14BAACC237A}"/>
                </a:ext>
              </a:extLst>
            </p:cNvPr>
            <p:cNvSpPr/>
            <p:nvPr/>
          </p:nvSpPr>
          <p:spPr>
            <a:xfrm>
              <a:off x="17380968" y="5574628"/>
              <a:ext cx="11821" cy="17148"/>
            </a:xfrm>
            <a:custGeom>
              <a:avLst/>
              <a:gdLst>
                <a:gd name="connsiteX0" fmla="*/ 2453 w 11821"/>
                <a:gd name="connsiteY0" fmla="*/ 9635 h 17148"/>
                <a:gd name="connsiteX1" fmla="*/ 167 w 11821"/>
                <a:gd name="connsiteY1" fmla="*/ 5539 h 17148"/>
                <a:gd name="connsiteX2" fmla="*/ 4930 w 11821"/>
                <a:gd name="connsiteY2" fmla="*/ -157 h 17148"/>
                <a:gd name="connsiteX3" fmla="*/ 5596 w 11821"/>
                <a:gd name="connsiteY3" fmla="*/ -176 h 17148"/>
                <a:gd name="connsiteX4" fmla="*/ 9502 w 11821"/>
                <a:gd name="connsiteY4" fmla="*/ 1348 h 17148"/>
                <a:gd name="connsiteX5" fmla="*/ 11026 w 11821"/>
                <a:gd name="connsiteY5" fmla="*/ 5158 h 17148"/>
                <a:gd name="connsiteX6" fmla="*/ 9502 w 11821"/>
                <a:gd name="connsiteY6" fmla="*/ 9729 h 17148"/>
                <a:gd name="connsiteX7" fmla="*/ 4453 w 11821"/>
                <a:gd name="connsiteY7" fmla="*/ 16969 h 17148"/>
                <a:gd name="connsiteX8" fmla="*/ -785 w 11821"/>
                <a:gd name="connsiteY8" fmla="*/ 16969 h 17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21" h="17148">
                  <a:moveTo>
                    <a:pt x="2453" y="9635"/>
                  </a:moveTo>
                  <a:cubicBezTo>
                    <a:pt x="1024" y="8806"/>
                    <a:pt x="72" y="7224"/>
                    <a:pt x="167" y="5539"/>
                  </a:cubicBezTo>
                  <a:cubicBezTo>
                    <a:pt x="-119" y="2662"/>
                    <a:pt x="1977" y="110"/>
                    <a:pt x="4930" y="-157"/>
                  </a:cubicBezTo>
                  <a:cubicBezTo>
                    <a:pt x="5121" y="-176"/>
                    <a:pt x="5407" y="-186"/>
                    <a:pt x="5596" y="-176"/>
                  </a:cubicBezTo>
                  <a:cubicBezTo>
                    <a:pt x="7025" y="-214"/>
                    <a:pt x="8454" y="338"/>
                    <a:pt x="9502" y="1348"/>
                  </a:cubicBezTo>
                  <a:cubicBezTo>
                    <a:pt x="10549" y="2329"/>
                    <a:pt x="11121" y="3729"/>
                    <a:pt x="11026" y="5158"/>
                  </a:cubicBezTo>
                  <a:cubicBezTo>
                    <a:pt x="11026" y="6806"/>
                    <a:pt x="10454" y="8396"/>
                    <a:pt x="9502" y="9729"/>
                  </a:cubicBezTo>
                  <a:lnTo>
                    <a:pt x="4453" y="16969"/>
                  </a:lnTo>
                  <a:lnTo>
                    <a:pt x="-785" y="16969"/>
                  </a:lnTo>
                  <a:close/>
                </a:path>
              </a:pathLst>
            </a:custGeom>
            <a:solidFill>
              <a:srgbClr val="6D6E71"/>
            </a:solidFill>
            <a:ln w="9525"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7EE7F647-0BBF-4FEB-9818-4C580307218C}"/>
                </a:ext>
              </a:extLst>
            </p:cNvPr>
            <p:cNvSpPr/>
            <p:nvPr/>
          </p:nvSpPr>
          <p:spPr>
            <a:xfrm>
              <a:off x="17397828" y="5588712"/>
              <a:ext cx="36685" cy="46703"/>
            </a:xfrm>
            <a:custGeom>
              <a:avLst/>
              <a:gdLst>
                <a:gd name="connsiteX0" fmla="*/ 35886 w 36685"/>
                <a:gd name="connsiteY0" fmla="*/ 32126 h 46703"/>
                <a:gd name="connsiteX1" fmla="*/ 31219 w 36685"/>
                <a:gd name="connsiteY1" fmla="*/ 42604 h 46703"/>
                <a:gd name="connsiteX2" fmla="*/ 19122 w 36685"/>
                <a:gd name="connsiteY2" fmla="*/ 46509 h 46703"/>
                <a:gd name="connsiteX3" fmla="*/ 8740 w 36685"/>
                <a:gd name="connsiteY3" fmla="*/ 44699 h 46703"/>
                <a:gd name="connsiteX4" fmla="*/ -785 w 36685"/>
                <a:gd name="connsiteY4" fmla="*/ 39556 h 46703"/>
                <a:gd name="connsiteX5" fmla="*/ 3882 w 36685"/>
                <a:gd name="connsiteY5" fmla="*/ 32126 h 46703"/>
                <a:gd name="connsiteX6" fmla="*/ 19313 w 36685"/>
                <a:gd name="connsiteY6" fmla="*/ 38127 h 46703"/>
                <a:gd name="connsiteX7" fmla="*/ 24456 w 36685"/>
                <a:gd name="connsiteY7" fmla="*/ 36603 h 46703"/>
                <a:gd name="connsiteX8" fmla="*/ 26266 w 36685"/>
                <a:gd name="connsiteY8" fmla="*/ 32793 h 46703"/>
                <a:gd name="connsiteX9" fmla="*/ 16741 w 36685"/>
                <a:gd name="connsiteY9" fmla="*/ 26697 h 46703"/>
                <a:gd name="connsiteX10" fmla="*/ 15693 w 36685"/>
                <a:gd name="connsiteY10" fmla="*/ 26697 h 46703"/>
                <a:gd name="connsiteX11" fmla="*/ 1501 w 36685"/>
                <a:gd name="connsiteY11" fmla="*/ 13838 h 46703"/>
                <a:gd name="connsiteX12" fmla="*/ 6453 w 36685"/>
                <a:gd name="connsiteY12" fmla="*/ 3646 h 46703"/>
                <a:gd name="connsiteX13" fmla="*/ 19217 w 36685"/>
                <a:gd name="connsiteY13" fmla="*/ -164 h 46703"/>
                <a:gd name="connsiteX14" fmla="*/ 34171 w 36685"/>
                <a:gd name="connsiteY14" fmla="*/ 4504 h 46703"/>
                <a:gd name="connsiteX15" fmla="*/ 30552 w 36685"/>
                <a:gd name="connsiteY15" fmla="*/ 11648 h 46703"/>
                <a:gd name="connsiteX16" fmla="*/ 18455 w 36685"/>
                <a:gd name="connsiteY16" fmla="*/ 7933 h 46703"/>
                <a:gd name="connsiteX17" fmla="*/ 12931 w 36685"/>
                <a:gd name="connsiteY17" fmla="*/ 9171 h 46703"/>
                <a:gd name="connsiteX18" fmla="*/ 10740 w 36685"/>
                <a:gd name="connsiteY18" fmla="*/ 12886 h 46703"/>
                <a:gd name="connsiteX19" fmla="*/ 12931 w 36685"/>
                <a:gd name="connsiteY19" fmla="*/ 16124 h 46703"/>
                <a:gd name="connsiteX20" fmla="*/ 17312 w 36685"/>
                <a:gd name="connsiteY20" fmla="*/ 17648 h 46703"/>
                <a:gd name="connsiteX21" fmla="*/ 22265 w 36685"/>
                <a:gd name="connsiteY21" fmla="*/ 18981 h 46703"/>
                <a:gd name="connsiteX22" fmla="*/ 26361 w 36685"/>
                <a:gd name="connsiteY22" fmla="*/ 20506 h 46703"/>
                <a:gd name="connsiteX23" fmla="*/ 30742 w 36685"/>
                <a:gd name="connsiteY23" fmla="*/ 22887 h 46703"/>
                <a:gd name="connsiteX24" fmla="*/ 35886 w 36685"/>
                <a:gd name="connsiteY24" fmla="*/ 32126 h 4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5" h="46703">
                  <a:moveTo>
                    <a:pt x="35886" y="32126"/>
                  </a:moveTo>
                  <a:cubicBezTo>
                    <a:pt x="36077" y="36155"/>
                    <a:pt x="34362" y="40032"/>
                    <a:pt x="31219" y="42604"/>
                  </a:cubicBezTo>
                  <a:cubicBezTo>
                    <a:pt x="27790" y="45290"/>
                    <a:pt x="23503" y="46680"/>
                    <a:pt x="19122" y="46509"/>
                  </a:cubicBezTo>
                  <a:cubicBezTo>
                    <a:pt x="15598" y="46442"/>
                    <a:pt x="12074" y="45833"/>
                    <a:pt x="8740" y="44699"/>
                  </a:cubicBezTo>
                  <a:cubicBezTo>
                    <a:pt x="5310" y="43537"/>
                    <a:pt x="2072" y="41794"/>
                    <a:pt x="-785" y="39556"/>
                  </a:cubicBezTo>
                  <a:lnTo>
                    <a:pt x="3882" y="32126"/>
                  </a:lnTo>
                  <a:cubicBezTo>
                    <a:pt x="8263" y="35784"/>
                    <a:pt x="13692" y="37898"/>
                    <a:pt x="19313" y="38127"/>
                  </a:cubicBezTo>
                  <a:cubicBezTo>
                    <a:pt x="21122" y="38222"/>
                    <a:pt x="22932" y="37679"/>
                    <a:pt x="24456" y="36603"/>
                  </a:cubicBezTo>
                  <a:cubicBezTo>
                    <a:pt x="25694" y="35717"/>
                    <a:pt x="26361" y="34288"/>
                    <a:pt x="26266" y="32793"/>
                  </a:cubicBezTo>
                  <a:cubicBezTo>
                    <a:pt x="26266" y="30507"/>
                    <a:pt x="23313" y="28506"/>
                    <a:pt x="16741" y="26697"/>
                  </a:cubicBezTo>
                  <a:lnTo>
                    <a:pt x="15693" y="26697"/>
                  </a:lnTo>
                  <a:cubicBezTo>
                    <a:pt x="6168" y="24125"/>
                    <a:pt x="1501" y="19839"/>
                    <a:pt x="1501" y="13838"/>
                  </a:cubicBezTo>
                  <a:cubicBezTo>
                    <a:pt x="1406" y="9838"/>
                    <a:pt x="3215" y="6037"/>
                    <a:pt x="6453" y="3646"/>
                  </a:cubicBezTo>
                  <a:cubicBezTo>
                    <a:pt x="10168" y="998"/>
                    <a:pt x="14646" y="-345"/>
                    <a:pt x="19217" y="-164"/>
                  </a:cubicBezTo>
                  <a:cubicBezTo>
                    <a:pt x="24551" y="-116"/>
                    <a:pt x="29790" y="1513"/>
                    <a:pt x="34171" y="4504"/>
                  </a:cubicBezTo>
                  <a:lnTo>
                    <a:pt x="30552" y="11648"/>
                  </a:lnTo>
                  <a:cubicBezTo>
                    <a:pt x="27027" y="9219"/>
                    <a:pt x="22742" y="7923"/>
                    <a:pt x="18455" y="7933"/>
                  </a:cubicBezTo>
                  <a:cubicBezTo>
                    <a:pt x="16550" y="7837"/>
                    <a:pt x="14646" y="8266"/>
                    <a:pt x="12931" y="9171"/>
                  </a:cubicBezTo>
                  <a:cubicBezTo>
                    <a:pt x="11597" y="9895"/>
                    <a:pt x="10740" y="11333"/>
                    <a:pt x="10740" y="12886"/>
                  </a:cubicBezTo>
                  <a:cubicBezTo>
                    <a:pt x="10740" y="14324"/>
                    <a:pt x="11597" y="15629"/>
                    <a:pt x="12931" y="16124"/>
                  </a:cubicBezTo>
                  <a:cubicBezTo>
                    <a:pt x="14360" y="16810"/>
                    <a:pt x="15789" y="17324"/>
                    <a:pt x="17312" y="17648"/>
                  </a:cubicBezTo>
                  <a:cubicBezTo>
                    <a:pt x="19027" y="18001"/>
                    <a:pt x="20646" y="18448"/>
                    <a:pt x="22265" y="18981"/>
                  </a:cubicBezTo>
                  <a:lnTo>
                    <a:pt x="26361" y="20506"/>
                  </a:lnTo>
                  <a:cubicBezTo>
                    <a:pt x="27884" y="21191"/>
                    <a:pt x="29313" y="21992"/>
                    <a:pt x="30742" y="22887"/>
                  </a:cubicBezTo>
                  <a:cubicBezTo>
                    <a:pt x="33885" y="24878"/>
                    <a:pt x="35886" y="28364"/>
                    <a:pt x="35886" y="32126"/>
                  </a:cubicBezTo>
                  <a:close/>
                </a:path>
              </a:pathLst>
            </a:custGeom>
            <a:solidFill>
              <a:srgbClr val="6D6E71"/>
            </a:solidFill>
            <a:ln w="9525"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F42CD485-7E4D-469C-ACA8-4794E952A855}"/>
                </a:ext>
              </a:extLst>
            </p:cNvPr>
            <p:cNvSpPr/>
            <p:nvPr/>
          </p:nvSpPr>
          <p:spPr>
            <a:xfrm>
              <a:off x="16743079" y="5673666"/>
              <a:ext cx="327863" cy="64608"/>
            </a:xfrm>
            <a:custGeom>
              <a:avLst/>
              <a:gdLst>
                <a:gd name="connsiteX0" fmla="*/ 30743 w 327863"/>
                <a:gd name="connsiteY0" fmla="*/ 64235 h 64608"/>
                <a:gd name="connsiteX1" fmla="*/ 14551 w 327863"/>
                <a:gd name="connsiteY1" fmla="*/ 60234 h 64608"/>
                <a:gd name="connsiteX2" fmla="*/ 3215 w 327863"/>
                <a:gd name="connsiteY2" fmla="*/ 49280 h 64608"/>
                <a:gd name="connsiteX3" fmla="*/ 3215 w 327863"/>
                <a:gd name="connsiteY3" fmla="*/ 18133 h 64608"/>
                <a:gd name="connsiteX4" fmla="*/ 14551 w 327863"/>
                <a:gd name="connsiteY4" fmla="*/ 7179 h 64608"/>
                <a:gd name="connsiteX5" fmla="*/ 46745 w 327863"/>
                <a:gd name="connsiteY5" fmla="*/ 7179 h 64608"/>
                <a:gd name="connsiteX6" fmla="*/ 58079 w 327863"/>
                <a:gd name="connsiteY6" fmla="*/ 18133 h 64608"/>
                <a:gd name="connsiteX7" fmla="*/ 58079 w 327863"/>
                <a:gd name="connsiteY7" fmla="*/ 49470 h 64608"/>
                <a:gd name="connsiteX8" fmla="*/ 46745 w 327863"/>
                <a:gd name="connsiteY8" fmla="*/ 60329 h 64608"/>
                <a:gd name="connsiteX9" fmla="*/ 30743 w 327863"/>
                <a:gd name="connsiteY9" fmla="*/ 64329 h 64608"/>
                <a:gd name="connsiteX10" fmla="*/ 30743 w 327863"/>
                <a:gd name="connsiteY10" fmla="*/ 58519 h 64608"/>
                <a:gd name="connsiteX11" fmla="*/ 43601 w 327863"/>
                <a:gd name="connsiteY11" fmla="*/ 55376 h 64608"/>
                <a:gd name="connsiteX12" fmla="*/ 52555 w 327863"/>
                <a:gd name="connsiteY12" fmla="*/ 46422 h 64608"/>
                <a:gd name="connsiteX13" fmla="*/ 52555 w 327863"/>
                <a:gd name="connsiteY13" fmla="*/ 20991 h 64608"/>
                <a:gd name="connsiteX14" fmla="*/ 43601 w 327863"/>
                <a:gd name="connsiteY14" fmla="*/ 12037 h 64608"/>
                <a:gd name="connsiteX15" fmla="*/ 30743 w 327863"/>
                <a:gd name="connsiteY15" fmla="*/ 8799 h 64608"/>
                <a:gd name="connsiteX16" fmla="*/ 17789 w 327863"/>
                <a:gd name="connsiteY16" fmla="*/ 12037 h 64608"/>
                <a:gd name="connsiteX17" fmla="*/ 8739 w 327863"/>
                <a:gd name="connsiteY17" fmla="*/ 20991 h 64608"/>
                <a:gd name="connsiteX18" fmla="*/ 8739 w 327863"/>
                <a:gd name="connsiteY18" fmla="*/ 46422 h 64608"/>
                <a:gd name="connsiteX19" fmla="*/ 17789 w 327863"/>
                <a:gd name="connsiteY19" fmla="*/ 55376 h 64608"/>
                <a:gd name="connsiteX20" fmla="*/ 30743 w 327863"/>
                <a:gd name="connsiteY20" fmla="*/ 58519 h 64608"/>
                <a:gd name="connsiteX21" fmla="*/ 90083 w 327863"/>
                <a:gd name="connsiteY21" fmla="*/ 4798 h 64608"/>
                <a:gd name="connsiteX22" fmla="*/ 84082 w 327863"/>
                <a:gd name="connsiteY22" fmla="*/ 6989 h 64608"/>
                <a:gd name="connsiteX23" fmla="*/ 82083 w 327863"/>
                <a:gd name="connsiteY23" fmla="*/ 13276 h 64608"/>
                <a:gd name="connsiteX24" fmla="*/ 82083 w 327863"/>
                <a:gd name="connsiteY24" fmla="*/ 18609 h 64608"/>
                <a:gd name="connsiteX25" fmla="*/ 95989 w 327863"/>
                <a:gd name="connsiteY25" fmla="*/ 18609 h 64608"/>
                <a:gd name="connsiteX26" fmla="*/ 95989 w 327863"/>
                <a:gd name="connsiteY26" fmla="*/ 23753 h 64608"/>
                <a:gd name="connsiteX27" fmla="*/ 82273 w 327863"/>
                <a:gd name="connsiteY27" fmla="*/ 23753 h 64608"/>
                <a:gd name="connsiteX28" fmla="*/ 82273 w 327863"/>
                <a:gd name="connsiteY28" fmla="*/ 63663 h 64608"/>
                <a:gd name="connsiteX29" fmla="*/ 76177 w 327863"/>
                <a:gd name="connsiteY29" fmla="*/ 63663 h 64608"/>
                <a:gd name="connsiteX30" fmla="*/ 76177 w 327863"/>
                <a:gd name="connsiteY30" fmla="*/ 23753 h 64608"/>
                <a:gd name="connsiteX31" fmla="*/ 68081 w 327863"/>
                <a:gd name="connsiteY31" fmla="*/ 23753 h 64608"/>
                <a:gd name="connsiteX32" fmla="*/ 68081 w 327863"/>
                <a:gd name="connsiteY32" fmla="*/ 18609 h 64608"/>
                <a:gd name="connsiteX33" fmla="*/ 76177 w 327863"/>
                <a:gd name="connsiteY33" fmla="*/ 18609 h 64608"/>
                <a:gd name="connsiteX34" fmla="*/ 76177 w 327863"/>
                <a:gd name="connsiteY34" fmla="*/ 12990 h 64608"/>
                <a:gd name="connsiteX35" fmla="*/ 79701 w 327863"/>
                <a:gd name="connsiteY35" fmla="*/ 3465 h 64608"/>
                <a:gd name="connsiteX36" fmla="*/ 89797 w 327863"/>
                <a:gd name="connsiteY36" fmla="*/ -154 h 64608"/>
                <a:gd name="connsiteX37" fmla="*/ 94750 w 327863"/>
                <a:gd name="connsiteY37" fmla="*/ 607 h 64608"/>
                <a:gd name="connsiteX38" fmla="*/ 98751 w 327863"/>
                <a:gd name="connsiteY38" fmla="*/ 2703 h 64608"/>
                <a:gd name="connsiteX39" fmla="*/ 96751 w 327863"/>
                <a:gd name="connsiteY39" fmla="*/ 7179 h 64608"/>
                <a:gd name="connsiteX40" fmla="*/ 90083 w 327863"/>
                <a:gd name="connsiteY40" fmla="*/ 4989 h 64608"/>
                <a:gd name="connsiteX41" fmla="*/ 118658 w 327863"/>
                <a:gd name="connsiteY41" fmla="*/ 4798 h 64608"/>
                <a:gd name="connsiteX42" fmla="*/ 112657 w 327863"/>
                <a:gd name="connsiteY42" fmla="*/ 6989 h 64608"/>
                <a:gd name="connsiteX43" fmla="*/ 110658 w 327863"/>
                <a:gd name="connsiteY43" fmla="*/ 13276 h 64608"/>
                <a:gd name="connsiteX44" fmla="*/ 110658 w 327863"/>
                <a:gd name="connsiteY44" fmla="*/ 18609 h 64608"/>
                <a:gd name="connsiteX45" fmla="*/ 124564 w 327863"/>
                <a:gd name="connsiteY45" fmla="*/ 18609 h 64608"/>
                <a:gd name="connsiteX46" fmla="*/ 124564 w 327863"/>
                <a:gd name="connsiteY46" fmla="*/ 23753 h 64608"/>
                <a:gd name="connsiteX47" fmla="*/ 110848 w 327863"/>
                <a:gd name="connsiteY47" fmla="*/ 23753 h 64608"/>
                <a:gd name="connsiteX48" fmla="*/ 110848 w 327863"/>
                <a:gd name="connsiteY48" fmla="*/ 63663 h 64608"/>
                <a:gd name="connsiteX49" fmla="*/ 104752 w 327863"/>
                <a:gd name="connsiteY49" fmla="*/ 63663 h 64608"/>
                <a:gd name="connsiteX50" fmla="*/ 104752 w 327863"/>
                <a:gd name="connsiteY50" fmla="*/ 23753 h 64608"/>
                <a:gd name="connsiteX51" fmla="*/ 96656 w 327863"/>
                <a:gd name="connsiteY51" fmla="*/ 23753 h 64608"/>
                <a:gd name="connsiteX52" fmla="*/ 96656 w 327863"/>
                <a:gd name="connsiteY52" fmla="*/ 18609 h 64608"/>
                <a:gd name="connsiteX53" fmla="*/ 104752 w 327863"/>
                <a:gd name="connsiteY53" fmla="*/ 18609 h 64608"/>
                <a:gd name="connsiteX54" fmla="*/ 104752 w 327863"/>
                <a:gd name="connsiteY54" fmla="*/ 12990 h 64608"/>
                <a:gd name="connsiteX55" fmla="*/ 108276 w 327863"/>
                <a:gd name="connsiteY55" fmla="*/ 3465 h 64608"/>
                <a:gd name="connsiteX56" fmla="*/ 118372 w 327863"/>
                <a:gd name="connsiteY56" fmla="*/ -154 h 64608"/>
                <a:gd name="connsiteX57" fmla="*/ 123325 w 327863"/>
                <a:gd name="connsiteY57" fmla="*/ 607 h 64608"/>
                <a:gd name="connsiteX58" fmla="*/ 127326 w 327863"/>
                <a:gd name="connsiteY58" fmla="*/ 2703 h 64608"/>
                <a:gd name="connsiteX59" fmla="*/ 125326 w 327863"/>
                <a:gd name="connsiteY59" fmla="*/ 7179 h 64608"/>
                <a:gd name="connsiteX60" fmla="*/ 118658 w 327863"/>
                <a:gd name="connsiteY60" fmla="*/ 4989 h 64608"/>
                <a:gd name="connsiteX61" fmla="*/ 142757 w 327863"/>
                <a:gd name="connsiteY61" fmla="*/ 8704 h 64608"/>
                <a:gd name="connsiteX62" fmla="*/ 139519 w 327863"/>
                <a:gd name="connsiteY62" fmla="*/ 7465 h 64608"/>
                <a:gd name="connsiteX63" fmla="*/ 139519 w 327863"/>
                <a:gd name="connsiteY63" fmla="*/ 1369 h 64608"/>
                <a:gd name="connsiteX64" fmla="*/ 142757 w 327863"/>
                <a:gd name="connsiteY64" fmla="*/ 131 h 64608"/>
                <a:gd name="connsiteX65" fmla="*/ 145900 w 327863"/>
                <a:gd name="connsiteY65" fmla="*/ 1369 h 64608"/>
                <a:gd name="connsiteX66" fmla="*/ 147138 w 327863"/>
                <a:gd name="connsiteY66" fmla="*/ 4322 h 64608"/>
                <a:gd name="connsiteX67" fmla="*/ 143138 w 327863"/>
                <a:gd name="connsiteY67" fmla="*/ 8704 h 64608"/>
                <a:gd name="connsiteX68" fmla="*/ 142757 w 327863"/>
                <a:gd name="connsiteY68" fmla="*/ 8704 h 64608"/>
                <a:gd name="connsiteX69" fmla="*/ 139614 w 327863"/>
                <a:gd name="connsiteY69" fmla="*/ 18229 h 64608"/>
                <a:gd name="connsiteX70" fmla="*/ 145709 w 327863"/>
                <a:gd name="connsiteY70" fmla="*/ 18229 h 64608"/>
                <a:gd name="connsiteX71" fmla="*/ 145709 w 327863"/>
                <a:gd name="connsiteY71" fmla="*/ 63282 h 64608"/>
                <a:gd name="connsiteX72" fmla="*/ 139614 w 327863"/>
                <a:gd name="connsiteY72" fmla="*/ 63282 h 64608"/>
                <a:gd name="connsiteX73" fmla="*/ 181333 w 327863"/>
                <a:gd name="connsiteY73" fmla="*/ 63758 h 64608"/>
                <a:gd name="connsiteX74" fmla="*/ 169427 w 327863"/>
                <a:gd name="connsiteY74" fmla="*/ 60805 h 64608"/>
                <a:gd name="connsiteX75" fmla="*/ 161139 w 327863"/>
                <a:gd name="connsiteY75" fmla="*/ 52614 h 64608"/>
                <a:gd name="connsiteX76" fmla="*/ 161139 w 327863"/>
                <a:gd name="connsiteY76" fmla="*/ 28897 h 64608"/>
                <a:gd name="connsiteX77" fmla="*/ 169427 w 327863"/>
                <a:gd name="connsiteY77" fmla="*/ 20801 h 64608"/>
                <a:gd name="connsiteX78" fmla="*/ 181333 w 327863"/>
                <a:gd name="connsiteY78" fmla="*/ 17847 h 64608"/>
                <a:gd name="connsiteX79" fmla="*/ 191811 w 327863"/>
                <a:gd name="connsiteY79" fmla="*/ 20134 h 64608"/>
                <a:gd name="connsiteX80" fmla="*/ 199050 w 327863"/>
                <a:gd name="connsiteY80" fmla="*/ 26801 h 64608"/>
                <a:gd name="connsiteX81" fmla="*/ 194477 w 327863"/>
                <a:gd name="connsiteY81" fmla="*/ 29849 h 64608"/>
                <a:gd name="connsiteX82" fmla="*/ 188857 w 327863"/>
                <a:gd name="connsiteY82" fmla="*/ 24896 h 64608"/>
                <a:gd name="connsiteX83" fmla="*/ 181333 w 327863"/>
                <a:gd name="connsiteY83" fmla="*/ 23182 h 64608"/>
                <a:gd name="connsiteX84" fmla="*/ 172570 w 327863"/>
                <a:gd name="connsiteY84" fmla="*/ 25372 h 64608"/>
                <a:gd name="connsiteX85" fmla="*/ 166474 w 327863"/>
                <a:gd name="connsiteY85" fmla="*/ 31563 h 64608"/>
                <a:gd name="connsiteX86" fmla="*/ 164283 w 327863"/>
                <a:gd name="connsiteY86" fmla="*/ 41088 h 64608"/>
                <a:gd name="connsiteX87" fmla="*/ 166474 w 327863"/>
                <a:gd name="connsiteY87" fmla="*/ 50613 h 64608"/>
                <a:gd name="connsiteX88" fmla="*/ 172570 w 327863"/>
                <a:gd name="connsiteY88" fmla="*/ 56805 h 64608"/>
                <a:gd name="connsiteX89" fmla="*/ 181333 w 327863"/>
                <a:gd name="connsiteY89" fmla="*/ 58995 h 64608"/>
                <a:gd name="connsiteX90" fmla="*/ 188857 w 327863"/>
                <a:gd name="connsiteY90" fmla="*/ 57376 h 64608"/>
                <a:gd name="connsiteX91" fmla="*/ 194477 w 327863"/>
                <a:gd name="connsiteY91" fmla="*/ 52423 h 64608"/>
                <a:gd name="connsiteX92" fmla="*/ 199050 w 327863"/>
                <a:gd name="connsiteY92" fmla="*/ 55471 h 64608"/>
                <a:gd name="connsiteX93" fmla="*/ 191715 w 327863"/>
                <a:gd name="connsiteY93" fmla="*/ 62139 h 64608"/>
                <a:gd name="connsiteX94" fmla="*/ 181333 w 327863"/>
                <a:gd name="connsiteY94" fmla="*/ 64425 h 64608"/>
                <a:gd name="connsiteX95" fmla="*/ 249436 w 327863"/>
                <a:gd name="connsiteY95" fmla="*/ 42613 h 64608"/>
                <a:gd name="connsiteX96" fmla="*/ 211336 w 327863"/>
                <a:gd name="connsiteY96" fmla="*/ 42613 h 64608"/>
                <a:gd name="connsiteX97" fmla="*/ 216766 w 327863"/>
                <a:gd name="connsiteY97" fmla="*/ 54043 h 64608"/>
                <a:gd name="connsiteX98" fmla="*/ 229053 w 327863"/>
                <a:gd name="connsiteY98" fmla="*/ 58329 h 64608"/>
                <a:gd name="connsiteX99" fmla="*/ 236768 w 327863"/>
                <a:gd name="connsiteY99" fmla="*/ 56805 h 64608"/>
                <a:gd name="connsiteX100" fmla="*/ 242865 w 327863"/>
                <a:gd name="connsiteY100" fmla="*/ 52423 h 64608"/>
                <a:gd name="connsiteX101" fmla="*/ 246293 w 327863"/>
                <a:gd name="connsiteY101" fmla="*/ 56329 h 64608"/>
                <a:gd name="connsiteX102" fmla="*/ 238768 w 327863"/>
                <a:gd name="connsiteY102" fmla="*/ 61853 h 64608"/>
                <a:gd name="connsiteX103" fmla="*/ 229243 w 327863"/>
                <a:gd name="connsiteY103" fmla="*/ 63758 h 64608"/>
                <a:gd name="connsiteX104" fmla="*/ 216957 w 327863"/>
                <a:gd name="connsiteY104" fmla="*/ 60805 h 64608"/>
                <a:gd name="connsiteX105" fmla="*/ 208670 w 327863"/>
                <a:gd name="connsiteY105" fmla="*/ 52614 h 64608"/>
                <a:gd name="connsiteX106" fmla="*/ 205622 w 327863"/>
                <a:gd name="connsiteY106" fmla="*/ 40803 h 64608"/>
                <a:gd name="connsiteX107" fmla="*/ 208479 w 327863"/>
                <a:gd name="connsiteY107" fmla="*/ 28897 h 64608"/>
                <a:gd name="connsiteX108" fmla="*/ 216385 w 327863"/>
                <a:gd name="connsiteY108" fmla="*/ 20801 h 64608"/>
                <a:gd name="connsiteX109" fmla="*/ 227625 w 327863"/>
                <a:gd name="connsiteY109" fmla="*/ 17847 h 64608"/>
                <a:gd name="connsiteX110" fmla="*/ 238864 w 327863"/>
                <a:gd name="connsiteY110" fmla="*/ 20801 h 64608"/>
                <a:gd name="connsiteX111" fmla="*/ 246675 w 327863"/>
                <a:gd name="connsiteY111" fmla="*/ 28897 h 64608"/>
                <a:gd name="connsiteX112" fmla="*/ 249532 w 327863"/>
                <a:gd name="connsiteY112" fmla="*/ 40803 h 64608"/>
                <a:gd name="connsiteX113" fmla="*/ 227625 w 327863"/>
                <a:gd name="connsiteY113" fmla="*/ 23087 h 64608"/>
                <a:gd name="connsiteX114" fmla="*/ 216766 w 327863"/>
                <a:gd name="connsiteY114" fmla="*/ 27278 h 64608"/>
                <a:gd name="connsiteX115" fmla="*/ 211718 w 327863"/>
                <a:gd name="connsiteY115" fmla="*/ 38136 h 64608"/>
                <a:gd name="connsiteX116" fmla="*/ 243722 w 327863"/>
                <a:gd name="connsiteY116" fmla="*/ 38136 h 64608"/>
                <a:gd name="connsiteX117" fmla="*/ 238673 w 327863"/>
                <a:gd name="connsiteY117" fmla="*/ 27278 h 64608"/>
                <a:gd name="connsiteX118" fmla="*/ 227625 w 327863"/>
                <a:gd name="connsiteY118" fmla="*/ 23087 h 64608"/>
                <a:gd name="connsiteX119" fmla="*/ 267820 w 327863"/>
                <a:gd name="connsiteY119" fmla="*/ 27087 h 64608"/>
                <a:gd name="connsiteX120" fmla="*/ 274202 w 327863"/>
                <a:gd name="connsiteY120" fmla="*/ 20229 h 64608"/>
                <a:gd name="connsiteX121" fmla="*/ 284679 w 327863"/>
                <a:gd name="connsiteY121" fmla="*/ 17847 h 64608"/>
                <a:gd name="connsiteX122" fmla="*/ 284679 w 327863"/>
                <a:gd name="connsiteY122" fmla="*/ 23753 h 64608"/>
                <a:gd name="connsiteX123" fmla="*/ 283250 w 327863"/>
                <a:gd name="connsiteY123" fmla="*/ 23753 h 64608"/>
                <a:gd name="connsiteX124" fmla="*/ 272106 w 327863"/>
                <a:gd name="connsiteY124" fmla="*/ 28039 h 64608"/>
                <a:gd name="connsiteX125" fmla="*/ 268011 w 327863"/>
                <a:gd name="connsiteY125" fmla="*/ 40327 h 64608"/>
                <a:gd name="connsiteX126" fmla="*/ 268011 w 327863"/>
                <a:gd name="connsiteY126" fmla="*/ 63282 h 64608"/>
                <a:gd name="connsiteX127" fmla="*/ 261915 w 327863"/>
                <a:gd name="connsiteY127" fmla="*/ 63282 h 64608"/>
                <a:gd name="connsiteX128" fmla="*/ 261915 w 327863"/>
                <a:gd name="connsiteY128" fmla="*/ 18609 h 64608"/>
                <a:gd name="connsiteX129" fmla="*/ 267820 w 327863"/>
                <a:gd name="connsiteY129" fmla="*/ 18609 h 64608"/>
                <a:gd name="connsiteX130" fmla="*/ 267820 w 327863"/>
                <a:gd name="connsiteY130" fmla="*/ 27468 h 64608"/>
                <a:gd name="connsiteX131" fmla="*/ 308015 w 327863"/>
                <a:gd name="connsiteY131" fmla="*/ 63758 h 64608"/>
                <a:gd name="connsiteX132" fmla="*/ 297538 w 327863"/>
                <a:gd name="connsiteY132" fmla="*/ 62139 h 64608"/>
                <a:gd name="connsiteX133" fmla="*/ 289727 w 327863"/>
                <a:gd name="connsiteY133" fmla="*/ 58138 h 64608"/>
                <a:gd name="connsiteX134" fmla="*/ 292489 w 327863"/>
                <a:gd name="connsiteY134" fmla="*/ 53376 h 64608"/>
                <a:gd name="connsiteX135" fmla="*/ 299538 w 327863"/>
                <a:gd name="connsiteY135" fmla="*/ 56996 h 64608"/>
                <a:gd name="connsiteX136" fmla="*/ 308492 w 327863"/>
                <a:gd name="connsiteY136" fmla="*/ 58424 h 64608"/>
                <a:gd name="connsiteX137" fmla="*/ 318017 w 327863"/>
                <a:gd name="connsiteY137" fmla="*/ 56519 h 64608"/>
                <a:gd name="connsiteX138" fmla="*/ 320969 w 327863"/>
                <a:gd name="connsiteY138" fmla="*/ 51090 h 64608"/>
                <a:gd name="connsiteX139" fmla="*/ 319351 w 327863"/>
                <a:gd name="connsiteY139" fmla="*/ 47184 h 64608"/>
                <a:gd name="connsiteX140" fmla="*/ 315254 w 327863"/>
                <a:gd name="connsiteY140" fmla="*/ 44994 h 64608"/>
                <a:gd name="connsiteX141" fmla="*/ 308587 w 327863"/>
                <a:gd name="connsiteY141" fmla="*/ 43565 h 64608"/>
                <a:gd name="connsiteX142" fmla="*/ 299824 w 327863"/>
                <a:gd name="connsiteY142" fmla="*/ 41470 h 64608"/>
                <a:gd name="connsiteX143" fmla="*/ 294109 w 327863"/>
                <a:gd name="connsiteY143" fmla="*/ 37850 h 64608"/>
                <a:gd name="connsiteX144" fmla="*/ 291728 w 327863"/>
                <a:gd name="connsiteY144" fmla="*/ 30706 h 64608"/>
                <a:gd name="connsiteX145" fmla="*/ 296395 w 327863"/>
                <a:gd name="connsiteY145" fmla="*/ 21181 h 64608"/>
                <a:gd name="connsiteX146" fmla="*/ 309540 w 327863"/>
                <a:gd name="connsiteY146" fmla="*/ 17562 h 64608"/>
                <a:gd name="connsiteX147" fmla="*/ 318302 w 327863"/>
                <a:gd name="connsiteY147" fmla="*/ 18705 h 64608"/>
                <a:gd name="connsiteX148" fmla="*/ 325541 w 327863"/>
                <a:gd name="connsiteY148" fmla="*/ 21753 h 64608"/>
                <a:gd name="connsiteX149" fmla="*/ 322875 w 327863"/>
                <a:gd name="connsiteY149" fmla="*/ 26706 h 64608"/>
                <a:gd name="connsiteX150" fmla="*/ 309540 w 327863"/>
                <a:gd name="connsiteY150" fmla="*/ 22801 h 64608"/>
                <a:gd name="connsiteX151" fmla="*/ 300776 w 327863"/>
                <a:gd name="connsiteY151" fmla="*/ 24896 h 64608"/>
                <a:gd name="connsiteX152" fmla="*/ 297824 w 327863"/>
                <a:gd name="connsiteY152" fmla="*/ 30326 h 64608"/>
                <a:gd name="connsiteX153" fmla="*/ 299443 w 327863"/>
                <a:gd name="connsiteY153" fmla="*/ 34421 h 64608"/>
                <a:gd name="connsiteX154" fmla="*/ 303634 w 327863"/>
                <a:gd name="connsiteY154" fmla="*/ 36707 h 64608"/>
                <a:gd name="connsiteX155" fmla="*/ 310492 w 327863"/>
                <a:gd name="connsiteY155" fmla="*/ 38136 h 64608"/>
                <a:gd name="connsiteX156" fmla="*/ 319160 w 327863"/>
                <a:gd name="connsiteY156" fmla="*/ 40231 h 64608"/>
                <a:gd name="connsiteX157" fmla="*/ 324684 w 327863"/>
                <a:gd name="connsiteY157" fmla="*/ 43756 h 64608"/>
                <a:gd name="connsiteX158" fmla="*/ 327065 w 327863"/>
                <a:gd name="connsiteY158" fmla="*/ 50613 h 64608"/>
                <a:gd name="connsiteX159" fmla="*/ 322112 w 327863"/>
                <a:gd name="connsiteY159" fmla="*/ 60138 h 64608"/>
                <a:gd name="connsiteX160" fmla="*/ 308397 w 327863"/>
                <a:gd name="connsiteY160" fmla="*/ 63663 h 64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Lst>
              <a:rect l="l" t="t" r="r" b="b"/>
              <a:pathLst>
                <a:path w="327863" h="64608">
                  <a:moveTo>
                    <a:pt x="30743" y="64235"/>
                  </a:moveTo>
                  <a:cubicBezTo>
                    <a:pt x="25123" y="64311"/>
                    <a:pt x="19503" y="62929"/>
                    <a:pt x="14551" y="60234"/>
                  </a:cubicBezTo>
                  <a:cubicBezTo>
                    <a:pt x="9883" y="57691"/>
                    <a:pt x="5883" y="53900"/>
                    <a:pt x="3215" y="49280"/>
                  </a:cubicBezTo>
                  <a:cubicBezTo>
                    <a:pt x="-2118" y="39584"/>
                    <a:pt x="-2118" y="27830"/>
                    <a:pt x="3215" y="18133"/>
                  </a:cubicBezTo>
                  <a:cubicBezTo>
                    <a:pt x="5883" y="13514"/>
                    <a:pt x="9883" y="9723"/>
                    <a:pt x="14551" y="7179"/>
                  </a:cubicBezTo>
                  <a:cubicBezTo>
                    <a:pt x="24646" y="1912"/>
                    <a:pt x="36648" y="1912"/>
                    <a:pt x="46745" y="7179"/>
                  </a:cubicBezTo>
                  <a:cubicBezTo>
                    <a:pt x="51412" y="9723"/>
                    <a:pt x="55412" y="13514"/>
                    <a:pt x="58079" y="18133"/>
                  </a:cubicBezTo>
                  <a:cubicBezTo>
                    <a:pt x="63508" y="27868"/>
                    <a:pt x="63508" y="39736"/>
                    <a:pt x="58079" y="49470"/>
                  </a:cubicBezTo>
                  <a:cubicBezTo>
                    <a:pt x="55412" y="54081"/>
                    <a:pt x="51508" y="57843"/>
                    <a:pt x="46745" y="60329"/>
                  </a:cubicBezTo>
                  <a:cubicBezTo>
                    <a:pt x="41887" y="63034"/>
                    <a:pt x="36362" y="64406"/>
                    <a:pt x="30743" y="64329"/>
                  </a:cubicBezTo>
                  <a:close/>
                  <a:moveTo>
                    <a:pt x="30743" y="58519"/>
                  </a:moveTo>
                  <a:cubicBezTo>
                    <a:pt x="35219" y="58586"/>
                    <a:pt x="39696" y="57509"/>
                    <a:pt x="43601" y="55376"/>
                  </a:cubicBezTo>
                  <a:cubicBezTo>
                    <a:pt x="47316" y="53252"/>
                    <a:pt x="50459" y="50156"/>
                    <a:pt x="52555" y="46422"/>
                  </a:cubicBezTo>
                  <a:cubicBezTo>
                    <a:pt x="56841" y="38498"/>
                    <a:pt x="56841" y="28916"/>
                    <a:pt x="52555" y="20991"/>
                  </a:cubicBezTo>
                  <a:cubicBezTo>
                    <a:pt x="50459" y="17257"/>
                    <a:pt x="47316" y="14162"/>
                    <a:pt x="43601" y="12037"/>
                  </a:cubicBezTo>
                  <a:cubicBezTo>
                    <a:pt x="39696" y="9875"/>
                    <a:pt x="35219" y="8761"/>
                    <a:pt x="30743" y="8799"/>
                  </a:cubicBezTo>
                  <a:cubicBezTo>
                    <a:pt x="26266" y="8771"/>
                    <a:pt x="21790" y="9884"/>
                    <a:pt x="17789" y="12037"/>
                  </a:cubicBezTo>
                  <a:cubicBezTo>
                    <a:pt x="13979" y="14152"/>
                    <a:pt x="10931" y="17247"/>
                    <a:pt x="8739" y="20991"/>
                  </a:cubicBezTo>
                  <a:cubicBezTo>
                    <a:pt x="4263" y="28887"/>
                    <a:pt x="4263" y="38526"/>
                    <a:pt x="8739" y="46422"/>
                  </a:cubicBezTo>
                  <a:cubicBezTo>
                    <a:pt x="10931" y="50166"/>
                    <a:pt x="13979" y="53261"/>
                    <a:pt x="17789" y="55376"/>
                  </a:cubicBezTo>
                  <a:cubicBezTo>
                    <a:pt x="21790" y="57500"/>
                    <a:pt x="26266" y="58576"/>
                    <a:pt x="30743" y="58519"/>
                  </a:cubicBezTo>
                  <a:close/>
                  <a:moveTo>
                    <a:pt x="90083" y="4798"/>
                  </a:moveTo>
                  <a:cubicBezTo>
                    <a:pt x="87893" y="4637"/>
                    <a:pt x="85702" y="5436"/>
                    <a:pt x="84082" y="6989"/>
                  </a:cubicBezTo>
                  <a:cubicBezTo>
                    <a:pt x="82653" y="8751"/>
                    <a:pt x="81892" y="10999"/>
                    <a:pt x="82083" y="13276"/>
                  </a:cubicBezTo>
                  <a:lnTo>
                    <a:pt x="82083" y="18609"/>
                  </a:lnTo>
                  <a:lnTo>
                    <a:pt x="95989" y="18609"/>
                  </a:lnTo>
                  <a:lnTo>
                    <a:pt x="95989" y="23753"/>
                  </a:lnTo>
                  <a:lnTo>
                    <a:pt x="82273" y="23753"/>
                  </a:lnTo>
                  <a:lnTo>
                    <a:pt x="82273" y="63663"/>
                  </a:lnTo>
                  <a:lnTo>
                    <a:pt x="76177" y="63663"/>
                  </a:lnTo>
                  <a:lnTo>
                    <a:pt x="76177" y="23753"/>
                  </a:lnTo>
                  <a:lnTo>
                    <a:pt x="68081" y="23753"/>
                  </a:lnTo>
                  <a:lnTo>
                    <a:pt x="68081" y="18609"/>
                  </a:lnTo>
                  <a:lnTo>
                    <a:pt x="76177" y="18609"/>
                  </a:lnTo>
                  <a:lnTo>
                    <a:pt x="76177" y="12990"/>
                  </a:lnTo>
                  <a:cubicBezTo>
                    <a:pt x="75986" y="9475"/>
                    <a:pt x="77320" y="6036"/>
                    <a:pt x="79701" y="3465"/>
                  </a:cubicBezTo>
                  <a:cubicBezTo>
                    <a:pt x="82464" y="931"/>
                    <a:pt x="86083" y="-383"/>
                    <a:pt x="89797" y="-154"/>
                  </a:cubicBezTo>
                  <a:cubicBezTo>
                    <a:pt x="91512" y="-145"/>
                    <a:pt x="93132" y="112"/>
                    <a:pt x="94750" y="607"/>
                  </a:cubicBezTo>
                  <a:cubicBezTo>
                    <a:pt x="96275" y="988"/>
                    <a:pt x="97608" y="1712"/>
                    <a:pt x="98751" y="2703"/>
                  </a:cubicBezTo>
                  <a:lnTo>
                    <a:pt x="96751" y="7179"/>
                  </a:lnTo>
                  <a:cubicBezTo>
                    <a:pt x="94846" y="5693"/>
                    <a:pt x="92464" y="4922"/>
                    <a:pt x="90083" y="4989"/>
                  </a:cubicBezTo>
                  <a:close/>
                  <a:moveTo>
                    <a:pt x="118658" y="4798"/>
                  </a:moveTo>
                  <a:cubicBezTo>
                    <a:pt x="116468" y="4637"/>
                    <a:pt x="114277" y="5436"/>
                    <a:pt x="112657" y="6989"/>
                  </a:cubicBezTo>
                  <a:cubicBezTo>
                    <a:pt x="111228" y="8751"/>
                    <a:pt x="110467" y="10999"/>
                    <a:pt x="110658" y="13276"/>
                  </a:cubicBezTo>
                  <a:lnTo>
                    <a:pt x="110658" y="18609"/>
                  </a:lnTo>
                  <a:lnTo>
                    <a:pt x="124564" y="18609"/>
                  </a:lnTo>
                  <a:lnTo>
                    <a:pt x="124564" y="23753"/>
                  </a:lnTo>
                  <a:lnTo>
                    <a:pt x="110848" y="23753"/>
                  </a:lnTo>
                  <a:lnTo>
                    <a:pt x="110848" y="63663"/>
                  </a:lnTo>
                  <a:lnTo>
                    <a:pt x="104752" y="63663"/>
                  </a:lnTo>
                  <a:lnTo>
                    <a:pt x="104752" y="23753"/>
                  </a:lnTo>
                  <a:lnTo>
                    <a:pt x="96656" y="23753"/>
                  </a:lnTo>
                  <a:lnTo>
                    <a:pt x="96656" y="18609"/>
                  </a:lnTo>
                  <a:lnTo>
                    <a:pt x="104752" y="18609"/>
                  </a:lnTo>
                  <a:lnTo>
                    <a:pt x="104752" y="12990"/>
                  </a:lnTo>
                  <a:cubicBezTo>
                    <a:pt x="104561" y="9475"/>
                    <a:pt x="105895" y="6036"/>
                    <a:pt x="108276" y="3465"/>
                  </a:cubicBezTo>
                  <a:cubicBezTo>
                    <a:pt x="111039" y="931"/>
                    <a:pt x="114658" y="-383"/>
                    <a:pt x="118372" y="-154"/>
                  </a:cubicBezTo>
                  <a:cubicBezTo>
                    <a:pt x="120087" y="-145"/>
                    <a:pt x="121707" y="112"/>
                    <a:pt x="123325" y="607"/>
                  </a:cubicBezTo>
                  <a:cubicBezTo>
                    <a:pt x="124850" y="988"/>
                    <a:pt x="126183" y="1712"/>
                    <a:pt x="127326" y="2703"/>
                  </a:cubicBezTo>
                  <a:lnTo>
                    <a:pt x="125326" y="7179"/>
                  </a:lnTo>
                  <a:cubicBezTo>
                    <a:pt x="123421" y="5693"/>
                    <a:pt x="121039" y="4922"/>
                    <a:pt x="118658" y="4989"/>
                  </a:cubicBezTo>
                  <a:close/>
                  <a:moveTo>
                    <a:pt x="142757" y="8704"/>
                  </a:moveTo>
                  <a:cubicBezTo>
                    <a:pt x="141518" y="8761"/>
                    <a:pt x="140375" y="8313"/>
                    <a:pt x="139519" y="7465"/>
                  </a:cubicBezTo>
                  <a:cubicBezTo>
                    <a:pt x="137899" y="5770"/>
                    <a:pt x="137899" y="3065"/>
                    <a:pt x="139519" y="1369"/>
                  </a:cubicBezTo>
                  <a:cubicBezTo>
                    <a:pt x="140375" y="522"/>
                    <a:pt x="141518" y="74"/>
                    <a:pt x="142757" y="131"/>
                  </a:cubicBezTo>
                  <a:cubicBezTo>
                    <a:pt x="143900" y="83"/>
                    <a:pt x="145043" y="531"/>
                    <a:pt x="145900" y="1369"/>
                  </a:cubicBezTo>
                  <a:cubicBezTo>
                    <a:pt x="146758" y="2122"/>
                    <a:pt x="147138" y="3208"/>
                    <a:pt x="147138" y="4322"/>
                  </a:cubicBezTo>
                  <a:cubicBezTo>
                    <a:pt x="147233" y="6637"/>
                    <a:pt x="145424" y="8599"/>
                    <a:pt x="143138" y="8704"/>
                  </a:cubicBezTo>
                  <a:cubicBezTo>
                    <a:pt x="143043" y="8713"/>
                    <a:pt x="142852" y="8713"/>
                    <a:pt x="142757" y="8704"/>
                  </a:cubicBezTo>
                  <a:close/>
                  <a:moveTo>
                    <a:pt x="139614" y="18229"/>
                  </a:moveTo>
                  <a:lnTo>
                    <a:pt x="145709" y="18229"/>
                  </a:lnTo>
                  <a:lnTo>
                    <a:pt x="145709" y="63282"/>
                  </a:lnTo>
                  <a:lnTo>
                    <a:pt x="139614" y="63282"/>
                  </a:lnTo>
                  <a:close/>
                  <a:moveTo>
                    <a:pt x="181333" y="63758"/>
                  </a:moveTo>
                  <a:cubicBezTo>
                    <a:pt x="177142" y="63834"/>
                    <a:pt x="173046" y="62815"/>
                    <a:pt x="169427" y="60805"/>
                  </a:cubicBezTo>
                  <a:cubicBezTo>
                    <a:pt x="165902" y="58919"/>
                    <a:pt x="163045" y="56081"/>
                    <a:pt x="161139" y="52614"/>
                  </a:cubicBezTo>
                  <a:cubicBezTo>
                    <a:pt x="157235" y="45194"/>
                    <a:pt x="157235" y="36317"/>
                    <a:pt x="161139" y="28897"/>
                  </a:cubicBezTo>
                  <a:cubicBezTo>
                    <a:pt x="163140" y="25477"/>
                    <a:pt x="165997" y="22677"/>
                    <a:pt x="169427" y="20801"/>
                  </a:cubicBezTo>
                  <a:cubicBezTo>
                    <a:pt x="173046" y="18829"/>
                    <a:pt x="177142" y="17819"/>
                    <a:pt x="181333" y="17847"/>
                  </a:cubicBezTo>
                  <a:cubicBezTo>
                    <a:pt x="184952" y="17781"/>
                    <a:pt x="188571" y="18562"/>
                    <a:pt x="191811" y="20134"/>
                  </a:cubicBezTo>
                  <a:cubicBezTo>
                    <a:pt x="194858" y="21610"/>
                    <a:pt x="197335" y="23934"/>
                    <a:pt x="199050" y="26801"/>
                  </a:cubicBezTo>
                  <a:lnTo>
                    <a:pt x="194477" y="29849"/>
                  </a:lnTo>
                  <a:cubicBezTo>
                    <a:pt x="193144" y="27697"/>
                    <a:pt x="191143" y="25982"/>
                    <a:pt x="188857" y="24896"/>
                  </a:cubicBezTo>
                  <a:cubicBezTo>
                    <a:pt x="186476" y="23734"/>
                    <a:pt x="183904" y="23153"/>
                    <a:pt x="181333" y="23182"/>
                  </a:cubicBezTo>
                  <a:cubicBezTo>
                    <a:pt x="178285" y="23163"/>
                    <a:pt x="175237" y="23915"/>
                    <a:pt x="172570" y="25372"/>
                  </a:cubicBezTo>
                  <a:cubicBezTo>
                    <a:pt x="169998" y="26830"/>
                    <a:pt x="167903" y="28973"/>
                    <a:pt x="166474" y="31563"/>
                  </a:cubicBezTo>
                  <a:cubicBezTo>
                    <a:pt x="164950" y="34507"/>
                    <a:pt x="164188" y="37783"/>
                    <a:pt x="164283" y="41088"/>
                  </a:cubicBezTo>
                  <a:cubicBezTo>
                    <a:pt x="164188" y="44403"/>
                    <a:pt x="164950" y="47680"/>
                    <a:pt x="166474" y="50613"/>
                  </a:cubicBezTo>
                  <a:cubicBezTo>
                    <a:pt x="167903" y="53204"/>
                    <a:pt x="169998" y="55347"/>
                    <a:pt x="172570" y="56805"/>
                  </a:cubicBezTo>
                  <a:cubicBezTo>
                    <a:pt x="175237" y="58262"/>
                    <a:pt x="178285" y="59015"/>
                    <a:pt x="181333" y="58995"/>
                  </a:cubicBezTo>
                  <a:cubicBezTo>
                    <a:pt x="183904" y="59015"/>
                    <a:pt x="186476" y="58462"/>
                    <a:pt x="188857" y="57376"/>
                  </a:cubicBezTo>
                  <a:cubicBezTo>
                    <a:pt x="191143" y="56290"/>
                    <a:pt x="193144" y="54576"/>
                    <a:pt x="194477" y="52423"/>
                  </a:cubicBezTo>
                  <a:lnTo>
                    <a:pt x="199050" y="55471"/>
                  </a:lnTo>
                  <a:cubicBezTo>
                    <a:pt x="197335" y="58367"/>
                    <a:pt x="194763" y="60691"/>
                    <a:pt x="191715" y="62139"/>
                  </a:cubicBezTo>
                  <a:cubicBezTo>
                    <a:pt x="188477" y="63710"/>
                    <a:pt x="184952" y="64492"/>
                    <a:pt x="181333" y="64425"/>
                  </a:cubicBezTo>
                  <a:close/>
                  <a:moveTo>
                    <a:pt x="249436" y="42613"/>
                  </a:moveTo>
                  <a:lnTo>
                    <a:pt x="211336" y="42613"/>
                  </a:lnTo>
                  <a:cubicBezTo>
                    <a:pt x="211527" y="47004"/>
                    <a:pt x="213433" y="51138"/>
                    <a:pt x="216766" y="54043"/>
                  </a:cubicBezTo>
                  <a:cubicBezTo>
                    <a:pt x="220195" y="56957"/>
                    <a:pt x="224576" y="58491"/>
                    <a:pt x="229053" y="58329"/>
                  </a:cubicBezTo>
                  <a:cubicBezTo>
                    <a:pt x="231720" y="58386"/>
                    <a:pt x="234292" y="57862"/>
                    <a:pt x="236768" y="56805"/>
                  </a:cubicBezTo>
                  <a:cubicBezTo>
                    <a:pt x="239150" y="55833"/>
                    <a:pt x="241245" y="54338"/>
                    <a:pt x="242865" y="52423"/>
                  </a:cubicBezTo>
                  <a:lnTo>
                    <a:pt x="246293" y="56329"/>
                  </a:lnTo>
                  <a:cubicBezTo>
                    <a:pt x="244294" y="58786"/>
                    <a:pt x="241722" y="60691"/>
                    <a:pt x="238768" y="61853"/>
                  </a:cubicBezTo>
                  <a:cubicBezTo>
                    <a:pt x="235721" y="63091"/>
                    <a:pt x="232483" y="63739"/>
                    <a:pt x="229243" y="63758"/>
                  </a:cubicBezTo>
                  <a:cubicBezTo>
                    <a:pt x="224958" y="63796"/>
                    <a:pt x="220766" y="62786"/>
                    <a:pt x="216957" y="60805"/>
                  </a:cubicBezTo>
                  <a:cubicBezTo>
                    <a:pt x="213527" y="58862"/>
                    <a:pt x="210670" y="56033"/>
                    <a:pt x="208670" y="52614"/>
                  </a:cubicBezTo>
                  <a:cubicBezTo>
                    <a:pt x="206669" y="49013"/>
                    <a:pt x="205622" y="44937"/>
                    <a:pt x="205622" y="40803"/>
                  </a:cubicBezTo>
                  <a:cubicBezTo>
                    <a:pt x="205526" y="36660"/>
                    <a:pt x="206574" y="32564"/>
                    <a:pt x="208479" y="28897"/>
                  </a:cubicBezTo>
                  <a:cubicBezTo>
                    <a:pt x="210289" y="25525"/>
                    <a:pt x="213051" y="22724"/>
                    <a:pt x="216385" y="20801"/>
                  </a:cubicBezTo>
                  <a:cubicBezTo>
                    <a:pt x="219814" y="18848"/>
                    <a:pt x="223719" y="17829"/>
                    <a:pt x="227625" y="17847"/>
                  </a:cubicBezTo>
                  <a:cubicBezTo>
                    <a:pt x="231529" y="17819"/>
                    <a:pt x="235435" y="18838"/>
                    <a:pt x="238864" y="20801"/>
                  </a:cubicBezTo>
                  <a:cubicBezTo>
                    <a:pt x="242197" y="22724"/>
                    <a:pt x="244864" y="25525"/>
                    <a:pt x="246675" y="28897"/>
                  </a:cubicBezTo>
                  <a:cubicBezTo>
                    <a:pt x="248675" y="32554"/>
                    <a:pt x="249627" y="36660"/>
                    <a:pt x="249532" y="40803"/>
                  </a:cubicBezTo>
                  <a:close/>
                  <a:moveTo>
                    <a:pt x="227625" y="23087"/>
                  </a:moveTo>
                  <a:cubicBezTo>
                    <a:pt x="223624" y="23000"/>
                    <a:pt x="219718" y="24506"/>
                    <a:pt x="216766" y="27278"/>
                  </a:cubicBezTo>
                  <a:cubicBezTo>
                    <a:pt x="213718" y="30116"/>
                    <a:pt x="211908" y="34002"/>
                    <a:pt x="211718" y="38136"/>
                  </a:cubicBezTo>
                  <a:lnTo>
                    <a:pt x="243722" y="38136"/>
                  </a:lnTo>
                  <a:cubicBezTo>
                    <a:pt x="243435" y="34011"/>
                    <a:pt x="241626" y="30144"/>
                    <a:pt x="238673" y="27278"/>
                  </a:cubicBezTo>
                  <a:cubicBezTo>
                    <a:pt x="235721" y="24477"/>
                    <a:pt x="231720" y="22972"/>
                    <a:pt x="227625" y="23087"/>
                  </a:cubicBezTo>
                  <a:close/>
                  <a:moveTo>
                    <a:pt x="267820" y="27087"/>
                  </a:moveTo>
                  <a:cubicBezTo>
                    <a:pt x="269154" y="24153"/>
                    <a:pt x="271344" y="21734"/>
                    <a:pt x="274202" y="20229"/>
                  </a:cubicBezTo>
                  <a:cubicBezTo>
                    <a:pt x="277440" y="18524"/>
                    <a:pt x="281060" y="17695"/>
                    <a:pt x="284679" y="17847"/>
                  </a:cubicBezTo>
                  <a:lnTo>
                    <a:pt x="284679" y="23753"/>
                  </a:lnTo>
                  <a:lnTo>
                    <a:pt x="283250" y="23753"/>
                  </a:lnTo>
                  <a:cubicBezTo>
                    <a:pt x="279059" y="23515"/>
                    <a:pt x="275059" y="25077"/>
                    <a:pt x="272106" y="28039"/>
                  </a:cubicBezTo>
                  <a:cubicBezTo>
                    <a:pt x="269154" y="31449"/>
                    <a:pt x="267725" y="35850"/>
                    <a:pt x="268011" y="40327"/>
                  </a:cubicBezTo>
                  <a:lnTo>
                    <a:pt x="268011" y="63282"/>
                  </a:lnTo>
                  <a:lnTo>
                    <a:pt x="261915" y="63282"/>
                  </a:lnTo>
                  <a:lnTo>
                    <a:pt x="261915" y="18609"/>
                  </a:lnTo>
                  <a:lnTo>
                    <a:pt x="267820" y="18609"/>
                  </a:lnTo>
                  <a:lnTo>
                    <a:pt x="267820" y="27468"/>
                  </a:lnTo>
                  <a:close/>
                  <a:moveTo>
                    <a:pt x="308015" y="63758"/>
                  </a:moveTo>
                  <a:cubicBezTo>
                    <a:pt x="304491" y="63758"/>
                    <a:pt x="300967" y="63206"/>
                    <a:pt x="297538" y="62139"/>
                  </a:cubicBezTo>
                  <a:cubicBezTo>
                    <a:pt x="294680" y="61339"/>
                    <a:pt x="292014" y="59977"/>
                    <a:pt x="289727" y="58138"/>
                  </a:cubicBezTo>
                  <a:lnTo>
                    <a:pt x="292489" y="53376"/>
                  </a:lnTo>
                  <a:cubicBezTo>
                    <a:pt x="294585" y="55014"/>
                    <a:pt x="296966" y="56243"/>
                    <a:pt x="299538" y="56996"/>
                  </a:cubicBezTo>
                  <a:cubicBezTo>
                    <a:pt x="302396" y="57948"/>
                    <a:pt x="305443" y="58424"/>
                    <a:pt x="308492" y="58424"/>
                  </a:cubicBezTo>
                  <a:cubicBezTo>
                    <a:pt x="311825" y="58691"/>
                    <a:pt x="315064" y="58034"/>
                    <a:pt x="318017" y="56519"/>
                  </a:cubicBezTo>
                  <a:cubicBezTo>
                    <a:pt x="319922" y="55367"/>
                    <a:pt x="321064" y="53300"/>
                    <a:pt x="320969" y="51090"/>
                  </a:cubicBezTo>
                  <a:cubicBezTo>
                    <a:pt x="321064" y="49613"/>
                    <a:pt x="320494" y="48175"/>
                    <a:pt x="319351" y="47184"/>
                  </a:cubicBezTo>
                  <a:cubicBezTo>
                    <a:pt x="318112" y="46175"/>
                    <a:pt x="316779" y="45432"/>
                    <a:pt x="315254" y="44994"/>
                  </a:cubicBezTo>
                  <a:cubicBezTo>
                    <a:pt x="313539" y="44518"/>
                    <a:pt x="311349" y="44041"/>
                    <a:pt x="308587" y="43565"/>
                  </a:cubicBezTo>
                  <a:cubicBezTo>
                    <a:pt x="305634" y="43080"/>
                    <a:pt x="302682" y="42374"/>
                    <a:pt x="299824" y="41470"/>
                  </a:cubicBezTo>
                  <a:cubicBezTo>
                    <a:pt x="297633" y="40831"/>
                    <a:pt x="295633" y="39584"/>
                    <a:pt x="294109" y="37850"/>
                  </a:cubicBezTo>
                  <a:cubicBezTo>
                    <a:pt x="292394" y="35897"/>
                    <a:pt x="291537" y="33316"/>
                    <a:pt x="291728" y="30706"/>
                  </a:cubicBezTo>
                  <a:cubicBezTo>
                    <a:pt x="291537" y="26944"/>
                    <a:pt x="293346" y="23363"/>
                    <a:pt x="296395" y="21181"/>
                  </a:cubicBezTo>
                  <a:cubicBezTo>
                    <a:pt x="300301" y="18572"/>
                    <a:pt x="304872" y="17295"/>
                    <a:pt x="309540" y="17562"/>
                  </a:cubicBezTo>
                  <a:cubicBezTo>
                    <a:pt x="312492" y="17562"/>
                    <a:pt x="315445" y="17953"/>
                    <a:pt x="318302" y="18705"/>
                  </a:cubicBezTo>
                  <a:cubicBezTo>
                    <a:pt x="320874" y="19362"/>
                    <a:pt x="323255" y="20391"/>
                    <a:pt x="325541" y="21753"/>
                  </a:cubicBezTo>
                  <a:lnTo>
                    <a:pt x="322875" y="26706"/>
                  </a:lnTo>
                  <a:cubicBezTo>
                    <a:pt x="318969" y="24058"/>
                    <a:pt x="314302" y="22696"/>
                    <a:pt x="309540" y="22801"/>
                  </a:cubicBezTo>
                  <a:cubicBezTo>
                    <a:pt x="306491" y="22572"/>
                    <a:pt x="303443" y="23306"/>
                    <a:pt x="300776" y="24896"/>
                  </a:cubicBezTo>
                  <a:cubicBezTo>
                    <a:pt x="298872" y="26049"/>
                    <a:pt x="297729" y="28115"/>
                    <a:pt x="297824" y="30326"/>
                  </a:cubicBezTo>
                  <a:cubicBezTo>
                    <a:pt x="297729" y="31859"/>
                    <a:pt x="298395" y="33335"/>
                    <a:pt x="299443" y="34421"/>
                  </a:cubicBezTo>
                  <a:cubicBezTo>
                    <a:pt x="300681" y="35459"/>
                    <a:pt x="302110" y="36240"/>
                    <a:pt x="303634" y="36707"/>
                  </a:cubicBezTo>
                  <a:cubicBezTo>
                    <a:pt x="305920" y="37316"/>
                    <a:pt x="308206" y="37793"/>
                    <a:pt x="310492" y="38136"/>
                  </a:cubicBezTo>
                  <a:cubicBezTo>
                    <a:pt x="314111" y="38898"/>
                    <a:pt x="316969" y="39565"/>
                    <a:pt x="319160" y="40231"/>
                  </a:cubicBezTo>
                  <a:cubicBezTo>
                    <a:pt x="321255" y="40860"/>
                    <a:pt x="323255" y="42079"/>
                    <a:pt x="324684" y="43756"/>
                  </a:cubicBezTo>
                  <a:cubicBezTo>
                    <a:pt x="326399" y="45642"/>
                    <a:pt x="327161" y="48099"/>
                    <a:pt x="327065" y="50613"/>
                  </a:cubicBezTo>
                  <a:cubicBezTo>
                    <a:pt x="327256" y="54443"/>
                    <a:pt x="325351" y="58072"/>
                    <a:pt x="322112" y="60138"/>
                  </a:cubicBezTo>
                  <a:cubicBezTo>
                    <a:pt x="318017" y="62739"/>
                    <a:pt x="313254" y="63968"/>
                    <a:pt x="308397" y="63663"/>
                  </a:cubicBezTo>
                  <a:close/>
                </a:path>
              </a:pathLst>
            </a:custGeom>
            <a:solidFill>
              <a:srgbClr val="6D6E71"/>
            </a:solidFill>
            <a:ln w="9525"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FFACEA70-7F09-4ABD-BA76-CE1081E92C43}"/>
                </a:ext>
              </a:extLst>
            </p:cNvPr>
            <p:cNvSpPr/>
            <p:nvPr/>
          </p:nvSpPr>
          <p:spPr>
            <a:xfrm>
              <a:off x="16611348" y="5567964"/>
              <a:ext cx="63245" cy="63245"/>
            </a:xfrm>
            <a:custGeom>
              <a:avLst/>
              <a:gdLst>
                <a:gd name="connsiteX0" fmla="*/ 0 w 63245"/>
                <a:gd name="connsiteY0" fmla="*/ 0 h 63245"/>
                <a:gd name="connsiteX1" fmla="*/ 63246 w 63245"/>
                <a:gd name="connsiteY1" fmla="*/ 0 h 63245"/>
                <a:gd name="connsiteX2" fmla="*/ 63246 w 63245"/>
                <a:gd name="connsiteY2" fmla="*/ 63246 h 63245"/>
                <a:gd name="connsiteX3" fmla="*/ 0 w 63245"/>
                <a:gd name="connsiteY3" fmla="*/ 63246 h 63245"/>
              </a:gdLst>
              <a:ahLst/>
              <a:cxnLst>
                <a:cxn ang="0">
                  <a:pos x="connsiteX0" y="connsiteY0"/>
                </a:cxn>
                <a:cxn ang="0">
                  <a:pos x="connsiteX1" y="connsiteY1"/>
                </a:cxn>
                <a:cxn ang="0">
                  <a:pos x="connsiteX2" y="connsiteY2"/>
                </a:cxn>
                <a:cxn ang="0">
                  <a:pos x="connsiteX3" y="connsiteY3"/>
                </a:cxn>
              </a:cxnLst>
              <a:rect l="l" t="t" r="r" b="b"/>
              <a:pathLst>
                <a:path w="63245" h="63245">
                  <a:moveTo>
                    <a:pt x="0" y="0"/>
                  </a:moveTo>
                  <a:lnTo>
                    <a:pt x="63246" y="0"/>
                  </a:lnTo>
                  <a:lnTo>
                    <a:pt x="63246" y="63246"/>
                  </a:lnTo>
                  <a:lnTo>
                    <a:pt x="0" y="63246"/>
                  </a:lnTo>
                  <a:close/>
                </a:path>
              </a:pathLst>
            </a:custGeom>
            <a:solidFill>
              <a:srgbClr val="669940"/>
            </a:solidFill>
            <a:ln w="9525"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CE5AA008-BFA5-4A78-BC07-12E9D2EA58AB}"/>
                </a:ext>
              </a:extLst>
            </p:cNvPr>
            <p:cNvSpPr/>
            <p:nvPr/>
          </p:nvSpPr>
          <p:spPr>
            <a:xfrm>
              <a:off x="16743222" y="5906369"/>
              <a:ext cx="55387" cy="62136"/>
            </a:xfrm>
            <a:custGeom>
              <a:avLst/>
              <a:gdLst>
                <a:gd name="connsiteX0" fmla="*/ 29934 w 55387"/>
                <a:gd name="connsiteY0" fmla="*/ 52035 h 62136"/>
                <a:gd name="connsiteX1" fmla="*/ 39459 w 55387"/>
                <a:gd name="connsiteY1" fmla="*/ 50321 h 62136"/>
                <a:gd name="connsiteX2" fmla="*/ 47269 w 55387"/>
                <a:gd name="connsiteY2" fmla="*/ 44701 h 62136"/>
                <a:gd name="connsiteX3" fmla="*/ 53840 w 55387"/>
                <a:gd name="connsiteY3" fmla="*/ 51369 h 62136"/>
                <a:gd name="connsiteX4" fmla="*/ 30695 w 55387"/>
                <a:gd name="connsiteY4" fmla="*/ 61942 h 62136"/>
                <a:gd name="connsiteX5" fmla="*/ 8216 w 55387"/>
                <a:gd name="connsiteY5" fmla="*/ 53178 h 62136"/>
                <a:gd name="connsiteX6" fmla="*/ 8216 w 55387"/>
                <a:gd name="connsiteY6" fmla="*/ 8792 h 62136"/>
                <a:gd name="connsiteX7" fmla="*/ 31361 w 55387"/>
                <a:gd name="connsiteY7" fmla="*/ -161 h 62136"/>
                <a:gd name="connsiteX8" fmla="*/ 54603 w 55387"/>
                <a:gd name="connsiteY8" fmla="*/ 10126 h 62136"/>
                <a:gd name="connsiteX9" fmla="*/ 48126 w 55387"/>
                <a:gd name="connsiteY9" fmla="*/ 17174 h 62136"/>
                <a:gd name="connsiteX10" fmla="*/ 40030 w 55387"/>
                <a:gd name="connsiteY10" fmla="*/ 11459 h 62136"/>
                <a:gd name="connsiteX11" fmla="*/ 15836 w 55387"/>
                <a:gd name="connsiteY11" fmla="*/ 15650 h 62136"/>
                <a:gd name="connsiteX12" fmla="*/ 9645 w 55387"/>
                <a:gd name="connsiteY12" fmla="*/ 30699 h 62136"/>
                <a:gd name="connsiteX13" fmla="*/ 15836 w 55387"/>
                <a:gd name="connsiteY13" fmla="*/ 45939 h 62136"/>
                <a:gd name="connsiteX14" fmla="*/ 29934 w 55387"/>
                <a:gd name="connsiteY14" fmla="*/ 52035 h 6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387" h="62136">
                  <a:moveTo>
                    <a:pt x="29934" y="52035"/>
                  </a:moveTo>
                  <a:cubicBezTo>
                    <a:pt x="33172" y="52178"/>
                    <a:pt x="36410" y="51597"/>
                    <a:pt x="39459" y="50321"/>
                  </a:cubicBezTo>
                  <a:cubicBezTo>
                    <a:pt x="42315" y="48854"/>
                    <a:pt x="44983" y="46958"/>
                    <a:pt x="47269" y="44701"/>
                  </a:cubicBezTo>
                  <a:lnTo>
                    <a:pt x="53840" y="51369"/>
                  </a:lnTo>
                  <a:cubicBezTo>
                    <a:pt x="48030" y="58141"/>
                    <a:pt x="39553" y="62008"/>
                    <a:pt x="30695" y="61942"/>
                  </a:cubicBezTo>
                  <a:cubicBezTo>
                    <a:pt x="22313" y="62199"/>
                    <a:pt x="14217" y="59036"/>
                    <a:pt x="8216" y="53178"/>
                  </a:cubicBezTo>
                  <a:cubicBezTo>
                    <a:pt x="-3785" y="40824"/>
                    <a:pt x="-3785" y="21146"/>
                    <a:pt x="8216" y="8792"/>
                  </a:cubicBezTo>
                  <a:cubicBezTo>
                    <a:pt x="14408" y="2781"/>
                    <a:pt x="22790" y="-457"/>
                    <a:pt x="31361" y="-161"/>
                  </a:cubicBezTo>
                  <a:cubicBezTo>
                    <a:pt x="40220" y="-324"/>
                    <a:pt x="48793" y="3448"/>
                    <a:pt x="54603" y="10126"/>
                  </a:cubicBezTo>
                  <a:lnTo>
                    <a:pt x="48126" y="17174"/>
                  </a:lnTo>
                  <a:cubicBezTo>
                    <a:pt x="45840" y="14774"/>
                    <a:pt x="43078" y="12840"/>
                    <a:pt x="40030" y="11459"/>
                  </a:cubicBezTo>
                  <a:cubicBezTo>
                    <a:pt x="31838" y="8116"/>
                    <a:pt x="22409" y="9735"/>
                    <a:pt x="15836" y="15650"/>
                  </a:cubicBezTo>
                  <a:cubicBezTo>
                    <a:pt x="11741" y="19565"/>
                    <a:pt x="9455" y="25032"/>
                    <a:pt x="9645" y="30699"/>
                  </a:cubicBezTo>
                  <a:cubicBezTo>
                    <a:pt x="9550" y="36414"/>
                    <a:pt x="11741" y="41939"/>
                    <a:pt x="15836" y="45939"/>
                  </a:cubicBezTo>
                  <a:cubicBezTo>
                    <a:pt x="19455" y="49864"/>
                    <a:pt x="24599" y="52074"/>
                    <a:pt x="29934" y="52035"/>
                  </a:cubicBezTo>
                  <a:close/>
                </a:path>
              </a:pathLst>
            </a:custGeom>
            <a:solidFill>
              <a:srgbClr val="6D6E71"/>
            </a:solidFill>
            <a:ln w="9525"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CB280D55-1559-4DD0-89BD-D6827AAD20CF}"/>
                </a:ext>
              </a:extLst>
            </p:cNvPr>
            <p:cNvSpPr/>
            <p:nvPr/>
          </p:nvSpPr>
          <p:spPr>
            <a:xfrm>
              <a:off x="16807087" y="5903053"/>
              <a:ext cx="12191" cy="65151"/>
            </a:xfrm>
            <a:custGeom>
              <a:avLst/>
              <a:gdLst>
                <a:gd name="connsiteX0" fmla="*/ 1024 w 12191"/>
                <a:gd name="connsiteY0" fmla="*/ 10203 h 65151"/>
                <a:gd name="connsiteX1" fmla="*/ -785 w 12191"/>
                <a:gd name="connsiteY1" fmla="*/ 5916 h 65151"/>
                <a:gd name="connsiteX2" fmla="*/ 5311 w 12191"/>
                <a:gd name="connsiteY2" fmla="*/ -180 h 65151"/>
                <a:gd name="connsiteX3" fmla="*/ 9597 w 12191"/>
                <a:gd name="connsiteY3" fmla="*/ 1630 h 65151"/>
                <a:gd name="connsiteX4" fmla="*/ 11406 w 12191"/>
                <a:gd name="connsiteY4" fmla="*/ 5916 h 65151"/>
                <a:gd name="connsiteX5" fmla="*/ 5311 w 12191"/>
                <a:gd name="connsiteY5" fmla="*/ 12012 h 65151"/>
                <a:gd name="connsiteX6" fmla="*/ 1024 w 12191"/>
                <a:gd name="connsiteY6" fmla="*/ 10203 h 65151"/>
                <a:gd name="connsiteX7" fmla="*/ 10549 w 12191"/>
                <a:gd name="connsiteY7" fmla="*/ 64971 h 65151"/>
                <a:gd name="connsiteX8" fmla="*/ 1024 w 12191"/>
                <a:gd name="connsiteY8" fmla="*/ 64971 h 65151"/>
                <a:gd name="connsiteX9" fmla="*/ 1024 w 12191"/>
                <a:gd name="connsiteY9" fmla="*/ 19347 h 65151"/>
                <a:gd name="connsiteX10" fmla="*/ 10549 w 12191"/>
                <a:gd name="connsiteY10" fmla="*/ 19347 h 65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1" h="65151">
                  <a:moveTo>
                    <a:pt x="1024" y="10203"/>
                  </a:moveTo>
                  <a:cubicBezTo>
                    <a:pt x="-119" y="9079"/>
                    <a:pt x="-785" y="7535"/>
                    <a:pt x="-785" y="5916"/>
                  </a:cubicBezTo>
                  <a:cubicBezTo>
                    <a:pt x="-689" y="2573"/>
                    <a:pt x="1977" y="-132"/>
                    <a:pt x="5311" y="-180"/>
                  </a:cubicBezTo>
                  <a:cubicBezTo>
                    <a:pt x="6930" y="-189"/>
                    <a:pt x="8454" y="468"/>
                    <a:pt x="9597" y="1630"/>
                  </a:cubicBezTo>
                  <a:cubicBezTo>
                    <a:pt x="10740" y="2744"/>
                    <a:pt x="11406" y="4297"/>
                    <a:pt x="11406" y="5916"/>
                  </a:cubicBezTo>
                  <a:cubicBezTo>
                    <a:pt x="11312" y="9260"/>
                    <a:pt x="8645" y="11965"/>
                    <a:pt x="5311" y="12012"/>
                  </a:cubicBezTo>
                  <a:cubicBezTo>
                    <a:pt x="3692" y="12032"/>
                    <a:pt x="2167" y="11374"/>
                    <a:pt x="1024" y="10203"/>
                  </a:cubicBezTo>
                  <a:close/>
                  <a:moveTo>
                    <a:pt x="10549" y="64971"/>
                  </a:moveTo>
                  <a:lnTo>
                    <a:pt x="1024" y="64971"/>
                  </a:lnTo>
                  <a:lnTo>
                    <a:pt x="1024" y="19347"/>
                  </a:lnTo>
                  <a:lnTo>
                    <a:pt x="10549" y="19347"/>
                  </a:lnTo>
                  <a:close/>
                </a:path>
              </a:pathLst>
            </a:custGeom>
            <a:solidFill>
              <a:srgbClr val="6D6E71"/>
            </a:solidFill>
            <a:ln w="9525"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BD53489B-39BA-485D-90B1-56D3A26ED609}"/>
                </a:ext>
              </a:extLst>
            </p:cNvPr>
            <p:cNvSpPr/>
            <p:nvPr/>
          </p:nvSpPr>
          <p:spPr>
            <a:xfrm>
              <a:off x="16828328" y="5907815"/>
              <a:ext cx="31717" cy="60676"/>
            </a:xfrm>
            <a:custGeom>
              <a:avLst/>
              <a:gdLst>
                <a:gd name="connsiteX0" fmla="*/ 14550 w 31717"/>
                <a:gd name="connsiteY0" fmla="*/ 21918 h 60676"/>
                <a:gd name="connsiteX1" fmla="*/ 14550 w 31717"/>
                <a:gd name="connsiteY1" fmla="*/ 45064 h 60676"/>
                <a:gd name="connsiteX2" fmla="*/ 16265 w 31717"/>
                <a:gd name="connsiteY2" fmla="*/ 50208 h 60676"/>
                <a:gd name="connsiteX3" fmla="*/ 21028 w 31717"/>
                <a:gd name="connsiteY3" fmla="*/ 52113 h 60676"/>
                <a:gd name="connsiteX4" fmla="*/ 26933 w 31717"/>
                <a:gd name="connsiteY4" fmla="*/ 49160 h 60676"/>
                <a:gd name="connsiteX5" fmla="*/ 30933 w 31717"/>
                <a:gd name="connsiteY5" fmla="*/ 55922 h 60676"/>
                <a:gd name="connsiteX6" fmla="*/ 19694 w 31717"/>
                <a:gd name="connsiteY6" fmla="*/ 60495 h 60676"/>
                <a:gd name="connsiteX7" fmla="*/ 9311 w 31717"/>
                <a:gd name="connsiteY7" fmla="*/ 56208 h 60676"/>
                <a:gd name="connsiteX8" fmla="*/ 4930 w 31717"/>
                <a:gd name="connsiteY8" fmla="*/ 44778 h 60676"/>
                <a:gd name="connsiteX9" fmla="*/ 4930 w 31717"/>
                <a:gd name="connsiteY9" fmla="*/ 21918 h 60676"/>
                <a:gd name="connsiteX10" fmla="*/ -785 w 31717"/>
                <a:gd name="connsiteY10" fmla="*/ 21918 h 60676"/>
                <a:gd name="connsiteX11" fmla="*/ -785 w 31717"/>
                <a:gd name="connsiteY11" fmla="*/ 14203 h 60676"/>
                <a:gd name="connsiteX12" fmla="*/ 4930 w 31717"/>
                <a:gd name="connsiteY12" fmla="*/ 14203 h 60676"/>
                <a:gd name="connsiteX13" fmla="*/ 4930 w 31717"/>
                <a:gd name="connsiteY13" fmla="*/ -180 h 60676"/>
                <a:gd name="connsiteX14" fmla="*/ 14455 w 31717"/>
                <a:gd name="connsiteY14" fmla="*/ -180 h 60676"/>
                <a:gd name="connsiteX15" fmla="*/ 14455 w 31717"/>
                <a:gd name="connsiteY15" fmla="*/ 14203 h 60676"/>
                <a:gd name="connsiteX16" fmla="*/ 26457 w 31717"/>
                <a:gd name="connsiteY16" fmla="*/ 14203 h 60676"/>
                <a:gd name="connsiteX17" fmla="*/ 26457 w 31717"/>
                <a:gd name="connsiteY17" fmla="*/ 21918 h 6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7" h="60676">
                  <a:moveTo>
                    <a:pt x="14550" y="21918"/>
                  </a:moveTo>
                  <a:lnTo>
                    <a:pt x="14550" y="45064"/>
                  </a:lnTo>
                  <a:cubicBezTo>
                    <a:pt x="14455" y="46931"/>
                    <a:pt x="15027" y="48769"/>
                    <a:pt x="16265" y="50208"/>
                  </a:cubicBezTo>
                  <a:cubicBezTo>
                    <a:pt x="17504" y="51531"/>
                    <a:pt x="19217" y="52237"/>
                    <a:pt x="21028" y="52113"/>
                  </a:cubicBezTo>
                  <a:cubicBezTo>
                    <a:pt x="23314" y="52037"/>
                    <a:pt x="25504" y="50960"/>
                    <a:pt x="26933" y="49160"/>
                  </a:cubicBezTo>
                  <a:lnTo>
                    <a:pt x="30933" y="55922"/>
                  </a:lnTo>
                  <a:cubicBezTo>
                    <a:pt x="27886" y="58818"/>
                    <a:pt x="23885" y="60456"/>
                    <a:pt x="19694" y="60495"/>
                  </a:cubicBezTo>
                  <a:cubicBezTo>
                    <a:pt x="15789" y="60561"/>
                    <a:pt x="12074" y="59018"/>
                    <a:pt x="9311" y="56208"/>
                  </a:cubicBezTo>
                  <a:cubicBezTo>
                    <a:pt x="6264" y="53189"/>
                    <a:pt x="4739" y="49036"/>
                    <a:pt x="4930" y="44778"/>
                  </a:cubicBezTo>
                  <a:lnTo>
                    <a:pt x="4930" y="21918"/>
                  </a:lnTo>
                  <a:lnTo>
                    <a:pt x="-785" y="21918"/>
                  </a:lnTo>
                  <a:lnTo>
                    <a:pt x="-785" y="14203"/>
                  </a:lnTo>
                  <a:lnTo>
                    <a:pt x="4930" y="14203"/>
                  </a:lnTo>
                  <a:lnTo>
                    <a:pt x="4930" y="-180"/>
                  </a:lnTo>
                  <a:lnTo>
                    <a:pt x="14455" y="-180"/>
                  </a:lnTo>
                  <a:lnTo>
                    <a:pt x="14455" y="14203"/>
                  </a:lnTo>
                  <a:lnTo>
                    <a:pt x="26457" y="14203"/>
                  </a:lnTo>
                  <a:lnTo>
                    <a:pt x="26457" y="21918"/>
                  </a:lnTo>
                  <a:close/>
                </a:path>
              </a:pathLst>
            </a:custGeom>
            <a:solidFill>
              <a:srgbClr val="6D6E71"/>
            </a:solidFill>
            <a:ln w="9525"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3B341827-F76C-4654-BE21-91EE2CA3F5B2}"/>
                </a:ext>
              </a:extLst>
            </p:cNvPr>
            <p:cNvSpPr/>
            <p:nvPr/>
          </p:nvSpPr>
          <p:spPr>
            <a:xfrm>
              <a:off x="16866428" y="5903053"/>
              <a:ext cx="12192" cy="65151"/>
            </a:xfrm>
            <a:custGeom>
              <a:avLst/>
              <a:gdLst>
                <a:gd name="connsiteX0" fmla="*/ 1024 w 12192"/>
                <a:gd name="connsiteY0" fmla="*/ 10203 h 65151"/>
                <a:gd name="connsiteX1" fmla="*/ -785 w 12192"/>
                <a:gd name="connsiteY1" fmla="*/ 5916 h 65151"/>
                <a:gd name="connsiteX2" fmla="*/ 5311 w 12192"/>
                <a:gd name="connsiteY2" fmla="*/ -180 h 65151"/>
                <a:gd name="connsiteX3" fmla="*/ 9597 w 12192"/>
                <a:gd name="connsiteY3" fmla="*/ 1630 h 65151"/>
                <a:gd name="connsiteX4" fmla="*/ 11407 w 12192"/>
                <a:gd name="connsiteY4" fmla="*/ 5916 h 65151"/>
                <a:gd name="connsiteX5" fmla="*/ 5311 w 12192"/>
                <a:gd name="connsiteY5" fmla="*/ 12012 h 65151"/>
                <a:gd name="connsiteX6" fmla="*/ 1024 w 12192"/>
                <a:gd name="connsiteY6" fmla="*/ 10203 h 65151"/>
                <a:gd name="connsiteX7" fmla="*/ 10549 w 12192"/>
                <a:gd name="connsiteY7" fmla="*/ 64971 h 65151"/>
                <a:gd name="connsiteX8" fmla="*/ 1024 w 12192"/>
                <a:gd name="connsiteY8" fmla="*/ 64971 h 65151"/>
                <a:gd name="connsiteX9" fmla="*/ 1024 w 12192"/>
                <a:gd name="connsiteY9" fmla="*/ 19347 h 65151"/>
                <a:gd name="connsiteX10" fmla="*/ 10549 w 12192"/>
                <a:gd name="connsiteY10" fmla="*/ 19347 h 65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 h="65151">
                  <a:moveTo>
                    <a:pt x="1024" y="10203"/>
                  </a:moveTo>
                  <a:cubicBezTo>
                    <a:pt x="-119" y="9079"/>
                    <a:pt x="-785" y="7535"/>
                    <a:pt x="-785" y="5916"/>
                  </a:cubicBezTo>
                  <a:cubicBezTo>
                    <a:pt x="-689" y="2573"/>
                    <a:pt x="1978" y="-132"/>
                    <a:pt x="5311" y="-180"/>
                  </a:cubicBezTo>
                  <a:cubicBezTo>
                    <a:pt x="6930" y="-189"/>
                    <a:pt x="8454" y="468"/>
                    <a:pt x="9597" y="1630"/>
                  </a:cubicBezTo>
                  <a:cubicBezTo>
                    <a:pt x="10740" y="2744"/>
                    <a:pt x="11407" y="4297"/>
                    <a:pt x="11407" y="5916"/>
                  </a:cubicBezTo>
                  <a:cubicBezTo>
                    <a:pt x="11312" y="9260"/>
                    <a:pt x="8645" y="11965"/>
                    <a:pt x="5311" y="12012"/>
                  </a:cubicBezTo>
                  <a:cubicBezTo>
                    <a:pt x="3692" y="12032"/>
                    <a:pt x="2167" y="11374"/>
                    <a:pt x="1024" y="10203"/>
                  </a:cubicBezTo>
                  <a:close/>
                  <a:moveTo>
                    <a:pt x="10549" y="64971"/>
                  </a:moveTo>
                  <a:lnTo>
                    <a:pt x="1024" y="64971"/>
                  </a:lnTo>
                  <a:lnTo>
                    <a:pt x="1024" y="19347"/>
                  </a:lnTo>
                  <a:lnTo>
                    <a:pt x="10549" y="19347"/>
                  </a:lnTo>
                  <a:close/>
                </a:path>
              </a:pathLst>
            </a:custGeom>
            <a:solidFill>
              <a:srgbClr val="6D6E71"/>
            </a:solidFill>
            <a:ln w="9525"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ACF7700A-EB29-43D1-9D70-A6FCAC963A41}"/>
                </a:ext>
              </a:extLst>
            </p:cNvPr>
            <p:cNvSpPr/>
            <p:nvPr/>
          </p:nvSpPr>
          <p:spPr>
            <a:xfrm>
              <a:off x="16888312" y="5921422"/>
              <a:ext cx="45400" cy="47078"/>
            </a:xfrm>
            <a:custGeom>
              <a:avLst/>
              <a:gdLst>
                <a:gd name="connsiteX0" fmla="*/ 44482 w 45400"/>
                <a:gd name="connsiteY0" fmla="*/ 27552 h 47078"/>
                <a:gd name="connsiteX1" fmla="*/ 8763 w 45400"/>
                <a:gd name="connsiteY1" fmla="*/ 27552 h 47078"/>
                <a:gd name="connsiteX2" fmla="*/ 13241 w 45400"/>
                <a:gd name="connsiteY2" fmla="*/ 35553 h 47078"/>
                <a:gd name="connsiteX3" fmla="*/ 22766 w 45400"/>
                <a:gd name="connsiteY3" fmla="*/ 38601 h 47078"/>
                <a:gd name="connsiteX4" fmla="*/ 35815 w 45400"/>
                <a:gd name="connsiteY4" fmla="*/ 33267 h 47078"/>
                <a:gd name="connsiteX5" fmla="*/ 41339 w 45400"/>
                <a:gd name="connsiteY5" fmla="*/ 39267 h 47078"/>
                <a:gd name="connsiteX6" fmla="*/ 22289 w 45400"/>
                <a:gd name="connsiteY6" fmla="*/ 46888 h 47078"/>
                <a:gd name="connsiteX7" fmla="*/ 5906 w 45400"/>
                <a:gd name="connsiteY7" fmla="*/ 40506 h 47078"/>
                <a:gd name="connsiteX8" fmla="*/ -762 w 45400"/>
                <a:gd name="connsiteY8" fmla="*/ 23361 h 47078"/>
                <a:gd name="connsiteX9" fmla="*/ 6097 w 45400"/>
                <a:gd name="connsiteY9" fmla="*/ 6216 h 47078"/>
                <a:gd name="connsiteX10" fmla="*/ 38006 w 45400"/>
                <a:gd name="connsiteY10" fmla="*/ 5454 h 47078"/>
                <a:gd name="connsiteX11" fmla="*/ 44577 w 45400"/>
                <a:gd name="connsiteY11" fmla="*/ 20980 h 47078"/>
                <a:gd name="connsiteX12" fmla="*/ 8763 w 45400"/>
                <a:gd name="connsiteY12" fmla="*/ 20027 h 47078"/>
                <a:gd name="connsiteX13" fmla="*/ 34863 w 45400"/>
                <a:gd name="connsiteY13" fmla="*/ 20027 h 47078"/>
                <a:gd name="connsiteX14" fmla="*/ 31243 w 45400"/>
                <a:gd name="connsiteY14" fmla="*/ 11169 h 47078"/>
                <a:gd name="connsiteX15" fmla="*/ 22384 w 45400"/>
                <a:gd name="connsiteY15" fmla="*/ 8121 h 47078"/>
                <a:gd name="connsiteX16" fmla="*/ 12859 w 45400"/>
                <a:gd name="connsiteY16" fmla="*/ 11359 h 47078"/>
                <a:gd name="connsiteX17" fmla="*/ 8763 w 45400"/>
                <a:gd name="connsiteY17" fmla="*/ 20408 h 47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00" h="47078">
                  <a:moveTo>
                    <a:pt x="44482" y="27552"/>
                  </a:moveTo>
                  <a:lnTo>
                    <a:pt x="8763" y="27552"/>
                  </a:lnTo>
                  <a:cubicBezTo>
                    <a:pt x="8858" y="30781"/>
                    <a:pt x="10573" y="33743"/>
                    <a:pt x="13241" y="35553"/>
                  </a:cubicBezTo>
                  <a:cubicBezTo>
                    <a:pt x="16002" y="37581"/>
                    <a:pt x="19337" y="38658"/>
                    <a:pt x="22766" y="38601"/>
                  </a:cubicBezTo>
                  <a:cubicBezTo>
                    <a:pt x="27719" y="38924"/>
                    <a:pt x="32481" y="36953"/>
                    <a:pt x="35815" y="33267"/>
                  </a:cubicBezTo>
                  <a:lnTo>
                    <a:pt x="41339" y="39267"/>
                  </a:lnTo>
                  <a:cubicBezTo>
                    <a:pt x="36290" y="44344"/>
                    <a:pt x="29433" y="47097"/>
                    <a:pt x="22289" y="46888"/>
                  </a:cubicBezTo>
                  <a:cubicBezTo>
                    <a:pt x="16193" y="46964"/>
                    <a:pt x="10287" y="44678"/>
                    <a:pt x="5906" y="40506"/>
                  </a:cubicBezTo>
                  <a:cubicBezTo>
                    <a:pt x="1334" y="36001"/>
                    <a:pt x="-1047" y="29762"/>
                    <a:pt x="-762" y="23361"/>
                  </a:cubicBezTo>
                  <a:cubicBezTo>
                    <a:pt x="-1047" y="16922"/>
                    <a:pt x="1430" y="10674"/>
                    <a:pt x="6097" y="6216"/>
                  </a:cubicBezTo>
                  <a:cubicBezTo>
                    <a:pt x="15050" y="-2014"/>
                    <a:pt x="28671" y="-2338"/>
                    <a:pt x="38006" y="5454"/>
                  </a:cubicBezTo>
                  <a:cubicBezTo>
                    <a:pt x="42482" y="9321"/>
                    <a:pt x="44959" y="15065"/>
                    <a:pt x="44577" y="20980"/>
                  </a:cubicBezTo>
                  <a:close/>
                  <a:moveTo>
                    <a:pt x="8763" y="20027"/>
                  </a:moveTo>
                  <a:lnTo>
                    <a:pt x="34863" y="20027"/>
                  </a:lnTo>
                  <a:cubicBezTo>
                    <a:pt x="35052" y="16684"/>
                    <a:pt x="33720" y="13436"/>
                    <a:pt x="31243" y="11169"/>
                  </a:cubicBezTo>
                  <a:cubicBezTo>
                    <a:pt x="28767" y="9112"/>
                    <a:pt x="25623" y="8035"/>
                    <a:pt x="22384" y="8121"/>
                  </a:cubicBezTo>
                  <a:cubicBezTo>
                    <a:pt x="18956" y="8054"/>
                    <a:pt x="15527" y="9197"/>
                    <a:pt x="12859" y="11359"/>
                  </a:cubicBezTo>
                  <a:cubicBezTo>
                    <a:pt x="10001" y="13464"/>
                    <a:pt x="8478" y="16884"/>
                    <a:pt x="8763" y="20408"/>
                  </a:cubicBezTo>
                  <a:close/>
                </a:path>
              </a:pathLst>
            </a:custGeom>
            <a:solidFill>
              <a:srgbClr val="6D6E71"/>
            </a:solidFill>
            <a:ln w="9525"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F9AEEAAA-ACD3-4724-8CA2-2A589B16D0FC}"/>
                </a:ext>
              </a:extLst>
            </p:cNvPr>
            <p:cNvSpPr/>
            <p:nvPr/>
          </p:nvSpPr>
          <p:spPr>
            <a:xfrm>
              <a:off x="16939960" y="5921799"/>
              <a:ext cx="36674" cy="46705"/>
            </a:xfrm>
            <a:custGeom>
              <a:avLst/>
              <a:gdLst>
                <a:gd name="connsiteX0" fmla="*/ 35886 w 36674"/>
                <a:gd name="connsiteY0" fmla="*/ 32129 h 46705"/>
                <a:gd name="connsiteX1" fmla="*/ 31124 w 36674"/>
                <a:gd name="connsiteY1" fmla="*/ 42606 h 46705"/>
                <a:gd name="connsiteX2" fmla="*/ 19027 w 36674"/>
                <a:gd name="connsiteY2" fmla="*/ 46512 h 46705"/>
                <a:gd name="connsiteX3" fmla="*/ 8740 w 36674"/>
                <a:gd name="connsiteY3" fmla="*/ 44702 h 46705"/>
                <a:gd name="connsiteX4" fmla="*/ -785 w 36674"/>
                <a:gd name="connsiteY4" fmla="*/ 39653 h 46705"/>
                <a:gd name="connsiteX5" fmla="*/ 3882 w 36674"/>
                <a:gd name="connsiteY5" fmla="*/ 32129 h 46705"/>
                <a:gd name="connsiteX6" fmla="*/ 19313 w 36674"/>
                <a:gd name="connsiteY6" fmla="*/ 38130 h 46705"/>
                <a:gd name="connsiteX7" fmla="*/ 24457 w 36674"/>
                <a:gd name="connsiteY7" fmla="*/ 36701 h 46705"/>
                <a:gd name="connsiteX8" fmla="*/ 26361 w 36674"/>
                <a:gd name="connsiteY8" fmla="*/ 32891 h 46705"/>
                <a:gd name="connsiteX9" fmla="*/ 16836 w 36674"/>
                <a:gd name="connsiteY9" fmla="*/ 26700 h 46705"/>
                <a:gd name="connsiteX10" fmla="*/ 15884 w 36674"/>
                <a:gd name="connsiteY10" fmla="*/ 26700 h 46705"/>
                <a:gd name="connsiteX11" fmla="*/ 1596 w 36674"/>
                <a:gd name="connsiteY11" fmla="*/ 13841 h 46705"/>
                <a:gd name="connsiteX12" fmla="*/ 6550 w 36674"/>
                <a:gd name="connsiteY12" fmla="*/ 3744 h 46705"/>
                <a:gd name="connsiteX13" fmla="*/ 19313 w 36674"/>
                <a:gd name="connsiteY13" fmla="*/ -161 h 46705"/>
                <a:gd name="connsiteX14" fmla="*/ 34268 w 36674"/>
                <a:gd name="connsiteY14" fmla="*/ 4506 h 46705"/>
                <a:gd name="connsiteX15" fmla="*/ 30648 w 36674"/>
                <a:gd name="connsiteY15" fmla="*/ 11650 h 46705"/>
                <a:gd name="connsiteX16" fmla="*/ 18551 w 36674"/>
                <a:gd name="connsiteY16" fmla="*/ 7935 h 46705"/>
                <a:gd name="connsiteX17" fmla="*/ 13027 w 36674"/>
                <a:gd name="connsiteY17" fmla="*/ 9173 h 46705"/>
                <a:gd name="connsiteX18" fmla="*/ 10835 w 36674"/>
                <a:gd name="connsiteY18" fmla="*/ 12888 h 46705"/>
                <a:gd name="connsiteX19" fmla="*/ 13121 w 36674"/>
                <a:gd name="connsiteY19" fmla="*/ 16127 h 46705"/>
                <a:gd name="connsiteX20" fmla="*/ 17408 w 36674"/>
                <a:gd name="connsiteY20" fmla="*/ 17651 h 46705"/>
                <a:gd name="connsiteX21" fmla="*/ 22361 w 36674"/>
                <a:gd name="connsiteY21" fmla="*/ 18984 h 46705"/>
                <a:gd name="connsiteX22" fmla="*/ 26552 w 36674"/>
                <a:gd name="connsiteY22" fmla="*/ 20508 h 46705"/>
                <a:gd name="connsiteX23" fmla="*/ 30839 w 36674"/>
                <a:gd name="connsiteY23" fmla="*/ 22985 h 46705"/>
                <a:gd name="connsiteX24" fmla="*/ 35886 w 36674"/>
                <a:gd name="connsiteY24" fmla="*/ 32129 h 4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74" h="46705">
                  <a:moveTo>
                    <a:pt x="35886" y="32129"/>
                  </a:moveTo>
                  <a:cubicBezTo>
                    <a:pt x="35982" y="36167"/>
                    <a:pt x="34268" y="40044"/>
                    <a:pt x="31124" y="42606"/>
                  </a:cubicBezTo>
                  <a:cubicBezTo>
                    <a:pt x="27695" y="45302"/>
                    <a:pt x="23409" y="46683"/>
                    <a:pt x="19027" y="46512"/>
                  </a:cubicBezTo>
                  <a:cubicBezTo>
                    <a:pt x="15503" y="46454"/>
                    <a:pt x="12074" y="45835"/>
                    <a:pt x="8740" y="44702"/>
                  </a:cubicBezTo>
                  <a:cubicBezTo>
                    <a:pt x="5311" y="43578"/>
                    <a:pt x="2073" y="41873"/>
                    <a:pt x="-785" y="39653"/>
                  </a:cubicBezTo>
                  <a:lnTo>
                    <a:pt x="3882" y="32129"/>
                  </a:lnTo>
                  <a:cubicBezTo>
                    <a:pt x="8265" y="35758"/>
                    <a:pt x="13693" y="37863"/>
                    <a:pt x="19313" y="38130"/>
                  </a:cubicBezTo>
                  <a:cubicBezTo>
                    <a:pt x="21123" y="38234"/>
                    <a:pt x="22932" y="37729"/>
                    <a:pt x="24457" y="36701"/>
                  </a:cubicBezTo>
                  <a:cubicBezTo>
                    <a:pt x="25600" y="35796"/>
                    <a:pt x="26361" y="34386"/>
                    <a:pt x="26361" y="32891"/>
                  </a:cubicBezTo>
                  <a:cubicBezTo>
                    <a:pt x="26361" y="30605"/>
                    <a:pt x="23314" y="28509"/>
                    <a:pt x="16836" y="26700"/>
                  </a:cubicBezTo>
                  <a:lnTo>
                    <a:pt x="15884" y="26700"/>
                  </a:lnTo>
                  <a:cubicBezTo>
                    <a:pt x="6359" y="24156"/>
                    <a:pt x="1596" y="19870"/>
                    <a:pt x="1596" y="13841"/>
                  </a:cubicBezTo>
                  <a:cubicBezTo>
                    <a:pt x="1406" y="9859"/>
                    <a:pt x="3311" y="6068"/>
                    <a:pt x="6550" y="3744"/>
                  </a:cubicBezTo>
                  <a:cubicBezTo>
                    <a:pt x="10265" y="1020"/>
                    <a:pt x="14741" y="-361"/>
                    <a:pt x="19313" y="-161"/>
                  </a:cubicBezTo>
                  <a:cubicBezTo>
                    <a:pt x="24647" y="-123"/>
                    <a:pt x="29885" y="1496"/>
                    <a:pt x="34268" y="4506"/>
                  </a:cubicBezTo>
                  <a:lnTo>
                    <a:pt x="30648" y="11650"/>
                  </a:lnTo>
                  <a:cubicBezTo>
                    <a:pt x="27124" y="9221"/>
                    <a:pt x="22837" y="7926"/>
                    <a:pt x="18551" y="7935"/>
                  </a:cubicBezTo>
                  <a:cubicBezTo>
                    <a:pt x="16646" y="7840"/>
                    <a:pt x="14741" y="8269"/>
                    <a:pt x="13027" y="9173"/>
                  </a:cubicBezTo>
                  <a:cubicBezTo>
                    <a:pt x="11694" y="9897"/>
                    <a:pt x="10835" y="11335"/>
                    <a:pt x="10835" y="12888"/>
                  </a:cubicBezTo>
                  <a:cubicBezTo>
                    <a:pt x="10835" y="14355"/>
                    <a:pt x="11694" y="15669"/>
                    <a:pt x="13121" y="16127"/>
                  </a:cubicBezTo>
                  <a:cubicBezTo>
                    <a:pt x="14455" y="16793"/>
                    <a:pt x="15884" y="17308"/>
                    <a:pt x="17408" y="17651"/>
                  </a:cubicBezTo>
                  <a:lnTo>
                    <a:pt x="22361" y="18984"/>
                  </a:lnTo>
                  <a:lnTo>
                    <a:pt x="26552" y="20508"/>
                  </a:lnTo>
                  <a:cubicBezTo>
                    <a:pt x="28076" y="21194"/>
                    <a:pt x="29505" y="22023"/>
                    <a:pt x="30839" y="22985"/>
                  </a:cubicBezTo>
                  <a:cubicBezTo>
                    <a:pt x="33982" y="24947"/>
                    <a:pt x="35886" y="28405"/>
                    <a:pt x="35886" y="32129"/>
                  </a:cubicBezTo>
                  <a:close/>
                </a:path>
              </a:pathLst>
            </a:custGeom>
            <a:solidFill>
              <a:srgbClr val="6D6E71"/>
            </a:solidFill>
            <a:ln w="9525"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BD5CF19A-3484-4162-A9D2-C99CAA489EC8}"/>
                </a:ext>
              </a:extLst>
            </p:cNvPr>
            <p:cNvSpPr/>
            <p:nvPr/>
          </p:nvSpPr>
          <p:spPr>
            <a:xfrm>
              <a:off x="17005588" y="5922198"/>
              <a:ext cx="73914" cy="45625"/>
            </a:xfrm>
            <a:custGeom>
              <a:avLst/>
              <a:gdLst>
                <a:gd name="connsiteX0" fmla="*/ 25981 w 73914"/>
                <a:gd name="connsiteY0" fmla="*/ 45445 h 45625"/>
                <a:gd name="connsiteX1" fmla="*/ 14932 w 73914"/>
                <a:gd name="connsiteY1" fmla="*/ 45445 h 45625"/>
                <a:gd name="connsiteX2" fmla="*/ -785 w 73914"/>
                <a:gd name="connsiteY2" fmla="*/ -180 h 45625"/>
                <a:gd name="connsiteX3" fmla="*/ 8740 w 73914"/>
                <a:gd name="connsiteY3" fmla="*/ -180 h 45625"/>
                <a:gd name="connsiteX4" fmla="*/ 20074 w 73914"/>
                <a:gd name="connsiteY4" fmla="*/ 34300 h 45625"/>
                <a:gd name="connsiteX5" fmla="*/ 31410 w 73914"/>
                <a:gd name="connsiteY5" fmla="*/ -180 h 45625"/>
                <a:gd name="connsiteX6" fmla="*/ 40935 w 73914"/>
                <a:gd name="connsiteY6" fmla="*/ -180 h 45625"/>
                <a:gd name="connsiteX7" fmla="*/ 52269 w 73914"/>
                <a:gd name="connsiteY7" fmla="*/ 34300 h 45625"/>
                <a:gd name="connsiteX8" fmla="*/ 63604 w 73914"/>
                <a:gd name="connsiteY8" fmla="*/ -180 h 45625"/>
                <a:gd name="connsiteX9" fmla="*/ 73129 w 73914"/>
                <a:gd name="connsiteY9" fmla="*/ -180 h 45625"/>
                <a:gd name="connsiteX10" fmla="*/ 57413 w 73914"/>
                <a:gd name="connsiteY10" fmla="*/ 45445 h 45625"/>
                <a:gd name="connsiteX11" fmla="*/ 46363 w 73914"/>
                <a:gd name="connsiteY11" fmla="*/ 45445 h 45625"/>
                <a:gd name="connsiteX12" fmla="*/ 35600 w 73914"/>
                <a:gd name="connsiteY12" fmla="*/ 14203 h 45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914" h="45625">
                  <a:moveTo>
                    <a:pt x="25981" y="45445"/>
                  </a:moveTo>
                  <a:lnTo>
                    <a:pt x="14932" y="45445"/>
                  </a:lnTo>
                  <a:lnTo>
                    <a:pt x="-785" y="-180"/>
                  </a:lnTo>
                  <a:lnTo>
                    <a:pt x="8740" y="-180"/>
                  </a:lnTo>
                  <a:lnTo>
                    <a:pt x="20074" y="34300"/>
                  </a:lnTo>
                  <a:lnTo>
                    <a:pt x="31410" y="-180"/>
                  </a:lnTo>
                  <a:lnTo>
                    <a:pt x="40935" y="-180"/>
                  </a:lnTo>
                  <a:lnTo>
                    <a:pt x="52269" y="34300"/>
                  </a:lnTo>
                  <a:lnTo>
                    <a:pt x="63604" y="-180"/>
                  </a:lnTo>
                  <a:lnTo>
                    <a:pt x="73129" y="-180"/>
                  </a:lnTo>
                  <a:lnTo>
                    <a:pt x="57413" y="45445"/>
                  </a:lnTo>
                  <a:lnTo>
                    <a:pt x="46363" y="45445"/>
                  </a:lnTo>
                  <a:lnTo>
                    <a:pt x="35600" y="14203"/>
                  </a:lnTo>
                  <a:close/>
                </a:path>
              </a:pathLst>
            </a:custGeom>
            <a:solidFill>
              <a:srgbClr val="6D6E71"/>
            </a:solidFill>
            <a:ln w="9525"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E189A82E-CE2F-4606-9192-87DE22B0F0F7}"/>
                </a:ext>
              </a:extLst>
            </p:cNvPr>
            <p:cNvSpPr/>
            <p:nvPr/>
          </p:nvSpPr>
          <p:spPr>
            <a:xfrm>
              <a:off x="17087970" y="5903053"/>
              <a:ext cx="12108" cy="65151"/>
            </a:xfrm>
            <a:custGeom>
              <a:avLst/>
              <a:gdLst>
                <a:gd name="connsiteX0" fmla="*/ 1033 w 12108"/>
                <a:gd name="connsiteY0" fmla="*/ 10203 h 65151"/>
                <a:gd name="connsiteX1" fmla="*/ -776 w 12108"/>
                <a:gd name="connsiteY1" fmla="*/ 5916 h 65151"/>
                <a:gd name="connsiteX2" fmla="*/ 1033 w 12108"/>
                <a:gd name="connsiteY2" fmla="*/ 1630 h 65151"/>
                <a:gd name="connsiteX3" fmla="*/ 5320 w 12108"/>
                <a:gd name="connsiteY3" fmla="*/ -180 h 65151"/>
                <a:gd name="connsiteX4" fmla="*/ 9606 w 12108"/>
                <a:gd name="connsiteY4" fmla="*/ 1630 h 65151"/>
                <a:gd name="connsiteX5" fmla="*/ 11321 w 12108"/>
                <a:gd name="connsiteY5" fmla="*/ 5916 h 65151"/>
                <a:gd name="connsiteX6" fmla="*/ 5416 w 12108"/>
                <a:gd name="connsiteY6" fmla="*/ 12012 h 65151"/>
                <a:gd name="connsiteX7" fmla="*/ 5320 w 12108"/>
                <a:gd name="connsiteY7" fmla="*/ 12012 h 65151"/>
                <a:gd name="connsiteX8" fmla="*/ 1033 w 12108"/>
                <a:gd name="connsiteY8" fmla="*/ 10203 h 65151"/>
                <a:gd name="connsiteX9" fmla="*/ 9987 w 12108"/>
                <a:gd name="connsiteY9" fmla="*/ 64971 h 65151"/>
                <a:gd name="connsiteX10" fmla="*/ 462 w 12108"/>
                <a:gd name="connsiteY10" fmla="*/ 64971 h 65151"/>
                <a:gd name="connsiteX11" fmla="*/ 462 w 12108"/>
                <a:gd name="connsiteY11" fmla="*/ 19347 h 65151"/>
                <a:gd name="connsiteX12" fmla="*/ 9987 w 12108"/>
                <a:gd name="connsiteY12" fmla="*/ 19347 h 65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08" h="65151">
                  <a:moveTo>
                    <a:pt x="1033" y="10203"/>
                  </a:moveTo>
                  <a:cubicBezTo>
                    <a:pt x="-205" y="9107"/>
                    <a:pt x="-871" y="7545"/>
                    <a:pt x="-776" y="5916"/>
                  </a:cubicBezTo>
                  <a:cubicBezTo>
                    <a:pt x="-776" y="4297"/>
                    <a:pt x="-110" y="2744"/>
                    <a:pt x="1033" y="1630"/>
                  </a:cubicBezTo>
                  <a:cubicBezTo>
                    <a:pt x="2176" y="468"/>
                    <a:pt x="3701" y="-189"/>
                    <a:pt x="5320" y="-180"/>
                  </a:cubicBezTo>
                  <a:cubicBezTo>
                    <a:pt x="6939" y="-161"/>
                    <a:pt x="8463" y="497"/>
                    <a:pt x="9606" y="1630"/>
                  </a:cubicBezTo>
                  <a:cubicBezTo>
                    <a:pt x="10749" y="2783"/>
                    <a:pt x="11321" y="4316"/>
                    <a:pt x="11321" y="5916"/>
                  </a:cubicBezTo>
                  <a:cubicBezTo>
                    <a:pt x="11416" y="9231"/>
                    <a:pt x="8749" y="11955"/>
                    <a:pt x="5416" y="12012"/>
                  </a:cubicBezTo>
                  <a:cubicBezTo>
                    <a:pt x="5416" y="12012"/>
                    <a:pt x="5320" y="12012"/>
                    <a:pt x="5320" y="12012"/>
                  </a:cubicBezTo>
                  <a:cubicBezTo>
                    <a:pt x="3701" y="12069"/>
                    <a:pt x="2081" y="11403"/>
                    <a:pt x="1033" y="10203"/>
                  </a:cubicBezTo>
                  <a:close/>
                  <a:moveTo>
                    <a:pt x="9987" y="64971"/>
                  </a:moveTo>
                  <a:lnTo>
                    <a:pt x="462" y="64971"/>
                  </a:lnTo>
                  <a:lnTo>
                    <a:pt x="462" y="19347"/>
                  </a:lnTo>
                  <a:lnTo>
                    <a:pt x="9987" y="19347"/>
                  </a:lnTo>
                  <a:close/>
                </a:path>
              </a:pathLst>
            </a:custGeom>
            <a:solidFill>
              <a:srgbClr val="6D6E71"/>
            </a:solidFill>
            <a:ln w="9525"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84187668-F089-49A9-B4D3-D65C33EAF872}"/>
                </a:ext>
              </a:extLst>
            </p:cNvPr>
            <p:cNvSpPr/>
            <p:nvPr/>
          </p:nvSpPr>
          <p:spPr>
            <a:xfrm>
              <a:off x="17109124" y="5907815"/>
              <a:ext cx="31717" cy="60677"/>
            </a:xfrm>
            <a:custGeom>
              <a:avLst/>
              <a:gdLst>
                <a:gd name="connsiteX0" fmla="*/ 14550 w 31717"/>
                <a:gd name="connsiteY0" fmla="*/ 21918 h 60677"/>
                <a:gd name="connsiteX1" fmla="*/ 14550 w 31717"/>
                <a:gd name="connsiteY1" fmla="*/ 45064 h 60677"/>
                <a:gd name="connsiteX2" fmla="*/ 16265 w 31717"/>
                <a:gd name="connsiteY2" fmla="*/ 50208 h 60677"/>
                <a:gd name="connsiteX3" fmla="*/ 21123 w 31717"/>
                <a:gd name="connsiteY3" fmla="*/ 52113 h 60677"/>
                <a:gd name="connsiteX4" fmla="*/ 27029 w 31717"/>
                <a:gd name="connsiteY4" fmla="*/ 49160 h 60677"/>
                <a:gd name="connsiteX5" fmla="*/ 30933 w 31717"/>
                <a:gd name="connsiteY5" fmla="*/ 55922 h 60677"/>
                <a:gd name="connsiteX6" fmla="*/ 19790 w 31717"/>
                <a:gd name="connsiteY6" fmla="*/ 60495 h 60677"/>
                <a:gd name="connsiteX7" fmla="*/ 9312 w 31717"/>
                <a:gd name="connsiteY7" fmla="*/ 56208 h 60677"/>
                <a:gd name="connsiteX8" fmla="*/ 4930 w 31717"/>
                <a:gd name="connsiteY8" fmla="*/ 44778 h 60677"/>
                <a:gd name="connsiteX9" fmla="*/ 4930 w 31717"/>
                <a:gd name="connsiteY9" fmla="*/ 21918 h 60677"/>
                <a:gd name="connsiteX10" fmla="*/ -785 w 31717"/>
                <a:gd name="connsiteY10" fmla="*/ 21918 h 60677"/>
                <a:gd name="connsiteX11" fmla="*/ -785 w 31717"/>
                <a:gd name="connsiteY11" fmla="*/ 14203 h 60677"/>
                <a:gd name="connsiteX12" fmla="*/ 4930 w 31717"/>
                <a:gd name="connsiteY12" fmla="*/ 14203 h 60677"/>
                <a:gd name="connsiteX13" fmla="*/ 4930 w 31717"/>
                <a:gd name="connsiteY13" fmla="*/ -180 h 60677"/>
                <a:gd name="connsiteX14" fmla="*/ 14455 w 31717"/>
                <a:gd name="connsiteY14" fmla="*/ -180 h 60677"/>
                <a:gd name="connsiteX15" fmla="*/ 14455 w 31717"/>
                <a:gd name="connsiteY15" fmla="*/ 14203 h 60677"/>
                <a:gd name="connsiteX16" fmla="*/ 26647 w 31717"/>
                <a:gd name="connsiteY16" fmla="*/ 14203 h 60677"/>
                <a:gd name="connsiteX17" fmla="*/ 26647 w 31717"/>
                <a:gd name="connsiteY17" fmla="*/ 21918 h 60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7" h="60677">
                  <a:moveTo>
                    <a:pt x="14550" y="21918"/>
                  </a:moveTo>
                  <a:lnTo>
                    <a:pt x="14550" y="45064"/>
                  </a:lnTo>
                  <a:cubicBezTo>
                    <a:pt x="14455" y="46931"/>
                    <a:pt x="15027" y="48769"/>
                    <a:pt x="16265" y="50208"/>
                  </a:cubicBezTo>
                  <a:cubicBezTo>
                    <a:pt x="17504" y="51551"/>
                    <a:pt x="19313" y="52255"/>
                    <a:pt x="21123" y="52113"/>
                  </a:cubicBezTo>
                  <a:cubicBezTo>
                    <a:pt x="23409" y="51998"/>
                    <a:pt x="25600" y="50931"/>
                    <a:pt x="27029" y="49160"/>
                  </a:cubicBezTo>
                  <a:lnTo>
                    <a:pt x="30933" y="55922"/>
                  </a:lnTo>
                  <a:cubicBezTo>
                    <a:pt x="27981" y="58818"/>
                    <a:pt x="23980" y="60447"/>
                    <a:pt x="19790" y="60495"/>
                  </a:cubicBezTo>
                  <a:cubicBezTo>
                    <a:pt x="15884" y="60571"/>
                    <a:pt x="12074" y="59018"/>
                    <a:pt x="9312" y="56208"/>
                  </a:cubicBezTo>
                  <a:cubicBezTo>
                    <a:pt x="6264" y="53189"/>
                    <a:pt x="4739" y="49036"/>
                    <a:pt x="4930" y="44778"/>
                  </a:cubicBezTo>
                  <a:lnTo>
                    <a:pt x="4930" y="21918"/>
                  </a:lnTo>
                  <a:lnTo>
                    <a:pt x="-785" y="21918"/>
                  </a:lnTo>
                  <a:lnTo>
                    <a:pt x="-785" y="14203"/>
                  </a:lnTo>
                  <a:lnTo>
                    <a:pt x="4930" y="14203"/>
                  </a:lnTo>
                  <a:lnTo>
                    <a:pt x="4930" y="-180"/>
                  </a:lnTo>
                  <a:lnTo>
                    <a:pt x="14455" y="-180"/>
                  </a:lnTo>
                  <a:lnTo>
                    <a:pt x="14455" y="14203"/>
                  </a:lnTo>
                  <a:lnTo>
                    <a:pt x="26647" y="14203"/>
                  </a:lnTo>
                  <a:lnTo>
                    <a:pt x="26647" y="21918"/>
                  </a:lnTo>
                  <a:close/>
                </a:path>
              </a:pathLst>
            </a:custGeom>
            <a:solidFill>
              <a:srgbClr val="6D6E71"/>
            </a:solidFill>
            <a:ln w="9525"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97A2E0F2-3C6A-4313-8265-6FB652EA0556}"/>
                </a:ext>
              </a:extLst>
            </p:cNvPr>
            <p:cNvSpPr/>
            <p:nvPr/>
          </p:nvSpPr>
          <p:spPr>
            <a:xfrm>
              <a:off x="17148558" y="5903911"/>
              <a:ext cx="41940" cy="63912"/>
            </a:xfrm>
            <a:custGeom>
              <a:avLst/>
              <a:gdLst>
                <a:gd name="connsiteX0" fmla="*/ 8740 w 41940"/>
                <a:gd name="connsiteY0" fmla="*/ 38968 h 63912"/>
                <a:gd name="connsiteX1" fmla="*/ 8740 w 41940"/>
                <a:gd name="connsiteY1" fmla="*/ 63733 h 63912"/>
                <a:gd name="connsiteX2" fmla="*/ -785 w 41940"/>
                <a:gd name="connsiteY2" fmla="*/ 63733 h 63912"/>
                <a:gd name="connsiteX3" fmla="*/ -785 w 41940"/>
                <a:gd name="connsiteY3" fmla="*/ -180 h 63912"/>
                <a:gd name="connsiteX4" fmla="*/ 8740 w 41940"/>
                <a:gd name="connsiteY4" fmla="*/ -180 h 63912"/>
                <a:gd name="connsiteX5" fmla="*/ 8740 w 41940"/>
                <a:gd name="connsiteY5" fmla="*/ 26014 h 63912"/>
                <a:gd name="connsiteX6" fmla="*/ 14932 w 41940"/>
                <a:gd name="connsiteY6" fmla="*/ 19441 h 63912"/>
                <a:gd name="connsiteX7" fmla="*/ 23885 w 41940"/>
                <a:gd name="connsiteY7" fmla="*/ 16965 h 63912"/>
                <a:gd name="connsiteX8" fmla="*/ 36363 w 41940"/>
                <a:gd name="connsiteY8" fmla="*/ 21727 h 63912"/>
                <a:gd name="connsiteX9" fmla="*/ 41125 w 41940"/>
                <a:gd name="connsiteY9" fmla="*/ 35348 h 63912"/>
                <a:gd name="connsiteX10" fmla="*/ 41125 w 41940"/>
                <a:gd name="connsiteY10" fmla="*/ 63352 h 63912"/>
                <a:gd name="connsiteX11" fmla="*/ 31600 w 41940"/>
                <a:gd name="connsiteY11" fmla="*/ 63352 h 63912"/>
                <a:gd name="connsiteX12" fmla="*/ 31600 w 41940"/>
                <a:gd name="connsiteY12" fmla="*/ 38301 h 63912"/>
                <a:gd name="connsiteX13" fmla="*/ 21123 w 41940"/>
                <a:gd name="connsiteY13" fmla="*/ 25633 h 63912"/>
                <a:gd name="connsiteX14" fmla="*/ 12550 w 41940"/>
                <a:gd name="connsiteY14" fmla="*/ 28966 h 63912"/>
                <a:gd name="connsiteX15" fmla="*/ 8740 w 41940"/>
                <a:gd name="connsiteY15" fmla="*/ 38968 h 63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63912">
                  <a:moveTo>
                    <a:pt x="8740" y="38968"/>
                  </a:moveTo>
                  <a:lnTo>
                    <a:pt x="8740" y="63733"/>
                  </a:lnTo>
                  <a:lnTo>
                    <a:pt x="-785" y="63733"/>
                  </a:lnTo>
                  <a:lnTo>
                    <a:pt x="-785" y="-180"/>
                  </a:lnTo>
                  <a:lnTo>
                    <a:pt x="8740" y="-180"/>
                  </a:lnTo>
                  <a:lnTo>
                    <a:pt x="8740" y="26014"/>
                  </a:lnTo>
                  <a:cubicBezTo>
                    <a:pt x="10074" y="23233"/>
                    <a:pt x="12264" y="20927"/>
                    <a:pt x="14932" y="19441"/>
                  </a:cubicBezTo>
                  <a:cubicBezTo>
                    <a:pt x="17598" y="17832"/>
                    <a:pt x="20742" y="16975"/>
                    <a:pt x="23885" y="16965"/>
                  </a:cubicBezTo>
                  <a:cubicBezTo>
                    <a:pt x="28552" y="16775"/>
                    <a:pt x="33029" y="18499"/>
                    <a:pt x="36363" y="21727"/>
                  </a:cubicBezTo>
                  <a:cubicBezTo>
                    <a:pt x="39696" y="25433"/>
                    <a:pt x="41410" y="30348"/>
                    <a:pt x="41125" y="35348"/>
                  </a:cubicBezTo>
                  <a:lnTo>
                    <a:pt x="41125" y="63352"/>
                  </a:lnTo>
                  <a:lnTo>
                    <a:pt x="31600" y="63352"/>
                  </a:lnTo>
                  <a:lnTo>
                    <a:pt x="31600" y="38301"/>
                  </a:lnTo>
                  <a:cubicBezTo>
                    <a:pt x="31600" y="29919"/>
                    <a:pt x="28172" y="25633"/>
                    <a:pt x="21123" y="25633"/>
                  </a:cubicBezTo>
                  <a:cubicBezTo>
                    <a:pt x="17979" y="25604"/>
                    <a:pt x="14836" y="26795"/>
                    <a:pt x="12550" y="28966"/>
                  </a:cubicBezTo>
                  <a:cubicBezTo>
                    <a:pt x="9788" y="31538"/>
                    <a:pt x="8359" y="35224"/>
                    <a:pt x="8740" y="38968"/>
                  </a:cubicBezTo>
                  <a:close/>
                </a:path>
              </a:pathLst>
            </a:custGeom>
            <a:solidFill>
              <a:srgbClr val="6D6E71"/>
            </a:solidFill>
            <a:ln w="9525"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603E505D-A7B9-482E-BD48-EDB60F7012B6}"/>
                </a:ext>
              </a:extLst>
            </p:cNvPr>
            <p:cNvSpPr/>
            <p:nvPr/>
          </p:nvSpPr>
          <p:spPr>
            <a:xfrm>
              <a:off x="16740983" y="6010495"/>
              <a:ext cx="46386" cy="60102"/>
            </a:xfrm>
            <a:custGeom>
              <a:avLst/>
              <a:gdLst>
                <a:gd name="connsiteX0" fmla="*/ 27504 w 46386"/>
                <a:gd name="connsiteY0" fmla="*/ 9345 h 60102"/>
                <a:gd name="connsiteX1" fmla="*/ 27504 w 46386"/>
                <a:gd name="connsiteY1" fmla="*/ 59923 h 60102"/>
                <a:gd name="connsiteX2" fmla="*/ 17313 w 46386"/>
                <a:gd name="connsiteY2" fmla="*/ 59923 h 60102"/>
                <a:gd name="connsiteX3" fmla="*/ 17313 w 46386"/>
                <a:gd name="connsiteY3" fmla="*/ 9345 h 60102"/>
                <a:gd name="connsiteX4" fmla="*/ -785 w 46386"/>
                <a:gd name="connsiteY4" fmla="*/ 9345 h 60102"/>
                <a:gd name="connsiteX5" fmla="*/ -785 w 46386"/>
                <a:gd name="connsiteY5" fmla="*/ -180 h 60102"/>
                <a:gd name="connsiteX6" fmla="*/ 45602 w 46386"/>
                <a:gd name="connsiteY6" fmla="*/ -180 h 60102"/>
                <a:gd name="connsiteX7" fmla="*/ 45602 w 46386"/>
                <a:gd name="connsiteY7" fmla="*/ 9345 h 6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386" h="60102">
                  <a:moveTo>
                    <a:pt x="27504" y="9345"/>
                  </a:moveTo>
                  <a:lnTo>
                    <a:pt x="27504" y="59923"/>
                  </a:lnTo>
                  <a:lnTo>
                    <a:pt x="17313" y="59923"/>
                  </a:lnTo>
                  <a:lnTo>
                    <a:pt x="17313" y="9345"/>
                  </a:lnTo>
                  <a:lnTo>
                    <a:pt x="-785" y="9345"/>
                  </a:lnTo>
                  <a:lnTo>
                    <a:pt x="-785" y="-180"/>
                  </a:lnTo>
                  <a:lnTo>
                    <a:pt x="45602" y="-180"/>
                  </a:lnTo>
                  <a:lnTo>
                    <a:pt x="45602" y="9345"/>
                  </a:lnTo>
                  <a:close/>
                </a:path>
              </a:pathLst>
            </a:custGeom>
            <a:solidFill>
              <a:srgbClr val="6D6E71"/>
            </a:solidFill>
            <a:ln w="9525"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302EB0E3-918A-43BD-93B2-6EB8BFD1A2BE}"/>
                </a:ext>
              </a:extLst>
            </p:cNvPr>
            <p:cNvSpPr/>
            <p:nvPr/>
          </p:nvSpPr>
          <p:spPr>
            <a:xfrm>
              <a:off x="16795942" y="6024211"/>
              <a:ext cx="24289" cy="45910"/>
            </a:xfrm>
            <a:custGeom>
              <a:avLst/>
              <a:gdLst>
                <a:gd name="connsiteX0" fmla="*/ 23123 w 24289"/>
                <a:gd name="connsiteY0" fmla="*/ 9630 h 45910"/>
                <a:gd name="connsiteX1" fmla="*/ 12360 w 24289"/>
                <a:gd name="connsiteY1" fmla="*/ 14298 h 45910"/>
                <a:gd name="connsiteX2" fmla="*/ 8740 w 24289"/>
                <a:gd name="connsiteY2" fmla="*/ 26681 h 45910"/>
                <a:gd name="connsiteX3" fmla="*/ 8740 w 24289"/>
                <a:gd name="connsiteY3" fmla="*/ 45731 h 45910"/>
                <a:gd name="connsiteX4" fmla="*/ -785 w 24289"/>
                <a:gd name="connsiteY4" fmla="*/ 45731 h 45910"/>
                <a:gd name="connsiteX5" fmla="*/ -785 w 24289"/>
                <a:gd name="connsiteY5" fmla="*/ 201 h 45910"/>
                <a:gd name="connsiteX6" fmla="*/ 8740 w 24289"/>
                <a:gd name="connsiteY6" fmla="*/ 201 h 45910"/>
                <a:gd name="connsiteX7" fmla="*/ 8740 w 24289"/>
                <a:gd name="connsiteY7" fmla="*/ 9726 h 45910"/>
                <a:gd name="connsiteX8" fmla="*/ 15027 w 24289"/>
                <a:gd name="connsiteY8" fmla="*/ 2677 h 45910"/>
                <a:gd name="connsiteX9" fmla="*/ 23504 w 24289"/>
                <a:gd name="connsiteY9" fmla="*/ -180 h 45910"/>
                <a:gd name="connsiteX10" fmla="*/ 23504 w 24289"/>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9" h="45910">
                  <a:moveTo>
                    <a:pt x="23123" y="9630"/>
                  </a:moveTo>
                  <a:cubicBezTo>
                    <a:pt x="19027" y="9336"/>
                    <a:pt x="14932" y="11079"/>
                    <a:pt x="12360" y="14298"/>
                  </a:cubicBezTo>
                  <a:cubicBezTo>
                    <a:pt x="9788" y="17899"/>
                    <a:pt x="8550" y="22261"/>
                    <a:pt x="8740" y="26681"/>
                  </a:cubicBezTo>
                  <a:lnTo>
                    <a:pt x="8740" y="45731"/>
                  </a:lnTo>
                  <a:lnTo>
                    <a:pt x="-785" y="45731"/>
                  </a:lnTo>
                  <a:lnTo>
                    <a:pt x="-785" y="201"/>
                  </a:lnTo>
                  <a:lnTo>
                    <a:pt x="8740" y="201"/>
                  </a:lnTo>
                  <a:lnTo>
                    <a:pt x="8740" y="9726"/>
                  </a:lnTo>
                  <a:cubicBezTo>
                    <a:pt x="10265" y="6916"/>
                    <a:pt x="12455" y="4506"/>
                    <a:pt x="15027" y="2677"/>
                  </a:cubicBezTo>
                  <a:cubicBezTo>
                    <a:pt x="17504" y="934"/>
                    <a:pt x="20456" y="-56"/>
                    <a:pt x="23504" y="-180"/>
                  </a:cubicBezTo>
                  <a:lnTo>
                    <a:pt x="23504" y="9345"/>
                  </a:lnTo>
                  <a:close/>
                </a:path>
              </a:pathLst>
            </a:custGeom>
            <a:solidFill>
              <a:srgbClr val="6D6E71"/>
            </a:solidFill>
            <a:ln w="9525"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D8892FDD-C568-4E25-B2FD-CE8A8569176D}"/>
                </a:ext>
              </a:extLst>
            </p:cNvPr>
            <p:cNvSpPr/>
            <p:nvPr/>
          </p:nvSpPr>
          <p:spPr>
            <a:xfrm>
              <a:off x="16825837" y="6024390"/>
              <a:ext cx="40638" cy="46982"/>
            </a:xfrm>
            <a:custGeom>
              <a:avLst/>
              <a:gdLst>
                <a:gd name="connsiteX0" fmla="*/ 39615 w 40638"/>
                <a:gd name="connsiteY0" fmla="*/ 46028 h 46982"/>
                <a:gd name="connsiteX1" fmla="*/ 30852 w 40638"/>
                <a:gd name="connsiteY1" fmla="*/ 46028 h 46982"/>
                <a:gd name="connsiteX2" fmla="*/ 30852 w 40638"/>
                <a:gd name="connsiteY2" fmla="*/ 40028 h 46982"/>
                <a:gd name="connsiteX3" fmla="*/ 15612 w 40638"/>
                <a:gd name="connsiteY3" fmla="*/ 46790 h 46982"/>
                <a:gd name="connsiteX4" fmla="*/ 3897 w 40638"/>
                <a:gd name="connsiteY4" fmla="*/ 42695 h 46982"/>
                <a:gd name="connsiteX5" fmla="*/ -770 w 40638"/>
                <a:gd name="connsiteY5" fmla="*/ 31931 h 46982"/>
                <a:gd name="connsiteX6" fmla="*/ 4183 w 40638"/>
                <a:gd name="connsiteY6" fmla="*/ 22406 h 46982"/>
                <a:gd name="connsiteX7" fmla="*/ 17613 w 40638"/>
                <a:gd name="connsiteY7" fmla="*/ 19072 h 46982"/>
                <a:gd name="connsiteX8" fmla="*/ 30090 w 40638"/>
                <a:gd name="connsiteY8" fmla="*/ 19072 h 46982"/>
                <a:gd name="connsiteX9" fmla="*/ 30090 w 40638"/>
                <a:gd name="connsiteY9" fmla="*/ 17358 h 46982"/>
                <a:gd name="connsiteX10" fmla="*/ 19899 w 40638"/>
                <a:gd name="connsiteY10" fmla="*/ 7833 h 46982"/>
                <a:gd name="connsiteX11" fmla="*/ 6755 w 40638"/>
                <a:gd name="connsiteY11" fmla="*/ 12500 h 46982"/>
                <a:gd name="connsiteX12" fmla="*/ 2468 w 40638"/>
                <a:gd name="connsiteY12" fmla="*/ 6499 h 46982"/>
                <a:gd name="connsiteX13" fmla="*/ 21518 w 40638"/>
                <a:gd name="connsiteY13" fmla="*/ -168 h 46982"/>
                <a:gd name="connsiteX14" fmla="*/ 34662 w 40638"/>
                <a:gd name="connsiteY14" fmla="*/ 3928 h 46982"/>
                <a:gd name="connsiteX15" fmla="*/ 39806 w 40638"/>
                <a:gd name="connsiteY15" fmla="*/ 16786 h 46982"/>
                <a:gd name="connsiteX16" fmla="*/ 30090 w 40638"/>
                <a:gd name="connsiteY16" fmla="*/ 29074 h 46982"/>
                <a:gd name="connsiteX17" fmla="*/ 30090 w 40638"/>
                <a:gd name="connsiteY17" fmla="*/ 25264 h 46982"/>
                <a:gd name="connsiteX18" fmla="*/ 19232 w 40638"/>
                <a:gd name="connsiteY18" fmla="*/ 25264 h 46982"/>
                <a:gd name="connsiteX19" fmla="*/ 8850 w 40638"/>
                <a:gd name="connsiteY19" fmla="*/ 31741 h 46982"/>
                <a:gd name="connsiteX20" fmla="*/ 11422 w 40638"/>
                <a:gd name="connsiteY20" fmla="*/ 36884 h 46982"/>
                <a:gd name="connsiteX21" fmla="*/ 26662 w 40638"/>
                <a:gd name="connsiteY21" fmla="*/ 36027 h 46982"/>
                <a:gd name="connsiteX22" fmla="*/ 29995 w 40638"/>
                <a:gd name="connsiteY22" fmla="*/ 29074 h 46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638" h="46982">
                  <a:moveTo>
                    <a:pt x="39615" y="46028"/>
                  </a:moveTo>
                  <a:lnTo>
                    <a:pt x="30852" y="46028"/>
                  </a:lnTo>
                  <a:lnTo>
                    <a:pt x="30852" y="40028"/>
                  </a:lnTo>
                  <a:cubicBezTo>
                    <a:pt x="27043" y="44505"/>
                    <a:pt x="21422" y="47000"/>
                    <a:pt x="15612" y="46790"/>
                  </a:cubicBezTo>
                  <a:cubicBezTo>
                    <a:pt x="11327" y="46952"/>
                    <a:pt x="7135" y="45495"/>
                    <a:pt x="3897" y="42695"/>
                  </a:cubicBezTo>
                  <a:cubicBezTo>
                    <a:pt x="754" y="40028"/>
                    <a:pt x="-961" y="36046"/>
                    <a:pt x="-770" y="31931"/>
                  </a:cubicBezTo>
                  <a:cubicBezTo>
                    <a:pt x="-866" y="28121"/>
                    <a:pt x="1039" y="24521"/>
                    <a:pt x="4183" y="22406"/>
                  </a:cubicBezTo>
                  <a:cubicBezTo>
                    <a:pt x="8183" y="19968"/>
                    <a:pt x="12945" y="18806"/>
                    <a:pt x="17613" y="19072"/>
                  </a:cubicBezTo>
                  <a:lnTo>
                    <a:pt x="30090" y="19072"/>
                  </a:lnTo>
                  <a:lnTo>
                    <a:pt x="30090" y="17358"/>
                  </a:lnTo>
                  <a:cubicBezTo>
                    <a:pt x="30090" y="11262"/>
                    <a:pt x="26662" y="7833"/>
                    <a:pt x="19899" y="7833"/>
                  </a:cubicBezTo>
                  <a:cubicBezTo>
                    <a:pt x="15137" y="8004"/>
                    <a:pt x="10564" y="9633"/>
                    <a:pt x="6755" y="12500"/>
                  </a:cubicBezTo>
                  <a:lnTo>
                    <a:pt x="2468" y="6499"/>
                  </a:lnTo>
                  <a:cubicBezTo>
                    <a:pt x="7802" y="2118"/>
                    <a:pt x="14565" y="-244"/>
                    <a:pt x="21518" y="-168"/>
                  </a:cubicBezTo>
                  <a:cubicBezTo>
                    <a:pt x="26280" y="-330"/>
                    <a:pt x="30852" y="1118"/>
                    <a:pt x="34662" y="3928"/>
                  </a:cubicBezTo>
                  <a:cubicBezTo>
                    <a:pt x="38282" y="7166"/>
                    <a:pt x="40188" y="11929"/>
                    <a:pt x="39806" y="16786"/>
                  </a:cubicBezTo>
                  <a:close/>
                  <a:moveTo>
                    <a:pt x="30090" y="29074"/>
                  </a:moveTo>
                  <a:lnTo>
                    <a:pt x="30090" y="25264"/>
                  </a:lnTo>
                  <a:lnTo>
                    <a:pt x="19232" y="25264"/>
                  </a:lnTo>
                  <a:cubicBezTo>
                    <a:pt x="12374" y="25264"/>
                    <a:pt x="8850" y="27454"/>
                    <a:pt x="8850" y="31741"/>
                  </a:cubicBezTo>
                  <a:cubicBezTo>
                    <a:pt x="8755" y="33789"/>
                    <a:pt x="9707" y="35732"/>
                    <a:pt x="11422" y="36884"/>
                  </a:cubicBezTo>
                  <a:cubicBezTo>
                    <a:pt x="16280" y="39447"/>
                    <a:pt x="22090" y="39123"/>
                    <a:pt x="26662" y="36027"/>
                  </a:cubicBezTo>
                  <a:cubicBezTo>
                    <a:pt x="28852" y="34408"/>
                    <a:pt x="30090" y="31798"/>
                    <a:pt x="29995" y="29074"/>
                  </a:cubicBezTo>
                  <a:close/>
                </a:path>
              </a:pathLst>
            </a:custGeom>
            <a:solidFill>
              <a:srgbClr val="6D6E71"/>
            </a:solidFill>
            <a:ln w="9525"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E20691C7-90AA-4689-BFC4-86C1878B430D}"/>
                </a:ext>
              </a:extLst>
            </p:cNvPr>
            <p:cNvSpPr/>
            <p:nvPr/>
          </p:nvSpPr>
          <p:spPr>
            <a:xfrm>
              <a:off x="16878334" y="6005542"/>
              <a:ext cx="12192" cy="65056"/>
            </a:xfrm>
            <a:custGeom>
              <a:avLst/>
              <a:gdLst>
                <a:gd name="connsiteX0" fmla="*/ 1024 w 12192"/>
                <a:gd name="connsiteY0" fmla="*/ 10203 h 65056"/>
                <a:gd name="connsiteX1" fmla="*/ -785 w 12192"/>
                <a:gd name="connsiteY1" fmla="*/ 5916 h 65056"/>
                <a:gd name="connsiteX2" fmla="*/ 5311 w 12192"/>
                <a:gd name="connsiteY2" fmla="*/ -180 h 65056"/>
                <a:gd name="connsiteX3" fmla="*/ 9597 w 12192"/>
                <a:gd name="connsiteY3" fmla="*/ 1630 h 65056"/>
                <a:gd name="connsiteX4" fmla="*/ 11407 w 12192"/>
                <a:gd name="connsiteY4" fmla="*/ 5916 h 65056"/>
                <a:gd name="connsiteX5" fmla="*/ 5311 w 12192"/>
                <a:gd name="connsiteY5" fmla="*/ 12012 h 65056"/>
                <a:gd name="connsiteX6" fmla="*/ 1024 w 12192"/>
                <a:gd name="connsiteY6" fmla="*/ 10203 h 65056"/>
                <a:gd name="connsiteX7" fmla="*/ 10549 w 12192"/>
                <a:gd name="connsiteY7" fmla="*/ 64876 h 65056"/>
                <a:gd name="connsiteX8" fmla="*/ 1024 w 12192"/>
                <a:gd name="connsiteY8" fmla="*/ 64876 h 65056"/>
                <a:gd name="connsiteX9" fmla="*/ 1024 w 12192"/>
                <a:gd name="connsiteY9" fmla="*/ 19346 h 65056"/>
                <a:gd name="connsiteX10" fmla="*/ 10549 w 12192"/>
                <a:gd name="connsiteY10" fmla="*/ 19346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 h="65056">
                  <a:moveTo>
                    <a:pt x="1024" y="10203"/>
                  </a:moveTo>
                  <a:cubicBezTo>
                    <a:pt x="-119" y="9079"/>
                    <a:pt x="-785" y="7535"/>
                    <a:pt x="-785" y="5916"/>
                  </a:cubicBezTo>
                  <a:cubicBezTo>
                    <a:pt x="-689" y="2573"/>
                    <a:pt x="1978" y="-132"/>
                    <a:pt x="5311" y="-180"/>
                  </a:cubicBezTo>
                  <a:cubicBezTo>
                    <a:pt x="6930" y="-189"/>
                    <a:pt x="8454" y="468"/>
                    <a:pt x="9597" y="1630"/>
                  </a:cubicBezTo>
                  <a:cubicBezTo>
                    <a:pt x="10740" y="2744"/>
                    <a:pt x="11407" y="4297"/>
                    <a:pt x="11407" y="5916"/>
                  </a:cubicBezTo>
                  <a:cubicBezTo>
                    <a:pt x="11312" y="9260"/>
                    <a:pt x="8645" y="11965"/>
                    <a:pt x="5311" y="12012"/>
                  </a:cubicBezTo>
                  <a:cubicBezTo>
                    <a:pt x="3692" y="12032"/>
                    <a:pt x="2167" y="11374"/>
                    <a:pt x="1024" y="10203"/>
                  </a:cubicBezTo>
                  <a:close/>
                  <a:moveTo>
                    <a:pt x="10549" y="64876"/>
                  </a:moveTo>
                  <a:lnTo>
                    <a:pt x="1024" y="64876"/>
                  </a:lnTo>
                  <a:lnTo>
                    <a:pt x="1024" y="19346"/>
                  </a:lnTo>
                  <a:lnTo>
                    <a:pt x="10549" y="19346"/>
                  </a:lnTo>
                  <a:close/>
                </a:path>
              </a:pathLst>
            </a:custGeom>
            <a:solidFill>
              <a:srgbClr val="6D6E71"/>
            </a:solidFill>
            <a:ln w="9525"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17ADD1CA-F0BA-42AF-A778-58BAAB30CE5E}"/>
                </a:ext>
              </a:extLst>
            </p:cNvPr>
            <p:cNvSpPr/>
            <p:nvPr/>
          </p:nvSpPr>
          <p:spPr>
            <a:xfrm>
              <a:off x="16903099" y="6024296"/>
              <a:ext cx="41962" cy="46301"/>
            </a:xfrm>
            <a:custGeom>
              <a:avLst/>
              <a:gdLst>
                <a:gd name="connsiteX0" fmla="*/ 8740 w 41962"/>
                <a:gd name="connsiteY0" fmla="*/ 21452 h 46301"/>
                <a:gd name="connsiteX1" fmla="*/ 8740 w 41962"/>
                <a:gd name="connsiteY1" fmla="*/ 46122 h 46301"/>
                <a:gd name="connsiteX2" fmla="*/ -785 w 41962"/>
                <a:gd name="connsiteY2" fmla="*/ 46122 h 46301"/>
                <a:gd name="connsiteX3" fmla="*/ -785 w 41962"/>
                <a:gd name="connsiteY3" fmla="*/ 592 h 46301"/>
                <a:gd name="connsiteX4" fmla="*/ 8740 w 41962"/>
                <a:gd name="connsiteY4" fmla="*/ 592 h 46301"/>
                <a:gd name="connsiteX5" fmla="*/ 8740 w 41962"/>
                <a:gd name="connsiteY5" fmla="*/ 8879 h 46301"/>
                <a:gd name="connsiteX6" fmla="*/ 15122 w 41962"/>
                <a:gd name="connsiteY6" fmla="*/ 2307 h 46301"/>
                <a:gd name="connsiteX7" fmla="*/ 23980 w 41962"/>
                <a:gd name="connsiteY7" fmla="*/ -169 h 46301"/>
                <a:gd name="connsiteX8" fmla="*/ 36458 w 41962"/>
                <a:gd name="connsiteY8" fmla="*/ 4593 h 46301"/>
                <a:gd name="connsiteX9" fmla="*/ 41125 w 41962"/>
                <a:gd name="connsiteY9" fmla="*/ 18214 h 46301"/>
                <a:gd name="connsiteX10" fmla="*/ 41125 w 41962"/>
                <a:gd name="connsiteY10" fmla="*/ 46122 h 46301"/>
                <a:gd name="connsiteX11" fmla="*/ 31600 w 41962"/>
                <a:gd name="connsiteY11" fmla="*/ 46122 h 46301"/>
                <a:gd name="connsiteX12" fmla="*/ 31600 w 41962"/>
                <a:gd name="connsiteY12" fmla="*/ 21166 h 46301"/>
                <a:gd name="connsiteX13" fmla="*/ 21123 w 41962"/>
                <a:gd name="connsiteY13" fmla="*/ 8498 h 46301"/>
                <a:gd name="connsiteX14" fmla="*/ 12455 w 41962"/>
                <a:gd name="connsiteY14" fmla="*/ 11832 h 46301"/>
                <a:gd name="connsiteX15" fmla="*/ 8740 w 41962"/>
                <a:gd name="connsiteY15" fmla="*/ 21452 h 46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2" h="46301">
                  <a:moveTo>
                    <a:pt x="8740" y="21452"/>
                  </a:moveTo>
                  <a:lnTo>
                    <a:pt x="8740" y="46122"/>
                  </a:lnTo>
                  <a:lnTo>
                    <a:pt x="-785" y="46122"/>
                  </a:lnTo>
                  <a:lnTo>
                    <a:pt x="-785" y="592"/>
                  </a:lnTo>
                  <a:lnTo>
                    <a:pt x="8740" y="592"/>
                  </a:lnTo>
                  <a:lnTo>
                    <a:pt x="8740" y="8879"/>
                  </a:lnTo>
                  <a:cubicBezTo>
                    <a:pt x="10265" y="6164"/>
                    <a:pt x="12455" y="3898"/>
                    <a:pt x="15122" y="2307"/>
                  </a:cubicBezTo>
                  <a:cubicBezTo>
                    <a:pt x="17788" y="697"/>
                    <a:pt x="20837" y="-160"/>
                    <a:pt x="23980" y="-169"/>
                  </a:cubicBezTo>
                  <a:cubicBezTo>
                    <a:pt x="28647" y="-332"/>
                    <a:pt x="33125" y="1383"/>
                    <a:pt x="36458" y="4593"/>
                  </a:cubicBezTo>
                  <a:cubicBezTo>
                    <a:pt x="39792" y="8317"/>
                    <a:pt x="41507" y="13232"/>
                    <a:pt x="41125" y="18214"/>
                  </a:cubicBezTo>
                  <a:lnTo>
                    <a:pt x="41125" y="46122"/>
                  </a:lnTo>
                  <a:lnTo>
                    <a:pt x="31600" y="46122"/>
                  </a:lnTo>
                  <a:lnTo>
                    <a:pt x="31600" y="21166"/>
                  </a:lnTo>
                  <a:cubicBezTo>
                    <a:pt x="31600" y="12784"/>
                    <a:pt x="28076" y="8498"/>
                    <a:pt x="21123" y="8498"/>
                  </a:cubicBezTo>
                  <a:cubicBezTo>
                    <a:pt x="17884" y="8470"/>
                    <a:pt x="14836" y="9660"/>
                    <a:pt x="12455" y="11832"/>
                  </a:cubicBezTo>
                  <a:cubicBezTo>
                    <a:pt x="9883" y="14327"/>
                    <a:pt x="8454" y="17852"/>
                    <a:pt x="8740" y="21452"/>
                  </a:cubicBezTo>
                  <a:close/>
                </a:path>
              </a:pathLst>
            </a:custGeom>
            <a:solidFill>
              <a:srgbClr val="6D6E71"/>
            </a:solidFill>
            <a:ln w="9525"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5E918300-937C-46C4-B437-4D27157E2158}"/>
                </a:ext>
              </a:extLst>
            </p:cNvPr>
            <p:cNvSpPr/>
            <p:nvPr/>
          </p:nvSpPr>
          <p:spPr>
            <a:xfrm>
              <a:off x="16955655" y="6024301"/>
              <a:ext cx="45384" cy="47070"/>
            </a:xfrm>
            <a:custGeom>
              <a:avLst/>
              <a:gdLst>
                <a:gd name="connsiteX0" fmla="*/ 44577 w 45384"/>
                <a:gd name="connsiteY0" fmla="*/ 27543 h 47070"/>
                <a:gd name="connsiteX1" fmla="*/ 8667 w 45384"/>
                <a:gd name="connsiteY1" fmla="*/ 27543 h 47070"/>
                <a:gd name="connsiteX2" fmla="*/ 13239 w 45384"/>
                <a:gd name="connsiteY2" fmla="*/ 35544 h 47070"/>
                <a:gd name="connsiteX3" fmla="*/ 22764 w 45384"/>
                <a:gd name="connsiteY3" fmla="*/ 38592 h 47070"/>
                <a:gd name="connsiteX4" fmla="*/ 35813 w 45384"/>
                <a:gd name="connsiteY4" fmla="*/ 33258 h 47070"/>
                <a:gd name="connsiteX5" fmla="*/ 41338 w 45384"/>
                <a:gd name="connsiteY5" fmla="*/ 39259 h 47070"/>
                <a:gd name="connsiteX6" fmla="*/ 22288 w 45384"/>
                <a:gd name="connsiteY6" fmla="*/ 46879 h 47070"/>
                <a:gd name="connsiteX7" fmla="*/ 6000 w 45384"/>
                <a:gd name="connsiteY7" fmla="*/ 40497 h 47070"/>
                <a:gd name="connsiteX8" fmla="*/ -762 w 45384"/>
                <a:gd name="connsiteY8" fmla="*/ 23352 h 47070"/>
                <a:gd name="connsiteX9" fmla="*/ 6095 w 45384"/>
                <a:gd name="connsiteY9" fmla="*/ 6207 h 47070"/>
                <a:gd name="connsiteX10" fmla="*/ 22288 w 45384"/>
                <a:gd name="connsiteY10" fmla="*/ -175 h 47070"/>
                <a:gd name="connsiteX11" fmla="*/ 38099 w 45384"/>
                <a:gd name="connsiteY11" fmla="*/ 5445 h 47070"/>
                <a:gd name="connsiteX12" fmla="*/ 44577 w 45384"/>
                <a:gd name="connsiteY12" fmla="*/ 20971 h 47070"/>
                <a:gd name="connsiteX13" fmla="*/ 8858 w 45384"/>
                <a:gd name="connsiteY13" fmla="*/ 20018 h 47070"/>
                <a:gd name="connsiteX14" fmla="*/ 34956 w 45384"/>
                <a:gd name="connsiteY14" fmla="*/ 20018 h 47070"/>
                <a:gd name="connsiteX15" fmla="*/ 31432 w 45384"/>
                <a:gd name="connsiteY15" fmla="*/ 11160 h 47070"/>
                <a:gd name="connsiteX16" fmla="*/ 22573 w 45384"/>
                <a:gd name="connsiteY16" fmla="*/ 8112 h 47070"/>
                <a:gd name="connsiteX17" fmla="*/ 13048 w 45384"/>
                <a:gd name="connsiteY17" fmla="*/ 11350 h 47070"/>
                <a:gd name="connsiteX18" fmla="*/ 8667 w 45384"/>
                <a:gd name="connsiteY18" fmla="*/ 20018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84" h="47070">
                  <a:moveTo>
                    <a:pt x="44577" y="27543"/>
                  </a:moveTo>
                  <a:lnTo>
                    <a:pt x="8667" y="27543"/>
                  </a:lnTo>
                  <a:cubicBezTo>
                    <a:pt x="8858" y="30791"/>
                    <a:pt x="10476" y="33772"/>
                    <a:pt x="13239" y="35544"/>
                  </a:cubicBezTo>
                  <a:cubicBezTo>
                    <a:pt x="16002" y="37592"/>
                    <a:pt x="19335" y="38668"/>
                    <a:pt x="22764" y="38592"/>
                  </a:cubicBezTo>
                  <a:cubicBezTo>
                    <a:pt x="27717" y="38916"/>
                    <a:pt x="32480" y="36944"/>
                    <a:pt x="35813" y="33258"/>
                  </a:cubicBezTo>
                  <a:lnTo>
                    <a:pt x="41338" y="39259"/>
                  </a:lnTo>
                  <a:cubicBezTo>
                    <a:pt x="36290" y="44336"/>
                    <a:pt x="29432" y="47088"/>
                    <a:pt x="22288" y="46879"/>
                  </a:cubicBezTo>
                  <a:cubicBezTo>
                    <a:pt x="16192" y="46974"/>
                    <a:pt x="10382" y="44679"/>
                    <a:pt x="6000" y="40497"/>
                  </a:cubicBezTo>
                  <a:cubicBezTo>
                    <a:pt x="1428" y="36001"/>
                    <a:pt x="-1049" y="29772"/>
                    <a:pt x="-762" y="23352"/>
                  </a:cubicBezTo>
                  <a:cubicBezTo>
                    <a:pt x="-1049" y="16913"/>
                    <a:pt x="1428" y="10646"/>
                    <a:pt x="6095" y="6207"/>
                  </a:cubicBezTo>
                  <a:cubicBezTo>
                    <a:pt x="10476" y="2073"/>
                    <a:pt x="16288" y="-213"/>
                    <a:pt x="22288" y="-175"/>
                  </a:cubicBezTo>
                  <a:cubicBezTo>
                    <a:pt x="28099" y="-298"/>
                    <a:pt x="33718" y="1701"/>
                    <a:pt x="38099" y="5445"/>
                  </a:cubicBezTo>
                  <a:cubicBezTo>
                    <a:pt x="42481" y="9398"/>
                    <a:pt x="44863" y="15084"/>
                    <a:pt x="44577" y="20971"/>
                  </a:cubicBezTo>
                  <a:close/>
                  <a:moveTo>
                    <a:pt x="8858" y="20018"/>
                  </a:moveTo>
                  <a:lnTo>
                    <a:pt x="34956" y="20018"/>
                  </a:lnTo>
                  <a:cubicBezTo>
                    <a:pt x="35147" y="16684"/>
                    <a:pt x="33909" y="13436"/>
                    <a:pt x="31432" y="11160"/>
                  </a:cubicBezTo>
                  <a:cubicBezTo>
                    <a:pt x="28955" y="9131"/>
                    <a:pt x="25813" y="8055"/>
                    <a:pt x="22573" y="8112"/>
                  </a:cubicBezTo>
                  <a:cubicBezTo>
                    <a:pt x="19144" y="8055"/>
                    <a:pt x="15716" y="9207"/>
                    <a:pt x="13048" y="11350"/>
                  </a:cubicBezTo>
                  <a:cubicBezTo>
                    <a:pt x="10287" y="13341"/>
                    <a:pt x="8572" y="16580"/>
                    <a:pt x="8667" y="20018"/>
                  </a:cubicBezTo>
                  <a:close/>
                </a:path>
              </a:pathLst>
            </a:custGeom>
            <a:solidFill>
              <a:srgbClr val="6D6E71"/>
            </a:solidFill>
            <a:ln w="9525"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B570AC41-DA3E-44C0-971B-2EEBFDFACD8F}"/>
                </a:ext>
              </a:extLst>
            </p:cNvPr>
            <p:cNvSpPr/>
            <p:nvPr/>
          </p:nvSpPr>
          <p:spPr>
            <a:xfrm>
              <a:off x="17008611" y="6007066"/>
              <a:ext cx="46601" cy="64317"/>
            </a:xfrm>
            <a:custGeom>
              <a:avLst/>
              <a:gdLst>
                <a:gd name="connsiteX0" fmla="*/ 5717 w 46601"/>
                <a:gd name="connsiteY0" fmla="*/ 57541 h 64317"/>
                <a:gd name="connsiteX1" fmla="*/ -760 w 46601"/>
                <a:gd name="connsiteY1" fmla="*/ 40397 h 64317"/>
                <a:gd name="connsiteX2" fmla="*/ 20481 w 46601"/>
                <a:gd name="connsiteY2" fmla="*/ 17089 h 64317"/>
                <a:gd name="connsiteX3" fmla="*/ 21624 w 46601"/>
                <a:gd name="connsiteY3" fmla="*/ 17060 h 64317"/>
                <a:gd name="connsiteX4" fmla="*/ 36292 w 46601"/>
                <a:gd name="connsiteY4" fmla="*/ 24871 h 64317"/>
                <a:gd name="connsiteX5" fmla="*/ 36292 w 46601"/>
                <a:gd name="connsiteY5" fmla="*/ -180 h 64317"/>
                <a:gd name="connsiteX6" fmla="*/ 45817 w 46601"/>
                <a:gd name="connsiteY6" fmla="*/ -180 h 64317"/>
                <a:gd name="connsiteX7" fmla="*/ 45817 w 46601"/>
                <a:gd name="connsiteY7" fmla="*/ 63352 h 64317"/>
                <a:gd name="connsiteX8" fmla="*/ 36292 w 46601"/>
                <a:gd name="connsiteY8" fmla="*/ 63352 h 64317"/>
                <a:gd name="connsiteX9" fmla="*/ 36292 w 46601"/>
                <a:gd name="connsiteY9" fmla="*/ 56589 h 64317"/>
                <a:gd name="connsiteX10" fmla="*/ 20766 w 46601"/>
                <a:gd name="connsiteY10" fmla="*/ 64114 h 64317"/>
                <a:gd name="connsiteX11" fmla="*/ 5717 w 46601"/>
                <a:gd name="connsiteY11" fmla="*/ 57541 h 64317"/>
                <a:gd name="connsiteX12" fmla="*/ 8860 w 46601"/>
                <a:gd name="connsiteY12" fmla="*/ 40777 h 64317"/>
                <a:gd name="connsiteX13" fmla="*/ 13052 w 46601"/>
                <a:gd name="connsiteY13" fmla="*/ 51445 h 64317"/>
                <a:gd name="connsiteX14" fmla="*/ 22577 w 46601"/>
                <a:gd name="connsiteY14" fmla="*/ 55636 h 64317"/>
                <a:gd name="connsiteX15" fmla="*/ 32102 w 46601"/>
                <a:gd name="connsiteY15" fmla="*/ 51445 h 64317"/>
                <a:gd name="connsiteX16" fmla="*/ 36007 w 46601"/>
                <a:gd name="connsiteY16" fmla="*/ 40777 h 64317"/>
                <a:gd name="connsiteX17" fmla="*/ 32102 w 46601"/>
                <a:gd name="connsiteY17" fmla="*/ 29919 h 64317"/>
                <a:gd name="connsiteX18" fmla="*/ 22577 w 46601"/>
                <a:gd name="connsiteY18" fmla="*/ 25538 h 64317"/>
                <a:gd name="connsiteX19" fmla="*/ 13052 w 46601"/>
                <a:gd name="connsiteY19" fmla="*/ 29919 h 64317"/>
                <a:gd name="connsiteX20" fmla="*/ 8860 w 46601"/>
                <a:gd name="connsiteY20" fmla="*/ 40777 h 6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4317">
                  <a:moveTo>
                    <a:pt x="5717" y="57541"/>
                  </a:moveTo>
                  <a:cubicBezTo>
                    <a:pt x="1336" y="52960"/>
                    <a:pt x="-1045" y="46759"/>
                    <a:pt x="-760" y="40397"/>
                  </a:cubicBezTo>
                  <a:cubicBezTo>
                    <a:pt x="-1331" y="28100"/>
                    <a:pt x="8194" y="17660"/>
                    <a:pt x="20481" y="17089"/>
                  </a:cubicBezTo>
                  <a:cubicBezTo>
                    <a:pt x="20862" y="17070"/>
                    <a:pt x="21243" y="17060"/>
                    <a:pt x="21624" y="17060"/>
                  </a:cubicBezTo>
                  <a:cubicBezTo>
                    <a:pt x="27530" y="16993"/>
                    <a:pt x="33054" y="19937"/>
                    <a:pt x="36292" y="24871"/>
                  </a:cubicBezTo>
                  <a:lnTo>
                    <a:pt x="36292" y="-180"/>
                  </a:lnTo>
                  <a:lnTo>
                    <a:pt x="45817" y="-180"/>
                  </a:lnTo>
                  <a:lnTo>
                    <a:pt x="45817" y="63352"/>
                  </a:lnTo>
                  <a:lnTo>
                    <a:pt x="36292" y="63352"/>
                  </a:lnTo>
                  <a:lnTo>
                    <a:pt x="36292" y="56589"/>
                  </a:lnTo>
                  <a:cubicBezTo>
                    <a:pt x="32768" y="61589"/>
                    <a:pt x="26862" y="64428"/>
                    <a:pt x="20766" y="64114"/>
                  </a:cubicBezTo>
                  <a:cubicBezTo>
                    <a:pt x="15051" y="64114"/>
                    <a:pt x="9623" y="61733"/>
                    <a:pt x="5717" y="57541"/>
                  </a:cubicBezTo>
                  <a:close/>
                  <a:moveTo>
                    <a:pt x="8860" y="40777"/>
                  </a:moveTo>
                  <a:cubicBezTo>
                    <a:pt x="8670" y="44759"/>
                    <a:pt x="10194" y="48626"/>
                    <a:pt x="13052" y="51445"/>
                  </a:cubicBezTo>
                  <a:cubicBezTo>
                    <a:pt x="15528" y="54027"/>
                    <a:pt x="18957" y="55532"/>
                    <a:pt x="22577" y="55636"/>
                  </a:cubicBezTo>
                  <a:cubicBezTo>
                    <a:pt x="26196" y="55636"/>
                    <a:pt x="29625" y="54113"/>
                    <a:pt x="32102" y="51445"/>
                  </a:cubicBezTo>
                  <a:cubicBezTo>
                    <a:pt x="34769" y="48530"/>
                    <a:pt x="36101" y="44702"/>
                    <a:pt x="36007" y="40777"/>
                  </a:cubicBezTo>
                  <a:cubicBezTo>
                    <a:pt x="36101" y="36796"/>
                    <a:pt x="34769" y="32910"/>
                    <a:pt x="32102" y="29919"/>
                  </a:cubicBezTo>
                  <a:cubicBezTo>
                    <a:pt x="29720" y="27138"/>
                    <a:pt x="26196" y="25538"/>
                    <a:pt x="22577" y="25538"/>
                  </a:cubicBezTo>
                  <a:cubicBezTo>
                    <a:pt x="18957" y="25614"/>
                    <a:pt x="15528" y="27204"/>
                    <a:pt x="13052" y="29919"/>
                  </a:cubicBezTo>
                  <a:cubicBezTo>
                    <a:pt x="10289" y="32843"/>
                    <a:pt x="8765" y="36748"/>
                    <a:pt x="8860" y="40777"/>
                  </a:cubicBezTo>
                  <a:close/>
                </a:path>
              </a:pathLst>
            </a:custGeom>
            <a:solidFill>
              <a:srgbClr val="6D6E71"/>
            </a:solidFill>
            <a:ln w="9525"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7EEDDCD9-037F-4206-A172-5F2C11C36320}"/>
                </a:ext>
              </a:extLst>
            </p:cNvPr>
            <p:cNvSpPr/>
            <p:nvPr/>
          </p:nvSpPr>
          <p:spPr>
            <a:xfrm>
              <a:off x="17094075" y="6010593"/>
              <a:ext cx="46733" cy="60004"/>
            </a:xfrm>
            <a:custGeom>
              <a:avLst/>
              <a:gdLst>
                <a:gd name="connsiteX0" fmla="*/ 39696 w 46733"/>
                <a:gd name="connsiteY0" fmla="*/ 5152 h 60004"/>
                <a:gd name="connsiteX1" fmla="*/ 45887 w 46733"/>
                <a:gd name="connsiteY1" fmla="*/ 21344 h 60004"/>
                <a:gd name="connsiteX2" fmla="*/ 39506 w 46733"/>
                <a:gd name="connsiteY2" fmla="*/ 37251 h 60004"/>
                <a:gd name="connsiteX3" fmla="*/ 19884 w 46733"/>
                <a:gd name="connsiteY3" fmla="*/ 42299 h 60004"/>
                <a:gd name="connsiteX4" fmla="*/ 9311 w 46733"/>
                <a:gd name="connsiteY4" fmla="*/ 42299 h 60004"/>
                <a:gd name="connsiteX5" fmla="*/ 9311 w 46733"/>
                <a:gd name="connsiteY5" fmla="*/ 59825 h 60004"/>
                <a:gd name="connsiteX6" fmla="*/ -785 w 46733"/>
                <a:gd name="connsiteY6" fmla="*/ 59825 h 60004"/>
                <a:gd name="connsiteX7" fmla="*/ -785 w 46733"/>
                <a:gd name="connsiteY7" fmla="*/ -87 h 60004"/>
                <a:gd name="connsiteX8" fmla="*/ 19788 w 46733"/>
                <a:gd name="connsiteY8" fmla="*/ -87 h 60004"/>
                <a:gd name="connsiteX9" fmla="*/ 39696 w 46733"/>
                <a:gd name="connsiteY9" fmla="*/ 5152 h 60004"/>
                <a:gd name="connsiteX10" fmla="*/ 32457 w 46733"/>
                <a:gd name="connsiteY10" fmla="*/ 29916 h 60004"/>
                <a:gd name="connsiteX11" fmla="*/ 35505 w 46733"/>
                <a:gd name="connsiteY11" fmla="*/ 20391 h 60004"/>
                <a:gd name="connsiteX12" fmla="*/ 31695 w 46733"/>
                <a:gd name="connsiteY12" fmla="*/ 11629 h 60004"/>
                <a:gd name="connsiteX13" fmla="*/ 19599 w 46733"/>
                <a:gd name="connsiteY13" fmla="*/ 9057 h 60004"/>
                <a:gd name="connsiteX14" fmla="*/ 9311 w 46733"/>
                <a:gd name="connsiteY14" fmla="*/ 9057 h 60004"/>
                <a:gd name="connsiteX15" fmla="*/ 9311 w 46733"/>
                <a:gd name="connsiteY15" fmla="*/ 33060 h 60004"/>
                <a:gd name="connsiteX16" fmla="*/ 21027 w 46733"/>
                <a:gd name="connsiteY16" fmla="*/ 33060 h 60004"/>
                <a:gd name="connsiteX17" fmla="*/ 32171 w 46733"/>
                <a:gd name="connsiteY17" fmla="*/ 29916 h 6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733" h="60004">
                  <a:moveTo>
                    <a:pt x="39696" y="5152"/>
                  </a:moveTo>
                  <a:cubicBezTo>
                    <a:pt x="44078" y="9333"/>
                    <a:pt x="46363" y="15286"/>
                    <a:pt x="45887" y="21344"/>
                  </a:cubicBezTo>
                  <a:cubicBezTo>
                    <a:pt x="46363" y="27354"/>
                    <a:pt x="44078" y="33260"/>
                    <a:pt x="39506" y="37251"/>
                  </a:cubicBezTo>
                  <a:cubicBezTo>
                    <a:pt x="33696" y="41042"/>
                    <a:pt x="26837" y="42813"/>
                    <a:pt x="19884" y="42299"/>
                  </a:cubicBezTo>
                  <a:lnTo>
                    <a:pt x="9311" y="42299"/>
                  </a:lnTo>
                  <a:lnTo>
                    <a:pt x="9311" y="59825"/>
                  </a:lnTo>
                  <a:lnTo>
                    <a:pt x="-785" y="59825"/>
                  </a:lnTo>
                  <a:lnTo>
                    <a:pt x="-785" y="-87"/>
                  </a:lnTo>
                  <a:lnTo>
                    <a:pt x="19788" y="-87"/>
                  </a:lnTo>
                  <a:cubicBezTo>
                    <a:pt x="26837" y="-630"/>
                    <a:pt x="33886" y="1218"/>
                    <a:pt x="39696" y="5152"/>
                  </a:cubicBezTo>
                  <a:close/>
                  <a:moveTo>
                    <a:pt x="32457" y="29916"/>
                  </a:moveTo>
                  <a:cubicBezTo>
                    <a:pt x="34743" y="27268"/>
                    <a:pt x="35791" y="23849"/>
                    <a:pt x="35505" y="20391"/>
                  </a:cubicBezTo>
                  <a:cubicBezTo>
                    <a:pt x="35886" y="17001"/>
                    <a:pt x="34457" y="13657"/>
                    <a:pt x="31695" y="11629"/>
                  </a:cubicBezTo>
                  <a:cubicBezTo>
                    <a:pt x="27981" y="9657"/>
                    <a:pt x="23789" y="8761"/>
                    <a:pt x="19599" y="9057"/>
                  </a:cubicBezTo>
                  <a:lnTo>
                    <a:pt x="9311" y="9057"/>
                  </a:lnTo>
                  <a:lnTo>
                    <a:pt x="9311" y="33060"/>
                  </a:lnTo>
                  <a:lnTo>
                    <a:pt x="21027" y="33060"/>
                  </a:lnTo>
                  <a:cubicBezTo>
                    <a:pt x="25028" y="33469"/>
                    <a:pt x="29028" y="32345"/>
                    <a:pt x="32171" y="29916"/>
                  </a:cubicBezTo>
                  <a:close/>
                </a:path>
              </a:pathLst>
            </a:custGeom>
            <a:solidFill>
              <a:srgbClr val="6D6E71"/>
            </a:solidFill>
            <a:ln w="9525"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D1AF215B-31B0-4688-987D-EEDA205FB77A}"/>
                </a:ext>
              </a:extLst>
            </p:cNvPr>
            <p:cNvSpPr/>
            <p:nvPr/>
          </p:nvSpPr>
          <p:spPr>
            <a:xfrm>
              <a:off x="17147224" y="6024307"/>
              <a:ext cx="48006" cy="47053"/>
            </a:xfrm>
            <a:custGeom>
              <a:avLst/>
              <a:gdLst>
                <a:gd name="connsiteX0" fmla="*/ 40363 w 48006"/>
                <a:gd name="connsiteY0" fmla="*/ 40015 h 47053"/>
                <a:gd name="connsiteX1" fmla="*/ 6073 w 48006"/>
                <a:gd name="connsiteY1" fmla="*/ 40015 h 47053"/>
                <a:gd name="connsiteX2" fmla="*/ 6073 w 48006"/>
                <a:gd name="connsiteY2" fmla="*/ 6678 h 47053"/>
                <a:gd name="connsiteX3" fmla="*/ 40363 w 48006"/>
                <a:gd name="connsiteY3" fmla="*/ 6678 h 47053"/>
                <a:gd name="connsiteX4" fmla="*/ 40363 w 48006"/>
                <a:gd name="connsiteY4" fmla="*/ 40015 h 47053"/>
                <a:gd name="connsiteX5" fmla="*/ 12836 w 48006"/>
                <a:gd name="connsiteY5" fmla="*/ 34110 h 47053"/>
                <a:gd name="connsiteX6" fmla="*/ 23218 w 48006"/>
                <a:gd name="connsiteY6" fmla="*/ 38301 h 47053"/>
                <a:gd name="connsiteX7" fmla="*/ 33505 w 48006"/>
                <a:gd name="connsiteY7" fmla="*/ 34110 h 47053"/>
                <a:gd name="connsiteX8" fmla="*/ 33505 w 48006"/>
                <a:gd name="connsiteY8" fmla="*/ 12583 h 47053"/>
                <a:gd name="connsiteX9" fmla="*/ 23218 w 48006"/>
                <a:gd name="connsiteY9" fmla="*/ 8392 h 47053"/>
                <a:gd name="connsiteX10" fmla="*/ 12836 w 48006"/>
                <a:gd name="connsiteY10" fmla="*/ 12583 h 47053"/>
                <a:gd name="connsiteX11" fmla="*/ 12836 w 48006"/>
                <a:gd name="connsiteY11"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7053">
                  <a:moveTo>
                    <a:pt x="40363" y="40015"/>
                  </a:moveTo>
                  <a:cubicBezTo>
                    <a:pt x="30744" y="49159"/>
                    <a:pt x="15693" y="49159"/>
                    <a:pt x="6073" y="40015"/>
                  </a:cubicBezTo>
                  <a:cubicBezTo>
                    <a:pt x="-3071" y="30776"/>
                    <a:pt x="-3071" y="15917"/>
                    <a:pt x="6073" y="6678"/>
                  </a:cubicBezTo>
                  <a:cubicBezTo>
                    <a:pt x="15693" y="-2466"/>
                    <a:pt x="30744" y="-2466"/>
                    <a:pt x="40363" y="6678"/>
                  </a:cubicBezTo>
                  <a:cubicBezTo>
                    <a:pt x="49507" y="15917"/>
                    <a:pt x="49507" y="30776"/>
                    <a:pt x="40363" y="40015"/>
                  </a:cubicBezTo>
                  <a:close/>
                  <a:moveTo>
                    <a:pt x="12836" y="34110"/>
                  </a:moveTo>
                  <a:cubicBezTo>
                    <a:pt x="15598" y="36882"/>
                    <a:pt x="19313" y="38396"/>
                    <a:pt x="23218" y="38301"/>
                  </a:cubicBezTo>
                  <a:cubicBezTo>
                    <a:pt x="27124" y="38415"/>
                    <a:pt x="30838" y="36891"/>
                    <a:pt x="33505" y="34110"/>
                  </a:cubicBezTo>
                  <a:cubicBezTo>
                    <a:pt x="38935" y="27976"/>
                    <a:pt x="38935" y="18718"/>
                    <a:pt x="33505" y="12583"/>
                  </a:cubicBezTo>
                  <a:cubicBezTo>
                    <a:pt x="30838" y="9802"/>
                    <a:pt x="27124" y="8278"/>
                    <a:pt x="23218" y="8392"/>
                  </a:cubicBezTo>
                  <a:cubicBezTo>
                    <a:pt x="19313" y="8297"/>
                    <a:pt x="15598" y="9812"/>
                    <a:pt x="12836" y="12583"/>
                  </a:cubicBezTo>
                  <a:cubicBezTo>
                    <a:pt x="7407" y="18718"/>
                    <a:pt x="7407" y="27976"/>
                    <a:pt x="12836" y="34110"/>
                  </a:cubicBezTo>
                  <a:close/>
                </a:path>
              </a:pathLst>
            </a:custGeom>
            <a:solidFill>
              <a:srgbClr val="6D6E71"/>
            </a:solidFill>
            <a:ln w="9525"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D7E81BEC-4052-4603-A0AF-3F118CA82D34}"/>
                </a:ext>
              </a:extLst>
            </p:cNvPr>
            <p:cNvSpPr/>
            <p:nvPr/>
          </p:nvSpPr>
          <p:spPr>
            <a:xfrm>
              <a:off x="17206185" y="6007066"/>
              <a:ext cx="9525" cy="63531"/>
            </a:xfrm>
            <a:custGeom>
              <a:avLst/>
              <a:gdLst>
                <a:gd name="connsiteX0" fmla="*/ 8740 w 9525"/>
                <a:gd name="connsiteY0" fmla="*/ 63352 h 63531"/>
                <a:gd name="connsiteX1" fmla="*/ -785 w 9525"/>
                <a:gd name="connsiteY1" fmla="*/ 63352 h 63531"/>
                <a:gd name="connsiteX2" fmla="*/ -785 w 9525"/>
                <a:gd name="connsiteY2" fmla="*/ -180 h 63531"/>
                <a:gd name="connsiteX3" fmla="*/ 8740 w 9525"/>
                <a:gd name="connsiteY3" fmla="*/ -180 h 63531"/>
              </a:gdLst>
              <a:ahLst/>
              <a:cxnLst>
                <a:cxn ang="0">
                  <a:pos x="connsiteX0" y="connsiteY0"/>
                </a:cxn>
                <a:cxn ang="0">
                  <a:pos x="connsiteX1" y="connsiteY1"/>
                </a:cxn>
                <a:cxn ang="0">
                  <a:pos x="connsiteX2" y="connsiteY2"/>
                </a:cxn>
                <a:cxn ang="0">
                  <a:pos x="connsiteX3" y="connsiteY3"/>
                </a:cxn>
              </a:cxnLst>
              <a:rect l="l" t="t" r="r" b="b"/>
              <a:pathLst>
                <a:path w="9525" h="63531">
                  <a:moveTo>
                    <a:pt x="8740" y="63352"/>
                  </a:moveTo>
                  <a:lnTo>
                    <a:pt x="-785" y="63352"/>
                  </a:lnTo>
                  <a:lnTo>
                    <a:pt x="-785" y="-180"/>
                  </a:lnTo>
                  <a:lnTo>
                    <a:pt x="8740" y="-180"/>
                  </a:lnTo>
                  <a:close/>
                </a:path>
              </a:pathLst>
            </a:custGeom>
            <a:solidFill>
              <a:srgbClr val="6D6E71"/>
            </a:solidFill>
            <a:ln w="9525"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3DAD1611-7035-4F3B-8D36-CEBE18A81DE7}"/>
                </a:ext>
              </a:extLst>
            </p:cNvPr>
            <p:cNvSpPr/>
            <p:nvPr/>
          </p:nvSpPr>
          <p:spPr>
            <a:xfrm>
              <a:off x="17228369" y="6005548"/>
              <a:ext cx="12210" cy="65050"/>
            </a:xfrm>
            <a:custGeom>
              <a:avLst/>
              <a:gdLst>
                <a:gd name="connsiteX0" fmla="*/ 1033 w 12210"/>
                <a:gd name="connsiteY0" fmla="*/ 10197 h 65050"/>
                <a:gd name="connsiteX1" fmla="*/ -776 w 12210"/>
                <a:gd name="connsiteY1" fmla="*/ 5910 h 65050"/>
                <a:gd name="connsiteX2" fmla="*/ 1033 w 12210"/>
                <a:gd name="connsiteY2" fmla="*/ 1624 h 65050"/>
                <a:gd name="connsiteX3" fmla="*/ 9511 w 12210"/>
                <a:gd name="connsiteY3" fmla="*/ 1538 h 65050"/>
                <a:gd name="connsiteX4" fmla="*/ 9606 w 12210"/>
                <a:gd name="connsiteY4" fmla="*/ 1624 h 65050"/>
                <a:gd name="connsiteX5" fmla="*/ 11416 w 12210"/>
                <a:gd name="connsiteY5" fmla="*/ 5910 h 65050"/>
                <a:gd name="connsiteX6" fmla="*/ 9606 w 12210"/>
                <a:gd name="connsiteY6" fmla="*/ 10197 h 65050"/>
                <a:gd name="connsiteX7" fmla="*/ 1129 w 12210"/>
                <a:gd name="connsiteY7" fmla="*/ 10282 h 65050"/>
                <a:gd name="connsiteX8" fmla="*/ 1033 w 12210"/>
                <a:gd name="connsiteY8" fmla="*/ 10197 h 65050"/>
                <a:gd name="connsiteX9" fmla="*/ 9987 w 12210"/>
                <a:gd name="connsiteY9" fmla="*/ 64870 h 65050"/>
                <a:gd name="connsiteX10" fmla="*/ 462 w 12210"/>
                <a:gd name="connsiteY10" fmla="*/ 64870 h 65050"/>
                <a:gd name="connsiteX11" fmla="*/ 462 w 12210"/>
                <a:gd name="connsiteY11" fmla="*/ 19340 h 65050"/>
                <a:gd name="connsiteX12" fmla="*/ 9987 w 12210"/>
                <a:gd name="connsiteY12" fmla="*/ 19340 h 6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10" h="65050">
                  <a:moveTo>
                    <a:pt x="1033" y="10197"/>
                  </a:moveTo>
                  <a:cubicBezTo>
                    <a:pt x="-205" y="9101"/>
                    <a:pt x="-871" y="7539"/>
                    <a:pt x="-776" y="5910"/>
                  </a:cubicBezTo>
                  <a:cubicBezTo>
                    <a:pt x="-776" y="4291"/>
                    <a:pt x="-110" y="2738"/>
                    <a:pt x="1033" y="1624"/>
                  </a:cubicBezTo>
                  <a:cubicBezTo>
                    <a:pt x="3319" y="-747"/>
                    <a:pt x="7130" y="-786"/>
                    <a:pt x="9511" y="1538"/>
                  </a:cubicBezTo>
                  <a:cubicBezTo>
                    <a:pt x="9511" y="1567"/>
                    <a:pt x="9606" y="1595"/>
                    <a:pt x="9606" y="1624"/>
                  </a:cubicBezTo>
                  <a:cubicBezTo>
                    <a:pt x="10749" y="2738"/>
                    <a:pt x="11416" y="4291"/>
                    <a:pt x="11416" y="5910"/>
                  </a:cubicBezTo>
                  <a:cubicBezTo>
                    <a:pt x="11512" y="7539"/>
                    <a:pt x="10844" y="9101"/>
                    <a:pt x="9606" y="10197"/>
                  </a:cubicBezTo>
                  <a:cubicBezTo>
                    <a:pt x="7320" y="12568"/>
                    <a:pt x="3510" y="12606"/>
                    <a:pt x="1129" y="10282"/>
                  </a:cubicBezTo>
                  <a:cubicBezTo>
                    <a:pt x="1129" y="10254"/>
                    <a:pt x="1033" y="10225"/>
                    <a:pt x="1033" y="10197"/>
                  </a:cubicBezTo>
                  <a:close/>
                  <a:moveTo>
                    <a:pt x="9987" y="64870"/>
                  </a:moveTo>
                  <a:lnTo>
                    <a:pt x="462" y="64870"/>
                  </a:lnTo>
                  <a:lnTo>
                    <a:pt x="462" y="19340"/>
                  </a:lnTo>
                  <a:lnTo>
                    <a:pt x="9987" y="19340"/>
                  </a:lnTo>
                  <a:close/>
                </a:path>
              </a:pathLst>
            </a:custGeom>
            <a:solidFill>
              <a:srgbClr val="6D6E71"/>
            </a:solidFill>
            <a:ln w="9525"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479D7A00-BD96-4C79-B87A-226ABD37A2CB}"/>
                </a:ext>
              </a:extLst>
            </p:cNvPr>
            <p:cNvSpPr/>
            <p:nvPr/>
          </p:nvSpPr>
          <p:spPr>
            <a:xfrm>
              <a:off x="17250085" y="6024299"/>
              <a:ext cx="42396" cy="47063"/>
            </a:xfrm>
            <a:custGeom>
              <a:avLst/>
              <a:gdLst>
                <a:gd name="connsiteX0" fmla="*/ 22466 w 42396"/>
                <a:gd name="connsiteY0" fmla="*/ 46881 h 47063"/>
                <a:gd name="connsiteX1" fmla="*/ 6083 w 42396"/>
                <a:gd name="connsiteY1" fmla="*/ 40404 h 47063"/>
                <a:gd name="connsiteX2" fmla="*/ -775 w 42396"/>
                <a:gd name="connsiteY2" fmla="*/ 23450 h 47063"/>
                <a:gd name="connsiteX3" fmla="*/ 6369 w 42396"/>
                <a:gd name="connsiteY3" fmla="*/ 6400 h 47063"/>
                <a:gd name="connsiteX4" fmla="*/ 23800 w 42396"/>
                <a:gd name="connsiteY4" fmla="*/ -172 h 47063"/>
                <a:gd name="connsiteX5" fmla="*/ 41230 w 42396"/>
                <a:gd name="connsiteY5" fmla="*/ 6972 h 47063"/>
                <a:gd name="connsiteX6" fmla="*/ 35515 w 42396"/>
                <a:gd name="connsiteY6" fmla="*/ 13925 h 47063"/>
                <a:gd name="connsiteX7" fmla="*/ 23609 w 42396"/>
                <a:gd name="connsiteY7" fmla="*/ 8781 h 47063"/>
                <a:gd name="connsiteX8" fmla="*/ 13227 w 42396"/>
                <a:gd name="connsiteY8" fmla="*/ 12782 h 47063"/>
                <a:gd name="connsiteX9" fmla="*/ 8750 w 42396"/>
                <a:gd name="connsiteY9" fmla="*/ 23069 h 47063"/>
                <a:gd name="connsiteX10" fmla="*/ 13132 w 42396"/>
                <a:gd name="connsiteY10" fmla="*/ 33737 h 47063"/>
                <a:gd name="connsiteX11" fmla="*/ 23895 w 42396"/>
                <a:gd name="connsiteY11" fmla="*/ 38118 h 47063"/>
                <a:gd name="connsiteX12" fmla="*/ 35992 w 42396"/>
                <a:gd name="connsiteY12" fmla="*/ 32308 h 47063"/>
                <a:gd name="connsiteX13" fmla="*/ 41611 w 42396"/>
                <a:gd name="connsiteY13" fmla="*/ 38499 h 47063"/>
                <a:gd name="connsiteX14" fmla="*/ 22466 w 42396"/>
                <a:gd name="connsiteY14" fmla="*/ 46881 h 4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396" h="47063">
                  <a:moveTo>
                    <a:pt x="22466" y="46881"/>
                  </a:moveTo>
                  <a:cubicBezTo>
                    <a:pt x="16370" y="46967"/>
                    <a:pt x="10464" y="44643"/>
                    <a:pt x="6083" y="40404"/>
                  </a:cubicBezTo>
                  <a:cubicBezTo>
                    <a:pt x="1511" y="35984"/>
                    <a:pt x="-965" y="29822"/>
                    <a:pt x="-775" y="23450"/>
                  </a:cubicBezTo>
                  <a:cubicBezTo>
                    <a:pt x="-965" y="17001"/>
                    <a:pt x="1607" y="10772"/>
                    <a:pt x="6369" y="6400"/>
                  </a:cubicBezTo>
                  <a:cubicBezTo>
                    <a:pt x="11132" y="2028"/>
                    <a:pt x="17322" y="-334"/>
                    <a:pt x="23800" y="-172"/>
                  </a:cubicBezTo>
                  <a:cubicBezTo>
                    <a:pt x="30371" y="-296"/>
                    <a:pt x="36658" y="2285"/>
                    <a:pt x="41230" y="6972"/>
                  </a:cubicBezTo>
                  <a:lnTo>
                    <a:pt x="35515" y="13925"/>
                  </a:lnTo>
                  <a:cubicBezTo>
                    <a:pt x="32277" y="10800"/>
                    <a:pt x="28085" y="8962"/>
                    <a:pt x="23609" y="8781"/>
                  </a:cubicBezTo>
                  <a:cubicBezTo>
                    <a:pt x="19799" y="8734"/>
                    <a:pt x="16084" y="10162"/>
                    <a:pt x="13227" y="12782"/>
                  </a:cubicBezTo>
                  <a:cubicBezTo>
                    <a:pt x="10274" y="15382"/>
                    <a:pt x="8655" y="19145"/>
                    <a:pt x="8750" y="23069"/>
                  </a:cubicBezTo>
                  <a:cubicBezTo>
                    <a:pt x="8750" y="27069"/>
                    <a:pt x="10274" y="30917"/>
                    <a:pt x="13132" y="33737"/>
                  </a:cubicBezTo>
                  <a:cubicBezTo>
                    <a:pt x="15990" y="36613"/>
                    <a:pt x="19894" y="38204"/>
                    <a:pt x="23895" y="38118"/>
                  </a:cubicBezTo>
                  <a:cubicBezTo>
                    <a:pt x="28562" y="37947"/>
                    <a:pt x="32943" y="35842"/>
                    <a:pt x="35992" y="32308"/>
                  </a:cubicBezTo>
                  <a:lnTo>
                    <a:pt x="41611" y="38499"/>
                  </a:lnTo>
                  <a:cubicBezTo>
                    <a:pt x="36658" y="43814"/>
                    <a:pt x="29705" y="46843"/>
                    <a:pt x="22466" y="46881"/>
                  </a:cubicBezTo>
                  <a:close/>
                </a:path>
              </a:pathLst>
            </a:custGeom>
            <a:solidFill>
              <a:srgbClr val="6D6E71"/>
            </a:solidFill>
            <a:ln w="9525"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1DCED5A1-8EC4-47F0-8B45-CD69C41613D4}"/>
                </a:ext>
              </a:extLst>
            </p:cNvPr>
            <p:cNvSpPr/>
            <p:nvPr/>
          </p:nvSpPr>
          <p:spPr>
            <a:xfrm>
              <a:off x="17298458" y="6024301"/>
              <a:ext cx="45648" cy="47070"/>
            </a:xfrm>
            <a:custGeom>
              <a:avLst/>
              <a:gdLst>
                <a:gd name="connsiteX0" fmla="*/ 44864 w 45648"/>
                <a:gd name="connsiteY0" fmla="*/ 27543 h 47070"/>
                <a:gd name="connsiteX1" fmla="*/ 8764 w 45648"/>
                <a:gd name="connsiteY1" fmla="*/ 27543 h 47070"/>
                <a:gd name="connsiteX2" fmla="*/ 13241 w 45648"/>
                <a:gd name="connsiteY2" fmla="*/ 35544 h 47070"/>
                <a:gd name="connsiteX3" fmla="*/ 22766 w 45648"/>
                <a:gd name="connsiteY3" fmla="*/ 38592 h 47070"/>
                <a:gd name="connsiteX4" fmla="*/ 35815 w 45648"/>
                <a:gd name="connsiteY4" fmla="*/ 33258 h 47070"/>
                <a:gd name="connsiteX5" fmla="*/ 41340 w 45648"/>
                <a:gd name="connsiteY5" fmla="*/ 39259 h 47070"/>
                <a:gd name="connsiteX6" fmla="*/ 22290 w 45648"/>
                <a:gd name="connsiteY6" fmla="*/ 46879 h 47070"/>
                <a:gd name="connsiteX7" fmla="*/ 6001 w 45648"/>
                <a:gd name="connsiteY7" fmla="*/ 40497 h 47070"/>
                <a:gd name="connsiteX8" fmla="*/ 6001 w 45648"/>
                <a:gd name="connsiteY8" fmla="*/ 6207 h 47070"/>
                <a:gd name="connsiteX9" fmla="*/ 22195 w 45648"/>
                <a:gd name="connsiteY9" fmla="*/ -175 h 47070"/>
                <a:gd name="connsiteX10" fmla="*/ 38005 w 45648"/>
                <a:gd name="connsiteY10" fmla="*/ 5445 h 47070"/>
                <a:gd name="connsiteX11" fmla="*/ 44483 w 45648"/>
                <a:gd name="connsiteY11" fmla="*/ 20971 h 47070"/>
                <a:gd name="connsiteX12" fmla="*/ 9145 w 45648"/>
                <a:gd name="connsiteY12" fmla="*/ 20018 h 47070"/>
                <a:gd name="connsiteX13" fmla="*/ 35244 w 45648"/>
                <a:gd name="connsiteY13" fmla="*/ 20018 h 47070"/>
                <a:gd name="connsiteX14" fmla="*/ 31624 w 45648"/>
                <a:gd name="connsiteY14" fmla="*/ 11160 h 47070"/>
                <a:gd name="connsiteX15" fmla="*/ 22766 w 45648"/>
                <a:gd name="connsiteY15" fmla="*/ 8112 h 47070"/>
                <a:gd name="connsiteX16" fmla="*/ 13241 w 45648"/>
                <a:gd name="connsiteY16" fmla="*/ 11350 h 47070"/>
                <a:gd name="connsiteX17" fmla="*/ 8764 w 45648"/>
                <a:gd name="connsiteY17" fmla="*/ 20018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648" h="47070">
                  <a:moveTo>
                    <a:pt x="44864" y="27543"/>
                  </a:moveTo>
                  <a:lnTo>
                    <a:pt x="8764" y="27543"/>
                  </a:lnTo>
                  <a:cubicBezTo>
                    <a:pt x="8859" y="30772"/>
                    <a:pt x="10573" y="33734"/>
                    <a:pt x="13241" y="35544"/>
                  </a:cubicBezTo>
                  <a:cubicBezTo>
                    <a:pt x="16003" y="37573"/>
                    <a:pt x="19337" y="38649"/>
                    <a:pt x="22766" y="38592"/>
                  </a:cubicBezTo>
                  <a:cubicBezTo>
                    <a:pt x="27719" y="38916"/>
                    <a:pt x="32481" y="36944"/>
                    <a:pt x="35815" y="33258"/>
                  </a:cubicBezTo>
                  <a:lnTo>
                    <a:pt x="41340" y="39259"/>
                  </a:lnTo>
                  <a:cubicBezTo>
                    <a:pt x="36291" y="44336"/>
                    <a:pt x="29434" y="47088"/>
                    <a:pt x="22290" y="46879"/>
                  </a:cubicBezTo>
                  <a:cubicBezTo>
                    <a:pt x="16194" y="46974"/>
                    <a:pt x="10384" y="44679"/>
                    <a:pt x="6001" y="40497"/>
                  </a:cubicBezTo>
                  <a:cubicBezTo>
                    <a:pt x="-3047" y="30877"/>
                    <a:pt x="-3047" y="15827"/>
                    <a:pt x="6001" y="6207"/>
                  </a:cubicBezTo>
                  <a:cubicBezTo>
                    <a:pt x="10384" y="2054"/>
                    <a:pt x="16194" y="-232"/>
                    <a:pt x="22195" y="-175"/>
                  </a:cubicBezTo>
                  <a:cubicBezTo>
                    <a:pt x="28005" y="-298"/>
                    <a:pt x="33624" y="1701"/>
                    <a:pt x="38005" y="5445"/>
                  </a:cubicBezTo>
                  <a:cubicBezTo>
                    <a:pt x="42388" y="9398"/>
                    <a:pt x="44769" y="15084"/>
                    <a:pt x="44483" y="20971"/>
                  </a:cubicBezTo>
                  <a:close/>
                  <a:moveTo>
                    <a:pt x="9145" y="20018"/>
                  </a:moveTo>
                  <a:lnTo>
                    <a:pt x="35244" y="20018"/>
                  </a:lnTo>
                  <a:cubicBezTo>
                    <a:pt x="35435" y="16666"/>
                    <a:pt x="34101" y="13389"/>
                    <a:pt x="31624" y="11160"/>
                  </a:cubicBezTo>
                  <a:cubicBezTo>
                    <a:pt x="29148" y="9103"/>
                    <a:pt x="26005" y="8026"/>
                    <a:pt x="22766" y="8112"/>
                  </a:cubicBezTo>
                  <a:cubicBezTo>
                    <a:pt x="19337" y="8045"/>
                    <a:pt x="15908" y="9188"/>
                    <a:pt x="13241" y="11350"/>
                  </a:cubicBezTo>
                  <a:cubicBezTo>
                    <a:pt x="10384" y="13294"/>
                    <a:pt x="8669" y="16560"/>
                    <a:pt x="8764" y="20018"/>
                  </a:cubicBezTo>
                  <a:close/>
                </a:path>
              </a:pathLst>
            </a:custGeom>
            <a:solidFill>
              <a:srgbClr val="6D6E71"/>
            </a:solidFill>
            <a:ln w="9525"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7C83A34D-8071-4E75-8CD3-40DD2242E6B6}"/>
                </a:ext>
              </a:extLst>
            </p:cNvPr>
            <p:cNvSpPr/>
            <p:nvPr/>
          </p:nvSpPr>
          <p:spPr>
            <a:xfrm>
              <a:off x="16743079" y="6109815"/>
              <a:ext cx="327857" cy="64418"/>
            </a:xfrm>
            <a:custGeom>
              <a:avLst/>
              <a:gdLst>
                <a:gd name="connsiteX0" fmla="*/ 30743 w 327857"/>
                <a:gd name="connsiteY0" fmla="*/ 64044 h 64418"/>
                <a:gd name="connsiteX1" fmla="*/ 14551 w 327857"/>
                <a:gd name="connsiteY1" fmla="*/ 60044 h 64418"/>
                <a:gd name="connsiteX2" fmla="*/ 3215 w 327857"/>
                <a:gd name="connsiteY2" fmla="*/ 49090 h 64418"/>
                <a:gd name="connsiteX3" fmla="*/ 3215 w 327857"/>
                <a:gd name="connsiteY3" fmla="*/ 17943 h 64418"/>
                <a:gd name="connsiteX4" fmla="*/ 14551 w 327857"/>
                <a:gd name="connsiteY4" fmla="*/ 6989 h 64418"/>
                <a:gd name="connsiteX5" fmla="*/ 46745 w 327857"/>
                <a:gd name="connsiteY5" fmla="*/ 6989 h 64418"/>
                <a:gd name="connsiteX6" fmla="*/ 58079 w 327857"/>
                <a:gd name="connsiteY6" fmla="*/ 17943 h 64418"/>
                <a:gd name="connsiteX7" fmla="*/ 58079 w 327857"/>
                <a:gd name="connsiteY7" fmla="*/ 49280 h 64418"/>
                <a:gd name="connsiteX8" fmla="*/ 46745 w 327857"/>
                <a:gd name="connsiteY8" fmla="*/ 60139 h 64418"/>
                <a:gd name="connsiteX9" fmla="*/ 30743 w 327857"/>
                <a:gd name="connsiteY9" fmla="*/ 64139 h 64418"/>
                <a:gd name="connsiteX10" fmla="*/ 30743 w 327857"/>
                <a:gd name="connsiteY10" fmla="*/ 58329 h 64418"/>
                <a:gd name="connsiteX11" fmla="*/ 43601 w 327857"/>
                <a:gd name="connsiteY11" fmla="*/ 55186 h 64418"/>
                <a:gd name="connsiteX12" fmla="*/ 52555 w 327857"/>
                <a:gd name="connsiteY12" fmla="*/ 46232 h 64418"/>
                <a:gd name="connsiteX13" fmla="*/ 52555 w 327857"/>
                <a:gd name="connsiteY13" fmla="*/ 20801 h 64418"/>
                <a:gd name="connsiteX14" fmla="*/ 43601 w 327857"/>
                <a:gd name="connsiteY14" fmla="*/ 11847 h 64418"/>
                <a:gd name="connsiteX15" fmla="*/ 30743 w 327857"/>
                <a:gd name="connsiteY15" fmla="*/ 8608 h 64418"/>
                <a:gd name="connsiteX16" fmla="*/ 17789 w 327857"/>
                <a:gd name="connsiteY16" fmla="*/ 11847 h 64418"/>
                <a:gd name="connsiteX17" fmla="*/ 8739 w 327857"/>
                <a:gd name="connsiteY17" fmla="*/ 20801 h 64418"/>
                <a:gd name="connsiteX18" fmla="*/ 8739 w 327857"/>
                <a:gd name="connsiteY18" fmla="*/ 46232 h 64418"/>
                <a:gd name="connsiteX19" fmla="*/ 17789 w 327857"/>
                <a:gd name="connsiteY19" fmla="*/ 55186 h 64418"/>
                <a:gd name="connsiteX20" fmla="*/ 30743 w 327857"/>
                <a:gd name="connsiteY20" fmla="*/ 58329 h 64418"/>
                <a:gd name="connsiteX21" fmla="*/ 90083 w 327857"/>
                <a:gd name="connsiteY21" fmla="*/ 4608 h 64418"/>
                <a:gd name="connsiteX22" fmla="*/ 84082 w 327857"/>
                <a:gd name="connsiteY22" fmla="*/ 6799 h 64418"/>
                <a:gd name="connsiteX23" fmla="*/ 82083 w 327857"/>
                <a:gd name="connsiteY23" fmla="*/ 13085 h 64418"/>
                <a:gd name="connsiteX24" fmla="*/ 82083 w 327857"/>
                <a:gd name="connsiteY24" fmla="*/ 18419 h 64418"/>
                <a:gd name="connsiteX25" fmla="*/ 95989 w 327857"/>
                <a:gd name="connsiteY25" fmla="*/ 18419 h 64418"/>
                <a:gd name="connsiteX26" fmla="*/ 95989 w 327857"/>
                <a:gd name="connsiteY26" fmla="*/ 23563 h 64418"/>
                <a:gd name="connsiteX27" fmla="*/ 82273 w 327857"/>
                <a:gd name="connsiteY27" fmla="*/ 23563 h 64418"/>
                <a:gd name="connsiteX28" fmla="*/ 82273 w 327857"/>
                <a:gd name="connsiteY28" fmla="*/ 63472 h 64418"/>
                <a:gd name="connsiteX29" fmla="*/ 76177 w 327857"/>
                <a:gd name="connsiteY29" fmla="*/ 63472 h 64418"/>
                <a:gd name="connsiteX30" fmla="*/ 76177 w 327857"/>
                <a:gd name="connsiteY30" fmla="*/ 23563 h 64418"/>
                <a:gd name="connsiteX31" fmla="*/ 68081 w 327857"/>
                <a:gd name="connsiteY31" fmla="*/ 23563 h 64418"/>
                <a:gd name="connsiteX32" fmla="*/ 68081 w 327857"/>
                <a:gd name="connsiteY32" fmla="*/ 18419 h 64418"/>
                <a:gd name="connsiteX33" fmla="*/ 76177 w 327857"/>
                <a:gd name="connsiteY33" fmla="*/ 18419 h 64418"/>
                <a:gd name="connsiteX34" fmla="*/ 76177 w 327857"/>
                <a:gd name="connsiteY34" fmla="*/ 12990 h 64418"/>
                <a:gd name="connsiteX35" fmla="*/ 79701 w 327857"/>
                <a:gd name="connsiteY35" fmla="*/ 3465 h 64418"/>
                <a:gd name="connsiteX36" fmla="*/ 89797 w 327857"/>
                <a:gd name="connsiteY36" fmla="*/ -154 h 64418"/>
                <a:gd name="connsiteX37" fmla="*/ 94750 w 327857"/>
                <a:gd name="connsiteY37" fmla="*/ 608 h 64418"/>
                <a:gd name="connsiteX38" fmla="*/ 98751 w 327857"/>
                <a:gd name="connsiteY38" fmla="*/ 2703 h 64418"/>
                <a:gd name="connsiteX39" fmla="*/ 96751 w 327857"/>
                <a:gd name="connsiteY39" fmla="*/ 7275 h 64418"/>
                <a:gd name="connsiteX40" fmla="*/ 90083 w 327857"/>
                <a:gd name="connsiteY40" fmla="*/ 4989 h 64418"/>
                <a:gd name="connsiteX41" fmla="*/ 118658 w 327857"/>
                <a:gd name="connsiteY41" fmla="*/ 4608 h 64418"/>
                <a:gd name="connsiteX42" fmla="*/ 112657 w 327857"/>
                <a:gd name="connsiteY42" fmla="*/ 6799 h 64418"/>
                <a:gd name="connsiteX43" fmla="*/ 110658 w 327857"/>
                <a:gd name="connsiteY43" fmla="*/ 13085 h 64418"/>
                <a:gd name="connsiteX44" fmla="*/ 110658 w 327857"/>
                <a:gd name="connsiteY44" fmla="*/ 18419 h 64418"/>
                <a:gd name="connsiteX45" fmla="*/ 124564 w 327857"/>
                <a:gd name="connsiteY45" fmla="*/ 18419 h 64418"/>
                <a:gd name="connsiteX46" fmla="*/ 124564 w 327857"/>
                <a:gd name="connsiteY46" fmla="*/ 23563 h 64418"/>
                <a:gd name="connsiteX47" fmla="*/ 110848 w 327857"/>
                <a:gd name="connsiteY47" fmla="*/ 23563 h 64418"/>
                <a:gd name="connsiteX48" fmla="*/ 110848 w 327857"/>
                <a:gd name="connsiteY48" fmla="*/ 63472 h 64418"/>
                <a:gd name="connsiteX49" fmla="*/ 104752 w 327857"/>
                <a:gd name="connsiteY49" fmla="*/ 63472 h 64418"/>
                <a:gd name="connsiteX50" fmla="*/ 104752 w 327857"/>
                <a:gd name="connsiteY50" fmla="*/ 23563 h 64418"/>
                <a:gd name="connsiteX51" fmla="*/ 96656 w 327857"/>
                <a:gd name="connsiteY51" fmla="*/ 23563 h 64418"/>
                <a:gd name="connsiteX52" fmla="*/ 96656 w 327857"/>
                <a:gd name="connsiteY52" fmla="*/ 18419 h 64418"/>
                <a:gd name="connsiteX53" fmla="*/ 104752 w 327857"/>
                <a:gd name="connsiteY53" fmla="*/ 18419 h 64418"/>
                <a:gd name="connsiteX54" fmla="*/ 104752 w 327857"/>
                <a:gd name="connsiteY54" fmla="*/ 12990 h 64418"/>
                <a:gd name="connsiteX55" fmla="*/ 108276 w 327857"/>
                <a:gd name="connsiteY55" fmla="*/ 3465 h 64418"/>
                <a:gd name="connsiteX56" fmla="*/ 118372 w 327857"/>
                <a:gd name="connsiteY56" fmla="*/ -154 h 64418"/>
                <a:gd name="connsiteX57" fmla="*/ 123325 w 327857"/>
                <a:gd name="connsiteY57" fmla="*/ 608 h 64418"/>
                <a:gd name="connsiteX58" fmla="*/ 127326 w 327857"/>
                <a:gd name="connsiteY58" fmla="*/ 2703 h 64418"/>
                <a:gd name="connsiteX59" fmla="*/ 125326 w 327857"/>
                <a:gd name="connsiteY59" fmla="*/ 7275 h 64418"/>
                <a:gd name="connsiteX60" fmla="*/ 118658 w 327857"/>
                <a:gd name="connsiteY60" fmla="*/ 4989 h 64418"/>
                <a:gd name="connsiteX61" fmla="*/ 142757 w 327857"/>
                <a:gd name="connsiteY61" fmla="*/ 8608 h 64418"/>
                <a:gd name="connsiteX62" fmla="*/ 139519 w 327857"/>
                <a:gd name="connsiteY62" fmla="*/ 7275 h 64418"/>
                <a:gd name="connsiteX63" fmla="*/ 139519 w 327857"/>
                <a:gd name="connsiteY63" fmla="*/ 1179 h 64418"/>
                <a:gd name="connsiteX64" fmla="*/ 142757 w 327857"/>
                <a:gd name="connsiteY64" fmla="*/ -59 h 64418"/>
                <a:gd name="connsiteX65" fmla="*/ 145900 w 327857"/>
                <a:gd name="connsiteY65" fmla="*/ 1179 h 64418"/>
                <a:gd name="connsiteX66" fmla="*/ 147138 w 327857"/>
                <a:gd name="connsiteY66" fmla="*/ 4132 h 64418"/>
                <a:gd name="connsiteX67" fmla="*/ 145900 w 327857"/>
                <a:gd name="connsiteY67" fmla="*/ 7275 h 64418"/>
                <a:gd name="connsiteX68" fmla="*/ 142757 w 327857"/>
                <a:gd name="connsiteY68" fmla="*/ 8608 h 64418"/>
                <a:gd name="connsiteX69" fmla="*/ 139614 w 327857"/>
                <a:gd name="connsiteY69" fmla="*/ 18133 h 64418"/>
                <a:gd name="connsiteX70" fmla="*/ 145709 w 327857"/>
                <a:gd name="connsiteY70" fmla="*/ 18133 h 64418"/>
                <a:gd name="connsiteX71" fmla="*/ 145709 w 327857"/>
                <a:gd name="connsiteY71" fmla="*/ 63187 h 64418"/>
                <a:gd name="connsiteX72" fmla="*/ 139614 w 327857"/>
                <a:gd name="connsiteY72" fmla="*/ 63187 h 64418"/>
                <a:gd name="connsiteX73" fmla="*/ 181333 w 327857"/>
                <a:gd name="connsiteY73" fmla="*/ 63663 h 64418"/>
                <a:gd name="connsiteX74" fmla="*/ 169427 w 327857"/>
                <a:gd name="connsiteY74" fmla="*/ 60710 h 64418"/>
                <a:gd name="connsiteX75" fmla="*/ 161139 w 327857"/>
                <a:gd name="connsiteY75" fmla="*/ 52519 h 64418"/>
                <a:gd name="connsiteX76" fmla="*/ 161139 w 327857"/>
                <a:gd name="connsiteY76" fmla="*/ 28897 h 64418"/>
                <a:gd name="connsiteX77" fmla="*/ 169427 w 327857"/>
                <a:gd name="connsiteY77" fmla="*/ 20705 h 64418"/>
                <a:gd name="connsiteX78" fmla="*/ 181333 w 327857"/>
                <a:gd name="connsiteY78" fmla="*/ 17753 h 64418"/>
                <a:gd name="connsiteX79" fmla="*/ 191811 w 327857"/>
                <a:gd name="connsiteY79" fmla="*/ 20038 h 64418"/>
                <a:gd name="connsiteX80" fmla="*/ 199050 w 327857"/>
                <a:gd name="connsiteY80" fmla="*/ 26706 h 64418"/>
                <a:gd name="connsiteX81" fmla="*/ 194477 w 327857"/>
                <a:gd name="connsiteY81" fmla="*/ 29754 h 64418"/>
                <a:gd name="connsiteX82" fmla="*/ 188857 w 327857"/>
                <a:gd name="connsiteY82" fmla="*/ 24801 h 64418"/>
                <a:gd name="connsiteX83" fmla="*/ 181333 w 327857"/>
                <a:gd name="connsiteY83" fmla="*/ 23087 h 64418"/>
                <a:gd name="connsiteX84" fmla="*/ 172570 w 327857"/>
                <a:gd name="connsiteY84" fmla="*/ 25277 h 64418"/>
                <a:gd name="connsiteX85" fmla="*/ 166474 w 327857"/>
                <a:gd name="connsiteY85" fmla="*/ 31469 h 64418"/>
                <a:gd name="connsiteX86" fmla="*/ 164283 w 327857"/>
                <a:gd name="connsiteY86" fmla="*/ 40994 h 64418"/>
                <a:gd name="connsiteX87" fmla="*/ 166474 w 327857"/>
                <a:gd name="connsiteY87" fmla="*/ 50519 h 64418"/>
                <a:gd name="connsiteX88" fmla="*/ 172570 w 327857"/>
                <a:gd name="connsiteY88" fmla="*/ 56615 h 64418"/>
                <a:gd name="connsiteX89" fmla="*/ 181333 w 327857"/>
                <a:gd name="connsiteY89" fmla="*/ 58805 h 64418"/>
                <a:gd name="connsiteX90" fmla="*/ 188857 w 327857"/>
                <a:gd name="connsiteY90" fmla="*/ 57186 h 64418"/>
                <a:gd name="connsiteX91" fmla="*/ 194477 w 327857"/>
                <a:gd name="connsiteY91" fmla="*/ 52233 h 64418"/>
                <a:gd name="connsiteX92" fmla="*/ 199050 w 327857"/>
                <a:gd name="connsiteY92" fmla="*/ 55281 h 64418"/>
                <a:gd name="connsiteX93" fmla="*/ 191715 w 327857"/>
                <a:gd name="connsiteY93" fmla="*/ 61949 h 64418"/>
                <a:gd name="connsiteX94" fmla="*/ 181333 w 327857"/>
                <a:gd name="connsiteY94" fmla="*/ 64235 h 64418"/>
                <a:gd name="connsiteX95" fmla="*/ 249436 w 327857"/>
                <a:gd name="connsiteY95" fmla="*/ 42613 h 64418"/>
                <a:gd name="connsiteX96" fmla="*/ 211336 w 327857"/>
                <a:gd name="connsiteY96" fmla="*/ 42613 h 64418"/>
                <a:gd name="connsiteX97" fmla="*/ 216766 w 327857"/>
                <a:gd name="connsiteY97" fmla="*/ 53947 h 64418"/>
                <a:gd name="connsiteX98" fmla="*/ 229053 w 327857"/>
                <a:gd name="connsiteY98" fmla="*/ 58234 h 64418"/>
                <a:gd name="connsiteX99" fmla="*/ 236768 w 327857"/>
                <a:gd name="connsiteY99" fmla="*/ 56805 h 64418"/>
                <a:gd name="connsiteX100" fmla="*/ 242865 w 327857"/>
                <a:gd name="connsiteY100" fmla="*/ 52328 h 64418"/>
                <a:gd name="connsiteX101" fmla="*/ 246293 w 327857"/>
                <a:gd name="connsiteY101" fmla="*/ 56329 h 64418"/>
                <a:gd name="connsiteX102" fmla="*/ 238768 w 327857"/>
                <a:gd name="connsiteY102" fmla="*/ 61758 h 64418"/>
                <a:gd name="connsiteX103" fmla="*/ 229243 w 327857"/>
                <a:gd name="connsiteY103" fmla="*/ 63663 h 64418"/>
                <a:gd name="connsiteX104" fmla="*/ 216957 w 327857"/>
                <a:gd name="connsiteY104" fmla="*/ 60710 h 64418"/>
                <a:gd name="connsiteX105" fmla="*/ 208670 w 327857"/>
                <a:gd name="connsiteY105" fmla="*/ 52519 h 64418"/>
                <a:gd name="connsiteX106" fmla="*/ 205622 w 327857"/>
                <a:gd name="connsiteY106" fmla="*/ 40708 h 64418"/>
                <a:gd name="connsiteX107" fmla="*/ 208479 w 327857"/>
                <a:gd name="connsiteY107" fmla="*/ 28897 h 64418"/>
                <a:gd name="connsiteX108" fmla="*/ 216385 w 327857"/>
                <a:gd name="connsiteY108" fmla="*/ 20705 h 64418"/>
                <a:gd name="connsiteX109" fmla="*/ 227625 w 327857"/>
                <a:gd name="connsiteY109" fmla="*/ 17753 h 64418"/>
                <a:gd name="connsiteX110" fmla="*/ 238864 w 327857"/>
                <a:gd name="connsiteY110" fmla="*/ 20705 h 64418"/>
                <a:gd name="connsiteX111" fmla="*/ 246675 w 327857"/>
                <a:gd name="connsiteY111" fmla="*/ 28801 h 64418"/>
                <a:gd name="connsiteX112" fmla="*/ 249532 w 327857"/>
                <a:gd name="connsiteY112" fmla="*/ 40708 h 64418"/>
                <a:gd name="connsiteX113" fmla="*/ 227625 w 327857"/>
                <a:gd name="connsiteY113" fmla="*/ 22991 h 64418"/>
                <a:gd name="connsiteX114" fmla="*/ 216766 w 327857"/>
                <a:gd name="connsiteY114" fmla="*/ 27182 h 64418"/>
                <a:gd name="connsiteX115" fmla="*/ 211718 w 327857"/>
                <a:gd name="connsiteY115" fmla="*/ 38041 h 64418"/>
                <a:gd name="connsiteX116" fmla="*/ 243722 w 327857"/>
                <a:gd name="connsiteY116" fmla="*/ 38041 h 64418"/>
                <a:gd name="connsiteX117" fmla="*/ 238673 w 327857"/>
                <a:gd name="connsiteY117" fmla="*/ 27182 h 64418"/>
                <a:gd name="connsiteX118" fmla="*/ 227625 w 327857"/>
                <a:gd name="connsiteY118" fmla="*/ 22991 h 64418"/>
                <a:gd name="connsiteX119" fmla="*/ 267820 w 327857"/>
                <a:gd name="connsiteY119" fmla="*/ 26992 h 64418"/>
                <a:gd name="connsiteX120" fmla="*/ 274202 w 327857"/>
                <a:gd name="connsiteY120" fmla="*/ 20134 h 64418"/>
                <a:gd name="connsiteX121" fmla="*/ 284679 w 327857"/>
                <a:gd name="connsiteY121" fmla="*/ 17753 h 64418"/>
                <a:gd name="connsiteX122" fmla="*/ 284679 w 327857"/>
                <a:gd name="connsiteY122" fmla="*/ 23753 h 64418"/>
                <a:gd name="connsiteX123" fmla="*/ 283250 w 327857"/>
                <a:gd name="connsiteY123" fmla="*/ 23753 h 64418"/>
                <a:gd name="connsiteX124" fmla="*/ 272106 w 327857"/>
                <a:gd name="connsiteY124" fmla="*/ 28135 h 64418"/>
                <a:gd name="connsiteX125" fmla="*/ 268011 w 327857"/>
                <a:gd name="connsiteY125" fmla="*/ 40327 h 64418"/>
                <a:gd name="connsiteX126" fmla="*/ 268011 w 327857"/>
                <a:gd name="connsiteY126" fmla="*/ 63282 h 64418"/>
                <a:gd name="connsiteX127" fmla="*/ 261915 w 327857"/>
                <a:gd name="connsiteY127" fmla="*/ 63282 h 64418"/>
                <a:gd name="connsiteX128" fmla="*/ 261915 w 327857"/>
                <a:gd name="connsiteY128" fmla="*/ 18229 h 64418"/>
                <a:gd name="connsiteX129" fmla="*/ 267820 w 327857"/>
                <a:gd name="connsiteY129" fmla="*/ 18229 h 64418"/>
                <a:gd name="connsiteX130" fmla="*/ 267820 w 327857"/>
                <a:gd name="connsiteY130" fmla="*/ 27087 h 64418"/>
                <a:gd name="connsiteX131" fmla="*/ 308015 w 327857"/>
                <a:gd name="connsiteY131" fmla="*/ 63663 h 64418"/>
                <a:gd name="connsiteX132" fmla="*/ 297538 w 327857"/>
                <a:gd name="connsiteY132" fmla="*/ 62044 h 64418"/>
                <a:gd name="connsiteX133" fmla="*/ 289727 w 327857"/>
                <a:gd name="connsiteY133" fmla="*/ 58043 h 64418"/>
                <a:gd name="connsiteX134" fmla="*/ 292489 w 327857"/>
                <a:gd name="connsiteY134" fmla="*/ 53281 h 64418"/>
                <a:gd name="connsiteX135" fmla="*/ 299538 w 327857"/>
                <a:gd name="connsiteY135" fmla="*/ 56900 h 64418"/>
                <a:gd name="connsiteX136" fmla="*/ 308492 w 327857"/>
                <a:gd name="connsiteY136" fmla="*/ 58329 h 64418"/>
                <a:gd name="connsiteX137" fmla="*/ 318017 w 327857"/>
                <a:gd name="connsiteY137" fmla="*/ 56424 h 64418"/>
                <a:gd name="connsiteX138" fmla="*/ 320969 w 327857"/>
                <a:gd name="connsiteY138" fmla="*/ 50995 h 64418"/>
                <a:gd name="connsiteX139" fmla="*/ 319351 w 327857"/>
                <a:gd name="connsiteY139" fmla="*/ 47090 h 64418"/>
                <a:gd name="connsiteX140" fmla="*/ 315254 w 327857"/>
                <a:gd name="connsiteY140" fmla="*/ 44899 h 64418"/>
                <a:gd name="connsiteX141" fmla="*/ 308587 w 327857"/>
                <a:gd name="connsiteY141" fmla="*/ 43470 h 64418"/>
                <a:gd name="connsiteX142" fmla="*/ 299824 w 327857"/>
                <a:gd name="connsiteY142" fmla="*/ 41374 h 64418"/>
                <a:gd name="connsiteX143" fmla="*/ 294109 w 327857"/>
                <a:gd name="connsiteY143" fmla="*/ 37755 h 64418"/>
                <a:gd name="connsiteX144" fmla="*/ 291728 w 327857"/>
                <a:gd name="connsiteY144" fmla="*/ 30611 h 64418"/>
                <a:gd name="connsiteX145" fmla="*/ 296395 w 327857"/>
                <a:gd name="connsiteY145" fmla="*/ 21086 h 64418"/>
                <a:gd name="connsiteX146" fmla="*/ 309540 w 327857"/>
                <a:gd name="connsiteY146" fmla="*/ 17467 h 64418"/>
                <a:gd name="connsiteX147" fmla="*/ 318302 w 327857"/>
                <a:gd name="connsiteY147" fmla="*/ 18705 h 64418"/>
                <a:gd name="connsiteX148" fmla="*/ 325541 w 327857"/>
                <a:gd name="connsiteY148" fmla="*/ 21753 h 64418"/>
                <a:gd name="connsiteX149" fmla="*/ 322875 w 327857"/>
                <a:gd name="connsiteY149" fmla="*/ 26611 h 64418"/>
                <a:gd name="connsiteX150" fmla="*/ 309540 w 327857"/>
                <a:gd name="connsiteY150" fmla="*/ 22706 h 64418"/>
                <a:gd name="connsiteX151" fmla="*/ 300776 w 327857"/>
                <a:gd name="connsiteY151" fmla="*/ 24801 h 64418"/>
                <a:gd name="connsiteX152" fmla="*/ 297824 w 327857"/>
                <a:gd name="connsiteY152" fmla="*/ 30230 h 64418"/>
                <a:gd name="connsiteX153" fmla="*/ 299443 w 327857"/>
                <a:gd name="connsiteY153" fmla="*/ 34326 h 64418"/>
                <a:gd name="connsiteX154" fmla="*/ 303634 w 327857"/>
                <a:gd name="connsiteY154" fmla="*/ 36612 h 64418"/>
                <a:gd name="connsiteX155" fmla="*/ 310492 w 327857"/>
                <a:gd name="connsiteY155" fmla="*/ 38041 h 64418"/>
                <a:gd name="connsiteX156" fmla="*/ 319160 w 327857"/>
                <a:gd name="connsiteY156" fmla="*/ 40136 h 64418"/>
                <a:gd name="connsiteX157" fmla="*/ 324684 w 327857"/>
                <a:gd name="connsiteY157" fmla="*/ 43660 h 64418"/>
                <a:gd name="connsiteX158" fmla="*/ 327065 w 327857"/>
                <a:gd name="connsiteY158" fmla="*/ 50519 h 64418"/>
                <a:gd name="connsiteX159" fmla="*/ 322112 w 327857"/>
                <a:gd name="connsiteY159" fmla="*/ 60044 h 64418"/>
                <a:gd name="connsiteX160" fmla="*/ 308397 w 327857"/>
                <a:gd name="connsiteY160" fmla="*/ 63472 h 64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Lst>
              <a:rect l="l" t="t" r="r" b="b"/>
              <a:pathLst>
                <a:path w="327857" h="64418">
                  <a:moveTo>
                    <a:pt x="30743" y="64044"/>
                  </a:moveTo>
                  <a:cubicBezTo>
                    <a:pt x="25123" y="64120"/>
                    <a:pt x="19503" y="62739"/>
                    <a:pt x="14551" y="60044"/>
                  </a:cubicBezTo>
                  <a:cubicBezTo>
                    <a:pt x="9883" y="57500"/>
                    <a:pt x="5883" y="53710"/>
                    <a:pt x="3215" y="49090"/>
                  </a:cubicBezTo>
                  <a:cubicBezTo>
                    <a:pt x="-2118" y="39393"/>
                    <a:pt x="-2118" y="27640"/>
                    <a:pt x="3215" y="17943"/>
                  </a:cubicBezTo>
                  <a:cubicBezTo>
                    <a:pt x="5883" y="13323"/>
                    <a:pt x="9883" y="9533"/>
                    <a:pt x="14551" y="6989"/>
                  </a:cubicBezTo>
                  <a:cubicBezTo>
                    <a:pt x="24646" y="1722"/>
                    <a:pt x="36648" y="1722"/>
                    <a:pt x="46745" y="6989"/>
                  </a:cubicBezTo>
                  <a:cubicBezTo>
                    <a:pt x="51412" y="9533"/>
                    <a:pt x="55412" y="13323"/>
                    <a:pt x="58079" y="17943"/>
                  </a:cubicBezTo>
                  <a:cubicBezTo>
                    <a:pt x="63508" y="27678"/>
                    <a:pt x="63508" y="39546"/>
                    <a:pt x="58079" y="49280"/>
                  </a:cubicBezTo>
                  <a:cubicBezTo>
                    <a:pt x="55412" y="53890"/>
                    <a:pt x="51508" y="57643"/>
                    <a:pt x="46745" y="60139"/>
                  </a:cubicBezTo>
                  <a:cubicBezTo>
                    <a:pt x="41887" y="62834"/>
                    <a:pt x="36362" y="64215"/>
                    <a:pt x="30743" y="64139"/>
                  </a:cubicBezTo>
                  <a:close/>
                  <a:moveTo>
                    <a:pt x="30743" y="58329"/>
                  </a:moveTo>
                  <a:cubicBezTo>
                    <a:pt x="35219" y="58396"/>
                    <a:pt x="39696" y="57319"/>
                    <a:pt x="43601" y="55186"/>
                  </a:cubicBezTo>
                  <a:cubicBezTo>
                    <a:pt x="47316" y="53061"/>
                    <a:pt x="50459" y="49966"/>
                    <a:pt x="52555" y="46232"/>
                  </a:cubicBezTo>
                  <a:cubicBezTo>
                    <a:pt x="56841" y="38308"/>
                    <a:pt x="56841" y="28725"/>
                    <a:pt x="52555" y="20801"/>
                  </a:cubicBezTo>
                  <a:cubicBezTo>
                    <a:pt x="50459" y="17067"/>
                    <a:pt x="47316" y="13971"/>
                    <a:pt x="43601" y="11847"/>
                  </a:cubicBezTo>
                  <a:cubicBezTo>
                    <a:pt x="39696" y="9685"/>
                    <a:pt x="35219" y="8571"/>
                    <a:pt x="30743" y="8608"/>
                  </a:cubicBezTo>
                  <a:cubicBezTo>
                    <a:pt x="26266" y="8580"/>
                    <a:pt x="21790" y="9694"/>
                    <a:pt x="17789" y="11847"/>
                  </a:cubicBezTo>
                  <a:cubicBezTo>
                    <a:pt x="13979" y="13962"/>
                    <a:pt x="10931" y="17057"/>
                    <a:pt x="8739" y="20801"/>
                  </a:cubicBezTo>
                  <a:cubicBezTo>
                    <a:pt x="4263" y="28697"/>
                    <a:pt x="4263" y="38336"/>
                    <a:pt x="8739" y="46232"/>
                  </a:cubicBezTo>
                  <a:cubicBezTo>
                    <a:pt x="10931" y="49976"/>
                    <a:pt x="13979" y="53071"/>
                    <a:pt x="17789" y="55186"/>
                  </a:cubicBezTo>
                  <a:cubicBezTo>
                    <a:pt x="21790" y="57310"/>
                    <a:pt x="26266" y="58386"/>
                    <a:pt x="30743" y="58329"/>
                  </a:cubicBezTo>
                  <a:close/>
                  <a:moveTo>
                    <a:pt x="90083" y="4608"/>
                  </a:moveTo>
                  <a:cubicBezTo>
                    <a:pt x="87893" y="4446"/>
                    <a:pt x="85702" y="5246"/>
                    <a:pt x="84082" y="6799"/>
                  </a:cubicBezTo>
                  <a:cubicBezTo>
                    <a:pt x="82653" y="8561"/>
                    <a:pt x="81892" y="10809"/>
                    <a:pt x="82083" y="13085"/>
                  </a:cubicBezTo>
                  <a:lnTo>
                    <a:pt x="82083" y="18419"/>
                  </a:lnTo>
                  <a:lnTo>
                    <a:pt x="95989" y="18419"/>
                  </a:lnTo>
                  <a:lnTo>
                    <a:pt x="95989" y="23563"/>
                  </a:lnTo>
                  <a:lnTo>
                    <a:pt x="82273" y="23563"/>
                  </a:lnTo>
                  <a:lnTo>
                    <a:pt x="82273" y="63472"/>
                  </a:lnTo>
                  <a:lnTo>
                    <a:pt x="76177" y="63472"/>
                  </a:lnTo>
                  <a:lnTo>
                    <a:pt x="76177" y="23563"/>
                  </a:lnTo>
                  <a:lnTo>
                    <a:pt x="68081" y="23563"/>
                  </a:lnTo>
                  <a:lnTo>
                    <a:pt x="68081" y="18419"/>
                  </a:lnTo>
                  <a:lnTo>
                    <a:pt x="76177" y="18419"/>
                  </a:lnTo>
                  <a:lnTo>
                    <a:pt x="76177" y="12990"/>
                  </a:lnTo>
                  <a:cubicBezTo>
                    <a:pt x="75986" y="9475"/>
                    <a:pt x="77320" y="6037"/>
                    <a:pt x="79701" y="3465"/>
                  </a:cubicBezTo>
                  <a:cubicBezTo>
                    <a:pt x="82464" y="931"/>
                    <a:pt x="86083" y="-383"/>
                    <a:pt x="89797" y="-154"/>
                  </a:cubicBezTo>
                  <a:cubicBezTo>
                    <a:pt x="91512" y="-145"/>
                    <a:pt x="93132" y="112"/>
                    <a:pt x="94750" y="608"/>
                  </a:cubicBezTo>
                  <a:cubicBezTo>
                    <a:pt x="96275" y="988"/>
                    <a:pt x="97608" y="1712"/>
                    <a:pt x="98751" y="2703"/>
                  </a:cubicBezTo>
                  <a:lnTo>
                    <a:pt x="96751" y="7275"/>
                  </a:lnTo>
                  <a:cubicBezTo>
                    <a:pt x="94941" y="5684"/>
                    <a:pt x="92560" y="4875"/>
                    <a:pt x="90083" y="4989"/>
                  </a:cubicBezTo>
                  <a:close/>
                  <a:moveTo>
                    <a:pt x="118658" y="4608"/>
                  </a:moveTo>
                  <a:cubicBezTo>
                    <a:pt x="116468" y="4446"/>
                    <a:pt x="114277" y="5246"/>
                    <a:pt x="112657" y="6799"/>
                  </a:cubicBezTo>
                  <a:cubicBezTo>
                    <a:pt x="111228" y="8561"/>
                    <a:pt x="110467" y="10809"/>
                    <a:pt x="110658" y="13085"/>
                  </a:cubicBezTo>
                  <a:lnTo>
                    <a:pt x="110658" y="18419"/>
                  </a:lnTo>
                  <a:lnTo>
                    <a:pt x="124564" y="18419"/>
                  </a:lnTo>
                  <a:lnTo>
                    <a:pt x="124564" y="23563"/>
                  </a:lnTo>
                  <a:lnTo>
                    <a:pt x="110848" y="23563"/>
                  </a:lnTo>
                  <a:lnTo>
                    <a:pt x="110848" y="63472"/>
                  </a:lnTo>
                  <a:lnTo>
                    <a:pt x="104752" y="63472"/>
                  </a:lnTo>
                  <a:lnTo>
                    <a:pt x="104752" y="23563"/>
                  </a:lnTo>
                  <a:lnTo>
                    <a:pt x="96656" y="23563"/>
                  </a:lnTo>
                  <a:lnTo>
                    <a:pt x="96656" y="18419"/>
                  </a:lnTo>
                  <a:lnTo>
                    <a:pt x="104752" y="18419"/>
                  </a:lnTo>
                  <a:lnTo>
                    <a:pt x="104752" y="12990"/>
                  </a:lnTo>
                  <a:cubicBezTo>
                    <a:pt x="104561" y="9475"/>
                    <a:pt x="105895" y="6037"/>
                    <a:pt x="108276" y="3465"/>
                  </a:cubicBezTo>
                  <a:cubicBezTo>
                    <a:pt x="111039" y="931"/>
                    <a:pt x="114658" y="-383"/>
                    <a:pt x="118372" y="-154"/>
                  </a:cubicBezTo>
                  <a:cubicBezTo>
                    <a:pt x="120087" y="-145"/>
                    <a:pt x="121707" y="112"/>
                    <a:pt x="123325" y="608"/>
                  </a:cubicBezTo>
                  <a:cubicBezTo>
                    <a:pt x="124850" y="988"/>
                    <a:pt x="126183" y="1712"/>
                    <a:pt x="127326" y="2703"/>
                  </a:cubicBezTo>
                  <a:lnTo>
                    <a:pt x="125326" y="7275"/>
                  </a:lnTo>
                  <a:cubicBezTo>
                    <a:pt x="123516" y="5684"/>
                    <a:pt x="121135" y="4875"/>
                    <a:pt x="118658" y="4989"/>
                  </a:cubicBezTo>
                  <a:close/>
                  <a:moveTo>
                    <a:pt x="142757" y="8608"/>
                  </a:moveTo>
                  <a:cubicBezTo>
                    <a:pt x="141518" y="8637"/>
                    <a:pt x="140375" y="8151"/>
                    <a:pt x="139519" y="7275"/>
                  </a:cubicBezTo>
                  <a:cubicBezTo>
                    <a:pt x="137899" y="5579"/>
                    <a:pt x="137899" y="2874"/>
                    <a:pt x="139519" y="1179"/>
                  </a:cubicBezTo>
                  <a:cubicBezTo>
                    <a:pt x="140375" y="332"/>
                    <a:pt x="141518" y="-126"/>
                    <a:pt x="142757" y="-59"/>
                  </a:cubicBezTo>
                  <a:cubicBezTo>
                    <a:pt x="143900" y="-107"/>
                    <a:pt x="145043" y="341"/>
                    <a:pt x="145900" y="1179"/>
                  </a:cubicBezTo>
                  <a:cubicBezTo>
                    <a:pt x="146758" y="1931"/>
                    <a:pt x="147138" y="3017"/>
                    <a:pt x="147138" y="4132"/>
                  </a:cubicBezTo>
                  <a:cubicBezTo>
                    <a:pt x="147138" y="5303"/>
                    <a:pt x="146758" y="6446"/>
                    <a:pt x="145900" y="7275"/>
                  </a:cubicBezTo>
                  <a:cubicBezTo>
                    <a:pt x="145043" y="8132"/>
                    <a:pt x="143900" y="8618"/>
                    <a:pt x="142757" y="8608"/>
                  </a:cubicBezTo>
                  <a:close/>
                  <a:moveTo>
                    <a:pt x="139614" y="18133"/>
                  </a:moveTo>
                  <a:lnTo>
                    <a:pt x="145709" y="18133"/>
                  </a:lnTo>
                  <a:lnTo>
                    <a:pt x="145709" y="63187"/>
                  </a:lnTo>
                  <a:lnTo>
                    <a:pt x="139614" y="63187"/>
                  </a:lnTo>
                  <a:close/>
                  <a:moveTo>
                    <a:pt x="181333" y="63663"/>
                  </a:moveTo>
                  <a:cubicBezTo>
                    <a:pt x="177142" y="63739"/>
                    <a:pt x="173046" y="62720"/>
                    <a:pt x="169427" y="60710"/>
                  </a:cubicBezTo>
                  <a:cubicBezTo>
                    <a:pt x="165902" y="58824"/>
                    <a:pt x="163045" y="55986"/>
                    <a:pt x="161139" y="52519"/>
                  </a:cubicBezTo>
                  <a:cubicBezTo>
                    <a:pt x="157235" y="45137"/>
                    <a:pt x="157235" y="36279"/>
                    <a:pt x="161139" y="28897"/>
                  </a:cubicBezTo>
                  <a:cubicBezTo>
                    <a:pt x="163045" y="25430"/>
                    <a:pt x="165902" y="22591"/>
                    <a:pt x="169427" y="20705"/>
                  </a:cubicBezTo>
                  <a:cubicBezTo>
                    <a:pt x="173046" y="18743"/>
                    <a:pt x="177142" y="17724"/>
                    <a:pt x="181333" y="17753"/>
                  </a:cubicBezTo>
                  <a:cubicBezTo>
                    <a:pt x="184952" y="17686"/>
                    <a:pt x="188571" y="18467"/>
                    <a:pt x="191811" y="20038"/>
                  </a:cubicBezTo>
                  <a:cubicBezTo>
                    <a:pt x="194858" y="21524"/>
                    <a:pt x="197335" y="23839"/>
                    <a:pt x="199050" y="26706"/>
                  </a:cubicBezTo>
                  <a:lnTo>
                    <a:pt x="194477" y="29754"/>
                  </a:lnTo>
                  <a:cubicBezTo>
                    <a:pt x="193049" y="27630"/>
                    <a:pt x="191143" y="25915"/>
                    <a:pt x="188857" y="24801"/>
                  </a:cubicBezTo>
                  <a:cubicBezTo>
                    <a:pt x="186476" y="23639"/>
                    <a:pt x="183904" y="23058"/>
                    <a:pt x="181333" y="23087"/>
                  </a:cubicBezTo>
                  <a:cubicBezTo>
                    <a:pt x="178285" y="23067"/>
                    <a:pt x="175237" y="23820"/>
                    <a:pt x="172570" y="25277"/>
                  </a:cubicBezTo>
                  <a:cubicBezTo>
                    <a:pt x="169998" y="26763"/>
                    <a:pt x="167903" y="28897"/>
                    <a:pt x="166474" y="31469"/>
                  </a:cubicBezTo>
                  <a:cubicBezTo>
                    <a:pt x="164950" y="34412"/>
                    <a:pt x="164188" y="37689"/>
                    <a:pt x="164283" y="40994"/>
                  </a:cubicBezTo>
                  <a:cubicBezTo>
                    <a:pt x="164188" y="44308"/>
                    <a:pt x="164950" y="47585"/>
                    <a:pt x="166474" y="50519"/>
                  </a:cubicBezTo>
                  <a:cubicBezTo>
                    <a:pt x="167903" y="53061"/>
                    <a:pt x="169998" y="55167"/>
                    <a:pt x="172570" y="56615"/>
                  </a:cubicBezTo>
                  <a:cubicBezTo>
                    <a:pt x="175237" y="58119"/>
                    <a:pt x="178285" y="58872"/>
                    <a:pt x="181333" y="58805"/>
                  </a:cubicBezTo>
                  <a:cubicBezTo>
                    <a:pt x="183904" y="58862"/>
                    <a:pt x="186476" y="58310"/>
                    <a:pt x="188857" y="57186"/>
                  </a:cubicBezTo>
                  <a:cubicBezTo>
                    <a:pt x="191143" y="56100"/>
                    <a:pt x="193144" y="54386"/>
                    <a:pt x="194477" y="52233"/>
                  </a:cubicBezTo>
                  <a:lnTo>
                    <a:pt x="199050" y="55281"/>
                  </a:lnTo>
                  <a:cubicBezTo>
                    <a:pt x="197335" y="58177"/>
                    <a:pt x="194763" y="60501"/>
                    <a:pt x="191715" y="61949"/>
                  </a:cubicBezTo>
                  <a:cubicBezTo>
                    <a:pt x="188477" y="63520"/>
                    <a:pt x="184952" y="64301"/>
                    <a:pt x="181333" y="64235"/>
                  </a:cubicBezTo>
                  <a:close/>
                  <a:moveTo>
                    <a:pt x="249436" y="42613"/>
                  </a:moveTo>
                  <a:lnTo>
                    <a:pt x="211336" y="42613"/>
                  </a:lnTo>
                  <a:cubicBezTo>
                    <a:pt x="211527" y="46975"/>
                    <a:pt x="213433" y="51071"/>
                    <a:pt x="216766" y="53947"/>
                  </a:cubicBezTo>
                  <a:cubicBezTo>
                    <a:pt x="220195" y="56862"/>
                    <a:pt x="224576" y="58396"/>
                    <a:pt x="229053" y="58234"/>
                  </a:cubicBezTo>
                  <a:cubicBezTo>
                    <a:pt x="231720" y="58272"/>
                    <a:pt x="234292" y="57786"/>
                    <a:pt x="236768" y="56805"/>
                  </a:cubicBezTo>
                  <a:cubicBezTo>
                    <a:pt x="239150" y="55796"/>
                    <a:pt x="241245" y="54271"/>
                    <a:pt x="242865" y="52328"/>
                  </a:cubicBezTo>
                  <a:lnTo>
                    <a:pt x="246293" y="56329"/>
                  </a:lnTo>
                  <a:cubicBezTo>
                    <a:pt x="244294" y="58729"/>
                    <a:pt x="241722" y="60596"/>
                    <a:pt x="238768" y="61758"/>
                  </a:cubicBezTo>
                  <a:cubicBezTo>
                    <a:pt x="235721" y="62996"/>
                    <a:pt x="232483" y="63644"/>
                    <a:pt x="229243" y="63663"/>
                  </a:cubicBezTo>
                  <a:cubicBezTo>
                    <a:pt x="224958" y="63749"/>
                    <a:pt x="220766" y="62729"/>
                    <a:pt x="216957" y="60710"/>
                  </a:cubicBezTo>
                  <a:cubicBezTo>
                    <a:pt x="213527" y="58796"/>
                    <a:pt x="210575" y="55967"/>
                    <a:pt x="208670" y="52519"/>
                  </a:cubicBezTo>
                  <a:cubicBezTo>
                    <a:pt x="206669" y="48918"/>
                    <a:pt x="205622" y="44842"/>
                    <a:pt x="205622" y="40708"/>
                  </a:cubicBezTo>
                  <a:cubicBezTo>
                    <a:pt x="205526" y="36593"/>
                    <a:pt x="206574" y="32526"/>
                    <a:pt x="208479" y="28897"/>
                  </a:cubicBezTo>
                  <a:cubicBezTo>
                    <a:pt x="210289" y="25477"/>
                    <a:pt x="213051" y="22639"/>
                    <a:pt x="216385" y="20705"/>
                  </a:cubicBezTo>
                  <a:cubicBezTo>
                    <a:pt x="219814" y="18752"/>
                    <a:pt x="223719" y="17733"/>
                    <a:pt x="227625" y="17753"/>
                  </a:cubicBezTo>
                  <a:cubicBezTo>
                    <a:pt x="231529" y="17724"/>
                    <a:pt x="235435" y="18743"/>
                    <a:pt x="238864" y="20705"/>
                  </a:cubicBezTo>
                  <a:cubicBezTo>
                    <a:pt x="242197" y="22630"/>
                    <a:pt x="244864" y="25430"/>
                    <a:pt x="246675" y="28801"/>
                  </a:cubicBezTo>
                  <a:cubicBezTo>
                    <a:pt x="248675" y="32459"/>
                    <a:pt x="249627" y="36564"/>
                    <a:pt x="249532" y="40708"/>
                  </a:cubicBezTo>
                  <a:close/>
                  <a:moveTo>
                    <a:pt x="227625" y="22991"/>
                  </a:moveTo>
                  <a:cubicBezTo>
                    <a:pt x="223624" y="22906"/>
                    <a:pt x="219718" y="24410"/>
                    <a:pt x="216766" y="27182"/>
                  </a:cubicBezTo>
                  <a:cubicBezTo>
                    <a:pt x="213718" y="30021"/>
                    <a:pt x="211908" y="33907"/>
                    <a:pt x="211718" y="38041"/>
                  </a:cubicBezTo>
                  <a:lnTo>
                    <a:pt x="243722" y="38041"/>
                  </a:lnTo>
                  <a:cubicBezTo>
                    <a:pt x="243435" y="33917"/>
                    <a:pt x="241626" y="30049"/>
                    <a:pt x="238673" y="27182"/>
                  </a:cubicBezTo>
                  <a:cubicBezTo>
                    <a:pt x="235721" y="24382"/>
                    <a:pt x="231720" y="22877"/>
                    <a:pt x="227625" y="22991"/>
                  </a:cubicBezTo>
                  <a:close/>
                  <a:moveTo>
                    <a:pt x="267820" y="26992"/>
                  </a:moveTo>
                  <a:cubicBezTo>
                    <a:pt x="269154" y="24058"/>
                    <a:pt x="271344" y="21639"/>
                    <a:pt x="274202" y="20134"/>
                  </a:cubicBezTo>
                  <a:cubicBezTo>
                    <a:pt x="277440" y="18467"/>
                    <a:pt x="281060" y="17648"/>
                    <a:pt x="284679" y="17753"/>
                  </a:cubicBezTo>
                  <a:lnTo>
                    <a:pt x="284679" y="23753"/>
                  </a:lnTo>
                  <a:lnTo>
                    <a:pt x="283250" y="23753"/>
                  </a:lnTo>
                  <a:cubicBezTo>
                    <a:pt x="279059" y="23496"/>
                    <a:pt x="274964" y="25106"/>
                    <a:pt x="272106" y="28135"/>
                  </a:cubicBezTo>
                  <a:cubicBezTo>
                    <a:pt x="269154" y="31497"/>
                    <a:pt x="267725" y="35879"/>
                    <a:pt x="268011" y="40327"/>
                  </a:cubicBezTo>
                  <a:lnTo>
                    <a:pt x="268011" y="63282"/>
                  </a:lnTo>
                  <a:lnTo>
                    <a:pt x="261915" y="63282"/>
                  </a:lnTo>
                  <a:lnTo>
                    <a:pt x="261915" y="18229"/>
                  </a:lnTo>
                  <a:lnTo>
                    <a:pt x="267820" y="18229"/>
                  </a:lnTo>
                  <a:lnTo>
                    <a:pt x="267820" y="27087"/>
                  </a:lnTo>
                  <a:close/>
                  <a:moveTo>
                    <a:pt x="308015" y="63663"/>
                  </a:moveTo>
                  <a:cubicBezTo>
                    <a:pt x="304491" y="63663"/>
                    <a:pt x="300967" y="63111"/>
                    <a:pt x="297538" y="62044"/>
                  </a:cubicBezTo>
                  <a:cubicBezTo>
                    <a:pt x="294680" y="61244"/>
                    <a:pt x="292014" y="59881"/>
                    <a:pt x="289727" y="58043"/>
                  </a:cubicBezTo>
                  <a:lnTo>
                    <a:pt x="292489" y="53281"/>
                  </a:lnTo>
                  <a:cubicBezTo>
                    <a:pt x="294585" y="54919"/>
                    <a:pt x="296966" y="56148"/>
                    <a:pt x="299538" y="56900"/>
                  </a:cubicBezTo>
                  <a:cubicBezTo>
                    <a:pt x="302396" y="57853"/>
                    <a:pt x="305443" y="58329"/>
                    <a:pt x="308492" y="58329"/>
                  </a:cubicBezTo>
                  <a:cubicBezTo>
                    <a:pt x="311825" y="58596"/>
                    <a:pt x="315064" y="57938"/>
                    <a:pt x="318017" y="56424"/>
                  </a:cubicBezTo>
                  <a:cubicBezTo>
                    <a:pt x="319922" y="55272"/>
                    <a:pt x="321064" y="53204"/>
                    <a:pt x="320969" y="50995"/>
                  </a:cubicBezTo>
                  <a:cubicBezTo>
                    <a:pt x="321064" y="49519"/>
                    <a:pt x="320494" y="48080"/>
                    <a:pt x="319351" y="47090"/>
                  </a:cubicBezTo>
                  <a:cubicBezTo>
                    <a:pt x="318112" y="46080"/>
                    <a:pt x="316779" y="45337"/>
                    <a:pt x="315254" y="44899"/>
                  </a:cubicBezTo>
                  <a:cubicBezTo>
                    <a:pt x="313539" y="44899"/>
                    <a:pt x="311349" y="43946"/>
                    <a:pt x="308587" y="43470"/>
                  </a:cubicBezTo>
                  <a:cubicBezTo>
                    <a:pt x="305634" y="42984"/>
                    <a:pt x="302682" y="42280"/>
                    <a:pt x="299824" y="41374"/>
                  </a:cubicBezTo>
                  <a:cubicBezTo>
                    <a:pt x="297633" y="40746"/>
                    <a:pt x="295633" y="39488"/>
                    <a:pt x="294109" y="37755"/>
                  </a:cubicBezTo>
                  <a:cubicBezTo>
                    <a:pt x="292394" y="35803"/>
                    <a:pt x="291537" y="33221"/>
                    <a:pt x="291728" y="30611"/>
                  </a:cubicBezTo>
                  <a:cubicBezTo>
                    <a:pt x="291537" y="26849"/>
                    <a:pt x="293346" y="23267"/>
                    <a:pt x="296395" y="21086"/>
                  </a:cubicBezTo>
                  <a:cubicBezTo>
                    <a:pt x="300301" y="18476"/>
                    <a:pt x="304872" y="17200"/>
                    <a:pt x="309540" y="17467"/>
                  </a:cubicBezTo>
                  <a:cubicBezTo>
                    <a:pt x="312492" y="17505"/>
                    <a:pt x="315445" y="17924"/>
                    <a:pt x="318302" y="18705"/>
                  </a:cubicBezTo>
                  <a:cubicBezTo>
                    <a:pt x="320874" y="19276"/>
                    <a:pt x="323350" y="20315"/>
                    <a:pt x="325541" y="21753"/>
                  </a:cubicBezTo>
                  <a:lnTo>
                    <a:pt x="322875" y="26611"/>
                  </a:lnTo>
                  <a:cubicBezTo>
                    <a:pt x="318969" y="23963"/>
                    <a:pt x="314302" y="22601"/>
                    <a:pt x="309540" y="22706"/>
                  </a:cubicBezTo>
                  <a:cubicBezTo>
                    <a:pt x="306491" y="22524"/>
                    <a:pt x="303443" y="23258"/>
                    <a:pt x="300776" y="24801"/>
                  </a:cubicBezTo>
                  <a:cubicBezTo>
                    <a:pt x="298872" y="25954"/>
                    <a:pt x="297729" y="28021"/>
                    <a:pt x="297824" y="30230"/>
                  </a:cubicBezTo>
                  <a:cubicBezTo>
                    <a:pt x="297729" y="31764"/>
                    <a:pt x="298395" y="33240"/>
                    <a:pt x="299443" y="34326"/>
                  </a:cubicBezTo>
                  <a:cubicBezTo>
                    <a:pt x="300681" y="35393"/>
                    <a:pt x="302110" y="36183"/>
                    <a:pt x="303634" y="36612"/>
                  </a:cubicBezTo>
                  <a:cubicBezTo>
                    <a:pt x="305920" y="37222"/>
                    <a:pt x="308206" y="37698"/>
                    <a:pt x="310492" y="38041"/>
                  </a:cubicBezTo>
                  <a:cubicBezTo>
                    <a:pt x="314111" y="38803"/>
                    <a:pt x="316969" y="39470"/>
                    <a:pt x="319160" y="40136"/>
                  </a:cubicBezTo>
                  <a:cubicBezTo>
                    <a:pt x="321255" y="40803"/>
                    <a:pt x="323160" y="42022"/>
                    <a:pt x="324684" y="43660"/>
                  </a:cubicBezTo>
                  <a:cubicBezTo>
                    <a:pt x="326399" y="45547"/>
                    <a:pt x="327161" y="48004"/>
                    <a:pt x="327065" y="50519"/>
                  </a:cubicBezTo>
                  <a:cubicBezTo>
                    <a:pt x="327161" y="54338"/>
                    <a:pt x="325256" y="57938"/>
                    <a:pt x="322112" y="60044"/>
                  </a:cubicBezTo>
                  <a:cubicBezTo>
                    <a:pt x="318017" y="62568"/>
                    <a:pt x="313254" y="63758"/>
                    <a:pt x="308397" y="63472"/>
                  </a:cubicBezTo>
                  <a:close/>
                </a:path>
              </a:pathLst>
            </a:custGeom>
            <a:solidFill>
              <a:srgbClr val="6D6E71"/>
            </a:solidFill>
            <a:ln w="9525"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FE78E6EA-1950-49F2-BF82-EE90FF658D1E}"/>
                </a:ext>
              </a:extLst>
            </p:cNvPr>
            <p:cNvSpPr/>
            <p:nvPr/>
          </p:nvSpPr>
          <p:spPr>
            <a:xfrm>
              <a:off x="16832589" y="3870296"/>
              <a:ext cx="88762" cy="122524"/>
            </a:xfrm>
            <a:custGeom>
              <a:avLst/>
              <a:gdLst>
                <a:gd name="connsiteX0" fmla="*/ 37244 w 88762"/>
                <a:gd name="connsiteY0" fmla="*/ 99192 h 122524"/>
                <a:gd name="connsiteX1" fmla="*/ 54294 w 88762"/>
                <a:gd name="connsiteY1" fmla="*/ 91763 h 122524"/>
                <a:gd name="connsiteX2" fmla="*/ 61724 w 88762"/>
                <a:gd name="connsiteY2" fmla="*/ 71570 h 122524"/>
                <a:gd name="connsiteX3" fmla="*/ 38198 w 88762"/>
                <a:gd name="connsiteY3" fmla="*/ 78904 h 122524"/>
                <a:gd name="connsiteX4" fmla="*/ 10384 w 88762"/>
                <a:gd name="connsiteY4" fmla="*/ 67950 h 122524"/>
                <a:gd name="connsiteX5" fmla="*/ -760 w 88762"/>
                <a:gd name="connsiteY5" fmla="*/ 39375 h 122524"/>
                <a:gd name="connsiteX6" fmla="*/ 11241 w 88762"/>
                <a:gd name="connsiteY6" fmla="*/ 10800 h 122524"/>
                <a:gd name="connsiteX7" fmla="*/ 41436 w 88762"/>
                <a:gd name="connsiteY7" fmla="*/ -153 h 122524"/>
                <a:gd name="connsiteX8" fmla="*/ 63343 w 88762"/>
                <a:gd name="connsiteY8" fmla="*/ 4704 h 122524"/>
                <a:gd name="connsiteX9" fmla="*/ 77821 w 88762"/>
                <a:gd name="connsiteY9" fmla="*/ 18230 h 122524"/>
                <a:gd name="connsiteX10" fmla="*/ 87918 w 88762"/>
                <a:gd name="connsiteY10" fmla="*/ 60425 h 122524"/>
                <a:gd name="connsiteX11" fmla="*/ 83917 w 88762"/>
                <a:gd name="connsiteY11" fmla="*/ 89000 h 122524"/>
                <a:gd name="connsiteX12" fmla="*/ 73058 w 88762"/>
                <a:gd name="connsiteY12" fmla="*/ 108050 h 122524"/>
                <a:gd name="connsiteX13" fmla="*/ 39245 w 88762"/>
                <a:gd name="connsiteY13" fmla="*/ 122338 h 122524"/>
                <a:gd name="connsiteX14" fmla="*/ 23243 w 88762"/>
                <a:gd name="connsiteY14" fmla="*/ 119862 h 122524"/>
                <a:gd name="connsiteX15" fmla="*/ 11718 w 88762"/>
                <a:gd name="connsiteY15" fmla="*/ 114908 h 122524"/>
                <a:gd name="connsiteX16" fmla="*/ 2193 w 88762"/>
                <a:gd name="connsiteY16" fmla="*/ 108622 h 122524"/>
                <a:gd name="connsiteX17" fmla="*/ 15433 w 88762"/>
                <a:gd name="connsiteY17" fmla="*/ 89572 h 122524"/>
                <a:gd name="connsiteX18" fmla="*/ 18576 w 88762"/>
                <a:gd name="connsiteY18" fmla="*/ 92239 h 122524"/>
                <a:gd name="connsiteX19" fmla="*/ 26196 w 88762"/>
                <a:gd name="connsiteY19" fmla="*/ 96525 h 122524"/>
                <a:gd name="connsiteX20" fmla="*/ 37244 w 88762"/>
                <a:gd name="connsiteY20" fmla="*/ 99192 h 122524"/>
                <a:gd name="connsiteX21" fmla="*/ 40864 w 88762"/>
                <a:gd name="connsiteY21" fmla="*/ 56330 h 122524"/>
                <a:gd name="connsiteX22" fmla="*/ 54008 w 88762"/>
                <a:gd name="connsiteY22" fmla="*/ 51663 h 122524"/>
                <a:gd name="connsiteX23" fmla="*/ 59343 w 88762"/>
                <a:gd name="connsiteY23" fmla="*/ 39661 h 122524"/>
                <a:gd name="connsiteX24" fmla="*/ 54199 w 88762"/>
                <a:gd name="connsiteY24" fmla="*/ 26707 h 122524"/>
                <a:gd name="connsiteX25" fmla="*/ 29816 w 88762"/>
                <a:gd name="connsiteY25" fmla="*/ 25326 h 122524"/>
                <a:gd name="connsiteX26" fmla="*/ 24100 w 88762"/>
                <a:gd name="connsiteY26" fmla="*/ 38423 h 122524"/>
                <a:gd name="connsiteX27" fmla="*/ 28482 w 88762"/>
                <a:gd name="connsiteY27" fmla="*/ 51091 h 122524"/>
                <a:gd name="connsiteX28" fmla="*/ 40864 w 88762"/>
                <a:gd name="connsiteY28" fmla="*/ 56330 h 122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8762" h="122524">
                  <a:moveTo>
                    <a:pt x="37244" y="99192"/>
                  </a:moveTo>
                  <a:cubicBezTo>
                    <a:pt x="43817" y="99554"/>
                    <a:pt x="50104" y="96801"/>
                    <a:pt x="54294" y="91763"/>
                  </a:cubicBezTo>
                  <a:cubicBezTo>
                    <a:pt x="58675" y="85886"/>
                    <a:pt x="61247" y="78875"/>
                    <a:pt x="61724" y="71570"/>
                  </a:cubicBezTo>
                  <a:cubicBezTo>
                    <a:pt x="54771" y="76370"/>
                    <a:pt x="46580" y="78923"/>
                    <a:pt x="38198" y="78904"/>
                  </a:cubicBezTo>
                  <a:cubicBezTo>
                    <a:pt x="27815" y="79190"/>
                    <a:pt x="17814" y="75237"/>
                    <a:pt x="10384" y="67950"/>
                  </a:cubicBezTo>
                  <a:cubicBezTo>
                    <a:pt x="2954" y="60359"/>
                    <a:pt x="-1141" y="50024"/>
                    <a:pt x="-760" y="39375"/>
                  </a:cubicBezTo>
                  <a:cubicBezTo>
                    <a:pt x="-1045" y="28565"/>
                    <a:pt x="3336" y="18135"/>
                    <a:pt x="11241" y="10800"/>
                  </a:cubicBezTo>
                  <a:cubicBezTo>
                    <a:pt x="19528" y="3380"/>
                    <a:pt x="30291" y="-544"/>
                    <a:pt x="41436" y="-153"/>
                  </a:cubicBezTo>
                  <a:cubicBezTo>
                    <a:pt x="49055" y="-335"/>
                    <a:pt x="56580" y="1333"/>
                    <a:pt x="63343" y="4704"/>
                  </a:cubicBezTo>
                  <a:cubicBezTo>
                    <a:pt x="69343" y="7743"/>
                    <a:pt x="74392" y="12439"/>
                    <a:pt x="77821" y="18230"/>
                  </a:cubicBezTo>
                  <a:cubicBezTo>
                    <a:pt x="84965" y="31108"/>
                    <a:pt x="88489" y="45700"/>
                    <a:pt x="87918" y="60425"/>
                  </a:cubicBezTo>
                  <a:cubicBezTo>
                    <a:pt x="88109" y="70103"/>
                    <a:pt x="86680" y="79742"/>
                    <a:pt x="83917" y="89000"/>
                  </a:cubicBezTo>
                  <a:cubicBezTo>
                    <a:pt x="81726" y="96078"/>
                    <a:pt x="78011" y="102583"/>
                    <a:pt x="73058" y="108050"/>
                  </a:cubicBezTo>
                  <a:cubicBezTo>
                    <a:pt x="64296" y="117357"/>
                    <a:pt x="52008" y="122548"/>
                    <a:pt x="39245" y="122338"/>
                  </a:cubicBezTo>
                  <a:cubicBezTo>
                    <a:pt x="33815" y="122386"/>
                    <a:pt x="28387" y="121548"/>
                    <a:pt x="23243" y="119862"/>
                  </a:cubicBezTo>
                  <a:cubicBezTo>
                    <a:pt x="19242" y="118738"/>
                    <a:pt x="15337" y="117071"/>
                    <a:pt x="11718" y="114908"/>
                  </a:cubicBezTo>
                  <a:cubicBezTo>
                    <a:pt x="9051" y="113289"/>
                    <a:pt x="6098" y="111194"/>
                    <a:pt x="2193" y="108622"/>
                  </a:cubicBezTo>
                  <a:lnTo>
                    <a:pt x="15433" y="89572"/>
                  </a:lnTo>
                  <a:lnTo>
                    <a:pt x="18576" y="92239"/>
                  </a:lnTo>
                  <a:cubicBezTo>
                    <a:pt x="20957" y="93896"/>
                    <a:pt x="23529" y="95325"/>
                    <a:pt x="26196" y="96525"/>
                  </a:cubicBezTo>
                  <a:cubicBezTo>
                    <a:pt x="29625" y="98278"/>
                    <a:pt x="33435" y="99192"/>
                    <a:pt x="37244" y="99192"/>
                  </a:cubicBezTo>
                  <a:close/>
                  <a:moveTo>
                    <a:pt x="40864" y="56330"/>
                  </a:moveTo>
                  <a:cubicBezTo>
                    <a:pt x="45722" y="56492"/>
                    <a:pt x="50389" y="54825"/>
                    <a:pt x="54008" y="51663"/>
                  </a:cubicBezTo>
                  <a:cubicBezTo>
                    <a:pt x="57532" y="48681"/>
                    <a:pt x="59438" y="44262"/>
                    <a:pt x="59343" y="39661"/>
                  </a:cubicBezTo>
                  <a:cubicBezTo>
                    <a:pt x="59438" y="34832"/>
                    <a:pt x="57532" y="30165"/>
                    <a:pt x="54199" y="26707"/>
                  </a:cubicBezTo>
                  <a:cubicBezTo>
                    <a:pt x="47817" y="19601"/>
                    <a:pt x="36959" y="18992"/>
                    <a:pt x="29816" y="25326"/>
                  </a:cubicBezTo>
                  <a:cubicBezTo>
                    <a:pt x="26101" y="28650"/>
                    <a:pt x="24004" y="33432"/>
                    <a:pt x="24100" y="38423"/>
                  </a:cubicBezTo>
                  <a:cubicBezTo>
                    <a:pt x="24004" y="43033"/>
                    <a:pt x="25529" y="47538"/>
                    <a:pt x="28482" y="51091"/>
                  </a:cubicBezTo>
                  <a:cubicBezTo>
                    <a:pt x="31625" y="54653"/>
                    <a:pt x="36101" y="56587"/>
                    <a:pt x="40864" y="56330"/>
                  </a:cubicBezTo>
                  <a:close/>
                </a:path>
              </a:pathLst>
            </a:custGeom>
            <a:solidFill>
              <a:srgbClr val="669940"/>
            </a:solidFill>
            <a:ln w="9525"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3A9EED78-4074-4A0B-89E7-E76DDEC49EB9}"/>
                </a:ext>
              </a:extLst>
            </p:cNvPr>
            <p:cNvSpPr/>
            <p:nvPr/>
          </p:nvSpPr>
          <p:spPr>
            <a:xfrm>
              <a:off x="16938247" y="3872133"/>
              <a:ext cx="85725" cy="118967"/>
            </a:xfrm>
            <a:custGeom>
              <a:avLst/>
              <a:gdLst>
                <a:gd name="connsiteX0" fmla="*/ -785 w 85725"/>
                <a:gd name="connsiteY0" fmla="*/ 37920 h 118967"/>
                <a:gd name="connsiteX1" fmla="*/ -785 w 85725"/>
                <a:gd name="connsiteY1" fmla="*/ -180 h 118967"/>
                <a:gd name="connsiteX2" fmla="*/ 84940 w 85725"/>
                <a:gd name="connsiteY2" fmla="*/ -180 h 118967"/>
                <a:gd name="connsiteX3" fmla="*/ 84940 w 85725"/>
                <a:gd name="connsiteY3" fmla="*/ 19918 h 118967"/>
                <a:gd name="connsiteX4" fmla="*/ 36743 w 85725"/>
                <a:gd name="connsiteY4" fmla="*/ 118787 h 118967"/>
                <a:gd name="connsiteX5" fmla="*/ 8168 w 85725"/>
                <a:gd name="connsiteY5" fmla="*/ 118787 h 118967"/>
                <a:gd name="connsiteX6" fmla="*/ 54173 w 85725"/>
                <a:gd name="connsiteY6" fmla="*/ 22680 h 118967"/>
                <a:gd name="connsiteX7" fmla="*/ 24171 w 85725"/>
                <a:gd name="connsiteY7" fmla="*/ 22680 h 118967"/>
                <a:gd name="connsiteX8" fmla="*/ 24171 w 85725"/>
                <a:gd name="connsiteY8" fmla="*/ 37920 h 11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725" h="118967">
                  <a:moveTo>
                    <a:pt x="-785" y="37920"/>
                  </a:moveTo>
                  <a:lnTo>
                    <a:pt x="-785" y="-180"/>
                  </a:lnTo>
                  <a:lnTo>
                    <a:pt x="84940" y="-180"/>
                  </a:lnTo>
                  <a:lnTo>
                    <a:pt x="84940" y="19918"/>
                  </a:lnTo>
                  <a:lnTo>
                    <a:pt x="36743" y="118787"/>
                  </a:lnTo>
                  <a:lnTo>
                    <a:pt x="8168" y="118787"/>
                  </a:lnTo>
                  <a:lnTo>
                    <a:pt x="54173" y="22680"/>
                  </a:lnTo>
                  <a:lnTo>
                    <a:pt x="24171" y="22680"/>
                  </a:lnTo>
                  <a:lnTo>
                    <a:pt x="24171" y="37920"/>
                  </a:lnTo>
                  <a:close/>
                </a:path>
              </a:pathLst>
            </a:custGeom>
            <a:solidFill>
              <a:srgbClr val="669940"/>
            </a:solidFill>
            <a:ln w="9525"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FF934AB2-9CD7-4A2D-83EA-88A874AF82A9}"/>
                </a:ext>
              </a:extLst>
            </p:cNvPr>
            <p:cNvSpPr/>
            <p:nvPr/>
          </p:nvSpPr>
          <p:spPr>
            <a:xfrm>
              <a:off x="17035401" y="3869907"/>
              <a:ext cx="85915" cy="121479"/>
            </a:xfrm>
            <a:custGeom>
              <a:avLst/>
              <a:gdLst>
                <a:gd name="connsiteX0" fmla="*/ 51221 w 85915"/>
                <a:gd name="connsiteY0" fmla="*/ 48433 h 121479"/>
                <a:gd name="connsiteX1" fmla="*/ 55699 w 85915"/>
                <a:gd name="connsiteY1" fmla="*/ 36146 h 121479"/>
                <a:gd name="connsiteX2" fmla="*/ 51793 w 85915"/>
                <a:gd name="connsiteY2" fmla="*/ 26621 h 121479"/>
                <a:gd name="connsiteX3" fmla="*/ 41792 w 85915"/>
                <a:gd name="connsiteY3" fmla="*/ 22620 h 121479"/>
                <a:gd name="connsiteX4" fmla="*/ 20551 w 85915"/>
                <a:gd name="connsiteY4" fmla="*/ 38622 h 121479"/>
                <a:gd name="connsiteX5" fmla="*/ -785 w 85915"/>
                <a:gd name="connsiteY5" fmla="*/ 26049 h 121479"/>
                <a:gd name="connsiteX6" fmla="*/ 17504 w 85915"/>
                <a:gd name="connsiteY6" fmla="*/ 6428 h 121479"/>
                <a:gd name="connsiteX7" fmla="*/ 42839 w 85915"/>
                <a:gd name="connsiteY7" fmla="*/ -145 h 121479"/>
                <a:gd name="connsiteX8" fmla="*/ 69891 w 85915"/>
                <a:gd name="connsiteY8" fmla="*/ 9380 h 121479"/>
                <a:gd name="connsiteX9" fmla="*/ 81607 w 85915"/>
                <a:gd name="connsiteY9" fmla="*/ 36051 h 121479"/>
                <a:gd name="connsiteX10" fmla="*/ 76940 w 85915"/>
                <a:gd name="connsiteY10" fmla="*/ 53672 h 121479"/>
                <a:gd name="connsiteX11" fmla="*/ 59603 w 85915"/>
                <a:gd name="connsiteY11" fmla="*/ 75198 h 121479"/>
                <a:gd name="connsiteX12" fmla="*/ 38172 w 85915"/>
                <a:gd name="connsiteY12" fmla="*/ 97487 h 121479"/>
                <a:gd name="connsiteX13" fmla="*/ 85131 w 85915"/>
                <a:gd name="connsiteY13" fmla="*/ 97487 h 121479"/>
                <a:gd name="connsiteX14" fmla="*/ 85131 w 85915"/>
                <a:gd name="connsiteY14" fmla="*/ 121299 h 121479"/>
                <a:gd name="connsiteX15" fmla="*/ 1310 w 85915"/>
                <a:gd name="connsiteY15" fmla="*/ 121299 h 121479"/>
                <a:gd name="connsiteX16" fmla="*/ 1310 w 85915"/>
                <a:gd name="connsiteY16" fmla="*/ 101583 h 121479"/>
                <a:gd name="connsiteX17" fmla="*/ 36172 w 85915"/>
                <a:gd name="connsiteY17" fmla="*/ 65864 h 121479"/>
                <a:gd name="connsiteX18" fmla="*/ 51221 w 85915"/>
                <a:gd name="connsiteY18" fmla="*/ 48433 h 121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5915" h="121479">
                  <a:moveTo>
                    <a:pt x="51221" y="48433"/>
                  </a:moveTo>
                  <a:cubicBezTo>
                    <a:pt x="53984" y="44909"/>
                    <a:pt x="55508" y="40613"/>
                    <a:pt x="55699" y="36146"/>
                  </a:cubicBezTo>
                  <a:cubicBezTo>
                    <a:pt x="55699" y="32583"/>
                    <a:pt x="54270" y="29154"/>
                    <a:pt x="51793" y="26621"/>
                  </a:cubicBezTo>
                  <a:cubicBezTo>
                    <a:pt x="49221" y="23935"/>
                    <a:pt x="45507" y="22477"/>
                    <a:pt x="41792" y="22620"/>
                  </a:cubicBezTo>
                  <a:cubicBezTo>
                    <a:pt x="34268" y="22620"/>
                    <a:pt x="27218" y="27954"/>
                    <a:pt x="20551" y="38622"/>
                  </a:cubicBezTo>
                  <a:lnTo>
                    <a:pt x="-785" y="26049"/>
                  </a:lnTo>
                  <a:cubicBezTo>
                    <a:pt x="3978" y="18353"/>
                    <a:pt x="10169" y="11685"/>
                    <a:pt x="17504" y="6428"/>
                  </a:cubicBezTo>
                  <a:cubicBezTo>
                    <a:pt x="25123" y="1789"/>
                    <a:pt x="33886" y="-497"/>
                    <a:pt x="42839" y="-145"/>
                  </a:cubicBezTo>
                  <a:cubicBezTo>
                    <a:pt x="52746" y="-345"/>
                    <a:pt x="62366" y="3037"/>
                    <a:pt x="69891" y="9380"/>
                  </a:cubicBezTo>
                  <a:cubicBezTo>
                    <a:pt x="77701" y="15972"/>
                    <a:pt x="82082" y="25821"/>
                    <a:pt x="81607" y="36051"/>
                  </a:cubicBezTo>
                  <a:cubicBezTo>
                    <a:pt x="81607" y="42232"/>
                    <a:pt x="79987" y="48300"/>
                    <a:pt x="76940" y="53672"/>
                  </a:cubicBezTo>
                  <a:cubicBezTo>
                    <a:pt x="72082" y="61520"/>
                    <a:pt x="66272" y="68750"/>
                    <a:pt x="59603" y="75198"/>
                  </a:cubicBezTo>
                  <a:lnTo>
                    <a:pt x="38172" y="97487"/>
                  </a:lnTo>
                  <a:lnTo>
                    <a:pt x="85131" y="97487"/>
                  </a:lnTo>
                  <a:lnTo>
                    <a:pt x="85131" y="121299"/>
                  </a:lnTo>
                  <a:lnTo>
                    <a:pt x="1310" y="121299"/>
                  </a:lnTo>
                  <a:lnTo>
                    <a:pt x="1310" y="101583"/>
                  </a:lnTo>
                  <a:lnTo>
                    <a:pt x="36172" y="65864"/>
                  </a:lnTo>
                  <a:cubicBezTo>
                    <a:pt x="41601" y="60444"/>
                    <a:pt x="46650" y="54615"/>
                    <a:pt x="51221" y="48433"/>
                  </a:cubicBezTo>
                  <a:close/>
                </a:path>
              </a:pathLst>
            </a:custGeom>
            <a:solidFill>
              <a:srgbClr val="669940"/>
            </a:solidFill>
            <a:ln w="9525"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1329C662-CD48-4F1B-BF9D-D3806F0B2A6C}"/>
                </a:ext>
              </a:extLst>
            </p:cNvPr>
            <p:cNvSpPr/>
            <p:nvPr/>
          </p:nvSpPr>
          <p:spPr>
            <a:xfrm>
              <a:off x="16826708" y="4066725"/>
              <a:ext cx="41595" cy="53343"/>
            </a:xfrm>
            <a:custGeom>
              <a:avLst/>
              <a:gdLst>
                <a:gd name="connsiteX0" fmla="*/ 35220 w 41595"/>
                <a:gd name="connsiteY0" fmla="*/ 4585 h 53343"/>
                <a:gd name="connsiteX1" fmla="*/ 40744 w 41595"/>
                <a:gd name="connsiteY1" fmla="*/ 18873 h 53343"/>
                <a:gd name="connsiteX2" fmla="*/ 35029 w 41595"/>
                <a:gd name="connsiteY2" fmla="*/ 33065 h 53343"/>
                <a:gd name="connsiteX3" fmla="*/ 17694 w 41595"/>
                <a:gd name="connsiteY3" fmla="*/ 37542 h 53343"/>
                <a:gd name="connsiteX4" fmla="*/ 8169 w 41595"/>
                <a:gd name="connsiteY4" fmla="*/ 37542 h 53343"/>
                <a:gd name="connsiteX5" fmla="*/ 8169 w 41595"/>
                <a:gd name="connsiteY5" fmla="*/ 53163 h 53343"/>
                <a:gd name="connsiteX6" fmla="*/ -785 w 41595"/>
                <a:gd name="connsiteY6" fmla="*/ 53163 h 53343"/>
                <a:gd name="connsiteX7" fmla="*/ -785 w 41595"/>
                <a:gd name="connsiteY7" fmla="*/ -82 h 53343"/>
                <a:gd name="connsiteX8" fmla="*/ 17504 w 41595"/>
                <a:gd name="connsiteY8" fmla="*/ -82 h 53343"/>
                <a:gd name="connsiteX9" fmla="*/ 35220 w 41595"/>
                <a:gd name="connsiteY9" fmla="*/ 4585 h 53343"/>
                <a:gd name="connsiteX10" fmla="*/ 28838 w 41595"/>
                <a:gd name="connsiteY10" fmla="*/ 26588 h 53343"/>
                <a:gd name="connsiteX11" fmla="*/ 31505 w 41595"/>
                <a:gd name="connsiteY11" fmla="*/ 18206 h 53343"/>
                <a:gd name="connsiteX12" fmla="*/ 28076 w 41595"/>
                <a:gd name="connsiteY12" fmla="*/ 10396 h 53343"/>
                <a:gd name="connsiteX13" fmla="*/ 17313 w 41595"/>
                <a:gd name="connsiteY13" fmla="*/ 8110 h 53343"/>
                <a:gd name="connsiteX14" fmla="*/ 7788 w 41595"/>
                <a:gd name="connsiteY14" fmla="*/ 8110 h 53343"/>
                <a:gd name="connsiteX15" fmla="*/ 7788 w 41595"/>
                <a:gd name="connsiteY15" fmla="*/ 29446 h 53343"/>
                <a:gd name="connsiteX16" fmla="*/ 18265 w 41595"/>
                <a:gd name="connsiteY16" fmla="*/ 29446 h 53343"/>
                <a:gd name="connsiteX17" fmla="*/ 28838 w 41595"/>
                <a:gd name="connsiteY17" fmla="*/ 26588 h 53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595" h="53343">
                  <a:moveTo>
                    <a:pt x="35220" y="4585"/>
                  </a:moveTo>
                  <a:cubicBezTo>
                    <a:pt x="39126" y="8253"/>
                    <a:pt x="41221" y="13520"/>
                    <a:pt x="40744" y="18873"/>
                  </a:cubicBezTo>
                  <a:cubicBezTo>
                    <a:pt x="41221" y="24245"/>
                    <a:pt x="39126" y="29522"/>
                    <a:pt x="35029" y="33065"/>
                  </a:cubicBezTo>
                  <a:cubicBezTo>
                    <a:pt x="29885" y="36475"/>
                    <a:pt x="23790" y="38056"/>
                    <a:pt x="17694" y="37542"/>
                  </a:cubicBezTo>
                  <a:lnTo>
                    <a:pt x="8169" y="37542"/>
                  </a:lnTo>
                  <a:lnTo>
                    <a:pt x="8169" y="53163"/>
                  </a:lnTo>
                  <a:lnTo>
                    <a:pt x="-785" y="53163"/>
                  </a:lnTo>
                  <a:lnTo>
                    <a:pt x="-785" y="-82"/>
                  </a:lnTo>
                  <a:lnTo>
                    <a:pt x="17504" y="-82"/>
                  </a:lnTo>
                  <a:cubicBezTo>
                    <a:pt x="23790" y="-615"/>
                    <a:pt x="30076" y="1033"/>
                    <a:pt x="35220" y="4585"/>
                  </a:cubicBezTo>
                  <a:close/>
                  <a:moveTo>
                    <a:pt x="28838" y="26588"/>
                  </a:moveTo>
                  <a:cubicBezTo>
                    <a:pt x="30839" y="24255"/>
                    <a:pt x="31791" y="21245"/>
                    <a:pt x="31505" y="18206"/>
                  </a:cubicBezTo>
                  <a:cubicBezTo>
                    <a:pt x="31791" y="15177"/>
                    <a:pt x="30553" y="12215"/>
                    <a:pt x="28076" y="10396"/>
                  </a:cubicBezTo>
                  <a:cubicBezTo>
                    <a:pt x="24743" y="8624"/>
                    <a:pt x="21028" y="7834"/>
                    <a:pt x="17313" y="8110"/>
                  </a:cubicBezTo>
                  <a:lnTo>
                    <a:pt x="7788" y="8110"/>
                  </a:lnTo>
                  <a:lnTo>
                    <a:pt x="7788" y="29446"/>
                  </a:lnTo>
                  <a:lnTo>
                    <a:pt x="18265" y="29446"/>
                  </a:lnTo>
                  <a:cubicBezTo>
                    <a:pt x="22075" y="29970"/>
                    <a:pt x="25886" y="28941"/>
                    <a:pt x="28838" y="26588"/>
                  </a:cubicBezTo>
                  <a:close/>
                </a:path>
              </a:pathLst>
            </a:custGeom>
            <a:solidFill>
              <a:srgbClr val="6D6E71"/>
            </a:solidFill>
            <a:ln w="9525"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0B608BC5-FEF1-4D73-8F4A-3F2E0BE8F659}"/>
                </a:ext>
              </a:extLst>
            </p:cNvPr>
            <p:cNvSpPr/>
            <p:nvPr/>
          </p:nvSpPr>
          <p:spPr>
            <a:xfrm>
              <a:off x="16874071" y="4078923"/>
              <a:ext cx="42624" cy="41809"/>
            </a:xfrm>
            <a:custGeom>
              <a:avLst/>
              <a:gdLst>
                <a:gd name="connsiteX0" fmla="*/ 35768 w 42624"/>
                <a:gd name="connsiteY0" fmla="*/ 35536 h 41809"/>
                <a:gd name="connsiteX1" fmla="*/ 5287 w 42624"/>
                <a:gd name="connsiteY1" fmla="*/ 35536 h 41809"/>
                <a:gd name="connsiteX2" fmla="*/ 5287 w 42624"/>
                <a:gd name="connsiteY2" fmla="*/ 5914 h 41809"/>
                <a:gd name="connsiteX3" fmla="*/ 35768 w 42624"/>
                <a:gd name="connsiteY3" fmla="*/ 5914 h 41809"/>
                <a:gd name="connsiteX4" fmla="*/ 35768 w 42624"/>
                <a:gd name="connsiteY4" fmla="*/ 35536 h 41809"/>
                <a:gd name="connsiteX5" fmla="*/ 11288 w 42624"/>
                <a:gd name="connsiteY5" fmla="*/ 30298 h 41809"/>
                <a:gd name="connsiteX6" fmla="*/ 20813 w 42624"/>
                <a:gd name="connsiteY6" fmla="*/ 34012 h 41809"/>
                <a:gd name="connsiteX7" fmla="*/ 30338 w 42624"/>
                <a:gd name="connsiteY7" fmla="*/ 30298 h 41809"/>
                <a:gd name="connsiteX8" fmla="*/ 33958 w 42624"/>
                <a:gd name="connsiteY8" fmla="*/ 20773 h 41809"/>
                <a:gd name="connsiteX9" fmla="*/ 30338 w 42624"/>
                <a:gd name="connsiteY9" fmla="*/ 11248 h 41809"/>
                <a:gd name="connsiteX10" fmla="*/ 20813 w 42624"/>
                <a:gd name="connsiteY10" fmla="*/ 7628 h 41809"/>
                <a:gd name="connsiteX11" fmla="*/ 11288 w 42624"/>
                <a:gd name="connsiteY11" fmla="*/ 11248 h 41809"/>
                <a:gd name="connsiteX12" fmla="*/ 7668 w 42624"/>
                <a:gd name="connsiteY12" fmla="*/ 20773 h 41809"/>
                <a:gd name="connsiteX13" fmla="*/ 11288 w 42624"/>
                <a:gd name="connsiteY13" fmla="*/ 30298 h 41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624" h="41809">
                  <a:moveTo>
                    <a:pt x="35768" y="35536"/>
                  </a:moveTo>
                  <a:cubicBezTo>
                    <a:pt x="27195" y="43661"/>
                    <a:pt x="13860" y="43661"/>
                    <a:pt x="5287" y="35536"/>
                  </a:cubicBezTo>
                  <a:cubicBezTo>
                    <a:pt x="-2809" y="27335"/>
                    <a:pt x="-2809" y="14115"/>
                    <a:pt x="5287" y="5914"/>
                  </a:cubicBezTo>
                  <a:cubicBezTo>
                    <a:pt x="13860" y="-2211"/>
                    <a:pt x="27195" y="-2211"/>
                    <a:pt x="35768" y="5914"/>
                  </a:cubicBezTo>
                  <a:cubicBezTo>
                    <a:pt x="43864" y="14115"/>
                    <a:pt x="43864" y="27335"/>
                    <a:pt x="35768" y="35536"/>
                  </a:cubicBezTo>
                  <a:close/>
                  <a:moveTo>
                    <a:pt x="11288" y="30298"/>
                  </a:moveTo>
                  <a:cubicBezTo>
                    <a:pt x="13765" y="32841"/>
                    <a:pt x="17289" y="34193"/>
                    <a:pt x="20813" y="34012"/>
                  </a:cubicBezTo>
                  <a:cubicBezTo>
                    <a:pt x="24337" y="34241"/>
                    <a:pt x="27861" y="32879"/>
                    <a:pt x="30338" y="30298"/>
                  </a:cubicBezTo>
                  <a:cubicBezTo>
                    <a:pt x="32815" y="27764"/>
                    <a:pt x="34148" y="24316"/>
                    <a:pt x="33958" y="20773"/>
                  </a:cubicBezTo>
                  <a:cubicBezTo>
                    <a:pt x="34148" y="17239"/>
                    <a:pt x="32815" y="13791"/>
                    <a:pt x="30338" y="11248"/>
                  </a:cubicBezTo>
                  <a:cubicBezTo>
                    <a:pt x="27861" y="8695"/>
                    <a:pt x="24337" y="7371"/>
                    <a:pt x="20813" y="7628"/>
                  </a:cubicBezTo>
                  <a:cubicBezTo>
                    <a:pt x="17289" y="7409"/>
                    <a:pt x="13765" y="8733"/>
                    <a:pt x="11288" y="11248"/>
                  </a:cubicBezTo>
                  <a:cubicBezTo>
                    <a:pt x="8907" y="13819"/>
                    <a:pt x="7573" y="17248"/>
                    <a:pt x="7668" y="20773"/>
                  </a:cubicBezTo>
                  <a:cubicBezTo>
                    <a:pt x="7573" y="24306"/>
                    <a:pt x="8811" y="27735"/>
                    <a:pt x="11288" y="30298"/>
                  </a:cubicBezTo>
                  <a:close/>
                </a:path>
              </a:pathLst>
            </a:custGeom>
            <a:solidFill>
              <a:srgbClr val="6D6E71"/>
            </a:solidFill>
            <a:ln w="9525"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CC88A37C-1317-4DB6-A28C-BEA8EF4E63C2}"/>
                </a:ext>
              </a:extLst>
            </p:cNvPr>
            <p:cNvSpPr/>
            <p:nvPr/>
          </p:nvSpPr>
          <p:spPr>
            <a:xfrm>
              <a:off x="16926340" y="4063585"/>
              <a:ext cx="8571" cy="56483"/>
            </a:xfrm>
            <a:custGeom>
              <a:avLst/>
              <a:gdLst>
                <a:gd name="connsiteX0" fmla="*/ 7787 w 8571"/>
                <a:gd name="connsiteY0" fmla="*/ 56303 h 56483"/>
                <a:gd name="connsiteX1" fmla="*/ -785 w 8571"/>
                <a:gd name="connsiteY1" fmla="*/ 56303 h 56483"/>
                <a:gd name="connsiteX2" fmla="*/ -785 w 8571"/>
                <a:gd name="connsiteY2" fmla="*/ -180 h 56483"/>
                <a:gd name="connsiteX3" fmla="*/ 7787 w 8571"/>
                <a:gd name="connsiteY3" fmla="*/ -180 h 56483"/>
              </a:gdLst>
              <a:ahLst/>
              <a:cxnLst>
                <a:cxn ang="0">
                  <a:pos x="connsiteX0" y="connsiteY0"/>
                </a:cxn>
                <a:cxn ang="0">
                  <a:pos x="connsiteX1" y="connsiteY1"/>
                </a:cxn>
                <a:cxn ang="0">
                  <a:pos x="connsiteX2" y="connsiteY2"/>
                </a:cxn>
                <a:cxn ang="0">
                  <a:pos x="connsiteX3" y="connsiteY3"/>
                </a:cxn>
              </a:cxnLst>
              <a:rect l="l" t="t" r="r" b="b"/>
              <a:pathLst>
                <a:path w="8571" h="56483">
                  <a:moveTo>
                    <a:pt x="7787" y="56303"/>
                  </a:moveTo>
                  <a:lnTo>
                    <a:pt x="-785" y="56303"/>
                  </a:lnTo>
                  <a:lnTo>
                    <a:pt x="-785" y="-180"/>
                  </a:lnTo>
                  <a:lnTo>
                    <a:pt x="7787" y="-180"/>
                  </a:lnTo>
                  <a:close/>
                </a:path>
              </a:pathLst>
            </a:custGeom>
            <a:solidFill>
              <a:srgbClr val="6D6E71"/>
            </a:solidFill>
            <a:ln w="9525"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ABDAFF4D-B425-4148-AC4F-594705890A2D}"/>
                </a:ext>
              </a:extLst>
            </p:cNvPr>
            <p:cNvSpPr/>
            <p:nvPr/>
          </p:nvSpPr>
          <p:spPr>
            <a:xfrm>
              <a:off x="16946152" y="4062251"/>
              <a:ext cx="10858" cy="57817"/>
            </a:xfrm>
            <a:custGeom>
              <a:avLst/>
              <a:gdLst>
                <a:gd name="connsiteX0" fmla="*/ 835 w 10858"/>
                <a:gd name="connsiteY0" fmla="*/ 9060 h 57817"/>
                <a:gd name="connsiteX1" fmla="*/ -785 w 10858"/>
                <a:gd name="connsiteY1" fmla="*/ 5250 h 57817"/>
                <a:gd name="connsiteX2" fmla="*/ 4644 w 10858"/>
                <a:gd name="connsiteY2" fmla="*/ -180 h 57817"/>
                <a:gd name="connsiteX3" fmla="*/ 8454 w 10858"/>
                <a:gd name="connsiteY3" fmla="*/ 1440 h 57817"/>
                <a:gd name="connsiteX4" fmla="*/ 10074 w 10858"/>
                <a:gd name="connsiteY4" fmla="*/ 5250 h 57817"/>
                <a:gd name="connsiteX5" fmla="*/ 4644 w 10858"/>
                <a:gd name="connsiteY5" fmla="*/ 10679 h 57817"/>
                <a:gd name="connsiteX6" fmla="*/ 835 w 10858"/>
                <a:gd name="connsiteY6" fmla="*/ 9060 h 57817"/>
                <a:gd name="connsiteX7" fmla="*/ 8836 w 10858"/>
                <a:gd name="connsiteY7" fmla="*/ 57637 h 57817"/>
                <a:gd name="connsiteX8" fmla="*/ 358 w 10858"/>
                <a:gd name="connsiteY8" fmla="*/ 57637 h 57817"/>
                <a:gd name="connsiteX9" fmla="*/ 358 w 10858"/>
                <a:gd name="connsiteY9" fmla="*/ 17156 h 57817"/>
                <a:gd name="connsiteX10" fmla="*/ 8836 w 10858"/>
                <a:gd name="connsiteY10" fmla="*/ 17156 h 5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58" h="57817">
                  <a:moveTo>
                    <a:pt x="835" y="9060"/>
                  </a:moveTo>
                  <a:cubicBezTo>
                    <a:pt x="-214" y="8069"/>
                    <a:pt x="-785" y="6688"/>
                    <a:pt x="-785" y="5250"/>
                  </a:cubicBezTo>
                  <a:cubicBezTo>
                    <a:pt x="-689" y="2269"/>
                    <a:pt x="1692" y="-132"/>
                    <a:pt x="4644" y="-180"/>
                  </a:cubicBezTo>
                  <a:cubicBezTo>
                    <a:pt x="6073" y="-198"/>
                    <a:pt x="7502" y="392"/>
                    <a:pt x="8454" y="1440"/>
                  </a:cubicBezTo>
                  <a:cubicBezTo>
                    <a:pt x="9502" y="2440"/>
                    <a:pt x="10074" y="3811"/>
                    <a:pt x="10074" y="5250"/>
                  </a:cubicBezTo>
                  <a:cubicBezTo>
                    <a:pt x="9978" y="8231"/>
                    <a:pt x="7597" y="10631"/>
                    <a:pt x="4644" y="10679"/>
                  </a:cubicBezTo>
                  <a:cubicBezTo>
                    <a:pt x="3216" y="10669"/>
                    <a:pt x="1882" y="10088"/>
                    <a:pt x="835" y="9060"/>
                  </a:cubicBezTo>
                  <a:close/>
                  <a:moveTo>
                    <a:pt x="8836" y="57637"/>
                  </a:moveTo>
                  <a:lnTo>
                    <a:pt x="358" y="57637"/>
                  </a:lnTo>
                  <a:lnTo>
                    <a:pt x="358" y="17156"/>
                  </a:lnTo>
                  <a:lnTo>
                    <a:pt x="8836" y="17156"/>
                  </a:lnTo>
                  <a:close/>
                </a:path>
              </a:pathLst>
            </a:custGeom>
            <a:solidFill>
              <a:srgbClr val="6D6E71"/>
            </a:solidFill>
            <a:ln w="9525"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04E8B096-C5C4-4B6E-A040-60E36D4F7E3E}"/>
                </a:ext>
              </a:extLst>
            </p:cNvPr>
            <p:cNvSpPr/>
            <p:nvPr/>
          </p:nvSpPr>
          <p:spPr>
            <a:xfrm>
              <a:off x="16965465" y="4078915"/>
              <a:ext cx="37455" cy="41826"/>
            </a:xfrm>
            <a:custGeom>
              <a:avLst/>
              <a:gdLst>
                <a:gd name="connsiteX0" fmla="*/ 19907 w 37455"/>
                <a:gd name="connsiteY0" fmla="*/ 41641 h 41826"/>
                <a:gd name="connsiteX1" fmla="*/ 5334 w 37455"/>
                <a:gd name="connsiteY1" fmla="*/ 35830 h 41826"/>
                <a:gd name="connsiteX2" fmla="*/ -762 w 37455"/>
                <a:gd name="connsiteY2" fmla="*/ 20781 h 41826"/>
                <a:gd name="connsiteX3" fmla="*/ 5619 w 37455"/>
                <a:gd name="connsiteY3" fmla="*/ 5731 h 41826"/>
                <a:gd name="connsiteX4" fmla="*/ 21050 w 37455"/>
                <a:gd name="connsiteY4" fmla="*/ -174 h 41826"/>
                <a:gd name="connsiteX5" fmla="*/ 36576 w 37455"/>
                <a:gd name="connsiteY5" fmla="*/ 6208 h 41826"/>
                <a:gd name="connsiteX6" fmla="*/ 31528 w 37455"/>
                <a:gd name="connsiteY6" fmla="*/ 12399 h 41826"/>
                <a:gd name="connsiteX7" fmla="*/ 20954 w 37455"/>
                <a:gd name="connsiteY7" fmla="*/ 7827 h 41826"/>
                <a:gd name="connsiteX8" fmla="*/ 11429 w 37455"/>
                <a:gd name="connsiteY8" fmla="*/ 11351 h 41826"/>
                <a:gd name="connsiteX9" fmla="*/ 7430 w 37455"/>
                <a:gd name="connsiteY9" fmla="*/ 20876 h 41826"/>
                <a:gd name="connsiteX10" fmla="*/ 20765 w 37455"/>
                <a:gd name="connsiteY10" fmla="*/ 34211 h 41826"/>
                <a:gd name="connsiteX11" fmla="*/ 20954 w 37455"/>
                <a:gd name="connsiteY11" fmla="*/ 34211 h 41826"/>
                <a:gd name="connsiteX12" fmla="*/ 31622 w 37455"/>
                <a:gd name="connsiteY12" fmla="*/ 29068 h 41826"/>
                <a:gd name="connsiteX13" fmla="*/ 36671 w 37455"/>
                <a:gd name="connsiteY13" fmla="*/ 34497 h 41826"/>
                <a:gd name="connsiteX14" fmla="*/ 19907 w 37455"/>
                <a:gd name="connsiteY14" fmla="*/ 41641 h 41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455" h="41826">
                  <a:moveTo>
                    <a:pt x="19907" y="41641"/>
                  </a:moveTo>
                  <a:cubicBezTo>
                    <a:pt x="14478" y="41765"/>
                    <a:pt x="9239" y="39669"/>
                    <a:pt x="5334" y="35830"/>
                  </a:cubicBezTo>
                  <a:cubicBezTo>
                    <a:pt x="1238" y="31925"/>
                    <a:pt x="-952" y="26439"/>
                    <a:pt x="-762" y="20781"/>
                  </a:cubicBezTo>
                  <a:cubicBezTo>
                    <a:pt x="-1048" y="15056"/>
                    <a:pt x="1334" y="9532"/>
                    <a:pt x="5619" y="5731"/>
                  </a:cubicBezTo>
                  <a:cubicBezTo>
                    <a:pt x="9811" y="1817"/>
                    <a:pt x="15335" y="-307"/>
                    <a:pt x="21050" y="-174"/>
                  </a:cubicBezTo>
                  <a:cubicBezTo>
                    <a:pt x="26860" y="-269"/>
                    <a:pt x="32480" y="2036"/>
                    <a:pt x="36576" y="6208"/>
                  </a:cubicBezTo>
                  <a:lnTo>
                    <a:pt x="31528" y="12399"/>
                  </a:lnTo>
                  <a:cubicBezTo>
                    <a:pt x="28670" y="9637"/>
                    <a:pt x="24955" y="8008"/>
                    <a:pt x="20954" y="7827"/>
                  </a:cubicBezTo>
                  <a:cubicBezTo>
                    <a:pt x="17430" y="7665"/>
                    <a:pt x="14001" y="8941"/>
                    <a:pt x="11429" y="11351"/>
                  </a:cubicBezTo>
                  <a:cubicBezTo>
                    <a:pt x="8668" y="13732"/>
                    <a:pt x="7239" y="17257"/>
                    <a:pt x="7430" y="20876"/>
                  </a:cubicBezTo>
                  <a:cubicBezTo>
                    <a:pt x="7430" y="28239"/>
                    <a:pt x="13430" y="34211"/>
                    <a:pt x="20765" y="34211"/>
                  </a:cubicBezTo>
                  <a:cubicBezTo>
                    <a:pt x="20860" y="34211"/>
                    <a:pt x="20860" y="34211"/>
                    <a:pt x="20954" y="34211"/>
                  </a:cubicBezTo>
                  <a:cubicBezTo>
                    <a:pt x="25051" y="34040"/>
                    <a:pt x="28956" y="32173"/>
                    <a:pt x="31622" y="29068"/>
                  </a:cubicBezTo>
                  <a:lnTo>
                    <a:pt x="36671" y="34497"/>
                  </a:lnTo>
                  <a:cubicBezTo>
                    <a:pt x="32290" y="39060"/>
                    <a:pt x="26194" y="41641"/>
                    <a:pt x="19907" y="41641"/>
                  </a:cubicBezTo>
                  <a:close/>
                </a:path>
              </a:pathLst>
            </a:custGeom>
            <a:solidFill>
              <a:srgbClr val="6D6E71"/>
            </a:solidFill>
            <a:ln w="9525"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5EF8CE7A-ACD0-40DE-A9AA-A7E3BD4F521C}"/>
                </a:ext>
              </a:extLst>
            </p:cNvPr>
            <p:cNvSpPr/>
            <p:nvPr/>
          </p:nvSpPr>
          <p:spPr>
            <a:xfrm>
              <a:off x="17008785" y="4078934"/>
              <a:ext cx="40547" cy="41912"/>
            </a:xfrm>
            <a:custGeom>
              <a:avLst/>
              <a:gdLst>
                <a:gd name="connsiteX0" fmla="*/ 39547 w 40547"/>
                <a:gd name="connsiteY0" fmla="*/ 24572 h 41912"/>
                <a:gd name="connsiteX1" fmla="*/ 7829 w 40547"/>
                <a:gd name="connsiteY1" fmla="*/ 24572 h 41912"/>
                <a:gd name="connsiteX2" fmla="*/ 11830 w 40547"/>
                <a:gd name="connsiteY2" fmla="*/ 31715 h 41912"/>
                <a:gd name="connsiteX3" fmla="*/ 20307 w 40547"/>
                <a:gd name="connsiteY3" fmla="*/ 34382 h 41912"/>
                <a:gd name="connsiteX4" fmla="*/ 31927 w 40547"/>
                <a:gd name="connsiteY4" fmla="*/ 29620 h 41912"/>
                <a:gd name="connsiteX5" fmla="*/ 36785 w 40547"/>
                <a:gd name="connsiteY5" fmla="*/ 34954 h 41912"/>
                <a:gd name="connsiteX6" fmla="*/ 19735 w 40547"/>
                <a:gd name="connsiteY6" fmla="*/ 41717 h 41912"/>
                <a:gd name="connsiteX7" fmla="*/ -744 w 40547"/>
                <a:gd name="connsiteY7" fmla="*/ 22219 h 41912"/>
                <a:gd name="connsiteX8" fmla="*/ -744 w 40547"/>
                <a:gd name="connsiteY8" fmla="*/ 20762 h 41912"/>
                <a:gd name="connsiteX9" fmla="*/ 5352 w 40547"/>
                <a:gd name="connsiteY9" fmla="*/ 5617 h 41912"/>
                <a:gd name="connsiteX10" fmla="*/ 33927 w 40547"/>
                <a:gd name="connsiteY10" fmla="*/ 4950 h 41912"/>
                <a:gd name="connsiteX11" fmla="*/ 39737 w 40547"/>
                <a:gd name="connsiteY11" fmla="*/ 18666 h 41912"/>
                <a:gd name="connsiteX12" fmla="*/ 7829 w 40547"/>
                <a:gd name="connsiteY12" fmla="*/ 17809 h 41912"/>
                <a:gd name="connsiteX13" fmla="*/ 30975 w 40547"/>
                <a:gd name="connsiteY13" fmla="*/ 17809 h 41912"/>
                <a:gd name="connsiteX14" fmla="*/ 27831 w 40547"/>
                <a:gd name="connsiteY14" fmla="*/ 9998 h 41912"/>
                <a:gd name="connsiteX15" fmla="*/ 19926 w 40547"/>
                <a:gd name="connsiteY15" fmla="*/ 7236 h 41912"/>
                <a:gd name="connsiteX16" fmla="*/ 11544 w 40547"/>
                <a:gd name="connsiteY16" fmla="*/ 10094 h 41912"/>
                <a:gd name="connsiteX17" fmla="*/ 7829 w 40547"/>
                <a:gd name="connsiteY17" fmla="*/ 17714 h 41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547" h="41912">
                  <a:moveTo>
                    <a:pt x="39547" y="24572"/>
                  </a:moveTo>
                  <a:lnTo>
                    <a:pt x="7829" y="24572"/>
                  </a:lnTo>
                  <a:cubicBezTo>
                    <a:pt x="8020" y="27429"/>
                    <a:pt x="9449" y="30058"/>
                    <a:pt x="11830" y="31715"/>
                  </a:cubicBezTo>
                  <a:cubicBezTo>
                    <a:pt x="14306" y="33506"/>
                    <a:pt x="17259" y="34440"/>
                    <a:pt x="20307" y="34382"/>
                  </a:cubicBezTo>
                  <a:cubicBezTo>
                    <a:pt x="24688" y="34678"/>
                    <a:pt x="28974" y="32916"/>
                    <a:pt x="31927" y="29620"/>
                  </a:cubicBezTo>
                  <a:lnTo>
                    <a:pt x="36785" y="34954"/>
                  </a:lnTo>
                  <a:cubicBezTo>
                    <a:pt x="32309" y="39497"/>
                    <a:pt x="26117" y="41955"/>
                    <a:pt x="19735" y="41717"/>
                  </a:cubicBezTo>
                  <a:cubicBezTo>
                    <a:pt x="8686" y="41993"/>
                    <a:pt x="-458" y="33268"/>
                    <a:pt x="-744" y="22219"/>
                  </a:cubicBezTo>
                  <a:cubicBezTo>
                    <a:pt x="-744" y="21733"/>
                    <a:pt x="-744" y="21247"/>
                    <a:pt x="-744" y="20762"/>
                  </a:cubicBezTo>
                  <a:cubicBezTo>
                    <a:pt x="-1124" y="15056"/>
                    <a:pt x="1162" y="9494"/>
                    <a:pt x="5352" y="5617"/>
                  </a:cubicBezTo>
                  <a:cubicBezTo>
                    <a:pt x="13353" y="-1851"/>
                    <a:pt x="25641" y="-2136"/>
                    <a:pt x="33927" y="4950"/>
                  </a:cubicBezTo>
                  <a:cubicBezTo>
                    <a:pt x="37833" y="8389"/>
                    <a:pt x="40023" y="13446"/>
                    <a:pt x="39737" y="18666"/>
                  </a:cubicBezTo>
                  <a:close/>
                  <a:moveTo>
                    <a:pt x="7829" y="17809"/>
                  </a:moveTo>
                  <a:lnTo>
                    <a:pt x="30975" y="17809"/>
                  </a:lnTo>
                  <a:cubicBezTo>
                    <a:pt x="31165" y="14856"/>
                    <a:pt x="30022" y="11970"/>
                    <a:pt x="27831" y="9998"/>
                  </a:cubicBezTo>
                  <a:cubicBezTo>
                    <a:pt x="25641" y="8131"/>
                    <a:pt x="22784" y="7150"/>
                    <a:pt x="19926" y="7236"/>
                  </a:cubicBezTo>
                  <a:cubicBezTo>
                    <a:pt x="16877" y="7208"/>
                    <a:pt x="13925" y="8217"/>
                    <a:pt x="11544" y="10094"/>
                  </a:cubicBezTo>
                  <a:cubicBezTo>
                    <a:pt x="9163" y="11913"/>
                    <a:pt x="7829" y="14732"/>
                    <a:pt x="7829" y="17714"/>
                  </a:cubicBezTo>
                  <a:close/>
                </a:path>
              </a:pathLst>
            </a:custGeom>
            <a:solidFill>
              <a:srgbClr val="6D6E71"/>
            </a:solidFill>
            <a:ln w="9525"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05EDF954-8D97-4516-8FCA-2CBAAB6476C0}"/>
                </a:ext>
              </a:extLst>
            </p:cNvPr>
            <p:cNvSpPr/>
            <p:nvPr/>
          </p:nvSpPr>
          <p:spPr>
            <a:xfrm>
              <a:off x="17076917" y="4065390"/>
              <a:ext cx="47160" cy="56203"/>
            </a:xfrm>
            <a:custGeom>
              <a:avLst/>
              <a:gdLst>
                <a:gd name="connsiteX0" fmla="*/ 17230 w 47160"/>
                <a:gd name="connsiteY0" fmla="*/ 55166 h 56203"/>
                <a:gd name="connsiteX1" fmla="*/ 4467 w 47160"/>
                <a:gd name="connsiteY1" fmla="*/ 50975 h 56203"/>
                <a:gd name="connsiteX2" fmla="*/ -772 w 47160"/>
                <a:gd name="connsiteY2" fmla="*/ 39640 h 56203"/>
                <a:gd name="connsiteX3" fmla="*/ 11706 w 47160"/>
                <a:gd name="connsiteY3" fmla="*/ 24305 h 56203"/>
                <a:gd name="connsiteX4" fmla="*/ 7324 w 47160"/>
                <a:gd name="connsiteY4" fmla="*/ 18399 h 56203"/>
                <a:gd name="connsiteX5" fmla="*/ 6085 w 47160"/>
                <a:gd name="connsiteY5" fmla="*/ 12589 h 56203"/>
                <a:gd name="connsiteX6" fmla="*/ 10563 w 47160"/>
                <a:gd name="connsiteY6" fmla="*/ 3064 h 56203"/>
                <a:gd name="connsiteX7" fmla="*/ 21231 w 47160"/>
                <a:gd name="connsiteY7" fmla="*/ -174 h 56203"/>
                <a:gd name="connsiteX8" fmla="*/ 31518 w 47160"/>
                <a:gd name="connsiteY8" fmla="*/ 2873 h 56203"/>
                <a:gd name="connsiteX9" fmla="*/ 35803 w 47160"/>
                <a:gd name="connsiteY9" fmla="*/ 11636 h 56203"/>
                <a:gd name="connsiteX10" fmla="*/ 23612 w 47160"/>
                <a:gd name="connsiteY10" fmla="*/ 25924 h 56203"/>
                <a:gd name="connsiteX11" fmla="*/ 33137 w 47160"/>
                <a:gd name="connsiteY11" fmla="*/ 37354 h 56203"/>
                <a:gd name="connsiteX12" fmla="*/ 36851 w 47160"/>
                <a:gd name="connsiteY12" fmla="*/ 29162 h 56203"/>
                <a:gd name="connsiteX13" fmla="*/ 43042 w 47160"/>
                <a:gd name="connsiteY13" fmla="*/ 33639 h 56203"/>
                <a:gd name="connsiteX14" fmla="*/ 38566 w 47160"/>
                <a:gd name="connsiteY14" fmla="*/ 43164 h 56203"/>
                <a:gd name="connsiteX15" fmla="*/ 46376 w 47160"/>
                <a:gd name="connsiteY15" fmla="*/ 50689 h 56203"/>
                <a:gd name="connsiteX16" fmla="*/ 40661 w 47160"/>
                <a:gd name="connsiteY16" fmla="*/ 56023 h 56203"/>
                <a:gd name="connsiteX17" fmla="*/ 33613 w 47160"/>
                <a:gd name="connsiteY17" fmla="*/ 49070 h 56203"/>
                <a:gd name="connsiteX18" fmla="*/ 17230 w 47160"/>
                <a:gd name="connsiteY18" fmla="*/ 55166 h 56203"/>
                <a:gd name="connsiteX19" fmla="*/ 10563 w 47160"/>
                <a:gd name="connsiteY19" fmla="*/ 45641 h 56203"/>
                <a:gd name="connsiteX20" fmla="*/ 18278 w 47160"/>
                <a:gd name="connsiteY20" fmla="*/ 47831 h 56203"/>
                <a:gd name="connsiteX21" fmla="*/ 28470 w 47160"/>
                <a:gd name="connsiteY21" fmla="*/ 43450 h 56203"/>
                <a:gd name="connsiteX22" fmla="*/ 16278 w 47160"/>
                <a:gd name="connsiteY22" fmla="*/ 29829 h 56203"/>
                <a:gd name="connsiteX23" fmla="*/ 7705 w 47160"/>
                <a:gd name="connsiteY23" fmla="*/ 40116 h 56203"/>
                <a:gd name="connsiteX24" fmla="*/ 10563 w 47160"/>
                <a:gd name="connsiteY24" fmla="*/ 45545 h 56203"/>
                <a:gd name="connsiteX25" fmla="*/ 21136 w 47160"/>
                <a:gd name="connsiteY25" fmla="*/ 6874 h 56203"/>
                <a:gd name="connsiteX26" fmla="*/ 16564 w 47160"/>
                <a:gd name="connsiteY26" fmla="*/ 8493 h 56203"/>
                <a:gd name="connsiteX27" fmla="*/ 14563 w 47160"/>
                <a:gd name="connsiteY27" fmla="*/ 12208 h 56203"/>
                <a:gd name="connsiteX28" fmla="*/ 15610 w 47160"/>
                <a:gd name="connsiteY28" fmla="*/ 16018 h 56203"/>
                <a:gd name="connsiteX29" fmla="*/ 19135 w 47160"/>
                <a:gd name="connsiteY29" fmla="*/ 20780 h 56203"/>
                <a:gd name="connsiteX30" fmla="*/ 27707 w 47160"/>
                <a:gd name="connsiteY30" fmla="*/ 12875 h 56203"/>
                <a:gd name="connsiteX31" fmla="*/ 25707 w 47160"/>
                <a:gd name="connsiteY31" fmla="*/ 8303 h 56203"/>
                <a:gd name="connsiteX32" fmla="*/ 20754 w 47160"/>
                <a:gd name="connsiteY32" fmla="*/ 6779 h 5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7160" h="56203">
                  <a:moveTo>
                    <a:pt x="17230" y="55166"/>
                  </a:moveTo>
                  <a:cubicBezTo>
                    <a:pt x="12658" y="55270"/>
                    <a:pt x="8086" y="53784"/>
                    <a:pt x="4467" y="50975"/>
                  </a:cubicBezTo>
                  <a:cubicBezTo>
                    <a:pt x="1038" y="48241"/>
                    <a:pt x="-963" y="44031"/>
                    <a:pt x="-772" y="39640"/>
                  </a:cubicBezTo>
                  <a:cubicBezTo>
                    <a:pt x="-772" y="33830"/>
                    <a:pt x="3419" y="28781"/>
                    <a:pt x="11706" y="24305"/>
                  </a:cubicBezTo>
                  <a:cubicBezTo>
                    <a:pt x="10086" y="22486"/>
                    <a:pt x="8562" y="20514"/>
                    <a:pt x="7324" y="18399"/>
                  </a:cubicBezTo>
                  <a:cubicBezTo>
                    <a:pt x="6467" y="16589"/>
                    <a:pt x="6085" y="14599"/>
                    <a:pt x="6085" y="12589"/>
                  </a:cubicBezTo>
                  <a:cubicBezTo>
                    <a:pt x="5895" y="8865"/>
                    <a:pt x="7514" y="5283"/>
                    <a:pt x="10563" y="3064"/>
                  </a:cubicBezTo>
                  <a:cubicBezTo>
                    <a:pt x="13706" y="864"/>
                    <a:pt x="17421" y="-270"/>
                    <a:pt x="21231" y="-174"/>
                  </a:cubicBezTo>
                  <a:cubicBezTo>
                    <a:pt x="24851" y="-260"/>
                    <a:pt x="28470" y="807"/>
                    <a:pt x="31518" y="2873"/>
                  </a:cubicBezTo>
                  <a:cubicBezTo>
                    <a:pt x="34376" y="4893"/>
                    <a:pt x="35899" y="8179"/>
                    <a:pt x="35803" y="11636"/>
                  </a:cubicBezTo>
                  <a:cubicBezTo>
                    <a:pt x="35803" y="16685"/>
                    <a:pt x="31804" y="21161"/>
                    <a:pt x="23612" y="25924"/>
                  </a:cubicBezTo>
                  <a:cubicBezTo>
                    <a:pt x="27707" y="30877"/>
                    <a:pt x="31041" y="34687"/>
                    <a:pt x="33137" y="37354"/>
                  </a:cubicBezTo>
                  <a:cubicBezTo>
                    <a:pt x="34756" y="34839"/>
                    <a:pt x="36089" y="32067"/>
                    <a:pt x="36851" y="29162"/>
                  </a:cubicBezTo>
                  <a:lnTo>
                    <a:pt x="43042" y="33639"/>
                  </a:lnTo>
                  <a:cubicBezTo>
                    <a:pt x="41900" y="36963"/>
                    <a:pt x="40376" y="40154"/>
                    <a:pt x="38566" y="43164"/>
                  </a:cubicBezTo>
                  <a:cubicBezTo>
                    <a:pt x="40566" y="45260"/>
                    <a:pt x="43138" y="47736"/>
                    <a:pt x="46376" y="50689"/>
                  </a:cubicBezTo>
                  <a:lnTo>
                    <a:pt x="40661" y="56023"/>
                  </a:lnTo>
                  <a:lnTo>
                    <a:pt x="33613" y="49070"/>
                  </a:lnTo>
                  <a:cubicBezTo>
                    <a:pt x="29136" y="53089"/>
                    <a:pt x="23231" y="55261"/>
                    <a:pt x="17230" y="55166"/>
                  </a:cubicBezTo>
                  <a:close/>
                  <a:moveTo>
                    <a:pt x="10563" y="45641"/>
                  </a:moveTo>
                  <a:cubicBezTo>
                    <a:pt x="12849" y="47203"/>
                    <a:pt x="15515" y="47974"/>
                    <a:pt x="18278" y="47831"/>
                  </a:cubicBezTo>
                  <a:cubicBezTo>
                    <a:pt x="22088" y="47612"/>
                    <a:pt x="25707" y="46060"/>
                    <a:pt x="28470" y="43450"/>
                  </a:cubicBezTo>
                  <a:cubicBezTo>
                    <a:pt x="23326" y="38021"/>
                    <a:pt x="18945" y="33925"/>
                    <a:pt x="16278" y="29829"/>
                  </a:cubicBezTo>
                  <a:cubicBezTo>
                    <a:pt x="10563" y="33001"/>
                    <a:pt x="7705" y="36430"/>
                    <a:pt x="7705" y="40116"/>
                  </a:cubicBezTo>
                  <a:cubicBezTo>
                    <a:pt x="7705" y="42288"/>
                    <a:pt x="8753" y="44317"/>
                    <a:pt x="10563" y="45545"/>
                  </a:cubicBezTo>
                  <a:close/>
                  <a:moveTo>
                    <a:pt x="21136" y="6874"/>
                  </a:moveTo>
                  <a:cubicBezTo>
                    <a:pt x="19421" y="6826"/>
                    <a:pt x="17801" y="7407"/>
                    <a:pt x="16564" y="8493"/>
                  </a:cubicBezTo>
                  <a:cubicBezTo>
                    <a:pt x="15326" y="9341"/>
                    <a:pt x="14563" y="10722"/>
                    <a:pt x="14563" y="12208"/>
                  </a:cubicBezTo>
                  <a:cubicBezTo>
                    <a:pt x="14563" y="13551"/>
                    <a:pt x="14944" y="14865"/>
                    <a:pt x="15610" y="16018"/>
                  </a:cubicBezTo>
                  <a:cubicBezTo>
                    <a:pt x="16658" y="17704"/>
                    <a:pt x="17801" y="19294"/>
                    <a:pt x="19135" y="20780"/>
                  </a:cubicBezTo>
                  <a:cubicBezTo>
                    <a:pt x="24851" y="17923"/>
                    <a:pt x="27707" y="15351"/>
                    <a:pt x="27707" y="12875"/>
                  </a:cubicBezTo>
                  <a:cubicBezTo>
                    <a:pt x="27803" y="11113"/>
                    <a:pt x="27041" y="9408"/>
                    <a:pt x="25707" y="8303"/>
                  </a:cubicBezTo>
                  <a:cubicBezTo>
                    <a:pt x="24279" y="7236"/>
                    <a:pt x="22563" y="6702"/>
                    <a:pt x="20754" y="6779"/>
                  </a:cubicBezTo>
                  <a:close/>
                </a:path>
              </a:pathLst>
            </a:custGeom>
            <a:solidFill>
              <a:srgbClr val="6D6E71"/>
            </a:solidFill>
            <a:ln w="9525"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48D9B6B9-21D0-4767-8B3E-ED60410B2FE1}"/>
                </a:ext>
              </a:extLst>
            </p:cNvPr>
            <p:cNvSpPr/>
            <p:nvPr/>
          </p:nvSpPr>
          <p:spPr>
            <a:xfrm>
              <a:off x="16672308" y="4154591"/>
              <a:ext cx="617629" cy="57412"/>
            </a:xfrm>
            <a:custGeom>
              <a:avLst/>
              <a:gdLst>
                <a:gd name="connsiteX0" fmla="*/ 19027 w 617629"/>
                <a:gd name="connsiteY0" fmla="*/ 57213 h 57412"/>
                <a:gd name="connsiteX1" fmla="*/ 7693 w 617629"/>
                <a:gd name="connsiteY1" fmla="*/ 55308 h 57412"/>
                <a:gd name="connsiteX2" fmla="*/ -785 w 617629"/>
                <a:gd name="connsiteY2" fmla="*/ 50355 h 57412"/>
                <a:gd name="connsiteX3" fmla="*/ 1406 w 617629"/>
                <a:gd name="connsiteY3" fmla="*/ 45974 h 57412"/>
                <a:gd name="connsiteX4" fmla="*/ 9122 w 617629"/>
                <a:gd name="connsiteY4" fmla="*/ 50641 h 57412"/>
                <a:gd name="connsiteX5" fmla="*/ 18647 w 617629"/>
                <a:gd name="connsiteY5" fmla="*/ 52451 h 57412"/>
                <a:gd name="connsiteX6" fmla="*/ 29410 w 617629"/>
                <a:gd name="connsiteY6" fmla="*/ 49784 h 57412"/>
                <a:gd name="connsiteX7" fmla="*/ 33029 w 617629"/>
                <a:gd name="connsiteY7" fmla="*/ 43021 h 57412"/>
                <a:gd name="connsiteX8" fmla="*/ 31028 w 617629"/>
                <a:gd name="connsiteY8" fmla="*/ 37878 h 57412"/>
                <a:gd name="connsiteX9" fmla="*/ 26266 w 617629"/>
                <a:gd name="connsiteY9" fmla="*/ 34925 h 57412"/>
                <a:gd name="connsiteX10" fmla="*/ 18456 w 617629"/>
                <a:gd name="connsiteY10" fmla="*/ 32734 h 57412"/>
                <a:gd name="connsiteX11" fmla="*/ 8931 w 617629"/>
                <a:gd name="connsiteY11" fmla="*/ 29781 h 57412"/>
                <a:gd name="connsiteX12" fmla="*/ 2835 w 617629"/>
                <a:gd name="connsiteY12" fmla="*/ 25495 h 57412"/>
                <a:gd name="connsiteX13" fmla="*/ 263 w 617629"/>
                <a:gd name="connsiteY13" fmla="*/ 17589 h 57412"/>
                <a:gd name="connsiteX14" fmla="*/ 2358 w 617629"/>
                <a:gd name="connsiteY14" fmla="*/ 10255 h 57412"/>
                <a:gd name="connsiteX15" fmla="*/ 8931 w 617629"/>
                <a:gd name="connsiteY15" fmla="*/ 5016 h 57412"/>
                <a:gd name="connsiteX16" fmla="*/ 19885 w 617629"/>
                <a:gd name="connsiteY16" fmla="*/ 3016 h 57412"/>
                <a:gd name="connsiteX17" fmla="*/ 28838 w 617629"/>
                <a:gd name="connsiteY17" fmla="*/ 4254 h 57412"/>
                <a:gd name="connsiteX18" fmla="*/ 36458 w 617629"/>
                <a:gd name="connsiteY18" fmla="*/ 7683 h 57412"/>
                <a:gd name="connsiteX19" fmla="*/ 34553 w 617629"/>
                <a:gd name="connsiteY19" fmla="*/ 12255 h 57412"/>
                <a:gd name="connsiteX20" fmla="*/ 27409 w 617629"/>
                <a:gd name="connsiteY20" fmla="*/ 8921 h 57412"/>
                <a:gd name="connsiteX21" fmla="*/ 19885 w 617629"/>
                <a:gd name="connsiteY21" fmla="*/ 7778 h 57412"/>
                <a:gd name="connsiteX22" fmla="*/ 9311 w 617629"/>
                <a:gd name="connsiteY22" fmla="*/ 10541 h 57412"/>
                <a:gd name="connsiteX23" fmla="*/ 5787 w 617629"/>
                <a:gd name="connsiteY23" fmla="*/ 17494 h 57412"/>
                <a:gd name="connsiteX24" fmla="*/ 7788 w 617629"/>
                <a:gd name="connsiteY24" fmla="*/ 22637 h 57412"/>
                <a:gd name="connsiteX25" fmla="*/ 12646 w 617629"/>
                <a:gd name="connsiteY25" fmla="*/ 25590 h 57412"/>
                <a:gd name="connsiteX26" fmla="*/ 20551 w 617629"/>
                <a:gd name="connsiteY26" fmla="*/ 27876 h 57412"/>
                <a:gd name="connsiteX27" fmla="*/ 30076 w 617629"/>
                <a:gd name="connsiteY27" fmla="*/ 30734 h 57412"/>
                <a:gd name="connsiteX28" fmla="*/ 36268 w 617629"/>
                <a:gd name="connsiteY28" fmla="*/ 34925 h 57412"/>
                <a:gd name="connsiteX29" fmla="*/ 38744 w 617629"/>
                <a:gd name="connsiteY29" fmla="*/ 42735 h 57412"/>
                <a:gd name="connsiteX30" fmla="*/ 36554 w 617629"/>
                <a:gd name="connsiteY30" fmla="*/ 50069 h 57412"/>
                <a:gd name="connsiteX31" fmla="*/ 29885 w 617629"/>
                <a:gd name="connsiteY31" fmla="*/ 55308 h 57412"/>
                <a:gd name="connsiteX32" fmla="*/ 18836 w 617629"/>
                <a:gd name="connsiteY32" fmla="*/ 57213 h 57412"/>
                <a:gd name="connsiteX33" fmla="*/ 70462 w 617629"/>
                <a:gd name="connsiteY33" fmla="*/ 16446 h 57412"/>
                <a:gd name="connsiteX34" fmla="*/ 82464 w 617629"/>
                <a:gd name="connsiteY34" fmla="*/ 20828 h 57412"/>
                <a:gd name="connsiteX35" fmla="*/ 86940 w 617629"/>
                <a:gd name="connsiteY35" fmla="*/ 33591 h 57412"/>
                <a:gd name="connsiteX36" fmla="*/ 86940 w 617629"/>
                <a:gd name="connsiteY36" fmla="*/ 56832 h 57412"/>
                <a:gd name="connsiteX37" fmla="*/ 81511 w 617629"/>
                <a:gd name="connsiteY37" fmla="*/ 56832 h 57412"/>
                <a:gd name="connsiteX38" fmla="*/ 81511 w 617629"/>
                <a:gd name="connsiteY38" fmla="*/ 34068 h 57412"/>
                <a:gd name="connsiteX39" fmla="*/ 78367 w 617629"/>
                <a:gd name="connsiteY39" fmla="*/ 24543 h 57412"/>
                <a:gd name="connsiteX40" fmla="*/ 69510 w 617629"/>
                <a:gd name="connsiteY40" fmla="*/ 21304 h 57412"/>
                <a:gd name="connsiteX41" fmla="*/ 59223 w 617629"/>
                <a:gd name="connsiteY41" fmla="*/ 25114 h 57412"/>
                <a:gd name="connsiteX42" fmla="*/ 55508 w 617629"/>
                <a:gd name="connsiteY42" fmla="*/ 35782 h 57412"/>
                <a:gd name="connsiteX43" fmla="*/ 55508 w 617629"/>
                <a:gd name="connsiteY43" fmla="*/ 56832 h 57412"/>
                <a:gd name="connsiteX44" fmla="*/ 50078 w 617629"/>
                <a:gd name="connsiteY44" fmla="*/ 56832 h 57412"/>
                <a:gd name="connsiteX45" fmla="*/ 50078 w 617629"/>
                <a:gd name="connsiteY45" fmla="*/ 254 h 57412"/>
                <a:gd name="connsiteX46" fmla="*/ 55508 w 617629"/>
                <a:gd name="connsiteY46" fmla="*/ 254 h 57412"/>
                <a:gd name="connsiteX47" fmla="*/ 55508 w 617629"/>
                <a:gd name="connsiteY47" fmla="*/ 23685 h 57412"/>
                <a:gd name="connsiteX48" fmla="*/ 61604 w 617629"/>
                <a:gd name="connsiteY48" fmla="*/ 18351 h 57412"/>
                <a:gd name="connsiteX49" fmla="*/ 70462 w 617629"/>
                <a:gd name="connsiteY49" fmla="*/ 16446 h 57412"/>
                <a:gd name="connsiteX50" fmla="*/ 137137 w 617629"/>
                <a:gd name="connsiteY50" fmla="*/ 38449 h 57412"/>
                <a:gd name="connsiteX51" fmla="*/ 103609 w 617629"/>
                <a:gd name="connsiteY51" fmla="*/ 38449 h 57412"/>
                <a:gd name="connsiteX52" fmla="*/ 108467 w 617629"/>
                <a:gd name="connsiteY52" fmla="*/ 48545 h 57412"/>
                <a:gd name="connsiteX53" fmla="*/ 119421 w 617629"/>
                <a:gd name="connsiteY53" fmla="*/ 52355 h 57412"/>
                <a:gd name="connsiteX54" fmla="*/ 126278 w 617629"/>
                <a:gd name="connsiteY54" fmla="*/ 51022 h 57412"/>
                <a:gd name="connsiteX55" fmla="*/ 131708 w 617629"/>
                <a:gd name="connsiteY55" fmla="*/ 47117 h 57412"/>
                <a:gd name="connsiteX56" fmla="*/ 134756 w 617629"/>
                <a:gd name="connsiteY56" fmla="*/ 50641 h 57412"/>
                <a:gd name="connsiteX57" fmla="*/ 128089 w 617629"/>
                <a:gd name="connsiteY57" fmla="*/ 55499 h 57412"/>
                <a:gd name="connsiteX58" fmla="*/ 108371 w 617629"/>
                <a:gd name="connsiteY58" fmla="*/ 54546 h 57412"/>
                <a:gd name="connsiteX59" fmla="*/ 100942 w 617629"/>
                <a:gd name="connsiteY59" fmla="*/ 47307 h 57412"/>
                <a:gd name="connsiteX60" fmla="*/ 98275 w 617629"/>
                <a:gd name="connsiteY60" fmla="*/ 36735 h 57412"/>
                <a:gd name="connsiteX61" fmla="*/ 100752 w 617629"/>
                <a:gd name="connsiteY61" fmla="*/ 26257 h 57412"/>
                <a:gd name="connsiteX62" fmla="*/ 107800 w 617629"/>
                <a:gd name="connsiteY62" fmla="*/ 19018 h 57412"/>
                <a:gd name="connsiteX63" fmla="*/ 127803 w 617629"/>
                <a:gd name="connsiteY63" fmla="*/ 19018 h 57412"/>
                <a:gd name="connsiteX64" fmla="*/ 134756 w 617629"/>
                <a:gd name="connsiteY64" fmla="*/ 26162 h 57412"/>
                <a:gd name="connsiteX65" fmla="*/ 137232 w 617629"/>
                <a:gd name="connsiteY65" fmla="*/ 36735 h 57412"/>
                <a:gd name="connsiteX66" fmla="*/ 118087 w 617629"/>
                <a:gd name="connsiteY66" fmla="*/ 21018 h 57412"/>
                <a:gd name="connsiteX67" fmla="*/ 108562 w 617629"/>
                <a:gd name="connsiteY67" fmla="*/ 24733 h 57412"/>
                <a:gd name="connsiteX68" fmla="*/ 104086 w 617629"/>
                <a:gd name="connsiteY68" fmla="*/ 34258 h 57412"/>
                <a:gd name="connsiteX69" fmla="*/ 132661 w 617629"/>
                <a:gd name="connsiteY69" fmla="*/ 34258 h 57412"/>
                <a:gd name="connsiteX70" fmla="*/ 128184 w 617629"/>
                <a:gd name="connsiteY70" fmla="*/ 24733 h 57412"/>
                <a:gd name="connsiteX71" fmla="*/ 118659 w 617629"/>
                <a:gd name="connsiteY71" fmla="*/ 21018 h 57412"/>
                <a:gd name="connsiteX72" fmla="*/ 153806 w 617629"/>
                <a:gd name="connsiteY72" fmla="*/ 24543 h 57412"/>
                <a:gd name="connsiteX73" fmla="*/ 159425 w 617629"/>
                <a:gd name="connsiteY73" fmla="*/ 18446 h 57412"/>
                <a:gd name="connsiteX74" fmla="*/ 168950 w 617629"/>
                <a:gd name="connsiteY74" fmla="*/ 16446 h 57412"/>
                <a:gd name="connsiteX75" fmla="*/ 168950 w 617629"/>
                <a:gd name="connsiteY75" fmla="*/ 21685 h 57412"/>
                <a:gd name="connsiteX76" fmla="*/ 167712 w 617629"/>
                <a:gd name="connsiteY76" fmla="*/ 21685 h 57412"/>
                <a:gd name="connsiteX77" fmla="*/ 158187 w 617629"/>
                <a:gd name="connsiteY77" fmla="*/ 25590 h 57412"/>
                <a:gd name="connsiteX78" fmla="*/ 154567 w 617629"/>
                <a:gd name="connsiteY78" fmla="*/ 36449 h 57412"/>
                <a:gd name="connsiteX79" fmla="*/ 154567 w 617629"/>
                <a:gd name="connsiteY79" fmla="*/ 56928 h 57412"/>
                <a:gd name="connsiteX80" fmla="*/ 149139 w 617629"/>
                <a:gd name="connsiteY80" fmla="*/ 56928 h 57412"/>
                <a:gd name="connsiteX81" fmla="*/ 149139 w 617629"/>
                <a:gd name="connsiteY81" fmla="*/ 16827 h 57412"/>
                <a:gd name="connsiteX82" fmla="*/ 154378 w 617629"/>
                <a:gd name="connsiteY82" fmla="*/ 16827 h 57412"/>
                <a:gd name="connsiteX83" fmla="*/ 154378 w 617629"/>
                <a:gd name="connsiteY83" fmla="*/ 24638 h 57412"/>
                <a:gd name="connsiteX84" fmla="*/ 181238 w 617629"/>
                <a:gd name="connsiteY84" fmla="*/ 7969 h 57412"/>
                <a:gd name="connsiteX85" fmla="*/ 177332 w 617629"/>
                <a:gd name="connsiteY85" fmla="*/ 4064 h 57412"/>
                <a:gd name="connsiteX86" fmla="*/ 178475 w 617629"/>
                <a:gd name="connsiteY86" fmla="*/ 1397 h 57412"/>
                <a:gd name="connsiteX87" fmla="*/ 181238 w 617629"/>
                <a:gd name="connsiteY87" fmla="*/ 254 h 57412"/>
                <a:gd name="connsiteX88" fmla="*/ 184096 w 617629"/>
                <a:gd name="connsiteY88" fmla="*/ 1397 h 57412"/>
                <a:gd name="connsiteX89" fmla="*/ 185239 w 617629"/>
                <a:gd name="connsiteY89" fmla="*/ 3969 h 57412"/>
                <a:gd name="connsiteX90" fmla="*/ 181429 w 617629"/>
                <a:gd name="connsiteY90" fmla="*/ 7969 h 57412"/>
                <a:gd name="connsiteX91" fmla="*/ 181238 w 617629"/>
                <a:gd name="connsiteY91" fmla="*/ 7969 h 57412"/>
                <a:gd name="connsiteX92" fmla="*/ 178571 w 617629"/>
                <a:gd name="connsiteY92" fmla="*/ 16732 h 57412"/>
                <a:gd name="connsiteX93" fmla="*/ 183905 w 617629"/>
                <a:gd name="connsiteY93" fmla="*/ 16732 h 57412"/>
                <a:gd name="connsiteX94" fmla="*/ 183905 w 617629"/>
                <a:gd name="connsiteY94" fmla="*/ 56832 h 57412"/>
                <a:gd name="connsiteX95" fmla="*/ 177714 w 617629"/>
                <a:gd name="connsiteY95" fmla="*/ 56832 h 57412"/>
                <a:gd name="connsiteX96" fmla="*/ 212289 w 617629"/>
                <a:gd name="connsiteY96" fmla="*/ 4445 h 57412"/>
                <a:gd name="connsiteX97" fmla="*/ 206955 w 617629"/>
                <a:gd name="connsiteY97" fmla="*/ 6350 h 57412"/>
                <a:gd name="connsiteX98" fmla="*/ 205241 w 617629"/>
                <a:gd name="connsiteY98" fmla="*/ 11969 h 57412"/>
                <a:gd name="connsiteX99" fmla="*/ 205241 w 617629"/>
                <a:gd name="connsiteY99" fmla="*/ 16732 h 57412"/>
                <a:gd name="connsiteX100" fmla="*/ 217529 w 617629"/>
                <a:gd name="connsiteY100" fmla="*/ 16732 h 57412"/>
                <a:gd name="connsiteX101" fmla="*/ 217529 w 617629"/>
                <a:gd name="connsiteY101" fmla="*/ 21304 h 57412"/>
                <a:gd name="connsiteX102" fmla="*/ 205336 w 617629"/>
                <a:gd name="connsiteY102" fmla="*/ 21304 h 57412"/>
                <a:gd name="connsiteX103" fmla="*/ 205336 w 617629"/>
                <a:gd name="connsiteY103" fmla="*/ 56832 h 57412"/>
                <a:gd name="connsiteX104" fmla="*/ 199906 w 617629"/>
                <a:gd name="connsiteY104" fmla="*/ 56832 h 57412"/>
                <a:gd name="connsiteX105" fmla="*/ 199906 w 617629"/>
                <a:gd name="connsiteY105" fmla="*/ 21304 h 57412"/>
                <a:gd name="connsiteX106" fmla="*/ 192763 w 617629"/>
                <a:gd name="connsiteY106" fmla="*/ 21304 h 57412"/>
                <a:gd name="connsiteX107" fmla="*/ 192763 w 617629"/>
                <a:gd name="connsiteY107" fmla="*/ 16732 h 57412"/>
                <a:gd name="connsiteX108" fmla="*/ 199906 w 617629"/>
                <a:gd name="connsiteY108" fmla="*/ 16732 h 57412"/>
                <a:gd name="connsiteX109" fmla="*/ 199906 w 617629"/>
                <a:gd name="connsiteY109" fmla="*/ 11779 h 57412"/>
                <a:gd name="connsiteX110" fmla="*/ 210194 w 617629"/>
                <a:gd name="connsiteY110" fmla="*/ -146 h 57412"/>
                <a:gd name="connsiteX111" fmla="*/ 212099 w 617629"/>
                <a:gd name="connsiteY111" fmla="*/ -127 h 57412"/>
                <a:gd name="connsiteX112" fmla="*/ 216480 w 617629"/>
                <a:gd name="connsiteY112" fmla="*/ 540 h 57412"/>
                <a:gd name="connsiteX113" fmla="*/ 220099 w 617629"/>
                <a:gd name="connsiteY113" fmla="*/ 2349 h 57412"/>
                <a:gd name="connsiteX114" fmla="*/ 218195 w 617629"/>
                <a:gd name="connsiteY114" fmla="*/ 6445 h 57412"/>
                <a:gd name="connsiteX115" fmla="*/ 212289 w 617629"/>
                <a:gd name="connsiteY115" fmla="*/ 4445 h 57412"/>
                <a:gd name="connsiteX116" fmla="*/ 238102 w 617629"/>
                <a:gd name="connsiteY116" fmla="*/ 4445 h 57412"/>
                <a:gd name="connsiteX117" fmla="*/ 232864 w 617629"/>
                <a:gd name="connsiteY117" fmla="*/ 6350 h 57412"/>
                <a:gd name="connsiteX118" fmla="*/ 231053 w 617629"/>
                <a:gd name="connsiteY118" fmla="*/ 11969 h 57412"/>
                <a:gd name="connsiteX119" fmla="*/ 231053 w 617629"/>
                <a:gd name="connsiteY119" fmla="*/ 16732 h 57412"/>
                <a:gd name="connsiteX120" fmla="*/ 243341 w 617629"/>
                <a:gd name="connsiteY120" fmla="*/ 16732 h 57412"/>
                <a:gd name="connsiteX121" fmla="*/ 243341 w 617629"/>
                <a:gd name="connsiteY121" fmla="*/ 21304 h 57412"/>
                <a:gd name="connsiteX122" fmla="*/ 231149 w 617629"/>
                <a:gd name="connsiteY122" fmla="*/ 21304 h 57412"/>
                <a:gd name="connsiteX123" fmla="*/ 231149 w 617629"/>
                <a:gd name="connsiteY123" fmla="*/ 56832 h 57412"/>
                <a:gd name="connsiteX124" fmla="*/ 225339 w 617629"/>
                <a:gd name="connsiteY124" fmla="*/ 56832 h 57412"/>
                <a:gd name="connsiteX125" fmla="*/ 225339 w 617629"/>
                <a:gd name="connsiteY125" fmla="*/ 21304 h 57412"/>
                <a:gd name="connsiteX126" fmla="*/ 218100 w 617629"/>
                <a:gd name="connsiteY126" fmla="*/ 21304 h 57412"/>
                <a:gd name="connsiteX127" fmla="*/ 218100 w 617629"/>
                <a:gd name="connsiteY127" fmla="*/ 16732 h 57412"/>
                <a:gd name="connsiteX128" fmla="*/ 225339 w 617629"/>
                <a:gd name="connsiteY128" fmla="*/ 16732 h 57412"/>
                <a:gd name="connsiteX129" fmla="*/ 225339 w 617629"/>
                <a:gd name="connsiteY129" fmla="*/ 11779 h 57412"/>
                <a:gd name="connsiteX130" fmla="*/ 235436 w 617629"/>
                <a:gd name="connsiteY130" fmla="*/ -146 h 57412"/>
                <a:gd name="connsiteX131" fmla="*/ 237436 w 617629"/>
                <a:gd name="connsiteY131" fmla="*/ -127 h 57412"/>
                <a:gd name="connsiteX132" fmla="*/ 241817 w 617629"/>
                <a:gd name="connsiteY132" fmla="*/ 540 h 57412"/>
                <a:gd name="connsiteX133" fmla="*/ 245436 w 617629"/>
                <a:gd name="connsiteY133" fmla="*/ 2349 h 57412"/>
                <a:gd name="connsiteX134" fmla="*/ 243627 w 617629"/>
                <a:gd name="connsiteY134" fmla="*/ 6445 h 57412"/>
                <a:gd name="connsiteX135" fmla="*/ 237626 w 617629"/>
                <a:gd name="connsiteY135" fmla="*/ 4445 h 57412"/>
                <a:gd name="connsiteX136" fmla="*/ 257152 w 617629"/>
                <a:gd name="connsiteY136" fmla="*/ -127 h 57412"/>
                <a:gd name="connsiteX137" fmla="*/ 260010 w 617629"/>
                <a:gd name="connsiteY137" fmla="*/ 1016 h 57412"/>
                <a:gd name="connsiteX138" fmla="*/ 261153 w 617629"/>
                <a:gd name="connsiteY138" fmla="*/ 3969 h 57412"/>
                <a:gd name="connsiteX139" fmla="*/ 261153 w 617629"/>
                <a:gd name="connsiteY139" fmla="*/ 5969 h 57412"/>
                <a:gd name="connsiteX140" fmla="*/ 260391 w 617629"/>
                <a:gd name="connsiteY140" fmla="*/ 8350 h 57412"/>
                <a:gd name="connsiteX141" fmla="*/ 257152 w 617629"/>
                <a:gd name="connsiteY141" fmla="*/ 18828 h 57412"/>
                <a:gd name="connsiteX142" fmla="*/ 253437 w 617629"/>
                <a:gd name="connsiteY142" fmla="*/ 18828 h 57412"/>
                <a:gd name="connsiteX143" fmla="*/ 256104 w 617629"/>
                <a:gd name="connsiteY143" fmla="*/ 7874 h 57412"/>
                <a:gd name="connsiteX144" fmla="*/ 254104 w 617629"/>
                <a:gd name="connsiteY144" fmla="*/ 6445 h 57412"/>
                <a:gd name="connsiteX145" fmla="*/ 253342 w 617629"/>
                <a:gd name="connsiteY145" fmla="*/ 3969 h 57412"/>
                <a:gd name="connsiteX146" fmla="*/ 254486 w 617629"/>
                <a:gd name="connsiteY146" fmla="*/ 1016 h 57412"/>
                <a:gd name="connsiteX147" fmla="*/ 257342 w 617629"/>
                <a:gd name="connsiteY147" fmla="*/ -127 h 57412"/>
                <a:gd name="connsiteX148" fmla="*/ 282203 w 617629"/>
                <a:gd name="connsiteY148" fmla="*/ 57023 h 57412"/>
                <a:gd name="connsiteX149" fmla="*/ 272678 w 617629"/>
                <a:gd name="connsiteY149" fmla="*/ 55594 h 57412"/>
                <a:gd name="connsiteX150" fmla="*/ 265725 w 617629"/>
                <a:gd name="connsiteY150" fmla="*/ 52070 h 57412"/>
                <a:gd name="connsiteX151" fmla="*/ 268201 w 617629"/>
                <a:gd name="connsiteY151" fmla="*/ 47784 h 57412"/>
                <a:gd name="connsiteX152" fmla="*/ 274488 w 617629"/>
                <a:gd name="connsiteY152" fmla="*/ 51022 h 57412"/>
                <a:gd name="connsiteX153" fmla="*/ 282393 w 617629"/>
                <a:gd name="connsiteY153" fmla="*/ 52260 h 57412"/>
                <a:gd name="connsiteX154" fmla="*/ 290489 w 617629"/>
                <a:gd name="connsiteY154" fmla="*/ 50546 h 57412"/>
                <a:gd name="connsiteX155" fmla="*/ 293157 w 617629"/>
                <a:gd name="connsiteY155" fmla="*/ 45688 h 57412"/>
                <a:gd name="connsiteX156" fmla="*/ 291728 w 617629"/>
                <a:gd name="connsiteY156" fmla="*/ 42259 h 57412"/>
                <a:gd name="connsiteX157" fmla="*/ 288013 w 617629"/>
                <a:gd name="connsiteY157" fmla="*/ 40354 h 57412"/>
                <a:gd name="connsiteX158" fmla="*/ 282203 w 617629"/>
                <a:gd name="connsiteY158" fmla="*/ 39116 h 57412"/>
                <a:gd name="connsiteX159" fmla="*/ 274297 w 617629"/>
                <a:gd name="connsiteY159" fmla="*/ 37211 h 57412"/>
                <a:gd name="connsiteX160" fmla="*/ 269249 w 617629"/>
                <a:gd name="connsiteY160" fmla="*/ 33972 h 57412"/>
                <a:gd name="connsiteX161" fmla="*/ 267154 w 617629"/>
                <a:gd name="connsiteY161" fmla="*/ 27686 h 57412"/>
                <a:gd name="connsiteX162" fmla="*/ 271344 w 617629"/>
                <a:gd name="connsiteY162" fmla="*/ 19399 h 57412"/>
                <a:gd name="connsiteX163" fmla="*/ 283061 w 617629"/>
                <a:gd name="connsiteY163" fmla="*/ 16256 h 57412"/>
                <a:gd name="connsiteX164" fmla="*/ 290775 w 617629"/>
                <a:gd name="connsiteY164" fmla="*/ 17208 h 57412"/>
                <a:gd name="connsiteX165" fmla="*/ 297157 w 617629"/>
                <a:gd name="connsiteY165" fmla="*/ 19970 h 57412"/>
                <a:gd name="connsiteX166" fmla="*/ 294872 w 617629"/>
                <a:gd name="connsiteY166" fmla="*/ 24257 h 57412"/>
                <a:gd name="connsiteX167" fmla="*/ 283061 w 617629"/>
                <a:gd name="connsiteY167" fmla="*/ 20828 h 57412"/>
                <a:gd name="connsiteX168" fmla="*/ 275250 w 617629"/>
                <a:gd name="connsiteY168" fmla="*/ 22733 h 57412"/>
                <a:gd name="connsiteX169" fmla="*/ 272582 w 617629"/>
                <a:gd name="connsiteY169" fmla="*/ 27495 h 57412"/>
                <a:gd name="connsiteX170" fmla="*/ 274107 w 617629"/>
                <a:gd name="connsiteY170" fmla="*/ 31115 h 57412"/>
                <a:gd name="connsiteX171" fmla="*/ 277726 w 617629"/>
                <a:gd name="connsiteY171" fmla="*/ 33210 h 57412"/>
                <a:gd name="connsiteX172" fmla="*/ 283822 w 617629"/>
                <a:gd name="connsiteY172" fmla="*/ 34544 h 57412"/>
                <a:gd name="connsiteX173" fmla="*/ 291537 w 617629"/>
                <a:gd name="connsiteY173" fmla="*/ 36353 h 57412"/>
                <a:gd name="connsiteX174" fmla="*/ 296490 w 617629"/>
                <a:gd name="connsiteY174" fmla="*/ 39497 h 57412"/>
                <a:gd name="connsiteX175" fmla="*/ 298585 w 617629"/>
                <a:gd name="connsiteY175" fmla="*/ 45593 h 57412"/>
                <a:gd name="connsiteX176" fmla="*/ 294204 w 617629"/>
                <a:gd name="connsiteY176" fmla="*/ 53879 h 57412"/>
                <a:gd name="connsiteX177" fmla="*/ 282012 w 617629"/>
                <a:gd name="connsiteY177" fmla="*/ 57023 h 57412"/>
                <a:gd name="connsiteX178" fmla="*/ 353165 w 617629"/>
                <a:gd name="connsiteY178" fmla="*/ 57023 h 57412"/>
                <a:gd name="connsiteX179" fmla="*/ 338782 w 617629"/>
                <a:gd name="connsiteY179" fmla="*/ 53499 h 57412"/>
                <a:gd name="connsiteX180" fmla="*/ 329257 w 617629"/>
                <a:gd name="connsiteY180" fmla="*/ 43974 h 57412"/>
                <a:gd name="connsiteX181" fmla="*/ 329257 w 617629"/>
                <a:gd name="connsiteY181" fmla="*/ 16256 h 57412"/>
                <a:gd name="connsiteX182" fmla="*/ 338782 w 617629"/>
                <a:gd name="connsiteY182" fmla="*/ 6731 h 57412"/>
                <a:gd name="connsiteX183" fmla="*/ 353165 w 617629"/>
                <a:gd name="connsiteY183" fmla="*/ 3207 h 57412"/>
                <a:gd name="connsiteX184" fmla="*/ 367452 w 617629"/>
                <a:gd name="connsiteY184" fmla="*/ 6731 h 57412"/>
                <a:gd name="connsiteX185" fmla="*/ 377453 w 617629"/>
                <a:gd name="connsiteY185" fmla="*/ 16256 h 57412"/>
                <a:gd name="connsiteX186" fmla="*/ 381167 w 617629"/>
                <a:gd name="connsiteY186" fmla="*/ 30162 h 57412"/>
                <a:gd name="connsiteX187" fmla="*/ 377453 w 617629"/>
                <a:gd name="connsiteY187" fmla="*/ 44069 h 57412"/>
                <a:gd name="connsiteX188" fmla="*/ 367452 w 617629"/>
                <a:gd name="connsiteY188" fmla="*/ 53594 h 57412"/>
                <a:gd name="connsiteX189" fmla="*/ 353165 w 617629"/>
                <a:gd name="connsiteY189" fmla="*/ 57023 h 57412"/>
                <a:gd name="connsiteX190" fmla="*/ 353165 w 617629"/>
                <a:gd name="connsiteY190" fmla="*/ 52070 h 57412"/>
                <a:gd name="connsiteX191" fmla="*/ 364594 w 617629"/>
                <a:gd name="connsiteY191" fmla="*/ 49212 h 57412"/>
                <a:gd name="connsiteX192" fmla="*/ 372595 w 617629"/>
                <a:gd name="connsiteY192" fmla="*/ 41211 h 57412"/>
                <a:gd name="connsiteX193" fmla="*/ 372595 w 617629"/>
                <a:gd name="connsiteY193" fmla="*/ 18637 h 57412"/>
                <a:gd name="connsiteX194" fmla="*/ 364594 w 617629"/>
                <a:gd name="connsiteY194" fmla="*/ 10731 h 57412"/>
                <a:gd name="connsiteX195" fmla="*/ 341734 w 617629"/>
                <a:gd name="connsiteY195" fmla="*/ 10731 h 57412"/>
                <a:gd name="connsiteX196" fmla="*/ 333638 w 617629"/>
                <a:gd name="connsiteY196" fmla="*/ 18637 h 57412"/>
                <a:gd name="connsiteX197" fmla="*/ 333638 w 617629"/>
                <a:gd name="connsiteY197" fmla="*/ 41211 h 57412"/>
                <a:gd name="connsiteX198" fmla="*/ 341734 w 617629"/>
                <a:gd name="connsiteY198" fmla="*/ 49212 h 57412"/>
                <a:gd name="connsiteX199" fmla="*/ 353165 w 617629"/>
                <a:gd name="connsiteY199" fmla="*/ 52070 h 57412"/>
                <a:gd name="connsiteX200" fmla="*/ 405932 w 617629"/>
                <a:gd name="connsiteY200" fmla="*/ 4445 h 57412"/>
                <a:gd name="connsiteX201" fmla="*/ 400599 w 617629"/>
                <a:gd name="connsiteY201" fmla="*/ 6350 h 57412"/>
                <a:gd name="connsiteX202" fmla="*/ 398789 w 617629"/>
                <a:gd name="connsiteY202" fmla="*/ 11969 h 57412"/>
                <a:gd name="connsiteX203" fmla="*/ 398789 w 617629"/>
                <a:gd name="connsiteY203" fmla="*/ 16732 h 57412"/>
                <a:gd name="connsiteX204" fmla="*/ 411171 w 617629"/>
                <a:gd name="connsiteY204" fmla="*/ 16732 h 57412"/>
                <a:gd name="connsiteX205" fmla="*/ 411171 w 617629"/>
                <a:gd name="connsiteY205" fmla="*/ 21304 h 57412"/>
                <a:gd name="connsiteX206" fmla="*/ 398979 w 617629"/>
                <a:gd name="connsiteY206" fmla="*/ 21304 h 57412"/>
                <a:gd name="connsiteX207" fmla="*/ 398979 w 617629"/>
                <a:gd name="connsiteY207" fmla="*/ 56832 h 57412"/>
                <a:gd name="connsiteX208" fmla="*/ 393550 w 617629"/>
                <a:gd name="connsiteY208" fmla="*/ 56832 h 57412"/>
                <a:gd name="connsiteX209" fmla="*/ 393550 w 617629"/>
                <a:gd name="connsiteY209" fmla="*/ 21304 h 57412"/>
                <a:gd name="connsiteX210" fmla="*/ 386407 w 617629"/>
                <a:gd name="connsiteY210" fmla="*/ 21304 h 57412"/>
                <a:gd name="connsiteX211" fmla="*/ 386407 w 617629"/>
                <a:gd name="connsiteY211" fmla="*/ 16732 h 57412"/>
                <a:gd name="connsiteX212" fmla="*/ 393550 w 617629"/>
                <a:gd name="connsiteY212" fmla="*/ 16732 h 57412"/>
                <a:gd name="connsiteX213" fmla="*/ 393550 w 617629"/>
                <a:gd name="connsiteY213" fmla="*/ 11779 h 57412"/>
                <a:gd name="connsiteX214" fmla="*/ 396693 w 617629"/>
                <a:gd name="connsiteY214" fmla="*/ 3111 h 57412"/>
                <a:gd name="connsiteX215" fmla="*/ 405647 w 617629"/>
                <a:gd name="connsiteY215" fmla="*/ -127 h 57412"/>
                <a:gd name="connsiteX216" fmla="*/ 410124 w 617629"/>
                <a:gd name="connsiteY216" fmla="*/ 540 h 57412"/>
                <a:gd name="connsiteX217" fmla="*/ 413648 w 617629"/>
                <a:gd name="connsiteY217" fmla="*/ 2349 h 57412"/>
                <a:gd name="connsiteX218" fmla="*/ 411838 w 617629"/>
                <a:gd name="connsiteY218" fmla="*/ 6445 h 57412"/>
                <a:gd name="connsiteX219" fmla="*/ 405932 w 617629"/>
                <a:gd name="connsiteY219" fmla="*/ 4445 h 57412"/>
                <a:gd name="connsiteX220" fmla="*/ 431746 w 617629"/>
                <a:gd name="connsiteY220" fmla="*/ 4445 h 57412"/>
                <a:gd name="connsiteX221" fmla="*/ 426411 w 617629"/>
                <a:gd name="connsiteY221" fmla="*/ 6350 h 57412"/>
                <a:gd name="connsiteX222" fmla="*/ 424602 w 617629"/>
                <a:gd name="connsiteY222" fmla="*/ 11969 h 57412"/>
                <a:gd name="connsiteX223" fmla="*/ 424602 w 617629"/>
                <a:gd name="connsiteY223" fmla="*/ 16732 h 57412"/>
                <a:gd name="connsiteX224" fmla="*/ 436984 w 617629"/>
                <a:gd name="connsiteY224" fmla="*/ 16732 h 57412"/>
                <a:gd name="connsiteX225" fmla="*/ 436984 w 617629"/>
                <a:gd name="connsiteY225" fmla="*/ 21304 h 57412"/>
                <a:gd name="connsiteX226" fmla="*/ 424792 w 617629"/>
                <a:gd name="connsiteY226" fmla="*/ 21304 h 57412"/>
                <a:gd name="connsiteX227" fmla="*/ 424792 w 617629"/>
                <a:gd name="connsiteY227" fmla="*/ 56832 h 57412"/>
                <a:gd name="connsiteX228" fmla="*/ 419363 w 617629"/>
                <a:gd name="connsiteY228" fmla="*/ 56832 h 57412"/>
                <a:gd name="connsiteX229" fmla="*/ 419363 w 617629"/>
                <a:gd name="connsiteY229" fmla="*/ 21304 h 57412"/>
                <a:gd name="connsiteX230" fmla="*/ 412219 w 617629"/>
                <a:gd name="connsiteY230" fmla="*/ 21304 h 57412"/>
                <a:gd name="connsiteX231" fmla="*/ 412219 w 617629"/>
                <a:gd name="connsiteY231" fmla="*/ 16732 h 57412"/>
                <a:gd name="connsiteX232" fmla="*/ 419363 w 617629"/>
                <a:gd name="connsiteY232" fmla="*/ 16732 h 57412"/>
                <a:gd name="connsiteX233" fmla="*/ 419363 w 617629"/>
                <a:gd name="connsiteY233" fmla="*/ 11779 h 57412"/>
                <a:gd name="connsiteX234" fmla="*/ 422506 w 617629"/>
                <a:gd name="connsiteY234" fmla="*/ 3111 h 57412"/>
                <a:gd name="connsiteX235" fmla="*/ 431460 w 617629"/>
                <a:gd name="connsiteY235" fmla="*/ -127 h 57412"/>
                <a:gd name="connsiteX236" fmla="*/ 435936 w 617629"/>
                <a:gd name="connsiteY236" fmla="*/ 540 h 57412"/>
                <a:gd name="connsiteX237" fmla="*/ 439460 w 617629"/>
                <a:gd name="connsiteY237" fmla="*/ 2349 h 57412"/>
                <a:gd name="connsiteX238" fmla="*/ 437651 w 617629"/>
                <a:gd name="connsiteY238" fmla="*/ 6445 h 57412"/>
                <a:gd name="connsiteX239" fmla="*/ 431746 w 617629"/>
                <a:gd name="connsiteY239" fmla="*/ 4445 h 57412"/>
                <a:gd name="connsiteX240" fmla="*/ 453177 w 617629"/>
                <a:gd name="connsiteY240" fmla="*/ 7969 h 57412"/>
                <a:gd name="connsiteX241" fmla="*/ 450319 w 617629"/>
                <a:gd name="connsiteY241" fmla="*/ 6826 h 57412"/>
                <a:gd name="connsiteX242" fmla="*/ 449176 w 617629"/>
                <a:gd name="connsiteY242" fmla="*/ 4064 h 57412"/>
                <a:gd name="connsiteX243" fmla="*/ 450319 w 617629"/>
                <a:gd name="connsiteY243" fmla="*/ 1397 h 57412"/>
                <a:gd name="connsiteX244" fmla="*/ 453177 w 617629"/>
                <a:gd name="connsiteY244" fmla="*/ 254 h 57412"/>
                <a:gd name="connsiteX245" fmla="*/ 455939 w 617629"/>
                <a:gd name="connsiteY245" fmla="*/ 1397 h 57412"/>
                <a:gd name="connsiteX246" fmla="*/ 457081 w 617629"/>
                <a:gd name="connsiteY246" fmla="*/ 3969 h 57412"/>
                <a:gd name="connsiteX247" fmla="*/ 455939 w 617629"/>
                <a:gd name="connsiteY247" fmla="*/ 6826 h 57412"/>
                <a:gd name="connsiteX248" fmla="*/ 453177 w 617629"/>
                <a:gd name="connsiteY248" fmla="*/ 7969 h 57412"/>
                <a:gd name="connsiteX249" fmla="*/ 450414 w 617629"/>
                <a:gd name="connsiteY249" fmla="*/ 16732 h 57412"/>
                <a:gd name="connsiteX250" fmla="*/ 455843 w 617629"/>
                <a:gd name="connsiteY250" fmla="*/ 16732 h 57412"/>
                <a:gd name="connsiteX251" fmla="*/ 455843 w 617629"/>
                <a:gd name="connsiteY251" fmla="*/ 56832 h 57412"/>
                <a:gd name="connsiteX252" fmla="*/ 450414 w 617629"/>
                <a:gd name="connsiteY252" fmla="*/ 56832 h 57412"/>
                <a:gd name="connsiteX253" fmla="*/ 487467 w 617629"/>
                <a:gd name="connsiteY253" fmla="*/ 57213 h 57412"/>
                <a:gd name="connsiteX254" fmla="*/ 476894 w 617629"/>
                <a:gd name="connsiteY254" fmla="*/ 54546 h 57412"/>
                <a:gd name="connsiteX255" fmla="*/ 469560 w 617629"/>
                <a:gd name="connsiteY255" fmla="*/ 47307 h 57412"/>
                <a:gd name="connsiteX256" fmla="*/ 466892 w 617629"/>
                <a:gd name="connsiteY256" fmla="*/ 36735 h 57412"/>
                <a:gd name="connsiteX257" fmla="*/ 469560 w 617629"/>
                <a:gd name="connsiteY257" fmla="*/ 26257 h 57412"/>
                <a:gd name="connsiteX258" fmla="*/ 476894 w 617629"/>
                <a:gd name="connsiteY258" fmla="*/ 19018 h 57412"/>
                <a:gd name="connsiteX259" fmla="*/ 487467 w 617629"/>
                <a:gd name="connsiteY259" fmla="*/ 16446 h 57412"/>
                <a:gd name="connsiteX260" fmla="*/ 496992 w 617629"/>
                <a:gd name="connsiteY260" fmla="*/ 18446 h 57412"/>
                <a:gd name="connsiteX261" fmla="*/ 503373 w 617629"/>
                <a:gd name="connsiteY261" fmla="*/ 24352 h 57412"/>
                <a:gd name="connsiteX262" fmla="*/ 499373 w 617629"/>
                <a:gd name="connsiteY262" fmla="*/ 27114 h 57412"/>
                <a:gd name="connsiteX263" fmla="*/ 494325 w 617629"/>
                <a:gd name="connsiteY263" fmla="*/ 22637 h 57412"/>
                <a:gd name="connsiteX264" fmla="*/ 487657 w 617629"/>
                <a:gd name="connsiteY264" fmla="*/ 21113 h 57412"/>
                <a:gd name="connsiteX265" fmla="*/ 479846 w 617629"/>
                <a:gd name="connsiteY265" fmla="*/ 23114 h 57412"/>
                <a:gd name="connsiteX266" fmla="*/ 474513 w 617629"/>
                <a:gd name="connsiteY266" fmla="*/ 28638 h 57412"/>
                <a:gd name="connsiteX267" fmla="*/ 474513 w 617629"/>
                <a:gd name="connsiteY267" fmla="*/ 44926 h 57412"/>
                <a:gd name="connsiteX268" fmla="*/ 479846 w 617629"/>
                <a:gd name="connsiteY268" fmla="*/ 50451 h 57412"/>
                <a:gd name="connsiteX269" fmla="*/ 487657 w 617629"/>
                <a:gd name="connsiteY269" fmla="*/ 52355 h 57412"/>
                <a:gd name="connsiteX270" fmla="*/ 494325 w 617629"/>
                <a:gd name="connsiteY270" fmla="*/ 50927 h 57412"/>
                <a:gd name="connsiteX271" fmla="*/ 499373 w 617629"/>
                <a:gd name="connsiteY271" fmla="*/ 46545 h 57412"/>
                <a:gd name="connsiteX272" fmla="*/ 503373 w 617629"/>
                <a:gd name="connsiteY272" fmla="*/ 49212 h 57412"/>
                <a:gd name="connsiteX273" fmla="*/ 496896 w 617629"/>
                <a:gd name="connsiteY273" fmla="*/ 55118 h 57412"/>
                <a:gd name="connsiteX274" fmla="*/ 487371 w 617629"/>
                <a:gd name="connsiteY274" fmla="*/ 57213 h 57412"/>
                <a:gd name="connsiteX275" fmla="*/ 548046 w 617629"/>
                <a:gd name="connsiteY275" fmla="*/ 38163 h 57412"/>
                <a:gd name="connsiteX276" fmla="*/ 514517 w 617629"/>
                <a:gd name="connsiteY276" fmla="*/ 38163 h 57412"/>
                <a:gd name="connsiteX277" fmla="*/ 519280 w 617629"/>
                <a:gd name="connsiteY277" fmla="*/ 48260 h 57412"/>
                <a:gd name="connsiteX278" fmla="*/ 530234 w 617629"/>
                <a:gd name="connsiteY278" fmla="*/ 52070 h 57412"/>
                <a:gd name="connsiteX279" fmla="*/ 537092 w 617629"/>
                <a:gd name="connsiteY279" fmla="*/ 50736 h 57412"/>
                <a:gd name="connsiteX280" fmla="*/ 542522 w 617629"/>
                <a:gd name="connsiteY280" fmla="*/ 46831 h 57412"/>
                <a:gd name="connsiteX281" fmla="*/ 545569 w 617629"/>
                <a:gd name="connsiteY281" fmla="*/ 50355 h 57412"/>
                <a:gd name="connsiteX282" fmla="*/ 538902 w 617629"/>
                <a:gd name="connsiteY282" fmla="*/ 55213 h 57412"/>
                <a:gd name="connsiteX283" fmla="*/ 530139 w 617629"/>
                <a:gd name="connsiteY283" fmla="*/ 56928 h 57412"/>
                <a:gd name="connsiteX284" fmla="*/ 519185 w 617629"/>
                <a:gd name="connsiteY284" fmla="*/ 54261 h 57412"/>
                <a:gd name="connsiteX285" fmla="*/ 511755 w 617629"/>
                <a:gd name="connsiteY285" fmla="*/ 47021 h 57412"/>
                <a:gd name="connsiteX286" fmla="*/ 509089 w 617629"/>
                <a:gd name="connsiteY286" fmla="*/ 36449 h 57412"/>
                <a:gd name="connsiteX287" fmla="*/ 511661 w 617629"/>
                <a:gd name="connsiteY287" fmla="*/ 25971 h 57412"/>
                <a:gd name="connsiteX288" fmla="*/ 518614 w 617629"/>
                <a:gd name="connsiteY288" fmla="*/ 18732 h 57412"/>
                <a:gd name="connsiteX289" fmla="*/ 528139 w 617629"/>
                <a:gd name="connsiteY289" fmla="*/ 16161 h 57412"/>
                <a:gd name="connsiteX290" fmla="*/ 537664 w 617629"/>
                <a:gd name="connsiteY290" fmla="*/ 18732 h 57412"/>
                <a:gd name="connsiteX291" fmla="*/ 544617 w 617629"/>
                <a:gd name="connsiteY291" fmla="*/ 25876 h 57412"/>
                <a:gd name="connsiteX292" fmla="*/ 547093 w 617629"/>
                <a:gd name="connsiteY292" fmla="*/ 36449 h 57412"/>
                <a:gd name="connsiteX293" fmla="*/ 528996 w 617629"/>
                <a:gd name="connsiteY293" fmla="*/ 20733 h 57412"/>
                <a:gd name="connsiteX294" fmla="*/ 519471 w 617629"/>
                <a:gd name="connsiteY294" fmla="*/ 24447 h 57412"/>
                <a:gd name="connsiteX295" fmla="*/ 515090 w 617629"/>
                <a:gd name="connsiteY295" fmla="*/ 33972 h 57412"/>
                <a:gd name="connsiteX296" fmla="*/ 543665 w 617629"/>
                <a:gd name="connsiteY296" fmla="*/ 33972 h 57412"/>
                <a:gd name="connsiteX297" fmla="*/ 539187 w 617629"/>
                <a:gd name="connsiteY297" fmla="*/ 24447 h 57412"/>
                <a:gd name="connsiteX298" fmla="*/ 529662 w 617629"/>
                <a:gd name="connsiteY298" fmla="*/ 20733 h 57412"/>
                <a:gd name="connsiteX299" fmla="*/ 564714 w 617629"/>
                <a:gd name="connsiteY299" fmla="*/ 24257 h 57412"/>
                <a:gd name="connsiteX300" fmla="*/ 570334 w 617629"/>
                <a:gd name="connsiteY300" fmla="*/ 18161 h 57412"/>
                <a:gd name="connsiteX301" fmla="*/ 579859 w 617629"/>
                <a:gd name="connsiteY301" fmla="*/ 16161 h 57412"/>
                <a:gd name="connsiteX302" fmla="*/ 579859 w 617629"/>
                <a:gd name="connsiteY302" fmla="*/ 21399 h 57412"/>
                <a:gd name="connsiteX303" fmla="*/ 577764 w 617629"/>
                <a:gd name="connsiteY303" fmla="*/ 21399 h 57412"/>
                <a:gd name="connsiteX304" fmla="*/ 568239 w 617629"/>
                <a:gd name="connsiteY304" fmla="*/ 25304 h 57412"/>
                <a:gd name="connsiteX305" fmla="*/ 564619 w 617629"/>
                <a:gd name="connsiteY305" fmla="*/ 36163 h 57412"/>
                <a:gd name="connsiteX306" fmla="*/ 564619 w 617629"/>
                <a:gd name="connsiteY306" fmla="*/ 56642 h 57412"/>
                <a:gd name="connsiteX307" fmla="*/ 558714 w 617629"/>
                <a:gd name="connsiteY307" fmla="*/ 56642 h 57412"/>
                <a:gd name="connsiteX308" fmla="*/ 558714 w 617629"/>
                <a:gd name="connsiteY308" fmla="*/ 16542 h 57412"/>
                <a:gd name="connsiteX309" fmla="*/ 563953 w 617629"/>
                <a:gd name="connsiteY309" fmla="*/ 16542 h 57412"/>
                <a:gd name="connsiteX310" fmla="*/ 563953 w 617629"/>
                <a:gd name="connsiteY310" fmla="*/ 24352 h 57412"/>
                <a:gd name="connsiteX311" fmla="*/ 600529 w 617629"/>
                <a:gd name="connsiteY311" fmla="*/ 56928 h 57412"/>
                <a:gd name="connsiteX312" fmla="*/ 591004 w 617629"/>
                <a:gd name="connsiteY312" fmla="*/ 55499 h 57412"/>
                <a:gd name="connsiteX313" fmla="*/ 584050 w 617629"/>
                <a:gd name="connsiteY313" fmla="*/ 51975 h 57412"/>
                <a:gd name="connsiteX314" fmla="*/ 586432 w 617629"/>
                <a:gd name="connsiteY314" fmla="*/ 47688 h 57412"/>
                <a:gd name="connsiteX315" fmla="*/ 592813 w 617629"/>
                <a:gd name="connsiteY315" fmla="*/ 50927 h 57412"/>
                <a:gd name="connsiteX316" fmla="*/ 600719 w 617629"/>
                <a:gd name="connsiteY316" fmla="*/ 52165 h 57412"/>
                <a:gd name="connsiteX317" fmla="*/ 608815 w 617629"/>
                <a:gd name="connsiteY317" fmla="*/ 50451 h 57412"/>
                <a:gd name="connsiteX318" fmla="*/ 611483 w 617629"/>
                <a:gd name="connsiteY318" fmla="*/ 45593 h 57412"/>
                <a:gd name="connsiteX319" fmla="*/ 609958 w 617629"/>
                <a:gd name="connsiteY319" fmla="*/ 42164 h 57412"/>
                <a:gd name="connsiteX320" fmla="*/ 606339 w 617629"/>
                <a:gd name="connsiteY320" fmla="*/ 40259 h 57412"/>
                <a:gd name="connsiteX321" fmla="*/ 600433 w 617629"/>
                <a:gd name="connsiteY321" fmla="*/ 39020 h 57412"/>
                <a:gd name="connsiteX322" fmla="*/ 592623 w 617629"/>
                <a:gd name="connsiteY322" fmla="*/ 37116 h 57412"/>
                <a:gd name="connsiteX323" fmla="*/ 587575 w 617629"/>
                <a:gd name="connsiteY323" fmla="*/ 33877 h 57412"/>
                <a:gd name="connsiteX324" fmla="*/ 585479 w 617629"/>
                <a:gd name="connsiteY324" fmla="*/ 27591 h 57412"/>
                <a:gd name="connsiteX325" fmla="*/ 589670 w 617629"/>
                <a:gd name="connsiteY325" fmla="*/ 19304 h 57412"/>
                <a:gd name="connsiteX326" fmla="*/ 601290 w 617629"/>
                <a:gd name="connsiteY326" fmla="*/ 16161 h 57412"/>
                <a:gd name="connsiteX327" fmla="*/ 609101 w 617629"/>
                <a:gd name="connsiteY327" fmla="*/ 17113 h 57412"/>
                <a:gd name="connsiteX328" fmla="*/ 615482 w 617629"/>
                <a:gd name="connsiteY328" fmla="*/ 19875 h 57412"/>
                <a:gd name="connsiteX329" fmla="*/ 613101 w 617629"/>
                <a:gd name="connsiteY329" fmla="*/ 24161 h 57412"/>
                <a:gd name="connsiteX330" fmla="*/ 601290 w 617629"/>
                <a:gd name="connsiteY330" fmla="*/ 20733 h 57412"/>
                <a:gd name="connsiteX331" fmla="*/ 593480 w 617629"/>
                <a:gd name="connsiteY331" fmla="*/ 22637 h 57412"/>
                <a:gd name="connsiteX332" fmla="*/ 590908 w 617629"/>
                <a:gd name="connsiteY332" fmla="*/ 27400 h 57412"/>
                <a:gd name="connsiteX333" fmla="*/ 592337 w 617629"/>
                <a:gd name="connsiteY333" fmla="*/ 31019 h 57412"/>
                <a:gd name="connsiteX334" fmla="*/ 596052 w 617629"/>
                <a:gd name="connsiteY334" fmla="*/ 33115 h 57412"/>
                <a:gd name="connsiteX335" fmla="*/ 602148 w 617629"/>
                <a:gd name="connsiteY335" fmla="*/ 34449 h 57412"/>
                <a:gd name="connsiteX336" fmla="*/ 609863 w 617629"/>
                <a:gd name="connsiteY336" fmla="*/ 36258 h 57412"/>
                <a:gd name="connsiteX337" fmla="*/ 614816 w 617629"/>
                <a:gd name="connsiteY337" fmla="*/ 39402 h 57412"/>
                <a:gd name="connsiteX338" fmla="*/ 616816 w 617629"/>
                <a:gd name="connsiteY338" fmla="*/ 45498 h 57412"/>
                <a:gd name="connsiteX339" fmla="*/ 612435 w 617629"/>
                <a:gd name="connsiteY339" fmla="*/ 53784 h 57412"/>
                <a:gd name="connsiteX340" fmla="*/ 600338 w 617629"/>
                <a:gd name="connsiteY340" fmla="*/ 56928 h 57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Lst>
              <a:rect l="l" t="t" r="r" b="b"/>
              <a:pathLst>
                <a:path w="617629" h="57412">
                  <a:moveTo>
                    <a:pt x="19027" y="57213"/>
                  </a:moveTo>
                  <a:cubicBezTo>
                    <a:pt x="15122" y="57251"/>
                    <a:pt x="11312" y="56613"/>
                    <a:pt x="7693" y="55308"/>
                  </a:cubicBezTo>
                  <a:cubicBezTo>
                    <a:pt x="4549" y="54346"/>
                    <a:pt x="1596" y="52641"/>
                    <a:pt x="-785" y="50355"/>
                  </a:cubicBezTo>
                  <a:lnTo>
                    <a:pt x="1406" y="45974"/>
                  </a:lnTo>
                  <a:cubicBezTo>
                    <a:pt x="3596" y="48050"/>
                    <a:pt x="6264" y="49631"/>
                    <a:pt x="9122" y="50641"/>
                  </a:cubicBezTo>
                  <a:cubicBezTo>
                    <a:pt x="12169" y="51813"/>
                    <a:pt x="15407" y="52422"/>
                    <a:pt x="18647" y="52451"/>
                  </a:cubicBezTo>
                  <a:cubicBezTo>
                    <a:pt x="22456" y="52736"/>
                    <a:pt x="26171" y="51803"/>
                    <a:pt x="29410" y="49784"/>
                  </a:cubicBezTo>
                  <a:cubicBezTo>
                    <a:pt x="31696" y="48288"/>
                    <a:pt x="33029" y="45745"/>
                    <a:pt x="33029" y="43021"/>
                  </a:cubicBezTo>
                  <a:cubicBezTo>
                    <a:pt x="33124" y="41097"/>
                    <a:pt x="32362" y="39220"/>
                    <a:pt x="31028" y="37878"/>
                  </a:cubicBezTo>
                  <a:cubicBezTo>
                    <a:pt x="29695" y="36582"/>
                    <a:pt x="28076" y="35582"/>
                    <a:pt x="26266" y="34925"/>
                  </a:cubicBezTo>
                  <a:cubicBezTo>
                    <a:pt x="23694" y="34048"/>
                    <a:pt x="21123" y="33315"/>
                    <a:pt x="18456" y="32734"/>
                  </a:cubicBezTo>
                  <a:cubicBezTo>
                    <a:pt x="15217" y="31934"/>
                    <a:pt x="12074" y="30943"/>
                    <a:pt x="8931" y="29781"/>
                  </a:cubicBezTo>
                  <a:cubicBezTo>
                    <a:pt x="6550" y="28876"/>
                    <a:pt x="4454" y="27400"/>
                    <a:pt x="2835" y="25495"/>
                  </a:cubicBezTo>
                  <a:cubicBezTo>
                    <a:pt x="1024" y="23266"/>
                    <a:pt x="72" y="20447"/>
                    <a:pt x="263" y="17589"/>
                  </a:cubicBezTo>
                  <a:cubicBezTo>
                    <a:pt x="263" y="14989"/>
                    <a:pt x="929" y="12436"/>
                    <a:pt x="2358" y="10255"/>
                  </a:cubicBezTo>
                  <a:cubicBezTo>
                    <a:pt x="3978" y="7883"/>
                    <a:pt x="6264" y="6054"/>
                    <a:pt x="8931" y="5016"/>
                  </a:cubicBezTo>
                  <a:cubicBezTo>
                    <a:pt x="12360" y="3578"/>
                    <a:pt x="16170" y="2902"/>
                    <a:pt x="19885" y="3016"/>
                  </a:cubicBezTo>
                  <a:cubicBezTo>
                    <a:pt x="22932" y="2997"/>
                    <a:pt x="25886" y="3407"/>
                    <a:pt x="28838" y="4254"/>
                  </a:cubicBezTo>
                  <a:cubicBezTo>
                    <a:pt x="31505" y="5007"/>
                    <a:pt x="34077" y="6169"/>
                    <a:pt x="36458" y="7683"/>
                  </a:cubicBezTo>
                  <a:lnTo>
                    <a:pt x="34553" y="12255"/>
                  </a:lnTo>
                  <a:cubicBezTo>
                    <a:pt x="32362" y="10760"/>
                    <a:pt x="29981" y="9636"/>
                    <a:pt x="27409" y="8921"/>
                  </a:cubicBezTo>
                  <a:cubicBezTo>
                    <a:pt x="24932" y="8178"/>
                    <a:pt x="22456" y="7788"/>
                    <a:pt x="19885" y="7778"/>
                  </a:cubicBezTo>
                  <a:cubicBezTo>
                    <a:pt x="16170" y="7531"/>
                    <a:pt x="12455" y="8503"/>
                    <a:pt x="9311" y="10541"/>
                  </a:cubicBezTo>
                  <a:cubicBezTo>
                    <a:pt x="7025" y="12141"/>
                    <a:pt x="5787" y="14741"/>
                    <a:pt x="5787" y="17494"/>
                  </a:cubicBezTo>
                  <a:cubicBezTo>
                    <a:pt x="5692" y="19409"/>
                    <a:pt x="6454" y="21275"/>
                    <a:pt x="7788" y="22637"/>
                  </a:cubicBezTo>
                  <a:cubicBezTo>
                    <a:pt x="9122" y="23990"/>
                    <a:pt x="10835" y="25000"/>
                    <a:pt x="12646" y="25590"/>
                  </a:cubicBezTo>
                  <a:cubicBezTo>
                    <a:pt x="14550" y="26257"/>
                    <a:pt x="17218" y="27019"/>
                    <a:pt x="20551" y="27876"/>
                  </a:cubicBezTo>
                  <a:cubicBezTo>
                    <a:pt x="23789" y="28610"/>
                    <a:pt x="26933" y="29562"/>
                    <a:pt x="30076" y="30734"/>
                  </a:cubicBezTo>
                  <a:cubicBezTo>
                    <a:pt x="32457" y="31572"/>
                    <a:pt x="34553" y="33020"/>
                    <a:pt x="36268" y="34925"/>
                  </a:cubicBezTo>
                  <a:cubicBezTo>
                    <a:pt x="37981" y="37144"/>
                    <a:pt x="38935" y="39916"/>
                    <a:pt x="38744" y="42735"/>
                  </a:cubicBezTo>
                  <a:cubicBezTo>
                    <a:pt x="38744" y="45345"/>
                    <a:pt x="37981" y="47898"/>
                    <a:pt x="36554" y="50069"/>
                  </a:cubicBezTo>
                  <a:cubicBezTo>
                    <a:pt x="34934" y="52441"/>
                    <a:pt x="32553" y="54261"/>
                    <a:pt x="29885" y="55308"/>
                  </a:cubicBezTo>
                  <a:cubicBezTo>
                    <a:pt x="26361" y="56708"/>
                    <a:pt x="22646" y="57356"/>
                    <a:pt x="18836" y="57213"/>
                  </a:cubicBezTo>
                  <a:close/>
                  <a:moveTo>
                    <a:pt x="70462" y="16446"/>
                  </a:moveTo>
                  <a:cubicBezTo>
                    <a:pt x="74938" y="16199"/>
                    <a:pt x="79225" y="17780"/>
                    <a:pt x="82464" y="20828"/>
                  </a:cubicBezTo>
                  <a:cubicBezTo>
                    <a:pt x="85606" y="24285"/>
                    <a:pt x="87226" y="28905"/>
                    <a:pt x="86940" y="33591"/>
                  </a:cubicBezTo>
                  <a:lnTo>
                    <a:pt x="86940" y="56832"/>
                  </a:lnTo>
                  <a:lnTo>
                    <a:pt x="81511" y="56832"/>
                  </a:lnTo>
                  <a:lnTo>
                    <a:pt x="81511" y="34068"/>
                  </a:lnTo>
                  <a:cubicBezTo>
                    <a:pt x="81797" y="30600"/>
                    <a:pt x="80654" y="27181"/>
                    <a:pt x="78367" y="24543"/>
                  </a:cubicBezTo>
                  <a:cubicBezTo>
                    <a:pt x="75986" y="22247"/>
                    <a:pt x="72748" y="21075"/>
                    <a:pt x="69510" y="21304"/>
                  </a:cubicBezTo>
                  <a:cubicBezTo>
                    <a:pt x="65700" y="21085"/>
                    <a:pt x="61985" y="22466"/>
                    <a:pt x="59223" y="25114"/>
                  </a:cubicBezTo>
                  <a:cubicBezTo>
                    <a:pt x="56651" y="28029"/>
                    <a:pt x="55318" y="31877"/>
                    <a:pt x="55508" y="35782"/>
                  </a:cubicBezTo>
                  <a:lnTo>
                    <a:pt x="55508" y="56832"/>
                  </a:lnTo>
                  <a:lnTo>
                    <a:pt x="50078" y="56832"/>
                  </a:lnTo>
                  <a:lnTo>
                    <a:pt x="50078" y="254"/>
                  </a:lnTo>
                  <a:lnTo>
                    <a:pt x="55508" y="254"/>
                  </a:lnTo>
                  <a:lnTo>
                    <a:pt x="55508" y="23685"/>
                  </a:lnTo>
                  <a:cubicBezTo>
                    <a:pt x="56936" y="21342"/>
                    <a:pt x="59128" y="19485"/>
                    <a:pt x="61604" y="18351"/>
                  </a:cubicBezTo>
                  <a:cubicBezTo>
                    <a:pt x="64366" y="17018"/>
                    <a:pt x="67415" y="16360"/>
                    <a:pt x="70462" y="16446"/>
                  </a:cubicBezTo>
                  <a:close/>
                  <a:moveTo>
                    <a:pt x="137137" y="38449"/>
                  </a:moveTo>
                  <a:lnTo>
                    <a:pt x="103609" y="38449"/>
                  </a:lnTo>
                  <a:cubicBezTo>
                    <a:pt x="103800" y="42326"/>
                    <a:pt x="105610" y="45964"/>
                    <a:pt x="108467" y="48545"/>
                  </a:cubicBezTo>
                  <a:cubicBezTo>
                    <a:pt x="111515" y="51155"/>
                    <a:pt x="115420" y="52518"/>
                    <a:pt x="119421" y="52355"/>
                  </a:cubicBezTo>
                  <a:cubicBezTo>
                    <a:pt x="121802" y="52365"/>
                    <a:pt x="124088" y="51908"/>
                    <a:pt x="126278" y="51022"/>
                  </a:cubicBezTo>
                  <a:cubicBezTo>
                    <a:pt x="128374" y="50155"/>
                    <a:pt x="130184" y="48822"/>
                    <a:pt x="131708" y="47117"/>
                  </a:cubicBezTo>
                  <a:lnTo>
                    <a:pt x="134756" y="50641"/>
                  </a:lnTo>
                  <a:cubicBezTo>
                    <a:pt x="132947" y="52756"/>
                    <a:pt x="130661" y="54413"/>
                    <a:pt x="128089" y="55499"/>
                  </a:cubicBezTo>
                  <a:cubicBezTo>
                    <a:pt x="121707" y="58090"/>
                    <a:pt x="114467" y="57737"/>
                    <a:pt x="108371" y="54546"/>
                  </a:cubicBezTo>
                  <a:cubicBezTo>
                    <a:pt x="105229" y="52908"/>
                    <a:pt x="102657" y="50393"/>
                    <a:pt x="100942" y="47307"/>
                  </a:cubicBezTo>
                  <a:cubicBezTo>
                    <a:pt x="99132" y="44088"/>
                    <a:pt x="98180" y="40430"/>
                    <a:pt x="98275" y="36735"/>
                  </a:cubicBezTo>
                  <a:cubicBezTo>
                    <a:pt x="98180" y="33087"/>
                    <a:pt x="99037" y="29495"/>
                    <a:pt x="100752" y="26257"/>
                  </a:cubicBezTo>
                  <a:cubicBezTo>
                    <a:pt x="102371" y="23238"/>
                    <a:pt x="104847" y="20723"/>
                    <a:pt x="107800" y="19018"/>
                  </a:cubicBezTo>
                  <a:cubicBezTo>
                    <a:pt x="113992" y="15599"/>
                    <a:pt x="121611" y="15599"/>
                    <a:pt x="127803" y="19018"/>
                  </a:cubicBezTo>
                  <a:cubicBezTo>
                    <a:pt x="130755" y="20742"/>
                    <a:pt x="133136" y="23209"/>
                    <a:pt x="134756" y="26162"/>
                  </a:cubicBezTo>
                  <a:cubicBezTo>
                    <a:pt x="136375" y="29438"/>
                    <a:pt x="137232" y="33058"/>
                    <a:pt x="137232" y="36735"/>
                  </a:cubicBezTo>
                  <a:close/>
                  <a:moveTo>
                    <a:pt x="118087" y="21018"/>
                  </a:moveTo>
                  <a:cubicBezTo>
                    <a:pt x="114563" y="20980"/>
                    <a:pt x="111134" y="22314"/>
                    <a:pt x="108562" y="24733"/>
                  </a:cubicBezTo>
                  <a:cubicBezTo>
                    <a:pt x="105990" y="27257"/>
                    <a:pt x="104372" y="30648"/>
                    <a:pt x="104086" y="34258"/>
                  </a:cubicBezTo>
                  <a:lnTo>
                    <a:pt x="132661" y="34258"/>
                  </a:lnTo>
                  <a:cubicBezTo>
                    <a:pt x="132375" y="30648"/>
                    <a:pt x="130755" y="27257"/>
                    <a:pt x="128184" y="24733"/>
                  </a:cubicBezTo>
                  <a:cubicBezTo>
                    <a:pt x="125612" y="22314"/>
                    <a:pt x="122183" y="20980"/>
                    <a:pt x="118659" y="21018"/>
                  </a:cubicBezTo>
                  <a:close/>
                  <a:moveTo>
                    <a:pt x="153806" y="24543"/>
                  </a:moveTo>
                  <a:cubicBezTo>
                    <a:pt x="154949" y="21971"/>
                    <a:pt x="156949" y="19837"/>
                    <a:pt x="159425" y="18446"/>
                  </a:cubicBezTo>
                  <a:cubicBezTo>
                    <a:pt x="162379" y="16999"/>
                    <a:pt x="165617" y="16313"/>
                    <a:pt x="168950" y="16446"/>
                  </a:cubicBezTo>
                  <a:lnTo>
                    <a:pt x="168950" y="21685"/>
                  </a:lnTo>
                  <a:lnTo>
                    <a:pt x="167712" y="21685"/>
                  </a:lnTo>
                  <a:cubicBezTo>
                    <a:pt x="164092" y="21590"/>
                    <a:pt x="160663" y="23009"/>
                    <a:pt x="158187" y="25590"/>
                  </a:cubicBezTo>
                  <a:cubicBezTo>
                    <a:pt x="155616" y="28610"/>
                    <a:pt x="154378" y="32496"/>
                    <a:pt x="154567" y="36449"/>
                  </a:cubicBezTo>
                  <a:lnTo>
                    <a:pt x="154567" y="56928"/>
                  </a:lnTo>
                  <a:lnTo>
                    <a:pt x="149139" y="56928"/>
                  </a:lnTo>
                  <a:lnTo>
                    <a:pt x="149139" y="16827"/>
                  </a:lnTo>
                  <a:lnTo>
                    <a:pt x="154378" y="16827"/>
                  </a:lnTo>
                  <a:lnTo>
                    <a:pt x="154378" y="24638"/>
                  </a:lnTo>
                  <a:close/>
                  <a:moveTo>
                    <a:pt x="181238" y="7969"/>
                  </a:moveTo>
                  <a:cubicBezTo>
                    <a:pt x="179047" y="7969"/>
                    <a:pt x="177332" y="6216"/>
                    <a:pt x="177332" y="4064"/>
                  </a:cubicBezTo>
                  <a:cubicBezTo>
                    <a:pt x="177332" y="3054"/>
                    <a:pt x="177714" y="2092"/>
                    <a:pt x="178475" y="1397"/>
                  </a:cubicBezTo>
                  <a:cubicBezTo>
                    <a:pt x="179238" y="654"/>
                    <a:pt x="180190" y="244"/>
                    <a:pt x="181238" y="254"/>
                  </a:cubicBezTo>
                  <a:cubicBezTo>
                    <a:pt x="182285" y="225"/>
                    <a:pt x="183333" y="644"/>
                    <a:pt x="184096" y="1397"/>
                  </a:cubicBezTo>
                  <a:cubicBezTo>
                    <a:pt x="184857" y="2035"/>
                    <a:pt x="185239" y="2978"/>
                    <a:pt x="185239" y="3969"/>
                  </a:cubicBezTo>
                  <a:cubicBezTo>
                    <a:pt x="185334" y="6121"/>
                    <a:pt x="183619" y="7912"/>
                    <a:pt x="181429" y="7969"/>
                  </a:cubicBezTo>
                  <a:cubicBezTo>
                    <a:pt x="181333" y="7969"/>
                    <a:pt x="181333" y="7969"/>
                    <a:pt x="181238" y="7969"/>
                  </a:cubicBezTo>
                  <a:close/>
                  <a:moveTo>
                    <a:pt x="178571" y="16732"/>
                  </a:moveTo>
                  <a:lnTo>
                    <a:pt x="183905" y="16732"/>
                  </a:lnTo>
                  <a:lnTo>
                    <a:pt x="183905" y="56832"/>
                  </a:lnTo>
                  <a:lnTo>
                    <a:pt x="177714" y="56832"/>
                  </a:lnTo>
                  <a:close/>
                  <a:moveTo>
                    <a:pt x="212289" y="4445"/>
                  </a:moveTo>
                  <a:cubicBezTo>
                    <a:pt x="210290" y="4340"/>
                    <a:pt x="208384" y="5026"/>
                    <a:pt x="206955" y="6350"/>
                  </a:cubicBezTo>
                  <a:cubicBezTo>
                    <a:pt x="205717" y="7940"/>
                    <a:pt x="205050" y="9950"/>
                    <a:pt x="205241" y="11969"/>
                  </a:cubicBezTo>
                  <a:lnTo>
                    <a:pt x="205241" y="16732"/>
                  </a:lnTo>
                  <a:lnTo>
                    <a:pt x="217529" y="16732"/>
                  </a:lnTo>
                  <a:lnTo>
                    <a:pt x="217529" y="21304"/>
                  </a:lnTo>
                  <a:lnTo>
                    <a:pt x="205336" y="21304"/>
                  </a:lnTo>
                  <a:lnTo>
                    <a:pt x="205336" y="56832"/>
                  </a:lnTo>
                  <a:lnTo>
                    <a:pt x="199906" y="56832"/>
                  </a:lnTo>
                  <a:lnTo>
                    <a:pt x="199906" y="21304"/>
                  </a:lnTo>
                  <a:lnTo>
                    <a:pt x="192763" y="21304"/>
                  </a:lnTo>
                  <a:lnTo>
                    <a:pt x="192763" y="16732"/>
                  </a:lnTo>
                  <a:lnTo>
                    <a:pt x="199906" y="16732"/>
                  </a:lnTo>
                  <a:lnTo>
                    <a:pt x="199906" y="11779"/>
                  </a:lnTo>
                  <a:cubicBezTo>
                    <a:pt x="199431" y="5645"/>
                    <a:pt x="204098" y="301"/>
                    <a:pt x="210194" y="-146"/>
                  </a:cubicBezTo>
                  <a:cubicBezTo>
                    <a:pt x="210860" y="-194"/>
                    <a:pt x="211432" y="-184"/>
                    <a:pt x="212099" y="-127"/>
                  </a:cubicBezTo>
                  <a:cubicBezTo>
                    <a:pt x="213623" y="-146"/>
                    <a:pt x="215052" y="82"/>
                    <a:pt x="216480" y="540"/>
                  </a:cubicBezTo>
                  <a:cubicBezTo>
                    <a:pt x="217813" y="873"/>
                    <a:pt x="219052" y="1492"/>
                    <a:pt x="220099" y="2349"/>
                  </a:cubicBezTo>
                  <a:lnTo>
                    <a:pt x="218195" y="6445"/>
                  </a:lnTo>
                  <a:cubicBezTo>
                    <a:pt x="216575" y="5073"/>
                    <a:pt x="214480" y="4359"/>
                    <a:pt x="212289" y="4445"/>
                  </a:cubicBezTo>
                  <a:close/>
                  <a:moveTo>
                    <a:pt x="238102" y="4445"/>
                  </a:moveTo>
                  <a:cubicBezTo>
                    <a:pt x="236197" y="4321"/>
                    <a:pt x="234292" y="5016"/>
                    <a:pt x="232864" y="6350"/>
                  </a:cubicBezTo>
                  <a:cubicBezTo>
                    <a:pt x="231530" y="7912"/>
                    <a:pt x="230863" y="9931"/>
                    <a:pt x="231053" y="11969"/>
                  </a:cubicBezTo>
                  <a:lnTo>
                    <a:pt x="231053" y="16732"/>
                  </a:lnTo>
                  <a:lnTo>
                    <a:pt x="243341" y="16732"/>
                  </a:lnTo>
                  <a:lnTo>
                    <a:pt x="243341" y="21304"/>
                  </a:lnTo>
                  <a:lnTo>
                    <a:pt x="231149" y="21304"/>
                  </a:lnTo>
                  <a:lnTo>
                    <a:pt x="231149" y="56832"/>
                  </a:lnTo>
                  <a:lnTo>
                    <a:pt x="225339" y="56832"/>
                  </a:lnTo>
                  <a:lnTo>
                    <a:pt x="225339" y="21304"/>
                  </a:lnTo>
                  <a:lnTo>
                    <a:pt x="218100" y="21304"/>
                  </a:lnTo>
                  <a:lnTo>
                    <a:pt x="218100" y="16732"/>
                  </a:lnTo>
                  <a:lnTo>
                    <a:pt x="225339" y="16732"/>
                  </a:lnTo>
                  <a:lnTo>
                    <a:pt x="225339" y="11779"/>
                  </a:lnTo>
                  <a:cubicBezTo>
                    <a:pt x="224862" y="5702"/>
                    <a:pt x="229340" y="359"/>
                    <a:pt x="235436" y="-146"/>
                  </a:cubicBezTo>
                  <a:cubicBezTo>
                    <a:pt x="236102" y="-194"/>
                    <a:pt x="236768" y="-194"/>
                    <a:pt x="237436" y="-127"/>
                  </a:cubicBezTo>
                  <a:cubicBezTo>
                    <a:pt x="238960" y="-146"/>
                    <a:pt x="240388" y="82"/>
                    <a:pt x="241817" y="540"/>
                  </a:cubicBezTo>
                  <a:cubicBezTo>
                    <a:pt x="243150" y="873"/>
                    <a:pt x="244389" y="1492"/>
                    <a:pt x="245436" y="2349"/>
                  </a:cubicBezTo>
                  <a:lnTo>
                    <a:pt x="243627" y="6445"/>
                  </a:lnTo>
                  <a:cubicBezTo>
                    <a:pt x="241912" y="5111"/>
                    <a:pt x="239817" y="4407"/>
                    <a:pt x="237626" y="4445"/>
                  </a:cubicBezTo>
                  <a:close/>
                  <a:moveTo>
                    <a:pt x="257152" y="-127"/>
                  </a:moveTo>
                  <a:cubicBezTo>
                    <a:pt x="258199" y="-156"/>
                    <a:pt x="259248" y="263"/>
                    <a:pt x="260010" y="1016"/>
                  </a:cubicBezTo>
                  <a:cubicBezTo>
                    <a:pt x="260771" y="1816"/>
                    <a:pt x="261153" y="2873"/>
                    <a:pt x="261153" y="3969"/>
                  </a:cubicBezTo>
                  <a:cubicBezTo>
                    <a:pt x="261248" y="4635"/>
                    <a:pt x="261248" y="5302"/>
                    <a:pt x="261153" y="5969"/>
                  </a:cubicBezTo>
                  <a:lnTo>
                    <a:pt x="260391" y="8350"/>
                  </a:lnTo>
                  <a:lnTo>
                    <a:pt x="257152" y="18828"/>
                  </a:lnTo>
                  <a:lnTo>
                    <a:pt x="253437" y="18828"/>
                  </a:lnTo>
                  <a:lnTo>
                    <a:pt x="256104" y="7874"/>
                  </a:lnTo>
                  <a:cubicBezTo>
                    <a:pt x="255343" y="7626"/>
                    <a:pt x="254580" y="7121"/>
                    <a:pt x="254104" y="6445"/>
                  </a:cubicBezTo>
                  <a:cubicBezTo>
                    <a:pt x="253532" y="5740"/>
                    <a:pt x="253247" y="4864"/>
                    <a:pt x="253342" y="3969"/>
                  </a:cubicBezTo>
                  <a:cubicBezTo>
                    <a:pt x="253247" y="2864"/>
                    <a:pt x="253723" y="1797"/>
                    <a:pt x="254486" y="1016"/>
                  </a:cubicBezTo>
                  <a:cubicBezTo>
                    <a:pt x="255247" y="263"/>
                    <a:pt x="256295" y="-156"/>
                    <a:pt x="257342" y="-127"/>
                  </a:cubicBezTo>
                  <a:close/>
                  <a:moveTo>
                    <a:pt x="282203" y="57023"/>
                  </a:moveTo>
                  <a:cubicBezTo>
                    <a:pt x="278964" y="57051"/>
                    <a:pt x="275726" y="56575"/>
                    <a:pt x="272678" y="55594"/>
                  </a:cubicBezTo>
                  <a:cubicBezTo>
                    <a:pt x="270201" y="54832"/>
                    <a:pt x="267820" y="53641"/>
                    <a:pt x="265725" y="52070"/>
                  </a:cubicBezTo>
                  <a:lnTo>
                    <a:pt x="268201" y="47784"/>
                  </a:lnTo>
                  <a:cubicBezTo>
                    <a:pt x="270106" y="49250"/>
                    <a:pt x="272202" y="50346"/>
                    <a:pt x="274488" y="51022"/>
                  </a:cubicBezTo>
                  <a:cubicBezTo>
                    <a:pt x="277060" y="51870"/>
                    <a:pt x="279726" y="52279"/>
                    <a:pt x="282393" y="52260"/>
                  </a:cubicBezTo>
                  <a:cubicBezTo>
                    <a:pt x="285156" y="52470"/>
                    <a:pt x="288013" y="51870"/>
                    <a:pt x="290489" y="50546"/>
                  </a:cubicBezTo>
                  <a:cubicBezTo>
                    <a:pt x="292204" y="49536"/>
                    <a:pt x="293252" y="47669"/>
                    <a:pt x="293157" y="45688"/>
                  </a:cubicBezTo>
                  <a:cubicBezTo>
                    <a:pt x="293252" y="44393"/>
                    <a:pt x="292680" y="43135"/>
                    <a:pt x="291728" y="42259"/>
                  </a:cubicBezTo>
                  <a:cubicBezTo>
                    <a:pt x="290680" y="41326"/>
                    <a:pt x="289346" y="40678"/>
                    <a:pt x="288013" y="40354"/>
                  </a:cubicBezTo>
                  <a:cubicBezTo>
                    <a:pt x="286108" y="39802"/>
                    <a:pt x="284204" y="39382"/>
                    <a:pt x="282203" y="39116"/>
                  </a:cubicBezTo>
                  <a:cubicBezTo>
                    <a:pt x="279535" y="38620"/>
                    <a:pt x="276869" y="37992"/>
                    <a:pt x="274297" y="37211"/>
                  </a:cubicBezTo>
                  <a:cubicBezTo>
                    <a:pt x="272392" y="36553"/>
                    <a:pt x="270678" y="35449"/>
                    <a:pt x="269249" y="33972"/>
                  </a:cubicBezTo>
                  <a:cubicBezTo>
                    <a:pt x="267820" y="32191"/>
                    <a:pt x="267058" y="29962"/>
                    <a:pt x="267154" y="27686"/>
                  </a:cubicBezTo>
                  <a:cubicBezTo>
                    <a:pt x="267154" y="24409"/>
                    <a:pt x="268678" y="21314"/>
                    <a:pt x="271344" y="19399"/>
                  </a:cubicBezTo>
                  <a:cubicBezTo>
                    <a:pt x="274773" y="17103"/>
                    <a:pt x="278869" y="15999"/>
                    <a:pt x="283061" y="16256"/>
                  </a:cubicBezTo>
                  <a:cubicBezTo>
                    <a:pt x="285631" y="16246"/>
                    <a:pt x="288299" y="16560"/>
                    <a:pt x="290775" y="17208"/>
                  </a:cubicBezTo>
                  <a:cubicBezTo>
                    <a:pt x="293061" y="17789"/>
                    <a:pt x="295156" y="18723"/>
                    <a:pt x="297157" y="19970"/>
                  </a:cubicBezTo>
                  <a:lnTo>
                    <a:pt x="294872" y="24257"/>
                  </a:lnTo>
                  <a:cubicBezTo>
                    <a:pt x="291347" y="21923"/>
                    <a:pt x="287251" y="20723"/>
                    <a:pt x="283061" y="20828"/>
                  </a:cubicBezTo>
                  <a:cubicBezTo>
                    <a:pt x="280298" y="20637"/>
                    <a:pt x="277631" y="21304"/>
                    <a:pt x="275250" y="22733"/>
                  </a:cubicBezTo>
                  <a:cubicBezTo>
                    <a:pt x="273536" y="23714"/>
                    <a:pt x="272487" y="25543"/>
                    <a:pt x="272582" y="27495"/>
                  </a:cubicBezTo>
                  <a:cubicBezTo>
                    <a:pt x="272487" y="28876"/>
                    <a:pt x="273059" y="30220"/>
                    <a:pt x="274107" y="31115"/>
                  </a:cubicBezTo>
                  <a:cubicBezTo>
                    <a:pt x="275154" y="32077"/>
                    <a:pt x="276392" y="32791"/>
                    <a:pt x="277726" y="33210"/>
                  </a:cubicBezTo>
                  <a:lnTo>
                    <a:pt x="283822" y="34544"/>
                  </a:lnTo>
                  <a:cubicBezTo>
                    <a:pt x="286394" y="34953"/>
                    <a:pt x="289060" y="35554"/>
                    <a:pt x="291537" y="36353"/>
                  </a:cubicBezTo>
                  <a:cubicBezTo>
                    <a:pt x="293443" y="36887"/>
                    <a:pt x="295156" y="37982"/>
                    <a:pt x="296490" y="39497"/>
                  </a:cubicBezTo>
                  <a:cubicBezTo>
                    <a:pt x="298014" y="41154"/>
                    <a:pt x="298776" y="43364"/>
                    <a:pt x="298585" y="45593"/>
                  </a:cubicBezTo>
                  <a:cubicBezTo>
                    <a:pt x="298681" y="48936"/>
                    <a:pt x="297062" y="52079"/>
                    <a:pt x="294204" y="53879"/>
                  </a:cubicBezTo>
                  <a:cubicBezTo>
                    <a:pt x="290585" y="56175"/>
                    <a:pt x="286299" y="57271"/>
                    <a:pt x="282012" y="57023"/>
                  </a:cubicBezTo>
                  <a:close/>
                  <a:moveTo>
                    <a:pt x="353165" y="57023"/>
                  </a:moveTo>
                  <a:cubicBezTo>
                    <a:pt x="348116" y="57099"/>
                    <a:pt x="343163" y="55889"/>
                    <a:pt x="338782" y="53499"/>
                  </a:cubicBezTo>
                  <a:cubicBezTo>
                    <a:pt x="334781" y="51222"/>
                    <a:pt x="331543" y="47936"/>
                    <a:pt x="329257" y="43974"/>
                  </a:cubicBezTo>
                  <a:cubicBezTo>
                    <a:pt x="324494" y="35354"/>
                    <a:pt x="324494" y="24876"/>
                    <a:pt x="329257" y="16256"/>
                  </a:cubicBezTo>
                  <a:cubicBezTo>
                    <a:pt x="331543" y="12293"/>
                    <a:pt x="334781" y="9007"/>
                    <a:pt x="338782" y="6731"/>
                  </a:cubicBezTo>
                  <a:cubicBezTo>
                    <a:pt x="343163" y="4340"/>
                    <a:pt x="348116" y="3130"/>
                    <a:pt x="353165" y="3207"/>
                  </a:cubicBezTo>
                  <a:cubicBezTo>
                    <a:pt x="358117" y="3111"/>
                    <a:pt x="363070" y="4330"/>
                    <a:pt x="367452" y="6731"/>
                  </a:cubicBezTo>
                  <a:cubicBezTo>
                    <a:pt x="371642" y="8883"/>
                    <a:pt x="375071" y="12189"/>
                    <a:pt x="377453" y="16256"/>
                  </a:cubicBezTo>
                  <a:cubicBezTo>
                    <a:pt x="379929" y="20456"/>
                    <a:pt x="381263" y="25276"/>
                    <a:pt x="381167" y="30162"/>
                  </a:cubicBezTo>
                  <a:cubicBezTo>
                    <a:pt x="381167" y="35049"/>
                    <a:pt x="379929" y="39859"/>
                    <a:pt x="377453" y="44069"/>
                  </a:cubicBezTo>
                  <a:cubicBezTo>
                    <a:pt x="375071" y="48098"/>
                    <a:pt x="371547" y="51384"/>
                    <a:pt x="367452" y="53594"/>
                  </a:cubicBezTo>
                  <a:cubicBezTo>
                    <a:pt x="363070" y="55927"/>
                    <a:pt x="358117" y="57109"/>
                    <a:pt x="353165" y="57023"/>
                  </a:cubicBezTo>
                  <a:close/>
                  <a:moveTo>
                    <a:pt x="353165" y="52070"/>
                  </a:moveTo>
                  <a:cubicBezTo>
                    <a:pt x="357164" y="52117"/>
                    <a:pt x="361070" y="51136"/>
                    <a:pt x="364594" y="49212"/>
                  </a:cubicBezTo>
                  <a:cubicBezTo>
                    <a:pt x="367928" y="47364"/>
                    <a:pt x="370786" y="44583"/>
                    <a:pt x="372595" y="41211"/>
                  </a:cubicBezTo>
                  <a:cubicBezTo>
                    <a:pt x="376405" y="34172"/>
                    <a:pt x="376405" y="25676"/>
                    <a:pt x="372595" y="18637"/>
                  </a:cubicBezTo>
                  <a:cubicBezTo>
                    <a:pt x="370786" y="15294"/>
                    <a:pt x="367928" y="12551"/>
                    <a:pt x="364594" y="10731"/>
                  </a:cubicBezTo>
                  <a:cubicBezTo>
                    <a:pt x="357450" y="6921"/>
                    <a:pt x="348878" y="6921"/>
                    <a:pt x="341734" y="10731"/>
                  </a:cubicBezTo>
                  <a:cubicBezTo>
                    <a:pt x="338305" y="12541"/>
                    <a:pt x="335542" y="15284"/>
                    <a:pt x="333638" y="18637"/>
                  </a:cubicBezTo>
                  <a:cubicBezTo>
                    <a:pt x="329732" y="25647"/>
                    <a:pt x="329732" y="34201"/>
                    <a:pt x="333638" y="41211"/>
                  </a:cubicBezTo>
                  <a:cubicBezTo>
                    <a:pt x="335542" y="44593"/>
                    <a:pt x="338305" y="47364"/>
                    <a:pt x="341734" y="49212"/>
                  </a:cubicBezTo>
                  <a:cubicBezTo>
                    <a:pt x="345258" y="51136"/>
                    <a:pt x="349164" y="52117"/>
                    <a:pt x="353165" y="52070"/>
                  </a:cubicBezTo>
                  <a:close/>
                  <a:moveTo>
                    <a:pt x="405932" y="4445"/>
                  </a:moveTo>
                  <a:cubicBezTo>
                    <a:pt x="403932" y="4321"/>
                    <a:pt x="402028" y="5007"/>
                    <a:pt x="400599" y="6350"/>
                  </a:cubicBezTo>
                  <a:cubicBezTo>
                    <a:pt x="399265" y="7931"/>
                    <a:pt x="398693" y="9931"/>
                    <a:pt x="398789" y="11969"/>
                  </a:cubicBezTo>
                  <a:lnTo>
                    <a:pt x="398789" y="16732"/>
                  </a:lnTo>
                  <a:lnTo>
                    <a:pt x="411171" y="16732"/>
                  </a:lnTo>
                  <a:lnTo>
                    <a:pt x="411171" y="21304"/>
                  </a:lnTo>
                  <a:lnTo>
                    <a:pt x="398979" y="21304"/>
                  </a:lnTo>
                  <a:lnTo>
                    <a:pt x="398979" y="56832"/>
                  </a:lnTo>
                  <a:lnTo>
                    <a:pt x="393550" y="56832"/>
                  </a:lnTo>
                  <a:lnTo>
                    <a:pt x="393550" y="21304"/>
                  </a:lnTo>
                  <a:lnTo>
                    <a:pt x="386407" y="21304"/>
                  </a:lnTo>
                  <a:lnTo>
                    <a:pt x="386407" y="16732"/>
                  </a:lnTo>
                  <a:lnTo>
                    <a:pt x="393550" y="16732"/>
                  </a:lnTo>
                  <a:lnTo>
                    <a:pt x="393550" y="11779"/>
                  </a:lnTo>
                  <a:cubicBezTo>
                    <a:pt x="393360" y="8579"/>
                    <a:pt x="394503" y="5445"/>
                    <a:pt x="396693" y="3111"/>
                  </a:cubicBezTo>
                  <a:cubicBezTo>
                    <a:pt x="399075" y="835"/>
                    <a:pt x="402313" y="-337"/>
                    <a:pt x="405647" y="-127"/>
                  </a:cubicBezTo>
                  <a:cubicBezTo>
                    <a:pt x="407171" y="-146"/>
                    <a:pt x="408695" y="82"/>
                    <a:pt x="410124" y="540"/>
                  </a:cubicBezTo>
                  <a:cubicBezTo>
                    <a:pt x="411457" y="892"/>
                    <a:pt x="412600" y="1502"/>
                    <a:pt x="413648" y="2349"/>
                  </a:cubicBezTo>
                  <a:lnTo>
                    <a:pt x="411838" y="6445"/>
                  </a:lnTo>
                  <a:cubicBezTo>
                    <a:pt x="410219" y="5073"/>
                    <a:pt x="408123" y="4359"/>
                    <a:pt x="405932" y="4445"/>
                  </a:cubicBezTo>
                  <a:close/>
                  <a:moveTo>
                    <a:pt x="431746" y="4445"/>
                  </a:moveTo>
                  <a:cubicBezTo>
                    <a:pt x="429745" y="4321"/>
                    <a:pt x="427840" y="5007"/>
                    <a:pt x="426411" y="6350"/>
                  </a:cubicBezTo>
                  <a:cubicBezTo>
                    <a:pt x="425078" y="7931"/>
                    <a:pt x="424507" y="9931"/>
                    <a:pt x="424602" y="11969"/>
                  </a:cubicBezTo>
                  <a:lnTo>
                    <a:pt x="424602" y="16732"/>
                  </a:lnTo>
                  <a:lnTo>
                    <a:pt x="436984" y="16732"/>
                  </a:lnTo>
                  <a:lnTo>
                    <a:pt x="436984" y="21304"/>
                  </a:lnTo>
                  <a:lnTo>
                    <a:pt x="424792" y="21304"/>
                  </a:lnTo>
                  <a:lnTo>
                    <a:pt x="424792" y="56832"/>
                  </a:lnTo>
                  <a:lnTo>
                    <a:pt x="419363" y="56832"/>
                  </a:lnTo>
                  <a:lnTo>
                    <a:pt x="419363" y="21304"/>
                  </a:lnTo>
                  <a:lnTo>
                    <a:pt x="412219" y="21304"/>
                  </a:lnTo>
                  <a:lnTo>
                    <a:pt x="412219" y="16732"/>
                  </a:lnTo>
                  <a:lnTo>
                    <a:pt x="419363" y="16732"/>
                  </a:lnTo>
                  <a:lnTo>
                    <a:pt x="419363" y="11779"/>
                  </a:lnTo>
                  <a:cubicBezTo>
                    <a:pt x="419172" y="8579"/>
                    <a:pt x="420315" y="5445"/>
                    <a:pt x="422506" y="3111"/>
                  </a:cubicBezTo>
                  <a:cubicBezTo>
                    <a:pt x="424887" y="844"/>
                    <a:pt x="428126" y="-327"/>
                    <a:pt x="431460" y="-127"/>
                  </a:cubicBezTo>
                  <a:cubicBezTo>
                    <a:pt x="432984" y="-146"/>
                    <a:pt x="434507" y="82"/>
                    <a:pt x="435936" y="540"/>
                  </a:cubicBezTo>
                  <a:cubicBezTo>
                    <a:pt x="437270" y="892"/>
                    <a:pt x="438413" y="1502"/>
                    <a:pt x="439460" y="2349"/>
                  </a:cubicBezTo>
                  <a:lnTo>
                    <a:pt x="437651" y="6445"/>
                  </a:lnTo>
                  <a:cubicBezTo>
                    <a:pt x="436032" y="5073"/>
                    <a:pt x="433936" y="4359"/>
                    <a:pt x="431746" y="4445"/>
                  </a:cubicBezTo>
                  <a:close/>
                  <a:moveTo>
                    <a:pt x="453177" y="7969"/>
                  </a:moveTo>
                  <a:cubicBezTo>
                    <a:pt x="452129" y="7998"/>
                    <a:pt x="451081" y="7578"/>
                    <a:pt x="450319" y="6826"/>
                  </a:cubicBezTo>
                  <a:cubicBezTo>
                    <a:pt x="449557" y="6102"/>
                    <a:pt x="449176" y="5102"/>
                    <a:pt x="449176" y="4064"/>
                  </a:cubicBezTo>
                  <a:cubicBezTo>
                    <a:pt x="449176" y="3054"/>
                    <a:pt x="449557" y="2092"/>
                    <a:pt x="450319" y="1397"/>
                  </a:cubicBezTo>
                  <a:cubicBezTo>
                    <a:pt x="451081" y="644"/>
                    <a:pt x="452129" y="225"/>
                    <a:pt x="453177" y="254"/>
                  </a:cubicBezTo>
                  <a:cubicBezTo>
                    <a:pt x="454225" y="244"/>
                    <a:pt x="455177" y="654"/>
                    <a:pt x="455939" y="1397"/>
                  </a:cubicBezTo>
                  <a:cubicBezTo>
                    <a:pt x="456701" y="2035"/>
                    <a:pt x="457081" y="2978"/>
                    <a:pt x="457081" y="3969"/>
                  </a:cubicBezTo>
                  <a:cubicBezTo>
                    <a:pt x="457081" y="5035"/>
                    <a:pt x="456701" y="6074"/>
                    <a:pt x="455939" y="6826"/>
                  </a:cubicBezTo>
                  <a:cubicBezTo>
                    <a:pt x="455177" y="7569"/>
                    <a:pt x="454225" y="7978"/>
                    <a:pt x="453177" y="7969"/>
                  </a:cubicBezTo>
                  <a:close/>
                  <a:moveTo>
                    <a:pt x="450414" y="16732"/>
                  </a:moveTo>
                  <a:lnTo>
                    <a:pt x="455843" y="16732"/>
                  </a:lnTo>
                  <a:lnTo>
                    <a:pt x="455843" y="56832"/>
                  </a:lnTo>
                  <a:lnTo>
                    <a:pt x="450414" y="56832"/>
                  </a:lnTo>
                  <a:close/>
                  <a:moveTo>
                    <a:pt x="487467" y="57213"/>
                  </a:moveTo>
                  <a:cubicBezTo>
                    <a:pt x="483752" y="57232"/>
                    <a:pt x="480132" y="56318"/>
                    <a:pt x="476894" y="54546"/>
                  </a:cubicBezTo>
                  <a:cubicBezTo>
                    <a:pt x="473750" y="52908"/>
                    <a:pt x="471274" y="50384"/>
                    <a:pt x="469560" y="47307"/>
                  </a:cubicBezTo>
                  <a:cubicBezTo>
                    <a:pt x="467749" y="44088"/>
                    <a:pt x="466797" y="40430"/>
                    <a:pt x="466892" y="36735"/>
                  </a:cubicBezTo>
                  <a:cubicBezTo>
                    <a:pt x="466797" y="33067"/>
                    <a:pt x="467749" y="29438"/>
                    <a:pt x="469560" y="26257"/>
                  </a:cubicBezTo>
                  <a:cubicBezTo>
                    <a:pt x="471274" y="23180"/>
                    <a:pt x="473750" y="20656"/>
                    <a:pt x="476894" y="19018"/>
                  </a:cubicBezTo>
                  <a:cubicBezTo>
                    <a:pt x="480132" y="17275"/>
                    <a:pt x="483752" y="16389"/>
                    <a:pt x="487467" y="16446"/>
                  </a:cubicBezTo>
                  <a:cubicBezTo>
                    <a:pt x="490800" y="16360"/>
                    <a:pt x="494039" y="17047"/>
                    <a:pt x="496992" y="18446"/>
                  </a:cubicBezTo>
                  <a:cubicBezTo>
                    <a:pt x="499659" y="19752"/>
                    <a:pt x="501850" y="21809"/>
                    <a:pt x="503373" y="24352"/>
                  </a:cubicBezTo>
                  <a:lnTo>
                    <a:pt x="499373" y="27114"/>
                  </a:lnTo>
                  <a:cubicBezTo>
                    <a:pt x="498135" y="25190"/>
                    <a:pt x="496420" y="23638"/>
                    <a:pt x="494325" y="22637"/>
                  </a:cubicBezTo>
                  <a:cubicBezTo>
                    <a:pt x="492229" y="21590"/>
                    <a:pt x="489943" y="21066"/>
                    <a:pt x="487657" y="21113"/>
                  </a:cubicBezTo>
                  <a:cubicBezTo>
                    <a:pt x="484895" y="21085"/>
                    <a:pt x="482228" y="21771"/>
                    <a:pt x="479846" y="23114"/>
                  </a:cubicBezTo>
                  <a:cubicBezTo>
                    <a:pt x="477560" y="24352"/>
                    <a:pt x="475656" y="26285"/>
                    <a:pt x="474513" y="28638"/>
                  </a:cubicBezTo>
                  <a:cubicBezTo>
                    <a:pt x="471846" y="33744"/>
                    <a:pt x="471846" y="39821"/>
                    <a:pt x="474513" y="44926"/>
                  </a:cubicBezTo>
                  <a:cubicBezTo>
                    <a:pt x="475751" y="47241"/>
                    <a:pt x="477560" y="49165"/>
                    <a:pt x="479846" y="50451"/>
                  </a:cubicBezTo>
                  <a:cubicBezTo>
                    <a:pt x="482228" y="51717"/>
                    <a:pt x="484895" y="52375"/>
                    <a:pt x="487657" y="52355"/>
                  </a:cubicBezTo>
                  <a:cubicBezTo>
                    <a:pt x="489943" y="52384"/>
                    <a:pt x="492229" y="51898"/>
                    <a:pt x="494325" y="50927"/>
                  </a:cubicBezTo>
                  <a:cubicBezTo>
                    <a:pt x="496324" y="49927"/>
                    <a:pt x="498135" y="48422"/>
                    <a:pt x="499373" y="46545"/>
                  </a:cubicBezTo>
                  <a:lnTo>
                    <a:pt x="503373" y="49212"/>
                  </a:lnTo>
                  <a:cubicBezTo>
                    <a:pt x="501850" y="51803"/>
                    <a:pt x="499659" y="53870"/>
                    <a:pt x="496896" y="55118"/>
                  </a:cubicBezTo>
                  <a:cubicBezTo>
                    <a:pt x="493943" y="56556"/>
                    <a:pt x="490705" y="57271"/>
                    <a:pt x="487371" y="57213"/>
                  </a:cubicBezTo>
                  <a:close/>
                  <a:moveTo>
                    <a:pt x="548046" y="38163"/>
                  </a:moveTo>
                  <a:lnTo>
                    <a:pt x="514517" y="38163"/>
                  </a:lnTo>
                  <a:cubicBezTo>
                    <a:pt x="514708" y="42030"/>
                    <a:pt x="516423" y="45669"/>
                    <a:pt x="519280" y="48260"/>
                  </a:cubicBezTo>
                  <a:cubicBezTo>
                    <a:pt x="522329" y="50870"/>
                    <a:pt x="526233" y="52232"/>
                    <a:pt x="530234" y="52070"/>
                  </a:cubicBezTo>
                  <a:cubicBezTo>
                    <a:pt x="532615" y="52079"/>
                    <a:pt x="534901" y="51622"/>
                    <a:pt x="537092" y="50736"/>
                  </a:cubicBezTo>
                  <a:cubicBezTo>
                    <a:pt x="539187" y="49870"/>
                    <a:pt x="540997" y="48536"/>
                    <a:pt x="542522" y="46831"/>
                  </a:cubicBezTo>
                  <a:lnTo>
                    <a:pt x="545569" y="50355"/>
                  </a:lnTo>
                  <a:cubicBezTo>
                    <a:pt x="543760" y="52470"/>
                    <a:pt x="541473" y="54127"/>
                    <a:pt x="538902" y="55213"/>
                  </a:cubicBezTo>
                  <a:cubicBezTo>
                    <a:pt x="536139" y="56375"/>
                    <a:pt x="533186" y="56956"/>
                    <a:pt x="530139" y="56928"/>
                  </a:cubicBezTo>
                  <a:cubicBezTo>
                    <a:pt x="526328" y="56985"/>
                    <a:pt x="522518" y="56070"/>
                    <a:pt x="519185" y="54261"/>
                  </a:cubicBezTo>
                  <a:cubicBezTo>
                    <a:pt x="516042" y="52584"/>
                    <a:pt x="513470" y="50079"/>
                    <a:pt x="511755" y="47021"/>
                  </a:cubicBezTo>
                  <a:cubicBezTo>
                    <a:pt x="509946" y="43802"/>
                    <a:pt x="508993" y="40145"/>
                    <a:pt x="509089" y="36449"/>
                  </a:cubicBezTo>
                  <a:cubicBezTo>
                    <a:pt x="508993" y="32791"/>
                    <a:pt x="509946" y="29181"/>
                    <a:pt x="511661" y="25971"/>
                  </a:cubicBezTo>
                  <a:cubicBezTo>
                    <a:pt x="513279" y="22952"/>
                    <a:pt x="515660" y="20447"/>
                    <a:pt x="518614" y="18732"/>
                  </a:cubicBezTo>
                  <a:cubicBezTo>
                    <a:pt x="521566" y="17085"/>
                    <a:pt x="524804" y="16199"/>
                    <a:pt x="528139" y="16161"/>
                  </a:cubicBezTo>
                  <a:cubicBezTo>
                    <a:pt x="531472" y="16189"/>
                    <a:pt x="534806" y="17075"/>
                    <a:pt x="537664" y="18732"/>
                  </a:cubicBezTo>
                  <a:cubicBezTo>
                    <a:pt x="540616" y="20456"/>
                    <a:pt x="542997" y="22923"/>
                    <a:pt x="544617" y="25876"/>
                  </a:cubicBezTo>
                  <a:cubicBezTo>
                    <a:pt x="546331" y="29134"/>
                    <a:pt x="547189" y="32772"/>
                    <a:pt x="547093" y="36449"/>
                  </a:cubicBezTo>
                  <a:close/>
                  <a:moveTo>
                    <a:pt x="528996" y="20733"/>
                  </a:moveTo>
                  <a:cubicBezTo>
                    <a:pt x="525471" y="20695"/>
                    <a:pt x="522043" y="22028"/>
                    <a:pt x="519471" y="24447"/>
                  </a:cubicBezTo>
                  <a:cubicBezTo>
                    <a:pt x="516899" y="26962"/>
                    <a:pt x="515279" y="30362"/>
                    <a:pt x="515090" y="33972"/>
                  </a:cubicBezTo>
                  <a:lnTo>
                    <a:pt x="543665" y="33972"/>
                  </a:lnTo>
                  <a:cubicBezTo>
                    <a:pt x="543379" y="30343"/>
                    <a:pt x="541854" y="26952"/>
                    <a:pt x="539187" y="24447"/>
                  </a:cubicBezTo>
                  <a:cubicBezTo>
                    <a:pt x="536616" y="22009"/>
                    <a:pt x="533186" y="20675"/>
                    <a:pt x="529662" y="20733"/>
                  </a:cubicBezTo>
                  <a:close/>
                  <a:moveTo>
                    <a:pt x="564714" y="24257"/>
                  </a:moveTo>
                  <a:cubicBezTo>
                    <a:pt x="565857" y="21685"/>
                    <a:pt x="567857" y="19551"/>
                    <a:pt x="570334" y="18161"/>
                  </a:cubicBezTo>
                  <a:cubicBezTo>
                    <a:pt x="573287" y="16732"/>
                    <a:pt x="576525" y="16037"/>
                    <a:pt x="579859" y="16161"/>
                  </a:cubicBezTo>
                  <a:lnTo>
                    <a:pt x="579859" y="21399"/>
                  </a:lnTo>
                  <a:lnTo>
                    <a:pt x="577764" y="21399"/>
                  </a:lnTo>
                  <a:cubicBezTo>
                    <a:pt x="574144" y="21333"/>
                    <a:pt x="570715" y="22742"/>
                    <a:pt x="568239" y="25304"/>
                  </a:cubicBezTo>
                  <a:cubicBezTo>
                    <a:pt x="565667" y="28324"/>
                    <a:pt x="564428" y="32210"/>
                    <a:pt x="564619" y="36163"/>
                  </a:cubicBezTo>
                  <a:lnTo>
                    <a:pt x="564619" y="56642"/>
                  </a:lnTo>
                  <a:lnTo>
                    <a:pt x="558714" y="56642"/>
                  </a:lnTo>
                  <a:lnTo>
                    <a:pt x="558714" y="16542"/>
                  </a:lnTo>
                  <a:lnTo>
                    <a:pt x="563953" y="16542"/>
                  </a:lnTo>
                  <a:lnTo>
                    <a:pt x="563953" y="24352"/>
                  </a:lnTo>
                  <a:close/>
                  <a:moveTo>
                    <a:pt x="600529" y="56928"/>
                  </a:moveTo>
                  <a:cubicBezTo>
                    <a:pt x="597290" y="56956"/>
                    <a:pt x="594051" y="56480"/>
                    <a:pt x="591004" y="55499"/>
                  </a:cubicBezTo>
                  <a:cubicBezTo>
                    <a:pt x="588527" y="54756"/>
                    <a:pt x="586146" y="53565"/>
                    <a:pt x="584050" y="51975"/>
                  </a:cubicBezTo>
                  <a:lnTo>
                    <a:pt x="586432" y="47688"/>
                  </a:lnTo>
                  <a:cubicBezTo>
                    <a:pt x="588336" y="49127"/>
                    <a:pt x="590527" y="50222"/>
                    <a:pt x="592813" y="50927"/>
                  </a:cubicBezTo>
                  <a:cubicBezTo>
                    <a:pt x="595385" y="51775"/>
                    <a:pt x="598052" y="52193"/>
                    <a:pt x="600719" y="52165"/>
                  </a:cubicBezTo>
                  <a:cubicBezTo>
                    <a:pt x="603481" y="52365"/>
                    <a:pt x="606339" y="51765"/>
                    <a:pt x="608815" y="50451"/>
                  </a:cubicBezTo>
                  <a:cubicBezTo>
                    <a:pt x="610529" y="49412"/>
                    <a:pt x="611483" y="47564"/>
                    <a:pt x="611483" y="45593"/>
                  </a:cubicBezTo>
                  <a:cubicBezTo>
                    <a:pt x="611483" y="44278"/>
                    <a:pt x="610910" y="43031"/>
                    <a:pt x="609958" y="42164"/>
                  </a:cubicBezTo>
                  <a:cubicBezTo>
                    <a:pt x="608911" y="41249"/>
                    <a:pt x="607672" y="40602"/>
                    <a:pt x="606339" y="40259"/>
                  </a:cubicBezTo>
                  <a:cubicBezTo>
                    <a:pt x="604434" y="39706"/>
                    <a:pt x="602433" y="39287"/>
                    <a:pt x="600433" y="39020"/>
                  </a:cubicBezTo>
                  <a:cubicBezTo>
                    <a:pt x="597766" y="38535"/>
                    <a:pt x="595194" y="37897"/>
                    <a:pt x="592623" y="37116"/>
                  </a:cubicBezTo>
                  <a:cubicBezTo>
                    <a:pt x="590717" y="36506"/>
                    <a:pt x="588908" y="35392"/>
                    <a:pt x="587575" y="33877"/>
                  </a:cubicBezTo>
                  <a:cubicBezTo>
                    <a:pt x="586050" y="32134"/>
                    <a:pt x="585289" y="29877"/>
                    <a:pt x="585479" y="27591"/>
                  </a:cubicBezTo>
                  <a:cubicBezTo>
                    <a:pt x="585384" y="24285"/>
                    <a:pt x="586907" y="21152"/>
                    <a:pt x="589670" y="19304"/>
                  </a:cubicBezTo>
                  <a:cubicBezTo>
                    <a:pt x="593099" y="17027"/>
                    <a:pt x="597195" y="15922"/>
                    <a:pt x="601290" y="16161"/>
                  </a:cubicBezTo>
                  <a:cubicBezTo>
                    <a:pt x="603957" y="16151"/>
                    <a:pt x="606529" y="16465"/>
                    <a:pt x="609101" y="17113"/>
                  </a:cubicBezTo>
                  <a:cubicBezTo>
                    <a:pt x="611387" y="17713"/>
                    <a:pt x="613482" y="18637"/>
                    <a:pt x="615482" y="19875"/>
                  </a:cubicBezTo>
                  <a:lnTo>
                    <a:pt x="613101" y="24161"/>
                  </a:lnTo>
                  <a:cubicBezTo>
                    <a:pt x="609577" y="21828"/>
                    <a:pt x="605482" y="20628"/>
                    <a:pt x="601290" y="20733"/>
                  </a:cubicBezTo>
                  <a:cubicBezTo>
                    <a:pt x="598529" y="20571"/>
                    <a:pt x="595861" y="21237"/>
                    <a:pt x="593480" y="22637"/>
                  </a:cubicBezTo>
                  <a:cubicBezTo>
                    <a:pt x="591860" y="23657"/>
                    <a:pt x="590813" y="25466"/>
                    <a:pt x="590908" y="27400"/>
                  </a:cubicBezTo>
                  <a:cubicBezTo>
                    <a:pt x="590813" y="28752"/>
                    <a:pt x="591385" y="30077"/>
                    <a:pt x="592337" y="31019"/>
                  </a:cubicBezTo>
                  <a:cubicBezTo>
                    <a:pt x="593385" y="31991"/>
                    <a:pt x="594718" y="32705"/>
                    <a:pt x="596052" y="33115"/>
                  </a:cubicBezTo>
                  <a:lnTo>
                    <a:pt x="602148" y="34449"/>
                  </a:lnTo>
                  <a:cubicBezTo>
                    <a:pt x="604719" y="34868"/>
                    <a:pt x="607291" y="35468"/>
                    <a:pt x="609863" y="36258"/>
                  </a:cubicBezTo>
                  <a:cubicBezTo>
                    <a:pt x="611767" y="36839"/>
                    <a:pt x="613482" y="37925"/>
                    <a:pt x="614816" y="39402"/>
                  </a:cubicBezTo>
                  <a:cubicBezTo>
                    <a:pt x="616245" y="41097"/>
                    <a:pt x="617007" y="43288"/>
                    <a:pt x="616816" y="45498"/>
                  </a:cubicBezTo>
                  <a:cubicBezTo>
                    <a:pt x="616911" y="48841"/>
                    <a:pt x="615292" y="51984"/>
                    <a:pt x="612435" y="53784"/>
                  </a:cubicBezTo>
                  <a:cubicBezTo>
                    <a:pt x="608815" y="56080"/>
                    <a:pt x="604624" y="57175"/>
                    <a:pt x="600338" y="56928"/>
                  </a:cubicBezTo>
                  <a:close/>
                </a:path>
              </a:pathLst>
            </a:custGeom>
            <a:solidFill>
              <a:srgbClr val="6D6E71"/>
            </a:solidFill>
            <a:ln w="9525"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5567ADB2-C944-4374-84B9-EBD22C315FEA}"/>
                </a:ext>
              </a:extLst>
            </p:cNvPr>
            <p:cNvSpPr/>
            <p:nvPr/>
          </p:nvSpPr>
          <p:spPr>
            <a:xfrm>
              <a:off x="16716600" y="3282630"/>
              <a:ext cx="526922" cy="526923"/>
            </a:xfrm>
            <a:custGeom>
              <a:avLst/>
              <a:gdLst>
                <a:gd name="connsiteX0" fmla="*/ 526138 w 526922"/>
                <a:gd name="connsiteY0" fmla="*/ 263186 h 526923"/>
                <a:gd name="connsiteX1" fmla="*/ 262771 w 526922"/>
                <a:gd name="connsiteY1" fmla="*/ 526743 h 526923"/>
                <a:gd name="connsiteX2" fmla="*/ -785 w 526922"/>
                <a:gd name="connsiteY2" fmla="*/ 263377 h 526923"/>
                <a:gd name="connsiteX3" fmla="*/ 262582 w 526922"/>
                <a:gd name="connsiteY3" fmla="*/ -180 h 526923"/>
                <a:gd name="connsiteX4" fmla="*/ 262771 w 526922"/>
                <a:gd name="connsiteY4" fmla="*/ -180 h 526923"/>
                <a:gd name="connsiteX5" fmla="*/ 526138 w 526922"/>
                <a:gd name="connsiteY5" fmla="*/ 263186 h 526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6922" h="526923">
                  <a:moveTo>
                    <a:pt x="526138" y="263186"/>
                  </a:moveTo>
                  <a:cubicBezTo>
                    <a:pt x="526233" y="408690"/>
                    <a:pt x="408314" y="526695"/>
                    <a:pt x="262771" y="526743"/>
                  </a:cubicBezTo>
                  <a:cubicBezTo>
                    <a:pt x="117230" y="526800"/>
                    <a:pt x="-689" y="408881"/>
                    <a:pt x="-785" y="263377"/>
                  </a:cubicBezTo>
                  <a:cubicBezTo>
                    <a:pt x="-880" y="117873"/>
                    <a:pt x="117039" y="-123"/>
                    <a:pt x="262582" y="-180"/>
                  </a:cubicBezTo>
                  <a:cubicBezTo>
                    <a:pt x="262676" y="-180"/>
                    <a:pt x="262676" y="-180"/>
                    <a:pt x="262771" y="-180"/>
                  </a:cubicBezTo>
                  <a:cubicBezTo>
                    <a:pt x="408218" y="-180"/>
                    <a:pt x="526138" y="117730"/>
                    <a:pt x="526138" y="263186"/>
                  </a:cubicBezTo>
                </a:path>
              </a:pathLst>
            </a:custGeom>
            <a:solidFill>
              <a:srgbClr val="336933"/>
            </a:solidFill>
            <a:ln w="9525"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107E4E39-BDCE-4AC9-9817-1E2FC4626D4F}"/>
                </a:ext>
              </a:extLst>
            </p:cNvPr>
            <p:cNvSpPr/>
            <p:nvPr/>
          </p:nvSpPr>
          <p:spPr>
            <a:xfrm>
              <a:off x="16913385" y="3433883"/>
              <a:ext cx="133540" cy="37271"/>
            </a:xfrm>
            <a:custGeom>
              <a:avLst/>
              <a:gdLst>
                <a:gd name="connsiteX0" fmla="*/ -785 w 133540"/>
                <a:gd name="connsiteY0" fmla="*/ 13922 h 37271"/>
                <a:gd name="connsiteX1" fmla="*/ 264 w 133540"/>
                <a:gd name="connsiteY1" fmla="*/ 23447 h 37271"/>
                <a:gd name="connsiteX2" fmla="*/ 131708 w 133540"/>
                <a:gd name="connsiteY2" fmla="*/ 23447 h 37271"/>
                <a:gd name="connsiteX3" fmla="*/ 132756 w 133540"/>
                <a:gd name="connsiteY3" fmla="*/ 13922 h 37271"/>
                <a:gd name="connsiteX4" fmla="*/ -594 w 133540"/>
                <a:gd name="connsiteY4" fmla="*/ 13922 h 37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540" h="37271">
                  <a:moveTo>
                    <a:pt x="-785" y="13922"/>
                  </a:moveTo>
                  <a:lnTo>
                    <a:pt x="264" y="23447"/>
                  </a:lnTo>
                  <a:cubicBezTo>
                    <a:pt x="42173" y="41640"/>
                    <a:pt x="89798" y="41640"/>
                    <a:pt x="131708" y="23447"/>
                  </a:cubicBezTo>
                  <a:lnTo>
                    <a:pt x="132756" y="13922"/>
                  </a:lnTo>
                  <a:cubicBezTo>
                    <a:pt x="90275" y="-4881"/>
                    <a:pt x="41888" y="-4881"/>
                    <a:pt x="-594" y="13922"/>
                  </a:cubicBezTo>
                </a:path>
              </a:pathLst>
            </a:custGeom>
            <a:solidFill>
              <a:srgbClr val="FFFFFF"/>
            </a:solidFill>
            <a:ln w="9525"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5038B17E-E1BB-45BF-9FB3-5F20FE8550ED}"/>
                </a:ext>
              </a:extLst>
            </p:cNvPr>
            <p:cNvSpPr/>
            <p:nvPr/>
          </p:nvSpPr>
          <p:spPr>
            <a:xfrm>
              <a:off x="16918077" y="3469320"/>
              <a:ext cx="124063" cy="80781"/>
            </a:xfrm>
            <a:custGeom>
              <a:avLst/>
              <a:gdLst>
                <a:gd name="connsiteX0" fmla="*/ 2144 w 124063"/>
                <a:gd name="connsiteY0" fmla="*/ -180 h 80781"/>
                <a:gd name="connsiteX1" fmla="*/ 120350 w 124063"/>
                <a:gd name="connsiteY1" fmla="*/ -180 h 80781"/>
                <a:gd name="connsiteX2" fmla="*/ 79964 w 124063"/>
                <a:gd name="connsiteY2" fmla="*/ 77677 h 80781"/>
                <a:gd name="connsiteX3" fmla="*/ 2144 w 124063"/>
                <a:gd name="connsiteY3" fmla="*/ 37339 h 80781"/>
                <a:gd name="connsiteX4" fmla="*/ 2144 w 124063"/>
                <a:gd name="connsiteY4" fmla="*/ -180 h 80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063" h="80781">
                  <a:moveTo>
                    <a:pt x="2144" y="-180"/>
                  </a:moveTo>
                  <a:cubicBezTo>
                    <a:pt x="40340" y="13631"/>
                    <a:pt x="82155" y="13631"/>
                    <a:pt x="120350" y="-180"/>
                  </a:cubicBezTo>
                  <a:cubicBezTo>
                    <a:pt x="130732" y="32462"/>
                    <a:pt x="112634" y="67324"/>
                    <a:pt x="79964" y="77677"/>
                  </a:cubicBezTo>
                  <a:cubicBezTo>
                    <a:pt x="47388" y="88040"/>
                    <a:pt x="12526" y="69981"/>
                    <a:pt x="2144" y="37339"/>
                  </a:cubicBezTo>
                  <a:cubicBezTo>
                    <a:pt x="-1761" y="25128"/>
                    <a:pt x="-1761" y="12022"/>
                    <a:pt x="2144" y="-180"/>
                  </a:cubicBezTo>
                </a:path>
              </a:pathLst>
            </a:custGeom>
            <a:solidFill>
              <a:srgbClr val="FFFFFF"/>
            </a:solidFill>
            <a:ln w="9525"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FA328705-CC66-419F-A219-80EAEDE94470}"/>
                </a:ext>
              </a:extLst>
            </p:cNvPr>
            <p:cNvSpPr/>
            <p:nvPr/>
          </p:nvSpPr>
          <p:spPr>
            <a:xfrm>
              <a:off x="16899562" y="3363917"/>
              <a:ext cx="161142" cy="75018"/>
            </a:xfrm>
            <a:custGeom>
              <a:avLst/>
              <a:gdLst>
                <a:gd name="connsiteX0" fmla="*/ 159343 w 161142"/>
                <a:gd name="connsiteY0" fmla="*/ 51884 h 75018"/>
                <a:gd name="connsiteX1" fmla="*/ 144293 w 161142"/>
                <a:gd name="connsiteY1" fmla="*/ 74839 h 75018"/>
                <a:gd name="connsiteX2" fmla="*/ 15325 w 161142"/>
                <a:gd name="connsiteY2" fmla="*/ 74839 h 75018"/>
                <a:gd name="connsiteX3" fmla="*/ 180 w 161142"/>
                <a:gd name="connsiteY3" fmla="*/ 51884 h 75018"/>
                <a:gd name="connsiteX4" fmla="*/ -391 w 161142"/>
                <a:gd name="connsiteY4" fmla="*/ 50931 h 75018"/>
                <a:gd name="connsiteX5" fmla="*/ 2847 w 161142"/>
                <a:gd name="connsiteY5" fmla="*/ 43406 h 75018"/>
                <a:gd name="connsiteX6" fmla="*/ 54758 w 161142"/>
                <a:gd name="connsiteY6" fmla="*/ 9879 h 75018"/>
                <a:gd name="connsiteX7" fmla="*/ 104764 w 161142"/>
                <a:gd name="connsiteY7" fmla="*/ 9879 h 75018"/>
                <a:gd name="connsiteX8" fmla="*/ 156771 w 161142"/>
                <a:gd name="connsiteY8" fmla="*/ 43406 h 75018"/>
                <a:gd name="connsiteX9" fmla="*/ 157819 w 161142"/>
                <a:gd name="connsiteY9" fmla="*/ 43978 h 75018"/>
                <a:gd name="connsiteX10" fmla="*/ 159437 w 161142"/>
                <a:gd name="connsiteY10" fmla="*/ 51760 h 75018"/>
                <a:gd name="connsiteX11" fmla="*/ 159343 w 161142"/>
                <a:gd name="connsiteY11" fmla="*/ 51884 h 75018"/>
                <a:gd name="connsiteX12" fmla="*/ 79808 w 161142"/>
                <a:gd name="connsiteY12" fmla="*/ 12641 h 75018"/>
                <a:gd name="connsiteX13" fmla="*/ 70760 w 161142"/>
                <a:gd name="connsiteY13" fmla="*/ 12641 h 75018"/>
                <a:gd name="connsiteX14" fmla="*/ 74856 w 161142"/>
                <a:gd name="connsiteY14" fmla="*/ 42120 h 75018"/>
                <a:gd name="connsiteX15" fmla="*/ 74951 w 161142"/>
                <a:gd name="connsiteY15" fmla="*/ 42168 h 75018"/>
                <a:gd name="connsiteX16" fmla="*/ 79808 w 161142"/>
                <a:gd name="connsiteY16" fmla="*/ 44930 h 75018"/>
                <a:gd name="connsiteX17" fmla="*/ 91619 w 161142"/>
                <a:gd name="connsiteY17" fmla="*/ 17498 h 75018"/>
                <a:gd name="connsiteX18" fmla="*/ 88858 w 161142"/>
                <a:gd name="connsiteY18" fmla="*/ 12641 h 75018"/>
                <a:gd name="connsiteX19" fmla="*/ 79333 w 161142"/>
                <a:gd name="connsiteY19" fmla="*/ 12641 h 7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1142" h="75018">
                  <a:moveTo>
                    <a:pt x="159343" y="51884"/>
                  </a:moveTo>
                  <a:lnTo>
                    <a:pt x="144293" y="74839"/>
                  </a:lnTo>
                  <a:cubicBezTo>
                    <a:pt x="103050" y="57313"/>
                    <a:pt x="56568" y="57313"/>
                    <a:pt x="15325" y="74839"/>
                  </a:cubicBezTo>
                  <a:lnTo>
                    <a:pt x="180" y="51884"/>
                  </a:lnTo>
                  <a:lnTo>
                    <a:pt x="-391" y="50931"/>
                  </a:lnTo>
                  <a:cubicBezTo>
                    <a:pt x="-1534" y="47959"/>
                    <a:pt x="-106" y="44635"/>
                    <a:pt x="2847" y="43406"/>
                  </a:cubicBezTo>
                  <a:cubicBezTo>
                    <a:pt x="22088" y="35605"/>
                    <a:pt x="39709" y="24233"/>
                    <a:pt x="54758" y="9879"/>
                  </a:cubicBezTo>
                  <a:cubicBezTo>
                    <a:pt x="68760" y="-3533"/>
                    <a:pt x="90762" y="-3533"/>
                    <a:pt x="104764" y="9879"/>
                  </a:cubicBezTo>
                  <a:cubicBezTo>
                    <a:pt x="119814" y="24213"/>
                    <a:pt x="137530" y="35586"/>
                    <a:pt x="156771" y="43406"/>
                  </a:cubicBezTo>
                  <a:cubicBezTo>
                    <a:pt x="157151" y="43559"/>
                    <a:pt x="157533" y="43749"/>
                    <a:pt x="157819" y="43978"/>
                  </a:cubicBezTo>
                  <a:cubicBezTo>
                    <a:pt x="160391" y="45683"/>
                    <a:pt x="161152" y="49169"/>
                    <a:pt x="159437" y="51760"/>
                  </a:cubicBezTo>
                  <a:cubicBezTo>
                    <a:pt x="159437" y="51807"/>
                    <a:pt x="159343" y="51845"/>
                    <a:pt x="159343" y="51884"/>
                  </a:cubicBezTo>
                  <a:moveTo>
                    <a:pt x="79808" y="12641"/>
                  </a:moveTo>
                  <a:cubicBezTo>
                    <a:pt x="76952" y="13879"/>
                    <a:pt x="73618" y="13879"/>
                    <a:pt x="70760" y="12641"/>
                  </a:cubicBezTo>
                  <a:cubicBezTo>
                    <a:pt x="63807" y="21918"/>
                    <a:pt x="65616" y="35120"/>
                    <a:pt x="74856" y="42120"/>
                  </a:cubicBezTo>
                  <a:cubicBezTo>
                    <a:pt x="74951" y="42140"/>
                    <a:pt x="74951" y="42149"/>
                    <a:pt x="74951" y="42168"/>
                  </a:cubicBezTo>
                  <a:cubicBezTo>
                    <a:pt x="76475" y="43311"/>
                    <a:pt x="78095" y="44244"/>
                    <a:pt x="79808" y="44930"/>
                  </a:cubicBezTo>
                  <a:cubicBezTo>
                    <a:pt x="90667" y="40606"/>
                    <a:pt x="95906" y="28338"/>
                    <a:pt x="91619" y="17498"/>
                  </a:cubicBezTo>
                  <a:cubicBezTo>
                    <a:pt x="90953" y="15746"/>
                    <a:pt x="90001" y="14098"/>
                    <a:pt x="88858" y="12641"/>
                  </a:cubicBezTo>
                  <a:cubicBezTo>
                    <a:pt x="85809" y="14012"/>
                    <a:pt x="82380" y="14012"/>
                    <a:pt x="79333" y="12641"/>
                  </a:cubicBezTo>
                </a:path>
              </a:pathLst>
            </a:custGeom>
            <a:solidFill>
              <a:srgbClr val="FFFFFF"/>
            </a:solidFill>
            <a:ln w="9525"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B6C725E7-4554-4CCA-9063-ED5B397F2482}"/>
                </a:ext>
              </a:extLst>
            </p:cNvPr>
            <p:cNvSpPr/>
            <p:nvPr/>
          </p:nvSpPr>
          <p:spPr>
            <a:xfrm>
              <a:off x="16849117" y="3550474"/>
              <a:ext cx="262069" cy="178729"/>
            </a:xfrm>
            <a:custGeom>
              <a:avLst/>
              <a:gdLst>
                <a:gd name="connsiteX0" fmla="*/ 186356 w 262069"/>
                <a:gd name="connsiteY0" fmla="*/ -180 h 178729"/>
                <a:gd name="connsiteX1" fmla="*/ 256937 w 262069"/>
                <a:gd name="connsiteY1" fmla="*/ 151553 h 178729"/>
                <a:gd name="connsiteX2" fmla="*/ 3572 w 262069"/>
                <a:gd name="connsiteY2" fmla="*/ 151553 h 178729"/>
                <a:gd name="connsiteX3" fmla="*/ 74057 w 262069"/>
                <a:gd name="connsiteY3" fmla="*/ -180 h 178729"/>
                <a:gd name="connsiteX4" fmla="*/ 186356 w 262069"/>
                <a:gd name="connsiteY4" fmla="*/ -180 h 178729"/>
                <a:gd name="connsiteX5" fmla="*/ 187309 w 262069"/>
                <a:gd name="connsiteY5" fmla="*/ 52112 h 178729"/>
                <a:gd name="connsiteX6" fmla="*/ 170926 w 262069"/>
                <a:gd name="connsiteY6" fmla="*/ 52112 h 178729"/>
                <a:gd name="connsiteX7" fmla="*/ 178260 w 262069"/>
                <a:gd name="connsiteY7" fmla="*/ 105490 h 178729"/>
                <a:gd name="connsiteX8" fmla="*/ 178451 w 262069"/>
                <a:gd name="connsiteY8" fmla="*/ 105643 h 178729"/>
                <a:gd name="connsiteX9" fmla="*/ 187309 w 262069"/>
                <a:gd name="connsiteY9" fmla="*/ 110691 h 178729"/>
                <a:gd name="connsiteX10" fmla="*/ 208835 w 262069"/>
                <a:gd name="connsiteY10" fmla="*/ 61313 h 178729"/>
                <a:gd name="connsiteX11" fmla="*/ 208740 w 262069"/>
                <a:gd name="connsiteY11" fmla="*/ 60970 h 178729"/>
                <a:gd name="connsiteX12" fmla="*/ 203788 w 262069"/>
                <a:gd name="connsiteY12" fmla="*/ 52112 h 178729"/>
                <a:gd name="connsiteX13" fmla="*/ 187309 w 262069"/>
                <a:gd name="connsiteY13" fmla="*/ 52112 h 178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2069" h="178729">
                  <a:moveTo>
                    <a:pt x="186356" y="-180"/>
                  </a:moveTo>
                  <a:cubicBezTo>
                    <a:pt x="243316" y="26814"/>
                    <a:pt x="273034" y="90584"/>
                    <a:pt x="256937" y="151553"/>
                  </a:cubicBezTo>
                  <a:cubicBezTo>
                    <a:pt x="176356" y="187548"/>
                    <a:pt x="84153" y="187548"/>
                    <a:pt x="3572" y="151553"/>
                  </a:cubicBezTo>
                  <a:cubicBezTo>
                    <a:pt x="-12526" y="90603"/>
                    <a:pt x="17097" y="26814"/>
                    <a:pt x="74057" y="-180"/>
                  </a:cubicBezTo>
                  <a:cubicBezTo>
                    <a:pt x="107014" y="25823"/>
                    <a:pt x="153400" y="25823"/>
                    <a:pt x="186356" y="-180"/>
                  </a:cubicBezTo>
                  <a:moveTo>
                    <a:pt x="187309" y="52112"/>
                  </a:moveTo>
                  <a:cubicBezTo>
                    <a:pt x="182071" y="54350"/>
                    <a:pt x="176165" y="54350"/>
                    <a:pt x="170926" y="52112"/>
                  </a:cubicBezTo>
                  <a:cubicBezTo>
                    <a:pt x="158163" y="68876"/>
                    <a:pt x="161496" y="92774"/>
                    <a:pt x="178260" y="105490"/>
                  </a:cubicBezTo>
                  <a:cubicBezTo>
                    <a:pt x="178356" y="105547"/>
                    <a:pt x="178356" y="105595"/>
                    <a:pt x="178451" y="105643"/>
                  </a:cubicBezTo>
                  <a:cubicBezTo>
                    <a:pt x="181214" y="107690"/>
                    <a:pt x="184166" y="109386"/>
                    <a:pt x="187309" y="110691"/>
                  </a:cubicBezTo>
                  <a:cubicBezTo>
                    <a:pt x="206931" y="103014"/>
                    <a:pt x="216551" y="80906"/>
                    <a:pt x="208835" y="61313"/>
                  </a:cubicBezTo>
                  <a:cubicBezTo>
                    <a:pt x="208835" y="61199"/>
                    <a:pt x="208740" y="61085"/>
                    <a:pt x="208740" y="60970"/>
                  </a:cubicBezTo>
                  <a:cubicBezTo>
                    <a:pt x="207502" y="57789"/>
                    <a:pt x="205883" y="54808"/>
                    <a:pt x="203788" y="52112"/>
                  </a:cubicBezTo>
                  <a:cubicBezTo>
                    <a:pt x="198549" y="54350"/>
                    <a:pt x="192548" y="54350"/>
                    <a:pt x="187309" y="52112"/>
                  </a:cubicBezTo>
                </a:path>
              </a:pathLst>
            </a:custGeom>
            <a:solidFill>
              <a:srgbClr val="FFFFFF"/>
            </a:solidFill>
            <a:ln w="9525"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FDEB00BE-185C-4F80-9626-4F6AAAEE7B5F}"/>
                </a:ext>
              </a:extLst>
            </p:cNvPr>
            <p:cNvSpPr/>
            <p:nvPr/>
          </p:nvSpPr>
          <p:spPr>
            <a:xfrm>
              <a:off x="17653383" y="3872133"/>
              <a:ext cx="86581" cy="119157"/>
            </a:xfrm>
            <a:custGeom>
              <a:avLst/>
              <a:gdLst>
                <a:gd name="connsiteX0" fmla="*/ 46840 w 86581"/>
                <a:gd name="connsiteY0" fmla="*/ 67352 h 119157"/>
                <a:gd name="connsiteX1" fmla="*/ 46840 w 86581"/>
                <a:gd name="connsiteY1" fmla="*/ 46683 h 119157"/>
                <a:gd name="connsiteX2" fmla="*/ 72367 w 86581"/>
                <a:gd name="connsiteY2" fmla="*/ 46683 h 119157"/>
                <a:gd name="connsiteX3" fmla="*/ 72367 w 86581"/>
                <a:gd name="connsiteY3" fmla="*/ 67352 h 119157"/>
                <a:gd name="connsiteX4" fmla="*/ 85797 w 86581"/>
                <a:gd name="connsiteY4" fmla="*/ 67352 h 119157"/>
                <a:gd name="connsiteX5" fmla="*/ 85797 w 86581"/>
                <a:gd name="connsiteY5" fmla="*/ 90403 h 119157"/>
                <a:gd name="connsiteX6" fmla="*/ 72367 w 86581"/>
                <a:gd name="connsiteY6" fmla="*/ 90403 h 119157"/>
                <a:gd name="connsiteX7" fmla="*/ 72367 w 86581"/>
                <a:gd name="connsiteY7" fmla="*/ 118978 h 119157"/>
                <a:gd name="connsiteX8" fmla="*/ 46840 w 86581"/>
                <a:gd name="connsiteY8" fmla="*/ 118978 h 119157"/>
                <a:gd name="connsiteX9" fmla="*/ 46840 w 86581"/>
                <a:gd name="connsiteY9" fmla="*/ 90403 h 119157"/>
                <a:gd name="connsiteX10" fmla="*/ -785 w 86581"/>
                <a:gd name="connsiteY10" fmla="*/ 90403 h 119157"/>
                <a:gd name="connsiteX11" fmla="*/ -785 w 86581"/>
                <a:gd name="connsiteY11" fmla="*/ 70115 h 119157"/>
                <a:gd name="connsiteX12" fmla="*/ 41601 w 86581"/>
                <a:gd name="connsiteY12" fmla="*/ -180 h 119157"/>
                <a:gd name="connsiteX13" fmla="*/ 70176 w 86581"/>
                <a:gd name="connsiteY13" fmla="*/ -180 h 119157"/>
                <a:gd name="connsiteX14" fmla="*/ 29885 w 86581"/>
                <a:gd name="connsiteY14" fmla="*/ 67352 h 119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6581" h="119157">
                  <a:moveTo>
                    <a:pt x="46840" y="67352"/>
                  </a:moveTo>
                  <a:lnTo>
                    <a:pt x="46840" y="46683"/>
                  </a:lnTo>
                  <a:lnTo>
                    <a:pt x="72367" y="46683"/>
                  </a:lnTo>
                  <a:lnTo>
                    <a:pt x="72367" y="67352"/>
                  </a:lnTo>
                  <a:lnTo>
                    <a:pt x="85797" y="67352"/>
                  </a:lnTo>
                  <a:lnTo>
                    <a:pt x="85797" y="90403"/>
                  </a:lnTo>
                  <a:lnTo>
                    <a:pt x="72367" y="90403"/>
                  </a:lnTo>
                  <a:lnTo>
                    <a:pt x="72367" y="118978"/>
                  </a:lnTo>
                  <a:lnTo>
                    <a:pt x="46840" y="118978"/>
                  </a:lnTo>
                  <a:lnTo>
                    <a:pt x="46840" y="90403"/>
                  </a:lnTo>
                  <a:lnTo>
                    <a:pt x="-785" y="90403"/>
                  </a:lnTo>
                  <a:lnTo>
                    <a:pt x="-785" y="70115"/>
                  </a:lnTo>
                  <a:lnTo>
                    <a:pt x="41601" y="-180"/>
                  </a:lnTo>
                  <a:lnTo>
                    <a:pt x="70176" y="-180"/>
                  </a:lnTo>
                  <a:lnTo>
                    <a:pt x="29885" y="67352"/>
                  </a:lnTo>
                  <a:close/>
                </a:path>
              </a:pathLst>
            </a:custGeom>
            <a:solidFill>
              <a:srgbClr val="669940"/>
            </a:solidFill>
            <a:ln w="9525"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D5DDC40D-064F-4BBB-AA68-006B925D268F}"/>
                </a:ext>
              </a:extLst>
            </p:cNvPr>
            <p:cNvSpPr/>
            <p:nvPr/>
          </p:nvSpPr>
          <p:spPr>
            <a:xfrm>
              <a:off x="17755395" y="3869905"/>
              <a:ext cx="85915" cy="121480"/>
            </a:xfrm>
            <a:custGeom>
              <a:avLst/>
              <a:gdLst>
                <a:gd name="connsiteX0" fmla="*/ 50746 w 85915"/>
                <a:gd name="connsiteY0" fmla="*/ 48435 h 121480"/>
                <a:gd name="connsiteX1" fmla="*/ 55222 w 85915"/>
                <a:gd name="connsiteY1" fmla="*/ 36147 h 121480"/>
                <a:gd name="connsiteX2" fmla="*/ 51317 w 85915"/>
                <a:gd name="connsiteY2" fmla="*/ 26622 h 121480"/>
                <a:gd name="connsiteX3" fmla="*/ 41792 w 85915"/>
                <a:gd name="connsiteY3" fmla="*/ 22622 h 121480"/>
                <a:gd name="connsiteX4" fmla="*/ 20456 w 85915"/>
                <a:gd name="connsiteY4" fmla="*/ 38624 h 121480"/>
                <a:gd name="connsiteX5" fmla="*/ -785 w 85915"/>
                <a:gd name="connsiteY5" fmla="*/ 26051 h 121480"/>
                <a:gd name="connsiteX6" fmla="*/ 17504 w 85915"/>
                <a:gd name="connsiteY6" fmla="*/ 6429 h 121480"/>
                <a:gd name="connsiteX7" fmla="*/ 42840 w 85915"/>
                <a:gd name="connsiteY7" fmla="*/ -143 h 121480"/>
                <a:gd name="connsiteX8" fmla="*/ 69891 w 85915"/>
                <a:gd name="connsiteY8" fmla="*/ 9382 h 121480"/>
                <a:gd name="connsiteX9" fmla="*/ 81607 w 85915"/>
                <a:gd name="connsiteY9" fmla="*/ 36052 h 121480"/>
                <a:gd name="connsiteX10" fmla="*/ 76940 w 85915"/>
                <a:gd name="connsiteY10" fmla="*/ 53673 h 121480"/>
                <a:gd name="connsiteX11" fmla="*/ 59605 w 85915"/>
                <a:gd name="connsiteY11" fmla="*/ 75200 h 121480"/>
                <a:gd name="connsiteX12" fmla="*/ 38173 w 85915"/>
                <a:gd name="connsiteY12" fmla="*/ 97488 h 121480"/>
                <a:gd name="connsiteX13" fmla="*/ 85131 w 85915"/>
                <a:gd name="connsiteY13" fmla="*/ 97488 h 121480"/>
                <a:gd name="connsiteX14" fmla="*/ 85131 w 85915"/>
                <a:gd name="connsiteY14" fmla="*/ 121301 h 121480"/>
                <a:gd name="connsiteX15" fmla="*/ 1310 w 85915"/>
                <a:gd name="connsiteY15" fmla="*/ 121301 h 121480"/>
                <a:gd name="connsiteX16" fmla="*/ 1310 w 85915"/>
                <a:gd name="connsiteY16" fmla="*/ 101584 h 121480"/>
                <a:gd name="connsiteX17" fmla="*/ 36172 w 85915"/>
                <a:gd name="connsiteY17" fmla="*/ 65866 h 121480"/>
                <a:gd name="connsiteX18" fmla="*/ 50746 w 85915"/>
                <a:gd name="connsiteY18" fmla="*/ 48435 h 121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5915" h="121480">
                  <a:moveTo>
                    <a:pt x="50746" y="48435"/>
                  </a:moveTo>
                  <a:cubicBezTo>
                    <a:pt x="53413" y="44891"/>
                    <a:pt x="55032" y="40605"/>
                    <a:pt x="55222" y="36147"/>
                  </a:cubicBezTo>
                  <a:cubicBezTo>
                    <a:pt x="55222" y="32585"/>
                    <a:pt x="53793" y="29185"/>
                    <a:pt x="51317" y="26622"/>
                  </a:cubicBezTo>
                  <a:cubicBezTo>
                    <a:pt x="48841" y="24051"/>
                    <a:pt x="45411" y="22612"/>
                    <a:pt x="41792" y="22622"/>
                  </a:cubicBezTo>
                  <a:cubicBezTo>
                    <a:pt x="34268" y="22622"/>
                    <a:pt x="27219" y="27956"/>
                    <a:pt x="20456" y="38624"/>
                  </a:cubicBezTo>
                  <a:lnTo>
                    <a:pt x="-785" y="26051"/>
                  </a:lnTo>
                  <a:cubicBezTo>
                    <a:pt x="3882" y="18317"/>
                    <a:pt x="10074" y="11640"/>
                    <a:pt x="17504" y="6429"/>
                  </a:cubicBezTo>
                  <a:cubicBezTo>
                    <a:pt x="25123" y="1781"/>
                    <a:pt x="33886" y="-505"/>
                    <a:pt x="42840" y="-143"/>
                  </a:cubicBezTo>
                  <a:cubicBezTo>
                    <a:pt x="52746" y="-343"/>
                    <a:pt x="62366" y="3039"/>
                    <a:pt x="69891" y="9382"/>
                  </a:cubicBezTo>
                  <a:cubicBezTo>
                    <a:pt x="77701" y="15974"/>
                    <a:pt x="82083" y="25822"/>
                    <a:pt x="81607" y="36052"/>
                  </a:cubicBezTo>
                  <a:cubicBezTo>
                    <a:pt x="81511" y="42224"/>
                    <a:pt x="79987" y="48282"/>
                    <a:pt x="76940" y="53673"/>
                  </a:cubicBezTo>
                  <a:cubicBezTo>
                    <a:pt x="71986" y="61503"/>
                    <a:pt x="66176" y="68723"/>
                    <a:pt x="59605" y="75200"/>
                  </a:cubicBezTo>
                  <a:lnTo>
                    <a:pt x="38173" y="97488"/>
                  </a:lnTo>
                  <a:lnTo>
                    <a:pt x="85131" y="97488"/>
                  </a:lnTo>
                  <a:lnTo>
                    <a:pt x="85131" y="121301"/>
                  </a:lnTo>
                  <a:lnTo>
                    <a:pt x="1310" y="121301"/>
                  </a:lnTo>
                  <a:lnTo>
                    <a:pt x="1310" y="101584"/>
                  </a:lnTo>
                  <a:lnTo>
                    <a:pt x="36172" y="65866"/>
                  </a:lnTo>
                  <a:cubicBezTo>
                    <a:pt x="41507" y="60427"/>
                    <a:pt x="46365" y="54607"/>
                    <a:pt x="50746" y="48435"/>
                  </a:cubicBezTo>
                  <a:close/>
                </a:path>
              </a:pathLst>
            </a:custGeom>
            <a:solidFill>
              <a:srgbClr val="669940"/>
            </a:solidFill>
            <a:ln w="9525"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A2E47254-AC6E-4E0A-B00B-C4718B2A14FF}"/>
                </a:ext>
              </a:extLst>
            </p:cNvPr>
            <p:cNvSpPr/>
            <p:nvPr/>
          </p:nvSpPr>
          <p:spPr>
            <a:xfrm>
              <a:off x="17614045" y="4066824"/>
              <a:ext cx="60102" cy="53244"/>
            </a:xfrm>
            <a:custGeom>
              <a:avLst/>
              <a:gdLst>
                <a:gd name="connsiteX0" fmla="*/ 8168 w 60102"/>
                <a:gd name="connsiteY0" fmla="*/ 53065 h 53244"/>
                <a:gd name="connsiteX1" fmla="*/ -785 w 60102"/>
                <a:gd name="connsiteY1" fmla="*/ 53065 h 53244"/>
                <a:gd name="connsiteX2" fmla="*/ -785 w 60102"/>
                <a:gd name="connsiteY2" fmla="*/ -180 h 53244"/>
                <a:gd name="connsiteX3" fmla="*/ 13217 w 60102"/>
                <a:gd name="connsiteY3" fmla="*/ -180 h 53244"/>
                <a:gd name="connsiteX4" fmla="*/ 29315 w 60102"/>
                <a:gd name="connsiteY4" fmla="*/ 33253 h 53244"/>
                <a:gd name="connsiteX5" fmla="*/ 45411 w 60102"/>
                <a:gd name="connsiteY5" fmla="*/ -180 h 53244"/>
                <a:gd name="connsiteX6" fmla="*/ 59317 w 60102"/>
                <a:gd name="connsiteY6" fmla="*/ -180 h 53244"/>
                <a:gd name="connsiteX7" fmla="*/ 59317 w 60102"/>
                <a:gd name="connsiteY7" fmla="*/ 53065 h 53244"/>
                <a:gd name="connsiteX8" fmla="*/ 50364 w 60102"/>
                <a:gd name="connsiteY8" fmla="*/ 53065 h 53244"/>
                <a:gd name="connsiteX9" fmla="*/ 50364 w 60102"/>
                <a:gd name="connsiteY9" fmla="*/ 11536 h 53244"/>
                <a:gd name="connsiteX10" fmla="*/ 31314 w 60102"/>
                <a:gd name="connsiteY10" fmla="*/ 48493 h 53244"/>
                <a:gd name="connsiteX11" fmla="*/ 26552 w 60102"/>
                <a:gd name="connsiteY11" fmla="*/ 48493 h 53244"/>
                <a:gd name="connsiteX12" fmla="*/ 7502 w 60102"/>
                <a:gd name="connsiteY12" fmla="*/ 11536 h 5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102" h="53244">
                  <a:moveTo>
                    <a:pt x="8168" y="53065"/>
                  </a:moveTo>
                  <a:lnTo>
                    <a:pt x="-785" y="53065"/>
                  </a:lnTo>
                  <a:lnTo>
                    <a:pt x="-785" y="-180"/>
                  </a:lnTo>
                  <a:lnTo>
                    <a:pt x="13217" y="-180"/>
                  </a:lnTo>
                  <a:lnTo>
                    <a:pt x="29315" y="33253"/>
                  </a:lnTo>
                  <a:lnTo>
                    <a:pt x="45411" y="-180"/>
                  </a:lnTo>
                  <a:lnTo>
                    <a:pt x="59317" y="-180"/>
                  </a:lnTo>
                  <a:lnTo>
                    <a:pt x="59317" y="53065"/>
                  </a:lnTo>
                  <a:lnTo>
                    <a:pt x="50364" y="53065"/>
                  </a:lnTo>
                  <a:lnTo>
                    <a:pt x="50364" y="11536"/>
                  </a:lnTo>
                  <a:lnTo>
                    <a:pt x="31314" y="48493"/>
                  </a:lnTo>
                  <a:lnTo>
                    <a:pt x="26552" y="48493"/>
                  </a:lnTo>
                  <a:lnTo>
                    <a:pt x="7502" y="11536"/>
                  </a:lnTo>
                  <a:close/>
                </a:path>
              </a:pathLst>
            </a:custGeom>
            <a:solidFill>
              <a:srgbClr val="6D6E71"/>
            </a:solidFill>
            <a:ln w="9525"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46754D8A-C5AF-4C61-9A9F-B76DC14365AA}"/>
                </a:ext>
              </a:extLst>
            </p:cNvPr>
            <p:cNvSpPr/>
            <p:nvPr/>
          </p:nvSpPr>
          <p:spPr>
            <a:xfrm>
              <a:off x="17685060" y="4079011"/>
              <a:ext cx="40357" cy="41835"/>
            </a:xfrm>
            <a:custGeom>
              <a:avLst/>
              <a:gdLst>
                <a:gd name="connsiteX0" fmla="*/ 39547 w 40357"/>
                <a:gd name="connsiteY0" fmla="*/ 24495 h 41835"/>
                <a:gd name="connsiteX1" fmla="*/ 7829 w 40357"/>
                <a:gd name="connsiteY1" fmla="*/ 24495 h 41835"/>
                <a:gd name="connsiteX2" fmla="*/ 11830 w 40357"/>
                <a:gd name="connsiteY2" fmla="*/ 31639 h 41835"/>
                <a:gd name="connsiteX3" fmla="*/ 31927 w 40357"/>
                <a:gd name="connsiteY3" fmla="*/ 29543 h 41835"/>
                <a:gd name="connsiteX4" fmla="*/ 36881 w 40357"/>
                <a:gd name="connsiteY4" fmla="*/ 34877 h 41835"/>
                <a:gd name="connsiteX5" fmla="*/ 19735 w 40357"/>
                <a:gd name="connsiteY5" fmla="*/ 41640 h 41835"/>
                <a:gd name="connsiteX6" fmla="*/ 5257 w 40357"/>
                <a:gd name="connsiteY6" fmla="*/ 35925 h 41835"/>
                <a:gd name="connsiteX7" fmla="*/ -744 w 40357"/>
                <a:gd name="connsiteY7" fmla="*/ 20685 h 41835"/>
                <a:gd name="connsiteX8" fmla="*/ 5352 w 40357"/>
                <a:gd name="connsiteY8" fmla="*/ 5540 h 41835"/>
                <a:gd name="connsiteX9" fmla="*/ 19735 w 40357"/>
                <a:gd name="connsiteY9" fmla="*/ -175 h 41835"/>
                <a:gd name="connsiteX10" fmla="*/ 33832 w 40357"/>
                <a:gd name="connsiteY10" fmla="*/ 4873 h 41835"/>
                <a:gd name="connsiteX11" fmla="*/ 39547 w 40357"/>
                <a:gd name="connsiteY11" fmla="*/ 18589 h 41835"/>
                <a:gd name="connsiteX12" fmla="*/ 7829 w 40357"/>
                <a:gd name="connsiteY12" fmla="*/ 17732 h 41835"/>
                <a:gd name="connsiteX13" fmla="*/ 31070 w 40357"/>
                <a:gd name="connsiteY13" fmla="*/ 17732 h 41835"/>
                <a:gd name="connsiteX14" fmla="*/ 27831 w 40357"/>
                <a:gd name="connsiteY14" fmla="*/ 9922 h 41835"/>
                <a:gd name="connsiteX15" fmla="*/ 19926 w 40357"/>
                <a:gd name="connsiteY15" fmla="*/ 7159 h 41835"/>
                <a:gd name="connsiteX16" fmla="*/ 11544 w 40357"/>
                <a:gd name="connsiteY16" fmla="*/ 10017 h 41835"/>
                <a:gd name="connsiteX17" fmla="*/ 7829 w 40357"/>
                <a:gd name="connsiteY17" fmla="*/ 17637 h 4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357" h="41835">
                  <a:moveTo>
                    <a:pt x="39547" y="24495"/>
                  </a:moveTo>
                  <a:lnTo>
                    <a:pt x="7829" y="24495"/>
                  </a:lnTo>
                  <a:cubicBezTo>
                    <a:pt x="8020" y="27352"/>
                    <a:pt x="9449" y="29981"/>
                    <a:pt x="11830" y="31639"/>
                  </a:cubicBezTo>
                  <a:cubicBezTo>
                    <a:pt x="18115" y="35868"/>
                    <a:pt x="26593" y="34991"/>
                    <a:pt x="31927" y="29543"/>
                  </a:cubicBezTo>
                  <a:lnTo>
                    <a:pt x="36881" y="34877"/>
                  </a:lnTo>
                  <a:cubicBezTo>
                    <a:pt x="32403" y="39430"/>
                    <a:pt x="26117" y="41878"/>
                    <a:pt x="19735" y="41640"/>
                  </a:cubicBezTo>
                  <a:cubicBezTo>
                    <a:pt x="14306" y="41735"/>
                    <a:pt x="9163" y="39678"/>
                    <a:pt x="5257" y="35925"/>
                  </a:cubicBezTo>
                  <a:cubicBezTo>
                    <a:pt x="1162" y="31934"/>
                    <a:pt x="-1029" y="26390"/>
                    <a:pt x="-744" y="20685"/>
                  </a:cubicBezTo>
                  <a:cubicBezTo>
                    <a:pt x="-1124" y="14979"/>
                    <a:pt x="1162" y="9417"/>
                    <a:pt x="5352" y="5540"/>
                  </a:cubicBezTo>
                  <a:cubicBezTo>
                    <a:pt x="9163" y="1816"/>
                    <a:pt x="14402" y="-232"/>
                    <a:pt x="19735" y="-175"/>
                  </a:cubicBezTo>
                  <a:cubicBezTo>
                    <a:pt x="24879" y="-289"/>
                    <a:pt x="29928" y="1511"/>
                    <a:pt x="33832" y="4873"/>
                  </a:cubicBezTo>
                  <a:cubicBezTo>
                    <a:pt x="37738" y="8350"/>
                    <a:pt x="39833" y="13389"/>
                    <a:pt x="39547" y="18589"/>
                  </a:cubicBezTo>
                  <a:close/>
                  <a:moveTo>
                    <a:pt x="7829" y="17732"/>
                  </a:moveTo>
                  <a:lnTo>
                    <a:pt x="31070" y="17732"/>
                  </a:lnTo>
                  <a:cubicBezTo>
                    <a:pt x="31260" y="14770"/>
                    <a:pt x="30117" y="11874"/>
                    <a:pt x="27831" y="9922"/>
                  </a:cubicBezTo>
                  <a:cubicBezTo>
                    <a:pt x="25641" y="8055"/>
                    <a:pt x="22784" y="7074"/>
                    <a:pt x="19926" y="7159"/>
                  </a:cubicBezTo>
                  <a:cubicBezTo>
                    <a:pt x="16877" y="7140"/>
                    <a:pt x="13925" y="8150"/>
                    <a:pt x="11544" y="10017"/>
                  </a:cubicBezTo>
                  <a:cubicBezTo>
                    <a:pt x="9163" y="11836"/>
                    <a:pt x="7829" y="14656"/>
                    <a:pt x="7829" y="17637"/>
                  </a:cubicBezTo>
                  <a:close/>
                </a:path>
              </a:pathLst>
            </a:custGeom>
            <a:solidFill>
              <a:srgbClr val="6D6E71"/>
            </a:solidFill>
            <a:ln w="9525"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B8C9DF78-F4A6-497C-B519-D7D3E71E5F3B}"/>
                </a:ext>
              </a:extLst>
            </p:cNvPr>
            <p:cNvSpPr/>
            <p:nvPr/>
          </p:nvSpPr>
          <p:spPr>
            <a:xfrm>
              <a:off x="17732224" y="4063585"/>
              <a:ext cx="41459" cy="57171"/>
            </a:xfrm>
            <a:custGeom>
              <a:avLst/>
              <a:gdLst>
                <a:gd name="connsiteX0" fmla="*/ 4956 w 41459"/>
                <a:gd name="connsiteY0" fmla="*/ 51160 h 57171"/>
                <a:gd name="connsiteX1" fmla="*/ -759 w 41459"/>
                <a:gd name="connsiteY1" fmla="*/ 35920 h 57171"/>
                <a:gd name="connsiteX2" fmla="*/ 5051 w 41459"/>
                <a:gd name="connsiteY2" fmla="*/ 20870 h 57171"/>
                <a:gd name="connsiteX3" fmla="*/ 19053 w 41459"/>
                <a:gd name="connsiteY3" fmla="*/ 15155 h 57171"/>
                <a:gd name="connsiteX4" fmla="*/ 32102 w 41459"/>
                <a:gd name="connsiteY4" fmla="*/ 22013 h 57171"/>
                <a:gd name="connsiteX5" fmla="*/ 32102 w 41459"/>
                <a:gd name="connsiteY5" fmla="*/ -180 h 57171"/>
                <a:gd name="connsiteX6" fmla="*/ 40675 w 41459"/>
                <a:gd name="connsiteY6" fmla="*/ -180 h 57171"/>
                <a:gd name="connsiteX7" fmla="*/ 40675 w 41459"/>
                <a:gd name="connsiteY7" fmla="*/ 56303 h 57171"/>
                <a:gd name="connsiteX8" fmla="*/ 32102 w 41459"/>
                <a:gd name="connsiteY8" fmla="*/ 56303 h 57171"/>
                <a:gd name="connsiteX9" fmla="*/ 32102 w 41459"/>
                <a:gd name="connsiteY9" fmla="*/ 50207 h 57171"/>
                <a:gd name="connsiteX10" fmla="*/ 18291 w 41459"/>
                <a:gd name="connsiteY10" fmla="*/ 56970 h 57171"/>
                <a:gd name="connsiteX11" fmla="*/ 4956 w 41459"/>
                <a:gd name="connsiteY11" fmla="*/ 51160 h 57171"/>
                <a:gd name="connsiteX12" fmla="*/ 7718 w 41459"/>
                <a:gd name="connsiteY12" fmla="*/ 36301 h 57171"/>
                <a:gd name="connsiteX13" fmla="*/ 11432 w 41459"/>
                <a:gd name="connsiteY13" fmla="*/ 45826 h 57171"/>
                <a:gd name="connsiteX14" fmla="*/ 20196 w 41459"/>
                <a:gd name="connsiteY14" fmla="*/ 49541 h 57171"/>
                <a:gd name="connsiteX15" fmla="*/ 28768 w 41459"/>
                <a:gd name="connsiteY15" fmla="*/ 45826 h 57171"/>
                <a:gd name="connsiteX16" fmla="*/ 32293 w 41459"/>
                <a:gd name="connsiteY16" fmla="*/ 36301 h 57171"/>
                <a:gd name="connsiteX17" fmla="*/ 28768 w 41459"/>
                <a:gd name="connsiteY17" fmla="*/ 26776 h 57171"/>
                <a:gd name="connsiteX18" fmla="*/ 20196 w 41459"/>
                <a:gd name="connsiteY18" fmla="*/ 22870 h 57171"/>
                <a:gd name="connsiteX19" fmla="*/ 11432 w 41459"/>
                <a:gd name="connsiteY19" fmla="*/ 26776 h 57171"/>
                <a:gd name="connsiteX20" fmla="*/ 7718 w 41459"/>
                <a:gd name="connsiteY20" fmla="*/ 36301 h 57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59" h="57171">
                  <a:moveTo>
                    <a:pt x="4956" y="51160"/>
                  </a:moveTo>
                  <a:cubicBezTo>
                    <a:pt x="1050" y="47074"/>
                    <a:pt x="-1045" y="41568"/>
                    <a:pt x="-759" y="35920"/>
                  </a:cubicBezTo>
                  <a:cubicBezTo>
                    <a:pt x="-1045" y="30309"/>
                    <a:pt x="1050" y="24832"/>
                    <a:pt x="5051" y="20870"/>
                  </a:cubicBezTo>
                  <a:cubicBezTo>
                    <a:pt x="8766" y="17117"/>
                    <a:pt x="13813" y="15050"/>
                    <a:pt x="19053" y="15155"/>
                  </a:cubicBezTo>
                  <a:cubicBezTo>
                    <a:pt x="24292" y="15041"/>
                    <a:pt x="29244" y="17632"/>
                    <a:pt x="32102" y="22013"/>
                  </a:cubicBezTo>
                  <a:lnTo>
                    <a:pt x="32102" y="-180"/>
                  </a:lnTo>
                  <a:lnTo>
                    <a:pt x="40675" y="-180"/>
                  </a:lnTo>
                  <a:lnTo>
                    <a:pt x="40675" y="56303"/>
                  </a:lnTo>
                  <a:lnTo>
                    <a:pt x="32102" y="56303"/>
                  </a:lnTo>
                  <a:lnTo>
                    <a:pt x="32102" y="50207"/>
                  </a:lnTo>
                  <a:cubicBezTo>
                    <a:pt x="28959" y="54703"/>
                    <a:pt x="23720" y="57256"/>
                    <a:pt x="18291" y="56970"/>
                  </a:cubicBezTo>
                  <a:cubicBezTo>
                    <a:pt x="13243" y="56979"/>
                    <a:pt x="8385" y="54874"/>
                    <a:pt x="4956" y="51160"/>
                  </a:cubicBezTo>
                  <a:close/>
                  <a:moveTo>
                    <a:pt x="7718" y="36301"/>
                  </a:moveTo>
                  <a:cubicBezTo>
                    <a:pt x="7528" y="39854"/>
                    <a:pt x="8957" y="43311"/>
                    <a:pt x="11432" y="45826"/>
                  </a:cubicBezTo>
                  <a:cubicBezTo>
                    <a:pt x="13719" y="48216"/>
                    <a:pt x="16862" y="49559"/>
                    <a:pt x="20196" y="49541"/>
                  </a:cubicBezTo>
                  <a:cubicBezTo>
                    <a:pt x="23434" y="49588"/>
                    <a:pt x="26578" y="48235"/>
                    <a:pt x="28768" y="45826"/>
                  </a:cubicBezTo>
                  <a:cubicBezTo>
                    <a:pt x="31150" y="43254"/>
                    <a:pt x="32483" y="39825"/>
                    <a:pt x="32293" y="36301"/>
                  </a:cubicBezTo>
                  <a:cubicBezTo>
                    <a:pt x="32388" y="32786"/>
                    <a:pt x="31150" y="29376"/>
                    <a:pt x="28768" y="26776"/>
                  </a:cubicBezTo>
                  <a:cubicBezTo>
                    <a:pt x="26673" y="24261"/>
                    <a:pt x="23529" y="22832"/>
                    <a:pt x="20196" y="22870"/>
                  </a:cubicBezTo>
                  <a:cubicBezTo>
                    <a:pt x="16862" y="22794"/>
                    <a:pt x="13624" y="24232"/>
                    <a:pt x="11432" y="26776"/>
                  </a:cubicBezTo>
                  <a:cubicBezTo>
                    <a:pt x="8957" y="29338"/>
                    <a:pt x="7623" y="32757"/>
                    <a:pt x="7718" y="36301"/>
                  </a:cubicBezTo>
                  <a:close/>
                </a:path>
              </a:pathLst>
            </a:custGeom>
            <a:solidFill>
              <a:srgbClr val="6D6E71"/>
            </a:solidFill>
            <a:ln w="9525"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191508E6-EDA4-41E2-A161-1EB6D467D245}"/>
                </a:ext>
              </a:extLst>
            </p:cNvPr>
            <p:cNvSpPr/>
            <p:nvPr/>
          </p:nvSpPr>
          <p:spPr>
            <a:xfrm>
              <a:off x="17784923" y="4062252"/>
              <a:ext cx="10858" cy="57816"/>
            </a:xfrm>
            <a:custGeom>
              <a:avLst/>
              <a:gdLst>
                <a:gd name="connsiteX0" fmla="*/ 835 w 10858"/>
                <a:gd name="connsiteY0" fmla="*/ 9059 h 57816"/>
                <a:gd name="connsiteX1" fmla="*/ -785 w 10858"/>
                <a:gd name="connsiteY1" fmla="*/ 5249 h 57816"/>
                <a:gd name="connsiteX2" fmla="*/ 4645 w 10858"/>
                <a:gd name="connsiteY2" fmla="*/ -180 h 57816"/>
                <a:gd name="connsiteX3" fmla="*/ 10074 w 10858"/>
                <a:gd name="connsiteY3" fmla="*/ 5249 h 57816"/>
                <a:gd name="connsiteX4" fmla="*/ 8455 w 10858"/>
                <a:gd name="connsiteY4" fmla="*/ 9059 h 57816"/>
                <a:gd name="connsiteX5" fmla="*/ 930 w 10858"/>
                <a:gd name="connsiteY5" fmla="*/ 9135 h 57816"/>
                <a:gd name="connsiteX6" fmla="*/ 835 w 10858"/>
                <a:gd name="connsiteY6" fmla="*/ 9059 h 57816"/>
                <a:gd name="connsiteX7" fmla="*/ 8836 w 10858"/>
                <a:gd name="connsiteY7" fmla="*/ 57637 h 57816"/>
                <a:gd name="connsiteX8" fmla="*/ 264 w 10858"/>
                <a:gd name="connsiteY8" fmla="*/ 57637 h 57816"/>
                <a:gd name="connsiteX9" fmla="*/ 264 w 10858"/>
                <a:gd name="connsiteY9" fmla="*/ 17156 h 57816"/>
                <a:gd name="connsiteX10" fmla="*/ 8836 w 10858"/>
                <a:gd name="connsiteY10" fmla="*/ 17156 h 5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58" h="57816">
                  <a:moveTo>
                    <a:pt x="835" y="9059"/>
                  </a:moveTo>
                  <a:cubicBezTo>
                    <a:pt x="-213" y="8069"/>
                    <a:pt x="-785" y="6688"/>
                    <a:pt x="-785" y="5249"/>
                  </a:cubicBezTo>
                  <a:cubicBezTo>
                    <a:pt x="-785" y="2249"/>
                    <a:pt x="1692" y="-180"/>
                    <a:pt x="4645" y="-180"/>
                  </a:cubicBezTo>
                  <a:cubicBezTo>
                    <a:pt x="7597" y="-180"/>
                    <a:pt x="10074" y="2249"/>
                    <a:pt x="10074" y="5249"/>
                  </a:cubicBezTo>
                  <a:cubicBezTo>
                    <a:pt x="10074" y="6688"/>
                    <a:pt x="9503" y="8069"/>
                    <a:pt x="8455" y="9059"/>
                  </a:cubicBezTo>
                  <a:cubicBezTo>
                    <a:pt x="6359" y="11164"/>
                    <a:pt x="3025" y="11202"/>
                    <a:pt x="930" y="9135"/>
                  </a:cubicBezTo>
                  <a:cubicBezTo>
                    <a:pt x="930" y="9107"/>
                    <a:pt x="835" y="9088"/>
                    <a:pt x="835" y="9059"/>
                  </a:cubicBezTo>
                  <a:close/>
                  <a:moveTo>
                    <a:pt x="8836" y="57637"/>
                  </a:moveTo>
                  <a:lnTo>
                    <a:pt x="264" y="57637"/>
                  </a:lnTo>
                  <a:lnTo>
                    <a:pt x="264" y="17156"/>
                  </a:lnTo>
                  <a:lnTo>
                    <a:pt x="8836" y="17156"/>
                  </a:lnTo>
                  <a:close/>
                </a:path>
              </a:pathLst>
            </a:custGeom>
            <a:solidFill>
              <a:srgbClr val="6D6E71"/>
            </a:solidFill>
            <a:ln w="9525"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id="{5F830D4C-5475-4E41-8471-9B519FB2BC66}"/>
                </a:ext>
              </a:extLst>
            </p:cNvPr>
            <p:cNvSpPr/>
            <p:nvPr/>
          </p:nvSpPr>
          <p:spPr>
            <a:xfrm>
              <a:off x="17804211" y="4078916"/>
              <a:ext cx="37385" cy="41823"/>
            </a:xfrm>
            <a:custGeom>
              <a:avLst/>
              <a:gdLst>
                <a:gd name="connsiteX0" fmla="*/ 19837 w 37385"/>
                <a:gd name="connsiteY0" fmla="*/ 41639 h 41823"/>
                <a:gd name="connsiteX1" fmla="*/ 5359 w 37385"/>
                <a:gd name="connsiteY1" fmla="*/ 35829 h 41823"/>
                <a:gd name="connsiteX2" fmla="*/ 5359 w 37385"/>
                <a:gd name="connsiteY2" fmla="*/ 5730 h 41823"/>
                <a:gd name="connsiteX3" fmla="*/ 20885 w 37385"/>
                <a:gd name="connsiteY3" fmla="*/ -176 h 41823"/>
                <a:gd name="connsiteX4" fmla="*/ 36410 w 37385"/>
                <a:gd name="connsiteY4" fmla="*/ 6206 h 41823"/>
                <a:gd name="connsiteX5" fmla="*/ 31362 w 37385"/>
                <a:gd name="connsiteY5" fmla="*/ 12397 h 41823"/>
                <a:gd name="connsiteX6" fmla="*/ 20789 w 37385"/>
                <a:gd name="connsiteY6" fmla="*/ 7825 h 41823"/>
                <a:gd name="connsiteX7" fmla="*/ 11264 w 37385"/>
                <a:gd name="connsiteY7" fmla="*/ 11350 h 41823"/>
                <a:gd name="connsiteX8" fmla="*/ 7359 w 37385"/>
                <a:gd name="connsiteY8" fmla="*/ 20875 h 41823"/>
                <a:gd name="connsiteX9" fmla="*/ 11264 w 37385"/>
                <a:gd name="connsiteY9" fmla="*/ 30400 h 41823"/>
                <a:gd name="connsiteX10" fmla="*/ 20789 w 37385"/>
                <a:gd name="connsiteY10" fmla="*/ 34305 h 41823"/>
                <a:gd name="connsiteX11" fmla="*/ 31552 w 37385"/>
                <a:gd name="connsiteY11" fmla="*/ 29162 h 41823"/>
                <a:gd name="connsiteX12" fmla="*/ 36601 w 37385"/>
                <a:gd name="connsiteY12" fmla="*/ 34591 h 41823"/>
                <a:gd name="connsiteX13" fmla="*/ 19837 w 37385"/>
                <a:gd name="connsiteY13" fmla="*/ 41639 h 41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385" h="41823">
                  <a:moveTo>
                    <a:pt x="19837" y="41639"/>
                  </a:moveTo>
                  <a:cubicBezTo>
                    <a:pt x="14407" y="41744"/>
                    <a:pt x="9169" y="39648"/>
                    <a:pt x="5359" y="35829"/>
                  </a:cubicBezTo>
                  <a:cubicBezTo>
                    <a:pt x="-2833" y="27485"/>
                    <a:pt x="-2833" y="14074"/>
                    <a:pt x="5359" y="5730"/>
                  </a:cubicBezTo>
                  <a:cubicBezTo>
                    <a:pt x="9550" y="1825"/>
                    <a:pt x="15170" y="-290"/>
                    <a:pt x="20885" y="-176"/>
                  </a:cubicBezTo>
                  <a:cubicBezTo>
                    <a:pt x="26695" y="-252"/>
                    <a:pt x="32314" y="2053"/>
                    <a:pt x="36410" y="6206"/>
                  </a:cubicBezTo>
                  <a:lnTo>
                    <a:pt x="31362" y="12397"/>
                  </a:lnTo>
                  <a:cubicBezTo>
                    <a:pt x="28505" y="9635"/>
                    <a:pt x="24790" y="8006"/>
                    <a:pt x="20789" y="7825"/>
                  </a:cubicBezTo>
                  <a:cubicBezTo>
                    <a:pt x="17265" y="7711"/>
                    <a:pt x="13836" y="8978"/>
                    <a:pt x="11264" y="11350"/>
                  </a:cubicBezTo>
                  <a:cubicBezTo>
                    <a:pt x="8597" y="13769"/>
                    <a:pt x="7169" y="17274"/>
                    <a:pt x="7359" y="20875"/>
                  </a:cubicBezTo>
                  <a:cubicBezTo>
                    <a:pt x="7263" y="24456"/>
                    <a:pt x="8692" y="27904"/>
                    <a:pt x="11264" y="30400"/>
                  </a:cubicBezTo>
                  <a:cubicBezTo>
                    <a:pt x="13741" y="32981"/>
                    <a:pt x="17170" y="34400"/>
                    <a:pt x="20789" y="34305"/>
                  </a:cubicBezTo>
                  <a:cubicBezTo>
                    <a:pt x="24981" y="34162"/>
                    <a:pt x="28790" y="32295"/>
                    <a:pt x="31552" y="29162"/>
                  </a:cubicBezTo>
                  <a:lnTo>
                    <a:pt x="36601" y="34591"/>
                  </a:lnTo>
                  <a:cubicBezTo>
                    <a:pt x="32220" y="39115"/>
                    <a:pt x="26124" y="41649"/>
                    <a:pt x="19837" y="41639"/>
                  </a:cubicBezTo>
                  <a:close/>
                </a:path>
              </a:pathLst>
            </a:custGeom>
            <a:solidFill>
              <a:srgbClr val="6D6E71"/>
            </a:solidFill>
            <a:ln w="9525"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34283D05-D0DA-4414-9185-8A5F227A054C}"/>
                </a:ext>
              </a:extLst>
            </p:cNvPr>
            <p:cNvSpPr/>
            <p:nvPr/>
          </p:nvSpPr>
          <p:spPr>
            <a:xfrm>
              <a:off x="17847679" y="4078907"/>
              <a:ext cx="35955" cy="41839"/>
            </a:xfrm>
            <a:custGeom>
              <a:avLst/>
              <a:gdLst>
                <a:gd name="connsiteX0" fmla="*/ 35139 w 35955"/>
                <a:gd name="connsiteY0" fmla="*/ 40982 h 41839"/>
                <a:gd name="connsiteX1" fmla="*/ 27423 w 35955"/>
                <a:gd name="connsiteY1" fmla="*/ 40982 h 41839"/>
                <a:gd name="connsiteX2" fmla="*/ 27423 w 35955"/>
                <a:gd name="connsiteY2" fmla="*/ 35648 h 41839"/>
                <a:gd name="connsiteX3" fmla="*/ 13897 w 35955"/>
                <a:gd name="connsiteY3" fmla="*/ 41649 h 41839"/>
                <a:gd name="connsiteX4" fmla="*/ 3420 w 35955"/>
                <a:gd name="connsiteY4" fmla="*/ 38029 h 41839"/>
                <a:gd name="connsiteX5" fmla="*/ -770 w 35955"/>
                <a:gd name="connsiteY5" fmla="*/ 28504 h 41839"/>
                <a:gd name="connsiteX6" fmla="*/ 3706 w 35955"/>
                <a:gd name="connsiteY6" fmla="*/ 19551 h 41839"/>
                <a:gd name="connsiteX7" fmla="*/ 15612 w 35955"/>
                <a:gd name="connsiteY7" fmla="*/ 16598 h 41839"/>
                <a:gd name="connsiteX8" fmla="*/ 26662 w 35955"/>
                <a:gd name="connsiteY8" fmla="*/ 16598 h 41839"/>
                <a:gd name="connsiteX9" fmla="*/ 26662 w 35955"/>
                <a:gd name="connsiteY9" fmla="*/ 15074 h 41839"/>
                <a:gd name="connsiteX10" fmla="*/ 17708 w 35955"/>
                <a:gd name="connsiteY10" fmla="*/ 6977 h 41839"/>
                <a:gd name="connsiteX11" fmla="*/ 5992 w 35955"/>
                <a:gd name="connsiteY11" fmla="*/ 11073 h 41839"/>
                <a:gd name="connsiteX12" fmla="*/ 2182 w 35955"/>
                <a:gd name="connsiteY12" fmla="*/ 5739 h 41839"/>
                <a:gd name="connsiteX13" fmla="*/ 18946 w 35955"/>
                <a:gd name="connsiteY13" fmla="*/ -166 h 41839"/>
                <a:gd name="connsiteX14" fmla="*/ 30661 w 35955"/>
                <a:gd name="connsiteY14" fmla="*/ 3453 h 41839"/>
                <a:gd name="connsiteX15" fmla="*/ 35139 w 35955"/>
                <a:gd name="connsiteY15" fmla="*/ 14883 h 41839"/>
                <a:gd name="connsiteX16" fmla="*/ 26662 w 35955"/>
                <a:gd name="connsiteY16" fmla="*/ 25932 h 41839"/>
                <a:gd name="connsiteX17" fmla="*/ 26662 w 35955"/>
                <a:gd name="connsiteY17" fmla="*/ 22503 h 41839"/>
                <a:gd name="connsiteX18" fmla="*/ 17137 w 35955"/>
                <a:gd name="connsiteY18" fmla="*/ 22503 h 41839"/>
                <a:gd name="connsiteX19" fmla="*/ 7612 w 35955"/>
                <a:gd name="connsiteY19" fmla="*/ 28314 h 41839"/>
                <a:gd name="connsiteX20" fmla="*/ 9898 w 35955"/>
                <a:gd name="connsiteY20" fmla="*/ 32790 h 41839"/>
                <a:gd name="connsiteX21" fmla="*/ 16279 w 35955"/>
                <a:gd name="connsiteY21" fmla="*/ 34410 h 41839"/>
                <a:gd name="connsiteX22" fmla="*/ 23422 w 35955"/>
                <a:gd name="connsiteY22" fmla="*/ 32124 h 41839"/>
                <a:gd name="connsiteX23" fmla="*/ 26662 w 35955"/>
                <a:gd name="connsiteY23" fmla="*/ 25932 h 41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955" h="41839">
                  <a:moveTo>
                    <a:pt x="35139" y="40982"/>
                  </a:moveTo>
                  <a:lnTo>
                    <a:pt x="27423" y="40982"/>
                  </a:lnTo>
                  <a:lnTo>
                    <a:pt x="27423" y="35648"/>
                  </a:lnTo>
                  <a:cubicBezTo>
                    <a:pt x="24090" y="39629"/>
                    <a:pt x="19137" y="41839"/>
                    <a:pt x="13897" y="41649"/>
                  </a:cubicBezTo>
                  <a:cubicBezTo>
                    <a:pt x="10088" y="41772"/>
                    <a:pt x="6373" y="40486"/>
                    <a:pt x="3420" y="38029"/>
                  </a:cubicBezTo>
                  <a:cubicBezTo>
                    <a:pt x="659" y="35667"/>
                    <a:pt x="-866" y="32152"/>
                    <a:pt x="-770" y="28504"/>
                  </a:cubicBezTo>
                  <a:cubicBezTo>
                    <a:pt x="-961" y="24942"/>
                    <a:pt x="753" y="21532"/>
                    <a:pt x="3706" y="19551"/>
                  </a:cubicBezTo>
                  <a:cubicBezTo>
                    <a:pt x="7326" y="17398"/>
                    <a:pt x="11421" y="16369"/>
                    <a:pt x="15612" y="16598"/>
                  </a:cubicBezTo>
                  <a:lnTo>
                    <a:pt x="26662" y="16598"/>
                  </a:lnTo>
                  <a:lnTo>
                    <a:pt x="26662" y="15074"/>
                  </a:lnTo>
                  <a:cubicBezTo>
                    <a:pt x="26662" y="9644"/>
                    <a:pt x="23708" y="6977"/>
                    <a:pt x="17708" y="6977"/>
                  </a:cubicBezTo>
                  <a:cubicBezTo>
                    <a:pt x="13517" y="7120"/>
                    <a:pt x="9421" y="8549"/>
                    <a:pt x="5992" y="11073"/>
                  </a:cubicBezTo>
                  <a:lnTo>
                    <a:pt x="2182" y="5739"/>
                  </a:lnTo>
                  <a:cubicBezTo>
                    <a:pt x="6944" y="1882"/>
                    <a:pt x="12850" y="-204"/>
                    <a:pt x="18946" y="-166"/>
                  </a:cubicBezTo>
                  <a:cubicBezTo>
                    <a:pt x="23137" y="-328"/>
                    <a:pt x="27328" y="948"/>
                    <a:pt x="30661" y="3453"/>
                  </a:cubicBezTo>
                  <a:cubicBezTo>
                    <a:pt x="33805" y="6377"/>
                    <a:pt x="35424" y="10587"/>
                    <a:pt x="35139" y="14883"/>
                  </a:cubicBezTo>
                  <a:close/>
                  <a:moveTo>
                    <a:pt x="26662" y="25932"/>
                  </a:moveTo>
                  <a:lnTo>
                    <a:pt x="26662" y="22503"/>
                  </a:lnTo>
                  <a:lnTo>
                    <a:pt x="17137" y="22503"/>
                  </a:lnTo>
                  <a:cubicBezTo>
                    <a:pt x="10945" y="22503"/>
                    <a:pt x="7612" y="24408"/>
                    <a:pt x="7612" y="28314"/>
                  </a:cubicBezTo>
                  <a:cubicBezTo>
                    <a:pt x="7516" y="30104"/>
                    <a:pt x="8373" y="31809"/>
                    <a:pt x="9898" y="32790"/>
                  </a:cubicBezTo>
                  <a:cubicBezTo>
                    <a:pt x="11802" y="33962"/>
                    <a:pt x="13993" y="34533"/>
                    <a:pt x="16279" y="34410"/>
                  </a:cubicBezTo>
                  <a:cubicBezTo>
                    <a:pt x="18850" y="34448"/>
                    <a:pt x="21327" y="33638"/>
                    <a:pt x="23422" y="32124"/>
                  </a:cubicBezTo>
                  <a:cubicBezTo>
                    <a:pt x="25423" y="30723"/>
                    <a:pt x="26662" y="28409"/>
                    <a:pt x="26662" y="25932"/>
                  </a:cubicBezTo>
                  <a:close/>
                </a:path>
              </a:pathLst>
            </a:custGeom>
            <a:solidFill>
              <a:srgbClr val="6D6E71"/>
            </a:solidFill>
            <a:ln w="9525"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77B18003-8C01-48A6-85C5-3DD566AB5FB0}"/>
                </a:ext>
              </a:extLst>
            </p:cNvPr>
            <p:cNvSpPr/>
            <p:nvPr/>
          </p:nvSpPr>
          <p:spPr>
            <a:xfrm>
              <a:off x="17895509" y="4063585"/>
              <a:ext cx="8571" cy="56483"/>
            </a:xfrm>
            <a:custGeom>
              <a:avLst/>
              <a:gdLst>
                <a:gd name="connsiteX0" fmla="*/ 7787 w 8571"/>
                <a:gd name="connsiteY0" fmla="*/ 56303 h 56483"/>
                <a:gd name="connsiteX1" fmla="*/ -785 w 8571"/>
                <a:gd name="connsiteY1" fmla="*/ 56303 h 56483"/>
                <a:gd name="connsiteX2" fmla="*/ -785 w 8571"/>
                <a:gd name="connsiteY2" fmla="*/ -180 h 56483"/>
                <a:gd name="connsiteX3" fmla="*/ 7787 w 8571"/>
                <a:gd name="connsiteY3" fmla="*/ -180 h 56483"/>
              </a:gdLst>
              <a:ahLst/>
              <a:cxnLst>
                <a:cxn ang="0">
                  <a:pos x="connsiteX0" y="connsiteY0"/>
                </a:cxn>
                <a:cxn ang="0">
                  <a:pos x="connsiteX1" y="connsiteY1"/>
                </a:cxn>
                <a:cxn ang="0">
                  <a:pos x="connsiteX2" y="connsiteY2"/>
                </a:cxn>
                <a:cxn ang="0">
                  <a:pos x="connsiteX3" y="connsiteY3"/>
                </a:cxn>
              </a:cxnLst>
              <a:rect l="l" t="t" r="r" b="b"/>
              <a:pathLst>
                <a:path w="8571" h="56483">
                  <a:moveTo>
                    <a:pt x="7787" y="56303"/>
                  </a:moveTo>
                  <a:lnTo>
                    <a:pt x="-785" y="56303"/>
                  </a:lnTo>
                  <a:lnTo>
                    <a:pt x="-785" y="-180"/>
                  </a:lnTo>
                  <a:lnTo>
                    <a:pt x="7787" y="-180"/>
                  </a:lnTo>
                  <a:close/>
                </a:path>
              </a:pathLst>
            </a:custGeom>
            <a:solidFill>
              <a:srgbClr val="6D6E71"/>
            </a:solidFill>
            <a:ln w="9525"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060C7793-9E42-4964-B710-E792063EE50F}"/>
                </a:ext>
              </a:extLst>
            </p:cNvPr>
            <p:cNvSpPr/>
            <p:nvPr/>
          </p:nvSpPr>
          <p:spPr>
            <a:xfrm>
              <a:off x="17432017" y="4154591"/>
              <a:ext cx="651258" cy="71776"/>
            </a:xfrm>
            <a:custGeom>
              <a:avLst/>
              <a:gdLst>
                <a:gd name="connsiteX0" fmla="*/ 26652 w 651258"/>
                <a:gd name="connsiteY0" fmla="*/ 57213 h 71776"/>
                <a:gd name="connsiteX1" fmla="*/ 12365 w 651258"/>
                <a:gd name="connsiteY1" fmla="*/ 53784 h 71776"/>
                <a:gd name="connsiteX2" fmla="*/ 2840 w 651258"/>
                <a:gd name="connsiteY2" fmla="*/ 44259 h 71776"/>
                <a:gd name="connsiteX3" fmla="*/ -780 w 651258"/>
                <a:gd name="connsiteY3" fmla="*/ 30353 h 71776"/>
                <a:gd name="connsiteX4" fmla="*/ 2840 w 651258"/>
                <a:gd name="connsiteY4" fmla="*/ 16446 h 71776"/>
                <a:gd name="connsiteX5" fmla="*/ 12840 w 651258"/>
                <a:gd name="connsiteY5" fmla="*/ 6921 h 71776"/>
                <a:gd name="connsiteX6" fmla="*/ 38082 w 651258"/>
                <a:gd name="connsiteY6" fmla="*/ 5397 h 71776"/>
                <a:gd name="connsiteX7" fmla="*/ 46655 w 651258"/>
                <a:gd name="connsiteY7" fmla="*/ 11112 h 71776"/>
                <a:gd name="connsiteX8" fmla="*/ 43035 w 651258"/>
                <a:gd name="connsiteY8" fmla="*/ 14732 h 71776"/>
                <a:gd name="connsiteX9" fmla="*/ 27319 w 651258"/>
                <a:gd name="connsiteY9" fmla="*/ 8445 h 71776"/>
                <a:gd name="connsiteX10" fmla="*/ 15794 w 651258"/>
                <a:gd name="connsiteY10" fmla="*/ 11303 h 71776"/>
                <a:gd name="connsiteX11" fmla="*/ 7698 w 651258"/>
                <a:gd name="connsiteY11" fmla="*/ 19209 h 71776"/>
                <a:gd name="connsiteX12" fmla="*/ 7698 w 651258"/>
                <a:gd name="connsiteY12" fmla="*/ 41783 h 71776"/>
                <a:gd name="connsiteX13" fmla="*/ 15794 w 651258"/>
                <a:gd name="connsiteY13" fmla="*/ 49688 h 71776"/>
                <a:gd name="connsiteX14" fmla="*/ 27319 w 651258"/>
                <a:gd name="connsiteY14" fmla="*/ 52641 h 71776"/>
                <a:gd name="connsiteX15" fmla="*/ 43035 w 651258"/>
                <a:gd name="connsiteY15" fmla="*/ 46164 h 71776"/>
                <a:gd name="connsiteX16" fmla="*/ 46655 w 651258"/>
                <a:gd name="connsiteY16" fmla="*/ 49784 h 71776"/>
                <a:gd name="connsiteX17" fmla="*/ 38082 w 651258"/>
                <a:gd name="connsiteY17" fmla="*/ 55594 h 71776"/>
                <a:gd name="connsiteX18" fmla="*/ 27033 w 651258"/>
                <a:gd name="connsiteY18" fmla="*/ 57594 h 71776"/>
                <a:gd name="connsiteX19" fmla="*/ 71801 w 651258"/>
                <a:gd name="connsiteY19" fmla="*/ 57213 h 71776"/>
                <a:gd name="connsiteX20" fmla="*/ 61324 w 651258"/>
                <a:gd name="connsiteY20" fmla="*/ 54546 h 71776"/>
                <a:gd name="connsiteX21" fmla="*/ 54084 w 651258"/>
                <a:gd name="connsiteY21" fmla="*/ 47307 h 71776"/>
                <a:gd name="connsiteX22" fmla="*/ 51417 w 651258"/>
                <a:gd name="connsiteY22" fmla="*/ 36735 h 71776"/>
                <a:gd name="connsiteX23" fmla="*/ 54084 w 651258"/>
                <a:gd name="connsiteY23" fmla="*/ 26257 h 71776"/>
                <a:gd name="connsiteX24" fmla="*/ 61324 w 651258"/>
                <a:gd name="connsiteY24" fmla="*/ 19018 h 71776"/>
                <a:gd name="connsiteX25" fmla="*/ 71801 w 651258"/>
                <a:gd name="connsiteY25" fmla="*/ 16446 h 71776"/>
                <a:gd name="connsiteX26" fmla="*/ 82278 w 651258"/>
                <a:gd name="connsiteY26" fmla="*/ 19018 h 71776"/>
                <a:gd name="connsiteX27" fmla="*/ 89517 w 651258"/>
                <a:gd name="connsiteY27" fmla="*/ 26257 h 71776"/>
                <a:gd name="connsiteX28" fmla="*/ 92184 w 651258"/>
                <a:gd name="connsiteY28" fmla="*/ 36735 h 71776"/>
                <a:gd name="connsiteX29" fmla="*/ 89517 w 651258"/>
                <a:gd name="connsiteY29" fmla="*/ 47307 h 71776"/>
                <a:gd name="connsiteX30" fmla="*/ 82278 w 651258"/>
                <a:gd name="connsiteY30" fmla="*/ 54546 h 71776"/>
                <a:gd name="connsiteX31" fmla="*/ 71801 w 651258"/>
                <a:gd name="connsiteY31" fmla="*/ 57213 h 71776"/>
                <a:gd name="connsiteX32" fmla="*/ 71801 w 651258"/>
                <a:gd name="connsiteY32" fmla="*/ 52355 h 71776"/>
                <a:gd name="connsiteX33" fmla="*/ 79420 w 651258"/>
                <a:gd name="connsiteY33" fmla="*/ 50451 h 71776"/>
                <a:gd name="connsiteX34" fmla="*/ 84755 w 651258"/>
                <a:gd name="connsiteY34" fmla="*/ 44926 h 71776"/>
                <a:gd name="connsiteX35" fmla="*/ 86659 w 651258"/>
                <a:gd name="connsiteY35" fmla="*/ 36735 h 71776"/>
                <a:gd name="connsiteX36" fmla="*/ 84755 w 651258"/>
                <a:gd name="connsiteY36" fmla="*/ 28638 h 71776"/>
                <a:gd name="connsiteX37" fmla="*/ 79420 w 651258"/>
                <a:gd name="connsiteY37" fmla="*/ 23114 h 71776"/>
                <a:gd name="connsiteX38" fmla="*/ 64180 w 651258"/>
                <a:gd name="connsiteY38" fmla="*/ 23114 h 71776"/>
                <a:gd name="connsiteX39" fmla="*/ 58847 w 651258"/>
                <a:gd name="connsiteY39" fmla="*/ 28638 h 71776"/>
                <a:gd name="connsiteX40" fmla="*/ 56846 w 651258"/>
                <a:gd name="connsiteY40" fmla="*/ 36735 h 71776"/>
                <a:gd name="connsiteX41" fmla="*/ 58847 w 651258"/>
                <a:gd name="connsiteY41" fmla="*/ 44926 h 71776"/>
                <a:gd name="connsiteX42" fmla="*/ 64180 w 651258"/>
                <a:gd name="connsiteY42" fmla="*/ 50451 h 71776"/>
                <a:gd name="connsiteX43" fmla="*/ 71801 w 651258"/>
                <a:gd name="connsiteY43" fmla="*/ 52355 h 71776"/>
                <a:gd name="connsiteX44" fmla="*/ 153145 w 651258"/>
                <a:gd name="connsiteY44" fmla="*/ 16446 h 71776"/>
                <a:gd name="connsiteX45" fmla="*/ 165051 w 651258"/>
                <a:gd name="connsiteY45" fmla="*/ 20733 h 71776"/>
                <a:gd name="connsiteX46" fmla="*/ 169337 w 651258"/>
                <a:gd name="connsiteY46" fmla="*/ 33591 h 71776"/>
                <a:gd name="connsiteX47" fmla="*/ 169337 w 651258"/>
                <a:gd name="connsiteY47" fmla="*/ 56832 h 71776"/>
                <a:gd name="connsiteX48" fmla="*/ 163908 w 651258"/>
                <a:gd name="connsiteY48" fmla="*/ 56832 h 71776"/>
                <a:gd name="connsiteX49" fmla="*/ 163908 w 651258"/>
                <a:gd name="connsiteY49" fmla="*/ 34068 h 71776"/>
                <a:gd name="connsiteX50" fmla="*/ 160955 w 651258"/>
                <a:gd name="connsiteY50" fmla="*/ 24543 h 71776"/>
                <a:gd name="connsiteX51" fmla="*/ 152382 w 651258"/>
                <a:gd name="connsiteY51" fmla="*/ 21304 h 71776"/>
                <a:gd name="connsiteX52" fmla="*/ 142857 w 651258"/>
                <a:gd name="connsiteY52" fmla="*/ 25114 h 71776"/>
                <a:gd name="connsiteX53" fmla="*/ 139333 w 651258"/>
                <a:gd name="connsiteY53" fmla="*/ 35782 h 71776"/>
                <a:gd name="connsiteX54" fmla="*/ 139333 w 651258"/>
                <a:gd name="connsiteY54" fmla="*/ 56832 h 71776"/>
                <a:gd name="connsiteX55" fmla="*/ 133904 w 651258"/>
                <a:gd name="connsiteY55" fmla="*/ 56832 h 71776"/>
                <a:gd name="connsiteX56" fmla="*/ 133904 w 651258"/>
                <a:gd name="connsiteY56" fmla="*/ 34068 h 71776"/>
                <a:gd name="connsiteX57" fmla="*/ 130855 w 651258"/>
                <a:gd name="connsiteY57" fmla="*/ 24543 h 71776"/>
                <a:gd name="connsiteX58" fmla="*/ 122283 w 651258"/>
                <a:gd name="connsiteY58" fmla="*/ 21304 h 71776"/>
                <a:gd name="connsiteX59" fmla="*/ 112758 w 651258"/>
                <a:gd name="connsiteY59" fmla="*/ 25114 h 71776"/>
                <a:gd name="connsiteX60" fmla="*/ 109139 w 651258"/>
                <a:gd name="connsiteY60" fmla="*/ 35782 h 71776"/>
                <a:gd name="connsiteX61" fmla="*/ 109139 w 651258"/>
                <a:gd name="connsiteY61" fmla="*/ 56832 h 71776"/>
                <a:gd name="connsiteX62" fmla="*/ 103805 w 651258"/>
                <a:gd name="connsiteY62" fmla="*/ 56832 h 71776"/>
                <a:gd name="connsiteX63" fmla="*/ 103805 w 651258"/>
                <a:gd name="connsiteY63" fmla="*/ 16732 h 71776"/>
                <a:gd name="connsiteX64" fmla="*/ 108949 w 651258"/>
                <a:gd name="connsiteY64" fmla="*/ 16732 h 71776"/>
                <a:gd name="connsiteX65" fmla="*/ 108949 w 651258"/>
                <a:gd name="connsiteY65" fmla="*/ 24066 h 71776"/>
                <a:gd name="connsiteX66" fmla="*/ 114854 w 651258"/>
                <a:gd name="connsiteY66" fmla="*/ 18351 h 71776"/>
                <a:gd name="connsiteX67" fmla="*/ 123616 w 651258"/>
                <a:gd name="connsiteY67" fmla="*/ 16446 h 71776"/>
                <a:gd name="connsiteX68" fmla="*/ 132380 w 651258"/>
                <a:gd name="connsiteY68" fmla="*/ 18542 h 71776"/>
                <a:gd name="connsiteX69" fmla="*/ 137904 w 651258"/>
                <a:gd name="connsiteY69" fmla="*/ 24828 h 71776"/>
                <a:gd name="connsiteX70" fmla="*/ 144286 w 651258"/>
                <a:gd name="connsiteY70" fmla="*/ 18637 h 71776"/>
                <a:gd name="connsiteX71" fmla="*/ 153811 w 651258"/>
                <a:gd name="connsiteY71" fmla="*/ 16446 h 71776"/>
                <a:gd name="connsiteX72" fmla="*/ 204674 w 651258"/>
                <a:gd name="connsiteY72" fmla="*/ 16446 h 71776"/>
                <a:gd name="connsiteX73" fmla="*/ 214866 w 651258"/>
                <a:gd name="connsiteY73" fmla="*/ 18923 h 71776"/>
                <a:gd name="connsiteX74" fmla="*/ 222106 w 651258"/>
                <a:gd name="connsiteY74" fmla="*/ 26162 h 71776"/>
                <a:gd name="connsiteX75" fmla="*/ 222106 w 651258"/>
                <a:gd name="connsiteY75" fmla="*/ 47403 h 71776"/>
                <a:gd name="connsiteX76" fmla="*/ 214962 w 651258"/>
                <a:gd name="connsiteY76" fmla="*/ 54642 h 71776"/>
                <a:gd name="connsiteX77" fmla="*/ 204674 w 651258"/>
                <a:gd name="connsiteY77" fmla="*/ 57213 h 71776"/>
                <a:gd name="connsiteX78" fmla="*/ 195912 w 651258"/>
                <a:gd name="connsiteY78" fmla="*/ 55118 h 71776"/>
                <a:gd name="connsiteX79" fmla="*/ 189434 w 651258"/>
                <a:gd name="connsiteY79" fmla="*/ 49212 h 71776"/>
                <a:gd name="connsiteX80" fmla="*/ 189434 w 651258"/>
                <a:gd name="connsiteY80" fmla="*/ 71596 h 71776"/>
                <a:gd name="connsiteX81" fmla="*/ 184006 w 651258"/>
                <a:gd name="connsiteY81" fmla="*/ 71596 h 71776"/>
                <a:gd name="connsiteX82" fmla="*/ 184006 w 651258"/>
                <a:gd name="connsiteY82" fmla="*/ 16732 h 71776"/>
                <a:gd name="connsiteX83" fmla="*/ 189244 w 651258"/>
                <a:gd name="connsiteY83" fmla="*/ 16732 h 71776"/>
                <a:gd name="connsiteX84" fmla="*/ 189244 w 651258"/>
                <a:gd name="connsiteY84" fmla="*/ 25114 h 71776"/>
                <a:gd name="connsiteX85" fmla="*/ 195626 w 651258"/>
                <a:gd name="connsiteY85" fmla="*/ 19018 h 71776"/>
                <a:gd name="connsiteX86" fmla="*/ 204674 w 651258"/>
                <a:gd name="connsiteY86" fmla="*/ 16923 h 71776"/>
                <a:gd name="connsiteX87" fmla="*/ 204674 w 651258"/>
                <a:gd name="connsiteY87" fmla="*/ 52355 h 71776"/>
                <a:gd name="connsiteX88" fmla="*/ 212295 w 651258"/>
                <a:gd name="connsiteY88" fmla="*/ 50451 h 71776"/>
                <a:gd name="connsiteX89" fmla="*/ 217723 w 651258"/>
                <a:gd name="connsiteY89" fmla="*/ 44926 h 71776"/>
                <a:gd name="connsiteX90" fmla="*/ 219629 w 651258"/>
                <a:gd name="connsiteY90" fmla="*/ 36735 h 71776"/>
                <a:gd name="connsiteX91" fmla="*/ 217723 w 651258"/>
                <a:gd name="connsiteY91" fmla="*/ 28638 h 71776"/>
                <a:gd name="connsiteX92" fmla="*/ 212295 w 651258"/>
                <a:gd name="connsiteY92" fmla="*/ 23114 h 71776"/>
                <a:gd name="connsiteX93" fmla="*/ 204674 w 651258"/>
                <a:gd name="connsiteY93" fmla="*/ 21113 h 71776"/>
                <a:gd name="connsiteX94" fmla="*/ 197055 w 651258"/>
                <a:gd name="connsiteY94" fmla="*/ 23114 h 71776"/>
                <a:gd name="connsiteX95" fmla="*/ 191720 w 651258"/>
                <a:gd name="connsiteY95" fmla="*/ 28638 h 71776"/>
                <a:gd name="connsiteX96" fmla="*/ 189720 w 651258"/>
                <a:gd name="connsiteY96" fmla="*/ 36735 h 71776"/>
                <a:gd name="connsiteX97" fmla="*/ 191720 w 651258"/>
                <a:gd name="connsiteY97" fmla="*/ 44926 h 71776"/>
                <a:gd name="connsiteX98" fmla="*/ 197055 w 651258"/>
                <a:gd name="connsiteY98" fmla="*/ 50451 h 71776"/>
                <a:gd name="connsiteX99" fmla="*/ 204674 w 651258"/>
                <a:gd name="connsiteY99" fmla="*/ 52355 h 71776"/>
                <a:gd name="connsiteX100" fmla="*/ 236107 w 651258"/>
                <a:gd name="connsiteY100" fmla="*/ 254 h 71776"/>
                <a:gd name="connsiteX101" fmla="*/ 241536 w 651258"/>
                <a:gd name="connsiteY101" fmla="*/ 254 h 71776"/>
                <a:gd name="connsiteX102" fmla="*/ 241536 w 651258"/>
                <a:gd name="connsiteY102" fmla="*/ 56832 h 71776"/>
                <a:gd name="connsiteX103" fmla="*/ 236107 w 651258"/>
                <a:gd name="connsiteY103" fmla="*/ 56832 h 71776"/>
                <a:gd name="connsiteX104" fmla="*/ 291447 w 651258"/>
                <a:gd name="connsiteY104" fmla="*/ 38354 h 71776"/>
                <a:gd name="connsiteX105" fmla="*/ 257920 w 651258"/>
                <a:gd name="connsiteY105" fmla="*/ 38354 h 71776"/>
                <a:gd name="connsiteX106" fmla="*/ 262776 w 651258"/>
                <a:gd name="connsiteY106" fmla="*/ 48450 h 71776"/>
                <a:gd name="connsiteX107" fmla="*/ 273730 w 651258"/>
                <a:gd name="connsiteY107" fmla="*/ 52260 h 71776"/>
                <a:gd name="connsiteX108" fmla="*/ 280589 w 651258"/>
                <a:gd name="connsiteY108" fmla="*/ 50927 h 71776"/>
                <a:gd name="connsiteX109" fmla="*/ 286018 w 651258"/>
                <a:gd name="connsiteY109" fmla="*/ 47021 h 71776"/>
                <a:gd name="connsiteX110" fmla="*/ 289065 w 651258"/>
                <a:gd name="connsiteY110" fmla="*/ 50546 h 71776"/>
                <a:gd name="connsiteX111" fmla="*/ 282398 w 651258"/>
                <a:gd name="connsiteY111" fmla="*/ 55403 h 71776"/>
                <a:gd name="connsiteX112" fmla="*/ 262682 w 651258"/>
                <a:gd name="connsiteY112" fmla="*/ 54451 h 71776"/>
                <a:gd name="connsiteX113" fmla="*/ 255252 w 651258"/>
                <a:gd name="connsiteY113" fmla="*/ 47212 h 71776"/>
                <a:gd name="connsiteX114" fmla="*/ 252585 w 651258"/>
                <a:gd name="connsiteY114" fmla="*/ 36639 h 71776"/>
                <a:gd name="connsiteX115" fmla="*/ 255062 w 651258"/>
                <a:gd name="connsiteY115" fmla="*/ 26162 h 71776"/>
                <a:gd name="connsiteX116" fmla="*/ 262110 w 651258"/>
                <a:gd name="connsiteY116" fmla="*/ 18923 h 71776"/>
                <a:gd name="connsiteX117" fmla="*/ 282112 w 651258"/>
                <a:gd name="connsiteY117" fmla="*/ 18923 h 71776"/>
                <a:gd name="connsiteX118" fmla="*/ 289065 w 651258"/>
                <a:gd name="connsiteY118" fmla="*/ 26067 h 71776"/>
                <a:gd name="connsiteX119" fmla="*/ 291542 w 651258"/>
                <a:gd name="connsiteY119" fmla="*/ 36639 h 71776"/>
                <a:gd name="connsiteX120" fmla="*/ 272397 w 651258"/>
                <a:gd name="connsiteY120" fmla="*/ 20923 h 71776"/>
                <a:gd name="connsiteX121" fmla="*/ 262872 w 651258"/>
                <a:gd name="connsiteY121" fmla="*/ 24638 h 71776"/>
                <a:gd name="connsiteX122" fmla="*/ 258395 w 651258"/>
                <a:gd name="connsiteY122" fmla="*/ 34163 h 71776"/>
                <a:gd name="connsiteX123" fmla="*/ 286970 w 651258"/>
                <a:gd name="connsiteY123" fmla="*/ 34163 h 71776"/>
                <a:gd name="connsiteX124" fmla="*/ 282494 w 651258"/>
                <a:gd name="connsiteY124" fmla="*/ 24638 h 71776"/>
                <a:gd name="connsiteX125" fmla="*/ 272969 w 651258"/>
                <a:gd name="connsiteY125" fmla="*/ 20923 h 71776"/>
                <a:gd name="connsiteX126" fmla="*/ 327261 w 651258"/>
                <a:gd name="connsiteY126" fmla="*/ 56737 h 71776"/>
                <a:gd name="connsiteX127" fmla="*/ 314593 w 651258"/>
                <a:gd name="connsiteY127" fmla="*/ 39973 h 71776"/>
                <a:gd name="connsiteX128" fmla="*/ 301734 w 651258"/>
                <a:gd name="connsiteY128" fmla="*/ 56737 h 71776"/>
                <a:gd name="connsiteX129" fmla="*/ 295638 w 651258"/>
                <a:gd name="connsiteY129" fmla="*/ 56737 h 71776"/>
                <a:gd name="connsiteX130" fmla="*/ 311545 w 651258"/>
                <a:gd name="connsiteY130" fmla="*/ 36163 h 71776"/>
                <a:gd name="connsiteX131" fmla="*/ 296400 w 651258"/>
                <a:gd name="connsiteY131" fmla="*/ 16637 h 71776"/>
                <a:gd name="connsiteX132" fmla="*/ 302496 w 651258"/>
                <a:gd name="connsiteY132" fmla="*/ 16637 h 71776"/>
                <a:gd name="connsiteX133" fmla="*/ 314593 w 651258"/>
                <a:gd name="connsiteY133" fmla="*/ 32353 h 71776"/>
                <a:gd name="connsiteX134" fmla="*/ 326595 w 651258"/>
                <a:gd name="connsiteY134" fmla="*/ 16637 h 71776"/>
                <a:gd name="connsiteX135" fmla="*/ 332500 w 651258"/>
                <a:gd name="connsiteY135" fmla="*/ 16637 h 71776"/>
                <a:gd name="connsiteX136" fmla="*/ 317451 w 651258"/>
                <a:gd name="connsiteY136" fmla="*/ 36163 h 71776"/>
                <a:gd name="connsiteX137" fmla="*/ 333452 w 651258"/>
                <a:gd name="connsiteY137" fmla="*/ 56737 h 71776"/>
                <a:gd name="connsiteX138" fmla="*/ 386887 w 651258"/>
                <a:gd name="connsiteY138" fmla="*/ 56737 h 71776"/>
                <a:gd name="connsiteX139" fmla="*/ 372505 w 651258"/>
                <a:gd name="connsiteY139" fmla="*/ 53213 h 71776"/>
                <a:gd name="connsiteX140" fmla="*/ 362409 w 651258"/>
                <a:gd name="connsiteY140" fmla="*/ 43688 h 71776"/>
                <a:gd name="connsiteX141" fmla="*/ 362409 w 651258"/>
                <a:gd name="connsiteY141" fmla="*/ 15970 h 71776"/>
                <a:gd name="connsiteX142" fmla="*/ 372505 w 651258"/>
                <a:gd name="connsiteY142" fmla="*/ 6445 h 71776"/>
                <a:gd name="connsiteX143" fmla="*/ 401080 w 651258"/>
                <a:gd name="connsiteY143" fmla="*/ 6445 h 71776"/>
                <a:gd name="connsiteX144" fmla="*/ 410605 w 651258"/>
                <a:gd name="connsiteY144" fmla="*/ 15970 h 71776"/>
                <a:gd name="connsiteX145" fmla="*/ 414224 w 651258"/>
                <a:gd name="connsiteY145" fmla="*/ 29877 h 71776"/>
                <a:gd name="connsiteX146" fmla="*/ 410605 w 651258"/>
                <a:gd name="connsiteY146" fmla="*/ 43783 h 71776"/>
                <a:gd name="connsiteX147" fmla="*/ 401080 w 651258"/>
                <a:gd name="connsiteY147" fmla="*/ 53308 h 71776"/>
                <a:gd name="connsiteX148" fmla="*/ 386792 w 651258"/>
                <a:gd name="connsiteY148" fmla="*/ 56737 h 71776"/>
                <a:gd name="connsiteX149" fmla="*/ 386887 w 651258"/>
                <a:gd name="connsiteY149" fmla="*/ 51784 h 71776"/>
                <a:gd name="connsiteX150" fmla="*/ 398318 w 651258"/>
                <a:gd name="connsiteY150" fmla="*/ 48927 h 71776"/>
                <a:gd name="connsiteX151" fmla="*/ 406319 w 651258"/>
                <a:gd name="connsiteY151" fmla="*/ 40926 h 71776"/>
                <a:gd name="connsiteX152" fmla="*/ 406319 w 651258"/>
                <a:gd name="connsiteY152" fmla="*/ 18351 h 71776"/>
                <a:gd name="connsiteX153" fmla="*/ 398318 w 651258"/>
                <a:gd name="connsiteY153" fmla="*/ 10445 h 71776"/>
                <a:gd name="connsiteX154" fmla="*/ 375362 w 651258"/>
                <a:gd name="connsiteY154" fmla="*/ 10445 h 71776"/>
                <a:gd name="connsiteX155" fmla="*/ 367362 w 651258"/>
                <a:gd name="connsiteY155" fmla="*/ 18351 h 71776"/>
                <a:gd name="connsiteX156" fmla="*/ 367362 w 651258"/>
                <a:gd name="connsiteY156" fmla="*/ 40926 h 71776"/>
                <a:gd name="connsiteX157" fmla="*/ 375362 w 651258"/>
                <a:gd name="connsiteY157" fmla="*/ 48927 h 71776"/>
                <a:gd name="connsiteX158" fmla="*/ 386887 w 651258"/>
                <a:gd name="connsiteY158" fmla="*/ 51784 h 71776"/>
                <a:gd name="connsiteX159" fmla="*/ 439561 w 651258"/>
                <a:gd name="connsiteY159" fmla="*/ 4159 h 71776"/>
                <a:gd name="connsiteX160" fmla="*/ 434322 w 651258"/>
                <a:gd name="connsiteY160" fmla="*/ 6064 h 71776"/>
                <a:gd name="connsiteX161" fmla="*/ 432512 w 651258"/>
                <a:gd name="connsiteY161" fmla="*/ 11684 h 71776"/>
                <a:gd name="connsiteX162" fmla="*/ 432512 w 651258"/>
                <a:gd name="connsiteY162" fmla="*/ 16446 h 71776"/>
                <a:gd name="connsiteX163" fmla="*/ 444895 w 651258"/>
                <a:gd name="connsiteY163" fmla="*/ 16446 h 71776"/>
                <a:gd name="connsiteX164" fmla="*/ 444895 w 651258"/>
                <a:gd name="connsiteY164" fmla="*/ 21018 h 71776"/>
                <a:gd name="connsiteX165" fmla="*/ 432703 w 651258"/>
                <a:gd name="connsiteY165" fmla="*/ 21018 h 71776"/>
                <a:gd name="connsiteX166" fmla="*/ 432703 w 651258"/>
                <a:gd name="connsiteY166" fmla="*/ 56546 h 71776"/>
                <a:gd name="connsiteX167" fmla="*/ 427273 w 651258"/>
                <a:gd name="connsiteY167" fmla="*/ 56546 h 71776"/>
                <a:gd name="connsiteX168" fmla="*/ 427273 w 651258"/>
                <a:gd name="connsiteY168" fmla="*/ 21304 h 71776"/>
                <a:gd name="connsiteX169" fmla="*/ 420130 w 651258"/>
                <a:gd name="connsiteY169" fmla="*/ 21304 h 71776"/>
                <a:gd name="connsiteX170" fmla="*/ 420130 w 651258"/>
                <a:gd name="connsiteY170" fmla="*/ 16732 h 71776"/>
                <a:gd name="connsiteX171" fmla="*/ 427273 w 651258"/>
                <a:gd name="connsiteY171" fmla="*/ 16732 h 71776"/>
                <a:gd name="connsiteX172" fmla="*/ 427273 w 651258"/>
                <a:gd name="connsiteY172" fmla="*/ 11779 h 71776"/>
                <a:gd name="connsiteX173" fmla="*/ 437370 w 651258"/>
                <a:gd name="connsiteY173" fmla="*/ -146 h 71776"/>
                <a:gd name="connsiteX174" fmla="*/ 439370 w 651258"/>
                <a:gd name="connsiteY174" fmla="*/ -127 h 71776"/>
                <a:gd name="connsiteX175" fmla="*/ 443751 w 651258"/>
                <a:gd name="connsiteY175" fmla="*/ 540 h 71776"/>
                <a:gd name="connsiteX176" fmla="*/ 447371 w 651258"/>
                <a:gd name="connsiteY176" fmla="*/ 2349 h 71776"/>
                <a:gd name="connsiteX177" fmla="*/ 445562 w 651258"/>
                <a:gd name="connsiteY177" fmla="*/ 6445 h 71776"/>
                <a:gd name="connsiteX178" fmla="*/ 439561 w 651258"/>
                <a:gd name="connsiteY178" fmla="*/ 4445 h 71776"/>
                <a:gd name="connsiteX179" fmla="*/ 465469 w 651258"/>
                <a:gd name="connsiteY179" fmla="*/ 4159 h 71776"/>
                <a:gd name="connsiteX180" fmla="*/ 460135 w 651258"/>
                <a:gd name="connsiteY180" fmla="*/ 6064 h 71776"/>
                <a:gd name="connsiteX181" fmla="*/ 458325 w 651258"/>
                <a:gd name="connsiteY181" fmla="*/ 11684 h 71776"/>
                <a:gd name="connsiteX182" fmla="*/ 458325 w 651258"/>
                <a:gd name="connsiteY182" fmla="*/ 16446 h 71776"/>
                <a:gd name="connsiteX183" fmla="*/ 470708 w 651258"/>
                <a:gd name="connsiteY183" fmla="*/ 16446 h 71776"/>
                <a:gd name="connsiteX184" fmla="*/ 470708 w 651258"/>
                <a:gd name="connsiteY184" fmla="*/ 21018 h 71776"/>
                <a:gd name="connsiteX185" fmla="*/ 458516 w 651258"/>
                <a:gd name="connsiteY185" fmla="*/ 21018 h 71776"/>
                <a:gd name="connsiteX186" fmla="*/ 458516 w 651258"/>
                <a:gd name="connsiteY186" fmla="*/ 56546 h 71776"/>
                <a:gd name="connsiteX187" fmla="*/ 453087 w 651258"/>
                <a:gd name="connsiteY187" fmla="*/ 56546 h 71776"/>
                <a:gd name="connsiteX188" fmla="*/ 453087 w 651258"/>
                <a:gd name="connsiteY188" fmla="*/ 21304 h 71776"/>
                <a:gd name="connsiteX189" fmla="*/ 445943 w 651258"/>
                <a:gd name="connsiteY189" fmla="*/ 21304 h 71776"/>
                <a:gd name="connsiteX190" fmla="*/ 445943 w 651258"/>
                <a:gd name="connsiteY190" fmla="*/ 16732 h 71776"/>
                <a:gd name="connsiteX191" fmla="*/ 453087 w 651258"/>
                <a:gd name="connsiteY191" fmla="*/ 16732 h 71776"/>
                <a:gd name="connsiteX192" fmla="*/ 453087 w 651258"/>
                <a:gd name="connsiteY192" fmla="*/ 11779 h 71776"/>
                <a:gd name="connsiteX193" fmla="*/ 456230 w 651258"/>
                <a:gd name="connsiteY193" fmla="*/ 3111 h 71776"/>
                <a:gd name="connsiteX194" fmla="*/ 465183 w 651258"/>
                <a:gd name="connsiteY194" fmla="*/ -127 h 71776"/>
                <a:gd name="connsiteX195" fmla="*/ 469660 w 651258"/>
                <a:gd name="connsiteY195" fmla="*/ 540 h 71776"/>
                <a:gd name="connsiteX196" fmla="*/ 473184 w 651258"/>
                <a:gd name="connsiteY196" fmla="*/ 2349 h 71776"/>
                <a:gd name="connsiteX197" fmla="*/ 471374 w 651258"/>
                <a:gd name="connsiteY197" fmla="*/ 6445 h 71776"/>
                <a:gd name="connsiteX198" fmla="*/ 465469 w 651258"/>
                <a:gd name="connsiteY198" fmla="*/ 4445 h 71776"/>
                <a:gd name="connsiteX199" fmla="*/ 486805 w 651258"/>
                <a:gd name="connsiteY199" fmla="*/ 7683 h 71776"/>
                <a:gd name="connsiteX200" fmla="*/ 482900 w 651258"/>
                <a:gd name="connsiteY200" fmla="*/ 3778 h 71776"/>
                <a:gd name="connsiteX201" fmla="*/ 484043 w 651258"/>
                <a:gd name="connsiteY201" fmla="*/ 1111 h 71776"/>
                <a:gd name="connsiteX202" fmla="*/ 486805 w 651258"/>
                <a:gd name="connsiteY202" fmla="*/ -32 h 71776"/>
                <a:gd name="connsiteX203" fmla="*/ 489662 w 651258"/>
                <a:gd name="connsiteY203" fmla="*/ 1111 h 71776"/>
                <a:gd name="connsiteX204" fmla="*/ 490805 w 651258"/>
                <a:gd name="connsiteY204" fmla="*/ 3683 h 71776"/>
                <a:gd name="connsiteX205" fmla="*/ 486995 w 651258"/>
                <a:gd name="connsiteY205" fmla="*/ 7683 h 71776"/>
                <a:gd name="connsiteX206" fmla="*/ 486805 w 651258"/>
                <a:gd name="connsiteY206" fmla="*/ 7683 h 71776"/>
                <a:gd name="connsiteX207" fmla="*/ 484138 w 651258"/>
                <a:gd name="connsiteY207" fmla="*/ 16446 h 71776"/>
                <a:gd name="connsiteX208" fmla="*/ 489472 w 651258"/>
                <a:gd name="connsiteY208" fmla="*/ 16446 h 71776"/>
                <a:gd name="connsiteX209" fmla="*/ 489472 w 651258"/>
                <a:gd name="connsiteY209" fmla="*/ 56546 h 71776"/>
                <a:gd name="connsiteX210" fmla="*/ 484138 w 651258"/>
                <a:gd name="connsiteY210" fmla="*/ 56546 h 71776"/>
                <a:gd name="connsiteX211" fmla="*/ 521190 w 651258"/>
                <a:gd name="connsiteY211" fmla="*/ 56928 h 71776"/>
                <a:gd name="connsiteX212" fmla="*/ 510617 w 651258"/>
                <a:gd name="connsiteY212" fmla="*/ 54261 h 71776"/>
                <a:gd name="connsiteX213" fmla="*/ 503188 w 651258"/>
                <a:gd name="connsiteY213" fmla="*/ 47021 h 71776"/>
                <a:gd name="connsiteX214" fmla="*/ 500521 w 651258"/>
                <a:gd name="connsiteY214" fmla="*/ 36449 h 71776"/>
                <a:gd name="connsiteX215" fmla="*/ 503188 w 651258"/>
                <a:gd name="connsiteY215" fmla="*/ 25971 h 71776"/>
                <a:gd name="connsiteX216" fmla="*/ 510617 w 651258"/>
                <a:gd name="connsiteY216" fmla="*/ 18732 h 71776"/>
                <a:gd name="connsiteX217" fmla="*/ 521190 w 651258"/>
                <a:gd name="connsiteY217" fmla="*/ 16161 h 71776"/>
                <a:gd name="connsiteX218" fmla="*/ 530715 w 651258"/>
                <a:gd name="connsiteY218" fmla="*/ 18161 h 71776"/>
                <a:gd name="connsiteX219" fmla="*/ 537192 w 651258"/>
                <a:gd name="connsiteY219" fmla="*/ 24066 h 71776"/>
                <a:gd name="connsiteX220" fmla="*/ 533191 w 651258"/>
                <a:gd name="connsiteY220" fmla="*/ 26828 h 71776"/>
                <a:gd name="connsiteX221" fmla="*/ 528144 w 651258"/>
                <a:gd name="connsiteY221" fmla="*/ 22352 h 71776"/>
                <a:gd name="connsiteX222" fmla="*/ 521476 w 651258"/>
                <a:gd name="connsiteY222" fmla="*/ 20828 h 71776"/>
                <a:gd name="connsiteX223" fmla="*/ 513666 w 651258"/>
                <a:gd name="connsiteY223" fmla="*/ 22828 h 71776"/>
                <a:gd name="connsiteX224" fmla="*/ 508236 w 651258"/>
                <a:gd name="connsiteY224" fmla="*/ 28353 h 71776"/>
                <a:gd name="connsiteX225" fmla="*/ 508236 w 651258"/>
                <a:gd name="connsiteY225" fmla="*/ 44640 h 71776"/>
                <a:gd name="connsiteX226" fmla="*/ 513666 w 651258"/>
                <a:gd name="connsiteY226" fmla="*/ 50165 h 71776"/>
                <a:gd name="connsiteX227" fmla="*/ 521476 w 651258"/>
                <a:gd name="connsiteY227" fmla="*/ 52070 h 71776"/>
                <a:gd name="connsiteX228" fmla="*/ 528144 w 651258"/>
                <a:gd name="connsiteY228" fmla="*/ 50641 h 71776"/>
                <a:gd name="connsiteX229" fmla="*/ 533191 w 651258"/>
                <a:gd name="connsiteY229" fmla="*/ 46260 h 71776"/>
                <a:gd name="connsiteX230" fmla="*/ 537192 w 651258"/>
                <a:gd name="connsiteY230" fmla="*/ 48927 h 71776"/>
                <a:gd name="connsiteX231" fmla="*/ 530715 w 651258"/>
                <a:gd name="connsiteY231" fmla="*/ 54832 h 71776"/>
                <a:gd name="connsiteX232" fmla="*/ 521190 w 651258"/>
                <a:gd name="connsiteY232" fmla="*/ 56928 h 71776"/>
                <a:gd name="connsiteX233" fmla="*/ 581674 w 651258"/>
                <a:gd name="connsiteY233" fmla="*/ 37878 h 71776"/>
                <a:gd name="connsiteX234" fmla="*/ 548146 w 651258"/>
                <a:gd name="connsiteY234" fmla="*/ 37878 h 71776"/>
                <a:gd name="connsiteX235" fmla="*/ 553004 w 651258"/>
                <a:gd name="connsiteY235" fmla="*/ 47974 h 71776"/>
                <a:gd name="connsiteX236" fmla="*/ 563958 w 651258"/>
                <a:gd name="connsiteY236" fmla="*/ 51784 h 71776"/>
                <a:gd name="connsiteX237" fmla="*/ 570816 w 651258"/>
                <a:gd name="connsiteY237" fmla="*/ 50451 h 71776"/>
                <a:gd name="connsiteX238" fmla="*/ 576244 w 651258"/>
                <a:gd name="connsiteY238" fmla="*/ 46545 h 71776"/>
                <a:gd name="connsiteX239" fmla="*/ 579293 w 651258"/>
                <a:gd name="connsiteY239" fmla="*/ 50069 h 71776"/>
                <a:gd name="connsiteX240" fmla="*/ 572625 w 651258"/>
                <a:gd name="connsiteY240" fmla="*/ 54927 h 71776"/>
                <a:gd name="connsiteX241" fmla="*/ 552909 w 651258"/>
                <a:gd name="connsiteY241" fmla="*/ 53975 h 71776"/>
                <a:gd name="connsiteX242" fmla="*/ 545479 w 651258"/>
                <a:gd name="connsiteY242" fmla="*/ 46736 h 71776"/>
                <a:gd name="connsiteX243" fmla="*/ 542812 w 651258"/>
                <a:gd name="connsiteY243" fmla="*/ 36163 h 71776"/>
                <a:gd name="connsiteX244" fmla="*/ 545288 w 651258"/>
                <a:gd name="connsiteY244" fmla="*/ 25686 h 71776"/>
                <a:gd name="connsiteX245" fmla="*/ 552337 w 651258"/>
                <a:gd name="connsiteY245" fmla="*/ 18446 h 71776"/>
                <a:gd name="connsiteX246" fmla="*/ 572339 w 651258"/>
                <a:gd name="connsiteY246" fmla="*/ 18446 h 71776"/>
                <a:gd name="connsiteX247" fmla="*/ 579293 w 651258"/>
                <a:gd name="connsiteY247" fmla="*/ 25590 h 71776"/>
                <a:gd name="connsiteX248" fmla="*/ 581770 w 651258"/>
                <a:gd name="connsiteY248" fmla="*/ 36163 h 71776"/>
                <a:gd name="connsiteX249" fmla="*/ 562624 w 651258"/>
                <a:gd name="connsiteY249" fmla="*/ 20447 h 71776"/>
                <a:gd name="connsiteX250" fmla="*/ 553099 w 651258"/>
                <a:gd name="connsiteY250" fmla="*/ 24161 h 71776"/>
                <a:gd name="connsiteX251" fmla="*/ 548622 w 651258"/>
                <a:gd name="connsiteY251" fmla="*/ 33686 h 71776"/>
                <a:gd name="connsiteX252" fmla="*/ 577197 w 651258"/>
                <a:gd name="connsiteY252" fmla="*/ 33686 h 71776"/>
                <a:gd name="connsiteX253" fmla="*/ 572720 w 651258"/>
                <a:gd name="connsiteY253" fmla="*/ 24161 h 71776"/>
                <a:gd name="connsiteX254" fmla="*/ 563195 w 651258"/>
                <a:gd name="connsiteY254" fmla="*/ 20447 h 71776"/>
                <a:gd name="connsiteX255" fmla="*/ 598343 w 651258"/>
                <a:gd name="connsiteY255" fmla="*/ 23971 h 71776"/>
                <a:gd name="connsiteX256" fmla="*/ 603963 w 651258"/>
                <a:gd name="connsiteY256" fmla="*/ 17875 h 71776"/>
                <a:gd name="connsiteX257" fmla="*/ 613488 w 651258"/>
                <a:gd name="connsiteY257" fmla="*/ 15875 h 71776"/>
                <a:gd name="connsiteX258" fmla="*/ 613488 w 651258"/>
                <a:gd name="connsiteY258" fmla="*/ 21113 h 71776"/>
                <a:gd name="connsiteX259" fmla="*/ 612249 w 651258"/>
                <a:gd name="connsiteY259" fmla="*/ 21113 h 71776"/>
                <a:gd name="connsiteX260" fmla="*/ 602724 w 651258"/>
                <a:gd name="connsiteY260" fmla="*/ 25019 h 71776"/>
                <a:gd name="connsiteX261" fmla="*/ 599105 w 651258"/>
                <a:gd name="connsiteY261" fmla="*/ 35877 h 71776"/>
                <a:gd name="connsiteX262" fmla="*/ 599105 w 651258"/>
                <a:gd name="connsiteY262" fmla="*/ 56356 h 71776"/>
                <a:gd name="connsiteX263" fmla="*/ 593676 w 651258"/>
                <a:gd name="connsiteY263" fmla="*/ 56356 h 71776"/>
                <a:gd name="connsiteX264" fmla="*/ 593676 w 651258"/>
                <a:gd name="connsiteY264" fmla="*/ 16256 h 71776"/>
                <a:gd name="connsiteX265" fmla="*/ 598914 w 651258"/>
                <a:gd name="connsiteY265" fmla="*/ 16256 h 71776"/>
                <a:gd name="connsiteX266" fmla="*/ 598914 w 651258"/>
                <a:gd name="connsiteY266" fmla="*/ 24066 h 71776"/>
                <a:gd name="connsiteX267" fmla="*/ 634157 w 651258"/>
                <a:gd name="connsiteY267" fmla="*/ 56642 h 71776"/>
                <a:gd name="connsiteX268" fmla="*/ 624632 w 651258"/>
                <a:gd name="connsiteY268" fmla="*/ 55213 h 71776"/>
                <a:gd name="connsiteX269" fmla="*/ 617583 w 651258"/>
                <a:gd name="connsiteY269" fmla="*/ 51689 h 71776"/>
                <a:gd name="connsiteX270" fmla="*/ 620059 w 651258"/>
                <a:gd name="connsiteY270" fmla="*/ 47403 h 71776"/>
                <a:gd name="connsiteX271" fmla="*/ 626346 w 651258"/>
                <a:gd name="connsiteY271" fmla="*/ 50641 h 71776"/>
                <a:gd name="connsiteX272" fmla="*/ 634347 w 651258"/>
                <a:gd name="connsiteY272" fmla="*/ 51879 h 71776"/>
                <a:gd name="connsiteX273" fmla="*/ 642444 w 651258"/>
                <a:gd name="connsiteY273" fmla="*/ 50165 h 71776"/>
                <a:gd name="connsiteX274" fmla="*/ 645015 w 651258"/>
                <a:gd name="connsiteY274" fmla="*/ 45307 h 71776"/>
                <a:gd name="connsiteX275" fmla="*/ 643587 w 651258"/>
                <a:gd name="connsiteY275" fmla="*/ 41878 h 71776"/>
                <a:gd name="connsiteX276" fmla="*/ 639967 w 651258"/>
                <a:gd name="connsiteY276" fmla="*/ 39973 h 71776"/>
                <a:gd name="connsiteX277" fmla="*/ 634062 w 651258"/>
                <a:gd name="connsiteY277" fmla="*/ 38735 h 71776"/>
                <a:gd name="connsiteX278" fmla="*/ 626251 w 651258"/>
                <a:gd name="connsiteY278" fmla="*/ 36830 h 71776"/>
                <a:gd name="connsiteX279" fmla="*/ 621202 w 651258"/>
                <a:gd name="connsiteY279" fmla="*/ 33591 h 71776"/>
                <a:gd name="connsiteX280" fmla="*/ 619107 w 651258"/>
                <a:gd name="connsiteY280" fmla="*/ 27305 h 71776"/>
                <a:gd name="connsiteX281" fmla="*/ 623299 w 651258"/>
                <a:gd name="connsiteY281" fmla="*/ 19018 h 71776"/>
                <a:gd name="connsiteX282" fmla="*/ 634919 w 651258"/>
                <a:gd name="connsiteY282" fmla="*/ 15875 h 71776"/>
                <a:gd name="connsiteX283" fmla="*/ 642729 w 651258"/>
                <a:gd name="connsiteY283" fmla="*/ 16827 h 71776"/>
                <a:gd name="connsiteX284" fmla="*/ 649111 w 651258"/>
                <a:gd name="connsiteY284" fmla="*/ 19590 h 71776"/>
                <a:gd name="connsiteX285" fmla="*/ 646730 w 651258"/>
                <a:gd name="connsiteY285" fmla="*/ 23876 h 71776"/>
                <a:gd name="connsiteX286" fmla="*/ 634919 w 651258"/>
                <a:gd name="connsiteY286" fmla="*/ 20447 h 71776"/>
                <a:gd name="connsiteX287" fmla="*/ 627108 w 651258"/>
                <a:gd name="connsiteY287" fmla="*/ 22352 h 71776"/>
                <a:gd name="connsiteX288" fmla="*/ 624441 w 651258"/>
                <a:gd name="connsiteY288" fmla="*/ 27114 h 71776"/>
                <a:gd name="connsiteX289" fmla="*/ 625965 w 651258"/>
                <a:gd name="connsiteY289" fmla="*/ 30734 h 71776"/>
                <a:gd name="connsiteX290" fmla="*/ 629680 w 651258"/>
                <a:gd name="connsiteY290" fmla="*/ 32829 h 71776"/>
                <a:gd name="connsiteX291" fmla="*/ 635776 w 651258"/>
                <a:gd name="connsiteY291" fmla="*/ 34163 h 71776"/>
                <a:gd name="connsiteX292" fmla="*/ 643491 w 651258"/>
                <a:gd name="connsiteY292" fmla="*/ 35973 h 71776"/>
                <a:gd name="connsiteX293" fmla="*/ 648445 w 651258"/>
                <a:gd name="connsiteY293" fmla="*/ 39116 h 71776"/>
                <a:gd name="connsiteX294" fmla="*/ 650445 w 651258"/>
                <a:gd name="connsiteY294" fmla="*/ 45212 h 71776"/>
                <a:gd name="connsiteX295" fmla="*/ 646063 w 651258"/>
                <a:gd name="connsiteY295" fmla="*/ 53499 h 71776"/>
                <a:gd name="connsiteX296" fmla="*/ 633966 w 651258"/>
                <a:gd name="connsiteY296" fmla="*/ 56642 h 71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651258" h="71776">
                  <a:moveTo>
                    <a:pt x="26652" y="57213"/>
                  </a:moveTo>
                  <a:cubicBezTo>
                    <a:pt x="21699" y="57280"/>
                    <a:pt x="16746" y="56099"/>
                    <a:pt x="12365" y="53784"/>
                  </a:cubicBezTo>
                  <a:cubicBezTo>
                    <a:pt x="8459" y="51498"/>
                    <a:pt x="5126" y="48212"/>
                    <a:pt x="2840" y="44259"/>
                  </a:cubicBezTo>
                  <a:cubicBezTo>
                    <a:pt x="363" y="40040"/>
                    <a:pt x="-875" y="35230"/>
                    <a:pt x="-780" y="30353"/>
                  </a:cubicBezTo>
                  <a:cubicBezTo>
                    <a:pt x="-875" y="25476"/>
                    <a:pt x="363" y="20656"/>
                    <a:pt x="2840" y="16446"/>
                  </a:cubicBezTo>
                  <a:cubicBezTo>
                    <a:pt x="5221" y="12379"/>
                    <a:pt x="8650" y="9074"/>
                    <a:pt x="12840" y="6921"/>
                  </a:cubicBezTo>
                  <a:cubicBezTo>
                    <a:pt x="20652" y="2835"/>
                    <a:pt x="29795" y="2273"/>
                    <a:pt x="38082" y="5397"/>
                  </a:cubicBezTo>
                  <a:cubicBezTo>
                    <a:pt x="41320" y="6607"/>
                    <a:pt x="44273" y="8560"/>
                    <a:pt x="46655" y="11112"/>
                  </a:cubicBezTo>
                  <a:lnTo>
                    <a:pt x="43035" y="14732"/>
                  </a:lnTo>
                  <a:cubicBezTo>
                    <a:pt x="38939" y="10541"/>
                    <a:pt x="33224" y="8264"/>
                    <a:pt x="27319" y="8445"/>
                  </a:cubicBezTo>
                  <a:cubicBezTo>
                    <a:pt x="23319" y="8388"/>
                    <a:pt x="19318" y="9369"/>
                    <a:pt x="15794" y="11303"/>
                  </a:cubicBezTo>
                  <a:cubicBezTo>
                    <a:pt x="12460" y="13141"/>
                    <a:pt x="9602" y="15875"/>
                    <a:pt x="7698" y="19209"/>
                  </a:cubicBezTo>
                  <a:cubicBezTo>
                    <a:pt x="3792" y="26219"/>
                    <a:pt x="3792" y="34772"/>
                    <a:pt x="7698" y="41783"/>
                  </a:cubicBezTo>
                  <a:cubicBezTo>
                    <a:pt x="9602" y="45117"/>
                    <a:pt x="12460" y="47850"/>
                    <a:pt x="15794" y="49688"/>
                  </a:cubicBezTo>
                  <a:cubicBezTo>
                    <a:pt x="19318" y="51651"/>
                    <a:pt x="23319" y="52670"/>
                    <a:pt x="27319" y="52641"/>
                  </a:cubicBezTo>
                  <a:cubicBezTo>
                    <a:pt x="33224" y="52813"/>
                    <a:pt x="38939" y="50460"/>
                    <a:pt x="43035" y="46164"/>
                  </a:cubicBezTo>
                  <a:lnTo>
                    <a:pt x="46655" y="49784"/>
                  </a:lnTo>
                  <a:cubicBezTo>
                    <a:pt x="44273" y="52337"/>
                    <a:pt x="41320" y="54327"/>
                    <a:pt x="38082" y="55594"/>
                  </a:cubicBezTo>
                  <a:cubicBezTo>
                    <a:pt x="34558" y="56947"/>
                    <a:pt x="30843" y="57632"/>
                    <a:pt x="27033" y="57594"/>
                  </a:cubicBezTo>
                  <a:close/>
                  <a:moveTo>
                    <a:pt x="71801" y="57213"/>
                  </a:moveTo>
                  <a:cubicBezTo>
                    <a:pt x="68181" y="57232"/>
                    <a:pt x="64562" y="56318"/>
                    <a:pt x="61324" y="54546"/>
                  </a:cubicBezTo>
                  <a:cubicBezTo>
                    <a:pt x="58275" y="52841"/>
                    <a:pt x="55798" y="50336"/>
                    <a:pt x="54084" y="47307"/>
                  </a:cubicBezTo>
                  <a:cubicBezTo>
                    <a:pt x="52274" y="44088"/>
                    <a:pt x="51322" y="40430"/>
                    <a:pt x="51417" y="36735"/>
                  </a:cubicBezTo>
                  <a:cubicBezTo>
                    <a:pt x="51322" y="33067"/>
                    <a:pt x="52274" y="29438"/>
                    <a:pt x="54084" y="26257"/>
                  </a:cubicBezTo>
                  <a:cubicBezTo>
                    <a:pt x="55798" y="23200"/>
                    <a:pt x="58275" y="20695"/>
                    <a:pt x="61324" y="19018"/>
                  </a:cubicBezTo>
                  <a:cubicBezTo>
                    <a:pt x="64562" y="17275"/>
                    <a:pt x="68181" y="16389"/>
                    <a:pt x="71801" y="16446"/>
                  </a:cubicBezTo>
                  <a:cubicBezTo>
                    <a:pt x="75420" y="16408"/>
                    <a:pt x="79040" y="17285"/>
                    <a:pt x="82278" y="19018"/>
                  </a:cubicBezTo>
                  <a:cubicBezTo>
                    <a:pt x="85327" y="20695"/>
                    <a:pt x="87802" y="23200"/>
                    <a:pt x="89517" y="26257"/>
                  </a:cubicBezTo>
                  <a:cubicBezTo>
                    <a:pt x="91326" y="29457"/>
                    <a:pt x="92184" y="33067"/>
                    <a:pt x="92184" y="36735"/>
                  </a:cubicBezTo>
                  <a:cubicBezTo>
                    <a:pt x="92184" y="40430"/>
                    <a:pt x="91326" y="44069"/>
                    <a:pt x="89517" y="47307"/>
                  </a:cubicBezTo>
                  <a:cubicBezTo>
                    <a:pt x="87802" y="50336"/>
                    <a:pt x="85327" y="52841"/>
                    <a:pt x="82278" y="54546"/>
                  </a:cubicBezTo>
                  <a:cubicBezTo>
                    <a:pt x="79040" y="56308"/>
                    <a:pt x="75420" y="57223"/>
                    <a:pt x="71801" y="57213"/>
                  </a:cubicBezTo>
                  <a:close/>
                  <a:moveTo>
                    <a:pt x="71801" y="52355"/>
                  </a:moveTo>
                  <a:cubicBezTo>
                    <a:pt x="74468" y="52394"/>
                    <a:pt x="77134" y="51737"/>
                    <a:pt x="79420" y="50451"/>
                  </a:cubicBezTo>
                  <a:cubicBezTo>
                    <a:pt x="81707" y="49165"/>
                    <a:pt x="83516" y="47241"/>
                    <a:pt x="84755" y="44926"/>
                  </a:cubicBezTo>
                  <a:cubicBezTo>
                    <a:pt x="86088" y="42392"/>
                    <a:pt x="86659" y="39583"/>
                    <a:pt x="86659" y="36735"/>
                  </a:cubicBezTo>
                  <a:cubicBezTo>
                    <a:pt x="86659" y="33925"/>
                    <a:pt x="86088" y="31143"/>
                    <a:pt x="84755" y="28638"/>
                  </a:cubicBezTo>
                  <a:cubicBezTo>
                    <a:pt x="83612" y="26285"/>
                    <a:pt x="81707" y="24352"/>
                    <a:pt x="79420" y="23114"/>
                  </a:cubicBezTo>
                  <a:cubicBezTo>
                    <a:pt x="74658" y="20447"/>
                    <a:pt x="68943" y="20447"/>
                    <a:pt x="64180" y="23114"/>
                  </a:cubicBezTo>
                  <a:cubicBezTo>
                    <a:pt x="61894" y="24352"/>
                    <a:pt x="59990" y="26285"/>
                    <a:pt x="58847" y="28638"/>
                  </a:cubicBezTo>
                  <a:cubicBezTo>
                    <a:pt x="57513" y="31115"/>
                    <a:pt x="56752" y="33906"/>
                    <a:pt x="56846" y="36735"/>
                  </a:cubicBezTo>
                  <a:cubicBezTo>
                    <a:pt x="56752" y="39592"/>
                    <a:pt x="57513" y="42412"/>
                    <a:pt x="58847" y="44926"/>
                  </a:cubicBezTo>
                  <a:cubicBezTo>
                    <a:pt x="60085" y="47241"/>
                    <a:pt x="61894" y="49165"/>
                    <a:pt x="64180" y="50451"/>
                  </a:cubicBezTo>
                  <a:cubicBezTo>
                    <a:pt x="66466" y="51737"/>
                    <a:pt x="69133" y="52394"/>
                    <a:pt x="71801" y="52355"/>
                  </a:cubicBezTo>
                  <a:close/>
                  <a:moveTo>
                    <a:pt x="153145" y="16446"/>
                  </a:moveTo>
                  <a:cubicBezTo>
                    <a:pt x="157526" y="16189"/>
                    <a:pt x="161812" y="17742"/>
                    <a:pt x="165051" y="20733"/>
                  </a:cubicBezTo>
                  <a:cubicBezTo>
                    <a:pt x="168098" y="24276"/>
                    <a:pt x="169718" y="28905"/>
                    <a:pt x="169337" y="33591"/>
                  </a:cubicBezTo>
                  <a:lnTo>
                    <a:pt x="169337" y="56832"/>
                  </a:lnTo>
                  <a:lnTo>
                    <a:pt x="163908" y="56832"/>
                  </a:lnTo>
                  <a:lnTo>
                    <a:pt x="163908" y="34068"/>
                  </a:lnTo>
                  <a:cubicBezTo>
                    <a:pt x="164193" y="30629"/>
                    <a:pt x="163145" y="27228"/>
                    <a:pt x="160955" y="24543"/>
                  </a:cubicBezTo>
                  <a:cubicBezTo>
                    <a:pt x="158669" y="22285"/>
                    <a:pt x="155526" y="21104"/>
                    <a:pt x="152382" y="21304"/>
                  </a:cubicBezTo>
                  <a:cubicBezTo>
                    <a:pt x="148858" y="21190"/>
                    <a:pt x="145333" y="22571"/>
                    <a:pt x="142857" y="25114"/>
                  </a:cubicBezTo>
                  <a:cubicBezTo>
                    <a:pt x="140380" y="28086"/>
                    <a:pt x="139047" y="31905"/>
                    <a:pt x="139333" y="35782"/>
                  </a:cubicBezTo>
                  <a:lnTo>
                    <a:pt x="139333" y="56832"/>
                  </a:lnTo>
                  <a:lnTo>
                    <a:pt x="133904" y="56832"/>
                  </a:lnTo>
                  <a:lnTo>
                    <a:pt x="133904" y="34068"/>
                  </a:lnTo>
                  <a:cubicBezTo>
                    <a:pt x="134095" y="30620"/>
                    <a:pt x="133046" y="27219"/>
                    <a:pt x="130855" y="24543"/>
                  </a:cubicBezTo>
                  <a:cubicBezTo>
                    <a:pt x="128569" y="22266"/>
                    <a:pt x="125522" y="21075"/>
                    <a:pt x="122283" y="21304"/>
                  </a:cubicBezTo>
                  <a:cubicBezTo>
                    <a:pt x="118758" y="21209"/>
                    <a:pt x="115234" y="22590"/>
                    <a:pt x="112758" y="25114"/>
                  </a:cubicBezTo>
                  <a:cubicBezTo>
                    <a:pt x="110187" y="28067"/>
                    <a:pt x="108949" y="31896"/>
                    <a:pt x="109139" y="35782"/>
                  </a:cubicBezTo>
                  <a:lnTo>
                    <a:pt x="109139" y="56832"/>
                  </a:lnTo>
                  <a:lnTo>
                    <a:pt x="103805" y="56832"/>
                  </a:lnTo>
                  <a:lnTo>
                    <a:pt x="103805" y="16732"/>
                  </a:lnTo>
                  <a:lnTo>
                    <a:pt x="108949" y="16732"/>
                  </a:lnTo>
                  <a:lnTo>
                    <a:pt x="108949" y="24066"/>
                  </a:lnTo>
                  <a:cubicBezTo>
                    <a:pt x="110376" y="21647"/>
                    <a:pt x="112377" y="19666"/>
                    <a:pt x="114854" y="18351"/>
                  </a:cubicBezTo>
                  <a:cubicBezTo>
                    <a:pt x="117615" y="17027"/>
                    <a:pt x="120569" y="16380"/>
                    <a:pt x="123616" y="16446"/>
                  </a:cubicBezTo>
                  <a:cubicBezTo>
                    <a:pt x="126665" y="16342"/>
                    <a:pt x="129712" y="17065"/>
                    <a:pt x="132380" y="18542"/>
                  </a:cubicBezTo>
                  <a:cubicBezTo>
                    <a:pt x="134856" y="19980"/>
                    <a:pt x="136761" y="22190"/>
                    <a:pt x="137904" y="24828"/>
                  </a:cubicBezTo>
                  <a:cubicBezTo>
                    <a:pt x="139428" y="22199"/>
                    <a:pt x="141619" y="20056"/>
                    <a:pt x="144286" y="18637"/>
                  </a:cubicBezTo>
                  <a:cubicBezTo>
                    <a:pt x="147239" y="17094"/>
                    <a:pt x="150477" y="16332"/>
                    <a:pt x="153811" y="16446"/>
                  </a:cubicBezTo>
                  <a:close/>
                  <a:moveTo>
                    <a:pt x="204674" y="16446"/>
                  </a:moveTo>
                  <a:cubicBezTo>
                    <a:pt x="208198" y="16360"/>
                    <a:pt x="211722" y="17218"/>
                    <a:pt x="214866" y="18923"/>
                  </a:cubicBezTo>
                  <a:cubicBezTo>
                    <a:pt x="217914" y="20628"/>
                    <a:pt x="220391" y="23133"/>
                    <a:pt x="222106" y="26162"/>
                  </a:cubicBezTo>
                  <a:cubicBezTo>
                    <a:pt x="225534" y="32829"/>
                    <a:pt x="225534" y="40735"/>
                    <a:pt x="222106" y="47403"/>
                  </a:cubicBezTo>
                  <a:cubicBezTo>
                    <a:pt x="220391" y="50422"/>
                    <a:pt x="217914" y="52918"/>
                    <a:pt x="214962" y="54642"/>
                  </a:cubicBezTo>
                  <a:cubicBezTo>
                    <a:pt x="211818" y="56385"/>
                    <a:pt x="208294" y="57271"/>
                    <a:pt x="204674" y="57213"/>
                  </a:cubicBezTo>
                  <a:cubicBezTo>
                    <a:pt x="201627" y="57223"/>
                    <a:pt x="198578" y="56508"/>
                    <a:pt x="195912" y="55118"/>
                  </a:cubicBezTo>
                  <a:cubicBezTo>
                    <a:pt x="193245" y="53794"/>
                    <a:pt x="190959" y="51746"/>
                    <a:pt x="189434" y="49212"/>
                  </a:cubicBezTo>
                  <a:lnTo>
                    <a:pt x="189434" y="71596"/>
                  </a:lnTo>
                  <a:lnTo>
                    <a:pt x="184006" y="71596"/>
                  </a:lnTo>
                  <a:lnTo>
                    <a:pt x="184006" y="16732"/>
                  </a:lnTo>
                  <a:lnTo>
                    <a:pt x="189244" y="16732"/>
                  </a:lnTo>
                  <a:lnTo>
                    <a:pt x="189244" y="25114"/>
                  </a:lnTo>
                  <a:cubicBezTo>
                    <a:pt x="190768" y="22533"/>
                    <a:pt x="192958" y="20428"/>
                    <a:pt x="195626" y="19018"/>
                  </a:cubicBezTo>
                  <a:cubicBezTo>
                    <a:pt x="198388" y="17580"/>
                    <a:pt x="201531" y="16865"/>
                    <a:pt x="204674" y="16923"/>
                  </a:cubicBezTo>
                  <a:close/>
                  <a:moveTo>
                    <a:pt x="204674" y="52355"/>
                  </a:moveTo>
                  <a:cubicBezTo>
                    <a:pt x="207341" y="52365"/>
                    <a:pt x="209913" y="51708"/>
                    <a:pt x="212295" y="50451"/>
                  </a:cubicBezTo>
                  <a:cubicBezTo>
                    <a:pt x="214580" y="49136"/>
                    <a:pt x="216485" y="47231"/>
                    <a:pt x="217723" y="44926"/>
                  </a:cubicBezTo>
                  <a:cubicBezTo>
                    <a:pt x="219057" y="42392"/>
                    <a:pt x="219629" y="39583"/>
                    <a:pt x="219629" y="36735"/>
                  </a:cubicBezTo>
                  <a:cubicBezTo>
                    <a:pt x="219629" y="33925"/>
                    <a:pt x="218962" y="31143"/>
                    <a:pt x="217723" y="28638"/>
                  </a:cubicBezTo>
                  <a:cubicBezTo>
                    <a:pt x="216485" y="26333"/>
                    <a:pt x="214580" y="24428"/>
                    <a:pt x="212295" y="23114"/>
                  </a:cubicBezTo>
                  <a:cubicBezTo>
                    <a:pt x="210009" y="21780"/>
                    <a:pt x="207341" y="21085"/>
                    <a:pt x="204674" y="21113"/>
                  </a:cubicBezTo>
                  <a:cubicBezTo>
                    <a:pt x="202008" y="21066"/>
                    <a:pt x="199341" y="21752"/>
                    <a:pt x="197055" y="23114"/>
                  </a:cubicBezTo>
                  <a:cubicBezTo>
                    <a:pt x="194769" y="24400"/>
                    <a:pt x="192958" y="26324"/>
                    <a:pt x="191720" y="28638"/>
                  </a:cubicBezTo>
                  <a:cubicBezTo>
                    <a:pt x="190387" y="31115"/>
                    <a:pt x="189625" y="33906"/>
                    <a:pt x="189720" y="36735"/>
                  </a:cubicBezTo>
                  <a:cubicBezTo>
                    <a:pt x="189625" y="39592"/>
                    <a:pt x="190387" y="42412"/>
                    <a:pt x="191720" y="44926"/>
                  </a:cubicBezTo>
                  <a:cubicBezTo>
                    <a:pt x="192958" y="47241"/>
                    <a:pt x="194769" y="49165"/>
                    <a:pt x="197055" y="50451"/>
                  </a:cubicBezTo>
                  <a:cubicBezTo>
                    <a:pt x="199341" y="51737"/>
                    <a:pt x="202008" y="52394"/>
                    <a:pt x="204674" y="52355"/>
                  </a:cubicBezTo>
                  <a:close/>
                  <a:moveTo>
                    <a:pt x="236107" y="254"/>
                  </a:moveTo>
                  <a:lnTo>
                    <a:pt x="241536" y="254"/>
                  </a:lnTo>
                  <a:lnTo>
                    <a:pt x="241536" y="56832"/>
                  </a:lnTo>
                  <a:lnTo>
                    <a:pt x="236107" y="56832"/>
                  </a:lnTo>
                  <a:close/>
                  <a:moveTo>
                    <a:pt x="291447" y="38354"/>
                  </a:moveTo>
                  <a:lnTo>
                    <a:pt x="257920" y="38354"/>
                  </a:lnTo>
                  <a:cubicBezTo>
                    <a:pt x="258109" y="42230"/>
                    <a:pt x="259920" y="45869"/>
                    <a:pt x="262776" y="48450"/>
                  </a:cubicBezTo>
                  <a:cubicBezTo>
                    <a:pt x="265825" y="51060"/>
                    <a:pt x="269731" y="52422"/>
                    <a:pt x="273730" y="52260"/>
                  </a:cubicBezTo>
                  <a:cubicBezTo>
                    <a:pt x="276112" y="52270"/>
                    <a:pt x="278397" y="51813"/>
                    <a:pt x="280589" y="50927"/>
                  </a:cubicBezTo>
                  <a:cubicBezTo>
                    <a:pt x="282684" y="50060"/>
                    <a:pt x="284494" y="48727"/>
                    <a:pt x="286018" y="47021"/>
                  </a:cubicBezTo>
                  <a:lnTo>
                    <a:pt x="289065" y="50546"/>
                  </a:lnTo>
                  <a:cubicBezTo>
                    <a:pt x="287256" y="52660"/>
                    <a:pt x="284970" y="54318"/>
                    <a:pt x="282398" y="55403"/>
                  </a:cubicBezTo>
                  <a:cubicBezTo>
                    <a:pt x="276016" y="57994"/>
                    <a:pt x="268777" y="57642"/>
                    <a:pt x="262682" y="54451"/>
                  </a:cubicBezTo>
                  <a:cubicBezTo>
                    <a:pt x="259538" y="52813"/>
                    <a:pt x="256966" y="50298"/>
                    <a:pt x="255252" y="47212"/>
                  </a:cubicBezTo>
                  <a:cubicBezTo>
                    <a:pt x="253442" y="43993"/>
                    <a:pt x="252490" y="40335"/>
                    <a:pt x="252585" y="36639"/>
                  </a:cubicBezTo>
                  <a:cubicBezTo>
                    <a:pt x="252490" y="32991"/>
                    <a:pt x="253347" y="29381"/>
                    <a:pt x="255062" y="26162"/>
                  </a:cubicBezTo>
                  <a:cubicBezTo>
                    <a:pt x="256681" y="23142"/>
                    <a:pt x="259158" y="20628"/>
                    <a:pt x="262110" y="18923"/>
                  </a:cubicBezTo>
                  <a:cubicBezTo>
                    <a:pt x="268302" y="15503"/>
                    <a:pt x="275921" y="15503"/>
                    <a:pt x="282112" y="18923"/>
                  </a:cubicBezTo>
                  <a:cubicBezTo>
                    <a:pt x="285066" y="20647"/>
                    <a:pt x="287447" y="23114"/>
                    <a:pt x="289065" y="26067"/>
                  </a:cubicBezTo>
                  <a:cubicBezTo>
                    <a:pt x="290685" y="29343"/>
                    <a:pt x="291542" y="32963"/>
                    <a:pt x="291542" y="36639"/>
                  </a:cubicBezTo>
                  <a:close/>
                  <a:moveTo>
                    <a:pt x="272397" y="20923"/>
                  </a:moveTo>
                  <a:cubicBezTo>
                    <a:pt x="268872" y="20885"/>
                    <a:pt x="265444" y="22219"/>
                    <a:pt x="262872" y="24638"/>
                  </a:cubicBezTo>
                  <a:cubicBezTo>
                    <a:pt x="260301" y="27162"/>
                    <a:pt x="258681" y="30553"/>
                    <a:pt x="258395" y="34163"/>
                  </a:cubicBezTo>
                  <a:lnTo>
                    <a:pt x="286970" y="34163"/>
                  </a:lnTo>
                  <a:cubicBezTo>
                    <a:pt x="286684" y="30553"/>
                    <a:pt x="285066" y="27162"/>
                    <a:pt x="282494" y="24638"/>
                  </a:cubicBezTo>
                  <a:cubicBezTo>
                    <a:pt x="279922" y="22228"/>
                    <a:pt x="276493" y="20895"/>
                    <a:pt x="272969" y="20923"/>
                  </a:cubicBezTo>
                  <a:close/>
                  <a:moveTo>
                    <a:pt x="327261" y="56737"/>
                  </a:moveTo>
                  <a:lnTo>
                    <a:pt x="314593" y="39973"/>
                  </a:lnTo>
                  <a:lnTo>
                    <a:pt x="301734" y="56737"/>
                  </a:lnTo>
                  <a:lnTo>
                    <a:pt x="295638" y="56737"/>
                  </a:lnTo>
                  <a:lnTo>
                    <a:pt x="311545" y="36163"/>
                  </a:lnTo>
                  <a:lnTo>
                    <a:pt x="296400" y="16637"/>
                  </a:lnTo>
                  <a:lnTo>
                    <a:pt x="302496" y="16637"/>
                  </a:lnTo>
                  <a:lnTo>
                    <a:pt x="314593" y="32353"/>
                  </a:lnTo>
                  <a:lnTo>
                    <a:pt x="326595" y="16637"/>
                  </a:lnTo>
                  <a:lnTo>
                    <a:pt x="332500" y="16637"/>
                  </a:lnTo>
                  <a:lnTo>
                    <a:pt x="317451" y="36163"/>
                  </a:lnTo>
                  <a:lnTo>
                    <a:pt x="333452" y="56737"/>
                  </a:lnTo>
                  <a:close/>
                  <a:moveTo>
                    <a:pt x="386887" y="56737"/>
                  </a:moveTo>
                  <a:cubicBezTo>
                    <a:pt x="381839" y="56851"/>
                    <a:pt x="376887" y="55632"/>
                    <a:pt x="372505" y="53213"/>
                  </a:cubicBezTo>
                  <a:cubicBezTo>
                    <a:pt x="368314" y="50984"/>
                    <a:pt x="364885" y="47698"/>
                    <a:pt x="362409" y="43688"/>
                  </a:cubicBezTo>
                  <a:cubicBezTo>
                    <a:pt x="357646" y="35068"/>
                    <a:pt x="357646" y="24590"/>
                    <a:pt x="362409" y="15970"/>
                  </a:cubicBezTo>
                  <a:cubicBezTo>
                    <a:pt x="364885" y="11960"/>
                    <a:pt x="368314" y="8674"/>
                    <a:pt x="372505" y="6445"/>
                  </a:cubicBezTo>
                  <a:cubicBezTo>
                    <a:pt x="381459" y="1787"/>
                    <a:pt x="392127" y="1787"/>
                    <a:pt x="401080" y="6445"/>
                  </a:cubicBezTo>
                  <a:cubicBezTo>
                    <a:pt x="405080" y="8721"/>
                    <a:pt x="408319" y="12008"/>
                    <a:pt x="410605" y="15970"/>
                  </a:cubicBezTo>
                  <a:cubicBezTo>
                    <a:pt x="413081" y="20180"/>
                    <a:pt x="414319" y="25000"/>
                    <a:pt x="414224" y="29877"/>
                  </a:cubicBezTo>
                  <a:cubicBezTo>
                    <a:pt x="414319" y="34753"/>
                    <a:pt x="413081" y="39563"/>
                    <a:pt x="410605" y="43783"/>
                  </a:cubicBezTo>
                  <a:cubicBezTo>
                    <a:pt x="408319" y="47707"/>
                    <a:pt x="404985" y="50984"/>
                    <a:pt x="401080" y="53308"/>
                  </a:cubicBezTo>
                  <a:cubicBezTo>
                    <a:pt x="396698" y="55623"/>
                    <a:pt x="391745" y="56804"/>
                    <a:pt x="386792" y="56737"/>
                  </a:cubicBezTo>
                  <a:close/>
                  <a:moveTo>
                    <a:pt x="386887" y="51784"/>
                  </a:moveTo>
                  <a:cubicBezTo>
                    <a:pt x="390888" y="51832"/>
                    <a:pt x="394794" y="50851"/>
                    <a:pt x="398318" y="48927"/>
                  </a:cubicBezTo>
                  <a:cubicBezTo>
                    <a:pt x="401652" y="47021"/>
                    <a:pt x="404414" y="44259"/>
                    <a:pt x="406319" y="40926"/>
                  </a:cubicBezTo>
                  <a:cubicBezTo>
                    <a:pt x="410129" y="33886"/>
                    <a:pt x="410129" y="25390"/>
                    <a:pt x="406319" y="18351"/>
                  </a:cubicBezTo>
                  <a:cubicBezTo>
                    <a:pt x="404414" y="15046"/>
                    <a:pt x="401652" y="12312"/>
                    <a:pt x="398318" y="10445"/>
                  </a:cubicBezTo>
                  <a:cubicBezTo>
                    <a:pt x="391174" y="6636"/>
                    <a:pt x="382506" y="6636"/>
                    <a:pt x="375362" y="10445"/>
                  </a:cubicBezTo>
                  <a:cubicBezTo>
                    <a:pt x="372029" y="12265"/>
                    <a:pt x="369171" y="15008"/>
                    <a:pt x="367362" y="18351"/>
                  </a:cubicBezTo>
                  <a:cubicBezTo>
                    <a:pt x="363456" y="25362"/>
                    <a:pt x="363456" y="33915"/>
                    <a:pt x="367362" y="40926"/>
                  </a:cubicBezTo>
                  <a:cubicBezTo>
                    <a:pt x="369171" y="44297"/>
                    <a:pt x="372029" y="47079"/>
                    <a:pt x="375362" y="48927"/>
                  </a:cubicBezTo>
                  <a:cubicBezTo>
                    <a:pt x="378887" y="50860"/>
                    <a:pt x="382888" y="51841"/>
                    <a:pt x="386887" y="51784"/>
                  </a:cubicBezTo>
                  <a:close/>
                  <a:moveTo>
                    <a:pt x="439561" y="4159"/>
                  </a:moveTo>
                  <a:cubicBezTo>
                    <a:pt x="437656" y="4035"/>
                    <a:pt x="435751" y="4730"/>
                    <a:pt x="434322" y="6064"/>
                  </a:cubicBezTo>
                  <a:cubicBezTo>
                    <a:pt x="432989" y="7626"/>
                    <a:pt x="432322" y="9646"/>
                    <a:pt x="432512" y="11684"/>
                  </a:cubicBezTo>
                  <a:lnTo>
                    <a:pt x="432512" y="16446"/>
                  </a:lnTo>
                  <a:lnTo>
                    <a:pt x="444895" y="16446"/>
                  </a:lnTo>
                  <a:lnTo>
                    <a:pt x="444895" y="21018"/>
                  </a:lnTo>
                  <a:lnTo>
                    <a:pt x="432703" y="21018"/>
                  </a:lnTo>
                  <a:lnTo>
                    <a:pt x="432703" y="56546"/>
                  </a:lnTo>
                  <a:lnTo>
                    <a:pt x="427273" y="56546"/>
                  </a:lnTo>
                  <a:lnTo>
                    <a:pt x="427273" y="21304"/>
                  </a:lnTo>
                  <a:lnTo>
                    <a:pt x="420130" y="21304"/>
                  </a:lnTo>
                  <a:lnTo>
                    <a:pt x="420130" y="16732"/>
                  </a:lnTo>
                  <a:lnTo>
                    <a:pt x="427273" y="16732"/>
                  </a:lnTo>
                  <a:lnTo>
                    <a:pt x="427273" y="11779"/>
                  </a:lnTo>
                  <a:cubicBezTo>
                    <a:pt x="426798" y="5702"/>
                    <a:pt x="431274" y="359"/>
                    <a:pt x="437370" y="-146"/>
                  </a:cubicBezTo>
                  <a:cubicBezTo>
                    <a:pt x="438037" y="-194"/>
                    <a:pt x="438704" y="-194"/>
                    <a:pt x="439370" y="-127"/>
                  </a:cubicBezTo>
                  <a:cubicBezTo>
                    <a:pt x="440895" y="-146"/>
                    <a:pt x="442324" y="82"/>
                    <a:pt x="443751" y="540"/>
                  </a:cubicBezTo>
                  <a:cubicBezTo>
                    <a:pt x="445085" y="873"/>
                    <a:pt x="446323" y="1492"/>
                    <a:pt x="447371" y="2349"/>
                  </a:cubicBezTo>
                  <a:lnTo>
                    <a:pt x="445562" y="6445"/>
                  </a:lnTo>
                  <a:cubicBezTo>
                    <a:pt x="443847" y="5111"/>
                    <a:pt x="441751" y="4407"/>
                    <a:pt x="439561" y="4445"/>
                  </a:cubicBezTo>
                  <a:close/>
                  <a:moveTo>
                    <a:pt x="465469" y="4159"/>
                  </a:moveTo>
                  <a:cubicBezTo>
                    <a:pt x="463469" y="4007"/>
                    <a:pt x="461564" y="4702"/>
                    <a:pt x="460135" y="6064"/>
                  </a:cubicBezTo>
                  <a:cubicBezTo>
                    <a:pt x="458802" y="7626"/>
                    <a:pt x="458134" y="9646"/>
                    <a:pt x="458325" y="11684"/>
                  </a:cubicBezTo>
                  <a:lnTo>
                    <a:pt x="458325" y="16446"/>
                  </a:lnTo>
                  <a:lnTo>
                    <a:pt x="470708" y="16446"/>
                  </a:lnTo>
                  <a:lnTo>
                    <a:pt x="470708" y="21018"/>
                  </a:lnTo>
                  <a:lnTo>
                    <a:pt x="458516" y="21018"/>
                  </a:lnTo>
                  <a:lnTo>
                    <a:pt x="458516" y="56546"/>
                  </a:lnTo>
                  <a:lnTo>
                    <a:pt x="453087" y="56546"/>
                  </a:lnTo>
                  <a:lnTo>
                    <a:pt x="453087" y="21304"/>
                  </a:lnTo>
                  <a:lnTo>
                    <a:pt x="445943" y="21304"/>
                  </a:lnTo>
                  <a:lnTo>
                    <a:pt x="445943" y="16732"/>
                  </a:lnTo>
                  <a:lnTo>
                    <a:pt x="453087" y="16732"/>
                  </a:lnTo>
                  <a:lnTo>
                    <a:pt x="453087" y="11779"/>
                  </a:lnTo>
                  <a:cubicBezTo>
                    <a:pt x="452896" y="8579"/>
                    <a:pt x="454039" y="5445"/>
                    <a:pt x="456230" y="3111"/>
                  </a:cubicBezTo>
                  <a:cubicBezTo>
                    <a:pt x="458611" y="835"/>
                    <a:pt x="461849" y="-337"/>
                    <a:pt x="465183" y="-127"/>
                  </a:cubicBezTo>
                  <a:cubicBezTo>
                    <a:pt x="466707" y="-146"/>
                    <a:pt x="468231" y="82"/>
                    <a:pt x="469660" y="540"/>
                  </a:cubicBezTo>
                  <a:cubicBezTo>
                    <a:pt x="470899" y="911"/>
                    <a:pt x="472137" y="1521"/>
                    <a:pt x="473184" y="2349"/>
                  </a:cubicBezTo>
                  <a:lnTo>
                    <a:pt x="471374" y="6445"/>
                  </a:lnTo>
                  <a:cubicBezTo>
                    <a:pt x="469756" y="5083"/>
                    <a:pt x="467659" y="4378"/>
                    <a:pt x="465469" y="4445"/>
                  </a:cubicBezTo>
                  <a:close/>
                  <a:moveTo>
                    <a:pt x="486805" y="7683"/>
                  </a:moveTo>
                  <a:cubicBezTo>
                    <a:pt x="484614" y="7683"/>
                    <a:pt x="482900" y="5931"/>
                    <a:pt x="482900" y="3778"/>
                  </a:cubicBezTo>
                  <a:cubicBezTo>
                    <a:pt x="482900" y="2768"/>
                    <a:pt x="483280" y="1806"/>
                    <a:pt x="484043" y="1111"/>
                  </a:cubicBezTo>
                  <a:cubicBezTo>
                    <a:pt x="484805" y="368"/>
                    <a:pt x="485757" y="-41"/>
                    <a:pt x="486805" y="-32"/>
                  </a:cubicBezTo>
                  <a:cubicBezTo>
                    <a:pt x="487852" y="-61"/>
                    <a:pt x="488901" y="359"/>
                    <a:pt x="489662" y="1111"/>
                  </a:cubicBezTo>
                  <a:cubicBezTo>
                    <a:pt x="490424" y="1749"/>
                    <a:pt x="490805" y="2692"/>
                    <a:pt x="490805" y="3683"/>
                  </a:cubicBezTo>
                  <a:cubicBezTo>
                    <a:pt x="490901" y="5836"/>
                    <a:pt x="489186" y="7626"/>
                    <a:pt x="486995" y="7683"/>
                  </a:cubicBezTo>
                  <a:cubicBezTo>
                    <a:pt x="486900" y="7683"/>
                    <a:pt x="486900" y="7683"/>
                    <a:pt x="486805" y="7683"/>
                  </a:cubicBezTo>
                  <a:close/>
                  <a:moveTo>
                    <a:pt x="484138" y="16446"/>
                  </a:moveTo>
                  <a:lnTo>
                    <a:pt x="489472" y="16446"/>
                  </a:lnTo>
                  <a:lnTo>
                    <a:pt x="489472" y="56546"/>
                  </a:lnTo>
                  <a:lnTo>
                    <a:pt x="484138" y="56546"/>
                  </a:lnTo>
                  <a:close/>
                  <a:moveTo>
                    <a:pt x="521190" y="56928"/>
                  </a:moveTo>
                  <a:cubicBezTo>
                    <a:pt x="517476" y="56956"/>
                    <a:pt x="513856" y="56042"/>
                    <a:pt x="510617" y="54261"/>
                  </a:cubicBezTo>
                  <a:cubicBezTo>
                    <a:pt x="507474" y="52584"/>
                    <a:pt x="504902" y="50079"/>
                    <a:pt x="503188" y="47021"/>
                  </a:cubicBezTo>
                  <a:cubicBezTo>
                    <a:pt x="501378" y="43783"/>
                    <a:pt x="500521" y="40145"/>
                    <a:pt x="500521" y="36449"/>
                  </a:cubicBezTo>
                  <a:cubicBezTo>
                    <a:pt x="500521" y="32782"/>
                    <a:pt x="501378" y="29172"/>
                    <a:pt x="503188" y="25971"/>
                  </a:cubicBezTo>
                  <a:cubicBezTo>
                    <a:pt x="504902" y="22914"/>
                    <a:pt x="507474" y="20409"/>
                    <a:pt x="510617" y="18732"/>
                  </a:cubicBezTo>
                  <a:cubicBezTo>
                    <a:pt x="513856" y="16980"/>
                    <a:pt x="517476" y="16094"/>
                    <a:pt x="521190" y="16161"/>
                  </a:cubicBezTo>
                  <a:cubicBezTo>
                    <a:pt x="524524" y="16056"/>
                    <a:pt x="527763" y="16742"/>
                    <a:pt x="530715" y="18161"/>
                  </a:cubicBezTo>
                  <a:cubicBezTo>
                    <a:pt x="533382" y="19466"/>
                    <a:pt x="535668" y="21514"/>
                    <a:pt x="537192" y="24066"/>
                  </a:cubicBezTo>
                  <a:lnTo>
                    <a:pt x="533191" y="26828"/>
                  </a:lnTo>
                  <a:cubicBezTo>
                    <a:pt x="531953" y="24904"/>
                    <a:pt x="530239" y="23352"/>
                    <a:pt x="528144" y="22352"/>
                  </a:cubicBezTo>
                  <a:cubicBezTo>
                    <a:pt x="526047" y="21323"/>
                    <a:pt x="523762" y="20799"/>
                    <a:pt x="521476" y="20828"/>
                  </a:cubicBezTo>
                  <a:cubicBezTo>
                    <a:pt x="518714" y="20790"/>
                    <a:pt x="516047" y="21476"/>
                    <a:pt x="513666" y="22828"/>
                  </a:cubicBezTo>
                  <a:cubicBezTo>
                    <a:pt x="511380" y="24085"/>
                    <a:pt x="509474" y="26009"/>
                    <a:pt x="508236" y="28353"/>
                  </a:cubicBezTo>
                  <a:cubicBezTo>
                    <a:pt x="505664" y="33486"/>
                    <a:pt x="505664" y="39506"/>
                    <a:pt x="508236" y="44640"/>
                  </a:cubicBezTo>
                  <a:cubicBezTo>
                    <a:pt x="509474" y="46945"/>
                    <a:pt x="511380" y="48850"/>
                    <a:pt x="513666" y="50165"/>
                  </a:cubicBezTo>
                  <a:cubicBezTo>
                    <a:pt x="516047" y="51441"/>
                    <a:pt x="518714" y="52089"/>
                    <a:pt x="521476" y="52070"/>
                  </a:cubicBezTo>
                  <a:cubicBezTo>
                    <a:pt x="523762" y="52079"/>
                    <a:pt x="526047" y="51594"/>
                    <a:pt x="528144" y="50641"/>
                  </a:cubicBezTo>
                  <a:cubicBezTo>
                    <a:pt x="530144" y="49641"/>
                    <a:pt x="531953" y="48136"/>
                    <a:pt x="533191" y="46260"/>
                  </a:cubicBezTo>
                  <a:lnTo>
                    <a:pt x="537192" y="48927"/>
                  </a:lnTo>
                  <a:cubicBezTo>
                    <a:pt x="535668" y="51498"/>
                    <a:pt x="533382" y="53556"/>
                    <a:pt x="530715" y="54832"/>
                  </a:cubicBezTo>
                  <a:cubicBezTo>
                    <a:pt x="527763" y="56270"/>
                    <a:pt x="524524" y="56985"/>
                    <a:pt x="521190" y="56928"/>
                  </a:cubicBezTo>
                  <a:close/>
                  <a:moveTo>
                    <a:pt x="581674" y="37878"/>
                  </a:moveTo>
                  <a:lnTo>
                    <a:pt x="548146" y="37878"/>
                  </a:lnTo>
                  <a:cubicBezTo>
                    <a:pt x="548337" y="41754"/>
                    <a:pt x="550146" y="45393"/>
                    <a:pt x="553004" y="47974"/>
                  </a:cubicBezTo>
                  <a:cubicBezTo>
                    <a:pt x="556051" y="50584"/>
                    <a:pt x="559957" y="51946"/>
                    <a:pt x="563958" y="51784"/>
                  </a:cubicBezTo>
                  <a:cubicBezTo>
                    <a:pt x="566339" y="51794"/>
                    <a:pt x="568625" y="51336"/>
                    <a:pt x="570816" y="50451"/>
                  </a:cubicBezTo>
                  <a:cubicBezTo>
                    <a:pt x="572911" y="49584"/>
                    <a:pt x="574720" y="48250"/>
                    <a:pt x="576244" y="46545"/>
                  </a:cubicBezTo>
                  <a:lnTo>
                    <a:pt x="579293" y="50069"/>
                  </a:lnTo>
                  <a:cubicBezTo>
                    <a:pt x="577483" y="52184"/>
                    <a:pt x="575197" y="53841"/>
                    <a:pt x="572625" y="54927"/>
                  </a:cubicBezTo>
                  <a:cubicBezTo>
                    <a:pt x="566244" y="57518"/>
                    <a:pt x="559005" y="57166"/>
                    <a:pt x="552909" y="53975"/>
                  </a:cubicBezTo>
                  <a:cubicBezTo>
                    <a:pt x="549765" y="52337"/>
                    <a:pt x="547194" y="49822"/>
                    <a:pt x="545479" y="46736"/>
                  </a:cubicBezTo>
                  <a:cubicBezTo>
                    <a:pt x="543670" y="43516"/>
                    <a:pt x="542716" y="39859"/>
                    <a:pt x="542812" y="36163"/>
                  </a:cubicBezTo>
                  <a:cubicBezTo>
                    <a:pt x="542716" y="32515"/>
                    <a:pt x="543574" y="28905"/>
                    <a:pt x="545288" y="25686"/>
                  </a:cubicBezTo>
                  <a:cubicBezTo>
                    <a:pt x="546908" y="22666"/>
                    <a:pt x="549384" y="20152"/>
                    <a:pt x="552337" y="18446"/>
                  </a:cubicBezTo>
                  <a:cubicBezTo>
                    <a:pt x="558528" y="15027"/>
                    <a:pt x="566149" y="15027"/>
                    <a:pt x="572339" y="18446"/>
                  </a:cubicBezTo>
                  <a:cubicBezTo>
                    <a:pt x="575292" y="20170"/>
                    <a:pt x="577673" y="22637"/>
                    <a:pt x="579293" y="25590"/>
                  </a:cubicBezTo>
                  <a:cubicBezTo>
                    <a:pt x="580912" y="28867"/>
                    <a:pt x="581770" y="32486"/>
                    <a:pt x="581770" y="36163"/>
                  </a:cubicBezTo>
                  <a:close/>
                  <a:moveTo>
                    <a:pt x="562624" y="20447"/>
                  </a:moveTo>
                  <a:cubicBezTo>
                    <a:pt x="559100" y="20409"/>
                    <a:pt x="555670" y="21742"/>
                    <a:pt x="553099" y="24161"/>
                  </a:cubicBezTo>
                  <a:cubicBezTo>
                    <a:pt x="550527" y="26686"/>
                    <a:pt x="548908" y="30077"/>
                    <a:pt x="548622" y="33686"/>
                  </a:cubicBezTo>
                  <a:lnTo>
                    <a:pt x="577197" y="33686"/>
                  </a:lnTo>
                  <a:cubicBezTo>
                    <a:pt x="576912" y="30077"/>
                    <a:pt x="575292" y="26686"/>
                    <a:pt x="572720" y="24161"/>
                  </a:cubicBezTo>
                  <a:cubicBezTo>
                    <a:pt x="570148" y="21752"/>
                    <a:pt x="566719" y="20418"/>
                    <a:pt x="563195" y="20447"/>
                  </a:cubicBezTo>
                  <a:close/>
                  <a:moveTo>
                    <a:pt x="598343" y="23971"/>
                  </a:moveTo>
                  <a:cubicBezTo>
                    <a:pt x="599486" y="21399"/>
                    <a:pt x="601486" y="19266"/>
                    <a:pt x="603963" y="17875"/>
                  </a:cubicBezTo>
                  <a:cubicBezTo>
                    <a:pt x="606915" y="16427"/>
                    <a:pt x="610154" y="15741"/>
                    <a:pt x="613488" y="15875"/>
                  </a:cubicBezTo>
                  <a:lnTo>
                    <a:pt x="613488" y="21113"/>
                  </a:lnTo>
                  <a:lnTo>
                    <a:pt x="612249" y="21113"/>
                  </a:lnTo>
                  <a:cubicBezTo>
                    <a:pt x="608630" y="21018"/>
                    <a:pt x="605201" y="22437"/>
                    <a:pt x="602724" y="25019"/>
                  </a:cubicBezTo>
                  <a:cubicBezTo>
                    <a:pt x="600152" y="28019"/>
                    <a:pt x="598819" y="31924"/>
                    <a:pt x="599105" y="35877"/>
                  </a:cubicBezTo>
                  <a:lnTo>
                    <a:pt x="599105" y="56356"/>
                  </a:lnTo>
                  <a:lnTo>
                    <a:pt x="593676" y="56356"/>
                  </a:lnTo>
                  <a:lnTo>
                    <a:pt x="593676" y="16256"/>
                  </a:lnTo>
                  <a:lnTo>
                    <a:pt x="598914" y="16256"/>
                  </a:lnTo>
                  <a:lnTo>
                    <a:pt x="598914" y="24066"/>
                  </a:lnTo>
                  <a:close/>
                  <a:moveTo>
                    <a:pt x="634157" y="56642"/>
                  </a:moveTo>
                  <a:cubicBezTo>
                    <a:pt x="630918" y="56680"/>
                    <a:pt x="627680" y="56204"/>
                    <a:pt x="624632" y="55213"/>
                  </a:cubicBezTo>
                  <a:cubicBezTo>
                    <a:pt x="622060" y="54470"/>
                    <a:pt x="619679" y="53279"/>
                    <a:pt x="617583" y="51689"/>
                  </a:cubicBezTo>
                  <a:lnTo>
                    <a:pt x="620059" y="47403"/>
                  </a:lnTo>
                  <a:cubicBezTo>
                    <a:pt x="621965" y="48822"/>
                    <a:pt x="624060" y="49908"/>
                    <a:pt x="626346" y="50641"/>
                  </a:cubicBezTo>
                  <a:cubicBezTo>
                    <a:pt x="628918" y="51489"/>
                    <a:pt x="631585" y="51898"/>
                    <a:pt x="634347" y="51879"/>
                  </a:cubicBezTo>
                  <a:cubicBezTo>
                    <a:pt x="637109" y="52070"/>
                    <a:pt x="639967" y="51470"/>
                    <a:pt x="642444" y="50165"/>
                  </a:cubicBezTo>
                  <a:cubicBezTo>
                    <a:pt x="644062" y="49117"/>
                    <a:pt x="645110" y="47269"/>
                    <a:pt x="645015" y="45307"/>
                  </a:cubicBezTo>
                  <a:cubicBezTo>
                    <a:pt x="645110" y="44012"/>
                    <a:pt x="644539" y="42754"/>
                    <a:pt x="643587" y="41878"/>
                  </a:cubicBezTo>
                  <a:cubicBezTo>
                    <a:pt x="642539" y="40964"/>
                    <a:pt x="641301" y="40316"/>
                    <a:pt x="639967" y="39973"/>
                  </a:cubicBezTo>
                  <a:cubicBezTo>
                    <a:pt x="638062" y="39421"/>
                    <a:pt x="636062" y="39002"/>
                    <a:pt x="634062" y="38735"/>
                  </a:cubicBezTo>
                  <a:cubicBezTo>
                    <a:pt x="631395" y="38249"/>
                    <a:pt x="628823" y="37611"/>
                    <a:pt x="626251" y="36830"/>
                  </a:cubicBezTo>
                  <a:cubicBezTo>
                    <a:pt x="624346" y="36220"/>
                    <a:pt x="622536" y="35106"/>
                    <a:pt x="621202" y="33591"/>
                  </a:cubicBezTo>
                  <a:cubicBezTo>
                    <a:pt x="619679" y="31848"/>
                    <a:pt x="618916" y="29591"/>
                    <a:pt x="619107" y="27305"/>
                  </a:cubicBezTo>
                  <a:cubicBezTo>
                    <a:pt x="619012" y="24000"/>
                    <a:pt x="620536" y="20866"/>
                    <a:pt x="623299" y="19018"/>
                  </a:cubicBezTo>
                  <a:cubicBezTo>
                    <a:pt x="626727" y="16742"/>
                    <a:pt x="630822" y="15637"/>
                    <a:pt x="634919" y="15875"/>
                  </a:cubicBezTo>
                  <a:cubicBezTo>
                    <a:pt x="637586" y="15865"/>
                    <a:pt x="640158" y="16189"/>
                    <a:pt x="642729" y="16827"/>
                  </a:cubicBezTo>
                  <a:cubicBezTo>
                    <a:pt x="645015" y="17427"/>
                    <a:pt x="647111" y="18351"/>
                    <a:pt x="649111" y="19590"/>
                  </a:cubicBezTo>
                  <a:lnTo>
                    <a:pt x="646730" y="23876"/>
                  </a:lnTo>
                  <a:cubicBezTo>
                    <a:pt x="643205" y="21542"/>
                    <a:pt x="639109" y="20342"/>
                    <a:pt x="634919" y="20447"/>
                  </a:cubicBezTo>
                  <a:cubicBezTo>
                    <a:pt x="632156" y="20275"/>
                    <a:pt x="629489" y="20942"/>
                    <a:pt x="627108" y="22352"/>
                  </a:cubicBezTo>
                  <a:cubicBezTo>
                    <a:pt x="625489" y="23362"/>
                    <a:pt x="624441" y="25171"/>
                    <a:pt x="624441" y="27114"/>
                  </a:cubicBezTo>
                  <a:cubicBezTo>
                    <a:pt x="624441" y="28486"/>
                    <a:pt x="624917" y="29800"/>
                    <a:pt x="625965" y="30734"/>
                  </a:cubicBezTo>
                  <a:cubicBezTo>
                    <a:pt x="627013" y="31724"/>
                    <a:pt x="628252" y="32448"/>
                    <a:pt x="629680" y="32829"/>
                  </a:cubicBezTo>
                  <a:lnTo>
                    <a:pt x="635776" y="34163"/>
                  </a:lnTo>
                  <a:cubicBezTo>
                    <a:pt x="638348" y="34591"/>
                    <a:pt x="640920" y="35192"/>
                    <a:pt x="643491" y="35973"/>
                  </a:cubicBezTo>
                  <a:cubicBezTo>
                    <a:pt x="645396" y="36553"/>
                    <a:pt x="647111" y="37639"/>
                    <a:pt x="648445" y="39116"/>
                  </a:cubicBezTo>
                  <a:cubicBezTo>
                    <a:pt x="649872" y="40811"/>
                    <a:pt x="650635" y="43002"/>
                    <a:pt x="650445" y="45212"/>
                  </a:cubicBezTo>
                  <a:cubicBezTo>
                    <a:pt x="650540" y="48555"/>
                    <a:pt x="648920" y="51698"/>
                    <a:pt x="646063" y="53499"/>
                  </a:cubicBezTo>
                  <a:cubicBezTo>
                    <a:pt x="642444" y="55785"/>
                    <a:pt x="638252" y="56880"/>
                    <a:pt x="633966" y="56642"/>
                  </a:cubicBezTo>
                  <a:close/>
                </a:path>
              </a:pathLst>
            </a:custGeom>
            <a:solidFill>
              <a:srgbClr val="6D6E71"/>
            </a:solidFill>
            <a:ln w="9525" cap="flat">
              <a:noFill/>
              <a:prstDash val="solid"/>
              <a:miter/>
            </a:ln>
          </p:spPr>
          <p:txBody>
            <a:bodyPr rtlCol="0" anchor="ctr"/>
            <a:lstStyle/>
            <a:p>
              <a:endParaRPr lang="en-US"/>
            </a:p>
          </p:txBody>
        </p:sp>
        <p:sp>
          <p:nvSpPr>
            <p:cNvPr id="184" name="Freeform: Shape 183">
              <a:extLst>
                <a:ext uri="{FF2B5EF4-FFF2-40B4-BE49-F238E27FC236}">
                  <a16:creationId xmlns:a16="http://schemas.microsoft.com/office/drawing/2014/main" id="{A9F6FCD5-EE59-4A94-A207-8464FAD3EE43}"/>
                </a:ext>
              </a:extLst>
            </p:cNvPr>
            <p:cNvSpPr/>
            <p:nvPr/>
          </p:nvSpPr>
          <p:spPr>
            <a:xfrm>
              <a:off x="17492792" y="3282630"/>
              <a:ext cx="526922" cy="526923"/>
            </a:xfrm>
            <a:custGeom>
              <a:avLst/>
              <a:gdLst>
                <a:gd name="connsiteX0" fmla="*/ 526138 w 526922"/>
                <a:gd name="connsiteY0" fmla="*/ 263187 h 526923"/>
                <a:gd name="connsiteX1" fmla="*/ 262771 w 526922"/>
                <a:gd name="connsiteY1" fmla="*/ 526743 h 526923"/>
                <a:gd name="connsiteX2" fmla="*/ -785 w 526922"/>
                <a:gd name="connsiteY2" fmla="*/ 263377 h 526923"/>
                <a:gd name="connsiteX3" fmla="*/ 262582 w 526922"/>
                <a:gd name="connsiteY3" fmla="*/ -180 h 526923"/>
                <a:gd name="connsiteX4" fmla="*/ 262677 w 526922"/>
                <a:gd name="connsiteY4" fmla="*/ -180 h 526923"/>
                <a:gd name="connsiteX5" fmla="*/ 526138 w 526922"/>
                <a:gd name="connsiteY5" fmla="*/ 263091 h 526923"/>
                <a:gd name="connsiteX6" fmla="*/ 526138 w 526922"/>
                <a:gd name="connsiteY6" fmla="*/ 263187 h 526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6922" h="526923">
                  <a:moveTo>
                    <a:pt x="526138" y="263187"/>
                  </a:moveTo>
                  <a:cubicBezTo>
                    <a:pt x="526233" y="408690"/>
                    <a:pt x="408314" y="526695"/>
                    <a:pt x="262771" y="526743"/>
                  </a:cubicBezTo>
                  <a:cubicBezTo>
                    <a:pt x="117230" y="526800"/>
                    <a:pt x="-689" y="408881"/>
                    <a:pt x="-785" y="263377"/>
                  </a:cubicBezTo>
                  <a:cubicBezTo>
                    <a:pt x="-880" y="117873"/>
                    <a:pt x="117039" y="-123"/>
                    <a:pt x="262582" y="-180"/>
                  </a:cubicBezTo>
                  <a:cubicBezTo>
                    <a:pt x="262582" y="-180"/>
                    <a:pt x="262677" y="-180"/>
                    <a:pt x="262677" y="-180"/>
                  </a:cubicBezTo>
                  <a:cubicBezTo>
                    <a:pt x="408123" y="-237"/>
                    <a:pt x="526042" y="117635"/>
                    <a:pt x="526138" y="263091"/>
                  </a:cubicBezTo>
                  <a:cubicBezTo>
                    <a:pt x="526138" y="263120"/>
                    <a:pt x="526138" y="263158"/>
                    <a:pt x="526138" y="263187"/>
                  </a:cubicBezTo>
                </a:path>
              </a:pathLst>
            </a:custGeom>
            <a:solidFill>
              <a:srgbClr val="669A41"/>
            </a:solidFill>
            <a:ln w="9525" cap="flat">
              <a:noFill/>
              <a:prstDash val="solid"/>
              <a:miter/>
            </a:ln>
          </p:spPr>
          <p:txBody>
            <a:bodyPr rtlCol="0" anchor="ctr"/>
            <a:lstStyle/>
            <a:p>
              <a:endParaRPr lang="en-US"/>
            </a:p>
          </p:txBody>
        </p:sp>
        <p:sp>
          <p:nvSpPr>
            <p:cNvPr id="185" name="Freeform: Shape 184">
              <a:extLst>
                <a:ext uri="{FF2B5EF4-FFF2-40B4-BE49-F238E27FC236}">
                  <a16:creationId xmlns:a16="http://schemas.microsoft.com/office/drawing/2014/main" id="{43C711F2-B416-4296-9938-956EEB0BAC83}"/>
                </a:ext>
              </a:extLst>
            </p:cNvPr>
            <p:cNvSpPr/>
            <p:nvPr/>
          </p:nvSpPr>
          <p:spPr>
            <a:xfrm>
              <a:off x="17642525" y="3434745"/>
              <a:ext cx="227647" cy="227742"/>
            </a:xfrm>
            <a:custGeom>
              <a:avLst/>
              <a:gdLst>
                <a:gd name="connsiteX0" fmla="*/ 227647 w 227647"/>
                <a:gd name="connsiteY0" fmla="*/ 79724 h 227742"/>
                <a:gd name="connsiteX1" fmla="*/ 147923 w 227647"/>
                <a:gd name="connsiteY1" fmla="*/ 79724 h 227742"/>
                <a:gd name="connsiteX2" fmla="*/ 147923 w 227647"/>
                <a:gd name="connsiteY2" fmla="*/ 0 h 227742"/>
                <a:gd name="connsiteX3" fmla="*/ 79629 w 227647"/>
                <a:gd name="connsiteY3" fmla="*/ 0 h 227742"/>
                <a:gd name="connsiteX4" fmla="*/ 79629 w 227647"/>
                <a:gd name="connsiteY4" fmla="*/ 79724 h 227742"/>
                <a:gd name="connsiteX5" fmla="*/ 0 w 227647"/>
                <a:gd name="connsiteY5" fmla="*/ 79724 h 227742"/>
                <a:gd name="connsiteX6" fmla="*/ 0 w 227647"/>
                <a:gd name="connsiteY6" fmla="*/ 148018 h 227742"/>
                <a:gd name="connsiteX7" fmla="*/ 79629 w 227647"/>
                <a:gd name="connsiteY7" fmla="*/ 148018 h 227742"/>
                <a:gd name="connsiteX8" fmla="*/ 79629 w 227647"/>
                <a:gd name="connsiteY8" fmla="*/ 227743 h 227742"/>
                <a:gd name="connsiteX9" fmla="*/ 147923 w 227647"/>
                <a:gd name="connsiteY9" fmla="*/ 227743 h 227742"/>
                <a:gd name="connsiteX10" fmla="*/ 147923 w 227647"/>
                <a:gd name="connsiteY10" fmla="*/ 148018 h 227742"/>
                <a:gd name="connsiteX11" fmla="*/ 227647 w 227647"/>
                <a:gd name="connsiteY11" fmla="*/ 148018 h 227742"/>
                <a:gd name="connsiteX12" fmla="*/ 227647 w 227647"/>
                <a:gd name="connsiteY12" fmla="*/ 79724 h 227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647" h="227742">
                  <a:moveTo>
                    <a:pt x="227647" y="79724"/>
                  </a:moveTo>
                  <a:lnTo>
                    <a:pt x="147923" y="79724"/>
                  </a:lnTo>
                  <a:lnTo>
                    <a:pt x="147923" y="0"/>
                  </a:lnTo>
                  <a:lnTo>
                    <a:pt x="79629" y="0"/>
                  </a:lnTo>
                  <a:lnTo>
                    <a:pt x="79629" y="79724"/>
                  </a:lnTo>
                  <a:lnTo>
                    <a:pt x="0" y="79724"/>
                  </a:lnTo>
                  <a:lnTo>
                    <a:pt x="0" y="148018"/>
                  </a:lnTo>
                  <a:lnTo>
                    <a:pt x="79629" y="148018"/>
                  </a:lnTo>
                  <a:lnTo>
                    <a:pt x="79629" y="227743"/>
                  </a:lnTo>
                  <a:lnTo>
                    <a:pt x="147923" y="227743"/>
                  </a:lnTo>
                  <a:lnTo>
                    <a:pt x="147923" y="148018"/>
                  </a:lnTo>
                  <a:lnTo>
                    <a:pt x="227647" y="148018"/>
                  </a:lnTo>
                  <a:lnTo>
                    <a:pt x="227647" y="79724"/>
                  </a:lnTo>
                  <a:close/>
                </a:path>
              </a:pathLst>
            </a:custGeom>
            <a:solidFill>
              <a:srgbClr val="FFFFFF"/>
            </a:solidFill>
            <a:ln w="9525" cap="flat">
              <a:noFill/>
              <a:prstDash val="solid"/>
              <a:miter/>
            </a:ln>
          </p:spPr>
          <p:txBody>
            <a:bodyPr rtlCol="0" anchor="ctr"/>
            <a:lstStyle/>
            <a:p>
              <a:endParaRPr lang="en-US"/>
            </a:p>
          </p:txBody>
        </p:sp>
        <p:sp>
          <p:nvSpPr>
            <p:cNvPr id="186" name="Freeform: Shape 185">
              <a:extLst>
                <a:ext uri="{FF2B5EF4-FFF2-40B4-BE49-F238E27FC236}">
                  <a16:creationId xmlns:a16="http://schemas.microsoft.com/office/drawing/2014/main" id="{1D747D33-54EB-47B2-9E24-AA567990D556}"/>
                </a:ext>
              </a:extLst>
            </p:cNvPr>
            <p:cNvSpPr/>
            <p:nvPr/>
          </p:nvSpPr>
          <p:spPr>
            <a:xfrm>
              <a:off x="18438528" y="3872133"/>
              <a:ext cx="85725" cy="118967"/>
            </a:xfrm>
            <a:custGeom>
              <a:avLst/>
              <a:gdLst>
                <a:gd name="connsiteX0" fmla="*/ -785 w 85725"/>
                <a:gd name="connsiteY0" fmla="*/ 37920 h 118967"/>
                <a:gd name="connsiteX1" fmla="*/ -785 w 85725"/>
                <a:gd name="connsiteY1" fmla="*/ -180 h 118967"/>
                <a:gd name="connsiteX2" fmla="*/ 84940 w 85725"/>
                <a:gd name="connsiteY2" fmla="*/ -180 h 118967"/>
                <a:gd name="connsiteX3" fmla="*/ 84940 w 85725"/>
                <a:gd name="connsiteY3" fmla="*/ 19918 h 118967"/>
                <a:gd name="connsiteX4" fmla="*/ 37315 w 85725"/>
                <a:gd name="connsiteY4" fmla="*/ 118787 h 118967"/>
                <a:gd name="connsiteX5" fmla="*/ 8740 w 85725"/>
                <a:gd name="connsiteY5" fmla="*/ 118787 h 118967"/>
                <a:gd name="connsiteX6" fmla="*/ 54651 w 85725"/>
                <a:gd name="connsiteY6" fmla="*/ 22680 h 118967"/>
                <a:gd name="connsiteX7" fmla="*/ 24743 w 85725"/>
                <a:gd name="connsiteY7" fmla="*/ 22680 h 118967"/>
                <a:gd name="connsiteX8" fmla="*/ 24743 w 85725"/>
                <a:gd name="connsiteY8" fmla="*/ 37920 h 11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725" h="118967">
                  <a:moveTo>
                    <a:pt x="-785" y="37920"/>
                  </a:moveTo>
                  <a:lnTo>
                    <a:pt x="-785" y="-180"/>
                  </a:lnTo>
                  <a:lnTo>
                    <a:pt x="84940" y="-180"/>
                  </a:lnTo>
                  <a:lnTo>
                    <a:pt x="84940" y="19918"/>
                  </a:lnTo>
                  <a:lnTo>
                    <a:pt x="37315" y="118787"/>
                  </a:lnTo>
                  <a:lnTo>
                    <a:pt x="8740" y="118787"/>
                  </a:lnTo>
                  <a:lnTo>
                    <a:pt x="54651" y="22680"/>
                  </a:lnTo>
                  <a:lnTo>
                    <a:pt x="24743" y="22680"/>
                  </a:lnTo>
                  <a:lnTo>
                    <a:pt x="24743" y="37920"/>
                  </a:lnTo>
                  <a:close/>
                </a:path>
              </a:pathLst>
            </a:custGeom>
            <a:solidFill>
              <a:srgbClr val="669940"/>
            </a:solidFill>
            <a:ln w="9525" cap="flat">
              <a:no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id="{BFB6B0CC-A152-4D6B-86C5-B7C88467D323}"/>
                </a:ext>
              </a:extLst>
            </p:cNvPr>
            <p:cNvSpPr/>
            <p:nvPr/>
          </p:nvSpPr>
          <p:spPr>
            <a:xfrm>
              <a:off x="18534160" y="3872133"/>
              <a:ext cx="85725" cy="118967"/>
            </a:xfrm>
            <a:custGeom>
              <a:avLst/>
              <a:gdLst>
                <a:gd name="connsiteX0" fmla="*/ -785 w 85725"/>
                <a:gd name="connsiteY0" fmla="*/ 37920 h 118967"/>
                <a:gd name="connsiteX1" fmla="*/ -785 w 85725"/>
                <a:gd name="connsiteY1" fmla="*/ -180 h 118967"/>
                <a:gd name="connsiteX2" fmla="*/ 84940 w 85725"/>
                <a:gd name="connsiteY2" fmla="*/ -180 h 118967"/>
                <a:gd name="connsiteX3" fmla="*/ 84940 w 85725"/>
                <a:gd name="connsiteY3" fmla="*/ 19918 h 118967"/>
                <a:gd name="connsiteX4" fmla="*/ 36744 w 85725"/>
                <a:gd name="connsiteY4" fmla="*/ 118787 h 118967"/>
                <a:gd name="connsiteX5" fmla="*/ 8169 w 85725"/>
                <a:gd name="connsiteY5" fmla="*/ 118787 h 118967"/>
                <a:gd name="connsiteX6" fmla="*/ 54079 w 85725"/>
                <a:gd name="connsiteY6" fmla="*/ 22680 h 118967"/>
                <a:gd name="connsiteX7" fmla="*/ 24171 w 85725"/>
                <a:gd name="connsiteY7" fmla="*/ 22680 h 118967"/>
                <a:gd name="connsiteX8" fmla="*/ 24171 w 85725"/>
                <a:gd name="connsiteY8" fmla="*/ 37920 h 11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725" h="118967">
                  <a:moveTo>
                    <a:pt x="-785" y="37920"/>
                  </a:moveTo>
                  <a:lnTo>
                    <a:pt x="-785" y="-180"/>
                  </a:lnTo>
                  <a:lnTo>
                    <a:pt x="84940" y="-180"/>
                  </a:lnTo>
                  <a:lnTo>
                    <a:pt x="84940" y="19918"/>
                  </a:lnTo>
                  <a:lnTo>
                    <a:pt x="36744" y="118787"/>
                  </a:lnTo>
                  <a:lnTo>
                    <a:pt x="8169" y="118787"/>
                  </a:lnTo>
                  <a:lnTo>
                    <a:pt x="54079" y="22680"/>
                  </a:lnTo>
                  <a:lnTo>
                    <a:pt x="24171" y="22680"/>
                  </a:lnTo>
                  <a:lnTo>
                    <a:pt x="24171" y="37920"/>
                  </a:lnTo>
                  <a:close/>
                </a:path>
              </a:pathLst>
            </a:custGeom>
            <a:solidFill>
              <a:srgbClr val="669940"/>
            </a:solidFill>
            <a:ln w="9525"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id="{5F1E3CE0-976A-4AAB-92FC-B3B9D3EA0723}"/>
                </a:ext>
              </a:extLst>
            </p:cNvPr>
            <p:cNvSpPr/>
            <p:nvPr/>
          </p:nvSpPr>
          <p:spPr>
            <a:xfrm>
              <a:off x="18349333" y="4066824"/>
              <a:ext cx="45135" cy="53818"/>
            </a:xfrm>
            <a:custGeom>
              <a:avLst/>
              <a:gdLst>
                <a:gd name="connsiteX0" fmla="*/ 12591 w 45135"/>
                <a:gd name="connsiteY0" fmla="*/ 40873 h 53818"/>
                <a:gd name="connsiteX1" fmla="*/ 22116 w 45135"/>
                <a:gd name="connsiteY1" fmla="*/ 45159 h 53818"/>
                <a:gd name="connsiteX2" fmla="*/ 31641 w 45135"/>
                <a:gd name="connsiteY2" fmla="*/ 40873 h 53818"/>
                <a:gd name="connsiteX3" fmla="*/ 35356 w 45135"/>
                <a:gd name="connsiteY3" fmla="*/ 29348 h 53818"/>
                <a:gd name="connsiteX4" fmla="*/ 35356 w 45135"/>
                <a:gd name="connsiteY4" fmla="*/ -180 h 53818"/>
                <a:gd name="connsiteX5" fmla="*/ 44310 w 45135"/>
                <a:gd name="connsiteY5" fmla="*/ -180 h 53818"/>
                <a:gd name="connsiteX6" fmla="*/ 44310 w 45135"/>
                <a:gd name="connsiteY6" fmla="*/ 29728 h 53818"/>
                <a:gd name="connsiteX7" fmla="*/ 38023 w 45135"/>
                <a:gd name="connsiteY7" fmla="*/ 47445 h 53818"/>
                <a:gd name="connsiteX8" fmla="*/ 5543 w 45135"/>
                <a:gd name="connsiteY8" fmla="*/ 47445 h 53818"/>
                <a:gd name="connsiteX9" fmla="*/ -744 w 45135"/>
                <a:gd name="connsiteY9" fmla="*/ 29728 h 53818"/>
                <a:gd name="connsiteX10" fmla="*/ -744 w 45135"/>
                <a:gd name="connsiteY10" fmla="*/ -180 h 53818"/>
                <a:gd name="connsiteX11" fmla="*/ 8210 w 45135"/>
                <a:gd name="connsiteY11" fmla="*/ -180 h 53818"/>
                <a:gd name="connsiteX12" fmla="*/ 8210 w 45135"/>
                <a:gd name="connsiteY12" fmla="*/ 29348 h 53818"/>
                <a:gd name="connsiteX13" fmla="*/ 12591 w 45135"/>
                <a:gd name="connsiteY13" fmla="*/ 40873 h 53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135" h="53818">
                  <a:moveTo>
                    <a:pt x="12591" y="40873"/>
                  </a:moveTo>
                  <a:cubicBezTo>
                    <a:pt x="14973" y="43625"/>
                    <a:pt x="18497" y="45188"/>
                    <a:pt x="22116" y="45159"/>
                  </a:cubicBezTo>
                  <a:cubicBezTo>
                    <a:pt x="25736" y="45235"/>
                    <a:pt x="29260" y="43654"/>
                    <a:pt x="31641" y="40873"/>
                  </a:cubicBezTo>
                  <a:cubicBezTo>
                    <a:pt x="34309" y="37625"/>
                    <a:pt x="35642" y="33519"/>
                    <a:pt x="35356" y="29348"/>
                  </a:cubicBezTo>
                  <a:lnTo>
                    <a:pt x="35356" y="-180"/>
                  </a:lnTo>
                  <a:lnTo>
                    <a:pt x="44310" y="-180"/>
                  </a:lnTo>
                  <a:lnTo>
                    <a:pt x="44310" y="29728"/>
                  </a:lnTo>
                  <a:cubicBezTo>
                    <a:pt x="44691" y="36244"/>
                    <a:pt x="42405" y="42644"/>
                    <a:pt x="38023" y="47445"/>
                  </a:cubicBezTo>
                  <a:cubicBezTo>
                    <a:pt x="28785" y="55703"/>
                    <a:pt x="14782" y="55703"/>
                    <a:pt x="5543" y="47445"/>
                  </a:cubicBezTo>
                  <a:cubicBezTo>
                    <a:pt x="1162" y="42635"/>
                    <a:pt x="-1124" y="36244"/>
                    <a:pt x="-744" y="29728"/>
                  </a:cubicBezTo>
                  <a:lnTo>
                    <a:pt x="-744" y="-180"/>
                  </a:lnTo>
                  <a:lnTo>
                    <a:pt x="8210" y="-180"/>
                  </a:lnTo>
                  <a:lnTo>
                    <a:pt x="8210" y="29348"/>
                  </a:lnTo>
                  <a:cubicBezTo>
                    <a:pt x="8210" y="33596"/>
                    <a:pt x="9735" y="37701"/>
                    <a:pt x="12591" y="40873"/>
                  </a:cubicBezTo>
                  <a:close/>
                </a:path>
              </a:pathLst>
            </a:custGeom>
            <a:solidFill>
              <a:srgbClr val="6D6E71"/>
            </a:solidFill>
            <a:ln w="9525"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58E2A4BE-0888-46D3-BE48-95B9EA6AF972}"/>
                </a:ext>
              </a:extLst>
            </p:cNvPr>
            <p:cNvSpPr/>
            <p:nvPr/>
          </p:nvSpPr>
          <p:spPr>
            <a:xfrm>
              <a:off x="18408049" y="4078910"/>
              <a:ext cx="37374" cy="41158"/>
            </a:xfrm>
            <a:custGeom>
              <a:avLst/>
              <a:gdLst>
                <a:gd name="connsiteX0" fmla="*/ 7788 w 37374"/>
                <a:gd name="connsiteY0" fmla="*/ 19071 h 41158"/>
                <a:gd name="connsiteX1" fmla="*/ 7788 w 37374"/>
                <a:gd name="connsiteY1" fmla="*/ 40979 h 41158"/>
                <a:gd name="connsiteX2" fmla="*/ -785 w 37374"/>
                <a:gd name="connsiteY2" fmla="*/ 40979 h 41158"/>
                <a:gd name="connsiteX3" fmla="*/ -785 w 37374"/>
                <a:gd name="connsiteY3" fmla="*/ 497 h 41158"/>
                <a:gd name="connsiteX4" fmla="*/ 7788 w 37374"/>
                <a:gd name="connsiteY4" fmla="*/ 497 h 41158"/>
                <a:gd name="connsiteX5" fmla="*/ 7788 w 37374"/>
                <a:gd name="connsiteY5" fmla="*/ 7831 h 41158"/>
                <a:gd name="connsiteX6" fmla="*/ 13503 w 37374"/>
                <a:gd name="connsiteY6" fmla="*/ 2021 h 41158"/>
                <a:gd name="connsiteX7" fmla="*/ 21314 w 37374"/>
                <a:gd name="connsiteY7" fmla="*/ -169 h 41158"/>
                <a:gd name="connsiteX8" fmla="*/ 32362 w 37374"/>
                <a:gd name="connsiteY8" fmla="*/ 4022 h 41158"/>
                <a:gd name="connsiteX9" fmla="*/ 36554 w 37374"/>
                <a:gd name="connsiteY9" fmla="*/ 16214 h 41158"/>
                <a:gd name="connsiteX10" fmla="*/ 36554 w 37374"/>
                <a:gd name="connsiteY10" fmla="*/ 40979 h 41158"/>
                <a:gd name="connsiteX11" fmla="*/ 28076 w 37374"/>
                <a:gd name="connsiteY11" fmla="*/ 40979 h 41158"/>
                <a:gd name="connsiteX12" fmla="*/ 28076 w 37374"/>
                <a:gd name="connsiteY12" fmla="*/ 18785 h 41158"/>
                <a:gd name="connsiteX13" fmla="*/ 18551 w 37374"/>
                <a:gd name="connsiteY13" fmla="*/ 7546 h 41158"/>
                <a:gd name="connsiteX14" fmla="*/ 10835 w 37374"/>
                <a:gd name="connsiteY14" fmla="*/ 10498 h 41158"/>
                <a:gd name="connsiteX15" fmla="*/ 7788 w 37374"/>
                <a:gd name="connsiteY15" fmla="*/ 19071 h 41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374" h="41158">
                  <a:moveTo>
                    <a:pt x="7788" y="19071"/>
                  </a:moveTo>
                  <a:lnTo>
                    <a:pt x="7788" y="40979"/>
                  </a:lnTo>
                  <a:lnTo>
                    <a:pt x="-785" y="40979"/>
                  </a:lnTo>
                  <a:lnTo>
                    <a:pt x="-785" y="497"/>
                  </a:lnTo>
                  <a:lnTo>
                    <a:pt x="7788" y="497"/>
                  </a:lnTo>
                  <a:lnTo>
                    <a:pt x="7788" y="7831"/>
                  </a:lnTo>
                  <a:cubicBezTo>
                    <a:pt x="9122" y="5393"/>
                    <a:pt x="11121" y="3374"/>
                    <a:pt x="13503" y="2021"/>
                  </a:cubicBezTo>
                  <a:cubicBezTo>
                    <a:pt x="15884" y="583"/>
                    <a:pt x="18551" y="-179"/>
                    <a:pt x="21314" y="-169"/>
                  </a:cubicBezTo>
                  <a:cubicBezTo>
                    <a:pt x="25409" y="-322"/>
                    <a:pt x="29410" y="1183"/>
                    <a:pt x="32362" y="4022"/>
                  </a:cubicBezTo>
                  <a:cubicBezTo>
                    <a:pt x="35411" y="7346"/>
                    <a:pt x="36838" y="11746"/>
                    <a:pt x="36554" y="16214"/>
                  </a:cubicBezTo>
                  <a:lnTo>
                    <a:pt x="36554" y="40979"/>
                  </a:lnTo>
                  <a:lnTo>
                    <a:pt x="28076" y="40979"/>
                  </a:lnTo>
                  <a:lnTo>
                    <a:pt x="28076" y="18785"/>
                  </a:lnTo>
                  <a:cubicBezTo>
                    <a:pt x="28076" y="11261"/>
                    <a:pt x="24932" y="7546"/>
                    <a:pt x="18551" y="7546"/>
                  </a:cubicBezTo>
                  <a:cubicBezTo>
                    <a:pt x="15693" y="7536"/>
                    <a:pt x="12932" y="8584"/>
                    <a:pt x="10835" y="10498"/>
                  </a:cubicBezTo>
                  <a:cubicBezTo>
                    <a:pt x="8645" y="12775"/>
                    <a:pt x="7502" y="15909"/>
                    <a:pt x="7788" y="19071"/>
                  </a:cubicBezTo>
                  <a:close/>
                </a:path>
              </a:pathLst>
            </a:custGeom>
            <a:solidFill>
              <a:srgbClr val="6D6E71"/>
            </a:solidFill>
            <a:ln w="9525"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id="{2434B278-357A-4D21-8A2D-EFBAA3CD5962}"/>
                </a:ext>
              </a:extLst>
            </p:cNvPr>
            <p:cNvSpPr/>
            <p:nvPr/>
          </p:nvSpPr>
          <p:spPr>
            <a:xfrm>
              <a:off x="18456246" y="4062251"/>
              <a:ext cx="10857" cy="57817"/>
            </a:xfrm>
            <a:custGeom>
              <a:avLst/>
              <a:gdLst>
                <a:gd name="connsiteX0" fmla="*/ 834 w 10857"/>
                <a:gd name="connsiteY0" fmla="*/ 9060 h 57817"/>
                <a:gd name="connsiteX1" fmla="*/ -785 w 10857"/>
                <a:gd name="connsiteY1" fmla="*/ 5250 h 57817"/>
                <a:gd name="connsiteX2" fmla="*/ 834 w 10857"/>
                <a:gd name="connsiteY2" fmla="*/ 1440 h 57817"/>
                <a:gd name="connsiteX3" fmla="*/ 4644 w 10857"/>
                <a:gd name="connsiteY3" fmla="*/ -180 h 57817"/>
                <a:gd name="connsiteX4" fmla="*/ 10073 w 10857"/>
                <a:gd name="connsiteY4" fmla="*/ 5250 h 57817"/>
                <a:gd name="connsiteX5" fmla="*/ 8454 w 10857"/>
                <a:gd name="connsiteY5" fmla="*/ 9060 h 57817"/>
                <a:gd name="connsiteX6" fmla="*/ 4644 w 10857"/>
                <a:gd name="connsiteY6" fmla="*/ 10679 h 57817"/>
                <a:gd name="connsiteX7" fmla="*/ 834 w 10857"/>
                <a:gd name="connsiteY7" fmla="*/ 9060 h 57817"/>
                <a:gd name="connsiteX8" fmla="*/ 8836 w 10857"/>
                <a:gd name="connsiteY8" fmla="*/ 57637 h 57817"/>
                <a:gd name="connsiteX9" fmla="*/ 263 w 10857"/>
                <a:gd name="connsiteY9" fmla="*/ 57637 h 57817"/>
                <a:gd name="connsiteX10" fmla="*/ 263 w 10857"/>
                <a:gd name="connsiteY10" fmla="*/ 17156 h 57817"/>
                <a:gd name="connsiteX11" fmla="*/ 8836 w 10857"/>
                <a:gd name="connsiteY11" fmla="*/ 17156 h 5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57" h="57817">
                  <a:moveTo>
                    <a:pt x="834" y="9060"/>
                  </a:moveTo>
                  <a:cubicBezTo>
                    <a:pt x="-214" y="8069"/>
                    <a:pt x="-785" y="6688"/>
                    <a:pt x="-785" y="5250"/>
                  </a:cubicBezTo>
                  <a:cubicBezTo>
                    <a:pt x="-785" y="3811"/>
                    <a:pt x="-214" y="2440"/>
                    <a:pt x="834" y="1440"/>
                  </a:cubicBezTo>
                  <a:cubicBezTo>
                    <a:pt x="1786" y="392"/>
                    <a:pt x="3215" y="-198"/>
                    <a:pt x="4644" y="-180"/>
                  </a:cubicBezTo>
                  <a:cubicBezTo>
                    <a:pt x="7597" y="-132"/>
                    <a:pt x="9978" y="2269"/>
                    <a:pt x="10073" y="5250"/>
                  </a:cubicBezTo>
                  <a:cubicBezTo>
                    <a:pt x="10073" y="6688"/>
                    <a:pt x="9502" y="8069"/>
                    <a:pt x="8454" y="9060"/>
                  </a:cubicBezTo>
                  <a:cubicBezTo>
                    <a:pt x="7407" y="10088"/>
                    <a:pt x="6073" y="10669"/>
                    <a:pt x="4644" y="10679"/>
                  </a:cubicBezTo>
                  <a:cubicBezTo>
                    <a:pt x="3215" y="10698"/>
                    <a:pt x="1786" y="10108"/>
                    <a:pt x="834" y="9060"/>
                  </a:cubicBezTo>
                  <a:close/>
                  <a:moveTo>
                    <a:pt x="8836" y="57637"/>
                  </a:moveTo>
                  <a:lnTo>
                    <a:pt x="263" y="57637"/>
                  </a:lnTo>
                  <a:lnTo>
                    <a:pt x="263" y="17156"/>
                  </a:lnTo>
                  <a:lnTo>
                    <a:pt x="8836" y="17156"/>
                  </a:lnTo>
                  <a:close/>
                </a:path>
              </a:pathLst>
            </a:custGeom>
            <a:solidFill>
              <a:srgbClr val="6D6E71"/>
            </a:solidFill>
            <a:ln w="9525"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id="{80313623-712A-4CEF-9F09-1385E915F9DB}"/>
                </a:ext>
              </a:extLst>
            </p:cNvPr>
            <p:cNvSpPr/>
            <p:nvPr/>
          </p:nvSpPr>
          <p:spPr>
            <a:xfrm>
              <a:off x="18472819" y="4079587"/>
              <a:ext cx="42385" cy="40481"/>
            </a:xfrm>
            <a:custGeom>
              <a:avLst/>
              <a:gdLst>
                <a:gd name="connsiteX0" fmla="*/ 15503 w 42385"/>
                <a:gd name="connsiteY0" fmla="*/ 40301 h 40481"/>
                <a:gd name="connsiteX1" fmla="*/ -785 w 42385"/>
                <a:gd name="connsiteY1" fmla="*/ -180 h 40481"/>
                <a:gd name="connsiteX2" fmla="*/ 8073 w 42385"/>
                <a:gd name="connsiteY2" fmla="*/ -180 h 40481"/>
                <a:gd name="connsiteX3" fmla="*/ 20360 w 42385"/>
                <a:gd name="connsiteY3" fmla="*/ 30395 h 40481"/>
                <a:gd name="connsiteX4" fmla="*/ 32743 w 42385"/>
                <a:gd name="connsiteY4" fmla="*/ -180 h 40481"/>
                <a:gd name="connsiteX5" fmla="*/ 41601 w 42385"/>
                <a:gd name="connsiteY5" fmla="*/ -180 h 40481"/>
                <a:gd name="connsiteX6" fmla="*/ 25218 w 42385"/>
                <a:gd name="connsiteY6" fmla="*/ 40301 h 40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85" h="40481">
                  <a:moveTo>
                    <a:pt x="15503" y="40301"/>
                  </a:moveTo>
                  <a:lnTo>
                    <a:pt x="-785" y="-180"/>
                  </a:lnTo>
                  <a:lnTo>
                    <a:pt x="8073" y="-180"/>
                  </a:lnTo>
                  <a:lnTo>
                    <a:pt x="20360" y="30395"/>
                  </a:lnTo>
                  <a:lnTo>
                    <a:pt x="32743" y="-180"/>
                  </a:lnTo>
                  <a:lnTo>
                    <a:pt x="41601" y="-180"/>
                  </a:lnTo>
                  <a:lnTo>
                    <a:pt x="25218" y="40301"/>
                  </a:lnTo>
                  <a:close/>
                </a:path>
              </a:pathLst>
            </a:custGeom>
            <a:solidFill>
              <a:srgbClr val="6D6E71"/>
            </a:solidFill>
            <a:ln w="9525"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A72AD053-2A0F-4BEB-A7A8-017CD52CF43C}"/>
                </a:ext>
              </a:extLst>
            </p:cNvPr>
            <p:cNvSpPr/>
            <p:nvPr/>
          </p:nvSpPr>
          <p:spPr>
            <a:xfrm>
              <a:off x="18518022" y="4079011"/>
              <a:ext cx="40356" cy="41833"/>
            </a:xfrm>
            <a:custGeom>
              <a:avLst/>
              <a:gdLst>
                <a:gd name="connsiteX0" fmla="*/ 39547 w 40356"/>
                <a:gd name="connsiteY0" fmla="*/ 24494 h 41833"/>
                <a:gd name="connsiteX1" fmla="*/ 7734 w 40356"/>
                <a:gd name="connsiteY1" fmla="*/ 24494 h 41833"/>
                <a:gd name="connsiteX2" fmla="*/ 11829 w 40356"/>
                <a:gd name="connsiteY2" fmla="*/ 31638 h 41833"/>
                <a:gd name="connsiteX3" fmla="*/ 20306 w 40356"/>
                <a:gd name="connsiteY3" fmla="*/ 34305 h 41833"/>
                <a:gd name="connsiteX4" fmla="*/ 31926 w 40356"/>
                <a:gd name="connsiteY4" fmla="*/ 29542 h 41833"/>
                <a:gd name="connsiteX5" fmla="*/ 36784 w 40356"/>
                <a:gd name="connsiteY5" fmla="*/ 34876 h 41833"/>
                <a:gd name="connsiteX6" fmla="*/ 19734 w 40356"/>
                <a:gd name="connsiteY6" fmla="*/ 41639 h 41833"/>
                <a:gd name="connsiteX7" fmla="*/ -744 w 40356"/>
                <a:gd name="connsiteY7" fmla="*/ 22141 h 41833"/>
                <a:gd name="connsiteX8" fmla="*/ -744 w 40356"/>
                <a:gd name="connsiteY8" fmla="*/ 20684 h 41833"/>
                <a:gd name="connsiteX9" fmla="*/ 5353 w 40356"/>
                <a:gd name="connsiteY9" fmla="*/ 5539 h 41833"/>
                <a:gd name="connsiteX10" fmla="*/ 19734 w 40356"/>
                <a:gd name="connsiteY10" fmla="*/ -176 h 41833"/>
                <a:gd name="connsiteX11" fmla="*/ 33737 w 40356"/>
                <a:gd name="connsiteY11" fmla="*/ 4873 h 41833"/>
                <a:gd name="connsiteX12" fmla="*/ 39547 w 40356"/>
                <a:gd name="connsiteY12" fmla="*/ 18589 h 41833"/>
                <a:gd name="connsiteX13" fmla="*/ 7734 w 40356"/>
                <a:gd name="connsiteY13" fmla="*/ 17731 h 41833"/>
                <a:gd name="connsiteX14" fmla="*/ 30974 w 40356"/>
                <a:gd name="connsiteY14" fmla="*/ 17731 h 41833"/>
                <a:gd name="connsiteX15" fmla="*/ 27831 w 40356"/>
                <a:gd name="connsiteY15" fmla="*/ 9921 h 41833"/>
                <a:gd name="connsiteX16" fmla="*/ 19925 w 40356"/>
                <a:gd name="connsiteY16" fmla="*/ 7158 h 41833"/>
                <a:gd name="connsiteX17" fmla="*/ 11543 w 40356"/>
                <a:gd name="connsiteY17" fmla="*/ 10016 h 41833"/>
                <a:gd name="connsiteX18" fmla="*/ 7734 w 40356"/>
                <a:gd name="connsiteY18" fmla="*/ 17636 h 4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356" h="41833">
                  <a:moveTo>
                    <a:pt x="39547" y="24494"/>
                  </a:moveTo>
                  <a:lnTo>
                    <a:pt x="7734" y="24494"/>
                  </a:lnTo>
                  <a:cubicBezTo>
                    <a:pt x="7923" y="27371"/>
                    <a:pt x="9448" y="30000"/>
                    <a:pt x="11829" y="31638"/>
                  </a:cubicBezTo>
                  <a:cubicBezTo>
                    <a:pt x="14305" y="33428"/>
                    <a:pt x="17259" y="34362"/>
                    <a:pt x="20306" y="34305"/>
                  </a:cubicBezTo>
                  <a:cubicBezTo>
                    <a:pt x="24687" y="34600"/>
                    <a:pt x="28974" y="32838"/>
                    <a:pt x="31926" y="29542"/>
                  </a:cubicBezTo>
                  <a:lnTo>
                    <a:pt x="36784" y="34876"/>
                  </a:lnTo>
                  <a:cubicBezTo>
                    <a:pt x="32308" y="39410"/>
                    <a:pt x="26116" y="41868"/>
                    <a:pt x="19734" y="41639"/>
                  </a:cubicBezTo>
                  <a:cubicBezTo>
                    <a:pt x="8686" y="41915"/>
                    <a:pt x="-459" y="33190"/>
                    <a:pt x="-744" y="22141"/>
                  </a:cubicBezTo>
                  <a:cubicBezTo>
                    <a:pt x="-744" y="21656"/>
                    <a:pt x="-744" y="21170"/>
                    <a:pt x="-744" y="20684"/>
                  </a:cubicBezTo>
                  <a:cubicBezTo>
                    <a:pt x="-1125" y="14979"/>
                    <a:pt x="1161" y="9416"/>
                    <a:pt x="5353" y="5539"/>
                  </a:cubicBezTo>
                  <a:cubicBezTo>
                    <a:pt x="9162" y="1796"/>
                    <a:pt x="14401" y="-261"/>
                    <a:pt x="19734" y="-176"/>
                  </a:cubicBezTo>
                  <a:cubicBezTo>
                    <a:pt x="24878" y="-281"/>
                    <a:pt x="29831" y="1520"/>
                    <a:pt x="33737" y="4873"/>
                  </a:cubicBezTo>
                  <a:cubicBezTo>
                    <a:pt x="37641" y="8311"/>
                    <a:pt x="39833" y="13369"/>
                    <a:pt x="39547" y="18589"/>
                  </a:cubicBezTo>
                  <a:close/>
                  <a:moveTo>
                    <a:pt x="7734" y="17731"/>
                  </a:moveTo>
                  <a:lnTo>
                    <a:pt x="30974" y="17731"/>
                  </a:lnTo>
                  <a:cubicBezTo>
                    <a:pt x="31165" y="14779"/>
                    <a:pt x="30022" y="11893"/>
                    <a:pt x="27831" y="9921"/>
                  </a:cubicBezTo>
                  <a:cubicBezTo>
                    <a:pt x="25641" y="8073"/>
                    <a:pt x="22783" y="7092"/>
                    <a:pt x="19925" y="7158"/>
                  </a:cubicBezTo>
                  <a:cubicBezTo>
                    <a:pt x="16877" y="7130"/>
                    <a:pt x="13924" y="8140"/>
                    <a:pt x="11543" y="10016"/>
                  </a:cubicBezTo>
                  <a:cubicBezTo>
                    <a:pt x="9162" y="11816"/>
                    <a:pt x="7734" y="14636"/>
                    <a:pt x="7734" y="17636"/>
                  </a:cubicBezTo>
                  <a:close/>
                </a:path>
              </a:pathLst>
            </a:custGeom>
            <a:solidFill>
              <a:srgbClr val="6D6E71"/>
            </a:solidFill>
            <a:ln w="9525"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40A1EFCC-D5B1-42FD-934C-1C0948ED32F6}"/>
                </a:ext>
              </a:extLst>
            </p:cNvPr>
            <p:cNvSpPr/>
            <p:nvPr/>
          </p:nvSpPr>
          <p:spPr>
            <a:xfrm>
              <a:off x="18567688" y="4078920"/>
              <a:ext cx="21717" cy="41148"/>
            </a:xfrm>
            <a:custGeom>
              <a:avLst/>
              <a:gdLst>
                <a:gd name="connsiteX0" fmla="*/ 20551 w 21717"/>
                <a:gd name="connsiteY0" fmla="*/ 8488 h 41148"/>
                <a:gd name="connsiteX1" fmla="*/ 11026 w 21717"/>
                <a:gd name="connsiteY1" fmla="*/ 12583 h 41148"/>
                <a:gd name="connsiteX2" fmla="*/ 7788 w 21717"/>
                <a:gd name="connsiteY2" fmla="*/ 23633 h 41148"/>
                <a:gd name="connsiteX3" fmla="*/ 7788 w 21717"/>
                <a:gd name="connsiteY3" fmla="*/ 40968 h 41148"/>
                <a:gd name="connsiteX4" fmla="*/ -785 w 21717"/>
                <a:gd name="connsiteY4" fmla="*/ 40968 h 41148"/>
                <a:gd name="connsiteX5" fmla="*/ -785 w 21717"/>
                <a:gd name="connsiteY5" fmla="*/ 487 h 41148"/>
                <a:gd name="connsiteX6" fmla="*/ 7788 w 21717"/>
                <a:gd name="connsiteY6" fmla="*/ 487 h 41148"/>
                <a:gd name="connsiteX7" fmla="*/ 7788 w 21717"/>
                <a:gd name="connsiteY7" fmla="*/ 8583 h 41148"/>
                <a:gd name="connsiteX8" fmla="*/ 13407 w 21717"/>
                <a:gd name="connsiteY8" fmla="*/ 2392 h 41148"/>
                <a:gd name="connsiteX9" fmla="*/ 20932 w 21717"/>
                <a:gd name="connsiteY9" fmla="*/ -180 h 41148"/>
                <a:gd name="connsiteX10" fmla="*/ 20932 w 21717"/>
                <a:gd name="connsiteY10" fmla="*/ 8488 h 41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717" h="41148">
                  <a:moveTo>
                    <a:pt x="20551" y="8488"/>
                  </a:moveTo>
                  <a:cubicBezTo>
                    <a:pt x="16932" y="8202"/>
                    <a:pt x="13312" y="9736"/>
                    <a:pt x="11026" y="12583"/>
                  </a:cubicBezTo>
                  <a:cubicBezTo>
                    <a:pt x="8740" y="15793"/>
                    <a:pt x="7597" y="19689"/>
                    <a:pt x="7788" y="23633"/>
                  </a:cubicBezTo>
                  <a:lnTo>
                    <a:pt x="7788" y="40968"/>
                  </a:lnTo>
                  <a:lnTo>
                    <a:pt x="-785" y="40968"/>
                  </a:lnTo>
                  <a:lnTo>
                    <a:pt x="-785" y="487"/>
                  </a:lnTo>
                  <a:lnTo>
                    <a:pt x="7788" y="487"/>
                  </a:lnTo>
                  <a:lnTo>
                    <a:pt x="7788" y="8583"/>
                  </a:lnTo>
                  <a:cubicBezTo>
                    <a:pt x="9122" y="6097"/>
                    <a:pt x="11026" y="3973"/>
                    <a:pt x="13407" y="2392"/>
                  </a:cubicBezTo>
                  <a:cubicBezTo>
                    <a:pt x="15598" y="830"/>
                    <a:pt x="18265" y="-66"/>
                    <a:pt x="20932" y="-180"/>
                  </a:cubicBezTo>
                  <a:lnTo>
                    <a:pt x="20932" y="8488"/>
                  </a:lnTo>
                  <a:close/>
                </a:path>
              </a:pathLst>
            </a:custGeom>
            <a:solidFill>
              <a:srgbClr val="6D6E71"/>
            </a:solidFill>
            <a:ln w="9525"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D4DFF854-70A8-44BD-8AF2-24F053A3A1E3}"/>
                </a:ext>
              </a:extLst>
            </p:cNvPr>
            <p:cNvSpPr/>
            <p:nvPr/>
          </p:nvSpPr>
          <p:spPr>
            <a:xfrm>
              <a:off x="18593595" y="4079474"/>
              <a:ext cx="32973" cy="41564"/>
            </a:xfrm>
            <a:custGeom>
              <a:avLst/>
              <a:gdLst>
                <a:gd name="connsiteX0" fmla="*/ 32172 w 32973"/>
                <a:gd name="connsiteY0" fmla="*/ 28318 h 41564"/>
                <a:gd name="connsiteX1" fmla="*/ 27981 w 32973"/>
                <a:gd name="connsiteY1" fmla="*/ 37843 h 41564"/>
                <a:gd name="connsiteX2" fmla="*/ 17218 w 32973"/>
                <a:gd name="connsiteY2" fmla="*/ 41367 h 41564"/>
                <a:gd name="connsiteX3" fmla="*/ 7693 w 32973"/>
                <a:gd name="connsiteY3" fmla="*/ 39747 h 41564"/>
                <a:gd name="connsiteX4" fmla="*/ -785 w 32973"/>
                <a:gd name="connsiteY4" fmla="*/ 35271 h 41564"/>
                <a:gd name="connsiteX5" fmla="*/ 3407 w 32973"/>
                <a:gd name="connsiteY5" fmla="*/ 28603 h 41564"/>
                <a:gd name="connsiteX6" fmla="*/ 17027 w 32973"/>
                <a:gd name="connsiteY6" fmla="*/ 33937 h 41564"/>
                <a:gd name="connsiteX7" fmla="*/ 21694 w 32973"/>
                <a:gd name="connsiteY7" fmla="*/ 32604 h 41564"/>
                <a:gd name="connsiteX8" fmla="*/ 23314 w 32973"/>
                <a:gd name="connsiteY8" fmla="*/ 29270 h 41564"/>
                <a:gd name="connsiteX9" fmla="*/ 15218 w 32973"/>
                <a:gd name="connsiteY9" fmla="*/ 23746 h 41564"/>
                <a:gd name="connsiteX10" fmla="*/ 14361 w 32973"/>
                <a:gd name="connsiteY10" fmla="*/ 23746 h 41564"/>
                <a:gd name="connsiteX11" fmla="*/ 1692 w 32973"/>
                <a:gd name="connsiteY11" fmla="*/ 12315 h 41564"/>
                <a:gd name="connsiteX12" fmla="*/ 6073 w 32973"/>
                <a:gd name="connsiteY12" fmla="*/ 3267 h 41564"/>
                <a:gd name="connsiteX13" fmla="*/ 17408 w 32973"/>
                <a:gd name="connsiteY13" fmla="*/ -162 h 41564"/>
                <a:gd name="connsiteX14" fmla="*/ 30744 w 32973"/>
                <a:gd name="connsiteY14" fmla="*/ 4029 h 41564"/>
                <a:gd name="connsiteX15" fmla="*/ 27504 w 32973"/>
                <a:gd name="connsiteY15" fmla="*/ 10315 h 41564"/>
                <a:gd name="connsiteX16" fmla="*/ 16742 w 32973"/>
                <a:gd name="connsiteY16" fmla="*/ 7077 h 41564"/>
                <a:gd name="connsiteX17" fmla="*/ 11789 w 32973"/>
                <a:gd name="connsiteY17" fmla="*/ 8124 h 41564"/>
                <a:gd name="connsiteX18" fmla="*/ 9883 w 32973"/>
                <a:gd name="connsiteY18" fmla="*/ 11458 h 41564"/>
                <a:gd name="connsiteX19" fmla="*/ 11884 w 32973"/>
                <a:gd name="connsiteY19" fmla="*/ 14316 h 41564"/>
                <a:gd name="connsiteX20" fmla="*/ 15789 w 32973"/>
                <a:gd name="connsiteY20" fmla="*/ 15649 h 41564"/>
                <a:gd name="connsiteX21" fmla="*/ 20171 w 32973"/>
                <a:gd name="connsiteY21" fmla="*/ 16888 h 41564"/>
                <a:gd name="connsiteX22" fmla="*/ 23790 w 32973"/>
                <a:gd name="connsiteY22" fmla="*/ 18221 h 41564"/>
                <a:gd name="connsiteX23" fmla="*/ 27695 w 32973"/>
                <a:gd name="connsiteY23" fmla="*/ 20412 h 41564"/>
                <a:gd name="connsiteX24" fmla="*/ 32172 w 32973"/>
                <a:gd name="connsiteY24" fmla="*/ 28318 h 4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973" h="41564">
                  <a:moveTo>
                    <a:pt x="32172" y="28318"/>
                  </a:moveTo>
                  <a:cubicBezTo>
                    <a:pt x="32362" y="31985"/>
                    <a:pt x="30839" y="35538"/>
                    <a:pt x="27981" y="37843"/>
                  </a:cubicBezTo>
                  <a:cubicBezTo>
                    <a:pt x="24933" y="40300"/>
                    <a:pt x="21123" y="41548"/>
                    <a:pt x="17218" y="41367"/>
                  </a:cubicBezTo>
                  <a:cubicBezTo>
                    <a:pt x="13979" y="41376"/>
                    <a:pt x="10741" y="40824"/>
                    <a:pt x="7693" y="39747"/>
                  </a:cubicBezTo>
                  <a:cubicBezTo>
                    <a:pt x="4645" y="38757"/>
                    <a:pt x="1787" y="37242"/>
                    <a:pt x="-785" y="35271"/>
                  </a:cubicBezTo>
                  <a:lnTo>
                    <a:pt x="3407" y="28603"/>
                  </a:lnTo>
                  <a:cubicBezTo>
                    <a:pt x="7217" y="31861"/>
                    <a:pt x="11980" y="33747"/>
                    <a:pt x="17027" y="33937"/>
                  </a:cubicBezTo>
                  <a:cubicBezTo>
                    <a:pt x="18647" y="34070"/>
                    <a:pt x="20360" y="33594"/>
                    <a:pt x="21694" y="32604"/>
                  </a:cubicBezTo>
                  <a:cubicBezTo>
                    <a:pt x="22742" y="31804"/>
                    <a:pt x="23314" y="30575"/>
                    <a:pt x="23314" y="29270"/>
                  </a:cubicBezTo>
                  <a:cubicBezTo>
                    <a:pt x="23314" y="27174"/>
                    <a:pt x="20646" y="25365"/>
                    <a:pt x="15218" y="23746"/>
                  </a:cubicBezTo>
                  <a:lnTo>
                    <a:pt x="14361" y="23746"/>
                  </a:lnTo>
                  <a:cubicBezTo>
                    <a:pt x="5883" y="21460"/>
                    <a:pt x="1692" y="17649"/>
                    <a:pt x="1692" y="12315"/>
                  </a:cubicBezTo>
                  <a:cubicBezTo>
                    <a:pt x="1596" y="8763"/>
                    <a:pt x="3216" y="5372"/>
                    <a:pt x="6073" y="3267"/>
                  </a:cubicBezTo>
                  <a:cubicBezTo>
                    <a:pt x="9312" y="866"/>
                    <a:pt x="13312" y="-343"/>
                    <a:pt x="17408" y="-162"/>
                  </a:cubicBezTo>
                  <a:cubicBezTo>
                    <a:pt x="22171" y="-134"/>
                    <a:pt x="26838" y="1324"/>
                    <a:pt x="30744" y="4029"/>
                  </a:cubicBezTo>
                  <a:lnTo>
                    <a:pt x="27504" y="10315"/>
                  </a:lnTo>
                  <a:cubicBezTo>
                    <a:pt x="24361" y="8182"/>
                    <a:pt x="20551" y="7048"/>
                    <a:pt x="16742" y="7077"/>
                  </a:cubicBezTo>
                  <a:cubicBezTo>
                    <a:pt x="15027" y="7029"/>
                    <a:pt x="13312" y="7391"/>
                    <a:pt x="11789" y="8124"/>
                  </a:cubicBezTo>
                  <a:cubicBezTo>
                    <a:pt x="10551" y="8791"/>
                    <a:pt x="9883" y="10077"/>
                    <a:pt x="9883" y="11458"/>
                  </a:cubicBezTo>
                  <a:cubicBezTo>
                    <a:pt x="9883" y="12744"/>
                    <a:pt x="10646" y="13897"/>
                    <a:pt x="11884" y="14316"/>
                  </a:cubicBezTo>
                  <a:cubicBezTo>
                    <a:pt x="13122" y="14916"/>
                    <a:pt x="14455" y="15363"/>
                    <a:pt x="15789" y="15649"/>
                  </a:cubicBezTo>
                  <a:lnTo>
                    <a:pt x="20171" y="16888"/>
                  </a:lnTo>
                  <a:lnTo>
                    <a:pt x="23790" y="18221"/>
                  </a:lnTo>
                  <a:cubicBezTo>
                    <a:pt x="25123" y="18850"/>
                    <a:pt x="26457" y="19583"/>
                    <a:pt x="27695" y="20412"/>
                  </a:cubicBezTo>
                  <a:cubicBezTo>
                    <a:pt x="30457" y="22117"/>
                    <a:pt x="32077" y="25098"/>
                    <a:pt x="32172" y="28318"/>
                  </a:cubicBezTo>
                  <a:close/>
                </a:path>
              </a:pathLst>
            </a:custGeom>
            <a:solidFill>
              <a:srgbClr val="6D6E71"/>
            </a:solidFill>
            <a:ln w="9525"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3FB5DA53-FAF3-4AB9-BC7F-767E88B39888}"/>
                </a:ext>
              </a:extLst>
            </p:cNvPr>
            <p:cNvSpPr/>
            <p:nvPr/>
          </p:nvSpPr>
          <p:spPr>
            <a:xfrm>
              <a:off x="18635124" y="4062251"/>
              <a:ext cx="10858" cy="57817"/>
            </a:xfrm>
            <a:custGeom>
              <a:avLst/>
              <a:gdLst>
                <a:gd name="connsiteX0" fmla="*/ 835 w 10858"/>
                <a:gd name="connsiteY0" fmla="*/ 9060 h 57817"/>
                <a:gd name="connsiteX1" fmla="*/ -785 w 10858"/>
                <a:gd name="connsiteY1" fmla="*/ 5250 h 57817"/>
                <a:gd name="connsiteX2" fmla="*/ 4645 w 10858"/>
                <a:gd name="connsiteY2" fmla="*/ -180 h 57817"/>
                <a:gd name="connsiteX3" fmla="*/ 8455 w 10858"/>
                <a:gd name="connsiteY3" fmla="*/ 1440 h 57817"/>
                <a:gd name="connsiteX4" fmla="*/ 10074 w 10858"/>
                <a:gd name="connsiteY4" fmla="*/ 5250 h 57817"/>
                <a:gd name="connsiteX5" fmla="*/ 4645 w 10858"/>
                <a:gd name="connsiteY5" fmla="*/ 10679 h 57817"/>
                <a:gd name="connsiteX6" fmla="*/ 835 w 10858"/>
                <a:gd name="connsiteY6" fmla="*/ 9060 h 57817"/>
                <a:gd name="connsiteX7" fmla="*/ 8836 w 10858"/>
                <a:gd name="connsiteY7" fmla="*/ 57637 h 57817"/>
                <a:gd name="connsiteX8" fmla="*/ 358 w 10858"/>
                <a:gd name="connsiteY8" fmla="*/ 57637 h 57817"/>
                <a:gd name="connsiteX9" fmla="*/ 358 w 10858"/>
                <a:gd name="connsiteY9" fmla="*/ 17156 h 57817"/>
                <a:gd name="connsiteX10" fmla="*/ 8836 w 10858"/>
                <a:gd name="connsiteY10" fmla="*/ 17156 h 5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58" h="57817">
                  <a:moveTo>
                    <a:pt x="835" y="9060"/>
                  </a:moveTo>
                  <a:cubicBezTo>
                    <a:pt x="-213" y="8069"/>
                    <a:pt x="-785" y="6688"/>
                    <a:pt x="-785" y="5250"/>
                  </a:cubicBezTo>
                  <a:cubicBezTo>
                    <a:pt x="-689" y="2269"/>
                    <a:pt x="1692" y="-132"/>
                    <a:pt x="4645" y="-180"/>
                  </a:cubicBezTo>
                  <a:cubicBezTo>
                    <a:pt x="6074" y="-198"/>
                    <a:pt x="7502" y="392"/>
                    <a:pt x="8455" y="1440"/>
                  </a:cubicBezTo>
                  <a:cubicBezTo>
                    <a:pt x="9503" y="2440"/>
                    <a:pt x="10074" y="3811"/>
                    <a:pt x="10074" y="5250"/>
                  </a:cubicBezTo>
                  <a:cubicBezTo>
                    <a:pt x="9978" y="8231"/>
                    <a:pt x="7597" y="10631"/>
                    <a:pt x="4645" y="10679"/>
                  </a:cubicBezTo>
                  <a:cubicBezTo>
                    <a:pt x="3216" y="10669"/>
                    <a:pt x="1787" y="10088"/>
                    <a:pt x="835" y="9060"/>
                  </a:cubicBezTo>
                  <a:close/>
                  <a:moveTo>
                    <a:pt x="8836" y="57637"/>
                  </a:moveTo>
                  <a:lnTo>
                    <a:pt x="358" y="57637"/>
                  </a:lnTo>
                  <a:lnTo>
                    <a:pt x="358" y="17156"/>
                  </a:lnTo>
                  <a:lnTo>
                    <a:pt x="8836" y="17156"/>
                  </a:lnTo>
                  <a:close/>
                </a:path>
              </a:pathLst>
            </a:custGeom>
            <a:solidFill>
              <a:srgbClr val="6D6E71"/>
            </a:solidFill>
            <a:ln w="9525"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622F50C6-2047-4C93-A4FF-E91691A16332}"/>
                </a:ext>
              </a:extLst>
            </p:cNvPr>
            <p:cNvSpPr/>
            <p:nvPr/>
          </p:nvSpPr>
          <p:spPr>
            <a:xfrm>
              <a:off x="18654174" y="4066824"/>
              <a:ext cx="28004" cy="53922"/>
            </a:xfrm>
            <a:custGeom>
              <a:avLst/>
              <a:gdLst>
                <a:gd name="connsiteX0" fmla="*/ 12646 w 28004"/>
                <a:gd name="connsiteY0" fmla="*/ 19441 h 53922"/>
                <a:gd name="connsiteX1" fmla="*/ 12646 w 28004"/>
                <a:gd name="connsiteY1" fmla="*/ 40016 h 53922"/>
                <a:gd name="connsiteX2" fmla="*/ 14170 w 28004"/>
                <a:gd name="connsiteY2" fmla="*/ 44587 h 53922"/>
                <a:gd name="connsiteX3" fmla="*/ 18456 w 28004"/>
                <a:gd name="connsiteY3" fmla="*/ 46302 h 53922"/>
                <a:gd name="connsiteX4" fmla="*/ 23695 w 28004"/>
                <a:gd name="connsiteY4" fmla="*/ 43635 h 53922"/>
                <a:gd name="connsiteX5" fmla="*/ 27219 w 28004"/>
                <a:gd name="connsiteY5" fmla="*/ 49636 h 53922"/>
                <a:gd name="connsiteX6" fmla="*/ 17694 w 28004"/>
                <a:gd name="connsiteY6" fmla="*/ 53732 h 53922"/>
                <a:gd name="connsiteX7" fmla="*/ 8169 w 28004"/>
                <a:gd name="connsiteY7" fmla="*/ 49922 h 53922"/>
                <a:gd name="connsiteX8" fmla="*/ 4264 w 28004"/>
                <a:gd name="connsiteY8" fmla="*/ 39730 h 53922"/>
                <a:gd name="connsiteX9" fmla="*/ 4264 w 28004"/>
                <a:gd name="connsiteY9" fmla="*/ 19441 h 53922"/>
                <a:gd name="connsiteX10" fmla="*/ -785 w 28004"/>
                <a:gd name="connsiteY10" fmla="*/ 19441 h 53922"/>
                <a:gd name="connsiteX11" fmla="*/ -785 w 28004"/>
                <a:gd name="connsiteY11" fmla="*/ 12583 h 53922"/>
                <a:gd name="connsiteX12" fmla="*/ 4264 w 28004"/>
                <a:gd name="connsiteY12" fmla="*/ 12583 h 53922"/>
                <a:gd name="connsiteX13" fmla="*/ 4264 w 28004"/>
                <a:gd name="connsiteY13" fmla="*/ -180 h 53922"/>
                <a:gd name="connsiteX14" fmla="*/ 12836 w 28004"/>
                <a:gd name="connsiteY14" fmla="*/ -180 h 53922"/>
                <a:gd name="connsiteX15" fmla="*/ 12836 w 28004"/>
                <a:gd name="connsiteY15" fmla="*/ 12583 h 53922"/>
                <a:gd name="connsiteX16" fmla="*/ 23504 w 28004"/>
                <a:gd name="connsiteY16" fmla="*/ 12583 h 53922"/>
                <a:gd name="connsiteX17" fmla="*/ 23504 w 28004"/>
                <a:gd name="connsiteY17" fmla="*/ 19441 h 5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004" h="53922">
                  <a:moveTo>
                    <a:pt x="12646" y="19441"/>
                  </a:moveTo>
                  <a:lnTo>
                    <a:pt x="12646" y="40016"/>
                  </a:lnTo>
                  <a:cubicBezTo>
                    <a:pt x="12550" y="41682"/>
                    <a:pt x="13122" y="43321"/>
                    <a:pt x="14170" y="44587"/>
                  </a:cubicBezTo>
                  <a:cubicBezTo>
                    <a:pt x="15313" y="45759"/>
                    <a:pt x="16837" y="46388"/>
                    <a:pt x="18456" y="46302"/>
                  </a:cubicBezTo>
                  <a:cubicBezTo>
                    <a:pt x="20457" y="46197"/>
                    <a:pt x="22361" y="45226"/>
                    <a:pt x="23695" y="43635"/>
                  </a:cubicBezTo>
                  <a:lnTo>
                    <a:pt x="27219" y="49636"/>
                  </a:lnTo>
                  <a:cubicBezTo>
                    <a:pt x="24647" y="52141"/>
                    <a:pt x="21314" y="53598"/>
                    <a:pt x="17694" y="53732"/>
                  </a:cubicBezTo>
                  <a:cubicBezTo>
                    <a:pt x="14075" y="53884"/>
                    <a:pt x="10646" y="52503"/>
                    <a:pt x="8169" y="49922"/>
                  </a:cubicBezTo>
                  <a:cubicBezTo>
                    <a:pt x="5502" y="47226"/>
                    <a:pt x="4073" y="43521"/>
                    <a:pt x="4264" y="39730"/>
                  </a:cubicBezTo>
                  <a:lnTo>
                    <a:pt x="4264" y="19441"/>
                  </a:lnTo>
                  <a:lnTo>
                    <a:pt x="-785" y="19441"/>
                  </a:lnTo>
                  <a:lnTo>
                    <a:pt x="-785" y="12583"/>
                  </a:lnTo>
                  <a:lnTo>
                    <a:pt x="4264" y="12583"/>
                  </a:lnTo>
                  <a:lnTo>
                    <a:pt x="4264" y="-180"/>
                  </a:lnTo>
                  <a:lnTo>
                    <a:pt x="12836" y="-180"/>
                  </a:lnTo>
                  <a:lnTo>
                    <a:pt x="12836" y="12583"/>
                  </a:lnTo>
                  <a:lnTo>
                    <a:pt x="23504" y="12583"/>
                  </a:lnTo>
                  <a:lnTo>
                    <a:pt x="23504" y="19441"/>
                  </a:lnTo>
                  <a:close/>
                </a:path>
              </a:pathLst>
            </a:custGeom>
            <a:solidFill>
              <a:srgbClr val="6D6E71"/>
            </a:solidFill>
            <a:ln w="9525"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297B584F-0490-4072-92C4-9989AFBFAE6E}"/>
                </a:ext>
              </a:extLst>
            </p:cNvPr>
            <p:cNvSpPr/>
            <p:nvPr/>
          </p:nvSpPr>
          <p:spPr>
            <a:xfrm>
              <a:off x="18683226" y="4079587"/>
              <a:ext cx="43339" cy="56693"/>
            </a:xfrm>
            <a:custGeom>
              <a:avLst/>
              <a:gdLst>
                <a:gd name="connsiteX0" fmla="*/ 9311 w 43339"/>
                <a:gd name="connsiteY0" fmla="*/ 56494 h 56693"/>
                <a:gd name="connsiteX1" fmla="*/ -214 w 43339"/>
                <a:gd name="connsiteY1" fmla="*/ 52493 h 56693"/>
                <a:gd name="connsiteX2" fmla="*/ 3692 w 43339"/>
                <a:gd name="connsiteY2" fmla="*/ 45540 h 56693"/>
                <a:gd name="connsiteX3" fmla="*/ 9217 w 43339"/>
                <a:gd name="connsiteY3" fmla="*/ 48016 h 56693"/>
                <a:gd name="connsiteX4" fmla="*/ 13789 w 43339"/>
                <a:gd name="connsiteY4" fmla="*/ 46016 h 56693"/>
                <a:gd name="connsiteX5" fmla="*/ 15598 w 43339"/>
                <a:gd name="connsiteY5" fmla="*/ 41444 h 56693"/>
                <a:gd name="connsiteX6" fmla="*/ -785 w 43339"/>
                <a:gd name="connsiteY6" fmla="*/ -180 h 56693"/>
                <a:gd name="connsiteX7" fmla="*/ 8740 w 43339"/>
                <a:gd name="connsiteY7" fmla="*/ -180 h 56693"/>
                <a:gd name="connsiteX8" fmla="*/ 20837 w 43339"/>
                <a:gd name="connsiteY8" fmla="*/ 29633 h 56693"/>
                <a:gd name="connsiteX9" fmla="*/ 33029 w 43339"/>
                <a:gd name="connsiteY9" fmla="*/ -180 h 56693"/>
                <a:gd name="connsiteX10" fmla="*/ 42554 w 43339"/>
                <a:gd name="connsiteY10" fmla="*/ -180 h 56693"/>
                <a:gd name="connsiteX11" fmla="*/ 22837 w 43339"/>
                <a:gd name="connsiteY11" fmla="*/ 47445 h 56693"/>
                <a:gd name="connsiteX12" fmla="*/ 17884 w 43339"/>
                <a:gd name="connsiteY12" fmla="*/ 53732 h 56693"/>
                <a:gd name="connsiteX13" fmla="*/ 9311 w 43339"/>
                <a:gd name="connsiteY13" fmla="*/ 56494 h 5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339" h="56693">
                  <a:moveTo>
                    <a:pt x="9311" y="56494"/>
                  </a:moveTo>
                  <a:cubicBezTo>
                    <a:pt x="5787" y="56360"/>
                    <a:pt x="2358" y="54941"/>
                    <a:pt x="-214" y="52493"/>
                  </a:cubicBezTo>
                  <a:lnTo>
                    <a:pt x="3692" y="45540"/>
                  </a:lnTo>
                  <a:cubicBezTo>
                    <a:pt x="5121" y="47045"/>
                    <a:pt x="7121" y="47940"/>
                    <a:pt x="9217" y="48016"/>
                  </a:cubicBezTo>
                  <a:cubicBezTo>
                    <a:pt x="10931" y="48083"/>
                    <a:pt x="12646" y="47350"/>
                    <a:pt x="13789" y="46016"/>
                  </a:cubicBezTo>
                  <a:cubicBezTo>
                    <a:pt x="14932" y="44778"/>
                    <a:pt x="15598" y="43140"/>
                    <a:pt x="15598" y="41444"/>
                  </a:cubicBezTo>
                  <a:cubicBezTo>
                    <a:pt x="15598" y="40806"/>
                    <a:pt x="10169" y="26938"/>
                    <a:pt x="-785" y="-180"/>
                  </a:cubicBezTo>
                  <a:lnTo>
                    <a:pt x="8740" y="-180"/>
                  </a:lnTo>
                  <a:lnTo>
                    <a:pt x="20837" y="29633"/>
                  </a:lnTo>
                  <a:lnTo>
                    <a:pt x="33029" y="-180"/>
                  </a:lnTo>
                  <a:lnTo>
                    <a:pt x="42554" y="-180"/>
                  </a:lnTo>
                  <a:lnTo>
                    <a:pt x="22837" y="47445"/>
                  </a:lnTo>
                  <a:cubicBezTo>
                    <a:pt x="21789" y="49950"/>
                    <a:pt x="20074" y="52122"/>
                    <a:pt x="17884" y="53732"/>
                  </a:cubicBezTo>
                  <a:cubicBezTo>
                    <a:pt x="15503" y="55684"/>
                    <a:pt x="12455" y="56665"/>
                    <a:pt x="9311" y="56494"/>
                  </a:cubicBezTo>
                  <a:close/>
                </a:path>
              </a:pathLst>
            </a:custGeom>
            <a:solidFill>
              <a:srgbClr val="6D6E71"/>
            </a:solidFill>
            <a:ln w="9525"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D5A31075-E6B8-4A8B-99CA-965FF9DAA591}"/>
                </a:ext>
              </a:extLst>
            </p:cNvPr>
            <p:cNvSpPr/>
            <p:nvPr/>
          </p:nvSpPr>
          <p:spPr>
            <a:xfrm>
              <a:off x="18251029" y="4157206"/>
              <a:ext cx="49006" cy="55174"/>
            </a:xfrm>
            <a:custGeom>
              <a:avLst/>
              <a:gdLst>
                <a:gd name="connsiteX0" fmla="*/ 26886 w 49006"/>
                <a:gd name="connsiteY0" fmla="*/ 46026 h 55174"/>
                <a:gd name="connsiteX1" fmla="*/ 34887 w 49006"/>
                <a:gd name="connsiteY1" fmla="*/ 44502 h 55174"/>
                <a:gd name="connsiteX2" fmla="*/ 41935 w 49006"/>
                <a:gd name="connsiteY2" fmla="*/ 39454 h 55174"/>
                <a:gd name="connsiteX3" fmla="*/ 47650 w 49006"/>
                <a:gd name="connsiteY3" fmla="*/ 45455 h 55174"/>
                <a:gd name="connsiteX4" fmla="*/ 27171 w 49006"/>
                <a:gd name="connsiteY4" fmla="*/ 54980 h 55174"/>
                <a:gd name="connsiteX5" fmla="*/ 7073 w 49006"/>
                <a:gd name="connsiteY5" fmla="*/ 47169 h 55174"/>
                <a:gd name="connsiteX6" fmla="*/ 7073 w 49006"/>
                <a:gd name="connsiteY6" fmla="*/ 7736 h 55174"/>
                <a:gd name="connsiteX7" fmla="*/ 27552 w 49006"/>
                <a:gd name="connsiteY7" fmla="*/ -170 h 55174"/>
                <a:gd name="connsiteX8" fmla="*/ 48222 w 49006"/>
                <a:gd name="connsiteY8" fmla="*/ 9355 h 55174"/>
                <a:gd name="connsiteX9" fmla="*/ 42507 w 49006"/>
                <a:gd name="connsiteY9" fmla="*/ 15546 h 55174"/>
                <a:gd name="connsiteX10" fmla="*/ 35363 w 49006"/>
                <a:gd name="connsiteY10" fmla="*/ 10498 h 55174"/>
                <a:gd name="connsiteX11" fmla="*/ 27361 w 49006"/>
                <a:gd name="connsiteY11" fmla="*/ 9069 h 55174"/>
                <a:gd name="connsiteX12" fmla="*/ 13837 w 49006"/>
                <a:gd name="connsiteY12" fmla="*/ 14213 h 55174"/>
                <a:gd name="connsiteX13" fmla="*/ 8311 w 49006"/>
                <a:gd name="connsiteY13" fmla="*/ 27548 h 55174"/>
                <a:gd name="connsiteX14" fmla="*/ 13741 w 49006"/>
                <a:gd name="connsiteY14" fmla="*/ 41168 h 55174"/>
                <a:gd name="connsiteX15" fmla="*/ 26886 w 49006"/>
                <a:gd name="connsiteY15" fmla="*/ 46026 h 55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006" h="55174">
                  <a:moveTo>
                    <a:pt x="26886" y="46026"/>
                  </a:moveTo>
                  <a:cubicBezTo>
                    <a:pt x="29647" y="46122"/>
                    <a:pt x="32410" y="45597"/>
                    <a:pt x="34887" y="44502"/>
                  </a:cubicBezTo>
                  <a:cubicBezTo>
                    <a:pt x="37459" y="43169"/>
                    <a:pt x="39840" y="41473"/>
                    <a:pt x="41935" y="39454"/>
                  </a:cubicBezTo>
                  <a:lnTo>
                    <a:pt x="47650" y="45455"/>
                  </a:lnTo>
                  <a:cubicBezTo>
                    <a:pt x="42602" y="51494"/>
                    <a:pt x="35077" y="54980"/>
                    <a:pt x="27171" y="54980"/>
                  </a:cubicBezTo>
                  <a:cubicBezTo>
                    <a:pt x="19647" y="55227"/>
                    <a:pt x="12408" y="52408"/>
                    <a:pt x="7073" y="47169"/>
                  </a:cubicBezTo>
                  <a:cubicBezTo>
                    <a:pt x="-3404" y="36130"/>
                    <a:pt x="-3404" y="18775"/>
                    <a:pt x="7073" y="7736"/>
                  </a:cubicBezTo>
                  <a:cubicBezTo>
                    <a:pt x="12598" y="2478"/>
                    <a:pt x="19933" y="-370"/>
                    <a:pt x="27552" y="-170"/>
                  </a:cubicBezTo>
                  <a:cubicBezTo>
                    <a:pt x="35553" y="-246"/>
                    <a:pt x="43078" y="3249"/>
                    <a:pt x="48222" y="9355"/>
                  </a:cubicBezTo>
                  <a:lnTo>
                    <a:pt x="42507" y="15546"/>
                  </a:lnTo>
                  <a:cubicBezTo>
                    <a:pt x="40411" y="13441"/>
                    <a:pt x="38029" y="11736"/>
                    <a:pt x="35363" y="10498"/>
                  </a:cubicBezTo>
                  <a:cubicBezTo>
                    <a:pt x="32791" y="9498"/>
                    <a:pt x="30124" y="9012"/>
                    <a:pt x="27361" y="9069"/>
                  </a:cubicBezTo>
                  <a:cubicBezTo>
                    <a:pt x="22314" y="8936"/>
                    <a:pt x="17456" y="10784"/>
                    <a:pt x="13837" y="14213"/>
                  </a:cubicBezTo>
                  <a:cubicBezTo>
                    <a:pt x="10217" y="17661"/>
                    <a:pt x="8121" y="22519"/>
                    <a:pt x="8311" y="27548"/>
                  </a:cubicBezTo>
                  <a:cubicBezTo>
                    <a:pt x="8121" y="32644"/>
                    <a:pt x="10122" y="37568"/>
                    <a:pt x="13741" y="41168"/>
                  </a:cubicBezTo>
                  <a:cubicBezTo>
                    <a:pt x="17266" y="44502"/>
                    <a:pt x="22028" y="46264"/>
                    <a:pt x="26886" y="46026"/>
                  </a:cubicBezTo>
                  <a:close/>
                </a:path>
              </a:pathLst>
            </a:custGeom>
            <a:solidFill>
              <a:srgbClr val="6D6E71"/>
            </a:solidFill>
            <a:ln w="9525"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A97962D1-014A-4812-A42A-AE938983C849}"/>
                </a:ext>
              </a:extLst>
            </p:cNvPr>
            <p:cNvSpPr/>
            <p:nvPr/>
          </p:nvSpPr>
          <p:spPr>
            <a:xfrm>
              <a:off x="18305545" y="4170347"/>
              <a:ext cx="35956" cy="41839"/>
            </a:xfrm>
            <a:custGeom>
              <a:avLst/>
              <a:gdLst>
                <a:gd name="connsiteX0" fmla="*/ 35139 w 35956"/>
                <a:gd name="connsiteY0" fmla="*/ 41077 h 41839"/>
                <a:gd name="connsiteX1" fmla="*/ 27423 w 35956"/>
                <a:gd name="connsiteY1" fmla="*/ 41077 h 41839"/>
                <a:gd name="connsiteX2" fmla="*/ 27423 w 35956"/>
                <a:gd name="connsiteY2" fmla="*/ 35648 h 41839"/>
                <a:gd name="connsiteX3" fmla="*/ 13898 w 35956"/>
                <a:gd name="connsiteY3" fmla="*/ 41649 h 41839"/>
                <a:gd name="connsiteX4" fmla="*/ 3421 w 35956"/>
                <a:gd name="connsiteY4" fmla="*/ 38029 h 41839"/>
                <a:gd name="connsiteX5" fmla="*/ -770 w 35956"/>
                <a:gd name="connsiteY5" fmla="*/ 28504 h 41839"/>
                <a:gd name="connsiteX6" fmla="*/ 3706 w 35956"/>
                <a:gd name="connsiteY6" fmla="*/ 19551 h 41839"/>
                <a:gd name="connsiteX7" fmla="*/ 15612 w 35956"/>
                <a:gd name="connsiteY7" fmla="*/ 16598 h 41839"/>
                <a:gd name="connsiteX8" fmla="*/ 26662 w 35956"/>
                <a:gd name="connsiteY8" fmla="*/ 16598 h 41839"/>
                <a:gd name="connsiteX9" fmla="*/ 26662 w 35956"/>
                <a:gd name="connsiteY9" fmla="*/ 15074 h 41839"/>
                <a:gd name="connsiteX10" fmla="*/ 17709 w 35956"/>
                <a:gd name="connsiteY10" fmla="*/ 6977 h 41839"/>
                <a:gd name="connsiteX11" fmla="*/ 5992 w 35956"/>
                <a:gd name="connsiteY11" fmla="*/ 11073 h 41839"/>
                <a:gd name="connsiteX12" fmla="*/ 2183 w 35956"/>
                <a:gd name="connsiteY12" fmla="*/ 5739 h 41839"/>
                <a:gd name="connsiteX13" fmla="*/ 18947 w 35956"/>
                <a:gd name="connsiteY13" fmla="*/ -166 h 41839"/>
                <a:gd name="connsiteX14" fmla="*/ 30663 w 35956"/>
                <a:gd name="connsiteY14" fmla="*/ 3453 h 41839"/>
                <a:gd name="connsiteX15" fmla="*/ 35139 w 35956"/>
                <a:gd name="connsiteY15" fmla="*/ 14883 h 41839"/>
                <a:gd name="connsiteX16" fmla="*/ 26662 w 35956"/>
                <a:gd name="connsiteY16" fmla="*/ 25932 h 41839"/>
                <a:gd name="connsiteX17" fmla="*/ 26662 w 35956"/>
                <a:gd name="connsiteY17" fmla="*/ 22503 h 41839"/>
                <a:gd name="connsiteX18" fmla="*/ 17137 w 35956"/>
                <a:gd name="connsiteY18" fmla="*/ 22503 h 41839"/>
                <a:gd name="connsiteX19" fmla="*/ 7612 w 35956"/>
                <a:gd name="connsiteY19" fmla="*/ 28313 h 41839"/>
                <a:gd name="connsiteX20" fmla="*/ 9898 w 35956"/>
                <a:gd name="connsiteY20" fmla="*/ 32790 h 41839"/>
                <a:gd name="connsiteX21" fmla="*/ 16280 w 35956"/>
                <a:gd name="connsiteY21" fmla="*/ 34410 h 41839"/>
                <a:gd name="connsiteX22" fmla="*/ 23423 w 35956"/>
                <a:gd name="connsiteY22" fmla="*/ 32124 h 41839"/>
                <a:gd name="connsiteX23" fmla="*/ 26662 w 35956"/>
                <a:gd name="connsiteY23" fmla="*/ 25932 h 41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956" h="41839">
                  <a:moveTo>
                    <a:pt x="35139" y="41077"/>
                  </a:moveTo>
                  <a:lnTo>
                    <a:pt x="27423" y="41077"/>
                  </a:lnTo>
                  <a:lnTo>
                    <a:pt x="27423" y="35648"/>
                  </a:lnTo>
                  <a:cubicBezTo>
                    <a:pt x="24090" y="39629"/>
                    <a:pt x="19137" y="41839"/>
                    <a:pt x="13898" y="41649"/>
                  </a:cubicBezTo>
                  <a:cubicBezTo>
                    <a:pt x="10088" y="41772"/>
                    <a:pt x="6373" y="40486"/>
                    <a:pt x="3421" y="38029"/>
                  </a:cubicBezTo>
                  <a:cubicBezTo>
                    <a:pt x="659" y="35667"/>
                    <a:pt x="-866" y="32152"/>
                    <a:pt x="-770" y="28504"/>
                  </a:cubicBezTo>
                  <a:cubicBezTo>
                    <a:pt x="-961" y="24941"/>
                    <a:pt x="754" y="21532"/>
                    <a:pt x="3706" y="19551"/>
                  </a:cubicBezTo>
                  <a:cubicBezTo>
                    <a:pt x="7326" y="17388"/>
                    <a:pt x="11422" y="16359"/>
                    <a:pt x="15612" y="16598"/>
                  </a:cubicBezTo>
                  <a:lnTo>
                    <a:pt x="26662" y="16598"/>
                  </a:lnTo>
                  <a:lnTo>
                    <a:pt x="26662" y="15074"/>
                  </a:lnTo>
                  <a:cubicBezTo>
                    <a:pt x="26662" y="9644"/>
                    <a:pt x="23709" y="6977"/>
                    <a:pt x="17709" y="6977"/>
                  </a:cubicBezTo>
                  <a:cubicBezTo>
                    <a:pt x="13517" y="7101"/>
                    <a:pt x="9422" y="8530"/>
                    <a:pt x="5992" y="11073"/>
                  </a:cubicBezTo>
                  <a:lnTo>
                    <a:pt x="2183" y="5739"/>
                  </a:lnTo>
                  <a:cubicBezTo>
                    <a:pt x="6945" y="1872"/>
                    <a:pt x="12851" y="-224"/>
                    <a:pt x="18947" y="-166"/>
                  </a:cubicBezTo>
                  <a:cubicBezTo>
                    <a:pt x="23137" y="-328"/>
                    <a:pt x="27329" y="948"/>
                    <a:pt x="30663" y="3453"/>
                  </a:cubicBezTo>
                  <a:cubicBezTo>
                    <a:pt x="33805" y="6377"/>
                    <a:pt x="35425" y="10587"/>
                    <a:pt x="35139" y="14883"/>
                  </a:cubicBezTo>
                  <a:close/>
                  <a:moveTo>
                    <a:pt x="26662" y="25932"/>
                  </a:moveTo>
                  <a:lnTo>
                    <a:pt x="26662" y="22503"/>
                  </a:lnTo>
                  <a:lnTo>
                    <a:pt x="17137" y="22503"/>
                  </a:lnTo>
                  <a:cubicBezTo>
                    <a:pt x="10945" y="22503"/>
                    <a:pt x="7612" y="24408"/>
                    <a:pt x="7612" y="28313"/>
                  </a:cubicBezTo>
                  <a:cubicBezTo>
                    <a:pt x="7516" y="30114"/>
                    <a:pt x="8373" y="31828"/>
                    <a:pt x="9898" y="32790"/>
                  </a:cubicBezTo>
                  <a:cubicBezTo>
                    <a:pt x="11803" y="33962"/>
                    <a:pt x="13994" y="34533"/>
                    <a:pt x="16280" y="34410"/>
                  </a:cubicBezTo>
                  <a:cubicBezTo>
                    <a:pt x="18852" y="34448"/>
                    <a:pt x="21328" y="33638"/>
                    <a:pt x="23423" y="32124"/>
                  </a:cubicBezTo>
                  <a:cubicBezTo>
                    <a:pt x="25423" y="30723"/>
                    <a:pt x="26662" y="28409"/>
                    <a:pt x="26662" y="25932"/>
                  </a:cubicBezTo>
                  <a:close/>
                </a:path>
              </a:pathLst>
            </a:custGeom>
            <a:solidFill>
              <a:srgbClr val="6D6E71"/>
            </a:solidFill>
            <a:ln w="9525"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B3EF62FF-13F9-4350-AB47-27F2A33C2EA5}"/>
                </a:ext>
              </a:extLst>
            </p:cNvPr>
            <p:cNvSpPr/>
            <p:nvPr/>
          </p:nvSpPr>
          <p:spPr>
            <a:xfrm>
              <a:off x="18353375" y="4170126"/>
              <a:ext cx="65303" cy="41573"/>
            </a:xfrm>
            <a:custGeom>
              <a:avLst/>
              <a:gdLst>
                <a:gd name="connsiteX0" fmla="*/ 7788 w 65303"/>
                <a:gd name="connsiteY0" fmla="*/ 19105 h 41573"/>
                <a:gd name="connsiteX1" fmla="*/ 7788 w 65303"/>
                <a:gd name="connsiteY1" fmla="*/ 41108 h 41573"/>
                <a:gd name="connsiteX2" fmla="*/ -785 w 65303"/>
                <a:gd name="connsiteY2" fmla="*/ 41108 h 41573"/>
                <a:gd name="connsiteX3" fmla="*/ -785 w 65303"/>
                <a:gd name="connsiteY3" fmla="*/ 531 h 41573"/>
                <a:gd name="connsiteX4" fmla="*/ 7788 w 65303"/>
                <a:gd name="connsiteY4" fmla="*/ 531 h 41573"/>
                <a:gd name="connsiteX5" fmla="*/ 7788 w 65303"/>
                <a:gd name="connsiteY5" fmla="*/ 7866 h 41573"/>
                <a:gd name="connsiteX6" fmla="*/ 13312 w 65303"/>
                <a:gd name="connsiteY6" fmla="*/ 2055 h 41573"/>
                <a:gd name="connsiteX7" fmla="*/ 21219 w 65303"/>
                <a:gd name="connsiteY7" fmla="*/ -135 h 41573"/>
                <a:gd name="connsiteX8" fmla="*/ 34268 w 65303"/>
                <a:gd name="connsiteY8" fmla="*/ 7866 h 41573"/>
                <a:gd name="connsiteX9" fmla="*/ 49221 w 65303"/>
                <a:gd name="connsiteY9" fmla="*/ 55 h 41573"/>
                <a:gd name="connsiteX10" fmla="*/ 60271 w 65303"/>
                <a:gd name="connsiteY10" fmla="*/ 4341 h 41573"/>
                <a:gd name="connsiteX11" fmla="*/ 64461 w 65303"/>
                <a:gd name="connsiteY11" fmla="*/ 16438 h 41573"/>
                <a:gd name="connsiteX12" fmla="*/ 64461 w 65303"/>
                <a:gd name="connsiteY12" fmla="*/ 41298 h 41573"/>
                <a:gd name="connsiteX13" fmla="*/ 55984 w 65303"/>
                <a:gd name="connsiteY13" fmla="*/ 41298 h 41573"/>
                <a:gd name="connsiteX14" fmla="*/ 55984 w 65303"/>
                <a:gd name="connsiteY14" fmla="*/ 19105 h 41573"/>
                <a:gd name="connsiteX15" fmla="*/ 46459 w 65303"/>
                <a:gd name="connsiteY15" fmla="*/ 7866 h 41573"/>
                <a:gd name="connsiteX16" fmla="*/ 38935 w 65303"/>
                <a:gd name="connsiteY16" fmla="*/ 10723 h 41573"/>
                <a:gd name="connsiteX17" fmla="*/ 35506 w 65303"/>
                <a:gd name="connsiteY17" fmla="*/ 18819 h 41573"/>
                <a:gd name="connsiteX18" fmla="*/ 35506 w 65303"/>
                <a:gd name="connsiteY18" fmla="*/ 41393 h 41573"/>
                <a:gd name="connsiteX19" fmla="*/ 26933 w 65303"/>
                <a:gd name="connsiteY19" fmla="*/ 41393 h 41573"/>
                <a:gd name="connsiteX20" fmla="*/ 26933 w 65303"/>
                <a:gd name="connsiteY20" fmla="*/ 19105 h 41573"/>
                <a:gd name="connsiteX21" fmla="*/ 24932 w 65303"/>
                <a:gd name="connsiteY21" fmla="*/ 10628 h 41573"/>
                <a:gd name="connsiteX22" fmla="*/ 18456 w 65303"/>
                <a:gd name="connsiteY22" fmla="*/ 7866 h 41573"/>
                <a:gd name="connsiteX23" fmla="*/ 10740 w 65303"/>
                <a:gd name="connsiteY23" fmla="*/ 10818 h 41573"/>
                <a:gd name="connsiteX24" fmla="*/ 7788 w 65303"/>
                <a:gd name="connsiteY24" fmla="*/ 19105 h 4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5303" h="41573">
                  <a:moveTo>
                    <a:pt x="7788" y="19105"/>
                  </a:moveTo>
                  <a:lnTo>
                    <a:pt x="7788" y="41108"/>
                  </a:lnTo>
                  <a:lnTo>
                    <a:pt x="-785" y="41108"/>
                  </a:lnTo>
                  <a:lnTo>
                    <a:pt x="-785" y="531"/>
                  </a:lnTo>
                  <a:lnTo>
                    <a:pt x="7788" y="531"/>
                  </a:lnTo>
                  <a:lnTo>
                    <a:pt x="7788" y="7866"/>
                  </a:lnTo>
                  <a:cubicBezTo>
                    <a:pt x="8931" y="5399"/>
                    <a:pt x="10931" y="3360"/>
                    <a:pt x="13312" y="2055"/>
                  </a:cubicBezTo>
                  <a:cubicBezTo>
                    <a:pt x="15693" y="617"/>
                    <a:pt x="18456" y="-145"/>
                    <a:pt x="21219" y="-135"/>
                  </a:cubicBezTo>
                  <a:cubicBezTo>
                    <a:pt x="26838" y="-602"/>
                    <a:pt x="32171" y="2636"/>
                    <a:pt x="34268" y="7866"/>
                  </a:cubicBezTo>
                  <a:cubicBezTo>
                    <a:pt x="37697" y="2970"/>
                    <a:pt x="43221" y="45"/>
                    <a:pt x="49221" y="55"/>
                  </a:cubicBezTo>
                  <a:cubicBezTo>
                    <a:pt x="53318" y="-107"/>
                    <a:pt x="57317" y="1446"/>
                    <a:pt x="60271" y="4341"/>
                  </a:cubicBezTo>
                  <a:cubicBezTo>
                    <a:pt x="63318" y="7618"/>
                    <a:pt x="64843" y="11999"/>
                    <a:pt x="64461" y="16438"/>
                  </a:cubicBezTo>
                  <a:lnTo>
                    <a:pt x="64461" y="41298"/>
                  </a:lnTo>
                  <a:lnTo>
                    <a:pt x="55984" y="41298"/>
                  </a:lnTo>
                  <a:lnTo>
                    <a:pt x="55984" y="19105"/>
                  </a:lnTo>
                  <a:cubicBezTo>
                    <a:pt x="55984" y="11675"/>
                    <a:pt x="52841" y="7866"/>
                    <a:pt x="46459" y="7866"/>
                  </a:cubicBezTo>
                  <a:cubicBezTo>
                    <a:pt x="43697" y="7827"/>
                    <a:pt x="41030" y="8847"/>
                    <a:pt x="38935" y="10723"/>
                  </a:cubicBezTo>
                  <a:cubicBezTo>
                    <a:pt x="36649" y="12761"/>
                    <a:pt x="35411" y="15743"/>
                    <a:pt x="35506" y="18819"/>
                  </a:cubicBezTo>
                  <a:lnTo>
                    <a:pt x="35506" y="41393"/>
                  </a:lnTo>
                  <a:lnTo>
                    <a:pt x="26933" y="41393"/>
                  </a:lnTo>
                  <a:lnTo>
                    <a:pt x="26933" y="19105"/>
                  </a:lnTo>
                  <a:cubicBezTo>
                    <a:pt x="27124" y="16143"/>
                    <a:pt x="26457" y="13180"/>
                    <a:pt x="24932" y="10628"/>
                  </a:cubicBezTo>
                  <a:cubicBezTo>
                    <a:pt x="23314" y="8713"/>
                    <a:pt x="20932" y="7694"/>
                    <a:pt x="18456" y="7866"/>
                  </a:cubicBezTo>
                  <a:cubicBezTo>
                    <a:pt x="15598" y="7856"/>
                    <a:pt x="12836" y="8904"/>
                    <a:pt x="10740" y="10818"/>
                  </a:cubicBezTo>
                  <a:cubicBezTo>
                    <a:pt x="8645" y="13047"/>
                    <a:pt x="7597" y="16047"/>
                    <a:pt x="7788" y="19105"/>
                  </a:cubicBezTo>
                  <a:close/>
                </a:path>
              </a:pathLst>
            </a:custGeom>
            <a:solidFill>
              <a:srgbClr val="6D6E71"/>
            </a:solidFill>
            <a:ln w="9525"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CF0E4C28-4E17-405A-AE8B-33C016E1A53B}"/>
                </a:ext>
              </a:extLst>
            </p:cNvPr>
            <p:cNvSpPr/>
            <p:nvPr/>
          </p:nvSpPr>
          <p:spPr>
            <a:xfrm>
              <a:off x="18430623" y="4170357"/>
              <a:ext cx="41459" cy="56010"/>
            </a:xfrm>
            <a:custGeom>
              <a:avLst/>
              <a:gdLst>
                <a:gd name="connsiteX0" fmla="*/ 20932 w 41459"/>
                <a:gd name="connsiteY0" fmla="*/ -176 h 56010"/>
                <a:gd name="connsiteX1" fmla="*/ 34934 w 41459"/>
                <a:gd name="connsiteY1" fmla="*/ 5539 h 56010"/>
                <a:gd name="connsiteX2" fmla="*/ 40649 w 41459"/>
                <a:gd name="connsiteY2" fmla="*/ 20493 h 56010"/>
                <a:gd name="connsiteX3" fmla="*/ 34934 w 41459"/>
                <a:gd name="connsiteY3" fmla="*/ 35733 h 56010"/>
                <a:gd name="connsiteX4" fmla="*/ 21503 w 41459"/>
                <a:gd name="connsiteY4" fmla="*/ 41639 h 56010"/>
                <a:gd name="connsiteX5" fmla="*/ 7788 w 41459"/>
                <a:gd name="connsiteY5" fmla="*/ 34971 h 56010"/>
                <a:gd name="connsiteX6" fmla="*/ 7788 w 41459"/>
                <a:gd name="connsiteY6" fmla="*/ 55831 h 56010"/>
                <a:gd name="connsiteX7" fmla="*/ -785 w 41459"/>
                <a:gd name="connsiteY7" fmla="*/ 55831 h 56010"/>
                <a:gd name="connsiteX8" fmla="*/ -785 w 41459"/>
                <a:gd name="connsiteY8" fmla="*/ 491 h 56010"/>
                <a:gd name="connsiteX9" fmla="*/ 7788 w 41459"/>
                <a:gd name="connsiteY9" fmla="*/ 491 h 56010"/>
                <a:gd name="connsiteX10" fmla="*/ 7788 w 41459"/>
                <a:gd name="connsiteY10" fmla="*/ 7539 h 56010"/>
                <a:gd name="connsiteX11" fmla="*/ 20932 w 41459"/>
                <a:gd name="connsiteY11" fmla="*/ -176 h 56010"/>
                <a:gd name="connsiteX12" fmla="*/ 7597 w 41459"/>
                <a:gd name="connsiteY12" fmla="*/ 20874 h 56010"/>
                <a:gd name="connsiteX13" fmla="*/ 11121 w 41459"/>
                <a:gd name="connsiteY13" fmla="*/ 30399 h 56010"/>
                <a:gd name="connsiteX14" fmla="*/ 19694 w 41459"/>
                <a:gd name="connsiteY14" fmla="*/ 34114 h 56010"/>
                <a:gd name="connsiteX15" fmla="*/ 28458 w 41459"/>
                <a:gd name="connsiteY15" fmla="*/ 30494 h 56010"/>
                <a:gd name="connsiteX16" fmla="*/ 32171 w 41459"/>
                <a:gd name="connsiteY16" fmla="*/ 20969 h 56010"/>
                <a:gd name="connsiteX17" fmla="*/ 28458 w 41459"/>
                <a:gd name="connsiteY17" fmla="*/ 11444 h 56010"/>
                <a:gd name="connsiteX18" fmla="*/ 19694 w 41459"/>
                <a:gd name="connsiteY18" fmla="*/ 7634 h 56010"/>
                <a:gd name="connsiteX19" fmla="*/ 11121 w 41459"/>
                <a:gd name="connsiteY19" fmla="*/ 11444 h 56010"/>
                <a:gd name="connsiteX20" fmla="*/ 7597 w 41459"/>
                <a:gd name="connsiteY20" fmla="*/ 20874 h 5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59" h="56010">
                  <a:moveTo>
                    <a:pt x="20932" y="-176"/>
                  </a:moveTo>
                  <a:cubicBezTo>
                    <a:pt x="26171" y="-281"/>
                    <a:pt x="31219" y="1786"/>
                    <a:pt x="34934" y="5539"/>
                  </a:cubicBezTo>
                  <a:cubicBezTo>
                    <a:pt x="38840" y="9511"/>
                    <a:pt x="40935" y="14930"/>
                    <a:pt x="40649" y="20493"/>
                  </a:cubicBezTo>
                  <a:cubicBezTo>
                    <a:pt x="40839" y="26141"/>
                    <a:pt x="38840" y="31637"/>
                    <a:pt x="34934" y="35733"/>
                  </a:cubicBezTo>
                  <a:cubicBezTo>
                    <a:pt x="31505" y="39495"/>
                    <a:pt x="26647" y="41639"/>
                    <a:pt x="21503" y="41639"/>
                  </a:cubicBezTo>
                  <a:cubicBezTo>
                    <a:pt x="16170" y="41505"/>
                    <a:pt x="11217" y="39076"/>
                    <a:pt x="7788" y="34971"/>
                  </a:cubicBezTo>
                  <a:lnTo>
                    <a:pt x="7788" y="55831"/>
                  </a:lnTo>
                  <a:lnTo>
                    <a:pt x="-785" y="55831"/>
                  </a:lnTo>
                  <a:lnTo>
                    <a:pt x="-785" y="491"/>
                  </a:lnTo>
                  <a:lnTo>
                    <a:pt x="7788" y="491"/>
                  </a:lnTo>
                  <a:lnTo>
                    <a:pt x="7788" y="7539"/>
                  </a:lnTo>
                  <a:cubicBezTo>
                    <a:pt x="10455" y="2786"/>
                    <a:pt x="15503" y="-157"/>
                    <a:pt x="20932" y="-176"/>
                  </a:cubicBezTo>
                  <a:close/>
                  <a:moveTo>
                    <a:pt x="7597" y="20874"/>
                  </a:moveTo>
                  <a:cubicBezTo>
                    <a:pt x="7407" y="24398"/>
                    <a:pt x="8740" y="27827"/>
                    <a:pt x="11121" y="30399"/>
                  </a:cubicBezTo>
                  <a:cubicBezTo>
                    <a:pt x="13312" y="32809"/>
                    <a:pt x="16456" y="34162"/>
                    <a:pt x="19694" y="34114"/>
                  </a:cubicBezTo>
                  <a:cubicBezTo>
                    <a:pt x="22932" y="34104"/>
                    <a:pt x="26171" y="32809"/>
                    <a:pt x="28458" y="30494"/>
                  </a:cubicBezTo>
                  <a:cubicBezTo>
                    <a:pt x="30933" y="27970"/>
                    <a:pt x="32267" y="24522"/>
                    <a:pt x="32171" y="20969"/>
                  </a:cubicBezTo>
                  <a:cubicBezTo>
                    <a:pt x="32267" y="17426"/>
                    <a:pt x="30933" y="14007"/>
                    <a:pt x="28458" y="11444"/>
                  </a:cubicBezTo>
                  <a:cubicBezTo>
                    <a:pt x="26266" y="8968"/>
                    <a:pt x="23028" y="7577"/>
                    <a:pt x="19694" y="7634"/>
                  </a:cubicBezTo>
                  <a:cubicBezTo>
                    <a:pt x="16456" y="7596"/>
                    <a:pt x="13312" y="8987"/>
                    <a:pt x="11121" y="11444"/>
                  </a:cubicBezTo>
                  <a:cubicBezTo>
                    <a:pt x="8836" y="14026"/>
                    <a:pt x="7502" y="17397"/>
                    <a:pt x="7597" y="20874"/>
                  </a:cubicBezTo>
                  <a:close/>
                </a:path>
              </a:pathLst>
            </a:custGeom>
            <a:solidFill>
              <a:srgbClr val="6D6E71"/>
            </a:solidFill>
            <a:ln w="9525"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58DB4929-17EB-4BB6-AF7C-6A429B8497A3}"/>
                </a:ext>
              </a:extLst>
            </p:cNvPr>
            <p:cNvSpPr/>
            <p:nvPr/>
          </p:nvSpPr>
          <p:spPr>
            <a:xfrm>
              <a:off x="18481357" y="4171027"/>
              <a:ext cx="37372" cy="41158"/>
            </a:xfrm>
            <a:custGeom>
              <a:avLst/>
              <a:gdLst>
                <a:gd name="connsiteX0" fmla="*/ 28015 w 37372"/>
                <a:gd name="connsiteY0" fmla="*/ 21727 h 41158"/>
                <a:gd name="connsiteX1" fmla="*/ 28015 w 37372"/>
                <a:gd name="connsiteY1" fmla="*/ -180 h 41158"/>
                <a:gd name="connsiteX2" fmla="*/ 36587 w 37372"/>
                <a:gd name="connsiteY2" fmla="*/ -180 h 41158"/>
                <a:gd name="connsiteX3" fmla="*/ 36587 w 37372"/>
                <a:gd name="connsiteY3" fmla="*/ 40396 h 41158"/>
                <a:gd name="connsiteX4" fmla="*/ 28015 w 37372"/>
                <a:gd name="connsiteY4" fmla="*/ 40396 h 41158"/>
                <a:gd name="connsiteX5" fmla="*/ 28015 w 37372"/>
                <a:gd name="connsiteY5" fmla="*/ 32967 h 41158"/>
                <a:gd name="connsiteX6" fmla="*/ 22395 w 37372"/>
                <a:gd name="connsiteY6" fmla="*/ 38873 h 41158"/>
                <a:gd name="connsiteX7" fmla="*/ 14585 w 37372"/>
                <a:gd name="connsiteY7" fmla="*/ 40968 h 41158"/>
                <a:gd name="connsiteX8" fmla="*/ 3441 w 37372"/>
                <a:gd name="connsiteY8" fmla="*/ 36777 h 41158"/>
                <a:gd name="connsiteX9" fmla="*/ -751 w 37372"/>
                <a:gd name="connsiteY9" fmla="*/ 24680 h 41158"/>
                <a:gd name="connsiteX10" fmla="*/ -751 w 37372"/>
                <a:gd name="connsiteY10" fmla="*/ -180 h 41158"/>
                <a:gd name="connsiteX11" fmla="*/ 7822 w 37372"/>
                <a:gd name="connsiteY11" fmla="*/ -180 h 41158"/>
                <a:gd name="connsiteX12" fmla="*/ 7822 w 37372"/>
                <a:gd name="connsiteY12" fmla="*/ 22108 h 41158"/>
                <a:gd name="connsiteX13" fmla="*/ 17347 w 37372"/>
                <a:gd name="connsiteY13" fmla="*/ 33253 h 41158"/>
                <a:gd name="connsiteX14" fmla="*/ 25063 w 37372"/>
                <a:gd name="connsiteY14" fmla="*/ 30300 h 41158"/>
                <a:gd name="connsiteX15" fmla="*/ 28015 w 37372"/>
                <a:gd name="connsiteY15" fmla="*/ 21727 h 41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372" h="41158">
                  <a:moveTo>
                    <a:pt x="28015" y="21727"/>
                  </a:moveTo>
                  <a:lnTo>
                    <a:pt x="28015" y="-180"/>
                  </a:lnTo>
                  <a:lnTo>
                    <a:pt x="36587" y="-180"/>
                  </a:lnTo>
                  <a:lnTo>
                    <a:pt x="36587" y="40396"/>
                  </a:lnTo>
                  <a:lnTo>
                    <a:pt x="28015" y="40396"/>
                  </a:lnTo>
                  <a:lnTo>
                    <a:pt x="28015" y="32967"/>
                  </a:lnTo>
                  <a:cubicBezTo>
                    <a:pt x="26681" y="35405"/>
                    <a:pt x="24777" y="37453"/>
                    <a:pt x="22395" y="38873"/>
                  </a:cubicBezTo>
                  <a:cubicBezTo>
                    <a:pt x="20014" y="40216"/>
                    <a:pt x="17347" y="40939"/>
                    <a:pt x="14585" y="40968"/>
                  </a:cubicBezTo>
                  <a:cubicBezTo>
                    <a:pt x="10489" y="41120"/>
                    <a:pt x="6488" y="39606"/>
                    <a:pt x="3441" y="36777"/>
                  </a:cubicBezTo>
                  <a:cubicBezTo>
                    <a:pt x="487" y="33472"/>
                    <a:pt x="-1036" y="29109"/>
                    <a:pt x="-751" y="24680"/>
                  </a:cubicBezTo>
                  <a:lnTo>
                    <a:pt x="-751" y="-180"/>
                  </a:lnTo>
                  <a:lnTo>
                    <a:pt x="7822" y="-180"/>
                  </a:lnTo>
                  <a:lnTo>
                    <a:pt x="7822" y="22108"/>
                  </a:lnTo>
                  <a:cubicBezTo>
                    <a:pt x="7822" y="29538"/>
                    <a:pt x="10870" y="33253"/>
                    <a:pt x="17347" y="33253"/>
                  </a:cubicBezTo>
                  <a:cubicBezTo>
                    <a:pt x="20205" y="33300"/>
                    <a:pt x="22967" y="32243"/>
                    <a:pt x="25063" y="30300"/>
                  </a:cubicBezTo>
                  <a:cubicBezTo>
                    <a:pt x="27253" y="28014"/>
                    <a:pt x="28301" y="24880"/>
                    <a:pt x="28015" y="21727"/>
                  </a:cubicBezTo>
                  <a:close/>
                </a:path>
              </a:pathLst>
            </a:custGeom>
            <a:solidFill>
              <a:srgbClr val="6D6E71"/>
            </a:solidFill>
            <a:ln w="9525" cap="flat">
              <a:no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A4FEAF5A-7658-4E0F-8E4E-C5BDB63C2F80}"/>
                </a:ext>
              </a:extLst>
            </p:cNvPr>
            <p:cNvSpPr/>
            <p:nvPr/>
          </p:nvSpPr>
          <p:spPr>
            <a:xfrm>
              <a:off x="18527016" y="4170817"/>
              <a:ext cx="32971" cy="41561"/>
            </a:xfrm>
            <a:custGeom>
              <a:avLst/>
              <a:gdLst>
                <a:gd name="connsiteX0" fmla="*/ 32171 w 32971"/>
                <a:gd name="connsiteY0" fmla="*/ 28414 h 41561"/>
                <a:gd name="connsiteX1" fmla="*/ 27981 w 32971"/>
                <a:gd name="connsiteY1" fmla="*/ 37939 h 41561"/>
                <a:gd name="connsiteX2" fmla="*/ 17218 w 32971"/>
                <a:gd name="connsiteY2" fmla="*/ 41369 h 41561"/>
                <a:gd name="connsiteX3" fmla="*/ 7693 w 32971"/>
                <a:gd name="connsiteY3" fmla="*/ 39749 h 41561"/>
                <a:gd name="connsiteX4" fmla="*/ -785 w 32971"/>
                <a:gd name="connsiteY4" fmla="*/ 35272 h 41561"/>
                <a:gd name="connsiteX5" fmla="*/ 3311 w 32971"/>
                <a:gd name="connsiteY5" fmla="*/ 28605 h 41561"/>
                <a:gd name="connsiteX6" fmla="*/ 17027 w 32971"/>
                <a:gd name="connsiteY6" fmla="*/ 33939 h 41561"/>
                <a:gd name="connsiteX7" fmla="*/ 21599 w 32971"/>
                <a:gd name="connsiteY7" fmla="*/ 32606 h 41561"/>
                <a:gd name="connsiteX8" fmla="*/ 23314 w 32971"/>
                <a:gd name="connsiteY8" fmla="*/ 29272 h 41561"/>
                <a:gd name="connsiteX9" fmla="*/ 15218 w 32971"/>
                <a:gd name="connsiteY9" fmla="*/ 23747 h 41561"/>
                <a:gd name="connsiteX10" fmla="*/ 14360 w 32971"/>
                <a:gd name="connsiteY10" fmla="*/ 23747 h 41561"/>
                <a:gd name="connsiteX11" fmla="*/ 1692 w 32971"/>
                <a:gd name="connsiteY11" fmla="*/ 12317 h 41561"/>
                <a:gd name="connsiteX12" fmla="*/ 6073 w 32971"/>
                <a:gd name="connsiteY12" fmla="*/ 3269 h 41561"/>
                <a:gd name="connsiteX13" fmla="*/ 17408 w 32971"/>
                <a:gd name="connsiteY13" fmla="*/ -161 h 41561"/>
                <a:gd name="connsiteX14" fmla="*/ 30744 w 32971"/>
                <a:gd name="connsiteY14" fmla="*/ 4031 h 41561"/>
                <a:gd name="connsiteX15" fmla="*/ 27504 w 32971"/>
                <a:gd name="connsiteY15" fmla="*/ 10317 h 41561"/>
                <a:gd name="connsiteX16" fmla="*/ 16741 w 32971"/>
                <a:gd name="connsiteY16" fmla="*/ 7079 h 41561"/>
                <a:gd name="connsiteX17" fmla="*/ 11789 w 32971"/>
                <a:gd name="connsiteY17" fmla="*/ 8126 h 41561"/>
                <a:gd name="connsiteX18" fmla="*/ 9883 w 32971"/>
                <a:gd name="connsiteY18" fmla="*/ 11460 h 41561"/>
                <a:gd name="connsiteX19" fmla="*/ 11884 w 32971"/>
                <a:gd name="connsiteY19" fmla="*/ 14413 h 41561"/>
                <a:gd name="connsiteX20" fmla="*/ 15693 w 32971"/>
                <a:gd name="connsiteY20" fmla="*/ 15651 h 41561"/>
                <a:gd name="connsiteX21" fmla="*/ 20076 w 32971"/>
                <a:gd name="connsiteY21" fmla="*/ 16889 h 41561"/>
                <a:gd name="connsiteX22" fmla="*/ 23790 w 32971"/>
                <a:gd name="connsiteY22" fmla="*/ 18223 h 41561"/>
                <a:gd name="connsiteX23" fmla="*/ 27695 w 32971"/>
                <a:gd name="connsiteY23" fmla="*/ 20414 h 41561"/>
                <a:gd name="connsiteX24" fmla="*/ 32171 w 32971"/>
                <a:gd name="connsiteY24" fmla="*/ 28414 h 41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971" h="41561">
                  <a:moveTo>
                    <a:pt x="32171" y="28414"/>
                  </a:moveTo>
                  <a:cubicBezTo>
                    <a:pt x="32362" y="32072"/>
                    <a:pt x="30744" y="35596"/>
                    <a:pt x="27981" y="37939"/>
                  </a:cubicBezTo>
                  <a:cubicBezTo>
                    <a:pt x="24933" y="40311"/>
                    <a:pt x="21123" y="41521"/>
                    <a:pt x="17218" y="41369"/>
                  </a:cubicBezTo>
                  <a:cubicBezTo>
                    <a:pt x="13979" y="41369"/>
                    <a:pt x="10740" y="40826"/>
                    <a:pt x="7693" y="39749"/>
                  </a:cubicBezTo>
                  <a:cubicBezTo>
                    <a:pt x="4645" y="38759"/>
                    <a:pt x="1787" y="37244"/>
                    <a:pt x="-785" y="35272"/>
                  </a:cubicBezTo>
                  <a:lnTo>
                    <a:pt x="3311" y="28605"/>
                  </a:lnTo>
                  <a:cubicBezTo>
                    <a:pt x="7122" y="31853"/>
                    <a:pt x="11978" y="33730"/>
                    <a:pt x="17027" y="33939"/>
                  </a:cubicBezTo>
                  <a:cubicBezTo>
                    <a:pt x="18647" y="34082"/>
                    <a:pt x="20265" y="33606"/>
                    <a:pt x="21599" y="32606"/>
                  </a:cubicBezTo>
                  <a:cubicBezTo>
                    <a:pt x="22646" y="31844"/>
                    <a:pt x="23314" y="30596"/>
                    <a:pt x="23314" y="29272"/>
                  </a:cubicBezTo>
                  <a:cubicBezTo>
                    <a:pt x="23314" y="27176"/>
                    <a:pt x="20646" y="25367"/>
                    <a:pt x="15218" y="23747"/>
                  </a:cubicBezTo>
                  <a:lnTo>
                    <a:pt x="14360" y="23747"/>
                  </a:lnTo>
                  <a:cubicBezTo>
                    <a:pt x="5883" y="21461"/>
                    <a:pt x="1692" y="17651"/>
                    <a:pt x="1692" y="12317"/>
                  </a:cubicBezTo>
                  <a:cubicBezTo>
                    <a:pt x="1596" y="8765"/>
                    <a:pt x="3216" y="5383"/>
                    <a:pt x="6073" y="3269"/>
                  </a:cubicBezTo>
                  <a:cubicBezTo>
                    <a:pt x="9312" y="859"/>
                    <a:pt x="13312" y="-351"/>
                    <a:pt x="17408" y="-161"/>
                  </a:cubicBezTo>
                  <a:cubicBezTo>
                    <a:pt x="22171" y="-113"/>
                    <a:pt x="26838" y="1345"/>
                    <a:pt x="30744" y="4031"/>
                  </a:cubicBezTo>
                  <a:lnTo>
                    <a:pt x="27504" y="10317"/>
                  </a:lnTo>
                  <a:cubicBezTo>
                    <a:pt x="24361" y="8183"/>
                    <a:pt x="20551" y="7050"/>
                    <a:pt x="16741" y="7079"/>
                  </a:cubicBezTo>
                  <a:cubicBezTo>
                    <a:pt x="15027" y="7021"/>
                    <a:pt x="13312" y="7383"/>
                    <a:pt x="11789" y="8126"/>
                  </a:cubicBezTo>
                  <a:cubicBezTo>
                    <a:pt x="10551" y="8793"/>
                    <a:pt x="9883" y="10079"/>
                    <a:pt x="9883" y="11460"/>
                  </a:cubicBezTo>
                  <a:cubicBezTo>
                    <a:pt x="9883" y="12765"/>
                    <a:pt x="10646" y="13937"/>
                    <a:pt x="11884" y="14413"/>
                  </a:cubicBezTo>
                  <a:cubicBezTo>
                    <a:pt x="13121" y="14927"/>
                    <a:pt x="14360" y="15337"/>
                    <a:pt x="15693" y="15651"/>
                  </a:cubicBezTo>
                  <a:cubicBezTo>
                    <a:pt x="17408" y="15651"/>
                    <a:pt x="18837" y="16508"/>
                    <a:pt x="20076" y="16889"/>
                  </a:cubicBezTo>
                  <a:cubicBezTo>
                    <a:pt x="21314" y="17261"/>
                    <a:pt x="22552" y="17708"/>
                    <a:pt x="23790" y="18223"/>
                  </a:cubicBezTo>
                  <a:cubicBezTo>
                    <a:pt x="25123" y="18851"/>
                    <a:pt x="26457" y="19575"/>
                    <a:pt x="27695" y="20414"/>
                  </a:cubicBezTo>
                  <a:cubicBezTo>
                    <a:pt x="30457" y="22138"/>
                    <a:pt x="32171" y="25157"/>
                    <a:pt x="32171" y="28414"/>
                  </a:cubicBezTo>
                  <a:close/>
                </a:path>
              </a:pathLst>
            </a:custGeom>
            <a:solidFill>
              <a:srgbClr val="6D6E71"/>
            </a:solidFill>
            <a:ln w="9525" cap="flat">
              <a:no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id="{99DD64FF-9FBA-4F57-8308-224BA3EFD1AE}"/>
                </a:ext>
              </a:extLst>
            </p:cNvPr>
            <p:cNvSpPr/>
            <p:nvPr/>
          </p:nvSpPr>
          <p:spPr>
            <a:xfrm>
              <a:off x="18591119" y="4158136"/>
              <a:ext cx="42167" cy="53467"/>
            </a:xfrm>
            <a:custGeom>
              <a:avLst/>
              <a:gdLst>
                <a:gd name="connsiteX0" fmla="*/ 35792 w 42167"/>
                <a:gd name="connsiteY0" fmla="*/ 4615 h 53467"/>
                <a:gd name="connsiteX1" fmla="*/ 41316 w 42167"/>
                <a:gd name="connsiteY1" fmla="*/ 18998 h 53467"/>
                <a:gd name="connsiteX2" fmla="*/ 35697 w 42167"/>
                <a:gd name="connsiteY2" fmla="*/ 33094 h 53467"/>
                <a:gd name="connsiteX3" fmla="*/ 18265 w 42167"/>
                <a:gd name="connsiteY3" fmla="*/ 37666 h 53467"/>
                <a:gd name="connsiteX4" fmla="*/ 8740 w 42167"/>
                <a:gd name="connsiteY4" fmla="*/ 37666 h 53467"/>
                <a:gd name="connsiteX5" fmla="*/ 8740 w 42167"/>
                <a:gd name="connsiteY5" fmla="*/ 53287 h 53467"/>
                <a:gd name="connsiteX6" fmla="*/ -785 w 42167"/>
                <a:gd name="connsiteY6" fmla="*/ 53287 h 53467"/>
                <a:gd name="connsiteX7" fmla="*/ -785 w 42167"/>
                <a:gd name="connsiteY7" fmla="*/ -52 h 53467"/>
                <a:gd name="connsiteX8" fmla="*/ 17504 w 42167"/>
                <a:gd name="connsiteY8" fmla="*/ -52 h 53467"/>
                <a:gd name="connsiteX9" fmla="*/ 35792 w 42167"/>
                <a:gd name="connsiteY9" fmla="*/ 4615 h 53467"/>
                <a:gd name="connsiteX10" fmla="*/ 29410 w 42167"/>
                <a:gd name="connsiteY10" fmla="*/ 26617 h 53467"/>
                <a:gd name="connsiteX11" fmla="*/ 32172 w 42167"/>
                <a:gd name="connsiteY11" fmla="*/ 18235 h 53467"/>
                <a:gd name="connsiteX12" fmla="*/ 28744 w 42167"/>
                <a:gd name="connsiteY12" fmla="*/ 10425 h 53467"/>
                <a:gd name="connsiteX13" fmla="*/ 17980 w 42167"/>
                <a:gd name="connsiteY13" fmla="*/ 8139 h 53467"/>
                <a:gd name="connsiteX14" fmla="*/ 8455 w 42167"/>
                <a:gd name="connsiteY14" fmla="*/ 8139 h 53467"/>
                <a:gd name="connsiteX15" fmla="*/ 8455 w 42167"/>
                <a:gd name="connsiteY15" fmla="*/ 29475 h 53467"/>
                <a:gd name="connsiteX16" fmla="*/ 18837 w 42167"/>
                <a:gd name="connsiteY16" fmla="*/ 29475 h 53467"/>
                <a:gd name="connsiteX17" fmla="*/ 29410 w 42167"/>
                <a:gd name="connsiteY17" fmla="*/ 26617 h 5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167" h="53467">
                  <a:moveTo>
                    <a:pt x="35792" y="4615"/>
                  </a:moveTo>
                  <a:cubicBezTo>
                    <a:pt x="39696" y="8320"/>
                    <a:pt x="41793" y="13616"/>
                    <a:pt x="41316" y="18998"/>
                  </a:cubicBezTo>
                  <a:cubicBezTo>
                    <a:pt x="41793" y="24322"/>
                    <a:pt x="39696" y="29561"/>
                    <a:pt x="35697" y="33094"/>
                  </a:cubicBezTo>
                  <a:cubicBezTo>
                    <a:pt x="30553" y="36524"/>
                    <a:pt x="24457" y="38133"/>
                    <a:pt x="18265" y="37666"/>
                  </a:cubicBezTo>
                  <a:lnTo>
                    <a:pt x="8740" y="37666"/>
                  </a:lnTo>
                  <a:lnTo>
                    <a:pt x="8740" y="53287"/>
                  </a:lnTo>
                  <a:lnTo>
                    <a:pt x="-785" y="53287"/>
                  </a:lnTo>
                  <a:lnTo>
                    <a:pt x="-785" y="-52"/>
                  </a:lnTo>
                  <a:lnTo>
                    <a:pt x="17504" y="-52"/>
                  </a:lnTo>
                  <a:cubicBezTo>
                    <a:pt x="23981" y="-672"/>
                    <a:pt x="30457" y="976"/>
                    <a:pt x="35792" y="4615"/>
                  </a:cubicBezTo>
                  <a:close/>
                  <a:moveTo>
                    <a:pt x="29410" y="26617"/>
                  </a:moveTo>
                  <a:cubicBezTo>
                    <a:pt x="31410" y="24293"/>
                    <a:pt x="32362" y="21283"/>
                    <a:pt x="32172" y="18235"/>
                  </a:cubicBezTo>
                  <a:cubicBezTo>
                    <a:pt x="32457" y="15206"/>
                    <a:pt x="31219" y="12244"/>
                    <a:pt x="28744" y="10425"/>
                  </a:cubicBezTo>
                  <a:cubicBezTo>
                    <a:pt x="25409" y="8663"/>
                    <a:pt x="21694" y="7872"/>
                    <a:pt x="17980" y="8139"/>
                  </a:cubicBezTo>
                  <a:lnTo>
                    <a:pt x="8455" y="8139"/>
                  </a:lnTo>
                  <a:lnTo>
                    <a:pt x="8455" y="29475"/>
                  </a:lnTo>
                  <a:lnTo>
                    <a:pt x="18837" y="29475"/>
                  </a:lnTo>
                  <a:cubicBezTo>
                    <a:pt x="22647" y="30008"/>
                    <a:pt x="26457" y="28980"/>
                    <a:pt x="29410" y="26617"/>
                  </a:cubicBezTo>
                  <a:close/>
                </a:path>
              </a:pathLst>
            </a:custGeom>
            <a:solidFill>
              <a:srgbClr val="6D6E71"/>
            </a:solidFill>
            <a:ln w="9525" cap="flat">
              <a:no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8E7994C9-EA5D-434F-8BDA-1F39F7B376A5}"/>
                </a:ext>
              </a:extLst>
            </p:cNvPr>
            <p:cNvSpPr/>
            <p:nvPr/>
          </p:nvSpPr>
          <p:spPr>
            <a:xfrm>
              <a:off x="18639027" y="4170363"/>
              <a:ext cx="42677" cy="41810"/>
            </a:xfrm>
            <a:custGeom>
              <a:avLst/>
              <a:gdLst>
                <a:gd name="connsiteX0" fmla="*/ 35794 w 42677"/>
                <a:gd name="connsiteY0" fmla="*/ 35536 h 41810"/>
                <a:gd name="connsiteX1" fmla="*/ 5314 w 42677"/>
                <a:gd name="connsiteY1" fmla="*/ 35536 h 41810"/>
                <a:gd name="connsiteX2" fmla="*/ -782 w 42677"/>
                <a:gd name="connsiteY2" fmla="*/ 20773 h 41810"/>
                <a:gd name="connsiteX3" fmla="*/ 5314 w 42677"/>
                <a:gd name="connsiteY3" fmla="*/ 5914 h 41810"/>
                <a:gd name="connsiteX4" fmla="*/ 35794 w 42677"/>
                <a:gd name="connsiteY4" fmla="*/ 5914 h 41810"/>
                <a:gd name="connsiteX5" fmla="*/ 41890 w 42677"/>
                <a:gd name="connsiteY5" fmla="*/ 20773 h 41810"/>
                <a:gd name="connsiteX6" fmla="*/ 35794 w 42677"/>
                <a:gd name="connsiteY6" fmla="*/ 35536 h 41810"/>
                <a:gd name="connsiteX7" fmla="*/ 11410 w 42677"/>
                <a:gd name="connsiteY7" fmla="*/ 30298 h 41810"/>
                <a:gd name="connsiteX8" fmla="*/ 20935 w 42677"/>
                <a:gd name="connsiteY8" fmla="*/ 34012 h 41810"/>
                <a:gd name="connsiteX9" fmla="*/ 30460 w 42677"/>
                <a:gd name="connsiteY9" fmla="*/ 30298 h 41810"/>
                <a:gd name="connsiteX10" fmla="*/ 34080 w 42677"/>
                <a:gd name="connsiteY10" fmla="*/ 20773 h 41810"/>
                <a:gd name="connsiteX11" fmla="*/ 30460 w 42677"/>
                <a:gd name="connsiteY11" fmla="*/ 11248 h 41810"/>
                <a:gd name="connsiteX12" fmla="*/ 20935 w 42677"/>
                <a:gd name="connsiteY12" fmla="*/ 7628 h 41810"/>
                <a:gd name="connsiteX13" fmla="*/ 11410 w 42677"/>
                <a:gd name="connsiteY13" fmla="*/ 11248 h 41810"/>
                <a:gd name="connsiteX14" fmla="*/ 7791 w 42677"/>
                <a:gd name="connsiteY14" fmla="*/ 20773 h 41810"/>
                <a:gd name="connsiteX15" fmla="*/ 11220 w 42677"/>
                <a:gd name="connsiteY15" fmla="*/ 30298 h 41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677" h="41810">
                  <a:moveTo>
                    <a:pt x="35794" y="35536"/>
                  </a:moveTo>
                  <a:cubicBezTo>
                    <a:pt x="27222" y="43661"/>
                    <a:pt x="13887" y="43661"/>
                    <a:pt x="5314" y="35536"/>
                  </a:cubicBezTo>
                  <a:cubicBezTo>
                    <a:pt x="1313" y="31660"/>
                    <a:pt x="-877" y="26326"/>
                    <a:pt x="-782" y="20773"/>
                  </a:cubicBezTo>
                  <a:cubicBezTo>
                    <a:pt x="-877" y="15191"/>
                    <a:pt x="1313" y="9828"/>
                    <a:pt x="5314" y="5914"/>
                  </a:cubicBezTo>
                  <a:cubicBezTo>
                    <a:pt x="13887" y="-2211"/>
                    <a:pt x="27222" y="-2211"/>
                    <a:pt x="35794" y="5914"/>
                  </a:cubicBezTo>
                  <a:cubicBezTo>
                    <a:pt x="39795" y="9800"/>
                    <a:pt x="41985" y="15182"/>
                    <a:pt x="41890" y="20773"/>
                  </a:cubicBezTo>
                  <a:cubicBezTo>
                    <a:pt x="41985" y="26335"/>
                    <a:pt x="39795" y="31688"/>
                    <a:pt x="35794" y="35536"/>
                  </a:cubicBezTo>
                  <a:close/>
                  <a:moveTo>
                    <a:pt x="11410" y="30298"/>
                  </a:moveTo>
                  <a:cubicBezTo>
                    <a:pt x="13887" y="32879"/>
                    <a:pt x="17411" y="34241"/>
                    <a:pt x="20935" y="34012"/>
                  </a:cubicBezTo>
                  <a:cubicBezTo>
                    <a:pt x="24460" y="34193"/>
                    <a:pt x="27984" y="32841"/>
                    <a:pt x="30460" y="30298"/>
                  </a:cubicBezTo>
                  <a:cubicBezTo>
                    <a:pt x="32937" y="27735"/>
                    <a:pt x="34175" y="24307"/>
                    <a:pt x="34080" y="20773"/>
                  </a:cubicBezTo>
                  <a:cubicBezTo>
                    <a:pt x="34175" y="17248"/>
                    <a:pt x="32842" y="13819"/>
                    <a:pt x="30460" y="11248"/>
                  </a:cubicBezTo>
                  <a:cubicBezTo>
                    <a:pt x="27984" y="8733"/>
                    <a:pt x="24460" y="7409"/>
                    <a:pt x="20935" y="7628"/>
                  </a:cubicBezTo>
                  <a:cubicBezTo>
                    <a:pt x="17411" y="7371"/>
                    <a:pt x="13887" y="8695"/>
                    <a:pt x="11410" y="11248"/>
                  </a:cubicBezTo>
                  <a:cubicBezTo>
                    <a:pt x="8934" y="13791"/>
                    <a:pt x="7600" y="17239"/>
                    <a:pt x="7791" y="20773"/>
                  </a:cubicBezTo>
                  <a:cubicBezTo>
                    <a:pt x="7600" y="24287"/>
                    <a:pt x="8839" y="27735"/>
                    <a:pt x="11220" y="30298"/>
                  </a:cubicBezTo>
                  <a:close/>
                </a:path>
              </a:pathLst>
            </a:custGeom>
            <a:solidFill>
              <a:srgbClr val="6D6E71"/>
            </a:solidFill>
            <a:ln w="9525" cap="flat">
              <a:noFill/>
              <a:prstDash val="solid"/>
              <a:miter/>
            </a:ln>
          </p:spPr>
          <p:txBody>
            <a:bodyPr rtlCol="0" anchor="ctr"/>
            <a:lstStyle/>
            <a:p>
              <a:endParaRPr lang="en-US"/>
            </a:p>
          </p:txBody>
        </p:sp>
        <p:sp>
          <p:nvSpPr>
            <p:cNvPr id="206" name="Freeform: Shape 205">
              <a:extLst>
                <a:ext uri="{FF2B5EF4-FFF2-40B4-BE49-F238E27FC236}">
                  <a16:creationId xmlns:a16="http://schemas.microsoft.com/office/drawing/2014/main" id="{17DE1232-ACBA-475B-A0FF-2BA4FA03163A}"/>
                </a:ext>
              </a:extLst>
            </p:cNvPr>
            <p:cNvSpPr/>
            <p:nvPr/>
          </p:nvSpPr>
          <p:spPr>
            <a:xfrm>
              <a:off x="18691417" y="4155025"/>
              <a:ext cx="8477" cy="56578"/>
            </a:xfrm>
            <a:custGeom>
              <a:avLst/>
              <a:gdLst>
                <a:gd name="connsiteX0" fmla="*/ 7693 w 8477"/>
                <a:gd name="connsiteY0" fmla="*/ 56398 h 56578"/>
                <a:gd name="connsiteX1" fmla="*/ -785 w 8477"/>
                <a:gd name="connsiteY1" fmla="*/ 56398 h 56578"/>
                <a:gd name="connsiteX2" fmla="*/ -785 w 8477"/>
                <a:gd name="connsiteY2" fmla="*/ -180 h 56578"/>
                <a:gd name="connsiteX3" fmla="*/ 7693 w 8477"/>
                <a:gd name="connsiteY3" fmla="*/ -180 h 56578"/>
              </a:gdLst>
              <a:ahLst/>
              <a:cxnLst>
                <a:cxn ang="0">
                  <a:pos x="connsiteX0" y="connsiteY0"/>
                </a:cxn>
                <a:cxn ang="0">
                  <a:pos x="connsiteX1" y="connsiteY1"/>
                </a:cxn>
                <a:cxn ang="0">
                  <a:pos x="connsiteX2" y="connsiteY2"/>
                </a:cxn>
                <a:cxn ang="0">
                  <a:pos x="connsiteX3" y="connsiteY3"/>
                </a:cxn>
              </a:cxnLst>
              <a:rect l="l" t="t" r="r" b="b"/>
              <a:pathLst>
                <a:path w="8477" h="56578">
                  <a:moveTo>
                    <a:pt x="7693" y="56398"/>
                  </a:moveTo>
                  <a:lnTo>
                    <a:pt x="-785" y="56398"/>
                  </a:lnTo>
                  <a:lnTo>
                    <a:pt x="-785" y="-180"/>
                  </a:lnTo>
                  <a:lnTo>
                    <a:pt x="7693" y="-180"/>
                  </a:lnTo>
                  <a:close/>
                </a:path>
              </a:pathLst>
            </a:custGeom>
            <a:solidFill>
              <a:srgbClr val="6D6E71"/>
            </a:solidFill>
            <a:ln w="9525" cap="flat">
              <a:no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id="{DA243689-1A94-4028-AD16-B9E2FB01DE63}"/>
                </a:ext>
              </a:extLst>
            </p:cNvPr>
            <p:cNvSpPr/>
            <p:nvPr/>
          </p:nvSpPr>
          <p:spPr>
            <a:xfrm>
              <a:off x="18711220" y="4153692"/>
              <a:ext cx="10772" cy="57911"/>
            </a:xfrm>
            <a:custGeom>
              <a:avLst/>
              <a:gdLst>
                <a:gd name="connsiteX0" fmla="*/ 844 w 10772"/>
                <a:gd name="connsiteY0" fmla="*/ 9059 h 57911"/>
                <a:gd name="connsiteX1" fmla="*/ -776 w 10772"/>
                <a:gd name="connsiteY1" fmla="*/ 5249 h 57911"/>
                <a:gd name="connsiteX2" fmla="*/ 844 w 10772"/>
                <a:gd name="connsiteY2" fmla="*/ 1439 h 57911"/>
                <a:gd name="connsiteX3" fmla="*/ 4559 w 10772"/>
                <a:gd name="connsiteY3" fmla="*/ -180 h 57911"/>
                <a:gd name="connsiteX4" fmla="*/ 8464 w 10772"/>
                <a:gd name="connsiteY4" fmla="*/ 1439 h 57911"/>
                <a:gd name="connsiteX5" fmla="*/ 9987 w 10772"/>
                <a:gd name="connsiteY5" fmla="*/ 5249 h 57911"/>
                <a:gd name="connsiteX6" fmla="*/ 8464 w 10772"/>
                <a:gd name="connsiteY6" fmla="*/ 9059 h 57911"/>
                <a:gd name="connsiteX7" fmla="*/ 4559 w 10772"/>
                <a:gd name="connsiteY7" fmla="*/ 10679 h 57911"/>
                <a:gd name="connsiteX8" fmla="*/ 844 w 10772"/>
                <a:gd name="connsiteY8" fmla="*/ 9059 h 57911"/>
                <a:gd name="connsiteX9" fmla="*/ 8844 w 10772"/>
                <a:gd name="connsiteY9" fmla="*/ 57732 h 57911"/>
                <a:gd name="connsiteX10" fmla="*/ 273 w 10772"/>
                <a:gd name="connsiteY10" fmla="*/ 57732 h 57911"/>
                <a:gd name="connsiteX11" fmla="*/ 273 w 10772"/>
                <a:gd name="connsiteY11" fmla="*/ 17156 h 57911"/>
                <a:gd name="connsiteX12" fmla="*/ 8844 w 10772"/>
                <a:gd name="connsiteY12" fmla="*/ 17156 h 5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772" h="57911">
                  <a:moveTo>
                    <a:pt x="844" y="9059"/>
                  </a:moveTo>
                  <a:cubicBezTo>
                    <a:pt x="-204" y="8097"/>
                    <a:pt x="-870" y="6697"/>
                    <a:pt x="-776" y="5249"/>
                  </a:cubicBezTo>
                  <a:cubicBezTo>
                    <a:pt x="-776" y="3801"/>
                    <a:pt x="-204" y="2411"/>
                    <a:pt x="844" y="1439"/>
                  </a:cubicBezTo>
                  <a:cubicBezTo>
                    <a:pt x="1796" y="411"/>
                    <a:pt x="3130" y="-170"/>
                    <a:pt x="4559" y="-180"/>
                  </a:cubicBezTo>
                  <a:cubicBezTo>
                    <a:pt x="5988" y="-180"/>
                    <a:pt x="7417" y="401"/>
                    <a:pt x="8464" y="1439"/>
                  </a:cubicBezTo>
                  <a:cubicBezTo>
                    <a:pt x="9512" y="2449"/>
                    <a:pt x="9987" y="3821"/>
                    <a:pt x="9987" y="5249"/>
                  </a:cubicBezTo>
                  <a:cubicBezTo>
                    <a:pt x="9987" y="6678"/>
                    <a:pt x="9512" y="8059"/>
                    <a:pt x="8464" y="9059"/>
                  </a:cubicBezTo>
                  <a:cubicBezTo>
                    <a:pt x="7417" y="10098"/>
                    <a:pt x="5988" y="10679"/>
                    <a:pt x="4559" y="10679"/>
                  </a:cubicBezTo>
                  <a:cubicBezTo>
                    <a:pt x="3130" y="10669"/>
                    <a:pt x="1796" y="10088"/>
                    <a:pt x="844" y="9059"/>
                  </a:cubicBezTo>
                  <a:close/>
                  <a:moveTo>
                    <a:pt x="8844" y="57732"/>
                  </a:moveTo>
                  <a:lnTo>
                    <a:pt x="273" y="57732"/>
                  </a:lnTo>
                  <a:lnTo>
                    <a:pt x="273" y="17156"/>
                  </a:lnTo>
                  <a:lnTo>
                    <a:pt x="8844" y="17156"/>
                  </a:lnTo>
                  <a:close/>
                </a:path>
              </a:pathLst>
            </a:custGeom>
            <a:solidFill>
              <a:srgbClr val="6D6E71"/>
            </a:solidFill>
            <a:ln w="9525"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6F4F86BD-6855-4D71-AD46-597ED86A0490}"/>
                </a:ext>
              </a:extLst>
            </p:cNvPr>
            <p:cNvSpPr/>
            <p:nvPr/>
          </p:nvSpPr>
          <p:spPr>
            <a:xfrm>
              <a:off x="18730447" y="4170355"/>
              <a:ext cx="37456" cy="41822"/>
            </a:xfrm>
            <a:custGeom>
              <a:avLst/>
              <a:gdLst>
                <a:gd name="connsiteX0" fmla="*/ 19908 w 37456"/>
                <a:gd name="connsiteY0" fmla="*/ 41640 h 41822"/>
                <a:gd name="connsiteX1" fmla="*/ 5334 w 37456"/>
                <a:gd name="connsiteY1" fmla="*/ 35925 h 41822"/>
                <a:gd name="connsiteX2" fmla="*/ -762 w 37456"/>
                <a:gd name="connsiteY2" fmla="*/ 20875 h 41822"/>
                <a:gd name="connsiteX3" fmla="*/ 5620 w 37456"/>
                <a:gd name="connsiteY3" fmla="*/ 5731 h 41822"/>
                <a:gd name="connsiteX4" fmla="*/ 21146 w 37456"/>
                <a:gd name="connsiteY4" fmla="*/ -175 h 41822"/>
                <a:gd name="connsiteX5" fmla="*/ 36577 w 37456"/>
                <a:gd name="connsiteY5" fmla="*/ 6207 h 41822"/>
                <a:gd name="connsiteX6" fmla="*/ 31528 w 37456"/>
                <a:gd name="connsiteY6" fmla="*/ 12398 h 41822"/>
                <a:gd name="connsiteX7" fmla="*/ 20955 w 37456"/>
                <a:gd name="connsiteY7" fmla="*/ 7826 h 41822"/>
                <a:gd name="connsiteX8" fmla="*/ 11430 w 37456"/>
                <a:gd name="connsiteY8" fmla="*/ 11350 h 41822"/>
                <a:gd name="connsiteX9" fmla="*/ 7525 w 37456"/>
                <a:gd name="connsiteY9" fmla="*/ 20875 h 41822"/>
                <a:gd name="connsiteX10" fmla="*/ 20289 w 37456"/>
                <a:gd name="connsiteY10" fmla="*/ 34210 h 41822"/>
                <a:gd name="connsiteX11" fmla="*/ 20955 w 37456"/>
                <a:gd name="connsiteY11" fmla="*/ 34210 h 41822"/>
                <a:gd name="connsiteX12" fmla="*/ 31623 w 37456"/>
                <a:gd name="connsiteY12" fmla="*/ 29067 h 41822"/>
                <a:gd name="connsiteX13" fmla="*/ 36672 w 37456"/>
                <a:gd name="connsiteY13" fmla="*/ 34591 h 41822"/>
                <a:gd name="connsiteX14" fmla="*/ 19908 w 37456"/>
                <a:gd name="connsiteY14" fmla="*/ 41640 h 41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456" h="41822">
                  <a:moveTo>
                    <a:pt x="19908" y="41640"/>
                  </a:moveTo>
                  <a:cubicBezTo>
                    <a:pt x="14478" y="41716"/>
                    <a:pt x="9240" y="39668"/>
                    <a:pt x="5334" y="35925"/>
                  </a:cubicBezTo>
                  <a:cubicBezTo>
                    <a:pt x="1239" y="32020"/>
                    <a:pt x="-953" y="26533"/>
                    <a:pt x="-762" y="20875"/>
                  </a:cubicBezTo>
                  <a:cubicBezTo>
                    <a:pt x="-1047" y="15122"/>
                    <a:pt x="1335" y="9550"/>
                    <a:pt x="5620" y="5731"/>
                  </a:cubicBezTo>
                  <a:cubicBezTo>
                    <a:pt x="9811" y="1816"/>
                    <a:pt x="15431" y="-299"/>
                    <a:pt x="21146" y="-175"/>
                  </a:cubicBezTo>
                  <a:cubicBezTo>
                    <a:pt x="26956" y="-270"/>
                    <a:pt x="32576" y="2044"/>
                    <a:pt x="36577" y="6207"/>
                  </a:cubicBezTo>
                  <a:lnTo>
                    <a:pt x="31528" y="12398"/>
                  </a:lnTo>
                  <a:cubicBezTo>
                    <a:pt x="28671" y="9636"/>
                    <a:pt x="24956" y="8007"/>
                    <a:pt x="20955" y="7826"/>
                  </a:cubicBezTo>
                  <a:cubicBezTo>
                    <a:pt x="17431" y="7674"/>
                    <a:pt x="14002" y="8950"/>
                    <a:pt x="11430" y="11350"/>
                  </a:cubicBezTo>
                  <a:cubicBezTo>
                    <a:pt x="8763" y="13741"/>
                    <a:pt x="7240" y="17265"/>
                    <a:pt x="7525" y="20875"/>
                  </a:cubicBezTo>
                  <a:cubicBezTo>
                    <a:pt x="7334" y="28076"/>
                    <a:pt x="13050" y="34048"/>
                    <a:pt x="20289" y="34210"/>
                  </a:cubicBezTo>
                  <a:cubicBezTo>
                    <a:pt x="20479" y="34220"/>
                    <a:pt x="20765" y="34220"/>
                    <a:pt x="20955" y="34210"/>
                  </a:cubicBezTo>
                  <a:cubicBezTo>
                    <a:pt x="25052" y="34058"/>
                    <a:pt x="28956" y="32191"/>
                    <a:pt x="31623" y="29067"/>
                  </a:cubicBezTo>
                  <a:lnTo>
                    <a:pt x="36672" y="34591"/>
                  </a:lnTo>
                  <a:cubicBezTo>
                    <a:pt x="32291" y="39116"/>
                    <a:pt x="26195" y="41649"/>
                    <a:pt x="19908" y="41640"/>
                  </a:cubicBezTo>
                  <a:close/>
                </a:path>
              </a:pathLst>
            </a:custGeom>
            <a:solidFill>
              <a:srgbClr val="6D6E71"/>
            </a:solidFill>
            <a:ln w="9525"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65E05751-46AE-4FCB-89A1-70AA35E5BE3D}"/>
                </a:ext>
              </a:extLst>
            </p:cNvPr>
            <p:cNvSpPr/>
            <p:nvPr/>
          </p:nvSpPr>
          <p:spPr>
            <a:xfrm>
              <a:off x="18773738" y="4170355"/>
              <a:ext cx="40361" cy="41835"/>
            </a:xfrm>
            <a:custGeom>
              <a:avLst/>
              <a:gdLst>
                <a:gd name="connsiteX0" fmla="*/ 39577 w 40361"/>
                <a:gd name="connsiteY0" fmla="*/ 24495 h 41835"/>
                <a:gd name="connsiteX1" fmla="*/ 7859 w 40361"/>
                <a:gd name="connsiteY1" fmla="*/ 24495 h 41835"/>
                <a:gd name="connsiteX2" fmla="*/ 11859 w 40361"/>
                <a:gd name="connsiteY2" fmla="*/ 31639 h 41835"/>
                <a:gd name="connsiteX3" fmla="*/ 31957 w 40361"/>
                <a:gd name="connsiteY3" fmla="*/ 29543 h 41835"/>
                <a:gd name="connsiteX4" fmla="*/ 36910 w 40361"/>
                <a:gd name="connsiteY4" fmla="*/ 34877 h 41835"/>
                <a:gd name="connsiteX5" fmla="*/ 19765 w 40361"/>
                <a:gd name="connsiteY5" fmla="*/ 41640 h 41835"/>
                <a:gd name="connsiteX6" fmla="*/ 5287 w 40361"/>
                <a:gd name="connsiteY6" fmla="*/ 35925 h 41835"/>
                <a:gd name="connsiteX7" fmla="*/ 5287 w 40361"/>
                <a:gd name="connsiteY7" fmla="*/ 5540 h 41835"/>
                <a:gd name="connsiteX8" fmla="*/ 19670 w 40361"/>
                <a:gd name="connsiteY8" fmla="*/ -175 h 41835"/>
                <a:gd name="connsiteX9" fmla="*/ 33767 w 40361"/>
                <a:gd name="connsiteY9" fmla="*/ 4873 h 41835"/>
                <a:gd name="connsiteX10" fmla="*/ 39482 w 40361"/>
                <a:gd name="connsiteY10" fmla="*/ 18589 h 41835"/>
                <a:gd name="connsiteX11" fmla="*/ 7859 w 40361"/>
                <a:gd name="connsiteY11" fmla="*/ 17732 h 41835"/>
                <a:gd name="connsiteX12" fmla="*/ 31100 w 40361"/>
                <a:gd name="connsiteY12" fmla="*/ 17732 h 41835"/>
                <a:gd name="connsiteX13" fmla="*/ 27861 w 40361"/>
                <a:gd name="connsiteY13" fmla="*/ 9922 h 41835"/>
                <a:gd name="connsiteX14" fmla="*/ 19956 w 40361"/>
                <a:gd name="connsiteY14" fmla="*/ 7159 h 41835"/>
                <a:gd name="connsiteX15" fmla="*/ 11574 w 40361"/>
                <a:gd name="connsiteY15" fmla="*/ 10017 h 41835"/>
                <a:gd name="connsiteX16" fmla="*/ 7859 w 40361"/>
                <a:gd name="connsiteY16" fmla="*/ 17732 h 4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361" h="41835">
                  <a:moveTo>
                    <a:pt x="39577" y="24495"/>
                  </a:moveTo>
                  <a:lnTo>
                    <a:pt x="7859" y="24495"/>
                  </a:lnTo>
                  <a:cubicBezTo>
                    <a:pt x="8050" y="27353"/>
                    <a:pt x="9478" y="29981"/>
                    <a:pt x="11859" y="31639"/>
                  </a:cubicBezTo>
                  <a:cubicBezTo>
                    <a:pt x="18146" y="35868"/>
                    <a:pt x="26623" y="34991"/>
                    <a:pt x="31957" y="29543"/>
                  </a:cubicBezTo>
                  <a:lnTo>
                    <a:pt x="36910" y="34877"/>
                  </a:lnTo>
                  <a:cubicBezTo>
                    <a:pt x="32433" y="39430"/>
                    <a:pt x="26146" y="41878"/>
                    <a:pt x="19765" y="41640"/>
                  </a:cubicBezTo>
                  <a:cubicBezTo>
                    <a:pt x="14335" y="41735"/>
                    <a:pt x="9193" y="39678"/>
                    <a:pt x="5287" y="35925"/>
                  </a:cubicBezTo>
                  <a:cubicBezTo>
                    <a:pt x="-2809" y="27400"/>
                    <a:pt x="-2809" y="14065"/>
                    <a:pt x="5287" y="5540"/>
                  </a:cubicBezTo>
                  <a:cubicBezTo>
                    <a:pt x="9097" y="1816"/>
                    <a:pt x="14335" y="-232"/>
                    <a:pt x="19670" y="-175"/>
                  </a:cubicBezTo>
                  <a:cubicBezTo>
                    <a:pt x="24813" y="-289"/>
                    <a:pt x="29861" y="1511"/>
                    <a:pt x="33767" y="4873"/>
                  </a:cubicBezTo>
                  <a:cubicBezTo>
                    <a:pt x="37672" y="8350"/>
                    <a:pt x="39768" y="13389"/>
                    <a:pt x="39482" y="18589"/>
                  </a:cubicBezTo>
                  <a:close/>
                  <a:moveTo>
                    <a:pt x="7859" y="17732"/>
                  </a:moveTo>
                  <a:lnTo>
                    <a:pt x="31100" y="17732"/>
                  </a:lnTo>
                  <a:cubicBezTo>
                    <a:pt x="31290" y="14770"/>
                    <a:pt x="30147" y="11874"/>
                    <a:pt x="27861" y="9922"/>
                  </a:cubicBezTo>
                  <a:cubicBezTo>
                    <a:pt x="25671" y="8055"/>
                    <a:pt x="22813" y="7074"/>
                    <a:pt x="19956" y="7159"/>
                  </a:cubicBezTo>
                  <a:cubicBezTo>
                    <a:pt x="16907" y="7140"/>
                    <a:pt x="13955" y="8150"/>
                    <a:pt x="11574" y="10017"/>
                  </a:cubicBezTo>
                  <a:cubicBezTo>
                    <a:pt x="9193" y="11855"/>
                    <a:pt x="7764" y="14713"/>
                    <a:pt x="7859" y="17732"/>
                  </a:cubicBezTo>
                  <a:close/>
                </a:path>
              </a:pathLst>
            </a:custGeom>
            <a:solidFill>
              <a:srgbClr val="6D6E71"/>
            </a:solidFill>
            <a:ln w="9525"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C134B379-4A88-4D0F-AB6A-A8BD6D6E89FA}"/>
                </a:ext>
              </a:extLst>
            </p:cNvPr>
            <p:cNvSpPr/>
            <p:nvPr/>
          </p:nvSpPr>
          <p:spPr>
            <a:xfrm>
              <a:off x="18269079" y="3282630"/>
              <a:ext cx="526731" cy="526732"/>
            </a:xfrm>
            <a:custGeom>
              <a:avLst/>
              <a:gdLst>
                <a:gd name="connsiteX0" fmla="*/ 525947 w 526731"/>
                <a:gd name="connsiteY0" fmla="*/ 263186 h 526732"/>
                <a:gd name="connsiteX1" fmla="*/ 262582 w 526731"/>
                <a:gd name="connsiteY1" fmla="*/ 526553 h 526732"/>
                <a:gd name="connsiteX2" fmla="*/ -785 w 526731"/>
                <a:gd name="connsiteY2" fmla="*/ 263186 h 526732"/>
                <a:gd name="connsiteX3" fmla="*/ 262582 w 526731"/>
                <a:gd name="connsiteY3" fmla="*/ -180 h 526732"/>
                <a:gd name="connsiteX4" fmla="*/ 525947 w 526731"/>
                <a:gd name="connsiteY4" fmla="*/ 263186 h 526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6731" h="526732">
                  <a:moveTo>
                    <a:pt x="525947" y="263186"/>
                  </a:moveTo>
                  <a:cubicBezTo>
                    <a:pt x="525947" y="408643"/>
                    <a:pt x="408027" y="526553"/>
                    <a:pt x="262582" y="526553"/>
                  </a:cubicBezTo>
                  <a:cubicBezTo>
                    <a:pt x="117135" y="526553"/>
                    <a:pt x="-785" y="408643"/>
                    <a:pt x="-785" y="263186"/>
                  </a:cubicBezTo>
                  <a:cubicBezTo>
                    <a:pt x="-785" y="117730"/>
                    <a:pt x="117135" y="-180"/>
                    <a:pt x="262582" y="-180"/>
                  </a:cubicBezTo>
                  <a:cubicBezTo>
                    <a:pt x="408027" y="-180"/>
                    <a:pt x="525947" y="117730"/>
                    <a:pt x="525947" y="263186"/>
                  </a:cubicBezTo>
                </a:path>
              </a:pathLst>
            </a:custGeom>
            <a:solidFill>
              <a:srgbClr val="336933"/>
            </a:solidFill>
            <a:ln w="9525" cap="flat">
              <a:no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13C3555B-2344-46C5-8389-524451D8B046}"/>
                </a:ext>
              </a:extLst>
            </p:cNvPr>
            <p:cNvSpPr/>
            <p:nvPr/>
          </p:nvSpPr>
          <p:spPr>
            <a:xfrm>
              <a:off x="18439386" y="3361878"/>
              <a:ext cx="181831" cy="111728"/>
            </a:xfrm>
            <a:custGeom>
              <a:avLst/>
              <a:gdLst>
                <a:gd name="connsiteX0" fmla="*/ -785 w 181831"/>
                <a:gd name="connsiteY0" fmla="*/ 111548 h 111728"/>
                <a:gd name="connsiteX1" fmla="*/ 90464 w 181831"/>
                <a:gd name="connsiteY1" fmla="*/ 67543 h 111728"/>
                <a:gd name="connsiteX2" fmla="*/ 181047 w 181831"/>
                <a:gd name="connsiteY2" fmla="*/ 111167 h 111728"/>
                <a:gd name="connsiteX3" fmla="*/ 181047 w 181831"/>
                <a:gd name="connsiteY3" fmla="*/ 98594 h 111728"/>
                <a:gd name="connsiteX4" fmla="*/ 95988 w 181831"/>
                <a:gd name="connsiteY4" fmla="*/ 57637 h 111728"/>
                <a:gd name="connsiteX5" fmla="*/ 95988 w 181831"/>
                <a:gd name="connsiteY5" fmla="*/ 41158 h 111728"/>
                <a:gd name="connsiteX6" fmla="*/ 143613 w 181831"/>
                <a:gd name="connsiteY6" fmla="*/ 41158 h 111728"/>
                <a:gd name="connsiteX7" fmla="*/ 143613 w 181831"/>
                <a:gd name="connsiteY7" fmla="*/ 9250 h 111728"/>
                <a:gd name="connsiteX8" fmla="*/ 95988 w 181831"/>
                <a:gd name="connsiteY8" fmla="*/ 9250 h 111728"/>
                <a:gd name="connsiteX9" fmla="*/ 95988 w 181831"/>
                <a:gd name="connsiteY9" fmla="*/ 5725 h 111728"/>
                <a:gd name="connsiteX10" fmla="*/ 90083 w 181831"/>
                <a:gd name="connsiteY10" fmla="*/ -180 h 111728"/>
                <a:gd name="connsiteX11" fmla="*/ 84177 w 181831"/>
                <a:gd name="connsiteY11" fmla="*/ 5725 h 111728"/>
                <a:gd name="connsiteX12" fmla="*/ 84177 w 181831"/>
                <a:gd name="connsiteY12" fmla="*/ 57637 h 111728"/>
                <a:gd name="connsiteX13" fmla="*/ -785 w 181831"/>
                <a:gd name="connsiteY13" fmla="*/ 98594 h 11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1831" h="111728">
                  <a:moveTo>
                    <a:pt x="-785" y="111548"/>
                  </a:moveTo>
                  <a:lnTo>
                    <a:pt x="90464" y="67543"/>
                  </a:lnTo>
                  <a:lnTo>
                    <a:pt x="181047" y="111167"/>
                  </a:lnTo>
                  <a:lnTo>
                    <a:pt x="181047" y="98594"/>
                  </a:lnTo>
                  <a:lnTo>
                    <a:pt x="95988" y="57637"/>
                  </a:lnTo>
                  <a:lnTo>
                    <a:pt x="95988" y="41158"/>
                  </a:lnTo>
                  <a:lnTo>
                    <a:pt x="143613" y="41158"/>
                  </a:lnTo>
                  <a:lnTo>
                    <a:pt x="143613" y="9250"/>
                  </a:lnTo>
                  <a:lnTo>
                    <a:pt x="95988" y="9250"/>
                  </a:lnTo>
                  <a:lnTo>
                    <a:pt x="95988" y="5725"/>
                  </a:lnTo>
                  <a:cubicBezTo>
                    <a:pt x="95988" y="2468"/>
                    <a:pt x="93322" y="-180"/>
                    <a:pt x="90083" y="-180"/>
                  </a:cubicBezTo>
                  <a:cubicBezTo>
                    <a:pt x="86845" y="-180"/>
                    <a:pt x="84177" y="2468"/>
                    <a:pt x="84177" y="5725"/>
                  </a:cubicBezTo>
                  <a:lnTo>
                    <a:pt x="84177" y="57637"/>
                  </a:lnTo>
                  <a:lnTo>
                    <a:pt x="-785" y="98594"/>
                  </a:lnTo>
                  <a:close/>
                </a:path>
              </a:pathLst>
            </a:custGeom>
            <a:solidFill>
              <a:srgbClr val="FFFFFF"/>
            </a:solid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4302D7C7-9A26-4B2D-AEB4-0EA36356DF4F}"/>
                </a:ext>
              </a:extLst>
            </p:cNvPr>
            <p:cNvSpPr/>
            <p:nvPr/>
          </p:nvSpPr>
          <p:spPr>
            <a:xfrm>
              <a:off x="18509395" y="3473988"/>
              <a:ext cx="28765" cy="28765"/>
            </a:xfrm>
            <a:custGeom>
              <a:avLst/>
              <a:gdLst>
                <a:gd name="connsiteX0" fmla="*/ 5121 w 28765"/>
                <a:gd name="connsiteY0" fmla="*/ 28585 h 28765"/>
                <a:gd name="connsiteX1" fmla="*/ 22075 w 28765"/>
                <a:gd name="connsiteY1" fmla="*/ 28585 h 28765"/>
                <a:gd name="connsiteX2" fmla="*/ 27981 w 28765"/>
                <a:gd name="connsiteY2" fmla="*/ 22680 h 28765"/>
                <a:gd name="connsiteX3" fmla="*/ 27981 w 28765"/>
                <a:gd name="connsiteY3" fmla="*/ 5725 h 28765"/>
                <a:gd name="connsiteX4" fmla="*/ 22075 w 28765"/>
                <a:gd name="connsiteY4" fmla="*/ -180 h 28765"/>
                <a:gd name="connsiteX5" fmla="*/ 16170 w 28765"/>
                <a:gd name="connsiteY5" fmla="*/ 5725 h 28765"/>
                <a:gd name="connsiteX6" fmla="*/ 16170 w 28765"/>
                <a:gd name="connsiteY6" fmla="*/ 16774 h 28765"/>
                <a:gd name="connsiteX7" fmla="*/ 5121 w 28765"/>
                <a:gd name="connsiteY7" fmla="*/ 16774 h 28765"/>
                <a:gd name="connsiteX8" fmla="*/ -785 w 28765"/>
                <a:gd name="connsiteY8" fmla="*/ 22680 h 28765"/>
                <a:gd name="connsiteX9" fmla="*/ 5121 w 28765"/>
                <a:gd name="connsiteY9" fmla="*/ 28585 h 28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765" h="28765">
                  <a:moveTo>
                    <a:pt x="5121" y="28585"/>
                  </a:moveTo>
                  <a:lnTo>
                    <a:pt x="22075" y="28585"/>
                  </a:lnTo>
                  <a:cubicBezTo>
                    <a:pt x="25314" y="28490"/>
                    <a:pt x="27886" y="25899"/>
                    <a:pt x="27981" y="22680"/>
                  </a:cubicBezTo>
                  <a:lnTo>
                    <a:pt x="27981" y="5725"/>
                  </a:lnTo>
                  <a:cubicBezTo>
                    <a:pt x="27981" y="2468"/>
                    <a:pt x="25314" y="-180"/>
                    <a:pt x="22075" y="-180"/>
                  </a:cubicBezTo>
                  <a:cubicBezTo>
                    <a:pt x="18836" y="-180"/>
                    <a:pt x="16170" y="2468"/>
                    <a:pt x="16170" y="5725"/>
                  </a:cubicBezTo>
                  <a:lnTo>
                    <a:pt x="16170" y="16774"/>
                  </a:lnTo>
                  <a:lnTo>
                    <a:pt x="5121" y="16774"/>
                  </a:lnTo>
                  <a:cubicBezTo>
                    <a:pt x="1882" y="16774"/>
                    <a:pt x="-785" y="19422"/>
                    <a:pt x="-785" y="22680"/>
                  </a:cubicBezTo>
                  <a:cubicBezTo>
                    <a:pt x="-785" y="25937"/>
                    <a:pt x="1882" y="28585"/>
                    <a:pt x="5121" y="28585"/>
                  </a:cubicBezTo>
                </a:path>
              </a:pathLst>
            </a:custGeom>
            <a:solidFill>
              <a:srgbClr val="FFFFFF"/>
            </a:solid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D40192B1-07D7-4231-81EF-FC078D41C803}"/>
                </a:ext>
              </a:extLst>
            </p:cNvPr>
            <p:cNvSpPr/>
            <p:nvPr/>
          </p:nvSpPr>
          <p:spPr>
            <a:xfrm>
              <a:off x="18338611" y="3439412"/>
              <a:ext cx="387668" cy="247650"/>
            </a:xfrm>
            <a:custGeom>
              <a:avLst/>
              <a:gdLst>
                <a:gd name="connsiteX0" fmla="*/ 258201 w 387668"/>
                <a:gd name="connsiteY0" fmla="*/ 226896 h 247650"/>
                <a:gd name="connsiteX1" fmla="*/ 375073 w 387668"/>
                <a:gd name="connsiteY1" fmla="*/ 226896 h 247650"/>
                <a:gd name="connsiteX2" fmla="*/ 380978 w 387668"/>
                <a:gd name="connsiteY2" fmla="*/ 221848 h 247650"/>
                <a:gd name="connsiteX3" fmla="*/ 380978 w 387668"/>
                <a:gd name="connsiteY3" fmla="*/ 54494 h 247650"/>
                <a:gd name="connsiteX4" fmla="*/ 375073 w 387668"/>
                <a:gd name="connsiteY4" fmla="*/ 49445 h 247650"/>
                <a:gd name="connsiteX5" fmla="*/ 258201 w 387668"/>
                <a:gd name="connsiteY5" fmla="*/ 49445 h 247650"/>
                <a:gd name="connsiteX6" fmla="*/ 258201 w 387668"/>
                <a:gd name="connsiteY6" fmla="*/ 33253 h 247650"/>
                <a:gd name="connsiteX7" fmla="*/ 255058 w 387668"/>
                <a:gd name="connsiteY7" fmla="*/ 28967 h 247650"/>
                <a:gd name="connsiteX8" fmla="*/ 193621 w 387668"/>
                <a:gd name="connsiteY8" fmla="*/ 392 h 247650"/>
                <a:gd name="connsiteX9" fmla="*/ 187715 w 387668"/>
                <a:gd name="connsiteY9" fmla="*/ 392 h 247650"/>
                <a:gd name="connsiteX10" fmla="*/ 126375 w 387668"/>
                <a:gd name="connsiteY10" fmla="*/ 28967 h 247650"/>
                <a:gd name="connsiteX11" fmla="*/ 125517 w 387668"/>
                <a:gd name="connsiteY11" fmla="*/ 28967 h 247650"/>
                <a:gd name="connsiteX12" fmla="*/ 124755 w 387668"/>
                <a:gd name="connsiteY12" fmla="*/ 28967 h 247650"/>
                <a:gd name="connsiteX13" fmla="*/ 123994 w 387668"/>
                <a:gd name="connsiteY13" fmla="*/ 29728 h 247650"/>
                <a:gd name="connsiteX14" fmla="*/ 123994 w 387668"/>
                <a:gd name="connsiteY14" fmla="*/ 30491 h 247650"/>
                <a:gd name="connsiteX15" fmla="*/ 123994 w 387668"/>
                <a:gd name="connsiteY15" fmla="*/ 31348 h 247650"/>
                <a:gd name="connsiteX16" fmla="*/ 123994 w 387668"/>
                <a:gd name="connsiteY16" fmla="*/ 48207 h 247650"/>
                <a:gd name="connsiteX17" fmla="*/ 10646 w 387668"/>
                <a:gd name="connsiteY17" fmla="*/ 48207 h 247650"/>
                <a:gd name="connsiteX18" fmla="*/ 4740 w 387668"/>
                <a:gd name="connsiteY18" fmla="*/ 53351 h 247650"/>
                <a:gd name="connsiteX19" fmla="*/ 4740 w 387668"/>
                <a:gd name="connsiteY19" fmla="*/ 220991 h 247650"/>
                <a:gd name="connsiteX20" fmla="*/ 10646 w 387668"/>
                <a:gd name="connsiteY20" fmla="*/ 226134 h 247650"/>
                <a:gd name="connsiteX21" fmla="*/ 123612 w 387668"/>
                <a:gd name="connsiteY21" fmla="*/ 226134 h 247650"/>
                <a:gd name="connsiteX22" fmla="*/ 123612 w 387668"/>
                <a:gd name="connsiteY22" fmla="*/ 235659 h 247650"/>
                <a:gd name="connsiteX23" fmla="*/ -785 w 387668"/>
                <a:gd name="connsiteY23" fmla="*/ 235659 h 247650"/>
                <a:gd name="connsiteX24" fmla="*/ -785 w 387668"/>
                <a:gd name="connsiteY24" fmla="*/ 247470 h 247650"/>
                <a:gd name="connsiteX25" fmla="*/ 386883 w 387668"/>
                <a:gd name="connsiteY25" fmla="*/ 247470 h 247650"/>
                <a:gd name="connsiteX26" fmla="*/ 386883 w 387668"/>
                <a:gd name="connsiteY26" fmla="*/ 235659 h 247650"/>
                <a:gd name="connsiteX27" fmla="*/ 258201 w 387668"/>
                <a:gd name="connsiteY27" fmla="*/ 235659 h 247650"/>
                <a:gd name="connsiteX28" fmla="*/ 337353 w 387668"/>
                <a:gd name="connsiteY28" fmla="*/ 68686 h 247650"/>
                <a:gd name="connsiteX29" fmla="*/ 362880 w 387668"/>
                <a:gd name="connsiteY29" fmla="*/ 68686 h 247650"/>
                <a:gd name="connsiteX30" fmla="*/ 362880 w 387668"/>
                <a:gd name="connsiteY30" fmla="*/ 116311 h 247650"/>
                <a:gd name="connsiteX31" fmla="*/ 337353 w 387668"/>
                <a:gd name="connsiteY31" fmla="*/ 116311 h 247650"/>
                <a:gd name="connsiteX32" fmla="*/ 337353 w 387668"/>
                <a:gd name="connsiteY32" fmla="*/ 125836 h 247650"/>
                <a:gd name="connsiteX33" fmla="*/ 362880 w 387668"/>
                <a:gd name="connsiteY33" fmla="*/ 125836 h 247650"/>
                <a:gd name="connsiteX34" fmla="*/ 362880 w 387668"/>
                <a:gd name="connsiteY34" fmla="*/ 173461 h 247650"/>
                <a:gd name="connsiteX35" fmla="*/ 337353 w 387668"/>
                <a:gd name="connsiteY35" fmla="*/ 173461 h 247650"/>
                <a:gd name="connsiteX36" fmla="*/ 302683 w 387668"/>
                <a:gd name="connsiteY36" fmla="*/ 68686 h 247650"/>
                <a:gd name="connsiteX37" fmla="*/ 328304 w 387668"/>
                <a:gd name="connsiteY37" fmla="*/ 68686 h 247650"/>
                <a:gd name="connsiteX38" fmla="*/ 328304 w 387668"/>
                <a:gd name="connsiteY38" fmla="*/ 116311 h 247650"/>
                <a:gd name="connsiteX39" fmla="*/ 302683 w 387668"/>
                <a:gd name="connsiteY39" fmla="*/ 116311 h 247650"/>
                <a:gd name="connsiteX40" fmla="*/ 302683 w 387668"/>
                <a:gd name="connsiteY40" fmla="*/ 125836 h 247650"/>
                <a:gd name="connsiteX41" fmla="*/ 328304 w 387668"/>
                <a:gd name="connsiteY41" fmla="*/ 125836 h 247650"/>
                <a:gd name="connsiteX42" fmla="*/ 328304 w 387668"/>
                <a:gd name="connsiteY42" fmla="*/ 173461 h 247650"/>
                <a:gd name="connsiteX43" fmla="*/ 302683 w 387668"/>
                <a:gd name="connsiteY43" fmla="*/ 173461 h 247650"/>
                <a:gd name="connsiteX44" fmla="*/ 267630 w 387668"/>
                <a:gd name="connsiteY44" fmla="*/ 68686 h 247650"/>
                <a:gd name="connsiteX45" fmla="*/ 293252 w 387668"/>
                <a:gd name="connsiteY45" fmla="*/ 68686 h 247650"/>
                <a:gd name="connsiteX46" fmla="*/ 293252 w 387668"/>
                <a:gd name="connsiteY46" fmla="*/ 116311 h 247650"/>
                <a:gd name="connsiteX47" fmla="*/ 267630 w 387668"/>
                <a:gd name="connsiteY47" fmla="*/ 116311 h 247650"/>
                <a:gd name="connsiteX48" fmla="*/ 267630 w 387668"/>
                <a:gd name="connsiteY48" fmla="*/ 125836 h 247650"/>
                <a:gd name="connsiteX49" fmla="*/ 293252 w 387668"/>
                <a:gd name="connsiteY49" fmla="*/ 125836 h 247650"/>
                <a:gd name="connsiteX50" fmla="*/ 293252 w 387668"/>
                <a:gd name="connsiteY50" fmla="*/ 173461 h 247650"/>
                <a:gd name="connsiteX51" fmla="*/ 267630 w 387668"/>
                <a:gd name="connsiteY51" fmla="*/ 173461 h 247650"/>
                <a:gd name="connsiteX52" fmla="*/ 46460 w 387668"/>
                <a:gd name="connsiteY52" fmla="*/ 176985 h 247650"/>
                <a:gd name="connsiteX53" fmla="*/ 20837 w 387668"/>
                <a:gd name="connsiteY53" fmla="*/ 176985 h 247650"/>
                <a:gd name="connsiteX54" fmla="*/ 20837 w 387668"/>
                <a:gd name="connsiteY54" fmla="*/ 129360 h 247650"/>
                <a:gd name="connsiteX55" fmla="*/ 46460 w 387668"/>
                <a:gd name="connsiteY55" fmla="*/ 129360 h 247650"/>
                <a:gd name="connsiteX56" fmla="*/ 46460 w 387668"/>
                <a:gd name="connsiteY56" fmla="*/ 119835 h 247650"/>
                <a:gd name="connsiteX57" fmla="*/ 20837 w 387668"/>
                <a:gd name="connsiteY57" fmla="*/ 119835 h 247650"/>
                <a:gd name="connsiteX58" fmla="*/ 20837 w 387668"/>
                <a:gd name="connsiteY58" fmla="*/ 72210 h 247650"/>
                <a:gd name="connsiteX59" fmla="*/ 46460 w 387668"/>
                <a:gd name="connsiteY59" fmla="*/ 72210 h 247650"/>
                <a:gd name="connsiteX60" fmla="*/ 81416 w 387668"/>
                <a:gd name="connsiteY60" fmla="*/ 176985 h 247650"/>
                <a:gd name="connsiteX61" fmla="*/ 55890 w 387668"/>
                <a:gd name="connsiteY61" fmla="*/ 176985 h 247650"/>
                <a:gd name="connsiteX62" fmla="*/ 55890 w 387668"/>
                <a:gd name="connsiteY62" fmla="*/ 129360 h 247650"/>
                <a:gd name="connsiteX63" fmla="*/ 81416 w 387668"/>
                <a:gd name="connsiteY63" fmla="*/ 129360 h 247650"/>
                <a:gd name="connsiteX64" fmla="*/ 81416 w 387668"/>
                <a:gd name="connsiteY64" fmla="*/ 119835 h 247650"/>
                <a:gd name="connsiteX65" fmla="*/ 55890 w 387668"/>
                <a:gd name="connsiteY65" fmla="*/ 119835 h 247650"/>
                <a:gd name="connsiteX66" fmla="*/ 55890 w 387668"/>
                <a:gd name="connsiteY66" fmla="*/ 72210 h 247650"/>
                <a:gd name="connsiteX67" fmla="*/ 81416 w 387668"/>
                <a:gd name="connsiteY67" fmla="*/ 72210 h 247650"/>
                <a:gd name="connsiteX68" fmla="*/ 116087 w 387668"/>
                <a:gd name="connsiteY68" fmla="*/ 176985 h 247650"/>
                <a:gd name="connsiteX69" fmla="*/ 90465 w 387668"/>
                <a:gd name="connsiteY69" fmla="*/ 176985 h 247650"/>
                <a:gd name="connsiteX70" fmla="*/ 90465 w 387668"/>
                <a:gd name="connsiteY70" fmla="*/ 129360 h 247650"/>
                <a:gd name="connsiteX71" fmla="*/ 116087 w 387668"/>
                <a:gd name="connsiteY71" fmla="*/ 129360 h 247650"/>
                <a:gd name="connsiteX72" fmla="*/ 116087 w 387668"/>
                <a:gd name="connsiteY72" fmla="*/ 119835 h 247650"/>
                <a:gd name="connsiteX73" fmla="*/ 90465 w 387668"/>
                <a:gd name="connsiteY73" fmla="*/ 119835 h 247650"/>
                <a:gd name="connsiteX74" fmla="*/ 90465 w 387668"/>
                <a:gd name="connsiteY74" fmla="*/ 72210 h 247650"/>
                <a:gd name="connsiteX75" fmla="*/ 116087 w 387668"/>
                <a:gd name="connsiteY75" fmla="*/ 72210 h 247650"/>
                <a:gd name="connsiteX76" fmla="*/ 157426 w 387668"/>
                <a:gd name="connsiteY76" fmla="*/ 229277 h 247650"/>
                <a:gd name="connsiteX77" fmla="*/ 157426 w 387668"/>
                <a:gd name="connsiteY77" fmla="*/ 160793 h 247650"/>
                <a:gd name="connsiteX78" fmla="*/ 190287 w 387668"/>
                <a:gd name="connsiteY78" fmla="*/ 131417 h 247650"/>
                <a:gd name="connsiteX79" fmla="*/ 219624 w 387668"/>
                <a:gd name="connsiteY79" fmla="*/ 160793 h 247650"/>
                <a:gd name="connsiteX80" fmla="*/ 219624 w 387668"/>
                <a:gd name="connsiteY80" fmla="*/ 229277 h 247650"/>
                <a:gd name="connsiteX81" fmla="*/ 190478 w 387668"/>
                <a:gd name="connsiteY81" fmla="*/ 23823 h 247650"/>
                <a:gd name="connsiteX82" fmla="*/ 224482 w 387668"/>
                <a:gd name="connsiteY82" fmla="*/ 57637 h 247650"/>
                <a:gd name="connsiteX83" fmla="*/ 190669 w 387668"/>
                <a:gd name="connsiteY83" fmla="*/ 91641 h 247650"/>
                <a:gd name="connsiteX84" fmla="*/ 156664 w 387668"/>
                <a:gd name="connsiteY84" fmla="*/ 57827 h 247650"/>
                <a:gd name="connsiteX85" fmla="*/ 156664 w 387668"/>
                <a:gd name="connsiteY85" fmla="*/ 57637 h 247650"/>
                <a:gd name="connsiteX86" fmla="*/ 190478 w 387668"/>
                <a:gd name="connsiteY86" fmla="*/ 23823 h 2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387668" h="247650">
                  <a:moveTo>
                    <a:pt x="258201" y="226896"/>
                  </a:moveTo>
                  <a:lnTo>
                    <a:pt x="375073" y="226896"/>
                  </a:lnTo>
                  <a:cubicBezTo>
                    <a:pt x="378025" y="227020"/>
                    <a:pt x="380597" y="224820"/>
                    <a:pt x="380978" y="221848"/>
                  </a:cubicBezTo>
                  <a:lnTo>
                    <a:pt x="380978" y="54494"/>
                  </a:lnTo>
                  <a:cubicBezTo>
                    <a:pt x="380692" y="51503"/>
                    <a:pt x="378120" y="49274"/>
                    <a:pt x="375073" y="49445"/>
                  </a:cubicBezTo>
                  <a:lnTo>
                    <a:pt x="258201" y="49445"/>
                  </a:lnTo>
                  <a:lnTo>
                    <a:pt x="258201" y="33253"/>
                  </a:lnTo>
                  <a:cubicBezTo>
                    <a:pt x="258201" y="31300"/>
                    <a:pt x="256867" y="29576"/>
                    <a:pt x="255058" y="28967"/>
                  </a:cubicBezTo>
                  <a:lnTo>
                    <a:pt x="193621" y="392"/>
                  </a:lnTo>
                  <a:cubicBezTo>
                    <a:pt x="191716" y="-371"/>
                    <a:pt x="189620" y="-371"/>
                    <a:pt x="187715" y="392"/>
                  </a:cubicBezTo>
                  <a:lnTo>
                    <a:pt x="126375" y="28967"/>
                  </a:lnTo>
                  <a:lnTo>
                    <a:pt x="125517" y="28967"/>
                  </a:lnTo>
                  <a:cubicBezTo>
                    <a:pt x="125517" y="28967"/>
                    <a:pt x="125517" y="28967"/>
                    <a:pt x="124755" y="28967"/>
                  </a:cubicBezTo>
                  <a:cubicBezTo>
                    <a:pt x="123994" y="28967"/>
                    <a:pt x="124755" y="28967"/>
                    <a:pt x="123994" y="29728"/>
                  </a:cubicBezTo>
                  <a:cubicBezTo>
                    <a:pt x="123231" y="30491"/>
                    <a:pt x="123994" y="29728"/>
                    <a:pt x="123994" y="30491"/>
                  </a:cubicBezTo>
                  <a:cubicBezTo>
                    <a:pt x="123994" y="31253"/>
                    <a:pt x="123994" y="30491"/>
                    <a:pt x="123994" y="31348"/>
                  </a:cubicBezTo>
                  <a:lnTo>
                    <a:pt x="123994" y="48207"/>
                  </a:lnTo>
                  <a:lnTo>
                    <a:pt x="10646" y="48207"/>
                  </a:lnTo>
                  <a:cubicBezTo>
                    <a:pt x="7597" y="48045"/>
                    <a:pt x="5026" y="50322"/>
                    <a:pt x="4740" y="53351"/>
                  </a:cubicBezTo>
                  <a:lnTo>
                    <a:pt x="4740" y="220991"/>
                  </a:lnTo>
                  <a:cubicBezTo>
                    <a:pt x="5026" y="224020"/>
                    <a:pt x="7597" y="226296"/>
                    <a:pt x="10646" y="226134"/>
                  </a:cubicBezTo>
                  <a:lnTo>
                    <a:pt x="123612" y="226134"/>
                  </a:lnTo>
                  <a:lnTo>
                    <a:pt x="123612" y="235659"/>
                  </a:lnTo>
                  <a:lnTo>
                    <a:pt x="-785" y="235659"/>
                  </a:lnTo>
                  <a:lnTo>
                    <a:pt x="-785" y="247470"/>
                  </a:lnTo>
                  <a:lnTo>
                    <a:pt x="386883" y="247470"/>
                  </a:lnTo>
                  <a:lnTo>
                    <a:pt x="386883" y="235659"/>
                  </a:lnTo>
                  <a:lnTo>
                    <a:pt x="258201" y="235659"/>
                  </a:lnTo>
                  <a:close/>
                  <a:moveTo>
                    <a:pt x="337353" y="68686"/>
                  </a:moveTo>
                  <a:lnTo>
                    <a:pt x="362880" y="68686"/>
                  </a:lnTo>
                  <a:lnTo>
                    <a:pt x="362880" y="116311"/>
                  </a:lnTo>
                  <a:lnTo>
                    <a:pt x="337353" y="116311"/>
                  </a:lnTo>
                  <a:close/>
                  <a:moveTo>
                    <a:pt x="337353" y="125836"/>
                  </a:moveTo>
                  <a:lnTo>
                    <a:pt x="362880" y="125836"/>
                  </a:lnTo>
                  <a:lnTo>
                    <a:pt x="362880" y="173461"/>
                  </a:lnTo>
                  <a:lnTo>
                    <a:pt x="337353" y="173461"/>
                  </a:lnTo>
                  <a:close/>
                  <a:moveTo>
                    <a:pt x="302683" y="68686"/>
                  </a:moveTo>
                  <a:lnTo>
                    <a:pt x="328304" y="68686"/>
                  </a:lnTo>
                  <a:lnTo>
                    <a:pt x="328304" y="116311"/>
                  </a:lnTo>
                  <a:lnTo>
                    <a:pt x="302683" y="116311"/>
                  </a:lnTo>
                  <a:close/>
                  <a:moveTo>
                    <a:pt x="302683" y="125836"/>
                  </a:moveTo>
                  <a:lnTo>
                    <a:pt x="328304" y="125836"/>
                  </a:lnTo>
                  <a:lnTo>
                    <a:pt x="328304" y="173461"/>
                  </a:lnTo>
                  <a:lnTo>
                    <a:pt x="302683" y="173461"/>
                  </a:lnTo>
                  <a:close/>
                  <a:moveTo>
                    <a:pt x="267630" y="68686"/>
                  </a:moveTo>
                  <a:lnTo>
                    <a:pt x="293252" y="68686"/>
                  </a:lnTo>
                  <a:lnTo>
                    <a:pt x="293252" y="116311"/>
                  </a:lnTo>
                  <a:lnTo>
                    <a:pt x="267630" y="116311"/>
                  </a:lnTo>
                  <a:close/>
                  <a:moveTo>
                    <a:pt x="267630" y="125836"/>
                  </a:moveTo>
                  <a:lnTo>
                    <a:pt x="293252" y="125836"/>
                  </a:lnTo>
                  <a:lnTo>
                    <a:pt x="293252" y="173461"/>
                  </a:lnTo>
                  <a:lnTo>
                    <a:pt x="267630" y="173461"/>
                  </a:lnTo>
                  <a:close/>
                  <a:moveTo>
                    <a:pt x="46460" y="176985"/>
                  </a:moveTo>
                  <a:lnTo>
                    <a:pt x="20837" y="176985"/>
                  </a:lnTo>
                  <a:lnTo>
                    <a:pt x="20837" y="129360"/>
                  </a:lnTo>
                  <a:lnTo>
                    <a:pt x="46460" y="129360"/>
                  </a:lnTo>
                  <a:close/>
                  <a:moveTo>
                    <a:pt x="46460" y="119835"/>
                  </a:moveTo>
                  <a:lnTo>
                    <a:pt x="20837" y="119835"/>
                  </a:lnTo>
                  <a:lnTo>
                    <a:pt x="20837" y="72210"/>
                  </a:lnTo>
                  <a:lnTo>
                    <a:pt x="46460" y="72210"/>
                  </a:lnTo>
                  <a:close/>
                  <a:moveTo>
                    <a:pt x="81416" y="176985"/>
                  </a:moveTo>
                  <a:lnTo>
                    <a:pt x="55890" y="176985"/>
                  </a:lnTo>
                  <a:lnTo>
                    <a:pt x="55890" y="129360"/>
                  </a:lnTo>
                  <a:lnTo>
                    <a:pt x="81416" y="129360"/>
                  </a:lnTo>
                  <a:close/>
                  <a:moveTo>
                    <a:pt x="81416" y="119835"/>
                  </a:moveTo>
                  <a:lnTo>
                    <a:pt x="55890" y="119835"/>
                  </a:lnTo>
                  <a:lnTo>
                    <a:pt x="55890" y="72210"/>
                  </a:lnTo>
                  <a:lnTo>
                    <a:pt x="81416" y="72210"/>
                  </a:lnTo>
                  <a:close/>
                  <a:moveTo>
                    <a:pt x="116087" y="176985"/>
                  </a:moveTo>
                  <a:lnTo>
                    <a:pt x="90465" y="176985"/>
                  </a:lnTo>
                  <a:lnTo>
                    <a:pt x="90465" y="129360"/>
                  </a:lnTo>
                  <a:lnTo>
                    <a:pt x="116087" y="129360"/>
                  </a:lnTo>
                  <a:close/>
                  <a:moveTo>
                    <a:pt x="116087" y="119835"/>
                  </a:moveTo>
                  <a:lnTo>
                    <a:pt x="90465" y="119835"/>
                  </a:lnTo>
                  <a:lnTo>
                    <a:pt x="90465" y="72210"/>
                  </a:lnTo>
                  <a:lnTo>
                    <a:pt x="116087" y="72210"/>
                  </a:lnTo>
                  <a:close/>
                  <a:moveTo>
                    <a:pt x="157426" y="229277"/>
                  </a:moveTo>
                  <a:lnTo>
                    <a:pt x="157426" y="160793"/>
                  </a:lnTo>
                  <a:cubicBezTo>
                    <a:pt x="158379" y="143619"/>
                    <a:pt x="173046" y="130465"/>
                    <a:pt x="190287" y="131417"/>
                  </a:cubicBezTo>
                  <a:cubicBezTo>
                    <a:pt x="206099" y="132294"/>
                    <a:pt x="218767" y="144943"/>
                    <a:pt x="219624" y="160793"/>
                  </a:cubicBezTo>
                  <a:lnTo>
                    <a:pt x="219624" y="229277"/>
                  </a:lnTo>
                  <a:close/>
                  <a:moveTo>
                    <a:pt x="190478" y="23823"/>
                  </a:moveTo>
                  <a:cubicBezTo>
                    <a:pt x="209242" y="23766"/>
                    <a:pt x="224386" y="38911"/>
                    <a:pt x="224482" y="57637"/>
                  </a:cubicBezTo>
                  <a:cubicBezTo>
                    <a:pt x="224577" y="76363"/>
                    <a:pt x="209433" y="91584"/>
                    <a:pt x="190669" y="91641"/>
                  </a:cubicBezTo>
                  <a:cubicBezTo>
                    <a:pt x="171904" y="91689"/>
                    <a:pt x="156759" y="76554"/>
                    <a:pt x="156664" y="57827"/>
                  </a:cubicBezTo>
                  <a:cubicBezTo>
                    <a:pt x="156664" y="57761"/>
                    <a:pt x="156664" y="57704"/>
                    <a:pt x="156664" y="57637"/>
                  </a:cubicBezTo>
                  <a:cubicBezTo>
                    <a:pt x="156759" y="38987"/>
                    <a:pt x="171808" y="23880"/>
                    <a:pt x="190478" y="23823"/>
                  </a:cubicBezTo>
                </a:path>
              </a:pathLst>
            </a:custGeom>
            <a:solidFill>
              <a:srgbClr val="FFFFFF"/>
            </a:solidFill>
            <a:ln w="9525" cap="flat">
              <a:no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id="{B99DEFCF-FFDF-4762-A73D-53081D4712C1}"/>
                </a:ext>
              </a:extLst>
            </p:cNvPr>
            <p:cNvSpPr/>
            <p:nvPr/>
          </p:nvSpPr>
          <p:spPr>
            <a:xfrm>
              <a:off x="19211482" y="3872133"/>
              <a:ext cx="48101" cy="118967"/>
            </a:xfrm>
            <a:custGeom>
              <a:avLst/>
              <a:gdLst>
                <a:gd name="connsiteX0" fmla="*/ -308 w 48101"/>
                <a:gd name="connsiteY0" fmla="*/ -180 h 118967"/>
                <a:gd name="connsiteX1" fmla="*/ 47317 w 48101"/>
                <a:gd name="connsiteY1" fmla="*/ -180 h 118967"/>
                <a:gd name="connsiteX2" fmla="*/ 47317 w 48101"/>
                <a:gd name="connsiteY2" fmla="*/ 118787 h 118967"/>
                <a:gd name="connsiteX3" fmla="*/ 21885 w 48101"/>
                <a:gd name="connsiteY3" fmla="*/ 118787 h 118967"/>
                <a:gd name="connsiteX4" fmla="*/ 21885 w 48101"/>
                <a:gd name="connsiteY4" fmla="*/ 22490 h 118967"/>
                <a:gd name="connsiteX5" fmla="*/ -785 w 48101"/>
                <a:gd name="connsiteY5" fmla="*/ 22490 h 11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101" h="118967">
                  <a:moveTo>
                    <a:pt x="-308" y="-180"/>
                  </a:moveTo>
                  <a:lnTo>
                    <a:pt x="47317" y="-180"/>
                  </a:lnTo>
                  <a:lnTo>
                    <a:pt x="47317" y="118787"/>
                  </a:lnTo>
                  <a:lnTo>
                    <a:pt x="21885" y="118787"/>
                  </a:lnTo>
                  <a:lnTo>
                    <a:pt x="21885" y="22490"/>
                  </a:lnTo>
                  <a:lnTo>
                    <a:pt x="-785" y="22490"/>
                  </a:lnTo>
                  <a:close/>
                </a:path>
              </a:pathLst>
            </a:custGeom>
            <a:solidFill>
              <a:srgbClr val="669940"/>
            </a:solidFill>
            <a:ln w="9525"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75685C26-A603-4455-B665-C0118EA0EA4E}"/>
                </a:ext>
              </a:extLst>
            </p:cNvPr>
            <p:cNvSpPr/>
            <p:nvPr/>
          </p:nvSpPr>
          <p:spPr>
            <a:xfrm>
              <a:off x="19281873" y="3869487"/>
              <a:ext cx="98392" cy="123049"/>
            </a:xfrm>
            <a:custGeom>
              <a:avLst/>
              <a:gdLst>
                <a:gd name="connsiteX0" fmla="*/ 48364 w 98392"/>
                <a:gd name="connsiteY0" fmla="*/ 122767 h 123049"/>
                <a:gd name="connsiteX1" fmla="*/ 11502 w 98392"/>
                <a:gd name="connsiteY1" fmla="*/ 106003 h 123049"/>
                <a:gd name="connsiteX2" fmla="*/ 11502 w 98392"/>
                <a:gd name="connsiteY2" fmla="*/ 16563 h 123049"/>
                <a:gd name="connsiteX3" fmla="*/ 80749 w 98392"/>
                <a:gd name="connsiteY3" fmla="*/ 11962 h 123049"/>
                <a:gd name="connsiteX4" fmla="*/ 85321 w 98392"/>
                <a:gd name="connsiteY4" fmla="*/ 16563 h 123049"/>
                <a:gd name="connsiteX5" fmla="*/ 85321 w 98392"/>
                <a:gd name="connsiteY5" fmla="*/ 106003 h 123049"/>
                <a:gd name="connsiteX6" fmla="*/ 48364 w 98392"/>
                <a:gd name="connsiteY6" fmla="*/ 122767 h 123049"/>
                <a:gd name="connsiteX7" fmla="*/ 30838 w 98392"/>
                <a:gd name="connsiteY7" fmla="*/ 32565 h 123049"/>
                <a:gd name="connsiteX8" fmla="*/ 30838 w 98392"/>
                <a:gd name="connsiteY8" fmla="*/ 89715 h 123049"/>
                <a:gd name="connsiteX9" fmla="*/ 55794 w 98392"/>
                <a:gd name="connsiteY9" fmla="*/ 99773 h 123049"/>
                <a:gd name="connsiteX10" fmla="*/ 65890 w 98392"/>
                <a:gd name="connsiteY10" fmla="*/ 89715 h 123049"/>
                <a:gd name="connsiteX11" fmla="*/ 65890 w 98392"/>
                <a:gd name="connsiteY11" fmla="*/ 32565 h 123049"/>
                <a:gd name="connsiteX12" fmla="*/ 39791 w 98392"/>
                <a:gd name="connsiteY12" fmla="*/ 23649 h 123049"/>
                <a:gd name="connsiteX13" fmla="*/ 30838 w 98392"/>
                <a:gd name="connsiteY13" fmla="*/ 32565 h 12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8392" h="123049">
                  <a:moveTo>
                    <a:pt x="48364" y="122767"/>
                  </a:moveTo>
                  <a:cubicBezTo>
                    <a:pt x="34076" y="123767"/>
                    <a:pt x="20170" y="117461"/>
                    <a:pt x="11502" y="106003"/>
                  </a:cubicBezTo>
                  <a:cubicBezTo>
                    <a:pt x="-4880" y="78437"/>
                    <a:pt x="-4880" y="44128"/>
                    <a:pt x="11502" y="16563"/>
                  </a:cubicBezTo>
                  <a:cubicBezTo>
                    <a:pt x="29314" y="-3821"/>
                    <a:pt x="60366" y="-5878"/>
                    <a:pt x="80749" y="11962"/>
                  </a:cubicBezTo>
                  <a:cubicBezTo>
                    <a:pt x="82368" y="13391"/>
                    <a:pt x="83892" y="14934"/>
                    <a:pt x="85321" y="16563"/>
                  </a:cubicBezTo>
                  <a:cubicBezTo>
                    <a:pt x="101704" y="44128"/>
                    <a:pt x="101704" y="78437"/>
                    <a:pt x="85321" y="106003"/>
                  </a:cubicBezTo>
                  <a:cubicBezTo>
                    <a:pt x="76653" y="117461"/>
                    <a:pt x="62747" y="123767"/>
                    <a:pt x="48364" y="122767"/>
                  </a:cubicBezTo>
                  <a:close/>
                  <a:moveTo>
                    <a:pt x="30838" y="32565"/>
                  </a:moveTo>
                  <a:cubicBezTo>
                    <a:pt x="23408" y="50891"/>
                    <a:pt x="23408" y="71389"/>
                    <a:pt x="30838" y="89715"/>
                  </a:cubicBezTo>
                  <a:cubicBezTo>
                    <a:pt x="34933" y="99392"/>
                    <a:pt x="46173" y="103897"/>
                    <a:pt x="55794" y="99773"/>
                  </a:cubicBezTo>
                  <a:cubicBezTo>
                    <a:pt x="60366" y="97849"/>
                    <a:pt x="63985" y="94239"/>
                    <a:pt x="65890" y="89715"/>
                  </a:cubicBezTo>
                  <a:cubicBezTo>
                    <a:pt x="73319" y="71389"/>
                    <a:pt x="73319" y="50891"/>
                    <a:pt x="65890" y="32565"/>
                  </a:cubicBezTo>
                  <a:cubicBezTo>
                    <a:pt x="61127" y="22888"/>
                    <a:pt x="49412" y="18897"/>
                    <a:pt x="39791" y="23649"/>
                  </a:cubicBezTo>
                  <a:cubicBezTo>
                    <a:pt x="35886" y="25555"/>
                    <a:pt x="32743" y="28688"/>
                    <a:pt x="30838" y="32565"/>
                  </a:cubicBezTo>
                  <a:close/>
                </a:path>
              </a:pathLst>
            </a:custGeom>
            <a:solidFill>
              <a:srgbClr val="669940"/>
            </a:solidFill>
            <a:ln w="9525"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F732260D-5620-4974-BF9A-636B9C886024}"/>
                </a:ext>
              </a:extLst>
            </p:cNvPr>
            <p:cNvSpPr/>
            <p:nvPr/>
          </p:nvSpPr>
          <p:spPr>
            <a:xfrm>
              <a:off x="19394838" y="3872133"/>
              <a:ext cx="85725" cy="118967"/>
            </a:xfrm>
            <a:custGeom>
              <a:avLst/>
              <a:gdLst>
                <a:gd name="connsiteX0" fmla="*/ -785 w 85725"/>
                <a:gd name="connsiteY0" fmla="*/ 37920 h 118967"/>
                <a:gd name="connsiteX1" fmla="*/ -785 w 85725"/>
                <a:gd name="connsiteY1" fmla="*/ -180 h 118967"/>
                <a:gd name="connsiteX2" fmla="*/ 84940 w 85725"/>
                <a:gd name="connsiteY2" fmla="*/ -180 h 118967"/>
                <a:gd name="connsiteX3" fmla="*/ 84940 w 85725"/>
                <a:gd name="connsiteY3" fmla="*/ 19918 h 118967"/>
                <a:gd name="connsiteX4" fmla="*/ 37315 w 85725"/>
                <a:gd name="connsiteY4" fmla="*/ 118787 h 118967"/>
                <a:gd name="connsiteX5" fmla="*/ 8740 w 85725"/>
                <a:gd name="connsiteY5" fmla="*/ 118787 h 118967"/>
                <a:gd name="connsiteX6" fmla="*/ 54651 w 85725"/>
                <a:gd name="connsiteY6" fmla="*/ 22680 h 118967"/>
                <a:gd name="connsiteX7" fmla="*/ 24743 w 85725"/>
                <a:gd name="connsiteY7" fmla="*/ 22680 h 118967"/>
                <a:gd name="connsiteX8" fmla="*/ 24743 w 85725"/>
                <a:gd name="connsiteY8" fmla="*/ 37920 h 11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725" h="118967">
                  <a:moveTo>
                    <a:pt x="-785" y="37920"/>
                  </a:moveTo>
                  <a:lnTo>
                    <a:pt x="-785" y="-180"/>
                  </a:lnTo>
                  <a:lnTo>
                    <a:pt x="84940" y="-180"/>
                  </a:lnTo>
                  <a:lnTo>
                    <a:pt x="84940" y="19918"/>
                  </a:lnTo>
                  <a:lnTo>
                    <a:pt x="37315" y="118787"/>
                  </a:lnTo>
                  <a:lnTo>
                    <a:pt x="8740" y="118787"/>
                  </a:lnTo>
                  <a:lnTo>
                    <a:pt x="54651" y="22680"/>
                  </a:lnTo>
                  <a:lnTo>
                    <a:pt x="24743" y="22680"/>
                  </a:lnTo>
                  <a:lnTo>
                    <a:pt x="24743" y="37920"/>
                  </a:lnTo>
                  <a:close/>
                </a:path>
              </a:pathLst>
            </a:custGeom>
            <a:solidFill>
              <a:srgbClr val="669940"/>
            </a:solidFill>
            <a:ln w="9525" cap="flat">
              <a:no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A3820DF0-266E-4D55-B4F3-A909C244FDF1}"/>
                </a:ext>
              </a:extLst>
            </p:cNvPr>
            <p:cNvSpPr/>
            <p:nvPr/>
          </p:nvSpPr>
          <p:spPr>
            <a:xfrm>
              <a:off x="19200957" y="4066064"/>
              <a:ext cx="55721" cy="55054"/>
            </a:xfrm>
            <a:custGeom>
              <a:avLst/>
              <a:gdLst>
                <a:gd name="connsiteX0" fmla="*/ 47079 w 55721"/>
                <a:gd name="connsiteY0" fmla="*/ 46966 h 55054"/>
                <a:gd name="connsiteX1" fmla="*/ 7074 w 55721"/>
                <a:gd name="connsiteY1" fmla="*/ 46966 h 55054"/>
                <a:gd name="connsiteX2" fmla="*/ 7074 w 55721"/>
                <a:gd name="connsiteY2" fmla="*/ 7628 h 55054"/>
                <a:gd name="connsiteX3" fmla="*/ 47079 w 55721"/>
                <a:gd name="connsiteY3" fmla="*/ 7628 h 55054"/>
                <a:gd name="connsiteX4" fmla="*/ 47079 w 55721"/>
                <a:gd name="connsiteY4" fmla="*/ 46966 h 55054"/>
                <a:gd name="connsiteX5" fmla="*/ 40412 w 55721"/>
                <a:gd name="connsiteY5" fmla="*/ 13629 h 55054"/>
                <a:gd name="connsiteX6" fmla="*/ 13741 w 55721"/>
                <a:gd name="connsiteY6" fmla="*/ 13629 h 55054"/>
                <a:gd name="connsiteX7" fmla="*/ 8217 w 55721"/>
                <a:gd name="connsiteY7" fmla="*/ 27345 h 55054"/>
                <a:gd name="connsiteX8" fmla="*/ 13741 w 55721"/>
                <a:gd name="connsiteY8" fmla="*/ 40966 h 55054"/>
                <a:gd name="connsiteX9" fmla="*/ 39744 w 55721"/>
                <a:gd name="connsiteY9" fmla="*/ 41642 h 55054"/>
                <a:gd name="connsiteX10" fmla="*/ 40412 w 55721"/>
                <a:gd name="connsiteY10" fmla="*/ 40966 h 55054"/>
                <a:gd name="connsiteX11" fmla="*/ 45936 w 55721"/>
                <a:gd name="connsiteY11" fmla="*/ 27345 h 55054"/>
                <a:gd name="connsiteX12" fmla="*/ 40412 w 55721"/>
                <a:gd name="connsiteY12" fmla="*/ 13153 h 55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721" h="55054">
                  <a:moveTo>
                    <a:pt x="47079" y="46966"/>
                  </a:moveTo>
                  <a:cubicBezTo>
                    <a:pt x="35839" y="57510"/>
                    <a:pt x="18313" y="57510"/>
                    <a:pt x="7074" y="46966"/>
                  </a:cubicBezTo>
                  <a:cubicBezTo>
                    <a:pt x="-3404" y="35936"/>
                    <a:pt x="-3404" y="18658"/>
                    <a:pt x="7074" y="7628"/>
                  </a:cubicBezTo>
                  <a:cubicBezTo>
                    <a:pt x="18408" y="-2783"/>
                    <a:pt x="35743" y="-2783"/>
                    <a:pt x="47079" y="7628"/>
                  </a:cubicBezTo>
                  <a:cubicBezTo>
                    <a:pt x="57556" y="18658"/>
                    <a:pt x="57556" y="35936"/>
                    <a:pt x="47079" y="46966"/>
                  </a:cubicBezTo>
                  <a:close/>
                  <a:moveTo>
                    <a:pt x="40412" y="13629"/>
                  </a:moveTo>
                  <a:cubicBezTo>
                    <a:pt x="32982" y="6371"/>
                    <a:pt x="21171" y="6371"/>
                    <a:pt x="13741" y="13629"/>
                  </a:cubicBezTo>
                  <a:cubicBezTo>
                    <a:pt x="10122" y="17267"/>
                    <a:pt x="8122" y="22211"/>
                    <a:pt x="8217" y="27345"/>
                  </a:cubicBezTo>
                  <a:cubicBezTo>
                    <a:pt x="8122" y="32441"/>
                    <a:pt x="10122" y="37346"/>
                    <a:pt x="13741" y="40966"/>
                  </a:cubicBezTo>
                  <a:cubicBezTo>
                    <a:pt x="20694" y="48328"/>
                    <a:pt x="32410" y="48633"/>
                    <a:pt x="39744" y="41642"/>
                  </a:cubicBezTo>
                  <a:cubicBezTo>
                    <a:pt x="39935" y="41423"/>
                    <a:pt x="40221" y="41194"/>
                    <a:pt x="40412" y="40966"/>
                  </a:cubicBezTo>
                  <a:cubicBezTo>
                    <a:pt x="44030" y="37346"/>
                    <a:pt x="46031" y="32441"/>
                    <a:pt x="45936" y="27345"/>
                  </a:cubicBezTo>
                  <a:cubicBezTo>
                    <a:pt x="46126" y="22049"/>
                    <a:pt x="44125" y="16905"/>
                    <a:pt x="40412" y="13153"/>
                  </a:cubicBezTo>
                  <a:close/>
                </a:path>
              </a:pathLst>
            </a:custGeom>
            <a:solidFill>
              <a:srgbClr val="6D6E71"/>
            </a:solidFill>
            <a:ln w="9525" cap="flat">
              <a:no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id="{4FBA6157-8179-4C11-B845-34CA0A484D4D}"/>
                </a:ext>
              </a:extLst>
            </p:cNvPr>
            <p:cNvSpPr/>
            <p:nvPr/>
          </p:nvSpPr>
          <p:spPr>
            <a:xfrm>
              <a:off x="19264442" y="4066824"/>
              <a:ext cx="28002" cy="53921"/>
            </a:xfrm>
            <a:custGeom>
              <a:avLst/>
              <a:gdLst>
                <a:gd name="connsiteX0" fmla="*/ 12646 w 28002"/>
                <a:gd name="connsiteY0" fmla="*/ 19441 h 53921"/>
                <a:gd name="connsiteX1" fmla="*/ 12646 w 28002"/>
                <a:gd name="connsiteY1" fmla="*/ 40016 h 53921"/>
                <a:gd name="connsiteX2" fmla="*/ 14169 w 28002"/>
                <a:gd name="connsiteY2" fmla="*/ 44587 h 53921"/>
                <a:gd name="connsiteX3" fmla="*/ 18456 w 28002"/>
                <a:gd name="connsiteY3" fmla="*/ 46302 h 53921"/>
                <a:gd name="connsiteX4" fmla="*/ 23694 w 28002"/>
                <a:gd name="connsiteY4" fmla="*/ 43635 h 53921"/>
                <a:gd name="connsiteX5" fmla="*/ 27218 w 28002"/>
                <a:gd name="connsiteY5" fmla="*/ 49636 h 53921"/>
                <a:gd name="connsiteX6" fmla="*/ 17693 w 28002"/>
                <a:gd name="connsiteY6" fmla="*/ 53732 h 53921"/>
                <a:gd name="connsiteX7" fmla="*/ 8168 w 28002"/>
                <a:gd name="connsiteY7" fmla="*/ 49922 h 53921"/>
                <a:gd name="connsiteX8" fmla="*/ 4358 w 28002"/>
                <a:gd name="connsiteY8" fmla="*/ 39730 h 53921"/>
                <a:gd name="connsiteX9" fmla="*/ 4358 w 28002"/>
                <a:gd name="connsiteY9" fmla="*/ 19441 h 53921"/>
                <a:gd name="connsiteX10" fmla="*/ -785 w 28002"/>
                <a:gd name="connsiteY10" fmla="*/ 19441 h 53921"/>
                <a:gd name="connsiteX11" fmla="*/ -785 w 28002"/>
                <a:gd name="connsiteY11" fmla="*/ 12583 h 53921"/>
                <a:gd name="connsiteX12" fmla="*/ 4358 w 28002"/>
                <a:gd name="connsiteY12" fmla="*/ 12583 h 53921"/>
                <a:gd name="connsiteX13" fmla="*/ 4358 w 28002"/>
                <a:gd name="connsiteY13" fmla="*/ -180 h 53921"/>
                <a:gd name="connsiteX14" fmla="*/ 12835 w 28002"/>
                <a:gd name="connsiteY14" fmla="*/ -180 h 53921"/>
                <a:gd name="connsiteX15" fmla="*/ 12835 w 28002"/>
                <a:gd name="connsiteY15" fmla="*/ 12583 h 53921"/>
                <a:gd name="connsiteX16" fmla="*/ 23503 w 28002"/>
                <a:gd name="connsiteY16" fmla="*/ 12583 h 53921"/>
                <a:gd name="connsiteX17" fmla="*/ 23503 w 28002"/>
                <a:gd name="connsiteY17" fmla="*/ 19441 h 53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002" h="53921">
                  <a:moveTo>
                    <a:pt x="12646" y="19441"/>
                  </a:moveTo>
                  <a:lnTo>
                    <a:pt x="12646" y="40016"/>
                  </a:lnTo>
                  <a:cubicBezTo>
                    <a:pt x="12550" y="41673"/>
                    <a:pt x="13121" y="43292"/>
                    <a:pt x="14169" y="44587"/>
                  </a:cubicBezTo>
                  <a:cubicBezTo>
                    <a:pt x="15312" y="45759"/>
                    <a:pt x="16836" y="46388"/>
                    <a:pt x="18456" y="46302"/>
                  </a:cubicBezTo>
                  <a:cubicBezTo>
                    <a:pt x="20551" y="46216"/>
                    <a:pt x="22456" y="45245"/>
                    <a:pt x="23694" y="43635"/>
                  </a:cubicBezTo>
                  <a:lnTo>
                    <a:pt x="27218" y="49636"/>
                  </a:lnTo>
                  <a:cubicBezTo>
                    <a:pt x="24646" y="52141"/>
                    <a:pt x="21313" y="53608"/>
                    <a:pt x="17693" y="53732"/>
                  </a:cubicBezTo>
                  <a:cubicBezTo>
                    <a:pt x="14074" y="53874"/>
                    <a:pt x="10645" y="52484"/>
                    <a:pt x="8168" y="49922"/>
                  </a:cubicBezTo>
                  <a:cubicBezTo>
                    <a:pt x="5502" y="47207"/>
                    <a:pt x="4168" y="43511"/>
                    <a:pt x="4358" y="39730"/>
                  </a:cubicBezTo>
                  <a:lnTo>
                    <a:pt x="4358" y="19441"/>
                  </a:lnTo>
                  <a:lnTo>
                    <a:pt x="-785" y="19441"/>
                  </a:lnTo>
                  <a:lnTo>
                    <a:pt x="-785" y="12583"/>
                  </a:lnTo>
                  <a:lnTo>
                    <a:pt x="4358" y="12583"/>
                  </a:lnTo>
                  <a:lnTo>
                    <a:pt x="4358" y="-180"/>
                  </a:lnTo>
                  <a:lnTo>
                    <a:pt x="12835" y="-180"/>
                  </a:lnTo>
                  <a:lnTo>
                    <a:pt x="12835" y="12583"/>
                  </a:lnTo>
                  <a:lnTo>
                    <a:pt x="23503" y="12583"/>
                  </a:lnTo>
                  <a:lnTo>
                    <a:pt x="23503" y="19441"/>
                  </a:lnTo>
                  <a:close/>
                </a:path>
              </a:pathLst>
            </a:custGeom>
            <a:solidFill>
              <a:srgbClr val="6D6E71"/>
            </a:solidFill>
            <a:ln w="9525" cap="flat">
              <a:no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E605E56D-FA89-4C4C-A081-0608364A5077}"/>
                </a:ext>
              </a:extLst>
            </p:cNvPr>
            <p:cNvSpPr/>
            <p:nvPr/>
          </p:nvSpPr>
          <p:spPr>
            <a:xfrm>
              <a:off x="19299684" y="4063680"/>
              <a:ext cx="37372" cy="56388"/>
            </a:xfrm>
            <a:custGeom>
              <a:avLst/>
              <a:gdLst>
                <a:gd name="connsiteX0" fmla="*/ 7788 w 37372"/>
                <a:gd name="connsiteY0" fmla="*/ 34301 h 56388"/>
                <a:gd name="connsiteX1" fmla="*/ 7788 w 37372"/>
                <a:gd name="connsiteY1" fmla="*/ 56208 h 56388"/>
                <a:gd name="connsiteX2" fmla="*/ -785 w 37372"/>
                <a:gd name="connsiteY2" fmla="*/ 56208 h 56388"/>
                <a:gd name="connsiteX3" fmla="*/ -785 w 37372"/>
                <a:gd name="connsiteY3" fmla="*/ -180 h 56388"/>
                <a:gd name="connsiteX4" fmla="*/ 7788 w 37372"/>
                <a:gd name="connsiteY4" fmla="*/ -180 h 56388"/>
                <a:gd name="connsiteX5" fmla="*/ 7788 w 37372"/>
                <a:gd name="connsiteY5" fmla="*/ 23061 h 56388"/>
                <a:gd name="connsiteX6" fmla="*/ 13312 w 37372"/>
                <a:gd name="connsiteY6" fmla="*/ 17251 h 56388"/>
                <a:gd name="connsiteX7" fmla="*/ 32362 w 37372"/>
                <a:gd name="connsiteY7" fmla="*/ 19251 h 56388"/>
                <a:gd name="connsiteX8" fmla="*/ 36554 w 37372"/>
                <a:gd name="connsiteY8" fmla="*/ 31443 h 56388"/>
                <a:gd name="connsiteX9" fmla="*/ 36554 w 37372"/>
                <a:gd name="connsiteY9" fmla="*/ 56208 h 56388"/>
                <a:gd name="connsiteX10" fmla="*/ 28076 w 37372"/>
                <a:gd name="connsiteY10" fmla="*/ 56208 h 56388"/>
                <a:gd name="connsiteX11" fmla="*/ 28076 w 37372"/>
                <a:gd name="connsiteY11" fmla="*/ 34015 h 56388"/>
                <a:gd name="connsiteX12" fmla="*/ 18551 w 37372"/>
                <a:gd name="connsiteY12" fmla="*/ 22775 h 56388"/>
                <a:gd name="connsiteX13" fmla="*/ 10835 w 37372"/>
                <a:gd name="connsiteY13" fmla="*/ 25728 h 56388"/>
                <a:gd name="connsiteX14" fmla="*/ 7788 w 37372"/>
                <a:gd name="connsiteY14" fmla="*/ 34301 h 5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372" h="56388">
                  <a:moveTo>
                    <a:pt x="7788" y="34301"/>
                  </a:moveTo>
                  <a:lnTo>
                    <a:pt x="7788" y="56208"/>
                  </a:lnTo>
                  <a:lnTo>
                    <a:pt x="-785" y="56208"/>
                  </a:lnTo>
                  <a:lnTo>
                    <a:pt x="-785" y="-180"/>
                  </a:lnTo>
                  <a:lnTo>
                    <a:pt x="7788" y="-180"/>
                  </a:lnTo>
                  <a:lnTo>
                    <a:pt x="7788" y="23061"/>
                  </a:lnTo>
                  <a:cubicBezTo>
                    <a:pt x="9026" y="20613"/>
                    <a:pt x="10931" y="18584"/>
                    <a:pt x="13312" y="17251"/>
                  </a:cubicBezTo>
                  <a:cubicBezTo>
                    <a:pt x="19408" y="13717"/>
                    <a:pt x="27124" y="14527"/>
                    <a:pt x="32362" y="19251"/>
                  </a:cubicBezTo>
                  <a:cubicBezTo>
                    <a:pt x="35315" y="22594"/>
                    <a:pt x="36840" y="26985"/>
                    <a:pt x="36554" y="31443"/>
                  </a:cubicBezTo>
                  <a:lnTo>
                    <a:pt x="36554" y="56208"/>
                  </a:lnTo>
                  <a:lnTo>
                    <a:pt x="28076" y="56208"/>
                  </a:lnTo>
                  <a:lnTo>
                    <a:pt x="28076" y="34015"/>
                  </a:lnTo>
                  <a:cubicBezTo>
                    <a:pt x="28076" y="26490"/>
                    <a:pt x="24933" y="22775"/>
                    <a:pt x="18551" y="22775"/>
                  </a:cubicBezTo>
                  <a:cubicBezTo>
                    <a:pt x="15693" y="22766"/>
                    <a:pt x="12932" y="23814"/>
                    <a:pt x="10835" y="25728"/>
                  </a:cubicBezTo>
                  <a:cubicBezTo>
                    <a:pt x="8645" y="28005"/>
                    <a:pt x="7502" y="31138"/>
                    <a:pt x="7788" y="34301"/>
                  </a:cubicBezTo>
                  <a:close/>
                </a:path>
              </a:pathLst>
            </a:custGeom>
            <a:solidFill>
              <a:srgbClr val="6D6E71"/>
            </a:solidFill>
            <a:ln w="9525" cap="flat">
              <a:no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C90BCF01-D023-4EC6-83EC-1896A0A9C312}"/>
                </a:ext>
              </a:extLst>
            </p:cNvPr>
            <p:cNvSpPr/>
            <p:nvPr/>
          </p:nvSpPr>
          <p:spPr>
            <a:xfrm>
              <a:off x="19345950" y="4079011"/>
              <a:ext cx="40422" cy="41834"/>
            </a:xfrm>
            <a:custGeom>
              <a:avLst/>
              <a:gdLst>
                <a:gd name="connsiteX0" fmla="*/ 39626 w 40422"/>
                <a:gd name="connsiteY0" fmla="*/ 24495 h 41834"/>
                <a:gd name="connsiteX1" fmla="*/ 7813 w 40422"/>
                <a:gd name="connsiteY1" fmla="*/ 24495 h 41834"/>
                <a:gd name="connsiteX2" fmla="*/ 11814 w 40422"/>
                <a:gd name="connsiteY2" fmla="*/ 31639 h 41834"/>
                <a:gd name="connsiteX3" fmla="*/ 31911 w 40422"/>
                <a:gd name="connsiteY3" fmla="*/ 29543 h 41834"/>
                <a:gd name="connsiteX4" fmla="*/ 36864 w 40422"/>
                <a:gd name="connsiteY4" fmla="*/ 34877 h 41834"/>
                <a:gd name="connsiteX5" fmla="*/ 19814 w 40422"/>
                <a:gd name="connsiteY5" fmla="*/ 41640 h 41834"/>
                <a:gd name="connsiteX6" fmla="*/ 5241 w 40422"/>
                <a:gd name="connsiteY6" fmla="*/ 35925 h 41834"/>
                <a:gd name="connsiteX7" fmla="*/ -760 w 40422"/>
                <a:gd name="connsiteY7" fmla="*/ 20685 h 41834"/>
                <a:gd name="connsiteX8" fmla="*/ 5336 w 40422"/>
                <a:gd name="connsiteY8" fmla="*/ 5540 h 41834"/>
                <a:gd name="connsiteX9" fmla="*/ 19719 w 40422"/>
                <a:gd name="connsiteY9" fmla="*/ -175 h 41834"/>
                <a:gd name="connsiteX10" fmla="*/ 33816 w 40422"/>
                <a:gd name="connsiteY10" fmla="*/ 4873 h 41834"/>
                <a:gd name="connsiteX11" fmla="*/ 39626 w 40422"/>
                <a:gd name="connsiteY11" fmla="*/ 18589 h 41834"/>
                <a:gd name="connsiteX12" fmla="*/ 7813 w 40422"/>
                <a:gd name="connsiteY12" fmla="*/ 17732 h 41834"/>
                <a:gd name="connsiteX13" fmla="*/ 31054 w 40422"/>
                <a:gd name="connsiteY13" fmla="*/ 17732 h 41834"/>
                <a:gd name="connsiteX14" fmla="*/ 27815 w 40422"/>
                <a:gd name="connsiteY14" fmla="*/ 9922 h 41834"/>
                <a:gd name="connsiteX15" fmla="*/ 19910 w 40422"/>
                <a:gd name="connsiteY15" fmla="*/ 7159 h 41834"/>
                <a:gd name="connsiteX16" fmla="*/ 11528 w 40422"/>
                <a:gd name="connsiteY16" fmla="*/ 10017 h 41834"/>
                <a:gd name="connsiteX17" fmla="*/ 7813 w 40422"/>
                <a:gd name="connsiteY17" fmla="*/ 17637 h 41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422" h="41834">
                  <a:moveTo>
                    <a:pt x="39626" y="24495"/>
                  </a:moveTo>
                  <a:lnTo>
                    <a:pt x="7813" y="24495"/>
                  </a:lnTo>
                  <a:cubicBezTo>
                    <a:pt x="8003" y="27352"/>
                    <a:pt x="9432" y="29981"/>
                    <a:pt x="11814" y="31639"/>
                  </a:cubicBezTo>
                  <a:cubicBezTo>
                    <a:pt x="18099" y="35868"/>
                    <a:pt x="26577" y="34991"/>
                    <a:pt x="31911" y="29543"/>
                  </a:cubicBezTo>
                  <a:lnTo>
                    <a:pt x="36864" y="34877"/>
                  </a:lnTo>
                  <a:cubicBezTo>
                    <a:pt x="32387" y="39411"/>
                    <a:pt x="26196" y="41868"/>
                    <a:pt x="19814" y="41640"/>
                  </a:cubicBezTo>
                  <a:cubicBezTo>
                    <a:pt x="14385" y="41754"/>
                    <a:pt x="9146" y="39697"/>
                    <a:pt x="5241" y="35925"/>
                  </a:cubicBezTo>
                  <a:cubicBezTo>
                    <a:pt x="1146" y="31934"/>
                    <a:pt x="-1045" y="26390"/>
                    <a:pt x="-760" y="20685"/>
                  </a:cubicBezTo>
                  <a:cubicBezTo>
                    <a:pt x="-1045" y="14989"/>
                    <a:pt x="1241" y="9474"/>
                    <a:pt x="5336" y="5540"/>
                  </a:cubicBezTo>
                  <a:cubicBezTo>
                    <a:pt x="9146" y="1816"/>
                    <a:pt x="14385" y="-232"/>
                    <a:pt x="19719" y="-175"/>
                  </a:cubicBezTo>
                  <a:cubicBezTo>
                    <a:pt x="24863" y="-289"/>
                    <a:pt x="29911" y="1511"/>
                    <a:pt x="33816" y="4873"/>
                  </a:cubicBezTo>
                  <a:cubicBezTo>
                    <a:pt x="37721" y="8340"/>
                    <a:pt x="39816" y="13379"/>
                    <a:pt x="39626" y="18589"/>
                  </a:cubicBezTo>
                  <a:close/>
                  <a:moveTo>
                    <a:pt x="7813" y="17732"/>
                  </a:moveTo>
                  <a:lnTo>
                    <a:pt x="31054" y="17732"/>
                  </a:lnTo>
                  <a:cubicBezTo>
                    <a:pt x="31244" y="14770"/>
                    <a:pt x="30101" y="11874"/>
                    <a:pt x="27815" y="9922"/>
                  </a:cubicBezTo>
                  <a:cubicBezTo>
                    <a:pt x="25624" y="8055"/>
                    <a:pt x="22768" y="7074"/>
                    <a:pt x="19910" y="7159"/>
                  </a:cubicBezTo>
                  <a:cubicBezTo>
                    <a:pt x="16862" y="7140"/>
                    <a:pt x="13909" y="8150"/>
                    <a:pt x="11528" y="10017"/>
                  </a:cubicBezTo>
                  <a:cubicBezTo>
                    <a:pt x="9146" y="11836"/>
                    <a:pt x="7813" y="14656"/>
                    <a:pt x="7813" y="17637"/>
                  </a:cubicBezTo>
                  <a:close/>
                </a:path>
              </a:pathLst>
            </a:custGeom>
            <a:solidFill>
              <a:srgbClr val="6D6E71"/>
            </a:solidFill>
            <a:ln w="9525" cap="flat">
              <a:noFill/>
              <a:prstDash val="solid"/>
              <a:miter/>
            </a:ln>
          </p:spPr>
          <p:txBody>
            <a:bodyPr rtlCol="0" anchor="ctr"/>
            <a:lstStyle/>
            <a:p>
              <a:endParaRPr lang="en-US"/>
            </a:p>
          </p:txBody>
        </p:sp>
        <p:sp>
          <p:nvSpPr>
            <p:cNvPr id="221" name="Freeform: Shape 220">
              <a:extLst>
                <a:ext uri="{FF2B5EF4-FFF2-40B4-BE49-F238E27FC236}">
                  <a16:creationId xmlns:a16="http://schemas.microsoft.com/office/drawing/2014/main" id="{C318C75A-8DE4-4DBD-9E29-3F6B58F47400}"/>
                </a:ext>
              </a:extLst>
            </p:cNvPr>
            <p:cNvSpPr/>
            <p:nvPr/>
          </p:nvSpPr>
          <p:spPr>
            <a:xfrm>
              <a:off x="19395697" y="4078920"/>
              <a:ext cx="21620" cy="41148"/>
            </a:xfrm>
            <a:custGeom>
              <a:avLst/>
              <a:gdLst>
                <a:gd name="connsiteX0" fmla="*/ 20456 w 21620"/>
                <a:gd name="connsiteY0" fmla="*/ 8488 h 41148"/>
                <a:gd name="connsiteX1" fmla="*/ 10931 w 21620"/>
                <a:gd name="connsiteY1" fmla="*/ 12583 h 41148"/>
                <a:gd name="connsiteX2" fmla="*/ 7787 w 21620"/>
                <a:gd name="connsiteY2" fmla="*/ 23633 h 41148"/>
                <a:gd name="connsiteX3" fmla="*/ 7787 w 21620"/>
                <a:gd name="connsiteY3" fmla="*/ 40968 h 41148"/>
                <a:gd name="connsiteX4" fmla="*/ -785 w 21620"/>
                <a:gd name="connsiteY4" fmla="*/ 40968 h 41148"/>
                <a:gd name="connsiteX5" fmla="*/ -785 w 21620"/>
                <a:gd name="connsiteY5" fmla="*/ 487 h 41148"/>
                <a:gd name="connsiteX6" fmla="*/ 7787 w 21620"/>
                <a:gd name="connsiteY6" fmla="*/ 487 h 41148"/>
                <a:gd name="connsiteX7" fmla="*/ 7787 w 21620"/>
                <a:gd name="connsiteY7" fmla="*/ 8583 h 41148"/>
                <a:gd name="connsiteX8" fmla="*/ 13312 w 21620"/>
                <a:gd name="connsiteY8" fmla="*/ 2392 h 41148"/>
                <a:gd name="connsiteX9" fmla="*/ 20836 w 21620"/>
                <a:gd name="connsiteY9" fmla="*/ -180 h 41148"/>
                <a:gd name="connsiteX10" fmla="*/ 20836 w 21620"/>
                <a:gd name="connsiteY10" fmla="*/ 8488 h 41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20" h="41148">
                  <a:moveTo>
                    <a:pt x="20456" y="8488"/>
                  </a:moveTo>
                  <a:cubicBezTo>
                    <a:pt x="16836" y="8221"/>
                    <a:pt x="13217" y="9745"/>
                    <a:pt x="10931" y="12583"/>
                  </a:cubicBezTo>
                  <a:cubicBezTo>
                    <a:pt x="8740" y="15822"/>
                    <a:pt x="7597" y="19708"/>
                    <a:pt x="7787" y="23633"/>
                  </a:cubicBezTo>
                  <a:lnTo>
                    <a:pt x="7787" y="40968"/>
                  </a:lnTo>
                  <a:lnTo>
                    <a:pt x="-785" y="40968"/>
                  </a:lnTo>
                  <a:lnTo>
                    <a:pt x="-785" y="487"/>
                  </a:lnTo>
                  <a:lnTo>
                    <a:pt x="7787" y="487"/>
                  </a:lnTo>
                  <a:lnTo>
                    <a:pt x="7787" y="8583"/>
                  </a:lnTo>
                  <a:cubicBezTo>
                    <a:pt x="9120" y="6126"/>
                    <a:pt x="11026" y="4001"/>
                    <a:pt x="13312" y="2392"/>
                  </a:cubicBezTo>
                  <a:cubicBezTo>
                    <a:pt x="15503" y="830"/>
                    <a:pt x="18170" y="-66"/>
                    <a:pt x="20836" y="-180"/>
                  </a:cubicBezTo>
                  <a:lnTo>
                    <a:pt x="20836" y="8488"/>
                  </a:lnTo>
                  <a:close/>
                </a:path>
              </a:pathLst>
            </a:custGeom>
            <a:solidFill>
              <a:srgbClr val="6D6E71"/>
            </a:solidFill>
            <a:ln w="9525" cap="flat">
              <a:noFill/>
              <a:prstDash val="solid"/>
              <a:miter/>
            </a:ln>
          </p:spPr>
          <p:txBody>
            <a:bodyPr rtlCol="0" anchor="ctr"/>
            <a:lstStyle/>
            <a:p>
              <a:endParaRPr lang="en-US"/>
            </a:p>
          </p:txBody>
        </p:sp>
        <p:sp>
          <p:nvSpPr>
            <p:cNvPr id="222" name="Freeform: Shape 221">
              <a:extLst>
                <a:ext uri="{FF2B5EF4-FFF2-40B4-BE49-F238E27FC236}">
                  <a16:creationId xmlns:a16="http://schemas.microsoft.com/office/drawing/2014/main" id="{6CBC1F98-06E9-4616-8058-89AECFA88DAB}"/>
                </a:ext>
              </a:extLst>
            </p:cNvPr>
            <p:cNvSpPr/>
            <p:nvPr/>
          </p:nvSpPr>
          <p:spPr>
            <a:xfrm>
              <a:off x="19158952" y="4154614"/>
              <a:ext cx="300781" cy="58071"/>
            </a:xfrm>
            <a:custGeom>
              <a:avLst/>
              <a:gdLst>
                <a:gd name="connsiteX0" fmla="*/ 26695 w 300781"/>
                <a:gd name="connsiteY0" fmla="*/ 57191 h 58071"/>
                <a:gd name="connsiteX1" fmla="*/ 12312 w 300781"/>
                <a:gd name="connsiteY1" fmla="*/ 53666 h 58071"/>
                <a:gd name="connsiteX2" fmla="*/ 2787 w 300781"/>
                <a:gd name="connsiteY2" fmla="*/ 44141 h 58071"/>
                <a:gd name="connsiteX3" fmla="*/ 2787 w 300781"/>
                <a:gd name="connsiteY3" fmla="*/ 16424 h 58071"/>
                <a:gd name="connsiteX4" fmla="*/ 12312 w 300781"/>
                <a:gd name="connsiteY4" fmla="*/ 6899 h 58071"/>
                <a:gd name="connsiteX5" fmla="*/ 26695 w 300781"/>
                <a:gd name="connsiteY5" fmla="*/ 3374 h 58071"/>
                <a:gd name="connsiteX6" fmla="*/ 40982 w 300781"/>
                <a:gd name="connsiteY6" fmla="*/ 6899 h 58071"/>
                <a:gd name="connsiteX7" fmla="*/ 50507 w 300781"/>
                <a:gd name="connsiteY7" fmla="*/ 16424 h 58071"/>
                <a:gd name="connsiteX8" fmla="*/ 54222 w 300781"/>
                <a:gd name="connsiteY8" fmla="*/ 30330 h 58071"/>
                <a:gd name="connsiteX9" fmla="*/ 50507 w 300781"/>
                <a:gd name="connsiteY9" fmla="*/ 44237 h 58071"/>
                <a:gd name="connsiteX10" fmla="*/ 40982 w 300781"/>
                <a:gd name="connsiteY10" fmla="*/ 53762 h 58071"/>
                <a:gd name="connsiteX11" fmla="*/ 26695 w 300781"/>
                <a:gd name="connsiteY11" fmla="*/ 57191 h 58071"/>
                <a:gd name="connsiteX12" fmla="*/ 26695 w 300781"/>
                <a:gd name="connsiteY12" fmla="*/ 52238 h 58071"/>
                <a:gd name="connsiteX13" fmla="*/ 38126 w 300781"/>
                <a:gd name="connsiteY13" fmla="*/ 49380 h 58071"/>
                <a:gd name="connsiteX14" fmla="*/ 46126 w 300781"/>
                <a:gd name="connsiteY14" fmla="*/ 41379 h 58071"/>
                <a:gd name="connsiteX15" fmla="*/ 46126 w 300781"/>
                <a:gd name="connsiteY15" fmla="*/ 18805 h 58071"/>
                <a:gd name="connsiteX16" fmla="*/ 38126 w 300781"/>
                <a:gd name="connsiteY16" fmla="*/ 10899 h 58071"/>
                <a:gd name="connsiteX17" fmla="*/ 15265 w 300781"/>
                <a:gd name="connsiteY17" fmla="*/ 10899 h 58071"/>
                <a:gd name="connsiteX18" fmla="*/ 7169 w 300781"/>
                <a:gd name="connsiteY18" fmla="*/ 18805 h 58071"/>
                <a:gd name="connsiteX19" fmla="*/ 7169 w 300781"/>
                <a:gd name="connsiteY19" fmla="*/ 41379 h 58071"/>
                <a:gd name="connsiteX20" fmla="*/ 15265 w 300781"/>
                <a:gd name="connsiteY20" fmla="*/ 49380 h 58071"/>
                <a:gd name="connsiteX21" fmla="*/ 26695 w 300781"/>
                <a:gd name="connsiteY21" fmla="*/ 52238 h 58071"/>
                <a:gd name="connsiteX22" fmla="*/ 79464 w 300781"/>
                <a:gd name="connsiteY22" fmla="*/ 4613 h 58071"/>
                <a:gd name="connsiteX23" fmla="*/ 74129 w 300781"/>
                <a:gd name="connsiteY23" fmla="*/ 6517 h 58071"/>
                <a:gd name="connsiteX24" fmla="*/ 72320 w 300781"/>
                <a:gd name="connsiteY24" fmla="*/ 12137 h 58071"/>
                <a:gd name="connsiteX25" fmla="*/ 72320 w 300781"/>
                <a:gd name="connsiteY25" fmla="*/ 16900 h 58071"/>
                <a:gd name="connsiteX26" fmla="*/ 84703 w 300781"/>
                <a:gd name="connsiteY26" fmla="*/ 16900 h 58071"/>
                <a:gd name="connsiteX27" fmla="*/ 84703 w 300781"/>
                <a:gd name="connsiteY27" fmla="*/ 21472 h 58071"/>
                <a:gd name="connsiteX28" fmla="*/ 72320 w 300781"/>
                <a:gd name="connsiteY28" fmla="*/ 21472 h 58071"/>
                <a:gd name="connsiteX29" fmla="*/ 72320 w 300781"/>
                <a:gd name="connsiteY29" fmla="*/ 57000 h 58071"/>
                <a:gd name="connsiteX30" fmla="*/ 66891 w 300781"/>
                <a:gd name="connsiteY30" fmla="*/ 57000 h 58071"/>
                <a:gd name="connsiteX31" fmla="*/ 66891 w 300781"/>
                <a:gd name="connsiteY31" fmla="*/ 21281 h 58071"/>
                <a:gd name="connsiteX32" fmla="*/ 59748 w 300781"/>
                <a:gd name="connsiteY32" fmla="*/ 21281 h 58071"/>
                <a:gd name="connsiteX33" fmla="*/ 59748 w 300781"/>
                <a:gd name="connsiteY33" fmla="*/ 16709 h 58071"/>
                <a:gd name="connsiteX34" fmla="*/ 66891 w 300781"/>
                <a:gd name="connsiteY34" fmla="*/ 16709 h 58071"/>
                <a:gd name="connsiteX35" fmla="*/ 66891 w 300781"/>
                <a:gd name="connsiteY35" fmla="*/ 11756 h 58071"/>
                <a:gd name="connsiteX36" fmla="*/ 70034 w 300781"/>
                <a:gd name="connsiteY36" fmla="*/ 3089 h 58071"/>
                <a:gd name="connsiteX37" fmla="*/ 78987 w 300781"/>
                <a:gd name="connsiteY37" fmla="*/ -150 h 58071"/>
                <a:gd name="connsiteX38" fmla="*/ 83465 w 300781"/>
                <a:gd name="connsiteY38" fmla="*/ 517 h 58071"/>
                <a:gd name="connsiteX39" fmla="*/ 86989 w 300781"/>
                <a:gd name="connsiteY39" fmla="*/ 2326 h 58071"/>
                <a:gd name="connsiteX40" fmla="*/ 85179 w 300781"/>
                <a:gd name="connsiteY40" fmla="*/ 6422 h 58071"/>
                <a:gd name="connsiteX41" fmla="*/ 79273 w 300781"/>
                <a:gd name="connsiteY41" fmla="*/ 4422 h 58071"/>
                <a:gd name="connsiteX42" fmla="*/ 105276 w 300781"/>
                <a:gd name="connsiteY42" fmla="*/ 4613 h 58071"/>
                <a:gd name="connsiteX43" fmla="*/ 99943 w 300781"/>
                <a:gd name="connsiteY43" fmla="*/ 6517 h 58071"/>
                <a:gd name="connsiteX44" fmla="*/ 98228 w 300781"/>
                <a:gd name="connsiteY44" fmla="*/ 12137 h 58071"/>
                <a:gd name="connsiteX45" fmla="*/ 98228 w 300781"/>
                <a:gd name="connsiteY45" fmla="*/ 16900 h 58071"/>
                <a:gd name="connsiteX46" fmla="*/ 110420 w 300781"/>
                <a:gd name="connsiteY46" fmla="*/ 16900 h 58071"/>
                <a:gd name="connsiteX47" fmla="*/ 110420 w 300781"/>
                <a:gd name="connsiteY47" fmla="*/ 21472 h 58071"/>
                <a:gd name="connsiteX48" fmla="*/ 98228 w 300781"/>
                <a:gd name="connsiteY48" fmla="*/ 21472 h 58071"/>
                <a:gd name="connsiteX49" fmla="*/ 98228 w 300781"/>
                <a:gd name="connsiteY49" fmla="*/ 57000 h 58071"/>
                <a:gd name="connsiteX50" fmla="*/ 92799 w 300781"/>
                <a:gd name="connsiteY50" fmla="*/ 57000 h 58071"/>
                <a:gd name="connsiteX51" fmla="*/ 92799 w 300781"/>
                <a:gd name="connsiteY51" fmla="*/ 21281 h 58071"/>
                <a:gd name="connsiteX52" fmla="*/ 85655 w 300781"/>
                <a:gd name="connsiteY52" fmla="*/ 21281 h 58071"/>
                <a:gd name="connsiteX53" fmla="*/ 85655 w 300781"/>
                <a:gd name="connsiteY53" fmla="*/ 16709 h 58071"/>
                <a:gd name="connsiteX54" fmla="*/ 92799 w 300781"/>
                <a:gd name="connsiteY54" fmla="*/ 16709 h 58071"/>
                <a:gd name="connsiteX55" fmla="*/ 92799 w 300781"/>
                <a:gd name="connsiteY55" fmla="*/ 11756 h 58071"/>
                <a:gd name="connsiteX56" fmla="*/ 96037 w 300781"/>
                <a:gd name="connsiteY56" fmla="*/ 3089 h 58071"/>
                <a:gd name="connsiteX57" fmla="*/ 104991 w 300781"/>
                <a:gd name="connsiteY57" fmla="*/ -150 h 58071"/>
                <a:gd name="connsiteX58" fmla="*/ 109372 w 300781"/>
                <a:gd name="connsiteY58" fmla="*/ 517 h 58071"/>
                <a:gd name="connsiteX59" fmla="*/ 112992 w 300781"/>
                <a:gd name="connsiteY59" fmla="*/ 2326 h 58071"/>
                <a:gd name="connsiteX60" fmla="*/ 111086 w 300781"/>
                <a:gd name="connsiteY60" fmla="*/ 6422 h 58071"/>
                <a:gd name="connsiteX61" fmla="*/ 105181 w 300781"/>
                <a:gd name="connsiteY61" fmla="*/ 4422 h 58071"/>
                <a:gd name="connsiteX62" fmla="*/ 126707 w 300781"/>
                <a:gd name="connsiteY62" fmla="*/ 8137 h 58071"/>
                <a:gd name="connsiteX63" fmla="*/ 123851 w 300781"/>
                <a:gd name="connsiteY63" fmla="*/ 6994 h 58071"/>
                <a:gd name="connsiteX64" fmla="*/ 122708 w 300781"/>
                <a:gd name="connsiteY64" fmla="*/ 4232 h 58071"/>
                <a:gd name="connsiteX65" fmla="*/ 123851 w 300781"/>
                <a:gd name="connsiteY65" fmla="*/ 1565 h 58071"/>
                <a:gd name="connsiteX66" fmla="*/ 126707 w 300781"/>
                <a:gd name="connsiteY66" fmla="*/ 422 h 58071"/>
                <a:gd name="connsiteX67" fmla="*/ 129470 w 300781"/>
                <a:gd name="connsiteY67" fmla="*/ 1565 h 58071"/>
                <a:gd name="connsiteX68" fmla="*/ 130613 w 300781"/>
                <a:gd name="connsiteY68" fmla="*/ 4136 h 58071"/>
                <a:gd name="connsiteX69" fmla="*/ 129470 w 300781"/>
                <a:gd name="connsiteY69" fmla="*/ 6994 h 58071"/>
                <a:gd name="connsiteX70" fmla="*/ 126707 w 300781"/>
                <a:gd name="connsiteY70" fmla="*/ 8137 h 58071"/>
                <a:gd name="connsiteX71" fmla="*/ 123946 w 300781"/>
                <a:gd name="connsiteY71" fmla="*/ 16900 h 58071"/>
                <a:gd name="connsiteX72" fmla="*/ 129375 w 300781"/>
                <a:gd name="connsiteY72" fmla="*/ 16900 h 58071"/>
                <a:gd name="connsiteX73" fmla="*/ 129375 w 300781"/>
                <a:gd name="connsiteY73" fmla="*/ 57000 h 58071"/>
                <a:gd name="connsiteX74" fmla="*/ 123946 w 300781"/>
                <a:gd name="connsiteY74" fmla="*/ 57000 h 58071"/>
                <a:gd name="connsiteX75" fmla="*/ 161093 w 300781"/>
                <a:gd name="connsiteY75" fmla="*/ 57381 h 58071"/>
                <a:gd name="connsiteX76" fmla="*/ 150425 w 300781"/>
                <a:gd name="connsiteY76" fmla="*/ 54714 h 58071"/>
                <a:gd name="connsiteX77" fmla="*/ 143091 w 300781"/>
                <a:gd name="connsiteY77" fmla="*/ 47475 h 58071"/>
                <a:gd name="connsiteX78" fmla="*/ 140424 w 300781"/>
                <a:gd name="connsiteY78" fmla="*/ 36902 h 58071"/>
                <a:gd name="connsiteX79" fmla="*/ 143091 w 300781"/>
                <a:gd name="connsiteY79" fmla="*/ 26425 h 58071"/>
                <a:gd name="connsiteX80" fmla="*/ 150425 w 300781"/>
                <a:gd name="connsiteY80" fmla="*/ 19186 h 58071"/>
                <a:gd name="connsiteX81" fmla="*/ 161093 w 300781"/>
                <a:gd name="connsiteY81" fmla="*/ 16614 h 58071"/>
                <a:gd name="connsiteX82" fmla="*/ 170618 w 300781"/>
                <a:gd name="connsiteY82" fmla="*/ 18614 h 58071"/>
                <a:gd name="connsiteX83" fmla="*/ 177000 w 300781"/>
                <a:gd name="connsiteY83" fmla="*/ 24520 h 58071"/>
                <a:gd name="connsiteX84" fmla="*/ 172999 w 300781"/>
                <a:gd name="connsiteY84" fmla="*/ 27282 h 58071"/>
                <a:gd name="connsiteX85" fmla="*/ 167951 w 300781"/>
                <a:gd name="connsiteY85" fmla="*/ 22805 h 58071"/>
                <a:gd name="connsiteX86" fmla="*/ 161379 w 300781"/>
                <a:gd name="connsiteY86" fmla="*/ 21281 h 58071"/>
                <a:gd name="connsiteX87" fmla="*/ 153569 w 300781"/>
                <a:gd name="connsiteY87" fmla="*/ 23282 h 58071"/>
                <a:gd name="connsiteX88" fmla="*/ 148139 w 300781"/>
                <a:gd name="connsiteY88" fmla="*/ 28806 h 58071"/>
                <a:gd name="connsiteX89" fmla="*/ 148139 w 300781"/>
                <a:gd name="connsiteY89" fmla="*/ 45094 h 58071"/>
                <a:gd name="connsiteX90" fmla="*/ 153569 w 300781"/>
                <a:gd name="connsiteY90" fmla="*/ 50618 h 58071"/>
                <a:gd name="connsiteX91" fmla="*/ 161379 w 300781"/>
                <a:gd name="connsiteY91" fmla="*/ 52523 h 58071"/>
                <a:gd name="connsiteX92" fmla="*/ 167951 w 300781"/>
                <a:gd name="connsiteY92" fmla="*/ 51095 h 58071"/>
                <a:gd name="connsiteX93" fmla="*/ 172999 w 300781"/>
                <a:gd name="connsiteY93" fmla="*/ 46713 h 58071"/>
                <a:gd name="connsiteX94" fmla="*/ 177000 w 300781"/>
                <a:gd name="connsiteY94" fmla="*/ 49380 h 58071"/>
                <a:gd name="connsiteX95" fmla="*/ 170523 w 300781"/>
                <a:gd name="connsiteY95" fmla="*/ 55286 h 58071"/>
                <a:gd name="connsiteX96" fmla="*/ 160998 w 300781"/>
                <a:gd name="connsiteY96" fmla="*/ 57381 h 58071"/>
                <a:gd name="connsiteX97" fmla="*/ 189668 w 300781"/>
                <a:gd name="connsiteY97" fmla="*/ 8137 h 58071"/>
                <a:gd name="connsiteX98" fmla="*/ 185763 w 300781"/>
                <a:gd name="connsiteY98" fmla="*/ 4232 h 58071"/>
                <a:gd name="connsiteX99" fmla="*/ 186906 w 300781"/>
                <a:gd name="connsiteY99" fmla="*/ 1565 h 58071"/>
                <a:gd name="connsiteX100" fmla="*/ 189668 w 300781"/>
                <a:gd name="connsiteY100" fmla="*/ 422 h 58071"/>
                <a:gd name="connsiteX101" fmla="*/ 192526 w 300781"/>
                <a:gd name="connsiteY101" fmla="*/ 1565 h 58071"/>
                <a:gd name="connsiteX102" fmla="*/ 193668 w 300781"/>
                <a:gd name="connsiteY102" fmla="*/ 4136 h 58071"/>
                <a:gd name="connsiteX103" fmla="*/ 189858 w 300781"/>
                <a:gd name="connsiteY103" fmla="*/ 8137 h 58071"/>
                <a:gd name="connsiteX104" fmla="*/ 189668 w 300781"/>
                <a:gd name="connsiteY104" fmla="*/ 8137 h 58071"/>
                <a:gd name="connsiteX105" fmla="*/ 187001 w 300781"/>
                <a:gd name="connsiteY105" fmla="*/ 16900 h 58071"/>
                <a:gd name="connsiteX106" fmla="*/ 192335 w 300781"/>
                <a:gd name="connsiteY106" fmla="*/ 16900 h 58071"/>
                <a:gd name="connsiteX107" fmla="*/ 192335 w 300781"/>
                <a:gd name="connsiteY107" fmla="*/ 57000 h 58071"/>
                <a:gd name="connsiteX108" fmla="*/ 187001 w 300781"/>
                <a:gd name="connsiteY108" fmla="*/ 57000 h 58071"/>
                <a:gd name="connsiteX109" fmla="*/ 221482 w 300781"/>
                <a:gd name="connsiteY109" fmla="*/ 16900 h 58071"/>
                <a:gd name="connsiteX110" fmla="*/ 233483 w 300781"/>
                <a:gd name="connsiteY110" fmla="*/ 20805 h 58071"/>
                <a:gd name="connsiteX111" fmla="*/ 237674 w 300781"/>
                <a:gd name="connsiteY111" fmla="*/ 32425 h 58071"/>
                <a:gd name="connsiteX112" fmla="*/ 237674 w 300781"/>
                <a:gd name="connsiteY112" fmla="*/ 57286 h 58071"/>
                <a:gd name="connsiteX113" fmla="*/ 232530 w 300781"/>
                <a:gd name="connsiteY113" fmla="*/ 57286 h 58071"/>
                <a:gd name="connsiteX114" fmla="*/ 232530 w 300781"/>
                <a:gd name="connsiteY114" fmla="*/ 50999 h 58071"/>
                <a:gd name="connsiteX115" fmla="*/ 227197 w 300781"/>
                <a:gd name="connsiteY115" fmla="*/ 55857 h 58071"/>
                <a:gd name="connsiteX116" fmla="*/ 218719 w 300781"/>
                <a:gd name="connsiteY116" fmla="*/ 57667 h 58071"/>
                <a:gd name="connsiteX117" fmla="*/ 208051 w 300781"/>
                <a:gd name="connsiteY117" fmla="*/ 54428 h 58071"/>
                <a:gd name="connsiteX118" fmla="*/ 204146 w 300781"/>
                <a:gd name="connsiteY118" fmla="*/ 45951 h 58071"/>
                <a:gd name="connsiteX119" fmla="*/ 207765 w 300781"/>
                <a:gd name="connsiteY119" fmla="*/ 37759 h 58071"/>
                <a:gd name="connsiteX120" fmla="*/ 219576 w 300781"/>
                <a:gd name="connsiteY120" fmla="*/ 34616 h 58071"/>
                <a:gd name="connsiteX121" fmla="*/ 232341 w 300781"/>
                <a:gd name="connsiteY121" fmla="*/ 34616 h 58071"/>
                <a:gd name="connsiteX122" fmla="*/ 232341 w 300781"/>
                <a:gd name="connsiteY122" fmla="*/ 32140 h 58071"/>
                <a:gd name="connsiteX123" fmla="*/ 229387 w 300781"/>
                <a:gd name="connsiteY123" fmla="*/ 24329 h 58071"/>
                <a:gd name="connsiteX124" fmla="*/ 220910 w 300781"/>
                <a:gd name="connsiteY124" fmla="*/ 21567 h 58071"/>
                <a:gd name="connsiteX125" fmla="*/ 213671 w 300781"/>
                <a:gd name="connsiteY125" fmla="*/ 22805 h 58071"/>
                <a:gd name="connsiteX126" fmla="*/ 207575 w 300781"/>
                <a:gd name="connsiteY126" fmla="*/ 26330 h 58071"/>
                <a:gd name="connsiteX127" fmla="*/ 205193 w 300781"/>
                <a:gd name="connsiteY127" fmla="*/ 22234 h 58071"/>
                <a:gd name="connsiteX128" fmla="*/ 212528 w 300781"/>
                <a:gd name="connsiteY128" fmla="*/ 18233 h 58071"/>
                <a:gd name="connsiteX129" fmla="*/ 221482 w 300781"/>
                <a:gd name="connsiteY129" fmla="*/ 16900 h 58071"/>
                <a:gd name="connsiteX130" fmla="*/ 219576 w 300781"/>
                <a:gd name="connsiteY130" fmla="*/ 53381 h 58071"/>
                <a:gd name="connsiteX131" fmla="*/ 227387 w 300781"/>
                <a:gd name="connsiteY131" fmla="*/ 51285 h 58071"/>
                <a:gd name="connsiteX132" fmla="*/ 232341 w 300781"/>
                <a:gd name="connsiteY132" fmla="*/ 45189 h 58071"/>
                <a:gd name="connsiteX133" fmla="*/ 232341 w 300781"/>
                <a:gd name="connsiteY133" fmla="*/ 38617 h 58071"/>
                <a:gd name="connsiteX134" fmla="*/ 219767 w 300781"/>
                <a:gd name="connsiteY134" fmla="*/ 38617 h 58071"/>
                <a:gd name="connsiteX135" fmla="*/ 209480 w 300781"/>
                <a:gd name="connsiteY135" fmla="*/ 45856 h 58071"/>
                <a:gd name="connsiteX136" fmla="*/ 212148 w 300781"/>
                <a:gd name="connsiteY136" fmla="*/ 51380 h 58071"/>
                <a:gd name="connsiteX137" fmla="*/ 219576 w 300781"/>
                <a:gd name="connsiteY137" fmla="*/ 53381 h 58071"/>
                <a:gd name="connsiteX138" fmla="*/ 252438 w 300781"/>
                <a:gd name="connsiteY138" fmla="*/ 707 h 58071"/>
                <a:gd name="connsiteX139" fmla="*/ 257867 w 300781"/>
                <a:gd name="connsiteY139" fmla="*/ 707 h 58071"/>
                <a:gd name="connsiteX140" fmla="*/ 257867 w 300781"/>
                <a:gd name="connsiteY140" fmla="*/ 57286 h 58071"/>
                <a:gd name="connsiteX141" fmla="*/ 253295 w 300781"/>
                <a:gd name="connsiteY141" fmla="*/ 57286 h 58071"/>
                <a:gd name="connsiteX142" fmla="*/ 283679 w 300781"/>
                <a:gd name="connsiteY142" fmla="*/ 57857 h 58071"/>
                <a:gd name="connsiteX143" fmla="*/ 274154 w 300781"/>
                <a:gd name="connsiteY143" fmla="*/ 56429 h 58071"/>
                <a:gd name="connsiteX144" fmla="*/ 267201 w 300781"/>
                <a:gd name="connsiteY144" fmla="*/ 52904 h 58071"/>
                <a:gd name="connsiteX145" fmla="*/ 269582 w 300781"/>
                <a:gd name="connsiteY145" fmla="*/ 48618 h 58071"/>
                <a:gd name="connsiteX146" fmla="*/ 275965 w 300781"/>
                <a:gd name="connsiteY146" fmla="*/ 51857 h 58071"/>
                <a:gd name="connsiteX147" fmla="*/ 283870 w 300781"/>
                <a:gd name="connsiteY147" fmla="*/ 53095 h 58071"/>
                <a:gd name="connsiteX148" fmla="*/ 291967 w 300781"/>
                <a:gd name="connsiteY148" fmla="*/ 51380 h 58071"/>
                <a:gd name="connsiteX149" fmla="*/ 294633 w 300781"/>
                <a:gd name="connsiteY149" fmla="*/ 46523 h 58071"/>
                <a:gd name="connsiteX150" fmla="*/ 293110 w 300781"/>
                <a:gd name="connsiteY150" fmla="*/ 43094 h 58071"/>
                <a:gd name="connsiteX151" fmla="*/ 289491 w 300781"/>
                <a:gd name="connsiteY151" fmla="*/ 41189 h 58071"/>
                <a:gd name="connsiteX152" fmla="*/ 283585 w 300781"/>
                <a:gd name="connsiteY152" fmla="*/ 39950 h 58071"/>
                <a:gd name="connsiteX153" fmla="*/ 275774 w 300781"/>
                <a:gd name="connsiteY153" fmla="*/ 38045 h 58071"/>
                <a:gd name="connsiteX154" fmla="*/ 270725 w 300781"/>
                <a:gd name="connsiteY154" fmla="*/ 34807 h 58071"/>
                <a:gd name="connsiteX155" fmla="*/ 268630 w 300781"/>
                <a:gd name="connsiteY155" fmla="*/ 28520 h 58071"/>
                <a:gd name="connsiteX156" fmla="*/ 272822 w 300781"/>
                <a:gd name="connsiteY156" fmla="*/ 20233 h 58071"/>
                <a:gd name="connsiteX157" fmla="*/ 284442 w 300781"/>
                <a:gd name="connsiteY157" fmla="*/ 17090 h 58071"/>
                <a:gd name="connsiteX158" fmla="*/ 292252 w 300781"/>
                <a:gd name="connsiteY158" fmla="*/ 18043 h 58071"/>
                <a:gd name="connsiteX159" fmla="*/ 298634 w 300781"/>
                <a:gd name="connsiteY159" fmla="*/ 20805 h 58071"/>
                <a:gd name="connsiteX160" fmla="*/ 296253 w 300781"/>
                <a:gd name="connsiteY160" fmla="*/ 25091 h 58071"/>
                <a:gd name="connsiteX161" fmla="*/ 284442 w 300781"/>
                <a:gd name="connsiteY161" fmla="*/ 21662 h 58071"/>
                <a:gd name="connsiteX162" fmla="*/ 276631 w 300781"/>
                <a:gd name="connsiteY162" fmla="*/ 23567 h 58071"/>
                <a:gd name="connsiteX163" fmla="*/ 274060 w 300781"/>
                <a:gd name="connsiteY163" fmla="*/ 28330 h 58071"/>
                <a:gd name="connsiteX164" fmla="*/ 275488 w 300781"/>
                <a:gd name="connsiteY164" fmla="*/ 31949 h 58071"/>
                <a:gd name="connsiteX165" fmla="*/ 279203 w 300781"/>
                <a:gd name="connsiteY165" fmla="*/ 34045 h 58071"/>
                <a:gd name="connsiteX166" fmla="*/ 285299 w 300781"/>
                <a:gd name="connsiteY166" fmla="*/ 35378 h 58071"/>
                <a:gd name="connsiteX167" fmla="*/ 293015 w 300781"/>
                <a:gd name="connsiteY167" fmla="*/ 37188 h 58071"/>
                <a:gd name="connsiteX168" fmla="*/ 297967 w 300781"/>
                <a:gd name="connsiteY168" fmla="*/ 40331 h 58071"/>
                <a:gd name="connsiteX169" fmla="*/ 299968 w 300781"/>
                <a:gd name="connsiteY169" fmla="*/ 46427 h 58071"/>
                <a:gd name="connsiteX170" fmla="*/ 295585 w 300781"/>
                <a:gd name="connsiteY170" fmla="*/ 54714 h 58071"/>
                <a:gd name="connsiteX171" fmla="*/ 283490 w 300781"/>
                <a:gd name="connsiteY171" fmla="*/ 57857 h 58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300781" h="58071">
                  <a:moveTo>
                    <a:pt x="26695" y="57191"/>
                  </a:moveTo>
                  <a:cubicBezTo>
                    <a:pt x="21648" y="57267"/>
                    <a:pt x="16694" y="56057"/>
                    <a:pt x="12312" y="53666"/>
                  </a:cubicBezTo>
                  <a:cubicBezTo>
                    <a:pt x="8312" y="51390"/>
                    <a:pt x="5073" y="48104"/>
                    <a:pt x="2787" y="44141"/>
                  </a:cubicBezTo>
                  <a:cubicBezTo>
                    <a:pt x="-1975" y="35521"/>
                    <a:pt x="-1975" y="25044"/>
                    <a:pt x="2787" y="16424"/>
                  </a:cubicBezTo>
                  <a:cubicBezTo>
                    <a:pt x="5073" y="12461"/>
                    <a:pt x="8312" y="9175"/>
                    <a:pt x="12312" y="6899"/>
                  </a:cubicBezTo>
                  <a:cubicBezTo>
                    <a:pt x="16694" y="4508"/>
                    <a:pt x="21648" y="3298"/>
                    <a:pt x="26695" y="3374"/>
                  </a:cubicBezTo>
                  <a:cubicBezTo>
                    <a:pt x="31648" y="3279"/>
                    <a:pt x="36601" y="4498"/>
                    <a:pt x="40982" y="6899"/>
                  </a:cubicBezTo>
                  <a:cubicBezTo>
                    <a:pt x="44983" y="9127"/>
                    <a:pt x="48317" y="12423"/>
                    <a:pt x="50507" y="16424"/>
                  </a:cubicBezTo>
                  <a:cubicBezTo>
                    <a:pt x="52984" y="20624"/>
                    <a:pt x="54318" y="25444"/>
                    <a:pt x="54222" y="30330"/>
                  </a:cubicBezTo>
                  <a:cubicBezTo>
                    <a:pt x="54222" y="35216"/>
                    <a:pt x="52984" y="40026"/>
                    <a:pt x="50507" y="44237"/>
                  </a:cubicBezTo>
                  <a:cubicBezTo>
                    <a:pt x="48222" y="48199"/>
                    <a:pt x="44983" y="51485"/>
                    <a:pt x="40982" y="53762"/>
                  </a:cubicBezTo>
                  <a:cubicBezTo>
                    <a:pt x="36601" y="56095"/>
                    <a:pt x="31648" y="57276"/>
                    <a:pt x="26695" y="57191"/>
                  </a:cubicBezTo>
                  <a:close/>
                  <a:moveTo>
                    <a:pt x="26695" y="52238"/>
                  </a:moveTo>
                  <a:cubicBezTo>
                    <a:pt x="30696" y="52285"/>
                    <a:pt x="34601" y="51304"/>
                    <a:pt x="38126" y="49380"/>
                  </a:cubicBezTo>
                  <a:cubicBezTo>
                    <a:pt x="41459" y="47532"/>
                    <a:pt x="44317" y="44751"/>
                    <a:pt x="46126" y="41379"/>
                  </a:cubicBezTo>
                  <a:cubicBezTo>
                    <a:pt x="50032" y="34369"/>
                    <a:pt x="50032" y="25815"/>
                    <a:pt x="46126" y="18805"/>
                  </a:cubicBezTo>
                  <a:cubicBezTo>
                    <a:pt x="44317" y="15462"/>
                    <a:pt x="41459" y="12718"/>
                    <a:pt x="38126" y="10899"/>
                  </a:cubicBezTo>
                  <a:cubicBezTo>
                    <a:pt x="30982" y="7089"/>
                    <a:pt x="22409" y="7089"/>
                    <a:pt x="15265" y="10899"/>
                  </a:cubicBezTo>
                  <a:cubicBezTo>
                    <a:pt x="11932" y="12737"/>
                    <a:pt x="9074" y="15471"/>
                    <a:pt x="7169" y="18805"/>
                  </a:cubicBezTo>
                  <a:cubicBezTo>
                    <a:pt x="3264" y="25815"/>
                    <a:pt x="3264" y="34369"/>
                    <a:pt x="7169" y="41379"/>
                  </a:cubicBezTo>
                  <a:cubicBezTo>
                    <a:pt x="9074" y="44741"/>
                    <a:pt x="11837" y="47504"/>
                    <a:pt x="15265" y="49380"/>
                  </a:cubicBezTo>
                  <a:cubicBezTo>
                    <a:pt x="18790" y="51304"/>
                    <a:pt x="22695" y="52285"/>
                    <a:pt x="26695" y="52238"/>
                  </a:cubicBezTo>
                  <a:close/>
                  <a:moveTo>
                    <a:pt x="79464" y="4613"/>
                  </a:moveTo>
                  <a:cubicBezTo>
                    <a:pt x="77464" y="4489"/>
                    <a:pt x="75558" y="5175"/>
                    <a:pt x="74129" y="6517"/>
                  </a:cubicBezTo>
                  <a:cubicBezTo>
                    <a:pt x="72797" y="8099"/>
                    <a:pt x="72225" y="10099"/>
                    <a:pt x="72320" y="12137"/>
                  </a:cubicBezTo>
                  <a:lnTo>
                    <a:pt x="72320" y="16900"/>
                  </a:lnTo>
                  <a:lnTo>
                    <a:pt x="84703" y="16900"/>
                  </a:lnTo>
                  <a:lnTo>
                    <a:pt x="84703" y="21472"/>
                  </a:lnTo>
                  <a:lnTo>
                    <a:pt x="72320" y="21472"/>
                  </a:lnTo>
                  <a:lnTo>
                    <a:pt x="72320" y="57000"/>
                  </a:lnTo>
                  <a:lnTo>
                    <a:pt x="66891" y="57000"/>
                  </a:lnTo>
                  <a:lnTo>
                    <a:pt x="66891" y="21281"/>
                  </a:lnTo>
                  <a:lnTo>
                    <a:pt x="59748" y="21281"/>
                  </a:lnTo>
                  <a:lnTo>
                    <a:pt x="59748" y="16709"/>
                  </a:lnTo>
                  <a:lnTo>
                    <a:pt x="66891" y="16709"/>
                  </a:lnTo>
                  <a:lnTo>
                    <a:pt x="66891" y="11756"/>
                  </a:lnTo>
                  <a:cubicBezTo>
                    <a:pt x="66701" y="8556"/>
                    <a:pt x="67844" y="5422"/>
                    <a:pt x="70034" y="3089"/>
                  </a:cubicBezTo>
                  <a:cubicBezTo>
                    <a:pt x="72415" y="822"/>
                    <a:pt x="75654" y="-350"/>
                    <a:pt x="78987" y="-150"/>
                  </a:cubicBezTo>
                  <a:cubicBezTo>
                    <a:pt x="80511" y="-169"/>
                    <a:pt x="82036" y="60"/>
                    <a:pt x="83465" y="517"/>
                  </a:cubicBezTo>
                  <a:cubicBezTo>
                    <a:pt x="84798" y="869"/>
                    <a:pt x="85941" y="1479"/>
                    <a:pt x="86989" y="2326"/>
                  </a:cubicBezTo>
                  <a:lnTo>
                    <a:pt x="85179" y="6422"/>
                  </a:lnTo>
                  <a:cubicBezTo>
                    <a:pt x="83560" y="5051"/>
                    <a:pt x="81464" y="4336"/>
                    <a:pt x="79273" y="4422"/>
                  </a:cubicBezTo>
                  <a:close/>
                  <a:moveTo>
                    <a:pt x="105276" y="4613"/>
                  </a:moveTo>
                  <a:cubicBezTo>
                    <a:pt x="103276" y="4489"/>
                    <a:pt x="101372" y="5175"/>
                    <a:pt x="99943" y="6517"/>
                  </a:cubicBezTo>
                  <a:cubicBezTo>
                    <a:pt x="98704" y="8108"/>
                    <a:pt x="98037" y="10118"/>
                    <a:pt x="98228" y="12137"/>
                  </a:cubicBezTo>
                  <a:lnTo>
                    <a:pt x="98228" y="16900"/>
                  </a:lnTo>
                  <a:lnTo>
                    <a:pt x="110420" y="16900"/>
                  </a:lnTo>
                  <a:lnTo>
                    <a:pt x="110420" y="21472"/>
                  </a:lnTo>
                  <a:lnTo>
                    <a:pt x="98228" y="21472"/>
                  </a:lnTo>
                  <a:lnTo>
                    <a:pt x="98228" y="57000"/>
                  </a:lnTo>
                  <a:lnTo>
                    <a:pt x="92799" y="57000"/>
                  </a:lnTo>
                  <a:lnTo>
                    <a:pt x="92799" y="21281"/>
                  </a:lnTo>
                  <a:lnTo>
                    <a:pt x="85655" y="21281"/>
                  </a:lnTo>
                  <a:lnTo>
                    <a:pt x="85655" y="16709"/>
                  </a:lnTo>
                  <a:lnTo>
                    <a:pt x="92799" y="16709"/>
                  </a:lnTo>
                  <a:lnTo>
                    <a:pt x="92799" y="11756"/>
                  </a:lnTo>
                  <a:cubicBezTo>
                    <a:pt x="92608" y="8537"/>
                    <a:pt x="93751" y="5384"/>
                    <a:pt x="96037" y="3089"/>
                  </a:cubicBezTo>
                  <a:cubicBezTo>
                    <a:pt x="98418" y="793"/>
                    <a:pt x="101657" y="-388"/>
                    <a:pt x="104991" y="-150"/>
                  </a:cubicBezTo>
                  <a:cubicBezTo>
                    <a:pt x="106514" y="-169"/>
                    <a:pt x="107943" y="60"/>
                    <a:pt x="109372" y="517"/>
                  </a:cubicBezTo>
                  <a:cubicBezTo>
                    <a:pt x="110706" y="888"/>
                    <a:pt x="111944" y="1498"/>
                    <a:pt x="112992" y="2326"/>
                  </a:cubicBezTo>
                  <a:lnTo>
                    <a:pt x="111086" y="6422"/>
                  </a:lnTo>
                  <a:cubicBezTo>
                    <a:pt x="109468" y="5051"/>
                    <a:pt x="107373" y="4336"/>
                    <a:pt x="105181" y="4422"/>
                  </a:cubicBezTo>
                  <a:close/>
                  <a:moveTo>
                    <a:pt x="126707" y="8137"/>
                  </a:moveTo>
                  <a:cubicBezTo>
                    <a:pt x="125660" y="8165"/>
                    <a:pt x="124612" y="7746"/>
                    <a:pt x="123851" y="6994"/>
                  </a:cubicBezTo>
                  <a:cubicBezTo>
                    <a:pt x="123088" y="6270"/>
                    <a:pt x="122708" y="5270"/>
                    <a:pt x="122708" y="4232"/>
                  </a:cubicBezTo>
                  <a:cubicBezTo>
                    <a:pt x="122708" y="3222"/>
                    <a:pt x="123088" y="2260"/>
                    <a:pt x="123851" y="1565"/>
                  </a:cubicBezTo>
                  <a:cubicBezTo>
                    <a:pt x="124612" y="812"/>
                    <a:pt x="125660" y="393"/>
                    <a:pt x="126707" y="422"/>
                  </a:cubicBezTo>
                  <a:cubicBezTo>
                    <a:pt x="127755" y="384"/>
                    <a:pt x="128804" y="803"/>
                    <a:pt x="129470" y="1565"/>
                  </a:cubicBezTo>
                  <a:cubicBezTo>
                    <a:pt x="130232" y="2203"/>
                    <a:pt x="130613" y="3146"/>
                    <a:pt x="130613" y="4136"/>
                  </a:cubicBezTo>
                  <a:cubicBezTo>
                    <a:pt x="130613" y="5203"/>
                    <a:pt x="130232" y="6241"/>
                    <a:pt x="129470" y="6994"/>
                  </a:cubicBezTo>
                  <a:cubicBezTo>
                    <a:pt x="128804" y="7756"/>
                    <a:pt x="127755" y="8175"/>
                    <a:pt x="126707" y="8137"/>
                  </a:cubicBezTo>
                  <a:close/>
                  <a:moveTo>
                    <a:pt x="123946" y="16900"/>
                  </a:moveTo>
                  <a:lnTo>
                    <a:pt x="129375" y="16900"/>
                  </a:lnTo>
                  <a:lnTo>
                    <a:pt x="129375" y="57000"/>
                  </a:lnTo>
                  <a:lnTo>
                    <a:pt x="123946" y="57000"/>
                  </a:lnTo>
                  <a:close/>
                  <a:moveTo>
                    <a:pt x="161093" y="57381"/>
                  </a:moveTo>
                  <a:cubicBezTo>
                    <a:pt x="157379" y="57410"/>
                    <a:pt x="153664" y="56495"/>
                    <a:pt x="150425" y="54714"/>
                  </a:cubicBezTo>
                  <a:cubicBezTo>
                    <a:pt x="147282" y="53076"/>
                    <a:pt x="144805" y="50552"/>
                    <a:pt x="143091" y="47475"/>
                  </a:cubicBezTo>
                  <a:cubicBezTo>
                    <a:pt x="141281" y="44256"/>
                    <a:pt x="140329" y="40598"/>
                    <a:pt x="140424" y="36902"/>
                  </a:cubicBezTo>
                  <a:cubicBezTo>
                    <a:pt x="140329" y="33235"/>
                    <a:pt x="141281" y="29606"/>
                    <a:pt x="143091" y="26425"/>
                  </a:cubicBezTo>
                  <a:cubicBezTo>
                    <a:pt x="144805" y="23348"/>
                    <a:pt x="147282" y="20824"/>
                    <a:pt x="150425" y="19186"/>
                  </a:cubicBezTo>
                  <a:cubicBezTo>
                    <a:pt x="153664" y="17433"/>
                    <a:pt x="157379" y="16547"/>
                    <a:pt x="161093" y="16614"/>
                  </a:cubicBezTo>
                  <a:cubicBezTo>
                    <a:pt x="164427" y="16519"/>
                    <a:pt x="167665" y="17205"/>
                    <a:pt x="170618" y="18614"/>
                  </a:cubicBezTo>
                  <a:cubicBezTo>
                    <a:pt x="173285" y="19919"/>
                    <a:pt x="175475" y="21977"/>
                    <a:pt x="177000" y="24520"/>
                  </a:cubicBezTo>
                  <a:lnTo>
                    <a:pt x="172999" y="27282"/>
                  </a:lnTo>
                  <a:cubicBezTo>
                    <a:pt x="171760" y="25339"/>
                    <a:pt x="170047" y="23786"/>
                    <a:pt x="167951" y="22805"/>
                  </a:cubicBezTo>
                  <a:cubicBezTo>
                    <a:pt x="165950" y="21767"/>
                    <a:pt x="163664" y="21243"/>
                    <a:pt x="161379" y="21281"/>
                  </a:cubicBezTo>
                  <a:cubicBezTo>
                    <a:pt x="158617" y="21234"/>
                    <a:pt x="155950" y="21919"/>
                    <a:pt x="153569" y="23282"/>
                  </a:cubicBezTo>
                  <a:cubicBezTo>
                    <a:pt x="151187" y="24482"/>
                    <a:pt x="149282" y="26425"/>
                    <a:pt x="148139" y="28806"/>
                  </a:cubicBezTo>
                  <a:cubicBezTo>
                    <a:pt x="145473" y="33911"/>
                    <a:pt x="145473" y="39988"/>
                    <a:pt x="148139" y="45094"/>
                  </a:cubicBezTo>
                  <a:cubicBezTo>
                    <a:pt x="149377" y="47437"/>
                    <a:pt x="151283" y="49361"/>
                    <a:pt x="153569" y="50618"/>
                  </a:cubicBezTo>
                  <a:cubicBezTo>
                    <a:pt x="155950" y="51904"/>
                    <a:pt x="158617" y="52561"/>
                    <a:pt x="161379" y="52523"/>
                  </a:cubicBezTo>
                  <a:cubicBezTo>
                    <a:pt x="163664" y="52552"/>
                    <a:pt x="165855" y="52057"/>
                    <a:pt x="167951" y="51095"/>
                  </a:cubicBezTo>
                  <a:cubicBezTo>
                    <a:pt x="170047" y="50123"/>
                    <a:pt x="171760" y="48608"/>
                    <a:pt x="172999" y="46713"/>
                  </a:cubicBezTo>
                  <a:lnTo>
                    <a:pt x="177000" y="49380"/>
                  </a:lnTo>
                  <a:cubicBezTo>
                    <a:pt x="175475" y="51971"/>
                    <a:pt x="173285" y="54038"/>
                    <a:pt x="170523" y="55286"/>
                  </a:cubicBezTo>
                  <a:cubicBezTo>
                    <a:pt x="167570" y="56743"/>
                    <a:pt x="164332" y="57457"/>
                    <a:pt x="160998" y="57381"/>
                  </a:cubicBezTo>
                  <a:close/>
                  <a:moveTo>
                    <a:pt x="189668" y="8137"/>
                  </a:moveTo>
                  <a:cubicBezTo>
                    <a:pt x="187477" y="8137"/>
                    <a:pt x="185763" y="6384"/>
                    <a:pt x="185763" y="4232"/>
                  </a:cubicBezTo>
                  <a:cubicBezTo>
                    <a:pt x="185763" y="3222"/>
                    <a:pt x="186143" y="2260"/>
                    <a:pt x="186906" y="1565"/>
                  </a:cubicBezTo>
                  <a:cubicBezTo>
                    <a:pt x="187668" y="822"/>
                    <a:pt x="188620" y="412"/>
                    <a:pt x="189668" y="422"/>
                  </a:cubicBezTo>
                  <a:cubicBezTo>
                    <a:pt x="190716" y="393"/>
                    <a:pt x="191764" y="812"/>
                    <a:pt x="192526" y="1565"/>
                  </a:cubicBezTo>
                  <a:cubicBezTo>
                    <a:pt x="193287" y="2203"/>
                    <a:pt x="193668" y="3146"/>
                    <a:pt x="193668" y="4136"/>
                  </a:cubicBezTo>
                  <a:cubicBezTo>
                    <a:pt x="193764" y="6289"/>
                    <a:pt x="192049" y="8080"/>
                    <a:pt x="189858" y="8137"/>
                  </a:cubicBezTo>
                  <a:cubicBezTo>
                    <a:pt x="189763" y="8137"/>
                    <a:pt x="189763" y="8137"/>
                    <a:pt x="189668" y="8137"/>
                  </a:cubicBezTo>
                  <a:close/>
                  <a:moveTo>
                    <a:pt x="187001" y="16900"/>
                  </a:moveTo>
                  <a:lnTo>
                    <a:pt x="192335" y="16900"/>
                  </a:lnTo>
                  <a:lnTo>
                    <a:pt x="192335" y="57000"/>
                  </a:lnTo>
                  <a:lnTo>
                    <a:pt x="187001" y="57000"/>
                  </a:lnTo>
                  <a:close/>
                  <a:moveTo>
                    <a:pt x="221482" y="16900"/>
                  </a:moveTo>
                  <a:cubicBezTo>
                    <a:pt x="225863" y="16567"/>
                    <a:pt x="230149" y="17976"/>
                    <a:pt x="233483" y="20805"/>
                  </a:cubicBezTo>
                  <a:cubicBezTo>
                    <a:pt x="236531" y="23891"/>
                    <a:pt x="238055" y="28130"/>
                    <a:pt x="237674" y="32425"/>
                  </a:cubicBezTo>
                  <a:lnTo>
                    <a:pt x="237674" y="57286"/>
                  </a:lnTo>
                  <a:lnTo>
                    <a:pt x="232530" y="57286"/>
                  </a:lnTo>
                  <a:lnTo>
                    <a:pt x="232530" y="50999"/>
                  </a:lnTo>
                  <a:cubicBezTo>
                    <a:pt x="231292" y="53104"/>
                    <a:pt x="229387" y="54790"/>
                    <a:pt x="227197" y="55857"/>
                  </a:cubicBezTo>
                  <a:cubicBezTo>
                    <a:pt x="224529" y="57105"/>
                    <a:pt x="221673" y="57724"/>
                    <a:pt x="218719" y="57667"/>
                  </a:cubicBezTo>
                  <a:cubicBezTo>
                    <a:pt x="214909" y="57838"/>
                    <a:pt x="211099" y="56695"/>
                    <a:pt x="208051" y="54428"/>
                  </a:cubicBezTo>
                  <a:cubicBezTo>
                    <a:pt x="205479" y="52400"/>
                    <a:pt x="203955" y="49247"/>
                    <a:pt x="204146" y="45951"/>
                  </a:cubicBezTo>
                  <a:cubicBezTo>
                    <a:pt x="204050" y="42817"/>
                    <a:pt x="205384" y="39798"/>
                    <a:pt x="207765" y="37759"/>
                  </a:cubicBezTo>
                  <a:cubicBezTo>
                    <a:pt x="211194" y="35378"/>
                    <a:pt x="215386" y="34264"/>
                    <a:pt x="219576" y="34616"/>
                  </a:cubicBezTo>
                  <a:lnTo>
                    <a:pt x="232341" y="34616"/>
                  </a:lnTo>
                  <a:lnTo>
                    <a:pt x="232341" y="32140"/>
                  </a:lnTo>
                  <a:cubicBezTo>
                    <a:pt x="232530" y="29235"/>
                    <a:pt x="231482" y="26387"/>
                    <a:pt x="229387" y="24329"/>
                  </a:cubicBezTo>
                  <a:cubicBezTo>
                    <a:pt x="227006" y="22348"/>
                    <a:pt x="223958" y="21358"/>
                    <a:pt x="220910" y="21567"/>
                  </a:cubicBezTo>
                  <a:cubicBezTo>
                    <a:pt x="218433" y="21596"/>
                    <a:pt x="215957" y="22005"/>
                    <a:pt x="213671" y="22805"/>
                  </a:cubicBezTo>
                  <a:cubicBezTo>
                    <a:pt x="211385" y="23577"/>
                    <a:pt x="209385" y="24768"/>
                    <a:pt x="207575" y="26330"/>
                  </a:cubicBezTo>
                  <a:lnTo>
                    <a:pt x="205193" y="22234"/>
                  </a:lnTo>
                  <a:cubicBezTo>
                    <a:pt x="207385" y="20443"/>
                    <a:pt x="209860" y="19081"/>
                    <a:pt x="212528" y="18233"/>
                  </a:cubicBezTo>
                  <a:cubicBezTo>
                    <a:pt x="215386" y="17300"/>
                    <a:pt x="218433" y="16843"/>
                    <a:pt x="221482" y="16900"/>
                  </a:cubicBezTo>
                  <a:close/>
                  <a:moveTo>
                    <a:pt x="219576" y="53381"/>
                  </a:moveTo>
                  <a:cubicBezTo>
                    <a:pt x="222339" y="53428"/>
                    <a:pt x="225006" y="52704"/>
                    <a:pt x="227387" y="51285"/>
                  </a:cubicBezTo>
                  <a:cubicBezTo>
                    <a:pt x="229578" y="49809"/>
                    <a:pt x="231387" y="47675"/>
                    <a:pt x="232341" y="45189"/>
                  </a:cubicBezTo>
                  <a:lnTo>
                    <a:pt x="232341" y="38617"/>
                  </a:lnTo>
                  <a:lnTo>
                    <a:pt x="219767" y="38617"/>
                  </a:lnTo>
                  <a:cubicBezTo>
                    <a:pt x="212909" y="38617"/>
                    <a:pt x="209480" y="40998"/>
                    <a:pt x="209480" y="45856"/>
                  </a:cubicBezTo>
                  <a:cubicBezTo>
                    <a:pt x="209385" y="48018"/>
                    <a:pt x="210433" y="50085"/>
                    <a:pt x="212148" y="51380"/>
                  </a:cubicBezTo>
                  <a:cubicBezTo>
                    <a:pt x="214338" y="52847"/>
                    <a:pt x="216910" y="53552"/>
                    <a:pt x="219576" y="53381"/>
                  </a:cubicBezTo>
                  <a:close/>
                  <a:moveTo>
                    <a:pt x="252438" y="707"/>
                  </a:moveTo>
                  <a:lnTo>
                    <a:pt x="257867" y="707"/>
                  </a:lnTo>
                  <a:lnTo>
                    <a:pt x="257867" y="57286"/>
                  </a:lnTo>
                  <a:lnTo>
                    <a:pt x="253295" y="57286"/>
                  </a:lnTo>
                  <a:close/>
                  <a:moveTo>
                    <a:pt x="283679" y="57857"/>
                  </a:moveTo>
                  <a:cubicBezTo>
                    <a:pt x="280441" y="57886"/>
                    <a:pt x="277203" y="57410"/>
                    <a:pt x="274154" y="56429"/>
                  </a:cubicBezTo>
                  <a:cubicBezTo>
                    <a:pt x="271679" y="55686"/>
                    <a:pt x="269298" y="54495"/>
                    <a:pt x="267201" y="52904"/>
                  </a:cubicBezTo>
                  <a:lnTo>
                    <a:pt x="269582" y="48618"/>
                  </a:lnTo>
                  <a:cubicBezTo>
                    <a:pt x="271488" y="50056"/>
                    <a:pt x="273679" y="51152"/>
                    <a:pt x="275965" y="51857"/>
                  </a:cubicBezTo>
                  <a:cubicBezTo>
                    <a:pt x="278537" y="52704"/>
                    <a:pt x="281204" y="53123"/>
                    <a:pt x="283870" y="53095"/>
                  </a:cubicBezTo>
                  <a:cubicBezTo>
                    <a:pt x="286633" y="53295"/>
                    <a:pt x="289491" y="52695"/>
                    <a:pt x="291967" y="51380"/>
                  </a:cubicBezTo>
                  <a:cubicBezTo>
                    <a:pt x="293681" y="50342"/>
                    <a:pt x="294633" y="48494"/>
                    <a:pt x="294633" y="46523"/>
                  </a:cubicBezTo>
                  <a:cubicBezTo>
                    <a:pt x="294729" y="45199"/>
                    <a:pt x="294158" y="43932"/>
                    <a:pt x="293110" y="43094"/>
                  </a:cubicBezTo>
                  <a:cubicBezTo>
                    <a:pt x="292061" y="42179"/>
                    <a:pt x="290823" y="41532"/>
                    <a:pt x="289491" y="41189"/>
                  </a:cubicBezTo>
                  <a:cubicBezTo>
                    <a:pt x="287585" y="40627"/>
                    <a:pt x="285585" y="40208"/>
                    <a:pt x="283585" y="39950"/>
                  </a:cubicBezTo>
                  <a:cubicBezTo>
                    <a:pt x="280918" y="39465"/>
                    <a:pt x="278346" y="38826"/>
                    <a:pt x="275774" y="38045"/>
                  </a:cubicBezTo>
                  <a:cubicBezTo>
                    <a:pt x="273869" y="37436"/>
                    <a:pt x="272059" y="36321"/>
                    <a:pt x="270725" y="34807"/>
                  </a:cubicBezTo>
                  <a:cubicBezTo>
                    <a:pt x="269202" y="33064"/>
                    <a:pt x="268439" y="30806"/>
                    <a:pt x="268630" y="28520"/>
                  </a:cubicBezTo>
                  <a:cubicBezTo>
                    <a:pt x="268535" y="25215"/>
                    <a:pt x="270059" y="22081"/>
                    <a:pt x="272822" y="20233"/>
                  </a:cubicBezTo>
                  <a:cubicBezTo>
                    <a:pt x="276251" y="17957"/>
                    <a:pt x="280346" y="16852"/>
                    <a:pt x="284442" y="17090"/>
                  </a:cubicBezTo>
                  <a:cubicBezTo>
                    <a:pt x="287109" y="17081"/>
                    <a:pt x="289680" y="17395"/>
                    <a:pt x="292252" y="18043"/>
                  </a:cubicBezTo>
                  <a:cubicBezTo>
                    <a:pt x="294538" y="18643"/>
                    <a:pt x="296634" y="19567"/>
                    <a:pt x="298634" y="20805"/>
                  </a:cubicBezTo>
                  <a:lnTo>
                    <a:pt x="296253" y="25091"/>
                  </a:lnTo>
                  <a:cubicBezTo>
                    <a:pt x="292729" y="22739"/>
                    <a:pt x="288632" y="21539"/>
                    <a:pt x="284442" y="21662"/>
                  </a:cubicBezTo>
                  <a:cubicBezTo>
                    <a:pt x="281679" y="21500"/>
                    <a:pt x="279012" y="22167"/>
                    <a:pt x="276631" y="23567"/>
                  </a:cubicBezTo>
                  <a:cubicBezTo>
                    <a:pt x="275012" y="24586"/>
                    <a:pt x="273965" y="26396"/>
                    <a:pt x="274060" y="28330"/>
                  </a:cubicBezTo>
                  <a:cubicBezTo>
                    <a:pt x="273965" y="29682"/>
                    <a:pt x="274536" y="31006"/>
                    <a:pt x="275488" y="31949"/>
                  </a:cubicBezTo>
                  <a:cubicBezTo>
                    <a:pt x="276535" y="32902"/>
                    <a:pt x="277869" y="33616"/>
                    <a:pt x="279203" y="34045"/>
                  </a:cubicBezTo>
                  <a:lnTo>
                    <a:pt x="285299" y="35378"/>
                  </a:lnTo>
                  <a:cubicBezTo>
                    <a:pt x="287871" y="35788"/>
                    <a:pt x="290538" y="36388"/>
                    <a:pt x="293015" y="37188"/>
                  </a:cubicBezTo>
                  <a:cubicBezTo>
                    <a:pt x="294919" y="37769"/>
                    <a:pt x="296634" y="38855"/>
                    <a:pt x="297967" y="40331"/>
                  </a:cubicBezTo>
                  <a:cubicBezTo>
                    <a:pt x="299396" y="42027"/>
                    <a:pt x="300158" y="44217"/>
                    <a:pt x="299968" y="46427"/>
                  </a:cubicBezTo>
                  <a:cubicBezTo>
                    <a:pt x="300063" y="49771"/>
                    <a:pt x="298443" y="52914"/>
                    <a:pt x="295585" y="54714"/>
                  </a:cubicBezTo>
                  <a:cubicBezTo>
                    <a:pt x="291967" y="57010"/>
                    <a:pt x="287776" y="58105"/>
                    <a:pt x="283490" y="57857"/>
                  </a:cubicBezTo>
                  <a:close/>
                </a:path>
              </a:pathLst>
            </a:custGeom>
            <a:solidFill>
              <a:srgbClr val="6D6E71"/>
            </a:solid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0FB152F6-D203-4C2C-B5B1-C6331AE3C480}"/>
                </a:ext>
              </a:extLst>
            </p:cNvPr>
            <p:cNvSpPr/>
            <p:nvPr/>
          </p:nvSpPr>
          <p:spPr>
            <a:xfrm>
              <a:off x="19045081" y="3282630"/>
              <a:ext cx="526922" cy="526923"/>
            </a:xfrm>
            <a:custGeom>
              <a:avLst/>
              <a:gdLst>
                <a:gd name="connsiteX0" fmla="*/ 526138 w 526922"/>
                <a:gd name="connsiteY0" fmla="*/ 263186 h 526923"/>
                <a:gd name="connsiteX1" fmla="*/ 262772 w 526922"/>
                <a:gd name="connsiteY1" fmla="*/ 526743 h 526923"/>
                <a:gd name="connsiteX2" fmla="*/ -785 w 526922"/>
                <a:gd name="connsiteY2" fmla="*/ 263377 h 526923"/>
                <a:gd name="connsiteX3" fmla="*/ 262391 w 526922"/>
                <a:gd name="connsiteY3" fmla="*/ -180 h 526923"/>
                <a:gd name="connsiteX4" fmla="*/ 525758 w 526922"/>
                <a:gd name="connsiteY4" fmla="*/ 263186 h 526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6922" h="526923">
                  <a:moveTo>
                    <a:pt x="526138" y="263186"/>
                  </a:moveTo>
                  <a:cubicBezTo>
                    <a:pt x="526233" y="408690"/>
                    <a:pt x="408314" y="526686"/>
                    <a:pt x="262772" y="526743"/>
                  </a:cubicBezTo>
                  <a:cubicBezTo>
                    <a:pt x="117230" y="526800"/>
                    <a:pt x="-689" y="408881"/>
                    <a:pt x="-785" y="263377"/>
                  </a:cubicBezTo>
                  <a:cubicBezTo>
                    <a:pt x="-880" y="117949"/>
                    <a:pt x="116944" y="-18"/>
                    <a:pt x="262391" y="-180"/>
                  </a:cubicBezTo>
                  <a:cubicBezTo>
                    <a:pt x="407838" y="-180"/>
                    <a:pt x="525758" y="117730"/>
                    <a:pt x="525758" y="263186"/>
                  </a:cubicBezTo>
                </a:path>
              </a:pathLst>
            </a:custGeom>
            <a:solidFill>
              <a:srgbClr val="669A41"/>
            </a:solid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316481F7-8023-4223-88A8-B88053644651}"/>
                </a:ext>
              </a:extLst>
            </p:cNvPr>
            <p:cNvSpPr/>
            <p:nvPr/>
          </p:nvSpPr>
          <p:spPr>
            <a:xfrm>
              <a:off x="19251107" y="3451604"/>
              <a:ext cx="114300" cy="114300"/>
            </a:xfrm>
            <a:custGeom>
              <a:avLst/>
              <a:gdLst>
                <a:gd name="connsiteX0" fmla="*/ 56365 w 114300"/>
                <a:gd name="connsiteY0" fmla="*/ -180 h 114300"/>
                <a:gd name="connsiteX1" fmla="*/ 113515 w 114300"/>
                <a:gd name="connsiteY1" fmla="*/ 56970 h 114300"/>
                <a:gd name="connsiteX2" fmla="*/ 56365 w 114300"/>
                <a:gd name="connsiteY2" fmla="*/ 114120 h 114300"/>
                <a:gd name="connsiteX3" fmla="*/ -785 w 114300"/>
                <a:gd name="connsiteY3" fmla="*/ 56970 h 114300"/>
                <a:gd name="connsiteX4" fmla="*/ 56365 w 114300"/>
                <a:gd name="connsiteY4" fmla="*/ -180 h 114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114300">
                  <a:moveTo>
                    <a:pt x="56365" y="-180"/>
                  </a:moveTo>
                  <a:cubicBezTo>
                    <a:pt x="87894" y="-180"/>
                    <a:pt x="113515" y="25404"/>
                    <a:pt x="113515" y="56970"/>
                  </a:cubicBezTo>
                  <a:cubicBezTo>
                    <a:pt x="113515" y="88536"/>
                    <a:pt x="87894" y="114120"/>
                    <a:pt x="56365" y="114120"/>
                  </a:cubicBezTo>
                  <a:cubicBezTo>
                    <a:pt x="24837" y="114120"/>
                    <a:pt x="-785" y="88536"/>
                    <a:pt x="-785" y="56970"/>
                  </a:cubicBezTo>
                  <a:cubicBezTo>
                    <a:pt x="-785" y="25404"/>
                    <a:pt x="24837" y="-180"/>
                    <a:pt x="56365" y="-180"/>
                  </a:cubicBezTo>
                </a:path>
              </a:pathLst>
            </a:custGeom>
            <a:solidFill>
              <a:srgbClr val="FFFFFF"/>
            </a:solidFill>
            <a:ln w="9525" cap="flat">
              <a:noFill/>
              <a:prstDash val="solid"/>
              <a:miter/>
            </a:ln>
          </p:spPr>
          <p:txBody>
            <a:bodyPr rtlCol="0" anchor="ctr"/>
            <a:lstStyle/>
            <a:p>
              <a:endParaRPr lang="en-US"/>
            </a:p>
          </p:txBody>
        </p:sp>
        <p:sp>
          <p:nvSpPr>
            <p:cNvPr id="225" name="Freeform: Shape 224">
              <a:extLst>
                <a:ext uri="{FF2B5EF4-FFF2-40B4-BE49-F238E27FC236}">
                  <a16:creationId xmlns:a16="http://schemas.microsoft.com/office/drawing/2014/main" id="{5F32C199-0BB4-47FD-9AD5-4141F3C0BB5E}"/>
                </a:ext>
              </a:extLst>
            </p:cNvPr>
            <p:cNvSpPr/>
            <p:nvPr/>
          </p:nvSpPr>
          <p:spPr>
            <a:xfrm>
              <a:off x="19251107" y="3451604"/>
              <a:ext cx="114300" cy="114300"/>
            </a:xfrm>
            <a:custGeom>
              <a:avLst/>
              <a:gdLst>
                <a:gd name="connsiteX0" fmla="*/ 56365 w 114300"/>
                <a:gd name="connsiteY0" fmla="*/ -180 h 114300"/>
                <a:gd name="connsiteX1" fmla="*/ 113515 w 114300"/>
                <a:gd name="connsiteY1" fmla="*/ 56970 h 114300"/>
                <a:gd name="connsiteX2" fmla="*/ 56365 w 114300"/>
                <a:gd name="connsiteY2" fmla="*/ 114120 h 114300"/>
                <a:gd name="connsiteX3" fmla="*/ -785 w 114300"/>
                <a:gd name="connsiteY3" fmla="*/ 56970 h 114300"/>
                <a:gd name="connsiteX4" fmla="*/ 56365 w 114300"/>
                <a:gd name="connsiteY4" fmla="*/ -180 h 114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114300">
                  <a:moveTo>
                    <a:pt x="56365" y="-180"/>
                  </a:moveTo>
                  <a:cubicBezTo>
                    <a:pt x="87894" y="-180"/>
                    <a:pt x="113515" y="25404"/>
                    <a:pt x="113515" y="56970"/>
                  </a:cubicBezTo>
                  <a:cubicBezTo>
                    <a:pt x="113515" y="88536"/>
                    <a:pt x="87894" y="114120"/>
                    <a:pt x="56365" y="114120"/>
                  </a:cubicBezTo>
                  <a:cubicBezTo>
                    <a:pt x="24837" y="114120"/>
                    <a:pt x="-785" y="88536"/>
                    <a:pt x="-785" y="56970"/>
                  </a:cubicBezTo>
                  <a:cubicBezTo>
                    <a:pt x="-785" y="25404"/>
                    <a:pt x="24837" y="-180"/>
                    <a:pt x="56365" y="-180"/>
                  </a:cubicBezTo>
                  <a:close/>
                </a:path>
              </a:pathLst>
            </a:custGeom>
            <a:noFill/>
            <a:ln w="4763" cap="flat">
              <a:solidFill>
                <a:srgbClr val="669A41"/>
              </a:solidFill>
              <a:prstDash val="solid"/>
              <a:miter/>
            </a:ln>
          </p:spPr>
          <p:txBody>
            <a:bodyPr rtlCol="0" anchor="ctr"/>
            <a:lstStyle/>
            <a:p>
              <a:endParaRPr lang="en-US"/>
            </a:p>
          </p:txBody>
        </p:sp>
        <p:sp>
          <p:nvSpPr>
            <p:cNvPr id="226" name="Freeform: Shape 225">
              <a:extLst>
                <a:ext uri="{FF2B5EF4-FFF2-40B4-BE49-F238E27FC236}">
                  <a16:creationId xmlns:a16="http://schemas.microsoft.com/office/drawing/2014/main" id="{AA5EFCA8-EF9A-40D9-97D5-6EDADAA084C0}"/>
                </a:ext>
              </a:extLst>
            </p:cNvPr>
            <p:cNvSpPr/>
            <p:nvPr/>
          </p:nvSpPr>
          <p:spPr>
            <a:xfrm>
              <a:off x="19195384" y="3559808"/>
              <a:ext cx="226390" cy="134635"/>
            </a:xfrm>
            <a:custGeom>
              <a:avLst/>
              <a:gdLst>
                <a:gd name="connsiteX0" fmla="*/ 153711 w 226390"/>
                <a:gd name="connsiteY0" fmla="*/ 201 h 134635"/>
                <a:gd name="connsiteX1" fmla="*/ 112469 w 226390"/>
                <a:gd name="connsiteY1" fmla="*/ 14584 h 134635"/>
                <a:gd name="connsiteX2" fmla="*/ 70844 w 226390"/>
                <a:gd name="connsiteY2" fmla="*/ -180 h 134635"/>
                <a:gd name="connsiteX3" fmla="*/ -593 w 226390"/>
                <a:gd name="connsiteY3" fmla="*/ 97737 h 134635"/>
                <a:gd name="connsiteX4" fmla="*/ 17219 w 226390"/>
                <a:gd name="connsiteY4" fmla="*/ 123074 h 134635"/>
                <a:gd name="connsiteX5" fmla="*/ 112469 w 226390"/>
                <a:gd name="connsiteY5" fmla="*/ 134408 h 134635"/>
                <a:gd name="connsiteX6" fmla="*/ 210005 w 226390"/>
                <a:gd name="connsiteY6" fmla="*/ 122692 h 134635"/>
                <a:gd name="connsiteX7" fmla="*/ 225530 w 226390"/>
                <a:gd name="connsiteY7" fmla="*/ 100785 h 134635"/>
                <a:gd name="connsiteX8" fmla="*/ 153711 w 226390"/>
                <a:gd name="connsiteY8" fmla="*/ 201 h 134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6390" h="134635">
                  <a:moveTo>
                    <a:pt x="153711" y="201"/>
                  </a:moveTo>
                  <a:cubicBezTo>
                    <a:pt x="142187" y="9898"/>
                    <a:pt x="127518" y="15022"/>
                    <a:pt x="112469" y="14584"/>
                  </a:cubicBezTo>
                  <a:cubicBezTo>
                    <a:pt x="97228" y="15127"/>
                    <a:pt x="82369" y="9850"/>
                    <a:pt x="70844" y="-180"/>
                  </a:cubicBezTo>
                  <a:cubicBezTo>
                    <a:pt x="34172" y="13822"/>
                    <a:pt x="6551" y="58399"/>
                    <a:pt x="-593" y="97737"/>
                  </a:cubicBezTo>
                  <a:cubicBezTo>
                    <a:pt x="-2117" y="109529"/>
                    <a:pt x="5597" y="120550"/>
                    <a:pt x="17219" y="123074"/>
                  </a:cubicBezTo>
                  <a:cubicBezTo>
                    <a:pt x="48270" y="131122"/>
                    <a:pt x="80369" y="134932"/>
                    <a:pt x="112469" y="134408"/>
                  </a:cubicBezTo>
                  <a:cubicBezTo>
                    <a:pt x="159331" y="134408"/>
                    <a:pt x="189240" y="129836"/>
                    <a:pt x="210005" y="122692"/>
                  </a:cubicBezTo>
                  <a:cubicBezTo>
                    <a:pt x="219816" y="120168"/>
                    <a:pt x="226387" y="110901"/>
                    <a:pt x="225530" y="100785"/>
                  </a:cubicBezTo>
                  <a:cubicBezTo>
                    <a:pt x="218671" y="60304"/>
                    <a:pt x="191145" y="14584"/>
                    <a:pt x="153711" y="201"/>
                  </a:cubicBezTo>
                </a:path>
              </a:pathLst>
            </a:custGeom>
            <a:solidFill>
              <a:srgbClr val="FFFFFF"/>
            </a:solidFill>
            <a:ln w="9525" cap="flat">
              <a:no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id="{EB74CA1E-2469-412C-BB5C-2DAF8B87B56B}"/>
                </a:ext>
              </a:extLst>
            </p:cNvPr>
            <p:cNvSpPr/>
            <p:nvPr/>
          </p:nvSpPr>
          <p:spPr>
            <a:xfrm>
              <a:off x="19195384" y="3559808"/>
              <a:ext cx="226390" cy="134635"/>
            </a:xfrm>
            <a:custGeom>
              <a:avLst/>
              <a:gdLst>
                <a:gd name="connsiteX0" fmla="*/ 153711 w 226390"/>
                <a:gd name="connsiteY0" fmla="*/ 201 h 134635"/>
                <a:gd name="connsiteX1" fmla="*/ 112469 w 226390"/>
                <a:gd name="connsiteY1" fmla="*/ 14584 h 134635"/>
                <a:gd name="connsiteX2" fmla="*/ 70844 w 226390"/>
                <a:gd name="connsiteY2" fmla="*/ -180 h 134635"/>
                <a:gd name="connsiteX3" fmla="*/ -593 w 226390"/>
                <a:gd name="connsiteY3" fmla="*/ 97737 h 134635"/>
                <a:gd name="connsiteX4" fmla="*/ 17219 w 226390"/>
                <a:gd name="connsiteY4" fmla="*/ 123074 h 134635"/>
                <a:gd name="connsiteX5" fmla="*/ 112469 w 226390"/>
                <a:gd name="connsiteY5" fmla="*/ 134408 h 134635"/>
                <a:gd name="connsiteX6" fmla="*/ 210005 w 226390"/>
                <a:gd name="connsiteY6" fmla="*/ 122692 h 134635"/>
                <a:gd name="connsiteX7" fmla="*/ 225530 w 226390"/>
                <a:gd name="connsiteY7" fmla="*/ 100785 h 134635"/>
                <a:gd name="connsiteX8" fmla="*/ 153711 w 226390"/>
                <a:gd name="connsiteY8" fmla="*/ 201 h 134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6390" h="134635">
                  <a:moveTo>
                    <a:pt x="153711" y="201"/>
                  </a:moveTo>
                  <a:cubicBezTo>
                    <a:pt x="142187" y="9898"/>
                    <a:pt x="127518" y="15022"/>
                    <a:pt x="112469" y="14584"/>
                  </a:cubicBezTo>
                  <a:cubicBezTo>
                    <a:pt x="97228" y="15127"/>
                    <a:pt x="82369" y="9850"/>
                    <a:pt x="70844" y="-180"/>
                  </a:cubicBezTo>
                  <a:cubicBezTo>
                    <a:pt x="34172" y="13822"/>
                    <a:pt x="6551" y="58399"/>
                    <a:pt x="-593" y="97737"/>
                  </a:cubicBezTo>
                  <a:cubicBezTo>
                    <a:pt x="-2117" y="109529"/>
                    <a:pt x="5597" y="120550"/>
                    <a:pt x="17219" y="123074"/>
                  </a:cubicBezTo>
                  <a:cubicBezTo>
                    <a:pt x="48270" y="131122"/>
                    <a:pt x="80369" y="134932"/>
                    <a:pt x="112469" y="134408"/>
                  </a:cubicBezTo>
                  <a:cubicBezTo>
                    <a:pt x="159331" y="134408"/>
                    <a:pt x="189240" y="129836"/>
                    <a:pt x="210005" y="122692"/>
                  </a:cubicBezTo>
                  <a:cubicBezTo>
                    <a:pt x="219816" y="120168"/>
                    <a:pt x="226387" y="110901"/>
                    <a:pt x="225530" y="100785"/>
                  </a:cubicBezTo>
                  <a:cubicBezTo>
                    <a:pt x="218671" y="60304"/>
                    <a:pt x="191145" y="14584"/>
                    <a:pt x="153711" y="201"/>
                  </a:cubicBezTo>
                  <a:close/>
                </a:path>
              </a:pathLst>
            </a:custGeom>
            <a:noFill/>
            <a:ln w="4763" cap="flat">
              <a:solidFill>
                <a:srgbClr val="669A41"/>
              </a:solid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id="{5FB13A70-7A68-495C-8A9E-7597A3A87109}"/>
                </a:ext>
              </a:extLst>
            </p:cNvPr>
            <p:cNvSpPr/>
            <p:nvPr/>
          </p:nvSpPr>
          <p:spPr>
            <a:xfrm>
              <a:off x="19137810" y="3514755"/>
              <a:ext cx="126536" cy="105536"/>
            </a:xfrm>
            <a:custGeom>
              <a:avLst/>
              <a:gdLst>
                <a:gd name="connsiteX0" fmla="*/ 125751 w 126536"/>
                <a:gd name="connsiteY0" fmla="*/ 38777 h 105536"/>
                <a:gd name="connsiteX1" fmla="*/ 108415 w 126536"/>
                <a:gd name="connsiteY1" fmla="*/ 8583 h 105536"/>
                <a:gd name="connsiteX2" fmla="*/ 89365 w 126536"/>
                <a:gd name="connsiteY2" fmla="*/ 11536 h 105536"/>
                <a:gd name="connsiteX3" fmla="*/ 56504 w 126536"/>
                <a:gd name="connsiteY3" fmla="*/ -180 h 105536"/>
                <a:gd name="connsiteX4" fmla="*/ -646 w 126536"/>
                <a:gd name="connsiteY4" fmla="*/ 77353 h 105536"/>
                <a:gd name="connsiteX5" fmla="*/ 13356 w 126536"/>
                <a:gd name="connsiteY5" fmla="*/ 97451 h 105536"/>
                <a:gd name="connsiteX6" fmla="*/ 60981 w 126536"/>
                <a:gd name="connsiteY6" fmla="*/ 105357 h 105536"/>
                <a:gd name="connsiteX7" fmla="*/ 124418 w 126536"/>
                <a:gd name="connsiteY7" fmla="*/ 38682 h 10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536" h="105536">
                  <a:moveTo>
                    <a:pt x="125751" y="38777"/>
                  </a:moveTo>
                  <a:cubicBezTo>
                    <a:pt x="117274" y="30509"/>
                    <a:pt x="111273" y="20061"/>
                    <a:pt x="108415" y="8583"/>
                  </a:cubicBezTo>
                  <a:cubicBezTo>
                    <a:pt x="102320" y="10621"/>
                    <a:pt x="95843" y="11621"/>
                    <a:pt x="89365" y="11536"/>
                  </a:cubicBezTo>
                  <a:cubicBezTo>
                    <a:pt x="77269" y="12021"/>
                    <a:pt x="65553" y="7830"/>
                    <a:pt x="56504" y="-180"/>
                  </a:cubicBezTo>
                  <a:cubicBezTo>
                    <a:pt x="27929" y="10774"/>
                    <a:pt x="5832" y="46397"/>
                    <a:pt x="-646" y="77353"/>
                  </a:cubicBezTo>
                  <a:cubicBezTo>
                    <a:pt x="-1788" y="86650"/>
                    <a:pt x="4212" y="95327"/>
                    <a:pt x="13356" y="97451"/>
                  </a:cubicBezTo>
                  <a:cubicBezTo>
                    <a:pt x="28977" y="101613"/>
                    <a:pt x="44884" y="104262"/>
                    <a:pt x="60981" y="105357"/>
                  </a:cubicBezTo>
                  <a:cubicBezTo>
                    <a:pt x="74125" y="76782"/>
                    <a:pt x="96509" y="49731"/>
                    <a:pt x="124418" y="38682"/>
                  </a:cubicBezTo>
                </a:path>
              </a:pathLst>
            </a:custGeom>
            <a:solidFill>
              <a:srgbClr val="FFFFFF"/>
            </a:solidFill>
            <a:ln w="9525"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id="{6E84F94C-5541-4D46-B0CD-EC513E4AE1EA}"/>
                </a:ext>
              </a:extLst>
            </p:cNvPr>
            <p:cNvSpPr/>
            <p:nvPr/>
          </p:nvSpPr>
          <p:spPr>
            <a:xfrm>
              <a:off x="19137810" y="3514755"/>
              <a:ext cx="126536" cy="105536"/>
            </a:xfrm>
            <a:custGeom>
              <a:avLst/>
              <a:gdLst>
                <a:gd name="connsiteX0" fmla="*/ 125751 w 126536"/>
                <a:gd name="connsiteY0" fmla="*/ 38777 h 105536"/>
                <a:gd name="connsiteX1" fmla="*/ 108415 w 126536"/>
                <a:gd name="connsiteY1" fmla="*/ 8583 h 105536"/>
                <a:gd name="connsiteX2" fmla="*/ 89365 w 126536"/>
                <a:gd name="connsiteY2" fmla="*/ 11536 h 105536"/>
                <a:gd name="connsiteX3" fmla="*/ 56504 w 126536"/>
                <a:gd name="connsiteY3" fmla="*/ -180 h 105536"/>
                <a:gd name="connsiteX4" fmla="*/ -646 w 126536"/>
                <a:gd name="connsiteY4" fmla="*/ 77353 h 105536"/>
                <a:gd name="connsiteX5" fmla="*/ 13356 w 126536"/>
                <a:gd name="connsiteY5" fmla="*/ 97451 h 105536"/>
                <a:gd name="connsiteX6" fmla="*/ 60981 w 126536"/>
                <a:gd name="connsiteY6" fmla="*/ 105357 h 105536"/>
                <a:gd name="connsiteX7" fmla="*/ 125751 w 126536"/>
                <a:gd name="connsiteY7" fmla="*/ 38777 h 10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536" h="105536">
                  <a:moveTo>
                    <a:pt x="125751" y="38777"/>
                  </a:moveTo>
                  <a:cubicBezTo>
                    <a:pt x="117274" y="30509"/>
                    <a:pt x="111273" y="20061"/>
                    <a:pt x="108415" y="8583"/>
                  </a:cubicBezTo>
                  <a:cubicBezTo>
                    <a:pt x="102320" y="10621"/>
                    <a:pt x="95843" y="11621"/>
                    <a:pt x="89365" y="11536"/>
                  </a:cubicBezTo>
                  <a:cubicBezTo>
                    <a:pt x="77269" y="12021"/>
                    <a:pt x="65553" y="7830"/>
                    <a:pt x="56504" y="-180"/>
                  </a:cubicBezTo>
                  <a:cubicBezTo>
                    <a:pt x="27929" y="10774"/>
                    <a:pt x="5832" y="46397"/>
                    <a:pt x="-646" y="77353"/>
                  </a:cubicBezTo>
                  <a:cubicBezTo>
                    <a:pt x="-1788" y="86650"/>
                    <a:pt x="4212" y="95327"/>
                    <a:pt x="13356" y="97451"/>
                  </a:cubicBezTo>
                  <a:cubicBezTo>
                    <a:pt x="28977" y="101613"/>
                    <a:pt x="44884" y="104262"/>
                    <a:pt x="60981" y="105357"/>
                  </a:cubicBezTo>
                  <a:cubicBezTo>
                    <a:pt x="75459" y="76972"/>
                    <a:pt x="97843" y="49731"/>
                    <a:pt x="125751" y="38777"/>
                  </a:cubicBezTo>
                  <a:close/>
                </a:path>
              </a:pathLst>
            </a:custGeom>
            <a:noFill/>
            <a:ln w="4763" cap="flat">
              <a:solidFill>
                <a:srgbClr val="669A41"/>
              </a:solid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id="{0C5CA0D2-001D-404B-9DA1-1A721E1E5244}"/>
                </a:ext>
              </a:extLst>
            </p:cNvPr>
            <p:cNvSpPr/>
            <p:nvPr/>
          </p:nvSpPr>
          <p:spPr>
            <a:xfrm>
              <a:off x="19185240" y="3429125"/>
              <a:ext cx="85202" cy="90583"/>
            </a:xfrm>
            <a:custGeom>
              <a:avLst/>
              <a:gdLst>
                <a:gd name="connsiteX0" fmla="*/ 42031 w 85202"/>
                <a:gd name="connsiteY0" fmla="*/ 90403 h 90583"/>
                <a:gd name="connsiteX1" fmla="*/ 59462 w 85202"/>
                <a:gd name="connsiteY1" fmla="*/ 86974 h 90583"/>
                <a:gd name="connsiteX2" fmla="*/ 59462 w 85202"/>
                <a:gd name="connsiteY2" fmla="*/ 79068 h 90583"/>
                <a:gd name="connsiteX3" fmla="*/ 84417 w 85202"/>
                <a:gd name="connsiteY3" fmla="*/ 28395 h 90583"/>
                <a:gd name="connsiteX4" fmla="*/ 42412 w 85202"/>
                <a:gd name="connsiteY4" fmla="*/ -180 h 90583"/>
                <a:gd name="connsiteX5" fmla="*/ -737 w 85202"/>
                <a:gd name="connsiteY5" fmla="*/ 47093 h 90583"/>
                <a:gd name="connsiteX6" fmla="*/ 42412 w 85202"/>
                <a:gd name="connsiteY6" fmla="*/ 90212 h 9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202" h="90583">
                  <a:moveTo>
                    <a:pt x="42031" y="90403"/>
                  </a:moveTo>
                  <a:cubicBezTo>
                    <a:pt x="48031" y="90441"/>
                    <a:pt x="53937" y="89279"/>
                    <a:pt x="59462" y="86974"/>
                  </a:cubicBezTo>
                  <a:cubicBezTo>
                    <a:pt x="59271" y="84345"/>
                    <a:pt x="59271" y="81697"/>
                    <a:pt x="59462" y="79068"/>
                  </a:cubicBezTo>
                  <a:cubicBezTo>
                    <a:pt x="59557" y="59227"/>
                    <a:pt x="68701" y="40530"/>
                    <a:pt x="84417" y="28395"/>
                  </a:cubicBezTo>
                  <a:cubicBezTo>
                    <a:pt x="77560" y="11202"/>
                    <a:pt x="60891" y="-104"/>
                    <a:pt x="42412" y="-180"/>
                  </a:cubicBezTo>
                  <a:cubicBezTo>
                    <a:pt x="17456" y="963"/>
                    <a:pt x="-1880" y="22128"/>
                    <a:pt x="-737" y="47093"/>
                  </a:cubicBezTo>
                  <a:cubicBezTo>
                    <a:pt x="406" y="70448"/>
                    <a:pt x="19076" y="89136"/>
                    <a:pt x="42412" y="90212"/>
                  </a:cubicBezTo>
                </a:path>
              </a:pathLst>
            </a:custGeom>
            <a:solidFill>
              <a:srgbClr val="FFFFFF"/>
            </a:solidFill>
            <a:ln w="9525" cap="flat">
              <a:noFill/>
              <a:prstDash val="solid"/>
              <a:miter/>
            </a:ln>
          </p:spPr>
          <p:txBody>
            <a:bodyPr rtlCol="0" anchor="ctr"/>
            <a:lstStyle/>
            <a:p>
              <a:endParaRPr lang="en-US"/>
            </a:p>
          </p:txBody>
        </p:sp>
        <p:sp>
          <p:nvSpPr>
            <p:cNvPr id="231" name="Freeform: Shape 230">
              <a:extLst>
                <a:ext uri="{FF2B5EF4-FFF2-40B4-BE49-F238E27FC236}">
                  <a16:creationId xmlns:a16="http://schemas.microsoft.com/office/drawing/2014/main" id="{FB24A0C6-8A31-49E3-A054-2775B17A0041}"/>
                </a:ext>
              </a:extLst>
            </p:cNvPr>
            <p:cNvSpPr/>
            <p:nvPr/>
          </p:nvSpPr>
          <p:spPr>
            <a:xfrm>
              <a:off x="19185240" y="3429125"/>
              <a:ext cx="85202" cy="90583"/>
            </a:xfrm>
            <a:custGeom>
              <a:avLst/>
              <a:gdLst>
                <a:gd name="connsiteX0" fmla="*/ 42031 w 85202"/>
                <a:gd name="connsiteY0" fmla="*/ 90403 h 90583"/>
                <a:gd name="connsiteX1" fmla="*/ 59462 w 85202"/>
                <a:gd name="connsiteY1" fmla="*/ 86974 h 90583"/>
                <a:gd name="connsiteX2" fmla="*/ 59462 w 85202"/>
                <a:gd name="connsiteY2" fmla="*/ 79068 h 90583"/>
                <a:gd name="connsiteX3" fmla="*/ 84417 w 85202"/>
                <a:gd name="connsiteY3" fmla="*/ 28395 h 90583"/>
                <a:gd name="connsiteX4" fmla="*/ 42412 w 85202"/>
                <a:gd name="connsiteY4" fmla="*/ -180 h 90583"/>
                <a:gd name="connsiteX5" fmla="*/ -737 w 85202"/>
                <a:gd name="connsiteY5" fmla="*/ 47093 h 90583"/>
                <a:gd name="connsiteX6" fmla="*/ 42412 w 85202"/>
                <a:gd name="connsiteY6" fmla="*/ 90212 h 9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202" h="90583">
                  <a:moveTo>
                    <a:pt x="42031" y="90403"/>
                  </a:moveTo>
                  <a:cubicBezTo>
                    <a:pt x="48031" y="90441"/>
                    <a:pt x="53937" y="89279"/>
                    <a:pt x="59462" y="86974"/>
                  </a:cubicBezTo>
                  <a:cubicBezTo>
                    <a:pt x="59271" y="84345"/>
                    <a:pt x="59271" y="81697"/>
                    <a:pt x="59462" y="79068"/>
                  </a:cubicBezTo>
                  <a:cubicBezTo>
                    <a:pt x="59557" y="59227"/>
                    <a:pt x="68701" y="40530"/>
                    <a:pt x="84417" y="28395"/>
                  </a:cubicBezTo>
                  <a:cubicBezTo>
                    <a:pt x="77560" y="11202"/>
                    <a:pt x="60891" y="-104"/>
                    <a:pt x="42412" y="-180"/>
                  </a:cubicBezTo>
                  <a:cubicBezTo>
                    <a:pt x="17456" y="963"/>
                    <a:pt x="-1880" y="22128"/>
                    <a:pt x="-737" y="47093"/>
                  </a:cubicBezTo>
                  <a:cubicBezTo>
                    <a:pt x="406" y="70448"/>
                    <a:pt x="19076" y="89136"/>
                    <a:pt x="42412" y="90212"/>
                  </a:cubicBezTo>
                  <a:close/>
                </a:path>
              </a:pathLst>
            </a:custGeom>
            <a:noFill/>
            <a:ln w="4763" cap="flat">
              <a:solidFill>
                <a:srgbClr val="669A41"/>
              </a:solid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id="{993DE7ED-F395-40F1-9C1A-088F7B757511}"/>
                </a:ext>
              </a:extLst>
            </p:cNvPr>
            <p:cNvSpPr/>
            <p:nvPr/>
          </p:nvSpPr>
          <p:spPr>
            <a:xfrm>
              <a:off x="19352357" y="3515136"/>
              <a:ext cx="126015" cy="105251"/>
            </a:xfrm>
            <a:custGeom>
              <a:avLst/>
              <a:gdLst>
                <a:gd name="connsiteX0" fmla="*/ 125231 w 126015"/>
                <a:gd name="connsiteY0" fmla="*/ 79640 h 105251"/>
                <a:gd name="connsiteX1" fmla="*/ 68557 w 126015"/>
                <a:gd name="connsiteY1" fmla="*/ -180 h 105251"/>
                <a:gd name="connsiteX2" fmla="*/ 35696 w 126015"/>
                <a:gd name="connsiteY2" fmla="*/ 11155 h 105251"/>
                <a:gd name="connsiteX3" fmla="*/ 16646 w 126015"/>
                <a:gd name="connsiteY3" fmla="*/ 8202 h 105251"/>
                <a:gd name="connsiteX4" fmla="*/ -785 w 126015"/>
                <a:gd name="connsiteY4" fmla="*/ 38396 h 105251"/>
                <a:gd name="connsiteX5" fmla="*/ 62747 w 126015"/>
                <a:gd name="connsiteY5" fmla="*/ 105071 h 105251"/>
                <a:gd name="connsiteX6" fmla="*/ 112658 w 126015"/>
                <a:gd name="connsiteY6" fmla="*/ 96404 h 105251"/>
                <a:gd name="connsiteX7" fmla="*/ 124755 w 126015"/>
                <a:gd name="connsiteY7" fmla="*/ 79354 h 105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015" h="105251">
                  <a:moveTo>
                    <a:pt x="125231" y="79640"/>
                  </a:moveTo>
                  <a:cubicBezTo>
                    <a:pt x="119993" y="47445"/>
                    <a:pt x="98085" y="11536"/>
                    <a:pt x="68557" y="-180"/>
                  </a:cubicBezTo>
                  <a:cubicBezTo>
                    <a:pt x="59413" y="7602"/>
                    <a:pt x="47697" y="11650"/>
                    <a:pt x="35696" y="11155"/>
                  </a:cubicBezTo>
                  <a:cubicBezTo>
                    <a:pt x="29219" y="11269"/>
                    <a:pt x="22742" y="10269"/>
                    <a:pt x="16646" y="8202"/>
                  </a:cubicBezTo>
                  <a:cubicBezTo>
                    <a:pt x="13693" y="19661"/>
                    <a:pt x="7693" y="30100"/>
                    <a:pt x="-785" y="38396"/>
                  </a:cubicBezTo>
                  <a:cubicBezTo>
                    <a:pt x="27218" y="49731"/>
                    <a:pt x="49507" y="76496"/>
                    <a:pt x="62747" y="105071"/>
                  </a:cubicBezTo>
                  <a:cubicBezTo>
                    <a:pt x="79701" y="104509"/>
                    <a:pt x="96465" y="101595"/>
                    <a:pt x="112658" y="96404"/>
                  </a:cubicBezTo>
                  <a:cubicBezTo>
                    <a:pt x="120659" y="94908"/>
                    <a:pt x="125992" y="87364"/>
                    <a:pt x="124755" y="79354"/>
                  </a:cubicBezTo>
                </a:path>
              </a:pathLst>
            </a:custGeom>
            <a:solidFill>
              <a:srgbClr val="FFFFFF"/>
            </a:solidFill>
            <a:ln w="9525" cap="flat">
              <a:no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id="{820560A1-FE07-4D11-9FED-A17D381365BD}"/>
                </a:ext>
              </a:extLst>
            </p:cNvPr>
            <p:cNvSpPr/>
            <p:nvPr/>
          </p:nvSpPr>
          <p:spPr>
            <a:xfrm>
              <a:off x="19352357" y="3515136"/>
              <a:ext cx="126141" cy="105251"/>
            </a:xfrm>
            <a:custGeom>
              <a:avLst/>
              <a:gdLst>
                <a:gd name="connsiteX0" fmla="*/ 125231 w 126141"/>
                <a:gd name="connsiteY0" fmla="*/ 79640 h 105251"/>
                <a:gd name="connsiteX1" fmla="*/ 68557 w 126141"/>
                <a:gd name="connsiteY1" fmla="*/ -180 h 105251"/>
                <a:gd name="connsiteX2" fmla="*/ 35696 w 126141"/>
                <a:gd name="connsiteY2" fmla="*/ 11155 h 105251"/>
                <a:gd name="connsiteX3" fmla="*/ 16646 w 126141"/>
                <a:gd name="connsiteY3" fmla="*/ 8202 h 105251"/>
                <a:gd name="connsiteX4" fmla="*/ -785 w 126141"/>
                <a:gd name="connsiteY4" fmla="*/ 38396 h 105251"/>
                <a:gd name="connsiteX5" fmla="*/ 62747 w 126141"/>
                <a:gd name="connsiteY5" fmla="*/ 105071 h 105251"/>
                <a:gd name="connsiteX6" fmla="*/ 112658 w 126141"/>
                <a:gd name="connsiteY6" fmla="*/ 96404 h 105251"/>
                <a:gd name="connsiteX7" fmla="*/ 125231 w 126141"/>
                <a:gd name="connsiteY7" fmla="*/ 79640 h 105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141" h="105251">
                  <a:moveTo>
                    <a:pt x="125231" y="79640"/>
                  </a:moveTo>
                  <a:cubicBezTo>
                    <a:pt x="119993" y="47445"/>
                    <a:pt x="98085" y="11536"/>
                    <a:pt x="68557" y="-180"/>
                  </a:cubicBezTo>
                  <a:cubicBezTo>
                    <a:pt x="59413" y="7602"/>
                    <a:pt x="47697" y="11650"/>
                    <a:pt x="35696" y="11155"/>
                  </a:cubicBezTo>
                  <a:cubicBezTo>
                    <a:pt x="29219" y="11269"/>
                    <a:pt x="22742" y="10269"/>
                    <a:pt x="16646" y="8202"/>
                  </a:cubicBezTo>
                  <a:cubicBezTo>
                    <a:pt x="13693" y="19661"/>
                    <a:pt x="7693" y="30100"/>
                    <a:pt x="-785" y="38396"/>
                  </a:cubicBezTo>
                  <a:cubicBezTo>
                    <a:pt x="27218" y="49731"/>
                    <a:pt x="49507" y="76496"/>
                    <a:pt x="62747" y="105071"/>
                  </a:cubicBezTo>
                  <a:cubicBezTo>
                    <a:pt x="79701" y="104509"/>
                    <a:pt x="96465" y="101595"/>
                    <a:pt x="112658" y="96404"/>
                  </a:cubicBezTo>
                  <a:cubicBezTo>
                    <a:pt x="120659" y="95127"/>
                    <a:pt x="126278" y="87707"/>
                    <a:pt x="125231" y="79640"/>
                  </a:cubicBezTo>
                  <a:close/>
                </a:path>
              </a:pathLst>
            </a:custGeom>
            <a:noFill/>
            <a:ln w="4763" cap="flat">
              <a:solidFill>
                <a:srgbClr val="669A41"/>
              </a:solidFill>
              <a:prstDash val="solid"/>
              <a:miter/>
            </a:ln>
          </p:spPr>
          <p:txBody>
            <a:bodyPr rtlCol="0" anchor="ctr"/>
            <a:lstStyle/>
            <a:p>
              <a:endParaRPr lang="en-US"/>
            </a:p>
          </p:txBody>
        </p:sp>
        <p:sp>
          <p:nvSpPr>
            <p:cNvPr id="234" name="Freeform: Shape 233">
              <a:extLst>
                <a:ext uri="{FF2B5EF4-FFF2-40B4-BE49-F238E27FC236}">
                  <a16:creationId xmlns:a16="http://schemas.microsoft.com/office/drawing/2014/main" id="{6AEB6D74-5715-4CFC-9B26-145262EE9455}"/>
                </a:ext>
              </a:extLst>
            </p:cNvPr>
            <p:cNvSpPr/>
            <p:nvPr/>
          </p:nvSpPr>
          <p:spPr>
            <a:xfrm>
              <a:off x="19347595" y="3429646"/>
              <a:ext cx="89011" cy="90109"/>
            </a:xfrm>
            <a:custGeom>
              <a:avLst/>
              <a:gdLst>
                <a:gd name="connsiteX0" fmla="*/ 23789 w 89011"/>
                <a:gd name="connsiteY0" fmla="*/ 78547 h 90109"/>
                <a:gd name="connsiteX1" fmla="*/ 23789 w 89011"/>
                <a:gd name="connsiteY1" fmla="*/ 86452 h 90109"/>
                <a:gd name="connsiteX2" fmla="*/ 41125 w 89011"/>
                <a:gd name="connsiteY2" fmla="*/ 89881 h 90109"/>
                <a:gd name="connsiteX3" fmla="*/ 88178 w 89011"/>
                <a:gd name="connsiteY3" fmla="*/ 46943 h 90109"/>
                <a:gd name="connsiteX4" fmla="*/ 45221 w 89011"/>
                <a:gd name="connsiteY4" fmla="*/ -130 h 90109"/>
                <a:gd name="connsiteX5" fmla="*/ 41125 w 89011"/>
                <a:gd name="connsiteY5" fmla="*/ -130 h 90109"/>
                <a:gd name="connsiteX6" fmla="*/ -785 w 89011"/>
                <a:gd name="connsiteY6" fmla="*/ 28445 h 90109"/>
                <a:gd name="connsiteX7" fmla="*/ 24171 w 89011"/>
                <a:gd name="connsiteY7" fmla="*/ 78737 h 9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011" h="90109">
                  <a:moveTo>
                    <a:pt x="23789" y="78547"/>
                  </a:moveTo>
                  <a:cubicBezTo>
                    <a:pt x="23980" y="81175"/>
                    <a:pt x="23980" y="83823"/>
                    <a:pt x="23789" y="86452"/>
                  </a:cubicBezTo>
                  <a:cubicBezTo>
                    <a:pt x="29315" y="88757"/>
                    <a:pt x="35220" y="89919"/>
                    <a:pt x="41125" y="89881"/>
                  </a:cubicBezTo>
                  <a:cubicBezTo>
                    <a:pt x="65986" y="91024"/>
                    <a:pt x="87035" y="71803"/>
                    <a:pt x="88178" y="46943"/>
                  </a:cubicBezTo>
                  <a:cubicBezTo>
                    <a:pt x="89321" y="22092"/>
                    <a:pt x="70081" y="1013"/>
                    <a:pt x="45221" y="-130"/>
                  </a:cubicBezTo>
                  <a:cubicBezTo>
                    <a:pt x="43887" y="-197"/>
                    <a:pt x="42459" y="-197"/>
                    <a:pt x="41125" y="-130"/>
                  </a:cubicBezTo>
                  <a:cubicBezTo>
                    <a:pt x="22646" y="-44"/>
                    <a:pt x="6073" y="11262"/>
                    <a:pt x="-785" y="28445"/>
                  </a:cubicBezTo>
                  <a:cubicBezTo>
                    <a:pt x="15027" y="40313"/>
                    <a:pt x="24266" y="58973"/>
                    <a:pt x="24171" y="78737"/>
                  </a:cubicBezTo>
                </a:path>
              </a:pathLst>
            </a:custGeom>
            <a:solidFill>
              <a:srgbClr val="FFFFFF"/>
            </a:solidFill>
            <a:ln w="9525" cap="flat">
              <a:noFill/>
              <a:prstDash val="solid"/>
              <a:miter/>
            </a:ln>
          </p:spPr>
          <p:txBody>
            <a:bodyPr rtlCol="0" anchor="ctr"/>
            <a:lstStyle/>
            <a:p>
              <a:endParaRPr lang="en-US"/>
            </a:p>
          </p:txBody>
        </p:sp>
        <p:sp>
          <p:nvSpPr>
            <p:cNvPr id="235" name="Freeform: Shape 234">
              <a:extLst>
                <a:ext uri="{FF2B5EF4-FFF2-40B4-BE49-F238E27FC236}">
                  <a16:creationId xmlns:a16="http://schemas.microsoft.com/office/drawing/2014/main" id="{8433E34A-4203-403B-AA05-612BF03AF6EE}"/>
                </a:ext>
              </a:extLst>
            </p:cNvPr>
            <p:cNvSpPr/>
            <p:nvPr/>
          </p:nvSpPr>
          <p:spPr>
            <a:xfrm>
              <a:off x="19347595" y="3429646"/>
              <a:ext cx="89011" cy="90109"/>
            </a:xfrm>
            <a:custGeom>
              <a:avLst/>
              <a:gdLst>
                <a:gd name="connsiteX0" fmla="*/ 23789 w 89011"/>
                <a:gd name="connsiteY0" fmla="*/ 78547 h 90109"/>
                <a:gd name="connsiteX1" fmla="*/ 23789 w 89011"/>
                <a:gd name="connsiteY1" fmla="*/ 86452 h 90109"/>
                <a:gd name="connsiteX2" fmla="*/ 41125 w 89011"/>
                <a:gd name="connsiteY2" fmla="*/ 89881 h 90109"/>
                <a:gd name="connsiteX3" fmla="*/ 88178 w 89011"/>
                <a:gd name="connsiteY3" fmla="*/ 46943 h 90109"/>
                <a:gd name="connsiteX4" fmla="*/ 45221 w 89011"/>
                <a:gd name="connsiteY4" fmla="*/ -130 h 90109"/>
                <a:gd name="connsiteX5" fmla="*/ 41125 w 89011"/>
                <a:gd name="connsiteY5" fmla="*/ -130 h 90109"/>
                <a:gd name="connsiteX6" fmla="*/ -785 w 89011"/>
                <a:gd name="connsiteY6" fmla="*/ 28445 h 90109"/>
                <a:gd name="connsiteX7" fmla="*/ 23789 w 89011"/>
                <a:gd name="connsiteY7" fmla="*/ 78547 h 9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011" h="90109">
                  <a:moveTo>
                    <a:pt x="23789" y="78547"/>
                  </a:moveTo>
                  <a:cubicBezTo>
                    <a:pt x="23980" y="81175"/>
                    <a:pt x="23980" y="83823"/>
                    <a:pt x="23789" y="86452"/>
                  </a:cubicBezTo>
                  <a:cubicBezTo>
                    <a:pt x="29315" y="88757"/>
                    <a:pt x="35220" y="89919"/>
                    <a:pt x="41125" y="89881"/>
                  </a:cubicBezTo>
                  <a:cubicBezTo>
                    <a:pt x="65986" y="91024"/>
                    <a:pt x="87035" y="71803"/>
                    <a:pt x="88178" y="46943"/>
                  </a:cubicBezTo>
                  <a:cubicBezTo>
                    <a:pt x="89321" y="22092"/>
                    <a:pt x="70081" y="1013"/>
                    <a:pt x="45221" y="-130"/>
                  </a:cubicBezTo>
                  <a:cubicBezTo>
                    <a:pt x="43887" y="-197"/>
                    <a:pt x="42459" y="-197"/>
                    <a:pt x="41125" y="-130"/>
                  </a:cubicBezTo>
                  <a:cubicBezTo>
                    <a:pt x="22646" y="-44"/>
                    <a:pt x="6073" y="11262"/>
                    <a:pt x="-785" y="28445"/>
                  </a:cubicBezTo>
                  <a:cubicBezTo>
                    <a:pt x="14836" y="40361"/>
                    <a:pt x="23885" y="58915"/>
                    <a:pt x="23789" y="78547"/>
                  </a:cubicBezTo>
                  <a:close/>
                </a:path>
              </a:pathLst>
            </a:custGeom>
            <a:noFill/>
            <a:ln w="4763" cap="flat">
              <a:solidFill>
                <a:srgbClr val="669A41"/>
              </a:solid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id="{D09C34A6-592E-4C3B-8133-D448286FAED9}"/>
                </a:ext>
              </a:extLst>
            </p:cNvPr>
            <p:cNvSpPr/>
            <p:nvPr/>
          </p:nvSpPr>
          <p:spPr>
            <a:xfrm>
              <a:off x="19113661" y="4984272"/>
              <a:ext cx="142208" cy="199929"/>
            </a:xfrm>
            <a:custGeom>
              <a:avLst/>
              <a:gdLst>
                <a:gd name="connsiteX0" fmla="*/ 476 w 142208"/>
                <a:gd name="connsiteY0" fmla="*/ 164211 h 199929"/>
                <a:gd name="connsiteX1" fmla="*/ 0 w 142208"/>
                <a:gd name="connsiteY1" fmla="*/ 22574 h 199929"/>
                <a:gd name="connsiteX2" fmla="*/ 7429 w 142208"/>
                <a:gd name="connsiteY2" fmla="*/ 22384 h 199929"/>
                <a:gd name="connsiteX3" fmla="*/ 8191 w 142208"/>
                <a:gd name="connsiteY3" fmla="*/ 381 h 199929"/>
                <a:gd name="connsiteX4" fmla="*/ 118967 w 142208"/>
                <a:gd name="connsiteY4" fmla="*/ 0 h 199929"/>
                <a:gd name="connsiteX5" fmla="*/ 131921 w 142208"/>
                <a:gd name="connsiteY5" fmla="*/ 286 h 199929"/>
                <a:gd name="connsiteX6" fmla="*/ 129254 w 142208"/>
                <a:gd name="connsiteY6" fmla="*/ 4096 h 199929"/>
                <a:gd name="connsiteX7" fmla="*/ 130587 w 142208"/>
                <a:gd name="connsiteY7" fmla="*/ 12478 h 199929"/>
                <a:gd name="connsiteX8" fmla="*/ 141065 w 142208"/>
                <a:gd name="connsiteY8" fmla="*/ 22574 h 199929"/>
                <a:gd name="connsiteX9" fmla="*/ 142208 w 142208"/>
                <a:gd name="connsiteY9" fmla="*/ 133636 h 199929"/>
                <a:gd name="connsiteX10" fmla="*/ 138493 w 142208"/>
                <a:gd name="connsiteY10" fmla="*/ 199930 h 199929"/>
                <a:gd name="connsiteX11" fmla="*/ 34861 w 142208"/>
                <a:gd name="connsiteY11" fmla="*/ 199358 h 199929"/>
                <a:gd name="connsiteX12" fmla="*/ 34480 w 142208"/>
                <a:gd name="connsiteY12" fmla="*/ 164973 h 199929"/>
                <a:gd name="connsiteX13" fmla="*/ 476 w 142208"/>
                <a:gd name="connsiteY13" fmla="*/ 164211 h 199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2208" h="199929">
                  <a:moveTo>
                    <a:pt x="476" y="164211"/>
                  </a:moveTo>
                  <a:lnTo>
                    <a:pt x="0" y="22574"/>
                  </a:lnTo>
                  <a:lnTo>
                    <a:pt x="7429" y="22384"/>
                  </a:lnTo>
                  <a:lnTo>
                    <a:pt x="8191" y="381"/>
                  </a:lnTo>
                  <a:lnTo>
                    <a:pt x="118967" y="0"/>
                  </a:lnTo>
                  <a:lnTo>
                    <a:pt x="131921" y="286"/>
                  </a:lnTo>
                  <a:lnTo>
                    <a:pt x="129254" y="4096"/>
                  </a:lnTo>
                  <a:lnTo>
                    <a:pt x="130587" y="12478"/>
                  </a:lnTo>
                  <a:lnTo>
                    <a:pt x="141065" y="22574"/>
                  </a:lnTo>
                  <a:lnTo>
                    <a:pt x="142208" y="133636"/>
                  </a:lnTo>
                  <a:lnTo>
                    <a:pt x="138493" y="199930"/>
                  </a:lnTo>
                  <a:lnTo>
                    <a:pt x="34861" y="199358"/>
                  </a:lnTo>
                  <a:lnTo>
                    <a:pt x="34480" y="164973"/>
                  </a:lnTo>
                  <a:lnTo>
                    <a:pt x="476" y="164211"/>
                  </a:lnTo>
                  <a:close/>
                </a:path>
              </a:pathLst>
            </a:custGeom>
            <a:solidFill>
              <a:srgbClr val="BCBEC0"/>
            </a:solidFill>
            <a:ln w="9525" cap="flat">
              <a:noFill/>
              <a:prstDash val="solid"/>
              <a:miter/>
            </a:ln>
          </p:spPr>
          <p:txBody>
            <a:bodyPr rtlCol="0" anchor="ctr"/>
            <a:lstStyle/>
            <a:p>
              <a:endParaRPr lang="en-US"/>
            </a:p>
          </p:txBody>
        </p:sp>
        <p:sp>
          <p:nvSpPr>
            <p:cNvPr id="237" name="Freeform: Shape 236">
              <a:extLst>
                <a:ext uri="{FF2B5EF4-FFF2-40B4-BE49-F238E27FC236}">
                  <a16:creationId xmlns:a16="http://schemas.microsoft.com/office/drawing/2014/main" id="{2E577518-42A1-4640-BEB8-53915A35D929}"/>
                </a:ext>
              </a:extLst>
            </p:cNvPr>
            <p:cNvSpPr/>
            <p:nvPr/>
          </p:nvSpPr>
          <p:spPr>
            <a:xfrm>
              <a:off x="19113661" y="4984272"/>
              <a:ext cx="142208" cy="199929"/>
            </a:xfrm>
            <a:custGeom>
              <a:avLst/>
              <a:gdLst>
                <a:gd name="connsiteX0" fmla="*/ 476 w 142208"/>
                <a:gd name="connsiteY0" fmla="*/ 164211 h 199929"/>
                <a:gd name="connsiteX1" fmla="*/ 0 w 142208"/>
                <a:gd name="connsiteY1" fmla="*/ 22574 h 199929"/>
                <a:gd name="connsiteX2" fmla="*/ 7429 w 142208"/>
                <a:gd name="connsiteY2" fmla="*/ 22384 h 199929"/>
                <a:gd name="connsiteX3" fmla="*/ 8191 w 142208"/>
                <a:gd name="connsiteY3" fmla="*/ 381 h 199929"/>
                <a:gd name="connsiteX4" fmla="*/ 118967 w 142208"/>
                <a:gd name="connsiteY4" fmla="*/ 0 h 199929"/>
                <a:gd name="connsiteX5" fmla="*/ 131921 w 142208"/>
                <a:gd name="connsiteY5" fmla="*/ 286 h 199929"/>
                <a:gd name="connsiteX6" fmla="*/ 129254 w 142208"/>
                <a:gd name="connsiteY6" fmla="*/ 4096 h 199929"/>
                <a:gd name="connsiteX7" fmla="*/ 130587 w 142208"/>
                <a:gd name="connsiteY7" fmla="*/ 12478 h 199929"/>
                <a:gd name="connsiteX8" fmla="*/ 141065 w 142208"/>
                <a:gd name="connsiteY8" fmla="*/ 22574 h 199929"/>
                <a:gd name="connsiteX9" fmla="*/ 142208 w 142208"/>
                <a:gd name="connsiteY9" fmla="*/ 133636 h 199929"/>
                <a:gd name="connsiteX10" fmla="*/ 138493 w 142208"/>
                <a:gd name="connsiteY10" fmla="*/ 199930 h 199929"/>
                <a:gd name="connsiteX11" fmla="*/ 34861 w 142208"/>
                <a:gd name="connsiteY11" fmla="*/ 199358 h 199929"/>
                <a:gd name="connsiteX12" fmla="*/ 34480 w 142208"/>
                <a:gd name="connsiteY12" fmla="*/ 164973 h 199929"/>
                <a:gd name="connsiteX13" fmla="*/ 476 w 142208"/>
                <a:gd name="connsiteY13" fmla="*/ 164211 h 199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2208" h="199929">
                  <a:moveTo>
                    <a:pt x="476" y="164211"/>
                  </a:moveTo>
                  <a:lnTo>
                    <a:pt x="0" y="22574"/>
                  </a:lnTo>
                  <a:lnTo>
                    <a:pt x="7429" y="22384"/>
                  </a:lnTo>
                  <a:lnTo>
                    <a:pt x="8191" y="381"/>
                  </a:lnTo>
                  <a:lnTo>
                    <a:pt x="118967" y="0"/>
                  </a:lnTo>
                  <a:lnTo>
                    <a:pt x="131921" y="286"/>
                  </a:lnTo>
                  <a:lnTo>
                    <a:pt x="129254" y="4096"/>
                  </a:lnTo>
                  <a:lnTo>
                    <a:pt x="130587" y="12478"/>
                  </a:lnTo>
                  <a:lnTo>
                    <a:pt x="141065" y="22574"/>
                  </a:lnTo>
                  <a:lnTo>
                    <a:pt x="142208" y="133636"/>
                  </a:lnTo>
                  <a:lnTo>
                    <a:pt x="138493" y="199930"/>
                  </a:lnTo>
                  <a:lnTo>
                    <a:pt x="34861" y="199358"/>
                  </a:lnTo>
                  <a:lnTo>
                    <a:pt x="34480" y="164973"/>
                  </a:lnTo>
                  <a:lnTo>
                    <a:pt x="476" y="164211"/>
                  </a:lnTo>
                  <a:close/>
                </a:path>
              </a:pathLst>
            </a:custGeom>
            <a:noFill/>
            <a:ln w="4763" cap="rnd">
              <a:solidFill>
                <a:srgbClr val="FFFFFF"/>
              </a:solidFill>
              <a:prstDash val="solid"/>
              <a:round/>
            </a:ln>
          </p:spPr>
          <p:txBody>
            <a:bodyPr rtlCol="0" anchor="ctr"/>
            <a:lstStyle/>
            <a:p>
              <a:endParaRPr lang="en-US"/>
            </a:p>
          </p:txBody>
        </p:sp>
        <p:sp>
          <p:nvSpPr>
            <p:cNvPr id="238" name="Freeform: Shape 237">
              <a:extLst>
                <a:ext uri="{FF2B5EF4-FFF2-40B4-BE49-F238E27FC236}">
                  <a16:creationId xmlns:a16="http://schemas.microsoft.com/office/drawing/2014/main" id="{D9D25FA3-2C18-42F2-8612-6842936978CE}"/>
                </a:ext>
              </a:extLst>
            </p:cNvPr>
            <p:cNvSpPr/>
            <p:nvPr/>
          </p:nvSpPr>
          <p:spPr>
            <a:xfrm>
              <a:off x="18985454" y="4984462"/>
              <a:ext cx="136398" cy="164591"/>
            </a:xfrm>
            <a:custGeom>
              <a:avLst/>
              <a:gdLst>
                <a:gd name="connsiteX0" fmla="*/ 0 w 136398"/>
                <a:gd name="connsiteY0" fmla="*/ 164592 h 164591"/>
                <a:gd name="connsiteX1" fmla="*/ 1714 w 136398"/>
                <a:gd name="connsiteY1" fmla="*/ 20574 h 164591"/>
                <a:gd name="connsiteX2" fmla="*/ 8954 w 136398"/>
                <a:gd name="connsiteY2" fmla="*/ 21050 h 164591"/>
                <a:gd name="connsiteX3" fmla="*/ 10763 w 136398"/>
                <a:gd name="connsiteY3" fmla="*/ 1238 h 164591"/>
                <a:gd name="connsiteX4" fmla="*/ 96774 w 136398"/>
                <a:gd name="connsiteY4" fmla="*/ 0 h 164591"/>
                <a:gd name="connsiteX5" fmla="*/ 136398 w 136398"/>
                <a:gd name="connsiteY5" fmla="*/ 190 h 164591"/>
                <a:gd name="connsiteX6" fmla="*/ 135636 w 136398"/>
                <a:gd name="connsiteY6" fmla="*/ 22193 h 164591"/>
                <a:gd name="connsiteX7" fmla="*/ 128207 w 136398"/>
                <a:gd name="connsiteY7" fmla="*/ 22384 h 164591"/>
                <a:gd name="connsiteX8" fmla="*/ 128683 w 136398"/>
                <a:gd name="connsiteY8" fmla="*/ 164021 h 164591"/>
                <a:gd name="connsiteX9" fmla="*/ 0 w 136398"/>
                <a:gd name="connsiteY9" fmla="*/ 164592 h 164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398" h="164591">
                  <a:moveTo>
                    <a:pt x="0" y="164592"/>
                  </a:moveTo>
                  <a:lnTo>
                    <a:pt x="1714" y="20574"/>
                  </a:lnTo>
                  <a:lnTo>
                    <a:pt x="8954" y="21050"/>
                  </a:lnTo>
                  <a:lnTo>
                    <a:pt x="10763" y="1238"/>
                  </a:lnTo>
                  <a:lnTo>
                    <a:pt x="96774" y="0"/>
                  </a:lnTo>
                  <a:lnTo>
                    <a:pt x="136398" y="190"/>
                  </a:lnTo>
                  <a:lnTo>
                    <a:pt x="135636" y="22193"/>
                  </a:lnTo>
                  <a:lnTo>
                    <a:pt x="128207" y="22384"/>
                  </a:lnTo>
                  <a:lnTo>
                    <a:pt x="128683" y="164021"/>
                  </a:lnTo>
                  <a:lnTo>
                    <a:pt x="0" y="164592"/>
                  </a:lnTo>
                  <a:close/>
                </a:path>
              </a:pathLst>
            </a:custGeom>
            <a:solidFill>
              <a:srgbClr val="BCBEC0"/>
            </a:solidFill>
            <a:ln w="9525" cap="flat">
              <a:no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id="{C68C0DAE-3C2B-4C19-B0DC-6DC34B1FCDE0}"/>
                </a:ext>
              </a:extLst>
            </p:cNvPr>
            <p:cNvSpPr/>
            <p:nvPr/>
          </p:nvSpPr>
          <p:spPr>
            <a:xfrm>
              <a:off x="18985454" y="4984462"/>
              <a:ext cx="136398" cy="164591"/>
            </a:xfrm>
            <a:custGeom>
              <a:avLst/>
              <a:gdLst>
                <a:gd name="connsiteX0" fmla="*/ 0 w 136398"/>
                <a:gd name="connsiteY0" fmla="*/ 164592 h 164591"/>
                <a:gd name="connsiteX1" fmla="*/ 1714 w 136398"/>
                <a:gd name="connsiteY1" fmla="*/ 20574 h 164591"/>
                <a:gd name="connsiteX2" fmla="*/ 8954 w 136398"/>
                <a:gd name="connsiteY2" fmla="*/ 21050 h 164591"/>
                <a:gd name="connsiteX3" fmla="*/ 10763 w 136398"/>
                <a:gd name="connsiteY3" fmla="*/ 1238 h 164591"/>
                <a:gd name="connsiteX4" fmla="*/ 96774 w 136398"/>
                <a:gd name="connsiteY4" fmla="*/ 0 h 164591"/>
                <a:gd name="connsiteX5" fmla="*/ 136398 w 136398"/>
                <a:gd name="connsiteY5" fmla="*/ 190 h 164591"/>
                <a:gd name="connsiteX6" fmla="*/ 135636 w 136398"/>
                <a:gd name="connsiteY6" fmla="*/ 22193 h 164591"/>
                <a:gd name="connsiteX7" fmla="*/ 128207 w 136398"/>
                <a:gd name="connsiteY7" fmla="*/ 22384 h 164591"/>
                <a:gd name="connsiteX8" fmla="*/ 128683 w 136398"/>
                <a:gd name="connsiteY8" fmla="*/ 164021 h 164591"/>
                <a:gd name="connsiteX9" fmla="*/ 0 w 136398"/>
                <a:gd name="connsiteY9" fmla="*/ 164592 h 164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398" h="164591">
                  <a:moveTo>
                    <a:pt x="0" y="164592"/>
                  </a:moveTo>
                  <a:lnTo>
                    <a:pt x="1714" y="20574"/>
                  </a:lnTo>
                  <a:lnTo>
                    <a:pt x="8954" y="21050"/>
                  </a:lnTo>
                  <a:lnTo>
                    <a:pt x="10763" y="1238"/>
                  </a:lnTo>
                  <a:lnTo>
                    <a:pt x="96774" y="0"/>
                  </a:lnTo>
                  <a:lnTo>
                    <a:pt x="136398" y="190"/>
                  </a:lnTo>
                  <a:lnTo>
                    <a:pt x="135636" y="22193"/>
                  </a:lnTo>
                  <a:lnTo>
                    <a:pt x="128207" y="22384"/>
                  </a:lnTo>
                  <a:lnTo>
                    <a:pt x="128683" y="164021"/>
                  </a:lnTo>
                  <a:lnTo>
                    <a:pt x="0" y="164592"/>
                  </a:lnTo>
                  <a:close/>
                </a:path>
              </a:pathLst>
            </a:custGeom>
            <a:noFill/>
            <a:ln w="4763" cap="rnd">
              <a:solidFill>
                <a:srgbClr val="FFFFFF"/>
              </a:solidFill>
              <a:prstDash val="solid"/>
              <a:round/>
            </a:ln>
          </p:spPr>
          <p:txBody>
            <a:bodyPr rtlCol="0" anchor="ctr"/>
            <a:lstStyle/>
            <a:p>
              <a:endParaRPr lang="en-US"/>
            </a:p>
          </p:txBody>
        </p:sp>
        <p:sp>
          <p:nvSpPr>
            <p:cNvPr id="240" name="Freeform: Shape 239">
              <a:extLst>
                <a:ext uri="{FF2B5EF4-FFF2-40B4-BE49-F238E27FC236}">
                  <a16:creationId xmlns:a16="http://schemas.microsoft.com/office/drawing/2014/main" id="{949C815B-9026-47BF-B961-8A969F7507EA}"/>
                </a:ext>
              </a:extLst>
            </p:cNvPr>
            <p:cNvSpPr/>
            <p:nvPr/>
          </p:nvSpPr>
          <p:spPr>
            <a:xfrm>
              <a:off x="19242915" y="4984558"/>
              <a:ext cx="139255" cy="136588"/>
            </a:xfrm>
            <a:custGeom>
              <a:avLst/>
              <a:gdLst>
                <a:gd name="connsiteX0" fmla="*/ 138969 w 139255"/>
                <a:gd name="connsiteY0" fmla="*/ 136588 h 136588"/>
                <a:gd name="connsiteX1" fmla="*/ 12954 w 139255"/>
                <a:gd name="connsiteY1" fmla="*/ 133350 h 136588"/>
                <a:gd name="connsiteX2" fmla="*/ 11811 w 139255"/>
                <a:gd name="connsiteY2" fmla="*/ 22288 h 136588"/>
                <a:gd name="connsiteX3" fmla="*/ 1333 w 139255"/>
                <a:gd name="connsiteY3" fmla="*/ 12192 h 136588"/>
                <a:gd name="connsiteX4" fmla="*/ 0 w 139255"/>
                <a:gd name="connsiteY4" fmla="*/ 3810 h 136588"/>
                <a:gd name="connsiteX5" fmla="*/ 2667 w 139255"/>
                <a:gd name="connsiteY5" fmla="*/ 0 h 136588"/>
                <a:gd name="connsiteX6" fmla="*/ 139255 w 139255"/>
                <a:gd name="connsiteY6" fmla="*/ 1524 h 136588"/>
                <a:gd name="connsiteX7" fmla="*/ 138779 w 139255"/>
                <a:gd name="connsiteY7" fmla="*/ 98203 h 136588"/>
                <a:gd name="connsiteX8" fmla="*/ 138969 w 139255"/>
                <a:gd name="connsiteY8" fmla="*/ 136588 h 136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255" h="136588">
                  <a:moveTo>
                    <a:pt x="138969" y="136588"/>
                  </a:moveTo>
                  <a:lnTo>
                    <a:pt x="12954" y="133350"/>
                  </a:lnTo>
                  <a:lnTo>
                    <a:pt x="11811" y="22288"/>
                  </a:lnTo>
                  <a:lnTo>
                    <a:pt x="1333" y="12192"/>
                  </a:lnTo>
                  <a:lnTo>
                    <a:pt x="0" y="3810"/>
                  </a:lnTo>
                  <a:lnTo>
                    <a:pt x="2667" y="0"/>
                  </a:lnTo>
                  <a:lnTo>
                    <a:pt x="139255" y="1524"/>
                  </a:lnTo>
                  <a:lnTo>
                    <a:pt x="138779" y="98203"/>
                  </a:lnTo>
                  <a:lnTo>
                    <a:pt x="138969" y="136588"/>
                  </a:lnTo>
                  <a:close/>
                </a:path>
              </a:pathLst>
            </a:custGeom>
            <a:solidFill>
              <a:srgbClr val="BCBEC0"/>
            </a:solidFill>
            <a:ln w="9525" cap="flat">
              <a:noFill/>
              <a:prstDash val="solid"/>
              <a:miter/>
            </a:ln>
          </p:spPr>
          <p:txBody>
            <a:bodyPr rtlCol="0" anchor="ctr"/>
            <a:lstStyle/>
            <a:p>
              <a:endParaRPr lang="en-US"/>
            </a:p>
          </p:txBody>
        </p:sp>
        <p:sp>
          <p:nvSpPr>
            <p:cNvPr id="241" name="Freeform: Shape 240">
              <a:extLst>
                <a:ext uri="{FF2B5EF4-FFF2-40B4-BE49-F238E27FC236}">
                  <a16:creationId xmlns:a16="http://schemas.microsoft.com/office/drawing/2014/main" id="{E1C19091-5EF1-472F-B2CE-3CC28C7F9EFA}"/>
                </a:ext>
              </a:extLst>
            </p:cNvPr>
            <p:cNvSpPr/>
            <p:nvPr/>
          </p:nvSpPr>
          <p:spPr>
            <a:xfrm>
              <a:off x="19242915" y="4984558"/>
              <a:ext cx="139255" cy="136588"/>
            </a:xfrm>
            <a:custGeom>
              <a:avLst/>
              <a:gdLst>
                <a:gd name="connsiteX0" fmla="*/ 138969 w 139255"/>
                <a:gd name="connsiteY0" fmla="*/ 136588 h 136588"/>
                <a:gd name="connsiteX1" fmla="*/ 12954 w 139255"/>
                <a:gd name="connsiteY1" fmla="*/ 133350 h 136588"/>
                <a:gd name="connsiteX2" fmla="*/ 11811 w 139255"/>
                <a:gd name="connsiteY2" fmla="*/ 22288 h 136588"/>
                <a:gd name="connsiteX3" fmla="*/ 1333 w 139255"/>
                <a:gd name="connsiteY3" fmla="*/ 12192 h 136588"/>
                <a:gd name="connsiteX4" fmla="*/ 0 w 139255"/>
                <a:gd name="connsiteY4" fmla="*/ 3810 h 136588"/>
                <a:gd name="connsiteX5" fmla="*/ 2667 w 139255"/>
                <a:gd name="connsiteY5" fmla="*/ 0 h 136588"/>
                <a:gd name="connsiteX6" fmla="*/ 139255 w 139255"/>
                <a:gd name="connsiteY6" fmla="*/ 1524 h 136588"/>
                <a:gd name="connsiteX7" fmla="*/ 138779 w 139255"/>
                <a:gd name="connsiteY7" fmla="*/ 98203 h 136588"/>
                <a:gd name="connsiteX8" fmla="*/ 138969 w 139255"/>
                <a:gd name="connsiteY8" fmla="*/ 136588 h 136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255" h="136588">
                  <a:moveTo>
                    <a:pt x="138969" y="136588"/>
                  </a:moveTo>
                  <a:lnTo>
                    <a:pt x="12954" y="133350"/>
                  </a:lnTo>
                  <a:lnTo>
                    <a:pt x="11811" y="22288"/>
                  </a:lnTo>
                  <a:lnTo>
                    <a:pt x="1333" y="12192"/>
                  </a:lnTo>
                  <a:lnTo>
                    <a:pt x="0" y="3810"/>
                  </a:lnTo>
                  <a:lnTo>
                    <a:pt x="2667" y="0"/>
                  </a:lnTo>
                  <a:lnTo>
                    <a:pt x="139255" y="1524"/>
                  </a:lnTo>
                  <a:lnTo>
                    <a:pt x="138779" y="98203"/>
                  </a:lnTo>
                  <a:lnTo>
                    <a:pt x="138969" y="136588"/>
                  </a:lnTo>
                  <a:close/>
                </a:path>
              </a:pathLst>
            </a:custGeom>
            <a:noFill/>
            <a:ln w="4763" cap="rnd">
              <a:solidFill>
                <a:srgbClr val="FFFFFF"/>
              </a:solidFill>
              <a:prstDash val="solid"/>
              <a:round/>
            </a:ln>
          </p:spPr>
          <p:txBody>
            <a:bodyPr rtlCol="0" anchor="ctr"/>
            <a:lstStyle/>
            <a:p>
              <a:endParaRPr lang="en-US"/>
            </a:p>
          </p:txBody>
        </p:sp>
        <p:sp>
          <p:nvSpPr>
            <p:cNvPr id="242" name="Freeform: Shape 241">
              <a:extLst>
                <a:ext uri="{FF2B5EF4-FFF2-40B4-BE49-F238E27FC236}">
                  <a16:creationId xmlns:a16="http://schemas.microsoft.com/office/drawing/2014/main" id="{975F5F23-C7F9-4851-8907-F10574EF6D2A}"/>
                </a:ext>
              </a:extLst>
            </p:cNvPr>
            <p:cNvSpPr/>
            <p:nvPr/>
          </p:nvSpPr>
          <p:spPr>
            <a:xfrm>
              <a:off x="18571498" y="4984653"/>
              <a:ext cx="351853" cy="341661"/>
            </a:xfrm>
            <a:custGeom>
              <a:avLst/>
              <a:gdLst>
                <a:gd name="connsiteX0" fmla="*/ 351854 w 351853"/>
                <a:gd name="connsiteY0" fmla="*/ 953 h 341661"/>
                <a:gd name="connsiteX1" fmla="*/ 351854 w 351853"/>
                <a:gd name="connsiteY1" fmla="*/ 235077 h 341661"/>
                <a:gd name="connsiteX2" fmla="*/ 351187 w 351853"/>
                <a:gd name="connsiteY2" fmla="*/ 341567 h 341661"/>
                <a:gd name="connsiteX3" fmla="*/ 265748 w 351853"/>
                <a:gd name="connsiteY3" fmla="*/ 341662 h 341661"/>
                <a:gd name="connsiteX4" fmla="*/ 272034 w 351853"/>
                <a:gd name="connsiteY4" fmla="*/ 330137 h 341661"/>
                <a:gd name="connsiteX5" fmla="*/ 270796 w 351853"/>
                <a:gd name="connsiteY5" fmla="*/ 323088 h 341661"/>
                <a:gd name="connsiteX6" fmla="*/ 266986 w 351853"/>
                <a:gd name="connsiteY6" fmla="*/ 319564 h 341661"/>
                <a:gd name="connsiteX7" fmla="*/ 235649 w 351853"/>
                <a:gd name="connsiteY7" fmla="*/ 314230 h 341661"/>
                <a:gd name="connsiteX8" fmla="*/ 202216 w 351853"/>
                <a:gd name="connsiteY8" fmla="*/ 278511 h 341661"/>
                <a:gd name="connsiteX9" fmla="*/ 191167 w 351853"/>
                <a:gd name="connsiteY9" fmla="*/ 276796 h 341661"/>
                <a:gd name="connsiteX10" fmla="*/ 181070 w 351853"/>
                <a:gd name="connsiteY10" fmla="*/ 287465 h 341661"/>
                <a:gd name="connsiteX11" fmla="*/ 167545 w 351853"/>
                <a:gd name="connsiteY11" fmla="*/ 286036 h 341661"/>
                <a:gd name="connsiteX12" fmla="*/ 164116 w 351853"/>
                <a:gd name="connsiteY12" fmla="*/ 275082 h 341661"/>
                <a:gd name="connsiteX13" fmla="*/ 179832 w 351853"/>
                <a:gd name="connsiteY13" fmla="*/ 260318 h 341661"/>
                <a:gd name="connsiteX14" fmla="*/ 177070 w 351853"/>
                <a:gd name="connsiteY14" fmla="*/ 247936 h 341661"/>
                <a:gd name="connsiteX15" fmla="*/ 171736 w 351853"/>
                <a:gd name="connsiteY15" fmla="*/ 247745 h 341661"/>
                <a:gd name="connsiteX16" fmla="*/ 159830 w 351853"/>
                <a:gd name="connsiteY16" fmla="*/ 254222 h 341661"/>
                <a:gd name="connsiteX17" fmla="*/ 146399 w 351853"/>
                <a:gd name="connsiteY17" fmla="*/ 237554 h 341661"/>
                <a:gd name="connsiteX18" fmla="*/ 128111 w 351853"/>
                <a:gd name="connsiteY18" fmla="*/ 235363 h 341661"/>
                <a:gd name="connsiteX19" fmla="*/ 119539 w 351853"/>
                <a:gd name="connsiteY19" fmla="*/ 230791 h 341661"/>
                <a:gd name="connsiteX20" fmla="*/ 119729 w 351853"/>
                <a:gd name="connsiteY20" fmla="*/ 209074 h 341661"/>
                <a:gd name="connsiteX21" fmla="*/ 115158 w 351853"/>
                <a:gd name="connsiteY21" fmla="*/ 203168 h 341661"/>
                <a:gd name="connsiteX22" fmla="*/ 111538 w 351853"/>
                <a:gd name="connsiteY22" fmla="*/ 188881 h 341661"/>
                <a:gd name="connsiteX23" fmla="*/ 104013 w 351853"/>
                <a:gd name="connsiteY23" fmla="*/ 180499 h 341661"/>
                <a:gd name="connsiteX24" fmla="*/ 92393 w 351853"/>
                <a:gd name="connsiteY24" fmla="*/ 182785 h 341661"/>
                <a:gd name="connsiteX25" fmla="*/ 81439 w 351853"/>
                <a:gd name="connsiteY25" fmla="*/ 191071 h 341661"/>
                <a:gd name="connsiteX26" fmla="*/ 65437 w 351853"/>
                <a:gd name="connsiteY26" fmla="*/ 217075 h 341661"/>
                <a:gd name="connsiteX27" fmla="*/ 46863 w 351853"/>
                <a:gd name="connsiteY27" fmla="*/ 222218 h 341661"/>
                <a:gd name="connsiteX28" fmla="*/ 34100 w 351853"/>
                <a:gd name="connsiteY28" fmla="*/ 222409 h 341661"/>
                <a:gd name="connsiteX29" fmla="*/ 18955 w 351853"/>
                <a:gd name="connsiteY29" fmla="*/ 210503 h 341661"/>
                <a:gd name="connsiteX30" fmla="*/ 15621 w 351853"/>
                <a:gd name="connsiteY30" fmla="*/ 201263 h 341661"/>
                <a:gd name="connsiteX31" fmla="*/ 19241 w 351853"/>
                <a:gd name="connsiteY31" fmla="*/ 195739 h 341661"/>
                <a:gd name="connsiteX32" fmla="*/ 36862 w 351853"/>
                <a:gd name="connsiteY32" fmla="*/ 192215 h 341661"/>
                <a:gd name="connsiteX33" fmla="*/ 58960 w 351853"/>
                <a:gd name="connsiteY33" fmla="*/ 181642 h 341661"/>
                <a:gd name="connsiteX34" fmla="*/ 60579 w 351853"/>
                <a:gd name="connsiteY34" fmla="*/ 173546 h 341661"/>
                <a:gd name="connsiteX35" fmla="*/ 51435 w 351853"/>
                <a:gd name="connsiteY35" fmla="*/ 163449 h 341661"/>
                <a:gd name="connsiteX36" fmla="*/ 21717 w 351853"/>
                <a:gd name="connsiteY36" fmla="*/ 172307 h 341661"/>
                <a:gd name="connsiteX37" fmla="*/ 5905 w 351853"/>
                <a:gd name="connsiteY37" fmla="*/ 166878 h 341661"/>
                <a:gd name="connsiteX38" fmla="*/ 5334 w 351853"/>
                <a:gd name="connsiteY38" fmla="*/ 154781 h 341661"/>
                <a:gd name="connsiteX39" fmla="*/ 0 w 351853"/>
                <a:gd name="connsiteY39" fmla="*/ 138303 h 341661"/>
                <a:gd name="connsiteX40" fmla="*/ 858 w 351853"/>
                <a:gd name="connsiteY40" fmla="*/ 128778 h 341661"/>
                <a:gd name="connsiteX41" fmla="*/ 6382 w 351853"/>
                <a:gd name="connsiteY41" fmla="*/ 121634 h 341661"/>
                <a:gd name="connsiteX42" fmla="*/ 10763 w 351853"/>
                <a:gd name="connsiteY42" fmla="*/ 120968 h 341661"/>
                <a:gd name="connsiteX43" fmla="*/ 19527 w 351853"/>
                <a:gd name="connsiteY43" fmla="*/ 125921 h 341661"/>
                <a:gd name="connsiteX44" fmla="*/ 40291 w 351853"/>
                <a:gd name="connsiteY44" fmla="*/ 127540 h 341661"/>
                <a:gd name="connsiteX45" fmla="*/ 58579 w 351853"/>
                <a:gd name="connsiteY45" fmla="*/ 102108 h 341661"/>
                <a:gd name="connsiteX46" fmla="*/ 80868 w 351853"/>
                <a:gd name="connsiteY46" fmla="*/ 100584 h 341661"/>
                <a:gd name="connsiteX47" fmla="*/ 83820 w 351853"/>
                <a:gd name="connsiteY47" fmla="*/ 93536 h 341661"/>
                <a:gd name="connsiteX48" fmla="*/ 93155 w 351853"/>
                <a:gd name="connsiteY48" fmla="*/ 93059 h 341661"/>
                <a:gd name="connsiteX49" fmla="*/ 93631 w 351853"/>
                <a:gd name="connsiteY49" fmla="*/ 88963 h 341661"/>
                <a:gd name="connsiteX50" fmla="*/ 105918 w 351853"/>
                <a:gd name="connsiteY50" fmla="*/ 88106 h 341661"/>
                <a:gd name="connsiteX51" fmla="*/ 105918 w 351853"/>
                <a:gd name="connsiteY51" fmla="*/ 191 h 341661"/>
                <a:gd name="connsiteX52" fmla="*/ 181928 w 351853"/>
                <a:gd name="connsiteY52" fmla="*/ 0 h 341661"/>
                <a:gd name="connsiteX53" fmla="*/ 351854 w 351853"/>
                <a:gd name="connsiteY53" fmla="*/ 953 h 341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51853" h="341661">
                  <a:moveTo>
                    <a:pt x="351854" y="953"/>
                  </a:moveTo>
                  <a:lnTo>
                    <a:pt x="351854" y="235077"/>
                  </a:lnTo>
                  <a:lnTo>
                    <a:pt x="351187" y="341567"/>
                  </a:lnTo>
                  <a:lnTo>
                    <a:pt x="265748" y="341662"/>
                  </a:lnTo>
                  <a:lnTo>
                    <a:pt x="272034" y="330137"/>
                  </a:lnTo>
                  <a:lnTo>
                    <a:pt x="270796" y="323088"/>
                  </a:lnTo>
                  <a:lnTo>
                    <a:pt x="266986" y="319564"/>
                  </a:lnTo>
                  <a:lnTo>
                    <a:pt x="235649" y="314230"/>
                  </a:lnTo>
                  <a:lnTo>
                    <a:pt x="202216" y="278511"/>
                  </a:lnTo>
                  <a:lnTo>
                    <a:pt x="191167" y="276796"/>
                  </a:lnTo>
                  <a:lnTo>
                    <a:pt x="181070" y="287465"/>
                  </a:lnTo>
                  <a:lnTo>
                    <a:pt x="167545" y="286036"/>
                  </a:lnTo>
                  <a:lnTo>
                    <a:pt x="164116" y="275082"/>
                  </a:lnTo>
                  <a:lnTo>
                    <a:pt x="179832" y="260318"/>
                  </a:lnTo>
                  <a:lnTo>
                    <a:pt x="177070" y="247936"/>
                  </a:lnTo>
                  <a:lnTo>
                    <a:pt x="171736" y="247745"/>
                  </a:lnTo>
                  <a:lnTo>
                    <a:pt x="159830" y="254222"/>
                  </a:lnTo>
                  <a:lnTo>
                    <a:pt x="146399" y="237554"/>
                  </a:lnTo>
                  <a:lnTo>
                    <a:pt x="128111" y="235363"/>
                  </a:lnTo>
                  <a:lnTo>
                    <a:pt x="119539" y="230791"/>
                  </a:lnTo>
                  <a:lnTo>
                    <a:pt x="119729" y="209074"/>
                  </a:lnTo>
                  <a:lnTo>
                    <a:pt x="115158" y="203168"/>
                  </a:lnTo>
                  <a:lnTo>
                    <a:pt x="111538" y="188881"/>
                  </a:lnTo>
                  <a:lnTo>
                    <a:pt x="104013" y="180499"/>
                  </a:lnTo>
                  <a:lnTo>
                    <a:pt x="92393" y="182785"/>
                  </a:lnTo>
                  <a:lnTo>
                    <a:pt x="81439" y="191071"/>
                  </a:lnTo>
                  <a:lnTo>
                    <a:pt x="65437" y="217075"/>
                  </a:lnTo>
                  <a:lnTo>
                    <a:pt x="46863" y="222218"/>
                  </a:lnTo>
                  <a:lnTo>
                    <a:pt x="34100" y="222409"/>
                  </a:lnTo>
                  <a:lnTo>
                    <a:pt x="18955" y="210503"/>
                  </a:lnTo>
                  <a:lnTo>
                    <a:pt x="15621" y="201263"/>
                  </a:lnTo>
                  <a:lnTo>
                    <a:pt x="19241" y="195739"/>
                  </a:lnTo>
                  <a:lnTo>
                    <a:pt x="36862" y="192215"/>
                  </a:lnTo>
                  <a:lnTo>
                    <a:pt x="58960" y="181642"/>
                  </a:lnTo>
                  <a:lnTo>
                    <a:pt x="60579" y="173546"/>
                  </a:lnTo>
                  <a:lnTo>
                    <a:pt x="51435" y="163449"/>
                  </a:lnTo>
                  <a:lnTo>
                    <a:pt x="21717" y="172307"/>
                  </a:lnTo>
                  <a:lnTo>
                    <a:pt x="5905" y="166878"/>
                  </a:lnTo>
                  <a:lnTo>
                    <a:pt x="5334" y="154781"/>
                  </a:lnTo>
                  <a:lnTo>
                    <a:pt x="0" y="138303"/>
                  </a:lnTo>
                  <a:lnTo>
                    <a:pt x="858" y="128778"/>
                  </a:lnTo>
                  <a:lnTo>
                    <a:pt x="6382" y="121634"/>
                  </a:lnTo>
                  <a:lnTo>
                    <a:pt x="10763" y="120968"/>
                  </a:lnTo>
                  <a:lnTo>
                    <a:pt x="19527" y="125921"/>
                  </a:lnTo>
                  <a:lnTo>
                    <a:pt x="40291" y="127540"/>
                  </a:lnTo>
                  <a:lnTo>
                    <a:pt x="58579" y="102108"/>
                  </a:lnTo>
                  <a:lnTo>
                    <a:pt x="80868" y="100584"/>
                  </a:lnTo>
                  <a:lnTo>
                    <a:pt x="83820" y="93536"/>
                  </a:lnTo>
                  <a:lnTo>
                    <a:pt x="93155" y="93059"/>
                  </a:lnTo>
                  <a:lnTo>
                    <a:pt x="93631" y="88963"/>
                  </a:lnTo>
                  <a:lnTo>
                    <a:pt x="105918" y="88106"/>
                  </a:lnTo>
                  <a:lnTo>
                    <a:pt x="105918" y="191"/>
                  </a:lnTo>
                  <a:lnTo>
                    <a:pt x="181928" y="0"/>
                  </a:lnTo>
                  <a:lnTo>
                    <a:pt x="351854" y="953"/>
                  </a:lnTo>
                  <a:close/>
                </a:path>
              </a:pathLst>
            </a:custGeom>
            <a:solidFill>
              <a:srgbClr val="669940"/>
            </a:solidFill>
            <a:ln w="9525" cap="flat">
              <a:noFill/>
              <a:prstDash val="solid"/>
              <a:miter/>
            </a:ln>
          </p:spPr>
          <p:txBody>
            <a:bodyPr rtlCol="0" anchor="ctr"/>
            <a:lstStyle/>
            <a:p>
              <a:endParaRPr lang="en-US"/>
            </a:p>
          </p:txBody>
        </p:sp>
        <p:sp>
          <p:nvSpPr>
            <p:cNvPr id="243" name="Freeform: Shape 242">
              <a:extLst>
                <a:ext uri="{FF2B5EF4-FFF2-40B4-BE49-F238E27FC236}">
                  <a16:creationId xmlns:a16="http://schemas.microsoft.com/office/drawing/2014/main" id="{F615881A-7C7C-4E7E-839E-924F8EA5C95D}"/>
                </a:ext>
              </a:extLst>
            </p:cNvPr>
            <p:cNvSpPr/>
            <p:nvPr/>
          </p:nvSpPr>
          <p:spPr>
            <a:xfrm>
              <a:off x="18571498" y="4984653"/>
              <a:ext cx="351853" cy="341661"/>
            </a:xfrm>
            <a:custGeom>
              <a:avLst/>
              <a:gdLst>
                <a:gd name="connsiteX0" fmla="*/ 351854 w 351853"/>
                <a:gd name="connsiteY0" fmla="*/ 953 h 341661"/>
                <a:gd name="connsiteX1" fmla="*/ 351854 w 351853"/>
                <a:gd name="connsiteY1" fmla="*/ 235077 h 341661"/>
                <a:gd name="connsiteX2" fmla="*/ 351187 w 351853"/>
                <a:gd name="connsiteY2" fmla="*/ 341567 h 341661"/>
                <a:gd name="connsiteX3" fmla="*/ 265748 w 351853"/>
                <a:gd name="connsiteY3" fmla="*/ 341662 h 341661"/>
                <a:gd name="connsiteX4" fmla="*/ 272034 w 351853"/>
                <a:gd name="connsiteY4" fmla="*/ 330137 h 341661"/>
                <a:gd name="connsiteX5" fmla="*/ 270796 w 351853"/>
                <a:gd name="connsiteY5" fmla="*/ 323088 h 341661"/>
                <a:gd name="connsiteX6" fmla="*/ 266986 w 351853"/>
                <a:gd name="connsiteY6" fmla="*/ 319564 h 341661"/>
                <a:gd name="connsiteX7" fmla="*/ 235649 w 351853"/>
                <a:gd name="connsiteY7" fmla="*/ 314230 h 341661"/>
                <a:gd name="connsiteX8" fmla="*/ 202216 w 351853"/>
                <a:gd name="connsiteY8" fmla="*/ 278511 h 341661"/>
                <a:gd name="connsiteX9" fmla="*/ 191167 w 351853"/>
                <a:gd name="connsiteY9" fmla="*/ 276796 h 341661"/>
                <a:gd name="connsiteX10" fmla="*/ 181070 w 351853"/>
                <a:gd name="connsiteY10" fmla="*/ 287465 h 341661"/>
                <a:gd name="connsiteX11" fmla="*/ 167545 w 351853"/>
                <a:gd name="connsiteY11" fmla="*/ 286036 h 341661"/>
                <a:gd name="connsiteX12" fmla="*/ 164116 w 351853"/>
                <a:gd name="connsiteY12" fmla="*/ 275082 h 341661"/>
                <a:gd name="connsiteX13" fmla="*/ 179832 w 351853"/>
                <a:gd name="connsiteY13" fmla="*/ 260318 h 341661"/>
                <a:gd name="connsiteX14" fmla="*/ 177070 w 351853"/>
                <a:gd name="connsiteY14" fmla="*/ 247936 h 341661"/>
                <a:gd name="connsiteX15" fmla="*/ 171736 w 351853"/>
                <a:gd name="connsiteY15" fmla="*/ 247745 h 341661"/>
                <a:gd name="connsiteX16" fmla="*/ 159830 w 351853"/>
                <a:gd name="connsiteY16" fmla="*/ 254222 h 341661"/>
                <a:gd name="connsiteX17" fmla="*/ 146399 w 351853"/>
                <a:gd name="connsiteY17" fmla="*/ 237554 h 341661"/>
                <a:gd name="connsiteX18" fmla="*/ 128111 w 351853"/>
                <a:gd name="connsiteY18" fmla="*/ 235363 h 341661"/>
                <a:gd name="connsiteX19" fmla="*/ 119539 w 351853"/>
                <a:gd name="connsiteY19" fmla="*/ 230791 h 341661"/>
                <a:gd name="connsiteX20" fmla="*/ 119729 w 351853"/>
                <a:gd name="connsiteY20" fmla="*/ 209074 h 341661"/>
                <a:gd name="connsiteX21" fmla="*/ 115158 w 351853"/>
                <a:gd name="connsiteY21" fmla="*/ 203168 h 341661"/>
                <a:gd name="connsiteX22" fmla="*/ 111538 w 351853"/>
                <a:gd name="connsiteY22" fmla="*/ 188881 h 341661"/>
                <a:gd name="connsiteX23" fmla="*/ 104013 w 351853"/>
                <a:gd name="connsiteY23" fmla="*/ 180499 h 341661"/>
                <a:gd name="connsiteX24" fmla="*/ 92393 w 351853"/>
                <a:gd name="connsiteY24" fmla="*/ 182785 h 341661"/>
                <a:gd name="connsiteX25" fmla="*/ 81439 w 351853"/>
                <a:gd name="connsiteY25" fmla="*/ 191071 h 341661"/>
                <a:gd name="connsiteX26" fmla="*/ 65437 w 351853"/>
                <a:gd name="connsiteY26" fmla="*/ 217075 h 341661"/>
                <a:gd name="connsiteX27" fmla="*/ 46863 w 351853"/>
                <a:gd name="connsiteY27" fmla="*/ 222218 h 341661"/>
                <a:gd name="connsiteX28" fmla="*/ 34100 w 351853"/>
                <a:gd name="connsiteY28" fmla="*/ 222409 h 341661"/>
                <a:gd name="connsiteX29" fmla="*/ 18955 w 351853"/>
                <a:gd name="connsiteY29" fmla="*/ 210503 h 341661"/>
                <a:gd name="connsiteX30" fmla="*/ 15621 w 351853"/>
                <a:gd name="connsiteY30" fmla="*/ 201263 h 341661"/>
                <a:gd name="connsiteX31" fmla="*/ 19241 w 351853"/>
                <a:gd name="connsiteY31" fmla="*/ 195739 h 341661"/>
                <a:gd name="connsiteX32" fmla="*/ 36862 w 351853"/>
                <a:gd name="connsiteY32" fmla="*/ 192215 h 341661"/>
                <a:gd name="connsiteX33" fmla="*/ 58960 w 351853"/>
                <a:gd name="connsiteY33" fmla="*/ 181642 h 341661"/>
                <a:gd name="connsiteX34" fmla="*/ 60579 w 351853"/>
                <a:gd name="connsiteY34" fmla="*/ 173546 h 341661"/>
                <a:gd name="connsiteX35" fmla="*/ 51435 w 351853"/>
                <a:gd name="connsiteY35" fmla="*/ 163449 h 341661"/>
                <a:gd name="connsiteX36" fmla="*/ 21717 w 351853"/>
                <a:gd name="connsiteY36" fmla="*/ 172307 h 341661"/>
                <a:gd name="connsiteX37" fmla="*/ 5905 w 351853"/>
                <a:gd name="connsiteY37" fmla="*/ 166878 h 341661"/>
                <a:gd name="connsiteX38" fmla="*/ 5334 w 351853"/>
                <a:gd name="connsiteY38" fmla="*/ 154781 h 341661"/>
                <a:gd name="connsiteX39" fmla="*/ 0 w 351853"/>
                <a:gd name="connsiteY39" fmla="*/ 138303 h 341661"/>
                <a:gd name="connsiteX40" fmla="*/ 858 w 351853"/>
                <a:gd name="connsiteY40" fmla="*/ 128778 h 341661"/>
                <a:gd name="connsiteX41" fmla="*/ 6382 w 351853"/>
                <a:gd name="connsiteY41" fmla="*/ 121634 h 341661"/>
                <a:gd name="connsiteX42" fmla="*/ 10763 w 351853"/>
                <a:gd name="connsiteY42" fmla="*/ 120968 h 341661"/>
                <a:gd name="connsiteX43" fmla="*/ 19527 w 351853"/>
                <a:gd name="connsiteY43" fmla="*/ 125921 h 341661"/>
                <a:gd name="connsiteX44" fmla="*/ 40291 w 351853"/>
                <a:gd name="connsiteY44" fmla="*/ 127540 h 341661"/>
                <a:gd name="connsiteX45" fmla="*/ 58579 w 351853"/>
                <a:gd name="connsiteY45" fmla="*/ 102108 h 341661"/>
                <a:gd name="connsiteX46" fmla="*/ 80868 w 351853"/>
                <a:gd name="connsiteY46" fmla="*/ 100584 h 341661"/>
                <a:gd name="connsiteX47" fmla="*/ 83820 w 351853"/>
                <a:gd name="connsiteY47" fmla="*/ 93536 h 341661"/>
                <a:gd name="connsiteX48" fmla="*/ 93155 w 351853"/>
                <a:gd name="connsiteY48" fmla="*/ 93059 h 341661"/>
                <a:gd name="connsiteX49" fmla="*/ 93631 w 351853"/>
                <a:gd name="connsiteY49" fmla="*/ 88963 h 341661"/>
                <a:gd name="connsiteX50" fmla="*/ 105918 w 351853"/>
                <a:gd name="connsiteY50" fmla="*/ 88106 h 341661"/>
                <a:gd name="connsiteX51" fmla="*/ 105918 w 351853"/>
                <a:gd name="connsiteY51" fmla="*/ 191 h 341661"/>
                <a:gd name="connsiteX52" fmla="*/ 181928 w 351853"/>
                <a:gd name="connsiteY52" fmla="*/ 0 h 341661"/>
                <a:gd name="connsiteX53" fmla="*/ 351854 w 351853"/>
                <a:gd name="connsiteY53" fmla="*/ 953 h 341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51853" h="341661">
                  <a:moveTo>
                    <a:pt x="351854" y="953"/>
                  </a:moveTo>
                  <a:lnTo>
                    <a:pt x="351854" y="235077"/>
                  </a:lnTo>
                  <a:lnTo>
                    <a:pt x="351187" y="341567"/>
                  </a:lnTo>
                  <a:lnTo>
                    <a:pt x="265748" y="341662"/>
                  </a:lnTo>
                  <a:lnTo>
                    <a:pt x="272034" y="330137"/>
                  </a:lnTo>
                  <a:lnTo>
                    <a:pt x="270796" y="323088"/>
                  </a:lnTo>
                  <a:lnTo>
                    <a:pt x="266986" y="319564"/>
                  </a:lnTo>
                  <a:lnTo>
                    <a:pt x="235649" y="314230"/>
                  </a:lnTo>
                  <a:lnTo>
                    <a:pt x="202216" y="278511"/>
                  </a:lnTo>
                  <a:lnTo>
                    <a:pt x="191167" y="276796"/>
                  </a:lnTo>
                  <a:lnTo>
                    <a:pt x="181070" y="287465"/>
                  </a:lnTo>
                  <a:lnTo>
                    <a:pt x="167545" y="286036"/>
                  </a:lnTo>
                  <a:lnTo>
                    <a:pt x="164116" y="275082"/>
                  </a:lnTo>
                  <a:lnTo>
                    <a:pt x="179832" y="260318"/>
                  </a:lnTo>
                  <a:lnTo>
                    <a:pt x="177070" y="247936"/>
                  </a:lnTo>
                  <a:lnTo>
                    <a:pt x="171736" y="247745"/>
                  </a:lnTo>
                  <a:lnTo>
                    <a:pt x="159830" y="254222"/>
                  </a:lnTo>
                  <a:lnTo>
                    <a:pt x="146399" y="237554"/>
                  </a:lnTo>
                  <a:lnTo>
                    <a:pt x="128111" y="235363"/>
                  </a:lnTo>
                  <a:lnTo>
                    <a:pt x="119539" y="230791"/>
                  </a:lnTo>
                  <a:lnTo>
                    <a:pt x="119729" y="209074"/>
                  </a:lnTo>
                  <a:lnTo>
                    <a:pt x="115158" y="203168"/>
                  </a:lnTo>
                  <a:lnTo>
                    <a:pt x="111538" y="188881"/>
                  </a:lnTo>
                  <a:lnTo>
                    <a:pt x="104013" y="180499"/>
                  </a:lnTo>
                  <a:lnTo>
                    <a:pt x="92393" y="182785"/>
                  </a:lnTo>
                  <a:lnTo>
                    <a:pt x="81439" y="191071"/>
                  </a:lnTo>
                  <a:lnTo>
                    <a:pt x="65437" y="217075"/>
                  </a:lnTo>
                  <a:lnTo>
                    <a:pt x="46863" y="222218"/>
                  </a:lnTo>
                  <a:lnTo>
                    <a:pt x="34100" y="222409"/>
                  </a:lnTo>
                  <a:lnTo>
                    <a:pt x="18955" y="210503"/>
                  </a:lnTo>
                  <a:lnTo>
                    <a:pt x="15621" y="201263"/>
                  </a:lnTo>
                  <a:lnTo>
                    <a:pt x="19241" y="195739"/>
                  </a:lnTo>
                  <a:lnTo>
                    <a:pt x="36862" y="192215"/>
                  </a:lnTo>
                  <a:lnTo>
                    <a:pt x="58960" y="181642"/>
                  </a:lnTo>
                  <a:lnTo>
                    <a:pt x="60579" y="173546"/>
                  </a:lnTo>
                  <a:lnTo>
                    <a:pt x="51435" y="163449"/>
                  </a:lnTo>
                  <a:lnTo>
                    <a:pt x="21717" y="172307"/>
                  </a:lnTo>
                  <a:lnTo>
                    <a:pt x="5905" y="166878"/>
                  </a:lnTo>
                  <a:lnTo>
                    <a:pt x="5334" y="154781"/>
                  </a:lnTo>
                  <a:lnTo>
                    <a:pt x="0" y="138303"/>
                  </a:lnTo>
                  <a:lnTo>
                    <a:pt x="858" y="128778"/>
                  </a:lnTo>
                  <a:lnTo>
                    <a:pt x="6382" y="121634"/>
                  </a:lnTo>
                  <a:lnTo>
                    <a:pt x="10763" y="120968"/>
                  </a:lnTo>
                  <a:lnTo>
                    <a:pt x="19527" y="125921"/>
                  </a:lnTo>
                  <a:lnTo>
                    <a:pt x="40291" y="127540"/>
                  </a:lnTo>
                  <a:lnTo>
                    <a:pt x="58579" y="102108"/>
                  </a:lnTo>
                  <a:lnTo>
                    <a:pt x="80868" y="100584"/>
                  </a:lnTo>
                  <a:lnTo>
                    <a:pt x="83820" y="93536"/>
                  </a:lnTo>
                  <a:lnTo>
                    <a:pt x="93155" y="93059"/>
                  </a:lnTo>
                  <a:lnTo>
                    <a:pt x="93631" y="88963"/>
                  </a:lnTo>
                  <a:lnTo>
                    <a:pt x="105918" y="88106"/>
                  </a:lnTo>
                  <a:lnTo>
                    <a:pt x="105918" y="191"/>
                  </a:lnTo>
                  <a:lnTo>
                    <a:pt x="181928" y="0"/>
                  </a:lnTo>
                  <a:lnTo>
                    <a:pt x="351854" y="953"/>
                  </a:lnTo>
                  <a:close/>
                </a:path>
              </a:pathLst>
            </a:custGeom>
            <a:noFill/>
            <a:ln w="4763" cap="flat">
              <a:solidFill>
                <a:srgbClr val="FFFFFF"/>
              </a:solid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id="{72E28D6E-A63F-4B91-AD53-4569DAF6E897}"/>
                </a:ext>
              </a:extLst>
            </p:cNvPr>
            <p:cNvSpPr/>
            <p:nvPr/>
          </p:nvSpPr>
          <p:spPr>
            <a:xfrm>
              <a:off x="18440053" y="4984843"/>
              <a:ext cx="237362" cy="168306"/>
            </a:xfrm>
            <a:custGeom>
              <a:avLst/>
              <a:gdLst>
                <a:gd name="connsiteX0" fmla="*/ 2096 w 237362"/>
                <a:gd name="connsiteY0" fmla="*/ 168307 h 168306"/>
                <a:gd name="connsiteX1" fmla="*/ 0 w 237362"/>
                <a:gd name="connsiteY1" fmla="*/ 1524 h 168306"/>
                <a:gd name="connsiteX2" fmla="*/ 108490 w 237362"/>
                <a:gd name="connsiteY2" fmla="*/ 95 h 168306"/>
                <a:gd name="connsiteX3" fmla="*/ 237363 w 237362"/>
                <a:gd name="connsiteY3" fmla="*/ 0 h 168306"/>
                <a:gd name="connsiteX4" fmla="*/ 237363 w 237362"/>
                <a:gd name="connsiteY4" fmla="*/ 87916 h 168306"/>
                <a:gd name="connsiteX5" fmla="*/ 225076 w 237362"/>
                <a:gd name="connsiteY5" fmla="*/ 88773 h 168306"/>
                <a:gd name="connsiteX6" fmla="*/ 224600 w 237362"/>
                <a:gd name="connsiteY6" fmla="*/ 92869 h 168306"/>
                <a:gd name="connsiteX7" fmla="*/ 215265 w 237362"/>
                <a:gd name="connsiteY7" fmla="*/ 93345 h 168306"/>
                <a:gd name="connsiteX8" fmla="*/ 212313 w 237362"/>
                <a:gd name="connsiteY8" fmla="*/ 100393 h 168306"/>
                <a:gd name="connsiteX9" fmla="*/ 190024 w 237362"/>
                <a:gd name="connsiteY9" fmla="*/ 101917 h 168306"/>
                <a:gd name="connsiteX10" fmla="*/ 171736 w 237362"/>
                <a:gd name="connsiteY10" fmla="*/ 127349 h 168306"/>
                <a:gd name="connsiteX11" fmla="*/ 150972 w 237362"/>
                <a:gd name="connsiteY11" fmla="*/ 125730 h 168306"/>
                <a:gd name="connsiteX12" fmla="*/ 142208 w 237362"/>
                <a:gd name="connsiteY12" fmla="*/ 120777 h 168306"/>
                <a:gd name="connsiteX13" fmla="*/ 137827 w 237362"/>
                <a:gd name="connsiteY13" fmla="*/ 121444 h 168306"/>
                <a:gd name="connsiteX14" fmla="*/ 132302 w 237362"/>
                <a:gd name="connsiteY14" fmla="*/ 128588 h 168306"/>
                <a:gd name="connsiteX15" fmla="*/ 131445 w 237362"/>
                <a:gd name="connsiteY15" fmla="*/ 138113 h 168306"/>
                <a:gd name="connsiteX16" fmla="*/ 136779 w 237362"/>
                <a:gd name="connsiteY16" fmla="*/ 154591 h 168306"/>
                <a:gd name="connsiteX17" fmla="*/ 137350 w 237362"/>
                <a:gd name="connsiteY17" fmla="*/ 166688 h 168306"/>
                <a:gd name="connsiteX18" fmla="*/ 2096 w 237362"/>
                <a:gd name="connsiteY18" fmla="*/ 168307 h 168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7362" h="168306">
                  <a:moveTo>
                    <a:pt x="2096" y="168307"/>
                  </a:moveTo>
                  <a:lnTo>
                    <a:pt x="0" y="1524"/>
                  </a:lnTo>
                  <a:lnTo>
                    <a:pt x="108490" y="95"/>
                  </a:lnTo>
                  <a:lnTo>
                    <a:pt x="237363" y="0"/>
                  </a:lnTo>
                  <a:lnTo>
                    <a:pt x="237363" y="87916"/>
                  </a:lnTo>
                  <a:lnTo>
                    <a:pt x="225076" y="88773"/>
                  </a:lnTo>
                  <a:lnTo>
                    <a:pt x="224600" y="92869"/>
                  </a:lnTo>
                  <a:lnTo>
                    <a:pt x="215265" y="93345"/>
                  </a:lnTo>
                  <a:lnTo>
                    <a:pt x="212313" y="100393"/>
                  </a:lnTo>
                  <a:lnTo>
                    <a:pt x="190024" y="101917"/>
                  </a:lnTo>
                  <a:lnTo>
                    <a:pt x="171736" y="127349"/>
                  </a:lnTo>
                  <a:lnTo>
                    <a:pt x="150972" y="125730"/>
                  </a:lnTo>
                  <a:lnTo>
                    <a:pt x="142208" y="120777"/>
                  </a:lnTo>
                  <a:lnTo>
                    <a:pt x="137827" y="121444"/>
                  </a:lnTo>
                  <a:lnTo>
                    <a:pt x="132302" y="128588"/>
                  </a:lnTo>
                  <a:lnTo>
                    <a:pt x="131445" y="138113"/>
                  </a:lnTo>
                  <a:lnTo>
                    <a:pt x="136779" y="154591"/>
                  </a:lnTo>
                  <a:lnTo>
                    <a:pt x="137350" y="166688"/>
                  </a:lnTo>
                  <a:lnTo>
                    <a:pt x="2096" y="168307"/>
                  </a:lnTo>
                  <a:close/>
                </a:path>
              </a:pathLst>
            </a:custGeom>
            <a:solidFill>
              <a:srgbClr val="BCBEC0"/>
            </a:solidFill>
            <a:ln w="9525" cap="flat">
              <a:no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id="{C6C10FC3-F1A6-4621-A642-110F7238D654}"/>
                </a:ext>
              </a:extLst>
            </p:cNvPr>
            <p:cNvSpPr/>
            <p:nvPr/>
          </p:nvSpPr>
          <p:spPr>
            <a:xfrm>
              <a:off x="18440053" y="4984843"/>
              <a:ext cx="237362" cy="168306"/>
            </a:xfrm>
            <a:custGeom>
              <a:avLst/>
              <a:gdLst>
                <a:gd name="connsiteX0" fmla="*/ 2096 w 237362"/>
                <a:gd name="connsiteY0" fmla="*/ 168307 h 168306"/>
                <a:gd name="connsiteX1" fmla="*/ 0 w 237362"/>
                <a:gd name="connsiteY1" fmla="*/ 1524 h 168306"/>
                <a:gd name="connsiteX2" fmla="*/ 108490 w 237362"/>
                <a:gd name="connsiteY2" fmla="*/ 95 h 168306"/>
                <a:gd name="connsiteX3" fmla="*/ 237363 w 237362"/>
                <a:gd name="connsiteY3" fmla="*/ 0 h 168306"/>
                <a:gd name="connsiteX4" fmla="*/ 237363 w 237362"/>
                <a:gd name="connsiteY4" fmla="*/ 87916 h 168306"/>
                <a:gd name="connsiteX5" fmla="*/ 225076 w 237362"/>
                <a:gd name="connsiteY5" fmla="*/ 88773 h 168306"/>
                <a:gd name="connsiteX6" fmla="*/ 224600 w 237362"/>
                <a:gd name="connsiteY6" fmla="*/ 92869 h 168306"/>
                <a:gd name="connsiteX7" fmla="*/ 215265 w 237362"/>
                <a:gd name="connsiteY7" fmla="*/ 93345 h 168306"/>
                <a:gd name="connsiteX8" fmla="*/ 212313 w 237362"/>
                <a:gd name="connsiteY8" fmla="*/ 100393 h 168306"/>
                <a:gd name="connsiteX9" fmla="*/ 190024 w 237362"/>
                <a:gd name="connsiteY9" fmla="*/ 101917 h 168306"/>
                <a:gd name="connsiteX10" fmla="*/ 171736 w 237362"/>
                <a:gd name="connsiteY10" fmla="*/ 127349 h 168306"/>
                <a:gd name="connsiteX11" fmla="*/ 150972 w 237362"/>
                <a:gd name="connsiteY11" fmla="*/ 125730 h 168306"/>
                <a:gd name="connsiteX12" fmla="*/ 142208 w 237362"/>
                <a:gd name="connsiteY12" fmla="*/ 120777 h 168306"/>
                <a:gd name="connsiteX13" fmla="*/ 137827 w 237362"/>
                <a:gd name="connsiteY13" fmla="*/ 121444 h 168306"/>
                <a:gd name="connsiteX14" fmla="*/ 132302 w 237362"/>
                <a:gd name="connsiteY14" fmla="*/ 128588 h 168306"/>
                <a:gd name="connsiteX15" fmla="*/ 131445 w 237362"/>
                <a:gd name="connsiteY15" fmla="*/ 138113 h 168306"/>
                <a:gd name="connsiteX16" fmla="*/ 136779 w 237362"/>
                <a:gd name="connsiteY16" fmla="*/ 154591 h 168306"/>
                <a:gd name="connsiteX17" fmla="*/ 137350 w 237362"/>
                <a:gd name="connsiteY17" fmla="*/ 166688 h 168306"/>
                <a:gd name="connsiteX18" fmla="*/ 2096 w 237362"/>
                <a:gd name="connsiteY18" fmla="*/ 168307 h 168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7362" h="168306">
                  <a:moveTo>
                    <a:pt x="2096" y="168307"/>
                  </a:moveTo>
                  <a:lnTo>
                    <a:pt x="0" y="1524"/>
                  </a:lnTo>
                  <a:lnTo>
                    <a:pt x="108490" y="95"/>
                  </a:lnTo>
                  <a:lnTo>
                    <a:pt x="237363" y="0"/>
                  </a:lnTo>
                  <a:lnTo>
                    <a:pt x="237363" y="87916"/>
                  </a:lnTo>
                  <a:lnTo>
                    <a:pt x="225076" y="88773"/>
                  </a:lnTo>
                  <a:lnTo>
                    <a:pt x="224600" y="92869"/>
                  </a:lnTo>
                  <a:lnTo>
                    <a:pt x="215265" y="93345"/>
                  </a:lnTo>
                  <a:lnTo>
                    <a:pt x="212313" y="100393"/>
                  </a:lnTo>
                  <a:lnTo>
                    <a:pt x="190024" y="101917"/>
                  </a:lnTo>
                  <a:lnTo>
                    <a:pt x="171736" y="127349"/>
                  </a:lnTo>
                  <a:lnTo>
                    <a:pt x="150972" y="125730"/>
                  </a:lnTo>
                  <a:lnTo>
                    <a:pt x="142208" y="120777"/>
                  </a:lnTo>
                  <a:lnTo>
                    <a:pt x="137827" y="121444"/>
                  </a:lnTo>
                  <a:lnTo>
                    <a:pt x="132302" y="128588"/>
                  </a:lnTo>
                  <a:lnTo>
                    <a:pt x="131445" y="138113"/>
                  </a:lnTo>
                  <a:lnTo>
                    <a:pt x="136779" y="154591"/>
                  </a:lnTo>
                  <a:lnTo>
                    <a:pt x="137350" y="166688"/>
                  </a:lnTo>
                  <a:lnTo>
                    <a:pt x="2096" y="168307"/>
                  </a:lnTo>
                  <a:close/>
                </a:path>
              </a:pathLst>
            </a:custGeom>
            <a:noFill/>
            <a:ln w="4763" cap="rnd">
              <a:solidFill>
                <a:srgbClr val="FFFFFF"/>
              </a:solidFill>
              <a:prstDash val="solid"/>
              <a:round/>
            </a:ln>
          </p:spPr>
          <p:txBody>
            <a:bodyPr rtlCol="0" anchor="ctr"/>
            <a:lstStyle/>
            <a:p>
              <a:endParaRPr lang="en-US"/>
            </a:p>
          </p:txBody>
        </p:sp>
        <p:sp>
          <p:nvSpPr>
            <p:cNvPr id="246" name="Freeform: Shape 245">
              <a:extLst>
                <a:ext uri="{FF2B5EF4-FFF2-40B4-BE49-F238E27FC236}">
                  <a16:creationId xmlns:a16="http://schemas.microsoft.com/office/drawing/2014/main" id="{70DBB9D7-29AA-4418-87F8-95BD11B8D2BD}"/>
                </a:ext>
              </a:extLst>
            </p:cNvPr>
            <p:cNvSpPr/>
            <p:nvPr/>
          </p:nvSpPr>
          <p:spPr>
            <a:xfrm>
              <a:off x="18923351" y="4984843"/>
              <a:ext cx="72866" cy="234886"/>
            </a:xfrm>
            <a:custGeom>
              <a:avLst/>
              <a:gdLst>
                <a:gd name="connsiteX0" fmla="*/ 62103 w 72866"/>
                <a:gd name="connsiteY0" fmla="*/ 164211 h 234886"/>
                <a:gd name="connsiteX1" fmla="*/ 62389 w 72866"/>
                <a:gd name="connsiteY1" fmla="*/ 234410 h 234886"/>
                <a:gd name="connsiteX2" fmla="*/ 0 w 72866"/>
                <a:gd name="connsiteY2" fmla="*/ 234887 h 234886"/>
                <a:gd name="connsiteX3" fmla="*/ 0 w 72866"/>
                <a:gd name="connsiteY3" fmla="*/ 762 h 234886"/>
                <a:gd name="connsiteX4" fmla="*/ 15907 w 72866"/>
                <a:gd name="connsiteY4" fmla="*/ 0 h 234886"/>
                <a:gd name="connsiteX5" fmla="*/ 72866 w 72866"/>
                <a:gd name="connsiteY5" fmla="*/ 857 h 234886"/>
                <a:gd name="connsiteX6" fmla="*/ 71057 w 72866"/>
                <a:gd name="connsiteY6" fmla="*/ 20669 h 234886"/>
                <a:gd name="connsiteX7" fmla="*/ 63818 w 72866"/>
                <a:gd name="connsiteY7" fmla="*/ 20193 h 234886"/>
                <a:gd name="connsiteX8" fmla="*/ 62103 w 72866"/>
                <a:gd name="connsiteY8" fmla="*/ 164211 h 23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866" h="234886">
                  <a:moveTo>
                    <a:pt x="62103" y="164211"/>
                  </a:moveTo>
                  <a:lnTo>
                    <a:pt x="62389" y="234410"/>
                  </a:lnTo>
                  <a:lnTo>
                    <a:pt x="0" y="234887"/>
                  </a:lnTo>
                  <a:lnTo>
                    <a:pt x="0" y="762"/>
                  </a:lnTo>
                  <a:lnTo>
                    <a:pt x="15907" y="0"/>
                  </a:lnTo>
                  <a:lnTo>
                    <a:pt x="72866" y="857"/>
                  </a:lnTo>
                  <a:lnTo>
                    <a:pt x="71057" y="20669"/>
                  </a:lnTo>
                  <a:lnTo>
                    <a:pt x="63818" y="20193"/>
                  </a:lnTo>
                  <a:lnTo>
                    <a:pt x="62103" y="164211"/>
                  </a:lnTo>
                  <a:close/>
                </a:path>
              </a:pathLst>
            </a:custGeom>
            <a:solidFill>
              <a:srgbClr val="669940"/>
            </a:solidFill>
            <a:ln w="9525" cap="flat">
              <a:noFill/>
              <a:prstDash val="solid"/>
              <a:miter/>
            </a:ln>
          </p:spPr>
          <p:txBody>
            <a:bodyPr rtlCol="0" anchor="ctr"/>
            <a:lstStyle/>
            <a:p>
              <a:endParaRPr lang="en-US"/>
            </a:p>
          </p:txBody>
        </p:sp>
        <p:sp>
          <p:nvSpPr>
            <p:cNvPr id="247" name="Freeform: Shape 246">
              <a:extLst>
                <a:ext uri="{FF2B5EF4-FFF2-40B4-BE49-F238E27FC236}">
                  <a16:creationId xmlns:a16="http://schemas.microsoft.com/office/drawing/2014/main" id="{0C6CA530-FE32-421C-8ECA-E33C416F00E4}"/>
                </a:ext>
              </a:extLst>
            </p:cNvPr>
            <p:cNvSpPr/>
            <p:nvPr/>
          </p:nvSpPr>
          <p:spPr>
            <a:xfrm>
              <a:off x="18923351" y="4984843"/>
              <a:ext cx="72866" cy="234886"/>
            </a:xfrm>
            <a:custGeom>
              <a:avLst/>
              <a:gdLst>
                <a:gd name="connsiteX0" fmla="*/ 62103 w 72866"/>
                <a:gd name="connsiteY0" fmla="*/ 164211 h 234886"/>
                <a:gd name="connsiteX1" fmla="*/ 62389 w 72866"/>
                <a:gd name="connsiteY1" fmla="*/ 234410 h 234886"/>
                <a:gd name="connsiteX2" fmla="*/ 0 w 72866"/>
                <a:gd name="connsiteY2" fmla="*/ 234887 h 234886"/>
                <a:gd name="connsiteX3" fmla="*/ 0 w 72866"/>
                <a:gd name="connsiteY3" fmla="*/ 762 h 234886"/>
                <a:gd name="connsiteX4" fmla="*/ 15907 w 72866"/>
                <a:gd name="connsiteY4" fmla="*/ 0 h 234886"/>
                <a:gd name="connsiteX5" fmla="*/ 72866 w 72866"/>
                <a:gd name="connsiteY5" fmla="*/ 857 h 234886"/>
                <a:gd name="connsiteX6" fmla="*/ 71057 w 72866"/>
                <a:gd name="connsiteY6" fmla="*/ 20669 h 234886"/>
                <a:gd name="connsiteX7" fmla="*/ 63818 w 72866"/>
                <a:gd name="connsiteY7" fmla="*/ 20193 h 234886"/>
                <a:gd name="connsiteX8" fmla="*/ 62103 w 72866"/>
                <a:gd name="connsiteY8" fmla="*/ 164211 h 23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866" h="234886">
                  <a:moveTo>
                    <a:pt x="62103" y="164211"/>
                  </a:moveTo>
                  <a:lnTo>
                    <a:pt x="62389" y="234410"/>
                  </a:lnTo>
                  <a:lnTo>
                    <a:pt x="0" y="234887"/>
                  </a:lnTo>
                  <a:lnTo>
                    <a:pt x="0" y="762"/>
                  </a:lnTo>
                  <a:lnTo>
                    <a:pt x="15907" y="0"/>
                  </a:lnTo>
                  <a:lnTo>
                    <a:pt x="72866" y="857"/>
                  </a:lnTo>
                  <a:lnTo>
                    <a:pt x="71057" y="20669"/>
                  </a:lnTo>
                  <a:lnTo>
                    <a:pt x="63818" y="20193"/>
                  </a:lnTo>
                  <a:lnTo>
                    <a:pt x="62103" y="164211"/>
                  </a:lnTo>
                  <a:close/>
                </a:path>
              </a:pathLst>
            </a:custGeom>
            <a:noFill/>
            <a:ln w="4763" cap="flat">
              <a:solidFill>
                <a:srgbClr val="FFFFFF"/>
              </a:solidFill>
              <a:prstDash val="solid"/>
              <a:miter/>
            </a:ln>
          </p:spPr>
          <p:txBody>
            <a:bodyPr rtlCol="0" anchor="ctr"/>
            <a:lstStyle/>
            <a:p>
              <a:endParaRPr lang="en-US"/>
            </a:p>
          </p:txBody>
        </p:sp>
        <p:sp>
          <p:nvSpPr>
            <p:cNvPr id="248" name="Freeform: Shape 247">
              <a:extLst>
                <a:ext uri="{FF2B5EF4-FFF2-40B4-BE49-F238E27FC236}">
                  <a16:creationId xmlns:a16="http://schemas.microsoft.com/office/drawing/2014/main" id="{E5E005F5-0021-47D2-87E5-8F1667FC0115}"/>
                </a:ext>
              </a:extLst>
            </p:cNvPr>
            <p:cNvSpPr/>
            <p:nvPr/>
          </p:nvSpPr>
          <p:spPr>
            <a:xfrm>
              <a:off x="18084103" y="4985319"/>
              <a:ext cx="145827" cy="220980"/>
            </a:xfrm>
            <a:custGeom>
              <a:avLst/>
              <a:gdLst>
                <a:gd name="connsiteX0" fmla="*/ 145828 w 145827"/>
                <a:gd name="connsiteY0" fmla="*/ 168593 h 220980"/>
                <a:gd name="connsiteX1" fmla="*/ 145161 w 145827"/>
                <a:gd name="connsiteY1" fmla="*/ 219170 h 220980"/>
                <a:gd name="connsiteX2" fmla="*/ 3810 w 145827"/>
                <a:gd name="connsiteY2" fmla="*/ 220980 h 220980"/>
                <a:gd name="connsiteX3" fmla="*/ 0 w 145827"/>
                <a:gd name="connsiteY3" fmla="*/ 190 h 220980"/>
                <a:gd name="connsiteX4" fmla="*/ 64008 w 145827"/>
                <a:gd name="connsiteY4" fmla="*/ 0 h 220980"/>
                <a:gd name="connsiteX5" fmla="*/ 144304 w 145827"/>
                <a:gd name="connsiteY5" fmla="*/ 95 h 220980"/>
                <a:gd name="connsiteX6" fmla="*/ 142970 w 145827"/>
                <a:gd name="connsiteY6" fmla="*/ 168497 h 220980"/>
                <a:gd name="connsiteX7" fmla="*/ 145828 w 145827"/>
                <a:gd name="connsiteY7" fmla="*/ 168593 h 22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827" h="220980">
                  <a:moveTo>
                    <a:pt x="145828" y="168593"/>
                  </a:moveTo>
                  <a:lnTo>
                    <a:pt x="145161" y="219170"/>
                  </a:lnTo>
                  <a:lnTo>
                    <a:pt x="3810" y="220980"/>
                  </a:lnTo>
                  <a:lnTo>
                    <a:pt x="0" y="190"/>
                  </a:lnTo>
                  <a:lnTo>
                    <a:pt x="64008" y="0"/>
                  </a:lnTo>
                  <a:lnTo>
                    <a:pt x="144304" y="95"/>
                  </a:lnTo>
                  <a:lnTo>
                    <a:pt x="142970" y="168497"/>
                  </a:lnTo>
                  <a:lnTo>
                    <a:pt x="145828" y="168593"/>
                  </a:lnTo>
                  <a:close/>
                </a:path>
              </a:pathLst>
            </a:custGeom>
            <a:solidFill>
              <a:srgbClr val="BCBEC0"/>
            </a:solidFill>
            <a:ln w="9525" cap="flat">
              <a:no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id="{086E1852-739B-4922-BBFE-D9118F7A7F90}"/>
                </a:ext>
              </a:extLst>
            </p:cNvPr>
            <p:cNvSpPr/>
            <p:nvPr/>
          </p:nvSpPr>
          <p:spPr>
            <a:xfrm>
              <a:off x="18084103" y="4985319"/>
              <a:ext cx="145827" cy="220980"/>
            </a:xfrm>
            <a:custGeom>
              <a:avLst/>
              <a:gdLst>
                <a:gd name="connsiteX0" fmla="*/ 145828 w 145827"/>
                <a:gd name="connsiteY0" fmla="*/ 168593 h 220980"/>
                <a:gd name="connsiteX1" fmla="*/ 145161 w 145827"/>
                <a:gd name="connsiteY1" fmla="*/ 219170 h 220980"/>
                <a:gd name="connsiteX2" fmla="*/ 3810 w 145827"/>
                <a:gd name="connsiteY2" fmla="*/ 220980 h 220980"/>
                <a:gd name="connsiteX3" fmla="*/ 0 w 145827"/>
                <a:gd name="connsiteY3" fmla="*/ 190 h 220980"/>
                <a:gd name="connsiteX4" fmla="*/ 64008 w 145827"/>
                <a:gd name="connsiteY4" fmla="*/ 0 h 220980"/>
                <a:gd name="connsiteX5" fmla="*/ 144304 w 145827"/>
                <a:gd name="connsiteY5" fmla="*/ 95 h 220980"/>
                <a:gd name="connsiteX6" fmla="*/ 142970 w 145827"/>
                <a:gd name="connsiteY6" fmla="*/ 168497 h 220980"/>
                <a:gd name="connsiteX7" fmla="*/ 145828 w 145827"/>
                <a:gd name="connsiteY7" fmla="*/ 168593 h 22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827" h="220980">
                  <a:moveTo>
                    <a:pt x="145828" y="168593"/>
                  </a:moveTo>
                  <a:lnTo>
                    <a:pt x="145161" y="219170"/>
                  </a:lnTo>
                  <a:lnTo>
                    <a:pt x="3810" y="220980"/>
                  </a:lnTo>
                  <a:lnTo>
                    <a:pt x="0" y="190"/>
                  </a:lnTo>
                  <a:lnTo>
                    <a:pt x="64008" y="0"/>
                  </a:lnTo>
                  <a:lnTo>
                    <a:pt x="144304" y="95"/>
                  </a:lnTo>
                  <a:lnTo>
                    <a:pt x="142970" y="168497"/>
                  </a:lnTo>
                  <a:lnTo>
                    <a:pt x="145828" y="168593"/>
                  </a:lnTo>
                  <a:close/>
                </a:path>
              </a:pathLst>
            </a:custGeom>
            <a:noFill/>
            <a:ln w="4763" cap="rnd">
              <a:solidFill>
                <a:srgbClr val="FFFFFF"/>
              </a:solidFill>
              <a:prstDash val="solid"/>
              <a:round/>
            </a:ln>
          </p:spPr>
          <p:txBody>
            <a:bodyPr rtlCol="0" anchor="ctr"/>
            <a:lstStyle/>
            <a:p>
              <a:endParaRPr lang="en-US"/>
            </a:p>
          </p:txBody>
        </p:sp>
        <p:sp>
          <p:nvSpPr>
            <p:cNvPr id="250" name="Freeform: Shape 249">
              <a:extLst>
                <a:ext uri="{FF2B5EF4-FFF2-40B4-BE49-F238E27FC236}">
                  <a16:creationId xmlns:a16="http://schemas.microsoft.com/office/drawing/2014/main" id="{EB769558-D0B1-491E-88C4-C136CE4A1EBB}"/>
                </a:ext>
              </a:extLst>
            </p:cNvPr>
            <p:cNvSpPr/>
            <p:nvPr/>
          </p:nvSpPr>
          <p:spPr>
            <a:xfrm>
              <a:off x="18227074" y="4985415"/>
              <a:ext cx="215074" cy="168497"/>
            </a:xfrm>
            <a:custGeom>
              <a:avLst/>
              <a:gdLst>
                <a:gd name="connsiteX0" fmla="*/ 2857 w 215074"/>
                <a:gd name="connsiteY0" fmla="*/ 168497 h 168497"/>
                <a:gd name="connsiteX1" fmla="*/ 0 w 215074"/>
                <a:gd name="connsiteY1" fmla="*/ 168402 h 168497"/>
                <a:gd name="connsiteX2" fmla="*/ 1334 w 215074"/>
                <a:gd name="connsiteY2" fmla="*/ 0 h 168497"/>
                <a:gd name="connsiteX3" fmla="*/ 100775 w 215074"/>
                <a:gd name="connsiteY3" fmla="*/ 95 h 168497"/>
                <a:gd name="connsiteX4" fmla="*/ 212979 w 215074"/>
                <a:gd name="connsiteY4" fmla="*/ 953 h 168497"/>
                <a:gd name="connsiteX5" fmla="*/ 215075 w 215074"/>
                <a:gd name="connsiteY5" fmla="*/ 167735 h 168497"/>
                <a:gd name="connsiteX6" fmla="*/ 2857 w 215074"/>
                <a:gd name="connsiteY6" fmla="*/ 168497 h 168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5074" h="168497">
                  <a:moveTo>
                    <a:pt x="2857" y="168497"/>
                  </a:moveTo>
                  <a:lnTo>
                    <a:pt x="0" y="168402"/>
                  </a:lnTo>
                  <a:lnTo>
                    <a:pt x="1334" y="0"/>
                  </a:lnTo>
                  <a:lnTo>
                    <a:pt x="100775" y="95"/>
                  </a:lnTo>
                  <a:lnTo>
                    <a:pt x="212979" y="953"/>
                  </a:lnTo>
                  <a:lnTo>
                    <a:pt x="215075" y="167735"/>
                  </a:lnTo>
                  <a:lnTo>
                    <a:pt x="2857" y="168497"/>
                  </a:lnTo>
                  <a:close/>
                </a:path>
              </a:pathLst>
            </a:custGeom>
            <a:solidFill>
              <a:srgbClr val="BCBEC0"/>
            </a:solidFill>
            <a:ln w="9525" cap="flat">
              <a:noFill/>
              <a:prstDash val="solid"/>
              <a:miter/>
            </a:ln>
          </p:spPr>
          <p:txBody>
            <a:bodyPr rtlCol="0" anchor="ctr"/>
            <a:lstStyle/>
            <a:p>
              <a:endParaRPr lang="en-US"/>
            </a:p>
          </p:txBody>
        </p:sp>
        <p:sp>
          <p:nvSpPr>
            <p:cNvPr id="251" name="Freeform: Shape 250">
              <a:extLst>
                <a:ext uri="{FF2B5EF4-FFF2-40B4-BE49-F238E27FC236}">
                  <a16:creationId xmlns:a16="http://schemas.microsoft.com/office/drawing/2014/main" id="{B05574E5-49DF-46BA-8B76-45BF9E96C00D}"/>
                </a:ext>
              </a:extLst>
            </p:cNvPr>
            <p:cNvSpPr/>
            <p:nvPr/>
          </p:nvSpPr>
          <p:spPr>
            <a:xfrm>
              <a:off x="18227074" y="4985415"/>
              <a:ext cx="215074" cy="168497"/>
            </a:xfrm>
            <a:custGeom>
              <a:avLst/>
              <a:gdLst>
                <a:gd name="connsiteX0" fmla="*/ 2857 w 215074"/>
                <a:gd name="connsiteY0" fmla="*/ 168497 h 168497"/>
                <a:gd name="connsiteX1" fmla="*/ 0 w 215074"/>
                <a:gd name="connsiteY1" fmla="*/ 168402 h 168497"/>
                <a:gd name="connsiteX2" fmla="*/ 1334 w 215074"/>
                <a:gd name="connsiteY2" fmla="*/ 0 h 168497"/>
                <a:gd name="connsiteX3" fmla="*/ 100775 w 215074"/>
                <a:gd name="connsiteY3" fmla="*/ 95 h 168497"/>
                <a:gd name="connsiteX4" fmla="*/ 212979 w 215074"/>
                <a:gd name="connsiteY4" fmla="*/ 953 h 168497"/>
                <a:gd name="connsiteX5" fmla="*/ 215075 w 215074"/>
                <a:gd name="connsiteY5" fmla="*/ 167735 h 168497"/>
                <a:gd name="connsiteX6" fmla="*/ 2857 w 215074"/>
                <a:gd name="connsiteY6" fmla="*/ 168497 h 168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5074" h="168497">
                  <a:moveTo>
                    <a:pt x="2857" y="168497"/>
                  </a:moveTo>
                  <a:lnTo>
                    <a:pt x="0" y="168402"/>
                  </a:lnTo>
                  <a:lnTo>
                    <a:pt x="1334" y="0"/>
                  </a:lnTo>
                  <a:lnTo>
                    <a:pt x="100775" y="95"/>
                  </a:lnTo>
                  <a:lnTo>
                    <a:pt x="212979" y="953"/>
                  </a:lnTo>
                  <a:lnTo>
                    <a:pt x="215075" y="167735"/>
                  </a:lnTo>
                  <a:lnTo>
                    <a:pt x="2857" y="168497"/>
                  </a:lnTo>
                  <a:close/>
                </a:path>
              </a:pathLst>
            </a:custGeom>
            <a:noFill/>
            <a:ln w="4763" cap="rnd">
              <a:solidFill>
                <a:srgbClr val="FFFFFF"/>
              </a:solidFill>
              <a:prstDash val="solid"/>
              <a:round/>
            </a:ln>
          </p:spPr>
          <p:txBody>
            <a:bodyPr rtlCol="0" anchor="ctr"/>
            <a:lstStyle/>
            <a:p>
              <a:endParaRPr lang="en-US"/>
            </a:p>
          </p:txBody>
        </p:sp>
        <p:sp>
          <p:nvSpPr>
            <p:cNvPr id="252" name="Freeform: Shape 251">
              <a:extLst>
                <a:ext uri="{FF2B5EF4-FFF2-40B4-BE49-F238E27FC236}">
                  <a16:creationId xmlns:a16="http://schemas.microsoft.com/office/drawing/2014/main" id="{BE1772D2-4AC1-4459-9F2A-92299E5EBFA5}"/>
                </a:ext>
              </a:extLst>
            </p:cNvPr>
            <p:cNvSpPr/>
            <p:nvPr/>
          </p:nvSpPr>
          <p:spPr>
            <a:xfrm>
              <a:off x="16608110" y="4985510"/>
              <a:ext cx="322230" cy="210026"/>
            </a:xfrm>
            <a:custGeom>
              <a:avLst/>
              <a:gdLst>
                <a:gd name="connsiteX0" fmla="*/ 0 w 322230"/>
                <a:gd name="connsiteY0" fmla="*/ 0 h 210026"/>
                <a:gd name="connsiteX1" fmla="*/ 318040 w 322230"/>
                <a:gd name="connsiteY1" fmla="*/ 3905 h 210026"/>
                <a:gd name="connsiteX2" fmla="*/ 322231 w 322230"/>
                <a:gd name="connsiteY2" fmla="*/ 4001 h 210026"/>
                <a:gd name="connsiteX3" fmla="*/ 321564 w 322230"/>
                <a:gd name="connsiteY3" fmla="*/ 61436 h 210026"/>
                <a:gd name="connsiteX4" fmla="*/ 318897 w 322230"/>
                <a:gd name="connsiteY4" fmla="*/ 61913 h 210026"/>
                <a:gd name="connsiteX5" fmla="*/ 318897 w 322230"/>
                <a:gd name="connsiteY5" fmla="*/ 208883 h 210026"/>
                <a:gd name="connsiteX6" fmla="*/ 275463 w 322230"/>
                <a:gd name="connsiteY6" fmla="*/ 210026 h 210026"/>
                <a:gd name="connsiteX7" fmla="*/ 95 w 322230"/>
                <a:gd name="connsiteY7" fmla="*/ 209169 h 210026"/>
                <a:gd name="connsiteX8" fmla="*/ 0 w 322230"/>
                <a:gd name="connsiteY8" fmla="*/ 0 h 210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2230" h="210026">
                  <a:moveTo>
                    <a:pt x="0" y="0"/>
                  </a:moveTo>
                  <a:lnTo>
                    <a:pt x="318040" y="3905"/>
                  </a:lnTo>
                  <a:lnTo>
                    <a:pt x="322231" y="4001"/>
                  </a:lnTo>
                  <a:lnTo>
                    <a:pt x="321564" y="61436"/>
                  </a:lnTo>
                  <a:lnTo>
                    <a:pt x="318897" y="61913"/>
                  </a:lnTo>
                  <a:lnTo>
                    <a:pt x="318897" y="208883"/>
                  </a:lnTo>
                  <a:lnTo>
                    <a:pt x="275463" y="210026"/>
                  </a:lnTo>
                  <a:lnTo>
                    <a:pt x="95" y="209169"/>
                  </a:lnTo>
                  <a:lnTo>
                    <a:pt x="0" y="0"/>
                  </a:lnTo>
                  <a:close/>
                </a:path>
              </a:pathLst>
            </a:custGeom>
            <a:solidFill>
              <a:srgbClr val="BCBEC0"/>
            </a:solidFill>
            <a:ln w="9525" cap="flat">
              <a:noFill/>
              <a:prstDash val="solid"/>
              <a:miter/>
            </a:ln>
          </p:spPr>
          <p:txBody>
            <a:bodyPr rtlCol="0" anchor="ctr"/>
            <a:lstStyle/>
            <a:p>
              <a:endParaRPr lang="en-US"/>
            </a:p>
          </p:txBody>
        </p:sp>
        <p:sp>
          <p:nvSpPr>
            <p:cNvPr id="253" name="Freeform: Shape 252">
              <a:extLst>
                <a:ext uri="{FF2B5EF4-FFF2-40B4-BE49-F238E27FC236}">
                  <a16:creationId xmlns:a16="http://schemas.microsoft.com/office/drawing/2014/main" id="{6CBA62DA-392F-4D13-9887-7E3D0618F7A9}"/>
                </a:ext>
              </a:extLst>
            </p:cNvPr>
            <p:cNvSpPr/>
            <p:nvPr/>
          </p:nvSpPr>
          <p:spPr>
            <a:xfrm>
              <a:off x="16608110" y="4985510"/>
              <a:ext cx="322230" cy="210026"/>
            </a:xfrm>
            <a:custGeom>
              <a:avLst/>
              <a:gdLst>
                <a:gd name="connsiteX0" fmla="*/ 0 w 322230"/>
                <a:gd name="connsiteY0" fmla="*/ 0 h 210026"/>
                <a:gd name="connsiteX1" fmla="*/ 318040 w 322230"/>
                <a:gd name="connsiteY1" fmla="*/ 3905 h 210026"/>
                <a:gd name="connsiteX2" fmla="*/ 322231 w 322230"/>
                <a:gd name="connsiteY2" fmla="*/ 4001 h 210026"/>
                <a:gd name="connsiteX3" fmla="*/ 321564 w 322230"/>
                <a:gd name="connsiteY3" fmla="*/ 61436 h 210026"/>
                <a:gd name="connsiteX4" fmla="*/ 318897 w 322230"/>
                <a:gd name="connsiteY4" fmla="*/ 61913 h 210026"/>
                <a:gd name="connsiteX5" fmla="*/ 318897 w 322230"/>
                <a:gd name="connsiteY5" fmla="*/ 208883 h 210026"/>
                <a:gd name="connsiteX6" fmla="*/ 275463 w 322230"/>
                <a:gd name="connsiteY6" fmla="*/ 210026 h 210026"/>
                <a:gd name="connsiteX7" fmla="*/ 95 w 322230"/>
                <a:gd name="connsiteY7" fmla="*/ 209169 h 210026"/>
                <a:gd name="connsiteX8" fmla="*/ 0 w 322230"/>
                <a:gd name="connsiteY8" fmla="*/ 0 h 210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2230" h="210026">
                  <a:moveTo>
                    <a:pt x="0" y="0"/>
                  </a:moveTo>
                  <a:lnTo>
                    <a:pt x="318040" y="3905"/>
                  </a:lnTo>
                  <a:lnTo>
                    <a:pt x="322231" y="4001"/>
                  </a:lnTo>
                  <a:lnTo>
                    <a:pt x="321564" y="61436"/>
                  </a:lnTo>
                  <a:lnTo>
                    <a:pt x="318897" y="61913"/>
                  </a:lnTo>
                  <a:lnTo>
                    <a:pt x="318897" y="208883"/>
                  </a:lnTo>
                  <a:lnTo>
                    <a:pt x="275463" y="210026"/>
                  </a:lnTo>
                  <a:lnTo>
                    <a:pt x="95" y="209169"/>
                  </a:lnTo>
                  <a:lnTo>
                    <a:pt x="0" y="0"/>
                  </a:lnTo>
                  <a:close/>
                </a:path>
              </a:pathLst>
            </a:custGeom>
            <a:noFill/>
            <a:ln w="4763" cap="rnd">
              <a:solidFill>
                <a:srgbClr val="FFFFFF"/>
              </a:solidFill>
              <a:prstDash val="solid"/>
              <a:round/>
            </a:ln>
          </p:spPr>
          <p:txBody>
            <a:bodyPr rtlCol="0" anchor="ctr"/>
            <a:lstStyle/>
            <a:p>
              <a:endParaRPr lang="en-US"/>
            </a:p>
          </p:txBody>
        </p:sp>
        <p:sp>
          <p:nvSpPr>
            <p:cNvPr id="254" name="Freeform: Shape 253">
              <a:extLst>
                <a:ext uri="{FF2B5EF4-FFF2-40B4-BE49-F238E27FC236}">
                  <a16:creationId xmlns:a16="http://schemas.microsoft.com/office/drawing/2014/main" id="{57741E0E-E737-47E3-AC01-5549047E5214}"/>
                </a:ext>
              </a:extLst>
            </p:cNvPr>
            <p:cNvSpPr/>
            <p:nvPr/>
          </p:nvSpPr>
          <p:spPr>
            <a:xfrm>
              <a:off x="17787019" y="4985510"/>
              <a:ext cx="301085" cy="250126"/>
            </a:xfrm>
            <a:custGeom>
              <a:avLst/>
              <a:gdLst>
                <a:gd name="connsiteX0" fmla="*/ 50197 w 301085"/>
                <a:gd name="connsiteY0" fmla="*/ 79153 h 250126"/>
                <a:gd name="connsiteX1" fmla="*/ 40386 w 301085"/>
                <a:gd name="connsiteY1" fmla="*/ 57626 h 250126"/>
                <a:gd name="connsiteX2" fmla="*/ 20669 w 301085"/>
                <a:gd name="connsiteY2" fmla="*/ 46863 h 250126"/>
                <a:gd name="connsiteX3" fmla="*/ 17336 w 301085"/>
                <a:gd name="connsiteY3" fmla="*/ 37052 h 250126"/>
                <a:gd name="connsiteX4" fmla="*/ 8097 w 301085"/>
                <a:gd name="connsiteY4" fmla="*/ 25337 h 250126"/>
                <a:gd name="connsiteX5" fmla="*/ 0 w 301085"/>
                <a:gd name="connsiteY5" fmla="*/ 1619 h 250126"/>
                <a:gd name="connsiteX6" fmla="*/ 145066 w 301085"/>
                <a:gd name="connsiteY6" fmla="*/ 191 h 250126"/>
                <a:gd name="connsiteX7" fmla="*/ 297085 w 301085"/>
                <a:gd name="connsiteY7" fmla="*/ 0 h 250126"/>
                <a:gd name="connsiteX8" fmla="*/ 300895 w 301085"/>
                <a:gd name="connsiteY8" fmla="*/ 220790 h 250126"/>
                <a:gd name="connsiteX9" fmla="*/ 301085 w 301085"/>
                <a:gd name="connsiteY9" fmla="*/ 245269 h 250126"/>
                <a:gd name="connsiteX10" fmla="*/ 273177 w 301085"/>
                <a:gd name="connsiteY10" fmla="*/ 250127 h 250126"/>
                <a:gd name="connsiteX11" fmla="*/ 248888 w 301085"/>
                <a:gd name="connsiteY11" fmla="*/ 240221 h 250126"/>
                <a:gd name="connsiteX12" fmla="*/ 236982 w 301085"/>
                <a:gd name="connsiteY12" fmla="*/ 227743 h 250126"/>
                <a:gd name="connsiteX13" fmla="*/ 217456 w 301085"/>
                <a:gd name="connsiteY13" fmla="*/ 224314 h 250126"/>
                <a:gd name="connsiteX14" fmla="*/ 209359 w 301085"/>
                <a:gd name="connsiteY14" fmla="*/ 220123 h 250126"/>
                <a:gd name="connsiteX15" fmla="*/ 195739 w 301085"/>
                <a:gd name="connsiteY15" fmla="*/ 203550 h 250126"/>
                <a:gd name="connsiteX16" fmla="*/ 158972 w 301085"/>
                <a:gd name="connsiteY16" fmla="*/ 204216 h 250126"/>
                <a:gd name="connsiteX17" fmla="*/ 159163 w 301085"/>
                <a:gd name="connsiteY17" fmla="*/ 167164 h 250126"/>
                <a:gd name="connsiteX18" fmla="*/ 150495 w 301085"/>
                <a:gd name="connsiteY18" fmla="*/ 161735 h 250126"/>
                <a:gd name="connsiteX19" fmla="*/ 111347 w 301085"/>
                <a:gd name="connsiteY19" fmla="*/ 105728 h 250126"/>
                <a:gd name="connsiteX20" fmla="*/ 94012 w 301085"/>
                <a:gd name="connsiteY20" fmla="*/ 89059 h 250126"/>
                <a:gd name="connsiteX21" fmla="*/ 80582 w 301085"/>
                <a:gd name="connsiteY21" fmla="*/ 84963 h 250126"/>
                <a:gd name="connsiteX22" fmla="*/ 62865 w 301085"/>
                <a:gd name="connsiteY22" fmla="*/ 85058 h 250126"/>
                <a:gd name="connsiteX23" fmla="*/ 50197 w 301085"/>
                <a:gd name="connsiteY23" fmla="*/ 79153 h 250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1085" h="250126">
                  <a:moveTo>
                    <a:pt x="50197" y="79153"/>
                  </a:moveTo>
                  <a:lnTo>
                    <a:pt x="40386" y="57626"/>
                  </a:lnTo>
                  <a:lnTo>
                    <a:pt x="20669" y="46863"/>
                  </a:lnTo>
                  <a:lnTo>
                    <a:pt x="17336" y="37052"/>
                  </a:lnTo>
                  <a:lnTo>
                    <a:pt x="8097" y="25337"/>
                  </a:lnTo>
                  <a:lnTo>
                    <a:pt x="0" y="1619"/>
                  </a:lnTo>
                  <a:lnTo>
                    <a:pt x="145066" y="191"/>
                  </a:lnTo>
                  <a:lnTo>
                    <a:pt x="297085" y="0"/>
                  </a:lnTo>
                  <a:lnTo>
                    <a:pt x="300895" y="220790"/>
                  </a:lnTo>
                  <a:lnTo>
                    <a:pt x="301085" y="245269"/>
                  </a:lnTo>
                  <a:lnTo>
                    <a:pt x="273177" y="250127"/>
                  </a:lnTo>
                  <a:lnTo>
                    <a:pt x="248888" y="240221"/>
                  </a:lnTo>
                  <a:lnTo>
                    <a:pt x="236982" y="227743"/>
                  </a:lnTo>
                  <a:lnTo>
                    <a:pt x="217456" y="224314"/>
                  </a:lnTo>
                  <a:lnTo>
                    <a:pt x="209359" y="220123"/>
                  </a:lnTo>
                  <a:lnTo>
                    <a:pt x="195739" y="203550"/>
                  </a:lnTo>
                  <a:lnTo>
                    <a:pt x="158972" y="204216"/>
                  </a:lnTo>
                  <a:lnTo>
                    <a:pt x="159163" y="167164"/>
                  </a:lnTo>
                  <a:lnTo>
                    <a:pt x="150495" y="161735"/>
                  </a:lnTo>
                  <a:lnTo>
                    <a:pt x="111347" y="105728"/>
                  </a:lnTo>
                  <a:lnTo>
                    <a:pt x="94012" y="89059"/>
                  </a:lnTo>
                  <a:lnTo>
                    <a:pt x="80582" y="84963"/>
                  </a:lnTo>
                  <a:lnTo>
                    <a:pt x="62865" y="85058"/>
                  </a:lnTo>
                  <a:lnTo>
                    <a:pt x="50197" y="79153"/>
                  </a:lnTo>
                  <a:close/>
                </a:path>
              </a:pathLst>
            </a:custGeom>
            <a:solidFill>
              <a:srgbClr val="BCBEC0"/>
            </a:solidFill>
            <a:ln w="9525" cap="flat">
              <a:noFill/>
              <a:prstDash val="solid"/>
              <a:miter/>
            </a:ln>
          </p:spPr>
          <p:txBody>
            <a:bodyPr rtlCol="0" anchor="ctr"/>
            <a:lstStyle/>
            <a:p>
              <a:endParaRPr lang="en-US"/>
            </a:p>
          </p:txBody>
        </p:sp>
        <p:sp>
          <p:nvSpPr>
            <p:cNvPr id="255" name="Freeform: Shape 254">
              <a:extLst>
                <a:ext uri="{FF2B5EF4-FFF2-40B4-BE49-F238E27FC236}">
                  <a16:creationId xmlns:a16="http://schemas.microsoft.com/office/drawing/2014/main" id="{E84797DD-8560-42F5-9B23-20D13E1C1DC0}"/>
                </a:ext>
              </a:extLst>
            </p:cNvPr>
            <p:cNvSpPr/>
            <p:nvPr/>
          </p:nvSpPr>
          <p:spPr>
            <a:xfrm>
              <a:off x="17787019" y="4985510"/>
              <a:ext cx="301085" cy="250126"/>
            </a:xfrm>
            <a:custGeom>
              <a:avLst/>
              <a:gdLst>
                <a:gd name="connsiteX0" fmla="*/ 50197 w 301085"/>
                <a:gd name="connsiteY0" fmla="*/ 79153 h 250126"/>
                <a:gd name="connsiteX1" fmla="*/ 40386 w 301085"/>
                <a:gd name="connsiteY1" fmla="*/ 57626 h 250126"/>
                <a:gd name="connsiteX2" fmla="*/ 20669 w 301085"/>
                <a:gd name="connsiteY2" fmla="*/ 46863 h 250126"/>
                <a:gd name="connsiteX3" fmla="*/ 17336 w 301085"/>
                <a:gd name="connsiteY3" fmla="*/ 37052 h 250126"/>
                <a:gd name="connsiteX4" fmla="*/ 8097 w 301085"/>
                <a:gd name="connsiteY4" fmla="*/ 25337 h 250126"/>
                <a:gd name="connsiteX5" fmla="*/ 0 w 301085"/>
                <a:gd name="connsiteY5" fmla="*/ 1619 h 250126"/>
                <a:gd name="connsiteX6" fmla="*/ 145066 w 301085"/>
                <a:gd name="connsiteY6" fmla="*/ 191 h 250126"/>
                <a:gd name="connsiteX7" fmla="*/ 297085 w 301085"/>
                <a:gd name="connsiteY7" fmla="*/ 0 h 250126"/>
                <a:gd name="connsiteX8" fmla="*/ 300895 w 301085"/>
                <a:gd name="connsiteY8" fmla="*/ 220790 h 250126"/>
                <a:gd name="connsiteX9" fmla="*/ 301085 w 301085"/>
                <a:gd name="connsiteY9" fmla="*/ 245269 h 250126"/>
                <a:gd name="connsiteX10" fmla="*/ 273177 w 301085"/>
                <a:gd name="connsiteY10" fmla="*/ 250127 h 250126"/>
                <a:gd name="connsiteX11" fmla="*/ 248888 w 301085"/>
                <a:gd name="connsiteY11" fmla="*/ 240221 h 250126"/>
                <a:gd name="connsiteX12" fmla="*/ 236982 w 301085"/>
                <a:gd name="connsiteY12" fmla="*/ 227743 h 250126"/>
                <a:gd name="connsiteX13" fmla="*/ 217456 w 301085"/>
                <a:gd name="connsiteY13" fmla="*/ 224314 h 250126"/>
                <a:gd name="connsiteX14" fmla="*/ 209359 w 301085"/>
                <a:gd name="connsiteY14" fmla="*/ 220123 h 250126"/>
                <a:gd name="connsiteX15" fmla="*/ 195739 w 301085"/>
                <a:gd name="connsiteY15" fmla="*/ 203550 h 250126"/>
                <a:gd name="connsiteX16" fmla="*/ 158972 w 301085"/>
                <a:gd name="connsiteY16" fmla="*/ 204216 h 250126"/>
                <a:gd name="connsiteX17" fmla="*/ 159163 w 301085"/>
                <a:gd name="connsiteY17" fmla="*/ 167164 h 250126"/>
                <a:gd name="connsiteX18" fmla="*/ 150495 w 301085"/>
                <a:gd name="connsiteY18" fmla="*/ 161735 h 250126"/>
                <a:gd name="connsiteX19" fmla="*/ 111347 w 301085"/>
                <a:gd name="connsiteY19" fmla="*/ 105728 h 250126"/>
                <a:gd name="connsiteX20" fmla="*/ 94012 w 301085"/>
                <a:gd name="connsiteY20" fmla="*/ 89059 h 250126"/>
                <a:gd name="connsiteX21" fmla="*/ 80582 w 301085"/>
                <a:gd name="connsiteY21" fmla="*/ 84963 h 250126"/>
                <a:gd name="connsiteX22" fmla="*/ 62865 w 301085"/>
                <a:gd name="connsiteY22" fmla="*/ 85058 h 250126"/>
                <a:gd name="connsiteX23" fmla="*/ 50197 w 301085"/>
                <a:gd name="connsiteY23" fmla="*/ 79153 h 250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1085" h="250126">
                  <a:moveTo>
                    <a:pt x="50197" y="79153"/>
                  </a:moveTo>
                  <a:lnTo>
                    <a:pt x="40386" y="57626"/>
                  </a:lnTo>
                  <a:lnTo>
                    <a:pt x="20669" y="46863"/>
                  </a:lnTo>
                  <a:lnTo>
                    <a:pt x="17336" y="37052"/>
                  </a:lnTo>
                  <a:lnTo>
                    <a:pt x="8097" y="25337"/>
                  </a:lnTo>
                  <a:lnTo>
                    <a:pt x="0" y="1619"/>
                  </a:lnTo>
                  <a:lnTo>
                    <a:pt x="145066" y="191"/>
                  </a:lnTo>
                  <a:lnTo>
                    <a:pt x="297085" y="0"/>
                  </a:lnTo>
                  <a:lnTo>
                    <a:pt x="300895" y="220790"/>
                  </a:lnTo>
                  <a:lnTo>
                    <a:pt x="301085" y="245269"/>
                  </a:lnTo>
                  <a:lnTo>
                    <a:pt x="273177" y="250127"/>
                  </a:lnTo>
                  <a:lnTo>
                    <a:pt x="248888" y="240221"/>
                  </a:lnTo>
                  <a:lnTo>
                    <a:pt x="236982" y="227743"/>
                  </a:lnTo>
                  <a:lnTo>
                    <a:pt x="217456" y="224314"/>
                  </a:lnTo>
                  <a:lnTo>
                    <a:pt x="209359" y="220123"/>
                  </a:lnTo>
                  <a:lnTo>
                    <a:pt x="195739" y="203550"/>
                  </a:lnTo>
                  <a:lnTo>
                    <a:pt x="158972" y="204216"/>
                  </a:lnTo>
                  <a:lnTo>
                    <a:pt x="159163" y="167164"/>
                  </a:lnTo>
                  <a:lnTo>
                    <a:pt x="150495" y="161735"/>
                  </a:lnTo>
                  <a:lnTo>
                    <a:pt x="111347" y="105728"/>
                  </a:lnTo>
                  <a:lnTo>
                    <a:pt x="94012" y="89059"/>
                  </a:lnTo>
                  <a:lnTo>
                    <a:pt x="80582" y="84963"/>
                  </a:lnTo>
                  <a:lnTo>
                    <a:pt x="62865" y="85058"/>
                  </a:lnTo>
                  <a:lnTo>
                    <a:pt x="50197" y="79153"/>
                  </a:lnTo>
                  <a:close/>
                </a:path>
              </a:pathLst>
            </a:custGeom>
            <a:noFill/>
            <a:ln w="4763" cap="rnd">
              <a:solidFill>
                <a:srgbClr val="FFFFFF"/>
              </a:solidFill>
              <a:prstDash val="solid"/>
              <a:round/>
            </a:ln>
          </p:spPr>
          <p:txBody>
            <a:bodyPr rtlCol="0" anchor="ctr"/>
            <a:lstStyle/>
            <a:p>
              <a:endParaRPr lang="en-US"/>
            </a:p>
          </p:txBody>
        </p:sp>
        <p:sp>
          <p:nvSpPr>
            <p:cNvPr id="256" name="Freeform: Shape 255">
              <a:extLst>
                <a:ext uri="{FF2B5EF4-FFF2-40B4-BE49-F238E27FC236}">
                  <a16:creationId xmlns:a16="http://schemas.microsoft.com/office/drawing/2014/main" id="{F91D38E7-E3B9-4DC3-B70D-4F1EC8844651}"/>
                </a:ext>
              </a:extLst>
            </p:cNvPr>
            <p:cNvSpPr/>
            <p:nvPr/>
          </p:nvSpPr>
          <p:spPr>
            <a:xfrm>
              <a:off x="17283718" y="4985796"/>
              <a:ext cx="317277" cy="210026"/>
            </a:xfrm>
            <a:custGeom>
              <a:avLst/>
              <a:gdLst>
                <a:gd name="connsiteX0" fmla="*/ 0 w 317277"/>
                <a:gd name="connsiteY0" fmla="*/ 210026 h 210026"/>
                <a:gd name="connsiteX1" fmla="*/ 2286 w 317277"/>
                <a:gd name="connsiteY1" fmla="*/ 476 h 210026"/>
                <a:gd name="connsiteX2" fmla="*/ 106966 w 317277"/>
                <a:gd name="connsiteY2" fmla="*/ 0 h 210026"/>
                <a:gd name="connsiteX3" fmla="*/ 287655 w 317277"/>
                <a:gd name="connsiteY3" fmla="*/ 95 h 210026"/>
                <a:gd name="connsiteX4" fmla="*/ 317278 w 317277"/>
                <a:gd name="connsiteY4" fmla="*/ 953 h 210026"/>
                <a:gd name="connsiteX5" fmla="*/ 314991 w 317277"/>
                <a:gd name="connsiteY5" fmla="*/ 166592 h 210026"/>
                <a:gd name="connsiteX6" fmla="*/ 314610 w 317277"/>
                <a:gd name="connsiteY6" fmla="*/ 208217 h 210026"/>
                <a:gd name="connsiteX7" fmla="*/ 134969 w 317277"/>
                <a:gd name="connsiteY7" fmla="*/ 210026 h 210026"/>
                <a:gd name="connsiteX8" fmla="*/ 0 w 317277"/>
                <a:gd name="connsiteY8" fmla="*/ 210026 h 210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7277" h="210026">
                  <a:moveTo>
                    <a:pt x="0" y="210026"/>
                  </a:moveTo>
                  <a:lnTo>
                    <a:pt x="2286" y="476"/>
                  </a:lnTo>
                  <a:lnTo>
                    <a:pt x="106966" y="0"/>
                  </a:lnTo>
                  <a:lnTo>
                    <a:pt x="287655" y="95"/>
                  </a:lnTo>
                  <a:lnTo>
                    <a:pt x="317278" y="953"/>
                  </a:lnTo>
                  <a:lnTo>
                    <a:pt x="314991" y="166592"/>
                  </a:lnTo>
                  <a:lnTo>
                    <a:pt x="314610" y="208217"/>
                  </a:lnTo>
                  <a:lnTo>
                    <a:pt x="134969" y="210026"/>
                  </a:lnTo>
                  <a:lnTo>
                    <a:pt x="0" y="210026"/>
                  </a:lnTo>
                  <a:close/>
                </a:path>
              </a:pathLst>
            </a:custGeom>
            <a:solidFill>
              <a:srgbClr val="BCBEC0"/>
            </a:solidFill>
            <a:ln w="9525" cap="flat">
              <a:noFill/>
              <a:prstDash val="solid"/>
              <a:miter/>
            </a:ln>
          </p:spPr>
          <p:txBody>
            <a:bodyPr rtlCol="0" anchor="ctr"/>
            <a:lstStyle/>
            <a:p>
              <a:endParaRPr lang="en-US"/>
            </a:p>
          </p:txBody>
        </p:sp>
        <p:sp>
          <p:nvSpPr>
            <p:cNvPr id="257" name="Freeform: Shape 256">
              <a:extLst>
                <a:ext uri="{FF2B5EF4-FFF2-40B4-BE49-F238E27FC236}">
                  <a16:creationId xmlns:a16="http://schemas.microsoft.com/office/drawing/2014/main" id="{E954C710-5F8F-4B66-9DAD-ED3005D422FC}"/>
                </a:ext>
              </a:extLst>
            </p:cNvPr>
            <p:cNvSpPr/>
            <p:nvPr/>
          </p:nvSpPr>
          <p:spPr>
            <a:xfrm>
              <a:off x="17283718" y="4985796"/>
              <a:ext cx="317277" cy="210026"/>
            </a:xfrm>
            <a:custGeom>
              <a:avLst/>
              <a:gdLst>
                <a:gd name="connsiteX0" fmla="*/ 0 w 317277"/>
                <a:gd name="connsiteY0" fmla="*/ 210026 h 210026"/>
                <a:gd name="connsiteX1" fmla="*/ 2286 w 317277"/>
                <a:gd name="connsiteY1" fmla="*/ 476 h 210026"/>
                <a:gd name="connsiteX2" fmla="*/ 106966 w 317277"/>
                <a:gd name="connsiteY2" fmla="*/ 0 h 210026"/>
                <a:gd name="connsiteX3" fmla="*/ 287655 w 317277"/>
                <a:gd name="connsiteY3" fmla="*/ 95 h 210026"/>
                <a:gd name="connsiteX4" fmla="*/ 317278 w 317277"/>
                <a:gd name="connsiteY4" fmla="*/ 953 h 210026"/>
                <a:gd name="connsiteX5" fmla="*/ 314991 w 317277"/>
                <a:gd name="connsiteY5" fmla="*/ 166592 h 210026"/>
                <a:gd name="connsiteX6" fmla="*/ 314610 w 317277"/>
                <a:gd name="connsiteY6" fmla="*/ 208217 h 210026"/>
                <a:gd name="connsiteX7" fmla="*/ 134969 w 317277"/>
                <a:gd name="connsiteY7" fmla="*/ 210026 h 210026"/>
                <a:gd name="connsiteX8" fmla="*/ 0 w 317277"/>
                <a:gd name="connsiteY8" fmla="*/ 210026 h 210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7277" h="210026">
                  <a:moveTo>
                    <a:pt x="0" y="210026"/>
                  </a:moveTo>
                  <a:lnTo>
                    <a:pt x="2286" y="476"/>
                  </a:lnTo>
                  <a:lnTo>
                    <a:pt x="106966" y="0"/>
                  </a:lnTo>
                  <a:lnTo>
                    <a:pt x="287655" y="95"/>
                  </a:lnTo>
                  <a:lnTo>
                    <a:pt x="317278" y="953"/>
                  </a:lnTo>
                  <a:lnTo>
                    <a:pt x="314991" y="166592"/>
                  </a:lnTo>
                  <a:lnTo>
                    <a:pt x="314610" y="208217"/>
                  </a:lnTo>
                  <a:lnTo>
                    <a:pt x="134969" y="210026"/>
                  </a:lnTo>
                  <a:lnTo>
                    <a:pt x="0" y="210026"/>
                  </a:lnTo>
                  <a:close/>
                </a:path>
              </a:pathLst>
            </a:custGeom>
            <a:noFill/>
            <a:ln w="4763" cap="rnd">
              <a:solidFill>
                <a:srgbClr val="FFFFFF"/>
              </a:solidFill>
              <a:prstDash val="solid"/>
              <a:round/>
            </a:ln>
          </p:spPr>
          <p:txBody>
            <a:bodyPr rtlCol="0" anchor="ctr"/>
            <a:lstStyle/>
            <a:p>
              <a:endParaRPr lang="en-US"/>
            </a:p>
          </p:txBody>
        </p:sp>
        <p:sp>
          <p:nvSpPr>
            <p:cNvPr id="258" name="Freeform: Shape 257">
              <a:extLst>
                <a:ext uri="{FF2B5EF4-FFF2-40B4-BE49-F238E27FC236}">
                  <a16:creationId xmlns:a16="http://schemas.microsoft.com/office/drawing/2014/main" id="{FAD407EF-B3FF-4BAB-8F21-8D0DAD887FD0}"/>
                </a:ext>
              </a:extLst>
            </p:cNvPr>
            <p:cNvSpPr/>
            <p:nvPr/>
          </p:nvSpPr>
          <p:spPr>
            <a:xfrm>
              <a:off x="16927007" y="4985986"/>
              <a:ext cx="358997" cy="210502"/>
            </a:xfrm>
            <a:custGeom>
              <a:avLst/>
              <a:gdLst>
                <a:gd name="connsiteX0" fmla="*/ 356711 w 358997"/>
                <a:gd name="connsiteY0" fmla="*/ 209836 h 210502"/>
                <a:gd name="connsiteX1" fmla="*/ 312801 w 358997"/>
                <a:gd name="connsiteY1" fmla="*/ 210503 h 210502"/>
                <a:gd name="connsiteX2" fmla="*/ 137065 w 358997"/>
                <a:gd name="connsiteY2" fmla="*/ 208788 h 210502"/>
                <a:gd name="connsiteX3" fmla="*/ 0 w 358997"/>
                <a:gd name="connsiteY3" fmla="*/ 208407 h 210502"/>
                <a:gd name="connsiteX4" fmla="*/ 0 w 358997"/>
                <a:gd name="connsiteY4" fmla="*/ 61436 h 210502"/>
                <a:gd name="connsiteX5" fmla="*/ 2667 w 358997"/>
                <a:gd name="connsiteY5" fmla="*/ 60960 h 210502"/>
                <a:gd name="connsiteX6" fmla="*/ 3334 w 358997"/>
                <a:gd name="connsiteY6" fmla="*/ 3524 h 210502"/>
                <a:gd name="connsiteX7" fmla="*/ 159258 w 358997"/>
                <a:gd name="connsiteY7" fmla="*/ 286 h 210502"/>
                <a:gd name="connsiteX8" fmla="*/ 318897 w 358997"/>
                <a:gd name="connsiteY8" fmla="*/ 0 h 210502"/>
                <a:gd name="connsiteX9" fmla="*/ 358997 w 358997"/>
                <a:gd name="connsiteY9" fmla="*/ 286 h 210502"/>
                <a:gd name="connsiteX10" fmla="*/ 356711 w 358997"/>
                <a:gd name="connsiteY10" fmla="*/ 209836 h 210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997" h="210502">
                  <a:moveTo>
                    <a:pt x="356711" y="209836"/>
                  </a:moveTo>
                  <a:lnTo>
                    <a:pt x="312801" y="210503"/>
                  </a:lnTo>
                  <a:lnTo>
                    <a:pt x="137065" y="208788"/>
                  </a:lnTo>
                  <a:lnTo>
                    <a:pt x="0" y="208407"/>
                  </a:lnTo>
                  <a:lnTo>
                    <a:pt x="0" y="61436"/>
                  </a:lnTo>
                  <a:lnTo>
                    <a:pt x="2667" y="60960"/>
                  </a:lnTo>
                  <a:lnTo>
                    <a:pt x="3334" y="3524"/>
                  </a:lnTo>
                  <a:lnTo>
                    <a:pt x="159258" y="286"/>
                  </a:lnTo>
                  <a:lnTo>
                    <a:pt x="318897" y="0"/>
                  </a:lnTo>
                  <a:lnTo>
                    <a:pt x="358997" y="286"/>
                  </a:lnTo>
                  <a:lnTo>
                    <a:pt x="356711" y="209836"/>
                  </a:lnTo>
                  <a:close/>
                </a:path>
              </a:pathLst>
            </a:custGeom>
            <a:solidFill>
              <a:srgbClr val="BCBEC0"/>
            </a:solidFill>
            <a:ln w="9525" cap="flat">
              <a:noFill/>
              <a:prstDash val="solid"/>
              <a:miter/>
            </a:ln>
          </p:spPr>
          <p:txBody>
            <a:bodyPr rtlCol="0" anchor="ctr"/>
            <a:lstStyle/>
            <a:p>
              <a:endParaRPr lang="en-US"/>
            </a:p>
          </p:txBody>
        </p:sp>
        <p:sp>
          <p:nvSpPr>
            <p:cNvPr id="259" name="Freeform: Shape 258">
              <a:extLst>
                <a:ext uri="{FF2B5EF4-FFF2-40B4-BE49-F238E27FC236}">
                  <a16:creationId xmlns:a16="http://schemas.microsoft.com/office/drawing/2014/main" id="{53A4CE2B-7891-4F96-9FD5-77D4B4F2ED51}"/>
                </a:ext>
              </a:extLst>
            </p:cNvPr>
            <p:cNvSpPr/>
            <p:nvPr/>
          </p:nvSpPr>
          <p:spPr>
            <a:xfrm>
              <a:off x="16927007" y="4985986"/>
              <a:ext cx="358997" cy="210502"/>
            </a:xfrm>
            <a:custGeom>
              <a:avLst/>
              <a:gdLst>
                <a:gd name="connsiteX0" fmla="*/ 356711 w 358997"/>
                <a:gd name="connsiteY0" fmla="*/ 209836 h 210502"/>
                <a:gd name="connsiteX1" fmla="*/ 312801 w 358997"/>
                <a:gd name="connsiteY1" fmla="*/ 210503 h 210502"/>
                <a:gd name="connsiteX2" fmla="*/ 137065 w 358997"/>
                <a:gd name="connsiteY2" fmla="*/ 208788 h 210502"/>
                <a:gd name="connsiteX3" fmla="*/ 0 w 358997"/>
                <a:gd name="connsiteY3" fmla="*/ 208407 h 210502"/>
                <a:gd name="connsiteX4" fmla="*/ 0 w 358997"/>
                <a:gd name="connsiteY4" fmla="*/ 61436 h 210502"/>
                <a:gd name="connsiteX5" fmla="*/ 2667 w 358997"/>
                <a:gd name="connsiteY5" fmla="*/ 60960 h 210502"/>
                <a:gd name="connsiteX6" fmla="*/ 3334 w 358997"/>
                <a:gd name="connsiteY6" fmla="*/ 3524 h 210502"/>
                <a:gd name="connsiteX7" fmla="*/ 159258 w 358997"/>
                <a:gd name="connsiteY7" fmla="*/ 286 h 210502"/>
                <a:gd name="connsiteX8" fmla="*/ 318897 w 358997"/>
                <a:gd name="connsiteY8" fmla="*/ 0 h 210502"/>
                <a:gd name="connsiteX9" fmla="*/ 358997 w 358997"/>
                <a:gd name="connsiteY9" fmla="*/ 286 h 210502"/>
                <a:gd name="connsiteX10" fmla="*/ 356711 w 358997"/>
                <a:gd name="connsiteY10" fmla="*/ 209836 h 210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997" h="210502">
                  <a:moveTo>
                    <a:pt x="356711" y="209836"/>
                  </a:moveTo>
                  <a:lnTo>
                    <a:pt x="312801" y="210503"/>
                  </a:lnTo>
                  <a:lnTo>
                    <a:pt x="137065" y="208788"/>
                  </a:lnTo>
                  <a:lnTo>
                    <a:pt x="0" y="208407"/>
                  </a:lnTo>
                  <a:lnTo>
                    <a:pt x="0" y="61436"/>
                  </a:lnTo>
                  <a:lnTo>
                    <a:pt x="2667" y="60960"/>
                  </a:lnTo>
                  <a:lnTo>
                    <a:pt x="3334" y="3524"/>
                  </a:lnTo>
                  <a:lnTo>
                    <a:pt x="159258" y="286"/>
                  </a:lnTo>
                  <a:lnTo>
                    <a:pt x="318897" y="0"/>
                  </a:lnTo>
                  <a:lnTo>
                    <a:pt x="358997" y="286"/>
                  </a:lnTo>
                  <a:lnTo>
                    <a:pt x="356711" y="209836"/>
                  </a:lnTo>
                  <a:close/>
                </a:path>
              </a:pathLst>
            </a:custGeom>
            <a:noFill/>
            <a:ln w="4763" cap="rnd">
              <a:solidFill>
                <a:srgbClr val="FFFFFF"/>
              </a:solidFill>
              <a:prstDash val="solid"/>
              <a:round/>
            </a:ln>
          </p:spPr>
          <p:txBody>
            <a:bodyPr rtlCol="0" anchor="ctr"/>
            <a:lstStyle/>
            <a:p>
              <a:endParaRPr lang="en-US"/>
            </a:p>
          </p:txBody>
        </p:sp>
        <p:sp>
          <p:nvSpPr>
            <p:cNvPr id="260" name="Freeform: Shape 259">
              <a:extLst>
                <a:ext uri="{FF2B5EF4-FFF2-40B4-BE49-F238E27FC236}">
                  <a16:creationId xmlns:a16="http://schemas.microsoft.com/office/drawing/2014/main" id="{78772A4A-8688-403F-915E-B0061FA01B27}"/>
                </a:ext>
              </a:extLst>
            </p:cNvPr>
            <p:cNvSpPr/>
            <p:nvPr/>
          </p:nvSpPr>
          <p:spPr>
            <a:xfrm>
              <a:off x="17598709" y="4986748"/>
              <a:ext cx="238506" cy="166020"/>
            </a:xfrm>
            <a:custGeom>
              <a:avLst/>
              <a:gdLst>
                <a:gd name="connsiteX0" fmla="*/ 0 w 238506"/>
                <a:gd name="connsiteY0" fmla="*/ 165640 h 166020"/>
                <a:gd name="connsiteX1" fmla="*/ 2286 w 238506"/>
                <a:gd name="connsiteY1" fmla="*/ 0 h 166020"/>
                <a:gd name="connsiteX2" fmla="*/ 152781 w 238506"/>
                <a:gd name="connsiteY2" fmla="*/ 0 h 166020"/>
                <a:gd name="connsiteX3" fmla="*/ 188309 w 238506"/>
                <a:gd name="connsiteY3" fmla="*/ 381 h 166020"/>
                <a:gd name="connsiteX4" fmla="*/ 196406 w 238506"/>
                <a:gd name="connsiteY4" fmla="*/ 24098 h 166020"/>
                <a:gd name="connsiteX5" fmla="*/ 205645 w 238506"/>
                <a:gd name="connsiteY5" fmla="*/ 35814 h 166020"/>
                <a:gd name="connsiteX6" fmla="*/ 208979 w 238506"/>
                <a:gd name="connsiteY6" fmla="*/ 45625 h 166020"/>
                <a:gd name="connsiteX7" fmla="*/ 228695 w 238506"/>
                <a:gd name="connsiteY7" fmla="*/ 56388 h 166020"/>
                <a:gd name="connsiteX8" fmla="*/ 238506 w 238506"/>
                <a:gd name="connsiteY8" fmla="*/ 77915 h 166020"/>
                <a:gd name="connsiteX9" fmla="*/ 237840 w 238506"/>
                <a:gd name="connsiteY9" fmla="*/ 164592 h 166020"/>
                <a:gd name="connsiteX10" fmla="*/ 135160 w 238506"/>
                <a:gd name="connsiteY10" fmla="*/ 166021 h 166020"/>
                <a:gd name="connsiteX11" fmla="*/ 0 w 238506"/>
                <a:gd name="connsiteY11" fmla="*/ 165640 h 166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506" h="166020">
                  <a:moveTo>
                    <a:pt x="0" y="165640"/>
                  </a:moveTo>
                  <a:lnTo>
                    <a:pt x="2286" y="0"/>
                  </a:lnTo>
                  <a:lnTo>
                    <a:pt x="152781" y="0"/>
                  </a:lnTo>
                  <a:lnTo>
                    <a:pt x="188309" y="381"/>
                  </a:lnTo>
                  <a:lnTo>
                    <a:pt x="196406" y="24098"/>
                  </a:lnTo>
                  <a:lnTo>
                    <a:pt x="205645" y="35814"/>
                  </a:lnTo>
                  <a:lnTo>
                    <a:pt x="208979" y="45625"/>
                  </a:lnTo>
                  <a:lnTo>
                    <a:pt x="228695" y="56388"/>
                  </a:lnTo>
                  <a:lnTo>
                    <a:pt x="238506" y="77915"/>
                  </a:lnTo>
                  <a:lnTo>
                    <a:pt x="237840" y="164592"/>
                  </a:lnTo>
                  <a:lnTo>
                    <a:pt x="135160" y="166021"/>
                  </a:lnTo>
                  <a:lnTo>
                    <a:pt x="0" y="165640"/>
                  </a:lnTo>
                  <a:close/>
                </a:path>
              </a:pathLst>
            </a:custGeom>
            <a:solidFill>
              <a:srgbClr val="BCBEC0"/>
            </a:solidFill>
            <a:ln w="9525" cap="flat">
              <a:noFill/>
              <a:prstDash val="solid"/>
              <a:miter/>
            </a:ln>
          </p:spPr>
          <p:txBody>
            <a:bodyPr rtlCol="0" anchor="ctr"/>
            <a:lstStyle/>
            <a:p>
              <a:endParaRPr lang="en-US"/>
            </a:p>
          </p:txBody>
        </p:sp>
        <p:sp>
          <p:nvSpPr>
            <p:cNvPr id="261" name="Freeform: Shape 260">
              <a:extLst>
                <a:ext uri="{FF2B5EF4-FFF2-40B4-BE49-F238E27FC236}">
                  <a16:creationId xmlns:a16="http://schemas.microsoft.com/office/drawing/2014/main" id="{ABF5888E-8A22-4EC9-9DC4-8D1D5A0FF116}"/>
                </a:ext>
              </a:extLst>
            </p:cNvPr>
            <p:cNvSpPr/>
            <p:nvPr/>
          </p:nvSpPr>
          <p:spPr>
            <a:xfrm>
              <a:off x="17598709" y="4986748"/>
              <a:ext cx="238506" cy="166020"/>
            </a:xfrm>
            <a:custGeom>
              <a:avLst/>
              <a:gdLst>
                <a:gd name="connsiteX0" fmla="*/ 0 w 238506"/>
                <a:gd name="connsiteY0" fmla="*/ 165640 h 166020"/>
                <a:gd name="connsiteX1" fmla="*/ 2286 w 238506"/>
                <a:gd name="connsiteY1" fmla="*/ 0 h 166020"/>
                <a:gd name="connsiteX2" fmla="*/ 152781 w 238506"/>
                <a:gd name="connsiteY2" fmla="*/ 0 h 166020"/>
                <a:gd name="connsiteX3" fmla="*/ 188309 w 238506"/>
                <a:gd name="connsiteY3" fmla="*/ 381 h 166020"/>
                <a:gd name="connsiteX4" fmla="*/ 196406 w 238506"/>
                <a:gd name="connsiteY4" fmla="*/ 24098 h 166020"/>
                <a:gd name="connsiteX5" fmla="*/ 205645 w 238506"/>
                <a:gd name="connsiteY5" fmla="*/ 35814 h 166020"/>
                <a:gd name="connsiteX6" fmla="*/ 208979 w 238506"/>
                <a:gd name="connsiteY6" fmla="*/ 45625 h 166020"/>
                <a:gd name="connsiteX7" fmla="*/ 228695 w 238506"/>
                <a:gd name="connsiteY7" fmla="*/ 56388 h 166020"/>
                <a:gd name="connsiteX8" fmla="*/ 238506 w 238506"/>
                <a:gd name="connsiteY8" fmla="*/ 77915 h 166020"/>
                <a:gd name="connsiteX9" fmla="*/ 237840 w 238506"/>
                <a:gd name="connsiteY9" fmla="*/ 164592 h 166020"/>
                <a:gd name="connsiteX10" fmla="*/ 135160 w 238506"/>
                <a:gd name="connsiteY10" fmla="*/ 166021 h 166020"/>
                <a:gd name="connsiteX11" fmla="*/ 0 w 238506"/>
                <a:gd name="connsiteY11" fmla="*/ 165640 h 166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506" h="166020">
                  <a:moveTo>
                    <a:pt x="0" y="165640"/>
                  </a:moveTo>
                  <a:lnTo>
                    <a:pt x="2286" y="0"/>
                  </a:lnTo>
                  <a:lnTo>
                    <a:pt x="152781" y="0"/>
                  </a:lnTo>
                  <a:lnTo>
                    <a:pt x="188309" y="381"/>
                  </a:lnTo>
                  <a:lnTo>
                    <a:pt x="196406" y="24098"/>
                  </a:lnTo>
                  <a:lnTo>
                    <a:pt x="205645" y="35814"/>
                  </a:lnTo>
                  <a:lnTo>
                    <a:pt x="208979" y="45625"/>
                  </a:lnTo>
                  <a:lnTo>
                    <a:pt x="228695" y="56388"/>
                  </a:lnTo>
                  <a:lnTo>
                    <a:pt x="238506" y="77915"/>
                  </a:lnTo>
                  <a:lnTo>
                    <a:pt x="237840" y="164592"/>
                  </a:lnTo>
                  <a:lnTo>
                    <a:pt x="135160" y="166021"/>
                  </a:lnTo>
                  <a:lnTo>
                    <a:pt x="0" y="165640"/>
                  </a:lnTo>
                  <a:close/>
                </a:path>
              </a:pathLst>
            </a:custGeom>
            <a:noFill/>
            <a:ln w="4763" cap="rnd">
              <a:solidFill>
                <a:srgbClr val="FFFFFF"/>
              </a:solidFill>
              <a:prstDash val="solid"/>
              <a:round/>
            </a:ln>
          </p:spPr>
          <p:txBody>
            <a:bodyPr rtlCol="0" anchor="ctr"/>
            <a:lstStyle/>
            <a:p>
              <a:endParaRPr lang="en-US"/>
            </a:p>
          </p:txBody>
        </p:sp>
        <p:sp>
          <p:nvSpPr>
            <p:cNvPr id="262" name="Freeform: Shape 261">
              <a:extLst>
                <a:ext uri="{FF2B5EF4-FFF2-40B4-BE49-F238E27FC236}">
                  <a16:creationId xmlns:a16="http://schemas.microsoft.com/office/drawing/2014/main" id="{CF7751AB-DA92-48B3-A10E-EAF680E48150}"/>
                </a:ext>
              </a:extLst>
            </p:cNvPr>
            <p:cNvSpPr/>
            <p:nvPr/>
          </p:nvSpPr>
          <p:spPr>
            <a:xfrm>
              <a:off x="17733869" y="5064663"/>
              <a:ext cx="213550" cy="265556"/>
            </a:xfrm>
            <a:custGeom>
              <a:avLst/>
              <a:gdLst>
                <a:gd name="connsiteX0" fmla="*/ 72104 w 213550"/>
                <a:gd name="connsiteY0" fmla="*/ 264414 h 265556"/>
                <a:gd name="connsiteX1" fmla="*/ 3143 w 213550"/>
                <a:gd name="connsiteY1" fmla="*/ 265557 h 265556"/>
                <a:gd name="connsiteX2" fmla="*/ 0 w 213550"/>
                <a:gd name="connsiteY2" fmla="*/ 88106 h 265556"/>
                <a:gd name="connsiteX3" fmla="*/ 102680 w 213550"/>
                <a:gd name="connsiteY3" fmla="*/ 86677 h 265556"/>
                <a:gd name="connsiteX4" fmla="*/ 103347 w 213550"/>
                <a:gd name="connsiteY4" fmla="*/ 0 h 265556"/>
                <a:gd name="connsiteX5" fmla="*/ 116015 w 213550"/>
                <a:gd name="connsiteY5" fmla="*/ 5905 h 265556"/>
                <a:gd name="connsiteX6" fmla="*/ 133731 w 213550"/>
                <a:gd name="connsiteY6" fmla="*/ 5810 h 265556"/>
                <a:gd name="connsiteX7" fmla="*/ 147161 w 213550"/>
                <a:gd name="connsiteY7" fmla="*/ 9906 h 265556"/>
                <a:gd name="connsiteX8" fmla="*/ 164497 w 213550"/>
                <a:gd name="connsiteY8" fmla="*/ 26575 h 265556"/>
                <a:gd name="connsiteX9" fmla="*/ 203645 w 213550"/>
                <a:gd name="connsiteY9" fmla="*/ 82582 h 265556"/>
                <a:gd name="connsiteX10" fmla="*/ 212313 w 213550"/>
                <a:gd name="connsiteY10" fmla="*/ 88011 h 265556"/>
                <a:gd name="connsiteX11" fmla="*/ 212122 w 213550"/>
                <a:gd name="connsiteY11" fmla="*/ 125063 h 265556"/>
                <a:gd name="connsiteX12" fmla="*/ 213551 w 213550"/>
                <a:gd name="connsiteY12" fmla="*/ 264223 h 265556"/>
                <a:gd name="connsiteX13" fmla="*/ 72104 w 213550"/>
                <a:gd name="connsiteY13" fmla="*/ 264414 h 265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3550" h="265556">
                  <a:moveTo>
                    <a:pt x="72104" y="264414"/>
                  </a:moveTo>
                  <a:lnTo>
                    <a:pt x="3143" y="265557"/>
                  </a:lnTo>
                  <a:lnTo>
                    <a:pt x="0" y="88106"/>
                  </a:lnTo>
                  <a:lnTo>
                    <a:pt x="102680" y="86677"/>
                  </a:lnTo>
                  <a:lnTo>
                    <a:pt x="103347" y="0"/>
                  </a:lnTo>
                  <a:lnTo>
                    <a:pt x="116015" y="5905"/>
                  </a:lnTo>
                  <a:lnTo>
                    <a:pt x="133731" y="5810"/>
                  </a:lnTo>
                  <a:lnTo>
                    <a:pt x="147161" y="9906"/>
                  </a:lnTo>
                  <a:lnTo>
                    <a:pt x="164497" y="26575"/>
                  </a:lnTo>
                  <a:lnTo>
                    <a:pt x="203645" y="82582"/>
                  </a:lnTo>
                  <a:lnTo>
                    <a:pt x="212313" y="88011"/>
                  </a:lnTo>
                  <a:lnTo>
                    <a:pt x="212122" y="125063"/>
                  </a:lnTo>
                  <a:lnTo>
                    <a:pt x="213551" y="264223"/>
                  </a:lnTo>
                  <a:lnTo>
                    <a:pt x="72104" y="264414"/>
                  </a:lnTo>
                  <a:close/>
                </a:path>
              </a:pathLst>
            </a:custGeom>
            <a:solidFill>
              <a:srgbClr val="669940"/>
            </a:solidFill>
            <a:ln w="9525" cap="flat">
              <a:noFill/>
              <a:prstDash val="solid"/>
              <a:miter/>
            </a:ln>
          </p:spPr>
          <p:txBody>
            <a:bodyPr rtlCol="0" anchor="ctr"/>
            <a:lstStyle/>
            <a:p>
              <a:endParaRPr lang="en-US"/>
            </a:p>
          </p:txBody>
        </p:sp>
        <p:sp>
          <p:nvSpPr>
            <p:cNvPr id="263" name="Freeform: Shape 262">
              <a:extLst>
                <a:ext uri="{FF2B5EF4-FFF2-40B4-BE49-F238E27FC236}">
                  <a16:creationId xmlns:a16="http://schemas.microsoft.com/office/drawing/2014/main" id="{2500C99A-8292-49F1-98BF-E231BF1FE659}"/>
                </a:ext>
              </a:extLst>
            </p:cNvPr>
            <p:cNvSpPr/>
            <p:nvPr/>
          </p:nvSpPr>
          <p:spPr>
            <a:xfrm>
              <a:off x="17733869" y="5064663"/>
              <a:ext cx="213550" cy="265556"/>
            </a:xfrm>
            <a:custGeom>
              <a:avLst/>
              <a:gdLst>
                <a:gd name="connsiteX0" fmla="*/ 72104 w 213550"/>
                <a:gd name="connsiteY0" fmla="*/ 264414 h 265556"/>
                <a:gd name="connsiteX1" fmla="*/ 3143 w 213550"/>
                <a:gd name="connsiteY1" fmla="*/ 265557 h 265556"/>
                <a:gd name="connsiteX2" fmla="*/ 0 w 213550"/>
                <a:gd name="connsiteY2" fmla="*/ 88106 h 265556"/>
                <a:gd name="connsiteX3" fmla="*/ 102680 w 213550"/>
                <a:gd name="connsiteY3" fmla="*/ 86677 h 265556"/>
                <a:gd name="connsiteX4" fmla="*/ 103347 w 213550"/>
                <a:gd name="connsiteY4" fmla="*/ 0 h 265556"/>
                <a:gd name="connsiteX5" fmla="*/ 116015 w 213550"/>
                <a:gd name="connsiteY5" fmla="*/ 5905 h 265556"/>
                <a:gd name="connsiteX6" fmla="*/ 133731 w 213550"/>
                <a:gd name="connsiteY6" fmla="*/ 5810 h 265556"/>
                <a:gd name="connsiteX7" fmla="*/ 147161 w 213550"/>
                <a:gd name="connsiteY7" fmla="*/ 9906 h 265556"/>
                <a:gd name="connsiteX8" fmla="*/ 164497 w 213550"/>
                <a:gd name="connsiteY8" fmla="*/ 26575 h 265556"/>
                <a:gd name="connsiteX9" fmla="*/ 203645 w 213550"/>
                <a:gd name="connsiteY9" fmla="*/ 82582 h 265556"/>
                <a:gd name="connsiteX10" fmla="*/ 212313 w 213550"/>
                <a:gd name="connsiteY10" fmla="*/ 88011 h 265556"/>
                <a:gd name="connsiteX11" fmla="*/ 212122 w 213550"/>
                <a:gd name="connsiteY11" fmla="*/ 125063 h 265556"/>
                <a:gd name="connsiteX12" fmla="*/ 213551 w 213550"/>
                <a:gd name="connsiteY12" fmla="*/ 264223 h 265556"/>
                <a:gd name="connsiteX13" fmla="*/ 72104 w 213550"/>
                <a:gd name="connsiteY13" fmla="*/ 264414 h 265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3550" h="265556">
                  <a:moveTo>
                    <a:pt x="72104" y="264414"/>
                  </a:moveTo>
                  <a:lnTo>
                    <a:pt x="3143" y="265557"/>
                  </a:lnTo>
                  <a:lnTo>
                    <a:pt x="0" y="88106"/>
                  </a:lnTo>
                  <a:lnTo>
                    <a:pt x="102680" y="86677"/>
                  </a:lnTo>
                  <a:lnTo>
                    <a:pt x="103347" y="0"/>
                  </a:lnTo>
                  <a:lnTo>
                    <a:pt x="116015" y="5905"/>
                  </a:lnTo>
                  <a:lnTo>
                    <a:pt x="133731" y="5810"/>
                  </a:lnTo>
                  <a:lnTo>
                    <a:pt x="147161" y="9906"/>
                  </a:lnTo>
                  <a:lnTo>
                    <a:pt x="164497" y="26575"/>
                  </a:lnTo>
                  <a:lnTo>
                    <a:pt x="203645" y="82582"/>
                  </a:lnTo>
                  <a:lnTo>
                    <a:pt x="212313" y="88011"/>
                  </a:lnTo>
                  <a:lnTo>
                    <a:pt x="212122" y="125063"/>
                  </a:lnTo>
                  <a:lnTo>
                    <a:pt x="213551" y="264223"/>
                  </a:lnTo>
                  <a:lnTo>
                    <a:pt x="72104" y="264414"/>
                  </a:lnTo>
                  <a:close/>
                </a:path>
              </a:pathLst>
            </a:custGeom>
            <a:noFill/>
            <a:ln w="4763" cap="flat">
              <a:solidFill>
                <a:srgbClr val="FFFFFF"/>
              </a:solidFill>
              <a:prstDash val="solid"/>
              <a:miter/>
            </a:ln>
          </p:spPr>
          <p:txBody>
            <a:bodyPr rtlCol="0" anchor="ctr"/>
            <a:lstStyle/>
            <a:p>
              <a:endParaRPr lang="en-US"/>
            </a:p>
          </p:txBody>
        </p:sp>
        <p:sp>
          <p:nvSpPr>
            <p:cNvPr id="264" name="Freeform: Shape 263">
              <a:extLst>
                <a:ext uri="{FF2B5EF4-FFF2-40B4-BE49-F238E27FC236}">
                  <a16:creationId xmlns:a16="http://schemas.microsoft.com/office/drawing/2014/main" id="{02224749-9848-4AE5-81EA-E3CFB429363D}"/>
                </a:ext>
              </a:extLst>
            </p:cNvPr>
            <p:cNvSpPr/>
            <p:nvPr/>
          </p:nvSpPr>
          <p:spPr>
            <a:xfrm>
              <a:off x="19251202" y="5117908"/>
              <a:ext cx="153256" cy="211550"/>
            </a:xfrm>
            <a:custGeom>
              <a:avLst/>
              <a:gdLst>
                <a:gd name="connsiteX0" fmla="*/ 0 w 153256"/>
                <a:gd name="connsiteY0" fmla="*/ 208502 h 211550"/>
                <a:gd name="connsiteX1" fmla="*/ 952 w 153256"/>
                <a:gd name="connsiteY1" fmla="*/ 66294 h 211550"/>
                <a:gd name="connsiteX2" fmla="*/ 4667 w 153256"/>
                <a:gd name="connsiteY2" fmla="*/ 0 h 211550"/>
                <a:gd name="connsiteX3" fmla="*/ 130778 w 153256"/>
                <a:gd name="connsiteY3" fmla="*/ 3238 h 211550"/>
                <a:gd name="connsiteX4" fmla="*/ 132016 w 153256"/>
                <a:gd name="connsiteY4" fmla="*/ 78010 h 211550"/>
                <a:gd name="connsiteX5" fmla="*/ 135255 w 153256"/>
                <a:gd name="connsiteY5" fmla="*/ 82391 h 211550"/>
                <a:gd name="connsiteX6" fmla="*/ 153257 w 153256"/>
                <a:gd name="connsiteY6" fmla="*/ 211550 h 211550"/>
                <a:gd name="connsiteX7" fmla="*/ 72199 w 153256"/>
                <a:gd name="connsiteY7" fmla="*/ 208788 h 211550"/>
                <a:gd name="connsiteX8" fmla="*/ 0 w 153256"/>
                <a:gd name="connsiteY8" fmla="*/ 208502 h 21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256" h="211550">
                  <a:moveTo>
                    <a:pt x="0" y="208502"/>
                  </a:moveTo>
                  <a:lnTo>
                    <a:pt x="952" y="66294"/>
                  </a:lnTo>
                  <a:lnTo>
                    <a:pt x="4667" y="0"/>
                  </a:lnTo>
                  <a:lnTo>
                    <a:pt x="130778" y="3238"/>
                  </a:lnTo>
                  <a:lnTo>
                    <a:pt x="132016" y="78010"/>
                  </a:lnTo>
                  <a:lnTo>
                    <a:pt x="135255" y="82391"/>
                  </a:lnTo>
                  <a:lnTo>
                    <a:pt x="153257" y="211550"/>
                  </a:lnTo>
                  <a:lnTo>
                    <a:pt x="72199" y="208788"/>
                  </a:lnTo>
                  <a:lnTo>
                    <a:pt x="0" y="208502"/>
                  </a:lnTo>
                  <a:close/>
                </a:path>
              </a:pathLst>
            </a:custGeom>
            <a:solidFill>
              <a:srgbClr val="BCBEC0"/>
            </a:solidFill>
            <a:ln w="9525" cap="flat">
              <a:noFill/>
              <a:prstDash val="solid"/>
              <a:miter/>
            </a:ln>
          </p:spPr>
          <p:txBody>
            <a:bodyPr rtlCol="0" anchor="ctr"/>
            <a:lstStyle/>
            <a:p>
              <a:endParaRPr lang="en-US"/>
            </a:p>
          </p:txBody>
        </p:sp>
        <p:sp>
          <p:nvSpPr>
            <p:cNvPr id="265" name="Freeform: Shape 264">
              <a:extLst>
                <a:ext uri="{FF2B5EF4-FFF2-40B4-BE49-F238E27FC236}">
                  <a16:creationId xmlns:a16="http://schemas.microsoft.com/office/drawing/2014/main" id="{B49B32B2-B938-45DF-8121-BBCD132D8B49}"/>
                </a:ext>
              </a:extLst>
            </p:cNvPr>
            <p:cNvSpPr/>
            <p:nvPr/>
          </p:nvSpPr>
          <p:spPr>
            <a:xfrm>
              <a:off x="19251202" y="5117908"/>
              <a:ext cx="153256" cy="211550"/>
            </a:xfrm>
            <a:custGeom>
              <a:avLst/>
              <a:gdLst>
                <a:gd name="connsiteX0" fmla="*/ 0 w 153256"/>
                <a:gd name="connsiteY0" fmla="*/ 208502 h 211550"/>
                <a:gd name="connsiteX1" fmla="*/ 952 w 153256"/>
                <a:gd name="connsiteY1" fmla="*/ 66294 h 211550"/>
                <a:gd name="connsiteX2" fmla="*/ 4667 w 153256"/>
                <a:gd name="connsiteY2" fmla="*/ 0 h 211550"/>
                <a:gd name="connsiteX3" fmla="*/ 130778 w 153256"/>
                <a:gd name="connsiteY3" fmla="*/ 3238 h 211550"/>
                <a:gd name="connsiteX4" fmla="*/ 132016 w 153256"/>
                <a:gd name="connsiteY4" fmla="*/ 78010 h 211550"/>
                <a:gd name="connsiteX5" fmla="*/ 135255 w 153256"/>
                <a:gd name="connsiteY5" fmla="*/ 82391 h 211550"/>
                <a:gd name="connsiteX6" fmla="*/ 153257 w 153256"/>
                <a:gd name="connsiteY6" fmla="*/ 211550 h 211550"/>
                <a:gd name="connsiteX7" fmla="*/ 72199 w 153256"/>
                <a:gd name="connsiteY7" fmla="*/ 208788 h 211550"/>
                <a:gd name="connsiteX8" fmla="*/ 0 w 153256"/>
                <a:gd name="connsiteY8" fmla="*/ 208502 h 21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256" h="211550">
                  <a:moveTo>
                    <a:pt x="0" y="208502"/>
                  </a:moveTo>
                  <a:lnTo>
                    <a:pt x="952" y="66294"/>
                  </a:lnTo>
                  <a:lnTo>
                    <a:pt x="4667" y="0"/>
                  </a:lnTo>
                  <a:lnTo>
                    <a:pt x="130778" y="3238"/>
                  </a:lnTo>
                  <a:lnTo>
                    <a:pt x="132016" y="78010"/>
                  </a:lnTo>
                  <a:lnTo>
                    <a:pt x="135255" y="82391"/>
                  </a:lnTo>
                  <a:lnTo>
                    <a:pt x="153257" y="211550"/>
                  </a:lnTo>
                  <a:lnTo>
                    <a:pt x="72199" y="208788"/>
                  </a:lnTo>
                  <a:lnTo>
                    <a:pt x="0" y="208502"/>
                  </a:lnTo>
                  <a:close/>
                </a:path>
              </a:pathLst>
            </a:custGeom>
            <a:noFill/>
            <a:ln w="4763" cap="rnd">
              <a:solidFill>
                <a:srgbClr val="FFFFFF"/>
              </a:solidFill>
              <a:prstDash val="solid"/>
              <a:round/>
            </a:ln>
          </p:spPr>
          <p:txBody>
            <a:bodyPr rtlCol="0" anchor="ctr"/>
            <a:lstStyle/>
            <a:p>
              <a:endParaRPr lang="en-US"/>
            </a:p>
          </p:txBody>
        </p:sp>
        <p:sp>
          <p:nvSpPr>
            <p:cNvPr id="266" name="Freeform: Shape 265">
              <a:extLst>
                <a:ext uri="{FF2B5EF4-FFF2-40B4-BE49-F238E27FC236}">
                  <a16:creationId xmlns:a16="http://schemas.microsoft.com/office/drawing/2014/main" id="{77417EEA-CE50-4241-9455-679F107474CA}"/>
                </a:ext>
              </a:extLst>
            </p:cNvPr>
            <p:cNvSpPr/>
            <p:nvPr/>
          </p:nvSpPr>
          <p:spPr>
            <a:xfrm>
              <a:off x="18442148" y="5148102"/>
              <a:ext cx="189928" cy="181260"/>
            </a:xfrm>
            <a:custGeom>
              <a:avLst/>
              <a:gdLst>
                <a:gd name="connsiteX0" fmla="*/ 0 w 189928"/>
                <a:gd name="connsiteY0" fmla="*/ 5048 h 181260"/>
                <a:gd name="connsiteX1" fmla="*/ 135255 w 189928"/>
                <a:gd name="connsiteY1" fmla="*/ 3429 h 181260"/>
                <a:gd name="connsiteX2" fmla="*/ 151066 w 189928"/>
                <a:gd name="connsiteY2" fmla="*/ 8858 h 181260"/>
                <a:gd name="connsiteX3" fmla="*/ 180784 w 189928"/>
                <a:gd name="connsiteY3" fmla="*/ 0 h 181260"/>
                <a:gd name="connsiteX4" fmla="*/ 189929 w 189928"/>
                <a:gd name="connsiteY4" fmla="*/ 10096 h 181260"/>
                <a:gd name="connsiteX5" fmla="*/ 188309 w 189928"/>
                <a:gd name="connsiteY5" fmla="*/ 18193 h 181260"/>
                <a:gd name="connsiteX6" fmla="*/ 166116 w 189928"/>
                <a:gd name="connsiteY6" fmla="*/ 28766 h 181260"/>
                <a:gd name="connsiteX7" fmla="*/ 148590 w 189928"/>
                <a:gd name="connsiteY7" fmla="*/ 32290 h 181260"/>
                <a:gd name="connsiteX8" fmla="*/ 144970 w 189928"/>
                <a:gd name="connsiteY8" fmla="*/ 37814 h 181260"/>
                <a:gd name="connsiteX9" fmla="*/ 141161 w 189928"/>
                <a:gd name="connsiteY9" fmla="*/ 38100 h 181260"/>
                <a:gd name="connsiteX10" fmla="*/ 142970 w 189928"/>
                <a:gd name="connsiteY10" fmla="*/ 108013 h 181260"/>
                <a:gd name="connsiteX11" fmla="*/ 179070 w 189928"/>
                <a:gd name="connsiteY11" fmla="*/ 109061 h 181260"/>
                <a:gd name="connsiteX12" fmla="*/ 179261 w 189928"/>
                <a:gd name="connsiteY12" fmla="*/ 144494 h 181260"/>
                <a:gd name="connsiteX13" fmla="*/ 104584 w 189928"/>
                <a:gd name="connsiteY13" fmla="*/ 145542 h 181260"/>
                <a:gd name="connsiteX14" fmla="*/ 103632 w 189928"/>
                <a:gd name="connsiteY14" fmla="*/ 180594 h 181260"/>
                <a:gd name="connsiteX15" fmla="*/ 34957 w 189928"/>
                <a:gd name="connsiteY15" fmla="*/ 181261 h 181260"/>
                <a:gd name="connsiteX16" fmla="*/ 34004 w 189928"/>
                <a:gd name="connsiteY16" fmla="*/ 178975 h 181260"/>
                <a:gd name="connsiteX17" fmla="*/ 1048 w 189928"/>
                <a:gd name="connsiteY17" fmla="*/ 178975 h 181260"/>
                <a:gd name="connsiteX18" fmla="*/ 0 w 189928"/>
                <a:gd name="connsiteY18" fmla="*/ 5048 h 181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9928" h="181260">
                  <a:moveTo>
                    <a:pt x="0" y="5048"/>
                  </a:moveTo>
                  <a:lnTo>
                    <a:pt x="135255" y="3429"/>
                  </a:lnTo>
                  <a:lnTo>
                    <a:pt x="151066" y="8858"/>
                  </a:lnTo>
                  <a:lnTo>
                    <a:pt x="180784" y="0"/>
                  </a:lnTo>
                  <a:lnTo>
                    <a:pt x="189929" y="10096"/>
                  </a:lnTo>
                  <a:lnTo>
                    <a:pt x="188309" y="18193"/>
                  </a:lnTo>
                  <a:lnTo>
                    <a:pt x="166116" y="28766"/>
                  </a:lnTo>
                  <a:lnTo>
                    <a:pt x="148590" y="32290"/>
                  </a:lnTo>
                  <a:lnTo>
                    <a:pt x="144970" y="37814"/>
                  </a:lnTo>
                  <a:lnTo>
                    <a:pt x="141161" y="38100"/>
                  </a:lnTo>
                  <a:lnTo>
                    <a:pt x="142970" y="108013"/>
                  </a:lnTo>
                  <a:lnTo>
                    <a:pt x="179070" y="109061"/>
                  </a:lnTo>
                  <a:lnTo>
                    <a:pt x="179261" y="144494"/>
                  </a:lnTo>
                  <a:lnTo>
                    <a:pt x="104584" y="145542"/>
                  </a:lnTo>
                  <a:lnTo>
                    <a:pt x="103632" y="180594"/>
                  </a:lnTo>
                  <a:lnTo>
                    <a:pt x="34957" y="181261"/>
                  </a:lnTo>
                  <a:lnTo>
                    <a:pt x="34004" y="178975"/>
                  </a:lnTo>
                  <a:lnTo>
                    <a:pt x="1048" y="178975"/>
                  </a:lnTo>
                  <a:lnTo>
                    <a:pt x="0" y="5048"/>
                  </a:lnTo>
                  <a:close/>
                </a:path>
              </a:pathLst>
            </a:custGeom>
            <a:solidFill>
              <a:srgbClr val="BCBEC0"/>
            </a:solidFill>
            <a:ln w="9525" cap="flat">
              <a:noFill/>
              <a:prstDash val="solid"/>
              <a:miter/>
            </a:ln>
          </p:spPr>
          <p:txBody>
            <a:bodyPr rtlCol="0" anchor="ctr"/>
            <a:lstStyle/>
            <a:p>
              <a:endParaRPr lang="en-US"/>
            </a:p>
          </p:txBody>
        </p:sp>
        <p:sp>
          <p:nvSpPr>
            <p:cNvPr id="267" name="Freeform: Shape 266">
              <a:extLst>
                <a:ext uri="{FF2B5EF4-FFF2-40B4-BE49-F238E27FC236}">
                  <a16:creationId xmlns:a16="http://schemas.microsoft.com/office/drawing/2014/main" id="{C8DB9837-2368-4201-95AB-F09D9155B4B4}"/>
                </a:ext>
              </a:extLst>
            </p:cNvPr>
            <p:cNvSpPr/>
            <p:nvPr/>
          </p:nvSpPr>
          <p:spPr>
            <a:xfrm>
              <a:off x="18442148" y="5148102"/>
              <a:ext cx="189928" cy="181260"/>
            </a:xfrm>
            <a:custGeom>
              <a:avLst/>
              <a:gdLst>
                <a:gd name="connsiteX0" fmla="*/ 0 w 189928"/>
                <a:gd name="connsiteY0" fmla="*/ 5048 h 181260"/>
                <a:gd name="connsiteX1" fmla="*/ 135255 w 189928"/>
                <a:gd name="connsiteY1" fmla="*/ 3429 h 181260"/>
                <a:gd name="connsiteX2" fmla="*/ 151066 w 189928"/>
                <a:gd name="connsiteY2" fmla="*/ 8858 h 181260"/>
                <a:gd name="connsiteX3" fmla="*/ 180784 w 189928"/>
                <a:gd name="connsiteY3" fmla="*/ 0 h 181260"/>
                <a:gd name="connsiteX4" fmla="*/ 189929 w 189928"/>
                <a:gd name="connsiteY4" fmla="*/ 10096 h 181260"/>
                <a:gd name="connsiteX5" fmla="*/ 188309 w 189928"/>
                <a:gd name="connsiteY5" fmla="*/ 18193 h 181260"/>
                <a:gd name="connsiteX6" fmla="*/ 166116 w 189928"/>
                <a:gd name="connsiteY6" fmla="*/ 28766 h 181260"/>
                <a:gd name="connsiteX7" fmla="*/ 148590 w 189928"/>
                <a:gd name="connsiteY7" fmla="*/ 32290 h 181260"/>
                <a:gd name="connsiteX8" fmla="*/ 144970 w 189928"/>
                <a:gd name="connsiteY8" fmla="*/ 37814 h 181260"/>
                <a:gd name="connsiteX9" fmla="*/ 141161 w 189928"/>
                <a:gd name="connsiteY9" fmla="*/ 38100 h 181260"/>
                <a:gd name="connsiteX10" fmla="*/ 142970 w 189928"/>
                <a:gd name="connsiteY10" fmla="*/ 108013 h 181260"/>
                <a:gd name="connsiteX11" fmla="*/ 179070 w 189928"/>
                <a:gd name="connsiteY11" fmla="*/ 109061 h 181260"/>
                <a:gd name="connsiteX12" fmla="*/ 179261 w 189928"/>
                <a:gd name="connsiteY12" fmla="*/ 144494 h 181260"/>
                <a:gd name="connsiteX13" fmla="*/ 104584 w 189928"/>
                <a:gd name="connsiteY13" fmla="*/ 145542 h 181260"/>
                <a:gd name="connsiteX14" fmla="*/ 103632 w 189928"/>
                <a:gd name="connsiteY14" fmla="*/ 180594 h 181260"/>
                <a:gd name="connsiteX15" fmla="*/ 34957 w 189928"/>
                <a:gd name="connsiteY15" fmla="*/ 181261 h 181260"/>
                <a:gd name="connsiteX16" fmla="*/ 34004 w 189928"/>
                <a:gd name="connsiteY16" fmla="*/ 178975 h 181260"/>
                <a:gd name="connsiteX17" fmla="*/ 1048 w 189928"/>
                <a:gd name="connsiteY17" fmla="*/ 178975 h 181260"/>
                <a:gd name="connsiteX18" fmla="*/ 0 w 189928"/>
                <a:gd name="connsiteY18" fmla="*/ 5048 h 181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9928" h="181260">
                  <a:moveTo>
                    <a:pt x="0" y="5048"/>
                  </a:moveTo>
                  <a:lnTo>
                    <a:pt x="135255" y="3429"/>
                  </a:lnTo>
                  <a:lnTo>
                    <a:pt x="151066" y="8858"/>
                  </a:lnTo>
                  <a:lnTo>
                    <a:pt x="180784" y="0"/>
                  </a:lnTo>
                  <a:lnTo>
                    <a:pt x="189929" y="10096"/>
                  </a:lnTo>
                  <a:lnTo>
                    <a:pt x="188309" y="18193"/>
                  </a:lnTo>
                  <a:lnTo>
                    <a:pt x="166116" y="28766"/>
                  </a:lnTo>
                  <a:lnTo>
                    <a:pt x="148590" y="32290"/>
                  </a:lnTo>
                  <a:lnTo>
                    <a:pt x="144970" y="37814"/>
                  </a:lnTo>
                  <a:lnTo>
                    <a:pt x="141161" y="38100"/>
                  </a:lnTo>
                  <a:lnTo>
                    <a:pt x="142970" y="108013"/>
                  </a:lnTo>
                  <a:lnTo>
                    <a:pt x="179070" y="109061"/>
                  </a:lnTo>
                  <a:lnTo>
                    <a:pt x="179261" y="144494"/>
                  </a:lnTo>
                  <a:lnTo>
                    <a:pt x="104584" y="145542"/>
                  </a:lnTo>
                  <a:lnTo>
                    <a:pt x="103632" y="180594"/>
                  </a:lnTo>
                  <a:lnTo>
                    <a:pt x="34957" y="181261"/>
                  </a:lnTo>
                  <a:lnTo>
                    <a:pt x="34004" y="178975"/>
                  </a:lnTo>
                  <a:lnTo>
                    <a:pt x="1048" y="178975"/>
                  </a:lnTo>
                  <a:lnTo>
                    <a:pt x="0" y="5048"/>
                  </a:lnTo>
                  <a:close/>
                </a:path>
              </a:pathLst>
            </a:custGeom>
            <a:noFill/>
            <a:ln w="4763" cap="rnd">
              <a:solidFill>
                <a:srgbClr val="FFFFFF"/>
              </a:solidFill>
              <a:prstDash val="solid"/>
              <a:round/>
            </a:ln>
          </p:spPr>
          <p:txBody>
            <a:bodyPr rtlCol="0" anchor="ctr"/>
            <a:lstStyle/>
            <a:p>
              <a:endParaRPr lang="en-US"/>
            </a:p>
          </p:txBody>
        </p:sp>
        <p:sp>
          <p:nvSpPr>
            <p:cNvPr id="268" name="Freeform: Shape 267">
              <a:extLst>
                <a:ext uri="{FF2B5EF4-FFF2-40B4-BE49-F238E27FC236}">
                  <a16:creationId xmlns:a16="http://schemas.microsoft.com/office/drawing/2014/main" id="{B3A5B453-EE58-4570-8CD9-867C76CC0008}"/>
                </a:ext>
              </a:extLst>
            </p:cNvPr>
            <p:cNvSpPr/>
            <p:nvPr/>
          </p:nvSpPr>
          <p:spPr>
            <a:xfrm>
              <a:off x="18984025" y="5148483"/>
              <a:ext cx="164496" cy="216312"/>
            </a:xfrm>
            <a:custGeom>
              <a:avLst/>
              <a:gdLst>
                <a:gd name="connsiteX0" fmla="*/ 1715 w 164496"/>
                <a:gd name="connsiteY0" fmla="*/ 70771 h 216312"/>
                <a:gd name="connsiteX1" fmla="*/ 1429 w 164496"/>
                <a:gd name="connsiteY1" fmla="*/ 571 h 216312"/>
                <a:gd name="connsiteX2" fmla="*/ 130112 w 164496"/>
                <a:gd name="connsiteY2" fmla="*/ 0 h 216312"/>
                <a:gd name="connsiteX3" fmla="*/ 164116 w 164496"/>
                <a:gd name="connsiteY3" fmla="*/ 762 h 216312"/>
                <a:gd name="connsiteX4" fmla="*/ 164497 w 164496"/>
                <a:gd name="connsiteY4" fmla="*/ 35243 h 216312"/>
                <a:gd name="connsiteX5" fmla="*/ 129731 w 164496"/>
                <a:gd name="connsiteY5" fmla="*/ 35623 h 216312"/>
                <a:gd name="connsiteX6" fmla="*/ 130112 w 164496"/>
                <a:gd name="connsiteY6" fmla="*/ 143161 h 216312"/>
                <a:gd name="connsiteX7" fmla="*/ 127159 w 164496"/>
                <a:gd name="connsiteY7" fmla="*/ 143256 h 216312"/>
                <a:gd name="connsiteX8" fmla="*/ 126302 w 164496"/>
                <a:gd name="connsiteY8" fmla="*/ 215074 h 216312"/>
                <a:gd name="connsiteX9" fmla="*/ 83725 w 164496"/>
                <a:gd name="connsiteY9" fmla="*/ 216313 h 216312"/>
                <a:gd name="connsiteX10" fmla="*/ 83630 w 164496"/>
                <a:gd name="connsiteY10" fmla="*/ 211836 h 216312"/>
                <a:gd name="connsiteX11" fmla="*/ 86487 w 164496"/>
                <a:gd name="connsiteY11" fmla="*/ 210121 h 216312"/>
                <a:gd name="connsiteX12" fmla="*/ 82678 w 164496"/>
                <a:gd name="connsiteY12" fmla="*/ 202978 h 216312"/>
                <a:gd name="connsiteX13" fmla="*/ 82201 w 164496"/>
                <a:gd name="connsiteY13" fmla="*/ 192405 h 216312"/>
                <a:gd name="connsiteX14" fmla="*/ 71247 w 164496"/>
                <a:gd name="connsiteY14" fmla="*/ 188500 h 216312"/>
                <a:gd name="connsiteX15" fmla="*/ 69247 w 164496"/>
                <a:gd name="connsiteY15" fmla="*/ 178784 h 216312"/>
                <a:gd name="connsiteX16" fmla="*/ 19241 w 164496"/>
                <a:gd name="connsiteY16" fmla="*/ 178594 h 216312"/>
                <a:gd name="connsiteX17" fmla="*/ 0 w 164496"/>
                <a:gd name="connsiteY17" fmla="*/ 178498 h 216312"/>
                <a:gd name="connsiteX18" fmla="*/ 3429 w 164496"/>
                <a:gd name="connsiteY18" fmla="*/ 82963 h 216312"/>
                <a:gd name="connsiteX19" fmla="*/ 8573 w 164496"/>
                <a:gd name="connsiteY19" fmla="*/ 82963 h 216312"/>
                <a:gd name="connsiteX20" fmla="*/ 9144 w 164496"/>
                <a:gd name="connsiteY20" fmla="*/ 71056 h 216312"/>
                <a:gd name="connsiteX21" fmla="*/ 1715 w 164496"/>
                <a:gd name="connsiteY21" fmla="*/ 70771 h 216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4496" h="216312">
                  <a:moveTo>
                    <a:pt x="1715" y="70771"/>
                  </a:moveTo>
                  <a:lnTo>
                    <a:pt x="1429" y="571"/>
                  </a:lnTo>
                  <a:lnTo>
                    <a:pt x="130112" y="0"/>
                  </a:lnTo>
                  <a:lnTo>
                    <a:pt x="164116" y="762"/>
                  </a:lnTo>
                  <a:lnTo>
                    <a:pt x="164497" y="35243"/>
                  </a:lnTo>
                  <a:lnTo>
                    <a:pt x="129731" y="35623"/>
                  </a:lnTo>
                  <a:lnTo>
                    <a:pt x="130112" y="143161"/>
                  </a:lnTo>
                  <a:lnTo>
                    <a:pt x="127159" y="143256"/>
                  </a:lnTo>
                  <a:lnTo>
                    <a:pt x="126302" y="215074"/>
                  </a:lnTo>
                  <a:lnTo>
                    <a:pt x="83725" y="216313"/>
                  </a:lnTo>
                  <a:lnTo>
                    <a:pt x="83630" y="211836"/>
                  </a:lnTo>
                  <a:lnTo>
                    <a:pt x="86487" y="210121"/>
                  </a:lnTo>
                  <a:lnTo>
                    <a:pt x="82678" y="202978"/>
                  </a:lnTo>
                  <a:lnTo>
                    <a:pt x="82201" y="192405"/>
                  </a:lnTo>
                  <a:lnTo>
                    <a:pt x="71247" y="188500"/>
                  </a:lnTo>
                  <a:lnTo>
                    <a:pt x="69247" y="178784"/>
                  </a:lnTo>
                  <a:lnTo>
                    <a:pt x="19241" y="178594"/>
                  </a:lnTo>
                  <a:lnTo>
                    <a:pt x="0" y="178498"/>
                  </a:lnTo>
                  <a:lnTo>
                    <a:pt x="3429" y="82963"/>
                  </a:lnTo>
                  <a:lnTo>
                    <a:pt x="8573" y="82963"/>
                  </a:lnTo>
                  <a:lnTo>
                    <a:pt x="9144" y="71056"/>
                  </a:lnTo>
                  <a:lnTo>
                    <a:pt x="1715" y="70771"/>
                  </a:lnTo>
                  <a:close/>
                </a:path>
              </a:pathLst>
            </a:custGeom>
            <a:solidFill>
              <a:srgbClr val="669940"/>
            </a:solidFill>
            <a:ln w="9525" cap="flat">
              <a:noFill/>
              <a:prstDash val="solid"/>
              <a:miter/>
            </a:ln>
          </p:spPr>
          <p:txBody>
            <a:bodyPr rtlCol="0" anchor="ctr"/>
            <a:lstStyle/>
            <a:p>
              <a:endParaRPr lang="en-US"/>
            </a:p>
          </p:txBody>
        </p:sp>
        <p:sp>
          <p:nvSpPr>
            <p:cNvPr id="269" name="Freeform: Shape 268">
              <a:extLst>
                <a:ext uri="{FF2B5EF4-FFF2-40B4-BE49-F238E27FC236}">
                  <a16:creationId xmlns:a16="http://schemas.microsoft.com/office/drawing/2014/main" id="{2D76D750-70B4-44A6-9DCC-32EE3609DC82}"/>
                </a:ext>
              </a:extLst>
            </p:cNvPr>
            <p:cNvSpPr/>
            <p:nvPr/>
          </p:nvSpPr>
          <p:spPr>
            <a:xfrm>
              <a:off x="18984025" y="5148483"/>
              <a:ext cx="164496" cy="216312"/>
            </a:xfrm>
            <a:custGeom>
              <a:avLst/>
              <a:gdLst>
                <a:gd name="connsiteX0" fmla="*/ 1715 w 164496"/>
                <a:gd name="connsiteY0" fmla="*/ 70771 h 216312"/>
                <a:gd name="connsiteX1" fmla="*/ 1429 w 164496"/>
                <a:gd name="connsiteY1" fmla="*/ 571 h 216312"/>
                <a:gd name="connsiteX2" fmla="*/ 130112 w 164496"/>
                <a:gd name="connsiteY2" fmla="*/ 0 h 216312"/>
                <a:gd name="connsiteX3" fmla="*/ 164116 w 164496"/>
                <a:gd name="connsiteY3" fmla="*/ 762 h 216312"/>
                <a:gd name="connsiteX4" fmla="*/ 164497 w 164496"/>
                <a:gd name="connsiteY4" fmla="*/ 35243 h 216312"/>
                <a:gd name="connsiteX5" fmla="*/ 129731 w 164496"/>
                <a:gd name="connsiteY5" fmla="*/ 35623 h 216312"/>
                <a:gd name="connsiteX6" fmla="*/ 130112 w 164496"/>
                <a:gd name="connsiteY6" fmla="*/ 143161 h 216312"/>
                <a:gd name="connsiteX7" fmla="*/ 127159 w 164496"/>
                <a:gd name="connsiteY7" fmla="*/ 143256 h 216312"/>
                <a:gd name="connsiteX8" fmla="*/ 126302 w 164496"/>
                <a:gd name="connsiteY8" fmla="*/ 215074 h 216312"/>
                <a:gd name="connsiteX9" fmla="*/ 83725 w 164496"/>
                <a:gd name="connsiteY9" fmla="*/ 216313 h 216312"/>
                <a:gd name="connsiteX10" fmla="*/ 83630 w 164496"/>
                <a:gd name="connsiteY10" fmla="*/ 211836 h 216312"/>
                <a:gd name="connsiteX11" fmla="*/ 86487 w 164496"/>
                <a:gd name="connsiteY11" fmla="*/ 210121 h 216312"/>
                <a:gd name="connsiteX12" fmla="*/ 82678 w 164496"/>
                <a:gd name="connsiteY12" fmla="*/ 202978 h 216312"/>
                <a:gd name="connsiteX13" fmla="*/ 82201 w 164496"/>
                <a:gd name="connsiteY13" fmla="*/ 192405 h 216312"/>
                <a:gd name="connsiteX14" fmla="*/ 71247 w 164496"/>
                <a:gd name="connsiteY14" fmla="*/ 188500 h 216312"/>
                <a:gd name="connsiteX15" fmla="*/ 69247 w 164496"/>
                <a:gd name="connsiteY15" fmla="*/ 178784 h 216312"/>
                <a:gd name="connsiteX16" fmla="*/ 19241 w 164496"/>
                <a:gd name="connsiteY16" fmla="*/ 178594 h 216312"/>
                <a:gd name="connsiteX17" fmla="*/ 0 w 164496"/>
                <a:gd name="connsiteY17" fmla="*/ 178498 h 216312"/>
                <a:gd name="connsiteX18" fmla="*/ 3429 w 164496"/>
                <a:gd name="connsiteY18" fmla="*/ 82963 h 216312"/>
                <a:gd name="connsiteX19" fmla="*/ 8573 w 164496"/>
                <a:gd name="connsiteY19" fmla="*/ 82963 h 216312"/>
                <a:gd name="connsiteX20" fmla="*/ 9144 w 164496"/>
                <a:gd name="connsiteY20" fmla="*/ 71056 h 216312"/>
                <a:gd name="connsiteX21" fmla="*/ 1715 w 164496"/>
                <a:gd name="connsiteY21" fmla="*/ 70771 h 216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4496" h="216312">
                  <a:moveTo>
                    <a:pt x="1715" y="70771"/>
                  </a:moveTo>
                  <a:lnTo>
                    <a:pt x="1429" y="571"/>
                  </a:lnTo>
                  <a:lnTo>
                    <a:pt x="130112" y="0"/>
                  </a:lnTo>
                  <a:lnTo>
                    <a:pt x="164116" y="762"/>
                  </a:lnTo>
                  <a:lnTo>
                    <a:pt x="164497" y="35243"/>
                  </a:lnTo>
                  <a:lnTo>
                    <a:pt x="129731" y="35623"/>
                  </a:lnTo>
                  <a:lnTo>
                    <a:pt x="130112" y="143161"/>
                  </a:lnTo>
                  <a:lnTo>
                    <a:pt x="127159" y="143256"/>
                  </a:lnTo>
                  <a:lnTo>
                    <a:pt x="126302" y="215074"/>
                  </a:lnTo>
                  <a:lnTo>
                    <a:pt x="83725" y="216313"/>
                  </a:lnTo>
                  <a:lnTo>
                    <a:pt x="83630" y="211836"/>
                  </a:lnTo>
                  <a:lnTo>
                    <a:pt x="86487" y="210121"/>
                  </a:lnTo>
                  <a:lnTo>
                    <a:pt x="82678" y="202978"/>
                  </a:lnTo>
                  <a:lnTo>
                    <a:pt x="82201" y="192405"/>
                  </a:lnTo>
                  <a:lnTo>
                    <a:pt x="71247" y="188500"/>
                  </a:lnTo>
                  <a:lnTo>
                    <a:pt x="69247" y="178784"/>
                  </a:lnTo>
                  <a:lnTo>
                    <a:pt x="19241" y="178594"/>
                  </a:lnTo>
                  <a:lnTo>
                    <a:pt x="0" y="178498"/>
                  </a:lnTo>
                  <a:lnTo>
                    <a:pt x="3429" y="82963"/>
                  </a:lnTo>
                  <a:lnTo>
                    <a:pt x="8573" y="82963"/>
                  </a:lnTo>
                  <a:lnTo>
                    <a:pt x="9144" y="71056"/>
                  </a:lnTo>
                  <a:lnTo>
                    <a:pt x="1715" y="70771"/>
                  </a:lnTo>
                  <a:close/>
                </a:path>
              </a:pathLst>
            </a:custGeom>
            <a:noFill/>
            <a:ln w="4763" cap="flat">
              <a:solidFill>
                <a:srgbClr val="FFFFFF"/>
              </a:solidFill>
              <a:prstDash val="solid"/>
              <a:miter/>
            </a:ln>
          </p:spPr>
          <p:txBody>
            <a:bodyPr rtlCol="0" anchor="ctr"/>
            <a:lstStyle/>
            <a:p>
              <a:endParaRPr lang="en-US"/>
            </a:p>
          </p:txBody>
        </p:sp>
        <p:sp>
          <p:nvSpPr>
            <p:cNvPr id="270" name="Freeform: Shape 269">
              <a:extLst>
                <a:ext uri="{FF2B5EF4-FFF2-40B4-BE49-F238E27FC236}">
                  <a16:creationId xmlns:a16="http://schemas.microsoft.com/office/drawing/2014/main" id="{12314F07-FB40-4EAE-83BF-B087A315EFB1}"/>
                </a:ext>
              </a:extLst>
            </p:cNvPr>
            <p:cNvSpPr/>
            <p:nvPr/>
          </p:nvSpPr>
          <p:spPr>
            <a:xfrm>
              <a:off x="17598328" y="5152388"/>
              <a:ext cx="207644" cy="306038"/>
            </a:xfrm>
            <a:custGeom>
              <a:avLst/>
              <a:gdLst>
                <a:gd name="connsiteX0" fmla="*/ 206216 w 207644"/>
                <a:gd name="connsiteY0" fmla="*/ 240792 h 306038"/>
                <a:gd name="connsiteX1" fmla="*/ 192691 w 207644"/>
                <a:gd name="connsiteY1" fmla="*/ 238506 h 306038"/>
                <a:gd name="connsiteX2" fmla="*/ 176499 w 207644"/>
                <a:gd name="connsiteY2" fmla="*/ 245840 h 306038"/>
                <a:gd name="connsiteX3" fmla="*/ 162401 w 207644"/>
                <a:gd name="connsiteY3" fmla="*/ 273082 h 306038"/>
                <a:gd name="connsiteX4" fmla="*/ 151829 w 207644"/>
                <a:gd name="connsiteY4" fmla="*/ 285845 h 306038"/>
                <a:gd name="connsiteX5" fmla="*/ 147352 w 207644"/>
                <a:gd name="connsiteY5" fmla="*/ 298037 h 306038"/>
                <a:gd name="connsiteX6" fmla="*/ 132874 w 207644"/>
                <a:gd name="connsiteY6" fmla="*/ 305181 h 306038"/>
                <a:gd name="connsiteX7" fmla="*/ 112776 w 207644"/>
                <a:gd name="connsiteY7" fmla="*/ 306038 h 306038"/>
                <a:gd name="connsiteX8" fmla="*/ 94393 w 207644"/>
                <a:gd name="connsiteY8" fmla="*/ 298609 h 306038"/>
                <a:gd name="connsiteX9" fmla="*/ 79343 w 207644"/>
                <a:gd name="connsiteY9" fmla="*/ 288322 h 306038"/>
                <a:gd name="connsiteX10" fmla="*/ 68866 w 207644"/>
                <a:gd name="connsiteY10" fmla="*/ 276987 h 306038"/>
                <a:gd name="connsiteX11" fmla="*/ 66675 w 207644"/>
                <a:gd name="connsiteY11" fmla="*/ 267748 h 306038"/>
                <a:gd name="connsiteX12" fmla="*/ 68199 w 207644"/>
                <a:gd name="connsiteY12" fmla="*/ 249936 h 306038"/>
                <a:gd name="connsiteX13" fmla="*/ 62389 w 207644"/>
                <a:gd name="connsiteY13" fmla="*/ 242316 h 306038"/>
                <a:gd name="connsiteX14" fmla="*/ 56388 w 207644"/>
                <a:gd name="connsiteY14" fmla="*/ 240221 h 306038"/>
                <a:gd name="connsiteX15" fmla="*/ 48959 w 207644"/>
                <a:gd name="connsiteY15" fmla="*/ 242792 h 306038"/>
                <a:gd name="connsiteX16" fmla="*/ 36195 w 207644"/>
                <a:gd name="connsiteY16" fmla="*/ 255651 h 306038"/>
                <a:gd name="connsiteX17" fmla="*/ 27337 w 207644"/>
                <a:gd name="connsiteY17" fmla="*/ 278987 h 306038"/>
                <a:gd name="connsiteX18" fmla="*/ 3048 w 207644"/>
                <a:gd name="connsiteY18" fmla="*/ 291941 h 306038"/>
                <a:gd name="connsiteX19" fmla="*/ 3239 w 207644"/>
                <a:gd name="connsiteY19" fmla="*/ 220885 h 306038"/>
                <a:gd name="connsiteX20" fmla="*/ 1905 w 207644"/>
                <a:gd name="connsiteY20" fmla="*/ 42196 h 306038"/>
                <a:gd name="connsiteX21" fmla="*/ 0 w 207644"/>
                <a:gd name="connsiteY21" fmla="*/ 41624 h 306038"/>
                <a:gd name="connsiteX22" fmla="*/ 381 w 207644"/>
                <a:gd name="connsiteY22" fmla="*/ 0 h 306038"/>
                <a:gd name="connsiteX23" fmla="*/ 135541 w 207644"/>
                <a:gd name="connsiteY23" fmla="*/ 381 h 306038"/>
                <a:gd name="connsiteX24" fmla="*/ 138684 w 207644"/>
                <a:gd name="connsiteY24" fmla="*/ 177832 h 306038"/>
                <a:gd name="connsiteX25" fmla="*/ 207645 w 207644"/>
                <a:gd name="connsiteY25" fmla="*/ 176689 h 306038"/>
                <a:gd name="connsiteX26" fmla="*/ 206216 w 207644"/>
                <a:gd name="connsiteY26" fmla="*/ 240792 h 306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7644" h="306038">
                  <a:moveTo>
                    <a:pt x="206216" y="240792"/>
                  </a:moveTo>
                  <a:lnTo>
                    <a:pt x="192691" y="238506"/>
                  </a:lnTo>
                  <a:lnTo>
                    <a:pt x="176499" y="245840"/>
                  </a:lnTo>
                  <a:lnTo>
                    <a:pt x="162401" y="273082"/>
                  </a:lnTo>
                  <a:lnTo>
                    <a:pt x="151829" y="285845"/>
                  </a:lnTo>
                  <a:lnTo>
                    <a:pt x="147352" y="298037"/>
                  </a:lnTo>
                  <a:lnTo>
                    <a:pt x="132874" y="305181"/>
                  </a:lnTo>
                  <a:lnTo>
                    <a:pt x="112776" y="306038"/>
                  </a:lnTo>
                  <a:lnTo>
                    <a:pt x="94393" y="298609"/>
                  </a:lnTo>
                  <a:lnTo>
                    <a:pt x="79343" y="288322"/>
                  </a:lnTo>
                  <a:lnTo>
                    <a:pt x="68866" y="276987"/>
                  </a:lnTo>
                  <a:lnTo>
                    <a:pt x="66675" y="267748"/>
                  </a:lnTo>
                  <a:lnTo>
                    <a:pt x="68199" y="249936"/>
                  </a:lnTo>
                  <a:lnTo>
                    <a:pt x="62389" y="242316"/>
                  </a:lnTo>
                  <a:lnTo>
                    <a:pt x="56388" y="240221"/>
                  </a:lnTo>
                  <a:lnTo>
                    <a:pt x="48959" y="242792"/>
                  </a:lnTo>
                  <a:lnTo>
                    <a:pt x="36195" y="255651"/>
                  </a:lnTo>
                  <a:lnTo>
                    <a:pt x="27337" y="278987"/>
                  </a:lnTo>
                  <a:lnTo>
                    <a:pt x="3048" y="291941"/>
                  </a:lnTo>
                  <a:lnTo>
                    <a:pt x="3239" y="220885"/>
                  </a:lnTo>
                  <a:lnTo>
                    <a:pt x="1905" y="42196"/>
                  </a:lnTo>
                  <a:lnTo>
                    <a:pt x="0" y="41624"/>
                  </a:lnTo>
                  <a:lnTo>
                    <a:pt x="381" y="0"/>
                  </a:lnTo>
                  <a:lnTo>
                    <a:pt x="135541" y="381"/>
                  </a:lnTo>
                  <a:lnTo>
                    <a:pt x="138684" y="177832"/>
                  </a:lnTo>
                  <a:lnTo>
                    <a:pt x="207645" y="176689"/>
                  </a:lnTo>
                  <a:lnTo>
                    <a:pt x="206216" y="240792"/>
                  </a:lnTo>
                  <a:close/>
                </a:path>
              </a:pathLst>
            </a:custGeom>
            <a:solidFill>
              <a:srgbClr val="BCBEC0"/>
            </a:solidFill>
            <a:ln w="9525" cap="flat">
              <a:noFill/>
              <a:prstDash val="solid"/>
              <a:miter/>
            </a:ln>
          </p:spPr>
          <p:txBody>
            <a:bodyPr rtlCol="0" anchor="ctr"/>
            <a:lstStyle/>
            <a:p>
              <a:endParaRPr lang="en-US"/>
            </a:p>
          </p:txBody>
        </p:sp>
        <p:sp>
          <p:nvSpPr>
            <p:cNvPr id="271" name="Freeform: Shape 270">
              <a:extLst>
                <a:ext uri="{FF2B5EF4-FFF2-40B4-BE49-F238E27FC236}">
                  <a16:creationId xmlns:a16="http://schemas.microsoft.com/office/drawing/2014/main" id="{BA67338D-D10F-41D8-863E-077E4DDF8017}"/>
                </a:ext>
              </a:extLst>
            </p:cNvPr>
            <p:cNvSpPr/>
            <p:nvPr/>
          </p:nvSpPr>
          <p:spPr>
            <a:xfrm>
              <a:off x="17598328" y="5152388"/>
              <a:ext cx="207644" cy="306038"/>
            </a:xfrm>
            <a:custGeom>
              <a:avLst/>
              <a:gdLst>
                <a:gd name="connsiteX0" fmla="*/ 206216 w 207644"/>
                <a:gd name="connsiteY0" fmla="*/ 240792 h 306038"/>
                <a:gd name="connsiteX1" fmla="*/ 192691 w 207644"/>
                <a:gd name="connsiteY1" fmla="*/ 238506 h 306038"/>
                <a:gd name="connsiteX2" fmla="*/ 176499 w 207644"/>
                <a:gd name="connsiteY2" fmla="*/ 245840 h 306038"/>
                <a:gd name="connsiteX3" fmla="*/ 162401 w 207644"/>
                <a:gd name="connsiteY3" fmla="*/ 273082 h 306038"/>
                <a:gd name="connsiteX4" fmla="*/ 151829 w 207644"/>
                <a:gd name="connsiteY4" fmla="*/ 285845 h 306038"/>
                <a:gd name="connsiteX5" fmla="*/ 147352 w 207644"/>
                <a:gd name="connsiteY5" fmla="*/ 298037 h 306038"/>
                <a:gd name="connsiteX6" fmla="*/ 132874 w 207644"/>
                <a:gd name="connsiteY6" fmla="*/ 305181 h 306038"/>
                <a:gd name="connsiteX7" fmla="*/ 112776 w 207644"/>
                <a:gd name="connsiteY7" fmla="*/ 306038 h 306038"/>
                <a:gd name="connsiteX8" fmla="*/ 94393 w 207644"/>
                <a:gd name="connsiteY8" fmla="*/ 298609 h 306038"/>
                <a:gd name="connsiteX9" fmla="*/ 79343 w 207644"/>
                <a:gd name="connsiteY9" fmla="*/ 288322 h 306038"/>
                <a:gd name="connsiteX10" fmla="*/ 68866 w 207644"/>
                <a:gd name="connsiteY10" fmla="*/ 276987 h 306038"/>
                <a:gd name="connsiteX11" fmla="*/ 66675 w 207644"/>
                <a:gd name="connsiteY11" fmla="*/ 267748 h 306038"/>
                <a:gd name="connsiteX12" fmla="*/ 68199 w 207644"/>
                <a:gd name="connsiteY12" fmla="*/ 249936 h 306038"/>
                <a:gd name="connsiteX13" fmla="*/ 62389 w 207644"/>
                <a:gd name="connsiteY13" fmla="*/ 242316 h 306038"/>
                <a:gd name="connsiteX14" fmla="*/ 56388 w 207644"/>
                <a:gd name="connsiteY14" fmla="*/ 240221 h 306038"/>
                <a:gd name="connsiteX15" fmla="*/ 48959 w 207644"/>
                <a:gd name="connsiteY15" fmla="*/ 242792 h 306038"/>
                <a:gd name="connsiteX16" fmla="*/ 36195 w 207644"/>
                <a:gd name="connsiteY16" fmla="*/ 255651 h 306038"/>
                <a:gd name="connsiteX17" fmla="*/ 27337 w 207644"/>
                <a:gd name="connsiteY17" fmla="*/ 278987 h 306038"/>
                <a:gd name="connsiteX18" fmla="*/ 3048 w 207644"/>
                <a:gd name="connsiteY18" fmla="*/ 291941 h 306038"/>
                <a:gd name="connsiteX19" fmla="*/ 3239 w 207644"/>
                <a:gd name="connsiteY19" fmla="*/ 220885 h 306038"/>
                <a:gd name="connsiteX20" fmla="*/ 1905 w 207644"/>
                <a:gd name="connsiteY20" fmla="*/ 42196 h 306038"/>
                <a:gd name="connsiteX21" fmla="*/ 0 w 207644"/>
                <a:gd name="connsiteY21" fmla="*/ 41624 h 306038"/>
                <a:gd name="connsiteX22" fmla="*/ 381 w 207644"/>
                <a:gd name="connsiteY22" fmla="*/ 0 h 306038"/>
                <a:gd name="connsiteX23" fmla="*/ 135541 w 207644"/>
                <a:gd name="connsiteY23" fmla="*/ 381 h 306038"/>
                <a:gd name="connsiteX24" fmla="*/ 138684 w 207644"/>
                <a:gd name="connsiteY24" fmla="*/ 177832 h 306038"/>
                <a:gd name="connsiteX25" fmla="*/ 207645 w 207644"/>
                <a:gd name="connsiteY25" fmla="*/ 176689 h 306038"/>
                <a:gd name="connsiteX26" fmla="*/ 206216 w 207644"/>
                <a:gd name="connsiteY26" fmla="*/ 240792 h 306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7644" h="306038">
                  <a:moveTo>
                    <a:pt x="206216" y="240792"/>
                  </a:moveTo>
                  <a:lnTo>
                    <a:pt x="192691" y="238506"/>
                  </a:lnTo>
                  <a:lnTo>
                    <a:pt x="176499" y="245840"/>
                  </a:lnTo>
                  <a:lnTo>
                    <a:pt x="162401" y="273082"/>
                  </a:lnTo>
                  <a:lnTo>
                    <a:pt x="151829" y="285845"/>
                  </a:lnTo>
                  <a:lnTo>
                    <a:pt x="147352" y="298037"/>
                  </a:lnTo>
                  <a:lnTo>
                    <a:pt x="132874" y="305181"/>
                  </a:lnTo>
                  <a:lnTo>
                    <a:pt x="112776" y="306038"/>
                  </a:lnTo>
                  <a:lnTo>
                    <a:pt x="94393" y="298609"/>
                  </a:lnTo>
                  <a:lnTo>
                    <a:pt x="79343" y="288322"/>
                  </a:lnTo>
                  <a:lnTo>
                    <a:pt x="68866" y="276987"/>
                  </a:lnTo>
                  <a:lnTo>
                    <a:pt x="66675" y="267748"/>
                  </a:lnTo>
                  <a:lnTo>
                    <a:pt x="68199" y="249936"/>
                  </a:lnTo>
                  <a:lnTo>
                    <a:pt x="62389" y="242316"/>
                  </a:lnTo>
                  <a:lnTo>
                    <a:pt x="56388" y="240221"/>
                  </a:lnTo>
                  <a:lnTo>
                    <a:pt x="48959" y="242792"/>
                  </a:lnTo>
                  <a:lnTo>
                    <a:pt x="36195" y="255651"/>
                  </a:lnTo>
                  <a:lnTo>
                    <a:pt x="27337" y="278987"/>
                  </a:lnTo>
                  <a:lnTo>
                    <a:pt x="3048" y="291941"/>
                  </a:lnTo>
                  <a:lnTo>
                    <a:pt x="3239" y="220885"/>
                  </a:lnTo>
                  <a:lnTo>
                    <a:pt x="1905" y="42196"/>
                  </a:lnTo>
                  <a:lnTo>
                    <a:pt x="0" y="41624"/>
                  </a:lnTo>
                  <a:lnTo>
                    <a:pt x="381" y="0"/>
                  </a:lnTo>
                  <a:lnTo>
                    <a:pt x="135541" y="381"/>
                  </a:lnTo>
                  <a:lnTo>
                    <a:pt x="138684" y="177832"/>
                  </a:lnTo>
                  <a:lnTo>
                    <a:pt x="207645" y="176689"/>
                  </a:lnTo>
                  <a:lnTo>
                    <a:pt x="206216" y="240792"/>
                  </a:lnTo>
                  <a:close/>
                </a:path>
              </a:pathLst>
            </a:custGeom>
            <a:noFill/>
            <a:ln w="4763" cap="rnd">
              <a:solidFill>
                <a:srgbClr val="FFFFFF"/>
              </a:solidFill>
              <a:prstDash val="solid"/>
              <a:round/>
            </a:ln>
          </p:spPr>
          <p:txBody>
            <a:bodyPr rtlCol="0" anchor="ctr"/>
            <a:lstStyle/>
            <a:p>
              <a:endParaRPr lang="en-US"/>
            </a:p>
          </p:txBody>
        </p:sp>
        <p:sp>
          <p:nvSpPr>
            <p:cNvPr id="272" name="Freeform: Shape 271">
              <a:extLst>
                <a:ext uri="{FF2B5EF4-FFF2-40B4-BE49-F238E27FC236}">
                  <a16:creationId xmlns:a16="http://schemas.microsoft.com/office/drawing/2014/main" id="{FF059D63-E05D-4800-8EDF-98CAD02CB552}"/>
                </a:ext>
              </a:extLst>
            </p:cNvPr>
            <p:cNvSpPr/>
            <p:nvPr/>
          </p:nvSpPr>
          <p:spPr>
            <a:xfrm>
              <a:off x="18229264" y="5153150"/>
              <a:ext cx="213931" cy="174116"/>
            </a:xfrm>
            <a:custGeom>
              <a:avLst/>
              <a:gdLst>
                <a:gd name="connsiteX0" fmla="*/ 212884 w 213931"/>
                <a:gd name="connsiteY0" fmla="*/ 0 h 174116"/>
                <a:gd name="connsiteX1" fmla="*/ 213932 w 213931"/>
                <a:gd name="connsiteY1" fmla="*/ 173927 h 174116"/>
                <a:gd name="connsiteX2" fmla="*/ 140113 w 213931"/>
                <a:gd name="connsiteY2" fmla="*/ 174117 h 174116"/>
                <a:gd name="connsiteX3" fmla="*/ 0 w 213931"/>
                <a:gd name="connsiteY3" fmla="*/ 173641 h 174116"/>
                <a:gd name="connsiteX4" fmla="*/ 0 w 213931"/>
                <a:gd name="connsiteY4" fmla="*/ 51340 h 174116"/>
                <a:gd name="connsiteX5" fmla="*/ 667 w 213931"/>
                <a:gd name="connsiteY5" fmla="*/ 762 h 174116"/>
                <a:gd name="connsiteX6" fmla="*/ 212884 w 213931"/>
                <a:gd name="connsiteY6" fmla="*/ 0 h 174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3931" h="174116">
                  <a:moveTo>
                    <a:pt x="212884" y="0"/>
                  </a:moveTo>
                  <a:lnTo>
                    <a:pt x="213932" y="173927"/>
                  </a:lnTo>
                  <a:lnTo>
                    <a:pt x="140113" y="174117"/>
                  </a:lnTo>
                  <a:lnTo>
                    <a:pt x="0" y="173641"/>
                  </a:lnTo>
                  <a:lnTo>
                    <a:pt x="0" y="51340"/>
                  </a:lnTo>
                  <a:lnTo>
                    <a:pt x="667" y="762"/>
                  </a:lnTo>
                  <a:lnTo>
                    <a:pt x="212884" y="0"/>
                  </a:lnTo>
                  <a:close/>
                </a:path>
              </a:pathLst>
            </a:custGeom>
            <a:solidFill>
              <a:srgbClr val="669940"/>
            </a:solidFill>
            <a:ln w="9525" cap="flat">
              <a:noFill/>
              <a:prstDash val="solid"/>
              <a:miter/>
            </a:ln>
          </p:spPr>
          <p:txBody>
            <a:bodyPr rtlCol="0" anchor="ctr"/>
            <a:lstStyle/>
            <a:p>
              <a:endParaRPr lang="en-US"/>
            </a:p>
          </p:txBody>
        </p:sp>
        <p:sp>
          <p:nvSpPr>
            <p:cNvPr id="273" name="Freeform: Shape 272">
              <a:extLst>
                <a:ext uri="{FF2B5EF4-FFF2-40B4-BE49-F238E27FC236}">
                  <a16:creationId xmlns:a16="http://schemas.microsoft.com/office/drawing/2014/main" id="{098608DF-2FED-4784-8C51-DA9BA37D594A}"/>
                </a:ext>
              </a:extLst>
            </p:cNvPr>
            <p:cNvSpPr/>
            <p:nvPr/>
          </p:nvSpPr>
          <p:spPr>
            <a:xfrm>
              <a:off x="18229264" y="5153150"/>
              <a:ext cx="213931" cy="174116"/>
            </a:xfrm>
            <a:custGeom>
              <a:avLst/>
              <a:gdLst>
                <a:gd name="connsiteX0" fmla="*/ 212884 w 213931"/>
                <a:gd name="connsiteY0" fmla="*/ 0 h 174116"/>
                <a:gd name="connsiteX1" fmla="*/ 213932 w 213931"/>
                <a:gd name="connsiteY1" fmla="*/ 173927 h 174116"/>
                <a:gd name="connsiteX2" fmla="*/ 140113 w 213931"/>
                <a:gd name="connsiteY2" fmla="*/ 174117 h 174116"/>
                <a:gd name="connsiteX3" fmla="*/ 0 w 213931"/>
                <a:gd name="connsiteY3" fmla="*/ 173641 h 174116"/>
                <a:gd name="connsiteX4" fmla="*/ 0 w 213931"/>
                <a:gd name="connsiteY4" fmla="*/ 51340 h 174116"/>
                <a:gd name="connsiteX5" fmla="*/ 667 w 213931"/>
                <a:gd name="connsiteY5" fmla="*/ 762 h 174116"/>
                <a:gd name="connsiteX6" fmla="*/ 212884 w 213931"/>
                <a:gd name="connsiteY6" fmla="*/ 0 h 174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3931" h="174116">
                  <a:moveTo>
                    <a:pt x="212884" y="0"/>
                  </a:moveTo>
                  <a:lnTo>
                    <a:pt x="213932" y="173927"/>
                  </a:lnTo>
                  <a:lnTo>
                    <a:pt x="140113" y="174117"/>
                  </a:lnTo>
                  <a:lnTo>
                    <a:pt x="0" y="173641"/>
                  </a:lnTo>
                  <a:lnTo>
                    <a:pt x="0" y="51340"/>
                  </a:lnTo>
                  <a:lnTo>
                    <a:pt x="667" y="762"/>
                  </a:lnTo>
                  <a:lnTo>
                    <a:pt x="212884" y="0"/>
                  </a:lnTo>
                  <a:close/>
                </a:path>
              </a:pathLst>
            </a:custGeom>
            <a:noFill/>
            <a:ln w="4763" cap="flat">
              <a:solidFill>
                <a:srgbClr val="FFFFFF"/>
              </a:solidFill>
              <a:prstDash val="solid"/>
              <a:miter/>
            </a:ln>
          </p:spPr>
          <p:txBody>
            <a:bodyPr rtlCol="0" anchor="ctr"/>
            <a:lstStyle/>
            <a:p>
              <a:endParaRPr lang="en-US"/>
            </a:p>
          </p:txBody>
        </p:sp>
        <p:sp>
          <p:nvSpPr>
            <p:cNvPr id="274" name="Freeform: Shape 273">
              <a:extLst>
                <a:ext uri="{FF2B5EF4-FFF2-40B4-BE49-F238E27FC236}">
                  <a16:creationId xmlns:a16="http://schemas.microsoft.com/office/drawing/2014/main" id="{D093368D-1211-4A6B-ADAA-AEAAD9633F71}"/>
                </a:ext>
              </a:extLst>
            </p:cNvPr>
            <p:cNvSpPr/>
            <p:nvPr/>
          </p:nvSpPr>
          <p:spPr>
            <a:xfrm>
              <a:off x="18583404" y="5165152"/>
              <a:ext cx="260127" cy="163163"/>
            </a:xfrm>
            <a:custGeom>
              <a:avLst/>
              <a:gdLst>
                <a:gd name="connsiteX0" fmla="*/ 135541 w 260127"/>
                <a:gd name="connsiteY0" fmla="*/ 163163 h 163163"/>
                <a:gd name="connsiteX1" fmla="*/ 71152 w 260127"/>
                <a:gd name="connsiteY1" fmla="*/ 163163 h 163163"/>
                <a:gd name="connsiteX2" fmla="*/ 69723 w 260127"/>
                <a:gd name="connsiteY2" fmla="*/ 126968 h 163163"/>
                <a:gd name="connsiteX3" fmla="*/ 38005 w 260127"/>
                <a:gd name="connsiteY3" fmla="*/ 127445 h 163163"/>
                <a:gd name="connsiteX4" fmla="*/ 37815 w 260127"/>
                <a:gd name="connsiteY4" fmla="*/ 92012 h 163163"/>
                <a:gd name="connsiteX5" fmla="*/ 1715 w 260127"/>
                <a:gd name="connsiteY5" fmla="*/ 90869 h 163163"/>
                <a:gd name="connsiteX6" fmla="*/ 0 w 260127"/>
                <a:gd name="connsiteY6" fmla="*/ 21050 h 163163"/>
                <a:gd name="connsiteX7" fmla="*/ 3715 w 260127"/>
                <a:gd name="connsiteY7" fmla="*/ 20764 h 163163"/>
                <a:gd name="connsiteX8" fmla="*/ 7049 w 260127"/>
                <a:gd name="connsiteY8" fmla="*/ 30004 h 163163"/>
                <a:gd name="connsiteX9" fmla="*/ 22193 w 260127"/>
                <a:gd name="connsiteY9" fmla="*/ 41910 h 163163"/>
                <a:gd name="connsiteX10" fmla="*/ 34957 w 260127"/>
                <a:gd name="connsiteY10" fmla="*/ 41720 h 163163"/>
                <a:gd name="connsiteX11" fmla="*/ 53530 w 260127"/>
                <a:gd name="connsiteY11" fmla="*/ 36576 h 163163"/>
                <a:gd name="connsiteX12" fmla="*/ 69533 w 260127"/>
                <a:gd name="connsiteY12" fmla="*/ 10573 h 163163"/>
                <a:gd name="connsiteX13" fmla="*/ 80486 w 260127"/>
                <a:gd name="connsiteY13" fmla="*/ 2286 h 163163"/>
                <a:gd name="connsiteX14" fmla="*/ 92107 w 260127"/>
                <a:gd name="connsiteY14" fmla="*/ 0 h 163163"/>
                <a:gd name="connsiteX15" fmla="*/ 99632 w 260127"/>
                <a:gd name="connsiteY15" fmla="*/ 8382 h 163163"/>
                <a:gd name="connsiteX16" fmla="*/ 103251 w 260127"/>
                <a:gd name="connsiteY16" fmla="*/ 22670 h 163163"/>
                <a:gd name="connsiteX17" fmla="*/ 107823 w 260127"/>
                <a:gd name="connsiteY17" fmla="*/ 28575 h 163163"/>
                <a:gd name="connsiteX18" fmla="*/ 107633 w 260127"/>
                <a:gd name="connsiteY18" fmla="*/ 50292 h 163163"/>
                <a:gd name="connsiteX19" fmla="*/ 116205 w 260127"/>
                <a:gd name="connsiteY19" fmla="*/ 54864 h 163163"/>
                <a:gd name="connsiteX20" fmla="*/ 134493 w 260127"/>
                <a:gd name="connsiteY20" fmla="*/ 57055 h 163163"/>
                <a:gd name="connsiteX21" fmla="*/ 147924 w 260127"/>
                <a:gd name="connsiteY21" fmla="*/ 73723 h 163163"/>
                <a:gd name="connsiteX22" fmla="*/ 159830 w 260127"/>
                <a:gd name="connsiteY22" fmla="*/ 67246 h 163163"/>
                <a:gd name="connsiteX23" fmla="*/ 165164 w 260127"/>
                <a:gd name="connsiteY23" fmla="*/ 67437 h 163163"/>
                <a:gd name="connsiteX24" fmla="*/ 167926 w 260127"/>
                <a:gd name="connsiteY24" fmla="*/ 79820 h 163163"/>
                <a:gd name="connsiteX25" fmla="*/ 152210 w 260127"/>
                <a:gd name="connsiteY25" fmla="*/ 94583 h 163163"/>
                <a:gd name="connsiteX26" fmla="*/ 155639 w 260127"/>
                <a:gd name="connsiteY26" fmla="*/ 105537 h 163163"/>
                <a:gd name="connsiteX27" fmla="*/ 169164 w 260127"/>
                <a:gd name="connsiteY27" fmla="*/ 106966 h 163163"/>
                <a:gd name="connsiteX28" fmla="*/ 179261 w 260127"/>
                <a:gd name="connsiteY28" fmla="*/ 96298 h 163163"/>
                <a:gd name="connsiteX29" fmla="*/ 190310 w 260127"/>
                <a:gd name="connsiteY29" fmla="*/ 98012 h 163163"/>
                <a:gd name="connsiteX30" fmla="*/ 223743 w 260127"/>
                <a:gd name="connsiteY30" fmla="*/ 133731 h 163163"/>
                <a:gd name="connsiteX31" fmla="*/ 255080 w 260127"/>
                <a:gd name="connsiteY31" fmla="*/ 139065 h 163163"/>
                <a:gd name="connsiteX32" fmla="*/ 258890 w 260127"/>
                <a:gd name="connsiteY32" fmla="*/ 142589 h 163163"/>
                <a:gd name="connsiteX33" fmla="*/ 260128 w 260127"/>
                <a:gd name="connsiteY33" fmla="*/ 149638 h 163163"/>
                <a:gd name="connsiteX34" fmla="*/ 253841 w 260127"/>
                <a:gd name="connsiteY34" fmla="*/ 161163 h 163163"/>
                <a:gd name="connsiteX35" fmla="*/ 242697 w 260127"/>
                <a:gd name="connsiteY35" fmla="*/ 161163 h 163163"/>
                <a:gd name="connsiteX36" fmla="*/ 135541 w 260127"/>
                <a:gd name="connsiteY36" fmla="*/ 163163 h 163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60127" h="163163">
                  <a:moveTo>
                    <a:pt x="135541" y="163163"/>
                  </a:moveTo>
                  <a:lnTo>
                    <a:pt x="71152" y="163163"/>
                  </a:lnTo>
                  <a:lnTo>
                    <a:pt x="69723" y="126968"/>
                  </a:lnTo>
                  <a:lnTo>
                    <a:pt x="38005" y="127445"/>
                  </a:lnTo>
                  <a:lnTo>
                    <a:pt x="37815" y="92012"/>
                  </a:lnTo>
                  <a:lnTo>
                    <a:pt x="1715" y="90869"/>
                  </a:lnTo>
                  <a:lnTo>
                    <a:pt x="0" y="21050"/>
                  </a:lnTo>
                  <a:lnTo>
                    <a:pt x="3715" y="20764"/>
                  </a:lnTo>
                  <a:lnTo>
                    <a:pt x="7049" y="30004"/>
                  </a:lnTo>
                  <a:lnTo>
                    <a:pt x="22193" y="41910"/>
                  </a:lnTo>
                  <a:lnTo>
                    <a:pt x="34957" y="41720"/>
                  </a:lnTo>
                  <a:lnTo>
                    <a:pt x="53530" y="36576"/>
                  </a:lnTo>
                  <a:lnTo>
                    <a:pt x="69533" y="10573"/>
                  </a:lnTo>
                  <a:lnTo>
                    <a:pt x="80486" y="2286"/>
                  </a:lnTo>
                  <a:lnTo>
                    <a:pt x="92107" y="0"/>
                  </a:lnTo>
                  <a:lnTo>
                    <a:pt x="99632" y="8382"/>
                  </a:lnTo>
                  <a:lnTo>
                    <a:pt x="103251" y="22670"/>
                  </a:lnTo>
                  <a:lnTo>
                    <a:pt x="107823" y="28575"/>
                  </a:lnTo>
                  <a:lnTo>
                    <a:pt x="107633" y="50292"/>
                  </a:lnTo>
                  <a:lnTo>
                    <a:pt x="116205" y="54864"/>
                  </a:lnTo>
                  <a:lnTo>
                    <a:pt x="134493" y="57055"/>
                  </a:lnTo>
                  <a:lnTo>
                    <a:pt x="147924" y="73723"/>
                  </a:lnTo>
                  <a:lnTo>
                    <a:pt x="159830" y="67246"/>
                  </a:lnTo>
                  <a:lnTo>
                    <a:pt x="165164" y="67437"/>
                  </a:lnTo>
                  <a:lnTo>
                    <a:pt x="167926" y="79820"/>
                  </a:lnTo>
                  <a:lnTo>
                    <a:pt x="152210" y="94583"/>
                  </a:lnTo>
                  <a:lnTo>
                    <a:pt x="155639" y="105537"/>
                  </a:lnTo>
                  <a:lnTo>
                    <a:pt x="169164" y="106966"/>
                  </a:lnTo>
                  <a:lnTo>
                    <a:pt x="179261" y="96298"/>
                  </a:lnTo>
                  <a:lnTo>
                    <a:pt x="190310" y="98012"/>
                  </a:lnTo>
                  <a:lnTo>
                    <a:pt x="223743" y="133731"/>
                  </a:lnTo>
                  <a:lnTo>
                    <a:pt x="255080" y="139065"/>
                  </a:lnTo>
                  <a:lnTo>
                    <a:pt x="258890" y="142589"/>
                  </a:lnTo>
                  <a:lnTo>
                    <a:pt x="260128" y="149638"/>
                  </a:lnTo>
                  <a:lnTo>
                    <a:pt x="253841" y="161163"/>
                  </a:lnTo>
                  <a:lnTo>
                    <a:pt x="242697" y="161163"/>
                  </a:lnTo>
                  <a:lnTo>
                    <a:pt x="135541" y="163163"/>
                  </a:lnTo>
                  <a:close/>
                </a:path>
              </a:pathLst>
            </a:custGeom>
            <a:solidFill>
              <a:srgbClr val="BCBEC0"/>
            </a:solidFill>
            <a:ln w="9525" cap="flat">
              <a:noFill/>
              <a:prstDash val="solid"/>
              <a:miter/>
            </a:ln>
          </p:spPr>
          <p:txBody>
            <a:bodyPr rtlCol="0" anchor="ctr"/>
            <a:lstStyle/>
            <a:p>
              <a:endParaRPr lang="en-US"/>
            </a:p>
          </p:txBody>
        </p:sp>
        <p:sp>
          <p:nvSpPr>
            <p:cNvPr id="275" name="Freeform: Shape 274">
              <a:extLst>
                <a:ext uri="{FF2B5EF4-FFF2-40B4-BE49-F238E27FC236}">
                  <a16:creationId xmlns:a16="http://schemas.microsoft.com/office/drawing/2014/main" id="{6D107348-1FEF-42B3-832E-A8283AAEC9C1}"/>
                </a:ext>
              </a:extLst>
            </p:cNvPr>
            <p:cNvSpPr/>
            <p:nvPr/>
          </p:nvSpPr>
          <p:spPr>
            <a:xfrm>
              <a:off x="18583404" y="5165152"/>
              <a:ext cx="260127" cy="163163"/>
            </a:xfrm>
            <a:custGeom>
              <a:avLst/>
              <a:gdLst>
                <a:gd name="connsiteX0" fmla="*/ 135541 w 260127"/>
                <a:gd name="connsiteY0" fmla="*/ 163163 h 163163"/>
                <a:gd name="connsiteX1" fmla="*/ 71152 w 260127"/>
                <a:gd name="connsiteY1" fmla="*/ 163163 h 163163"/>
                <a:gd name="connsiteX2" fmla="*/ 69723 w 260127"/>
                <a:gd name="connsiteY2" fmla="*/ 126968 h 163163"/>
                <a:gd name="connsiteX3" fmla="*/ 38005 w 260127"/>
                <a:gd name="connsiteY3" fmla="*/ 127445 h 163163"/>
                <a:gd name="connsiteX4" fmla="*/ 37815 w 260127"/>
                <a:gd name="connsiteY4" fmla="*/ 92012 h 163163"/>
                <a:gd name="connsiteX5" fmla="*/ 1715 w 260127"/>
                <a:gd name="connsiteY5" fmla="*/ 90869 h 163163"/>
                <a:gd name="connsiteX6" fmla="*/ 0 w 260127"/>
                <a:gd name="connsiteY6" fmla="*/ 21050 h 163163"/>
                <a:gd name="connsiteX7" fmla="*/ 3715 w 260127"/>
                <a:gd name="connsiteY7" fmla="*/ 20764 h 163163"/>
                <a:gd name="connsiteX8" fmla="*/ 7049 w 260127"/>
                <a:gd name="connsiteY8" fmla="*/ 30004 h 163163"/>
                <a:gd name="connsiteX9" fmla="*/ 22193 w 260127"/>
                <a:gd name="connsiteY9" fmla="*/ 41910 h 163163"/>
                <a:gd name="connsiteX10" fmla="*/ 34957 w 260127"/>
                <a:gd name="connsiteY10" fmla="*/ 41720 h 163163"/>
                <a:gd name="connsiteX11" fmla="*/ 53530 w 260127"/>
                <a:gd name="connsiteY11" fmla="*/ 36576 h 163163"/>
                <a:gd name="connsiteX12" fmla="*/ 69533 w 260127"/>
                <a:gd name="connsiteY12" fmla="*/ 10573 h 163163"/>
                <a:gd name="connsiteX13" fmla="*/ 80486 w 260127"/>
                <a:gd name="connsiteY13" fmla="*/ 2286 h 163163"/>
                <a:gd name="connsiteX14" fmla="*/ 92107 w 260127"/>
                <a:gd name="connsiteY14" fmla="*/ 0 h 163163"/>
                <a:gd name="connsiteX15" fmla="*/ 99632 w 260127"/>
                <a:gd name="connsiteY15" fmla="*/ 8382 h 163163"/>
                <a:gd name="connsiteX16" fmla="*/ 103251 w 260127"/>
                <a:gd name="connsiteY16" fmla="*/ 22670 h 163163"/>
                <a:gd name="connsiteX17" fmla="*/ 107823 w 260127"/>
                <a:gd name="connsiteY17" fmla="*/ 28575 h 163163"/>
                <a:gd name="connsiteX18" fmla="*/ 107633 w 260127"/>
                <a:gd name="connsiteY18" fmla="*/ 50292 h 163163"/>
                <a:gd name="connsiteX19" fmla="*/ 116205 w 260127"/>
                <a:gd name="connsiteY19" fmla="*/ 54864 h 163163"/>
                <a:gd name="connsiteX20" fmla="*/ 134493 w 260127"/>
                <a:gd name="connsiteY20" fmla="*/ 57055 h 163163"/>
                <a:gd name="connsiteX21" fmla="*/ 147924 w 260127"/>
                <a:gd name="connsiteY21" fmla="*/ 73723 h 163163"/>
                <a:gd name="connsiteX22" fmla="*/ 159830 w 260127"/>
                <a:gd name="connsiteY22" fmla="*/ 67246 h 163163"/>
                <a:gd name="connsiteX23" fmla="*/ 165164 w 260127"/>
                <a:gd name="connsiteY23" fmla="*/ 67437 h 163163"/>
                <a:gd name="connsiteX24" fmla="*/ 167926 w 260127"/>
                <a:gd name="connsiteY24" fmla="*/ 79820 h 163163"/>
                <a:gd name="connsiteX25" fmla="*/ 152210 w 260127"/>
                <a:gd name="connsiteY25" fmla="*/ 94583 h 163163"/>
                <a:gd name="connsiteX26" fmla="*/ 155639 w 260127"/>
                <a:gd name="connsiteY26" fmla="*/ 105537 h 163163"/>
                <a:gd name="connsiteX27" fmla="*/ 169164 w 260127"/>
                <a:gd name="connsiteY27" fmla="*/ 106966 h 163163"/>
                <a:gd name="connsiteX28" fmla="*/ 179261 w 260127"/>
                <a:gd name="connsiteY28" fmla="*/ 96298 h 163163"/>
                <a:gd name="connsiteX29" fmla="*/ 190310 w 260127"/>
                <a:gd name="connsiteY29" fmla="*/ 98012 h 163163"/>
                <a:gd name="connsiteX30" fmla="*/ 223743 w 260127"/>
                <a:gd name="connsiteY30" fmla="*/ 133731 h 163163"/>
                <a:gd name="connsiteX31" fmla="*/ 255080 w 260127"/>
                <a:gd name="connsiteY31" fmla="*/ 139065 h 163163"/>
                <a:gd name="connsiteX32" fmla="*/ 258890 w 260127"/>
                <a:gd name="connsiteY32" fmla="*/ 142589 h 163163"/>
                <a:gd name="connsiteX33" fmla="*/ 260128 w 260127"/>
                <a:gd name="connsiteY33" fmla="*/ 149638 h 163163"/>
                <a:gd name="connsiteX34" fmla="*/ 253841 w 260127"/>
                <a:gd name="connsiteY34" fmla="*/ 161163 h 163163"/>
                <a:gd name="connsiteX35" fmla="*/ 242697 w 260127"/>
                <a:gd name="connsiteY35" fmla="*/ 161163 h 163163"/>
                <a:gd name="connsiteX36" fmla="*/ 135541 w 260127"/>
                <a:gd name="connsiteY36" fmla="*/ 163163 h 163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60127" h="163163">
                  <a:moveTo>
                    <a:pt x="135541" y="163163"/>
                  </a:moveTo>
                  <a:lnTo>
                    <a:pt x="71152" y="163163"/>
                  </a:lnTo>
                  <a:lnTo>
                    <a:pt x="69723" y="126968"/>
                  </a:lnTo>
                  <a:lnTo>
                    <a:pt x="38005" y="127445"/>
                  </a:lnTo>
                  <a:lnTo>
                    <a:pt x="37815" y="92012"/>
                  </a:lnTo>
                  <a:lnTo>
                    <a:pt x="1715" y="90869"/>
                  </a:lnTo>
                  <a:lnTo>
                    <a:pt x="0" y="21050"/>
                  </a:lnTo>
                  <a:lnTo>
                    <a:pt x="3715" y="20764"/>
                  </a:lnTo>
                  <a:lnTo>
                    <a:pt x="7049" y="30004"/>
                  </a:lnTo>
                  <a:lnTo>
                    <a:pt x="22193" y="41910"/>
                  </a:lnTo>
                  <a:lnTo>
                    <a:pt x="34957" y="41720"/>
                  </a:lnTo>
                  <a:lnTo>
                    <a:pt x="53530" y="36576"/>
                  </a:lnTo>
                  <a:lnTo>
                    <a:pt x="69533" y="10573"/>
                  </a:lnTo>
                  <a:lnTo>
                    <a:pt x="80486" y="2286"/>
                  </a:lnTo>
                  <a:lnTo>
                    <a:pt x="92107" y="0"/>
                  </a:lnTo>
                  <a:lnTo>
                    <a:pt x="99632" y="8382"/>
                  </a:lnTo>
                  <a:lnTo>
                    <a:pt x="103251" y="22670"/>
                  </a:lnTo>
                  <a:lnTo>
                    <a:pt x="107823" y="28575"/>
                  </a:lnTo>
                  <a:lnTo>
                    <a:pt x="107633" y="50292"/>
                  </a:lnTo>
                  <a:lnTo>
                    <a:pt x="116205" y="54864"/>
                  </a:lnTo>
                  <a:lnTo>
                    <a:pt x="134493" y="57055"/>
                  </a:lnTo>
                  <a:lnTo>
                    <a:pt x="147924" y="73723"/>
                  </a:lnTo>
                  <a:lnTo>
                    <a:pt x="159830" y="67246"/>
                  </a:lnTo>
                  <a:lnTo>
                    <a:pt x="165164" y="67437"/>
                  </a:lnTo>
                  <a:lnTo>
                    <a:pt x="167926" y="79820"/>
                  </a:lnTo>
                  <a:lnTo>
                    <a:pt x="152210" y="94583"/>
                  </a:lnTo>
                  <a:lnTo>
                    <a:pt x="155639" y="105537"/>
                  </a:lnTo>
                  <a:lnTo>
                    <a:pt x="169164" y="106966"/>
                  </a:lnTo>
                  <a:lnTo>
                    <a:pt x="179261" y="96298"/>
                  </a:lnTo>
                  <a:lnTo>
                    <a:pt x="190310" y="98012"/>
                  </a:lnTo>
                  <a:lnTo>
                    <a:pt x="223743" y="133731"/>
                  </a:lnTo>
                  <a:lnTo>
                    <a:pt x="255080" y="139065"/>
                  </a:lnTo>
                  <a:lnTo>
                    <a:pt x="258890" y="142589"/>
                  </a:lnTo>
                  <a:lnTo>
                    <a:pt x="260128" y="149638"/>
                  </a:lnTo>
                  <a:lnTo>
                    <a:pt x="253841" y="161163"/>
                  </a:lnTo>
                  <a:lnTo>
                    <a:pt x="242697" y="161163"/>
                  </a:lnTo>
                  <a:lnTo>
                    <a:pt x="135541" y="163163"/>
                  </a:lnTo>
                  <a:close/>
                </a:path>
              </a:pathLst>
            </a:custGeom>
            <a:noFill/>
            <a:ln w="4763" cap="rnd">
              <a:solidFill>
                <a:srgbClr val="FFFFFF"/>
              </a:solidFill>
              <a:prstDash val="solid"/>
              <a:round/>
            </a:ln>
          </p:spPr>
          <p:txBody>
            <a:bodyPr rtlCol="0" anchor="ctr"/>
            <a:lstStyle/>
            <a:p>
              <a:endParaRPr lang="en-US"/>
            </a:p>
          </p:txBody>
        </p:sp>
        <p:sp>
          <p:nvSpPr>
            <p:cNvPr id="276" name="Freeform: Shape 275">
              <a:extLst>
                <a:ext uri="{FF2B5EF4-FFF2-40B4-BE49-F238E27FC236}">
                  <a16:creationId xmlns:a16="http://schemas.microsoft.com/office/drawing/2014/main" id="{17CF2C43-6A84-48A0-8742-C5498F7CBB6E}"/>
                </a:ext>
              </a:extLst>
            </p:cNvPr>
            <p:cNvSpPr/>
            <p:nvPr/>
          </p:nvSpPr>
          <p:spPr>
            <a:xfrm>
              <a:off x="19110327" y="5183630"/>
              <a:ext cx="141827" cy="180403"/>
            </a:xfrm>
            <a:custGeom>
              <a:avLst/>
              <a:gdLst>
                <a:gd name="connsiteX0" fmla="*/ 77724 w 141827"/>
                <a:gd name="connsiteY0" fmla="*/ 180404 h 180403"/>
                <a:gd name="connsiteX1" fmla="*/ 0 w 141827"/>
                <a:gd name="connsiteY1" fmla="*/ 179927 h 180403"/>
                <a:gd name="connsiteX2" fmla="*/ 858 w 141827"/>
                <a:gd name="connsiteY2" fmla="*/ 108109 h 180403"/>
                <a:gd name="connsiteX3" fmla="*/ 3906 w 141827"/>
                <a:gd name="connsiteY3" fmla="*/ 108013 h 180403"/>
                <a:gd name="connsiteX4" fmla="*/ 3429 w 141827"/>
                <a:gd name="connsiteY4" fmla="*/ 476 h 180403"/>
                <a:gd name="connsiteX5" fmla="*/ 38195 w 141827"/>
                <a:gd name="connsiteY5" fmla="*/ 0 h 180403"/>
                <a:gd name="connsiteX6" fmla="*/ 141827 w 141827"/>
                <a:gd name="connsiteY6" fmla="*/ 571 h 180403"/>
                <a:gd name="connsiteX7" fmla="*/ 140875 w 141827"/>
                <a:gd name="connsiteY7" fmla="*/ 142780 h 180403"/>
                <a:gd name="connsiteX8" fmla="*/ 110109 w 141827"/>
                <a:gd name="connsiteY8" fmla="*/ 142304 h 180403"/>
                <a:gd name="connsiteX9" fmla="*/ 108871 w 141827"/>
                <a:gd name="connsiteY9" fmla="*/ 179546 h 180403"/>
                <a:gd name="connsiteX10" fmla="*/ 77724 w 141827"/>
                <a:gd name="connsiteY10" fmla="*/ 180404 h 180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27" h="180403">
                  <a:moveTo>
                    <a:pt x="77724" y="180404"/>
                  </a:moveTo>
                  <a:lnTo>
                    <a:pt x="0" y="179927"/>
                  </a:lnTo>
                  <a:lnTo>
                    <a:pt x="858" y="108109"/>
                  </a:lnTo>
                  <a:lnTo>
                    <a:pt x="3906" y="108013"/>
                  </a:lnTo>
                  <a:lnTo>
                    <a:pt x="3429" y="476"/>
                  </a:lnTo>
                  <a:lnTo>
                    <a:pt x="38195" y="0"/>
                  </a:lnTo>
                  <a:lnTo>
                    <a:pt x="141827" y="571"/>
                  </a:lnTo>
                  <a:lnTo>
                    <a:pt x="140875" y="142780"/>
                  </a:lnTo>
                  <a:lnTo>
                    <a:pt x="110109" y="142304"/>
                  </a:lnTo>
                  <a:lnTo>
                    <a:pt x="108871" y="179546"/>
                  </a:lnTo>
                  <a:lnTo>
                    <a:pt x="77724" y="180404"/>
                  </a:lnTo>
                  <a:close/>
                </a:path>
              </a:pathLst>
            </a:custGeom>
            <a:solidFill>
              <a:srgbClr val="669940"/>
            </a:solidFill>
            <a:ln w="9525" cap="flat">
              <a:noFill/>
              <a:prstDash val="solid"/>
              <a:miter/>
            </a:ln>
          </p:spPr>
          <p:txBody>
            <a:bodyPr rtlCol="0" anchor="ctr"/>
            <a:lstStyle/>
            <a:p>
              <a:endParaRPr lang="en-US"/>
            </a:p>
          </p:txBody>
        </p:sp>
        <p:sp>
          <p:nvSpPr>
            <p:cNvPr id="277" name="Freeform: Shape 276">
              <a:extLst>
                <a:ext uri="{FF2B5EF4-FFF2-40B4-BE49-F238E27FC236}">
                  <a16:creationId xmlns:a16="http://schemas.microsoft.com/office/drawing/2014/main" id="{62A4F047-FFD7-4653-A11A-59AB57B67A22}"/>
                </a:ext>
              </a:extLst>
            </p:cNvPr>
            <p:cNvSpPr/>
            <p:nvPr/>
          </p:nvSpPr>
          <p:spPr>
            <a:xfrm>
              <a:off x="19110327" y="5183630"/>
              <a:ext cx="141827" cy="180403"/>
            </a:xfrm>
            <a:custGeom>
              <a:avLst/>
              <a:gdLst>
                <a:gd name="connsiteX0" fmla="*/ 77724 w 141827"/>
                <a:gd name="connsiteY0" fmla="*/ 180404 h 180403"/>
                <a:gd name="connsiteX1" fmla="*/ 0 w 141827"/>
                <a:gd name="connsiteY1" fmla="*/ 179927 h 180403"/>
                <a:gd name="connsiteX2" fmla="*/ 858 w 141827"/>
                <a:gd name="connsiteY2" fmla="*/ 108109 h 180403"/>
                <a:gd name="connsiteX3" fmla="*/ 3906 w 141827"/>
                <a:gd name="connsiteY3" fmla="*/ 108013 h 180403"/>
                <a:gd name="connsiteX4" fmla="*/ 3429 w 141827"/>
                <a:gd name="connsiteY4" fmla="*/ 476 h 180403"/>
                <a:gd name="connsiteX5" fmla="*/ 38195 w 141827"/>
                <a:gd name="connsiteY5" fmla="*/ 0 h 180403"/>
                <a:gd name="connsiteX6" fmla="*/ 141827 w 141827"/>
                <a:gd name="connsiteY6" fmla="*/ 571 h 180403"/>
                <a:gd name="connsiteX7" fmla="*/ 140875 w 141827"/>
                <a:gd name="connsiteY7" fmla="*/ 142780 h 180403"/>
                <a:gd name="connsiteX8" fmla="*/ 110109 w 141827"/>
                <a:gd name="connsiteY8" fmla="*/ 142304 h 180403"/>
                <a:gd name="connsiteX9" fmla="*/ 108871 w 141827"/>
                <a:gd name="connsiteY9" fmla="*/ 179546 h 180403"/>
                <a:gd name="connsiteX10" fmla="*/ 77724 w 141827"/>
                <a:gd name="connsiteY10" fmla="*/ 180404 h 180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27" h="180403">
                  <a:moveTo>
                    <a:pt x="77724" y="180404"/>
                  </a:moveTo>
                  <a:lnTo>
                    <a:pt x="0" y="179927"/>
                  </a:lnTo>
                  <a:lnTo>
                    <a:pt x="858" y="108109"/>
                  </a:lnTo>
                  <a:lnTo>
                    <a:pt x="3906" y="108013"/>
                  </a:lnTo>
                  <a:lnTo>
                    <a:pt x="3429" y="476"/>
                  </a:lnTo>
                  <a:lnTo>
                    <a:pt x="38195" y="0"/>
                  </a:lnTo>
                  <a:lnTo>
                    <a:pt x="141827" y="571"/>
                  </a:lnTo>
                  <a:lnTo>
                    <a:pt x="140875" y="142780"/>
                  </a:lnTo>
                  <a:lnTo>
                    <a:pt x="110109" y="142304"/>
                  </a:lnTo>
                  <a:lnTo>
                    <a:pt x="108871" y="179546"/>
                  </a:lnTo>
                  <a:lnTo>
                    <a:pt x="77724" y="180404"/>
                  </a:lnTo>
                  <a:close/>
                </a:path>
              </a:pathLst>
            </a:custGeom>
            <a:noFill/>
            <a:ln w="4763" cap="flat">
              <a:solidFill>
                <a:srgbClr val="FFFFFF"/>
              </a:solidFill>
              <a:prstDash val="solid"/>
              <a:miter/>
            </a:ln>
          </p:spPr>
          <p:txBody>
            <a:bodyPr rtlCol="0" anchor="ctr"/>
            <a:lstStyle/>
            <a:p>
              <a:endParaRPr lang="en-US"/>
            </a:p>
          </p:txBody>
        </p:sp>
        <p:sp>
          <p:nvSpPr>
            <p:cNvPr id="278" name="Freeform: Shape 277">
              <a:extLst>
                <a:ext uri="{FF2B5EF4-FFF2-40B4-BE49-F238E27FC236}">
                  <a16:creationId xmlns:a16="http://schemas.microsoft.com/office/drawing/2014/main" id="{65A7198F-4364-4470-A264-99F2B49B5242}"/>
                </a:ext>
              </a:extLst>
            </p:cNvPr>
            <p:cNvSpPr/>
            <p:nvPr/>
          </p:nvSpPr>
          <p:spPr>
            <a:xfrm>
              <a:off x="17945991" y="5189059"/>
              <a:ext cx="283273" cy="140779"/>
            </a:xfrm>
            <a:custGeom>
              <a:avLst/>
              <a:gdLst>
                <a:gd name="connsiteX0" fmla="*/ 1524 w 283273"/>
                <a:gd name="connsiteY0" fmla="*/ 139827 h 140779"/>
                <a:gd name="connsiteX1" fmla="*/ 0 w 283273"/>
                <a:gd name="connsiteY1" fmla="*/ 667 h 140779"/>
                <a:gd name="connsiteX2" fmla="*/ 36766 w 283273"/>
                <a:gd name="connsiteY2" fmla="*/ 0 h 140779"/>
                <a:gd name="connsiteX3" fmla="*/ 50387 w 283273"/>
                <a:gd name="connsiteY3" fmla="*/ 16573 h 140779"/>
                <a:gd name="connsiteX4" fmla="*/ 58484 w 283273"/>
                <a:gd name="connsiteY4" fmla="*/ 20764 h 140779"/>
                <a:gd name="connsiteX5" fmla="*/ 78010 w 283273"/>
                <a:gd name="connsiteY5" fmla="*/ 24193 h 140779"/>
                <a:gd name="connsiteX6" fmla="*/ 89916 w 283273"/>
                <a:gd name="connsiteY6" fmla="*/ 36671 h 140779"/>
                <a:gd name="connsiteX7" fmla="*/ 114205 w 283273"/>
                <a:gd name="connsiteY7" fmla="*/ 46577 h 140779"/>
                <a:gd name="connsiteX8" fmla="*/ 142113 w 283273"/>
                <a:gd name="connsiteY8" fmla="*/ 41719 h 140779"/>
                <a:gd name="connsiteX9" fmla="*/ 141923 w 283273"/>
                <a:gd name="connsiteY9" fmla="*/ 17240 h 140779"/>
                <a:gd name="connsiteX10" fmla="*/ 283273 w 283273"/>
                <a:gd name="connsiteY10" fmla="*/ 15430 h 140779"/>
                <a:gd name="connsiteX11" fmla="*/ 283273 w 283273"/>
                <a:gd name="connsiteY11" fmla="*/ 137731 h 140779"/>
                <a:gd name="connsiteX12" fmla="*/ 248031 w 283273"/>
                <a:gd name="connsiteY12" fmla="*/ 138398 h 140779"/>
                <a:gd name="connsiteX13" fmla="*/ 107156 w 283273"/>
                <a:gd name="connsiteY13" fmla="*/ 140779 h 140779"/>
                <a:gd name="connsiteX14" fmla="*/ 1524 w 283273"/>
                <a:gd name="connsiteY14" fmla="*/ 139827 h 140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3273" h="140779">
                  <a:moveTo>
                    <a:pt x="1524" y="139827"/>
                  </a:moveTo>
                  <a:lnTo>
                    <a:pt x="0" y="667"/>
                  </a:lnTo>
                  <a:lnTo>
                    <a:pt x="36766" y="0"/>
                  </a:lnTo>
                  <a:lnTo>
                    <a:pt x="50387" y="16573"/>
                  </a:lnTo>
                  <a:lnTo>
                    <a:pt x="58484" y="20764"/>
                  </a:lnTo>
                  <a:lnTo>
                    <a:pt x="78010" y="24193"/>
                  </a:lnTo>
                  <a:lnTo>
                    <a:pt x="89916" y="36671"/>
                  </a:lnTo>
                  <a:lnTo>
                    <a:pt x="114205" y="46577"/>
                  </a:lnTo>
                  <a:lnTo>
                    <a:pt x="142113" y="41719"/>
                  </a:lnTo>
                  <a:lnTo>
                    <a:pt x="141923" y="17240"/>
                  </a:lnTo>
                  <a:lnTo>
                    <a:pt x="283273" y="15430"/>
                  </a:lnTo>
                  <a:lnTo>
                    <a:pt x="283273" y="137731"/>
                  </a:lnTo>
                  <a:lnTo>
                    <a:pt x="248031" y="138398"/>
                  </a:lnTo>
                  <a:lnTo>
                    <a:pt x="107156" y="140779"/>
                  </a:lnTo>
                  <a:lnTo>
                    <a:pt x="1524" y="139827"/>
                  </a:lnTo>
                  <a:close/>
                </a:path>
              </a:pathLst>
            </a:custGeom>
            <a:solidFill>
              <a:srgbClr val="669940"/>
            </a:solidFill>
            <a:ln w="9525" cap="flat">
              <a:noFill/>
              <a:prstDash val="solid"/>
              <a:miter/>
            </a:ln>
          </p:spPr>
          <p:txBody>
            <a:bodyPr rtlCol="0" anchor="ctr"/>
            <a:lstStyle/>
            <a:p>
              <a:endParaRPr lang="en-US"/>
            </a:p>
          </p:txBody>
        </p:sp>
        <p:sp>
          <p:nvSpPr>
            <p:cNvPr id="279" name="Freeform: Shape 278">
              <a:extLst>
                <a:ext uri="{FF2B5EF4-FFF2-40B4-BE49-F238E27FC236}">
                  <a16:creationId xmlns:a16="http://schemas.microsoft.com/office/drawing/2014/main" id="{02A84A9B-491C-4A4C-BB9D-0CEB24848720}"/>
                </a:ext>
              </a:extLst>
            </p:cNvPr>
            <p:cNvSpPr/>
            <p:nvPr/>
          </p:nvSpPr>
          <p:spPr>
            <a:xfrm>
              <a:off x="17945991" y="5189059"/>
              <a:ext cx="283273" cy="140779"/>
            </a:xfrm>
            <a:custGeom>
              <a:avLst/>
              <a:gdLst>
                <a:gd name="connsiteX0" fmla="*/ 1524 w 283273"/>
                <a:gd name="connsiteY0" fmla="*/ 139827 h 140779"/>
                <a:gd name="connsiteX1" fmla="*/ 0 w 283273"/>
                <a:gd name="connsiteY1" fmla="*/ 667 h 140779"/>
                <a:gd name="connsiteX2" fmla="*/ 36766 w 283273"/>
                <a:gd name="connsiteY2" fmla="*/ 0 h 140779"/>
                <a:gd name="connsiteX3" fmla="*/ 50387 w 283273"/>
                <a:gd name="connsiteY3" fmla="*/ 16573 h 140779"/>
                <a:gd name="connsiteX4" fmla="*/ 58484 w 283273"/>
                <a:gd name="connsiteY4" fmla="*/ 20764 h 140779"/>
                <a:gd name="connsiteX5" fmla="*/ 78010 w 283273"/>
                <a:gd name="connsiteY5" fmla="*/ 24193 h 140779"/>
                <a:gd name="connsiteX6" fmla="*/ 89916 w 283273"/>
                <a:gd name="connsiteY6" fmla="*/ 36671 h 140779"/>
                <a:gd name="connsiteX7" fmla="*/ 114205 w 283273"/>
                <a:gd name="connsiteY7" fmla="*/ 46577 h 140779"/>
                <a:gd name="connsiteX8" fmla="*/ 142113 w 283273"/>
                <a:gd name="connsiteY8" fmla="*/ 41719 h 140779"/>
                <a:gd name="connsiteX9" fmla="*/ 141923 w 283273"/>
                <a:gd name="connsiteY9" fmla="*/ 17240 h 140779"/>
                <a:gd name="connsiteX10" fmla="*/ 283273 w 283273"/>
                <a:gd name="connsiteY10" fmla="*/ 15430 h 140779"/>
                <a:gd name="connsiteX11" fmla="*/ 283273 w 283273"/>
                <a:gd name="connsiteY11" fmla="*/ 137731 h 140779"/>
                <a:gd name="connsiteX12" fmla="*/ 248031 w 283273"/>
                <a:gd name="connsiteY12" fmla="*/ 138398 h 140779"/>
                <a:gd name="connsiteX13" fmla="*/ 107156 w 283273"/>
                <a:gd name="connsiteY13" fmla="*/ 140779 h 140779"/>
                <a:gd name="connsiteX14" fmla="*/ 1524 w 283273"/>
                <a:gd name="connsiteY14" fmla="*/ 139827 h 140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3273" h="140779">
                  <a:moveTo>
                    <a:pt x="1524" y="139827"/>
                  </a:moveTo>
                  <a:lnTo>
                    <a:pt x="0" y="667"/>
                  </a:lnTo>
                  <a:lnTo>
                    <a:pt x="36766" y="0"/>
                  </a:lnTo>
                  <a:lnTo>
                    <a:pt x="50387" y="16573"/>
                  </a:lnTo>
                  <a:lnTo>
                    <a:pt x="58484" y="20764"/>
                  </a:lnTo>
                  <a:lnTo>
                    <a:pt x="78010" y="24193"/>
                  </a:lnTo>
                  <a:lnTo>
                    <a:pt x="89916" y="36671"/>
                  </a:lnTo>
                  <a:lnTo>
                    <a:pt x="114205" y="46577"/>
                  </a:lnTo>
                  <a:lnTo>
                    <a:pt x="142113" y="41719"/>
                  </a:lnTo>
                  <a:lnTo>
                    <a:pt x="141923" y="17240"/>
                  </a:lnTo>
                  <a:lnTo>
                    <a:pt x="283273" y="15430"/>
                  </a:lnTo>
                  <a:lnTo>
                    <a:pt x="283273" y="137731"/>
                  </a:lnTo>
                  <a:lnTo>
                    <a:pt x="248031" y="138398"/>
                  </a:lnTo>
                  <a:lnTo>
                    <a:pt x="107156" y="140779"/>
                  </a:lnTo>
                  <a:lnTo>
                    <a:pt x="1524" y="139827"/>
                  </a:lnTo>
                  <a:close/>
                </a:path>
              </a:pathLst>
            </a:custGeom>
            <a:noFill/>
            <a:ln w="4763" cap="flat">
              <a:solidFill>
                <a:srgbClr val="FFFFFF"/>
              </a:solidFill>
              <a:prstDash val="solid"/>
              <a:miter/>
            </a:ln>
          </p:spPr>
          <p:txBody>
            <a:bodyPr rtlCol="0" anchor="ctr"/>
            <a:lstStyle/>
            <a:p>
              <a:endParaRPr lang="en-US"/>
            </a:p>
          </p:txBody>
        </p:sp>
        <p:sp>
          <p:nvSpPr>
            <p:cNvPr id="280" name="Freeform: Shape 279">
              <a:extLst>
                <a:ext uri="{FF2B5EF4-FFF2-40B4-BE49-F238E27FC236}">
                  <a16:creationId xmlns:a16="http://schemas.microsoft.com/office/drawing/2014/main" id="{AFE5E7DF-2B42-4AB3-9C3C-33E32B0E1A71}"/>
                </a:ext>
              </a:extLst>
            </p:cNvPr>
            <p:cNvSpPr/>
            <p:nvPr/>
          </p:nvSpPr>
          <p:spPr>
            <a:xfrm>
              <a:off x="18826101" y="5219253"/>
              <a:ext cx="178212" cy="234886"/>
            </a:xfrm>
            <a:custGeom>
              <a:avLst/>
              <a:gdLst>
                <a:gd name="connsiteX0" fmla="*/ 177165 w 178212"/>
                <a:gd name="connsiteY0" fmla="*/ 107823 h 234886"/>
                <a:gd name="connsiteX1" fmla="*/ 178212 w 178212"/>
                <a:gd name="connsiteY1" fmla="*/ 214408 h 234886"/>
                <a:gd name="connsiteX2" fmla="*/ 157734 w 178212"/>
                <a:gd name="connsiteY2" fmla="*/ 215741 h 234886"/>
                <a:gd name="connsiteX3" fmla="*/ 158972 w 178212"/>
                <a:gd name="connsiteY3" fmla="*/ 234505 h 234886"/>
                <a:gd name="connsiteX4" fmla="*/ 88106 w 178212"/>
                <a:gd name="connsiteY4" fmla="*/ 234887 h 234886"/>
                <a:gd name="connsiteX5" fmla="*/ 89535 w 178212"/>
                <a:gd name="connsiteY5" fmla="*/ 143161 h 234886"/>
                <a:gd name="connsiteX6" fmla="*/ 285 w 178212"/>
                <a:gd name="connsiteY6" fmla="*/ 142589 h 234886"/>
                <a:gd name="connsiteX7" fmla="*/ 0 w 178212"/>
                <a:gd name="connsiteY7" fmla="*/ 107061 h 234886"/>
                <a:gd name="connsiteX8" fmla="*/ 11144 w 178212"/>
                <a:gd name="connsiteY8" fmla="*/ 107061 h 234886"/>
                <a:gd name="connsiteX9" fmla="*/ 96488 w 178212"/>
                <a:gd name="connsiteY9" fmla="*/ 106966 h 234886"/>
                <a:gd name="connsiteX10" fmla="*/ 97250 w 178212"/>
                <a:gd name="connsiteY10" fmla="*/ 476 h 234886"/>
                <a:gd name="connsiteX11" fmla="*/ 159639 w 178212"/>
                <a:gd name="connsiteY11" fmla="*/ 0 h 234886"/>
                <a:gd name="connsiteX12" fmla="*/ 167068 w 178212"/>
                <a:gd name="connsiteY12" fmla="*/ 286 h 234886"/>
                <a:gd name="connsiteX13" fmla="*/ 166497 w 178212"/>
                <a:gd name="connsiteY13" fmla="*/ 12192 h 234886"/>
                <a:gd name="connsiteX14" fmla="*/ 161354 w 178212"/>
                <a:gd name="connsiteY14" fmla="*/ 12192 h 234886"/>
                <a:gd name="connsiteX15" fmla="*/ 157924 w 178212"/>
                <a:gd name="connsiteY15" fmla="*/ 107728 h 234886"/>
                <a:gd name="connsiteX16" fmla="*/ 177165 w 178212"/>
                <a:gd name="connsiteY16" fmla="*/ 107823 h 23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8212" h="234886">
                  <a:moveTo>
                    <a:pt x="177165" y="107823"/>
                  </a:moveTo>
                  <a:lnTo>
                    <a:pt x="178212" y="214408"/>
                  </a:lnTo>
                  <a:lnTo>
                    <a:pt x="157734" y="215741"/>
                  </a:lnTo>
                  <a:lnTo>
                    <a:pt x="158972" y="234505"/>
                  </a:lnTo>
                  <a:lnTo>
                    <a:pt x="88106" y="234887"/>
                  </a:lnTo>
                  <a:lnTo>
                    <a:pt x="89535" y="143161"/>
                  </a:lnTo>
                  <a:lnTo>
                    <a:pt x="285" y="142589"/>
                  </a:lnTo>
                  <a:lnTo>
                    <a:pt x="0" y="107061"/>
                  </a:lnTo>
                  <a:lnTo>
                    <a:pt x="11144" y="107061"/>
                  </a:lnTo>
                  <a:lnTo>
                    <a:pt x="96488" y="106966"/>
                  </a:lnTo>
                  <a:lnTo>
                    <a:pt x="97250" y="476"/>
                  </a:lnTo>
                  <a:lnTo>
                    <a:pt x="159639" y="0"/>
                  </a:lnTo>
                  <a:lnTo>
                    <a:pt x="167068" y="286"/>
                  </a:lnTo>
                  <a:lnTo>
                    <a:pt x="166497" y="12192"/>
                  </a:lnTo>
                  <a:lnTo>
                    <a:pt x="161354" y="12192"/>
                  </a:lnTo>
                  <a:lnTo>
                    <a:pt x="157924" y="107728"/>
                  </a:lnTo>
                  <a:lnTo>
                    <a:pt x="177165" y="107823"/>
                  </a:lnTo>
                  <a:close/>
                </a:path>
              </a:pathLst>
            </a:custGeom>
            <a:solidFill>
              <a:srgbClr val="669940"/>
            </a:solidFill>
            <a:ln w="9525" cap="flat">
              <a:noFill/>
              <a:prstDash val="solid"/>
              <a:miter/>
            </a:ln>
          </p:spPr>
          <p:txBody>
            <a:bodyPr rtlCol="0" anchor="ctr"/>
            <a:lstStyle/>
            <a:p>
              <a:endParaRPr lang="en-US"/>
            </a:p>
          </p:txBody>
        </p:sp>
        <p:sp>
          <p:nvSpPr>
            <p:cNvPr id="281" name="Freeform: Shape 280">
              <a:extLst>
                <a:ext uri="{FF2B5EF4-FFF2-40B4-BE49-F238E27FC236}">
                  <a16:creationId xmlns:a16="http://schemas.microsoft.com/office/drawing/2014/main" id="{761F35AB-D6EB-4359-B80C-AEFCCE3763C5}"/>
                </a:ext>
              </a:extLst>
            </p:cNvPr>
            <p:cNvSpPr/>
            <p:nvPr/>
          </p:nvSpPr>
          <p:spPr>
            <a:xfrm>
              <a:off x="18826101" y="5219253"/>
              <a:ext cx="178212" cy="234886"/>
            </a:xfrm>
            <a:custGeom>
              <a:avLst/>
              <a:gdLst>
                <a:gd name="connsiteX0" fmla="*/ 177165 w 178212"/>
                <a:gd name="connsiteY0" fmla="*/ 107823 h 234886"/>
                <a:gd name="connsiteX1" fmla="*/ 178212 w 178212"/>
                <a:gd name="connsiteY1" fmla="*/ 214408 h 234886"/>
                <a:gd name="connsiteX2" fmla="*/ 157734 w 178212"/>
                <a:gd name="connsiteY2" fmla="*/ 215741 h 234886"/>
                <a:gd name="connsiteX3" fmla="*/ 158972 w 178212"/>
                <a:gd name="connsiteY3" fmla="*/ 234505 h 234886"/>
                <a:gd name="connsiteX4" fmla="*/ 88106 w 178212"/>
                <a:gd name="connsiteY4" fmla="*/ 234887 h 234886"/>
                <a:gd name="connsiteX5" fmla="*/ 89535 w 178212"/>
                <a:gd name="connsiteY5" fmla="*/ 143161 h 234886"/>
                <a:gd name="connsiteX6" fmla="*/ 285 w 178212"/>
                <a:gd name="connsiteY6" fmla="*/ 142589 h 234886"/>
                <a:gd name="connsiteX7" fmla="*/ 0 w 178212"/>
                <a:gd name="connsiteY7" fmla="*/ 107061 h 234886"/>
                <a:gd name="connsiteX8" fmla="*/ 11144 w 178212"/>
                <a:gd name="connsiteY8" fmla="*/ 107061 h 234886"/>
                <a:gd name="connsiteX9" fmla="*/ 96488 w 178212"/>
                <a:gd name="connsiteY9" fmla="*/ 106966 h 234886"/>
                <a:gd name="connsiteX10" fmla="*/ 97250 w 178212"/>
                <a:gd name="connsiteY10" fmla="*/ 476 h 234886"/>
                <a:gd name="connsiteX11" fmla="*/ 159639 w 178212"/>
                <a:gd name="connsiteY11" fmla="*/ 0 h 234886"/>
                <a:gd name="connsiteX12" fmla="*/ 167068 w 178212"/>
                <a:gd name="connsiteY12" fmla="*/ 286 h 234886"/>
                <a:gd name="connsiteX13" fmla="*/ 166497 w 178212"/>
                <a:gd name="connsiteY13" fmla="*/ 12192 h 234886"/>
                <a:gd name="connsiteX14" fmla="*/ 161354 w 178212"/>
                <a:gd name="connsiteY14" fmla="*/ 12192 h 234886"/>
                <a:gd name="connsiteX15" fmla="*/ 157924 w 178212"/>
                <a:gd name="connsiteY15" fmla="*/ 107728 h 234886"/>
                <a:gd name="connsiteX16" fmla="*/ 177165 w 178212"/>
                <a:gd name="connsiteY16" fmla="*/ 107823 h 23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8212" h="234886">
                  <a:moveTo>
                    <a:pt x="177165" y="107823"/>
                  </a:moveTo>
                  <a:lnTo>
                    <a:pt x="178212" y="214408"/>
                  </a:lnTo>
                  <a:lnTo>
                    <a:pt x="157734" y="215741"/>
                  </a:lnTo>
                  <a:lnTo>
                    <a:pt x="158972" y="234505"/>
                  </a:lnTo>
                  <a:lnTo>
                    <a:pt x="88106" y="234887"/>
                  </a:lnTo>
                  <a:lnTo>
                    <a:pt x="89535" y="143161"/>
                  </a:lnTo>
                  <a:lnTo>
                    <a:pt x="285" y="142589"/>
                  </a:lnTo>
                  <a:lnTo>
                    <a:pt x="0" y="107061"/>
                  </a:lnTo>
                  <a:lnTo>
                    <a:pt x="11144" y="107061"/>
                  </a:lnTo>
                  <a:lnTo>
                    <a:pt x="96488" y="106966"/>
                  </a:lnTo>
                  <a:lnTo>
                    <a:pt x="97250" y="476"/>
                  </a:lnTo>
                  <a:lnTo>
                    <a:pt x="159639" y="0"/>
                  </a:lnTo>
                  <a:lnTo>
                    <a:pt x="167068" y="286"/>
                  </a:lnTo>
                  <a:lnTo>
                    <a:pt x="166497" y="12192"/>
                  </a:lnTo>
                  <a:lnTo>
                    <a:pt x="161354" y="12192"/>
                  </a:lnTo>
                  <a:lnTo>
                    <a:pt x="157924" y="107728"/>
                  </a:lnTo>
                  <a:lnTo>
                    <a:pt x="177165" y="107823"/>
                  </a:lnTo>
                  <a:close/>
                </a:path>
              </a:pathLst>
            </a:custGeom>
            <a:noFill/>
            <a:ln w="4763" cap="flat">
              <a:solidFill>
                <a:srgbClr val="FFFFFF"/>
              </a:solidFill>
              <a:prstDash val="solid"/>
              <a:miter/>
            </a:ln>
          </p:spPr>
          <p:txBody>
            <a:bodyPr rtlCol="0" anchor="ctr"/>
            <a:lstStyle/>
            <a:p>
              <a:endParaRPr lang="en-US"/>
            </a:p>
          </p:txBody>
        </p:sp>
        <p:sp>
          <p:nvSpPr>
            <p:cNvPr id="282" name="Freeform: Shape 281">
              <a:extLst>
                <a:ext uri="{FF2B5EF4-FFF2-40B4-BE49-F238E27FC236}">
                  <a16:creationId xmlns:a16="http://schemas.microsoft.com/office/drawing/2014/main" id="{C911DB39-7330-4033-94B5-9CD965CADBFA}"/>
                </a:ext>
              </a:extLst>
            </p:cNvPr>
            <p:cNvSpPr/>
            <p:nvPr/>
          </p:nvSpPr>
          <p:spPr>
            <a:xfrm>
              <a:off x="18476914" y="5292120"/>
              <a:ext cx="243268" cy="126587"/>
            </a:xfrm>
            <a:custGeom>
              <a:avLst/>
              <a:gdLst>
                <a:gd name="connsiteX0" fmla="*/ 243269 w 243268"/>
                <a:gd name="connsiteY0" fmla="*/ 126587 h 126587"/>
                <a:gd name="connsiteX1" fmla="*/ 70676 w 243268"/>
                <a:gd name="connsiteY1" fmla="*/ 126206 h 126587"/>
                <a:gd name="connsiteX2" fmla="*/ 69914 w 243268"/>
                <a:gd name="connsiteY2" fmla="*/ 119539 h 126587"/>
                <a:gd name="connsiteX3" fmla="*/ 61627 w 243268"/>
                <a:gd name="connsiteY3" fmla="*/ 126492 h 126587"/>
                <a:gd name="connsiteX4" fmla="*/ 50388 w 243268"/>
                <a:gd name="connsiteY4" fmla="*/ 125444 h 126587"/>
                <a:gd name="connsiteX5" fmla="*/ 40100 w 243268"/>
                <a:gd name="connsiteY5" fmla="*/ 116396 h 126587"/>
                <a:gd name="connsiteX6" fmla="*/ 26289 w 243268"/>
                <a:gd name="connsiteY6" fmla="*/ 112871 h 126587"/>
                <a:gd name="connsiteX7" fmla="*/ 16955 w 243268"/>
                <a:gd name="connsiteY7" fmla="*/ 101632 h 126587"/>
                <a:gd name="connsiteX8" fmla="*/ 10383 w 243268"/>
                <a:gd name="connsiteY8" fmla="*/ 102013 h 126587"/>
                <a:gd name="connsiteX9" fmla="*/ 0 w 243268"/>
                <a:gd name="connsiteY9" fmla="*/ 107823 h 126587"/>
                <a:gd name="connsiteX10" fmla="*/ 191 w 243268"/>
                <a:gd name="connsiteY10" fmla="*/ 37243 h 126587"/>
                <a:gd name="connsiteX11" fmla="*/ 68866 w 243268"/>
                <a:gd name="connsiteY11" fmla="*/ 36576 h 126587"/>
                <a:gd name="connsiteX12" fmla="*/ 69723 w 243268"/>
                <a:gd name="connsiteY12" fmla="*/ 1524 h 126587"/>
                <a:gd name="connsiteX13" fmla="*/ 144495 w 243268"/>
                <a:gd name="connsiteY13" fmla="*/ 476 h 126587"/>
                <a:gd name="connsiteX14" fmla="*/ 176213 w 243268"/>
                <a:gd name="connsiteY14" fmla="*/ 0 h 126587"/>
                <a:gd name="connsiteX15" fmla="*/ 177641 w 243268"/>
                <a:gd name="connsiteY15" fmla="*/ 36195 h 126587"/>
                <a:gd name="connsiteX16" fmla="*/ 242031 w 243268"/>
                <a:gd name="connsiteY16" fmla="*/ 36195 h 126587"/>
                <a:gd name="connsiteX17" fmla="*/ 243269 w 243268"/>
                <a:gd name="connsiteY17" fmla="*/ 126587 h 126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3268" h="126587">
                  <a:moveTo>
                    <a:pt x="243269" y="126587"/>
                  </a:moveTo>
                  <a:lnTo>
                    <a:pt x="70676" y="126206"/>
                  </a:lnTo>
                  <a:lnTo>
                    <a:pt x="69914" y="119539"/>
                  </a:lnTo>
                  <a:lnTo>
                    <a:pt x="61627" y="126492"/>
                  </a:lnTo>
                  <a:lnTo>
                    <a:pt x="50388" y="125444"/>
                  </a:lnTo>
                  <a:lnTo>
                    <a:pt x="40100" y="116396"/>
                  </a:lnTo>
                  <a:lnTo>
                    <a:pt x="26289" y="112871"/>
                  </a:lnTo>
                  <a:lnTo>
                    <a:pt x="16955" y="101632"/>
                  </a:lnTo>
                  <a:lnTo>
                    <a:pt x="10383" y="102013"/>
                  </a:lnTo>
                  <a:lnTo>
                    <a:pt x="0" y="107823"/>
                  </a:lnTo>
                  <a:lnTo>
                    <a:pt x="191" y="37243"/>
                  </a:lnTo>
                  <a:lnTo>
                    <a:pt x="68866" y="36576"/>
                  </a:lnTo>
                  <a:lnTo>
                    <a:pt x="69723" y="1524"/>
                  </a:lnTo>
                  <a:lnTo>
                    <a:pt x="144495" y="476"/>
                  </a:lnTo>
                  <a:lnTo>
                    <a:pt x="176213" y="0"/>
                  </a:lnTo>
                  <a:lnTo>
                    <a:pt x="177641" y="36195"/>
                  </a:lnTo>
                  <a:lnTo>
                    <a:pt x="242031" y="36195"/>
                  </a:lnTo>
                  <a:lnTo>
                    <a:pt x="243269" y="126587"/>
                  </a:lnTo>
                  <a:close/>
                </a:path>
              </a:pathLst>
            </a:custGeom>
            <a:solidFill>
              <a:srgbClr val="BCBEC0"/>
            </a:solidFill>
            <a:ln w="9525" cap="flat">
              <a:noFill/>
              <a:prstDash val="solid"/>
              <a:miter/>
            </a:ln>
          </p:spPr>
          <p:txBody>
            <a:bodyPr rtlCol="0" anchor="ctr"/>
            <a:lstStyle/>
            <a:p>
              <a:endParaRPr lang="en-US"/>
            </a:p>
          </p:txBody>
        </p:sp>
        <p:sp>
          <p:nvSpPr>
            <p:cNvPr id="283" name="Freeform: Shape 282">
              <a:extLst>
                <a:ext uri="{FF2B5EF4-FFF2-40B4-BE49-F238E27FC236}">
                  <a16:creationId xmlns:a16="http://schemas.microsoft.com/office/drawing/2014/main" id="{F4091FAC-79AA-4B69-9FA5-59E0DE80CA63}"/>
                </a:ext>
              </a:extLst>
            </p:cNvPr>
            <p:cNvSpPr/>
            <p:nvPr/>
          </p:nvSpPr>
          <p:spPr>
            <a:xfrm>
              <a:off x="18476914" y="5292120"/>
              <a:ext cx="243268" cy="126587"/>
            </a:xfrm>
            <a:custGeom>
              <a:avLst/>
              <a:gdLst>
                <a:gd name="connsiteX0" fmla="*/ 243269 w 243268"/>
                <a:gd name="connsiteY0" fmla="*/ 126587 h 126587"/>
                <a:gd name="connsiteX1" fmla="*/ 70676 w 243268"/>
                <a:gd name="connsiteY1" fmla="*/ 126206 h 126587"/>
                <a:gd name="connsiteX2" fmla="*/ 69914 w 243268"/>
                <a:gd name="connsiteY2" fmla="*/ 119539 h 126587"/>
                <a:gd name="connsiteX3" fmla="*/ 61627 w 243268"/>
                <a:gd name="connsiteY3" fmla="*/ 126492 h 126587"/>
                <a:gd name="connsiteX4" fmla="*/ 50388 w 243268"/>
                <a:gd name="connsiteY4" fmla="*/ 125444 h 126587"/>
                <a:gd name="connsiteX5" fmla="*/ 40100 w 243268"/>
                <a:gd name="connsiteY5" fmla="*/ 116396 h 126587"/>
                <a:gd name="connsiteX6" fmla="*/ 26289 w 243268"/>
                <a:gd name="connsiteY6" fmla="*/ 112871 h 126587"/>
                <a:gd name="connsiteX7" fmla="*/ 16955 w 243268"/>
                <a:gd name="connsiteY7" fmla="*/ 101632 h 126587"/>
                <a:gd name="connsiteX8" fmla="*/ 10383 w 243268"/>
                <a:gd name="connsiteY8" fmla="*/ 102013 h 126587"/>
                <a:gd name="connsiteX9" fmla="*/ 0 w 243268"/>
                <a:gd name="connsiteY9" fmla="*/ 107823 h 126587"/>
                <a:gd name="connsiteX10" fmla="*/ 191 w 243268"/>
                <a:gd name="connsiteY10" fmla="*/ 37243 h 126587"/>
                <a:gd name="connsiteX11" fmla="*/ 68866 w 243268"/>
                <a:gd name="connsiteY11" fmla="*/ 36576 h 126587"/>
                <a:gd name="connsiteX12" fmla="*/ 69723 w 243268"/>
                <a:gd name="connsiteY12" fmla="*/ 1524 h 126587"/>
                <a:gd name="connsiteX13" fmla="*/ 144495 w 243268"/>
                <a:gd name="connsiteY13" fmla="*/ 476 h 126587"/>
                <a:gd name="connsiteX14" fmla="*/ 176213 w 243268"/>
                <a:gd name="connsiteY14" fmla="*/ 0 h 126587"/>
                <a:gd name="connsiteX15" fmla="*/ 177641 w 243268"/>
                <a:gd name="connsiteY15" fmla="*/ 36195 h 126587"/>
                <a:gd name="connsiteX16" fmla="*/ 242031 w 243268"/>
                <a:gd name="connsiteY16" fmla="*/ 36195 h 126587"/>
                <a:gd name="connsiteX17" fmla="*/ 243269 w 243268"/>
                <a:gd name="connsiteY17" fmla="*/ 126587 h 126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3268" h="126587">
                  <a:moveTo>
                    <a:pt x="243269" y="126587"/>
                  </a:moveTo>
                  <a:lnTo>
                    <a:pt x="70676" y="126206"/>
                  </a:lnTo>
                  <a:lnTo>
                    <a:pt x="69914" y="119539"/>
                  </a:lnTo>
                  <a:lnTo>
                    <a:pt x="61627" y="126492"/>
                  </a:lnTo>
                  <a:lnTo>
                    <a:pt x="50388" y="125444"/>
                  </a:lnTo>
                  <a:lnTo>
                    <a:pt x="40100" y="116396"/>
                  </a:lnTo>
                  <a:lnTo>
                    <a:pt x="26289" y="112871"/>
                  </a:lnTo>
                  <a:lnTo>
                    <a:pt x="16955" y="101632"/>
                  </a:lnTo>
                  <a:lnTo>
                    <a:pt x="10383" y="102013"/>
                  </a:lnTo>
                  <a:lnTo>
                    <a:pt x="0" y="107823"/>
                  </a:lnTo>
                  <a:lnTo>
                    <a:pt x="191" y="37243"/>
                  </a:lnTo>
                  <a:lnTo>
                    <a:pt x="68866" y="36576"/>
                  </a:lnTo>
                  <a:lnTo>
                    <a:pt x="69723" y="1524"/>
                  </a:lnTo>
                  <a:lnTo>
                    <a:pt x="144495" y="476"/>
                  </a:lnTo>
                  <a:lnTo>
                    <a:pt x="176213" y="0"/>
                  </a:lnTo>
                  <a:lnTo>
                    <a:pt x="177641" y="36195"/>
                  </a:lnTo>
                  <a:lnTo>
                    <a:pt x="242031" y="36195"/>
                  </a:lnTo>
                  <a:lnTo>
                    <a:pt x="243269" y="126587"/>
                  </a:lnTo>
                  <a:close/>
                </a:path>
              </a:pathLst>
            </a:custGeom>
            <a:noFill/>
            <a:ln w="4763" cap="rnd">
              <a:solidFill>
                <a:srgbClr val="FFFFFF"/>
              </a:solidFill>
              <a:prstDash val="solid"/>
              <a:round/>
            </a:ln>
          </p:spPr>
          <p:txBody>
            <a:bodyPr rtlCol="0" anchor="ctr"/>
            <a:lstStyle/>
            <a:p>
              <a:endParaRPr lang="en-US"/>
            </a:p>
          </p:txBody>
        </p:sp>
        <p:sp>
          <p:nvSpPr>
            <p:cNvPr id="284" name="Freeform: Shape 283">
              <a:extLst>
                <a:ext uri="{FF2B5EF4-FFF2-40B4-BE49-F238E27FC236}">
                  <a16:creationId xmlns:a16="http://schemas.microsoft.com/office/drawing/2014/main" id="{06DF8B99-835F-4213-A628-72C1D5014F4C}"/>
                </a:ext>
              </a:extLst>
            </p:cNvPr>
            <p:cNvSpPr/>
            <p:nvPr/>
          </p:nvSpPr>
          <p:spPr>
            <a:xfrm>
              <a:off x="19161381" y="5325934"/>
              <a:ext cx="162019" cy="216122"/>
            </a:xfrm>
            <a:custGeom>
              <a:avLst/>
              <a:gdLst>
                <a:gd name="connsiteX0" fmla="*/ 162020 w 162019"/>
                <a:gd name="connsiteY0" fmla="*/ 762 h 216122"/>
                <a:gd name="connsiteX1" fmla="*/ 161830 w 162019"/>
                <a:gd name="connsiteY1" fmla="*/ 109252 h 216122"/>
                <a:gd name="connsiteX2" fmla="*/ 158782 w 162019"/>
                <a:gd name="connsiteY2" fmla="*/ 109823 h 216122"/>
                <a:gd name="connsiteX3" fmla="*/ 160115 w 162019"/>
                <a:gd name="connsiteY3" fmla="*/ 214884 h 216122"/>
                <a:gd name="connsiteX4" fmla="*/ 53435 w 162019"/>
                <a:gd name="connsiteY4" fmla="*/ 216122 h 216122"/>
                <a:gd name="connsiteX5" fmla="*/ 52101 w 162019"/>
                <a:gd name="connsiteY5" fmla="*/ 144494 h 216122"/>
                <a:gd name="connsiteX6" fmla="*/ 5810 w 162019"/>
                <a:gd name="connsiteY6" fmla="*/ 144399 h 216122"/>
                <a:gd name="connsiteX7" fmla="*/ 18764 w 162019"/>
                <a:gd name="connsiteY7" fmla="*/ 126301 h 216122"/>
                <a:gd name="connsiteX8" fmla="*/ 3334 w 162019"/>
                <a:gd name="connsiteY8" fmla="*/ 110680 h 216122"/>
                <a:gd name="connsiteX9" fmla="*/ 3334 w 162019"/>
                <a:gd name="connsiteY9" fmla="*/ 92297 h 216122"/>
                <a:gd name="connsiteX10" fmla="*/ 0 w 162019"/>
                <a:gd name="connsiteY10" fmla="*/ 83439 h 216122"/>
                <a:gd name="connsiteX11" fmla="*/ 20288 w 162019"/>
                <a:gd name="connsiteY11" fmla="*/ 63055 h 216122"/>
                <a:gd name="connsiteX12" fmla="*/ 20383 w 162019"/>
                <a:gd name="connsiteY12" fmla="*/ 52864 h 216122"/>
                <a:gd name="connsiteX13" fmla="*/ 26098 w 162019"/>
                <a:gd name="connsiteY13" fmla="*/ 52959 h 216122"/>
                <a:gd name="connsiteX14" fmla="*/ 26670 w 162019"/>
                <a:gd name="connsiteY14" fmla="*/ 38100 h 216122"/>
                <a:gd name="connsiteX15" fmla="*/ 57816 w 162019"/>
                <a:gd name="connsiteY15" fmla="*/ 37243 h 216122"/>
                <a:gd name="connsiteX16" fmla="*/ 59055 w 162019"/>
                <a:gd name="connsiteY16" fmla="*/ 0 h 216122"/>
                <a:gd name="connsiteX17" fmla="*/ 89821 w 162019"/>
                <a:gd name="connsiteY17" fmla="*/ 476 h 216122"/>
                <a:gd name="connsiteX18" fmla="*/ 162020 w 162019"/>
                <a:gd name="connsiteY18" fmla="*/ 762 h 21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19" h="216122">
                  <a:moveTo>
                    <a:pt x="162020" y="762"/>
                  </a:moveTo>
                  <a:lnTo>
                    <a:pt x="161830" y="109252"/>
                  </a:lnTo>
                  <a:lnTo>
                    <a:pt x="158782" y="109823"/>
                  </a:lnTo>
                  <a:lnTo>
                    <a:pt x="160115" y="214884"/>
                  </a:lnTo>
                  <a:lnTo>
                    <a:pt x="53435" y="216122"/>
                  </a:lnTo>
                  <a:lnTo>
                    <a:pt x="52101" y="144494"/>
                  </a:lnTo>
                  <a:lnTo>
                    <a:pt x="5810" y="144399"/>
                  </a:lnTo>
                  <a:lnTo>
                    <a:pt x="18764" y="126301"/>
                  </a:lnTo>
                  <a:lnTo>
                    <a:pt x="3334" y="110680"/>
                  </a:lnTo>
                  <a:lnTo>
                    <a:pt x="3334" y="92297"/>
                  </a:lnTo>
                  <a:lnTo>
                    <a:pt x="0" y="83439"/>
                  </a:lnTo>
                  <a:lnTo>
                    <a:pt x="20288" y="63055"/>
                  </a:lnTo>
                  <a:lnTo>
                    <a:pt x="20383" y="52864"/>
                  </a:lnTo>
                  <a:lnTo>
                    <a:pt x="26098" y="52959"/>
                  </a:lnTo>
                  <a:lnTo>
                    <a:pt x="26670" y="38100"/>
                  </a:lnTo>
                  <a:lnTo>
                    <a:pt x="57816" y="37243"/>
                  </a:lnTo>
                  <a:lnTo>
                    <a:pt x="59055" y="0"/>
                  </a:lnTo>
                  <a:lnTo>
                    <a:pt x="89821" y="476"/>
                  </a:lnTo>
                  <a:lnTo>
                    <a:pt x="162020" y="762"/>
                  </a:lnTo>
                  <a:close/>
                </a:path>
              </a:pathLst>
            </a:custGeom>
            <a:solidFill>
              <a:srgbClr val="BCBEC0"/>
            </a:solidFill>
            <a:ln w="9525" cap="flat">
              <a:noFill/>
              <a:prstDash val="solid"/>
              <a:miter/>
            </a:ln>
          </p:spPr>
          <p:txBody>
            <a:bodyPr rtlCol="0" anchor="ctr"/>
            <a:lstStyle/>
            <a:p>
              <a:endParaRPr lang="en-US"/>
            </a:p>
          </p:txBody>
        </p:sp>
        <p:sp>
          <p:nvSpPr>
            <p:cNvPr id="285" name="Freeform: Shape 284">
              <a:extLst>
                <a:ext uri="{FF2B5EF4-FFF2-40B4-BE49-F238E27FC236}">
                  <a16:creationId xmlns:a16="http://schemas.microsoft.com/office/drawing/2014/main" id="{9C7EDC97-6D5F-408A-BBFF-3C3881F6920A}"/>
                </a:ext>
              </a:extLst>
            </p:cNvPr>
            <p:cNvSpPr/>
            <p:nvPr/>
          </p:nvSpPr>
          <p:spPr>
            <a:xfrm>
              <a:off x="19161381" y="5325934"/>
              <a:ext cx="162019" cy="216122"/>
            </a:xfrm>
            <a:custGeom>
              <a:avLst/>
              <a:gdLst>
                <a:gd name="connsiteX0" fmla="*/ 162020 w 162019"/>
                <a:gd name="connsiteY0" fmla="*/ 762 h 216122"/>
                <a:gd name="connsiteX1" fmla="*/ 161830 w 162019"/>
                <a:gd name="connsiteY1" fmla="*/ 109252 h 216122"/>
                <a:gd name="connsiteX2" fmla="*/ 158782 w 162019"/>
                <a:gd name="connsiteY2" fmla="*/ 109823 h 216122"/>
                <a:gd name="connsiteX3" fmla="*/ 160115 w 162019"/>
                <a:gd name="connsiteY3" fmla="*/ 214884 h 216122"/>
                <a:gd name="connsiteX4" fmla="*/ 53435 w 162019"/>
                <a:gd name="connsiteY4" fmla="*/ 216122 h 216122"/>
                <a:gd name="connsiteX5" fmla="*/ 52101 w 162019"/>
                <a:gd name="connsiteY5" fmla="*/ 144494 h 216122"/>
                <a:gd name="connsiteX6" fmla="*/ 5810 w 162019"/>
                <a:gd name="connsiteY6" fmla="*/ 144399 h 216122"/>
                <a:gd name="connsiteX7" fmla="*/ 18764 w 162019"/>
                <a:gd name="connsiteY7" fmla="*/ 126301 h 216122"/>
                <a:gd name="connsiteX8" fmla="*/ 3334 w 162019"/>
                <a:gd name="connsiteY8" fmla="*/ 110680 h 216122"/>
                <a:gd name="connsiteX9" fmla="*/ 3334 w 162019"/>
                <a:gd name="connsiteY9" fmla="*/ 92297 h 216122"/>
                <a:gd name="connsiteX10" fmla="*/ 0 w 162019"/>
                <a:gd name="connsiteY10" fmla="*/ 83439 h 216122"/>
                <a:gd name="connsiteX11" fmla="*/ 20288 w 162019"/>
                <a:gd name="connsiteY11" fmla="*/ 63055 h 216122"/>
                <a:gd name="connsiteX12" fmla="*/ 20383 w 162019"/>
                <a:gd name="connsiteY12" fmla="*/ 52864 h 216122"/>
                <a:gd name="connsiteX13" fmla="*/ 26098 w 162019"/>
                <a:gd name="connsiteY13" fmla="*/ 52959 h 216122"/>
                <a:gd name="connsiteX14" fmla="*/ 26670 w 162019"/>
                <a:gd name="connsiteY14" fmla="*/ 38100 h 216122"/>
                <a:gd name="connsiteX15" fmla="*/ 57816 w 162019"/>
                <a:gd name="connsiteY15" fmla="*/ 37243 h 216122"/>
                <a:gd name="connsiteX16" fmla="*/ 59055 w 162019"/>
                <a:gd name="connsiteY16" fmla="*/ 0 h 216122"/>
                <a:gd name="connsiteX17" fmla="*/ 89821 w 162019"/>
                <a:gd name="connsiteY17" fmla="*/ 476 h 216122"/>
                <a:gd name="connsiteX18" fmla="*/ 162020 w 162019"/>
                <a:gd name="connsiteY18" fmla="*/ 762 h 21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19" h="216122">
                  <a:moveTo>
                    <a:pt x="162020" y="762"/>
                  </a:moveTo>
                  <a:lnTo>
                    <a:pt x="161830" y="109252"/>
                  </a:lnTo>
                  <a:lnTo>
                    <a:pt x="158782" y="109823"/>
                  </a:lnTo>
                  <a:lnTo>
                    <a:pt x="160115" y="214884"/>
                  </a:lnTo>
                  <a:lnTo>
                    <a:pt x="53435" y="216122"/>
                  </a:lnTo>
                  <a:lnTo>
                    <a:pt x="52101" y="144494"/>
                  </a:lnTo>
                  <a:lnTo>
                    <a:pt x="5810" y="144399"/>
                  </a:lnTo>
                  <a:lnTo>
                    <a:pt x="18764" y="126301"/>
                  </a:lnTo>
                  <a:lnTo>
                    <a:pt x="3334" y="110680"/>
                  </a:lnTo>
                  <a:lnTo>
                    <a:pt x="3334" y="92297"/>
                  </a:lnTo>
                  <a:lnTo>
                    <a:pt x="0" y="83439"/>
                  </a:lnTo>
                  <a:lnTo>
                    <a:pt x="20288" y="63055"/>
                  </a:lnTo>
                  <a:lnTo>
                    <a:pt x="20383" y="52864"/>
                  </a:lnTo>
                  <a:lnTo>
                    <a:pt x="26098" y="52959"/>
                  </a:lnTo>
                  <a:lnTo>
                    <a:pt x="26670" y="38100"/>
                  </a:lnTo>
                  <a:lnTo>
                    <a:pt x="57816" y="37243"/>
                  </a:lnTo>
                  <a:lnTo>
                    <a:pt x="59055" y="0"/>
                  </a:lnTo>
                  <a:lnTo>
                    <a:pt x="89821" y="476"/>
                  </a:lnTo>
                  <a:lnTo>
                    <a:pt x="162020" y="762"/>
                  </a:lnTo>
                  <a:close/>
                </a:path>
              </a:pathLst>
            </a:custGeom>
            <a:noFill/>
            <a:ln w="4763" cap="rnd">
              <a:solidFill>
                <a:srgbClr val="FFFFFF"/>
              </a:solidFill>
              <a:prstDash val="solid"/>
              <a:round/>
            </a:ln>
          </p:spPr>
          <p:txBody>
            <a:bodyPr rtlCol="0" anchor="ctr"/>
            <a:lstStyle/>
            <a:p>
              <a:endParaRPr lang="en-US"/>
            </a:p>
          </p:txBody>
        </p:sp>
        <p:sp>
          <p:nvSpPr>
            <p:cNvPr id="286" name="Freeform: Shape 285">
              <a:extLst>
                <a:ext uri="{FF2B5EF4-FFF2-40B4-BE49-F238E27FC236}">
                  <a16:creationId xmlns:a16="http://schemas.microsoft.com/office/drawing/2014/main" id="{C287E2E3-841E-4BFF-9A64-369CB448ECDF}"/>
                </a:ext>
              </a:extLst>
            </p:cNvPr>
            <p:cNvSpPr/>
            <p:nvPr/>
          </p:nvSpPr>
          <p:spPr>
            <a:xfrm>
              <a:off x="18718945" y="5326314"/>
              <a:ext cx="196690" cy="216408"/>
            </a:xfrm>
            <a:custGeom>
              <a:avLst/>
              <a:gdLst>
                <a:gd name="connsiteX0" fmla="*/ 195263 w 196690"/>
                <a:gd name="connsiteY0" fmla="*/ 127826 h 216408"/>
                <a:gd name="connsiteX1" fmla="*/ 145066 w 196690"/>
                <a:gd name="connsiteY1" fmla="*/ 126683 h 216408"/>
                <a:gd name="connsiteX2" fmla="*/ 145066 w 196690"/>
                <a:gd name="connsiteY2" fmla="*/ 214122 h 216408"/>
                <a:gd name="connsiteX3" fmla="*/ 2477 w 196690"/>
                <a:gd name="connsiteY3" fmla="*/ 216408 h 216408"/>
                <a:gd name="connsiteX4" fmla="*/ 1333 w 196690"/>
                <a:gd name="connsiteY4" fmla="*/ 92393 h 216408"/>
                <a:gd name="connsiteX5" fmla="*/ 0 w 196690"/>
                <a:gd name="connsiteY5" fmla="*/ 2000 h 216408"/>
                <a:gd name="connsiteX6" fmla="*/ 107156 w 196690"/>
                <a:gd name="connsiteY6" fmla="*/ 0 h 216408"/>
                <a:gd name="connsiteX7" fmla="*/ 107442 w 196690"/>
                <a:gd name="connsiteY7" fmla="*/ 35528 h 216408"/>
                <a:gd name="connsiteX8" fmla="*/ 196691 w 196690"/>
                <a:gd name="connsiteY8" fmla="*/ 36100 h 216408"/>
                <a:gd name="connsiteX9" fmla="*/ 195263 w 196690"/>
                <a:gd name="connsiteY9" fmla="*/ 127826 h 21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690" h="216408">
                  <a:moveTo>
                    <a:pt x="195263" y="127826"/>
                  </a:moveTo>
                  <a:lnTo>
                    <a:pt x="145066" y="126683"/>
                  </a:lnTo>
                  <a:lnTo>
                    <a:pt x="145066" y="214122"/>
                  </a:lnTo>
                  <a:lnTo>
                    <a:pt x="2477" y="216408"/>
                  </a:lnTo>
                  <a:lnTo>
                    <a:pt x="1333" y="92393"/>
                  </a:lnTo>
                  <a:lnTo>
                    <a:pt x="0" y="2000"/>
                  </a:lnTo>
                  <a:lnTo>
                    <a:pt x="107156" y="0"/>
                  </a:lnTo>
                  <a:lnTo>
                    <a:pt x="107442" y="35528"/>
                  </a:lnTo>
                  <a:lnTo>
                    <a:pt x="196691" y="36100"/>
                  </a:lnTo>
                  <a:lnTo>
                    <a:pt x="195263" y="127826"/>
                  </a:lnTo>
                  <a:close/>
                </a:path>
              </a:pathLst>
            </a:custGeom>
            <a:solidFill>
              <a:srgbClr val="669940"/>
            </a:solidFill>
            <a:ln w="9525" cap="flat">
              <a:noFill/>
              <a:prstDash val="solid"/>
              <a:miter/>
            </a:ln>
          </p:spPr>
          <p:txBody>
            <a:bodyPr rtlCol="0" anchor="ctr"/>
            <a:lstStyle/>
            <a:p>
              <a:endParaRPr lang="en-US"/>
            </a:p>
          </p:txBody>
        </p:sp>
        <p:sp>
          <p:nvSpPr>
            <p:cNvPr id="287" name="Freeform: Shape 286">
              <a:extLst>
                <a:ext uri="{FF2B5EF4-FFF2-40B4-BE49-F238E27FC236}">
                  <a16:creationId xmlns:a16="http://schemas.microsoft.com/office/drawing/2014/main" id="{015F6158-C6ED-49B1-88EC-DBD4E56779DF}"/>
                </a:ext>
              </a:extLst>
            </p:cNvPr>
            <p:cNvSpPr/>
            <p:nvPr/>
          </p:nvSpPr>
          <p:spPr>
            <a:xfrm>
              <a:off x="18718945" y="5326314"/>
              <a:ext cx="196690" cy="216408"/>
            </a:xfrm>
            <a:custGeom>
              <a:avLst/>
              <a:gdLst>
                <a:gd name="connsiteX0" fmla="*/ 195263 w 196690"/>
                <a:gd name="connsiteY0" fmla="*/ 127826 h 216408"/>
                <a:gd name="connsiteX1" fmla="*/ 145066 w 196690"/>
                <a:gd name="connsiteY1" fmla="*/ 126683 h 216408"/>
                <a:gd name="connsiteX2" fmla="*/ 145066 w 196690"/>
                <a:gd name="connsiteY2" fmla="*/ 214122 h 216408"/>
                <a:gd name="connsiteX3" fmla="*/ 2477 w 196690"/>
                <a:gd name="connsiteY3" fmla="*/ 216408 h 216408"/>
                <a:gd name="connsiteX4" fmla="*/ 1333 w 196690"/>
                <a:gd name="connsiteY4" fmla="*/ 92393 h 216408"/>
                <a:gd name="connsiteX5" fmla="*/ 0 w 196690"/>
                <a:gd name="connsiteY5" fmla="*/ 2000 h 216408"/>
                <a:gd name="connsiteX6" fmla="*/ 107156 w 196690"/>
                <a:gd name="connsiteY6" fmla="*/ 0 h 216408"/>
                <a:gd name="connsiteX7" fmla="*/ 107442 w 196690"/>
                <a:gd name="connsiteY7" fmla="*/ 35528 h 216408"/>
                <a:gd name="connsiteX8" fmla="*/ 196691 w 196690"/>
                <a:gd name="connsiteY8" fmla="*/ 36100 h 216408"/>
                <a:gd name="connsiteX9" fmla="*/ 195263 w 196690"/>
                <a:gd name="connsiteY9" fmla="*/ 127826 h 21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690" h="216408">
                  <a:moveTo>
                    <a:pt x="195263" y="127826"/>
                  </a:moveTo>
                  <a:lnTo>
                    <a:pt x="145066" y="126683"/>
                  </a:lnTo>
                  <a:lnTo>
                    <a:pt x="145066" y="214122"/>
                  </a:lnTo>
                  <a:lnTo>
                    <a:pt x="2477" y="216408"/>
                  </a:lnTo>
                  <a:lnTo>
                    <a:pt x="1333" y="92393"/>
                  </a:lnTo>
                  <a:lnTo>
                    <a:pt x="0" y="2000"/>
                  </a:lnTo>
                  <a:lnTo>
                    <a:pt x="107156" y="0"/>
                  </a:lnTo>
                  <a:lnTo>
                    <a:pt x="107442" y="35528"/>
                  </a:lnTo>
                  <a:lnTo>
                    <a:pt x="196691" y="36100"/>
                  </a:lnTo>
                  <a:lnTo>
                    <a:pt x="195263" y="127826"/>
                  </a:lnTo>
                  <a:close/>
                </a:path>
              </a:pathLst>
            </a:custGeom>
            <a:noFill/>
            <a:ln w="4763" cap="flat">
              <a:solidFill>
                <a:srgbClr val="FFFFFF"/>
              </a:solidFill>
              <a:prstDash val="solid"/>
              <a:miter/>
            </a:ln>
          </p:spPr>
          <p:txBody>
            <a:bodyPr rtlCol="0" anchor="ctr"/>
            <a:lstStyle/>
            <a:p>
              <a:endParaRPr lang="en-US"/>
            </a:p>
          </p:txBody>
        </p:sp>
        <p:sp>
          <p:nvSpPr>
            <p:cNvPr id="288" name="Freeform: Shape 287">
              <a:extLst>
                <a:ext uri="{FF2B5EF4-FFF2-40B4-BE49-F238E27FC236}">
                  <a16:creationId xmlns:a16="http://schemas.microsoft.com/office/drawing/2014/main" id="{947FB463-B5C0-478D-B306-B3B23BFED0A1}"/>
                </a:ext>
              </a:extLst>
            </p:cNvPr>
            <p:cNvSpPr/>
            <p:nvPr/>
          </p:nvSpPr>
          <p:spPr>
            <a:xfrm>
              <a:off x="19320163" y="5326695"/>
              <a:ext cx="112299" cy="216693"/>
            </a:xfrm>
            <a:custGeom>
              <a:avLst/>
              <a:gdLst>
                <a:gd name="connsiteX0" fmla="*/ 3238 w 112299"/>
                <a:gd name="connsiteY0" fmla="*/ 0 h 216693"/>
                <a:gd name="connsiteX1" fmla="*/ 84296 w 112299"/>
                <a:gd name="connsiteY1" fmla="*/ 2762 h 216693"/>
                <a:gd name="connsiteX2" fmla="*/ 87820 w 112299"/>
                <a:gd name="connsiteY2" fmla="*/ 26384 h 216693"/>
                <a:gd name="connsiteX3" fmla="*/ 106489 w 112299"/>
                <a:gd name="connsiteY3" fmla="*/ 168116 h 216693"/>
                <a:gd name="connsiteX4" fmla="*/ 112300 w 112299"/>
                <a:gd name="connsiteY4" fmla="*/ 216694 h 216693"/>
                <a:gd name="connsiteX5" fmla="*/ 1334 w 112299"/>
                <a:gd name="connsiteY5" fmla="*/ 214122 h 216693"/>
                <a:gd name="connsiteX6" fmla="*/ 0 w 112299"/>
                <a:gd name="connsiteY6" fmla="*/ 109061 h 216693"/>
                <a:gd name="connsiteX7" fmla="*/ 3048 w 112299"/>
                <a:gd name="connsiteY7" fmla="*/ 108490 h 216693"/>
                <a:gd name="connsiteX8" fmla="*/ 3238 w 112299"/>
                <a:gd name="connsiteY8" fmla="*/ 0 h 21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299" h="216693">
                  <a:moveTo>
                    <a:pt x="3238" y="0"/>
                  </a:moveTo>
                  <a:lnTo>
                    <a:pt x="84296" y="2762"/>
                  </a:lnTo>
                  <a:lnTo>
                    <a:pt x="87820" y="26384"/>
                  </a:lnTo>
                  <a:lnTo>
                    <a:pt x="106489" y="168116"/>
                  </a:lnTo>
                  <a:lnTo>
                    <a:pt x="112300" y="216694"/>
                  </a:lnTo>
                  <a:lnTo>
                    <a:pt x="1334" y="214122"/>
                  </a:lnTo>
                  <a:lnTo>
                    <a:pt x="0" y="109061"/>
                  </a:lnTo>
                  <a:lnTo>
                    <a:pt x="3048" y="108490"/>
                  </a:lnTo>
                  <a:lnTo>
                    <a:pt x="3238" y="0"/>
                  </a:lnTo>
                  <a:close/>
                </a:path>
              </a:pathLst>
            </a:custGeom>
            <a:solidFill>
              <a:srgbClr val="BCBEC0"/>
            </a:solidFill>
            <a:ln w="9525" cap="flat">
              <a:noFill/>
              <a:prstDash val="solid"/>
              <a:miter/>
            </a:ln>
          </p:spPr>
          <p:txBody>
            <a:bodyPr rtlCol="0" anchor="ctr"/>
            <a:lstStyle/>
            <a:p>
              <a:endParaRPr lang="en-US"/>
            </a:p>
          </p:txBody>
        </p:sp>
        <p:sp>
          <p:nvSpPr>
            <p:cNvPr id="289" name="Freeform: Shape 288">
              <a:extLst>
                <a:ext uri="{FF2B5EF4-FFF2-40B4-BE49-F238E27FC236}">
                  <a16:creationId xmlns:a16="http://schemas.microsoft.com/office/drawing/2014/main" id="{8166C645-89A8-472A-BEDC-3D2943C4A3A9}"/>
                </a:ext>
              </a:extLst>
            </p:cNvPr>
            <p:cNvSpPr/>
            <p:nvPr/>
          </p:nvSpPr>
          <p:spPr>
            <a:xfrm>
              <a:off x="19320163" y="5326695"/>
              <a:ext cx="112299" cy="216693"/>
            </a:xfrm>
            <a:custGeom>
              <a:avLst/>
              <a:gdLst>
                <a:gd name="connsiteX0" fmla="*/ 3238 w 112299"/>
                <a:gd name="connsiteY0" fmla="*/ 0 h 216693"/>
                <a:gd name="connsiteX1" fmla="*/ 84296 w 112299"/>
                <a:gd name="connsiteY1" fmla="*/ 2762 h 216693"/>
                <a:gd name="connsiteX2" fmla="*/ 87820 w 112299"/>
                <a:gd name="connsiteY2" fmla="*/ 26384 h 216693"/>
                <a:gd name="connsiteX3" fmla="*/ 106489 w 112299"/>
                <a:gd name="connsiteY3" fmla="*/ 168116 h 216693"/>
                <a:gd name="connsiteX4" fmla="*/ 112300 w 112299"/>
                <a:gd name="connsiteY4" fmla="*/ 216694 h 216693"/>
                <a:gd name="connsiteX5" fmla="*/ 1334 w 112299"/>
                <a:gd name="connsiteY5" fmla="*/ 214122 h 216693"/>
                <a:gd name="connsiteX6" fmla="*/ 0 w 112299"/>
                <a:gd name="connsiteY6" fmla="*/ 109061 h 216693"/>
                <a:gd name="connsiteX7" fmla="*/ 3048 w 112299"/>
                <a:gd name="connsiteY7" fmla="*/ 108490 h 216693"/>
                <a:gd name="connsiteX8" fmla="*/ 3238 w 112299"/>
                <a:gd name="connsiteY8" fmla="*/ 0 h 21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299" h="216693">
                  <a:moveTo>
                    <a:pt x="3238" y="0"/>
                  </a:moveTo>
                  <a:lnTo>
                    <a:pt x="84296" y="2762"/>
                  </a:lnTo>
                  <a:lnTo>
                    <a:pt x="87820" y="26384"/>
                  </a:lnTo>
                  <a:lnTo>
                    <a:pt x="106489" y="168116"/>
                  </a:lnTo>
                  <a:lnTo>
                    <a:pt x="112300" y="216694"/>
                  </a:lnTo>
                  <a:lnTo>
                    <a:pt x="1334" y="214122"/>
                  </a:lnTo>
                  <a:lnTo>
                    <a:pt x="0" y="109061"/>
                  </a:lnTo>
                  <a:lnTo>
                    <a:pt x="3048" y="108490"/>
                  </a:lnTo>
                  <a:lnTo>
                    <a:pt x="3238" y="0"/>
                  </a:lnTo>
                  <a:close/>
                </a:path>
              </a:pathLst>
            </a:custGeom>
            <a:noFill/>
            <a:ln w="4763" cap="rnd">
              <a:solidFill>
                <a:srgbClr val="FFFFFF"/>
              </a:solidFill>
              <a:prstDash val="solid"/>
              <a:round/>
            </a:ln>
          </p:spPr>
          <p:txBody>
            <a:bodyPr rtlCol="0" anchor="ctr"/>
            <a:lstStyle/>
            <a:p>
              <a:endParaRPr lang="en-US"/>
            </a:p>
          </p:txBody>
        </p:sp>
        <p:sp>
          <p:nvSpPr>
            <p:cNvPr id="290" name="Freeform: Shape 289">
              <a:extLst>
                <a:ext uri="{FF2B5EF4-FFF2-40B4-BE49-F238E27FC236}">
                  <a16:creationId xmlns:a16="http://schemas.microsoft.com/office/drawing/2014/main" id="{13CD6DA6-DDCF-4502-826E-8FE62D62EB3C}"/>
                </a:ext>
              </a:extLst>
            </p:cNvPr>
            <p:cNvSpPr/>
            <p:nvPr/>
          </p:nvSpPr>
          <p:spPr>
            <a:xfrm>
              <a:off x="18193165" y="5326791"/>
              <a:ext cx="179355" cy="181165"/>
            </a:xfrm>
            <a:custGeom>
              <a:avLst/>
              <a:gdLst>
                <a:gd name="connsiteX0" fmla="*/ 179356 w 179355"/>
                <a:gd name="connsiteY0" fmla="*/ 181165 h 181165"/>
                <a:gd name="connsiteX1" fmla="*/ 4096 w 179355"/>
                <a:gd name="connsiteY1" fmla="*/ 180975 h 181165"/>
                <a:gd name="connsiteX2" fmla="*/ 2191 w 179355"/>
                <a:gd name="connsiteY2" fmla="*/ 113062 h 181165"/>
                <a:gd name="connsiteX3" fmla="*/ 0 w 179355"/>
                <a:gd name="connsiteY3" fmla="*/ 112300 h 181165"/>
                <a:gd name="connsiteX4" fmla="*/ 762 w 179355"/>
                <a:gd name="connsiteY4" fmla="*/ 667 h 181165"/>
                <a:gd name="connsiteX5" fmla="*/ 36100 w 179355"/>
                <a:gd name="connsiteY5" fmla="*/ 0 h 181165"/>
                <a:gd name="connsiteX6" fmla="*/ 176213 w 179355"/>
                <a:gd name="connsiteY6" fmla="*/ 476 h 181165"/>
                <a:gd name="connsiteX7" fmla="*/ 179356 w 179355"/>
                <a:gd name="connsiteY7" fmla="*/ 181165 h 181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355" h="181165">
                  <a:moveTo>
                    <a:pt x="179356" y="181165"/>
                  </a:moveTo>
                  <a:lnTo>
                    <a:pt x="4096" y="180975"/>
                  </a:lnTo>
                  <a:lnTo>
                    <a:pt x="2191" y="113062"/>
                  </a:lnTo>
                  <a:lnTo>
                    <a:pt x="0" y="112300"/>
                  </a:lnTo>
                  <a:lnTo>
                    <a:pt x="762" y="667"/>
                  </a:lnTo>
                  <a:lnTo>
                    <a:pt x="36100" y="0"/>
                  </a:lnTo>
                  <a:lnTo>
                    <a:pt x="176213" y="476"/>
                  </a:lnTo>
                  <a:lnTo>
                    <a:pt x="179356" y="181165"/>
                  </a:lnTo>
                  <a:close/>
                </a:path>
              </a:pathLst>
            </a:custGeom>
            <a:solidFill>
              <a:srgbClr val="BCBEC0"/>
            </a:solidFill>
            <a:ln w="9525" cap="flat">
              <a:noFill/>
              <a:prstDash val="solid"/>
              <a:miter/>
            </a:ln>
          </p:spPr>
          <p:txBody>
            <a:bodyPr rtlCol="0" anchor="ctr"/>
            <a:lstStyle/>
            <a:p>
              <a:endParaRPr lang="en-US"/>
            </a:p>
          </p:txBody>
        </p:sp>
        <p:sp>
          <p:nvSpPr>
            <p:cNvPr id="291" name="Freeform: Shape 290">
              <a:extLst>
                <a:ext uri="{FF2B5EF4-FFF2-40B4-BE49-F238E27FC236}">
                  <a16:creationId xmlns:a16="http://schemas.microsoft.com/office/drawing/2014/main" id="{AE308E2E-23B8-4C49-8E68-B969DDF7C95F}"/>
                </a:ext>
              </a:extLst>
            </p:cNvPr>
            <p:cNvSpPr/>
            <p:nvPr/>
          </p:nvSpPr>
          <p:spPr>
            <a:xfrm>
              <a:off x="18193165" y="5326791"/>
              <a:ext cx="179355" cy="181165"/>
            </a:xfrm>
            <a:custGeom>
              <a:avLst/>
              <a:gdLst>
                <a:gd name="connsiteX0" fmla="*/ 179356 w 179355"/>
                <a:gd name="connsiteY0" fmla="*/ 181165 h 181165"/>
                <a:gd name="connsiteX1" fmla="*/ 4096 w 179355"/>
                <a:gd name="connsiteY1" fmla="*/ 180975 h 181165"/>
                <a:gd name="connsiteX2" fmla="*/ 2191 w 179355"/>
                <a:gd name="connsiteY2" fmla="*/ 113062 h 181165"/>
                <a:gd name="connsiteX3" fmla="*/ 0 w 179355"/>
                <a:gd name="connsiteY3" fmla="*/ 112300 h 181165"/>
                <a:gd name="connsiteX4" fmla="*/ 762 w 179355"/>
                <a:gd name="connsiteY4" fmla="*/ 667 h 181165"/>
                <a:gd name="connsiteX5" fmla="*/ 36100 w 179355"/>
                <a:gd name="connsiteY5" fmla="*/ 0 h 181165"/>
                <a:gd name="connsiteX6" fmla="*/ 176213 w 179355"/>
                <a:gd name="connsiteY6" fmla="*/ 476 h 181165"/>
                <a:gd name="connsiteX7" fmla="*/ 179356 w 179355"/>
                <a:gd name="connsiteY7" fmla="*/ 181165 h 181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355" h="181165">
                  <a:moveTo>
                    <a:pt x="179356" y="181165"/>
                  </a:moveTo>
                  <a:lnTo>
                    <a:pt x="4096" y="180975"/>
                  </a:lnTo>
                  <a:lnTo>
                    <a:pt x="2191" y="113062"/>
                  </a:lnTo>
                  <a:lnTo>
                    <a:pt x="0" y="112300"/>
                  </a:lnTo>
                  <a:lnTo>
                    <a:pt x="762" y="667"/>
                  </a:lnTo>
                  <a:lnTo>
                    <a:pt x="36100" y="0"/>
                  </a:lnTo>
                  <a:lnTo>
                    <a:pt x="176213" y="476"/>
                  </a:lnTo>
                  <a:lnTo>
                    <a:pt x="179356" y="181165"/>
                  </a:lnTo>
                  <a:close/>
                </a:path>
              </a:pathLst>
            </a:custGeom>
            <a:noFill/>
            <a:ln w="4763" cap="rnd">
              <a:solidFill>
                <a:srgbClr val="FFFFFF"/>
              </a:solidFill>
              <a:prstDash val="solid"/>
              <a:round/>
            </a:ln>
          </p:spPr>
          <p:txBody>
            <a:bodyPr rtlCol="0" anchor="ctr"/>
            <a:lstStyle/>
            <a:p>
              <a:endParaRPr lang="en-US"/>
            </a:p>
          </p:txBody>
        </p:sp>
        <p:sp>
          <p:nvSpPr>
            <p:cNvPr id="292" name="Freeform: Shape 291">
              <a:extLst>
                <a:ext uri="{FF2B5EF4-FFF2-40B4-BE49-F238E27FC236}">
                  <a16:creationId xmlns:a16="http://schemas.microsoft.com/office/drawing/2014/main" id="{05C715A3-6005-44D2-A3B8-962830F37AFF}"/>
                </a:ext>
              </a:extLst>
            </p:cNvPr>
            <p:cNvSpPr/>
            <p:nvPr/>
          </p:nvSpPr>
          <p:spPr>
            <a:xfrm>
              <a:off x="18369377" y="5327077"/>
              <a:ext cx="178593" cy="182880"/>
            </a:xfrm>
            <a:custGeom>
              <a:avLst/>
              <a:gdLst>
                <a:gd name="connsiteX0" fmla="*/ 3143 w 178593"/>
                <a:gd name="connsiteY0" fmla="*/ 180880 h 182880"/>
                <a:gd name="connsiteX1" fmla="*/ 0 w 178593"/>
                <a:gd name="connsiteY1" fmla="*/ 190 h 182880"/>
                <a:gd name="connsiteX2" fmla="*/ 73819 w 178593"/>
                <a:gd name="connsiteY2" fmla="*/ 0 h 182880"/>
                <a:gd name="connsiteX3" fmla="*/ 106775 w 178593"/>
                <a:gd name="connsiteY3" fmla="*/ 0 h 182880"/>
                <a:gd name="connsiteX4" fmla="*/ 107728 w 178593"/>
                <a:gd name="connsiteY4" fmla="*/ 2286 h 182880"/>
                <a:gd name="connsiteX5" fmla="*/ 107537 w 178593"/>
                <a:gd name="connsiteY5" fmla="*/ 72866 h 182880"/>
                <a:gd name="connsiteX6" fmla="*/ 117920 w 178593"/>
                <a:gd name="connsiteY6" fmla="*/ 67056 h 182880"/>
                <a:gd name="connsiteX7" fmla="*/ 124492 w 178593"/>
                <a:gd name="connsiteY7" fmla="*/ 66675 h 182880"/>
                <a:gd name="connsiteX8" fmla="*/ 133826 w 178593"/>
                <a:gd name="connsiteY8" fmla="*/ 77914 h 182880"/>
                <a:gd name="connsiteX9" fmla="*/ 147638 w 178593"/>
                <a:gd name="connsiteY9" fmla="*/ 81439 h 182880"/>
                <a:gd name="connsiteX10" fmla="*/ 157925 w 178593"/>
                <a:gd name="connsiteY10" fmla="*/ 90488 h 182880"/>
                <a:gd name="connsiteX11" fmla="*/ 169164 w 178593"/>
                <a:gd name="connsiteY11" fmla="*/ 91535 h 182880"/>
                <a:gd name="connsiteX12" fmla="*/ 177451 w 178593"/>
                <a:gd name="connsiteY12" fmla="*/ 84582 h 182880"/>
                <a:gd name="connsiteX13" fmla="*/ 178213 w 178593"/>
                <a:gd name="connsiteY13" fmla="*/ 91249 h 182880"/>
                <a:gd name="connsiteX14" fmla="*/ 178594 w 178593"/>
                <a:gd name="connsiteY14" fmla="*/ 182880 h 182880"/>
                <a:gd name="connsiteX15" fmla="*/ 3143 w 178593"/>
                <a:gd name="connsiteY15" fmla="*/ 180880 h 182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8593" h="182880">
                  <a:moveTo>
                    <a:pt x="3143" y="180880"/>
                  </a:moveTo>
                  <a:lnTo>
                    <a:pt x="0" y="190"/>
                  </a:lnTo>
                  <a:lnTo>
                    <a:pt x="73819" y="0"/>
                  </a:lnTo>
                  <a:lnTo>
                    <a:pt x="106775" y="0"/>
                  </a:lnTo>
                  <a:lnTo>
                    <a:pt x="107728" y="2286"/>
                  </a:lnTo>
                  <a:lnTo>
                    <a:pt x="107537" y="72866"/>
                  </a:lnTo>
                  <a:lnTo>
                    <a:pt x="117920" y="67056"/>
                  </a:lnTo>
                  <a:lnTo>
                    <a:pt x="124492" y="66675"/>
                  </a:lnTo>
                  <a:lnTo>
                    <a:pt x="133826" y="77914"/>
                  </a:lnTo>
                  <a:lnTo>
                    <a:pt x="147638" y="81439"/>
                  </a:lnTo>
                  <a:lnTo>
                    <a:pt x="157925" y="90488"/>
                  </a:lnTo>
                  <a:lnTo>
                    <a:pt x="169164" y="91535"/>
                  </a:lnTo>
                  <a:lnTo>
                    <a:pt x="177451" y="84582"/>
                  </a:lnTo>
                  <a:lnTo>
                    <a:pt x="178213" y="91249"/>
                  </a:lnTo>
                  <a:lnTo>
                    <a:pt x="178594" y="182880"/>
                  </a:lnTo>
                  <a:lnTo>
                    <a:pt x="3143" y="180880"/>
                  </a:lnTo>
                  <a:close/>
                </a:path>
              </a:pathLst>
            </a:custGeom>
            <a:solidFill>
              <a:srgbClr val="669940"/>
            </a:solidFill>
            <a:ln w="9525" cap="flat">
              <a:noFill/>
              <a:prstDash val="solid"/>
              <a:miter/>
            </a:ln>
          </p:spPr>
          <p:txBody>
            <a:bodyPr rtlCol="0" anchor="ctr"/>
            <a:lstStyle/>
            <a:p>
              <a:endParaRPr lang="en-US"/>
            </a:p>
          </p:txBody>
        </p:sp>
        <p:sp>
          <p:nvSpPr>
            <p:cNvPr id="293" name="Freeform: Shape 292">
              <a:extLst>
                <a:ext uri="{FF2B5EF4-FFF2-40B4-BE49-F238E27FC236}">
                  <a16:creationId xmlns:a16="http://schemas.microsoft.com/office/drawing/2014/main" id="{7E323FC2-EBDC-4DAE-A6B0-680886D8091A}"/>
                </a:ext>
              </a:extLst>
            </p:cNvPr>
            <p:cNvSpPr/>
            <p:nvPr/>
          </p:nvSpPr>
          <p:spPr>
            <a:xfrm>
              <a:off x="18369377" y="5327077"/>
              <a:ext cx="178593" cy="182880"/>
            </a:xfrm>
            <a:custGeom>
              <a:avLst/>
              <a:gdLst>
                <a:gd name="connsiteX0" fmla="*/ 3143 w 178593"/>
                <a:gd name="connsiteY0" fmla="*/ 180880 h 182880"/>
                <a:gd name="connsiteX1" fmla="*/ 0 w 178593"/>
                <a:gd name="connsiteY1" fmla="*/ 190 h 182880"/>
                <a:gd name="connsiteX2" fmla="*/ 73819 w 178593"/>
                <a:gd name="connsiteY2" fmla="*/ 0 h 182880"/>
                <a:gd name="connsiteX3" fmla="*/ 106775 w 178593"/>
                <a:gd name="connsiteY3" fmla="*/ 0 h 182880"/>
                <a:gd name="connsiteX4" fmla="*/ 107728 w 178593"/>
                <a:gd name="connsiteY4" fmla="*/ 2286 h 182880"/>
                <a:gd name="connsiteX5" fmla="*/ 107537 w 178593"/>
                <a:gd name="connsiteY5" fmla="*/ 72866 h 182880"/>
                <a:gd name="connsiteX6" fmla="*/ 117920 w 178593"/>
                <a:gd name="connsiteY6" fmla="*/ 67056 h 182880"/>
                <a:gd name="connsiteX7" fmla="*/ 124492 w 178593"/>
                <a:gd name="connsiteY7" fmla="*/ 66675 h 182880"/>
                <a:gd name="connsiteX8" fmla="*/ 133826 w 178593"/>
                <a:gd name="connsiteY8" fmla="*/ 77914 h 182880"/>
                <a:gd name="connsiteX9" fmla="*/ 147638 w 178593"/>
                <a:gd name="connsiteY9" fmla="*/ 81439 h 182880"/>
                <a:gd name="connsiteX10" fmla="*/ 157925 w 178593"/>
                <a:gd name="connsiteY10" fmla="*/ 90488 h 182880"/>
                <a:gd name="connsiteX11" fmla="*/ 169164 w 178593"/>
                <a:gd name="connsiteY11" fmla="*/ 91535 h 182880"/>
                <a:gd name="connsiteX12" fmla="*/ 177451 w 178593"/>
                <a:gd name="connsiteY12" fmla="*/ 84582 h 182880"/>
                <a:gd name="connsiteX13" fmla="*/ 178213 w 178593"/>
                <a:gd name="connsiteY13" fmla="*/ 91249 h 182880"/>
                <a:gd name="connsiteX14" fmla="*/ 178594 w 178593"/>
                <a:gd name="connsiteY14" fmla="*/ 182880 h 182880"/>
                <a:gd name="connsiteX15" fmla="*/ 3143 w 178593"/>
                <a:gd name="connsiteY15" fmla="*/ 180880 h 182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8593" h="182880">
                  <a:moveTo>
                    <a:pt x="3143" y="180880"/>
                  </a:moveTo>
                  <a:lnTo>
                    <a:pt x="0" y="190"/>
                  </a:lnTo>
                  <a:lnTo>
                    <a:pt x="73819" y="0"/>
                  </a:lnTo>
                  <a:lnTo>
                    <a:pt x="106775" y="0"/>
                  </a:lnTo>
                  <a:lnTo>
                    <a:pt x="107728" y="2286"/>
                  </a:lnTo>
                  <a:lnTo>
                    <a:pt x="107537" y="72866"/>
                  </a:lnTo>
                  <a:lnTo>
                    <a:pt x="117920" y="67056"/>
                  </a:lnTo>
                  <a:lnTo>
                    <a:pt x="124492" y="66675"/>
                  </a:lnTo>
                  <a:lnTo>
                    <a:pt x="133826" y="77914"/>
                  </a:lnTo>
                  <a:lnTo>
                    <a:pt x="147638" y="81439"/>
                  </a:lnTo>
                  <a:lnTo>
                    <a:pt x="157925" y="90488"/>
                  </a:lnTo>
                  <a:lnTo>
                    <a:pt x="169164" y="91535"/>
                  </a:lnTo>
                  <a:lnTo>
                    <a:pt x="177451" y="84582"/>
                  </a:lnTo>
                  <a:lnTo>
                    <a:pt x="178213" y="91249"/>
                  </a:lnTo>
                  <a:lnTo>
                    <a:pt x="178594" y="182880"/>
                  </a:lnTo>
                  <a:lnTo>
                    <a:pt x="3143" y="180880"/>
                  </a:lnTo>
                  <a:close/>
                </a:path>
              </a:pathLst>
            </a:custGeom>
            <a:noFill/>
            <a:ln w="4763" cap="flat">
              <a:solidFill>
                <a:srgbClr val="FFFFFF"/>
              </a:solidFill>
              <a:prstDash val="solid"/>
              <a:miter/>
            </a:ln>
          </p:spPr>
          <p:txBody>
            <a:bodyPr rtlCol="0" anchor="ctr"/>
            <a:lstStyle/>
            <a:p>
              <a:endParaRPr lang="en-US"/>
            </a:p>
          </p:txBody>
        </p:sp>
        <p:sp>
          <p:nvSpPr>
            <p:cNvPr id="294" name="Freeform: Shape 293">
              <a:extLst>
                <a:ext uri="{FF2B5EF4-FFF2-40B4-BE49-F238E27FC236}">
                  <a16:creationId xmlns:a16="http://schemas.microsoft.com/office/drawing/2014/main" id="{F5D53EB3-D748-472F-A9E4-4847925D74A3}"/>
                </a:ext>
              </a:extLst>
            </p:cNvPr>
            <p:cNvSpPr/>
            <p:nvPr/>
          </p:nvSpPr>
          <p:spPr>
            <a:xfrm>
              <a:off x="18983835" y="5327077"/>
              <a:ext cx="204216" cy="161353"/>
            </a:xfrm>
            <a:custGeom>
              <a:avLst/>
              <a:gdLst>
                <a:gd name="connsiteX0" fmla="*/ 19431 w 204216"/>
                <a:gd name="connsiteY0" fmla="*/ 0 h 161353"/>
                <a:gd name="connsiteX1" fmla="*/ 69437 w 204216"/>
                <a:gd name="connsiteY1" fmla="*/ 190 h 161353"/>
                <a:gd name="connsiteX2" fmla="*/ 71438 w 204216"/>
                <a:gd name="connsiteY2" fmla="*/ 9906 h 161353"/>
                <a:gd name="connsiteX3" fmla="*/ 82391 w 204216"/>
                <a:gd name="connsiteY3" fmla="*/ 13811 h 161353"/>
                <a:gd name="connsiteX4" fmla="*/ 82868 w 204216"/>
                <a:gd name="connsiteY4" fmla="*/ 24384 h 161353"/>
                <a:gd name="connsiteX5" fmla="*/ 86677 w 204216"/>
                <a:gd name="connsiteY5" fmla="*/ 31528 h 161353"/>
                <a:gd name="connsiteX6" fmla="*/ 83820 w 204216"/>
                <a:gd name="connsiteY6" fmla="*/ 33242 h 161353"/>
                <a:gd name="connsiteX7" fmla="*/ 83915 w 204216"/>
                <a:gd name="connsiteY7" fmla="*/ 37719 h 161353"/>
                <a:gd name="connsiteX8" fmla="*/ 126492 w 204216"/>
                <a:gd name="connsiteY8" fmla="*/ 36481 h 161353"/>
                <a:gd name="connsiteX9" fmla="*/ 204216 w 204216"/>
                <a:gd name="connsiteY9" fmla="*/ 36957 h 161353"/>
                <a:gd name="connsiteX10" fmla="*/ 203645 w 204216"/>
                <a:gd name="connsiteY10" fmla="*/ 51816 h 161353"/>
                <a:gd name="connsiteX11" fmla="*/ 197929 w 204216"/>
                <a:gd name="connsiteY11" fmla="*/ 51721 h 161353"/>
                <a:gd name="connsiteX12" fmla="*/ 197834 w 204216"/>
                <a:gd name="connsiteY12" fmla="*/ 61913 h 161353"/>
                <a:gd name="connsiteX13" fmla="*/ 177546 w 204216"/>
                <a:gd name="connsiteY13" fmla="*/ 82296 h 161353"/>
                <a:gd name="connsiteX14" fmla="*/ 180880 w 204216"/>
                <a:gd name="connsiteY14" fmla="*/ 91154 h 161353"/>
                <a:gd name="connsiteX15" fmla="*/ 180880 w 204216"/>
                <a:gd name="connsiteY15" fmla="*/ 109538 h 161353"/>
                <a:gd name="connsiteX16" fmla="*/ 196310 w 204216"/>
                <a:gd name="connsiteY16" fmla="*/ 125158 h 161353"/>
                <a:gd name="connsiteX17" fmla="*/ 183356 w 204216"/>
                <a:gd name="connsiteY17" fmla="*/ 143256 h 161353"/>
                <a:gd name="connsiteX18" fmla="*/ 149637 w 204216"/>
                <a:gd name="connsiteY18" fmla="*/ 143923 h 161353"/>
                <a:gd name="connsiteX19" fmla="*/ 130111 w 204216"/>
                <a:gd name="connsiteY19" fmla="*/ 150209 h 161353"/>
                <a:gd name="connsiteX20" fmla="*/ 111252 w 204216"/>
                <a:gd name="connsiteY20" fmla="*/ 148971 h 161353"/>
                <a:gd name="connsiteX21" fmla="*/ 74771 w 204216"/>
                <a:gd name="connsiteY21" fmla="*/ 161354 h 161353"/>
                <a:gd name="connsiteX22" fmla="*/ 68961 w 204216"/>
                <a:gd name="connsiteY22" fmla="*/ 159734 h 161353"/>
                <a:gd name="connsiteX23" fmla="*/ 60484 w 204216"/>
                <a:gd name="connsiteY23" fmla="*/ 151638 h 161353"/>
                <a:gd name="connsiteX24" fmla="*/ 57817 w 204216"/>
                <a:gd name="connsiteY24" fmla="*/ 125635 h 161353"/>
                <a:gd name="connsiteX25" fmla="*/ 20860 w 204216"/>
                <a:gd name="connsiteY25" fmla="*/ 126587 h 161353"/>
                <a:gd name="connsiteX26" fmla="*/ 1238 w 204216"/>
                <a:gd name="connsiteY26" fmla="*/ 126682 h 161353"/>
                <a:gd name="connsiteX27" fmla="*/ 0 w 204216"/>
                <a:gd name="connsiteY27" fmla="*/ 107918 h 161353"/>
                <a:gd name="connsiteX28" fmla="*/ 20478 w 204216"/>
                <a:gd name="connsiteY28" fmla="*/ 106585 h 161353"/>
                <a:gd name="connsiteX29" fmla="*/ 19431 w 204216"/>
                <a:gd name="connsiteY29" fmla="*/ 0 h 161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4216" h="161353">
                  <a:moveTo>
                    <a:pt x="19431" y="0"/>
                  </a:moveTo>
                  <a:lnTo>
                    <a:pt x="69437" y="190"/>
                  </a:lnTo>
                  <a:lnTo>
                    <a:pt x="71438" y="9906"/>
                  </a:lnTo>
                  <a:lnTo>
                    <a:pt x="82391" y="13811"/>
                  </a:lnTo>
                  <a:lnTo>
                    <a:pt x="82868" y="24384"/>
                  </a:lnTo>
                  <a:lnTo>
                    <a:pt x="86677" y="31528"/>
                  </a:lnTo>
                  <a:lnTo>
                    <a:pt x="83820" y="33242"/>
                  </a:lnTo>
                  <a:lnTo>
                    <a:pt x="83915" y="37719"/>
                  </a:lnTo>
                  <a:lnTo>
                    <a:pt x="126492" y="36481"/>
                  </a:lnTo>
                  <a:lnTo>
                    <a:pt x="204216" y="36957"/>
                  </a:lnTo>
                  <a:lnTo>
                    <a:pt x="203645" y="51816"/>
                  </a:lnTo>
                  <a:lnTo>
                    <a:pt x="197929" y="51721"/>
                  </a:lnTo>
                  <a:lnTo>
                    <a:pt x="197834" y="61913"/>
                  </a:lnTo>
                  <a:lnTo>
                    <a:pt x="177546" y="82296"/>
                  </a:lnTo>
                  <a:lnTo>
                    <a:pt x="180880" y="91154"/>
                  </a:lnTo>
                  <a:lnTo>
                    <a:pt x="180880" y="109538"/>
                  </a:lnTo>
                  <a:lnTo>
                    <a:pt x="196310" y="125158"/>
                  </a:lnTo>
                  <a:lnTo>
                    <a:pt x="183356" y="143256"/>
                  </a:lnTo>
                  <a:lnTo>
                    <a:pt x="149637" y="143923"/>
                  </a:lnTo>
                  <a:lnTo>
                    <a:pt x="130111" y="150209"/>
                  </a:lnTo>
                  <a:lnTo>
                    <a:pt x="111252" y="148971"/>
                  </a:lnTo>
                  <a:lnTo>
                    <a:pt x="74771" y="161354"/>
                  </a:lnTo>
                  <a:lnTo>
                    <a:pt x="68961" y="159734"/>
                  </a:lnTo>
                  <a:lnTo>
                    <a:pt x="60484" y="151638"/>
                  </a:lnTo>
                  <a:lnTo>
                    <a:pt x="57817" y="125635"/>
                  </a:lnTo>
                  <a:lnTo>
                    <a:pt x="20860" y="126587"/>
                  </a:lnTo>
                  <a:lnTo>
                    <a:pt x="1238" y="126682"/>
                  </a:lnTo>
                  <a:lnTo>
                    <a:pt x="0" y="107918"/>
                  </a:lnTo>
                  <a:lnTo>
                    <a:pt x="20478" y="106585"/>
                  </a:lnTo>
                  <a:lnTo>
                    <a:pt x="19431" y="0"/>
                  </a:lnTo>
                  <a:close/>
                </a:path>
              </a:pathLst>
            </a:custGeom>
            <a:solidFill>
              <a:srgbClr val="669940"/>
            </a:solidFill>
            <a:ln w="9525" cap="flat">
              <a:noFill/>
              <a:prstDash val="solid"/>
              <a:miter/>
            </a:ln>
          </p:spPr>
          <p:txBody>
            <a:bodyPr rtlCol="0" anchor="ctr"/>
            <a:lstStyle/>
            <a:p>
              <a:endParaRPr lang="en-US"/>
            </a:p>
          </p:txBody>
        </p:sp>
        <p:sp>
          <p:nvSpPr>
            <p:cNvPr id="295" name="Freeform: Shape 294">
              <a:extLst>
                <a:ext uri="{FF2B5EF4-FFF2-40B4-BE49-F238E27FC236}">
                  <a16:creationId xmlns:a16="http://schemas.microsoft.com/office/drawing/2014/main" id="{F597E882-CBFA-4213-9F1C-EAC01584C6CB}"/>
                </a:ext>
              </a:extLst>
            </p:cNvPr>
            <p:cNvSpPr/>
            <p:nvPr/>
          </p:nvSpPr>
          <p:spPr>
            <a:xfrm>
              <a:off x="18983835" y="5327077"/>
              <a:ext cx="204216" cy="161353"/>
            </a:xfrm>
            <a:custGeom>
              <a:avLst/>
              <a:gdLst>
                <a:gd name="connsiteX0" fmla="*/ 19431 w 204216"/>
                <a:gd name="connsiteY0" fmla="*/ 0 h 161353"/>
                <a:gd name="connsiteX1" fmla="*/ 69437 w 204216"/>
                <a:gd name="connsiteY1" fmla="*/ 190 h 161353"/>
                <a:gd name="connsiteX2" fmla="*/ 71438 w 204216"/>
                <a:gd name="connsiteY2" fmla="*/ 9906 h 161353"/>
                <a:gd name="connsiteX3" fmla="*/ 82391 w 204216"/>
                <a:gd name="connsiteY3" fmla="*/ 13811 h 161353"/>
                <a:gd name="connsiteX4" fmla="*/ 82868 w 204216"/>
                <a:gd name="connsiteY4" fmla="*/ 24384 h 161353"/>
                <a:gd name="connsiteX5" fmla="*/ 86677 w 204216"/>
                <a:gd name="connsiteY5" fmla="*/ 31528 h 161353"/>
                <a:gd name="connsiteX6" fmla="*/ 83820 w 204216"/>
                <a:gd name="connsiteY6" fmla="*/ 33242 h 161353"/>
                <a:gd name="connsiteX7" fmla="*/ 83915 w 204216"/>
                <a:gd name="connsiteY7" fmla="*/ 37719 h 161353"/>
                <a:gd name="connsiteX8" fmla="*/ 126492 w 204216"/>
                <a:gd name="connsiteY8" fmla="*/ 36481 h 161353"/>
                <a:gd name="connsiteX9" fmla="*/ 204216 w 204216"/>
                <a:gd name="connsiteY9" fmla="*/ 36957 h 161353"/>
                <a:gd name="connsiteX10" fmla="*/ 203645 w 204216"/>
                <a:gd name="connsiteY10" fmla="*/ 51816 h 161353"/>
                <a:gd name="connsiteX11" fmla="*/ 197929 w 204216"/>
                <a:gd name="connsiteY11" fmla="*/ 51721 h 161353"/>
                <a:gd name="connsiteX12" fmla="*/ 197834 w 204216"/>
                <a:gd name="connsiteY12" fmla="*/ 61913 h 161353"/>
                <a:gd name="connsiteX13" fmla="*/ 177546 w 204216"/>
                <a:gd name="connsiteY13" fmla="*/ 82296 h 161353"/>
                <a:gd name="connsiteX14" fmla="*/ 180880 w 204216"/>
                <a:gd name="connsiteY14" fmla="*/ 91154 h 161353"/>
                <a:gd name="connsiteX15" fmla="*/ 180880 w 204216"/>
                <a:gd name="connsiteY15" fmla="*/ 109538 h 161353"/>
                <a:gd name="connsiteX16" fmla="*/ 196310 w 204216"/>
                <a:gd name="connsiteY16" fmla="*/ 125158 h 161353"/>
                <a:gd name="connsiteX17" fmla="*/ 183356 w 204216"/>
                <a:gd name="connsiteY17" fmla="*/ 143256 h 161353"/>
                <a:gd name="connsiteX18" fmla="*/ 149637 w 204216"/>
                <a:gd name="connsiteY18" fmla="*/ 143923 h 161353"/>
                <a:gd name="connsiteX19" fmla="*/ 130111 w 204216"/>
                <a:gd name="connsiteY19" fmla="*/ 150209 h 161353"/>
                <a:gd name="connsiteX20" fmla="*/ 111252 w 204216"/>
                <a:gd name="connsiteY20" fmla="*/ 148971 h 161353"/>
                <a:gd name="connsiteX21" fmla="*/ 74771 w 204216"/>
                <a:gd name="connsiteY21" fmla="*/ 161354 h 161353"/>
                <a:gd name="connsiteX22" fmla="*/ 68961 w 204216"/>
                <a:gd name="connsiteY22" fmla="*/ 159734 h 161353"/>
                <a:gd name="connsiteX23" fmla="*/ 60484 w 204216"/>
                <a:gd name="connsiteY23" fmla="*/ 151638 h 161353"/>
                <a:gd name="connsiteX24" fmla="*/ 57817 w 204216"/>
                <a:gd name="connsiteY24" fmla="*/ 125635 h 161353"/>
                <a:gd name="connsiteX25" fmla="*/ 20860 w 204216"/>
                <a:gd name="connsiteY25" fmla="*/ 126587 h 161353"/>
                <a:gd name="connsiteX26" fmla="*/ 1238 w 204216"/>
                <a:gd name="connsiteY26" fmla="*/ 126682 h 161353"/>
                <a:gd name="connsiteX27" fmla="*/ 0 w 204216"/>
                <a:gd name="connsiteY27" fmla="*/ 107918 h 161353"/>
                <a:gd name="connsiteX28" fmla="*/ 20478 w 204216"/>
                <a:gd name="connsiteY28" fmla="*/ 106585 h 161353"/>
                <a:gd name="connsiteX29" fmla="*/ 19431 w 204216"/>
                <a:gd name="connsiteY29" fmla="*/ 0 h 161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4216" h="161353">
                  <a:moveTo>
                    <a:pt x="19431" y="0"/>
                  </a:moveTo>
                  <a:lnTo>
                    <a:pt x="69437" y="190"/>
                  </a:lnTo>
                  <a:lnTo>
                    <a:pt x="71438" y="9906"/>
                  </a:lnTo>
                  <a:lnTo>
                    <a:pt x="82391" y="13811"/>
                  </a:lnTo>
                  <a:lnTo>
                    <a:pt x="82868" y="24384"/>
                  </a:lnTo>
                  <a:lnTo>
                    <a:pt x="86677" y="31528"/>
                  </a:lnTo>
                  <a:lnTo>
                    <a:pt x="83820" y="33242"/>
                  </a:lnTo>
                  <a:lnTo>
                    <a:pt x="83915" y="37719"/>
                  </a:lnTo>
                  <a:lnTo>
                    <a:pt x="126492" y="36481"/>
                  </a:lnTo>
                  <a:lnTo>
                    <a:pt x="204216" y="36957"/>
                  </a:lnTo>
                  <a:lnTo>
                    <a:pt x="203645" y="51816"/>
                  </a:lnTo>
                  <a:lnTo>
                    <a:pt x="197929" y="51721"/>
                  </a:lnTo>
                  <a:lnTo>
                    <a:pt x="197834" y="61913"/>
                  </a:lnTo>
                  <a:lnTo>
                    <a:pt x="177546" y="82296"/>
                  </a:lnTo>
                  <a:lnTo>
                    <a:pt x="180880" y="91154"/>
                  </a:lnTo>
                  <a:lnTo>
                    <a:pt x="180880" y="109538"/>
                  </a:lnTo>
                  <a:lnTo>
                    <a:pt x="196310" y="125158"/>
                  </a:lnTo>
                  <a:lnTo>
                    <a:pt x="183356" y="143256"/>
                  </a:lnTo>
                  <a:lnTo>
                    <a:pt x="149637" y="143923"/>
                  </a:lnTo>
                  <a:lnTo>
                    <a:pt x="130111" y="150209"/>
                  </a:lnTo>
                  <a:lnTo>
                    <a:pt x="111252" y="148971"/>
                  </a:lnTo>
                  <a:lnTo>
                    <a:pt x="74771" y="161354"/>
                  </a:lnTo>
                  <a:lnTo>
                    <a:pt x="68961" y="159734"/>
                  </a:lnTo>
                  <a:lnTo>
                    <a:pt x="60484" y="151638"/>
                  </a:lnTo>
                  <a:lnTo>
                    <a:pt x="57817" y="125635"/>
                  </a:lnTo>
                  <a:lnTo>
                    <a:pt x="20860" y="126587"/>
                  </a:lnTo>
                  <a:lnTo>
                    <a:pt x="1238" y="126682"/>
                  </a:lnTo>
                  <a:lnTo>
                    <a:pt x="0" y="107918"/>
                  </a:lnTo>
                  <a:lnTo>
                    <a:pt x="20478" y="106585"/>
                  </a:lnTo>
                  <a:lnTo>
                    <a:pt x="19431" y="0"/>
                  </a:lnTo>
                  <a:close/>
                </a:path>
              </a:pathLst>
            </a:custGeom>
            <a:noFill/>
            <a:ln w="4763" cap="flat">
              <a:solidFill>
                <a:srgbClr val="FFFFFF"/>
              </a:solidFill>
              <a:prstDash val="solid"/>
              <a:miter/>
            </a:ln>
          </p:spPr>
          <p:txBody>
            <a:bodyPr rtlCol="0" anchor="ctr"/>
            <a:lstStyle/>
            <a:p>
              <a:endParaRPr lang="en-US"/>
            </a:p>
          </p:txBody>
        </p:sp>
        <p:sp>
          <p:nvSpPr>
            <p:cNvPr id="296" name="Freeform: Shape 295">
              <a:extLst>
                <a:ext uri="{FF2B5EF4-FFF2-40B4-BE49-F238E27FC236}">
                  <a16:creationId xmlns:a16="http://schemas.microsoft.com/office/drawing/2014/main" id="{1BBB8878-EE11-40ED-B046-849649466D27}"/>
                </a:ext>
              </a:extLst>
            </p:cNvPr>
            <p:cNvSpPr/>
            <p:nvPr/>
          </p:nvSpPr>
          <p:spPr>
            <a:xfrm>
              <a:off x="18051814" y="5327458"/>
              <a:ext cx="145446" cy="251174"/>
            </a:xfrm>
            <a:custGeom>
              <a:avLst/>
              <a:gdLst>
                <a:gd name="connsiteX0" fmla="*/ 109633 w 145446"/>
                <a:gd name="connsiteY0" fmla="*/ 251174 h 251174"/>
                <a:gd name="connsiteX1" fmla="*/ 5905 w 145446"/>
                <a:gd name="connsiteY1" fmla="*/ 251174 h 251174"/>
                <a:gd name="connsiteX2" fmla="*/ 2381 w 145446"/>
                <a:gd name="connsiteY2" fmla="*/ 250984 h 251174"/>
                <a:gd name="connsiteX3" fmla="*/ 2096 w 145446"/>
                <a:gd name="connsiteY3" fmla="*/ 145161 h 251174"/>
                <a:gd name="connsiteX4" fmla="*/ 0 w 145446"/>
                <a:gd name="connsiteY4" fmla="*/ 117824 h 251174"/>
                <a:gd name="connsiteX5" fmla="*/ 1334 w 145446"/>
                <a:gd name="connsiteY5" fmla="*/ 2381 h 251174"/>
                <a:gd name="connsiteX6" fmla="*/ 142113 w 145446"/>
                <a:gd name="connsiteY6" fmla="*/ 0 h 251174"/>
                <a:gd name="connsiteX7" fmla="*/ 141351 w 145446"/>
                <a:gd name="connsiteY7" fmla="*/ 111633 h 251174"/>
                <a:gd name="connsiteX8" fmla="*/ 143637 w 145446"/>
                <a:gd name="connsiteY8" fmla="*/ 112395 h 251174"/>
                <a:gd name="connsiteX9" fmla="*/ 145447 w 145446"/>
                <a:gd name="connsiteY9" fmla="*/ 180308 h 251174"/>
                <a:gd name="connsiteX10" fmla="*/ 108681 w 145446"/>
                <a:gd name="connsiteY10" fmla="*/ 181070 h 251174"/>
                <a:gd name="connsiteX11" fmla="*/ 109633 w 145446"/>
                <a:gd name="connsiteY11" fmla="*/ 251174 h 251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446" h="251174">
                  <a:moveTo>
                    <a:pt x="109633" y="251174"/>
                  </a:moveTo>
                  <a:lnTo>
                    <a:pt x="5905" y="251174"/>
                  </a:lnTo>
                  <a:lnTo>
                    <a:pt x="2381" y="250984"/>
                  </a:lnTo>
                  <a:lnTo>
                    <a:pt x="2096" y="145161"/>
                  </a:lnTo>
                  <a:lnTo>
                    <a:pt x="0" y="117824"/>
                  </a:lnTo>
                  <a:lnTo>
                    <a:pt x="1334" y="2381"/>
                  </a:lnTo>
                  <a:lnTo>
                    <a:pt x="142113" y="0"/>
                  </a:lnTo>
                  <a:lnTo>
                    <a:pt x="141351" y="111633"/>
                  </a:lnTo>
                  <a:lnTo>
                    <a:pt x="143637" y="112395"/>
                  </a:lnTo>
                  <a:lnTo>
                    <a:pt x="145447" y="180308"/>
                  </a:lnTo>
                  <a:lnTo>
                    <a:pt x="108681" y="181070"/>
                  </a:lnTo>
                  <a:lnTo>
                    <a:pt x="109633" y="251174"/>
                  </a:lnTo>
                  <a:close/>
                </a:path>
              </a:pathLst>
            </a:custGeom>
            <a:solidFill>
              <a:srgbClr val="BCBEC0"/>
            </a:solidFill>
            <a:ln w="9525" cap="flat">
              <a:noFill/>
              <a:prstDash val="solid"/>
              <a:miter/>
            </a:ln>
          </p:spPr>
          <p:txBody>
            <a:bodyPr rtlCol="0" anchor="ctr"/>
            <a:lstStyle/>
            <a:p>
              <a:endParaRPr lang="en-US"/>
            </a:p>
          </p:txBody>
        </p:sp>
        <p:sp>
          <p:nvSpPr>
            <p:cNvPr id="297" name="Freeform: Shape 296">
              <a:extLst>
                <a:ext uri="{FF2B5EF4-FFF2-40B4-BE49-F238E27FC236}">
                  <a16:creationId xmlns:a16="http://schemas.microsoft.com/office/drawing/2014/main" id="{42AE002C-4E99-4147-845C-E8CA3DE7B4A8}"/>
                </a:ext>
              </a:extLst>
            </p:cNvPr>
            <p:cNvSpPr/>
            <p:nvPr/>
          </p:nvSpPr>
          <p:spPr>
            <a:xfrm>
              <a:off x="18051814" y="5327458"/>
              <a:ext cx="145446" cy="251174"/>
            </a:xfrm>
            <a:custGeom>
              <a:avLst/>
              <a:gdLst>
                <a:gd name="connsiteX0" fmla="*/ 109633 w 145446"/>
                <a:gd name="connsiteY0" fmla="*/ 251174 h 251174"/>
                <a:gd name="connsiteX1" fmla="*/ 5905 w 145446"/>
                <a:gd name="connsiteY1" fmla="*/ 251174 h 251174"/>
                <a:gd name="connsiteX2" fmla="*/ 2381 w 145446"/>
                <a:gd name="connsiteY2" fmla="*/ 250984 h 251174"/>
                <a:gd name="connsiteX3" fmla="*/ 2096 w 145446"/>
                <a:gd name="connsiteY3" fmla="*/ 145161 h 251174"/>
                <a:gd name="connsiteX4" fmla="*/ 0 w 145446"/>
                <a:gd name="connsiteY4" fmla="*/ 117824 h 251174"/>
                <a:gd name="connsiteX5" fmla="*/ 1334 w 145446"/>
                <a:gd name="connsiteY5" fmla="*/ 2381 h 251174"/>
                <a:gd name="connsiteX6" fmla="*/ 142113 w 145446"/>
                <a:gd name="connsiteY6" fmla="*/ 0 h 251174"/>
                <a:gd name="connsiteX7" fmla="*/ 141351 w 145446"/>
                <a:gd name="connsiteY7" fmla="*/ 111633 h 251174"/>
                <a:gd name="connsiteX8" fmla="*/ 143637 w 145446"/>
                <a:gd name="connsiteY8" fmla="*/ 112395 h 251174"/>
                <a:gd name="connsiteX9" fmla="*/ 145447 w 145446"/>
                <a:gd name="connsiteY9" fmla="*/ 180308 h 251174"/>
                <a:gd name="connsiteX10" fmla="*/ 108681 w 145446"/>
                <a:gd name="connsiteY10" fmla="*/ 181070 h 251174"/>
                <a:gd name="connsiteX11" fmla="*/ 109633 w 145446"/>
                <a:gd name="connsiteY11" fmla="*/ 251174 h 251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446" h="251174">
                  <a:moveTo>
                    <a:pt x="109633" y="251174"/>
                  </a:moveTo>
                  <a:lnTo>
                    <a:pt x="5905" y="251174"/>
                  </a:lnTo>
                  <a:lnTo>
                    <a:pt x="2381" y="250984"/>
                  </a:lnTo>
                  <a:lnTo>
                    <a:pt x="2096" y="145161"/>
                  </a:lnTo>
                  <a:lnTo>
                    <a:pt x="0" y="117824"/>
                  </a:lnTo>
                  <a:lnTo>
                    <a:pt x="1334" y="2381"/>
                  </a:lnTo>
                  <a:lnTo>
                    <a:pt x="142113" y="0"/>
                  </a:lnTo>
                  <a:lnTo>
                    <a:pt x="141351" y="111633"/>
                  </a:lnTo>
                  <a:lnTo>
                    <a:pt x="143637" y="112395"/>
                  </a:lnTo>
                  <a:lnTo>
                    <a:pt x="145447" y="180308"/>
                  </a:lnTo>
                  <a:lnTo>
                    <a:pt x="108681" y="181070"/>
                  </a:lnTo>
                  <a:lnTo>
                    <a:pt x="109633" y="251174"/>
                  </a:lnTo>
                  <a:close/>
                </a:path>
              </a:pathLst>
            </a:custGeom>
            <a:noFill/>
            <a:ln w="4763" cap="rnd">
              <a:solidFill>
                <a:srgbClr val="FFFFFF"/>
              </a:solidFill>
              <a:prstDash val="solid"/>
              <a:round/>
            </a:ln>
          </p:spPr>
          <p:txBody>
            <a:bodyPr rtlCol="0" anchor="ctr"/>
            <a:lstStyle/>
            <a:p>
              <a:endParaRPr lang="en-US"/>
            </a:p>
          </p:txBody>
        </p:sp>
        <p:sp>
          <p:nvSpPr>
            <p:cNvPr id="298" name="Freeform: Shape 297">
              <a:extLst>
                <a:ext uri="{FF2B5EF4-FFF2-40B4-BE49-F238E27FC236}">
                  <a16:creationId xmlns:a16="http://schemas.microsoft.com/office/drawing/2014/main" id="{A1DFFA70-BFFB-432D-B8E5-0CBBBA320AE1}"/>
                </a:ext>
              </a:extLst>
            </p:cNvPr>
            <p:cNvSpPr/>
            <p:nvPr/>
          </p:nvSpPr>
          <p:spPr>
            <a:xfrm>
              <a:off x="17804259" y="5328886"/>
              <a:ext cx="249650" cy="143732"/>
            </a:xfrm>
            <a:custGeom>
              <a:avLst/>
              <a:gdLst>
                <a:gd name="connsiteX0" fmla="*/ 249650 w 249650"/>
                <a:gd name="connsiteY0" fmla="*/ 143732 h 143732"/>
                <a:gd name="connsiteX1" fmla="*/ 3334 w 249650"/>
                <a:gd name="connsiteY1" fmla="*/ 143732 h 143732"/>
                <a:gd name="connsiteX2" fmla="*/ 3143 w 249650"/>
                <a:gd name="connsiteY2" fmla="*/ 112966 h 143732"/>
                <a:gd name="connsiteX3" fmla="*/ 0 w 249650"/>
                <a:gd name="connsiteY3" fmla="*/ 112776 h 143732"/>
                <a:gd name="connsiteX4" fmla="*/ 286 w 249650"/>
                <a:gd name="connsiteY4" fmla="*/ 64294 h 143732"/>
                <a:gd name="connsiteX5" fmla="*/ 1714 w 249650"/>
                <a:gd name="connsiteY5" fmla="*/ 190 h 143732"/>
                <a:gd name="connsiteX6" fmla="*/ 143161 w 249650"/>
                <a:gd name="connsiteY6" fmla="*/ 0 h 143732"/>
                <a:gd name="connsiteX7" fmla="*/ 248888 w 249650"/>
                <a:gd name="connsiteY7" fmla="*/ 953 h 143732"/>
                <a:gd name="connsiteX8" fmla="*/ 247555 w 249650"/>
                <a:gd name="connsiteY8" fmla="*/ 116396 h 143732"/>
                <a:gd name="connsiteX9" fmla="*/ 249650 w 249650"/>
                <a:gd name="connsiteY9" fmla="*/ 143732 h 143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9650" h="143732">
                  <a:moveTo>
                    <a:pt x="249650" y="143732"/>
                  </a:moveTo>
                  <a:lnTo>
                    <a:pt x="3334" y="143732"/>
                  </a:lnTo>
                  <a:lnTo>
                    <a:pt x="3143" y="112966"/>
                  </a:lnTo>
                  <a:lnTo>
                    <a:pt x="0" y="112776"/>
                  </a:lnTo>
                  <a:lnTo>
                    <a:pt x="286" y="64294"/>
                  </a:lnTo>
                  <a:lnTo>
                    <a:pt x="1714" y="190"/>
                  </a:lnTo>
                  <a:lnTo>
                    <a:pt x="143161" y="0"/>
                  </a:lnTo>
                  <a:lnTo>
                    <a:pt x="248888" y="953"/>
                  </a:lnTo>
                  <a:lnTo>
                    <a:pt x="247555" y="116396"/>
                  </a:lnTo>
                  <a:lnTo>
                    <a:pt x="249650" y="143732"/>
                  </a:lnTo>
                  <a:close/>
                </a:path>
              </a:pathLst>
            </a:custGeom>
            <a:solidFill>
              <a:srgbClr val="669940"/>
            </a:solidFill>
            <a:ln w="9525" cap="flat">
              <a:noFill/>
              <a:prstDash val="solid"/>
              <a:miter/>
            </a:ln>
          </p:spPr>
          <p:txBody>
            <a:bodyPr rtlCol="0" anchor="ctr"/>
            <a:lstStyle/>
            <a:p>
              <a:endParaRPr lang="en-US"/>
            </a:p>
          </p:txBody>
        </p:sp>
        <p:sp>
          <p:nvSpPr>
            <p:cNvPr id="299" name="Freeform: Shape 298">
              <a:extLst>
                <a:ext uri="{FF2B5EF4-FFF2-40B4-BE49-F238E27FC236}">
                  <a16:creationId xmlns:a16="http://schemas.microsoft.com/office/drawing/2014/main" id="{F5526406-AF91-48A7-8E48-DC3E64F124F8}"/>
                </a:ext>
              </a:extLst>
            </p:cNvPr>
            <p:cNvSpPr/>
            <p:nvPr/>
          </p:nvSpPr>
          <p:spPr>
            <a:xfrm>
              <a:off x="17804259" y="5328886"/>
              <a:ext cx="249650" cy="143732"/>
            </a:xfrm>
            <a:custGeom>
              <a:avLst/>
              <a:gdLst>
                <a:gd name="connsiteX0" fmla="*/ 249650 w 249650"/>
                <a:gd name="connsiteY0" fmla="*/ 143732 h 143732"/>
                <a:gd name="connsiteX1" fmla="*/ 3334 w 249650"/>
                <a:gd name="connsiteY1" fmla="*/ 143732 h 143732"/>
                <a:gd name="connsiteX2" fmla="*/ 3143 w 249650"/>
                <a:gd name="connsiteY2" fmla="*/ 112966 h 143732"/>
                <a:gd name="connsiteX3" fmla="*/ 0 w 249650"/>
                <a:gd name="connsiteY3" fmla="*/ 112776 h 143732"/>
                <a:gd name="connsiteX4" fmla="*/ 286 w 249650"/>
                <a:gd name="connsiteY4" fmla="*/ 64294 h 143732"/>
                <a:gd name="connsiteX5" fmla="*/ 1714 w 249650"/>
                <a:gd name="connsiteY5" fmla="*/ 190 h 143732"/>
                <a:gd name="connsiteX6" fmla="*/ 143161 w 249650"/>
                <a:gd name="connsiteY6" fmla="*/ 0 h 143732"/>
                <a:gd name="connsiteX7" fmla="*/ 248888 w 249650"/>
                <a:gd name="connsiteY7" fmla="*/ 953 h 143732"/>
                <a:gd name="connsiteX8" fmla="*/ 247555 w 249650"/>
                <a:gd name="connsiteY8" fmla="*/ 116396 h 143732"/>
                <a:gd name="connsiteX9" fmla="*/ 249650 w 249650"/>
                <a:gd name="connsiteY9" fmla="*/ 143732 h 143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9650" h="143732">
                  <a:moveTo>
                    <a:pt x="249650" y="143732"/>
                  </a:moveTo>
                  <a:lnTo>
                    <a:pt x="3334" y="143732"/>
                  </a:lnTo>
                  <a:lnTo>
                    <a:pt x="3143" y="112966"/>
                  </a:lnTo>
                  <a:lnTo>
                    <a:pt x="0" y="112776"/>
                  </a:lnTo>
                  <a:lnTo>
                    <a:pt x="286" y="64294"/>
                  </a:lnTo>
                  <a:lnTo>
                    <a:pt x="1714" y="190"/>
                  </a:lnTo>
                  <a:lnTo>
                    <a:pt x="143161" y="0"/>
                  </a:lnTo>
                  <a:lnTo>
                    <a:pt x="248888" y="953"/>
                  </a:lnTo>
                  <a:lnTo>
                    <a:pt x="247555" y="116396"/>
                  </a:lnTo>
                  <a:lnTo>
                    <a:pt x="249650" y="143732"/>
                  </a:lnTo>
                  <a:close/>
                </a:path>
              </a:pathLst>
            </a:custGeom>
            <a:noFill/>
            <a:ln w="4763" cap="flat">
              <a:solidFill>
                <a:srgbClr val="FFFFFF"/>
              </a:solidFill>
              <a:prstDash val="solid"/>
              <a:miter/>
            </a:ln>
          </p:spPr>
          <p:txBody>
            <a:bodyPr rtlCol="0" anchor="ctr"/>
            <a:lstStyle/>
            <a:p>
              <a:endParaRPr lang="en-US"/>
            </a:p>
          </p:txBody>
        </p:sp>
        <p:sp>
          <p:nvSpPr>
            <p:cNvPr id="300" name="Freeform: Shape 299">
              <a:extLst>
                <a:ext uri="{FF2B5EF4-FFF2-40B4-BE49-F238E27FC236}">
                  <a16:creationId xmlns:a16="http://schemas.microsoft.com/office/drawing/2014/main" id="{234C4273-5171-4857-BA59-BE797722D0BC}"/>
                </a:ext>
              </a:extLst>
            </p:cNvPr>
            <p:cNvSpPr/>
            <p:nvPr/>
          </p:nvSpPr>
          <p:spPr>
            <a:xfrm>
              <a:off x="17600614" y="5390894"/>
              <a:ext cx="212502" cy="240601"/>
            </a:xfrm>
            <a:custGeom>
              <a:avLst/>
              <a:gdLst>
                <a:gd name="connsiteX0" fmla="*/ 206979 w 212502"/>
                <a:gd name="connsiteY0" fmla="*/ 81724 h 240601"/>
                <a:gd name="connsiteX1" fmla="*/ 207169 w 212502"/>
                <a:gd name="connsiteY1" fmla="*/ 189071 h 240601"/>
                <a:gd name="connsiteX2" fmla="*/ 212503 w 212502"/>
                <a:gd name="connsiteY2" fmla="*/ 189833 h 240601"/>
                <a:gd name="connsiteX3" fmla="*/ 211741 w 212502"/>
                <a:gd name="connsiteY3" fmla="*/ 207359 h 240601"/>
                <a:gd name="connsiteX4" fmla="*/ 141256 w 212502"/>
                <a:gd name="connsiteY4" fmla="*/ 206978 h 240601"/>
                <a:gd name="connsiteX5" fmla="*/ 141447 w 212502"/>
                <a:gd name="connsiteY5" fmla="*/ 239649 h 240601"/>
                <a:gd name="connsiteX6" fmla="*/ 1905 w 212502"/>
                <a:gd name="connsiteY6" fmla="*/ 240601 h 240601"/>
                <a:gd name="connsiteX7" fmla="*/ 0 w 212502"/>
                <a:gd name="connsiteY7" fmla="*/ 161544 h 240601"/>
                <a:gd name="connsiteX8" fmla="*/ 762 w 212502"/>
                <a:gd name="connsiteY8" fmla="*/ 53435 h 240601"/>
                <a:gd name="connsiteX9" fmla="*/ 25051 w 212502"/>
                <a:gd name="connsiteY9" fmla="*/ 40481 h 240601"/>
                <a:gd name="connsiteX10" fmla="*/ 33909 w 212502"/>
                <a:gd name="connsiteY10" fmla="*/ 17145 h 240601"/>
                <a:gd name="connsiteX11" fmla="*/ 46673 w 212502"/>
                <a:gd name="connsiteY11" fmla="*/ 4286 h 240601"/>
                <a:gd name="connsiteX12" fmla="*/ 54007 w 212502"/>
                <a:gd name="connsiteY12" fmla="*/ 1714 h 240601"/>
                <a:gd name="connsiteX13" fmla="*/ 60103 w 212502"/>
                <a:gd name="connsiteY13" fmla="*/ 3810 h 240601"/>
                <a:gd name="connsiteX14" fmla="*/ 65913 w 212502"/>
                <a:gd name="connsiteY14" fmla="*/ 11430 h 240601"/>
                <a:gd name="connsiteX15" fmla="*/ 64294 w 212502"/>
                <a:gd name="connsiteY15" fmla="*/ 29242 h 240601"/>
                <a:gd name="connsiteX16" fmla="*/ 66580 w 212502"/>
                <a:gd name="connsiteY16" fmla="*/ 38481 h 240601"/>
                <a:gd name="connsiteX17" fmla="*/ 77058 w 212502"/>
                <a:gd name="connsiteY17" fmla="*/ 49816 h 240601"/>
                <a:gd name="connsiteX18" fmla="*/ 92107 w 212502"/>
                <a:gd name="connsiteY18" fmla="*/ 60103 h 240601"/>
                <a:gd name="connsiteX19" fmla="*/ 110490 w 212502"/>
                <a:gd name="connsiteY19" fmla="*/ 67532 h 240601"/>
                <a:gd name="connsiteX20" fmla="*/ 130588 w 212502"/>
                <a:gd name="connsiteY20" fmla="*/ 66675 h 240601"/>
                <a:gd name="connsiteX21" fmla="*/ 145066 w 212502"/>
                <a:gd name="connsiteY21" fmla="*/ 59531 h 240601"/>
                <a:gd name="connsiteX22" fmla="*/ 149543 w 212502"/>
                <a:gd name="connsiteY22" fmla="*/ 47339 h 240601"/>
                <a:gd name="connsiteX23" fmla="*/ 160115 w 212502"/>
                <a:gd name="connsiteY23" fmla="*/ 34576 h 240601"/>
                <a:gd name="connsiteX24" fmla="*/ 174213 w 212502"/>
                <a:gd name="connsiteY24" fmla="*/ 7334 h 240601"/>
                <a:gd name="connsiteX25" fmla="*/ 190405 w 212502"/>
                <a:gd name="connsiteY25" fmla="*/ 0 h 240601"/>
                <a:gd name="connsiteX26" fmla="*/ 203931 w 212502"/>
                <a:gd name="connsiteY26" fmla="*/ 2286 h 240601"/>
                <a:gd name="connsiteX27" fmla="*/ 203645 w 212502"/>
                <a:gd name="connsiteY27" fmla="*/ 50768 h 240601"/>
                <a:gd name="connsiteX28" fmla="*/ 206788 w 212502"/>
                <a:gd name="connsiteY28" fmla="*/ 50959 h 240601"/>
                <a:gd name="connsiteX29" fmla="*/ 206979 w 212502"/>
                <a:gd name="connsiteY29" fmla="*/ 81724 h 240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2502" h="240601">
                  <a:moveTo>
                    <a:pt x="206979" y="81724"/>
                  </a:moveTo>
                  <a:lnTo>
                    <a:pt x="207169" y="189071"/>
                  </a:lnTo>
                  <a:lnTo>
                    <a:pt x="212503" y="189833"/>
                  </a:lnTo>
                  <a:lnTo>
                    <a:pt x="211741" y="207359"/>
                  </a:lnTo>
                  <a:lnTo>
                    <a:pt x="141256" y="206978"/>
                  </a:lnTo>
                  <a:lnTo>
                    <a:pt x="141447" y="239649"/>
                  </a:lnTo>
                  <a:lnTo>
                    <a:pt x="1905" y="240601"/>
                  </a:lnTo>
                  <a:lnTo>
                    <a:pt x="0" y="161544"/>
                  </a:lnTo>
                  <a:lnTo>
                    <a:pt x="762" y="53435"/>
                  </a:lnTo>
                  <a:lnTo>
                    <a:pt x="25051" y="40481"/>
                  </a:lnTo>
                  <a:lnTo>
                    <a:pt x="33909" y="17145"/>
                  </a:lnTo>
                  <a:lnTo>
                    <a:pt x="46673" y="4286"/>
                  </a:lnTo>
                  <a:lnTo>
                    <a:pt x="54007" y="1714"/>
                  </a:lnTo>
                  <a:lnTo>
                    <a:pt x="60103" y="3810"/>
                  </a:lnTo>
                  <a:lnTo>
                    <a:pt x="65913" y="11430"/>
                  </a:lnTo>
                  <a:lnTo>
                    <a:pt x="64294" y="29242"/>
                  </a:lnTo>
                  <a:lnTo>
                    <a:pt x="66580" y="38481"/>
                  </a:lnTo>
                  <a:lnTo>
                    <a:pt x="77058" y="49816"/>
                  </a:lnTo>
                  <a:lnTo>
                    <a:pt x="92107" y="60103"/>
                  </a:lnTo>
                  <a:lnTo>
                    <a:pt x="110490" y="67532"/>
                  </a:lnTo>
                  <a:lnTo>
                    <a:pt x="130588" y="66675"/>
                  </a:lnTo>
                  <a:lnTo>
                    <a:pt x="145066" y="59531"/>
                  </a:lnTo>
                  <a:lnTo>
                    <a:pt x="149543" y="47339"/>
                  </a:lnTo>
                  <a:lnTo>
                    <a:pt x="160115" y="34576"/>
                  </a:lnTo>
                  <a:lnTo>
                    <a:pt x="174213" y="7334"/>
                  </a:lnTo>
                  <a:lnTo>
                    <a:pt x="190405" y="0"/>
                  </a:lnTo>
                  <a:lnTo>
                    <a:pt x="203931" y="2286"/>
                  </a:lnTo>
                  <a:lnTo>
                    <a:pt x="203645" y="50768"/>
                  </a:lnTo>
                  <a:lnTo>
                    <a:pt x="206788" y="50959"/>
                  </a:lnTo>
                  <a:lnTo>
                    <a:pt x="206979" y="81724"/>
                  </a:lnTo>
                  <a:close/>
                </a:path>
              </a:pathLst>
            </a:custGeom>
            <a:solidFill>
              <a:srgbClr val="BCBEC0"/>
            </a:solidFill>
            <a:ln w="9525" cap="flat">
              <a:noFill/>
              <a:prstDash val="solid"/>
              <a:miter/>
            </a:ln>
          </p:spPr>
          <p:txBody>
            <a:bodyPr rtlCol="0" anchor="ctr"/>
            <a:lstStyle/>
            <a:p>
              <a:endParaRPr lang="en-US"/>
            </a:p>
          </p:txBody>
        </p:sp>
        <p:sp>
          <p:nvSpPr>
            <p:cNvPr id="301" name="Freeform: Shape 300">
              <a:extLst>
                <a:ext uri="{FF2B5EF4-FFF2-40B4-BE49-F238E27FC236}">
                  <a16:creationId xmlns:a16="http://schemas.microsoft.com/office/drawing/2014/main" id="{25C66B09-AC73-4F95-AA1C-6F743ED1FC07}"/>
                </a:ext>
              </a:extLst>
            </p:cNvPr>
            <p:cNvSpPr/>
            <p:nvPr/>
          </p:nvSpPr>
          <p:spPr>
            <a:xfrm>
              <a:off x="17600614" y="5390894"/>
              <a:ext cx="212502" cy="240601"/>
            </a:xfrm>
            <a:custGeom>
              <a:avLst/>
              <a:gdLst>
                <a:gd name="connsiteX0" fmla="*/ 206979 w 212502"/>
                <a:gd name="connsiteY0" fmla="*/ 81724 h 240601"/>
                <a:gd name="connsiteX1" fmla="*/ 207169 w 212502"/>
                <a:gd name="connsiteY1" fmla="*/ 189071 h 240601"/>
                <a:gd name="connsiteX2" fmla="*/ 212503 w 212502"/>
                <a:gd name="connsiteY2" fmla="*/ 189833 h 240601"/>
                <a:gd name="connsiteX3" fmla="*/ 211741 w 212502"/>
                <a:gd name="connsiteY3" fmla="*/ 207359 h 240601"/>
                <a:gd name="connsiteX4" fmla="*/ 141256 w 212502"/>
                <a:gd name="connsiteY4" fmla="*/ 206978 h 240601"/>
                <a:gd name="connsiteX5" fmla="*/ 141447 w 212502"/>
                <a:gd name="connsiteY5" fmla="*/ 239649 h 240601"/>
                <a:gd name="connsiteX6" fmla="*/ 1905 w 212502"/>
                <a:gd name="connsiteY6" fmla="*/ 240601 h 240601"/>
                <a:gd name="connsiteX7" fmla="*/ 0 w 212502"/>
                <a:gd name="connsiteY7" fmla="*/ 161544 h 240601"/>
                <a:gd name="connsiteX8" fmla="*/ 762 w 212502"/>
                <a:gd name="connsiteY8" fmla="*/ 53435 h 240601"/>
                <a:gd name="connsiteX9" fmla="*/ 25051 w 212502"/>
                <a:gd name="connsiteY9" fmla="*/ 40481 h 240601"/>
                <a:gd name="connsiteX10" fmla="*/ 33909 w 212502"/>
                <a:gd name="connsiteY10" fmla="*/ 17145 h 240601"/>
                <a:gd name="connsiteX11" fmla="*/ 46673 w 212502"/>
                <a:gd name="connsiteY11" fmla="*/ 4286 h 240601"/>
                <a:gd name="connsiteX12" fmla="*/ 54007 w 212502"/>
                <a:gd name="connsiteY12" fmla="*/ 1714 h 240601"/>
                <a:gd name="connsiteX13" fmla="*/ 60103 w 212502"/>
                <a:gd name="connsiteY13" fmla="*/ 3810 h 240601"/>
                <a:gd name="connsiteX14" fmla="*/ 65913 w 212502"/>
                <a:gd name="connsiteY14" fmla="*/ 11430 h 240601"/>
                <a:gd name="connsiteX15" fmla="*/ 64294 w 212502"/>
                <a:gd name="connsiteY15" fmla="*/ 29242 h 240601"/>
                <a:gd name="connsiteX16" fmla="*/ 66580 w 212502"/>
                <a:gd name="connsiteY16" fmla="*/ 38481 h 240601"/>
                <a:gd name="connsiteX17" fmla="*/ 77058 w 212502"/>
                <a:gd name="connsiteY17" fmla="*/ 49816 h 240601"/>
                <a:gd name="connsiteX18" fmla="*/ 92107 w 212502"/>
                <a:gd name="connsiteY18" fmla="*/ 60103 h 240601"/>
                <a:gd name="connsiteX19" fmla="*/ 110490 w 212502"/>
                <a:gd name="connsiteY19" fmla="*/ 67532 h 240601"/>
                <a:gd name="connsiteX20" fmla="*/ 130588 w 212502"/>
                <a:gd name="connsiteY20" fmla="*/ 66675 h 240601"/>
                <a:gd name="connsiteX21" fmla="*/ 145066 w 212502"/>
                <a:gd name="connsiteY21" fmla="*/ 59531 h 240601"/>
                <a:gd name="connsiteX22" fmla="*/ 149543 w 212502"/>
                <a:gd name="connsiteY22" fmla="*/ 47339 h 240601"/>
                <a:gd name="connsiteX23" fmla="*/ 160115 w 212502"/>
                <a:gd name="connsiteY23" fmla="*/ 34576 h 240601"/>
                <a:gd name="connsiteX24" fmla="*/ 174213 w 212502"/>
                <a:gd name="connsiteY24" fmla="*/ 7334 h 240601"/>
                <a:gd name="connsiteX25" fmla="*/ 190405 w 212502"/>
                <a:gd name="connsiteY25" fmla="*/ 0 h 240601"/>
                <a:gd name="connsiteX26" fmla="*/ 203931 w 212502"/>
                <a:gd name="connsiteY26" fmla="*/ 2286 h 240601"/>
                <a:gd name="connsiteX27" fmla="*/ 203645 w 212502"/>
                <a:gd name="connsiteY27" fmla="*/ 50768 h 240601"/>
                <a:gd name="connsiteX28" fmla="*/ 206788 w 212502"/>
                <a:gd name="connsiteY28" fmla="*/ 50959 h 240601"/>
                <a:gd name="connsiteX29" fmla="*/ 206979 w 212502"/>
                <a:gd name="connsiteY29" fmla="*/ 81724 h 240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2502" h="240601">
                  <a:moveTo>
                    <a:pt x="206979" y="81724"/>
                  </a:moveTo>
                  <a:lnTo>
                    <a:pt x="207169" y="189071"/>
                  </a:lnTo>
                  <a:lnTo>
                    <a:pt x="212503" y="189833"/>
                  </a:lnTo>
                  <a:lnTo>
                    <a:pt x="211741" y="207359"/>
                  </a:lnTo>
                  <a:lnTo>
                    <a:pt x="141256" y="206978"/>
                  </a:lnTo>
                  <a:lnTo>
                    <a:pt x="141447" y="239649"/>
                  </a:lnTo>
                  <a:lnTo>
                    <a:pt x="1905" y="240601"/>
                  </a:lnTo>
                  <a:lnTo>
                    <a:pt x="0" y="161544"/>
                  </a:lnTo>
                  <a:lnTo>
                    <a:pt x="762" y="53435"/>
                  </a:lnTo>
                  <a:lnTo>
                    <a:pt x="25051" y="40481"/>
                  </a:lnTo>
                  <a:lnTo>
                    <a:pt x="33909" y="17145"/>
                  </a:lnTo>
                  <a:lnTo>
                    <a:pt x="46673" y="4286"/>
                  </a:lnTo>
                  <a:lnTo>
                    <a:pt x="54007" y="1714"/>
                  </a:lnTo>
                  <a:lnTo>
                    <a:pt x="60103" y="3810"/>
                  </a:lnTo>
                  <a:lnTo>
                    <a:pt x="65913" y="11430"/>
                  </a:lnTo>
                  <a:lnTo>
                    <a:pt x="64294" y="29242"/>
                  </a:lnTo>
                  <a:lnTo>
                    <a:pt x="66580" y="38481"/>
                  </a:lnTo>
                  <a:lnTo>
                    <a:pt x="77058" y="49816"/>
                  </a:lnTo>
                  <a:lnTo>
                    <a:pt x="92107" y="60103"/>
                  </a:lnTo>
                  <a:lnTo>
                    <a:pt x="110490" y="67532"/>
                  </a:lnTo>
                  <a:lnTo>
                    <a:pt x="130588" y="66675"/>
                  </a:lnTo>
                  <a:lnTo>
                    <a:pt x="145066" y="59531"/>
                  </a:lnTo>
                  <a:lnTo>
                    <a:pt x="149543" y="47339"/>
                  </a:lnTo>
                  <a:lnTo>
                    <a:pt x="160115" y="34576"/>
                  </a:lnTo>
                  <a:lnTo>
                    <a:pt x="174213" y="7334"/>
                  </a:lnTo>
                  <a:lnTo>
                    <a:pt x="190405" y="0"/>
                  </a:lnTo>
                  <a:lnTo>
                    <a:pt x="203931" y="2286"/>
                  </a:lnTo>
                  <a:lnTo>
                    <a:pt x="203645" y="50768"/>
                  </a:lnTo>
                  <a:lnTo>
                    <a:pt x="206788" y="50959"/>
                  </a:lnTo>
                  <a:lnTo>
                    <a:pt x="206979" y="81724"/>
                  </a:lnTo>
                  <a:close/>
                </a:path>
              </a:pathLst>
            </a:custGeom>
            <a:noFill/>
            <a:ln w="4763" cap="rnd">
              <a:solidFill>
                <a:srgbClr val="FFFFFF"/>
              </a:solidFill>
              <a:prstDash val="solid"/>
              <a:round/>
            </a:ln>
          </p:spPr>
          <p:txBody>
            <a:bodyPr rtlCol="0" anchor="ctr"/>
            <a:lstStyle/>
            <a:p>
              <a:endParaRPr lang="en-US"/>
            </a:p>
          </p:txBody>
        </p:sp>
        <p:sp>
          <p:nvSpPr>
            <p:cNvPr id="302" name="Freeform: Shape 301">
              <a:extLst>
                <a:ext uri="{FF2B5EF4-FFF2-40B4-BE49-F238E27FC236}">
                  <a16:creationId xmlns:a16="http://schemas.microsoft.com/office/drawing/2014/main" id="{4BF166D7-9184-41D5-A8EA-B6F4934482AF}"/>
                </a:ext>
              </a:extLst>
            </p:cNvPr>
            <p:cNvSpPr/>
            <p:nvPr/>
          </p:nvSpPr>
          <p:spPr>
            <a:xfrm>
              <a:off x="18547495" y="5418326"/>
              <a:ext cx="173926" cy="195167"/>
            </a:xfrm>
            <a:custGeom>
              <a:avLst/>
              <a:gdLst>
                <a:gd name="connsiteX0" fmla="*/ 0 w 173926"/>
                <a:gd name="connsiteY0" fmla="*/ 194786 h 195167"/>
                <a:gd name="connsiteX1" fmla="*/ 476 w 173926"/>
                <a:gd name="connsiteY1" fmla="*/ 91631 h 195167"/>
                <a:gd name="connsiteX2" fmla="*/ 95 w 173926"/>
                <a:gd name="connsiteY2" fmla="*/ 0 h 195167"/>
                <a:gd name="connsiteX3" fmla="*/ 172783 w 173926"/>
                <a:gd name="connsiteY3" fmla="*/ 381 h 195167"/>
                <a:gd name="connsiteX4" fmla="*/ 173927 w 173926"/>
                <a:gd name="connsiteY4" fmla="*/ 124396 h 195167"/>
                <a:gd name="connsiteX5" fmla="*/ 173545 w 173926"/>
                <a:gd name="connsiteY5" fmla="*/ 195167 h 195167"/>
                <a:gd name="connsiteX6" fmla="*/ 0 w 173926"/>
                <a:gd name="connsiteY6" fmla="*/ 194786 h 19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26" h="195167">
                  <a:moveTo>
                    <a:pt x="0" y="194786"/>
                  </a:moveTo>
                  <a:lnTo>
                    <a:pt x="476" y="91631"/>
                  </a:lnTo>
                  <a:lnTo>
                    <a:pt x="95" y="0"/>
                  </a:lnTo>
                  <a:lnTo>
                    <a:pt x="172783" y="381"/>
                  </a:lnTo>
                  <a:lnTo>
                    <a:pt x="173927" y="124396"/>
                  </a:lnTo>
                  <a:lnTo>
                    <a:pt x="173545" y="195167"/>
                  </a:lnTo>
                  <a:lnTo>
                    <a:pt x="0" y="194786"/>
                  </a:lnTo>
                  <a:close/>
                </a:path>
              </a:pathLst>
            </a:custGeom>
            <a:solidFill>
              <a:srgbClr val="669940"/>
            </a:solidFill>
            <a:ln w="9525" cap="flat">
              <a:noFill/>
              <a:prstDash val="solid"/>
              <a:miter/>
            </a:ln>
          </p:spPr>
          <p:txBody>
            <a:bodyPr rtlCol="0" anchor="ctr"/>
            <a:lstStyle/>
            <a:p>
              <a:endParaRPr lang="en-US"/>
            </a:p>
          </p:txBody>
        </p:sp>
        <p:sp>
          <p:nvSpPr>
            <p:cNvPr id="303" name="Freeform: Shape 302">
              <a:extLst>
                <a:ext uri="{FF2B5EF4-FFF2-40B4-BE49-F238E27FC236}">
                  <a16:creationId xmlns:a16="http://schemas.microsoft.com/office/drawing/2014/main" id="{E79485ED-E15C-4DE7-AA0E-00F6A547CB0B}"/>
                </a:ext>
              </a:extLst>
            </p:cNvPr>
            <p:cNvSpPr/>
            <p:nvPr/>
          </p:nvSpPr>
          <p:spPr>
            <a:xfrm>
              <a:off x="18547495" y="5418326"/>
              <a:ext cx="173926" cy="195167"/>
            </a:xfrm>
            <a:custGeom>
              <a:avLst/>
              <a:gdLst>
                <a:gd name="connsiteX0" fmla="*/ 0 w 173926"/>
                <a:gd name="connsiteY0" fmla="*/ 194786 h 195167"/>
                <a:gd name="connsiteX1" fmla="*/ 476 w 173926"/>
                <a:gd name="connsiteY1" fmla="*/ 91631 h 195167"/>
                <a:gd name="connsiteX2" fmla="*/ 95 w 173926"/>
                <a:gd name="connsiteY2" fmla="*/ 0 h 195167"/>
                <a:gd name="connsiteX3" fmla="*/ 172783 w 173926"/>
                <a:gd name="connsiteY3" fmla="*/ 381 h 195167"/>
                <a:gd name="connsiteX4" fmla="*/ 173927 w 173926"/>
                <a:gd name="connsiteY4" fmla="*/ 124396 h 195167"/>
                <a:gd name="connsiteX5" fmla="*/ 173545 w 173926"/>
                <a:gd name="connsiteY5" fmla="*/ 195167 h 195167"/>
                <a:gd name="connsiteX6" fmla="*/ 0 w 173926"/>
                <a:gd name="connsiteY6" fmla="*/ 194786 h 19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26" h="195167">
                  <a:moveTo>
                    <a:pt x="0" y="194786"/>
                  </a:moveTo>
                  <a:lnTo>
                    <a:pt x="476" y="91631"/>
                  </a:lnTo>
                  <a:lnTo>
                    <a:pt x="95" y="0"/>
                  </a:lnTo>
                  <a:lnTo>
                    <a:pt x="172783" y="381"/>
                  </a:lnTo>
                  <a:lnTo>
                    <a:pt x="173927" y="124396"/>
                  </a:lnTo>
                  <a:lnTo>
                    <a:pt x="173545" y="195167"/>
                  </a:lnTo>
                  <a:lnTo>
                    <a:pt x="0" y="194786"/>
                  </a:lnTo>
                  <a:close/>
                </a:path>
              </a:pathLst>
            </a:custGeom>
            <a:noFill/>
            <a:ln w="4763" cap="flat">
              <a:solidFill>
                <a:srgbClr val="FFFFFF"/>
              </a:solidFill>
              <a:prstDash val="solid"/>
              <a:miter/>
            </a:ln>
          </p:spPr>
          <p:txBody>
            <a:bodyPr rtlCol="0" anchor="ctr"/>
            <a:lstStyle/>
            <a:p>
              <a:endParaRPr lang="en-US"/>
            </a:p>
          </p:txBody>
        </p:sp>
        <p:sp>
          <p:nvSpPr>
            <p:cNvPr id="304" name="Freeform: Shape 303">
              <a:extLst>
                <a:ext uri="{FF2B5EF4-FFF2-40B4-BE49-F238E27FC236}">
                  <a16:creationId xmlns:a16="http://schemas.microsoft.com/office/drawing/2014/main" id="{4121B93D-732D-4326-83AF-49E4FB7DFA2B}"/>
                </a:ext>
              </a:extLst>
            </p:cNvPr>
            <p:cNvSpPr/>
            <p:nvPr/>
          </p:nvSpPr>
          <p:spPr>
            <a:xfrm>
              <a:off x="19004409" y="5452711"/>
              <a:ext cx="228219" cy="240791"/>
            </a:xfrm>
            <a:custGeom>
              <a:avLst/>
              <a:gdLst>
                <a:gd name="connsiteX0" fmla="*/ 210408 w 228219"/>
                <a:gd name="connsiteY0" fmla="*/ 89345 h 240791"/>
                <a:gd name="connsiteX1" fmla="*/ 209169 w 228219"/>
                <a:gd name="connsiteY1" fmla="*/ 133921 h 240791"/>
                <a:gd name="connsiteX2" fmla="*/ 228219 w 228219"/>
                <a:gd name="connsiteY2" fmla="*/ 160687 h 240791"/>
                <a:gd name="connsiteX3" fmla="*/ 223552 w 228219"/>
                <a:gd name="connsiteY3" fmla="*/ 166973 h 240791"/>
                <a:gd name="connsiteX4" fmla="*/ 224504 w 228219"/>
                <a:gd name="connsiteY4" fmla="*/ 174212 h 240791"/>
                <a:gd name="connsiteX5" fmla="*/ 216980 w 228219"/>
                <a:gd name="connsiteY5" fmla="*/ 192119 h 240791"/>
                <a:gd name="connsiteX6" fmla="*/ 204502 w 228219"/>
                <a:gd name="connsiteY6" fmla="*/ 194977 h 240791"/>
                <a:gd name="connsiteX7" fmla="*/ 206026 w 228219"/>
                <a:gd name="connsiteY7" fmla="*/ 204692 h 240791"/>
                <a:gd name="connsiteX8" fmla="*/ 194977 w 228219"/>
                <a:gd name="connsiteY8" fmla="*/ 213550 h 240791"/>
                <a:gd name="connsiteX9" fmla="*/ 179547 w 228219"/>
                <a:gd name="connsiteY9" fmla="*/ 240792 h 240791"/>
                <a:gd name="connsiteX10" fmla="*/ 168497 w 228219"/>
                <a:gd name="connsiteY10" fmla="*/ 240792 h 240791"/>
                <a:gd name="connsiteX11" fmla="*/ 153448 w 228219"/>
                <a:gd name="connsiteY11" fmla="*/ 229362 h 240791"/>
                <a:gd name="connsiteX12" fmla="*/ 139541 w 228219"/>
                <a:gd name="connsiteY12" fmla="*/ 226981 h 240791"/>
                <a:gd name="connsiteX13" fmla="*/ 139255 w 228219"/>
                <a:gd name="connsiteY13" fmla="*/ 122491 h 240791"/>
                <a:gd name="connsiteX14" fmla="*/ 17907 w 228219"/>
                <a:gd name="connsiteY14" fmla="*/ 124778 h 240791"/>
                <a:gd name="connsiteX15" fmla="*/ 16002 w 228219"/>
                <a:gd name="connsiteY15" fmla="*/ 52864 h 240791"/>
                <a:gd name="connsiteX16" fmla="*/ 0 w 228219"/>
                <a:gd name="connsiteY16" fmla="*/ 52197 h 240791"/>
                <a:gd name="connsiteX17" fmla="*/ 286 w 228219"/>
                <a:gd name="connsiteY17" fmla="*/ 1048 h 240791"/>
                <a:gd name="connsiteX18" fmla="*/ 37243 w 228219"/>
                <a:gd name="connsiteY18" fmla="*/ 0 h 240791"/>
                <a:gd name="connsiteX19" fmla="*/ 39910 w 228219"/>
                <a:gd name="connsiteY19" fmla="*/ 26003 h 240791"/>
                <a:gd name="connsiteX20" fmla="*/ 48387 w 228219"/>
                <a:gd name="connsiteY20" fmla="*/ 34099 h 240791"/>
                <a:gd name="connsiteX21" fmla="*/ 54197 w 228219"/>
                <a:gd name="connsiteY21" fmla="*/ 35719 h 240791"/>
                <a:gd name="connsiteX22" fmla="*/ 90678 w 228219"/>
                <a:gd name="connsiteY22" fmla="*/ 23241 h 240791"/>
                <a:gd name="connsiteX23" fmla="*/ 109538 w 228219"/>
                <a:gd name="connsiteY23" fmla="*/ 24574 h 240791"/>
                <a:gd name="connsiteX24" fmla="*/ 129064 w 228219"/>
                <a:gd name="connsiteY24" fmla="*/ 18288 h 240791"/>
                <a:gd name="connsiteX25" fmla="*/ 162783 w 228219"/>
                <a:gd name="connsiteY25" fmla="*/ 17716 h 240791"/>
                <a:gd name="connsiteX26" fmla="*/ 209074 w 228219"/>
                <a:gd name="connsiteY26" fmla="*/ 17716 h 240791"/>
                <a:gd name="connsiteX27" fmla="*/ 210408 w 228219"/>
                <a:gd name="connsiteY27" fmla="*/ 89345 h 24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8219" h="240791">
                  <a:moveTo>
                    <a:pt x="210408" y="89345"/>
                  </a:moveTo>
                  <a:lnTo>
                    <a:pt x="209169" y="133921"/>
                  </a:lnTo>
                  <a:lnTo>
                    <a:pt x="228219" y="160687"/>
                  </a:lnTo>
                  <a:lnTo>
                    <a:pt x="223552" y="166973"/>
                  </a:lnTo>
                  <a:lnTo>
                    <a:pt x="224504" y="174212"/>
                  </a:lnTo>
                  <a:lnTo>
                    <a:pt x="216980" y="192119"/>
                  </a:lnTo>
                  <a:lnTo>
                    <a:pt x="204502" y="194977"/>
                  </a:lnTo>
                  <a:lnTo>
                    <a:pt x="206026" y="204692"/>
                  </a:lnTo>
                  <a:lnTo>
                    <a:pt x="194977" y="213550"/>
                  </a:lnTo>
                  <a:lnTo>
                    <a:pt x="179547" y="240792"/>
                  </a:lnTo>
                  <a:lnTo>
                    <a:pt x="168497" y="240792"/>
                  </a:lnTo>
                  <a:lnTo>
                    <a:pt x="153448" y="229362"/>
                  </a:lnTo>
                  <a:lnTo>
                    <a:pt x="139541" y="226981"/>
                  </a:lnTo>
                  <a:lnTo>
                    <a:pt x="139255" y="122491"/>
                  </a:lnTo>
                  <a:lnTo>
                    <a:pt x="17907" y="124778"/>
                  </a:lnTo>
                  <a:lnTo>
                    <a:pt x="16002" y="52864"/>
                  </a:lnTo>
                  <a:lnTo>
                    <a:pt x="0" y="52197"/>
                  </a:lnTo>
                  <a:lnTo>
                    <a:pt x="286" y="1048"/>
                  </a:lnTo>
                  <a:lnTo>
                    <a:pt x="37243" y="0"/>
                  </a:lnTo>
                  <a:lnTo>
                    <a:pt x="39910" y="26003"/>
                  </a:lnTo>
                  <a:lnTo>
                    <a:pt x="48387" y="34099"/>
                  </a:lnTo>
                  <a:lnTo>
                    <a:pt x="54197" y="35719"/>
                  </a:lnTo>
                  <a:lnTo>
                    <a:pt x="90678" y="23241"/>
                  </a:lnTo>
                  <a:lnTo>
                    <a:pt x="109538" y="24574"/>
                  </a:lnTo>
                  <a:lnTo>
                    <a:pt x="129064" y="18288"/>
                  </a:lnTo>
                  <a:lnTo>
                    <a:pt x="162783" y="17716"/>
                  </a:lnTo>
                  <a:lnTo>
                    <a:pt x="209074" y="17716"/>
                  </a:lnTo>
                  <a:lnTo>
                    <a:pt x="210408" y="89345"/>
                  </a:lnTo>
                  <a:close/>
                </a:path>
              </a:pathLst>
            </a:custGeom>
            <a:solidFill>
              <a:srgbClr val="669940"/>
            </a:solidFill>
            <a:ln w="9525" cap="flat">
              <a:noFill/>
              <a:prstDash val="solid"/>
              <a:miter/>
            </a:ln>
          </p:spPr>
          <p:txBody>
            <a:bodyPr rtlCol="0" anchor="ctr"/>
            <a:lstStyle/>
            <a:p>
              <a:endParaRPr lang="en-US"/>
            </a:p>
          </p:txBody>
        </p:sp>
        <p:sp>
          <p:nvSpPr>
            <p:cNvPr id="305" name="Freeform: Shape 304">
              <a:extLst>
                <a:ext uri="{FF2B5EF4-FFF2-40B4-BE49-F238E27FC236}">
                  <a16:creationId xmlns:a16="http://schemas.microsoft.com/office/drawing/2014/main" id="{FB4319B8-303E-4A13-BE80-C9A34C82ADEE}"/>
                </a:ext>
              </a:extLst>
            </p:cNvPr>
            <p:cNvSpPr/>
            <p:nvPr/>
          </p:nvSpPr>
          <p:spPr>
            <a:xfrm>
              <a:off x="19004409" y="5452711"/>
              <a:ext cx="228219" cy="240791"/>
            </a:xfrm>
            <a:custGeom>
              <a:avLst/>
              <a:gdLst>
                <a:gd name="connsiteX0" fmla="*/ 210408 w 228219"/>
                <a:gd name="connsiteY0" fmla="*/ 89345 h 240791"/>
                <a:gd name="connsiteX1" fmla="*/ 209169 w 228219"/>
                <a:gd name="connsiteY1" fmla="*/ 133921 h 240791"/>
                <a:gd name="connsiteX2" fmla="*/ 228219 w 228219"/>
                <a:gd name="connsiteY2" fmla="*/ 160687 h 240791"/>
                <a:gd name="connsiteX3" fmla="*/ 223552 w 228219"/>
                <a:gd name="connsiteY3" fmla="*/ 166973 h 240791"/>
                <a:gd name="connsiteX4" fmla="*/ 224504 w 228219"/>
                <a:gd name="connsiteY4" fmla="*/ 174212 h 240791"/>
                <a:gd name="connsiteX5" fmla="*/ 216980 w 228219"/>
                <a:gd name="connsiteY5" fmla="*/ 192119 h 240791"/>
                <a:gd name="connsiteX6" fmla="*/ 204502 w 228219"/>
                <a:gd name="connsiteY6" fmla="*/ 194977 h 240791"/>
                <a:gd name="connsiteX7" fmla="*/ 206026 w 228219"/>
                <a:gd name="connsiteY7" fmla="*/ 204692 h 240791"/>
                <a:gd name="connsiteX8" fmla="*/ 194977 w 228219"/>
                <a:gd name="connsiteY8" fmla="*/ 213550 h 240791"/>
                <a:gd name="connsiteX9" fmla="*/ 179547 w 228219"/>
                <a:gd name="connsiteY9" fmla="*/ 240792 h 240791"/>
                <a:gd name="connsiteX10" fmla="*/ 168497 w 228219"/>
                <a:gd name="connsiteY10" fmla="*/ 240792 h 240791"/>
                <a:gd name="connsiteX11" fmla="*/ 153448 w 228219"/>
                <a:gd name="connsiteY11" fmla="*/ 229362 h 240791"/>
                <a:gd name="connsiteX12" fmla="*/ 139541 w 228219"/>
                <a:gd name="connsiteY12" fmla="*/ 226981 h 240791"/>
                <a:gd name="connsiteX13" fmla="*/ 139255 w 228219"/>
                <a:gd name="connsiteY13" fmla="*/ 122491 h 240791"/>
                <a:gd name="connsiteX14" fmla="*/ 17907 w 228219"/>
                <a:gd name="connsiteY14" fmla="*/ 124778 h 240791"/>
                <a:gd name="connsiteX15" fmla="*/ 16002 w 228219"/>
                <a:gd name="connsiteY15" fmla="*/ 52864 h 240791"/>
                <a:gd name="connsiteX16" fmla="*/ 0 w 228219"/>
                <a:gd name="connsiteY16" fmla="*/ 52197 h 240791"/>
                <a:gd name="connsiteX17" fmla="*/ 286 w 228219"/>
                <a:gd name="connsiteY17" fmla="*/ 1048 h 240791"/>
                <a:gd name="connsiteX18" fmla="*/ 37243 w 228219"/>
                <a:gd name="connsiteY18" fmla="*/ 0 h 240791"/>
                <a:gd name="connsiteX19" fmla="*/ 39910 w 228219"/>
                <a:gd name="connsiteY19" fmla="*/ 26003 h 240791"/>
                <a:gd name="connsiteX20" fmla="*/ 48387 w 228219"/>
                <a:gd name="connsiteY20" fmla="*/ 34099 h 240791"/>
                <a:gd name="connsiteX21" fmla="*/ 54197 w 228219"/>
                <a:gd name="connsiteY21" fmla="*/ 35719 h 240791"/>
                <a:gd name="connsiteX22" fmla="*/ 90678 w 228219"/>
                <a:gd name="connsiteY22" fmla="*/ 23241 h 240791"/>
                <a:gd name="connsiteX23" fmla="*/ 109538 w 228219"/>
                <a:gd name="connsiteY23" fmla="*/ 24574 h 240791"/>
                <a:gd name="connsiteX24" fmla="*/ 129064 w 228219"/>
                <a:gd name="connsiteY24" fmla="*/ 18288 h 240791"/>
                <a:gd name="connsiteX25" fmla="*/ 162783 w 228219"/>
                <a:gd name="connsiteY25" fmla="*/ 17716 h 240791"/>
                <a:gd name="connsiteX26" fmla="*/ 209074 w 228219"/>
                <a:gd name="connsiteY26" fmla="*/ 17716 h 240791"/>
                <a:gd name="connsiteX27" fmla="*/ 210408 w 228219"/>
                <a:gd name="connsiteY27" fmla="*/ 89345 h 24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8219" h="240791">
                  <a:moveTo>
                    <a:pt x="210408" y="89345"/>
                  </a:moveTo>
                  <a:lnTo>
                    <a:pt x="209169" y="133921"/>
                  </a:lnTo>
                  <a:lnTo>
                    <a:pt x="228219" y="160687"/>
                  </a:lnTo>
                  <a:lnTo>
                    <a:pt x="223552" y="166973"/>
                  </a:lnTo>
                  <a:lnTo>
                    <a:pt x="224504" y="174212"/>
                  </a:lnTo>
                  <a:lnTo>
                    <a:pt x="216980" y="192119"/>
                  </a:lnTo>
                  <a:lnTo>
                    <a:pt x="204502" y="194977"/>
                  </a:lnTo>
                  <a:lnTo>
                    <a:pt x="206026" y="204692"/>
                  </a:lnTo>
                  <a:lnTo>
                    <a:pt x="194977" y="213550"/>
                  </a:lnTo>
                  <a:lnTo>
                    <a:pt x="179547" y="240792"/>
                  </a:lnTo>
                  <a:lnTo>
                    <a:pt x="168497" y="240792"/>
                  </a:lnTo>
                  <a:lnTo>
                    <a:pt x="153448" y="229362"/>
                  </a:lnTo>
                  <a:lnTo>
                    <a:pt x="139541" y="226981"/>
                  </a:lnTo>
                  <a:lnTo>
                    <a:pt x="139255" y="122491"/>
                  </a:lnTo>
                  <a:lnTo>
                    <a:pt x="17907" y="124778"/>
                  </a:lnTo>
                  <a:lnTo>
                    <a:pt x="16002" y="52864"/>
                  </a:lnTo>
                  <a:lnTo>
                    <a:pt x="0" y="52197"/>
                  </a:lnTo>
                  <a:lnTo>
                    <a:pt x="286" y="1048"/>
                  </a:lnTo>
                  <a:lnTo>
                    <a:pt x="37243" y="0"/>
                  </a:lnTo>
                  <a:lnTo>
                    <a:pt x="39910" y="26003"/>
                  </a:lnTo>
                  <a:lnTo>
                    <a:pt x="48387" y="34099"/>
                  </a:lnTo>
                  <a:lnTo>
                    <a:pt x="54197" y="35719"/>
                  </a:lnTo>
                  <a:lnTo>
                    <a:pt x="90678" y="23241"/>
                  </a:lnTo>
                  <a:lnTo>
                    <a:pt x="109538" y="24574"/>
                  </a:lnTo>
                  <a:lnTo>
                    <a:pt x="129064" y="18288"/>
                  </a:lnTo>
                  <a:lnTo>
                    <a:pt x="162783" y="17716"/>
                  </a:lnTo>
                  <a:lnTo>
                    <a:pt x="209074" y="17716"/>
                  </a:lnTo>
                  <a:lnTo>
                    <a:pt x="210408" y="89345"/>
                  </a:lnTo>
                  <a:close/>
                </a:path>
              </a:pathLst>
            </a:custGeom>
            <a:noFill/>
            <a:ln w="4763" cap="flat">
              <a:solidFill>
                <a:srgbClr val="FFFFFF"/>
              </a:solidFill>
              <a:prstDash val="solid"/>
              <a:miter/>
            </a:ln>
          </p:spPr>
          <p:txBody>
            <a:bodyPr rtlCol="0" anchor="ctr"/>
            <a:lstStyle/>
            <a:p>
              <a:endParaRPr lang="en-US"/>
            </a:p>
          </p:txBody>
        </p:sp>
        <p:sp>
          <p:nvSpPr>
            <p:cNvPr id="306" name="Freeform: Shape 305">
              <a:extLst>
                <a:ext uri="{FF2B5EF4-FFF2-40B4-BE49-F238E27FC236}">
                  <a16:creationId xmlns:a16="http://schemas.microsoft.com/office/drawing/2014/main" id="{7614FB8E-7E1A-4BE0-B032-CC2E25C6D9EC}"/>
                </a:ext>
              </a:extLst>
            </p:cNvPr>
            <p:cNvSpPr/>
            <p:nvPr/>
          </p:nvSpPr>
          <p:spPr>
            <a:xfrm>
              <a:off x="18864010" y="5452997"/>
              <a:ext cx="158305" cy="195262"/>
            </a:xfrm>
            <a:custGeom>
              <a:avLst/>
              <a:gdLst>
                <a:gd name="connsiteX0" fmla="*/ 140684 w 158305"/>
                <a:gd name="connsiteY0" fmla="*/ 667 h 195262"/>
                <a:gd name="connsiteX1" fmla="*/ 140398 w 158305"/>
                <a:gd name="connsiteY1" fmla="*/ 51911 h 195262"/>
                <a:gd name="connsiteX2" fmla="*/ 156400 w 158305"/>
                <a:gd name="connsiteY2" fmla="*/ 52578 h 195262"/>
                <a:gd name="connsiteX3" fmla="*/ 158305 w 158305"/>
                <a:gd name="connsiteY3" fmla="*/ 124492 h 195262"/>
                <a:gd name="connsiteX4" fmla="*/ 120110 w 158305"/>
                <a:gd name="connsiteY4" fmla="*/ 124111 h 195262"/>
                <a:gd name="connsiteX5" fmla="*/ 118967 w 158305"/>
                <a:gd name="connsiteY5" fmla="*/ 158782 h 195262"/>
                <a:gd name="connsiteX6" fmla="*/ 102680 w 158305"/>
                <a:gd name="connsiteY6" fmla="*/ 159163 h 195262"/>
                <a:gd name="connsiteX7" fmla="*/ 101441 w 158305"/>
                <a:gd name="connsiteY7" fmla="*/ 194786 h 195262"/>
                <a:gd name="connsiteX8" fmla="*/ 68771 w 158305"/>
                <a:gd name="connsiteY8" fmla="*/ 194881 h 195262"/>
                <a:gd name="connsiteX9" fmla="*/ 33528 w 158305"/>
                <a:gd name="connsiteY9" fmla="*/ 195263 h 195262"/>
                <a:gd name="connsiteX10" fmla="*/ 33147 w 158305"/>
                <a:gd name="connsiteY10" fmla="*/ 124111 h 195262"/>
                <a:gd name="connsiteX11" fmla="*/ 952 w 158305"/>
                <a:gd name="connsiteY11" fmla="*/ 124111 h 195262"/>
                <a:gd name="connsiteX12" fmla="*/ 0 w 158305"/>
                <a:gd name="connsiteY12" fmla="*/ 87439 h 195262"/>
                <a:gd name="connsiteX13" fmla="*/ 0 w 158305"/>
                <a:gd name="connsiteY13" fmla="*/ 0 h 195262"/>
                <a:gd name="connsiteX14" fmla="*/ 50197 w 158305"/>
                <a:gd name="connsiteY14" fmla="*/ 1143 h 195262"/>
                <a:gd name="connsiteX15" fmla="*/ 121063 w 158305"/>
                <a:gd name="connsiteY15" fmla="*/ 762 h 195262"/>
                <a:gd name="connsiteX16" fmla="*/ 140684 w 158305"/>
                <a:gd name="connsiteY16" fmla="*/ 667 h 19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8305" h="195262">
                  <a:moveTo>
                    <a:pt x="140684" y="667"/>
                  </a:moveTo>
                  <a:lnTo>
                    <a:pt x="140398" y="51911"/>
                  </a:lnTo>
                  <a:lnTo>
                    <a:pt x="156400" y="52578"/>
                  </a:lnTo>
                  <a:lnTo>
                    <a:pt x="158305" y="124492"/>
                  </a:lnTo>
                  <a:lnTo>
                    <a:pt x="120110" y="124111"/>
                  </a:lnTo>
                  <a:lnTo>
                    <a:pt x="118967" y="158782"/>
                  </a:lnTo>
                  <a:lnTo>
                    <a:pt x="102680" y="159163"/>
                  </a:lnTo>
                  <a:lnTo>
                    <a:pt x="101441" y="194786"/>
                  </a:lnTo>
                  <a:lnTo>
                    <a:pt x="68771" y="194881"/>
                  </a:lnTo>
                  <a:lnTo>
                    <a:pt x="33528" y="195263"/>
                  </a:lnTo>
                  <a:lnTo>
                    <a:pt x="33147" y="124111"/>
                  </a:lnTo>
                  <a:lnTo>
                    <a:pt x="952" y="124111"/>
                  </a:lnTo>
                  <a:lnTo>
                    <a:pt x="0" y="87439"/>
                  </a:lnTo>
                  <a:lnTo>
                    <a:pt x="0" y="0"/>
                  </a:lnTo>
                  <a:lnTo>
                    <a:pt x="50197" y="1143"/>
                  </a:lnTo>
                  <a:lnTo>
                    <a:pt x="121063" y="762"/>
                  </a:lnTo>
                  <a:lnTo>
                    <a:pt x="140684" y="667"/>
                  </a:lnTo>
                  <a:close/>
                </a:path>
              </a:pathLst>
            </a:custGeom>
            <a:solidFill>
              <a:srgbClr val="BCBEC0"/>
            </a:solidFill>
            <a:ln w="9525" cap="flat">
              <a:noFill/>
              <a:prstDash val="solid"/>
              <a:miter/>
            </a:ln>
          </p:spPr>
          <p:txBody>
            <a:bodyPr rtlCol="0" anchor="ctr"/>
            <a:lstStyle/>
            <a:p>
              <a:endParaRPr lang="en-US"/>
            </a:p>
          </p:txBody>
        </p:sp>
        <p:sp>
          <p:nvSpPr>
            <p:cNvPr id="307" name="Freeform: Shape 306">
              <a:extLst>
                <a:ext uri="{FF2B5EF4-FFF2-40B4-BE49-F238E27FC236}">
                  <a16:creationId xmlns:a16="http://schemas.microsoft.com/office/drawing/2014/main" id="{2EA24922-0C5E-439D-9E95-D26BC45173DD}"/>
                </a:ext>
              </a:extLst>
            </p:cNvPr>
            <p:cNvSpPr/>
            <p:nvPr/>
          </p:nvSpPr>
          <p:spPr>
            <a:xfrm>
              <a:off x="18864010" y="5452997"/>
              <a:ext cx="158305" cy="195262"/>
            </a:xfrm>
            <a:custGeom>
              <a:avLst/>
              <a:gdLst>
                <a:gd name="connsiteX0" fmla="*/ 140684 w 158305"/>
                <a:gd name="connsiteY0" fmla="*/ 667 h 195262"/>
                <a:gd name="connsiteX1" fmla="*/ 140398 w 158305"/>
                <a:gd name="connsiteY1" fmla="*/ 51911 h 195262"/>
                <a:gd name="connsiteX2" fmla="*/ 156400 w 158305"/>
                <a:gd name="connsiteY2" fmla="*/ 52578 h 195262"/>
                <a:gd name="connsiteX3" fmla="*/ 158305 w 158305"/>
                <a:gd name="connsiteY3" fmla="*/ 124492 h 195262"/>
                <a:gd name="connsiteX4" fmla="*/ 120110 w 158305"/>
                <a:gd name="connsiteY4" fmla="*/ 124111 h 195262"/>
                <a:gd name="connsiteX5" fmla="*/ 118967 w 158305"/>
                <a:gd name="connsiteY5" fmla="*/ 158782 h 195262"/>
                <a:gd name="connsiteX6" fmla="*/ 102680 w 158305"/>
                <a:gd name="connsiteY6" fmla="*/ 159163 h 195262"/>
                <a:gd name="connsiteX7" fmla="*/ 101441 w 158305"/>
                <a:gd name="connsiteY7" fmla="*/ 194786 h 195262"/>
                <a:gd name="connsiteX8" fmla="*/ 68771 w 158305"/>
                <a:gd name="connsiteY8" fmla="*/ 194881 h 195262"/>
                <a:gd name="connsiteX9" fmla="*/ 33528 w 158305"/>
                <a:gd name="connsiteY9" fmla="*/ 195263 h 195262"/>
                <a:gd name="connsiteX10" fmla="*/ 33147 w 158305"/>
                <a:gd name="connsiteY10" fmla="*/ 124111 h 195262"/>
                <a:gd name="connsiteX11" fmla="*/ 952 w 158305"/>
                <a:gd name="connsiteY11" fmla="*/ 124111 h 195262"/>
                <a:gd name="connsiteX12" fmla="*/ 0 w 158305"/>
                <a:gd name="connsiteY12" fmla="*/ 87439 h 195262"/>
                <a:gd name="connsiteX13" fmla="*/ 0 w 158305"/>
                <a:gd name="connsiteY13" fmla="*/ 0 h 195262"/>
                <a:gd name="connsiteX14" fmla="*/ 50197 w 158305"/>
                <a:gd name="connsiteY14" fmla="*/ 1143 h 195262"/>
                <a:gd name="connsiteX15" fmla="*/ 121063 w 158305"/>
                <a:gd name="connsiteY15" fmla="*/ 762 h 195262"/>
                <a:gd name="connsiteX16" fmla="*/ 140684 w 158305"/>
                <a:gd name="connsiteY16" fmla="*/ 667 h 19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8305" h="195262">
                  <a:moveTo>
                    <a:pt x="140684" y="667"/>
                  </a:moveTo>
                  <a:lnTo>
                    <a:pt x="140398" y="51911"/>
                  </a:lnTo>
                  <a:lnTo>
                    <a:pt x="156400" y="52578"/>
                  </a:lnTo>
                  <a:lnTo>
                    <a:pt x="158305" y="124492"/>
                  </a:lnTo>
                  <a:lnTo>
                    <a:pt x="120110" y="124111"/>
                  </a:lnTo>
                  <a:lnTo>
                    <a:pt x="118967" y="158782"/>
                  </a:lnTo>
                  <a:lnTo>
                    <a:pt x="102680" y="159163"/>
                  </a:lnTo>
                  <a:lnTo>
                    <a:pt x="101441" y="194786"/>
                  </a:lnTo>
                  <a:lnTo>
                    <a:pt x="68771" y="194881"/>
                  </a:lnTo>
                  <a:lnTo>
                    <a:pt x="33528" y="195263"/>
                  </a:lnTo>
                  <a:lnTo>
                    <a:pt x="33147" y="124111"/>
                  </a:lnTo>
                  <a:lnTo>
                    <a:pt x="952" y="124111"/>
                  </a:lnTo>
                  <a:lnTo>
                    <a:pt x="0" y="87439"/>
                  </a:lnTo>
                  <a:lnTo>
                    <a:pt x="0" y="0"/>
                  </a:lnTo>
                  <a:lnTo>
                    <a:pt x="50197" y="1143"/>
                  </a:lnTo>
                  <a:lnTo>
                    <a:pt x="121063" y="762"/>
                  </a:lnTo>
                  <a:lnTo>
                    <a:pt x="140684" y="667"/>
                  </a:lnTo>
                  <a:close/>
                </a:path>
              </a:pathLst>
            </a:custGeom>
            <a:noFill/>
            <a:ln w="4763" cap="rnd">
              <a:solidFill>
                <a:srgbClr val="FFFFFF"/>
              </a:solidFill>
              <a:prstDash val="solid"/>
              <a:round/>
            </a:ln>
          </p:spPr>
          <p:txBody>
            <a:bodyPr rtlCol="0" anchor="ctr"/>
            <a:lstStyle/>
            <a:p>
              <a:endParaRPr lang="en-US"/>
            </a:p>
          </p:txBody>
        </p:sp>
        <p:sp>
          <p:nvSpPr>
            <p:cNvPr id="308" name="Freeform: Shape 307">
              <a:extLst>
                <a:ext uri="{FF2B5EF4-FFF2-40B4-BE49-F238E27FC236}">
                  <a16:creationId xmlns:a16="http://schemas.microsoft.com/office/drawing/2014/main" id="{8274AE9F-79B5-442A-B0BB-C1AA361CE7DE}"/>
                </a:ext>
              </a:extLst>
            </p:cNvPr>
            <p:cNvSpPr/>
            <p:nvPr/>
          </p:nvSpPr>
          <p:spPr>
            <a:xfrm>
              <a:off x="17807593" y="5472619"/>
              <a:ext cx="250412" cy="141446"/>
            </a:xfrm>
            <a:custGeom>
              <a:avLst/>
              <a:gdLst>
                <a:gd name="connsiteX0" fmla="*/ 4763 w 250412"/>
                <a:gd name="connsiteY0" fmla="*/ 125635 h 141446"/>
                <a:gd name="connsiteX1" fmla="*/ 5524 w 250412"/>
                <a:gd name="connsiteY1" fmla="*/ 108109 h 141446"/>
                <a:gd name="connsiteX2" fmla="*/ 190 w 250412"/>
                <a:gd name="connsiteY2" fmla="*/ 107347 h 141446"/>
                <a:gd name="connsiteX3" fmla="*/ 0 w 250412"/>
                <a:gd name="connsiteY3" fmla="*/ 0 h 141446"/>
                <a:gd name="connsiteX4" fmla="*/ 246316 w 250412"/>
                <a:gd name="connsiteY4" fmla="*/ 0 h 141446"/>
                <a:gd name="connsiteX5" fmla="*/ 246602 w 250412"/>
                <a:gd name="connsiteY5" fmla="*/ 105823 h 141446"/>
                <a:gd name="connsiteX6" fmla="*/ 250126 w 250412"/>
                <a:gd name="connsiteY6" fmla="*/ 106013 h 141446"/>
                <a:gd name="connsiteX7" fmla="*/ 250412 w 250412"/>
                <a:gd name="connsiteY7" fmla="*/ 141446 h 141446"/>
                <a:gd name="connsiteX8" fmla="*/ 5619 w 250412"/>
                <a:gd name="connsiteY8" fmla="*/ 140398 h 141446"/>
                <a:gd name="connsiteX9" fmla="*/ 4763 w 250412"/>
                <a:gd name="connsiteY9" fmla="*/ 125635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0412" h="141446">
                  <a:moveTo>
                    <a:pt x="4763" y="125635"/>
                  </a:moveTo>
                  <a:lnTo>
                    <a:pt x="5524" y="108109"/>
                  </a:lnTo>
                  <a:lnTo>
                    <a:pt x="190" y="107347"/>
                  </a:lnTo>
                  <a:lnTo>
                    <a:pt x="0" y="0"/>
                  </a:lnTo>
                  <a:lnTo>
                    <a:pt x="246316" y="0"/>
                  </a:lnTo>
                  <a:lnTo>
                    <a:pt x="246602" y="105823"/>
                  </a:lnTo>
                  <a:lnTo>
                    <a:pt x="250126" y="106013"/>
                  </a:lnTo>
                  <a:lnTo>
                    <a:pt x="250412" y="141446"/>
                  </a:lnTo>
                  <a:lnTo>
                    <a:pt x="5619" y="140398"/>
                  </a:lnTo>
                  <a:lnTo>
                    <a:pt x="4763" y="125635"/>
                  </a:lnTo>
                  <a:close/>
                </a:path>
              </a:pathLst>
            </a:custGeom>
            <a:solidFill>
              <a:srgbClr val="669940"/>
            </a:solidFill>
            <a:ln w="9525"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0F6FE6D4-D846-4028-8100-423C56E4019B}"/>
                </a:ext>
              </a:extLst>
            </p:cNvPr>
            <p:cNvSpPr/>
            <p:nvPr/>
          </p:nvSpPr>
          <p:spPr>
            <a:xfrm>
              <a:off x="17807593" y="5472619"/>
              <a:ext cx="250412" cy="141446"/>
            </a:xfrm>
            <a:custGeom>
              <a:avLst/>
              <a:gdLst>
                <a:gd name="connsiteX0" fmla="*/ 4763 w 250412"/>
                <a:gd name="connsiteY0" fmla="*/ 125635 h 141446"/>
                <a:gd name="connsiteX1" fmla="*/ 5524 w 250412"/>
                <a:gd name="connsiteY1" fmla="*/ 108109 h 141446"/>
                <a:gd name="connsiteX2" fmla="*/ 190 w 250412"/>
                <a:gd name="connsiteY2" fmla="*/ 107347 h 141446"/>
                <a:gd name="connsiteX3" fmla="*/ 0 w 250412"/>
                <a:gd name="connsiteY3" fmla="*/ 0 h 141446"/>
                <a:gd name="connsiteX4" fmla="*/ 246316 w 250412"/>
                <a:gd name="connsiteY4" fmla="*/ 0 h 141446"/>
                <a:gd name="connsiteX5" fmla="*/ 246602 w 250412"/>
                <a:gd name="connsiteY5" fmla="*/ 105823 h 141446"/>
                <a:gd name="connsiteX6" fmla="*/ 250126 w 250412"/>
                <a:gd name="connsiteY6" fmla="*/ 106013 h 141446"/>
                <a:gd name="connsiteX7" fmla="*/ 250412 w 250412"/>
                <a:gd name="connsiteY7" fmla="*/ 141446 h 141446"/>
                <a:gd name="connsiteX8" fmla="*/ 5619 w 250412"/>
                <a:gd name="connsiteY8" fmla="*/ 140398 h 141446"/>
                <a:gd name="connsiteX9" fmla="*/ 4763 w 250412"/>
                <a:gd name="connsiteY9" fmla="*/ 125635 h 1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0412" h="141446">
                  <a:moveTo>
                    <a:pt x="4763" y="125635"/>
                  </a:moveTo>
                  <a:lnTo>
                    <a:pt x="5524" y="108109"/>
                  </a:lnTo>
                  <a:lnTo>
                    <a:pt x="190" y="107347"/>
                  </a:lnTo>
                  <a:lnTo>
                    <a:pt x="0" y="0"/>
                  </a:lnTo>
                  <a:lnTo>
                    <a:pt x="246316" y="0"/>
                  </a:lnTo>
                  <a:lnTo>
                    <a:pt x="246602" y="105823"/>
                  </a:lnTo>
                  <a:lnTo>
                    <a:pt x="250126" y="106013"/>
                  </a:lnTo>
                  <a:lnTo>
                    <a:pt x="250412" y="141446"/>
                  </a:lnTo>
                  <a:lnTo>
                    <a:pt x="5619" y="140398"/>
                  </a:lnTo>
                  <a:lnTo>
                    <a:pt x="4763" y="125635"/>
                  </a:lnTo>
                  <a:close/>
                </a:path>
              </a:pathLst>
            </a:custGeom>
            <a:noFill/>
            <a:ln w="4763" cap="flat">
              <a:solidFill>
                <a:srgbClr val="FFFFFF"/>
              </a:solid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E9E96445-271C-4076-88DA-F97363799941}"/>
                </a:ext>
              </a:extLst>
            </p:cNvPr>
            <p:cNvSpPr/>
            <p:nvPr/>
          </p:nvSpPr>
          <p:spPr>
            <a:xfrm>
              <a:off x="18160494" y="5507766"/>
              <a:ext cx="212693" cy="161829"/>
            </a:xfrm>
            <a:custGeom>
              <a:avLst/>
              <a:gdLst>
                <a:gd name="connsiteX0" fmla="*/ 952 w 212693"/>
                <a:gd name="connsiteY0" fmla="*/ 70866 h 161829"/>
                <a:gd name="connsiteX1" fmla="*/ 0 w 212693"/>
                <a:gd name="connsiteY1" fmla="*/ 762 h 161829"/>
                <a:gd name="connsiteX2" fmla="*/ 36766 w 212693"/>
                <a:gd name="connsiteY2" fmla="*/ 0 h 161829"/>
                <a:gd name="connsiteX3" fmla="*/ 212027 w 212693"/>
                <a:gd name="connsiteY3" fmla="*/ 190 h 161829"/>
                <a:gd name="connsiteX4" fmla="*/ 212693 w 212693"/>
                <a:gd name="connsiteY4" fmla="*/ 141541 h 161829"/>
                <a:gd name="connsiteX5" fmla="*/ 212027 w 212693"/>
                <a:gd name="connsiteY5" fmla="*/ 159639 h 161829"/>
                <a:gd name="connsiteX6" fmla="*/ 203549 w 212693"/>
                <a:gd name="connsiteY6" fmla="*/ 157258 h 161829"/>
                <a:gd name="connsiteX7" fmla="*/ 190309 w 212693"/>
                <a:gd name="connsiteY7" fmla="*/ 161830 h 161829"/>
                <a:gd name="connsiteX8" fmla="*/ 173545 w 212693"/>
                <a:gd name="connsiteY8" fmla="*/ 154686 h 161829"/>
                <a:gd name="connsiteX9" fmla="*/ 161639 w 212693"/>
                <a:gd name="connsiteY9" fmla="*/ 159353 h 161829"/>
                <a:gd name="connsiteX10" fmla="*/ 152114 w 212693"/>
                <a:gd name="connsiteY10" fmla="*/ 157448 h 161829"/>
                <a:gd name="connsiteX11" fmla="*/ 142208 w 212693"/>
                <a:gd name="connsiteY11" fmla="*/ 150495 h 161829"/>
                <a:gd name="connsiteX12" fmla="*/ 132112 w 212693"/>
                <a:gd name="connsiteY12" fmla="*/ 152590 h 161829"/>
                <a:gd name="connsiteX13" fmla="*/ 120110 w 212693"/>
                <a:gd name="connsiteY13" fmla="*/ 146304 h 161829"/>
                <a:gd name="connsiteX14" fmla="*/ 110014 w 212693"/>
                <a:gd name="connsiteY14" fmla="*/ 152686 h 161829"/>
                <a:gd name="connsiteX15" fmla="*/ 95155 w 212693"/>
                <a:gd name="connsiteY15" fmla="*/ 143161 h 161829"/>
                <a:gd name="connsiteX16" fmla="*/ 73247 w 212693"/>
                <a:gd name="connsiteY16" fmla="*/ 142780 h 161829"/>
                <a:gd name="connsiteX17" fmla="*/ 285 w 212693"/>
                <a:gd name="connsiteY17" fmla="*/ 141922 h 161829"/>
                <a:gd name="connsiteX18" fmla="*/ 952 w 212693"/>
                <a:gd name="connsiteY18" fmla="*/ 70866 h 16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2693" h="161829">
                  <a:moveTo>
                    <a:pt x="952" y="70866"/>
                  </a:moveTo>
                  <a:lnTo>
                    <a:pt x="0" y="762"/>
                  </a:lnTo>
                  <a:lnTo>
                    <a:pt x="36766" y="0"/>
                  </a:lnTo>
                  <a:lnTo>
                    <a:pt x="212027" y="190"/>
                  </a:lnTo>
                  <a:lnTo>
                    <a:pt x="212693" y="141541"/>
                  </a:lnTo>
                  <a:lnTo>
                    <a:pt x="212027" y="159639"/>
                  </a:lnTo>
                  <a:lnTo>
                    <a:pt x="203549" y="157258"/>
                  </a:lnTo>
                  <a:lnTo>
                    <a:pt x="190309" y="161830"/>
                  </a:lnTo>
                  <a:lnTo>
                    <a:pt x="173545" y="154686"/>
                  </a:lnTo>
                  <a:lnTo>
                    <a:pt x="161639" y="159353"/>
                  </a:lnTo>
                  <a:lnTo>
                    <a:pt x="152114" y="157448"/>
                  </a:lnTo>
                  <a:lnTo>
                    <a:pt x="142208" y="150495"/>
                  </a:lnTo>
                  <a:lnTo>
                    <a:pt x="132112" y="152590"/>
                  </a:lnTo>
                  <a:lnTo>
                    <a:pt x="120110" y="146304"/>
                  </a:lnTo>
                  <a:lnTo>
                    <a:pt x="110014" y="152686"/>
                  </a:lnTo>
                  <a:lnTo>
                    <a:pt x="95155" y="143161"/>
                  </a:lnTo>
                  <a:lnTo>
                    <a:pt x="73247" y="142780"/>
                  </a:lnTo>
                  <a:lnTo>
                    <a:pt x="285" y="141922"/>
                  </a:lnTo>
                  <a:lnTo>
                    <a:pt x="952" y="70866"/>
                  </a:lnTo>
                  <a:close/>
                </a:path>
              </a:pathLst>
            </a:custGeom>
            <a:solidFill>
              <a:srgbClr val="669940"/>
            </a:solidFill>
            <a:ln w="9525" cap="flat">
              <a:noFill/>
              <a:prstDash val="solid"/>
              <a:miter/>
            </a:ln>
          </p:spPr>
          <p:txBody>
            <a:bodyPr rtlCol="0" anchor="ctr"/>
            <a:lstStyle/>
            <a:p>
              <a:endParaRPr lang="en-US"/>
            </a:p>
          </p:txBody>
        </p:sp>
        <p:sp>
          <p:nvSpPr>
            <p:cNvPr id="311" name="Freeform: Shape 310">
              <a:extLst>
                <a:ext uri="{FF2B5EF4-FFF2-40B4-BE49-F238E27FC236}">
                  <a16:creationId xmlns:a16="http://schemas.microsoft.com/office/drawing/2014/main" id="{EFC67A4E-C0D6-473E-8ACD-608C70A07CCC}"/>
                </a:ext>
              </a:extLst>
            </p:cNvPr>
            <p:cNvSpPr/>
            <p:nvPr/>
          </p:nvSpPr>
          <p:spPr>
            <a:xfrm>
              <a:off x="18160494" y="5507766"/>
              <a:ext cx="212693" cy="161829"/>
            </a:xfrm>
            <a:custGeom>
              <a:avLst/>
              <a:gdLst>
                <a:gd name="connsiteX0" fmla="*/ 952 w 212693"/>
                <a:gd name="connsiteY0" fmla="*/ 70866 h 161829"/>
                <a:gd name="connsiteX1" fmla="*/ 0 w 212693"/>
                <a:gd name="connsiteY1" fmla="*/ 762 h 161829"/>
                <a:gd name="connsiteX2" fmla="*/ 36766 w 212693"/>
                <a:gd name="connsiteY2" fmla="*/ 0 h 161829"/>
                <a:gd name="connsiteX3" fmla="*/ 212027 w 212693"/>
                <a:gd name="connsiteY3" fmla="*/ 190 h 161829"/>
                <a:gd name="connsiteX4" fmla="*/ 212693 w 212693"/>
                <a:gd name="connsiteY4" fmla="*/ 141541 h 161829"/>
                <a:gd name="connsiteX5" fmla="*/ 212027 w 212693"/>
                <a:gd name="connsiteY5" fmla="*/ 159639 h 161829"/>
                <a:gd name="connsiteX6" fmla="*/ 203549 w 212693"/>
                <a:gd name="connsiteY6" fmla="*/ 157258 h 161829"/>
                <a:gd name="connsiteX7" fmla="*/ 190309 w 212693"/>
                <a:gd name="connsiteY7" fmla="*/ 161830 h 161829"/>
                <a:gd name="connsiteX8" fmla="*/ 173545 w 212693"/>
                <a:gd name="connsiteY8" fmla="*/ 154686 h 161829"/>
                <a:gd name="connsiteX9" fmla="*/ 161639 w 212693"/>
                <a:gd name="connsiteY9" fmla="*/ 159353 h 161829"/>
                <a:gd name="connsiteX10" fmla="*/ 152114 w 212693"/>
                <a:gd name="connsiteY10" fmla="*/ 157448 h 161829"/>
                <a:gd name="connsiteX11" fmla="*/ 142208 w 212693"/>
                <a:gd name="connsiteY11" fmla="*/ 150495 h 161829"/>
                <a:gd name="connsiteX12" fmla="*/ 132112 w 212693"/>
                <a:gd name="connsiteY12" fmla="*/ 152590 h 161829"/>
                <a:gd name="connsiteX13" fmla="*/ 120110 w 212693"/>
                <a:gd name="connsiteY13" fmla="*/ 146304 h 161829"/>
                <a:gd name="connsiteX14" fmla="*/ 110014 w 212693"/>
                <a:gd name="connsiteY14" fmla="*/ 152686 h 161829"/>
                <a:gd name="connsiteX15" fmla="*/ 95155 w 212693"/>
                <a:gd name="connsiteY15" fmla="*/ 143161 h 161829"/>
                <a:gd name="connsiteX16" fmla="*/ 73247 w 212693"/>
                <a:gd name="connsiteY16" fmla="*/ 142780 h 161829"/>
                <a:gd name="connsiteX17" fmla="*/ 285 w 212693"/>
                <a:gd name="connsiteY17" fmla="*/ 141922 h 161829"/>
                <a:gd name="connsiteX18" fmla="*/ 952 w 212693"/>
                <a:gd name="connsiteY18" fmla="*/ 70866 h 16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2693" h="161829">
                  <a:moveTo>
                    <a:pt x="952" y="70866"/>
                  </a:moveTo>
                  <a:lnTo>
                    <a:pt x="0" y="762"/>
                  </a:lnTo>
                  <a:lnTo>
                    <a:pt x="36766" y="0"/>
                  </a:lnTo>
                  <a:lnTo>
                    <a:pt x="212027" y="190"/>
                  </a:lnTo>
                  <a:lnTo>
                    <a:pt x="212693" y="141541"/>
                  </a:lnTo>
                  <a:lnTo>
                    <a:pt x="212027" y="159639"/>
                  </a:lnTo>
                  <a:lnTo>
                    <a:pt x="203549" y="157258"/>
                  </a:lnTo>
                  <a:lnTo>
                    <a:pt x="190309" y="161830"/>
                  </a:lnTo>
                  <a:lnTo>
                    <a:pt x="173545" y="154686"/>
                  </a:lnTo>
                  <a:lnTo>
                    <a:pt x="161639" y="159353"/>
                  </a:lnTo>
                  <a:lnTo>
                    <a:pt x="152114" y="157448"/>
                  </a:lnTo>
                  <a:lnTo>
                    <a:pt x="142208" y="150495"/>
                  </a:lnTo>
                  <a:lnTo>
                    <a:pt x="132112" y="152590"/>
                  </a:lnTo>
                  <a:lnTo>
                    <a:pt x="120110" y="146304"/>
                  </a:lnTo>
                  <a:lnTo>
                    <a:pt x="110014" y="152686"/>
                  </a:lnTo>
                  <a:lnTo>
                    <a:pt x="95155" y="143161"/>
                  </a:lnTo>
                  <a:lnTo>
                    <a:pt x="73247" y="142780"/>
                  </a:lnTo>
                  <a:lnTo>
                    <a:pt x="285" y="141922"/>
                  </a:lnTo>
                  <a:lnTo>
                    <a:pt x="952" y="70866"/>
                  </a:lnTo>
                  <a:close/>
                </a:path>
              </a:pathLst>
            </a:custGeom>
            <a:noFill/>
            <a:ln w="4763" cap="flat">
              <a:solidFill>
                <a:srgbClr val="FFFFFF"/>
              </a:solidFill>
              <a:prstDash val="solid"/>
              <a:miter/>
            </a:ln>
          </p:spPr>
          <p:txBody>
            <a:bodyPr rtlCol="0" anchor="ctr"/>
            <a:lstStyle/>
            <a:p>
              <a:endParaRPr lang="en-US"/>
            </a:p>
          </p:txBody>
        </p:sp>
        <p:sp>
          <p:nvSpPr>
            <p:cNvPr id="312" name="Freeform: Shape 311">
              <a:extLst>
                <a:ext uri="{FF2B5EF4-FFF2-40B4-BE49-F238E27FC236}">
                  <a16:creationId xmlns:a16="http://schemas.microsoft.com/office/drawing/2014/main" id="{C0F272F3-8940-411B-86E9-16ADA08A5504}"/>
                </a:ext>
              </a:extLst>
            </p:cNvPr>
            <p:cNvSpPr/>
            <p:nvPr/>
          </p:nvSpPr>
          <p:spPr>
            <a:xfrm>
              <a:off x="18372615" y="5507956"/>
              <a:ext cx="175355" cy="141350"/>
            </a:xfrm>
            <a:custGeom>
              <a:avLst/>
              <a:gdLst>
                <a:gd name="connsiteX0" fmla="*/ 572 w 175355"/>
                <a:gd name="connsiteY0" fmla="*/ 141351 h 141350"/>
                <a:gd name="connsiteX1" fmla="*/ 0 w 175355"/>
                <a:gd name="connsiteY1" fmla="*/ 0 h 141350"/>
                <a:gd name="connsiteX2" fmla="*/ 175356 w 175355"/>
                <a:gd name="connsiteY2" fmla="*/ 2000 h 141350"/>
                <a:gd name="connsiteX3" fmla="*/ 174879 w 175355"/>
                <a:gd name="connsiteY3" fmla="*/ 105156 h 141350"/>
                <a:gd name="connsiteX4" fmla="*/ 174975 w 175355"/>
                <a:gd name="connsiteY4" fmla="*/ 139255 h 141350"/>
                <a:gd name="connsiteX5" fmla="*/ 572 w 175355"/>
                <a:gd name="connsiteY5" fmla="*/ 141351 h 14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355" h="141350">
                  <a:moveTo>
                    <a:pt x="572" y="141351"/>
                  </a:moveTo>
                  <a:lnTo>
                    <a:pt x="0" y="0"/>
                  </a:lnTo>
                  <a:lnTo>
                    <a:pt x="175356" y="2000"/>
                  </a:lnTo>
                  <a:lnTo>
                    <a:pt x="174879" y="105156"/>
                  </a:lnTo>
                  <a:lnTo>
                    <a:pt x="174975" y="139255"/>
                  </a:lnTo>
                  <a:lnTo>
                    <a:pt x="572" y="141351"/>
                  </a:lnTo>
                  <a:close/>
                </a:path>
              </a:pathLst>
            </a:custGeom>
            <a:solidFill>
              <a:srgbClr val="669940"/>
            </a:solidFill>
            <a:ln w="9525" cap="flat">
              <a:noFill/>
              <a:prstDash val="solid"/>
              <a:miter/>
            </a:ln>
          </p:spPr>
          <p:txBody>
            <a:bodyPr rtlCol="0" anchor="ctr"/>
            <a:lstStyle/>
            <a:p>
              <a:endParaRPr lang="en-US"/>
            </a:p>
          </p:txBody>
        </p:sp>
        <p:sp>
          <p:nvSpPr>
            <p:cNvPr id="313" name="Freeform: Shape 312">
              <a:extLst>
                <a:ext uri="{FF2B5EF4-FFF2-40B4-BE49-F238E27FC236}">
                  <a16:creationId xmlns:a16="http://schemas.microsoft.com/office/drawing/2014/main" id="{866902F2-98A0-40BD-B9C4-E642F6493B87}"/>
                </a:ext>
              </a:extLst>
            </p:cNvPr>
            <p:cNvSpPr/>
            <p:nvPr/>
          </p:nvSpPr>
          <p:spPr>
            <a:xfrm>
              <a:off x="18372615" y="5507956"/>
              <a:ext cx="175355" cy="141350"/>
            </a:xfrm>
            <a:custGeom>
              <a:avLst/>
              <a:gdLst>
                <a:gd name="connsiteX0" fmla="*/ 572 w 175355"/>
                <a:gd name="connsiteY0" fmla="*/ 141351 h 141350"/>
                <a:gd name="connsiteX1" fmla="*/ 0 w 175355"/>
                <a:gd name="connsiteY1" fmla="*/ 0 h 141350"/>
                <a:gd name="connsiteX2" fmla="*/ 175356 w 175355"/>
                <a:gd name="connsiteY2" fmla="*/ 2000 h 141350"/>
                <a:gd name="connsiteX3" fmla="*/ 174879 w 175355"/>
                <a:gd name="connsiteY3" fmla="*/ 105156 h 141350"/>
                <a:gd name="connsiteX4" fmla="*/ 174975 w 175355"/>
                <a:gd name="connsiteY4" fmla="*/ 139255 h 141350"/>
                <a:gd name="connsiteX5" fmla="*/ 572 w 175355"/>
                <a:gd name="connsiteY5" fmla="*/ 141351 h 14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355" h="141350">
                  <a:moveTo>
                    <a:pt x="572" y="141351"/>
                  </a:moveTo>
                  <a:lnTo>
                    <a:pt x="0" y="0"/>
                  </a:lnTo>
                  <a:lnTo>
                    <a:pt x="175356" y="2000"/>
                  </a:lnTo>
                  <a:lnTo>
                    <a:pt x="174879" y="105156"/>
                  </a:lnTo>
                  <a:lnTo>
                    <a:pt x="174975" y="139255"/>
                  </a:lnTo>
                  <a:lnTo>
                    <a:pt x="572" y="141351"/>
                  </a:lnTo>
                  <a:close/>
                </a:path>
              </a:pathLst>
            </a:custGeom>
            <a:noFill/>
            <a:ln w="4763" cap="flat">
              <a:solidFill>
                <a:srgbClr val="FFFFFF"/>
              </a:solidFill>
              <a:prstDash val="solid"/>
              <a:miter/>
            </a:ln>
          </p:spPr>
          <p:txBody>
            <a:bodyPr rtlCol="0" anchor="ctr"/>
            <a:lstStyle/>
            <a:p>
              <a:endParaRPr lang="en-US"/>
            </a:p>
          </p:txBody>
        </p:sp>
        <p:sp>
          <p:nvSpPr>
            <p:cNvPr id="314" name="Freeform: Shape 313">
              <a:extLst>
                <a:ext uri="{FF2B5EF4-FFF2-40B4-BE49-F238E27FC236}">
                  <a16:creationId xmlns:a16="http://schemas.microsoft.com/office/drawing/2014/main" id="{235A6BAE-7459-446E-8E6B-FC150AD9D494}"/>
                </a:ext>
              </a:extLst>
            </p:cNvPr>
            <p:cNvSpPr/>
            <p:nvPr/>
          </p:nvSpPr>
          <p:spPr>
            <a:xfrm>
              <a:off x="18720088" y="5540532"/>
              <a:ext cx="212693" cy="144399"/>
            </a:xfrm>
            <a:custGeom>
              <a:avLst/>
              <a:gdLst>
                <a:gd name="connsiteX0" fmla="*/ 0 w 212693"/>
                <a:gd name="connsiteY0" fmla="*/ 101346 h 144399"/>
                <a:gd name="connsiteX1" fmla="*/ 952 w 212693"/>
                <a:gd name="connsiteY1" fmla="*/ 72962 h 144399"/>
                <a:gd name="connsiteX2" fmla="*/ 1334 w 212693"/>
                <a:gd name="connsiteY2" fmla="*/ 2191 h 144399"/>
                <a:gd name="connsiteX3" fmla="*/ 143923 w 212693"/>
                <a:gd name="connsiteY3" fmla="*/ 0 h 144399"/>
                <a:gd name="connsiteX4" fmla="*/ 144875 w 212693"/>
                <a:gd name="connsiteY4" fmla="*/ 36576 h 144399"/>
                <a:gd name="connsiteX5" fmla="*/ 177069 w 212693"/>
                <a:gd name="connsiteY5" fmla="*/ 36576 h 144399"/>
                <a:gd name="connsiteX6" fmla="*/ 177451 w 212693"/>
                <a:gd name="connsiteY6" fmla="*/ 107728 h 144399"/>
                <a:gd name="connsiteX7" fmla="*/ 212693 w 212693"/>
                <a:gd name="connsiteY7" fmla="*/ 107347 h 144399"/>
                <a:gd name="connsiteX8" fmla="*/ 212693 w 212693"/>
                <a:gd name="connsiteY8" fmla="*/ 144399 h 144399"/>
                <a:gd name="connsiteX9" fmla="*/ 60579 w 212693"/>
                <a:gd name="connsiteY9" fmla="*/ 143923 h 144399"/>
                <a:gd name="connsiteX10" fmla="*/ 60198 w 212693"/>
                <a:gd name="connsiteY10" fmla="*/ 76390 h 144399"/>
                <a:gd name="connsiteX11" fmla="*/ 48959 w 212693"/>
                <a:gd name="connsiteY11" fmla="*/ 77343 h 144399"/>
                <a:gd name="connsiteX12" fmla="*/ 40291 w 212693"/>
                <a:gd name="connsiteY12" fmla="*/ 88963 h 144399"/>
                <a:gd name="connsiteX13" fmla="*/ 31718 w 212693"/>
                <a:gd name="connsiteY13" fmla="*/ 87535 h 144399"/>
                <a:gd name="connsiteX14" fmla="*/ 29718 w 212693"/>
                <a:gd name="connsiteY14" fmla="*/ 81058 h 144399"/>
                <a:gd name="connsiteX15" fmla="*/ 22860 w 212693"/>
                <a:gd name="connsiteY15" fmla="*/ 79534 h 144399"/>
                <a:gd name="connsiteX16" fmla="*/ 17621 w 212693"/>
                <a:gd name="connsiteY16" fmla="*/ 82487 h 144399"/>
                <a:gd name="connsiteX17" fmla="*/ 27527 w 212693"/>
                <a:gd name="connsiteY17" fmla="*/ 100108 h 144399"/>
                <a:gd name="connsiteX18" fmla="*/ 26384 w 212693"/>
                <a:gd name="connsiteY18" fmla="*/ 105251 h 144399"/>
                <a:gd name="connsiteX19" fmla="*/ 9810 w 212693"/>
                <a:gd name="connsiteY19" fmla="*/ 97631 h 144399"/>
                <a:gd name="connsiteX20" fmla="*/ 0 w 212693"/>
                <a:gd name="connsiteY20" fmla="*/ 101346 h 14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2693" h="144399">
                  <a:moveTo>
                    <a:pt x="0" y="101346"/>
                  </a:moveTo>
                  <a:lnTo>
                    <a:pt x="952" y="72962"/>
                  </a:lnTo>
                  <a:lnTo>
                    <a:pt x="1334" y="2191"/>
                  </a:lnTo>
                  <a:lnTo>
                    <a:pt x="143923" y="0"/>
                  </a:lnTo>
                  <a:lnTo>
                    <a:pt x="144875" y="36576"/>
                  </a:lnTo>
                  <a:lnTo>
                    <a:pt x="177069" y="36576"/>
                  </a:lnTo>
                  <a:lnTo>
                    <a:pt x="177451" y="107728"/>
                  </a:lnTo>
                  <a:lnTo>
                    <a:pt x="212693" y="107347"/>
                  </a:lnTo>
                  <a:lnTo>
                    <a:pt x="212693" y="144399"/>
                  </a:lnTo>
                  <a:lnTo>
                    <a:pt x="60579" y="143923"/>
                  </a:lnTo>
                  <a:lnTo>
                    <a:pt x="60198" y="76390"/>
                  </a:lnTo>
                  <a:lnTo>
                    <a:pt x="48959" y="77343"/>
                  </a:lnTo>
                  <a:lnTo>
                    <a:pt x="40291" y="88963"/>
                  </a:lnTo>
                  <a:lnTo>
                    <a:pt x="31718" y="87535"/>
                  </a:lnTo>
                  <a:lnTo>
                    <a:pt x="29718" y="81058"/>
                  </a:lnTo>
                  <a:lnTo>
                    <a:pt x="22860" y="79534"/>
                  </a:lnTo>
                  <a:lnTo>
                    <a:pt x="17621" y="82487"/>
                  </a:lnTo>
                  <a:lnTo>
                    <a:pt x="27527" y="100108"/>
                  </a:lnTo>
                  <a:lnTo>
                    <a:pt x="26384" y="105251"/>
                  </a:lnTo>
                  <a:lnTo>
                    <a:pt x="9810" y="97631"/>
                  </a:lnTo>
                  <a:lnTo>
                    <a:pt x="0" y="101346"/>
                  </a:lnTo>
                  <a:close/>
                </a:path>
              </a:pathLst>
            </a:custGeom>
            <a:solidFill>
              <a:srgbClr val="BCBEC0"/>
            </a:solidFill>
            <a:ln w="9525" cap="flat">
              <a:noFill/>
              <a:prstDash val="solid"/>
              <a:miter/>
            </a:ln>
          </p:spPr>
          <p:txBody>
            <a:bodyPr rtlCol="0" anchor="ctr"/>
            <a:lstStyle/>
            <a:p>
              <a:endParaRPr lang="en-US"/>
            </a:p>
          </p:txBody>
        </p:sp>
        <p:sp>
          <p:nvSpPr>
            <p:cNvPr id="315" name="Freeform: Shape 314">
              <a:extLst>
                <a:ext uri="{FF2B5EF4-FFF2-40B4-BE49-F238E27FC236}">
                  <a16:creationId xmlns:a16="http://schemas.microsoft.com/office/drawing/2014/main" id="{8A49A44F-1A5F-4F17-92D8-C9F064DE9B6D}"/>
                </a:ext>
              </a:extLst>
            </p:cNvPr>
            <p:cNvSpPr/>
            <p:nvPr/>
          </p:nvSpPr>
          <p:spPr>
            <a:xfrm>
              <a:off x="18720088" y="5540532"/>
              <a:ext cx="212693" cy="144399"/>
            </a:xfrm>
            <a:custGeom>
              <a:avLst/>
              <a:gdLst>
                <a:gd name="connsiteX0" fmla="*/ 0 w 212693"/>
                <a:gd name="connsiteY0" fmla="*/ 101346 h 144399"/>
                <a:gd name="connsiteX1" fmla="*/ 952 w 212693"/>
                <a:gd name="connsiteY1" fmla="*/ 72962 h 144399"/>
                <a:gd name="connsiteX2" fmla="*/ 1334 w 212693"/>
                <a:gd name="connsiteY2" fmla="*/ 2191 h 144399"/>
                <a:gd name="connsiteX3" fmla="*/ 143923 w 212693"/>
                <a:gd name="connsiteY3" fmla="*/ 0 h 144399"/>
                <a:gd name="connsiteX4" fmla="*/ 144875 w 212693"/>
                <a:gd name="connsiteY4" fmla="*/ 36576 h 144399"/>
                <a:gd name="connsiteX5" fmla="*/ 177069 w 212693"/>
                <a:gd name="connsiteY5" fmla="*/ 36576 h 144399"/>
                <a:gd name="connsiteX6" fmla="*/ 177451 w 212693"/>
                <a:gd name="connsiteY6" fmla="*/ 107728 h 144399"/>
                <a:gd name="connsiteX7" fmla="*/ 212693 w 212693"/>
                <a:gd name="connsiteY7" fmla="*/ 107347 h 144399"/>
                <a:gd name="connsiteX8" fmla="*/ 212693 w 212693"/>
                <a:gd name="connsiteY8" fmla="*/ 144399 h 144399"/>
                <a:gd name="connsiteX9" fmla="*/ 60579 w 212693"/>
                <a:gd name="connsiteY9" fmla="*/ 143923 h 144399"/>
                <a:gd name="connsiteX10" fmla="*/ 60198 w 212693"/>
                <a:gd name="connsiteY10" fmla="*/ 76390 h 144399"/>
                <a:gd name="connsiteX11" fmla="*/ 48959 w 212693"/>
                <a:gd name="connsiteY11" fmla="*/ 77343 h 144399"/>
                <a:gd name="connsiteX12" fmla="*/ 40291 w 212693"/>
                <a:gd name="connsiteY12" fmla="*/ 88963 h 144399"/>
                <a:gd name="connsiteX13" fmla="*/ 31718 w 212693"/>
                <a:gd name="connsiteY13" fmla="*/ 87535 h 144399"/>
                <a:gd name="connsiteX14" fmla="*/ 29718 w 212693"/>
                <a:gd name="connsiteY14" fmla="*/ 81058 h 144399"/>
                <a:gd name="connsiteX15" fmla="*/ 22860 w 212693"/>
                <a:gd name="connsiteY15" fmla="*/ 79534 h 144399"/>
                <a:gd name="connsiteX16" fmla="*/ 17621 w 212693"/>
                <a:gd name="connsiteY16" fmla="*/ 82487 h 144399"/>
                <a:gd name="connsiteX17" fmla="*/ 27527 w 212693"/>
                <a:gd name="connsiteY17" fmla="*/ 100108 h 144399"/>
                <a:gd name="connsiteX18" fmla="*/ 26384 w 212693"/>
                <a:gd name="connsiteY18" fmla="*/ 105251 h 144399"/>
                <a:gd name="connsiteX19" fmla="*/ 9810 w 212693"/>
                <a:gd name="connsiteY19" fmla="*/ 97631 h 144399"/>
                <a:gd name="connsiteX20" fmla="*/ 0 w 212693"/>
                <a:gd name="connsiteY20" fmla="*/ 101346 h 14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2693" h="144399">
                  <a:moveTo>
                    <a:pt x="0" y="101346"/>
                  </a:moveTo>
                  <a:lnTo>
                    <a:pt x="952" y="72962"/>
                  </a:lnTo>
                  <a:lnTo>
                    <a:pt x="1334" y="2191"/>
                  </a:lnTo>
                  <a:lnTo>
                    <a:pt x="143923" y="0"/>
                  </a:lnTo>
                  <a:lnTo>
                    <a:pt x="144875" y="36576"/>
                  </a:lnTo>
                  <a:lnTo>
                    <a:pt x="177069" y="36576"/>
                  </a:lnTo>
                  <a:lnTo>
                    <a:pt x="177451" y="107728"/>
                  </a:lnTo>
                  <a:lnTo>
                    <a:pt x="212693" y="107347"/>
                  </a:lnTo>
                  <a:lnTo>
                    <a:pt x="212693" y="144399"/>
                  </a:lnTo>
                  <a:lnTo>
                    <a:pt x="60579" y="143923"/>
                  </a:lnTo>
                  <a:lnTo>
                    <a:pt x="60198" y="76390"/>
                  </a:lnTo>
                  <a:lnTo>
                    <a:pt x="48959" y="77343"/>
                  </a:lnTo>
                  <a:lnTo>
                    <a:pt x="40291" y="88963"/>
                  </a:lnTo>
                  <a:lnTo>
                    <a:pt x="31718" y="87535"/>
                  </a:lnTo>
                  <a:lnTo>
                    <a:pt x="29718" y="81058"/>
                  </a:lnTo>
                  <a:lnTo>
                    <a:pt x="22860" y="79534"/>
                  </a:lnTo>
                  <a:lnTo>
                    <a:pt x="17621" y="82487"/>
                  </a:lnTo>
                  <a:lnTo>
                    <a:pt x="27527" y="100108"/>
                  </a:lnTo>
                  <a:lnTo>
                    <a:pt x="26384" y="105251"/>
                  </a:lnTo>
                  <a:lnTo>
                    <a:pt x="9810" y="97631"/>
                  </a:lnTo>
                  <a:lnTo>
                    <a:pt x="0" y="101346"/>
                  </a:lnTo>
                  <a:close/>
                </a:path>
              </a:pathLst>
            </a:custGeom>
            <a:noFill/>
            <a:ln w="4763" cap="rnd">
              <a:solidFill>
                <a:srgbClr val="FFFFFF"/>
              </a:solidFill>
              <a:prstDash val="solid"/>
              <a:round/>
            </a:ln>
          </p:spPr>
          <p:txBody>
            <a:bodyPr rtlCol="0" anchor="ctr"/>
            <a:lstStyle/>
            <a:p>
              <a:endParaRPr lang="en-US"/>
            </a:p>
          </p:txBody>
        </p:sp>
        <p:sp>
          <p:nvSpPr>
            <p:cNvPr id="316" name="Freeform: Shape 315">
              <a:extLst>
                <a:ext uri="{FF2B5EF4-FFF2-40B4-BE49-F238E27FC236}">
                  <a16:creationId xmlns:a16="http://schemas.microsoft.com/office/drawing/2014/main" id="{211AB05E-EAFE-498E-AC0C-99E96ED3A92A}"/>
                </a:ext>
              </a:extLst>
            </p:cNvPr>
            <p:cNvSpPr/>
            <p:nvPr/>
          </p:nvSpPr>
          <p:spPr>
            <a:xfrm>
              <a:off x="19213578" y="5540818"/>
              <a:ext cx="232124" cy="148780"/>
            </a:xfrm>
            <a:custGeom>
              <a:avLst/>
              <a:gdLst>
                <a:gd name="connsiteX0" fmla="*/ 232124 w 232124"/>
                <a:gd name="connsiteY0" fmla="*/ 100489 h 148780"/>
                <a:gd name="connsiteX1" fmla="*/ 224885 w 232124"/>
                <a:gd name="connsiteY1" fmla="*/ 109919 h 148780"/>
                <a:gd name="connsiteX2" fmla="*/ 210788 w 232124"/>
                <a:gd name="connsiteY2" fmla="*/ 114205 h 148780"/>
                <a:gd name="connsiteX3" fmla="*/ 207169 w 232124"/>
                <a:gd name="connsiteY3" fmla="*/ 117920 h 148780"/>
                <a:gd name="connsiteX4" fmla="*/ 207073 w 232124"/>
                <a:gd name="connsiteY4" fmla="*/ 138970 h 148780"/>
                <a:gd name="connsiteX5" fmla="*/ 174784 w 232124"/>
                <a:gd name="connsiteY5" fmla="*/ 126397 h 148780"/>
                <a:gd name="connsiteX6" fmla="*/ 164782 w 232124"/>
                <a:gd name="connsiteY6" fmla="*/ 136779 h 148780"/>
                <a:gd name="connsiteX7" fmla="*/ 163449 w 232124"/>
                <a:gd name="connsiteY7" fmla="*/ 147352 h 148780"/>
                <a:gd name="connsiteX8" fmla="*/ 152305 w 232124"/>
                <a:gd name="connsiteY8" fmla="*/ 148780 h 148780"/>
                <a:gd name="connsiteX9" fmla="*/ 153924 w 232124"/>
                <a:gd name="connsiteY9" fmla="*/ 137827 h 148780"/>
                <a:gd name="connsiteX10" fmla="*/ 142113 w 232124"/>
                <a:gd name="connsiteY10" fmla="*/ 121825 h 148780"/>
                <a:gd name="connsiteX11" fmla="*/ 121253 w 232124"/>
                <a:gd name="connsiteY11" fmla="*/ 117157 h 148780"/>
                <a:gd name="connsiteX12" fmla="*/ 106680 w 232124"/>
                <a:gd name="connsiteY12" fmla="*/ 123254 h 148780"/>
                <a:gd name="connsiteX13" fmla="*/ 90392 w 232124"/>
                <a:gd name="connsiteY13" fmla="*/ 109442 h 148780"/>
                <a:gd name="connsiteX14" fmla="*/ 75914 w 232124"/>
                <a:gd name="connsiteY14" fmla="*/ 112014 h 148780"/>
                <a:gd name="connsiteX15" fmla="*/ 73437 w 232124"/>
                <a:gd name="connsiteY15" fmla="*/ 101155 h 148780"/>
                <a:gd name="connsiteX16" fmla="*/ 68009 w 232124"/>
                <a:gd name="connsiteY16" fmla="*/ 97155 h 148780"/>
                <a:gd name="connsiteX17" fmla="*/ 56388 w 232124"/>
                <a:gd name="connsiteY17" fmla="*/ 95250 h 148780"/>
                <a:gd name="connsiteX18" fmla="*/ 52388 w 232124"/>
                <a:gd name="connsiteY18" fmla="*/ 85630 h 148780"/>
                <a:gd name="connsiteX19" fmla="*/ 38291 w 232124"/>
                <a:gd name="connsiteY19" fmla="*/ 83058 h 148780"/>
                <a:gd name="connsiteX20" fmla="*/ 19050 w 232124"/>
                <a:gd name="connsiteY20" fmla="*/ 72580 h 148780"/>
                <a:gd name="connsiteX21" fmla="*/ 0 w 232124"/>
                <a:gd name="connsiteY21" fmla="*/ 45815 h 148780"/>
                <a:gd name="connsiteX22" fmla="*/ 1238 w 232124"/>
                <a:gd name="connsiteY22" fmla="*/ 1238 h 148780"/>
                <a:gd name="connsiteX23" fmla="*/ 107918 w 232124"/>
                <a:gd name="connsiteY23" fmla="*/ 0 h 148780"/>
                <a:gd name="connsiteX24" fmla="*/ 218884 w 232124"/>
                <a:gd name="connsiteY24" fmla="*/ 2572 h 148780"/>
                <a:gd name="connsiteX25" fmla="*/ 232124 w 232124"/>
                <a:gd name="connsiteY25" fmla="*/ 100489 h 148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2124" h="148780">
                  <a:moveTo>
                    <a:pt x="232124" y="100489"/>
                  </a:moveTo>
                  <a:lnTo>
                    <a:pt x="224885" y="109919"/>
                  </a:lnTo>
                  <a:lnTo>
                    <a:pt x="210788" y="114205"/>
                  </a:lnTo>
                  <a:lnTo>
                    <a:pt x="207169" y="117920"/>
                  </a:lnTo>
                  <a:lnTo>
                    <a:pt x="207073" y="138970"/>
                  </a:lnTo>
                  <a:lnTo>
                    <a:pt x="174784" y="126397"/>
                  </a:lnTo>
                  <a:lnTo>
                    <a:pt x="164782" y="136779"/>
                  </a:lnTo>
                  <a:lnTo>
                    <a:pt x="163449" y="147352"/>
                  </a:lnTo>
                  <a:lnTo>
                    <a:pt x="152305" y="148780"/>
                  </a:lnTo>
                  <a:lnTo>
                    <a:pt x="153924" y="137827"/>
                  </a:lnTo>
                  <a:lnTo>
                    <a:pt x="142113" y="121825"/>
                  </a:lnTo>
                  <a:lnTo>
                    <a:pt x="121253" y="117157"/>
                  </a:lnTo>
                  <a:lnTo>
                    <a:pt x="106680" y="123254"/>
                  </a:lnTo>
                  <a:lnTo>
                    <a:pt x="90392" y="109442"/>
                  </a:lnTo>
                  <a:lnTo>
                    <a:pt x="75914" y="112014"/>
                  </a:lnTo>
                  <a:lnTo>
                    <a:pt x="73437" y="101155"/>
                  </a:lnTo>
                  <a:lnTo>
                    <a:pt x="68009" y="97155"/>
                  </a:lnTo>
                  <a:lnTo>
                    <a:pt x="56388" y="95250"/>
                  </a:lnTo>
                  <a:lnTo>
                    <a:pt x="52388" y="85630"/>
                  </a:lnTo>
                  <a:lnTo>
                    <a:pt x="38291" y="83058"/>
                  </a:lnTo>
                  <a:lnTo>
                    <a:pt x="19050" y="72580"/>
                  </a:lnTo>
                  <a:lnTo>
                    <a:pt x="0" y="45815"/>
                  </a:lnTo>
                  <a:lnTo>
                    <a:pt x="1238" y="1238"/>
                  </a:lnTo>
                  <a:lnTo>
                    <a:pt x="107918" y="0"/>
                  </a:lnTo>
                  <a:lnTo>
                    <a:pt x="218884" y="2572"/>
                  </a:lnTo>
                  <a:lnTo>
                    <a:pt x="232124" y="100489"/>
                  </a:lnTo>
                  <a:close/>
                </a:path>
              </a:pathLst>
            </a:custGeom>
            <a:solidFill>
              <a:srgbClr val="BCBEC0"/>
            </a:solidFill>
            <a:ln w="9525" cap="flat">
              <a:noFill/>
              <a:prstDash val="solid"/>
              <a:miter/>
            </a:ln>
          </p:spPr>
          <p:txBody>
            <a:bodyPr rtlCol="0" anchor="ctr"/>
            <a:lstStyle/>
            <a:p>
              <a:endParaRPr lang="en-US"/>
            </a:p>
          </p:txBody>
        </p:sp>
        <p:sp>
          <p:nvSpPr>
            <p:cNvPr id="317" name="Freeform: Shape 316">
              <a:extLst>
                <a:ext uri="{FF2B5EF4-FFF2-40B4-BE49-F238E27FC236}">
                  <a16:creationId xmlns:a16="http://schemas.microsoft.com/office/drawing/2014/main" id="{534668AF-C1D0-4213-8714-0FD9776C7066}"/>
                </a:ext>
              </a:extLst>
            </p:cNvPr>
            <p:cNvSpPr/>
            <p:nvPr/>
          </p:nvSpPr>
          <p:spPr>
            <a:xfrm>
              <a:off x="19213578" y="5540818"/>
              <a:ext cx="232124" cy="148780"/>
            </a:xfrm>
            <a:custGeom>
              <a:avLst/>
              <a:gdLst>
                <a:gd name="connsiteX0" fmla="*/ 232124 w 232124"/>
                <a:gd name="connsiteY0" fmla="*/ 100489 h 148780"/>
                <a:gd name="connsiteX1" fmla="*/ 224885 w 232124"/>
                <a:gd name="connsiteY1" fmla="*/ 109919 h 148780"/>
                <a:gd name="connsiteX2" fmla="*/ 210788 w 232124"/>
                <a:gd name="connsiteY2" fmla="*/ 114205 h 148780"/>
                <a:gd name="connsiteX3" fmla="*/ 207169 w 232124"/>
                <a:gd name="connsiteY3" fmla="*/ 117920 h 148780"/>
                <a:gd name="connsiteX4" fmla="*/ 207073 w 232124"/>
                <a:gd name="connsiteY4" fmla="*/ 138970 h 148780"/>
                <a:gd name="connsiteX5" fmla="*/ 174784 w 232124"/>
                <a:gd name="connsiteY5" fmla="*/ 126397 h 148780"/>
                <a:gd name="connsiteX6" fmla="*/ 164782 w 232124"/>
                <a:gd name="connsiteY6" fmla="*/ 136779 h 148780"/>
                <a:gd name="connsiteX7" fmla="*/ 163449 w 232124"/>
                <a:gd name="connsiteY7" fmla="*/ 147352 h 148780"/>
                <a:gd name="connsiteX8" fmla="*/ 152305 w 232124"/>
                <a:gd name="connsiteY8" fmla="*/ 148780 h 148780"/>
                <a:gd name="connsiteX9" fmla="*/ 153924 w 232124"/>
                <a:gd name="connsiteY9" fmla="*/ 137827 h 148780"/>
                <a:gd name="connsiteX10" fmla="*/ 142113 w 232124"/>
                <a:gd name="connsiteY10" fmla="*/ 121825 h 148780"/>
                <a:gd name="connsiteX11" fmla="*/ 121253 w 232124"/>
                <a:gd name="connsiteY11" fmla="*/ 117157 h 148780"/>
                <a:gd name="connsiteX12" fmla="*/ 106680 w 232124"/>
                <a:gd name="connsiteY12" fmla="*/ 123254 h 148780"/>
                <a:gd name="connsiteX13" fmla="*/ 90392 w 232124"/>
                <a:gd name="connsiteY13" fmla="*/ 109442 h 148780"/>
                <a:gd name="connsiteX14" fmla="*/ 75914 w 232124"/>
                <a:gd name="connsiteY14" fmla="*/ 112014 h 148780"/>
                <a:gd name="connsiteX15" fmla="*/ 73437 w 232124"/>
                <a:gd name="connsiteY15" fmla="*/ 101155 h 148780"/>
                <a:gd name="connsiteX16" fmla="*/ 68009 w 232124"/>
                <a:gd name="connsiteY16" fmla="*/ 97155 h 148780"/>
                <a:gd name="connsiteX17" fmla="*/ 56388 w 232124"/>
                <a:gd name="connsiteY17" fmla="*/ 95250 h 148780"/>
                <a:gd name="connsiteX18" fmla="*/ 52388 w 232124"/>
                <a:gd name="connsiteY18" fmla="*/ 85630 h 148780"/>
                <a:gd name="connsiteX19" fmla="*/ 38291 w 232124"/>
                <a:gd name="connsiteY19" fmla="*/ 83058 h 148780"/>
                <a:gd name="connsiteX20" fmla="*/ 19050 w 232124"/>
                <a:gd name="connsiteY20" fmla="*/ 72580 h 148780"/>
                <a:gd name="connsiteX21" fmla="*/ 0 w 232124"/>
                <a:gd name="connsiteY21" fmla="*/ 45815 h 148780"/>
                <a:gd name="connsiteX22" fmla="*/ 1238 w 232124"/>
                <a:gd name="connsiteY22" fmla="*/ 1238 h 148780"/>
                <a:gd name="connsiteX23" fmla="*/ 107918 w 232124"/>
                <a:gd name="connsiteY23" fmla="*/ 0 h 148780"/>
                <a:gd name="connsiteX24" fmla="*/ 218884 w 232124"/>
                <a:gd name="connsiteY24" fmla="*/ 2572 h 148780"/>
                <a:gd name="connsiteX25" fmla="*/ 232124 w 232124"/>
                <a:gd name="connsiteY25" fmla="*/ 100489 h 148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2124" h="148780">
                  <a:moveTo>
                    <a:pt x="232124" y="100489"/>
                  </a:moveTo>
                  <a:lnTo>
                    <a:pt x="224885" y="109919"/>
                  </a:lnTo>
                  <a:lnTo>
                    <a:pt x="210788" y="114205"/>
                  </a:lnTo>
                  <a:lnTo>
                    <a:pt x="207169" y="117920"/>
                  </a:lnTo>
                  <a:lnTo>
                    <a:pt x="207073" y="138970"/>
                  </a:lnTo>
                  <a:lnTo>
                    <a:pt x="174784" y="126397"/>
                  </a:lnTo>
                  <a:lnTo>
                    <a:pt x="164782" y="136779"/>
                  </a:lnTo>
                  <a:lnTo>
                    <a:pt x="163449" y="147352"/>
                  </a:lnTo>
                  <a:lnTo>
                    <a:pt x="152305" y="148780"/>
                  </a:lnTo>
                  <a:lnTo>
                    <a:pt x="153924" y="137827"/>
                  </a:lnTo>
                  <a:lnTo>
                    <a:pt x="142113" y="121825"/>
                  </a:lnTo>
                  <a:lnTo>
                    <a:pt x="121253" y="117157"/>
                  </a:lnTo>
                  <a:lnTo>
                    <a:pt x="106680" y="123254"/>
                  </a:lnTo>
                  <a:lnTo>
                    <a:pt x="90392" y="109442"/>
                  </a:lnTo>
                  <a:lnTo>
                    <a:pt x="75914" y="112014"/>
                  </a:lnTo>
                  <a:lnTo>
                    <a:pt x="73437" y="101155"/>
                  </a:lnTo>
                  <a:lnTo>
                    <a:pt x="68009" y="97155"/>
                  </a:lnTo>
                  <a:lnTo>
                    <a:pt x="56388" y="95250"/>
                  </a:lnTo>
                  <a:lnTo>
                    <a:pt x="52388" y="85630"/>
                  </a:lnTo>
                  <a:lnTo>
                    <a:pt x="38291" y="83058"/>
                  </a:lnTo>
                  <a:lnTo>
                    <a:pt x="19050" y="72580"/>
                  </a:lnTo>
                  <a:lnTo>
                    <a:pt x="0" y="45815"/>
                  </a:lnTo>
                  <a:lnTo>
                    <a:pt x="1238" y="1238"/>
                  </a:lnTo>
                  <a:lnTo>
                    <a:pt x="107918" y="0"/>
                  </a:lnTo>
                  <a:lnTo>
                    <a:pt x="218884" y="2572"/>
                  </a:lnTo>
                  <a:lnTo>
                    <a:pt x="232124" y="100489"/>
                  </a:lnTo>
                  <a:close/>
                </a:path>
              </a:pathLst>
            </a:custGeom>
            <a:noFill/>
            <a:ln w="4763" cap="rnd">
              <a:solidFill>
                <a:srgbClr val="FFFFFF"/>
              </a:solidFill>
              <a:prstDash val="solid"/>
              <a:round/>
            </a:ln>
          </p:spPr>
          <p:txBody>
            <a:bodyPr rtlCol="0" anchor="ctr"/>
            <a:lstStyle/>
            <a:p>
              <a:endParaRPr lang="en-US"/>
            </a:p>
          </p:txBody>
        </p:sp>
        <p:sp>
          <p:nvSpPr>
            <p:cNvPr id="318" name="Freeform: Shape 317">
              <a:extLst>
                <a:ext uri="{FF2B5EF4-FFF2-40B4-BE49-F238E27FC236}">
                  <a16:creationId xmlns:a16="http://schemas.microsoft.com/office/drawing/2014/main" id="{B4063D7A-0C8E-4642-9C54-DCA703AD2919}"/>
                </a:ext>
              </a:extLst>
            </p:cNvPr>
            <p:cNvSpPr/>
            <p:nvPr/>
          </p:nvSpPr>
          <p:spPr>
            <a:xfrm>
              <a:off x="18932686" y="5575203"/>
              <a:ext cx="211264" cy="168021"/>
            </a:xfrm>
            <a:custGeom>
              <a:avLst/>
              <a:gdLst>
                <a:gd name="connsiteX0" fmla="*/ 95 w 211264"/>
                <a:gd name="connsiteY0" fmla="*/ 72676 h 168021"/>
                <a:gd name="connsiteX1" fmla="*/ 32766 w 211264"/>
                <a:gd name="connsiteY1" fmla="*/ 72580 h 168021"/>
                <a:gd name="connsiteX2" fmla="*/ 34004 w 211264"/>
                <a:gd name="connsiteY2" fmla="*/ 36957 h 168021"/>
                <a:gd name="connsiteX3" fmla="*/ 50292 w 211264"/>
                <a:gd name="connsiteY3" fmla="*/ 36576 h 168021"/>
                <a:gd name="connsiteX4" fmla="*/ 51435 w 211264"/>
                <a:gd name="connsiteY4" fmla="*/ 1905 h 168021"/>
                <a:gd name="connsiteX5" fmla="*/ 89630 w 211264"/>
                <a:gd name="connsiteY5" fmla="*/ 2286 h 168021"/>
                <a:gd name="connsiteX6" fmla="*/ 210978 w 211264"/>
                <a:gd name="connsiteY6" fmla="*/ 0 h 168021"/>
                <a:gd name="connsiteX7" fmla="*/ 211264 w 211264"/>
                <a:gd name="connsiteY7" fmla="*/ 104489 h 168021"/>
                <a:gd name="connsiteX8" fmla="*/ 194405 w 211264"/>
                <a:gd name="connsiteY8" fmla="*/ 96679 h 168021"/>
                <a:gd name="connsiteX9" fmla="*/ 174403 w 211264"/>
                <a:gd name="connsiteY9" fmla="*/ 101251 h 168021"/>
                <a:gd name="connsiteX10" fmla="*/ 159925 w 211264"/>
                <a:gd name="connsiteY10" fmla="*/ 104299 h 168021"/>
                <a:gd name="connsiteX11" fmla="*/ 145066 w 211264"/>
                <a:gd name="connsiteY11" fmla="*/ 122015 h 168021"/>
                <a:gd name="connsiteX12" fmla="*/ 126302 w 211264"/>
                <a:gd name="connsiteY12" fmla="*/ 132017 h 168021"/>
                <a:gd name="connsiteX13" fmla="*/ 102965 w 211264"/>
                <a:gd name="connsiteY13" fmla="*/ 134684 h 168021"/>
                <a:gd name="connsiteX14" fmla="*/ 72009 w 211264"/>
                <a:gd name="connsiteY14" fmla="*/ 150971 h 168021"/>
                <a:gd name="connsiteX15" fmla="*/ 55816 w 211264"/>
                <a:gd name="connsiteY15" fmla="*/ 145828 h 168021"/>
                <a:gd name="connsiteX16" fmla="*/ 39433 w 211264"/>
                <a:gd name="connsiteY16" fmla="*/ 151067 h 168021"/>
                <a:gd name="connsiteX17" fmla="*/ 23146 w 211264"/>
                <a:gd name="connsiteY17" fmla="*/ 168021 h 168021"/>
                <a:gd name="connsiteX18" fmla="*/ 0 w 211264"/>
                <a:gd name="connsiteY18" fmla="*/ 164973 h 168021"/>
                <a:gd name="connsiteX19" fmla="*/ 95 w 211264"/>
                <a:gd name="connsiteY19" fmla="*/ 109728 h 168021"/>
                <a:gd name="connsiteX20" fmla="*/ 95 w 211264"/>
                <a:gd name="connsiteY20" fmla="*/ 72676 h 168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1264" h="168021">
                  <a:moveTo>
                    <a:pt x="95" y="72676"/>
                  </a:moveTo>
                  <a:lnTo>
                    <a:pt x="32766" y="72580"/>
                  </a:lnTo>
                  <a:lnTo>
                    <a:pt x="34004" y="36957"/>
                  </a:lnTo>
                  <a:lnTo>
                    <a:pt x="50292" y="36576"/>
                  </a:lnTo>
                  <a:lnTo>
                    <a:pt x="51435" y="1905"/>
                  </a:lnTo>
                  <a:lnTo>
                    <a:pt x="89630" y="2286"/>
                  </a:lnTo>
                  <a:lnTo>
                    <a:pt x="210978" y="0"/>
                  </a:lnTo>
                  <a:lnTo>
                    <a:pt x="211264" y="104489"/>
                  </a:lnTo>
                  <a:lnTo>
                    <a:pt x="194405" y="96679"/>
                  </a:lnTo>
                  <a:lnTo>
                    <a:pt x="174403" y="101251"/>
                  </a:lnTo>
                  <a:lnTo>
                    <a:pt x="159925" y="104299"/>
                  </a:lnTo>
                  <a:lnTo>
                    <a:pt x="145066" y="122015"/>
                  </a:lnTo>
                  <a:lnTo>
                    <a:pt x="126302" y="132017"/>
                  </a:lnTo>
                  <a:lnTo>
                    <a:pt x="102965" y="134684"/>
                  </a:lnTo>
                  <a:lnTo>
                    <a:pt x="72009" y="150971"/>
                  </a:lnTo>
                  <a:lnTo>
                    <a:pt x="55816" y="145828"/>
                  </a:lnTo>
                  <a:lnTo>
                    <a:pt x="39433" y="151067"/>
                  </a:lnTo>
                  <a:lnTo>
                    <a:pt x="23146" y="168021"/>
                  </a:lnTo>
                  <a:lnTo>
                    <a:pt x="0" y="164973"/>
                  </a:lnTo>
                  <a:lnTo>
                    <a:pt x="95" y="109728"/>
                  </a:lnTo>
                  <a:lnTo>
                    <a:pt x="95" y="72676"/>
                  </a:lnTo>
                  <a:close/>
                </a:path>
              </a:pathLst>
            </a:custGeom>
            <a:solidFill>
              <a:srgbClr val="BCBEC0"/>
            </a:solidFill>
            <a:ln w="9525" cap="flat">
              <a:noFill/>
              <a:prstDash val="solid"/>
              <a:miter/>
            </a:ln>
          </p:spPr>
          <p:txBody>
            <a:bodyPr rtlCol="0" anchor="ctr"/>
            <a:lstStyle/>
            <a:p>
              <a:endParaRPr lang="en-US"/>
            </a:p>
          </p:txBody>
        </p:sp>
        <p:sp>
          <p:nvSpPr>
            <p:cNvPr id="319" name="Freeform: Shape 318">
              <a:extLst>
                <a:ext uri="{FF2B5EF4-FFF2-40B4-BE49-F238E27FC236}">
                  <a16:creationId xmlns:a16="http://schemas.microsoft.com/office/drawing/2014/main" id="{0F514B86-DE0A-4CBB-8546-BEEEC585FC1E}"/>
                </a:ext>
              </a:extLst>
            </p:cNvPr>
            <p:cNvSpPr/>
            <p:nvPr/>
          </p:nvSpPr>
          <p:spPr>
            <a:xfrm>
              <a:off x="18932686" y="5575203"/>
              <a:ext cx="211264" cy="168021"/>
            </a:xfrm>
            <a:custGeom>
              <a:avLst/>
              <a:gdLst>
                <a:gd name="connsiteX0" fmla="*/ 95 w 211264"/>
                <a:gd name="connsiteY0" fmla="*/ 72676 h 168021"/>
                <a:gd name="connsiteX1" fmla="*/ 32766 w 211264"/>
                <a:gd name="connsiteY1" fmla="*/ 72580 h 168021"/>
                <a:gd name="connsiteX2" fmla="*/ 34004 w 211264"/>
                <a:gd name="connsiteY2" fmla="*/ 36957 h 168021"/>
                <a:gd name="connsiteX3" fmla="*/ 50292 w 211264"/>
                <a:gd name="connsiteY3" fmla="*/ 36576 h 168021"/>
                <a:gd name="connsiteX4" fmla="*/ 51435 w 211264"/>
                <a:gd name="connsiteY4" fmla="*/ 1905 h 168021"/>
                <a:gd name="connsiteX5" fmla="*/ 89630 w 211264"/>
                <a:gd name="connsiteY5" fmla="*/ 2286 h 168021"/>
                <a:gd name="connsiteX6" fmla="*/ 210978 w 211264"/>
                <a:gd name="connsiteY6" fmla="*/ 0 h 168021"/>
                <a:gd name="connsiteX7" fmla="*/ 211264 w 211264"/>
                <a:gd name="connsiteY7" fmla="*/ 104489 h 168021"/>
                <a:gd name="connsiteX8" fmla="*/ 194405 w 211264"/>
                <a:gd name="connsiteY8" fmla="*/ 96679 h 168021"/>
                <a:gd name="connsiteX9" fmla="*/ 174403 w 211264"/>
                <a:gd name="connsiteY9" fmla="*/ 101251 h 168021"/>
                <a:gd name="connsiteX10" fmla="*/ 159925 w 211264"/>
                <a:gd name="connsiteY10" fmla="*/ 104299 h 168021"/>
                <a:gd name="connsiteX11" fmla="*/ 145066 w 211264"/>
                <a:gd name="connsiteY11" fmla="*/ 122015 h 168021"/>
                <a:gd name="connsiteX12" fmla="*/ 126302 w 211264"/>
                <a:gd name="connsiteY12" fmla="*/ 132017 h 168021"/>
                <a:gd name="connsiteX13" fmla="*/ 102965 w 211264"/>
                <a:gd name="connsiteY13" fmla="*/ 134684 h 168021"/>
                <a:gd name="connsiteX14" fmla="*/ 72009 w 211264"/>
                <a:gd name="connsiteY14" fmla="*/ 150971 h 168021"/>
                <a:gd name="connsiteX15" fmla="*/ 55816 w 211264"/>
                <a:gd name="connsiteY15" fmla="*/ 145828 h 168021"/>
                <a:gd name="connsiteX16" fmla="*/ 39433 w 211264"/>
                <a:gd name="connsiteY16" fmla="*/ 151067 h 168021"/>
                <a:gd name="connsiteX17" fmla="*/ 23146 w 211264"/>
                <a:gd name="connsiteY17" fmla="*/ 168021 h 168021"/>
                <a:gd name="connsiteX18" fmla="*/ 0 w 211264"/>
                <a:gd name="connsiteY18" fmla="*/ 164973 h 168021"/>
                <a:gd name="connsiteX19" fmla="*/ 95 w 211264"/>
                <a:gd name="connsiteY19" fmla="*/ 109728 h 168021"/>
                <a:gd name="connsiteX20" fmla="*/ 95 w 211264"/>
                <a:gd name="connsiteY20" fmla="*/ 72676 h 168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1264" h="168021">
                  <a:moveTo>
                    <a:pt x="95" y="72676"/>
                  </a:moveTo>
                  <a:lnTo>
                    <a:pt x="32766" y="72580"/>
                  </a:lnTo>
                  <a:lnTo>
                    <a:pt x="34004" y="36957"/>
                  </a:lnTo>
                  <a:lnTo>
                    <a:pt x="50292" y="36576"/>
                  </a:lnTo>
                  <a:lnTo>
                    <a:pt x="51435" y="1905"/>
                  </a:lnTo>
                  <a:lnTo>
                    <a:pt x="89630" y="2286"/>
                  </a:lnTo>
                  <a:lnTo>
                    <a:pt x="210978" y="0"/>
                  </a:lnTo>
                  <a:lnTo>
                    <a:pt x="211264" y="104489"/>
                  </a:lnTo>
                  <a:lnTo>
                    <a:pt x="194405" y="96679"/>
                  </a:lnTo>
                  <a:lnTo>
                    <a:pt x="174403" y="101251"/>
                  </a:lnTo>
                  <a:lnTo>
                    <a:pt x="159925" y="104299"/>
                  </a:lnTo>
                  <a:lnTo>
                    <a:pt x="145066" y="122015"/>
                  </a:lnTo>
                  <a:lnTo>
                    <a:pt x="126302" y="132017"/>
                  </a:lnTo>
                  <a:lnTo>
                    <a:pt x="102965" y="134684"/>
                  </a:lnTo>
                  <a:lnTo>
                    <a:pt x="72009" y="150971"/>
                  </a:lnTo>
                  <a:lnTo>
                    <a:pt x="55816" y="145828"/>
                  </a:lnTo>
                  <a:lnTo>
                    <a:pt x="39433" y="151067"/>
                  </a:lnTo>
                  <a:lnTo>
                    <a:pt x="23146" y="168021"/>
                  </a:lnTo>
                  <a:lnTo>
                    <a:pt x="0" y="164973"/>
                  </a:lnTo>
                  <a:lnTo>
                    <a:pt x="95" y="109728"/>
                  </a:lnTo>
                  <a:lnTo>
                    <a:pt x="95" y="72676"/>
                  </a:lnTo>
                  <a:close/>
                </a:path>
              </a:pathLst>
            </a:custGeom>
            <a:noFill/>
            <a:ln w="4763" cap="rnd">
              <a:solidFill>
                <a:srgbClr val="FFFFFF"/>
              </a:solidFill>
              <a:prstDash val="solid"/>
              <a:round/>
            </a:ln>
          </p:spPr>
          <p:txBody>
            <a:bodyPr rtlCol="0" anchor="ctr"/>
            <a:lstStyle/>
            <a:p>
              <a:endParaRPr lang="en-US"/>
            </a:p>
          </p:txBody>
        </p:sp>
        <p:sp>
          <p:nvSpPr>
            <p:cNvPr id="320" name="Freeform: Shape 319">
              <a:extLst>
                <a:ext uri="{FF2B5EF4-FFF2-40B4-BE49-F238E27FC236}">
                  <a16:creationId xmlns:a16="http://schemas.microsoft.com/office/drawing/2014/main" id="{BBAA74E9-7FE7-4892-823A-62D41727B8E5}"/>
                </a:ext>
              </a:extLst>
            </p:cNvPr>
            <p:cNvSpPr/>
            <p:nvPr/>
          </p:nvSpPr>
          <p:spPr>
            <a:xfrm>
              <a:off x="18057719" y="5578632"/>
              <a:ext cx="176022" cy="282320"/>
            </a:xfrm>
            <a:custGeom>
              <a:avLst/>
              <a:gdLst>
                <a:gd name="connsiteX0" fmla="*/ 1334 w 176022"/>
                <a:gd name="connsiteY0" fmla="*/ 282130 h 282320"/>
                <a:gd name="connsiteX1" fmla="*/ 2096 w 176022"/>
                <a:gd name="connsiteY1" fmla="*/ 180213 h 282320"/>
                <a:gd name="connsiteX2" fmla="*/ 286 w 176022"/>
                <a:gd name="connsiteY2" fmla="*/ 35433 h 282320"/>
                <a:gd name="connsiteX3" fmla="*/ 0 w 176022"/>
                <a:gd name="connsiteY3" fmla="*/ 0 h 282320"/>
                <a:gd name="connsiteX4" fmla="*/ 103727 w 176022"/>
                <a:gd name="connsiteY4" fmla="*/ 0 h 282320"/>
                <a:gd name="connsiteX5" fmla="*/ 103061 w 176022"/>
                <a:gd name="connsiteY5" fmla="*/ 71056 h 282320"/>
                <a:gd name="connsiteX6" fmla="*/ 176022 w 176022"/>
                <a:gd name="connsiteY6" fmla="*/ 71914 h 282320"/>
                <a:gd name="connsiteX7" fmla="*/ 175165 w 176022"/>
                <a:gd name="connsiteY7" fmla="*/ 282321 h 282320"/>
                <a:gd name="connsiteX8" fmla="*/ 1334 w 176022"/>
                <a:gd name="connsiteY8" fmla="*/ 282130 h 282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022" h="282320">
                  <a:moveTo>
                    <a:pt x="1334" y="282130"/>
                  </a:moveTo>
                  <a:lnTo>
                    <a:pt x="2096" y="180213"/>
                  </a:lnTo>
                  <a:lnTo>
                    <a:pt x="286" y="35433"/>
                  </a:lnTo>
                  <a:lnTo>
                    <a:pt x="0" y="0"/>
                  </a:lnTo>
                  <a:lnTo>
                    <a:pt x="103727" y="0"/>
                  </a:lnTo>
                  <a:lnTo>
                    <a:pt x="103061" y="71056"/>
                  </a:lnTo>
                  <a:lnTo>
                    <a:pt x="176022" y="71914"/>
                  </a:lnTo>
                  <a:lnTo>
                    <a:pt x="175165" y="282321"/>
                  </a:lnTo>
                  <a:lnTo>
                    <a:pt x="1334" y="282130"/>
                  </a:lnTo>
                  <a:close/>
                </a:path>
              </a:pathLst>
            </a:custGeom>
            <a:solidFill>
              <a:srgbClr val="BCBEC0"/>
            </a:solidFill>
            <a:ln w="9525" cap="flat">
              <a:noFill/>
              <a:prstDash val="solid"/>
              <a:miter/>
            </a:ln>
          </p:spPr>
          <p:txBody>
            <a:bodyPr rtlCol="0" anchor="ctr"/>
            <a:lstStyle/>
            <a:p>
              <a:endParaRPr lang="en-US"/>
            </a:p>
          </p:txBody>
        </p:sp>
        <p:sp>
          <p:nvSpPr>
            <p:cNvPr id="321" name="Freeform: Shape 320">
              <a:extLst>
                <a:ext uri="{FF2B5EF4-FFF2-40B4-BE49-F238E27FC236}">
                  <a16:creationId xmlns:a16="http://schemas.microsoft.com/office/drawing/2014/main" id="{A129F7D0-9FE7-4C88-900F-15DF3DCDA99E}"/>
                </a:ext>
              </a:extLst>
            </p:cNvPr>
            <p:cNvSpPr/>
            <p:nvPr/>
          </p:nvSpPr>
          <p:spPr>
            <a:xfrm>
              <a:off x="18057719" y="5578632"/>
              <a:ext cx="176022" cy="282320"/>
            </a:xfrm>
            <a:custGeom>
              <a:avLst/>
              <a:gdLst>
                <a:gd name="connsiteX0" fmla="*/ 1334 w 176022"/>
                <a:gd name="connsiteY0" fmla="*/ 282130 h 282320"/>
                <a:gd name="connsiteX1" fmla="*/ 2096 w 176022"/>
                <a:gd name="connsiteY1" fmla="*/ 180213 h 282320"/>
                <a:gd name="connsiteX2" fmla="*/ 286 w 176022"/>
                <a:gd name="connsiteY2" fmla="*/ 35433 h 282320"/>
                <a:gd name="connsiteX3" fmla="*/ 0 w 176022"/>
                <a:gd name="connsiteY3" fmla="*/ 0 h 282320"/>
                <a:gd name="connsiteX4" fmla="*/ 103727 w 176022"/>
                <a:gd name="connsiteY4" fmla="*/ 0 h 282320"/>
                <a:gd name="connsiteX5" fmla="*/ 103061 w 176022"/>
                <a:gd name="connsiteY5" fmla="*/ 71056 h 282320"/>
                <a:gd name="connsiteX6" fmla="*/ 176022 w 176022"/>
                <a:gd name="connsiteY6" fmla="*/ 71914 h 282320"/>
                <a:gd name="connsiteX7" fmla="*/ 175165 w 176022"/>
                <a:gd name="connsiteY7" fmla="*/ 282321 h 282320"/>
                <a:gd name="connsiteX8" fmla="*/ 1334 w 176022"/>
                <a:gd name="connsiteY8" fmla="*/ 282130 h 282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022" h="282320">
                  <a:moveTo>
                    <a:pt x="1334" y="282130"/>
                  </a:moveTo>
                  <a:lnTo>
                    <a:pt x="2096" y="180213"/>
                  </a:lnTo>
                  <a:lnTo>
                    <a:pt x="286" y="35433"/>
                  </a:lnTo>
                  <a:lnTo>
                    <a:pt x="0" y="0"/>
                  </a:lnTo>
                  <a:lnTo>
                    <a:pt x="103727" y="0"/>
                  </a:lnTo>
                  <a:lnTo>
                    <a:pt x="103061" y="71056"/>
                  </a:lnTo>
                  <a:lnTo>
                    <a:pt x="176022" y="71914"/>
                  </a:lnTo>
                  <a:lnTo>
                    <a:pt x="175165" y="282321"/>
                  </a:lnTo>
                  <a:lnTo>
                    <a:pt x="1334" y="282130"/>
                  </a:lnTo>
                  <a:close/>
                </a:path>
              </a:pathLst>
            </a:custGeom>
            <a:noFill/>
            <a:ln w="4763" cap="rnd">
              <a:solidFill>
                <a:srgbClr val="FFFFFF"/>
              </a:solidFill>
              <a:prstDash val="solid"/>
              <a:round/>
            </a:ln>
          </p:spPr>
          <p:txBody>
            <a:bodyPr rtlCol="0" anchor="ctr"/>
            <a:lstStyle/>
            <a:p>
              <a:endParaRPr lang="en-US"/>
            </a:p>
          </p:txBody>
        </p:sp>
        <p:sp>
          <p:nvSpPr>
            <p:cNvPr id="322" name="Freeform: Shape 321">
              <a:extLst>
                <a:ext uri="{FF2B5EF4-FFF2-40B4-BE49-F238E27FC236}">
                  <a16:creationId xmlns:a16="http://schemas.microsoft.com/office/drawing/2014/main" id="{8E77025E-5004-4AED-8BB1-6316A15372EF}"/>
                </a:ext>
              </a:extLst>
            </p:cNvPr>
            <p:cNvSpPr/>
            <p:nvPr/>
          </p:nvSpPr>
          <p:spPr>
            <a:xfrm>
              <a:off x="17601567" y="5597872"/>
              <a:ext cx="211645" cy="193929"/>
            </a:xfrm>
            <a:custGeom>
              <a:avLst/>
              <a:gdLst>
                <a:gd name="connsiteX0" fmla="*/ 381 w 211645"/>
                <a:gd name="connsiteY0" fmla="*/ 193167 h 193929"/>
                <a:gd name="connsiteX1" fmla="*/ 0 w 211645"/>
                <a:gd name="connsiteY1" fmla="*/ 132017 h 193929"/>
                <a:gd name="connsiteX2" fmla="*/ 952 w 211645"/>
                <a:gd name="connsiteY2" fmla="*/ 33623 h 193929"/>
                <a:gd name="connsiteX3" fmla="*/ 140494 w 211645"/>
                <a:gd name="connsiteY3" fmla="*/ 32671 h 193929"/>
                <a:gd name="connsiteX4" fmla="*/ 140303 w 211645"/>
                <a:gd name="connsiteY4" fmla="*/ 0 h 193929"/>
                <a:gd name="connsiteX5" fmla="*/ 210788 w 211645"/>
                <a:gd name="connsiteY5" fmla="*/ 381 h 193929"/>
                <a:gd name="connsiteX6" fmla="*/ 211645 w 211645"/>
                <a:gd name="connsiteY6" fmla="*/ 15145 h 193929"/>
                <a:gd name="connsiteX7" fmla="*/ 211645 w 211645"/>
                <a:gd name="connsiteY7" fmla="*/ 157544 h 193929"/>
                <a:gd name="connsiteX8" fmla="*/ 197262 w 211645"/>
                <a:gd name="connsiteY8" fmla="*/ 158305 h 193929"/>
                <a:gd name="connsiteX9" fmla="*/ 71247 w 211645"/>
                <a:gd name="connsiteY9" fmla="*/ 158305 h 193929"/>
                <a:gd name="connsiteX10" fmla="*/ 70580 w 211645"/>
                <a:gd name="connsiteY10" fmla="*/ 193072 h 193929"/>
                <a:gd name="connsiteX11" fmla="*/ 36195 w 211645"/>
                <a:gd name="connsiteY11" fmla="*/ 193929 h 193929"/>
                <a:gd name="connsiteX12" fmla="*/ 381 w 211645"/>
                <a:gd name="connsiteY12" fmla="*/ 193167 h 19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1645" h="193929">
                  <a:moveTo>
                    <a:pt x="381" y="193167"/>
                  </a:moveTo>
                  <a:lnTo>
                    <a:pt x="0" y="132017"/>
                  </a:lnTo>
                  <a:lnTo>
                    <a:pt x="952" y="33623"/>
                  </a:lnTo>
                  <a:lnTo>
                    <a:pt x="140494" y="32671"/>
                  </a:lnTo>
                  <a:lnTo>
                    <a:pt x="140303" y="0"/>
                  </a:lnTo>
                  <a:lnTo>
                    <a:pt x="210788" y="381"/>
                  </a:lnTo>
                  <a:lnTo>
                    <a:pt x="211645" y="15145"/>
                  </a:lnTo>
                  <a:lnTo>
                    <a:pt x="211645" y="157544"/>
                  </a:lnTo>
                  <a:lnTo>
                    <a:pt x="197262" y="158305"/>
                  </a:lnTo>
                  <a:lnTo>
                    <a:pt x="71247" y="158305"/>
                  </a:lnTo>
                  <a:lnTo>
                    <a:pt x="70580" y="193072"/>
                  </a:lnTo>
                  <a:lnTo>
                    <a:pt x="36195" y="193929"/>
                  </a:lnTo>
                  <a:lnTo>
                    <a:pt x="381" y="193167"/>
                  </a:lnTo>
                  <a:close/>
                </a:path>
              </a:pathLst>
            </a:custGeom>
            <a:solidFill>
              <a:srgbClr val="669940"/>
            </a:solidFill>
            <a:ln w="9525" cap="flat">
              <a:noFill/>
              <a:prstDash val="solid"/>
              <a:miter/>
            </a:ln>
          </p:spPr>
          <p:txBody>
            <a:bodyPr rtlCol="0" anchor="ctr"/>
            <a:lstStyle/>
            <a:p>
              <a:endParaRPr lang="en-US"/>
            </a:p>
          </p:txBody>
        </p:sp>
        <p:sp>
          <p:nvSpPr>
            <p:cNvPr id="323" name="Freeform: Shape 322">
              <a:extLst>
                <a:ext uri="{FF2B5EF4-FFF2-40B4-BE49-F238E27FC236}">
                  <a16:creationId xmlns:a16="http://schemas.microsoft.com/office/drawing/2014/main" id="{575E96EB-15C3-4A70-BA74-B0DB238A5F42}"/>
                </a:ext>
              </a:extLst>
            </p:cNvPr>
            <p:cNvSpPr/>
            <p:nvPr/>
          </p:nvSpPr>
          <p:spPr>
            <a:xfrm>
              <a:off x="17601567" y="5597872"/>
              <a:ext cx="211645" cy="193929"/>
            </a:xfrm>
            <a:custGeom>
              <a:avLst/>
              <a:gdLst>
                <a:gd name="connsiteX0" fmla="*/ 381 w 211645"/>
                <a:gd name="connsiteY0" fmla="*/ 193167 h 193929"/>
                <a:gd name="connsiteX1" fmla="*/ 0 w 211645"/>
                <a:gd name="connsiteY1" fmla="*/ 132017 h 193929"/>
                <a:gd name="connsiteX2" fmla="*/ 952 w 211645"/>
                <a:gd name="connsiteY2" fmla="*/ 33623 h 193929"/>
                <a:gd name="connsiteX3" fmla="*/ 140494 w 211645"/>
                <a:gd name="connsiteY3" fmla="*/ 32671 h 193929"/>
                <a:gd name="connsiteX4" fmla="*/ 140303 w 211645"/>
                <a:gd name="connsiteY4" fmla="*/ 0 h 193929"/>
                <a:gd name="connsiteX5" fmla="*/ 210788 w 211645"/>
                <a:gd name="connsiteY5" fmla="*/ 381 h 193929"/>
                <a:gd name="connsiteX6" fmla="*/ 211645 w 211645"/>
                <a:gd name="connsiteY6" fmla="*/ 15145 h 193929"/>
                <a:gd name="connsiteX7" fmla="*/ 211645 w 211645"/>
                <a:gd name="connsiteY7" fmla="*/ 157544 h 193929"/>
                <a:gd name="connsiteX8" fmla="*/ 197262 w 211645"/>
                <a:gd name="connsiteY8" fmla="*/ 158305 h 193929"/>
                <a:gd name="connsiteX9" fmla="*/ 71247 w 211645"/>
                <a:gd name="connsiteY9" fmla="*/ 158305 h 193929"/>
                <a:gd name="connsiteX10" fmla="*/ 70580 w 211645"/>
                <a:gd name="connsiteY10" fmla="*/ 193072 h 193929"/>
                <a:gd name="connsiteX11" fmla="*/ 36195 w 211645"/>
                <a:gd name="connsiteY11" fmla="*/ 193929 h 193929"/>
                <a:gd name="connsiteX12" fmla="*/ 381 w 211645"/>
                <a:gd name="connsiteY12" fmla="*/ 193167 h 19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1645" h="193929">
                  <a:moveTo>
                    <a:pt x="381" y="193167"/>
                  </a:moveTo>
                  <a:lnTo>
                    <a:pt x="0" y="132017"/>
                  </a:lnTo>
                  <a:lnTo>
                    <a:pt x="952" y="33623"/>
                  </a:lnTo>
                  <a:lnTo>
                    <a:pt x="140494" y="32671"/>
                  </a:lnTo>
                  <a:lnTo>
                    <a:pt x="140303" y="0"/>
                  </a:lnTo>
                  <a:lnTo>
                    <a:pt x="210788" y="381"/>
                  </a:lnTo>
                  <a:lnTo>
                    <a:pt x="211645" y="15145"/>
                  </a:lnTo>
                  <a:lnTo>
                    <a:pt x="211645" y="157544"/>
                  </a:lnTo>
                  <a:lnTo>
                    <a:pt x="197262" y="158305"/>
                  </a:lnTo>
                  <a:lnTo>
                    <a:pt x="71247" y="158305"/>
                  </a:lnTo>
                  <a:lnTo>
                    <a:pt x="70580" y="193072"/>
                  </a:lnTo>
                  <a:lnTo>
                    <a:pt x="36195" y="193929"/>
                  </a:lnTo>
                  <a:lnTo>
                    <a:pt x="381" y="193167"/>
                  </a:lnTo>
                  <a:close/>
                </a:path>
              </a:pathLst>
            </a:custGeom>
            <a:noFill/>
            <a:ln w="4763" cap="flat">
              <a:solidFill>
                <a:srgbClr val="FFFFFF"/>
              </a:solidFill>
              <a:prstDash val="solid"/>
              <a:miter/>
            </a:ln>
          </p:spPr>
          <p:txBody>
            <a:bodyPr rtlCol="0" anchor="ctr"/>
            <a:lstStyle/>
            <a:p>
              <a:endParaRPr lang="en-US"/>
            </a:p>
          </p:txBody>
        </p:sp>
        <p:sp>
          <p:nvSpPr>
            <p:cNvPr id="324" name="Freeform: Shape 323">
              <a:extLst>
                <a:ext uri="{FF2B5EF4-FFF2-40B4-BE49-F238E27FC236}">
                  <a16:creationId xmlns:a16="http://schemas.microsoft.com/office/drawing/2014/main" id="{47B4710C-44AC-4FAA-9633-133361F8427A}"/>
                </a:ext>
              </a:extLst>
            </p:cNvPr>
            <p:cNvSpPr/>
            <p:nvPr/>
          </p:nvSpPr>
          <p:spPr>
            <a:xfrm>
              <a:off x="17813212" y="5613017"/>
              <a:ext cx="246602" cy="149637"/>
            </a:xfrm>
            <a:custGeom>
              <a:avLst/>
              <a:gdLst>
                <a:gd name="connsiteX0" fmla="*/ 246602 w 246602"/>
                <a:gd name="connsiteY0" fmla="*/ 145828 h 149637"/>
                <a:gd name="connsiteX1" fmla="*/ 241268 w 246602"/>
                <a:gd name="connsiteY1" fmla="*/ 149638 h 149637"/>
                <a:gd name="connsiteX2" fmla="*/ 237649 w 246602"/>
                <a:gd name="connsiteY2" fmla="*/ 143732 h 149637"/>
                <a:gd name="connsiteX3" fmla="*/ 234982 w 246602"/>
                <a:gd name="connsiteY3" fmla="*/ 145352 h 149637"/>
                <a:gd name="connsiteX4" fmla="*/ 230600 w 246602"/>
                <a:gd name="connsiteY4" fmla="*/ 142113 h 149637"/>
                <a:gd name="connsiteX5" fmla="*/ 224600 w 246602"/>
                <a:gd name="connsiteY5" fmla="*/ 146495 h 149637"/>
                <a:gd name="connsiteX6" fmla="*/ 215837 w 246602"/>
                <a:gd name="connsiteY6" fmla="*/ 147828 h 149637"/>
                <a:gd name="connsiteX7" fmla="*/ 208598 w 246602"/>
                <a:gd name="connsiteY7" fmla="*/ 144971 h 149637"/>
                <a:gd name="connsiteX8" fmla="*/ 205169 w 246602"/>
                <a:gd name="connsiteY8" fmla="*/ 148590 h 149637"/>
                <a:gd name="connsiteX9" fmla="*/ 197930 w 246602"/>
                <a:gd name="connsiteY9" fmla="*/ 146113 h 149637"/>
                <a:gd name="connsiteX10" fmla="*/ 196501 w 246602"/>
                <a:gd name="connsiteY10" fmla="*/ 142970 h 149637"/>
                <a:gd name="connsiteX11" fmla="*/ 0 w 246602"/>
                <a:gd name="connsiteY11" fmla="*/ 142399 h 149637"/>
                <a:gd name="connsiteX12" fmla="*/ 0 w 246602"/>
                <a:gd name="connsiteY12" fmla="*/ 0 h 149637"/>
                <a:gd name="connsiteX13" fmla="*/ 244793 w 246602"/>
                <a:gd name="connsiteY13" fmla="*/ 1048 h 149637"/>
                <a:gd name="connsiteX14" fmla="*/ 246602 w 246602"/>
                <a:gd name="connsiteY14" fmla="*/ 145828 h 149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6602" h="149637">
                  <a:moveTo>
                    <a:pt x="246602" y="145828"/>
                  </a:moveTo>
                  <a:lnTo>
                    <a:pt x="241268" y="149638"/>
                  </a:lnTo>
                  <a:lnTo>
                    <a:pt x="237649" y="143732"/>
                  </a:lnTo>
                  <a:lnTo>
                    <a:pt x="234982" y="145352"/>
                  </a:lnTo>
                  <a:lnTo>
                    <a:pt x="230600" y="142113"/>
                  </a:lnTo>
                  <a:lnTo>
                    <a:pt x="224600" y="146495"/>
                  </a:lnTo>
                  <a:lnTo>
                    <a:pt x="215837" y="147828"/>
                  </a:lnTo>
                  <a:lnTo>
                    <a:pt x="208598" y="144971"/>
                  </a:lnTo>
                  <a:lnTo>
                    <a:pt x="205169" y="148590"/>
                  </a:lnTo>
                  <a:lnTo>
                    <a:pt x="197930" y="146113"/>
                  </a:lnTo>
                  <a:lnTo>
                    <a:pt x="196501" y="142970"/>
                  </a:lnTo>
                  <a:lnTo>
                    <a:pt x="0" y="142399"/>
                  </a:lnTo>
                  <a:lnTo>
                    <a:pt x="0" y="0"/>
                  </a:lnTo>
                  <a:lnTo>
                    <a:pt x="244793" y="1048"/>
                  </a:lnTo>
                  <a:lnTo>
                    <a:pt x="246602" y="145828"/>
                  </a:lnTo>
                  <a:close/>
                </a:path>
              </a:pathLst>
            </a:custGeom>
            <a:solidFill>
              <a:srgbClr val="BCBEC0"/>
            </a:solidFill>
            <a:ln w="9525" cap="flat">
              <a:noFill/>
              <a:prstDash val="solid"/>
              <a:miter/>
            </a:ln>
          </p:spPr>
          <p:txBody>
            <a:bodyPr rtlCol="0" anchor="ctr"/>
            <a:lstStyle/>
            <a:p>
              <a:endParaRPr lang="en-US"/>
            </a:p>
          </p:txBody>
        </p:sp>
        <p:sp>
          <p:nvSpPr>
            <p:cNvPr id="325" name="Freeform: Shape 324">
              <a:extLst>
                <a:ext uri="{FF2B5EF4-FFF2-40B4-BE49-F238E27FC236}">
                  <a16:creationId xmlns:a16="http://schemas.microsoft.com/office/drawing/2014/main" id="{15B53970-6BAB-4F1E-8F71-E853F0068397}"/>
                </a:ext>
              </a:extLst>
            </p:cNvPr>
            <p:cNvSpPr/>
            <p:nvPr/>
          </p:nvSpPr>
          <p:spPr>
            <a:xfrm>
              <a:off x="17813212" y="5613017"/>
              <a:ext cx="246602" cy="149637"/>
            </a:xfrm>
            <a:custGeom>
              <a:avLst/>
              <a:gdLst>
                <a:gd name="connsiteX0" fmla="*/ 246602 w 246602"/>
                <a:gd name="connsiteY0" fmla="*/ 145828 h 149637"/>
                <a:gd name="connsiteX1" fmla="*/ 241268 w 246602"/>
                <a:gd name="connsiteY1" fmla="*/ 149638 h 149637"/>
                <a:gd name="connsiteX2" fmla="*/ 237649 w 246602"/>
                <a:gd name="connsiteY2" fmla="*/ 143732 h 149637"/>
                <a:gd name="connsiteX3" fmla="*/ 234982 w 246602"/>
                <a:gd name="connsiteY3" fmla="*/ 145352 h 149637"/>
                <a:gd name="connsiteX4" fmla="*/ 230600 w 246602"/>
                <a:gd name="connsiteY4" fmla="*/ 142113 h 149637"/>
                <a:gd name="connsiteX5" fmla="*/ 224600 w 246602"/>
                <a:gd name="connsiteY5" fmla="*/ 146495 h 149637"/>
                <a:gd name="connsiteX6" fmla="*/ 215837 w 246602"/>
                <a:gd name="connsiteY6" fmla="*/ 147828 h 149637"/>
                <a:gd name="connsiteX7" fmla="*/ 208598 w 246602"/>
                <a:gd name="connsiteY7" fmla="*/ 144971 h 149637"/>
                <a:gd name="connsiteX8" fmla="*/ 205169 w 246602"/>
                <a:gd name="connsiteY8" fmla="*/ 148590 h 149637"/>
                <a:gd name="connsiteX9" fmla="*/ 197930 w 246602"/>
                <a:gd name="connsiteY9" fmla="*/ 146113 h 149637"/>
                <a:gd name="connsiteX10" fmla="*/ 196501 w 246602"/>
                <a:gd name="connsiteY10" fmla="*/ 142970 h 149637"/>
                <a:gd name="connsiteX11" fmla="*/ 0 w 246602"/>
                <a:gd name="connsiteY11" fmla="*/ 142399 h 149637"/>
                <a:gd name="connsiteX12" fmla="*/ 0 w 246602"/>
                <a:gd name="connsiteY12" fmla="*/ 0 h 149637"/>
                <a:gd name="connsiteX13" fmla="*/ 244793 w 246602"/>
                <a:gd name="connsiteY13" fmla="*/ 1048 h 149637"/>
                <a:gd name="connsiteX14" fmla="*/ 246602 w 246602"/>
                <a:gd name="connsiteY14" fmla="*/ 145828 h 149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6602" h="149637">
                  <a:moveTo>
                    <a:pt x="246602" y="145828"/>
                  </a:moveTo>
                  <a:lnTo>
                    <a:pt x="241268" y="149638"/>
                  </a:lnTo>
                  <a:lnTo>
                    <a:pt x="237649" y="143732"/>
                  </a:lnTo>
                  <a:lnTo>
                    <a:pt x="234982" y="145352"/>
                  </a:lnTo>
                  <a:lnTo>
                    <a:pt x="230600" y="142113"/>
                  </a:lnTo>
                  <a:lnTo>
                    <a:pt x="224600" y="146495"/>
                  </a:lnTo>
                  <a:lnTo>
                    <a:pt x="215837" y="147828"/>
                  </a:lnTo>
                  <a:lnTo>
                    <a:pt x="208598" y="144971"/>
                  </a:lnTo>
                  <a:lnTo>
                    <a:pt x="205169" y="148590"/>
                  </a:lnTo>
                  <a:lnTo>
                    <a:pt x="197930" y="146113"/>
                  </a:lnTo>
                  <a:lnTo>
                    <a:pt x="196501" y="142970"/>
                  </a:lnTo>
                  <a:lnTo>
                    <a:pt x="0" y="142399"/>
                  </a:lnTo>
                  <a:lnTo>
                    <a:pt x="0" y="0"/>
                  </a:lnTo>
                  <a:lnTo>
                    <a:pt x="244793" y="1048"/>
                  </a:lnTo>
                  <a:lnTo>
                    <a:pt x="246602" y="145828"/>
                  </a:lnTo>
                  <a:close/>
                </a:path>
              </a:pathLst>
            </a:custGeom>
            <a:noFill/>
            <a:ln w="4763" cap="rnd">
              <a:solidFill>
                <a:srgbClr val="FFFFFF"/>
              </a:solidFill>
              <a:prstDash val="solid"/>
              <a:round/>
            </a:ln>
          </p:spPr>
          <p:txBody>
            <a:bodyPr rtlCol="0" anchor="ctr"/>
            <a:lstStyle/>
            <a:p>
              <a:endParaRPr lang="en-US"/>
            </a:p>
          </p:txBody>
        </p:sp>
        <p:sp>
          <p:nvSpPr>
            <p:cNvPr id="326" name="Freeform: Shape 325">
              <a:extLst>
                <a:ext uri="{FF2B5EF4-FFF2-40B4-BE49-F238E27FC236}">
                  <a16:creationId xmlns:a16="http://schemas.microsoft.com/office/drawing/2014/main" id="{6FC5F35E-DE18-4EEE-A0EB-A8987544BA1F}"/>
                </a:ext>
              </a:extLst>
            </p:cNvPr>
            <p:cNvSpPr/>
            <p:nvPr/>
          </p:nvSpPr>
          <p:spPr>
            <a:xfrm>
              <a:off x="18547400" y="5613112"/>
              <a:ext cx="173640" cy="227457"/>
            </a:xfrm>
            <a:custGeom>
              <a:avLst/>
              <a:gdLst>
                <a:gd name="connsiteX0" fmla="*/ 0 w 173640"/>
                <a:gd name="connsiteY0" fmla="*/ 215265 h 227457"/>
                <a:gd name="connsiteX1" fmla="*/ 191 w 173640"/>
                <a:gd name="connsiteY1" fmla="*/ 34099 h 227457"/>
                <a:gd name="connsiteX2" fmla="*/ 95 w 173640"/>
                <a:gd name="connsiteY2" fmla="*/ 0 h 227457"/>
                <a:gd name="connsiteX3" fmla="*/ 173641 w 173640"/>
                <a:gd name="connsiteY3" fmla="*/ 381 h 227457"/>
                <a:gd name="connsiteX4" fmla="*/ 172688 w 173640"/>
                <a:gd name="connsiteY4" fmla="*/ 28765 h 227457"/>
                <a:gd name="connsiteX5" fmla="*/ 163449 w 173640"/>
                <a:gd name="connsiteY5" fmla="*/ 30004 h 227457"/>
                <a:gd name="connsiteX6" fmla="*/ 145161 w 173640"/>
                <a:gd name="connsiteY6" fmla="*/ 23622 h 227457"/>
                <a:gd name="connsiteX7" fmla="*/ 135922 w 173640"/>
                <a:gd name="connsiteY7" fmla="*/ 17050 h 227457"/>
                <a:gd name="connsiteX8" fmla="*/ 128683 w 173640"/>
                <a:gd name="connsiteY8" fmla="*/ 24670 h 227457"/>
                <a:gd name="connsiteX9" fmla="*/ 120110 w 173640"/>
                <a:gd name="connsiteY9" fmla="*/ 22955 h 227457"/>
                <a:gd name="connsiteX10" fmla="*/ 123158 w 173640"/>
                <a:gd name="connsiteY10" fmla="*/ 227457 h 227457"/>
                <a:gd name="connsiteX11" fmla="*/ 118396 w 173640"/>
                <a:gd name="connsiteY11" fmla="*/ 226219 h 227457"/>
                <a:gd name="connsiteX12" fmla="*/ 108490 w 173640"/>
                <a:gd name="connsiteY12" fmla="*/ 210979 h 227457"/>
                <a:gd name="connsiteX13" fmla="*/ 88202 w 173640"/>
                <a:gd name="connsiteY13" fmla="*/ 219361 h 227457"/>
                <a:gd name="connsiteX14" fmla="*/ 71438 w 173640"/>
                <a:gd name="connsiteY14" fmla="*/ 203168 h 227457"/>
                <a:gd name="connsiteX15" fmla="*/ 62389 w 173640"/>
                <a:gd name="connsiteY15" fmla="*/ 205073 h 227457"/>
                <a:gd name="connsiteX16" fmla="*/ 56007 w 173640"/>
                <a:gd name="connsiteY16" fmla="*/ 213741 h 227457"/>
                <a:gd name="connsiteX17" fmla="*/ 41338 w 173640"/>
                <a:gd name="connsiteY17" fmla="*/ 224980 h 227457"/>
                <a:gd name="connsiteX18" fmla="*/ 0 w 173640"/>
                <a:gd name="connsiteY18" fmla="*/ 215265 h 227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640" h="227457">
                  <a:moveTo>
                    <a:pt x="0" y="215265"/>
                  </a:moveTo>
                  <a:lnTo>
                    <a:pt x="191" y="34099"/>
                  </a:lnTo>
                  <a:lnTo>
                    <a:pt x="95" y="0"/>
                  </a:lnTo>
                  <a:lnTo>
                    <a:pt x="173641" y="381"/>
                  </a:lnTo>
                  <a:lnTo>
                    <a:pt x="172688" y="28765"/>
                  </a:lnTo>
                  <a:lnTo>
                    <a:pt x="163449" y="30004"/>
                  </a:lnTo>
                  <a:lnTo>
                    <a:pt x="145161" y="23622"/>
                  </a:lnTo>
                  <a:lnTo>
                    <a:pt x="135922" y="17050"/>
                  </a:lnTo>
                  <a:lnTo>
                    <a:pt x="128683" y="24670"/>
                  </a:lnTo>
                  <a:lnTo>
                    <a:pt x="120110" y="22955"/>
                  </a:lnTo>
                  <a:lnTo>
                    <a:pt x="123158" y="227457"/>
                  </a:lnTo>
                  <a:lnTo>
                    <a:pt x="118396" y="226219"/>
                  </a:lnTo>
                  <a:lnTo>
                    <a:pt x="108490" y="210979"/>
                  </a:lnTo>
                  <a:lnTo>
                    <a:pt x="88202" y="219361"/>
                  </a:lnTo>
                  <a:lnTo>
                    <a:pt x="71438" y="203168"/>
                  </a:lnTo>
                  <a:lnTo>
                    <a:pt x="62389" y="205073"/>
                  </a:lnTo>
                  <a:lnTo>
                    <a:pt x="56007" y="213741"/>
                  </a:lnTo>
                  <a:lnTo>
                    <a:pt x="41338" y="224980"/>
                  </a:lnTo>
                  <a:lnTo>
                    <a:pt x="0" y="215265"/>
                  </a:lnTo>
                  <a:close/>
                </a:path>
              </a:pathLst>
            </a:custGeom>
            <a:solidFill>
              <a:srgbClr val="669940"/>
            </a:solidFill>
            <a:ln w="9525" cap="flat">
              <a:noFill/>
              <a:prstDash val="solid"/>
              <a:miter/>
            </a:ln>
          </p:spPr>
          <p:txBody>
            <a:bodyPr rtlCol="0" anchor="ctr"/>
            <a:lstStyle/>
            <a:p>
              <a:endParaRPr lang="en-US"/>
            </a:p>
          </p:txBody>
        </p:sp>
        <p:sp>
          <p:nvSpPr>
            <p:cNvPr id="327" name="Freeform: Shape 326">
              <a:extLst>
                <a:ext uri="{FF2B5EF4-FFF2-40B4-BE49-F238E27FC236}">
                  <a16:creationId xmlns:a16="http://schemas.microsoft.com/office/drawing/2014/main" id="{AC019E9B-5175-4FCE-A338-1125D451D593}"/>
                </a:ext>
              </a:extLst>
            </p:cNvPr>
            <p:cNvSpPr/>
            <p:nvPr/>
          </p:nvSpPr>
          <p:spPr>
            <a:xfrm>
              <a:off x="18547400" y="5613112"/>
              <a:ext cx="173640" cy="227457"/>
            </a:xfrm>
            <a:custGeom>
              <a:avLst/>
              <a:gdLst>
                <a:gd name="connsiteX0" fmla="*/ 0 w 173640"/>
                <a:gd name="connsiteY0" fmla="*/ 215265 h 227457"/>
                <a:gd name="connsiteX1" fmla="*/ 191 w 173640"/>
                <a:gd name="connsiteY1" fmla="*/ 34099 h 227457"/>
                <a:gd name="connsiteX2" fmla="*/ 95 w 173640"/>
                <a:gd name="connsiteY2" fmla="*/ 0 h 227457"/>
                <a:gd name="connsiteX3" fmla="*/ 173641 w 173640"/>
                <a:gd name="connsiteY3" fmla="*/ 381 h 227457"/>
                <a:gd name="connsiteX4" fmla="*/ 172688 w 173640"/>
                <a:gd name="connsiteY4" fmla="*/ 28765 h 227457"/>
                <a:gd name="connsiteX5" fmla="*/ 163449 w 173640"/>
                <a:gd name="connsiteY5" fmla="*/ 30004 h 227457"/>
                <a:gd name="connsiteX6" fmla="*/ 145161 w 173640"/>
                <a:gd name="connsiteY6" fmla="*/ 23622 h 227457"/>
                <a:gd name="connsiteX7" fmla="*/ 135922 w 173640"/>
                <a:gd name="connsiteY7" fmla="*/ 17050 h 227457"/>
                <a:gd name="connsiteX8" fmla="*/ 128683 w 173640"/>
                <a:gd name="connsiteY8" fmla="*/ 24670 h 227457"/>
                <a:gd name="connsiteX9" fmla="*/ 120110 w 173640"/>
                <a:gd name="connsiteY9" fmla="*/ 22955 h 227457"/>
                <a:gd name="connsiteX10" fmla="*/ 123158 w 173640"/>
                <a:gd name="connsiteY10" fmla="*/ 227457 h 227457"/>
                <a:gd name="connsiteX11" fmla="*/ 118396 w 173640"/>
                <a:gd name="connsiteY11" fmla="*/ 226219 h 227457"/>
                <a:gd name="connsiteX12" fmla="*/ 108490 w 173640"/>
                <a:gd name="connsiteY12" fmla="*/ 210979 h 227457"/>
                <a:gd name="connsiteX13" fmla="*/ 88202 w 173640"/>
                <a:gd name="connsiteY13" fmla="*/ 219361 h 227457"/>
                <a:gd name="connsiteX14" fmla="*/ 71438 w 173640"/>
                <a:gd name="connsiteY14" fmla="*/ 203168 h 227457"/>
                <a:gd name="connsiteX15" fmla="*/ 62389 w 173640"/>
                <a:gd name="connsiteY15" fmla="*/ 205073 h 227457"/>
                <a:gd name="connsiteX16" fmla="*/ 56007 w 173640"/>
                <a:gd name="connsiteY16" fmla="*/ 213741 h 227457"/>
                <a:gd name="connsiteX17" fmla="*/ 41338 w 173640"/>
                <a:gd name="connsiteY17" fmla="*/ 224980 h 227457"/>
                <a:gd name="connsiteX18" fmla="*/ 0 w 173640"/>
                <a:gd name="connsiteY18" fmla="*/ 215265 h 227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640" h="227457">
                  <a:moveTo>
                    <a:pt x="0" y="215265"/>
                  </a:moveTo>
                  <a:lnTo>
                    <a:pt x="191" y="34099"/>
                  </a:lnTo>
                  <a:lnTo>
                    <a:pt x="95" y="0"/>
                  </a:lnTo>
                  <a:lnTo>
                    <a:pt x="173641" y="381"/>
                  </a:lnTo>
                  <a:lnTo>
                    <a:pt x="172688" y="28765"/>
                  </a:lnTo>
                  <a:lnTo>
                    <a:pt x="163449" y="30004"/>
                  </a:lnTo>
                  <a:lnTo>
                    <a:pt x="145161" y="23622"/>
                  </a:lnTo>
                  <a:lnTo>
                    <a:pt x="135922" y="17050"/>
                  </a:lnTo>
                  <a:lnTo>
                    <a:pt x="128683" y="24670"/>
                  </a:lnTo>
                  <a:lnTo>
                    <a:pt x="120110" y="22955"/>
                  </a:lnTo>
                  <a:lnTo>
                    <a:pt x="123158" y="227457"/>
                  </a:lnTo>
                  <a:lnTo>
                    <a:pt x="118396" y="226219"/>
                  </a:lnTo>
                  <a:lnTo>
                    <a:pt x="108490" y="210979"/>
                  </a:lnTo>
                  <a:lnTo>
                    <a:pt x="88202" y="219361"/>
                  </a:lnTo>
                  <a:lnTo>
                    <a:pt x="71438" y="203168"/>
                  </a:lnTo>
                  <a:lnTo>
                    <a:pt x="62389" y="205073"/>
                  </a:lnTo>
                  <a:lnTo>
                    <a:pt x="56007" y="213741"/>
                  </a:lnTo>
                  <a:lnTo>
                    <a:pt x="41338" y="224980"/>
                  </a:lnTo>
                  <a:lnTo>
                    <a:pt x="0" y="215265"/>
                  </a:lnTo>
                  <a:close/>
                </a:path>
              </a:pathLst>
            </a:custGeom>
            <a:noFill/>
            <a:ln w="4763" cap="flat">
              <a:solidFill>
                <a:srgbClr val="FFFFFF"/>
              </a:solidFill>
              <a:prstDash val="solid"/>
              <a:miter/>
            </a:ln>
          </p:spPr>
          <p:txBody>
            <a:bodyPr rtlCol="0" anchor="ctr"/>
            <a:lstStyle/>
            <a:p>
              <a:endParaRPr lang="en-US"/>
            </a:p>
          </p:txBody>
        </p:sp>
        <p:sp>
          <p:nvSpPr>
            <p:cNvPr id="328" name="Freeform: Shape 327">
              <a:extLst>
                <a:ext uri="{FF2B5EF4-FFF2-40B4-BE49-F238E27FC236}">
                  <a16:creationId xmlns:a16="http://schemas.microsoft.com/office/drawing/2014/main" id="{C328EEA4-FB09-4061-8330-F5D5A88A46E8}"/>
                </a:ext>
              </a:extLst>
            </p:cNvPr>
            <p:cNvSpPr/>
            <p:nvPr/>
          </p:nvSpPr>
          <p:spPr>
            <a:xfrm>
              <a:off x="19105946" y="5613398"/>
              <a:ext cx="214312" cy="163734"/>
            </a:xfrm>
            <a:custGeom>
              <a:avLst/>
              <a:gdLst>
                <a:gd name="connsiteX0" fmla="*/ 175070 w 214312"/>
                <a:gd name="connsiteY0" fmla="*/ 163354 h 163734"/>
                <a:gd name="connsiteX1" fmla="*/ 34480 w 214312"/>
                <a:gd name="connsiteY1" fmla="*/ 163735 h 163734"/>
                <a:gd name="connsiteX2" fmla="*/ 33909 w 214312"/>
                <a:gd name="connsiteY2" fmla="*/ 122682 h 163734"/>
                <a:gd name="connsiteX3" fmla="*/ 0 w 214312"/>
                <a:gd name="connsiteY3" fmla="*/ 121825 h 163734"/>
                <a:gd name="connsiteX4" fmla="*/ 1143 w 214312"/>
                <a:gd name="connsiteY4" fmla="*/ 63055 h 163734"/>
                <a:gd name="connsiteX5" fmla="*/ 21145 w 214312"/>
                <a:gd name="connsiteY5" fmla="*/ 58484 h 163734"/>
                <a:gd name="connsiteX6" fmla="*/ 38005 w 214312"/>
                <a:gd name="connsiteY6" fmla="*/ 66294 h 163734"/>
                <a:gd name="connsiteX7" fmla="*/ 51911 w 214312"/>
                <a:gd name="connsiteY7" fmla="*/ 68675 h 163734"/>
                <a:gd name="connsiteX8" fmla="*/ 66960 w 214312"/>
                <a:gd name="connsiteY8" fmla="*/ 80105 h 163734"/>
                <a:gd name="connsiteX9" fmla="*/ 78010 w 214312"/>
                <a:gd name="connsiteY9" fmla="*/ 80105 h 163734"/>
                <a:gd name="connsiteX10" fmla="*/ 93440 w 214312"/>
                <a:gd name="connsiteY10" fmla="*/ 52864 h 163734"/>
                <a:gd name="connsiteX11" fmla="*/ 104489 w 214312"/>
                <a:gd name="connsiteY11" fmla="*/ 44005 h 163734"/>
                <a:gd name="connsiteX12" fmla="*/ 102965 w 214312"/>
                <a:gd name="connsiteY12" fmla="*/ 34290 h 163734"/>
                <a:gd name="connsiteX13" fmla="*/ 115443 w 214312"/>
                <a:gd name="connsiteY13" fmla="*/ 31432 h 163734"/>
                <a:gd name="connsiteX14" fmla="*/ 122967 w 214312"/>
                <a:gd name="connsiteY14" fmla="*/ 13526 h 163734"/>
                <a:gd name="connsiteX15" fmla="*/ 122015 w 214312"/>
                <a:gd name="connsiteY15" fmla="*/ 6287 h 163734"/>
                <a:gd name="connsiteX16" fmla="*/ 126682 w 214312"/>
                <a:gd name="connsiteY16" fmla="*/ 0 h 163734"/>
                <a:gd name="connsiteX17" fmla="*/ 145923 w 214312"/>
                <a:gd name="connsiteY17" fmla="*/ 10478 h 163734"/>
                <a:gd name="connsiteX18" fmla="*/ 160020 w 214312"/>
                <a:gd name="connsiteY18" fmla="*/ 13049 h 163734"/>
                <a:gd name="connsiteX19" fmla="*/ 164020 w 214312"/>
                <a:gd name="connsiteY19" fmla="*/ 22670 h 163734"/>
                <a:gd name="connsiteX20" fmla="*/ 175641 w 214312"/>
                <a:gd name="connsiteY20" fmla="*/ 24574 h 163734"/>
                <a:gd name="connsiteX21" fmla="*/ 181070 w 214312"/>
                <a:gd name="connsiteY21" fmla="*/ 28575 h 163734"/>
                <a:gd name="connsiteX22" fmla="*/ 183546 w 214312"/>
                <a:gd name="connsiteY22" fmla="*/ 39434 h 163734"/>
                <a:gd name="connsiteX23" fmla="*/ 198025 w 214312"/>
                <a:gd name="connsiteY23" fmla="*/ 36862 h 163734"/>
                <a:gd name="connsiteX24" fmla="*/ 214313 w 214312"/>
                <a:gd name="connsiteY24" fmla="*/ 50673 h 163734"/>
                <a:gd name="connsiteX25" fmla="*/ 212407 w 214312"/>
                <a:gd name="connsiteY25" fmla="*/ 104775 h 163734"/>
                <a:gd name="connsiteX26" fmla="*/ 174688 w 214312"/>
                <a:gd name="connsiteY26" fmla="*/ 105537 h 163734"/>
                <a:gd name="connsiteX27" fmla="*/ 175070 w 214312"/>
                <a:gd name="connsiteY27" fmla="*/ 163354 h 163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4312" h="163734">
                  <a:moveTo>
                    <a:pt x="175070" y="163354"/>
                  </a:moveTo>
                  <a:lnTo>
                    <a:pt x="34480" y="163735"/>
                  </a:lnTo>
                  <a:lnTo>
                    <a:pt x="33909" y="122682"/>
                  </a:lnTo>
                  <a:lnTo>
                    <a:pt x="0" y="121825"/>
                  </a:lnTo>
                  <a:lnTo>
                    <a:pt x="1143" y="63055"/>
                  </a:lnTo>
                  <a:lnTo>
                    <a:pt x="21145" y="58484"/>
                  </a:lnTo>
                  <a:lnTo>
                    <a:pt x="38005" y="66294"/>
                  </a:lnTo>
                  <a:lnTo>
                    <a:pt x="51911" y="68675"/>
                  </a:lnTo>
                  <a:lnTo>
                    <a:pt x="66960" y="80105"/>
                  </a:lnTo>
                  <a:lnTo>
                    <a:pt x="78010" y="80105"/>
                  </a:lnTo>
                  <a:lnTo>
                    <a:pt x="93440" y="52864"/>
                  </a:lnTo>
                  <a:lnTo>
                    <a:pt x="104489" y="44005"/>
                  </a:lnTo>
                  <a:lnTo>
                    <a:pt x="102965" y="34290"/>
                  </a:lnTo>
                  <a:lnTo>
                    <a:pt x="115443" y="31432"/>
                  </a:lnTo>
                  <a:lnTo>
                    <a:pt x="122967" y="13526"/>
                  </a:lnTo>
                  <a:lnTo>
                    <a:pt x="122015" y="6287"/>
                  </a:lnTo>
                  <a:lnTo>
                    <a:pt x="126682" y="0"/>
                  </a:lnTo>
                  <a:lnTo>
                    <a:pt x="145923" y="10478"/>
                  </a:lnTo>
                  <a:lnTo>
                    <a:pt x="160020" y="13049"/>
                  </a:lnTo>
                  <a:lnTo>
                    <a:pt x="164020" y="22670"/>
                  </a:lnTo>
                  <a:lnTo>
                    <a:pt x="175641" y="24574"/>
                  </a:lnTo>
                  <a:lnTo>
                    <a:pt x="181070" y="28575"/>
                  </a:lnTo>
                  <a:lnTo>
                    <a:pt x="183546" y="39434"/>
                  </a:lnTo>
                  <a:lnTo>
                    <a:pt x="198025" y="36862"/>
                  </a:lnTo>
                  <a:lnTo>
                    <a:pt x="214313" y="50673"/>
                  </a:lnTo>
                  <a:lnTo>
                    <a:pt x="212407" y="104775"/>
                  </a:lnTo>
                  <a:lnTo>
                    <a:pt x="174688" y="105537"/>
                  </a:lnTo>
                  <a:lnTo>
                    <a:pt x="175070" y="163354"/>
                  </a:lnTo>
                  <a:close/>
                </a:path>
              </a:pathLst>
            </a:custGeom>
            <a:solidFill>
              <a:srgbClr val="BCBEC0"/>
            </a:solidFill>
            <a:ln w="9525" cap="flat">
              <a:noFill/>
              <a:prstDash val="solid"/>
              <a:miter/>
            </a:ln>
          </p:spPr>
          <p:txBody>
            <a:bodyPr rtlCol="0" anchor="ctr"/>
            <a:lstStyle/>
            <a:p>
              <a:endParaRPr lang="en-US"/>
            </a:p>
          </p:txBody>
        </p:sp>
        <p:sp>
          <p:nvSpPr>
            <p:cNvPr id="329" name="Freeform: Shape 328">
              <a:extLst>
                <a:ext uri="{FF2B5EF4-FFF2-40B4-BE49-F238E27FC236}">
                  <a16:creationId xmlns:a16="http://schemas.microsoft.com/office/drawing/2014/main" id="{4AB50207-8847-4062-80F1-330FD7D3A058}"/>
                </a:ext>
              </a:extLst>
            </p:cNvPr>
            <p:cNvSpPr/>
            <p:nvPr/>
          </p:nvSpPr>
          <p:spPr>
            <a:xfrm>
              <a:off x="19105946" y="5613398"/>
              <a:ext cx="214312" cy="163734"/>
            </a:xfrm>
            <a:custGeom>
              <a:avLst/>
              <a:gdLst>
                <a:gd name="connsiteX0" fmla="*/ 175070 w 214312"/>
                <a:gd name="connsiteY0" fmla="*/ 163354 h 163734"/>
                <a:gd name="connsiteX1" fmla="*/ 34480 w 214312"/>
                <a:gd name="connsiteY1" fmla="*/ 163735 h 163734"/>
                <a:gd name="connsiteX2" fmla="*/ 33909 w 214312"/>
                <a:gd name="connsiteY2" fmla="*/ 122682 h 163734"/>
                <a:gd name="connsiteX3" fmla="*/ 0 w 214312"/>
                <a:gd name="connsiteY3" fmla="*/ 121825 h 163734"/>
                <a:gd name="connsiteX4" fmla="*/ 1143 w 214312"/>
                <a:gd name="connsiteY4" fmla="*/ 63055 h 163734"/>
                <a:gd name="connsiteX5" fmla="*/ 21145 w 214312"/>
                <a:gd name="connsiteY5" fmla="*/ 58484 h 163734"/>
                <a:gd name="connsiteX6" fmla="*/ 38005 w 214312"/>
                <a:gd name="connsiteY6" fmla="*/ 66294 h 163734"/>
                <a:gd name="connsiteX7" fmla="*/ 51911 w 214312"/>
                <a:gd name="connsiteY7" fmla="*/ 68675 h 163734"/>
                <a:gd name="connsiteX8" fmla="*/ 66960 w 214312"/>
                <a:gd name="connsiteY8" fmla="*/ 80105 h 163734"/>
                <a:gd name="connsiteX9" fmla="*/ 78010 w 214312"/>
                <a:gd name="connsiteY9" fmla="*/ 80105 h 163734"/>
                <a:gd name="connsiteX10" fmla="*/ 93440 w 214312"/>
                <a:gd name="connsiteY10" fmla="*/ 52864 h 163734"/>
                <a:gd name="connsiteX11" fmla="*/ 104489 w 214312"/>
                <a:gd name="connsiteY11" fmla="*/ 44005 h 163734"/>
                <a:gd name="connsiteX12" fmla="*/ 102965 w 214312"/>
                <a:gd name="connsiteY12" fmla="*/ 34290 h 163734"/>
                <a:gd name="connsiteX13" fmla="*/ 115443 w 214312"/>
                <a:gd name="connsiteY13" fmla="*/ 31432 h 163734"/>
                <a:gd name="connsiteX14" fmla="*/ 122967 w 214312"/>
                <a:gd name="connsiteY14" fmla="*/ 13526 h 163734"/>
                <a:gd name="connsiteX15" fmla="*/ 122015 w 214312"/>
                <a:gd name="connsiteY15" fmla="*/ 6287 h 163734"/>
                <a:gd name="connsiteX16" fmla="*/ 126682 w 214312"/>
                <a:gd name="connsiteY16" fmla="*/ 0 h 163734"/>
                <a:gd name="connsiteX17" fmla="*/ 145923 w 214312"/>
                <a:gd name="connsiteY17" fmla="*/ 10478 h 163734"/>
                <a:gd name="connsiteX18" fmla="*/ 160020 w 214312"/>
                <a:gd name="connsiteY18" fmla="*/ 13049 h 163734"/>
                <a:gd name="connsiteX19" fmla="*/ 164020 w 214312"/>
                <a:gd name="connsiteY19" fmla="*/ 22670 h 163734"/>
                <a:gd name="connsiteX20" fmla="*/ 175641 w 214312"/>
                <a:gd name="connsiteY20" fmla="*/ 24574 h 163734"/>
                <a:gd name="connsiteX21" fmla="*/ 181070 w 214312"/>
                <a:gd name="connsiteY21" fmla="*/ 28575 h 163734"/>
                <a:gd name="connsiteX22" fmla="*/ 183546 w 214312"/>
                <a:gd name="connsiteY22" fmla="*/ 39434 h 163734"/>
                <a:gd name="connsiteX23" fmla="*/ 198025 w 214312"/>
                <a:gd name="connsiteY23" fmla="*/ 36862 h 163734"/>
                <a:gd name="connsiteX24" fmla="*/ 214313 w 214312"/>
                <a:gd name="connsiteY24" fmla="*/ 50673 h 163734"/>
                <a:gd name="connsiteX25" fmla="*/ 212407 w 214312"/>
                <a:gd name="connsiteY25" fmla="*/ 104775 h 163734"/>
                <a:gd name="connsiteX26" fmla="*/ 174688 w 214312"/>
                <a:gd name="connsiteY26" fmla="*/ 105537 h 163734"/>
                <a:gd name="connsiteX27" fmla="*/ 175070 w 214312"/>
                <a:gd name="connsiteY27" fmla="*/ 163354 h 163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4312" h="163734">
                  <a:moveTo>
                    <a:pt x="175070" y="163354"/>
                  </a:moveTo>
                  <a:lnTo>
                    <a:pt x="34480" y="163735"/>
                  </a:lnTo>
                  <a:lnTo>
                    <a:pt x="33909" y="122682"/>
                  </a:lnTo>
                  <a:lnTo>
                    <a:pt x="0" y="121825"/>
                  </a:lnTo>
                  <a:lnTo>
                    <a:pt x="1143" y="63055"/>
                  </a:lnTo>
                  <a:lnTo>
                    <a:pt x="21145" y="58484"/>
                  </a:lnTo>
                  <a:lnTo>
                    <a:pt x="38005" y="66294"/>
                  </a:lnTo>
                  <a:lnTo>
                    <a:pt x="51911" y="68675"/>
                  </a:lnTo>
                  <a:lnTo>
                    <a:pt x="66960" y="80105"/>
                  </a:lnTo>
                  <a:lnTo>
                    <a:pt x="78010" y="80105"/>
                  </a:lnTo>
                  <a:lnTo>
                    <a:pt x="93440" y="52864"/>
                  </a:lnTo>
                  <a:lnTo>
                    <a:pt x="104489" y="44005"/>
                  </a:lnTo>
                  <a:lnTo>
                    <a:pt x="102965" y="34290"/>
                  </a:lnTo>
                  <a:lnTo>
                    <a:pt x="115443" y="31432"/>
                  </a:lnTo>
                  <a:lnTo>
                    <a:pt x="122967" y="13526"/>
                  </a:lnTo>
                  <a:lnTo>
                    <a:pt x="122015" y="6287"/>
                  </a:lnTo>
                  <a:lnTo>
                    <a:pt x="126682" y="0"/>
                  </a:lnTo>
                  <a:lnTo>
                    <a:pt x="145923" y="10478"/>
                  </a:lnTo>
                  <a:lnTo>
                    <a:pt x="160020" y="13049"/>
                  </a:lnTo>
                  <a:lnTo>
                    <a:pt x="164020" y="22670"/>
                  </a:lnTo>
                  <a:lnTo>
                    <a:pt x="175641" y="24574"/>
                  </a:lnTo>
                  <a:lnTo>
                    <a:pt x="181070" y="28575"/>
                  </a:lnTo>
                  <a:lnTo>
                    <a:pt x="183546" y="39434"/>
                  </a:lnTo>
                  <a:lnTo>
                    <a:pt x="198025" y="36862"/>
                  </a:lnTo>
                  <a:lnTo>
                    <a:pt x="214313" y="50673"/>
                  </a:lnTo>
                  <a:lnTo>
                    <a:pt x="212407" y="104775"/>
                  </a:lnTo>
                  <a:lnTo>
                    <a:pt x="174688" y="105537"/>
                  </a:lnTo>
                  <a:lnTo>
                    <a:pt x="175070" y="163354"/>
                  </a:lnTo>
                  <a:close/>
                </a:path>
              </a:pathLst>
            </a:custGeom>
            <a:noFill/>
            <a:ln w="4763" cap="rnd">
              <a:solidFill>
                <a:srgbClr val="FFFFFF"/>
              </a:solidFill>
              <a:prstDash val="solid"/>
              <a:round/>
            </a:ln>
          </p:spPr>
          <p:txBody>
            <a:bodyPr rtlCol="0" anchor="ctr"/>
            <a:lstStyle/>
            <a:p>
              <a:endParaRPr lang="en-US"/>
            </a:p>
          </p:txBody>
        </p:sp>
        <p:sp>
          <p:nvSpPr>
            <p:cNvPr id="330" name="Freeform: Shape 329">
              <a:extLst>
                <a:ext uri="{FF2B5EF4-FFF2-40B4-BE49-F238E27FC236}">
                  <a16:creationId xmlns:a16="http://schemas.microsoft.com/office/drawing/2014/main" id="{EAB013A9-2BDC-4B3D-BAB9-2F9BC87555CC}"/>
                </a:ext>
              </a:extLst>
            </p:cNvPr>
            <p:cNvSpPr/>
            <p:nvPr/>
          </p:nvSpPr>
          <p:spPr>
            <a:xfrm>
              <a:off x="18667510" y="5616922"/>
              <a:ext cx="113157" cy="241649"/>
            </a:xfrm>
            <a:custGeom>
              <a:avLst/>
              <a:gdLst>
                <a:gd name="connsiteX0" fmla="*/ 52578 w 113157"/>
                <a:gd name="connsiteY0" fmla="*/ 24955 h 241649"/>
                <a:gd name="connsiteX1" fmla="*/ 62389 w 113157"/>
                <a:gd name="connsiteY1" fmla="*/ 21241 h 241649"/>
                <a:gd name="connsiteX2" fmla="*/ 78962 w 113157"/>
                <a:gd name="connsiteY2" fmla="*/ 28861 h 241649"/>
                <a:gd name="connsiteX3" fmla="*/ 80106 w 113157"/>
                <a:gd name="connsiteY3" fmla="*/ 23717 h 241649"/>
                <a:gd name="connsiteX4" fmla="*/ 70199 w 113157"/>
                <a:gd name="connsiteY4" fmla="*/ 6096 h 241649"/>
                <a:gd name="connsiteX5" fmla="*/ 75438 w 113157"/>
                <a:gd name="connsiteY5" fmla="*/ 3143 h 241649"/>
                <a:gd name="connsiteX6" fmla="*/ 82296 w 113157"/>
                <a:gd name="connsiteY6" fmla="*/ 4667 h 241649"/>
                <a:gd name="connsiteX7" fmla="*/ 84297 w 113157"/>
                <a:gd name="connsiteY7" fmla="*/ 11144 h 241649"/>
                <a:gd name="connsiteX8" fmla="*/ 92869 w 113157"/>
                <a:gd name="connsiteY8" fmla="*/ 12573 h 241649"/>
                <a:gd name="connsiteX9" fmla="*/ 101537 w 113157"/>
                <a:gd name="connsiteY9" fmla="*/ 953 h 241649"/>
                <a:gd name="connsiteX10" fmla="*/ 112776 w 113157"/>
                <a:gd name="connsiteY10" fmla="*/ 0 h 241649"/>
                <a:gd name="connsiteX11" fmla="*/ 113157 w 113157"/>
                <a:gd name="connsiteY11" fmla="*/ 67532 h 241649"/>
                <a:gd name="connsiteX12" fmla="*/ 112205 w 113157"/>
                <a:gd name="connsiteY12" fmla="*/ 137446 h 241649"/>
                <a:gd name="connsiteX13" fmla="*/ 95441 w 113157"/>
                <a:gd name="connsiteY13" fmla="*/ 137065 h 241649"/>
                <a:gd name="connsiteX14" fmla="*/ 95441 w 113157"/>
                <a:gd name="connsiteY14" fmla="*/ 222313 h 241649"/>
                <a:gd name="connsiteX15" fmla="*/ 84773 w 113157"/>
                <a:gd name="connsiteY15" fmla="*/ 233839 h 241649"/>
                <a:gd name="connsiteX16" fmla="*/ 74486 w 113157"/>
                <a:gd name="connsiteY16" fmla="*/ 220409 h 241649"/>
                <a:gd name="connsiteX17" fmla="*/ 49244 w 113157"/>
                <a:gd name="connsiteY17" fmla="*/ 224695 h 241649"/>
                <a:gd name="connsiteX18" fmla="*/ 39529 w 113157"/>
                <a:gd name="connsiteY18" fmla="*/ 215741 h 241649"/>
                <a:gd name="connsiteX19" fmla="*/ 30671 w 113157"/>
                <a:gd name="connsiteY19" fmla="*/ 214122 h 241649"/>
                <a:gd name="connsiteX20" fmla="*/ 26098 w 113157"/>
                <a:gd name="connsiteY20" fmla="*/ 217837 h 241649"/>
                <a:gd name="connsiteX21" fmla="*/ 31242 w 113157"/>
                <a:gd name="connsiteY21" fmla="*/ 235934 h 241649"/>
                <a:gd name="connsiteX22" fmla="*/ 27718 w 113157"/>
                <a:gd name="connsiteY22" fmla="*/ 240030 h 241649"/>
                <a:gd name="connsiteX23" fmla="*/ 20479 w 113157"/>
                <a:gd name="connsiteY23" fmla="*/ 241649 h 241649"/>
                <a:gd name="connsiteX24" fmla="*/ 16383 w 113157"/>
                <a:gd name="connsiteY24" fmla="*/ 240792 h 241649"/>
                <a:gd name="connsiteX25" fmla="*/ 9430 w 113157"/>
                <a:gd name="connsiteY25" fmla="*/ 227933 h 241649"/>
                <a:gd name="connsiteX26" fmla="*/ 3048 w 113157"/>
                <a:gd name="connsiteY26" fmla="*/ 223647 h 241649"/>
                <a:gd name="connsiteX27" fmla="*/ 0 w 113157"/>
                <a:gd name="connsiteY27" fmla="*/ 19145 h 241649"/>
                <a:gd name="connsiteX28" fmla="*/ 8573 w 113157"/>
                <a:gd name="connsiteY28" fmla="*/ 20860 h 241649"/>
                <a:gd name="connsiteX29" fmla="*/ 15812 w 113157"/>
                <a:gd name="connsiteY29" fmla="*/ 13240 h 241649"/>
                <a:gd name="connsiteX30" fmla="*/ 25051 w 113157"/>
                <a:gd name="connsiteY30" fmla="*/ 19812 h 241649"/>
                <a:gd name="connsiteX31" fmla="*/ 43339 w 113157"/>
                <a:gd name="connsiteY31" fmla="*/ 26194 h 241649"/>
                <a:gd name="connsiteX32" fmla="*/ 52578 w 113157"/>
                <a:gd name="connsiteY32" fmla="*/ 24955 h 241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3157" h="241649">
                  <a:moveTo>
                    <a:pt x="52578" y="24955"/>
                  </a:moveTo>
                  <a:lnTo>
                    <a:pt x="62389" y="21241"/>
                  </a:lnTo>
                  <a:lnTo>
                    <a:pt x="78962" y="28861"/>
                  </a:lnTo>
                  <a:lnTo>
                    <a:pt x="80106" y="23717"/>
                  </a:lnTo>
                  <a:lnTo>
                    <a:pt x="70199" y="6096"/>
                  </a:lnTo>
                  <a:lnTo>
                    <a:pt x="75438" y="3143"/>
                  </a:lnTo>
                  <a:lnTo>
                    <a:pt x="82296" y="4667"/>
                  </a:lnTo>
                  <a:lnTo>
                    <a:pt x="84297" y="11144"/>
                  </a:lnTo>
                  <a:lnTo>
                    <a:pt x="92869" y="12573"/>
                  </a:lnTo>
                  <a:lnTo>
                    <a:pt x="101537" y="953"/>
                  </a:lnTo>
                  <a:lnTo>
                    <a:pt x="112776" y="0"/>
                  </a:lnTo>
                  <a:lnTo>
                    <a:pt x="113157" y="67532"/>
                  </a:lnTo>
                  <a:lnTo>
                    <a:pt x="112205" y="137446"/>
                  </a:lnTo>
                  <a:lnTo>
                    <a:pt x="95441" y="137065"/>
                  </a:lnTo>
                  <a:lnTo>
                    <a:pt x="95441" y="222313"/>
                  </a:lnTo>
                  <a:lnTo>
                    <a:pt x="84773" y="233839"/>
                  </a:lnTo>
                  <a:lnTo>
                    <a:pt x="74486" y="220409"/>
                  </a:lnTo>
                  <a:lnTo>
                    <a:pt x="49244" y="224695"/>
                  </a:lnTo>
                  <a:lnTo>
                    <a:pt x="39529" y="215741"/>
                  </a:lnTo>
                  <a:lnTo>
                    <a:pt x="30671" y="214122"/>
                  </a:lnTo>
                  <a:lnTo>
                    <a:pt x="26098" y="217837"/>
                  </a:lnTo>
                  <a:lnTo>
                    <a:pt x="31242" y="235934"/>
                  </a:lnTo>
                  <a:lnTo>
                    <a:pt x="27718" y="240030"/>
                  </a:lnTo>
                  <a:lnTo>
                    <a:pt x="20479" y="241649"/>
                  </a:lnTo>
                  <a:lnTo>
                    <a:pt x="16383" y="240792"/>
                  </a:lnTo>
                  <a:lnTo>
                    <a:pt x="9430" y="227933"/>
                  </a:lnTo>
                  <a:lnTo>
                    <a:pt x="3048" y="223647"/>
                  </a:lnTo>
                  <a:lnTo>
                    <a:pt x="0" y="19145"/>
                  </a:lnTo>
                  <a:lnTo>
                    <a:pt x="8573" y="20860"/>
                  </a:lnTo>
                  <a:lnTo>
                    <a:pt x="15812" y="13240"/>
                  </a:lnTo>
                  <a:lnTo>
                    <a:pt x="25051" y="19812"/>
                  </a:lnTo>
                  <a:lnTo>
                    <a:pt x="43339" y="26194"/>
                  </a:lnTo>
                  <a:lnTo>
                    <a:pt x="52578" y="24955"/>
                  </a:lnTo>
                  <a:close/>
                </a:path>
              </a:pathLst>
            </a:custGeom>
            <a:solidFill>
              <a:srgbClr val="BCBEC0"/>
            </a:solidFill>
            <a:ln w="9525" cap="flat">
              <a:noFill/>
              <a:prstDash val="solid"/>
              <a:miter/>
            </a:ln>
          </p:spPr>
          <p:txBody>
            <a:bodyPr rtlCol="0" anchor="ctr"/>
            <a:lstStyle/>
            <a:p>
              <a:endParaRPr lang="en-US"/>
            </a:p>
          </p:txBody>
        </p:sp>
        <p:sp>
          <p:nvSpPr>
            <p:cNvPr id="331" name="Freeform: Shape 330">
              <a:extLst>
                <a:ext uri="{FF2B5EF4-FFF2-40B4-BE49-F238E27FC236}">
                  <a16:creationId xmlns:a16="http://schemas.microsoft.com/office/drawing/2014/main" id="{4A635B38-F1C8-4C08-8174-03D40B77FF07}"/>
                </a:ext>
              </a:extLst>
            </p:cNvPr>
            <p:cNvSpPr/>
            <p:nvPr/>
          </p:nvSpPr>
          <p:spPr>
            <a:xfrm>
              <a:off x="18667510" y="5616922"/>
              <a:ext cx="113157" cy="241649"/>
            </a:xfrm>
            <a:custGeom>
              <a:avLst/>
              <a:gdLst>
                <a:gd name="connsiteX0" fmla="*/ 52578 w 113157"/>
                <a:gd name="connsiteY0" fmla="*/ 24955 h 241649"/>
                <a:gd name="connsiteX1" fmla="*/ 62389 w 113157"/>
                <a:gd name="connsiteY1" fmla="*/ 21241 h 241649"/>
                <a:gd name="connsiteX2" fmla="*/ 78962 w 113157"/>
                <a:gd name="connsiteY2" fmla="*/ 28861 h 241649"/>
                <a:gd name="connsiteX3" fmla="*/ 80106 w 113157"/>
                <a:gd name="connsiteY3" fmla="*/ 23717 h 241649"/>
                <a:gd name="connsiteX4" fmla="*/ 70199 w 113157"/>
                <a:gd name="connsiteY4" fmla="*/ 6096 h 241649"/>
                <a:gd name="connsiteX5" fmla="*/ 75438 w 113157"/>
                <a:gd name="connsiteY5" fmla="*/ 3143 h 241649"/>
                <a:gd name="connsiteX6" fmla="*/ 82296 w 113157"/>
                <a:gd name="connsiteY6" fmla="*/ 4667 h 241649"/>
                <a:gd name="connsiteX7" fmla="*/ 84297 w 113157"/>
                <a:gd name="connsiteY7" fmla="*/ 11144 h 241649"/>
                <a:gd name="connsiteX8" fmla="*/ 92869 w 113157"/>
                <a:gd name="connsiteY8" fmla="*/ 12573 h 241649"/>
                <a:gd name="connsiteX9" fmla="*/ 101537 w 113157"/>
                <a:gd name="connsiteY9" fmla="*/ 953 h 241649"/>
                <a:gd name="connsiteX10" fmla="*/ 112776 w 113157"/>
                <a:gd name="connsiteY10" fmla="*/ 0 h 241649"/>
                <a:gd name="connsiteX11" fmla="*/ 113157 w 113157"/>
                <a:gd name="connsiteY11" fmla="*/ 67532 h 241649"/>
                <a:gd name="connsiteX12" fmla="*/ 112205 w 113157"/>
                <a:gd name="connsiteY12" fmla="*/ 137446 h 241649"/>
                <a:gd name="connsiteX13" fmla="*/ 95441 w 113157"/>
                <a:gd name="connsiteY13" fmla="*/ 137065 h 241649"/>
                <a:gd name="connsiteX14" fmla="*/ 95441 w 113157"/>
                <a:gd name="connsiteY14" fmla="*/ 222313 h 241649"/>
                <a:gd name="connsiteX15" fmla="*/ 84773 w 113157"/>
                <a:gd name="connsiteY15" fmla="*/ 233839 h 241649"/>
                <a:gd name="connsiteX16" fmla="*/ 74486 w 113157"/>
                <a:gd name="connsiteY16" fmla="*/ 220409 h 241649"/>
                <a:gd name="connsiteX17" fmla="*/ 49244 w 113157"/>
                <a:gd name="connsiteY17" fmla="*/ 224695 h 241649"/>
                <a:gd name="connsiteX18" fmla="*/ 39529 w 113157"/>
                <a:gd name="connsiteY18" fmla="*/ 215741 h 241649"/>
                <a:gd name="connsiteX19" fmla="*/ 30671 w 113157"/>
                <a:gd name="connsiteY19" fmla="*/ 214122 h 241649"/>
                <a:gd name="connsiteX20" fmla="*/ 26098 w 113157"/>
                <a:gd name="connsiteY20" fmla="*/ 217837 h 241649"/>
                <a:gd name="connsiteX21" fmla="*/ 31242 w 113157"/>
                <a:gd name="connsiteY21" fmla="*/ 235934 h 241649"/>
                <a:gd name="connsiteX22" fmla="*/ 27718 w 113157"/>
                <a:gd name="connsiteY22" fmla="*/ 240030 h 241649"/>
                <a:gd name="connsiteX23" fmla="*/ 20479 w 113157"/>
                <a:gd name="connsiteY23" fmla="*/ 241649 h 241649"/>
                <a:gd name="connsiteX24" fmla="*/ 16383 w 113157"/>
                <a:gd name="connsiteY24" fmla="*/ 240792 h 241649"/>
                <a:gd name="connsiteX25" fmla="*/ 9430 w 113157"/>
                <a:gd name="connsiteY25" fmla="*/ 227933 h 241649"/>
                <a:gd name="connsiteX26" fmla="*/ 3048 w 113157"/>
                <a:gd name="connsiteY26" fmla="*/ 223647 h 241649"/>
                <a:gd name="connsiteX27" fmla="*/ 0 w 113157"/>
                <a:gd name="connsiteY27" fmla="*/ 19145 h 241649"/>
                <a:gd name="connsiteX28" fmla="*/ 8573 w 113157"/>
                <a:gd name="connsiteY28" fmla="*/ 20860 h 241649"/>
                <a:gd name="connsiteX29" fmla="*/ 15812 w 113157"/>
                <a:gd name="connsiteY29" fmla="*/ 13240 h 241649"/>
                <a:gd name="connsiteX30" fmla="*/ 25051 w 113157"/>
                <a:gd name="connsiteY30" fmla="*/ 19812 h 241649"/>
                <a:gd name="connsiteX31" fmla="*/ 43339 w 113157"/>
                <a:gd name="connsiteY31" fmla="*/ 26194 h 241649"/>
                <a:gd name="connsiteX32" fmla="*/ 52578 w 113157"/>
                <a:gd name="connsiteY32" fmla="*/ 24955 h 241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3157" h="241649">
                  <a:moveTo>
                    <a:pt x="52578" y="24955"/>
                  </a:moveTo>
                  <a:lnTo>
                    <a:pt x="62389" y="21241"/>
                  </a:lnTo>
                  <a:lnTo>
                    <a:pt x="78962" y="28861"/>
                  </a:lnTo>
                  <a:lnTo>
                    <a:pt x="80106" y="23717"/>
                  </a:lnTo>
                  <a:lnTo>
                    <a:pt x="70199" y="6096"/>
                  </a:lnTo>
                  <a:lnTo>
                    <a:pt x="75438" y="3143"/>
                  </a:lnTo>
                  <a:lnTo>
                    <a:pt x="82296" y="4667"/>
                  </a:lnTo>
                  <a:lnTo>
                    <a:pt x="84297" y="11144"/>
                  </a:lnTo>
                  <a:lnTo>
                    <a:pt x="92869" y="12573"/>
                  </a:lnTo>
                  <a:lnTo>
                    <a:pt x="101537" y="953"/>
                  </a:lnTo>
                  <a:lnTo>
                    <a:pt x="112776" y="0"/>
                  </a:lnTo>
                  <a:lnTo>
                    <a:pt x="113157" y="67532"/>
                  </a:lnTo>
                  <a:lnTo>
                    <a:pt x="112205" y="137446"/>
                  </a:lnTo>
                  <a:lnTo>
                    <a:pt x="95441" y="137065"/>
                  </a:lnTo>
                  <a:lnTo>
                    <a:pt x="95441" y="222313"/>
                  </a:lnTo>
                  <a:lnTo>
                    <a:pt x="84773" y="233839"/>
                  </a:lnTo>
                  <a:lnTo>
                    <a:pt x="74486" y="220409"/>
                  </a:lnTo>
                  <a:lnTo>
                    <a:pt x="49244" y="224695"/>
                  </a:lnTo>
                  <a:lnTo>
                    <a:pt x="39529" y="215741"/>
                  </a:lnTo>
                  <a:lnTo>
                    <a:pt x="30671" y="214122"/>
                  </a:lnTo>
                  <a:lnTo>
                    <a:pt x="26098" y="217837"/>
                  </a:lnTo>
                  <a:lnTo>
                    <a:pt x="31242" y="235934"/>
                  </a:lnTo>
                  <a:lnTo>
                    <a:pt x="27718" y="240030"/>
                  </a:lnTo>
                  <a:lnTo>
                    <a:pt x="20479" y="241649"/>
                  </a:lnTo>
                  <a:lnTo>
                    <a:pt x="16383" y="240792"/>
                  </a:lnTo>
                  <a:lnTo>
                    <a:pt x="9430" y="227933"/>
                  </a:lnTo>
                  <a:lnTo>
                    <a:pt x="3048" y="223647"/>
                  </a:lnTo>
                  <a:lnTo>
                    <a:pt x="0" y="19145"/>
                  </a:lnTo>
                  <a:lnTo>
                    <a:pt x="8573" y="20860"/>
                  </a:lnTo>
                  <a:lnTo>
                    <a:pt x="15812" y="13240"/>
                  </a:lnTo>
                  <a:lnTo>
                    <a:pt x="25051" y="19812"/>
                  </a:lnTo>
                  <a:lnTo>
                    <a:pt x="43339" y="26194"/>
                  </a:lnTo>
                  <a:lnTo>
                    <a:pt x="52578" y="24955"/>
                  </a:lnTo>
                  <a:close/>
                </a:path>
              </a:pathLst>
            </a:custGeom>
            <a:noFill/>
            <a:ln w="4763" cap="rnd">
              <a:solidFill>
                <a:srgbClr val="FFFFFF"/>
              </a:solidFill>
              <a:prstDash val="solid"/>
              <a:round/>
            </a:ln>
          </p:spPr>
          <p:txBody>
            <a:bodyPr rtlCol="0" anchor="ctr"/>
            <a:lstStyle/>
            <a:p>
              <a:endParaRPr lang="en-US"/>
            </a:p>
          </p:txBody>
        </p:sp>
        <p:sp>
          <p:nvSpPr>
            <p:cNvPr id="332" name="Freeform: Shape 331">
              <a:extLst>
                <a:ext uri="{FF2B5EF4-FFF2-40B4-BE49-F238E27FC236}">
                  <a16:creationId xmlns:a16="http://schemas.microsoft.com/office/drawing/2014/main" id="{6DAF33C5-B0D6-42D8-9065-E2E611A6EA02}"/>
                </a:ext>
              </a:extLst>
            </p:cNvPr>
            <p:cNvSpPr/>
            <p:nvPr/>
          </p:nvSpPr>
          <p:spPr>
            <a:xfrm>
              <a:off x="19238153" y="5641306"/>
              <a:ext cx="207549" cy="360425"/>
            </a:xfrm>
            <a:custGeom>
              <a:avLst/>
              <a:gdLst>
                <a:gd name="connsiteX0" fmla="*/ 571 w 207549"/>
                <a:gd name="connsiteY0" fmla="*/ 287560 h 360425"/>
                <a:gd name="connsiteX1" fmla="*/ 0 w 207549"/>
                <a:gd name="connsiteY1" fmla="*/ 217361 h 360425"/>
                <a:gd name="connsiteX2" fmla="*/ 18955 w 207549"/>
                <a:gd name="connsiteY2" fmla="*/ 217361 h 360425"/>
                <a:gd name="connsiteX3" fmla="*/ 19335 w 207549"/>
                <a:gd name="connsiteY3" fmla="*/ 181642 h 360425"/>
                <a:gd name="connsiteX4" fmla="*/ 42863 w 207549"/>
                <a:gd name="connsiteY4" fmla="*/ 180975 h 360425"/>
                <a:gd name="connsiteX5" fmla="*/ 42863 w 207549"/>
                <a:gd name="connsiteY5" fmla="*/ 135446 h 360425"/>
                <a:gd name="connsiteX6" fmla="*/ 42481 w 207549"/>
                <a:gd name="connsiteY6" fmla="*/ 77629 h 360425"/>
                <a:gd name="connsiteX7" fmla="*/ 80200 w 207549"/>
                <a:gd name="connsiteY7" fmla="*/ 76867 h 360425"/>
                <a:gd name="connsiteX8" fmla="*/ 82105 w 207549"/>
                <a:gd name="connsiteY8" fmla="*/ 22765 h 360425"/>
                <a:gd name="connsiteX9" fmla="*/ 96678 w 207549"/>
                <a:gd name="connsiteY9" fmla="*/ 16669 h 360425"/>
                <a:gd name="connsiteX10" fmla="*/ 117538 w 207549"/>
                <a:gd name="connsiteY10" fmla="*/ 21336 h 360425"/>
                <a:gd name="connsiteX11" fmla="*/ 129349 w 207549"/>
                <a:gd name="connsiteY11" fmla="*/ 37338 h 360425"/>
                <a:gd name="connsiteX12" fmla="*/ 127730 w 207549"/>
                <a:gd name="connsiteY12" fmla="*/ 48292 h 360425"/>
                <a:gd name="connsiteX13" fmla="*/ 138874 w 207549"/>
                <a:gd name="connsiteY13" fmla="*/ 46863 h 360425"/>
                <a:gd name="connsiteX14" fmla="*/ 140208 w 207549"/>
                <a:gd name="connsiteY14" fmla="*/ 36290 h 360425"/>
                <a:gd name="connsiteX15" fmla="*/ 150114 w 207549"/>
                <a:gd name="connsiteY15" fmla="*/ 25908 h 360425"/>
                <a:gd name="connsiteX16" fmla="*/ 182499 w 207549"/>
                <a:gd name="connsiteY16" fmla="*/ 38481 h 360425"/>
                <a:gd name="connsiteX17" fmla="*/ 182594 w 207549"/>
                <a:gd name="connsiteY17" fmla="*/ 17431 h 360425"/>
                <a:gd name="connsiteX18" fmla="*/ 186214 w 207549"/>
                <a:gd name="connsiteY18" fmla="*/ 13716 h 360425"/>
                <a:gd name="connsiteX19" fmla="*/ 200310 w 207549"/>
                <a:gd name="connsiteY19" fmla="*/ 9430 h 360425"/>
                <a:gd name="connsiteX20" fmla="*/ 207550 w 207549"/>
                <a:gd name="connsiteY20" fmla="*/ 0 h 360425"/>
                <a:gd name="connsiteX21" fmla="*/ 203930 w 207549"/>
                <a:gd name="connsiteY21" fmla="*/ 190881 h 360425"/>
                <a:gd name="connsiteX22" fmla="*/ 201739 w 207549"/>
                <a:gd name="connsiteY22" fmla="*/ 268986 h 360425"/>
                <a:gd name="connsiteX23" fmla="*/ 199548 w 207549"/>
                <a:gd name="connsiteY23" fmla="*/ 360426 h 360425"/>
                <a:gd name="connsiteX24" fmla="*/ 38957 w 207549"/>
                <a:gd name="connsiteY24" fmla="*/ 360045 h 360425"/>
                <a:gd name="connsiteX25" fmla="*/ 38862 w 207549"/>
                <a:gd name="connsiteY25" fmla="*/ 288322 h 360425"/>
                <a:gd name="connsiteX26" fmla="*/ 571 w 207549"/>
                <a:gd name="connsiteY26" fmla="*/ 287560 h 36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7549" h="360425">
                  <a:moveTo>
                    <a:pt x="571" y="287560"/>
                  </a:moveTo>
                  <a:lnTo>
                    <a:pt x="0" y="217361"/>
                  </a:lnTo>
                  <a:lnTo>
                    <a:pt x="18955" y="217361"/>
                  </a:lnTo>
                  <a:lnTo>
                    <a:pt x="19335" y="181642"/>
                  </a:lnTo>
                  <a:lnTo>
                    <a:pt x="42863" y="180975"/>
                  </a:lnTo>
                  <a:lnTo>
                    <a:pt x="42863" y="135446"/>
                  </a:lnTo>
                  <a:lnTo>
                    <a:pt x="42481" y="77629"/>
                  </a:lnTo>
                  <a:lnTo>
                    <a:pt x="80200" y="76867"/>
                  </a:lnTo>
                  <a:lnTo>
                    <a:pt x="82105" y="22765"/>
                  </a:lnTo>
                  <a:lnTo>
                    <a:pt x="96678" y="16669"/>
                  </a:lnTo>
                  <a:lnTo>
                    <a:pt x="117538" y="21336"/>
                  </a:lnTo>
                  <a:lnTo>
                    <a:pt x="129349" y="37338"/>
                  </a:lnTo>
                  <a:lnTo>
                    <a:pt x="127730" y="48292"/>
                  </a:lnTo>
                  <a:lnTo>
                    <a:pt x="138874" y="46863"/>
                  </a:lnTo>
                  <a:lnTo>
                    <a:pt x="140208" y="36290"/>
                  </a:lnTo>
                  <a:lnTo>
                    <a:pt x="150114" y="25908"/>
                  </a:lnTo>
                  <a:lnTo>
                    <a:pt x="182499" y="38481"/>
                  </a:lnTo>
                  <a:lnTo>
                    <a:pt x="182594" y="17431"/>
                  </a:lnTo>
                  <a:lnTo>
                    <a:pt x="186214" y="13716"/>
                  </a:lnTo>
                  <a:lnTo>
                    <a:pt x="200310" y="9430"/>
                  </a:lnTo>
                  <a:lnTo>
                    <a:pt x="207550" y="0"/>
                  </a:lnTo>
                  <a:lnTo>
                    <a:pt x="203930" y="190881"/>
                  </a:lnTo>
                  <a:lnTo>
                    <a:pt x="201739" y="268986"/>
                  </a:lnTo>
                  <a:lnTo>
                    <a:pt x="199548" y="360426"/>
                  </a:lnTo>
                  <a:lnTo>
                    <a:pt x="38957" y="360045"/>
                  </a:lnTo>
                  <a:lnTo>
                    <a:pt x="38862" y="288322"/>
                  </a:lnTo>
                  <a:lnTo>
                    <a:pt x="571" y="287560"/>
                  </a:lnTo>
                  <a:close/>
                </a:path>
              </a:pathLst>
            </a:custGeom>
            <a:solidFill>
              <a:srgbClr val="BCBEC0"/>
            </a:solidFill>
            <a:ln w="9525" cap="flat">
              <a:noFill/>
              <a:prstDash val="solid"/>
              <a:miter/>
            </a:ln>
          </p:spPr>
          <p:txBody>
            <a:bodyPr rtlCol="0" anchor="ctr"/>
            <a:lstStyle/>
            <a:p>
              <a:endParaRPr lang="en-US"/>
            </a:p>
          </p:txBody>
        </p:sp>
        <p:sp>
          <p:nvSpPr>
            <p:cNvPr id="333" name="Freeform: Shape 332">
              <a:extLst>
                <a:ext uri="{FF2B5EF4-FFF2-40B4-BE49-F238E27FC236}">
                  <a16:creationId xmlns:a16="http://schemas.microsoft.com/office/drawing/2014/main" id="{B34C7036-4432-430D-9EBD-033B06E00FD6}"/>
                </a:ext>
              </a:extLst>
            </p:cNvPr>
            <p:cNvSpPr/>
            <p:nvPr/>
          </p:nvSpPr>
          <p:spPr>
            <a:xfrm>
              <a:off x="19238153" y="5641306"/>
              <a:ext cx="207549" cy="360425"/>
            </a:xfrm>
            <a:custGeom>
              <a:avLst/>
              <a:gdLst>
                <a:gd name="connsiteX0" fmla="*/ 571 w 207549"/>
                <a:gd name="connsiteY0" fmla="*/ 287560 h 360425"/>
                <a:gd name="connsiteX1" fmla="*/ 0 w 207549"/>
                <a:gd name="connsiteY1" fmla="*/ 217361 h 360425"/>
                <a:gd name="connsiteX2" fmla="*/ 18955 w 207549"/>
                <a:gd name="connsiteY2" fmla="*/ 217361 h 360425"/>
                <a:gd name="connsiteX3" fmla="*/ 19335 w 207549"/>
                <a:gd name="connsiteY3" fmla="*/ 181642 h 360425"/>
                <a:gd name="connsiteX4" fmla="*/ 42863 w 207549"/>
                <a:gd name="connsiteY4" fmla="*/ 180975 h 360425"/>
                <a:gd name="connsiteX5" fmla="*/ 42863 w 207549"/>
                <a:gd name="connsiteY5" fmla="*/ 135446 h 360425"/>
                <a:gd name="connsiteX6" fmla="*/ 42481 w 207549"/>
                <a:gd name="connsiteY6" fmla="*/ 77629 h 360425"/>
                <a:gd name="connsiteX7" fmla="*/ 80200 w 207549"/>
                <a:gd name="connsiteY7" fmla="*/ 76867 h 360425"/>
                <a:gd name="connsiteX8" fmla="*/ 82105 w 207549"/>
                <a:gd name="connsiteY8" fmla="*/ 22765 h 360425"/>
                <a:gd name="connsiteX9" fmla="*/ 96678 w 207549"/>
                <a:gd name="connsiteY9" fmla="*/ 16669 h 360425"/>
                <a:gd name="connsiteX10" fmla="*/ 117538 w 207549"/>
                <a:gd name="connsiteY10" fmla="*/ 21336 h 360425"/>
                <a:gd name="connsiteX11" fmla="*/ 129349 w 207549"/>
                <a:gd name="connsiteY11" fmla="*/ 37338 h 360425"/>
                <a:gd name="connsiteX12" fmla="*/ 127730 w 207549"/>
                <a:gd name="connsiteY12" fmla="*/ 48292 h 360425"/>
                <a:gd name="connsiteX13" fmla="*/ 138874 w 207549"/>
                <a:gd name="connsiteY13" fmla="*/ 46863 h 360425"/>
                <a:gd name="connsiteX14" fmla="*/ 140208 w 207549"/>
                <a:gd name="connsiteY14" fmla="*/ 36290 h 360425"/>
                <a:gd name="connsiteX15" fmla="*/ 150114 w 207549"/>
                <a:gd name="connsiteY15" fmla="*/ 25908 h 360425"/>
                <a:gd name="connsiteX16" fmla="*/ 182499 w 207549"/>
                <a:gd name="connsiteY16" fmla="*/ 38481 h 360425"/>
                <a:gd name="connsiteX17" fmla="*/ 182594 w 207549"/>
                <a:gd name="connsiteY17" fmla="*/ 17431 h 360425"/>
                <a:gd name="connsiteX18" fmla="*/ 186214 w 207549"/>
                <a:gd name="connsiteY18" fmla="*/ 13716 h 360425"/>
                <a:gd name="connsiteX19" fmla="*/ 200310 w 207549"/>
                <a:gd name="connsiteY19" fmla="*/ 9430 h 360425"/>
                <a:gd name="connsiteX20" fmla="*/ 207550 w 207549"/>
                <a:gd name="connsiteY20" fmla="*/ 0 h 360425"/>
                <a:gd name="connsiteX21" fmla="*/ 203930 w 207549"/>
                <a:gd name="connsiteY21" fmla="*/ 190881 h 360425"/>
                <a:gd name="connsiteX22" fmla="*/ 201739 w 207549"/>
                <a:gd name="connsiteY22" fmla="*/ 268986 h 360425"/>
                <a:gd name="connsiteX23" fmla="*/ 199548 w 207549"/>
                <a:gd name="connsiteY23" fmla="*/ 360426 h 360425"/>
                <a:gd name="connsiteX24" fmla="*/ 38957 w 207549"/>
                <a:gd name="connsiteY24" fmla="*/ 360045 h 360425"/>
                <a:gd name="connsiteX25" fmla="*/ 38862 w 207549"/>
                <a:gd name="connsiteY25" fmla="*/ 288322 h 360425"/>
                <a:gd name="connsiteX26" fmla="*/ 571 w 207549"/>
                <a:gd name="connsiteY26" fmla="*/ 287560 h 36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7549" h="360425">
                  <a:moveTo>
                    <a:pt x="571" y="287560"/>
                  </a:moveTo>
                  <a:lnTo>
                    <a:pt x="0" y="217361"/>
                  </a:lnTo>
                  <a:lnTo>
                    <a:pt x="18955" y="217361"/>
                  </a:lnTo>
                  <a:lnTo>
                    <a:pt x="19335" y="181642"/>
                  </a:lnTo>
                  <a:lnTo>
                    <a:pt x="42863" y="180975"/>
                  </a:lnTo>
                  <a:lnTo>
                    <a:pt x="42863" y="135446"/>
                  </a:lnTo>
                  <a:lnTo>
                    <a:pt x="42481" y="77629"/>
                  </a:lnTo>
                  <a:lnTo>
                    <a:pt x="80200" y="76867"/>
                  </a:lnTo>
                  <a:lnTo>
                    <a:pt x="82105" y="22765"/>
                  </a:lnTo>
                  <a:lnTo>
                    <a:pt x="96678" y="16669"/>
                  </a:lnTo>
                  <a:lnTo>
                    <a:pt x="117538" y="21336"/>
                  </a:lnTo>
                  <a:lnTo>
                    <a:pt x="129349" y="37338"/>
                  </a:lnTo>
                  <a:lnTo>
                    <a:pt x="127730" y="48292"/>
                  </a:lnTo>
                  <a:lnTo>
                    <a:pt x="138874" y="46863"/>
                  </a:lnTo>
                  <a:lnTo>
                    <a:pt x="140208" y="36290"/>
                  </a:lnTo>
                  <a:lnTo>
                    <a:pt x="150114" y="25908"/>
                  </a:lnTo>
                  <a:lnTo>
                    <a:pt x="182499" y="38481"/>
                  </a:lnTo>
                  <a:lnTo>
                    <a:pt x="182594" y="17431"/>
                  </a:lnTo>
                  <a:lnTo>
                    <a:pt x="186214" y="13716"/>
                  </a:lnTo>
                  <a:lnTo>
                    <a:pt x="200310" y="9430"/>
                  </a:lnTo>
                  <a:lnTo>
                    <a:pt x="207550" y="0"/>
                  </a:lnTo>
                  <a:lnTo>
                    <a:pt x="203930" y="190881"/>
                  </a:lnTo>
                  <a:lnTo>
                    <a:pt x="201739" y="268986"/>
                  </a:lnTo>
                  <a:lnTo>
                    <a:pt x="199548" y="360426"/>
                  </a:lnTo>
                  <a:lnTo>
                    <a:pt x="38957" y="360045"/>
                  </a:lnTo>
                  <a:lnTo>
                    <a:pt x="38862" y="288322"/>
                  </a:lnTo>
                  <a:lnTo>
                    <a:pt x="571" y="287560"/>
                  </a:lnTo>
                  <a:close/>
                </a:path>
              </a:pathLst>
            </a:custGeom>
            <a:noFill/>
            <a:ln w="4763" cap="rnd">
              <a:solidFill>
                <a:srgbClr val="FFFFFF"/>
              </a:solidFill>
              <a:prstDash val="solid"/>
              <a:round/>
            </a:ln>
          </p:spPr>
          <p:txBody>
            <a:bodyPr rtlCol="0" anchor="ctr"/>
            <a:lstStyle/>
            <a:p>
              <a:endParaRPr lang="en-US"/>
            </a:p>
          </p:txBody>
        </p:sp>
        <p:sp>
          <p:nvSpPr>
            <p:cNvPr id="334" name="Freeform: Shape 333">
              <a:extLst>
                <a:ext uri="{FF2B5EF4-FFF2-40B4-BE49-F238E27FC236}">
                  <a16:creationId xmlns:a16="http://schemas.microsoft.com/office/drawing/2014/main" id="{32B93944-F810-49B5-B723-B4B8B76C8898}"/>
                </a:ext>
              </a:extLst>
            </p:cNvPr>
            <p:cNvSpPr/>
            <p:nvPr/>
          </p:nvSpPr>
          <p:spPr>
            <a:xfrm>
              <a:off x="18372521" y="5647212"/>
              <a:ext cx="175069" cy="181451"/>
            </a:xfrm>
            <a:custGeom>
              <a:avLst/>
              <a:gdLst>
                <a:gd name="connsiteX0" fmla="*/ 174879 w 175069"/>
                <a:gd name="connsiteY0" fmla="*/ 181166 h 181451"/>
                <a:gd name="connsiteX1" fmla="*/ 159162 w 175069"/>
                <a:gd name="connsiteY1" fmla="*/ 181451 h 181451"/>
                <a:gd name="connsiteX2" fmla="*/ 130587 w 175069"/>
                <a:gd name="connsiteY2" fmla="*/ 171069 h 181451"/>
                <a:gd name="connsiteX3" fmla="*/ 116586 w 175069"/>
                <a:gd name="connsiteY3" fmla="*/ 169640 h 181451"/>
                <a:gd name="connsiteX4" fmla="*/ 107442 w 175069"/>
                <a:gd name="connsiteY4" fmla="*/ 164211 h 181451"/>
                <a:gd name="connsiteX5" fmla="*/ 104204 w 175069"/>
                <a:gd name="connsiteY5" fmla="*/ 157734 h 181451"/>
                <a:gd name="connsiteX6" fmla="*/ 104870 w 175069"/>
                <a:gd name="connsiteY6" fmla="*/ 127445 h 181451"/>
                <a:gd name="connsiteX7" fmla="*/ 98774 w 175069"/>
                <a:gd name="connsiteY7" fmla="*/ 121729 h 181451"/>
                <a:gd name="connsiteX8" fmla="*/ 88392 w 175069"/>
                <a:gd name="connsiteY8" fmla="*/ 119063 h 181451"/>
                <a:gd name="connsiteX9" fmla="*/ 85439 w 175069"/>
                <a:gd name="connsiteY9" fmla="*/ 97441 h 181451"/>
                <a:gd name="connsiteX10" fmla="*/ 74866 w 175069"/>
                <a:gd name="connsiteY10" fmla="*/ 90773 h 181451"/>
                <a:gd name="connsiteX11" fmla="*/ 56388 w 175069"/>
                <a:gd name="connsiteY11" fmla="*/ 71533 h 181451"/>
                <a:gd name="connsiteX12" fmla="*/ 39243 w 175069"/>
                <a:gd name="connsiteY12" fmla="*/ 62198 h 181451"/>
                <a:gd name="connsiteX13" fmla="*/ 35909 w 175069"/>
                <a:gd name="connsiteY13" fmla="*/ 53816 h 181451"/>
                <a:gd name="connsiteX14" fmla="*/ 35528 w 175069"/>
                <a:gd name="connsiteY14" fmla="*/ 33719 h 181451"/>
                <a:gd name="connsiteX15" fmla="*/ 15240 w 175069"/>
                <a:gd name="connsiteY15" fmla="*/ 31814 h 181451"/>
                <a:gd name="connsiteX16" fmla="*/ 0 w 175069"/>
                <a:gd name="connsiteY16" fmla="*/ 20193 h 181451"/>
                <a:gd name="connsiteX17" fmla="*/ 667 w 175069"/>
                <a:gd name="connsiteY17" fmla="*/ 2096 h 181451"/>
                <a:gd name="connsiteX18" fmla="*/ 175070 w 175069"/>
                <a:gd name="connsiteY18" fmla="*/ 0 h 181451"/>
                <a:gd name="connsiteX19" fmla="*/ 174879 w 175069"/>
                <a:gd name="connsiteY19" fmla="*/ 181166 h 181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5069" h="181451">
                  <a:moveTo>
                    <a:pt x="174879" y="181166"/>
                  </a:moveTo>
                  <a:lnTo>
                    <a:pt x="159162" y="181451"/>
                  </a:lnTo>
                  <a:lnTo>
                    <a:pt x="130587" y="171069"/>
                  </a:lnTo>
                  <a:lnTo>
                    <a:pt x="116586" y="169640"/>
                  </a:lnTo>
                  <a:lnTo>
                    <a:pt x="107442" y="164211"/>
                  </a:lnTo>
                  <a:lnTo>
                    <a:pt x="104204" y="157734"/>
                  </a:lnTo>
                  <a:lnTo>
                    <a:pt x="104870" y="127445"/>
                  </a:lnTo>
                  <a:lnTo>
                    <a:pt x="98774" y="121729"/>
                  </a:lnTo>
                  <a:lnTo>
                    <a:pt x="88392" y="119063"/>
                  </a:lnTo>
                  <a:lnTo>
                    <a:pt x="85439" y="97441"/>
                  </a:lnTo>
                  <a:lnTo>
                    <a:pt x="74866" y="90773"/>
                  </a:lnTo>
                  <a:lnTo>
                    <a:pt x="56388" y="71533"/>
                  </a:lnTo>
                  <a:lnTo>
                    <a:pt x="39243" y="62198"/>
                  </a:lnTo>
                  <a:lnTo>
                    <a:pt x="35909" y="53816"/>
                  </a:lnTo>
                  <a:lnTo>
                    <a:pt x="35528" y="33719"/>
                  </a:lnTo>
                  <a:lnTo>
                    <a:pt x="15240" y="31814"/>
                  </a:lnTo>
                  <a:lnTo>
                    <a:pt x="0" y="20193"/>
                  </a:lnTo>
                  <a:lnTo>
                    <a:pt x="667" y="2096"/>
                  </a:lnTo>
                  <a:lnTo>
                    <a:pt x="175070" y="0"/>
                  </a:lnTo>
                  <a:lnTo>
                    <a:pt x="174879" y="181166"/>
                  </a:lnTo>
                  <a:close/>
                </a:path>
              </a:pathLst>
            </a:custGeom>
            <a:solidFill>
              <a:srgbClr val="669940"/>
            </a:solidFill>
            <a:ln w="9525" cap="flat">
              <a:noFill/>
              <a:prstDash val="solid"/>
              <a:miter/>
            </a:ln>
          </p:spPr>
          <p:txBody>
            <a:bodyPr rtlCol="0" anchor="ctr"/>
            <a:lstStyle/>
            <a:p>
              <a:endParaRPr lang="en-US"/>
            </a:p>
          </p:txBody>
        </p:sp>
        <p:sp>
          <p:nvSpPr>
            <p:cNvPr id="335" name="Freeform: Shape 334">
              <a:extLst>
                <a:ext uri="{FF2B5EF4-FFF2-40B4-BE49-F238E27FC236}">
                  <a16:creationId xmlns:a16="http://schemas.microsoft.com/office/drawing/2014/main" id="{B5EC07BA-9A67-476A-AF3B-2A17E0A37D7E}"/>
                </a:ext>
              </a:extLst>
            </p:cNvPr>
            <p:cNvSpPr/>
            <p:nvPr/>
          </p:nvSpPr>
          <p:spPr>
            <a:xfrm>
              <a:off x="18372521" y="5647212"/>
              <a:ext cx="175069" cy="181451"/>
            </a:xfrm>
            <a:custGeom>
              <a:avLst/>
              <a:gdLst>
                <a:gd name="connsiteX0" fmla="*/ 174879 w 175069"/>
                <a:gd name="connsiteY0" fmla="*/ 181166 h 181451"/>
                <a:gd name="connsiteX1" fmla="*/ 159162 w 175069"/>
                <a:gd name="connsiteY1" fmla="*/ 181451 h 181451"/>
                <a:gd name="connsiteX2" fmla="*/ 130587 w 175069"/>
                <a:gd name="connsiteY2" fmla="*/ 171069 h 181451"/>
                <a:gd name="connsiteX3" fmla="*/ 116586 w 175069"/>
                <a:gd name="connsiteY3" fmla="*/ 169640 h 181451"/>
                <a:gd name="connsiteX4" fmla="*/ 107442 w 175069"/>
                <a:gd name="connsiteY4" fmla="*/ 164211 h 181451"/>
                <a:gd name="connsiteX5" fmla="*/ 104204 w 175069"/>
                <a:gd name="connsiteY5" fmla="*/ 157734 h 181451"/>
                <a:gd name="connsiteX6" fmla="*/ 104870 w 175069"/>
                <a:gd name="connsiteY6" fmla="*/ 127445 h 181451"/>
                <a:gd name="connsiteX7" fmla="*/ 98774 w 175069"/>
                <a:gd name="connsiteY7" fmla="*/ 121729 h 181451"/>
                <a:gd name="connsiteX8" fmla="*/ 88392 w 175069"/>
                <a:gd name="connsiteY8" fmla="*/ 119063 h 181451"/>
                <a:gd name="connsiteX9" fmla="*/ 85439 w 175069"/>
                <a:gd name="connsiteY9" fmla="*/ 97441 h 181451"/>
                <a:gd name="connsiteX10" fmla="*/ 74866 w 175069"/>
                <a:gd name="connsiteY10" fmla="*/ 90773 h 181451"/>
                <a:gd name="connsiteX11" fmla="*/ 56388 w 175069"/>
                <a:gd name="connsiteY11" fmla="*/ 71533 h 181451"/>
                <a:gd name="connsiteX12" fmla="*/ 39243 w 175069"/>
                <a:gd name="connsiteY12" fmla="*/ 62198 h 181451"/>
                <a:gd name="connsiteX13" fmla="*/ 35909 w 175069"/>
                <a:gd name="connsiteY13" fmla="*/ 53816 h 181451"/>
                <a:gd name="connsiteX14" fmla="*/ 35528 w 175069"/>
                <a:gd name="connsiteY14" fmla="*/ 33719 h 181451"/>
                <a:gd name="connsiteX15" fmla="*/ 15240 w 175069"/>
                <a:gd name="connsiteY15" fmla="*/ 31814 h 181451"/>
                <a:gd name="connsiteX16" fmla="*/ 0 w 175069"/>
                <a:gd name="connsiteY16" fmla="*/ 20193 h 181451"/>
                <a:gd name="connsiteX17" fmla="*/ 667 w 175069"/>
                <a:gd name="connsiteY17" fmla="*/ 2096 h 181451"/>
                <a:gd name="connsiteX18" fmla="*/ 175070 w 175069"/>
                <a:gd name="connsiteY18" fmla="*/ 0 h 181451"/>
                <a:gd name="connsiteX19" fmla="*/ 174879 w 175069"/>
                <a:gd name="connsiteY19" fmla="*/ 181166 h 181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5069" h="181451">
                  <a:moveTo>
                    <a:pt x="174879" y="181166"/>
                  </a:moveTo>
                  <a:lnTo>
                    <a:pt x="159162" y="181451"/>
                  </a:lnTo>
                  <a:lnTo>
                    <a:pt x="130587" y="171069"/>
                  </a:lnTo>
                  <a:lnTo>
                    <a:pt x="116586" y="169640"/>
                  </a:lnTo>
                  <a:lnTo>
                    <a:pt x="107442" y="164211"/>
                  </a:lnTo>
                  <a:lnTo>
                    <a:pt x="104204" y="157734"/>
                  </a:lnTo>
                  <a:lnTo>
                    <a:pt x="104870" y="127445"/>
                  </a:lnTo>
                  <a:lnTo>
                    <a:pt x="98774" y="121729"/>
                  </a:lnTo>
                  <a:lnTo>
                    <a:pt x="88392" y="119063"/>
                  </a:lnTo>
                  <a:lnTo>
                    <a:pt x="85439" y="97441"/>
                  </a:lnTo>
                  <a:lnTo>
                    <a:pt x="74866" y="90773"/>
                  </a:lnTo>
                  <a:lnTo>
                    <a:pt x="56388" y="71533"/>
                  </a:lnTo>
                  <a:lnTo>
                    <a:pt x="39243" y="62198"/>
                  </a:lnTo>
                  <a:lnTo>
                    <a:pt x="35909" y="53816"/>
                  </a:lnTo>
                  <a:lnTo>
                    <a:pt x="35528" y="33719"/>
                  </a:lnTo>
                  <a:lnTo>
                    <a:pt x="15240" y="31814"/>
                  </a:lnTo>
                  <a:lnTo>
                    <a:pt x="0" y="20193"/>
                  </a:lnTo>
                  <a:lnTo>
                    <a:pt x="667" y="2096"/>
                  </a:lnTo>
                  <a:lnTo>
                    <a:pt x="175070" y="0"/>
                  </a:lnTo>
                  <a:lnTo>
                    <a:pt x="174879" y="181166"/>
                  </a:lnTo>
                  <a:close/>
                </a:path>
              </a:pathLst>
            </a:custGeom>
            <a:noFill/>
            <a:ln w="4763" cap="flat">
              <a:solidFill>
                <a:srgbClr val="FFFFFF"/>
              </a:solidFill>
              <a:prstDash val="solid"/>
              <a:miter/>
            </a:ln>
          </p:spPr>
          <p:txBody>
            <a:bodyPr rtlCol="0" anchor="ctr"/>
            <a:lstStyle/>
            <a:p>
              <a:endParaRPr lang="en-US"/>
            </a:p>
          </p:txBody>
        </p:sp>
        <p:sp>
          <p:nvSpPr>
            <p:cNvPr id="336" name="Freeform: Shape 335">
              <a:extLst>
                <a:ext uri="{FF2B5EF4-FFF2-40B4-BE49-F238E27FC236}">
                  <a16:creationId xmlns:a16="http://schemas.microsoft.com/office/drawing/2014/main" id="{E1D95928-EEA4-495A-A866-AD5D2CBAA1D9}"/>
                </a:ext>
              </a:extLst>
            </p:cNvPr>
            <p:cNvSpPr/>
            <p:nvPr/>
          </p:nvSpPr>
          <p:spPr>
            <a:xfrm>
              <a:off x="18232884" y="5650450"/>
              <a:ext cx="139636" cy="280606"/>
            </a:xfrm>
            <a:custGeom>
              <a:avLst/>
              <a:gdLst>
                <a:gd name="connsiteX0" fmla="*/ 0 w 139636"/>
                <a:gd name="connsiteY0" fmla="*/ 210502 h 280606"/>
                <a:gd name="connsiteX1" fmla="*/ 858 w 139636"/>
                <a:gd name="connsiteY1" fmla="*/ 0 h 280606"/>
                <a:gd name="connsiteX2" fmla="*/ 22765 w 139636"/>
                <a:gd name="connsiteY2" fmla="*/ 476 h 280606"/>
                <a:gd name="connsiteX3" fmla="*/ 37624 w 139636"/>
                <a:gd name="connsiteY3" fmla="*/ 10001 h 280606"/>
                <a:gd name="connsiteX4" fmla="*/ 47720 w 139636"/>
                <a:gd name="connsiteY4" fmla="*/ 3619 h 280606"/>
                <a:gd name="connsiteX5" fmla="*/ 59722 w 139636"/>
                <a:gd name="connsiteY5" fmla="*/ 9906 h 280606"/>
                <a:gd name="connsiteX6" fmla="*/ 69818 w 139636"/>
                <a:gd name="connsiteY6" fmla="*/ 7715 h 280606"/>
                <a:gd name="connsiteX7" fmla="*/ 79724 w 139636"/>
                <a:gd name="connsiteY7" fmla="*/ 14764 h 280606"/>
                <a:gd name="connsiteX8" fmla="*/ 89249 w 139636"/>
                <a:gd name="connsiteY8" fmla="*/ 16669 h 280606"/>
                <a:gd name="connsiteX9" fmla="*/ 101155 w 139636"/>
                <a:gd name="connsiteY9" fmla="*/ 12001 h 280606"/>
                <a:gd name="connsiteX10" fmla="*/ 117920 w 139636"/>
                <a:gd name="connsiteY10" fmla="*/ 19145 h 280606"/>
                <a:gd name="connsiteX11" fmla="*/ 131159 w 139636"/>
                <a:gd name="connsiteY11" fmla="*/ 14478 h 280606"/>
                <a:gd name="connsiteX12" fmla="*/ 139637 w 139636"/>
                <a:gd name="connsiteY12" fmla="*/ 16954 h 280606"/>
                <a:gd name="connsiteX13" fmla="*/ 139351 w 139636"/>
                <a:gd name="connsiteY13" fmla="*/ 209169 h 280606"/>
                <a:gd name="connsiteX14" fmla="*/ 138875 w 139636"/>
                <a:gd name="connsiteY14" fmla="*/ 280606 h 280606"/>
                <a:gd name="connsiteX15" fmla="*/ 1334 w 139636"/>
                <a:gd name="connsiteY15" fmla="*/ 279559 h 280606"/>
                <a:gd name="connsiteX16" fmla="*/ 0 w 139636"/>
                <a:gd name="connsiteY16" fmla="*/ 210502 h 28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9636" h="280606">
                  <a:moveTo>
                    <a:pt x="0" y="210502"/>
                  </a:moveTo>
                  <a:lnTo>
                    <a:pt x="858" y="0"/>
                  </a:lnTo>
                  <a:lnTo>
                    <a:pt x="22765" y="476"/>
                  </a:lnTo>
                  <a:lnTo>
                    <a:pt x="37624" y="10001"/>
                  </a:lnTo>
                  <a:lnTo>
                    <a:pt x="47720" y="3619"/>
                  </a:lnTo>
                  <a:lnTo>
                    <a:pt x="59722" y="9906"/>
                  </a:lnTo>
                  <a:lnTo>
                    <a:pt x="69818" y="7715"/>
                  </a:lnTo>
                  <a:lnTo>
                    <a:pt x="79724" y="14764"/>
                  </a:lnTo>
                  <a:lnTo>
                    <a:pt x="89249" y="16669"/>
                  </a:lnTo>
                  <a:lnTo>
                    <a:pt x="101155" y="12001"/>
                  </a:lnTo>
                  <a:lnTo>
                    <a:pt x="117920" y="19145"/>
                  </a:lnTo>
                  <a:lnTo>
                    <a:pt x="131159" y="14478"/>
                  </a:lnTo>
                  <a:lnTo>
                    <a:pt x="139637" y="16954"/>
                  </a:lnTo>
                  <a:lnTo>
                    <a:pt x="139351" y="209169"/>
                  </a:lnTo>
                  <a:lnTo>
                    <a:pt x="138875" y="280606"/>
                  </a:lnTo>
                  <a:lnTo>
                    <a:pt x="1334" y="279559"/>
                  </a:lnTo>
                  <a:lnTo>
                    <a:pt x="0" y="210502"/>
                  </a:lnTo>
                  <a:close/>
                </a:path>
              </a:pathLst>
            </a:custGeom>
            <a:solidFill>
              <a:srgbClr val="669940"/>
            </a:solidFill>
            <a:ln w="9525" cap="flat">
              <a:noFill/>
              <a:prstDash val="solid"/>
              <a:miter/>
            </a:ln>
          </p:spPr>
          <p:txBody>
            <a:bodyPr rtlCol="0" anchor="ctr"/>
            <a:lstStyle/>
            <a:p>
              <a:endParaRPr lang="en-US"/>
            </a:p>
          </p:txBody>
        </p:sp>
        <p:sp>
          <p:nvSpPr>
            <p:cNvPr id="337" name="Freeform: Shape 336">
              <a:extLst>
                <a:ext uri="{FF2B5EF4-FFF2-40B4-BE49-F238E27FC236}">
                  <a16:creationId xmlns:a16="http://schemas.microsoft.com/office/drawing/2014/main" id="{49E10CE8-2A9E-4DC5-9AD9-E577D8634551}"/>
                </a:ext>
              </a:extLst>
            </p:cNvPr>
            <p:cNvSpPr/>
            <p:nvPr/>
          </p:nvSpPr>
          <p:spPr>
            <a:xfrm>
              <a:off x="18232884" y="5650450"/>
              <a:ext cx="139636" cy="280606"/>
            </a:xfrm>
            <a:custGeom>
              <a:avLst/>
              <a:gdLst>
                <a:gd name="connsiteX0" fmla="*/ 0 w 139636"/>
                <a:gd name="connsiteY0" fmla="*/ 210502 h 280606"/>
                <a:gd name="connsiteX1" fmla="*/ 858 w 139636"/>
                <a:gd name="connsiteY1" fmla="*/ 0 h 280606"/>
                <a:gd name="connsiteX2" fmla="*/ 22765 w 139636"/>
                <a:gd name="connsiteY2" fmla="*/ 476 h 280606"/>
                <a:gd name="connsiteX3" fmla="*/ 37624 w 139636"/>
                <a:gd name="connsiteY3" fmla="*/ 10001 h 280606"/>
                <a:gd name="connsiteX4" fmla="*/ 47720 w 139636"/>
                <a:gd name="connsiteY4" fmla="*/ 3619 h 280606"/>
                <a:gd name="connsiteX5" fmla="*/ 59722 w 139636"/>
                <a:gd name="connsiteY5" fmla="*/ 9906 h 280606"/>
                <a:gd name="connsiteX6" fmla="*/ 69818 w 139636"/>
                <a:gd name="connsiteY6" fmla="*/ 7715 h 280606"/>
                <a:gd name="connsiteX7" fmla="*/ 79724 w 139636"/>
                <a:gd name="connsiteY7" fmla="*/ 14764 h 280606"/>
                <a:gd name="connsiteX8" fmla="*/ 89249 w 139636"/>
                <a:gd name="connsiteY8" fmla="*/ 16669 h 280606"/>
                <a:gd name="connsiteX9" fmla="*/ 101155 w 139636"/>
                <a:gd name="connsiteY9" fmla="*/ 12001 h 280606"/>
                <a:gd name="connsiteX10" fmla="*/ 117920 w 139636"/>
                <a:gd name="connsiteY10" fmla="*/ 19145 h 280606"/>
                <a:gd name="connsiteX11" fmla="*/ 131159 w 139636"/>
                <a:gd name="connsiteY11" fmla="*/ 14478 h 280606"/>
                <a:gd name="connsiteX12" fmla="*/ 139637 w 139636"/>
                <a:gd name="connsiteY12" fmla="*/ 16954 h 280606"/>
                <a:gd name="connsiteX13" fmla="*/ 139351 w 139636"/>
                <a:gd name="connsiteY13" fmla="*/ 209169 h 280606"/>
                <a:gd name="connsiteX14" fmla="*/ 138875 w 139636"/>
                <a:gd name="connsiteY14" fmla="*/ 280606 h 280606"/>
                <a:gd name="connsiteX15" fmla="*/ 1334 w 139636"/>
                <a:gd name="connsiteY15" fmla="*/ 279559 h 280606"/>
                <a:gd name="connsiteX16" fmla="*/ 0 w 139636"/>
                <a:gd name="connsiteY16" fmla="*/ 210502 h 28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9636" h="280606">
                  <a:moveTo>
                    <a:pt x="0" y="210502"/>
                  </a:moveTo>
                  <a:lnTo>
                    <a:pt x="858" y="0"/>
                  </a:lnTo>
                  <a:lnTo>
                    <a:pt x="22765" y="476"/>
                  </a:lnTo>
                  <a:lnTo>
                    <a:pt x="37624" y="10001"/>
                  </a:lnTo>
                  <a:lnTo>
                    <a:pt x="47720" y="3619"/>
                  </a:lnTo>
                  <a:lnTo>
                    <a:pt x="59722" y="9906"/>
                  </a:lnTo>
                  <a:lnTo>
                    <a:pt x="69818" y="7715"/>
                  </a:lnTo>
                  <a:lnTo>
                    <a:pt x="79724" y="14764"/>
                  </a:lnTo>
                  <a:lnTo>
                    <a:pt x="89249" y="16669"/>
                  </a:lnTo>
                  <a:lnTo>
                    <a:pt x="101155" y="12001"/>
                  </a:lnTo>
                  <a:lnTo>
                    <a:pt x="117920" y="19145"/>
                  </a:lnTo>
                  <a:lnTo>
                    <a:pt x="131159" y="14478"/>
                  </a:lnTo>
                  <a:lnTo>
                    <a:pt x="139637" y="16954"/>
                  </a:lnTo>
                  <a:lnTo>
                    <a:pt x="139351" y="209169"/>
                  </a:lnTo>
                  <a:lnTo>
                    <a:pt x="138875" y="280606"/>
                  </a:lnTo>
                  <a:lnTo>
                    <a:pt x="1334" y="279559"/>
                  </a:lnTo>
                  <a:lnTo>
                    <a:pt x="0" y="210502"/>
                  </a:lnTo>
                  <a:close/>
                </a:path>
              </a:pathLst>
            </a:custGeom>
            <a:noFill/>
            <a:ln w="4763" cap="flat">
              <a:solidFill>
                <a:srgbClr val="FFFFFF"/>
              </a:solidFill>
              <a:prstDash val="solid"/>
              <a:miter/>
            </a:ln>
          </p:spPr>
          <p:txBody>
            <a:bodyPr rtlCol="0" anchor="ctr"/>
            <a:lstStyle/>
            <a:p>
              <a:endParaRPr lang="en-US"/>
            </a:p>
          </p:txBody>
        </p:sp>
        <p:sp>
          <p:nvSpPr>
            <p:cNvPr id="338" name="Freeform: Shape 337">
              <a:extLst>
                <a:ext uri="{FF2B5EF4-FFF2-40B4-BE49-F238E27FC236}">
                  <a16:creationId xmlns:a16="http://schemas.microsoft.com/office/drawing/2014/main" id="{321E2C79-2816-4E96-9A3A-5099451CA441}"/>
                </a:ext>
              </a:extLst>
            </p:cNvPr>
            <p:cNvSpPr/>
            <p:nvPr/>
          </p:nvSpPr>
          <p:spPr>
            <a:xfrm>
              <a:off x="18372235" y="5667405"/>
              <a:ext cx="246602" cy="192214"/>
            </a:xfrm>
            <a:custGeom>
              <a:avLst/>
              <a:gdLst>
                <a:gd name="connsiteX0" fmla="*/ 0 w 246602"/>
                <a:gd name="connsiteY0" fmla="*/ 192214 h 192214"/>
                <a:gd name="connsiteX1" fmla="*/ 286 w 246602"/>
                <a:gd name="connsiteY1" fmla="*/ 0 h 192214"/>
                <a:gd name="connsiteX2" fmla="*/ 15526 w 246602"/>
                <a:gd name="connsiteY2" fmla="*/ 11621 h 192214"/>
                <a:gd name="connsiteX3" fmla="*/ 35814 w 246602"/>
                <a:gd name="connsiteY3" fmla="*/ 13621 h 192214"/>
                <a:gd name="connsiteX4" fmla="*/ 36195 w 246602"/>
                <a:gd name="connsiteY4" fmla="*/ 33623 h 192214"/>
                <a:gd name="connsiteX5" fmla="*/ 39529 w 246602"/>
                <a:gd name="connsiteY5" fmla="*/ 42005 h 192214"/>
                <a:gd name="connsiteX6" fmla="*/ 56674 w 246602"/>
                <a:gd name="connsiteY6" fmla="*/ 51340 h 192214"/>
                <a:gd name="connsiteX7" fmla="*/ 75152 w 246602"/>
                <a:gd name="connsiteY7" fmla="*/ 70580 h 192214"/>
                <a:gd name="connsiteX8" fmla="*/ 85725 w 246602"/>
                <a:gd name="connsiteY8" fmla="*/ 77248 h 192214"/>
                <a:gd name="connsiteX9" fmla="*/ 88678 w 246602"/>
                <a:gd name="connsiteY9" fmla="*/ 98869 h 192214"/>
                <a:gd name="connsiteX10" fmla="*/ 99060 w 246602"/>
                <a:gd name="connsiteY10" fmla="*/ 101536 h 192214"/>
                <a:gd name="connsiteX11" fmla="*/ 105156 w 246602"/>
                <a:gd name="connsiteY11" fmla="*/ 107251 h 192214"/>
                <a:gd name="connsiteX12" fmla="*/ 104490 w 246602"/>
                <a:gd name="connsiteY12" fmla="*/ 137541 h 192214"/>
                <a:gd name="connsiteX13" fmla="*/ 107728 w 246602"/>
                <a:gd name="connsiteY13" fmla="*/ 144018 h 192214"/>
                <a:gd name="connsiteX14" fmla="*/ 116872 w 246602"/>
                <a:gd name="connsiteY14" fmla="*/ 149447 h 192214"/>
                <a:gd name="connsiteX15" fmla="*/ 130873 w 246602"/>
                <a:gd name="connsiteY15" fmla="*/ 150876 h 192214"/>
                <a:gd name="connsiteX16" fmla="*/ 159353 w 246602"/>
                <a:gd name="connsiteY16" fmla="*/ 161258 h 192214"/>
                <a:gd name="connsiteX17" fmla="*/ 175165 w 246602"/>
                <a:gd name="connsiteY17" fmla="*/ 160972 h 192214"/>
                <a:gd name="connsiteX18" fmla="*/ 216503 w 246602"/>
                <a:gd name="connsiteY18" fmla="*/ 170688 h 192214"/>
                <a:gd name="connsiteX19" fmla="*/ 231172 w 246602"/>
                <a:gd name="connsiteY19" fmla="*/ 159448 h 192214"/>
                <a:gd name="connsiteX20" fmla="*/ 237554 w 246602"/>
                <a:gd name="connsiteY20" fmla="*/ 150781 h 192214"/>
                <a:gd name="connsiteX21" fmla="*/ 246602 w 246602"/>
                <a:gd name="connsiteY21" fmla="*/ 148876 h 192214"/>
                <a:gd name="connsiteX22" fmla="*/ 245459 w 246602"/>
                <a:gd name="connsiteY22" fmla="*/ 189452 h 192214"/>
                <a:gd name="connsiteX23" fmla="*/ 0 w 246602"/>
                <a:gd name="connsiteY23" fmla="*/ 192214 h 19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6602" h="192214">
                  <a:moveTo>
                    <a:pt x="0" y="192214"/>
                  </a:moveTo>
                  <a:lnTo>
                    <a:pt x="286" y="0"/>
                  </a:lnTo>
                  <a:lnTo>
                    <a:pt x="15526" y="11621"/>
                  </a:lnTo>
                  <a:lnTo>
                    <a:pt x="35814" y="13621"/>
                  </a:lnTo>
                  <a:lnTo>
                    <a:pt x="36195" y="33623"/>
                  </a:lnTo>
                  <a:lnTo>
                    <a:pt x="39529" y="42005"/>
                  </a:lnTo>
                  <a:lnTo>
                    <a:pt x="56674" y="51340"/>
                  </a:lnTo>
                  <a:lnTo>
                    <a:pt x="75152" y="70580"/>
                  </a:lnTo>
                  <a:lnTo>
                    <a:pt x="85725" y="77248"/>
                  </a:lnTo>
                  <a:lnTo>
                    <a:pt x="88678" y="98869"/>
                  </a:lnTo>
                  <a:lnTo>
                    <a:pt x="99060" y="101536"/>
                  </a:lnTo>
                  <a:lnTo>
                    <a:pt x="105156" y="107251"/>
                  </a:lnTo>
                  <a:lnTo>
                    <a:pt x="104490" y="137541"/>
                  </a:lnTo>
                  <a:lnTo>
                    <a:pt x="107728" y="144018"/>
                  </a:lnTo>
                  <a:lnTo>
                    <a:pt x="116872" y="149447"/>
                  </a:lnTo>
                  <a:lnTo>
                    <a:pt x="130873" y="150876"/>
                  </a:lnTo>
                  <a:lnTo>
                    <a:pt x="159353" y="161258"/>
                  </a:lnTo>
                  <a:lnTo>
                    <a:pt x="175165" y="160972"/>
                  </a:lnTo>
                  <a:lnTo>
                    <a:pt x="216503" y="170688"/>
                  </a:lnTo>
                  <a:lnTo>
                    <a:pt x="231172" y="159448"/>
                  </a:lnTo>
                  <a:lnTo>
                    <a:pt x="237554" y="150781"/>
                  </a:lnTo>
                  <a:lnTo>
                    <a:pt x="246602" y="148876"/>
                  </a:lnTo>
                  <a:lnTo>
                    <a:pt x="245459" y="189452"/>
                  </a:lnTo>
                  <a:lnTo>
                    <a:pt x="0" y="192214"/>
                  </a:lnTo>
                  <a:close/>
                </a:path>
              </a:pathLst>
            </a:custGeom>
            <a:solidFill>
              <a:srgbClr val="669940"/>
            </a:solidFill>
            <a:ln w="9525" cap="flat">
              <a:noFill/>
              <a:prstDash val="solid"/>
              <a:miter/>
            </a:ln>
          </p:spPr>
          <p:txBody>
            <a:bodyPr rtlCol="0" anchor="ctr"/>
            <a:lstStyle/>
            <a:p>
              <a:endParaRPr lang="en-US"/>
            </a:p>
          </p:txBody>
        </p:sp>
        <p:sp>
          <p:nvSpPr>
            <p:cNvPr id="339" name="Freeform: Shape 338">
              <a:extLst>
                <a:ext uri="{FF2B5EF4-FFF2-40B4-BE49-F238E27FC236}">
                  <a16:creationId xmlns:a16="http://schemas.microsoft.com/office/drawing/2014/main" id="{C54155C9-331E-47CD-9732-B723498971DD}"/>
                </a:ext>
              </a:extLst>
            </p:cNvPr>
            <p:cNvSpPr/>
            <p:nvPr/>
          </p:nvSpPr>
          <p:spPr>
            <a:xfrm>
              <a:off x="18372235" y="5667405"/>
              <a:ext cx="246602" cy="192214"/>
            </a:xfrm>
            <a:custGeom>
              <a:avLst/>
              <a:gdLst>
                <a:gd name="connsiteX0" fmla="*/ 0 w 246602"/>
                <a:gd name="connsiteY0" fmla="*/ 192214 h 192214"/>
                <a:gd name="connsiteX1" fmla="*/ 286 w 246602"/>
                <a:gd name="connsiteY1" fmla="*/ 0 h 192214"/>
                <a:gd name="connsiteX2" fmla="*/ 15526 w 246602"/>
                <a:gd name="connsiteY2" fmla="*/ 11621 h 192214"/>
                <a:gd name="connsiteX3" fmla="*/ 35814 w 246602"/>
                <a:gd name="connsiteY3" fmla="*/ 13621 h 192214"/>
                <a:gd name="connsiteX4" fmla="*/ 36195 w 246602"/>
                <a:gd name="connsiteY4" fmla="*/ 33623 h 192214"/>
                <a:gd name="connsiteX5" fmla="*/ 39529 w 246602"/>
                <a:gd name="connsiteY5" fmla="*/ 42005 h 192214"/>
                <a:gd name="connsiteX6" fmla="*/ 56674 w 246602"/>
                <a:gd name="connsiteY6" fmla="*/ 51340 h 192214"/>
                <a:gd name="connsiteX7" fmla="*/ 75152 w 246602"/>
                <a:gd name="connsiteY7" fmla="*/ 70580 h 192214"/>
                <a:gd name="connsiteX8" fmla="*/ 85725 w 246602"/>
                <a:gd name="connsiteY8" fmla="*/ 77248 h 192214"/>
                <a:gd name="connsiteX9" fmla="*/ 88678 w 246602"/>
                <a:gd name="connsiteY9" fmla="*/ 98869 h 192214"/>
                <a:gd name="connsiteX10" fmla="*/ 99060 w 246602"/>
                <a:gd name="connsiteY10" fmla="*/ 101536 h 192214"/>
                <a:gd name="connsiteX11" fmla="*/ 105156 w 246602"/>
                <a:gd name="connsiteY11" fmla="*/ 107251 h 192214"/>
                <a:gd name="connsiteX12" fmla="*/ 104490 w 246602"/>
                <a:gd name="connsiteY12" fmla="*/ 137541 h 192214"/>
                <a:gd name="connsiteX13" fmla="*/ 107728 w 246602"/>
                <a:gd name="connsiteY13" fmla="*/ 144018 h 192214"/>
                <a:gd name="connsiteX14" fmla="*/ 116872 w 246602"/>
                <a:gd name="connsiteY14" fmla="*/ 149447 h 192214"/>
                <a:gd name="connsiteX15" fmla="*/ 130873 w 246602"/>
                <a:gd name="connsiteY15" fmla="*/ 150876 h 192214"/>
                <a:gd name="connsiteX16" fmla="*/ 159353 w 246602"/>
                <a:gd name="connsiteY16" fmla="*/ 161258 h 192214"/>
                <a:gd name="connsiteX17" fmla="*/ 175165 w 246602"/>
                <a:gd name="connsiteY17" fmla="*/ 160972 h 192214"/>
                <a:gd name="connsiteX18" fmla="*/ 216503 w 246602"/>
                <a:gd name="connsiteY18" fmla="*/ 170688 h 192214"/>
                <a:gd name="connsiteX19" fmla="*/ 231172 w 246602"/>
                <a:gd name="connsiteY19" fmla="*/ 159448 h 192214"/>
                <a:gd name="connsiteX20" fmla="*/ 237554 w 246602"/>
                <a:gd name="connsiteY20" fmla="*/ 150781 h 192214"/>
                <a:gd name="connsiteX21" fmla="*/ 246602 w 246602"/>
                <a:gd name="connsiteY21" fmla="*/ 148876 h 192214"/>
                <a:gd name="connsiteX22" fmla="*/ 245459 w 246602"/>
                <a:gd name="connsiteY22" fmla="*/ 189452 h 192214"/>
                <a:gd name="connsiteX23" fmla="*/ 0 w 246602"/>
                <a:gd name="connsiteY23" fmla="*/ 192214 h 19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6602" h="192214">
                  <a:moveTo>
                    <a:pt x="0" y="192214"/>
                  </a:moveTo>
                  <a:lnTo>
                    <a:pt x="286" y="0"/>
                  </a:lnTo>
                  <a:lnTo>
                    <a:pt x="15526" y="11621"/>
                  </a:lnTo>
                  <a:lnTo>
                    <a:pt x="35814" y="13621"/>
                  </a:lnTo>
                  <a:lnTo>
                    <a:pt x="36195" y="33623"/>
                  </a:lnTo>
                  <a:lnTo>
                    <a:pt x="39529" y="42005"/>
                  </a:lnTo>
                  <a:lnTo>
                    <a:pt x="56674" y="51340"/>
                  </a:lnTo>
                  <a:lnTo>
                    <a:pt x="75152" y="70580"/>
                  </a:lnTo>
                  <a:lnTo>
                    <a:pt x="85725" y="77248"/>
                  </a:lnTo>
                  <a:lnTo>
                    <a:pt x="88678" y="98869"/>
                  </a:lnTo>
                  <a:lnTo>
                    <a:pt x="99060" y="101536"/>
                  </a:lnTo>
                  <a:lnTo>
                    <a:pt x="105156" y="107251"/>
                  </a:lnTo>
                  <a:lnTo>
                    <a:pt x="104490" y="137541"/>
                  </a:lnTo>
                  <a:lnTo>
                    <a:pt x="107728" y="144018"/>
                  </a:lnTo>
                  <a:lnTo>
                    <a:pt x="116872" y="149447"/>
                  </a:lnTo>
                  <a:lnTo>
                    <a:pt x="130873" y="150876"/>
                  </a:lnTo>
                  <a:lnTo>
                    <a:pt x="159353" y="161258"/>
                  </a:lnTo>
                  <a:lnTo>
                    <a:pt x="175165" y="160972"/>
                  </a:lnTo>
                  <a:lnTo>
                    <a:pt x="216503" y="170688"/>
                  </a:lnTo>
                  <a:lnTo>
                    <a:pt x="231172" y="159448"/>
                  </a:lnTo>
                  <a:lnTo>
                    <a:pt x="237554" y="150781"/>
                  </a:lnTo>
                  <a:lnTo>
                    <a:pt x="246602" y="148876"/>
                  </a:lnTo>
                  <a:lnTo>
                    <a:pt x="245459" y="189452"/>
                  </a:lnTo>
                  <a:lnTo>
                    <a:pt x="0" y="192214"/>
                  </a:lnTo>
                  <a:close/>
                </a:path>
              </a:pathLst>
            </a:custGeom>
            <a:noFill/>
            <a:ln w="4763" cap="flat">
              <a:solidFill>
                <a:srgbClr val="FFFFFF"/>
              </a:solidFill>
              <a:prstDash val="solid"/>
              <a:miter/>
            </a:ln>
          </p:spPr>
          <p:txBody>
            <a:bodyPr rtlCol="0" anchor="ctr"/>
            <a:lstStyle/>
            <a:p>
              <a:endParaRPr lang="en-US"/>
            </a:p>
          </p:txBody>
        </p:sp>
        <p:sp>
          <p:nvSpPr>
            <p:cNvPr id="340" name="Freeform: Shape 339">
              <a:extLst>
                <a:ext uri="{FF2B5EF4-FFF2-40B4-BE49-F238E27FC236}">
                  <a16:creationId xmlns:a16="http://schemas.microsoft.com/office/drawing/2014/main" id="{D452BCBC-9DF0-4469-84D4-403D52107D0F}"/>
                </a:ext>
              </a:extLst>
            </p:cNvPr>
            <p:cNvSpPr/>
            <p:nvPr/>
          </p:nvSpPr>
          <p:spPr>
            <a:xfrm>
              <a:off x="18896014" y="5676453"/>
              <a:ext cx="244411" cy="290512"/>
            </a:xfrm>
            <a:custGeom>
              <a:avLst/>
              <a:gdLst>
                <a:gd name="connsiteX0" fmla="*/ 190310 w 244411"/>
                <a:gd name="connsiteY0" fmla="*/ 253746 h 290512"/>
                <a:gd name="connsiteX1" fmla="*/ 189262 w 244411"/>
                <a:gd name="connsiteY1" fmla="*/ 290513 h 290512"/>
                <a:gd name="connsiteX2" fmla="*/ 138589 w 244411"/>
                <a:gd name="connsiteY2" fmla="*/ 290513 h 290512"/>
                <a:gd name="connsiteX3" fmla="*/ 68866 w 244411"/>
                <a:gd name="connsiteY3" fmla="*/ 289846 h 290512"/>
                <a:gd name="connsiteX4" fmla="*/ 67913 w 244411"/>
                <a:gd name="connsiteY4" fmla="*/ 252889 h 290512"/>
                <a:gd name="connsiteX5" fmla="*/ 286 w 244411"/>
                <a:gd name="connsiteY5" fmla="*/ 253175 h 290512"/>
                <a:gd name="connsiteX6" fmla="*/ 0 w 244411"/>
                <a:gd name="connsiteY6" fmla="*/ 219075 h 290512"/>
                <a:gd name="connsiteX7" fmla="*/ 1620 w 244411"/>
                <a:gd name="connsiteY7" fmla="*/ 105156 h 290512"/>
                <a:gd name="connsiteX8" fmla="*/ 7906 w 244411"/>
                <a:gd name="connsiteY8" fmla="*/ 99917 h 290512"/>
                <a:gd name="connsiteX9" fmla="*/ 11049 w 244411"/>
                <a:gd name="connsiteY9" fmla="*/ 88583 h 290512"/>
                <a:gd name="connsiteX10" fmla="*/ 21146 w 244411"/>
                <a:gd name="connsiteY10" fmla="*/ 77438 h 290512"/>
                <a:gd name="connsiteX11" fmla="*/ 26289 w 244411"/>
                <a:gd name="connsiteY11" fmla="*/ 76771 h 290512"/>
                <a:gd name="connsiteX12" fmla="*/ 28766 w 244411"/>
                <a:gd name="connsiteY12" fmla="*/ 66008 h 290512"/>
                <a:gd name="connsiteX13" fmla="*/ 36672 w 244411"/>
                <a:gd name="connsiteY13" fmla="*/ 63722 h 290512"/>
                <a:gd name="connsiteX14" fmla="*/ 59817 w 244411"/>
                <a:gd name="connsiteY14" fmla="*/ 66770 h 290512"/>
                <a:gd name="connsiteX15" fmla="*/ 76105 w 244411"/>
                <a:gd name="connsiteY15" fmla="*/ 49816 h 290512"/>
                <a:gd name="connsiteX16" fmla="*/ 92488 w 244411"/>
                <a:gd name="connsiteY16" fmla="*/ 44577 h 290512"/>
                <a:gd name="connsiteX17" fmla="*/ 108681 w 244411"/>
                <a:gd name="connsiteY17" fmla="*/ 49721 h 290512"/>
                <a:gd name="connsiteX18" fmla="*/ 139637 w 244411"/>
                <a:gd name="connsiteY18" fmla="*/ 33433 h 290512"/>
                <a:gd name="connsiteX19" fmla="*/ 162973 w 244411"/>
                <a:gd name="connsiteY19" fmla="*/ 30766 h 290512"/>
                <a:gd name="connsiteX20" fmla="*/ 181737 w 244411"/>
                <a:gd name="connsiteY20" fmla="*/ 20764 h 290512"/>
                <a:gd name="connsiteX21" fmla="*/ 196596 w 244411"/>
                <a:gd name="connsiteY21" fmla="*/ 3048 h 290512"/>
                <a:gd name="connsiteX22" fmla="*/ 211074 w 244411"/>
                <a:gd name="connsiteY22" fmla="*/ 0 h 290512"/>
                <a:gd name="connsiteX23" fmla="*/ 209931 w 244411"/>
                <a:gd name="connsiteY23" fmla="*/ 58769 h 290512"/>
                <a:gd name="connsiteX24" fmla="*/ 243840 w 244411"/>
                <a:gd name="connsiteY24" fmla="*/ 59627 h 290512"/>
                <a:gd name="connsiteX25" fmla="*/ 244412 w 244411"/>
                <a:gd name="connsiteY25" fmla="*/ 100679 h 290512"/>
                <a:gd name="connsiteX26" fmla="*/ 244126 w 244411"/>
                <a:gd name="connsiteY26" fmla="*/ 113062 h 290512"/>
                <a:gd name="connsiteX27" fmla="*/ 193167 w 244411"/>
                <a:gd name="connsiteY27" fmla="*/ 113538 h 290512"/>
                <a:gd name="connsiteX28" fmla="*/ 190310 w 244411"/>
                <a:gd name="connsiteY28" fmla="*/ 253746 h 290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4411" h="290512">
                  <a:moveTo>
                    <a:pt x="190310" y="253746"/>
                  </a:moveTo>
                  <a:lnTo>
                    <a:pt x="189262" y="290513"/>
                  </a:lnTo>
                  <a:lnTo>
                    <a:pt x="138589" y="290513"/>
                  </a:lnTo>
                  <a:lnTo>
                    <a:pt x="68866" y="289846"/>
                  </a:lnTo>
                  <a:lnTo>
                    <a:pt x="67913" y="252889"/>
                  </a:lnTo>
                  <a:lnTo>
                    <a:pt x="286" y="253175"/>
                  </a:lnTo>
                  <a:lnTo>
                    <a:pt x="0" y="219075"/>
                  </a:lnTo>
                  <a:lnTo>
                    <a:pt x="1620" y="105156"/>
                  </a:lnTo>
                  <a:lnTo>
                    <a:pt x="7906" y="99917"/>
                  </a:lnTo>
                  <a:lnTo>
                    <a:pt x="11049" y="88583"/>
                  </a:lnTo>
                  <a:lnTo>
                    <a:pt x="21146" y="77438"/>
                  </a:lnTo>
                  <a:lnTo>
                    <a:pt x="26289" y="76771"/>
                  </a:lnTo>
                  <a:lnTo>
                    <a:pt x="28766" y="66008"/>
                  </a:lnTo>
                  <a:lnTo>
                    <a:pt x="36672" y="63722"/>
                  </a:lnTo>
                  <a:lnTo>
                    <a:pt x="59817" y="66770"/>
                  </a:lnTo>
                  <a:lnTo>
                    <a:pt x="76105" y="49816"/>
                  </a:lnTo>
                  <a:lnTo>
                    <a:pt x="92488" y="44577"/>
                  </a:lnTo>
                  <a:lnTo>
                    <a:pt x="108681" y="49721"/>
                  </a:lnTo>
                  <a:lnTo>
                    <a:pt x="139637" y="33433"/>
                  </a:lnTo>
                  <a:lnTo>
                    <a:pt x="162973" y="30766"/>
                  </a:lnTo>
                  <a:lnTo>
                    <a:pt x="181737" y="20764"/>
                  </a:lnTo>
                  <a:lnTo>
                    <a:pt x="196596" y="3048"/>
                  </a:lnTo>
                  <a:lnTo>
                    <a:pt x="211074" y="0"/>
                  </a:lnTo>
                  <a:lnTo>
                    <a:pt x="209931" y="58769"/>
                  </a:lnTo>
                  <a:lnTo>
                    <a:pt x="243840" y="59627"/>
                  </a:lnTo>
                  <a:lnTo>
                    <a:pt x="244412" y="100679"/>
                  </a:lnTo>
                  <a:lnTo>
                    <a:pt x="244126" y="113062"/>
                  </a:lnTo>
                  <a:lnTo>
                    <a:pt x="193167" y="113538"/>
                  </a:lnTo>
                  <a:lnTo>
                    <a:pt x="190310" y="253746"/>
                  </a:lnTo>
                  <a:close/>
                </a:path>
              </a:pathLst>
            </a:custGeom>
            <a:solidFill>
              <a:srgbClr val="BCBEC0"/>
            </a:solidFill>
            <a:ln w="9525" cap="flat">
              <a:noFill/>
              <a:prstDash val="solid"/>
              <a:miter/>
            </a:ln>
          </p:spPr>
          <p:txBody>
            <a:bodyPr rtlCol="0" anchor="ctr"/>
            <a:lstStyle/>
            <a:p>
              <a:endParaRPr lang="en-US"/>
            </a:p>
          </p:txBody>
        </p:sp>
        <p:sp>
          <p:nvSpPr>
            <p:cNvPr id="341" name="Freeform: Shape 340">
              <a:extLst>
                <a:ext uri="{FF2B5EF4-FFF2-40B4-BE49-F238E27FC236}">
                  <a16:creationId xmlns:a16="http://schemas.microsoft.com/office/drawing/2014/main" id="{0F3B18AB-7B1F-49E4-810B-56429BE0F364}"/>
                </a:ext>
              </a:extLst>
            </p:cNvPr>
            <p:cNvSpPr/>
            <p:nvPr/>
          </p:nvSpPr>
          <p:spPr>
            <a:xfrm>
              <a:off x="18896014" y="5676453"/>
              <a:ext cx="244411" cy="290512"/>
            </a:xfrm>
            <a:custGeom>
              <a:avLst/>
              <a:gdLst>
                <a:gd name="connsiteX0" fmla="*/ 190310 w 244411"/>
                <a:gd name="connsiteY0" fmla="*/ 253746 h 290512"/>
                <a:gd name="connsiteX1" fmla="*/ 189262 w 244411"/>
                <a:gd name="connsiteY1" fmla="*/ 290513 h 290512"/>
                <a:gd name="connsiteX2" fmla="*/ 138589 w 244411"/>
                <a:gd name="connsiteY2" fmla="*/ 290513 h 290512"/>
                <a:gd name="connsiteX3" fmla="*/ 68866 w 244411"/>
                <a:gd name="connsiteY3" fmla="*/ 289846 h 290512"/>
                <a:gd name="connsiteX4" fmla="*/ 67913 w 244411"/>
                <a:gd name="connsiteY4" fmla="*/ 252889 h 290512"/>
                <a:gd name="connsiteX5" fmla="*/ 286 w 244411"/>
                <a:gd name="connsiteY5" fmla="*/ 253175 h 290512"/>
                <a:gd name="connsiteX6" fmla="*/ 0 w 244411"/>
                <a:gd name="connsiteY6" fmla="*/ 219075 h 290512"/>
                <a:gd name="connsiteX7" fmla="*/ 1620 w 244411"/>
                <a:gd name="connsiteY7" fmla="*/ 105156 h 290512"/>
                <a:gd name="connsiteX8" fmla="*/ 7906 w 244411"/>
                <a:gd name="connsiteY8" fmla="*/ 99917 h 290512"/>
                <a:gd name="connsiteX9" fmla="*/ 11049 w 244411"/>
                <a:gd name="connsiteY9" fmla="*/ 88583 h 290512"/>
                <a:gd name="connsiteX10" fmla="*/ 21146 w 244411"/>
                <a:gd name="connsiteY10" fmla="*/ 77438 h 290512"/>
                <a:gd name="connsiteX11" fmla="*/ 26289 w 244411"/>
                <a:gd name="connsiteY11" fmla="*/ 76771 h 290512"/>
                <a:gd name="connsiteX12" fmla="*/ 28766 w 244411"/>
                <a:gd name="connsiteY12" fmla="*/ 66008 h 290512"/>
                <a:gd name="connsiteX13" fmla="*/ 36672 w 244411"/>
                <a:gd name="connsiteY13" fmla="*/ 63722 h 290512"/>
                <a:gd name="connsiteX14" fmla="*/ 59817 w 244411"/>
                <a:gd name="connsiteY14" fmla="*/ 66770 h 290512"/>
                <a:gd name="connsiteX15" fmla="*/ 76105 w 244411"/>
                <a:gd name="connsiteY15" fmla="*/ 49816 h 290512"/>
                <a:gd name="connsiteX16" fmla="*/ 92488 w 244411"/>
                <a:gd name="connsiteY16" fmla="*/ 44577 h 290512"/>
                <a:gd name="connsiteX17" fmla="*/ 108681 w 244411"/>
                <a:gd name="connsiteY17" fmla="*/ 49721 h 290512"/>
                <a:gd name="connsiteX18" fmla="*/ 139637 w 244411"/>
                <a:gd name="connsiteY18" fmla="*/ 33433 h 290512"/>
                <a:gd name="connsiteX19" fmla="*/ 162973 w 244411"/>
                <a:gd name="connsiteY19" fmla="*/ 30766 h 290512"/>
                <a:gd name="connsiteX20" fmla="*/ 181737 w 244411"/>
                <a:gd name="connsiteY20" fmla="*/ 20764 h 290512"/>
                <a:gd name="connsiteX21" fmla="*/ 196596 w 244411"/>
                <a:gd name="connsiteY21" fmla="*/ 3048 h 290512"/>
                <a:gd name="connsiteX22" fmla="*/ 211074 w 244411"/>
                <a:gd name="connsiteY22" fmla="*/ 0 h 290512"/>
                <a:gd name="connsiteX23" fmla="*/ 209931 w 244411"/>
                <a:gd name="connsiteY23" fmla="*/ 58769 h 290512"/>
                <a:gd name="connsiteX24" fmla="*/ 243840 w 244411"/>
                <a:gd name="connsiteY24" fmla="*/ 59627 h 290512"/>
                <a:gd name="connsiteX25" fmla="*/ 244412 w 244411"/>
                <a:gd name="connsiteY25" fmla="*/ 100679 h 290512"/>
                <a:gd name="connsiteX26" fmla="*/ 244126 w 244411"/>
                <a:gd name="connsiteY26" fmla="*/ 113062 h 290512"/>
                <a:gd name="connsiteX27" fmla="*/ 193167 w 244411"/>
                <a:gd name="connsiteY27" fmla="*/ 113538 h 290512"/>
                <a:gd name="connsiteX28" fmla="*/ 190310 w 244411"/>
                <a:gd name="connsiteY28" fmla="*/ 253746 h 290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4411" h="290512">
                  <a:moveTo>
                    <a:pt x="190310" y="253746"/>
                  </a:moveTo>
                  <a:lnTo>
                    <a:pt x="189262" y="290513"/>
                  </a:lnTo>
                  <a:lnTo>
                    <a:pt x="138589" y="290513"/>
                  </a:lnTo>
                  <a:lnTo>
                    <a:pt x="68866" y="289846"/>
                  </a:lnTo>
                  <a:lnTo>
                    <a:pt x="67913" y="252889"/>
                  </a:lnTo>
                  <a:lnTo>
                    <a:pt x="286" y="253175"/>
                  </a:lnTo>
                  <a:lnTo>
                    <a:pt x="0" y="219075"/>
                  </a:lnTo>
                  <a:lnTo>
                    <a:pt x="1620" y="105156"/>
                  </a:lnTo>
                  <a:lnTo>
                    <a:pt x="7906" y="99917"/>
                  </a:lnTo>
                  <a:lnTo>
                    <a:pt x="11049" y="88583"/>
                  </a:lnTo>
                  <a:lnTo>
                    <a:pt x="21146" y="77438"/>
                  </a:lnTo>
                  <a:lnTo>
                    <a:pt x="26289" y="76771"/>
                  </a:lnTo>
                  <a:lnTo>
                    <a:pt x="28766" y="66008"/>
                  </a:lnTo>
                  <a:lnTo>
                    <a:pt x="36672" y="63722"/>
                  </a:lnTo>
                  <a:lnTo>
                    <a:pt x="59817" y="66770"/>
                  </a:lnTo>
                  <a:lnTo>
                    <a:pt x="76105" y="49816"/>
                  </a:lnTo>
                  <a:lnTo>
                    <a:pt x="92488" y="44577"/>
                  </a:lnTo>
                  <a:lnTo>
                    <a:pt x="108681" y="49721"/>
                  </a:lnTo>
                  <a:lnTo>
                    <a:pt x="139637" y="33433"/>
                  </a:lnTo>
                  <a:lnTo>
                    <a:pt x="162973" y="30766"/>
                  </a:lnTo>
                  <a:lnTo>
                    <a:pt x="181737" y="20764"/>
                  </a:lnTo>
                  <a:lnTo>
                    <a:pt x="196596" y="3048"/>
                  </a:lnTo>
                  <a:lnTo>
                    <a:pt x="211074" y="0"/>
                  </a:lnTo>
                  <a:lnTo>
                    <a:pt x="209931" y="58769"/>
                  </a:lnTo>
                  <a:lnTo>
                    <a:pt x="243840" y="59627"/>
                  </a:lnTo>
                  <a:lnTo>
                    <a:pt x="244412" y="100679"/>
                  </a:lnTo>
                  <a:lnTo>
                    <a:pt x="244126" y="113062"/>
                  </a:lnTo>
                  <a:lnTo>
                    <a:pt x="193167" y="113538"/>
                  </a:lnTo>
                  <a:lnTo>
                    <a:pt x="190310" y="253746"/>
                  </a:lnTo>
                  <a:close/>
                </a:path>
              </a:pathLst>
            </a:custGeom>
            <a:noFill/>
            <a:ln w="4763" cap="rnd">
              <a:solidFill>
                <a:srgbClr val="FFFFFF"/>
              </a:solidFill>
              <a:prstDash val="solid"/>
              <a:round/>
            </a:ln>
          </p:spPr>
          <p:txBody>
            <a:bodyPr rtlCol="0" anchor="ctr"/>
            <a:lstStyle/>
            <a:p>
              <a:endParaRPr lang="en-US"/>
            </a:p>
          </p:txBody>
        </p:sp>
        <p:sp>
          <p:nvSpPr>
            <p:cNvPr id="342" name="Freeform: Shape 341">
              <a:extLst>
                <a:ext uri="{FF2B5EF4-FFF2-40B4-BE49-F238E27FC236}">
                  <a16:creationId xmlns:a16="http://schemas.microsoft.com/office/drawing/2014/main" id="{1E4161F9-1112-4A3A-B4D3-4AA86849ACE0}"/>
                </a:ext>
              </a:extLst>
            </p:cNvPr>
            <p:cNvSpPr/>
            <p:nvPr/>
          </p:nvSpPr>
          <p:spPr>
            <a:xfrm>
              <a:off x="18762950" y="5684454"/>
              <a:ext cx="169830" cy="211074"/>
            </a:xfrm>
            <a:custGeom>
              <a:avLst/>
              <a:gdLst>
                <a:gd name="connsiteX0" fmla="*/ 0 w 169830"/>
                <a:gd name="connsiteY0" fmla="*/ 154781 h 211074"/>
                <a:gd name="connsiteX1" fmla="*/ 0 w 169830"/>
                <a:gd name="connsiteY1" fmla="*/ 69533 h 211074"/>
                <a:gd name="connsiteX2" fmla="*/ 16764 w 169830"/>
                <a:gd name="connsiteY2" fmla="*/ 69913 h 211074"/>
                <a:gd name="connsiteX3" fmla="*/ 17716 w 169830"/>
                <a:gd name="connsiteY3" fmla="*/ 0 h 211074"/>
                <a:gd name="connsiteX4" fmla="*/ 169831 w 169830"/>
                <a:gd name="connsiteY4" fmla="*/ 476 h 211074"/>
                <a:gd name="connsiteX5" fmla="*/ 169736 w 169830"/>
                <a:gd name="connsiteY5" fmla="*/ 55721 h 211074"/>
                <a:gd name="connsiteX6" fmla="*/ 161830 w 169830"/>
                <a:gd name="connsiteY6" fmla="*/ 58007 h 211074"/>
                <a:gd name="connsiteX7" fmla="*/ 159353 w 169830"/>
                <a:gd name="connsiteY7" fmla="*/ 68771 h 211074"/>
                <a:gd name="connsiteX8" fmla="*/ 154210 w 169830"/>
                <a:gd name="connsiteY8" fmla="*/ 69437 h 211074"/>
                <a:gd name="connsiteX9" fmla="*/ 144113 w 169830"/>
                <a:gd name="connsiteY9" fmla="*/ 80582 h 211074"/>
                <a:gd name="connsiteX10" fmla="*/ 141065 w 169830"/>
                <a:gd name="connsiteY10" fmla="*/ 91916 h 211074"/>
                <a:gd name="connsiteX11" fmla="*/ 134684 w 169830"/>
                <a:gd name="connsiteY11" fmla="*/ 97155 h 211074"/>
                <a:gd name="connsiteX12" fmla="*/ 133064 w 169830"/>
                <a:gd name="connsiteY12" fmla="*/ 211074 h 211074"/>
                <a:gd name="connsiteX13" fmla="*/ 29623 w 169830"/>
                <a:gd name="connsiteY13" fmla="*/ 210312 h 211074"/>
                <a:gd name="connsiteX14" fmla="*/ 29909 w 169830"/>
                <a:gd name="connsiteY14" fmla="*/ 141161 h 211074"/>
                <a:gd name="connsiteX15" fmla="*/ 21717 w 169830"/>
                <a:gd name="connsiteY15" fmla="*/ 155543 h 211074"/>
                <a:gd name="connsiteX16" fmla="*/ 6191 w 169830"/>
                <a:gd name="connsiteY16" fmla="*/ 152591 h 211074"/>
                <a:gd name="connsiteX17" fmla="*/ 0 w 169830"/>
                <a:gd name="connsiteY17" fmla="*/ 154781 h 21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9830" h="211074">
                  <a:moveTo>
                    <a:pt x="0" y="154781"/>
                  </a:moveTo>
                  <a:lnTo>
                    <a:pt x="0" y="69533"/>
                  </a:lnTo>
                  <a:lnTo>
                    <a:pt x="16764" y="69913"/>
                  </a:lnTo>
                  <a:lnTo>
                    <a:pt x="17716" y="0"/>
                  </a:lnTo>
                  <a:lnTo>
                    <a:pt x="169831" y="476"/>
                  </a:lnTo>
                  <a:lnTo>
                    <a:pt x="169736" y="55721"/>
                  </a:lnTo>
                  <a:lnTo>
                    <a:pt x="161830" y="58007"/>
                  </a:lnTo>
                  <a:lnTo>
                    <a:pt x="159353" y="68771"/>
                  </a:lnTo>
                  <a:lnTo>
                    <a:pt x="154210" y="69437"/>
                  </a:lnTo>
                  <a:lnTo>
                    <a:pt x="144113" y="80582"/>
                  </a:lnTo>
                  <a:lnTo>
                    <a:pt x="141065" y="91916"/>
                  </a:lnTo>
                  <a:lnTo>
                    <a:pt x="134684" y="97155"/>
                  </a:lnTo>
                  <a:lnTo>
                    <a:pt x="133064" y="211074"/>
                  </a:lnTo>
                  <a:lnTo>
                    <a:pt x="29623" y="210312"/>
                  </a:lnTo>
                  <a:lnTo>
                    <a:pt x="29909" y="141161"/>
                  </a:lnTo>
                  <a:lnTo>
                    <a:pt x="21717" y="155543"/>
                  </a:lnTo>
                  <a:lnTo>
                    <a:pt x="6191" y="152591"/>
                  </a:lnTo>
                  <a:lnTo>
                    <a:pt x="0" y="154781"/>
                  </a:lnTo>
                  <a:close/>
                </a:path>
              </a:pathLst>
            </a:custGeom>
            <a:solidFill>
              <a:srgbClr val="BCBEC0"/>
            </a:solidFill>
            <a:ln w="9525" cap="flat">
              <a:noFill/>
              <a:prstDash val="solid"/>
              <a:miter/>
            </a:ln>
          </p:spPr>
          <p:txBody>
            <a:bodyPr rtlCol="0" anchor="ctr"/>
            <a:lstStyle/>
            <a:p>
              <a:endParaRPr lang="en-US"/>
            </a:p>
          </p:txBody>
        </p:sp>
        <p:sp>
          <p:nvSpPr>
            <p:cNvPr id="343" name="Freeform: Shape 342">
              <a:extLst>
                <a:ext uri="{FF2B5EF4-FFF2-40B4-BE49-F238E27FC236}">
                  <a16:creationId xmlns:a16="http://schemas.microsoft.com/office/drawing/2014/main" id="{4FD4D29B-0D13-4849-A7CD-35219E867EDD}"/>
                </a:ext>
              </a:extLst>
            </p:cNvPr>
            <p:cNvSpPr/>
            <p:nvPr/>
          </p:nvSpPr>
          <p:spPr>
            <a:xfrm>
              <a:off x="18762950" y="5684454"/>
              <a:ext cx="169830" cy="211074"/>
            </a:xfrm>
            <a:custGeom>
              <a:avLst/>
              <a:gdLst>
                <a:gd name="connsiteX0" fmla="*/ 0 w 169830"/>
                <a:gd name="connsiteY0" fmla="*/ 154781 h 211074"/>
                <a:gd name="connsiteX1" fmla="*/ 0 w 169830"/>
                <a:gd name="connsiteY1" fmla="*/ 69533 h 211074"/>
                <a:gd name="connsiteX2" fmla="*/ 16764 w 169830"/>
                <a:gd name="connsiteY2" fmla="*/ 69913 h 211074"/>
                <a:gd name="connsiteX3" fmla="*/ 17716 w 169830"/>
                <a:gd name="connsiteY3" fmla="*/ 0 h 211074"/>
                <a:gd name="connsiteX4" fmla="*/ 169831 w 169830"/>
                <a:gd name="connsiteY4" fmla="*/ 476 h 211074"/>
                <a:gd name="connsiteX5" fmla="*/ 169736 w 169830"/>
                <a:gd name="connsiteY5" fmla="*/ 55721 h 211074"/>
                <a:gd name="connsiteX6" fmla="*/ 161830 w 169830"/>
                <a:gd name="connsiteY6" fmla="*/ 58007 h 211074"/>
                <a:gd name="connsiteX7" fmla="*/ 159353 w 169830"/>
                <a:gd name="connsiteY7" fmla="*/ 68771 h 211074"/>
                <a:gd name="connsiteX8" fmla="*/ 154210 w 169830"/>
                <a:gd name="connsiteY8" fmla="*/ 69437 h 211074"/>
                <a:gd name="connsiteX9" fmla="*/ 144113 w 169830"/>
                <a:gd name="connsiteY9" fmla="*/ 80582 h 211074"/>
                <a:gd name="connsiteX10" fmla="*/ 141065 w 169830"/>
                <a:gd name="connsiteY10" fmla="*/ 91916 h 211074"/>
                <a:gd name="connsiteX11" fmla="*/ 134684 w 169830"/>
                <a:gd name="connsiteY11" fmla="*/ 97155 h 211074"/>
                <a:gd name="connsiteX12" fmla="*/ 133064 w 169830"/>
                <a:gd name="connsiteY12" fmla="*/ 211074 h 211074"/>
                <a:gd name="connsiteX13" fmla="*/ 29623 w 169830"/>
                <a:gd name="connsiteY13" fmla="*/ 210312 h 211074"/>
                <a:gd name="connsiteX14" fmla="*/ 29909 w 169830"/>
                <a:gd name="connsiteY14" fmla="*/ 141161 h 211074"/>
                <a:gd name="connsiteX15" fmla="*/ 21717 w 169830"/>
                <a:gd name="connsiteY15" fmla="*/ 155543 h 211074"/>
                <a:gd name="connsiteX16" fmla="*/ 6191 w 169830"/>
                <a:gd name="connsiteY16" fmla="*/ 152591 h 211074"/>
                <a:gd name="connsiteX17" fmla="*/ 0 w 169830"/>
                <a:gd name="connsiteY17" fmla="*/ 154781 h 21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9830" h="211074">
                  <a:moveTo>
                    <a:pt x="0" y="154781"/>
                  </a:moveTo>
                  <a:lnTo>
                    <a:pt x="0" y="69533"/>
                  </a:lnTo>
                  <a:lnTo>
                    <a:pt x="16764" y="69913"/>
                  </a:lnTo>
                  <a:lnTo>
                    <a:pt x="17716" y="0"/>
                  </a:lnTo>
                  <a:lnTo>
                    <a:pt x="169831" y="476"/>
                  </a:lnTo>
                  <a:lnTo>
                    <a:pt x="169736" y="55721"/>
                  </a:lnTo>
                  <a:lnTo>
                    <a:pt x="161830" y="58007"/>
                  </a:lnTo>
                  <a:lnTo>
                    <a:pt x="159353" y="68771"/>
                  </a:lnTo>
                  <a:lnTo>
                    <a:pt x="154210" y="69437"/>
                  </a:lnTo>
                  <a:lnTo>
                    <a:pt x="144113" y="80582"/>
                  </a:lnTo>
                  <a:lnTo>
                    <a:pt x="141065" y="91916"/>
                  </a:lnTo>
                  <a:lnTo>
                    <a:pt x="134684" y="97155"/>
                  </a:lnTo>
                  <a:lnTo>
                    <a:pt x="133064" y="211074"/>
                  </a:lnTo>
                  <a:lnTo>
                    <a:pt x="29623" y="210312"/>
                  </a:lnTo>
                  <a:lnTo>
                    <a:pt x="29909" y="141161"/>
                  </a:lnTo>
                  <a:lnTo>
                    <a:pt x="21717" y="155543"/>
                  </a:lnTo>
                  <a:lnTo>
                    <a:pt x="6191" y="152591"/>
                  </a:lnTo>
                  <a:lnTo>
                    <a:pt x="0" y="154781"/>
                  </a:lnTo>
                  <a:close/>
                </a:path>
              </a:pathLst>
            </a:custGeom>
            <a:noFill/>
            <a:ln w="4763" cap="rnd">
              <a:solidFill>
                <a:srgbClr val="FFFFFF"/>
              </a:solidFill>
              <a:prstDash val="solid"/>
              <a:round/>
            </a:ln>
          </p:spPr>
          <p:txBody>
            <a:bodyPr rtlCol="0" anchor="ctr"/>
            <a:lstStyle/>
            <a:p>
              <a:endParaRPr lang="en-US"/>
            </a:p>
          </p:txBody>
        </p:sp>
        <p:sp>
          <p:nvSpPr>
            <p:cNvPr id="344" name="Freeform: Shape 343">
              <a:extLst>
                <a:ext uri="{FF2B5EF4-FFF2-40B4-BE49-F238E27FC236}">
                  <a16:creationId xmlns:a16="http://schemas.microsoft.com/office/drawing/2014/main" id="{770CDDA2-1595-4536-A5CF-657D1E1982AA}"/>
                </a:ext>
              </a:extLst>
            </p:cNvPr>
            <p:cNvSpPr/>
            <p:nvPr/>
          </p:nvSpPr>
          <p:spPr>
            <a:xfrm>
              <a:off x="17798830" y="5755130"/>
              <a:ext cx="260985" cy="212502"/>
            </a:xfrm>
            <a:custGeom>
              <a:avLst/>
              <a:gdLst>
                <a:gd name="connsiteX0" fmla="*/ 52769 w 260985"/>
                <a:gd name="connsiteY0" fmla="*/ 125254 h 212502"/>
                <a:gd name="connsiteX1" fmla="*/ 46958 w 260985"/>
                <a:gd name="connsiteY1" fmla="*/ 113157 h 212502"/>
                <a:gd name="connsiteX2" fmla="*/ 34957 w 260985"/>
                <a:gd name="connsiteY2" fmla="*/ 108109 h 212502"/>
                <a:gd name="connsiteX3" fmla="*/ 27051 w 260985"/>
                <a:gd name="connsiteY3" fmla="*/ 98870 h 212502"/>
                <a:gd name="connsiteX4" fmla="*/ 26670 w 260985"/>
                <a:gd name="connsiteY4" fmla="*/ 93059 h 212502"/>
                <a:gd name="connsiteX5" fmla="*/ 35433 w 260985"/>
                <a:gd name="connsiteY5" fmla="*/ 91249 h 212502"/>
                <a:gd name="connsiteX6" fmla="*/ 36957 w 260985"/>
                <a:gd name="connsiteY6" fmla="*/ 85725 h 212502"/>
                <a:gd name="connsiteX7" fmla="*/ 24479 w 260985"/>
                <a:gd name="connsiteY7" fmla="*/ 64579 h 212502"/>
                <a:gd name="connsiteX8" fmla="*/ 22765 w 260985"/>
                <a:gd name="connsiteY8" fmla="*/ 54102 h 212502"/>
                <a:gd name="connsiteX9" fmla="*/ 25432 w 260985"/>
                <a:gd name="connsiteY9" fmla="*/ 39053 h 212502"/>
                <a:gd name="connsiteX10" fmla="*/ 21908 w 260985"/>
                <a:gd name="connsiteY10" fmla="*/ 32956 h 212502"/>
                <a:gd name="connsiteX11" fmla="*/ 12097 w 260985"/>
                <a:gd name="connsiteY11" fmla="*/ 27432 h 212502"/>
                <a:gd name="connsiteX12" fmla="*/ 10002 w 260985"/>
                <a:gd name="connsiteY12" fmla="*/ 15049 h 212502"/>
                <a:gd name="connsiteX13" fmla="*/ 2572 w 260985"/>
                <a:gd name="connsiteY13" fmla="*/ 11049 h 212502"/>
                <a:gd name="connsiteX14" fmla="*/ 0 w 260985"/>
                <a:gd name="connsiteY14" fmla="*/ 1048 h 212502"/>
                <a:gd name="connsiteX15" fmla="*/ 14383 w 260985"/>
                <a:gd name="connsiteY15" fmla="*/ 286 h 212502"/>
                <a:gd name="connsiteX16" fmla="*/ 210884 w 260985"/>
                <a:gd name="connsiteY16" fmla="*/ 857 h 212502"/>
                <a:gd name="connsiteX17" fmla="*/ 212313 w 260985"/>
                <a:gd name="connsiteY17" fmla="*/ 4000 h 212502"/>
                <a:gd name="connsiteX18" fmla="*/ 219552 w 260985"/>
                <a:gd name="connsiteY18" fmla="*/ 6477 h 212502"/>
                <a:gd name="connsiteX19" fmla="*/ 222981 w 260985"/>
                <a:gd name="connsiteY19" fmla="*/ 2857 h 212502"/>
                <a:gd name="connsiteX20" fmla="*/ 230220 w 260985"/>
                <a:gd name="connsiteY20" fmla="*/ 5715 h 212502"/>
                <a:gd name="connsiteX21" fmla="*/ 238983 w 260985"/>
                <a:gd name="connsiteY21" fmla="*/ 4381 h 212502"/>
                <a:gd name="connsiteX22" fmla="*/ 244983 w 260985"/>
                <a:gd name="connsiteY22" fmla="*/ 0 h 212502"/>
                <a:gd name="connsiteX23" fmla="*/ 249364 w 260985"/>
                <a:gd name="connsiteY23" fmla="*/ 3238 h 212502"/>
                <a:gd name="connsiteX24" fmla="*/ 252032 w 260985"/>
                <a:gd name="connsiteY24" fmla="*/ 1619 h 212502"/>
                <a:gd name="connsiteX25" fmla="*/ 255651 w 260985"/>
                <a:gd name="connsiteY25" fmla="*/ 7525 h 212502"/>
                <a:gd name="connsiteX26" fmla="*/ 260985 w 260985"/>
                <a:gd name="connsiteY26" fmla="*/ 3715 h 212502"/>
                <a:gd name="connsiteX27" fmla="*/ 260223 w 260985"/>
                <a:gd name="connsiteY27" fmla="*/ 105632 h 212502"/>
                <a:gd name="connsiteX28" fmla="*/ 190405 w 260985"/>
                <a:gd name="connsiteY28" fmla="*/ 105918 h 212502"/>
                <a:gd name="connsiteX29" fmla="*/ 190215 w 260985"/>
                <a:gd name="connsiteY29" fmla="*/ 212503 h 212502"/>
                <a:gd name="connsiteX30" fmla="*/ 133827 w 260985"/>
                <a:gd name="connsiteY30" fmla="*/ 211646 h 212502"/>
                <a:gd name="connsiteX31" fmla="*/ 133445 w 260985"/>
                <a:gd name="connsiteY31" fmla="*/ 194310 h 212502"/>
                <a:gd name="connsiteX32" fmla="*/ 104204 w 260985"/>
                <a:gd name="connsiteY32" fmla="*/ 194881 h 212502"/>
                <a:gd name="connsiteX33" fmla="*/ 101061 w 260985"/>
                <a:gd name="connsiteY33" fmla="*/ 193929 h 212502"/>
                <a:gd name="connsiteX34" fmla="*/ 99346 w 260985"/>
                <a:gd name="connsiteY34" fmla="*/ 184023 h 212502"/>
                <a:gd name="connsiteX35" fmla="*/ 116396 w 260985"/>
                <a:gd name="connsiteY35" fmla="*/ 179070 h 212502"/>
                <a:gd name="connsiteX36" fmla="*/ 118110 w 260985"/>
                <a:gd name="connsiteY36" fmla="*/ 173641 h 212502"/>
                <a:gd name="connsiteX37" fmla="*/ 115538 w 260985"/>
                <a:gd name="connsiteY37" fmla="*/ 169736 h 212502"/>
                <a:gd name="connsiteX38" fmla="*/ 100775 w 260985"/>
                <a:gd name="connsiteY38" fmla="*/ 172212 h 212502"/>
                <a:gd name="connsiteX39" fmla="*/ 82487 w 260985"/>
                <a:gd name="connsiteY39" fmla="*/ 164878 h 212502"/>
                <a:gd name="connsiteX40" fmla="*/ 78867 w 260985"/>
                <a:gd name="connsiteY40" fmla="*/ 150019 h 212502"/>
                <a:gd name="connsiteX41" fmla="*/ 83058 w 260985"/>
                <a:gd name="connsiteY41" fmla="*/ 144018 h 212502"/>
                <a:gd name="connsiteX42" fmla="*/ 78105 w 260985"/>
                <a:gd name="connsiteY42" fmla="*/ 134493 h 212502"/>
                <a:gd name="connsiteX43" fmla="*/ 84106 w 260985"/>
                <a:gd name="connsiteY43" fmla="*/ 129540 h 212502"/>
                <a:gd name="connsiteX44" fmla="*/ 84297 w 260985"/>
                <a:gd name="connsiteY44" fmla="*/ 107728 h 212502"/>
                <a:gd name="connsiteX45" fmla="*/ 78581 w 260985"/>
                <a:gd name="connsiteY45" fmla="*/ 109156 h 212502"/>
                <a:gd name="connsiteX46" fmla="*/ 71914 w 260985"/>
                <a:gd name="connsiteY46" fmla="*/ 106585 h 212502"/>
                <a:gd name="connsiteX47" fmla="*/ 64008 w 260985"/>
                <a:gd name="connsiteY47" fmla="*/ 117729 h 212502"/>
                <a:gd name="connsiteX48" fmla="*/ 58579 w 260985"/>
                <a:gd name="connsiteY48" fmla="*/ 118586 h 212502"/>
                <a:gd name="connsiteX49" fmla="*/ 52769 w 260985"/>
                <a:gd name="connsiteY49" fmla="*/ 125254 h 212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60985" h="212502">
                  <a:moveTo>
                    <a:pt x="52769" y="125254"/>
                  </a:moveTo>
                  <a:lnTo>
                    <a:pt x="46958" y="113157"/>
                  </a:lnTo>
                  <a:lnTo>
                    <a:pt x="34957" y="108109"/>
                  </a:lnTo>
                  <a:lnTo>
                    <a:pt x="27051" y="98870"/>
                  </a:lnTo>
                  <a:lnTo>
                    <a:pt x="26670" y="93059"/>
                  </a:lnTo>
                  <a:lnTo>
                    <a:pt x="35433" y="91249"/>
                  </a:lnTo>
                  <a:lnTo>
                    <a:pt x="36957" y="85725"/>
                  </a:lnTo>
                  <a:lnTo>
                    <a:pt x="24479" y="64579"/>
                  </a:lnTo>
                  <a:lnTo>
                    <a:pt x="22765" y="54102"/>
                  </a:lnTo>
                  <a:lnTo>
                    <a:pt x="25432" y="39053"/>
                  </a:lnTo>
                  <a:lnTo>
                    <a:pt x="21908" y="32956"/>
                  </a:lnTo>
                  <a:lnTo>
                    <a:pt x="12097" y="27432"/>
                  </a:lnTo>
                  <a:lnTo>
                    <a:pt x="10002" y="15049"/>
                  </a:lnTo>
                  <a:lnTo>
                    <a:pt x="2572" y="11049"/>
                  </a:lnTo>
                  <a:lnTo>
                    <a:pt x="0" y="1048"/>
                  </a:lnTo>
                  <a:lnTo>
                    <a:pt x="14383" y="286"/>
                  </a:lnTo>
                  <a:lnTo>
                    <a:pt x="210884" y="857"/>
                  </a:lnTo>
                  <a:lnTo>
                    <a:pt x="212313" y="4000"/>
                  </a:lnTo>
                  <a:lnTo>
                    <a:pt x="219552" y="6477"/>
                  </a:lnTo>
                  <a:lnTo>
                    <a:pt x="222981" y="2857"/>
                  </a:lnTo>
                  <a:lnTo>
                    <a:pt x="230220" y="5715"/>
                  </a:lnTo>
                  <a:lnTo>
                    <a:pt x="238983" y="4381"/>
                  </a:lnTo>
                  <a:lnTo>
                    <a:pt x="244983" y="0"/>
                  </a:lnTo>
                  <a:lnTo>
                    <a:pt x="249364" y="3238"/>
                  </a:lnTo>
                  <a:lnTo>
                    <a:pt x="252032" y="1619"/>
                  </a:lnTo>
                  <a:lnTo>
                    <a:pt x="255651" y="7525"/>
                  </a:lnTo>
                  <a:lnTo>
                    <a:pt x="260985" y="3715"/>
                  </a:lnTo>
                  <a:lnTo>
                    <a:pt x="260223" y="105632"/>
                  </a:lnTo>
                  <a:lnTo>
                    <a:pt x="190405" y="105918"/>
                  </a:lnTo>
                  <a:lnTo>
                    <a:pt x="190215" y="212503"/>
                  </a:lnTo>
                  <a:lnTo>
                    <a:pt x="133827" y="211646"/>
                  </a:lnTo>
                  <a:lnTo>
                    <a:pt x="133445" y="194310"/>
                  </a:lnTo>
                  <a:lnTo>
                    <a:pt x="104204" y="194881"/>
                  </a:lnTo>
                  <a:lnTo>
                    <a:pt x="101061" y="193929"/>
                  </a:lnTo>
                  <a:lnTo>
                    <a:pt x="99346" y="184023"/>
                  </a:lnTo>
                  <a:lnTo>
                    <a:pt x="116396" y="179070"/>
                  </a:lnTo>
                  <a:lnTo>
                    <a:pt x="118110" y="173641"/>
                  </a:lnTo>
                  <a:lnTo>
                    <a:pt x="115538" y="169736"/>
                  </a:lnTo>
                  <a:lnTo>
                    <a:pt x="100775" y="172212"/>
                  </a:lnTo>
                  <a:lnTo>
                    <a:pt x="82487" y="164878"/>
                  </a:lnTo>
                  <a:lnTo>
                    <a:pt x="78867" y="150019"/>
                  </a:lnTo>
                  <a:lnTo>
                    <a:pt x="83058" y="144018"/>
                  </a:lnTo>
                  <a:lnTo>
                    <a:pt x="78105" y="134493"/>
                  </a:lnTo>
                  <a:lnTo>
                    <a:pt x="84106" y="129540"/>
                  </a:lnTo>
                  <a:lnTo>
                    <a:pt x="84297" y="107728"/>
                  </a:lnTo>
                  <a:lnTo>
                    <a:pt x="78581" y="109156"/>
                  </a:lnTo>
                  <a:lnTo>
                    <a:pt x="71914" y="106585"/>
                  </a:lnTo>
                  <a:lnTo>
                    <a:pt x="64008" y="117729"/>
                  </a:lnTo>
                  <a:lnTo>
                    <a:pt x="58579" y="118586"/>
                  </a:lnTo>
                  <a:lnTo>
                    <a:pt x="52769" y="125254"/>
                  </a:lnTo>
                  <a:close/>
                </a:path>
              </a:pathLst>
            </a:custGeom>
            <a:solidFill>
              <a:srgbClr val="669940"/>
            </a:solidFill>
            <a:ln w="9525" cap="flat">
              <a:noFill/>
              <a:prstDash val="solid"/>
              <a:miter/>
            </a:ln>
          </p:spPr>
          <p:txBody>
            <a:bodyPr rtlCol="0" anchor="ctr"/>
            <a:lstStyle/>
            <a:p>
              <a:endParaRPr lang="en-US"/>
            </a:p>
          </p:txBody>
        </p:sp>
        <p:sp>
          <p:nvSpPr>
            <p:cNvPr id="345" name="Freeform: Shape 344">
              <a:extLst>
                <a:ext uri="{FF2B5EF4-FFF2-40B4-BE49-F238E27FC236}">
                  <a16:creationId xmlns:a16="http://schemas.microsoft.com/office/drawing/2014/main" id="{38F78985-5ACA-4011-A27C-F27001D26555}"/>
                </a:ext>
              </a:extLst>
            </p:cNvPr>
            <p:cNvSpPr/>
            <p:nvPr/>
          </p:nvSpPr>
          <p:spPr>
            <a:xfrm>
              <a:off x="17798830" y="5755130"/>
              <a:ext cx="260985" cy="212502"/>
            </a:xfrm>
            <a:custGeom>
              <a:avLst/>
              <a:gdLst>
                <a:gd name="connsiteX0" fmla="*/ 52769 w 260985"/>
                <a:gd name="connsiteY0" fmla="*/ 125254 h 212502"/>
                <a:gd name="connsiteX1" fmla="*/ 46958 w 260985"/>
                <a:gd name="connsiteY1" fmla="*/ 113157 h 212502"/>
                <a:gd name="connsiteX2" fmla="*/ 34957 w 260985"/>
                <a:gd name="connsiteY2" fmla="*/ 108109 h 212502"/>
                <a:gd name="connsiteX3" fmla="*/ 27051 w 260985"/>
                <a:gd name="connsiteY3" fmla="*/ 98870 h 212502"/>
                <a:gd name="connsiteX4" fmla="*/ 26670 w 260985"/>
                <a:gd name="connsiteY4" fmla="*/ 93059 h 212502"/>
                <a:gd name="connsiteX5" fmla="*/ 35433 w 260985"/>
                <a:gd name="connsiteY5" fmla="*/ 91249 h 212502"/>
                <a:gd name="connsiteX6" fmla="*/ 36957 w 260985"/>
                <a:gd name="connsiteY6" fmla="*/ 85725 h 212502"/>
                <a:gd name="connsiteX7" fmla="*/ 24479 w 260985"/>
                <a:gd name="connsiteY7" fmla="*/ 64579 h 212502"/>
                <a:gd name="connsiteX8" fmla="*/ 22765 w 260985"/>
                <a:gd name="connsiteY8" fmla="*/ 54102 h 212502"/>
                <a:gd name="connsiteX9" fmla="*/ 25432 w 260985"/>
                <a:gd name="connsiteY9" fmla="*/ 39053 h 212502"/>
                <a:gd name="connsiteX10" fmla="*/ 21908 w 260985"/>
                <a:gd name="connsiteY10" fmla="*/ 32956 h 212502"/>
                <a:gd name="connsiteX11" fmla="*/ 12097 w 260985"/>
                <a:gd name="connsiteY11" fmla="*/ 27432 h 212502"/>
                <a:gd name="connsiteX12" fmla="*/ 10002 w 260985"/>
                <a:gd name="connsiteY12" fmla="*/ 15049 h 212502"/>
                <a:gd name="connsiteX13" fmla="*/ 2572 w 260985"/>
                <a:gd name="connsiteY13" fmla="*/ 11049 h 212502"/>
                <a:gd name="connsiteX14" fmla="*/ 0 w 260985"/>
                <a:gd name="connsiteY14" fmla="*/ 1048 h 212502"/>
                <a:gd name="connsiteX15" fmla="*/ 14383 w 260985"/>
                <a:gd name="connsiteY15" fmla="*/ 286 h 212502"/>
                <a:gd name="connsiteX16" fmla="*/ 210884 w 260985"/>
                <a:gd name="connsiteY16" fmla="*/ 857 h 212502"/>
                <a:gd name="connsiteX17" fmla="*/ 212313 w 260985"/>
                <a:gd name="connsiteY17" fmla="*/ 4000 h 212502"/>
                <a:gd name="connsiteX18" fmla="*/ 219552 w 260985"/>
                <a:gd name="connsiteY18" fmla="*/ 6477 h 212502"/>
                <a:gd name="connsiteX19" fmla="*/ 222981 w 260985"/>
                <a:gd name="connsiteY19" fmla="*/ 2857 h 212502"/>
                <a:gd name="connsiteX20" fmla="*/ 230220 w 260985"/>
                <a:gd name="connsiteY20" fmla="*/ 5715 h 212502"/>
                <a:gd name="connsiteX21" fmla="*/ 238983 w 260985"/>
                <a:gd name="connsiteY21" fmla="*/ 4381 h 212502"/>
                <a:gd name="connsiteX22" fmla="*/ 244983 w 260985"/>
                <a:gd name="connsiteY22" fmla="*/ 0 h 212502"/>
                <a:gd name="connsiteX23" fmla="*/ 249364 w 260985"/>
                <a:gd name="connsiteY23" fmla="*/ 3238 h 212502"/>
                <a:gd name="connsiteX24" fmla="*/ 252032 w 260985"/>
                <a:gd name="connsiteY24" fmla="*/ 1619 h 212502"/>
                <a:gd name="connsiteX25" fmla="*/ 255651 w 260985"/>
                <a:gd name="connsiteY25" fmla="*/ 7525 h 212502"/>
                <a:gd name="connsiteX26" fmla="*/ 260985 w 260985"/>
                <a:gd name="connsiteY26" fmla="*/ 3715 h 212502"/>
                <a:gd name="connsiteX27" fmla="*/ 260223 w 260985"/>
                <a:gd name="connsiteY27" fmla="*/ 105632 h 212502"/>
                <a:gd name="connsiteX28" fmla="*/ 190405 w 260985"/>
                <a:gd name="connsiteY28" fmla="*/ 105918 h 212502"/>
                <a:gd name="connsiteX29" fmla="*/ 190215 w 260985"/>
                <a:gd name="connsiteY29" fmla="*/ 212503 h 212502"/>
                <a:gd name="connsiteX30" fmla="*/ 133827 w 260985"/>
                <a:gd name="connsiteY30" fmla="*/ 211646 h 212502"/>
                <a:gd name="connsiteX31" fmla="*/ 133445 w 260985"/>
                <a:gd name="connsiteY31" fmla="*/ 194310 h 212502"/>
                <a:gd name="connsiteX32" fmla="*/ 104204 w 260985"/>
                <a:gd name="connsiteY32" fmla="*/ 194881 h 212502"/>
                <a:gd name="connsiteX33" fmla="*/ 101061 w 260985"/>
                <a:gd name="connsiteY33" fmla="*/ 193929 h 212502"/>
                <a:gd name="connsiteX34" fmla="*/ 99346 w 260985"/>
                <a:gd name="connsiteY34" fmla="*/ 184023 h 212502"/>
                <a:gd name="connsiteX35" fmla="*/ 116396 w 260985"/>
                <a:gd name="connsiteY35" fmla="*/ 179070 h 212502"/>
                <a:gd name="connsiteX36" fmla="*/ 118110 w 260985"/>
                <a:gd name="connsiteY36" fmla="*/ 173641 h 212502"/>
                <a:gd name="connsiteX37" fmla="*/ 115538 w 260985"/>
                <a:gd name="connsiteY37" fmla="*/ 169736 h 212502"/>
                <a:gd name="connsiteX38" fmla="*/ 100775 w 260985"/>
                <a:gd name="connsiteY38" fmla="*/ 172212 h 212502"/>
                <a:gd name="connsiteX39" fmla="*/ 82487 w 260985"/>
                <a:gd name="connsiteY39" fmla="*/ 164878 h 212502"/>
                <a:gd name="connsiteX40" fmla="*/ 78867 w 260985"/>
                <a:gd name="connsiteY40" fmla="*/ 150019 h 212502"/>
                <a:gd name="connsiteX41" fmla="*/ 83058 w 260985"/>
                <a:gd name="connsiteY41" fmla="*/ 144018 h 212502"/>
                <a:gd name="connsiteX42" fmla="*/ 78105 w 260985"/>
                <a:gd name="connsiteY42" fmla="*/ 134493 h 212502"/>
                <a:gd name="connsiteX43" fmla="*/ 84106 w 260985"/>
                <a:gd name="connsiteY43" fmla="*/ 129540 h 212502"/>
                <a:gd name="connsiteX44" fmla="*/ 84297 w 260985"/>
                <a:gd name="connsiteY44" fmla="*/ 107728 h 212502"/>
                <a:gd name="connsiteX45" fmla="*/ 78581 w 260985"/>
                <a:gd name="connsiteY45" fmla="*/ 109156 h 212502"/>
                <a:gd name="connsiteX46" fmla="*/ 71914 w 260985"/>
                <a:gd name="connsiteY46" fmla="*/ 106585 h 212502"/>
                <a:gd name="connsiteX47" fmla="*/ 64008 w 260985"/>
                <a:gd name="connsiteY47" fmla="*/ 117729 h 212502"/>
                <a:gd name="connsiteX48" fmla="*/ 58579 w 260985"/>
                <a:gd name="connsiteY48" fmla="*/ 118586 h 212502"/>
                <a:gd name="connsiteX49" fmla="*/ 52769 w 260985"/>
                <a:gd name="connsiteY49" fmla="*/ 125254 h 212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60985" h="212502">
                  <a:moveTo>
                    <a:pt x="52769" y="125254"/>
                  </a:moveTo>
                  <a:lnTo>
                    <a:pt x="46958" y="113157"/>
                  </a:lnTo>
                  <a:lnTo>
                    <a:pt x="34957" y="108109"/>
                  </a:lnTo>
                  <a:lnTo>
                    <a:pt x="27051" y="98870"/>
                  </a:lnTo>
                  <a:lnTo>
                    <a:pt x="26670" y="93059"/>
                  </a:lnTo>
                  <a:lnTo>
                    <a:pt x="35433" y="91249"/>
                  </a:lnTo>
                  <a:lnTo>
                    <a:pt x="36957" y="85725"/>
                  </a:lnTo>
                  <a:lnTo>
                    <a:pt x="24479" y="64579"/>
                  </a:lnTo>
                  <a:lnTo>
                    <a:pt x="22765" y="54102"/>
                  </a:lnTo>
                  <a:lnTo>
                    <a:pt x="25432" y="39053"/>
                  </a:lnTo>
                  <a:lnTo>
                    <a:pt x="21908" y="32956"/>
                  </a:lnTo>
                  <a:lnTo>
                    <a:pt x="12097" y="27432"/>
                  </a:lnTo>
                  <a:lnTo>
                    <a:pt x="10002" y="15049"/>
                  </a:lnTo>
                  <a:lnTo>
                    <a:pt x="2572" y="11049"/>
                  </a:lnTo>
                  <a:lnTo>
                    <a:pt x="0" y="1048"/>
                  </a:lnTo>
                  <a:lnTo>
                    <a:pt x="14383" y="286"/>
                  </a:lnTo>
                  <a:lnTo>
                    <a:pt x="210884" y="857"/>
                  </a:lnTo>
                  <a:lnTo>
                    <a:pt x="212313" y="4000"/>
                  </a:lnTo>
                  <a:lnTo>
                    <a:pt x="219552" y="6477"/>
                  </a:lnTo>
                  <a:lnTo>
                    <a:pt x="222981" y="2857"/>
                  </a:lnTo>
                  <a:lnTo>
                    <a:pt x="230220" y="5715"/>
                  </a:lnTo>
                  <a:lnTo>
                    <a:pt x="238983" y="4381"/>
                  </a:lnTo>
                  <a:lnTo>
                    <a:pt x="244983" y="0"/>
                  </a:lnTo>
                  <a:lnTo>
                    <a:pt x="249364" y="3238"/>
                  </a:lnTo>
                  <a:lnTo>
                    <a:pt x="252032" y="1619"/>
                  </a:lnTo>
                  <a:lnTo>
                    <a:pt x="255651" y="7525"/>
                  </a:lnTo>
                  <a:lnTo>
                    <a:pt x="260985" y="3715"/>
                  </a:lnTo>
                  <a:lnTo>
                    <a:pt x="260223" y="105632"/>
                  </a:lnTo>
                  <a:lnTo>
                    <a:pt x="190405" y="105918"/>
                  </a:lnTo>
                  <a:lnTo>
                    <a:pt x="190215" y="212503"/>
                  </a:lnTo>
                  <a:lnTo>
                    <a:pt x="133827" y="211646"/>
                  </a:lnTo>
                  <a:lnTo>
                    <a:pt x="133445" y="194310"/>
                  </a:lnTo>
                  <a:lnTo>
                    <a:pt x="104204" y="194881"/>
                  </a:lnTo>
                  <a:lnTo>
                    <a:pt x="101061" y="193929"/>
                  </a:lnTo>
                  <a:lnTo>
                    <a:pt x="99346" y="184023"/>
                  </a:lnTo>
                  <a:lnTo>
                    <a:pt x="116396" y="179070"/>
                  </a:lnTo>
                  <a:lnTo>
                    <a:pt x="118110" y="173641"/>
                  </a:lnTo>
                  <a:lnTo>
                    <a:pt x="115538" y="169736"/>
                  </a:lnTo>
                  <a:lnTo>
                    <a:pt x="100775" y="172212"/>
                  </a:lnTo>
                  <a:lnTo>
                    <a:pt x="82487" y="164878"/>
                  </a:lnTo>
                  <a:lnTo>
                    <a:pt x="78867" y="150019"/>
                  </a:lnTo>
                  <a:lnTo>
                    <a:pt x="83058" y="144018"/>
                  </a:lnTo>
                  <a:lnTo>
                    <a:pt x="78105" y="134493"/>
                  </a:lnTo>
                  <a:lnTo>
                    <a:pt x="84106" y="129540"/>
                  </a:lnTo>
                  <a:lnTo>
                    <a:pt x="84297" y="107728"/>
                  </a:lnTo>
                  <a:lnTo>
                    <a:pt x="78581" y="109156"/>
                  </a:lnTo>
                  <a:lnTo>
                    <a:pt x="71914" y="106585"/>
                  </a:lnTo>
                  <a:lnTo>
                    <a:pt x="64008" y="117729"/>
                  </a:lnTo>
                  <a:lnTo>
                    <a:pt x="58579" y="118586"/>
                  </a:lnTo>
                  <a:lnTo>
                    <a:pt x="52769" y="125254"/>
                  </a:lnTo>
                  <a:close/>
                </a:path>
              </a:pathLst>
            </a:custGeom>
            <a:noFill/>
            <a:ln w="4763" cap="flat">
              <a:solidFill>
                <a:srgbClr val="FFFFFF"/>
              </a:solidFill>
              <a:prstDash val="solid"/>
              <a:miter/>
            </a:ln>
          </p:spPr>
          <p:txBody>
            <a:bodyPr rtlCol="0" anchor="ctr"/>
            <a:lstStyle/>
            <a:p>
              <a:endParaRPr lang="en-US"/>
            </a:p>
          </p:txBody>
        </p:sp>
        <p:sp>
          <p:nvSpPr>
            <p:cNvPr id="346" name="Freeform: Shape 345">
              <a:extLst>
                <a:ext uri="{FF2B5EF4-FFF2-40B4-BE49-F238E27FC236}">
                  <a16:creationId xmlns:a16="http://schemas.microsoft.com/office/drawing/2014/main" id="{2F2A0FBC-228D-4649-9406-AD3811714639}"/>
                </a:ext>
              </a:extLst>
            </p:cNvPr>
            <p:cNvSpPr/>
            <p:nvPr/>
          </p:nvSpPr>
          <p:spPr>
            <a:xfrm>
              <a:off x="17637762" y="5756178"/>
              <a:ext cx="213836" cy="159353"/>
            </a:xfrm>
            <a:custGeom>
              <a:avLst/>
              <a:gdLst>
                <a:gd name="connsiteX0" fmla="*/ 76009 w 213836"/>
                <a:gd name="connsiteY0" fmla="*/ 159353 h 159353"/>
                <a:gd name="connsiteX1" fmla="*/ 75438 w 213836"/>
                <a:gd name="connsiteY1" fmla="*/ 148019 h 159353"/>
                <a:gd name="connsiteX2" fmla="*/ 69342 w 213836"/>
                <a:gd name="connsiteY2" fmla="*/ 147923 h 159353"/>
                <a:gd name="connsiteX3" fmla="*/ 69247 w 213836"/>
                <a:gd name="connsiteY3" fmla="*/ 141923 h 159353"/>
                <a:gd name="connsiteX4" fmla="*/ 57912 w 213836"/>
                <a:gd name="connsiteY4" fmla="*/ 141161 h 159353"/>
                <a:gd name="connsiteX5" fmla="*/ 56864 w 213836"/>
                <a:gd name="connsiteY5" fmla="*/ 106871 h 159353"/>
                <a:gd name="connsiteX6" fmla="*/ 53340 w 213836"/>
                <a:gd name="connsiteY6" fmla="*/ 105061 h 159353"/>
                <a:gd name="connsiteX7" fmla="*/ 53816 w 213836"/>
                <a:gd name="connsiteY7" fmla="*/ 70199 h 159353"/>
                <a:gd name="connsiteX8" fmla="*/ 191 w 213836"/>
                <a:gd name="connsiteY8" fmla="*/ 70485 h 159353"/>
                <a:gd name="connsiteX9" fmla="*/ 0 w 213836"/>
                <a:gd name="connsiteY9" fmla="*/ 35624 h 159353"/>
                <a:gd name="connsiteX10" fmla="*/ 34385 w 213836"/>
                <a:gd name="connsiteY10" fmla="*/ 34766 h 159353"/>
                <a:gd name="connsiteX11" fmla="*/ 35052 w 213836"/>
                <a:gd name="connsiteY11" fmla="*/ 0 h 159353"/>
                <a:gd name="connsiteX12" fmla="*/ 161068 w 213836"/>
                <a:gd name="connsiteY12" fmla="*/ 0 h 159353"/>
                <a:gd name="connsiteX13" fmla="*/ 163639 w 213836"/>
                <a:gd name="connsiteY13" fmla="*/ 10001 h 159353"/>
                <a:gd name="connsiteX14" fmla="*/ 171069 w 213836"/>
                <a:gd name="connsiteY14" fmla="*/ 14002 h 159353"/>
                <a:gd name="connsiteX15" fmla="*/ 173164 w 213836"/>
                <a:gd name="connsiteY15" fmla="*/ 26384 h 159353"/>
                <a:gd name="connsiteX16" fmla="*/ 182975 w 213836"/>
                <a:gd name="connsiteY16" fmla="*/ 31909 h 159353"/>
                <a:gd name="connsiteX17" fmla="*/ 186500 w 213836"/>
                <a:gd name="connsiteY17" fmla="*/ 38005 h 159353"/>
                <a:gd name="connsiteX18" fmla="*/ 183832 w 213836"/>
                <a:gd name="connsiteY18" fmla="*/ 53054 h 159353"/>
                <a:gd name="connsiteX19" fmla="*/ 185547 w 213836"/>
                <a:gd name="connsiteY19" fmla="*/ 63532 h 159353"/>
                <a:gd name="connsiteX20" fmla="*/ 198025 w 213836"/>
                <a:gd name="connsiteY20" fmla="*/ 84677 h 159353"/>
                <a:gd name="connsiteX21" fmla="*/ 196501 w 213836"/>
                <a:gd name="connsiteY21" fmla="*/ 90202 h 159353"/>
                <a:gd name="connsiteX22" fmla="*/ 187738 w 213836"/>
                <a:gd name="connsiteY22" fmla="*/ 92012 h 159353"/>
                <a:gd name="connsiteX23" fmla="*/ 188119 w 213836"/>
                <a:gd name="connsiteY23" fmla="*/ 97822 h 159353"/>
                <a:gd name="connsiteX24" fmla="*/ 196025 w 213836"/>
                <a:gd name="connsiteY24" fmla="*/ 107061 h 159353"/>
                <a:gd name="connsiteX25" fmla="*/ 208026 w 213836"/>
                <a:gd name="connsiteY25" fmla="*/ 112109 h 159353"/>
                <a:gd name="connsiteX26" fmla="*/ 213836 w 213836"/>
                <a:gd name="connsiteY26" fmla="*/ 124206 h 159353"/>
                <a:gd name="connsiteX27" fmla="*/ 161258 w 213836"/>
                <a:gd name="connsiteY27" fmla="*/ 123920 h 159353"/>
                <a:gd name="connsiteX28" fmla="*/ 160877 w 213836"/>
                <a:gd name="connsiteY28" fmla="*/ 142494 h 159353"/>
                <a:gd name="connsiteX29" fmla="*/ 148494 w 213836"/>
                <a:gd name="connsiteY29" fmla="*/ 142685 h 159353"/>
                <a:gd name="connsiteX30" fmla="*/ 148209 w 213836"/>
                <a:gd name="connsiteY30" fmla="*/ 156210 h 159353"/>
                <a:gd name="connsiteX31" fmla="*/ 152876 w 213836"/>
                <a:gd name="connsiteY31" fmla="*/ 157544 h 159353"/>
                <a:gd name="connsiteX32" fmla="*/ 151352 w 213836"/>
                <a:gd name="connsiteY32" fmla="*/ 159353 h 159353"/>
                <a:gd name="connsiteX33" fmla="*/ 76009 w 213836"/>
                <a:gd name="connsiteY33" fmla="*/ 159353 h 159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13836" h="159353">
                  <a:moveTo>
                    <a:pt x="76009" y="159353"/>
                  </a:moveTo>
                  <a:lnTo>
                    <a:pt x="75438" y="148019"/>
                  </a:lnTo>
                  <a:lnTo>
                    <a:pt x="69342" y="147923"/>
                  </a:lnTo>
                  <a:lnTo>
                    <a:pt x="69247" y="141923"/>
                  </a:lnTo>
                  <a:lnTo>
                    <a:pt x="57912" y="141161"/>
                  </a:lnTo>
                  <a:lnTo>
                    <a:pt x="56864" y="106871"/>
                  </a:lnTo>
                  <a:lnTo>
                    <a:pt x="53340" y="105061"/>
                  </a:lnTo>
                  <a:lnTo>
                    <a:pt x="53816" y="70199"/>
                  </a:lnTo>
                  <a:lnTo>
                    <a:pt x="191" y="70485"/>
                  </a:lnTo>
                  <a:lnTo>
                    <a:pt x="0" y="35624"/>
                  </a:lnTo>
                  <a:lnTo>
                    <a:pt x="34385" y="34766"/>
                  </a:lnTo>
                  <a:lnTo>
                    <a:pt x="35052" y="0"/>
                  </a:lnTo>
                  <a:lnTo>
                    <a:pt x="161068" y="0"/>
                  </a:lnTo>
                  <a:lnTo>
                    <a:pt x="163639" y="10001"/>
                  </a:lnTo>
                  <a:lnTo>
                    <a:pt x="171069" y="14002"/>
                  </a:lnTo>
                  <a:lnTo>
                    <a:pt x="173164" y="26384"/>
                  </a:lnTo>
                  <a:lnTo>
                    <a:pt x="182975" y="31909"/>
                  </a:lnTo>
                  <a:lnTo>
                    <a:pt x="186500" y="38005"/>
                  </a:lnTo>
                  <a:lnTo>
                    <a:pt x="183832" y="53054"/>
                  </a:lnTo>
                  <a:lnTo>
                    <a:pt x="185547" y="63532"/>
                  </a:lnTo>
                  <a:lnTo>
                    <a:pt x="198025" y="84677"/>
                  </a:lnTo>
                  <a:lnTo>
                    <a:pt x="196501" y="90202"/>
                  </a:lnTo>
                  <a:lnTo>
                    <a:pt x="187738" y="92012"/>
                  </a:lnTo>
                  <a:lnTo>
                    <a:pt x="188119" y="97822"/>
                  </a:lnTo>
                  <a:lnTo>
                    <a:pt x="196025" y="107061"/>
                  </a:lnTo>
                  <a:lnTo>
                    <a:pt x="208026" y="112109"/>
                  </a:lnTo>
                  <a:lnTo>
                    <a:pt x="213836" y="124206"/>
                  </a:lnTo>
                  <a:lnTo>
                    <a:pt x="161258" y="123920"/>
                  </a:lnTo>
                  <a:lnTo>
                    <a:pt x="160877" y="142494"/>
                  </a:lnTo>
                  <a:lnTo>
                    <a:pt x="148494" y="142685"/>
                  </a:lnTo>
                  <a:lnTo>
                    <a:pt x="148209" y="156210"/>
                  </a:lnTo>
                  <a:lnTo>
                    <a:pt x="152876" y="157544"/>
                  </a:lnTo>
                  <a:lnTo>
                    <a:pt x="151352" y="159353"/>
                  </a:lnTo>
                  <a:lnTo>
                    <a:pt x="76009" y="159353"/>
                  </a:lnTo>
                  <a:close/>
                </a:path>
              </a:pathLst>
            </a:custGeom>
            <a:solidFill>
              <a:srgbClr val="BCBEC0"/>
            </a:solidFill>
            <a:ln w="9525" cap="flat">
              <a:noFill/>
              <a:prstDash val="solid"/>
              <a:miter/>
            </a:ln>
          </p:spPr>
          <p:txBody>
            <a:bodyPr rtlCol="0" anchor="ctr"/>
            <a:lstStyle/>
            <a:p>
              <a:endParaRPr lang="en-US"/>
            </a:p>
          </p:txBody>
        </p:sp>
        <p:sp>
          <p:nvSpPr>
            <p:cNvPr id="347" name="Freeform: Shape 346">
              <a:extLst>
                <a:ext uri="{FF2B5EF4-FFF2-40B4-BE49-F238E27FC236}">
                  <a16:creationId xmlns:a16="http://schemas.microsoft.com/office/drawing/2014/main" id="{AFA42B2B-B113-4274-9910-D787A6CB14A5}"/>
                </a:ext>
              </a:extLst>
            </p:cNvPr>
            <p:cNvSpPr/>
            <p:nvPr/>
          </p:nvSpPr>
          <p:spPr>
            <a:xfrm>
              <a:off x="17637762" y="5756178"/>
              <a:ext cx="213836" cy="159353"/>
            </a:xfrm>
            <a:custGeom>
              <a:avLst/>
              <a:gdLst>
                <a:gd name="connsiteX0" fmla="*/ 76009 w 213836"/>
                <a:gd name="connsiteY0" fmla="*/ 159353 h 159353"/>
                <a:gd name="connsiteX1" fmla="*/ 75438 w 213836"/>
                <a:gd name="connsiteY1" fmla="*/ 148019 h 159353"/>
                <a:gd name="connsiteX2" fmla="*/ 69342 w 213836"/>
                <a:gd name="connsiteY2" fmla="*/ 147923 h 159353"/>
                <a:gd name="connsiteX3" fmla="*/ 69247 w 213836"/>
                <a:gd name="connsiteY3" fmla="*/ 141923 h 159353"/>
                <a:gd name="connsiteX4" fmla="*/ 57912 w 213836"/>
                <a:gd name="connsiteY4" fmla="*/ 141161 h 159353"/>
                <a:gd name="connsiteX5" fmla="*/ 56864 w 213836"/>
                <a:gd name="connsiteY5" fmla="*/ 106871 h 159353"/>
                <a:gd name="connsiteX6" fmla="*/ 53340 w 213836"/>
                <a:gd name="connsiteY6" fmla="*/ 105061 h 159353"/>
                <a:gd name="connsiteX7" fmla="*/ 53816 w 213836"/>
                <a:gd name="connsiteY7" fmla="*/ 70199 h 159353"/>
                <a:gd name="connsiteX8" fmla="*/ 191 w 213836"/>
                <a:gd name="connsiteY8" fmla="*/ 70485 h 159353"/>
                <a:gd name="connsiteX9" fmla="*/ 0 w 213836"/>
                <a:gd name="connsiteY9" fmla="*/ 35624 h 159353"/>
                <a:gd name="connsiteX10" fmla="*/ 34385 w 213836"/>
                <a:gd name="connsiteY10" fmla="*/ 34766 h 159353"/>
                <a:gd name="connsiteX11" fmla="*/ 35052 w 213836"/>
                <a:gd name="connsiteY11" fmla="*/ 0 h 159353"/>
                <a:gd name="connsiteX12" fmla="*/ 161068 w 213836"/>
                <a:gd name="connsiteY12" fmla="*/ 0 h 159353"/>
                <a:gd name="connsiteX13" fmla="*/ 163639 w 213836"/>
                <a:gd name="connsiteY13" fmla="*/ 10001 h 159353"/>
                <a:gd name="connsiteX14" fmla="*/ 171069 w 213836"/>
                <a:gd name="connsiteY14" fmla="*/ 14002 h 159353"/>
                <a:gd name="connsiteX15" fmla="*/ 173164 w 213836"/>
                <a:gd name="connsiteY15" fmla="*/ 26384 h 159353"/>
                <a:gd name="connsiteX16" fmla="*/ 182975 w 213836"/>
                <a:gd name="connsiteY16" fmla="*/ 31909 h 159353"/>
                <a:gd name="connsiteX17" fmla="*/ 186500 w 213836"/>
                <a:gd name="connsiteY17" fmla="*/ 38005 h 159353"/>
                <a:gd name="connsiteX18" fmla="*/ 183832 w 213836"/>
                <a:gd name="connsiteY18" fmla="*/ 53054 h 159353"/>
                <a:gd name="connsiteX19" fmla="*/ 185547 w 213836"/>
                <a:gd name="connsiteY19" fmla="*/ 63532 h 159353"/>
                <a:gd name="connsiteX20" fmla="*/ 198025 w 213836"/>
                <a:gd name="connsiteY20" fmla="*/ 84677 h 159353"/>
                <a:gd name="connsiteX21" fmla="*/ 196501 w 213836"/>
                <a:gd name="connsiteY21" fmla="*/ 90202 h 159353"/>
                <a:gd name="connsiteX22" fmla="*/ 187738 w 213836"/>
                <a:gd name="connsiteY22" fmla="*/ 92012 h 159353"/>
                <a:gd name="connsiteX23" fmla="*/ 188119 w 213836"/>
                <a:gd name="connsiteY23" fmla="*/ 97822 h 159353"/>
                <a:gd name="connsiteX24" fmla="*/ 196025 w 213836"/>
                <a:gd name="connsiteY24" fmla="*/ 107061 h 159353"/>
                <a:gd name="connsiteX25" fmla="*/ 208026 w 213836"/>
                <a:gd name="connsiteY25" fmla="*/ 112109 h 159353"/>
                <a:gd name="connsiteX26" fmla="*/ 213836 w 213836"/>
                <a:gd name="connsiteY26" fmla="*/ 124206 h 159353"/>
                <a:gd name="connsiteX27" fmla="*/ 161258 w 213836"/>
                <a:gd name="connsiteY27" fmla="*/ 123920 h 159353"/>
                <a:gd name="connsiteX28" fmla="*/ 160877 w 213836"/>
                <a:gd name="connsiteY28" fmla="*/ 142494 h 159353"/>
                <a:gd name="connsiteX29" fmla="*/ 148494 w 213836"/>
                <a:gd name="connsiteY29" fmla="*/ 142685 h 159353"/>
                <a:gd name="connsiteX30" fmla="*/ 148209 w 213836"/>
                <a:gd name="connsiteY30" fmla="*/ 156210 h 159353"/>
                <a:gd name="connsiteX31" fmla="*/ 152876 w 213836"/>
                <a:gd name="connsiteY31" fmla="*/ 157544 h 159353"/>
                <a:gd name="connsiteX32" fmla="*/ 151352 w 213836"/>
                <a:gd name="connsiteY32" fmla="*/ 159353 h 159353"/>
                <a:gd name="connsiteX33" fmla="*/ 76009 w 213836"/>
                <a:gd name="connsiteY33" fmla="*/ 159353 h 159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13836" h="159353">
                  <a:moveTo>
                    <a:pt x="76009" y="159353"/>
                  </a:moveTo>
                  <a:lnTo>
                    <a:pt x="75438" y="148019"/>
                  </a:lnTo>
                  <a:lnTo>
                    <a:pt x="69342" y="147923"/>
                  </a:lnTo>
                  <a:lnTo>
                    <a:pt x="69247" y="141923"/>
                  </a:lnTo>
                  <a:lnTo>
                    <a:pt x="57912" y="141161"/>
                  </a:lnTo>
                  <a:lnTo>
                    <a:pt x="56864" y="106871"/>
                  </a:lnTo>
                  <a:lnTo>
                    <a:pt x="53340" y="105061"/>
                  </a:lnTo>
                  <a:lnTo>
                    <a:pt x="53816" y="70199"/>
                  </a:lnTo>
                  <a:lnTo>
                    <a:pt x="191" y="70485"/>
                  </a:lnTo>
                  <a:lnTo>
                    <a:pt x="0" y="35624"/>
                  </a:lnTo>
                  <a:lnTo>
                    <a:pt x="34385" y="34766"/>
                  </a:lnTo>
                  <a:lnTo>
                    <a:pt x="35052" y="0"/>
                  </a:lnTo>
                  <a:lnTo>
                    <a:pt x="161068" y="0"/>
                  </a:lnTo>
                  <a:lnTo>
                    <a:pt x="163639" y="10001"/>
                  </a:lnTo>
                  <a:lnTo>
                    <a:pt x="171069" y="14002"/>
                  </a:lnTo>
                  <a:lnTo>
                    <a:pt x="173164" y="26384"/>
                  </a:lnTo>
                  <a:lnTo>
                    <a:pt x="182975" y="31909"/>
                  </a:lnTo>
                  <a:lnTo>
                    <a:pt x="186500" y="38005"/>
                  </a:lnTo>
                  <a:lnTo>
                    <a:pt x="183832" y="53054"/>
                  </a:lnTo>
                  <a:lnTo>
                    <a:pt x="185547" y="63532"/>
                  </a:lnTo>
                  <a:lnTo>
                    <a:pt x="198025" y="84677"/>
                  </a:lnTo>
                  <a:lnTo>
                    <a:pt x="196501" y="90202"/>
                  </a:lnTo>
                  <a:lnTo>
                    <a:pt x="187738" y="92012"/>
                  </a:lnTo>
                  <a:lnTo>
                    <a:pt x="188119" y="97822"/>
                  </a:lnTo>
                  <a:lnTo>
                    <a:pt x="196025" y="107061"/>
                  </a:lnTo>
                  <a:lnTo>
                    <a:pt x="208026" y="112109"/>
                  </a:lnTo>
                  <a:lnTo>
                    <a:pt x="213836" y="124206"/>
                  </a:lnTo>
                  <a:lnTo>
                    <a:pt x="161258" y="123920"/>
                  </a:lnTo>
                  <a:lnTo>
                    <a:pt x="160877" y="142494"/>
                  </a:lnTo>
                  <a:lnTo>
                    <a:pt x="148494" y="142685"/>
                  </a:lnTo>
                  <a:lnTo>
                    <a:pt x="148209" y="156210"/>
                  </a:lnTo>
                  <a:lnTo>
                    <a:pt x="152876" y="157544"/>
                  </a:lnTo>
                  <a:lnTo>
                    <a:pt x="151352" y="159353"/>
                  </a:lnTo>
                  <a:lnTo>
                    <a:pt x="76009" y="159353"/>
                  </a:lnTo>
                  <a:close/>
                </a:path>
              </a:pathLst>
            </a:custGeom>
            <a:noFill/>
            <a:ln w="4763" cap="rnd">
              <a:solidFill>
                <a:srgbClr val="FFFFFF"/>
              </a:solidFill>
              <a:prstDash val="solid"/>
              <a:round/>
            </a:ln>
          </p:spPr>
          <p:txBody>
            <a:bodyPr rtlCol="0" anchor="ctr"/>
            <a:lstStyle/>
            <a:p>
              <a:endParaRPr lang="en-US"/>
            </a:p>
          </p:txBody>
        </p:sp>
        <p:sp>
          <p:nvSpPr>
            <p:cNvPr id="348" name="Freeform: Shape 347">
              <a:extLst>
                <a:ext uri="{FF2B5EF4-FFF2-40B4-BE49-F238E27FC236}">
                  <a16:creationId xmlns:a16="http://schemas.microsoft.com/office/drawing/2014/main" id="{CA31F522-34AE-4CDA-A460-7535F5F1D641}"/>
                </a:ext>
              </a:extLst>
            </p:cNvPr>
            <p:cNvSpPr/>
            <p:nvPr/>
          </p:nvSpPr>
          <p:spPr>
            <a:xfrm>
              <a:off x="19086324" y="5776752"/>
              <a:ext cx="194691" cy="153447"/>
            </a:xfrm>
            <a:custGeom>
              <a:avLst/>
              <a:gdLst>
                <a:gd name="connsiteX0" fmla="*/ 0 w 194691"/>
                <a:gd name="connsiteY0" fmla="*/ 153448 h 153447"/>
                <a:gd name="connsiteX1" fmla="*/ 2857 w 194691"/>
                <a:gd name="connsiteY1" fmla="*/ 13240 h 153447"/>
                <a:gd name="connsiteX2" fmla="*/ 53816 w 194691"/>
                <a:gd name="connsiteY2" fmla="*/ 12763 h 153447"/>
                <a:gd name="connsiteX3" fmla="*/ 54102 w 194691"/>
                <a:gd name="connsiteY3" fmla="*/ 381 h 153447"/>
                <a:gd name="connsiteX4" fmla="*/ 194691 w 194691"/>
                <a:gd name="connsiteY4" fmla="*/ 0 h 153447"/>
                <a:gd name="connsiteX5" fmla="*/ 194691 w 194691"/>
                <a:gd name="connsiteY5" fmla="*/ 45529 h 153447"/>
                <a:gd name="connsiteX6" fmla="*/ 171164 w 194691"/>
                <a:gd name="connsiteY6" fmla="*/ 46196 h 153447"/>
                <a:gd name="connsiteX7" fmla="*/ 170783 w 194691"/>
                <a:gd name="connsiteY7" fmla="*/ 81915 h 153447"/>
                <a:gd name="connsiteX8" fmla="*/ 151829 w 194691"/>
                <a:gd name="connsiteY8" fmla="*/ 81915 h 153447"/>
                <a:gd name="connsiteX9" fmla="*/ 152400 w 194691"/>
                <a:gd name="connsiteY9" fmla="*/ 152114 h 153447"/>
                <a:gd name="connsiteX10" fmla="*/ 0 w 194691"/>
                <a:gd name="connsiteY10" fmla="*/ 153448 h 15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4691" h="153447">
                  <a:moveTo>
                    <a:pt x="0" y="153448"/>
                  </a:moveTo>
                  <a:lnTo>
                    <a:pt x="2857" y="13240"/>
                  </a:lnTo>
                  <a:lnTo>
                    <a:pt x="53816" y="12763"/>
                  </a:lnTo>
                  <a:lnTo>
                    <a:pt x="54102" y="381"/>
                  </a:lnTo>
                  <a:lnTo>
                    <a:pt x="194691" y="0"/>
                  </a:lnTo>
                  <a:lnTo>
                    <a:pt x="194691" y="45529"/>
                  </a:lnTo>
                  <a:lnTo>
                    <a:pt x="171164" y="46196"/>
                  </a:lnTo>
                  <a:lnTo>
                    <a:pt x="170783" y="81915"/>
                  </a:lnTo>
                  <a:lnTo>
                    <a:pt x="151829" y="81915"/>
                  </a:lnTo>
                  <a:lnTo>
                    <a:pt x="152400" y="152114"/>
                  </a:lnTo>
                  <a:lnTo>
                    <a:pt x="0" y="153448"/>
                  </a:lnTo>
                  <a:close/>
                </a:path>
              </a:pathLst>
            </a:custGeom>
            <a:solidFill>
              <a:srgbClr val="BCBEC0"/>
            </a:solidFill>
            <a:ln w="9525" cap="flat">
              <a:noFill/>
              <a:prstDash val="solid"/>
              <a:miter/>
            </a:ln>
          </p:spPr>
          <p:txBody>
            <a:bodyPr rtlCol="0" anchor="ctr"/>
            <a:lstStyle/>
            <a:p>
              <a:endParaRPr lang="en-US"/>
            </a:p>
          </p:txBody>
        </p:sp>
        <p:sp>
          <p:nvSpPr>
            <p:cNvPr id="349" name="Freeform: Shape 348">
              <a:extLst>
                <a:ext uri="{FF2B5EF4-FFF2-40B4-BE49-F238E27FC236}">
                  <a16:creationId xmlns:a16="http://schemas.microsoft.com/office/drawing/2014/main" id="{AF00BA11-9FD2-4048-9886-DBC624F87889}"/>
                </a:ext>
              </a:extLst>
            </p:cNvPr>
            <p:cNvSpPr/>
            <p:nvPr/>
          </p:nvSpPr>
          <p:spPr>
            <a:xfrm>
              <a:off x="19086324" y="5776752"/>
              <a:ext cx="194691" cy="153447"/>
            </a:xfrm>
            <a:custGeom>
              <a:avLst/>
              <a:gdLst>
                <a:gd name="connsiteX0" fmla="*/ 0 w 194691"/>
                <a:gd name="connsiteY0" fmla="*/ 153448 h 153447"/>
                <a:gd name="connsiteX1" fmla="*/ 2857 w 194691"/>
                <a:gd name="connsiteY1" fmla="*/ 13240 h 153447"/>
                <a:gd name="connsiteX2" fmla="*/ 53816 w 194691"/>
                <a:gd name="connsiteY2" fmla="*/ 12763 h 153447"/>
                <a:gd name="connsiteX3" fmla="*/ 54102 w 194691"/>
                <a:gd name="connsiteY3" fmla="*/ 381 h 153447"/>
                <a:gd name="connsiteX4" fmla="*/ 194691 w 194691"/>
                <a:gd name="connsiteY4" fmla="*/ 0 h 153447"/>
                <a:gd name="connsiteX5" fmla="*/ 194691 w 194691"/>
                <a:gd name="connsiteY5" fmla="*/ 45529 h 153447"/>
                <a:gd name="connsiteX6" fmla="*/ 171164 w 194691"/>
                <a:gd name="connsiteY6" fmla="*/ 46196 h 153447"/>
                <a:gd name="connsiteX7" fmla="*/ 170783 w 194691"/>
                <a:gd name="connsiteY7" fmla="*/ 81915 h 153447"/>
                <a:gd name="connsiteX8" fmla="*/ 151829 w 194691"/>
                <a:gd name="connsiteY8" fmla="*/ 81915 h 153447"/>
                <a:gd name="connsiteX9" fmla="*/ 152400 w 194691"/>
                <a:gd name="connsiteY9" fmla="*/ 152114 h 153447"/>
                <a:gd name="connsiteX10" fmla="*/ 0 w 194691"/>
                <a:gd name="connsiteY10" fmla="*/ 153448 h 15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4691" h="153447">
                  <a:moveTo>
                    <a:pt x="0" y="153448"/>
                  </a:moveTo>
                  <a:lnTo>
                    <a:pt x="2857" y="13240"/>
                  </a:lnTo>
                  <a:lnTo>
                    <a:pt x="53816" y="12763"/>
                  </a:lnTo>
                  <a:lnTo>
                    <a:pt x="54102" y="381"/>
                  </a:lnTo>
                  <a:lnTo>
                    <a:pt x="194691" y="0"/>
                  </a:lnTo>
                  <a:lnTo>
                    <a:pt x="194691" y="45529"/>
                  </a:lnTo>
                  <a:lnTo>
                    <a:pt x="171164" y="46196"/>
                  </a:lnTo>
                  <a:lnTo>
                    <a:pt x="170783" y="81915"/>
                  </a:lnTo>
                  <a:lnTo>
                    <a:pt x="151829" y="81915"/>
                  </a:lnTo>
                  <a:lnTo>
                    <a:pt x="152400" y="152114"/>
                  </a:lnTo>
                  <a:lnTo>
                    <a:pt x="0" y="153448"/>
                  </a:lnTo>
                  <a:close/>
                </a:path>
              </a:pathLst>
            </a:custGeom>
            <a:noFill/>
            <a:ln w="4763" cap="rnd">
              <a:solidFill>
                <a:srgbClr val="FFFFFF"/>
              </a:solidFill>
              <a:prstDash val="solid"/>
              <a:round/>
            </a:ln>
          </p:spPr>
          <p:txBody>
            <a:bodyPr rtlCol="0" anchor="ctr"/>
            <a:lstStyle/>
            <a:p>
              <a:endParaRPr lang="en-US"/>
            </a:p>
          </p:txBody>
        </p:sp>
        <p:sp>
          <p:nvSpPr>
            <p:cNvPr id="350" name="Freeform: Shape 349">
              <a:extLst>
                <a:ext uri="{FF2B5EF4-FFF2-40B4-BE49-F238E27FC236}">
                  <a16:creationId xmlns:a16="http://schemas.microsoft.com/office/drawing/2014/main" id="{9FDD1630-48F5-4ED8-912E-CBAC98823259}"/>
                </a:ext>
              </a:extLst>
            </p:cNvPr>
            <p:cNvSpPr/>
            <p:nvPr/>
          </p:nvSpPr>
          <p:spPr>
            <a:xfrm>
              <a:off x="17600996" y="5791039"/>
              <a:ext cx="112775" cy="213359"/>
            </a:xfrm>
            <a:custGeom>
              <a:avLst/>
              <a:gdLst>
                <a:gd name="connsiteX0" fmla="*/ 952 w 112775"/>
                <a:gd name="connsiteY0" fmla="*/ 188976 h 213359"/>
                <a:gd name="connsiteX1" fmla="*/ 0 w 112775"/>
                <a:gd name="connsiteY1" fmla="*/ 114586 h 213359"/>
                <a:gd name="connsiteX2" fmla="*/ 952 w 112775"/>
                <a:gd name="connsiteY2" fmla="*/ 0 h 213359"/>
                <a:gd name="connsiteX3" fmla="*/ 36766 w 112775"/>
                <a:gd name="connsiteY3" fmla="*/ 762 h 213359"/>
                <a:gd name="connsiteX4" fmla="*/ 36957 w 112775"/>
                <a:gd name="connsiteY4" fmla="*/ 35624 h 213359"/>
                <a:gd name="connsiteX5" fmla="*/ 90582 w 112775"/>
                <a:gd name="connsiteY5" fmla="*/ 35338 h 213359"/>
                <a:gd name="connsiteX6" fmla="*/ 90106 w 112775"/>
                <a:gd name="connsiteY6" fmla="*/ 70199 h 213359"/>
                <a:gd name="connsiteX7" fmla="*/ 93630 w 112775"/>
                <a:gd name="connsiteY7" fmla="*/ 72009 h 213359"/>
                <a:gd name="connsiteX8" fmla="*/ 94679 w 112775"/>
                <a:gd name="connsiteY8" fmla="*/ 106299 h 213359"/>
                <a:gd name="connsiteX9" fmla="*/ 106013 w 112775"/>
                <a:gd name="connsiteY9" fmla="*/ 107061 h 213359"/>
                <a:gd name="connsiteX10" fmla="*/ 106108 w 112775"/>
                <a:gd name="connsiteY10" fmla="*/ 113062 h 213359"/>
                <a:gd name="connsiteX11" fmla="*/ 112204 w 112775"/>
                <a:gd name="connsiteY11" fmla="*/ 113157 h 213359"/>
                <a:gd name="connsiteX12" fmla="*/ 112776 w 112775"/>
                <a:gd name="connsiteY12" fmla="*/ 124492 h 213359"/>
                <a:gd name="connsiteX13" fmla="*/ 110776 w 112775"/>
                <a:gd name="connsiteY13" fmla="*/ 212408 h 213359"/>
                <a:gd name="connsiteX14" fmla="*/ 55912 w 112775"/>
                <a:gd name="connsiteY14" fmla="*/ 213360 h 213359"/>
                <a:gd name="connsiteX15" fmla="*/ 45815 w 112775"/>
                <a:gd name="connsiteY15" fmla="*/ 206597 h 213359"/>
                <a:gd name="connsiteX16" fmla="*/ 39148 w 112775"/>
                <a:gd name="connsiteY16" fmla="*/ 194691 h 213359"/>
                <a:gd name="connsiteX17" fmla="*/ 22193 w 112775"/>
                <a:gd name="connsiteY17" fmla="*/ 182213 h 213359"/>
                <a:gd name="connsiteX18" fmla="*/ 17907 w 112775"/>
                <a:gd name="connsiteY18" fmla="*/ 182023 h 213359"/>
                <a:gd name="connsiteX19" fmla="*/ 8858 w 112775"/>
                <a:gd name="connsiteY19" fmla="*/ 189167 h 213359"/>
                <a:gd name="connsiteX20" fmla="*/ 952 w 112775"/>
                <a:gd name="connsiteY20" fmla="*/ 188976 h 213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2775" h="213359">
                  <a:moveTo>
                    <a:pt x="952" y="188976"/>
                  </a:moveTo>
                  <a:lnTo>
                    <a:pt x="0" y="114586"/>
                  </a:lnTo>
                  <a:lnTo>
                    <a:pt x="952" y="0"/>
                  </a:lnTo>
                  <a:lnTo>
                    <a:pt x="36766" y="762"/>
                  </a:lnTo>
                  <a:lnTo>
                    <a:pt x="36957" y="35624"/>
                  </a:lnTo>
                  <a:lnTo>
                    <a:pt x="90582" y="35338"/>
                  </a:lnTo>
                  <a:lnTo>
                    <a:pt x="90106" y="70199"/>
                  </a:lnTo>
                  <a:lnTo>
                    <a:pt x="93630" y="72009"/>
                  </a:lnTo>
                  <a:lnTo>
                    <a:pt x="94679" y="106299"/>
                  </a:lnTo>
                  <a:lnTo>
                    <a:pt x="106013" y="107061"/>
                  </a:lnTo>
                  <a:lnTo>
                    <a:pt x="106108" y="113062"/>
                  </a:lnTo>
                  <a:lnTo>
                    <a:pt x="112204" y="113157"/>
                  </a:lnTo>
                  <a:lnTo>
                    <a:pt x="112776" y="124492"/>
                  </a:lnTo>
                  <a:lnTo>
                    <a:pt x="110776" y="212408"/>
                  </a:lnTo>
                  <a:lnTo>
                    <a:pt x="55912" y="213360"/>
                  </a:lnTo>
                  <a:lnTo>
                    <a:pt x="45815" y="206597"/>
                  </a:lnTo>
                  <a:lnTo>
                    <a:pt x="39148" y="194691"/>
                  </a:lnTo>
                  <a:lnTo>
                    <a:pt x="22193" y="182213"/>
                  </a:lnTo>
                  <a:lnTo>
                    <a:pt x="17907" y="182023"/>
                  </a:lnTo>
                  <a:lnTo>
                    <a:pt x="8858" y="189167"/>
                  </a:lnTo>
                  <a:lnTo>
                    <a:pt x="952" y="188976"/>
                  </a:lnTo>
                  <a:close/>
                </a:path>
              </a:pathLst>
            </a:custGeom>
            <a:solidFill>
              <a:srgbClr val="669940"/>
            </a:solidFill>
            <a:ln w="9525" cap="flat">
              <a:noFill/>
              <a:prstDash val="solid"/>
              <a:miter/>
            </a:ln>
          </p:spPr>
          <p:txBody>
            <a:bodyPr rtlCol="0" anchor="ctr"/>
            <a:lstStyle/>
            <a:p>
              <a:endParaRPr lang="en-US"/>
            </a:p>
          </p:txBody>
        </p:sp>
        <p:sp>
          <p:nvSpPr>
            <p:cNvPr id="351" name="Freeform: Shape 350">
              <a:extLst>
                <a:ext uri="{FF2B5EF4-FFF2-40B4-BE49-F238E27FC236}">
                  <a16:creationId xmlns:a16="http://schemas.microsoft.com/office/drawing/2014/main" id="{9C3A016E-E979-4D30-892A-7FC15AAA5DDC}"/>
                </a:ext>
              </a:extLst>
            </p:cNvPr>
            <p:cNvSpPr/>
            <p:nvPr/>
          </p:nvSpPr>
          <p:spPr>
            <a:xfrm>
              <a:off x="17600996" y="5791039"/>
              <a:ext cx="112775" cy="213359"/>
            </a:xfrm>
            <a:custGeom>
              <a:avLst/>
              <a:gdLst>
                <a:gd name="connsiteX0" fmla="*/ 952 w 112775"/>
                <a:gd name="connsiteY0" fmla="*/ 188976 h 213359"/>
                <a:gd name="connsiteX1" fmla="*/ 0 w 112775"/>
                <a:gd name="connsiteY1" fmla="*/ 114586 h 213359"/>
                <a:gd name="connsiteX2" fmla="*/ 952 w 112775"/>
                <a:gd name="connsiteY2" fmla="*/ 0 h 213359"/>
                <a:gd name="connsiteX3" fmla="*/ 36766 w 112775"/>
                <a:gd name="connsiteY3" fmla="*/ 762 h 213359"/>
                <a:gd name="connsiteX4" fmla="*/ 36957 w 112775"/>
                <a:gd name="connsiteY4" fmla="*/ 35624 h 213359"/>
                <a:gd name="connsiteX5" fmla="*/ 90582 w 112775"/>
                <a:gd name="connsiteY5" fmla="*/ 35338 h 213359"/>
                <a:gd name="connsiteX6" fmla="*/ 90106 w 112775"/>
                <a:gd name="connsiteY6" fmla="*/ 70199 h 213359"/>
                <a:gd name="connsiteX7" fmla="*/ 93630 w 112775"/>
                <a:gd name="connsiteY7" fmla="*/ 72009 h 213359"/>
                <a:gd name="connsiteX8" fmla="*/ 94679 w 112775"/>
                <a:gd name="connsiteY8" fmla="*/ 106299 h 213359"/>
                <a:gd name="connsiteX9" fmla="*/ 106013 w 112775"/>
                <a:gd name="connsiteY9" fmla="*/ 107061 h 213359"/>
                <a:gd name="connsiteX10" fmla="*/ 106108 w 112775"/>
                <a:gd name="connsiteY10" fmla="*/ 113062 h 213359"/>
                <a:gd name="connsiteX11" fmla="*/ 112204 w 112775"/>
                <a:gd name="connsiteY11" fmla="*/ 113157 h 213359"/>
                <a:gd name="connsiteX12" fmla="*/ 112776 w 112775"/>
                <a:gd name="connsiteY12" fmla="*/ 124492 h 213359"/>
                <a:gd name="connsiteX13" fmla="*/ 110776 w 112775"/>
                <a:gd name="connsiteY13" fmla="*/ 212408 h 213359"/>
                <a:gd name="connsiteX14" fmla="*/ 55912 w 112775"/>
                <a:gd name="connsiteY14" fmla="*/ 213360 h 213359"/>
                <a:gd name="connsiteX15" fmla="*/ 45815 w 112775"/>
                <a:gd name="connsiteY15" fmla="*/ 206597 h 213359"/>
                <a:gd name="connsiteX16" fmla="*/ 39148 w 112775"/>
                <a:gd name="connsiteY16" fmla="*/ 194691 h 213359"/>
                <a:gd name="connsiteX17" fmla="*/ 22193 w 112775"/>
                <a:gd name="connsiteY17" fmla="*/ 182213 h 213359"/>
                <a:gd name="connsiteX18" fmla="*/ 17907 w 112775"/>
                <a:gd name="connsiteY18" fmla="*/ 182023 h 213359"/>
                <a:gd name="connsiteX19" fmla="*/ 8858 w 112775"/>
                <a:gd name="connsiteY19" fmla="*/ 189167 h 213359"/>
                <a:gd name="connsiteX20" fmla="*/ 952 w 112775"/>
                <a:gd name="connsiteY20" fmla="*/ 188976 h 213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2775" h="213359">
                  <a:moveTo>
                    <a:pt x="952" y="188976"/>
                  </a:moveTo>
                  <a:lnTo>
                    <a:pt x="0" y="114586"/>
                  </a:lnTo>
                  <a:lnTo>
                    <a:pt x="952" y="0"/>
                  </a:lnTo>
                  <a:lnTo>
                    <a:pt x="36766" y="762"/>
                  </a:lnTo>
                  <a:lnTo>
                    <a:pt x="36957" y="35624"/>
                  </a:lnTo>
                  <a:lnTo>
                    <a:pt x="90582" y="35338"/>
                  </a:lnTo>
                  <a:lnTo>
                    <a:pt x="90106" y="70199"/>
                  </a:lnTo>
                  <a:lnTo>
                    <a:pt x="93630" y="72009"/>
                  </a:lnTo>
                  <a:lnTo>
                    <a:pt x="94679" y="106299"/>
                  </a:lnTo>
                  <a:lnTo>
                    <a:pt x="106013" y="107061"/>
                  </a:lnTo>
                  <a:lnTo>
                    <a:pt x="106108" y="113062"/>
                  </a:lnTo>
                  <a:lnTo>
                    <a:pt x="112204" y="113157"/>
                  </a:lnTo>
                  <a:lnTo>
                    <a:pt x="112776" y="124492"/>
                  </a:lnTo>
                  <a:lnTo>
                    <a:pt x="110776" y="212408"/>
                  </a:lnTo>
                  <a:lnTo>
                    <a:pt x="55912" y="213360"/>
                  </a:lnTo>
                  <a:lnTo>
                    <a:pt x="45815" y="206597"/>
                  </a:lnTo>
                  <a:lnTo>
                    <a:pt x="39148" y="194691"/>
                  </a:lnTo>
                  <a:lnTo>
                    <a:pt x="22193" y="182213"/>
                  </a:lnTo>
                  <a:lnTo>
                    <a:pt x="17907" y="182023"/>
                  </a:lnTo>
                  <a:lnTo>
                    <a:pt x="8858" y="189167"/>
                  </a:lnTo>
                  <a:lnTo>
                    <a:pt x="952" y="188976"/>
                  </a:lnTo>
                  <a:close/>
                </a:path>
              </a:pathLst>
            </a:custGeom>
            <a:noFill/>
            <a:ln w="4763" cap="flat">
              <a:solidFill>
                <a:srgbClr val="FFFFFF"/>
              </a:solidFill>
              <a:prstDash val="solid"/>
              <a:miter/>
            </a:ln>
          </p:spPr>
          <p:txBody>
            <a:bodyPr rtlCol="0" anchor="ctr"/>
            <a:lstStyle/>
            <a:p>
              <a:endParaRPr lang="en-US"/>
            </a:p>
          </p:txBody>
        </p:sp>
        <p:sp>
          <p:nvSpPr>
            <p:cNvPr id="352" name="Freeform: Shape 351">
              <a:extLst>
                <a:ext uri="{FF2B5EF4-FFF2-40B4-BE49-F238E27FC236}">
                  <a16:creationId xmlns:a16="http://schemas.microsoft.com/office/drawing/2014/main" id="{FD2063F1-383E-4E47-89FB-68A9A191C475}"/>
                </a:ext>
              </a:extLst>
            </p:cNvPr>
            <p:cNvSpPr/>
            <p:nvPr/>
          </p:nvSpPr>
          <p:spPr>
            <a:xfrm>
              <a:off x="18617694" y="5816280"/>
              <a:ext cx="175069" cy="183070"/>
            </a:xfrm>
            <a:custGeom>
              <a:avLst/>
              <a:gdLst>
                <a:gd name="connsiteX0" fmla="*/ 34671 w 175069"/>
                <a:gd name="connsiteY0" fmla="*/ 182594 h 183070"/>
                <a:gd name="connsiteX1" fmla="*/ 36004 w 175069"/>
                <a:gd name="connsiteY1" fmla="*/ 148781 h 183070"/>
                <a:gd name="connsiteX2" fmla="*/ 381 w 175069"/>
                <a:gd name="connsiteY2" fmla="*/ 147066 h 183070"/>
                <a:gd name="connsiteX3" fmla="*/ 1334 w 175069"/>
                <a:gd name="connsiteY3" fmla="*/ 129731 h 183070"/>
                <a:gd name="connsiteX4" fmla="*/ 0 w 175069"/>
                <a:gd name="connsiteY4" fmla="*/ 40577 h 183070"/>
                <a:gd name="connsiteX5" fmla="*/ 1143 w 175069"/>
                <a:gd name="connsiteY5" fmla="*/ 0 h 183070"/>
                <a:gd name="connsiteX6" fmla="*/ 17812 w 175069"/>
                <a:gd name="connsiteY6" fmla="*/ 16193 h 183070"/>
                <a:gd name="connsiteX7" fmla="*/ 38195 w 175069"/>
                <a:gd name="connsiteY7" fmla="*/ 7811 h 183070"/>
                <a:gd name="connsiteX8" fmla="*/ 48101 w 175069"/>
                <a:gd name="connsiteY8" fmla="*/ 23051 h 183070"/>
                <a:gd name="connsiteX9" fmla="*/ 52864 w 175069"/>
                <a:gd name="connsiteY9" fmla="*/ 24289 h 183070"/>
                <a:gd name="connsiteX10" fmla="*/ 59245 w 175069"/>
                <a:gd name="connsiteY10" fmla="*/ 28575 h 183070"/>
                <a:gd name="connsiteX11" fmla="*/ 66199 w 175069"/>
                <a:gd name="connsiteY11" fmla="*/ 41434 h 183070"/>
                <a:gd name="connsiteX12" fmla="*/ 70295 w 175069"/>
                <a:gd name="connsiteY12" fmla="*/ 42291 h 183070"/>
                <a:gd name="connsiteX13" fmla="*/ 77534 w 175069"/>
                <a:gd name="connsiteY13" fmla="*/ 40672 h 183070"/>
                <a:gd name="connsiteX14" fmla="*/ 81058 w 175069"/>
                <a:gd name="connsiteY14" fmla="*/ 36576 h 183070"/>
                <a:gd name="connsiteX15" fmla="*/ 75914 w 175069"/>
                <a:gd name="connsiteY15" fmla="*/ 18479 h 183070"/>
                <a:gd name="connsiteX16" fmla="*/ 80486 w 175069"/>
                <a:gd name="connsiteY16" fmla="*/ 14764 h 183070"/>
                <a:gd name="connsiteX17" fmla="*/ 89345 w 175069"/>
                <a:gd name="connsiteY17" fmla="*/ 16383 h 183070"/>
                <a:gd name="connsiteX18" fmla="*/ 99060 w 175069"/>
                <a:gd name="connsiteY18" fmla="*/ 25337 h 183070"/>
                <a:gd name="connsiteX19" fmla="*/ 124301 w 175069"/>
                <a:gd name="connsiteY19" fmla="*/ 21050 h 183070"/>
                <a:gd name="connsiteX20" fmla="*/ 134588 w 175069"/>
                <a:gd name="connsiteY20" fmla="*/ 34481 h 183070"/>
                <a:gd name="connsiteX21" fmla="*/ 145256 w 175069"/>
                <a:gd name="connsiteY21" fmla="*/ 22955 h 183070"/>
                <a:gd name="connsiteX22" fmla="*/ 151447 w 175069"/>
                <a:gd name="connsiteY22" fmla="*/ 20765 h 183070"/>
                <a:gd name="connsiteX23" fmla="*/ 166973 w 175069"/>
                <a:gd name="connsiteY23" fmla="*/ 23717 h 183070"/>
                <a:gd name="connsiteX24" fmla="*/ 175070 w 175069"/>
                <a:gd name="connsiteY24" fmla="*/ 9335 h 183070"/>
                <a:gd name="connsiteX25" fmla="*/ 174879 w 175069"/>
                <a:gd name="connsiteY25" fmla="*/ 78486 h 183070"/>
                <a:gd name="connsiteX26" fmla="*/ 174688 w 175069"/>
                <a:gd name="connsiteY26" fmla="*/ 112586 h 183070"/>
                <a:gd name="connsiteX27" fmla="*/ 140875 w 175069"/>
                <a:gd name="connsiteY27" fmla="*/ 115158 h 183070"/>
                <a:gd name="connsiteX28" fmla="*/ 137255 w 175069"/>
                <a:gd name="connsiteY28" fmla="*/ 183071 h 183070"/>
                <a:gd name="connsiteX29" fmla="*/ 34671 w 175069"/>
                <a:gd name="connsiteY29" fmla="*/ 182594 h 183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5069" h="183070">
                  <a:moveTo>
                    <a:pt x="34671" y="182594"/>
                  </a:moveTo>
                  <a:lnTo>
                    <a:pt x="36004" y="148781"/>
                  </a:lnTo>
                  <a:lnTo>
                    <a:pt x="381" y="147066"/>
                  </a:lnTo>
                  <a:lnTo>
                    <a:pt x="1334" y="129731"/>
                  </a:lnTo>
                  <a:lnTo>
                    <a:pt x="0" y="40577"/>
                  </a:lnTo>
                  <a:lnTo>
                    <a:pt x="1143" y="0"/>
                  </a:lnTo>
                  <a:lnTo>
                    <a:pt x="17812" y="16193"/>
                  </a:lnTo>
                  <a:lnTo>
                    <a:pt x="38195" y="7811"/>
                  </a:lnTo>
                  <a:lnTo>
                    <a:pt x="48101" y="23051"/>
                  </a:lnTo>
                  <a:lnTo>
                    <a:pt x="52864" y="24289"/>
                  </a:lnTo>
                  <a:lnTo>
                    <a:pt x="59245" y="28575"/>
                  </a:lnTo>
                  <a:lnTo>
                    <a:pt x="66199" y="41434"/>
                  </a:lnTo>
                  <a:lnTo>
                    <a:pt x="70295" y="42291"/>
                  </a:lnTo>
                  <a:lnTo>
                    <a:pt x="77534" y="40672"/>
                  </a:lnTo>
                  <a:lnTo>
                    <a:pt x="81058" y="36576"/>
                  </a:lnTo>
                  <a:lnTo>
                    <a:pt x="75914" y="18479"/>
                  </a:lnTo>
                  <a:lnTo>
                    <a:pt x="80486" y="14764"/>
                  </a:lnTo>
                  <a:lnTo>
                    <a:pt x="89345" y="16383"/>
                  </a:lnTo>
                  <a:lnTo>
                    <a:pt x="99060" y="25337"/>
                  </a:lnTo>
                  <a:lnTo>
                    <a:pt x="124301" y="21050"/>
                  </a:lnTo>
                  <a:lnTo>
                    <a:pt x="134588" y="34481"/>
                  </a:lnTo>
                  <a:lnTo>
                    <a:pt x="145256" y="22955"/>
                  </a:lnTo>
                  <a:lnTo>
                    <a:pt x="151447" y="20765"/>
                  </a:lnTo>
                  <a:lnTo>
                    <a:pt x="166973" y="23717"/>
                  </a:lnTo>
                  <a:lnTo>
                    <a:pt x="175070" y="9335"/>
                  </a:lnTo>
                  <a:lnTo>
                    <a:pt x="174879" y="78486"/>
                  </a:lnTo>
                  <a:lnTo>
                    <a:pt x="174688" y="112586"/>
                  </a:lnTo>
                  <a:lnTo>
                    <a:pt x="140875" y="115158"/>
                  </a:lnTo>
                  <a:lnTo>
                    <a:pt x="137255" y="183071"/>
                  </a:lnTo>
                  <a:lnTo>
                    <a:pt x="34671" y="182594"/>
                  </a:lnTo>
                  <a:close/>
                </a:path>
              </a:pathLst>
            </a:custGeom>
            <a:solidFill>
              <a:srgbClr val="BCBEC0"/>
            </a:solidFill>
            <a:ln w="9525" cap="flat">
              <a:noFill/>
              <a:prstDash val="solid"/>
              <a:miter/>
            </a:ln>
          </p:spPr>
          <p:txBody>
            <a:bodyPr rtlCol="0" anchor="ctr"/>
            <a:lstStyle/>
            <a:p>
              <a:endParaRPr lang="en-US"/>
            </a:p>
          </p:txBody>
        </p:sp>
        <p:sp>
          <p:nvSpPr>
            <p:cNvPr id="353" name="Freeform: Shape 352">
              <a:extLst>
                <a:ext uri="{FF2B5EF4-FFF2-40B4-BE49-F238E27FC236}">
                  <a16:creationId xmlns:a16="http://schemas.microsoft.com/office/drawing/2014/main" id="{ABBE1991-580A-445D-ABE5-CBB666B1E6FE}"/>
                </a:ext>
              </a:extLst>
            </p:cNvPr>
            <p:cNvSpPr/>
            <p:nvPr/>
          </p:nvSpPr>
          <p:spPr>
            <a:xfrm>
              <a:off x="18617694" y="5816280"/>
              <a:ext cx="175069" cy="183070"/>
            </a:xfrm>
            <a:custGeom>
              <a:avLst/>
              <a:gdLst>
                <a:gd name="connsiteX0" fmla="*/ 34671 w 175069"/>
                <a:gd name="connsiteY0" fmla="*/ 182594 h 183070"/>
                <a:gd name="connsiteX1" fmla="*/ 36004 w 175069"/>
                <a:gd name="connsiteY1" fmla="*/ 148781 h 183070"/>
                <a:gd name="connsiteX2" fmla="*/ 381 w 175069"/>
                <a:gd name="connsiteY2" fmla="*/ 147066 h 183070"/>
                <a:gd name="connsiteX3" fmla="*/ 1334 w 175069"/>
                <a:gd name="connsiteY3" fmla="*/ 129731 h 183070"/>
                <a:gd name="connsiteX4" fmla="*/ 0 w 175069"/>
                <a:gd name="connsiteY4" fmla="*/ 40577 h 183070"/>
                <a:gd name="connsiteX5" fmla="*/ 1143 w 175069"/>
                <a:gd name="connsiteY5" fmla="*/ 0 h 183070"/>
                <a:gd name="connsiteX6" fmla="*/ 17812 w 175069"/>
                <a:gd name="connsiteY6" fmla="*/ 16193 h 183070"/>
                <a:gd name="connsiteX7" fmla="*/ 38195 w 175069"/>
                <a:gd name="connsiteY7" fmla="*/ 7811 h 183070"/>
                <a:gd name="connsiteX8" fmla="*/ 48101 w 175069"/>
                <a:gd name="connsiteY8" fmla="*/ 23051 h 183070"/>
                <a:gd name="connsiteX9" fmla="*/ 52864 w 175069"/>
                <a:gd name="connsiteY9" fmla="*/ 24289 h 183070"/>
                <a:gd name="connsiteX10" fmla="*/ 59245 w 175069"/>
                <a:gd name="connsiteY10" fmla="*/ 28575 h 183070"/>
                <a:gd name="connsiteX11" fmla="*/ 66199 w 175069"/>
                <a:gd name="connsiteY11" fmla="*/ 41434 h 183070"/>
                <a:gd name="connsiteX12" fmla="*/ 70295 w 175069"/>
                <a:gd name="connsiteY12" fmla="*/ 42291 h 183070"/>
                <a:gd name="connsiteX13" fmla="*/ 77534 w 175069"/>
                <a:gd name="connsiteY13" fmla="*/ 40672 h 183070"/>
                <a:gd name="connsiteX14" fmla="*/ 81058 w 175069"/>
                <a:gd name="connsiteY14" fmla="*/ 36576 h 183070"/>
                <a:gd name="connsiteX15" fmla="*/ 75914 w 175069"/>
                <a:gd name="connsiteY15" fmla="*/ 18479 h 183070"/>
                <a:gd name="connsiteX16" fmla="*/ 80486 w 175069"/>
                <a:gd name="connsiteY16" fmla="*/ 14764 h 183070"/>
                <a:gd name="connsiteX17" fmla="*/ 89345 w 175069"/>
                <a:gd name="connsiteY17" fmla="*/ 16383 h 183070"/>
                <a:gd name="connsiteX18" fmla="*/ 99060 w 175069"/>
                <a:gd name="connsiteY18" fmla="*/ 25337 h 183070"/>
                <a:gd name="connsiteX19" fmla="*/ 124301 w 175069"/>
                <a:gd name="connsiteY19" fmla="*/ 21050 h 183070"/>
                <a:gd name="connsiteX20" fmla="*/ 134588 w 175069"/>
                <a:gd name="connsiteY20" fmla="*/ 34481 h 183070"/>
                <a:gd name="connsiteX21" fmla="*/ 145256 w 175069"/>
                <a:gd name="connsiteY21" fmla="*/ 22955 h 183070"/>
                <a:gd name="connsiteX22" fmla="*/ 151447 w 175069"/>
                <a:gd name="connsiteY22" fmla="*/ 20765 h 183070"/>
                <a:gd name="connsiteX23" fmla="*/ 166973 w 175069"/>
                <a:gd name="connsiteY23" fmla="*/ 23717 h 183070"/>
                <a:gd name="connsiteX24" fmla="*/ 175070 w 175069"/>
                <a:gd name="connsiteY24" fmla="*/ 9335 h 183070"/>
                <a:gd name="connsiteX25" fmla="*/ 174879 w 175069"/>
                <a:gd name="connsiteY25" fmla="*/ 78486 h 183070"/>
                <a:gd name="connsiteX26" fmla="*/ 174688 w 175069"/>
                <a:gd name="connsiteY26" fmla="*/ 112586 h 183070"/>
                <a:gd name="connsiteX27" fmla="*/ 140875 w 175069"/>
                <a:gd name="connsiteY27" fmla="*/ 115158 h 183070"/>
                <a:gd name="connsiteX28" fmla="*/ 137255 w 175069"/>
                <a:gd name="connsiteY28" fmla="*/ 183071 h 183070"/>
                <a:gd name="connsiteX29" fmla="*/ 34671 w 175069"/>
                <a:gd name="connsiteY29" fmla="*/ 182594 h 183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5069" h="183070">
                  <a:moveTo>
                    <a:pt x="34671" y="182594"/>
                  </a:moveTo>
                  <a:lnTo>
                    <a:pt x="36004" y="148781"/>
                  </a:lnTo>
                  <a:lnTo>
                    <a:pt x="381" y="147066"/>
                  </a:lnTo>
                  <a:lnTo>
                    <a:pt x="1334" y="129731"/>
                  </a:lnTo>
                  <a:lnTo>
                    <a:pt x="0" y="40577"/>
                  </a:lnTo>
                  <a:lnTo>
                    <a:pt x="1143" y="0"/>
                  </a:lnTo>
                  <a:lnTo>
                    <a:pt x="17812" y="16193"/>
                  </a:lnTo>
                  <a:lnTo>
                    <a:pt x="38195" y="7811"/>
                  </a:lnTo>
                  <a:lnTo>
                    <a:pt x="48101" y="23051"/>
                  </a:lnTo>
                  <a:lnTo>
                    <a:pt x="52864" y="24289"/>
                  </a:lnTo>
                  <a:lnTo>
                    <a:pt x="59245" y="28575"/>
                  </a:lnTo>
                  <a:lnTo>
                    <a:pt x="66199" y="41434"/>
                  </a:lnTo>
                  <a:lnTo>
                    <a:pt x="70295" y="42291"/>
                  </a:lnTo>
                  <a:lnTo>
                    <a:pt x="77534" y="40672"/>
                  </a:lnTo>
                  <a:lnTo>
                    <a:pt x="81058" y="36576"/>
                  </a:lnTo>
                  <a:lnTo>
                    <a:pt x="75914" y="18479"/>
                  </a:lnTo>
                  <a:lnTo>
                    <a:pt x="80486" y="14764"/>
                  </a:lnTo>
                  <a:lnTo>
                    <a:pt x="89345" y="16383"/>
                  </a:lnTo>
                  <a:lnTo>
                    <a:pt x="99060" y="25337"/>
                  </a:lnTo>
                  <a:lnTo>
                    <a:pt x="124301" y="21050"/>
                  </a:lnTo>
                  <a:lnTo>
                    <a:pt x="134588" y="34481"/>
                  </a:lnTo>
                  <a:lnTo>
                    <a:pt x="145256" y="22955"/>
                  </a:lnTo>
                  <a:lnTo>
                    <a:pt x="151447" y="20765"/>
                  </a:lnTo>
                  <a:lnTo>
                    <a:pt x="166973" y="23717"/>
                  </a:lnTo>
                  <a:lnTo>
                    <a:pt x="175070" y="9335"/>
                  </a:lnTo>
                  <a:lnTo>
                    <a:pt x="174879" y="78486"/>
                  </a:lnTo>
                  <a:lnTo>
                    <a:pt x="174688" y="112586"/>
                  </a:lnTo>
                  <a:lnTo>
                    <a:pt x="140875" y="115158"/>
                  </a:lnTo>
                  <a:lnTo>
                    <a:pt x="137255" y="183071"/>
                  </a:lnTo>
                  <a:lnTo>
                    <a:pt x="34671" y="182594"/>
                  </a:lnTo>
                  <a:close/>
                </a:path>
              </a:pathLst>
            </a:custGeom>
            <a:noFill/>
            <a:ln w="4763" cap="rnd">
              <a:solidFill>
                <a:srgbClr val="FFFFFF"/>
              </a:solidFill>
              <a:prstDash val="solid"/>
              <a:round/>
            </a:ln>
          </p:spPr>
          <p:txBody>
            <a:bodyPr rtlCol="0" anchor="ctr"/>
            <a:lstStyle/>
            <a:p>
              <a:endParaRPr lang="en-US"/>
            </a:p>
          </p:txBody>
        </p:sp>
        <p:sp>
          <p:nvSpPr>
            <p:cNvPr id="354" name="Freeform: Shape 353">
              <a:extLst>
                <a:ext uri="{FF2B5EF4-FFF2-40B4-BE49-F238E27FC236}">
                  <a16:creationId xmlns:a16="http://schemas.microsoft.com/office/drawing/2014/main" id="{887A7520-F117-4444-BBE5-A89916E09E51}"/>
                </a:ext>
              </a:extLst>
            </p:cNvPr>
            <p:cNvSpPr/>
            <p:nvPr/>
          </p:nvSpPr>
          <p:spPr>
            <a:xfrm>
              <a:off x="18371759" y="5856857"/>
              <a:ext cx="247269" cy="143256"/>
            </a:xfrm>
            <a:custGeom>
              <a:avLst/>
              <a:gdLst>
                <a:gd name="connsiteX0" fmla="*/ 0 w 247269"/>
                <a:gd name="connsiteY0" fmla="*/ 74200 h 143256"/>
                <a:gd name="connsiteX1" fmla="*/ 476 w 247269"/>
                <a:gd name="connsiteY1" fmla="*/ 2762 h 143256"/>
                <a:gd name="connsiteX2" fmla="*/ 245936 w 247269"/>
                <a:gd name="connsiteY2" fmla="*/ 0 h 143256"/>
                <a:gd name="connsiteX3" fmla="*/ 247269 w 247269"/>
                <a:gd name="connsiteY3" fmla="*/ 89154 h 143256"/>
                <a:gd name="connsiteX4" fmla="*/ 175926 w 247269"/>
                <a:gd name="connsiteY4" fmla="*/ 90297 h 143256"/>
                <a:gd name="connsiteX5" fmla="*/ 176308 w 247269"/>
                <a:gd name="connsiteY5" fmla="*/ 96869 h 143256"/>
                <a:gd name="connsiteX6" fmla="*/ 158591 w 247269"/>
                <a:gd name="connsiteY6" fmla="*/ 96393 h 143256"/>
                <a:gd name="connsiteX7" fmla="*/ 157829 w 247269"/>
                <a:gd name="connsiteY7" fmla="*/ 103632 h 143256"/>
                <a:gd name="connsiteX8" fmla="*/ 165735 w 247269"/>
                <a:gd name="connsiteY8" fmla="*/ 110776 h 143256"/>
                <a:gd name="connsiteX9" fmla="*/ 170307 w 247269"/>
                <a:gd name="connsiteY9" fmla="*/ 134684 h 143256"/>
                <a:gd name="connsiteX10" fmla="*/ 175832 w 247269"/>
                <a:gd name="connsiteY10" fmla="*/ 143256 h 143256"/>
                <a:gd name="connsiteX11" fmla="*/ 107252 w 247269"/>
                <a:gd name="connsiteY11" fmla="*/ 142780 h 143256"/>
                <a:gd name="connsiteX12" fmla="*/ 38005 w 247269"/>
                <a:gd name="connsiteY12" fmla="*/ 142399 h 143256"/>
                <a:gd name="connsiteX13" fmla="*/ 37433 w 247269"/>
                <a:gd name="connsiteY13" fmla="*/ 74200 h 143256"/>
                <a:gd name="connsiteX14" fmla="*/ 0 w 247269"/>
                <a:gd name="connsiteY14" fmla="*/ 74200 h 143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7269" h="143256">
                  <a:moveTo>
                    <a:pt x="0" y="74200"/>
                  </a:moveTo>
                  <a:lnTo>
                    <a:pt x="476" y="2762"/>
                  </a:lnTo>
                  <a:lnTo>
                    <a:pt x="245936" y="0"/>
                  </a:lnTo>
                  <a:lnTo>
                    <a:pt x="247269" y="89154"/>
                  </a:lnTo>
                  <a:lnTo>
                    <a:pt x="175926" y="90297"/>
                  </a:lnTo>
                  <a:lnTo>
                    <a:pt x="176308" y="96869"/>
                  </a:lnTo>
                  <a:lnTo>
                    <a:pt x="158591" y="96393"/>
                  </a:lnTo>
                  <a:lnTo>
                    <a:pt x="157829" y="103632"/>
                  </a:lnTo>
                  <a:lnTo>
                    <a:pt x="165735" y="110776"/>
                  </a:lnTo>
                  <a:lnTo>
                    <a:pt x="170307" y="134684"/>
                  </a:lnTo>
                  <a:lnTo>
                    <a:pt x="175832" y="143256"/>
                  </a:lnTo>
                  <a:lnTo>
                    <a:pt x="107252" y="142780"/>
                  </a:lnTo>
                  <a:lnTo>
                    <a:pt x="38005" y="142399"/>
                  </a:lnTo>
                  <a:lnTo>
                    <a:pt x="37433" y="74200"/>
                  </a:lnTo>
                  <a:lnTo>
                    <a:pt x="0" y="74200"/>
                  </a:lnTo>
                  <a:close/>
                </a:path>
              </a:pathLst>
            </a:custGeom>
            <a:solidFill>
              <a:srgbClr val="669940"/>
            </a:solidFill>
            <a:ln w="9525" cap="flat">
              <a:noFill/>
              <a:prstDash val="solid"/>
              <a:miter/>
            </a:ln>
          </p:spPr>
          <p:txBody>
            <a:bodyPr rtlCol="0" anchor="ctr"/>
            <a:lstStyle/>
            <a:p>
              <a:endParaRPr lang="en-US"/>
            </a:p>
          </p:txBody>
        </p:sp>
        <p:sp>
          <p:nvSpPr>
            <p:cNvPr id="355" name="Freeform: Shape 354">
              <a:extLst>
                <a:ext uri="{FF2B5EF4-FFF2-40B4-BE49-F238E27FC236}">
                  <a16:creationId xmlns:a16="http://schemas.microsoft.com/office/drawing/2014/main" id="{D212FA2D-76D8-4961-89F8-6E72E7941FF6}"/>
                </a:ext>
              </a:extLst>
            </p:cNvPr>
            <p:cNvSpPr/>
            <p:nvPr/>
          </p:nvSpPr>
          <p:spPr>
            <a:xfrm>
              <a:off x="18371759" y="5856857"/>
              <a:ext cx="247269" cy="143256"/>
            </a:xfrm>
            <a:custGeom>
              <a:avLst/>
              <a:gdLst>
                <a:gd name="connsiteX0" fmla="*/ 0 w 247269"/>
                <a:gd name="connsiteY0" fmla="*/ 74200 h 143256"/>
                <a:gd name="connsiteX1" fmla="*/ 476 w 247269"/>
                <a:gd name="connsiteY1" fmla="*/ 2762 h 143256"/>
                <a:gd name="connsiteX2" fmla="*/ 245936 w 247269"/>
                <a:gd name="connsiteY2" fmla="*/ 0 h 143256"/>
                <a:gd name="connsiteX3" fmla="*/ 247269 w 247269"/>
                <a:gd name="connsiteY3" fmla="*/ 89154 h 143256"/>
                <a:gd name="connsiteX4" fmla="*/ 175926 w 247269"/>
                <a:gd name="connsiteY4" fmla="*/ 90297 h 143256"/>
                <a:gd name="connsiteX5" fmla="*/ 176308 w 247269"/>
                <a:gd name="connsiteY5" fmla="*/ 96869 h 143256"/>
                <a:gd name="connsiteX6" fmla="*/ 158591 w 247269"/>
                <a:gd name="connsiteY6" fmla="*/ 96393 h 143256"/>
                <a:gd name="connsiteX7" fmla="*/ 157829 w 247269"/>
                <a:gd name="connsiteY7" fmla="*/ 103632 h 143256"/>
                <a:gd name="connsiteX8" fmla="*/ 165735 w 247269"/>
                <a:gd name="connsiteY8" fmla="*/ 110776 h 143256"/>
                <a:gd name="connsiteX9" fmla="*/ 170307 w 247269"/>
                <a:gd name="connsiteY9" fmla="*/ 134684 h 143256"/>
                <a:gd name="connsiteX10" fmla="*/ 175832 w 247269"/>
                <a:gd name="connsiteY10" fmla="*/ 143256 h 143256"/>
                <a:gd name="connsiteX11" fmla="*/ 107252 w 247269"/>
                <a:gd name="connsiteY11" fmla="*/ 142780 h 143256"/>
                <a:gd name="connsiteX12" fmla="*/ 38005 w 247269"/>
                <a:gd name="connsiteY12" fmla="*/ 142399 h 143256"/>
                <a:gd name="connsiteX13" fmla="*/ 37433 w 247269"/>
                <a:gd name="connsiteY13" fmla="*/ 74200 h 143256"/>
                <a:gd name="connsiteX14" fmla="*/ 0 w 247269"/>
                <a:gd name="connsiteY14" fmla="*/ 74200 h 143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7269" h="143256">
                  <a:moveTo>
                    <a:pt x="0" y="74200"/>
                  </a:moveTo>
                  <a:lnTo>
                    <a:pt x="476" y="2762"/>
                  </a:lnTo>
                  <a:lnTo>
                    <a:pt x="245936" y="0"/>
                  </a:lnTo>
                  <a:lnTo>
                    <a:pt x="247269" y="89154"/>
                  </a:lnTo>
                  <a:lnTo>
                    <a:pt x="175926" y="90297"/>
                  </a:lnTo>
                  <a:lnTo>
                    <a:pt x="176308" y="96869"/>
                  </a:lnTo>
                  <a:lnTo>
                    <a:pt x="158591" y="96393"/>
                  </a:lnTo>
                  <a:lnTo>
                    <a:pt x="157829" y="103632"/>
                  </a:lnTo>
                  <a:lnTo>
                    <a:pt x="165735" y="110776"/>
                  </a:lnTo>
                  <a:lnTo>
                    <a:pt x="170307" y="134684"/>
                  </a:lnTo>
                  <a:lnTo>
                    <a:pt x="175832" y="143256"/>
                  </a:lnTo>
                  <a:lnTo>
                    <a:pt x="107252" y="142780"/>
                  </a:lnTo>
                  <a:lnTo>
                    <a:pt x="38005" y="142399"/>
                  </a:lnTo>
                  <a:lnTo>
                    <a:pt x="37433" y="74200"/>
                  </a:lnTo>
                  <a:lnTo>
                    <a:pt x="0" y="74200"/>
                  </a:lnTo>
                  <a:close/>
                </a:path>
              </a:pathLst>
            </a:custGeom>
            <a:noFill/>
            <a:ln w="4763" cap="flat">
              <a:solidFill>
                <a:srgbClr val="FFFFFF"/>
              </a:solidFill>
              <a:prstDash val="solid"/>
              <a:miter/>
            </a:ln>
          </p:spPr>
          <p:txBody>
            <a:bodyPr rtlCol="0" anchor="ctr"/>
            <a:lstStyle/>
            <a:p>
              <a:endParaRPr lang="en-US"/>
            </a:p>
          </p:txBody>
        </p:sp>
        <p:sp>
          <p:nvSpPr>
            <p:cNvPr id="356" name="Freeform: Shape 355">
              <a:extLst>
                <a:ext uri="{FF2B5EF4-FFF2-40B4-BE49-F238E27FC236}">
                  <a16:creationId xmlns:a16="http://schemas.microsoft.com/office/drawing/2014/main" id="{9869DC7E-D025-40F3-8C3A-899AF4D7931E}"/>
                </a:ext>
              </a:extLst>
            </p:cNvPr>
            <p:cNvSpPr/>
            <p:nvPr/>
          </p:nvSpPr>
          <p:spPr>
            <a:xfrm>
              <a:off x="17988758" y="5860762"/>
              <a:ext cx="245459" cy="180784"/>
            </a:xfrm>
            <a:custGeom>
              <a:avLst/>
              <a:gdLst>
                <a:gd name="connsiteX0" fmla="*/ 245459 w 245459"/>
                <a:gd name="connsiteY0" fmla="*/ 69247 h 180784"/>
                <a:gd name="connsiteX1" fmla="*/ 226029 w 245459"/>
                <a:gd name="connsiteY1" fmla="*/ 70580 h 180784"/>
                <a:gd name="connsiteX2" fmla="*/ 227552 w 245459"/>
                <a:gd name="connsiteY2" fmla="*/ 140779 h 180784"/>
                <a:gd name="connsiteX3" fmla="*/ 195453 w 245459"/>
                <a:gd name="connsiteY3" fmla="*/ 142113 h 180784"/>
                <a:gd name="connsiteX4" fmla="*/ 195167 w 245459"/>
                <a:gd name="connsiteY4" fmla="*/ 156591 h 180784"/>
                <a:gd name="connsiteX5" fmla="*/ 175927 w 245459"/>
                <a:gd name="connsiteY5" fmla="*/ 157353 h 180784"/>
                <a:gd name="connsiteX6" fmla="*/ 175832 w 245459"/>
                <a:gd name="connsiteY6" fmla="*/ 162211 h 180784"/>
                <a:gd name="connsiteX7" fmla="*/ 109157 w 245459"/>
                <a:gd name="connsiteY7" fmla="*/ 162973 h 180784"/>
                <a:gd name="connsiteX8" fmla="*/ 109919 w 245459"/>
                <a:gd name="connsiteY8" fmla="*/ 174498 h 180784"/>
                <a:gd name="connsiteX9" fmla="*/ 73533 w 245459"/>
                <a:gd name="connsiteY9" fmla="*/ 175165 h 180784"/>
                <a:gd name="connsiteX10" fmla="*/ 73723 w 245459"/>
                <a:gd name="connsiteY10" fmla="*/ 180499 h 180784"/>
                <a:gd name="connsiteX11" fmla="*/ 56579 w 245459"/>
                <a:gd name="connsiteY11" fmla="*/ 180785 h 180784"/>
                <a:gd name="connsiteX12" fmla="*/ 55817 w 245459"/>
                <a:gd name="connsiteY12" fmla="*/ 142494 h 180784"/>
                <a:gd name="connsiteX13" fmla="*/ 0 w 245459"/>
                <a:gd name="connsiteY13" fmla="*/ 141541 h 180784"/>
                <a:gd name="connsiteX14" fmla="*/ 286 w 245459"/>
                <a:gd name="connsiteY14" fmla="*/ 106871 h 180784"/>
                <a:gd name="connsiteX15" fmla="*/ 476 w 245459"/>
                <a:gd name="connsiteY15" fmla="*/ 286 h 180784"/>
                <a:gd name="connsiteX16" fmla="*/ 70295 w 245459"/>
                <a:gd name="connsiteY16" fmla="*/ 0 h 180784"/>
                <a:gd name="connsiteX17" fmla="*/ 244126 w 245459"/>
                <a:gd name="connsiteY17" fmla="*/ 190 h 180784"/>
                <a:gd name="connsiteX18" fmla="*/ 245459 w 245459"/>
                <a:gd name="connsiteY18" fmla="*/ 69247 h 180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5459" h="180784">
                  <a:moveTo>
                    <a:pt x="245459" y="69247"/>
                  </a:moveTo>
                  <a:lnTo>
                    <a:pt x="226029" y="70580"/>
                  </a:lnTo>
                  <a:lnTo>
                    <a:pt x="227552" y="140779"/>
                  </a:lnTo>
                  <a:lnTo>
                    <a:pt x="195453" y="142113"/>
                  </a:lnTo>
                  <a:lnTo>
                    <a:pt x="195167" y="156591"/>
                  </a:lnTo>
                  <a:lnTo>
                    <a:pt x="175927" y="157353"/>
                  </a:lnTo>
                  <a:lnTo>
                    <a:pt x="175832" y="162211"/>
                  </a:lnTo>
                  <a:lnTo>
                    <a:pt x="109157" y="162973"/>
                  </a:lnTo>
                  <a:lnTo>
                    <a:pt x="109919" y="174498"/>
                  </a:lnTo>
                  <a:lnTo>
                    <a:pt x="73533" y="175165"/>
                  </a:lnTo>
                  <a:lnTo>
                    <a:pt x="73723" y="180499"/>
                  </a:lnTo>
                  <a:lnTo>
                    <a:pt x="56579" y="180785"/>
                  </a:lnTo>
                  <a:lnTo>
                    <a:pt x="55817" y="142494"/>
                  </a:lnTo>
                  <a:lnTo>
                    <a:pt x="0" y="141541"/>
                  </a:lnTo>
                  <a:lnTo>
                    <a:pt x="286" y="106871"/>
                  </a:lnTo>
                  <a:lnTo>
                    <a:pt x="476" y="286"/>
                  </a:lnTo>
                  <a:lnTo>
                    <a:pt x="70295" y="0"/>
                  </a:lnTo>
                  <a:lnTo>
                    <a:pt x="244126" y="190"/>
                  </a:lnTo>
                  <a:lnTo>
                    <a:pt x="245459" y="69247"/>
                  </a:lnTo>
                  <a:close/>
                </a:path>
              </a:pathLst>
            </a:custGeom>
            <a:solidFill>
              <a:srgbClr val="BCBEC0"/>
            </a:solidFill>
            <a:ln w="9525" cap="flat">
              <a:noFill/>
              <a:prstDash val="solid"/>
              <a:miter/>
            </a:ln>
          </p:spPr>
          <p:txBody>
            <a:bodyPr rtlCol="0" anchor="ctr"/>
            <a:lstStyle/>
            <a:p>
              <a:endParaRPr lang="en-US"/>
            </a:p>
          </p:txBody>
        </p:sp>
        <p:sp>
          <p:nvSpPr>
            <p:cNvPr id="357" name="Freeform: Shape 356">
              <a:extLst>
                <a:ext uri="{FF2B5EF4-FFF2-40B4-BE49-F238E27FC236}">
                  <a16:creationId xmlns:a16="http://schemas.microsoft.com/office/drawing/2014/main" id="{E5A4452D-764A-4433-A610-A865371421F7}"/>
                </a:ext>
              </a:extLst>
            </p:cNvPr>
            <p:cNvSpPr/>
            <p:nvPr/>
          </p:nvSpPr>
          <p:spPr>
            <a:xfrm>
              <a:off x="17988758" y="5860762"/>
              <a:ext cx="245459" cy="180784"/>
            </a:xfrm>
            <a:custGeom>
              <a:avLst/>
              <a:gdLst>
                <a:gd name="connsiteX0" fmla="*/ 245459 w 245459"/>
                <a:gd name="connsiteY0" fmla="*/ 69247 h 180784"/>
                <a:gd name="connsiteX1" fmla="*/ 226029 w 245459"/>
                <a:gd name="connsiteY1" fmla="*/ 70580 h 180784"/>
                <a:gd name="connsiteX2" fmla="*/ 227552 w 245459"/>
                <a:gd name="connsiteY2" fmla="*/ 140779 h 180784"/>
                <a:gd name="connsiteX3" fmla="*/ 195453 w 245459"/>
                <a:gd name="connsiteY3" fmla="*/ 142113 h 180784"/>
                <a:gd name="connsiteX4" fmla="*/ 195167 w 245459"/>
                <a:gd name="connsiteY4" fmla="*/ 156591 h 180784"/>
                <a:gd name="connsiteX5" fmla="*/ 175927 w 245459"/>
                <a:gd name="connsiteY5" fmla="*/ 157353 h 180784"/>
                <a:gd name="connsiteX6" fmla="*/ 175832 w 245459"/>
                <a:gd name="connsiteY6" fmla="*/ 162211 h 180784"/>
                <a:gd name="connsiteX7" fmla="*/ 109157 w 245459"/>
                <a:gd name="connsiteY7" fmla="*/ 162973 h 180784"/>
                <a:gd name="connsiteX8" fmla="*/ 109919 w 245459"/>
                <a:gd name="connsiteY8" fmla="*/ 174498 h 180784"/>
                <a:gd name="connsiteX9" fmla="*/ 73533 w 245459"/>
                <a:gd name="connsiteY9" fmla="*/ 175165 h 180784"/>
                <a:gd name="connsiteX10" fmla="*/ 73723 w 245459"/>
                <a:gd name="connsiteY10" fmla="*/ 180499 h 180784"/>
                <a:gd name="connsiteX11" fmla="*/ 56579 w 245459"/>
                <a:gd name="connsiteY11" fmla="*/ 180785 h 180784"/>
                <a:gd name="connsiteX12" fmla="*/ 55817 w 245459"/>
                <a:gd name="connsiteY12" fmla="*/ 142494 h 180784"/>
                <a:gd name="connsiteX13" fmla="*/ 0 w 245459"/>
                <a:gd name="connsiteY13" fmla="*/ 141541 h 180784"/>
                <a:gd name="connsiteX14" fmla="*/ 286 w 245459"/>
                <a:gd name="connsiteY14" fmla="*/ 106871 h 180784"/>
                <a:gd name="connsiteX15" fmla="*/ 476 w 245459"/>
                <a:gd name="connsiteY15" fmla="*/ 286 h 180784"/>
                <a:gd name="connsiteX16" fmla="*/ 70295 w 245459"/>
                <a:gd name="connsiteY16" fmla="*/ 0 h 180784"/>
                <a:gd name="connsiteX17" fmla="*/ 244126 w 245459"/>
                <a:gd name="connsiteY17" fmla="*/ 190 h 180784"/>
                <a:gd name="connsiteX18" fmla="*/ 245459 w 245459"/>
                <a:gd name="connsiteY18" fmla="*/ 69247 h 180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5459" h="180784">
                  <a:moveTo>
                    <a:pt x="245459" y="69247"/>
                  </a:moveTo>
                  <a:lnTo>
                    <a:pt x="226029" y="70580"/>
                  </a:lnTo>
                  <a:lnTo>
                    <a:pt x="227552" y="140779"/>
                  </a:lnTo>
                  <a:lnTo>
                    <a:pt x="195453" y="142113"/>
                  </a:lnTo>
                  <a:lnTo>
                    <a:pt x="195167" y="156591"/>
                  </a:lnTo>
                  <a:lnTo>
                    <a:pt x="175927" y="157353"/>
                  </a:lnTo>
                  <a:lnTo>
                    <a:pt x="175832" y="162211"/>
                  </a:lnTo>
                  <a:lnTo>
                    <a:pt x="109157" y="162973"/>
                  </a:lnTo>
                  <a:lnTo>
                    <a:pt x="109919" y="174498"/>
                  </a:lnTo>
                  <a:lnTo>
                    <a:pt x="73533" y="175165"/>
                  </a:lnTo>
                  <a:lnTo>
                    <a:pt x="73723" y="180499"/>
                  </a:lnTo>
                  <a:lnTo>
                    <a:pt x="56579" y="180785"/>
                  </a:lnTo>
                  <a:lnTo>
                    <a:pt x="55817" y="142494"/>
                  </a:lnTo>
                  <a:lnTo>
                    <a:pt x="0" y="141541"/>
                  </a:lnTo>
                  <a:lnTo>
                    <a:pt x="286" y="106871"/>
                  </a:lnTo>
                  <a:lnTo>
                    <a:pt x="476" y="286"/>
                  </a:lnTo>
                  <a:lnTo>
                    <a:pt x="70295" y="0"/>
                  </a:lnTo>
                  <a:lnTo>
                    <a:pt x="244126" y="190"/>
                  </a:lnTo>
                  <a:lnTo>
                    <a:pt x="245459" y="69247"/>
                  </a:lnTo>
                  <a:close/>
                </a:path>
              </a:pathLst>
            </a:custGeom>
            <a:noFill/>
            <a:ln w="4763" cap="rnd">
              <a:solidFill>
                <a:srgbClr val="FFFFFF"/>
              </a:solidFill>
              <a:prstDash val="solid"/>
              <a:round/>
            </a:ln>
          </p:spPr>
          <p:txBody>
            <a:bodyPr rtlCol="0" anchor="ctr"/>
            <a:lstStyle/>
            <a:p>
              <a:endParaRPr lang="en-US"/>
            </a:p>
          </p:txBody>
        </p:sp>
        <p:sp>
          <p:nvSpPr>
            <p:cNvPr id="358" name="Freeform: Shape 357">
              <a:extLst>
                <a:ext uri="{FF2B5EF4-FFF2-40B4-BE49-F238E27FC236}">
                  <a16:creationId xmlns:a16="http://schemas.microsoft.com/office/drawing/2014/main" id="{4B55CB5C-1D86-4642-A216-166DAFFABD7E}"/>
                </a:ext>
              </a:extLst>
            </p:cNvPr>
            <p:cNvSpPr/>
            <p:nvPr/>
          </p:nvSpPr>
          <p:spPr>
            <a:xfrm>
              <a:off x="17656907" y="5861715"/>
              <a:ext cx="260032" cy="210788"/>
            </a:xfrm>
            <a:custGeom>
              <a:avLst/>
              <a:gdLst>
                <a:gd name="connsiteX0" fmla="*/ 0 w 260032"/>
                <a:gd name="connsiteY0" fmla="*/ 142684 h 210788"/>
                <a:gd name="connsiteX1" fmla="*/ 54864 w 260032"/>
                <a:gd name="connsiteY1" fmla="*/ 141732 h 210788"/>
                <a:gd name="connsiteX2" fmla="*/ 56864 w 260032"/>
                <a:gd name="connsiteY2" fmla="*/ 53816 h 210788"/>
                <a:gd name="connsiteX3" fmla="*/ 132207 w 260032"/>
                <a:gd name="connsiteY3" fmla="*/ 53816 h 210788"/>
                <a:gd name="connsiteX4" fmla="*/ 133731 w 260032"/>
                <a:gd name="connsiteY4" fmla="*/ 52006 h 210788"/>
                <a:gd name="connsiteX5" fmla="*/ 129064 w 260032"/>
                <a:gd name="connsiteY5" fmla="*/ 50673 h 210788"/>
                <a:gd name="connsiteX6" fmla="*/ 129349 w 260032"/>
                <a:gd name="connsiteY6" fmla="*/ 37147 h 210788"/>
                <a:gd name="connsiteX7" fmla="*/ 141827 w 260032"/>
                <a:gd name="connsiteY7" fmla="*/ 36957 h 210788"/>
                <a:gd name="connsiteX8" fmla="*/ 142113 w 260032"/>
                <a:gd name="connsiteY8" fmla="*/ 18383 h 210788"/>
                <a:gd name="connsiteX9" fmla="*/ 194691 w 260032"/>
                <a:gd name="connsiteY9" fmla="*/ 18669 h 210788"/>
                <a:gd name="connsiteX10" fmla="*/ 200501 w 260032"/>
                <a:gd name="connsiteY10" fmla="*/ 12001 h 210788"/>
                <a:gd name="connsiteX11" fmla="*/ 205930 w 260032"/>
                <a:gd name="connsiteY11" fmla="*/ 11144 h 210788"/>
                <a:gd name="connsiteX12" fmla="*/ 213836 w 260032"/>
                <a:gd name="connsiteY12" fmla="*/ 0 h 210788"/>
                <a:gd name="connsiteX13" fmla="*/ 220503 w 260032"/>
                <a:gd name="connsiteY13" fmla="*/ 2572 h 210788"/>
                <a:gd name="connsiteX14" fmla="*/ 226219 w 260032"/>
                <a:gd name="connsiteY14" fmla="*/ 1143 h 210788"/>
                <a:gd name="connsiteX15" fmla="*/ 226028 w 260032"/>
                <a:gd name="connsiteY15" fmla="*/ 22955 h 210788"/>
                <a:gd name="connsiteX16" fmla="*/ 220027 w 260032"/>
                <a:gd name="connsiteY16" fmla="*/ 27908 h 210788"/>
                <a:gd name="connsiteX17" fmla="*/ 224980 w 260032"/>
                <a:gd name="connsiteY17" fmla="*/ 37433 h 210788"/>
                <a:gd name="connsiteX18" fmla="*/ 220789 w 260032"/>
                <a:gd name="connsiteY18" fmla="*/ 43434 h 210788"/>
                <a:gd name="connsiteX19" fmla="*/ 224409 w 260032"/>
                <a:gd name="connsiteY19" fmla="*/ 58293 h 210788"/>
                <a:gd name="connsiteX20" fmla="*/ 242697 w 260032"/>
                <a:gd name="connsiteY20" fmla="*/ 65627 h 210788"/>
                <a:gd name="connsiteX21" fmla="*/ 257460 w 260032"/>
                <a:gd name="connsiteY21" fmla="*/ 63151 h 210788"/>
                <a:gd name="connsiteX22" fmla="*/ 260032 w 260032"/>
                <a:gd name="connsiteY22" fmla="*/ 67056 h 210788"/>
                <a:gd name="connsiteX23" fmla="*/ 258318 w 260032"/>
                <a:gd name="connsiteY23" fmla="*/ 72580 h 210788"/>
                <a:gd name="connsiteX24" fmla="*/ 241268 w 260032"/>
                <a:gd name="connsiteY24" fmla="*/ 77438 h 210788"/>
                <a:gd name="connsiteX25" fmla="*/ 242983 w 260032"/>
                <a:gd name="connsiteY25" fmla="*/ 87344 h 210788"/>
                <a:gd name="connsiteX26" fmla="*/ 246126 w 260032"/>
                <a:gd name="connsiteY26" fmla="*/ 88297 h 210788"/>
                <a:gd name="connsiteX27" fmla="*/ 249745 w 260032"/>
                <a:gd name="connsiteY27" fmla="*/ 94964 h 210788"/>
                <a:gd name="connsiteX28" fmla="*/ 250031 w 260032"/>
                <a:gd name="connsiteY28" fmla="*/ 108299 h 210788"/>
                <a:gd name="connsiteX29" fmla="*/ 239268 w 260032"/>
                <a:gd name="connsiteY29" fmla="*/ 109442 h 210788"/>
                <a:gd name="connsiteX30" fmla="*/ 236696 w 260032"/>
                <a:gd name="connsiteY30" fmla="*/ 113443 h 210788"/>
                <a:gd name="connsiteX31" fmla="*/ 225647 w 260032"/>
                <a:gd name="connsiteY31" fmla="*/ 108775 h 210788"/>
                <a:gd name="connsiteX32" fmla="*/ 218313 w 260032"/>
                <a:gd name="connsiteY32" fmla="*/ 116205 h 210788"/>
                <a:gd name="connsiteX33" fmla="*/ 218218 w 260032"/>
                <a:gd name="connsiteY33" fmla="*/ 126397 h 210788"/>
                <a:gd name="connsiteX34" fmla="*/ 210502 w 260032"/>
                <a:gd name="connsiteY34" fmla="*/ 127254 h 210788"/>
                <a:gd name="connsiteX35" fmla="*/ 210312 w 260032"/>
                <a:gd name="connsiteY35" fmla="*/ 142589 h 210788"/>
                <a:gd name="connsiteX36" fmla="*/ 204978 w 260032"/>
                <a:gd name="connsiteY36" fmla="*/ 146971 h 210788"/>
                <a:gd name="connsiteX37" fmla="*/ 205930 w 260032"/>
                <a:gd name="connsiteY37" fmla="*/ 162115 h 210788"/>
                <a:gd name="connsiteX38" fmla="*/ 201835 w 260032"/>
                <a:gd name="connsiteY38" fmla="*/ 172307 h 210788"/>
                <a:gd name="connsiteX39" fmla="*/ 197548 w 260032"/>
                <a:gd name="connsiteY39" fmla="*/ 175546 h 210788"/>
                <a:gd name="connsiteX40" fmla="*/ 200215 w 260032"/>
                <a:gd name="connsiteY40" fmla="*/ 183737 h 210788"/>
                <a:gd name="connsiteX41" fmla="*/ 210502 w 260032"/>
                <a:gd name="connsiteY41" fmla="*/ 188976 h 210788"/>
                <a:gd name="connsiteX42" fmla="*/ 213931 w 260032"/>
                <a:gd name="connsiteY42" fmla="*/ 202692 h 210788"/>
                <a:gd name="connsiteX43" fmla="*/ 206787 w 260032"/>
                <a:gd name="connsiteY43" fmla="*/ 210788 h 210788"/>
                <a:gd name="connsiteX44" fmla="*/ 190690 w 260032"/>
                <a:gd name="connsiteY44" fmla="*/ 196310 h 210788"/>
                <a:gd name="connsiteX45" fmla="*/ 186404 w 260032"/>
                <a:gd name="connsiteY45" fmla="*/ 184213 h 210788"/>
                <a:gd name="connsiteX46" fmla="*/ 167830 w 260032"/>
                <a:gd name="connsiteY46" fmla="*/ 178403 h 210788"/>
                <a:gd name="connsiteX47" fmla="*/ 154210 w 260032"/>
                <a:gd name="connsiteY47" fmla="*/ 163354 h 210788"/>
                <a:gd name="connsiteX48" fmla="*/ 144780 w 260032"/>
                <a:gd name="connsiteY48" fmla="*/ 171926 h 210788"/>
                <a:gd name="connsiteX49" fmla="*/ 144303 w 260032"/>
                <a:gd name="connsiteY49" fmla="*/ 184785 h 210788"/>
                <a:gd name="connsiteX50" fmla="*/ 139065 w 260032"/>
                <a:gd name="connsiteY50" fmla="*/ 195929 h 210788"/>
                <a:gd name="connsiteX51" fmla="*/ 129730 w 260032"/>
                <a:gd name="connsiteY51" fmla="*/ 197644 h 210788"/>
                <a:gd name="connsiteX52" fmla="*/ 116110 w 260032"/>
                <a:gd name="connsiteY52" fmla="*/ 190119 h 210788"/>
                <a:gd name="connsiteX53" fmla="*/ 108585 w 260032"/>
                <a:gd name="connsiteY53" fmla="*/ 181928 h 210788"/>
                <a:gd name="connsiteX54" fmla="*/ 91440 w 260032"/>
                <a:gd name="connsiteY54" fmla="*/ 177451 h 210788"/>
                <a:gd name="connsiteX55" fmla="*/ 83534 w 260032"/>
                <a:gd name="connsiteY55" fmla="*/ 179927 h 210788"/>
                <a:gd name="connsiteX56" fmla="*/ 81058 w 260032"/>
                <a:gd name="connsiteY56" fmla="*/ 189643 h 210788"/>
                <a:gd name="connsiteX57" fmla="*/ 75724 w 260032"/>
                <a:gd name="connsiteY57" fmla="*/ 196120 h 210788"/>
                <a:gd name="connsiteX58" fmla="*/ 48101 w 260032"/>
                <a:gd name="connsiteY58" fmla="*/ 192596 h 210788"/>
                <a:gd name="connsiteX59" fmla="*/ 17336 w 260032"/>
                <a:gd name="connsiteY59" fmla="*/ 165830 h 210788"/>
                <a:gd name="connsiteX60" fmla="*/ 0 w 260032"/>
                <a:gd name="connsiteY60" fmla="*/ 142684 h 210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60032" h="210788">
                  <a:moveTo>
                    <a:pt x="0" y="142684"/>
                  </a:moveTo>
                  <a:lnTo>
                    <a:pt x="54864" y="141732"/>
                  </a:lnTo>
                  <a:lnTo>
                    <a:pt x="56864" y="53816"/>
                  </a:lnTo>
                  <a:lnTo>
                    <a:pt x="132207" y="53816"/>
                  </a:lnTo>
                  <a:lnTo>
                    <a:pt x="133731" y="52006"/>
                  </a:lnTo>
                  <a:lnTo>
                    <a:pt x="129064" y="50673"/>
                  </a:lnTo>
                  <a:lnTo>
                    <a:pt x="129349" y="37147"/>
                  </a:lnTo>
                  <a:lnTo>
                    <a:pt x="141827" y="36957"/>
                  </a:lnTo>
                  <a:lnTo>
                    <a:pt x="142113" y="18383"/>
                  </a:lnTo>
                  <a:lnTo>
                    <a:pt x="194691" y="18669"/>
                  </a:lnTo>
                  <a:lnTo>
                    <a:pt x="200501" y="12001"/>
                  </a:lnTo>
                  <a:lnTo>
                    <a:pt x="205930" y="11144"/>
                  </a:lnTo>
                  <a:lnTo>
                    <a:pt x="213836" y="0"/>
                  </a:lnTo>
                  <a:lnTo>
                    <a:pt x="220503" y="2572"/>
                  </a:lnTo>
                  <a:lnTo>
                    <a:pt x="226219" y="1143"/>
                  </a:lnTo>
                  <a:lnTo>
                    <a:pt x="226028" y="22955"/>
                  </a:lnTo>
                  <a:lnTo>
                    <a:pt x="220027" y="27908"/>
                  </a:lnTo>
                  <a:lnTo>
                    <a:pt x="224980" y="37433"/>
                  </a:lnTo>
                  <a:lnTo>
                    <a:pt x="220789" y="43434"/>
                  </a:lnTo>
                  <a:lnTo>
                    <a:pt x="224409" y="58293"/>
                  </a:lnTo>
                  <a:lnTo>
                    <a:pt x="242697" y="65627"/>
                  </a:lnTo>
                  <a:lnTo>
                    <a:pt x="257460" y="63151"/>
                  </a:lnTo>
                  <a:lnTo>
                    <a:pt x="260032" y="67056"/>
                  </a:lnTo>
                  <a:lnTo>
                    <a:pt x="258318" y="72580"/>
                  </a:lnTo>
                  <a:lnTo>
                    <a:pt x="241268" y="77438"/>
                  </a:lnTo>
                  <a:lnTo>
                    <a:pt x="242983" y="87344"/>
                  </a:lnTo>
                  <a:lnTo>
                    <a:pt x="246126" y="88297"/>
                  </a:lnTo>
                  <a:lnTo>
                    <a:pt x="249745" y="94964"/>
                  </a:lnTo>
                  <a:lnTo>
                    <a:pt x="250031" y="108299"/>
                  </a:lnTo>
                  <a:lnTo>
                    <a:pt x="239268" y="109442"/>
                  </a:lnTo>
                  <a:lnTo>
                    <a:pt x="236696" y="113443"/>
                  </a:lnTo>
                  <a:lnTo>
                    <a:pt x="225647" y="108775"/>
                  </a:lnTo>
                  <a:lnTo>
                    <a:pt x="218313" y="116205"/>
                  </a:lnTo>
                  <a:lnTo>
                    <a:pt x="218218" y="126397"/>
                  </a:lnTo>
                  <a:lnTo>
                    <a:pt x="210502" y="127254"/>
                  </a:lnTo>
                  <a:lnTo>
                    <a:pt x="210312" y="142589"/>
                  </a:lnTo>
                  <a:lnTo>
                    <a:pt x="204978" y="146971"/>
                  </a:lnTo>
                  <a:lnTo>
                    <a:pt x="205930" y="162115"/>
                  </a:lnTo>
                  <a:lnTo>
                    <a:pt x="201835" y="172307"/>
                  </a:lnTo>
                  <a:lnTo>
                    <a:pt x="197548" y="175546"/>
                  </a:lnTo>
                  <a:lnTo>
                    <a:pt x="200215" y="183737"/>
                  </a:lnTo>
                  <a:lnTo>
                    <a:pt x="210502" y="188976"/>
                  </a:lnTo>
                  <a:lnTo>
                    <a:pt x="213931" y="202692"/>
                  </a:lnTo>
                  <a:lnTo>
                    <a:pt x="206787" y="210788"/>
                  </a:lnTo>
                  <a:lnTo>
                    <a:pt x="190690" y="196310"/>
                  </a:lnTo>
                  <a:lnTo>
                    <a:pt x="186404" y="184213"/>
                  </a:lnTo>
                  <a:lnTo>
                    <a:pt x="167830" y="178403"/>
                  </a:lnTo>
                  <a:lnTo>
                    <a:pt x="154210" y="163354"/>
                  </a:lnTo>
                  <a:lnTo>
                    <a:pt x="144780" y="171926"/>
                  </a:lnTo>
                  <a:lnTo>
                    <a:pt x="144303" y="184785"/>
                  </a:lnTo>
                  <a:lnTo>
                    <a:pt x="139065" y="195929"/>
                  </a:lnTo>
                  <a:lnTo>
                    <a:pt x="129730" y="197644"/>
                  </a:lnTo>
                  <a:lnTo>
                    <a:pt x="116110" y="190119"/>
                  </a:lnTo>
                  <a:lnTo>
                    <a:pt x="108585" y="181928"/>
                  </a:lnTo>
                  <a:lnTo>
                    <a:pt x="91440" y="177451"/>
                  </a:lnTo>
                  <a:lnTo>
                    <a:pt x="83534" y="179927"/>
                  </a:lnTo>
                  <a:lnTo>
                    <a:pt x="81058" y="189643"/>
                  </a:lnTo>
                  <a:lnTo>
                    <a:pt x="75724" y="196120"/>
                  </a:lnTo>
                  <a:lnTo>
                    <a:pt x="48101" y="192596"/>
                  </a:lnTo>
                  <a:lnTo>
                    <a:pt x="17336" y="165830"/>
                  </a:lnTo>
                  <a:lnTo>
                    <a:pt x="0" y="142684"/>
                  </a:lnTo>
                  <a:close/>
                </a:path>
              </a:pathLst>
            </a:custGeom>
            <a:solidFill>
              <a:srgbClr val="BCBEC0"/>
            </a:solidFill>
            <a:ln w="9525" cap="flat">
              <a:noFill/>
              <a:prstDash val="solid"/>
              <a:miter/>
            </a:ln>
          </p:spPr>
          <p:txBody>
            <a:bodyPr rtlCol="0" anchor="ctr"/>
            <a:lstStyle/>
            <a:p>
              <a:endParaRPr lang="en-US"/>
            </a:p>
          </p:txBody>
        </p:sp>
        <p:sp>
          <p:nvSpPr>
            <p:cNvPr id="359" name="Freeform: Shape 358">
              <a:extLst>
                <a:ext uri="{FF2B5EF4-FFF2-40B4-BE49-F238E27FC236}">
                  <a16:creationId xmlns:a16="http://schemas.microsoft.com/office/drawing/2014/main" id="{FA7DAE2B-FD85-4DEA-9E5F-C19FA12D7988}"/>
                </a:ext>
              </a:extLst>
            </p:cNvPr>
            <p:cNvSpPr/>
            <p:nvPr/>
          </p:nvSpPr>
          <p:spPr>
            <a:xfrm>
              <a:off x="17656907" y="5861715"/>
              <a:ext cx="260032" cy="210788"/>
            </a:xfrm>
            <a:custGeom>
              <a:avLst/>
              <a:gdLst>
                <a:gd name="connsiteX0" fmla="*/ 0 w 260032"/>
                <a:gd name="connsiteY0" fmla="*/ 142684 h 210788"/>
                <a:gd name="connsiteX1" fmla="*/ 54864 w 260032"/>
                <a:gd name="connsiteY1" fmla="*/ 141732 h 210788"/>
                <a:gd name="connsiteX2" fmla="*/ 56864 w 260032"/>
                <a:gd name="connsiteY2" fmla="*/ 53816 h 210788"/>
                <a:gd name="connsiteX3" fmla="*/ 132207 w 260032"/>
                <a:gd name="connsiteY3" fmla="*/ 53816 h 210788"/>
                <a:gd name="connsiteX4" fmla="*/ 133731 w 260032"/>
                <a:gd name="connsiteY4" fmla="*/ 52006 h 210788"/>
                <a:gd name="connsiteX5" fmla="*/ 129064 w 260032"/>
                <a:gd name="connsiteY5" fmla="*/ 50673 h 210788"/>
                <a:gd name="connsiteX6" fmla="*/ 129349 w 260032"/>
                <a:gd name="connsiteY6" fmla="*/ 37147 h 210788"/>
                <a:gd name="connsiteX7" fmla="*/ 141827 w 260032"/>
                <a:gd name="connsiteY7" fmla="*/ 36957 h 210788"/>
                <a:gd name="connsiteX8" fmla="*/ 142113 w 260032"/>
                <a:gd name="connsiteY8" fmla="*/ 18383 h 210788"/>
                <a:gd name="connsiteX9" fmla="*/ 194691 w 260032"/>
                <a:gd name="connsiteY9" fmla="*/ 18669 h 210788"/>
                <a:gd name="connsiteX10" fmla="*/ 200501 w 260032"/>
                <a:gd name="connsiteY10" fmla="*/ 12001 h 210788"/>
                <a:gd name="connsiteX11" fmla="*/ 205930 w 260032"/>
                <a:gd name="connsiteY11" fmla="*/ 11144 h 210788"/>
                <a:gd name="connsiteX12" fmla="*/ 213836 w 260032"/>
                <a:gd name="connsiteY12" fmla="*/ 0 h 210788"/>
                <a:gd name="connsiteX13" fmla="*/ 220503 w 260032"/>
                <a:gd name="connsiteY13" fmla="*/ 2572 h 210788"/>
                <a:gd name="connsiteX14" fmla="*/ 226219 w 260032"/>
                <a:gd name="connsiteY14" fmla="*/ 1143 h 210788"/>
                <a:gd name="connsiteX15" fmla="*/ 226028 w 260032"/>
                <a:gd name="connsiteY15" fmla="*/ 22955 h 210788"/>
                <a:gd name="connsiteX16" fmla="*/ 220027 w 260032"/>
                <a:gd name="connsiteY16" fmla="*/ 27908 h 210788"/>
                <a:gd name="connsiteX17" fmla="*/ 224980 w 260032"/>
                <a:gd name="connsiteY17" fmla="*/ 37433 h 210788"/>
                <a:gd name="connsiteX18" fmla="*/ 220789 w 260032"/>
                <a:gd name="connsiteY18" fmla="*/ 43434 h 210788"/>
                <a:gd name="connsiteX19" fmla="*/ 224409 w 260032"/>
                <a:gd name="connsiteY19" fmla="*/ 58293 h 210788"/>
                <a:gd name="connsiteX20" fmla="*/ 242697 w 260032"/>
                <a:gd name="connsiteY20" fmla="*/ 65627 h 210788"/>
                <a:gd name="connsiteX21" fmla="*/ 257460 w 260032"/>
                <a:gd name="connsiteY21" fmla="*/ 63151 h 210788"/>
                <a:gd name="connsiteX22" fmla="*/ 260032 w 260032"/>
                <a:gd name="connsiteY22" fmla="*/ 67056 h 210788"/>
                <a:gd name="connsiteX23" fmla="*/ 258318 w 260032"/>
                <a:gd name="connsiteY23" fmla="*/ 72580 h 210788"/>
                <a:gd name="connsiteX24" fmla="*/ 241268 w 260032"/>
                <a:gd name="connsiteY24" fmla="*/ 77438 h 210788"/>
                <a:gd name="connsiteX25" fmla="*/ 242983 w 260032"/>
                <a:gd name="connsiteY25" fmla="*/ 87344 h 210788"/>
                <a:gd name="connsiteX26" fmla="*/ 246126 w 260032"/>
                <a:gd name="connsiteY26" fmla="*/ 88297 h 210788"/>
                <a:gd name="connsiteX27" fmla="*/ 249745 w 260032"/>
                <a:gd name="connsiteY27" fmla="*/ 94964 h 210788"/>
                <a:gd name="connsiteX28" fmla="*/ 250031 w 260032"/>
                <a:gd name="connsiteY28" fmla="*/ 108299 h 210788"/>
                <a:gd name="connsiteX29" fmla="*/ 239268 w 260032"/>
                <a:gd name="connsiteY29" fmla="*/ 109442 h 210788"/>
                <a:gd name="connsiteX30" fmla="*/ 236696 w 260032"/>
                <a:gd name="connsiteY30" fmla="*/ 113443 h 210788"/>
                <a:gd name="connsiteX31" fmla="*/ 225647 w 260032"/>
                <a:gd name="connsiteY31" fmla="*/ 108775 h 210788"/>
                <a:gd name="connsiteX32" fmla="*/ 218313 w 260032"/>
                <a:gd name="connsiteY32" fmla="*/ 116205 h 210788"/>
                <a:gd name="connsiteX33" fmla="*/ 218218 w 260032"/>
                <a:gd name="connsiteY33" fmla="*/ 126397 h 210788"/>
                <a:gd name="connsiteX34" fmla="*/ 210502 w 260032"/>
                <a:gd name="connsiteY34" fmla="*/ 127254 h 210788"/>
                <a:gd name="connsiteX35" fmla="*/ 210312 w 260032"/>
                <a:gd name="connsiteY35" fmla="*/ 142589 h 210788"/>
                <a:gd name="connsiteX36" fmla="*/ 204978 w 260032"/>
                <a:gd name="connsiteY36" fmla="*/ 146971 h 210788"/>
                <a:gd name="connsiteX37" fmla="*/ 205930 w 260032"/>
                <a:gd name="connsiteY37" fmla="*/ 162115 h 210788"/>
                <a:gd name="connsiteX38" fmla="*/ 201835 w 260032"/>
                <a:gd name="connsiteY38" fmla="*/ 172307 h 210788"/>
                <a:gd name="connsiteX39" fmla="*/ 197548 w 260032"/>
                <a:gd name="connsiteY39" fmla="*/ 175546 h 210788"/>
                <a:gd name="connsiteX40" fmla="*/ 200215 w 260032"/>
                <a:gd name="connsiteY40" fmla="*/ 183737 h 210788"/>
                <a:gd name="connsiteX41" fmla="*/ 210502 w 260032"/>
                <a:gd name="connsiteY41" fmla="*/ 188976 h 210788"/>
                <a:gd name="connsiteX42" fmla="*/ 213931 w 260032"/>
                <a:gd name="connsiteY42" fmla="*/ 202692 h 210788"/>
                <a:gd name="connsiteX43" fmla="*/ 206787 w 260032"/>
                <a:gd name="connsiteY43" fmla="*/ 210788 h 210788"/>
                <a:gd name="connsiteX44" fmla="*/ 190690 w 260032"/>
                <a:gd name="connsiteY44" fmla="*/ 196310 h 210788"/>
                <a:gd name="connsiteX45" fmla="*/ 186404 w 260032"/>
                <a:gd name="connsiteY45" fmla="*/ 184213 h 210788"/>
                <a:gd name="connsiteX46" fmla="*/ 167830 w 260032"/>
                <a:gd name="connsiteY46" fmla="*/ 178403 h 210788"/>
                <a:gd name="connsiteX47" fmla="*/ 154210 w 260032"/>
                <a:gd name="connsiteY47" fmla="*/ 163354 h 210788"/>
                <a:gd name="connsiteX48" fmla="*/ 144780 w 260032"/>
                <a:gd name="connsiteY48" fmla="*/ 171926 h 210788"/>
                <a:gd name="connsiteX49" fmla="*/ 144303 w 260032"/>
                <a:gd name="connsiteY49" fmla="*/ 184785 h 210788"/>
                <a:gd name="connsiteX50" fmla="*/ 139065 w 260032"/>
                <a:gd name="connsiteY50" fmla="*/ 195929 h 210788"/>
                <a:gd name="connsiteX51" fmla="*/ 129730 w 260032"/>
                <a:gd name="connsiteY51" fmla="*/ 197644 h 210788"/>
                <a:gd name="connsiteX52" fmla="*/ 116110 w 260032"/>
                <a:gd name="connsiteY52" fmla="*/ 190119 h 210788"/>
                <a:gd name="connsiteX53" fmla="*/ 108585 w 260032"/>
                <a:gd name="connsiteY53" fmla="*/ 181928 h 210788"/>
                <a:gd name="connsiteX54" fmla="*/ 91440 w 260032"/>
                <a:gd name="connsiteY54" fmla="*/ 177451 h 210788"/>
                <a:gd name="connsiteX55" fmla="*/ 83534 w 260032"/>
                <a:gd name="connsiteY55" fmla="*/ 179927 h 210788"/>
                <a:gd name="connsiteX56" fmla="*/ 81058 w 260032"/>
                <a:gd name="connsiteY56" fmla="*/ 189643 h 210788"/>
                <a:gd name="connsiteX57" fmla="*/ 75724 w 260032"/>
                <a:gd name="connsiteY57" fmla="*/ 196120 h 210788"/>
                <a:gd name="connsiteX58" fmla="*/ 48101 w 260032"/>
                <a:gd name="connsiteY58" fmla="*/ 192596 h 210788"/>
                <a:gd name="connsiteX59" fmla="*/ 17336 w 260032"/>
                <a:gd name="connsiteY59" fmla="*/ 165830 h 210788"/>
                <a:gd name="connsiteX60" fmla="*/ 0 w 260032"/>
                <a:gd name="connsiteY60" fmla="*/ 142684 h 210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60032" h="210788">
                  <a:moveTo>
                    <a:pt x="0" y="142684"/>
                  </a:moveTo>
                  <a:lnTo>
                    <a:pt x="54864" y="141732"/>
                  </a:lnTo>
                  <a:lnTo>
                    <a:pt x="56864" y="53816"/>
                  </a:lnTo>
                  <a:lnTo>
                    <a:pt x="132207" y="53816"/>
                  </a:lnTo>
                  <a:lnTo>
                    <a:pt x="133731" y="52006"/>
                  </a:lnTo>
                  <a:lnTo>
                    <a:pt x="129064" y="50673"/>
                  </a:lnTo>
                  <a:lnTo>
                    <a:pt x="129349" y="37147"/>
                  </a:lnTo>
                  <a:lnTo>
                    <a:pt x="141827" y="36957"/>
                  </a:lnTo>
                  <a:lnTo>
                    <a:pt x="142113" y="18383"/>
                  </a:lnTo>
                  <a:lnTo>
                    <a:pt x="194691" y="18669"/>
                  </a:lnTo>
                  <a:lnTo>
                    <a:pt x="200501" y="12001"/>
                  </a:lnTo>
                  <a:lnTo>
                    <a:pt x="205930" y="11144"/>
                  </a:lnTo>
                  <a:lnTo>
                    <a:pt x="213836" y="0"/>
                  </a:lnTo>
                  <a:lnTo>
                    <a:pt x="220503" y="2572"/>
                  </a:lnTo>
                  <a:lnTo>
                    <a:pt x="226219" y="1143"/>
                  </a:lnTo>
                  <a:lnTo>
                    <a:pt x="226028" y="22955"/>
                  </a:lnTo>
                  <a:lnTo>
                    <a:pt x="220027" y="27908"/>
                  </a:lnTo>
                  <a:lnTo>
                    <a:pt x="224980" y="37433"/>
                  </a:lnTo>
                  <a:lnTo>
                    <a:pt x="220789" y="43434"/>
                  </a:lnTo>
                  <a:lnTo>
                    <a:pt x="224409" y="58293"/>
                  </a:lnTo>
                  <a:lnTo>
                    <a:pt x="242697" y="65627"/>
                  </a:lnTo>
                  <a:lnTo>
                    <a:pt x="257460" y="63151"/>
                  </a:lnTo>
                  <a:lnTo>
                    <a:pt x="260032" y="67056"/>
                  </a:lnTo>
                  <a:lnTo>
                    <a:pt x="258318" y="72580"/>
                  </a:lnTo>
                  <a:lnTo>
                    <a:pt x="241268" y="77438"/>
                  </a:lnTo>
                  <a:lnTo>
                    <a:pt x="242983" y="87344"/>
                  </a:lnTo>
                  <a:lnTo>
                    <a:pt x="246126" y="88297"/>
                  </a:lnTo>
                  <a:lnTo>
                    <a:pt x="249745" y="94964"/>
                  </a:lnTo>
                  <a:lnTo>
                    <a:pt x="250031" y="108299"/>
                  </a:lnTo>
                  <a:lnTo>
                    <a:pt x="239268" y="109442"/>
                  </a:lnTo>
                  <a:lnTo>
                    <a:pt x="236696" y="113443"/>
                  </a:lnTo>
                  <a:lnTo>
                    <a:pt x="225647" y="108775"/>
                  </a:lnTo>
                  <a:lnTo>
                    <a:pt x="218313" y="116205"/>
                  </a:lnTo>
                  <a:lnTo>
                    <a:pt x="218218" y="126397"/>
                  </a:lnTo>
                  <a:lnTo>
                    <a:pt x="210502" y="127254"/>
                  </a:lnTo>
                  <a:lnTo>
                    <a:pt x="210312" y="142589"/>
                  </a:lnTo>
                  <a:lnTo>
                    <a:pt x="204978" y="146971"/>
                  </a:lnTo>
                  <a:lnTo>
                    <a:pt x="205930" y="162115"/>
                  </a:lnTo>
                  <a:lnTo>
                    <a:pt x="201835" y="172307"/>
                  </a:lnTo>
                  <a:lnTo>
                    <a:pt x="197548" y="175546"/>
                  </a:lnTo>
                  <a:lnTo>
                    <a:pt x="200215" y="183737"/>
                  </a:lnTo>
                  <a:lnTo>
                    <a:pt x="210502" y="188976"/>
                  </a:lnTo>
                  <a:lnTo>
                    <a:pt x="213931" y="202692"/>
                  </a:lnTo>
                  <a:lnTo>
                    <a:pt x="206787" y="210788"/>
                  </a:lnTo>
                  <a:lnTo>
                    <a:pt x="190690" y="196310"/>
                  </a:lnTo>
                  <a:lnTo>
                    <a:pt x="186404" y="184213"/>
                  </a:lnTo>
                  <a:lnTo>
                    <a:pt x="167830" y="178403"/>
                  </a:lnTo>
                  <a:lnTo>
                    <a:pt x="154210" y="163354"/>
                  </a:lnTo>
                  <a:lnTo>
                    <a:pt x="144780" y="171926"/>
                  </a:lnTo>
                  <a:lnTo>
                    <a:pt x="144303" y="184785"/>
                  </a:lnTo>
                  <a:lnTo>
                    <a:pt x="139065" y="195929"/>
                  </a:lnTo>
                  <a:lnTo>
                    <a:pt x="129730" y="197644"/>
                  </a:lnTo>
                  <a:lnTo>
                    <a:pt x="116110" y="190119"/>
                  </a:lnTo>
                  <a:lnTo>
                    <a:pt x="108585" y="181928"/>
                  </a:lnTo>
                  <a:lnTo>
                    <a:pt x="91440" y="177451"/>
                  </a:lnTo>
                  <a:lnTo>
                    <a:pt x="83534" y="179927"/>
                  </a:lnTo>
                  <a:lnTo>
                    <a:pt x="81058" y="189643"/>
                  </a:lnTo>
                  <a:lnTo>
                    <a:pt x="75724" y="196120"/>
                  </a:lnTo>
                  <a:lnTo>
                    <a:pt x="48101" y="192596"/>
                  </a:lnTo>
                  <a:lnTo>
                    <a:pt x="17336" y="165830"/>
                  </a:lnTo>
                  <a:lnTo>
                    <a:pt x="0" y="142684"/>
                  </a:lnTo>
                  <a:close/>
                </a:path>
              </a:pathLst>
            </a:custGeom>
            <a:noFill/>
            <a:ln w="4763" cap="rnd">
              <a:solidFill>
                <a:srgbClr val="FFFFFF"/>
              </a:solidFill>
              <a:prstDash val="solid"/>
              <a:round/>
            </a:ln>
          </p:spPr>
          <p:txBody>
            <a:bodyPr rtlCol="0" anchor="ctr"/>
            <a:lstStyle/>
            <a:p>
              <a:endParaRPr lang="en-US"/>
            </a:p>
          </p:txBody>
        </p:sp>
        <p:sp>
          <p:nvSpPr>
            <p:cNvPr id="360" name="Freeform: Shape 359">
              <a:extLst>
                <a:ext uri="{FF2B5EF4-FFF2-40B4-BE49-F238E27FC236}">
                  <a16:creationId xmlns:a16="http://schemas.microsoft.com/office/drawing/2014/main" id="{23AD2B56-F5C2-43CE-89A2-6C15D53783F9}"/>
                </a:ext>
              </a:extLst>
            </p:cNvPr>
            <p:cNvSpPr/>
            <p:nvPr/>
          </p:nvSpPr>
          <p:spPr>
            <a:xfrm>
              <a:off x="18754949" y="5894767"/>
              <a:ext cx="141351" cy="140588"/>
            </a:xfrm>
            <a:custGeom>
              <a:avLst/>
              <a:gdLst>
                <a:gd name="connsiteX0" fmla="*/ 36481 w 141351"/>
                <a:gd name="connsiteY0" fmla="*/ 140589 h 140588"/>
                <a:gd name="connsiteX1" fmla="*/ 571 w 141351"/>
                <a:gd name="connsiteY1" fmla="*/ 139446 h 140588"/>
                <a:gd name="connsiteX2" fmla="*/ 0 w 141351"/>
                <a:gd name="connsiteY2" fmla="*/ 104584 h 140588"/>
                <a:gd name="connsiteX3" fmla="*/ 3620 w 141351"/>
                <a:gd name="connsiteY3" fmla="*/ 36671 h 140588"/>
                <a:gd name="connsiteX4" fmla="*/ 37433 w 141351"/>
                <a:gd name="connsiteY4" fmla="*/ 34099 h 140588"/>
                <a:gd name="connsiteX5" fmla="*/ 37624 w 141351"/>
                <a:gd name="connsiteY5" fmla="*/ 0 h 140588"/>
                <a:gd name="connsiteX6" fmla="*/ 141065 w 141351"/>
                <a:gd name="connsiteY6" fmla="*/ 762 h 140588"/>
                <a:gd name="connsiteX7" fmla="*/ 141351 w 141351"/>
                <a:gd name="connsiteY7" fmla="*/ 34766 h 140588"/>
                <a:gd name="connsiteX8" fmla="*/ 141351 w 141351"/>
                <a:gd name="connsiteY8" fmla="*/ 104680 h 140588"/>
                <a:gd name="connsiteX9" fmla="*/ 124301 w 141351"/>
                <a:gd name="connsiteY9" fmla="*/ 105251 h 140588"/>
                <a:gd name="connsiteX10" fmla="*/ 124396 w 141351"/>
                <a:gd name="connsiteY10" fmla="*/ 140113 h 140588"/>
                <a:gd name="connsiteX11" fmla="*/ 36481 w 141351"/>
                <a:gd name="connsiteY11" fmla="*/ 140589 h 140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351" h="140588">
                  <a:moveTo>
                    <a:pt x="36481" y="140589"/>
                  </a:moveTo>
                  <a:lnTo>
                    <a:pt x="571" y="139446"/>
                  </a:lnTo>
                  <a:lnTo>
                    <a:pt x="0" y="104584"/>
                  </a:lnTo>
                  <a:lnTo>
                    <a:pt x="3620" y="36671"/>
                  </a:lnTo>
                  <a:lnTo>
                    <a:pt x="37433" y="34099"/>
                  </a:lnTo>
                  <a:lnTo>
                    <a:pt x="37624" y="0"/>
                  </a:lnTo>
                  <a:lnTo>
                    <a:pt x="141065" y="762"/>
                  </a:lnTo>
                  <a:lnTo>
                    <a:pt x="141351" y="34766"/>
                  </a:lnTo>
                  <a:lnTo>
                    <a:pt x="141351" y="104680"/>
                  </a:lnTo>
                  <a:lnTo>
                    <a:pt x="124301" y="105251"/>
                  </a:lnTo>
                  <a:lnTo>
                    <a:pt x="124396" y="140113"/>
                  </a:lnTo>
                  <a:lnTo>
                    <a:pt x="36481" y="140589"/>
                  </a:lnTo>
                  <a:close/>
                </a:path>
              </a:pathLst>
            </a:custGeom>
            <a:solidFill>
              <a:srgbClr val="BCBEC0"/>
            </a:solidFill>
            <a:ln w="9525" cap="flat">
              <a:noFill/>
              <a:prstDash val="solid"/>
              <a:miter/>
            </a:ln>
          </p:spPr>
          <p:txBody>
            <a:bodyPr rtlCol="0" anchor="ctr"/>
            <a:lstStyle/>
            <a:p>
              <a:endParaRPr lang="en-US"/>
            </a:p>
          </p:txBody>
        </p:sp>
        <p:sp>
          <p:nvSpPr>
            <p:cNvPr id="361" name="Freeform: Shape 360">
              <a:extLst>
                <a:ext uri="{FF2B5EF4-FFF2-40B4-BE49-F238E27FC236}">
                  <a16:creationId xmlns:a16="http://schemas.microsoft.com/office/drawing/2014/main" id="{613FCF16-FC69-4C20-A882-F47EFD435B9F}"/>
                </a:ext>
              </a:extLst>
            </p:cNvPr>
            <p:cNvSpPr/>
            <p:nvPr/>
          </p:nvSpPr>
          <p:spPr>
            <a:xfrm>
              <a:off x="18754949" y="5894767"/>
              <a:ext cx="141351" cy="140588"/>
            </a:xfrm>
            <a:custGeom>
              <a:avLst/>
              <a:gdLst>
                <a:gd name="connsiteX0" fmla="*/ 36481 w 141351"/>
                <a:gd name="connsiteY0" fmla="*/ 140589 h 140588"/>
                <a:gd name="connsiteX1" fmla="*/ 571 w 141351"/>
                <a:gd name="connsiteY1" fmla="*/ 139446 h 140588"/>
                <a:gd name="connsiteX2" fmla="*/ 0 w 141351"/>
                <a:gd name="connsiteY2" fmla="*/ 104584 h 140588"/>
                <a:gd name="connsiteX3" fmla="*/ 3620 w 141351"/>
                <a:gd name="connsiteY3" fmla="*/ 36671 h 140588"/>
                <a:gd name="connsiteX4" fmla="*/ 37433 w 141351"/>
                <a:gd name="connsiteY4" fmla="*/ 34099 h 140588"/>
                <a:gd name="connsiteX5" fmla="*/ 37624 w 141351"/>
                <a:gd name="connsiteY5" fmla="*/ 0 h 140588"/>
                <a:gd name="connsiteX6" fmla="*/ 141065 w 141351"/>
                <a:gd name="connsiteY6" fmla="*/ 762 h 140588"/>
                <a:gd name="connsiteX7" fmla="*/ 141351 w 141351"/>
                <a:gd name="connsiteY7" fmla="*/ 34766 h 140588"/>
                <a:gd name="connsiteX8" fmla="*/ 141351 w 141351"/>
                <a:gd name="connsiteY8" fmla="*/ 104680 h 140588"/>
                <a:gd name="connsiteX9" fmla="*/ 124301 w 141351"/>
                <a:gd name="connsiteY9" fmla="*/ 105251 h 140588"/>
                <a:gd name="connsiteX10" fmla="*/ 124396 w 141351"/>
                <a:gd name="connsiteY10" fmla="*/ 140113 h 140588"/>
                <a:gd name="connsiteX11" fmla="*/ 36481 w 141351"/>
                <a:gd name="connsiteY11" fmla="*/ 140589 h 140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351" h="140588">
                  <a:moveTo>
                    <a:pt x="36481" y="140589"/>
                  </a:moveTo>
                  <a:lnTo>
                    <a:pt x="571" y="139446"/>
                  </a:lnTo>
                  <a:lnTo>
                    <a:pt x="0" y="104584"/>
                  </a:lnTo>
                  <a:lnTo>
                    <a:pt x="3620" y="36671"/>
                  </a:lnTo>
                  <a:lnTo>
                    <a:pt x="37433" y="34099"/>
                  </a:lnTo>
                  <a:lnTo>
                    <a:pt x="37624" y="0"/>
                  </a:lnTo>
                  <a:lnTo>
                    <a:pt x="141065" y="762"/>
                  </a:lnTo>
                  <a:lnTo>
                    <a:pt x="141351" y="34766"/>
                  </a:lnTo>
                  <a:lnTo>
                    <a:pt x="141351" y="104680"/>
                  </a:lnTo>
                  <a:lnTo>
                    <a:pt x="124301" y="105251"/>
                  </a:lnTo>
                  <a:lnTo>
                    <a:pt x="124396" y="140113"/>
                  </a:lnTo>
                  <a:lnTo>
                    <a:pt x="36481" y="140589"/>
                  </a:lnTo>
                  <a:close/>
                </a:path>
              </a:pathLst>
            </a:custGeom>
            <a:noFill/>
            <a:ln w="4763" cap="rnd">
              <a:solidFill>
                <a:srgbClr val="FFFFFF"/>
              </a:solidFill>
              <a:prstDash val="solid"/>
              <a:round/>
            </a:ln>
          </p:spPr>
          <p:txBody>
            <a:bodyPr rtlCol="0" anchor="ctr"/>
            <a:lstStyle/>
            <a:p>
              <a:endParaRPr lang="en-US"/>
            </a:p>
          </p:txBody>
        </p:sp>
        <p:sp>
          <p:nvSpPr>
            <p:cNvPr id="362" name="Freeform: Shape 361">
              <a:extLst>
                <a:ext uri="{FF2B5EF4-FFF2-40B4-BE49-F238E27FC236}">
                  <a16:creationId xmlns:a16="http://schemas.microsoft.com/office/drawing/2014/main" id="{D7A5F1B8-201E-443A-8CBE-87E1F6A7E3D4}"/>
                </a:ext>
              </a:extLst>
            </p:cNvPr>
            <p:cNvSpPr/>
            <p:nvPr/>
          </p:nvSpPr>
          <p:spPr>
            <a:xfrm>
              <a:off x="18997170" y="5928866"/>
              <a:ext cx="279939" cy="213169"/>
            </a:xfrm>
            <a:custGeom>
              <a:avLst/>
              <a:gdLst>
                <a:gd name="connsiteX0" fmla="*/ 37433 w 279939"/>
                <a:gd name="connsiteY0" fmla="*/ 38100 h 213169"/>
                <a:gd name="connsiteX1" fmla="*/ 88106 w 279939"/>
                <a:gd name="connsiteY1" fmla="*/ 38100 h 213169"/>
                <a:gd name="connsiteX2" fmla="*/ 89154 w 279939"/>
                <a:gd name="connsiteY2" fmla="*/ 1334 h 213169"/>
                <a:gd name="connsiteX3" fmla="*/ 241554 w 279939"/>
                <a:gd name="connsiteY3" fmla="*/ 0 h 213169"/>
                <a:gd name="connsiteX4" fmla="*/ 279845 w 279939"/>
                <a:gd name="connsiteY4" fmla="*/ 762 h 213169"/>
                <a:gd name="connsiteX5" fmla="*/ 279940 w 279939"/>
                <a:gd name="connsiteY5" fmla="*/ 72485 h 213169"/>
                <a:gd name="connsiteX6" fmla="*/ 245174 w 279939"/>
                <a:gd name="connsiteY6" fmla="*/ 72104 h 213169"/>
                <a:gd name="connsiteX7" fmla="*/ 245650 w 279939"/>
                <a:gd name="connsiteY7" fmla="*/ 177451 h 213169"/>
                <a:gd name="connsiteX8" fmla="*/ 213074 w 279939"/>
                <a:gd name="connsiteY8" fmla="*/ 176879 h 213169"/>
                <a:gd name="connsiteX9" fmla="*/ 212313 w 279939"/>
                <a:gd name="connsiteY9" fmla="*/ 212598 h 213169"/>
                <a:gd name="connsiteX10" fmla="*/ 206788 w 279939"/>
                <a:gd name="connsiteY10" fmla="*/ 213170 h 213169"/>
                <a:gd name="connsiteX11" fmla="*/ 0 w 279939"/>
                <a:gd name="connsiteY11" fmla="*/ 210884 h 213169"/>
                <a:gd name="connsiteX12" fmla="*/ 571 w 279939"/>
                <a:gd name="connsiteY12" fmla="*/ 71723 h 213169"/>
                <a:gd name="connsiteX13" fmla="*/ 37910 w 279939"/>
                <a:gd name="connsiteY13" fmla="*/ 72009 h 213169"/>
                <a:gd name="connsiteX14" fmla="*/ 37433 w 279939"/>
                <a:gd name="connsiteY14" fmla="*/ 38100 h 213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9939" h="213169">
                  <a:moveTo>
                    <a:pt x="37433" y="38100"/>
                  </a:moveTo>
                  <a:lnTo>
                    <a:pt x="88106" y="38100"/>
                  </a:lnTo>
                  <a:lnTo>
                    <a:pt x="89154" y="1334"/>
                  </a:lnTo>
                  <a:lnTo>
                    <a:pt x="241554" y="0"/>
                  </a:lnTo>
                  <a:lnTo>
                    <a:pt x="279845" y="762"/>
                  </a:lnTo>
                  <a:lnTo>
                    <a:pt x="279940" y="72485"/>
                  </a:lnTo>
                  <a:lnTo>
                    <a:pt x="245174" y="72104"/>
                  </a:lnTo>
                  <a:lnTo>
                    <a:pt x="245650" y="177451"/>
                  </a:lnTo>
                  <a:lnTo>
                    <a:pt x="213074" y="176879"/>
                  </a:lnTo>
                  <a:lnTo>
                    <a:pt x="212313" y="212598"/>
                  </a:lnTo>
                  <a:lnTo>
                    <a:pt x="206788" y="213170"/>
                  </a:lnTo>
                  <a:lnTo>
                    <a:pt x="0" y="210884"/>
                  </a:lnTo>
                  <a:lnTo>
                    <a:pt x="571" y="71723"/>
                  </a:lnTo>
                  <a:lnTo>
                    <a:pt x="37910" y="72009"/>
                  </a:lnTo>
                  <a:lnTo>
                    <a:pt x="37433" y="38100"/>
                  </a:lnTo>
                  <a:close/>
                </a:path>
              </a:pathLst>
            </a:custGeom>
            <a:solidFill>
              <a:srgbClr val="BCBEC0"/>
            </a:solidFill>
            <a:ln w="9525" cap="flat">
              <a:noFill/>
              <a:prstDash val="solid"/>
              <a:miter/>
            </a:ln>
          </p:spPr>
          <p:txBody>
            <a:bodyPr rtlCol="0" anchor="ctr"/>
            <a:lstStyle/>
            <a:p>
              <a:endParaRPr lang="en-US"/>
            </a:p>
          </p:txBody>
        </p:sp>
        <p:sp>
          <p:nvSpPr>
            <p:cNvPr id="363" name="Freeform: Shape 362">
              <a:extLst>
                <a:ext uri="{FF2B5EF4-FFF2-40B4-BE49-F238E27FC236}">
                  <a16:creationId xmlns:a16="http://schemas.microsoft.com/office/drawing/2014/main" id="{E6DF0DF6-814E-49CC-A070-00638E761EB1}"/>
                </a:ext>
              </a:extLst>
            </p:cNvPr>
            <p:cNvSpPr/>
            <p:nvPr/>
          </p:nvSpPr>
          <p:spPr>
            <a:xfrm>
              <a:off x="18997170" y="5928866"/>
              <a:ext cx="279939" cy="213169"/>
            </a:xfrm>
            <a:custGeom>
              <a:avLst/>
              <a:gdLst>
                <a:gd name="connsiteX0" fmla="*/ 37433 w 279939"/>
                <a:gd name="connsiteY0" fmla="*/ 38100 h 213169"/>
                <a:gd name="connsiteX1" fmla="*/ 88106 w 279939"/>
                <a:gd name="connsiteY1" fmla="*/ 38100 h 213169"/>
                <a:gd name="connsiteX2" fmla="*/ 89154 w 279939"/>
                <a:gd name="connsiteY2" fmla="*/ 1334 h 213169"/>
                <a:gd name="connsiteX3" fmla="*/ 241554 w 279939"/>
                <a:gd name="connsiteY3" fmla="*/ 0 h 213169"/>
                <a:gd name="connsiteX4" fmla="*/ 279845 w 279939"/>
                <a:gd name="connsiteY4" fmla="*/ 762 h 213169"/>
                <a:gd name="connsiteX5" fmla="*/ 279940 w 279939"/>
                <a:gd name="connsiteY5" fmla="*/ 72485 h 213169"/>
                <a:gd name="connsiteX6" fmla="*/ 245174 w 279939"/>
                <a:gd name="connsiteY6" fmla="*/ 72104 h 213169"/>
                <a:gd name="connsiteX7" fmla="*/ 245650 w 279939"/>
                <a:gd name="connsiteY7" fmla="*/ 177451 h 213169"/>
                <a:gd name="connsiteX8" fmla="*/ 213074 w 279939"/>
                <a:gd name="connsiteY8" fmla="*/ 176879 h 213169"/>
                <a:gd name="connsiteX9" fmla="*/ 212313 w 279939"/>
                <a:gd name="connsiteY9" fmla="*/ 212598 h 213169"/>
                <a:gd name="connsiteX10" fmla="*/ 206788 w 279939"/>
                <a:gd name="connsiteY10" fmla="*/ 213170 h 213169"/>
                <a:gd name="connsiteX11" fmla="*/ 0 w 279939"/>
                <a:gd name="connsiteY11" fmla="*/ 210884 h 213169"/>
                <a:gd name="connsiteX12" fmla="*/ 571 w 279939"/>
                <a:gd name="connsiteY12" fmla="*/ 71723 h 213169"/>
                <a:gd name="connsiteX13" fmla="*/ 37910 w 279939"/>
                <a:gd name="connsiteY13" fmla="*/ 72009 h 213169"/>
                <a:gd name="connsiteX14" fmla="*/ 37433 w 279939"/>
                <a:gd name="connsiteY14" fmla="*/ 38100 h 213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9939" h="213169">
                  <a:moveTo>
                    <a:pt x="37433" y="38100"/>
                  </a:moveTo>
                  <a:lnTo>
                    <a:pt x="88106" y="38100"/>
                  </a:lnTo>
                  <a:lnTo>
                    <a:pt x="89154" y="1334"/>
                  </a:lnTo>
                  <a:lnTo>
                    <a:pt x="241554" y="0"/>
                  </a:lnTo>
                  <a:lnTo>
                    <a:pt x="279845" y="762"/>
                  </a:lnTo>
                  <a:lnTo>
                    <a:pt x="279940" y="72485"/>
                  </a:lnTo>
                  <a:lnTo>
                    <a:pt x="245174" y="72104"/>
                  </a:lnTo>
                  <a:lnTo>
                    <a:pt x="245650" y="177451"/>
                  </a:lnTo>
                  <a:lnTo>
                    <a:pt x="213074" y="176879"/>
                  </a:lnTo>
                  <a:lnTo>
                    <a:pt x="212313" y="212598"/>
                  </a:lnTo>
                  <a:lnTo>
                    <a:pt x="206788" y="213170"/>
                  </a:lnTo>
                  <a:lnTo>
                    <a:pt x="0" y="210884"/>
                  </a:lnTo>
                  <a:lnTo>
                    <a:pt x="571" y="71723"/>
                  </a:lnTo>
                  <a:lnTo>
                    <a:pt x="37910" y="72009"/>
                  </a:lnTo>
                  <a:lnTo>
                    <a:pt x="37433" y="38100"/>
                  </a:lnTo>
                  <a:close/>
                </a:path>
              </a:pathLst>
            </a:custGeom>
            <a:noFill/>
            <a:ln w="4763" cap="rnd">
              <a:solidFill>
                <a:srgbClr val="FFFFFF"/>
              </a:solidFill>
              <a:prstDash val="solid"/>
              <a:round/>
            </a:ln>
          </p:spPr>
          <p:txBody>
            <a:bodyPr rtlCol="0" anchor="ctr"/>
            <a:lstStyle/>
            <a:p>
              <a:endParaRPr lang="en-US"/>
            </a:p>
          </p:txBody>
        </p:sp>
        <p:sp>
          <p:nvSpPr>
            <p:cNvPr id="364" name="Freeform: Shape 363">
              <a:extLst>
                <a:ext uri="{FF2B5EF4-FFF2-40B4-BE49-F238E27FC236}">
                  <a16:creationId xmlns:a16="http://schemas.microsoft.com/office/drawing/2014/main" id="{71B36CA9-8D56-4A41-9D0B-4E6F398FC071}"/>
                </a:ext>
              </a:extLst>
            </p:cNvPr>
            <p:cNvSpPr/>
            <p:nvPr/>
          </p:nvSpPr>
          <p:spPr>
            <a:xfrm>
              <a:off x="18790954" y="5929342"/>
              <a:ext cx="244125" cy="210407"/>
            </a:xfrm>
            <a:custGeom>
              <a:avLst/>
              <a:gdLst>
                <a:gd name="connsiteX0" fmla="*/ 0 w 244125"/>
                <a:gd name="connsiteY0" fmla="*/ 209740 h 210407"/>
                <a:gd name="connsiteX1" fmla="*/ 476 w 244125"/>
                <a:gd name="connsiteY1" fmla="*/ 106013 h 210407"/>
                <a:gd name="connsiteX2" fmla="*/ 88392 w 244125"/>
                <a:gd name="connsiteY2" fmla="*/ 105537 h 210407"/>
                <a:gd name="connsiteX3" fmla="*/ 88296 w 244125"/>
                <a:gd name="connsiteY3" fmla="*/ 70675 h 210407"/>
                <a:gd name="connsiteX4" fmla="*/ 105346 w 244125"/>
                <a:gd name="connsiteY4" fmla="*/ 70104 h 210407"/>
                <a:gd name="connsiteX5" fmla="*/ 105346 w 244125"/>
                <a:gd name="connsiteY5" fmla="*/ 286 h 210407"/>
                <a:gd name="connsiteX6" fmla="*/ 172974 w 244125"/>
                <a:gd name="connsiteY6" fmla="*/ 0 h 210407"/>
                <a:gd name="connsiteX7" fmla="*/ 173927 w 244125"/>
                <a:gd name="connsiteY7" fmla="*/ 36957 h 210407"/>
                <a:gd name="connsiteX8" fmla="*/ 243649 w 244125"/>
                <a:gd name="connsiteY8" fmla="*/ 37624 h 210407"/>
                <a:gd name="connsiteX9" fmla="*/ 244126 w 244125"/>
                <a:gd name="connsiteY9" fmla="*/ 71533 h 210407"/>
                <a:gd name="connsiteX10" fmla="*/ 206787 w 244125"/>
                <a:gd name="connsiteY10" fmla="*/ 71247 h 210407"/>
                <a:gd name="connsiteX11" fmla="*/ 206216 w 244125"/>
                <a:gd name="connsiteY11" fmla="*/ 210407 h 210407"/>
                <a:gd name="connsiteX12" fmla="*/ 133350 w 244125"/>
                <a:gd name="connsiteY12" fmla="*/ 210026 h 210407"/>
                <a:gd name="connsiteX13" fmla="*/ 0 w 244125"/>
                <a:gd name="connsiteY13" fmla="*/ 209740 h 210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4125" h="210407">
                  <a:moveTo>
                    <a:pt x="0" y="209740"/>
                  </a:moveTo>
                  <a:lnTo>
                    <a:pt x="476" y="106013"/>
                  </a:lnTo>
                  <a:lnTo>
                    <a:pt x="88392" y="105537"/>
                  </a:lnTo>
                  <a:lnTo>
                    <a:pt x="88296" y="70675"/>
                  </a:lnTo>
                  <a:lnTo>
                    <a:pt x="105346" y="70104"/>
                  </a:lnTo>
                  <a:lnTo>
                    <a:pt x="105346" y="286"/>
                  </a:lnTo>
                  <a:lnTo>
                    <a:pt x="172974" y="0"/>
                  </a:lnTo>
                  <a:lnTo>
                    <a:pt x="173927" y="36957"/>
                  </a:lnTo>
                  <a:lnTo>
                    <a:pt x="243649" y="37624"/>
                  </a:lnTo>
                  <a:lnTo>
                    <a:pt x="244126" y="71533"/>
                  </a:lnTo>
                  <a:lnTo>
                    <a:pt x="206787" y="71247"/>
                  </a:lnTo>
                  <a:lnTo>
                    <a:pt x="206216" y="210407"/>
                  </a:lnTo>
                  <a:lnTo>
                    <a:pt x="133350" y="210026"/>
                  </a:lnTo>
                  <a:lnTo>
                    <a:pt x="0" y="209740"/>
                  </a:lnTo>
                  <a:close/>
                </a:path>
              </a:pathLst>
            </a:custGeom>
            <a:solidFill>
              <a:srgbClr val="BCBEC0"/>
            </a:solidFill>
            <a:ln w="9525" cap="flat">
              <a:noFill/>
              <a:prstDash val="solid"/>
              <a:miter/>
            </a:ln>
          </p:spPr>
          <p:txBody>
            <a:bodyPr rtlCol="0" anchor="ctr"/>
            <a:lstStyle/>
            <a:p>
              <a:endParaRPr lang="en-US"/>
            </a:p>
          </p:txBody>
        </p:sp>
        <p:sp>
          <p:nvSpPr>
            <p:cNvPr id="365" name="Freeform: Shape 364">
              <a:extLst>
                <a:ext uri="{FF2B5EF4-FFF2-40B4-BE49-F238E27FC236}">
                  <a16:creationId xmlns:a16="http://schemas.microsoft.com/office/drawing/2014/main" id="{6B0A56A8-A4CE-434A-B81A-793E9EAA42EE}"/>
                </a:ext>
              </a:extLst>
            </p:cNvPr>
            <p:cNvSpPr/>
            <p:nvPr/>
          </p:nvSpPr>
          <p:spPr>
            <a:xfrm>
              <a:off x="18790954" y="5929342"/>
              <a:ext cx="244125" cy="210407"/>
            </a:xfrm>
            <a:custGeom>
              <a:avLst/>
              <a:gdLst>
                <a:gd name="connsiteX0" fmla="*/ 0 w 244125"/>
                <a:gd name="connsiteY0" fmla="*/ 209740 h 210407"/>
                <a:gd name="connsiteX1" fmla="*/ 476 w 244125"/>
                <a:gd name="connsiteY1" fmla="*/ 106013 h 210407"/>
                <a:gd name="connsiteX2" fmla="*/ 88392 w 244125"/>
                <a:gd name="connsiteY2" fmla="*/ 105537 h 210407"/>
                <a:gd name="connsiteX3" fmla="*/ 88296 w 244125"/>
                <a:gd name="connsiteY3" fmla="*/ 70675 h 210407"/>
                <a:gd name="connsiteX4" fmla="*/ 105346 w 244125"/>
                <a:gd name="connsiteY4" fmla="*/ 70104 h 210407"/>
                <a:gd name="connsiteX5" fmla="*/ 105346 w 244125"/>
                <a:gd name="connsiteY5" fmla="*/ 286 h 210407"/>
                <a:gd name="connsiteX6" fmla="*/ 172974 w 244125"/>
                <a:gd name="connsiteY6" fmla="*/ 0 h 210407"/>
                <a:gd name="connsiteX7" fmla="*/ 173927 w 244125"/>
                <a:gd name="connsiteY7" fmla="*/ 36957 h 210407"/>
                <a:gd name="connsiteX8" fmla="*/ 243649 w 244125"/>
                <a:gd name="connsiteY8" fmla="*/ 37624 h 210407"/>
                <a:gd name="connsiteX9" fmla="*/ 244126 w 244125"/>
                <a:gd name="connsiteY9" fmla="*/ 71533 h 210407"/>
                <a:gd name="connsiteX10" fmla="*/ 206787 w 244125"/>
                <a:gd name="connsiteY10" fmla="*/ 71247 h 210407"/>
                <a:gd name="connsiteX11" fmla="*/ 206216 w 244125"/>
                <a:gd name="connsiteY11" fmla="*/ 210407 h 210407"/>
                <a:gd name="connsiteX12" fmla="*/ 133350 w 244125"/>
                <a:gd name="connsiteY12" fmla="*/ 210026 h 210407"/>
                <a:gd name="connsiteX13" fmla="*/ 0 w 244125"/>
                <a:gd name="connsiteY13" fmla="*/ 209740 h 210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4125" h="210407">
                  <a:moveTo>
                    <a:pt x="0" y="209740"/>
                  </a:moveTo>
                  <a:lnTo>
                    <a:pt x="476" y="106013"/>
                  </a:lnTo>
                  <a:lnTo>
                    <a:pt x="88392" y="105537"/>
                  </a:lnTo>
                  <a:lnTo>
                    <a:pt x="88296" y="70675"/>
                  </a:lnTo>
                  <a:lnTo>
                    <a:pt x="105346" y="70104"/>
                  </a:lnTo>
                  <a:lnTo>
                    <a:pt x="105346" y="286"/>
                  </a:lnTo>
                  <a:lnTo>
                    <a:pt x="172974" y="0"/>
                  </a:lnTo>
                  <a:lnTo>
                    <a:pt x="173927" y="36957"/>
                  </a:lnTo>
                  <a:lnTo>
                    <a:pt x="243649" y="37624"/>
                  </a:lnTo>
                  <a:lnTo>
                    <a:pt x="244126" y="71533"/>
                  </a:lnTo>
                  <a:lnTo>
                    <a:pt x="206787" y="71247"/>
                  </a:lnTo>
                  <a:lnTo>
                    <a:pt x="206216" y="210407"/>
                  </a:lnTo>
                  <a:lnTo>
                    <a:pt x="133350" y="210026"/>
                  </a:lnTo>
                  <a:lnTo>
                    <a:pt x="0" y="209740"/>
                  </a:lnTo>
                  <a:close/>
                </a:path>
              </a:pathLst>
            </a:custGeom>
            <a:noFill/>
            <a:ln w="4763" cap="rnd">
              <a:solidFill>
                <a:srgbClr val="FFFFFF"/>
              </a:solidFill>
              <a:prstDash val="solid"/>
              <a:round/>
            </a:ln>
          </p:spPr>
          <p:txBody>
            <a:bodyPr rtlCol="0" anchor="ctr"/>
            <a:lstStyle/>
            <a:p>
              <a:endParaRPr lang="en-US"/>
            </a:p>
          </p:txBody>
        </p:sp>
        <p:sp>
          <p:nvSpPr>
            <p:cNvPr id="366" name="Freeform: Shape 365">
              <a:extLst>
                <a:ext uri="{FF2B5EF4-FFF2-40B4-BE49-F238E27FC236}">
                  <a16:creationId xmlns:a16="http://schemas.microsoft.com/office/drawing/2014/main" id="{DA4079BF-045E-443F-A925-84DD4FFAF213}"/>
                </a:ext>
              </a:extLst>
            </p:cNvPr>
            <p:cNvSpPr/>
            <p:nvPr/>
          </p:nvSpPr>
          <p:spPr>
            <a:xfrm>
              <a:off x="18214787" y="5930009"/>
              <a:ext cx="194976" cy="157924"/>
            </a:xfrm>
            <a:custGeom>
              <a:avLst/>
              <a:gdLst>
                <a:gd name="connsiteX0" fmla="*/ 1524 w 194976"/>
                <a:gd name="connsiteY0" fmla="*/ 71533 h 157924"/>
                <a:gd name="connsiteX1" fmla="*/ 0 w 194976"/>
                <a:gd name="connsiteY1" fmla="*/ 1334 h 157924"/>
                <a:gd name="connsiteX2" fmla="*/ 19431 w 194976"/>
                <a:gd name="connsiteY2" fmla="*/ 0 h 157924"/>
                <a:gd name="connsiteX3" fmla="*/ 156972 w 194976"/>
                <a:gd name="connsiteY3" fmla="*/ 1048 h 157924"/>
                <a:gd name="connsiteX4" fmla="*/ 194405 w 194976"/>
                <a:gd name="connsiteY4" fmla="*/ 1048 h 157924"/>
                <a:gd name="connsiteX5" fmla="*/ 194976 w 194976"/>
                <a:gd name="connsiteY5" fmla="*/ 69247 h 157924"/>
                <a:gd name="connsiteX6" fmla="*/ 194691 w 194976"/>
                <a:gd name="connsiteY6" fmla="*/ 157925 h 157924"/>
                <a:gd name="connsiteX7" fmla="*/ 2381 w 194976"/>
                <a:gd name="connsiteY7" fmla="*/ 157734 h 157924"/>
                <a:gd name="connsiteX8" fmla="*/ 1524 w 194976"/>
                <a:gd name="connsiteY8" fmla="*/ 71533 h 15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976" h="157924">
                  <a:moveTo>
                    <a:pt x="1524" y="71533"/>
                  </a:moveTo>
                  <a:lnTo>
                    <a:pt x="0" y="1334"/>
                  </a:lnTo>
                  <a:lnTo>
                    <a:pt x="19431" y="0"/>
                  </a:lnTo>
                  <a:lnTo>
                    <a:pt x="156972" y="1048"/>
                  </a:lnTo>
                  <a:lnTo>
                    <a:pt x="194405" y="1048"/>
                  </a:lnTo>
                  <a:lnTo>
                    <a:pt x="194976" y="69247"/>
                  </a:lnTo>
                  <a:lnTo>
                    <a:pt x="194691" y="157925"/>
                  </a:lnTo>
                  <a:lnTo>
                    <a:pt x="2381" y="157734"/>
                  </a:lnTo>
                  <a:lnTo>
                    <a:pt x="1524" y="71533"/>
                  </a:lnTo>
                  <a:close/>
                </a:path>
              </a:pathLst>
            </a:custGeom>
            <a:solidFill>
              <a:srgbClr val="669940"/>
            </a:solidFill>
            <a:ln w="9525" cap="flat">
              <a:noFill/>
              <a:prstDash val="solid"/>
              <a:miter/>
            </a:ln>
          </p:spPr>
          <p:txBody>
            <a:bodyPr rtlCol="0" anchor="ctr"/>
            <a:lstStyle/>
            <a:p>
              <a:endParaRPr lang="en-US"/>
            </a:p>
          </p:txBody>
        </p:sp>
        <p:sp>
          <p:nvSpPr>
            <p:cNvPr id="367" name="Freeform: Shape 366">
              <a:extLst>
                <a:ext uri="{FF2B5EF4-FFF2-40B4-BE49-F238E27FC236}">
                  <a16:creationId xmlns:a16="http://schemas.microsoft.com/office/drawing/2014/main" id="{049D6DAB-EBC5-4042-8CC7-706FE7544E6E}"/>
                </a:ext>
              </a:extLst>
            </p:cNvPr>
            <p:cNvSpPr/>
            <p:nvPr/>
          </p:nvSpPr>
          <p:spPr>
            <a:xfrm>
              <a:off x="18214787" y="5930009"/>
              <a:ext cx="194976" cy="157924"/>
            </a:xfrm>
            <a:custGeom>
              <a:avLst/>
              <a:gdLst>
                <a:gd name="connsiteX0" fmla="*/ 1524 w 194976"/>
                <a:gd name="connsiteY0" fmla="*/ 71533 h 157924"/>
                <a:gd name="connsiteX1" fmla="*/ 0 w 194976"/>
                <a:gd name="connsiteY1" fmla="*/ 1334 h 157924"/>
                <a:gd name="connsiteX2" fmla="*/ 19431 w 194976"/>
                <a:gd name="connsiteY2" fmla="*/ 0 h 157924"/>
                <a:gd name="connsiteX3" fmla="*/ 156972 w 194976"/>
                <a:gd name="connsiteY3" fmla="*/ 1048 h 157924"/>
                <a:gd name="connsiteX4" fmla="*/ 194405 w 194976"/>
                <a:gd name="connsiteY4" fmla="*/ 1048 h 157924"/>
                <a:gd name="connsiteX5" fmla="*/ 194976 w 194976"/>
                <a:gd name="connsiteY5" fmla="*/ 69247 h 157924"/>
                <a:gd name="connsiteX6" fmla="*/ 194691 w 194976"/>
                <a:gd name="connsiteY6" fmla="*/ 157925 h 157924"/>
                <a:gd name="connsiteX7" fmla="*/ 2381 w 194976"/>
                <a:gd name="connsiteY7" fmla="*/ 157734 h 157924"/>
                <a:gd name="connsiteX8" fmla="*/ 1524 w 194976"/>
                <a:gd name="connsiteY8" fmla="*/ 71533 h 15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976" h="157924">
                  <a:moveTo>
                    <a:pt x="1524" y="71533"/>
                  </a:moveTo>
                  <a:lnTo>
                    <a:pt x="0" y="1334"/>
                  </a:lnTo>
                  <a:lnTo>
                    <a:pt x="19431" y="0"/>
                  </a:lnTo>
                  <a:lnTo>
                    <a:pt x="156972" y="1048"/>
                  </a:lnTo>
                  <a:lnTo>
                    <a:pt x="194405" y="1048"/>
                  </a:lnTo>
                  <a:lnTo>
                    <a:pt x="194976" y="69247"/>
                  </a:lnTo>
                  <a:lnTo>
                    <a:pt x="194691" y="157925"/>
                  </a:lnTo>
                  <a:lnTo>
                    <a:pt x="2381" y="157734"/>
                  </a:lnTo>
                  <a:lnTo>
                    <a:pt x="1524" y="71533"/>
                  </a:lnTo>
                  <a:close/>
                </a:path>
              </a:pathLst>
            </a:custGeom>
            <a:noFill/>
            <a:ln w="4763" cap="flat">
              <a:solidFill>
                <a:srgbClr val="FFFFFF"/>
              </a:solidFill>
              <a:prstDash val="solid"/>
              <a:miter/>
            </a:ln>
          </p:spPr>
          <p:txBody>
            <a:bodyPr rtlCol="0" anchor="ctr"/>
            <a:lstStyle/>
            <a:p>
              <a:endParaRPr lang="en-US"/>
            </a:p>
          </p:txBody>
        </p:sp>
        <p:sp>
          <p:nvSpPr>
            <p:cNvPr id="368" name="Freeform: Shape 367">
              <a:extLst>
                <a:ext uri="{FF2B5EF4-FFF2-40B4-BE49-F238E27FC236}">
                  <a16:creationId xmlns:a16="http://schemas.microsoft.com/office/drawing/2014/main" id="{BAA09C99-3A5C-459E-9233-496225AA98B6}"/>
                </a:ext>
              </a:extLst>
            </p:cNvPr>
            <p:cNvSpPr/>
            <p:nvPr/>
          </p:nvSpPr>
          <p:spPr>
            <a:xfrm>
              <a:off x="18477677" y="5946011"/>
              <a:ext cx="176021" cy="124872"/>
            </a:xfrm>
            <a:custGeom>
              <a:avLst/>
              <a:gdLst>
                <a:gd name="connsiteX0" fmla="*/ 174689 w 176021"/>
                <a:gd name="connsiteY0" fmla="*/ 52864 h 124872"/>
                <a:gd name="connsiteX1" fmla="*/ 157543 w 176021"/>
                <a:gd name="connsiteY1" fmla="*/ 52864 h 124872"/>
                <a:gd name="connsiteX2" fmla="*/ 157925 w 176021"/>
                <a:gd name="connsiteY2" fmla="*/ 124587 h 124872"/>
                <a:gd name="connsiteX3" fmla="*/ 140208 w 176021"/>
                <a:gd name="connsiteY3" fmla="*/ 124396 h 124872"/>
                <a:gd name="connsiteX4" fmla="*/ 105346 w 176021"/>
                <a:gd name="connsiteY4" fmla="*/ 124873 h 124872"/>
                <a:gd name="connsiteX5" fmla="*/ 103061 w 176021"/>
                <a:gd name="connsiteY5" fmla="*/ 122777 h 124872"/>
                <a:gd name="connsiteX6" fmla="*/ 105633 w 176021"/>
                <a:gd name="connsiteY6" fmla="*/ 117062 h 124872"/>
                <a:gd name="connsiteX7" fmla="*/ 103346 w 176021"/>
                <a:gd name="connsiteY7" fmla="*/ 106204 h 124872"/>
                <a:gd name="connsiteX8" fmla="*/ 0 w 176021"/>
                <a:gd name="connsiteY8" fmla="*/ 104108 h 124872"/>
                <a:gd name="connsiteX9" fmla="*/ 1334 w 176021"/>
                <a:gd name="connsiteY9" fmla="*/ 53626 h 124872"/>
                <a:gd name="connsiteX10" fmla="*/ 69914 w 176021"/>
                <a:gd name="connsiteY10" fmla="*/ 54102 h 124872"/>
                <a:gd name="connsiteX11" fmla="*/ 64389 w 176021"/>
                <a:gd name="connsiteY11" fmla="*/ 45529 h 124872"/>
                <a:gd name="connsiteX12" fmla="*/ 59817 w 176021"/>
                <a:gd name="connsiteY12" fmla="*/ 21622 h 124872"/>
                <a:gd name="connsiteX13" fmla="*/ 51911 w 176021"/>
                <a:gd name="connsiteY13" fmla="*/ 14478 h 124872"/>
                <a:gd name="connsiteX14" fmla="*/ 52674 w 176021"/>
                <a:gd name="connsiteY14" fmla="*/ 7239 h 124872"/>
                <a:gd name="connsiteX15" fmla="*/ 70390 w 176021"/>
                <a:gd name="connsiteY15" fmla="*/ 7715 h 124872"/>
                <a:gd name="connsiteX16" fmla="*/ 70009 w 176021"/>
                <a:gd name="connsiteY16" fmla="*/ 1143 h 124872"/>
                <a:gd name="connsiteX17" fmla="*/ 141351 w 176021"/>
                <a:gd name="connsiteY17" fmla="*/ 0 h 124872"/>
                <a:gd name="connsiteX18" fmla="*/ 140398 w 176021"/>
                <a:gd name="connsiteY18" fmla="*/ 17335 h 124872"/>
                <a:gd name="connsiteX19" fmla="*/ 176022 w 176021"/>
                <a:gd name="connsiteY19" fmla="*/ 19050 h 124872"/>
                <a:gd name="connsiteX20" fmla="*/ 174689 w 176021"/>
                <a:gd name="connsiteY20" fmla="*/ 52864 h 12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6021" h="124872">
                  <a:moveTo>
                    <a:pt x="174689" y="52864"/>
                  </a:moveTo>
                  <a:lnTo>
                    <a:pt x="157543" y="52864"/>
                  </a:lnTo>
                  <a:lnTo>
                    <a:pt x="157925" y="124587"/>
                  </a:lnTo>
                  <a:lnTo>
                    <a:pt x="140208" y="124396"/>
                  </a:lnTo>
                  <a:lnTo>
                    <a:pt x="105346" y="124873"/>
                  </a:lnTo>
                  <a:lnTo>
                    <a:pt x="103061" y="122777"/>
                  </a:lnTo>
                  <a:lnTo>
                    <a:pt x="105633" y="117062"/>
                  </a:lnTo>
                  <a:lnTo>
                    <a:pt x="103346" y="106204"/>
                  </a:lnTo>
                  <a:lnTo>
                    <a:pt x="0" y="104108"/>
                  </a:lnTo>
                  <a:lnTo>
                    <a:pt x="1334" y="53626"/>
                  </a:lnTo>
                  <a:lnTo>
                    <a:pt x="69914" y="54102"/>
                  </a:lnTo>
                  <a:lnTo>
                    <a:pt x="64389" y="45529"/>
                  </a:lnTo>
                  <a:lnTo>
                    <a:pt x="59817" y="21622"/>
                  </a:lnTo>
                  <a:lnTo>
                    <a:pt x="51911" y="14478"/>
                  </a:lnTo>
                  <a:lnTo>
                    <a:pt x="52674" y="7239"/>
                  </a:lnTo>
                  <a:lnTo>
                    <a:pt x="70390" y="7715"/>
                  </a:lnTo>
                  <a:lnTo>
                    <a:pt x="70009" y="1143"/>
                  </a:lnTo>
                  <a:lnTo>
                    <a:pt x="141351" y="0"/>
                  </a:lnTo>
                  <a:lnTo>
                    <a:pt x="140398" y="17335"/>
                  </a:lnTo>
                  <a:lnTo>
                    <a:pt x="176022" y="19050"/>
                  </a:lnTo>
                  <a:lnTo>
                    <a:pt x="174689" y="52864"/>
                  </a:lnTo>
                  <a:close/>
                </a:path>
              </a:pathLst>
            </a:custGeom>
            <a:solidFill>
              <a:srgbClr val="BCBEC0"/>
            </a:solidFill>
            <a:ln w="9525" cap="flat">
              <a:noFill/>
              <a:prstDash val="solid"/>
              <a:miter/>
            </a:ln>
          </p:spPr>
          <p:txBody>
            <a:bodyPr rtlCol="0" anchor="ctr"/>
            <a:lstStyle/>
            <a:p>
              <a:endParaRPr lang="en-US"/>
            </a:p>
          </p:txBody>
        </p:sp>
        <p:sp>
          <p:nvSpPr>
            <p:cNvPr id="369" name="Freeform: Shape 368">
              <a:extLst>
                <a:ext uri="{FF2B5EF4-FFF2-40B4-BE49-F238E27FC236}">
                  <a16:creationId xmlns:a16="http://schemas.microsoft.com/office/drawing/2014/main" id="{1EF260CB-EE88-4D8C-AC70-D57D21CFBC48}"/>
                </a:ext>
              </a:extLst>
            </p:cNvPr>
            <p:cNvSpPr/>
            <p:nvPr/>
          </p:nvSpPr>
          <p:spPr>
            <a:xfrm>
              <a:off x="18477677" y="5946011"/>
              <a:ext cx="176021" cy="124872"/>
            </a:xfrm>
            <a:custGeom>
              <a:avLst/>
              <a:gdLst>
                <a:gd name="connsiteX0" fmla="*/ 174689 w 176021"/>
                <a:gd name="connsiteY0" fmla="*/ 52864 h 124872"/>
                <a:gd name="connsiteX1" fmla="*/ 157543 w 176021"/>
                <a:gd name="connsiteY1" fmla="*/ 52864 h 124872"/>
                <a:gd name="connsiteX2" fmla="*/ 157925 w 176021"/>
                <a:gd name="connsiteY2" fmla="*/ 124587 h 124872"/>
                <a:gd name="connsiteX3" fmla="*/ 140208 w 176021"/>
                <a:gd name="connsiteY3" fmla="*/ 124396 h 124872"/>
                <a:gd name="connsiteX4" fmla="*/ 105346 w 176021"/>
                <a:gd name="connsiteY4" fmla="*/ 124873 h 124872"/>
                <a:gd name="connsiteX5" fmla="*/ 103061 w 176021"/>
                <a:gd name="connsiteY5" fmla="*/ 122777 h 124872"/>
                <a:gd name="connsiteX6" fmla="*/ 105633 w 176021"/>
                <a:gd name="connsiteY6" fmla="*/ 117062 h 124872"/>
                <a:gd name="connsiteX7" fmla="*/ 103346 w 176021"/>
                <a:gd name="connsiteY7" fmla="*/ 106204 h 124872"/>
                <a:gd name="connsiteX8" fmla="*/ 0 w 176021"/>
                <a:gd name="connsiteY8" fmla="*/ 104108 h 124872"/>
                <a:gd name="connsiteX9" fmla="*/ 1334 w 176021"/>
                <a:gd name="connsiteY9" fmla="*/ 53626 h 124872"/>
                <a:gd name="connsiteX10" fmla="*/ 69914 w 176021"/>
                <a:gd name="connsiteY10" fmla="*/ 54102 h 124872"/>
                <a:gd name="connsiteX11" fmla="*/ 64389 w 176021"/>
                <a:gd name="connsiteY11" fmla="*/ 45529 h 124872"/>
                <a:gd name="connsiteX12" fmla="*/ 59817 w 176021"/>
                <a:gd name="connsiteY12" fmla="*/ 21622 h 124872"/>
                <a:gd name="connsiteX13" fmla="*/ 51911 w 176021"/>
                <a:gd name="connsiteY13" fmla="*/ 14478 h 124872"/>
                <a:gd name="connsiteX14" fmla="*/ 52674 w 176021"/>
                <a:gd name="connsiteY14" fmla="*/ 7239 h 124872"/>
                <a:gd name="connsiteX15" fmla="*/ 70390 w 176021"/>
                <a:gd name="connsiteY15" fmla="*/ 7715 h 124872"/>
                <a:gd name="connsiteX16" fmla="*/ 70009 w 176021"/>
                <a:gd name="connsiteY16" fmla="*/ 1143 h 124872"/>
                <a:gd name="connsiteX17" fmla="*/ 141351 w 176021"/>
                <a:gd name="connsiteY17" fmla="*/ 0 h 124872"/>
                <a:gd name="connsiteX18" fmla="*/ 140398 w 176021"/>
                <a:gd name="connsiteY18" fmla="*/ 17335 h 124872"/>
                <a:gd name="connsiteX19" fmla="*/ 176022 w 176021"/>
                <a:gd name="connsiteY19" fmla="*/ 19050 h 124872"/>
                <a:gd name="connsiteX20" fmla="*/ 174689 w 176021"/>
                <a:gd name="connsiteY20" fmla="*/ 52864 h 12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6021" h="124872">
                  <a:moveTo>
                    <a:pt x="174689" y="52864"/>
                  </a:moveTo>
                  <a:lnTo>
                    <a:pt x="157543" y="52864"/>
                  </a:lnTo>
                  <a:lnTo>
                    <a:pt x="157925" y="124587"/>
                  </a:lnTo>
                  <a:lnTo>
                    <a:pt x="140208" y="124396"/>
                  </a:lnTo>
                  <a:lnTo>
                    <a:pt x="105346" y="124873"/>
                  </a:lnTo>
                  <a:lnTo>
                    <a:pt x="103061" y="122777"/>
                  </a:lnTo>
                  <a:lnTo>
                    <a:pt x="105633" y="117062"/>
                  </a:lnTo>
                  <a:lnTo>
                    <a:pt x="103346" y="106204"/>
                  </a:lnTo>
                  <a:lnTo>
                    <a:pt x="0" y="104108"/>
                  </a:lnTo>
                  <a:lnTo>
                    <a:pt x="1334" y="53626"/>
                  </a:lnTo>
                  <a:lnTo>
                    <a:pt x="69914" y="54102"/>
                  </a:lnTo>
                  <a:lnTo>
                    <a:pt x="64389" y="45529"/>
                  </a:lnTo>
                  <a:lnTo>
                    <a:pt x="59817" y="21622"/>
                  </a:lnTo>
                  <a:lnTo>
                    <a:pt x="51911" y="14478"/>
                  </a:lnTo>
                  <a:lnTo>
                    <a:pt x="52674" y="7239"/>
                  </a:lnTo>
                  <a:lnTo>
                    <a:pt x="70390" y="7715"/>
                  </a:lnTo>
                  <a:lnTo>
                    <a:pt x="70009" y="1143"/>
                  </a:lnTo>
                  <a:lnTo>
                    <a:pt x="141351" y="0"/>
                  </a:lnTo>
                  <a:lnTo>
                    <a:pt x="140398" y="17335"/>
                  </a:lnTo>
                  <a:lnTo>
                    <a:pt x="176022" y="19050"/>
                  </a:lnTo>
                  <a:lnTo>
                    <a:pt x="174689" y="52864"/>
                  </a:lnTo>
                  <a:close/>
                </a:path>
              </a:pathLst>
            </a:custGeom>
            <a:noFill/>
            <a:ln w="4763" cap="rnd">
              <a:solidFill>
                <a:srgbClr val="FFFFFF"/>
              </a:solidFill>
              <a:prstDash val="solid"/>
              <a:round/>
            </a:ln>
          </p:spPr>
          <p:txBody>
            <a:bodyPr rtlCol="0" anchor="ctr"/>
            <a:lstStyle/>
            <a:p>
              <a:endParaRPr lang="en-US"/>
            </a:p>
          </p:txBody>
        </p:sp>
        <p:sp>
          <p:nvSpPr>
            <p:cNvPr id="370" name="Freeform: Shape 369">
              <a:extLst>
                <a:ext uri="{FF2B5EF4-FFF2-40B4-BE49-F238E27FC236}">
                  <a16:creationId xmlns:a16="http://schemas.microsoft.com/office/drawing/2014/main" id="{4A782BCF-6415-4E93-AF23-EA7BBD10878D}"/>
                </a:ext>
              </a:extLst>
            </p:cNvPr>
            <p:cNvSpPr/>
            <p:nvPr/>
          </p:nvSpPr>
          <p:spPr>
            <a:xfrm>
              <a:off x="17854456" y="5949440"/>
              <a:ext cx="208121" cy="203644"/>
            </a:xfrm>
            <a:custGeom>
              <a:avLst/>
              <a:gdLst>
                <a:gd name="connsiteX0" fmla="*/ 9239 w 208121"/>
                <a:gd name="connsiteY0" fmla="*/ 123063 h 203644"/>
                <a:gd name="connsiteX1" fmla="*/ 16383 w 208121"/>
                <a:gd name="connsiteY1" fmla="*/ 114967 h 203644"/>
                <a:gd name="connsiteX2" fmla="*/ 12954 w 208121"/>
                <a:gd name="connsiteY2" fmla="*/ 101251 h 203644"/>
                <a:gd name="connsiteX3" fmla="*/ 2667 w 208121"/>
                <a:gd name="connsiteY3" fmla="*/ 96012 h 203644"/>
                <a:gd name="connsiteX4" fmla="*/ 0 w 208121"/>
                <a:gd name="connsiteY4" fmla="*/ 87821 h 203644"/>
                <a:gd name="connsiteX5" fmla="*/ 4286 w 208121"/>
                <a:gd name="connsiteY5" fmla="*/ 84582 h 203644"/>
                <a:gd name="connsiteX6" fmla="*/ 8382 w 208121"/>
                <a:gd name="connsiteY6" fmla="*/ 74390 h 203644"/>
                <a:gd name="connsiteX7" fmla="*/ 7429 w 208121"/>
                <a:gd name="connsiteY7" fmla="*/ 59246 h 203644"/>
                <a:gd name="connsiteX8" fmla="*/ 12763 w 208121"/>
                <a:gd name="connsiteY8" fmla="*/ 54864 h 203644"/>
                <a:gd name="connsiteX9" fmla="*/ 12954 w 208121"/>
                <a:gd name="connsiteY9" fmla="*/ 39529 h 203644"/>
                <a:gd name="connsiteX10" fmla="*/ 20669 w 208121"/>
                <a:gd name="connsiteY10" fmla="*/ 38671 h 203644"/>
                <a:gd name="connsiteX11" fmla="*/ 20764 w 208121"/>
                <a:gd name="connsiteY11" fmla="*/ 28480 h 203644"/>
                <a:gd name="connsiteX12" fmla="*/ 28099 w 208121"/>
                <a:gd name="connsiteY12" fmla="*/ 21050 h 203644"/>
                <a:gd name="connsiteX13" fmla="*/ 39148 w 208121"/>
                <a:gd name="connsiteY13" fmla="*/ 25718 h 203644"/>
                <a:gd name="connsiteX14" fmla="*/ 41720 w 208121"/>
                <a:gd name="connsiteY14" fmla="*/ 21717 h 203644"/>
                <a:gd name="connsiteX15" fmla="*/ 52483 w 208121"/>
                <a:gd name="connsiteY15" fmla="*/ 20574 h 203644"/>
                <a:gd name="connsiteX16" fmla="*/ 52197 w 208121"/>
                <a:gd name="connsiteY16" fmla="*/ 7239 h 203644"/>
                <a:gd name="connsiteX17" fmla="*/ 48577 w 208121"/>
                <a:gd name="connsiteY17" fmla="*/ 571 h 203644"/>
                <a:gd name="connsiteX18" fmla="*/ 77819 w 208121"/>
                <a:gd name="connsiteY18" fmla="*/ 0 h 203644"/>
                <a:gd name="connsiteX19" fmla="*/ 78200 w 208121"/>
                <a:gd name="connsiteY19" fmla="*/ 17336 h 203644"/>
                <a:gd name="connsiteX20" fmla="*/ 134588 w 208121"/>
                <a:gd name="connsiteY20" fmla="*/ 18193 h 203644"/>
                <a:gd name="connsiteX21" fmla="*/ 134302 w 208121"/>
                <a:gd name="connsiteY21" fmla="*/ 52864 h 203644"/>
                <a:gd name="connsiteX22" fmla="*/ 190119 w 208121"/>
                <a:gd name="connsiteY22" fmla="*/ 53816 h 203644"/>
                <a:gd name="connsiteX23" fmla="*/ 190881 w 208121"/>
                <a:gd name="connsiteY23" fmla="*/ 92107 h 203644"/>
                <a:gd name="connsiteX24" fmla="*/ 190785 w 208121"/>
                <a:gd name="connsiteY24" fmla="*/ 122492 h 203644"/>
                <a:gd name="connsiteX25" fmla="*/ 208121 w 208121"/>
                <a:gd name="connsiteY25" fmla="*/ 123349 h 203644"/>
                <a:gd name="connsiteX26" fmla="*/ 207359 w 208121"/>
                <a:gd name="connsiteY26" fmla="*/ 195453 h 203644"/>
                <a:gd name="connsiteX27" fmla="*/ 201168 w 208121"/>
                <a:gd name="connsiteY27" fmla="*/ 192596 h 203644"/>
                <a:gd name="connsiteX28" fmla="*/ 189357 w 208121"/>
                <a:gd name="connsiteY28" fmla="*/ 197167 h 203644"/>
                <a:gd name="connsiteX29" fmla="*/ 182594 w 208121"/>
                <a:gd name="connsiteY29" fmla="*/ 195929 h 203644"/>
                <a:gd name="connsiteX30" fmla="*/ 174879 w 208121"/>
                <a:gd name="connsiteY30" fmla="*/ 203644 h 203644"/>
                <a:gd name="connsiteX31" fmla="*/ 150686 w 208121"/>
                <a:gd name="connsiteY31" fmla="*/ 203168 h 203644"/>
                <a:gd name="connsiteX32" fmla="*/ 139922 w 208121"/>
                <a:gd name="connsiteY32" fmla="*/ 197549 h 203644"/>
                <a:gd name="connsiteX33" fmla="*/ 113347 w 208121"/>
                <a:gd name="connsiteY33" fmla="*/ 191643 h 203644"/>
                <a:gd name="connsiteX34" fmla="*/ 93059 w 208121"/>
                <a:gd name="connsiteY34" fmla="*/ 178117 h 203644"/>
                <a:gd name="connsiteX35" fmla="*/ 78581 w 208121"/>
                <a:gd name="connsiteY35" fmla="*/ 172117 h 203644"/>
                <a:gd name="connsiteX36" fmla="*/ 65627 w 208121"/>
                <a:gd name="connsiteY36" fmla="*/ 176403 h 203644"/>
                <a:gd name="connsiteX37" fmla="*/ 51340 w 208121"/>
                <a:gd name="connsiteY37" fmla="*/ 172593 h 203644"/>
                <a:gd name="connsiteX38" fmla="*/ 34957 w 208121"/>
                <a:gd name="connsiteY38" fmla="*/ 175355 h 203644"/>
                <a:gd name="connsiteX39" fmla="*/ 18955 w 208121"/>
                <a:gd name="connsiteY39" fmla="*/ 170878 h 203644"/>
                <a:gd name="connsiteX40" fmla="*/ 14288 w 208121"/>
                <a:gd name="connsiteY40" fmla="*/ 166497 h 203644"/>
                <a:gd name="connsiteX41" fmla="*/ 9525 w 208121"/>
                <a:gd name="connsiteY41" fmla="*/ 153638 h 203644"/>
                <a:gd name="connsiteX42" fmla="*/ 12287 w 208121"/>
                <a:gd name="connsiteY42" fmla="*/ 133826 h 203644"/>
                <a:gd name="connsiteX43" fmla="*/ 9239 w 208121"/>
                <a:gd name="connsiteY43" fmla="*/ 123063 h 203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08121" h="203644">
                  <a:moveTo>
                    <a:pt x="9239" y="123063"/>
                  </a:moveTo>
                  <a:lnTo>
                    <a:pt x="16383" y="114967"/>
                  </a:lnTo>
                  <a:lnTo>
                    <a:pt x="12954" y="101251"/>
                  </a:lnTo>
                  <a:lnTo>
                    <a:pt x="2667" y="96012"/>
                  </a:lnTo>
                  <a:lnTo>
                    <a:pt x="0" y="87821"/>
                  </a:lnTo>
                  <a:lnTo>
                    <a:pt x="4286" y="84582"/>
                  </a:lnTo>
                  <a:lnTo>
                    <a:pt x="8382" y="74390"/>
                  </a:lnTo>
                  <a:lnTo>
                    <a:pt x="7429" y="59246"/>
                  </a:lnTo>
                  <a:lnTo>
                    <a:pt x="12763" y="54864"/>
                  </a:lnTo>
                  <a:lnTo>
                    <a:pt x="12954" y="39529"/>
                  </a:lnTo>
                  <a:lnTo>
                    <a:pt x="20669" y="38671"/>
                  </a:lnTo>
                  <a:lnTo>
                    <a:pt x="20764" y="28480"/>
                  </a:lnTo>
                  <a:lnTo>
                    <a:pt x="28099" y="21050"/>
                  </a:lnTo>
                  <a:lnTo>
                    <a:pt x="39148" y="25718"/>
                  </a:lnTo>
                  <a:lnTo>
                    <a:pt x="41720" y="21717"/>
                  </a:lnTo>
                  <a:lnTo>
                    <a:pt x="52483" y="20574"/>
                  </a:lnTo>
                  <a:lnTo>
                    <a:pt x="52197" y="7239"/>
                  </a:lnTo>
                  <a:lnTo>
                    <a:pt x="48577" y="571"/>
                  </a:lnTo>
                  <a:lnTo>
                    <a:pt x="77819" y="0"/>
                  </a:lnTo>
                  <a:lnTo>
                    <a:pt x="78200" y="17336"/>
                  </a:lnTo>
                  <a:lnTo>
                    <a:pt x="134588" y="18193"/>
                  </a:lnTo>
                  <a:lnTo>
                    <a:pt x="134302" y="52864"/>
                  </a:lnTo>
                  <a:lnTo>
                    <a:pt x="190119" y="53816"/>
                  </a:lnTo>
                  <a:lnTo>
                    <a:pt x="190881" y="92107"/>
                  </a:lnTo>
                  <a:lnTo>
                    <a:pt x="190785" y="122492"/>
                  </a:lnTo>
                  <a:lnTo>
                    <a:pt x="208121" y="123349"/>
                  </a:lnTo>
                  <a:lnTo>
                    <a:pt x="207359" y="195453"/>
                  </a:lnTo>
                  <a:lnTo>
                    <a:pt x="201168" y="192596"/>
                  </a:lnTo>
                  <a:lnTo>
                    <a:pt x="189357" y="197167"/>
                  </a:lnTo>
                  <a:lnTo>
                    <a:pt x="182594" y="195929"/>
                  </a:lnTo>
                  <a:lnTo>
                    <a:pt x="174879" y="203644"/>
                  </a:lnTo>
                  <a:lnTo>
                    <a:pt x="150686" y="203168"/>
                  </a:lnTo>
                  <a:lnTo>
                    <a:pt x="139922" y="197549"/>
                  </a:lnTo>
                  <a:lnTo>
                    <a:pt x="113347" y="191643"/>
                  </a:lnTo>
                  <a:lnTo>
                    <a:pt x="93059" y="178117"/>
                  </a:lnTo>
                  <a:lnTo>
                    <a:pt x="78581" y="172117"/>
                  </a:lnTo>
                  <a:lnTo>
                    <a:pt x="65627" y="176403"/>
                  </a:lnTo>
                  <a:lnTo>
                    <a:pt x="51340" y="172593"/>
                  </a:lnTo>
                  <a:lnTo>
                    <a:pt x="34957" y="175355"/>
                  </a:lnTo>
                  <a:lnTo>
                    <a:pt x="18955" y="170878"/>
                  </a:lnTo>
                  <a:lnTo>
                    <a:pt x="14288" y="166497"/>
                  </a:lnTo>
                  <a:lnTo>
                    <a:pt x="9525" y="153638"/>
                  </a:lnTo>
                  <a:lnTo>
                    <a:pt x="12287" y="133826"/>
                  </a:lnTo>
                  <a:lnTo>
                    <a:pt x="9239" y="123063"/>
                  </a:lnTo>
                  <a:close/>
                </a:path>
              </a:pathLst>
            </a:custGeom>
            <a:solidFill>
              <a:srgbClr val="BCBEC0"/>
            </a:solidFill>
            <a:ln w="9525" cap="flat">
              <a:noFill/>
              <a:prstDash val="solid"/>
              <a:miter/>
            </a:ln>
          </p:spPr>
          <p:txBody>
            <a:bodyPr rtlCol="0" anchor="ctr"/>
            <a:lstStyle/>
            <a:p>
              <a:endParaRPr lang="en-US"/>
            </a:p>
          </p:txBody>
        </p:sp>
        <p:sp>
          <p:nvSpPr>
            <p:cNvPr id="371" name="Freeform: Shape 370">
              <a:extLst>
                <a:ext uri="{FF2B5EF4-FFF2-40B4-BE49-F238E27FC236}">
                  <a16:creationId xmlns:a16="http://schemas.microsoft.com/office/drawing/2014/main" id="{A9BA3431-CE7C-439D-8667-B5B90A7E405A}"/>
                </a:ext>
              </a:extLst>
            </p:cNvPr>
            <p:cNvSpPr/>
            <p:nvPr/>
          </p:nvSpPr>
          <p:spPr>
            <a:xfrm>
              <a:off x="17854456" y="5949440"/>
              <a:ext cx="208121" cy="203644"/>
            </a:xfrm>
            <a:custGeom>
              <a:avLst/>
              <a:gdLst>
                <a:gd name="connsiteX0" fmla="*/ 9239 w 208121"/>
                <a:gd name="connsiteY0" fmla="*/ 123063 h 203644"/>
                <a:gd name="connsiteX1" fmla="*/ 16383 w 208121"/>
                <a:gd name="connsiteY1" fmla="*/ 114967 h 203644"/>
                <a:gd name="connsiteX2" fmla="*/ 12954 w 208121"/>
                <a:gd name="connsiteY2" fmla="*/ 101251 h 203644"/>
                <a:gd name="connsiteX3" fmla="*/ 2667 w 208121"/>
                <a:gd name="connsiteY3" fmla="*/ 96012 h 203644"/>
                <a:gd name="connsiteX4" fmla="*/ 0 w 208121"/>
                <a:gd name="connsiteY4" fmla="*/ 87821 h 203644"/>
                <a:gd name="connsiteX5" fmla="*/ 4286 w 208121"/>
                <a:gd name="connsiteY5" fmla="*/ 84582 h 203644"/>
                <a:gd name="connsiteX6" fmla="*/ 8382 w 208121"/>
                <a:gd name="connsiteY6" fmla="*/ 74390 h 203644"/>
                <a:gd name="connsiteX7" fmla="*/ 7429 w 208121"/>
                <a:gd name="connsiteY7" fmla="*/ 59246 h 203644"/>
                <a:gd name="connsiteX8" fmla="*/ 12763 w 208121"/>
                <a:gd name="connsiteY8" fmla="*/ 54864 h 203644"/>
                <a:gd name="connsiteX9" fmla="*/ 12954 w 208121"/>
                <a:gd name="connsiteY9" fmla="*/ 39529 h 203644"/>
                <a:gd name="connsiteX10" fmla="*/ 20669 w 208121"/>
                <a:gd name="connsiteY10" fmla="*/ 38671 h 203644"/>
                <a:gd name="connsiteX11" fmla="*/ 20764 w 208121"/>
                <a:gd name="connsiteY11" fmla="*/ 28480 h 203644"/>
                <a:gd name="connsiteX12" fmla="*/ 28099 w 208121"/>
                <a:gd name="connsiteY12" fmla="*/ 21050 h 203644"/>
                <a:gd name="connsiteX13" fmla="*/ 39148 w 208121"/>
                <a:gd name="connsiteY13" fmla="*/ 25718 h 203644"/>
                <a:gd name="connsiteX14" fmla="*/ 41720 w 208121"/>
                <a:gd name="connsiteY14" fmla="*/ 21717 h 203644"/>
                <a:gd name="connsiteX15" fmla="*/ 52483 w 208121"/>
                <a:gd name="connsiteY15" fmla="*/ 20574 h 203644"/>
                <a:gd name="connsiteX16" fmla="*/ 52197 w 208121"/>
                <a:gd name="connsiteY16" fmla="*/ 7239 h 203644"/>
                <a:gd name="connsiteX17" fmla="*/ 48577 w 208121"/>
                <a:gd name="connsiteY17" fmla="*/ 571 h 203644"/>
                <a:gd name="connsiteX18" fmla="*/ 77819 w 208121"/>
                <a:gd name="connsiteY18" fmla="*/ 0 h 203644"/>
                <a:gd name="connsiteX19" fmla="*/ 78200 w 208121"/>
                <a:gd name="connsiteY19" fmla="*/ 17336 h 203644"/>
                <a:gd name="connsiteX20" fmla="*/ 134588 w 208121"/>
                <a:gd name="connsiteY20" fmla="*/ 18193 h 203644"/>
                <a:gd name="connsiteX21" fmla="*/ 134302 w 208121"/>
                <a:gd name="connsiteY21" fmla="*/ 52864 h 203644"/>
                <a:gd name="connsiteX22" fmla="*/ 190119 w 208121"/>
                <a:gd name="connsiteY22" fmla="*/ 53816 h 203644"/>
                <a:gd name="connsiteX23" fmla="*/ 190881 w 208121"/>
                <a:gd name="connsiteY23" fmla="*/ 92107 h 203644"/>
                <a:gd name="connsiteX24" fmla="*/ 190785 w 208121"/>
                <a:gd name="connsiteY24" fmla="*/ 122492 h 203644"/>
                <a:gd name="connsiteX25" fmla="*/ 208121 w 208121"/>
                <a:gd name="connsiteY25" fmla="*/ 123349 h 203644"/>
                <a:gd name="connsiteX26" fmla="*/ 207359 w 208121"/>
                <a:gd name="connsiteY26" fmla="*/ 195453 h 203644"/>
                <a:gd name="connsiteX27" fmla="*/ 201168 w 208121"/>
                <a:gd name="connsiteY27" fmla="*/ 192596 h 203644"/>
                <a:gd name="connsiteX28" fmla="*/ 189357 w 208121"/>
                <a:gd name="connsiteY28" fmla="*/ 197167 h 203644"/>
                <a:gd name="connsiteX29" fmla="*/ 182594 w 208121"/>
                <a:gd name="connsiteY29" fmla="*/ 195929 h 203644"/>
                <a:gd name="connsiteX30" fmla="*/ 174879 w 208121"/>
                <a:gd name="connsiteY30" fmla="*/ 203644 h 203644"/>
                <a:gd name="connsiteX31" fmla="*/ 150686 w 208121"/>
                <a:gd name="connsiteY31" fmla="*/ 203168 h 203644"/>
                <a:gd name="connsiteX32" fmla="*/ 139922 w 208121"/>
                <a:gd name="connsiteY32" fmla="*/ 197549 h 203644"/>
                <a:gd name="connsiteX33" fmla="*/ 113347 w 208121"/>
                <a:gd name="connsiteY33" fmla="*/ 191643 h 203644"/>
                <a:gd name="connsiteX34" fmla="*/ 93059 w 208121"/>
                <a:gd name="connsiteY34" fmla="*/ 178117 h 203644"/>
                <a:gd name="connsiteX35" fmla="*/ 78581 w 208121"/>
                <a:gd name="connsiteY35" fmla="*/ 172117 h 203644"/>
                <a:gd name="connsiteX36" fmla="*/ 65627 w 208121"/>
                <a:gd name="connsiteY36" fmla="*/ 176403 h 203644"/>
                <a:gd name="connsiteX37" fmla="*/ 51340 w 208121"/>
                <a:gd name="connsiteY37" fmla="*/ 172593 h 203644"/>
                <a:gd name="connsiteX38" fmla="*/ 34957 w 208121"/>
                <a:gd name="connsiteY38" fmla="*/ 175355 h 203644"/>
                <a:gd name="connsiteX39" fmla="*/ 18955 w 208121"/>
                <a:gd name="connsiteY39" fmla="*/ 170878 h 203644"/>
                <a:gd name="connsiteX40" fmla="*/ 14288 w 208121"/>
                <a:gd name="connsiteY40" fmla="*/ 166497 h 203644"/>
                <a:gd name="connsiteX41" fmla="*/ 9525 w 208121"/>
                <a:gd name="connsiteY41" fmla="*/ 153638 h 203644"/>
                <a:gd name="connsiteX42" fmla="*/ 12287 w 208121"/>
                <a:gd name="connsiteY42" fmla="*/ 133826 h 203644"/>
                <a:gd name="connsiteX43" fmla="*/ 9239 w 208121"/>
                <a:gd name="connsiteY43" fmla="*/ 123063 h 203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08121" h="203644">
                  <a:moveTo>
                    <a:pt x="9239" y="123063"/>
                  </a:moveTo>
                  <a:lnTo>
                    <a:pt x="16383" y="114967"/>
                  </a:lnTo>
                  <a:lnTo>
                    <a:pt x="12954" y="101251"/>
                  </a:lnTo>
                  <a:lnTo>
                    <a:pt x="2667" y="96012"/>
                  </a:lnTo>
                  <a:lnTo>
                    <a:pt x="0" y="87821"/>
                  </a:lnTo>
                  <a:lnTo>
                    <a:pt x="4286" y="84582"/>
                  </a:lnTo>
                  <a:lnTo>
                    <a:pt x="8382" y="74390"/>
                  </a:lnTo>
                  <a:lnTo>
                    <a:pt x="7429" y="59246"/>
                  </a:lnTo>
                  <a:lnTo>
                    <a:pt x="12763" y="54864"/>
                  </a:lnTo>
                  <a:lnTo>
                    <a:pt x="12954" y="39529"/>
                  </a:lnTo>
                  <a:lnTo>
                    <a:pt x="20669" y="38671"/>
                  </a:lnTo>
                  <a:lnTo>
                    <a:pt x="20764" y="28480"/>
                  </a:lnTo>
                  <a:lnTo>
                    <a:pt x="28099" y="21050"/>
                  </a:lnTo>
                  <a:lnTo>
                    <a:pt x="39148" y="25718"/>
                  </a:lnTo>
                  <a:lnTo>
                    <a:pt x="41720" y="21717"/>
                  </a:lnTo>
                  <a:lnTo>
                    <a:pt x="52483" y="20574"/>
                  </a:lnTo>
                  <a:lnTo>
                    <a:pt x="52197" y="7239"/>
                  </a:lnTo>
                  <a:lnTo>
                    <a:pt x="48577" y="571"/>
                  </a:lnTo>
                  <a:lnTo>
                    <a:pt x="77819" y="0"/>
                  </a:lnTo>
                  <a:lnTo>
                    <a:pt x="78200" y="17336"/>
                  </a:lnTo>
                  <a:lnTo>
                    <a:pt x="134588" y="18193"/>
                  </a:lnTo>
                  <a:lnTo>
                    <a:pt x="134302" y="52864"/>
                  </a:lnTo>
                  <a:lnTo>
                    <a:pt x="190119" y="53816"/>
                  </a:lnTo>
                  <a:lnTo>
                    <a:pt x="190881" y="92107"/>
                  </a:lnTo>
                  <a:lnTo>
                    <a:pt x="190785" y="122492"/>
                  </a:lnTo>
                  <a:lnTo>
                    <a:pt x="208121" y="123349"/>
                  </a:lnTo>
                  <a:lnTo>
                    <a:pt x="207359" y="195453"/>
                  </a:lnTo>
                  <a:lnTo>
                    <a:pt x="201168" y="192596"/>
                  </a:lnTo>
                  <a:lnTo>
                    <a:pt x="189357" y="197167"/>
                  </a:lnTo>
                  <a:lnTo>
                    <a:pt x="182594" y="195929"/>
                  </a:lnTo>
                  <a:lnTo>
                    <a:pt x="174879" y="203644"/>
                  </a:lnTo>
                  <a:lnTo>
                    <a:pt x="150686" y="203168"/>
                  </a:lnTo>
                  <a:lnTo>
                    <a:pt x="139922" y="197549"/>
                  </a:lnTo>
                  <a:lnTo>
                    <a:pt x="113347" y="191643"/>
                  </a:lnTo>
                  <a:lnTo>
                    <a:pt x="93059" y="178117"/>
                  </a:lnTo>
                  <a:lnTo>
                    <a:pt x="78581" y="172117"/>
                  </a:lnTo>
                  <a:lnTo>
                    <a:pt x="65627" y="176403"/>
                  </a:lnTo>
                  <a:lnTo>
                    <a:pt x="51340" y="172593"/>
                  </a:lnTo>
                  <a:lnTo>
                    <a:pt x="34957" y="175355"/>
                  </a:lnTo>
                  <a:lnTo>
                    <a:pt x="18955" y="170878"/>
                  </a:lnTo>
                  <a:lnTo>
                    <a:pt x="14288" y="166497"/>
                  </a:lnTo>
                  <a:lnTo>
                    <a:pt x="9525" y="153638"/>
                  </a:lnTo>
                  <a:lnTo>
                    <a:pt x="12287" y="133826"/>
                  </a:lnTo>
                  <a:lnTo>
                    <a:pt x="9239" y="123063"/>
                  </a:lnTo>
                  <a:close/>
                </a:path>
              </a:pathLst>
            </a:custGeom>
            <a:noFill/>
            <a:ln w="4763" cap="rnd">
              <a:solidFill>
                <a:srgbClr val="FFFFFF"/>
              </a:solidFill>
              <a:prstDash val="solid"/>
              <a:round/>
            </a:ln>
          </p:spPr>
          <p:txBody>
            <a:bodyPr rtlCol="0" anchor="ctr"/>
            <a:lstStyle/>
            <a:p>
              <a:endParaRPr lang="en-US"/>
            </a:p>
          </p:txBody>
        </p:sp>
        <p:sp>
          <p:nvSpPr>
            <p:cNvPr id="372" name="Freeform: Shape 371">
              <a:extLst>
                <a:ext uri="{FF2B5EF4-FFF2-40B4-BE49-F238E27FC236}">
                  <a16:creationId xmlns:a16="http://schemas.microsoft.com/office/drawing/2014/main" id="{E3E249FF-87A0-435D-955E-5FC84B1B64C9}"/>
                </a:ext>
              </a:extLst>
            </p:cNvPr>
            <p:cNvSpPr/>
            <p:nvPr/>
          </p:nvSpPr>
          <p:spPr>
            <a:xfrm>
              <a:off x="18617884" y="5998875"/>
              <a:ext cx="173545" cy="157734"/>
            </a:xfrm>
            <a:custGeom>
              <a:avLst/>
              <a:gdLst>
                <a:gd name="connsiteX0" fmla="*/ 173546 w 173545"/>
                <a:gd name="connsiteY0" fmla="*/ 36481 h 157734"/>
                <a:gd name="connsiteX1" fmla="*/ 173070 w 173545"/>
                <a:gd name="connsiteY1" fmla="*/ 140208 h 157734"/>
                <a:gd name="connsiteX2" fmla="*/ 157449 w 173545"/>
                <a:gd name="connsiteY2" fmla="*/ 140493 h 157734"/>
                <a:gd name="connsiteX3" fmla="*/ 157353 w 173545"/>
                <a:gd name="connsiteY3" fmla="*/ 157448 h 157734"/>
                <a:gd name="connsiteX4" fmla="*/ 120206 w 173545"/>
                <a:gd name="connsiteY4" fmla="*/ 157734 h 157734"/>
                <a:gd name="connsiteX5" fmla="*/ 116586 w 173545"/>
                <a:gd name="connsiteY5" fmla="*/ 149924 h 157734"/>
                <a:gd name="connsiteX6" fmla="*/ 93917 w 173545"/>
                <a:gd name="connsiteY6" fmla="*/ 133160 h 157734"/>
                <a:gd name="connsiteX7" fmla="*/ 0 w 173545"/>
                <a:gd name="connsiteY7" fmla="*/ 133922 h 157734"/>
                <a:gd name="connsiteX8" fmla="*/ 0 w 173545"/>
                <a:gd name="connsiteY8" fmla="*/ 71533 h 157734"/>
                <a:gd name="connsiteX9" fmla="*/ 17717 w 173545"/>
                <a:gd name="connsiteY9" fmla="*/ 71723 h 157734"/>
                <a:gd name="connsiteX10" fmla="*/ 17336 w 173545"/>
                <a:gd name="connsiteY10" fmla="*/ 0 h 157734"/>
                <a:gd name="connsiteX11" fmla="*/ 34481 w 173545"/>
                <a:gd name="connsiteY11" fmla="*/ 0 h 157734"/>
                <a:gd name="connsiteX12" fmla="*/ 137065 w 173545"/>
                <a:gd name="connsiteY12" fmla="*/ 476 h 157734"/>
                <a:gd name="connsiteX13" fmla="*/ 137636 w 173545"/>
                <a:gd name="connsiteY13" fmla="*/ 35338 h 157734"/>
                <a:gd name="connsiteX14" fmla="*/ 173546 w 173545"/>
                <a:gd name="connsiteY14" fmla="*/ 36481 h 157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3545" h="157734">
                  <a:moveTo>
                    <a:pt x="173546" y="36481"/>
                  </a:moveTo>
                  <a:lnTo>
                    <a:pt x="173070" y="140208"/>
                  </a:lnTo>
                  <a:lnTo>
                    <a:pt x="157449" y="140493"/>
                  </a:lnTo>
                  <a:lnTo>
                    <a:pt x="157353" y="157448"/>
                  </a:lnTo>
                  <a:lnTo>
                    <a:pt x="120206" y="157734"/>
                  </a:lnTo>
                  <a:lnTo>
                    <a:pt x="116586" y="149924"/>
                  </a:lnTo>
                  <a:lnTo>
                    <a:pt x="93917" y="133160"/>
                  </a:lnTo>
                  <a:lnTo>
                    <a:pt x="0" y="133922"/>
                  </a:lnTo>
                  <a:lnTo>
                    <a:pt x="0" y="71533"/>
                  </a:lnTo>
                  <a:lnTo>
                    <a:pt x="17717" y="71723"/>
                  </a:lnTo>
                  <a:lnTo>
                    <a:pt x="17336" y="0"/>
                  </a:lnTo>
                  <a:lnTo>
                    <a:pt x="34481" y="0"/>
                  </a:lnTo>
                  <a:lnTo>
                    <a:pt x="137065" y="476"/>
                  </a:lnTo>
                  <a:lnTo>
                    <a:pt x="137636" y="35338"/>
                  </a:lnTo>
                  <a:lnTo>
                    <a:pt x="173546" y="36481"/>
                  </a:lnTo>
                  <a:close/>
                </a:path>
              </a:pathLst>
            </a:custGeom>
            <a:solidFill>
              <a:srgbClr val="669940"/>
            </a:solidFill>
            <a:ln w="9525" cap="flat">
              <a:noFill/>
              <a:prstDash val="solid"/>
              <a:miter/>
            </a:ln>
          </p:spPr>
          <p:txBody>
            <a:bodyPr rtlCol="0" anchor="ctr"/>
            <a:lstStyle/>
            <a:p>
              <a:endParaRPr lang="en-US"/>
            </a:p>
          </p:txBody>
        </p:sp>
        <p:sp>
          <p:nvSpPr>
            <p:cNvPr id="373" name="Freeform: Shape 372">
              <a:extLst>
                <a:ext uri="{FF2B5EF4-FFF2-40B4-BE49-F238E27FC236}">
                  <a16:creationId xmlns:a16="http://schemas.microsoft.com/office/drawing/2014/main" id="{105DF708-A71B-4116-B6F5-42D5ABBF9FBB}"/>
                </a:ext>
              </a:extLst>
            </p:cNvPr>
            <p:cNvSpPr/>
            <p:nvPr/>
          </p:nvSpPr>
          <p:spPr>
            <a:xfrm>
              <a:off x="18617884" y="5998875"/>
              <a:ext cx="173545" cy="157734"/>
            </a:xfrm>
            <a:custGeom>
              <a:avLst/>
              <a:gdLst>
                <a:gd name="connsiteX0" fmla="*/ 173546 w 173545"/>
                <a:gd name="connsiteY0" fmla="*/ 36481 h 157734"/>
                <a:gd name="connsiteX1" fmla="*/ 173070 w 173545"/>
                <a:gd name="connsiteY1" fmla="*/ 140208 h 157734"/>
                <a:gd name="connsiteX2" fmla="*/ 157449 w 173545"/>
                <a:gd name="connsiteY2" fmla="*/ 140493 h 157734"/>
                <a:gd name="connsiteX3" fmla="*/ 157353 w 173545"/>
                <a:gd name="connsiteY3" fmla="*/ 157448 h 157734"/>
                <a:gd name="connsiteX4" fmla="*/ 120206 w 173545"/>
                <a:gd name="connsiteY4" fmla="*/ 157734 h 157734"/>
                <a:gd name="connsiteX5" fmla="*/ 116586 w 173545"/>
                <a:gd name="connsiteY5" fmla="*/ 149924 h 157734"/>
                <a:gd name="connsiteX6" fmla="*/ 93917 w 173545"/>
                <a:gd name="connsiteY6" fmla="*/ 133160 h 157734"/>
                <a:gd name="connsiteX7" fmla="*/ 0 w 173545"/>
                <a:gd name="connsiteY7" fmla="*/ 133922 h 157734"/>
                <a:gd name="connsiteX8" fmla="*/ 0 w 173545"/>
                <a:gd name="connsiteY8" fmla="*/ 71533 h 157734"/>
                <a:gd name="connsiteX9" fmla="*/ 17717 w 173545"/>
                <a:gd name="connsiteY9" fmla="*/ 71723 h 157734"/>
                <a:gd name="connsiteX10" fmla="*/ 17336 w 173545"/>
                <a:gd name="connsiteY10" fmla="*/ 0 h 157734"/>
                <a:gd name="connsiteX11" fmla="*/ 34481 w 173545"/>
                <a:gd name="connsiteY11" fmla="*/ 0 h 157734"/>
                <a:gd name="connsiteX12" fmla="*/ 137065 w 173545"/>
                <a:gd name="connsiteY12" fmla="*/ 476 h 157734"/>
                <a:gd name="connsiteX13" fmla="*/ 137636 w 173545"/>
                <a:gd name="connsiteY13" fmla="*/ 35338 h 157734"/>
                <a:gd name="connsiteX14" fmla="*/ 173546 w 173545"/>
                <a:gd name="connsiteY14" fmla="*/ 36481 h 157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3545" h="157734">
                  <a:moveTo>
                    <a:pt x="173546" y="36481"/>
                  </a:moveTo>
                  <a:lnTo>
                    <a:pt x="173070" y="140208"/>
                  </a:lnTo>
                  <a:lnTo>
                    <a:pt x="157449" y="140493"/>
                  </a:lnTo>
                  <a:lnTo>
                    <a:pt x="157353" y="157448"/>
                  </a:lnTo>
                  <a:lnTo>
                    <a:pt x="120206" y="157734"/>
                  </a:lnTo>
                  <a:lnTo>
                    <a:pt x="116586" y="149924"/>
                  </a:lnTo>
                  <a:lnTo>
                    <a:pt x="93917" y="133160"/>
                  </a:lnTo>
                  <a:lnTo>
                    <a:pt x="0" y="133922"/>
                  </a:lnTo>
                  <a:lnTo>
                    <a:pt x="0" y="71533"/>
                  </a:lnTo>
                  <a:lnTo>
                    <a:pt x="17717" y="71723"/>
                  </a:lnTo>
                  <a:lnTo>
                    <a:pt x="17336" y="0"/>
                  </a:lnTo>
                  <a:lnTo>
                    <a:pt x="34481" y="0"/>
                  </a:lnTo>
                  <a:lnTo>
                    <a:pt x="137065" y="476"/>
                  </a:lnTo>
                  <a:lnTo>
                    <a:pt x="137636" y="35338"/>
                  </a:lnTo>
                  <a:lnTo>
                    <a:pt x="173546" y="36481"/>
                  </a:lnTo>
                  <a:close/>
                </a:path>
              </a:pathLst>
            </a:custGeom>
            <a:noFill/>
            <a:ln w="4763" cap="flat">
              <a:solidFill>
                <a:srgbClr val="FFFFFF"/>
              </a:solidFill>
              <a:prstDash val="solid"/>
              <a:miter/>
            </a:ln>
          </p:spPr>
          <p:txBody>
            <a:bodyPr rtlCol="0" anchor="ctr"/>
            <a:lstStyle/>
            <a:p>
              <a:endParaRPr lang="en-US"/>
            </a:p>
          </p:txBody>
        </p:sp>
        <p:sp>
          <p:nvSpPr>
            <p:cNvPr id="374" name="Freeform: Shape 373">
              <a:extLst>
                <a:ext uri="{FF2B5EF4-FFF2-40B4-BE49-F238E27FC236}">
                  <a16:creationId xmlns:a16="http://schemas.microsoft.com/office/drawing/2014/main" id="{8A6FD319-CC65-40CC-83AB-9C1BAF12F1E8}"/>
                </a:ext>
              </a:extLst>
            </p:cNvPr>
            <p:cNvSpPr/>
            <p:nvPr/>
          </p:nvSpPr>
          <p:spPr>
            <a:xfrm>
              <a:off x="18409478" y="5999256"/>
              <a:ext cx="208406" cy="177355"/>
            </a:xfrm>
            <a:custGeom>
              <a:avLst/>
              <a:gdLst>
                <a:gd name="connsiteX0" fmla="*/ 0 w 208406"/>
                <a:gd name="connsiteY0" fmla="*/ 88678 h 177355"/>
                <a:gd name="connsiteX1" fmla="*/ 285 w 208406"/>
                <a:gd name="connsiteY1" fmla="*/ 0 h 177355"/>
                <a:gd name="connsiteX2" fmla="*/ 69532 w 208406"/>
                <a:gd name="connsiteY2" fmla="*/ 381 h 177355"/>
                <a:gd name="connsiteX3" fmla="*/ 68199 w 208406"/>
                <a:gd name="connsiteY3" fmla="*/ 50863 h 177355"/>
                <a:gd name="connsiteX4" fmla="*/ 171545 w 208406"/>
                <a:gd name="connsiteY4" fmla="*/ 52959 h 177355"/>
                <a:gd name="connsiteX5" fmla="*/ 173831 w 208406"/>
                <a:gd name="connsiteY5" fmla="*/ 63817 h 177355"/>
                <a:gd name="connsiteX6" fmla="*/ 171259 w 208406"/>
                <a:gd name="connsiteY6" fmla="*/ 69532 h 177355"/>
                <a:gd name="connsiteX7" fmla="*/ 173545 w 208406"/>
                <a:gd name="connsiteY7" fmla="*/ 71628 h 177355"/>
                <a:gd name="connsiteX8" fmla="*/ 208406 w 208406"/>
                <a:gd name="connsiteY8" fmla="*/ 71152 h 177355"/>
                <a:gd name="connsiteX9" fmla="*/ 208406 w 208406"/>
                <a:gd name="connsiteY9" fmla="*/ 133541 h 177355"/>
                <a:gd name="connsiteX10" fmla="*/ 196977 w 208406"/>
                <a:gd name="connsiteY10" fmla="*/ 133541 h 177355"/>
                <a:gd name="connsiteX11" fmla="*/ 195548 w 208406"/>
                <a:gd name="connsiteY11" fmla="*/ 177355 h 177355"/>
                <a:gd name="connsiteX12" fmla="*/ 666 w 208406"/>
                <a:gd name="connsiteY12" fmla="*/ 176213 h 177355"/>
                <a:gd name="connsiteX13" fmla="*/ 0 w 208406"/>
                <a:gd name="connsiteY13" fmla="*/ 88678 h 177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406" h="177355">
                  <a:moveTo>
                    <a:pt x="0" y="88678"/>
                  </a:moveTo>
                  <a:lnTo>
                    <a:pt x="285" y="0"/>
                  </a:lnTo>
                  <a:lnTo>
                    <a:pt x="69532" y="381"/>
                  </a:lnTo>
                  <a:lnTo>
                    <a:pt x="68199" y="50863"/>
                  </a:lnTo>
                  <a:lnTo>
                    <a:pt x="171545" y="52959"/>
                  </a:lnTo>
                  <a:lnTo>
                    <a:pt x="173831" y="63817"/>
                  </a:lnTo>
                  <a:lnTo>
                    <a:pt x="171259" y="69532"/>
                  </a:lnTo>
                  <a:lnTo>
                    <a:pt x="173545" y="71628"/>
                  </a:lnTo>
                  <a:lnTo>
                    <a:pt x="208406" y="71152"/>
                  </a:lnTo>
                  <a:lnTo>
                    <a:pt x="208406" y="133541"/>
                  </a:lnTo>
                  <a:lnTo>
                    <a:pt x="196977" y="133541"/>
                  </a:lnTo>
                  <a:lnTo>
                    <a:pt x="195548" y="177355"/>
                  </a:lnTo>
                  <a:lnTo>
                    <a:pt x="666" y="176213"/>
                  </a:lnTo>
                  <a:lnTo>
                    <a:pt x="0" y="88678"/>
                  </a:lnTo>
                  <a:close/>
                </a:path>
              </a:pathLst>
            </a:custGeom>
            <a:solidFill>
              <a:srgbClr val="669940"/>
            </a:solidFill>
            <a:ln w="9525" cap="flat">
              <a:noFill/>
              <a:prstDash val="solid"/>
              <a:miter/>
            </a:ln>
          </p:spPr>
          <p:txBody>
            <a:bodyPr rtlCol="0" anchor="ctr"/>
            <a:lstStyle/>
            <a:p>
              <a:endParaRPr lang="en-US"/>
            </a:p>
          </p:txBody>
        </p:sp>
        <p:sp>
          <p:nvSpPr>
            <p:cNvPr id="375" name="Freeform: Shape 374">
              <a:extLst>
                <a:ext uri="{FF2B5EF4-FFF2-40B4-BE49-F238E27FC236}">
                  <a16:creationId xmlns:a16="http://schemas.microsoft.com/office/drawing/2014/main" id="{4D50F47A-A97A-422E-A50F-21E133A16F73}"/>
                </a:ext>
              </a:extLst>
            </p:cNvPr>
            <p:cNvSpPr/>
            <p:nvPr/>
          </p:nvSpPr>
          <p:spPr>
            <a:xfrm>
              <a:off x="18409478" y="5999256"/>
              <a:ext cx="208406" cy="177355"/>
            </a:xfrm>
            <a:custGeom>
              <a:avLst/>
              <a:gdLst>
                <a:gd name="connsiteX0" fmla="*/ 0 w 208406"/>
                <a:gd name="connsiteY0" fmla="*/ 88678 h 177355"/>
                <a:gd name="connsiteX1" fmla="*/ 285 w 208406"/>
                <a:gd name="connsiteY1" fmla="*/ 0 h 177355"/>
                <a:gd name="connsiteX2" fmla="*/ 69532 w 208406"/>
                <a:gd name="connsiteY2" fmla="*/ 381 h 177355"/>
                <a:gd name="connsiteX3" fmla="*/ 68199 w 208406"/>
                <a:gd name="connsiteY3" fmla="*/ 50863 h 177355"/>
                <a:gd name="connsiteX4" fmla="*/ 171545 w 208406"/>
                <a:gd name="connsiteY4" fmla="*/ 52959 h 177355"/>
                <a:gd name="connsiteX5" fmla="*/ 173831 w 208406"/>
                <a:gd name="connsiteY5" fmla="*/ 63817 h 177355"/>
                <a:gd name="connsiteX6" fmla="*/ 171259 w 208406"/>
                <a:gd name="connsiteY6" fmla="*/ 69532 h 177355"/>
                <a:gd name="connsiteX7" fmla="*/ 173545 w 208406"/>
                <a:gd name="connsiteY7" fmla="*/ 71628 h 177355"/>
                <a:gd name="connsiteX8" fmla="*/ 208406 w 208406"/>
                <a:gd name="connsiteY8" fmla="*/ 71152 h 177355"/>
                <a:gd name="connsiteX9" fmla="*/ 208406 w 208406"/>
                <a:gd name="connsiteY9" fmla="*/ 133541 h 177355"/>
                <a:gd name="connsiteX10" fmla="*/ 196977 w 208406"/>
                <a:gd name="connsiteY10" fmla="*/ 133541 h 177355"/>
                <a:gd name="connsiteX11" fmla="*/ 195548 w 208406"/>
                <a:gd name="connsiteY11" fmla="*/ 177355 h 177355"/>
                <a:gd name="connsiteX12" fmla="*/ 666 w 208406"/>
                <a:gd name="connsiteY12" fmla="*/ 176213 h 177355"/>
                <a:gd name="connsiteX13" fmla="*/ 0 w 208406"/>
                <a:gd name="connsiteY13" fmla="*/ 88678 h 177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406" h="177355">
                  <a:moveTo>
                    <a:pt x="0" y="88678"/>
                  </a:moveTo>
                  <a:lnTo>
                    <a:pt x="285" y="0"/>
                  </a:lnTo>
                  <a:lnTo>
                    <a:pt x="69532" y="381"/>
                  </a:lnTo>
                  <a:lnTo>
                    <a:pt x="68199" y="50863"/>
                  </a:lnTo>
                  <a:lnTo>
                    <a:pt x="171545" y="52959"/>
                  </a:lnTo>
                  <a:lnTo>
                    <a:pt x="173831" y="63817"/>
                  </a:lnTo>
                  <a:lnTo>
                    <a:pt x="171259" y="69532"/>
                  </a:lnTo>
                  <a:lnTo>
                    <a:pt x="173545" y="71628"/>
                  </a:lnTo>
                  <a:lnTo>
                    <a:pt x="208406" y="71152"/>
                  </a:lnTo>
                  <a:lnTo>
                    <a:pt x="208406" y="133541"/>
                  </a:lnTo>
                  <a:lnTo>
                    <a:pt x="196977" y="133541"/>
                  </a:lnTo>
                  <a:lnTo>
                    <a:pt x="195548" y="177355"/>
                  </a:lnTo>
                  <a:lnTo>
                    <a:pt x="666" y="176213"/>
                  </a:lnTo>
                  <a:lnTo>
                    <a:pt x="0" y="88678"/>
                  </a:lnTo>
                  <a:close/>
                </a:path>
              </a:pathLst>
            </a:custGeom>
            <a:noFill/>
            <a:ln w="4763" cap="flat">
              <a:solidFill>
                <a:srgbClr val="FFFFFF"/>
              </a:solidFill>
              <a:prstDash val="solid"/>
              <a:miter/>
            </a:ln>
          </p:spPr>
          <p:txBody>
            <a:bodyPr rtlCol="0" anchor="ctr"/>
            <a:lstStyle/>
            <a:p>
              <a:endParaRPr lang="en-US"/>
            </a:p>
          </p:txBody>
        </p:sp>
        <p:sp>
          <p:nvSpPr>
            <p:cNvPr id="376" name="Freeform: Shape 375">
              <a:extLst>
                <a:ext uri="{FF2B5EF4-FFF2-40B4-BE49-F238E27FC236}">
                  <a16:creationId xmlns:a16="http://schemas.microsoft.com/office/drawing/2014/main" id="{18775AE2-2C8E-4A5F-9DEC-A49C10B7997E}"/>
                </a:ext>
              </a:extLst>
            </p:cNvPr>
            <p:cNvSpPr/>
            <p:nvPr/>
          </p:nvSpPr>
          <p:spPr>
            <a:xfrm>
              <a:off x="19203958" y="6000970"/>
              <a:ext cx="233743" cy="355473"/>
            </a:xfrm>
            <a:custGeom>
              <a:avLst/>
              <a:gdLst>
                <a:gd name="connsiteX0" fmla="*/ 3334 w 233743"/>
                <a:gd name="connsiteY0" fmla="*/ 226981 h 355473"/>
                <a:gd name="connsiteX1" fmla="*/ 0 w 233743"/>
                <a:gd name="connsiteY1" fmla="*/ 141065 h 355473"/>
                <a:gd name="connsiteX2" fmla="*/ 5525 w 233743"/>
                <a:gd name="connsiteY2" fmla="*/ 140494 h 355473"/>
                <a:gd name="connsiteX3" fmla="*/ 6286 w 233743"/>
                <a:gd name="connsiteY3" fmla="*/ 104775 h 355473"/>
                <a:gd name="connsiteX4" fmla="*/ 38862 w 233743"/>
                <a:gd name="connsiteY4" fmla="*/ 105346 h 355473"/>
                <a:gd name="connsiteX5" fmla="*/ 38386 w 233743"/>
                <a:gd name="connsiteY5" fmla="*/ 0 h 355473"/>
                <a:gd name="connsiteX6" fmla="*/ 73152 w 233743"/>
                <a:gd name="connsiteY6" fmla="*/ 381 h 355473"/>
                <a:gd name="connsiteX7" fmla="*/ 233743 w 233743"/>
                <a:gd name="connsiteY7" fmla="*/ 762 h 355473"/>
                <a:gd name="connsiteX8" fmla="*/ 230791 w 233743"/>
                <a:gd name="connsiteY8" fmla="*/ 125730 h 355473"/>
                <a:gd name="connsiteX9" fmla="*/ 228505 w 233743"/>
                <a:gd name="connsiteY9" fmla="*/ 228695 h 355473"/>
                <a:gd name="connsiteX10" fmla="*/ 225743 w 233743"/>
                <a:gd name="connsiteY10" fmla="*/ 351091 h 355473"/>
                <a:gd name="connsiteX11" fmla="*/ 217837 w 233743"/>
                <a:gd name="connsiteY11" fmla="*/ 354616 h 355473"/>
                <a:gd name="connsiteX12" fmla="*/ 214503 w 233743"/>
                <a:gd name="connsiteY12" fmla="*/ 351568 h 355473"/>
                <a:gd name="connsiteX13" fmla="*/ 209741 w 233743"/>
                <a:gd name="connsiteY13" fmla="*/ 355473 h 355473"/>
                <a:gd name="connsiteX14" fmla="*/ 212027 w 233743"/>
                <a:gd name="connsiteY14" fmla="*/ 346710 h 355473"/>
                <a:gd name="connsiteX15" fmla="*/ 201359 w 233743"/>
                <a:gd name="connsiteY15" fmla="*/ 350806 h 355473"/>
                <a:gd name="connsiteX16" fmla="*/ 197453 w 233743"/>
                <a:gd name="connsiteY16" fmla="*/ 349663 h 355473"/>
                <a:gd name="connsiteX17" fmla="*/ 197358 w 233743"/>
                <a:gd name="connsiteY17" fmla="*/ 346805 h 355473"/>
                <a:gd name="connsiteX18" fmla="*/ 204121 w 233743"/>
                <a:gd name="connsiteY18" fmla="*/ 344614 h 355473"/>
                <a:gd name="connsiteX19" fmla="*/ 202978 w 233743"/>
                <a:gd name="connsiteY19" fmla="*/ 339280 h 355473"/>
                <a:gd name="connsiteX20" fmla="*/ 192691 w 233743"/>
                <a:gd name="connsiteY20" fmla="*/ 343091 h 355473"/>
                <a:gd name="connsiteX21" fmla="*/ 188690 w 233743"/>
                <a:gd name="connsiteY21" fmla="*/ 341757 h 355473"/>
                <a:gd name="connsiteX22" fmla="*/ 189833 w 233743"/>
                <a:gd name="connsiteY22" fmla="*/ 339090 h 355473"/>
                <a:gd name="connsiteX23" fmla="*/ 196405 w 233743"/>
                <a:gd name="connsiteY23" fmla="*/ 338709 h 355473"/>
                <a:gd name="connsiteX24" fmla="*/ 197930 w 233743"/>
                <a:gd name="connsiteY24" fmla="*/ 335185 h 355473"/>
                <a:gd name="connsiteX25" fmla="*/ 192024 w 233743"/>
                <a:gd name="connsiteY25" fmla="*/ 335756 h 355473"/>
                <a:gd name="connsiteX26" fmla="*/ 189833 w 233743"/>
                <a:gd name="connsiteY26" fmla="*/ 332423 h 355473"/>
                <a:gd name="connsiteX27" fmla="*/ 184595 w 233743"/>
                <a:gd name="connsiteY27" fmla="*/ 337661 h 355473"/>
                <a:gd name="connsiteX28" fmla="*/ 174403 w 233743"/>
                <a:gd name="connsiteY28" fmla="*/ 330422 h 355473"/>
                <a:gd name="connsiteX29" fmla="*/ 172021 w 233743"/>
                <a:gd name="connsiteY29" fmla="*/ 335947 h 355473"/>
                <a:gd name="connsiteX30" fmla="*/ 165449 w 233743"/>
                <a:gd name="connsiteY30" fmla="*/ 338423 h 355473"/>
                <a:gd name="connsiteX31" fmla="*/ 161925 w 233743"/>
                <a:gd name="connsiteY31" fmla="*/ 337566 h 355473"/>
                <a:gd name="connsiteX32" fmla="*/ 162401 w 233743"/>
                <a:gd name="connsiteY32" fmla="*/ 335375 h 355473"/>
                <a:gd name="connsiteX33" fmla="*/ 170212 w 233743"/>
                <a:gd name="connsiteY33" fmla="*/ 332899 h 355473"/>
                <a:gd name="connsiteX34" fmla="*/ 166497 w 233743"/>
                <a:gd name="connsiteY34" fmla="*/ 327089 h 355473"/>
                <a:gd name="connsiteX35" fmla="*/ 162211 w 233743"/>
                <a:gd name="connsiteY35" fmla="*/ 325374 h 355473"/>
                <a:gd name="connsiteX36" fmla="*/ 154781 w 233743"/>
                <a:gd name="connsiteY36" fmla="*/ 327850 h 355473"/>
                <a:gd name="connsiteX37" fmla="*/ 138017 w 233743"/>
                <a:gd name="connsiteY37" fmla="*/ 323469 h 355473"/>
                <a:gd name="connsiteX38" fmla="*/ 133731 w 233743"/>
                <a:gd name="connsiteY38" fmla="*/ 320897 h 355473"/>
                <a:gd name="connsiteX39" fmla="*/ 137826 w 233743"/>
                <a:gd name="connsiteY39" fmla="*/ 316420 h 355473"/>
                <a:gd name="connsiteX40" fmla="*/ 130969 w 233743"/>
                <a:gd name="connsiteY40" fmla="*/ 317373 h 355473"/>
                <a:gd name="connsiteX41" fmla="*/ 135255 w 233743"/>
                <a:gd name="connsiteY41" fmla="*/ 309372 h 355473"/>
                <a:gd name="connsiteX42" fmla="*/ 124206 w 233743"/>
                <a:gd name="connsiteY42" fmla="*/ 310610 h 355473"/>
                <a:gd name="connsiteX43" fmla="*/ 124587 w 233743"/>
                <a:gd name="connsiteY43" fmla="*/ 307181 h 355473"/>
                <a:gd name="connsiteX44" fmla="*/ 130493 w 233743"/>
                <a:gd name="connsiteY44" fmla="*/ 302990 h 355473"/>
                <a:gd name="connsiteX45" fmla="*/ 124111 w 233743"/>
                <a:gd name="connsiteY45" fmla="*/ 302800 h 355473"/>
                <a:gd name="connsiteX46" fmla="*/ 117539 w 233743"/>
                <a:gd name="connsiteY46" fmla="*/ 308229 h 355473"/>
                <a:gd name="connsiteX47" fmla="*/ 112300 w 233743"/>
                <a:gd name="connsiteY47" fmla="*/ 304324 h 355473"/>
                <a:gd name="connsiteX48" fmla="*/ 99441 w 233743"/>
                <a:gd name="connsiteY48" fmla="*/ 304419 h 355473"/>
                <a:gd name="connsiteX49" fmla="*/ 91630 w 233743"/>
                <a:gd name="connsiteY49" fmla="*/ 294132 h 355473"/>
                <a:gd name="connsiteX50" fmla="*/ 80963 w 233743"/>
                <a:gd name="connsiteY50" fmla="*/ 288322 h 355473"/>
                <a:gd name="connsiteX51" fmla="*/ 82677 w 233743"/>
                <a:gd name="connsiteY51" fmla="*/ 282797 h 355473"/>
                <a:gd name="connsiteX52" fmla="*/ 79534 w 233743"/>
                <a:gd name="connsiteY52" fmla="*/ 277749 h 355473"/>
                <a:gd name="connsiteX53" fmla="*/ 72200 w 233743"/>
                <a:gd name="connsiteY53" fmla="*/ 277939 h 355473"/>
                <a:gd name="connsiteX54" fmla="*/ 72295 w 233743"/>
                <a:gd name="connsiteY54" fmla="*/ 267938 h 355473"/>
                <a:gd name="connsiteX55" fmla="*/ 65723 w 233743"/>
                <a:gd name="connsiteY55" fmla="*/ 264986 h 355473"/>
                <a:gd name="connsiteX56" fmla="*/ 62770 w 233743"/>
                <a:gd name="connsiteY56" fmla="*/ 257746 h 355473"/>
                <a:gd name="connsiteX57" fmla="*/ 56007 w 233743"/>
                <a:gd name="connsiteY57" fmla="*/ 261747 h 355473"/>
                <a:gd name="connsiteX58" fmla="*/ 48196 w 233743"/>
                <a:gd name="connsiteY58" fmla="*/ 256318 h 355473"/>
                <a:gd name="connsiteX59" fmla="*/ 40005 w 233743"/>
                <a:gd name="connsiteY59" fmla="*/ 257746 h 355473"/>
                <a:gd name="connsiteX60" fmla="*/ 38195 w 233743"/>
                <a:gd name="connsiteY60" fmla="*/ 250507 h 355473"/>
                <a:gd name="connsiteX61" fmla="*/ 31528 w 233743"/>
                <a:gd name="connsiteY61" fmla="*/ 245650 h 355473"/>
                <a:gd name="connsiteX62" fmla="*/ 31432 w 233743"/>
                <a:gd name="connsiteY62" fmla="*/ 237268 h 355473"/>
                <a:gd name="connsiteX63" fmla="*/ 24765 w 233743"/>
                <a:gd name="connsiteY63" fmla="*/ 248888 h 355473"/>
                <a:gd name="connsiteX64" fmla="*/ 22670 w 233743"/>
                <a:gd name="connsiteY64" fmla="*/ 245554 h 355473"/>
                <a:gd name="connsiteX65" fmla="*/ 25146 w 233743"/>
                <a:gd name="connsiteY65" fmla="*/ 236982 h 355473"/>
                <a:gd name="connsiteX66" fmla="*/ 20860 w 233743"/>
                <a:gd name="connsiteY66" fmla="*/ 235648 h 355473"/>
                <a:gd name="connsiteX67" fmla="*/ 12954 w 233743"/>
                <a:gd name="connsiteY67" fmla="*/ 239459 h 355473"/>
                <a:gd name="connsiteX68" fmla="*/ 10477 w 233743"/>
                <a:gd name="connsiteY68" fmla="*/ 237458 h 355473"/>
                <a:gd name="connsiteX69" fmla="*/ 10001 w 233743"/>
                <a:gd name="connsiteY69" fmla="*/ 228029 h 355473"/>
                <a:gd name="connsiteX70" fmla="*/ 3334 w 233743"/>
                <a:gd name="connsiteY70" fmla="*/ 226981 h 355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33743" h="355473">
                  <a:moveTo>
                    <a:pt x="3334" y="226981"/>
                  </a:moveTo>
                  <a:lnTo>
                    <a:pt x="0" y="141065"/>
                  </a:lnTo>
                  <a:lnTo>
                    <a:pt x="5525" y="140494"/>
                  </a:lnTo>
                  <a:lnTo>
                    <a:pt x="6286" y="104775"/>
                  </a:lnTo>
                  <a:lnTo>
                    <a:pt x="38862" y="105346"/>
                  </a:lnTo>
                  <a:lnTo>
                    <a:pt x="38386" y="0"/>
                  </a:lnTo>
                  <a:lnTo>
                    <a:pt x="73152" y="381"/>
                  </a:lnTo>
                  <a:lnTo>
                    <a:pt x="233743" y="762"/>
                  </a:lnTo>
                  <a:lnTo>
                    <a:pt x="230791" y="125730"/>
                  </a:lnTo>
                  <a:lnTo>
                    <a:pt x="228505" y="228695"/>
                  </a:lnTo>
                  <a:lnTo>
                    <a:pt x="225743" y="351091"/>
                  </a:lnTo>
                  <a:lnTo>
                    <a:pt x="217837" y="354616"/>
                  </a:lnTo>
                  <a:lnTo>
                    <a:pt x="214503" y="351568"/>
                  </a:lnTo>
                  <a:lnTo>
                    <a:pt x="209741" y="355473"/>
                  </a:lnTo>
                  <a:lnTo>
                    <a:pt x="212027" y="346710"/>
                  </a:lnTo>
                  <a:lnTo>
                    <a:pt x="201359" y="350806"/>
                  </a:lnTo>
                  <a:lnTo>
                    <a:pt x="197453" y="349663"/>
                  </a:lnTo>
                  <a:lnTo>
                    <a:pt x="197358" y="346805"/>
                  </a:lnTo>
                  <a:lnTo>
                    <a:pt x="204121" y="344614"/>
                  </a:lnTo>
                  <a:lnTo>
                    <a:pt x="202978" y="339280"/>
                  </a:lnTo>
                  <a:lnTo>
                    <a:pt x="192691" y="343091"/>
                  </a:lnTo>
                  <a:lnTo>
                    <a:pt x="188690" y="341757"/>
                  </a:lnTo>
                  <a:lnTo>
                    <a:pt x="189833" y="339090"/>
                  </a:lnTo>
                  <a:lnTo>
                    <a:pt x="196405" y="338709"/>
                  </a:lnTo>
                  <a:lnTo>
                    <a:pt x="197930" y="335185"/>
                  </a:lnTo>
                  <a:lnTo>
                    <a:pt x="192024" y="335756"/>
                  </a:lnTo>
                  <a:lnTo>
                    <a:pt x="189833" y="332423"/>
                  </a:lnTo>
                  <a:lnTo>
                    <a:pt x="184595" y="337661"/>
                  </a:lnTo>
                  <a:lnTo>
                    <a:pt x="174403" y="330422"/>
                  </a:lnTo>
                  <a:lnTo>
                    <a:pt x="172021" y="335947"/>
                  </a:lnTo>
                  <a:lnTo>
                    <a:pt x="165449" y="338423"/>
                  </a:lnTo>
                  <a:lnTo>
                    <a:pt x="161925" y="337566"/>
                  </a:lnTo>
                  <a:lnTo>
                    <a:pt x="162401" y="335375"/>
                  </a:lnTo>
                  <a:lnTo>
                    <a:pt x="170212" y="332899"/>
                  </a:lnTo>
                  <a:lnTo>
                    <a:pt x="166497" y="327089"/>
                  </a:lnTo>
                  <a:lnTo>
                    <a:pt x="162211" y="325374"/>
                  </a:lnTo>
                  <a:lnTo>
                    <a:pt x="154781" y="327850"/>
                  </a:lnTo>
                  <a:lnTo>
                    <a:pt x="138017" y="323469"/>
                  </a:lnTo>
                  <a:lnTo>
                    <a:pt x="133731" y="320897"/>
                  </a:lnTo>
                  <a:lnTo>
                    <a:pt x="137826" y="316420"/>
                  </a:lnTo>
                  <a:lnTo>
                    <a:pt x="130969" y="317373"/>
                  </a:lnTo>
                  <a:lnTo>
                    <a:pt x="135255" y="309372"/>
                  </a:lnTo>
                  <a:lnTo>
                    <a:pt x="124206" y="310610"/>
                  </a:lnTo>
                  <a:lnTo>
                    <a:pt x="124587" y="307181"/>
                  </a:lnTo>
                  <a:lnTo>
                    <a:pt x="130493" y="302990"/>
                  </a:lnTo>
                  <a:lnTo>
                    <a:pt x="124111" y="302800"/>
                  </a:lnTo>
                  <a:lnTo>
                    <a:pt x="117539" y="308229"/>
                  </a:lnTo>
                  <a:lnTo>
                    <a:pt x="112300" y="304324"/>
                  </a:lnTo>
                  <a:lnTo>
                    <a:pt x="99441" y="304419"/>
                  </a:lnTo>
                  <a:lnTo>
                    <a:pt x="91630" y="294132"/>
                  </a:lnTo>
                  <a:lnTo>
                    <a:pt x="80963" y="288322"/>
                  </a:lnTo>
                  <a:lnTo>
                    <a:pt x="82677" y="282797"/>
                  </a:lnTo>
                  <a:lnTo>
                    <a:pt x="79534" y="277749"/>
                  </a:lnTo>
                  <a:lnTo>
                    <a:pt x="72200" y="277939"/>
                  </a:lnTo>
                  <a:lnTo>
                    <a:pt x="72295" y="267938"/>
                  </a:lnTo>
                  <a:lnTo>
                    <a:pt x="65723" y="264986"/>
                  </a:lnTo>
                  <a:lnTo>
                    <a:pt x="62770" y="257746"/>
                  </a:lnTo>
                  <a:lnTo>
                    <a:pt x="56007" y="261747"/>
                  </a:lnTo>
                  <a:lnTo>
                    <a:pt x="48196" y="256318"/>
                  </a:lnTo>
                  <a:lnTo>
                    <a:pt x="40005" y="257746"/>
                  </a:lnTo>
                  <a:lnTo>
                    <a:pt x="38195" y="250507"/>
                  </a:lnTo>
                  <a:lnTo>
                    <a:pt x="31528" y="245650"/>
                  </a:lnTo>
                  <a:lnTo>
                    <a:pt x="31432" y="237268"/>
                  </a:lnTo>
                  <a:lnTo>
                    <a:pt x="24765" y="248888"/>
                  </a:lnTo>
                  <a:lnTo>
                    <a:pt x="22670" y="245554"/>
                  </a:lnTo>
                  <a:lnTo>
                    <a:pt x="25146" y="236982"/>
                  </a:lnTo>
                  <a:lnTo>
                    <a:pt x="20860" y="235648"/>
                  </a:lnTo>
                  <a:lnTo>
                    <a:pt x="12954" y="239459"/>
                  </a:lnTo>
                  <a:lnTo>
                    <a:pt x="10477" y="237458"/>
                  </a:lnTo>
                  <a:lnTo>
                    <a:pt x="10001" y="228029"/>
                  </a:lnTo>
                  <a:lnTo>
                    <a:pt x="3334" y="226981"/>
                  </a:lnTo>
                  <a:close/>
                </a:path>
              </a:pathLst>
            </a:custGeom>
            <a:solidFill>
              <a:srgbClr val="669940"/>
            </a:solidFill>
            <a:ln w="9525" cap="flat">
              <a:noFill/>
              <a:prstDash val="solid"/>
              <a:miter/>
            </a:ln>
          </p:spPr>
          <p:txBody>
            <a:bodyPr rtlCol="0" anchor="ctr"/>
            <a:lstStyle/>
            <a:p>
              <a:endParaRPr lang="en-US"/>
            </a:p>
          </p:txBody>
        </p:sp>
        <p:sp>
          <p:nvSpPr>
            <p:cNvPr id="377" name="Freeform: Shape 376">
              <a:extLst>
                <a:ext uri="{FF2B5EF4-FFF2-40B4-BE49-F238E27FC236}">
                  <a16:creationId xmlns:a16="http://schemas.microsoft.com/office/drawing/2014/main" id="{9361B2BA-B80B-4C6C-A1D1-4E694AFE38A9}"/>
                </a:ext>
              </a:extLst>
            </p:cNvPr>
            <p:cNvSpPr/>
            <p:nvPr/>
          </p:nvSpPr>
          <p:spPr>
            <a:xfrm>
              <a:off x="19203958" y="6000970"/>
              <a:ext cx="233743" cy="355473"/>
            </a:xfrm>
            <a:custGeom>
              <a:avLst/>
              <a:gdLst>
                <a:gd name="connsiteX0" fmla="*/ 3334 w 233743"/>
                <a:gd name="connsiteY0" fmla="*/ 226981 h 355473"/>
                <a:gd name="connsiteX1" fmla="*/ 0 w 233743"/>
                <a:gd name="connsiteY1" fmla="*/ 141065 h 355473"/>
                <a:gd name="connsiteX2" fmla="*/ 5525 w 233743"/>
                <a:gd name="connsiteY2" fmla="*/ 140494 h 355473"/>
                <a:gd name="connsiteX3" fmla="*/ 6286 w 233743"/>
                <a:gd name="connsiteY3" fmla="*/ 104775 h 355473"/>
                <a:gd name="connsiteX4" fmla="*/ 38862 w 233743"/>
                <a:gd name="connsiteY4" fmla="*/ 105346 h 355473"/>
                <a:gd name="connsiteX5" fmla="*/ 38386 w 233743"/>
                <a:gd name="connsiteY5" fmla="*/ 0 h 355473"/>
                <a:gd name="connsiteX6" fmla="*/ 73152 w 233743"/>
                <a:gd name="connsiteY6" fmla="*/ 381 h 355473"/>
                <a:gd name="connsiteX7" fmla="*/ 233743 w 233743"/>
                <a:gd name="connsiteY7" fmla="*/ 762 h 355473"/>
                <a:gd name="connsiteX8" fmla="*/ 230791 w 233743"/>
                <a:gd name="connsiteY8" fmla="*/ 125730 h 355473"/>
                <a:gd name="connsiteX9" fmla="*/ 228505 w 233743"/>
                <a:gd name="connsiteY9" fmla="*/ 228695 h 355473"/>
                <a:gd name="connsiteX10" fmla="*/ 225743 w 233743"/>
                <a:gd name="connsiteY10" fmla="*/ 351091 h 355473"/>
                <a:gd name="connsiteX11" fmla="*/ 217837 w 233743"/>
                <a:gd name="connsiteY11" fmla="*/ 354616 h 355473"/>
                <a:gd name="connsiteX12" fmla="*/ 214503 w 233743"/>
                <a:gd name="connsiteY12" fmla="*/ 351568 h 355473"/>
                <a:gd name="connsiteX13" fmla="*/ 209741 w 233743"/>
                <a:gd name="connsiteY13" fmla="*/ 355473 h 355473"/>
                <a:gd name="connsiteX14" fmla="*/ 212027 w 233743"/>
                <a:gd name="connsiteY14" fmla="*/ 346710 h 355473"/>
                <a:gd name="connsiteX15" fmla="*/ 201359 w 233743"/>
                <a:gd name="connsiteY15" fmla="*/ 350806 h 355473"/>
                <a:gd name="connsiteX16" fmla="*/ 197453 w 233743"/>
                <a:gd name="connsiteY16" fmla="*/ 349663 h 355473"/>
                <a:gd name="connsiteX17" fmla="*/ 197358 w 233743"/>
                <a:gd name="connsiteY17" fmla="*/ 346805 h 355473"/>
                <a:gd name="connsiteX18" fmla="*/ 204121 w 233743"/>
                <a:gd name="connsiteY18" fmla="*/ 344614 h 355473"/>
                <a:gd name="connsiteX19" fmla="*/ 202978 w 233743"/>
                <a:gd name="connsiteY19" fmla="*/ 339280 h 355473"/>
                <a:gd name="connsiteX20" fmla="*/ 192691 w 233743"/>
                <a:gd name="connsiteY20" fmla="*/ 343091 h 355473"/>
                <a:gd name="connsiteX21" fmla="*/ 188690 w 233743"/>
                <a:gd name="connsiteY21" fmla="*/ 341757 h 355473"/>
                <a:gd name="connsiteX22" fmla="*/ 189833 w 233743"/>
                <a:gd name="connsiteY22" fmla="*/ 339090 h 355473"/>
                <a:gd name="connsiteX23" fmla="*/ 196405 w 233743"/>
                <a:gd name="connsiteY23" fmla="*/ 338709 h 355473"/>
                <a:gd name="connsiteX24" fmla="*/ 197930 w 233743"/>
                <a:gd name="connsiteY24" fmla="*/ 335185 h 355473"/>
                <a:gd name="connsiteX25" fmla="*/ 192024 w 233743"/>
                <a:gd name="connsiteY25" fmla="*/ 335756 h 355473"/>
                <a:gd name="connsiteX26" fmla="*/ 189833 w 233743"/>
                <a:gd name="connsiteY26" fmla="*/ 332423 h 355473"/>
                <a:gd name="connsiteX27" fmla="*/ 184595 w 233743"/>
                <a:gd name="connsiteY27" fmla="*/ 337661 h 355473"/>
                <a:gd name="connsiteX28" fmla="*/ 174403 w 233743"/>
                <a:gd name="connsiteY28" fmla="*/ 330422 h 355473"/>
                <a:gd name="connsiteX29" fmla="*/ 172021 w 233743"/>
                <a:gd name="connsiteY29" fmla="*/ 335947 h 355473"/>
                <a:gd name="connsiteX30" fmla="*/ 165449 w 233743"/>
                <a:gd name="connsiteY30" fmla="*/ 338423 h 355473"/>
                <a:gd name="connsiteX31" fmla="*/ 161925 w 233743"/>
                <a:gd name="connsiteY31" fmla="*/ 337566 h 355473"/>
                <a:gd name="connsiteX32" fmla="*/ 162401 w 233743"/>
                <a:gd name="connsiteY32" fmla="*/ 335375 h 355473"/>
                <a:gd name="connsiteX33" fmla="*/ 170212 w 233743"/>
                <a:gd name="connsiteY33" fmla="*/ 332899 h 355473"/>
                <a:gd name="connsiteX34" fmla="*/ 166497 w 233743"/>
                <a:gd name="connsiteY34" fmla="*/ 327089 h 355473"/>
                <a:gd name="connsiteX35" fmla="*/ 162211 w 233743"/>
                <a:gd name="connsiteY35" fmla="*/ 325374 h 355473"/>
                <a:gd name="connsiteX36" fmla="*/ 154781 w 233743"/>
                <a:gd name="connsiteY36" fmla="*/ 327850 h 355473"/>
                <a:gd name="connsiteX37" fmla="*/ 138017 w 233743"/>
                <a:gd name="connsiteY37" fmla="*/ 323469 h 355473"/>
                <a:gd name="connsiteX38" fmla="*/ 133731 w 233743"/>
                <a:gd name="connsiteY38" fmla="*/ 320897 h 355473"/>
                <a:gd name="connsiteX39" fmla="*/ 137826 w 233743"/>
                <a:gd name="connsiteY39" fmla="*/ 316420 h 355473"/>
                <a:gd name="connsiteX40" fmla="*/ 130969 w 233743"/>
                <a:gd name="connsiteY40" fmla="*/ 317373 h 355473"/>
                <a:gd name="connsiteX41" fmla="*/ 135255 w 233743"/>
                <a:gd name="connsiteY41" fmla="*/ 309372 h 355473"/>
                <a:gd name="connsiteX42" fmla="*/ 124206 w 233743"/>
                <a:gd name="connsiteY42" fmla="*/ 310610 h 355473"/>
                <a:gd name="connsiteX43" fmla="*/ 124587 w 233743"/>
                <a:gd name="connsiteY43" fmla="*/ 307181 h 355473"/>
                <a:gd name="connsiteX44" fmla="*/ 130493 w 233743"/>
                <a:gd name="connsiteY44" fmla="*/ 302990 h 355473"/>
                <a:gd name="connsiteX45" fmla="*/ 124111 w 233743"/>
                <a:gd name="connsiteY45" fmla="*/ 302800 h 355473"/>
                <a:gd name="connsiteX46" fmla="*/ 117539 w 233743"/>
                <a:gd name="connsiteY46" fmla="*/ 308229 h 355473"/>
                <a:gd name="connsiteX47" fmla="*/ 112300 w 233743"/>
                <a:gd name="connsiteY47" fmla="*/ 304324 h 355473"/>
                <a:gd name="connsiteX48" fmla="*/ 99441 w 233743"/>
                <a:gd name="connsiteY48" fmla="*/ 304419 h 355473"/>
                <a:gd name="connsiteX49" fmla="*/ 91630 w 233743"/>
                <a:gd name="connsiteY49" fmla="*/ 294132 h 355473"/>
                <a:gd name="connsiteX50" fmla="*/ 80963 w 233743"/>
                <a:gd name="connsiteY50" fmla="*/ 288322 h 355473"/>
                <a:gd name="connsiteX51" fmla="*/ 82677 w 233743"/>
                <a:gd name="connsiteY51" fmla="*/ 282797 h 355473"/>
                <a:gd name="connsiteX52" fmla="*/ 79534 w 233743"/>
                <a:gd name="connsiteY52" fmla="*/ 277749 h 355473"/>
                <a:gd name="connsiteX53" fmla="*/ 72200 w 233743"/>
                <a:gd name="connsiteY53" fmla="*/ 277939 h 355473"/>
                <a:gd name="connsiteX54" fmla="*/ 72295 w 233743"/>
                <a:gd name="connsiteY54" fmla="*/ 267938 h 355473"/>
                <a:gd name="connsiteX55" fmla="*/ 65723 w 233743"/>
                <a:gd name="connsiteY55" fmla="*/ 264986 h 355473"/>
                <a:gd name="connsiteX56" fmla="*/ 62770 w 233743"/>
                <a:gd name="connsiteY56" fmla="*/ 257746 h 355473"/>
                <a:gd name="connsiteX57" fmla="*/ 56007 w 233743"/>
                <a:gd name="connsiteY57" fmla="*/ 261747 h 355473"/>
                <a:gd name="connsiteX58" fmla="*/ 48196 w 233743"/>
                <a:gd name="connsiteY58" fmla="*/ 256318 h 355473"/>
                <a:gd name="connsiteX59" fmla="*/ 40005 w 233743"/>
                <a:gd name="connsiteY59" fmla="*/ 257746 h 355473"/>
                <a:gd name="connsiteX60" fmla="*/ 38195 w 233743"/>
                <a:gd name="connsiteY60" fmla="*/ 250507 h 355473"/>
                <a:gd name="connsiteX61" fmla="*/ 31528 w 233743"/>
                <a:gd name="connsiteY61" fmla="*/ 245650 h 355473"/>
                <a:gd name="connsiteX62" fmla="*/ 31432 w 233743"/>
                <a:gd name="connsiteY62" fmla="*/ 237268 h 355473"/>
                <a:gd name="connsiteX63" fmla="*/ 24765 w 233743"/>
                <a:gd name="connsiteY63" fmla="*/ 248888 h 355473"/>
                <a:gd name="connsiteX64" fmla="*/ 22670 w 233743"/>
                <a:gd name="connsiteY64" fmla="*/ 245554 h 355473"/>
                <a:gd name="connsiteX65" fmla="*/ 25146 w 233743"/>
                <a:gd name="connsiteY65" fmla="*/ 236982 h 355473"/>
                <a:gd name="connsiteX66" fmla="*/ 20860 w 233743"/>
                <a:gd name="connsiteY66" fmla="*/ 235648 h 355473"/>
                <a:gd name="connsiteX67" fmla="*/ 12954 w 233743"/>
                <a:gd name="connsiteY67" fmla="*/ 239459 h 355473"/>
                <a:gd name="connsiteX68" fmla="*/ 10477 w 233743"/>
                <a:gd name="connsiteY68" fmla="*/ 237458 h 355473"/>
                <a:gd name="connsiteX69" fmla="*/ 10001 w 233743"/>
                <a:gd name="connsiteY69" fmla="*/ 228029 h 355473"/>
                <a:gd name="connsiteX70" fmla="*/ 3334 w 233743"/>
                <a:gd name="connsiteY70" fmla="*/ 226981 h 355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33743" h="355473">
                  <a:moveTo>
                    <a:pt x="3334" y="226981"/>
                  </a:moveTo>
                  <a:lnTo>
                    <a:pt x="0" y="141065"/>
                  </a:lnTo>
                  <a:lnTo>
                    <a:pt x="5525" y="140494"/>
                  </a:lnTo>
                  <a:lnTo>
                    <a:pt x="6286" y="104775"/>
                  </a:lnTo>
                  <a:lnTo>
                    <a:pt x="38862" y="105346"/>
                  </a:lnTo>
                  <a:lnTo>
                    <a:pt x="38386" y="0"/>
                  </a:lnTo>
                  <a:lnTo>
                    <a:pt x="73152" y="381"/>
                  </a:lnTo>
                  <a:lnTo>
                    <a:pt x="233743" y="762"/>
                  </a:lnTo>
                  <a:lnTo>
                    <a:pt x="230791" y="125730"/>
                  </a:lnTo>
                  <a:lnTo>
                    <a:pt x="228505" y="228695"/>
                  </a:lnTo>
                  <a:lnTo>
                    <a:pt x="225743" y="351091"/>
                  </a:lnTo>
                  <a:lnTo>
                    <a:pt x="217837" y="354616"/>
                  </a:lnTo>
                  <a:lnTo>
                    <a:pt x="214503" y="351568"/>
                  </a:lnTo>
                  <a:lnTo>
                    <a:pt x="209741" y="355473"/>
                  </a:lnTo>
                  <a:lnTo>
                    <a:pt x="212027" y="346710"/>
                  </a:lnTo>
                  <a:lnTo>
                    <a:pt x="201359" y="350806"/>
                  </a:lnTo>
                  <a:lnTo>
                    <a:pt x="197453" y="349663"/>
                  </a:lnTo>
                  <a:lnTo>
                    <a:pt x="197358" y="346805"/>
                  </a:lnTo>
                  <a:lnTo>
                    <a:pt x="204121" y="344614"/>
                  </a:lnTo>
                  <a:lnTo>
                    <a:pt x="202978" y="339280"/>
                  </a:lnTo>
                  <a:lnTo>
                    <a:pt x="192691" y="343091"/>
                  </a:lnTo>
                  <a:lnTo>
                    <a:pt x="188690" y="341757"/>
                  </a:lnTo>
                  <a:lnTo>
                    <a:pt x="189833" y="339090"/>
                  </a:lnTo>
                  <a:lnTo>
                    <a:pt x="196405" y="338709"/>
                  </a:lnTo>
                  <a:lnTo>
                    <a:pt x="197930" y="335185"/>
                  </a:lnTo>
                  <a:lnTo>
                    <a:pt x="192024" y="335756"/>
                  </a:lnTo>
                  <a:lnTo>
                    <a:pt x="189833" y="332423"/>
                  </a:lnTo>
                  <a:lnTo>
                    <a:pt x="184595" y="337661"/>
                  </a:lnTo>
                  <a:lnTo>
                    <a:pt x="174403" y="330422"/>
                  </a:lnTo>
                  <a:lnTo>
                    <a:pt x="172021" y="335947"/>
                  </a:lnTo>
                  <a:lnTo>
                    <a:pt x="165449" y="338423"/>
                  </a:lnTo>
                  <a:lnTo>
                    <a:pt x="161925" y="337566"/>
                  </a:lnTo>
                  <a:lnTo>
                    <a:pt x="162401" y="335375"/>
                  </a:lnTo>
                  <a:lnTo>
                    <a:pt x="170212" y="332899"/>
                  </a:lnTo>
                  <a:lnTo>
                    <a:pt x="166497" y="327089"/>
                  </a:lnTo>
                  <a:lnTo>
                    <a:pt x="162211" y="325374"/>
                  </a:lnTo>
                  <a:lnTo>
                    <a:pt x="154781" y="327850"/>
                  </a:lnTo>
                  <a:lnTo>
                    <a:pt x="138017" y="323469"/>
                  </a:lnTo>
                  <a:lnTo>
                    <a:pt x="133731" y="320897"/>
                  </a:lnTo>
                  <a:lnTo>
                    <a:pt x="137826" y="316420"/>
                  </a:lnTo>
                  <a:lnTo>
                    <a:pt x="130969" y="317373"/>
                  </a:lnTo>
                  <a:lnTo>
                    <a:pt x="135255" y="309372"/>
                  </a:lnTo>
                  <a:lnTo>
                    <a:pt x="124206" y="310610"/>
                  </a:lnTo>
                  <a:lnTo>
                    <a:pt x="124587" y="307181"/>
                  </a:lnTo>
                  <a:lnTo>
                    <a:pt x="130493" y="302990"/>
                  </a:lnTo>
                  <a:lnTo>
                    <a:pt x="124111" y="302800"/>
                  </a:lnTo>
                  <a:lnTo>
                    <a:pt x="117539" y="308229"/>
                  </a:lnTo>
                  <a:lnTo>
                    <a:pt x="112300" y="304324"/>
                  </a:lnTo>
                  <a:lnTo>
                    <a:pt x="99441" y="304419"/>
                  </a:lnTo>
                  <a:lnTo>
                    <a:pt x="91630" y="294132"/>
                  </a:lnTo>
                  <a:lnTo>
                    <a:pt x="80963" y="288322"/>
                  </a:lnTo>
                  <a:lnTo>
                    <a:pt x="82677" y="282797"/>
                  </a:lnTo>
                  <a:lnTo>
                    <a:pt x="79534" y="277749"/>
                  </a:lnTo>
                  <a:lnTo>
                    <a:pt x="72200" y="277939"/>
                  </a:lnTo>
                  <a:lnTo>
                    <a:pt x="72295" y="267938"/>
                  </a:lnTo>
                  <a:lnTo>
                    <a:pt x="65723" y="264986"/>
                  </a:lnTo>
                  <a:lnTo>
                    <a:pt x="62770" y="257746"/>
                  </a:lnTo>
                  <a:lnTo>
                    <a:pt x="56007" y="261747"/>
                  </a:lnTo>
                  <a:lnTo>
                    <a:pt x="48196" y="256318"/>
                  </a:lnTo>
                  <a:lnTo>
                    <a:pt x="40005" y="257746"/>
                  </a:lnTo>
                  <a:lnTo>
                    <a:pt x="38195" y="250507"/>
                  </a:lnTo>
                  <a:lnTo>
                    <a:pt x="31528" y="245650"/>
                  </a:lnTo>
                  <a:lnTo>
                    <a:pt x="31432" y="237268"/>
                  </a:lnTo>
                  <a:lnTo>
                    <a:pt x="24765" y="248888"/>
                  </a:lnTo>
                  <a:lnTo>
                    <a:pt x="22670" y="245554"/>
                  </a:lnTo>
                  <a:lnTo>
                    <a:pt x="25146" y="236982"/>
                  </a:lnTo>
                  <a:lnTo>
                    <a:pt x="20860" y="235648"/>
                  </a:lnTo>
                  <a:lnTo>
                    <a:pt x="12954" y="239459"/>
                  </a:lnTo>
                  <a:lnTo>
                    <a:pt x="10477" y="237458"/>
                  </a:lnTo>
                  <a:lnTo>
                    <a:pt x="10001" y="228029"/>
                  </a:lnTo>
                  <a:lnTo>
                    <a:pt x="3334" y="226981"/>
                  </a:lnTo>
                  <a:close/>
                </a:path>
              </a:pathLst>
            </a:custGeom>
            <a:noFill/>
            <a:ln w="4763" cap="flat">
              <a:solidFill>
                <a:srgbClr val="FFFFFF"/>
              </a:solidFill>
              <a:prstDash val="solid"/>
              <a:miter/>
            </a:ln>
          </p:spPr>
          <p:txBody>
            <a:bodyPr rtlCol="0" anchor="ctr"/>
            <a:lstStyle/>
            <a:p>
              <a:endParaRPr lang="en-US"/>
            </a:p>
          </p:txBody>
        </p:sp>
        <p:sp>
          <p:nvSpPr>
            <p:cNvPr id="378" name="Freeform: Shape 377">
              <a:extLst>
                <a:ext uri="{FF2B5EF4-FFF2-40B4-BE49-F238E27FC236}">
                  <a16:creationId xmlns:a16="http://schemas.microsoft.com/office/drawing/2014/main" id="{4C7181F4-CFC7-492D-868D-FE2BC7558890}"/>
                </a:ext>
              </a:extLst>
            </p:cNvPr>
            <p:cNvSpPr/>
            <p:nvPr/>
          </p:nvSpPr>
          <p:spPr>
            <a:xfrm>
              <a:off x="18045241" y="6001542"/>
              <a:ext cx="172402" cy="182117"/>
            </a:xfrm>
            <a:custGeom>
              <a:avLst/>
              <a:gdLst>
                <a:gd name="connsiteX0" fmla="*/ 171927 w 172402"/>
                <a:gd name="connsiteY0" fmla="*/ 86201 h 182117"/>
                <a:gd name="connsiteX1" fmla="*/ 172403 w 172402"/>
                <a:gd name="connsiteY1" fmla="*/ 148495 h 182117"/>
                <a:gd name="connsiteX2" fmla="*/ 160497 w 172402"/>
                <a:gd name="connsiteY2" fmla="*/ 157734 h 182117"/>
                <a:gd name="connsiteX3" fmla="*/ 125921 w 172402"/>
                <a:gd name="connsiteY3" fmla="*/ 154686 h 182117"/>
                <a:gd name="connsiteX4" fmla="*/ 111538 w 172402"/>
                <a:gd name="connsiteY4" fmla="*/ 148114 h 182117"/>
                <a:gd name="connsiteX5" fmla="*/ 101632 w 172402"/>
                <a:gd name="connsiteY5" fmla="*/ 147066 h 182117"/>
                <a:gd name="connsiteX6" fmla="*/ 90393 w 172402"/>
                <a:gd name="connsiteY6" fmla="*/ 157543 h 182117"/>
                <a:gd name="connsiteX7" fmla="*/ 88202 w 172402"/>
                <a:gd name="connsiteY7" fmla="*/ 168973 h 182117"/>
                <a:gd name="connsiteX8" fmla="*/ 82868 w 172402"/>
                <a:gd name="connsiteY8" fmla="*/ 170879 h 182117"/>
                <a:gd name="connsiteX9" fmla="*/ 78105 w 172402"/>
                <a:gd name="connsiteY9" fmla="*/ 177546 h 182117"/>
                <a:gd name="connsiteX10" fmla="*/ 69247 w 172402"/>
                <a:gd name="connsiteY10" fmla="*/ 182118 h 182117"/>
                <a:gd name="connsiteX11" fmla="*/ 52293 w 172402"/>
                <a:gd name="connsiteY11" fmla="*/ 177355 h 182117"/>
                <a:gd name="connsiteX12" fmla="*/ 33052 w 172402"/>
                <a:gd name="connsiteY12" fmla="*/ 161734 h 182117"/>
                <a:gd name="connsiteX13" fmla="*/ 26861 w 172402"/>
                <a:gd name="connsiteY13" fmla="*/ 147066 h 182117"/>
                <a:gd name="connsiteX14" fmla="*/ 16574 w 172402"/>
                <a:gd name="connsiteY14" fmla="*/ 143351 h 182117"/>
                <a:gd name="connsiteX15" fmla="*/ 17336 w 172402"/>
                <a:gd name="connsiteY15" fmla="*/ 71247 h 182117"/>
                <a:gd name="connsiteX16" fmla="*/ 0 w 172402"/>
                <a:gd name="connsiteY16" fmla="*/ 70390 h 182117"/>
                <a:gd name="connsiteX17" fmla="*/ 95 w 172402"/>
                <a:gd name="connsiteY17" fmla="*/ 40005 h 182117"/>
                <a:gd name="connsiteX18" fmla="*/ 17240 w 172402"/>
                <a:gd name="connsiteY18" fmla="*/ 39719 h 182117"/>
                <a:gd name="connsiteX19" fmla="*/ 17050 w 172402"/>
                <a:gd name="connsiteY19" fmla="*/ 34385 h 182117"/>
                <a:gd name="connsiteX20" fmla="*/ 53436 w 172402"/>
                <a:gd name="connsiteY20" fmla="*/ 33719 h 182117"/>
                <a:gd name="connsiteX21" fmla="*/ 52674 w 172402"/>
                <a:gd name="connsiteY21" fmla="*/ 22193 h 182117"/>
                <a:gd name="connsiteX22" fmla="*/ 119349 w 172402"/>
                <a:gd name="connsiteY22" fmla="*/ 21431 h 182117"/>
                <a:gd name="connsiteX23" fmla="*/ 119444 w 172402"/>
                <a:gd name="connsiteY23" fmla="*/ 16573 h 182117"/>
                <a:gd name="connsiteX24" fmla="*/ 138684 w 172402"/>
                <a:gd name="connsiteY24" fmla="*/ 15812 h 182117"/>
                <a:gd name="connsiteX25" fmla="*/ 138970 w 172402"/>
                <a:gd name="connsiteY25" fmla="*/ 1334 h 182117"/>
                <a:gd name="connsiteX26" fmla="*/ 171069 w 172402"/>
                <a:gd name="connsiteY26" fmla="*/ 0 h 182117"/>
                <a:gd name="connsiteX27" fmla="*/ 171927 w 172402"/>
                <a:gd name="connsiteY27" fmla="*/ 86201 h 182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2402" h="182117">
                  <a:moveTo>
                    <a:pt x="171927" y="86201"/>
                  </a:moveTo>
                  <a:lnTo>
                    <a:pt x="172403" y="148495"/>
                  </a:lnTo>
                  <a:lnTo>
                    <a:pt x="160497" y="157734"/>
                  </a:lnTo>
                  <a:lnTo>
                    <a:pt x="125921" y="154686"/>
                  </a:lnTo>
                  <a:lnTo>
                    <a:pt x="111538" y="148114"/>
                  </a:lnTo>
                  <a:lnTo>
                    <a:pt x="101632" y="147066"/>
                  </a:lnTo>
                  <a:lnTo>
                    <a:pt x="90393" y="157543"/>
                  </a:lnTo>
                  <a:lnTo>
                    <a:pt x="88202" y="168973"/>
                  </a:lnTo>
                  <a:lnTo>
                    <a:pt x="82868" y="170879"/>
                  </a:lnTo>
                  <a:lnTo>
                    <a:pt x="78105" y="177546"/>
                  </a:lnTo>
                  <a:lnTo>
                    <a:pt x="69247" y="182118"/>
                  </a:lnTo>
                  <a:lnTo>
                    <a:pt x="52293" y="177355"/>
                  </a:lnTo>
                  <a:lnTo>
                    <a:pt x="33052" y="161734"/>
                  </a:lnTo>
                  <a:lnTo>
                    <a:pt x="26861" y="147066"/>
                  </a:lnTo>
                  <a:lnTo>
                    <a:pt x="16574" y="143351"/>
                  </a:lnTo>
                  <a:lnTo>
                    <a:pt x="17336" y="71247"/>
                  </a:lnTo>
                  <a:lnTo>
                    <a:pt x="0" y="70390"/>
                  </a:lnTo>
                  <a:lnTo>
                    <a:pt x="95" y="40005"/>
                  </a:lnTo>
                  <a:lnTo>
                    <a:pt x="17240" y="39719"/>
                  </a:lnTo>
                  <a:lnTo>
                    <a:pt x="17050" y="34385"/>
                  </a:lnTo>
                  <a:lnTo>
                    <a:pt x="53436" y="33719"/>
                  </a:lnTo>
                  <a:lnTo>
                    <a:pt x="52674" y="22193"/>
                  </a:lnTo>
                  <a:lnTo>
                    <a:pt x="119349" y="21431"/>
                  </a:lnTo>
                  <a:lnTo>
                    <a:pt x="119444" y="16573"/>
                  </a:lnTo>
                  <a:lnTo>
                    <a:pt x="138684" y="15812"/>
                  </a:lnTo>
                  <a:lnTo>
                    <a:pt x="138970" y="1334"/>
                  </a:lnTo>
                  <a:lnTo>
                    <a:pt x="171069" y="0"/>
                  </a:lnTo>
                  <a:lnTo>
                    <a:pt x="171927" y="86201"/>
                  </a:lnTo>
                  <a:close/>
                </a:path>
              </a:pathLst>
            </a:custGeom>
            <a:solidFill>
              <a:srgbClr val="669940"/>
            </a:solidFill>
            <a:ln w="9525" cap="flat">
              <a:noFill/>
              <a:prstDash val="solid"/>
              <a:miter/>
            </a:ln>
          </p:spPr>
          <p:txBody>
            <a:bodyPr rtlCol="0" anchor="ctr"/>
            <a:lstStyle/>
            <a:p>
              <a:endParaRPr lang="en-US"/>
            </a:p>
          </p:txBody>
        </p:sp>
        <p:sp>
          <p:nvSpPr>
            <p:cNvPr id="379" name="Freeform: Shape 378">
              <a:extLst>
                <a:ext uri="{FF2B5EF4-FFF2-40B4-BE49-F238E27FC236}">
                  <a16:creationId xmlns:a16="http://schemas.microsoft.com/office/drawing/2014/main" id="{67B6B825-A238-4183-9143-F23EB4CB8DEF}"/>
                </a:ext>
              </a:extLst>
            </p:cNvPr>
            <p:cNvSpPr/>
            <p:nvPr/>
          </p:nvSpPr>
          <p:spPr>
            <a:xfrm>
              <a:off x="18045241" y="6001542"/>
              <a:ext cx="172402" cy="182117"/>
            </a:xfrm>
            <a:custGeom>
              <a:avLst/>
              <a:gdLst>
                <a:gd name="connsiteX0" fmla="*/ 171927 w 172402"/>
                <a:gd name="connsiteY0" fmla="*/ 86201 h 182117"/>
                <a:gd name="connsiteX1" fmla="*/ 172403 w 172402"/>
                <a:gd name="connsiteY1" fmla="*/ 148495 h 182117"/>
                <a:gd name="connsiteX2" fmla="*/ 160497 w 172402"/>
                <a:gd name="connsiteY2" fmla="*/ 157734 h 182117"/>
                <a:gd name="connsiteX3" fmla="*/ 125921 w 172402"/>
                <a:gd name="connsiteY3" fmla="*/ 154686 h 182117"/>
                <a:gd name="connsiteX4" fmla="*/ 111538 w 172402"/>
                <a:gd name="connsiteY4" fmla="*/ 148114 h 182117"/>
                <a:gd name="connsiteX5" fmla="*/ 101632 w 172402"/>
                <a:gd name="connsiteY5" fmla="*/ 147066 h 182117"/>
                <a:gd name="connsiteX6" fmla="*/ 90393 w 172402"/>
                <a:gd name="connsiteY6" fmla="*/ 157543 h 182117"/>
                <a:gd name="connsiteX7" fmla="*/ 88202 w 172402"/>
                <a:gd name="connsiteY7" fmla="*/ 168973 h 182117"/>
                <a:gd name="connsiteX8" fmla="*/ 82868 w 172402"/>
                <a:gd name="connsiteY8" fmla="*/ 170879 h 182117"/>
                <a:gd name="connsiteX9" fmla="*/ 78105 w 172402"/>
                <a:gd name="connsiteY9" fmla="*/ 177546 h 182117"/>
                <a:gd name="connsiteX10" fmla="*/ 69247 w 172402"/>
                <a:gd name="connsiteY10" fmla="*/ 182118 h 182117"/>
                <a:gd name="connsiteX11" fmla="*/ 52293 w 172402"/>
                <a:gd name="connsiteY11" fmla="*/ 177355 h 182117"/>
                <a:gd name="connsiteX12" fmla="*/ 33052 w 172402"/>
                <a:gd name="connsiteY12" fmla="*/ 161734 h 182117"/>
                <a:gd name="connsiteX13" fmla="*/ 26861 w 172402"/>
                <a:gd name="connsiteY13" fmla="*/ 147066 h 182117"/>
                <a:gd name="connsiteX14" fmla="*/ 16574 w 172402"/>
                <a:gd name="connsiteY14" fmla="*/ 143351 h 182117"/>
                <a:gd name="connsiteX15" fmla="*/ 17336 w 172402"/>
                <a:gd name="connsiteY15" fmla="*/ 71247 h 182117"/>
                <a:gd name="connsiteX16" fmla="*/ 0 w 172402"/>
                <a:gd name="connsiteY16" fmla="*/ 70390 h 182117"/>
                <a:gd name="connsiteX17" fmla="*/ 95 w 172402"/>
                <a:gd name="connsiteY17" fmla="*/ 40005 h 182117"/>
                <a:gd name="connsiteX18" fmla="*/ 17240 w 172402"/>
                <a:gd name="connsiteY18" fmla="*/ 39719 h 182117"/>
                <a:gd name="connsiteX19" fmla="*/ 17050 w 172402"/>
                <a:gd name="connsiteY19" fmla="*/ 34385 h 182117"/>
                <a:gd name="connsiteX20" fmla="*/ 53436 w 172402"/>
                <a:gd name="connsiteY20" fmla="*/ 33719 h 182117"/>
                <a:gd name="connsiteX21" fmla="*/ 52674 w 172402"/>
                <a:gd name="connsiteY21" fmla="*/ 22193 h 182117"/>
                <a:gd name="connsiteX22" fmla="*/ 119349 w 172402"/>
                <a:gd name="connsiteY22" fmla="*/ 21431 h 182117"/>
                <a:gd name="connsiteX23" fmla="*/ 119444 w 172402"/>
                <a:gd name="connsiteY23" fmla="*/ 16573 h 182117"/>
                <a:gd name="connsiteX24" fmla="*/ 138684 w 172402"/>
                <a:gd name="connsiteY24" fmla="*/ 15812 h 182117"/>
                <a:gd name="connsiteX25" fmla="*/ 138970 w 172402"/>
                <a:gd name="connsiteY25" fmla="*/ 1334 h 182117"/>
                <a:gd name="connsiteX26" fmla="*/ 171069 w 172402"/>
                <a:gd name="connsiteY26" fmla="*/ 0 h 182117"/>
                <a:gd name="connsiteX27" fmla="*/ 171927 w 172402"/>
                <a:gd name="connsiteY27" fmla="*/ 86201 h 182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2402" h="182117">
                  <a:moveTo>
                    <a:pt x="171927" y="86201"/>
                  </a:moveTo>
                  <a:lnTo>
                    <a:pt x="172403" y="148495"/>
                  </a:lnTo>
                  <a:lnTo>
                    <a:pt x="160497" y="157734"/>
                  </a:lnTo>
                  <a:lnTo>
                    <a:pt x="125921" y="154686"/>
                  </a:lnTo>
                  <a:lnTo>
                    <a:pt x="111538" y="148114"/>
                  </a:lnTo>
                  <a:lnTo>
                    <a:pt x="101632" y="147066"/>
                  </a:lnTo>
                  <a:lnTo>
                    <a:pt x="90393" y="157543"/>
                  </a:lnTo>
                  <a:lnTo>
                    <a:pt x="88202" y="168973"/>
                  </a:lnTo>
                  <a:lnTo>
                    <a:pt x="82868" y="170879"/>
                  </a:lnTo>
                  <a:lnTo>
                    <a:pt x="78105" y="177546"/>
                  </a:lnTo>
                  <a:lnTo>
                    <a:pt x="69247" y="182118"/>
                  </a:lnTo>
                  <a:lnTo>
                    <a:pt x="52293" y="177355"/>
                  </a:lnTo>
                  <a:lnTo>
                    <a:pt x="33052" y="161734"/>
                  </a:lnTo>
                  <a:lnTo>
                    <a:pt x="26861" y="147066"/>
                  </a:lnTo>
                  <a:lnTo>
                    <a:pt x="16574" y="143351"/>
                  </a:lnTo>
                  <a:lnTo>
                    <a:pt x="17336" y="71247"/>
                  </a:lnTo>
                  <a:lnTo>
                    <a:pt x="0" y="70390"/>
                  </a:lnTo>
                  <a:lnTo>
                    <a:pt x="95" y="40005"/>
                  </a:lnTo>
                  <a:lnTo>
                    <a:pt x="17240" y="39719"/>
                  </a:lnTo>
                  <a:lnTo>
                    <a:pt x="17050" y="34385"/>
                  </a:lnTo>
                  <a:lnTo>
                    <a:pt x="53436" y="33719"/>
                  </a:lnTo>
                  <a:lnTo>
                    <a:pt x="52674" y="22193"/>
                  </a:lnTo>
                  <a:lnTo>
                    <a:pt x="119349" y="21431"/>
                  </a:lnTo>
                  <a:lnTo>
                    <a:pt x="119444" y="16573"/>
                  </a:lnTo>
                  <a:lnTo>
                    <a:pt x="138684" y="15812"/>
                  </a:lnTo>
                  <a:lnTo>
                    <a:pt x="138970" y="1334"/>
                  </a:lnTo>
                  <a:lnTo>
                    <a:pt x="171069" y="0"/>
                  </a:lnTo>
                  <a:lnTo>
                    <a:pt x="171927" y="86201"/>
                  </a:lnTo>
                  <a:close/>
                </a:path>
              </a:pathLst>
            </a:custGeom>
            <a:noFill/>
            <a:ln w="4763" cap="flat">
              <a:solidFill>
                <a:srgbClr val="FFFFFF"/>
              </a:solidFill>
              <a:prstDash val="solid"/>
              <a:miter/>
            </a:ln>
          </p:spPr>
          <p:txBody>
            <a:bodyPr rtlCol="0" anchor="ctr"/>
            <a:lstStyle/>
            <a:p>
              <a:endParaRPr lang="en-US"/>
            </a:p>
          </p:txBody>
        </p:sp>
        <p:sp>
          <p:nvSpPr>
            <p:cNvPr id="380" name="Freeform: Shape 379">
              <a:extLst>
                <a:ext uri="{FF2B5EF4-FFF2-40B4-BE49-F238E27FC236}">
                  <a16:creationId xmlns:a16="http://schemas.microsoft.com/office/drawing/2014/main" id="{5BB7D63D-4280-4775-B0A2-12D3543ED60E}"/>
                </a:ext>
              </a:extLst>
            </p:cNvPr>
            <p:cNvSpPr/>
            <p:nvPr/>
          </p:nvSpPr>
          <p:spPr>
            <a:xfrm>
              <a:off x="18217168" y="6087743"/>
              <a:ext cx="203739" cy="175450"/>
            </a:xfrm>
            <a:custGeom>
              <a:avLst/>
              <a:gdLst>
                <a:gd name="connsiteX0" fmla="*/ 192976 w 203739"/>
                <a:gd name="connsiteY0" fmla="*/ 87725 h 175450"/>
                <a:gd name="connsiteX1" fmla="*/ 192881 w 203739"/>
                <a:gd name="connsiteY1" fmla="*/ 114967 h 175450"/>
                <a:gd name="connsiteX2" fmla="*/ 203739 w 203739"/>
                <a:gd name="connsiteY2" fmla="*/ 127254 h 175450"/>
                <a:gd name="connsiteX3" fmla="*/ 192881 w 203739"/>
                <a:gd name="connsiteY3" fmla="*/ 127254 h 175450"/>
                <a:gd name="connsiteX4" fmla="*/ 193262 w 203739"/>
                <a:gd name="connsiteY4" fmla="*/ 156020 h 175450"/>
                <a:gd name="connsiteX5" fmla="*/ 186309 w 203739"/>
                <a:gd name="connsiteY5" fmla="*/ 156591 h 175450"/>
                <a:gd name="connsiteX6" fmla="*/ 180784 w 203739"/>
                <a:gd name="connsiteY6" fmla="*/ 150400 h 175450"/>
                <a:gd name="connsiteX7" fmla="*/ 178117 w 203739"/>
                <a:gd name="connsiteY7" fmla="*/ 129826 h 175450"/>
                <a:gd name="connsiteX8" fmla="*/ 154686 w 203739"/>
                <a:gd name="connsiteY8" fmla="*/ 122206 h 175450"/>
                <a:gd name="connsiteX9" fmla="*/ 143732 w 203739"/>
                <a:gd name="connsiteY9" fmla="*/ 128969 h 175450"/>
                <a:gd name="connsiteX10" fmla="*/ 135541 w 203739"/>
                <a:gd name="connsiteY10" fmla="*/ 141923 h 175450"/>
                <a:gd name="connsiteX11" fmla="*/ 126396 w 203739"/>
                <a:gd name="connsiteY11" fmla="*/ 144780 h 175450"/>
                <a:gd name="connsiteX12" fmla="*/ 115252 w 203739"/>
                <a:gd name="connsiteY12" fmla="*/ 161354 h 175450"/>
                <a:gd name="connsiteX13" fmla="*/ 94583 w 203739"/>
                <a:gd name="connsiteY13" fmla="*/ 174689 h 175450"/>
                <a:gd name="connsiteX14" fmla="*/ 88868 w 203739"/>
                <a:gd name="connsiteY14" fmla="*/ 175450 h 175450"/>
                <a:gd name="connsiteX15" fmla="*/ 75914 w 203739"/>
                <a:gd name="connsiteY15" fmla="*/ 167926 h 175450"/>
                <a:gd name="connsiteX16" fmla="*/ 60770 w 203739"/>
                <a:gd name="connsiteY16" fmla="*/ 164116 h 175450"/>
                <a:gd name="connsiteX17" fmla="*/ 53530 w 203739"/>
                <a:gd name="connsiteY17" fmla="*/ 156591 h 175450"/>
                <a:gd name="connsiteX18" fmla="*/ 53626 w 203739"/>
                <a:gd name="connsiteY18" fmla="*/ 152781 h 175450"/>
                <a:gd name="connsiteX19" fmla="*/ 62103 w 203739"/>
                <a:gd name="connsiteY19" fmla="*/ 144589 h 175450"/>
                <a:gd name="connsiteX20" fmla="*/ 58007 w 203739"/>
                <a:gd name="connsiteY20" fmla="*/ 138113 h 175450"/>
                <a:gd name="connsiteX21" fmla="*/ 63055 w 203739"/>
                <a:gd name="connsiteY21" fmla="*/ 133731 h 175450"/>
                <a:gd name="connsiteX22" fmla="*/ 62198 w 203739"/>
                <a:gd name="connsiteY22" fmla="*/ 129159 h 175450"/>
                <a:gd name="connsiteX23" fmla="*/ 51530 w 203739"/>
                <a:gd name="connsiteY23" fmla="*/ 117157 h 175450"/>
                <a:gd name="connsiteX24" fmla="*/ 38005 w 203739"/>
                <a:gd name="connsiteY24" fmla="*/ 122873 h 175450"/>
                <a:gd name="connsiteX25" fmla="*/ 27337 w 203739"/>
                <a:gd name="connsiteY25" fmla="*/ 121730 h 175450"/>
                <a:gd name="connsiteX26" fmla="*/ 17240 w 203739"/>
                <a:gd name="connsiteY26" fmla="*/ 115538 h 175450"/>
                <a:gd name="connsiteX27" fmla="*/ 9144 w 203739"/>
                <a:gd name="connsiteY27" fmla="*/ 89725 h 175450"/>
                <a:gd name="connsiteX28" fmla="*/ 14573 w 203739"/>
                <a:gd name="connsiteY28" fmla="*/ 63818 h 175450"/>
                <a:gd name="connsiteX29" fmla="*/ 7715 w 203739"/>
                <a:gd name="connsiteY29" fmla="*/ 58103 h 175450"/>
                <a:gd name="connsiteX30" fmla="*/ 476 w 203739"/>
                <a:gd name="connsiteY30" fmla="*/ 62294 h 175450"/>
                <a:gd name="connsiteX31" fmla="*/ 0 w 203739"/>
                <a:gd name="connsiteY31" fmla="*/ 0 h 175450"/>
                <a:gd name="connsiteX32" fmla="*/ 192310 w 203739"/>
                <a:gd name="connsiteY32" fmla="*/ 191 h 175450"/>
                <a:gd name="connsiteX33" fmla="*/ 192976 w 203739"/>
                <a:gd name="connsiteY33" fmla="*/ 87725 h 17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3739" h="175450">
                  <a:moveTo>
                    <a:pt x="192976" y="87725"/>
                  </a:moveTo>
                  <a:lnTo>
                    <a:pt x="192881" y="114967"/>
                  </a:lnTo>
                  <a:lnTo>
                    <a:pt x="203739" y="127254"/>
                  </a:lnTo>
                  <a:lnTo>
                    <a:pt x="192881" y="127254"/>
                  </a:lnTo>
                  <a:lnTo>
                    <a:pt x="193262" y="156020"/>
                  </a:lnTo>
                  <a:lnTo>
                    <a:pt x="186309" y="156591"/>
                  </a:lnTo>
                  <a:lnTo>
                    <a:pt x="180784" y="150400"/>
                  </a:lnTo>
                  <a:lnTo>
                    <a:pt x="178117" y="129826"/>
                  </a:lnTo>
                  <a:lnTo>
                    <a:pt x="154686" y="122206"/>
                  </a:lnTo>
                  <a:lnTo>
                    <a:pt x="143732" y="128969"/>
                  </a:lnTo>
                  <a:lnTo>
                    <a:pt x="135541" y="141923"/>
                  </a:lnTo>
                  <a:lnTo>
                    <a:pt x="126396" y="144780"/>
                  </a:lnTo>
                  <a:lnTo>
                    <a:pt x="115252" y="161354"/>
                  </a:lnTo>
                  <a:lnTo>
                    <a:pt x="94583" y="174689"/>
                  </a:lnTo>
                  <a:lnTo>
                    <a:pt x="88868" y="175450"/>
                  </a:lnTo>
                  <a:lnTo>
                    <a:pt x="75914" y="167926"/>
                  </a:lnTo>
                  <a:lnTo>
                    <a:pt x="60770" y="164116"/>
                  </a:lnTo>
                  <a:lnTo>
                    <a:pt x="53530" y="156591"/>
                  </a:lnTo>
                  <a:lnTo>
                    <a:pt x="53626" y="152781"/>
                  </a:lnTo>
                  <a:lnTo>
                    <a:pt x="62103" y="144589"/>
                  </a:lnTo>
                  <a:lnTo>
                    <a:pt x="58007" y="138113"/>
                  </a:lnTo>
                  <a:lnTo>
                    <a:pt x="63055" y="133731"/>
                  </a:lnTo>
                  <a:lnTo>
                    <a:pt x="62198" y="129159"/>
                  </a:lnTo>
                  <a:lnTo>
                    <a:pt x="51530" y="117157"/>
                  </a:lnTo>
                  <a:lnTo>
                    <a:pt x="38005" y="122873"/>
                  </a:lnTo>
                  <a:lnTo>
                    <a:pt x="27337" y="121730"/>
                  </a:lnTo>
                  <a:lnTo>
                    <a:pt x="17240" y="115538"/>
                  </a:lnTo>
                  <a:lnTo>
                    <a:pt x="9144" y="89725"/>
                  </a:lnTo>
                  <a:lnTo>
                    <a:pt x="14573" y="63818"/>
                  </a:lnTo>
                  <a:lnTo>
                    <a:pt x="7715" y="58103"/>
                  </a:lnTo>
                  <a:lnTo>
                    <a:pt x="476" y="62294"/>
                  </a:lnTo>
                  <a:lnTo>
                    <a:pt x="0" y="0"/>
                  </a:lnTo>
                  <a:lnTo>
                    <a:pt x="192310" y="191"/>
                  </a:lnTo>
                  <a:lnTo>
                    <a:pt x="192976" y="87725"/>
                  </a:lnTo>
                  <a:close/>
                </a:path>
              </a:pathLst>
            </a:custGeom>
            <a:solidFill>
              <a:srgbClr val="BCBEC0"/>
            </a:solidFill>
            <a:ln w="9525" cap="flat">
              <a:noFill/>
              <a:prstDash val="solid"/>
              <a:miter/>
            </a:ln>
          </p:spPr>
          <p:txBody>
            <a:bodyPr rtlCol="0" anchor="ctr"/>
            <a:lstStyle/>
            <a:p>
              <a:endParaRPr lang="en-US"/>
            </a:p>
          </p:txBody>
        </p:sp>
        <p:sp>
          <p:nvSpPr>
            <p:cNvPr id="381" name="Freeform: Shape 380">
              <a:extLst>
                <a:ext uri="{FF2B5EF4-FFF2-40B4-BE49-F238E27FC236}">
                  <a16:creationId xmlns:a16="http://schemas.microsoft.com/office/drawing/2014/main" id="{9B9C66E0-CC30-4E4C-9125-800B63C2CAAF}"/>
                </a:ext>
              </a:extLst>
            </p:cNvPr>
            <p:cNvSpPr/>
            <p:nvPr/>
          </p:nvSpPr>
          <p:spPr>
            <a:xfrm>
              <a:off x="18217168" y="6087743"/>
              <a:ext cx="203739" cy="175450"/>
            </a:xfrm>
            <a:custGeom>
              <a:avLst/>
              <a:gdLst>
                <a:gd name="connsiteX0" fmla="*/ 192976 w 203739"/>
                <a:gd name="connsiteY0" fmla="*/ 87725 h 175450"/>
                <a:gd name="connsiteX1" fmla="*/ 192881 w 203739"/>
                <a:gd name="connsiteY1" fmla="*/ 114967 h 175450"/>
                <a:gd name="connsiteX2" fmla="*/ 203739 w 203739"/>
                <a:gd name="connsiteY2" fmla="*/ 127254 h 175450"/>
                <a:gd name="connsiteX3" fmla="*/ 192881 w 203739"/>
                <a:gd name="connsiteY3" fmla="*/ 127254 h 175450"/>
                <a:gd name="connsiteX4" fmla="*/ 193262 w 203739"/>
                <a:gd name="connsiteY4" fmla="*/ 156020 h 175450"/>
                <a:gd name="connsiteX5" fmla="*/ 186309 w 203739"/>
                <a:gd name="connsiteY5" fmla="*/ 156591 h 175450"/>
                <a:gd name="connsiteX6" fmla="*/ 180784 w 203739"/>
                <a:gd name="connsiteY6" fmla="*/ 150400 h 175450"/>
                <a:gd name="connsiteX7" fmla="*/ 178117 w 203739"/>
                <a:gd name="connsiteY7" fmla="*/ 129826 h 175450"/>
                <a:gd name="connsiteX8" fmla="*/ 154686 w 203739"/>
                <a:gd name="connsiteY8" fmla="*/ 122206 h 175450"/>
                <a:gd name="connsiteX9" fmla="*/ 143732 w 203739"/>
                <a:gd name="connsiteY9" fmla="*/ 128969 h 175450"/>
                <a:gd name="connsiteX10" fmla="*/ 135541 w 203739"/>
                <a:gd name="connsiteY10" fmla="*/ 141923 h 175450"/>
                <a:gd name="connsiteX11" fmla="*/ 126396 w 203739"/>
                <a:gd name="connsiteY11" fmla="*/ 144780 h 175450"/>
                <a:gd name="connsiteX12" fmla="*/ 115252 w 203739"/>
                <a:gd name="connsiteY12" fmla="*/ 161354 h 175450"/>
                <a:gd name="connsiteX13" fmla="*/ 94583 w 203739"/>
                <a:gd name="connsiteY13" fmla="*/ 174689 h 175450"/>
                <a:gd name="connsiteX14" fmla="*/ 88868 w 203739"/>
                <a:gd name="connsiteY14" fmla="*/ 175450 h 175450"/>
                <a:gd name="connsiteX15" fmla="*/ 75914 w 203739"/>
                <a:gd name="connsiteY15" fmla="*/ 167926 h 175450"/>
                <a:gd name="connsiteX16" fmla="*/ 60770 w 203739"/>
                <a:gd name="connsiteY16" fmla="*/ 164116 h 175450"/>
                <a:gd name="connsiteX17" fmla="*/ 53530 w 203739"/>
                <a:gd name="connsiteY17" fmla="*/ 156591 h 175450"/>
                <a:gd name="connsiteX18" fmla="*/ 53626 w 203739"/>
                <a:gd name="connsiteY18" fmla="*/ 152781 h 175450"/>
                <a:gd name="connsiteX19" fmla="*/ 62103 w 203739"/>
                <a:gd name="connsiteY19" fmla="*/ 144589 h 175450"/>
                <a:gd name="connsiteX20" fmla="*/ 58007 w 203739"/>
                <a:gd name="connsiteY20" fmla="*/ 138113 h 175450"/>
                <a:gd name="connsiteX21" fmla="*/ 63055 w 203739"/>
                <a:gd name="connsiteY21" fmla="*/ 133731 h 175450"/>
                <a:gd name="connsiteX22" fmla="*/ 62198 w 203739"/>
                <a:gd name="connsiteY22" fmla="*/ 129159 h 175450"/>
                <a:gd name="connsiteX23" fmla="*/ 51530 w 203739"/>
                <a:gd name="connsiteY23" fmla="*/ 117157 h 175450"/>
                <a:gd name="connsiteX24" fmla="*/ 38005 w 203739"/>
                <a:gd name="connsiteY24" fmla="*/ 122873 h 175450"/>
                <a:gd name="connsiteX25" fmla="*/ 27337 w 203739"/>
                <a:gd name="connsiteY25" fmla="*/ 121730 h 175450"/>
                <a:gd name="connsiteX26" fmla="*/ 17240 w 203739"/>
                <a:gd name="connsiteY26" fmla="*/ 115538 h 175450"/>
                <a:gd name="connsiteX27" fmla="*/ 9144 w 203739"/>
                <a:gd name="connsiteY27" fmla="*/ 89725 h 175450"/>
                <a:gd name="connsiteX28" fmla="*/ 14573 w 203739"/>
                <a:gd name="connsiteY28" fmla="*/ 63818 h 175450"/>
                <a:gd name="connsiteX29" fmla="*/ 7715 w 203739"/>
                <a:gd name="connsiteY29" fmla="*/ 58103 h 175450"/>
                <a:gd name="connsiteX30" fmla="*/ 476 w 203739"/>
                <a:gd name="connsiteY30" fmla="*/ 62294 h 175450"/>
                <a:gd name="connsiteX31" fmla="*/ 0 w 203739"/>
                <a:gd name="connsiteY31" fmla="*/ 0 h 175450"/>
                <a:gd name="connsiteX32" fmla="*/ 192310 w 203739"/>
                <a:gd name="connsiteY32" fmla="*/ 191 h 175450"/>
                <a:gd name="connsiteX33" fmla="*/ 192976 w 203739"/>
                <a:gd name="connsiteY33" fmla="*/ 87725 h 17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3739" h="175450">
                  <a:moveTo>
                    <a:pt x="192976" y="87725"/>
                  </a:moveTo>
                  <a:lnTo>
                    <a:pt x="192881" y="114967"/>
                  </a:lnTo>
                  <a:lnTo>
                    <a:pt x="203739" y="127254"/>
                  </a:lnTo>
                  <a:lnTo>
                    <a:pt x="192881" y="127254"/>
                  </a:lnTo>
                  <a:lnTo>
                    <a:pt x="193262" y="156020"/>
                  </a:lnTo>
                  <a:lnTo>
                    <a:pt x="186309" y="156591"/>
                  </a:lnTo>
                  <a:lnTo>
                    <a:pt x="180784" y="150400"/>
                  </a:lnTo>
                  <a:lnTo>
                    <a:pt x="178117" y="129826"/>
                  </a:lnTo>
                  <a:lnTo>
                    <a:pt x="154686" y="122206"/>
                  </a:lnTo>
                  <a:lnTo>
                    <a:pt x="143732" y="128969"/>
                  </a:lnTo>
                  <a:lnTo>
                    <a:pt x="135541" y="141923"/>
                  </a:lnTo>
                  <a:lnTo>
                    <a:pt x="126396" y="144780"/>
                  </a:lnTo>
                  <a:lnTo>
                    <a:pt x="115252" y="161354"/>
                  </a:lnTo>
                  <a:lnTo>
                    <a:pt x="94583" y="174689"/>
                  </a:lnTo>
                  <a:lnTo>
                    <a:pt x="88868" y="175450"/>
                  </a:lnTo>
                  <a:lnTo>
                    <a:pt x="75914" y="167926"/>
                  </a:lnTo>
                  <a:lnTo>
                    <a:pt x="60770" y="164116"/>
                  </a:lnTo>
                  <a:lnTo>
                    <a:pt x="53530" y="156591"/>
                  </a:lnTo>
                  <a:lnTo>
                    <a:pt x="53626" y="152781"/>
                  </a:lnTo>
                  <a:lnTo>
                    <a:pt x="62103" y="144589"/>
                  </a:lnTo>
                  <a:lnTo>
                    <a:pt x="58007" y="138113"/>
                  </a:lnTo>
                  <a:lnTo>
                    <a:pt x="63055" y="133731"/>
                  </a:lnTo>
                  <a:lnTo>
                    <a:pt x="62198" y="129159"/>
                  </a:lnTo>
                  <a:lnTo>
                    <a:pt x="51530" y="117157"/>
                  </a:lnTo>
                  <a:lnTo>
                    <a:pt x="38005" y="122873"/>
                  </a:lnTo>
                  <a:lnTo>
                    <a:pt x="27337" y="121730"/>
                  </a:lnTo>
                  <a:lnTo>
                    <a:pt x="17240" y="115538"/>
                  </a:lnTo>
                  <a:lnTo>
                    <a:pt x="9144" y="89725"/>
                  </a:lnTo>
                  <a:lnTo>
                    <a:pt x="14573" y="63818"/>
                  </a:lnTo>
                  <a:lnTo>
                    <a:pt x="7715" y="58103"/>
                  </a:lnTo>
                  <a:lnTo>
                    <a:pt x="476" y="62294"/>
                  </a:lnTo>
                  <a:lnTo>
                    <a:pt x="0" y="0"/>
                  </a:lnTo>
                  <a:lnTo>
                    <a:pt x="192310" y="191"/>
                  </a:lnTo>
                  <a:lnTo>
                    <a:pt x="192976" y="87725"/>
                  </a:lnTo>
                  <a:close/>
                </a:path>
              </a:pathLst>
            </a:custGeom>
            <a:noFill/>
            <a:ln w="4763" cap="rnd">
              <a:solidFill>
                <a:srgbClr val="FFFFFF"/>
              </a:solidFill>
              <a:prstDash val="solid"/>
              <a:round/>
            </a:ln>
          </p:spPr>
          <p:txBody>
            <a:bodyPr rtlCol="0" anchor="ctr"/>
            <a:lstStyle/>
            <a:p>
              <a:endParaRPr lang="en-US"/>
            </a:p>
          </p:txBody>
        </p:sp>
        <p:sp>
          <p:nvSpPr>
            <p:cNvPr id="382" name="Freeform: Shape 381">
              <a:extLst>
                <a:ext uri="{FF2B5EF4-FFF2-40B4-BE49-F238E27FC236}">
                  <a16:creationId xmlns:a16="http://schemas.microsoft.com/office/drawing/2014/main" id="{58B57EB6-B241-402B-A558-8D924AAE65C9}"/>
                </a:ext>
              </a:extLst>
            </p:cNvPr>
            <p:cNvSpPr/>
            <p:nvPr/>
          </p:nvSpPr>
          <p:spPr>
            <a:xfrm>
              <a:off x="18604169" y="6131939"/>
              <a:ext cx="139636" cy="140589"/>
            </a:xfrm>
            <a:custGeom>
              <a:avLst/>
              <a:gdLst>
                <a:gd name="connsiteX0" fmla="*/ 133921 w 139636"/>
                <a:gd name="connsiteY0" fmla="*/ 24670 h 140589"/>
                <a:gd name="connsiteX1" fmla="*/ 139636 w 139636"/>
                <a:gd name="connsiteY1" fmla="*/ 33433 h 140589"/>
                <a:gd name="connsiteX2" fmla="*/ 139636 w 139636"/>
                <a:gd name="connsiteY2" fmla="*/ 48483 h 140589"/>
                <a:gd name="connsiteX3" fmla="*/ 130778 w 139636"/>
                <a:gd name="connsiteY3" fmla="*/ 55054 h 140589"/>
                <a:gd name="connsiteX4" fmla="*/ 129159 w 139636"/>
                <a:gd name="connsiteY4" fmla="*/ 64484 h 140589"/>
                <a:gd name="connsiteX5" fmla="*/ 122301 w 139636"/>
                <a:gd name="connsiteY5" fmla="*/ 65817 h 140589"/>
                <a:gd name="connsiteX6" fmla="*/ 118490 w 139636"/>
                <a:gd name="connsiteY6" fmla="*/ 70580 h 140589"/>
                <a:gd name="connsiteX7" fmla="*/ 119919 w 139636"/>
                <a:gd name="connsiteY7" fmla="*/ 75914 h 140589"/>
                <a:gd name="connsiteX8" fmla="*/ 129921 w 139636"/>
                <a:gd name="connsiteY8" fmla="*/ 83534 h 140589"/>
                <a:gd name="connsiteX9" fmla="*/ 127539 w 139636"/>
                <a:gd name="connsiteY9" fmla="*/ 114871 h 140589"/>
                <a:gd name="connsiteX10" fmla="*/ 100393 w 139636"/>
                <a:gd name="connsiteY10" fmla="*/ 107918 h 140589"/>
                <a:gd name="connsiteX11" fmla="*/ 96583 w 139636"/>
                <a:gd name="connsiteY11" fmla="*/ 111633 h 140589"/>
                <a:gd name="connsiteX12" fmla="*/ 91440 w 139636"/>
                <a:gd name="connsiteY12" fmla="*/ 134112 h 140589"/>
                <a:gd name="connsiteX13" fmla="*/ 85344 w 139636"/>
                <a:gd name="connsiteY13" fmla="*/ 139732 h 140589"/>
                <a:gd name="connsiteX14" fmla="*/ 73057 w 139636"/>
                <a:gd name="connsiteY14" fmla="*/ 140589 h 140589"/>
                <a:gd name="connsiteX15" fmla="*/ 56959 w 139636"/>
                <a:gd name="connsiteY15" fmla="*/ 125349 h 140589"/>
                <a:gd name="connsiteX16" fmla="*/ 51435 w 139636"/>
                <a:gd name="connsiteY16" fmla="*/ 124587 h 140589"/>
                <a:gd name="connsiteX17" fmla="*/ 41529 w 139636"/>
                <a:gd name="connsiteY17" fmla="*/ 130111 h 140589"/>
                <a:gd name="connsiteX18" fmla="*/ 35909 w 139636"/>
                <a:gd name="connsiteY18" fmla="*/ 128683 h 140589"/>
                <a:gd name="connsiteX19" fmla="*/ 30003 w 139636"/>
                <a:gd name="connsiteY19" fmla="*/ 119729 h 140589"/>
                <a:gd name="connsiteX20" fmla="*/ 28670 w 139636"/>
                <a:gd name="connsiteY20" fmla="*/ 103537 h 140589"/>
                <a:gd name="connsiteX21" fmla="*/ 23526 w 139636"/>
                <a:gd name="connsiteY21" fmla="*/ 93345 h 140589"/>
                <a:gd name="connsiteX22" fmla="*/ 13239 w 139636"/>
                <a:gd name="connsiteY22" fmla="*/ 88678 h 140589"/>
                <a:gd name="connsiteX23" fmla="*/ 12096 w 139636"/>
                <a:gd name="connsiteY23" fmla="*/ 67723 h 140589"/>
                <a:gd name="connsiteX24" fmla="*/ 0 w 139636"/>
                <a:gd name="connsiteY24" fmla="*/ 67533 h 140589"/>
                <a:gd name="connsiteX25" fmla="*/ 857 w 139636"/>
                <a:gd name="connsiteY25" fmla="*/ 44672 h 140589"/>
                <a:gd name="connsiteX26" fmla="*/ 2286 w 139636"/>
                <a:gd name="connsiteY26" fmla="*/ 858 h 140589"/>
                <a:gd name="connsiteX27" fmla="*/ 13715 w 139636"/>
                <a:gd name="connsiteY27" fmla="*/ 858 h 140589"/>
                <a:gd name="connsiteX28" fmla="*/ 107537 w 139636"/>
                <a:gd name="connsiteY28" fmla="*/ 0 h 140589"/>
                <a:gd name="connsiteX29" fmla="*/ 130302 w 139636"/>
                <a:gd name="connsiteY29" fmla="*/ 16859 h 140589"/>
                <a:gd name="connsiteX30" fmla="*/ 133921 w 139636"/>
                <a:gd name="connsiteY30" fmla="*/ 24670 h 140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9636" h="140589">
                  <a:moveTo>
                    <a:pt x="133921" y="24670"/>
                  </a:moveTo>
                  <a:lnTo>
                    <a:pt x="139636" y="33433"/>
                  </a:lnTo>
                  <a:lnTo>
                    <a:pt x="139636" y="48483"/>
                  </a:lnTo>
                  <a:lnTo>
                    <a:pt x="130778" y="55054"/>
                  </a:lnTo>
                  <a:lnTo>
                    <a:pt x="129159" y="64484"/>
                  </a:lnTo>
                  <a:lnTo>
                    <a:pt x="122301" y="65817"/>
                  </a:lnTo>
                  <a:lnTo>
                    <a:pt x="118490" y="70580"/>
                  </a:lnTo>
                  <a:lnTo>
                    <a:pt x="119919" y="75914"/>
                  </a:lnTo>
                  <a:lnTo>
                    <a:pt x="129921" y="83534"/>
                  </a:lnTo>
                  <a:lnTo>
                    <a:pt x="127539" y="114871"/>
                  </a:lnTo>
                  <a:lnTo>
                    <a:pt x="100393" y="107918"/>
                  </a:lnTo>
                  <a:lnTo>
                    <a:pt x="96583" y="111633"/>
                  </a:lnTo>
                  <a:lnTo>
                    <a:pt x="91440" y="134112"/>
                  </a:lnTo>
                  <a:lnTo>
                    <a:pt x="85344" y="139732"/>
                  </a:lnTo>
                  <a:lnTo>
                    <a:pt x="73057" y="140589"/>
                  </a:lnTo>
                  <a:lnTo>
                    <a:pt x="56959" y="125349"/>
                  </a:lnTo>
                  <a:lnTo>
                    <a:pt x="51435" y="124587"/>
                  </a:lnTo>
                  <a:lnTo>
                    <a:pt x="41529" y="130111"/>
                  </a:lnTo>
                  <a:lnTo>
                    <a:pt x="35909" y="128683"/>
                  </a:lnTo>
                  <a:lnTo>
                    <a:pt x="30003" y="119729"/>
                  </a:lnTo>
                  <a:lnTo>
                    <a:pt x="28670" y="103537"/>
                  </a:lnTo>
                  <a:lnTo>
                    <a:pt x="23526" y="93345"/>
                  </a:lnTo>
                  <a:lnTo>
                    <a:pt x="13239" y="88678"/>
                  </a:lnTo>
                  <a:lnTo>
                    <a:pt x="12096" y="67723"/>
                  </a:lnTo>
                  <a:lnTo>
                    <a:pt x="0" y="67533"/>
                  </a:lnTo>
                  <a:lnTo>
                    <a:pt x="857" y="44672"/>
                  </a:lnTo>
                  <a:lnTo>
                    <a:pt x="2286" y="858"/>
                  </a:lnTo>
                  <a:lnTo>
                    <a:pt x="13715" y="858"/>
                  </a:lnTo>
                  <a:lnTo>
                    <a:pt x="107537" y="0"/>
                  </a:lnTo>
                  <a:lnTo>
                    <a:pt x="130302" y="16859"/>
                  </a:lnTo>
                  <a:lnTo>
                    <a:pt x="133921" y="24670"/>
                  </a:lnTo>
                  <a:close/>
                </a:path>
              </a:pathLst>
            </a:custGeom>
            <a:solidFill>
              <a:srgbClr val="669940"/>
            </a:solidFill>
            <a:ln w="9525" cap="flat">
              <a:noFill/>
              <a:prstDash val="solid"/>
              <a:miter/>
            </a:ln>
          </p:spPr>
          <p:txBody>
            <a:bodyPr rtlCol="0" anchor="ctr"/>
            <a:lstStyle/>
            <a:p>
              <a:endParaRPr lang="en-US"/>
            </a:p>
          </p:txBody>
        </p:sp>
        <p:sp>
          <p:nvSpPr>
            <p:cNvPr id="383" name="Freeform: Shape 382">
              <a:extLst>
                <a:ext uri="{FF2B5EF4-FFF2-40B4-BE49-F238E27FC236}">
                  <a16:creationId xmlns:a16="http://schemas.microsoft.com/office/drawing/2014/main" id="{FE5F27CB-75D7-4B1A-95F4-8F0DBBEA21E7}"/>
                </a:ext>
              </a:extLst>
            </p:cNvPr>
            <p:cNvSpPr/>
            <p:nvPr/>
          </p:nvSpPr>
          <p:spPr>
            <a:xfrm>
              <a:off x="18604169" y="6131939"/>
              <a:ext cx="139636" cy="140589"/>
            </a:xfrm>
            <a:custGeom>
              <a:avLst/>
              <a:gdLst>
                <a:gd name="connsiteX0" fmla="*/ 133921 w 139636"/>
                <a:gd name="connsiteY0" fmla="*/ 24670 h 140589"/>
                <a:gd name="connsiteX1" fmla="*/ 139636 w 139636"/>
                <a:gd name="connsiteY1" fmla="*/ 33433 h 140589"/>
                <a:gd name="connsiteX2" fmla="*/ 139636 w 139636"/>
                <a:gd name="connsiteY2" fmla="*/ 48483 h 140589"/>
                <a:gd name="connsiteX3" fmla="*/ 130778 w 139636"/>
                <a:gd name="connsiteY3" fmla="*/ 55054 h 140589"/>
                <a:gd name="connsiteX4" fmla="*/ 129159 w 139636"/>
                <a:gd name="connsiteY4" fmla="*/ 64484 h 140589"/>
                <a:gd name="connsiteX5" fmla="*/ 122301 w 139636"/>
                <a:gd name="connsiteY5" fmla="*/ 65817 h 140589"/>
                <a:gd name="connsiteX6" fmla="*/ 118490 w 139636"/>
                <a:gd name="connsiteY6" fmla="*/ 70580 h 140589"/>
                <a:gd name="connsiteX7" fmla="*/ 119919 w 139636"/>
                <a:gd name="connsiteY7" fmla="*/ 75914 h 140589"/>
                <a:gd name="connsiteX8" fmla="*/ 129921 w 139636"/>
                <a:gd name="connsiteY8" fmla="*/ 83534 h 140589"/>
                <a:gd name="connsiteX9" fmla="*/ 127539 w 139636"/>
                <a:gd name="connsiteY9" fmla="*/ 114871 h 140589"/>
                <a:gd name="connsiteX10" fmla="*/ 100393 w 139636"/>
                <a:gd name="connsiteY10" fmla="*/ 107918 h 140589"/>
                <a:gd name="connsiteX11" fmla="*/ 96583 w 139636"/>
                <a:gd name="connsiteY11" fmla="*/ 111633 h 140589"/>
                <a:gd name="connsiteX12" fmla="*/ 91440 w 139636"/>
                <a:gd name="connsiteY12" fmla="*/ 134112 h 140589"/>
                <a:gd name="connsiteX13" fmla="*/ 85344 w 139636"/>
                <a:gd name="connsiteY13" fmla="*/ 139732 h 140589"/>
                <a:gd name="connsiteX14" fmla="*/ 73057 w 139636"/>
                <a:gd name="connsiteY14" fmla="*/ 140589 h 140589"/>
                <a:gd name="connsiteX15" fmla="*/ 56959 w 139636"/>
                <a:gd name="connsiteY15" fmla="*/ 125349 h 140589"/>
                <a:gd name="connsiteX16" fmla="*/ 51435 w 139636"/>
                <a:gd name="connsiteY16" fmla="*/ 124587 h 140589"/>
                <a:gd name="connsiteX17" fmla="*/ 41529 w 139636"/>
                <a:gd name="connsiteY17" fmla="*/ 130111 h 140589"/>
                <a:gd name="connsiteX18" fmla="*/ 35909 w 139636"/>
                <a:gd name="connsiteY18" fmla="*/ 128683 h 140589"/>
                <a:gd name="connsiteX19" fmla="*/ 30003 w 139636"/>
                <a:gd name="connsiteY19" fmla="*/ 119729 h 140589"/>
                <a:gd name="connsiteX20" fmla="*/ 28670 w 139636"/>
                <a:gd name="connsiteY20" fmla="*/ 103537 h 140589"/>
                <a:gd name="connsiteX21" fmla="*/ 23526 w 139636"/>
                <a:gd name="connsiteY21" fmla="*/ 93345 h 140589"/>
                <a:gd name="connsiteX22" fmla="*/ 13239 w 139636"/>
                <a:gd name="connsiteY22" fmla="*/ 88678 h 140589"/>
                <a:gd name="connsiteX23" fmla="*/ 12096 w 139636"/>
                <a:gd name="connsiteY23" fmla="*/ 67723 h 140589"/>
                <a:gd name="connsiteX24" fmla="*/ 0 w 139636"/>
                <a:gd name="connsiteY24" fmla="*/ 67533 h 140589"/>
                <a:gd name="connsiteX25" fmla="*/ 857 w 139636"/>
                <a:gd name="connsiteY25" fmla="*/ 44672 h 140589"/>
                <a:gd name="connsiteX26" fmla="*/ 2286 w 139636"/>
                <a:gd name="connsiteY26" fmla="*/ 858 h 140589"/>
                <a:gd name="connsiteX27" fmla="*/ 13715 w 139636"/>
                <a:gd name="connsiteY27" fmla="*/ 858 h 140589"/>
                <a:gd name="connsiteX28" fmla="*/ 107537 w 139636"/>
                <a:gd name="connsiteY28" fmla="*/ 0 h 140589"/>
                <a:gd name="connsiteX29" fmla="*/ 130302 w 139636"/>
                <a:gd name="connsiteY29" fmla="*/ 16859 h 140589"/>
                <a:gd name="connsiteX30" fmla="*/ 133921 w 139636"/>
                <a:gd name="connsiteY30" fmla="*/ 24670 h 140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9636" h="140589">
                  <a:moveTo>
                    <a:pt x="133921" y="24670"/>
                  </a:moveTo>
                  <a:lnTo>
                    <a:pt x="139636" y="33433"/>
                  </a:lnTo>
                  <a:lnTo>
                    <a:pt x="139636" y="48483"/>
                  </a:lnTo>
                  <a:lnTo>
                    <a:pt x="130778" y="55054"/>
                  </a:lnTo>
                  <a:lnTo>
                    <a:pt x="129159" y="64484"/>
                  </a:lnTo>
                  <a:lnTo>
                    <a:pt x="122301" y="65817"/>
                  </a:lnTo>
                  <a:lnTo>
                    <a:pt x="118490" y="70580"/>
                  </a:lnTo>
                  <a:lnTo>
                    <a:pt x="119919" y="75914"/>
                  </a:lnTo>
                  <a:lnTo>
                    <a:pt x="129921" y="83534"/>
                  </a:lnTo>
                  <a:lnTo>
                    <a:pt x="127539" y="114871"/>
                  </a:lnTo>
                  <a:lnTo>
                    <a:pt x="100393" y="107918"/>
                  </a:lnTo>
                  <a:lnTo>
                    <a:pt x="96583" y="111633"/>
                  </a:lnTo>
                  <a:lnTo>
                    <a:pt x="91440" y="134112"/>
                  </a:lnTo>
                  <a:lnTo>
                    <a:pt x="85344" y="139732"/>
                  </a:lnTo>
                  <a:lnTo>
                    <a:pt x="73057" y="140589"/>
                  </a:lnTo>
                  <a:lnTo>
                    <a:pt x="56959" y="125349"/>
                  </a:lnTo>
                  <a:lnTo>
                    <a:pt x="51435" y="124587"/>
                  </a:lnTo>
                  <a:lnTo>
                    <a:pt x="41529" y="130111"/>
                  </a:lnTo>
                  <a:lnTo>
                    <a:pt x="35909" y="128683"/>
                  </a:lnTo>
                  <a:lnTo>
                    <a:pt x="30003" y="119729"/>
                  </a:lnTo>
                  <a:lnTo>
                    <a:pt x="28670" y="103537"/>
                  </a:lnTo>
                  <a:lnTo>
                    <a:pt x="23526" y="93345"/>
                  </a:lnTo>
                  <a:lnTo>
                    <a:pt x="13239" y="88678"/>
                  </a:lnTo>
                  <a:lnTo>
                    <a:pt x="12096" y="67723"/>
                  </a:lnTo>
                  <a:lnTo>
                    <a:pt x="0" y="67533"/>
                  </a:lnTo>
                  <a:lnTo>
                    <a:pt x="857" y="44672"/>
                  </a:lnTo>
                  <a:lnTo>
                    <a:pt x="2286" y="858"/>
                  </a:lnTo>
                  <a:lnTo>
                    <a:pt x="13715" y="858"/>
                  </a:lnTo>
                  <a:lnTo>
                    <a:pt x="107537" y="0"/>
                  </a:lnTo>
                  <a:lnTo>
                    <a:pt x="130302" y="16859"/>
                  </a:lnTo>
                  <a:lnTo>
                    <a:pt x="133921" y="24670"/>
                  </a:lnTo>
                  <a:close/>
                </a:path>
              </a:pathLst>
            </a:custGeom>
            <a:noFill/>
            <a:ln w="4763" cap="flat">
              <a:solidFill>
                <a:srgbClr val="FFFFFF"/>
              </a:solidFill>
              <a:prstDash val="solid"/>
              <a:miter/>
            </a:ln>
          </p:spPr>
          <p:txBody>
            <a:bodyPr rtlCol="0" anchor="ctr"/>
            <a:lstStyle/>
            <a:p>
              <a:endParaRPr lang="en-US"/>
            </a:p>
          </p:txBody>
        </p:sp>
        <p:sp>
          <p:nvSpPr>
            <p:cNvPr id="384" name="Freeform: Shape 383">
              <a:extLst>
                <a:ext uri="{FF2B5EF4-FFF2-40B4-BE49-F238E27FC236}">
                  <a16:creationId xmlns:a16="http://schemas.microsoft.com/office/drawing/2014/main" id="{23F6EA48-6BB3-4426-BA97-18EAB6B808A4}"/>
                </a:ext>
              </a:extLst>
            </p:cNvPr>
            <p:cNvSpPr/>
            <p:nvPr/>
          </p:nvSpPr>
          <p:spPr>
            <a:xfrm>
              <a:off x="18721802" y="6139083"/>
              <a:ext cx="281463" cy="185166"/>
            </a:xfrm>
            <a:custGeom>
              <a:avLst/>
              <a:gdLst>
                <a:gd name="connsiteX0" fmla="*/ 254222 w 281463"/>
                <a:gd name="connsiteY0" fmla="*/ 129730 h 185166"/>
                <a:gd name="connsiteX1" fmla="*/ 225552 w 281463"/>
                <a:gd name="connsiteY1" fmla="*/ 110014 h 185166"/>
                <a:gd name="connsiteX2" fmla="*/ 222313 w 281463"/>
                <a:gd name="connsiteY2" fmla="*/ 110204 h 185166"/>
                <a:gd name="connsiteX3" fmla="*/ 217075 w 281463"/>
                <a:gd name="connsiteY3" fmla="*/ 120110 h 185166"/>
                <a:gd name="connsiteX4" fmla="*/ 210884 w 281463"/>
                <a:gd name="connsiteY4" fmla="*/ 122967 h 185166"/>
                <a:gd name="connsiteX5" fmla="*/ 205359 w 281463"/>
                <a:gd name="connsiteY5" fmla="*/ 116014 h 185166"/>
                <a:gd name="connsiteX6" fmla="*/ 202597 w 281463"/>
                <a:gd name="connsiteY6" fmla="*/ 116872 h 185166"/>
                <a:gd name="connsiteX7" fmla="*/ 202787 w 281463"/>
                <a:gd name="connsiteY7" fmla="*/ 123349 h 185166"/>
                <a:gd name="connsiteX8" fmla="*/ 198787 w 281463"/>
                <a:gd name="connsiteY8" fmla="*/ 128492 h 185166"/>
                <a:gd name="connsiteX9" fmla="*/ 194596 w 281463"/>
                <a:gd name="connsiteY9" fmla="*/ 123730 h 185166"/>
                <a:gd name="connsiteX10" fmla="*/ 187547 w 281463"/>
                <a:gd name="connsiteY10" fmla="*/ 129635 h 185166"/>
                <a:gd name="connsiteX11" fmla="*/ 173069 w 281463"/>
                <a:gd name="connsiteY11" fmla="*/ 128301 h 185166"/>
                <a:gd name="connsiteX12" fmla="*/ 167164 w 281463"/>
                <a:gd name="connsiteY12" fmla="*/ 134398 h 185166"/>
                <a:gd name="connsiteX13" fmla="*/ 154114 w 281463"/>
                <a:gd name="connsiteY13" fmla="*/ 131921 h 185166"/>
                <a:gd name="connsiteX14" fmla="*/ 147351 w 281463"/>
                <a:gd name="connsiteY14" fmla="*/ 134588 h 185166"/>
                <a:gd name="connsiteX15" fmla="*/ 142780 w 281463"/>
                <a:gd name="connsiteY15" fmla="*/ 139827 h 185166"/>
                <a:gd name="connsiteX16" fmla="*/ 143542 w 281463"/>
                <a:gd name="connsiteY16" fmla="*/ 142684 h 185166"/>
                <a:gd name="connsiteX17" fmla="*/ 152305 w 281463"/>
                <a:gd name="connsiteY17" fmla="*/ 136493 h 185166"/>
                <a:gd name="connsiteX18" fmla="*/ 156591 w 281463"/>
                <a:gd name="connsiteY18" fmla="*/ 138017 h 185166"/>
                <a:gd name="connsiteX19" fmla="*/ 150019 w 281463"/>
                <a:gd name="connsiteY19" fmla="*/ 146780 h 185166"/>
                <a:gd name="connsiteX20" fmla="*/ 147542 w 281463"/>
                <a:gd name="connsiteY20" fmla="*/ 158305 h 185166"/>
                <a:gd name="connsiteX21" fmla="*/ 141541 w 281463"/>
                <a:gd name="connsiteY21" fmla="*/ 162592 h 185166"/>
                <a:gd name="connsiteX22" fmla="*/ 133064 w 281463"/>
                <a:gd name="connsiteY22" fmla="*/ 163354 h 185166"/>
                <a:gd name="connsiteX23" fmla="*/ 111347 w 281463"/>
                <a:gd name="connsiteY23" fmla="*/ 156686 h 185166"/>
                <a:gd name="connsiteX24" fmla="*/ 107537 w 281463"/>
                <a:gd name="connsiteY24" fmla="*/ 161258 h 185166"/>
                <a:gd name="connsiteX25" fmla="*/ 103823 w 281463"/>
                <a:gd name="connsiteY25" fmla="*/ 180308 h 185166"/>
                <a:gd name="connsiteX26" fmla="*/ 98679 w 281463"/>
                <a:gd name="connsiteY26" fmla="*/ 185166 h 185166"/>
                <a:gd name="connsiteX27" fmla="*/ 88297 w 281463"/>
                <a:gd name="connsiteY27" fmla="*/ 183737 h 185166"/>
                <a:gd name="connsiteX28" fmla="*/ 80676 w 281463"/>
                <a:gd name="connsiteY28" fmla="*/ 169831 h 185166"/>
                <a:gd name="connsiteX29" fmla="*/ 64484 w 281463"/>
                <a:gd name="connsiteY29" fmla="*/ 150686 h 185166"/>
                <a:gd name="connsiteX30" fmla="*/ 42005 w 281463"/>
                <a:gd name="connsiteY30" fmla="*/ 154781 h 185166"/>
                <a:gd name="connsiteX31" fmla="*/ 37624 w 281463"/>
                <a:gd name="connsiteY31" fmla="*/ 150781 h 185166"/>
                <a:gd name="connsiteX32" fmla="*/ 34385 w 281463"/>
                <a:gd name="connsiteY32" fmla="*/ 139827 h 185166"/>
                <a:gd name="connsiteX33" fmla="*/ 17240 w 281463"/>
                <a:gd name="connsiteY33" fmla="*/ 135922 h 185166"/>
                <a:gd name="connsiteX34" fmla="*/ 4382 w 281463"/>
                <a:gd name="connsiteY34" fmla="*/ 128968 h 185166"/>
                <a:gd name="connsiteX35" fmla="*/ 0 w 281463"/>
                <a:gd name="connsiteY35" fmla="*/ 120968 h 185166"/>
                <a:gd name="connsiteX36" fmla="*/ 9906 w 281463"/>
                <a:gd name="connsiteY36" fmla="*/ 107728 h 185166"/>
                <a:gd name="connsiteX37" fmla="*/ 12287 w 281463"/>
                <a:gd name="connsiteY37" fmla="*/ 76391 h 185166"/>
                <a:gd name="connsiteX38" fmla="*/ 2286 w 281463"/>
                <a:gd name="connsiteY38" fmla="*/ 68770 h 185166"/>
                <a:gd name="connsiteX39" fmla="*/ 857 w 281463"/>
                <a:gd name="connsiteY39" fmla="*/ 63532 h 185166"/>
                <a:gd name="connsiteX40" fmla="*/ 4667 w 281463"/>
                <a:gd name="connsiteY40" fmla="*/ 58674 h 185166"/>
                <a:gd name="connsiteX41" fmla="*/ 11525 w 281463"/>
                <a:gd name="connsiteY41" fmla="*/ 57341 h 185166"/>
                <a:gd name="connsiteX42" fmla="*/ 13145 w 281463"/>
                <a:gd name="connsiteY42" fmla="*/ 47910 h 185166"/>
                <a:gd name="connsiteX43" fmla="*/ 22003 w 281463"/>
                <a:gd name="connsiteY43" fmla="*/ 41339 h 185166"/>
                <a:gd name="connsiteX44" fmla="*/ 22003 w 281463"/>
                <a:gd name="connsiteY44" fmla="*/ 26289 h 185166"/>
                <a:gd name="connsiteX45" fmla="*/ 16288 w 281463"/>
                <a:gd name="connsiteY45" fmla="*/ 17526 h 185166"/>
                <a:gd name="connsiteX46" fmla="*/ 53435 w 281463"/>
                <a:gd name="connsiteY46" fmla="*/ 17240 h 185166"/>
                <a:gd name="connsiteX47" fmla="*/ 53530 w 281463"/>
                <a:gd name="connsiteY47" fmla="*/ 285 h 185166"/>
                <a:gd name="connsiteX48" fmla="*/ 69152 w 281463"/>
                <a:gd name="connsiteY48" fmla="*/ 0 h 185166"/>
                <a:gd name="connsiteX49" fmla="*/ 202502 w 281463"/>
                <a:gd name="connsiteY49" fmla="*/ 285 h 185166"/>
                <a:gd name="connsiteX50" fmla="*/ 213074 w 281463"/>
                <a:gd name="connsiteY50" fmla="*/ 3715 h 185166"/>
                <a:gd name="connsiteX51" fmla="*/ 222599 w 281463"/>
                <a:gd name="connsiteY51" fmla="*/ 16859 h 185166"/>
                <a:gd name="connsiteX52" fmla="*/ 223361 w 281463"/>
                <a:gd name="connsiteY52" fmla="*/ 85154 h 185166"/>
                <a:gd name="connsiteX53" fmla="*/ 225457 w 281463"/>
                <a:gd name="connsiteY53" fmla="*/ 91821 h 185166"/>
                <a:gd name="connsiteX54" fmla="*/ 227362 w 281463"/>
                <a:gd name="connsiteY54" fmla="*/ 94488 h 185166"/>
                <a:gd name="connsiteX55" fmla="*/ 241554 w 281463"/>
                <a:gd name="connsiteY55" fmla="*/ 97631 h 185166"/>
                <a:gd name="connsiteX56" fmla="*/ 252508 w 281463"/>
                <a:gd name="connsiteY56" fmla="*/ 110776 h 185166"/>
                <a:gd name="connsiteX57" fmla="*/ 261938 w 281463"/>
                <a:gd name="connsiteY57" fmla="*/ 114109 h 185166"/>
                <a:gd name="connsiteX58" fmla="*/ 281464 w 281463"/>
                <a:gd name="connsiteY58" fmla="*/ 114585 h 185166"/>
                <a:gd name="connsiteX59" fmla="*/ 280035 w 281463"/>
                <a:gd name="connsiteY59" fmla="*/ 125635 h 185166"/>
                <a:gd name="connsiteX60" fmla="*/ 271176 w 281463"/>
                <a:gd name="connsiteY60" fmla="*/ 120301 h 185166"/>
                <a:gd name="connsiteX61" fmla="*/ 261080 w 281463"/>
                <a:gd name="connsiteY61" fmla="*/ 128968 h 185166"/>
                <a:gd name="connsiteX62" fmla="*/ 254222 w 281463"/>
                <a:gd name="connsiteY62" fmla="*/ 129730 h 18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81463" h="185166">
                  <a:moveTo>
                    <a:pt x="254222" y="129730"/>
                  </a:moveTo>
                  <a:lnTo>
                    <a:pt x="225552" y="110014"/>
                  </a:lnTo>
                  <a:lnTo>
                    <a:pt x="222313" y="110204"/>
                  </a:lnTo>
                  <a:lnTo>
                    <a:pt x="217075" y="120110"/>
                  </a:lnTo>
                  <a:lnTo>
                    <a:pt x="210884" y="122967"/>
                  </a:lnTo>
                  <a:lnTo>
                    <a:pt x="205359" y="116014"/>
                  </a:lnTo>
                  <a:lnTo>
                    <a:pt x="202597" y="116872"/>
                  </a:lnTo>
                  <a:lnTo>
                    <a:pt x="202787" y="123349"/>
                  </a:lnTo>
                  <a:lnTo>
                    <a:pt x="198787" y="128492"/>
                  </a:lnTo>
                  <a:lnTo>
                    <a:pt x="194596" y="123730"/>
                  </a:lnTo>
                  <a:lnTo>
                    <a:pt x="187547" y="129635"/>
                  </a:lnTo>
                  <a:lnTo>
                    <a:pt x="173069" y="128301"/>
                  </a:lnTo>
                  <a:lnTo>
                    <a:pt x="167164" y="134398"/>
                  </a:lnTo>
                  <a:lnTo>
                    <a:pt x="154114" y="131921"/>
                  </a:lnTo>
                  <a:lnTo>
                    <a:pt x="147351" y="134588"/>
                  </a:lnTo>
                  <a:lnTo>
                    <a:pt x="142780" y="139827"/>
                  </a:lnTo>
                  <a:lnTo>
                    <a:pt x="143542" y="142684"/>
                  </a:lnTo>
                  <a:lnTo>
                    <a:pt x="152305" y="136493"/>
                  </a:lnTo>
                  <a:lnTo>
                    <a:pt x="156591" y="138017"/>
                  </a:lnTo>
                  <a:lnTo>
                    <a:pt x="150019" y="146780"/>
                  </a:lnTo>
                  <a:lnTo>
                    <a:pt x="147542" y="158305"/>
                  </a:lnTo>
                  <a:lnTo>
                    <a:pt x="141541" y="162592"/>
                  </a:lnTo>
                  <a:lnTo>
                    <a:pt x="133064" y="163354"/>
                  </a:lnTo>
                  <a:lnTo>
                    <a:pt x="111347" y="156686"/>
                  </a:lnTo>
                  <a:lnTo>
                    <a:pt x="107537" y="161258"/>
                  </a:lnTo>
                  <a:lnTo>
                    <a:pt x="103823" y="180308"/>
                  </a:lnTo>
                  <a:lnTo>
                    <a:pt x="98679" y="185166"/>
                  </a:lnTo>
                  <a:lnTo>
                    <a:pt x="88297" y="183737"/>
                  </a:lnTo>
                  <a:lnTo>
                    <a:pt x="80676" y="169831"/>
                  </a:lnTo>
                  <a:lnTo>
                    <a:pt x="64484" y="150686"/>
                  </a:lnTo>
                  <a:lnTo>
                    <a:pt x="42005" y="154781"/>
                  </a:lnTo>
                  <a:lnTo>
                    <a:pt x="37624" y="150781"/>
                  </a:lnTo>
                  <a:lnTo>
                    <a:pt x="34385" y="139827"/>
                  </a:lnTo>
                  <a:lnTo>
                    <a:pt x="17240" y="135922"/>
                  </a:lnTo>
                  <a:lnTo>
                    <a:pt x="4382" y="128968"/>
                  </a:lnTo>
                  <a:lnTo>
                    <a:pt x="0" y="120968"/>
                  </a:lnTo>
                  <a:lnTo>
                    <a:pt x="9906" y="107728"/>
                  </a:lnTo>
                  <a:lnTo>
                    <a:pt x="12287" y="76391"/>
                  </a:lnTo>
                  <a:lnTo>
                    <a:pt x="2286" y="68770"/>
                  </a:lnTo>
                  <a:lnTo>
                    <a:pt x="857" y="63532"/>
                  </a:lnTo>
                  <a:lnTo>
                    <a:pt x="4667" y="58674"/>
                  </a:lnTo>
                  <a:lnTo>
                    <a:pt x="11525" y="57341"/>
                  </a:lnTo>
                  <a:lnTo>
                    <a:pt x="13145" y="47910"/>
                  </a:lnTo>
                  <a:lnTo>
                    <a:pt x="22003" y="41339"/>
                  </a:lnTo>
                  <a:lnTo>
                    <a:pt x="22003" y="26289"/>
                  </a:lnTo>
                  <a:lnTo>
                    <a:pt x="16288" y="17526"/>
                  </a:lnTo>
                  <a:lnTo>
                    <a:pt x="53435" y="17240"/>
                  </a:lnTo>
                  <a:lnTo>
                    <a:pt x="53530" y="285"/>
                  </a:lnTo>
                  <a:lnTo>
                    <a:pt x="69152" y="0"/>
                  </a:lnTo>
                  <a:lnTo>
                    <a:pt x="202502" y="285"/>
                  </a:lnTo>
                  <a:lnTo>
                    <a:pt x="213074" y="3715"/>
                  </a:lnTo>
                  <a:lnTo>
                    <a:pt x="222599" y="16859"/>
                  </a:lnTo>
                  <a:lnTo>
                    <a:pt x="223361" y="85154"/>
                  </a:lnTo>
                  <a:lnTo>
                    <a:pt x="225457" y="91821"/>
                  </a:lnTo>
                  <a:lnTo>
                    <a:pt x="227362" y="94488"/>
                  </a:lnTo>
                  <a:lnTo>
                    <a:pt x="241554" y="97631"/>
                  </a:lnTo>
                  <a:lnTo>
                    <a:pt x="252508" y="110776"/>
                  </a:lnTo>
                  <a:lnTo>
                    <a:pt x="261938" y="114109"/>
                  </a:lnTo>
                  <a:lnTo>
                    <a:pt x="281464" y="114585"/>
                  </a:lnTo>
                  <a:lnTo>
                    <a:pt x="280035" y="125635"/>
                  </a:lnTo>
                  <a:lnTo>
                    <a:pt x="271176" y="120301"/>
                  </a:lnTo>
                  <a:lnTo>
                    <a:pt x="261080" y="128968"/>
                  </a:lnTo>
                  <a:lnTo>
                    <a:pt x="254222" y="129730"/>
                  </a:lnTo>
                  <a:close/>
                </a:path>
              </a:pathLst>
            </a:custGeom>
            <a:solidFill>
              <a:srgbClr val="BCBEC0"/>
            </a:solidFill>
            <a:ln w="9525" cap="flat">
              <a:noFill/>
              <a:prstDash val="solid"/>
              <a:miter/>
            </a:ln>
          </p:spPr>
          <p:txBody>
            <a:bodyPr rtlCol="0" anchor="ctr"/>
            <a:lstStyle/>
            <a:p>
              <a:endParaRPr lang="en-US"/>
            </a:p>
          </p:txBody>
        </p:sp>
        <p:sp>
          <p:nvSpPr>
            <p:cNvPr id="385" name="Freeform: Shape 384">
              <a:extLst>
                <a:ext uri="{FF2B5EF4-FFF2-40B4-BE49-F238E27FC236}">
                  <a16:creationId xmlns:a16="http://schemas.microsoft.com/office/drawing/2014/main" id="{C4FAD409-18EE-4380-BC4F-0D1E8A1A50B2}"/>
                </a:ext>
              </a:extLst>
            </p:cNvPr>
            <p:cNvSpPr/>
            <p:nvPr/>
          </p:nvSpPr>
          <p:spPr>
            <a:xfrm>
              <a:off x="18721802" y="6139083"/>
              <a:ext cx="281463" cy="185166"/>
            </a:xfrm>
            <a:custGeom>
              <a:avLst/>
              <a:gdLst>
                <a:gd name="connsiteX0" fmla="*/ 254222 w 281463"/>
                <a:gd name="connsiteY0" fmla="*/ 129730 h 185166"/>
                <a:gd name="connsiteX1" fmla="*/ 225552 w 281463"/>
                <a:gd name="connsiteY1" fmla="*/ 110014 h 185166"/>
                <a:gd name="connsiteX2" fmla="*/ 222313 w 281463"/>
                <a:gd name="connsiteY2" fmla="*/ 110204 h 185166"/>
                <a:gd name="connsiteX3" fmla="*/ 217075 w 281463"/>
                <a:gd name="connsiteY3" fmla="*/ 120110 h 185166"/>
                <a:gd name="connsiteX4" fmla="*/ 210884 w 281463"/>
                <a:gd name="connsiteY4" fmla="*/ 122967 h 185166"/>
                <a:gd name="connsiteX5" fmla="*/ 205359 w 281463"/>
                <a:gd name="connsiteY5" fmla="*/ 116014 h 185166"/>
                <a:gd name="connsiteX6" fmla="*/ 202597 w 281463"/>
                <a:gd name="connsiteY6" fmla="*/ 116872 h 185166"/>
                <a:gd name="connsiteX7" fmla="*/ 202787 w 281463"/>
                <a:gd name="connsiteY7" fmla="*/ 123349 h 185166"/>
                <a:gd name="connsiteX8" fmla="*/ 198787 w 281463"/>
                <a:gd name="connsiteY8" fmla="*/ 128492 h 185166"/>
                <a:gd name="connsiteX9" fmla="*/ 194596 w 281463"/>
                <a:gd name="connsiteY9" fmla="*/ 123730 h 185166"/>
                <a:gd name="connsiteX10" fmla="*/ 187547 w 281463"/>
                <a:gd name="connsiteY10" fmla="*/ 129635 h 185166"/>
                <a:gd name="connsiteX11" fmla="*/ 173069 w 281463"/>
                <a:gd name="connsiteY11" fmla="*/ 128301 h 185166"/>
                <a:gd name="connsiteX12" fmla="*/ 167164 w 281463"/>
                <a:gd name="connsiteY12" fmla="*/ 134398 h 185166"/>
                <a:gd name="connsiteX13" fmla="*/ 154114 w 281463"/>
                <a:gd name="connsiteY13" fmla="*/ 131921 h 185166"/>
                <a:gd name="connsiteX14" fmla="*/ 147351 w 281463"/>
                <a:gd name="connsiteY14" fmla="*/ 134588 h 185166"/>
                <a:gd name="connsiteX15" fmla="*/ 142780 w 281463"/>
                <a:gd name="connsiteY15" fmla="*/ 139827 h 185166"/>
                <a:gd name="connsiteX16" fmla="*/ 143542 w 281463"/>
                <a:gd name="connsiteY16" fmla="*/ 142684 h 185166"/>
                <a:gd name="connsiteX17" fmla="*/ 152305 w 281463"/>
                <a:gd name="connsiteY17" fmla="*/ 136493 h 185166"/>
                <a:gd name="connsiteX18" fmla="*/ 156591 w 281463"/>
                <a:gd name="connsiteY18" fmla="*/ 138017 h 185166"/>
                <a:gd name="connsiteX19" fmla="*/ 150019 w 281463"/>
                <a:gd name="connsiteY19" fmla="*/ 146780 h 185166"/>
                <a:gd name="connsiteX20" fmla="*/ 147542 w 281463"/>
                <a:gd name="connsiteY20" fmla="*/ 158305 h 185166"/>
                <a:gd name="connsiteX21" fmla="*/ 141541 w 281463"/>
                <a:gd name="connsiteY21" fmla="*/ 162592 h 185166"/>
                <a:gd name="connsiteX22" fmla="*/ 133064 w 281463"/>
                <a:gd name="connsiteY22" fmla="*/ 163354 h 185166"/>
                <a:gd name="connsiteX23" fmla="*/ 111347 w 281463"/>
                <a:gd name="connsiteY23" fmla="*/ 156686 h 185166"/>
                <a:gd name="connsiteX24" fmla="*/ 107537 w 281463"/>
                <a:gd name="connsiteY24" fmla="*/ 161258 h 185166"/>
                <a:gd name="connsiteX25" fmla="*/ 103823 w 281463"/>
                <a:gd name="connsiteY25" fmla="*/ 180308 h 185166"/>
                <a:gd name="connsiteX26" fmla="*/ 98679 w 281463"/>
                <a:gd name="connsiteY26" fmla="*/ 185166 h 185166"/>
                <a:gd name="connsiteX27" fmla="*/ 88297 w 281463"/>
                <a:gd name="connsiteY27" fmla="*/ 183737 h 185166"/>
                <a:gd name="connsiteX28" fmla="*/ 80676 w 281463"/>
                <a:gd name="connsiteY28" fmla="*/ 169831 h 185166"/>
                <a:gd name="connsiteX29" fmla="*/ 64484 w 281463"/>
                <a:gd name="connsiteY29" fmla="*/ 150686 h 185166"/>
                <a:gd name="connsiteX30" fmla="*/ 42005 w 281463"/>
                <a:gd name="connsiteY30" fmla="*/ 154781 h 185166"/>
                <a:gd name="connsiteX31" fmla="*/ 37624 w 281463"/>
                <a:gd name="connsiteY31" fmla="*/ 150781 h 185166"/>
                <a:gd name="connsiteX32" fmla="*/ 34385 w 281463"/>
                <a:gd name="connsiteY32" fmla="*/ 139827 h 185166"/>
                <a:gd name="connsiteX33" fmla="*/ 17240 w 281463"/>
                <a:gd name="connsiteY33" fmla="*/ 135922 h 185166"/>
                <a:gd name="connsiteX34" fmla="*/ 4382 w 281463"/>
                <a:gd name="connsiteY34" fmla="*/ 128968 h 185166"/>
                <a:gd name="connsiteX35" fmla="*/ 0 w 281463"/>
                <a:gd name="connsiteY35" fmla="*/ 120968 h 185166"/>
                <a:gd name="connsiteX36" fmla="*/ 9906 w 281463"/>
                <a:gd name="connsiteY36" fmla="*/ 107728 h 185166"/>
                <a:gd name="connsiteX37" fmla="*/ 12287 w 281463"/>
                <a:gd name="connsiteY37" fmla="*/ 76391 h 185166"/>
                <a:gd name="connsiteX38" fmla="*/ 2286 w 281463"/>
                <a:gd name="connsiteY38" fmla="*/ 68770 h 185166"/>
                <a:gd name="connsiteX39" fmla="*/ 857 w 281463"/>
                <a:gd name="connsiteY39" fmla="*/ 63532 h 185166"/>
                <a:gd name="connsiteX40" fmla="*/ 4667 w 281463"/>
                <a:gd name="connsiteY40" fmla="*/ 58674 h 185166"/>
                <a:gd name="connsiteX41" fmla="*/ 11525 w 281463"/>
                <a:gd name="connsiteY41" fmla="*/ 57341 h 185166"/>
                <a:gd name="connsiteX42" fmla="*/ 13145 w 281463"/>
                <a:gd name="connsiteY42" fmla="*/ 47910 h 185166"/>
                <a:gd name="connsiteX43" fmla="*/ 22003 w 281463"/>
                <a:gd name="connsiteY43" fmla="*/ 41339 h 185166"/>
                <a:gd name="connsiteX44" fmla="*/ 22003 w 281463"/>
                <a:gd name="connsiteY44" fmla="*/ 26289 h 185166"/>
                <a:gd name="connsiteX45" fmla="*/ 16288 w 281463"/>
                <a:gd name="connsiteY45" fmla="*/ 17526 h 185166"/>
                <a:gd name="connsiteX46" fmla="*/ 53435 w 281463"/>
                <a:gd name="connsiteY46" fmla="*/ 17240 h 185166"/>
                <a:gd name="connsiteX47" fmla="*/ 53530 w 281463"/>
                <a:gd name="connsiteY47" fmla="*/ 285 h 185166"/>
                <a:gd name="connsiteX48" fmla="*/ 69152 w 281463"/>
                <a:gd name="connsiteY48" fmla="*/ 0 h 185166"/>
                <a:gd name="connsiteX49" fmla="*/ 202502 w 281463"/>
                <a:gd name="connsiteY49" fmla="*/ 285 h 185166"/>
                <a:gd name="connsiteX50" fmla="*/ 213074 w 281463"/>
                <a:gd name="connsiteY50" fmla="*/ 3715 h 185166"/>
                <a:gd name="connsiteX51" fmla="*/ 222599 w 281463"/>
                <a:gd name="connsiteY51" fmla="*/ 16859 h 185166"/>
                <a:gd name="connsiteX52" fmla="*/ 223361 w 281463"/>
                <a:gd name="connsiteY52" fmla="*/ 85154 h 185166"/>
                <a:gd name="connsiteX53" fmla="*/ 225457 w 281463"/>
                <a:gd name="connsiteY53" fmla="*/ 91821 h 185166"/>
                <a:gd name="connsiteX54" fmla="*/ 227362 w 281463"/>
                <a:gd name="connsiteY54" fmla="*/ 94488 h 185166"/>
                <a:gd name="connsiteX55" fmla="*/ 241554 w 281463"/>
                <a:gd name="connsiteY55" fmla="*/ 97631 h 185166"/>
                <a:gd name="connsiteX56" fmla="*/ 252508 w 281463"/>
                <a:gd name="connsiteY56" fmla="*/ 110776 h 185166"/>
                <a:gd name="connsiteX57" fmla="*/ 261938 w 281463"/>
                <a:gd name="connsiteY57" fmla="*/ 114109 h 185166"/>
                <a:gd name="connsiteX58" fmla="*/ 281464 w 281463"/>
                <a:gd name="connsiteY58" fmla="*/ 114585 h 185166"/>
                <a:gd name="connsiteX59" fmla="*/ 280035 w 281463"/>
                <a:gd name="connsiteY59" fmla="*/ 125635 h 185166"/>
                <a:gd name="connsiteX60" fmla="*/ 271176 w 281463"/>
                <a:gd name="connsiteY60" fmla="*/ 120301 h 185166"/>
                <a:gd name="connsiteX61" fmla="*/ 261080 w 281463"/>
                <a:gd name="connsiteY61" fmla="*/ 128968 h 185166"/>
                <a:gd name="connsiteX62" fmla="*/ 254222 w 281463"/>
                <a:gd name="connsiteY62" fmla="*/ 129730 h 18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81463" h="185166">
                  <a:moveTo>
                    <a:pt x="254222" y="129730"/>
                  </a:moveTo>
                  <a:lnTo>
                    <a:pt x="225552" y="110014"/>
                  </a:lnTo>
                  <a:lnTo>
                    <a:pt x="222313" y="110204"/>
                  </a:lnTo>
                  <a:lnTo>
                    <a:pt x="217075" y="120110"/>
                  </a:lnTo>
                  <a:lnTo>
                    <a:pt x="210884" y="122967"/>
                  </a:lnTo>
                  <a:lnTo>
                    <a:pt x="205359" y="116014"/>
                  </a:lnTo>
                  <a:lnTo>
                    <a:pt x="202597" y="116872"/>
                  </a:lnTo>
                  <a:lnTo>
                    <a:pt x="202787" y="123349"/>
                  </a:lnTo>
                  <a:lnTo>
                    <a:pt x="198787" y="128492"/>
                  </a:lnTo>
                  <a:lnTo>
                    <a:pt x="194596" y="123730"/>
                  </a:lnTo>
                  <a:lnTo>
                    <a:pt x="187547" y="129635"/>
                  </a:lnTo>
                  <a:lnTo>
                    <a:pt x="173069" y="128301"/>
                  </a:lnTo>
                  <a:lnTo>
                    <a:pt x="167164" y="134398"/>
                  </a:lnTo>
                  <a:lnTo>
                    <a:pt x="154114" y="131921"/>
                  </a:lnTo>
                  <a:lnTo>
                    <a:pt x="147351" y="134588"/>
                  </a:lnTo>
                  <a:lnTo>
                    <a:pt x="142780" y="139827"/>
                  </a:lnTo>
                  <a:lnTo>
                    <a:pt x="143542" y="142684"/>
                  </a:lnTo>
                  <a:lnTo>
                    <a:pt x="152305" y="136493"/>
                  </a:lnTo>
                  <a:lnTo>
                    <a:pt x="156591" y="138017"/>
                  </a:lnTo>
                  <a:lnTo>
                    <a:pt x="150019" y="146780"/>
                  </a:lnTo>
                  <a:lnTo>
                    <a:pt x="147542" y="158305"/>
                  </a:lnTo>
                  <a:lnTo>
                    <a:pt x="141541" y="162592"/>
                  </a:lnTo>
                  <a:lnTo>
                    <a:pt x="133064" y="163354"/>
                  </a:lnTo>
                  <a:lnTo>
                    <a:pt x="111347" y="156686"/>
                  </a:lnTo>
                  <a:lnTo>
                    <a:pt x="107537" y="161258"/>
                  </a:lnTo>
                  <a:lnTo>
                    <a:pt x="103823" y="180308"/>
                  </a:lnTo>
                  <a:lnTo>
                    <a:pt x="98679" y="185166"/>
                  </a:lnTo>
                  <a:lnTo>
                    <a:pt x="88297" y="183737"/>
                  </a:lnTo>
                  <a:lnTo>
                    <a:pt x="80676" y="169831"/>
                  </a:lnTo>
                  <a:lnTo>
                    <a:pt x="64484" y="150686"/>
                  </a:lnTo>
                  <a:lnTo>
                    <a:pt x="42005" y="154781"/>
                  </a:lnTo>
                  <a:lnTo>
                    <a:pt x="37624" y="150781"/>
                  </a:lnTo>
                  <a:lnTo>
                    <a:pt x="34385" y="139827"/>
                  </a:lnTo>
                  <a:lnTo>
                    <a:pt x="17240" y="135922"/>
                  </a:lnTo>
                  <a:lnTo>
                    <a:pt x="4382" y="128968"/>
                  </a:lnTo>
                  <a:lnTo>
                    <a:pt x="0" y="120968"/>
                  </a:lnTo>
                  <a:lnTo>
                    <a:pt x="9906" y="107728"/>
                  </a:lnTo>
                  <a:lnTo>
                    <a:pt x="12287" y="76391"/>
                  </a:lnTo>
                  <a:lnTo>
                    <a:pt x="2286" y="68770"/>
                  </a:lnTo>
                  <a:lnTo>
                    <a:pt x="857" y="63532"/>
                  </a:lnTo>
                  <a:lnTo>
                    <a:pt x="4667" y="58674"/>
                  </a:lnTo>
                  <a:lnTo>
                    <a:pt x="11525" y="57341"/>
                  </a:lnTo>
                  <a:lnTo>
                    <a:pt x="13145" y="47910"/>
                  </a:lnTo>
                  <a:lnTo>
                    <a:pt x="22003" y="41339"/>
                  </a:lnTo>
                  <a:lnTo>
                    <a:pt x="22003" y="26289"/>
                  </a:lnTo>
                  <a:lnTo>
                    <a:pt x="16288" y="17526"/>
                  </a:lnTo>
                  <a:lnTo>
                    <a:pt x="53435" y="17240"/>
                  </a:lnTo>
                  <a:lnTo>
                    <a:pt x="53530" y="285"/>
                  </a:lnTo>
                  <a:lnTo>
                    <a:pt x="69152" y="0"/>
                  </a:lnTo>
                  <a:lnTo>
                    <a:pt x="202502" y="285"/>
                  </a:lnTo>
                  <a:lnTo>
                    <a:pt x="213074" y="3715"/>
                  </a:lnTo>
                  <a:lnTo>
                    <a:pt x="222599" y="16859"/>
                  </a:lnTo>
                  <a:lnTo>
                    <a:pt x="223361" y="85154"/>
                  </a:lnTo>
                  <a:lnTo>
                    <a:pt x="225457" y="91821"/>
                  </a:lnTo>
                  <a:lnTo>
                    <a:pt x="227362" y="94488"/>
                  </a:lnTo>
                  <a:lnTo>
                    <a:pt x="241554" y="97631"/>
                  </a:lnTo>
                  <a:lnTo>
                    <a:pt x="252508" y="110776"/>
                  </a:lnTo>
                  <a:lnTo>
                    <a:pt x="261938" y="114109"/>
                  </a:lnTo>
                  <a:lnTo>
                    <a:pt x="281464" y="114585"/>
                  </a:lnTo>
                  <a:lnTo>
                    <a:pt x="280035" y="125635"/>
                  </a:lnTo>
                  <a:lnTo>
                    <a:pt x="271176" y="120301"/>
                  </a:lnTo>
                  <a:lnTo>
                    <a:pt x="261080" y="128968"/>
                  </a:lnTo>
                  <a:lnTo>
                    <a:pt x="254222" y="129730"/>
                  </a:lnTo>
                  <a:close/>
                </a:path>
              </a:pathLst>
            </a:custGeom>
            <a:noFill/>
            <a:ln w="4763" cap="rnd">
              <a:solidFill>
                <a:srgbClr val="FFFFFF"/>
              </a:solidFill>
              <a:prstDash val="solid"/>
              <a:round/>
            </a:ln>
          </p:spPr>
          <p:txBody>
            <a:bodyPr rtlCol="0" anchor="ctr"/>
            <a:lstStyle/>
            <a:p>
              <a:endParaRPr lang="en-US"/>
            </a:p>
          </p:txBody>
        </p:sp>
        <p:sp>
          <p:nvSpPr>
            <p:cNvPr id="386" name="Freeform: Shape 385">
              <a:extLst>
                <a:ext uri="{FF2B5EF4-FFF2-40B4-BE49-F238E27FC236}">
                  <a16:creationId xmlns:a16="http://schemas.microsoft.com/office/drawing/2014/main" id="{785CDDA5-5F93-42E3-97BB-D9D3FDFA559E}"/>
                </a:ext>
              </a:extLst>
            </p:cNvPr>
            <p:cNvSpPr/>
            <p:nvPr/>
          </p:nvSpPr>
          <p:spPr>
            <a:xfrm>
              <a:off x="18924304" y="6139368"/>
              <a:ext cx="282987" cy="119539"/>
            </a:xfrm>
            <a:custGeom>
              <a:avLst/>
              <a:gdLst>
                <a:gd name="connsiteX0" fmla="*/ 232124 w 282987"/>
                <a:gd name="connsiteY0" fmla="*/ 111253 h 119539"/>
                <a:gd name="connsiteX1" fmla="*/ 220694 w 282987"/>
                <a:gd name="connsiteY1" fmla="*/ 107061 h 119539"/>
                <a:gd name="connsiteX2" fmla="*/ 222790 w 282987"/>
                <a:gd name="connsiteY2" fmla="*/ 117539 h 119539"/>
                <a:gd name="connsiteX3" fmla="*/ 182499 w 282987"/>
                <a:gd name="connsiteY3" fmla="*/ 119539 h 119539"/>
                <a:gd name="connsiteX4" fmla="*/ 177069 w 282987"/>
                <a:gd name="connsiteY4" fmla="*/ 111347 h 119539"/>
                <a:gd name="connsiteX5" fmla="*/ 166878 w 282987"/>
                <a:gd name="connsiteY5" fmla="*/ 113252 h 119539"/>
                <a:gd name="connsiteX6" fmla="*/ 162210 w 282987"/>
                <a:gd name="connsiteY6" fmla="*/ 106775 h 119539"/>
                <a:gd name="connsiteX7" fmla="*/ 151924 w 282987"/>
                <a:gd name="connsiteY7" fmla="*/ 111633 h 119539"/>
                <a:gd name="connsiteX8" fmla="*/ 150780 w 282987"/>
                <a:gd name="connsiteY8" fmla="*/ 108681 h 119539"/>
                <a:gd name="connsiteX9" fmla="*/ 157639 w 282987"/>
                <a:gd name="connsiteY9" fmla="*/ 106775 h 119539"/>
                <a:gd name="connsiteX10" fmla="*/ 160020 w 282987"/>
                <a:gd name="connsiteY10" fmla="*/ 103251 h 119539"/>
                <a:gd name="connsiteX11" fmla="*/ 151162 w 282987"/>
                <a:gd name="connsiteY11" fmla="*/ 104299 h 119539"/>
                <a:gd name="connsiteX12" fmla="*/ 145732 w 282987"/>
                <a:gd name="connsiteY12" fmla="*/ 91536 h 119539"/>
                <a:gd name="connsiteX13" fmla="*/ 131350 w 282987"/>
                <a:gd name="connsiteY13" fmla="*/ 88106 h 119539"/>
                <a:gd name="connsiteX14" fmla="*/ 128492 w 282987"/>
                <a:gd name="connsiteY14" fmla="*/ 91250 h 119539"/>
                <a:gd name="connsiteX15" fmla="*/ 129064 w 282987"/>
                <a:gd name="connsiteY15" fmla="*/ 97822 h 119539"/>
                <a:gd name="connsiteX16" fmla="*/ 122301 w 282987"/>
                <a:gd name="connsiteY16" fmla="*/ 97917 h 119539"/>
                <a:gd name="connsiteX17" fmla="*/ 100393 w 282987"/>
                <a:gd name="connsiteY17" fmla="*/ 108014 h 119539"/>
                <a:gd name="connsiteX18" fmla="*/ 84772 w 282987"/>
                <a:gd name="connsiteY18" fmla="*/ 104585 h 119539"/>
                <a:gd name="connsiteX19" fmla="*/ 80200 w 282987"/>
                <a:gd name="connsiteY19" fmla="*/ 108585 h 119539"/>
                <a:gd name="connsiteX20" fmla="*/ 78962 w 282987"/>
                <a:gd name="connsiteY20" fmla="*/ 114300 h 119539"/>
                <a:gd name="connsiteX21" fmla="*/ 59436 w 282987"/>
                <a:gd name="connsiteY21" fmla="*/ 113824 h 119539"/>
                <a:gd name="connsiteX22" fmla="*/ 50006 w 282987"/>
                <a:gd name="connsiteY22" fmla="*/ 110490 h 119539"/>
                <a:gd name="connsiteX23" fmla="*/ 39052 w 282987"/>
                <a:gd name="connsiteY23" fmla="*/ 97346 h 119539"/>
                <a:gd name="connsiteX24" fmla="*/ 24860 w 282987"/>
                <a:gd name="connsiteY24" fmla="*/ 94202 h 119539"/>
                <a:gd name="connsiteX25" fmla="*/ 22955 w 282987"/>
                <a:gd name="connsiteY25" fmla="*/ 91536 h 119539"/>
                <a:gd name="connsiteX26" fmla="*/ 20860 w 282987"/>
                <a:gd name="connsiteY26" fmla="*/ 84868 h 119539"/>
                <a:gd name="connsiteX27" fmla="*/ 20098 w 282987"/>
                <a:gd name="connsiteY27" fmla="*/ 16574 h 119539"/>
                <a:gd name="connsiteX28" fmla="*/ 10573 w 282987"/>
                <a:gd name="connsiteY28" fmla="*/ 3429 h 119539"/>
                <a:gd name="connsiteX29" fmla="*/ 0 w 282987"/>
                <a:gd name="connsiteY29" fmla="*/ 0 h 119539"/>
                <a:gd name="connsiteX30" fmla="*/ 72866 w 282987"/>
                <a:gd name="connsiteY30" fmla="*/ 381 h 119539"/>
                <a:gd name="connsiteX31" fmla="*/ 279654 w 282987"/>
                <a:gd name="connsiteY31" fmla="*/ 2667 h 119539"/>
                <a:gd name="connsiteX32" fmla="*/ 282987 w 282987"/>
                <a:gd name="connsiteY32" fmla="*/ 88488 h 119539"/>
                <a:gd name="connsiteX33" fmla="*/ 254603 w 282987"/>
                <a:gd name="connsiteY33" fmla="*/ 80010 h 119539"/>
                <a:gd name="connsiteX34" fmla="*/ 248888 w 282987"/>
                <a:gd name="connsiteY34" fmla="*/ 91345 h 119539"/>
                <a:gd name="connsiteX35" fmla="*/ 248984 w 282987"/>
                <a:gd name="connsiteY35" fmla="*/ 103918 h 119539"/>
                <a:gd name="connsiteX36" fmla="*/ 244793 w 282987"/>
                <a:gd name="connsiteY36" fmla="*/ 106775 h 119539"/>
                <a:gd name="connsiteX37" fmla="*/ 240220 w 282987"/>
                <a:gd name="connsiteY37" fmla="*/ 98775 h 119539"/>
                <a:gd name="connsiteX38" fmla="*/ 237172 w 282987"/>
                <a:gd name="connsiteY38" fmla="*/ 111157 h 119539"/>
                <a:gd name="connsiteX39" fmla="*/ 232124 w 282987"/>
                <a:gd name="connsiteY39" fmla="*/ 111253 h 119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82987" h="119539">
                  <a:moveTo>
                    <a:pt x="232124" y="111253"/>
                  </a:moveTo>
                  <a:lnTo>
                    <a:pt x="220694" y="107061"/>
                  </a:lnTo>
                  <a:lnTo>
                    <a:pt x="222790" y="117539"/>
                  </a:lnTo>
                  <a:lnTo>
                    <a:pt x="182499" y="119539"/>
                  </a:lnTo>
                  <a:lnTo>
                    <a:pt x="177069" y="111347"/>
                  </a:lnTo>
                  <a:lnTo>
                    <a:pt x="166878" y="113252"/>
                  </a:lnTo>
                  <a:lnTo>
                    <a:pt x="162210" y="106775"/>
                  </a:lnTo>
                  <a:lnTo>
                    <a:pt x="151924" y="111633"/>
                  </a:lnTo>
                  <a:lnTo>
                    <a:pt x="150780" y="108681"/>
                  </a:lnTo>
                  <a:lnTo>
                    <a:pt x="157639" y="106775"/>
                  </a:lnTo>
                  <a:lnTo>
                    <a:pt x="160020" y="103251"/>
                  </a:lnTo>
                  <a:lnTo>
                    <a:pt x="151162" y="104299"/>
                  </a:lnTo>
                  <a:lnTo>
                    <a:pt x="145732" y="91536"/>
                  </a:lnTo>
                  <a:lnTo>
                    <a:pt x="131350" y="88106"/>
                  </a:lnTo>
                  <a:lnTo>
                    <a:pt x="128492" y="91250"/>
                  </a:lnTo>
                  <a:lnTo>
                    <a:pt x="129064" y="97822"/>
                  </a:lnTo>
                  <a:lnTo>
                    <a:pt x="122301" y="97917"/>
                  </a:lnTo>
                  <a:lnTo>
                    <a:pt x="100393" y="108014"/>
                  </a:lnTo>
                  <a:lnTo>
                    <a:pt x="84772" y="104585"/>
                  </a:lnTo>
                  <a:lnTo>
                    <a:pt x="80200" y="108585"/>
                  </a:lnTo>
                  <a:lnTo>
                    <a:pt x="78962" y="114300"/>
                  </a:lnTo>
                  <a:lnTo>
                    <a:pt x="59436" y="113824"/>
                  </a:lnTo>
                  <a:lnTo>
                    <a:pt x="50006" y="110490"/>
                  </a:lnTo>
                  <a:lnTo>
                    <a:pt x="39052" y="97346"/>
                  </a:lnTo>
                  <a:lnTo>
                    <a:pt x="24860" y="94202"/>
                  </a:lnTo>
                  <a:lnTo>
                    <a:pt x="22955" y="91536"/>
                  </a:lnTo>
                  <a:lnTo>
                    <a:pt x="20860" y="84868"/>
                  </a:lnTo>
                  <a:lnTo>
                    <a:pt x="20098" y="16574"/>
                  </a:lnTo>
                  <a:lnTo>
                    <a:pt x="10573" y="3429"/>
                  </a:lnTo>
                  <a:lnTo>
                    <a:pt x="0" y="0"/>
                  </a:lnTo>
                  <a:lnTo>
                    <a:pt x="72866" y="381"/>
                  </a:lnTo>
                  <a:lnTo>
                    <a:pt x="279654" y="2667"/>
                  </a:lnTo>
                  <a:lnTo>
                    <a:pt x="282987" y="88488"/>
                  </a:lnTo>
                  <a:lnTo>
                    <a:pt x="254603" y="80010"/>
                  </a:lnTo>
                  <a:lnTo>
                    <a:pt x="248888" y="91345"/>
                  </a:lnTo>
                  <a:lnTo>
                    <a:pt x="248984" y="103918"/>
                  </a:lnTo>
                  <a:lnTo>
                    <a:pt x="244793" y="106775"/>
                  </a:lnTo>
                  <a:lnTo>
                    <a:pt x="240220" y="98775"/>
                  </a:lnTo>
                  <a:lnTo>
                    <a:pt x="237172" y="111157"/>
                  </a:lnTo>
                  <a:lnTo>
                    <a:pt x="232124" y="111253"/>
                  </a:lnTo>
                  <a:close/>
                </a:path>
              </a:pathLst>
            </a:custGeom>
            <a:solidFill>
              <a:srgbClr val="BCBEC0"/>
            </a:solidFill>
            <a:ln w="9525" cap="flat">
              <a:noFill/>
              <a:prstDash val="solid"/>
              <a:miter/>
            </a:ln>
          </p:spPr>
          <p:txBody>
            <a:bodyPr rtlCol="0" anchor="ctr"/>
            <a:lstStyle/>
            <a:p>
              <a:endParaRPr lang="en-US"/>
            </a:p>
          </p:txBody>
        </p:sp>
        <p:sp>
          <p:nvSpPr>
            <p:cNvPr id="387" name="Freeform: Shape 386">
              <a:extLst>
                <a:ext uri="{FF2B5EF4-FFF2-40B4-BE49-F238E27FC236}">
                  <a16:creationId xmlns:a16="http://schemas.microsoft.com/office/drawing/2014/main" id="{2B4B3FA0-9E5A-4546-B985-6D49540D9A9C}"/>
                </a:ext>
              </a:extLst>
            </p:cNvPr>
            <p:cNvSpPr/>
            <p:nvPr/>
          </p:nvSpPr>
          <p:spPr>
            <a:xfrm>
              <a:off x="18924304" y="6139368"/>
              <a:ext cx="282987" cy="119539"/>
            </a:xfrm>
            <a:custGeom>
              <a:avLst/>
              <a:gdLst>
                <a:gd name="connsiteX0" fmla="*/ 232124 w 282987"/>
                <a:gd name="connsiteY0" fmla="*/ 111253 h 119539"/>
                <a:gd name="connsiteX1" fmla="*/ 220694 w 282987"/>
                <a:gd name="connsiteY1" fmla="*/ 107061 h 119539"/>
                <a:gd name="connsiteX2" fmla="*/ 222790 w 282987"/>
                <a:gd name="connsiteY2" fmla="*/ 117539 h 119539"/>
                <a:gd name="connsiteX3" fmla="*/ 182499 w 282987"/>
                <a:gd name="connsiteY3" fmla="*/ 119539 h 119539"/>
                <a:gd name="connsiteX4" fmla="*/ 177069 w 282987"/>
                <a:gd name="connsiteY4" fmla="*/ 111347 h 119539"/>
                <a:gd name="connsiteX5" fmla="*/ 166878 w 282987"/>
                <a:gd name="connsiteY5" fmla="*/ 113252 h 119539"/>
                <a:gd name="connsiteX6" fmla="*/ 162210 w 282987"/>
                <a:gd name="connsiteY6" fmla="*/ 106775 h 119539"/>
                <a:gd name="connsiteX7" fmla="*/ 151924 w 282987"/>
                <a:gd name="connsiteY7" fmla="*/ 111633 h 119539"/>
                <a:gd name="connsiteX8" fmla="*/ 150780 w 282987"/>
                <a:gd name="connsiteY8" fmla="*/ 108681 h 119539"/>
                <a:gd name="connsiteX9" fmla="*/ 157639 w 282987"/>
                <a:gd name="connsiteY9" fmla="*/ 106775 h 119539"/>
                <a:gd name="connsiteX10" fmla="*/ 160020 w 282987"/>
                <a:gd name="connsiteY10" fmla="*/ 103251 h 119539"/>
                <a:gd name="connsiteX11" fmla="*/ 151162 w 282987"/>
                <a:gd name="connsiteY11" fmla="*/ 104299 h 119539"/>
                <a:gd name="connsiteX12" fmla="*/ 145732 w 282987"/>
                <a:gd name="connsiteY12" fmla="*/ 91536 h 119539"/>
                <a:gd name="connsiteX13" fmla="*/ 131350 w 282987"/>
                <a:gd name="connsiteY13" fmla="*/ 88106 h 119539"/>
                <a:gd name="connsiteX14" fmla="*/ 128492 w 282987"/>
                <a:gd name="connsiteY14" fmla="*/ 91250 h 119539"/>
                <a:gd name="connsiteX15" fmla="*/ 129064 w 282987"/>
                <a:gd name="connsiteY15" fmla="*/ 97822 h 119539"/>
                <a:gd name="connsiteX16" fmla="*/ 122301 w 282987"/>
                <a:gd name="connsiteY16" fmla="*/ 97917 h 119539"/>
                <a:gd name="connsiteX17" fmla="*/ 100393 w 282987"/>
                <a:gd name="connsiteY17" fmla="*/ 108014 h 119539"/>
                <a:gd name="connsiteX18" fmla="*/ 84772 w 282987"/>
                <a:gd name="connsiteY18" fmla="*/ 104585 h 119539"/>
                <a:gd name="connsiteX19" fmla="*/ 80200 w 282987"/>
                <a:gd name="connsiteY19" fmla="*/ 108585 h 119539"/>
                <a:gd name="connsiteX20" fmla="*/ 78962 w 282987"/>
                <a:gd name="connsiteY20" fmla="*/ 114300 h 119539"/>
                <a:gd name="connsiteX21" fmla="*/ 59436 w 282987"/>
                <a:gd name="connsiteY21" fmla="*/ 113824 h 119539"/>
                <a:gd name="connsiteX22" fmla="*/ 50006 w 282987"/>
                <a:gd name="connsiteY22" fmla="*/ 110490 h 119539"/>
                <a:gd name="connsiteX23" fmla="*/ 39052 w 282987"/>
                <a:gd name="connsiteY23" fmla="*/ 97346 h 119539"/>
                <a:gd name="connsiteX24" fmla="*/ 24860 w 282987"/>
                <a:gd name="connsiteY24" fmla="*/ 94202 h 119539"/>
                <a:gd name="connsiteX25" fmla="*/ 22955 w 282987"/>
                <a:gd name="connsiteY25" fmla="*/ 91536 h 119539"/>
                <a:gd name="connsiteX26" fmla="*/ 20860 w 282987"/>
                <a:gd name="connsiteY26" fmla="*/ 84868 h 119539"/>
                <a:gd name="connsiteX27" fmla="*/ 20098 w 282987"/>
                <a:gd name="connsiteY27" fmla="*/ 16574 h 119539"/>
                <a:gd name="connsiteX28" fmla="*/ 10573 w 282987"/>
                <a:gd name="connsiteY28" fmla="*/ 3429 h 119539"/>
                <a:gd name="connsiteX29" fmla="*/ 0 w 282987"/>
                <a:gd name="connsiteY29" fmla="*/ 0 h 119539"/>
                <a:gd name="connsiteX30" fmla="*/ 72866 w 282987"/>
                <a:gd name="connsiteY30" fmla="*/ 381 h 119539"/>
                <a:gd name="connsiteX31" fmla="*/ 279654 w 282987"/>
                <a:gd name="connsiteY31" fmla="*/ 2667 h 119539"/>
                <a:gd name="connsiteX32" fmla="*/ 282987 w 282987"/>
                <a:gd name="connsiteY32" fmla="*/ 88488 h 119539"/>
                <a:gd name="connsiteX33" fmla="*/ 254603 w 282987"/>
                <a:gd name="connsiteY33" fmla="*/ 80010 h 119539"/>
                <a:gd name="connsiteX34" fmla="*/ 248888 w 282987"/>
                <a:gd name="connsiteY34" fmla="*/ 91345 h 119539"/>
                <a:gd name="connsiteX35" fmla="*/ 248984 w 282987"/>
                <a:gd name="connsiteY35" fmla="*/ 103918 h 119539"/>
                <a:gd name="connsiteX36" fmla="*/ 244793 w 282987"/>
                <a:gd name="connsiteY36" fmla="*/ 106775 h 119539"/>
                <a:gd name="connsiteX37" fmla="*/ 240220 w 282987"/>
                <a:gd name="connsiteY37" fmla="*/ 98775 h 119539"/>
                <a:gd name="connsiteX38" fmla="*/ 237172 w 282987"/>
                <a:gd name="connsiteY38" fmla="*/ 111157 h 119539"/>
                <a:gd name="connsiteX39" fmla="*/ 232124 w 282987"/>
                <a:gd name="connsiteY39" fmla="*/ 111253 h 119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82987" h="119539">
                  <a:moveTo>
                    <a:pt x="232124" y="111253"/>
                  </a:moveTo>
                  <a:lnTo>
                    <a:pt x="220694" y="107061"/>
                  </a:lnTo>
                  <a:lnTo>
                    <a:pt x="222790" y="117539"/>
                  </a:lnTo>
                  <a:lnTo>
                    <a:pt x="182499" y="119539"/>
                  </a:lnTo>
                  <a:lnTo>
                    <a:pt x="177069" y="111347"/>
                  </a:lnTo>
                  <a:lnTo>
                    <a:pt x="166878" y="113252"/>
                  </a:lnTo>
                  <a:lnTo>
                    <a:pt x="162210" y="106775"/>
                  </a:lnTo>
                  <a:lnTo>
                    <a:pt x="151924" y="111633"/>
                  </a:lnTo>
                  <a:lnTo>
                    <a:pt x="150780" y="108681"/>
                  </a:lnTo>
                  <a:lnTo>
                    <a:pt x="157639" y="106775"/>
                  </a:lnTo>
                  <a:lnTo>
                    <a:pt x="160020" y="103251"/>
                  </a:lnTo>
                  <a:lnTo>
                    <a:pt x="151162" y="104299"/>
                  </a:lnTo>
                  <a:lnTo>
                    <a:pt x="145732" y="91536"/>
                  </a:lnTo>
                  <a:lnTo>
                    <a:pt x="131350" y="88106"/>
                  </a:lnTo>
                  <a:lnTo>
                    <a:pt x="128492" y="91250"/>
                  </a:lnTo>
                  <a:lnTo>
                    <a:pt x="129064" y="97822"/>
                  </a:lnTo>
                  <a:lnTo>
                    <a:pt x="122301" y="97917"/>
                  </a:lnTo>
                  <a:lnTo>
                    <a:pt x="100393" y="108014"/>
                  </a:lnTo>
                  <a:lnTo>
                    <a:pt x="84772" y="104585"/>
                  </a:lnTo>
                  <a:lnTo>
                    <a:pt x="80200" y="108585"/>
                  </a:lnTo>
                  <a:lnTo>
                    <a:pt x="78962" y="114300"/>
                  </a:lnTo>
                  <a:lnTo>
                    <a:pt x="59436" y="113824"/>
                  </a:lnTo>
                  <a:lnTo>
                    <a:pt x="50006" y="110490"/>
                  </a:lnTo>
                  <a:lnTo>
                    <a:pt x="39052" y="97346"/>
                  </a:lnTo>
                  <a:lnTo>
                    <a:pt x="24860" y="94202"/>
                  </a:lnTo>
                  <a:lnTo>
                    <a:pt x="22955" y="91536"/>
                  </a:lnTo>
                  <a:lnTo>
                    <a:pt x="20860" y="84868"/>
                  </a:lnTo>
                  <a:lnTo>
                    <a:pt x="20098" y="16574"/>
                  </a:lnTo>
                  <a:lnTo>
                    <a:pt x="10573" y="3429"/>
                  </a:lnTo>
                  <a:lnTo>
                    <a:pt x="0" y="0"/>
                  </a:lnTo>
                  <a:lnTo>
                    <a:pt x="72866" y="381"/>
                  </a:lnTo>
                  <a:lnTo>
                    <a:pt x="279654" y="2667"/>
                  </a:lnTo>
                  <a:lnTo>
                    <a:pt x="282987" y="88488"/>
                  </a:lnTo>
                  <a:lnTo>
                    <a:pt x="254603" y="80010"/>
                  </a:lnTo>
                  <a:lnTo>
                    <a:pt x="248888" y="91345"/>
                  </a:lnTo>
                  <a:lnTo>
                    <a:pt x="248984" y="103918"/>
                  </a:lnTo>
                  <a:lnTo>
                    <a:pt x="244793" y="106775"/>
                  </a:lnTo>
                  <a:lnTo>
                    <a:pt x="240220" y="98775"/>
                  </a:lnTo>
                  <a:lnTo>
                    <a:pt x="237172" y="111157"/>
                  </a:lnTo>
                  <a:lnTo>
                    <a:pt x="232124" y="111253"/>
                  </a:lnTo>
                  <a:close/>
                </a:path>
              </a:pathLst>
            </a:custGeom>
            <a:noFill/>
            <a:ln w="4763" cap="rnd">
              <a:solidFill>
                <a:srgbClr val="FFFFFF"/>
              </a:solidFill>
              <a:prstDash val="solid"/>
              <a:round/>
            </a:ln>
          </p:spPr>
          <p:txBody>
            <a:bodyPr rtlCol="0" anchor="ctr"/>
            <a:lstStyle/>
            <a:p>
              <a:endParaRPr lang="en-US"/>
            </a:p>
          </p:txBody>
        </p:sp>
        <p:sp>
          <p:nvSpPr>
            <p:cNvPr id="388" name="Freeform: Shape 387">
              <a:extLst>
                <a:ext uri="{FF2B5EF4-FFF2-40B4-BE49-F238E27FC236}">
                  <a16:creationId xmlns:a16="http://schemas.microsoft.com/office/drawing/2014/main" id="{4395DDCA-B29F-4B7F-998D-24740C8E1FCB}"/>
                </a:ext>
              </a:extLst>
            </p:cNvPr>
            <p:cNvSpPr/>
            <p:nvPr/>
          </p:nvSpPr>
          <p:spPr>
            <a:xfrm>
              <a:off x="18410049" y="6175468"/>
              <a:ext cx="207358" cy="139160"/>
            </a:xfrm>
            <a:custGeom>
              <a:avLst/>
              <a:gdLst>
                <a:gd name="connsiteX0" fmla="*/ 381 w 207358"/>
                <a:gd name="connsiteY0" fmla="*/ 68294 h 139160"/>
                <a:gd name="connsiteX1" fmla="*/ 0 w 207358"/>
                <a:gd name="connsiteY1" fmla="*/ 39528 h 139160"/>
                <a:gd name="connsiteX2" fmla="*/ 10858 w 207358"/>
                <a:gd name="connsiteY2" fmla="*/ 39528 h 139160"/>
                <a:gd name="connsiteX3" fmla="*/ 0 w 207358"/>
                <a:gd name="connsiteY3" fmla="*/ 27241 h 139160"/>
                <a:gd name="connsiteX4" fmla="*/ 95 w 207358"/>
                <a:gd name="connsiteY4" fmla="*/ 0 h 139160"/>
                <a:gd name="connsiteX5" fmla="*/ 194976 w 207358"/>
                <a:gd name="connsiteY5" fmla="*/ 1143 h 139160"/>
                <a:gd name="connsiteX6" fmla="*/ 194120 w 207358"/>
                <a:gd name="connsiteY6" fmla="*/ 24003 h 139160"/>
                <a:gd name="connsiteX7" fmla="*/ 206216 w 207358"/>
                <a:gd name="connsiteY7" fmla="*/ 24289 h 139160"/>
                <a:gd name="connsiteX8" fmla="*/ 207359 w 207358"/>
                <a:gd name="connsiteY8" fmla="*/ 45148 h 139160"/>
                <a:gd name="connsiteX9" fmla="*/ 205168 w 207358"/>
                <a:gd name="connsiteY9" fmla="*/ 50768 h 139160"/>
                <a:gd name="connsiteX10" fmla="*/ 194596 w 207358"/>
                <a:gd name="connsiteY10" fmla="*/ 54959 h 139160"/>
                <a:gd name="connsiteX11" fmla="*/ 188023 w 207358"/>
                <a:gd name="connsiteY11" fmla="*/ 52197 h 139160"/>
                <a:gd name="connsiteX12" fmla="*/ 188119 w 207358"/>
                <a:gd name="connsiteY12" fmla="*/ 79248 h 139160"/>
                <a:gd name="connsiteX13" fmla="*/ 182118 w 207358"/>
                <a:gd name="connsiteY13" fmla="*/ 89535 h 139160"/>
                <a:gd name="connsiteX14" fmla="*/ 175546 w 207358"/>
                <a:gd name="connsiteY14" fmla="*/ 93536 h 139160"/>
                <a:gd name="connsiteX15" fmla="*/ 160496 w 207358"/>
                <a:gd name="connsiteY15" fmla="*/ 87059 h 139160"/>
                <a:gd name="connsiteX16" fmla="*/ 156781 w 207358"/>
                <a:gd name="connsiteY16" fmla="*/ 89345 h 139160"/>
                <a:gd name="connsiteX17" fmla="*/ 158115 w 207358"/>
                <a:gd name="connsiteY17" fmla="*/ 94679 h 139160"/>
                <a:gd name="connsiteX18" fmla="*/ 167449 w 207358"/>
                <a:gd name="connsiteY18" fmla="*/ 100393 h 139160"/>
                <a:gd name="connsiteX19" fmla="*/ 154971 w 207358"/>
                <a:gd name="connsiteY19" fmla="*/ 106680 h 139160"/>
                <a:gd name="connsiteX20" fmla="*/ 156400 w 207358"/>
                <a:gd name="connsiteY20" fmla="*/ 132588 h 139160"/>
                <a:gd name="connsiteX21" fmla="*/ 154019 w 207358"/>
                <a:gd name="connsiteY21" fmla="*/ 136874 h 139160"/>
                <a:gd name="connsiteX22" fmla="*/ 145732 w 207358"/>
                <a:gd name="connsiteY22" fmla="*/ 139160 h 139160"/>
                <a:gd name="connsiteX23" fmla="*/ 133540 w 207358"/>
                <a:gd name="connsiteY23" fmla="*/ 138113 h 139160"/>
                <a:gd name="connsiteX24" fmla="*/ 121348 w 207358"/>
                <a:gd name="connsiteY24" fmla="*/ 128492 h 139160"/>
                <a:gd name="connsiteX25" fmla="*/ 115062 w 207358"/>
                <a:gd name="connsiteY25" fmla="*/ 101822 h 139160"/>
                <a:gd name="connsiteX26" fmla="*/ 119443 w 207358"/>
                <a:gd name="connsiteY26" fmla="*/ 95250 h 139160"/>
                <a:gd name="connsiteX27" fmla="*/ 128206 w 207358"/>
                <a:gd name="connsiteY27" fmla="*/ 90678 h 139160"/>
                <a:gd name="connsiteX28" fmla="*/ 129635 w 207358"/>
                <a:gd name="connsiteY28" fmla="*/ 84487 h 139160"/>
                <a:gd name="connsiteX29" fmla="*/ 121825 w 207358"/>
                <a:gd name="connsiteY29" fmla="*/ 70104 h 139160"/>
                <a:gd name="connsiteX30" fmla="*/ 114014 w 207358"/>
                <a:gd name="connsiteY30" fmla="*/ 67532 h 139160"/>
                <a:gd name="connsiteX31" fmla="*/ 102584 w 207358"/>
                <a:gd name="connsiteY31" fmla="*/ 72104 h 139160"/>
                <a:gd name="connsiteX32" fmla="*/ 100965 w 207358"/>
                <a:gd name="connsiteY32" fmla="*/ 80581 h 139160"/>
                <a:gd name="connsiteX33" fmla="*/ 96583 w 207358"/>
                <a:gd name="connsiteY33" fmla="*/ 86296 h 139160"/>
                <a:gd name="connsiteX34" fmla="*/ 93821 w 207358"/>
                <a:gd name="connsiteY34" fmla="*/ 80772 h 139160"/>
                <a:gd name="connsiteX35" fmla="*/ 80010 w 207358"/>
                <a:gd name="connsiteY35" fmla="*/ 71438 h 139160"/>
                <a:gd name="connsiteX36" fmla="*/ 79724 w 207358"/>
                <a:gd name="connsiteY36" fmla="*/ 81629 h 139160"/>
                <a:gd name="connsiteX37" fmla="*/ 70866 w 207358"/>
                <a:gd name="connsiteY37" fmla="*/ 85058 h 139160"/>
                <a:gd name="connsiteX38" fmla="*/ 63722 w 207358"/>
                <a:gd name="connsiteY38" fmla="*/ 97345 h 139160"/>
                <a:gd name="connsiteX39" fmla="*/ 48196 w 207358"/>
                <a:gd name="connsiteY39" fmla="*/ 101441 h 139160"/>
                <a:gd name="connsiteX40" fmla="*/ 34099 w 207358"/>
                <a:gd name="connsiteY40" fmla="*/ 95250 h 139160"/>
                <a:gd name="connsiteX41" fmla="*/ 32671 w 207358"/>
                <a:gd name="connsiteY41" fmla="*/ 73628 h 139160"/>
                <a:gd name="connsiteX42" fmla="*/ 30766 w 207358"/>
                <a:gd name="connsiteY42" fmla="*/ 68866 h 139160"/>
                <a:gd name="connsiteX43" fmla="*/ 25908 w 207358"/>
                <a:gd name="connsiteY43" fmla="*/ 66770 h 139160"/>
                <a:gd name="connsiteX44" fmla="*/ 12478 w 207358"/>
                <a:gd name="connsiteY44" fmla="*/ 63151 h 139160"/>
                <a:gd name="connsiteX45" fmla="*/ 381 w 207358"/>
                <a:gd name="connsiteY45" fmla="*/ 68294 h 139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07358" h="139160">
                  <a:moveTo>
                    <a:pt x="381" y="68294"/>
                  </a:moveTo>
                  <a:lnTo>
                    <a:pt x="0" y="39528"/>
                  </a:lnTo>
                  <a:lnTo>
                    <a:pt x="10858" y="39528"/>
                  </a:lnTo>
                  <a:lnTo>
                    <a:pt x="0" y="27241"/>
                  </a:lnTo>
                  <a:lnTo>
                    <a:pt x="95" y="0"/>
                  </a:lnTo>
                  <a:lnTo>
                    <a:pt x="194976" y="1143"/>
                  </a:lnTo>
                  <a:lnTo>
                    <a:pt x="194120" y="24003"/>
                  </a:lnTo>
                  <a:lnTo>
                    <a:pt x="206216" y="24289"/>
                  </a:lnTo>
                  <a:lnTo>
                    <a:pt x="207359" y="45148"/>
                  </a:lnTo>
                  <a:lnTo>
                    <a:pt x="205168" y="50768"/>
                  </a:lnTo>
                  <a:lnTo>
                    <a:pt x="194596" y="54959"/>
                  </a:lnTo>
                  <a:lnTo>
                    <a:pt x="188023" y="52197"/>
                  </a:lnTo>
                  <a:lnTo>
                    <a:pt x="188119" y="79248"/>
                  </a:lnTo>
                  <a:lnTo>
                    <a:pt x="182118" y="89535"/>
                  </a:lnTo>
                  <a:lnTo>
                    <a:pt x="175546" y="93536"/>
                  </a:lnTo>
                  <a:lnTo>
                    <a:pt x="160496" y="87059"/>
                  </a:lnTo>
                  <a:lnTo>
                    <a:pt x="156781" y="89345"/>
                  </a:lnTo>
                  <a:lnTo>
                    <a:pt x="158115" y="94679"/>
                  </a:lnTo>
                  <a:lnTo>
                    <a:pt x="167449" y="100393"/>
                  </a:lnTo>
                  <a:lnTo>
                    <a:pt x="154971" y="106680"/>
                  </a:lnTo>
                  <a:lnTo>
                    <a:pt x="156400" y="132588"/>
                  </a:lnTo>
                  <a:lnTo>
                    <a:pt x="154019" y="136874"/>
                  </a:lnTo>
                  <a:lnTo>
                    <a:pt x="145732" y="139160"/>
                  </a:lnTo>
                  <a:lnTo>
                    <a:pt x="133540" y="138113"/>
                  </a:lnTo>
                  <a:lnTo>
                    <a:pt x="121348" y="128492"/>
                  </a:lnTo>
                  <a:lnTo>
                    <a:pt x="115062" y="101822"/>
                  </a:lnTo>
                  <a:lnTo>
                    <a:pt x="119443" y="95250"/>
                  </a:lnTo>
                  <a:lnTo>
                    <a:pt x="128206" y="90678"/>
                  </a:lnTo>
                  <a:lnTo>
                    <a:pt x="129635" y="84487"/>
                  </a:lnTo>
                  <a:lnTo>
                    <a:pt x="121825" y="70104"/>
                  </a:lnTo>
                  <a:lnTo>
                    <a:pt x="114014" y="67532"/>
                  </a:lnTo>
                  <a:lnTo>
                    <a:pt x="102584" y="72104"/>
                  </a:lnTo>
                  <a:lnTo>
                    <a:pt x="100965" y="80581"/>
                  </a:lnTo>
                  <a:lnTo>
                    <a:pt x="96583" y="86296"/>
                  </a:lnTo>
                  <a:lnTo>
                    <a:pt x="93821" y="80772"/>
                  </a:lnTo>
                  <a:lnTo>
                    <a:pt x="80010" y="71438"/>
                  </a:lnTo>
                  <a:lnTo>
                    <a:pt x="79724" y="81629"/>
                  </a:lnTo>
                  <a:lnTo>
                    <a:pt x="70866" y="85058"/>
                  </a:lnTo>
                  <a:lnTo>
                    <a:pt x="63722" y="97345"/>
                  </a:lnTo>
                  <a:lnTo>
                    <a:pt x="48196" y="101441"/>
                  </a:lnTo>
                  <a:lnTo>
                    <a:pt x="34099" y="95250"/>
                  </a:lnTo>
                  <a:lnTo>
                    <a:pt x="32671" y="73628"/>
                  </a:lnTo>
                  <a:lnTo>
                    <a:pt x="30766" y="68866"/>
                  </a:lnTo>
                  <a:lnTo>
                    <a:pt x="25908" y="66770"/>
                  </a:lnTo>
                  <a:lnTo>
                    <a:pt x="12478" y="63151"/>
                  </a:lnTo>
                  <a:lnTo>
                    <a:pt x="381" y="68294"/>
                  </a:lnTo>
                  <a:close/>
                </a:path>
              </a:pathLst>
            </a:custGeom>
            <a:solidFill>
              <a:srgbClr val="BCBEC0"/>
            </a:solidFill>
            <a:ln w="9525" cap="flat">
              <a:noFill/>
              <a:prstDash val="solid"/>
              <a:miter/>
            </a:ln>
          </p:spPr>
          <p:txBody>
            <a:bodyPr rtlCol="0" anchor="ctr"/>
            <a:lstStyle/>
            <a:p>
              <a:endParaRPr lang="en-US"/>
            </a:p>
          </p:txBody>
        </p:sp>
        <p:sp>
          <p:nvSpPr>
            <p:cNvPr id="389" name="Freeform: Shape 388">
              <a:extLst>
                <a:ext uri="{FF2B5EF4-FFF2-40B4-BE49-F238E27FC236}">
                  <a16:creationId xmlns:a16="http://schemas.microsoft.com/office/drawing/2014/main" id="{4E50DB4E-EEA5-4E0C-AD99-5B5EE1D6EF91}"/>
                </a:ext>
              </a:extLst>
            </p:cNvPr>
            <p:cNvSpPr/>
            <p:nvPr/>
          </p:nvSpPr>
          <p:spPr>
            <a:xfrm>
              <a:off x="18410049" y="6175468"/>
              <a:ext cx="207358" cy="139160"/>
            </a:xfrm>
            <a:custGeom>
              <a:avLst/>
              <a:gdLst>
                <a:gd name="connsiteX0" fmla="*/ 381 w 207358"/>
                <a:gd name="connsiteY0" fmla="*/ 68294 h 139160"/>
                <a:gd name="connsiteX1" fmla="*/ 0 w 207358"/>
                <a:gd name="connsiteY1" fmla="*/ 39528 h 139160"/>
                <a:gd name="connsiteX2" fmla="*/ 10858 w 207358"/>
                <a:gd name="connsiteY2" fmla="*/ 39528 h 139160"/>
                <a:gd name="connsiteX3" fmla="*/ 0 w 207358"/>
                <a:gd name="connsiteY3" fmla="*/ 27241 h 139160"/>
                <a:gd name="connsiteX4" fmla="*/ 95 w 207358"/>
                <a:gd name="connsiteY4" fmla="*/ 0 h 139160"/>
                <a:gd name="connsiteX5" fmla="*/ 194976 w 207358"/>
                <a:gd name="connsiteY5" fmla="*/ 1143 h 139160"/>
                <a:gd name="connsiteX6" fmla="*/ 194120 w 207358"/>
                <a:gd name="connsiteY6" fmla="*/ 24003 h 139160"/>
                <a:gd name="connsiteX7" fmla="*/ 206216 w 207358"/>
                <a:gd name="connsiteY7" fmla="*/ 24289 h 139160"/>
                <a:gd name="connsiteX8" fmla="*/ 207359 w 207358"/>
                <a:gd name="connsiteY8" fmla="*/ 45148 h 139160"/>
                <a:gd name="connsiteX9" fmla="*/ 205168 w 207358"/>
                <a:gd name="connsiteY9" fmla="*/ 50768 h 139160"/>
                <a:gd name="connsiteX10" fmla="*/ 194596 w 207358"/>
                <a:gd name="connsiteY10" fmla="*/ 54959 h 139160"/>
                <a:gd name="connsiteX11" fmla="*/ 188023 w 207358"/>
                <a:gd name="connsiteY11" fmla="*/ 52197 h 139160"/>
                <a:gd name="connsiteX12" fmla="*/ 188119 w 207358"/>
                <a:gd name="connsiteY12" fmla="*/ 79248 h 139160"/>
                <a:gd name="connsiteX13" fmla="*/ 182118 w 207358"/>
                <a:gd name="connsiteY13" fmla="*/ 89535 h 139160"/>
                <a:gd name="connsiteX14" fmla="*/ 175546 w 207358"/>
                <a:gd name="connsiteY14" fmla="*/ 93536 h 139160"/>
                <a:gd name="connsiteX15" fmla="*/ 160496 w 207358"/>
                <a:gd name="connsiteY15" fmla="*/ 87059 h 139160"/>
                <a:gd name="connsiteX16" fmla="*/ 156781 w 207358"/>
                <a:gd name="connsiteY16" fmla="*/ 89345 h 139160"/>
                <a:gd name="connsiteX17" fmla="*/ 158115 w 207358"/>
                <a:gd name="connsiteY17" fmla="*/ 94679 h 139160"/>
                <a:gd name="connsiteX18" fmla="*/ 167449 w 207358"/>
                <a:gd name="connsiteY18" fmla="*/ 100393 h 139160"/>
                <a:gd name="connsiteX19" fmla="*/ 154971 w 207358"/>
                <a:gd name="connsiteY19" fmla="*/ 106680 h 139160"/>
                <a:gd name="connsiteX20" fmla="*/ 156400 w 207358"/>
                <a:gd name="connsiteY20" fmla="*/ 132588 h 139160"/>
                <a:gd name="connsiteX21" fmla="*/ 154019 w 207358"/>
                <a:gd name="connsiteY21" fmla="*/ 136874 h 139160"/>
                <a:gd name="connsiteX22" fmla="*/ 145732 w 207358"/>
                <a:gd name="connsiteY22" fmla="*/ 139160 h 139160"/>
                <a:gd name="connsiteX23" fmla="*/ 133540 w 207358"/>
                <a:gd name="connsiteY23" fmla="*/ 138113 h 139160"/>
                <a:gd name="connsiteX24" fmla="*/ 121348 w 207358"/>
                <a:gd name="connsiteY24" fmla="*/ 128492 h 139160"/>
                <a:gd name="connsiteX25" fmla="*/ 115062 w 207358"/>
                <a:gd name="connsiteY25" fmla="*/ 101822 h 139160"/>
                <a:gd name="connsiteX26" fmla="*/ 119443 w 207358"/>
                <a:gd name="connsiteY26" fmla="*/ 95250 h 139160"/>
                <a:gd name="connsiteX27" fmla="*/ 128206 w 207358"/>
                <a:gd name="connsiteY27" fmla="*/ 90678 h 139160"/>
                <a:gd name="connsiteX28" fmla="*/ 129635 w 207358"/>
                <a:gd name="connsiteY28" fmla="*/ 84487 h 139160"/>
                <a:gd name="connsiteX29" fmla="*/ 121825 w 207358"/>
                <a:gd name="connsiteY29" fmla="*/ 70104 h 139160"/>
                <a:gd name="connsiteX30" fmla="*/ 114014 w 207358"/>
                <a:gd name="connsiteY30" fmla="*/ 67532 h 139160"/>
                <a:gd name="connsiteX31" fmla="*/ 102584 w 207358"/>
                <a:gd name="connsiteY31" fmla="*/ 72104 h 139160"/>
                <a:gd name="connsiteX32" fmla="*/ 100965 w 207358"/>
                <a:gd name="connsiteY32" fmla="*/ 80581 h 139160"/>
                <a:gd name="connsiteX33" fmla="*/ 96583 w 207358"/>
                <a:gd name="connsiteY33" fmla="*/ 86296 h 139160"/>
                <a:gd name="connsiteX34" fmla="*/ 93821 w 207358"/>
                <a:gd name="connsiteY34" fmla="*/ 80772 h 139160"/>
                <a:gd name="connsiteX35" fmla="*/ 80010 w 207358"/>
                <a:gd name="connsiteY35" fmla="*/ 71438 h 139160"/>
                <a:gd name="connsiteX36" fmla="*/ 79724 w 207358"/>
                <a:gd name="connsiteY36" fmla="*/ 81629 h 139160"/>
                <a:gd name="connsiteX37" fmla="*/ 70866 w 207358"/>
                <a:gd name="connsiteY37" fmla="*/ 85058 h 139160"/>
                <a:gd name="connsiteX38" fmla="*/ 63722 w 207358"/>
                <a:gd name="connsiteY38" fmla="*/ 97345 h 139160"/>
                <a:gd name="connsiteX39" fmla="*/ 48196 w 207358"/>
                <a:gd name="connsiteY39" fmla="*/ 101441 h 139160"/>
                <a:gd name="connsiteX40" fmla="*/ 34099 w 207358"/>
                <a:gd name="connsiteY40" fmla="*/ 95250 h 139160"/>
                <a:gd name="connsiteX41" fmla="*/ 32671 w 207358"/>
                <a:gd name="connsiteY41" fmla="*/ 73628 h 139160"/>
                <a:gd name="connsiteX42" fmla="*/ 30766 w 207358"/>
                <a:gd name="connsiteY42" fmla="*/ 68866 h 139160"/>
                <a:gd name="connsiteX43" fmla="*/ 25908 w 207358"/>
                <a:gd name="connsiteY43" fmla="*/ 66770 h 139160"/>
                <a:gd name="connsiteX44" fmla="*/ 12478 w 207358"/>
                <a:gd name="connsiteY44" fmla="*/ 63151 h 139160"/>
                <a:gd name="connsiteX45" fmla="*/ 381 w 207358"/>
                <a:gd name="connsiteY45" fmla="*/ 68294 h 139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07358" h="139160">
                  <a:moveTo>
                    <a:pt x="381" y="68294"/>
                  </a:moveTo>
                  <a:lnTo>
                    <a:pt x="0" y="39528"/>
                  </a:lnTo>
                  <a:lnTo>
                    <a:pt x="10858" y="39528"/>
                  </a:lnTo>
                  <a:lnTo>
                    <a:pt x="0" y="27241"/>
                  </a:lnTo>
                  <a:lnTo>
                    <a:pt x="95" y="0"/>
                  </a:lnTo>
                  <a:lnTo>
                    <a:pt x="194976" y="1143"/>
                  </a:lnTo>
                  <a:lnTo>
                    <a:pt x="194120" y="24003"/>
                  </a:lnTo>
                  <a:lnTo>
                    <a:pt x="206216" y="24289"/>
                  </a:lnTo>
                  <a:lnTo>
                    <a:pt x="207359" y="45148"/>
                  </a:lnTo>
                  <a:lnTo>
                    <a:pt x="205168" y="50768"/>
                  </a:lnTo>
                  <a:lnTo>
                    <a:pt x="194596" y="54959"/>
                  </a:lnTo>
                  <a:lnTo>
                    <a:pt x="188023" y="52197"/>
                  </a:lnTo>
                  <a:lnTo>
                    <a:pt x="188119" y="79248"/>
                  </a:lnTo>
                  <a:lnTo>
                    <a:pt x="182118" y="89535"/>
                  </a:lnTo>
                  <a:lnTo>
                    <a:pt x="175546" y="93536"/>
                  </a:lnTo>
                  <a:lnTo>
                    <a:pt x="160496" y="87059"/>
                  </a:lnTo>
                  <a:lnTo>
                    <a:pt x="156781" y="89345"/>
                  </a:lnTo>
                  <a:lnTo>
                    <a:pt x="158115" y="94679"/>
                  </a:lnTo>
                  <a:lnTo>
                    <a:pt x="167449" y="100393"/>
                  </a:lnTo>
                  <a:lnTo>
                    <a:pt x="154971" y="106680"/>
                  </a:lnTo>
                  <a:lnTo>
                    <a:pt x="156400" y="132588"/>
                  </a:lnTo>
                  <a:lnTo>
                    <a:pt x="154019" y="136874"/>
                  </a:lnTo>
                  <a:lnTo>
                    <a:pt x="145732" y="139160"/>
                  </a:lnTo>
                  <a:lnTo>
                    <a:pt x="133540" y="138113"/>
                  </a:lnTo>
                  <a:lnTo>
                    <a:pt x="121348" y="128492"/>
                  </a:lnTo>
                  <a:lnTo>
                    <a:pt x="115062" y="101822"/>
                  </a:lnTo>
                  <a:lnTo>
                    <a:pt x="119443" y="95250"/>
                  </a:lnTo>
                  <a:lnTo>
                    <a:pt x="128206" y="90678"/>
                  </a:lnTo>
                  <a:lnTo>
                    <a:pt x="129635" y="84487"/>
                  </a:lnTo>
                  <a:lnTo>
                    <a:pt x="121825" y="70104"/>
                  </a:lnTo>
                  <a:lnTo>
                    <a:pt x="114014" y="67532"/>
                  </a:lnTo>
                  <a:lnTo>
                    <a:pt x="102584" y="72104"/>
                  </a:lnTo>
                  <a:lnTo>
                    <a:pt x="100965" y="80581"/>
                  </a:lnTo>
                  <a:lnTo>
                    <a:pt x="96583" y="86296"/>
                  </a:lnTo>
                  <a:lnTo>
                    <a:pt x="93821" y="80772"/>
                  </a:lnTo>
                  <a:lnTo>
                    <a:pt x="80010" y="71438"/>
                  </a:lnTo>
                  <a:lnTo>
                    <a:pt x="79724" y="81629"/>
                  </a:lnTo>
                  <a:lnTo>
                    <a:pt x="70866" y="85058"/>
                  </a:lnTo>
                  <a:lnTo>
                    <a:pt x="63722" y="97345"/>
                  </a:lnTo>
                  <a:lnTo>
                    <a:pt x="48196" y="101441"/>
                  </a:lnTo>
                  <a:lnTo>
                    <a:pt x="34099" y="95250"/>
                  </a:lnTo>
                  <a:lnTo>
                    <a:pt x="32671" y="73628"/>
                  </a:lnTo>
                  <a:lnTo>
                    <a:pt x="30766" y="68866"/>
                  </a:lnTo>
                  <a:lnTo>
                    <a:pt x="25908" y="66770"/>
                  </a:lnTo>
                  <a:lnTo>
                    <a:pt x="12478" y="63151"/>
                  </a:lnTo>
                  <a:lnTo>
                    <a:pt x="381" y="68294"/>
                  </a:lnTo>
                  <a:close/>
                </a:path>
              </a:pathLst>
            </a:custGeom>
            <a:noFill/>
            <a:ln w="4763" cap="rnd">
              <a:solidFill>
                <a:srgbClr val="FFFFFF"/>
              </a:solidFill>
              <a:prstDash val="solid"/>
              <a:round/>
            </a:ln>
          </p:spPr>
          <p:txBody>
            <a:bodyPr rtlCol="0" anchor="ctr"/>
            <a:lstStyle/>
            <a:p>
              <a:endParaRPr lang="en-US"/>
            </a:p>
          </p:txBody>
        </p:sp>
        <p:sp>
          <p:nvSpPr>
            <p:cNvPr id="390" name="Freeform: Shape 389">
              <a:extLst>
                <a:ext uri="{FF2B5EF4-FFF2-40B4-BE49-F238E27FC236}">
                  <a16:creationId xmlns:a16="http://schemas.microsoft.com/office/drawing/2014/main" id="{641BAE23-5D85-416C-9D67-19C9351B59BB}"/>
                </a:ext>
              </a:extLst>
            </p:cNvPr>
            <p:cNvSpPr/>
            <p:nvPr/>
          </p:nvSpPr>
          <p:spPr>
            <a:xfrm>
              <a:off x="19296255" y="5149816"/>
              <a:ext cx="34861" cy="34861"/>
            </a:xfrm>
            <a:custGeom>
              <a:avLst/>
              <a:gdLst>
                <a:gd name="connsiteX0" fmla="*/ 34077 w 34861"/>
                <a:gd name="connsiteY0" fmla="*/ 17251 h 34861"/>
                <a:gd name="connsiteX1" fmla="*/ 16646 w 34861"/>
                <a:gd name="connsiteY1" fmla="*/ 34682 h 34861"/>
                <a:gd name="connsiteX2" fmla="*/ -785 w 34861"/>
                <a:gd name="connsiteY2" fmla="*/ 17251 h 34861"/>
                <a:gd name="connsiteX3" fmla="*/ 16646 w 34861"/>
                <a:gd name="connsiteY3" fmla="*/ -180 h 34861"/>
                <a:gd name="connsiteX4" fmla="*/ 34077 w 34861"/>
                <a:gd name="connsiteY4" fmla="*/ 17061 h 34861"/>
                <a:gd name="connsiteX5" fmla="*/ 34077 w 34861"/>
                <a:gd name="connsiteY5" fmla="*/ 17251 h 3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61" h="34861">
                  <a:moveTo>
                    <a:pt x="34077" y="17251"/>
                  </a:moveTo>
                  <a:cubicBezTo>
                    <a:pt x="34077" y="26881"/>
                    <a:pt x="26266" y="34682"/>
                    <a:pt x="16646" y="34682"/>
                  </a:cubicBezTo>
                  <a:cubicBezTo>
                    <a:pt x="7026" y="34682"/>
                    <a:pt x="-785" y="26881"/>
                    <a:pt x="-785" y="17251"/>
                  </a:cubicBezTo>
                  <a:cubicBezTo>
                    <a:pt x="-785" y="7621"/>
                    <a:pt x="7026" y="-180"/>
                    <a:pt x="16646" y="-180"/>
                  </a:cubicBezTo>
                  <a:cubicBezTo>
                    <a:pt x="26266" y="-237"/>
                    <a:pt x="33982" y="7488"/>
                    <a:pt x="34077" y="17061"/>
                  </a:cubicBezTo>
                  <a:cubicBezTo>
                    <a:pt x="34077" y="17127"/>
                    <a:pt x="34077" y="17184"/>
                    <a:pt x="34077" y="17251"/>
                  </a:cubicBezTo>
                </a:path>
              </a:pathLst>
            </a:custGeom>
            <a:solidFill>
              <a:srgbClr val="231F20"/>
            </a:solidFill>
            <a:ln w="9525" cap="flat">
              <a:noFill/>
              <a:prstDash val="solid"/>
              <a:miter/>
            </a:ln>
          </p:spPr>
          <p:txBody>
            <a:bodyPr rtlCol="0" anchor="ctr"/>
            <a:lstStyle/>
            <a:p>
              <a:endParaRPr lang="en-US"/>
            </a:p>
          </p:txBody>
        </p:sp>
        <p:sp>
          <p:nvSpPr>
            <p:cNvPr id="391" name="Freeform: Shape 390">
              <a:extLst>
                <a:ext uri="{FF2B5EF4-FFF2-40B4-BE49-F238E27FC236}">
                  <a16:creationId xmlns:a16="http://schemas.microsoft.com/office/drawing/2014/main" id="{4C7AE305-B70E-45BE-AF66-091BE82AAFE7}"/>
                </a:ext>
              </a:extLst>
            </p:cNvPr>
            <p:cNvSpPr/>
            <p:nvPr/>
          </p:nvSpPr>
          <p:spPr>
            <a:xfrm>
              <a:off x="19282920" y="5217730"/>
              <a:ext cx="34861" cy="34861"/>
            </a:xfrm>
            <a:custGeom>
              <a:avLst/>
              <a:gdLst>
                <a:gd name="connsiteX0" fmla="*/ 34077 w 34861"/>
                <a:gd name="connsiteY0" fmla="*/ 17250 h 34861"/>
                <a:gd name="connsiteX1" fmla="*/ 16647 w 34861"/>
                <a:gd name="connsiteY1" fmla="*/ 34681 h 34861"/>
                <a:gd name="connsiteX2" fmla="*/ -785 w 34861"/>
                <a:gd name="connsiteY2" fmla="*/ 17250 h 34861"/>
                <a:gd name="connsiteX3" fmla="*/ 16647 w 34861"/>
                <a:gd name="connsiteY3" fmla="*/ -180 h 34861"/>
                <a:gd name="connsiteX4" fmla="*/ 34077 w 34861"/>
                <a:gd name="connsiteY4" fmla="*/ 17250 h 34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61" h="34861">
                  <a:moveTo>
                    <a:pt x="34077" y="17250"/>
                  </a:moveTo>
                  <a:cubicBezTo>
                    <a:pt x="34077" y="26881"/>
                    <a:pt x="26267" y="34681"/>
                    <a:pt x="16647" y="34681"/>
                  </a:cubicBezTo>
                  <a:cubicBezTo>
                    <a:pt x="7026" y="34681"/>
                    <a:pt x="-785" y="26881"/>
                    <a:pt x="-785" y="17250"/>
                  </a:cubicBezTo>
                  <a:cubicBezTo>
                    <a:pt x="-785" y="7621"/>
                    <a:pt x="7026" y="-180"/>
                    <a:pt x="16647" y="-180"/>
                  </a:cubicBezTo>
                  <a:cubicBezTo>
                    <a:pt x="26267" y="-180"/>
                    <a:pt x="34077" y="7621"/>
                    <a:pt x="34077" y="17250"/>
                  </a:cubicBezTo>
                </a:path>
              </a:pathLst>
            </a:custGeom>
            <a:solidFill>
              <a:srgbClr val="231F20"/>
            </a:solidFill>
            <a:ln w="9525" cap="flat">
              <a:noFill/>
              <a:prstDash val="solid"/>
              <a:miter/>
            </a:ln>
          </p:spPr>
          <p:txBody>
            <a:bodyPr rtlCol="0" anchor="ctr"/>
            <a:lstStyle/>
            <a:p>
              <a:endParaRPr lang="en-US"/>
            </a:p>
          </p:txBody>
        </p:sp>
        <p:sp>
          <p:nvSpPr>
            <p:cNvPr id="392" name="Freeform: Shape 391">
              <a:extLst>
                <a:ext uri="{FF2B5EF4-FFF2-40B4-BE49-F238E27FC236}">
                  <a16:creationId xmlns:a16="http://schemas.microsoft.com/office/drawing/2014/main" id="{C49102A4-48C2-4A17-A65B-D028A7B18923}"/>
                </a:ext>
              </a:extLst>
            </p:cNvPr>
            <p:cNvSpPr/>
            <p:nvPr/>
          </p:nvSpPr>
          <p:spPr>
            <a:xfrm>
              <a:off x="19150617" y="5173057"/>
              <a:ext cx="34861" cy="34861"/>
            </a:xfrm>
            <a:custGeom>
              <a:avLst/>
              <a:gdLst>
                <a:gd name="connsiteX0" fmla="*/ 34077 w 34861"/>
                <a:gd name="connsiteY0" fmla="*/ 17250 h 34861"/>
                <a:gd name="connsiteX1" fmla="*/ 16647 w 34861"/>
                <a:gd name="connsiteY1" fmla="*/ 34681 h 34861"/>
                <a:gd name="connsiteX2" fmla="*/ -785 w 34861"/>
                <a:gd name="connsiteY2" fmla="*/ 17250 h 34861"/>
                <a:gd name="connsiteX3" fmla="*/ 16647 w 34861"/>
                <a:gd name="connsiteY3" fmla="*/ -180 h 34861"/>
                <a:gd name="connsiteX4" fmla="*/ 16742 w 34861"/>
                <a:gd name="connsiteY4" fmla="*/ -180 h 34861"/>
                <a:gd name="connsiteX5" fmla="*/ 34077 w 34861"/>
                <a:gd name="connsiteY5" fmla="*/ 17156 h 34861"/>
                <a:gd name="connsiteX6" fmla="*/ 34077 w 34861"/>
                <a:gd name="connsiteY6" fmla="*/ 17250 h 3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61" h="34861">
                  <a:moveTo>
                    <a:pt x="34077" y="17250"/>
                  </a:moveTo>
                  <a:cubicBezTo>
                    <a:pt x="34077" y="26881"/>
                    <a:pt x="26267" y="34681"/>
                    <a:pt x="16647" y="34681"/>
                  </a:cubicBezTo>
                  <a:cubicBezTo>
                    <a:pt x="7026" y="34681"/>
                    <a:pt x="-785" y="26881"/>
                    <a:pt x="-785" y="17250"/>
                  </a:cubicBezTo>
                  <a:cubicBezTo>
                    <a:pt x="-785" y="7621"/>
                    <a:pt x="7026" y="-180"/>
                    <a:pt x="16647" y="-180"/>
                  </a:cubicBezTo>
                  <a:cubicBezTo>
                    <a:pt x="16647" y="-180"/>
                    <a:pt x="16742" y="-180"/>
                    <a:pt x="16742" y="-180"/>
                  </a:cubicBezTo>
                  <a:cubicBezTo>
                    <a:pt x="26362" y="-180"/>
                    <a:pt x="34077" y="7583"/>
                    <a:pt x="34077" y="17156"/>
                  </a:cubicBezTo>
                  <a:cubicBezTo>
                    <a:pt x="34077" y="17184"/>
                    <a:pt x="34077" y="17222"/>
                    <a:pt x="34077" y="17250"/>
                  </a:cubicBezTo>
                </a:path>
              </a:pathLst>
            </a:custGeom>
            <a:solidFill>
              <a:srgbClr val="231F20"/>
            </a:solidFill>
            <a:ln w="9525" cap="flat">
              <a:noFill/>
              <a:prstDash val="solid"/>
              <a:miter/>
            </a:ln>
          </p:spPr>
          <p:txBody>
            <a:bodyPr rtlCol="0" anchor="ctr"/>
            <a:lstStyle/>
            <a:p>
              <a:endParaRPr lang="en-US"/>
            </a:p>
          </p:txBody>
        </p:sp>
        <p:sp>
          <p:nvSpPr>
            <p:cNvPr id="393" name="Freeform: Shape 392">
              <a:extLst>
                <a:ext uri="{FF2B5EF4-FFF2-40B4-BE49-F238E27FC236}">
                  <a16:creationId xmlns:a16="http://schemas.microsoft.com/office/drawing/2014/main" id="{9256AA3D-3FB7-4D2F-B9B6-6065274DA1BF}"/>
                </a:ext>
              </a:extLst>
            </p:cNvPr>
            <p:cNvSpPr/>
            <p:nvPr/>
          </p:nvSpPr>
          <p:spPr>
            <a:xfrm>
              <a:off x="19080799" y="5169247"/>
              <a:ext cx="34863" cy="34862"/>
            </a:xfrm>
            <a:custGeom>
              <a:avLst/>
              <a:gdLst>
                <a:gd name="connsiteX0" fmla="*/ 34078 w 34863"/>
                <a:gd name="connsiteY0" fmla="*/ 17156 h 34862"/>
                <a:gd name="connsiteX1" fmla="*/ 16742 w 34863"/>
                <a:gd name="connsiteY1" fmla="*/ 34682 h 34862"/>
                <a:gd name="connsiteX2" fmla="*/ -784 w 34863"/>
                <a:gd name="connsiteY2" fmla="*/ 17346 h 34862"/>
                <a:gd name="connsiteX3" fmla="*/ 16551 w 34863"/>
                <a:gd name="connsiteY3" fmla="*/ -180 h 34862"/>
                <a:gd name="connsiteX4" fmla="*/ 16646 w 34863"/>
                <a:gd name="connsiteY4" fmla="*/ -180 h 34862"/>
                <a:gd name="connsiteX5" fmla="*/ 34078 w 34863"/>
                <a:gd name="connsiteY5" fmla="*/ 17156 h 3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63" h="34862">
                  <a:moveTo>
                    <a:pt x="34078" y="17156"/>
                  </a:moveTo>
                  <a:cubicBezTo>
                    <a:pt x="34173" y="26785"/>
                    <a:pt x="26362" y="34624"/>
                    <a:pt x="16742" y="34682"/>
                  </a:cubicBezTo>
                  <a:cubicBezTo>
                    <a:pt x="7121" y="34729"/>
                    <a:pt x="-689" y="26976"/>
                    <a:pt x="-784" y="17346"/>
                  </a:cubicBezTo>
                  <a:cubicBezTo>
                    <a:pt x="-879" y="7716"/>
                    <a:pt x="6932" y="-123"/>
                    <a:pt x="16551" y="-180"/>
                  </a:cubicBezTo>
                  <a:cubicBezTo>
                    <a:pt x="16551" y="-180"/>
                    <a:pt x="16646" y="-180"/>
                    <a:pt x="16646" y="-180"/>
                  </a:cubicBezTo>
                  <a:cubicBezTo>
                    <a:pt x="26267" y="-180"/>
                    <a:pt x="33983" y="7564"/>
                    <a:pt x="34078" y="17156"/>
                  </a:cubicBezTo>
                </a:path>
              </a:pathLst>
            </a:custGeom>
            <a:solidFill>
              <a:srgbClr val="231F20"/>
            </a:solidFill>
            <a:ln w="9525" cap="flat">
              <a:noFill/>
              <a:prstDash val="solid"/>
              <a:miter/>
            </a:ln>
          </p:spPr>
          <p:txBody>
            <a:bodyPr rtlCol="0" anchor="ctr"/>
            <a:lstStyle/>
            <a:p>
              <a:endParaRPr lang="en-US"/>
            </a:p>
          </p:txBody>
        </p:sp>
        <p:sp>
          <p:nvSpPr>
            <p:cNvPr id="394" name="Freeform: Shape 393">
              <a:extLst>
                <a:ext uri="{FF2B5EF4-FFF2-40B4-BE49-F238E27FC236}">
                  <a16:creationId xmlns:a16="http://schemas.microsoft.com/office/drawing/2014/main" id="{4ECBB3D7-5DC2-477E-86B4-B4577D39D66B}"/>
                </a:ext>
              </a:extLst>
            </p:cNvPr>
            <p:cNvSpPr/>
            <p:nvPr/>
          </p:nvSpPr>
          <p:spPr>
            <a:xfrm>
              <a:off x="18901919" y="5081712"/>
              <a:ext cx="34863" cy="34862"/>
            </a:xfrm>
            <a:custGeom>
              <a:avLst/>
              <a:gdLst>
                <a:gd name="connsiteX0" fmla="*/ 34078 w 34863"/>
                <a:gd name="connsiteY0" fmla="*/ 17156 h 34862"/>
                <a:gd name="connsiteX1" fmla="*/ 16743 w 34863"/>
                <a:gd name="connsiteY1" fmla="*/ 34682 h 34862"/>
                <a:gd name="connsiteX2" fmla="*/ -784 w 34863"/>
                <a:gd name="connsiteY2" fmla="*/ 17346 h 34862"/>
                <a:gd name="connsiteX3" fmla="*/ 16552 w 34863"/>
                <a:gd name="connsiteY3" fmla="*/ -180 h 34862"/>
                <a:gd name="connsiteX4" fmla="*/ 16648 w 34863"/>
                <a:gd name="connsiteY4" fmla="*/ -180 h 34862"/>
                <a:gd name="connsiteX5" fmla="*/ 34078 w 34863"/>
                <a:gd name="connsiteY5" fmla="*/ 17156 h 3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63" h="34862">
                  <a:moveTo>
                    <a:pt x="34078" y="17156"/>
                  </a:moveTo>
                  <a:cubicBezTo>
                    <a:pt x="34173" y="26785"/>
                    <a:pt x="26362" y="34624"/>
                    <a:pt x="16743" y="34682"/>
                  </a:cubicBezTo>
                  <a:cubicBezTo>
                    <a:pt x="7123" y="34729"/>
                    <a:pt x="-689" y="26976"/>
                    <a:pt x="-784" y="17346"/>
                  </a:cubicBezTo>
                  <a:cubicBezTo>
                    <a:pt x="-879" y="7716"/>
                    <a:pt x="6932" y="-123"/>
                    <a:pt x="16552" y="-180"/>
                  </a:cubicBezTo>
                  <a:cubicBezTo>
                    <a:pt x="16552" y="-180"/>
                    <a:pt x="16648" y="-180"/>
                    <a:pt x="16648" y="-180"/>
                  </a:cubicBezTo>
                  <a:cubicBezTo>
                    <a:pt x="26268" y="-180"/>
                    <a:pt x="33983" y="7564"/>
                    <a:pt x="34078" y="17156"/>
                  </a:cubicBezTo>
                </a:path>
              </a:pathLst>
            </a:custGeom>
            <a:solidFill>
              <a:srgbClr val="231F20"/>
            </a:solidFill>
            <a:ln w="9525" cap="flat">
              <a:noFill/>
              <a:prstDash val="solid"/>
              <a:miter/>
            </a:ln>
          </p:spPr>
          <p:txBody>
            <a:bodyPr rtlCol="0" anchor="ctr"/>
            <a:lstStyle/>
            <a:p>
              <a:endParaRPr lang="en-US"/>
            </a:p>
          </p:txBody>
        </p:sp>
        <p:sp>
          <p:nvSpPr>
            <p:cNvPr id="395" name="Freeform: Shape 394">
              <a:extLst>
                <a:ext uri="{FF2B5EF4-FFF2-40B4-BE49-F238E27FC236}">
                  <a16:creationId xmlns:a16="http://schemas.microsoft.com/office/drawing/2014/main" id="{F8CA27FD-27A7-4FA8-82C4-C702E9C2376C}"/>
                </a:ext>
              </a:extLst>
            </p:cNvPr>
            <p:cNvSpPr/>
            <p:nvPr/>
          </p:nvSpPr>
          <p:spPr>
            <a:xfrm>
              <a:off x="18894491" y="5232493"/>
              <a:ext cx="34860" cy="34861"/>
            </a:xfrm>
            <a:custGeom>
              <a:avLst/>
              <a:gdLst>
                <a:gd name="connsiteX0" fmla="*/ 34076 w 34860"/>
                <a:gd name="connsiteY0" fmla="*/ 17251 h 34861"/>
                <a:gd name="connsiteX1" fmla="*/ 16646 w 34860"/>
                <a:gd name="connsiteY1" fmla="*/ 34681 h 34861"/>
                <a:gd name="connsiteX2" fmla="*/ -785 w 34860"/>
                <a:gd name="connsiteY2" fmla="*/ 17251 h 34861"/>
                <a:gd name="connsiteX3" fmla="*/ 16646 w 34860"/>
                <a:gd name="connsiteY3" fmla="*/ -180 h 34861"/>
                <a:gd name="connsiteX4" fmla="*/ 16741 w 34860"/>
                <a:gd name="connsiteY4" fmla="*/ -180 h 34861"/>
                <a:gd name="connsiteX5" fmla="*/ 34076 w 34860"/>
                <a:gd name="connsiteY5" fmla="*/ 17156 h 34861"/>
                <a:gd name="connsiteX6" fmla="*/ 34076 w 34860"/>
                <a:gd name="connsiteY6" fmla="*/ 17251 h 3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60" h="34861">
                  <a:moveTo>
                    <a:pt x="34076" y="17251"/>
                  </a:moveTo>
                  <a:cubicBezTo>
                    <a:pt x="34076" y="26881"/>
                    <a:pt x="26266" y="34681"/>
                    <a:pt x="16646" y="34681"/>
                  </a:cubicBezTo>
                  <a:cubicBezTo>
                    <a:pt x="7025" y="34681"/>
                    <a:pt x="-785" y="26881"/>
                    <a:pt x="-785" y="17251"/>
                  </a:cubicBezTo>
                  <a:cubicBezTo>
                    <a:pt x="-785" y="7621"/>
                    <a:pt x="7025" y="-180"/>
                    <a:pt x="16646" y="-180"/>
                  </a:cubicBezTo>
                  <a:cubicBezTo>
                    <a:pt x="16646" y="-180"/>
                    <a:pt x="16741" y="-180"/>
                    <a:pt x="16741" y="-180"/>
                  </a:cubicBezTo>
                  <a:cubicBezTo>
                    <a:pt x="26361" y="-180"/>
                    <a:pt x="34076" y="7583"/>
                    <a:pt x="34076" y="17156"/>
                  </a:cubicBezTo>
                  <a:cubicBezTo>
                    <a:pt x="34076" y="17184"/>
                    <a:pt x="34076" y="17222"/>
                    <a:pt x="34076" y="17251"/>
                  </a:cubicBezTo>
                </a:path>
              </a:pathLst>
            </a:custGeom>
            <a:solidFill>
              <a:srgbClr val="231F20"/>
            </a:solidFill>
            <a:ln w="9525" cap="flat">
              <a:noFill/>
              <a:prstDash val="solid"/>
              <a:miter/>
            </a:ln>
          </p:spPr>
          <p:txBody>
            <a:bodyPr rtlCol="0" anchor="ctr"/>
            <a:lstStyle/>
            <a:p>
              <a:endParaRPr lang="en-US"/>
            </a:p>
          </p:txBody>
        </p:sp>
        <p:sp>
          <p:nvSpPr>
            <p:cNvPr id="396" name="Freeform: Shape 395">
              <a:extLst>
                <a:ext uri="{FF2B5EF4-FFF2-40B4-BE49-F238E27FC236}">
                  <a16:creationId xmlns:a16="http://schemas.microsoft.com/office/drawing/2014/main" id="{FDBF49E5-8728-4283-9F65-0EE07B0C805A}"/>
                </a:ext>
              </a:extLst>
            </p:cNvPr>
            <p:cNvSpPr/>
            <p:nvPr/>
          </p:nvSpPr>
          <p:spPr>
            <a:xfrm>
              <a:off x="18941067" y="5275356"/>
              <a:ext cx="34861" cy="34861"/>
            </a:xfrm>
            <a:custGeom>
              <a:avLst/>
              <a:gdLst>
                <a:gd name="connsiteX0" fmla="*/ 34077 w 34861"/>
                <a:gd name="connsiteY0" fmla="*/ 17251 h 34861"/>
                <a:gd name="connsiteX1" fmla="*/ 16647 w 34861"/>
                <a:gd name="connsiteY1" fmla="*/ 34681 h 34861"/>
                <a:gd name="connsiteX2" fmla="*/ -785 w 34861"/>
                <a:gd name="connsiteY2" fmla="*/ 17251 h 34861"/>
                <a:gd name="connsiteX3" fmla="*/ 16647 w 34861"/>
                <a:gd name="connsiteY3" fmla="*/ -180 h 34861"/>
                <a:gd name="connsiteX4" fmla="*/ 34077 w 34861"/>
                <a:gd name="connsiteY4" fmla="*/ 17251 h 34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61" h="34861">
                  <a:moveTo>
                    <a:pt x="34077" y="17251"/>
                  </a:moveTo>
                  <a:cubicBezTo>
                    <a:pt x="34077" y="26881"/>
                    <a:pt x="26267" y="34681"/>
                    <a:pt x="16647" y="34681"/>
                  </a:cubicBezTo>
                  <a:cubicBezTo>
                    <a:pt x="7026" y="34681"/>
                    <a:pt x="-785" y="26881"/>
                    <a:pt x="-785" y="17251"/>
                  </a:cubicBezTo>
                  <a:cubicBezTo>
                    <a:pt x="-785" y="7621"/>
                    <a:pt x="7026" y="-180"/>
                    <a:pt x="16647" y="-180"/>
                  </a:cubicBezTo>
                  <a:cubicBezTo>
                    <a:pt x="26267" y="-180"/>
                    <a:pt x="34077" y="7621"/>
                    <a:pt x="34077" y="17251"/>
                  </a:cubicBezTo>
                </a:path>
              </a:pathLst>
            </a:custGeom>
            <a:solidFill>
              <a:srgbClr val="231F20"/>
            </a:solidFill>
            <a:ln w="9525" cap="flat">
              <a:noFill/>
              <a:prstDash val="solid"/>
              <a:miter/>
            </a:ln>
          </p:spPr>
          <p:txBody>
            <a:bodyPr rtlCol="0" anchor="ctr"/>
            <a:lstStyle/>
            <a:p>
              <a:endParaRPr lang="en-US"/>
            </a:p>
          </p:txBody>
        </p:sp>
        <p:sp>
          <p:nvSpPr>
            <p:cNvPr id="397" name="Freeform: Shape 396">
              <a:extLst>
                <a:ext uri="{FF2B5EF4-FFF2-40B4-BE49-F238E27FC236}">
                  <a16:creationId xmlns:a16="http://schemas.microsoft.com/office/drawing/2014/main" id="{E4BD7AAC-B97C-4B85-818B-EA4DBCF57CA1}"/>
                </a:ext>
              </a:extLst>
            </p:cNvPr>
            <p:cNvSpPr/>
            <p:nvPr/>
          </p:nvSpPr>
          <p:spPr>
            <a:xfrm>
              <a:off x="19019268" y="5258592"/>
              <a:ext cx="34860" cy="34861"/>
            </a:xfrm>
            <a:custGeom>
              <a:avLst/>
              <a:gdLst>
                <a:gd name="connsiteX0" fmla="*/ 34076 w 34860"/>
                <a:gd name="connsiteY0" fmla="*/ 17251 h 34861"/>
                <a:gd name="connsiteX1" fmla="*/ 16646 w 34860"/>
                <a:gd name="connsiteY1" fmla="*/ 34681 h 34861"/>
                <a:gd name="connsiteX2" fmla="*/ -785 w 34860"/>
                <a:gd name="connsiteY2" fmla="*/ 17251 h 34861"/>
                <a:gd name="connsiteX3" fmla="*/ 16646 w 34860"/>
                <a:gd name="connsiteY3" fmla="*/ -180 h 34861"/>
                <a:gd name="connsiteX4" fmla="*/ 16741 w 34860"/>
                <a:gd name="connsiteY4" fmla="*/ -180 h 34861"/>
                <a:gd name="connsiteX5" fmla="*/ 34076 w 34860"/>
                <a:gd name="connsiteY5" fmla="*/ 17156 h 34861"/>
                <a:gd name="connsiteX6" fmla="*/ 34076 w 34860"/>
                <a:gd name="connsiteY6" fmla="*/ 17251 h 3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60" h="34861">
                  <a:moveTo>
                    <a:pt x="34076" y="17251"/>
                  </a:moveTo>
                  <a:cubicBezTo>
                    <a:pt x="34076" y="26881"/>
                    <a:pt x="26266" y="34681"/>
                    <a:pt x="16646" y="34681"/>
                  </a:cubicBezTo>
                  <a:cubicBezTo>
                    <a:pt x="7025" y="34681"/>
                    <a:pt x="-785" y="26881"/>
                    <a:pt x="-785" y="17251"/>
                  </a:cubicBezTo>
                  <a:cubicBezTo>
                    <a:pt x="-785" y="7621"/>
                    <a:pt x="7025" y="-180"/>
                    <a:pt x="16646" y="-180"/>
                  </a:cubicBezTo>
                  <a:cubicBezTo>
                    <a:pt x="16646" y="-180"/>
                    <a:pt x="16741" y="-180"/>
                    <a:pt x="16741" y="-180"/>
                  </a:cubicBezTo>
                  <a:cubicBezTo>
                    <a:pt x="26361" y="-180"/>
                    <a:pt x="34076" y="7583"/>
                    <a:pt x="34076" y="17156"/>
                  </a:cubicBezTo>
                  <a:cubicBezTo>
                    <a:pt x="34076" y="17184"/>
                    <a:pt x="34076" y="17222"/>
                    <a:pt x="34076" y="17251"/>
                  </a:cubicBezTo>
                </a:path>
              </a:pathLst>
            </a:custGeom>
            <a:solidFill>
              <a:srgbClr val="231F20"/>
            </a:solidFill>
            <a:ln w="9525" cap="flat">
              <a:noFill/>
              <a:prstDash val="solid"/>
              <a:miter/>
            </a:ln>
          </p:spPr>
          <p:txBody>
            <a:bodyPr rtlCol="0" anchor="ctr"/>
            <a:lstStyle/>
            <a:p>
              <a:endParaRPr lang="en-US"/>
            </a:p>
          </p:txBody>
        </p:sp>
        <p:sp>
          <p:nvSpPr>
            <p:cNvPr id="398" name="Freeform: Shape 397">
              <a:extLst>
                <a:ext uri="{FF2B5EF4-FFF2-40B4-BE49-F238E27FC236}">
                  <a16:creationId xmlns:a16="http://schemas.microsoft.com/office/drawing/2014/main" id="{3990516D-0E36-4E9B-9E24-7EDDF3D7914B}"/>
                </a:ext>
              </a:extLst>
            </p:cNvPr>
            <p:cNvSpPr/>
            <p:nvPr/>
          </p:nvSpPr>
          <p:spPr>
            <a:xfrm>
              <a:off x="19103088" y="5400133"/>
              <a:ext cx="34861" cy="34861"/>
            </a:xfrm>
            <a:custGeom>
              <a:avLst/>
              <a:gdLst>
                <a:gd name="connsiteX0" fmla="*/ 34077 w 34861"/>
                <a:gd name="connsiteY0" fmla="*/ 17251 h 34861"/>
                <a:gd name="connsiteX1" fmla="*/ 16647 w 34861"/>
                <a:gd name="connsiteY1" fmla="*/ 34682 h 34861"/>
                <a:gd name="connsiteX2" fmla="*/ -785 w 34861"/>
                <a:gd name="connsiteY2" fmla="*/ 17251 h 34861"/>
                <a:gd name="connsiteX3" fmla="*/ 16647 w 34861"/>
                <a:gd name="connsiteY3" fmla="*/ -180 h 34861"/>
                <a:gd name="connsiteX4" fmla="*/ 34077 w 34861"/>
                <a:gd name="connsiteY4" fmla="*/ 17251 h 34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61" h="34861">
                  <a:moveTo>
                    <a:pt x="34077" y="17251"/>
                  </a:moveTo>
                  <a:cubicBezTo>
                    <a:pt x="34077" y="26881"/>
                    <a:pt x="26267" y="34682"/>
                    <a:pt x="16647" y="34682"/>
                  </a:cubicBezTo>
                  <a:cubicBezTo>
                    <a:pt x="7026" y="34682"/>
                    <a:pt x="-785" y="26881"/>
                    <a:pt x="-785" y="17251"/>
                  </a:cubicBezTo>
                  <a:cubicBezTo>
                    <a:pt x="-785" y="7621"/>
                    <a:pt x="7026" y="-180"/>
                    <a:pt x="16647" y="-180"/>
                  </a:cubicBezTo>
                  <a:cubicBezTo>
                    <a:pt x="26267" y="-180"/>
                    <a:pt x="34077" y="7621"/>
                    <a:pt x="34077" y="17251"/>
                  </a:cubicBezTo>
                </a:path>
              </a:pathLst>
            </a:custGeom>
            <a:solidFill>
              <a:srgbClr val="231F20"/>
            </a:solidFill>
            <a:ln w="9525" cap="flat">
              <a:noFill/>
              <a:prstDash val="solid"/>
              <a:miter/>
            </a:ln>
          </p:spPr>
          <p:txBody>
            <a:bodyPr rtlCol="0" anchor="ctr"/>
            <a:lstStyle/>
            <a:p>
              <a:endParaRPr lang="en-US"/>
            </a:p>
          </p:txBody>
        </p:sp>
        <p:sp>
          <p:nvSpPr>
            <p:cNvPr id="399" name="Freeform: Shape 398">
              <a:extLst>
                <a:ext uri="{FF2B5EF4-FFF2-40B4-BE49-F238E27FC236}">
                  <a16:creationId xmlns:a16="http://schemas.microsoft.com/office/drawing/2014/main" id="{A5E743C8-94A4-4D9D-9D18-14DF12B0BE36}"/>
                </a:ext>
              </a:extLst>
            </p:cNvPr>
            <p:cNvSpPr/>
            <p:nvPr/>
          </p:nvSpPr>
          <p:spPr>
            <a:xfrm>
              <a:off x="19099373" y="5482048"/>
              <a:ext cx="34861" cy="34861"/>
            </a:xfrm>
            <a:custGeom>
              <a:avLst/>
              <a:gdLst>
                <a:gd name="connsiteX0" fmla="*/ 34077 w 34861"/>
                <a:gd name="connsiteY0" fmla="*/ 17250 h 34861"/>
                <a:gd name="connsiteX1" fmla="*/ 16647 w 34861"/>
                <a:gd name="connsiteY1" fmla="*/ 34681 h 34861"/>
                <a:gd name="connsiteX2" fmla="*/ -785 w 34861"/>
                <a:gd name="connsiteY2" fmla="*/ 17250 h 34861"/>
                <a:gd name="connsiteX3" fmla="*/ 16647 w 34861"/>
                <a:gd name="connsiteY3" fmla="*/ -180 h 34861"/>
                <a:gd name="connsiteX4" fmla="*/ 34077 w 34861"/>
                <a:gd name="connsiteY4" fmla="*/ 17250 h 34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61" h="34861">
                  <a:moveTo>
                    <a:pt x="34077" y="17250"/>
                  </a:moveTo>
                  <a:cubicBezTo>
                    <a:pt x="34077" y="26881"/>
                    <a:pt x="26267" y="34681"/>
                    <a:pt x="16647" y="34681"/>
                  </a:cubicBezTo>
                  <a:cubicBezTo>
                    <a:pt x="7026" y="34681"/>
                    <a:pt x="-785" y="26881"/>
                    <a:pt x="-785" y="17250"/>
                  </a:cubicBezTo>
                  <a:cubicBezTo>
                    <a:pt x="-785" y="7621"/>
                    <a:pt x="7026" y="-180"/>
                    <a:pt x="16647" y="-180"/>
                  </a:cubicBezTo>
                  <a:cubicBezTo>
                    <a:pt x="26267" y="-180"/>
                    <a:pt x="34077" y="7621"/>
                    <a:pt x="34077" y="17250"/>
                  </a:cubicBezTo>
                </a:path>
              </a:pathLst>
            </a:custGeom>
            <a:solidFill>
              <a:srgbClr val="231F20"/>
            </a:solidFill>
            <a:ln w="9525" cap="flat">
              <a:noFill/>
              <a:prstDash val="solid"/>
              <a:miter/>
            </a:ln>
          </p:spPr>
          <p:txBody>
            <a:bodyPr rtlCol="0" anchor="ctr"/>
            <a:lstStyle/>
            <a:p>
              <a:endParaRPr lang="en-US"/>
            </a:p>
          </p:txBody>
        </p:sp>
        <p:sp>
          <p:nvSpPr>
            <p:cNvPr id="400" name="Freeform: Shape 399">
              <a:extLst>
                <a:ext uri="{FF2B5EF4-FFF2-40B4-BE49-F238E27FC236}">
                  <a16:creationId xmlns:a16="http://schemas.microsoft.com/office/drawing/2014/main" id="{19D8A563-644A-4138-AD60-56B8C74E4BAA}"/>
                </a:ext>
              </a:extLst>
            </p:cNvPr>
            <p:cNvSpPr/>
            <p:nvPr/>
          </p:nvSpPr>
          <p:spPr>
            <a:xfrm>
              <a:off x="18963452" y="5357271"/>
              <a:ext cx="34860" cy="34861"/>
            </a:xfrm>
            <a:custGeom>
              <a:avLst/>
              <a:gdLst>
                <a:gd name="connsiteX0" fmla="*/ 34076 w 34860"/>
                <a:gd name="connsiteY0" fmla="*/ 17251 h 34861"/>
                <a:gd name="connsiteX1" fmla="*/ 16646 w 34860"/>
                <a:gd name="connsiteY1" fmla="*/ 34682 h 34861"/>
                <a:gd name="connsiteX2" fmla="*/ -785 w 34860"/>
                <a:gd name="connsiteY2" fmla="*/ 17251 h 34861"/>
                <a:gd name="connsiteX3" fmla="*/ 16646 w 34860"/>
                <a:gd name="connsiteY3" fmla="*/ -180 h 34861"/>
                <a:gd name="connsiteX4" fmla="*/ 34076 w 34860"/>
                <a:gd name="connsiteY4" fmla="*/ 17251 h 34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60" h="34861">
                  <a:moveTo>
                    <a:pt x="34076" y="17251"/>
                  </a:moveTo>
                  <a:cubicBezTo>
                    <a:pt x="34076" y="26881"/>
                    <a:pt x="26266" y="34682"/>
                    <a:pt x="16646" y="34682"/>
                  </a:cubicBezTo>
                  <a:cubicBezTo>
                    <a:pt x="7025" y="34682"/>
                    <a:pt x="-785" y="26881"/>
                    <a:pt x="-785" y="17251"/>
                  </a:cubicBezTo>
                  <a:cubicBezTo>
                    <a:pt x="-785" y="7621"/>
                    <a:pt x="7025" y="-180"/>
                    <a:pt x="16646" y="-180"/>
                  </a:cubicBezTo>
                  <a:cubicBezTo>
                    <a:pt x="26266" y="-180"/>
                    <a:pt x="34076" y="7621"/>
                    <a:pt x="34076" y="17251"/>
                  </a:cubicBezTo>
                </a:path>
              </a:pathLst>
            </a:custGeom>
            <a:solidFill>
              <a:srgbClr val="231F20"/>
            </a:solidFill>
            <a:ln w="9525" cap="flat">
              <a:noFill/>
              <a:prstDash val="solid"/>
              <a:miter/>
            </a:ln>
          </p:spPr>
          <p:txBody>
            <a:bodyPr rtlCol="0" anchor="ctr"/>
            <a:lstStyle/>
            <a:p>
              <a:endParaRPr lang="en-US"/>
            </a:p>
          </p:txBody>
        </p:sp>
        <p:sp>
          <p:nvSpPr>
            <p:cNvPr id="401" name="Freeform: Shape 400">
              <a:extLst>
                <a:ext uri="{FF2B5EF4-FFF2-40B4-BE49-F238E27FC236}">
                  <a16:creationId xmlns:a16="http://schemas.microsoft.com/office/drawing/2014/main" id="{70C66247-1B27-4FD5-8507-DA67AACE1D19}"/>
                </a:ext>
              </a:extLst>
            </p:cNvPr>
            <p:cNvSpPr/>
            <p:nvPr/>
          </p:nvSpPr>
          <p:spPr>
            <a:xfrm>
              <a:off x="18901920" y="5321933"/>
              <a:ext cx="34861" cy="34861"/>
            </a:xfrm>
            <a:custGeom>
              <a:avLst/>
              <a:gdLst>
                <a:gd name="connsiteX0" fmla="*/ 34077 w 34861"/>
                <a:gd name="connsiteY0" fmla="*/ 17251 h 34861"/>
                <a:gd name="connsiteX1" fmla="*/ 16647 w 34861"/>
                <a:gd name="connsiteY1" fmla="*/ 34682 h 34861"/>
                <a:gd name="connsiteX2" fmla="*/ -785 w 34861"/>
                <a:gd name="connsiteY2" fmla="*/ 17251 h 34861"/>
                <a:gd name="connsiteX3" fmla="*/ 16647 w 34861"/>
                <a:gd name="connsiteY3" fmla="*/ -180 h 34861"/>
                <a:gd name="connsiteX4" fmla="*/ 34077 w 34861"/>
                <a:gd name="connsiteY4" fmla="*/ 17061 h 34861"/>
                <a:gd name="connsiteX5" fmla="*/ 34077 w 34861"/>
                <a:gd name="connsiteY5" fmla="*/ 17251 h 3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61" h="34861">
                  <a:moveTo>
                    <a:pt x="34077" y="17251"/>
                  </a:moveTo>
                  <a:cubicBezTo>
                    <a:pt x="34077" y="26881"/>
                    <a:pt x="26267" y="34682"/>
                    <a:pt x="16647" y="34682"/>
                  </a:cubicBezTo>
                  <a:cubicBezTo>
                    <a:pt x="7026" y="34682"/>
                    <a:pt x="-785" y="26881"/>
                    <a:pt x="-785" y="17251"/>
                  </a:cubicBezTo>
                  <a:cubicBezTo>
                    <a:pt x="-785" y="7621"/>
                    <a:pt x="7026" y="-180"/>
                    <a:pt x="16647" y="-180"/>
                  </a:cubicBezTo>
                  <a:cubicBezTo>
                    <a:pt x="26267" y="-237"/>
                    <a:pt x="33982" y="7488"/>
                    <a:pt x="34077" y="17061"/>
                  </a:cubicBezTo>
                  <a:cubicBezTo>
                    <a:pt x="34077" y="17127"/>
                    <a:pt x="34077" y="17184"/>
                    <a:pt x="34077" y="17251"/>
                  </a:cubicBezTo>
                </a:path>
              </a:pathLst>
            </a:custGeom>
            <a:solidFill>
              <a:srgbClr val="231F20"/>
            </a:solidFill>
            <a:ln w="9525" cap="flat">
              <a:noFill/>
              <a:prstDash val="solid"/>
              <a:miter/>
            </a:ln>
          </p:spPr>
          <p:txBody>
            <a:bodyPr rtlCol="0" anchor="ctr"/>
            <a:lstStyle/>
            <a:p>
              <a:endParaRPr lang="en-US"/>
            </a:p>
          </p:txBody>
        </p:sp>
        <p:sp>
          <p:nvSpPr>
            <p:cNvPr id="402" name="Freeform: Shape 401">
              <a:extLst>
                <a:ext uri="{FF2B5EF4-FFF2-40B4-BE49-F238E27FC236}">
                  <a16:creationId xmlns:a16="http://schemas.microsoft.com/office/drawing/2014/main" id="{990C4B65-A9D3-4F10-85D7-875F1493AF2C}"/>
                </a:ext>
              </a:extLst>
            </p:cNvPr>
            <p:cNvSpPr/>
            <p:nvPr/>
          </p:nvSpPr>
          <p:spPr>
            <a:xfrm>
              <a:off x="18857248" y="5327457"/>
              <a:ext cx="34861" cy="34861"/>
            </a:xfrm>
            <a:custGeom>
              <a:avLst/>
              <a:gdLst>
                <a:gd name="connsiteX0" fmla="*/ 34077 w 34861"/>
                <a:gd name="connsiteY0" fmla="*/ 17251 h 34861"/>
                <a:gd name="connsiteX1" fmla="*/ 16646 w 34861"/>
                <a:gd name="connsiteY1" fmla="*/ 34682 h 34861"/>
                <a:gd name="connsiteX2" fmla="*/ -785 w 34861"/>
                <a:gd name="connsiteY2" fmla="*/ 17251 h 34861"/>
                <a:gd name="connsiteX3" fmla="*/ 16646 w 34861"/>
                <a:gd name="connsiteY3" fmla="*/ -180 h 34861"/>
                <a:gd name="connsiteX4" fmla="*/ 16741 w 34861"/>
                <a:gd name="connsiteY4" fmla="*/ -180 h 34861"/>
                <a:gd name="connsiteX5" fmla="*/ 34077 w 34861"/>
                <a:gd name="connsiteY5" fmla="*/ 17156 h 34861"/>
                <a:gd name="connsiteX6" fmla="*/ 34077 w 34861"/>
                <a:gd name="connsiteY6" fmla="*/ 17251 h 3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61" h="34861">
                  <a:moveTo>
                    <a:pt x="34077" y="17251"/>
                  </a:moveTo>
                  <a:cubicBezTo>
                    <a:pt x="34077" y="26881"/>
                    <a:pt x="26266" y="34682"/>
                    <a:pt x="16646" y="34682"/>
                  </a:cubicBezTo>
                  <a:cubicBezTo>
                    <a:pt x="7025" y="34682"/>
                    <a:pt x="-785" y="26881"/>
                    <a:pt x="-785" y="17251"/>
                  </a:cubicBezTo>
                  <a:cubicBezTo>
                    <a:pt x="-785" y="7621"/>
                    <a:pt x="7025" y="-180"/>
                    <a:pt x="16646" y="-180"/>
                  </a:cubicBezTo>
                  <a:cubicBezTo>
                    <a:pt x="16646" y="-180"/>
                    <a:pt x="16741" y="-180"/>
                    <a:pt x="16741" y="-180"/>
                  </a:cubicBezTo>
                  <a:cubicBezTo>
                    <a:pt x="26361" y="-180"/>
                    <a:pt x="34077" y="7583"/>
                    <a:pt x="34077" y="17156"/>
                  </a:cubicBezTo>
                  <a:cubicBezTo>
                    <a:pt x="34077" y="17184"/>
                    <a:pt x="34077" y="17222"/>
                    <a:pt x="34077" y="17251"/>
                  </a:cubicBezTo>
                </a:path>
              </a:pathLst>
            </a:custGeom>
            <a:solidFill>
              <a:srgbClr val="231F20"/>
            </a:solidFill>
            <a:ln w="9525" cap="flat">
              <a:noFill/>
              <a:prstDash val="solid"/>
              <a:miter/>
            </a:ln>
          </p:spPr>
          <p:txBody>
            <a:bodyPr rtlCol="0" anchor="ctr"/>
            <a:lstStyle/>
            <a:p>
              <a:endParaRPr lang="en-US"/>
            </a:p>
          </p:txBody>
        </p:sp>
        <p:sp>
          <p:nvSpPr>
            <p:cNvPr id="403" name="Freeform: Shape 402">
              <a:extLst>
                <a:ext uri="{FF2B5EF4-FFF2-40B4-BE49-F238E27FC236}">
                  <a16:creationId xmlns:a16="http://schemas.microsoft.com/office/drawing/2014/main" id="{19A44F19-A963-4109-9D42-06F62B5AD012}"/>
                </a:ext>
              </a:extLst>
            </p:cNvPr>
            <p:cNvSpPr/>
            <p:nvPr/>
          </p:nvSpPr>
          <p:spPr>
            <a:xfrm>
              <a:off x="18859153" y="5379655"/>
              <a:ext cx="34861" cy="34861"/>
            </a:xfrm>
            <a:custGeom>
              <a:avLst/>
              <a:gdLst>
                <a:gd name="connsiteX0" fmla="*/ 34077 w 34861"/>
                <a:gd name="connsiteY0" fmla="*/ 17250 h 34861"/>
                <a:gd name="connsiteX1" fmla="*/ 16647 w 34861"/>
                <a:gd name="connsiteY1" fmla="*/ 34681 h 34861"/>
                <a:gd name="connsiteX2" fmla="*/ -785 w 34861"/>
                <a:gd name="connsiteY2" fmla="*/ 17250 h 34861"/>
                <a:gd name="connsiteX3" fmla="*/ 16647 w 34861"/>
                <a:gd name="connsiteY3" fmla="*/ -180 h 34861"/>
                <a:gd name="connsiteX4" fmla="*/ 34077 w 34861"/>
                <a:gd name="connsiteY4" fmla="*/ 17250 h 34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61" h="34861">
                  <a:moveTo>
                    <a:pt x="34077" y="17250"/>
                  </a:moveTo>
                  <a:cubicBezTo>
                    <a:pt x="34077" y="26881"/>
                    <a:pt x="26266" y="34681"/>
                    <a:pt x="16647" y="34681"/>
                  </a:cubicBezTo>
                  <a:cubicBezTo>
                    <a:pt x="7026" y="34681"/>
                    <a:pt x="-785" y="26881"/>
                    <a:pt x="-785" y="17250"/>
                  </a:cubicBezTo>
                  <a:cubicBezTo>
                    <a:pt x="-785" y="7621"/>
                    <a:pt x="7026" y="-180"/>
                    <a:pt x="16647" y="-180"/>
                  </a:cubicBezTo>
                  <a:cubicBezTo>
                    <a:pt x="26266" y="-180"/>
                    <a:pt x="34077" y="7621"/>
                    <a:pt x="34077" y="17250"/>
                  </a:cubicBezTo>
                </a:path>
              </a:pathLst>
            </a:custGeom>
            <a:solidFill>
              <a:srgbClr val="231F20"/>
            </a:solidFill>
            <a:ln w="9525" cap="flat">
              <a:noFill/>
              <a:prstDash val="solid"/>
              <a:miter/>
            </a:ln>
          </p:spPr>
          <p:txBody>
            <a:bodyPr rtlCol="0" anchor="ctr"/>
            <a:lstStyle/>
            <a:p>
              <a:endParaRPr lang="en-US"/>
            </a:p>
          </p:txBody>
        </p:sp>
        <p:sp>
          <p:nvSpPr>
            <p:cNvPr id="404" name="Freeform: Shape 403">
              <a:extLst>
                <a:ext uri="{FF2B5EF4-FFF2-40B4-BE49-F238E27FC236}">
                  <a16:creationId xmlns:a16="http://schemas.microsoft.com/office/drawing/2014/main" id="{D2FB71B1-916D-4576-BD12-CC0878272EF0}"/>
                </a:ext>
              </a:extLst>
            </p:cNvPr>
            <p:cNvSpPr/>
            <p:nvPr/>
          </p:nvSpPr>
          <p:spPr>
            <a:xfrm>
              <a:off x="18907540" y="5374035"/>
              <a:ext cx="34860" cy="34861"/>
            </a:xfrm>
            <a:custGeom>
              <a:avLst/>
              <a:gdLst>
                <a:gd name="connsiteX0" fmla="*/ 34076 w 34860"/>
                <a:gd name="connsiteY0" fmla="*/ 17251 h 34861"/>
                <a:gd name="connsiteX1" fmla="*/ 16646 w 34860"/>
                <a:gd name="connsiteY1" fmla="*/ 34682 h 34861"/>
                <a:gd name="connsiteX2" fmla="*/ -785 w 34860"/>
                <a:gd name="connsiteY2" fmla="*/ 17251 h 34861"/>
                <a:gd name="connsiteX3" fmla="*/ 16646 w 34860"/>
                <a:gd name="connsiteY3" fmla="*/ -180 h 34861"/>
                <a:gd name="connsiteX4" fmla="*/ 16741 w 34860"/>
                <a:gd name="connsiteY4" fmla="*/ -180 h 34861"/>
                <a:gd name="connsiteX5" fmla="*/ 34076 w 34860"/>
                <a:gd name="connsiteY5" fmla="*/ 17156 h 34861"/>
                <a:gd name="connsiteX6" fmla="*/ 34076 w 34860"/>
                <a:gd name="connsiteY6" fmla="*/ 17251 h 3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60" h="34861">
                  <a:moveTo>
                    <a:pt x="34076" y="17251"/>
                  </a:moveTo>
                  <a:cubicBezTo>
                    <a:pt x="34076" y="26881"/>
                    <a:pt x="26266" y="34682"/>
                    <a:pt x="16646" y="34682"/>
                  </a:cubicBezTo>
                  <a:cubicBezTo>
                    <a:pt x="7025" y="34682"/>
                    <a:pt x="-785" y="26881"/>
                    <a:pt x="-785" y="17251"/>
                  </a:cubicBezTo>
                  <a:cubicBezTo>
                    <a:pt x="-785" y="7621"/>
                    <a:pt x="7025" y="-180"/>
                    <a:pt x="16646" y="-180"/>
                  </a:cubicBezTo>
                  <a:cubicBezTo>
                    <a:pt x="16646" y="-180"/>
                    <a:pt x="16741" y="-180"/>
                    <a:pt x="16741" y="-180"/>
                  </a:cubicBezTo>
                  <a:cubicBezTo>
                    <a:pt x="26361" y="-180"/>
                    <a:pt x="34076" y="7583"/>
                    <a:pt x="34076" y="17156"/>
                  </a:cubicBezTo>
                  <a:cubicBezTo>
                    <a:pt x="34076" y="17184"/>
                    <a:pt x="34076" y="17222"/>
                    <a:pt x="34076" y="17251"/>
                  </a:cubicBezTo>
                </a:path>
              </a:pathLst>
            </a:custGeom>
            <a:solidFill>
              <a:srgbClr val="231F20"/>
            </a:solidFill>
            <a:ln w="9525" cap="flat">
              <a:noFill/>
              <a:prstDash val="solid"/>
              <a:miter/>
            </a:ln>
          </p:spPr>
          <p:txBody>
            <a:bodyPr rtlCol="0" anchor="ctr"/>
            <a:lstStyle/>
            <a:p>
              <a:endParaRPr lang="en-US"/>
            </a:p>
          </p:txBody>
        </p:sp>
        <p:sp>
          <p:nvSpPr>
            <p:cNvPr id="405" name="Freeform: Shape 404">
              <a:extLst>
                <a:ext uri="{FF2B5EF4-FFF2-40B4-BE49-F238E27FC236}">
                  <a16:creationId xmlns:a16="http://schemas.microsoft.com/office/drawing/2014/main" id="{F431F1FA-57CD-4C9C-A160-35F98ECEEC79}"/>
                </a:ext>
              </a:extLst>
            </p:cNvPr>
            <p:cNvSpPr/>
            <p:nvPr/>
          </p:nvSpPr>
          <p:spPr>
            <a:xfrm>
              <a:off x="18484821" y="5059329"/>
              <a:ext cx="34860" cy="34861"/>
            </a:xfrm>
            <a:custGeom>
              <a:avLst/>
              <a:gdLst>
                <a:gd name="connsiteX0" fmla="*/ 34076 w 34860"/>
                <a:gd name="connsiteY0" fmla="*/ 17250 h 34861"/>
                <a:gd name="connsiteX1" fmla="*/ 16646 w 34860"/>
                <a:gd name="connsiteY1" fmla="*/ 34681 h 34861"/>
                <a:gd name="connsiteX2" fmla="*/ -785 w 34860"/>
                <a:gd name="connsiteY2" fmla="*/ 17250 h 34861"/>
                <a:gd name="connsiteX3" fmla="*/ 16646 w 34860"/>
                <a:gd name="connsiteY3" fmla="*/ -180 h 34861"/>
                <a:gd name="connsiteX4" fmla="*/ 34076 w 34860"/>
                <a:gd name="connsiteY4" fmla="*/ 17250 h 34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60" h="34861">
                  <a:moveTo>
                    <a:pt x="34076" y="17250"/>
                  </a:moveTo>
                  <a:cubicBezTo>
                    <a:pt x="34076" y="26881"/>
                    <a:pt x="26266" y="34681"/>
                    <a:pt x="16646" y="34681"/>
                  </a:cubicBezTo>
                  <a:cubicBezTo>
                    <a:pt x="7025" y="34681"/>
                    <a:pt x="-785" y="26881"/>
                    <a:pt x="-785" y="17250"/>
                  </a:cubicBezTo>
                  <a:cubicBezTo>
                    <a:pt x="-785" y="7621"/>
                    <a:pt x="7025" y="-180"/>
                    <a:pt x="16646" y="-180"/>
                  </a:cubicBezTo>
                  <a:cubicBezTo>
                    <a:pt x="26266" y="-180"/>
                    <a:pt x="34076" y="7621"/>
                    <a:pt x="34076" y="17250"/>
                  </a:cubicBezTo>
                </a:path>
              </a:pathLst>
            </a:custGeom>
            <a:solidFill>
              <a:srgbClr val="231F20"/>
            </a:solidFill>
            <a:ln w="9525" cap="flat">
              <a:noFill/>
              <a:prstDash val="solid"/>
              <a:miter/>
            </a:ln>
          </p:spPr>
          <p:txBody>
            <a:bodyPr rtlCol="0" anchor="ctr"/>
            <a:lstStyle/>
            <a:p>
              <a:endParaRPr lang="en-US"/>
            </a:p>
          </p:txBody>
        </p:sp>
        <p:sp>
          <p:nvSpPr>
            <p:cNvPr id="406" name="Freeform: Shape 405">
              <a:extLst>
                <a:ext uri="{FF2B5EF4-FFF2-40B4-BE49-F238E27FC236}">
                  <a16:creationId xmlns:a16="http://schemas.microsoft.com/office/drawing/2014/main" id="{ED50E458-C607-4EE9-9F71-A6DF2544CADE}"/>
                </a:ext>
              </a:extLst>
            </p:cNvPr>
            <p:cNvSpPr/>
            <p:nvPr/>
          </p:nvSpPr>
          <p:spPr>
            <a:xfrm>
              <a:off x="18393570" y="5102191"/>
              <a:ext cx="34861" cy="34861"/>
            </a:xfrm>
            <a:custGeom>
              <a:avLst/>
              <a:gdLst>
                <a:gd name="connsiteX0" fmla="*/ 34077 w 34861"/>
                <a:gd name="connsiteY0" fmla="*/ 17251 h 34861"/>
                <a:gd name="connsiteX1" fmla="*/ 16647 w 34861"/>
                <a:gd name="connsiteY1" fmla="*/ 34682 h 34861"/>
                <a:gd name="connsiteX2" fmla="*/ -785 w 34861"/>
                <a:gd name="connsiteY2" fmla="*/ 17251 h 34861"/>
                <a:gd name="connsiteX3" fmla="*/ 16647 w 34861"/>
                <a:gd name="connsiteY3" fmla="*/ -180 h 34861"/>
                <a:gd name="connsiteX4" fmla="*/ 34077 w 34861"/>
                <a:gd name="connsiteY4" fmla="*/ 17061 h 34861"/>
                <a:gd name="connsiteX5" fmla="*/ 34077 w 34861"/>
                <a:gd name="connsiteY5" fmla="*/ 17251 h 3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61" h="34861">
                  <a:moveTo>
                    <a:pt x="34077" y="17251"/>
                  </a:moveTo>
                  <a:cubicBezTo>
                    <a:pt x="34077" y="26881"/>
                    <a:pt x="26267" y="34682"/>
                    <a:pt x="16647" y="34682"/>
                  </a:cubicBezTo>
                  <a:cubicBezTo>
                    <a:pt x="7026" y="34682"/>
                    <a:pt x="-785" y="26881"/>
                    <a:pt x="-785" y="17251"/>
                  </a:cubicBezTo>
                  <a:cubicBezTo>
                    <a:pt x="-785" y="7621"/>
                    <a:pt x="7026" y="-180"/>
                    <a:pt x="16647" y="-180"/>
                  </a:cubicBezTo>
                  <a:cubicBezTo>
                    <a:pt x="26267" y="-237"/>
                    <a:pt x="33982" y="7488"/>
                    <a:pt x="34077" y="17061"/>
                  </a:cubicBezTo>
                  <a:cubicBezTo>
                    <a:pt x="34077" y="17127"/>
                    <a:pt x="34077" y="17184"/>
                    <a:pt x="34077" y="17251"/>
                  </a:cubicBezTo>
                </a:path>
              </a:pathLst>
            </a:custGeom>
            <a:solidFill>
              <a:srgbClr val="231F20"/>
            </a:solidFill>
            <a:ln w="9525" cap="flat">
              <a:noFill/>
              <a:prstDash val="solid"/>
              <a:miter/>
            </a:ln>
          </p:spPr>
          <p:txBody>
            <a:bodyPr rtlCol="0" anchor="ctr"/>
            <a:lstStyle/>
            <a:p>
              <a:endParaRPr lang="en-US"/>
            </a:p>
          </p:txBody>
        </p:sp>
        <p:sp>
          <p:nvSpPr>
            <p:cNvPr id="407" name="Freeform: Shape 406">
              <a:extLst>
                <a:ext uri="{FF2B5EF4-FFF2-40B4-BE49-F238E27FC236}">
                  <a16:creationId xmlns:a16="http://schemas.microsoft.com/office/drawing/2014/main" id="{07C235CA-0008-4BF5-AE53-5E41CD3AE3D8}"/>
                </a:ext>
              </a:extLst>
            </p:cNvPr>
            <p:cNvSpPr/>
            <p:nvPr/>
          </p:nvSpPr>
          <p:spPr>
            <a:xfrm>
              <a:off x="18611503" y="5068663"/>
              <a:ext cx="34861" cy="34861"/>
            </a:xfrm>
            <a:custGeom>
              <a:avLst/>
              <a:gdLst>
                <a:gd name="connsiteX0" fmla="*/ 34077 w 34861"/>
                <a:gd name="connsiteY0" fmla="*/ 17251 h 34861"/>
                <a:gd name="connsiteX1" fmla="*/ 16647 w 34861"/>
                <a:gd name="connsiteY1" fmla="*/ 34682 h 34861"/>
                <a:gd name="connsiteX2" fmla="*/ -785 w 34861"/>
                <a:gd name="connsiteY2" fmla="*/ 17251 h 34861"/>
                <a:gd name="connsiteX3" fmla="*/ 16647 w 34861"/>
                <a:gd name="connsiteY3" fmla="*/ -180 h 34861"/>
                <a:gd name="connsiteX4" fmla="*/ 34077 w 34861"/>
                <a:gd name="connsiteY4" fmla="*/ 17061 h 34861"/>
                <a:gd name="connsiteX5" fmla="*/ 34077 w 34861"/>
                <a:gd name="connsiteY5" fmla="*/ 17251 h 3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61" h="34861">
                  <a:moveTo>
                    <a:pt x="34077" y="17251"/>
                  </a:moveTo>
                  <a:cubicBezTo>
                    <a:pt x="34077" y="26881"/>
                    <a:pt x="26266" y="34682"/>
                    <a:pt x="16647" y="34682"/>
                  </a:cubicBezTo>
                  <a:cubicBezTo>
                    <a:pt x="7026" y="34682"/>
                    <a:pt x="-785" y="26881"/>
                    <a:pt x="-785" y="17251"/>
                  </a:cubicBezTo>
                  <a:cubicBezTo>
                    <a:pt x="-785" y="7622"/>
                    <a:pt x="7026" y="-180"/>
                    <a:pt x="16647" y="-180"/>
                  </a:cubicBezTo>
                  <a:cubicBezTo>
                    <a:pt x="26266" y="-237"/>
                    <a:pt x="33982" y="7488"/>
                    <a:pt x="34077" y="17061"/>
                  </a:cubicBezTo>
                  <a:cubicBezTo>
                    <a:pt x="34077" y="17127"/>
                    <a:pt x="34077" y="17184"/>
                    <a:pt x="34077" y="17251"/>
                  </a:cubicBezTo>
                </a:path>
              </a:pathLst>
            </a:custGeom>
            <a:solidFill>
              <a:srgbClr val="231F20"/>
            </a:solidFill>
            <a:ln w="9525" cap="flat">
              <a:noFill/>
              <a:prstDash val="solid"/>
              <a:miter/>
            </a:ln>
          </p:spPr>
          <p:txBody>
            <a:bodyPr rtlCol="0" anchor="ctr"/>
            <a:lstStyle/>
            <a:p>
              <a:endParaRPr lang="en-US"/>
            </a:p>
          </p:txBody>
        </p:sp>
        <p:sp>
          <p:nvSpPr>
            <p:cNvPr id="408" name="Freeform: Shape 407">
              <a:extLst>
                <a:ext uri="{FF2B5EF4-FFF2-40B4-BE49-F238E27FC236}">
                  <a16:creationId xmlns:a16="http://schemas.microsoft.com/office/drawing/2014/main" id="{064E43CD-421B-4193-9505-1F00AD893281}"/>
                </a:ext>
              </a:extLst>
            </p:cNvPr>
            <p:cNvSpPr/>
            <p:nvPr/>
          </p:nvSpPr>
          <p:spPr>
            <a:xfrm>
              <a:off x="18671033" y="5152483"/>
              <a:ext cx="34863" cy="34862"/>
            </a:xfrm>
            <a:custGeom>
              <a:avLst/>
              <a:gdLst>
                <a:gd name="connsiteX0" fmla="*/ 34078 w 34863"/>
                <a:gd name="connsiteY0" fmla="*/ 17156 h 34862"/>
                <a:gd name="connsiteX1" fmla="*/ 16742 w 34863"/>
                <a:gd name="connsiteY1" fmla="*/ 34682 h 34862"/>
                <a:gd name="connsiteX2" fmla="*/ -784 w 34863"/>
                <a:gd name="connsiteY2" fmla="*/ 17346 h 34862"/>
                <a:gd name="connsiteX3" fmla="*/ 16552 w 34863"/>
                <a:gd name="connsiteY3" fmla="*/ -180 h 34862"/>
                <a:gd name="connsiteX4" fmla="*/ 16648 w 34863"/>
                <a:gd name="connsiteY4" fmla="*/ -180 h 34862"/>
                <a:gd name="connsiteX5" fmla="*/ 34078 w 34863"/>
                <a:gd name="connsiteY5" fmla="*/ 17156 h 3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63" h="34862">
                  <a:moveTo>
                    <a:pt x="34078" y="17156"/>
                  </a:moveTo>
                  <a:cubicBezTo>
                    <a:pt x="34173" y="26785"/>
                    <a:pt x="26362" y="34624"/>
                    <a:pt x="16742" y="34682"/>
                  </a:cubicBezTo>
                  <a:cubicBezTo>
                    <a:pt x="7123" y="34729"/>
                    <a:pt x="-689" y="26976"/>
                    <a:pt x="-784" y="17346"/>
                  </a:cubicBezTo>
                  <a:cubicBezTo>
                    <a:pt x="-879" y="7717"/>
                    <a:pt x="6932" y="-122"/>
                    <a:pt x="16552" y="-180"/>
                  </a:cubicBezTo>
                  <a:cubicBezTo>
                    <a:pt x="16552" y="-180"/>
                    <a:pt x="16648" y="-180"/>
                    <a:pt x="16648" y="-180"/>
                  </a:cubicBezTo>
                  <a:cubicBezTo>
                    <a:pt x="26267" y="-180"/>
                    <a:pt x="33983" y="7564"/>
                    <a:pt x="34078" y="17156"/>
                  </a:cubicBezTo>
                </a:path>
              </a:pathLst>
            </a:custGeom>
            <a:solidFill>
              <a:srgbClr val="231F20"/>
            </a:solidFill>
            <a:ln w="9525" cap="flat">
              <a:noFill/>
              <a:prstDash val="solid"/>
              <a:miter/>
            </a:ln>
          </p:spPr>
          <p:txBody>
            <a:bodyPr rtlCol="0" anchor="ctr"/>
            <a:lstStyle/>
            <a:p>
              <a:endParaRPr lang="en-US"/>
            </a:p>
          </p:txBody>
        </p:sp>
        <p:sp>
          <p:nvSpPr>
            <p:cNvPr id="409" name="Freeform: Shape 408">
              <a:extLst>
                <a:ext uri="{FF2B5EF4-FFF2-40B4-BE49-F238E27FC236}">
                  <a16:creationId xmlns:a16="http://schemas.microsoft.com/office/drawing/2014/main" id="{7655E074-C0EF-4EAC-8182-D18CFE9F2F2B}"/>
                </a:ext>
              </a:extLst>
            </p:cNvPr>
            <p:cNvSpPr/>
            <p:nvPr/>
          </p:nvSpPr>
          <p:spPr>
            <a:xfrm>
              <a:off x="18516539" y="5195250"/>
              <a:ext cx="34861" cy="34861"/>
            </a:xfrm>
            <a:custGeom>
              <a:avLst/>
              <a:gdLst>
                <a:gd name="connsiteX0" fmla="*/ 34077 w 34861"/>
                <a:gd name="connsiteY0" fmla="*/ 17251 h 34861"/>
                <a:gd name="connsiteX1" fmla="*/ 16646 w 34861"/>
                <a:gd name="connsiteY1" fmla="*/ 34682 h 34861"/>
                <a:gd name="connsiteX2" fmla="*/ -785 w 34861"/>
                <a:gd name="connsiteY2" fmla="*/ 17251 h 34861"/>
                <a:gd name="connsiteX3" fmla="*/ 16646 w 34861"/>
                <a:gd name="connsiteY3" fmla="*/ -180 h 34861"/>
                <a:gd name="connsiteX4" fmla="*/ 34077 w 34861"/>
                <a:gd name="connsiteY4" fmla="*/ 17251 h 34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61" h="34861">
                  <a:moveTo>
                    <a:pt x="34077" y="17251"/>
                  </a:moveTo>
                  <a:cubicBezTo>
                    <a:pt x="34077" y="26881"/>
                    <a:pt x="26266" y="34682"/>
                    <a:pt x="16646" y="34682"/>
                  </a:cubicBezTo>
                  <a:cubicBezTo>
                    <a:pt x="7025" y="34682"/>
                    <a:pt x="-785" y="26881"/>
                    <a:pt x="-785" y="17251"/>
                  </a:cubicBezTo>
                  <a:cubicBezTo>
                    <a:pt x="-785" y="7621"/>
                    <a:pt x="7025" y="-180"/>
                    <a:pt x="16646" y="-180"/>
                  </a:cubicBezTo>
                  <a:cubicBezTo>
                    <a:pt x="26266" y="-180"/>
                    <a:pt x="34077" y="7621"/>
                    <a:pt x="34077" y="17251"/>
                  </a:cubicBezTo>
                </a:path>
              </a:pathLst>
            </a:custGeom>
            <a:solidFill>
              <a:srgbClr val="231F20"/>
            </a:solidFill>
            <a:ln w="9525" cap="flat">
              <a:noFill/>
              <a:prstDash val="solid"/>
              <a:miter/>
            </a:ln>
          </p:spPr>
          <p:txBody>
            <a:bodyPr rtlCol="0" anchor="ctr"/>
            <a:lstStyle/>
            <a:p>
              <a:endParaRPr lang="en-US"/>
            </a:p>
          </p:txBody>
        </p:sp>
        <p:sp>
          <p:nvSpPr>
            <p:cNvPr id="410" name="Freeform: Shape 409">
              <a:extLst>
                <a:ext uri="{FF2B5EF4-FFF2-40B4-BE49-F238E27FC236}">
                  <a16:creationId xmlns:a16="http://schemas.microsoft.com/office/drawing/2014/main" id="{DC74C922-A861-4594-AAB5-47AEE73592A3}"/>
                </a:ext>
              </a:extLst>
            </p:cNvPr>
            <p:cNvSpPr/>
            <p:nvPr/>
          </p:nvSpPr>
          <p:spPr>
            <a:xfrm>
              <a:off x="17795781" y="5200680"/>
              <a:ext cx="34861" cy="34861"/>
            </a:xfrm>
            <a:custGeom>
              <a:avLst/>
              <a:gdLst>
                <a:gd name="connsiteX0" fmla="*/ 34077 w 34861"/>
                <a:gd name="connsiteY0" fmla="*/ 17251 h 34861"/>
                <a:gd name="connsiteX1" fmla="*/ 16647 w 34861"/>
                <a:gd name="connsiteY1" fmla="*/ 34682 h 34861"/>
                <a:gd name="connsiteX2" fmla="*/ -785 w 34861"/>
                <a:gd name="connsiteY2" fmla="*/ 17251 h 34861"/>
                <a:gd name="connsiteX3" fmla="*/ 16647 w 34861"/>
                <a:gd name="connsiteY3" fmla="*/ -180 h 34861"/>
                <a:gd name="connsiteX4" fmla="*/ 34077 w 34861"/>
                <a:gd name="connsiteY4" fmla="*/ 17251 h 34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61" h="34861">
                  <a:moveTo>
                    <a:pt x="34077" y="17251"/>
                  </a:moveTo>
                  <a:cubicBezTo>
                    <a:pt x="34077" y="26881"/>
                    <a:pt x="26267" y="34682"/>
                    <a:pt x="16647" y="34682"/>
                  </a:cubicBezTo>
                  <a:cubicBezTo>
                    <a:pt x="7026" y="34682"/>
                    <a:pt x="-785" y="26881"/>
                    <a:pt x="-785" y="17251"/>
                  </a:cubicBezTo>
                  <a:cubicBezTo>
                    <a:pt x="-785" y="7621"/>
                    <a:pt x="7026" y="-180"/>
                    <a:pt x="16647" y="-180"/>
                  </a:cubicBezTo>
                  <a:cubicBezTo>
                    <a:pt x="26267" y="-180"/>
                    <a:pt x="34077" y="7621"/>
                    <a:pt x="34077" y="17251"/>
                  </a:cubicBezTo>
                </a:path>
              </a:pathLst>
            </a:custGeom>
            <a:solidFill>
              <a:srgbClr val="231F20"/>
            </a:solidFill>
            <a:ln w="9525" cap="flat">
              <a:noFill/>
              <a:prstDash val="solid"/>
              <a:miter/>
            </a:ln>
          </p:spPr>
          <p:txBody>
            <a:bodyPr rtlCol="0" anchor="ctr"/>
            <a:lstStyle/>
            <a:p>
              <a:endParaRPr lang="en-US"/>
            </a:p>
          </p:txBody>
        </p:sp>
        <p:sp>
          <p:nvSpPr>
            <p:cNvPr id="411" name="Freeform: Shape 410">
              <a:extLst>
                <a:ext uri="{FF2B5EF4-FFF2-40B4-BE49-F238E27FC236}">
                  <a16:creationId xmlns:a16="http://schemas.microsoft.com/office/drawing/2014/main" id="{6DBBDFBD-C208-4EA3-9612-029602A104E0}"/>
                </a:ext>
              </a:extLst>
            </p:cNvPr>
            <p:cNvSpPr/>
            <p:nvPr/>
          </p:nvSpPr>
          <p:spPr>
            <a:xfrm>
              <a:off x="17829310" y="5320028"/>
              <a:ext cx="34861" cy="34861"/>
            </a:xfrm>
            <a:custGeom>
              <a:avLst/>
              <a:gdLst>
                <a:gd name="connsiteX0" fmla="*/ 34077 w 34861"/>
                <a:gd name="connsiteY0" fmla="*/ 17251 h 34861"/>
                <a:gd name="connsiteX1" fmla="*/ 16647 w 34861"/>
                <a:gd name="connsiteY1" fmla="*/ 34681 h 34861"/>
                <a:gd name="connsiteX2" fmla="*/ -785 w 34861"/>
                <a:gd name="connsiteY2" fmla="*/ 17251 h 34861"/>
                <a:gd name="connsiteX3" fmla="*/ 16647 w 34861"/>
                <a:gd name="connsiteY3" fmla="*/ -180 h 34861"/>
                <a:gd name="connsiteX4" fmla="*/ 34077 w 34861"/>
                <a:gd name="connsiteY4" fmla="*/ 17251 h 34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61" h="34861">
                  <a:moveTo>
                    <a:pt x="34077" y="17251"/>
                  </a:moveTo>
                  <a:cubicBezTo>
                    <a:pt x="34077" y="26881"/>
                    <a:pt x="26266" y="34681"/>
                    <a:pt x="16647" y="34681"/>
                  </a:cubicBezTo>
                  <a:cubicBezTo>
                    <a:pt x="7026" y="34681"/>
                    <a:pt x="-785" y="26881"/>
                    <a:pt x="-785" y="17251"/>
                  </a:cubicBezTo>
                  <a:cubicBezTo>
                    <a:pt x="-785" y="7621"/>
                    <a:pt x="7026" y="-180"/>
                    <a:pt x="16647" y="-180"/>
                  </a:cubicBezTo>
                  <a:cubicBezTo>
                    <a:pt x="26266" y="-180"/>
                    <a:pt x="34077" y="7621"/>
                    <a:pt x="34077" y="17251"/>
                  </a:cubicBezTo>
                </a:path>
              </a:pathLst>
            </a:custGeom>
            <a:solidFill>
              <a:srgbClr val="231F20"/>
            </a:solidFill>
            <a:ln w="9525" cap="flat">
              <a:noFill/>
              <a:prstDash val="solid"/>
              <a:miter/>
            </a:ln>
          </p:spPr>
          <p:txBody>
            <a:bodyPr rtlCol="0" anchor="ctr"/>
            <a:lstStyle/>
            <a:p>
              <a:endParaRPr lang="en-US"/>
            </a:p>
          </p:txBody>
        </p:sp>
        <p:sp>
          <p:nvSpPr>
            <p:cNvPr id="412" name="Freeform: Shape 411">
              <a:extLst>
                <a:ext uri="{FF2B5EF4-FFF2-40B4-BE49-F238E27FC236}">
                  <a16:creationId xmlns:a16="http://schemas.microsoft.com/office/drawing/2014/main" id="{56CC6580-CD44-48C5-9991-342ED51D3A51}"/>
                </a:ext>
              </a:extLst>
            </p:cNvPr>
            <p:cNvSpPr/>
            <p:nvPr/>
          </p:nvSpPr>
          <p:spPr>
            <a:xfrm>
              <a:off x="17792066" y="5612445"/>
              <a:ext cx="34861" cy="34861"/>
            </a:xfrm>
            <a:custGeom>
              <a:avLst/>
              <a:gdLst>
                <a:gd name="connsiteX0" fmla="*/ 34077 w 34861"/>
                <a:gd name="connsiteY0" fmla="*/ 17251 h 34861"/>
                <a:gd name="connsiteX1" fmla="*/ 16647 w 34861"/>
                <a:gd name="connsiteY1" fmla="*/ 34682 h 34861"/>
                <a:gd name="connsiteX2" fmla="*/ -785 w 34861"/>
                <a:gd name="connsiteY2" fmla="*/ 17251 h 34861"/>
                <a:gd name="connsiteX3" fmla="*/ 16647 w 34861"/>
                <a:gd name="connsiteY3" fmla="*/ -180 h 34861"/>
                <a:gd name="connsiteX4" fmla="*/ 34077 w 34861"/>
                <a:gd name="connsiteY4" fmla="*/ 17061 h 34861"/>
                <a:gd name="connsiteX5" fmla="*/ 34077 w 34861"/>
                <a:gd name="connsiteY5" fmla="*/ 17251 h 3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61" h="34861">
                  <a:moveTo>
                    <a:pt x="34077" y="17251"/>
                  </a:moveTo>
                  <a:cubicBezTo>
                    <a:pt x="34077" y="26881"/>
                    <a:pt x="26267" y="34682"/>
                    <a:pt x="16647" y="34682"/>
                  </a:cubicBezTo>
                  <a:cubicBezTo>
                    <a:pt x="7026" y="34682"/>
                    <a:pt x="-785" y="26881"/>
                    <a:pt x="-785" y="17251"/>
                  </a:cubicBezTo>
                  <a:cubicBezTo>
                    <a:pt x="-785" y="7621"/>
                    <a:pt x="7026" y="-180"/>
                    <a:pt x="16647" y="-180"/>
                  </a:cubicBezTo>
                  <a:cubicBezTo>
                    <a:pt x="26267" y="-237"/>
                    <a:pt x="33982" y="7488"/>
                    <a:pt x="34077" y="17061"/>
                  </a:cubicBezTo>
                  <a:cubicBezTo>
                    <a:pt x="34077" y="17127"/>
                    <a:pt x="34077" y="17184"/>
                    <a:pt x="34077" y="17251"/>
                  </a:cubicBezTo>
                </a:path>
              </a:pathLst>
            </a:custGeom>
            <a:solidFill>
              <a:srgbClr val="231F20"/>
            </a:solidFill>
            <a:ln w="9525" cap="flat">
              <a:noFill/>
              <a:prstDash val="solid"/>
              <a:miter/>
            </a:ln>
          </p:spPr>
          <p:txBody>
            <a:bodyPr rtlCol="0" anchor="ctr"/>
            <a:lstStyle/>
            <a:p>
              <a:endParaRPr lang="en-US"/>
            </a:p>
          </p:txBody>
        </p:sp>
        <p:sp>
          <p:nvSpPr>
            <p:cNvPr id="413" name="Freeform: Shape 412">
              <a:extLst>
                <a:ext uri="{FF2B5EF4-FFF2-40B4-BE49-F238E27FC236}">
                  <a16:creationId xmlns:a16="http://schemas.microsoft.com/office/drawing/2014/main" id="{380E344A-2F8A-46CC-AD73-255861F04B7E}"/>
                </a:ext>
              </a:extLst>
            </p:cNvPr>
            <p:cNvSpPr/>
            <p:nvPr/>
          </p:nvSpPr>
          <p:spPr>
            <a:xfrm>
              <a:off x="17708247" y="5666452"/>
              <a:ext cx="34861" cy="34861"/>
            </a:xfrm>
            <a:custGeom>
              <a:avLst/>
              <a:gdLst>
                <a:gd name="connsiteX0" fmla="*/ 34077 w 34861"/>
                <a:gd name="connsiteY0" fmla="*/ 17251 h 34861"/>
                <a:gd name="connsiteX1" fmla="*/ 16646 w 34861"/>
                <a:gd name="connsiteY1" fmla="*/ 34682 h 34861"/>
                <a:gd name="connsiteX2" fmla="*/ -785 w 34861"/>
                <a:gd name="connsiteY2" fmla="*/ 17251 h 34861"/>
                <a:gd name="connsiteX3" fmla="*/ 16646 w 34861"/>
                <a:gd name="connsiteY3" fmla="*/ -180 h 34861"/>
                <a:gd name="connsiteX4" fmla="*/ 34077 w 34861"/>
                <a:gd name="connsiteY4" fmla="*/ 17061 h 34861"/>
                <a:gd name="connsiteX5" fmla="*/ 34077 w 34861"/>
                <a:gd name="connsiteY5" fmla="*/ 17251 h 3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61" h="34861">
                  <a:moveTo>
                    <a:pt x="34077" y="17251"/>
                  </a:moveTo>
                  <a:cubicBezTo>
                    <a:pt x="34077" y="26881"/>
                    <a:pt x="26266" y="34682"/>
                    <a:pt x="16646" y="34682"/>
                  </a:cubicBezTo>
                  <a:cubicBezTo>
                    <a:pt x="7025" y="34682"/>
                    <a:pt x="-785" y="26881"/>
                    <a:pt x="-785" y="17251"/>
                  </a:cubicBezTo>
                  <a:cubicBezTo>
                    <a:pt x="-785" y="7621"/>
                    <a:pt x="7025" y="-180"/>
                    <a:pt x="16646" y="-180"/>
                  </a:cubicBezTo>
                  <a:cubicBezTo>
                    <a:pt x="26266" y="-237"/>
                    <a:pt x="33982" y="7488"/>
                    <a:pt x="34077" y="17061"/>
                  </a:cubicBezTo>
                  <a:cubicBezTo>
                    <a:pt x="34077" y="17127"/>
                    <a:pt x="34077" y="17184"/>
                    <a:pt x="34077" y="17251"/>
                  </a:cubicBezTo>
                </a:path>
              </a:pathLst>
            </a:custGeom>
            <a:solidFill>
              <a:srgbClr val="231F20"/>
            </a:solidFill>
            <a:ln w="9525" cap="flat">
              <a:noFill/>
              <a:prstDash val="solid"/>
              <a:miter/>
            </a:ln>
          </p:spPr>
          <p:txBody>
            <a:bodyPr rtlCol="0" anchor="ctr"/>
            <a:lstStyle/>
            <a:p>
              <a:endParaRPr lang="en-US"/>
            </a:p>
          </p:txBody>
        </p:sp>
        <p:sp>
          <p:nvSpPr>
            <p:cNvPr id="414" name="Freeform: Shape 413">
              <a:extLst>
                <a:ext uri="{FF2B5EF4-FFF2-40B4-BE49-F238E27FC236}">
                  <a16:creationId xmlns:a16="http://schemas.microsoft.com/office/drawing/2014/main" id="{AD635706-EE88-481E-9DF4-9DCF4C4196BE}"/>
                </a:ext>
              </a:extLst>
            </p:cNvPr>
            <p:cNvSpPr/>
            <p:nvPr/>
          </p:nvSpPr>
          <p:spPr>
            <a:xfrm>
              <a:off x="17626332" y="5899243"/>
              <a:ext cx="34860" cy="34861"/>
            </a:xfrm>
            <a:custGeom>
              <a:avLst/>
              <a:gdLst>
                <a:gd name="connsiteX0" fmla="*/ 34076 w 34860"/>
                <a:gd name="connsiteY0" fmla="*/ 17251 h 34861"/>
                <a:gd name="connsiteX1" fmla="*/ 16646 w 34860"/>
                <a:gd name="connsiteY1" fmla="*/ 34682 h 34861"/>
                <a:gd name="connsiteX2" fmla="*/ -785 w 34860"/>
                <a:gd name="connsiteY2" fmla="*/ 17251 h 34861"/>
                <a:gd name="connsiteX3" fmla="*/ 16646 w 34860"/>
                <a:gd name="connsiteY3" fmla="*/ -180 h 34861"/>
                <a:gd name="connsiteX4" fmla="*/ 34076 w 34860"/>
                <a:gd name="connsiteY4" fmla="*/ 17061 h 34861"/>
                <a:gd name="connsiteX5" fmla="*/ 34076 w 34860"/>
                <a:gd name="connsiteY5" fmla="*/ 17251 h 3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60" h="34861">
                  <a:moveTo>
                    <a:pt x="34076" y="17251"/>
                  </a:moveTo>
                  <a:cubicBezTo>
                    <a:pt x="34076" y="26881"/>
                    <a:pt x="26266" y="34682"/>
                    <a:pt x="16646" y="34682"/>
                  </a:cubicBezTo>
                  <a:cubicBezTo>
                    <a:pt x="7025" y="34682"/>
                    <a:pt x="-785" y="26881"/>
                    <a:pt x="-785" y="17251"/>
                  </a:cubicBezTo>
                  <a:cubicBezTo>
                    <a:pt x="-785" y="7621"/>
                    <a:pt x="7025" y="-180"/>
                    <a:pt x="16646" y="-180"/>
                  </a:cubicBezTo>
                  <a:cubicBezTo>
                    <a:pt x="26266" y="-237"/>
                    <a:pt x="33981" y="7488"/>
                    <a:pt x="34076" y="17061"/>
                  </a:cubicBezTo>
                  <a:cubicBezTo>
                    <a:pt x="34076" y="17127"/>
                    <a:pt x="34076" y="17184"/>
                    <a:pt x="34076" y="17251"/>
                  </a:cubicBezTo>
                </a:path>
              </a:pathLst>
            </a:custGeom>
            <a:solidFill>
              <a:srgbClr val="231F20"/>
            </a:solidFill>
            <a:ln w="9525" cap="flat">
              <a:noFill/>
              <a:prstDash val="solid"/>
              <a:miter/>
            </a:ln>
          </p:spPr>
          <p:txBody>
            <a:bodyPr rtlCol="0" anchor="ctr"/>
            <a:lstStyle/>
            <a:p>
              <a:endParaRPr lang="en-US"/>
            </a:p>
          </p:txBody>
        </p:sp>
        <p:sp>
          <p:nvSpPr>
            <p:cNvPr id="415" name="Freeform: Shape 414">
              <a:extLst>
                <a:ext uri="{FF2B5EF4-FFF2-40B4-BE49-F238E27FC236}">
                  <a16:creationId xmlns:a16="http://schemas.microsoft.com/office/drawing/2014/main" id="{19F0B927-D619-4EFA-A99A-92C8033D8970}"/>
                </a:ext>
              </a:extLst>
            </p:cNvPr>
            <p:cNvSpPr/>
            <p:nvPr/>
          </p:nvSpPr>
          <p:spPr>
            <a:xfrm>
              <a:off x="17803211" y="5789324"/>
              <a:ext cx="34861" cy="34861"/>
            </a:xfrm>
            <a:custGeom>
              <a:avLst/>
              <a:gdLst>
                <a:gd name="connsiteX0" fmla="*/ 34077 w 34861"/>
                <a:gd name="connsiteY0" fmla="*/ 17251 h 34861"/>
                <a:gd name="connsiteX1" fmla="*/ 16646 w 34861"/>
                <a:gd name="connsiteY1" fmla="*/ 34682 h 34861"/>
                <a:gd name="connsiteX2" fmla="*/ -785 w 34861"/>
                <a:gd name="connsiteY2" fmla="*/ 17251 h 34861"/>
                <a:gd name="connsiteX3" fmla="*/ 16646 w 34861"/>
                <a:gd name="connsiteY3" fmla="*/ -180 h 34861"/>
                <a:gd name="connsiteX4" fmla="*/ 16741 w 34861"/>
                <a:gd name="connsiteY4" fmla="*/ -180 h 34861"/>
                <a:gd name="connsiteX5" fmla="*/ 34077 w 34861"/>
                <a:gd name="connsiteY5" fmla="*/ 17156 h 34861"/>
                <a:gd name="connsiteX6" fmla="*/ 34077 w 34861"/>
                <a:gd name="connsiteY6" fmla="*/ 17251 h 3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61" h="34861">
                  <a:moveTo>
                    <a:pt x="34077" y="17251"/>
                  </a:moveTo>
                  <a:cubicBezTo>
                    <a:pt x="34077" y="26881"/>
                    <a:pt x="26266" y="34682"/>
                    <a:pt x="16646" y="34682"/>
                  </a:cubicBezTo>
                  <a:cubicBezTo>
                    <a:pt x="7026" y="34682"/>
                    <a:pt x="-785" y="26881"/>
                    <a:pt x="-785" y="17251"/>
                  </a:cubicBezTo>
                  <a:cubicBezTo>
                    <a:pt x="-785" y="7621"/>
                    <a:pt x="7026" y="-180"/>
                    <a:pt x="16646" y="-180"/>
                  </a:cubicBezTo>
                  <a:cubicBezTo>
                    <a:pt x="16646" y="-180"/>
                    <a:pt x="16741" y="-180"/>
                    <a:pt x="16741" y="-180"/>
                  </a:cubicBezTo>
                  <a:cubicBezTo>
                    <a:pt x="26361" y="-180"/>
                    <a:pt x="34077" y="7583"/>
                    <a:pt x="34077" y="17156"/>
                  </a:cubicBezTo>
                  <a:cubicBezTo>
                    <a:pt x="34077" y="17185"/>
                    <a:pt x="34077" y="17222"/>
                    <a:pt x="34077" y="17251"/>
                  </a:cubicBezTo>
                </a:path>
              </a:pathLst>
            </a:custGeom>
            <a:solidFill>
              <a:srgbClr val="231F20"/>
            </a:solidFill>
            <a:ln w="9525" cap="flat">
              <a:noFill/>
              <a:prstDash val="solid"/>
              <a:miter/>
            </a:ln>
          </p:spPr>
          <p:txBody>
            <a:bodyPr rtlCol="0" anchor="ctr"/>
            <a:lstStyle/>
            <a:p>
              <a:endParaRPr lang="en-US"/>
            </a:p>
          </p:txBody>
        </p:sp>
        <p:sp>
          <p:nvSpPr>
            <p:cNvPr id="416" name="Freeform: Shape 415">
              <a:extLst>
                <a:ext uri="{FF2B5EF4-FFF2-40B4-BE49-F238E27FC236}">
                  <a16:creationId xmlns:a16="http://schemas.microsoft.com/office/drawing/2014/main" id="{1F022F26-13AF-4DF9-818C-3CDAB6132163}"/>
                </a:ext>
              </a:extLst>
            </p:cNvPr>
            <p:cNvSpPr/>
            <p:nvPr/>
          </p:nvSpPr>
          <p:spPr>
            <a:xfrm>
              <a:off x="17814451" y="5914102"/>
              <a:ext cx="34860" cy="34861"/>
            </a:xfrm>
            <a:custGeom>
              <a:avLst/>
              <a:gdLst>
                <a:gd name="connsiteX0" fmla="*/ 34076 w 34860"/>
                <a:gd name="connsiteY0" fmla="*/ 17251 h 34861"/>
                <a:gd name="connsiteX1" fmla="*/ 16646 w 34860"/>
                <a:gd name="connsiteY1" fmla="*/ 34681 h 34861"/>
                <a:gd name="connsiteX2" fmla="*/ -785 w 34860"/>
                <a:gd name="connsiteY2" fmla="*/ 17251 h 34861"/>
                <a:gd name="connsiteX3" fmla="*/ 16646 w 34860"/>
                <a:gd name="connsiteY3" fmla="*/ -180 h 34861"/>
                <a:gd name="connsiteX4" fmla="*/ 34076 w 34860"/>
                <a:gd name="connsiteY4" fmla="*/ 17251 h 34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60" h="34861">
                  <a:moveTo>
                    <a:pt x="34076" y="17251"/>
                  </a:moveTo>
                  <a:cubicBezTo>
                    <a:pt x="34076" y="26881"/>
                    <a:pt x="26266" y="34681"/>
                    <a:pt x="16646" y="34681"/>
                  </a:cubicBezTo>
                  <a:cubicBezTo>
                    <a:pt x="7025" y="34681"/>
                    <a:pt x="-785" y="26881"/>
                    <a:pt x="-785" y="17251"/>
                  </a:cubicBezTo>
                  <a:cubicBezTo>
                    <a:pt x="-785" y="7621"/>
                    <a:pt x="7025" y="-180"/>
                    <a:pt x="16646" y="-180"/>
                  </a:cubicBezTo>
                  <a:cubicBezTo>
                    <a:pt x="26266" y="-180"/>
                    <a:pt x="34076" y="7621"/>
                    <a:pt x="34076" y="17251"/>
                  </a:cubicBezTo>
                </a:path>
              </a:pathLst>
            </a:custGeom>
            <a:solidFill>
              <a:srgbClr val="231F20"/>
            </a:solidFill>
            <a:ln w="9525" cap="flat">
              <a:noFill/>
              <a:prstDash val="solid"/>
              <a:miter/>
            </a:ln>
          </p:spPr>
          <p:txBody>
            <a:bodyPr rtlCol="0" anchor="ctr"/>
            <a:lstStyle/>
            <a:p>
              <a:endParaRPr lang="en-US"/>
            </a:p>
          </p:txBody>
        </p:sp>
        <p:sp>
          <p:nvSpPr>
            <p:cNvPr id="417" name="Freeform: Shape 416">
              <a:extLst>
                <a:ext uri="{FF2B5EF4-FFF2-40B4-BE49-F238E27FC236}">
                  <a16:creationId xmlns:a16="http://schemas.microsoft.com/office/drawing/2014/main" id="{011B9D4A-BD90-46F4-BC55-07DC1B2B3AD6}"/>
                </a:ext>
              </a:extLst>
            </p:cNvPr>
            <p:cNvSpPr/>
            <p:nvPr/>
          </p:nvSpPr>
          <p:spPr>
            <a:xfrm>
              <a:off x="17935417" y="5571488"/>
              <a:ext cx="34863" cy="34862"/>
            </a:xfrm>
            <a:custGeom>
              <a:avLst/>
              <a:gdLst>
                <a:gd name="connsiteX0" fmla="*/ 34078 w 34863"/>
                <a:gd name="connsiteY0" fmla="*/ 17156 h 34862"/>
                <a:gd name="connsiteX1" fmla="*/ 16742 w 34863"/>
                <a:gd name="connsiteY1" fmla="*/ 34682 h 34862"/>
                <a:gd name="connsiteX2" fmla="*/ -784 w 34863"/>
                <a:gd name="connsiteY2" fmla="*/ 17346 h 34862"/>
                <a:gd name="connsiteX3" fmla="*/ 16551 w 34863"/>
                <a:gd name="connsiteY3" fmla="*/ -180 h 34862"/>
                <a:gd name="connsiteX4" fmla="*/ 16742 w 34863"/>
                <a:gd name="connsiteY4" fmla="*/ -180 h 34862"/>
                <a:gd name="connsiteX5" fmla="*/ 34078 w 34863"/>
                <a:gd name="connsiteY5" fmla="*/ 17156 h 3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63" h="34862">
                  <a:moveTo>
                    <a:pt x="34078" y="17156"/>
                  </a:moveTo>
                  <a:cubicBezTo>
                    <a:pt x="34173" y="26786"/>
                    <a:pt x="26362" y="34625"/>
                    <a:pt x="16742" y="34682"/>
                  </a:cubicBezTo>
                  <a:cubicBezTo>
                    <a:pt x="7121" y="34729"/>
                    <a:pt x="-689" y="26976"/>
                    <a:pt x="-784" y="17346"/>
                  </a:cubicBezTo>
                  <a:cubicBezTo>
                    <a:pt x="-879" y="7717"/>
                    <a:pt x="6932" y="-122"/>
                    <a:pt x="16551" y="-180"/>
                  </a:cubicBezTo>
                  <a:cubicBezTo>
                    <a:pt x="16646" y="-180"/>
                    <a:pt x="16646" y="-180"/>
                    <a:pt x="16742" y="-180"/>
                  </a:cubicBezTo>
                  <a:cubicBezTo>
                    <a:pt x="26362" y="-180"/>
                    <a:pt x="34078" y="7583"/>
                    <a:pt x="34078" y="17156"/>
                  </a:cubicBezTo>
                </a:path>
              </a:pathLst>
            </a:custGeom>
            <a:solidFill>
              <a:srgbClr val="231F20"/>
            </a:solidFill>
            <a:ln w="9525" cap="flat">
              <a:noFill/>
              <a:prstDash val="solid"/>
              <a:miter/>
            </a:ln>
          </p:spPr>
          <p:txBody>
            <a:bodyPr rtlCol="0" anchor="ctr"/>
            <a:lstStyle/>
            <a:p>
              <a:endParaRPr lang="en-US"/>
            </a:p>
          </p:txBody>
        </p:sp>
        <p:sp>
          <p:nvSpPr>
            <p:cNvPr id="418" name="Freeform: Shape 417">
              <a:extLst>
                <a:ext uri="{FF2B5EF4-FFF2-40B4-BE49-F238E27FC236}">
                  <a16:creationId xmlns:a16="http://schemas.microsoft.com/office/drawing/2014/main" id="{0A7695C4-2BDB-4752-B719-87C865306970}"/>
                </a:ext>
              </a:extLst>
            </p:cNvPr>
            <p:cNvSpPr/>
            <p:nvPr/>
          </p:nvSpPr>
          <p:spPr>
            <a:xfrm>
              <a:off x="18017427" y="5571488"/>
              <a:ext cx="34863" cy="34862"/>
            </a:xfrm>
            <a:custGeom>
              <a:avLst/>
              <a:gdLst>
                <a:gd name="connsiteX0" fmla="*/ 34078 w 34863"/>
                <a:gd name="connsiteY0" fmla="*/ 17156 h 34862"/>
                <a:gd name="connsiteX1" fmla="*/ 16742 w 34863"/>
                <a:gd name="connsiteY1" fmla="*/ 34682 h 34862"/>
                <a:gd name="connsiteX2" fmla="*/ -784 w 34863"/>
                <a:gd name="connsiteY2" fmla="*/ 17346 h 34862"/>
                <a:gd name="connsiteX3" fmla="*/ 16552 w 34863"/>
                <a:gd name="connsiteY3" fmla="*/ -180 h 34862"/>
                <a:gd name="connsiteX4" fmla="*/ 16648 w 34863"/>
                <a:gd name="connsiteY4" fmla="*/ -180 h 34862"/>
                <a:gd name="connsiteX5" fmla="*/ 34078 w 34863"/>
                <a:gd name="connsiteY5" fmla="*/ 17156 h 3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63" h="34862">
                  <a:moveTo>
                    <a:pt x="34078" y="17156"/>
                  </a:moveTo>
                  <a:cubicBezTo>
                    <a:pt x="34173" y="26786"/>
                    <a:pt x="26362" y="34625"/>
                    <a:pt x="16742" y="34682"/>
                  </a:cubicBezTo>
                  <a:cubicBezTo>
                    <a:pt x="7123" y="34729"/>
                    <a:pt x="-689" y="26976"/>
                    <a:pt x="-784" y="17346"/>
                  </a:cubicBezTo>
                  <a:cubicBezTo>
                    <a:pt x="-879" y="7717"/>
                    <a:pt x="6932" y="-122"/>
                    <a:pt x="16552" y="-180"/>
                  </a:cubicBezTo>
                  <a:cubicBezTo>
                    <a:pt x="16552" y="-180"/>
                    <a:pt x="16648" y="-180"/>
                    <a:pt x="16648" y="-180"/>
                  </a:cubicBezTo>
                  <a:cubicBezTo>
                    <a:pt x="26267" y="-180"/>
                    <a:pt x="33983" y="7564"/>
                    <a:pt x="34078" y="17156"/>
                  </a:cubicBezTo>
                </a:path>
              </a:pathLst>
            </a:custGeom>
            <a:solidFill>
              <a:srgbClr val="231F20"/>
            </a:solidFill>
            <a:ln w="9525" cap="flat">
              <a:noFill/>
              <a:prstDash val="solid"/>
              <a:miter/>
            </a:ln>
          </p:spPr>
          <p:txBody>
            <a:bodyPr rtlCol="0" anchor="ctr"/>
            <a:lstStyle/>
            <a:p>
              <a:endParaRPr lang="en-US"/>
            </a:p>
          </p:txBody>
        </p:sp>
        <p:sp>
          <p:nvSpPr>
            <p:cNvPr id="419" name="Freeform: Shape 418">
              <a:extLst>
                <a:ext uri="{FF2B5EF4-FFF2-40B4-BE49-F238E27FC236}">
                  <a16:creationId xmlns:a16="http://schemas.microsoft.com/office/drawing/2014/main" id="{5ED342F6-E585-4FC8-A4ED-80848FFCEB7E}"/>
                </a:ext>
              </a:extLst>
            </p:cNvPr>
            <p:cNvSpPr/>
            <p:nvPr/>
          </p:nvSpPr>
          <p:spPr>
            <a:xfrm>
              <a:off x="18056481" y="5359175"/>
              <a:ext cx="34861" cy="34861"/>
            </a:xfrm>
            <a:custGeom>
              <a:avLst/>
              <a:gdLst>
                <a:gd name="connsiteX0" fmla="*/ 34077 w 34861"/>
                <a:gd name="connsiteY0" fmla="*/ 17251 h 34861"/>
                <a:gd name="connsiteX1" fmla="*/ 16647 w 34861"/>
                <a:gd name="connsiteY1" fmla="*/ 34682 h 34861"/>
                <a:gd name="connsiteX2" fmla="*/ -785 w 34861"/>
                <a:gd name="connsiteY2" fmla="*/ 17251 h 34861"/>
                <a:gd name="connsiteX3" fmla="*/ 16647 w 34861"/>
                <a:gd name="connsiteY3" fmla="*/ -180 h 34861"/>
                <a:gd name="connsiteX4" fmla="*/ 16742 w 34861"/>
                <a:gd name="connsiteY4" fmla="*/ -180 h 34861"/>
                <a:gd name="connsiteX5" fmla="*/ 34077 w 34861"/>
                <a:gd name="connsiteY5" fmla="*/ 16965 h 34861"/>
                <a:gd name="connsiteX6" fmla="*/ 34077 w 34861"/>
                <a:gd name="connsiteY6" fmla="*/ 17251 h 3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61" h="34861">
                  <a:moveTo>
                    <a:pt x="34077" y="17251"/>
                  </a:moveTo>
                  <a:cubicBezTo>
                    <a:pt x="34077" y="26881"/>
                    <a:pt x="26267" y="34682"/>
                    <a:pt x="16647" y="34682"/>
                  </a:cubicBezTo>
                  <a:cubicBezTo>
                    <a:pt x="7026" y="34682"/>
                    <a:pt x="-785" y="26881"/>
                    <a:pt x="-785" y="17251"/>
                  </a:cubicBezTo>
                  <a:cubicBezTo>
                    <a:pt x="-785" y="7622"/>
                    <a:pt x="7026" y="-180"/>
                    <a:pt x="16647" y="-180"/>
                  </a:cubicBezTo>
                  <a:cubicBezTo>
                    <a:pt x="16647" y="-180"/>
                    <a:pt x="16742" y="-180"/>
                    <a:pt x="16742" y="-180"/>
                  </a:cubicBezTo>
                  <a:cubicBezTo>
                    <a:pt x="26267" y="-237"/>
                    <a:pt x="33982" y="7440"/>
                    <a:pt x="34077" y="16965"/>
                  </a:cubicBezTo>
                  <a:cubicBezTo>
                    <a:pt x="34077" y="17061"/>
                    <a:pt x="34077" y="17156"/>
                    <a:pt x="34077" y="17251"/>
                  </a:cubicBezTo>
                </a:path>
              </a:pathLst>
            </a:custGeom>
            <a:solidFill>
              <a:srgbClr val="231F20"/>
            </a:solidFill>
            <a:ln w="9525" cap="flat">
              <a:noFill/>
              <a:prstDash val="solid"/>
              <a:miter/>
            </a:ln>
          </p:spPr>
          <p:txBody>
            <a:bodyPr rtlCol="0" anchor="ctr"/>
            <a:lstStyle/>
            <a:p>
              <a:endParaRPr lang="en-US"/>
            </a:p>
          </p:txBody>
        </p:sp>
        <p:sp>
          <p:nvSpPr>
            <p:cNvPr id="420" name="Freeform: Shape 419">
              <a:extLst>
                <a:ext uri="{FF2B5EF4-FFF2-40B4-BE49-F238E27FC236}">
                  <a16:creationId xmlns:a16="http://schemas.microsoft.com/office/drawing/2014/main" id="{B9B67A91-3A02-4B08-8143-AD9679AFEC75}"/>
                </a:ext>
              </a:extLst>
            </p:cNvPr>
            <p:cNvSpPr/>
            <p:nvPr/>
          </p:nvSpPr>
          <p:spPr>
            <a:xfrm>
              <a:off x="18093724" y="5269736"/>
              <a:ext cx="34861" cy="34861"/>
            </a:xfrm>
            <a:custGeom>
              <a:avLst/>
              <a:gdLst>
                <a:gd name="connsiteX0" fmla="*/ 34077 w 34861"/>
                <a:gd name="connsiteY0" fmla="*/ 17251 h 34861"/>
                <a:gd name="connsiteX1" fmla="*/ 16646 w 34861"/>
                <a:gd name="connsiteY1" fmla="*/ 34682 h 34861"/>
                <a:gd name="connsiteX2" fmla="*/ -785 w 34861"/>
                <a:gd name="connsiteY2" fmla="*/ 17251 h 34861"/>
                <a:gd name="connsiteX3" fmla="*/ 16646 w 34861"/>
                <a:gd name="connsiteY3" fmla="*/ -180 h 34861"/>
                <a:gd name="connsiteX4" fmla="*/ 16741 w 34861"/>
                <a:gd name="connsiteY4" fmla="*/ -180 h 34861"/>
                <a:gd name="connsiteX5" fmla="*/ 34077 w 34861"/>
                <a:gd name="connsiteY5" fmla="*/ 17156 h 34861"/>
                <a:gd name="connsiteX6" fmla="*/ 34077 w 34861"/>
                <a:gd name="connsiteY6" fmla="*/ 17251 h 3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61" h="34861">
                  <a:moveTo>
                    <a:pt x="34077" y="17251"/>
                  </a:moveTo>
                  <a:cubicBezTo>
                    <a:pt x="34077" y="26881"/>
                    <a:pt x="26266" y="34682"/>
                    <a:pt x="16646" y="34682"/>
                  </a:cubicBezTo>
                  <a:cubicBezTo>
                    <a:pt x="7026" y="34682"/>
                    <a:pt x="-785" y="26881"/>
                    <a:pt x="-785" y="17251"/>
                  </a:cubicBezTo>
                  <a:cubicBezTo>
                    <a:pt x="-785" y="7621"/>
                    <a:pt x="7026" y="-180"/>
                    <a:pt x="16646" y="-180"/>
                  </a:cubicBezTo>
                  <a:cubicBezTo>
                    <a:pt x="16646" y="-180"/>
                    <a:pt x="16741" y="-180"/>
                    <a:pt x="16741" y="-180"/>
                  </a:cubicBezTo>
                  <a:cubicBezTo>
                    <a:pt x="26361" y="-180"/>
                    <a:pt x="34077" y="7583"/>
                    <a:pt x="34077" y="17156"/>
                  </a:cubicBezTo>
                  <a:cubicBezTo>
                    <a:pt x="34077" y="17184"/>
                    <a:pt x="34077" y="17222"/>
                    <a:pt x="34077" y="17251"/>
                  </a:cubicBezTo>
                </a:path>
              </a:pathLst>
            </a:custGeom>
            <a:solidFill>
              <a:srgbClr val="231F20"/>
            </a:solidFill>
            <a:ln w="9525" cap="flat">
              <a:noFill/>
              <a:prstDash val="solid"/>
              <a:miter/>
            </a:ln>
          </p:spPr>
          <p:txBody>
            <a:bodyPr rtlCol="0" anchor="ctr"/>
            <a:lstStyle/>
            <a:p>
              <a:endParaRPr lang="en-US"/>
            </a:p>
          </p:txBody>
        </p:sp>
        <p:sp>
          <p:nvSpPr>
            <p:cNvPr id="421" name="Freeform: Shape 420">
              <a:extLst>
                <a:ext uri="{FF2B5EF4-FFF2-40B4-BE49-F238E27FC236}">
                  <a16:creationId xmlns:a16="http://schemas.microsoft.com/office/drawing/2014/main" id="{C5F3DC15-FAAB-44E5-AAC1-35F8CA237E04}"/>
                </a:ext>
              </a:extLst>
            </p:cNvPr>
            <p:cNvSpPr/>
            <p:nvPr/>
          </p:nvSpPr>
          <p:spPr>
            <a:xfrm>
              <a:off x="18222215" y="5226969"/>
              <a:ext cx="34863" cy="34862"/>
            </a:xfrm>
            <a:custGeom>
              <a:avLst/>
              <a:gdLst>
                <a:gd name="connsiteX0" fmla="*/ 34078 w 34863"/>
                <a:gd name="connsiteY0" fmla="*/ 17156 h 34862"/>
                <a:gd name="connsiteX1" fmla="*/ 16742 w 34863"/>
                <a:gd name="connsiteY1" fmla="*/ 34682 h 34862"/>
                <a:gd name="connsiteX2" fmla="*/ -784 w 34863"/>
                <a:gd name="connsiteY2" fmla="*/ 17346 h 34862"/>
                <a:gd name="connsiteX3" fmla="*/ 16552 w 34863"/>
                <a:gd name="connsiteY3" fmla="*/ -180 h 34862"/>
                <a:gd name="connsiteX4" fmla="*/ 16742 w 34863"/>
                <a:gd name="connsiteY4" fmla="*/ -180 h 34862"/>
                <a:gd name="connsiteX5" fmla="*/ 34078 w 34863"/>
                <a:gd name="connsiteY5" fmla="*/ 17156 h 3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63" h="34862">
                  <a:moveTo>
                    <a:pt x="34078" y="17156"/>
                  </a:moveTo>
                  <a:cubicBezTo>
                    <a:pt x="34173" y="26785"/>
                    <a:pt x="26362" y="34624"/>
                    <a:pt x="16742" y="34682"/>
                  </a:cubicBezTo>
                  <a:cubicBezTo>
                    <a:pt x="7123" y="34729"/>
                    <a:pt x="-689" y="26976"/>
                    <a:pt x="-784" y="17346"/>
                  </a:cubicBezTo>
                  <a:cubicBezTo>
                    <a:pt x="-879" y="7716"/>
                    <a:pt x="6932" y="-123"/>
                    <a:pt x="16552" y="-180"/>
                  </a:cubicBezTo>
                  <a:cubicBezTo>
                    <a:pt x="16648" y="-180"/>
                    <a:pt x="16648" y="-180"/>
                    <a:pt x="16742" y="-180"/>
                  </a:cubicBezTo>
                  <a:cubicBezTo>
                    <a:pt x="26362" y="-180"/>
                    <a:pt x="34078" y="7583"/>
                    <a:pt x="34078" y="17156"/>
                  </a:cubicBezTo>
                </a:path>
              </a:pathLst>
            </a:custGeom>
            <a:solidFill>
              <a:srgbClr val="231F20"/>
            </a:solidFill>
            <a:ln w="9525" cap="flat">
              <a:noFill/>
              <a:prstDash val="solid"/>
              <a:miter/>
            </a:ln>
          </p:spPr>
          <p:txBody>
            <a:bodyPr rtlCol="0" anchor="ctr"/>
            <a:lstStyle/>
            <a:p>
              <a:endParaRPr lang="en-US"/>
            </a:p>
          </p:txBody>
        </p:sp>
        <p:sp>
          <p:nvSpPr>
            <p:cNvPr id="422" name="Freeform: Shape 421">
              <a:extLst>
                <a:ext uri="{FF2B5EF4-FFF2-40B4-BE49-F238E27FC236}">
                  <a16:creationId xmlns:a16="http://schemas.microsoft.com/office/drawing/2014/main" id="{46F9E1DD-8937-4A12-978B-48C387F069C8}"/>
                </a:ext>
              </a:extLst>
            </p:cNvPr>
            <p:cNvSpPr/>
            <p:nvPr/>
          </p:nvSpPr>
          <p:spPr>
            <a:xfrm>
              <a:off x="18285556" y="5223254"/>
              <a:ext cx="34863" cy="34862"/>
            </a:xfrm>
            <a:custGeom>
              <a:avLst/>
              <a:gdLst>
                <a:gd name="connsiteX0" fmla="*/ 34078 w 34863"/>
                <a:gd name="connsiteY0" fmla="*/ 17156 h 34862"/>
                <a:gd name="connsiteX1" fmla="*/ 16742 w 34863"/>
                <a:gd name="connsiteY1" fmla="*/ 34682 h 34862"/>
                <a:gd name="connsiteX2" fmla="*/ -784 w 34863"/>
                <a:gd name="connsiteY2" fmla="*/ 17346 h 34862"/>
                <a:gd name="connsiteX3" fmla="*/ 16551 w 34863"/>
                <a:gd name="connsiteY3" fmla="*/ -180 h 34862"/>
                <a:gd name="connsiteX4" fmla="*/ 16646 w 34863"/>
                <a:gd name="connsiteY4" fmla="*/ -180 h 34862"/>
                <a:gd name="connsiteX5" fmla="*/ 34078 w 34863"/>
                <a:gd name="connsiteY5" fmla="*/ 17156 h 3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63" h="34862">
                  <a:moveTo>
                    <a:pt x="34078" y="17156"/>
                  </a:moveTo>
                  <a:cubicBezTo>
                    <a:pt x="34173" y="26785"/>
                    <a:pt x="26362" y="34624"/>
                    <a:pt x="16742" y="34682"/>
                  </a:cubicBezTo>
                  <a:cubicBezTo>
                    <a:pt x="7121" y="34729"/>
                    <a:pt x="-689" y="26976"/>
                    <a:pt x="-784" y="17346"/>
                  </a:cubicBezTo>
                  <a:cubicBezTo>
                    <a:pt x="-879" y="7717"/>
                    <a:pt x="6931" y="-122"/>
                    <a:pt x="16551" y="-180"/>
                  </a:cubicBezTo>
                  <a:cubicBezTo>
                    <a:pt x="16551" y="-180"/>
                    <a:pt x="16646" y="-180"/>
                    <a:pt x="16646" y="-180"/>
                  </a:cubicBezTo>
                  <a:cubicBezTo>
                    <a:pt x="26267" y="-180"/>
                    <a:pt x="33983" y="7564"/>
                    <a:pt x="34078" y="17156"/>
                  </a:cubicBezTo>
                </a:path>
              </a:pathLst>
            </a:custGeom>
            <a:solidFill>
              <a:srgbClr val="231F20"/>
            </a:solidFill>
            <a:ln w="9525" cap="flat">
              <a:noFill/>
              <a:prstDash val="solid"/>
              <a:miter/>
            </a:ln>
          </p:spPr>
          <p:txBody>
            <a:bodyPr rtlCol="0" anchor="ctr"/>
            <a:lstStyle/>
            <a:p>
              <a:endParaRPr lang="en-US"/>
            </a:p>
          </p:txBody>
        </p:sp>
        <p:sp>
          <p:nvSpPr>
            <p:cNvPr id="423" name="Freeform: Shape 422">
              <a:extLst>
                <a:ext uri="{FF2B5EF4-FFF2-40B4-BE49-F238E27FC236}">
                  <a16:creationId xmlns:a16="http://schemas.microsoft.com/office/drawing/2014/main" id="{67151FA8-389C-4C30-9E39-B58BDE29597B}"/>
                </a:ext>
              </a:extLst>
            </p:cNvPr>
            <p:cNvSpPr/>
            <p:nvPr/>
          </p:nvSpPr>
          <p:spPr>
            <a:xfrm>
              <a:off x="18384236" y="5258592"/>
              <a:ext cx="34861" cy="34861"/>
            </a:xfrm>
            <a:custGeom>
              <a:avLst/>
              <a:gdLst>
                <a:gd name="connsiteX0" fmla="*/ 34077 w 34861"/>
                <a:gd name="connsiteY0" fmla="*/ 17251 h 34861"/>
                <a:gd name="connsiteX1" fmla="*/ 16646 w 34861"/>
                <a:gd name="connsiteY1" fmla="*/ 34681 h 34861"/>
                <a:gd name="connsiteX2" fmla="*/ -785 w 34861"/>
                <a:gd name="connsiteY2" fmla="*/ 17251 h 34861"/>
                <a:gd name="connsiteX3" fmla="*/ 16646 w 34861"/>
                <a:gd name="connsiteY3" fmla="*/ -180 h 34861"/>
                <a:gd name="connsiteX4" fmla="*/ 16741 w 34861"/>
                <a:gd name="connsiteY4" fmla="*/ -180 h 34861"/>
                <a:gd name="connsiteX5" fmla="*/ 34077 w 34861"/>
                <a:gd name="connsiteY5" fmla="*/ 17156 h 34861"/>
                <a:gd name="connsiteX6" fmla="*/ 34077 w 34861"/>
                <a:gd name="connsiteY6" fmla="*/ 17251 h 3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61" h="34861">
                  <a:moveTo>
                    <a:pt x="34077" y="17251"/>
                  </a:moveTo>
                  <a:cubicBezTo>
                    <a:pt x="34077" y="26881"/>
                    <a:pt x="26266" y="34681"/>
                    <a:pt x="16646" y="34681"/>
                  </a:cubicBezTo>
                  <a:cubicBezTo>
                    <a:pt x="7026" y="34681"/>
                    <a:pt x="-785" y="26881"/>
                    <a:pt x="-785" y="17251"/>
                  </a:cubicBezTo>
                  <a:cubicBezTo>
                    <a:pt x="-785" y="7621"/>
                    <a:pt x="7026" y="-180"/>
                    <a:pt x="16646" y="-180"/>
                  </a:cubicBezTo>
                  <a:cubicBezTo>
                    <a:pt x="16646" y="-180"/>
                    <a:pt x="16741" y="-180"/>
                    <a:pt x="16741" y="-180"/>
                  </a:cubicBezTo>
                  <a:cubicBezTo>
                    <a:pt x="26361" y="-180"/>
                    <a:pt x="34077" y="7583"/>
                    <a:pt x="34077" y="17156"/>
                  </a:cubicBezTo>
                  <a:cubicBezTo>
                    <a:pt x="34077" y="17184"/>
                    <a:pt x="34077" y="17222"/>
                    <a:pt x="34077" y="17251"/>
                  </a:cubicBezTo>
                </a:path>
              </a:pathLst>
            </a:custGeom>
            <a:solidFill>
              <a:srgbClr val="231F20"/>
            </a:solidFill>
            <a:ln w="9525" cap="flat">
              <a:noFill/>
              <a:prstDash val="solid"/>
              <a:miter/>
            </a:ln>
          </p:spPr>
          <p:txBody>
            <a:bodyPr rtlCol="0" anchor="ctr"/>
            <a:lstStyle/>
            <a:p>
              <a:endParaRPr lang="en-US"/>
            </a:p>
          </p:txBody>
        </p:sp>
        <p:sp>
          <p:nvSpPr>
            <p:cNvPr id="424" name="Freeform: Shape 423">
              <a:extLst>
                <a:ext uri="{FF2B5EF4-FFF2-40B4-BE49-F238E27FC236}">
                  <a16:creationId xmlns:a16="http://schemas.microsoft.com/office/drawing/2014/main" id="{461D5009-7836-4519-ABC2-82DC86AC094B}"/>
                </a:ext>
              </a:extLst>
            </p:cNvPr>
            <p:cNvSpPr/>
            <p:nvPr/>
          </p:nvSpPr>
          <p:spPr>
            <a:xfrm>
              <a:off x="18283747" y="5333077"/>
              <a:ext cx="34861" cy="34861"/>
            </a:xfrm>
            <a:custGeom>
              <a:avLst/>
              <a:gdLst>
                <a:gd name="connsiteX0" fmla="*/ 34077 w 34861"/>
                <a:gd name="connsiteY0" fmla="*/ 17251 h 34861"/>
                <a:gd name="connsiteX1" fmla="*/ 16647 w 34861"/>
                <a:gd name="connsiteY1" fmla="*/ 34681 h 34861"/>
                <a:gd name="connsiteX2" fmla="*/ -785 w 34861"/>
                <a:gd name="connsiteY2" fmla="*/ 17251 h 34861"/>
                <a:gd name="connsiteX3" fmla="*/ 16647 w 34861"/>
                <a:gd name="connsiteY3" fmla="*/ -180 h 34861"/>
                <a:gd name="connsiteX4" fmla="*/ 34077 w 34861"/>
                <a:gd name="connsiteY4" fmla="*/ 17251 h 34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61" h="34861">
                  <a:moveTo>
                    <a:pt x="34077" y="17251"/>
                  </a:moveTo>
                  <a:cubicBezTo>
                    <a:pt x="34077" y="26881"/>
                    <a:pt x="26267" y="34681"/>
                    <a:pt x="16647" y="34681"/>
                  </a:cubicBezTo>
                  <a:cubicBezTo>
                    <a:pt x="7026" y="34681"/>
                    <a:pt x="-785" y="26881"/>
                    <a:pt x="-785" y="17251"/>
                  </a:cubicBezTo>
                  <a:cubicBezTo>
                    <a:pt x="-785" y="7621"/>
                    <a:pt x="7026" y="-180"/>
                    <a:pt x="16647" y="-180"/>
                  </a:cubicBezTo>
                  <a:cubicBezTo>
                    <a:pt x="26267" y="-180"/>
                    <a:pt x="34077" y="7621"/>
                    <a:pt x="34077" y="17251"/>
                  </a:cubicBezTo>
                </a:path>
              </a:pathLst>
            </a:custGeom>
            <a:solidFill>
              <a:srgbClr val="231F20"/>
            </a:solidFill>
            <a:ln w="9525" cap="flat">
              <a:noFill/>
              <a:prstDash val="solid"/>
              <a:miter/>
            </a:ln>
          </p:spPr>
          <p:txBody>
            <a:bodyPr rtlCol="0" anchor="ctr"/>
            <a:lstStyle/>
            <a:p>
              <a:endParaRPr lang="en-US"/>
            </a:p>
          </p:txBody>
        </p:sp>
        <p:sp>
          <p:nvSpPr>
            <p:cNvPr id="425" name="Freeform: Shape 424">
              <a:extLst>
                <a:ext uri="{FF2B5EF4-FFF2-40B4-BE49-F238E27FC236}">
                  <a16:creationId xmlns:a16="http://schemas.microsoft.com/office/drawing/2014/main" id="{DE309A0F-CAD8-4D5C-A253-79293658B7BB}"/>
                </a:ext>
              </a:extLst>
            </p:cNvPr>
            <p:cNvSpPr/>
            <p:nvPr/>
          </p:nvSpPr>
          <p:spPr>
            <a:xfrm>
              <a:off x="18145920" y="5524530"/>
              <a:ext cx="34861" cy="34861"/>
            </a:xfrm>
            <a:custGeom>
              <a:avLst/>
              <a:gdLst>
                <a:gd name="connsiteX0" fmla="*/ 34077 w 34861"/>
                <a:gd name="connsiteY0" fmla="*/ 17251 h 34861"/>
                <a:gd name="connsiteX1" fmla="*/ 16647 w 34861"/>
                <a:gd name="connsiteY1" fmla="*/ 34682 h 34861"/>
                <a:gd name="connsiteX2" fmla="*/ -785 w 34861"/>
                <a:gd name="connsiteY2" fmla="*/ 17251 h 34861"/>
                <a:gd name="connsiteX3" fmla="*/ 16647 w 34861"/>
                <a:gd name="connsiteY3" fmla="*/ -180 h 34861"/>
                <a:gd name="connsiteX4" fmla="*/ 34077 w 34861"/>
                <a:gd name="connsiteY4" fmla="*/ 17251 h 34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61" h="34861">
                  <a:moveTo>
                    <a:pt x="34077" y="17251"/>
                  </a:moveTo>
                  <a:cubicBezTo>
                    <a:pt x="34077" y="26881"/>
                    <a:pt x="26267" y="34682"/>
                    <a:pt x="16647" y="34682"/>
                  </a:cubicBezTo>
                  <a:cubicBezTo>
                    <a:pt x="7026" y="34682"/>
                    <a:pt x="-785" y="26881"/>
                    <a:pt x="-785" y="17251"/>
                  </a:cubicBezTo>
                  <a:cubicBezTo>
                    <a:pt x="-785" y="7621"/>
                    <a:pt x="7026" y="-180"/>
                    <a:pt x="16647" y="-180"/>
                  </a:cubicBezTo>
                  <a:cubicBezTo>
                    <a:pt x="26267" y="-180"/>
                    <a:pt x="34077" y="7621"/>
                    <a:pt x="34077" y="17251"/>
                  </a:cubicBezTo>
                </a:path>
              </a:pathLst>
            </a:custGeom>
            <a:solidFill>
              <a:srgbClr val="231F20"/>
            </a:solidFill>
            <a:ln w="9525" cap="flat">
              <a:noFill/>
              <a:prstDash val="solid"/>
              <a:miter/>
            </a:ln>
          </p:spPr>
          <p:txBody>
            <a:bodyPr rtlCol="0" anchor="ctr"/>
            <a:lstStyle/>
            <a:p>
              <a:endParaRPr lang="en-US"/>
            </a:p>
          </p:txBody>
        </p:sp>
        <p:sp>
          <p:nvSpPr>
            <p:cNvPr id="426" name="Freeform: Shape 425">
              <a:extLst>
                <a:ext uri="{FF2B5EF4-FFF2-40B4-BE49-F238E27FC236}">
                  <a16:creationId xmlns:a16="http://schemas.microsoft.com/office/drawing/2014/main" id="{4759BF3E-D063-44A9-9F14-DDBE55DE8CE6}"/>
                </a:ext>
              </a:extLst>
            </p:cNvPr>
            <p:cNvSpPr/>
            <p:nvPr/>
          </p:nvSpPr>
          <p:spPr>
            <a:xfrm>
              <a:off x="18212977" y="5539770"/>
              <a:ext cx="34861" cy="34861"/>
            </a:xfrm>
            <a:custGeom>
              <a:avLst/>
              <a:gdLst>
                <a:gd name="connsiteX0" fmla="*/ 34077 w 34861"/>
                <a:gd name="connsiteY0" fmla="*/ 17250 h 34861"/>
                <a:gd name="connsiteX1" fmla="*/ 16646 w 34861"/>
                <a:gd name="connsiteY1" fmla="*/ 34681 h 34861"/>
                <a:gd name="connsiteX2" fmla="*/ -785 w 34861"/>
                <a:gd name="connsiteY2" fmla="*/ 17250 h 34861"/>
                <a:gd name="connsiteX3" fmla="*/ 16646 w 34861"/>
                <a:gd name="connsiteY3" fmla="*/ -180 h 34861"/>
                <a:gd name="connsiteX4" fmla="*/ 34077 w 34861"/>
                <a:gd name="connsiteY4" fmla="*/ 17250 h 34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61" h="34861">
                  <a:moveTo>
                    <a:pt x="34077" y="17250"/>
                  </a:moveTo>
                  <a:cubicBezTo>
                    <a:pt x="34077" y="26881"/>
                    <a:pt x="26266" y="34681"/>
                    <a:pt x="16646" y="34681"/>
                  </a:cubicBezTo>
                  <a:cubicBezTo>
                    <a:pt x="7025" y="34681"/>
                    <a:pt x="-785" y="26881"/>
                    <a:pt x="-785" y="17250"/>
                  </a:cubicBezTo>
                  <a:cubicBezTo>
                    <a:pt x="-785" y="7621"/>
                    <a:pt x="7025" y="-180"/>
                    <a:pt x="16646" y="-180"/>
                  </a:cubicBezTo>
                  <a:cubicBezTo>
                    <a:pt x="26266" y="-180"/>
                    <a:pt x="34077" y="7621"/>
                    <a:pt x="34077" y="17250"/>
                  </a:cubicBezTo>
                </a:path>
              </a:pathLst>
            </a:custGeom>
            <a:solidFill>
              <a:srgbClr val="231F20"/>
            </a:solidFill>
            <a:ln w="9525" cap="flat">
              <a:noFill/>
              <a:prstDash val="solid"/>
              <a:miter/>
            </a:ln>
          </p:spPr>
          <p:txBody>
            <a:bodyPr rtlCol="0" anchor="ctr"/>
            <a:lstStyle/>
            <a:p>
              <a:endParaRPr lang="en-US"/>
            </a:p>
          </p:txBody>
        </p:sp>
        <p:sp>
          <p:nvSpPr>
            <p:cNvPr id="427" name="Freeform: Shape 426">
              <a:extLst>
                <a:ext uri="{FF2B5EF4-FFF2-40B4-BE49-F238E27FC236}">
                  <a16:creationId xmlns:a16="http://schemas.microsoft.com/office/drawing/2014/main" id="{D9440784-E16D-4D4F-9659-5DDCC325C6E6}"/>
                </a:ext>
              </a:extLst>
            </p:cNvPr>
            <p:cNvSpPr/>
            <p:nvPr/>
          </p:nvSpPr>
          <p:spPr>
            <a:xfrm>
              <a:off x="18119822" y="5927152"/>
              <a:ext cx="34861" cy="34861"/>
            </a:xfrm>
            <a:custGeom>
              <a:avLst/>
              <a:gdLst>
                <a:gd name="connsiteX0" fmla="*/ 34077 w 34861"/>
                <a:gd name="connsiteY0" fmla="*/ 17251 h 34861"/>
                <a:gd name="connsiteX1" fmla="*/ 16647 w 34861"/>
                <a:gd name="connsiteY1" fmla="*/ 34681 h 34861"/>
                <a:gd name="connsiteX2" fmla="*/ -785 w 34861"/>
                <a:gd name="connsiteY2" fmla="*/ 17251 h 34861"/>
                <a:gd name="connsiteX3" fmla="*/ 16647 w 34861"/>
                <a:gd name="connsiteY3" fmla="*/ -180 h 34861"/>
                <a:gd name="connsiteX4" fmla="*/ 34077 w 34861"/>
                <a:gd name="connsiteY4" fmla="*/ 17251 h 34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61" h="34861">
                  <a:moveTo>
                    <a:pt x="34077" y="17251"/>
                  </a:moveTo>
                  <a:cubicBezTo>
                    <a:pt x="34077" y="26881"/>
                    <a:pt x="26266" y="34681"/>
                    <a:pt x="16647" y="34681"/>
                  </a:cubicBezTo>
                  <a:cubicBezTo>
                    <a:pt x="7026" y="34681"/>
                    <a:pt x="-785" y="26881"/>
                    <a:pt x="-785" y="17251"/>
                  </a:cubicBezTo>
                  <a:cubicBezTo>
                    <a:pt x="-785" y="7621"/>
                    <a:pt x="7026" y="-180"/>
                    <a:pt x="16647" y="-180"/>
                  </a:cubicBezTo>
                  <a:cubicBezTo>
                    <a:pt x="26266" y="-180"/>
                    <a:pt x="34077" y="7621"/>
                    <a:pt x="34077" y="17251"/>
                  </a:cubicBezTo>
                </a:path>
              </a:pathLst>
            </a:custGeom>
            <a:solidFill>
              <a:srgbClr val="231F20"/>
            </a:solidFill>
            <a:ln w="9525" cap="flat">
              <a:noFill/>
              <a:prstDash val="solid"/>
              <a:miter/>
            </a:ln>
          </p:spPr>
          <p:txBody>
            <a:bodyPr rtlCol="0" anchor="ctr"/>
            <a:lstStyle/>
            <a:p>
              <a:endParaRPr lang="en-US"/>
            </a:p>
          </p:txBody>
        </p:sp>
        <p:sp>
          <p:nvSpPr>
            <p:cNvPr id="428" name="Freeform: Shape 427">
              <a:extLst>
                <a:ext uri="{FF2B5EF4-FFF2-40B4-BE49-F238E27FC236}">
                  <a16:creationId xmlns:a16="http://schemas.microsoft.com/office/drawing/2014/main" id="{54755EF4-F6F5-4D76-8F43-C701B0974247}"/>
                </a:ext>
              </a:extLst>
            </p:cNvPr>
            <p:cNvSpPr/>
            <p:nvPr/>
          </p:nvSpPr>
          <p:spPr>
            <a:xfrm>
              <a:off x="18170114" y="5847047"/>
              <a:ext cx="34861" cy="34861"/>
            </a:xfrm>
            <a:custGeom>
              <a:avLst/>
              <a:gdLst>
                <a:gd name="connsiteX0" fmla="*/ 34077 w 34861"/>
                <a:gd name="connsiteY0" fmla="*/ 17250 h 34861"/>
                <a:gd name="connsiteX1" fmla="*/ 16646 w 34861"/>
                <a:gd name="connsiteY1" fmla="*/ 34681 h 34861"/>
                <a:gd name="connsiteX2" fmla="*/ -785 w 34861"/>
                <a:gd name="connsiteY2" fmla="*/ 17250 h 34861"/>
                <a:gd name="connsiteX3" fmla="*/ 16646 w 34861"/>
                <a:gd name="connsiteY3" fmla="*/ -180 h 34861"/>
                <a:gd name="connsiteX4" fmla="*/ 34077 w 34861"/>
                <a:gd name="connsiteY4" fmla="*/ 17250 h 34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61" h="34861">
                  <a:moveTo>
                    <a:pt x="34077" y="17250"/>
                  </a:moveTo>
                  <a:cubicBezTo>
                    <a:pt x="34077" y="26880"/>
                    <a:pt x="26266" y="34681"/>
                    <a:pt x="16646" y="34681"/>
                  </a:cubicBezTo>
                  <a:cubicBezTo>
                    <a:pt x="7025" y="34681"/>
                    <a:pt x="-785" y="26880"/>
                    <a:pt x="-785" y="17250"/>
                  </a:cubicBezTo>
                  <a:cubicBezTo>
                    <a:pt x="-785" y="7621"/>
                    <a:pt x="7025" y="-180"/>
                    <a:pt x="16646" y="-180"/>
                  </a:cubicBezTo>
                  <a:cubicBezTo>
                    <a:pt x="26266" y="-180"/>
                    <a:pt x="34077" y="7621"/>
                    <a:pt x="34077" y="17250"/>
                  </a:cubicBezTo>
                </a:path>
              </a:pathLst>
            </a:custGeom>
            <a:solidFill>
              <a:srgbClr val="231F20"/>
            </a:solidFill>
            <a:ln w="9525" cap="flat">
              <a:noFill/>
              <a:prstDash val="solid"/>
              <a:miter/>
            </a:ln>
          </p:spPr>
          <p:txBody>
            <a:bodyPr rtlCol="0" anchor="ctr"/>
            <a:lstStyle/>
            <a:p>
              <a:endParaRPr lang="en-US"/>
            </a:p>
          </p:txBody>
        </p:sp>
        <p:sp>
          <p:nvSpPr>
            <p:cNvPr id="429" name="Freeform: Shape 428">
              <a:extLst>
                <a:ext uri="{FF2B5EF4-FFF2-40B4-BE49-F238E27FC236}">
                  <a16:creationId xmlns:a16="http://schemas.microsoft.com/office/drawing/2014/main" id="{D0B43ED1-97DF-4CF0-B236-8C569FE78433}"/>
                </a:ext>
              </a:extLst>
            </p:cNvPr>
            <p:cNvSpPr/>
            <p:nvPr/>
          </p:nvSpPr>
          <p:spPr>
            <a:xfrm>
              <a:off x="18671034" y="5336792"/>
              <a:ext cx="34861" cy="34861"/>
            </a:xfrm>
            <a:custGeom>
              <a:avLst/>
              <a:gdLst>
                <a:gd name="connsiteX0" fmla="*/ 34077 w 34861"/>
                <a:gd name="connsiteY0" fmla="*/ 17250 h 34861"/>
                <a:gd name="connsiteX1" fmla="*/ 16647 w 34861"/>
                <a:gd name="connsiteY1" fmla="*/ 34681 h 34861"/>
                <a:gd name="connsiteX2" fmla="*/ -785 w 34861"/>
                <a:gd name="connsiteY2" fmla="*/ 17250 h 34861"/>
                <a:gd name="connsiteX3" fmla="*/ 16647 w 34861"/>
                <a:gd name="connsiteY3" fmla="*/ -180 h 34861"/>
                <a:gd name="connsiteX4" fmla="*/ 34077 w 34861"/>
                <a:gd name="connsiteY4" fmla="*/ 17250 h 34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61" h="34861">
                  <a:moveTo>
                    <a:pt x="34077" y="17250"/>
                  </a:moveTo>
                  <a:cubicBezTo>
                    <a:pt x="34077" y="26881"/>
                    <a:pt x="26266" y="34681"/>
                    <a:pt x="16647" y="34681"/>
                  </a:cubicBezTo>
                  <a:cubicBezTo>
                    <a:pt x="7026" y="34681"/>
                    <a:pt x="-785" y="26881"/>
                    <a:pt x="-785" y="17250"/>
                  </a:cubicBezTo>
                  <a:cubicBezTo>
                    <a:pt x="-785" y="7621"/>
                    <a:pt x="7026" y="-180"/>
                    <a:pt x="16647" y="-180"/>
                  </a:cubicBezTo>
                  <a:cubicBezTo>
                    <a:pt x="26266" y="-180"/>
                    <a:pt x="34077" y="7621"/>
                    <a:pt x="34077" y="17250"/>
                  </a:cubicBezTo>
                </a:path>
              </a:pathLst>
            </a:custGeom>
            <a:solidFill>
              <a:srgbClr val="231F20"/>
            </a:solidFill>
            <a:ln w="9525" cap="flat">
              <a:noFill/>
              <a:prstDash val="solid"/>
              <a:miter/>
            </a:ln>
          </p:spPr>
          <p:txBody>
            <a:bodyPr rtlCol="0" anchor="ctr"/>
            <a:lstStyle/>
            <a:p>
              <a:endParaRPr lang="en-US"/>
            </a:p>
          </p:txBody>
        </p:sp>
        <p:sp>
          <p:nvSpPr>
            <p:cNvPr id="430" name="Freeform: Shape 429">
              <a:extLst>
                <a:ext uri="{FF2B5EF4-FFF2-40B4-BE49-F238E27FC236}">
                  <a16:creationId xmlns:a16="http://schemas.microsoft.com/office/drawing/2014/main" id="{128C8015-672F-4871-A687-9211959207B9}"/>
                </a:ext>
              </a:extLst>
            </p:cNvPr>
            <p:cNvSpPr/>
            <p:nvPr/>
          </p:nvSpPr>
          <p:spPr>
            <a:xfrm>
              <a:off x="18700847" y="5387084"/>
              <a:ext cx="34861" cy="34861"/>
            </a:xfrm>
            <a:custGeom>
              <a:avLst/>
              <a:gdLst>
                <a:gd name="connsiteX0" fmla="*/ 34077 w 34861"/>
                <a:gd name="connsiteY0" fmla="*/ 17251 h 34861"/>
                <a:gd name="connsiteX1" fmla="*/ 16647 w 34861"/>
                <a:gd name="connsiteY1" fmla="*/ 34682 h 34861"/>
                <a:gd name="connsiteX2" fmla="*/ -785 w 34861"/>
                <a:gd name="connsiteY2" fmla="*/ 17251 h 34861"/>
                <a:gd name="connsiteX3" fmla="*/ 16647 w 34861"/>
                <a:gd name="connsiteY3" fmla="*/ -180 h 34861"/>
                <a:gd name="connsiteX4" fmla="*/ 34077 w 34861"/>
                <a:gd name="connsiteY4" fmla="*/ 17251 h 34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61" h="34861">
                  <a:moveTo>
                    <a:pt x="34077" y="17251"/>
                  </a:moveTo>
                  <a:cubicBezTo>
                    <a:pt x="34077" y="26881"/>
                    <a:pt x="26266" y="34682"/>
                    <a:pt x="16647" y="34682"/>
                  </a:cubicBezTo>
                  <a:cubicBezTo>
                    <a:pt x="7026" y="34682"/>
                    <a:pt x="-785" y="26881"/>
                    <a:pt x="-785" y="17251"/>
                  </a:cubicBezTo>
                  <a:cubicBezTo>
                    <a:pt x="-785" y="7621"/>
                    <a:pt x="7026" y="-180"/>
                    <a:pt x="16647" y="-180"/>
                  </a:cubicBezTo>
                  <a:cubicBezTo>
                    <a:pt x="26266" y="-180"/>
                    <a:pt x="34077" y="7621"/>
                    <a:pt x="34077" y="17251"/>
                  </a:cubicBezTo>
                </a:path>
              </a:pathLst>
            </a:custGeom>
            <a:solidFill>
              <a:srgbClr val="231F20"/>
            </a:solidFill>
            <a:ln w="9525" cap="flat">
              <a:noFill/>
              <a:prstDash val="solid"/>
              <a:miter/>
            </a:ln>
          </p:spPr>
          <p:txBody>
            <a:bodyPr rtlCol="0" anchor="ctr"/>
            <a:lstStyle/>
            <a:p>
              <a:endParaRPr lang="en-US"/>
            </a:p>
          </p:txBody>
        </p:sp>
        <p:sp>
          <p:nvSpPr>
            <p:cNvPr id="431" name="Freeform: Shape 430">
              <a:extLst>
                <a:ext uri="{FF2B5EF4-FFF2-40B4-BE49-F238E27FC236}">
                  <a16:creationId xmlns:a16="http://schemas.microsoft.com/office/drawing/2014/main" id="{3A03FB55-9113-46A9-90CE-500E2DB06A4B}"/>
                </a:ext>
              </a:extLst>
            </p:cNvPr>
            <p:cNvSpPr/>
            <p:nvPr/>
          </p:nvSpPr>
          <p:spPr>
            <a:xfrm>
              <a:off x="18650555" y="5387084"/>
              <a:ext cx="34861" cy="34861"/>
            </a:xfrm>
            <a:custGeom>
              <a:avLst/>
              <a:gdLst>
                <a:gd name="connsiteX0" fmla="*/ 34077 w 34861"/>
                <a:gd name="connsiteY0" fmla="*/ 17251 h 34861"/>
                <a:gd name="connsiteX1" fmla="*/ 16647 w 34861"/>
                <a:gd name="connsiteY1" fmla="*/ 34682 h 34861"/>
                <a:gd name="connsiteX2" fmla="*/ -785 w 34861"/>
                <a:gd name="connsiteY2" fmla="*/ 17251 h 34861"/>
                <a:gd name="connsiteX3" fmla="*/ 16647 w 34861"/>
                <a:gd name="connsiteY3" fmla="*/ -180 h 34861"/>
                <a:gd name="connsiteX4" fmla="*/ 34077 w 34861"/>
                <a:gd name="connsiteY4" fmla="*/ 17251 h 34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61" h="34861">
                  <a:moveTo>
                    <a:pt x="34077" y="17251"/>
                  </a:moveTo>
                  <a:cubicBezTo>
                    <a:pt x="34077" y="26881"/>
                    <a:pt x="26267" y="34682"/>
                    <a:pt x="16647" y="34682"/>
                  </a:cubicBezTo>
                  <a:cubicBezTo>
                    <a:pt x="7026" y="34682"/>
                    <a:pt x="-785" y="26881"/>
                    <a:pt x="-785" y="17251"/>
                  </a:cubicBezTo>
                  <a:cubicBezTo>
                    <a:pt x="-785" y="7621"/>
                    <a:pt x="7026" y="-180"/>
                    <a:pt x="16647" y="-180"/>
                  </a:cubicBezTo>
                  <a:cubicBezTo>
                    <a:pt x="26267" y="-180"/>
                    <a:pt x="34077" y="7621"/>
                    <a:pt x="34077" y="17251"/>
                  </a:cubicBezTo>
                </a:path>
              </a:pathLst>
            </a:custGeom>
            <a:solidFill>
              <a:srgbClr val="231F20"/>
            </a:solidFill>
            <a:ln w="9525" cap="flat">
              <a:noFill/>
              <a:prstDash val="solid"/>
              <a:miter/>
            </a:ln>
          </p:spPr>
          <p:txBody>
            <a:bodyPr rtlCol="0" anchor="ctr"/>
            <a:lstStyle/>
            <a:p>
              <a:endParaRPr lang="en-US"/>
            </a:p>
          </p:txBody>
        </p:sp>
        <p:sp>
          <p:nvSpPr>
            <p:cNvPr id="432" name="Freeform: Shape 431">
              <a:extLst>
                <a:ext uri="{FF2B5EF4-FFF2-40B4-BE49-F238E27FC236}">
                  <a16:creationId xmlns:a16="http://schemas.microsoft.com/office/drawing/2014/main" id="{A4BDF6A3-E6DB-4805-91B0-157362473A95}"/>
                </a:ext>
              </a:extLst>
            </p:cNvPr>
            <p:cNvSpPr/>
            <p:nvPr/>
          </p:nvSpPr>
          <p:spPr>
            <a:xfrm>
              <a:off x="18563021" y="5394514"/>
              <a:ext cx="34861" cy="34861"/>
            </a:xfrm>
            <a:custGeom>
              <a:avLst/>
              <a:gdLst>
                <a:gd name="connsiteX0" fmla="*/ 34077 w 34861"/>
                <a:gd name="connsiteY0" fmla="*/ 17250 h 34861"/>
                <a:gd name="connsiteX1" fmla="*/ 16646 w 34861"/>
                <a:gd name="connsiteY1" fmla="*/ 34681 h 34861"/>
                <a:gd name="connsiteX2" fmla="*/ -785 w 34861"/>
                <a:gd name="connsiteY2" fmla="*/ 17250 h 34861"/>
                <a:gd name="connsiteX3" fmla="*/ 16646 w 34861"/>
                <a:gd name="connsiteY3" fmla="*/ -180 h 34861"/>
                <a:gd name="connsiteX4" fmla="*/ 34077 w 34861"/>
                <a:gd name="connsiteY4" fmla="*/ 17250 h 34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61" h="34861">
                  <a:moveTo>
                    <a:pt x="34077" y="17250"/>
                  </a:moveTo>
                  <a:cubicBezTo>
                    <a:pt x="34077" y="26881"/>
                    <a:pt x="26266" y="34681"/>
                    <a:pt x="16646" y="34681"/>
                  </a:cubicBezTo>
                  <a:cubicBezTo>
                    <a:pt x="7025" y="34681"/>
                    <a:pt x="-785" y="26881"/>
                    <a:pt x="-785" y="17250"/>
                  </a:cubicBezTo>
                  <a:cubicBezTo>
                    <a:pt x="-785" y="7621"/>
                    <a:pt x="7025" y="-180"/>
                    <a:pt x="16646" y="-180"/>
                  </a:cubicBezTo>
                  <a:cubicBezTo>
                    <a:pt x="26266" y="-180"/>
                    <a:pt x="34077" y="7621"/>
                    <a:pt x="34077" y="17250"/>
                  </a:cubicBezTo>
                </a:path>
              </a:pathLst>
            </a:custGeom>
            <a:solidFill>
              <a:srgbClr val="231F20"/>
            </a:solidFill>
            <a:ln w="9525" cap="flat">
              <a:noFill/>
              <a:prstDash val="solid"/>
              <a:miter/>
            </a:ln>
          </p:spPr>
          <p:txBody>
            <a:bodyPr rtlCol="0" anchor="ctr"/>
            <a:lstStyle/>
            <a:p>
              <a:endParaRPr lang="en-US"/>
            </a:p>
          </p:txBody>
        </p:sp>
        <p:sp>
          <p:nvSpPr>
            <p:cNvPr id="433" name="Freeform: Shape 432">
              <a:extLst>
                <a:ext uri="{FF2B5EF4-FFF2-40B4-BE49-F238E27FC236}">
                  <a16:creationId xmlns:a16="http://schemas.microsoft.com/office/drawing/2014/main" id="{7ABA704F-25EA-424A-846C-69A20F058CA1}"/>
                </a:ext>
              </a:extLst>
            </p:cNvPr>
            <p:cNvSpPr/>
            <p:nvPr/>
          </p:nvSpPr>
          <p:spPr>
            <a:xfrm>
              <a:off x="18557496" y="5334982"/>
              <a:ext cx="34862" cy="34861"/>
            </a:xfrm>
            <a:custGeom>
              <a:avLst/>
              <a:gdLst>
                <a:gd name="connsiteX0" fmla="*/ 34077 w 34862"/>
                <a:gd name="connsiteY0" fmla="*/ 17156 h 34861"/>
                <a:gd name="connsiteX1" fmla="*/ 16742 w 34862"/>
                <a:gd name="connsiteY1" fmla="*/ 34681 h 34861"/>
                <a:gd name="connsiteX2" fmla="*/ -784 w 34862"/>
                <a:gd name="connsiteY2" fmla="*/ 17346 h 34861"/>
                <a:gd name="connsiteX3" fmla="*/ 16551 w 34862"/>
                <a:gd name="connsiteY3" fmla="*/ -180 h 34861"/>
                <a:gd name="connsiteX4" fmla="*/ 16646 w 34862"/>
                <a:gd name="connsiteY4" fmla="*/ -180 h 34861"/>
                <a:gd name="connsiteX5" fmla="*/ 34077 w 34862"/>
                <a:gd name="connsiteY5" fmla="*/ 17156 h 3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62" h="34861">
                  <a:moveTo>
                    <a:pt x="34077" y="17156"/>
                  </a:moveTo>
                  <a:cubicBezTo>
                    <a:pt x="34172" y="26785"/>
                    <a:pt x="26362" y="34624"/>
                    <a:pt x="16742" y="34681"/>
                  </a:cubicBezTo>
                  <a:cubicBezTo>
                    <a:pt x="7121" y="34729"/>
                    <a:pt x="-690" y="26975"/>
                    <a:pt x="-784" y="17346"/>
                  </a:cubicBezTo>
                  <a:cubicBezTo>
                    <a:pt x="-879" y="7716"/>
                    <a:pt x="6931" y="-123"/>
                    <a:pt x="16551" y="-180"/>
                  </a:cubicBezTo>
                  <a:cubicBezTo>
                    <a:pt x="16551" y="-180"/>
                    <a:pt x="16646" y="-180"/>
                    <a:pt x="16646" y="-180"/>
                  </a:cubicBezTo>
                  <a:cubicBezTo>
                    <a:pt x="26267" y="-180"/>
                    <a:pt x="33981" y="7564"/>
                    <a:pt x="34077" y="17156"/>
                  </a:cubicBezTo>
                </a:path>
              </a:pathLst>
            </a:custGeom>
            <a:solidFill>
              <a:srgbClr val="231F20"/>
            </a:solidFill>
            <a:ln w="9525" cap="flat">
              <a:noFill/>
              <a:prstDash val="solid"/>
              <a:miter/>
            </a:ln>
          </p:spPr>
          <p:txBody>
            <a:bodyPr rtlCol="0" anchor="ctr"/>
            <a:lstStyle/>
            <a:p>
              <a:endParaRPr lang="en-US"/>
            </a:p>
          </p:txBody>
        </p:sp>
        <p:sp>
          <p:nvSpPr>
            <p:cNvPr id="434" name="Freeform: Shape 433">
              <a:extLst>
                <a:ext uri="{FF2B5EF4-FFF2-40B4-BE49-F238E27FC236}">
                  <a16:creationId xmlns:a16="http://schemas.microsoft.com/office/drawing/2014/main" id="{A1ECCD8B-58F1-4A87-8043-1B996785BA78}"/>
                </a:ext>
              </a:extLst>
            </p:cNvPr>
            <p:cNvSpPr/>
            <p:nvPr/>
          </p:nvSpPr>
          <p:spPr>
            <a:xfrm>
              <a:off x="18380521" y="5403848"/>
              <a:ext cx="34861" cy="34861"/>
            </a:xfrm>
            <a:custGeom>
              <a:avLst/>
              <a:gdLst>
                <a:gd name="connsiteX0" fmla="*/ 34077 w 34861"/>
                <a:gd name="connsiteY0" fmla="*/ 17251 h 34861"/>
                <a:gd name="connsiteX1" fmla="*/ 16647 w 34861"/>
                <a:gd name="connsiteY1" fmla="*/ 34681 h 34861"/>
                <a:gd name="connsiteX2" fmla="*/ -785 w 34861"/>
                <a:gd name="connsiteY2" fmla="*/ 17251 h 34861"/>
                <a:gd name="connsiteX3" fmla="*/ 16647 w 34861"/>
                <a:gd name="connsiteY3" fmla="*/ -180 h 34861"/>
                <a:gd name="connsiteX4" fmla="*/ 34077 w 34861"/>
                <a:gd name="connsiteY4" fmla="*/ 17251 h 34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61" h="34861">
                  <a:moveTo>
                    <a:pt x="34077" y="17251"/>
                  </a:moveTo>
                  <a:cubicBezTo>
                    <a:pt x="34077" y="26881"/>
                    <a:pt x="26266" y="34681"/>
                    <a:pt x="16647" y="34681"/>
                  </a:cubicBezTo>
                  <a:cubicBezTo>
                    <a:pt x="7026" y="34681"/>
                    <a:pt x="-785" y="26881"/>
                    <a:pt x="-785" y="17251"/>
                  </a:cubicBezTo>
                  <a:cubicBezTo>
                    <a:pt x="-785" y="7621"/>
                    <a:pt x="7026" y="-180"/>
                    <a:pt x="16647" y="-180"/>
                  </a:cubicBezTo>
                  <a:cubicBezTo>
                    <a:pt x="26266" y="-180"/>
                    <a:pt x="34077" y="7621"/>
                    <a:pt x="34077" y="17251"/>
                  </a:cubicBezTo>
                </a:path>
              </a:pathLst>
            </a:custGeom>
            <a:solidFill>
              <a:srgbClr val="231F20"/>
            </a:solidFill>
            <a:ln w="9525" cap="flat">
              <a:noFill/>
              <a:prstDash val="solid"/>
              <a:miter/>
            </a:ln>
          </p:spPr>
          <p:txBody>
            <a:bodyPr rtlCol="0" anchor="ctr"/>
            <a:lstStyle/>
            <a:p>
              <a:endParaRPr lang="en-US"/>
            </a:p>
          </p:txBody>
        </p:sp>
        <p:sp>
          <p:nvSpPr>
            <p:cNvPr id="435" name="Freeform: Shape 434">
              <a:extLst>
                <a:ext uri="{FF2B5EF4-FFF2-40B4-BE49-F238E27FC236}">
                  <a16:creationId xmlns:a16="http://schemas.microsoft.com/office/drawing/2014/main" id="{59630260-8F09-4986-AC3F-A546856F1677}"/>
                </a:ext>
              </a:extLst>
            </p:cNvPr>
            <p:cNvSpPr/>
            <p:nvPr/>
          </p:nvSpPr>
          <p:spPr>
            <a:xfrm>
              <a:off x="18436433" y="5428041"/>
              <a:ext cx="34861" cy="34861"/>
            </a:xfrm>
            <a:custGeom>
              <a:avLst/>
              <a:gdLst>
                <a:gd name="connsiteX0" fmla="*/ 34077 w 34861"/>
                <a:gd name="connsiteY0" fmla="*/ 17251 h 34861"/>
                <a:gd name="connsiteX1" fmla="*/ 16647 w 34861"/>
                <a:gd name="connsiteY1" fmla="*/ 34682 h 34861"/>
                <a:gd name="connsiteX2" fmla="*/ -785 w 34861"/>
                <a:gd name="connsiteY2" fmla="*/ 17251 h 34861"/>
                <a:gd name="connsiteX3" fmla="*/ 16647 w 34861"/>
                <a:gd name="connsiteY3" fmla="*/ -180 h 34861"/>
                <a:gd name="connsiteX4" fmla="*/ 34077 w 34861"/>
                <a:gd name="connsiteY4" fmla="*/ 17251 h 34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61" h="34861">
                  <a:moveTo>
                    <a:pt x="34077" y="17251"/>
                  </a:moveTo>
                  <a:cubicBezTo>
                    <a:pt x="34077" y="26881"/>
                    <a:pt x="26267" y="34682"/>
                    <a:pt x="16647" y="34682"/>
                  </a:cubicBezTo>
                  <a:cubicBezTo>
                    <a:pt x="7026" y="34682"/>
                    <a:pt x="-785" y="26881"/>
                    <a:pt x="-785" y="17251"/>
                  </a:cubicBezTo>
                  <a:cubicBezTo>
                    <a:pt x="-785" y="7621"/>
                    <a:pt x="7026" y="-180"/>
                    <a:pt x="16647" y="-180"/>
                  </a:cubicBezTo>
                  <a:cubicBezTo>
                    <a:pt x="26267" y="-180"/>
                    <a:pt x="34077" y="7621"/>
                    <a:pt x="34077" y="17251"/>
                  </a:cubicBezTo>
                </a:path>
              </a:pathLst>
            </a:custGeom>
            <a:solidFill>
              <a:srgbClr val="231F20"/>
            </a:solidFill>
            <a:ln w="9525" cap="flat">
              <a:noFill/>
              <a:prstDash val="solid"/>
              <a:miter/>
            </a:ln>
          </p:spPr>
          <p:txBody>
            <a:bodyPr rtlCol="0" anchor="ctr"/>
            <a:lstStyle/>
            <a:p>
              <a:endParaRPr lang="en-US"/>
            </a:p>
          </p:txBody>
        </p:sp>
        <p:sp>
          <p:nvSpPr>
            <p:cNvPr id="436" name="Freeform: Shape 435">
              <a:extLst>
                <a:ext uri="{FF2B5EF4-FFF2-40B4-BE49-F238E27FC236}">
                  <a16:creationId xmlns:a16="http://schemas.microsoft.com/office/drawing/2014/main" id="{67279FEA-2D5F-4293-ABCB-A5955386B4A7}"/>
                </a:ext>
              </a:extLst>
            </p:cNvPr>
            <p:cNvSpPr/>
            <p:nvPr/>
          </p:nvSpPr>
          <p:spPr>
            <a:xfrm>
              <a:off x="18358233" y="5463474"/>
              <a:ext cx="34861" cy="34861"/>
            </a:xfrm>
            <a:custGeom>
              <a:avLst/>
              <a:gdLst>
                <a:gd name="connsiteX0" fmla="*/ 34077 w 34861"/>
                <a:gd name="connsiteY0" fmla="*/ 17251 h 34861"/>
                <a:gd name="connsiteX1" fmla="*/ 16646 w 34861"/>
                <a:gd name="connsiteY1" fmla="*/ 34682 h 34861"/>
                <a:gd name="connsiteX2" fmla="*/ -785 w 34861"/>
                <a:gd name="connsiteY2" fmla="*/ 17251 h 34861"/>
                <a:gd name="connsiteX3" fmla="*/ 16646 w 34861"/>
                <a:gd name="connsiteY3" fmla="*/ -180 h 34861"/>
                <a:gd name="connsiteX4" fmla="*/ 34077 w 34861"/>
                <a:gd name="connsiteY4" fmla="*/ 17061 h 34861"/>
                <a:gd name="connsiteX5" fmla="*/ 34077 w 34861"/>
                <a:gd name="connsiteY5" fmla="*/ 17251 h 3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61" h="34861">
                  <a:moveTo>
                    <a:pt x="34077" y="17251"/>
                  </a:moveTo>
                  <a:cubicBezTo>
                    <a:pt x="34077" y="26881"/>
                    <a:pt x="26266" y="34682"/>
                    <a:pt x="16646" y="34682"/>
                  </a:cubicBezTo>
                  <a:cubicBezTo>
                    <a:pt x="7025" y="34682"/>
                    <a:pt x="-785" y="26881"/>
                    <a:pt x="-785" y="17251"/>
                  </a:cubicBezTo>
                  <a:cubicBezTo>
                    <a:pt x="-785" y="7621"/>
                    <a:pt x="7025" y="-180"/>
                    <a:pt x="16646" y="-180"/>
                  </a:cubicBezTo>
                  <a:cubicBezTo>
                    <a:pt x="26266" y="-237"/>
                    <a:pt x="33982" y="7488"/>
                    <a:pt x="34077" y="17061"/>
                  </a:cubicBezTo>
                  <a:cubicBezTo>
                    <a:pt x="34077" y="17127"/>
                    <a:pt x="34077" y="17184"/>
                    <a:pt x="34077" y="17251"/>
                  </a:cubicBezTo>
                </a:path>
              </a:pathLst>
            </a:custGeom>
            <a:solidFill>
              <a:srgbClr val="231F20"/>
            </a:solidFill>
            <a:ln w="9525" cap="flat">
              <a:noFill/>
              <a:prstDash val="solid"/>
              <a:miter/>
            </a:ln>
          </p:spPr>
          <p:txBody>
            <a:bodyPr rtlCol="0" anchor="ctr"/>
            <a:lstStyle/>
            <a:p>
              <a:endParaRPr lang="en-US"/>
            </a:p>
          </p:txBody>
        </p:sp>
        <p:sp>
          <p:nvSpPr>
            <p:cNvPr id="437" name="Freeform: Shape 436">
              <a:extLst>
                <a:ext uri="{FF2B5EF4-FFF2-40B4-BE49-F238E27FC236}">
                  <a16:creationId xmlns:a16="http://schemas.microsoft.com/office/drawing/2014/main" id="{B609DBC6-FD43-476C-B7E6-6161AA65F5E4}"/>
                </a:ext>
              </a:extLst>
            </p:cNvPr>
            <p:cNvSpPr/>
            <p:nvPr/>
          </p:nvSpPr>
          <p:spPr>
            <a:xfrm>
              <a:off x="18615217" y="5502527"/>
              <a:ext cx="34861" cy="34861"/>
            </a:xfrm>
            <a:custGeom>
              <a:avLst/>
              <a:gdLst>
                <a:gd name="connsiteX0" fmla="*/ 34077 w 34861"/>
                <a:gd name="connsiteY0" fmla="*/ 17251 h 34861"/>
                <a:gd name="connsiteX1" fmla="*/ 16646 w 34861"/>
                <a:gd name="connsiteY1" fmla="*/ 34682 h 34861"/>
                <a:gd name="connsiteX2" fmla="*/ -785 w 34861"/>
                <a:gd name="connsiteY2" fmla="*/ 17251 h 34861"/>
                <a:gd name="connsiteX3" fmla="*/ 16646 w 34861"/>
                <a:gd name="connsiteY3" fmla="*/ -180 h 34861"/>
                <a:gd name="connsiteX4" fmla="*/ 34077 w 34861"/>
                <a:gd name="connsiteY4" fmla="*/ 17251 h 34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61" h="34861">
                  <a:moveTo>
                    <a:pt x="34077" y="17251"/>
                  </a:moveTo>
                  <a:cubicBezTo>
                    <a:pt x="34077" y="26881"/>
                    <a:pt x="26266" y="34682"/>
                    <a:pt x="16646" y="34682"/>
                  </a:cubicBezTo>
                  <a:cubicBezTo>
                    <a:pt x="7026" y="34682"/>
                    <a:pt x="-785" y="26881"/>
                    <a:pt x="-785" y="17251"/>
                  </a:cubicBezTo>
                  <a:cubicBezTo>
                    <a:pt x="-785" y="7621"/>
                    <a:pt x="7026" y="-180"/>
                    <a:pt x="16646" y="-180"/>
                  </a:cubicBezTo>
                  <a:cubicBezTo>
                    <a:pt x="26266" y="-180"/>
                    <a:pt x="34077" y="7621"/>
                    <a:pt x="34077" y="17251"/>
                  </a:cubicBezTo>
                </a:path>
              </a:pathLst>
            </a:custGeom>
            <a:solidFill>
              <a:srgbClr val="231F20"/>
            </a:solidFill>
            <a:ln w="9525" cap="flat">
              <a:noFill/>
              <a:prstDash val="solid"/>
              <a:miter/>
            </a:ln>
          </p:spPr>
          <p:txBody>
            <a:bodyPr rtlCol="0" anchor="ctr"/>
            <a:lstStyle/>
            <a:p>
              <a:endParaRPr lang="en-US"/>
            </a:p>
          </p:txBody>
        </p:sp>
        <p:sp>
          <p:nvSpPr>
            <p:cNvPr id="438" name="Freeform: Shape 437">
              <a:extLst>
                <a:ext uri="{FF2B5EF4-FFF2-40B4-BE49-F238E27FC236}">
                  <a16:creationId xmlns:a16="http://schemas.microsoft.com/office/drawing/2014/main" id="{2A906F16-D19D-4CBB-82F2-136587EA6262}"/>
                </a:ext>
              </a:extLst>
            </p:cNvPr>
            <p:cNvSpPr/>
            <p:nvPr/>
          </p:nvSpPr>
          <p:spPr>
            <a:xfrm>
              <a:off x="18673319" y="5584537"/>
              <a:ext cx="34863" cy="34862"/>
            </a:xfrm>
            <a:custGeom>
              <a:avLst/>
              <a:gdLst>
                <a:gd name="connsiteX0" fmla="*/ 34078 w 34863"/>
                <a:gd name="connsiteY0" fmla="*/ 17156 h 34862"/>
                <a:gd name="connsiteX1" fmla="*/ 16743 w 34863"/>
                <a:gd name="connsiteY1" fmla="*/ 34682 h 34862"/>
                <a:gd name="connsiteX2" fmla="*/ -784 w 34863"/>
                <a:gd name="connsiteY2" fmla="*/ 17346 h 34862"/>
                <a:gd name="connsiteX3" fmla="*/ 16552 w 34863"/>
                <a:gd name="connsiteY3" fmla="*/ -180 h 34862"/>
                <a:gd name="connsiteX4" fmla="*/ 16648 w 34863"/>
                <a:gd name="connsiteY4" fmla="*/ -180 h 34862"/>
                <a:gd name="connsiteX5" fmla="*/ 34078 w 34863"/>
                <a:gd name="connsiteY5" fmla="*/ 17156 h 3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63" h="34862">
                  <a:moveTo>
                    <a:pt x="34078" y="17156"/>
                  </a:moveTo>
                  <a:cubicBezTo>
                    <a:pt x="34173" y="26786"/>
                    <a:pt x="26362" y="34625"/>
                    <a:pt x="16743" y="34682"/>
                  </a:cubicBezTo>
                  <a:cubicBezTo>
                    <a:pt x="7123" y="34729"/>
                    <a:pt x="-689" y="26976"/>
                    <a:pt x="-784" y="17346"/>
                  </a:cubicBezTo>
                  <a:cubicBezTo>
                    <a:pt x="-879" y="7717"/>
                    <a:pt x="6932" y="-122"/>
                    <a:pt x="16552" y="-180"/>
                  </a:cubicBezTo>
                  <a:cubicBezTo>
                    <a:pt x="16552" y="-180"/>
                    <a:pt x="16648" y="-180"/>
                    <a:pt x="16648" y="-180"/>
                  </a:cubicBezTo>
                  <a:cubicBezTo>
                    <a:pt x="26268" y="-180"/>
                    <a:pt x="33983" y="7564"/>
                    <a:pt x="34078" y="17156"/>
                  </a:cubicBezTo>
                </a:path>
              </a:pathLst>
            </a:custGeom>
            <a:solidFill>
              <a:srgbClr val="231F20"/>
            </a:solidFill>
            <a:ln w="9525" cap="flat">
              <a:noFill/>
              <a:prstDash val="solid"/>
              <a:miter/>
            </a:ln>
          </p:spPr>
          <p:txBody>
            <a:bodyPr rtlCol="0" anchor="ctr"/>
            <a:lstStyle/>
            <a:p>
              <a:endParaRPr lang="en-US"/>
            </a:p>
          </p:txBody>
        </p:sp>
        <p:sp>
          <p:nvSpPr>
            <p:cNvPr id="439" name="Freeform: Shape 438">
              <a:extLst>
                <a:ext uri="{FF2B5EF4-FFF2-40B4-BE49-F238E27FC236}">
                  <a16:creationId xmlns:a16="http://schemas.microsoft.com/office/drawing/2014/main" id="{4540143D-F497-4C44-8342-424581CA360B}"/>
                </a:ext>
              </a:extLst>
            </p:cNvPr>
            <p:cNvSpPr/>
            <p:nvPr/>
          </p:nvSpPr>
          <p:spPr>
            <a:xfrm>
              <a:off x="18738090" y="5715030"/>
              <a:ext cx="34861" cy="34861"/>
            </a:xfrm>
            <a:custGeom>
              <a:avLst/>
              <a:gdLst>
                <a:gd name="connsiteX0" fmla="*/ 34077 w 34861"/>
                <a:gd name="connsiteY0" fmla="*/ 17251 h 34861"/>
                <a:gd name="connsiteX1" fmla="*/ 16646 w 34861"/>
                <a:gd name="connsiteY1" fmla="*/ 34682 h 34861"/>
                <a:gd name="connsiteX2" fmla="*/ -785 w 34861"/>
                <a:gd name="connsiteY2" fmla="*/ 17251 h 34861"/>
                <a:gd name="connsiteX3" fmla="*/ 16646 w 34861"/>
                <a:gd name="connsiteY3" fmla="*/ -180 h 34861"/>
                <a:gd name="connsiteX4" fmla="*/ 34077 w 34861"/>
                <a:gd name="connsiteY4" fmla="*/ 17251 h 34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61" h="34861">
                  <a:moveTo>
                    <a:pt x="34077" y="17251"/>
                  </a:moveTo>
                  <a:cubicBezTo>
                    <a:pt x="34077" y="26881"/>
                    <a:pt x="26266" y="34682"/>
                    <a:pt x="16646" y="34682"/>
                  </a:cubicBezTo>
                  <a:cubicBezTo>
                    <a:pt x="7025" y="34682"/>
                    <a:pt x="-785" y="26881"/>
                    <a:pt x="-785" y="17251"/>
                  </a:cubicBezTo>
                  <a:cubicBezTo>
                    <a:pt x="-785" y="7621"/>
                    <a:pt x="7025" y="-180"/>
                    <a:pt x="16646" y="-180"/>
                  </a:cubicBezTo>
                  <a:cubicBezTo>
                    <a:pt x="26266" y="-180"/>
                    <a:pt x="34077" y="7621"/>
                    <a:pt x="34077" y="17251"/>
                  </a:cubicBezTo>
                </a:path>
              </a:pathLst>
            </a:custGeom>
            <a:solidFill>
              <a:srgbClr val="231F20"/>
            </a:solidFill>
            <a:ln w="9525" cap="flat">
              <a:noFill/>
              <a:prstDash val="solid"/>
              <a:miter/>
            </a:ln>
          </p:spPr>
          <p:txBody>
            <a:bodyPr rtlCol="0" anchor="ctr"/>
            <a:lstStyle/>
            <a:p>
              <a:endParaRPr lang="en-US"/>
            </a:p>
          </p:txBody>
        </p:sp>
        <p:sp>
          <p:nvSpPr>
            <p:cNvPr id="440" name="Freeform: Shape 439">
              <a:extLst>
                <a:ext uri="{FF2B5EF4-FFF2-40B4-BE49-F238E27FC236}">
                  <a16:creationId xmlns:a16="http://schemas.microsoft.com/office/drawing/2014/main" id="{57409074-72AA-4541-B66E-EB878A8E57E9}"/>
                </a:ext>
              </a:extLst>
            </p:cNvPr>
            <p:cNvSpPr/>
            <p:nvPr/>
          </p:nvSpPr>
          <p:spPr>
            <a:xfrm>
              <a:off x="18644744" y="5726079"/>
              <a:ext cx="34863" cy="34861"/>
            </a:xfrm>
            <a:custGeom>
              <a:avLst/>
              <a:gdLst>
                <a:gd name="connsiteX0" fmla="*/ 34078 w 34863"/>
                <a:gd name="connsiteY0" fmla="*/ 17156 h 34861"/>
                <a:gd name="connsiteX1" fmla="*/ 16743 w 34863"/>
                <a:gd name="connsiteY1" fmla="*/ 34681 h 34861"/>
                <a:gd name="connsiteX2" fmla="*/ -784 w 34863"/>
                <a:gd name="connsiteY2" fmla="*/ 17346 h 34861"/>
                <a:gd name="connsiteX3" fmla="*/ 16552 w 34863"/>
                <a:gd name="connsiteY3" fmla="*/ -180 h 34861"/>
                <a:gd name="connsiteX4" fmla="*/ 16648 w 34863"/>
                <a:gd name="connsiteY4" fmla="*/ -180 h 34861"/>
                <a:gd name="connsiteX5" fmla="*/ 34078 w 34863"/>
                <a:gd name="connsiteY5" fmla="*/ 17156 h 3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63" h="34861">
                  <a:moveTo>
                    <a:pt x="34078" y="17156"/>
                  </a:moveTo>
                  <a:cubicBezTo>
                    <a:pt x="34173" y="26785"/>
                    <a:pt x="26362" y="34624"/>
                    <a:pt x="16743" y="34681"/>
                  </a:cubicBezTo>
                  <a:cubicBezTo>
                    <a:pt x="7123" y="34729"/>
                    <a:pt x="-689" y="26976"/>
                    <a:pt x="-784" y="17346"/>
                  </a:cubicBezTo>
                  <a:cubicBezTo>
                    <a:pt x="-879" y="7716"/>
                    <a:pt x="6932" y="-123"/>
                    <a:pt x="16552" y="-180"/>
                  </a:cubicBezTo>
                  <a:cubicBezTo>
                    <a:pt x="16552" y="-180"/>
                    <a:pt x="16648" y="-180"/>
                    <a:pt x="16648" y="-180"/>
                  </a:cubicBezTo>
                  <a:cubicBezTo>
                    <a:pt x="26268" y="-180"/>
                    <a:pt x="33983" y="7564"/>
                    <a:pt x="34078" y="17156"/>
                  </a:cubicBezTo>
                </a:path>
              </a:pathLst>
            </a:custGeom>
            <a:solidFill>
              <a:srgbClr val="231F20"/>
            </a:solidFill>
            <a:ln w="9525" cap="flat">
              <a:noFill/>
              <a:prstDash val="solid"/>
              <a:miter/>
            </a:ln>
          </p:spPr>
          <p:txBody>
            <a:bodyPr rtlCol="0" anchor="ctr"/>
            <a:lstStyle/>
            <a:p>
              <a:endParaRPr lang="en-US"/>
            </a:p>
          </p:txBody>
        </p:sp>
        <p:sp>
          <p:nvSpPr>
            <p:cNvPr id="441" name="Freeform: Shape 440">
              <a:extLst>
                <a:ext uri="{FF2B5EF4-FFF2-40B4-BE49-F238E27FC236}">
                  <a16:creationId xmlns:a16="http://schemas.microsoft.com/office/drawing/2014/main" id="{5CE5C1EF-37A6-4201-9BC8-FF14BBBA5FD4}"/>
                </a:ext>
              </a:extLst>
            </p:cNvPr>
            <p:cNvSpPr/>
            <p:nvPr/>
          </p:nvSpPr>
          <p:spPr>
            <a:xfrm>
              <a:off x="18678464" y="5688740"/>
              <a:ext cx="34861" cy="34861"/>
            </a:xfrm>
            <a:custGeom>
              <a:avLst/>
              <a:gdLst>
                <a:gd name="connsiteX0" fmla="*/ 34077 w 34861"/>
                <a:gd name="connsiteY0" fmla="*/ 17251 h 34861"/>
                <a:gd name="connsiteX1" fmla="*/ 16646 w 34861"/>
                <a:gd name="connsiteY1" fmla="*/ 34682 h 34861"/>
                <a:gd name="connsiteX2" fmla="*/ -785 w 34861"/>
                <a:gd name="connsiteY2" fmla="*/ 17251 h 34861"/>
                <a:gd name="connsiteX3" fmla="*/ 16646 w 34861"/>
                <a:gd name="connsiteY3" fmla="*/ -180 h 34861"/>
                <a:gd name="connsiteX4" fmla="*/ 16741 w 34861"/>
                <a:gd name="connsiteY4" fmla="*/ -180 h 34861"/>
                <a:gd name="connsiteX5" fmla="*/ 34077 w 34861"/>
                <a:gd name="connsiteY5" fmla="*/ 17156 h 34861"/>
                <a:gd name="connsiteX6" fmla="*/ 34077 w 34861"/>
                <a:gd name="connsiteY6" fmla="*/ 17251 h 3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61" h="34861">
                  <a:moveTo>
                    <a:pt x="34077" y="17251"/>
                  </a:moveTo>
                  <a:cubicBezTo>
                    <a:pt x="34077" y="26881"/>
                    <a:pt x="26266" y="34682"/>
                    <a:pt x="16646" y="34682"/>
                  </a:cubicBezTo>
                  <a:cubicBezTo>
                    <a:pt x="7025" y="34682"/>
                    <a:pt x="-785" y="26881"/>
                    <a:pt x="-785" y="17251"/>
                  </a:cubicBezTo>
                  <a:cubicBezTo>
                    <a:pt x="-785" y="7621"/>
                    <a:pt x="7025" y="-180"/>
                    <a:pt x="16646" y="-180"/>
                  </a:cubicBezTo>
                  <a:cubicBezTo>
                    <a:pt x="16646" y="-180"/>
                    <a:pt x="16741" y="-180"/>
                    <a:pt x="16741" y="-180"/>
                  </a:cubicBezTo>
                  <a:cubicBezTo>
                    <a:pt x="26361" y="-180"/>
                    <a:pt x="34077" y="7583"/>
                    <a:pt x="34077" y="17156"/>
                  </a:cubicBezTo>
                  <a:cubicBezTo>
                    <a:pt x="34077" y="17184"/>
                    <a:pt x="34077" y="17222"/>
                    <a:pt x="34077" y="17251"/>
                  </a:cubicBezTo>
                </a:path>
              </a:pathLst>
            </a:custGeom>
            <a:solidFill>
              <a:srgbClr val="231F20"/>
            </a:solidFill>
            <a:ln w="9525" cap="flat">
              <a:noFill/>
              <a:prstDash val="solid"/>
              <a:miter/>
            </a:ln>
          </p:spPr>
          <p:txBody>
            <a:bodyPr rtlCol="0" anchor="ctr"/>
            <a:lstStyle/>
            <a:p>
              <a:endParaRPr lang="en-US"/>
            </a:p>
          </p:txBody>
        </p:sp>
        <p:sp>
          <p:nvSpPr>
            <p:cNvPr id="442" name="Freeform: Shape 441">
              <a:extLst>
                <a:ext uri="{FF2B5EF4-FFF2-40B4-BE49-F238E27FC236}">
                  <a16:creationId xmlns:a16="http://schemas.microsoft.com/office/drawing/2014/main" id="{7727E411-9767-432C-BAFB-D9938090B594}"/>
                </a:ext>
              </a:extLst>
            </p:cNvPr>
            <p:cNvSpPr/>
            <p:nvPr/>
          </p:nvSpPr>
          <p:spPr>
            <a:xfrm>
              <a:off x="18759045" y="5826568"/>
              <a:ext cx="34861" cy="34861"/>
            </a:xfrm>
            <a:custGeom>
              <a:avLst/>
              <a:gdLst>
                <a:gd name="connsiteX0" fmla="*/ 34077 w 34861"/>
                <a:gd name="connsiteY0" fmla="*/ 17251 h 34861"/>
                <a:gd name="connsiteX1" fmla="*/ 16647 w 34861"/>
                <a:gd name="connsiteY1" fmla="*/ 34681 h 34861"/>
                <a:gd name="connsiteX2" fmla="*/ -785 w 34861"/>
                <a:gd name="connsiteY2" fmla="*/ 17251 h 34861"/>
                <a:gd name="connsiteX3" fmla="*/ 16647 w 34861"/>
                <a:gd name="connsiteY3" fmla="*/ -180 h 34861"/>
                <a:gd name="connsiteX4" fmla="*/ 34077 w 34861"/>
                <a:gd name="connsiteY4" fmla="*/ 17251 h 34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61" h="34861">
                  <a:moveTo>
                    <a:pt x="34077" y="17251"/>
                  </a:moveTo>
                  <a:cubicBezTo>
                    <a:pt x="34077" y="26881"/>
                    <a:pt x="26267" y="34681"/>
                    <a:pt x="16647" y="34681"/>
                  </a:cubicBezTo>
                  <a:cubicBezTo>
                    <a:pt x="7026" y="34681"/>
                    <a:pt x="-785" y="26881"/>
                    <a:pt x="-785" y="17251"/>
                  </a:cubicBezTo>
                  <a:cubicBezTo>
                    <a:pt x="-785" y="7621"/>
                    <a:pt x="7026" y="-180"/>
                    <a:pt x="16647" y="-180"/>
                  </a:cubicBezTo>
                  <a:cubicBezTo>
                    <a:pt x="26267" y="-180"/>
                    <a:pt x="34077" y="7621"/>
                    <a:pt x="34077" y="17251"/>
                  </a:cubicBezTo>
                </a:path>
              </a:pathLst>
            </a:custGeom>
            <a:solidFill>
              <a:srgbClr val="231F20"/>
            </a:solidFill>
            <a:ln w="9525" cap="flat">
              <a:noFill/>
              <a:prstDash val="solid"/>
              <a:miter/>
            </a:ln>
          </p:spPr>
          <p:txBody>
            <a:bodyPr rtlCol="0" anchor="ctr"/>
            <a:lstStyle/>
            <a:p>
              <a:endParaRPr lang="en-US"/>
            </a:p>
          </p:txBody>
        </p:sp>
        <p:sp>
          <p:nvSpPr>
            <p:cNvPr id="443" name="Freeform: Shape 442">
              <a:extLst>
                <a:ext uri="{FF2B5EF4-FFF2-40B4-BE49-F238E27FC236}">
                  <a16:creationId xmlns:a16="http://schemas.microsoft.com/office/drawing/2014/main" id="{55533B94-1D38-470D-967B-A1E21FDED890}"/>
                </a:ext>
              </a:extLst>
            </p:cNvPr>
            <p:cNvSpPr/>
            <p:nvPr/>
          </p:nvSpPr>
          <p:spPr>
            <a:xfrm>
              <a:off x="18674749" y="5867430"/>
              <a:ext cx="34861" cy="34861"/>
            </a:xfrm>
            <a:custGeom>
              <a:avLst/>
              <a:gdLst>
                <a:gd name="connsiteX0" fmla="*/ 34077 w 34861"/>
                <a:gd name="connsiteY0" fmla="*/ 17251 h 34861"/>
                <a:gd name="connsiteX1" fmla="*/ 16646 w 34861"/>
                <a:gd name="connsiteY1" fmla="*/ 34682 h 34861"/>
                <a:gd name="connsiteX2" fmla="*/ -785 w 34861"/>
                <a:gd name="connsiteY2" fmla="*/ 17251 h 34861"/>
                <a:gd name="connsiteX3" fmla="*/ 16646 w 34861"/>
                <a:gd name="connsiteY3" fmla="*/ -180 h 34861"/>
                <a:gd name="connsiteX4" fmla="*/ 16741 w 34861"/>
                <a:gd name="connsiteY4" fmla="*/ -180 h 34861"/>
                <a:gd name="connsiteX5" fmla="*/ 34077 w 34861"/>
                <a:gd name="connsiteY5" fmla="*/ 17156 h 34861"/>
                <a:gd name="connsiteX6" fmla="*/ 34077 w 34861"/>
                <a:gd name="connsiteY6" fmla="*/ 17251 h 3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61" h="34861">
                  <a:moveTo>
                    <a:pt x="34077" y="17251"/>
                  </a:moveTo>
                  <a:cubicBezTo>
                    <a:pt x="34077" y="26881"/>
                    <a:pt x="26266" y="34682"/>
                    <a:pt x="16646" y="34682"/>
                  </a:cubicBezTo>
                  <a:cubicBezTo>
                    <a:pt x="7026" y="34682"/>
                    <a:pt x="-785" y="26881"/>
                    <a:pt x="-785" y="17251"/>
                  </a:cubicBezTo>
                  <a:cubicBezTo>
                    <a:pt x="-785" y="7621"/>
                    <a:pt x="7026" y="-180"/>
                    <a:pt x="16646" y="-180"/>
                  </a:cubicBezTo>
                  <a:cubicBezTo>
                    <a:pt x="16646" y="-180"/>
                    <a:pt x="16741" y="-180"/>
                    <a:pt x="16741" y="-180"/>
                  </a:cubicBezTo>
                  <a:cubicBezTo>
                    <a:pt x="26361" y="-180"/>
                    <a:pt x="34077" y="7583"/>
                    <a:pt x="34077" y="17156"/>
                  </a:cubicBezTo>
                  <a:cubicBezTo>
                    <a:pt x="34077" y="17184"/>
                    <a:pt x="34077" y="17222"/>
                    <a:pt x="34077" y="17251"/>
                  </a:cubicBezTo>
                </a:path>
              </a:pathLst>
            </a:custGeom>
            <a:solidFill>
              <a:srgbClr val="231F20"/>
            </a:solidFill>
            <a:ln w="9525" cap="flat">
              <a:noFill/>
              <a:prstDash val="solid"/>
              <a:miter/>
            </a:ln>
          </p:spPr>
          <p:txBody>
            <a:bodyPr rtlCol="0" anchor="ctr"/>
            <a:lstStyle/>
            <a:p>
              <a:endParaRPr lang="en-US"/>
            </a:p>
          </p:txBody>
        </p:sp>
        <p:sp>
          <p:nvSpPr>
            <p:cNvPr id="444" name="Freeform: Shape 443">
              <a:extLst>
                <a:ext uri="{FF2B5EF4-FFF2-40B4-BE49-F238E27FC236}">
                  <a16:creationId xmlns:a16="http://schemas.microsoft.com/office/drawing/2014/main" id="{443123F4-8B1A-46B2-AFF0-871C45E71504}"/>
                </a:ext>
              </a:extLst>
            </p:cNvPr>
            <p:cNvSpPr/>
            <p:nvPr/>
          </p:nvSpPr>
          <p:spPr>
            <a:xfrm>
              <a:off x="18667319" y="6078028"/>
              <a:ext cx="34861" cy="34861"/>
            </a:xfrm>
            <a:custGeom>
              <a:avLst/>
              <a:gdLst>
                <a:gd name="connsiteX0" fmla="*/ 34077 w 34861"/>
                <a:gd name="connsiteY0" fmla="*/ 17250 h 34861"/>
                <a:gd name="connsiteX1" fmla="*/ 16647 w 34861"/>
                <a:gd name="connsiteY1" fmla="*/ 34681 h 34861"/>
                <a:gd name="connsiteX2" fmla="*/ -785 w 34861"/>
                <a:gd name="connsiteY2" fmla="*/ 17250 h 34861"/>
                <a:gd name="connsiteX3" fmla="*/ 16647 w 34861"/>
                <a:gd name="connsiteY3" fmla="*/ -180 h 34861"/>
                <a:gd name="connsiteX4" fmla="*/ 34077 w 34861"/>
                <a:gd name="connsiteY4" fmla="*/ 17250 h 34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61" h="34861">
                  <a:moveTo>
                    <a:pt x="34077" y="17250"/>
                  </a:moveTo>
                  <a:cubicBezTo>
                    <a:pt x="34077" y="26880"/>
                    <a:pt x="26267" y="34681"/>
                    <a:pt x="16647" y="34681"/>
                  </a:cubicBezTo>
                  <a:cubicBezTo>
                    <a:pt x="7026" y="34681"/>
                    <a:pt x="-785" y="26880"/>
                    <a:pt x="-785" y="17250"/>
                  </a:cubicBezTo>
                  <a:cubicBezTo>
                    <a:pt x="-785" y="7621"/>
                    <a:pt x="7026" y="-180"/>
                    <a:pt x="16647" y="-180"/>
                  </a:cubicBezTo>
                  <a:cubicBezTo>
                    <a:pt x="26267" y="-180"/>
                    <a:pt x="34077" y="7621"/>
                    <a:pt x="34077" y="17250"/>
                  </a:cubicBezTo>
                </a:path>
              </a:pathLst>
            </a:custGeom>
            <a:solidFill>
              <a:srgbClr val="231F20"/>
            </a:solidFill>
            <a:ln w="9525" cap="flat">
              <a:noFill/>
              <a:prstDash val="solid"/>
              <a:miter/>
            </a:ln>
          </p:spPr>
          <p:txBody>
            <a:bodyPr rtlCol="0" anchor="ctr"/>
            <a:lstStyle/>
            <a:p>
              <a:endParaRPr lang="en-US"/>
            </a:p>
          </p:txBody>
        </p:sp>
        <p:sp>
          <p:nvSpPr>
            <p:cNvPr id="445" name="Freeform: Shape 444">
              <a:extLst>
                <a:ext uri="{FF2B5EF4-FFF2-40B4-BE49-F238E27FC236}">
                  <a16:creationId xmlns:a16="http://schemas.microsoft.com/office/drawing/2014/main" id="{0F5468A9-C60D-4650-98A3-C5EF6037B409}"/>
                </a:ext>
              </a:extLst>
            </p:cNvPr>
            <p:cNvSpPr/>
            <p:nvPr/>
          </p:nvSpPr>
          <p:spPr>
            <a:xfrm>
              <a:off x="18639411" y="6135749"/>
              <a:ext cx="34860" cy="34861"/>
            </a:xfrm>
            <a:custGeom>
              <a:avLst/>
              <a:gdLst>
                <a:gd name="connsiteX0" fmla="*/ 34076 w 34860"/>
                <a:gd name="connsiteY0" fmla="*/ 17251 h 34861"/>
                <a:gd name="connsiteX1" fmla="*/ 16646 w 34860"/>
                <a:gd name="connsiteY1" fmla="*/ 34682 h 34861"/>
                <a:gd name="connsiteX2" fmla="*/ -785 w 34860"/>
                <a:gd name="connsiteY2" fmla="*/ 17251 h 34861"/>
                <a:gd name="connsiteX3" fmla="*/ 16646 w 34860"/>
                <a:gd name="connsiteY3" fmla="*/ -180 h 34861"/>
                <a:gd name="connsiteX4" fmla="*/ 34076 w 34860"/>
                <a:gd name="connsiteY4" fmla="*/ 17061 h 34861"/>
                <a:gd name="connsiteX5" fmla="*/ 34076 w 34860"/>
                <a:gd name="connsiteY5" fmla="*/ 17251 h 3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60" h="34861">
                  <a:moveTo>
                    <a:pt x="34076" y="17251"/>
                  </a:moveTo>
                  <a:cubicBezTo>
                    <a:pt x="34076" y="26881"/>
                    <a:pt x="26266" y="34682"/>
                    <a:pt x="16646" y="34682"/>
                  </a:cubicBezTo>
                  <a:cubicBezTo>
                    <a:pt x="7025" y="34682"/>
                    <a:pt x="-785" y="26881"/>
                    <a:pt x="-785" y="17251"/>
                  </a:cubicBezTo>
                  <a:cubicBezTo>
                    <a:pt x="-785" y="7621"/>
                    <a:pt x="7025" y="-180"/>
                    <a:pt x="16646" y="-180"/>
                  </a:cubicBezTo>
                  <a:cubicBezTo>
                    <a:pt x="26266" y="-237"/>
                    <a:pt x="33982" y="7488"/>
                    <a:pt x="34076" y="17061"/>
                  </a:cubicBezTo>
                  <a:cubicBezTo>
                    <a:pt x="34076" y="17127"/>
                    <a:pt x="34076" y="17184"/>
                    <a:pt x="34076" y="17251"/>
                  </a:cubicBezTo>
                </a:path>
              </a:pathLst>
            </a:custGeom>
            <a:solidFill>
              <a:srgbClr val="231F20"/>
            </a:solidFill>
            <a:ln w="9525" cap="flat">
              <a:noFill/>
              <a:prstDash val="solid"/>
              <a:miter/>
            </a:ln>
          </p:spPr>
          <p:txBody>
            <a:bodyPr rtlCol="0" anchor="ctr"/>
            <a:lstStyle/>
            <a:p>
              <a:endParaRPr lang="en-US"/>
            </a:p>
          </p:txBody>
        </p:sp>
        <p:sp>
          <p:nvSpPr>
            <p:cNvPr id="446" name="Freeform: Shape 445">
              <a:extLst>
                <a:ext uri="{FF2B5EF4-FFF2-40B4-BE49-F238E27FC236}">
                  <a16:creationId xmlns:a16="http://schemas.microsoft.com/office/drawing/2014/main" id="{D0B18652-FF25-4A19-BC8F-9E75FB085A2A}"/>
                </a:ext>
              </a:extLst>
            </p:cNvPr>
            <p:cNvSpPr/>
            <p:nvPr/>
          </p:nvSpPr>
          <p:spPr>
            <a:xfrm>
              <a:off x="18520253" y="6104031"/>
              <a:ext cx="34861" cy="34861"/>
            </a:xfrm>
            <a:custGeom>
              <a:avLst/>
              <a:gdLst>
                <a:gd name="connsiteX0" fmla="*/ 34077 w 34861"/>
                <a:gd name="connsiteY0" fmla="*/ 17251 h 34861"/>
                <a:gd name="connsiteX1" fmla="*/ 16646 w 34861"/>
                <a:gd name="connsiteY1" fmla="*/ 34681 h 34861"/>
                <a:gd name="connsiteX2" fmla="*/ -785 w 34861"/>
                <a:gd name="connsiteY2" fmla="*/ 17251 h 34861"/>
                <a:gd name="connsiteX3" fmla="*/ 16646 w 34861"/>
                <a:gd name="connsiteY3" fmla="*/ -180 h 34861"/>
                <a:gd name="connsiteX4" fmla="*/ 34077 w 34861"/>
                <a:gd name="connsiteY4" fmla="*/ 17251 h 34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61" h="34861">
                  <a:moveTo>
                    <a:pt x="34077" y="17251"/>
                  </a:moveTo>
                  <a:cubicBezTo>
                    <a:pt x="34077" y="26881"/>
                    <a:pt x="26266" y="34681"/>
                    <a:pt x="16646" y="34681"/>
                  </a:cubicBezTo>
                  <a:cubicBezTo>
                    <a:pt x="7025" y="34681"/>
                    <a:pt x="-785" y="26881"/>
                    <a:pt x="-785" y="17251"/>
                  </a:cubicBezTo>
                  <a:cubicBezTo>
                    <a:pt x="-785" y="7621"/>
                    <a:pt x="7025" y="-180"/>
                    <a:pt x="16646" y="-180"/>
                  </a:cubicBezTo>
                  <a:cubicBezTo>
                    <a:pt x="26266" y="-180"/>
                    <a:pt x="34077" y="7621"/>
                    <a:pt x="34077" y="17251"/>
                  </a:cubicBezTo>
                </a:path>
              </a:pathLst>
            </a:custGeom>
            <a:solidFill>
              <a:srgbClr val="231F20"/>
            </a:solidFill>
            <a:ln w="9525" cap="flat">
              <a:noFill/>
              <a:prstDash val="solid"/>
              <a:miter/>
            </a:ln>
          </p:spPr>
          <p:txBody>
            <a:bodyPr rtlCol="0" anchor="ctr"/>
            <a:lstStyle/>
            <a:p>
              <a:endParaRPr lang="en-US"/>
            </a:p>
          </p:txBody>
        </p:sp>
        <p:sp>
          <p:nvSpPr>
            <p:cNvPr id="447" name="Freeform: Shape 446">
              <a:extLst>
                <a:ext uri="{FF2B5EF4-FFF2-40B4-BE49-F238E27FC236}">
                  <a16:creationId xmlns:a16="http://schemas.microsoft.com/office/drawing/2014/main" id="{4D7AD05B-EEB7-43F9-8E32-4B2BCA9FF7C3}"/>
                </a:ext>
              </a:extLst>
            </p:cNvPr>
            <p:cNvSpPr/>
            <p:nvPr/>
          </p:nvSpPr>
          <p:spPr>
            <a:xfrm>
              <a:off x="18523968" y="6247477"/>
              <a:ext cx="34860" cy="34861"/>
            </a:xfrm>
            <a:custGeom>
              <a:avLst/>
              <a:gdLst>
                <a:gd name="connsiteX0" fmla="*/ 34076 w 34860"/>
                <a:gd name="connsiteY0" fmla="*/ 17251 h 34861"/>
                <a:gd name="connsiteX1" fmla="*/ 16646 w 34860"/>
                <a:gd name="connsiteY1" fmla="*/ 34682 h 34861"/>
                <a:gd name="connsiteX2" fmla="*/ -785 w 34860"/>
                <a:gd name="connsiteY2" fmla="*/ 17251 h 34861"/>
                <a:gd name="connsiteX3" fmla="*/ 16646 w 34860"/>
                <a:gd name="connsiteY3" fmla="*/ -180 h 34861"/>
                <a:gd name="connsiteX4" fmla="*/ 34076 w 34860"/>
                <a:gd name="connsiteY4" fmla="*/ 17061 h 34861"/>
                <a:gd name="connsiteX5" fmla="*/ 34076 w 34860"/>
                <a:gd name="connsiteY5" fmla="*/ 17251 h 3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60" h="34861">
                  <a:moveTo>
                    <a:pt x="34076" y="17251"/>
                  </a:moveTo>
                  <a:cubicBezTo>
                    <a:pt x="34076" y="26881"/>
                    <a:pt x="26266" y="34682"/>
                    <a:pt x="16646" y="34682"/>
                  </a:cubicBezTo>
                  <a:cubicBezTo>
                    <a:pt x="7025" y="34682"/>
                    <a:pt x="-785" y="26881"/>
                    <a:pt x="-785" y="17251"/>
                  </a:cubicBezTo>
                  <a:cubicBezTo>
                    <a:pt x="-785" y="7621"/>
                    <a:pt x="7025" y="-180"/>
                    <a:pt x="16646" y="-180"/>
                  </a:cubicBezTo>
                  <a:cubicBezTo>
                    <a:pt x="26266" y="-237"/>
                    <a:pt x="33982" y="7488"/>
                    <a:pt x="34076" y="17061"/>
                  </a:cubicBezTo>
                  <a:cubicBezTo>
                    <a:pt x="34076" y="17127"/>
                    <a:pt x="34076" y="17184"/>
                    <a:pt x="34076" y="17251"/>
                  </a:cubicBezTo>
                </a:path>
              </a:pathLst>
            </a:custGeom>
            <a:solidFill>
              <a:srgbClr val="231F20"/>
            </a:solidFill>
            <a:ln w="9525" cap="flat">
              <a:noFill/>
              <a:prstDash val="solid"/>
              <a:miter/>
            </a:ln>
          </p:spPr>
          <p:txBody>
            <a:bodyPr rtlCol="0" anchor="ctr"/>
            <a:lstStyle/>
            <a:p>
              <a:endParaRPr lang="en-US"/>
            </a:p>
          </p:txBody>
        </p:sp>
        <p:sp>
          <p:nvSpPr>
            <p:cNvPr id="448" name="Freeform: Shape 447">
              <a:extLst>
                <a:ext uri="{FF2B5EF4-FFF2-40B4-BE49-F238E27FC236}">
                  <a16:creationId xmlns:a16="http://schemas.microsoft.com/office/drawing/2014/main" id="{1C5DCA70-C9B9-4114-8B9F-6AEB97AC71D4}"/>
                </a:ext>
              </a:extLst>
            </p:cNvPr>
            <p:cNvSpPr/>
            <p:nvPr/>
          </p:nvSpPr>
          <p:spPr>
            <a:xfrm>
              <a:off x="18484821" y="6104031"/>
              <a:ext cx="34860" cy="34861"/>
            </a:xfrm>
            <a:custGeom>
              <a:avLst/>
              <a:gdLst>
                <a:gd name="connsiteX0" fmla="*/ 34076 w 34860"/>
                <a:gd name="connsiteY0" fmla="*/ 17251 h 34861"/>
                <a:gd name="connsiteX1" fmla="*/ 16646 w 34860"/>
                <a:gd name="connsiteY1" fmla="*/ 34681 h 34861"/>
                <a:gd name="connsiteX2" fmla="*/ -785 w 34860"/>
                <a:gd name="connsiteY2" fmla="*/ 17251 h 34861"/>
                <a:gd name="connsiteX3" fmla="*/ 16646 w 34860"/>
                <a:gd name="connsiteY3" fmla="*/ -180 h 34861"/>
                <a:gd name="connsiteX4" fmla="*/ 34076 w 34860"/>
                <a:gd name="connsiteY4" fmla="*/ 17251 h 34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60" h="34861">
                  <a:moveTo>
                    <a:pt x="34076" y="17251"/>
                  </a:moveTo>
                  <a:cubicBezTo>
                    <a:pt x="34076" y="26881"/>
                    <a:pt x="26266" y="34681"/>
                    <a:pt x="16646" y="34681"/>
                  </a:cubicBezTo>
                  <a:cubicBezTo>
                    <a:pt x="7025" y="34681"/>
                    <a:pt x="-785" y="26881"/>
                    <a:pt x="-785" y="17251"/>
                  </a:cubicBezTo>
                  <a:cubicBezTo>
                    <a:pt x="-785" y="7621"/>
                    <a:pt x="7025" y="-180"/>
                    <a:pt x="16646" y="-180"/>
                  </a:cubicBezTo>
                  <a:cubicBezTo>
                    <a:pt x="26266" y="-180"/>
                    <a:pt x="34076" y="7621"/>
                    <a:pt x="34076" y="17251"/>
                  </a:cubicBezTo>
                </a:path>
              </a:pathLst>
            </a:custGeom>
            <a:solidFill>
              <a:srgbClr val="231F20"/>
            </a:solidFill>
            <a:ln w="9525" cap="flat">
              <a:noFill/>
              <a:prstDash val="solid"/>
              <a:miter/>
            </a:ln>
          </p:spPr>
          <p:txBody>
            <a:bodyPr rtlCol="0" anchor="ctr"/>
            <a:lstStyle/>
            <a:p>
              <a:endParaRPr lang="en-US"/>
            </a:p>
          </p:txBody>
        </p:sp>
        <p:sp>
          <p:nvSpPr>
            <p:cNvPr id="449" name="Freeform: Shape 448">
              <a:extLst>
                <a:ext uri="{FF2B5EF4-FFF2-40B4-BE49-F238E27FC236}">
                  <a16:creationId xmlns:a16="http://schemas.microsoft.com/office/drawing/2014/main" id="{4E56BE8B-F263-4296-B37E-89ABAC3A90E5}"/>
                </a:ext>
              </a:extLst>
            </p:cNvPr>
            <p:cNvSpPr/>
            <p:nvPr/>
          </p:nvSpPr>
          <p:spPr>
            <a:xfrm>
              <a:off x="18255744" y="6024021"/>
              <a:ext cx="34861" cy="34861"/>
            </a:xfrm>
            <a:custGeom>
              <a:avLst/>
              <a:gdLst>
                <a:gd name="connsiteX0" fmla="*/ 34077 w 34861"/>
                <a:gd name="connsiteY0" fmla="*/ 17251 h 34861"/>
                <a:gd name="connsiteX1" fmla="*/ 16646 w 34861"/>
                <a:gd name="connsiteY1" fmla="*/ 34682 h 34861"/>
                <a:gd name="connsiteX2" fmla="*/ -785 w 34861"/>
                <a:gd name="connsiteY2" fmla="*/ 17251 h 34861"/>
                <a:gd name="connsiteX3" fmla="*/ 16646 w 34861"/>
                <a:gd name="connsiteY3" fmla="*/ -180 h 34861"/>
                <a:gd name="connsiteX4" fmla="*/ 16741 w 34861"/>
                <a:gd name="connsiteY4" fmla="*/ -180 h 34861"/>
                <a:gd name="connsiteX5" fmla="*/ 34077 w 34861"/>
                <a:gd name="connsiteY5" fmla="*/ 17156 h 34861"/>
                <a:gd name="connsiteX6" fmla="*/ 34077 w 34861"/>
                <a:gd name="connsiteY6" fmla="*/ 17251 h 3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61" h="34861">
                  <a:moveTo>
                    <a:pt x="34077" y="17251"/>
                  </a:moveTo>
                  <a:cubicBezTo>
                    <a:pt x="34077" y="26881"/>
                    <a:pt x="26266" y="34682"/>
                    <a:pt x="16646" y="34682"/>
                  </a:cubicBezTo>
                  <a:cubicBezTo>
                    <a:pt x="7025" y="34682"/>
                    <a:pt x="-785" y="26881"/>
                    <a:pt x="-785" y="17251"/>
                  </a:cubicBezTo>
                  <a:cubicBezTo>
                    <a:pt x="-785" y="7621"/>
                    <a:pt x="7025" y="-180"/>
                    <a:pt x="16646" y="-180"/>
                  </a:cubicBezTo>
                  <a:cubicBezTo>
                    <a:pt x="16646" y="-180"/>
                    <a:pt x="16741" y="-180"/>
                    <a:pt x="16741" y="-180"/>
                  </a:cubicBezTo>
                  <a:cubicBezTo>
                    <a:pt x="26361" y="-180"/>
                    <a:pt x="34077" y="7583"/>
                    <a:pt x="34077" y="17156"/>
                  </a:cubicBezTo>
                  <a:cubicBezTo>
                    <a:pt x="34077" y="17184"/>
                    <a:pt x="34077" y="17222"/>
                    <a:pt x="34077" y="17251"/>
                  </a:cubicBezTo>
                </a:path>
              </a:pathLst>
            </a:custGeom>
            <a:solidFill>
              <a:srgbClr val="231F20"/>
            </a:solidFill>
            <a:ln w="9525" cap="flat">
              <a:noFill/>
              <a:prstDash val="solid"/>
              <a:miter/>
            </a:ln>
          </p:spPr>
          <p:txBody>
            <a:bodyPr rtlCol="0" anchor="ctr"/>
            <a:lstStyle/>
            <a:p>
              <a:endParaRPr lang="en-US"/>
            </a:p>
          </p:txBody>
        </p:sp>
        <p:sp>
          <p:nvSpPr>
            <p:cNvPr id="450" name="Freeform: Shape 449">
              <a:extLst>
                <a:ext uri="{FF2B5EF4-FFF2-40B4-BE49-F238E27FC236}">
                  <a16:creationId xmlns:a16="http://schemas.microsoft.com/office/drawing/2014/main" id="{102B3BD8-A49C-4C13-B693-8986BDFD60A4}"/>
                </a:ext>
              </a:extLst>
            </p:cNvPr>
            <p:cNvSpPr/>
            <p:nvPr/>
          </p:nvSpPr>
          <p:spPr>
            <a:xfrm>
              <a:off x="18261363" y="5975539"/>
              <a:ext cx="34861" cy="34861"/>
            </a:xfrm>
            <a:custGeom>
              <a:avLst/>
              <a:gdLst>
                <a:gd name="connsiteX0" fmla="*/ 34077 w 34861"/>
                <a:gd name="connsiteY0" fmla="*/ 17250 h 34861"/>
                <a:gd name="connsiteX1" fmla="*/ 16647 w 34861"/>
                <a:gd name="connsiteY1" fmla="*/ 34681 h 34861"/>
                <a:gd name="connsiteX2" fmla="*/ -785 w 34861"/>
                <a:gd name="connsiteY2" fmla="*/ 17250 h 34861"/>
                <a:gd name="connsiteX3" fmla="*/ 16647 w 34861"/>
                <a:gd name="connsiteY3" fmla="*/ -180 h 34861"/>
                <a:gd name="connsiteX4" fmla="*/ 34077 w 34861"/>
                <a:gd name="connsiteY4" fmla="*/ 17250 h 34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61" h="34861">
                  <a:moveTo>
                    <a:pt x="34077" y="17250"/>
                  </a:moveTo>
                  <a:cubicBezTo>
                    <a:pt x="34077" y="26881"/>
                    <a:pt x="26267" y="34681"/>
                    <a:pt x="16647" y="34681"/>
                  </a:cubicBezTo>
                  <a:cubicBezTo>
                    <a:pt x="7026" y="34681"/>
                    <a:pt x="-785" y="26881"/>
                    <a:pt x="-785" y="17250"/>
                  </a:cubicBezTo>
                  <a:cubicBezTo>
                    <a:pt x="-785" y="7621"/>
                    <a:pt x="7026" y="-180"/>
                    <a:pt x="16647" y="-180"/>
                  </a:cubicBezTo>
                  <a:cubicBezTo>
                    <a:pt x="26267" y="-180"/>
                    <a:pt x="34077" y="7621"/>
                    <a:pt x="34077" y="17250"/>
                  </a:cubicBezTo>
                </a:path>
              </a:pathLst>
            </a:custGeom>
            <a:solidFill>
              <a:srgbClr val="231F20"/>
            </a:solidFill>
            <a:ln w="9525" cap="flat">
              <a:noFill/>
              <a:prstDash val="solid"/>
              <a:miter/>
            </a:ln>
          </p:spPr>
          <p:txBody>
            <a:bodyPr rtlCol="0" anchor="ctr"/>
            <a:lstStyle/>
            <a:p>
              <a:endParaRPr lang="en-US"/>
            </a:p>
          </p:txBody>
        </p:sp>
        <p:sp>
          <p:nvSpPr>
            <p:cNvPr id="451" name="Freeform: Shape 450">
              <a:extLst>
                <a:ext uri="{FF2B5EF4-FFF2-40B4-BE49-F238E27FC236}">
                  <a16:creationId xmlns:a16="http://schemas.microsoft.com/office/drawing/2014/main" id="{F7FC7A5C-DC66-493F-8A19-85B67866E8DD}"/>
                </a:ext>
              </a:extLst>
            </p:cNvPr>
            <p:cNvSpPr/>
            <p:nvPr/>
          </p:nvSpPr>
          <p:spPr>
            <a:xfrm>
              <a:off x="18261363" y="5862000"/>
              <a:ext cx="34861" cy="34861"/>
            </a:xfrm>
            <a:custGeom>
              <a:avLst/>
              <a:gdLst>
                <a:gd name="connsiteX0" fmla="*/ 34077 w 34861"/>
                <a:gd name="connsiteY0" fmla="*/ 17251 h 34861"/>
                <a:gd name="connsiteX1" fmla="*/ 16647 w 34861"/>
                <a:gd name="connsiteY1" fmla="*/ 34682 h 34861"/>
                <a:gd name="connsiteX2" fmla="*/ -785 w 34861"/>
                <a:gd name="connsiteY2" fmla="*/ 17251 h 34861"/>
                <a:gd name="connsiteX3" fmla="*/ 16647 w 34861"/>
                <a:gd name="connsiteY3" fmla="*/ -180 h 34861"/>
                <a:gd name="connsiteX4" fmla="*/ 34077 w 34861"/>
                <a:gd name="connsiteY4" fmla="*/ 17251 h 34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61" h="34861">
                  <a:moveTo>
                    <a:pt x="34077" y="17251"/>
                  </a:moveTo>
                  <a:cubicBezTo>
                    <a:pt x="34077" y="26881"/>
                    <a:pt x="26267" y="34682"/>
                    <a:pt x="16647" y="34682"/>
                  </a:cubicBezTo>
                  <a:cubicBezTo>
                    <a:pt x="7026" y="34682"/>
                    <a:pt x="-785" y="26881"/>
                    <a:pt x="-785" y="17251"/>
                  </a:cubicBezTo>
                  <a:cubicBezTo>
                    <a:pt x="-785" y="7621"/>
                    <a:pt x="7026" y="-180"/>
                    <a:pt x="16647" y="-180"/>
                  </a:cubicBezTo>
                  <a:cubicBezTo>
                    <a:pt x="26267" y="-180"/>
                    <a:pt x="34077" y="7621"/>
                    <a:pt x="34077" y="17251"/>
                  </a:cubicBezTo>
                </a:path>
              </a:pathLst>
            </a:custGeom>
            <a:solidFill>
              <a:srgbClr val="231F20"/>
            </a:solidFill>
            <a:ln w="9525" cap="flat">
              <a:noFill/>
              <a:prstDash val="solid"/>
              <a:miter/>
            </a:ln>
          </p:spPr>
          <p:txBody>
            <a:bodyPr rtlCol="0" anchor="ctr"/>
            <a:lstStyle/>
            <a:p>
              <a:endParaRPr lang="en-US"/>
            </a:p>
          </p:txBody>
        </p:sp>
        <p:sp>
          <p:nvSpPr>
            <p:cNvPr id="452" name="Freeform: Shape 451">
              <a:extLst>
                <a:ext uri="{FF2B5EF4-FFF2-40B4-BE49-F238E27FC236}">
                  <a16:creationId xmlns:a16="http://schemas.microsoft.com/office/drawing/2014/main" id="{667DA750-EFD0-442B-94C8-51C6C1AB930B}"/>
                </a:ext>
              </a:extLst>
            </p:cNvPr>
            <p:cNvSpPr/>
            <p:nvPr/>
          </p:nvSpPr>
          <p:spPr>
            <a:xfrm>
              <a:off x="18402905" y="5990493"/>
              <a:ext cx="34861" cy="34861"/>
            </a:xfrm>
            <a:custGeom>
              <a:avLst/>
              <a:gdLst>
                <a:gd name="connsiteX0" fmla="*/ 34077 w 34861"/>
                <a:gd name="connsiteY0" fmla="*/ 17251 h 34861"/>
                <a:gd name="connsiteX1" fmla="*/ 16647 w 34861"/>
                <a:gd name="connsiteY1" fmla="*/ 34682 h 34861"/>
                <a:gd name="connsiteX2" fmla="*/ -785 w 34861"/>
                <a:gd name="connsiteY2" fmla="*/ 17251 h 34861"/>
                <a:gd name="connsiteX3" fmla="*/ 16647 w 34861"/>
                <a:gd name="connsiteY3" fmla="*/ -180 h 34861"/>
                <a:gd name="connsiteX4" fmla="*/ 34077 w 34861"/>
                <a:gd name="connsiteY4" fmla="*/ 17061 h 34861"/>
                <a:gd name="connsiteX5" fmla="*/ 34077 w 34861"/>
                <a:gd name="connsiteY5" fmla="*/ 17251 h 3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61" h="34861">
                  <a:moveTo>
                    <a:pt x="34077" y="17251"/>
                  </a:moveTo>
                  <a:cubicBezTo>
                    <a:pt x="34077" y="26881"/>
                    <a:pt x="26267" y="34682"/>
                    <a:pt x="16647" y="34682"/>
                  </a:cubicBezTo>
                  <a:cubicBezTo>
                    <a:pt x="7026" y="34682"/>
                    <a:pt x="-785" y="26881"/>
                    <a:pt x="-785" y="17251"/>
                  </a:cubicBezTo>
                  <a:cubicBezTo>
                    <a:pt x="-785" y="7621"/>
                    <a:pt x="7026" y="-180"/>
                    <a:pt x="16647" y="-180"/>
                  </a:cubicBezTo>
                  <a:cubicBezTo>
                    <a:pt x="26267" y="-237"/>
                    <a:pt x="33982" y="7488"/>
                    <a:pt x="34077" y="17061"/>
                  </a:cubicBezTo>
                  <a:cubicBezTo>
                    <a:pt x="34077" y="17127"/>
                    <a:pt x="34077" y="17184"/>
                    <a:pt x="34077" y="17251"/>
                  </a:cubicBezTo>
                </a:path>
              </a:pathLst>
            </a:custGeom>
            <a:solidFill>
              <a:srgbClr val="231F20"/>
            </a:solidFill>
            <a:ln w="9525" cap="flat">
              <a:noFill/>
              <a:prstDash val="solid"/>
              <a:miter/>
            </a:ln>
          </p:spPr>
          <p:txBody>
            <a:bodyPr rtlCol="0" anchor="ctr"/>
            <a:lstStyle/>
            <a:p>
              <a:endParaRPr lang="en-US"/>
            </a:p>
          </p:txBody>
        </p:sp>
        <p:sp>
          <p:nvSpPr>
            <p:cNvPr id="453" name="Freeform: Shape 452">
              <a:extLst>
                <a:ext uri="{FF2B5EF4-FFF2-40B4-BE49-F238E27FC236}">
                  <a16:creationId xmlns:a16="http://schemas.microsoft.com/office/drawing/2014/main" id="{F06A969B-3D33-4B47-9B3E-BEC221A45FA0}"/>
                </a:ext>
              </a:extLst>
            </p:cNvPr>
            <p:cNvSpPr/>
            <p:nvPr/>
          </p:nvSpPr>
          <p:spPr>
            <a:xfrm>
              <a:off x="18531397" y="5970014"/>
              <a:ext cx="34861" cy="34861"/>
            </a:xfrm>
            <a:custGeom>
              <a:avLst/>
              <a:gdLst>
                <a:gd name="connsiteX0" fmla="*/ 34077 w 34861"/>
                <a:gd name="connsiteY0" fmla="*/ 17251 h 34861"/>
                <a:gd name="connsiteX1" fmla="*/ 16647 w 34861"/>
                <a:gd name="connsiteY1" fmla="*/ 34681 h 34861"/>
                <a:gd name="connsiteX2" fmla="*/ -785 w 34861"/>
                <a:gd name="connsiteY2" fmla="*/ 17251 h 34861"/>
                <a:gd name="connsiteX3" fmla="*/ 16647 w 34861"/>
                <a:gd name="connsiteY3" fmla="*/ -180 h 34861"/>
                <a:gd name="connsiteX4" fmla="*/ 34077 w 34861"/>
                <a:gd name="connsiteY4" fmla="*/ 17251 h 34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61" h="34861">
                  <a:moveTo>
                    <a:pt x="34077" y="17251"/>
                  </a:moveTo>
                  <a:cubicBezTo>
                    <a:pt x="34077" y="26881"/>
                    <a:pt x="26267" y="34681"/>
                    <a:pt x="16647" y="34681"/>
                  </a:cubicBezTo>
                  <a:cubicBezTo>
                    <a:pt x="7026" y="34681"/>
                    <a:pt x="-785" y="26881"/>
                    <a:pt x="-785" y="17251"/>
                  </a:cubicBezTo>
                  <a:cubicBezTo>
                    <a:pt x="-785" y="7621"/>
                    <a:pt x="7026" y="-180"/>
                    <a:pt x="16647" y="-180"/>
                  </a:cubicBezTo>
                  <a:cubicBezTo>
                    <a:pt x="26267" y="-180"/>
                    <a:pt x="34077" y="7621"/>
                    <a:pt x="34077" y="17251"/>
                  </a:cubicBezTo>
                </a:path>
              </a:pathLst>
            </a:custGeom>
            <a:solidFill>
              <a:srgbClr val="231F20"/>
            </a:solidFill>
            <a:ln w="9525" cap="flat">
              <a:noFill/>
              <a:prstDash val="solid"/>
              <a:miter/>
            </a:ln>
          </p:spPr>
          <p:txBody>
            <a:bodyPr rtlCol="0" anchor="ctr"/>
            <a:lstStyle/>
            <a:p>
              <a:endParaRPr lang="en-US"/>
            </a:p>
          </p:txBody>
        </p:sp>
        <p:sp>
          <p:nvSpPr>
            <p:cNvPr id="454" name="Freeform: Shape 453">
              <a:extLst>
                <a:ext uri="{FF2B5EF4-FFF2-40B4-BE49-F238E27FC236}">
                  <a16:creationId xmlns:a16="http://schemas.microsoft.com/office/drawing/2014/main" id="{05574EA8-45C7-4A3D-A252-CE42FE0A616B}"/>
                </a:ext>
              </a:extLst>
            </p:cNvPr>
            <p:cNvSpPr/>
            <p:nvPr/>
          </p:nvSpPr>
          <p:spPr>
            <a:xfrm>
              <a:off x="18587594" y="5858000"/>
              <a:ext cx="34863" cy="34862"/>
            </a:xfrm>
            <a:custGeom>
              <a:avLst/>
              <a:gdLst>
                <a:gd name="connsiteX0" fmla="*/ 34078 w 34863"/>
                <a:gd name="connsiteY0" fmla="*/ 17156 h 34862"/>
                <a:gd name="connsiteX1" fmla="*/ 16743 w 34863"/>
                <a:gd name="connsiteY1" fmla="*/ 34682 h 34862"/>
                <a:gd name="connsiteX2" fmla="*/ -784 w 34863"/>
                <a:gd name="connsiteY2" fmla="*/ 17346 h 34862"/>
                <a:gd name="connsiteX3" fmla="*/ 16552 w 34863"/>
                <a:gd name="connsiteY3" fmla="*/ -180 h 34862"/>
                <a:gd name="connsiteX4" fmla="*/ 16743 w 34863"/>
                <a:gd name="connsiteY4" fmla="*/ -180 h 34862"/>
                <a:gd name="connsiteX5" fmla="*/ 34078 w 34863"/>
                <a:gd name="connsiteY5" fmla="*/ 17156 h 3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63" h="34862">
                  <a:moveTo>
                    <a:pt x="34078" y="17156"/>
                  </a:moveTo>
                  <a:cubicBezTo>
                    <a:pt x="34173" y="26785"/>
                    <a:pt x="26362" y="34624"/>
                    <a:pt x="16743" y="34682"/>
                  </a:cubicBezTo>
                  <a:cubicBezTo>
                    <a:pt x="7123" y="34729"/>
                    <a:pt x="-689" y="26976"/>
                    <a:pt x="-784" y="17346"/>
                  </a:cubicBezTo>
                  <a:cubicBezTo>
                    <a:pt x="-879" y="7716"/>
                    <a:pt x="6932" y="-123"/>
                    <a:pt x="16552" y="-180"/>
                  </a:cubicBezTo>
                  <a:cubicBezTo>
                    <a:pt x="16648" y="-180"/>
                    <a:pt x="16648" y="-180"/>
                    <a:pt x="16743" y="-180"/>
                  </a:cubicBezTo>
                  <a:cubicBezTo>
                    <a:pt x="26362" y="-180"/>
                    <a:pt x="34078" y="7583"/>
                    <a:pt x="34078" y="17156"/>
                  </a:cubicBezTo>
                </a:path>
              </a:pathLst>
            </a:custGeom>
            <a:solidFill>
              <a:srgbClr val="231F20"/>
            </a:solidFill>
            <a:ln w="9525" cap="flat">
              <a:noFill/>
              <a:prstDash val="solid"/>
              <a:miter/>
            </a:ln>
          </p:spPr>
          <p:txBody>
            <a:bodyPr rtlCol="0" anchor="ctr"/>
            <a:lstStyle/>
            <a:p>
              <a:endParaRPr lang="en-US"/>
            </a:p>
          </p:txBody>
        </p:sp>
        <p:sp>
          <p:nvSpPr>
            <p:cNvPr id="455" name="Freeform: Shape 454">
              <a:extLst>
                <a:ext uri="{FF2B5EF4-FFF2-40B4-BE49-F238E27FC236}">
                  <a16:creationId xmlns:a16="http://schemas.microsoft.com/office/drawing/2014/main" id="{E1D99597-2CD9-44A6-9645-D106595A070C}"/>
                </a:ext>
              </a:extLst>
            </p:cNvPr>
            <p:cNvSpPr/>
            <p:nvPr/>
          </p:nvSpPr>
          <p:spPr>
            <a:xfrm>
              <a:off x="18596548" y="5783800"/>
              <a:ext cx="34862" cy="34861"/>
            </a:xfrm>
            <a:custGeom>
              <a:avLst/>
              <a:gdLst>
                <a:gd name="connsiteX0" fmla="*/ 34077 w 34862"/>
                <a:gd name="connsiteY0" fmla="*/ 17156 h 34861"/>
                <a:gd name="connsiteX1" fmla="*/ 16742 w 34862"/>
                <a:gd name="connsiteY1" fmla="*/ 34681 h 34861"/>
                <a:gd name="connsiteX2" fmla="*/ -784 w 34862"/>
                <a:gd name="connsiteY2" fmla="*/ 17346 h 34861"/>
                <a:gd name="connsiteX3" fmla="*/ 16551 w 34862"/>
                <a:gd name="connsiteY3" fmla="*/ -180 h 34861"/>
                <a:gd name="connsiteX4" fmla="*/ 16646 w 34862"/>
                <a:gd name="connsiteY4" fmla="*/ -180 h 34861"/>
                <a:gd name="connsiteX5" fmla="*/ 34077 w 34862"/>
                <a:gd name="connsiteY5" fmla="*/ 17156 h 3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62" h="34861">
                  <a:moveTo>
                    <a:pt x="34077" y="17156"/>
                  </a:moveTo>
                  <a:cubicBezTo>
                    <a:pt x="34172" y="26785"/>
                    <a:pt x="26362" y="34624"/>
                    <a:pt x="16742" y="34681"/>
                  </a:cubicBezTo>
                  <a:cubicBezTo>
                    <a:pt x="7121" y="34729"/>
                    <a:pt x="-689" y="26976"/>
                    <a:pt x="-784" y="17346"/>
                  </a:cubicBezTo>
                  <a:cubicBezTo>
                    <a:pt x="-879" y="7716"/>
                    <a:pt x="6931" y="-123"/>
                    <a:pt x="16551" y="-180"/>
                  </a:cubicBezTo>
                  <a:cubicBezTo>
                    <a:pt x="16551" y="-180"/>
                    <a:pt x="16646" y="-180"/>
                    <a:pt x="16646" y="-180"/>
                  </a:cubicBezTo>
                  <a:cubicBezTo>
                    <a:pt x="26267" y="-180"/>
                    <a:pt x="33983" y="7564"/>
                    <a:pt x="34077" y="17156"/>
                  </a:cubicBezTo>
                </a:path>
              </a:pathLst>
            </a:custGeom>
            <a:solidFill>
              <a:srgbClr val="231F20"/>
            </a:solidFill>
            <a:ln w="9525" cap="flat">
              <a:noFill/>
              <a:prstDash val="solid"/>
              <a:miter/>
            </a:ln>
          </p:spPr>
          <p:txBody>
            <a:bodyPr rtlCol="0" anchor="ctr"/>
            <a:lstStyle/>
            <a:p>
              <a:endParaRPr lang="en-US"/>
            </a:p>
          </p:txBody>
        </p:sp>
        <p:sp>
          <p:nvSpPr>
            <p:cNvPr id="456" name="Freeform: Shape 455">
              <a:extLst>
                <a:ext uri="{FF2B5EF4-FFF2-40B4-BE49-F238E27FC236}">
                  <a16:creationId xmlns:a16="http://schemas.microsoft.com/office/drawing/2014/main" id="{6C3CCDAF-C522-471E-B8BA-B21E4F2693E0}"/>
                </a:ext>
              </a:extLst>
            </p:cNvPr>
            <p:cNvSpPr/>
            <p:nvPr/>
          </p:nvSpPr>
          <p:spPr>
            <a:xfrm>
              <a:off x="18328420" y="5521196"/>
              <a:ext cx="34861" cy="34861"/>
            </a:xfrm>
            <a:custGeom>
              <a:avLst/>
              <a:gdLst>
                <a:gd name="connsiteX0" fmla="*/ 34077 w 34861"/>
                <a:gd name="connsiteY0" fmla="*/ 17251 h 34861"/>
                <a:gd name="connsiteX1" fmla="*/ 16646 w 34861"/>
                <a:gd name="connsiteY1" fmla="*/ 34682 h 34861"/>
                <a:gd name="connsiteX2" fmla="*/ -785 w 34861"/>
                <a:gd name="connsiteY2" fmla="*/ 17251 h 34861"/>
                <a:gd name="connsiteX3" fmla="*/ 16646 w 34861"/>
                <a:gd name="connsiteY3" fmla="*/ -180 h 34861"/>
                <a:gd name="connsiteX4" fmla="*/ 34077 w 34861"/>
                <a:gd name="connsiteY4" fmla="*/ 17061 h 34861"/>
                <a:gd name="connsiteX5" fmla="*/ 34077 w 34861"/>
                <a:gd name="connsiteY5" fmla="*/ 17251 h 3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61" h="34861">
                  <a:moveTo>
                    <a:pt x="34077" y="17251"/>
                  </a:moveTo>
                  <a:cubicBezTo>
                    <a:pt x="34077" y="26881"/>
                    <a:pt x="26266" y="34682"/>
                    <a:pt x="16646" y="34682"/>
                  </a:cubicBezTo>
                  <a:cubicBezTo>
                    <a:pt x="7025" y="34682"/>
                    <a:pt x="-785" y="26881"/>
                    <a:pt x="-785" y="17251"/>
                  </a:cubicBezTo>
                  <a:cubicBezTo>
                    <a:pt x="-785" y="7621"/>
                    <a:pt x="7025" y="-180"/>
                    <a:pt x="16646" y="-180"/>
                  </a:cubicBezTo>
                  <a:cubicBezTo>
                    <a:pt x="26266" y="-237"/>
                    <a:pt x="33982" y="7488"/>
                    <a:pt x="34077" y="17061"/>
                  </a:cubicBezTo>
                  <a:cubicBezTo>
                    <a:pt x="34077" y="17127"/>
                    <a:pt x="34077" y="17184"/>
                    <a:pt x="34077" y="17251"/>
                  </a:cubicBezTo>
                </a:path>
              </a:pathLst>
            </a:custGeom>
            <a:solidFill>
              <a:srgbClr val="231F20"/>
            </a:solidFill>
            <a:ln w="9525" cap="flat">
              <a:noFill/>
              <a:prstDash val="solid"/>
              <a:miter/>
            </a:ln>
          </p:spPr>
          <p:txBody>
            <a:bodyPr rtlCol="0" anchor="ctr"/>
            <a:lstStyle/>
            <a:p>
              <a:endParaRPr lang="en-US"/>
            </a:p>
          </p:txBody>
        </p:sp>
        <p:sp>
          <p:nvSpPr>
            <p:cNvPr id="457" name="Freeform: Shape 456">
              <a:extLst>
                <a:ext uri="{FF2B5EF4-FFF2-40B4-BE49-F238E27FC236}">
                  <a16:creationId xmlns:a16="http://schemas.microsoft.com/office/drawing/2014/main" id="{6A910CCB-DE4A-4150-A041-6729E139A3B1}"/>
                </a:ext>
              </a:extLst>
            </p:cNvPr>
            <p:cNvSpPr/>
            <p:nvPr/>
          </p:nvSpPr>
          <p:spPr>
            <a:xfrm>
              <a:off x="18261363" y="5565868"/>
              <a:ext cx="34861" cy="34861"/>
            </a:xfrm>
            <a:custGeom>
              <a:avLst/>
              <a:gdLst>
                <a:gd name="connsiteX0" fmla="*/ 34077 w 34861"/>
                <a:gd name="connsiteY0" fmla="*/ 17251 h 34861"/>
                <a:gd name="connsiteX1" fmla="*/ 16647 w 34861"/>
                <a:gd name="connsiteY1" fmla="*/ 34681 h 34861"/>
                <a:gd name="connsiteX2" fmla="*/ -785 w 34861"/>
                <a:gd name="connsiteY2" fmla="*/ 17251 h 34861"/>
                <a:gd name="connsiteX3" fmla="*/ 16647 w 34861"/>
                <a:gd name="connsiteY3" fmla="*/ -180 h 34861"/>
                <a:gd name="connsiteX4" fmla="*/ 34077 w 34861"/>
                <a:gd name="connsiteY4" fmla="*/ 17251 h 34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61" h="34861">
                  <a:moveTo>
                    <a:pt x="34077" y="17251"/>
                  </a:moveTo>
                  <a:cubicBezTo>
                    <a:pt x="34077" y="26881"/>
                    <a:pt x="26267" y="34681"/>
                    <a:pt x="16647" y="34681"/>
                  </a:cubicBezTo>
                  <a:cubicBezTo>
                    <a:pt x="7026" y="34681"/>
                    <a:pt x="-785" y="26881"/>
                    <a:pt x="-785" y="17251"/>
                  </a:cubicBezTo>
                  <a:cubicBezTo>
                    <a:pt x="-785" y="7621"/>
                    <a:pt x="7026" y="-180"/>
                    <a:pt x="16647" y="-180"/>
                  </a:cubicBezTo>
                  <a:cubicBezTo>
                    <a:pt x="26267" y="-180"/>
                    <a:pt x="34077" y="7621"/>
                    <a:pt x="34077" y="17251"/>
                  </a:cubicBezTo>
                </a:path>
              </a:pathLst>
            </a:custGeom>
            <a:solidFill>
              <a:srgbClr val="231F20"/>
            </a:solidFill>
            <a:ln w="9525" cap="flat">
              <a:noFill/>
              <a:prstDash val="solid"/>
              <a:miter/>
            </a:ln>
          </p:spPr>
          <p:txBody>
            <a:bodyPr rtlCol="0" anchor="ctr"/>
            <a:lstStyle/>
            <a:p>
              <a:endParaRPr lang="en-US"/>
            </a:p>
          </p:txBody>
        </p:sp>
        <p:sp>
          <p:nvSpPr>
            <p:cNvPr id="458" name="Freeform: Shape 457">
              <a:extLst>
                <a:ext uri="{FF2B5EF4-FFF2-40B4-BE49-F238E27FC236}">
                  <a16:creationId xmlns:a16="http://schemas.microsoft.com/office/drawing/2014/main" id="{0A7C4ED1-4219-45B0-8432-CC4F241FB336}"/>
                </a:ext>
              </a:extLst>
            </p:cNvPr>
            <p:cNvSpPr/>
            <p:nvPr/>
          </p:nvSpPr>
          <p:spPr>
            <a:xfrm>
              <a:off x="18326515" y="5573298"/>
              <a:ext cx="34860" cy="34861"/>
            </a:xfrm>
            <a:custGeom>
              <a:avLst/>
              <a:gdLst>
                <a:gd name="connsiteX0" fmla="*/ 34076 w 34860"/>
                <a:gd name="connsiteY0" fmla="*/ 17251 h 34861"/>
                <a:gd name="connsiteX1" fmla="*/ 16646 w 34860"/>
                <a:gd name="connsiteY1" fmla="*/ 34682 h 34861"/>
                <a:gd name="connsiteX2" fmla="*/ -785 w 34860"/>
                <a:gd name="connsiteY2" fmla="*/ 17251 h 34861"/>
                <a:gd name="connsiteX3" fmla="*/ 16646 w 34860"/>
                <a:gd name="connsiteY3" fmla="*/ -180 h 34861"/>
                <a:gd name="connsiteX4" fmla="*/ 34076 w 34860"/>
                <a:gd name="connsiteY4" fmla="*/ 17251 h 34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60" h="34861">
                  <a:moveTo>
                    <a:pt x="34076" y="17251"/>
                  </a:moveTo>
                  <a:cubicBezTo>
                    <a:pt x="34076" y="26881"/>
                    <a:pt x="26266" y="34682"/>
                    <a:pt x="16646" y="34682"/>
                  </a:cubicBezTo>
                  <a:cubicBezTo>
                    <a:pt x="7025" y="34682"/>
                    <a:pt x="-785" y="26881"/>
                    <a:pt x="-785" y="17251"/>
                  </a:cubicBezTo>
                  <a:cubicBezTo>
                    <a:pt x="-785" y="7621"/>
                    <a:pt x="7025" y="-180"/>
                    <a:pt x="16646" y="-180"/>
                  </a:cubicBezTo>
                  <a:cubicBezTo>
                    <a:pt x="26266" y="-180"/>
                    <a:pt x="34076" y="7621"/>
                    <a:pt x="34076" y="17251"/>
                  </a:cubicBezTo>
                </a:path>
              </a:pathLst>
            </a:custGeom>
            <a:solidFill>
              <a:srgbClr val="231F20"/>
            </a:solidFill>
            <a:ln w="9525" cap="flat">
              <a:noFill/>
              <a:prstDash val="solid"/>
              <a:miter/>
            </a:ln>
          </p:spPr>
          <p:txBody>
            <a:bodyPr rtlCol="0" anchor="ctr"/>
            <a:lstStyle/>
            <a:p>
              <a:endParaRPr lang="en-US"/>
            </a:p>
          </p:txBody>
        </p:sp>
        <p:sp>
          <p:nvSpPr>
            <p:cNvPr id="459" name="Freeform: Shape 458">
              <a:extLst>
                <a:ext uri="{FF2B5EF4-FFF2-40B4-BE49-F238E27FC236}">
                  <a16:creationId xmlns:a16="http://schemas.microsoft.com/office/drawing/2014/main" id="{83F6006B-D885-45A2-BAA1-1932ADB98938}"/>
                </a:ext>
              </a:extLst>
            </p:cNvPr>
            <p:cNvSpPr/>
            <p:nvPr/>
          </p:nvSpPr>
          <p:spPr>
            <a:xfrm>
              <a:off x="18266984" y="5623590"/>
              <a:ext cx="34860" cy="34861"/>
            </a:xfrm>
            <a:custGeom>
              <a:avLst/>
              <a:gdLst>
                <a:gd name="connsiteX0" fmla="*/ 34076 w 34860"/>
                <a:gd name="connsiteY0" fmla="*/ 17251 h 34861"/>
                <a:gd name="connsiteX1" fmla="*/ 16646 w 34860"/>
                <a:gd name="connsiteY1" fmla="*/ 34681 h 34861"/>
                <a:gd name="connsiteX2" fmla="*/ -785 w 34860"/>
                <a:gd name="connsiteY2" fmla="*/ 17251 h 34861"/>
                <a:gd name="connsiteX3" fmla="*/ 16646 w 34860"/>
                <a:gd name="connsiteY3" fmla="*/ -180 h 34861"/>
                <a:gd name="connsiteX4" fmla="*/ 34076 w 34860"/>
                <a:gd name="connsiteY4" fmla="*/ 17251 h 34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60" h="34861">
                  <a:moveTo>
                    <a:pt x="34076" y="17251"/>
                  </a:moveTo>
                  <a:cubicBezTo>
                    <a:pt x="34076" y="26881"/>
                    <a:pt x="26266" y="34681"/>
                    <a:pt x="16646" y="34681"/>
                  </a:cubicBezTo>
                  <a:cubicBezTo>
                    <a:pt x="7025" y="34681"/>
                    <a:pt x="-785" y="26881"/>
                    <a:pt x="-785" y="17251"/>
                  </a:cubicBezTo>
                  <a:cubicBezTo>
                    <a:pt x="-785" y="7621"/>
                    <a:pt x="7025" y="-180"/>
                    <a:pt x="16646" y="-180"/>
                  </a:cubicBezTo>
                  <a:cubicBezTo>
                    <a:pt x="26266" y="-180"/>
                    <a:pt x="34076" y="7621"/>
                    <a:pt x="34076" y="17251"/>
                  </a:cubicBezTo>
                </a:path>
              </a:pathLst>
            </a:custGeom>
            <a:solidFill>
              <a:srgbClr val="231F20"/>
            </a:solidFill>
            <a:ln w="9525" cap="flat">
              <a:noFill/>
              <a:prstDash val="solid"/>
              <a:miter/>
            </a:ln>
          </p:spPr>
          <p:txBody>
            <a:bodyPr rtlCol="0" anchor="ctr"/>
            <a:lstStyle/>
            <a:p>
              <a:endParaRPr lang="en-US"/>
            </a:p>
          </p:txBody>
        </p:sp>
        <p:sp>
          <p:nvSpPr>
            <p:cNvPr id="460" name="Freeform: Shape 459">
              <a:extLst>
                <a:ext uri="{FF2B5EF4-FFF2-40B4-BE49-F238E27FC236}">
                  <a16:creationId xmlns:a16="http://schemas.microsoft.com/office/drawing/2014/main" id="{9C7CF45E-EC87-45F4-93D5-BF77A7C27A02}"/>
                </a:ext>
              </a:extLst>
            </p:cNvPr>
            <p:cNvSpPr/>
            <p:nvPr/>
          </p:nvSpPr>
          <p:spPr>
            <a:xfrm>
              <a:off x="18266983" y="5655308"/>
              <a:ext cx="34862" cy="34861"/>
            </a:xfrm>
            <a:custGeom>
              <a:avLst/>
              <a:gdLst>
                <a:gd name="connsiteX0" fmla="*/ 34077 w 34862"/>
                <a:gd name="connsiteY0" fmla="*/ 17155 h 34861"/>
                <a:gd name="connsiteX1" fmla="*/ 16742 w 34862"/>
                <a:gd name="connsiteY1" fmla="*/ 34681 h 34861"/>
                <a:gd name="connsiteX2" fmla="*/ -784 w 34862"/>
                <a:gd name="connsiteY2" fmla="*/ 17346 h 34861"/>
                <a:gd name="connsiteX3" fmla="*/ 16551 w 34862"/>
                <a:gd name="connsiteY3" fmla="*/ -180 h 34861"/>
                <a:gd name="connsiteX4" fmla="*/ 16646 w 34862"/>
                <a:gd name="connsiteY4" fmla="*/ -180 h 34861"/>
                <a:gd name="connsiteX5" fmla="*/ 34077 w 34862"/>
                <a:gd name="connsiteY5" fmla="*/ 17155 h 3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62" h="34861">
                  <a:moveTo>
                    <a:pt x="34077" y="17155"/>
                  </a:moveTo>
                  <a:cubicBezTo>
                    <a:pt x="34172" y="26785"/>
                    <a:pt x="26362" y="34624"/>
                    <a:pt x="16742" y="34681"/>
                  </a:cubicBezTo>
                  <a:cubicBezTo>
                    <a:pt x="7121" y="34729"/>
                    <a:pt x="-690" y="26975"/>
                    <a:pt x="-784" y="17346"/>
                  </a:cubicBezTo>
                  <a:cubicBezTo>
                    <a:pt x="-879" y="7716"/>
                    <a:pt x="6931" y="-123"/>
                    <a:pt x="16551" y="-180"/>
                  </a:cubicBezTo>
                  <a:cubicBezTo>
                    <a:pt x="16551" y="-180"/>
                    <a:pt x="16646" y="-180"/>
                    <a:pt x="16646" y="-180"/>
                  </a:cubicBezTo>
                  <a:cubicBezTo>
                    <a:pt x="26267" y="-180"/>
                    <a:pt x="33981" y="7564"/>
                    <a:pt x="34077" y="17155"/>
                  </a:cubicBezTo>
                </a:path>
              </a:pathLst>
            </a:custGeom>
            <a:solidFill>
              <a:srgbClr val="231F20"/>
            </a:solidFill>
            <a:ln w="9525" cap="flat">
              <a:noFill/>
              <a:prstDash val="solid"/>
              <a:miter/>
            </a:ln>
          </p:spPr>
          <p:txBody>
            <a:bodyPr rtlCol="0" anchor="ctr"/>
            <a:lstStyle/>
            <a:p>
              <a:endParaRPr lang="en-US"/>
            </a:p>
          </p:txBody>
        </p:sp>
        <p:sp>
          <p:nvSpPr>
            <p:cNvPr id="461" name="Freeform: Shape 460">
              <a:extLst>
                <a:ext uri="{FF2B5EF4-FFF2-40B4-BE49-F238E27FC236}">
                  <a16:creationId xmlns:a16="http://schemas.microsoft.com/office/drawing/2014/main" id="{101BAFFA-A487-44C3-8BD4-9CCE4A437F32}"/>
                </a:ext>
              </a:extLst>
            </p:cNvPr>
            <p:cNvSpPr/>
            <p:nvPr/>
          </p:nvSpPr>
          <p:spPr>
            <a:xfrm>
              <a:off x="18263745" y="5755797"/>
              <a:ext cx="34861" cy="34861"/>
            </a:xfrm>
            <a:custGeom>
              <a:avLst/>
              <a:gdLst>
                <a:gd name="connsiteX0" fmla="*/ 34077 w 34861"/>
                <a:gd name="connsiteY0" fmla="*/ 17251 h 34861"/>
                <a:gd name="connsiteX1" fmla="*/ 16647 w 34861"/>
                <a:gd name="connsiteY1" fmla="*/ 34681 h 34861"/>
                <a:gd name="connsiteX2" fmla="*/ -785 w 34861"/>
                <a:gd name="connsiteY2" fmla="*/ 17251 h 34861"/>
                <a:gd name="connsiteX3" fmla="*/ 16647 w 34861"/>
                <a:gd name="connsiteY3" fmla="*/ -180 h 34861"/>
                <a:gd name="connsiteX4" fmla="*/ 34077 w 34861"/>
                <a:gd name="connsiteY4" fmla="*/ 17251 h 34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61" h="34861">
                  <a:moveTo>
                    <a:pt x="34077" y="17251"/>
                  </a:moveTo>
                  <a:cubicBezTo>
                    <a:pt x="34077" y="26881"/>
                    <a:pt x="26267" y="34681"/>
                    <a:pt x="16647" y="34681"/>
                  </a:cubicBezTo>
                  <a:cubicBezTo>
                    <a:pt x="7026" y="34681"/>
                    <a:pt x="-785" y="26881"/>
                    <a:pt x="-785" y="17251"/>
                  </a:cubicBezTo>
                  <a:cubicBezTo>
                    <a:pt x="-785" y="7621"/>
                    <a:pt x="7026" y="-180"/>
                    <a:pt x="16647" y="-180"/>
                  </a:cubicBezTo>
                  <a:cubicBezTo>
                    <a:pt x="26267" y="-180"/>
                    <a:pt x="34077" y="7621"/>
                    <a:pt x="34077" y="17251"/>
                  </a:cubicBezTo>
                </a:path>
              </a:pathLst>
            </a:custGeom>
            <a:solidFill>
              <a:srgbClr val="231F20"/>
            </a:solidFill>
            <a:ln w="9525" cap="flat">
              <a:noFill/>
              <a:prstDash val="solid"/>
              <a:miter/>
            </a:ln>
          </p:spPr>
          <p:txBody>
            <a:bodyPr rtlCol="0" anchor="ctr"/>
            <a:lstStyle/>
            <a:p>
              <a:endParaRPr lang="en-US"/>
            </a:p>
          </p:txBody>
        </p:sp>
        <p:sp>
          <p:nvSpPr>
            <p:cNvPr id="462" name="Freeform: Shape 461">
              <a:extLst>
                <a:ext uri="{FF2B5EF4-FFF2-40B4-BE49-F238E27FC236}">
                  <a16:creationId xmlns:a16="http://schemas.microsoft.com/office/drawing/2014/main" id="{C30A17B6-9FAA-4482-BC35-03AF2DF61AF8}"/>
                </a:ext>
              </a:extLst>
            </p:cNvPr>
            <p:cNvSpPr/>
            <p:nvPr/>
          </p:nvSpPr>
          <p:spPr>
            <a:xfrm>
              <a:off x="18319085" y="5811708"/>
              <a:ext cx="34861" cy="34861"/>
            </a:xfrm>
            <a:custGeom>
              <a:avLst/>
              <a:gdLst>
                <a:gd name="connsiteX0" fmla="*/ 34077 w 34861"/>
                <a:gd name="connsiteY0" fmla="*/ 17251 h 34861"/>
                <a:gd name="connsiteX1" fmla="*/ 16646 w 34861"/>
                <a:gd name="connsiteY1" fmla="*/ 34682 h 34861"/>
                <a:gd name="connsiteX2" fmla="*/ -785 w 34861"/>
                <a:gd name="connsiteY2" fmla="*/ 17251 h 34861"/>
                <a:gd name="connsiteX3" fmla="*/ 16646 w 34861"/>
                <a:gd name="connsiteY3" fmla="*/ -180 h 34861"/>
                <a:gd name="connsiteX4" fmla="*/ 34077 w 34861"/>
                <a:gd name="connsiteY4" fmla="*/ 17061 h 34861"/>
                <a:gd name="connsiteX5" fmla="*/ 34077 w 34861"/>
                <a:gd name="connsiteY5" fmla="*/ 17251 h 3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61" h="34861">
                  <a:moveTo>
                    <a:pt x="34077" y="17251"/>
                  </a:moveTo>
                  <a:cubicBezTo>
                    <a:pt x="34077" y="26881"/>
                    <a:pt x="26266" y="34682"/>
                    <a:pt x="16646" y="34682"/>
                  </a:cubicBezTo>
                  <a:cubicBezTo>
                    <a:pt x="7025" y="34682"/>
                    <a:pt x="-785" y="26881"/>
                    <a:pt x="-785" y="17251"/>
                  </a:cubicBezTo>
                  <a:cubicBezTo>
                    <a:pt x="-785" y="7621"/>
                    <a:pt x="7025" y="-180"/>
                    <a:pt x="16646" y="-180"/>
                  </a:cubicBezTo>
                  <a:cubicBezTo>
                    <a:pt x="26266" y="-237"/>
                    <a:pt x="33982" y="7488"/>
                    <a:pt x="34077" y="17061"/>
                  </a:cubicBezTo>
                  <a:cubicBezTo>
                    <a:pt x="34077" y="17127"/>
                    <a:pt x="34077" y="17184"/>
                    <a:pt x="34077" y="17251"/>
                  </a:cubicBezTo>
                </a:path>
              </a:pathLst>
            </a:custGeom>
            <a:solidFill>
              <a:srgbClr val="231F20"/>
            </a:solidFill>
            <a:ln w="9525" cap="flat">
              <a:noFill/>
              <a:prstDash val="solid"/>
              <a:miter/>
            </a:ln>
          </p:spPr>
          <p:txBody>
            <a:bodyPr rtlCol="0" anchor="ctr"/>
            <a:lstStyle/>
            <a:p>
              <a:endParaRPr lang="en-US"/>
            </a:p>
          </p:txBody>
        </p:sp>
        <p:sp>
          <p:nvSpPr>
            <p:cNvPr id="463" name="Freeform: Shape 462">
              <a:extLst>
                <a:ext uri="{FF2B5EF4-FFF2-40B4-BE49-F238E27FC236}">
                  <a16:creationId xmlns:a16="http://schemas.microsoft.com/office/drawing/2014/main" id="{E582F07D-8188-4122-A337-8AEFFE8AB02E}"/>
                </a:ext>
              </a:extLst>
            </p:cNvPr>
            <p:cNvSpPr/>
            <p:nvPr/>
          </p:nvSpPr>
          <p:spPr>
            <a:xfrm>
              <a:off x="18441958" y="5927152"/>
              <a:ext cx="34860" cy="34861"/>
            </a:xfrm>
            <a:custGeom>
              <a:avLst/>
              <a:gdLst>
                <a:gd name="connsiteX0" fmla="*/ 34076 w 34860"/>
                <a:gd name="connsiteY0" fmla="*/ 17251 h 34861"/>
                <a:gd name="connsiteX1" fmla="*/ 16646 w 34860"/>
                <a:gd name="connsiteY1" fmla="*/ 34681 h 34861"/>
                <a:gd name="connsiteX2" fmla="*/ -785 w 34860"/>
                <a:gd name="connsiteY2" fmla="*/ 17251 h 34861"/>
                <a:gd name="connsiteX3" fmla="*/ 16646 w 34860"/>
                <a:gd name="connsiteY3" fmla="*/ -180 h 34861"/>
                <a:gd name="connsiteX4" fmla="*/ 16741 w 34860"/>
                <a:gd name="connsiteY4" fmla="*/ -180 h 34861"/>
                <a:gd name="connsiteX5" fmla="*/ 34076 w 34860"/>
                <a:gd name="connsiteY5" fmla="*/ 17156 h 34861"/>
                <a:gd name="connsiteX6" fmla="*/ 34076 w 34860"/>
                <a:gd name="connsiteY6" fmla="*/ 17251 h 3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60" h="34861">
                  <a:moveTo>
                    <a:pt x="34076" y="17251"/>
                  </a:moveTo>
                  <a:cubicBezTo>
                    <a:pt x="34076" y="26881"/>
                    <a:pt x="26266" y="34681"/>
                    <a:pt x="16646" y="34681"/>
                  </a:cubicBezTo>
                  <a:cubicBezTo>
                    <a:pt x="7025" y="34681"/>
                    <a:pt x="-785" y="26881"/>
                    <a:pt x="-785" y="17251"/>
                  </a:cubicBezTo>
                  <a:cubicBezTo>
                    <a:pt x="-785" y="7621"/>
                    <a:pt x="7025" y="-180"/>
                    <a:pt x="16646" y="-180"/>
                  </a:cubicBezTo>
                  <a:cubicBezTo>
                    <a:pt x="16646" y="-180"/>
                    <a:pt x="16741" y="-180"/>
                    <a:pt x="16741" y="-180"/>
                  </a:cubicBezTo>
                  <a:cubicBezTo>
                    <a:pt x="26361" y="-180"/>
                    <a:pt x="34076" y="7583"/>
                    <a:pt x="34076" y="17156"/>
                  </a:cubicBezTo>
                  <a:cubicBezTo>
                    <a:pt x="34076" y="17184"/>
                    <a:pt x="34076" y="17222"/>
                    <a:pt x="34076" y="17251"/>
                  </a:cubicBezTo>
                </a:path>
              </a:pathLst>
            </a:custGeom>
            <a:solidFill>
              <a:srgbClr val="231F20"/>
            </a:solidFill>
            <a:ln w="9525" cap="flat">
              <a:noFill/>
              <a:prstDash val="solid"/>
              <a:miter/>
            </a:ln>
          </p:spPr>
          <p:txBody>
            <a:bodyPr rtlCol="0" anchor="ctr"/>
            <a:lstStyle/>
            <a:p>
              <a:endParaRPr lang="en-US"/>
            </a:p>
          </p:txBody>
        </p:sp>
        <p:sp>
          <p:nvSpPr>
            <p:cNvPr id="464" name="Freeform: Shape 463">
              <a:extLst>
                <a:ext uri="{FF2B5EF4-FFF2-40B4-BE49-F238E27FC236}">
                  <a16:creationId xmlns:a16="http://schemas.microsoft.com/office/drawing/2014/main" id="{20612DF8-B8E6-477B-960B-2FE52DA4B7F9}"/>
                </a:ext>
              </a:extLst>
            </p:cNvPr>
            <p:cNvSpPr/>
            <p:nvPr/>
          </p:nvSpPr>
          <p:spPr>
            <a:xfrm>
              <a:off x="18514634" y="5914102"/>
              <a:ext cx="34860" cy="34861"/>
            </a:xfrm>
            <a:custGeom>
              <a:avLst/>
              <a:gdLst>
                <a:gd name="connsiteX0" fmla="*/ 34076 w 34860"/>
                <a:gd name="connsiteY0" fmla="*/ 17251 h 34861"/>
                <a:gd name="connsiteX1" fmla="*/ 16646 w 34860"/>
                <a:gd name="connsiteY1" fmla="*/ 34681 h 34861"/>
                <a:gd name="connsiteX2" fmla="*/ -785 w 34860"/>
                <a:gd name="connsiteY2" fmla="*/ 17251 h 34861"/>
                <a:gd name="connsiteX3" fmla="*/ 16646 w 34860"/>
                <a:gd name="connsiteY3" fmla="*/ -180 h 34861"/>
                <a:gd name="connsiteX4" fmla="*/ 34076 w 34860"/>
                <a:gd name="connsiteY4" fmla="*/ 17251 h 34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60" h="34861">
                  <a:moveTo>
                    <a:pt x="34076" y="17251"/>
                  </a:moveTo>
                  <a:cubicBezTo>
                    <a:pt x="34076" y="26881"/>
                    <a:pt x="26266" y="34681"/>
                    <a:pt x="16646" y="34681"/>
                  </a:cubicBezTo>
                  <a:cubicBezTo>
                    <a:pt x="7025" y="34681"/>
                    <a:pt x="-785" y="26881"/>
                    <a:pt x="-785" y="17251"/>
                  </a:cubicBezTo>
                  <a:cubicBezTo>
                    <a:pt x="-785" y="7621"/>
                    <a:pt x="7025" y="-180"/>
                    <a:pt x="16646" y="-180"/>
                  </a:cubicBezTo>
                  <a:cubicBezTo>
                    <a:pt x="26266" y="-180"/>
                    <a:pt x="34076" y="7621"/>
                    <a:pt x="34076" y="17251"/>
                  </a:cubicBezTo>
                </a:path>
              </a:pathLst>
            </a:custGeom>
            <a:solidFill>
              <a:srgbClr val="231F20"/>
            </a:solidFill>
            <a:ln w="9525" cap="flat">
              <a:noFill/>
              <a:prstDash val="solid"/>
              <a:miter/>
            </a:ln>
          </p:spPr>
          <p:txBody>
            <a:bodyPr rtlCol="0" anchor="ctr"/>
            <a:lstStyle/>
            <a:p>
              <a:endParaRPr lang="en-US"/>
            </a:p>
          </p:txBody>
        </p:sp>
        <p:sp>
          <p:nvSpPr>
            <p:cNvPr id="465" name="Freeform: Shape 464">
              <a:extLst>
                <a:ext uri="{FF2B5EF4-FFF2-40B4-BE49-F238E27FC236}">
                  <a16:creationId xmlns:a16="http://schemas.microsoft.com/office/drawing/2014/main" id="{3C937A91-F187-4169-96C9-C6F74BE9A170}"/>
                </a:ext>
              </a:extLst>
            </p:cNvPr>
            <p:cNvSpPr/>
            <p:nvPr/>
          </p:nvSpPr>
          <p:spPr>
            <a:xfrm>
              <a:off x="18497870" y="5880574"/>
              <a:ext cx="34860" cy="34861"/>
            </a:xfrm>
            <a:custGeom>
              <a:avLst/>
              <a:gdLst>
                <a:gd name="connsiteX0" fmla="*/ 34076 w 34860"/>
                <a:gd name="connsiteY0" fmla="*/ 17251 h 34861"/>
                <a:gd name="connsiteX1" fmla="*/ 16646 w 34860"/>
                <a:gd name="connsiteY1" fmla="*/ 34682 h 34861"/>
                <a:gd name="connsiteX2" fmla="*/ -785 w 34860"/>
                <a:gd name="connsiteY2" fmla="*/ 17251 h 34861"/>
                <a:gd name="connsiteX3" fmla="*/ 16646 w 34860"/>
                <a:gd name="connsiteY3" fmla="*/ -180 h 34861"/>
                <a:gd name="connsiteX4" fmla="*/ 34076 w 34860"/>
                <a:gd name="connsiteY4" fmla="*/ 17251 h 34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60" h="34861">
                  <a:moveTo>
                    <a:pt x="34076" y="17251"/>
                  </a:moveTo>
                  <a:cubicBezTo>
                    <a:pt x="34076" y="26881"/>
                    <a:pt x="26266" y="34682"/>
                    <a:pt x="16646" y="34682"/>
                  </a:cubicBezTo>
                  <a:cubicBezTo>
                    <a:pt x="7025" y="34682"/>
                    <a:pt x="-785" y="26881"/>
                    <a:pt x="-785" y="17251"/>
                  </a:cubicBezTo>
                  <a:cubicBezTo>
                    <a:pt x="-785" y="7621"/>
                    <a:pt x="7025" y="-180"/>
                    <a:pt x="16646" y="-180"/>
                  </a:cubicBezTo>
                  <a:cubicBezTo>
                    <a:pt x="26266" y="-180"/>
                    <a:pt x="34076" y="7621"/>
                    <a:pt x="34076" y="17251"/>
                  </a:cubicBezTo>
                </a:path>
              </a:pathLst>
            </a:custGeom>
            <a:solidFill>
              <a:srgbClr val="231F20"/>
            </a:solidFill>
            <a:ln w="9525" cap="flat">
              <a:noFill/>
              <a:prstDash val="solid"/>
              <a:miter/>
            </a:ln>
          </p:spPr>
          <p:txBody>
            <a:bodyPr rtlCol="0" anchor="ctr"/>
            <a:lstStyle/>
            <a:p>
              <a:endParaRPr lang="en-US"/>
            </a:p>
          </p:txBody>
        </p:sp>
        <p:sp>
          <p:nvSpPr>
            <p:cNvPr id="466" name="Freeform: Shape 465">
              <a:extLst>
                <a:ext uri="{FF2B5EF4-FFF2-40B4-BE49-F238E27FC236}">
                  <a16:creationId xmlns:a16="http://schemas.microsoft.com/office/drawing/2014/main" id="{DBBFAD58-3023-4045-9943-FAB89B1191A7}"/>
                </a:ext>
              </a:extLst>
            </p:cNvPr>
            <p:cNvSpPr/>
            <p:nvPr/>
          </p:nvSpPr>
          <p:spPr>
            <a:xfrm>
              <a:off x="18486725" y="5843332"/>
              <a:ext cx="34861" cy="34861"/>
            </a:xfrm>
            <a:custGeom>
              <a:avLst/>
              <a:gdLst>
                <a:gd name="connsiteX0" fmla="*/ 34077 w 34861"/>
                <a:gd name="connsiteY0" fmla="*/ 17250 h 34861"/>
                <a:gd name="connsiteX1" fmla="*/ 16646 w 34861"/>
                <a:gd name="connsiteY1" fmla="*/ 34681 h 34861"/>
                <a:gd name="connsiteX2" fmla="*/ -785 w 34861"/>
                <a:gd name="connsiteY2" fmla="*/ 17250 h 34861"/>
                <a:gd name="connsiteX3" fmla="*/ 16646 w 34861"/>
                <a:gd name="connsiteY3" fmla="*/ -180 h 34861"/>
                <a:gd name="connsiteX4" fmla="*/ 34077 w 34861"/>
                <a:gd name="connsiteY4" fmla="*/ 17250 h 34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61" h="34861">
                  <a:moveTo>
                    <a:pt x="34077" y="17250"/>
                  </a:moveTo>
                  <a:cubicBezTo>
                    <a:pt x="34077" y="26881"/>
                    <a:pt x="26266" y="34681"/>
                    <a:pt x="16646" y="34681"/>
                  </a:cubicBezTo>
                  <a:cubicBezTo>
                    <a:pt x="7025" y="34681"/>
                    <a:pt x="-785" y="26881"/>
                    <a:pt x="-785" y="17250"/>
                  </a:cubicBezTo>
                  <a:cubicBezTo>
                    <a:pt x="-785" y="7621"/>
                    <a:pt x="7025" y="-180"/>
                    <a:pt x="16646" y="-180"/>
                  </a:cubicBezTo>
                  <a:cubicBezTo>
                    <a:pt x="26266" y="-180"/>
                    <a:pt x="34077" y="7621"/>
                    <a:pt x="34077" y="17250"/>
                  </a:cubicBezTo>
                </a:path>
              </a:pathLst>
            </a:custGeom>
            <a:solidFill>
              <a:srgbClr val="231F20"/>
            </a:solidFill>
            <a:ln w="9525" cap="flat">
              <a:noFill/>
              <a:prstDash val="solid"/>
              <a:miter/>
            </a:ln>
          </p:spPr>
          <p:txBody>
            <a:bodyPr rtlCol="0" anchor="ctr"/>
            <a:lstStyle/>
            <a:p>
              <a:endParaRPr lang="en-US"/>
            </a:p>
          </p:txBody>
        </p:sp>
        <p:sp>
          <p:nvSpPr>
            <p:cNvPr id="467" name="Freeform: Shape 466">
              <a:extLst>
                <a:ext uri="{FF2B5EF4-FFF2-40B4-BE49-F238E27FC236}">
                  <a16:creationId xmlns:a16="http://schemas.microsoft.com/office/drawing/2014/main" id="{A22BAA60-865B-47EC-81CB-B77C9767CECC}"/>
                </a:ext>
              </a:extLst>
            </p:cNvPr>
            <p:cNvSpPr/>
            <p:nvPr/>
          </p:nvSpPr>
          <p:spPr>
            <a:xfrm>
              <a:off x="18438243" y="5848951"/>
              <a:ext cx="34860" cy="34862"/>
            </a:xfrm>
            <a:custGeom>
              <a:avLst/>
              <a:gdLst>
                <a:gd name="connsiteX0" fmla="*/ 34076 w 34860"/>
                <a:gd name="connsiteY0" fmla="*/ 17251 h 34862"/>
                <a:gd name="connsiteX1" fmla="*/ 16646 w 34860"/>
                <a:gd name="connsiteY1" fmla="*/ 34682 h 34862"/>
                <a:gd name="connsiteX2" fmla="*/ -785 w 34860"/>
                <a:gd name="connsiteY2" fmla="*/ 17251 h 34862"/>
                <a:gd name="connsiteX3" fmla="*/ 16646 w 34860"/>
                <a:gd name="connsiteY3" fmla="*/ -180 h 34862"/>
                <a:gd name="connsiteX4" fmla="*/ 16741 w 34860"/>
                <a:gd name="connsiteY4" fmla="*/ -180 h 34862"/>
                <a:gd name="connsiteX5" fmla="*/ 34076 w 34860"/>
                <a:gd name="connsiteY5" fmla="*/ 16966 h 34862"/>
                <a:gd name="connsiteX6" fmla="*/ 34076 w 34860"/>
                <a:gd name="connsiteY6" fmla="*/ 17251 h 3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60" h="34862">
                  <a:moveTo>
                    <a:pt x="34076" y="17251"/>
                  </a:moveTo>
                  <a:cubicBezTo>
                    <a:pt x="34076" y="26881"/>
                    <a:pt x="26266" y="34682"/>
                    <a:pt x="16646" y="34682"/>
                  </a:cubicBezTo>
                  <a:cubicBezTo>
                    <a:pt x="7025" y="34682"/>
                    <a:pt x="-785" y="26881"/>
                    <a:pt x="-785" y="17251"/>
                  </a:cubicBezTo>
                  <a:cubicBezTo>
                    <a:pt x="-785" y="7622"/>
                    <a:pt x="7025" y="-180"/>
                    <a:pt x="16646" y="-180"/>
                  </a:cubicBezTo>
                  <a:cubicBezTo>
                    <a:pt x="16646" y="-180"/>
                    <a:pt x="16741" y="-180"/>
                    <a:pt x="16741" y="-180"/>
                  </a:cubicBezTo>
                  <a:cubicBezTo>
                    <a:pt x="26266" y="-237"/>
                    <a:pt x="33982" y="7441"/>
                    <a:pt x="34076" y="16966"/>
                  </a:cubicBezTo>
                  <a:cubicBezTo>
                    <a:pt x="34076" y="17061"/>
                    <a:pt x="34076" y="17156"/>
                    <a:pt x="34076" y="17251"/>
                  </a:cubicBezTo>
                </a:path>
              </a:pathLst>
            </a:custGeom>
            <a:solidFill>
              <a:srgbClr val="231F20"/>
            </a:solidFill>
            <a:ln w="9525" cap="flat">
              <a:noFill/>
              <a:prstDash val="solid"/>
              <a:miter/>
            </a:ln>
          </p:spPr>
          <p:txBody>
            <a:bodyPr rtlCol="0" anchor="ctr"/>
            <a:lstStyle/>
            <a:p>
              <a:endParaRPr lang="en-US"/>
            </a:p>
          </p:txBody>
        </p:sp>
        <p:sp>
          <p:nvSpPr>
            <p:cNvPr id="468" name="Freeform: Shape 467">
              <a:extLst>
                <a:ext uri="{FF2B5EF4-FFF2-40B4-BE49-F238E27FC236}">
                  <a16:creationId xmlns:a16="http://schemas.microsoft.com/office/drawing/2014/main" id="{2E5A626A-D6AF-4BD2-B5EB-15257403B77D}"/>
                </a:ext>
              </a:extLst>
            </p:cNvPr>
            <p:cNvSpPr/>
            <p:nvPr/>
          </p:nvSpPr>
          <p:spPr>
            <a:xfrm>
              <a:off x="18373091" y="5839617"/>
              <a:ext cx="34861" cy="34861"/>
            </a:xfrm>
            <a:custGeom>
              <a:avLst/>
              <a:gdLst>
                <a:gd name="connsiteX0" fmla="*/ 34077 w 34861"/>
                <a:gd name="connsiteY0" fmla="*/ 17251 h 34861"/>
                <a:gd name="connsiteX1" fmla="*/ 16647 w 34861"/>
                <a:gd name="connsiteY1" fmla="*/ 34681 h 34861"/>
                <a:gd name="connsiteX2" fmla="*/ -785 w 34861"/>
                <a:gd name="connsiteY2" fmla="*/ 17251 h 34861"/>
                <a:gd name="connsiteX3" fmla="*/ 16647 w 34861"/>
                <a:gd name="connsiteY3" fmla="*/ -180 h 34861"/>
                <a:gd name="connsiteX4" fmla="*/ 34077 w 34861"/>
                <a:gd name="connsiteY4" fmla="*/ 17251 h 34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61" h="34861">
                  <a:moveTo>
                    <a:pt x="34077" y="17251"/>
                  </a:moveTo>
                  <a:cubicBezTo>
                    <a:pt x="34077" y="26881"/>
                    <a:pt x="26267" y="34681"/>
                    <a:pt x="16647" y="34681"/>
                  </a:cubicBezTo>
                  <a:cubicBezTo>
                    <a:pt x="7026" y="34681"/>
                    <a:pt x="-785" y="26881"/>
                    <a:pt x="-785" y="17251"/>
                  </a:cubicBezTo>
                  <a:cubicBezTo>
                    <a:pt x="-785" y="7621"/>
                    <a:pt x="7026" y="-180"/>
                    <a:pt x="16647" y="-180"/>
                  </a:cubicBezTo>
                  <a:cubicBezTo>
                    <a:pt x="26267" y="-180"/>
                    <a:pt x="34077" y="7621"/>
                    <a:pt x="34077" y="17251"/>
                  </a:cubicBezTo>
                </a:path>
              </a:pathLst>
            </a:custGeom>
            <a:solidFill>
              <a:srgbClr val="231F20"/>
            </a:solidFill>
            <a:ln w="9525" cap="flat">
              <a:noFill/>
              <a:prstDash val="solid"/>
              <a:miter/>
            </a:ln>
          </p:spPr>
          <p:txBody>
            <a:bodyPr rtlCol="0" anchor="ctr"/>
            <a:lstStyle/>
            <a:p>
              <a:endParaRPr lang="en-US"/>
            </a:p>
          </p:txBody>
        </p:sp>
        <p:sp>
          <p:nvSpPr>
            <p:cNvPr id="469" name="Freeform: Shape 468">
              <a:extLst>
                <a:ext uri="{FF2B5EF4-FFF2-40B4-BE49-F238E27FC236}">
                  <a16:creationId xmlns:a16="http://schemas.microsoft.com/office/drawing/2014/main" id="{53CD36D1-4C23-4CDD-BF2C-ED5CEEC888A8}"/>
                </a:ext>
              </a:extLst>
            </p:cNvPr>
            <p:cNvSpPr/>
            <p:nvPr/>
          </p:nvSpPr>
          <p:spPr>
            <a:xfrm>
              <a:off x="18585403" y="5679502"/>
              <a:ext cx="34863" cy="34861"/>
            </a:xfrm>
            <a:custGeom>
              <a:avLst/>
              <a:gdLst>
                <a:gd name="connsiteX0" fmla="*/ 34078 w 34863"/>
                <a:gd name="connsiteY0" fmla="*/ 17156 h 34861"/>
                <a:gd name="connsiteX1" fmla="*/ 16742 w 34863"/>
                <a:gd name="connsiteY1" fmla="*/ 34681 h 34861"/>
                <a:gd name="connsiteX2" fmla="*/ -784 w 34863"/>
                <a:gd name="connsiteY2" fmla="*/ 17346 h 34861"/>
                <a:gd name="connsiteX3" fmla="*/ 16552 w 34863"/>
                <a:gd name="connsiteY3" fmla="*/ -180 h 34861"/>
                <a:gd name="connsiteX4" fmla="*/ 16646 w 34863"/>
                <a:gd name="connsiteY4" fmla="*/ -180 h 34861"/>
                <a:gd name="connsiteX5" fmla="*/ 34078 w 34863"/>
                <a:gd name="connsiteY5" fmla="*/ 17156 h 3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63" h="34861">
                  <a:moveTo>
                    <a:pt x="34078" y="17156"/>
                  </a:moveTo>
                  <a:cubicBezTo>
                    <a:pt x="34173" y="26785"/>
                    <a:pt x="26362" y="34624"/>
                    <a:pt x="16742" y="34681"/>
                  </a:cubicBezTo>
                  <a:cubicBezTo>
                    <a:pt x="7121" y="34729"/>
                    <a:pt x="-689" y="26976"/>
                    <a:pt x="-784" y="17346"/>
                  </a:cubicBezTo>
                  <a:cubicBezTo>
                    <a:pt x="-879" y="7716"/>
                    <a:pt x="6932" y="-123"/>
                    <a:pt x="16552" y="-180"/>
                  </a:cubicBezTo>
                  <a:cubicBezTo>
                    <a:pt x="16552" y="-180"/>
                    <a:pt x="16646" y="-180"/>
                    <a:pt x="16646" y="-180"/>
                  </a:cubicBezTo>
                  <a:cubicBezTo>
                    <a:pt x="26267" y="-180"/>
                    <a:pt x="33983" y="7564"/>
                    <a:pt x="34078" y="17156"/>
                  </a:cubicBezTo>
                </a:path>
              </a:pathLst>
            </a:custGeom>
            <a:solidFill>
              <a:srgbClr val="231F20"/>
            </a:solidFill>
            <a:ln w="9525" cap="flat">
              <a:noFill/>
              <a:prstDash val="solid"/>
              <a:miter/>
            </a:ln>
          </p:spPr>
          <p:txBody>
            <a:bodyPr rtlCol="0" anchor="ctr"/>
            <a:lstStyle/>
            <a:p>
              <a:endParaRPr lang="en-US"/>
            </a:p>
          </p:txBody>
        </p:sp>
        <p:sp>
          <p:nvSpPr>
            <p:cNvPr id="470" name="Freeform: Shape 469">
              <a:extLst>
                <a:ext uri="{FF2B5EF4-FFF2-40B4-BE49-F238E27FC236}">
                  <a16:creationId xmlns:a16="http://schemas.microsoft.com/office/drawing/2014/main" id="{CC2E26B4-83F8-4C75-A638-90A78E64E682}"/>
                </a:ext>
              </a:extLst>
            </p:cNvPr>
            <p:cNvSpPr/>
            <p:nvPr/>
          </p:nvSpPr>
          <p:spPr>
            <a:xfrm>
              <a:off x="18594738" y="5644068"/>
              <a:ext cx="34861" cy="34861"/>
            </a:xfrm>
            <a:custGeom>
              <a:avLst/>
              <a:gdLst>
                <a:gd name="connsiteX0" fmla="*/ 34077 w 34861"/>
                <a:gd name="connsiteY0" fmla="*/ 17251 h 34861"/>
                <a:gd name="connsiteX1" fmla="*/ 16647 w 34861"/>
                <a:gd name="connsiteY1" fmla="*/ 34682 h 34861"/>
                <a:gd name="connsiteX2" fmla="*/ -785 w 34861"/>
                <a:gd name="connsiteY2" fmla="*/ 17251 h 34861"/>
                <a:gd name="connsiteX3" fmla="*/ 16647 w 34861"/>
                <a:gd name="connsiteY3" fmla="*/ -180 h 34861"/>
                <a:gd name="connsiteX4" fmla="*/ 34077 w 34861"/>
                <a:gd name="connsiteY4" fmla="*/ 17251 h 34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61" h="34861">
                  <a:moveTo>
                    <a:pt x="34077" y="17251"/>
                  </a:moveTo>
                  <a:cubicBezTo>
                    <a:pt x="34077" y="26881"/>
                    <a:pt x="26267" y="34682"/>
                    <a:pt x="16647" y="34682"/>
                  </a:cubicBezTo>
                  <a:cubicBezTo>
                    <a:pt x="7026" y="34682"/>
                    <a:pt x="-785" y="26881"/>
                    <a:pt x="-785" y="17251"/>
                  </a:cubicBezTo>
                  <a:cubicBezTo>
                    <a:pt x="-785" y="7621"/>
                    <a:pt x="7026" y="-180"/>
                    <a:pt x="16647" y="-180"/>
                  </a:cubicBezTo>
                  <a:cubicBezTo>
                    <a:pt x="26267" y="-180"/>
                    <a:pt x="34077" y="7621"/>
                    <a:pt x="34077" y="17251"/>
                  </a:cubicBezTo>
                </a:path>
              </a:pathLst>
            </a:custGeom>
            <a:solidFill>
              <a:srgbClr val="231F20"/>
            </a:solidFill>
            <a:ln w="9525" cap="flat">
              <a:noFill/>
              <a:prstDash val="solid"/>
              <a:miter/>
            </a:ln>
          </p:spPr>
          <p:txBody>
            <a:bodyPr rtlCol="0" anchor="ctr"/>
            <a:lstStyle/>
            <a:p>
              <a:endParaRPr lang="en-US"/>
            </a:p>
          </p:txBody>
        </p:sp>
        <p:sp>
          <p:nvSpPr>
            <p:cNvPr id="471" name="Freeform: Shape 470">
              <a:extLst>
                <a:ext uri="{FF2B5EF4-FFF2-40B4-BE49-F238E27FC236}">
                  <a16:creationId xmlns:a16="http://schemas.microsoft.com/office/drawing/2014/main" id="{81E5659A-D0DC-443F-9056-16A3113B26B9}"/>
                </a:ext>
              </a:extLst>
            </p:cNvPr>
            <p:cNvSpPr/>
            <p:nvPr/>
          </p:nvSpPr>
          <p:spPr>
            <a:xfrm>
              <a:off x="18509013" y="5513766"/>
              <a:ext cx="34863" cy="34862"/>
            </a:xfrm>
            <a:custGeom>
              <a:avLst/>
              <a:gdLst>
                <a:gd name="connsiteX0" fmla="*/ 34078 w 34863"/>
                <a:gd name="connsiteY0" fmla="*/ 17156 h 34862"/>
                <a:gd name="connsiteX1" fmla="*/ 16743 w 34863"/>
                <a:gd name="connsiteY1" fmla="*/ 34682 h 34862"/>
                <a:gd name="connsiteX2" fmla="*/ -784 w 34863"/>
                <a:gd name="connsiteY2" fmla="*/ 17346 h 34862"/>
                <a:gd name="connsiteX3" fmla="*/ 16552 w 34863"/>
                <a:gd name="connsiteY3" fmla="*/ -180 h 34862"/>
                <a:gd name="connsiteX4" fmla="*/ 16648 w 34863"/>
                <a:gd name="connsiteY4" fmla="*/ -180 h 34862"/>
                <a:gd name="connsiteX5" fmla="*/ 34078 w 34863"/>
                <a:gd name="connsiteY5" fmla="*/ 17156 h 3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63" h="34862">
                  <a:moveTo>
                    <a:pt x="34078" y="17156"/>
                  </a:moveTo>
                  <a:cubicBezTo>
                    <a:pt x="34173" y="26785"/>
                    <a:pt x="26362" y="34624"/>
                    <a:pt x="16743" y="34682"/>
                  </a:cubicBezTo>
                  <a:cubicBezTo>
                    <a:pt x="7123" y="34729"/>
                    <a:pt x="-689" y="26976"/>
                    <a:pt x="-784" y="17346"/>
                  </a:cubicBezTo>
                  <a:cubicBezTo>
                    <a:pt x="-879" y="7717"/>
                    <a:pt x="6932" y="-122"/>
                    <a:pt x="16552" y="-180"/>
                  </a:cubicBezTo>
                  <a:cubicBezTo>
                    <a:pt x="16552" y="-180"/>
                    <a:pt x="16648" y="-180"/>
                    <a:pt x="16648" y="-180"/>
                  </a:cubicBezTo>
                  <a:cubicBezTo>
                    <a:pt x="26268" y="-180"/>
                    <a:pt x="33983" y="7564"/>
                    <a:pt x="34078" y="17156"/>
                  </a:cubicBezTo>
                </a:path>
              </a:pathLst>
            </a:custGeom>
            <a:solidFill>
              <a:srgbClr val="231F20"/>
            </a:solidFill>
            <a:ln w="9525" cap="flat">
              <a:noFill/>
              <a:prstDash val="solid"/>
              <a:miter/>
            </a:ln>
          </p:spPr>
          <p:txBody>
            <a:bodyPr rtlCol="0" anchor="ctr"/>
            <a:lstStyle/>
            <a:p>
              <a:endParaRPr lang="en-US"/>
            </a:p>
          </p:txBody>
        </p:sp>
        <p:sp>
          <p:nvSpPr>
            <p:cNvPr id="472" name="Freeform: Shape 471">
              <a:extLst>
                <a:ext uri="{FF2B5EF4-FFF2-40B4-BE49-F238E27FC236}">
                  <a16:creationId xmlns:a16="http://schemas.microsoft.com/office/drawing/2014/main" id="{7AA567EB-7A5D-4298-B6A9-530940BBF708}"/>
                </a:ext>
              </a:extLst>
            </p:cNvPr>
            <p:cNvSpPr/>
            <p:nvPr/>
          </p:nvSpPr>
          <p:spPr>
            <a:xfrm>
              <a:off x="18421478" y="5517481"/>
              <a:ext cx="34863" cy="34862"/>
            </a:xfrm>
            <a:custGeom>
              <a:avLst/>
              <a:gdLst>
                <a:gd name="connsiteX0" fmla="*/ 34078 w 34863"/>
                <a:gd name="connsiteY0" fmla="*/ 17156 h 34862"/>
                <a:gd name="connsiteX1" fmla="*/ 16742 w 34863"/>
                <a:gd name="connsiteY1" fmla="*/ 34682 h 34862"/>
                <a:gd name="connsiteX2" fmla="*/ -784 w 34863"/>
                <a:gd name="connsiteY2" fmla="*/ 17346 h 34862"/>
                <a:gd name="connsiteX3" fmla="*/ 16551 w 34863"/>
                <a:gd name="connsiteY3" fmla="*/ -180 h 34862"/>
                <a:gd name="connsiteX4" fmla="*/ 16742 w 34863"/>
                <a:gd name="connsiteY4" fmla="*/ -180 h 34862"/>
                <a:gd name="connsiteX5" fmla="*/ 34078 w 34863"/>
                <a:gd name="connsiteY5" fmla="*/ 17156 h 3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63" h="34862">
                  <a:moveTo>
                    <a:pt x="34078" y="17156"/>
                  </a:moveTo>
                  <a:cubicBezTo>
                    <a:pt x="34172" y="26785"/>
                    <a:pt x="26362" y="34624"/>
                    <a:pt x="16742" y="34682"/>
                  </a:cubicBezTo>
                  <a:cubicBezTo>
                    <a:pt x="7121" y="34729"/>
                    <a:pt x="-689" y="26976"/>
                    <a:pt x="-784" y="17346"/>
                  </a:cubicBezTo>
                  <a:cubicBezTo>
                    <a:pt x="-879" y="7716"/>
                    <a:pt x="6931" y="-123"/>
                    <a:pt x="16551" y="-180"/>
                  </a:cubicBezTo>
                  <a:cubicBezTo>
                    <a:pt x="16646" y="-180"/>
                    <a:pt x="16646" y="-180"/>
                    <a:pt x="16742" y="-180"/>
                  </a:cubicBezTo>
                  <a:cubicBezTo>
                    <a:pt x="26362" y="-180"/>
                    <a:pt x="34078" y="7583"/>
                    <a:pt x="34078" y="17156"/>
                  </a:cubicBezTo>
                </a:path>
              </a:pathLst>
            </a:custGeom>
            <a:solidFill>
              <a:srgbClr val="231F20"/>
            </a:solidFill>
            <a:ln w="9525" cap="flat">
              <a:noFill/>
              <a:prstDash val="solid"/>
              <a:miter/>
            </a:ln>
          </p:spPr>
          <p:txBody>
            <a:bodyPr rtlCol="0" anchor="ctr"/>
            <a:lstStyle/>
            <a:p>
              <a:endParaRPr lang="en-US"/>
            </a:p>
          </p:txBody>
        </p:sp>
        <p:sp>
          <p:nvSpPr>
            <p:cNvPr id="473" name="Freeform: Shape 472">
              <a:extLst>
                <a:ext uri="{FF2B5EF4-FFF2-40B4-BE49-F238E27FC236}">
                  <a16:creationId xmlns:a16="http://schemas.microsoft.com/office/drawing/2014/main" id="{007BAE2E-CEC1-4BD5-BC90-8C00058B0913}"/>
                </a:ext>
              </a:extLst>
            </p:cNvPr>
            <p:cNvSpPr/>
            <p:nvPr/>
          </p:nvSpPr>
          <p:spPr>
            <a:xfrm>
              <a:off x="18389855" y="5554724"/>
              <a:ext cx="34863" cy="34861"/>
            </a:xfrm>
            <a:custGeom>
              <a:avLst/>
              <a:gdLst>
                <a:gd name="connsiteX0" fmla="*/ 34078 w 34863"/>
                <a:gd name="connsiteY0" fmla="*/ 17155 h 34861"/>
                <a:gd name="connsiteX1" fmla="*/ 16743 w 34863"/>
                <a:gd name="connsiteY1" fmla="*/ 34681 h 34861"/>
                <a:gd name="connsiteX2" fmla="*/ -784 w 34863"/>
                <a:gd name="connsiteY2" fmla="*/ 17346 h 34861"/>
                <a:gd name="connsiteX3" fmla="*/ 16552 w 34863"/>
                <a:gd name="connsiteY3" fmla="*/ -180 h 34861"/>
                <a:gd name="connsiteX4" fmla="*/ 16648 w 34863"/>
                <a:gd name="connsiteY4" fmla="*/ -180 h 34861"/>
                <a:gd name="connsiteX5" fmla="*/ 34078 w 34863"/>
                <a:gd name="connsiteY5" fmla="*/ 17060 h 34861"/>
                <a:gd name="connsiteX6" fmla="*/ 34078 w 34863"/>
                <a:gd name="connsiteY6" fmla="*/ 17155 h 3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63" h="34861">
                  <a:moveTo>
                    <a:pt x="34078" y="17155"/>
                  </a:moveTo>
                  <a:cubicBezTo>
                    <a:pt x="34173" y="26785"/>
                    <a:pt x="26363" y="34624"/>
                    <a:pt x="16743" y="34681"/>
                  </a:cubicBezTo>
                  <a:cubicBezTo>
                    <a:pt x="7123" y="34729"/>
                    <a:pt x="-689" y="26976"/>
                    <a:pt x="-784" y="17346"/>
                  </a:cubicBezTo>
                  <a:cubicBezTo>
                    <a:pt x="-879" y="7716"/>
                    <a:pt x="6932" y="-123"/>
                    <a:pt x="16552" y="-180"/>
                  </a:cubicBezTo>
                  <a:cubicBezTo>
                    <a:pt x="16552" y="-180"/>
                    <a:pt x="16648" y="-180"/>
                    <a:pt x="16648" y="-180"/>
                  </a:cubicBezTo>
                  <a:cubicBezTo>
                    <a:pt x="26268" y="-227"/>
                    <a:pt x="33983" y="7488"/>
                    <a:pt x="34078" y="17060"/>
                  </a:cubicBezTo>
                  <a:cubicBezTo>
                    <a:pt x="34078" y="17089"/>
                    <a:pt x="34078" y="17127"/>
                    <a:pt x="34078" y="17155"/>
                  </a:cubicBezTo>
                </a:path>
              </a:pathLst>
            </a:custGeom>
            <a:solidFill>
              <a:srgbClr val="231F20"/>
            </a:solidFill>
            <a:ln w="9525" cap="flat">
              <a:noFill/>
              <a:prstDash val="solid"/>
              <a:miter/>
            </a:ln>
          </p:spPr>
          <p:txBody>
            <a:bodyPr rtlCol="0" anchor="ctr"/>
            <a:lstStyle/>
            <a:p>
              <a:endParaRPr lang="en-US"/>
            </a:p>
          </p:txBody>
        </p:sp>
        <p:sp>
          <p:nvSpPr>
            <p:cNvPr id="474" name="Freeform: Shape 473">
              <a:extLst>
                <a:ext uri="{FF2B5EF4-FFF2-40B4-BE49-F238E27FC236}">
                  <a16:creationId xmlns:a16="http://schemas.microsoft.com/office/drawing/2014/main" id="{A26C73F0-257B-4800-A831-298C8418C5FB}"/>
                </a:ext>
              </a:extLst>
            </p:cNvPr>
            <p:cNvSpPr/>
            <p:nvPr/>
          </p:nvSpPr>
          <p:spPr>
            <a:xfrm>
              <a:off x="18365663" y="5573298"/>
              <a:ext cx="34860" cy="34861"/>
            </a:xfrm>
            <a:custGeom>
              <a:avLst/>
              <a:gdLst>
                <a:gd name="connsiteX0" fmla="*/ 34076 w 34860"/>
                <a:gd name="connsiteY0" fmla="*/ 17251 h 34861"/>
                <a:gd name="connsiteX1" fmla="*/ 16646 w 34860"/>
                <a:gd name="connsiteY1" fmla="*/ 34682 h 34861"/>
                <a:gd name="connsiteX2" fmla="*/ -785 w 34860"/>
                <a:gd name="connsiteY2" fmla="*/ 17251 h 34861"/>
                <a:gd name="connsiteX3" fmla="*/ 16646 w 34860"/>
                <a:gd name="connsiteY3" fmla="*/ -180 h 34861"/>
                <a:gd name="connsiteX4" fmla="*/ 34076 w 34860"/>
                <a:gd name="connsiteY4" fmla="*/ 17251 h 34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60" h="34861">
                  <a:moveTo>
                    <a:pt x="34076" y="17251"/>
                  </a:moveTo>
                  <a:cubicBezTo>
                    <a:pt x="34076" y="26881"/>
                    <a:pt x="26266" y="34682"/>
                    <a:pt x="16646" y="34682"/>
                  </a:cubicBezTo>
                  <a:cubicBezTo>
                    <a:pt x="7025" y="34682"/>
                    <a:pt x="-785" y="26881"/>
                    <a:pt x="-785" y="17251"/>
                  </a:cubicBezTo>
                  <a:cubicBezTo>
                    <a:pt x="-785" y="7621"/>
                    <a:pt x="7025" y="-180"/>
                    <a:pt x="16646" y="-180"/>
                  </a:cubicBezTo>
                  <a:cubicBezTo>
                    <a:pt x="26266" y="-180"/>
                    <a:pt x="34076" y="7621"/>
                    <a:pt x="34076" y="17251"/>
                  </a:cubicBezTo>
                </a:path>
              </a:pathLst>
            </a:custGeom>
            <a:solidFill>
              <a:srgbClr val="231F20"/>
            </a:solidFill>
            <a:ln w="9525" cap="flat">
              <a:noFill/>
              <a:prstDash val="solid"/>
              <a:miter/>
            </a:ln>
          </p:spPr>
          <p:txBody>
            <a:bodyPr rtlCol="0" anchor="ctr"/>
            <a:lstStyle/>
            <a:p>
              <a:endParaRPr lang="en-US"/>
            </a:p>
          </p:txBody>
        </p:sp>
        <p:sp>
          <p:nvSpPr>
            <p:cNvPr id="475" name="Freeform: Shape 474">
              <a:extLst>
                <a:ext uri="{FF2B5EF4-FFF2-40B4-BE49-F238E27FC236}">
                  <a16:creationId xmlns:a16="http://schemas.microsoft.com/office/drawing/2014/main" id="{CF9C1017-2BC6-4D5B-8CF9-8FB8BF79F883}"/>
                </a:ext>
              </a:extLst>
            </p:cNvPr>
            <p:cNvSpPr/>
            <p:nvPr/>
          </p:nvSpPr>
          <p:spPr>
            <a:xfrm>
              <a:off x="18339944" y="5625495"/>
              <a:ext cx="34863" cy="34861"/>
            </a:xfrm>
            <a:custGeom>
              <a:avLst/>
              <a:gdLst>
                <a:gd name="connsiteX0" fmla="*/ 34078 w 34863"/>
                <a:gd name="connsiteY0" fmla="*/ 17156 h 34861"/>
                <a:gd name="connsiteX1" fmla="*/ 16743 w 34863"/>
                <a:gd name="connsiteY1" fmla="*/ 34681 h 34861"/>
                <a:gd name="connsiteX2" fmla="*/ -784 w 34863"/>
                <a:gd name="connsiteY2" fmla="*/ 17346 h 34861"/>
                <a:gd name="connsiteX3" fmla="*/ 16552 w 34863"/>
                <a:gd name="connsiteY3" fmla="*/ -180 h 34861"/>
                <a:gd name="connsiteX4" fmla="*/ 16648 w 34863"/>
                <a:gd name="connsiteY4" fmla="*/ -180 h 34861"/>
                <a:gd name="connsiteX5" fmla="*/ 34078 w 34863"/>
                <a:gd name="connsiteY5" fmla="*/ 17156 h 3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63" h="34861">
                  <a:moveTo>
                    <a:pt x="34078" y="17156"/>
                  </a:moveTo>
                  <a:cubicBezTo>
                    <a:pt x="34173" y="26785"/>
                    <a:pt x="26362" y="34624"/>
                    <a:pt x="16743" y="34681"/>
                  </a:cubicBezTo>
                  <a:cubicBezTo>
                    <a:pt x="7123" y="34729"/>
                    <a:pt x="-689" y="26975"/>
                    <a:pt x="-784" y="17346"/>
                  </a:cubicBezTo>
                  <a:cubicBezTo>
                    <a:pt x="-879" y="7716"/>
                    <a:pt x="6932" y="-123"/>
                    <a:pt x="16552" y="-180"/>
                  </a:cubicBezTo>
                  <a:cubicBezTo>
                    <a:pt x="16552" y="-180"/>
                    <a:pt x="16648" y="-180"/>
                    <a:pt x="16648" y="-180"/>
                  </a:cubicBezTo>
                  <a:cubicBezTo>
                    <a:pt x="26268" y="-180"/>
                    <a:pt x="33983" y="7564"/>
                    <a:pt x="34078" y="17156"/>
                  </a:cubicBezTo>
                </a:path>
              </a:pathLst>
            </a:custGeom>
            <a:solidFill>
              <a:srgbClr val="231F20"/>
            </a:solidFill>
            <a:ln w="9525" cap="flat">
              <a:noFill/>
              <a:prstDash val="solid"/>
              <a:miter/>
            </a:ln>
          </p:spPr>
          <p:txBody>
            <a:bodyPr rtlCol="0" anchor="ctr"/>
            <a:lstStyle/>
            <a:p>
              <a:endParaRPr lang="en-US"/>
            </a:p>
          </p:txBody>
        </p:sp>
        <p:sp>
          <p:nvSpPr>
            <p:cNvPr id="476" name="Freeform: Shape 475">
              <a:extLst>
                <a:ext uri="{FF2B5EF4-FFF2-40B4-BE49-F238E27FC236}">
                  <a16:creationId xmlns:a16="http://schemas.microsoft.com/office/drawing/2014/main" id="{593A188E-9928-4079-858A-78FA4578F623}"/>
                </a:ext>
              </a:extLst>
            </p:cNvPr>
            <p:cNvSpPr/>
            <p:nvPr/>
          </p:nvSpPr>
          <p:spPr>
            <a:xfrm>
              <a:off x="18309751" y="5660832"/>
              <a:ext cx="34860" cy="34861"/>
            </a:xfrm>
            <a:custGeom>
              <a:avLst/>
              <a:gdLst>
                <a:gd name="connsiteX0" fmla="*/ 34076 w 34860"/>
                <a:gd name="connsiteY0" fmla="*/ 17251 h 34861"/>
                <a:gd name="connsiteX1" fmla="*/ 16646 w 34860"/>
                <a:gd name="connsiteY1" fmla="*/ 34682 h 34861"/>
                <a:gd name="connsiteX2" fmla="*/ -785 w 34860"/>
                <a:gd name="connsiteY2" fmla="*/ 17251 h 34861"/>
                <a:gd name="connsiteX3" fmla="*/ 16646 w 34860"/>
                <a:gd name="connsiteY3" fmla="*/ -180 h 34861"/>
                <a:gd name="connsiteX4" fmla="*/ 16741 w 34860"/>
                <a:gd name="connsiteY4" fmla="*/ -180 h 34861"/>
                <a:gd name="connsiteX5" fmla="*/ 34076 w 34860"/>
                <a:gd name="connsiteY5" fmla="*/ 17251 h 3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60" h="34861">
                  <a:moveTo>
                    <a:pt x="34076" y="17251"/>
                  </a:moveTo>
                  <a:cubicBezTo>
                    <a:pt x="34076" y="26881"/>
                    <a:pt x="26266" y="34682"/>
                    <a:pt x="16646" y="34682"/>
                  </a:cubicBezTo>
                  <a:cubicBezTo>
                    <a:pt x="7025" y="34682"/>
                    <a:pt x="-785" y="26881"/>
                    <a:pt x="-785" y="17251"/>
                  </a:cubicBezTo>
                  <a:cubicBezTo>
                    <a:pt x="-785" y="7621"/>
                    <a:pt x="7025" y="-180"/>
                    <a:pt x="16646" y="-180"/>
                  </a:cubicBezTo>
                  <a:cubicBezTo>
                    <a:pt x="16646" y="-180"/>
                    <a:pt x="16741" y="-180"/>
                    <a:pt x="16741" y="-180"/>
                  </a:cubicBezTo>
                  <a:cubicBezTo>
                    <a:pt x="26361" y="-132"/>
                    <a:pt x="34076" y="7659"/>
                    <a:pt x="34076" y="17251"/>
                  </a:cubicBezTo>
                </a:path>
              </a:pathLst>
            </a:custGeom>
            <a:solidFill>
              <a:srgbClr val="231F20"/>
            </a:solidFill>
            <a:ln w="9525" cap="flat">
              <a:noFill/>
              <a:prstDash val="solid"/>
              <a:miter/>
            </a:ln>
          </p:spPr>
          <p:txBody>
            <a:bodyPr rtlCol="0" anchor="ctr"/>
            <a:lstStyle/>
            <a:p>
              <a:endParaRPr lang="en-US"/>
            </a:p>
          </p:txBody>
        </p:sp>
        <p:sp>
          <p:nvSpPr>
            <p:cNvPr id="477" name="Freeform: Shape 476">
              <a:extLst>
                <a:ext uri="{FF2B5EF4-FFF2-40B4-BE49-F238E27FC236}">
                  <a16:creationId xmlns:a16="http://schemas.microsoft.com/office/drawing/2014/main" id="{36A3D448-9152-4489-962E-9F2DC751A7A7}"/>
                </a:ext>
              </a:extLst>
            </p:cNvPr>
            <p:cNvSpPr/>
            <p:nvPr/>
          </p:nvSpPr>
          <p:spPr>
            <a:xfrm>
              <a:off x="18287462" y="5715030"/>
              <a:ext cx="34861" cy="34861"/>
            </a:xfrm>
            <a:custGeom>
              <a:avLst/>
              <a:gdLst>
                <a:gd name="connsiteX0" fmla="*/ 34077 w 34861"/>
                <a:gd name="connsiteY0" fmla="*/ 17251 h 34861"/>
                <a:gd name="connsiteX1" fmla="*/ 16647 w 34861"/>
                <a:gd name="connsiteY1" fmla="*/ 34682 h 34861"/>
                <a:gd name="connsiteX2" fmla="*/ -785 w 34861"/>
                <a:gd name="connsiteY2" fmla="*/ 17251 h 34861"/>
                <a:gd name="connsiteX3" fmla="*/ 16647 w 34861"/>
                <a:gd name="connsiteY3" fmla="*/ -180 h 34861"/>
                <a:gd name="connsiteX4" fmla="*/ 34077 w 34861"/>
                <a:gd name="connsiteY4" fmla="*/ 17251 h 34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61" h="34861">
                  <a:moveTo>
                    <a:pt x="34077" y="17251"/>
                  </a:moveTo>
                  <a:cubicBezTo>
                    <a:pt x="34077" y="26881"/>
                    <a:pt x="26267" y="34682"/>
                    <a:pt x="16647" y="34682"/>
                  </a:cubicBezTo>
                  <a:cubicBezTo>
                    <a:pt x="7026" y="34682"/>
                    <a:pt x="-785" y="26881"/>
                    <a:pt x="-785" y="17251"/>
                  </a:cubicBezTo>
                  <a:cubicBezTo>
                    <a:pt x="-785" y="7621"/>
                    <a:pt x="7026" y="-180"/>
                    <a:pt x="16647" y="-180"/>
                  </a:cubicBezTo>
                  <a:cubicBezTo>
                    <a:pt x="26267" y="-180"/>
                    <a:pt x="34077" y="7621"/>
                    <a:pt x="34077" y="17251"/>
                  </a:cubicBezTo>
                </a:path>
              </a:pathLst>
            </a:custGeom>
            <a:solidFill>
              <a:srgbClr val="231F20"/>
            </a:solidFill>
            <a:ln w="9525" cap="flat">
              <a:noFill/>
              <a:prstDash val="solid"/>
              <a:miter/>
            </a:ln>
          </p:spPr>
          <p:txBody>
            <a:bodyPr rtlCol="0" anchor="ctr"/>
            <a:lstStyle/>
            <a:p>
              <a:endParaRPr lang="en-US"/>
            </a:p>
          </p:txBody>
        </p:sp>
        <p:sp>
          <p:nvSpPr>
            <p:cNvPr id="478" name="Freeform: Shape 477">
              <a:extLst>
                <a:ext uri="{FF2B5EF4-FFF2-40B4-BE49-F238E27FC236}">
                  <a16:creationId xmlns:a16="http://schemas.microsoft.com/office/drawing/2014/main" id="{ED01C5DB-A046-4EF6-BEB4-B15E3876B7B8}"/>
                </a:ext>
              </a:extLst>
            </p:cNvPr>
            <p:cNvSpPr/>
            <p:nvPr/>
          </p:nvSpPr>
          <p:spPr>
            <a:xfrm>
              <a:off x="18371282" y="5759512"/>
              <a:ext cx="34861" cy="34861"/>
            </a:xfrm>
            <a:custGeom>
              <a:avLst/>
              <a:gdLst>
                <a:gd name="connsiteX0" fmla="*/ 34077 w 34861"/>
                <a:gd name="connsiteY0" fmla="*/ 17250 h 34861"/>
                <a:gd name="connsiteX1" fmla="*/ 16646 w 34861"/>
                <a:gd name="connsiteY1" fmla="*/ 34681 h 34861"/>
                <a:gd name="connsiteX2" fmla="*/ -785 w 34861"/>
                <a:gd name="connsiteY2" fmla="*/ 17250 h 34861"/>
                <a:gd name="connsiteX3" fmla="*/ 16646 w 34861"/>
                <a:gd name="connsiteY3" fmla="*/ -180 h 34861"/>
                <a:gd name="connsiteX4" fmla="*/ 34077 w 34861"/>
                <a:gd name="connsiteY4" fmla="*/ 17250 h 34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61" h="34861">
                  <a:moveTo>
                    <a:pt x="34077" y="17250"/>
                  </a:moveTo>
                  <a:cubicBezTo>
                    <a:pt x="34077" y="26881"/>
                    <a:pt x="26266" y="34681"/>
                    <a:pt x="16646" y="34681"/>
                  </a:cubicBezTo>
                  <a:cubicBezTo>
                    <a:pt x="7025" y="34681"/>
                    <a:pt x="-785" y="26881"/>
                    <a:pt x="-785" y="17250"/>
                  </a:cubicBezTo>
                  <a:cubicBezTo>
                    <a:pt x="-785" y="7621"/>
                    <a:pt x="7025" y="-180"/>
                    <a:pt x="16646" y="-180"/>
                  </a:cubicBezTo>
                  <a:cubicBezTo>
                    <a:pt x="26266" y="-180"/>
                    <a:pt x="34077" y="7621"/>
                    <a:pt x="34077" y="17250"/>
                  </a:cubicBezTo>
                </a:path>
              </a:pathLst>
            </a:custGeom>
            <a:solidFill>
              <a:srgbClr val="231F20"/>
            </a:solidFill>
            <a:ln w="9525" cap="flat">
              <a:noFill/>
              <a:prstDash val="solid"/>
              <a:miter/>
            </a:ln>
          </p:spPr>
          <p:txBody>
            <a:bodyPr rtlCol="0" anchor="ctr"/>
            <a:lstStyle/>
            <a:p>
              <a:endParaRPr lang="en-US"/>
            </a:p>
          </p:txBody>
        </p:sp>
        <p:sp>
          <p:nvSpPr>
            <p:cNvPr id="479" name="Freeform: Shape 478">
              <a:extLst>
                <a:ext uri="{FF2B5EF4-FFF2-40B4-BE49-F238E27FC236}">
                  <a16:creationId xmlns:a16="http://schemas.microsoft.com/office/drawing/2014/main" id="{0EF39CF4-7673-497F-BE32-9581FE87FA01}"/>
                </a:ext>
              </a:extLst>
            </p:cNvPr>
            <p:cNvSpPr/>
            <p:nvPr/>
          </p:nvSpPr>
          <p:spPr>
            <a:xfrm>
              <a:off x="18361948" y="5724555"/>
              <a:ext cx="34861" cy="34861"/>
            </a:xfrm>
            <a:custGeom>
              <a:avLst/>
              <a:gdLst>
                <a:gd name="connsiteX0" fmla="*/ 34077 w 34861"/>
                <a:gd name="connsiteY0" fmla="*/ 17251 h 34861"/>
                <a:gd name="connsiteX1" fmla="*/ 16646 w 34861"/>
                <a:gd name="connsiteY1" fmla="*/ 34682 h 34861"/>
                <a:gd name="connsiteX2" fmla="*/ -785 w 34861"/>
                <a:gd name="connsiteY2" fmla="*/ 17251 h 34861"/>
                <a:gd name="connsiteX3" fmla="*/ 16646 w 34861"/>
                <a:gd name="connsiteY3" fmla="*/ -180 h 34861"/>
                <a:gd name="connsiteX4" fmla="*/ 34077 w 34861"/>
                <a:gd name="connsiteY4" fmla="*/ 17251 h 34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61" h="34861">
                  <a:moveTo>
                    <a:pt x="34077" y="17251"/>
                  </a:moveTo>
                  <a:cubicBezTo>
                    <a:pt x="34077" y="26881"/>
                    <a:pt x="26266" y="34682"/>
                    <a:pt x="16646" y="34682"/>
                  </a:cubicBezTo>
                  <a:cubicBezTo>
                    <a:pt x="7025" y="34682"/>
                    <a:pt x="-785" y="26881"/>
                    <a:pt x="-785" y="17251"/>
                  </a:cubicBezTo>
                  <a:cubicBezTo>
                    <a:pt x="-785" y="7621"/>
                    <a:pt x="7025" y="-180"/>
                    <a:pt x="16646" y="-180"/>
                  </a:cubicBezTo>
                  <a:cubicBezTo>
                    <a:pt x="26266" y="-180"/>
                    <a:pt x="34077" y="7621"/>
                    <a:pt x="34077" y="17251"/>
                  </a:cubicBezTo>
                </a:path>
              </a:pathLst>
            </a:custGeom>
            <a:solidFill>
              <a:srgbClr val="231F20"/>
            </a:solidFill>
            <a:ln w="9525" cap="flat">
              <a:noFill/>
              <a:prstDash val="solid"/>
              <a:miter/>
            </a:ln>
          </p:spPr>
          <p:txBody>
            <a:bodyPr rtlCol="0" anchor="ctr"/>
            <a:lstStyle/>
            <a:p>
              <a:endParaRPr lang="en-US"/>
            </a:p>
          </p:txBody>
        </p:sp>
        <p:sp>
          <p:nvSpPr>
            <p:cNvPr id="480" name="Freeform: Shape 479">
              <a:extLst>
                <a:ext uri="{FF2B5EF4-FFF2-40B4-BE49-F238E27FC236}">
                  <a16:creationId xmlns:a16="http://schemas.microsoft.com/office/drawing/2014/main" id="{015BFABB-B1B7-4600-845D-4D90728D66B0}"/>
                </a:ext>
              </a:extLst>
            </p:cNvPr>
            <p:cNvSpPr/>
            <p:nvPr/>
          </p:nvSpPr>
          <p:spPr>
            <a:xfrm>
              <a:off x="18453196" y="5770751"/>
              <a:ext cx="34863" cy="34861"/>
            </a:xfrm>
            <a:custGeom>
              <a:avLst/>
              <a:gdLst>
                <a:gd name="connsiteX0" fmla="*/ 34078 w 34863"/>
                <a:gd name="connsiteY0" fmla="*/ 17156 h 34861"/>
                <a:gd name="connsiteX1" fmla="*/ 16742 w 34863"/>
                <a:gd name="connsiteY1" fmla="*/ 34681 h 34861"/>
                <a:gd name="connsiteX2" fmla="*/ -784 w 34863"/>
                <a:gd name="connsiteY2" fmla="*/ 17346 h 34861"/>
                <a:gd name="connsiteX3" fmla="*/ 16552 w 34863"/>
                <a:gd name="connsiteY3" fmla="*/ -180 h 34861"/>
                <a:gd name="connsiteX4" fmla="*/ 16648 w 34863"/>
                <a:gd name="connsiteY4" fmla="*/ -180 h 34861"/>
                <a:gd name="connsiteX5" fmla="*/ 34078 w 34863"/>
                <a:gd name="connsiteY5" fmla="*/ 17156 h 3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63" h="34861">
                  <a:moveTo>
                    <a:pt x="34078" y="17156"/>
                  </a:moveTo>
                  <a:cubicBezTo>
                    <a:pt x="34173" y="26785"/>
                    <a:pt x="26362" y="34624"/>
                    <a:pt x="16742" y="34681"/>
                  </a:cubicBezTo>
                  <a:cubicBezTo>
                    <a:pt x="7123" y="34729"/>
                    <a:pt x="-689" y="26975"/>
                    <a:pt x="-784" y="17346"/>
                  </a:cubicBezTo>
                  <a:cubicBezTo>
                    <a:pt x="-879" y="7716"/>
                    <a:pt x="6932" y="-123"/>
                    <a:pt x="16552" y="-180"/>
                  </a:cubicBezTo>
                  <a:cubicBezTo>
                    <a:pt x="16552" y="-180"/>
                    <a:pt x="16648" y="-180"/>
                    <a:pt x="16648" y="-180"/>
                  </a:cubicBezTo>
                  <a:cubicBezTo>
                    <a:pt x="26267" y="-180"/>
                    <a:pt x="33983" y="7564"/>
                    <a:pt x="34078" y="17156"/>
                  </a:cubicBezTo>
                </a:path>
              </a:pathLst>
            </a:custGeom>
            <a:solidFill>
              <a:srgbClr val="231F20"/>
            </a:solidFill>
            <a:ln w="9525" cap="flat">
              <a:noFill/>
              <a:prstDash val="solid"/>
              <a:miter/>
            </a:ln>
          </p:spPr>
          <p:txBody>
            <a:bodyPr rtlCol="0" anchor="ctr"/>
            <a:lstStyle/>
            <a:p>
              <a:endParaRPr lang="en-US"/>
            </a:p>
          </p:txBody>
        </p:sp>
        <p:sp>
          <p:nvSpPr>
            <p:cNvPr id="481" name="Freeform: Shape 480">
              <a:extLst>
                <a:ext uri="{FF2B5EF4-FFF2-40B4-BE49-F238E27FC236}">
                  <a16:creationId xmlns:a16="http://schemas.microsoft.com/office/drawing/2014/main" id="{8B750F04-FF8E-48E3-A3D1-1B3559EA0AFA}"/>
                </a:ext>
              </a:extLst>
            </p:cNvPr>
            <p:cNvSpPr/>
            <p:nvPr/>
          </p:nvSpPr>
          <p:spPr>
            <a:xfrm>
              <a:off x="18443863" y="5720459"/>
              <a:ext cx="34861" cy="34862"/>
            </a:xfrm>
            <a:custGeom>
              <a:avLst/>
              <a:gdLst>
                <a:gd name="connsiteX0" fmla="*/ 34077 w 34861"/>
                <a:gd name="connsiteY0" fmla="*/ 17251 h 34862"/>
                <a:gd name="connsiteX1" fmla="*/ 16646 w 34861"/>
                <a:gd name="connsiteY1" fmla="*/ 34682 h 34862"/>
                <a:gd name="connsiteX2" fmla="*/ -785 w 34861"/>
                <a:gd name="connsiteY2" fmla="*/ 17251 h 34862"/>
                <a:gd name="connsiteX3" fmla="*/ 16646 w 34861"/>
                <a:gd name="connsiteY3" fmla="*/ -180 h 34862"/>
                <a:gd name="connsiteX4" fmla="*/ 34077 w 34861"/>
                <a:gd name="connsiteY4" fmla="*/ 17061 h 34862"/>
                <a:gd name="connsiteX5" fmla="*/ 34077 w 34861"/>
                <a:gd name="connsiteY5" fmla="*/ 17251 h 3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61" h="34862">
                  <a:moveTo>
                    <a:pt x="34077" y="17251"/>
                  </a:moveTo>
                  <a:cubicBezTo>
                    <a:pt x="34077" y="26881"/>
                    <a:pt x="26266" y="34682"/>
                    <a:pt x="16646" y="34682"/>
                  </a:cubicBezTo>
                  <a:cubicBezTo>
                    <a:pt x="7025" y="34682"/>
                    <a:pt x="-785" y="26881"/>
                    <a:pt x="-785" y="17251"/>
                  </a:cubicBezTo>
                  <a:cubicBezTo>
                    <a:pt x="-785" y="7622"/>
                    <a:pt x="7025" y="-180"/>
                    <a:pt x="16646" y="-180"/>
                  </a:cubicBezTo>
                  <a:cubicBezTo>
                    <a:pt x="26266" y="-237"/>
                    <a:pt x="33982" y="7488"/>
                    <a:pt x="34077" y="17061"/>
                  </a:cubicBezTo>
                  <a:cubicBezTo>
                    <a:pt x="34077" y="17127"/>
                    <a:pt x="34077" y="17184"/>
                    <a:pt x="34077" y="17251"/>
                  </a:cubicBezTo>
                </a:path>
              </a:pathLst>
            </a:custGeom>
            <a:solidFill>
              <a:srgbClr val="231F20"/>
            </a:solidFill>
            <a:ln w="9525" cap="flat">
              <a:noFill/>
              <a:prstDash val="solid"/>
              <a:miter/>
            </a:ln>
          </p:spPr>
          <p:txBody>
            <a:bodyPr rtlCol="0" anchor="ctr"/>
            <a:lstStyle/>
            <a:p>
              <a:endParaRPr lang="en-US"/>
            </a:p>
          </p:txBody>
        </p:sp>
        <p:sp>
          <p:nvSpPr>
            <p:cNvPr id="482" name="Freeform: Shape 481">
              <a:extLst>
                <a:ext uri="{FF2B5EF4-FFF2-40B4-BE49-F238E27FC236}">
                  <a16:creationId xmlns:a16="http://schemas.microsoft.com/office/drawing/2014/main" id="{05F87937-BDA5-40BF-81D1-DC3E05C978CF}"/>
                </a:ext>
              </a:extLst>
            </p:cNvPr>
            <p:cNvSpPr/>
            <p:nvPr/>
          </p:nvSpPr>
          <p:spPr>
            <a:xfrm>
              <a:off x="18421479" y="5686930"/>
              <a:ext cx="34861" cy="34862"/>
            </a:xfrm>
            <a:custGeom>
              <a:avLst/>
              <a:gdLst>
                <a:gd name="connsiteX0" fmla="*/ 34077 w 34861"/>
                <a:gd name="connsiteY0" fmla="*/ 17251 h 34862"/>
                <a:gd name="connsiteX1" fmla="*/ 16646 w 34861"/>
                <a:gd name="connsiteY1" fmla="*/ 34682 h 34862"/>
                <a:gd name="connsiteX2" fmla="*/ -785 w 34861"/>
                <a:gd name="connsiteY2" fmla="*/ 17251 h 34862"/>
                <a:gd name="connsiteX3" fmla="*/ 16646 w 34861"/>
                <a:gd name="connsiteY3" fmla="*/ -180 h 34862"/>
                <a:gd name="connsiteX4" fmla="*/ 16741 w 34861"/>
                <a:gd name="connsiteY4" fmla="*/ -180 h 34862"/>
                <a:gd name="connsiteX5" fmla="*/ 34077 w 34861"/>
                <a:gd name="connsiteY5" fmla="*/ 16966 h 34862"/>
                <a:gd name="connsiteX6" fmla="*/ 34077 w 34861"/>
                <a:gd name="connsiteY6" fmla="*/ 17251 h 3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61" h="34862">
                  <a:moveTo>
                    <a:pt x="34077" y="17251"/>
                  </a:moveTo>
                  <a:cubicBezTo>
                    <a:pt x="34077" y="26881"/>
                    <a:pt x="26266" y="34682"/>
                    <a:pt x="16646" y="34682"/>
                  </a:cubicBezTo>
                  <a:cubicBezTo>
                    <a:pt x="7025" y="34682"/>
                    <a:pt x="-785" y="26881"/>
                    <a:pt x="-785" y="17251"/>
                  </a:cubicBezTo>
                  <a:cubicBezTo>
                    <a:pt x="-785" y="7622"/>
                    <a:pt x="7025" y="-180"/>
                    <a:pt x="16646" y="-180"/>
                  </a:cubicBezTo>
                  <a:cubicBezTo>
                    <a:pt x="16646" y="-180"/>
                    <a:pt x="16741" y="-180"/>
                    <a:pt x="16741" y="-180"/>
                  </a:cubicBezTo>
                  <a:cubicBezTo>
                    <a:pt x="26266" y="-237"/>
                    <a:pt x="33982" y="7441"/>
                    <a:pt x="34077" y="16966"/>
                  </a:cubicBezTo>
                  <a:cubicBezTo>
                    <a:pt x="34077" y="17061"/>
                    <a:pt x="34077" y="17156"/>
                    <a:pt x="34077" y="17251"/>
                  </a:cubicBezTo>
                </a:path>
              </a:pathLst>
            </a:custGeom>
            <a:solidFill>
              <a:srgbClr val="231F20"/>
            </a:solidFill>
            <a:ln w="9525" cap="flat">
              <a:noFill/>
              <a:prstDash val="solid"/>
              <a:miter/>
            </a:ln>
          </p:spPr>
          <p:txBody>
            <a:bodyPr rtlCol="0" anchor="ctr"/>
            <a:lstStyle/>
            <a:p>
              <a:endParaRPr lang="en-US"/>
            </a:p>
          </p:txBody>
        </p:sp>
        <p:sp>
          <p:nvSpPr>
            <p:cNvPr id="483" name="Freeform: Shape 482">
              <a:extLst>
                <a:ext uri="{FF2B5EF4-FFF2-40B4-BE49-F238E27FC236}">
                  <a16:creationId xmlns:a16="http://schemas.microsoft.com/office/drawing/2014/main" id="{7EAAD748-A9EB-40BB-9638-2232CC95F608}"/>
                </a:ext>
              </a:extLst>
            </p:cNvPr>
            <p:cNvSpPr/>
            <p:nvPr/>
          </p:nvSpPr>
          <p:spPr>
            <a:xfrm>
              <a:off x="18438243" y="5683216"/>
              <a:ext cx="34860" cy="34861"/>
            </a:xfrm>
            <a:custGeom>
              <a:avLst/>
              <a:gdLst>
                <a:gd name="connsiteX0" fmla="*/ 34076 w 34860"/>
                <a:gd name="connsiteY0" fmla="*/ 17251 h 34861"/>
                <a:gd name="connsiteX1" fmla="*/ 16646 w 34860"/>
                <a:gd name="connsiteY1" fmla="*/ 34682 h 34861"/>
                <a:gd name="connsiteX2" fmla="*/ -785 w 34860"/>
                <a:gd name="connsiteY2" fmla="*/ 17251 h 34861"/>
                <a:gd name="connsiteX3" fmla="*/ 16646 w 34860"/>
                <a:gd name="connsiteY3" fmla="*/ -180 h 34861"/>
                <a:gd name="connsiteX4" fmla="*/ 16741 w 34860"/>
                <a:gd name="connsiteY4" fmla="*/ -180 h 34861"/>
                <a:gd name="connsiteX5" fmla="*/ 34076 w 34860"/>
                <a:gd name="connsiteY5" fmla="*/ 16965 h 34861"/>
                <a:gd name="connsiteX6" fmla="*/ 34076 w 34860"/>
                <a:gd name="connsiteY6" fmla="*/ 17251 h 3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60" h="34861">
                  <a:moveTo>
                    <a:pt x="34076" y="17251"/>
                  </a:moveTo>
                  <a:cubicBezTo>
                    <a:pt x="34076" y="26881"/>
                    <a:pt x="26266" y="34682"/>
                    <a:pt x="16646" y="34682"/>
                  </a:cubicBezTo>
                  <a:cubicBezTo>
                    <a:pt x="7025" y="34682"/>
                    <a:pt x="-785" y="26881"/>
                    <a:pt x="-785" y="17251"/>
                  </a:cubicBezTo>
                  <a:cubicBezTo>
                    <a:pt x="-785" y="7621"/>
                    <a:pt x="7025" y="-180"/>
                    <a:pt x="16646" y="-180"/>
                  </a:cubicBezTo>
                  <a:cubicBezTo>
                    <a:pt x="16646" y="-180"/>
                    <a:pt x="16741" y="-180"/>
                    <a:pt x="16741" y="-180"/>
                  </a:cubicBezTo>
                  <a:cubicBezTo>
                    <a:pt x="26266" y="-237"/>
                    <a:pt x="33982" y="7440"/>
                    <a:pt x="34076" y="16965"/>
                  </a:cubicBezTo>
                  <a:cubicBezTo>
                    <a:pt x="34076" y="17061"/>
                    <a:pt x="34076" y="17156"/>
                    <a:pt x="34076" y="17251"/>
                  </a:cubicBezTo>
                </a:path>
              </a:pathLst>
            </a:custGeom>
            <a:solidFill>
              <a:srgbClr val="231F20"/>
            </a:solidFill>
            <a:ln w="9525" cap="flat">
              <a:noFill/>
              <a:prstDash val="solid"/>
              <a:miter/>
            </a:ln>
          </p:spPr>
          <p:txBody>
            <a:bodyPr rtlCol="0" anchor="ctr"/>
            <a:lstStyle/>
            <a:p>
              <a:endParaRPr lang="en-US"/>
            </a:p>
          </p:txBody>
        </p:sp>
        <p:sp>
          <p:nvSpPr>
            <p:cNvPr id="484" name="Freeform: Shape 483">
              <a:extLst>
                <a:ext uri="{FF2B5EF4-FFF2-40B4-BE49-F238E27FC236}">
                  <a16:creationId xmlns:a16="http://schemas.microsoft.com/office/drawing/2014/main" id="{C06411F3-F6A7-46DF-8CA6-0954D3B2B0F6}"/>
                </a:ext>
              </a:extLst>
            </p:cNvPr>
            <p:cNvSpPr/>
            <p:nvPr/>
          </p:nvSpPr>
          <p:spPr>
            <a:xfrm>
              <a:off x="18373091" y="5675787"/>
              <a:ext cx="34863" cy="34862"/>
            </a:xfrm>
            <a:custGeom>
              <a:avLst/>
              <a:gdLst>
                <a:gd name="connsiteX0" fmla="*/ 34078 w 34863"/>
                <a:gd name="connsiteY0" fmla="*/ 17156 h 34862"/>
                <a:gd name="connsiteX1" fmla="*/ 16743 w 34863"/>
                <a:gd name="connsiteY1" fmla="*/ 34682 h 34862"/>
                <a:gd name="connsiteX2" fmla="*/ -784 w 34863"/>
                <a:gd name="connsiteY2" fmla="*/ 17346 h 34862"/>
                <a:gd name="connsiteX3" fmla="*/ 16552 w 34863"/>
                <a:gd name="connsiteY3" fmla="*/ -180 h 34862"/>
                <a:gd name="connsiteX4" fmla="*/ 16648 w 34863"/>
                <a:gd name="connsiteY4" fmla="*/ -180 h 34862"/>
                <a:gd name="connsiteX5" fmla="*/ 34078 w 34863"/>
                <a:gd name="connsiteY5" fmla="*/ 17156 h 3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63" h="34862">
                  <a:moveTo>
                    <a:pt x="34078" y="17156"/>
                  </a:moveTo>
                  <a:cubicBezTo>
                    <a:pt x="34173" y="26785"/>
                    <a:pt x="26363" y="34624"/>
                    <a:pt x="16743" y="34682"/>
                  </a:cubicBezTo>
                  <a:cubicBezTo>
                    <a:pt x="7123" y="34729"/>
                    <a:pt x="-689" y="26976"/>
                    <a:pt x="-784" y="17346"/>
                  </a:cubicBezTo>
                  <a:cubicBezTo>
                    <a:pt x="-878" y="7717"/>
                    <a:pt x="6932" y="-122"/>
                    <a:pt x="16552" y="-180"/>
                  </a:cubicBezTo>
                  <a:cubicBezTo>
                    <a:pt x="16552" y="-180"/>
                    <a:pt x="16648" y="-180"/>
                    <a:pt x="16648" y="-180"/>
                  </a:cubicBezTo>
                  <a:cubicBezTo>
                    <a:pt x="26268" y="-180"/>
                    <a:pt x="33983" y="7564"/>
                    <a:pt x="34078" y="17156"/>
                  </a:cubicBezTo>
                </a:path>
              </a:pathLst>
            </a:custGeom>
            <a:solidFill>
              <a:srgbClr val="231F20"/>
            </a:solidFill>
            <a:ln w="9525" cap="flat">
              <a:noFill/>
              <a:prstDash val="solid"/>
              <a:miter/>
            </a:ln>
          </p:spPr>
          <p:txBody>
            <a:bodyPr rtlCol="0" anchor="ctr"/>
            <a:lstStyle/>
            <a:p>
              <a:endParaRPr lang="en-US"/>
            </a:p>
          </p:txBody>
        </p:sp>
        <p:sp>
          <p:nvSpPr>
            <p:cNvPr id="485" name="Freeform: Shape 484">
              <a:extLst>
                <a:ext uri="{FF2B5EF4-FFF2-40B4-BE49-F238E27FC236}">
                  <a16:creationId xmlns:a16="http://schemas.microsoft.com/office/drawing/2014/main" id="{320037F4-FBC9-45AB-83C9-977F385BB34E}"/>
                </a:ext>
              </a:extLst>
            </p:cNvPr>
            <p:cNvSpPr/>
            <p:nvPr/>
          </p:nvSpPr>
          <p:spPr>
            <a:xfrm>
              <a:off x="18416144" y="5638925"/>
              <a:ext cx="34863" cy="34862"/>
            </a:xfrm>
            <a:custGeom>
              <a:avLst/>
              <a:gdLst>
                <a:gd name="connsiteX0" fmla="*/ 34078 w 34863"/>
                <a:gd name="connsiteY0" fmla="*/ 17156 h 34862"/>
                <a:gd name="connsiteX1" fmla="*/ 16743 w 34863"/>
                <a:gd name="connsiteY1" fmla="*/ 34682 h 34862"/>
                <a:gd name="connsiteX2" fmla="*/ -784 w 34863"/>
                <a:gd name="connsiteY2" fmla="*/ 17346 h 34862"/>
                <a:gd name="connsiteX3" fmla="*/ 16552 w 34863"/>
                <a:gd name="connsiteY3" fmla="*/ -180 h 34862"/>
                <a:gd name="connsiteX4" fmla="*/ 16648 w 34863"/>
                <a:gd name="connsiteY4" fmla="*/ -180 h 34862"/>
                <a:gd name="connsiteX5" fmla="*/ 34078 w 34863"/>
                <a:gd name="connsiteY5" fmla="*/ 17156 h 3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63" h="34862">
                  <a:moveTo>
                    <a:pt x="34078" y="17156"/>
                  </a:moveTo>
                  <a:cubicBezTo>
                    <a:pt x="34173" y="26785"/>
                    <a:pt x="26362" y="34624"/>
                    <a:pt x="16743" y="34682"/>
                  </a:cubicBezTo>
                  <a:cubicBezTo>
                    <a:pt x="7123" y="34729"/>
                    <a:pt x="-689" y="26976"/>
                    <a:pt x="-784" y="17346"/>
                  </a:cubicBezTo>
                  <a:cubicBezTo>
                    <a:pt x="-879" y="7716"/>
                    <a:pt x="6932" y="-123"/>
                    <a:pt x="16552" y="-180"/>
                  </a:cubicBezTo>
                  <a:cubicBezTo>
                    <a:pt x="16552" y="-180"/>
                    <a:pt x="16648" y="-180"/>
                    <a:pt x="16648" y="-180"/>
                  </a:cubicBezTo>
                  <a:cubicBezTo>
                    <a:pt x="26268" y="-180"/>
                    <a:pt x="33983" y="7564"/>
                    <a:pt x="34078" y="17156"/>
                  </a:cubicBezTo>
                </a:path>
              </a:pathLst>
            </a:custGeom>
            <a:solidFill>
              <a:srgbClr val="231F20"/>
            </a:solidFill>
            <a:ln w="9525" cap="flat">
              <a:noFill/>
              <a:prstDash val="solid"/>
              <a:miter/>
            </a:ln>
          </p:spPr>
          <p:txBody>
            <a:bodyPr rtlCol="0" anchor="ctr"/>
            <a:lstStyle/>
            <a:p>
              <a:endParaRPr lang="en-US"/>
            </a:p>
          </p:txBody>
        </p:sp>
        <p:sp>
          <p:nvSpPr>
            <p:cNvPr id="486" name="Freeform: Shape 485">
              <a:extLst>
                <a:ext uri="{FF2B5EF4-FFF2-40B4-BE49-F238E27FC236}">
                  <a16:creationId xmlns:a16="http://schemas.microsoft.com/office/drawing/2014/main" id="{33D034AB-382C-4094-A322-33CEED619663}"/>
                </a:ext>
              </a:extLst>
            </p:cNvPr>
            <p:cNvSpPr/>
            <p:nvPr/>
          </p:nvSpPr>
          <p:spPr>
            <a:xfrm>
              <a:off x="18410335" y="5614256"/>
              <a:ext cx="34861" cy="34861"/>
            </a:xfrm>
            <a:custGeom>
              <a:avLst/>
              <a:gdLst>
                <a:gd name="connsiteX0" fmla="*/ 34077 w 34861"/>
                <a:gd name="connsiteY0" fmla="*/ 17250 h 34861"/>
                <a:gd name="connsiteX1" fmla="*/ 16647 w 34861"/>
                <a:gd name="connsiteY1" fmla="*/ 34681 h 34861"/>
                <a:gd name="connsiteX2" fmla="*/ -785 w 34861"/>
                <a:gd name="connsiteY2" fmla="*/ 17250 h 34861"/>
                <a:gd name="connsiteX3" fmla="*/ 16647 w 34861"/>
                <a:gd name="connsiteY3" fmla="*/ -180 h 34861"/>
                <a:gd name="connsiteX4" fmla="*/ 34077 w 34861"/>
                <a:gd name="connsiteY4" fmla="*/ 17250 h 34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61" h="34861">
                  <a:moveTo>
                    <a:pt x="34077" y="17250"/>
                  </a:moveTo>
                  <a:cubicBezTo>
                    <a:pt x="34077" y="26881"/>
                    <a:pt x="26266" y="34681"/>
                    <a:pt x="16647" y="34681"/>
                  </a:cubicBezTo>
                  <a:cubicBezTo>
                    <a:pt x="7026" y="34681"/>
                    <a:pt x="-785" y="26881"/>
                    <a:pt x="-785" y="17250"/>
                  </a:cubicBezTo>
                  <a:cubicBezTo>
                    <a:pt x="-785" y="7621"/>
                    <a:pt x="7026" y="-180"/>
                    <a:pt x="16647" y="-180"/>
                  </a:cubicBezTo>
                  <a:cubicBezTo>
                    <a:pt x="26266" y="-180"/>
                    <a:pt x="34077" y="7621"/>
                    <a:pt x="34077" y="17250"/>
                  </a:cubicBezTo>
                </a:path>
              </a:pathLst>
            </a:custGeom>
            <a:solidFill>
              <a:srgbClr val="231F20"/>
            </a:solidFill>
            <a:ln w="9525" cap="flat">
              <a:noFill/>
              <a:prstDash val="solid"/>
              <a:miter/>
            </a:ln>
          </p:spPr>
          <p:txBody>
            <a:bodyPr rtlCol="0" anchor="ctr"/>
            <a:lstStyle/>
            <a:p>
              <a:endParaRPr lang="en-US"/>
            </a:p>
          </p:txBody>
        </p:sp>
        <p:sp>
          <p:nvSpPr>
            <p:cNvPr id="487" name="Freeform: Shape 486">
              <a:extLst>
                <a:ext uri="{FF2B5EF4-FFF2-40B4-BE49-F238E27FC236}">
                  <a16:creationId xmlns:a16="http://schemas.microsoft.com/office/drawing/2014/main" id="{F53394DC-2D8A-4403-893F-DBEDEC398F13}"/>
                </a:ext>
              </a:extLst>
            </p:cNvPr>
            <p:cNvSpPr/>
            <p:nvPr/>
          </p:nvSpPr>
          <p:spPr>
            <a:xfrm>
              <a:off x="18397095" y="5593777"/>
              <a:ext cx="34861" cy="34861"/>
            </a:xfrm>
            <a:custGeom>
              <a:avLst/>
              <a:gdLst>
                <a:gd name="connsiteX0" fmla="*/ 34077 w 34861"/>
                <a:gd name="connsiteY0" fmla="*/ 17251 h 34861"/>
                <a:gd name="connsiteX1" fmla="*/ 16647 w 34861"/>
                <a:gd name="connsiteY1" fmla="*/ 34681 h 34861"/>
                <a:gd name="connsiteX2" fmla="*/ -785 w 34861"/>
                <a:gd name="connsiteY2" fmla="*/ 17251 h 34861"/>
                <a:gd name="connsiteX3" fmla="*/ 16647 w 34861"/>
                <a:gd name="connsiteY3" fmla="*/ -180 h 34861"/>
                <a:gd name="connsiteX4" fmla="*/ 34077 w 34861"/>
                <a:gd name="connsiteY4" fmla="*/ 17251 h 34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61" h="34861">
                  <a:moveTo>
                    <a:pt x="34077" y="17251"/>
                  </a:moveTo>
                  <a:cubicBezTo>
                    <a:pt x="34077" y="26881"/>
                    <a:pt x="26267" y="34681"/>
                    <a:pt x="16647" y="34681"/>
                  </a:cubicBezTo>
                  <a:cubicBezTo>
                    <a:pt x="7026" y="34681"/>
                    <a:pt x="-785" y="26881"/>
                    <a:pt x="-785" y="17251"/>
                  </a:cubicBezTo>
                  <a:cubicBezTo>
                    <a:pt x="-785" y="7621"/>
                    <a:pt x="7026" y="-180"/>
                    <a:pt x="16647" y="-180"/>
                  </a:cubicBezTo>
                  <a:cubicBezTo>
                    <a:pt x="26267" y="-180"/>
                    <a:pt x="34077" y="7621"/>
                    <a:pt x="34077" y="17251"/>
                  </a:cubicBezTo>
                </a:path>
              </a:pathLst>
            </a:custGeom>
            <a:solidFill>
              <a:srgbClr val="231F20"/>
            </a:solidFill>
            <a:ln w="9525" cap="flat">
              <a:noFill/>
              <a:prstDash val="solid"/>
              <a:miter/>
            </a:ln>
          </p:spPr>
          <p:txBody>
            <a:bodyPr rtlCol="0" anchor="ctr"/>
            <a:lstStyle/>
            <a:p>
              <a:endParaRPr lang="en-US"/>
            </a:p>
          </p:txBody>
        </p:sp>
        <p:sp>
          <p:nvSpPr>
            <p:cNvPr id="488" name="Freeform: Shape 487">
              <a:extLst>
                <a:ext uri="{FF2B5EF4-FFF2-40B4-BE49-F238E27FC236}">
                  <a16:creationId xmlns:a16="http://schemas.microsoft.com/office/drawing/2014/main" id="{E2C485E3-1725-487A-8799-6233A52B8154}"/>
                </a:ext>
              </a:extLst>
            </p:cNvPr>
            <p:cNvSpPr/>
            <p:nvPr/>
          </p:nvSpPr>
          <p:spPr>
            <a:xfrm>
              <a:off x="18421479" y="5582632"/>
              <a:ext cx="34861" cy="34861"/>
            </a:xfrm>
            <a:custGeom>
              <a:avLst/>
              <a:gdLst>
                <a:gd name="connsiteX0" fmla="*/ 34077 w 34861"/>
                <a:gd name="connsiteY0" fmla="*/ 17250 h 34861"/>
                <a:gd name="connsiteX1" fmla="*/ 16646 w 34861"/>
                <a:gd name="connsiteY1" fmla="*/ 34681 h 34861"/>
                <a:gd name="connsiteX2" fmla="*/ -785 w 34861"/>
                <a:gd name="connsiteY2" fmla="*/ 17250 h 34861"/>
                <a:gd name="connsiteX3" fmla="*/ 16646 w 34861"/>
                <a:gd name="connsiteY3" fmla="*/ -180 h 34861"/>
                <a:gd name="connsiteX4" fmla="*/ 16741 w 34861"/>
                <a:gd name="connsiteY4" fmla="*/ -180 h 34861"/>
                <a:gd name="connsiteX5" fmla="*/ 34077 w 34861"/>
                <a:gd name="connsiteY5" fmla="*/ 17156 h 34861"/>
                <a:gd name="connsiteX6" fmla="*/ 34077 w 34861"/>
                <a:gd name="connsiteY6" fmla="*/ 17250 h 3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61" h="34861">
                  <a:moveTo>
                    <a:pt x="34077" y="17250"/>
                  </a:moveTo>
                  <a:cubicBezTo>
                    <a:pt x="34077" y="26881"/>
                    <a:pt x="26266" y="34681"/>
                    <a:pt x="16646" y="34681"/>
                  </a:cubicBezTo>
                  <a:cubicBezTo>
                    <a:pt x="7025" y="34681"/>
                    <a:pt x="-785" y="26881"/>
                    <a:pt x="-785" y="17250"/>
                  </a:cubicBezTo>
                  <a:cubicBezTo>
                    <a:pt x="-785" y="7621"/>
                    <a:pt x="7025" y="-180"/>
                    <a:pt x="16646" y="-180"/>
                  </a:cubicBezTo>
                  <a:cubicBezTo>
                    <a:pt x="16646" y="-180"/>
                    <a:pt x="16741" y="-180"/>
                    <a:pt x="16741" y="-180"/>
                  </a:cubicBezTo>
                  <a:cubicBezTo>
                    <a:pt x="26361" y="-180"/>
                    <a:pt x="34077" y="7583"/>
                    <a:pt x="34077" y="17156"/>
                  </a:cubicBezTo>
                  <a:cubicBezTo>
                    <a:pt x="34077" y="17184"/>
                    <a:pt x="34077" y="17222"/>
                    <a:pt x="34077" y="17250"/>
                  </a:cubicBezTo>
                </a:path>
              </a:pathLst>
            </a:custGeom>
            <a:solidFill>
              <a:srgbClr val="231F20"/>
            </a:solidFill>
            <a:ln w="9525" cap="flat">
              <a:noFill/>
              <a:prstDash val="solid"/>
              <a:miter/>
            </a:ln>
          </p:spPr>
          <p:txBody>
            <a:bodyPr rtlCol="0" anchor="ctr"/>
            <a:lstStyle/>
            <a:p>
              <a:endParaRPr lang="en-US"/>
            </a:p>
          </p:txBody>
        </p:sp>
        <p:sp>
          <p:nvSpPr>
            <p:cNvPr id="489" name="Freeform: Shape 488">
              <a:extLst>
                <a:ext uri="{FF2B5EF4-FFF2-40B4-BE49-F238E27FC236}">
                  <a16:creationId xmlns:a16="http://schemas.microsoft.com/office/drawing/2014/main" id="{DD93F792-0099-4F53-BE52-71E9F6E7C888}"/>
                </a:ext>
              </a:extLst>
            </p:cNvPr>
            <p:cNvSpPr/>
            <p:nvPr/>
          </p:nvSpPr>
          <p:spPr>
            <a:xfrm>
              <a:off x="18440147" y="5605016"/>
              <a:ext cx="34863" cy="34862"/>
            </a:xfrm>
            <a:custGeom>
              <a:avLst/>
              <a:gdLst>
                <a:gd name="connsiteX0" fmla="*/ 34078 w 34863"/>
                <a:gd name="connsiteY0" fmla="*/ 17156 h 34862"/>
                <a:gd name="connsiteX1" fmla="*/ 16742 w 34863"/>
                <a:gd name="connsiteY1" fmla="*/ 34682 h 34862"/>
                <a:gd name="connsiteX2" fmla="*/ -784 w 34863"/>
                <a:gd name="connsiteY2" fmla="*/ 17346 h 34862"/>
                <a:gd name="connsiteX3" fmla="*/ 16552 w 34863"/>
                <a:gd name="connsiteY3" fmla="*/ -180 h 34862"/>
                <a:gd name="connsiteX4" fmla="*/ 16646 w 34863"/>
                <a:gd name="connsiteY4" fmla="*/ -180 h 34862"/>
                <a:gd name="connsiteX5" fmla="*/ 34078 w 34863"/>
                <a:gd name="connsiteY5" fmla="*/ 17156 h 3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63" h="34862">
                  <a:moveTo>
                    <a:pt x="34078" y="17156"/>
                  </a:moveTo>
                  <a:cubicBezTo>
                    <a:pt x="34173" y="26785"/>
                    <a:pt x="26362" y="34624"/>
                    <a:pt x="16742" y="34682"/>
                  </a:cubicBezTo>
                  <a:cubicBezTo>
                    <a:pt x="7121" y="34729"/>
                    <a:pt x="-689" y="26976"/>
                    <a:pt x="-784" y="17346"/>
                  </a:cubicBezTo>
                  <a:cubicBezTo>
                    <a:pt x="-879" y="7716"/>
                    <a:pt x="6932" y="-123"/>
                    <a:pt x="16552" y="-180"/>
                  </a:cubicBezTo>
                  <a:cubicBezTo>
                    <a:pt x="16552" y="-180"/>
                    <a:pt x="16646" y="-180"/>
                    <a:pt x="16646" y="-180"/>
                  </a:cubicBezTo>
                  <a:cubicBezTo>
                    <a:pt x="26267" y="-180"/>
                    <a:pt x="33983" y="7564"/>
                    <a:pt x="34078" y="17156"/>
                  </a:cubicBezTo>
                </a:path>
              </a:pathLst>
            </a:custGeom>
            <a:solidFill>
              <a:srgbClr val="231F20"/>
            </a:solidFill>
            <a:ln w="9525" cap="flat">
              <a:noFill/>
              <a:prstDash val="solid"/>
              <a:miter/>
            </a:ln>
          </p:spPr>
          <p:txBody>
            <a:bodyPr rtlCol="0" anchor="ctr"/>
            <a:lstStyle/>
            <a:p>
              <a:endParaRPr lang="en-US"/>
            </a:p>
          </p:txBody>
        </p:sp>
        <p:sp>
          <p:nvSpPr>
            <p:cNvPr id="490" name="Freeform: Shape 489">
              <a:extLst>
                <a:ext uri="{FF2B5EF4-FFF2-40B4-BE49-F238E27FC236}">
                  <a16:creationId xmlns:a16="http://schemas.microsoft.com/office/drawing/2014/main" id="{5DD38163-08BB-4E5B-950A-E792B790CB57}"/>
                </a:ext>
              </a:extLst>
            </p:cNvPr>
            <p:cNvSpPr/>
            <p:nvPr/>
          </p:nvSpPr>
          <p:spPr>
            <a:xfrm>
              <a:off x="18462531" y="5590062"/>
              <a:ext cx="34861" cy="34861"/>
            </a:xfrm>
            <a:custGeom>
              <a:avLst/>
              <a:gdLst>
                <a:gd name="connsiteX0" fmla="*/ 34077 w 34861"/>
                <a:gd name="connsiteY0" fmla="*/ 17251 h 34861"/>
                <a:gd name="connsiteX1" fmla="*/ 16647 w 34861"/>
                <a:gd name="connsiteY1" fmla="*/ 34682 h 34861"/>
                <a:gd name="connsiteX2" fmla="*/ -785 w 34861"/>
                <a:gd name="connsiteY2" fmla="*/ 17251 h 34861"/>
                <a:gd name="connsiteX3" fmla="*/ 16647 w 34861"/>
                <a:gd name="connsiteY3" fmla="*/ -180 h 34861"/>
                <a:gd name="connsiteX4" fmla="*/ 34077 w 34861"/>
                <a:gd name="connsiteY4" fmla="*/ 17251 h 34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61" h="34861">
                  <a:moveTo>
                    <a:pt x="34077" y="17251"/>
                  </a:moveTo>
                  <a:cubicBezTo>
                    <a:pt x="34077" y="26881"/>
                    <a:pt x="26267" y="34682"/>
                    <a:pt x="16647" y="34682"/>
                  </a:cubicBezTo>
                  <a:cubicBezTo>
                    <a:pt x="7026" y="34682"/>
                    <a:pt x="-785" y="26881"/>
                    <a:pt x="-785" y="17251"/>
                  </a:cubicBezTo>
                  <a:cubicBezTo>
                    <a:pt x="-785" y="7621"/>
                    <a:pt x="7026" y="-180"/>
                    <a:pt x="16647" y="-180"/>
                  </a:cubicBezTo>
                  <a:cubicBezTo>
                    <a:pt x="26267" y="-180"/>
                    <a:pt x="34077" y="7621"/>
                    <a:pt x="34077" y="17251"/>
                  </a:cubicBezTo>
                </a:path>
              </a:pathLst>
            </a:custGeom>
            <a:solidFill>
              <a:srgbClr val="231F20"/>
            </a:solidFill>
            <a:ln w="9525" cap="flat">
              <a:noFill/>
              <a:prstDash val="solid"/>
              <a:miter/>
            </a:ln>
          </p:spPr>
          <p:txBody>
            <a:bodyPr rtlCol="0" anchor="ctr"/>
            <a:lstStyle/>
            <a:p>
              <a:endParaRPr lang="en-US"/>
            </a:p>
          </p:txBody>
        </p:sp>
        <p:sp>
          <p:nvSpPr>
            <p:cNvPr id="491" name="Freeform: Shape 490">
              <a:extLst>
                <a:ext uri="{FF2B5EF4-FFF2-40B4-BE49-F238E27FC236}">
                  <a16:creationId xmlns:a16="http://schemas.microsoft.com/office/drawing/2014/main" id="{DDBE66B5-257F-4F5A-8BDD-DDDC818F09B8}"/>
                </a:ext>
              </a:extLst>
            </p:cNvPr>
            <p:cNvSpPr/>
            <p:nvPr/>
          </p:nvSpPr>
          <p:spPr>
            <a:xfrm>
              <a:off x="18447578" y="5569583"/>
              <a:ext cx="34861" cy="34861"/>
            </a:xfrm>
            <a:custGeom>
              <a:avLst/>
              <a:gdLst>
                <a:gd name="connsiteX0" fmla="*/ 34077 w 34861"/>
                <a:gd name="connsiteY0" fmla="*/ 17250 h 34861"/>
                <a:gd name="connsiteX1" fmla="*/ 16646 w 34861"/>
                <a:gd name="connsiteY1" fmla="*/ 34681 h 34861"/>
                <a:gd name="connsiteX2" fmla="*/ -785 w 34861"/>
                <a:gd name="connsiteY2" fmla="*/ 17250 h 34861"/>
                <a:gd name="connsiteX3" fmla="*/ 16646 w 34861"/>
                <a:gd name="connsiteY3" fmla="*/ -180 h 34861"/>
                <a:gd name="connsiteX4" fmla="*/ 34077 w 34861"/>
                <a:gd name="connsiteY4" fmla="*/ 17250 h 34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61" h="34861">
                  <a:moveTo>
                    <a:pt x="34077" y="17250"/>
                  </a:moveTo>
                  <a:cubicBezTo>
                    <a:pt x="34077" y="26881"/>
                    <a:pt x="26266" y="34681"/>
                    <a:pt x="16646" y="34681"/>
                  </a:cubicBezTo>
                  <a:cubicBezTo>
                    <a:pt x="7025" y="34681"/>
                    <a:pt x="-785" y="26881"/>
                    <a:pt x="-785" y="17250"/>
                  </a:cubicBezTo>
                  <a:cubicBezTo>
                    <a:pt x="-785" y="7621"/>
                    <a:pt x="7025" y="-180"/>
                    <a:pt x="16646" y="-180"/>
                  </a:cubicBezTo>
                  <a:cubicBezTo>
                    <a:pt x="26266" y="-180"/>
                    <a:pt x="34077" y="7621"/>
                    <a:pt x="34077" y="17250"/>
                  </a:cubicBezTo>
                </a:path>
              </a:pathLst>
            </a:custGeom>
            <a:solidFill>
              <a:srgbClr val="231F20"/>
            </a:solidFill>
            <a:ln w="9525" cap="flat">
              <a:noFill/>
              <a:prstDash val="solid"/>
              <a:miter/>
            </a:ln>
          </p:spPr>
          <p:txBody>
            <a:bodyPr rtlCol="0" anchor="ctr"/>
            <a:lstStyle/>
            <a:p>
              <a:endParaRPr lang="en-US"/>
            </a:p>
          </p:txBody>
        </p:sp>
        <p:sp>
          <p:nvSpPr>
            <p:cNvPr id="492" name="Freeform: Shape 491">
              <a:extLst>
                <a:ext uri="{FF2B5EF4-FFF2-40B4-BE49-F238E27FC236}">
                  <a16:creationId xmlns:a16="http://schemas.microsoft.com/office/drawing/2014/main" id="{DF7D7F1A-61C8-446C-9535-DF2DF0A743E1}"/>
                </a:ext>
              </a:extLst>
            </p:cNvPr>
            <p:cNvSpPr/>
            <p:nvPr/>
          </p:nvSpPr>
          <p:spPr>
            <a:xfrm>
              <a:off x="18479200" y="5558438"/>
              <a:ext cx="34861" cy="34862"/>
            </a:xfrm>
            <a:custGeom>
              <a:avLst/>
              <a:gdLst>
                <a:gd name="connsiteX0" fmla="*/ 34077 w 34861"/>
                <a:gd name="connsiteY0" fmla="*/ 17251 h 34862"/>
                <a:gd name="connsiteX1" fmla="*/ 16647 w 34861"/>
                <a:gd name="connsiteY1" fmla="*/ 34682 h 34862"/>
                <a:gd name="connsiteX2" fmla="*/ -785 w 34861"/>
                <a:gd name="connsiteY2" fmla="*/ 17251 h 34862"/>
                <a:gd name="connsiteX3" fmla="*/ 16647 w 34861"/>
                <a:gd name="connsiteY3" fmla="*/ -180 h 34862"/>
                <a:gd name="connsiteX4" fmla="*/ 16742 w 34861"/>
                <a:gd name="connsiteY4" fmla="*/ -180 h 34862"/>
                <a:gd name="connsiteX5" fmla="*/ 34077 w 34861"/>
                <a:gd name="connsiteY5" fmla="*/ 16966 h 34862"/>
                <a:gd name="connsiteX6" fmla="*/ 34077 w 34861"/>
                <a:gd name="connsiteY6" fmla="*/ 17251 h 3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61" h="34862">
                  <a:moveTo>
                    <a:pt x="34077" y="17251"/>
                  </a:moveTo>
                  <a:cubicBezTo>
                    <a:pt x="34077" y="26881"/>
                    <a:pt x="26267" y="34682"/>
                    <a:pt x="16647" y="34682"/>
                  </a:cubicBezTo>
                  <a:cubicBezTo>
                    <a:pt x="7026" y="34682"/>
                    <a:pt x="-785" y="26881"/>
                    <a:pt x="-785" y="17251"/>
                  </a:cubicBezTo>
                  <a:cubicBezTo>
                    <a:pt x="-785" y="7622"/>
                    <a:pt x="7026" y="-180"/>
                    <a:pt x="16647" y="-180"/>
                  </a:cubicBezTo>
                  <a:cubicBezTo>
                    <a:pt x="16647" y="-180"/>
                    <a:pt x="16742" y="-180"/>
                    <a:pt x="16742" y="-180"/>
                  </a:cubicBezTo>
                  <a:cubicBezTo>
                    <a:pt x="26267" y="-237"/>
                    <a:pt x="33982" y="7441"/>
                    <a:pt x="34077" y="16966"/>
                  </a:cubicBezTo>
                  <a:cubicBezTo>
                    <a:pt x="34077" y="17061"/>
                    <a:pt x="34077" y="17156"/>
                    <a:pt x="34077" y="17251"/>
                  </a:cubicBezTo>
                </a:path>
              </a:pathLst>
            </a:custGeom>
            <a:solidFill>
              <a:srgbClr val="231F20"/>
            </a:solidFill>
            <a:ln w="9525" cap="flat">
              <a:noFill/>
              <a:prstDash val="solid"/>
              <a:miter/>
            </a:ln>
          </p:spPr>
          <p:txBody>
            <a:bodyPr rtlCol="0" anchor="ctr"/>
            <a:lstStyle/>
            <a:p>
              <a:endParaRPr lang="en-US"/>
            </a:p>
          </p:txBody>
        </p:sp>
        <p:sp>
          <p:nvSpPr>
            <p:cNvPr id="493" name="Freeform: Shape 492">
              <a:extLst>
                <a:ext uri="{FF2B5EF4-FFF2-40B4-BE49-F238E27FC236}">
                  <a16:creationId xmlns:a16="http://schemas.microsoft.com/office/drawing/2014/main" id="{198A98CB-0850-44E6-9114-CDF625ECA13D}"/>
                </a:ext>
              </a:extLst>
            </p:cNvPr>
            <p:cNvSpPr/>
            <p:nvPr/>
          </p:nvSpPr>
          <p:spPr>
            <a:xfrm>
              <a:off x="18486725" y="5586347"/>
              <a:ext cx="34861" cy="34861"/>
            </a:xfrm>
            <a:custGeom>
              <a:avLst/>
              <a:gdLst>
                <a:gd name="connsiteX0" fmla="*/ 34077 w 34861"/>
                <a:gd name="connsiteY0" fmla="*/ 17251 h 34861"/>
                <a:gd name="connsiteX1" fmla="*/ 16646 w 34861"/>
                <a:gd name="connsiteY1" fmla="*/ 34682 h 34861"/>
                <a:gd name="connsiteX2" fmla="*/ -785 w 34861"/>
                <a:gd name="connsiteY2" fmla="*/ 17251 h 34861"/>
                <a:gd name="connsiteX3" fmla="*/ 16646 w 34861"/>
                <a:gd name="connsiteY3" fmla="*/ -180 h 34861"/>
                <a:gd name="connsiteX4" fmla="*/ 34077 w 34861"/>
                <a:gd name="connsiteY4" fmla="*/ 17251 h 34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61" h="34861">
                  <a:moveTo>
                    <a:pt x="34077" y="17251"/>
                  </a:moveTo>
                  <a:cubicBezTo>
                    <a:pt x="34077" y="26881"/>
                    <a:pt x="26266" y="34682"/>
                    <a:pt x="16646" y="34682"/>
                  </a:cubicBezTo>
                  <a:cubicBezTo>
                    <a:pt x="7025" y="34682"/>
                    <a:pt x="-785" y="26881"/>
                    <a:pt x="-785" y="17251"/>
                  </a:cubicBezTo>
                  <a:cubicBezTo>
                    <a:pt x="-785" y="7621"/>
                    <a:pt x="7025" y="-180"/>
                    <a:pt x="16646" y="-180"/>
                  </a:cubicBezTo>
                  <a:cubicBezTo>
                    <a:pt x="26266" y="-180"/>
                    <a:pt x="34077" y="7621"/>
                    <a:pt x="34077" y="17251"/>
                  </a:cubicBezTo>
                </a:path>
              </a:pathLst>
            </a:custGeom>
            <a:solidFill>
              <a:srgbClr val="231F20"/>
            </a:solidFill>
            <a:ln w="9525" cap="flat">
              <a:noFill/>
              <a:prstDash val="solid"/>
              <a:miter/>
            </a:ln>
          </p:spPr>
          <p:txBody>
            <a:bodyPr rtlCol="0" anchor="ctr"/>
            <a:lstStyle/>
            <a:p>
              <a:endParaRPr lang="en-US"/>
            </a:p>
          </p:txBody>
        </p:sp>
        <p:sp>
          <p:nvSpPr>
            <p:cNvPr id="494" name="Freeform: Shape 493">
              <a:extLst>
                <a:ext uri="{FF2B5EF4-FFF2-40B4-BE49-F238E27FC236}">
                  <a16:creationId xmlns:a16="http://schemas.microsoft.com/office/drawing/2014/main" id="{3A9B2DDF-CF7F-41FD-B003-6F08C1ADE975}"/>
                </a:ext>
              </a:extLst>
            </p:cNvPr>
            <p:cNvSpPr/>
            <p:nvPr/>
          </p:nvSpPr>
          <p:spPr>
            <a:xfrm>
              <a:off x="18518347" y="5584537"/>
              <a:ext cx="34863" cy="34862"/>
            </a:xfrm>
            <a:custGeom>
              <a:avLst/>
              <a:gdLst>
                <a:gd name="connsiteX0" fmla="*/ 34078 w 34863"/>
                <a:gd name="connsiteY0" fmla="*/ 17156 h 34862"/>
                <a:gd name="connsiteX1" fmla="*/ 16743 w 34863"/>
                <a:gd name="connsiteY1" fmla="*/ 34682 h 34862"/>
                <a:gd name="connsiteX2" fmla="*/ -784 w 34863"/>
                <a:gd name="connsiteY2" fmla="*/ 17346 h 34862"/>
                <a:gd name="connsiteX3" fmla="*/ 16552 w 34863"/>
                <a:gd name="connsiteY3" fmla="*/ -180 h 34862"/>
                <a:gd name="connsiteX4" fmla="*/ 16648 w 34863"/>
                <a:gd name="connsiteY4" fmla="*/ -180 h 34862"/>
                <a:gd name="connsiteX5" fmla="*/ 34078 w 34863"/>
                <a:gd name="connsiteY5" fmla="*/ 17156 h 3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63" h="34862">
                  <a:moveTo>
                    <a:pt x="34078" y="17156"/>
                  </a:moveTo>
                  <a:cubicBezTo>
                    <a:pt x="34173" y="26786"/>
                    <a:pt x="26363" y="34625"/>
                    <a:pt x="16743" y="34682"/>
                  </a:cubicBezTo>
                  <a:cubicBezTo>
                    <a:pt x="7123" y="34729"/>
                    <a:pt x="-689" y="26976"/>
                    <a:pt x="-784" y="17346"/>
                  </a:cubicBezTo>
                  <a:cubicBezTo>
                    <a:pt x="-878" y="7717"/>
                    <a:pt x="6932" y="-122"/>
                    <a:pt x="16552" y="-180"/>
                  </a:cubicBezTo>
                  <a:cubicBezTo>
                    <a:pt x="16552" y="-180"/>
                    <a:pt x="16648" y="-180"/>
                    <a:pt x="16648" y="-180"/>
                  </a:cubicBezTo>
                  <a:cubicBezTo>
                    <a:pt x="26268" y="-180"/>
                    <a:pt x="33983" y="7564"/>
                    <a:pt x="34078" y="17156"/>
                  </a:cubicBezTo>
                </a:path>
              </a:pathLst>
            </a:custGeom>
            <a:solidFill>
              <a:srgbClr val="231F20"/>
            </a:solidFill>
            <a:ln w="9525" cap="flat">
              <a:noFill/>
              <a:prstDash val="solid"/>
              <a:miter/>
            </a:ln>
          </p:spPr>
          <p:txBody>
            <a:bodyPr rtlCol="0" anchor="ctr"/>
            <a:lstStyle/>
            <a:p>
              <a:endParaRPr lang="en-US"/>
            </a:p>
          </p:txBody>
        </p:sp>
        <p:sp>
          <p:nvSpPr>
            <p:cNvPr id="495" name="Freeform: Shape 494">
              <a:extLst>
                <a:ext uri="{FF2B5EF4-FFF2-40B4-BE49-F238E27FC236}">
                  <a16:creationId xmlns:a16="http://schemas.microsoft.com/office/drawing/2014/main" id="{50702407-745D-42BD-84F9-CF96ACDA6D37}"/>
                </a:ext>
              </a:extLst>
            </p:cNvPr>
            <p:cNvSpPr/>
            <p:nvPr/>
          </p:nvSpPr>
          <p:spPr>
            <a:xfrm>
              <a:off x="18537018" y="5608731"/>
              <a:ext cx="34860" cy="34861"/>
            </a:xfrm>
            <a:custGeom>
              <a:avLst/>
              <a:gdLst>
                <a:gd name="connsiteX0" fmla="*/ 34076 w 34860"/>
                <a:gd name="connsiteY0" fmla="*/ 17251 h 34861"/>
                <a:gd name="connsiteX1" fmla="*/ 16646 w 34860"/>
                <a:gd name="connsiteY1" fmla="*/ 34682 h 34861"/>
                <a:gd name="connsiteX2" fmla="*/ -785 w 34860"/>
                <a:gd name="connsiteY2" fmla="*/ 17251 h 34861"/>
                <a:gd name="connsiteX3" fmla="*/ 16646 w 34860"/>
                <a:gd name="connsiteY3" fmla="*/ -180 h 34861"/>
                <a:gd name="connsiteX4" fmla="*/ 34076 w 34860"/>
                <a:gd name="connsiteY4" fmla="*/ 17061 h 34861"/>
                <a:gd name="connsiteX5" fmla="*/ 34076 w 34860"/>
                <a:gd name="connsiteY5" fmla="*/ 17251 h 3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60" h="34861">
                  <a:moveTo>
                    <a:pt x="34076" y="17251"/>
                  </a:moveTo>
                  <a:cubicBezTo>
                    <a:pt x="34076" y="26881"/>
                    <a:pt x="26266" y="34682"/>
                    <a:pt x="16646" y="34682"/>
                  </a:cubicBezTo>
                  <a:cubicBezTo>
                    <a:pt x="7025" y="34682"/>
                    <a:pt x="-785" y="26881"/>
                    <a:pt x="-785" y="17251"/>
                  </a:cubicBezTo>
                  <a:cubicBezTo>
                    <a:pt x="-785" y="7621"/>
                    <a:pt x="7025" y="-180"/>
                    <a:pt x="16646" y="-180"/>
                  </a:cubicBezTo>
                  <a:cubicBezTo>
                    <a:pt x="26266" y="-237"/>
                    <a:pt x="33982" y="7488"/>
                    <a:pt x="34076" y="17061"/>
                  </a:cubicBezTo>
                  <a:cubicBezTo>
                    <a:pt x="34076" y="17127"/>
                    <a:pt x="34076" y="17184"/>
                    <a:pt x="34076" y="17251"/>
                  </a:cubicBezTo>
                </a:path>
              </a:pathLst>
            </a:custGeom>
            <a:solidFill>
              <a:srgbClr val="231F20"/>
            </a:solidFill>
            <a:ln w="9525" cap="flat">
              <a:noFill/>
              <a:prstDash val="solid"/>
              <a:miter/>
            </a:ln>
          </p:spPr>
          <p:txBody>
            <a:bodyPr rtlCol="0" anchor="ctr"/>
            <a:lstStyle/>
            <a:p>
              <a:endParaRPr lang="en-US"/>
            </a:p>
          </p:txBody>
        </p:sp>
        <p:sp>
          <p:nvSpPr>
            <p:cNvPr id="496" name="Freeform: Shape 495">
              <a:extLst>
                <a:ext uri="{FF2B5EF4-FFF2-40B4-BE49-F238E27FC236}">
                  <a16:creationId xmlns:a16="http://schemas.microsoft.com/office/drawing/2014/main" id="{81E02F22-2EC0-4A98-BB3E-2BA39AFB828D}"/>
                </a:ext>
              </a:extLst>
            </p:cNvPr>
            <p:cNvSpPr/>
            <p:nvPr/>
          </p:nvSpPr>
          <p:spPr>
            <a:xfrm>
              <a:off x="16609919" y="6000970"/>
              <a:ext cx="68580" cy="68580"/>
            </a:xfrm>
            <a:custGeom>
              <a:avLst/>
              <a:gdLst>
                <a:gd name="connsiteX0" fmla="*/ 67796 w 68580"/>
                <a:gd name="connsiteY0" fmla="*/ 34110 h 68580"/>
                <a:gd name="connsiteX1" fmla="*/ 33506 w 68580"/>
                <a:gd name="connsiteY1" fmla="*/ 68400 h 68580"/>
                <a:gd name="connsiteX2" fmla="*/ -785 w 68580"/>
                <a:gd name="connsiteY2" fmla="*/ 34110 h 68580"/>
                <a:gd name="connsiteX3" fmla="*/ 33506 w 68580"/>
                <a:gd name="connsiteY3" fmla="*/ -180 h 68580"/>
                <a:gd name="connsiteX4" fmla="*/ 67796 w 68580"/>
                <a:gd name="connsiteY4" fmla="*/ 34110 h 68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80" h="68580">
                  <a:moveTo>
                    <a:pt x="67796" y="34110"/>
                  </a:moveTo>
                  <a:cubicBezTo>
                    <a:pt x="67796" y="53046"/>
                    <a:pt x="52461" y="68400"/>
                    <a:pt x="33506" y="68400"/>
                  </a:cubicBezTo>
                  <a:cubicBezTo>
                    <a:pt x="14550" y="68400"/>
                    <a:pt x="-785" y="53046"/>
                    <a:pt x="-785" y="34110"/>
                  </a:cubicBezTo>
                  <a:cubicBezTo>
                    <a:pt x="-785" y="15174"/>
                    <a:pt x="14550" y="-180"/>
                    <a:pt x="33506" y="-180"/>
                  </a:cubicBezTo>
                  <a:cubicBezTo>
                    <a:pt x="52461" y="-180"/>
                    <a:pt x="67796" y="15174"/>
                    <a:pt x="67796" y="34110"/>
                  </a:cubicBezTo>
                </a:path>
              </a:pathLst>
            </a:custGeom>
            <a:solidFill>
              <a:srgbClr val="231F20"/>
            </a:solidFill>
            <a:ln w="9525" cap="flat">
              <a:noFill/>
              <a:prstDash val="solid"/>
              <a:miter/>
            </a:ln>
          </p:spPr>
          <p:txBody>
            <a:bodyPr rtlCol="0" anchor="ctr"/>
            <a:lstStyle/>
            <a:p>
              <a:endParaRPr lang="en-US"/>
            </a:p>
          </p:txBody>
        </p:sp>
        <p:sp>
          <p:nvSpPr>
            <p:cNvPr id="497" name="Freeform: Shape 496">
              <a:extLst>
                <a:ext uri="{FF2B5EF4-FFF2-40B4-BE49-F238E27FC236}">
                  <a16:creationId xmlns:a16="http://schemas.microsoft.com/office/drawing/2014/main" id="{4CABD06C-7ECB-4473-8A42-A1768D1E937A}"/>
                </a:ext>
              </a:extLst>
            </p:cNvPr>
            <p:cNvSpPr/>
            <p:nvPr/>
          </p:nvSpPr>
          <p:spPr>
            <a:xfrm>
              <a:off x="17774350" y="4317141"/>
              <a:ext cx="48672" cy="53244"/>
            </a:xfrm>
            <a:custGeom>
              <a:avLst/>
              <a:gdLst>
                <a:gd name="connsiteX0" fmla="*/ 38935 w 48672"/>
                <a:gd name="connsiteY0" fmla="*/ 201 h 53244"/>
                <a:gd name="connsiteX1" fmla="*/ 47888 w 48672"/>
                <a:gd name="connsiteY1" fmla="*/ 201 h 53244"/>
                <a:gd name="connsiteX2" fmla="*/ 47888 w 48672"/>
                <a:gd name="connsiteY2" fmla="*/ 53065 h 53244"/>
                <a:gd name="connsiteX3" fmla="*/ 38363 w 48672"/>
                <a:gd name="connsiteY3" fmla="*/ 53065 h 53244"/>
                <a:gd name="connsiteX4" fmla="*/ 8169 w 48672"/>
                <a:gd name="connsiteY4" fmla="*/ 14203 h 53244"/>
                <a:gd name="connsiteX5" fmla="*/ 8169 w 48672"/>
                <a:gd name="connsiteY5" fmla="*/ 53065 h 53244"/>
                <a:gd name="connsiteX6" fmla="*/ -785 w 48672"/>
                <a:gd name="connsiteY6" fmla="*/ 53065 h 53244"/>
                <a:gd name="connsiteX7" fmla="*/ -785 w 48672"/>
                <a:gd name="connsiteY7" fmla="*/ -180 h 53244"/>
                <a:gd name="connsiteX8" fmla="*/ 8169 w 48672"/>
                <a:gd name="connsiteY8" fmla="*/ -180 h 53244"/>
                <a:gd name="connsiteX9" fmla="*/ 39126 w 48672"/>
                <a:gd name="connsiteY9" fmla="*/ 39539 h 5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672" h="53244">
                  <a:moveTo>
                    <a:pt x="38935" y="201"/>
                  </a:moveTo>
                  <a:lnTo>
                    <a:pt x="47888" y="201"/>
                  </a:lnTo>
                  <a:lnTo>
                    <a:pt x="47888" y="53065"/>
                  </a:lnTo>
                  <a:lnTo>
                    <a:pt x="38363" y="53065"/>
                  </a:lnTo>
                  <a:lnTo>
                    <a:pt x="8169" y="14203"/>
                  </a:lnTo>
                  <a:lnTo>
                    <a:pt x="8169" y="53065"/>
                  </a:lnTo>
                  <a:lnTo>
                    <a:pt x="-785" y="53065"/>
                  </a:lnTo>
                  <a:lnTo>
                    <a:pt x="-785" y="-180"/>
                  </a:lnTo>
                  <a:lnTo>
                    <a:pt x="8169" y="-180"/>
                  </a:lnTo>
                  <a:lnTo>
                    <a:pt x="39126" y="39539"/>
                  </a:lnTo>
                  <a:close/>
                </a:path>
              </a:pathLst>
            </a:custGeom>
            <a:solidFill>
              <a:srgbClr val="6D6E71"/>
            </a:solidFill>
            <a:ln w="9525" cap="flat">
              <a:noFill/>
              <a:prstDash val="solid"/>
              <a:miter/>
            </a:ln>
          </p:spPr>
          <p:txBody>
            <a:bodyPr rtlCol="0" anchor="ctr"/>
            <a:lstStyle/>
            <a:p>
              <a:endParaRPr lang="en-US"/>
            </a:p>
          </p:txBody>
        </p:sp>
        <p:sp>
          <p:nvSpPr>
            <p:cNvPr id="498" name="Freeform: Shape 497">
              <a:extLst>
                <a:ext uri="{FF2B5EF4-FFF2-40B4-BE49-F238E27FC236}">
                  <a16:creationId xmlns:a16="http://schemas.microsoft.com/office/drawing/2014/main" id="{9B96652C-6E0A-46C5-9780-38D0F3AAFB48}"/>
                </a:ext>
              </a:extLst>
            </p:cNvPr>
            <p:cNvSpPr/>
            <p:nvPr/>
          </p:nvSpPr>
          <p:spPr>
            <a:xfrm>
              <a:off x="17833501" y="4316176"/>
              <a:ext cx="41276" cy="55186"/>
            </a:xfrm>
            <a:custGeom>
              <a:avLst/>
              <a:gdLst>
                <a:gd name="connsiteX0" fmla="*/ 19693 w 41276"/>
                <a:gd name="connsiteY0" fmla="*/ 8119 h 55186"/>
                <a:gd name="connsiteX1" fmla="*/ 13217 w 41276"/>
                <a:gd name="connsiteY1" fmla="*/ 9739 h 55186"/>
                <a:gd name="connsiteX2" fmla="*/ 10740 w 41276"/>
                <a:gd name="connsiteY2" fmla="*/ 14596 h 55186"/>
                <a:gd name="connsiteX3" fmla="*/ 13217 w 41276"/>
                <a:gd name="connsiteY3" fmla="*/ 19549 h 55186"/>
                <a:gd name="connsiteX4" fmla="*/ 23980 w 41276"/>
                <a:gd name="connsiteY4" fmla="*/ 23264 h 55186"/>
                <a:gd name="connsiteX5" fmla="*/ 36268 w 41276"/>
                <a:gd name="connsiteY5" fmla="*/ 28789 h 55186"/>
                <a:gd name="connsiteX6" fmla="*/ 40458 w 41276"/>
                <a:gd name="connsiteY6" fmla="*/ 39361 h 55186"/>
                <a:gd name="connsiteX7" fmla="*/ 35219 w 41276"/>
                <a:gd name="connsiteY7" fmla="*/ 50696 h 55186"/>
                <a:gd name="connsiteX8" fmla="*/ 21408 w 41276"/>
                <a:gd name="connsiteY8" fmla="*/ 54982 h 55186"/>
                <a:gd name="connsiteX9" fmla="*/ -785 w 41276"/>
                <a:gd name="connsiteY9" fmla="*/ 46410 h 55186"/>
                <a:gd name="connsiteX10" fmla="*/ 4835 w 41276"/>
                <a:gd name="connsiteY10" fmla="*/ 39647 h 55186"/>
                <a:gd name="connsiteX11" fmla="*/ 21599 w 41276"/>
                <a:gd name="connsiteY11" fmla="*/ 46600 h 55186"/>
                <a:gd name="connsiteX12" fmla="*/ 28552 w 41276"/>
                <a:gd name="connsiteY12" fmla="*/ 44791 h 55186"/>
                <a:gd name="connsiteX13" fmla="*/ 31028 w 41276"/>
                <a:gd name="connsiteY13" fmla="*/ 39838 h 55186"/>
                <a:gd name="connsiteX14" fmla="*/ 28647 w 41276"/>
                <a:gd name="connsiteY14" fmla="*/ 34980 h 55186"/>
                <a:gd name="connsiteX15" fmla="*/ 20360 w 41276"/>
                <a:gd name="connsiteY15" fmla="*/ 31932 h 55186"/>
                <a:gd name="connsiteX16" fmla="*/ 11502 w 41276"/>
                <a:gd name="connsiteY16" fmla="*/ 29265 h 55186"/>
                <a:gd name="connsiteX17" fmla="*/ 6073 w 41276"/>
                <a:gd name="connsiteY17" fmla="*/ 26217 h 55186"/>
                <a:gd name="connsiteX18" fmla="*/ 1310 w 41276"/>
                <a:gd name="connsiteY18" fmla="*/ 15263 h 55186"/>
                <a:gd name="connsiteX19" fmla="*/ 6739 w 41276"/>
                <a:gd name="connsiteY19" fmla="*/ 3833 h 55186"/>
                <a:gd name="connsiteX20" fmla="*/ 19979 w 41276"/>
                <a:gd name="connsiteY20" fmla="*/ -167 h 55186"/>
                <a:gd name="connsiteX21" fmla="*/ 30171 w 41276"/>
                <a:gd name="connsiteY21" fmla="*/ 1547 h 55186"/>
                <a:gd name="connsiteX22" fmla="*/ 38838 w 41276"/>
                <a:gd name="connsiteY22" fmla="*/ 6214 h 55186"/>
                <a:gd name="connsiteX23" fmla="*/ 34076 w 41276"/>
                <a:gd name="connsiteY23" fmla="*/ 13073 h 55186"/>
                <a:gd name="connsiteX24" fmla="*/ 27600 w 41276"/>
                <a:gd name="connsiteY24" fmla="*/ 9548 h 55186"/>
                <a:gd name="connsiteX25" fmla="*/ 19693 w 41276"/>
                <a:gd name="connsiteY25" fmla="*/ 8119 h 5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276" h="55186">
                  <a:moveTo>
                    <a:pt x="19693" y="8119"/>
                  </a:moveTo>
                  <a:cubicBezTo>
                    <a:pt x="17407" y="8043"/>
                    <a:pt x="15217" y="8605"/>
                    <a:pt x="13217" y="9739"/>
                  </a:cubicBezTo>
                  <a:cubicBezTo>
                    <a:pt x="11597" y="10796"/>
                    <a:pt x="10645" y="12653"/>
                    <a:pt x="10740" y="14596"/>
                  </a:cubicBezTo>
                  <a:cubicBezTo>
                    <a:pt x="10645" y="16568"/>
                    <a:pt x="11597" y="18435"/>
                    <a:pt x="13217" y="19549"/>
                  </a:cubicBezTo>
                  <a:cubicBezTo>
                    <a:pt x="16550" y="21321"/>
                    <a:pt x="20265" y="22569"/>
                    <a:pt x="23980" y="23264"/>
                  </a:cubicBezTo>
                  <a:cubicBezTo>
                    <a:pt x="28456" y="24131"/>
                    <a:pt x="32648" y="26026"/>
                    <a:pt x="36268" y="28789"/>
                  </a:cubicBezTo>
                  <a:cubicBezTo>
                    <a:pt x="39220" y="31503"/>
                    <a:pt x="40744" y="35389"/>
                    <a:pt x="40458" y="39361"/>
                  </a:cubicBezTo>
                  <a:cubicBezTo>
                    <a:pt x="40553" y="43743"/>
                    <a:pt x="38649" y="47924"/>
                    <a:pt x="35219" y="50696"/>
                  </a:cubicBezTo>
                  <a:cubicBezTo>
                    <a:pt x="31219" y="53706"/>
                    <a:pt x="26361" y="55221"/>
                    <a:pt x="21408" y="54982"/>
                  </a:cubicBezTo>
                  <a:cubicBezTo>
                    <a:pt x="13217" y="55030"/>
                    <a:pt x="5216" y="51972"/>
                    <a:pt x="-785" y="46410"/>
                  </a:cubicBezTo>
                  <a:lnTo>
                    <a:pt x="4835" y="39647"/>
                  </a:lnTo>
                  <a:cubicBezTo>
                    <a:pt x="9406" y="43943"/>
                    <a:pt x="15312" y="46410"/>
                    <a:pt x="21599" y="46600"/>
                  </a:cubicBezTo>
                  <a:cubicBezTo>
                    <a:pt x="24075" y="46743"/>
                    <a:pt x="26457" y="46115"/>
                    <a:pt x="28552" y="44791"/>
                  </a:cubicBezTo>
                  <a:cubicBezTo>
                    <a:pt x="30076" y="43628"/>
                    <a:pt x="31028" y="41790"/>
                    <a:pt x="31028" y="39838"/>
                  </a:cubicBezTo>
                  <a:cubicBezTo>
                    <a:pt x="31124" y="37914"/>
                    <a:pt x="30267" y="36075"/>
                    <a:pt x="28647" y="34980"/>
                  </a:cubicBezTo>
                  <a:cubicBezTo>
                    <a:pt x="26075" y="33446"/>
                    <a:pt x="23313" y="32408"/>
                    <a:pt x="20360" y="31932"/>
                  </a:cubicBezTo>
                  <a:cubicBezTo>
                    <a:pt x="17312" y="31265"/>
                    <a:pt x="14360" y="30379"/>
                    <a:pt x="11502" y="29265"/>
                  </a:cubicBezTo>
                  <a:cubicBezTo>
                    <a:pt x="9597" y="28513"/>
                    <a:pt x="7693" y="27493"/>
                    <a:pt x="6073" y="26217"/>
                  </a:cubicBezTo>
                  <a:cubicBezTo>
                    <a:pt x="2835" y="23559"/>
                    <a:pt x="1024" y="19473"/>
                    <a:pt x="1310" y="15263"/>
                  </a:cubicBezTo>
                  <a:cubicBezTo>
                    <a:pt x="1120" y="10786"/>
                    <a:pt x="3120" y="6491"/>
                    <a:pt x="6739" y="3833"/>
                  </a:cubicBezTo>
                  <a:cubicBezTo>
                    <a:pt x="10549" y="1071"/>
                    <a:pt x="15217" y="-329"/>
                    <a:pt x="19979" y="-167"/>
                  </a:cubicBezTo>
                  <a:cubicBezTo>
                    <a:pt x="23408" y="-167"/>
                    <a:pt x="26932" y="414"/>
                    <a:pt x="30171" y="1547"/>
                  </a:cubicBezTo>
                  <a:cubicBezTo>
                    <a:pt x="33314" y="2538"/>
                    <a:pt x="36268" y="4128"/>
                    <a:pt x="38838" y="6214"/>
                  </a:cubicBezTo>
                  <a:lnTo>
                    <a:pt x="34076" y="13073"/>
                  </a:lnTo>
                  <a:cubicBezTo>
                    <a:pt x="32171" y="11453"/>
                    <a:pt x="29981" y="10244"/>
                    <a:pt x="27600" y="9548"/>
                  </a:cubicBezTo>
                  <a:cubicBezTo>
                    <a:pt x="25028" y="8624"/>
                    <a:pt x="22360" y="8139"/>
                    <a:pt x="19693" y="8119"/>
                  </a:cubicBezTo>
                  <a:close/>
                </a:path>
              </a:pathLst>
            </a:custGeom>
            <a:solidFill>
              <a:srgbClr val="6D6E71"/>
            </a:solidFill>
            <a:ln w="9525" cap="flat">
              <a:noFill/>
              <a:prstDash val="solid"/>
              <a:miter/>
            </a:ln>
          </p:spPr>
          <p:txBody>
            <a:bodyPr rtlCol="0" anchor="ctr"/>
            <a:lstStyle/>
            <a:p>
              <a:endParaRPr lang="en-US"/>
            </a:p>
          </p:txBody>
        </p:sp>
        <p:sp>
          <p:nvSpPr>
            <p:cNvPr id="499" name="Freeform: Shape 498">
              <a:extLst>
                <a:ext uri="{FF2B5EF4-FFF2-40B4-BE49-F238E27FC236}">
                  <a16:creationId xmlns:a16="http://schemas.microsoft.com/office/drawing/2014/main" id="{3A7FB4A0-2D9A-4906-AC66-530C3A843ABE}"/>
                </a:ext>
              </a:extLst>
            </p:cNvPr>
            <p:cNvSpPr/>
            <p:nvPr/>
          </p:nvSpPr>
          <p:spPr>
            <a:xfrm>
              <a:off x="17885889" y="4317184"/>
              <a:ext cx="48040" cy="53407"/>
            </a:xfrm>
            <a:custGeom>
              <a:avLst/>
              <a:gdLst>
                <a:gd name="connsiteX0" fmla="*/ 39506 w 48040"/>
                <a:gd name="connsiteY0" fmla="*/ 7110 h 53407"/>
                <a:gd name="connsiteX1" fmla="*/ 47220 w 48040"/>
                <a:gd name="connsiteY1" fmla="*/ 26160 h 53407"/>
                <a:gd name="connsiteX2" fmla="*/ 39696 w 48040"/>
                <a:gd name="connsiteY2" fmla="*/ 45877 h 53407"/>
                <a:gd name="connsiteX3" fmla="*/ 16836 w 48040"/>
                <a:gd name="connsiteY3" fmla="*/ 53116 h 53407"/>
                <a:gd name="connsiteX4" fmla="*/ -785 w 48040"/>
                <a:gd name="connsiteY4" fmla="*/ 53116 h 53407"/>
                <a:gd name="connsiteX5" fmla="*/ -785 w 48040"/>
                <a:gd name="connsiteY5" fmla="*/ -128 h 53407"/>
                <a:gd name="connsiteX6" fmla="*/ 17502 w 48040"/>
                <a:gd name="connsiteY6" fmla="*/ -128 h 53407"/>
                <a:gd name="connsiteX7" fmla="*/ 39506 w 48040"/>
                <a:gd name="connsiteY7" fmla="*/ 7110 h 53407"/>
                <a:gd name="connsiteX8" fmla="*/ 38077 w 48040"/>
                <a:gd name="connsiteY8" fmla="*/ 26732 h 53407"/>
                <a:gd name="connsiteX9" fmla="*/ 17122 w 48040"/>
                <a:gd name="connsiteY9" fmla="*/ 8444 h 53407"/>
                <a:gd name="connsiteX10" fmla="*/ 8168 w 48040"/>
                <a:gd name="connsiteY10" fmla="*/ 8444 h 53407"/>
                <a:gd name="connsiteX11" fmla="*/ 8168 w 48040"/>
                <a:gd name="connsiteY11" fmla="*/ 44925 h 53407"/>
                <a:gd name="connsiteX12" fmla="*/ 18170 w 48040"/>
                <a:gd name="connsiteY12" fmla="*/ 44925 h 53407"/>
                <a:gd name="connsiteX13" fmla="*/ 32933 w 48040"/>
                <a:gd name="connsiteY13" fmla="*/ 40353 h 53407"/>
                <a:gd name="connsiteX14" fmla="*/ 38077 w 48040"/>
                <a:gd name="connsiteY14" fmla="*/ 26732 h 53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8040" h="53407">
                  <a:moveTo>
                    <a:pt x="39506" y="7110"/>
                  </a:moveTo>
                  <a:cubicBezTo>
                    <a:pt x="44744" y="12054"/>
                    <a:pt x="47506" y="18998"/>
                    <a:pt x="47220" y="26160"/>
                  </a:cubicBezTo>
                  <a:cubicBezTo>
                    <a:pt x="47602" y="33495"/>
                    <a:pt x="44839" y="40658"/>
                    <a:pt x="39696" y="45877"/>
                  </a:cubicBezTo>
                  <a:cubicBezTo>
                    <a:pt x="33314" y="51211"/>
                    <a:pt x="25123" y="53812"/>
                    <a:pt x="16836" y="53116"/>
                  </a:cubicBezTo>
                  <a:lnTo>
                    <a:pt x="-785" y="53116"/>
                  </a:lnTo>
                  <a:lnTo>
                    <a:pt x="-785" y="-128"/>
                  </a:lnTo>
                  <a:lnTo>
                    <a:pt x="17502" y="-128"/>
                  </a:lnTo>
                  <a:cubicBezTo>
                    <a:pt x="25504" y="-586"/>
                    <a:pt x="33314" y="2005"/>
                    <a:pt x="39506" y="7110"/>
                  </a:cubicBezTo>
                  <a:close/>
                  <a:moveTo>
                    <a:pt x="38077" y="26732"/>
                  </a:moveTo>
                  <a:cubicBezTo>
                    <a:pt x="38077" y="14540"/>
                    <a:pt x="31124" y="8444"/>
                    <a:pt x="17122" y="8444"/>
                  </a:cubicBezTo>
                  <a:lnTo>
                    <a:pt x="8168" y="8444"/>
                  </a:lnTo>
                  <a:lnTo>
                    <a:pt x="8168" y="44925"/>
                  </a:lnTo>
                  <a:lnTo>
                    <a:pt x="18170" y="44925"/>
                  </a:lnTo>
                  <a:cubicBezTo>
                    <a:pt x="23503" y="45287"/>
                    <a:pt x="28742" y="43658"/>
                    <a:pt x="32933" y="40353"/>
                  </a:cubicBezTo>
                  <a:cubicBezTo>
                    <a:pt x="36552" y="36781"/>
                    <a:pt x="38458" y="31809"/>
                    <a:pt x="38077" y="26732"/>
                  </a:cubicBezTo>
                  <a:close/>
                </a:path>
              </a:pathLst>
            </a:custGeom>
            <a:solidFill>
              <a:srgbClr val="6D6E71"/>
            </a:solidFill>
            <a:ln w="9525" cap="flat">
              <a:noFill/>
              <a:prstDash val="solid"/>
              <a:miter/>
            </a:ln>
          </p:spPr>
          <p:txBody>
            <a:bodyPr rtlCol="0" anchor="ctr"/>
            <a:lstStyle/>
            <a:p>
              <a:endParaRPr lang="en-US"/>
            </a:p>
          </p:txBody>
        </p:sp>
        <p:sp>
          <p:nvSpPr>
            <p:cNvPr id="500" name="Freeform: Shape 499">
              <a:extLst>
                <a:ext uri="{FF2B5EF4-FFF2-40B4-BE49-F238E27FC236}">
                  <a16:creationId xmlns:a16="http://schemas.microsoft.com/office/drawing/2014/main" id="{3E2A619C-3EF7-43AD-8E2C-D1ED1FCA23A4}"/>
                </a:ext>
              </a:extLst>
            </p:cNvPr>
            <p:cNvSpPr/>
            <p:nvPr/>
          </p:nvSpPr>
          <p:spPr>
            <a:xfrm>
              <a:off x="17943929" y="4317522"/>
              <a:ext cx="45270" cy="53829"/>
            </a:xfrm>
            <a:custGeom>
              <a:avLst/>
              <a:gdLst>
                <a:gd name="connsiteX0" fmla="*/ 12708 w 45270"/>
                <a:gd name="connsiteY0" fmla="*/ 40873 h 53829"/>
                <a:gd name="connsiteX1" fmla="*/ 22233 w 45270"/>
                <a:gd name="connsiteY1" fmla="*/ 45159 h 53829"/>
                <a:gd name="connsiteX2" fmla="*/ 31758 w 45270"/>
                <a:gd name="connsiteY2" fmla="*/ 40873 h 53829"/>
                <a:gd name="connsiteX3" fmla="*/ 35377 w 45270"/>
                <a:gd name="connsiteY3" fmla="*/ 29252 h 53829"/>
                <a:gd name="connsiteX4" fmla="*/ 35377 w 45270"/>
                <a:gd name="connsiteY4" fmla="*/ -180 h 53829"/>
                <a:gd name="connsiteX5" fmla="*/ 44426 w 45270"/>
                <a:gd name="connsiteY5" fmla="*/ -180 h 53829"/>
                <a:gd name="connsiteX6" fmla="*/ 44426 w 45270"/>
                <a:gd name="connsiteY6" fmla="*/ 29633 h 53829"/>
                <a:gd name="connsiteX7" fmla="*/ 38044 w 45270"/>
                <a:gd name="connsiteY7" fmla="*/ 47350 h 53829"/>
                <a:gd name="connsiteX8" fmla="*/ 21851 w 45270"/>
                <a:gd name="connsiteY8" fmla="*/ 53636 h 53829"/>
                <a:gd name="connsiteX9" fmla="*/ 5564 w 45270"/>
                <a:gd name="connsiteY9" fmla="*/ 47350 h 53829"/>
                <a:gd name="connsiteX10" fmla="*/ -723 w 45270"/>
                <a:gd name="connsiteY10" fmla="*/ 29633 h 53829"/>
                <a:gd name="connsiteX11" fmla="*/ -723 w 45270"/>
                <a:gd name="connsiteY11" fmla="*/ -180 h 53829"/>
                <a:gd name="connsiteX12" fmla="*/ 8230 w 45270"/>
                <a:gd name="connsiteY12" fmla="*/ -180 h 53829"/>
                <a:gd name="connsiteX13" fmla="*/ 8230 w 45270"/>
                <a:gd name="connsiteY13" fmla="*/ 29252 h 53829"/>
                <a:gd name="connsiteX14" fmla="*/ 12708 w 45270"/>
                <a:gd name="connsiteY14" fmla="*/ 40873 h 53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270" h="53829">
                  <a:moveTo>
                    <a:pt x="12708" y="40873"/>
                  </a:moveTo>
                  <a:cubicBezTo>
                    <a:pt x="15089" y="43654"/>
                    <a:pt x="18613" y="45235"/>
                    <a:pt x="22233" y="45159"/>
                  </a:cubicBezTo>
                  <a:cubicBezTo>
                    <a:pt x="25852" y="45206"/>
                    <a:pt x="29377" y="43635"/>
                    <a:pt x="31758" y="40873"/>
                  </a:cubicBezTo>
                  <a:cubicBezTo>
                    <a:pt x="34329" y="37558"/>
                    <a:pt x="35567" y="33434"/>
                    <a:pt x="35377" y="29252"/>
                  </a:cubicBezTo>
                  <a:lnTo>
                    <a:pt x="35377" y="-180"/>
                  </a:lnTo>
                  <a:lnTo>
                    <a:pt x="44426" y="-180"/>
                  </a:lnTo>
                  <a:lnTo>
                    <a:pt x="44426" y="29633"/>
                  </a:lnTo>
                  <a:cubicBezTo>
                    <a:pt x="44902" y="36177"/>
                    <a:pt x="42521" y="42606"/>
                    <a:pt x="38044" y="47350"/>
                  </a:cubicBezTo>
                  <a:cubicBezTo>
                    <a:pt x="33758" y="51579"/>
                    <a:pt x="27852" y="53846"/>
                    <a:pt x="21851" y="53636"/>
                  </a:cubicBezTo>
                  <a:cubicBezTo>
                    <a:pt x="15755" y="53836"/>
                    <a:pt x="9945" y="51560"/>
                    <a:pt x="5564" y="47350"/>
                  </a:cubicBezTo>
                  <a:cubicBezTo>
                    <a:pt x="1086" y="42568"/>
                    <a:pt x="-1199" y="36158"/>
                    <a:pt x="-723" y="29633"/>
                  </a:cubicBezTo>
                  <a:lnTo>
                    <a:pt x="-723" y="-180"/>
                  </a:lnTo>
                  <a:lnTo>
                    <a:pt x="8230" y="-180"/>
                  </a:lnTo>
                  <a:lnTo>
                    <a:pt x="8230" y="29252"/>
                  </a:lnTo>
                  <a:cubicBezTo>
                    <a:pt x="8230" y="33548"/>
                    <a:pt x="9850" y="37701"/>
                    <a:pt x="12708" y="40873"/>
                  </a:cubicBezTo>
                  <a:close/>
                </a:path>
              </a:pathLst>
            </a:custGeom>
            <a:solidFill>
              <a:srgbClr val="6D6E71"/>
            </a:solidFill>
            <a:ln w="9525" cap="flat">
              <a:noFill/>
              <a:prstDash val="solid"/>
              <a:miter/>
            </a:ln>
          </p:spPr>
          <p:txBody>
            <a:bodyPr rtlCol="0" anchor="ctr"/>
            <a:lstStyle/>
            <a:p>
              <a:endParaRPr lang="en-US"/>
            </a:p>
          </p:txBody>
        </p:sp>
        <p:sp>
          <p:nvSpPr>
            <p:cNvPr id="501" name="Freeform: Shape 500">
              <a:extLst>
                <a:ext uri="{FF2B5EF4-FFF2-40B4-BE49-F238E27FC236}">
                  <a16:creationId xmlns:a16="http://schemas.microsoft.com/office/drawing/2014/main" id="{B47C4AE9-FAC9-468F-921F-3A8D3D416403}"/>
                </a:ext>
              </a:extLst>
            </p:cNvPr>
            <p:cNvSpPr/>
            <p:nvPr/>
          </p:nvSpPr>
          <p:spPr>
            <a:xfrm>
              <a:off x="18003998" y="4317141"/>
              <a:ext cx="44386" cy="53244"/>
            </a:xfrm>
            <a:custGeom>
              <a:avLst/>
              <a:gdLst>
                <a:gd name="connsiteX0" fmla="*/ -785 w 44386"/>
                <a:gd name="connsiteY0" fmla="*/ 53065 h 53244"/>
                <a:gd name="connsiteX1" fmla="*/ -785 w 44386"/>
                <a:gd name="connsiteY1" fmla="*/ -180 h 53244"/>
                <a:gd name="connsiteX2" fmla="*/ 8169 w 44386"/>
                <a:gd name="connsiteY2" fmla="*/ -180 h 53244"/>
                <a:gd name="connsiteX3" fmla="*/ 8169 w 44386"/>
                <a:gd name="connsiteY3" fmla="*/ 22870 h 53244"/>
                <a:gd name="connsiteX4" fmla="*/ 34649 w 44386"/>
                <a:gd name="connsiteY4" fmla="*/ 22870 h 53244"/>
                <a:gd name="connsiteX5" fmla="*/ 34649 w 44386"/>
                <a:gd name="connsiteY5" fmla="*/ -180 h 53244"/>
                <a:gd name="connsiteX6" fmla="*/ 43602 w 44386"/>
                <a:gd name="connsiteY6" fmla="*/ -180 h 53244"/>
                <a:gd name="connsiteX7" fmla="*/ 43602 w 44386"/>
                <a:gd name="connsiteY7" fmla="*/ 53065 h 53244"/>
                <a:gd name="connsiteX8" fmla="*/ 34649 w 44386"/>
                <a:gd name="connsiteY8" fmla="*/ 53065 h 53244"/>
                <a:gd name="connsiteX9" fmla="*/ 34649 w 44386"/>
                <a:gd name="connsiteY9" fmla="*/ 31252 h 53244"/>
                <a:gd name="connsiteX10" fmla="*/ 8074 w 44386"/>
                <a:gd name="connsiteY10" fmla="*/ 31252 h 53244"/>
                <a:gd name="connsiteX11" fmla="*/ 8074 w 44386"/>
                <a:gd name="connsiteY11" fmla="*/ 53065 h 5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386" h="53244">
                  <a:moveTo>
                    <a:pt x="-785" y="53065"/>
                  </a:moveTo>
                  <a:lnTo>
                    <a:pt x="-785" y="-180"/>
                  </a:lnTo>
                  <a:lnTo>
                    <a:pt x="8169" y="-180"/>
                  </a:lnTo>
                  <a:lnTo>
                    <a:pt x="8169" y="22870"/>
                  </a:lnTo>
                  <a:lnTo>
                    <a:pt x="34649" y="22870"/>
                  </a:lnTo>
                  <a:lnTo>
                    <a:pt x="34649" y="-180"/>
                  </a:lnTo>
                  <a:lnTo>
                    <a:pt x="43602" y="-180"/>
                  </a:lnTo>
                  <a:lnTo>
                    <a:pt x="43602" y="53065"/>
                  </a:lnTo>
                  <a:lnTo>
                    <a:pt x="34649" y="53065"/>
                  </a:lnTo>
                  <a:lnTo>
                    <a:pt x="34649" y="31252"/>
                  </a:lnTo>
                  <a:lnTo>
                    <a:pt x="8074" y="31252"/>
                  </a:lnTo>
                  <a:lnTo>
                    <a:pt x="8074" y="53065"/>
                  </a:lnTo>
                  <a:close/>
                </a:path>
              </a:pathLst>
            </a:custGeom>
            <a:solidFill>
              <a:srgbClr val="6D6E71"/>
            </a:solidFill>
            <a:ln w="9525" cap="flat">
              <a:noFill/>
              <a:prstDash val="solid"/>
              <a:miter/>
            </a:ln>
          </p:spPr>
          <p:txBody>
            <a:bodyPr rtlCol="0" anchor="ctr"/>
            <a:lstStyle/>
            <a:p>
              <a:endParaRPr lang="en-US"/>
            </a:p>
          </p:txBody>
        </p:sp>
        <p:sp>
          <p:nvSpPr>
            <p:cNvPr id="502" name="Freeform: Shape 501">
              <a:extLst>
                <a:ext uri="{FF2B5EF4-FFF2-40B4-BE49-F238E27FC236}">
                  <a16:creationId xmlns:a16="http://schemas.microsoft.com/office/drawing/2014/main" id="{4930DCB6-6FB0-4411-A382-27824058270B}"/>
                </a:ext>
              </a:extLst>
            </p:cNvPr>
            <p:cNvSpPr/>
            <p:nvPr/>
          </p:nvSpPr>
          <p:spPr>
            <a:xfrm>
              <a:off x="18080532" y="4313140"/>
              <a:ext cx="18906" cy="67722"/>
            </a:xfrm>
            <a:custGeom>
              <a:avLst/>
              <a:gdLst>
                <a:gd name="connsiteX0" fmla="*/ 10693 w 18906"/>
                <a:gd name="connsiteY0" fmla="*/ 15441 h 67722"/>
                <a:gd name="connsiteX1" fmla="*/ 10693 w 18906"/>
                <a:gd name="connsiteY1" fmla="*/ 51922 h 67722"/>
                <a:gd name="connsiteX2" fmla="*/ 18122 w 18906"/>
                <a:gd name="connsiteY2" fmla="*/ 67543 h 67722"/>
                <a:gd name="connsiteX3" fmla="*/ 9074 w 18906"/>
                <a:gd name="connsiteY3" fmla="*/ 67543 h 67722"/>
                <a:gd name="connsiteX4" fmla="*/ 2216 w 18906"/>
                <a:gd name="connsiteY4" fmla="*/ 52779 h 67722"/>
                <a:gd name="connsiteX5" fmla="*/ 2216 w 18906"/>
                <a:gd name="connsiteY5" fmla="*/ 14679 h 67722"/>
                <a:gd name="connsiteX6" fmla="*/ 9074 w 18906"/>
                <a:gd name="connsiteY6" fmla="*/ -180 h 67722"/>
                <a:gd name="connsiteX7" fmla="*/ 18122 w 18906"/>
                <a:gd name="connsiteY7" fmla="*/ -180 h 67722"/>
                <a:gd name="connsiteX8" fmla="*/ 10693 w 18906"/>
                <a:gd name="connsiteY8" fmla="*/ 15441 h 67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906" h="67722">
                  <a:moveTo>
                    <a:pt x="10693" y="15441"/>
                  </a:moveTo>
                  <a:cubicBezTo>
                    <a:pt x="6597" y="27262"/>
                    <a:pt x="6597" y="40101"/>
                    <a:pt x="10693" y="51922"/>
                  </a:cubicBezTo>
                  <a:cubicBezTo>
                    <a:pt x="12312" y="57485"/>
                    <a:pt x="14884" y="62761"/>
                    <a:pt x="18122" y="67543"/>
                  </a:cubicBezTo>
                  <a:lnTo>
                    <a:pt x="9074" y="67543"/>
                  </a:lnTo>
                  <a:cubicBezTo>
                    <a:pt x="6025" y="62990"/>
                    <a:pt x="3739" y="58008"/>
                    <a:pt x="2216" y="52779"/>
                  </a:cubicBezTo>
                  <a:cubicBezTo>
                    <a:pt x="-1785" y="40397"/>
                    <a:pt x="-1785" y="27062"/>
                    <a:pt x="2216" y="14679"/>
                  </a:cubicBezTo>
                  <a:cubicBezTo>
                    <a:pt x="3739" y="9412"/>
                    <a:pt x="6025" y="4411"/>
                    <a:pt x="9074" y="-180"/>
                  </a:cubicBezTo>
                  <a:lnTo>
                    <a:pt x="18122" y="-180"/>
                  </a:lnTo>
                  <a:cubicBezTo>
                    <a:pt x="14884" y="4611"/>
                    <a:pt x="12312" y="9878"/>
                    <a:pt x="10693" y="15441"/>
                  </a:cubicBezTo>
                  <a:close/>
                </a:path>
              </a:pathLst>
            </a:custGeom>
            <a:solidFill>
              <a:srgbClr val="6D6E71"/>
            </a:solidFill>
            <a:ln w="9525" cap="flat">
              <a:noFill/>
              <a:prstDash val="solid"/>
              <a:miter/>
            </a:ln>
          </p:spPr>
          <p:txBody>
            <a:bodyPr rtlCol="0" anchor="ctr"/>
            <a:lstStyle/>
            <a:p>
              <a:endParaRPr lang="en-US"/>
            </a:p>
          </p:txBody>
        </p:sp>
        <p:sp>
          <p:nvSpPr>
            <p:cNvPr id="503" name="Freeform: Shape 502">
              <a:extLst>
                <a:ext uri="{FF2B5EF4-FFF2-40B4-BE49-F238E27FC236}">
                  <a16:creationId xmlns:a16="http://schemas.microsoft.com/office/drawing/2014/main" id="{5E84674F-7B9F-4D4B-BA04-2513E7DD7DE6}"/>
                </a:ext>
              </a:extLst>
            </p:cNvPr>
            <p:cNvSpPr/>
            <p:nvPr/>
          </p:nvSpPr>
          <p:spPr>
            <a:xfrm>
              <a:off x="18105725" y="4316157"/>
              <a:ext cx="37052" cy="54514"/>
            </a:xfrm>
            <a:custGeom>
              <a:avLst/>
              <a:gdLst>
                <a:gd name="connsiteX0" fmla="*/ 23694 w 37052"/>
                <a:gd name="connsiteY0" fmla="*/ 21949 h 54514"/>
                <a:gd name="connsiteX1" fmla="*/ 25981 w 37052"/>
                <a:gd name="connsiteY1" fmla="*/ 15663 h 54514"/>
                <a:gd name="connsiteX2" fmla="*/ 23600 w 37052"/>
                <a:gd name="connsiteY2" fmla="*/ 10234 h 54514"/>
                <a:gd name="connsiteX3" fmla="*/ 17408 w 37052"/>
                <a:gd name="connsiteY3" fmla="*/ 7948 h 54514"/>
                <a:gd name="connsiteX4" fmla="*/ 6454 w 37052"/>
                <a:gd name="connsiteY4" fmla="*/ 14615 h 54514"/>
                <a:gd name="connsiteX5" fmla="*/ -785 w 37052"/>
                <a:gd name="connsiteY5" fmla="*/ 10424 h 54514"/>
                <a:gd name="connsiteX6" fmla="*/ 7025 w 37052"/>
                <a:gd name="connsiteY6" fmla="*/ 2518 h 54514"/>
                <a:gd name="connsiteX7" fmla="*/ 17884 w 37052"/>
                <a:gd name="connsiteY7" fmla="*/ -149 h 54514"/>
                <a:gd name="connsiteX8" fmla="*/ 29599 w 37052"/>
                <a:gd name="connsiteY8" fmla="*/ 4042 h 54514"/>
                <a:gd name="connsiteX9" fmla="*/ 34648 w 37052"/>
                <a:gd name="connsiteY9" fmla="*/ 15663 h 54514"/>
                <a:gd name="connsiteX10" fmla="*/ 32457 w 37052"/>
                <a:gd name="connsiteY10" fmla="*/ 23473 h 54514"/>
                <a:gd name="connsiteX11" fmla="*/ 24647 w 37052"/>
                <a:gd name="connsiteY11" fmla="*/ 32998 h 54514"/>
                <a:gd name="connsiteX12" fmla="*/ 12169 w 37052"/>
                <a:gd name="connsiteY12" fmla="*/ 45762 h 54514"/>
                <a:gd name="connsiteX13" fmla="*/ 36268 w 37052"/>
                <a:gd name="connsiteY13" fmla="*/ 45762 h 54514"/>
                <a:gd name="connsiteX14" fmla="*/ 36268 w 37052"/>
                <a:gd name="connsiteY14" fmla="*/ 54334 h 54514"/>
                <a:gd name="connsiteX15" fmla="*/ -119 w 37052"/>
                <a:gd name="connsiteY15" fmla="*/ 54334 h 54514"/>
                <a:gd name="connsiteX16" fmla="*/ -119 w 37052"/>
                <a:gd name="connsiteY16" fmla="*/ 46714 h 54514"/>
                <a:gd name="connsiteX17" fmla="*/ 15979 w 37052"/>
                <a:gd name="connsiteY17" fmla="*/ 30522 h 54514"/>
                <a:gd name="connsiteX18" fmla="*/ 23694 w 37052"/>
                <a:gd name="connsiteY18" fmla="*/ 21949 h 54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052" h="54514">
                  <a:moveTo>
                    <a:pt x="23694" y="21949"/>
                  </a:moveTo>
                  <a:cubicBezTo>
                    <a:pt x="25123" y="20149"/>
                    <a:pt x="25886" y="17949"/>
                    <a:pt x="25981" y="15663"/>
                  </a:cubicBezTo>
                  <a:cubicBezTo>
                    <a:pt x="26075" y="13587"/>
                    <a:pt x="25218" y="11586"/>
                    <a:pt x="23600" y="10234"/>
                  </a:cubicBezTo>
                  <a:cubicBezTo>
                    <a:pt x="21885" y="8691"/>
                    <a:pt x="19694" y="7872"/>
                    <a:pt x="17408" y="7948"/>
                  </a:cubicBezTo>
                  <a:cubicBezTo>
                    <a:pt x="12836" y="8062"/>
                    <a:pt x="8645" y="10605"/>
                    <a:pt x="6454" y="14615"/>
                  </a:cubicBezTo>
                  <a:lnTo>
                    <a:pt x="-785" y="10424"/>
                  </a:lnTo>
                  <a:cubicBezTo>
                    <a:pt x="1310" y="7300"/>
                    <a:pt x="3882" y="4614"/>
                    <a:pt x="7025" y="2518"/>
                  </a:cubicBezTo>
                  <a:cubicBezTo>
                    <a:pt x="10265" y="566"/>
                    <a:pt x="14075" y="-368"/>
                    <a:pt x="17884" y="-149"/>
                  </a:cubicBezTo>
                  <a:cubicBezTo>
                    <a:pt x="22171" y="-206"/>
                    <a:pt x="26361" y="1280"/>
                    <a:pt x="29599" y="4042"/>
                  </a:cubicBezTo>
                  <a:cubicBezTo>
                    <a:pt x="32934" y="6947"/>
                    <a:pt x="34839" y="11224"/>
                    <a:pt x="34648" y="15663"/>
                  </a:cubicBezTo>
                  <a:cubicBezTo>
                    <a:pt x="34648" y="18416"/>
                    <a:pt x="33886" y="21111"/>
                    <a:pt x="32457" y="23473"/>
                  </a:cubicBezTo>
                  <a:cubicBezTo>
                    <a:pt x="30267" y="26940"/>
                    <a:pt x="27600" y="30141"/>
                    <a:pt x="24647" y="32998"/>
                  </a:cubicBezTo>
                  <a:lnTo>
                    <a:pt x="12169" y="45762"/>
                  </a:lnTo>
                  <a:lnTo>
                    <a:pt x="36268" y="45762"/>
                  </a:lnTo>
                  <a:lnTo>
                    <a:pt x="36268" y="54334"/>
                  </a:lnTo>
                  <a:lnTo>
                    <a:pt x="-119" y="54334"/>
                  </a:lnTo>
                  <a:lnTo>
                    <a:pt x="-119" y="46714"/>
                  </a:lnTo>
                  <a:lnTo>
                    <a:pt x="15979" y="30522"/>
                  </a:lnTo>
                  <a:cubicBezTo>
                    <a:pt x="18742" y="27836"/>
                    <a:pt x="21313" y="24969"/>
                    <a:pt x="23694" y="21949"/>
                  </a:cubicBezTo>
                  <a:close/>
                </a:path>
              </a:pathLst>
            </a:custGeom>
            <a:solidFill>
              <a:srgbClr val="6D6E71"/>
            </a:solidFill>
            <a:ln w="9525" cap="flat">
              <a:noFill/>
              <a:prstDash val="solid"/>
              <a:miter/>
            </a:ln>
          </p:spPr>
          <p:txBody>
            <a:bodyPr rtlCol="0" anchor="ctr"/>
            <a:lstStyle/>
            <a:p>
              <a:endParaRPr lang="en-US"/>
            </a:p>
          </p:txBody>
        </p:sp>
        <p:sp>
          <p:nvSpPr>
            <p:cNvPr id="504" name="Freeform: Shape 503">
              <a:extLst>
                <a:ext uri="{FF2B5EF4-FFF2-40B4-BE49-F238E27FC236}">
                  <a16:creationId xmlns:a16="http://schemas.microsoft.com/office/drawing/2014/main" id="{24935410-A42C-4FB4-B2D6-65DDFFDCC288}"/>
                </a:ext>
              </a:extLst>
            </p:cNvPr>
            <p:cNvSpPr/>
            <p:nvPr/>
          </p:nvSpPr>
          <p:spPr>
            <a:xfrm>
              <a:off x="18151350" y="4316212"/>
              <a:ext cx="43434" cy="55145"/>
            </a:xfrm>
            <a:custGeom>
              <a:avLst/>
              <a:gdLst>
                <a:gd name="connsiteX0" fmla="*/ 4645 w 43434"/>
                <a:gd name="connsiteY0" fmla="*/ 47517 h 55145"/>
                <a:gd name="connsiteX1" fmla="*/ 4645 w 43434"/>
                <a:gd name="connsiteY1" fmla="*/ 7321 h 55145"/>
                <a:gd name="connsiteX2" fmla="*/ 34839 w 43434"/>
                <a:gd name="connsiteY2" fmla="*/ 4959 h 55145"/>
                <a:gd name="connsiteX3" fmla="*/ 37220 w 43434"/>
                <a:gd name="connsiteY3" fmla="*/ 7321 h 55145"/>
                <a:gd name="connsiteX4" fmla="*/ 37220 w 43434"/>
                <a:gd name="connsiteY4" fmla="*/ 47517 h 55145"/>
                <a:gd name="connsiteX5" fmla="*/ 6835 w 43434"/>
                <a:gd name="connsiteY5" fmla="*/ 49726 h 55145"/>
                <a:gd name="connsiteX6" fmla="*/ 4645 w 43434"/>
                <a:gd name="connsiteY6" fmla="*/ 47517 h 55145"/>
                <a:gd name="connsiteX7" fmla="*/ 11027 w 43434"/>
                <a:gd name="connsiteY7" fmla="*/ 13036 h 55145"/>
                <a:gd name="connsiteX8" fmla="*/ 7883 w 43434"/>
                <a:gd name="connsiteY8" fmla="*/ 27419 h 55145"/>
                <a:gd name="connsiteX9" fmla="*/ 11027 w 43434"/>
                <a:gd name="connsiteY9" fmla="*/ 41802 h 55145"/>
                <a:gd name="connsiteX10" fmla="*/ 20552 w 43434"/>
                <a:gd name="connsiteY10" fmla="*/ 47231 h 55145"/>
                <a:gd name="connsiteX11" fmla="*/ 30077 w 43434"/>
                <a:gd name="connsiteY11" fmla="*/ 41802 h 55145"/>
                <a:gd name="connsiteX12" fmla="*/ 33124 w 43434"/>
                <a:gd name="connsiteY12" fmla="*/ 27419 h 55145"/>
                <a:gd name="connsiteX13" fmla="*/ 30077 w 43434"/>
                <a:gd name="connsiteY13" fmla="*/ 12941 h 55145"/>
                <a:gd name="connsiteX14" fmla="*/ 14074 w 43434"/>
                <a:gd name="connsiteY14" fmla="*/ 9235 h 55145"/>
                <a:gd name="connsiteX15" fmla="*/ 10359 w 43434"/>
                <a:gd name="connsiteY15" fmla="*/ 12941 h 55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434" h="55145">
                  <a:moveTo>
                    <a:pt x="4645" y="47517"/>
                  </a:moveTo>
                  <a:cubicBezTo>
                    <a:pt x="-2595" y="35096"/>
                    <a:pt x="-2595" y="19742"/>
                    <a:pt x="4645" y="7321"/>
                  </a:cubicBezTo>
                  <a:cubicBezTo>
                    <a:pt x="12360" y="-1671"/>
                    <a:pt x="25885" y="-2728"/>
                    <a:pt x="34839" y="4959"/>
                  </a:cubicBezTo>
                  <a:cubicBezTo>
                    <a:pt x="35696" y="5683"/>
                    <a:pt x="36458" y="6473"/>
                    <a:pt x="37220" y="7321"/>
                  </a:cubicBezTo>
                  <a:cubicBezTo>
                    <a:pt x="44460" y="19742"/>
                    <a:pt x="44460" y="35096"/>
                    <a:pt x="37220" y="47517"/>
                  </a:cubicBezTo>
                  <a:cubicBezTo>
                    <a:pt x="29409" y="56508"/>
                    <a:pt x="15885" y="57499"/>
                    <a:pt x="6835" y="49726"/>
                  </a:cubicBezTo>
                  <a:cubicBezTo>
                    <a:pt x="6074" y="49050"/>
                    <a:pt x="5312" y="48307"/>
                    <a:pt x="4645" y="47517"/>
                  </a:cubicBezTo>
                  <a:close/>
                  <a:moveTo>
                    <a:pt x="11027" y="13036"/>
                  </a:moveTo>
                  <a:cubicBezTo>
                    <a:pt x="8741" y="17475"/>
                    <a:pt x="7693" y="22428"/>
                    <a:pt x="7883" y="27419"/>
                  </a:cubicBezTo>
                  <a:cubicBezTo>
                    <a:pt x="7693" y="32410"/>
                    <a:pt x="8741" y="37363"/>
                    <a:pt x="11027" y="41802"/>
                  </a:cubicBezTo>
                  <a:cubicBezTo>
                    <a:pt x="12931" y="45230"/>
                    <a:pt x="16646" y="47317"/>
                    <a:pt x="20552" y="47231"/>
                  </a:cubicBezTo>
                  <a:cubicBezTo>
                    <a:pt x="24456" y="47364"/>
                    <a:pt x="28171" y="45259"/>
                    <a:pt x="30077" y="41802"/>
                  </a:cubicBezTo>
                  <a:cubicBezTo>
                    <a:pt x="32267" y="37344"/>
                    <a:pt x="33315" y="32391"/>
                    <a:pt x="33124" y="27419"/>
                  </a:cubicBezTo>
                  <a:cubicBezTo>
                    <a:pt x="33315" y="22418"/>
                    <a:pt x="32267" y="17436"/>
                    <a:pt x="30077" y="12941"/>
                  </a:cubicBezTo>
                  <a:cubicBezTo>
                    <a:pt x="26648" y="7493"/>
                    <a:pt x="19504" y="5835"/>
                    <a:pt x="14074" y="9235"/>
                  </a:cubicBezTo>
                  <a:cubicBezTo>
                    <a:pt x="12550" y="10169"/>
                    <a:pt x="11313" y="11436"/>
                    <a:pt x="10359" y="12941"/>
                  </a:cubicBezTo>
                  <a:close/>
                </a:path>
              </a:pathLst>
            </a:custGeom>
            <a:solidFill>
              <a:srgbClr val="6D6E71"/>
            </a:solidFill>
            <a:ln w="9525" cap="flat">
              <a:noFill/>
              <a:prstDash val="solid"/>
              <a:miter/>
            </a:ln>
          </p:spPr>
          <p:txBody>
            <a:bodyPr rtlCol="0" anchor="ctr"/>
            <a:lstStyle/>
            <a:p>
              <a:endParaRPr lang="en-US"/>
            </a:p>
          </p:txBody>
        </p:sp>
        <p:sp>
          <p:nvSpPr>
            <p:cNvPr id="505" name="Freeform: Shape 504">
              <a:extLst>
                <a:ext uri="{FF2B5EF4-FFF2-40B4-BE49-F238E27FC236}">
                  <a16:creationId xmlns:a16="http://schemas.microsoft.com/office/drawing/2014/main" id="{07EC6629-1D59-4099-A800-0B003A7CF4A5}"/>
                </a:ext>
              </a:extLst>
            </p:cNvPr>
            <p:cNvSpPr/>
            <p:nvPr/>
          </p:nvSpPr>
          <p:spPr>
            <a:xfrm>
              <a:off x="18201166" y="4317522"/>
              <a:ext cx="19336" cy="52863"/>
            </a:xfrm>
            <a:custGeom>
              <a:avLst/>
              <a:gdLst>
                <a:gd name="connsiteX0" fmla="*/ -499 w 19336"/>
                <a:gd name="connsiteY0" fmla="*/ -180 h 52863"/>
                <a:gd name="connsiteX1" fmla="*/ 18551 w 19336"/>
                <a:gd name="connsiteY1" fmla="*/ -180 h 52863"/>
                <a:gd name="connsiteX2" fmla="*/ 18551 w 19336"/>
                <a:gd name="connsiteY2" fmla="*/ 52684 h 52863"/>
                <a:gd name="connsiteX3" fmla="*/ 10074 w 19336"/>
                <a:gd name="connsiteY3" fmla="*/ 52684 h 52863"/>
                <a:gd name="connsiteX4" fmla="*/ 10074 w 19336"/>
                <a:gd name="connsiteY4" fmla="*/ 7440 h 52863"/>
                <a:gd name="connsiteX5" fmla="*/ -785 w 19336"/>
                <a:gd name="connsiteY5" fmla="*/ 7440 h 52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36" h="52863">
                  <a:moveTo>
                    <a:pt x="-499" y="-180"/>
                  </a:moveTo>
                  <a:lnTo>
                    <a:pt x="18551" y="-180"/>
                  </a:lnTo>
                  <a:lnTo>
                    <a:pt x="18551" y="52684"/>
                  </a:lnTo>
                  <a:lnTo>
                    <a:pt x="10074" y="52684"/>
                  </a:lnTo>
                  <a:lnTo>
                    <a:pt x="10074" y="7440"/>
                  </a:lnTo>
                  <a:lnTo>
                    <a:pt x="-785" y="7440"/>
                  </a:lnTo>
                  <a:close/>
                </a:path>
              </a:pathLst>
            </a:custGeom>
            <a:solidFill>
              <a:srgbClr val="6D6E71"/>
            </a:solidFill>
            <a:ln w="9525" cap="flat">
              <a:noFill/>
              <a:prstDash val="solid"/>
              <a:miter/>
            </a:ln>
          </p:spPr>
          <p:txBody>
            <a:bodyPr rtlCol="0" anchor="ctr"/>
            <a:lstStyle/>
            <a:p>
              <a:endParaRPr lang="en-US"/>
            </a:p>
          </p:txBody>
        </p:sp>
        <p:sp>
          <p:nvSpPr>
            <p:cNvPr id="506" name="Freeform: Shape 505">
              <a:extLst>
                <a:ext uri="{FF2B5EF4-FFF2-40B4-BE49-F238E27FC236}">
                  <a16:creationId xmlns:a16="http://schemas.microsoft.com/office/drawing/2014/main" id="{C9FA4874-0442-48CD-82D8-65A26652A5E6}"/>
                </a:ext>
              </a:extLst>
            </p:cNvPr>
            <p:cNvSpPr/>
            <p:nvPr/>
          </p:nvSpPr>
          <p:spPr>
            <a:xfrm>
              <a:off x="18231932" y="4317522"/>
              <a:ext cx="37433" cy="53244"/>
            </a:xfrm>
            <a:custGeom>
              <a:avLst/>
              <a:gdLst>
                <a:gd name="connsiteX0" fmla="*/ -785 w 37433"/>
                <a:gd name="connsiteY0" fmla="*/ 15155 h 53244"/>
                <a:gd name="connsiteX1" fmla="*/ -785 w 37433"/>
                <a:gd name="connsiteY1" fmla="*/ -180 h 53244"/>
                <a:gd name="connsiteX2" fmla="*/ 36649 w 37433"/>
                <a:gd name="connsiteY2" fmla="*/ -180 h 53244"/>
                <a:gd name="connsiteX3" fmla="*/ 36649 w 37433"/>
                <a:gd name="connsiteY3" fmla="*/ 7821 h 53244"/>
                <a:gd name="connsiteX4" fmla="*/ 14075 w 37433"/>
                <a:gd name="connsiteY4" fmla="*/ 53065 h 53244"/>
                <a:gd name="connsiteX5" fmla="*/ 4550 w 37433"/>
                <a:gd name="connsiteY5" fmla="*/ 53065 h 53244"/>
                <a:gd name="connsiteX6" fmla="*/ 26647 w 37433"/>
                <a:gd name="connsiteY6" fmla="*/ 7916 h 53244"/>
                <a:gd name="connsiteX7" fmla="*/ 7597 w 37433"/>
                <a:gd name="connsiteY7" fmla="*/ 7916 h 53244"/>
                <a:gd name="connsiteX8" fmla="*/ 7597 w 37433"/>
                <a:gd name="connsiteY8" fmla="*/ 15155 h 5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433" h="53244">
                  <a:moveTo>
                    <a:pt x="-785" y="15155"/>
                  </a:moveTo>
                  <a:lnTo>
                    <a:pt x="-785" y="-180"/>
                  </a:lnTo>
                  <a:lnTo>
                    <a:pt x="36649" y="-180"/>
                  </a:lnTo>
                  <a:lnTo>
                    <a:pt x="36649" y="7821"/>
                  </a:lnTo>
                  <a:lnTo>
                    <a:pt x="14075" y="53065"/>
                  </a:lnTo>
                  <a:lnTo>
                    <a:pt x="4550" y="53065"/>
                  </a:lnTo>
                  <a:lnTo>
                    <a:pt x="26647" y="7916"/>
                  </a:lnTo>
                  <a:lnTo>
                    <a:pt x="7597" y="7916"/>
                  </a:lnTo>
                  <a:lnTo>
                    <a:pt x="7597" y="15155"/>
                  </a:lnTo>
                  <a:close/>
                </a:path>
              </a:pathLst>
            </a:custGeom>
            <a:solidFill>
              <a:srgbClr val="6D6E71"/>
            </a:solidFill>
            <a:ln w="9525" cap="flat">
              <a:noFill/>
              <a:prstDash val="solid"/>
              <a:miter/>
            </a:ln>
          </p:spPr>
          <p:txBody>
            <a:bodyPr rtlCol="0" anchor="ctr"/>
            <a:lstStyle/>
            <a:p>
              <a:endParaRPr lang="en-US"/>
            </a:p>
          </p:txBody>
        </p:sp>
        <p:sp>
          <p:nvSpPr>
            <p:cNvPr id="507" name="Freeform: Shape 506">
              <a:extLst>
                <a:ext uri="{FF2B5EF4-FFF2-40B4-BE49-F238E27FC236}">
                  <a16:creationId xmlns:a16="http://schemas.microsoft.com/office/drawing/2014/main" id="{40BB8946-C1C5-4B1B-9C54-57A303B882C2}"/>
                </a:ext>
              </a:extLst>
            </p:cNvPr>
            <p:cNvSpPr/>
            <p:nvPr/>
          </p:nvSpPr>
          <p:spPr>
            <a:xfrm>
              <a:off x="18276889" y="4344001"/>
              <a:ext cx="25336" cy="8000"/>
            </a:xfrm>
            <a:custGeom>
              <a:avLst/>
              <a:gdLst>
                <a:gd name="connsiteX0" fmla="*/ -785 w 25336"/>
                <a:gd name="connsiteY0" fmla="*/ 7821 h 8000"/>
                <a:gd name="connsiteX1" fmla="*/ -785 w 25336"/>
                <a:gd name="connsiteY1" fmla="*/ -180 h 8000"/>
                <a:gd name="connsiteX2" fmla="*/ 24552 w 25336"/>
                <a:gd name="connsiteY2" fmla="*/ -180 h 8000"/>
                <a:gd name="connsiteX3" fmla="*/ 24552 w 25336"/>
                <a:gd name="connsiteY3" fmla="*/ 7821 h 8000"/>
              </a:gdLst>
              <a:ahLst/>
              <a:cxnLst>
                <a:cxn ang="0">
                  <a:pos x="connsiteX0" y="connsiteY0"/>
                </a:cxn>
                <a:cxn ang="0">
                  <a:pos x="connsiteX1" y="connsiteY1"/>
                </a:cxn>
                <a:cxn ang="0">
                  <a:pos x="connsiteX2" y="connsiteY2"/>
                </a:cxn>
                <a:cxn ang="0">
                  <a:pos x="connsiteX3" y="connsiteY3"/>
                </a:cxn>
              </a:cxnLst>
              <a:rect l="l" t="t" r="r" b="b"/>
              <a:pathLst>
                <a:path w="25336" h="8000">
                  <a:moveTo>
                    <a:pt x="-785" y="7821"/>
                  </a:moveTo>
                  <a:lnTo>
                    <a:pt x="-785" y="-180"/>
                  </a:lnTo>
                  <a:lnTo>
                    <a:pt x="24552" y="-180"/>
                  </a:lnTo>
                  <a:lnTo>
                    <a:pt x="24552" y="7821"/>
                  </a:lnTo>
                  <a:close/>
                </a:path>
              </a:pathLst>
            </a:custGeom>
            <a:solidFill>
              <a:srgbClr val="6D6E71"/>
            </a:solidFill>
            <a:ln w="9525" cap="flat">
              <a:noFill/>
              <a:prstDash val="solid"/>
              <a:miter/>
            </a:ln>
          </p:spPr>
          <p:txBody>
            <a:bodyPr rtlCol="0" anchor="ctr"/>
            <a:lstStyle/>
            <a:p>
              <a:endParaRPr lang="en-US"/>
            </a:p>
          </p:txBody>
        </p:sp>
        <p:sp>
          <p:nvSpPr>
            <p:cNvPr id="508" name="Freeform: Shape 507">
              <a:extLst>
                <a:ext uri="{FF2B5EF4-FFF2-40B4-BE49-F238E27FC236}">
                  <a16:creationId xmlns:a16="http://schemas.microsoft.com/office/drawing/2014/main" id="{0314A621-0FA6-4B62-8A71-4E40A6E1BA7B}"/>
                </a:ext>
              </a:extLst>
            </p:cNvPr>
            <p:cNvSpPr/>
            <p:nvPr/>
          </p:nvSpPr>
          <p:spPr>
            <a:xfrm>
              <a:off x="18311465" y="4316157"/>
              <a:ext cx="37052" cy="54514"/>
            </a:xfrm>
            <a:custGeom>
              <a:avLst/>
              <a:gdLst>
                <a:gd name="connsiteX0" fmla="*/ 23695 w 37052"/>
                <a:gd name="connsiteY0" fmla="*/ 21949 h 54514"/>
                <a:gd name="connsiteX1" fmla="*/ 25981 w 37052"/>
                <a:gd name="connsiteY1" fmla="*/ 15663 h 54514"/>
                <a:gd name="connsiteX2" fmla="*/ 23600 w 37052"/>
                <a:gd name="connsiteY2" fmla="*/ 10234 h 54514"/>
                <a:gd name="connsiteX3" fmla="*/ 17408 w 37052"/>
                <a:gd name="connsiteY3" fmla="*/ 7948 h 54514"/>
                <a:gd name="connsiteX4" fmla="*/ 6454 w 37052"/>
                <a:gd name="connsiteY4" fmla="*/ 14615 h 54514"/>
                <a:gd name="connsiteX5" fmla="*/ -785 w 37052"/>
                <a:gd name="connsiteY5" fmla="*/ 10424 h 54514"/>
                <a:gd name="connsiteX6" fmla="*/ 7026 w 37052"/>
                <a:gd name="connsiteY6" fmla="*/ 2518 h 54514"/>
                <a:gd name="connsiteX7" fmla="*/ 17885 w 37052"/>
                <a:gd name="connsiteY7" fmla="*/ -149 h 54514"/>
                <a:gd name="connsiteX8" fmla="*/ 29601 w 37052"/>
                <a:gd name="connsiteY8" fmla="*/ 4042 h 54514"/>
                <a:gd name="connsiteX9" fmla="*/ 34648 w 37052"/>
                <a:gd name="connsiteY9" fmla="*/ 15663 h 54514"/>
                <a:gd name="connsiteX10" fmla="*/ 32457 w 37052"/>
                <a:gd name="connsiteY10" fmla="*/ 23473 h 54514"/>
                <a:gd name="connsiteX11" fmla="*/ 24647 w 37052"/>
                <a:gd name="connsiteY11" fmla="*/ 32998 h 54514"/>
                <a:gd name="connsiteX12" fmla="*/ 12169 w 37052"/>
                <a:gd name="connsiteY12" fmla="*/ 45762 h 54514"/>
                <a:gd name="connsiteX13" fmla="*/ 36268 w 37052"/>
                <a:gd name="connsiteY13" fmla="*/ 45762 h 54514"/>
                <a:gd name="connsiteX14" fmla="*/ 36268 w 37052"/>
                <a:gd name="connsiteY14" fmla="*/ 54334 h 54514"/>
                <a:gd name="connsiteX15" fmla="*/ -117 w 37052"/>
                <a:gd name="connsiteY15" fmla="*/ 54334 h 54514"/>
                <a:gd name="connsiteX16" fmla="*/ -117 w 37052"/>
                <a:gd name="connsiteY16" fmla="*/ 46714 h 54514"/>
                <a:gd name="connsiteX17" fmla="*/ 15979 w 37052"/>
                <a:gd name="connsiteY17" fmla="*/ 30522 h 54514"/>
                <a:gd name="connsiteX18" fmla="*/ 23695 w 37052"/>
                <a:gd name="connsiteY18" fmla="*/ 21949 h 54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052" h="54514">
                  <a:moveTo>
                    <a:pt x="23695" y="21949"/>
                  </a:moveTo>
                  <a:cubicBezTo>
                    <a:pt x="25123" y="20149"/>
                    <a:pt x="25886" y="17949"/>
                    <a:pt x="25981" y="15663"/>
                  </a:cubicBezTo>
                  <a:cubicBezTo>
                    <a:pt x="26076" y="13587"/>
                    <a:pt x="25218" y="11586"/>
                    <a:pt x="23600" y="10234"/>
                  </a:cubicBezTo>
                  <a:cubicBezTo>
                    <a:pt x="21885" y="8691"/>
                    <a:pt x="19694" y="7872"/>
                    <a:pt x="17408" y="7948"/>
                  </a:cubicBezTo>
                  <a:cubicBezTo>
                    <a:pt x="12836" y="8062"/>
                    <a:pt x="8645" y="10605"/>
                    <a:pt x="6454" y="14615"/>
                  </a:cubicBezTo>
                  <a:lnTo>
                    <a:pt x="-785" y="10424"/>
                  </a:lnTo>
                  <a:cubicBezTo>
                    <a:pt x="1310" y="7300"/>
                    <a:pt x="3882" y="4614"/>
                    <a:pt x="7026" y="2518"/>
                  </a:cubicBezTo>
                  <a:cubicBezTo>
                    <a:pt x="10265" y="566"/>
                    <a:pt x="14075" y="-368"/>
                    <a:pt x="17885" y="-149"/>
                  </a:cubicBezTo>
                  <a:cubicBezTo>
                    <a:pt x="22171" y="-206"/>
                    <a:pt x="26361" y="1280"/>
                    <a:pt x="29601" y="4042"/>
                  </a:cubicBezTo>
                  <a:cubicBezTo>
                    <a:pt x="32934" y="6947"/>
                    <a:pt x="34839" y="11224"/>
                    <a:pt x="34648" y="15663"/>
                  </a:cubicBezTo>
                  <a:cubicBezTo>
                    <a:pt x="34648" y="18416"/>
                    <a:pt x="33886" y="21111"/>
                    <a:pt x="32457" y="23473"/>
                  </a:cubicBezTo>
                  <a:cubicBezTo>
                    <a:pt x="30267" y="26940"/>
                    <a:pt x="27600" y="30141"/>
                    <a:pt x="24647" y="32998"/>
                  </a:cubicBezTo>
                  <a:lnTo>
                    <a:pt x="12169" y="45762"/>
                  </a:lnTo>
                  <a:lnTo>
                    <a:pt x="36268" y="45762"/>
                  </a:lnTo>
                  <a:lnTo>
                    <a:pt x="36268" y="54334"/>
                  </a:lnTo>
                  <a:lnTo>
                    <a:pt x="-117" y="54334"/>
                  </a:lnTo>
                  <a:lnTo>
                    <a:pt x="-117" y="46714"/>
                  </a:lnTo>
                  <a:lnTo>
                    <a:pt x="15979" y="30522"/>
                  </a:lnTo>
                  <a:cubicBezTo>
                    <a:pt x="18742" y="27836"/>
                    <a:pt x="21314" y="24969"/>
                    <a:pt x="23695" y="21949"/>
                  </a:cubicBezTo>
                  <a:close/>
                </a:path>
              </a:pathLst>
            </a:custGeom>
            <a:solidFill>
              <a:srgbClr val="6D6E71"/>
            </a:solidFill>
            <a:ln w="9525" cap="flat">
              <a:noFill/>
              <a:prstDash val="solid"/>
              <a:miter/>
            </a:ln>
          </p:spPr>
          <p:txBody>
            <a:bodyPr rtlCol="0" anchor="ctr"/>
            <a:lstStyle/>
            <a:p>
              <a:endParaRPr lang="en-US"/>
            </a:p>
          </p:txBody>
        </p:sp>
        <p:sp>
          <p:nvSpPr>
            <p:cNvPr id="509" name="Freeform: Shape 508">
              <a:extLst>
                <a:ext uri="{FF2B5EF4-FFF2-40B4-BE49-F238E27FC236}">
                  <a16:creationId xmlns:a16="http://schemas.microsoft.com/office/drawing/2014/main" id="{EA7AA68B-34D6-46DC-98BE-2AC71F74546B}"/>
                </a:ext>
              </a:extLst>
            </p:cNvPr>
            <p:cNvSpPr/>
            <p:nvPr/>
          </p:nvSpPr>
          <p:spPr>
            <a:xfrm>
              <a:off x="18357090" y="4316212"/>
              <a:ext cx="43434" cy="55145"/>
            </a:xfrm>
            <a:custGeom>
              <a:avLst/>
              <a:gdLst>
                <a:gd name="connsiteX0" fmla="*/ 4645 w 43434"/>
                <a:gd name="connsiteY0" fmla="*/ 47517 h 55145"/>
                <a:gd name="connsiteX1" fmla="*/ 4645 w 43434"/>
                <a:gd name="connsiteY1" fmla="*/ 7321 h 55145"/>
                <a:gd name="connsiteX2" fmla="*/ 34839 w 43434"/>
                <a:gd name="connsiteY2" fmla="*/ 4959 h 55145"/>
                <a:gd name="connsiteX3" fmla="*/ 37220 w 43434"/>
                <a:gd name="connsiteY3" fmla="*/ 7321 h 55145"/>
                <a:gd name="connsiteX4" fmla="*/ 37220 w 43434"/>
                <a:gd name="connsiteY4" fmla="*/ 47517 h 55145"/>
                <a:gd name="connsiteX5" fmla="*/ 6835 w 43434"/>
                <a:gd name="connsiteY5" fmla="*/ 49726 h 55145"/>
                <a:gd name="connsiteX6" fmla="*/ 4645 w 43434"/>
                <a:gd name="connsiteY6" fmla="*/ 47517 h 55145"/>
                <a:gd name="connsiteX7" fmla="*/ 11027 w 43434"/>
                <a:gd name="connsiteY7" fmla="*/ 13036 h 55145"/>
                <a:gd name="connsiteX8" fmla="*/ 7884 w 43434"/>
                <a:gd name="connsiteY8" fmla="*/ 27419 h 55145"/>
                <a:gd name="connsiteX9" fmla="*/ 11027 w 43434"/>
                <a:gd name="connsiteY9" fmla="*/ 41802 h 55145"/>
                <a:gd name="connsiteX10" fmla="*/ 20552 w 43434"/>
                <a:gd name="connsiteY10" fmla="*/ 47231 h 55145"/>
                <a:gd name="connsiteX11" fmla="*/ 30077 w 43434"/>
                <a:gd name="connsiteY11" fmla="*/ 41802 h 55145"/>
                <a:gd name="connsiteX12" fmla="*/ 33124 w 43434"/>
                <a:gd name="connsiteY12" fmla="*/ 27419 h 55145"/>
                <a:gd name="connsiteX13" fmla="*/ 30077 w 43434"/>
                <a:gd name="connsiteY13" fmla="*/ 12941 h 55145"/>
                <a:gd name="connsiteX14" fmla="*/ 14074 w 43434"/>
                <a:gd name="connsiteY14" fmla="*/ 9235 h 55145"/>
                <a:gd name="connsiteX15" fmla="*/ 10360 w 43434"/>
                <a:gd name="connsiteY15" fmla="*/ 12941 h 55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434" h="55145">
                  <a:moveTo>
                    <a:pt x="4645" y="47517"/>
                  </a:moveTo>
                  <a:cubicBezTo>
                    <a:pt x="-2595" y="35096"/>
                    <a:pt x="-2595" y="19742"/>
                    <a:pt x="4645" y="7321"/>
                  </a:cubicBezTo>
                  <a:cubicBezTo>
                    <a:pt x="12360" y="-1671"/>
                    <a:pt x="25885" y="-2728"/>
                    <a:pt x="34839" y="4959"/>
                  </a:cubicBezTo>
                  <a:cubicBezTo>
                    <a:pt x="35696" y="5683"/>
                    <a:pt x="36459" y="6473"/>
                    <a:pt x="37220" y="7321"/>
                  </a:cubicBezTo>
                  <a:cubicBezTo>
                    <a:pt x="44460" y="19742"/>
                    <a:pt x="44460" y="35096"/>
                    <a:pt x="37220" y="47517"/>
                  </a:cubicBezTo>
                  <a:cubicBezTo>
                    <a:pt x="29410" y="56508"/>
                    <a:pt x="15885" y="57499"/>
                    <a:pt x="6835" y="49726"/>
                  </a:cubicBezTo>
                  <a:cubicBezTo>
                    <a:pt x="6074" y="49050"/>
                    <a:pt x="5312" y="48307"/>
                    <a:pt x="4645" y="47517"/>
                  </a:cubicBezTo>
                  <a:close/>
                  <a:moveTo>
                    <a:pt x="11027" y="13036"/>
                  </a:moveTo>
                  <a:cubicBezTo>
                    <a:pt x="8741" y="17475"/>
                    <a:pt x="7693" y="22428"/>
                    <a:pt x="7884" y="27419"/>
                  </a:cubicBezTo>
                  <a:cubicBezTo>
                    <a:pt x="7693" y="32410"/>
                    <a:pt x="8741" y="37363"/>
                    <a:pt x="11027" y="41802"/>
                  </a:cubicBezTo>
                  <a:cubicBezTo>
                    <a:pt x="12931" y="45230"/>
                    <a:pt x="16646" y="47317"/>
                    <a:pt x="20552" y="47231"/>
                  </a:cubicBezTo>
                  <a:cubicBezTo>
                    <a:pt x="24457" y="47364"/>
                    <a:pt x="28172" y="45259"/>
                    <a:pt x="30077" y="41802"/>
                  </a:cubicBezTo>
                  <a:cubicBezTo>
                    <a:pt x="32267" y="37344"/>
                    <a:pt x="33315" y="32391"/>
                    <a:pt x="33124" y="27419"/>
                  </a:cubicBezTo>
                  <a:cubicBezTo>
                    <a:pt x="33315" y="22418"/>
                    <a:pt x="32267" y="17436"/>
                    <a:pt x="30077" y="12941"/>
                  </a:cubicBezTo>
                  <a:cubicBezTo>
                    <a:pt x="26648" y="7493"/>
                    <a:pt x="19504" y="5835"/>
                    <a:pt x="14074" y="9235"/>
                  </a:cubicBezTo>
                  <a:cubicBezTo>
                    <a:pt x="12551" y="10169"/>
                    <a:pt x="11313" y="11436"/>
                    <a:pt x="10360" y="12941"/>
                  </a:cubicBezTo>
                  <a:close/>
                </a:path>
              </a:pathLst>
            </a:custGeom>
            <a:solidFill>
              <a:srgbClr val="6D6E71"/>
            </a:solidFill>
            <a:ln w="9525" cap="flat">
              <a:noFill/>
              <a:prstDash val="solid"/>
              <a:miter/>
            </a:ln>
          </p:spPr>
          <p:txBody>
            <a:bodyPr rtlCol="0" anchor="ctr"/>
            <a:lstStyle/>
            <a:p>
              <a:endParaRPr lang="en-US"/>
            </a:p>
          </p:txBody>
        </p:sp>
        <p:sp>
          <p:nvSpPr>
            <p:cNvPr id="510" name="Freeform: Shape 509">
              <a:extLst>
                <a:ext uri="{FF2B5EF4-FFF2-40B4-BE49-F238E27FC236}">
                  <a16:creationId xmlns:a16="http://schemas.microsoft.com/office/drawing/2014/main" id="{26305799-1310-4558-9D4F-2DDCE8029FB7}"/>
                </a:ext>
              </a:extLst>
            </p:cNvPr>
            <p:cNvSpPr/>
            <p:nvPr/>
          </p:nvSpPr>
          <p:spPr>
            <a:xfrm>
              <a:off x="18406906" y="4317522"/>
              <a:ext cx="19336" cy="52863"/>
            </a:xfrm>
            <a:custGeom>
              <a:avLst/>
              <a:gdLst>
                <a:gd name="connsiteX0" fmla="*/ -499 w 19336"/>
                <a:gd name="connsiteY0" fmla="*/ -180 h 52863"/>
                <a:gd name="connsiteX1" fmla="*/ 18551 w 19336"/>
                <a:gd name="connsiteY1" fmla="*/ -180 h 52863"/>
                <a:gd name="connsiteX2" fmla="*/ 18551 w 19336"/>
                <a:gd name="connsiteY2" fmla="*/ 52684 h 52863"/>
                <a:gd name="connsiteX3" fmla="*/ 10074 w 19336"/>
                <a:gd name="connsiteY3" fmla="*/ 52684 h 52863"/>
                <a:gd name="connsiteX4" fmla="*/ 10074 w 19336"/>
                <a:gd name="connsiteY4" fmla="*/ 7440 h 52863"/>
                <a:gd name="connsiteX5" fmla="*/ -785 w 19336"/>
                <a:gd name="connsiteY5" fmla="*/ 7440 h 52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36" h="52863">
                  <a:moveTo>
                    <a:pt x="-499" y="-180"/>
                  </a:moveTo>
                  <a:lnTo>
                    <a:pt x="18551" y="-180"/>
                  </a:lnTo>
                  <a:lnTo>
                    <a:pt x="18551" y="52684"/>
                  </a:lnTo>
                  <a:lnTo>
                    <a:pt x="10074" y="52684"/>
                  </a:lnTo>
                  <a:lnTo>
                    <a:pt x="10074" y="7440"/>
                  </a:lnTo>
                  <a:lnTo>
                    <a:pt x="-785" y="7440"/>
                  </a:lnTo>
                  <a:close/>
                </a:path>
              </a:pathLst>
            </a:custGeom>
            <a:solidFill>
              <a:srgbClr val="6D6E71"/>
            </a:solidFill>
            <a:ln w="9525" cap="flat">
              <a:noFill/>
              <a:prstDash val="solid"/>
              <a:miter/>
            </a:ln>
          </p:spPr>
          <p:txBody>
            <a:bodyPr rtlCol="0" anchor="ctr"/>
            <a:lstStyle/>
            <a:p>
              <a:endParaRPr lang="en-US"/>
            </a:p>
          </p:txBody>
        </p:sp>
        <p:sp>
          <p:nvSpPr>
            <p:cNvPr id="511" name="Freeform: Shape 510">
              <a:extLst>
                <a:ext uri="{FF2B5EF4-FFF2-40B4-BE49-F238E27FC236}">
                  <a16:creationId xmlns:a16="http://schemas.microsoft.com/office/drawing/2014/main" id="{78E45468-E7A1-4C34-A94A-8D6CE0F53A27}"/>
                </a:ext>
              </a:extLst>
            </p:cNvPr>
            <p:cNvSpPr/>
            <p:nvPr/>
          </p:nvSpPr>
          <p:spPr>
            <a:xfrm>
              <a:off x="18438520" y="4316370"/>
              <a:ext cx="39641" cy="54889"/>
            </a:xfrm>
            <a:custGeom>
              <a:avLst/>
              <a:gdLst>
                <a:gd name="connsiteX0" fmla="*/ 6178 w 39641"/>
                <a:gd name="connsiteY0" fmla="*/ 3924 h 54889"/>
                <a:gd name="connsiteX1" fmla="*/ 18941 w 39641"/>
                <a:gd name="connsiteY1" fmla="*/ -172 h 54889"/>
                <a:gd name="connsiteX2" fmla="*/ 31799 w 39641"/>
                <a:gd name="connsiteY2" fmla="*/ 3924 h 54889"/>
                <a:gd name="connsiteX3" fmla="*/ 36848 w 39641"/>
                <a:gd name="connsiteY3" fmla="*/ 14116 h 54889"/>
                <a:gd name="connsiteX4" fmla="*/ 31133 w 39641"/>
                <a:gd name="connsiteY4" fmla="*/ 24975 h 54889"/>
                <a:gd name="connsiteX5" fmla="*/ 38848 w 39641"/>
                <a:gd name="connsiteY5" fmla="*/ 38691 h 54889"/>
                <a:gd name="connsiteX6" fmla="*/ 33324 w 39641"/>
                <a:gd name="connsiteY6" fmla="*/ 50216 h 54889"/>
                <a:gd name="connsiteX7" fmla="*/ 4749 w 39641"/>
                <a:gd name="connsiteY7" fmla="*/ 50216 h 54889"/>
                <a:gd name="connsiteX8" fmla="*/ -776 w 39641"/>
                <a:gd name="connsiteY8" fmla="*/ 38691 h 54889"/>
                <a:gd name="connsiteX9" fmla="*/ 6939 w 39641"/>
                <a:gd name="connsiteY9" fmla="*/ 24975 h 54889"/>
                <a:gd name="connsiteX10" fmla="*/ 1225 w 39641"/>
                <a:gd name="connsiteY10" fmla="*/ 14116 h 54889"/>
                <a:gd name="connsiteX11" fmla="*/ 6178 w 39641"/>
                <a:gd name="connsiteY11" fmla="*/ 3924 h 54889"/>
                <a:gd name="connsiteX12" fmla="*/ 11511 w 39641"/>
                <a:gd name="connsiteY12" fmla="*/ 44786 h 54889"/>
                <a:gd name="connsiteX13" fmla="*/ 18941 w 39641"/>
                <a:gd name="connsiteY13" fmla="*/ 47073 h 54889"/>
                <a:gd name="connsiteX14" fmla="*/ 26466 w 39641"/>
                <a:gd name="connsiteY14" fmla="*/ 44786 h 54889"/>
                <a:gd name="connsiteX15" fmla="*/ 28466 w 39641"/>
                <a:gd name="connsiteY15" fmla="*/ 33919 h 54889"/>
                <a:gd name="connsiteX16" fmla="*/ 26466 w 39641"/>
                <a:gd name="connsiteY16" fmla="*/ 31928 h 54889"/>
                <a:gd name="connsiteX17" fmla="*/ 18846 w 39641"/>
                <a:gd name="connsiteY17" fmla="*/ 29642 h 54889"/>
                <a:gd name="connsiteX18" fmla="*/ 11225 w 39641"/>
                <a:gd name="connsiteY18" fmla="*/ 31928 h 54889"/>
                <a:gd name="connsiteX19" fmla="*/ 7892 w 39641"/>
                <a:gd name="connsiteY19" fmla="*/ 38405 h 54889"/>
                <a:gd name="connsiteX20" fmla="*/ 11702 w 39641"/>
                <a:gd name="connsiteY20" fmla="*/ 44786 h 54889"/>
                <a:gd name="connsiteX21" fmla="*/ 12179 w 39641"/>
                <a:gd name="connsiteY21" fmla="*/ 20593 h 54889"/>
                <a:gd name="connsiteX22" fmla="*/ 25703 w 39641"/>
                <a:gd name="connsiteY22" fmla="*/ 20593 h 54889"/>
                <a:gd name="connsiteX23" fmla="*/ 28561 w 39641"/>
                <a:gd name="connsiteY23" fmla="*/ 14878 h 54889"/>
                <a:gd name="connsiteX24" fmla="*/ 25703 w 39641"/>
                <a:gd name="connsiteY24" fmla="*/ 9163 h 54889"/>
                <a:gd name="connsiteX25" fmla="*/ 12179 w 39641"/>
                <a:gd name="connsiteY25" fmla="*/ 9163 h 54889"/>
                <a:gd name="connsiteX26" fmla="*/ 9321 w 39641"/>
                <a:gd name="connsiteY26" fmla="*/ 14878 h 54889"/>
                <a:gd name="connsiteX27" fmla="*/ 12179 w 39641"/>
                <a:gd name="connsiteY27" fmla="*/ 20593 h 54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641" h="54889">
                  <a:moveTo>
                    <a:pt x="6178" y="3924"/>
                  </a:moveTo>
                  <a:cubicBezTo>
                    <a:pt x="9797" y="1143"/>
                    <a:pt x="14369" y="-305"/>
                    <a:pt x="18941" y="-172"/>
                  </a:cubicBezTo>
                  <a:cubicBezTo>
                    <a:pt x="23608" y="-305"/>
                    <a:pt x="28085" y="1143"/>
                    <a:pt x="31799" y="3924"/>
                  </a:cubicBezTo>
                  <a:cubicBezTo>
                    <a:pt x="35038" y="6325"/>
                    <a:pt x="36848" y="10106"/>
                    <a:pt x="36848" y="14116"/>
                  </a:cubicBezTo>
                  <a:cubicBezTo>
                    <a:pt x="36753" y="18431"/>
                    <a:pt x="34657" y="22450"/>
                    <a:pt x="31133" y="24975"/>
                  </a:cubicBezTo>
                  <a:cubicBezTo>
                    <a:pt x="35991" y="27775"/>
                    <a:pt x="39039" y="33052"/>
                    <a:pt x="38848" y="38691"/>
                  </a:cubicBezTo>
                  <a:cubicBezTo>
                    <a:pt x="38848" y="43186"/>
                    <a:pt x="36848" y="47435"/>
                    <a:pt x="33324" y="50216"/>
                  </a:cubicBezTo>
                  <a:cubicBezTo>
                    <a:pt x="24751" y="56207"/>
                    <a:pt x="13322" y="56207"/>
                    <a:pt x="4749" y="50216"/>
                  </a:cubicBezTo>
                  <a:cubicBezTo>
                    <a:pt x="1225" y="47415"/>
                    <a:pt x="-776" y="43167"/>
                    <a:pt x="-776" y="38691"/>
                  </a:cubicBezTo>
                  <a:cubicBezTo>
                    <a:pt x="-966" y="33052"/>
                    <a:pt x="2082" y="27775"/>
                    <a:pt x="6939" y="24975"/>
                  </a:cubicBezTo>
                  <a:cubicBezTo>
                    <a:pt x="3415" y="22450"/>
                    <a:pt x="1320" y="18431"/>
                    <a:pt x="1225" y="14116"/>
                  </a:cubicBezTo>
                  <a:cubicBezTo>
                    <a:pt x="1129" y="10116"/>
                    <a:pt x="2938" y="6325"/>
                    <a:pt x="6178" y="3924"/>
                  </a:cubicBezTo>
                  <a:close/>
                  <a:moveTo>
                    <a:pt x="11511" y="44786"/>
                  </a:moveTo>
                  <a:cubicBezTo>
                    <a:pt x="13702" y="46282"/>
                    <a:pt x="16274" y="47073"/>
                    <a:pt x="18941" y="47073"/>
                  </a:cubicBezTo>
                  <a:cubicBezTo>
                    <a:pt x="21608" y="47063"/>
                    <a:pt x="24274" y="46272"/>
                    <a:pt x="26466" y="44786"/>
                  </a:cubicBezTo>
                  <a:cubicBezTo>
                    <a:pt x="29990" y="42339"/>
                    <a:pt x="30943" y="37471"/>
                    <a:pt x="28466" y="33919"/>
                  </a:cubicBezTo>
                  <a:cubicBezTo>
                    <a:pt x="27894" y="33137"/>
                    <a:pt x="27228" y="32471"/>
                    <a:pt x="26466" y="31928"/>
                  </a:cubicBezTo>
                  <a:cubicBezTo>
                    <a:pt x="24180" y="30394"/>
                    <a:pt x="21608" y="29594"/>
                    <a:pt x="18846" y="29642"/>
                  </a:cubicBezTo>
                  <a:cubicBezTo>
                    <a:pt x="16178" y="29613"/>
                    <a:pt x="13511" y="30404"/>
                    <a:pt x="11225" y="31928"/>
                  </a:cubicBezTo>
                  <a:cubicBezTo>
                    <a:pt x="9035" y="33357"/>
                    <a:pt x="7796" y="35814"/>
                    <a:pt x="7892" y="38405"/>
                  </a:cubicBezTo>
                  <a:cubicBezTo>
                    <a:pt x="7892" y="41081"/>
                    <a:pt x="9321" y="43539"/>
                    <a:pt x="11702" y="44786"/>
                  </a:cubicBezTo>
                  <a:close/>
                  <a:moveTo>
                    <a:pt x="12179" y="20593"/>
                  </a:moveTo>
                  <a:cubicBezTo>
                    <a:pt x="16178" y="23641"/>
                    <a:pt x="21704" y="23641"/>
                    <a:pt x="25703" y="20593"/>
                  </a:cubicBezTo>
                  <a:cubicBezTo>
                    <a:pt x="27514" y="19221"/>
                    <a:pt x="28561" y="17116"/>
                    <a:pt x="28561" y="14878"/>
                  </a:cubicBezTo>
                  <a:cubicBezTo>
                    <a:pt x="28561" y="12630"/>
                    <a:pt x="27514" y="10506"/>
                    <a:pt x="25703" y="9163"/>
                  </a:cubicBezTo>
                  <a:cubicBezTo>
                    <a:pt x="21704" y="6115"/>
                    <a:pt x="16178" y="6115"/>
                    <a:pt x="12179" y="9163"/>
                  </a:cubicBezTo>
                  <a:cubicBezTo>
                    <a:pt x="10368" y="10506"/>
                    <a:pt x="9321" y="12630"/>
                    <a:pt x="9321" y="14878"/>
                  </a:cubicBezTo>
                  <a:cubicBezTo>
                    <a:pt x="9321" y="17116"/>
                    <a:pt x="10368" y="19221"/>
                    <a:pt x="12179" y="20593"/>
                  </a:cubicBezTo>
                  <a:close/>
                </a:path>
              </a:pathLst>
            </a:custGeom>
            <a:solidFill>
              <a:srgbClr val="6D6E71"/>
            </a:solidFill>
            <a:ln w="9525" cap="flat">
              <a:noFill/>
              <a:prstDash val="solid"/>
              <a:miter/>
            </a:ln>
          </p:spPr>
          <p:txBody>
            <a:bodyPr rtlCol="0" anchor="ctr"/>
            <a:lstStyle/>
            <a:p>
              <a:endParaRPr lang="en-US"/>
            </a:p>
          </p:txBody>
        </p:sp>
        <p:sp>
          <p:nvSpPr>
            <p:cNvPr id="512" name="Freeform: Shape 511">
              <a:extLst>
                <a:ext uri="{FF2B5EF4-FFF2-40B4-BE49-F238E27FC236}">
                  <a16:creationId xmlns:a16="http://schemas.microsoft.com/office/drawing/2014/main" id="{A4B543A3-8548-4097-85EB-CFF5DB48C751}"/>
                </a:ext>
              </a:extLst>
            </p:cNvPr>
            <p:cNvSpPr/>
            <p:nvPr/>
          </p:nvSpPr>
          <p:spPr>
            <a:xfrm>
              <a:off x="18485010" y="4313045"/>
              <a:ext cx="19383" cy="67722"/>
            </a:xfrm>
            <a:custGeom>
              <a:avLst/>
              <a:gdLst>
                <a:gd name="connsiteX0" fmla="*/ 6645 w 19383"/>
                <a:gd name="connsiteY0" fmla="*/ 52017 h 67722"/>
                <a:gd name="connsiteX1" fmla="*/ 6645 w 19383"/>
                <a:gd name="connsiteY1" fmla="*/ 15536 h 67722"/>
                <a:gd name="connsiteX2" fmla="*/ -785 w 19383"/>
                <a:gd name="connsiteY2" fmla="*/ -180 h 67722"/>
                <a:gd name="connsiteX3" fmla="*/ 8740 w 19383"/>
                <a:gd name="connsiteY3" fmla="*/ -180 h 67722"/>
                <a:gd name="connsiteX4" fmla="*/ 15599 w 19383"/>
                <a:gd name="connsiteY4" fmla="*/ 14679 h 67722"/>
                <a:gd name="connsiteX5" fmla="*/ 15599 w 19383"/>
                <a:gd name="connsiteY5" fmla="*/ 52779 h 67722"/>
                <a:gd name="connsiteX6" fmla="*/ 8740 w 19383"/>
                <a:gd name="connsiteY6" fmla="*/ 67543 h 67722"/>
                <a:gd name="connsiteX7" fmla="*/ -785 w 19383"/>
                <a:gd name="connsiteY7" fmla="*/ 67543 h 67722"/>
                <a:gd name="connsiteX8" fmla="*/ 6645 w 19383"/>
                <a:gd name="connsiteY8" fmla="*/ 52017 h 67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83" h="67722">
                  <a:moveTo>
                    <a:pt x="6645" y="52017"/>
                  </a:moveTo>
                  <a:cubicBezTo>
                    <a:pt x="10741" y="40196"/>
                    <a:pt x="10741" y="27357"/>
                    <a:pt x="6645" y="15536"/>
                  </a:cubicBezTo>
                  <a:cubicBezTo>
                    <a:pt x="5026" y="9945"/>
                    <a:pt x="2455" y="4639"/>
                    <a:pt x="-785" y="-180"/>
                  </a:cubicBezTo>
                  <a:lnTo>
                    <a:pt x="8740" y="-180"/>
                  </a:lnTo>
                  <a:cubicBezTo>
                    <a:pt x="11789" y="4411"/>
                    <a:pt x="14075" y="9421"/>
                    <a:pt x="15599" y="14679"/>
                  </a:cubicBezTo>
                  <a:cubicBezTo>
                    <a:pt x="19599" y="27061"/>
                    <a:pt x="19599" y="40396"/>
                    <a:pt x="15599" y="52779"/>
                  </a:cubicBezTo>
                  <a:cubicBezTo>
                    <a:pt x="14075" y="58008"/>
                    <a:pt x="11789" y="62990"/>
                    <a:pt x="8740" y="67543"/>
                  </a:cubicBezTo>
                  <a:lnTo>
                    <a:pt x="-785" y="67543"/>
                  </a:lnTo>
                  <a:cubicBezTo>
                    <a:pt x="2455" y="62790"/>
                    <a:pt x="5026" y="57551"/>
                    <a:pt x="6645" y="52017"/>
                  </a:cubicBezTo>
                  <a:close/>
                </a:path>
              </a:pathLst>
            </a:custGeom>
            <a:solidFill>
              <a:srgbClr val="6D6E71"/>
            </a:solidFill>
            <a:ln w="9525" cap="flat">
              <a:noFill/>
              <a:prstDash val="solid"/>
              <a:miter/>
            </a:ln>
          </p:spPr>
          <p:txBody>
            <a:bodyPr rtlCol="0" anchor="ctr"/>
            <a:lstStyle/>
            <a:p>
              <a:endParaRPr lang="en-US"/>
            </a:p>
          </p:txBody>
        </p:sp>
      </p:grpSp>
      <p:pic>
        <p:nvPicPr>
          <p:cNvPr id="519" name="Graphic 518" descr="Police male outline">
            <a:extLst>
              <a:ext uri="{FF2B5EF4-FFF2-40B4-BE49-F238E27FC236}">
                <a16:creationId xmlns:a16="http://schemas.microsoft.com/office/drawing/2014/main" id="{D485BDC0-8066-41AC-B0ED-234EE6D1F13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04913" y="1738706"/>
            <a:ext cx="1032184" cy="1032184"/>
          </a:xfrm>
          <a:prstGeom prst="rect">
            <a:avLst/>
          </a:prstGeom>
        </p:spPr>
      </p:pic>
      <p:sp>
        <p:nvSpPr>
          <p:cNvPr id="520" name="Rectangle 519">
            <a:extLst>
              <a:ext uri="{FF2B5EF4-FFF2-40B4-BE49-F238E27FC236}">
                <a16:creationId xmlns:a16="http://schemas.microsoft.com/office/drawing/2014/main" id="{936FB8DE-E373-449B-A0E8-200C3EB06755}"/>
              </a:ext>
            </a:extLst>
          </p:cNvPr>
          <p:cNvSpPr/>
          <p:nvPr/>
        </p:nvSpPr>
        <p:spPr>
          <a:xfrm>
            <a:off x="1338675" y="1869948"/>
            <a:ext cx="3038011" cy="646331"/>
          </a:xfrm>
          <a:prstGeom prst="rect">
            <a:avLst/>
          </a:prstGeom>
          <a:noFill/>
        </p:spPr>
        <p:txBody>
          <a:bodyPr wrap="none" lIns="91440" tIns="45720" rIns="91440" bIns="45720">
            <a:spAutoFit/>
          </a:bodyPr>
          <a:lstStyle/>
          <a:p>
            <a:pPr algn="ctr"/>
            <a:r>
              <a:rPr lang="en-US" sz="3600" b="0" cap="none" spc="0">
                <a:ln w="0"/>
                <a:solidFill>
                  <a:srgbClr val="002060"/>
                </a:solidFill>
                <a:latin typeface="Montserrat" panose="00000500000000000000" pitchFamily="50" charset="0"/>
              </a:rPr>
              <a:t>OKLAHOMA</a:t>
            </a:r>
          </a:p>
        </p:txBody>
      </p:sp>
      <p:sp>
        <p:nvSpPr>
          <p:cNvPr id="521" name="Rectangle 520">
            <a:extLst>
              <a:ext uri="{FF2B5EF4-FFF2-40B4-BE49-F238E27FC236}">
                <a16:creationId xmlns:a16="http://schemas.microsoft.com/office/drawing/2014/main" id="{700897AE-0D80-4CE8-9BDA-25D5A591F622}"/>
              </a:ext>
            </a:extLst>
          </p:cNvPr>
          <p:cNvSpPr/>
          <p:nvPr/>
        </p:nvSpPr>
        <p:spPr>
          <a:xfrm>
            <a:off x="1331344" y="2324091"/>
            <a:ext cx="4132863" cy="400110"/>
          </a:xfrm>
          <a:prstGeom prst="rect">
            <a:avLst/>
          </a:prstGeom>
          <a:noFill/>
        </p:spPr>
        <p:txBody>
          <a:bodyPr wrap="none" lIns="91440" tIns="45720" rIns="91440" bIns="45720">
            <a:spAutoFit/>
          </a:bodyPr>
          <a:lstStyle/>
          <a:p>
            <a:pPr algn="ctr"/>
            <a:r>
              <a:rPr lang="en-US" sz="2000" b="0" cap="none" spc="0">
                <a:ln w="0"/>
                <a:solidFill>
                  <a:srgbClr val="002060"/>
                </a:solidFill>
                <a:latin typeface="Montserrat" panose="00000500000000000000" pitchFamily="50" charset="0"/>
              </a:rPr>
              <a:t>Crisis Intervention Teams (CIT)</a:t>
            </a:r>
          </a:p>
        </p:txBody>
      </p:sp>
      <p:sp>
        <p:nvSpPr>
          <p:cNvPr id="522" name="Rectangle 521">
            <a:extLst>
              <a:ext uri="{FF2B5EF4-FFF2-40B4-BE49-F238E27FC236}">
                <a16:creationId xmlns:a16="http://schemas.microsoft.com/office/drawing/2014/main" id="{2A774EE7-1A3A-476A-8A82-6E67A43F6B44}"/>
              </a:ext>
            </a:extLst>
          </p:cNvPr>
          <p:cNvSpPr/>
          <p:nvPr/>
        </p:nvSpPr>
        <p:spPr>
          <a:xfrm>
            <a:off x="538267" y="2810970"/>
            <a:ext cx="4925940" cy="2800767"/>
          </a:xfrm>
          <a:prstGeom prst="rect">
            <a:avLst/>
          </a:prstGeom>
          <a:noFill/>
        </p:spPr>
        <p:txBody>
          <a:bodyPr wrap="square" lIns="91440" tIns="45720" rIns="91440" bIns="45720">
            <a:spAutoFit/>
          </a:bodyPr>
          <a:lstStyle/>
          <a:p>
            <a:r>
              <a:rPr lang="en-US" sz="1600" dirty="0">
                <a:solidFill>
                  <a:srgbClr val="002060"/>
                </a:solidFill>
                <a:latin typeface="Montserrat" panose="00000500000000000000" pitchFamily="50" charset="0"/>
              </a:rPr>
              <a:t>Crisis Intervention Teams (CIT)responder program for those in mental health crisis. </a:t>
            </a:r>
          </a:p>
          <a:p>
            <a:endParaRPr lang="en-US" sz="1600" dirty="0">
              <a:solidFill>
                <a:srgbClr val="002060"/>
              </a:solidFill>
              <a:latin typeface="Montserrat" panose="00000500000000000000" pitchFamily="50" charset="0"/>
            </a:endParaRPr>
          </a:p>
          <a:p>
            <a:r>
              <a:rPr lang="en-US" sz="1600" dirty="0">
                <a:solidFill>
                  <a:srgbClr val="002060"/>
                </a:solidFill>
                <a:latin typeface="Montserrat" panose="00000500000000000000" pitchFamily="50" charset="0"/>
              </a:rPr>
              <a:t>The program provides a 40-hour interactive law enforcement-based training for aiding individuals in a mental health crisis. </a:t>
            </a:r>
          </a:p>
          <a:p>
            <a:endParaRPr lang="en-US" sz="1600" dirty="0">
              <a:solidFill>
                <a:srgbClr val="002060"/>
              </a:solidFill>
              <a:latin typeface="Montserrat" panose="00000500000000000000" pitchFamily="50" charset="0"/>
            </a:endParaRPr>
          </a:p>
          <a:p>
            <a:r>
              <a:rPr lang="en-US" sz="1600" dirty="0">
                <a:solidFill>
                  <a:srgbClr val="002060"/>
                </a:solidFill>
                <a:latin typeface="Montserrat" panose="00000500000000000000" pitchFamily="50" charset="0"/>
              </a:rPr>
              <a:t>In addition to learning about symptoms, medications, side scenarios to aid in understanding the consumer and family side of these interactions.</a:t>
            </a:r>
            <a:endParaRPr lang="en-US" sz="1600" b="0" cap="none" spc="0" dirty="0">
              <a:ln w="0"/>
              <a:solidFill>
                <a:srgbClr val="002060"/>
              </a:solidFill>
              <a:effectLst>
                <a:outerShdw blurRad="38100" dist="19050" dir="2700000" algn="tl" rotWithShape="0">
                  <a:schemeClr val="dk1">
                    <a:alpha val="40000"/>
                  </a:schemeClr>
                </a:outerShdw>
              </a:effectLst>
              <a:latin typeface="Montserrat" panose="00000500000000000000" pitchFamily="50" charset="0"/>
            </a:endParaRPr>
          </a:p>
        </p:txBody>
      </p:sp>
      <p:cxnSp>
        <p:nvCxnSpPr>
          <p:cNvPr id="523" name="Straight Connector 522">
            <a:extLst>
              <a:ext uri="{FF2B5EF4-FFF2-40B4-BE49-F238E27FC236}">
                <a16:creationId xmlns:a16="http://schemas.microsoft.com/office/drawing/2014/main" id="{BC6AB5F4-A96C-4698-9D39-0FE79D297791}"/>
              </a:ext>
            </a:extLst>
          </p:cNvPr>
          <p:cNvCxnSpPr>
            <a:cxnSpLocks/>
          </p:cNvCxnSpPr>
          <p:nvPr/>
        </p:nvCxnSpPr>
        <p:spPr>
          <a:xfrm>
            <a:off x="6096000" y="204788"/>
            <a:ext cx="0" cy="6448425"/>
          </a:xfrm>
          <a:prstGeom prst="line">
            <a:avLst/>
          </a:prstGeom>
          <a:ln>
            <a:solidFill>
              <a:srgbClr val="002060"/>
            </a:solidFill>
          </a:ln>
        </p:spPr>
        <p:style>
          <a:lnRef idx="1">
            <a:schemeClr val="dk1"/>
          </a:lnRef>
          <a:fillRef idx="0">
            <a:schemeClr val="dk1"/>
          </a:fillRef>
          <a:effectRef idx="0">
            <a:schemeClr val="dk1"/>
          </a:effectRef>
          <a:fontRef idx="minor">
            <a:schemeClr val="tx1"/>
          </a:fontRef>
        </p:style>
      </p:cxnSp>
    </p:spTree>
    <p:custDataLst>
      <p:tags r:id="rId1"/>
    </p:custDataLst>
    <p:extLst>
      <p:ext uri="{BB962C8B-B14F-4D97-AF65-F5344CB8AC3E}">
        <p14:creationId xmlns:p14="http://schemas.microsoft.com/office/powerpoint/2010/main" val="327998663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FF32AC82-A09B-4E26-9A12-8BABD08DD8A2}"/>
              </a:ext>
            </a:extLst>
          </p:cNvPr>
          <p:cNvSpPr>
            <a:spLocks noGrp="1"/>
          </p:cNvSpPr>
          <p:nvPr>
            <p:ph type="sldNum" sz="quarter" idx="10"/>
          </p:nvPr>
        </p:nvSpPr>
        <p:spPr/>
        <p:txBody>
          <a:bodyPr/>
          <a:lstStyle/>
          <a:p>
            <a:pPr>
              <a:defRPr/>
            </a:pPr>
            <a:fld id="{19B51A1E-902D-48AF-9020-955120F399B6}" type="slidenum">
              <a:rPr lang="en-US" smtClean="0"/>
              <a:pPr>
                <a:defRPr/>
              </a:pPr>
              <a:t>15</a:t>
            </a:fld>
            <a:endParaRPr lang="en-US"/>
          </a:p>
        </p:txBody>
      </p:sp>
      <p:grpSp>
        <p:nvGrpSpPr>
          <p:cNvPr id="3" name="Group 2">
            <a:extLst>
              <a:ext uri="{FF2B5EF4-FFF2-40B4-BE49-F238E27FC236}">
                <a16:creationId xmlns:a16="http://schemas.microsoft.com/office/drawing/2014/main" id="{186A00E9-19CA-465F-B4B9-6B91C996C81A}"/>
              </a:ext>
            </a:extLst>
          </p:cNvPr>
          <p:cNvGrpSpPr/>
          <p:nvPr/>
        </p:nvGrpSpPr>
        <p:grpSpPr>
          <a:xfrm>
            <a:off x="538267" y="1869948"/>
            <a:ext cx="4925940" cy="3741789"/>
            <a:chOff x="538267" y="2293871"/>
            <a:chExt cx="4925940" cy="3741789"/>
          </a:xfrm>
        </p:grpSpPr>
        <p:sp>
          <p:nvSpPr>
            <p:cNvPr id="5" name="Rectangle 4">
              <a:extLst>
                <a:ext uri="{FF2B5EF4-FFF2-40B4-BE49-F238E27FC236}">
                  <a16:creationId xmlns:a16="http://schemas.microsoft.com/office/drawing/2014/main" id="{B0107301-D132-4A61-8436-F2BC5DDB9267}"/>
                </a:ext>
              </a:extLst>
            </p:cNvPr>
            <p:cNvSpPr/>
            <p:nvPr/>
          </p:nvSpPr>
          <p:spPr>
            <a:xfrm>
              <a:off x="1338675" y="2293871"/>
              <a:ext cx="3038011" cy="646331"/>
            </a:xfrm>
            <a:prstGeom prst="rect">
              <a:avLst/>
            </a:prstGeom>
            <a:noFill/>
          </p:spPr>
          <p:txBody>
            <a:bodyPr wrap="none" lIns="91440" tIns="45720" rIns="91440" bIns="45720">
              <a:spAutoFit/>
            </a:bodyPr>
            <a:lstStyle/>
            <a:p>
              <a:pPr algn="ctr"/>
              <a:r>
                <a:rPr lang="en-US" sz="3600" b="0" cap="none" spc="0">
                  <a:ln w="0"/>
                  <a:solidFill>
                    <a:srgbClr val="002060"/>
                  </a:solidFill>
                  <a:latin typeface="Montserrat" panose="00000500000000000000" pitchFamily="50" charset="0"/>
                </a:rPr>
                <a:t>OKLAHOMA</a:t>
              </a:r>
            </a:p>
          </p:txBody>
        </p:sp>
        <p:sp>
          <p:nvSpPr>
            <p:cNvPr id="6" name="Rectangle 5">
              <a:extLst>
                <a:ext uri="{FF2B5EF4-FFF2-40B4-BE49-F238E27FC236}">
                  <a16:creationId xmlns:a16="http://schemas.microsoft.com/office/drawing/2014/main" id="{83C95B11-7941-4FA5-BB71-72D6C5CCFF4C}"/>
                </a:ext>
              </a:extLst>
            </p:cNvPr>
            <p:cNvSpPr/>
            <p:nvPr/>
          </p:nvSpPr>
          <p:spPr>
            <a:xfrm>
              <a:off x="1331344" y="2748014"/>
              <a:ext cx="4132863" cy="400110"/>
            </a:xfrm>
            <a:prstGeom prst="rect">
              <a:avLst/>
            </a:prstGeom>
            <a:noFill/>
          </p:spPr>
          <p:txBody>
            <a:bodyPr wrap="none" lIns="91440" tIns="45720" rIns="91440" bIns="45720">
              <a:spAutoFit/>
            </a:bodyPr>
            <a:lstStyle/>
            <a:p>
              <a:pPr algn="ctr"/>
              <a:r>
                <a:rPr lang="en-US" sz="2000" b="0" cap="none" spc="0">
                  <a:ln w="0"/>
                  <a:solidFill>
                    <a:srgbClr val="002060"/>
                  </a:solidFill>
                  <a:latin typeface="Montserrat" panose="00000500000000000000" pitchFamily="50" charset="0"/>
                </a:rPr>
                <a:t>Crisis Intervention Teams (CIT)</a:t>
              </a:r>
            </a:p>
          </p:txBody>
        </p:sp>
        <p:sp>
          <p:nvSpPr>
            <p:cNvPr id="7" name="Rectangle 6">
              <a:extLst>
                <a:ext uri="{FF2B5EF4-FFF2-40B4-BE49-F238E27FC236}">
                  <a16:creationId xmlns:a16="http://schemas.microsoft.com/office/drawing/2014/main" id="{7631396A-8A69-43ED-A0B7-6B84F4561303}"/>
                </a:ext>
              </a:extLst>
            </p:cNvPr>
            <p:cNvSpPr/>
            <p:nvPr/>
          </p:nvSpPr>
          <p:spPr>
            <a:xfrm>
              <a:off x="538267" y="3234893"/>
              <a:ext cx="4925940" cy="2800767"/>
            </a:xfrm>
            <a:prstGeom prst="rect">
              <a:avLst/>
            </a:prstGeom>
            <a:noFill/>
          </p:spPr>
          <p:txBody>
            <a:bodyPr wrap="square" lIns="91440" tIns="45720" rIns="91440" bIns="45720">
              <a:spAutoFit/>
            </a:bodyPr>
            <a:lstStyle/>
            <a:p>
              <a:r>
                <a:rPr lang="en-US" sz="1600" dirty="0">
                  <a:solidFill>
                    <a:srgbClr val="002060"/>
                  </a:solidFill>
                  <a:latin typeface="Montserrat" panose="00000500000000000000" pitchFamily="50" charset="0"/>
                </a:rPr>
                <a:t>Crisis Intervention Teams (CIT)responder program for those in mental health crisis. </a:t>
              </a:r>
            </a:p>
            <a:p>
              <a:endParaRPr lang="en-US" sz="1600" dirty="0">
                <a:solidFill>
                  <a:srgbClr val="002060"/>
                </a:solidFill>
                <a:latin typeface="Montserrat" panose="00000500000000000000" pitchFamily="50" charset="0"/>
              </a:endParaRPr>
            </a:p>
            <a:p>
              <a:r>
                <a:rPr lang="en-US" sz="1600" dirty="0">
                  <a:solidFill>
                    <a:srgbClr val="002060"/>
                  </a:solidFill>
                  <a:latin typeface="Montserrat" panose="00000500000000000000" pitchFamily="50" charset="0"/>
                </a:rPr>
                <a:t>The program provides a 40-hour interactive law enforcement-based training for aiding individuals in a mental health crisis. </a:t>
              </a:r>
            </a:p>
            <a:p>
              <a:endParaRPr lang="en-US" sz="1600" dirty="0">
                <a:solidFill>
                  <a:srgbClr val="002060"/>
                </a:solidFill>
                <a:latin typeface="Montserrat" panose="00000500000000000000" pitchFamily="50" charset="0"/>
              </a:endParaRPr>
            </a:p>
            <a:p>
              <a:r>
                <a:rPr lang="en-US" sz="1600" dirty="0">
                  <a:solidFill>
                    <a:srgbClr val="002060"/>
                  </a:solidFill>
                  <a:latin typeface="Montserrat" panose="00000500000000000000" pitchFamily="50" charset="0"/>
                </a:rPr>
                <a:t>In addition to learning about symptoms, medications, side scenarios to aid in understanding the consumer and family side of these interactions.</a:t>
              </a:r>
              <a:endParaRPr lang="en-US" sz="1600" b="0" cap="none" spc="0" dirty="0">
                <a:ln w="0"/>
                <a:solidFill>
                  <a:srgbClr val="002060"/>
                </a:solidFill>
                <a:effectLst>
                  <a:outerShdw blurRad="38100" dist="19050" dir="2700000" algn="tl" rotWithShape="0">
                    <a:schemeClr val="dk1">
                      <a:alpha val="40000"/>
                    </a:schemeClr>
                  </a:outerShdw>
                </a:effectLst>
                <a:latin typeface="Montserrat" panose="00000500000000000000" pitchFamily="50" charset="0"/>
              </a:endParaRPr>
            </a:p>
          </p:txBody>
        </p:sp>
      </p:grpSp>
      <p:cxnSp>
        <p:nvCxnSpPr>
          <p:cNvPr id="9" name="Straight Connector 8">
            <a:extLst>
              <a:ext uri="{FF2B5EF4-FFF2-40B4-BE49-F238E27FC236}">
                <a16:creationId xmlns:a16="http://schemas.microsoft.com/office/drawing/2014/main" id="{290ECDBA-5E8A-4D0D-A7F0-27CEBDC62190}"/>
              </a:ext>
            </a:extLst>
          </p:cNvPr>
          <p:cNvCxnSpPr>
            <a:cxnSpLocks/>
          </p:cNvCxnSpPr>
          <p:nvPr/>
        </p:nvCxnSpPr>
        <p:spPr>
          <a:xfrm>
            <a:off x="6096000" y="204788"/>
            <a:ext cx="0" cy="6448425"/>
          </a:xfrm>
          <a:prstGeom prst="line">
            <a:avLst/>
          </a:prstGeom>
          <a:ln>
            <a:solidFill>
              <a:srgbClr val="002060"/>
            </a:solidFill>
          </a:ln>
        </p:spPr>
        <p:style>
          <a:lnRef idx="1">
            <a:schemeClr val="dk1"/>
          </a:lnRef>
          <a:fillRef idx="0">
            <a:schemeClr val="dk1"/>
          </a:fillRef>
          <a:effectRef idx="0">
            <a:schemeClr val="dk1"/>
          </a:effectRef>
          <a:fontRef idx="minor">
            <a:schemeClr val="tx1"/>
          </a:fontRef>
        </p:style>
      </p:cxnSp>
      <p:grpSp>
        <p:nvGrpSpPr>
          <p:cNvPr id="1024" name="Group 1023">
            <a:extLst>
              <a:ext uri="{FF2B5EF4-FFF2-40B4-BE49-F238E27FC236}">
                <a16:creationId xmlns:a16="http://schemas.microsoft.com/office/drawing/2014/main" id="{868D1F52-713C-4E28-AF49-BB06A564F587}"/>
              </a:ext>
            </a:extLst>
          </p:cNvPr>
          <p:cNvGrpSpPr/>
          <p:nvPr/>
        </p:nvGrpSpPr>
        <p:grpSpPr>
          <a:xfrm>
            <a:off x="7279039" y="665142"/>
            <a:ext cx="4182800" cy="5784751"/>
            <a:chOff x="7279039" y="665142"/>
            <a:chExt cx="4182800" cy="5784751"/>
          </a:xfrm>
        </p:grpSpPr>
        <p:sp>
          <p:nvSpPr>
            <p:cNvPr id="514" name="Freeform: Shape 513">
              <a:extLst>
                <a:ext uri="{FF2B5EF4-FFF2-40B4-BE49-F238E27FC236}">
                  <a16:creationId xmlns:a16="http://schemas.microsoft.com/office/drawing/2014/main" id="{44D67531-4115-4AA5-88D5-57F4BAC17FEF}"/>
                </a:ext>
              </a:extLst>
            </p:cNvPr>
            <p:cNvSpPr/>
            <p:nvPr/>
          </p:nvSpPr>
          <p:spPr>
            <a:xfrm>
              <a:off x="7279039" y="670290"/>
              <a:ext cx="70760" cy="83092"/>
            </a:xfrm>
            <a:custGeom>
              <a:avLst/>
              <a:gdLst>
                <a:gd name="connsiteX0" fmla="*/ 21123 w 56292"/>
                <a:gd name="connsiteY0" fmla="*/ 10202 h 66103"/>
                <a:gd name="connsiteX1" fmla="*/ -785 w 56292"/>
                <a:gd name="connsiteY1" fmla="*/ 10202 h 66103"/>
                <a:gd name="connsiteX2" fmla="*/ -785 w 56292"/>
                <a:gd name="connsiteY2" fmla="*/ -180 h 66103"/>
                <a:gd name="connsiteX3" fmla="*/ 55508 w 56292"/>
                <a:gd name="connsiteY3" fmla="*/ -180 h 66103"/>
                <a:gd name="connsiteX4" fmla="*/ 55508 w 56292"/>
                <a:gd name="connsiteY4" fmla="*/ 10202 h 66103"/>
                <a:gd name="connsiteX5" fmla="*/ 33600 w 56292"/>
                <a:gd name="connsiteY5" fmla="*/ 10202 h 66103"/>
                <a:gd name="connsiteX6" fmla="*/ 33600 w 56292"/>
                <a:gd name="connsiteY6" fmla="*/ 65924 h 66103"/>
                <a:gd name="connsiteX7" fmla="*/ 21313 w 56292"/>
                <a:gd name="connsiteY7" fmla="*/ 65924 h 66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292" h="66103">
                  <a:moveTo>
                    <a:pt x="21123" y="10202"/>
                  </a:moveTo>
                  <a:lnTo>
                    <a:pt x="-785" y="10202"/>
                  </a:lnTo>
                  <a:lnTo>
                    <a:pt x="-785" y="-180"/>
                  </a:lnTo>
                  <a:lnTo>
                    <a:pt x="55508" y="-180"/>
                  </a:lnTo>
                  <a:lnTo>
                    <a:pt x="55508" y="10202"/>
                  </a:lnTo>
                  <a:lnTo>
                    <a:pt x="33600" y="10202"/>
                  </a:lnTo>
                  <a:lnTo>
                    <a:pt x="33600" y="65924"/>
                  </a:lnTo>
                  <a:lnTo>
                    <a:pt x="21313" y="65924"/>
                  </a:lnTo>
                  <a:close/>
                </a:path>
              </a:pathLst>
            </a:custGeom>
            <a:solidFill>
              <a:srgbClr val="6D6E71"/>
            </a:solidFill>
            <a:ln w="9525" cap="flat">
              <a:noFill/>
              <a:prstDash val="solid"/>
              <a:miter/>
            </a:ln>
          </p:spPr>
          <p:txBody>
            <a:bodyPr rtlCol="0" anchor="ctr"/>
            <a:lstStyle/>
            <a:p>
              <a:endParaRPr lang="en-US"/>
            </a:p>
          </p:txBody>
        </p:sp>
        <p:sp>
          <p:nvSpPr>
            <p:cNvPr id="515" name="Freeform: Shape 514">
              <a:extLst>
                <a:ext uri="{FF2B5EF4-FFF2-40B4-BE49-F238E27FC236}">
                  <a16:creationId xmlns:a16="http://schemas.microsoft.com/office/drawing/2014/main" id="{39A23F01-1E85-484B-8588-45A6527079DE}"/>
                </a:ext>
              </a:extLst>
            </p:cNvPr>
            <p:cNvSpPr/>
            <p:nvPr/>
          </p:nvSpPr>
          <p:spPr>
            <a:xfrm>
              <a:off x="7359736" y="665142"/>
              <a:ext cx="62566" cy="88241"/>
            </a:xfrm>
            <a:custGeom>
              <a:avLst/>
              <a:gdLst>
                <a:gd name="connsiteX0" fmla="*/ 43125 w 49774"/>
                <a:gd name="connsiteY0" fmla="*/ 24585 h 70199"/>
                <a:gd name="connsiteX1" fmla="*/ 48935 w 49774"/>
                <a:gd name="connsiteY1" fmla="*/ 41158 h 70199"/>
                <a:gd name="connsiteX2" fmla="*/ 48935 w 49774"/>
                <a:gd name="connsiteY2" fmla="*/ 69733 h 70199"/>
                <a:gd name="connsiteX3" fmla="*/ 37125 w 49774"/>
                <a:gd name="connsiteY3" fmla="*/ 69733 h 70199"/>
                <a:gd name="connsiteX4" fmla="*/ 37125 w 49774"/>
                <a:gd name="connsiteY4" fmla="*/ 42683 h 70199"/>
                <a:gd name="connsiteX5" fmla="*/ 33981 w 49774"/>
                <a:gd name="connsiteY5" fmla="*/ 32681 h 70199"/>
                <a:gd name="connsiteX6" fmla="*/ 25123 w 49774"/>
                <a:gd name="connsiteY6" fmla="*/ 29348 h 70199"/>
                <a:gd name="connsiteX7" fmla="*/ 14836 w 49774"/>
                <a:gd name="connsiteY7" fmla="*/ 33253 h 70199"/>
                <a:gd name="connsiteX8" fmla="*/ 11026 w 49774"/>
                <a:gd name="connsiteY8" fmla="*/ 44588 h 70199"/>
                <a:gd name="connsiteX9" fmla="*/ 11026 w 49774"/>
                <a:gd name="connsiteY9" fmla="*/ 70019 h 70199"/>
                <a:gd name="connsiteX10" fmla="*/ -785 w 49774"/>
                <a:gd name="connsiteY10" fmla="*/ 70019 h 70199"/>
                <a:gd name="connsiteX11" fmla="*/ -785 w 49774"/>
                <a:gd name="connsiteY11" fmla="*/ -180 h 70199"/>
                <a:gd name="connsiteX12" fmla="*/ 11026 w 49774"/>
                <a:gd name="connsiteY12" fmla="*/ -180 h 70199"/>
                <a:gd name="connsiteX13" fmla="*/ 11026 w 49774"/>
                <a:gd name="connsiteY13" fmla="*/ 25252 h 70199"/>
                <a:gd name="connsiteX14" fmla="*/ 18265 w 49774"/>
                <a:gd name="connsiteY14" fmla="*/ 20489 h 70199"/>
                <a:gd name="connsiteX15" fmla="*/ 27790 w 49774"/>
                <a:gd name="connsiteY15" fmla="*/ 18870 h 70199"/>
                <a:gd name="connsiteX16" fmla="*/ 43125 w 49774"/>
                <a:gd name="connsiteY16" fmla="*/ 24585 h 70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774" h="70199">
                  <a:moveTo>
                    <a:pt x="43125" y="24585"/>
                  </a:moveTo>
                  <a:cubicBezTo>
                    <a:pt x="47259" y="29071"/>
                    <a:pt x="49364" y="35072"/>
                    <a:pt x="48935" y="41158"/>
                  </a:cubicBezTo>
                  <a:lnTo>
                    <a:pt x="48935" y="69733"/>
                  </a:lnTo>
                  <a:lnTo>
                    <a:pt x="37125" y="69733"/>
                  </a:lnTo>
                  <a:lnTo>
                    <a:pt x="37125" y="42683"/>
                  </a:lnTo>
                  <a:cubicBezTo>
                    <a:pt x="37381" y="39073"/>
                    <a:pt x="36258" y="35501"/>
                    <a:pt x="33981" y="32681"/>
                  </a:cubicBezTo>
                  <a:cubicBezTo>
                    <a:pt x="31628" y="30376"/>
                    <a:pt x="28409" y="29166"/>
                    <a:pt x="25123" y="29348"/>
                  </a:cubicBezTo>
                  <a:cubicBezTo>
                    <a:pt x="21294" y="29148"/>
                    <a:pt x="17560" y="30567"/>
                    <a:pt x="14836" y="33253"/>
                  </a:cubicBezTo>
                  <a:cubicBezTo>
                    <a:pt x="12102" y="36367"/>
                    <a:pt x="10731" y="40454"/>
                    <a:pt x="11026" y="44588"/>
                  </a:cubicBezTo>
                  <a:lnTo>
                    <a:pt x="11026" y="70019"/>
                  </a:lnTo>
                  <a:lnTo>
                    <a:pt x="-785" y="70019"/>
                  </a:lnTo>
                  <a:lnTo>
                    <a:pt x="-785" y="-180"/>
                  </a:lnTo>
                  <a:lnTo>
                    <a:pt x="11026" y="-180"/>
                  </a:lnTo>
                  <a:lnTo>
                    <a:pt x="11026" y="25252"/>
                  </a:lnTo>
                  <a:cubicBezTo>
                    <a:pt x="13084" y="23185"/>
                    <a:pt x="15550" y="21565"/>
                    <a:pt x="18265" y="20489"/>
                  </a:cubicBezTo>
                  <a:cubicBezTo>
                    <a:pt x="21323" y="19394"/>
                    <a:pt x="24542" y="18842"/>
                    <a:pt x="27790" y="18870"/>
                  </a:cubicBezTo>
                  <a:cubicBezTo>
                    <a:pt x="33467" y="18622"/>
                    <a:pt x="39001" y="20680"/>
                    <a:pt x="43125" y="24585"/>
                  </a:cubicBezTo>
                  <a:close/>
                </a:path>
              </a:pathLst>
            </a:custGeom>
            <a:solidFill>
              <a:srgbClr val="6D6E71"/>
            </a:solidFill>
            <a:ln w="9525" cap="flat">
              <a:noFill/>
              <a:prstDash val="solid"/>
              <a:miter/>
            </a:ln>
          </p:spPr>
          <p:txBody>
            <a:bodyPr rtlCol="0" anchor="ctr"/>
            <a:lstStyle/>
            <a:p>
              <a:endParaRPr lang="en-US"/>
            </a:p>
          </p:txBody>
        </p:sp>
        <p:sp>
          <p:nvSpPr>
            <p:cNvPr id="516" name="Freeform: Shape 515">
              <a:extLst>
                <a:ext uri="{FF2B5EF4-FFF2-40B4-BE49-F238E27FC236}">
                  <a16:creationId xmlns:a16="http://schemas.microsoft.com/office/drawing/2014/main" id="{D86E53C5-70FA-4627-A682-5364163D8C00}"/>
                </a:ext>
              </a:extLst>
            </p:cNvPr>
            <p:cNvSpPr/>
            <p:nvPr/>
          </p:nvSpPr>
          <p:spPr>
            <a:xfrm>
              <a:off x="7436786" y="689061"/>
              <a:ext cx="64840" cy="65171"/>
            </a:xfrm>
            <a:custGeom>
              <a:avLst/>
              <a:gdLst>
                <a:gd name="connsiteX0" fmla="*/ 50219 w 51583"/>
                <a:gd name="connsiteY0" fmla="*/ 29559 h 51846"/>
                <a:gd name="connsiteX1" fmla="*/ 10690 w 51583"/>
                <a:gd name="connsiteY1" fmla="*/ 29559 h 51846"/>
                <a:gd name="connsiteX2" fmla="*/ 16120 w 51583"/>
                <a:gd name="connsiteY2" fmla="*/ 38417 h 51846"/>
                <a:gd name="connsiteX3" fmla="*/ 26978 w 51583"/>
                <a:gd name="connsiteY3" fmla="*/ 41656 h 51846"/>
                <a:gd name="connsiteX4" fmla="*/ 40694 w 51583"/>
                <a:gd name="connsiteY4" fmla="*/ 36227 h 51846"/>
                <a:gd name="connsiteX5" fmla="*/ 47076 w 51583"/>
                <a:gd name="connsiteY5" fmla="*/ 43465 h 51846"/>
                <a:gd name="connsiteX6" fmla="*/ 38408 w 51583"/>
                <a:gd name="connsiteY6" fmla="*/ 49657 h 51846"/>
                <a:gd name="connsiteX7" fmla="*/ 26693 w 51583"/>
                <a:gd name="connsiteY7" fmla="*/ 51657 h 51846"/>
                <a:gd name="connsiteX8" fmla="*/ 12119 w 51583"/>
                <a:gd name="connsiteY8" fmla="*/ 48419 h 51846"/>
                <a:gd name="connsiteX9" fmla="*/ 2594 w 51583"/>
                <a:gd name="connsiteY9" fmla="*/ 38894 h 51846"/>
                <a:gd name="connsiteX10" fmla="*/ 2594 w 51583"/>
                <a:gd name="connsiteY10" fmla="*/ 12223 h 51846"/>
                <a:gd name="connsiteX11" fmla="*/ 12119 w 51583"/>
                <a:gd name="connsiteY11" fmla="*/ 2698 h 51846"/>
                <a:gd name="connsiteX12" fmla="*/ 25264 w 51583"/>
                <a:gd name="connsiteY12" fmla="*/ -159 h 51846"/>
                <a:gd name="connsiteX13" fmla="*/ 38504 w 51583"/>
                <a:gd name="connsiteY13" fmla="*/ 3080 h 51846"/>
                <a:gd name="connsiteX14" fmla="*/ 47553 w 51583"/>
                <a:gd name="connsiteY14" fmla="*/ 12605 h 51846"/>
                <a:gd name="connsiteX15" fmla="*/ 50791 w 51583"/>
                <a:gd name="connsiteY15" fmla="*/ 26321 h 51846"/>
                <a:gd name="connsiteX16" fmla="*/ 50219 w 51583"/>
                <a:gd name="connsiteY16" fmla="*/ 29559 h 51846"/>
                <a:gd name="connsiteX17" fmla="*/ 15739 w 51583"/>
                <a:gd name="connsiteY17" fmla="*/ 12795 h 51846"/>
                <a:gd name="connsiteX18" fmla="*/ 10976 w 51583"/>
                <a:gd name="connsiteY18" fmla="*/ 21748 h 51846"/>
                <a:gd name="connsiteX19" fmla="*/ 39551 w 51583"/>
                <a:gd name="connsiteY19" fmla="*/ 21748 h 51846"/>
                <a:gd name="connsiteX20" fmla="*/ 34980 w 51583"/>
                <a:gd name="connsiteY20" fmla="*/ 12890 h 51846"/>
                <a:gd name="connsiteX21" fmla="*/ 25455 w 51583"/>
                <a:gd name="connsiteY21" fmla="*/ 9461 h 51846"/>
                <a:gd name="connsiteX22" fmla="*/ 15739 w 51583"/>
                <a:gd name="connsiteY22" fmla="*/ 12795 h 51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1583" h="51846">
                  <a:moveTo>
                    <a:pt x="50219" y="29559"/>
                  </a:moveTo>
                  <a:lnTo>
                    <a:pt x="10690" y="29559"/>
                  </a:lnTo>
                  <a:cubicBezTo>
                    <a:pt x="11262" y="33112"/>
                    <a:pt x="13215" y="36293"/>
                    <a:pt x="16120" y="38417"/>
                  </a:cubicBezTo>
                  <a:cubicBezTo>
                    <a:pt x="19282" y="40665"/>
                    <a:pt x="23102" y="41808"/>
                    <a:pt x="26978" y="41656"/>
                  </a:cubicBezTo>
                  <a:cubicBezTo>
                    <a:pt x="32093" y="41761"/>
                    <a:pt x="37037" y="39808"/>
                    <a:pt x="40694" y="36227"/>
                  </a:cubicBezTo>
                  <a:lnTo>
                    <a:pt x="47076" y="43465"/>
                  </a:lnTo>
                  <a:cubicBezTo>
                    <a:pt x="44762" y="46228"/>
                    <a:pt x="41780" y="48361"/>
                    <a:pt x="38408" y="49657"/>
                  </a:cubicBezTo>
                  <a:cubicBezTo>
                    <a:pt x="34665" y="51048"/>
                    <a:pt x="30693" y="51724"/>
                    <a:pt x="26693" y="51657"/>
                  </a:cubicBezTo>
                  <a:cubicBezTo>
                    <a:pt x="21644" y="51781"/>
                    <a:pt x="16643" y="50666"/>
                    <a:pt x="12119" y="48419"/>
                  </a:cubicBezTo>
                  <a:cubicBezTo>
                    <a:pt x="8091" y="46237"/>
                    <a:pt x="4776" y="42923"/>
                    <a:pt x="2594" y="38894"/>
                  </a:cubicBezTo>
                  <a:cubicBezTo>
                    <a:pt x="-1911" y="30578"/>
                    <a:pt x="-1911" y="20539"/>
                    <a:pt x="2594" y="12223"/>
                  </a:cubicBezTo>
                  <a:cubicBezTo>
                    <a:pt x="4766" y="8185"/>
                    <a:pt x="8081" y="4870"/>
                    <a:pt x="12119" y="2698"/>
                  </a:cubicBezTo>
                  <a:cubicBezTo>
                    <a:pt x="16187" y="651"/>
                    <a:pt x="20711" y="-340"/>
                    <a:pt x="25264" y="-159"/>
                  </a:cubicBezTo>
                  <a:cubicBezTo>
                    <a:pt x="29883" y="-254"/>
                    <a:pt x="34446" y="860"/>
                    <a:pt x="38504" y="3080"/>
                  </a:cubicBezTo>
                  <a:cubicBezTo>
                    <a:pt x="42352" y="5347"/>
                    <a:pt x="45485" y="8642"/>
                    <a:pt x="47553" y="12605"/>
                  </a:cubicBezTo>
                  <a:cubicBezTo>
                    <a:pt x="49791" y="16824"/>
                    <a:pt x="50905" y="21548"/>
                    <a:pt x="50791" y="26321"/>
                  </a:cubicBezTo>
                  <a:cubicBezTo>
                    <a:pt x="50667" y="27416"/>
                    <a:pt x="50476" y="28492"/>
                    <a:pt x="50219" y="29559"/>
                  </a:cubicBezTo>
                  <a:close/>
                  <a:moveTo>
                    <a:pt x="15739" y="12795"/>
                  </a:moveTo>
                  <a:cubicBezTo>
                    <a:pt x="13091" y="15081"/>
                    <a:pt x="11396" y="18272"/>
                    <a:pt x="10976" y="21748"/>
                  </a:cubicBezTo>
                  <a:lnTo>
                    <a:pt x="39551" y="21748"/>
                  </a:lnTo>
                  <a:cubicBezTo>
                    <a:pt x="39180" y="18329"/>
                    <a:pt x="37551" y="15167"/>
                    <a:pt x="34980" y="12890"/>
                  </a:cubicBezTo>
                  <a:cubicBezTo>
                    <a:pt x="32341" y="10604"/>
                    <a:pt x="28940" y="9385"/>
                    <a:pt x="25455" y="9461"/>
                  </a:cubicBezTo>
                  <a:cubicBezTo>
                    <a:pt x="21911" y="9328"/>
                    <a:pt x="18453" y="10519"/>
                    <a:pt x="15739" y="12795"/>
                  </a:cubicBezTo>
                  <a:close/>
                </a:path>
              </a:pathLst>
            </a:custGeom>
            <a:solidFill>
              <a:srgbClr val="6D6E71"/>
            </a:solidFill>
            <a:ln w="9525" cap="flat">
              <a:noFill/>
              <a:prstDash val="solid"/>
              <a:miter/>
            </a:ln>
          </p:spPr>
          <p:txBody>
            <a:bodyPr rtlCol="0" anchor="ctr"/>
            <a:lstStyle/>
            <a:p>
              <a:endParaRPr lang="en-US"/>
            </a:p>
          </p:txBody>
        </p:sp>
        <p:sp>
          <p:nvSpPr>
            <p:cNvPr id="517" name="Freeform: Shape 516">
              <a:extLst>
                <a:ext uri="{FF2B5EF4-FFF2-40B4-BE49-F238E27FC236}">
                  <a16:creationId xmlns:a16="http://schemas.microsoft.com/office/drawing/2014/main" id="{5C07C694-D438-48A0-8C40-0834965B6FE0}"/>
                </a:ext>
              </a:extLst>
            </p:cNvPr>
            <p:cNvSpPr/>
            <p:nvPr/>
          </p:nvSpPr>
          <p:spPr>
            <a:xfrm>
              <a:off x="7543637" y="668969"/>
              <a:ext cx="77471" cy="85495"/>
            </a:xfrm>
            <a:custGeom>
              <a:avLst/>
              <a:gdLst>
                <a:gd name="connsiteX0" fmla="*/ 16460 w 61631"/>
                <a:gd name="connsiteY0" fmla="*/ 63450 h 68015"/>
                <a:gd name="connsiteX1" fmla="*/ 3792 w 61631"/>
                <a:gd name="connsiteY1" fmla="*/ 51354 h 68015"/>
                <a:gd name="connsiteX2" fmla="*/ -780 w 61631"/>
                <a:gd name="connsiteY2" fmla="*/ 33828 h 68015"/>
                <a:gd name="connsiteX3" fmla="*/ 3887 w 61631"/>
                <a:gd name="connsiteY3" fmla="*/ 16397 h 68015"/>
                <a:gd name="connsiteX4" fmla="*/ 16556 w 61631"/>
                <a:gd name="connsiteY4" fmla="*/ 4205 h 68015"/>
                <a:gd name="connsiteX5" fmla="*/ 34653 w 61631"/>
                <a:gd name="connsiteY5" fmla="*/ -177 h 68015"/>
                <a:gd name="connsiteX6" fmla="*/ 49512 w 61631"/>
                <a:gd name="connsiteY6" fmla="*/ 2681 h 68015"/>
                <a:gd name="connsiteX7" fmla="*/ 60846 w 61631"/>
                <a:gd name="connsiteY7" fmla="*/ 10872 h 68015"/>
                <a:gd name="connsiteX8" fmla="*/ 52941 w 61631"/>
                <a:gd name="connsiteY8" fmla="*/ 18397 h 68015"/>
                <a:gd name="connsiteX9" fmla="*/ 35224 w 61631"/>
                <a:gd name="connsiteY9" fmla="*/ 10587 h 68015"/>
                <a:gd name="connsiteX10" fmla="*/ 23032 w 61631"/>
                <a:gd name="connsiteY10" fmla="*/ 13634 h 68015"/>
                <a:gd name="connsiteX11" fmla="*/ 14650 w 61631"/>
                <a:gd name="connsiteY11" fmla="*/ 21826 h 68015"/>
                <a:gd name="connsiteX12" fmla="*/ 14650 w 61631"/>
                <a:gd name="connsiteY12" fmla="*/ 45829 h 68015"/>
                <a:gd name="connsiteX13" fmla="*/ 23032 w 61631"/>
                <a:gd name="connsiteY13" fmla="*/ 54116 h 68015"/>
                <a:gd name="connsiteX14" fmla="*/ 35224 w 61631"/>
                <a:gd name="connsiteY14" fmla="*/ 57068 h 68015"/>
                <a:gd name="connsiteX15" fmla="*/ 52941 w 61631"/>
                <a:gd name="connsiteY15" fmla="*/ 49258 h 68015"/>
                <a:gd name="connsiteX16" fmla="*/ 60846 w 61631"/>
                <a:gd name="connsiteY16" fmla="*/ 56783 h 68015"/>
                <a:gd name="connsiteX17" fmla="*/ 49417 w 61631"/>
                <a:gd name="connsiteY17" fmla="*/ 65070 h 68015"/>
                <a:gd name="connsiteX18" fmla="*/ 34558 w 61631"/>
                <a:gd name="connsiteY18" fmla="*/ 67832 h 68015"/>
                <a:gd name="connsiteX19" fmla="*/ 16460 w 61631"/>
                <a:gd name="connsiteY19" fmla="*/ 63450 h 6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631" h="68015">
                  <a:moveTo>
                    <a:pt x="16460" y="63450"/>
                  </a:moveTo>
                  <a:cubicBezTo>
                    <a:pt x="11202" y="60659"/>
                    <a:pt x="6821" y="56478"/>
                    <a:pt x="3792" y="51354"/>
                  </a:cubicBezTo>
                  <a:cubicBezTo>
                    <a:pt x="706" y="46038"/>
                    <a:pt x="-875" y="39981"/>
                    <a:pt x="-780" y="33828"/>
                  </a:cubicBezTo>
                  <a:cubicBezTo>
                    <a:pt x="-885" y="27693"/>
                    <a:pt x="734" y="21654"/>
                    <a:pt x="3887" y="16397"/>
                  </a:cubicBezTo>
                  <a:cubicBezTo>
                    <a:pt x="6935" y="11263"/>
                    <a:pt x="11317" y="7053"/>
                    <a:pt x="16556" y="4205"/>
                  </a:cubicBezTo>
                  <a:cubicBezTo>
                    <a:pt x="22137" y="1271"/>
                    <a:pt x="28347" y="-234"/>
                    <a:pt x="34653" y="-177"/>
                  </a:cubicBezTo>
                  <a:cubicBezTo>
                    <a:pt x="39749" y="-244"/>
                    <a:pt x="44807" y="728"/>
                    <a:pt x="49512" y="2681"/>
                  </a:cubicBezTo>
                  <a:cubicBezTo>
                    <a:pt x="53856" y="4528"/>
                    <a:pt x="57732" y="7329"/>
                    <a:pt x="60846" y="10872"/>
                  </a:cubicBezTo>
                  <a:lnTo>
                    <a:pt x="52941" y="18397"/>
                  </a:lnTo>
                  <a:cubicBezTo>
                    <a:pt x="48426" y="13368"/>
                    <a:pt x="41978" y="10529"/>
                    <a:pt x="35224" y="10587"/>
                  </a:cubicBezTo>
                  <a:cubicBezTo>
                    <a:pt x="30967" y="10529"/>
                    <a:pt x="26766" y="11586"/>
                    <a:pt x="23032" y="13634"/>
                  </a:cubicBezTo>
                  <a:cubicBezTo>
                    <a:pt x="19498" y="15482"/>
                    <a:pt x="16584" y="18330"/>
                    <a:pt x="14650" y="21826"/>
                  </a:cubicBezTo>
                  <a:cubicBezTo>
                    <a:pt x="10583" y="29312"/>
                    <a:pt x="10583" y="38342"/>
                    <a:pt x="14650" y="45829"/>
                  </a:cubicBezTo>
                  <a:cubicBezTo>
                    <a:pt x="16603" y="49325"/>
                    <a:pt x="19508" y="52201"/>
                    <a:pt x="23032" y="54116"/>
                  </a:cubicBezTo>
                  <a:cubicBezTo>
                    <a:pt x="26776" y="56135"/>
                    <a:pt x="30976" y="57154"/>
                    <a:pt x="35224" y="57068"/>
                  </a:cubicBezTo>
                  <a:cubicBezTo>
                    <a:pt x="41987" y="57164"/>
                    <a:pt x="48455" y="54316"/>
                    <a:pt x="52941" y="49258"/>
                  </a:cubicBezTo>
                  <a:lnTo>
                    <a:pt x="60846" y="56783"/>
                  </a:lnTo>
                  <a:cubicBezTo>
                    <a:pt x="57741" y="60402"/>
                    <a:pt x="53827" y="63250"/>
                    <a:pt x="49417" y="65070"/>
                  </a:cubicBezTo>
                  <a:cubicBezTo>
                    <a:pt x="44692" y="66946"/>
                    <a:pt x="39644" y="67879"/>
                    <a:pt x="34558" y="67832"/>
                  </a:cubicBezTo>
                  <a:cubicBezTo>
                    <a:pt x="28252" y="67927"/>
                    <a:pt x="22023" y="66422"/>
                    <a:pt x="16460" y="63450"/>
                  </a:cubicBezTo>
                  <a:close/>
                </a:path>
              </a:pathLst>
            </a:custGeom>
            <a:solidFill>
              <a:srgbClr val="6D6E71"/>
            </a:solidFill>
            <a:ln w="9525" cap="flat">
              <a:noFill/>
              <a:prstDash val="solid"/>
              <a:miter/>
            </a:ln>
          </p:spPr>
          <p:txBody>
            <a:bodyPr rtlCol="0" anchor="ctr"/>
            <a:lstStyle/>
            <a:p>
              <a:endParaRPr lang="en-US"/>
            </a:p>
          </p:txBody>
        </p:sp>
        <p:sp>
          <p:nvSpPr>
            <p:cNvPr id="518" name="Freeform: Shape 517">
              <a:extLst>
                <a:ext uri="{FF2B5EF4-FFF2-40B4-BE49-F238E27FC236}">
                  <a16:creationId xmlns:a16="http://schemas.microsoft.com/office/drawing/2014/main" id="{7C9792D5-A150-4ED6-BFDA-8AB4B32B7914}"/>
                </a:ext>
              </a:extLst>
            </p:cNvPr>
            <p:cNvSpPr/>
            <p:nvPr/>
          </p:nvSpPr>
          <p:spPr>
            <a:xfrm>
              <a:off x="7634517" y="665142"/>
              <a:ext cx="62453" cy="88241"/>
            </a:xfrm>
            <a:custGeom>
              <a:avLst/>
              <a:gdLst>
                <a:gd name="connsiteX0" fmla="*/ 43125 w 49684"/>
                <a:gd name="connsiteY0" fmla="*/ 24585 h 70199"/>
                <a:gd name="connsiteX1" fmla="*/ 48840 w 49684"/>
                <a:gd name="connsiteY1" fmla="*/ 41158 h 70199"/>
                <a:gd name="connsiteX2" fmla="*/ 48840 w 49684"/>
                <a:gd name="connsiteY2" fmla="*/ 69733 h 70199"/>
                <a:gd name="connsiteX3" fmla="*/ 37029 w 49684"/>
                <a:gd name="connsiteY3" fmla="*/ 69733 h 70199"/>
                <a:gd name="connsiteX4" fmla="*/ 37029 w 49684"/>
                <a:gd name="connsiteY4" fmla="*/ 42683 h 70199"/>
                <a:gd name="connsiteX5" fmla="*/ 33981 w 49684"/>
                <a:gd name="connsiteY5" fmla="*/ 32681 h 70199"/>
                <a:gd name="connsiteX6" fmla="*/ 25123 w 49684"/>
                <a:gd name="connsiteY6" fmla="*/ 29348 h 70199"/>
                <a:gd name="connsiteX7" fmla="*/ 14740 w 49684"/>
                <a:gd name="connsiteY7" fmla="*/ 33253 h 70199"/>
                <a:gd name="connsiteX8" fmla="*/ 11026 w 49684"/>
                <a:gd name="connsiteY8" fmla="*/ 44588 h 70199"/>
                <a:gd name="connsiteX9" fmla="*/ 11026 w 49684"/>
                <a:gd name="connsiteY9" fmla="*/ 70019 h 70199"/>
                <a:gd name="connsiteX10" fmla="*/ -785 w 49684"/>
                <a:gd name="connsiteY10" fmla="*/ 70019 h 70199"/>
                <a:gd name="connsiteX11" fmla="*/ -785 w 49684"/>
                <a:gd name="connsiteY11" fmla="*/ -180 h 70199"/>
                <a:gd name="connsiteX12" fmla="*/ 10835 w 49684"/>
                <a:gd name="connsiteY12" fmla="*/ -180 h 70199"/>
                <a:gd name="connsiteX13" fmla="*/ 10835 w 49684"/>
                <a:gd name="connsiteY13" fmla="*/ 25252 h 70199"/>
                <a:gd name="connsiteX14" fmla="*/ 18075 w 49684"/>
                <a:gd name="connsiteY14" fmla="*/ 20489 h 70199"/>
                <a:gd name="connsiteX15" fmla="*/ 27600 w 49684"/>
                <a:gd name="connsiteY15" fmla="*/ 18870 h 70199"/>
                <a:gd name="connsiteX16" fmla="*/ 43125 w 49684"/>
                <a:gd name="connsiteY16" fmla="*/ 24585 h 70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684" h="70199">
                  <a:moveTo>
                    <a:pt x="43125" y="24585"/>
                  </a:moveTo>
                  <a:cubicBezTo>
                    <a:pt x="47221" y="29090"/>
                    <a:pt x="49288" y="35082"/>
                    <a:pt x="48840" y="41158"/>
                  </a:cubicBezTo>
                  <a:lnTo>
                    <a:pt x="48840" y="69733"/>
                  </a:lnTo>
                  <a:lnTo>
                    <a:pt x="37029" y="69733"/>
                  </a:lnTo>
                  <a:lnTo>
                    <a:pt x="37029" y="42683"/>
                  </a:lnTo>
                  <a:cubicBezTo>
                    <a:pt x="37315" y="39082"/>
                    <a:pt x="36229" y="35510"/>
                    <a:pt x="33981" y="32681"/>
                  </a:cubicBezTo>
                  <a:cubicBezTo>
                    <a:pt x="31628" y="30376"/>
                    <a:pt x="28409" y="29166"/>
                    <a:pt x="25123" y="29348"/>
                  </a:cubicBezTo>
                  <a:cubicBezTo>
                    <a:pt x="21275" y="29166"/>
                    <a:pt x="17512" y="30576"/>
                    <a:pt x="14740" y="33253"/>
                  </a:cubicBezTo>
                  <a:cubicBezTo>
                    <a:pt x="12083" y="36406"/>
                    <a:pt x="10750" y="40473"/>
                    <a:pt x="11026" y="44588"/>
                  </a:cubicBezTo>
                  <a:lnTo>
                    <a:pt x="11026" y="70019"/>
                  </a:lnTo>
                  <a:lnTo>
                    <a:pt x="-785" y="70019"/>
                  </a:lnTo>
                  <a:lnTo>
                    <a:pt x="-785" y="-180"/>
                  </a:lnTo>
                  <a:lnTo>
                    <a:pt x="10835" y="-180"/>
                  </a:lnTo>
                  <a:lnTo>
                    <a:pt x="10835" y="25252"/>
                  </a:lnTo>
                  <a:cubicBezTo>
                    <a:pt x="12884" y="23166"/>
                    <a:pt x="15350" y="21537"/>
                    <a:pt x="18075" y="20489"/>
                  </a:cubicBezTo>
                  <a:cubicBezTo>
                    <a:pt x="21132" y="19384"/>
                    <a:pt x="24351" y="18842"/>
                    <a:pt x="27600" y="18870"/>
                  </a:cubicBezTo>
                  <a:cubicBezTo>
                    <a:pt x="33333" y="18575"/>
                    <a:pt x="38944" y="20642"/>
                    <a:pt x="43125" y="24585"/>
                  </a:cubicBezTo>
                  <a:close/>
                </a:path>
              </a:pathLst>
            </a:custGeom>
            <a:solidFill>
              <a:srgbClr val="6D6E71"/>
            </a:solidFill>
            <a:ln w="9525" cap="flat">
              <a:noFill/>
              <a:prstDash val="solid"/>
              <a:miter/>
            </a:ln>
          </p:spPr>
          <p:txBody>
            <a:bodyPr rtlCol="0" anchor="ctr"/>
            <a:lstStyle/>
            <a:p>
              <a:endParaRPr lang="en-US"/>
            </a:p>
          </p:txBody>
        </p:sp>
        <p:sp>
          <p:nvSpPr>
            <p:cNvPr id="519" name="Freeform: Shape 518">
              <a:extLst>
                <a:ext uri="{FF2B5EF4-FFF2-40B4-BE49-F238E27FC236}">
                  <a16:creationId xmlns:a16="http://schemas.microsoft.com/office/drawing/2014/main" id="{11E5D6E9-EE69-4F0D-8EA8-310ECFE72467}"/>
                </a:ext>
              </a:extLst>
            </p:cNvPr>
            <p:cNvSpPr/>
            <p:nvPr/>
          </p:nvSpPr>
          <p:spPr>
            <a:xfrm>
              <a:off x="7711856" y="689277"/>
              <a:ext cx="57086" cy="64950"/>
            </a:xfrm>
            <a:custGeom>
              <a:avLst/>
              <a:gdLst>
                <a:gd name="connsiteX0" fmla="*/ 38655 w 45414"/>
                <a:gd name="connsiteY0" fmla="*/ 5193 h 51670"/>
                <a:gd name="connsiteX1" fmla="*/ 44560 w 45414"/>
                <a:gd name="connsiteY1" fmla="*/ 21291 h 51670"/>
                <a:gd name="connsiteX2" fmla="*/ 44560 w 45414"/>
                <a:gd name="connsiteY2" fmla="*/ 50818 h 51670"/>
                <a:gd name="connsiteX3" fmla="*/ 33416 w 45414"/>
                <a:gd name="connsiteY3" fmla="*/ 50818 h 51670"/>
                <a:gd name="connsiteX4" fmla="*/ 33416 w 45414"/>
                <a:gd name="connsiteY4" fmla="*/ 44722 h 51670"/>
                <a:gd name="connsiteX5" fmla="*/ 27225 w 45414"/>
                <a:gd name="connsiteY5" fmla="*/ 49771 h 51670"/>
                <a:gd name="connsiteX6" fmla="*/ 17700 w 45414"/>
                <a:gd name="connsiteY6" fmla="*/ 51485 h 51670"/>
                <a:gd name="connsiteX7" fmla="*/ 8175 w 45414"/>
                <a:gd name="connsiteY7" fmla="*/ 49580 h 51670"/>
                <a:gd name="connsiteX8" fmla="*/ 1602 w 45414"/>
                <a:gd name="connsiteY8" fmla="*/ 44246 h 51670"/>
                <a:gd name="connsiteX9" fmla="*/ -779 w 45414"/>
                <a:gd name="connsiteY9" fmla="*/ 36435 h 51670"/>
                <a:gd name="connsiteX10" fmla="*/ 4270 w 45414"/>
                <a:gd name="connsiteY10" fmla="*/ 25482 h 51670"/>
                <a:gd name="connsiteX11" fmla="*/ 20271 w 45414"/>
                <a:gd name="connsiteY11" fmla="*/ 21386 h 51670"/>
                <a:gd name="connsiteX12" fmla="*/ 33225 w 45414"/>
                <a:gd name="connsiteY12" fmla="*/ 21386 h 51670"/>
                <a:gd name="connsiteX13" fmla="*/ 33225 w 45414"/>
                <a:gd name="connsiteY13" fmla="*/ 20624 h 51670"/>
                <a:gd name="connsiteX14" fmla="*/ 30082 w 45414"/>
                <a:gd name="connsiteY14" fmla="*/ 12528 h 51670"/>
                <a:gd name="connsiteX15" fmla="*/ 20557 w 45414"/>
                <a:gd name="connsiteY15" fmla="*/ 9670 h 51670"/>
                <a:gd name="connsiteX16" fmla="*/ 12175 w 45414"/>
                <a:gd name="connsiteY16" fmla="*/ 11004 h 51670"/>
                <a:gd name="connsiteX17" fmla="*/ 5222 w 45414"/>
                <a:gd name="connsiteY17" fmla="*/ 14718 h 51670"/>
                <a:gd name="connsiteX18" fmla="*/ 555 w 45414"/>
                <a:gd name="connsiteY18" fmla="*/ 6051 h 51670"/>
                <a:gd name="connsiteX19" fmla="*/ 10080 w 45414"/>
                <a:gd name="connsiteY19" fmla="*/ 1479 h 51670"/>
                <a:gd name="connsiteX20" fmla="*/ 21891 w 45414"/>
                <a:gd name="connsiteY20" fmla="*/ -140 h 51670"/>
                <a:gd name="connsiteX21" fmla="*/ 38655 w 45414"/>
                <a:gd name="connsiteY21" fmla="*/ 5193 h 51670"/>
                <a:gd name="connsiteX22" fmla="*/ 27891 w 45414"/>
                <a:gd name="connsiteY22" fmla="*/ 40912 h 51670"/>
                <a:gd name="connsiteX23" fmla="*/ 32749 w 45414"/>
                <a:gd name="connsiteY23" fmla="*/ 35102 h 51670"/>
                <a:gd name="connsiteX24" fmla="*/ 32749 w 45414"/>
                <a:gd name="connsiteY24" fmla="*/ 29197 h 51670"/>
                <a:gd name="connsiteX25" fmla="*/ 20652 w 45414"/>
                <a:gd name="connsiteY25" fmla="*/ 29197 h 51670"/>
                <a:gd name="connsiteX26" fmla="*/ 10365 w 45414"/>
                <a:gd name="connsiteY26" fmla="*/ 35959 h 51670"/>
                <a:gd name="connsiteX27" fmla="*/ 12937 w 45414"/>
                <a:gd name="connsiteY27" fmla="*/ 41008 h 51670"/>
                <a:gd name="connsiteX28" fmla="*/ 20081 w 45414"/>
                <a:gd name="connsiteY28" fmla="*/ 42913 h 51670"/>
                <a:gd name="connsiteX29" fmla="*/ 27891 w 45414"/>
                <a:gd name="connsiteY29" fmla="*/ 40912 h 5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5414" h="51670">
                  <a:moveTo>
                    <a:pt x="38655" y="5193"/>
                  </a:moveTo>
                  <a:cubicBezTo>
                    <a:pt x="42893" y="9432"/>
                    <a:pt x="45055" y="15319"/>
                    <a:pt x="44560" y="21291"/>
                  </a:cubicBezTo>
                  <a:lnTo>
                    <a:pt x="44560" y="50818"/>
                  </a:lnTo>
                  <a:lnTo>
                    <a:pt x="33416" y="50818"/>
                  </a:lnTo>
                  <a:lnTo>
                    <a:pt x="33416" y="44722"/>
                  </a:lnTo>
                  <a:cubicBezTo>
                    <a:pt x="31902" y="46989"/>
                    <a:pt x="29749" y="48742"/>
                    <a:pt x="27225" y="49771"/>
                  </a:cubicBezTo>
                  <a:cubicBezTo>
                    <a:pt x="24196" y="50971"/>
                    <a:pt x="20957" y="51552"/>
                    <a:pt x="17700" y="51485"/>
                  </a:cubicBezTo>
                  <a:cubicBezTo>
                    <a:pt x="14423" y="51542"/>
                    <a:pt x="11175" y="50894"/>
                    <a:pt x="8175" y="49580"/>
                  </a:cubicBezTo>
                  <a:cubicBezTo>
                    <a:pt x="5526" y="48447"/>
                    <a:pt x="3250" y="46599"/>
                    <a:pt x="1602" y="44246"/>
                  </a:cubicBezTo>
                  <a:cubicBezTo>
                    <a:pt x="59" y="41932"/>
                    <a:pt x="-769" y="39217"/>
                    <a:pt x="-779" y="36435"/>
                  </a:cubicBezTo>
                  <a:cubicBezTo>
                    <a:pt x="-903" y="32197"/>
                    <a:pt x="964" y="28139"/>
                    <a:pt x="4270" y="25482"/>
                  </a:cubicBezTo>
                  <a:cubicBezTo>
                    <a:pt x="8994" y="22367"/>
                    <a:pt x="14632" y="20929"/>
                    <a:pt x="20271" y="21386"/>
                  </a:cubicBezTo>
                  <a:lnTo>
                    <a:pt x="33225" y="21386"/>
                  </a:lnTo>
                  <a:lnTo>
                    <a:pt x="33225" y="20624"/>
                  </a:lnTo>
                  <a:cubicBezTo>
                    <a:pt x="33406" y="17595"/>
                    <a:pt x="32263" y="14642"/>
                    <a:pt x="30082" y="12528"/>
                  </a:cubicBezTo>
                  <a:cubicBezTo>
                    <a:pt x="27387" y="10404"/>
                    <a:pt x="23976" y="9375"/>
                    <a:pt x="20557" y="9670"/>
                  </a:cubicBezTo>
                  <a:cubicBezTo>
                    <a:pt x="17709" y="9689"/>
                    <a:pt x="14890" y="10137"/>
                    <a:pt x="12175" y="11004"/>
                  </a:cubicBezTo>
                  <a:cubicBezTo>
                    <a:pt x="9622" y="11747"/>
                    <a:pt x="7251" y="13014"/>
                    <a:pt x="5222" y="14718"/>
                  </a:cubicBezTo>
                  <a:lnTo>
                    <a:pt x="555" y="6051"/>
                  </a:lnTo>
                  <a:cubicBezTo>
                    <a:pt x="3422" y="3946"/>
                    <a:pt x="6651" y="2393"/>
                    <a:pt x="10080" y="1479"/>
                  </a:cubicBezTo>
                  <a:cubicBezTo>
                    <a:pt x="13928" y="403"/>
                    <a:pt x="17900" y="-140"/>
                    <a:pt x="21891" y="-140"/>
                  </a:cubicBezTo>
                  <a:cubicBezTo>
                    <a:pt x="27948" y="-483"/>
                    <a:pt x="33911" y="1412"/>
                    <a:pt x="38655" y="5193"/>
                  </a:cubicBezTo>
                  <a:close/>
                  <a:moveTo>
                    <a:pt x="27891" y="40912"/>
                  </a:moveTo>
                  <a:cubicBezTo>
                    <a:pt x="30187" y="39655"/>
                    <a:pt x="31920" y="37579"/>
                    <a:pt x="32749" y="35102"/>
                  </a:cubicBezTo>
                  <a:lnTo>
                    <a:pt x="32749" y="29197"/>
                  </a:lnTo>
                  <a:lnTo>
                    <a:pt x="20652" y="29197"/>
                  </a:lnTo>
                  <a:cubicBezTo>
                    <a:pt x="13795" y="29197"/>
                    <a:pt x="10365" y="31483"/>
                    <a:pt x="10365" y="35959"/>
                  </a:cubicBezTo>
                  <a:cubicBezTo>
                    <a:pt x="10308" y="37969"/>
                    <a:pt x="11280" y="39874"/>
                    <a:pt x="12937" y="41008"/>
                  </a:cubicBezTo>
                  <a:cubicBezTo>
                    <a:pt x="15042" y="42427"/>
                    <a:pt x="17557" y="43094"/>
                    <a:pt x="20081" y="42913"/>
                  </a:cubicBezTo>
                  <a:cubicBezTo>
                    <a:pt x="22814" y="42960"/>
                    <a:pt x="25519" y="42274"/>
                    <a:pt x="27891" y="40912"/>
                  </a:cubicBezTo>
                  <a:close/>
                </a:path>
              </a:pathLst>
            </a:custGeom>
            <a:solidFill>
              <a:srgbClr val="6D6E71"/>
            </a:solidFill>
            <a:ln w="9525" cap="flat">
              <a:noFill/>
              <a:prstDash val="solid"/>
              <a:miter/>
            </a:ln>
          </p:spPr>
          <p:txBody>
            <a:bodyPr rtlCol="0" anchor="ctr"/>
            <a:lstStyle/>
            <a:p>
              <a:endParaRPr lang="en-US"/>
            </a:p>
          </p:txBody>
        </p:sp>
        <p:sp>
          <p:nvSpPr>
            <p:cNvPr id="520" name="Freeform: Shape 519">
              <a:extLst>
                <a:ext uri="{FF2B5EF4-FFF2-40B4-BE49-F238E27FC236}">
                  <a16:creationId xmlns:a16="http://schemas.microsoft.com/office/drawing/2014/main" id="{50B95330-1776-4722-B880-3A34B6CE8DD5}"/>
                </a:ext>
              </a:extLst>
            </p:cNvPr>
            <p:cNvSpPr/>
            <p:nvPr/>
          </p:nvSpPr>
          <p:spPr>
            <a:xfrm>
              <a:off x="7787893" y="665142"/>
              <a:ext cx="14845" cy="88001"/>
            </a:xfrm>
            <a:custGeom>
              <a:avLst/>
              <a:gdLst>
                <a:gd name="connsiteX0" fmla="*/ -785 w 11810"/>
                <a:gd name="connsiteY0" fmla="*/ -180 h 70008"/>
                <a:gd name="connsiteX1" fmla="*/ 11026 w 11810"/>
                <a:gd name="connsiteY1" fmla="*/ -180 h 70008"/>
                <a:gd name="connsiteX2" fmla="*/ 11026 w 11810"/>
                <a:gd name="connsiteY2" fmla="*/ 69829 h 70008"/>
                <a:gd name="connsiteX3" fmla="*/ -785 w 11810"/>
                <a:gd name="connsiteY3" fmla="*/ 69829 h 70008"/>
              </a:gdLst>
              <a:ahLst/>
              <a:cxnLst>
                <a:cxn ang="0">
                  <a:pos x="connsiteX0" y="connsiteY0"/>
                </a:cxn>
                <a:cxn ang="0">
                  <a:pos x="connsiteX1" y="connsiteY1"/>
                </a:cxn>
                <a:cxn ang="0">
                  <a:pos x="connsiteX2" y="connsiteY2"/>
                </a:cxn>
                <a:cxn ang="0">
                  <a:pos x="connsiteX3" y="connsiteY3"/>
                </a:cxn>
              </a:cxnLst>
              <a:rect l="l" t="t" r="r" b="b"/>
              <a:pathLst>
                <a:path w="11810" h="70008">
                  <a:moveTo>
                    <a:pt x="-785" y="-180"/>
                  </a:moveTo>
                  <a:lnTo>
                    <a:pt x="11026" y="-180"/>
                  </a:lnTo>
                  <a:lnTo>
                    <a:pt x="11026" y="69829"/>
                  </a:lnTo>
                  <a:lnTo>
                    <a:pt x="-785" y="69829"/>
                  </a:lnTo>
                  <a:close/>
                </a:path>
              </a:pathLst>
            </a:custGeom>
            <a:solidFill>
              <a:srgbClr val="6D6E71"/>
            </a:solidFill>
            <a:ln w="9525" cap="flat">
              <a:noFill/>
              <a:prstDash val="solid"/>
              <a:miter/>
            </a:ln>
          </p:spPr>
          <p:txBody>
            <a:bodyPr rtlCol="0" anchor="ctr"/>
            <a:lstStyle/>
            <a:p>
              <a:endParaRPr lang="en-US"/>
            </a:p>
          </p:txBody>
        </p:sp>
        <p:sp>
          <p:nvSpPr>
            <p:cNvPr id="521" name="Freeform: Shape 520">
              <a:extLst>
                <a:ext uri="{FF2B5EF4-FFF2-40B4-BE49-F238E27FC236}">
                  <a16:creationId xmlns:a16="http://schemas.microsoft.com/office/drawing/2014/main" id="{35C05EF7-08A0-45D4-A6E7-14C65742D325}"/>
                </a:ext>
              </a:extLst>
            </p:cNvPr>
            <p:cNvSpPr/>
            <p:nvPr/>
          </p:nvSpPr>
          <p:spPr>
            <a:xfrm>
              <a:off x="7822254" y="665142"/>
              <a:ext cx="14845" cy="88001"/>
            </a:xfrm>
            <a:custGeom>
              <a:avLst/>
              <a:gdLst>
                <a:gd name="connsiteX0" fmla="*/ -785 w 11810"/>
                <a:gd name="connsiteY0" fmla="*/ -180 h 70008"/>
                <a:gd name="connsiteX1" fmla="*/ 11026 w 11810"/>
                <a:gd name="connsiteY1" fmla="*/ -180 h 70008"/>
                <a:gd name="connsiteX2" fmla="*/ 11026 w 11810"/>
                <a:gd name="connsiteY2" fmla="*/ 69829 h 70008"/>
                <a:gd name="connsiteX3" fmla="*/ -785 w 11810"/>
                <a:gd name="connsiteY3" fmla="*/ 69829 h 70008"/>
              </a:gdLst>
              <a:ahLst/>
              <a:cxnLst>
                <a:cxn ang="0">
                  <a:pos x="connsiteX0" y="connsiteY0"/>
                </a:cxn>
                <a:cxn ang="0">
                  <a:pos x="connsiteX1" y="connsiteY1"/>
                </a:cxn>
                <a:cxn ang="0">
                  <a:pos x="connsiteX2" y="connsiteY2"/>
                </a:cxn>
                <a:cxn ang="0">
                  <a:pos x="connsiteX3" y="connsiteY3"/>
                </a:cxn>
              </a:cxnLst>
              <a:rect l="l" t="t" r="r" b="b"/>
              <a:pathLst>
                <a:path w="11810" h="70008">
                  <a:moveTo>
                    <a:pt x="-785" y="-180"/>
                  </a:moveTo>
                  <a:lnTo>
                    <a:pt x="11026" y="-180"/>
                  </a:lnTo>
                  <a:lnTo>
                    <a:pt x="11026" y="69829"/>
                  </a:lnTo>
                  <a:lnTo>
                    <a:pt x="-785" y="69829"/>
                  </a:lnTo>
                  <a:close/>
                </a:path>
              </a:pathLst>
            </a:custGeom>
            <a:solidFill>
              <a:srgbClr val="6D6E71"/>
            </a:solidFill>
            <a:ln w="9525" cap="flat">
              <a:noFill/>
              <a:prstDash val="solid"/>
              <a:miter/>
            </a:ln>
          </p:spPr>
          <p:txBody>
            <a:bodyPr rtlCol="0" anchor="ctr"/>
            <a:lstStyle/>
            <a:p>
              <a:endParaRPr lang="en-US"/>
            </a:p>
          </p:txBody>
        </p:sp>
        <p:sp>
          <p:nvSpPr>
            <p:cNvPr id="522" name="Freeform: Shape 521">
              <a:extLst>
                <a:ext uri="{FF2B5EF4-FFF2-40B4-BE49-F238E27FC236}">
                  <a16:creationId xmlns:a16="http://schemas.microsoft.com/office/drawing/2014/main" id="{EE2F386A-205B-4697-A457-1562606690B9}"/>
                </a:ext>
              </a:extLst>
            </p:cNvPr>
            <p:cNvSpPr/>
            <p:nvPr/>
          </p:nvSpPr>
          <p:spPr>
            <a:xfrm>
              <a:off x="7851771" y="688483"/>
              <a:ext cx="65677" cy="65750"/>
            </a:xfrm>
            <a:custGeom>
              <a:avLst/>
              <a:gdLst>
                <a:gd name="connsiteX0" fmla="*/ 50219 w 52249"/>
                <a:gd name="connsiteY0" fmla="*/ 30020 h 52307"/>
                <a:gd name="connsiteX1" fmla="*/ 10690 w 52249"/>
                <a:gd name="connsiteY1" fmla="*/ 30020 h 52307"/>
                <a:gd name="connsiteX2" fmla="*/ 16120 w 52249"/>
                <a:gd name="connsiteY2" fmla="*/ 38878 h 52307"/>
                <a:gd name="connsiteX3" fmla="*/ 26978 w 52249"/>
                <a:gd name="connsiteY3" fmla="*/ 42117 h 52307"/>
                <a:gd name="connsiteX4" fmla="*/ 40694 w 52249"/>
                <a:gd name="connsiteY4" fmla="*/ 36687 h 52307"/>
                <a:gd name="connsiteX5" fmla="*/ 46981 w 52249"/>
                <a:gd name="connsiteY5" fmla="*/ 43926 h 52307"/>
                <a:gd name="connsiteX6" fmla="*/ 38408 w 52249"/>
                <a:gd name="connsiteY6" fmla="*/ 50118 h 52307"/>
                <a:gd name="connsiteX7" fmla="*/ 26692 w 52249"/>
                <a:gd name="connsiteY7" fmla="*/ 52118 h 52307"/>
                <a:gd name="connsiteX8" fmla="*/ 12119 w 52249"/>
                <a:gd name="connsiteY8" fmla="*/ 48879 h 52307"/>
                <a:gd name="connsiteX9" fmla="*/ 2594 w 52249"/>
                <a:gd name="connsiteY9" fmla="*/ 39354 h 52307"/>
                <a:gd name="connsiteX10" fmla="*/ 2594 w 52249"/>
                <a:gd name="connsiteY10" fmla="*/ 12684 h 52307"/>
                <a:gd name="connsiteX11" fmla="*/ 12119 w 52249"/>
                <a:gd name="connsiteY11" fmla="*/ 3159 h 52307"/>
                <a:gd name="connsiteX12" fmla="*/ 25454 w 52249"/>
                <a:gd name="connsiteY12" fmla="*/ -174 h 52307"/>
                <a:gd name="connsiteX13" fmla="*/ 38694 w 52249"/>
                <a:gd name="connsiteY13" fmla="*/ 3064 h 52307"/>
                <a:gd name="connsiteX14" fmla="*/ 48219 w 52249"/>
                <a:gd name="connsiteY14" fmla="*/ 12589 h 52307"/>
                <a:gd name="connsiteX15" fmla="*/ 51457 w 52249"/>
                <a:gd name="connsiteY15" fmla="*/ 26305 h 52307"/>
                <a:gd name="connsiteX16" fmla="*/ 50219 w 52249"/>
                <a:gd name="connsiteY16" fmla="*/ 30020 h 52307"/>
                <a:gd name="connsiteX17" fmla="*/ 15358 w 52249"/>
                <a:gd name="connsiteY17" fmla="*/ 13256 h 52307"/>
                <a:gd name="connsiteX18" fmla="*/ 10595 w 52249"/>
                <a:gd name="connsiteY18" fmla="*/ 22209 h 52307"/>
                <a:gd name="connsiteX19" fmla="*/ 39170 w 52249"/>
                <a:gd name="connsiteY19" fmla="*/ 22209 h 52307"/>
                <a:gd name="connsiteX20" fmla="*/ 34503 w 52249"/>
                <a:gd name="connsiteY20" fmla="*/ 13351 h 52307"/>
                <a:gd name="connsiteX21" fmla="*/ 24978 w 52249"/>
                <a:gd name="connsiteY21" fmla="*/ 9922 h 52307"/>
                <a:gd name="connsiteX22" fmla="*/ 15358 w 52249"/>
                <a:gd name="connsiteY22" fmla="*/ 13256 h 52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2249" h="52307">
                  <a:moveTo>
                    <a:pt x="50219" y="30020"/>
                  </a:moveTo>
                  <a:lnTo>
                    <a:pt x="10690" y="30020"/>
                  </a:lnTo>
                  <a:cubicBezTo>
                    <a:pt x="11262" y="33573"/>
                    <a:pt x="13215" y="36754"/>
                    <a:pt x="16120" y="38878"/>
                  </a:cubicBezTo>
                  <a:cubicBezTo>
                    <a:pt x="19282" y="41126"/>
                    <a:pt x="23101" y="42269"/>
                    <a:pt x="26978" y="42117"/>
                  </a:cubicBezTo>
                  <a:cubicBezTo>
                    <a:pt x="32093" y="42221"/>
                    <a:pt x="37036" y="40269"/>
                    <a:pt x="40694" y="36687"/>
                  </a:cubicBezTo>
                  <a:lnTo>
                    <a:pt x="46981" y="43926"/>
                  </a:lnTo>
                  <a:cubicBezTo>
                    <a:pt x="44714" y="46708"/>
                    <a:pt x="41761" y="48841"/>
                    <a:pt x="38408" y="50118"/>
                  </a:cubicBezTo>
                  <a:cubicBezTo>
                    <a:pt x="34664" y="51508"/>
                    <a:pt x="30683" y="52184"/>
                    <a:pt x="26692" y="52118"/>
                  </a:cubicBezTo>
                  <a:cubicBezTo>
                    <a:pt x="21644" y="52242"/>
                    <a:pt x="16643" y="51127"/>
                    <a:pt x="12119" y="48879"/>
                  </a:cubicBezTo>
                  <a:cubicBezTo>
                    <a:pt x="8090" y="46698"/>
                    <a:pt x="4775" y="43383"/>
                    <a:pt x="2594" y="39354"/>
                  </a:cubicBezTo>
                  <a:cubicBezTo>
                    <a:pt x="-1911" y="31039"/>
                    <a:pt x="-1911" y="21000"/>
                    <a:pt x="2594" y="12684"/>
                  </a:cubicBezTo>
                  <a:cubicBezTo>
                    <a:pt x="4766" y="8646"/>
                    <a:pt x="8081" y="5331"/>
                    <a:pt x="12119" y="3159"/>
                  </a:cubicBezTo>
                  <a:cubicBezTo>
                    <a:pt x="16196" y="911"/>
                    <a:pt x="20796" y="-241"/>
                    <a:pt x="25454" y="-174"/>
                  </a:cubicBezTo>
                  <a:cubicBezTo>
                    <a:pt x="30073" y="-270"/>
                    <a:pt x="34636" y="845"/>
                    <a:pt x="38694" y="3064"/>
                  </a:cubicBezTo>
                  <a:cubicBezTo>
                    <a:pt x="42723" y="5255"/>
                    <a:pt x="46028" y="8560"/>
                    <a:pt x="48219" y="12589"/>
                  </a:cubicBezTo>
                  <a:cubicBezTo>
                    <a:pt x="50457" y="16809"/>
                    <a:pt x="51572" y="21533"/>
                    <a:pt x="51457" y="26305"/>
                  </a:cubicBezTo>
                  <a:cubicBezTo>
                    <a:pt x="50409" y="27353"/>
                    <a:pt x="50314" y="28877"/>
                    <a:pt x="50219" y="30020"/>
                  </a:cubicBezTo>
                  <a:close/>
                  <a:moveTo>
                    <a:pt x="15358" y="13256"/>
                  </a:moveTo>
                  <a:cubicBezTo>
                    <a:pt x="12709" y="15542"/>
                    <a:pt x="11014" y="18733"/>
                    <a:pt x="10595" y="22209"/>
                  </a:cubicBezTo>
                  <a:lnTo>
                    <a:pt x="39170" y="22209"/>
                  </a:lnTo>
                  <a:cubicBezTo>
                    <a:pt x="38808" y="18771"/>
                    <a:pt x="37132" y="15599"/>
                    <a:pt x="34503" y="13351"/>
                  </a:cubicBezTo>
                  <a:cubicBezTo>
                    <a:pt x="31874" y="11046"/>
                    <a:pt x="28474" y="9817"/>
                    <a:pt x="24978" y="9922"/>
                  </a:cubicBezTo>
                  <a:cubicBezTo>
                    <a:pt x="21473" y="9817"/>
                    <a:pt x="18043" y="10998"/>
                    <a:pt x="15358" y="13256"/>
                  </a:cubicBezTo>
                  <a:close/>
                </a:path>
              </a:pathLst>
            </a:custGeom>
            <a:solidFill>
              <a:srgbClr val="6D6E71"/>
            </a:solidFill>
            <a:ln w="9525" cap="flat">
              <a:noFill/>
              <a:prstDash val="solid"/>
              <a:miter/>
            </a:ln>
          </p:spPr>
          <p:txBody>
            <a:bodyPr rtlCol="0" anchor="ctr"/>
            <a:lstStyle/>
            <a:p>
              <a:endParaRPr lang="en-US"/>
            </a:p>
          </p:txBody>
        </p:sp>
        <p:sp>
          <p:nvSpPr>
            <p:cNvPr id="523" name="Freeform: Shape 522">
              <a:extLst>
                <a:ext uri="{FF2B5EF4-FFF2-40B4-BE49-F238E27FC236}">
                  <a16:creationId xmlns:a16="http://schemas.microsoft.com/office/drawing/2014/main" id="{9DE116D3-49C7-4B40-815C-4C4C0AC0D8C3}"/>
                </a:ext>
              </a:extLst>
            </p:cNvPr>
            <p:cNvSpPr/>
            <p:nvPr/>
          </p:nvSpPr>
          <p:spPr>
            <a:xfrm>
              <a:off x="7930371" y="689296"/>
              <a:ext cx="62568" cy="64087"/>
            </a:xfrm>
            <a:custGeom>
              <a:avLst/>
              <a:gdLst>
                <a:gd name="connsiteX0" fmla="*/ 43125 w 49775"/>
                <a:gd name="connsiteY0" fmla="*/ 5370 h 50984"/>
                <a:gd name="connsiteX1" fmla="*/ 48936 w 49775"/>
                <a:gd name="connsiteY1" fmla="*/ 21943 h 50984"/>
                <a:gd name="connsiteX2" fmla="*/ 48936 w 49775"/>
                <a:gd name="connsiteY2" fmla="*/ 50518 h 50984"/>
                <a:gd name="connsiteX3" fmla="*/ 37125 w 49775"/>
                <a:gd name="connsiteY3" fmla="*/ 50518 h 50984"/>
                <a:gd name="connsiteX4" fmla="*/ 37125 w 49775"/>
                <a:gd name="connsiteY4" fmla="*/ 23467 h 50984"/>
                <a:gd name="connsiteX5" fmla="*/ 33982 w 49775"/>
                <a:gd name="connsiteY5" fmla="*/ 13466 h 50984"/>
                <a:gd name="connsiteX6" fmla="*/ 25124 w 49775"/>
                <a:gd name="connsiteY6" fmla="*/ 10132 h 50984"/>
                <a:gd name="connsiteX7" fmla="*/ 14836 w 49775"/>
                <a:gd name="connsiteY7" fmla="*/ 14038 h 50984"/>
                <a:gd name="connsiteX8" fmla="*/ 11026 w 49775"/>
                <a:gd name="connsiteY8" fmla="*/ 25373 h 50984"/>
                <a:gd name="connsiteX9" fmla="*/ 11026 w 49775"/>
                <a:gd name="connsiteY9" fmla="*/ 50804 h 50984"/>
                <a:gd name="connsiteX10" fmla="*/ -785 w 49775"/>
                <a:gd name="connsiteY10" fmla="*/ 50804 h 50984"/>
                <a:gd name="connsiteX11" fmla="*/ -785 w 49775"/>
                <a:gd name="connsiteY11" fmla="*/ 417 h 50984"/>
                <a:gd name="connsiteX12" fmla="*/ 10455 w 49775"/>
                <a:gd name="connsiteY12" fmla="*/ 417 h 50984"/>
                <a:gd name="connsiteX13" fmla="*/ 10455 w 49775"/>
                <a:gd name="connsiteY13" fmla="*/ 6894 h 50984"/>
                <a:gd name="connsiteX14" fmla="*/ 17789 w 49775"/>
                <a:gd name="connsiteY14" fmla="*/ 1655 h 50984"/>
                <a:gd name="connsiteX15" fmla="*/ 27886 w 49775"/>
                <a:gd name="connsiteY15" fmla="*/ -155 h 50984"/>
                <a:gd name="connsiteX16" fmla="*/ 43125 w 49775"/>
                <a:gd name="connsiteY16" fmla="*/ 5370 h 50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775" h="50984">
                  <a:moveTo>
                    <a:pt x="43125" y="5370"/>
                  </a:moveTo>
                  <a:cubicBezTo>
                    <a:pt x="47259" y="9856"/>
                    <a:pt x="49364" y="15857"/>
                    <a:pt x="48936" y="21943"/>
                  </a:cubicBezTo>
                  <a:lnTo>
                    <a:pt x="48936" y="50518"/>
                  </a:lnTo>
                  <a:lnTo>
                    <a:pt x="37125" y="50518"/>
                  </a:lnTo>
                  <a:lnTo>
                    <a:pt x="37125" y="23467"/>
                  </a:lnTo>
                  <a:cubicBezTo>
                    <a:pt x="37382" y="19857"/>
                    <a:pt x="36258" y="16286"/>
                    <a:pt x="33982" y="13466"/>
                  </a:cubicBezTo>
                  <a:cubicBezTo>
                    <a:pt x="31629" y="11161"/>
                    <a:pt x="28409" y="9951"/>
                    <a:pt x="25124" y="10132"/>
                  </a:cubicBezTo>
                  <a:cubicBezTo>
                    <a:pt x="21294" y="9933"/>
                    <a:pt x="17561" y="11352"/>
                    <a:pt x="14836" y="14038"/>
                  </a:cubicBezTo>
                  <a:cubicBezTo>
                    <a:pt x="12103" y="17152"/>
                    <a:pt x="10731" y="21239"/>
                    <a:pt x="11026" y="25373"/>
                  </a:cubicBezTo>
                  <a:lnTo>
                    <a:pt x="11026" y="50804"/>
                  </a:lnTo>
                  <a:lnTo>
                    <a:pt x="-785" y="50804"/>
                  </a:lnTo>
                  <a:lnTo>
                    <a:pt x="-785" y="417"/>
                  </a:lnTo>
                  <a:lnTo>
                    <a:pt x="10455" y="417"/>
                  </a:lnTo>
                  <a:lnTo>
                    <a:pt x="10455" y="6894"/>
                  </a:lnTo>
                  <a:cubicBezTo>
                    <a:pt x="12446" y="4589"/>
                    <a:pt x="14960" y="2789"/>
                    <a:pt x="17789" y="1655"/>
                  </a:cubicBezTo>
                  <a:cubicBezTo>
                    <a:pt x="20999" y="388"/>
                    <a:pt x="24437" y="-221"/>
                    <a:pt x="27886" y="-155"/>
                  </a:cubicBezTo>
                  <a:cubicBezTo>
                    <a:pt x="33506" y="-431"/>
                    <a:pt x="38992" y="1560"/>
                    <a:pt x="43125" y="5370"/>
                  </a:cubicBezTo>
                  <a:close/>
                </a:path>
              </a:pathLst>
            </a:custGeom>
            <a:solidFill>
              <a:srgbClr val="6D6E71"/>
            </a:solidFill>
            <a:ln w="9525" cap="flat">
              <a:noFill/>
              <a:prstDash val="solid"/>
              <a:miter/>
            </a:ln>
          </p:spPr>
          <p:txBody>
            <a:bodyPr rtlCol="0" anchor="ctr"/>
            <a:lstStyle/>
            <a:p>
              <a:endParaRPr lang="en-US"/>
            </a:p>
          </p:txBody>
        </p:sp>
        <p:sp>
          <p:nvSpPr>
            <p:cNvPr id="524" name="Freeform: Shape 523">
              <a:extLst>
                <a:ext uri="{FF2B5EF4-FFF2-40B4-BE49-F238E27FC236}">
                  <a16:creationId xmlns:a16="http://schemas.microsoft.com/office/drawing/2014/main" id="{2D8CAB08-284A-4B06-AB4F-3F349FA3A1C2}"/>
                </a:ext>
              </a:extLst>
            </p:cNvPr>
            <p:cNvSpPr/>
            <p:nvPr/>
          </p:nvSpPr>
          <p:spPr>
            <a:xfrm>
              <a:off x="8006636" y="689321"/>
              <a:ext cx="68488" cy="88007"/>
            </a:xfrm>
            <a:custGeom>
              <a:avLst/>
              <a:gdLst>
                <a:gd name="connsiteX0" fmla="*/ 53701 w 54485"/>
                <a:gd name="connsiteY0" fmla="*/ 396 h 70013"/>
                <a:gd name="connsiteX1" fmla="*/ 53701 w 54485"/>
                <a:gd name="connsiteY1" fmla="*/ 43164 h 70013"/>
                <a:gd name="connsiteX2" fmla="*/ 26459 w 54485"/>
                <a:gd name="connsiteY2" fmla="*/ 69834 h 70013"/>
                <a:gd name="connsiteX3" fmla="*/ 12743 w 54485"/>
                <a:gd name="connsiteY3" fmla="*/ 67929 h 70013"/>
                <a:gd name="connsiteX4" fmla="*/ 1885 w 54485"/>
                <a:gd name="connsiteY4" fmla="*/ 62595 h 70013"/>
                <a:gd name="connsiteX5" fmla="*/ 7219 w 54485"/>
                <a:gd name="connsiteY5" fmla="*/ 53736 h 70013"/>
                <a:gd name="connsiteX6" fmla="*/ 15601 w 54485"/>
                <a:gd name="connsiteY6" fmla="*/ 58118 h 70013"/>
                <a:gd name="connsiteX7" fmla="*/ 25793 w 54485"/>
                <a:gd name="connsiteY7" fmla="*/ 59833 h 70013"/>
                <a:gd name="connsiteX8" fmla="*/ 37984 w 54485"/>
                <a:gd name="connsiteY8" fmla="*/ 56023 h 70013"/>
                <a:gd name="connsiteX9" fmla="*/ 41890 w 54485"/>
                <a:gd name="connsiteY9" fmla="*/ 44497 h 70013"/>
                <a:gd name="connsiteX10" fmla="*/ 41890 w 54485"/>
                <a:gd name="connsiteY10" fmla="*/ 41830 h 70013"/>
                <a:gd name="connsiteX11" fmla="*/ 34555 w 54485"/>
                <a:gd name="connsiteY11" fmla="*/ 46878 h 70013"/>
                <a:gd name="connsiteX12" fmla="*/ 25030 w 54485"/>
                <a:gd name="connsiteY12" fmla="*/ 48593 h 70013"/>
                <a:gd name="connsiteX13" fmla="*/ 12077 w 54485"/>
                <a:gd name="connsiteY13" fmla="*/ 45450 h 70013"/>
                <a:gd name="connsiteX14" fmla="*/ 2552 w 54485"/>
                <a:gd name="connsiteY14" fmla="*/ 36877 h 70013"/>
                <a:gd name="connsiteX15" fmla="*/ 2552 w 54485"/>
                <a:gd name="connsiteY15" fmla="*/ 11350 h 70013"/>
                <a:gd name="connsiteX16" fmla="*/ 12077 w 54485"/>
                <a:gd name="connsiteY16" fmla="*/ 2873 h 70013"/>
                <a:gd name="connsiteX17" fmla="*/ 25030 w 54485"/>
                <a:gd name="connsiteY17" fmla="*/ -175 h 70013"/>
                <a:gd name="connsiteX18" fmla="*/ 35032 w 54485"/>
                <a:gd name="connsiteY18" fmla="*/ 1635 h 70013"/>
                <a:gd name="connsiteX19" fmla="*/ 42556 w 54485"/>
                <a:gd name="connsiteY19" fmla="*/ 7064 h 70013"/>
                <a:gd name="connsiteX20" fmla="*/ 42556 w 54485"/>
                <a:gd name="connsiteY20" fmla="*/ 396 h 70013"/>
                <a:gd name="connsiteX21" fmla="*/ 37794 w 54485"/>
                <a:gd name="connsiteY21" fmla="*/ 34496 h 70013"/>
                <a:gd name="connsiteX22" fmla="*/ 42080 w 54485"/>
                <a:gd name="connsiteY22" fmla="*/ 24114 h 70013"/>
                <a:gd name="connsiteX23" fmla="*/ 37794 w 54485"/>
                <a:gd name="connsiteY23" fmla="*/ 13827 h 70013"/>
                <a:gd name="connsiteX24" fmla="*/ 15696 w 54485"/>
                <a:gd name="connsiteY24" fmla="*/ 13827 h 70013"/>
                <a:gd name="connsiteX25" fmla="*/ 11410 w 54485"/>
                <a:gd name="connsiteY25" fmla="*/ 24114 h 70013"/>
                <a:gd name="connsiteX26" fmla="*/ 15696 w 54485"/>
                <a:gd name="connsiteY26" fmla="*/ 34496 h 70013"/>
                <a:gd name="connsiteX27" fmla="*/ 37794 w 54485"/>
                <a:gd name="connsiteY27" fmla="*/ 34496 h 70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4485" h="70013">
                  <a:moveTo>
                    <a:pt x="53701" y="396"/>
                  </a:moveTo>
                  <a:lnTo>
                    <a:pt x="53701" y="43164"/>
                  </a:lnTo>
                  <a:cubicBezTo>
                    <a:pt x="53701" y="60976"/>
                    <a:pt x="44176" y="69834"/>
                    <a:pt x="26459" y="69834"/>
                  </a:cubicBezTo>
                  <a:cubicBezTo>
                    <a:pt x="21820" y="69843"/>
                    <a:pt x="17201" y="69205"/>
                    <a:pt x="12743" y="67929"/>
                  </a:cubicBezTo>
                  <a:cubicBezTo>
                    <a:pt x="8771" y="66976"/>
                    <a:pt x="5066" y="65157"/>
                    <a:pt x="1885" y="62595"/>
                  </a:cubicBezTo>
                  <a:lnTo>
                    <a:pt x="7219" y="53736"/>
                  </a:lnTo>
                  <a:cubicBezTo>
                    <a:pt x="9695" y="55737"/>
                    <a:pt x="12543" y="57232"/>
                    <a:pt x="15601" y="58118"/>
                  </a:cubicBezTo>
                  <a:cubicBezTo>
                    <a:pt x="18877" y="59252"/>
                    <a:pt x="22325" y="59833"/>
                    <a:pt x="25793" y="59833"/>
                  </a:cubicBezTo>
                  <a:cubicBezTo>
                    <a:pt x="30202" y="60204"/>
                    <a:pt x="34575" y="58832"/>
                    <a:pt x="37984" y="56023"/>
                  </a:cubicBezTo>
                  <a:cubicBezTo>
                    <a:pt x="40813" y="52879"/>
                    <a:pt x="42223" y="48707"/>
                    <a:pt x="41890" y="44497"/>
                  </a:cubicBezTo>
                  <a:lnTo>
                    <a:pt x="41890" y="41830"/>
                  </a:lnTo>
                  <a:cubicBezTo>
                    <a:pt x="39861" y="44050"/>
                    <a:pt x="37356" y="45774"/>
                    <a:pt x="34555" y="46878"/>
                  </a:cubicBezTo>
                  <a:cubicBezTo>
                    <a:pt x="31517" y="48041"/>
                    <a:pt x="28288" y="48622"/>
                    <a:pt x="25030" y="48593"/>
                  </a:cubicBezTo>
                  <a:cubicBezTo>
                    <a:pt x="20516" y="48650"/>
                    <a:pt x="16058" y="47574"/>
                    <a:pt x="12077" y="45450"/>
                  </a:cubicBezTo>
                  <a:cubicBezTo>
                    <a:pt x="8123" y="43592"/>
                    <a:pt x="4809" y="40611"/>
                    <a:pt x="2552" y="36877"/>
                  </a:cubicBezTo>
                  <a:cubicBezTo>
                    <a:pt x="-1897" y="28953"/>
                    <a:pt x="-1897" y="19275"/>
                    <a:pt x="2552" y="11350"/>
                  </a:cubicBezTo>
                  <a:cubicBezTo>
                    <a:pt x="4838" y="7664"/>
                    <a:pt x="8152" y="4721"/>
                    <a:pt x="12077" y="2873"/>
                  </a:cubicBezTo>
                  <a:cubicBezTo>
                    <a:pt x="16086" y="825"/>
                    <a:pt x="20535" y="-222"/>
                    <a:pt x="25030" y="-175"/>
                  </a:cubicBezTo>
                  <a:cubicBezTo>
                    <a:pt x="28450" y="-242"/>
                    <a:pt x="31850" y="368"/>
                    <a:pt x="35032" y="1635"/>
                  </a:cubicBezTo>
                  <a:cubicBezTo>
                    <a:pt x="37947" y="2797"/>
                    <a:pt x="40537" y="4664"/>
                    <a:pt x="42556" y="7064"/>
                  </a:cubicBezTo>
                  <a:lnTo>
                    <a:pt x="42556" y="396"/>
                  </a:lnTo>
                  <a:close/>
                  <a:moveTo>
                    <a:pt x="37794" y="34496"/>
                  </a:moveTo>
                  <a:cubicBezTo>
                    <a:pt x="40661" y="31819"/>
                    <a:pt x="42223" y="28028"/>
                    <a:pt x="42080" y="24114"/>
                  </a:cubicBezTo>
                  <a:cubicBezTo>
                    <a:pt x="42252" y="20218"/>
                    <a:pt x="40680" y="16446"/>
                    <a:pt x="37794" y="13827"/>
                  </a:cubicBezTo>
                  <a:cubicBezTo>
                    <a:pt x="31393" y="8483"/>
                    <a:pt x="22097" y="8483"/>
                    <a:pt x="15696" y="13827"/>
                  </a:cubicBezTo>
                  <a:cubicBezTo>
                    <a:pt x="12810" y="16446"/>
                    <a:pt x="11238" y="20218"/>
                    <a:pt x="11410" y="24114"/>
                  </a:cubicBezTo>
                  <a:cubicBezTo>
                    <a:pt x="11267" y="28028"/>
                    <a:pt x="12829" y="31819"/>
                    <a:pt x="15696" y="34496"/>
                  </a:cubicBezTo>
                  <a:cubicBezTo>
                    <a:pt x="22049" y="39954"/>
                    <a:pt x="31441" y="39954"/>
                    <a:pt x="37794" y="34496"/>
                  </a:cubicBezTo>
                  <a:close/>
                </a:path>
              </a:pathLst>
            </a:custGeom>
            <a:solidFill>
              <a:srgbClr val="6D6E71"/>
            </a:solidFill>
            <a:ln w="9525" cap="flat">
              <a:noFill/>
              <a:prstDash val="solid"/>
              <a:miter/>
            </a:ln>
          </p:spPr>
          <p:txBody>
            <a:bodyPr rtlCol="0" anchor="ctr"/>
            <a:lstStyle/>
            <a:p>
              <a:endParaRPr lang="en-US"/>
            </a:p>
          </p:txBody>
        </p:sp>
        <p:sp>
          <p:nvSpPr>
            <p:cNvPr id="525" name="Freeform: Shape 524">
              <a:extLst>
                <a:ext uri="{FF2B5EF4-FFF2-40B4-BE49-F238E27FC236}">
                  <a16:creationId xmlns:a16="http://schemas.microsoft.com/office/drawing/2014/main" id="{F4003C93-EE87-4BE7-8BF1-A5A2FADF0FFE}"/>
                </a:ext>
              </a:extLst>
            </p:cNvPr>
            <p:cNvSpPr/>
            <p:nvPr/>
          </p:nvSpPr>
          <p:spPr>
            <a:xfrm>
              <a:off x="8089607" y="688484"/>
              <a:ext cx="65626" cy="65749"/>
            </a:xfrm>
            <a:custGeom>
              <a:avLst/>
              <a:gdLst>
                <a:gd name="connsiteX0" fmla="*/ 50368 w 52208"/>
                <a:gd name="connsiteY0" fmla="*/ 30019 h 52306"/>
                <a:gd name="connsiteX1" fmla="*/ 10744 w 52208"/>
                <a:gd name="connsiteY1" fmla="*/ 30019 h 52306"/>
                <a:gd name="connsiteX2" fmla="*/ 16173 w 52208"/>
                <a:gd name="connsiteY2" fmla="*/ 38877 h 52306"/>
                <a:gd name="connsiteX3" fmla="*/ 27032 w 52208"/>
                <a:gd name="connsiteY3" fmla="*/ 42116 h 52306"/>
                <a:gd name="connsiteX4" fmla="*/ 40748 w 52208"/>
                <a:gd name="connsiteY4" fmla="*/ 36686 h 52306"/>
                <a:gd name="connsiteX5" fmla="*/ 47130 w 52208"/>
                <a:gd name="connsiteY5" fmla="*/ 43925 h 52306"/>
                <a:gd name="connsiteX6" fmla="*/ 38462 w 52208"/>
                <a:gd name="connsiteY6" fmla="*/ 50117 h 52306"/>
                <a:gd name="connsiteX7" fmla="*/ 26746 w 52208"/>
                <a:gd name="connsiteY7" fmla="*/ 52117 h 52306"/>
                <a:gd name="connsiteX8" fmla="*/ 12173 w 52208"/>
                <a:gd name="connsiteY8" fmla="*/ 48878 h 52306"/>
                <a:gd name="connsiteX9" fmla="*/ 2648 w 52208"/>
                <a:gd name="connsiteY9" fmla="*/ 39353 h 52306"/>
                <a:gd name="connsiteX10" fmla="*/ -781 w 52208"/>
                <a:gd name="connsiteY10" fmla="*/ 26018 h 52306"/>
                <a:gd name="connsiteX11" fmla="*/ 2553 w 52208"/>
                <a:gd name="connsiteY11" fmla="*/ 12683 h 52306"/>
                <a:gd name="connsiteX12" fmla="*/ 12078 w 52208"/>
                <a:gd name="connsiteY12" fmla="*/ 3158 h 52306"/>
                <a:gd name="connsiteX13" fmla="*/ 25508 w 52208"/>
                <a:gd name="connsiteY13" fmla="*/ -175 h 52306"/>
                <a:gd name="connsiteX14" fmla="*/ 38652 w 52208"/>
                <a:gd name="connsiteY14" fmla="*/ 3063 h 52306"/>
                <a:gd name="connsiteX15" fmla="*/ 48177 w 52208"/>
                <a:gd name="connsiteY15" fmla="*/ 12588 h 52306"/>
                <a:gd name="connsiteX16" fmla="*/ 51416 w 52208"/>
                <a:gd name="connsiteY16" fmla="*/ 26304 h 52306"/>
                <a:gd name="connsiteX17" fmla="*/ 50368 w 52208"/>
                <a:gd name="connsiteY17" fmla="*/ 30019 h 52306"/>
                <a:gd name="connsiteX18" fmla="*/ 15507 w 52208"/>
                <a:gd name="connsiteY18" fmla="*/ 13255 h 52306"/>
                <a:gd name="connsiteX19" fmla="*/ 10744 w 52208"/>
                <a:gd name="connsiteY19" fmla="*/ 22208 h 52306"/>
                <a:gd name="connsiteX20" fmla="*/ 39319 w 52208"/>
                <a:gd name="connsiteY20" fmla="*/ 22208 h 52306"/>
                <a:gd name="connsiteX21" fmla="*/ 34747 w 52208"/>
                <a:gd name="connsiteY21" fmla="*/ 13350 h 52306"/>
                <a:gd name="connsiteX22" fmla="*/ 25222 w 52208"/>
                <a:gd name="connsiteY22" fmla="*/ 9921 h 52306"/>
                <a:gd name="connsiteX23" fmla="*/ 15507 w 52208"/>
                <a:gd name="connsiteY23" fmla="*/ 13255 h 5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208" h="52306">
                  <a:moveTo>
                    <a:pt x="50368" y="30019"/>
                  </a:moveTo>
                  <a:lnTo>
                    <a:pt x="10744" y="30019"/>
                  </a:lnTo>
                  <a:cubicBezTo>
                    <a:pt x="11316" y="33572"/>
                    <a:pt x="13268" y="36753"/>
                    <a:pt x="16173" y="38877"/>
                  </a:cubicBezTo>
                  <a:cubicBezTo>
                    <a:pt x="19345" y="41115"/>
                    <a:pt x="23155" y="42258"/>
                    <a:pt x="27032" y="42116"/>
                  </a:cubicBezTo>
                  <a:cubicBezTo>
                    <a:pt x="32166" y="42316"/>
                    <a:pt x="37138" y="40344"/>
                    <a:pt x="40748" y="36686"/>
                  </a:cubicBezTo>
                  <a:lnTo>
                    <a:pt x="47130" y="43925"/>
                  </a:lnTo>
                  <a:cubicBezTo>
                    <a:pt x="44815" y="46687"/>
                    <a:pt x="41834" y="48821"/>
                    <a:pt x="38462" y="50117"/>
                  </a:cubicBezTo>
                  <a:cubicBezTo>
                    <a:pt x="34719" y="51507"/>
                    <a:pt x="30746" y="52183"/>
                    <a:pt x="26746" y="52117"/>
                  </a:cubicBezTo>
                  <a:cubicBezTo>
                    <a:pt x="21698" y="52241"/>
                    <a:pt x="16697" y="51126"/>
                    <a:pt x="12173" y="48878"/>
                  </a:cubicBezTo>
                  <a:cubicBezTo>
                    <a:pt x="8144" y="46697"/>
                    <a:pt x="4829" y="43382"/>
                    <a:pt x="2648" y="39353"/>
                  </a:cubicBezTo>
                  <a:cubicBezTo>
                    <a:pt x="324" y="35296"/>
                    <a:pt x="-857" y="30695"/>
                    <a:pt x="-781" y="26018"/>
                  </a:cubicBezTo>
                  <a:cubicBezTo>
                    <a:pt x="-829" y="21360"/>
                    <a:pt x="315" y="16769"/>
                    <a:pt x="2553" y="12683"/>
                  </a:cubicBezTo>
                  <a:cubicBezTo>
                    <a:pt x="4753" y="8664"/>
                    <a:pt x="8058" y="5359"/>
                    <a:pt x="12078" y="3158"/>
                  </a:cubicBezTo>
                  <a:cubicBezTo>
                    <a:pt x="16193" y="901"/>
                    <a:pt x="20821" y="-252"/>
                    <a:pt x="25508" y="-175"/>
                  </a:cubicBezTo>
                  <a:cubicBezTo>
                    <a:pt x="30099" y="-261"/>
                    <a:pt x="34623" y="863"/>
                    <a:pt x="38652" y="3063"/>
                  </a:cubicBezTo>
                  <a:cubicBezTo>
                    <a:pt x="42700" y="5225"/>
                    <a:pt x="46015" y="8540"/>
                    <a:pt x="48177" y="12588"/>
                  </a:cubicBezTo>
                  <a:cubicBezTo>
                    <a:pt x="50416" y="16808"/>
                    <a:pt x="51530" y="21532"/>
                    <a:pt x="51416" y="26304"/>
                  </a:cubicBezTo>
                  <a:cubicBezTo>
                    <a:pt x="51159" y="27571"/>
                    <a:pt x="50806" y="28809"/>
                    <a:pt x="50368" y="30019"/>
                  </a:cubicBezTo>
                  <a:close/>
                  <a:moveTo>
                    <a:pt x="15507" y="13255"/>
                  </a:moveTo>
                  <a:cubicBezTo>
                    <a:pt x="12859" y="15541"/>
                    <a:pt x="11163" y="18732"/>
                    <a:pt x="10744" y="22208"/>
                  </a:cubicBezTo>
                  <a:lnTo>
                    <a:pt x="39319" y="22208"/>
                  </a:lnTo>
                  <a:cubicBezTo>
                    <a:pt x="38948" y="18789"/>
                    <a:pt x="37319" y="15627"/>
                    <a:pt x="34747" y="13350"/>
                  </a:cubicBezTo>
                  <a:cubicBezTo>
                    <a:pt x="32109" y="11054"/>
                    <a:pt x="28718" y="9835"/>
                    <a:pt x="25222" y="9921"/>
                  </a:cubicBezTo>
                  <a:cubicBezTo>
                    <a:pt x="21688" y="9797"/>
                    <a:pt x="18221" y="10988"/>
                    <a:pt x="15507" y="13255"/>
                  </a:cubicBezTo>
                  <a:close/>
                </a:path>
              </a:pathLst>
            </a:custGeom>
            <a:solidFill>
              <a:srgbClr val="6D6E71"/>
            </a:solidFill>
            <a:ln w="9525" cap="flat">
              <a:noFill/>
              <a:prstDash val="solid"/>
              <a:miter/>
            </a:ln>
          </p:spPr>
          <p:txBody>
            <a:bodyPr rtlCol="0" anchor="ctr"/>
            <a:lstStyle/>
            <a:p>
              <a:endParaRPr lang="en-US"/>
            </a:p>
          </p:txBody>
        </p:sp>
        <p:sp>
          <p:nvSpPr>
            <p:cNvPr id="526" name="Freeform: Shape 525">
              <a:extLst>
                <a:ext uri="{FF2B5EF4-FFF2-40B4-BE49-F238E27FC236}">
                  <a16:creationId xmlns:a16="http://schemas.microsoft.com/office/drawing/2014/main" id="{04155E76-5F18-4776-B8EC-FB799969B26D}"/>
                </a:ext>
              </a:extLst>
            </p:cNvPr>
            <p:cNvSpPr/>
            <p:nvPr/>
          </p:nvSpPr>
          <p:spPr>
            <a:xfrm>
              <a:off x="7386317" y="870359"/>
              <a:ext cx="80459" cy="75310"/>
            </a:xfrm>
            <a:custGeom>
              <a:avLst/>
              <a:gdLst>
                <a:gd name="connsiteX0" fmla="*/ 16075 w 64008"/>
                <a:gd name="connsiteY0" fmla="*/ 46111 h 59912"/>
                <a:gd name="connsiteX1" fmla="*/ 10074 w 64008"/>
                <a:gd name="connsiteY1" fmla="*/ 59732 h 59912"/>
                <a:gd name="connsiteX2" fmla="*/ -785 w 64008"/>
                <a:gd name="connsiteY2" fmla="*/ 59732 h 59912"/>
                <a:gd name="connsiteX3" fmla="*/ 25695 w 64008"/>
                <a:gd name="connsiteY3" fmla="*/ -180 h 59912"/>
                <a:gd name="connsiteX4" fmla="*/ 36839 w 64008"/>
                <a:gd name="connsiteY4" fmla="*/ -180 h 59912"/>
                <a:gd name="connsiteX5" fmla="*/ 63224 w 64008"/>
                <a:gd name="connsiteY5" fmla="*/ 59732 h 59912"/>
                <a:gd name="connsiteX6" fmla="*/ 52079 w 64008"/>
                <a:gd name="connsiteY6" fmla="*/ 59732 h 59912"/>
                <a:gd name="connsiteX7" fmla="*/ 46364 w 64008"/>
                <a:gd name="connsiteY7" fmla="*/ 46111 h 59912"/>
                <a:gd name="connsiteX8" fmla="*/ 41982 w 64008"/>
                <a:gd name="connsiteY8" fmla="*/ 36586 h 59912"/>
                <a:gd name="connsiteX9" fmla="*/ 31029 w 64008"/>
                <a:gd name="connsiteY9" fmla="*/ 11917 h 59912"/>
                <a:gd name="connsiteX10" fmla="*/ 20170 w 64008"/>
                <a:gd name="connsiteY10" fmla="*/ 36586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008" h="59912">
                  <a:moveTo>
                    <a:pt x="16075" y="46111"/>
                  </a:moveTo>
                  <a:lnTo>
                    <a:pt x="10074" y="59732"/>
                  </a:lnTo>
                  <a:lnTo>
                    <a:pt x="-785" y="59732"/>
                  </a:lnTo>
                  <a:lnTo>
                    <a:pt x="25695" y="-180"/>
                  </a:lnTo>
                  <a:lnTo>
                    <a:pt x="36839" y="-180"/>
                  </a:lnTo>
                  <a:lnTo>
                    <a:pt x="63224" y="59732"/>
                  </a:lnTo>
                  <a:lnTo>
                    <a:pt x="52079" y="59732"/>
                  </a:lnTo>
                  <a:lnTo>
                    <a:pt x="46364" y="46111"/>
                  </a:lnTo>
                  <a:close/>
                  <a:moveTo>
                    <a:pt x="41982" y="36586"/>
                  </a:moveTo>
                  <a:lnTo>
                    <a:pt x="31029" y="11917"/>
                  </a:lnTo>
                  <a:lnTo>
                    <a:pt x="20170" y="36586"/>
                  </a:lnTo>
                  <a:close/>
                </a:path>
              </a:pathLst>
            </a:custGeom>
            <a:solidFill>
              <a:srgbClr val="6D6E71"/>
            </a:solidFill>
            <a:ln w="9525" cap="flat">
              <a:noFill/>
              <a:prstDash val="solid"/>
              <a:miter/>
            </a:ln>
          </p:spPr>
          <p:txBody>
            <a:bodyPr rtlCol="0" anchor="ctr"/>
            <a:lstStyle/>
            <a:p>
              <a:endParaRPr lang="en-US"/>
            </a:p>
          </p:txBody>
        </p:sp>
        <p:sp>
          <p:nvSpPr>
            <p:cNvPr id="527" name="Freeform: Shape 526">
              <a:extLst>
                <a:ext uri="{FF2B5EF4-FFF2-40B4-BE49-F238E27FC236}">
                  <a16:creationId xmlns:a16="http://schemas.microsoft.com/office/drawing/2014/main" id="{C5FCC440-6D48-4802-B9F6-05E6F2F30A8D}"/>
                </a:ext>
              </a:extLst>
            </p:cNvPr>
            <p:cNvSpPr/>
            <p:nvPr/>
          </p:nvSpPr>
          <p:spPr>
            <a:xfrm>
              <a:off x="7474798" y="887834"/>
              <a:ext cx="58577" cy="79027"/>
            </a:xfrm>
            <a:custGeom>
              <a:avLst/>
              <a:gdLst>
                <a:gd name="connsiteX0" fmla="*/ 23599 w 46600"/>
                <a:gd name="connsiteY0" fmla="*/ -176 h 62869"/>
                <a:gd name="connsiteX1" fmla="*/ 39220 w 46600"/>
                <a:gd name="connsiteY1" fmla="*/ 6111 h 62869"/>
                <a:gd name="connsiteX2" fmla="*/ 45793 w 46600"/>
                <a:gd name="connsiteY2" fmla="*/ 23065 h 62869"/>
                <a:gd name="connsiteX3" fmla="*/ 39316 w 46600"/>
                <a:gd name="connsiteY3" fmla="*/ 40210 h 62869"/>
                <a:gd name="connsiteX4" fmla="*/ 10921 w 46600"/>
                <a:gd name="connsiteY4" fmla="*/ 41582 h 62869"/>
                <a:gd name="connsiteX5" fmla="*/ 8740 w 46600"/>
                <a:gd name="connsiteY5" fmla="*/ 39257 h 62869"/>
                <a:gd name="connsiteX6" fmla="*/ 8740 w 46600"/>
                <a:gd name="connsiteY6" fmla="*/ 62689 h 62869"/>
                <a:gd name="connsiteX7" fmla="*/ -785 w 46600"/>
                <a:gd name="connsiteY7" fmla="*/ 62689 h 62869"/>
                <a:gd name="connsiteX8" fmla="*/ -785 w 46600"/>
                <a:gd name="connsiteY8" fmla="*/ 491 h 62869"/>
                <a:gd name="connsiteX9" fmla="*/ 8740 w 46600"/>
                <a:gd name="connsiteY9" fmla="*/ 491 h 62869"/>
                <a:gd name="connsiteX10" fmla="*/ 8740 w 46600"/>
                <a:gd name="connsiteY10" fmla="*/ 8492 h 62869"/>
                <a:gd name="connsiteX11" fmla="*/ 23599 w 46600"/>
                <a:gd name="connsiteY11" fmla="*/ -176 h 62869"/>
                <a:gd name="connsiteX12" fmla="*/ 8550 w 46600"/>
                <a:gd name="connsiteY12" fmla="*/ 23351 h 62869"/>
                <a:gd name="connsiteX13" fmla="*/ 12550 w 46600"/>
                <a:gd name="connsiteY13" fmla="*/ 34019 h 62869"/>
                <a:gd name="connsiteX14" fmla="*/ 22075 w 46600"/>
                <a:gd name="connsiteY14" fmla="*/ 38210 h 62869"/>
                <a:gd name="connsiteX15" fmla="*/ 31600 w 46600"/>
                <a:gd name="connsiteY15" fmla="*/ 34114 h 62869"/>
                <a:gd name="connsiteX16" fmla="*/ 35791 w 46600"/>
                <a:gd name="connsiteY16" fmla="*/ 23446 h 62869"/>
                <a:gd name="connsiteX17" fmla="*/ 31695 w 46600"/>
                <a:gd name="connsiteY17" fmla="*/ 12492 h 62869"/>
                <a:gd name="connsiteX18" fmla="*/ 22170 w 46600"/>
                <a:gd name="connsiteY18" fmla="*/ 8206 h 62869"/>
                <a:gd name="connsiteX19" fmla="*/ 12645 w 46600"/>
                <a:gd name="connsiteY19" fmla="*/ 12492 h 62869"/>
                <a:gd name="connsiteX20" fmla="*/ 8836 w 46600"/>
                <a:gd name="connsiteY20" fmla="*/ 23351 h 62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0" h="62869">
                  <a:moveTo>
                    <a:pt x="23599" y="-176"/>
                  </a:moveTo>
                  <a:cubicBezTo>
                    <a:pt x="29448" y="-290"/>
                    <a:pt x="35086" y="1977"/>
                    <a:pt x="39220" y="6111"/>
                  </a:cubicBezTo>
                  <a:cubicBezTo>
                    <a:pt x="43687" y="10587"/>
                    <a:pt x="46078" y="16741"/>
                    <a:pt x="45793" y="23065"/>
                  </a:cubicBezTo>
                  <a:cubicBezTo>
                    <a:pt x="46012" y="29418"/>
                    <a:pt x="43678" y="35591"/>
                    <a:pt x="39316" y="40210"/>
                  </a:cubicBezTo>
                  <a:cubicBezTo>
                    <a:pt x="31857" y="48430"/>
                    <a:pt x="19141" y="49040"/>
                    <a:pt x="10921" y="41582"/>
                  </a:cubicBezTo>
                  <a:cubicBezTo>
                    <a:pt x="10140" y="40867"/>
                    <a:pt x="9407" y="40086"/>
                    <a:pt x="8740" y="39257"/>
                  </a:cubicBezTo>
                  <a:lnTo>
                    <a:pt x="8740" y="62689"/>
                  </a:lnTo>
                  <a:lnTo>
                    <a:pt x="-785" y="62689"/>
                  </a:lnTo>
                  <a:lnTo>
                    <a:pt x="-785" y="491"/>
                  </a:lnTo>
                  <a:lnTo>
                    <a:pt x="8740" y="491"/>
                  </a:lnTo>
                  <a:lnTo>
                    <a:pt x="8740" y="8492"/>
                  </a:lnTo>
                  <a:cubicBezTo>
                    <a:pt x="11769" y="3129"/>
                    <a:pt x="17446" y="-176"/>
                    <a:pt x="23599" y="-176"/>
                  </a:cubicBezTo>
                  <a:close/>
                  <a:moveTo>
                    <a:pt x="8550" y="23351"/>
                  </a:moveTo>
                  <a:cubicBezTo>
                    <a:pt x="8388" y="27304"/>
                    <a:pt x="9835" y="31152"/>
                    <a:pt x="12550" y="34019"/>
                  </a:cubicBezTo>
                  <a:cubicBezTo>
                    <a:pt x="14979" y="36714"/>
                    <a:pt x="18446" y="38238"/>
                    <a:pt x="22075" y="38210"/>
                  </a:cubicBezTo>
                  <a:cubicBezTo>
                    <a:pt x="25657" y="38105"/>
                    <a:pt x="29057" y="36638"/>
                    <a:pt x="31600" y="34114"/>
                  </a:cubicBezTo>
                  <a:cubicBezTo>
                    <a:pt x="34410" y="31295"/>
                    <a:pt x="35934" y="27427"/>
                    <a:pt x="35791" y="23446"/>
                  </a:cubicBezTo>
                  <a:cubicBezTo>
                    <a:pt x="35925" y="19398"/>
                    <a:pt x="34458" y="15464"/>
                    <a:pt x="31695" y="12492"/>
                  </a:cubicBezTo>
                  <a:cubicBezTo>
                    <a:pt x="29238" y="9825"/>
                    <a:pt x="25800" y="8282"/>
                    <a:pt x="22170" y="8206"/>
                  </a:cubicBezTo>
                  <a:cubicBezTo>
                    <a:pt x="18522" y="8177"/>
                    <a:pt x="15036" y="9740"/>
                    <a:pt x="12645" y="12492"/>
                  </a:cubicBezTo>
                  <a:cubicBezTo>
                    <a:pt x="10035" y="15493"/>
                    <a:pt x="8673" y="19379"/>
                    <a:pt x="8836" y="23351"/>
                  </a:cubicBezTo>
                  <a:close/>
                </a:path>
              </a:pathLst>
            </a:custGeom>
            <a:solidFill>
              <a:srgbClr val="6D6E71"/>
            </a:solidFill>
            <a:ln w="9525" cap="flat">
              <a:noFill/>
              <a:prstDash val="solid"/>
              <a:miter/>
            </a:ln>
          </p:spPr>
          <p:txBody>
            <a:bodyPr rtlCol="0" anchor="ctr"/>
            <a:lstStyle/>
            <a:p>
              <a:endParaRPr lang="en-US"/>
            </a:p>
          </p:txBody>
        </p:sp>
        <p:sp>
          <p:nvSpPr>
            <p:cNvPr id="528" name="Freeform: Shape 527">
              <a:extLst>
                <a:ext uri="{FF2B5EF4-FFF2-40B4-BE49-F238E27FC236}">
                  <a16:creationId xmlns:a16="http://schemas.microsoft.com/office/drawing/2014/main" id="{C0975407-3D32-4AA6-8477-AA306FC3BDC1}"/>
                </a:ext>
              </a:extLst>
            </p:cNvPr>
            <p:cNvSpPr/>
            <p:nvPr/>
          </p:nvSpPr>
          <p:spPr>
            <a:xfrm>
              <a:off x="7547594" y="887834"/>
              <a:ext cx="58575" cy="79027"/>
            </a:xfrm>
            <a:custGeom>
              <a:avLst/>
              <a:gdLst>
                <a:gd name="connsiteX0" fmla="*/ 23504 w 46599"/>
                <a:gd name="connsiteY0" fmla="*/ -175 h 62869"/>
                <a:gd name="connsiteX1" fmla="*/ 39220 w 46599"/>
                <a:gd name="connsiteY1" fmla="*/ 6111 h 62869"/>
                <a:gd name="connsiteX2" fmla="*/ 45792 w 46599"/>
                <a:gd name="connsiteY2" fmla="*/ 23066 h 62869"/>
                <a:gd name="connsiteX3" fmla="*/ 39315 w 46599"/>
                <a:gd name="connsiteY3" fmla="*/ 40211 h 62869"/>
                <a:gd name="connsiteX4" fmla="*/ 10931 w 46599"/>
                <a:gd name="connsiteY4" fmla="*/ 41582 h 62869"/>
                <a:gd name="connsiteX5" fmla="*/ 8740 w 46599"/>
                <a:gd name="connsiteY5" fmla="*/ 39258 h 62869"/>
                <a:gd name="connsiteX6" fmla="*/ 8740 w 46599"/>
                <a:gd name="connsiteY6" fmla="*/ 62690 h 62869"/>
                <a:gd name="connsiteX7" fmla="*/ -785 w 46599"/>
                <a:gd name="connsiteY7" fmla="*/ 62690 h 62869"/>
                <a:gd name="connsiteX8" fmla="*/ -785 w 46599"/>
                <a:gd name="connsiteY8" fmla="*/ 492 h 62869"/>
                <a:gd name="connsiteX9" fmla="*/ 8740 w 46599"/>
                <a:gd name="connsiteY9" fmla="*/ 492 h 62869"/>
                <a:gd name="connsiteX10" fmla="*/ 8740 w 46599"/>
                <a:gd name="connsiteY10" fmla="*/ 8493 h 62869"/>
                <a:gd name="connsiteX11" fmla="*/ 23504 w 46599"/>
                <a:gd name="connsiteY11" fmla="*/ -175 h 62869"/>
                <a:gd name="connsiteX12" fmla="*/ 8550 w 46599"/>
                <a:gd name="connsiteY12" fmla="*/ 23352 h 62869"/>
                <a:gd name="connsiteX13" fmla="*/ 12455 w 46599"/>
                <a:gd name="connsiteY13" fmla="*/ 34020 h 62869"/>
                <a:gd name="connsiteX14" fmla="*/ 21980 w 46599"/>
                <a:gd name="connsiteY14" fmla="*/ 38211 h 62869"/>
                <a:gd name="connsiteX15" fmla="*/ 31505 w 46599"/>
                <a:gd name="connsiteY15" fmla="*/ 34115 h 62869"/>
                <a:gd name="connsiteX16" fmla="*/ 35696 w 46599"/>
                <a:gd name="connsiteY16" fmla="*/ 23447 h 62869"/>
                <a:gd name="connsiteX17" fmla="*/ 31505 w 46599"/>
                <a:gd name="connsiteY17" fmla="*/ 12493 h 62869"/>
                <a:gd name="connsiteX18" fmla="*/ 21980 w 46599"/>
                <a:gd name="connsiteY18" fmla="*/ 8207 h 62869"/>
                <a:gd name="connsiteX19" fmla="*/ 12455 w 46599"/>
                <a:gd name="connsiteY19" fmla="*/ 12493 h 62869"/>
                <a:gd name="connsiteX20" fmla="*/ 8550 w 46599"/>
                <a:gd name="connsiteY20" fmla="*/ 23352 h 62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99" h="62869">
                  <a:moveTo>
                    <a:pt x="23504" y="-175"/>
                  </a:moveTo>
                  <a:cubicBezTo>
                    <a:pt x="29381" y="-299"/>
                    <a:pt x="35058" y="1968"/>
                    <a:pt x="39220" y="6111"/>
                  </a:cubicBezTo>
                  <a:cubicBezTo>
                    <a:pt x="43687" y="10588"/>
                    <a:pt x="46078" y="16741"/>
                    <a:pt x="45792" y="23066"/>
                  </a:cubicBezTo>
                  <a:cubicBezTo>
                    <a:pt x="46011" y="29419"/>
                    <a:pt x="43678" y="35591"/>
                    <a:pt x="39315" y="40211"/>
                  </a:cubicBezTo>
                  <a:cubicBezTo>
                    <a:pt x="31857" y="48431"/>
                    <a:pt x="19141" y="49040"/>
                    <a:pt x="10931" y="41582"/>
                  </a:cubicBezTo>
                  <a:cubicBezTo>
                    <a:pt x="10140" y="40868"/>
                    <a:pt x="9407" y="40087"/>
                    <a:pt x="8740" y="39258"/>
                  </a:cubicBezTo>
                  <a:lnTo>
                    <a:pt x="8740" y="62690"/>
                  </a:lnTo>
                  <a:lnTo>
                    <a:pt x="-785" y="62690"/>
                  </a:lnTo>
                  <a:lnTo>
                    <a:pt x="-785" y="492"/>
                  </a:lnTo>
                  <a:lnTo>
                    <a:pt x="8740" y="492"/>
                  </a:lnTo>
                  <a:lnTo>
                    <a:pt x="8740" y="8493"/>
                  </a:lnTo>
                  <a:cubicBezTo>
                    <a:pt x="11721" y="3130"/>
                    <a:pt x="17370" y="-185"/>
                    <a:pt x="23504" y="-175"/>
                  </a:cubicBezTo>
                  <a:close/>
                  <a:moveTo>
                    <a:pt x="8550" y="23352"/>
                  </a:moveTo>
                  <a:cubicBezTo>
                    <a:pt x="8406" y="27285"/>
                    <a:pt x="9807" y="31114"/>
                    <a:pt x="12455" y="34020"/>
                  </a:cubicBezTo>
                  <a:cubicBezTo>
                    <a:pt x="14903" y="36687"/>
                    <a:pt x="18361" y="38211"/>
                    <a:pt x="21980" y="38211"/>
                  </a:cubicBezTo>
                  <a:cubicBezTo>
                    <a:pt x="25561" y="38106"/>
                    <a:pt x="28962" y="36639"/>
                    <a:pt x="31505" y="34115"/>
                  </a:cubicBezTo>
                  <a:cubicBezTo>
                    <a:pt x="34324" y="31295"/>
                    <a:pt x="35839" y="27428"/>
                    <a:pt x="35696" y="23447"/>
                  </a:cubicBezTo>
                  <a:cubicBezTo>
                    <a:pt x="35791" y="19389"/>
                    <a:pt x="34286" y="15455"/>
                    <a:pt x="31505" y="12493"/>
                  </a:cubicBezTo>
                  <a:cubicBezTo>
                    <a:pt x="29076" y="9788"/>
                    <a:pt x="25618" y="8235"/>
                    <a:pt x="21980" y="8207"/>
                  </a:cubicBezTo>
                  <a:cubicBezTo>
                    <a:pt x="18341" y="8207"/>
                    <a:pt x="14874" y="9769"/>
                    <a:pt x="12455" y="12493"/>
                  </a:cubicBezTo>
                  <a:cubicBezTo>
                    <a:pt x="9845" y="15503"/>
                    <a:pt x="8454" y="19370"/>
                    <a:pt x="8550" y="23352"/>
                  </a:cubicBezTo>
                  <a:close/>
                </a:path>
              </a:pathLst>
            </a:custGeom>
            <a:solidFill>
              <a:srgbClr val="6D6E71"/>
            </a:solidFill>
            <a:ln w="9525" cap="flat">
              <a:noFill/>
              <a:prstDash val="solid"/>
              <a:miter/>
            </a:ln>
          </p:spPr>
          <p:txBody>
            <a:bodyPr rtlCol="0" anchor="ctr"/>
            <a:lstStyle/>
            <a:p>
              <a:endParaRPr lang="en-US"/>
            </a:p>
          </p:txBody>
        </p:sp>
        <p:sp>
          <p:nvSpPr>
            <p:cNvPr id="529" name="Freeform: Shape 528">
              <a:extLst>
                <a:ext uri="{FF2B5EF4-FFF2-40B4-BE49-F238E27FC236}">
                  <a16:creationId xmlns:a16="http://schemas.microsoft.com/office/drawing/2014/main" id="{BCB92812-0838-435C-9966-2F84AD849D20}"/>
                </a:ext>
              </a:extLst>
            </p:cNvPr>
            <p:cNvSpPr/>
            <p:nvPr/>
          </p:nvSpPr>
          <p:spPr>
            <a:xfrm>
              <a:off x="7620030" y="888319"/>
              <a:ext cx="30411" cy="57709"/>
            </a:xfrm>
            <a:custGeom>
              <a:avLst/>
              <a:gdLst>
                <a:gd name="connsiteX0" fmla="*/ 23028 w 24193"/>
                <a:gd name="connsiteY0" fmla="*/ 9059 h 45910"/>
                <a:gd name="connsiteX1" fmla="*/ 12264 w 24193"/>
                <a:gd name="connsiteY1" fmla="*/ 13726 h 45910"/>
                <a:gd name="connsiteX2" fmla="*/ 8740 w 24193"/>
                <a:gd name="connsiteY2" fmla="*/ 26109 h 45910"/>
                <a:gd name="connsiteX3" fmla="*/ 8740 w 24193"/>
                <a:gd name="connsiteY3" fmla="*/ 45730 h 45910"/>
                <a:gd name="connsiteX4" fmla="*/ -785 w 24193"/>
                <a:gd name="connsiteY4" fmla="*/ 45730 h 45910"/>
                <a:gd name="connsiteX5" fmla="*/ -785 w 24193"/>
                <a:gd name="connsiteY5" fmla="*/ 106 h 45910"/>
                <a:gd name="connsiteX6" fmla="*/ 8740 w 24193"/>
                <a:gd name="connsiteY6" fmla="*/ 106 h 45910"/>
                <a:gd name="connsiteX7" fmla="*/ 8740 w 24193"/>
                <a:gd name="connsiteY7" fmla="*/ 9631 h 45910"/>
                <a:gd name="connsiteX8" fmla="*/ 15026 w 24193"/>
                <a:gd name="connsiteY8" fmla="*/ 2582 h 45910"/>
                <a:gd name="connsiteX9" fmla="*/ 23408 w 24193"/>
                <a:gd name="connsiteY9" fmla="*/ -180 h 45910"/>
                <a:gd name="connsiteX10" fmla="*/ 23408 w 24193"/>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5910">
                  <a:moveTo>
                    <a:pt x="23028" y="9059"/>
                  </a:moveTo>
                  <a:cubicBezTo>
                    <a:pt x="18904" y="8821"/>
                    <a:pt x="14912" y="10555"/>
                    <a:pt x="12264" y="13726"/>
                  </a:cubicBezTo>
                  <a:cubicBezTo>
                    <a:pt x="9740" y="17346"/>
                    <a:pt x="8493" y="21699"/>
                    <a:pt x="8740" y="26109"/>
                  </a:cubicBezTo>
                  <a:lnTo>
                    <a:pt x="8740" y="45730"/>
                  </a:lnTo>
                  <a:lnTo>
                    <a:pt x="-785" y="45730"/>
                  </a:lnTo>
                  <a:lnTo>
                    <a:pt x="-785" y="106"/>
                  </a:lnTo>
                  <a:lnTo>
                    <a:pt x="8740" y="106"/>
                  </a:lnTo>
                  <a:lnTo>
                    <a:pt x="8740" y="9631"/>
                  </a:lnTo>
                  <a:cubicBezTo>
                    <a:pt x="10255" y="6821"/>
                    <a:pt x="12407" y="4401"/>
                    <a:pt x="15026" y="2582"/>
                  </a:cubicBezTo>
                  <a:cubicBezTo>
                    <a:pt x="17475" y="820"/>
                    <a:pt x="20399" y="-142"/>
                    <a:pt x="23408" y="-180"/>
                  </a:cubicBezTo>
                  <a:lnTo>
                    <a:pt x="23408" y="9345"/>
                  </a:lnTo>
                  <a:close/>
                </a:path>
              </a:pathLst>
            </a:custGeom>
            <a:solidFill>
              <a:srgbClr val="6D6E71"/>
            </a:solidFill>
            <a:ln w="9525" cap="flat">
              <a:noFill/>
              <a:prstDash val="solid"/>
              <a:miter/>
            </a:ln>
          </p:spPr>
          <p:txBody>
            <a:bodyPr rtlCol="0" anchor="ctr"/>
            <a:lstStyle/>
            <a:p>
              <a:endParaRPr lang="en-US"/>
            </a:p>
          </p:txBody>
        </p:sp>
        <p:sp>
          <p:nvSpPr>
            <p:cNvPr id="530" name="Freeform: Shape 529">
              <a:extLst>
                <a:ext uri="{FF2B5EF4-FFF2-40B4-BE49-F238E27FC236}">
                  <a16:creationId xmlns:a16="http://schemas.microsoft.com/office/drawing/2014/main" id="{0953DA6E-0B3E-48F7-996C-0BC7582B87BB}"/>
                </a:ext>
              </a:extLst>
            </p:cNvPr>
            <p:cNvSpPr/>
            <p:nvPr/>
          </p:nvSpPr>
          <p:spPr>
            <a:xfrm>
              <a:off x="7657284" y="887854"/>
              <a:ext cx="60308" cy="59012"/>
            </a:xfrm>
            <a:custGeom>
              <a:avLst/>
              <a:gdLst>
                <a:gd name="connsiteX0" fmla="*/ 40349 w 47977"/>
                <a:gd name="connsiteY0" fmla="*/ 39908 h 46946"/>
                <a:gd name="connsiteX1" fmla="*/ 6059 w 47977"/>
                <a:gd name="connsiteY1" fmla="*/ 39908 h 46946"/>
                <a:gd name="connsiteX2" fmla="*/ 6059 w 47977"/>
                <a:gd name="connsiteY2" fmla="*/ 6571 h 46946"/>
                <a:gd name="connsiteX3" fmla="*/ 40349 w 47977"/>
                <a:gd name="connsiteY3" fmla="*/ 6571 h 46946"/>
                <a:gd name="connsiteX4" fmla="*/ 40349 w 47977"/>
                <a:gd name="connsiteY4" fmla="*/ 39908 h 46946"/>
                <a:gd name="connsiteX5" fmla="*/ 12821 w 47977"/>
                <a:gd name="connsiteY5" fmla="*/ 34003 h 46946"/>
                <a:gd name="connsiteX6" fmla="*/ 23204 w 47977"/>
                <a:gd name="connsiteY6" fmla="*/ 38194 h 46946"/>
                <a:gd name="connsiteX7" fmla="*/ 33491 w 47977"/>
                <a:gd name="connsiteY7" fmla="*/ 34003 h 46946"/>
                <a:gd name="connsiteX8" fmla="*/ 33491 w 47977"/>
                <a:gd name="connsiteY8" fmla="*/ 12476 h 46946"/>
                <a:gd name="connsiteX9" fmla="*/ 23204 w 47977"/>
                <a:gd name="connsiteY9" fmla="*/ 8381 h 46946"/>
                <a:gd name="connsiteX10" fmla="*/ 12821 w 47977"/>
                <a:gd name="connsiteY10" fmla="*/ 12476 h 46946"/>
                <a:gd name="connsiteX11" fmla="*/ 12821 w 47977"/>
                <a:gd name="connsiteY11" fmla="*/ 34003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977" h="46946">
                  <a:moveTo>
                    <a:pt x="40349" y="39908"/>
                  </a:moveTo>
                  <a:cubicBezTo>
                    <a:pt x="30748" y="49052"/>
                    <a:pt x="15660" y="49052"/>
                    <a:pt x="6059" y="39908"/>
                  </a:cubicBezTo>
                  <a:cubicBezTo>
                    <a:pt x="-3066" y="30669"/>
                    <a:pt x="-3066" y="15810"/>
                    <a:pt x="6059" y="6571"/>
                  </a:cubicBezTo>
                  <a:cubicBezTo>
                    <a:pt x="15717" y="-2430"/>
                    <a:pt x="30691" y="-2430"/>
                    <a:pt x="40349" y="6571"/>
                  </a:cubicBezTo>
                  <a:cubicBezTo>
                    <a:pt x="49474" y="15810"/>
                    <a:pt x="49474" y="30669"/>
                    <a:pt x="40349" y="39908"/>
                  </a:cubicBezTo>
                  <a:close/>
                  <a:moveTo>
                    <a:pt x="12821" y="34003"/>
                  </a:moveTo>
                  <a:cubicBezTo>
                    <a:pt x="15555" y="36775"/>
                    <a:pt x="19317" y="38289"/>
                    <a:pt x="23204" y="38194"/>
                  </a:cubicBezTo>
                  <a:cubicBezTo>
                    <a:pt x="27071" y="38308"/>
                    <a:pt x="30805" y="36784"/>
                    <a:pt x="33491" y="34003"/>
                  </a:cubicBezTo>
                  <a:cubicBezTo>
                    <a:pt x="38949" y="27869"/>
                    <a:pt x="38949" y="18611"/>
                    <a:pt x="33491" y="12476"/>
                  </a:cubicBezTo>
                  <a:cubicBezTo>
                    <a:pt x="30795" y="9714"/>
                    <a:pt x="27061" y="8228"/>
                    <a:pt x="23204" y="8381"/>
                  </a:cubicBezTo>
                  <a:cubicBezTo>
                    <a:pt x="19327" y="8247"/>
                    <a:pt x="15565" y="9733"/>
                    <a:pt x="12821" y="12476"/>
                  </a:cubicBezTo>
                  <a:cubicBezTo>
                    <a:pt x="7364" y="18611"/>
                    <a:pt x="7364" y="27869"/>
                    <a:pt x="12821" y="34003"/>
                  </a:cubicBezTo>
                  <a:close/>
                </a:path>
              </a:pathLst>
            </a:custGeom>
            <a:solidFill>
              <a:srgbClr val="6D6E71"/>
            </a:solidFill>
            <a:ln w="9525" cap="flat">
              <a:noFill/>
              <a:prstDash val="solid"/>
              <a:miter/>
            </a:ln>
          </p:spPr>
          <p:txBody>
            <a:bodyPr rtlCol="0" anchor="ctr"/>
            <a:lstStyle/>
            <a:p>
              <a:endParaRPr lang="en-US"/>
            </a:p>
          </p:txBody>
        </p:sp>
        <p:sp>
          <p:nvSpPr>
            <p:cNvPr id="531" name="Freeform: Shape 530">
              <a:extLst>
                <a:ext uri="{FF2B5EF4-FFF2-40B4-BE49-F238E27FC236}">
                  <a16:creationId xmlns:a16="http://schemas.microsoft.com/office/drawing/2014/main" id="{6849AE60-110C-4A73-A97F-293E9CF62D58}"/>
                </a:ext>
              </a:extLst>
            </p:cNvPr>
            <p:cNvSpPr/>
            <p:nvPr/>
          </p:nvSpPr>
          <p:spPr>
            <a:xfrm>
              <a:off x="7722998" y="888558"/>
              <a:ext cx="56032" cy="57350"/>
            </a:xfrm>
            <a:custGeom>
              <a:avLst/>
              <a:gdLst>
                <a:gd name="connsiteX0" fmla="*/ 11788 w 44576"/>
                <a:gd name="connsiteY0" fmla="*/ -85 h 45624"/>
                <a:gd name="connsiteX1" fmla="*/ 21313 w 44576"/>
                <a:gd name="connsiteY1" fmla="*/ 14869 h 45624"/>
                <a:gd name="connsiteX2" fmla="*/ 31410 w 44576"/>
                <a:gd name="connsiteY2" fmla="*/ -85 h 45624"/>
                <a:gd name="connsiteX3" fmla="*/ 42840 w 44576"/>
                <a:gd name="connsiteY3" fmla="*/ -85 h 45624"/>
                <a:gd name="connsiteX4" fmla="*/ 27219 w 44576"/>
                <a:gd name="connsiteY4" fmla="*/ 22108 h 45624"/>
                <a:gd name="connsiteX5" fmla="*/ 43792 w 44576"/>
                <a:gd name="connsiteY5" fmla="*/ 45445 h 45624"/>
                <a:gd name="connsiteX6" fmla="*/ 31981 w 44576"/>
                <a:gd name="connsiteY6" fmla="*/ 45445 h 45624"/>
                <a:gd name="connsiteX7" fmla="*/ 21123 w 44576"/>
                <a:gd name="connsiteY7" fmla="*/ 30205 h 45624"/>
                <a:gd name="connsiteX8" fmla="*/ 10455 w 44576"/>
                <a:gd name="connsiteY8" fmla="*/ 45445 h 45624"/>
                <a:gd name="connsiteX9" fmla="*/ -785 w 44576"/>
                <a:gd name="connsiteY9" fmla="*/ 45445 h 45624"/>
                <a:gd name="connsiteX10" fmla="*/ 15408 w 44576"/>
                <a:gd name="connsiteY10" fmla="*/ 22204 h 45624"/>
                <a:gd name="connsiteX11" fmla="*/ 73 w 44576"/>
                <a:gd name="connsiteY11" fmla="*/ -180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576" h="45624">
                  <a:moveTo>
                    <a:pt x="11788" y="-85"/>
                  </a:moveTo>
                  <a:lnTo>
                    <a:pt x="21313" y="14869"/>
                  </a:lnTo>
                  <a:lnTo>
                    <a:pt x="31410" y="-85"/>
                  </a:lnTo>
                  <a:lnTo>
                    <a:pt x="42840" y="-85"/>
                  </a:lnTo>
                  <a:lnTo>
                    <a:pt x="27219" y="22108"/>
                  </a:lnTo>
                  <a:lnTo>
                    <a:pt x="43792" y="45445"/>
                  </a:lnTo>
                  <a:lnTo>
                    <a:pt x="31981" y="45445"/>
                  </a:lnTo>
                  <a:lnTo>
                    <a:pt x="21123" y="30205"/>
                  </a:lnTo>
                  <a:lnTo>
                    <a:pt x="10455" y="45445"/>
                  </a:lnTo>
                  <a:lnTo>
                    <a:pt x="-785" y="45445"/>
                  </a:lnTo>
                  <a:lnTo>
                    <a:pt x="15408" y="22204"/>
                  </a:lnTo>
                  <a:lnTo>
                    <a:pt x="73" y="-180"/>
                  </a:lnTo>
                  <a:close/>
                </a:path>
              </a:pathLst>
            </a:custGeom>
            <a:solidFill>
              <a:srgbClr val="6D6E71"/>
            </a:solidFill>
            <a:ln w="9525" cap="flat">
              <a:noFill/>
              <a:prstDash val="solid"/>
              <a:miter/>
            </a:ln>
          </p:spPr>
          <p:txBody>
            <a:bodyPr rtlCol="0" anchor="ctr"/>
            <a:lstStyle/>
            <a:p>
              <a:endParaRPr lang="en-US"/>
            </a:p>
          </p:txBody>
        </p:sp>
        <p:sp>
          <p:nvSpPr>
            <p:cNvPr id="532" name="Freeform: Shape 531">
              <a:extLst>
                <a:ext uri="{FF2B5EF4-FFF2-40B4-BE49-F238E27FC236}">
                  <a16:creationId xmlns:a16="http://schemas.microsoft.com/office/drawing/2014/main" id="{5B003BCC-FC7F-448C-88E2-F45DB6E908F3}"/>
                </a:ext>
              </a:extLst>
            </p:cNvPr>
            <p:cNvSpPr/>
            <p:nvPr/>
          </p:nvSpPr>
          <p:spPr>
            <a:xfrm>
              <a:off x="7788251" y="864251"/>
              <a:ext cx="15325" cy="81776"/>
            </a:xfrm>
            <a:custGeom>
              <a:avLst/>
              <a:gdLst>
                <a:gd name="connsiteX0" fmla="*/ 1025 w 12192"/>
                <a:gd name="connsiteY0" fmla="*/ 10108 h 65056"/>
                <a:gd name="connsiteX1" fmla="*/ -785 w 12192"/>
                <a:gd name="connsiteY1" fmla="*/ 5822 h 65056"/>
                <a:gd name="connsiteX2" fmla="*/ 1025 w 12192"/>
                <a:gd name="connsiteY2" fmla="*/ 1535 h 65056"/>
                <a:gd name="connsiteX3" fmla="*/ 5311 w 12192"/>
                <a:gd name="connsiteY3" fmla="*/ -179 h 65056"/>
                <a:gd name="connsiteX4" fmla="*/ 11408 w 12192"/>
                <a:gd name="connsiteY4" fmla="*/ 5726 h 65056"/>
                <a:gd name="connsiteX5" fmla="*/ 11408 w 12192"/>
                <a:gd name="connsiteY5" fmla="*/ 5822 h 65056"/>
                <a:gd name="connsiteX6" fmla="*/ 5311 w 12192"/>
                <a:gd name="connsiteY6" fmla="*/ 11918 h 65056"/>
                <a:gd name="connsiteX7" fmla="*/ 1025 w 12192"/>
                <a:gd name="connsiteY7" fmla="*/ 10108 h 65056"/>
                <a:gd name="connsiteX8" fmla="*/ 10550 w 12192"/>
                <a:gd name="connsiteY8" fmla="*/ 64877 h 65056"/>
                <a:gd name="connsiteX9" fmla="*/ 1025 w 12192"/>
                <a:gd name="connsiteY9" fmla="*/ 64877 h 65056"/>
                <a:gd name="connsiteX10" fmla="*/ 1025 w 12192"/>
                <a:gd name="connsiteY10" fmla="*/ 19252 h 65056"/>
                <a:gd name="connsiteX11" fmla="*/ 10550 w 12192"/>
                <a:gd name="connsiteY11" fmla="*/ 19252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 h="65056">
                  <a:moveTo>
                    <a:pt x="1025" y="10108"/>
                  </a:moveTo>
                  <a:cubicBezTo>
                    <a:pt x="-137" y="8984"/>
                    <a:pt x="-794" y="7441"/>
                    <a:pt x="-785" y="5822"/>
                  </a:cubicBezTo>
                  <a:cubicBezTo>
                    <a:pt x="-766" y="4212"/>
                    <a:pt x="-109" y="2678"/>
                    <a:pt x="1025" y="1535"/>
                  </a:cubicBezTo>
                  <a:cubicBezTo>
                    <a:pt x="2178" y="421"/>
                    <a:pt x="3711" y="-189"/>
                    <a:pt x="5311" y="-179"/>
                  </a:cubicBezTo>
                  <a:cubicBezTo>
                    <a:pt x="8626" y="-236"/>
                    <a:pt x="11350" y="2412"/>
                    <a:pt x="11408" y="5726"/>
                  </a:cubicBezTo>
                  <a:cubicBezTo>
                    <a:pt x="11408" y="5755"/>
                    <a:pt x="11408" y="5793"/>
                    <a:pt x="11408" y="5822"/>
                  </a:cubicBezTo>
                  <a:cubicBezTo>
                    <a:pt x="11360" y="9165"/>
                    <a:pt x="8655" y="11870"/>
                    <a:pt x="5311" y="11918"/>
                  </a:cubicBezTo>
                  <a:cubicBezTo>
                    <a:pt x="3692" y="11937"/>
                    <a:pt x="2140" y="11280"/>
                    <a:pt x="1025" y="10108"/>
                  </a:cubicBezTo>
                  <a:close/>
                  <a:moveTo>
                    <a:pt x="10550" y="64877"/>
                  </a:moveTo>
                  <a:lnTo>
                    <a:pt x="1025" y="64877"/>
                  </a:lnTo>
                  <a:lnTo>
                    <a:pt x="1025" y="19252"/>
                  </a:lnTo>
                  <a:lnTo>
                    <a:pt x="10550" y="19252"/>
                  </a:lnTo>
                  <a:close/>
                </a:path>
              </a:pathLst>
            </a:custGeom>
            <a:solidFill>
              <a:srgbClr val="6D6E71"/>
            </a:solidFill>
            <a:ln w="9525" cap="flat">
              <a:noFill/>
              <a:prstDash val="solid"/>
              <a:miter/>
            </a:ln>
          </p:spPr>
          <p:txBody>
            <a:bodyPr rtlCol="0" anchor="ctr"/>
            <a:lstStyle/>
            <a:p>
              <a:endParaRPr lang="en-US"/>
            </a:p>
          </p:txBody>
        </p:sp>
        <p:sp>
          <p:nvSpPr>
            <p:cNvPr id="533" name="Freeform: Shape 532">
              <a:extLst>
                <a:ext uri="{FF2B5EF4-FFF2-40B4-BE49-F238E27FC236}">
                  <a16:creationId xmlns:a16="http://schemas.microsoft.com/office/drawing/2014/main" id="{AB598C3C-E5B4-4AC9-B2B5-33D64F0653E7}"/>
                </a:ext>
              </a:extLst>
            </p:cNvPr>
            <p:cNvSpPr/>
            <p:nvPr/>
          </p:nvSpPr>
          <p:spPr>
            <a:xfrm>
              <a:off x="7819500" y="887774"/>
              <a:ext cx="92360" cy="58732"/>
            </a:xfrm>
            <a:custGeom>
              <a:avLst/>
              <a:gdLst>
                <a:gd name="connsiteX0" fmla="*/ 8740 w 73476"/>
                <a:gd name="connsiteY0" fmla="*/ 21399 h 46724"/>
                <a:gd name="connsiteX1" fmla="*/ 8740 w 73476"/>
                <a:gd name="connsiteY1" fmla="*/ 46164 h 46724"/>
                <a:gd name="connsiteX2" fmla="*/ -785 w 73476"/>
                <a:gd name="connsiteY2" fmla="*/ 46164 h 46724"/>
                <a:gd name="connsiteX3" fmla="*/ -785 w 73476"/>
                <a:gd name="connsiteY3" fmla="*/ 539 h 46724"/>
                <a:gd name="connsiteX4" fmla="*/ 8740 w 73476"/>
                <a:gd name="connsiteY4" fmla="*/ 539 h 46724"/>
                <a:gd name="connsiteX5" fmla="*/ 8740 w 73476"/>
                <a:gd name="connsiteY5" fmla="*/ 8826 h 46724"/>
                <a:gd name="connsiteX6" fmla="*/ 14932 w 73476"/>
                <a:gd name="connsiteY6" fmla="*/ 2254 h 46724"/>
                <a:gd name="connsiteX7" fmla="*/ 23885 w 73476"/>
                <a:gd name="connsiteY7" fmla="*/ -128 h 46724"/>
                <a:gd name="connsiteX8" fmla="*/ 38553 w 73476"/>
                <a:gd name="connsiteY8" fmla="*/ 8731 h 46724"/>
                <a:gd name="connsiteX9" fmla="*/ 55413 w 73476"/>
                <a:gd name="connsiteY9" fmla="*/ -128 h 46724"/>
                <a:gd name="connsiteX10" fmla="*/ 67891 w 73476"/>
                <a:gd name="connsiteY10" fmla="*/ 4540 h 46724"/>
                <a:gd name="connsiteX11" fmla="*/ 72653 w 73476"/>
                <a:gd name="connsiteY11" fmla="*/ 18160 h 46724"/>
                <a:gd name="connsiteX12" fmla="*/ 72653 w 73476"/>
                <a:gd name="connsiteY12" fmla="*/ 46164 h 46724"/>
                <a:gd name="connsiteX13" fmla="*/ 63128 w 73476"/>
                <a:gd name="connsiteY13" fmla="*/ 46164 h 46724"/>
                <a:gd name="connsiteX14" fmla="*/ 63128 w 73476"/>
                <a:gd name="connsiteY14" fmla="*/ 21113 h 46724"/>
                <a:gd name="connsiteX15" fmla="*/ 52651 w 73476"/>
                <a:gd name="connsiteY15" fmla="*/ 8540 h 46724"/>
                <a:gd name="connsiteX16" fmla="*/ 44174 w 73476"/>
                <a:gd name="connsiteY16" fmla="*/ 11588 h 46724"/>
                <a:gd name="connsiteX17" fmla="*/ 40363 w 73476"/>
                <a:gd name="connsiteY17" fmla="*/ 21113 h 46724"/>
                <a:gd name="connsiteX18" fmla="*/ 40363 w 73476"/>
                <a:gd name="connsiteY18" fmla="*/ 46545 h 46724"/>
                <a:gd name="connsiteX19" fmla="*/ 30838 w 73476"/>
                <a:gd name="connsiteY19" fmla="*/ 46545 h 46724"/>
                <a:gd name="connsiteX20" fmla="*/ 30838 w 73476"/>
                <a:gd name="connsiteY20" fmla="*/ 21494 h 46724"/>
                <a:gd name="connsiteX21" fmla="*/ 28552 w 73476"/>
                <a:gd name="connsiteY21" fmla="*/ 11969 h 46724"/>
                <a:gd name="connsiteX22" fmla="*/ 21218 w 73476"/>
                <a:gd name="connsiteY22" fmla="*/ 8921 h 46724"/>
                <a:gd name="connsiteX23" fmla="*/ 12550 w 73476"/>
                <a:gd name="connsiteY23" fmla="*/ 12160 h 46724"/>
                <a:gd name="connsiteX24" fmla="*/ 8740 w 73476"/>
                <a:gd name="connsiteY24" fmla="*/ 21399 h 46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76" h="46724">
                  <a:moveTo>
                    <a:pt x="8740" y="21399"/>
                  </a:moveTo>
                  <a:lnTo>
                    <a:pt x="8740" y="46164"/>
                  </a:lnTo>
                  <a:lnTo>
                    <a:pt x="-785" y="46164"/>
                  </a:lnTo>
                  <a:lnTo>
                    <a:pt x="-785" y="539"/>
                  </a:lnTo>
                  <a:lnTo>
                    <a:pt x="8740" y="539"/>
                  </a:lnTo>
                  <a:lnTo>
                    <a:pt x="8740" y="8826"/>
                  </a:lnTo>
                  <a:cubicBezTo>
                    <a:pt x="10093" y="6064"/>
                    <a:pt x="12255" y="3768"/>
                    <a:pt x="14932" y="2254"/>
                  </a:cubicBezTo>
                  <a:cubicBezTo>
                    <a:pt x="17646" y="654"/>
                    <a:pt x="20742" y="-166"/>
                    <a:pt x="23885" y="-128"/>
                  </a:cubicBezTo>
                  <a:cubicBezTo>
                    <a:pt x="30181" y="-661"/>
                    <a:pt x="36096" y="2911"/>
                    <a:pt x="38553" y="8731"/>
                  </a:cubicBezTo>
                  <a:cubicBezTo>
                    <a:pt x="42364" y="3168"/>
                    <a:pt x="48678" y="-147"/>
                    <a:pt x="55413" y="-128"/>
                  </a:cubicBezTo>
                  <a:cubicBezTo>
                    <a:pt x="60032" y="-347"/>
                    <a:pt x="64547" y="1339"/>
                    <a:pt x="67891" y="4540"/>
                  </a:cubicBezTo>
                  <a:cubicBezTo>
                    <a:pt x="71263" y="8245"/>
                    <a:pt x="72977" y="13160"/>
                    <a:pt x="72653" y="18160"/>
                  </a:cubicBezTo>
                  <a:lnTo>
                    <a:pt x="72653" y="46164"/>
                  </a:lnTo>
                  <a:lnTo>
                    <a:pt x="63128" y="46164"/>
                  </a:lnTo>
                  <a:lnTo>
                    <a:pt x="63128" y="21113"/>
                  </a:lnTo>
                  <a:cubicBezTo>
                    <a:pt x="63128" y="12731"/>
                    <a:pt x="59699" y="8540"/>
                    <a:pt x="52651" y="8540"/>
                  </a:cubicBezTo>
                  <a:cubicBezTo>
                    <a:pt x="49545" y="8502"/>
                    <a:pt x="46536" y="9588"/>
                    <a:pt x="44174" y="11588"/>
                  </a:cubicBezTo>
                  <a:cubicBezTo>
                    <a:pt x="41506" y="14008"/>
                    <a:pt x="40106" y="17522"/>
                    <a:pt x="40363" y="21113"/>
                  </a:cubicBezTo>
                  <a:lnTo>
                    <a:pt x="40363" y="46545"/>
                  </a:lnTo>
                  <a:lnTo>
                    <a:pt x="30838" y="46545"/>
                  </a:lnTo>
                  <a:lnTo>
                    <a:pt x="30838" y="21494"/>
                  </a:lnTo>
                  <a:cubicBezTo>
                    <a:pt x="31114" y="18160"/>
                    <a:pt x="30305" y="14817"/>
                    <a:pt x="28552" y="11969"/>
                  </a:cubicBezTo>
                  <a:cubicBezTo>
                    <a:pt x="26752" y="9817"/>
                    <a:pt x="24018" y="8673"/>
                    <a:pt x="21218" y="8921"/>
                  </a:cubicBezTo>
                  <a:cubicBezTo>
                    <a:pt x="18018" y="8864"/>
                    <a:pt x="14922" y="10017"/>
                    <a:pt x="12550" y="12160"/>
                  </a:cubicBezTo>
                  <a:cubicBezTo>
                    <a:pt x="10017" y="14550"/>
                    <a:pt x="8636" y="17913"/>
                    <a:pt x="8740" y="21399"/>
                  </a:cubicBezTo>
                  <a:close/>
                </a:path>
              </a:pathLst>
            </a:custGeom>
            <a:solidFill>
              <a:srgbClr val="6D6E71"/>
            </a:solidFill>
            <a:ln w="9525" cap="flat">
              <a:noFill/>
              <a:prstDash val="solid"/>
              <a:miter/>
            </a:ln>
          </p:spPr>
          <p:txBody>
            <a:bodyPr rtlCol="0" anchor="ctr"/>
            <a:lstStyle/>
            <a:p>
              <a:endParaRPr lang="en-US"/>
            </a:p>
          </p:txBody>
        </p:sp>
        <p:sp>
          <p:nvSpPr>
            <p:cNvPr id="534" name="Freeform: Shape 533">
              <a:extLst>
                <a:ext uri="{FF2B5EF4-FFF2-40B4-BE49-F238E27FC236}">
                  <a16:creationId xmlns:a16="http://schemas.microsoft.com/office/drawing/2014/main" id="{8291550C-833B-4BAB-B5EF-A454329B3ECD}"/>
                </a:ext>
              </a:extLst>
            </p:cNvPr>
            <p:cNvSpPr/>
            <p:nvPr/>
          </p:nvSpPr>
          <p:spPr>
            <a:xfrm>
              <a:off x="7924474" y="887576"/>
              <a:ext cx="51095" cy="59304"/>
            </a:xfrm>
            <a:custGeom>
              <a:avLst/>
              <a:gdLst>
                <a:gd name="connsiteX0" fmla="*/ 39434 w 40648"/>
                <a:gd name="connsiteY0" fmla="*/ 46321 h 47179"/>
                <a:gd name="connsiteX1" fmla="*/ 30671 w 40648"/>
                <a:gd name="connsiteY1" fmla="*/ 46321 h 47179"/>
                <a:gd name="connsiteX2" fmla="*/ 30671 w 40648"/>
                <a:gd name="connsiteY2" fmla="*/ 40225 h 47179"/>
                <a:gd name="connsiteX3" fmla="*/ 15526 w 40648"/>
                <a:gd name="connsiteY3" fmla="*/ 46988 h 47179"/>
                <a:gd name="connsiteX4" fmla="*/ 3715 w 40648"/>
                <a:gd name="connsiteY4" fmla="*/ 42987 h 47179"/>
                <a:gd name="connsiteX5" fmla="*/ -762 w 40648"/>
                <a:gd name="connsiteY5" fmla="*/ 32414 h 47179"/>
                <a:gd name="connsiteX6" fmla="*/ 4192 w 40648"/>
                <a:gd name="connsiteY6" fmla="*/ 22318 h 47179"/>
                <a:gd name="connsiteX7" fmla="*/ 17717 w 40648"/>
                <a:gd name="connsiteY7" fmla="*/ 18984 h 47179"/>
                <a:gd name="connsiteX8" fmla="*/ 30099 w 40648"/>
                <a:gd name="connsiteY8" fmla="*/ 18984 h 47179"/>
                <a:gd name="connsiteX9" fmla="*/ 30099 w 40648"/>
                <a:gd name="connsiteY9" fmla="*/ 17270 h 47179"/>
                <a:gd name="connsiteX10" fmla="*/ 20003 w 40648"/>
                <a:gd name="connsiteY10" fmla="*/ 7745 h 47179"/>
                <a:gd name="connsiteX11" fmla="*/ 6858 w 40648"/>
                <a:gd name="connsiteY11" fmla="*/ 12412 h 47179"/>
                <a:gd name="connsiteX12" fmla="*/ 2572 w 40648"/>
                <a:gd name="connsiteY12" fmla="*/ 6411 h 47179"/>
                <a:gd name="connsiteX13" fmla="*/ 21622 w 40648"/>
                <a:gd name="connsiteY13" fmla="*/ -161 h 47179"/>
                <a:gd name="connsiteX14" fmla="*/ 34767 w 40648"/>
                <a:gd name="connsiteY14" fmla="*/ 3839 h 47179"/>
                <a:gd name="connsiteX15" fmla="*/ 39815 w 40648"/>
                <a:gd name="connsiteY15" fmla="*/ 16698 h 47179"/>
                <a:gd name="connsiteX16" fmla="*/ 29909 w 40648"/>
                <a:gd name="connsiteY16" fmla="*/ 29271 h 47179"/>
                <a:gd name="connsiteX17" fmla="*/ 29909 w 40648"/>
                <a:gd name="connsiteY17" fmla="*/ 25461 h 47179"/>
                <a:gd name="connsiteX18" fmla="*/ 19146 w 40648"/>
                <a:gd name="connsiteY18" fmla="*/ 25461 h 47179"/>
                <a:gd name="connsiteX19" fmla="*/ 8763 w 40648"/>
                <a:gd name="connsiteY19" fmla="*/ 31938 h 47179"/>
                <a:gd name="connsiteX20" fmla="*/ 11335 w 40648"/>
                <a:gd name="connsiteY20" fmla="*/ 37081 h 47179"/>
                <a:gd name="connsiteX21" fmla="*/ 18479 w 40648"/>
                <a:gd name="connsiteY21" fmla="*/ 38796 h 47179"/>
                <a:gd name="connsiteX22" fmla="*/ 26480 w 40648"/>
                <a:gd name="connsiteY22" fmla="*/ 36224 h 47179"/>
                <a:gd name="connsiteX23" fmla="*/ 29814 w 40648"/>
                <a:gd name="connsiteY23" fmla="*/ 29271 h 47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8" h="47179">
                  <a:moveTo>
                    <a:pt x="39434" y="46321"/>
                  </a:moveTo>
                  <a:lnTo>
                    <a:pt x="30671" y="46321"/>
                  </a:lnTo>
                  <a:lnTo>
                    <a:pt x="30671" y="40225"/>
                  </a:lnTo>
                  <a:cubicBezTo>
                    <a:pt x="26918" y="44673"/>
                    <a:pt x="21346" y="47169"/>
                    <a:pt x="15526" y="46988"/>
                  </a:cubicBezTo>
                  <a:cubicBezTo>
                    <a:pt x="11230" y="47149"/>
                    <a:pt x="7030" y="45721"/>
                    <a:pt x="3715" y="42987"/>
                  </a:cubicBezTo>
                  <a:cubicBezTo>
                    <a:pt x="762" y="40282"/>
                    <a:pt x="-876" y="36424"/>
                    <a:pt x="-762" y="32414"/>
                  </a:cubicBezTo>
                  <a:cubicBezTo>
                    <a:pt x="-1018" y="28414"/>
                    <a:pt x="867" y="24566"/>
                    <a:pt x="4192" y="22318"/>
                  </a:cubicBezTo>
                  <a:cubicBezTo>
                    <a:pt x="8259" y="19870"/>
                    <a:pt x="12974" y="18708"/>
                    <a:pt x="17717" y="18984"/>
                  </a:cubicBezTo>
                  <a:lnTo>
                    <a:pt x="30099" y="18984"/>
                  </a:lnTo>
                  <a:lnTo>
                    <a:pt x="30099" y="17270"/>
                  </a:lnTo>
                  <a:cubicBezTo>
                    <a:pt x="30099" y="11173"/>
                    <a:pt x="26766" y="7745"/>
                    <a:pt x="20003" y="7745"/>
                  </a:cubicBezTo>
                  <a:cubicBezTo>
                    <a:pt x="15250" y="7954"/>
                    <a:pt x="10678" y="9583"/>
                    <a:pt x="6858" y="12412"/>
                  </a:cubicBezTo>
                  <a:lnTo>
                    <a:pt x="2572" y="6411"/>
                  </a:lnTo>
                  <a:cubicBezTo>
                    <a:pt x="7954" y="2058"/>
                    <a:pt x="14697" y="-276"/>
                    <a:pt x="21622" y="-161"/>
                  </a:cubicBezTo>
                  <a:cubicBezTo>
                    <a:pt x="26328" y="-361"/>
                    <a:pt x="30966" y="1048"/>
                    <a:pt x="34767" y="3839"/>
                  </a:cubicBezTo>
                  <a:cubicBezTo>
                    <a:pt x="38329" y="7125"/>
                    <a:pt x="40196" y="11869"/>
                    <a:pt x="39815" y="16698"/>
                  </a:cubicBezTo>
                  <a:close/>
                  <a:moveTo>
                    <a:pt x="29909" y="29271"/>
                  </a:moveTo>
                  <a:lnTo>
                    <a:pt x="29909" y="25461"/>
                  </a:lnTo>
                  <a:lnTo>
                    <a:pt x="19146" y="25461"/>
                  </a:lnTo>
                  <a:cubicBezTo>
                    <a:pt x="12192" y="25461"/>
                    <a:pt x="8763" y="27652"/>
                    <a:pt x="8763" y="31938"/>
                  </a:cubicBezTo>
                  <a:cubicBezTo>
                    <a:pt x="8649" y="33986"/>
                    <a:pt x="9630" y="35939"/>
                    <a:pt x="11335" y="37081"/>
                  </a:cubicBezTo>
                  <a:cubicBezTo>
                    <a:pt x="13497" y="38339"/>
                    <a:pt x="15983" y="38939"/>
                    <a:pt x="18479" y="38796"/>
                  </a:cubicBezTo>
                  <a:cubicBezTo>
                    <a:pt x="21356" y="38853"/>
                    <a:pt x="24175" y="37948"/>
                    <a:pt x="26480" y="36224"/>
                  </a:cubicBezTo>
                  <a:cubicBezTo>
                    <a:pt x="28680" y="34605"/>
                    <a:pt x="29928" y="31995"/>
                    <a:pt x="29814" y="29271"/>
                  </a:cubicBezTo>
                  <a:close/>
                </a:path>
              </a:pathLst>
            </a:custGeom>
            <a:solidFill>
              <a:srgbClr val="6D6E71"/>
            </a:solidFill>
            <a:ln w="9525" cap="flat">
              <a:noFill/>
              <a:prstDash val="solid"/>
              <a:miter/>
            </a:ln>
          </p:spPr>
          <p:txBody>
            <a:bodyPr rtlCol="0" anchor="ctr"/>
            <a:lstStyle/>
            <a:p>
              <a:endParaRPr lang="en-US"/>
            </a:p>
          </p:txBody>
        </p:sp>
        <p:sp>
          <p:nvSpPr>
            <p:cNvPr id="535" name="Freeform: Shape 534">
              <a:extLst>
                <a:ext uri="{FF2B5EF4-FFF2-40B4-BE49-F238E27FC236}">
                  <a16:creationId xmlns:a16="http://schemas.microsoft.com/office/drawing/2014/main" id="{D87FFD33-B4B5-4CD2-B54C-F4E32152D626}"/>
                </a:ext>
              </a:extLst>
            </p:cNvPr>
            <p:cNvSpPr/>
            <p:nvPr/>
          </p:nvSpPr>
          <p:spPr>
            <a:xfrm>
              <a:off x="7987482" y="870719"/>
              <a:ext cx="39870" cy="76150"/>
            </a:xfrm>
            <a:custGeom>
              <a:avLst/>
              <a:gdLst>
                <a:gd name="connsiteX0" fmla="*/ 14550 w 31718"/>
                <a:gd name="connsiteY0" fmla="*/ 21823 h 60580"/>
                <a:gd name="connsiteX1" fmla="*/ 14550 w 31718"/>
                <a:gd name="connsiteY1" fmla="*/ 44968 h 60580"/>
                <a:gd name="connsiteX2" fmla="*/ 16265 w 31718"/>
                <a:gd name="connsiteY2" fmla="*/ 50112 h 60580"/>
                <a:gd name="connsiteX3" fmla="*/ 21027 w 31718"/>
                <a:gd name="connsiteY3" fmla="*/ 52112 h 60580"/>
                <a:gd name="connsiteX4" fmla="*/ 26933 w 31718"/>
                <a:gd name="connsiteY4" fmla="*/ 49064 h 60580"/>
                <a:gd name="connsiteX5" fmla="*/ 30934 w 31718"/>
                <a:gd name="connsiteY5" fmla="*/ 55827 h 60580"/>
                <a:gd name="connsiteX6" fmla="*/ 19694 w 31718"/>
                <a:gd name="connsiteY6" fmla="*/ 60399 h 60580"/>
                <a:gd name="connsiteX7" fmla="*/ 9312 w 31718"/>
                <a:gd name="connsiteY7" fmla="*/ 56112 h 60580"/>
                <a:gd name="connsiteX8" fmla="*/ 4930 w 31718"/>
                <a:gd name="connsiteY8" fmla="*/ 44683 h 60580"/>
                <a:gd name="connsiteX9" fmla="*/ 4930 w 31718"/>
                <a:gd name="connsiteY9" fmla="*/ 21823 h 60580"/>
                <a:gd name="connsiteX10" fmla="*/ -785 w 31718"/>
                <a:gd name="connsiteY10" fmla="*/ 21823 h 60580"/>
                <a:gd name="connsiteX11" fmla="*/ -785 w 31718"/>
                <a:gd name="connsiteY11" fmla="*/ 14108 h 60580"/>
                <a:gd name="connsiteX12" fmla="*/ 4930 w 31718"/>
                <a:gd name="connsiteY12" fmla="*/ 14108 h 60580"/>
                <a:gd name="connsiteX13" fmla="*/ 4930 w 31718"/>
                <a:gd name="connsiteY13" fmla="*/ -180 h 60580"/>
                <a:gd name="connsiteX14" fmla="*/ 14455 w 31718"/>
                <a:gd name="connsiteY14" fmla="*/ -180 h 60580"/>
                <a:gd name="connsiteX15" fmla="*/ 14455 w 31718"/>
                <a:gd name="connsiteY15" fmla="*/ 14108 h 60580"/>
                <a:gd name="connsiteX16" fmla="*/ 26457 w 31718"/>
                <a:gd name="connsiteY16" fmla="*/ 14108 h 60580"/>
                <a:gd name="connsiteX17" fmla="*/ 26457 w 31718"/>
                <a:gd name="connsiteY17" fmla="*/ 21823 h 6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0">
                  <a:moveTo>
                    <a:pt x="14550" y="21823"/>
                  </a:moveTo>
                  <a:lnTo>
                    <a:pt x="14550" y="44968"/>
                  </a:lnTo>
                  <a:cubicBezTo>
                    <a:pt x="14446" y="46835"/>
                    <a:pt x="15055" y="48683"/>
                    <a:pt x="16265" y="50112"/>
                  </a:cubicBezTo>
                  <a:cubicBezTo>
                    <a:pt x="17465" y="51465"/>
                    <a:pt x="19217" y="52198"/>
                    <a:pt x="21027" y="52112"/>
                  </a:cubicBezTo>
                  <a:cubicBezTo>
                    <a:pt x="23342" y="51998"/>
                    <a:pt x="25494" y="50893"/>
                    <a:pt x="26933" y="49064"/>
                  </a:cubicBezTo>
                  <a:lnTo>
                    <a:pt x="30934" y="55827"/>
                  </a:lnTo>
                  <a:cubicBezTo>
                    <a:pt x="27904" y="58723"/>
                    <a:pt x="23885" y="60361"/>
                    <a:pt x="19694" y="60399"/>
                  </a:cubicBezTo>
                  <a:cubicBezTo>
                    <a:pt x="15789" y="60465"/>
                    <a:pt x="12026" y="58922"/>
                    <a:pt x="9312" y="56112"/>
                  </a:cubicBezTo>
                  <a:cubicBezTo>
                    <a:pt x="6273" y="53112"/>
                    <a:pt x="4682" y="48950"/>
                    <a:pt x="4930" y="44683"/>
                  </a:cubicBezTo>
                  <a:lnTo>
                    <a:pt x="4930" y="21823"/>
                  </a:lnTo>
                  <a:lnTo>
                    <a:pt x="-785" y="21823"/>
                  </a:lnTo>
                  <a:lnTo>
                    <a:pt x="-785" y="14108"/>
                  </a:lnTo>
                  <a:lnTo>
                    <a:pt x="4930" y="14108"/>
                  </a:lnTo>
                  <a:lnTo>
                    <a:pt x="4930" y="-180"/>
                  </a:lnTo>
                  <a:lnTo>
                    <a:pt x="14455" y="-180"/>
                  </a:lnTo>
                  <a:lnTo>
                    <a:pt x="14455" y="14108"/>
                  </a:lnTo>
                  <a:lnTo>
                    <a:pt x="26457" y="14108"/>
                  </a:lnTo>
                  <a:lnTo>
                    <a:pt x="26457" y="21823"/>
                  </a:lnTo>
                  <a:close/>
                </a:path>
              </a:pathLst>
            </a:custGeom>
            <a:solidFill>
              <a:srgbClr val="6D6E71"/>
            </a:solidFill>
            <a:ln w="9525" cap="flat">
              <a:noFill/>
              <a:prstDash val="solid"/>
              <a:miter/>
            </a:ln>
          </p:spPr>
          <p:txBody>
            <a:bodyPr rtlCol="0" anchor="ctr"/>
            <a:lstStyle/>
            <a:p>
              <a:endParaRPr lang="en-US"/>
            </a:p>
          </p:txBody>
        </p:sp>
        <p:sp>
          <p:nvSpPr>
            <p:cNvPr id="536" name="Freeform: Shape 535">
              <a:extLst>
                <a:ext uri="{FF2B5EF4-FFF2-40B4-BE49-F238E27FC236}">
                  <a16:creationId xmlns:a16="http://schemas.microsoft.com/office/drawing/2014/main" id="{AF7677F6-5DBD-41F8-9E5A-D9CD0E955E69}"/>
                </a:ext>
              </a:extLst>
            </p:cNvPr>
            <p:cNvSpPr/>
            <p:nvPr/>
          </p:nvSpPr>
          <p:spPr>
            <a:xfrm>
              <a:off x="8031391" y="887827"/>
              <a:ext cx="57061" cy="59053"/>
            </a:xfrm>
            <a:custGeom>
              <a:avLst/>
              <a:gdLst>
                <a:gd name="connsiteX0" fmla="*/ 44388 w 45394"/>
                <a:gd name="connsiteY0" fmla="*/ 27453 h 46979"/>
                <a:gd name="connsiteX1" fmla="*/ 8670 w 45394"/>
                <a:gd name="connsiteY1" fmla="*/ 27453 h 46979"/>
                <a:gd name="connsiteX2" fmla="*/ 13242 w 45394"/>
                <a:gd name="connsiteY2" fmla="*/ 35549 h 46979"/>
                <a:gd name="connsiteX3" fmla="*/ 35816 w 45394"/>
                <a:gd name="connsiteY3" fmla="*/ 33168 h 46979"/>
                <a:gd name="connsiteX4" fmla="*/ 41340 w 45394"/>
                <a:gd name="connsiteY4" fmla="*/ 39168 h 46979"/>
                <a:gd name="connsiteX5" fmla="*/ 22290 w 45394"/>
                <a:gd name="connsiteY5" fmla="*/ 46788 h 46979"/>
                <a:gd name="connsiteX6" fmla="*/ -779 w 45394"/>
                <a:gd name="connsiteY6" fmla="*/ 24909 h 46979"/>
                <a:gd name="connsiteX7" fmla="*/ -760 w 45394"/>
                <a:gd name="connsiteY7" fmla="*/ 23262 h 46979"/>
                <a:gd name="connsiteX8" fmla="*/ 6098 w 45394"/>
                <a:gd name="connsiteY8" fmla="*/ 6117 h 46979"/>
                <a:gd name="connsiteX9" fmla="*/ 38102 w 45394"/>
                <a:gd name="connsiteY9" fmla="*/ 5450 h 46979"/>
                <a:gd name="connsiteX10" fmla="*/ 44579 w 45394"/>
                <a:gd name="connsiteY10" fmla="*/ 20880 h 46979"/>
                <a:gd name="connsiteX11" fmla="*/ 8670 w 45394"/>
                <a:gd name="connsiteY11" fmla="*/ 19928 h 46979"/>
                <a:gd name="connsiteX12" fmla="*/ 34768 w 45394"/>
                <a:gd name="connsiteY12" fmla="*/ 19928 h 46979"/>
                <a:gd name="connsiteX13" fmla="*/ 31244 w 45394"/>
                <a:gd name="connsiteY13" fmla="*/ 11070 h 46979"/>
                <a:gd name="connsiteX14" fmla="*/ 22290 w 45394"/>
                <a:gd name="connsiteY14" fmla="*/ 8021 h 46979"/>
                <a:gd name="connsiteX15" fmla="*/ 12765 w 45394"/>
                <a:gd name="connsiteY15" fmla="*/ 11260 h 46979"/>
                <a:gd name="connsiteX16" fmla="*/ 8670 w 45394"/>
                <a:gd name="connsiteY16" fmla="*/ 1992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94" h="46979">
                  <a:moveTo>
                    <a:pt x="44388" y="27453"/>
                  </a:moveTo>
                  <a:lnTo>
                    <a:pt x="8670" y="27453"/>
                  </a:lnTo>
                  <a:cubicBezTo>
                    <a:pt x="8832" y="30720"/>
                    <a:pt x="10527" y="33720"/>
                    <a:pt x="13242" y="35549"/>
                  </a:cubicBezTo>
                  <a:cubicBezTo>
                    <a:pt x="20376" y="40235"/>
                    <a:pt x="29815" y="39235"/>
                    <a:pt x="35816" y="33168"/>
                  </a:cubicBezTo>
                  <a:lnTo>
                    <a:pt x="41340" y="39168"/>
                  </a:lnTo>
                  <a:cubicBezTo>
                    <a:pt x="36321" y="44245"/>
                    <a:pt x="29425" y="46998"/>
                    <a:pt x="22290" y="46788"/>
                  </a:cubicBezTo>
                  <a:cubicBezTo>
                    <a:pt x="9879" y="47122"/>
                    <a:pt x="-446" y="37321"/>
                    <a:pt x="-779" y="24909"/>
                  </a:cubicBezTo>
                  <a:cubicBezTo>
                    <a:pt x="-789" y="24366"/>
                    <a:pt x="-789" y="23814"/>
                    <a:pt x="-760" y="23262"/>
                  </a:cubicBezTo>
                  <a:cubicBezTo>
                    <a:pt x="-1046" y="16823"/>
                    <a:pt x="1450" y="10574"/>
                    <a:pt x="6098" y="6117"/>
                  </a:cubicBezTo>
                  <a:cubicBezTo>
                    <a:pt x="15118" y="-2018"/>
                    <a:pt x="28749" y="-2303"/>
                    <a:pt x="38102" y="5450"/>
                  </a:cubicBezTo>
                  <a:cubicBezTo>
                    <a:pt x="42522" y="9317"/>
                    <a:pt x="44912" y="15013"/>
                    <a:pt x="44579" y="20880"/>
                  </a:cubicBezTo>
                  <a:close/>
                  <a:moveTo>
                    <a:pt x="8670" y="19928"/>
                  </a:moveTo>
                  <a:lnTo>
                    <a:pt x="34768" y="19928"/>
                  </a:lnTo>
                  <a:cubicBezTo>
                    <a:pt x="34978" y="16594"/>
                    <a:pt x="33683" y="13346"/>
                    <a:pt x="31244" y="11070"/>
                  </a:cubicBezTo>
                  <a:cubicBezTo>
                    <a:pt x="28710" y="9031"/>
                    <a:pt x="25538" y="7955"/>
                    <a:pt x="22290" y="8021"/>
                  </a:cubicBezTo>
                  <a:cubicBezTo>
                    <a:pt x="18833" y="7955"/>
                    <a:pt x="15461" y="9098"/>
                    <a:pt x="12765" y="11260"/>
                  </a:cubicBezTo>
                  <a:cubicBezTo>
                    <a:pt x="10070" y="13308"/>
                    <a:pt x="8536" y="16547"/>
                    <a:pt x="8670" y="19928"/>
                  </a:cubicBezTo>
                  <a:close/>
                </a:path>
              </a:pathLst>
            </a:custGeom>
            <a:solidFill>
              <a:srgbClr val="6D6E71"/>
            </a:solidFill>
            <a:ln w="9525" cap="flat">
              <a:noFill/>
              <a:prstDash val="solid"/>
              <a:miter/>
            </a:ln>
          </p:spPr>
          <p:txBody>
            <a:bodyPr rtlCol="0" anchor="ctr"/>
            <a:lstStyle/>
            <a:p>
              <a:endParaRPr lang="en-US"/>
            </a:p>
          </p:txBody>
        </p:sp>
        <p:sp>
          <p:nvSpPr>
            <p:cNvPr id="537" name="Freeform: Shape 536">
              <a:extLst>
                <a:ext uri="{FF2B5EF4-FFF2-40B4-BE49-F238E27FC236}">
                  <a16:creationId xmlns:a16="http://schemas.microsoft.com/office/drawing/2014/main" id="{18300D08-C038-433C-929A-E09DC8BD878B}"/>
                </a:ext>
              </a:extLst>
            </p:cNvPr>
            <p:cNvSpPr/>
            <p:nvPr/>
          </p:nvSpPr>
          <p:spPr>
            <a:xfrm>
              <a:off x="8101584" y="866049"/>
              <a:ext cx="11973" cy="79978"/>
            </a:xfrm>
            <a:custGeom>
              <a:avLst/>
              <a:gdLst>
                <a:gd name="connsiteX0" fmla="*/ 8740 w 9525"/>
                <a:gd name="connsiteY0" fmla="*/ 63447 h 63626"/>
                <a:gd name="connsiteX1" fmla="*/ -785 w 9525"/>
                <a:gd name="connsiteY1" fmla="*/ 63447 h 63626"/>
                <a:gd name="connsiteX2" fmla="*/ -785 w 9525"/>
                <a:gd name="connsiteY2" fmla="*/ -180 h 63626"/>
                <a:gd name="connsiteX3" fmla="*/ 8740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8740" y="63447"/>
                  </a:moveTo>
                  <a:lnTo>
                    <a:pt x="-785" y="63447"/>
                  </a:lnTo>
                  <a:lnTo>
                    <a:pt x="-785" y="-180"/>
                  </a:lnTo>
                  <a:lnTo>
                    <a:pt x="8740" y="-180"/>
                  </a:lnTo>
                  <a:close/>
                </a:path>
              </a:pathLst>
            </a:custGeom>
            <a:solidFill>
              <a:srgbClr val="6D6E71"/>
            </a:solidFill>
            <a:ln w="9525" cap="flat">
              <a:noFill/>
              <a:prstDash val="solid"/>
              <a:miter/>
            </a:ln>
          </p:spPr>
          <p:txBody>
            <a:bodyPr rtlCol="0" anchor="ctr"/>
            <a:lstStyle/>
            <a:p>
              <a:endParaRPr lang="en-US"/>
            </a:p>
          </p:txBody>
        </p:sp>
        <p:sp>
          <p:nvSpPr>
            <p:cNvPr id="538" name="Freeform: Shape 537">
              <a:extLst>
                <a:ext uri="{FF2B5EF4-FFF2-40B4-BE49-F238E27FC236}">
                  <a16:creationId xmlns:a16="http://schemas.microsoft.com/office/drawing/2014/main" id="{0680C8B6-AA42-41D4-BBC9-5451476E0618}"/>
                </a:ext>
              </a:extLst>
            </p:cNvPr>
            <p:cNvSpPr/>
            <p:nvPr/>
          </p:nvSpPr>
          <p:spPr>
            <a:xfrm>
              <a:off x="8123255" y="888678"/>
              <a:ext cx="60104" cy="80099"/>
            </a:xfrm>
            <a:custGeom>
              <a:avLst/>
              <a:gdLst>
                <a:gd name="connsiteX0" fmla="*/ 11121 w 47815"/>
                <a:gd name="connsiteY0" fmla="*/ 63542 h 63722"/>
                <a:gd name="connsiteX1" fmla="*/ -213 w 47815"/>
                <a:gd name="connsiteY1" fmla="*/ 59066 h 63722"/>
                <a:gd name="connsiteX2" fmla="*/ 4168 w 47815"/>
                <a:gd name="connsiteY2" fmla="*/ 51255 h 63722"/>
                <a:gd name="connsiteX3" fmla="*/ 10360 w 47815"/>
                <a:gd name="connsiteY3" fmla="*/ 54112 h 63722"/>
                <a:gd name="connsiteX4" fmla="*/ 15599 w 47815"/>
                <a:gd name="connsiteY4" fmla="*/ 51731 h 63722"/>
                <a:gd name="connsiteX5" fmla="*/ 17599 w 47815"/>
                <a:gd name="connsiteY5" fmla="*/ 46683 h 63722"/>
                <a:gd name="connsiteX6" fmla="*/ -785 w 47815"/>
                <a:gd name="connsiteY6" fmla="*/ -180 h 63722"/>
                <a:gd name="connsiteX7" fmla="*/ 9502 w 47815"/>
                <a:gd name="connsiteY7" fmla="*/ -180 h 63722"/>
                <a:gd name="connsiteX8" fmla="*/ 23123 w 47815"/>
                <a:gd name="connsiteY8" fmla="*/ 33443 h 63722"/>
                <a:gd name="connsiteX9" fmla="*/ 36744 w 47815"/>
                <a:gd name="connsiteY9" fmla="*/ -180 h 63722"/>
                <a:gd name="connsiteX10" fmla="*/ 47031 w 47815"/>
                <a:gd name="connsiteY10" fmla="*/ -180 h 63722"/>
                <a:gd name="connsiteX11" fmla="*/ 24933 w 47815"/>
                <a:gd name="connsiteY11" fmla="*/ 54017 h 63722"/>
                <a:gd name="connsiteX12" fmla="*/ 19218 w 47815"/>
                <a:gd name="connsiteY12" fmla="*/ 60970 h 63722"/>
                <a:gd name="connsiteX13" fmla="*/ 11121 w 47815"/>
                <a:gd name="connsiteY13" fmla="*/ 63542 h 6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815" h="63722">
                  <a:moveTo>
                    <a:pt x="11121" y="63542"/>
                  </a:moveTo>
                  <a:cubicBezTo>
                    <a:pt x="6902" y="63571"/>
                    <a:pt x="2845" y="61971"/>
                    <a:pt x="-213" y="59066"/>
                  </a:cubicBezTo>
                  <a:lnTo>
                    <a:pt x="4168" y="51255"/>
                  </a:lnTo>
                  <a:cubicBezTo>
                    <a:pt x="5769" y="52998"/>
                    <a:pt x="7997" y="54027"/>
                    <a:pt x="10360" y="54112"/>
                  </a:cubicBezTo>
                  <a:cubicBezTo>
                    <a:pt x="12379" y="54150"/>
                    <a:pt x="14303" y="53274"/>
                    <a:pt x="15599" y="51731"/>
                  </a:cubicBezTo>
                  <a:cubicBezTo>
                    <a:pt x="16875" y="50360"/>
                    <a:pt x="17580" y="48559"/>
                    <a:pt x="17599" y="46683"/>
                  </a:cubicBezTo>
                  <a:cubicBezTo>
                    <a:pt x="17599" y="45921"/>
                    <a:pt x="11474" y="30300"/>
                    <a:pt x="-785" y="-180"/>
                  </a:cubicBezTo>
                  <a:lnTo>
                    <a:pt x="9502" y="-180"/>
                  </a:lnTo>
                  <a:lnTo>
                    <a:pt x="23123" y="33443"/>
                  </a:lnTo>
                  <a:lnTo>
                    <a:pt x="36744" y="-180"/>
                  </a:lnTo>
                  <a:lnTo>
                    <a:pt x="47031" y="-180"/>
                  </a:lnTo>
                  <a:lnTo>
                    <a:pt x="24933" y="54017"/>
                  </a:lnTo>
                  <a:cubicBezTo>
                    <a:pt x="23714" y="56817"/>
                    <a:pt x="21732" y="59227"/>
                    <a:pt x="19218" y="60970"/>
                  </a:cubicBezTo>
                  <a:cubicBezTo>
                    <a:pt x="16856" y="62647"/>
                    <a:pt x="14027" y="63552"/>
                    <a:pt x="11121" y="63542"/>
                  </a:cubicBezTo>
                  <a:close/>
                </a:path>
              </a:pathLst>
            </a:custGeom>
            <a:solidFill>
              <a:srgbClr val="6D6E71"/>
            </a:solidFill>
            <a:ln w="9525" cap="flat">
              <a:noFill/>
              <a:prstDash val="solid"/>
              <a:miter/>
            </a:ln>
          </p:spPr>
          <p:txBody>
            <a:bodyPr rtlCol="0" anchor="ctr"/>
            <a:lstStyle/>
            <a:p>
              <a:endParaRPr lang="en-US"/>
            </a:p>
          </p:txBody>
        </p:sp>
        <p:sp>
          <p:nvSpPr>
            <p:cNvPr id="539" name="Freeform: Shape 538">
              <a:extLst>
                <a:ext uri="{FF2B5EF4-FFF2-40B4-BE49-F238E27FC236}">
                  <a16:creationId xmlns:a16="http://schemas.microsoft.com/office/drawing/2014/main" id="{A1AF5ACC-C6B7-49B9-B1B8-029D4DFD5428}"/>
                </a:ext>
              </a:extLst>
            </p:cNvPr>
            <p:cNvSpPr/>
            <p:nvPr/>
          </p:nvSpPr>
          <p:spPr>
            <a:xfrm>
              <a:off x="8216764" y="870719"/>
              <a:ext cx="27298" cy="75310"/>
            </a:xfrm>
            <a:custGeom>
              <a:avLst/>
              <a:gdLst>
                <a:gd name="connsiteX0" fmla="*/ -785 w 21717"/>
                <a:gd name="connsiteY0" fmla="*/ -180 h 59912"/>
                <a:gd name="connsiteX1" fmla="*/ 20932 w 21717"/>
                <a:gd name="connsiteY1" fmla="*/ -180 h 59912"/>
                <a:gd name="connsiteX2" fmla="*/ 20932 w 21717"/>
                <a:gd name="connsiteY2" fmla="*/ 59732 h 59912"/>
                <a:gd name="connsiteX3" fmla="*/ 11407 w 21717"/>
                <a:gd name="connsiteY3" fmla="*/ 59732 h 59912"/>
                <a:gd name="connsiteX4" fmla="*/ 11407 w 21717"/>
                <a:gd name="connsiteY4" fmla="*/ 8773 h 59912"/>
                <a:gd name="connsiteX5" fmla="*/ -785 w 21717"/>
                <a:gd name="connsiteY5" fmla="*/ 8773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17" h="59912">
                  <a:moveTo>
                    <a:pt x="-785" y="-180"/>
                  </a:moveTo>
                  <a:lnTo>
                    <a:pt x="20932" y="-180"/>
                  </a:lnTo>
                  <a:lnTo>
                    <a:pt x="20932" y="59732"/>
                  </a:lnTo>
                  <a:lnTo>
                    <a:pt x="11407" y="59732"/>
                  </a:lnTo>
                  <a:lnTo>
                    <a:pt x="11407" y="8773"/>
                  </a:lnTo>
                  <a:lnTo>
                    <a:pt x="-785" y="8773"/>
                  </a:lnTo>
                  <a:close/>
                </a:path>
              </a:pathLst>
            </a:custGeom>
            <a:solidFill>
              <a:srgbClr val="6D6E71"/>
            </a:solidFill>
            <a:ln w="9525" cap="flat">
              <a:noFill/>
              <a:prstDash val="solid"/>
              <a:miter/>
            </a:ln>
          </p:spPr>
          <p:txBody>
            <a:bodyPr rtlCol="0" anchor="ctr"/>
            <a:lstStyle/>
            <a:p>
              <a:endParaRPr lang="en-US"/>
            </a:p>
          </p:txBody>
        </p:sp>
        <p:sp>
          <p:nvSpPr>
            <p:cNvPr id="540" name="Freeform: Shape 539">
              <a:extLst>
                <a:ext uri="{FF2B5EF4-FFF2-40B4-BE49-F238E27FC236}">
                  <a16:creationId xmlns:a16="http://schemas.microsoft.com/office/drawing/2014/main" id="{948FF7BE-F8EA-4D6A-8B39-2D724F341ABE}"/>
                </a:ext>
              </a:extLst>
            </p:cNvPr>
            <p:cNvSpPr/>
            <p:nvPr/>
          </p:nvSpPr>
          <p:spPr>
            <a:xfrm>
              <a:off x="8291357" y="864251"/>
              <a:ext cx="15324" cy="81776"/>
            </a:xfrm>
            <a:custGeom>
              <a:avLst/>
              <a:gdLst>
                <a:gd name="connsiteX0" fmla="*/ 1025 w 12191"/>
                <a:gd name="connsiteY0" fmla="*/ 10108 h 65056"/>
                <a:gd name="connsiteX1" fmla="*/ -785 w 12191"/>
                <a:gd name="connsiteY1" fmla="*/ 5822 h 65056"/>
                <a:gd name="connsiteX2" fmla="*/ 1025 w 12191"/>
                <a:gd name="connsiteY2" fmla="*/ 1535 h 65056"/>
                <a:gd name="connsiteX3" fmla="*/ 5311 w 12191"/>
                <a:gd name="connsiteY3" fmla="*/ -179 h 65056"/>
                <a:gd name="connsiteX4" fmla="*/ 11407 w 12191"/>
                <a:gd name="connsiteY4" fmla="*/ 5726 h 65056"/>
                <a:gd name="connsiteX5" fmla="*/ 11407 w 12191"/>
                <a:gd name="connsiteY5" fmla="*/ 5822 h 65056"/>
                <a:gd name="connsiteX6" fmla="*/ 5311 w 12191"/>
                <a:gd name="connsiteY6" fmla="*/ 11918 h 65056"/>
                <a:gd name="connsiteX7" fmla="*/ 1025 w 12191"/>
                <a:gd name="connsiteY7" fmla="*/ 10108 h 65056"/>
                <a:gd name="connsiteX8" fmla="*/ 10074 w 12191"/>
                <a:gd name="connsiteY8" fmla="*/ 64877 h 65056"/>
                <a:gd name="connsiteX9" fmla="*/ 549 w 12191"/>
                <a:gd name="connsiteY9" fmla="*/ 64877 h 65056"/>
                <a:gd name="connsiteX10" fmla="*/ 549 w 12191"/>
                <a:gd name="connsiteY10" fmla="*/ 19252 h 65056"/>
                <a:gd name="connsiteX11" fmla="*/ 10074 w 12191"/>
                <a:gd name="connsiteY11" fmla="*/ 19252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1" h="65056">
                  <a:moveTo>
                    <a:pt x="1025" y="10108"/>
                  </a:moveTo>
                  <a:cubicBezTo>
                    <a:pt x="-137" y="8984"/>
                    <a:pt x="-795" y="7441"/>
                    <a:pt x="-785" y="5822"/>
                  </a:cubicBezTo>
                  <a:cubicBezTo>
                    <a:pt x="-766" y="4212"/>
                    <a:pt x="-109" y="2678"/>
                    <a:pt x="1025" y="1535"/>
                  </a:cubicBezTo>
                  <a:cubicBezTo>
                    <a:pt x="2177" y="421"/>
                    <a:pt x="3711" y="-189"/>
                    <a:pt x="5311" y="-179"/>
                  </a:cubicBezTo>
                  <a:cubicBezTo>
                    <a:pt x="8626" y="-236"/>
                    <a:pt x="11350" y="2412"/>
                    <a:pt x="11407" y="5726"/>
                  </a:cubicBezTo>
                  <a:cubicBezTo>
                    <a:pt x="11407" y="5755"/>
                    <a:pt x="11407" y="5793"/>
                    <a:pt x="11407" y="5822"/>
                  </a:cubicBezTo>
                  <a:cubicBezTo>
                    <a:pt x="11359" y="9165"/>
                    <a:pt x="8654" y="11870"/>
                    <a:pt x="5311" y="11918"/>
                  </a:cubicBezTo>
                  <a:cubicBezTo>
                    <a:pt x="3692" y="11937"/>
                    <a:pt x="2140" y="11280"/>
                    <a:pt x="1025" y="10108"/>
                  </a:cubicBezTo>
                  <a:close/>
                  <a:moveTo>
                    <a:pt x="10074" y="64877"/>
                  </a:moveTo>
                  <a:lnTo>
                    <a:pt x="549" y="64877"/>
                  </a:lnTo>
                  <a:lnTo>
                    <a:pt x="549" y="19252"/>
                  </a:lnTo>
                  <a:lnTo>
                    <a:pt x="10074" y="19252"/>
                  </a:lnTo>
                  <a:close/>
                </a:path>
              </a:pathLst>
            </a:custGeom>
            <a:solidFill>
              <a:srgbClr val="6D6E71"/>
            </a:solidFill>
            <a:ln w="9525" cap="flat">
              <a:noFill/>
              <a:prstDash val="solid"/>
              <a:miter/>
            </a:ln>
          </p:spPr>
          <p:txBody>
            <a:bodyPr rtlCol="0" anchor="ctr"/>
            <a:lstStyle/>
            <a:p>
              <a:endParaRPr lang="en-US"/>
            </a:p>
          </p:txBody>
        </p:sp>
        <p:sp>
          <p:nvSpPr>
            <p:cNvPr id="541" name="Freeform: Shape 540">
              <a:extLst>
                <a:ext uri="{FF2B5EF4-FFF2-40B4-BE49-F238E27FC236}">
                  <a16:creationId xmlns:a16="http://schemas.microsoft.com/office/drawing/2014/main" id="{788E6DA1-DFDD-461B-B9B8-387548DBB90A}"/>
                </a:ext>
              </a:extLst>
            </p:cNvPr>
            <p:cNvSpPr/>
            <p:nvPr/>
          </p:nvSpPr>
          <p:spPr>
            <a:xfrm>
              <a:off x="8322486" y="887845"/>
              <a:ext cx="52850" cy="58182"/>
            </a:xfrm>
            <a:custGeom>
              <a:avLst/>
              <a:gdLst>
                <a:gd name="connsiteX0" fmla="*/ 8740 w 42044"/>
                <a:gd name="connsiteY0" fmla="*/ 21342 h 46286"/>
                <a:gd name="connsiteX1" fmla="*/ 8740 w 42044"/>
                <a:gd name="connsiteY1" fmla="*/ 46107 h 46286"/>
                <a:gd name="connsiteX2" fmla="*/ -785 w 42044"/>
                <a:gd name="connsiteY2" fmla="*/ 46107 h 46286"/>
                <a:gd name="connsiteX3" fmla="*/ -785 w 42044"/>
                <a:gd name="connsiteY3" fmla="*/ 482 h 46286"/>
                <a:gd name="connsiteX4" fmla="*/ 8740 w 42044"/>
                <a:gd name="connsiteY4" fmla="*/ 482 h 46286"/>
                <a:gd name="connsiteX5" fmla="*/ 8740 w 42044"/>
                <a:gd name="connsiteY5" fmla="*/ 8769 h 46286"/>
                <a:gd name="connsiteX6" fmla="*/ 15122 w 42044"/>
                <a:gd name="connsiteY6" fmla="*/ 2197 h 46286"/>
                <a:gd name="connsiteX7" fmla="*/ 36458 w 42044"/>
                <a:gd name="connsiteY7" fmla="*/ 4483 h 46286"/>
                <a:gd name="connsiteX8" fmla="*/ 41221 w 42044"/>
                <a:gd name="connsiteY8" fmla="*/ 18103 h 46286"/>
                <a:gd name="connsiteX9" fmla="*/ 41221 w 42044"/>
                <a:gd name="connsiteY9" fmla="*/ 46107 h 46286"/>
                <a:gd name="connsiteX10" fmla="*/ 31696 w 42044"/>
                <a:gd name="connsiteY10" fmla="*/ 46107 h 46286"/>
                <a:gd name="connsiteX11" fmla="*/ 31696 w 42044"/>
                <a:gd name="connsiteY11" fmla="*/ 21056 h 46286"/>
                <a:gd name="connsiteX12" fmla="*/ 21218 w 42044"/>
                <a:gd name="connsiteY12" fmla="*/ 8483 h 46286"/>
                <a:gd name="connsiteX13" fmla="*/ 12550 w 42044"/>
                <a:gd name="connsiteY13" fmla="*/ 11722 h 46286"/>
                <a:gd name="connsiteX14" fmla="*/ 8740 w 42044"/>
                <a:gd name="connsiteY14" fmla="*/ 21342 h 4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44" h="46286">
                  <a:moveTo>
                    <a:pt x="8740" y="21342"/>
                  </a:moveTo>
                  <a:lnTo>
                    <a:pt x="8740" y="46107"/>
                  </a:lnTo>
                  <a:lnTo>
                    <a:pt x="-785" y="46107"/>
                  </a:lnTo>
                  <a:lnTo>
                    <a:pt x="-785" y="482"/>
                  </a:lnTo>
                  <a:lnTo>
                    <a:pt x="8740" y="482"/>
                  </a:lnTo>
                  <a:lnTo>
                    <a:pt x="8740" y="8769"/>
                  </a:lnTo>
                  <a:cubicBezTo>
                    <a:pt x="10274" y="6073"/>
                    <a:pt x="12474" y="3816"/>
                    <a:pt x="15122" y="2197"/>
                  </a:cubicBezTo>
                  <a:cubicBezTo>
                    <a:pt x="21989" y="-1670"/>
                    <a:pt x="30562" y="-756"/>
                    <a:pt x="36458" y="4483"/>
                  </a:cubicBezTo>
                  <a:cubicBezTo>
                    <a:pt x="39830" y="8188"/>
                    <a:pt x="41545" y="13103"/>
                    <a:pt x="41221" y="18103"/>
                  </a:cubicBezTo>
                  <a:lnTo>
                    <a:pt x="41221" y="46107"/>
                  </a:lnTo>
                  <a:lnTo>
                    <a:pt x="31696" y="46107"/>
                  </a:lnTo>
                  <a:lnTo>
                    <a:pt x="31696" y="21056"/>
                  </a:lnTo>
                  <a:cubicBezTo>
                    <a:pt x="31696" y="12674"/>
                    <a:pt x="28172" y="8483"/>
                    <a:pt x="21218" y="8483"/>
                  </a:cubicBezTo>
                  <a:cubicBezTo>
                    <a:pt x="18018" y="8426"/>
                    <a:pt x="14922" y="9579"/>
                    <a:pt x="12550" y="11722"/>
                  </a:cubicBezTo>
                  <a:cubicBezTo>
                    <a:pt x="9912" y="14208"/>
                    <a:pt x="8521" y="17732"/>
                    <a:pt x="8740" y="21342"/>
                  </a:cubicBezTo>
                  <a:close/>
                </a:path>
              </a:pathLst>
            </a:custGeom>
            <a:solidFill>
              <a:srgbClr val="6D6E71"/>
            </a:solidFill>
            <a:ln w="9525" cap="flat">
              <a:noFill/>
              <a:prstDash val="solid"/>
              <a:miter/>
            </a:ln>
          </p:spPr>
          <p:txBody>
            <a:bodyPr rtlCol="0" anchor="ctr"/>
            <a:lstStyle/>
            <a:p>
              <a:endParaRPr lang="en-US"/>
            </a:p>
          </p:txBody>
        </p:sp>
        <p:sp>
          <p:nvSpPr>
            <p:cNvPr id="542" name="Freeform: Shape 541">
              <a:extLst>
                <a:ext uri="{FF2B5EF4-FFF2-40B4-BE49-F238E27FC236}">
                  <a16:creationId xmlns:a16="http://schemas.microsoft.com/office/drawing/2014/main" id="{F43B8786-7C89-4994-A685-27F1ED844210}"/>
                </a:ext>
              </a:extLst>
            </p:cNvPr>
            <p:cNvSpPr/>
            <p:nvPr/>
          </p:nvSpPr>
          <p:spPr>
            <a:xfrm>
              <a:off x="8418270" y="868778"/>
              <a:ext cx="52322" cy="77011"/>
            </a:xfrm>
            <a:custGeom>
              <a:avLst/>
              <a:gdLst>
                <a:gd name="connsiteX0" fmla="*/ 26647 w 41624"/>
                <a:gd name="connsiteY0" fmla="*/ 24700 h 61265"/>
                <a:gd name="connsiteX1" fmla="*/ 29315 w 41624"/>
                <a:gd name="connsiteY1" fmla="*/ 17651 h 61265"/>
                <a:gd name="connsiteX2" fmla="*/ 26552 w 41624"/>
                <a:gd name="connsiteY2" fmla="*/ 11460 h 61265"/>
                <a:gd name="connsiteX3" fmla="*/ 19599 w 41624"/>
                <a:gd name="connsiteY3" fmla="*/ 8984 h 61265"/>
                <a:gd name="connsiteX4" fmla="*/ 7312 w 41624"/>
                <a:gd name="connsiteY4" fmla="*/ 16509 h 61265"/>
                <a:gd name="connsiteX5" fmla="*/ -785 w 41624"/>
                <a:gd name="connsiteY5" fmla="*/ 11746 h 61265"/>
                <a:gd name="connsiteX6" fmla="*/ 7883 w 41624"/>
                <a:gd name="connsiteY6" fmla="*/ 2888 h 61265"/>
                <a:gd name="connsiteX7" fmla="*/ 20170 w 41624"/>
                <a:gd name="connsiteY7" fmla="*/ -160 h 61265"/>
                <a:gd name="connsiteX8" fmla="*/ 33315 w 41624"/>
                <a:gd name="connsiteY8" fmla="*/ 4602 h 61265"/>
                <a:gd name="connsiteX9" fmla="*/ 38934 w 41624"/>
                <a:gd name="connsiteY9" fmla="*/ 17651 h 61265"/>
                <a:gd name="connsiteX10" fmla="*/ 36553 w 41624"/>
                <a:gd name="connsiteY10" fmla="*/ 26414 h 61265"/>
                <a:gd name="connsiteX11" fmla="*/ 27695 w 41624"/>
                <a:gd name="connsiteY11" fmla="*/ 37273 h 61265"/>
                <a:gd name="connsiteX12" fmla="*/ 13693 w 41624"/>
                <a:gd name="connsiteY12" fmla="*/ 51560 h 61265"/>
                <a:gd name="connsiteX13" fmla="*/ 40839 w 41624"/>
                <a:gd name="connsiteY13" fmla="*/ 51560 h 61265"/>
                <a:gd name="connsiteX14" fmla="*/ 40839 w 41624"/>
                <a:gd name="connsiteY14" fmla="*/ 61085 h 61265"/>
                <a:gd name="connsiteX15" fmla="*/ -118 w 41624"/>
                <a:gd name="connsiteY15" fmla="*/ 61085 h 61265"/>
                <a:gd name="connsiteX16" fmla="*/ -118 w 41624"/>
                <a:gd name="connsiteY16" fmla="*/ 52513 h 61265"/>
                <a:gd name="connsiteX17" fmla="*/ 18075 w 41624"/>
                <a:gd name="connsiteY17" fmla="*/ 34225 h 61265"/>
                <a:gd name="connsiteX18" fmla="*/ 26647 w 41624"/>
                <a:gd name="connsiteY18" fmla="*/ 24700 h 61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624" h="61265">
                  <a:moveTo>
                    <a:pt x="26647" y="24700"/>
                  </a:moveTo>
                  <a:cubicBezTo>
                    <a:pt x="28286" y="22709"/>
                    <a:pt x="29219" y="20233"/>
                    <a:pt x="29315" y="17651"/>
                  </a:cubicBezTo>
                  <a:cubicBezTo>
                    <a:pt x="29333" y="15289"/>
                    <a:pt x="28324" y="13032"/>
                    <a:pt x="26552" y="11460"/>
                  </a:cubicBezTo>
                  <a:cubicBezTo>
                    <a:pt x="24628" y="9793"/>
                    <a:pt x="22142" y="8908"/>
                    <a:pt x="19599" y="8984"/>
                  </a:cubicBezTo>
                  <a:cubicBezTo>
                    <a:pt x="14436" y="9069"/>
                    <a:pt x="9731" y="11956"/>
                    <a:pt x="7312" y="16509"/>
                  </a:cubicBezTo>
                  <a:lnTo>
                    <a:pt x="-785" y="11746"/>
                  </a:lnTo>
                  <a:cubicBezTo>
                    <a:pt x="1444" y="8212"/>
                    <a:pt x="4397" y="5193"/>
                    <a:pt x="7883" y="2888"/>
                  </a:cubicBezTo>
                  <a:cubicBezTo>
                    <a:pt x="11607" y="725"/>
                    <a:pt x="15865" y="-341"/>
                    <a:pt x="20170" y="-160"/>
                  </a:cubicBezTo>
                  <a:cubicBezTo>
                    <a:pt x="24980" y="-198"/>
                    <a:pt x="29648" y="1497"/>
                    <a:pt x="33315" y="4602"/>
                  </a:cubicBezTo>
                  <a:cubicBezTo>
                    <a:pt x="37077" y="7869"/>
                    <a:pt x="39144" y="12670"/>
                    <a:pt x="38934" y="17651"/>
                  </a:cubicBezTo>
                  <a:cubicBezTo>
                    <a:pt x="38944" y="20738"/>
                    <a:pt x="38125" y="23767"/>
                    <a:pt x="36553" y="26414"/>
                  </a:cubicBezTo>
                  <a:cubicBezTo>
                    <a:pt x="34019" y="30358"/>
                    <a:pt x="31048" y="34006"/>
                    <a:pt x="27695" y="37273"/>
                  </a:cubicBezTo>
                  <a:lnTo>
                    <a:pt x="13693" y="51560"/>
                  </a:lnTo>
                  <a:lnTo>
                    <a:pt x="40839" y="51560"/>
                  </a:lnTo>
                  <a:lnTo>
                    <a:pt x="40839" y="61085"/>
                  </a:lnTo>
                  <a:lnTo>
                    <a:pt x="-118" y="61085"/>
                  </a:lnTo>
                  <a:lnTo>
                    <a:pt x="-118" y="52513"/>
                  </a:lnTo>
                  <a:lnTo>
                    <a:pt x="18075" y="34225"/>
                  </a:lnTo>
                  <a:cubicBezTo>
                    <a:pt x="21170" y="31272"/>
                    <a:pt x="24038" y="28091"/>
                    <a:pt x="26647" y="24700"/>
                  </a:cubicBezTo>
                  <a:close/>
                </a:path>
              </a:pathLst>
            </a:custGeom>
            <a:solidFill>
              <a:srgbClr val="6D6E71"/>
            </a:solidFill>
            <a:ln w="9525" cap="flat">
              <a:noFill/>
              <a:prstDash val="solid"/>
              <a:miter/>
            </a:ln>
          </p:spPr>
          <p:txBody>
            <a:bodyPr rtlCol="0" anchor="ctr"/>
            <a:lstStyle/>
            <a:p>
              <a:endParaRPr lang="en-US"/>
            </a:p>
          </p:txBody>
        </p:sp>
        <p:sp>
          <p:nvSpPr>
            <p:cNvPr id="543" name="Freeform: Shape 542">
              <a:extLst>
                <a:ext uri="{FF2B5EF4-FFF2-40B4-BE49-F238E27FC236}">
                  <a16:creationId xmlns:a16="http://schemas.microsoft.com/office/drawing/2014/main" id="{9A88C5F2-0158-46F6-9906-DC26DFFDA383}"/>
                </a:ext>
              </a:extLst>
            </p:cNvPr>
            <p:cNvSpPr/>
            <p:nvPr/>
          </p:nvSpPr>
          <p:spPr>
            <a:xfrm>
              <a:off x="8482330" y="868824"/>
              <a:ext cx="61415" cy="78021"/>
            </a:xfrm>
            <a:custGeom>
              <a:avLst/>
              <a:gdLst>
                <a:gd name="connsiteX0" fmla="*/ 5309 w 48858"/>
                <a:gd name="connsiteY0" fmla="*/ 53429 h 62069"/>
                <a:gd name="connsiteX1" fmla="*/ 5309 w 48858"/>
                <a:gd name="connsiteY1" fmla="*/ 8280 h 62069"/>
                <a:gd name="connsiteX2" fmla="*/ 39284 w 48858"/>
                <a:gd name="connsiteY2" fmla="*/ 5585 h 62069"/>
                <a:gd name="connsiteX3" fmla="*/ 41980 w 48858"/>
                <a:gd name="connsiteY3" fmla="*/ 8280 h 62069"/>
                <a:gd name="connsiteX4" fmla="*/ 41980 w 48858"/>
                <a:gd name="connsiteY4" fmla="*/ 53429 h 62069"/>
                <a:gd name="connsiteX5" fmla="*/ 8004 w 48858"/>
                <a:gd name="connsiteY5" fmla="*/ 56125 h 62069"/>
                <a:gd name="connsiteX6" fmla="*/ 5309 w 48858"/>
                <a:gd name="connsiteY6" fmla="*/ 53429 h 62069"/>
                <a:gd name="connsiteX7" fmla="*/ 12548 w 48858"/>
                <a:gd name="connsiteY7" fmla="*/ 14662 h 62069"/>
                <a:gd name="connsiteX8" fmla="*/ 12548 w 48858"/>
                <a:gd name="connsiteY8" fmla="*/ 47047 h 62069"/>
                <a:gd name="connsiteX9" fmla="*/ 23692 w 48858"/>
                <a:gd name="connsiteY9" fmla="*/ 53238 h 62069"/>
                <a:gd name="connsiteX10" fmla="*/ 34646 w 48858"/>
                <a:gd name="connsiteY10" fmla="*/ 47143 h 62069"/>
                <a:gd name="connsiteX11" fmla="*/ 34646 w 48858"/>
                <a:gd name="connsiteY11" fmla="*/ 14567 h 62069"/>
                <a:gd name="connsiteX12" fmla="*/ 23692 w 48858"/>
                <a:gd name="connsiteY12" fmla="*/ 8471 h 62069"/>
                <a:gd name="connsiteX13" fmla="*/ 12643 w 48858"/>
                <a:gd name="connsiteY13" fmla="*/ 14662 h 62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858" h="62069">
                  <a:moveTo>
                    <a:pt x="5309" y="53429"/>
                  </a:moveTo>
                  <a:cubicBezTo>
                    <a:pt x="-2816" y="39475"/>
                    <a:pt x="-2816" y="22234"/>
                    <a:pt x="5309" y="8280"/>
                  </a:cubicBezTo>
                  <a:cubicBezTo>
                    <a:pt x="13948" y="-1845"/>
                    <a:pt x="29159" y="-3054"/>
                    <a:pt x="39284" y="5585"/>
                  </a:cubicBezTo>
                  <a:cubicBezTo>
                    <a:pt x="40247" y="6414"/>
                    <a:pt x="41151" y="7309"/>
                    <a:pt x="41980" y="8280"/>
                  </a:cubicBezTo>
                  <a:cubicBezTo>
                    <a:pt x="50105" y="22234"/>
                    <a:pt x="50105" y="39475"/>
                    <a:pt x="41980" y="53429"/>
                  </a:cubicBezTo>
                  <a:cubicBezTo>
                    <a:pt x="33341" y="63554"/>
                    <a:pt x="18129" y="64764"/>
                    <a:pt x="8004" y="56125"/>
                  </a:cubicBezTo>
                  <a:cubicBezTo>
                    <a:pt x="7033" y="55296"/>
                    <a:pt x="6138" y="54401"/>
                    <a:pt x="5309" y="53429"/>
                  </a:cubicBezTo>
                  <a:close/>
                  <a:moveTo>
                    <a:pt x="12548" y="14662"/>
                  </a:moveTo>
                  <a:cubicBezTo>
                    <a:pt x="7852" y="24949"/>
                    <a:pt x="7852" y="36760"/>
                    <a:pt x="12548" y="47047"/>
                  </a:cubicBezTo>
                  <a:cubicBezTo>
                    <a:pt x="14767" y="51076"/>
                    <a:pt x="19101" y="53486"/>
                    <a:pt x="23692" y="53238"/>
                  </a:cubicBezTo>
                  <a:cubicBezTo>
                    <a:pt x="28216" y="53515"/>
                    <a:pt x="32493" y="51143"/>
                    <a:pt x="34646" y="47143"/>
                  </a:cubicBezTo>
                  <a:cubicBezTo>
                    <a:pt x="39341" y="36789"/>
                    <a:pt x="39341" y="24921"/>
                    <a:pt x="34646" y="14567"/>
                  </a:cubicBezTo>
                  <a:cubicBezTo>
                    <a:pt x="32464" y="10605"/>
                    <a:pt x="28207" y="8233"/>
                    <a:pt x="23692" y="8471"/>
                  </a:cubicBezTo>
                  <a:cubicBezTo>
                    <a:pt x="19130" y="8262"/>
                    <a:pt x="14853" y="10662"/>
                    <a:pt x="12643" y="14662"/>
                  </a:cubicBezTo>
                  <a:close/>
                </a:path>
              </a:pathLst>
            </a:custGeom>
            <a:solidFill>
              <a:srgbClr val="6D6E71"/>
            </a:solidFill>
            <a:ln w="9525" cap="flat">
              <a:noFill/>
              <a:prstDash val="solid"/>
              <a:miter/>
            </a:ln>
          </p:spPr>
          <p:txBody>
            <a:bodyPr rtlCol="0" anchor="ctr"/>
            <a:lstStyle/>
            <a:p>
              <a:endParaRPr lang="en-US"/>
            </a:p>
          </p:txBody>
        </p:sp>
        <p:sp>
          <p:nvSpPr>
            <p:cNvPr id="544" name="Freeform: Shape 543">
              <a:extLst>
                <a:ext uri="{FF2B5EF4-FFF2-40B4-BE49-F238E27FC236}">
                  <a16:creationId xmlns:a16="http://schemas.microsoft.com/office/drawing/2014/main" id="{7F3B27B7-2B3D-4A83-8E0A-A0C86A540069}"/>
                </a:ext>
              </a:extLst>
            </p:cNvPr>
            <p:cNvSpPr/>
            <p:nvPr/>
          </p:nvSpPr>
          <p:spPr>
            <a:xfrm>
              <a:off x="8584059" y="887338"/>
              <a:ext cx="51107" cy="59545"/>
            </a:xfrm>
            <a:custGeom>
              <a:avLst/>
              <a:gdLst>
                <a:gd name="connsiteX0" fmla="*/ 39631 w 40658"/>
                <a:gd name="connsiteY0" fmla="*/ 46511 h 47370"/>
                <a:gd name="connsiteX1" fmla="*/ 30868 w 40658"/>
                <a:gd name="connsiteY1" fmla="*/ 46511 h 47370"/>
                <a:gd name="connsiteX2" fmla="*/ 30868 w 40658"/>
                <a:gd name="connsiteY2" fmla="*/ 40415 h 47370"/>
                <a:gd name="connsiteX3" fmla="*/ 15723 w 40658"/>
                <a:gd name="connsiteY3" fmla="*/ 47178 h 47370"/>
                <a:gd name="connsiteX4" fmla="*/ 3912 w 40658"/>
                <a:gd name="connsiteY4" fmla="*/ 43177 h 47370"/>
                <a:gd name="connsiteX5" fmla="*/ -755 w 40658"/>
                <a:gd name="connsiteY5" fmla="*/ 32414 h 47370"/>
                <a:gd name="connsiteX6" fmla="*/ 4198 w 40658"/>
                <a:gd name="connsiteY6" fmla="*/ 22318 h 47370"/>
                <a:gd name="connsiteX7" fmla="*/ 17628 w 40658"/>
                <a:gd name="connsiteY7" fmla="*/ 18984 h 47370"/>
                <a:gd name="connsiteX8" fmla="*/ 30106 w 40658"/>
                <a:gd name="connsiteY8" fmla="*/ 18984 h 47370"/>
                <a:gd name="connsiteX9" fmla="*/ 30106 w 40658"/>
                <a:gd name="connsiteY9" fmla="*/ 17270 h 47370"/>
                <a:gd name="connsiteX10" fmla="*/ 20010 w 40658"/>
                <a:gd name="connsiteY10" fmla="*/ 7745 h 47370"/>
                <a:gd name="connsiteX11" fmla="*/ 6770 w 40658"/>
                <a:gd name="connsiteY11" fmla="*/ 12412 h 47370"/>
                <a:gd name="connsiteX12" fmla="*/ 2483 w 40658"/>
                <a:gd name="connsiteY12" fmla="*/ 6411 h 47370"/>
                <a:gd name="connsiteX13" fmla="*/ 21533 w 40658"/>
                <a:gd name="connsiteY13" fmla="*/ -161 h 47370"/>
                <a:gd name="connsiteX14" fmla="*/ 34678 w 40658"/>
                <a:gd name="connsiteY14" fmla="*/ 3839 h 47370"/>
                <a:gd name="connsiteX15" fmla="*/ 39821 w 40658"/>
                <a:gd name="connsiteY15" fmla="*/ 16698 h 47370"/>
                <a:gd name="connsiteX16" fmla="*/ 30106 w 40658"/>
                <a:gd name="connsiteY16" fmla="*/ 29462 h 47370"/>
                <a:gd name="connsiteX17" fmla="*/ 30106 w 40658"/>
                <a:gd name="connsiteY17" fmla="*/ 25651 h 47370"/>
                <a:gd name="connsiteX18" fmla="*/ 19248 w 40658"/>
                <a:gd name="connsiteY18" fmla="*/ 25651 h 47370"/>
                <a:gd name="connsiteX19" fmla="*/ 8960 w 40658"/>
                <a:gd name="connsiteY19" fmla="*/ 32129 h 47370"/>
                <a:gd name="connsiteX20" fmla="*/ 11532 w 40658"/>
                <a:gd name="connsiteY20" fmla="*/ 37272 h 47370"/>
                <a:gd name="connsiteX21" fmla="*/ 18676 w 40658"/>
                <a:gd name="connsiteY21" fmla="*/ 38987 h 47370"/>
                <a:gd name="connsiteX22" fmla="*/ 26677 w 40658"/>
                <a:gd name="connsiteY22" fmla="*/ 36415 h 47370"/>
                <a:gd name="connsiteX23" fmla="*/ 30011 w 40658"/>
                <a:gd name="connsiteY23" fmla="*/ 29462 h 4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8" h="47370">
                  <a:moveTo>
                    <a:pt x="39631" y="46511"/>
                  </a:moveTo>
                  <a:lnTo>
                    <a:pt x="30868" y="46511"/>
                  </a:lnTo>
                  <a:lnTo>
                    <a:pt x="30868" y="40415"/>
                  </a:lnTo>
                  <a:cubicBezTo>
                    <a:pt x="27115" y="44863"/>
                    <a:pt x="21543" y="47359"/>
                    <a:pt x="15723" y="47178"/>
                  </a:cubicBezTo>
                  <a:cubicBezTo>
                    <a:pt x="11428" y="47340"/>
                    <a:pt x="7227" y="45911"/>
                    <a:pt x="3912" y="43177"/>
                  </a:cubicBezTo>
                  <a:cubicBezTo>
                    <a:pt x="798" y="40482"/>
                    <a:pt x="-917" y="36529"/>
                    <a:pt x="-755" y="32414"/>
                  </a:cubicBezTo>
                  <a:cubicBezTo>
                    <a:pt x="-1050" y="28404"/>
                    <a:pt x="845" y="24546"/>
                    <a:pt x="4198" y="22318"/>
                  </a:cubicBezTo>
                  <a:cubicBezTo>
                    <a:pt x="8237" y="19879"/>
                    <a:pt x="12914" y="18717"/>
                    <a:pt x="17628" y="18984"/>
                  </a:cubicBezTo>
                  <a:lnTo>
                    <a:pt x="30106" y="18984"/>
                  </a:lnTo>
                  <a:lnTo>
                    <a:pt x="30106" y="17270"/>
                  </a:lnTo>
                  <a:cubicBezTo>
                    <a:pt x="30106" y="11173"/>
                    <a:pt x="26677" y="7745"/>
                    <a:pt x="20010" y="7745"/>
                  </a:cubicBezTo>
                  <a:cubicBezTo>
                    <a:pt x="15228" y="7945"/>
                    <a:pt x="10618" y="9573"/>
                    <a:pt x="6770" y="12412"/>
                  </a:cubicBezTo>
                  <a:lnTo>
                    <a:pt x="2483" y="6411"/>
                  </a:lnTo>
                  <a:cubicBezTo>
                    <a:pt x="7865" y="2058"/>
                    <a:pt x="14609" y="-276"/>
                    <a:pt x="21533" y="-161"/>
                  </a:cubicBezTo>
                  <a:cubicBezTo>
                    <a:pt x="26239" y="-361"/>
                    <a:pt x="30878" y="1048"/>
                    <a:pt x="34678" y="3839"/>
                  </a:cubicBezTo>
                  <a:cubicBezTo>
                    <a:pt x="38317" y="7078"/>
                    <a:pt x="40222" y="11840"/>
                    <a:pt x="39821" y="16698"/>
                  </a:cubicBezTo>
                  <a:close/>
                  <a:moveTo>
                    <a:pt x="30106" y="29462"/>
                  </a:moveTo>
                  <a:lnTo>
                    <a:pt x="30106" y="25651"/>
                  </a:lnTo>
                  <a:lnTo>
                    <a:pt x="19248" y="25651"/>
                  </a:lnTo>
                  <a:cubicBezTo>
                    <a:pt x="12389" y="25651"/>
                    <a:pt x="8960" y="27842"/>
                    <a:pt x="8960" y="32129"/>
                  </a:cubicBezTo>
                  <a:cubicBezTo>
                    <a:pt x="8846" y="34176"/>
                    <a:pt x="9827" y="36129"/>
                    <a:pt x="11532" y="37272"/>
                  </a:cubicBezTo>
                  <a:cubicBezTo>
                    <a:pt x="13694" y="38529"/>
                    <a:pt x="16180" y="39129"/>
                    <a:pt x="18676" y="38987"/>
                  </a:cubicBezTo>
                  <a:cubicBezTo>
                    <a:pt x="21553" y="39044"/>
                    <a:pt x="24372" y="38139"/>
                    <a:pt x="26677" y="36415"/>
                  </a:cubicBezTo>
                  <a:cubicBezTo>
                    <a:pt x="28877" y="34796"/>
                    <a:pt x="30125" y="32186"/>
                    <a:pt x="30011" y="29462"/>
                  </a:cubicBezTo>
                  <a:close/>
                </a:path>
              </a:pathLst>
            </a:custGeom>
            <a:solidFill>
              <a:srgbClr val="6D6E71"/>
            </a:solidFill>
            <a:ln w="9525" cap="flat">
              <a:noFill/>
              <a:prstDash val="solid"/>
              <a:miter/>
            </a:ln>
          </p:spPr>
          <p:txBody>
            <a:bodyPr rtlCol="0" anchor="ctr"/>
            <a:lstStyle/>
            <a:p>
              <a:endParaRPr lang="en-US"/>
            </a:p>
          </p:txBody>
        </p:sp>
        <p:sp>
          <p:nvSpPr>
            <p:cNvPr id="545" name="Freeform: Shape 544">
              <a:extLst>
                <a:ext uri="{FF2B5EF4-FFF2-40B4-BE49-F238E27FC236}">
                  <a16:creationId xmlns:a16="http://schemas.microsoft.com/office/drawing/2014/main" id="{315CDCB0-EBD2-4863-B3A3-416A22392E2A}"/>
                </a:ext>
              </a:extLst>
            </p:cNvPr>
            <p:cNvSpPr/>
            <p:nvPr/>
          </p:nvSpPr>
          <p:spPr>
            <a:xfrm>
              <a:off x="8648121" y="866049"/>
              <a:ext cx="58578" cy="80847"/>
            </a:xfrm>
            <a:custGeom>
              <a:avLst/>
              <a:gdLst>
                <a:gd name="connsiteX0" fmla="*/ 5716 w 46601"/>
                <a:gd name="connsiteY0" fmla="*/ 57541 h 64317"/>
                <a:gd name="connsiteX1" fmla="*/ -761 w 46601"/>
                <a:gd name="connsiteY1" fmla="*/ 40397 h 64317"/>
                <a:gd name="connsiteX2" fmla="*/ 5907 w 46601"/>
                <a:gd name="connsiteY2" fmla="*/ 23442 h 64317"/>
                <a:gd name="connsiteX3" fmla="*/ 21623 w 46601"/>
                <a:gd name="connsiteY3" fmla="*/ 17156 h 64317"/>
                <a:gd name="connsiteX4" fmla="*/ 36292 w 46601"/>
                <a:gd name="connsiteY4" fmla="*/ 24871 h 64317"/>
                <a:gd name="connsiteX5" fmla="*/ 36292 w 46601"/>
                <a:gd name="connsiteY5" fmla="*/ -180 h 64317"/>
                <a:gd name="connsiteX6" fmla="*/ 45817 w 46601"/>
                <a:gd name="connsiteY6" fmla="*/ -180 h 64317"/>
                <a:gd name="connsiteX7" fmla="*/ 45817 w 46601"/>
                <a:gd name="connsiteY7" fmla="*/ 63447 h 64317"/>
                <a:gd name="connsiteX8" fmla="*/ 36292 w 46601"/>
                <a:gd name="connsiteY8" fmla="*/ 63447 h 64317"/>
                <a:gd name="connsiteX9" fmla="*/ 36292 w 46601"/>
                <a:gd name="connsiteY9" fmla="*/ 56589 h 64317"/>
                <a:gd name="connsiteX10" fmla="*/ 20766 w 46601"/>
                <a:gd name="connsiteY10" fmla="*/ 64114 h 64317"/>
                <a:gd name="connsiteX11" fmla="*/ 5716 w 46601"/>
                <a:gd name="connsiteY11" fmla="*/ 57541 h 64317"/>
                <a:gd name="connsiteX12" fmla="*/ 8860 w 46601"/>
                <a:gd name="connsiteY12" fmla="*/ 40777 h 64317"/>
                <a:gd name="connsiteX13" fmla="*/ 13051 w 46601"/>
                <a:gd name="connsiteY13" fmla="*/ 51541 h 64317"/>
                <a:gd name="connsiteX14" fmla="*/ 22576 w 46601"/>
                <a:gd name="connsiteY14" fmla="*/ 55637 h 64317"/>
                <a:gd name="connsiteX15" fmla="*/ 32101 w 46601"/>
                <a:gd name="connsiteY15" fmla="*/ 51446 h 64317"/>
                <a:gd name="connsiteX16" fmla="*/ 36101 w 46601"/>
                <a:gd name="connsiteY16" fmla="*/ 40777 h 64317"/>
                <a:gd name="connsiteX17" fmla="*/ 32101 w 46601"/>
                <a:gd name="connsiteY17" fmla="*/ 29919 h 64317"/>
                <a:gd name="connsiteX18" fmla="*/ 22576 w 46601"/>
                <a:gd name="connsiteY18" fmla="*/ 25538 h 64317"/>
                <a:gd name="connsiteX19" fmla="*/ 13051 w 46601"/>
                <a:gd name="connsiteY19" fmla="*/ 29919 h 64317"/>
                <a:gd name="connsiteX20" fmla="*/ 8860 w 46601"/>
                <a:gd name="connsiteY20" fmla="*/ 40777 h 6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4317">
                  <a:moveTo>
                    <a:pt x="5716" y="57541"/>
                  </a:moveTo>
                  <a:cubicBezTo>
                    <a:pt x="1297" y="52950"/>
                    <a:pt x="-1037" y="46759"/>
                    <a:pt x="-761" y="40397"/>
                  </a:cubicBezTo>
                  <a:cubicBezTo>
                    <a:pt x="-1056" y="34053"/>
                    <a:pt x="1373" y="27890"/>
                    <a:pt x="5907" y="23442"/>
                  </a:cubicBezTo>
                  <a:cubicBezTo>
                    <a:pt x="10088" y="19327"/>
                    <a:pt x="15756" y="17060"/>
                    <a:pt x="21623" y="17156"/>
                  </a:cubicBezTo>
                  <a:cubicBezTo>
                    <a:pt x="27510" y="17051"/>
                    <a:pt x="33044" y="19965"/>
                    <a:pt x="36292" y="24871"/>
                  </a:cubicBezTo>
                  <a:lnTo>
                    <a:pt x="36292" y="-180"/>
                  </a:lnTo>
                  <a:lnTo>
                    <a:pt x="45817" y="-180"/>
                  </a:lnTo>
                  <a:lnTo>
                    <a:pt x="45817" y="63447"/>
                  </a:lnTo>
                  <a:lnTo>
                    <a:pt x="36292" y="63447"/>
                  </a:lnTo>
                  <a:lnTo>
                    <a:pt x="36292" y="56589"/>
                  </a:lnTo>
                  <a:cubicBezTo>
                    <a:pt x="32748" y="61590"/>
                    <a:pt x="26891" y="64428"/>
                    <a:pt x="20766" y="64114"/>
                  </a:cubicBezTo>
                  <a:cubicBezTo>
                    <a:pt x="15051" y="64114"/>
                    <a:pt x="9593" y="61733"/>
                    <a:pt x="5716" y="57541"/>
                  </a:cubicBezTo>
                  <a:close/>
                  <a:moveTo>
                    <a:pt x="8860" y="40777"/>
                  </a:moveTo>
                  <a:cubicBezTo>
                    <a:pt x="8726" y="44788"/>
                    <a:pt x="10240" y="48674"/>
                    <a:pt x="13051" y="51541"/>
                  </a:cubicBezTo>
                  <a:cubicBezTo>
                    <a:pt x="15594" y="54065"/>
                    <a:pt x="18994" y="55532"/>
                    <a:pt x="22576" y="55637"/>
                  </a:cubicBezTo>
                  <a:cubicBezTo>
                    <a:pt x="26205" y="55665"/>
                    <a:pt x="29672" y="54141"/>
                    <a:pt x="32101" y="51446"/>
                  </a:cubicBezTo>
                  <a:cubicBezTo>
                    <a:pt x="34815" y="48569"/>
                    <a:pt x="36263" y="44730"/>
                    <a:pt x="36101" y="40777"/>
                  </a:cubicBezTo>
                  <a:cubicBezTo>
                    <a:pt x="36234" y="36777"/>
                    <a:pt x="34806" y="32881"/>
                    <a:pt x="32101" y="29919"/>
                  </a:cubicBezTo>
                  <a:cubicBezTo>
                    <a:pt x="29748" y="27100"/>
                    <a:pt x="26252" y="25490"/>
                    <a:pt x="22576" y="25538"/>
                  </a:cubicBezTo>
                  <a:cubicBezTo>
                    <a:pt x="18928" y="25614"/>
                    <a:pt x="15480" y="27204"/>
                    <a:pt x="13051" y="29919"/>
                  </a:cubicBezTo>
                  <a:cubicBezTo>
                    <a:pt x="10260" y="32834"/>
                    <a:pt x="8755" y="36749"/>
                    <a:pt x="8860" y="40777"/>
                  </a:cubicBezTo>
                  <a:close/>
                </a:path>
              </a:pathLst>
            </a:custGeom>
            <a:solidFill>
              <a:srgbClr val="6D6E71"/>
            </a:solidFill>
            <a:ln w="9525" cap="flat">
              <a:noFill/>
              <a:prstDash val="solid"/>
              <a:miter/>
            </a:ln>
          </p:spPr>
          <p:txBody>
            <a:bodyPr rtlCol="0" anchor="ctr"/>
            <a:lstStyle/>
            <a:p>
              <a:endParaRPr lang="en-US"/>
            </a:p>
          </p:txBody>
        </p:sp>
        <p:sp>
          <p:nvSpPr>
            <p:cNvPr id="546" name="Freeform: Shape 545">
              <a:extLst>
                <a:ext uri="{FF2B5EF4-FFF2-40B4-BE49-F238E27FC236}">
                  <a16:creationId xmlns:a16="http://schemas.microsoft.com/office/drawing/2014/main" id="{73CEA1EA-2462-47EB-ADD8-968C7D87E20B}"/>
                </a:ext>
              </a:extLst>
            </p:cNvPr>
            <p:cNvSpPr/>
            <p:nvPr/>
          </p:nvSpPr>
          <p:spPr>
            <a:xfrm>
              <a:off x="8723531" y="888678"/>
              <a:ext cx="52733" cy="58201"/>
            </a:xfrm>
            <a:custGeom>
              <a:avLst/>
              <a:gdLst>
                <a:gd name="connsiteX0" fmla="*/ 31641 w 41951"/>
                <a:gd name="connsiteY0" fmla="*/ 24490 h 46301"/>
                <a:gd name="connsiteX1" fmla="*/ 31641 w 41951"/>
                <a:gd name="connsiteY1" fmla="*/ -180 h 46301"/>
                <a:gd name="connsiteX2" fmla="*/ 41166 w 41951"/>
                <a:gd name="connsiteY2" fmla="*/ -180 h 46301"/>
                <a:gd name="connsiteX3" fmla="*/ 41166 w 41951"/>
                <a:gd name="connsiteY3" fmla="*/ 45445 h 46301"/>
                <a:gd name="connsiteX4" fmla="*/ 31641 w 41951"/>
                <a:gd name="connsiteY4" fmla="*/ 45445 h 46301"/>
                <a:gd name="connsiteX5" fmla="*/ 31641 w 41951"/>
                <a:gd name="connsiteY5" fmla="*/ 37062 h 46301"/>
                <a:gd name="connsiteX6" fmla="*/ 25259 w 41951"/>
                <a:gd name="connsiteY6" fmla="*/ 43730 h 46301"/>
                <a:gd name="connsiteX7" fmla="*/ 16496 w 41951"/>
                <a:gd name="connsiteY7" fmla="*/ 46111 h 46301"/>
                <a:gd name="connsiteX8" fmla="*/ 4019 w 41951"/>
                <a:gd name="connsiteY8" fmla="*/ 41349 h 46301"/>
                <a:gd name="connsiteX9" fmla="*/ -744 w 41951"/>
                <a:gd name="connsiteY9" fmla="*/ 27728 h 46301"/>
                <a:gd name="connsiteX10" fmla="*/ -744 w 41951"/>
                <a:gd name="connsiteY10" fmla="*/ -180 h 46301"/>
                <a:gd name="connsiteX11" fmla="*/ 8781 w 41951"/>
                <a:gd name="connsiteY11" fmla="*/ -180 h 46301"/>
                <a:gd name="connsiteX12" fmla="*/ 8781 w 41951"/>
                <a:gd name="connsiteY12" fmla="*/ 24871 h 46301"/>
                <a:gd name="connsiteX13" fmla="*/ 19259 w 41951"/>
                <a:gd name="connsiteY13" fmla="*/ 37444 h 46301"/>
                <a:gd name="connsiteX14" fmla="*/ 27926 w 41951"/>
                <a:gd name="connsiteY14" fmla="*/ 34110 h 46301"/>
                <a:gd name="connsiteX15" fmla="*/ 31641 w 41951"/>
                <a:gd name="connsiteY15" fmla="*/ 24490 h 46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51" h="46301">
                  <a:moveTo>
                    <a:pt x="31641" y="24490"/>
                  </a:moveTo>
                  <a:lnTo>
                    <a:pt x="31641" y="-180"/>
                  </a:lnTo>
                  <a:lnTo>
                    <a:pt x="41166" y="-180"/>
                  </a:lnTo>
                  <a:lnTo>
                    <a:pt x="41166" y="45445"/>
                  </a:lnTo>
                  <a:lnTo>
                    <a:pt x="31641" y="45445"/>
                  </a:lnTo>
                  <a:lnTo>
                    <a:pt x="31641" y="37062"/>
                  </a:lnTo>
                  <a:cubicBezTo>
                    <a:pt x="30184" y="39844"/>
                    <a:pt x="27974" y="42158"/>
                    <a:pt x="25259" y="43730"/>
                  </a:cubicBezTo>
                  <a:cubicBezTo>
                    <a:pt x="22602" y="45283"/>
                    <a:pt x="19573" y="46102"/>
                    <a:pt x="16496" y="46111"/>
                  </a:cubicBezTo>
                  <a:cubicBezTo>
                    <a:pt x="11867" y="46273"/>
                    <a:pt x="7362" y="44559"/>
                    <a:pt x="4019" y="41349"/>
                  </a:cubicBezTo>
                  <a:cubicBezTo>
                    <a:pt x="637" y="37644"/>
                    <a:pt x="-1077" y="32729"/>
                    <a:pt x="-744" y="27728"/>
                  </a:cubicBezTo>
                  <a:lnTo>
                    <a:pt x="-744" y="-180"/>
                  </a:lnTo>
                  <a:lnTo>
                    <a:pt x="8781" y="-180"/>
                  </a:lnTo>
                  <a:lnTo>
                    <a:pt x="8781" y="24871"/>
                  </a:lnTo>
                  <a:cubicBezTo>
                    <a:pt x="8781" y="33253"/>
                    <a:pt x="12305" y="37444"/>
                    <a:pt x="19259" y="37444"/>
                  </a:cubicBezTo>
                  <a:cubicBezTo>
                    <a:pt x="22469" y="37472"/>
                    <a:pt x="25564" y="36281"/>
                    <a:pt x="27926" y="34110"/>
                  </a:cubicBezTo>
                  <a:cubicBezTo>
                    <a:pt x="30527" y="31614"/>
                    <a:pt x="31889" y="28090"/>
                    <a:pt x="31641" y="24490"/>
                  </a:cubicBezTo>
                  <a:close/>
                </a:path>
              </a:pathLst>
            </a:custGeom>
            <a:solidFill>
              <a:srgbClr val="6D6E71"/>
            </a:solidFill>
            <a:ln w="9525" cap="flat">
              <a:noFill/>
              <a:prstDash val="solid"/>
              <a:miter/>
            </a:ln>
          </p:spPr>
          <p:txBody>
            <a:bodyPr rtlCol="0" anchor="ctr"/>
            <a:lstStyle/>
            <a:p>
              <a:endParaRPr lang="en-US"/>
            </a:p>
          </p:txBody>
        </p:sp>
        <p:sp>
          <p:nvSpPr>
            <p:cNvPr id="547" name="Freeform: Shape 546">
              <a:extLst>
                <a:ext uri="{FF2B5EF4-FFF2-40B4-BE49-F238E27FC236}">
                  <a16:creationId xmlns:a16="http://schemas.microsoft.com/office/drawing/2014/main" id="{CF30938A-7E64-49F4-8774-7ABF0BAFB034}"/>
                </a:ext>
              </a:extLst>
            </p:cNvPr>
            <p:cNvSpPr/>
            <p:nvPr/>
          </p:nvSpPr>
          <p:spPr>
            <a:xfrm>
              <a:off x="8793984" y="866049"/>
              <a:ext cx="11973" cy="79978"/>
            </a:xfrm>
            <a:custGeom>
              <a:avLst/>
              <a:gdLst>
                <a:gd name="connsiteX0" fmla="*/ 8740 w 9525"/>
                <a:gd name="connsiteY0" fmla="*/ 63447 h 63626"/>
                <a:gd name="connsiteX1" fmla="*/ -785 w 9525"/>
                <a:gd name="connsiteY1" fmla="*/ 63447 h 63626"/>
                <a:gd name="connsiteX2" fmla="*/ -785 w 9525"/>
                <a:gd name="connsiteY2" fmla="*/ -180 h 63626"/>
                <a:gd name="connsiteX3" fmla="*/ 8740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8740" y="63447"/>
                  </a:moveTo>
                  <a:lnTo>
                    <a:pt x="-785" y="63447"/>
                  </a:lnTo>
                  <a:lnTo>
                    <a:pt x="-785" y="-180"/>
                  </a:lnTo>
                  <a:lnTo>
                    <a:pt x="8740" y="-180"/>
                  </a:lnTo>
                  <a:close/>
                </a:path>
              </a:pathLst>
            </a:custGeom>
            <a:solidFill>
              <a:srgbClr val="6D6E71"/>
            </a:solidFill>
            <a:ln w="9525" cap="flat">
              <a:noFill/>
              <a:prstDash val="solid"/>
              <a:miter/>
            </a:ln>
          </p:spPr>
          <p:txBody>
            <a:bodyPr rtlCol="0" anchor="ctr"/>
            <a:lstStyle/>
            <a:p>
              <a:endParaRPr lang="en-US"/>
            </a:p>
          </p:txBody>
        </p:sp>
        <p:sp>
          <p:nvSpPr>
            <p:cNvPr id="548" name="Freeform: Shape 547">
              <a:extLst>
                <a:ext uri="{FF2B5EF4-FFF2-40B4-BE49-F238E27FC236}">
                  <a16:creationId xmlns:a16="http://schemas.microsoft.com/office/drawing/2014/main" id="{FDE5AC31-EC04-4094-B44E-66FD53C64B96}"/>
                </a:ext>
              </a:extLst>
            </p:cNvPr>
            <p:cNvSpPr/>
            <p:nvPr/>
          </p:nvSpPr>
          <p:spPr>
            <a:xfrm>
              <a:off x="8819126" y="870719"/>
              <a:ext cx="39870" cy="76148"/>
            </a:xfrm>
            <a:custGeom>
              <a:avLst/>
              <a:gdLst>
                <a:gd name="connsiteX0" fmla="*/ 14551 w 31718"/>
                <a:gd name="connsiteY0" fmla="*/ 21823 h 60579"/>
                <a:gd name="connsiteX1" fmla="*/ 14551 w 31718"/>
                <a:gd name="connsiteY1" fmla="*/ 44968 h 60579"/>
                <a:gd name="connsiteX2" fmla="*/ 16265 w 31718"/>
                <a:gd name="connsiteY2" fmla="*/ 50112 h 60579"/>
                <a:gd name="connsiteX3" fmla="*/ 21028 w 31718"/>
                <a:gd name="connsiteY3" fmla="*/ 52112 h 60579"/>
                <a:gd name="connsiteX4" fmla="*/ 26933 w 31718"/>
                <a:gd name="connsiteY4" fmla="*/ 49064 h 60579"/>
                <a:gd name="connsiteX5" fmla="*/ 30934 w 31718"/>
                <a:gd name="connsiteY5" fmla="*/ 55827 h 60579"/>
                <a:gd name="connsiteX6" fmla="*/ 19694 w 31718"/>
                <a:gd name="connsiteY6" fmla="*/ 60399 h 60579"/>
                <a:gd name="connsiteX7" fmla="*/ 9217 w 31718"/>
                <a:gd name="connsiteY7" fmla="*/ 56112 h 60579"/>
                <a:gd name="connsiteX8" fmla="*/ 4931 w 31718"/>
                <a:gd name="connsiteY8" fmla="*/ 44683 h 60579"/>
                <a:gd name="connsiteX9" fmla="*/ 4931 w 31718"/>
                <a:gd name="connsiteY9" fmla="*/ 21823 h 60579"/>
                <a:gd name="connsiteX10" fmla="*/ -785 w 31718"/>
                <a:gd name="connsiteY10" fmla="*/ 21823 h 60579"/>
                <a:gd name="connsiteX11" fmla="*/ -785 w 31718"/>
                <a:gd name="connsiteY11" fmla="*/ 14108 h 60579"/>
                <a:gd name="connsiteX12" fmla="*/ 4931 w 31718"/>
                <a:gd name="connsiteY12" fmla="*/ 14108 h 60579"/>
                <a:gd name="connsiteX13" fmla="*/ 4931 w 31718"/>
                <a:gd name="connsiteY13" fmla="*/ -180 h 60579"/>
                <a:gd name="connsiteX14" fmla="*/ 14456 w 31718"/>
                <a:gd name="connsiteY14" fmla="*/ -180 h 60579"/>
                <a:gd name="connsiteX15" fmla="*/ 14456 w 31718"/>
                <a:gd name="connsiteY15" fmla="*/ 14108 h 60579"/>
                <a:gd name="connsiteX16" fmla="*/ 26457 w 31718"/>
                <a:gd name="connsiteY16" fmla="*/ 14108 h 60579"/>
                <a:gd name="connsiteX17" fmla="*/ 26457 w 31718"/>
                <a:gd name="connsiteY17" fmla="*/ 21823 h 6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79">
                  <a:moveTo>
                    <a:pt x="14551" y="21823"/>
                  </a:moveTo>
                  <a:lnTo>
                    <a:pt x="14551" y="44968"/>
                  </a:lnTo>
                  <a:cubicBezTo>
                    <a:pt x="14446" y="46835"/>
                    <a:pt x="15056" y="48683"/>
                    <a:pt x="16265" y="50112"/>
                  </a:cubicBezTo>
                  <a:cubicBezTo>
                    <a:pt x="17465" y="51465"/>
                    <a:pt x="19218" y="52198"/>
                    <a:pt x="21028" y="52112"/>
                  </a:cubicBezTo>
                  <a:cubicBezTo>
                    <a:pt x="23342" y="51979"/>
                    <a:pt x="25486" y="50864"/>
                    <a:pt x="26933" y="49064"/>
                  </a:cubicBezTo>
                  <a:lnTo>
                    <a:pt x="30934" y="55827"/>
                  </a:lnTo>
                  <a:cubicBezTo>
                    <a:pt x="27905" y="58723"/>
                    <a:pt x="23885" y="60361"/>
                    <a:pt x="19694" y="60399"/>
                  </a:cubicBezTo>
                  <a:cubicBezTo>
                    <a:pt x="15760" y="60447"/>
                    <a:pt x="11979" y="58903"/>
                    <a:pt x="9217" y="56112"/>
                  </a:cubicBezTo>
                  <a:cubicBezTo>
                    <a:pt x="6245" y="53074"/>
                    <a:pt x="4692" y="48921"/>
                    <a:pt x="4931" y="44683"/>
                  </a:cubicBezTo>
                  <a:lnTo>
                    <a:pt x="4931" y="21823"/>
                  </a:lnTo>
                  <a:lnTo>
                    <a:pt x="-785" y="21823"/>
                  </a:lnTo>
                  <a:lnTo>
                    <a:pt x="-785" y="14108"/>
                  </a:lnTo>
                  <a:lnTo>
                    <a:pt x="4931" y="14108"/>
                  </a:lnTo>
                  <a:lnTo>
                    <a:pt x="4931" y="-180"/>
                  </a:lnTo>
                  <a:lnTo>
                    <a:pt x="14456" y="-180"/>
                  </a:lnTo>
                  <a:lnTo>
                    <a:pt x="14456" y="14108"/>
                  </a:lnTo>
                  <a:lnTo>
                    <a:pt x="26457" y="14108"/>
                  </a:lnTo>
                  <a:lnTo>
                    <a:pt x="26457" y="21823"/>
                  </a:lnTo>
                  <a:close/>
                </a:path>
              </a:pathLst>
            </a:custGeom>
            <a:solidFill>
              <a:srgbClr val="6D6E71"/>
            </a:solidFill>
            <a:ln w="9525" cap="flat">
              <a:noFill/>
              <a:prstDash val="solid"/>
              <a:miter/>
            </a:ln>
          </p:spPr>
          <p:txBody>
            <a:bodyPr rtlCol="0" anchor="ctr"/>
            <a:lstStyle/>
            <a:p>
              <a:endParaRPr lang="en-US"/>
            </a:p>
          </p:txBody>
        </p:sp>
        <p:sp>
          <p:nvSpPr>
            <p:cNvPr id="549" name="Freeform: Shape 548">
              <a:extLst>
                <a:ext uri="{FF2B5EF4-FFF2-40B4-BE49-F238E27FC236}">
                  <a16:creationId xmlns:a16="http://schemas.microsoft.com/office/drawing/2014/main" id="{8AA261F8-8A6B-4D2F-B5FF-7E2FADCD9B66}"/>
                </a:ext>
              </a:extLst>
            </p:cNvPr>
            <p:cNvSpPr/>
            <p:nvPr/>
          </p:nvSpPr>
          <p:spPr>
            <a:xfrm>
              <a:off x="8894934" y="868821"/>
              <a:ext cx="79336" cy="77908"/>
            </a:xfrm>
            <a:custGeom>
              <a:avLst/>
              <a:gdLst>
                <a:gd name="connsiteX0" fmla="*/ 53207 w 63115"/>
                <a:gd name="connsiteY0" fmla="*/ 52955 h 61979"/>
                <a:gd name="connsiteX1" fmla="*/ 8345 w 63115"/>
                <a:gd name="connsiteY1" fmla="*/ 52955 h 61979"/>
                <a:gd name="connsiteX2" fmla="*/ 8345 w 63115"/>
                <a:gd name="connsiteY2" fmla="*/ 8664 h 61979"/>
                <a:gd name="connsiteX3" fmla="*/ 53207 w 63115"/>
                <a:gd name="connsiteY3" fmla="*/ 8664 h 61979"/>
                <a:gd name="connsiteX4" fmla="*/ 53207 w 63115"/>
                <a:gd name="connsiteY4" fmla="*/ 52955 h 61979"/>
                <a:gd name="connsiteX5" fmla="*/ 45778 w 63115"/>
                <a:gd name="connsiteY5" fmla="*/ 15427 h 61979"/>
                <a:gd name="connsiteX6" fmla="*/ 16146 w 63115"/>
                <a:gd name="connsiteY6" fmla="*/ 14960 h 61979"/>
                <a:gd name="connsiteX7" fmla="*/ 15679 w 63115"/>
                <a:gd name="connsiteY7" fmla="*/ 15427 h 61979"/>
                <a:gd name="connsiteX8" fmla="*/ 15679 w 63115"/>
                <a:gd name="connsiteY8" fmla="*/ 46193 h 61979"/>
                <a:gd name="connsiteX9" fmla="*/ 45311 w 63115"/>
                <a:gd name="connsiteY9" fmla="*/ 46659 h 61979"/>
                <a:gd name="connsiteX10" fmla="*/ 45778 w 63115"/>
                <a:gd name="connsiteY10" fmla="*/ 46193 h 61979"/>
                <a:gd name="connsiteX11" fmla="*/ 45778 w 63115"/>
                <a:gd name="connsiteY11" fmla="*/ 15427 h 61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115" h="61979">
                  <a:moveTo>
                    <a:pt x="53207" y="52955"/>
                  </a:moveTo>
                  <a:cubicBezTo>
                    <a:pt x="40577" y="64747"/>
                    <a:pt x="20975" y="64747"/>
                    <a:pt x="8345" y="52955"/>
                  </a:cubicBezTo>
                  <a:cubicBezTo>
                    <a:pt x="-3828" y="40697"/>
                    <a:pt x="-3828" y="20923"/>
                    <a:pt x="8345" y="8664"/>
                  </a:cubicBezTo>
                  <a:cubicBezTo>
                    <a:pt x="20975" y="-3128"/>
                    <a:pt x="40577" y="-3128"/>
                    <a:pt x="53207" y="8664"/>
                  </a:cubicBezTo>
                  <a:cubicBezTo>
                    <a:pt x="65371" y="20923"/>
                    <a:pt x="65371" y="40697"/>
                    <a:pt x="53207" y="52955"/>
                  </a:cubicBezTo>
                  <a:close/>
                  <a:moveTo>
                    <a:pt x="45778" y="15427"/>
                  </a:moveTo>
                  <a:cubicBezTo>
                    <a:pt x="37729" y="7111"/>
                    <a:pt x="24461" y="6902"/>
                    <a:pt x="16146" y="14960"/>
                  </a:cubicBezTo>
                  <a:cubicBezTo>
                    <a:pt x="15984" y="15112"/>
                    <a:pt x="15832" y="15265"/>
                    <a:pt x="15679" y="15427"/>
                  </a:cubicBezTo>
                  <a:cubicBezTo>
                    <a:pt x="7564" y="24076"/>
                    <a:pt x="7564" y="37544"/>
                    <a:pt x="15679" y="46193"/>
                  </a:cubicBezTo>
                  <a:cubicBezTo>
                    <a:pt x="23728" y="54508"/>
                    <a:pt x="36996" y="54717"/>
                    <a:pt x="45311" y="46659"/>
                  </a:cubicBezTo>
                  <a:cubicBezTo>
                    <a:pt x="45464" y="46507"/>
                    <a:pt x="45626" y="46354"/>
                    <a:pt x="45778" y="46193"/>
                  </a:cubicBezTo>
                  <a:cubicBezTo>
                    <a:pt x="54036" y="37601"/>
                    <a:pt x="54036" y="24018"/>
                    <a:pt x="45778" y="15427"/>
                  </a:cubicBezTo>
                  <a:close/>
                </a:path>
              </a:pathLst>
            </a:custGeom>
            <a:solidFill>
              <a:srgbClr val="6D6E71"/>
            </a:solidFill>
            <a:ln w="9525" cap="flat">
              <a:noFill/>
              <a:prstDash val="solid"/>
              <a:miter/>
            </a:ln>
          </p:spPr>
          <p:txBody>
            <a:bodyPr rtlCol="0" anchor="ctr"/>
            <a:lstStyle/>
            <a:p>
              <a:endParaRPr lang="en-US"/>
            </a:p>
          </p:txBody>
        </p:sp>
        <p:sp>
          <p:nvSpPr>
            <p:cNvPr id="550" name="Freeform: Shape 549">
              <a:extLst>
                <a:ext uri="{FF2B5EF4-FFF2-40B4-BE49-F238E27FC236}">
                  <a16:creationId xmlns:a16="http://schemas.microsoft.com/office/drawing/2014/main" id="{0132AA61-7DC3-4D45-987F-9C3CCFB39DFE}"/>
                </a:ext>
              </a:extLst>
            </p:cNvPr>
            <p:cNvSpPr/>
            <p:nvPr/>
          </p:nvSpPr>
          <p:spPr>
            <a:xfrm>
              <a:off x="8988665" y="866049"/>
              <a:ext cx="52920" cy="80338"/>
            </a:xfrm>
            <a:custGeom>
              <a:avLst/>
              <a:gdLst>
                <a:gd name="connsiteX0" fmla="*/ 8740 w 42100"/>
                <a:gd name="connsiteY0" fmla="*/ 63447 h 63912"/>
                <a:gd name="connsiteX1" fmla="*/ -785 w 42100"/>
                <a:gd name="connsiteY1" fmla="*/ 63447 h 63912"/>
                <a:gd name="connsiteX2" fmla="*/ -785 w 42100"/>
                <a:gd name="connsiteY2" fmla="*/ -180 h 63912"/>
                <a:gd name="connsiteX3" fmla="*/ 8740 w 42100"/>
                <a:gd name="connsiteY3" fmla="*/ -180 h 63912"/>
                <a:gd name="connsiteX4" fmla="*/ 8740 w 42100"/>
                <a:gd name="connsiteY4" fmla="*/ 37158 h 63912"/>
                <a:gd name="connsiteX5" fmla="*/ 27219 w 42100"/>
                <a:gd name="connsiteY5" fmla="*/ 18108 h 63912"/>
                <a:gd name="connsiteX6" fmla="*/ 39601 w 42100"/>
                <a:gd name="connsiteY6" fmla="*/ 18108 h 63912"/>
                <a:gd name="connsiteX7" fmla="*/ 22266 w 42100"/>
                <a:gd name="connsiteY7" fmla="*/ 36206 h 63912"/>
                <a:gd name="connsiteX8" fmla="*/ 41316 w 42100"/>
                <a:gd name="connsiteY8" fmla="*/ 63733 h 63912"/>
                <a:gd name="connsiteX9" fmla="*/ 28933 w 42100"/>
                <a:gd name="connsiteY9" fmla="*/ 63733 h 63912"/>
                <a:gd name="connsiteX10" fmla="*/ 15408 w 42100"/>
                <a:gd name="connsiteY10" fmla="*/ 43730 h 63912"/>
                <a:gd name="connsiteX11" fmla="*/ 8454 w 42100"/>
                <a:gd name="connsiteY11" fmla="*/ 50779 h 63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100" h="63912">
                  <a:moveTo>
                    <a:pt x="8740" y="63447"/>
                  </a:moveTo>
                  <a:lnTo>
                    <a:pt x="-785" y="63447"/>
                  </a:lnTo>
                  <a:lnTo>
                    <a:pt x="-785" y="-180"/>
                  </a:lnTo>
                  <a:lnTo>
                    <a:pt x="8740" y="-180"/>
                  </a:lnTo>
                  <a:lnTo>
                    <a:pt x="8740" y="37158"/>
                  </a:lnTo>
                  <a:lnTo>
                    <a:pt x="27219" y="18108"/>
                  </a:lnTo>
                  <a:lnTo>
                    <a:pt x="39601" y="18108"/>
                  </a:lnTo>
                  <a:lnTo>
                    <a:pt x="22266" y="36206"/>
                  </a:lnTo>
                  <a:lnTo>
                    <a:pt x="41316" y="63733"/>
                  </a:lnTo>
                  <a:lnTo>
                    <a:pt x="28933" y="63733"/>
                  </a:lnTo>
                  <a:lnTo>
                    <a:pt x="15408" y="43730"/>
                  </a:lnTo>
                  <a:lnTo>
                    <a:pt x="8454" y="50779"/>
                  </a:lnTo>
                  <a:close/>
                </a:path>
              </a:pathLst>
            </a:custGeom>
            <a:solidFill>
              <a:srgbClr val="6D6E71"/>
            </a:solidFill>
            <a:ln w="9525" cap="flat">
              <a:noFill/>
              <a:prstDash val="solid"/>
              <a:miter/>
            </a:ln>
          </p:spPr>
          <p:txBody>
            <a:bodyPr rtlCol="0" anchor="ctr"/>
            <a:lstStyle/>
            <a:p>
              <a:endParaRPr lang="en-US"/>
            </a:p>
          </p:txBody>
        </p:sp>
        <p:sp>
          <p:nvSpPr>
            <p:cNvPr id="551" name="Freeform: Shape 550">
              <a:extLst>
                <a:ext uri="{FF2B5EF4-FFF2-40B4-BE49-F238E27FC236}">
                  <a16:creationId xmlns:a16="http://schemas.microsoft.com/office/drawing/2014/main" id="{5010976D-8589-4181-A111-7A4CA0B1CB76}"/>
                </a:ext>
              </a:extLst>
            </p:cNvPr>
            <p:cNvSpPr/>
            <p:nvPr/>
          </p:nvSpPr>
          <p:spPr>
            <a:xfrm>
              <a:off x="9051283" y="866049"/>
              <a:ext cx="11973" cy="79978"/>
            </a:xfrm>
            <a:custGeom>
              <a:avLst/>
              <a:gdLst>
                <a:gd name="connsiteX0" fmla="*/ 8740 w 9525"/>
                <a:gd name="connsiteY0" fmla="*/ 63447 h 63626"/>
                <a:gd name="connsiteX1" fmla="*/ -785 w 9525"/>
                <a:gd name="connsiteY1" fmla="*/ 63447 h 63626"/>
                <a:gd name="connsiteX2" fmla="*/ -785 w 9525"/>
                <a:gd name="connsiteY2" fmla="*/ -180 h 63626"/>
                <a:gd name="connsiteX3" fmla="*/ 8740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8740" y="63447"/>
                  </a:moveTo>
                  <a:lnTo>
                    <a:pt x="-785" y="63447"/>
                  </a:lnTo>
                  <a:lnTo>
                    <a:pt x="-785" y="-180"/>
                  </a:lnTo>
                  <a:lnTo>
                    <a:pt x="8740" y="-180"/>
                  </a:lnTo>
                  <a:close/>
                </a:path>
              </a:pathLst>
            </a:custGeom>
            <a:solidFill>
              <a:srgbClr val="6D6E71"/>
            </a:solidFill>
            <a:ln w="9525" cap="flat">
              <a:noFill/>
              <a:prstDash val="solid"/>
              <a:miter/>
            </a:ln>
          </p:spPr>
          <p:txBody>
            <a:bodyPr rtlCol="0" anchor="ctr"/>
            <a:lstStyle/>
            <a:p>
              <a:endParaRPr lang="en-US"/>
            </a:p>
          </p:txBody>
        </p:sp>
        <p:sp>
          <p:nvSpPr>
            <p:cNvPr id="552" name="Freeform: Shape 551">
              <a:extLst>
                <a:ext uri="{FF2B5EF4-FFF2-40B4-BE49-F238E27FC236}">
                  <a16:creationId xmlns:a16="http://schemas.microsoft.com/office/drawing/2014/main" id="{DB9F656D-3F89-4C42-957C-E60401225CFC}"/>
                </a:ext>
              </a:extLst>
            </p:cNvPr>
            <p:cNvSpPr/>
            <p:nvPr/>
          </p:nvSpPr>
          <p:spPr>
            <a:xfrm>
              <a:off x="9076389" y="887338"/>
              <a:ext cx="51107" cy="59545"/>
            </a:xfrm>
            <a:custGeom>
              <a:avLst/>
              <a:gdLst>
                <a:gd name="connsiteX0" fmla="*/ 39631 w 40658"/>
                <a:gd name="connsiteY0" fmla="*/ 46511 h 47370"/>
                <a:gd name="connsiteX1" fmla="*/ 30868 w 40658"/>
                <a:gd name="connsiteY1" fmla="*/ 46511 h 47370"/>
                <a:gd name="connsiteX2" fmla="*/ 30868 w 40658"/>
                <a:gd name="connsiteY2" fmla="*/ 40415 h 47370"/>
                <a:gd name="connsiteX3" fmla="*/ 15628 w 40658"/>
                <a:gd name="connsiteY3" fmla="*/ 47178 h 47370"/>
                <a:gd name="connsiteX4" fmla="*/ 3912 w 40658"/>
                <a:gd name="connsiteY4" fmla="*/ 43177 h 47370"/>
                <a:gd name="connsiteX5" fmla="*/ -755 w 40658"/>
                <a:gd name="connsiteY5" fmla="*/ 32414 h 47370"/>
                <a:gd name="connsiteX6" fmla="*/ 4198 w 40658"/>
                <a:gd name="connsiteY6" fmla="*/ 22318 h 47370"/>
                <a:gd name="connsiteX7" fmla="*/ 17628 w 40658"/>
                <a:gd name="connsiteY7" fmla="*/ 18984 h 47370"/>
                <a:gd name="connsiteX8" fmla="*/ 30106 w 40658"/>
                <a:gd name="connsiteY8" fmla="*/ 18984 h 47370"/>
                <a:gd name="connsiteX9" fmla="*/ 30106 w 40658"/>
                <a:gd name="connsiteY9" fmla="*/ 17270 h 47370"/>
                <a:gd name="connsiteX10" fmla="*/ 19914 w 40658"/>
                <a:gd name="connsiteY10" fmla="*/ 7745 h 47370"/>
                <a:gd name="connsiteX11" fmla="*/ 6770 w 40658"/>
                <a:gd name="connsiteY11" fmla="*/ 12412 h 47370"/>
                <a:gd name="connsiteX12" fmla="*/ 2483 w 40658"/>
                <a:gd name="connsiteY12" fmla="*/ 6411 h 47370"/>
                <a:gd name="connsiteX13" fmla="*/ 21533 w 40658"/>
                <a:gd name="connsiteY13" fmla="*/ -161 h 47370"/>
                <a:gd name="connsiteX14" fmla="*/ 34678 w 40658"/>
                <a:gd name="connsiteY14" fmla="*/ 3839 h 47370"/>
                <a:gd name="connsiteX15" fmla="*/ 39821 w 40658"/>
                <a:gd name="connsiteY15" fmla="*/ 16698 h 47370"/>
                <a:gd name="connsiteX16" fmla="*/ 30106 w 40658"/>
                <a:gd name="connsiteY16" fmla="*/ 29462 h 47370"/>
                <a:gd name="connsiteX17" fmla="*/ 30106 w 40658"/>
                <a:gd name="connsiteY17" fmla="*/ 25651 h 47370"/>
                <a:gd name="connsiteX18" fmla="*/ 19152 w 40658"/>
                <a:gd name="connsiteY18" fmla="*/ 25651 h 47370"/>
                <a:gd name="connsiteX19" fmla="*/ 8770 w 40658"/>
                <a:gd name="connsiteY19" fmla="*/ 32129 h 47370"/>
                <a:gd name="connsiteX20" fmla="*/ 11437 w 40658"/>
                <a:gd name="connsiteY20" fmla="*/ 37272 h 47370"/>
                <a:gd name="connsiteX21" fmla="*/ 18581 w 40658"/>
                <a:gd name="connsiteY21" fmla="*/ 38987 h 47370"/>
                <a:gd name="connsiteX22" fmla="*/ 26582 w 40658"/>
                <a:gd name="connsiteY22" fmla="*/ 36415 h 47370"/>
                <a:gd name="connsiteX23" fmla="*/ 30011 w 40658"/>
                <a:gd name="connsiteY23" fmla="*/ 29462 h 4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8" h="47370">
                  <a:moveTo>
                    <a:pt x="39631" y="46511"/>
                  </a:moveTo>
                  <a:lnTo>
                    <a:pt x="30868" y="46511"/>
                  </a:lnTo>
                  <a:lnTo>
                    <a:pt x="30868" y="40415"/>
                  </a:lnTo>
                  <a:cubicBezTo>
                    <a:pt x="27096" y="44892"/>
                    <a:pt x="21476" y="47388"/>
                    <a:pt x="15628" y="47178"/>
                  </a:cubicBezTo>
                  <a:cubicBezTo>
                    <a:pt x="11361" y="47330"/>
                    <a:pt x="7189" y="45911"/>
                    <a:pt x="3912" y="43177"/>
                  </a:cubicBezTo>
                  <a:cubicBezTo>
                    <a:pt x="798" y="40482"/>
                    <a:pt x="-917" y="36529"/>
                    <a:pt x="-755" y="32414"/>
                  </a:cubicBezTo>
                  <a:cubicBezTo>
                    <a:pt x="-1050" y="28404"/>
                    <a:pt x="845" y="24546"/>
                    <a:pt x="4198" y="22318"/>
                  </a:cubicBezTo>
                  <a:cubicBezTo>
                    <a:pt x="8237" y="19879"/>
                    <a:pt x="12923" y="18717"/>
                    <a:pt x="17628" y="18984"/>
                  </a:cubicBezTo>
                  <a:lnTo>
                    <a:pt x="30106" y="18984"/>
                  </a:lnTo>
                  <a:lnTo>
                    <a:pt x="30106" y="17270"/>
                  </a:lnTo>
                  <a:cubicBezTo>
                    <a:pt x="30106" y="11173"/>
                    <a:pt x="26677" y="7745"/>
                    <a:pt x="19914" y="7745"/>
                  </a:cubicBezTo>
                  <a:cubicBezTo>
                    <a:pt x="15171" y="7963"/>
                    <a:pt x="10589" y="9592"/>
                    <a:pt x="6770" y="12412"/>
                  </a:cubicBezTo>
                  <a:lnTo>
                    <a:pt x="2483" y="6411"/>
                  </a:lnTo>
                  <a:cubicBezTo>
                    <a:pt x="7865" y="2058"/>
                    <a:pt x="14609" y="-276"/>
                    <a:pt x="21533" y="-161"/>
                  </a:cubicBezTo>
                  <a:cubicBezTo>
                    <a:pt x="26239" y="-361"/>
                    <a:pt x="30878" y="1048"/>
                    <a:pt x="34678" y="3839"/>
                  </a:cubicBezTo>
                  <a:cubicBezTo>
                    <a:pt x="38317" y="7078"/>
                    <a:pt x="40222" y="11840"/>
                    <a:pt x="39821" y="16698"/>
                  </a:cubicBezTo>
                  <a:close/>
                  <a:moveTo>
                    <a:pt x="30106" y="29462"/>
                  </a:moveTo>
                  <a:lnTo>
                    <a:pt x="30106" y="25651"/>
                  </a:lnTo>
                  <a:lnTo>
                    <a:pt x="19152" y="25651"/>
                  </a:lnTo>
                  <a:cubicBezTo>
                    <a:pt x="12294" y="25651"/>
                    <a:pt x="8770" y="27842"/>
                    <a:pt x="8770" y="32129"/>
                  </a:cubicBezTo>
                  <a:cubicBezTo>
                    <a:pt x="8637" y="34205"/>
                    <a:pt x="9666" y="36186"/>
                    <a:pt x="11437" y="37272"/>
                  </a:cubicBezTo>
                  <a:cubicBezTo>
                    <a:pt x="13599" y="38529"/>
                    <a:pt x="16086" y="39129"/>
                    <a:pt x="18581" y="38987"/>
                  </a:cubicBezTo>
                  <a:cubicBezTo>
                    <a:pt x="21457" y="39044"/>
                    <a:pt x="24277" y="38139"/>
                    <a:pt x="26582" y="36415"/>
                  </a:cubicBezTo>
                  <a:cubicBezTo>
                    <a:pt x="28820" y="34814"/>
                    <a:pt x="30106" y="32205"/>
                    <a:pt x="30011" y="29462"/>
                  </a:cubicBezTo>
                  <a:close/>
                </a:path>
              </a:pathLst>
            </a:custGeom>
            <a:solidFill>
              <a:srgbClr val="6D6E71"/>
            </a:solidFill>
            <a:ln w="9525" cap="flat">
              <a:noFill/>
              <a:prstDash val="solid"/>
              <a:miter/>
            </a:ln>
          </p:spPr>
          <p:txBody>
            <a:bodyPr rtlCol="0" anchor="ctr"/>
            <a:lstStyle/>
            <a:p>
              <a:endParaRPr lang="en-US"/>
            </a:p>
          </p:txBody>
        </p:sp>
        <p:sp>
          <p:nvSpPr>
            <p:cNvPr id="553" name="Freeform: Shape 552">
              <a:extLst>
                <a:ext uri="{FF2B5EF4-FFF2-40B4-BE49-F238E27FC236}">
                  <a16:creationId xmlns:a16="http://schemas.microsoft.com/office/drawing/2014/main" id="{D955420A-624F-491F-A650-B128134FF2CB}"/>
                </a:ext>
              </a:extLst>
            </p:cNvPr>
            <p:cNvSpPr/>
            <p:nvPr/>
          </p:nvSpPr>
          <p:spPr>
            <a:xfrm>
              <a:off x="9144074" y="866168"/>
              <a:ext cx="52730" cy="79859"/>
            </a:xfrm>
            <a:custGeom>
              <a:avLst/>
              <a:gdLst>
                <a:gd name="connsiteX0" fmla="*/ 8740 w 41949"/>
                <a:gd name="connsiteY0" fmla="*/ 38587 h 63531"/>
                <a:gd name="connsiteX1" fmla="*/ 8740 w 41949"/>
                <a:gd name="connsiteY1" fmla="*/ 63352 h 63531"/>
                <a:gd name="connsiteX2" fmla="*/ -785 w 41949"/>
                <a:gd name="connsiteY2" fmla="*/ 63352 h 63531"/>
                <a:gd name="connsiteX3" fmla="*/ -785 w 41949"/>
                <a:gd name="connsiteY3" fmla="*/ -180 h 63531"/>
                <a:gd name="connsiteX4" fmla="*/ 8740 w 41949"/>
                <a:gd name="connsiteY4" fmla="*/ -180 h 63531"/>
                <a:gd name="connsiteX5" fmla="*/ 8740 w 41949"/>
                <a:gd name="connsiteY5" fmla="*/ 26014 h 63531"/>
                <a:gd name="connsiteX6" fmla="*/ 14932 w 41949"/>
                <a:gd name="connsiteY6" fmla="*/ 19441 h 63531"/>
                <a:gd name="connsiteX7" fmla="*/ 23885 w 41949"/>
                <a:gd name="connsiteY7" fmla="*/ 17060 h 63531"/>
                <a:gd name="connsiteX8" fmla="*/ 36363 w 41949"/>
                <a:gd name="connsiteY8" fmla="*/ 21727 h 63531"/>
                <a:gd name="connsiteX9" fmla="*/ 41125 w 41949"/>
                <a:gd name="connsiteY9" fmla="*/ 35348 h 63531"/>
                <a:gd name="connsiteX10" fmla="*/ 41125 w 41949"/>
                <a:gd name="connsiteY10" fmla="*/ 63352 h 63531"/>
                <a:gd name="connsiteX11" fmla="*/ 31600 w 41949"/>
                <a:gd name="connsiteY11" fmla="*/ 63352 h 63531"/>
                <a:gd name="connsiteX12" fmla="*/ 31600 w 41949"/>
                <a:gd name="connsiteY12" fmla="*/ 38301 h 63531"/>
                <a:gd name="connsiteX13" fmla="*/ 21123 w 41949"/>
                <a:gd name="connsiteY13" fmla="*/ 25728 h 63531"/>
                <a:gd name="connsiteX14" fmla="*/ 12550 w 41949"/>
                <a:gd name="connsiteY14" fmla="*/ 28966 h 63531"/>
                <a:gd name="connsiteX15" fmla="*/ 8740 w 41949"/>
                <a:gd name="connsiteY15" fmla="*/ 38587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9" h="63531">
                  <a:moveTo>
                    <a:pt x="8740" y="38587"/>
                  </a:moveTo>
                  <a:lnTo>
                    <a:pt x="8740" y="63352"/>
                  </a:lnTo>
                  <a:lnTo>
                    <a:pt x="-785" y="63352"/>
                  </a:lnTo>
                  <a:lnTo>
                    <a:pt x="-785" y="-180"/>
                  </a:lnTo>
                  <a:lnTo>
                    <a:pt x="8740" y="-180"/>
                  </a:lnTo>
                  <a:lnTo>
                    <a:pt x="8740" y="26014"/>
                  </a:lnTo>
                  <a:cubicBezTo>
                    <a:pt x="10093" y="23251"/>
                    <a:pt x="12255" y="20956"/>
                    <a:pt x="14932" y="19441"/>
                  </a:cubicBezTo>
                  <a:cubicBezTo>
                    <a:pt x="17646" y="17860"/>
                    <a:pt x="20742" y="17041"/>
                    <a:pt x="23885" y="17060"/>
                  </a:cubicBezTo>
                  <a:cubicBezTo>
                    <a:pt x="28505" y="16841"/>
                    <a:pt x="33020" y="18527"/>
                    <a:pt x="36363" y="21727"/>
                  </a:cubicBezTo>
                  <a:cubicBezTo>
                    <a:pt x="39735" y="25433"/>
                    <a:pt x="41449" y="30347"/>
                    <a:pt x="41125" y="35348"/>
                  </a:cubicBezTo>
                  <a:lnTo>
                    <a:pt x="41125" y="63352"/>
                  </a:lnTo>
                  <a:lnTo>
                    <a:pt x="31600" y="63352"/>
                  </a:lnTo>
                  <a:lnTo>
                    <a:pt x="31600" y="38301"/>
                  </a:lnTo>
                  <a:cubicBezTo>
                    <a:pt x="31600" y="29919"/>
                    <a:pt x="28172" y="25728"/>
                    <a:pt x="21123" y="25728"/>
                  </a:cubicBezTo>
                  <a:cubicBezTo>
                    <a:pt x="17961" y="25671"/>
                    <a:pt x="14884" y="26833"/>
                    <a:pt x="12550" y="28966"/>
                  </a:cubicBezTo>
                  <a:cubicBezTo>
                    <a:pt x="9912" y="31452"/>
                    <a:pt x="8521" y="34977"/>
                    <a:pt x="8740" y="38587"/>
                  </a:cubicBezTo>
                  <a:close/>
                </a:path>
              </a:pathLst>
            </a:custGeom>
            <a:solidFill>
              <a:srgbClr val="6D6E71"/>
            </a:solidFill>
            <a:ln w="9525" cap="flat">
              <a:noFill/>
              <a:prstDash val="solid"/>
              <a:miter/>
            </a:ln>
          </p:spPr>
          <p:txBody>
            <a:bodyPr rtlCol="0" anchor="ctr"/>
            <a:lstStyle/>
            <a:p>
              <a:endParaRPr lang="en-US"/>
            </a:p>
          </p:txBody>
        </p:sp>
        <p:sp>
          <p:nvSpPr>
            <p:cNvPr id="554" name="Freeform: Shape 553">
              <a:extLst>
                <a:ext uri="{FF2B5EF4-FFF2-40B4-BE49-F238E27FC236}">
                  <a16:creationId xmlns:a16="http://schemas.microsoft.com/office/drawing/2014/main" id="{A1DFA9AA-7B7C-4CDE-8D76-B8DF696D6310}"/>
                </a:ext>
              </a:extLst>
            </p:cNvPr>
            <p:cNvSpPr/>
            <p:nvPr/>
          </p:nvSpPr>
          <p:spPr>
            <a:xfrm>
              <a:off x="9209944" y="887854"/>
              <a:ext cx="60308" cy="59012"/>
            </a:xfrm>
            <a:custGeom>
              <a:avLst/>
              <a:gdLst>
                <a:gd name="connsiteX0" fmla="*/ 40349 w 47977"/>
                <a:gd name="connsiteY0" fmla="*/ 39908 h 46946"/>
                <a:gd name="connsiteX1" fmla="*/ 6059 w 47977"/>
                <a:gd name="connsiteY1" fmla="*/ 39908 h 46946"/>
                <a:gd name="connsiteX2" fmla="*/ 6059 w 47977"/>
                <a:gd name="connsiteY2" fmla="*/ 6571 h 46946"/>
                <a:gd name="connsiteX3" fmla="*/ 40349 w 47977"/>
                <a:gd name="connsiteY3" fmla="*/ 6571 h 46946"/>
                <a:gd name="connsiteX4" fmla="*/ 40349 w 47977"/>
                <a:gd name="connsiteY4" fmla="*/ 39908 h 46946"/>
                <a:gd name="connsiteX5" fmla="*/ 12821 w 47977"/>
                <a:gd name="connsiteY5" fmla="*/ 34003 h 46946"/>
                <a:gd name="connsiteX6" fmla="*/ 23204 w 47977"/>
                <a:gd name="connsiteY6" fmla="*/ 38194 h 46946"/>
                <a:gd name="connsiteX7" fmla="*/ 33491 w 47977"/>
                <a:gd name="connsiteY7" fmla="*/ 34003 h 46946"/>
                <a:gd name="connsiteX8" fmla="*/ 33491 w 47977"/>
                <a:gd name="connsiteY8" fmla="*/ 12476 h 46946"/>
                <a:gd name="connsiteX9" fmla="*/ 23204 w 47977"/>
                <a:gd name="connsiteY9" fmla="*/ 8381 h 46946"/>
                <a:gd name="connsiteX10" fmla="*/ 12821 w 47977"/>
                <a:gd name="connsiteY10" fmla="*/ 12476 h 46946"/>
                <a:gd name="connsiteX11" fmla="*/ 12821 w 47977"/>
                <a:gd name="connsiteY11" fmla="*/ 34003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977" h="46946">
                  <a:moveTo>
                    <a:pt x="40349" y="39908"/>
                  </a:moveTo>
                  <a:cubicBezTo>
                    <a:pt x="30748" y="49052"/>
                    <a:pt x="15660" y="49052"/>
                    <a:pt x="6059" y="39908"/>
                  </a:cubicBezTo>
                  <a:cubicBezTo>
                    <a:pt x="-3066" y="30669"/>
                    <a:pt x="-3066" y="15810"/>
                    <a:pt x="6059" y="6571"/>
                  </a:cubicBezTo>
                  <a:cubicBezTo>
                    <a:pt x="15717" y="-2430"/>
                    <a:pt x="30691" y="-2430"/>
                    <a:pt x="40349" y="6571"/>
                  </a:cubicBezTo>
                  <a:cubicBezTo>
                    <a:pt x="49474" y="15810"/>
                    <a:pt x="49474" y="30669"/>
                    <a:pt x="40349" y="39908"/>
                  </a:cubicBezTo>
                  <a:close/>
                  <a:moveTo>
                    <a:pt x="12821" y="34003"/>
                  </a:moveTo>
                  <a:cubicBezTo>
                    <a:pt x="15555" y="36775"/>
                    <a:pt x="19308" y="38289"/>
                    <a:pt x="23204" y="38194"/>
                  </a:cubicBezTo>
                  <a:cubicBezTo>
                    <a:pt x="27071" y="38308"/>
                    <a:pt x="30805" y="36784"/>
                    <a:pt x="33491" y="34003"/>
                  </a:cubicBezTo>
                  <a:cubicBezTo>
                    <a:pt x="38949" y="27869"/>
                    <a:pt x="38949" y="18611"/>
                    <a:pt x="33491" y="12476"/>
                  </a:cubicBezTo>
                  <a:cubicBezTo>
                    <a:pt x="30795" y="9714"/>
                    <a:pt x="27061" y="8228"/>
                    <a:pt x="23204" y="8381"/>
                  </a:cubicBezTo>
                  <a:cubicBezTo>
                    <a:pt x="19327" y="8247"/>
                    <a:pt x="15565" y="9733"/>
                    <a:pt x="12821" y="12476"/>
                  </a:cubicBezTo>
                  <a:cubicBezTo>
                    <a:pt x="7487" y="18658"/>
                    <a:pt x="7487" y="27821"/>
                    <a:pt x="12821" y="34003"/>
                  </a:cubicBezTo>
                  <a:close/>
                </a:path>
              </a:pathLst>
            </a:custGeom>
            <a:solidFill>
              <a:srgbClr val="6D6E71"/>
            </a:solidFill>
            <a:ln w="9525" cap="flat">
              <a:noFill/>
              <a:prstDash val="solid"/>
              <a:miter/>
            </a:ln>
          </p:spPr>
          <p:txBody>
            <a:bodyPr rtlCol="0" anchor="ctr"/>
            <a:lstStyle/>
            <a:p>
              <a:endParaRPr lang="en-US"/>
            </a:p>
          </p:txBody>
        </p:sp>
        <p:sp>
          <p:nvSpPr>
            <p:cNvPr id="555" name="Freeform: Shape 554">
              <a:extLst>
                <a:ext uri="{FF2B5EF4-FFF2-40B4-BE49-F238E27FC236}">
                  <a16:creationId xmlns:a16="http://schemas.microsoft.com/office/drawing/2014/main" id="{2D8A2904-0F7F-4F83-BEB8-F53AD4BD1776}"/>
                </a:ext>
              </a:extLst>
            </p:cNvPr>
            <p:cNvSpPr/>
            <p:nvPr/>
          </p:nvSpPr>
          <p:spPr>
            <a:xfrm>
              <a:off x="9284038" y="887765"/>
              <a:ext cx="92378" cy="58741"/>
            </a:xfrm>
            <a:custGeom>
              <a:avLst/>
              <a:gdLst>
                <a:gd name="connsiteX0" fmla="*/ 8740 w 73490"/>
                <a:gd name="connsiteY0" fmla="*/ 21406 h 46731"/>
                <a:gd name="connsiteX1" fmla="*/ 8740 w 73490"/>
                <a:gd name="connsiteY1" fmla="*/ 46171 h 46731"/>
                <a:gd name="connsiteX2" fmla="*/ -785 w 73490"/>
                <a:gd name="connsiteY2" fmla="*/ 46171 h 46731"/>
                <a:gd name="connsiteX3" fmla="*/ -785 w 73490"/>
                <a:gd name="connsiteY3" fmla="*/ 546 h 46731"/>
                <a:gd name="connsiteX4" fmla="*/ 8740 w 73490"/>
                <a:gd name="connsiteY4" fmla="*/ 546 h 46731"/>
                <a:gd name="connsiteX5" fmla="*/ 8740 w 73490"/>
                <a:gd name="connsiteY5" fmla="*/ 8833 h 46731"/>
                <a:gd name="connsiteX6" fmla="*/ 14932 w 73490"/>
                <a:gd name="connsiteY6" fmla="*/ 2261 h 46731"/>
                <a:gd name="connsiteX7" fmla="*/ 23885 w 73490"/>
                <a:gd name="connsiteY7" fmla="*/ -121 h 46731"/>
                <a:gd name="connsiteX8" fmla="*/ 38553 w 73490"/>
                <a:gd name="connsiteY8" fmla="*/ 8738 h 46731"/>
                <a:gd name="connsiteX9" fmla="*/ 55508 w 73490"/>
                <a:gd name="connsiteY9" fmla="*/ -121 h 46731"/>
                <a:gd name="connsiteX10" fmla="*/ 67891 w 73490"/>
                <a:gd name="connsiteY10" fmla="*/ 4547 h 46731"/>
                <a:gd name="connsiteX11" fmla="*/ 72653 w 73490"/>
                <a:gd name="connsiteY11" fmla="*/ 18167 h 46731"/>
                <a:gd name="connsiteX12" fmla="*/ 72653 w 73490"/>
                <a:gd name="connsiteY12" fmla="*/ 46171 h 46731"/>
                <a:gd name="connsiteX13" fmla="*/ 63128 w 73490"/>
                <a:gd name="connsiteY13" fmla="*/ 46171 h 46731"/>
                <a:gd name="connsiteX14" fmla="*/ 63128 w 73490"/>
                <a:gd name="connsiteY14" fmla="*/ 21120 h 46731"/>
                <a:gd name="connsiteX15" fmla="*/ 52650 w 73490"/>
                <a:gd name="connsiteY15" fmla="*/ 8547 h 46731"/>
                <a:gd name="connsiteX16" fmla="*/ 44078 w 73490"/>
                <a:gd name="connsiteY16" fmla="*/ 11595 h 46731"/>
                <a:gd name="connsiteX17" fmla="*/ 40268 w 73490"/>
                <a:gd name="connsiteY17" fmla="*/ 21120 h 46731"/>
                <a:gd name="connsiteX18" fmla="*/ 40268 w 73490"/>
                <a:gd name="connsiteY18" fmla="*/ 46552 h 46731"/>
                <a:gd name="connsiteX19" fmla="*/ 30743 w 73490"/>
                <a:gd name="connsiteY19" fmla="*/ 46552 h 46731"/>
                <a:gd name="connsiteX20" fmla="*/ 30743 w 73490"/>
                <a:gd name="connsiteY20" fmla="*/ 21501 h 46731"/>
                <a:gd name="connsiteX21" fmla="*/ 28457 w 73490"/>
                <a:gd name="connsiteY21" fmla="*/ 11976 h 46731"/>
                <a:gd name="connsiteX22" fmla="*/ 21218 w 73490"/>
                <a:gd name="connsiteY22" fmla="*/ 8928 h 46731"/>
                <a:gd name="connsiteX23" fmla="*/ 12550 w 73490"/>
                <a:gd name="connsiteY23" fmla="*/ 12167 h 46731"/>
                <a:gd name="connsiteX24" fmla="*/ 8740 w 73490"/>
                <a:gd name="connsiteY24" fmla="*/ 21406 h 46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90" h="46731">
                  <a:moveTo>
                    <a:pt x="8740" y="21406"/>
                  </a:moveTo>
                  <a:lnTo>
                    <a:pt x="8740" y="46171"/>
                  </a:lnTo>
                  <a:lnTo>
                    <a:pt x="-785" y="46171"/>
                  </a:lnTo>
                  <a:lnTo>
                    <a:pt x="-785" y="546"/>
                  </a:lnTo>
                  <a:lnTo>
                    <a:pt x="8740" y="546"/>
                  </a:lnTo>
                  <a:lnTo>
                    <a:pt x="8740" y="8833"/>
                  </a:lnTo>
                  <a:cubicBezTo>
                    <a:pt x="10074" y="6071"/>
                    <a:pt x="12264" y="3775"/>
                    <a:pt x="14932" y="2261"/>
                  </a:cubicBezTo>
                  <a:cubicBezTo>
                    <a:pt x="17694" y="679"/>
                    <a:pt x="20742" y="-140"/>
                    <a:pt x="23885" y="-121"/>
                  </a:cubicBezTo>
                  <a:cubicBezTo>
                    <a:pt x="30171" y="-692"/>
                    <a:pt x="36077" y="2899"/>
                    <a:pt x="38553" y="8738"/>
                  </a:cubicBezTo>
                  <a:cubicBezTo>
                    <a:pt x="42459" y="3194"/>
                    <a:pt x="48745" y="-121"/>
                    <a:pt x="55508" y="-121"/>
                  </a:cubicBezTo>
                  <a:cubicBezTo>
                    <a:pt x="60080" y="-340"/>
                    <a:pt x="64557" y="1346"/>
                    <a:pt x="67891" y="4547"/>
                  </a:cubicBezTo>
                  <a:cubicBezTo>
                    <a:pt x="71320" y="8233"/>
                    <a:pt x="73034" y="13167"/>
                    <a:pt x="72653" y="18167"/>
                  </a:cubicBezTo>
                  <a:lnTo>
                    <a:pt x="72653" y="46171"/>
                  </a:lnTo>
                  <a:lnTo>
                    <a:pt x="63128" y="46171"/>
                  </a:lnTo>
                  <a:lnTo>
                    <a:pt x="63128" y="21120"/>
                  </a:lnTo>
                  <a:cubicBezTo>
                    <a:pt x="63128" y="12738"/>
                    <a:pt x="59604" y="8547"/>
                    <a:pt x="52650" y="8547"/>
                  </a:cubicBezTo>
                  <a:cubicBezTo>
                    <a:pt x="49507" y="8528"/>
                    <a:pt x="46459" y="9604"/>
                    <a:pt x="44078" y="11595"/>
                  </a:cubicBezTo>
                  <a:cubicBezTo>
                    <a:pt x="41411" y="14043"/>
                    <a:pt x="40078" y="17539"/>
                    <a:pt x="40268" y="21120"/>
                  </a:cubicBezTo>
                  <a:lnTo>
                    <a:pt x="40268" y="46552"/>
                  </a:lnTo>
                  <a:lnTo>
                    <a:pt x="30743" y="46552"/>
                  </a:lnTo>
                  <a:lnTo>
                    <a:pt x="30743" y="21501"/>
                  </a:lnTo>
                  <a:cubicBezTo>
                    <a:pt x="31029" y="18167"/>
                    <a:pt x="30171" y="14824"/>
                    <a:pt x="28457" y="11976"/>
                  </a:cubicBezTo>
                  <a:cubicBezTo>
                    <a:pt x="26743" y="9824"/>
                    <a:pt x="23981" y="8680"/>
                    <a:pt x="21218" y="8928"/>
                  </a:cubicBezTo>
                  <a:cubicBezTo>
                    <a:pt x="17980" y="8871"/>
                    <a:pt x="14932" y="10024"/>
                    <a:pt x="12550" y="12167"/>
                  </a:cubicBezTo>
                  <a:cubicBezTo>
                    <a:pt x="9978" y="14557"/>
                    <a:pt x="8645" y="17920"/>
                    <a:pt x="8740" y="21406"/>
                  </a:cubicBezTo>
                  <a:close/>
                </a:path>
              </a:pathLst>
            </a:custGeom>
            <a:solidFill>
              <a:srgbClr val="6D6E71"/>
            </a:solidFill>
            <a:ln w="9525" cap="flat">
              <a:noFill/>
              <a:prstDash val="solid"/>
              <a:miter/>
            </a:ln>
          </p:spPr>
          <p:txBody>
            <a:bodyPr rtlCol="0" anchor="ctr"/>
            <a:lstStyle/>
            <a:p>
              <a:endParaRPr lang="en-US"/>
            </a:p>
          </p:txBody>
        </p:sp>
        <p:sp>
          <p:nvSpPr>
            <p:cNvPr id="556" name="Freeform: Shape 555">
              <a:extLst>
                <a:ext uri="{FF2B5EF4-FFF2-40B4-BE49-F238E27FC236}">
                  <a16:creationId xmlns:a16="http://schemas.microsoft.com/office/drawing/2014/main" id="{53B89B9B-F73A-4B31-8D0C-7EEE2FA9775B}"/>
                </a:ext>
              </a:extLst>
            </p:cNvPr>
            <p:cNvSpPr/>
            <p:nvPr/>
          </p:nvSpPr>
          <p:spPr>
            <a:xfrm>
              <a:off x="9388887" y="887335"/>
              <a:ext cx="51100" cy="59547"/>
            </a:xfrm>
            <a:custGeom>
              <a:avLst/>
              <a:gdLst>
                <a:gd name="connsiteX0" fmla="*/ 39629 w 40652"/>
                <a:gd name="connsiteY0" fmla="*/ 46513 h 47372"/>
                <a:gd name="connsiteX1" fmla="*/ 30866 w 40652"/>
                <a:gd name="connsiteY1" fmla="*/ 46513 h 47372"/>
                <a:gd name="connsiteX2" fmla="*/ 30866 w 40652"/>
                <a:gd name="connsiteY2" fmla="*/ 40417 h 47372"/>
                <a:gd name="connsiteX3" fmla="*/ 15721 w 40652"/>
                <a:gd name="connsiteY3" fmla="*/ 47180 h 47372"/>
                <a:gd name="connsiteX4" fmla="*/ 3910 w 40652"/>
                <a:gd name="connsiteY4" fmla="*/ 43179 h 47372"/>
                <a:gd name="connsiteX5" fmla="*/ -757 w 40652"/>
                <a:gd name="connsiteY5" fmla="*/ 32416 h 47372"/>
                <a:gd name="connsiteX6" fmla="*/ 4197 w 40652"/>
                <a:gd name="connsiteY6" fmla="*/ 22320 h 47372"/>
                <a:gd name="connsiteX7" fmla="*/ 17626 w 40652"/>
                <a:gd name="connsiteY7" fmla="*/ 18986 h 47372"/>
                <a:gd name="connsiteX8" fmla="*/ 30104 w 40652"/>
                <a:gd name="connsiteY8" fmla="*/ 18986 h 47372"/>
                <a:gd name="connsiteX9" fmla="*/ 30104 w 40652"/>
                <a:gd name="connsiteY9" fmla="*/ 17271 h 47372"/>
                <a:gd name="connsiteX10" fmla="*/ 20008 w 40652"/>
                <a:gd name="connsiteY10" fmla="*/ 7746 h 47372"/>
                <a:gd name="connsiteX11" fmla="*/ 6768 w 40652"/>
                <a:gd name="connsiteY11" fmla="*/ 12413 h 47372"/>
                <a:gd name="connsiteX12" fmla="*/ 2482 w 40652"/>
                <a:gd name="connsiteY12" fmla="*/ 6413 h 47372"/>
                <a:gd name="connsiteX13" fmla="*/ 21532 w 40652"/>
                <a:gd name="connsiteY13" fmla="*/ -160 h 47372"/>
                <a:gd name="connsiteX14" fmla="*/ 34677 w 40652"/>
                <a:gd name="connsiteY14" fmla="*/ 3841 h 47372"/>
                <a:gd name="connsiteX15" fmla="*/ 39820 w 40652"/>
                <a:gd name="connsiteY15" fmla="*/ 16700 h 47372"/>
                <a:gd name="connsiteX16" fmla="*/ 30104 w 40652"/>
                <a:gd name="connsiteY16" fmla="*/ 29463 h 47372"/>
                <a:gd name="connsiteX17" fmla="*/ 30104 w 40652"/>
                <a:gd name="connsiteY17" fmla="*/ 25653 h 47372"/>
                <a:gd name="connsiteX18" fmla="*/ 19341 w 40652"/>
                <a:gd name="connsiteY18" fmla="*/ 25653 h 47372"/>
                <a:gd name="connsiteX19" fmla="*/ 8959 w 40652"/>
                <a:gd name="connsiteY19" fmla="*/ 32130 h 47372"/>
                <a:gd name="connsiteX20" fmla="*/ 11530 w 40652"/>
                <a:gd name="connsiteY20" fmla="*/ 37274 h 47372"/>
                <a:gd name="connsiteX21" fmla="*/ 18674 w 40652"/>
                <a:gd name="connsiteY21" fmla="*/ 38988 h 47372"/>
                <a:gd name="connsiteX22" fmla="*/ 26675 w 40652"/>
                <a:gd name="connsiteY22" fmla="*/ 36416 h 47372"/>
                <a:gd name="connsiteX23" fmla="*/ 30009 w 40652"/>
                <a:gd name="connsiteY23" fmla="*/ 29463 h 4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2" h="47372">
                  <a:moveTo>
                    <a:pt x="39629" y="46513"/>
                  </a:moveTo>
                  <a:lnTo>
                    <a:pt x="30866" y="46513"/>
                  </a:lnTo>
                  <a:lnTo>
                    <a:pt x="30866" y="40417"/>
                  </a:lnTo>
                  <a:cubicBezTo>
                    <a:pt x="27151" y="44865"/>
                    <a:pt x="21532" y="47361"/>
                    <a:pt x="15721" y="47180"/>
                  </a:cubicBezTo>
                  <a:cubicBezTo>
                    <a:pt x="11436" y="47342"/>
                    <a:pt x="7245" y="45913"/>
                    <a:pt x="3910" y="43179"/>
                  </a:cubicBezTo>
                  <a:cubicBezTo>
                    <a:pt x="767" y="40484"/>
                    <a:pt x="-947" y="36531"/>
                    <a:pt x="-757" y="32416"/>
                  </a:cubicBezTo>
                  <a:cubicBezTo>
                    <a:pt x="-1042" y="28406"/>
                    <a:pt x="862" y="24548"/>
                    <a:pt x="4197" y="22320"/>
                  </a:cubicBezTo>
                  <a:cubicBezTo>
                    <a:pt x="8197" y="19881"/>
                    <a:pt x="12959" y="18719"/>
                    <a:pt x="17626" y="18986"/>
                  </a:cubicBezTo>
                  <a:lnTo>
                    <a:pt x="30104" y="18986"/>
                  </a:lnTo>
                  <a:lnTo>
                    <a:pt x="30104" y="17271"/>
                  </a:lnTo>
                  <a:cubicBezTo>
                    <a:pt x="30104" y="11175"/>
                    <a:pt x="26675" y="7746"/>
                    <a:pt x="20008" y="7746"/>
                  </a:cubicBezTo>
                  <a:cubicBezTo>
                    <a:pt x="15245" y="7946"/>
                    <a:pt x="10578" y="9575"/>
                    <a:pt x="6768" y="12413"/>
                  </a:cubicBezTo>
                  <a:lnTo>
                    <a:pt x="2482" y="6413"/>
                  </a:lnTo>
                  <a:cubicBezTo>
                    <a:pt x="7911" y="2060"/>
                    <a:pt x="14578" y="-274"/>
                    <a:pt x="21532" y="-160"/>
                  </a:cubicBezTo>
                  <a:cubicBezTo>
                    <a:pt x="26199" y="-369"/>
                    <a:pt x="30866" y="1041"/>
                    <a:pt x="34677" y="3841"/>
                  </a:cubicBezTo>
                  <a:cubicBezTo>
                    <a:pt x="38296" y="7079"/>
                    <a:pt x="40201" y="11842"/>
                    <a:pt x="39820" y="16700"/>
                  </a:cubicBezTo>
                  <a:close/>
                  <a:moveTo>
                    <a:pt x="30104" y="29463"/>
                  </a:moveTo>
                  <a:lnTo>
                    <a:pt x="30104" y="25653"/>
                  </a:lnTo>
                  <a:lnTo>
                    <a:pt x="19341" y="25653"/>
                  </a:lnTo>
                  <a:cubicBezTo>
                    <a:pt x="12388" y="25653"/>
                    <a:pt x="8959" y="27844"/>
                    <a:pt x="8959" y="32130"/>
                  </a:cubicBezTo>
                  <a:cubicBezTo>
                    <a:pt x="8864" y="34178"/>
                    <a:pt x="9816" y="36131"/>
                    <a:pt x="11530" y="37274"/>
                  </a:cubicBezTo>
                  <a:cubicBezTo>
                    <a:pt x="13722" y="38531"/>
                    <a:pt x="16198" y="39131"/>
                    <a:pt x="18674" y="38988"/>
                  </a:cubicBezTo>
                  <a:cubicBezTo>
                    <a:pt x="21532" y="39045"/>
                    <a:pt x="24389" y="38140"/>
                    <a:pt x="26675" y="36416"/>
                  </a:cubicBezTo>
                  <a:cubicBezTo>
                    <a:pt x="28866" y="34797"/>
                    <a:pt x="30104" y="32187"/>
                    <a:pt x="30009" y="29463"/>
                  </a:cubicBezTo>
                  <a:close/>
                </a:path>
              </a:pathLst>
            </a:custGeom>
            <a:solidFill>
              <a:srgbClr val="6D6E71"/>
            </a:solidFill>
            <a:ln w="9525" cap="flat">
              <a:noFill/>
              <a:prstDash val="solid"/>
              <a:miter/>
            </a:ln>
          </p:spPr>
          <p:txBody>
            <a:bodyPr rtlCol="0" anchor="ctr"/>
            <a:lstStyle/>
            <a:p>
              <a:endParaRPr lang="en-US"/>
            </a:p>
          </p:txBody>
        </p:sp>
        <p:sp>
          <p:nvSpPr>
            <p:cNvPr id="557" name="Freeform: Shape 556">
              <a:extLst>
                <a:ext uri="{FF2B5EF4-FFF2-40B4-BE49-F238E27FC236}">
                  <a16:creationId xmlns:a16="http://schemas.microsoft.com/office/drawing/2014/main" id="{B94BCEE2-24F9-439E-B700-B9E181D6B9AC}"/>
                </a:ext>
              </a:extLst>
            </p:cNvPr>
            <p:cNvSpPr/>
            <p:nvPr/>
          </p:nvSpPr>
          <p:spPr>
            <a:xfrm>
              <a:off x="9457049" y="887861"/>
              <a:ext cx="52747" cy="58167"/>
            </a:xfrm>
            <a:custGeom>
              <a:avLst/>
              <a:gdLst>
                <a:gd name="connsiteX0" fmla="*/ 8740 w 41962"/>
                <a:gd name="connsiteY0" fmla="*/ 21329 h 46274"/>
                <a:gd name="connsiteX1" fmla="*/ 8740 w 41962"/>
                <a:gd name="connsiteY1" fmla="*/ 46094 h 46274"/>
                <a:gd name="connsiteX2" fmla="*/ -785 w 41962"/>
                <a:gd name="connsiteY2" fmla="*/ 46094 h 46274"/>
                <a:gd name="connsiteX3" fmla="*/ -785 w 41962"/>
                <a:gd name="connsiteY3" fmla="*/ 470 h 46274"/>
                <a:gd name="connsiteX4" fmla="*/ 8740 w 41962"/>
                <a:gd name="connsiteY4" fmla="*/ 470 h 46274"/>
                <a:gd name="connsiteX5" fmla="*/ 8740 w 41962"/>
                <a:gd name="connsiteY5" fmla="*/ 8757 h 46274"/>
                <a:gd name="connsiteX6" fmla="*/ 33315 w 41962"/>
                <a:gd name="connsiteY6" fmla="*/ 2270 h 46274"/>
                <a:gd name="connsiteX7" fmla="*/ 36363 w 41962"/>
                <a:gd name="connsiteY7" fmla="*/ 4470 h 46274"/>
                <a:gd name="connsiteX8" fmla="*/ 41125 w 41962"/>
                <a:gd name="connsiteY8" fmla="*/ 18091 h 46274"/>
                <a:gd name="connsiteX9" fmla="*/ 41125 w 41962"/>
                <a:gd name="connsiteY9" fmla="*/ 46094 h 46274"/>
                <a:gd name="connsiteX10" fmla="*/ 31600 w 41962"/>
                <a:gd name="connsiteY10" fmla="*/ 46094 h 46274"/>
                <a:gd name="connsiteX11" fmla="*/ 31600 w 41962"/>
                <a:gd name="connsiteY11" fmla="*/ 21044 h 46274"/>
                <a:gd name="connsiteX12" fmla="*/ 21218 w 41962"/>
                <a:gd name="connsiteY12" fmla="*/ 8471 h 46274"/>
                <a:gd name="connsiteX13" fmla="*/ 12550 w 41962"/>
                <a:gd name="connsiteY13" fmla="*/ 11709 h 46274"/>
                <a:gd name="connsiteX14" fmla="*/ 8740 w 41962"/>
                <a:gd name="connsiteY14" fmla="*/ 21329 h 46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2" h="46274">
                  <a:moveTo>
                    <a:pt x="8740" y="21329"/>
                  </a:moveTo>
                  <a:lnTo>
                    <a:pt x="8740" y="46094"/>
                  </a:lnTo>
                  <a:lnTo>
                    <a:pt x="-785" y="46094"/>
                  </a:lnTo>
                  <a:lnTo>
                    <a:pt x="-785" y="470"/>
                  </a:lnTo>
                  <a:lnTo>
                    <a:pt x="8740" y="470"/>
                  </a:lnTo>
                  <a:lnTo>
                    <a:pt x="8740" y="8757"/>
                  </a:lnTo>
                  <a:cubicBezTo>
                    <a:pt x="13789" y="165"/>
                    <a:pt x="24742" y="-2730"/>
                    <a:pt x="33315" y="2270"/>
                  </a:cubicBezTo>
                  <a:cubicBezTo>
                    <a:pt x="34458" y="2899"/>
                    <a:pt x="35410" y="3632"/>
                    <a:pt x="36363" y="4470"/>
                  </a:cubicBezTo>
                  <a:cubicBezTo>
                    <a:pt x="39792" y="8156"/>
                    <a:pt x="41506" y="13090"/>
                    <a:pt x="41125" y="18091"/>
                  </a:cubicBezTo>
                  <a:lnTo>
                    <a:pt x="41125" y="46094"/>
                  </a:lnTo>
                  <a:lnTo>
                    <a:pt x="31600" y="46094"/>
                  </a:lnTo>
                  <a:lnTo>
                    <a:pt x="31600" y="21044"/>
                  </a:lnTo>
                  <a:cubicBezTo>
                    <a:pt x="31600" y="12662"/>
                    <a:pt x="28171" y="8471"/>
                    <a:pt x="21218" y="8471"/>
                  </a:cubicBezTo>
                  <a:cubicBezTo>
                    <a:pt x="17979" y="8385"/>
                    <a:pt x="14932" y="9547"/>
                    <a:pt x="12550" y="11709"/>
                  </a:cubicBezTo>
                  <a:cubicBezTo>
                    <a:pt x="9883" y="14195"/>
                    <a:pt x="8550" y="17719"/>
                    <a:pt x="8740" y="21329"/>
                  </a:cubicBezTo>
                  <a:close/>
                </a:path>
              </a:pathLst>
            </a:custGeom>
            <a:solidFill>
              <a:srgbClr val="6D6E71"/>
            </a:solidFill>
            <a:ln w="9525" cap="flat">
              <a:noFill/>
              <a:prstDash val="solid"/>
              <a:miter/>
            </a:ln>
          </p:spPr>
          <p:txBody>
            <a:bodyPr rtlCol="0" anchor="ctr"/>
            <a:lstStyle/>
            <a:p>
              <a:endParaRPr lang="en-US"/>
            </a:p>
          </p:txBody>
        </p:sp>
        <p:sp>
          <p:nvSpPr>
            <p:cNvPr id="558" name="Freeform: Shape 557">
              <a:extLst>
                <a:ext uri="{FF2B5EF4-FFF2-40B4-BE49-F238E27FC236}">
                  <a16:creationId xmlns:a16="http://schemas.microsoft.com/office/drawing/2014/main" id="{48C20F0A-73E4-4C4B-B56E-B8AE6B7B10E7}"/>
                </a:ext>
              </a:extLst>
            </p:cNvPr>
            <p:cNvSpPr/>
            <p:nvPr/>
          </p:nvSpPr>
          <p:spPr>
            <a:xfrm>
              <a:off x="9520865" y="887926"/>
              <a:ext cx="46101" cy="58599"/>
            </a:xfrm>
            <a:custGeom>
              <a:avLst/>
              <a:gdLst>
                <a:gd name="connsiteX0" fmla="*/ 35887 w 36675"/>
                <a:gd name="connsiteY0" fmla="*/ 32137 h 46618"/>
                <a:gd name="connsiteX1" fmla="*/ 31124 w 36675"/>
                <a:gd name="connsiteY1" fmla="*/ 42519 h 46618"/>
                <a:gd name="connsiteX2" fmla="*/ 19027 w 36675"/>
                <a:gd name="connsiteY2" fmla="*/ 46424 h 46618"/>
                <a:gd name="connsiteX3" fmla="*/ -785 w 36675"/>
                <a:gd name="connsiteY3" fmla="*/ 39566 h 46618"/>
                <a:gd name="connsiteX4" fmla="*/ 3882 w 36675"/>
                <a:gd name="connsiteY4" fmla="*/ 32137 h 46618"/>
                <a:gd name="connsiteX5" fmla="*/ 19313 w 36675"/>
                <a:gd name="connsiteY5" fmla="*/ 38138 h 46618"/>
                <a:gd name="connsiteX6" fmla="*/ 24456 w 36675"/>
                <a:gd name="connsiteY6" fmla="*/ 36614 h 46618"/>
                <a:gd name="connsiteX7" fmla="*/ 26361 w 36675"/>
                <a:gd name="connsiteY7" fmla="*/ 32804 h 46618"/>
                <a:gd name="connsiteX8" fmla="*/ 16836 w 36675"/>
                <a:gd name="connsiteY8" fmla="*/ 26612 h 46618"/>
                <a:gd name="connsiteX9" fmla="*/ 15884 w 36675"/>
                <a:gd name="connsiteY9" fmla="*/ 26612 h 46618"/>
                <a:gd name="connsiteX10" fmla="*/ 1596 w 36675"/>
                <a:gd name="connsiteY10" fmla="*/ 13754 h 46618"/>
                <a:gd name="connsiteX11" fmla="*/ 6549 w 36675"/>
                <a:gd name="connsiteY11" fmla="*/ 3657 h 46618"/>
                <a:gd name="connsiteX12" fmla="*/ 19408 w 36675"/>
                <a:gd name="connsiteY12" fmla="*/ -153 h 46618"/>
                <a:gd name="connsiteX13" fmla="*/ 34267 w 36675"/>
                <a:gd name="connsiteY13" fmla="*/ 4419 h 46618"/>
                <a:gd name="connsiteX14" fmla="*/ 30648 w 36675"/>
                <a:gd name="connsiteY14" fmla="*/ 11563 h 46618"/>
                <a:gd name="connsiteX15" fmla="*/ 18551 w 36675"/>
                <a:gd name="connsiteY15" fmla="*/ 7848 h 46618"/>
                <a:gd name="connsiteX16" fmla="*/ 13027 w 36675"/>
                <a:gd name="connsiteY16" fmla="*/ 9086 h 46618"/>
                <a:gd name="connsiteX17" fmla="*/ 10835 w 36675"/>
                <a:gd name="connsiteY17" fmla="*/ 12801 h 46618"/>
                <a:gd name="connsiteX18" fmla="*/ 13121 w 36675"/>
                <a:gd name="connsiteY18" fmla="*/ 16135 h 46618"/>
                <a:gd name="connsiteX19" fmla="*/ 17408 w 36675"/>
                <a:gd name="connsiteY19" fmla="*/ 17564 h 46618"/>
                <a:gd name="connsiteX20" fmla="*/ 22361 w 36675"/>
                <a:gd name="connsiteY20" fmla="*/ 18897 h 46618"/>
                <a:gd name="connsiteX21" fmla="*/ 26552 w 36675"/>
                <a:gd name="connsiteY21" fmla="*/ 20516 h 46618"/>
                <a:gd name="connsiteX22" fmla="*/ 30838 w 36675"/>
                <a:gd name="connsiteY22" fmla="*/ 22898 h 46618"/>
                <a:gd name="connsiteX23" fmla="*/ 35887 w 36675"/>
                <a:gd name="connsiteY23" fmla="*/ 32137 h 46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675" h="46618">
                  <a:moveTo>
                    <a:pt x="35887" y="32137"/>
                  </a:moveTo>
                  <a:cubicBezTo>
                    <a:pt x="35981" y="36147"/>
                    <a:pt x="34267" y="39995"/>
                    <a:pt x="31124" y="42519"/>
                  </a:cubicBezTo>
                  <a:cubicBezTo>
                    <a:pt x="27695" y="45215"/>
                    <a:pt x="23408" y="46596"/>
                    <a:pt x="19027" y="46424"/>
                  </a:cubicBezTo>
                  <a:cubicBezTo>
                    <a:pt x="11883" y="46281"/>
                    <a:pt x="4930" y="43881"/>
                    <a:pt x="-785" y="39566"/>
                  </a:cubicBezTo>
                  <a:lnTo>
                    <a:pt x="3882" y="32137"/>
                  </a:lnTo>
                  <a:cubicBezTo>
                    <a:pt x="8264" y="35766"/>
                    <a:pt x="13693" y="37871"/>
                    <a:pt x="19313" y="38138"/>
                  </a:cubicBezTo>
                  <a:cubicBezTo>
                    <a:pt x="21123" y="38214"/>
                    <a:pt x="22932" y="37680"/>
                    <a:pt x="24456" y="36614"/>
                  </a:cubicBezTo>
                  <a:cubicBezTo>
                    <a:pt x="25599" y="35709"/>
                    <a:pt x="26361" y="34299"/>
                    <a:pt x="26361" y="32804"/>
                  </a:cubicBezTo>
                  <a:cubicBezTo>
                    <a:pt x="26361" y="30517"/>
                    <a:pt x="23313" y="28422"/>
                    <a:pt x="16836" y="26612"/>
                  </a:cubicBezTo>
                  <a:lnTo>
                    <a:pt x="15884" y="26612"/>
                  </a:lnTo>
                  <a:cubicBezTo>
                    <a:pt x="6359" y="24012"/>
                    <a:pt x="1596" y="19726"/>
                    <a:pt x="1596" y="13754"/>
                  </a:cubicBezTo>
                  <a:cubicBezTo>
                    <a:pt x="1501" y="9772"/>
                    <a:pt x="3311" y="5981"/>
                    <a:pt x="6549" y="3657"/>
                  </a:cubicBezTo>
                  <a:cubicBezTo>
                    <a:pt x="10264" y="952"/>
                    <a:pt x="14836" y="-391"/>
                    <a:pt x="19408" y="-153"/>
                  </a:cubicBezTo>
                  <a:cubicBezTo>
                    <a:pt x="24742" y="-134"/>
                    <a:pt x="29885" y="1457"/>
                    <a:pt x="34267" y="4419"/>
                  </a:cubicBezTo>
                  <a:lnTo>
                    <a:pt x="30648" y="11563"/>
                  </a:lnTo>
                  <a:cubicBezTo>
                    <a:pt x="27123" y="9134"/>
                    <a:pt x="22837" y="7839"/>
                    <a:pt x="18551" y="7848"/>
                  </a:cubicBezTo>
                  <a:cubicBezTo>
                    <a:pt x="16646" y="7791"/>
                    <a:pt x="14741" y="8220"/>
                    <a:pt x="13027" y="9086"/>
                  </a:cubicBezTo>
                  <a:cubicBezTo>
                    <a:pt x="11693" y="9810"/>
                    <a:pt x="10835" y="11249"/>
                    <a:pt x="10835" y="12801"/>
                  </a:cubicBezTo>
                  <a:cubicBezTo>
                    <a:pt x="10835" y="14287"/>
                    <a:pt x="11693" y="15611"/>
                    <a:pt x="13121" y="16135"/>
                  </a:cubicBezTo>
                  <a:cubicBezTo>
                    <a:pt x="14550" y="16725"/>
                    <a:pt x="15979" y="17202"/>
                    <a:pt x="17408" y="17564"/>
                  </a:cubicBezTo>
                  <a:lnTo>
                    <a:pt x="22361" y="18897"/>
                  </a:lnTo>
                  <a:lnTo>
                    <a:pt x="26552" y="20516"/>
                  </a:lnTo>
                  <a:cubicBezTo>
                    <a:pt x="28076" y="21164"/>
                    <a:pt x="29505" y="21964"/>
                    <a:pt x="30838" y="22898"/>
                  </a:cubicBezTo>
                  <a:cubicBezTo>
                    <a:pt x="33981" y="24888"/>
                    <a:pt x="35887" y="28384"/>
                    <a:pt x="35887" y="32137"/>
                  </a:cubicBezTo>
                  <a:close/>
                </a:path>
              </a:pathLst>
            </a:custGeom>
            <a:solidFill>
              <a:srgbClr val="6D6E71"/>
            </a:solidFill>
            <a:ln w="9525" cap="flat">
              <a:noFill/>
              <a:prstDash val="solid"/>
              <a:miter/>
            </a:ln>
          </p:spPr>
          <p:txBody>
            <a:bodyPr rtlCol="0" anchor="ctr"/>
            <a:lstStyle/>
            <a:p>
              <a:endParaRPr lang="en-US"/>
            </a:p>
          </p:txBody>
        </p:sp>
        <p:sp>
          <p:nvSpPr>
            <p:cNvPr id="559" name="Freeform: Shape 558">
              <a:extLst>
                <a:ext uri="{FF2B5EF4-FFF2-40B4-BE49-F238E27FC236}">
                  <a16:creationId xmlns:a16="http://schemas.microsoft.com/office/drawing/2014/main" id="{66E00E4E-EEB0-41BE-94D5-251541161411}"/>
                </a:ext>
              </a:extLst>
            </p:cNvPr>
            <p:cNvSpPr/>
            <p:nvPr/>
          </p:nvSpPr>
          <p:spPr>
            <a:xfrm>
              <a:off x="9610185" y="866168"/>
              <a:ext cx="52838" cy="79859"/>
            </a:xfrm>
            <a:custGeom>
              <a:avLst/>
              <a:gdLst>
                <a:gd name="connsiteX0" fmla="*/ 8740 w 42035"/>
                <a:gd name="connsiteY0" fmla="*/ 38587 h 63531"/>
                <a:gd name="connsiteX1" fmla="*/ 8740 w 42035"/>
                <a:gd name="connsiteY1" fmla="*/ 63352 h 63531"/>
                <a:gd name="connsiteX2" fmla="*/ -785 w 42035"/>
                <a:gd name="connsiteY2" fmla="*/ 63352 h 63531"/>
                <a:gd name="connsiteX3" fmla="*/ -785 w 42035"/>
                <a:gd name="connsiteY3" fmla="*/ -180 h 63531"/>
                <a:gd name="connsiteX4" fmla="*/ 8740 w 42035"/>
                <a:gd name="connsiteY4" fmla="*/ -180 h 63531"/>
                <a:gd name="connsiteX5" fmla="*/ 8740 w 42035"/>
                <a:gd name="connsiteY5" fmla="*/ 26014 h 63531"/>
                <a:gd name="connsiteX6" fmla="*/ 15026 w 42035"/>
                <a:gd name="connsiteY6" fmla="*/ 19441 h 63531"/>
                <a:gd name="connsiteX7" fmla="*/ 23980 w 42035"/>
                <a:gd name="connsiteY7" fmla="*/ 17060 h 63531"/>
                <a:gd name="connsiteX8" fmla="*/ 36457 w 42035"/>
                <a:gd name="connsiteY8" fmla="*/ 21727 h 63531"/>
                <a:gd name="connsiteX9" fmla="*/ 41220 w 42035"/>
                <a:gd name="connsiteY9" fmla="*/ 35348 h 63531"/>
                <a:gd name="connsiteX10" fmla="*/ 41220 w 42035"/>
                <a:gd name="connsiteY10" fmla="*/ 63352 h 63531"/>
                <a:gd name="connsiteX11" fmla="*/ 31695 w 42035"/>
                <a:gd name="connsiteY11" fmla="*/ 63352 h 63531"/>
                <a:gd name="connsiteX12" fmla="*/ 31695 w 42035"/>
                <a:gd name="connsiteY12" fmla="*/ 38301 h 63531"/>
                <a:gd name="connsiteX13" fmla="*/ 21217 w 42035"/>
                <a:gd name="connsiteY13" fmla="*/ 25728 h 63531"/>
                <a:gd name="connsiteX14" fmla="*/ 12549 w 42035"/>
                <a:gd name="connsiteY14" fmla="*/ 28966 h 63531"/>
                <a:gd name="connsiteX15" fmla="*/ 8740 w 42035"/>
                <a:gd name="connsiteY15" fmla="*/ 38587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035" h="63531">
                  <a:moveTo>
                    <a:pt x="8740" y="38587"/>
                  </a:moveTo>
                  <a:lnTo>
                    <a:pt x="8740" y="63352"/>
                  </a:lnTo>
                  <a:lnTo>
                    <a:pt x="-785" y="63352"/>
                  </a:lnTo>
                  <a:lnTo>
                    <a:pt x="-785" y="-180"/>
                  </a:lnTo>
                  <a:lnTo>
                    <a:pt x="8740" y="-180"/>
                  </a:lnTo>
                  <a:lnTo>
                    <a:pt x="8740" y="26014"/>
                  </a:lnTo>
                  <a:cubicBezTo>
                    <a:pt x="10168" y="23261"/>
                    <a:pt x="12360" y="20984"/>
                    <a:pt x="15026" y="19441"/>
                  </a:cubicBezTo>
                  <a:cubicBezTo>
                    <a:pt x="17693" y="17841"/>
                    <a:pt x="20837" y="17022"/>
                    <a:pt x="23980" y="17060"/>
                  </a:cubicBezTo>
                  <a:cubicBezTo>
                    <a:pt x="28647" y="16860"/>
                    <a:pt x="33124" y="18546"/>
                    <a:pt x="36457" y="21727"/>
                  </a:cubicBezTo>
                  <a:cubicBezTo>
                    <a:pt x="39792" y="25433"/>
                    <a:pt x="41506" y="30347"/>
                    <a:pt x="41220" y="35348"/>
                  </a:cubicBezTo>
                  <a:lnTo>
                    <a:pt x="41220" y="63352"/>
                  </a:lnTo>
                  <a:lnTo>
                    <a:pt x="31695" y="63352"/>
                  </a:lnTo>
                  <a:lnTo>
                    <a:pt x="31695" y="38301"/>
                  </a:lnTo>
                  <a:cubicBezTo>
                    <a:pt x="31695" y="29919"/>
                    <a:pt x="28170" y="25728"/>
                    <a:pt x="21217" y="25728"/>
                  </a:cubicBezTo>
                  <a:cubicBezTo>
                    <a:pt x="17979" y="25671"/>
                    <a:pt x="14931" y="26823"/>
                    <a:pt x="12549" y="28966"/>
                  </a:cubicBezTo>
                  <a:cubicBezTo>
                    <a:pt x="9883" y="31452"/>
                    <a:pt x="8550" y="34977"/>
                    <a:pt x="8740" y="38587"/>
                  </a:cubicBezTo>
                  <a:close/>
                </a:path>
              </a:pathLst>
            </a:custGeom>
            <a:solidFill>
              <a:srgbClr val="6D6E71"/>
            </a:solidFill>
            <a:ln w="9525" cap="flat">
              <a:noFill/>
              <a:prstDash val="solid"/>
              <a:miter/>
            </a:ln>
          </p:spPr>
          <p:txBody>
            <a:bodyPr rtlCol="0" anchor="ctr"/>
            <a:lstStyle/>
            <a:p>
              <a:endParaRPr lang="en-US"/>
            </a:p>
          </p:txBody>
        </p:sp>
        <p:sp>
          <p:nvSpPr>
            <p:cNvPr id="560" name="Freeform: Shape 559">
              <a:extLst>
                <a:ext uri="{FF2B5EF4-FFF2-40B4-BE49-F238E27FC236}">
                  <a16:creationId xmlns:a16="http://schemas.microsoft.com/office/drawing/2014/main" id="{122CFD21-ED23-467F-9724-DFCE4FB9A8C1}"/>
                </a:ext>
              </a:extLst>
            </p:cNvPr>
            <p:cNvSpPr/>
            <p:nvPr/>
          </p:nvSpPr>
          <p:spPr>
            <a:xfrm>
              <a:off x="9675401" y="887331"/>
              <a:ext cx="51100" cy="59551"/>
            </a:xfrm>
            <a:custGeom>
              <a:avLst/>
              <a:gdLst>
                <a:gd name="connsiteX0" fmla="*/ 39629 w 40652"/>
                <a:gd name="connsiteY0" fmla="*/ 46516 h 47375"/>
                <a:gd name="connsiteX1" fmla="*/ 30867 w 40652"/>
                <a:gd name="connsiteY1" fmla="*/ 46516 h 47375"/>
                <a:gd name="connsiteX2" fmla="*/ 30867 w 40652"/>
                <a:gd name="connsiteY2" fmla="*/ 40420 h 47375"/>
                <a:gd name="connsiteX3" fmla="*/ 15721 w 40652"/>
                <a:gd name="connsiteY3" fmla="*/ 47183 h 47375"/>
                <a:gd name="connsiteX4" fmla="*/ 3911 w 40652"/>
                <a:gd name="connsiteY4" fmla="*/ 43182 h 47375"/>
                <a:gd name="connsiteX5" fmla="*/ -757 w 40652"/>
                <a:gd name="connsiteY5" fmla="*/ 32419 h 47375"/>
                <a:gd name="connsiteX6" fmla="*/ 4197 w 40652"/>
                <a:gd name="connsiteY6" fmla="*/ 22323 h 47375"/>
                <a:gd name="connsiteX7" fmla="*/ 17627 w 40652"/>
                <a:gd name="connsiteY7" fmla="*/ 18989 h 47375"/>
                <a:gd name="connsiteX8" fmla="*/ 30104 w 40652"/>
                <a:gd name="connsiteY8" fmla="*/ 18989 h 47375"/>
                <a:gd name="connsiteX9" fmla="*/ 30104 w 40652"/>
                <a:gd name="connsiteY9" fmla="*/ 17275 h 47375"/>
                <a:gd name="connsiteX10" fmla="*/ 20008 w 40652"/>
                <a:gd name="connsiteY10" fmla="*/ 7750 h 47375"/>
                <a:gd name="connsiteX11" fmla="*/ 6769 w 40652"/>
                <a:gd name="connsiteY11" fmla="*/ 12417 h 47375"/>
                <a:gd name="connsiteX12" fmla="*/ 2482 w 40652"/>
                <a:gd name="connsiteY12" fmla="*/ 6416 h 47375"/>
                <a:gd name="connsiteX13" fmla="*/ 21532 w 40652"/>
                <a:gd name="connsiteY13" fmla="*/ -156 h 47375"/>
                <a:gd name="connsiteX14" fmla="*/ 34676 w 40652"/>
                <a:gd name="connsiteY14" fmla="*/ 3844 h 47375"/>
                <a:gd name="connsiteX15" fmla="*/ 39820 w 40652"/>
                <a:gd name="connsiteY15" fmla="*/ 16703 h 47375"/>
                <a:gd name="connsiteX16" fmla="*/ 30104 w 40652"/>
                <a:gd name="connsiteY16" fmla="*/ 29467 h 47375"/>
                <a:gd name="connsiteX17" fmla="*/ 30104 w 40652"/>
                <a:gd name="connsiteY17" fmla="*/ 25657 h 47375"/>
                <a:gd name="connsiteX18" fmla="*/ 19341 w 40652"/>
                <a:gd name="connsiteY18" fmla="*/ 25657 h 47375"/>
                <a:gd name="connsiteX19" fmla="*/ 8959 w 40652"/>
                <a:gd name="connsiteY19" fmla="*/ 32134 h 47375"/>
                <a:gd name="connsiteX20" fmla="*/ 11531 w 40652"/>
                <a:gd name="connsiteY20" fmla="*/ 37277 h 47375"/>
                <a:gd name="connsiteX21" fmla="*/ 18675 w 40652"/>
                <a:gd name="connsiteY21" fmla="*/ 38992 h 47375"/>
                <a:gd name="connsiteX22" fmla="*/ 26675 w 40652"/>
                <a:gd name="connsiteY22" fmla="*/ 36420 h 47375"/>
                <a:gd name="connsiteX23" fmla="*/ 30009 w 40652"/>
                <a:gd name="connsiteY23" fmla="*/ 29467 h 47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2" h="47375">
                  <a:moveTo>
                    <a:pt x="39629" y="46516"/>
                  </a:moveTo>
                  <a:lnTo>
                    <a:pt x="30867" y="46516"/>
                  </a:lnTo>
                  <a:lnTo>
                    <a:pt x="30867" y="40420"/>
                  </a:lnTo>
                  <a:cubicBezTo>
                    <a:pt x="27152" y="44868"/>
                    <a:pt x="21532" y="47364"/>
                    <a:pt x="15721" y="47183"/>
                  </a:cubicBezTo>
                  <a:cubicBezTo>
                    <a:pt x="11436" y="47345"/>
                    <a:pt x="7244" y="45916"/>
                    <a:pt x="3911" y="43182"/>
                  </a:cubicBezTo>
                  <a:cubicBezTo>
                    <a:pt x="768" y="40487"/>
                    <a:pt x="-947" y="36534"/>
                    <a:pt x="-757" y="32419"/>
                  </a:cubicBezTo>
                  <a:cubicBezTo>
                    <a:pt x="-1043" y="28409"/>
                    <a:pt x="863" y="24552"/>
                    <a:pt x="4197" y="22323"/>
                  </a:cubicBezTo>
                  <a:cubicBezTo>
                    <a:pt x="8198" y="19884"/>
                    <a:pt x="12960" y="18722"/>
                    <a:pt x="17627" y="18989"/>
                  </a:cubicBezTo>
                  <a:lnTo>
                    <a:pt x="30104" y="18989"/>
                  </a:lnTo>
                  <a:lnTo>
                    <a:pt x="30104" y="17275"/>
                  </a:lnTo>
                  <a:cubicBezTo>
                    <a:pt x="30104" y="11179"/>
                    <a:pt x="26771" y="7750"/>
                    <a:pt x="20008" y="7750"/>
                  </a:cubicBezTo>
                  <a:cubicBezTo>
                    <a:pt x="15246" y="7950"/>
                    <a:pt x="10579" y="9578"/>
                    <a:pt x="6769" y="12417"/>
                  </a:cubicBezTo>
                  <a:lnTo>
                    <a:pt x="2482" y="6416"/>
                  </a:lnTo>
                  <a:cubicBezTo>
                    <a:pt x="7911" y="2063"/>
                    <a:pt x="14579" y="-270"/>
                    <a:pt x="21532" y="-156"/>
                  </a:cubicBezTo>
                  <a:cubicBezTo>
                    <a:pt x="26199" y="-385"/>
                    <a:pt x="30867" y="1034"/>
                    <a:pt x="34676" y="3844"/>
                  </a:cubicBezTo>
                  <a:cubicBezTo>
                    <a:pt x="38296" y="7083"/>
                    <a:pt x="40201" y="11845"/>
                    <a:pt x="39820" y="16703"/>
                  </a:cubicBezTo>
                  <a:close/>
                  <a:moveTo>
                    <a:pt x="30104" y="29467"/>
                  </a:moveTo>
                  <a:lnTo>
                    <a:pt x="30104" y="25657"/>
                  </a:lnTo>
                  <a:lnTo>
                    <a:pt x="19341" y="25657"/>
                  </a:lnTo>
                  <a:cubicBezTo>
                    <a:pt x="12388" y="25657"/>
                    <a:pt x="8959" y="27847"/>
                    <a:pt x="8959" y="32134"/>
                  </a:cubicBezTo>
                  <a:cubicBezTo>
                    <a:pt x="8864" y="34182"/>
                    <a:pt x="9816" y="36134"/>
                    <a:pt x="11531" y="37277"/>
                  </a:cubicBezTo>
                  <a:cubicBezTo>
                    <a:pt x="13722" y="38535"/>
                    <a:pt x="16198" y="39134"/>
                    <a:pt x="18675" y="38992"/>
                  </a:cubicBezTo>
                  <a:cubicBezTo>
                    <a:pt x="21532" y="39049"/>
                    <a:pt x="24390" y="38144"/>
                    <a:pt x="26675" y="36420"/>
                  </a:cubicBezTo>
                  <a:cubicBezTo>
                    <a:pt x="28866" y="34801"/>
                    <a:pt x="30104" y="32191"/>
                    <a:pt x="30009" y="29467"/>
                  </a:cubicBezTo>
                  <a:close/>
                </a:path>
              </a:pathLst>
            </a:custGeom>
            <a:solidFill>
              <a:srgbClr val="6D6E71"/>
            </a:solidFill>
            <a:ln w="9525" cap="flat">
              <a:noFill/>
              <a:prstDash val="solid"/>
              <a:miter/>
            </a:ln>
          </p:spPr>
          <p:txBody>
            <a:bodyPr rtlCol="0" anchor="ctr"/>
            <a:lstStyle/>
            <a:p>
              <a:endParaRPr lang="en-US"/>
            </a:p>
          </p:txBody>
        </p:sp>
        <p:sp>
          <p:nvSpPr>
            <p:cNvPr id="561" name="Freeform: Shape 560">
              <a:extLst>
                <a:ext uri="{FF2B5EF4-FFF2-40B4-BE49-F238E27FC236}">
                  <a16:creationId xmlns:a16="http://schemas.microsoft.com/office/drawing/2014/main" id="{BB069B1C-38AE-48FA-9081-854EED7F3175}"/>
                </a:ext>
              </a:extLst>
            </p:cNvPr>
            <p:cNvSpPr/>
            <p:nvPr/>
          </p:nvSpPr>
          <p:spPr>
            <a:xfrm>
              <a:off x="9734224" y="888678"/>
              <a:ext cx="58906" cy="57350"/>
            </a:xfrm>
            <a:custGeom>
              <a:avLst/>
              <a:gdLst>
                <a:gd name="connsiteX0" fmla="*/ 17502 w 46862"/>
                <a:gd name="connsiteY0" fmla="*/ 45445 h 45624"/>
                <a:gd name="connsiteX1" fmla="*/ -785 w 46862"/>
                <a:gd name="connsiteY1" fmla="*/ -180 h 45624"/>
                <a:gd name="connsiteX2" fmla="*/ 8740 w 46862"/>
                <a:gd name="connsiteY2" fmla="*/ -180 h 45624"/>
                <a:gd name="connsiteX3" fmla="*/ 22646 w 46862"/>
                <a:gd name="connsiteY3" fmla="*/ 34300 h 45624"/>
                <a:gd name="connsiteX4" fmla="*/ 36552 w 46862"/>
                <a:gd name="connsiteY4" fmla="*/ -180 h 45624"/>
                <a:gd name="connsiteX5" fmla="*/ 46077 w 46862"/>
                <a:gd name="connsiteY5" fmla="*/ -180 h 45624"/>
                <a:gd name="connsiteX6" fmla="*/ 27695 w 46862"/>
                <a:gd name="connsiteY6" fmla="*/ 45445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62" h="45624">
                  <a:moveTo>
                    <a:pt x="17502" y="45445"/>
                  </a:moveTo>
                  <a:lnTo>
                    <a:pt x="-785" y="-180"/>
                  </a:lnTo>
                  <a:lnTo>
                    <a:pt x="8740" y="-180"/>
                  </a:lnTo>
                  <a:lnTo>
                    <a:pt x="22646" y="34300"/>
                  </a:lnTo>
                  <a:lnTo>
                    <a:pt x="36552" y="-180"/>
                  </a:lnTo>
                  <a:lnTo>
                    <a:pt x="46077" y="-180"/>
                  </a:lnTo>
                  <a:lnTo>
                    <a:pt x="27695" y="45445"/>
                  </a:lnTo>
                  <a:close/>
                </a:path>
              </a:pathLst>
            </a:custGeom>
            <a:solidFill>
              <a:srgbClr val="6D6E71"/>
            </a:solidFill>
            <a:ln w="9525" cap="flat">
              <a:noFill/>
              <a:prstDash val="solid"/>
              <a:miter/>
            </a:ln>
          </p:spPr>
          <p:txBody>
            <a:bodyPr rtlCol="0" anchor="ctr"/>
            <a:lstStyle/>
            <a:p>
              <a:endParaRPr lang="en-US"/>
            </a:p>
          </p:txBody>
        </p:sp>
        <p:sp>
          <p:nvSpPr>
            <p:cNvPr id="562" name="Freeform: Shape 561">
              <a:extLst>
                <a:ext uri="{FF2B5EF4-FFF2-40B4-BE49-F238E27FC236}">
                  <a16:creationId xmlns:a16="http://schemas.microsoft.com/office/drawing/2014/main" id="{341EF385-4250-4FD9-A6D3-6A07A47F781A}"/>
                </a:ext>
              </a:extLst>
            </p:cNvPr>
            <p:cNvSpPr/>
            <p:nvPr/>
          </p:nvSpPr>
          <p:spPr>
            <a:xfrm>
              <a:off x="9798489" y="887845"/>
              <a:ext cx="57020" cy="59035"/>
            </a:xfrm>
            <a:custGeom>
              <a:avLst/>
              <a:gdLst>
                <a:gd name="connsiteX0" fmla="*/ 44578 w 45362"/>
                <a:gd name="connsiteY0" fmla="*/ 27438 h 46965"/>
                <a:gd name="connsiteX1" fmla="*/ 8859 w 45362"/>
                <a:gd name="connsiteY1" fmla="*/ 27438 h 46965"/>
                <a:gd name="connsiteX2" fmla="*/ 13336 w 45362"/>
                <a:gd name="connsiteY2" fmla="*/ 35535 h 46965"/>
                <a:gd name="connsiteX3" fmla="*/ 22861 w 45362"/>
                <a:gd name="connsiteY3" fmla="*/ 38487 h 46965"/>
                <a:gd name="connsiteX4" fmla="*/ 35910 w 45362"/>
                <a:gd name="connsiteY4" fmla="*/ 33153 h 46965"/>
                <a:gd name="connsiteX5" fmla="*/ 41434 w 45362"/>
                <a:gd name="connsiteY5" fmla="*/ 39154 h 46965"/>
                <a:gd name="connsiteX6" fmla="*/ 22384 w 45362"/>
                <a:gd name="connsiteY6" fmla="*/ 46774 h 46965"/>
                <a:gd name="connsiteX7" fmla="*/ 6001 w 45362"/>
                <a:gd name="connsiteY7" fmla="*/ 40392 h 46965"/>
                <a:gd name="connsiteX8" fmla="*/ 6001 w 45362"/>
                <a:gd name="connsiteY8" fmla="*/ 6102 h 46965"/>
                <a:gd name="connsiteX9" fmla="*/ 37910 w 45362"/>
                <a:gd name="connsiteY9" fmla="*/ 5436 h 46965"/>
                <a:gd name="connsiteX10" fmla="*/ 44483 w 45362"/>
                <a:gd name="connsiteY10" fmla="*/ 20866 h 46965"/>
                <a:gd name="connsiteX11" fmla="*/ 8859 w 45362"/>
                <a:gd name="connsiteY11" fmla="*/ 19914 h 46965"/>
                <a:gd name="connsiteX12" fmla="*/ 34958 w 45362"/>
                <a:gd name="connsiteY12" fmla="*/ 19914 h 46965"/>
                <a:gd name="connsiteX13" fmla="*/ 31338 w 45362"/>
                <a:gd name="connsiteY13" fmla="*/ 11055 h 46965"/>
                <a:gd name="connsiteX14" fmla="*/ 22479 w 45362"/>
                <a:gd name="connsiteY14" fmla="*/ 8007 h 46965"/>
                <a:gd name="connsiteX15" fmla="*/ 12954 w 45362"/>
                <a:gd name="connsiteY15" fmla="*/ 11246 h 46965"/>
                <a:gd name="connsiteX16" fmla="*/ 8859 w 45362"/>
                <a:gd name="connsiteY16" fmla="*/ 19914 h 46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62" h="46965">
                  <a:moveTo>
                    <a:pt x="44578" y="27438"/>
                  </a:moveTo>
                  <a:lnTo>
                    <a:pt x="8859" y="27438"/>
                  </a:lnTo>
                  <a:cubicBezTo>
                    <a:pt x="9050" y="30677"/>
                    <a:pt x="10669" y="33668"/>
                    <a:pt x="13336" y="35535"/>
                  </a:cubicBezTo>
                  <a:cubicBezTo>
                    <a:pt x="16098" y="37497"/>
                    <a:pt x="19432" y="38526"/>
                    <a:pt x="22861" y="38487"/>
                  </a:cubicBezTo>
                  <a:cubicBezTo>
                    <a:pt x="27814" y="38859"/>
                    <a:pt x="32672" y="36878"/>
                    <a:pt x="35910" y="33153"/>
                  </a:cubicBezTo>
                  <a:lnTo>
                    <a:pt x="41434" y="39154"/>
                  </a:lnTo>
                  <a:cubicBezTo>
                    <a:pt x="36387" y="44231"/>
                    <a:pt x="29528" y="46984"/>
                    <a:pt x="22384" y="46774"/>
                  </a:cubicBezTo>
                  <a:cubicBezTo>
                    <a:pt x="16289" y="46898"/>
                    <a:pt x="10383" y="44602"/>
                    <a:pt x="6001" y="40392"/>
                  </a:cubicBezTo>
                  <a:cubicBezTo>
                    <a:pt x="-3047" y="30734"/>
                    <a:pt x="-3047" y="15761"/>
                    <a:pt x="6001" y="6102"/>
                  </a:cubicBezTo>
                  <a:cubicBezTo>
                    <a:pt x="14956" y="-2013"/>
                    <a:pt x="28576" y="-2299"/>
                    <a:pt x="37910" y="5436"/>
                  </a:cubicBezTo>
                  <a:cubicBezTo>
                    <a:pt x="42388" y="9284"/>
                    <a:pt x="44769" y="14980"/>
                    <a:pt x="44483" y="20866"/>
                  </a:cubicBezTo>
                  <a:close/>
                  <a:moveTo>
                    <a:pt x="8859" y="19914"/>
                  </a:moveTo>
                  <a:lnTo>
                    <a:pt x="34958" y="19914"/>
                  </a:lnTo>
                  <a:cubicBezTo>
                    <a:pt x="35148" y="16570"/>
                    <a:pt x="33815" y="13322"/>
                    <a:pt x="31338" y="11055"/>
                  </a:cubicBezTo>
                  <a:cubicBezTo>
                    <a:pt x="28862" y="8998"/>
                    <a:pt x="25719" y="7922"/>
                    <a:pt x="22479" y="8007"/>
                  </a:cubicBezTo>
                  <a:cubicBezTo>
                    <a:pt x="19051" y="7941"/>
                    <a:pt x="15622" y="9084"/>
                    <a:pt x="12954" y="11246"/>
                  </a:cubicBezTo>
                  <a:cubicBezTo>
                    <a:pt x="10193" y="13275"/>
                    <a:pt x="8669" y="16523"/>
                    <a:pt x="8859" y="19914"/>
                  </a:cubicBezTo>
                  <a:close/>
                </a:path>
              </a:pathLst>
            </a:custGeom>
            <a:solidFill>
              <a:srgbClr val="6D6E71"/>
            </a:solidFill>
            <a:ln w="9525" cap="flat">
              <a:noFill/>
              <a:prstDash val="solid"/>
              <a:miter/>
            </a:ln>
          </p:spPr>
          <p:txBody>
            <a:bodyPr rtlCol="0" anchor="ctr"/>
            <a:lstStyle/>
            <a:p>
              <a:endParaRPr lang="en-US"/>
            </a:p>
          </p:txBody>
        </p:sp>
        <p:sp>
          <p:nvSpPr>
            <p:cNvPr id="563" name="Freeform: Shape 562">
              <a:extLst>
                <a:ext uri="{FF2B5EF4-FFF2-40B4-BE49-F238E27FC236}">
                  <a16:creationId xmlns:a16="http://schemas.microsoft.com/office/drawing/2014/main" id="{F379DC38-4AD0-4788-99E8-0142A53AF234}"/>
                </a:ext>
              </a:extLst>
            </p:cNvPr>
            <p:cNvSpPr/>
            <p:nvPr/>
          </p:nvSpPr>
          <p:spPr>
            <a:xfrm>
              <a:off x="9893908" y="887331"/>
              <a:ext cx="51100" cy="59551"/>
            </a:xfrm>
            <a:custGeom>
              <a:avLst/>
              <a:gdLst>
                <a:gd name="connsiteX0" fmla="*/ 39629 w 40652"/>
                <a:gd name="connsiteY0" fmla="*/ 46516 h 47375"/>
                <a:gd name="connsiteX1" fmla="*/ 30867 w 40652"/>
                <a:gd name="connsiteY1" fmla="*/ 46516 h 47375"/>
                <a:gd name="connsiteX2" fmla="*/ 30867 w 40652"/>
                <a:gd name="connsiteY2" fmla="*/ 40420 h 47375"/>
                <a:gd name="connsiteX3" fmla="*/ 15721 w 40652"/>
                <a:gd name="connsiteY3" fmla="*/ 47183 h 47375"/>
                <a:gd name="connsiteX4" fmla="*/ 3911 w 40652"/>
                <a:gd name="connsiteY4" fmla="*/ 43182 h 47375"/>
                <a:gd name="connsiteX5" fmla="*/ -757 w 40652"/>
                <a:gd name="connsiteY5" fmla="*/ 32419 h 47375"/>
                <a:gd name="connsiteX6" fmla="*/ 4197 w 40652"/>
                <a:gd name="connsiteY6" fmla="*/ 22323 h 47375"/>
                <a:gd name="connsiteX7" fmla="*/ 17723 w 40652"/>
                <a:gd name="connsiteY7" fmla="*/ 18989 h 47375"/>
                <a:gd name="connsiteX8" fmla="*/ 30104 w 40652"/>
                <a:gd name="connsiteY8" fmla="*/ 18989 h 47375"/>
                <a:gd name="connsiteX9" fmla="*/ 30104 w 40652"/>
                <a:gd name="connsiteY9" fmla="*/ 17275 h 47375"/>
                <a:gd name="connsiteX10" fmla="*/ 20008 w 40652"/>
                <a:gd name="connsiteY10" fmla="*/ 7750 h 47375"/>
                <a:gd name="connsiteX11" fmla="*/ 6769 w 40652"/>
                <a:gd name="connsiteY11" fmla="*/ 12417 h 47375"/>
                <a:gd name="connsiteX12" fmla="*/ 2482 w 40652"/>
                <a:gd name="connsiteY12" fmla="*/ 6416 h 47375"/>
                <a:gd name="connsiteX13" fmla="*/ 21532 w 40652"/>
                <a:gd name="connsiteY13" fmla="*/ -156 h 47375"/>
                <a:gd name="connsiteX14" fmla="*/ 34676 w 40652"/>
                <a:gd name="connsiteY14" fmla="*/ 3844 h 47375"/>
                <a:gd name="connsiteX15" fmla="*/ 39820 w 40652"/>
                <a:gd name="connsiteY15" fmla="*/ 16703 h 47375"/>
                <a:gd name="connsiteX16" fmla="*/ 30104 w 40652"/>
                <a:gd name="connsiteY16" fmla="*/ 29467 h 47375"/>
                <a:gd name="connsiteX17" fmla="*/ 30104 w 40652"/>
                <a:gd name="connsiteY17" fmla="*/ 25657 h 47375"/>
                <a:gd name="connsiteX18" fmla="*/ 19341 w 40652"/>
                <a:gd name="connsiteY18" fmla="*/ 25657 h 47375"/>
                <a:gd name="connsiteX19" fmla="*/ 8959 w 40652"/>
                <a:gd name="connsiteY19" fmla="*/ 32134 h 47375"/>
                <a:gd name="connsiteX20" fmla="*/ 11531 w 40652"/>
                <a:gd name="connsiteY20" fmla="*/ 37277 h 47375"/>
                <a:gd name="connsiteX21" fmla="*/ 18675 w 40652"/>
                <a:gd name="connsiteY21" fmla="*/ 38992 h 47375"/>
                <a:gd name="connsiteX22" fmla="*/ 26675 w 40652"/>
                <a:gd name="connsiteY22" fmla="*/ 36420 h 47375"/>
                <a:gd name="connsiteX23" fmla="*/ 30009 w 40652"/>
                <a:gd name="connsiteY23" fmla="*/ 29467 h 47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2" h="47375">
                  <a:moveTo>
                    <a:pt x="39629" y="46516"/>
                  </a:moveTo>
                  <a:lnTo>
                    <a:pt x="30867" y="46516"/>
                  </a:lnTo>
                  <a:lnTo>
                    <a:pt x="30867" y="40420"/>
                  </a:lnTo>
                  <a:cubicBezTo>
                    <a:pt x="27152" y="44868"/>
                    <a:pt x="21532" y="47364"/>
                    <a:pt x="15721" y="47183"/>
                  </a:cubicBezTo>
                  <a:cubicBezTo>
                    <a:pt x="11436" y="47345"/>
                    <a:pt x="7244" y="45916"/>
                    <a:pt x="3911" y="43182"/>
                  </a:cubicBezTo>
                  <a:cubicBezTo>
                    <a:pt x="768" y="40487"/>
                    <a:pt x="-947" y="36534"/>
                    <a:pt x="-757" y="32419"/>
                  </a:cubicBezTo>
                  <a:cubicBezTo>
                    <a:pt x="-1043" y="28419"/>
                    <a:pt x="863" y="24571"/>
                    <a:pt x="4197" y="22323"/>
                  </a:cubicBezTo>
                  <a:cubicBezTo>
                    <a:pt x="8292" y="19875"/>
                    <a:pt x="12960" y="18713"/>
                    <a:pt x="17723" y="18989"/>
                  </a:cubicBezTo>
                  <a:lnTo>
                    <a:pt x="30104" y="18989"/>
                  </a:lnTo>
                  <a:lnTo>
                    <a:pt x="30104" y="17275"/>
                  </a:lnTo>
                  <a:cubicBezTo>
                    <a:pt x="30104" y="11179"/>
                    <a:pt x="26771" y="7750"/>
                    <a:pt x="20008" y="7750"/>
                  </a:cubicBezTo>
                  <a:cubicBezTo>
                    <a:pt x="15246" y="7950"/>
                    <a:pt x="10579" y="9578"/>
                    <a:pt x="6769" y="12417"/>
                  </a:cubicBezTo>
                  <a:lnTo>
                    <a:pt x="2482" y="6416"/>
                  </a:lnTo>
                  <a:cubicBezTo>
                    <a:pt x="7911" y="2092"/>
                    <a:pt x="14579" y="-232"/>
                    <a:pt x="21532" y="-156"/>
                  </a:cubicBezTo>
                  <a:cubicBezTo>
                    <a:pt x="26199" y="-385"/>
                    <a:pt x="30867" y="1034"/>
                    <a:pt x="34676" y="3844"/>
                  </a:cubicBezTo>
                  <a:cubicBezTo>
                    <a:pt x="38296" y="7083"/>
                    <a:pt x="40201" y="11845"/>
                    <a:pt x="39820" y="16703"/>
                  </a:cubicBezTo>
                  <a:close/>
                  <a:moveTo>
                    <a:pt x="30104" y="29467"/>
                  </a:moveTo>
                  <a:lnTo>
                    <a:pt x="30104" y="25657"/>
                  </a:lnTo>
                  <a:lnTo>
                    <a:pt x="19341" y="25657"/>
                  </a:lnTo>
                  <a:cubicBezTo>
                    <a:pt x="12388" y="25657"/>
                    <a:pt x="8959" y="27847"/>
                    <a:pt x="8959" y="32134"/>
                  </a:cubicBezTo>
                  <a:cubicBezTo>
                    <a:pt x="8864" y="34182"/>
                    <a:pt x="9816" y="36134"/>
                    <a:pt x="11531" y="37277"/>
                  </a:cubicBezTo>
                  <a:cubicBezTo>
                    <a:pt x="13722" y="38535"/>
                    <a:pt x="16198" y="39134"/>
                    <a:pt x="18675" y="38992"/>
                  </a:cubicBezTo>
                  <a:cubicBezTo>
                    <a:pt x="21532" y="39049"/>
                    <a:pt x="24390" y="38144"/>
                    <a:pt x="26675" y="36420"/>
                  </a:cubicBezTo>
                  <a:cubicBezTo>
                    <a:pt x="28866" y="34801"/>
                    <a:pt x="30104" y="32191"/>
                    <a:pt x="30009" y="29467"/>
                  </a:cubicBezTo>
                  <a:close/>
                </a:path>
              </a:pathLst>
            </a:custGeom>
            <a:solidFill>
              <a:srgbClr val="6D6E71"/>
            </a:solidFill>
            <a:ln w="9525" cap="flat">
              <a:noFill/>
              <a:prstDash val="solid"/>
              <a:miter/>
            </a:ln>
          </p:spPr>
          <p:txBody>
            <a:bodyPr rtlCol="0" anchor="ctr"/>
            <a:lstStyle/>
            <a:p>
              <a:endParaRPr lang="en-US"/>
            </a:p>
          </p:txBody>
        </p:sp>
        <p:sp>
          <p:nvSpPr>
            <p:cNvPr id="564" name="Freeform: Shape 563">
              <a:extLst>
                <a:ext uri="{FF2B5EF4-FFF2-40B4-BE49-F238E27FC236}">
                  <a16:creationId xmlns:a16="http://schemas.microsoft.com/office/drawing/2014/main" id="{1F9B24A5-854F-4194-A3A5-05D8D3854DF8}"/>
                </a:ext>
              </a:extLst>
            </p:cNvPr>
            <p:cNvSpPr/>
            <p:nvPr/>
          </p:nvSpPr>
          <p:spPr>
            <a:xfrm>
              <a:off x="9971889" y="887696"/>
              <a:ext cx="46591" cy="58837"/>
            </a:xfrm>
            <a:custGeom>
              <a:avLst/>
              <a:gdLst>
                <a:gd name="connsiteX0" fmla="*/ 24743 w 37065"/>
                <a:gd name="connsiteY0" fmla="*/ 9650 h 46807"/>
                <a:gd name="connsiteX1" fmla="*/ 18170 w 37065"/>
                <a:gd name="connsiteY1" fmla="*/ 8602 h 46807"/>
                <a:gd name="connsiteX2" fmla="*/ 13693 w 37065"/>
                <a:gd name="connsiteY2" fmla="*/ 9554 h 46807"/>
                <a:gd name="connsiteX3" fmla="*/ 11978 w 37065"/>
                <a:gd name="connsiteY3" fmla="*/ 12603 h 46807"/>
                <a:gd name="connsiteX4" fmla="*/ 14075 w 37065"/>
                <a:gd name="connsiteY4" fmla="*/ 15841 h 46807"/>
                <a:gd name="connsiteX5" fmla="*/ 20742 w 37065"/>
                <a:gd name="connsiteY5" fmla="*/ 18318 h 46807"/>
                <a:gd name="connsiteX6" fmla="*/ 28647 w 37065"/>
                <a:gd name="connsiteY6" fmla="*/ 21175 h 46807"/>
                <a:gd name="connsiteX7" fmla="*/ 33982 w 37065"/>
                <a:gd name="connsiteY7" fmla="*/ 25366 h 46807"/>
                <a:gd name="connsiteX8" fmla="*/ 36268 w 37065"/>
                <a:gd name="connsiteY8" fmla="*/ 32700 h 46807"/>
                <a:gd name="connsiteX9" fmla="*/ 31124 w 37065"/>
                <a:gd name="connsiteY9" fmla="*/ 42987 h 46807"/>
                <a:gd name="connsiteX10" fmla="*/ 18170 w 37065"/>
                <a:gd name="connsiteY10" fmla="*/ 46607 h 46807"/>
                <a:gd name="connsiteX11" fmla="*/ 7788 w 37065"/>
                <a:gd name="connsiteY11" fmla="*/ 44987 h 46807"/>
                <a:gd name="connsiteX12" fmla="*/ -785 w 37065"/>
                <a:gd name="connsiteY12" fmla="*/ 40225 h 46807"/>
                <a:gd name="connsiteX13" fmla="*/ 3025 w 37065"/>
                <a:gd name="connsiteY13" fmla="*/ 32415 h 46807"/>
                <a:gd name="connsiteX14" fmla="*/ 18551 w 37065"/>
                <a:gd name="connsiteY14" fmla="*/ 38034 h 46807"/>
                <a:gd name="connsiteX15" fmla="*/ 23504 w 37065"/>
                <a:gd name="connsiteY15" fmla="*/ 36987 h 46807"/>
                <a:gd name="connsiteX16" fmla="*/ 25314 w 37065"/>
                <a:gd name="connsiteY16" fmla="*/ 33748 h 46807"/>
                <a:gd name="connsiteX17" fmla="*/ 23218 w 37065"/>
                <a:gd name="connsiteY17" fmla="*/ 30129 h 46807"/>
                <a:gd name="connsiteX18" fmla="*/ 16265 w 37065"/>
                <a:gd name="connsiteY18" fmla="*/ 27462 h 46807"/>
                <a:gd name="connsiteX19" fmla="*/ 8740 w 37065"/>
                <a:gd name="connsiteY19" fmla="*/ 24795 h 46807"/>
                <a:gd name="connsiteX20" fmla="*/ 3692 w 37065"/>
                <a:gd name="connsiteY20" fmla="*/ 20794 h 46807"/>
                <a:gd name="connsiteX21" fmla="*/ 1501 w 37065"/>
                <a:gd name="connsiteY21" fmla="*/ 13746 h 46807"/>
                <a:gd name="connsiteX22" fmla="*/ 6454 w 37065"/>
                <a:gd name="connsiteY22" fmla="*/ 3363 h 46807"/>
                <a:gd name="connsiteX23" fmla="*/ 18837 w 37065"/>
                <a:gd name="connsiteY23" fmla="*/ -161 h 46807"/>
                <a:gd name="connsiteX24" fmla="*/ 27790 w 37065"/>
                <a:gd name="connsiteY24" fmla="*/ 1077 h 46807"/>
                <a:gd name="connsiteX25" fmla="*/ 35600 w 37065"/>
                <a:gd name="connsiteY25" fmla="*/ 4697 h 46807"/>
                <a:gd name="connsiteX26" fmla="*/ 31600 w 37065"/>
                <a:gd name="connsiteY26" fmla="*/ 12793 h 46807"/>
                <a:gd name="connsiteX27" fmla="*/ 24743 w 37065"/>
                <a:gd name="connsiteY27" fmla="*/ 9650 h 4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065" h="46807">
                  <a:moveTo>
                    <a:pt x="24743" y="9650"/>
                  </a:moveTo>
                  <a:cubicBezTo>
                    <a:pt x="22646" y="8955"/>
                    <a:pt x="20360" y="8602"/>
                    <a:pt x="18170" y="8602"/>
                  </a:cubicBezTo>
                  <a:cubicBezTo>
                    <a:pt x="16646" y="8507"/>
                    <a:pt x="15027" y="8831"/>
                    <a:pt x="13693" y="9554"/>
                  </a:cubicBezTo>
                  <a:cubicBezTo>
                    <a:pt x="12550" y="10145"/>
                    <a:pt x="11883" y="11336"/>
                    <a:pt x="11978" y="12603"/>
                  </a:cubicBezTo>
                  <a:cubicBezTo>
                    <a:pt x="11978" y="14012"/>
                    <a:pt x="12741" y="15298"/>
                    <a:pt x="14075" y="15841"/>
                  </a:cubicBezTo>
                  <a:cubicBezTo>
                    <a:pt x="16170" y="16937"/>
                    <a:pt x="18456" y="17765"/>
                    <a:pt x="20742" y="18318"/>
                  </a:cubicBezTo>
                  <a:cubicBezTo>
                    <a:pt x="23409" y="19099"/>
                    <a:pt x="26075" y="20051"/>
                    <a:pt x="28647" y="21175"/>
                  </a:cubicBezTo>
                  <a:cubicBezTo>
                    <a:pt x="30744" y="22175"/>
                    <a:pt x="32553" y="23604"/>
                    <a:pt x="33982" y="25366"/>
                  </a:cubicBezTo>
                  <a:cubicBezTo>
                    <a:pt x="35600" y="27471"/>
                    <a:pt x="36363" y="30062"/>
                    <a:pt x="36268" y="32700"/>
                  </a:cubicBezTo>
                  <a:cubicBezTo>
                    <a:pt x="36458" y="36796"/>
                    <a:pt x="34553" y="40692"/>
                    <a:pt x="31124" y="42987"/>
                  </a:cubicBezTo>
                  <a:cubicBezTo>
                    <a:pt x="27313" y="45540"/>
                    <a:pt x="22742" y="46807"/>
                    <a:pt x="18170" y="46607"/>
                  </a:cubicBezTo>
                  <a:cubicBezTo>
                    <a:pt x="14646" y="46597"/>
                    <a:pt x="11121" y="46054"/>
                    <a:pt x="7788" y="44987"/>
                  </a:cubicBezTo>
                  <a:cubicBezTo>
                    <a:pt x="4644" y="43968"/>
                    <a:pt x="1787" y="42349"/>
                    <a:pt x="-785" y="40225"/>
                  </a:cubicBezTo>
                  <a:lnTo>
                    <a:pt x="3025" y="32415"/>
                  </a:lnTo>
                  <a:cubicBezTo>
                    <a:pt x="7502" y="35901"/>
                    <a:pt x="12931" y="37873"/>
                    <a:pt x="18551" y="38034"/>
                  </a:cubicBezTo>
                  <a:cubicBezTo>
                    <a:pt x="20265" y="38101"/>
                    <a:pt x="21980" y="37739"/>
                    <a:pt x="23504" y="36987"/>
                  </a:cubicBezTo>
                  <a:cubicBezTo>
                    <a:pt x="24647" y="36339"/>
                    <a:pt x="25409" y="35082"/>
                    <a:pt x="25314" y="33748"/>
                  </a:cubicBezTo>
                  <a:cubicBezTo>
                    <a:pt x="25409" y="32234"/>
                    <a:pt x="24552" y="30824"/>
                    <a:pt x="23218" y="30129"/>
                  </a:cubicBezTo>
                  <a:cubicBezTo>
                    <a:pt x="20932" y="29062"/>
                    <a:pt x="18647" y="28166"/>
                    <a:pt x="16265" y="27462"/>
                  </a:cubicBezTo>
                  <a:cubicBezTo>
                    <a:pt x="13693" y="26757"/>
                    <a:pt x="11217" y="25861"/>
                    <a:pt x="8740" y="24795"/>
                  </a:cubicBezTo>
                  <a:cubicBezTo>
                    <a:pt x="6740" y="23918"/>
                    <a:pt x="5025" y="22537"/>
                    <a:pt x="3692" y="20794"/>
                  </a:cubicBezTo>
                  <a:cubicBezTo>
                    <a:pt x="2169" y="18765"/>
                    <a:pt x="1406" y="16279"/>
                    <a:pt x="1501" y="13746"/>
                  </a:cubicBezTo>
                  <a:cubicBezTo>
                    <a:pt x="1310" y="9669"/>
                    <a:pt x="3121" y="5764"/>
                    <a:pt x="6454" y="3363"/>
                  </a:cubicBezTo>
                  <a:cubicBezTo>
                    <a:pt x="10074" y="887"/>
                    <a:pt x="14455" y="-351"/>
                    <a:pt x="18837" y="-161"/>
                  </a:cubicBezTo>
                  <a:cubicBezTo>
                    <a:pt x="21885" y="-180"/>
                    <a:pt x="24837" y="239"/>
                    <a:pt x="27790" y="1077"/>
                  </a:cubicBezTo>
                  <a:cubicBezTo>
                    <a:pt x="30553" y="1877"/>
                    <a:pt x="33219" y="3097"/>
                    <a:pt x="35600" y="4697"/>
                  </a:cubicBezTo>
                  <a:lnTo>
                    <a:pt x="31600" y="12793"/>
                  </a:lnTo>
                  <a:cubicBezTo>
                    <a:pt x="29410" y="11479"/>
                    <a:pt x="27124" y="10421"/>
                    <a:pt x="24743" y="9650"/>
                  </a:cubicBezTo>
                  <a:close/>
                </a:path>
              </a:pathLst>
            </a:custGeom>
            <a:solidFill>
              <a:srgbClr val="6D6E71"/>
            </a:solidFill>
            <a:ln w="9525" cap="flat">
              <a:noFill/>
              <a:prstDash val="solid"/>
              <a:miter/>
            </a:ln>
          </p:spPr>
          <p:txBody>
            <a:bodyPr rtlCol="0" anchor="ctr"/>
            <a:lstStyle/>
            <a:p>
              <a:endParaRPr lang="en-US"/>
            </a:p>
          </p:txBody>
        </p:sp>
        <p:sp>
          <p:nvSpPr>
            <p:cNvPr id="565" name="Freeform: Shape 564">
              <a:extLst>
                <a:ext uri="{FF2B5EF4-FFF2-40B4-BE49-F238E27FC236}">
                  <a16:creationId xmlns:a16="http://schemas.microsoft.com/office/drawing/2014/main" id="{F2E54810-23CA-428C-A0E5-67FCE3977943}"/>
                </a:ext>
              </a:extLst>
            </p:cNvPr>
            <p:cNvSpPr/>
            <p:nvPr/>
          </p:nvSpPr>
          <p:spPr>
            <a:xfrm>
              <a:off x="10025279" y="887887"/>
              <a:ext cx="56937" cy="58627"/>
            </a:xfrm>
            <a:custGeom>
              <a:avLst/>
              <a:gdLst>
                <a:gd name="connsiteX0" fmla="*/ 38941 w 45296"/>
                <a:gd name="connsiteY0" fmla="*/ 6069 h 46640"/>
                <a:gd name="connsiteX1" fmla="*/ 44465 w 45296"/>
                <a:gd name="connsiteY1" fmla="*/ 23690 h 46640"/>
                <a:gd name="connsiteX2" fmla="*/ 44465 w 45296"/>
                <a:gd name="connsiteY2" fmla="*/ 27024 h 46640"/>
                <a:gd name="connsiteX3" fmla="*/ 10557 w 45296"/>
                <a:gd name="connsiteY3" fmla="*/ 27024 h 46640"/>
                <a:gd name="connsiteX4" fmla="*/ 23702 w 45296"/>
                <a:gd name="connsiteY4" fmla="*/ 37502 h 46640"/>
                <a:gd name="connsiteX5" fmla="*/ 30464 w 45296"/>
                <a:gd name="connsiteY5" fmla="*/ 36168 h 46640"/>
                <a:gd name="connsiteX6" fmla="*/ 36083 w 45296"/>
                <a:gd name="connsiteY6" fmla="*/ 32358 h 46640"/>
                <a:gd name="connsiteX7" fmla="*/ 42084 w 45296"/>
                <a:gd name="connsiteY7" fmla="*/ 38550 h 46640"/>
                <a:gd name="connsiteX8" fmla="*/ 33702 w 45296"/>
                <a:gd name="connsiteY8" fmla="*/ 44455 h 46640"/>
                <a:gd name="connsiteX9" fmla="*/ 22749 w 45296"/>
                <a:gd name="connsiteY9" fmla="*/ 46455 h 46640"/>
                <a:gd name="connsiteX10" fmla="*/ 10366 w 45296"/>
                <a:gd name="connsiteY10" fmla="*/ 43598 h 46640"/>
                <a:gd name="connsiteX11" fmla="*/ 2080 w 45296"/>
                <a:gd name="connsiteY11" fmla="*/ 35406 h 46640"/>
                <a:gd name="connsiteX12" fmla="*/ -778 w 45296"/>
                <a:gd name="connsiteY12" fmla="*/ 23214 h 46640"/>
                <a:gd name="connsiteX13" fmla="*/ 2175 w 45296"/>
                <a:gd name="connsiteY13" fmla="*/ 11022 h 46640"/>
                <a:gd name="connsiteX14" fmla="*/ 10366 w 45296"/>
                <a:gd name="connsiteY14" fmla="*/ 2831 h 46640"/>
                <a:gd name="connsiteX15" fmla="*/ 22463 w 45296"/>
                <a:gd name="connsiteY15" fmla="*/ -122 h 46640"/>
                <a:gd name="connsiteX16" fmla="*/ 38941 w 45296"/>
                <a:gd name="connsiteY16" fmla="*/ 6069 h 46640"/>
                <a:gd name="connsiteX17" fmla="*/ 34179 w 45296"/>
                <a:gd name="connsiteY17" fmla="*/ 19595 h 46640"/>
                <a:gd name="connsiteX18" fmla="*/ 30845 w 45296"/>
                <a:gd name="connsiteY18" fmla="*/ 11498 h 46640"/>
                <a:gd name="connsiteX19" fmla="*/ 22463 w 45296"/>
                <a:gd name="connsiteY19" fmla="*/ 8451 h 46640"/>
                <a:gd name="connsiteX20" fmla="*/ 14272 w 45296"/>
                <a:gd name="connsiteY20" fmla="*/ 11498 h 46640"/>
                <a:gd name="connsiteX21" fmla="*/ 10271 w 45296"/>
                <a:gd name="connsiteY21" fmla="*/ 19595 h 4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296" h="46640">
                  <a:moveTo>
                    <a:pt x="38941" y="6069"/>
                  </a:moveTo>
                  <a:cubicBezTo>
                    <a:pt x="42847" y="11080"/>
                    <a:pt x="44847" y="17337"/>
                    <a:pt x="44465" y="23690"/>
                  </a:cubicBezTo>
                  <a:cubicBezTo>
                    <a:pt x="44465" y="25119"/>
                    <a:pt x="44465" y="26262"/>
                    <a:pt x="44465" y="27024"/>
                  </a:cubicBezTo>
                  <a:lnTo>
                    <a:pt x="10557" y="27024"/>
                  </a:lnTo>
                  <a:cubicBezTo>
                    <a:pt x="11795" y="33273"/>
                    <a:pt x="17319" y="37711"/>
                    <a:pt x="23702" y="37502"/>
                  </a:cubicBezTo>
                  <a:cubicBezTo>
                    <a:pt x="25988" y="37492"/>
                    <a:pt x="28273" y="37035"/>
                    <a:pt x="30464" y="36168"/>
                  </a:cubicBezTo>
                  <a:cubicBezTo>
                    <a:pt x="32559" y="35244"/>
                    <a:pt x="34465" y="33958"/>
                    <a:pt x="36083" y="32358"/>
                  </a:cubicBezTo>
                  <a:lnTo>
                    <a:pt x="42084" y="38550"/>
                  </a:lnTo>
                  <a:cubicBezTo>
                    <a:pt x="39703" y="41102"/>
                    <a:pt x="36846" y="43112"/>
                    <a:pt x="33702" y="44455"/>
                  </a:cubicBezTo>
                  <a:cubicBezTo>
                    <a:pt x="30178" y="45817"/>
                    <a:pt x="26463" y="46503"/>
                    <a:pt x="22749" y="46455"/>
                  </a:cubicBezTo>
                  <a:cubicBezTo>
                    <a:pt x="18462" y="46541"/>
                    <a:pt x="14177" y="45560"/>
                    <a:pt x="10366" y="43598"/>
                  </a:cubicBezTo>
                  <a:cubicBezTo>
                    <a:pt x="6938" y="41683"/>
                    <a:pt x="3984" y="38854"/>
                    <a:pt x="2080" y="35406"/>
                  </a:cubicBezTo>
                  <a:cubicBezTo>
                    <a:pt x="80" y="31644"/>
                    <a:pt x="-874" y="27453"/>
                    <a:pt x="-778" y="23214"/>
                  </a:cubicBezTo>
                  <a:cubicBezTo>
                    <a:pt x="-874" y="18966"/>
                    <a:pt x="175" y="14766"/>
                    <a:pt x="2175" y="11022"/>
                  </a:cubicBezTo>
                  <a:cubicBezTo>
                    <a:pt x="4080" y="7546"/>
                    <a:pt x="6842" y="4698"/>
                    <a:pt x="10366" y="2831"/>
                  </a:cubicBezTo>
                  <a:cubicBezTo>
                    <a:pt x="14081" y="821"/>
                    <a:pt x="18272" y="-198"/>
                    <a:pt x="22463" y="-122"/>
                  </a:cubicBezTo>
                  <a:cubicBezTo>
                    <a:pt x="28559" y="-579"/>
                    <a:pt x="34656" y="1688"/>
                    <a:pt x="38941" y="6069"/>
                  </a:cubicBezTo>
                  <a:close/>
                  <a:moveTo>
                    <a:pt x="34179" y="19595"/>
                  </a:moveTo>
                  <a:cubicBezTo>
                    <a:pt x="34274" y="16547"/>
                    <a:pt x="33036" y="13603"/>
                    <a:pt x="30845" y="11498"/>
                  </a:cubicBezTo>
                  <a:cubicBezTo>
                    <a:pt x="28559" y="9412"/>
                    <a:pt x="25511" y="8308"/>
                    <a:pt x="22463" y="8451"/>
                  </a:cubicBezTo>
                  <a:cubicBezTo>
                    <a:pt x="19415" y="8384"/>
                    <a:pt x="16558" y="9470"/>
                    <a:pt x="14272" y="11498"/>
                  </a:cubicBezTo>
                  <a:cubicBezTo>
                    <a:pt x="11986" y="13613"/>
                    <a:pt x="10557" y="16499"/>
                    <a:pt x="10271" y="19595"/>
                  </a:cubicBezTo>
                  <a:close/>
                </a:path>
              </a:pathLst>
            </a:custGeom>
            <a:solidFill>
              <a:srgbClr val="6D6E71"/>
            </a:solidFill>
            <a:ln w="9525" cap="flat">
              <a:noFill/>
              <a:prstDash val="solid"/>
              <a:miter/>
            </a:ln>
          </p:spPr>
          <p:txBody>
            <a:bodyPr rtlCol="0" anchor="ctr"/>
            <a:lstStyle/>
            <a:p>
              <a:endParaRPr lang="en-US"/>
            </a:p>
          </p:txBody>
        </p:sp>
        <p:sp>
          <p:nvSpPr>
            <p:cNvPr id="566" name="Freeform: Shape 565">
              <a:extLst>
                <a:ext uri="{FF2B5EF4-FFF2-40B4-BE49-F238E27FC236}">
                  <a16:creationId xmlns:a16="http://schemas.microsoft.com/office/drawing/2014/main" id="{405E0795-4788-4AE4-8C17-2B4BF6675442}"/>
                </a:ext>
              </a:extLst>
            </p:cNvPr>
            <p:cNvSpPr/>
            <p:nvPr/>
          </p:nvSpPr>
          <p:spPr>
            <a:xfrm>
              <a:off x="10094491" y="887832"/>
              <a:ext cx="33644" cy="58196"/>
            </a:xfrm>
            <a:custGeom>
              <a:avLst/>
              <a:gdLst>
                <a:gd name="connsiteX0" fmla="*/ 16456 w 26765"/>
                <a:gd name="connsiteY0" fmla="*/ 2207 h 46297"/>
                <a:gd name="connsiteX1" fmla="*/ 25981 w 26765"/>
                <a:gd name="connsiteY1" fmla="*/ -174 h 46297"/>
                <a:gd name="connsiteX2" fmla="*/ 25981 w 26765"/>
                <a:gd name="connsiteY2" fmla="*/ 10589 h 46297"/>
                <a:gd name="connsiteX3" fmla="*/ 14646 w 26765"/>
                <a:gd name="connsiteY3" fmla="*/ 13923 h 46297"/>
                <a:gd name="connsiteX4" fmla="*/ 10360 w 26765"/>
                <a:gd name="connsiteY4" fmla="*/ 23924 h 46297"/>
                <a:gd name="connsiteX5" fmla="*/ 10360 w 26765"/>
                <a:gd name="connsiteY5" fmla="*/ 46117 h 46297"/>
                <a:gd name="connsiteX6" fmla="*/ -785 w 26765"/>
                <a:gd name="connsiteY6" fmla="*/ 46117 h 46297"/>
                <a:gd name="connsiteX7" fmla="*/ -785 w 26765"/>
                <a:gd name="connsiteY7" fmla="*/ 207 h 46297"/>
                <a:gd name="connsiteX8" fmla="*/ 10360 w 26765"/>
                <a:gd name="connsiteY8" fmla="*/ 207 h 46297"/>
                <a:gd name="connsiteX9" fmla="*/ 10360 w 26765"/>
                <a:gd name="connsiteY9" fmla="*/ 9065 h 46297"/>
                <a:gd name="connsiteX10" fmla="*/ 16456 w 26765"/>
                <a:gd name="connsiteY10" fmla="*/ 2207 h 46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65" h="46297">
                  <a:moveTo>
                    <a:pt x="16456" y="2207"/>
                  </a:moveTo>
                  <a:cubicBezTo>
                    <a:pt x="19313" y="559"/>
                    <a:pt x="22646" y="-260"/>
                    <a:pt x="25981" y="-174"/>
                  </a:cubicBezTo>
                  <a:lnTo>
                    <a:pt x="25981" y="10589"/>
                  </a:lnTo>
                  <a:cubicBezTo>
                    <a:pt x="21885" y="10123"/>
                    <a:pt x="17788" y="11323"/>
                    <a:pt x="14646" y="13923"/>
                  </a:cubicBezTo>
                  <a:cubicBezTo>
                    <a:pt x="11789" y="16438"/>
                    <a:pt x="10169" y="20114"/>
                    <a:pt x="10360" y="23924"/>
                  </a:cubicBezTo>
                  <a:lnTo>
                    <a:pt x="10360" y="46117"/>
                  </a:lnTo>
                  <a:lnTo>
                    <a:pt x="-785" y="46117"/>
                  </a:lnTo>
                  <a:lnTo>
                    <a:pt x="-785" y="207"/>
                  </a:lnTo>
                  <a:lnTo>
                    <a:pt x="10360" y="207"/>
                  </a:lnTo>
                  <a:lnTo>
                    <a:pt x="10360" y="9065"/>
                  </a:lnTo>
                  <a:cubicBezTo>
                    <a:pt x="11789" y="6284"/>
                    <a:pt x="13884" y="3922"/>
                    <a:pt x="16456" y="2207"/>
                  </a:cubicBezTo>
                  <a:close/>
                </a:path>
              </a:pathLst>
            </a:custGeom>
            <a:solidFill>
              <a:srgbClr val="6D6E71"/>
            </a:solidFill>
            <a:ln w="9525" cap="flat">
              <a:noFill/>
              <a:prstDash val="solid"/>
              <a:miter/>
            </a:ln>
          </p:spPr>
          <p:txBody>
            <a:bodyPr rtlCol="0" anchor="ctr"/>
            <a:lstStyle/>
            <a:p>
              <a:endParaRPr lang="en-US"/>
            </a:p>
          </p:txBody>
        </p:sp>
        <p:sp>
          <p:nvSpPr>
            <p:cNvPr id="567" name="Freeform: Shape 566">
              <a:extLst>
                <a:ext uri="{FF2B5EF4-FFF2-40B4-BE49-F238E27FC236}">
                  <a16:creationId xmlns:a16="http://schemas.microsoft.com/office/drawing/2014/main" id="{5CCAFC1D-DAEF-493D-B153-0B7D2CB81C61}"/>
                </a:ext>
              </a:extLst>
            </p:cNvPr>
            <p:cNvSpPr/>
            <p:nvPr/>
          </p:nvSpPr>
          <p:spPr>
            <a:xfrm>
              <a:off x="10135949" y="863532"/>
              <a:ext cx="15863" cy="82495"/>
            </a:xfrm>
            <a:custGeom>
              <a:avLst/>
              <a:gdLst>
                <a:gd name="connsiteX0" fmla="*/ 10049 w 12620"/>
                <a:gd name="connsiteY0" fmla="*/ 1726 h 65628"/>
                <a:gd name="connsiteX1" fmla="*/ 10049 w 12620"/>
                <a:gd name="connsiteY1" fmla="*/ 11251 h 65628"/>
                <a:gd name="connsiteX2" fmla="*/ 5478 w 12620"/>
                <a:gd name="connsiteY2" fmla="*/ 13156 h 65628"/>
                <a:gd name="connsiteX3" fmla="*/ 1001 w 12620"/>
                <a:gd name="connsiteY3" fmla="*/ 11251 h 65628"/>
                <a:gd name="connsiteX4" fmla="*/ 1001 w 12620"/>
                <a:gd name="connsiteY4" fmla="*/ 1726 h 65628"/>
                <a:gd name="connsiteX5" fmla="*/ 5478 w 12620"/>
                <a:gd name="connsiteY5" fmla="*/ -178 h 65628"/>
                <a:gd name="connsiteX6" fmla="*/ 10049 w 12620"/>
                <a:gd name="connsiteY6" fmla="*/ 1726 h 65628"/>
                <a:gd name="connsiteX7" fmla="*/ 524 w 12620"/>
                <a:gd name="connsiteY7" fmla="*/ 19538 h 65628"/>
                <a:gd name="connsiteX8" fmla="*/ 11574 w 12620"/>
                <a:gd name="connsiteY8" fmla="*/ 19538 h 65628"/>
                <a:gd name="connsiteX9" fmla="*/ 11574 w 12620"/>
                <a:gd name="connsiteY9" fmla="*/ 65449 h 65628"/>
                <a:gd name="connsiteX10" fmla="*/ 429 w 12620"/>
                <a:gd name="connsiteY10" fmla="*/ 65449 h 65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20" h="65628">
                  <a:moveTo>
                    <a:pt x="10049" y="1726"/>
                  </a:moveTo>
                  <a:cubicBezTo>
                    <a:pt x="12431" y="4441"/>
                    <a:pt x="12431" y="8537"/>
                    <a:pt x="10049" y="11251"/>
                  </a:cubicBezTo>
                  <a:cubicBezTo>
                    <a:pt x="8906" y="12509"/>
                    <a:pt x="7193" y="13195"/>
                    <a:pt x="5478" y="13156"/>
                  </a:cubicBezTo>
                  <a:cubicBezTo>
                    <a:pt x="3764" y="13195"/>
                    <a:pt x="2144" y="12499"/>
                    <a:pt x="1001" y="11251"/>
                  </a:cubicBezTo>
                  <a:cubicBezTo>
                    <a:pt x="-1380" y="8537"/>
                    <a:pt x="-1380" y="4441"/>
                    <a:pt x="1001" y="1726"/>
                  </a:cubicBezTo>
                  <a:cubicBezTo>
                    <a:pt x="2144" y="479"/>
                    <a:pt x="3764" y="-217"/>
                    <a:pt x="5478" y="-178"/>
                  </a:cubicBezTo>
                  <a:cubicBezTo>
                    <a:pt x="7193" y="-217"/>
                    <a:pt x="8906" y="469"/>
                    <a:pt x="10049" y="1726"/>
                  </a:cubicBezTo>
                  <a:close/>
                  <a:moveTo>
                    <a:pt x="524" y="19538"/>
                  </a:moveTo>
                  <a:lnTo>
                    <a:pt x="11574" y="19538"/>
                  </a:lnTo>
                  <a:lnTo>
                    <a:pt x="11574" y="65449"/>
                  </a:lnTo>
                  <a:lnTo>
                    <a:pt x="429" y="65449"/>
                  </a:lnTo>
                  <a:close/>
                </a:path>
              </a:pathLst>
            </a:custGeom>
            <a:solidFill>
              <a:srgbClr val="6D6E71"/>
            </a:solidFill>
            <a:ln w="9525" cap="flat">
              <a:noFill/>
              <a:prstDash val="solid"/>
              <a:miter/>
            </a:ln>
          </p:spPr>
          <p:txBody>
            <a:bodyPr rtlCol="0" anchor="ctr"/>
            <a:lstStyle/>
            <a:p>
              <a:endParaRPr lang="en-US"/>
            </a:p>
          </p:txBody>
        </p:sp>
        <p:sp>
          <p:nvSpPr>
            <p:cNvPr id="568" name="Freeform: Shape 567">
              <a:extLst>
                <a:ext uri="{FF2B5EF4-FFF2-40B4-BE49-F238E27FC236}">
                  <a16:creationId xmlns:a16="http://schemas.microsoft.com/office/drawing/2014/main" id="{DE271335-90E1-48E4-9FF2-FFFFD67888AE}"/>
                </a:ext>
              </a:extLst>
            </p:cNvPr>
            <p:cNvSpPr/>
            <p:nvPr/>
          </p:nvSpPr>
          <p:spPr>
            <a:xfrm>
              <a:off x="10163383" y="887472"/>
              <a:ext cx="59968" cy="58563"/>
            </a:xfrm>
            <a:custGeom>
              <a:avLst/>
              <a:gdLst>
                <a:gd name="connsiteX0" fmla="*/ 35754 w 47707"/>
                <a:gd name="connsiteY0" fmla="*/ 3065 h 46589"/>
                <a:gd name="connsiteX1" fmla="*/ 44231 w 47707"/>
                <a:gd name="connsiteY1" fmla="*/ 11256 h 46589"/>
                <a:gd name="connsiteX2" fmla="*/ 46898 w 47707"/>
                <a:gd name="connsiteY2" fmla="*/ 22972 h 46589"/>
                <a:gd name="connsiteX3" fmla="*/ 43851 w 47707"/>
                <a:gd name="connsiteY3" fmla="*/ 35259 h 46589"/>
                <a:gd name="connsiteX4" fmla="*/ 35374 w 47707"/>
                <a:gd name="connsiteY4" fmla="*/ 43546 h 46589"/>
                <a:gd name="connsiteX5" fmla="*/ 22800 w 47707"/>
                <a:gd name="connsiteY5" fmla="*/ 46403 h 46589"/>
                <a:gd name="connsiteX6" fmla="*/ 10132 w 47707"/>
                <a:gd name="connsiteY6" fmla="*/ 43546 h 46589"/>
                <a:gd name="connsiteX7" fmla="*/ 1655 w 47707"/>
                <a:gd name="connsiteY7" fmla="*/ 35259 h 46589"/>
                <a:gd name="connsiteX8" fmla="*/ -727 w 47707"/>
                <a:gd name="connsiteY8" fmla="*/ 22972 h 46589"/>
                <a:gd name="connsiteX9" fmla="*/ 2321 w 47707"/>
                <a:gd name="connsiteY9" fmla="*/ 10875 h 46589"/>
                <a:gd name="connsiteX10" fmla="*/ 10798 w 47707"/>
                <a:gd name="connsiteY10" fmla="*/ 2684 h 46589"/>
                <a:gd name="connsiteX11" fmla="*/ 23467 w 47707"/>
                <a:gd name="connsiteY11" fmla="*/ -174 h 46589"/>
                <a:gd name="connsiteX12" fmla="*/ 35754 w 47707"/>
                <a:gd name="connsiteY12" fmla="*/ 3065 h 46589"/>
                <a:gd name="connsiteX13" fmla="*/ 13752 w 47707"/>
                <a:gd name="connsiteY13" fmla="*/ 13542 h 46589"/>
                <a:gd name="connsiteX14" fmla="*/ 10132 w 47707"/>
                <a:gd name="connsiteY14" fmla="*/ 23543 h 46589"/>
                <a:gd name="connsiteX15" fmla="*/ 13752 w 47707"/>
                <a:gd name="connsiteY15" fmla="*/ 33640 h 46589"/>
                <a:gd name="connsiteX16" fmla="*/ 23277 w 47707"/>
                <a:gd name="connsiteY16" fmla="*/ 37450 h 46589"/>
                <a:gd name="connsiteX17" fmla="*/ 32802 w 47707"/>
                <a:gd name="connsiteY17" fmla="*/ 33640 h 46589"/>
                <a:gd name="connsiteX18" fmla="*/ 36421 w 47707"/>
                <a:gd name="connsiteY18" fmla="*/ 23543 h 46589"/>
                <a:gd name="connsiteX19" fmla="*/ 32802 w 47707"/>
                <a:gd name="connsiteY19" fmla="*/ 13542 h 46589"/>
                <a:gd name="connsiteX20" fmla="*/ 23277 w 47707"/>
                <a:gd name="connsiteY20" fmla="*/ 9637 h 46589"/>
                <a:gd name="connsiteX21" fmla="*/ 13752 w 47707"/>
                <a:gd name="connsiteY21" fmla="*/ 13447 h 4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707" h="46589">
                  <a:moveTo>
                    <a:pt x="35754" y="3065"/>
                  </a:moveTo>
                  <a:cubicBezTo>
                    <a:pt x="39278" y="4941"/>
                    <a:pt x="42231" y="7780"/>
                    <a:pt x="44231" y="11256"/>
                  </a:cubicBezTo>
                  <a:cubicBezTo>
                    <a:pt x="46137" y="14857"/>
                    <a:pt x="47089" y="18895"/>
                    <a:pt x="46898" y="22972"/>
                  </a:cubicBezTo>
                  <a:cubicBezTo>
                    <a:pt x="46994" y="27268"/>
                    <a:pt x="45946" y="31516"/>
                    <a:pt x="43851" y="35259"/>
                  </a:cubicBezTo>
                  <a:cubicBezTo>
                    <a:pt x="41850" y="38764"/>
                    <a:pt x="38898" y="41632"/>
                    <a:pt x="35374" y="43546"/>
                  </a:cubicBezTo>
                  <a:cubicBezTo>
                    <a:pt x="31468" y="45518"/>
                    <a:pt x="27182" y="46499"/>
                    <a:pt x="22800" y="46403"/>
                  </a:cubicBezTo>
                  <a:cubicBezTo>
                    <a:pt x="18419" y="46499"/>
                    <a:pt x="14038" y="45518"/>
                    <a:pt x="10132" y="43546"/>
                  </a:cubicBezTo>
                  <a:cubicBezTo>
                    <a:pt x="6608" y="41632"/>
                    <a:pt x="3655" y="38764"/>
                    <a:pt x="1655" y="35259"/>
                  </a:cubicBezTo>
                  <a:cubicBezTo>
                    <a:pt x="-250" y="31449"/>
                    <a:pt x="-1013" y="27211"/>
                    <a:pt x="-727" y="22972"/>
                  </a:cubicBezTo>
                  <a:cubicBezTo>
                    <a:pt x="-822" y="18733"/>
                    <a:pt x="226" y="14552"/>
                    <a:pt x="2321" y="10875"/>
                  </a:cubicBezTo>
                  <a:cubicBezTo>
                    <a:pt x="4322" y="7399"/>
                    <a:pt x="7274" y="4560"/>
                    <a:pt x="10798" y="2684"/>
                  </a:cubicBezTo>
                  <a:cubicBezTo>
                    <a:pt x="14704" y="712"/>
                    <a:pt x="19085" y="-269"/>
                    <a:pt x="23467" y="-174"/>
                  </a:cubicBezTo>
                  <a:cubicBezTo>
                    <a:pt x="27753" y="-107"/>
                    <a:pt x="31945" y="1007"/>
                    <a:pt x="35754" y="3065"/>
                  </a:cubicBezTo>
                  <a:close/>
                  <a:moveTo>
                    <a:pt x="13752" y="13542"/>
                  </a:moveTo>
                  <a:cubicBezTo>
                    <a:pt x="11275" y="16286"/>
                    <a:pt x="10037" y="19867"/>
                    <a:pt x="10132" y="23543"/>
                  </a:cubicBezTo>
                  <a:cubicBezTo>
                    <a:pt x="10037" y="27249"/>
                    <a:pt x="11275" y="30868"/>
                    <a:pt x="13752" y="33640"/>
                  </a:cubicBezTo>
                  <a:cubicBezTo>
                    <a:pt x="16228" y="36250"/>
                    <a:pt x="19657" y="37641"/>
                    <a:pt x="23277" y="37450"/>
                  </a:cubicBezTo>
                  <a:cubicBezTo>
                    <a:pt x="26896" y="37679"/>
                    <a:pt x="30325" y="36278"/>
                    <a:pt x="32802" y="33640"/>
                  </a:cubicBezTo>
                  <a:cubicBezTo>
                    <a:pt x="35278" y="30887"/>
                    <a:pt x="36612" y="27258"/>
                    <a:pt x="36421" y="23543"/>
                  </a:cubicBezTo>
                  <a:cubicBezTo>
                    <a:pt x="36612" y="19857"/>
                    <a:pt x="35278" y="16257"/>
                    <a:pt x="32802" y="13542"/>
                  </a:cubicBezTo>
                  <a:cubicBezTo>
                    <a:pt x="30420" y="10875"/>
                    <a:pt x="26896" y="9446"/>
                    <a:pt x="23277" y="9637"/>
                  </a:cubicBezTo>
                  <a:cubicBezTo>
                    <a:pt x="19657" y="9456"/>
                    <a:pt x="16228" y="10847"/>
                    <a:pt x="13752" y="13447"/>
                  </a:cubicBezTo>
                  <a:close/>
                </a:path>
              </a:pathLst>
            </a:custGeom>
            <a:solidFill>
              <a:srgbClr val="6D6E71"/>
            </a:solidFill>
            <a:ln w="9525" cap="flat">
              <a:noFill/>
              <a:prstDash val="solid"/>
              <a:miter/>
            </a:ln>
          </p:spPr>
          <p:txBody>
            <a:bodyPr rtlCol="0" anchor="ctr"/>
            <a:lstStyle/>
            <a:p>
              <a:endParaRPr lang="en-US"/>
            </a:p>
          </p:txBody>
        </p:sp>
        <p:sp>
          <p:nvSpPr>
            <p:cNvPr id="569" name="Freeform: Shape 568">
              <a:extLst>
                <a:ext uri="{FF2B5EF4-FFF2-40B4-BE49-F238E27FC236}">
                  <a16:creationId xmlns:a16="http://schemas.microsoft.com/office/drawing/2014/main" id="{7C58A30A-2E35-4DF7-BF18-C03DA49F7300}"/>
                </a:ext>
              </a:extLst>
            </p:cNvPr>
            <p:cNvSpPr/>
            <p:nvPr/>
          </p:nvSpPr>
          <p:spPr>
            <a:xfrm>
              <a:off x="10234176" y="888319"/>
              <a:ext cx="54995" cy="58247"/>
            </a:xfrm>
            <a:custGeom>
              <a:avLst/>
              <a:gdLst>
                <a:gd name="connsiteX0" fmla="*/ 42967 w 43751"/>
                <a:gd name="connsiteY0" fmla="*/ -180 h 46338"/>
                <a:gd name="connsiteX1" fmla="*/ 42967 w 43751"/>
                <a:gd name="connsiteY1" fmla="*/ 45730 h 46338"/>
                <a:gd name="connsiteX2" fmla="*/ 31822 w 43751"/>
                <a:gd name="connsiteY2" fmla="*/ 45730 h 46338"/>
                <a:gd name="connsiteX3" fmla="*/ 31822 w 43751"/>
                <a:gd name="connsiteY3" fmla="*/ 37253 h 46338"/>
                <a:gd name="connsiteX4" fmla="*/ 15821 w 43751"/>
                <a:gd name="connsiteY4" fmla="*/ 46111 h 46338"/>
                <a:gd name="connsiteX5" fmla="*/ 3629 w 43751"/>
                <a:gd name="connsiteY5" fmla="*/ 41444 h 46338"/>
                <a:gd name="connsiteX6" fmla="*/ -752 w 43751"/>
                <a:gd name="connsiteY6" fmla="*/ 28585 h 46338"/>
                <a:gd name="connsiteX7" fmla="*/ -752 w 43751"/>
                <a:gd name="connsiteY7" fmla="*/ 10 h 46338"/>
                <a:gd name="connsiteX8" fmla="*/ 10391 w 43751"/>
                <a:gd name="connsiteY8" fmla="*/ 10 h 46338"/>
                <a:gd name="connsiteX9" fmla="*/ 10391 w 43751"/>
                <a:gd name="connsiteY9" fmla="*/ 25442 h 46338"/>
                <a:gd name="connsiteX10" fmla="*/ 13058 w 43751"/>
                <a:gd name="connsiteY10" fmla="*/ 33062 h 46338"/>
                <a:gd name="connsiteX11" fmla="*/ 20297 w 43751"/>
                <a:gd name="connsiteY11" fmla="*/ 35729 h 46338"/>
                <a:gd name="connsiteX12" fmla="*/ 28680 w 43751"/>
                <a:gd name="connsiteY12" fmla="*/ 32014 h 46338"/>
                <a:gd name="connsiteX13" fmla="*/ 31822 w 43751"/>
                <a:gd name="connsiteY13" fmla="*/ 22489 h 46338"/>
                <a:gd name="connsiteX14" fmla="*/ 31822 w 43751"/>
                <a:gd name="connsiteY14" fmla="*/ -180 h 4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751" h="46338">
                  <a:moveTo>
                    <a:pt x="42967" y="-180"/>
                  </a:moveTo>
                  <a:lnTo>
                    <a:pt x="42967" y="45730"/>
                  </a:lnTo>
                  <a:lnTo>
                    <a:pt x="31822" y="45730"/>
                  </a:lnTo>
                  <a:lnTo>
                    <a:pt x="31822" y="37253"/>
                  </a:lnTo>
                  <a:cubicBezTo>
                    <a:pt x="28775" y="43130"/>
                    <a:pt x="22488" y="46607"/>
                    <a:pt x="15821" y="46111"/>
                  </a:cubicBezTo>
                  <a:cubicBezTo>
                    <a:pt x="11249" y="46349"/>
                    <a:pt x="6867" y="44654"/>
                    <a:pt x="3629" y="41444"/>
                  </a:cubicBezTo>
                  <a:cubicBezTo>
                    <a:pt x="581" y="37891"/>
                    <a:pt x="-1038" y="33281"/>
                    <a:pt x="-752" y="28585"/>
                  </a:cubicBezTo>
                  <a:lnTo>
                    <a:pt x="-752" y="10"/>
                  </a:lnTo>
                  <a:lnTo>
                    <a:pt x="10391" y="10"/>
                  </a:lnTo>
                  <a:lnTo>
                    <a:pt x="10391" y="25442"/>
                  </a:lnTo>
                  <a:cubicBezTo>
                    <a:pt x="10296" y="28233"/>
                    <a:pt x="11249" y="30957"/>
                    <a:pt x="13058" y="33062"/>
                  </a:cubicBezTo>
                  <a:cubicBezTo>
                    <a:pt x="14964" y="34929"/>
                    <a:pt x="17630" y="35901"/>
                    <a:pt x="20297" y="35729"/>
                  </a:cubicBezTo>
                  <a:cubicBezTo>
                    <a:pt x="23536" y="35872"/>
                    <a:pt x="26584" y="34500"/>
                    <a:pt x="28680" y="32014"/>
                  </a:cubicBezTo>
                  <a:cubicBezTo>
                    <a:pt x="30870" y="29338"/>
                    <a:pt x="32013" y="25947"/>
                    <a:pt x="31822" y="22489"/>
                  </a:cubicBezTo>
                  <a:lnTo>
                    <a:pt x="31822" y="-180"/>
                  </a:lnTo>
                  <a:close/>
                </a:path>
              </a:pathLst>
            </a:custGeom>
            <a:solidFill>
              <a:srgbClr val="6D6E71"/>
            </a:solidFill>
            <a:ln w="9525" cap="flat">
              <a:noFill/>
              <a:prstDash val="solid"/>
              <a:miter/>
            </a:ln>
          </p:spPr>
          <p:txBody>
            <a:bodyPr rtlCol="0" anchor="ctr"/>
            <a:lstStyle/>
            <a:p>
              <a:endParaRPr lang="en-US"/>
            </a:p>
          </p:txBody>
        </p:sp>
        <p:sp>
          <p:nvSpPr>
            <p:cNvPr id="570" name="Freeform: Shape 569">
              <a:extLst>
                <a:ext uri="{FF2B5EF4-FFF2-40B4-BE49-F238E27FC236}">
                  <a16:creationId xmlns:a16="http://schemas.microsoft.com/office/drawing/2014/main" id="{E9C50509-2927-44DB-92B3-5C231133B1E9}"/>
                </a:ext>
              </a:extLst>
            </p:cNvPr>
            <p:cNvSpPr/>
            <p:nvPr/>
          </p:nvSpPr>
          <p:spPr>
            <a:xfrm>
              <a:off x="10300069" y="887696"/>
              <a:ext cx="46591" cy="58842"/>
            </a:xfrm>
            <a:custGeom>
              <a:avLst/>
              <a:gdLst>
                <a:gd name="connsiteX0" fmla="*/ 24742 w 37065"/>
                <a:gd name="connsiteY0" fmla="*/ 9650 h 46811"/>
                <a:gd name="connsiteX1" fmla="*/ 18170 w 37065"/>
                <a:gd name="connsiteY1" fmla="*/ 8602 h 46811"/>
                <a:gd name="connsiteX2" fmla="*/ 13693 w 37065"/>
                <a:gd name="connsiteY2" fmla="*/ 9554 h 46811"/>
                <a:gd name="connsiteX3" fmla="*/ 12074 w 37065"/>
                <a:gd name="connsiteY3" fmla="*/ 12603 h 46811"/>
                <a:gd name="connsiteX4" fmla="*/ 14169 w 37065"/>
                <a:gd name="connsiteY4" fmla="*/ 15841 h 46811"/>
                <a:gd name="connsiteX5" fmla="*/ 20742 w 37065"/>
                <a:gd name="connsiteY5" fmla="*/ 18318 h 46811"/>
                <a:gd name="connsiteX6" fmla="*/ 28647 w 37065"/>
                <a:gd name="connsiteY6" fmla="*/ 21175 h 46811"/>
                <a:gd name="connsiteX7" fmla="*/ 33982 w 37065"/>
                <a:gd name="connsiteY7" fmla="*/ 25366 h 46811"/>
                <a:gd name="connsiteX8" fmla="*/ 36268 w 37065"/>
                <a:gd name="connsiteY8" fmla="*/ 32700 h 46811"/>
                <a:gd name="connsiteX9" fmla="*/ 31124 w 37065"/>
                <a:gd name="connsiteY9" fmla="*/ 42987 h 46811"/>
                <a:gd name="connsiteX10" fmla="*/ 18170 w 37065"/>
                <a:gd name="connsiteY10" fmla="*/ 46607 h 46811"/>
                <a:gd name="connsiteX11" fmla="*/ 7788 w 37065"/>
                <a:gd name="connsiteY11" fmla="*/ 44987 h 46811"/>
                <a:gd name="connsiteX12" fmla="*/ -785 w 37065"/>
                <a:gd name="connsiteY12" fmla="*/ 40225 h 46811"/>
                <a:gd name="connsiteX13" fmla="*/ 3120 w 37065"/>
                <a:gd name="connsiteY13" fmla="*/ 32415 h 46811"/>
                <a:gd name="connsiteX14" fmla="*/ 10454 w 37065"/>
                <a:gd name="connsiteY14" fmla="*/ 36510 h 46811"/>
                <a:gd name="connsiteX15" fmla="*/ 18645 w 37065"/>
                <a:gd name="connsiteY15" fmla="*/ 38034 h 46811"/>
                <a:gd name="connsiteX16" fmla="*/ 23599 w 37065"/>
                <a:gd name="connsiteY16" fmla="*/ 36987 h 46811"/>
                <a:gd name="connsiteX17" fmla="*/ 25409 w 37065"/>
                <a:gd name="connsiteY17" fmla="*/ 33748 h 46811"/>
                <a:gd name="connsiteX18" fmla="*/ 23218 w 37065"/>
                <a:gd name="connsiteY18" fmla="*/ 30129 h 46811"/>
                <a:gd name="connsiteX19" fmla="*/ 16360 w 37065"/>
                <a:gd name="connsiteY19" fmla="*/ 27462 h 46811"/>
                <a:gd name="connsiteX20" fmla="*/ 8740 w 37065"/>
                <a:gd name="connsiteY20" fmla="*/ 24795 h 46811"/>
                <a:gd name="connsiteX21" fmla="*/ 3692 w 37065"/>
                <a:gd name="connsiteY21" fmla="*/ 20794 h 46811"/>
                <a:gd name="connsiteX22" fmla="*/ 1596 w 37065"/>
                <a:gd name="connsiteY22" fmla="*/ 13746 h 46811"/>
                <a:gd name="connsiteX23" fmla="*/ 6454 w 37065"/>
                <a:gd name="connsiteY23" fmla="*/ 3363 h 46811"/>
                <a:gd name="connsiteX24" fmla="*/ 18931 w 37065"/>
                <a:gd name="connsiteY24" fmla="*/ -161 h 46811"/>
                <a:gd name="connsiteX25" fmla="*/ 27886 w 37065"/>
                <a:gd name="connsiteY25" fmla="*/ 1077 h 46811"/>
                <a:gd name="connsiteX26" fmla="*/ 35696 w 37065"/>
                <a:gd name="connsiteY26" fmla="*/ 4697 h 46811"/>
                <a:gd name="connsiteX27" fmla="*/ 31695 w 37065"/>
                <a:gd name="connsiteY27" fmla="*/ 12793 h 46811"/>
                <a:gd name="connsiteX28" fmla="*/ 24742 w 37065"/>
                <a:gd name="connsiteY28" fmla="*/ 9650 h 4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7065" h="46811">
                  <a:moveTo>
                    <a:pt x="24742" y="9650"/>
                  </a:moveTo>
                  <a:cubicBezTo>
                    <a:pt x="22646" y="8955"/>
                    <a:pt x="20360" y="8602"/>
                    <a:pt x="18170" y="8602"/>
                  </a:cubicBezTo>
                  <a:cubicBezTo>
                    <a:pt x="16646" y="8526"/>
                    <a:pt x="15121" y="8859"/>
                    <a:pt x="13693" y="9554"/>
                  </a:cubicBezTo>
                  <a:cubicBezTo>
                    <a:pt x="12550" y="10155"/>
                    <a:pt x="11978" y="11355"/>
                    <a:pt x="12074" y="12603"/>
                  </a:cubicBezTo>
                  <a:cubicBezTo>
                    <a:pt x="12074" y="14012"/>
                    <a:pt x="12835" y="15298"/>
                    <a:pt x="14169" y="15841"/>
                  </a:cubicBezTo>
                  <a:cubicBezTo>
                    <a:pt x="16264" y="16937"/>
                    <a:pt x="18456" y="17765"/>
                    <a:pt x="20742" y="18318"/>
                  </a:cubicBezTo>
                  <a:cubicBezTo>
                    <a:pt x="23408" y="19070"/>
                    <a:pt x="26075" y="20023"/>
                    <a:pt x="28647" y="21175"/>
                  </a:cubicBezTo>
                  <a:cubicBezTo>
                    <a:pt x="30742" y="22128"/>
                    <a:pt x="32553" y="23566"/>
                    <a:pt x="33982" y="25366"/>
                  </a:cubicBezTo>
                  <a:cubicBezTo>
                    <a:pt x="35600" y="27471"/>
                    <a:pt x="36363" y="30062"/>
                    <a:pt x="36268" y="32700"/>
                  </a:cubicBezTo>
                  <a:cubicBezTo>
                    <a:pt x="36457" y="36796"/>
                    <a:pt x="34553" y="40692"/>
                    <a:pt x="31124" y="42987"/>
                  </a:cubicBezTo>
                  <a:cubicBezTo>
                    <a:pt x="27313" y="45550"/>
                    <a:pt x="22742" y="46826"/>
                    <a:pt x="18170" y="46607"/>
                  </a:cubicBezTo>
                  <a:cubicBezTo>
                    <a:pt x="14646" y="46588"/>
                    <a:pt x="11121" y="46045"/>
                    <a:pt x="7788" y="44987"/>
                  </a:cubicBezTo>
                  <a:cubicBezTo>
                    <a:pt x="4644" y="43940"/>
                    <a:pt x="1787" y="42330"/>
                    <a:pt x="-785" y="40225"/>
                  </a:cubicBezTo>
                  <a:lnTo>
                    <a:pt x="3120" y="32415"/>
                  </a:lnTo>
                  <a:cubicBezTo>
                    <a:pt x="5311" y="34224"/>
                    <a:pt x="7788" y="35606"/>
                    <a:pt x="10454" y="36510"/>
                  </a:cubicBezTo>
                  <a:cubicBezTo>
                    <a:pt x="13026" y="37491"/>
                    <a:pt x="15884" y="38015"/>
                    <a:pt x="18645" y="38034"/>
                  </a:cubicBezTo>
                  <a:cubicBezTo>
                    <a:pt x="20360" y="38091"/>
                    <a:pt x="22075" y="37730"/>
                    <a:pt x="23599" y="36987"/>
                  </a:cubicBezTo>
                  <a:cubicBezTo>
                    <a:pt x="24742" y="36310"/>
                    <a:pt x="25409" y="35072"/>
                    <a:pt x="25409" y="33748"/>
                  </a:cubicBezTo>
                  <a:cubicBezTo>
                    <a:pt x="25409" y="32224"/>
                    <a:pt x="24551" y="30815"/>
                    <a:pt x="23218" y="30129"/>
                  </a:cubicBezTo>
                  <a:cubicBezTo>
                    <a:pt x="21027" y="29071"/>
                    <a:pt x="18741" y="28176"/>
                    <a:pt x="16360" y="27462"/>
                  </a:cubicBezTo>
                  <a:cubicBezTo>
                    <a:pt x="13788" y="26757"/>
                    <a:pt x="11217" y="25861"/>
                    <a:pt x="8740" y="24795"/>
                  </a:cubicBezTo>
                  <a:cubicBezTo>
                    <a:pt x="6739" y="23890"/>
                    <a:pt x="5025" y="22518"/>
                    <a:pt x="3692" y="20794"/>
                  </a:cubicBezTo>
                  <a:cubicBezTo>
                    <a:pt x="2167" y="18756"/>
                    <a:pt x="1501" y="16270"/>
                    <a:pt x="1596" y="13746"/>
                  </a:cubicBezTo>
                  <a:cubicBezTo>
                    <a:pt x="1406" y="9688"/>
                    <a:pt x="3215" y="5792"/>
                    <a:pt x="6454" y="3363"/>
                  </a:cubicBezTo>
                  <a:cubicBezTo>
                    <a:pt x="10169" y="887"/>
                    <a:pt x="14550" y="-351"/>
                    <a:pt x="18931" y="-161"/>
                  </a:cubicBezTo>
                  <a:cubicBezTo>
                    <a:pt x="21980" y="-171"/>
                    <a:pt x="24932" y="249"/>
                    <a:pt x="27886" y="1077"/>
                  </a:cubicBezTo>
                  <a:cubicBezTo>
                    <a:pt x="30647" y="1897"/>
                    <a:pt x="33314" y="3116"/>
                    <a:pt x="35696" y="4697"/>
                  </a:cubicBezTo>
                  <a:lnTo>
                    <a:pt x="31695" y="12793"/>
                  </a:lnTo>
                  <a:cubicBezTo>
                    <a:pt x="29504" y="11498"/>
                    <a:pt x="27123" y="10440"/>
                    <a:pt x="24742" y="9650"/>
                  </a:cubicBezTo>
                  <a:close/>
                </a:path>
              </a:pathLst>
            </a:custGeom>
            <a:solidFill>
              <a:srgbClr val="6D6E71"/>
            </a:solidFill>
            <a:ln w="9525" cap="flat">
              <a:noFill/>
              <a:prstDash val="solid"/>
              <a:miter/>
            </a:ln>
          </p:spPr>
          <p:txBody>
            <a:bodyPr rtlCol="0" anchor="ctr"/>
            <a:lstStyle/>
            <a:p>
              <a:endParaRPr lang="en-US"/>
            </a:p>
          </p:txBody>
        </p:sp>
        <p:sp>
          <p:nvSpPr>
            <p:cNvPr id="571" name="Freeform: Shape 570">
              <a:extLst>
                <a:ext uri="{FF2B5EF4-FFF2-40B4-BE49-F238E27FC236}">
                  <a16:creationId xmlns:a16="http://schemas.microsoft.com/office/drawing/2014/main" id="{C4D48829-0698-4C0D-8389-C8446CBA4A93}"/>
                </a:ext>
              </a:extLst>
            </p:cNvPr>
            <p:cNvSpPr/>
            <p:nvPr/>
          </p:nvSpPr>
          <p:spPr>
            <a:xfrm>
              <a:off x="10385076" y="888136"/>
              <a:ext cx="96521" cy="58251"/>
            </a:xfrm>
            <a:custGeom>
              <a:avLst/>
              <a:gdLst>
                <a:gd name="connsiteX0" fmla="*/ 71510 w 76786"/>
                <a:gd name="connsiteY0" fmla="*/ 4347 h 46341"/>
                <a:gd name="connsiteX1" fmla="*/ 75986 w 76786"/>
                <a:gd name="connsiteY1" fmla="*/ 17206 h 46341"/>
                <a:gd name="connsiteX2" fmla="*/ 75986 w 76786"/>
                <a:gd name="connsiteY2" fmla="*/ 45781 h 46341"/>
                <a:gd name="connsiteX3" fmla="*/ 64747 w 76786"/>
                <a:gd name="connsiteY3" fmla="*/ 45781 h 46341"/>
                <a:gd name="connsiteX4" fmla="*/ 64747 w 76786"/>
                <a:gd name="connsiteY4" fmla="*/ 20349 h 46341"/>
                <a:gd name="connsiteX5" fmla="*/ 62080 w 76786"/>
                <a:gd name="connsiteY5" fmla="*/ 12729 h 46341"/>
                <a:gd name="connsiteX6" fmla="*/ 54746 w 76786"/>
                <a:gd name="connsiteY6" fmla="*/ 9871 h 46341"/>
                <a:gd name="connsiteX7" fmla="*/ 46268 w 76786"/>
                <a:gd name="connsiteY7" fmla="*/ 13777 h 46341"/>
                <a:gd name="connsiteX8" fmla="*/ 43125 w 76786"/>
                <a:gd name="connsiteY8" fmla="*/ 23302 h 46341"/>
                <a:gd name="connsiteX9" fmla="*/ 43125 w 76786"/>
                <a:gd name="connsiteY9" fmla="*/ 45971 h 46341"/>
                <a:gd name="connsiteX10" fmla="*/ 31885 w 76786"/>
                <a:gd name="connsiteY10" fmla="*/ 45971 h 46341"/>
                <a:gd name="connsiteX11" fmla="*/ 31885 w 76786"/>
                <a:gd name="connsiteY11" fmla="*/ 20539 h 46341"/>
                <a:gd name="connsiteX12" fmla="*/ 29315 w 76786"/>
                <a:gd name="connsiteY12" fmla="*/ 12919 h 46341"/>
                <a:gd name="connsiteX13" fmla="*/ 21980 w 76786"/>
                <a:gd name="connsiteY13" fmla="*/ 10062 h 46341"/>
                <a:gd name="connsiteX14" fmla="*/ 13407 w 76786"/>
                <a:gd name="connsiteY14" fmla="*/ 13967 h 46341"/>
                <a:gd name="connsiteX15" fmla="*/ 10360 w 76786"/>
                <a:gd name="connsiteY15" fmla="*/ 23492 h 46341"/>
                <a:gd name="connsiteX16" fmla="*/ 10360 w 76786"/>
                <a:gd name="connsiteY16" fmla="*/ 46162 h 46341"/>
                <a:gd name="connsiteX17" fmla="*/ -785 w 76786"/>
                <a:gd name="connsiteY17" fmla="*/ 46162 h 46341"/>
                <a:gd name="connsiteX18" fmla="*/ -785 w 76786"/>
                <a:gd name="connsiteY18" fmla="*/ 251 h 46341"/>
                <a:gd name="connsiteX19" fmla="*/ 10360 w 76786"/>
                <a:gd name="connsiteY19" fmla="*/ 251 h 46341"/>
                <a:gd name="connsiteX20" fmla="*/ 10360 w 76786"/>
                <a:gd name="connsiteY20" fmla="*/ 8728 h 46341"/>
                <a:gd name="connsiteX21" fmla="*/ 26457 w 76786"/>
                <a:gd name="connsiteY21" fmla="*/ -130 h 46341"/>
                <a:gd name="connsiteX22" fmla="*/ 36554 w 76786"/>
                <a:gd name="connsiteY22" fmla="*/ 2728 h 46341"/>
                <a:gd name="connsiteX23" fmla="*/ 42173 w 76786"/>
                <a:gd name="connsiteY23" fmla="*/ 10824 h 46341"/>
                <a:gd name="connsiteX24" fmla="*/ 59317 w 76786"/>
                <a:gd name="connsiteY24" fmla="*/ -130 h 46341"/>
                <a:gd name="connsiteX25" fmla="*/ 71510 w 76786"/>
                <a:gd name="connsiteY25" fmla="*/ 4347 h 46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6786" h="46341">
                  <a:moveTo>
                    <a:pt x="71510" y="4347"/>
                  </a:moveTo>
                  <a:cubicBezTo>
                    <a:pt x="74654" y="7890"/>
                    <a:pt x="76177" y="12500"/>
                    <a:pt x="75986" y="17206"/>
                  </a:cubicBezTo>
                  <a:lnTo>
                    <a:pt x="75986" y="45781"/>
                  </a:lnTo>
                  <a:lnTo>
                    <a:pt x="64747" y="45781"/>
                  </a:lnTo>
                  <a:lnTo>
                    <a:pt x="64747" y="20349"/>
                  </a:lnTo>
                  <a:cubicBezTo>
                    <a:pt x="64938" y="17548"/>
                    <a:pt x="63986" y="14796"/>
                    <a:pt x="62080" y="12729"/>
                  </a:cubicBezTo>
                  <a:cubicBezTo>
                    <a:pt x="60175" y="10767"/>
                    <a:pt x="57508" y="9719"/>
                    <a:pt x="54746" y="9871"/>
                  </a:cubicBezTo>
                  <a:cubicBezTo>
                    <a:pt x="51507" y="9900"/>
                    <a:pt x="48365" y="11319"/>
                    <a:pt x="46268" y="13777"/>
                  </a:cubicBezTo>
                  <a:cubicBezTo>
                    <a:pt x="44078" y="16444"/>
                    <a:pt x="42935" y="19844"/>
                    <a:pt x="43125" y="23302"/>
                  </a:cubicBezTo>
                  <a:lnTo>
                    <a:pt x="43125" y="45971"/>
                  </a:lnTo>
                  <a:lnTo>
                    <a:pt x="31885" y="45971"/>
                  </a:lnTo>
                  <a:lnTo>
                    <a:pt x="31885" y="20539"/>
                  </a:lnTo>
                  <a:cubicBezTo>
                    <a:pt x="32076" y="17758"/>
                    <a:pt x="31124" y="15024"/>
                    <a:pt x="29315" y="12919"/>
                  </a:cubicBezTo>
                  <a:cubicBezTo>
                    <a:pt x="27409" y="10957"/>
                    <a:pt x="24742" y="9909"/>
                    <a:pt x="21980" y="10062"/>
                  </a:cubicBezTo>
                  <a:cubicBezTo>
                    <a:pt x="18647" y="10071"/>
                    <a:pt x="15598" y="11491"/>
                    <a:pt x="13407" y="13967"/>
                  </a:cubicBezTo>
                  <a:cubicBezTo>
                    <a:pt x="11312" y="16672"/>
                    <a:pt x="10169" y="20054"/>
                    <a:pt x="10360" y="23492"/>
                  </a:cubicBezTo>
                  <a:lnTo>
                    <a:pt x="10360" y="46162"/>
                  </a:lnTo>
                  <a:lnTo>
                    <a:pt x="-785" y="46162"/>
                  </a:lnTo>
                  <a:lnTo>
                    <a:pt x="-785" y="251"/>
                  </a:lnTo>
                  <a:lnTo>
                    <a:pt x="10360" y="251"/>
                  </a:lnTo>
                  <a:lnTo>
                    <a:pt x="10360" y="8728"/>
                  </a:lnTo>
                  <a:cubicBezTo>
                    <a:pt x="13503" y="2832"/>
                    <a:pt x="19790" y="-644"/>
                    <a:pt x="26457" y="-130"/>
                  </a:cubicBezTo>
                  <a:cubicBezTo>
                    <a:pt x="30076" y="-254"/>
                    <a:pt x="33600" y="746"/>
                    <a:pt x="36554" y="2728"/>
                  </a:cubicBezTo>
                  <a:cubicBezTo>
                    <a:pt x="39315" y="4699"/>
                    <a:pt x="41316" y="7557"/>
                    <a:pt x="42173" y="10824"/>
                  </a:cubicBezTo>
                  <a:cubicBezTo>
                    <a:pt x="44840" y="3785"/>
                    <a:pt x="51793" y="-663"/>
                    <a:pt x="59317" y="-130"/>
                  </a:cubicBezTo>
                  <a:cubicBezTo>
                    <a:pt x="63795" y="-482"/>
                    <a:pt x="68271" y="1156"/>
                    <a:pt x="71510" y="4347"/>
                  </a:cubicBezTo>
                  <a:close/>
                </a:path>
              </a:pathLst>
            </a:custGeom>
            <a:solidFill>
              <a:srgbClr val="6D6E71"/>
            </a:solidFill>
            <a:ln w="9525" cap="flat">
              <a:noFill/>
              <a:prstDash val="solid"/>
              <a:miter/>
            </a:ln>
          </p:spPr>
          <p:txBody>
            <a:bodyPr rtlCol="0" anchor="ctr"/>
            <a:lstStyle/>
            <a:p>
              <a:endParaRPr lang="en-US"/>
            </a:p>
          </p:txBody>
        </p:sp>
        <p:sp>
          <p:nvSpPr>
            <p:cNvPr id="572" name="Freeform: Shape 571">
              <a:extLst>
                <a:ext uri="{FF2B5EF4-FFF2-40B4-BE49-F238E27FC236}">
                  <a16:creationId xmlns:a16="http://schemas.microsoft.com/office/drawing/2014/main" id="{E0ED784C-58BD-47E6-A5B2-373086DC8E30}"/>
                </a:ext>
              </a:extLst>
            </p:cNvPr>
            <p:cNvSpPr/>
            <p:nvPr/>
          </p:nvSpPr>
          <p:spPr>
            <a:xfrm>
              <a:off x="10492347" y="887887"/>
              <a:ext cx="56969" cy="58629"/>
            </a:xfrm>
            <a:custGeom>
              <a:avLst/>
              <a:gdLst>
                <a:gd name="connsiteX0" fmla="*/ 38941 w 45321"/>
                <a:gd name="connsiteY0" fmla="*/ 6069 h 46642"/>
                <a:gd name="connsiteX1" fmla="*/ 44465 w 45321"/>
                <a:gd name="connsiteY1" fmla="*/ 23690 h 46642"/>
                <a:gd name="connsiteX2" fmla="*/ 44465 w 45321"/>
                <a:gd name="connsiteY2" fmla="*/ 27024 h 46642"/>
                <a:gd name="connsiteX3" fmla="*/ 10652 w 45321"/>
                <a:gd name="connsiteY3" fmla="*/ 27024 h 46642"/>
                <a:gd name="connsiteX4" fmla="*/ 15224 w 45321"/>
                <a:gd name="connsiteY4" fmla="*/ 34644 h 46642"/>
                <a:gd name="connsiteX5" fmla="*/ 23796 w 45321"/>
                <a:gd name="connsiteY5" fmla="*/ 37502 h 46642"/>
                <a:gd name="connsiteX6" fmla="*/ 36083 w 45321"/>
                <a:gd name="connsiteY6" fmla="*/ 32358 h 46642"/>
                <a:gd name="connsiteX7" fmla="*/ 42084 w 45321"/>
                <a:gd name="connsiteY7" fmla="*/ 38550 h 46642"/>
                <a:gd name="connsiteX8" fmla="*/ 33702 w 45321"/>
                <a:gd name="connsiteY8" fmla="*/ 44455 h 46642"/>
                <a:gd name="connsiteX9" fmla="*/ 22843 w 45321"/>
                <a:gd name="connsiteY9" fmla="*/ 46455 h 46642"/>
                <a:gd name="connsiteX10" fmla="*/ 10461 w 45321"/>
                <a:gd name="connsiteY10" fmla="*/ 43598 h 46642"/>
                <a:gd name="connsiteX11" fmla="*/ 2174 w 45321"/>
                <a:gd name="connsiteY11" fmla="*/ 35406 h 46642"/>
                <a:gd name="connsiteX12" fmla="*/ -779 w 45321"/>
                <a:gd name="connsiteY12" fmla="*/ 23214 h 46642"/>
                <a:gd name="connsiteX13" fmla="*/ 2174 w 45321"/>
                <a:gd name="connsiteY13" fmla="*/ 11022 h 46642"/>
                <a:gd name="connsiteX14" fmla="*/ 10461 w 45321"/>
                <a:gd name="connsiteY14" fmla="*/ 2831 h 46642"/>
                <a:gd name="connsiteX15" fmla="*/ 22558 w 45321"/>
                <a:gd name="connsiteY15" fmla="*/ -122 h 46642"/>
                <a:gd name="connsiteX16" fmla="*/ 38941 w 45321"/>
                <a:gd name="connsiteY16" fmla="*/ 6069 h 46642"/>
                <a:gd name="connsiteX17" fmla="*/ 34274 w 45321"/>
                <a:gd name="connsiteY17" fmla="*/ 19595 h 46642"/>
                <a:gd name="connsiteX18" fmla="*/ 30940 w 45321"/>
                <a:gd name="connsiteY18" fmla="*/ 11498 h 46642"/>
                <a:gd name="connsiteX19" fmla="*/ 14367 w 45321"/>
                <a:gd name="connsiteY19" fmla="*/ 11498 h 46642"/>
                <a:gd name="connsiteX20" fmla="*/ 10271 w 45321"/>
                <a:gd name="connsiteY20" fmla="*/ 19595 h 46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321" h="46642">
                  <a:moveTo>
                    <a:pt x="38941" y="6069"/>
                  </a:moveTo>
                  <a:cubicBezTo>
                    <a:pt x="42942" y="11060"/>
                    <a:pt x="44846" y="17337"/>
                    <a:pt x="44465" y="23690"/>
                  </a:cubicBezTo>
                  <a:cubicBezTo>
                    <a:pt x="44560" y="24805"/>
                    <a:pt x="44560" y="25910"/>
                    <a:pt x="44465" y="27024"/>
                  </a:cubicBezTo>
                  <a:lnTo>
                    <a:pt x="10652" y="27024"/>
                  </a:lnTo>
                  <a:cubicBezTo>
                    <a:pt x="11223" y="30015"/>
                    <a:pt x="12842" y="32711"/>
                    <a:pt x="15224" y="34644"/>
                  </a:cubicBezTo>
                  <a:cubicBezTo>
                    <a:pt x="17605" y="36597"/>
                    <a:pt x="20652" y="37607"/>
                    <a:pt x="23796" y="37502"/>
                  </a:cubicBezTo>
                  <a:cubicBezTo>
                    <a:pt x="28464" y="37511"/>
                    <a:pt x="32845" y="35654"/>
                    <a:pt x="36083" y="32358"/>
                  </a:cubicBezTo>
                  <a:lnTo>
                    <a:pt x="42084" y="38550"/>
                  </a:lnTo>
                  <a:cubicBezTo>
                    <a:pt x="39798" y="41121"/>
                    <a:pt x="36941" y="43141"/>
                    <a:pt x="33702" y="44455"/>
                  </a:cubicBezTo>
                  <a:cubicBezTo>
                    <a:pt x="30273" y="45817"/>
                    <a:pt x="26558" y="46503"/>
                    <a:pt x="22843" y="46455"/>
                  </a:cubicBezTo>
                  <a:cubicBezTo>
                    <a:pt x="18557" y="46560"/>
                    <a:pt x="14271" y="45579"/>
                    <a:pt x="10461" y="43598"/>
                  </a:cubicBezTo>
                  <a:cubicBezTo>
                    <a:pt x="6937" y="41740"/>
                    <a:pt x="4079" y="38892"/>
                    <a:pt x="2174" y="35406"/>
                  </a:cubicBezTo>
                  <a:cubicBezTo>
                    <a:pt x="173" y="31672"/>
                    <a:pt x="-874" y="27463"/>
                    <a:pt x="-779" y="23214"/>
                  </a:cubicBezTo>
                  <a:cubicBezTo>
                    <a:pt x="-874" y="18966"/>
                    <a:pt x="173" y="14766"/>
                    <a:pt x="2174" y="11022"/>
                  </a:cubicBezTo>
                  <a:cubicBezTo>
                    <a:pt x="4079" y="7555"/>
                    <a:pt x="6937" y="4717"/>
                    <a:pt x="10461" y="2831"/>
                  </a:cubicBezTo>
                  <a:cubicBezTo>
                    <a:pt x="14176" y="802"/>
                    <a:pt x="18367" y="-217"/>
                    <a:pt x="22558" y="-122"/>
                  </a:cubicBezTo>
                  <a:cubicBezTo>
                    <a:pt x="28654" y="-579"/>
                    <a:pt x="34654" y="1688"/>
                    <a:pt x="38941" y="6069"/>
                  </a:cubicBezTo>
                  <a:close/>
                  <a:moveTo>
                    <a:pt x="34274" y="19595"/>
                  </a:moveTo>
                  <a:cubicBezTo>
                    <a:pt x="34274" y="16556"/>
                    <a:pt x="33131" y="13632"/>
                    <a:pt x="30940" y="11498"/>
                  </a:cubicBezTo>
                  <a:cubicBezTo>
                    <a:pt x="26178" y="7422"/>
                    <a:pt x="19129" y="7422"/>
                    <a:pt x="14367" y="11498"/>
                  </a:cubicBezTo>
                  <a:cubicBezTo>
                    <a:pt x="12080" y="13603"/>
                    <a:pt x="10557" y="16490"/>
                    <a:pt x="10271" y="19595"/>
                  </a:cubicBezTo>
                  <a:close/>
                </a:path>
              </a:pathLst>
            </a:custGeom>
            <a:solidFill>
              <a:srgbClr val="6D6E71"/>
            </a:solidFill>
            <a:ln w="9525" cap="flat">
              <a:noFill/>
              <a:prstDash val="solid"/>
              <a:miter/>
            </a:ln>
          </p:spPr>
          <p:txBody>
            <a:bodyPr rtlCol="0" anchor="ctr"/>
            <a:lstStyle/>
            <a:p>
              <a:endParaRPr lang="en-US"/>
            </a:p>
          </p:txBody>
        </p:sp>
        <p:sp>
          <p:nvSpPr>
            <p:cNvPr id="573" name="Freeform: Shape 572">
              <a:extLst>
                <a:ext uri="{FF2B5EF4-FFF2-40B4-BE49-F238E27FC236}">
                  <a16:creationId xmlns:a16="http://schemas.microsoft.com/office/drawing/2014/main" id="{AFFA06BD-4091-41A9-A943-2E1E12B80809}"/>
                </a:ext>
              </a:extLst>
            </p:cNvPr>
            <p:cNvSpPr/>
            <p:nvPr/>
          </p:nvSpPr>
          <p:spPr>
            <a:xfrm>
              <a:off x="10561319" y="887779"/>
              <a:ext cx="56073" cy="58249"/>
            </a:xfrm>
            <a:custGeom>
              <a:avLst/>
              <a:gdLst>
                <a:gd name="connsiteX0" fmla="*/ 39221 w 44608"/>
                <a:gd name="connsiteY0" fmla="*/ 4631 h 46339"/>
                <a:gd name="connsiteX1" fmla="*/ 43793 w 44608"/>
                <a:gd name="connsiteY1" fmla="*/ 17489 h 46339"/>
                <a:gd name="connsiteX2" fmla="*/ 43793 w 44608"/>
                <a:gd name="connsiteY2" fmla="*/ 46064 h 46339"/>
                <a:gd name="connsiteX3" fmla="*/ 32553 w 44608"/>
                <a:gd name="connsiteY3" fmla="*/ 46064 h 46339"/>
                <a:gd name="connsiteX4" fmla="*/ 32553 w 44608"/>
                <a:gd name="connsiteY4" fmla="*/ 20633 h 46339"/>
                <a:gd name="connsiteX5" fmla="*/ 29790 w 44608"/>
                <a:gd name="connsiteY5" fmla="*/ 13108 h 46339"/>
                <a:gd name="connsiteX6" fmla="*/ 22361 w 44608"/>
                <a:gd name="connsiteY6" fmla="*/ 10250 h 46339"/>
                <a:gd name="connsiteX7" fmla="*/ 13598 w 44608"/>
                <a:gd name="connsiteY7" fmla="*/ 14060 h 46339"/>
                <a:gd name="connsiteX8" fmla="*/ 10360 w 44608"/>
                <a:gd name="connsiteY8" fmla="*/ 23585 h 46339"/>
                <a:gd name="connsiteX9" fmla="*/ 10360 w 44608"/>
                <a:gd name="connsiteY9" fmla="*/ 46159 h 46339"/>
                <a:gd name="connsiteX10" fmla="*/ -785 w 44608"/>
                <a:gd name="connsiteY10" fmla="*/ 46159 h 46339"/>
                <a:gd name="connsiteX11" fmla="*/ -785 w 44608"/>
                <a:gd name="connsiteY11" fmla="*/ 249 h 46339"/>
                <a:gd name="connsiteX12" fmla="*/ 10360 w 44608"/>
                <a:gd name="connsiteY12" fmla="*/ 249 h 46339"/>
                <a:gd name="connsiteX13" fmla="*/ 10360 w 44608"/>
                <a:gd name="connsiteY13" fmla="*/ 8822 h 46339"/>
                <a:gd name="connsiteX14" fmla="*/ 26838 w 44608"/>
                <a:gd name="connsiteY14" fmla="*/ -132 h 46339"/>
                <a:gd name="connsiteX15" fmla="*/ 39221 w 44608"/>
                <a:gd name="connsiteY15" fmla="*/ 4631 h 46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608" h="46339">
                  <a:moveTo>
                    <a:pt x="39221" y="4631"/>
                  </a:moveTo>
                  <a:cubicBezTo>
                    <a:pt x="42364" y="8136"/>
                    <a:pt x="44078" y="12765"/>
                    <a:pt x="43793" y="17489"/>
                  </a:cubicBezTo>
                  <a:lnTo>
                    <a:pt x="43793" y="46064"/>
                  </a:lnTo>
                  <a:lnTo>
                    <a:pt x="32553" y="46064"/>
                  </a:lnTo>
                  <a:lnTo>
                    <a:pt x="32553" y="20633"/>
                  </a:lnTo>
                  <a:cubicBezTo>
                    <a:pt x="32648" y="17851"/>
                    <a:pt x="31696" y="15137"/>
                    <a:pt x="29790" y="13108"/>
                  </a:cubicBezTo>
                  <a:cubicBezTo>
                    <a:pt x="27886" y="11117"/>
                    <a:pt x="25123" y="10069"/>
                    <a:pt x="22361" y="10250"/>
                  </a:cubicBezTo>
                  <a:cubicBezTo>
                    <a:pt x="19028" y="10155"/>
                    <a:pt x="15789" y="11546"/>
                    <a:pt x="13598" y="14060"/>
                  </a:cubicBezTo>
                  <a:cubicBezTo>
                    <a:pt x="11312" y="16708"/>
                    <a:pt x="10169" y="20118"/>
                    <a:pt x="10360" y="23585"/>
                  </a:cubicBezTo>
                  <a:lnTo>
                    <a:pt x="10360" y="46159"/>
                  </a:lnTo>
                  <a:lnTo>
                    <a:pt x="-785" y="46159"/>
                  </a:lnTo>
                  <a:lnTo>
                    <a:pt x="-785" y="249"/>
                  </a:lnTo>
                  <a:lnTo>
                    <a:pt x="10360" y="249"/>
                  </a:lnTo>
                  <a:lnTo>
                    <a:pt x="10360" y="8822"/>
                  </a:lnTo>
                  <a:cubicBezTo>
                    <a:pt x="13598" y="2868"/>
                    <a:pt x="20076" y="-637"/>
                    <a:pt x="26838" y="-132"/>
                  </a:cubicBezTo>
                  <a:cubicBezTo>
                    <a:pt x="31505" y="-427"/>
                    <a:pt x="35982" y="1316"/>
                    <a:pt x="39221" y="4631"/>
                  </a:cubicBezTo>
                  <a:close/>
                </a:path>
              </a:pathLst>
            </a:custGeom>
            <a:solidFill>
              <a:srgbClr val="6D6E71"/>
            </a:solidFill>
            <a:ln w="9525" cap="flat">
              <a:noFill/>
              <a:prstDash val="solid"/>
              <a:miter/>
            </a:ln>
          </p:spPr>
          <p:txBody>
            <a:bodyPr rtlCol="0" anchor="ctr"/>
            <a:lstStyle/>
            <a:p>
              <a:endParaRPr lang="en-US"/>
            </a:p>
          </p:txBody>
        </p:sp>
        <p:sp>
          <p:nvSpPr>
            <p:cNvPr id="574" name="Freeform: Shape 573">
              <a:extLst>
                <a:ext uri="{FF2B5EF4-FFF2-40B4-BE49-F238E27FC236}">
                  <a16:creationId xmlns:a16="http://schemas.microsoft.com/office/drawing/2014/main" id="{9A5683D3-85DF-4F88-BCAA-21C419DD77B5}"/>
                </a:ext>
              </a:extLst>
            </p:cNvPr>
            <p:cNvSpPr/>
            <p:nvPr/>
          </p:nvSpPr>
          <p:spPr>
            <a:xfrm>
              <a:off x="10627051" y="874908"/>
              <a:ext cx="39271" cy="71727"/>
            </a:xfrm>
            <a:custGeom>
              <a:avLst/>
              <a:gdLst>
                <a:gd name="connsiteX0" fmla="*/ 30457 w 31242"/>
                <a:gd name="connsiteY0" fmla="*/ 53541 h 57062"/>
                <a:gd name="connsiteX1" fmla="*/ 18933 w 31242"/>
                <a:gd name="connsiteY1" fmla="*/ 56875 h 57062"/>
                <a:gd name="connsiteX2" fmla="*/ 9408 w 31242"/>
                <a:gd name="connsiteY2" fmla="*/ 53446 h 57062"/>
                <a:gd name="connsiteX3" fmla="*/ 5597 w 31242"/>
                <a:gd name="connsiteY3" fmla="*/ 43159 h 57062"/>
                <a:gd name="connsiteX4" fmla="*/ 5597 w 31242"/>
                <a:gd name="connsiteY4" fmla="*/ 20489 h 57062"/>
                <a:gd name="connsiteX5" fmla="*/ -785 w 31242"/>
                <a:gd name="connsiteY5" fmla="*/ 20489 h 57062"/>
                <a:gd name="connsiteX6" fmla="*/ -785 w 31242"/>
                <a:gd name="connsiteY6" fmla="*/ 12393 h 57062"/>
                <a:gd name="connsiteX7" fmla="*/ 5693 w 31242"/>
                <a:gd name="connsiteY7" fmla="*/ 12393 h 57062"/>
                <a:gd name="connsiteX8" fmla="*/ 5693 w 31242"/>
                <a:gd name="connsiteY8" fmla="*/ -180 h 57062"/>
                <a:gd name="connsiteX9" fmla="*/ 16742 w 31242"/>
                <a:gd name="connsiteY9" fmla="*/ -180 h 57062"/>
                <a:gd name="connsiteX10" fmla="*/ 16742 w 31242"/>
                <a:gd name="connsiteY10" fmla="*/ 12393 h 57062"/>
                <a:gd name="connsiteX11" fmla="*/ 30457 w 31242"/>
                <a:gd name="connsiteY11" fmla="*/ 12393 h 57062"/>
                <a:gd name="connsiteX12" fmla="*/ 30457 w 31242"/>
                <a:gd name="connsiteY12" fmla="*/ 20489 h 57062"/>
                <a:gd name="connsiteX13" fmla="*/ 17313 w 31242"/>
                <a:gd name="connsiteY13" fmla="*/ 20489 h 57062"/>
                <a:gd name="connsiteX14" fmla="*/ 17313 w 31242"/>
                <a:gd name="connsiteY14" fmla="*/ 41158 h 57062"/>
                <a:gd name="connsiteX15" fmla="*/ 18551 w 31242"/>
                <a:gd name="connsiteY15" fmla="*/ 45731 h 57062"/>
                <a:gd name="connsiteX16" fmla="*/ 22171 w 31242"/>
                <a:gd name="connsiteY16" fmla="*/ 47064 h 57062"/>
                <a:gd name="connsiteX17" fmla="*/ 28648 w 31242"/>
                <a:gd name="connsiteY17" fmla="*/ 45159 h 57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242" h="57062">
                  <a:moveTo>
                    <a:pt x="30457" y="53541"/>
                  </a:moveTo>
                  <a:cubicBezTo>
                    <a:pt x="27029" y="55694"/>
                    <a:pt x="23028" y="56846"/>
                    <a:pt x="18933" y="56875"/>
                  </a:cubicBezTo>
                  <a:cubicBezTo>
                    <a:pt x="15408" y="56989"/>
                    <a:pt x="12074" y="55760"/>
                    <a:pt x="9408" y="53446"/>
                  </a:cubicBezTo>
                  <a:cubicBezTo>
                    <a:pt x="6740" y="50722"/>
                    <a:pt x="5311" y="46978"/>
                    <a:pt x="5597" y="43159"/>
                  </a:cubicBezTo>
                  <a:lnTo>
                    <a:pt x="5597" y="20489"/>
                  </a:lnTo>
                  <a:lnTo>
                    <a:pt x="-785" y="20489"/>
                  </a:lnTo>
                  <a:lnTo>
                    <a:pt x="-785" y="12393"/>
                  </a:lnTo>
                  <a:lnTo>
                    <a:pt x="5693" y="12393"/>
                  </a:lnTo>
                  <a:lnTo>
                    <a:pt x="5693" y="-180"/>
                  </a:lnTo>
                  <a:lnTo>
                    <a:pt x="16742" y="-180"/>
                  </a:lnTo>
                  <a:lnTo>
                    <a:pt x="16742" y="12393"/>
                  </a:lnTo>
                  <a:lnTo>
                    <a:pt x="30457" y="12393"/>
                  </a:lnTo>
                  <a:lnTo>
                    <a:pt x="30457" y="20489"/>
                  </a:lnTo>
                  <a:lnTo>
                    <a:pt x="17313" y="20489"/>
                  </a:lnTo>
                  <a:lnTo>
                    <a:pt x="17313" y="41158"/>
                  </a:lnTo>
                  <a:cubicBezTo>
                    <a:pt x="17122" y="42787"/>
                    <a:pt x="17599" y="44416"/>
                    <a:pt x="18551" y="45731"/>
                  </a:cubicBezTo>
                  <a:cubicBezTo>
                    <a:pt x="19503" y="46674"/>
                    <a:pt x="20837" y="47159"/>
                    <a:pt x="22171" y="47064"/>
                  </a:cubicBezTo>
                  <a:cubicBezTo>
                    <a:pt x="24457" y="46893"/>
                    <a:pt x="26647" y="46245"/>
                    <a:pt x="28648" y="45159"/>
                  </a:cubicBezTo>
                  <a:close/>
                </a:path>
              </a:pathLst>
            </a:custGeom>
            <a:solidFill>
              <a:srgbClr val="6D6E71"/>
            </a:solidFill>
            <a:ln w="9525" cap="flat">
              <a:noFill/>
              <a:prstDash val="solid"/>
              <a:miter/>
            </a:ln>
          </p:spPr>
          <p:txBody>
            <a:bodyPr rtlCol="0" anchor="ctr"/>
            <a:lstStyle/>
            <a:p>
              <a:endParaRPr lang="en-US"/>
            </a:p>
          </p:txBody>
        </p:sp>
        <p:sp>
          <p:nvSpPr>
            <p:cNvPr id="575" name="Freeform: Shape 574">
              <a:extLst>
                <a:ext uri="{FF2B5EF4-FFF2-40B4-BE49-F238E27FC236}">
                  <a16:creationId xmlns:a16="http://schemas.microsoft.com/office/drawing/2014/main" id="{D3B52D8C-48CD-41AD-AD69-30CD23CC23A9}"/>
                </a:ext>
              </a:extLst>
            </p:cNvPr>
            <p:cNvSpPr/>
            <p:nvPr/>
          </p:nvSpPr>
          <p:spPr>
            <a:xfrm>
              <a:off x="10673009" y="888268"/>
              <a:ext cx="51757" cy="58367"/>
            </a:xfrm>
            <a:custGeom>
              <a:avLst/>
              <a:gdLst>
                <a:gd name="connsiteX0" fmla="*/ 30091 w 41175"/>
                <a:gd name="connsiteY0" fmla="*/ 45771 h 46433"/>
                <a:gd name="connsiteX1" fmla="*/ 30091 w 41175"/>
                <a:gd name="connsiteY1" fmla="*/ 40151 h 46433"/>
                <a:gd name="connsiteX2" fmla="*/ 23995 w 41175"/>
                <a:gd name="connsiteY2" fmla="*/ 44723 h 46433"/>
                <a:gd name="connsiteX3" fmla="*/ 15327 w 41175"/>
                <a:gd name="connsiteY3" fmla="*/ 46247 h 46433"/>
                <a:gd name="connsiteX4" fmla="*/ 6850 w 41175"/>
                <a:gd name="connsiteY4" fmla="*/ 44437 h 46433"/>
                <a:gd name="connsiteX5" fmla="*/ 1230 w 41175"/>
                <a:gd name="connsiteY5" fmla="*/ 39294 h 46433"/>
                <a:gd name="connsiteX6" fmla="*/ -770 w 41175"/>
                <a:gd name="connsiteY6" fmla="*/ 32055 h 46433"/>
                <a:gd name="connsiteX7" fmla="*/ 3421 w 41175"/>
                <a:gd name="connsiteY7" fmla="*/ 22339 h 46433"/>
                <a:gd name="connsiteX8" fmla="*/ 16279 w 41175"/>
                <a:gd name="connsiteY8" fmla="*/ 18625 h 46433"/>
                <a:gd name="connsiteX9" fmla="*/ 29615 w 41175"/>
                <a:gd name="connsiteY9" fmla="*/ 18625 h 46433"/>
                <a:gd name="connsiteX10" fmla="*/ 29615 w 41175"/>
                <a:gd name="connsiteY10" fmla="*/ 17386 h 46433"/>
                <a:gd name="connsiteX11" fmla="*/ 27043 w 41175"/>
                <a:gd name="connsiteY11" fmla="*/ 11100 h 46433"/>
                <a:gd name="connsiteX12" fmla="*/ 19328 w 41175"/>
                <a:gd name="connsiteY12" fmla="*/ 8909 h 46433"/>
                <a:gd name="connsiteX13" fmla="*/ 5611 w 41175"/>
                <a:gd name="connsiteY13" fmla="*/ 13195 h 46433"/>
                <a:gd name="connsiteX14" fmla="*/ 1612 w 41175"/>
                <a:gd name="connsiteY14" fmla="*/ 5480 h 46433"/>
                <a:gd name="connsiteX15" fmla="*/ 11137 w 41175"/>
                <a:gd name="connsiteY15" fmla="*/ 1194 h 46433"/>
                <a:gd name="connsiteX16" fmla="*/ 21519 w 41175"/>
                <a:gd name="connsiteY16" fmla="*/ -139 h 46433"/>
                <a:gd name="connsiteX17" fmla="*/ 35329 w 41175"/>
                <a:gd name="connsiteY17" fmla="*/ 4147 h 46433"/>
                <a:gd name="connsiteX18" fmla="*/ 40378 w 41175"/>
                <a:gd name="connsiteY18" fmla="*/ 16148 h 46433"/>
                <a:gd name="connsiteX19" fmla="*/ 40378 w 41175"/>
                <a:gd name="connsiteY19" fmla="*/ 46152 h 46433"/>
                <a:gd name="connsiteX20" fmla="*/ 26186 w 41175"/>
                <a:gd name="connsiteY20" fmla="*/ 35389 h 46433"/>
                <a:gd name="connsiteX21" fmla="*/ 29996 w 41175"/>
                <a:gd name="connsiteY21" fmla="*/ 29769 h 46433"/>
                <a:gd name="connsiteX22" fmla="*/ 29996 w 41175"/>
                <a:gd name="connsiteY22" fmla="*/ 25673 h 46433"/>
                <a:gd name="connsiteX23" fmla="*/ 18470 w 41175"/>
                <a:gd name="connsiteY23" fmla="*/ 25673 h 46433"/>
                <a:gd name="connsiteX24" fmla="*/ 11898 w 41175"/>
                <a:gd name="connsiteY24" fmla="*/ 27007 h 46433"/>
                <a:gd name="connsiteX25" fmla="*/ 9803 w 41175"/>
                <a:gd name="connsiteY25" fmla="*/ 31293 h 46433"/>
                <a:gd name="connsiteX26" fmla="*/ 11994 w 41175"/>
                <a:gd name="connsiteY26" fmla="*/ 35960 h 46433"/>
                <a:gd name="connsiteX27" fmla="*/ 17994 w 41175"/>
                <a:gd name="connsiteY27" fmla="*/ 37675 h 46433"/>
                <a:gd name="connsiteX28" fmla="*/ 26186 w 41175"/>
                <a:gd name="connsiteY28" fmla="*/ 35389 h 46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1175" h="46433">
                  <a:moveTo>
                    <a:pt x="30091" y="45771"/>
                  </a:moveTo>
                  <a:lnTo>
                    <a:pt x="30091" y="40151"/>
                  </a:lnTo>
                  <a:cubicBezTo>
                    <a:pt x="28472" y="42180"/>
                    <a:pt x="26376" y="43761"/>
                    <a:pt x="23995" y="44723"/>
                  </a:cubicBezTo>
                  <a:cubicBezTo>
                    <a:pt x="21233" y="45790"/>
                    <a:pt x="18280" y="46314"/>
                    <a:pt x="15327" y="46247"/>
                  </a:cubicBezTo>
                  <a:cubicBezTo>
                    <a:pt x="12374" y="46323"/>
                    <a:pt x="9517" y="45704"/>
                    <a:pt x="6850" y="44437"/>
                  </a:cubicBezTo>
                  <a:cubicBezTo>
                    <a:pt x="4564" y="43304"/>
                    <a:pt x="2564" y="41513"/>
                    <a:pt x="1230" y="39294"/>
                  </a:cubicBezTo>
                  <a:cubicBezTo>
                    <a:pt x="-103" y="37113"/>
                    <a:pt x="-770" y="34608"/>
                    <a:pt x="-770" y="32055"/>
                  </a:cubicBezTo>
                  <a:cubicBezTo>
                    <a:pt x="-960" y="28350"/>
                    <a:pt x="658" y="24768"/>
                    <a:pt x="3421" y="22339"/>
                  </a:cubicBezTo>
                  <a:cubicBezTo>
                    <a:pt x="7136" y="19653"/>
                    <a:pt x="11708" y="18339"/>
                    <a:pt x="16279" y="18625"/>
                  </a:cubicBezTo>
                  <a:lnTo>
                    <a:pt x="29615" y="18625"/>
                  </a:lnTo>
                  <a:lnTo>
                    <a:pt x="29615" y="17386"/>
                  </a:lnTo>
                  <a:cubicBezTo>
                    <a:pt x="29710" y="15015"/>
                    <a:pt x="28758" y="12710"/>
                    <a:pt x="27043" y="11100"/>
                  </a:cubicBezTo>
                  <a:cubicBezTo>
                    <a:pt x="24757" y="9519"/>
                    <a:pt x="22089" y="8747"/>
                    <a:pt x="19328" y="8909"/>
                  </a:cubicBezTo>
                  <a:cubicBezTo>
                    <a:pt x="14470" y="9061"/>
                    <a:pt x="9708" y="10547"/>
                    <a:pt x="5611" y="13195"/>
                  </a:cubicBezTo>
                  <a:lnTo>
                    <a:pt x="1612" y="5480"/>
                  </a:lnTo>
                  <a:cubicBezTo>
                    <a:pt x="4659" y="3718"/>
                    <a:pt x="7802" y="2280"/>
                    <a:pt x="11137" y="1194"/>
                  </a:cubicBezTo>
                  <a:cubicBezTo>
                    <a:pt x="14470" y="213"/>
                    <a:pt x="17994" y="-235"/>
                    <a:pt x="21519" y="-139"/>
                  </a:cubicBezTo>
                  <a:cubicBezTo>
                    <a:pt x="26472" y="-454"/>
                    <a:pt x="31424" y="1070"/>
                    <a:pt x="35329" y="4147"/>
                  </a:cubicBezTo>
                  <a:cubicBezTo>
                    <a:pt x="38663" y="7223"/>
                    <a:pt x="40569" y="11605"/>
                    <a:pt x="40378" y="16148"/>
                  </a:cubicBezTo>
                  <a:lnTo>
                    <a:pt x="40378" y="46152"/>
                  </a:lnTo>
                  <a:close/>
                  <a:moveTo>
                    <a:pt x="26186" y="35389"/>
                  </a:moveTo>
                  <a:cubicBezTo>
                    <a:pt x="28281" y="34208"/>
                    <a:pt x="29710" y="32131"/>
                    <a:pt x="29996" y="29769"/>
                  </a:cubicBezTo>
                  <a:lnTo>
                    <a:pt x="29996" y="25673"/>
                  </a:lnTo>
                  <a:lnTo>
                    <a:pt x="18470" y="25673"/>
                  </a:lnTo>
                  <a:cubicBezTo>
                    <a:pt x="16184" y="25540"/>
                    <a:pt x="13898" y="25997"/>
                    <a:pt x="11898" y="27007"/>
                  </a:cubicBezTo>
                  <a:cubicBezTo>
                    <a:pt x="10469" y="27931"/>
                    <a:pt x="9612" y="29588"/>
                    <a:pt x="9803" y="31293"/>
                  </a:cubicBezTo>
                  <a:cubicBezTo>
                    <a:pt x="9708" y="33112"/>
                    <a:pt x="10565" y="34855"/>
                    <a:pt x="11994" y="35960"/>
                  </a:cubicBezTo>
                  <a:cubicBezTo>
                    <a:pt x="13707" y="37189"/>
                    <a:pt x="15899" y="37789"/>
                    <a:pt x="17994" y="37675"/>
                  </a:cubicBezTo>
                  <a:cubicBezTo>
                    <a:pt x="20851" y="37751"/>
                    <a:pt x="23709" y="36951"/>
                    <a:pt x="26186" y="35389"/>
                  </a:cubicBezTo>
                  <a:close/>
                </a:path>
              </a:pathLst>
            </a:custGeom>
            <a:solidFill>
              <a:srgbClr val="6D6E71"/>
            </a:solidFill>
            <a:ln w="9525" cap="flat">
              <a:noFill/>
              <a:prstDash val="solid"/>
              <a:miter/>
            </a:ln>
          </p:spPr>
          <p:txBody>
            <a:bodyPr rtlCol="0" anchor="ctr"/>
            <a:lstStyle/>
            <a:p>
              <a:endParaRPr lang="en-US"/>
            </a:p>
          </p:txBody>
        </p:sp>
        <p:sp>
          <p:nvSpPr>
            <p:cNvPr id="576" name="Freeform: Shape 575">
              <a:extLst>
                <a:ext uri="{FF2B5EF4-FFF2-40B4-BE49-F238E27FC236}">
                  <a16:creationId xmlns:a16="http://schemas.microsoft.com/office/drawing/2014/main" id="{F6E8C8E6-5E87-4629-A0EF-1497404ECC44}"/>
                </a:ext>
              </a:extLst>
            </p:cNvPr>
            <p:cNvSpPr/>
            <p:nvPr/>
          </p:nvSpPr>
          <p:spPr>
            <a:xfrm>
              <a:off x="10741873" y="866049"/>
              <a:ext cx="14007" cy="79978"/>
            </a:xfrm>
            <a:custGeom>
              <a:avLst/>
              <a:gdLst>
                <a:gd name="connsiteX0" fmla="*/ -785 w 11143"/>
                <a:gd name="connsiteY0" fmla="*/ -180 h 63626"/>
                <a:gd name="connsiteX1" fmla="*/ 10359 w 11143"/>
                <a:gd name="connsiteY1" fmla="*/ -180 h 63626"/>
                <a:gd name="connsiteX2" fmla="*/ 10359 w 11143"/>
                <a:gd name="connsiteY2" fmla="*/ 63447 h 63626"/>
                <a:gd name="connsiteX3" fmla="*/ -785 w 11143"/>
                <a:gd name="connsiteY3" fmla="*/ 63447 h 63626"/>
              </a:gdLst>
              <a:ahLst/>
              <a:cxnLst>
                <a:cxn ang="0">
                  <a:pos x="connsiteX0" y="connsiteY0"/>
                </a:cxn>
                <a:cxn ang="0">
                  <a:pos x="connsiteX1" y="connsiteY1"/>
                </a:cxn>
                <a:cxn ang="0">
                  <a:pos x="connsiteX2" y="connsiteY2"/>
                </a:cxn>
                <a:cxn ang="0">
                  <a:pos x="connsiteX3" y="connsiteY3"/>
                </a:cxn>
              </a:cxnLst>
              <a:rect l="l" t="t" r="r" b="b"/>
              <a:pathLst>
                <a:path w="11143" h="63626">
                  <a:moveTo>
                    <a:pt x="-785" y="-180"/>
                  </a:moveTo>
                  <a:lnTo>
                    <a:pt x="10359" y="-180"/>
                  </a:lnTo>
                  <a:lnTo>
                    <a:pt x="10359" y="63447"/>
                  </a:lnTo>
                  <a:lnTo>
                    <a:pt x="-785" y="63447"/>
                  </a:lnTo>
                  <a:close/>
                </a:path>
              </a:pathLst>
            </a:custGeom>
            <a:solidFill>
              <a:srgbClr val="6D6E71"/>
            </a:solidFill>
            <a:ln w="9525" cap="flat">
              <a:noFill/>
              <a:prstDash val="solid"/>
              <a:miter/>
            </a:ln>
          </p:spPr>
          <p:txBody>
            <a:bodyPr rtlCol="0" anchor="ctr"/>
            <a:lstStyle/>
            <a:p>
              <a:endParaRPr lang="en-US"/>
            </a:p>
          </p:txBody>
        </p:sp>
        <p:sp>
          <p:nvSpPr>
            <p:cNvPr id="577" name="Freeform: Shape 576">
              <a:extLst>
                <a:ext uri="{FF2B5EF4-FFF2-40B4-BE49-F238E27FC236}">
                  <a16:creationId xmlns:a16="http://schemas.microsoft.com/office/drawing/2014/main" id="{B93528D9-59C0-4F31-97B3-95EDA55E1DD3}"/>
                </a:ext>
              </a:extLst>
            </p:cNvPr>
            <p:cNvSpPr/>
            <p:nvPr/>
          </p:nvSpPr>
          <p:spPr>
            <a:xfrm>
              <a:off x="10798774" y="863305"/>
              <a:ext cx="16373" cy="82724"/>
            </a:xfrm>
            <a:custGeom>
              <a:avLst/>
              <a:gdLst>
                <a:gd name="connsiteX0" fmla="*/ 10526 w 13025"/>
                <a:gd name="connsiteY0" fmla="*/ 1908 h 65810"/>
                <a:gd name="connsiteX1" fmla="*/ 10526 w 13025"/>
                <a:gd name="connsiteY1" fmla="*/ 11433 h 65810"/>
                <a:gd name="connsiteX2" fmla="*/ 1383 w 13025"/>
                <a:gd name="connsiteY2" fmla="*/ 11804 h 65810"/>
                <a:gd name="connsiteX3" fmla="*/ 1001 w 13025"/>
                <a:gd name="connsiteY3" fmla="*/ 11433 h 65810"/>
                <a:gd name="connsiteX4" fmla="*/ 1001 w 13025"/>
                <a:gd name="connsiteY4" fmla="*/ 1908 h 65810"/>
                <a:gd name="connsiteX5" fmla="*/ 10145 w 13025"/>
                <a:gd name="connsiteY5" fmla="*/ 1536 h 65810"/>
                <a:gd name="connsiteX6" fmla="*/ 10526 w 13025"/>
                <a:gd name="connsiteY6" fmla="*/ 1908 h 65810"/>
                <a:gd name="connsiteX7" fmla="*/ 429 w 13025"/>
                <a:gd name="connsiteY7" fmla="*/ 19720 h 65810"/>
                <a:gd name="connsiteX8" fmla="*/ 11574 w 13025"/>
                <a:gd name="connsiteY8" fmla="*/ 19720 h 65810"/>
                <a:gd name="connsiteX9" fmla="*/ 11574 w 13025"/>
                <a:gd name="connsiteY9" fmla="*/ 65630 h 65810"/>
                <a:gd name="connsiteX10" fmla="*/ 429 w 13025"/>
                <a:gd name="connsiteY10" fmla="*/ 65630 h 6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025" h="65810">
                  <a:moveTo>
                    <a:pt x="10526" y="1908"/>
                  </a:moveTo>
                  <a:cubicBezTo>
                    <a:pt x="12812" y="4661"/>
                    <a:pt x="12812" y="8671"/>
                    <a:pt x="10526" y="11433"/>
                  </a:cubicBezTo>
                  <a:cubicBezTo>
                    <a:pt x="8145" y="14062"/>
                    <a:pt x="4049" y="14233"/>
                    <a:pt x="1383" y="11804"/>
                  </a:cubicBezTo>
                  <a:cubicBezTo>
                    <a:pt x="1287" y="11690"/>
                    <a:pt x="1096" y="11566"/>
                    <a:pt x="1001" y="11433"/>
                  </a:cubicBezTo>
                  <a:cubicBezTo>
                    <a:pt x="-1380" y="8718"/>
                    <a:pt x="-1380" y="4622"/>
                    <a:pt x="1001" y="1908"/>
                  </a:cubicBezTo>
                  <a:cubicBezTo>
                    <a:pt x="3382" y="-721"/>
                    <a:pt x="7479" y="-892"/>
                    <a:pt x="10145" y="1536"/>
                  </a:cubicBezTo>
                  <a:cubicBezTo>
                    <a:pt x="10240" y="1651"/>
                    <a:pt x="10431" y="1775"/>
                    <a:pt x="10526" y="1908"/>
                  </a:cubicBezTo>
                  <a:close/>
                  <a:moveTo>
                    <a:pt x="429" y="19720"/>
                  </a:moveTo>
                  <a:lnTo>
                    <a:pt x="11574" y="19720"/>
                  </a:lnTo>
                  <a:lnTo>
                    <a:pt x="11574" y="65630"/>
                  </a:lnTo>
                  <a:lnTo>
                    <a:pt x="429" y="65630"/>
                  </a:lnTo>
                  <a:close/>
                </a:path>
              </a:pathLst>
            </a:custGeom>
            <a:solidFill>
              <a:srgbClr val="6D6E71"/>
            </a:solidFill>
            <a:ln w="9525" cap="flat">
              <a:noFill/>
              <a:prstDash val="solid"/>
              <a:miter/>
            </a:ln>
          </p:spPr>
          <p:txBody>
            <a:bodyPr rtlCol="0" anchor="ctr"/>
            <a:lstStyle/>
            <a:p>
              <a:endParaRPr lang="en-US"/>
            </a:p>
          </p:txBody>
        </p:sp>
        <p:sp>
          <p:nvSpPr>
            <p:cNvPr id="578" name="Freeform: Shape 577">
              <a:extLst>
                <a:ext uri="{FF2B5EF4-FFF2-40B4-BE49-F238E27FC236}">
                  <a16:creationId xmlns:a16="http://schemas.microsoft.com/office/drawing/2014/main" id="{AF743926-4F07-4053-B912-F9C49FB01EE3}"/>
                </a:ext>
              </a:extLst>
            </p:cNvPr>
            <p:cNvSpPr/>
            <p:nvPr/>
          </p:nvSpPr>
          <p:spPr>
            <a:xfrm>
              <a:off x="10831909" y="866049"/>
              <a:ext cx="14008" cy="79978"/>
            </a:xfrm>
            <a:custGeom>
              <a:avLst/>
              <a:gdLst>
                <a:gd name="connsiteX0" fmla="*/ -499 w 11144"/>
                <a:gd name="connsiteY0" fmla="*/ -180 h 63626"/>
                <a:gd name="connsiteX1" fmla="*/ 10360 w 11144"/>
                <a:gd name="connsiteY1" fmla="*/ -180 h 63626"/>
                <a:gd name="connsiteX2" fmla="*/ 10360 w 11144"/>
                <a:gd name="connsiteY2" fmla="*/ 63447 h 63626"/>
                <a:gd name="connsiteX3" fmla="*/ -785 w 11144"/>
                <a:gd name="connsiteY3" fmla="*/ 63447 h 63626"/>
              </a:gdLst>
              <a:ahLst/>
              <a:cxnLst>
                <a:cxn ang="0">
                  <a:pos x="connsiteX0" y="connsiteY0"/>
                </a:cxn>
                <a:cxn ang="0">
                  <a:pos x="connsiteX1" y="connsiteY1"/>
                </a:cxn>
                <a:cxn ang="0">
                  <a:pos x="connsiteX2" y="connsiteY2"/>
                </a:cxn>
                <a:cxn ang="0">
                  <a:pos x="connsiteX3" y="connsiteY3"/>
                </a:cxn>
              </a:cxnLst>
              <a:rect l="l" t="t" r="r" b="b"/>
              <a:pathLst>
                <a:path w="11144" h="63626">
                  <a:moveTo>
                    <a:pt x="-499" y="-180"/>
                  </a:moveTo>
                  <a:lnTo>
                    <a:pt x="10360" y="-180"/>
                  </a:lnTo>
                  <a:lnTo>
                    <a:pt x="10360" y="63447"/>
                  </a:lnTo>
                  <a:lnTo>
                    <a:pt x="-785" y="63447"/>
                  </a:lnTo>
                  <a:close/>
                </a:path>
              </a:pathLst>
            </a:custGeom>
            <a:solidFill>
              <a:srgbClr val="6D6E71"/>
            </a:solidFill>
            <a:ln w="9525" cap="flat">
              <a:noFill/>
              <a:prstDash val="solid"/>
              <a:miter/>
            </a:ln>
          </p:spPr>
          <p:txBody>
            <a:bodyPr rtlCol="0" anchor="ctr"/>
            <a:lstStyle/>
            <a:p>
              <a:endParaRPr lang="en-US"/>
            </a:p>
          </p:txBody>
        </p:sp>
        <p:sp>
          <p:nvSpPr>
            <p:cNvPr id="579" name="Freeform: Shape 578">
              <a:extLst>
                <a:ext uri="{FF2B5EF4-FFF2-40B4-BE49-F238E27FC236}">
                  <a16:creationId xmlns:a16="http://schemas.microsoft.com/office/drawing/2014/main" id="{9EC94DBB-5EB1-4C33-B4E8-D9E3EEDF41A7}"/>
                </a:ext>
              </a:extLst>
            </p:cNvPr>
            <p:cNvSpPr/>
            <p:nvPr/>
          </p:nvSpPr>
          <p:spPr>
            <a:xfrm>
              <a:off x="10864715" y="866049"/>
              <a:ext cx="14008" cy="79978"/>
            </a:xfrm>
            <a:custGeom>
              <a:avLst/>
              <a:gdLst>
                <a:gd name="connsiteX0" fmla="*/ -785 w 11144"/>
                <a:gd name="connsiteY0" fmla="*/ -180 h 63626"/>
                <a:gd name="connsiteX1" fmla="*/ 10360 w 11144"/>
                <a:gd name="connsiteY1" fmla="*/ -180 h 63626"/>
                <a:gd name="connsiteX2" fmla="*/ 10360 w 11144"/>
                <a:gd name="connsiteY2" fmla="*/ 63447 h 63626"/>
                <a:gd name="connsiteX3" fmla="*/ -785 w 11144"/>
                <a:gd name="connsiteY3" fmla="*/ 63447 h 63626"/>
              </a:gdLst>
              <a:ahLst/>
              <a:cxnLst>
                <a:cxn ang="0">
                  <a:pos x="connsiteX0" y="connsiteY0"/>
                </a:cxn>
                <a:cxn ang="0">
                  <a:pos x="connsiteX1" y="connsiteY1"/>
                </a:cxn>
                <a:cxn ang="0">
                  <a:pos x="connsiteX2" y="connsiteY2"/>
                </a:cxn>
                <a:cxn ang="0">
                  <a:pos x="connsiteX3" y="connsiteY3"/>
                </a:cxn>
              </a:cxnLst>
              <a:rect l="l" t="t" r="r" b="b"/>
              <a:pathLst>
                <a:path w="11144" h="63626">
                  <a:moveTo>
                    <a:pt x="-785" y="-180"/>
                  </a:moveTo>
                  <a:lnTo>
                    <a:pt x="10360" y="-180"/>
                  </a:lnTo>
                  <a:lnTo>
                    <a:pt x="10360" y="63447"/>
                  </a:lnTo>
                  <a:lnTo>
                    <a:pt x="-785" y="63447"/>
                  </a:lnTo>
                  <a:close/>
                </a:path>
              </a:pathLst>
            </a:custGeom>
            <a:solidFill>
              <a:srgbClr val="6D6E71"/>
            </a:solidFill>
            <a:ln w="9525" cap="flat">
              <a:noFill/>
              <a:prstDash val="solid"/>
              <a:miter/>
            </a:ln>
          </p:spPr>
          <p:txBody>
            <a:bodyPr rtlCol="0" anchor="ctr"/>
            <a:lstStyle/>
            <a:p>
              <a:endParaRPr lang="en-US"/>
            </a:p>
          </p:txBody>
        </p:sp>
        <p:sp>
          <p:nvSpPr>
            <p:cNvPr id="580" name="Freeform: Shape 579">
              <a:extLst>
                <a:ext uri="{FF2B5EF4-FFF2-40B4-BE49-F238E27FC236}">
                  <a16:creationId xmlns:a16="http://schemas.microsoft.com/office/drawing/2014/main" id="{F4BA712F-3572-4321-AC47-8ED6D5E3B101}"/>
                </a:ext>
              </a:extLst>
            </p:cNvPr>
            <p:cNvSpPr/>
            <p:nvPr/>
          </p:nvSpPr>
          <p:spPr>
            <a:xfrm>
              <a:off x="10896803" y="887778"/>
              <a:ext cx="56073" cy="58251"/>
            </a:xfrm>
            <a:custGeom>
              <a:avLst/>
              <a:gdLst>
                <a:gd name="connsiteX0" fmla="*/ 39220 w 44608"/>
                <a:gd name="connsiteY0" fmla="*/ 4632 h 46341"/>
                <a:gd name="connsiteX1" fmla="*/ 43793 w 44608"/>
                <a:gd name="connsiteY1" fmla="*/ 17491 h 46341"/>
                <a:gd name="connsiteX2" fmla="*/ 43793 w 44608"/>
                <a:gd name="connsiteY2" fmla="*/ 46066 h 46341"/>
                <a:gd name="connsiteX3" fmla="*/ 32553 w 44608"/>
                <a:gd name="connsiteY3" fmla="*/ 46066 h 46341"/>
                <a:gd name="connsiteX4" fmla="*/ 32553 w 44608"/>
                <a:gd name="connsiteY4" fmla="*/ 20634 h 46341"/>
                <a:gd name="connsiteX5" fmla="*/ 29790 w 44608"/>
                <a:gd name="connsiteY5" fmla="*/ 13109 h 46341"/>
                <a:gd name="connsiteX6" fmla="*/ 22361 w 44608"/>
                <a:gd name="connsiteY6" fmla="*/ 10252 h 46341"/>
                <a:gd name="connsiteX7" fmla="*/ 13503 w 44608"/>
                <a:gd name="connsiteY7" fmla="*/ 14062 h 46341"/>
                <a:gd name="connsiteX8" fmla="*/ 10360 w 44608"/>
                <a:gd name="connsiteY8" fmla="*/ 23587 h 46341"/>
                <a:gd name="connsiteX9" fmla="*/ 10360 w 44608"/>
                <a:gd name="connsiteY9" fmla="*/ 46161 h 46341"/>
                <a:gd name="connsiteX10" fmla="*/ -785 w 44608"/>
                <a:gd name="connsiteY10" fmla="*/ 46161 h 46341"/>
                <a:gd name="connsiteX11" fmla="*/ -785 w 44608"/>
                <a:gd name="connsiteY11" fmla="*/ 251 h 46341"/>
                <a:gd name="connsiteX12" fmla="*/ 10360 w 44608"/>
                <a:gd name="connsiteY12" fmla="*/ 251 h 46341"/>
                <a:gd name="connsiteX13" fmla="*/ 10360 w 44608"/>
                <a:gd name="connsiteY13" fmla="*/ 8823 h 46341"/>
                <a:gd name="connsiteX14" fmla="*/ 26743 w 44608"/>
                <a:gd name="connsiteY14" fmla="*/ -130 h 46341"/>
                <a:gd name="connsiteX15" fmla="*/ 39220 w 44608"/>
                <a:gd name="connsiteY15" fmla="*/ 4632 h 46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608" h="46341">
                  <a:moveTo>
                    <a:pt x="39220" y="4632"/>
                  </a:moveTo>
                  <a:cubicBezTo>
                    <a:pt x="42364" y="8137"/>
                    <a:pt x="44078" y="12767"/>
                    <a:pt x="43793" y="17491"/>
                  </a:cubicBezTo>
                  <a:lnTo>
                    <a:pt x="43793" y="46066"/>
                  </a:lnTo>
                  <a:lnTo>
                    <a:pt x="32553" y="46066"/>
                  </a:lnTo>
                  <a:lnTo>
                    <a:pt x="32553" y="20634"/>
                  </a:lnTo>
                  <a:cubicBezTo>
                    <a:pt x="32648" y="17853"/>
                    <a:pt x="31696" y="15138"/>
                    <a:pt x="29790" y="13109"/>
                  </a:cubicBezTo>
                  <a:cubicBezTo>
                    <a:pt x="27886" y="11119"/>
                    <a:pt x="25123" y="10071"/>
                    <a:pt x="22361" y="10252"/>
                  </a:cubicBezTo>
                  <a:cubicBezTo>
                    <a:pt x="19027" y="10176"/>
                    <a:pt x="15789" y="11566"/>
                    <a:pt x="13503" y="14062"/>
                  </a:cubicBezTo>
                  <a:cubicBezTo>
                    <a:pt x="11312" y="16748"/>
                    <a:pt x="10169" y="20129"/>
                    <a:pt x="10360" y="23587"/>
                  </a:cubicBezTo>
                  <a:lnTo>
                    <a:pt x="10360" y="46161"/>
                  </a:lnTo>
                  <a:lnTo>
                    <a:pt x="-785" y="46161"/>
                  </a:lnTo>
                  <a:lnTo>
                    <a:pt x="-785" y="251"/>
                  </a:lnTo>
                  <a:lnTo>
                    <a:pt x="10360" y="251"/>
                  </a:lnTo>
                  <a:lnTo>
                    <a:pt x="10360" y="8823"/>
                  </a:lnTo>
                  <a:cubicBezTo>
                    <a:pt x="13598" y="2870"/>
                    <a:pt x="19980" y="-645"/>
                    <a:pt x="26743" y="-130"/>
                  </a:cubicBezTo>
                  <a:cubicBezTo>
                    <a:pt x="31410" y="-416"/>
                    <a:pt x="35982" y="1327"/>
                    <a:pt x="39220" y="4632"/>
                  </a:cubicBezTo>
                  <a:close/>
                </a:path>
              </a:pathLst>
            </a:custGeom>
            <a:solidFill>
              <a:srgbClr val="6D6E71"/>
            </a:solidFill>
            <a:ln w="9525" cap="flat">
              <a:noFill/>
              <a:prstDash val="solid"/>
              <a:miter/>
            </a:ln>
          </p:spPr>
          <p:txBody>
            <a:bodyPr rtlCol="0" anchor="ctr"/>
            <a:lstStyle/>
            <a:p>
              <a:endParaRPr lang="en-US"/>
            </a:p>
          </p:txBody>
        </p:sp>
        <p:sp>
          <p:nvSpPr>
            <p:cNvPr id="581" name="Freeform: Shape 580">
              <a:extLst>
                <a:ext uri="{FF2B5EF4-FFF2-40B4-BE49-F238E27FC236}">
                  <a16:creationId xmlns:a16="http://schemas.microsoft.com/office/drawing/2014/main" id="{D19437EB-CF59-4DF2-8E72-233BF2C0AC13}"/>
                </a:ext>
              </a:extLst>
            </p:cNvPr>
            <p:cNvSpPr/>
            <p:nvPr/>
          </p:nvSpPr>
          <p:spPr>
            <a:xfrm>
              <a:off x="10963366" y="887876"/>
              <a:ext cx="57175" cy="58638"/>
            </a:xfrm>
            <a:custGeom>
              <a:avLst/>
              <a:gdLst>
                <a:gd name="connsiteX0" fmla="*/ 39131 w 45485"/>
                <a:gd name="connsiteY0" fmla="*/ 6078 h 46649"/>
                <a:gd name="connsiteX1" fmla="*/ 44655 w 45485"/>
                <a:gd name="connsiteY1" fmla="*/ 23699 h 46649"/>
                <a:gd name="connsiteX2" fmla="*/ 44655 w 45485"/>
                <a:gd name="connsiteY2" fmla="*/ 27033 h 46649"/>
                <a:gd name="connsiteX3" fmla="*/ 10556 w 45485"/>
                <a:gd name="connsiteY3" fmla="*/ 27033 h 46649"/>
                <a:gd name="connsiteX4" fmla="*/ 23700 w 45485"/>
                <a:gd name="connsiteY4" fmla="*/ 37511 h 46649"/>
                <a:gd name="connsiteX5" fmla="*/ 30463 w 45485"/>
                <a:gd name="connsiteY5" fmla="*/ 36178 h 46649"/>
                <a:gd name="connsiteX6" fmla="*/ 36083 w 45485"/>
                <a:gd name="connsiteY6" fmla="*/ 32367 h 46649"/>
                <a:gd name="connsiteX7" fmla="*/ 42084 w 45485"/>
                <a:gd name="connsiteY7" fmla="*/ 38559 h 46649"/>
                <a:gd name="connsiteX8" fmla="*/ 33702 w 45485"/>
                <a:gd name="connsiteY8" fmla="*/ 44464 h 46649"/>
                <a:gd name="connsiteX9" fmla="*/ 22748 w 45485"/>
                <a:gd name="connsiteY9" fmla="*/ 46464 h 46649"/>
                <a:gd name="connsiteX10" fmla="*/ 10365 w 45485"/>
                <a:gd name="connsiteY10" fmla="*/ 43607 h 46649"/>
                <a:gd name="connsiteX11" fmla="*/ 2079 w 45485"/>
                <a:gd name="connsiteY11" fmla="*/ 35415 h 46649"/>
                <a:gd name="connsiteX12" fmla="*/ -778 w 45485"/>
                <a:gd name="connsiteY12" fmla="*/ 23223 h 46649"/>
                <a:gd name="connsiteX13" fmla="*/ 2174 w 45485"/>
                <a:gd name="connsiteY13" fmla="*/ 11031 h 46649"/>
                <a:gd name="connsiteX14" fmla="*/ 10461 w 45485"/>
                <a:gd name="connsiteY14" fmla="*/ 2840 h 46649"/>
                <a:gd name="connsiteX15" fmla="*/ 22557 w 45485"/>
                <a:gd name="connsiteY15" fmla="*/ -113 h 46649"/>
                <a:gd name="connsiteX16" fmla="*/ 39131 w 45485"/>
                <a:gd name="connsiteY16" fmla="*/ 6078 h 46649"/>
                <a:gd name="connsiteX17" fmla="*/ 34464 w 45485"/>
                <a:gd name="connsiteY17" fmla="*/ 19604 h 46649"/>
                <a:gd name="connsiteX18" fmla="*/ 31130 w 45485"/>
                <a:gd name="connsiteY18" fmla="*/ 11508 h 46649"/>
                <a:gd name="connsiteX19" fmla="*/ 14461 w 45485"/>
                <a:gd name="connsiteY19" fmla="*/ 11508 h 46649"/>
                <a:gd name="connsiteX20" fmla="*/ 10461 w 45485"/>
                <a:gd name="connsiteY20" fmla="*/ 19604 h 46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485" h="46649">
                  <a:moveTo>
                    <a:pt x="39131" y="6078"/>
                  </a:moveTo>
                  <a:cubicBezTo>
                    <a:pt x="43036" y="11089"/>
                    <a:pt x="45036" y="17346"/>
                    <a:pt x="44655" y="23699"/>
                  </a:cubicBezTo>
                  <a:cubicBezTo>
                    <a:pt x="44655" y="25128"/>
                    <a:pt x="44655" y="26271"/>
                    <a:pt x="44655" y="27033"/>
                  </a:cubicBezTo>
                  <a:lnTo>
                    <a:pt x="10556" y="27033"/>
                  </a:lnTo>
                  <a:cubicBezTo>
                    <a:pt x="11794" y="33234"/>
                    <a:pt x="17318" y="37644"/>
                    <a:pt x="23700" y="37511"/>
                  </a:cubicBezTo>
                  <a:cubicBezTo>
                    <a:pt x="25986" y="37501"/>
                    <a:pt x="28272" y="37044"/>
                    <a:pt x="30463" y="36178"/>
                  </a:cubicBezTo>
                  <a:cubicBezTo>
                    <a:pt x="32559" y="35253"/>
                    <a:pt x="34464" y="33967"/>
                    <a:pt x="36083" y="32367"/>
                  </a:cubicBezTo>
                  <a:lnTo>
                    <a:pt x="42084" y="38559"/>
                  </a:lnTo>
                  <a:cubicBezTo>
                    <a:pt x="39797" y="41111"/>
                    <a:pt x="36845" y="43121"/>
                    <a:pt x="33702" y="44464"/>
                  </a:cubicBezTo>
                  <a:cubicBezTo>
                    <a:pt x="30178" y="45826"/>
                    <a:pt x="26463" y="46512"/>
                    <a:pt x="22748" y="46464"/>
                  </a:cubicBezTo>
                  <a:cubicBezTo>
                    <a:pt x="18461" y="46550"/>
                    <a:pt x="14175" y="45569"/>
                    <a:pt x="10365" y="43607"/>
                  </a:cubicBezTo>
                  <a:cubicBezTo>
                    <a:pt x="6936" y="41692"/>
                    <a:pt x="3984" y="38863"/>
                    <a:pt x="2079" y="35415"/>
                  </a:cubicBezTo>
                  <a:cubicBezTo>
                    <a:pt x="79" y="31653"/>
                    <a:pt x="-874" y="27462"/>
                    <a:pt x="-778" y="23223"/>
                  </a:cubicBezTo>
                  <a:cubicBezTo>
                    <a:pt x="-874" y="18975"/>
                    <a:pt x="174" y="14775"/>
                    <a:pt x="2174" y="11031"/>
                  </a:cubicBezTo>
                  <a:cubicBezTo>
                    <a:pt x="4078" y="7526"/>
                    <a:pt x="6936" y="4669"/>
                    <a:pt x="10461" y="2840"/>
                  </a:cubicBezTo>
                  <a:cubicBezTo>
                    <a:pt x="14175" y="811"/>
                    <a:pt x="18366" y="-208"/>
                    <a:pt x="22557" y="-113"/>
                  </a:cubicBezTo>
                  <a:cubicBezTo>
                    <a:pt x="28749" y="-608"/>
                    <a:pt x="34845" y="1659"/>
                    <a:pt x="39131" y="6078"/>
                  </a:cubicBezTo>
                  <a:close/>
                  <a:moveTo>
                    <a:pt x="34464" y="19604"/>
                  </a:moveTo>
                  <a:cubicBezTo>
                    <a:pt x="34464" y="16575"/>
                    <a:pt x="33225" y="13660"/>
                    <a:pt x="31130" y="11508"/>
                  </a:cubicBezTo>
                  <a:cubicBezTo>
                    <a:pt x="26272" y="7459"/>
                    <a:pt x="19319" y="7459"/>
                    <a:pt x="14461" y="11508"/>
                  </a:cubicBezTo>
                  <a:cubicBezTo>
                    <a:pt x="12176" y="13622"/>
                    <a:pt x="10747" y="16508"/>
                    <a:pt x="10461" y="19604"/>
                  </a:cubicBezTo>
                  <a:close/>
                </a:path>
              </a:pathLst>
            </a:custGeom>
            <a:solidFill>
              <a:srgbClr val="6D6E71"/>
            </a:solidFill>
            <a:ln w="9525" cap="flat">
              <a:noFill/>
              <a:prstDash val="solid"/>
              <a:miter/>
            </a:ln>
          </p:spPr>
          <p:txBody>
            <a:bodyPr rtlCol="0" anchor="ctr"/>
            <a:lstStyle/>
            <a:p>
              <a:endParaRPr lang="en-US"/>
            </a:p>
          </p:txBody>
        </p:sp>
        <p:sp>
          <p:nvSpPr>
            <p:cNvPr id="582" name="Freeform: Shape 581">
              <a:extLst>
                <a:ext uri="{FF2B5EF4-FFF2-40B4-BE49-F238E27FC236}">
                  <a16:creationId xmlns:a16="http://schemas.microsoft.com/office/drawing/2014/main" id="{E0E87CE6-8B15-4D86-9657-B846A1CC6622}"/>
                </a:ext>
              </a:extLst>
            </p:cNvPr>
            <p:cNvSpPr/>
            <p:nvPr/>
          </p:nvSpPr>
          <p:spPr>
            <a:xfrm>
              <a:off x="11026112" y="887696"/>
              <a:ext cx="46589" cy="58837"/>
            </a:xfrm>
            <a:custGeom>
              <a:avLst/>
              <a:gdLst>
                <a:gd name="connsiteX0" fmla="*/ 24646 w 37063"/>
                <a:gd name="connsiteY0" fmla="*/ 9650 h 46807"/>
                <a:gd name="connsiteX1" fmla="*/ 18170 w 37063"/>
                <a:gd name="connsiteY1" fmla="*/ 8602 h 46807"/>
                <a:gd name="connsiteX2" fmla="*/ 13598 w 37063"/>
                <a:gd name="connsiteY2" fmla="*/ 9554 h 46807"/>
                <a:gd name="connsiteX3" fmla="*/ 11978 w 37063"/>
                <a:gd name="connsiteY3" fmla="*/ 12603 h 46807"/>
                <a:gd name="connsiteX4" fmla="*/ 14074 w 37063"/>
                <a:gd name="connsiteY4" fmla="*/ 15841 h 46807"/>
                <a:gd name="connsiteX5" fmla="*/ 20742 w 37063"/>
                <a:gd name="connsiteY5" fmla="*/ 18318 h 46807"/>
                <a:gd name="connsiteX6" fmla="*/ 28552 w 37063"/>
                <a:gd name="connsiteY6" fmla="*/ 21175 h 46807"/>
                <a:gd name="connsiteX7" fmla="*/ 33981 w 37063"/>
                <a:gd name="connsiteY7" fmla="*/ 25366 h 46807"/>
                <a:gd name="connsiteX8" fmla="*/ 36266 w 37063"/>
                <a:gd name="connsiteY8" fmla="*/ 32700 h 46807"/>
                <a:gd name="connsiteX9" fmla="*/ 31124 w 37063"/>
                <a:gd name="connsiteY9" fmla="*/ 42987 h 46807"/>
                <a:gd name="connsiteX10" fmla="*/ 18170 w 37063"/>
                <a:gd name="connsiteY10" fmla="*/ 46607 h 46807"/>
                <a:gd name="connsiteX11" fmla="*/ 7787 w 37063"/>
                <a:gd name="connsiteY11" fmla="*/ 44987 h 46807"/>
                <a:gd name="connsiteX12" fmla="*/ -785 w 37063"/>
                <a:gd name="connsiteY12" fmla="*/ 40225 h 46807"/>
                <a:gd name="connsiteX13" fmla="*/ 3024 w 37063"/>
                <a:gd name="connsiteY13" fmla="*/ 32415 h 46807"/>
                <a:gd name="connsiteX14" fmla="*/ 18550 w 37063"/>
                <a:gd name="connsiteY14" fmla="*/ 38034 h 46807"/>
                <a:gd name="connsiteX15" fmla="*/ 23503 w 37063"/>
                <a:gd name="connsiteY15" fmla="*/ 36987 h 46807"/>
                <a:gd name="connsiteX16" fmla="*/ 25314 w 37063"/>
                <a:gd name="connsiteY16" fmla="*/ 33748 h 46807"/>
                <a:gd name="connsiteX17" fmla="*/ 23217 w 37063"/>
                <a:gd name="connsiteY17" fmla="*/ 30129 h 46807"/>
                <a:gd name="connsiteX18" fmla="*/ 16264 w 37063"/>
                <a:gd name="connsiteY18" fmla="*/ 27462 h 46807"/>
                <a:gd name="connsiteX19" fmla="*/ 8740 w 37063"/>
                <a:gd name="connsiteY19" fmla="*/ 24795 h 46807"/>
                <a:gd name="connsiteX20" fmla="*/ 3692 w 37063"/>
                <a:gd name="connsiteY20" fmla="*/ 20794 h 46807"/>
                <a:gd name="connsiteX21" fmla="*/ 1501 w 37063"/>
                <a:gd name="connsiteY21" fmla="*/ 13746 h 46807"/>
                <a:gd name="connsiteX22" fmla="*/ 6454 w 37063"/>
                <a:gd name="connsiteY22" fmla="*/ 3363 h 46807"/>
                <a:gd name="connsiteX23" fmla="*/ 18836 w 37063"/>
                <a:gd name="connsiteY23" fmla="*/ -161 h 46807"/>
                <a:gd name="connsiteX24" fmla="*/ 27790 w 37063"/>
                <a:gd name="connsiteY24" fmla="*/ 1077 h 46807"/>
                <a:gd name="connsiteX25" fmla="*/ 35600 w 37063"/>
                <a:gd name="connsiteY25" fmla="*/ 4697 h 46807"/>
                <a:gd name="connsiteX26" fmla="*/ 31599 w 37063"/>
                <a:gd name="connsiteY26" fmla="*/ 12793 h 46807"/>
                <a:gd name="connsiteX27" fmla="*/ 24646 w 37063"/>
                <a:gd name="connsiteY27" fmla="*/ 9650 h 4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063" h="46807">
                  <a:moveTo>
                    <a:pt x="24646" y="9650"/>
                  </a:moveTo>
                  <a:cubicBezTo>
                    <a:pt x="22551" y="8955"/>
                    <a:pt x="20360" y="8602"/>
                    <a:pt x="18170" y="8602"/>
                  </a:cubicBezTo>
                  <a:cubicBezTo>
                    <a:pt x="16550" y="8535"/>
                    <a:pt x="15026" y="8859"/>
                    <a:pt x="13598" y="9554"/>
                  </a:cubicBezTo>
                  <a:cubicBezTo>
                    <a:pt x="12549" y="10193"/>
                    <a:pt x="11883" y="11364"/>
                    <a:pt x="11978" y="12603"/>
                  </a:cubicBezTo>
                  <a:cubicBezTo>
                    <a:pt x="11978" y="14012"/>
                    <a:pt x="12740" y="15298"/>
                    <a:pt x="14074" y="15841"/>
                  </a:cubicBezTo>
                  <a:cubicBezTo>
                    <a:pt x="16169" y="16937"/>
                    <a:pt x="18455" y="17765"/>
                    <a:pt x="20742" y="18318"/>
                  </a:cubicBezTo>
                  <a:cubicBezTo>
                    <a:pt x="23408" y="19079"/>
                    <a:pt x="25980" y="20042"/>
                    <a:pt x="28552" y="21175"/>
                  </a:cubicBezTo>
                  <a:cubicBezTo>
                    <a:pt x="30647" y="22147"/>
                    <a:pt x="32553" y="23575"/>
                    <a:pt x="33981" y="25366"/>
                  </a:cubicBezTo>
                  <a:cubicBezTo>
                    <a:pt x="35600" y="27471"/>
                    <a:pt x="36362" y="30062"/>
                    <a:pt x="36266" y="32700"/>
                  </a:cubicBezTo>
                  <a:cubicBezTo>
                    <a:pt x="36457" y="36777"/>
                    <a:pt x="34457" y="40654"/>
                    <a:pt x="31124" y="42987"/>
                  </a:cubicBezTo>
                  <a:cubicBezTo>
                    <a:pt x="27313" y="45540"/>
                    <a:pt x="22742" y="46807"/>
                    <a:pt x="18170" y="46607"/>
                  </a:cubicBezTo>
                  <a:cubicBezTo>
                    <a:pt x="14646" y="46607"/>
                    <a:pt x="11121" y="46054"/>
                    <a:pt x="7787" y="44987"/>
                  </a:cubicBezTo>
                  <a:cubicBezTo>
                    <a:pt x="4644" y="43988"/>
                    <a:pt x="1692" y="42368"/>
                    <a:pt x="-785" y="40225"/>
                  </a:cubicBezTo>
                  <a:lnTo>
                    <a:pt x="3024" y="32415"/>
                  </a:lnTo>
                  <a:cubicBezTo>
                    <a:pt x="7502" y="35901"/>
                    <a:pt x="12931" y="37873"/>
                    <a:pt x="18550" y="38034"/>
                  </a:cubicBezTo>
                  <a:cubicBezTo>
                    <a:pt x="20265" y="38101"/>
                    <a:pt x="21979" y="37739"/>
                    <a:pt x="23503" y="36987"/>
                  </a:cubicBezTo>
                  <a:cubicBezTo>
                    <a:pt x="24646" y="36339"/>
                    <a:pt x="25409" y="35082"/>
                    <a:pt x="25314" y="33748"/>
                  </a:cubicBezTo>
                  <a:cubicBezTo>
                    <a:pt x="25409" y="32234"/>
                    <a:pt x="24551" y="30824"/>
                    <a:pt x="23217" y="30129"/>
                  </a:cubicBezTo>
                  <a:cubicBezTo>
                    <a:pt x="20931" y="29071"/>
                    <a:pt x="18645" y="28186"/>
                    <a:pt x="16264" y="27462"/>
                  </a:cubicBezTo>
                  <a:cubicBezTo>
                    <a:pt x="13692" y="26776"/>
                    <a:pt x="11217" y="25881"/>
                    <a:pt x="8740" y="24795"/>
                  </a:cubicBezTo>
                  <a:cubicBezTo>
                    <a:pt x="6739" y="23918"/>
                    <a:pt x="5025" y="22537"/>
                    <a:pt x="3692" y="20794"/>
                  </a:cubicBezTo>
                  <a:cubicBezTo>
                    <a:pt x="2167" y="18765"/>
                    <a:pt x="1406" y="16279"/>
                    <a:pt x="1501" y="13746"/>
                  </a:cubicBezTo>
                  <a:cubicBezTo>
                    <a:pt x="1215" y="9659"/>
                    <a:pt x="3120" y="5745"/>
                    <a:pt x="6454" y="3363"/>
                  </a:cubicBezTo>
                  <a:cubicBezTo>
                    <a:pt x="10073" y="887"/>
                    <a:pt x="14455" y="-351"/>
                    <a:pt x="18836" y="-161"/>
                  </a:cubicBezTo>
                  <a:cubicBezTo>
                    <a:pt x="21885" y="-180"/>
                    <a:pt x="24837" y="239"/>
                    <a:pt x="27790" y="1077"/>
                  </a:cubicBezTo>
                  <a:cubicBezTo>
                    <a:pt x="30552" y="1877"/>
                    <a:pt x="33219" y="3097"/>
                    <a:pt x="35600" y="4697"/>
                  </a:cubicBezTo>
                  <a:lnTo>
                    <a:pt x="31599" y="12793"/>
                  </a:lnTo>
                  <a:cubicBezTo>
                    <a:pt x="29409" y="11498"/>
                    <a:pt x="27027" y="10440"/>
                    <a:pt x="24646" y="9650"/>
                  </a:cubicBezTo>
                  <a:close/>
                </a:path>
              </a:pathLst>
            </a:custGeom>
            <a:solidFill>
              <a:srgbClr val="6D6E71"/>
            </a:solidFill>
            <a:ln w="9525" cap="flat">
              <a:noFill/>
              <a:prstDash val="solid"/>
              <a:miter/>
            </a:ln>
          </p:spPr>
          <p:txBody>
            <a:bodyPr rtlCol="0" anchor="ctr"/>
            <a:lstStyle/>
            <a:p>
              <a:endParaRPr lang="en-US"/>
            </a:p>
          </p:txBody>
        </p:sp>
        <p:sp>
          <p:nvSpPr>
            <p:cNvPr id="583" name="Freeform: Shape 582">
              <a:extLst>
                <a:ext uri="{FF2B5EF4-FFF2-40B4-BE49-F238E27FC236}">
                  <a16:creationId xmlns:a16="http://schemas.microsoft.com/office/drawing/2014/main" id="{562C6B8C-AA71-4CAA-925B-D68BDDFFEBFB}"/>
                </a:ext>
              </a:extLst>
            </p:cNvPr>
            <p:cNvSpPr/>
            <p:nvPr/>
          </p:nvSpPr>
          <p:spPr>
            <a:xfrm>
              <a:off x="11077955" y="887693"/>
              <a:ext cx="46591" cy="58843"/>
            </a:xfrm>
            <a:custGeom>
              <a:avLst/>
              <a:gdLst>
                <a:gd name="connsiteX0" fmla="*/ 24743 w 37065"/>
                <a:gd name="connsiteY0" fmla="*/ 9652 h 46812"/>
                <a:gd name="connsiteX1" fmla="*/ 18170 w 37065"/>
                <a:gd name="connsiteY1" fmla="*/ 8604 h 46812"/>
                <a:gd name="connsiteX2" fmla="*/ 13693 w 37065"/>
                <a:gd name="connsiteY2" fmla="*/ 9556 h 46812"/>
                <a:gd name="connsiteX3" fmla="*/ 12074 w 37065"/>
                <a:gd name="connsiteY3" fmla="*/ 12604 h 46812"/>
                <a:gd name="connsiteX4" fmla="*/ 14169 w 37065"/>
                <a:gd name="connsiteY4" fmla="*/ 15843 h 46812"/>
                <a:gd name="connsiteX5" fmla="*/ 20742 w 37065"/>
                <a:gd name="connsiteY5" fmla="*/ 18319 h 46812"/>
                <a:gd name="connsiteX6" fmla="*/ 28647 w 37065"/>
                <a:gd name="connsiteY6" fmla="*/ 21177 h 46812"/>
                <a:gd name="connsiteX7" fmla="*/ 33982 w 37065"/>
                <a:gd name="connsiteY7" fmla="*/ 25368 h 46812"/>
                <a:gd name="connsiteX8" fmla="*/ 36268 w 37065"/>
                <a:gd name="connsiteY8" fmla="*/ 32702 h 46812"/>
                <a:gd name="connsiteX9" fmla="*/ 31124 w 37065"/>
                <a:gd name="connsiteY9" fmla="*/ 42989 h 46812"/>
                <a:gd name="connsiteX10" fmla="*/ 18170 w 37065"/>
                <a:gd name="connsiteY10" fmla="*/ 46609 h 46812"/>
                <a:gd name="connsiteX11" fmla="*/ 7883 w 37065"/>
                <a:gd name="connsiteY11" fmla="*/ 44989 h 46812"/>
                <a:gd name="connsiteX12" fmla="*/ -785 w 37065"/>
                <a:gd name="connsiteY12" fmla="*/ 40227 h 46812"/>
                <a:gd name="connsiteX13" fmla="*/ 3121 w 37065"/>
                <a:gd name="connsiteY13" fmla="*/ 32417 h 46812"/>
                <a:gd name="connsiteX14" fmla="*/ 10455 w 37065"/>
                <a:gd name="connsiteY14" fmla="*/ 36512 h 46812"/>
                <a:gd name="connsiteX15" fmla="*/ 18647 w 37065"/>
                <a:gd name="connsiteY15" fmla="*/ 38036 h 46812"/>
                <a:gd name="connsiteX16" fmla="*/ 23599 w 37065"/>
                <a:gd name="connsiteY16" fmla="*/ 36988 h 46812"/>
                <a:gd name="connsiteX17" fmla="*/ 25409 w 37065"/>
                <a:gd name="connsiteY17" fmla="*/ 33750 h 46812"/>
                <a:gd name="connsiteX18" fmla="*/ 23314 w 37065"/>
                <a:gd name="connsiteY18" fmla="*/ 30130 h 46812"/>
                <a:gd name="connsiteX19" fmla="*/ 16361 w 37065"/>
                <a:gd name="connsiteY19" fmla="*/ 27463 h 46812"/>
                <a:gd name="connsiteX20" fmla="*/ 8740 w 37065"/>
                <a:gd name="connsiteY20" fmla="*/ 24796 h 46812"/>
                <a:gd name="connsiteX21" fmla="*/ 3692 w 37065"/>
                <a:gd name="connsiteY21" fmla="*/ 20796 h 46812"/>
                <a:gd name="connsiteX22" fmla="*/ 1596 w 37065"/>
                <a:gd name="connsiteY22" fmla="*/ 13747 h 46812"/>
                <a:gd name="connsiteX23" fmla="*/ 6550 w 37065"/>
                <a:gd name="connsiteY23" fmla="*/ 3365 h 46812"/>
                <a:gd name="connsiteX24" fmla="*/ 18931 w 37065"/>
                <a:gd name="connsiteY24" fmla="*/ -159 h 46812"/>
                <a:gd name="connsiteX25" fmla="*/ 27886 w 37065"/>
                <a:gd name="connsiteY25" fmla="*/ 1079 h 46812"/>
                <a:gd name="connsiteX26" fmla="*/ 35696 w 37065"/>
                <a:gd name="connsiteY26" fmla="*/ 4699 h 46812"/>
                <a:gd name="connsiteX27" fmla="*/ 31696 w 37065"/>
                <a:gd name="connsiteY27" fmla="*/ 12795 h 46812"/>
                <a:gd name="connsiteX28" fmla="*/ 24743 w 37065"/>
                <a:gd name="connsiteY28" fmla="*/ 9652 h 46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7065" h="46812">
                  <a:moveTo>
                    <a:pt x="24743" y="9652"/>
                  </a:moveTo>
                  <a:cubicBezTo>
                    <a:pt x="22646" y="8956"/>
                    <a:pt x="20360" y="8604"/>
                    <a:pt x="18170" y="8604"/>
                  </a:cubicBezTo>
                  <a:cubicBezTo>
                    <a:pt x="16646" y="8528"/>
                    <a:pt x="15122" y="8861"/>
                    <a:pt x="13693" y="9556"/>
                  </a:cubicBezTo>
                  <a:cubicBezTo>
                    <a:pt x="12550" y="10157"/>
                    <a:pt x="11978" y="11357"/>
                    <a:pt x="12074" y="12604"/>
                  </a:cubicBezTo>
                  <a:cubicBezTo>
                    <a:pt x="12074" y="14014"/>
                    <a:pt x="12836" y="15300"/>
                    <a:pt x="14169" y="15843"/>
                  </a:cubicBezTo>
                  <a:cubicBezTo>
                    <a:pt x="16265" y="16938"/>
                    <a:pt x="18456" y="17767"/>
                    <a:pt x="20742" y="18319"/>
                  </a:cubicBezTo>
                  <a:cubicBezTo>
                    <a:pt x="23409" y="19072"/>
                    <a:pt x="26075" y="20025"/>
                    <a:pt x="28647" y="21177"/>
                  </a:cubicBezTo>
                  <a:cubicBezTo>
                    <a:pt x="30742" y="22129"/>
                    <a:pt x="32553" y="23568"/>
                    <a:pt x="33982" y="25368"/>
                  </a:cubicBezTo>
                  <a:cubicBezTo>
                    <a:pt x="35600" y="27473"/>
                    <a:pt x="36363" y="30064"/>
                    <a:pt x="36268" y="32702"/>
                  </a:cubicBezTo>
                  <a:cubicBezTo>
                    <a:pt x="36458" y="36798"/>
                    <a:pt x="34553" y="40694"/>
                    <a:pt x="31124" y="42989"/>
                  </a:cubicBezTo>
                  <a:cubicBezTo>
                    <a:pt x="27313" y="45552"/>
                    <a:pt x="22742" y="46828"/>
                    <a:pt x="18170" y="46609"/>
                  </a:cubicBezTo>
                  <a:cubicBezTo>
                    <a:pt x="14646" y="46599"/>
                    <a:pt x="11217" y="46047"/>
                    <a:pt x="7883" y="44989"/>
                  </a:cubicBezTo>
                  <a:cubicBezTo>
                    <a:pt x="4739" y="43970"/>
                    <a:pt x="1787" y="42351"/>
                    <a:pt x="-785" y="40227"/>
                  </a:cubicBezTo>
                  <a:lnTo>
                    <a:pt x="3121" y="32417"/>
                  </a:lnTo>
                  <a:cubicBezTo>
                    <a:pt x="5311" y="34226"/>
                    <a:pt x="7788" y="35607"/>
                    <a:pt x="10455" y="36512"/>
                  </a:cubicBezTo>
                  <a:cubicBezTo>
                    <a:pt x="13121" y="37493"/>
                    <a:pt x="15884" y="38017"/>
                    <a:pt x="18647" y="38036"/>
                  </a:cubicBezTo>
                  <a:cubicBezTo>
                    <a:pt x="20360" y="38093"/>
                    <a:pt x="22075" y="37731"/>
                    <a:pt x="23599" y="36988"/>
                  </a:cubicBezTo>
                  <a:cubicBezTo>
                    <a:pt x="24743" y="36341"/>
                    <a:pt x="25504" y="35084"/>
                    <a:pt x="25409" y="33750"/>
                  </a:cubicBezTo>
                  <a:cubicBezTo>
                    <a:pt x="25409" y="32255"/>
                    <a:pt x="24647" y="30864"/>
                    <a:pt x="23314" y="30130"/>
                  </a:cubicBezTo>
                  <a:cubicBezTo>
                    <a:pt x="21028" y="29092"/>
                    <a:pt x="18742" y="28197"/>
                    <a:pt x="16361" y="27463"/>
                  </a:cubicBezTo>
                  <a:cubicBezTo>
                    <a:pt x="13789" y="26758"/>
                    <a:pt x="11217" y="25863"/>
                    <a:pt x="8740" y="24796"/>
                  </a:cubicBezTo>
                  <a:cubicBezTo>
                    <a:pt x="6740" y="23891"/>
                    <a:pt x="5025" y="22520"/>
                    <a:pt x="3692" y="20796"/>
                  </a:cubicBezTo>
                  <a:cubicBezTo>
                    <a:pt x="2167" y="18757"/>
                    <a:pt x="1501" y="16272"/>
                    <a:pt x="1596" y="13747"/>
                  </a:cubicBezTo>
                  <a:cubicBezTo>
                    <a:pt x="1310" y="9661"/>
                    <a:pt x="3216" y="5746"/>
                    <a:pt x="6550" y="3365"/>
                  </a:cubicBezTo>
                  <a:cubicBezTo>
                    <a:pt x="10169" y="879"/>
                    <a:pt x="14550" y="-359"/>
                    <a:pt x="18931" y="-159"/>
                  </a:cubicBezTo>
                  <a:cubicBezTo>
                    <a:pt x="21980" y="-169"/>
                    <a:pt x="24932" y="250"/>
                    <a:pt x="27886" y="1079"/>
                  </a:cubicBezTo>
                  <a:cubicBezTo>
                    <a:pt x="30648" y="1879"/>
                    <a:pt x="33314" y="3099"/>
                    <a:pt x="35696" y="4699"/>
                  </a:cubicBezTo>
                  <a:lnTo>
                    <a:pt x="31696" y="12795"/>
                  </a:lnTo>
                  <a:cubicBezTo>
                    <a:pt x="29505" y="11500"/>
                    <a:pt x="27124" y="10442"/>
                    <a:pt x="24743" y="9652"/>
                  </a:cubicBezTo>
                  <a:close/>
                </a:path>
              </a:pathLst>
            </a:custGeom>
            <a:solidFill>
              <a:srgbClr val="6D6E71"/>
            </a:solidFill>
            <a:ln w="9525" cap="flat">
              <a:noFill/>
              <a:prstDash val="solid"/>
              <a:miter/>
            </a:ln>
          </p:spPr>
          <p:txBody>
            <a:bodyPr rtlCol="0" anchor="ctr"/>
            <a:lstStyle/>
            <a:p>
              <a:endParaRPr lang="en-US"/>
            </a:p>
          </p:txBody>
        </p:sp>
        <p:sp>
          <p:nvSpPr>
            <p:cNvPr id="584" name="Freeform: Shape 583">
              <a:extLst>
                <a:ext uri="{FF2B5EF4-FFF2-40B4-BE49-F238E27FC236}">
                  <a16:creationId xmlns:a16="http://schemas.microsoft.com/office/drawing/2014/main" id="{C727EF89-2931-4A43-8468-090972100376}"/>
                </a:ext>
              </a:extLst>
            </p:cNvPr>
            <p:cNvSpPr/>
            <p:nvPr/>
          </p:nvSpPr>
          <p:spPr>
            <a:xfrm>
              <a:off x="11154092" y="930821"/>
              <a:ext cx="16057" cy="16081"/>
            </a:xfrm>
            <a:custGeom>
              <a:avLst/>
              <a:gdLst>
                <a:gd name="connsiteX0" fmla="*/ 1035 w 12774"/>
                <a:gd name="connsiteY0" fmla="*/ 10679 h 12793"/>
                <a:gd name="connsiteX1" fmla="*/ -776 w 12774"/>
                <a:gd name="connsiteY1" fmla="*/ 6107 h 12793"/>
                <a:gd name="connsiteX2" fmla="*/ 5320 w 12774"/>
                <a:gd name="connsiteY2" fmla="*/ -179 h 12793"/>
                <a:gd name="connsiteX3" fmla="*/ 5511 w 12774"/>
                <a:gd name="connsiteY3" fmla="*/ -179 h 12793"/>
                <a:gd name="connsiteX4" fmla="*/ 11987 w 12774"/>
                <a:gd name="connsiteY4" fmla="*/ 6107 h 12793"/>
                <a:gd name="connsiteX5" fmla="*/ 11987 w 12774"/>
                <a:gd name="connsiteY5" fmla="*/ 6107 h 12793"/>
                <a:gd name="connsiteX6" fmla="*/ 5702 w 12774"/>
                <a:gd name="connsiteY6" fmla="*/ 12613 h 12793"/>
                <a:gd name="connsiteX7" fmla="*/ 1035 w 12774"/>
                <a:gd name="connsiteY7" fmla="*/ 10679 h 12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74" h="12793">
                  <a:moveTo>
                    <a:pt x="1035" y="10679"/>
                  </a:moveTo>
                  <a:cubicBezTo>
                    <a:pt x="-204" y="9470"/>
                    <a:pt x="-871" y="7812"/>
                    <a:pt x="-776" y="6107"/>
                  </a:cubicBezTo>
                  <a:cubicBezTo>
                    <a:pt x="-871" y="2688"/>
                    <a:pt x="1891" y="-122"/>
                    <a:pt x="5320" y="-179"/>
                  </a:cubicBezTo>
                  <a:cubicBezTo>
                    <a:pt x="5416" y="-179"/>
                    <a:pt x="5416" y="-179"/>
                    <a:pt x="5511" y="-179"/>
                  </a:cubicBezTo>
                  <a:cubicBezTo>
                    <a:pt x="9035" y="-236"/>
                    <a:pt x="11892" y="2583"/>
                    <a:pt x="11987" y="6107"/>
                  </a:cubicBezTo>
                  <a:cubicBezTo>
                    <a:pt x="11987" y="6107"/>
                    <a:pt x="11987" y="6107"/>
                    <a:pt x="11987" y="6107"/>
                  </a:cubicBezTo>
                  <a:cubicBezTo>
                    <a:pt x="12083" y="9632"/>
                    <a:pt x="9226" y="12546"/>
                    <a:pt x="5702" y="12613"/>
                  </a:cubicBezTo>
                  <a:cubicBezTo>
                    <a:pt x="3987" y="12642"/>
                    <a:pt x="2273" y="11946"/>
                    <a:pt x="1035" y="10679"/>
                  </a:cubicBezTo>
                  <a:close/>
                </a:path>
              </a:pathLst>
            </a:custGeom>
            <a:solidFill>
              <a:srgbClr val="6D6E71"/>
            </a:solidFill>
            <a:ln w="9525" cap="flat">
              <a:noFill/>
              <a:prstDash val="solid"/>
              <a:miter/>
            </a:ln>
          </p:spPr>
          <p:txBody>
            <a:bodyPr rtlCol="0" anchor="ctr"/>
            <a:lstStyle/>
            <a:p>
              <a:endParaRPr lang="en-US"/>
            </a:p>
          </p:txBody>
        </p:sp>
        <p:sp>
          <p:nvSpPr>
            <p:cNvPr id="585" name="Freeform: Shape 584">
              <a:extLst>
                <a:ext uri="{FF2B5EF4-FFF2-40B4-BE49-F238E27FC236}">
                  <a16:creationId xmlns:a16="http://schemas.microsoft.com/office/drawing/2014/main" id="{F84424EB-ABCF-419F-85D9-40C3F6782FE5}"/>
                </a:ext>
              </a:extLst>
            </p:cNvPr>
            <p:cNvSpPr/>
            <p:nvPr/>
          </p:nvSpPr>
          <p:spPr>
            <a:xfrm>
              <a:off x="11201007" y="899933"/>
              <a:ext cx="14877" cy="53997"/>
            </a:xfrm>
            <a:custGeom>
              <a:avLst/>
              <a:gdLst>
                <a:gd name="connsiteX0" fmla="*/ 6383 w 11835"/>
                <a:gd name="connsiteY0" fmla="*/ 10203 h 42957"/>
                <a:gd name="connsiteX1" fmla="*/ 11051 w 11835"/>
                <a:gd name="connsiteY1" fmla="*/ 42778 h 42957"/>
                <a:gd name="connsiteX2" fmla="*/ 5431 w 11835"/>
                <a:gd name="connsiteY2" fmla="*/ 42778 h 42957"/>
                <a:gd name="connsiteX3" fmla="*/ 1144 w 11835"/>
                <a:gd name="connsiteY3" fmla="*/ 33253 h 42957"/>
                <a:gd name="connsiteX4" fmla="*/ 1144 w 11835"/>
                <a:gd name="connsiteY4" fmla="*/ 9345 h 42957"/>
                <a:gd name="connsiteX5" fmla="*/ 5431 w 11835"/>
                <a:gd name="connsiteY5" fmla="*/ -180 h 42957"/>
                <a:gd name="connsiteX6" fmla="*/ 11051 w 11835"/>
                <a:gd name="connsiteY6" fmla="*/ -180 h 42957"/>
                <a:gd name="connsiteX7" fmla="*/ 6383 w 11835"/>
                <a:gd name="connsiteY7" fmla="*/ 10203 h 42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35" h="42957">
                  <a:moveTo>
                    <a:pt x="6383" y="10203"/>
                  </a:moveTo>
                  <a:cubicBezTo>
                    <a:pt x="2955" y="21204"/>
                    <a:pt x="4668" y="33186"/>
                    <a:pt x="11051" y="42778"/>
                  </a:cubicBezTo>
                  <a:lnTo>
                    <a:pt x="5431" y="42778"/>
                  </a:lnTo>
                  <a:cubicBezTo>
                    <a:pt x="3525" y="39854"/>
                    <a:pt x="2001" y="36634"/>
                    <a:pt x="1144" y="33253"/>
                  </a:cubicBezTo>
                  <a:cubicBezTo>
                    <a:pt x="-1428" y="25490"/>
                    <a:pt x="-1428" y="17108"/>
                    <a:pt x="1144" y="9345"/>
                  </a:cubicBezTo>
                  <a:cubicBezTo>
                    <a:pt x="2096" y="5964"/>
                    <a:pt x="3525" y="2754"/>
                    <a:pt x="5431" y="-180"/>
                  </a:cubicBezTo>
                  <a:lnTo>
                    <a:pt x="11051" y="-180"/>
                  </a:lnTo>
                  <a:cubicBezTo>
                    <a:pt x="8955" y="3030"/>
                    <a:pt x="7431" y="6526"/>
                    <a:pt x="6383" y="10203"/>
                  </a:cubicBezTo>
                  <a:close/>
                </a:path>
              </a:pathLst>
            </a:custGeom>
            <a:solidFill>
              <a:srgbClr val="6D6E71"/>
            </a:solidFill>
            <a:ln w="9525" cap="flat">
              <a:noFill/>
              <a:prstDash val="solid"/>
              <a:miter/>
            </a:ln>
          </p:spPr>
          <p:txBody>
            <a:bodyPr rtlCol="0" anchor="ctr"/>
            <a:lstStyle/>
            <a:p>
              <a:endParaRPr lang="en-US"/>
            </a:p>
          </p:txBody>
        </p:sp>
        <p:sp>
          <p:nvSpPr>
            <p:cNvPr id="586" name="Freeform: Shape 585">
              <a:extLst>
                <a:ext uri="{FF2B5EF4-FFF2-40B4-BE49-F238E27FC236}">
                  <a16:creationId xmlns:a16="http://schemas.microsoft.com/office/drawing/2014/main" id="{A6810EB1-0D09-4CA9-9889-22440A3DC600}"/>
                </a:ext>
              </a:extLst>
            </p:cNvPr>
            <p:cNvSpPr/>
            <p:nvPr/>
          </p:nvSpPr>
          <p:spPr>
            <a:xfrm>
              <a:off x="11223427" y="904603"/>
              <a:ext cx="38672" cy="41905"/>
            </a:xfrm>
            <a:custGeom>
              <a:avLst/>
              <a:gdLst>
                <a:gd name="connsiteX0" fmla="*/ 24361 w 30765"/>
                <a:gd name="connsiteY0" fmla="*/ -180 h 33337"/>
                <a:gd name="connsiteX1" fmla="*/ 29981 w 30765"/>
                <a:gd name="connsiteY1" fmla="*/ -180 h 33337"/>
                <a:gd name="connsiteX2" fmla="*/ 29981 w 30765"/>
                <a:gd name="connsiteY2" fmla="*/ 33158 h 33337"/>
                <a:gd name="connsiteX3" fmla="*/ 23885 w 30765"/>
                <a:gd name="connsiteY3" fmla="*/ 33158 h 33337"/>
                <a:gd name="connsiteX4" fmla="*/ 4835 w 30765"/>
                <a:gd name="connsiteY4" fmla="*/ 8869 h 33337"/>
                <a:gd name="connsiteX5" fmla="*/ 4835 w 30765"/>
                <a:gd name="connsiteY5" fmla="*/ 33158 h 33337"/>
                <a:gd name="connsiteX6" fmla="*/ -785 w 30765"/>
                <a:gd name="connsiteY6" fmla="*/ 33158 h 33337"/>
                <a:gd name="connsiteX7" fmla="*/ -785 w 30765"/>
                <a:gd name="connsiteY7" fmla="*/ -180 h 33337"/>
                <a:gd name="connsiteX8" fmla="*/ 4835 w 30765"/>
                <a:gd name="connsiteY8" fmla="*/ -180 h 33337"/>
                <a:gd name="connsiteX9" fmla="*/ 23885 w 30765"/>
                <a:gd name="connsiteY9" fmla="*/ 24680 h 3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65" h="33337">
                  <a:moveTo>
                    <a:pt x="24361" y="-180"/>
                  </a:moveTo>
                  <a:lnTo>
                    <a:pt x="29981" y="-180"/>
                  </a:lnTo>
                  <a:lnTo>
                    <a:pt x="29981" y="33158"/>
                  </a:lnTo>
                  <a:lnTo>
                    <a:pt x="23885" y="33158"/>
                  </a:lnTo>
                  <a:lnTo>
                    <a:pt x="4835" y="8869"/>
                  </a:lnTo>
                  <a:lnTo>
                    <a:pt x="4835" y="33158"/>
                  </a:lnTo>
                  <a:lnTo>
                    <a:pt x="-785" y="33158"/>
                  </a:lnTo>
                  <a:lnTo>
                    <a:pt x="-785" y="-180"/>
                  </a:lnTo>
                  <a:lnTo>
                    <a:pt x="4835" y="-180"/>
                  </a:lnTo>
                  <a:lnTo>
                    <a:pt x="23885" y="24680"/>
                  </a:lnTo>
                  <a:close/>
                </a:path>
              </a:pathLst>
            </a:custGeom>
            <a:solidFill>
              <a:srgbClr val="6D6E71"/>
            </a:solidFill>
            <a:ln w="9525" cap="flat">
              <a:noFill/>
              <a:prstDash val="solid"/>
              <a:miter/>
            </a:ln>
          </p:spPr>
          <p:txBody>
            <a:bodyPr rtlCol="0" anchor="ctr"/>
            <a:lstStyle/>
            <a:p>
              <a:endParaRPr lang="en-US"/>
            </a:p>
          </p:txBody>
        </p:sp>
        <p:sp>
          <p:nvSpPr>
            <p:cNvPr id="587" name="Freeform: Shape 586">
              <a:extLst>
                <a:ext uri="{FF2B5EF4-FFF2-40B4-BE49-F238E27FC236}">
                  <a16:creationId xmlns:a16="http://schemas.microsoft.com/office/drawing/2014/main" id="{C37B90EF-B01C-46CF-A8A9-B3F82D19AD74}"/>
                </a:ext>
              </a:extLst>
            </p:cNvPr>
            <p:cNvSpPr/>
            <p:nvPr/>
          </p:nvSpPr>
          <p:spPr>
            <a:xfrm>
              <a:off x="11270360" y="903153"/>
              <a:ext cx="32358" cy="43372"/>
            </a:xfrm>
            <a:custGeom>
              <a:avLst/>
              <a:gdLst>
                <a:gd name="connsiteX0" fmla="*/ 11980 w 25742"/>
                <a:gd name="connsiteY0" fmla="*/ 4974 h 34504"/>
                <a:gd name="connsiteX1" fmla="*/ 7979 w 25742"/>
                <a:gd name="connsiteY1" fmla="*/ 6021 h 34504"/>
                <a:gd name="connsiteX2" fmla="*/ 6359 w 25742"/>
                <a:gd name="connsiteY2" fmla="*/ 8974 h 34504"/>
                <a:gd name="connsiteX3" fmla="*/ 7979 w 25742"/>
                <a:gd name="connsiteY3" fmla="*/ 12117 h 34504"/>
                <a:gd name="connsiteX4" fmla="*/ 14646 w 25742"/>
                <a:gd name="connsiteY4" fmla="*/ 14403 h 34504"/>
                <a:gd name="connsiteX5" fmla="*/ 22361 w 25742"/>
                <a:gd name="connsiteY5" fmla="*/ 17927 h 34504"/>
                <a:gd name="connsiteX6" fmla="*/ 24933 w 25742"/>
                <a:gd name="connsiteY6" fmla="*/ 24500 h 34504"/>
                <a:gd name="connsiteX7" fmla="*/ 21695 w 25742"/>
                <a:gd name="connsiteY7" fmla="*/ 31548 h 34504"/>
                <a:gd name="connsiteX8" fmla="*/ 13027 w 25742"/>
                <a:gd name="connsiteY8" fmla="*/ 34310 h 34504"/>
                <a:gd name="connsiteX9" fmla="*/ -785 w 25742"/>
                <a:gd name="connsiteY9" fmla="*/ 28881 h 34504"/>
                <a:gd name="connsiteX10" fmla="*/ 2739 w 25742"/>
                <a:gd name="connsiteY10" fmla="*/ 24690 h 34504"/>
                <a:gd name="connsiteX11" fmla="*/ 13218 w 25742"/>
                <a:gd name="connsiteY11" fmla="*/ 29072 h 34504"/>
                <a:gd name="connsiteX12" fmla="*/ 17504 w 25742"/>
                <a:gd name="connsiteY12" fmla="*/ 27834 h 34504"/>
                <a:gd name="connsiteX13" fmla="*/ 19123 w 25742"/>
                <a:gd name="connsiteY13" fmla="*/ 24785 h 34504"/>
                <a:gd name="connsiteX14" fmla="*/ 17599 w 25742"/>
                <a:gd name="connsiteY14" fmla="*/ 21737 h 34504"/>
                <a:gd name="connsiteX15" fmla="*/ 12455 w 25742"/>
                <a:gd name="connsiteY15" fmla="*/ 19833 h 34504"/>
                <a:gd name="connsiteX16" fmla="*/ 6836 w 25742"/>
                <a:gd name="connsiteY16" fmla="*/ 18213 h 34504"/>
                <a:gd name="connsiteX17" fmla="*/ 3502 w 25742"/>
                <a:gd name="connsiteY17" fmla="*/ 16308 h 34504"/>
                <a:gd name="connsiteX18" fmla="*/ 549 w 25742"/>
                <a:gd name="connsiteY18" fmla="*/ 9450 h 34504"/>
                <a:gd name="connsiteX19" fmla="*/ 3882 w 25742"/>
                <a:gd name="connsiteY19" fmla="*/ 2307 h 34504"/>
                <a:gd name="connsiteX20" fmla="*/ 12170 w 25742"/>
                <a:gd name="connsiteY20" fmla="*/ -170 h 34504"/>
                <a:gd name="connsiteX21" fmla="*/ 18551 w 25742"/>
                <a:gd name="connsiteY21" fmla="*/ 878 h 34504"/>
                <a:gd name="connsiteX22" fmla="*/ 23981 w 25742"/>
                <a:gd name="connsiteY22" fmla="*/ 3830 h 34504"/>
                <a:gd name="connsiteX23" fmla="*/ 20932 w 25742"/>
                <a:gd name="connsiteY23" fmla="*/ 8021 h 34504"/>
                <a:gd name="connsiteX24" fmla="*/ 16933 w 25742"/>
                <a:gd name="connsiteY24" fmla="*/ 5831 h 34504"/>
                <a:gd name="connsiteX25" fmla="*/ 11980 w 25742"/>
                <a:gd name="connsiteY25" fmla="*/ 4974 h 34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5742" h="34504">
                  <a:moveTo>
                    <a:pt x="11980" y="4974"/>
                  </a:moveTo>
                  <a:cubicBezTo>
                    <a:pt x="10551" y="4935"/>
                    <a:pt x="9217" y="5297"/>
                    <a:pt x="7979" y="6021"/>
                  </a:cubicBezTo>
                  <a:cubicBezTo>
                    <a:pt x="6931" y="6621"/>
                    <a:pt x="6264" y="7764"/>
                    <a:pt x="6359" y="8974"/>
                  </a:cubicBezTo>
                  <a:cubicBezTo>
                    <a:pt x="6359" y="10231"/>
                    <a:pt x="6931" y="11422"/>
                    <a:pt x="7979" y="12117"/>
                  </a:cubicBezTo>
                  <a:cubicBezTo>
                    <a:pt x="10074" y="13175"/>
                    <a:pt x="12360" y="13946"/>
                    <a:pt x="14646" y="14403"/>
                  </a:cubicBezTo>
                  <a:cubicBezTo>
                    <a:pt x="17504" y="14956"/>
                    <a:pt x="20076" y="16165"/>
                    <a:pt x="22361" y="17927"/>
                  </a:cubicBezTo>
                  <a:cubicBezTo>
                    <a:pt x="24171" y="19613"/>
                    <a:pt x="25124" y="22033"/>
                    <a:pt x="24933" y="24500"/>
                  </a:cubicBezTo>
                  <a:cubicBezTo>
                    <a:pt x="25029" y="27224"/>
                    <a:pt x="23790" y="29843"/>
                    <a:pt x="21695" y="31548"/>
                  </a:cubicBezTo>
                  <a:cubicBezTo>
                    <a:pt x="19219" y="33472"/>
                    <a:pt x="16170" y="34453"/>
                    <a:pt x="13027" y="34310"/>
                  </a:cubicBezTo>
                  <a:cubicBezTo>
                    <a:pt x="7883" y="34330"/>
                    <a:pt x="2930" y="32386"/>
                    <a:pt x="-785" y="28881"/>
                  </a:cubicBezTo>
                  <a:lnTo>
                    <a:pt x="2739" y="24690"/>
                  </a:lnTo>
                  <a:cubicBezTo>
                    <a:pt x="5597" y="27376"/>
                    <a:pt x="9312" y="28929"/>
                    <a:pt x="13218" y="29072"/>
                  </a:cubicBezTo>
                  <a:cubicBezTo>
                    <a:pt x="14741" y="29167"/>
                    <a:pt x="16265" y="28729"/>
                    <a:pt x="17504" y="27834"/>
                  </a:cubicBezTo>
                  <a:cubicBezTo>
                    <a:pt x="18551" y="27148"/>
                    <a:pt x="19123" y="26005"/>
                    <a:pt x="19123" y="24785"/>
                  </a:cubicBezTo>
                  <a:cubicBezTo>
                    <a:pt x="19219" y="23566"/>
                    <a:pt x="18647" y="22414"/>
                    <a:pt x="17599" y="21737"/>
                  </a:cubicBezTo>
                  <a:cubicBezTo>
                    <a:pt x="15979" y="20823"/>
                    <a:pt x="14265" y="20175"/>
                    <a:pt x="12455" y="19833"/>
                  </a:cubicBezTo>
                  <a:cubicBezTo>
                    <a:pt x="10551" y="19404"/>
                    <a:pt x="8645" y="18861"/>
                    <a:pt x="6836" y="18213"/>
                  </a:cubicBezTo>
                  <a:cubicBezTo>
                    <a:pt x="5597" y="17746"/>
                    <a:pt x="4550" y="17108"/>
                    <a:pt x="3502" y="16308"/>
                  </a:cubicBezTo>
                  <a:cubicBezTo>
                    <a:pt x="1501" y="14641"/>
                    <a:pt x="358" y="12079"/>
                    <a:pt x="549" y="9450"/>
                  </a:cubicBezTo>
                  <a:cubicBezTo>
                    <a:pt x="358" y="6659"/>
                    <a:pt x="1692" y="3983"/>
                    <a:pt x="3882" y="2307"/>
                  </a:cubicBezTo>
                  <a:cubicBezTo>
                    <a:pt x="6264" y="583"/>
                    <a:pt x="9217" y="-284"/>
                    <a:pt x="12170" y="-170"/>
                  </a:cubicBezTo>
                  <a:cubicBezTo>
                    <a:pt x="14361" y="-208"/>
                    <a:pt x="16456" y="154"/>
                    <a:pt x="18551" y="878"/>
                  </a:cubicBezTo>
                  <a:cubicBezTo>
                    <a:pt x="20551" y="1468"/>
                    <a:pt x="22361" y="2478"/>
                    <a:pt x="23981" y="3830"/>
                  </a:cubicBezTo>
                  <a:lnTo>
                    <a:pt x="20932" y="8021"/>
                  </a:lnTo>
                  <a:cubicBezTo>
                    <a:pt x="19790" y="7021"/>
                    <a:pt x="18361" y="6278"/>
                    <a:pt x="16933" y="5831"/>
                  </a:cubicBezTo>
                  <a:cubicBezTo>
                    <a:pt x="15313" y="5269"/>
                    <a:pt x="13693" y="4983"/>
                    <a:pt x="11980" y="4974"/>
                  </a:cubicBezTo>
                  <a:close/>
                </a:path>
              </a:pathLst>
            </a:custGeom>
            <a:solidFill>
              <a:srgbClr val="6D6E71"/>
            </a:solidFill>
            <a:ln w="9525" cap="flat">
              <a:noFill/>
              <a:prstDash val="solid"/>
              <a:miter/>
            </a:ln>
          </p:spPr>
          <p:txBody>
            <a:bodyPr rtlCol="0" anchor="ctr"/>
            <a:lstStyle/>
            <a:p>
              <a:endParaRPr lang="en-US"/>
            </a:p>
          </p:txBody>
        </p:sp>
        <p:sp>
          <p:nvSpPr>
            <p:cNvPr id="588" name="Freeform: Shape 587">
              <a:extLst>
                <a:ext uri="{FF2B5EF4-FFF2-40B4-BE49-F238E27FC236}">
                  <a16:creationId xmlns:a16="http://schemas.microsoft.com/office/drawing/2014/main" id="{3160ED7E-196C-4586-85D2-FCE1D9B24797}"/>
                </a:ext>
              </a:extLst>
            </p:cNvPr>
            <p:cNvSpPr/>
            <p:nvPr/>
          </p:nvSpPr>
          <p:spPr>
            <a:xfrm>
              <a:off x="11311429" y="904497"/>
              <a:ext cx="37753" cy="41640"/>
            </a:xfrm>
            <a:custGeom>
              <a:avLst/>
              <a:gdLst>
                <a:gd name="connsiteX0" fmla="*/ 24457 w 30034"/>
                <a:gd name="connsiteY0" fmla="*/ 3904 h 33126"/>
                <a:gd name="connsiteX1" fmla="*/ 29219 w 30034"/>
                <a:gd name="connsiteY1" fmla="*/ 16001 h 33126"/>
                <a:gd name="connsiteX2" fmla="*/ 24552 w 30034"/>
                <a:gd name="connsiteY2" fmla="*/ 28288 h 33126"/>
                <a:gd name="connsiteX3" fmla="*/ 10265 w 30034"/>
                <a:gd name="connsiteY3" fmla="*/ 32860 h 33126"/>
                <a:gd name="connsiteX4" fmla="*/ -785 w 30034"/>
                <a:gd name="connsiteY4" fmla="*/ 32860 h 33126"/>
                <a:gd name="connsiteX5" fmla="*/ -785 w 30034"/>
                <a:gd name="connsiteY5" fmla="*/ -96 h 33126"/>
                <a:gd name="connsiteX6" fmla="*/ 10645 w 30034"/>
                <a:gd name="connsiteY6" fmla="*/ -96 h 33126"/>
                <a:gd name="connsiteX7" fmla="*/ 24457 w 30034"/>
                <a:gd name="connsiteY7" fmla="*/ 3904 h 33126"/>
                <a:gd name="connsiteX8" fmla="*/ 23599 w 30034"/>
                <a:gd name="connsiteY8" fmla="*/ 16191 h 33126"/>
                <a:gd name="connsiteX9" fmla="*/ 10455 w 30034"/>
                <a:gd name="connsiteY9" fmla="*/ 4762 h 33126"/>
                <a:gd name="connsiteX10" fmla="*/ 4835 w 30034"/>
                <a:gd name="connsiteY10" fmla="*/ 4762 h 33126"/>
                <a:gd name="connsiteX11" fmla="*/ 4835 w 30034"/>
                <a:gd name="connsiteY11" fmla="*/ 27526 h 33126"/>
                <a:gd name="connsiteX12" fmla="*/ 11121 w 30034"/>
                <a:gd name="connsiteY12" fmla="*/ 27526 h 33126"/>
                <a:gd name="connsiteX13" fmla="*/ 20646 w 30034"/>
                <a:gd name="connsiteY13" fmla="*/ 24669 h 33126"/>
                <a:gd name="connsiteX14" fmla="*/ 23599 w 30034"/>
                <a:gd name="connsiteY14" fmla="*/ 16191 h 33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034" h="33126">
                  <a:moveTo>
                    <a:pt x="24457" y="3904"/>
                  </a:moveTo>
                  <a:cubicBezTo>
                    <a:pt x="27790" y="7028"/>
                    <a:pt x="29505" y="11458"/>
                    <a:pt x="29219" y="16001"/>
                  </a:cubicBezTo>
                  <a:cubicBezTo>
                    <a:pt x="29505" y="20573"/>
                    <a:pt x="27790" y="25040"/>
                    <a:pt x="24552" y="28288"/>
                  </a:cubicBezTo>
                  <a:cubicBezTo>
                    <a:pt x="20646" y="31698"/>
                    <a:pt x="15407" y="33355"/>
                    <a:pt x="10265" y="32860"/>
                  </a:cubicBezTo>
                  <a:lnTo>
                    <a:pt x="-785" y="32860"/>
                  </a:lnTo>
                  <a:lnTo>
                    <a:pt x="-785" y="-96"/>
                  </a:lnTo>
                  <a:lnTo>
                    <a:pt x="10645" y="-96"/>
                  </a:lnTo>
                  <a:cubicBezTo>
                    <a:pt x="15598" y="-554"/>
                    <a:pt x="20551" y="875"/>
                    <a:pt x="24457" y="3904"/>
                  </a:cubicBezTo>
                  <a:close/>
                  <a:moveTo>
                    <a:pt x="23599" y="16191"/>
                  </a:moveTo>
                  <a:cubicBezTo>
                    <a:pt x="23599" y="8571"/>
                    <a:pt x="19217" y="4762"/>
                    <a:pt x="10455" y="4762"/>
                  </a:cubicBezTo>
                  <a:lnTo>
                    <a:pt x="4835" y="4762"/>
                  </a:lnTo>
                  <a:lnTo>
                    <a:pt x="4835" y="27526"/>
                  </a:lnTo>
                  <a:lnTo>
                    <a:pt x="11121" y="27526"/>
                  </a:lnTo>
                  <a:cubicBezTo>
                    <a:pt x="14550" y="27831"/>
                    <a:pt x="17979" y="26802"/>
                    <a:pt x="20646" y="24669"/>
                  </a:cubicBezTo>
                  <a:cubicBezTo>
                    <a:pt x="22837" y="22411"/>
                    <a:pt x="23885" y="19316"/>
                    <a:pt x="23599" y="16191"/>
                  </a:cubicBezTo>
                  <a:close/>
                </a:path>
              </a:pathLst>
            </a:custGeom>
            <a:solidFill>
              <a:srgbClr val="6D6E71"/>
            </a:solidFill>
            <a:ln w="9525" cap="flat">
              <a:noFill/>
              <a:prstDash val="solid"/>
              <a:miter/>
            </a:ln>
          </p:spPr>
          <p:txBody>
            <a:bodyPr rtlCol="0" anchor="ctr"/>
            <a:lstStyle/>
            <a:p>
              <a:endParaRPr lang="en-US"/>
            </a:p>
          </p:txBody>
        </p:sp>
        <p:sp>
          <p:nvSpPr>
            <p:cNvPr id="589" name="Freeform: Shape 588">
              <a:extLst>
                <a:ext uri="{FF2B5EF4-FFF2-40B4-BE49-F238E27FC236}">
                  <a16:creationId xmlns:a16="http://schemas.microsoft.com/office/drawing/2014/main" id="{047F5A36-0A34-4724-9068-3333C972AF37}"/>
                </a:ext>
              </a:extLst>
            </p:cNvPr>
            <p:cNvSpPr/>
            <p:nvPr/>
          </p:nvSpPr>
          <p:spPr>
            <a:xfrm>
              <a:off x="11357718" y="904603"/>
              <a:ext cx="35529" cy="42761"/>
            </a:xfrm>
            <a:custGeom>
              <a:avLst/>
              <a:gdLst>
                <a:gd name="connsiteX0" fmla="*/ 7157 w 28265"/>
                <a:gd name="connsiteY0" fmla="*/ 25157 h 34018"/>
                <a:gd name="connsiteX1" fmla="*/ 19158 w 28265"/>
                <a:gd name="connsiteY1" fmla="*/ 25557 h 34018"/>
                <a:gd name="connsiteX2" fmla="*/ 19539 w 28265"/>
                <a:gd name="connsiteY2" fmla="*/ 25157 h 34018"/>
                <a:gd name="connsiteX3" fmla="*/ 21825 w 28265"/>
                <a:gd name="connsiteY3" fmla="*/ 17917 h 34018"/>
                <a:gd name="connsiteX4" fmla="*/ 21825 w 28265"/>
                <a:gd name="connsiteY4" fmla="*/ -180 h 34018"/>
                <a:gd name="connsiteX5" fmla="*/ 27445 w 28265"/>
                <a:gd name="connsiteY5" fmla="*/ -180 h 34018"/>
                <a:gd name="connsiteX6" fmla="*/ 27445 w 28265"/>
                <a:gd name="connsiteY6" fmla="*/ 18870 h 34018"/>
                <a:gd name="connsiteX7" fmla="*/ 23445 w 28265"/>
                <a:gd name="connsiteY7" fmla="*/ 29919 h 34018"/>
                <a:gd name="connsiteX8" fmla="*/ 13348 w 28265"/>
                <a:gd name="connsiteY8" fmla="*/ 33824 h 34018"/>
                <a:gd name="connsiteX9" fmla="*/ 3157 w 28265"/>
                <a:gd name="connsiteY9" fmla="*/ 29919 h 34018"/>
                <a:gd name="connsiteX10" fmla="*/ -749 w 28265"/>
                <a:gd name="connsiteY10" fmla="*/ 18870 h 34018"/>
                <a:gd name="connsiteX11" fmla="*/ -749 w 28265"/>
                <a:gd name="connsiteY11" fmla="*/ -180 h 34018"/>
                <a:gd name="connsiteX12" fmla="*/ 4871 w 28265"/>
                <a:gd name="connsiteY12" fmla="*/ -180 h 34018"/>
                <a:gd name="connsiteX13" fmla="*/ 4871 w 28265"/>
                <a:gd name="connsiteY13" fmla="*/ 18299 h 34018"/>
                <a:gd name="connsiteX14" fmla="*/ 7157 w 28265"/>
                <a:gd name="connsiteY14" fmla="*/ 25157 h 34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65" h="34018">
                  <a:moveTo>
                    <a:pt x="7157" y="25157"/>
                  </a:moveTo>
                  <a:cubicBezTo>
                    <a:pt x="10396" y="28576"/>
                    <a:pt x="15729" y="28757"/>
                    <a:pt x="19158" y="25557"/>
                  </a:cubicBezTo>
                  <a:cubicBezTo>
                    <a:pt x="19253" y="25433"/>
                    <a:pt x="19444" y="25290"/>
                    <a:pt x="19539" y="25157"/>
                  </a:cubicBezTo>
                  <a:cubicBezTo>
                    <a:pt x="21159" y="23099"/>
                    <a:pt x="21921" y="20527"/>
                    <a:pt x="21825" y="17917"/>
                  </a:cubicBezTo>
                  <a:lnTo>
                    <a:pt x="21825" y="-180"/>
                  </a:lnTo>
                  <a:lnTo>
                    <a:pt x="27445" y="-180"/>
                  </a:lnTo>
                  <a:lnTo>
                    <a:pt x="27445" y="18870"/>
                  </a:lnTo>
                  <a:cubicBezTo>
                    <a:pt x="27731" y="22947"/>
                    <a:pt x="26302" y="26957"/>
                    <a:pt x="23445" y="29919"/>
                  </a:cubicBezTo>
                  <a:cubicBezTo>
                    <a:pt x="20778" y="32576"/>
                    <a:pt x="17158" y="33996"/>
                    <a:pt x="13348" y="33824"/>
                  </a:cubicBezTo>
                  <a:cubicBezTo>
                    <a:pt x="9538" y="33996"/>
                    <a:pt x="5823" y="32586"/>
                    <a:pt x="3157" y="29919"/>
                  </a:cubicBezTo>
                  <a:cubicBezTo>
                    <a:pt x="394" y="26919"/>
                    <a:pt x="-1035" y="22928"/>
                    <a:pt x="-749" y="18870"/>
                  </a:cubicBezTo>
                  <a:lnTo>
                    <a:pt x="-749" y="-180"/>
                  </a:lnTo>
                  <a:lnTo>
                    <a:pt x="4871" y="-180"/>
                  </a:lnTo>
                  <a:lnTo>
                    <a:pt x="4871" y="18299"/>
                  </a:lnTo>
                  <a:cubicBezTo>
                    <a:pt x="4871" y="20775"/>
                    <a:pt x="5633" y="23194"/>
                    <a:pt x="7157" y="25157"/>
                  </a:cubicBezTo>
                  <a:close/>
                </a:path>
              </a:pathLst>
            </a:custGeom>
            <a:solidFill>
              <a:srgbClr val="6D6E71"/>
            </a:solidFill>
            <a:ln w="9525" cap="flat">
              <a:noFill/>
              <a:prstDash val="solid"/>
              <a:miter/>
            </a:ln>
          </p:spPr>
          <p:txBody>
            <a:bodyPr rtlCol="0" anchor="ctr"/>
            <a:lstStyle/>
            <a:p>
              <a:endParaRPr lang="en-US"/>
            </a:p>
          </p:txBody>
        </p:sp>
        <p:sp>
          <p:nvSpPr>
            <p:cNvPr id="590" name="Freeform: Shape 589">
              <a:extLst>
                <a:ext uri="{FF2B5EF4-FFF2-40B4-BE49-F238E27FC236}">
                  <a16:creationId xmlns:a16="http://schemas.microsoft.com/office/drawing/2014/main" id="{B62CD837-AA23-468D-9654-B492B77BAA3B}"/>
                </a:ext>
              </a:extLst>
            </p:cNvPr>
            <p:cNvSpPr/>
            <p:nvPr/>
          </p:nvSpPr>
          <p:spPr>
            <a:xfrm>
              <a:off x="11404219" y="904603"/>
              <a:ext cx="35439" cy="41905"/>
            </a:xfrm>
            <a:custGeom>
              <a:avLst/>
              <a:gdLst>
                <a:gd name="connsiteX0" fmla="*/ -785 w 28193"/>
                <a:gd name="connsiteY0" fmla="*/ 32776 h 33337"/>
                <a:gd name="connsiteX1" fmla="*/ -785 w 28193"/>
                <a:gd name="connsiteY1" fmla="*/ -180 h 33337"/>
                <a:gd name="connsiteX2" fmla="*/ 4835 w 28193"/>
                <a:gd name="connsiteY2" fmla="*/ -180 h 33337"/>
                <a:gd name="connsiteX3" fmla="*/ 4835 w 28193"/>
                <a:gd name="connsiteY3" fmla="*/ 14298 h 33337"/>
                <a:gd name="connsiteX4" fmla="*/ 21789 w 28193"/>
                <a:gd name="connsiteY4" fmla="*/ 14298 h 33337"/>
                <a:gd name="connsiteX5" fmla="*/ 21789 w 28193"/>
                <a:gd name="connsiteY5" fmla="*/ -180 h 33337"/>
                <a:gd name="connsiteX6" fmla="*/ 27409 w 28193"/>
                <a:gd name="connsiteY6" fmla="*/ -180 h 33337"/>
                <a:gd name="connsiteX7" fmla="*/ 27409 w 28193"/>
                <a:gd name="connsiteY7" fmla="*/ 33158 h 33337"/>
                <a:gd name="connsiteX8" fmla="*/ 21789 w 28193"/>
                <a:gd name="connsiteY8" fmla="*/ 33158 h 33337"/>
                <a:gd name="connsiteX9" fmla="*/ 21789 w 28193"/>
                <a:gd name="connsiteY9" fmla="*/ 18870 h 33337"/>
                <a:gd name="connsiteX10" fmla="*/ 5216 w 28193"/>
                <a:gd name="connsiteY10" fmla="*/ 18870 h 33337"/>
                <a:gd name="connsiteX11" fmla="*/ 5216 w 28193"/>
                <a:gd name="connsiteY11" fmla="*/ 32491 h 3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193" h="33337">
                  <a:moveTo>
                    <a:pt x="-785" y="32776"/>
                  </a:moveTo>
                  <a:lnTo>
                    <a:pt x="-785" y="-180"/>
                  </a:lnTo>
                  <a:lnTo>
                    <a:pt x="4835" y="-180"/>
                  </a:lnTo>
                  <a:lnTo>
                    <a:pt x="4835" y="14298"/>
                  </a:lnTo>
                  <a:lnTo>
                    <a:pt x="21789" y="14298"/>
                  </a:lnTo>
                  <a:lnTo>
                    <a:pt x="21789" y="-180"/>
                  </a:lnTo>
                  <a:lnTo>
                    <a:pt x="27409" y="-180"/>
                  </a:lnTo>
                  <a:lnTo>
                    <a:pt x="27409" y="33158"/>
                  </a:lnTo>
                  <a:lnTo>
                    <a:pt x="21789" y="33158"/>
                  </a:lnTo>
                  <a:lnTo>
                    <a:pt x="21789" y="18870"/>
                  </a:lnTo>
                  <a:lnTo>
                    <a:pt x="5216" y="18870"/>
                  </a:lnTo>
                  <a:lnTo>
                    <a:pt x="5216" y="32491"/>
                  </a:lnTo>
                  <a:close/>
                </a:path>
              </a:pathLst>
            </a:custGeom>
            <a:solidFill>
              <a:srgbClr val="6D6E71"/>
            </a:solidFill>
            <a:ln w="9525" cap="flat">
              <a:noFill/>
              <a:prstDash val="solid"/>
              <a:miter/>
            </a:ln>
          </p:spPr>
          <p:txBody>
            <a:bodyPr rtlCol="0" anchor="ctr"/>
            <a:lstStyle/>
            <a:p>
              <a:endParaRPr lang="en-US"/>
            </a:p>
          </p:txBody>
        </p:sp>
        <p:sp>
          <p:nvSpPr>
            <p:cNvPr id="591" name="Freeform: Shape 590">
              <a:extLst>
                <a:ext uri="{FF2B5EF4-FFF2-40B4-BE49-F238E27FC236}">
                  <a16:creationId xmlns:a16="http://schemas.microsoft.com/office/drawing/2014/main" id="{65C2BBAE-1A37-48C0-9FC1-A608A15F2AA7}"/>
                </a:ext>
              </a:extLst>
            </p:cNvPr>
            <p:cNvSpPr/>
            <p:nvPr/>
          </p:nvSpPr>
          <p:spPr>
            <a:xfrm>
              <a:off x="11446962" y="900651"/>
              <a:ext cx="14877" cy="53997"/>
            </a:xfrm>
            <a:custGeom>
              <a:avLst/>
              <a:gdLst>
                <a:gd name="connsiteX0" fmla="*/ 3882 w 11835"/>
                <a:gd name="connsiteY0" fmla="*/ 32395 h 42957"/>
                <a:gd name="connsiteX1" fmla="*/ -785 w 11835"/>
                <a:gd name="connsiteY1" fmla="*/ -180 h 42957"/>
                <a:gd name="connsiteX2" fmla="*/ 4836 w 11835"/>
                <a:gd name="connsiteY2" fmla="*/ -180 h 42957"/>
                <a:gd name="connsiteX3" fmla="*/ 9122 w 11835"/>
                <a:gd name="connsiteY3" fmla="*/ 9345 h 42957"/>
                <a:gd name="connsiteX4" fmla="*/ 9122 w 11835"/>
                <a:gd name="connsiteY4" fmla="*/ 33253 h 42957"/>
                <a:gd name="connsiteX5" fmla="*/ 4836 w 11835"/>
                <a:gd name="connsiteY5" fmla="*/ 42778 h 42957"/>
                <a:gd name="connsiteX6" fmla="*/ -785 w 11835"/>
                <a:gd name="connsiteY6" fmla="*/ 42778 h 42957"/>
                <a:gd name="connsiteX7" fmla="*/ 3882 w 11835"/>
                <a:gd name="connsiteY7" fmla="*/ 32395 h 42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35" h="42957">
                  <a:moveTo>
                    <a:pt x="3882" y="32395"/>
                  </a:moveTo>
                  <a:cubicBezTo>
                    <a:pt x="7312" y="21394"/>
                    <a:pt x="5597" y="9412"/>
                    <a:pt x="-785" y="-180"/>
                  </a:cubicBezTo>
                  <a:lnTo>
                    <a:pt x="4836" y="-180"/>
                  </a:lnTo>
                  <a:cubicBezTo>
                    <a:pt x="6836" y="2735"/>
                    <a:pt x="8265" y="5954"/>
                    <a:pt x="9122" y="9345"/>
                  </a:cubicBezTo>
                  <a:cubicBezTo>
                    <a:pt x="11694" y="17108"/>
                    <a:pt x="11694" y="25490"/>
                    <a:pt x="9122" y="33253"/>
                  </a:cubicBezTo>
                  <a:cubicBezTo>
                    <a:pt x="8265" y="36653"/>
                    <a:pt x="6836" y="39882"/>
                    <a:pt x="4836" y="42778"/>
                  </a:cubicBezTo>
                  <a:lnTo>
                    <a:pt x="-785" y="42778"/>
                  </a:lnTo>
                  <a:cubicBezTo>
                    <a:pt x="1312" y="39568"/>
                    <a:pt x="2835" y="36072"/>
                    <a:pt x="3882" y="32395"/>
                  </a:cubicBezTo>
                  <a:close/>
                </a:path>
              </a:pathLst>
            </a:custGeom>
            <a:solidFill>
              <a:srgbClr val="6D6E71"/>
            </a:solidFill>
            <a:ln w="9525" cap="flat">
              <a:noFill/>
              <a:prstDash val="solid"/>
              <a:miter/>
            </a:ln>
          </p:spPr>
          <p:txBody>
            <a:bodyPr rtlCol="0" anchor="ctr"/>
            <a:lstStyle/>
            <a:p>
              <a:endParaRPr lang="en-US"/>
            </a:p>
          </p:txBody>
        </p:sp>
        <p:sp>
          <p:nvSpPr>
            <p:cNvPr id="592" name="Freeform: Shape 591">
              <a:extLst>
                <a:ext uri="{FF2B5EF4-FFF2-40B4-BE49-F238E27FC236}">
                  <a16:creationId xmlns:a16="http://schemas.microsoft.com/office/drawing/2014/main" id="{0F1728D0-6818-43EF-99D9-7C8DBEC1D7D9}"/>
                </a:ext>
              </a:extLst>
            </p:cNvPr>
            <p:cNvSpPr/>
            <p:nvPr/>
          </p:nvSpPr>
          <p:spPr>
            <a:xfrm>
              <a:off x="7386317" y="2243663"/>
              <a:ext cx="80459" cy="75310"/>
            </a:xfrm>
            <a:custGeom>
              <a:avLst/>
              <a:gdLst>
                <a:gd name="connsiteX0" fmla="*/ 16075 w 64008"/>
                <a:gd name="connsiteY0" fmla="*/ 46112 h 59912"/>
                <a:gd name="connsiteX1" fmla="*/ 10074 w 64008"/>
                <a:gd name="connsiteY1" fmla="*/ 59732 h 59912"/>
                <a:gd name="connsiteX2" fmla="*/ -785 w 64008"/>
                <a:gd name="connsiteY2" fmla="*/ 59732 h 59912"/>
                <a:gd name="connsiteX3" fmla="*/ 25695 w 64008"/>
                <a:gd name="connsiteY3" fmla="*/ -180 h 59912"/>
                <a:gd name="connsiteX4" fmla="*/ 36839 w 64008"/>
                <a:gd name="connsiteY4" fmla="*/ -180 h 59912"/>
                <a:gd name="connsiteX5" fmla="*/ 63224 w 64008"/>
                <a:gd name="connsiteY5" fmla="*/ 59732 h 59912"/>
                <a:gd name="connsiteX6" fmla="*/ 52079 w 64008"/>
                <a:gd name="connsiteY6" fmla="*/ 59732 h 59912"/>
                <a:gd name="connsiteX7" fmla="*/ 46364 w 64008"/>
                <a:gd name="connsiteY7" fmla="*/ 46112 h 59912"/>
                <a:gd name="connsiteX8" fmla="*/ 41982 w 64008"/>
                <a:gd name="connsiteY8" fmla="*/ 36587 h 59912"/>
                <a:gd name="connsiteX9" fmla="*/ 31029 w 64008"/>
                <a:gd name="connsiteY9" fmla="*/ 11917 h 59912"/>
                <a:gd name="connsiteX10" fmla="*/ 20170 w 64008"/>
                <a:gd name="connsiteY10" fmla="*/ 36587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008" h="59912">
                  <a:moveTo>
                    <a:pt x="16075" y="46112"/>
                  </a:moveTo>
                  <a:lnTo>
                    <a:pt x="10074" y="59732"/>
                  </a:lnTo>
                  <a:lnTo>
                    <a:pt x="-785" y="59732"/>
                  </a:lnTo>
                  <a:lnTo>
                    <a:pt x="25695" y="-180"/>
                  </a:lnTo>
                  <a:lnTo>
                    <a:pt x="36839" y="-180"/>
                  </a:lnTo>
                  <a:lnTo>
                    <a:pt x="63224" y="59732"/>
                  </a:lnTo>
                  <a:lnTo>
                    <a:pt x="52079" y="59732"/>
                  </a:lnTo>
                  <a:lnTo>
                    <a:pt x="46364" y="46112"/>
                  </a:lnTo>
                  <a:close/>
                  <a:moveTo>
                    <a:pt x="41982" y="36587"/>
                  </a:moveTo>
                  <a:lnTo>
                    <a:pt x="31029" y="11917"/>
                  </a:lnTo>
                  <a:lnTo>
                    <a:pt x="20170" y="36587"/>
                  </a:lnTo>
                  <a:close/>
                </a:path>
              </a:pathLst>
            </a:custGeom>
            <a:solidFill>
              <a:srgbClr val="6D6E71"/>
            </a:solidFill>
            <a:ln w="9525" cap="flat">
              <a:noFill/>
              <a:prstDash val="solid"/>
              <a:miter/>
            </a:ln>
          </p:spPr>
          <p:txBody>
            <a:bodyPr rtlCol="0" anchor="ctr"/>
            <a:lstStyle/>
            <a:p>
              <a:endParaRPr lang="en-US"/>
            </a:p>
          </p:txBody>
        </p:sp>
        <p:sp>
          <p:nvSpPr>
            <p:cNvPr id="593" name="Freeform: Shape 592">
              <a:extLst>
                <a:ext uri="{FF2B5EF4-FFF2-40B4-BE49-F238E27FC236}">
                  <a16:creationId xmlns:a16="http://schemas.microsoft.com/office/drawing/2014/main" id="{9A286F3E-01BD-44F2-B719-C1DCB1F72F6C}"/>
                </a:ext>
              </a:extLst>
            </p:cNvPr>
            <p:cNvSpPr/>
            <p:nvPr/>
          </p:nvSpPr>
          <p:spPr>
            <a:xfrm>
              <a:off x="7474798" y="2260780"/>
              <a:ext cx="58577" cy="79027"/>
            </a:xfrm>
            <a:custGeom>
              <a:avLst/>
              <a:gdLst>
                <a:gd name="connsiteX0" fmla="*/ 23599 w 46600"/>
                <a:gd name="connsiteY0" fmla="*/ -176 h 62869"/>
                <a:gd name="connsiteX1" fmla="*/ 39220 w 46600"/>
                <a:gd name="connsiteY1" fmla="*/ 6111 h 62869"/>
                <a:gd name="connsiteX2" fmla="*/ 45793 w 46600"/>
                <a:gd name="connsiteY2" fmla="*/ 23065 h 62869"/>
                <a:gd name="connsiteX3" fmla="*/ 39316 w 46600"/>
                <a:gd name="connsiteY3" fmla="*/ 40210 h 62869"/>
                <a:gd name="connsiteX4" fmla="*/ 10921 w 46600"/>
                <a:gd name="connsiteY4" fmla="*/ 41582 h 62869"/>
                <a:gd name="connsiteX5" fmla="*/ 8740 w 46600"/>
                <a:gd name="connsiteY5" fmla="*/ 39258 h 62869"/>
                <a:gd name="connsiteX6" fmla="*/ 8740 w 46600"/>
                <a:gd name="connsiteY6" fmla="*/ 62689 h 62869"/>
                <a:gd name="connsiteX7" fmla="*/ -785 w 46600"/>
                <a:gd name="connsiteY7" fmla="*/ 62689 h 62869"/>
                <a:gd name="connsiteX8" fmla="*/ -785 w 46600"/>
                <a:gd name="connsiteY8" fmla="*/ 491 h 62869"/>
                <a:gd name="connsiteX9" fmla="*/ 8740 w 46600"/>
                <a:gd name="connsiteY9" fmla="*/ 491 h 62869"/>
                <a:gd name="connsiteX10" fmla="*/ 8740 w 46600"/>
                <a:gd name="connsiteY10" fmla="*/ 8492 h 62869"/>
                <a:gd name="connsiteX11" fmla="*/ 23599 w 46600"/>
                <a:gd name="connsiteY11" fmla="*/ -176 h 62869"/>
                <a:gd name="connsiteX12" fmla="*/ 8550 w 46600"/>
                <a:gd name="connsiteY12" fmla="*/ 23351 h 62869"/>
                <a:gd name="connsiteX13" fmla="*/ 12550 w 46600"/>
                <a:gd name="connsiteY13" fmla="*/ 34019 h 62869"/>
                <a:gd name="connsiteX14" fmla="*/ 22075 w 46600"/>
                <a:gd name="connsiteY14" fmla="*/ 38210 h 62869"/>
                <a:gd name="connsiteX15" fmla="*/ 31600 w 46600"/>
                <a:gd name="connsiteY15" fmla="*/ 34114 h 62869"/>
                <a:gd name="connsiteX16" fmla="*/ 35791 w 46600"/>
                <a:gd name="connsiteY16" fmla="*/ 23446 h 62869"/>
                <a:gd name="connsiteX17" fmla="*/ 31695 w 46600"/>
                <a:gd name="connsiteY17" fmla="*/ 12493 h 62869"/>
                <a:gd name="connsiteX18" fmla="*/ 22170 w 46600"/>
                <a:gd name="connsiteY18" fmla="*/ 8206 h 62869"/>
                <a:gd name="connsiteX19" fmla="*/ 12645 w 46600"/>
                <a:gd name="connsiteY19" fmla="*/ 12493 h 62869"/>
                <a:gd name="connsiteX20" fmla="*/ 8836 w 46600"/>
                <a:gd name="connsiteY20" fmla="*/ 23351 h 62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0" h="62869">
                  <a:moveTo>
                    <a:pt x="23599" y="-176"/>
                  </a:moveTo>
                  <a:cubicBezTo>
                    <a:pt x="29448" y="-290"/>
                    <a:pt x="35086" y="1977"/>
                    <a:pt x="39220" y="6111"/>
                  </a:cubicBezTo>
                  <a:cubicBezTo>
                    <a:pt x="43687" y="10587"/>
                    <a:pt x="46078" y="16741"/>
                    <a:pt x="45793" y="23065"/>
                  </a:cubicBezTo>
                  <a:cubicBezTo>
                    <a:pt x="46012" y="29419"/>
                    <a:pt x="43678" y="35591"/>
                    <a:pt x="39316" y="40210"/>
                  </a:cubicBezTo>
                  <a:cubicBezTo>
                    <a:pt x="31857" y="48430"/>
                    <a:pt x="19141" y="49040"/>
                    <a:pt x="10921" y="41582"/>
                  </a:cubicBezTo>
                  <a:cubicBezTo>
                    <a:pt x="10140" y="40868"/>
                    <a:pt x="9407" y="40086"/>
                    <a:pt x="8740" y="39258"/>
                  </a:cubicBezTo>
                  <a:lnTo>
                    <a:pt x="8740" y="62689"/>
                  </a:lnTo>
                  <a:lnTo>
                    <a:pt x="-785" y="62689"/>
                  </a:lnTo>
                  <a:lnTo>
                    <a:pt x="-785" y="491"/>
                  </a:lnTo>
                  <a:lnTo>
                    <a:pt x="8740" y="491"/>
                  </a:lnTo>
                  <a:lnTo>
                    <a:pt x="8740" y="8492"/>
                  </a:lnTo>
                  <a:cubicBezTo>
                    <a:pt x="11769" y="3129"/>
                    <a:pt x="17446" y="-176"/>
                    <a:pt x="23599" y="-176"/>
                  </a:cubicBezTo>
                  <a:close/>
                  <a:moveTo>
                    <a:pt x="8550" y="23351"/>
                  </a:moveTo>
                  <a:cubicBezTo>
                    <a:pt x="8388" y="27304"/>
                    <a:pt x="9835" y="31152"/>
                    <a:pt x="12550" y="34019"/>
                  </a:cubicBezTo>
                  <a:cubicBezTo>
                    <a:pt x="14979" y="36715"/>
                    <a:pt x="18446" y="38239"/>
                    <a:pt x="22075" y="38210"/>
                  </a:cubicBezTo>
                  <a:cubicBezTo>
                    <a:pt x="25666" y="38143"/>
                    <a:pt x="29085" y="36677"/>
                    <a:pt x="31600" y="34114"/>
                  </a:cubicBezTo>
                  <a:cubicBezTo>
                    <a:pt x="34410" y="31295"/>
                    <a:pt x="35934" y="27428"/>
                    <a:pt x="35791" y="23446"/>
                  </a:cubicBezTo>
                  <a:cubicBezTo>
                    <a:pt x="35925" y="19398"/>
                    <a:pt x="34458" y="15455"/>
                    <a:pt x="31695" y="12493"/>
                  </a:cubicBezTo>
                  <a:cubicBezTo>
                    <a:pt x="29238" y="9826"/>
                    <a:pt x="25800" y="8282"/>
                    <a:pt x="22170" y="8206"/>
                  </a:cubicBezTo>
                  <a:cubicBezTo>
                    <a:pt x="18522" y="8178"/>
                    <a:pt x="15036" y="9740"/>
                    <a:pt x="12645" y="12493"/>
                  </a:cubicBezTo>
                  <a:cubicBezTo>
                    <a:pt x="10035" y="15493"/>
                    <a:pt x="8673" y="19379"/>
                    <a:pt x="8836" y="23351"/>
                  </a:cubicBezTo>
                  <a:close/>
                </a:path>
              </a:pathLst>
            </a:custGeom>
            <a:solidFill>
              <a:srgbClr val="6D6E71"/>
            </a:solidFill>
            <a:ln w="9525" cap="flat">
              <a:noFill/>
              <a:prstDash val="solid"/>
              <a:miter/>
            </a:ln>
          </p:spPr>
          <p:txBody>
            <a:bodyPr rtlCol="0" anchor="ctr"/>
            <a:lstStyle/>
            <a:p>
              <a:endParaRPr lang="en-US"/>
            </a:p>
          </p:txBody>
        </p:sp>
        <p:sp>
          <p:nvSpPr>
            <p:cNvPr id="594" name="Freeform: Shape 593">
              <a:extLst>
                <a:ext uri="{FF2B5EF4-FFF2-40B4-BE49-F238E27FC236}">
                  <a16:creationId xmlns:a16="http://schemas.microsoft.com/office/drawing/2014/main" id="{E2D48D91-0F4D-43DD-83D7-28615E711392}"/>
                </a:ext>
              </a:extLst>
            </p:cNvPr>
            <p:cNvSpPr/>
            <p:nvPr/>
          </p:nvSpPr>
          <p:spPr>
            <a:xfrm>
              <a:off x="7547594" y="2260778"/>
              <a:ext cx="58575" cy="79027"/>
            </a:xfrm>
            <a:custGeom>
              <a:avLst/>
              <a:gdLst>
                <a:gd name="connsiteX0" fmla="*/ 23504 w 46599"/>
                <a:gd name="connsiteY0" fmla="*/ -175 h 62869"/>
                <a:gd name="connsiteX1" fmla="*/ 39220 w 46599"/>
                <a:gd name="connsiteY1" fmla="*/ 6111 h 62869"/>
                <a:gd name="connsiteX2" fmla="*/ 45792 w 46599"/>
                <a:gd name="connsiteY2" fmla="*/ 23066 h 62869"/>
                <a:gd name="connsiteX3" fmla="*/ 39315 w 46599"/>
                <a:gd name="connsiteY3" fmla="*/ 40211 h 62869"/>
                <a:gd name="connsiteX4" fmla="*/ 10931 w 46599"/>
                <a:gd name="connsiteY4" fmla="*/ 41582 h 62869"/>
                <a:gd name="connsiteX5" fmla="*/ 8740 w 46599"/>
                <a:gd name="connsiteY5" fmla="*/ 39258 h 62869"/>
                <a:gd name="connsiteX6" fmla="*/ 8740 w 46599"/>
                <a:gd name="connsiteY6" fmla="*/ 62690 h 62869"/>
                <a:gd name="connsiteX7" fmla="*/ -785 w 46599"/>
                <a:gd name="connsiteY7" fmla="*/ 62690 h 62869"/>
                <a:gd name="connsiteX8" fmla="*/ -785 w 46599"/>
                <a:gd name="connsiteY8" fmla="*/ 492 h 62869"/>
                <a:gd name="connsiteX9" fmla="*/ 8740 w 46599"/>
                <a:gd name="connsiteY9" fmla="*/ 492 h 62869"/>
                <a:gd name="connsiteX10" fmla="*/ 8740 w 46599"/>
                <a:gd name="connsiteY10" fmla="*/ 8493 h 62869"/>
                <a:gd name="connsiteX11" fmla="*/ 23504 w 46599"/>
                <a:gd name="connsiteY11" fmla="*/ -175 h 62869"/>
                <a:gd name="connsiteX12" fmla="*/ 8550 w 46599"/>
                <a:gd name="connsiteY12" fmla="*/ 23352 h 62869"/>
                <a:gd name="connsiteX13" fmla="*/ 12455 w 46599"/>
                <a:gd name="connsiteY13" fmla="*/ 34020 h 62869"/>
                <a:gd name="connsiteX14" fmla="*/ 21980 w 46599"/>
                <a:gd name="connsiteY14" fmla="*/ 38211 h 62869"/>
                <a:gd name="connsiteX15" fmla="*/ 31505 w 46599"/>
                <a:gd name="connsiteY15" fmla="*/ 34115 h 62869"/>
                <a:gd name="connsiteX16" fmla="*/ 35696 w 46599"/>
                <a:gd name="connsiteY16" fmla="*/ 23447 h 62869"/>
                <a:gd name="connsiteX17" fmla="*/ 31505 w 46599"/>
                <a:gd name="connsiteY17" fmla="*/ 12493 h 62869"/>
                <a:gd name="connsiteX18" fmla="*/ 21980 w 46599"/>
                <a:gd name="connsiteY18" fmla="*/ 8207 h 62869"/>
                <a:gd name="connsiteX19" fmla="*/ 12455 w 46599"/>
                <a:gd name="connsiteY19" fmla="*/ 12493 h 62869"/>
                <a:gd name="connsiteX20" fmla="*/ 8550 w 46599"/>
                <a:gd name="connsiteY20" fmla="*/ 23352 h 62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99" h="62869">
                  <a:moveTo>
                    <a:pt x="23504" y="-175"/>
                  </a:moveTo>
                  <a:cubicBezTo>
                    <a:pt x="29381" y="-299"/>
                    <a:pt x="35058" y="1968"/>
                    <a:pt x="39220" y="6111"/>
                  </a:cubicBezTo>
                  <a:cubicBezTo>
                    <a:pt x="43687" y="10588"/>
                    <a:pt x="46078" y="16741"/>
                    <a:pt x="45792" y="23066"/>
                  </a:cubicBezTo>
                  <a:cubicBezTo>
                    <a:pt x="46011" y="29419"/>
                    <a:pt x="43678" y="35591"/>
                    <a:pt x="39315" y="40211"/>
                  </a:cubicBezTo>
                  <a:cubicBezTo>
                    <a:pt x="31857" y="48431"/>
                    <a:pt x="19141" y="49041"/>
                    <a:pt x="10931" y="41582"/>
                  </a:cubicBezTo>
                  <a:cubicBezTo>
                    <a:pt x="10140" y="40868"/>
                    <a:pt x="9407" y="40087"/>
                    <a:pt x="8740" y="39258"/>
                  </a:cubicBezTo>
                  <a:lnTo>
                    <a:pt x="8740" y="62690"/>
                  </a:lnTo>
                  <a:lnTo>
                    <a:pt x="-785" y="62690"/>
                  </a:lnTo>
                  <a:lnTo>
                    <a:pt x="-785" y="492"/>
                  </a:lnTo>
                  <a:lnTo>
                    <a:pt x="8740" y="492"/>
                  </a:lnTo>
                  <a:lnTo>
                    <a:pt x="8740" y="8493"/>
                  </a:lnTo>
                  <a:cubicBezTo>
                    <a:pt x="11721" y="3130"/>
                    <a:pt x="17370" y="-184"/>
                    <a:pt x="23504" y="-175"/>
                  </a:cubicBezTo>
                  <a:close/>
                  <a:moveTo>
                    <a:pt x="8550" y="23352"/>
                  </a:moveTo>
                  <a:cubicBezTo>
                    <a:pt x="8406" y="27286"/>
                    <a:pt x="9807" y="31114"/>
                    <a:pt x="12455" y="34020"/>
                  </a:cubicBezTo>
                  <a:cubicBezTo>
                    <a:pt x="14903" y="36687"/>
                    <a:pt x="18361" y="38211"/>
                    <a:pt x="21980" y="38211"/>
                  </a:cubicBezTo>
                  <a:cubicBezTo>
                    <a:pt x="25571" y="38144"/>
                    <a:pt x="28990" y="36677"/>
                    <a:pt x="31505" y="34115"/>
                  </a:cubicBezTo>
                  <a:cubicBezTo>
                    <a:pt x="34324" y="31296"/>
                    <a:pt x="35839" y="27428"/>
                    <a:pt x="35696" y="23447"/>
                  </a:cubicBezTo>
                  <a:cubicBezTo>
                    <a:pt x="35791" y="19389"/>
                    <a:pt x="34286" y="15446"/>
                    <a:pt x="31505" y="12493"/>
                  </a:cubicBezTo>
                  <a:cubicBezTo>
                    <a:pt x="29076" y="9788"/>
                    <a:pt x="25618" y="8236"/>
                    <a:pt x="21980" y="8207"/>
                  </a:cubicBezTo>
                  <a:cubicBezTo>
                    <a:pt x="18341" y="8207"/>
                    <a:pt x="14874" y="9769"/>
                    <a:pt x="12455" y="12493"/>
                  </a:cubicBezTo>
                  <a:cubicBezTo>
                    <a:pt x="9845" y="15503"/>
                    <a:pt x="8454" y="19370"/>
                    <a:pt x="8550" y="23352"/>
                  </a:cubicBezTo>
                  <a:close/>
                </a:path>
              </a:pathLst>
            </a:custGeom>
            <a:solidFill>
              <a:srgbClr val="6D6E71"/>
            </a:solidFill>
            <a:ln w="9525" cap="flat">
              <a:noFill/>
              <a:prstDash val="solid"/>
              <a:miter/>
            </a:ln>
          </p:spPr>
          <p:txBody>
            <a:bodyPr rtlCol="0" anchor="ctr"/>
            <a:lstStyle/>
            <a:p>
              <a:endParaRPr lang="en-US"/>
            </a:p>
          </p:txBody>
        </p:sp>
        <p:sp>
          <p:nvSpPr>
            <p:cNvPr id="595" name="Freeform: Shape 594">
              <a:extLst>
                <a:ext uri="{FF2B5EF4-FFF2-40B4-BE49-F238E27FC236}">
                  <a16:creationId xmlns:a16="http://schemas.microsoft.com/office/drawing/2014/main" id="{CC985A14-2F65-450B-9F9A-B55251542853}"/>
                </a:ext>
              </a:extLst>
            </p:cNvPr>
            <p:cNvSpPr/>
            <p:nvPr/>
          </p:nvSpPr>
          <p:spPr>
            <a:xfrm>
              <a:off x="7620030" y="2261264"/>
              <a:ext cx="30411" cy="57709"/>
            </a:xfrm>
            <a:custGeom>
              <a:avLst/>
              <a:gdLst>
                <a:gd name="connsiteX0" fmla="*/ 23028 w 24193"/>
                <a:gd name="connsiteY0" fmla="*/ 9059 h 45910"/>
                <a:gd name="connsiteX1" fmla="*/ 12264 w 24193"/>
                <a:gd name="connsiteY1" fmla="*/ 13726 h 45910"/>
                <a:gd name="connsiteX2" fmla="*/ 8740 w 24193"/>
                <a:gd name="connsiteY2" fmla="*/ 26204 h 45910"/>
                <a:gd name="connsiteX3" fmla="*/ 8740 w 24193"/>
                <a:gd name="connsiteY3" fmla="*/ 45731 h 45910"/>
                <a:gd name="connsiteX4" fmla="*/ -785 w 24193"/>
                <a:gd name="connsiteY4" fmla="*/ 45731 h 45910"/>
                <a:gd name="connsiteX5" fmla="*/ -785 w 24193"/>
                <a:gd name="connsiteY5" fmla="*/ 106 h 45910"/>
                <a:gd name="connsiteX6" fmla="*/ 8740 w 24193"/>
                <a:gd name="connsiteY6" fmla="*/ 106 h 45910"/>
                <a:gd name="connsiteX7" fmla="*/ 8740 w 24193"/>
                <a:gd name="connsiteY7" fmla="*/ 9631 h 45910"/>
                <a:gd name="connsiteX8" fmla="*/ 15026 w 24193"/>
                <a:gd name="connsiteY8" fmla="*/ 2582 h 45910"/>
                <a:gd name="connsiteX9" fmla="*/ 23408 w 24193"/>
                <a:gd name="connsiteY9" fmla="*/ -180 h 45910"/>
                <a:gd name="connsiteX10" fmla="*/ 23408 w 24193"/>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5910">
                  <a:moveTo>
                    <a:pt x="23028" y="9059"/>
                  </a:moveTo>
                  <a:cubicBezTo>
                    <a:pt x="18904" y="8821"/>
                    <a:pt x="14912" y="10555"/>
                    <a:pt x="12264" y="13726"/>
                  </a:cubicBezTo>
                  <a:cubicBezTo>
                    <a:pt x="9721" y="17375"/>
                    <a:pt x="8483" y="21766"/>
                    <a:pt x="8740" y="26204"/>
                  </a:cubicBezTo>
                  <a:lnTo>
                    <a:pt x="8740" y="45731"/>
                  </a:lnTo>
                  <a:lnTo>
                    <a:pt x="-785" y="45731"/>
                  </a:lnTo>
                  <a:lnTo>
                    <a:pt x="-785" y="106"/>
                  </a:lnTo>
                  <a:lnTo>
                    <a:pt x="8740" y="106"/>
                  </a:lnTo>
                  <a:lnTo>
                    <a:pt x="8740" y="9631"/>
                  </a:lnTo>
                  <a:cubicBezTo>
                    <a:pt x="10255" y="6821"/>
                    <a:pt x="12407" y="4401"/>
                    <a:pt x="15026" y="2582"/>
                  </a:cubicBezTo>
                  <a:cubicBezTo>
                    <a:pt x="17475" y="820"/>
                    <a:pt x="20399" y="-142"/>
                    <a:pt x="23408" y="-180"/>
                  </a:cubicBezTo>
                  <a:lnTo>
                    <a:pt x="23408" y="9345"/>
                  </a:lnTo>
                  <a:close/>
                </a:path>
              </a:pathLst>
            </a:custGeom>
            <a:solidFill>
              <a:srgbClr val="6D6E71"/>
            </a:solidFill>
            <a:ln w="9525" cap="flat">
              <a:noFill/>
              <a:prstDash val="solid"/>
              <a:miter/>
            </a:ln>
          </p:spPr>
          <p:txBody>
            <a:bodyPr rtlCol="0" anchor="ctr"/>
            <a:lstStyle/>
            <a:p>
              <a:endParaRPr lang="en-US"/>
            </a:p>
          </p:txBody>
        </p:sp>
        <p:sp>
          <p:nvSpPr>
            <p:cNvPr id="596" name="Freeform: Shape 595">
              <a:extLst>
                <a:ext uri="{FF2B5EF4-FFF2-40B4-BE49-F238E27FC236}">
                  <a16:creationId xmlns:a16="http://schemas.microsoft.com/office/drawing/2014/main" id="{1B126A49-6110-482A-8AD8-58A9490FC494}"/>
                </a:ext>
              </a:extLst>
            </p:cNvPr>
            <p:cNvSpPr/>
            <p:nvPr/>
          </p:nvSpPr>
          <p:spPr>
            <a:xfrm>
              <a:off x="7657284" y="2260800"/>
              <a:ext cx="60308" cy="59012"/>
            </a:xfrm>
            <a:custGeom>
              <a:avLst/>
              <a:gdLst>
                <a:gd name="connsiteX0" fmla="*/ 40349 w 47977"/>
                <a:gd name="connsiteY0" fmla="*/ 39908 h 46946"/>
                <a:gd name="connsiteX1" fmla="*/ 6059 w 47977"/>
                <a:gd name="connsiteY1" fmla="*/ 39908 h 46946"/>
                <a:gd name="connsiteX2" fmla="*/ 6059 w 47977"/>
                <a:gd name="connsiteY2" fmla="*/ 6571 h 46946"/>
                <a:gd name="connsiteX3" fmla="*/ 40349 w 47977"/>
                <a:gd name="connsiteY3" fmla="*/ 6571 h 46946"/>
                <a:gd name="connsiteX4" fmla="*/ 40349 w 47977"/>
                <a:gd name="connsiteY4" fmla="*/ 39908 h 46946"/>
                <a:gd name="connsiteX5" fmla="*/ 12821 w 47977"/>
                <a:gd name="connsiteY5" fmla="*/ 34003 h 46946"/>
                <a:gd name="connsiteX6" fmla="*/ 23204 w 47977"/>
                <a:gd name="connsiteY6" fmla="*/ 38194 h 46946"/>
                <a:gd name="connsiteX7" fmla="*/ 33491 w 47977"/>
                <a:gd name="connsiteY7" fmla="*/ 34003 h 46946"/>
                <a:gd name="connsiteX8" fmla="*/ 37587 w 47977"/>
                <a:gd name="connsiteY8" fmla="*/ 23240 h 46946"/>
                <a:gd name="connsiteX9" fmla="*/ 33491 w 47977"/>
                <a:gd name="connsiteY9" fmla="*/ 12476 h 46946"/>
                <a:gd name="connsiteX10" fmla="*/ 23204 w 47977"/>
                <a:gd name="connsiteY10" fmla="*/ 8381 h 46946"/>
                <a:gd name="connsiteX11" fmla="*/ 12821 w 47977"/>
                <a:gd name="connsiteY11" fmla="*/ 12476 h 46946"/>
                <a:gd name="connsiteX12" fmla="*/ 8726 w 47977"/>
                <a:gd name="connsiteY12" fmla="*/ 23240 h 46946"/>
                <a:gd name="connsiteX13" fmla="*/ 13107 w 47977"/>
                <a:gd name="connsiteY13" fmla="*/ 34003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977" h="46946">
                  <a:moveTo>
                    <a:pt x="40349" y="39908"/>
                  </a:moveTo>
                  <a:cubicBezTo>
                    <a:pt x="30748" y="49052"/>
                    <a:pt x="15660" y="49052"/>
                    <a:pt x="6059" y="39908"/>
                  </a:cubicBezTo>
                  <a:cubicBezTo>
                    <a:pt x="-3066" y="30669"/>
                    <a:pt x="-3066" y="15810"/>
                    <a:pt x="6059" y="6571"/>
                  </a:cubicBezTo>
                  <a:cubicBezTo>
                    <a:pt x="15717" y="-2430"/>
                    <a:pt x="30691" y="-2430"/>
                    <a:pt x="40349" y="6571"/>
                  </a:cubicBezTo>
                  <a:cubicBezTo>
                    <a:pt x="49474" y="15810"/>
                    <a:pt x="49474" y="30669"/>
                    <a:pt x="40349" y="39908"/>
                  </a:cubicBezTo>
                  <a:close/>
                  <a:moveTo>
                    <a:pt x="12821" y="34003"/>
                  </a:moveTo>
                  <a:cubicBezTo>
                    <a:pt x="15555" y="36775"/>
                    <a:pt x="19317" y="38289"/>
                    <a:pt x="23204" y="38194"/>
                  </a:cubicBezTo>
                  <a:cubicBezTo>
                    <a:pt x="27071" y="38308"/>
                    <a:pt x="30805" y="36784"/>
                    <a:pt x="33491" y="34003"/>
                  </a:cubicBezTo>
                  <a:cubicBezTo>
                    <a:pt x="36291" y="31145"/>
                    <a:pt x="37777" y="27240"/>
                    <a:pt x="37587" y="23240"/>
                  </a:cubicBezTo>
                  <a:cubicBezTo>
                    <a:pt x="37758" y="19239"/>
                    <a:pt x="36272" y="15353"/>
                    <a:pt x="33491" y="12476"/>
                  </a:cubicBezTo>
                  <a:cubicBezTo>
                    <a:pt x="30795" y="9714"/>
                    <a:pt x="27061" y="8228"/>
                    <a:pt x="23204" y="8381"/>
                  </a:cubicBezTo>
                  <a:cubicBezTo>
                    <a:pt x="19327" y="8247"/>
                    <a:pt x="15565" y="9733"/>
                    <a:pt x="12821" y="12476"/>
                  </a:cubicBezTo>
                  <a:cubicBezTo>
                    <a:pt x="10078" y="15372"/>
                    <a:pt x="8602" y="19249"/>
                    <a:pt x="8726" y="23240"/>
                  </a:cubicBezTo>
                  <a:cubicBezTo>
                    <a:pt x="8650" y="27278"/>
                    <a:pt x="10240" y="31164"/>
                    <a:pt x="13107" y="34003"/>
                  </a:cubicBezTo>
                  <a:close/>
                </a:path>
              </a:pathLst>
            </a:custGeom>
            <a:solidFill>
              <a:srgbClr val="6D6E71"/>
            </a:solidFill>
            <a:ln w="9525" cap="flat">
              <a:noFill/>
              <a:prstDash val="solid"/>
              <a:miter/>
            </a:ln>
          </p:spPr>
          <p:txBody>
            <a:bodyPr rtlCol="0" anchor="ctr"/>
            <a:lstStyle/>
            <a:p>
              <a:endParaRPr lang="en-US"/>
            </a:p>
          </p:txBody>
        </p:sp>
        <p:sp>
          <p:nvSpPr>
            <p:cNvPr id="597" name="Freeform: Shape 596">
              <a:extLst>
                <a:ext uri="{FF2B5EF4-FFF2-40B4-BE49-F238E27FC236}">
                  <a16:creationId xmlns:a16="http://schemas.microsoft.com/office/drawing/2014/main" id="{1A52223A-8A72-447D-8380-1DD636AAC1B7}"/>
                </a:ext>
              </a:extLst>
            </p:cNvPr>
            <p:cNvSpPr/>
            <p:nvPr/>
          </p:nvSpPr>
          <p:spPr>
            <a:xfrm>
              <a:off x="7722639" y="2261623"/>
              <a:ext cx="56032" cy="57350"/>
            </a:xfrm>
            <a:custGeom>
              <a:avLst/>
              <a:gdLst>
                <a:gd name="connsiteX0" fmla="*/ 12074 w 44576"/>
                <a:gd name="connsiteY0" fmla="*/ -180 h 45624"/>
                <a:gd name="connsiteX1" fmla="*/ 21599 w 44576"/>
                <a:gd name="connsiteY1" fmla="*/ 14774 h 45624"/>
                <a:gd name="connsiteX2" fmla="*/ 31695 w 44576"/>
                <a:gd name="connsiteY2" fmla="*/ -180 h 45624"/>
                <a:gd name="connsiteX3" fmla="*/ 43125 w 44576"/>
                <a:gd name="connsiteY3" fmla="*/ -180 h 45624"/>
                <a:gd name="connsiteX4" fmla="*/ 27219 w 44576"/>
                <a:gd name="connsiteY4" fmla="*/ 22108 h 45624"/>
                <a:gd name="connsiteX5" fmla="*/ 43792 w 44576"/>
                <a:gd name="connsiteY5" fmla="*/ 45445 h 45624"/>
                <a:gd name="connsiteX6" fmla="*/ 31981 w 44576"/>
                <a:gd name="connsiteY6" fmla="*/ 45445 h 45624"/>
                <a:gd name="connsiteX7" fmla="*/ 21123 w 44576"/>
                <a:gd name="connsiteY7" fmla="*/ 30205 h 45624"/>
                <a:gd name="connsiteX8" fmla="*/ 10455 w 44576"/>
                <a:gd name="connsiteY8" fmla="*/ 45445 h 45624"/>
                <a:gd name="connsiteX9" fmla="*/ -785 w 44576"/>
                <a:gd name="connsiteY9" fmla="*/ 45445 h 45624"/>
                <a:gd name="connsiteX10" fmla="*/ 15408 w 44576"/>
                <a:gd name="connsiteY10" fmla="*/ 22204 h 45624"/>
                <a:gd name="connsiteX11" fmla="*/ 72 w 44576"/>
                <a:gd name="connsiteY11" fmla="*/ -180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576" h="45624">
                  <a:moveTo>
                    <a:pt x="12074" y="-180"/>
                  </a:moveTo>
                  <a:lnTo>
                    <a:pt x="21599" y="14774"/>
                  </a:lnTo>
                  <a:lnTo>
                    <a:pt x="31695" y="-180"/>
                  </a:lnTo>
                  <a:lnTo>
                    <a:pt x="43125" y="-180"/>
                  </a:lnTo>
                  <a:lnTo>
                    <a:pt x="27219" y="22108"/>
                  </a:lnTo>
                  <a:lnTo>
                    <a:pt x="43792" y="45445"/>
                  </a:lnTo>
                  <a:lnTo>
                    <a:pt x="31981" y="45445"/>
                  </a:lnTo>
                  <a:lnTo>
                    <a:pt x="21123" y="30205"/>
                  </a:lnTo>
                  <a:lnTo>
                    <a:pt x="10455" y="45445"/>
                  </a:lnTo>
                  <a:lnTo>
                    <a:pt x="-785" y="45445"/>
                  </a:lnTo>
                  <a:lnTo>
                    <a:pt x="15408" y="22204"/>
                  </a:lnTo>
                  <a:lnTo>
                    <a:pt x="72" y="-180"/>
                  </a:lnTo>
                  <a:close/>
                </a:path>
              </a:pathLst>
            </a:custGeom>
            <a:solidFill>
              <a:srgbClr val="6D6E71"/>
            </a:solidFill>
            <a:ln w="9525" cap="flat">
              <a:noFill/>
              <a:prstDash val="solid"/>
              <a:miter/>
            </a:ln>
          </p:spPr>
          <p:txBody>
            <a:bodyPr rtlCol="0" anchor="ctr"/>
            <a:lstStyle/>
            <a:p>
              <a:endParaRPr lang="en-US"/>
            </a:p>
          </p:txBody>
        </p:sp>
        <p:sp>
          <p:nvSpPr>
            <p:cNvPr id="598" name="Freeform: Shape 597">
              <a:extLst>
                <a:ext uri="{FF2B5EF4-FFF2-40B4-BE49-F238E27FC236}">
                  <a16:creationId xmlns:a16="http://schemas.microsoft.com/office/drawing/2014/main" id="{C68DD331-0B1D-42BD-A97F-0C03E5FBA933}"/>
                </a:ext>
              </a:extLst>
            </p:cNvPr>
            <p:cNvSpPr/>
            <p:nvPr/>
          </p:nvSpPr>
          <p:spPr>
            <a:xfrm>
              <a:off x="7788270" y="2237194"/>
              <a:ext cx="15308" cy="81780"/>
            </a:xfrm>
            <a:custGeom>
              <a:avLst/>
              <a:gdLst>
                <a:gd name="connsiteX0" fmla="*/ 1010 w 12178"/>
                <a:gd name="connsiteY0" fmla="*/ 10111 h 65059"/>
                <a:gd name="connsiteX1" fmla="*/ 886 w 12178"/>
                <a:gd name="connsiteY1" fmla="*/ 1757 h 65059"/>
                <a:gd name="connsiteX2" fmla="*/ 1010 w 12178"/>
                <a:gd name="connsiteY2" fmla="*/ 1633 h 65059"/>
                <a:gd name="connsiteX3" fmla="*/ 5296 w 12178"/>
                <a:gd name="connsiteY3" fmla="*/ -177 h 65059"/>
                <a:gd name="connsiteX4" fmla="*/ 9583 w 12178"/>
                <a:gd name="connsiteY4" fmla="*/ 1633 h 65059"/>
                <a:gd name="connsiteX5" fmla="*/ 11393 w 12178"/>
                <a:gd name="connsiteY5" fmla="*/ 5824 h 65059"/>
                <a:gd name="connsiteX6" fmla="*/ 5296 w 12178"/>
                <a:gd name="connsiteY6" fmla="*/ 11920 h 65059"/>
                <a:gd name="connsiteX7" fmla="*/ 1010 w 12178"/>
                <a:gd name="connsiteY7" fmla="*/ 10111 h 65059"/>
                <a:gd name="connsiteX8" fmla="*/ 10535 w 12178"/>
                <a:gd name="connsiteY8" fmla="*/ 64879 h 65059"/>
                <a:gd name="connsiteX9" fmla="*/ 1010 w 12178"/>
                <a:gd name="connsiteY9" fmla="*/ 64879 h 65059"/>
                <a:gd name="connsiteX10" fmla="*/ 1010 w 12178"/>
                <a:gd name="connsiteY10" fmla="*/ 19254 h 65059"/>
                <a:gd name="connsiteX11" fmla="*/ 10535 w 12178"/>
                <a:gd name="connsiteY11" fmla="*/ 19254 h 6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78" h="65059">
                  <a:moveTo>
                    <a:pt x="1010" y="10111"/>
                  </a:moveTo>
                  <a:cubicBezTo>
                    <a:pt x="-1333" y="7844"/>
                    <a:pt x="-1390" y="4100"/>
                    <a:pt x="886" y="1757"/>
                  </a:cubicBezTo>
                  <a:cubicBezTo>
                    <a:pt x="925" y="1719"/>
                    <a:pt x="962" y="1671"/>
                    <a:pt x="1010" y="1633"/>
                  </a:cubicBezTo>
                  <a:cubicBezTo>
                    <a:pt x="2125" y="462"/>
                    <a:pt x="3677" y="-196"/>
                    <a:pt x="5296" y="-177"/>
                  </a:cubicBezTo>
                  <a:cubicBezTo>
                    <a:pt x="6925" y="-234"/>
                    <a:pt x="8487" y="433"/>
                    <a:pt x="9583" y="1633"/>
                  </a:cubicBezTo>
                  <a:cubicBezTo>
                    <a:pt x="10764" y="2700"/>
                    <a:pt x="11421" y="4234"/>
                    <a:pt x="11393" y="5824"/>
                  </a:cubicBezTo>
                  <a:cubicBezTo>
                    <a:pt x="11345" y="9168"/>
                    <a:pt x="8640" y="11873"/>
                    <a:pt x="5296" y="11920"/>
                  </a:cubicBezTo>
                  <a:cubicBezTo>
                    <a:pt x="3677" y="11939"/>
                    <a:pt x="2125" y="11282"/>
                    <a:pt x="1010" y="10111"/>
                  </a:cubicBezTo>
                  <a:close/>
                  <a:moveTo>
                    <a:pt x="10535" y="64879"/>
                  </a:moveTo>
                  <a:lnTo>
                    <a:pt x="1010" y="64879"/>
                  </a:lnTo>
                  <a:lnTo>
                    <a:pt x="1010" y="19254"/>
                  </a:lnTo>
                  <a:lnTo>
                    <a:pt x="10535" y="19254"/>
                  </a:lnTo>
                  <a:close/>
                </a:path>
              </a:pathLst>
            </a:custGeom>
            <a:solidFill>
              <a:srgbClr val="6D6E71"/>
            </a:solidFill>
            <a:ln w="9525" cap="flat">
              <a:noFill/>
              <a:prstDash val="solid"/>
              <a:miter/>
            </a:ln>
          </p:spPr>
          <p:txBody>
            <a:bodyPr rtlCol="0" anchor="ctr"/>
            <a:lstStyle/>
            <a:p>
              <a:endParaRPr lang="en-US"/>
            </a:p>
          </p:txBody>
        </p:sp>
        <p:sp>
          <p:nvSpPr>
            <p:cNvPr id="599" name="Freeform: Shape 598">
              <a:extLst>
                <a:ext uri="{FF2B5EF4-FFF2-40B4-BE49-F238E27FC236}">
                  <a16:creationId xmlns:a16="http://schemas.microsoft.com/office/drawing/2014/main" id="{E89CD013-EA17-4C46-9B0D-1F668E3AA3D3}"/>
                </a:ext>
              </a:extLst>
            </p:cNvPr>
            <p:cNvSpPr/>
            <p:nvPr/>
          </p:nvSpPr>
          <p:spPr>
            <a:xfrm>
              <a:off x="7819500" y="2260719"/>
              <a:ext cx="92360" cy="58734"/>
            </a:xfrm>
            <a:custGeom>
              <a:avLst/>
              <a:gdLst>
                <a:gd name="connsiteX0" fmla="*/ 8740 w 73476"/>
                <a:gd name="connsiteY0" fmla="*/ 21494 h 46725"/>
                <a:gd name="connsiteX1" fmla="*/ 8740 w 73476"/>
                <a:gd name="connsiteY1" fmla="*/ 46164 h 46725"/>
                <a:gd name="connsiteX2" fmla="*/ -785 w 73476"/>
                <a:gd name="connsiteY2" fmla="*/ 46164 h 46725"/>
                <a:gd name="connsiteX3" fmla="*/ -785 w 73476"/>
                <a:gd name="connsiteY3" fmla="*/ 539 h 46725"/>
                <a:gd name="connsiteX4" fmla="*/ 8740 w 73476"/>
                <a:gd name="connsiteY4" fmla="*/ 539 h 46725"/>
                <a:gd name="connsiteX5" fmla="*/ 8740 w 73476"/>
                <a:gd name="connsiteY5" fmla="*/ 8826 h 46725"/>
                <a:gd name="connsiteX6" fmla="*/ 14932 w 73476"/>
                <a:gd name="connsiteY6" fmla="*/ 2254 h 46725"/>
                <a:gd name="connsiteX7" fmla="*/ 23885 w 73476"/>
                <a:gd name="connsiteY7" fmla="*/ -128 h 46725"/>
                <a:gd name="connsiteX8" fmla="*/ 38553 w 73476"/>
                <a:gd name="connsiteY8" fmla="*/ 8731 h 46725"/>
                <a:gd name="connsiteX9" fmla="*/ 55413 w 73476"/>
                <a:gd name="connsiteY9" fmla="*/ -128 h 46725"/>
                <a:gd name="connsiteX10" fmla="*/ 67891 w 73476"/>
                <a:gd name="connsiteY10" fmla="*/ 4540 h 46725"/>
                <a:gd name="connsiteX11" fmla="*/ 72653 w 73476"/>
                <a:gd name="connsiteY11" fmla="*/ 18161 h 46725"/>
                <a:gd name="connsiteX12" fmla="*/ 72653 w 73476"/>
                <a:gd name="connsiteY12" fmla="*/ 46164 h 46725"/>
                <a:gd name="connsiteX13" fmla="*/ 63128 w 73476"/>
                <a:gd name="connsiteY13" fmla="*/ 46164 h 46725"/>
                <a:gd name="connsiteX14" fmla="*/ 63128 w 73476"/>
                <a:gd name="connsiteY14" fmla="*/ 21113 h 46725"/>
                <a:gd name="connsiteX15" fmla="*/ 52651 w 73476"/>
                <a:gd name="connsiteY15" fmla="*/ 8540 h 46725"/>
                <a:gd name="connsiteX16" fmla="*/ 44174 w 73476"/>
                <a:gd name="connsiteY16" fmla="*/ 11588 h 46725"/>
                <a:gd name="connsiteX17" fmla="*/ 40363 w 73476"/>
                <a:gd name="connsiteY17" fmla="*/ 21113 h 46725"/>
                <a:gd name="connsiteX18" fmla="*/ 40363 w 73476"/>
                <a:gd name="connsiteY18" fmla="*/ 46545 h 46725"/>
                <a:gd name="connsiteX19" fmla="*/ 30838 w 73476"/>
                <a:gd name="connsiteY19" fmla="*/ 46545 h 46725"/>
                <a:gd name="connsiteX20" fmla="*/ 30838 w 73476"/>
                <a:gd name="connsiteY20" fmla="*/ 21113 h 46725"/>
                <a:gd name="connsiteX21" fmla="*/ 28552 w 73476"/>
                <a:gd name="connsiteY21" fmla="*/ 11588 h 46725"/>
                <a:gd name="connsiteX22" fmla="*/ 21218 w 73476"/>
                <a:gd name="connsiteY22" fmla="*/ 8540 h 46725"/>
                <a:gd name="connsiteX23" fmla="*/ 12550 w 73476"/>
                <a:gd name="connsiteY23" fmla="*/ 11779 h 46725"/>
                <a:gd name="connsiteX24" fmla="*/ 8740 w 73476"/>
                <a:gd name="connsiteY24" fmla="*/ 21494 h 46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76" h="46725">
                  <a:moveTo>
                    <a:pt x="8740" y="21494"/>
                  </a:moveTo>
                  <a:lnTo>
                    <a:pt x="8740" y="46164"/>
                  </a:lnTo>
                  <a:lnTo>
                    <a:pt x="-785" y="46164"/>
                  </a:lnTo>
                  <a:lnTo>
                    <a:pt x="-785" y="539"/>
                  </a:lnTo>
                  <a:lnTo>
                    <a:pt x="8740" y="539"/>
                  </a:lnTo>
                  <a:lnTo>
                    <a:pt x="8740" y="8826"/>
                  </a:lnTo>
                  <a:cubicBezTo>
                    <a:pt x="10093" y="6064"/>
                    <a:pt x="12255" y="3768"/>
                    <a:pt x="14932" y="2254"/>
                  </a:cubicBezTo>
                  <a:cubicBezTo>
                    <a:pt x="17646" y="654"/>
                    <a:pt x="20742" y="-166"/>
                    <a:pt x="23885" y="-128"/>
                  </a:cubicBezTo>
                  <a:cubicBezTo>
                    <a:pt x="30181" y="-661"/>
                    <a:pt x="36096" y="2911"/>
                    <a:pt x="38553" y="8731"/>
                  </a:cubicBezTo>
                  <a:cubicBezTo>
                    <a:pt x="42364" y="3168"/>
                    <a:pt x="48678" y="-146"/>
                    <a:pt x="55413" y="-128"/>
                  </a:cubicBezTo>
                  <a:cubicBezTo>
                    <a:pt x="60032" y="-346"/>
                    <a:pt x="64547" y="1340"/>
                    <a:pt x="67891" y="4540"/>
                  </a:cubicBezTo>
                  <a:cubicBezTo>
                    <a:pt x="71263" y="8245"/>
                    <a:pt x="72977" y="13160"/>
                    <a:pt x="72653" y="18161"/>
                  </a:cubicBezTo>
                  <a:lnTo>
                    <a:pt x="72653" y="46164"/>
                  </a:lnTo>
                  <a:lnTo>
                    <a:pt x="63128" y="46164"/>
                  </a:lnTo>
                  <a:lnTo>
                    <a:pt x="63128" y="21113"/>
                  </a:lnTo>
                  <a:cubicBezTo>
                    <a:pt x="63128" y="12731"/>
                    <a:pt x="59699" y="8540"/>
                    <a:pt x="52651" y="8540"/>
                  </a:cubicBezTo>
                  <a:cubicBezTo>
                    <a:pt x="49545" y="8502"/>
                    <a:pt x="46536" y="9579"/>
                    <a:pt x="44174" y="11588"/>
                  </a:cubicBezTo>
                  <a:cubicBezTo>
                    <a:pt x="41506" y="14008"/>
                    <a:pt x="40106" y="17522"/>
                    <a:pt x="40363" y="21113"/>
                  </a:cubicBezTo>
                  <a:lnTo>
                    <a:pt x="40363" y="46545"/>
                  </a:lnTo>
                  <a:lnTo>
                    <a:pt x="30838" y="46545"/>
                  </a:lnTo>
                  <a:lnTo>
                    <a:pt x="30838" y="21113"/>
                  </a:lnTo>
                  <a:cubicBezTo>
                    <a:pt x="31114" y="17780"/>
                    <a:pt x="30305" y="14436"/>
                    <a:pt x="28552" y="11588"/>
                  </a:cubicBezTo>
                  <a:cubicBezTo>
                    <a:pt x="26752" y="9436"/>
                    <a:pt x="24018" y="8293"/>
                    <a:pt x="21218" y="8540"/>
                  </a:cubicBezTo>
                  <a:cubicBezTo>
                    <a:pt x="18018" y="8483"/>
                    <a:pt x="14922" y="9636"/>
                    <a:pt x="12550" y="11779"/>
                  </a:cubicBezTo>
                  <a:cubicBezTo>
                    <a:pt x="9902" y="14293"/>
                    <a:pt x="8502" y="17846"/>
                    <a:pt x="8740" y="21494"/>
                  </a:cubicBezTo>
                  <a:close/>
                </a:path>
              </a:pathLst>
            </a:custGeom>
            <a:solidFill>
              <a:srgbClr val="6D6E71"/>
            </a:solidFill>
            <a:ln w="9525" cap="flat">
              <a:noFill/>
              <a:prstDash val="solid"/>
              <a:miter/>
            </a:ln>
          </p:spPr>
          <p:txBody>
            <a:bodyPr rtlCol="0" anchor="ctr"/>
            <a:lstStyle/>
            <a:p>
              <a:endParaRPr lang="en-US"/>
            </a:p>
          </p:txBody>
        </p:sp>
        <p:sp>
          <p:nvSpPr>
            <p:cNvPr id="600" name="Freeform: Shape 599">
              <a:extLst>
                <a:ext uri="{FF2B5EF4-FFF2-40B4-BE49-F238E27FC236}">
                  <a16:creationId xmlns:a16="http://schemas.microsoft.com/office/drawing/2014/main" id="{F4F2F086-1A24-490E-BB3C-AF973D0C5388}"/>
                </a:ext>
              </a:extLst>
            </p:cNvPr>
            <p:cNvSpPr/>
            <p:nvPr/>
          </p:nvSpPr>
          <p:spPr>
            <a:xfrm>
              <a:off x="7924243" y="2260283"/>
              <a:ext cx="51087" cy="59545"/>
            </a:xfrm>
            <a:custGeom>
              <a:avLst/>
              <a:gdLst>
                <a:gd name="connsiteX0" fmla="*/ 39618 w 40642"/>
                <a:gd name="connsiteY0" fmla="*/ 46511 h 47370"/>
                <a:gd name="connsiteX1" fmla="*/ 30856 w 40642"/>
                <a:gd name="connsiteY1" fmla="*/ 46511 h 47370"/>
                <a:gd name="connsiteX2" fmla="*/ 30856 w 40642"/>
                <a:gd name="connsiteY2" fmla="*/ 40415 h 47370"/>
                <a:gd name="connsiteX3" fmla="*/ 15711 w 40642"/>
                <a:gd name="connsiteY3" fmla="*/ 47178 h 47370"/>
                <a:gd name="connsiteX4" fmla="*/ 3900 w 40642"/>
                <a:gd name="connsiteY4" fmla="*/ 43177 h 47370"/>
                <a:gd name="connsiteX5" fmla="*/ -768 w 40642"/>
                <a:gd name="connsiteY5" fmla="*/ 32414 h 47370"/>
                <a:gd name="connsiteX6" fmla="*/ 4186 w 40642"/>
                <a:gd name="connsiteY6" fmla="*/ 22318 h 47370"/>
                <a:gd name="connsiteX7" fmla="*/ 17711 w 40642"/>
                <a:gd name="connsiteY7" fmla="*/ 18984 h 47370"/>
                <a:gd name="connsiteX8" fmla="*/ 30093 w 40642"/>
                <a:gd name="connsiteY8" fmla="*/ 18984 h 47370"/>
                <a:gd name="connsiteX9" fmla="*/ 30093 w 40642"/>
                <a:gd name="connsiteY9" fmla="*/ 17269 h 47370"/>
                <a:gd name="connsiteX10" fmla="*/ 19997 w 40642"/>
                <a:gd name="connsiteY10" fmla="*/ 7744 h 47370"/>
                <a:gd name="connsiteX11" fmla="*/ 6853 w 40642"/>
                <a:gd name="connsiteY11" fmla="*/ 12411 h 47370"/>
                <a:gd name="connsiteX12" fmla="*/ 2567 w 40642"/>
                <a:gd name="connsiteY12" fmla="*/ 6411 h 47370"/>
                <a:gd name="connsiteX13" fmla="*/ 21617 w 40642"/>
                <a:gd name="connsiteY13" fmla="*/ -161 h 47370"/>
                <a:gd name="connsiteX14" fmla="*/ 34761 w 40642"/>
                <a:gd name="connsiteY14" fmla="*/ 3839 h 47370"/>
                <a:gd name="connsiteX15" fmla="*/ 39809 w 40642"/>
                <a:gd name="connsiteY15" fmla="*/ 16698 h 47370"/>
                <a:gd name="connsiteX16" fmla="*/ 30093 w 40642"/>
                <a:gd name="connsiteY16" fmla="*/ 29461 h 47370"/>
                <a:gd name="connsiteX17" fmla="*/ 30093 w 40642"/>
                <a:gd name="connsiteY17" fmla="*/ 25651 h 47370"/>
                <a:gd name="connsiteX18" fmla="*/ 19331 w 40642"/>
                <a:gd name="connsiteY18" fmla="*/ 25651 h 47370"/>
                <a:gd name="connsiteX19" fmla="*/ 8948 w 40642"/>
                <a:gd name="connsiteY19" fmla="*/ 32128 h 47370"/>
                <a:gd name="connsiteX20" fmla="*/ 11520 w 40642"/>
                <a:gd name="connsiteY20" fmla="*/ 37272 h 47370"/>
                <a:gd name="connsiteX21" fmla="*/ 18664 w 40642"/>
                <a:gd name="connsiteY21" fmla="*/ 38986 h 47370"/>
                <a:gd name="connsiteX22" fmla="*/ 26665 w 40642"/>
                <a:gd name="connsiteY22" fmla="*/ 36415 h 47370"/>
                <a:gd name="connsiteX23" fmla="*/ 29999 w 40642"/>
                <a:gd name="connsiteY23" fmla="*/ 29461 h 4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2" h="47370">
                  <a:moveTo>
                    <a:pt x="39618" y="46511"/>
                  </a:moveTo>
                  <a:lnTo>
                    <a:pt x="30856" y="46511"/>
                  </a:lnTo>
                  <a:lnTo>
                    <a:pt x="30856" y="40415"/>
                  </a:lnTo>
                  <a:cubicBezTo>
                    <a:pt x="27103" y="44863"/>
                    <a:pt x="21531" y="47359"/>
                    <a:pt x="15711" y="47178"/>
                  </a:cubicBezTo>
                  <a:cubicBezTo>
                    <a:pt x="11415" y="47340"/>
                    <a:pt x="7215" y="45911"/>
                    <a:pt x="3900" y="43177"/>
                  </a:cubicBezTo>
                  <a:cubicBezTo>
                    <a:pt x="823" y="40463"/>
                    <a:pt x="-891" y="36519"/>
                    <a:pt x="-768" y="32414"/>
                  </a:cubicBezTo>
                  <a:cubicBezTo>
                    <a:pt x="-987" y="28414"/>
                    <a:pt x="890" y="24594"/>
                    <a:pt x="4186" y="22318"/>
                  </a:cubicBezTo>
                  <a:cubicBezTo>
                    <a:pt x="8253" y="19870"/>
                    <a:pt x="12968" y="18708"/>
                    <a:pt x="17711" y="18984"/>
                  </a:cubicBezTo>
                  <a:lnTo>
                    <a:pt x="30093" y="18984"/>
                  </a:lnTo>
                  <a:lnTo>
                    <a:pt x="30093" y="17269"/>
                  </a:lnTo>
                  <a:cubicBezTo>
                    <a:pt x="30093" y="11173"/>
                    <a:pt x="26760" y="7744"/>
                    <a:pt x="19997" y="7744"/>
                  </a:cubicBezTo>
                  <a:cubicBezTo>
                    <a:pt x="15244" y="7954"/>
                    <a:pt x="10672" y="9583"/>
                    <a:pt x="6853" y="12411"/>
                  </a:cubicBezTo>
                  <a:lnTo>
                    <a:pt x="2567" y="6411"/>
                  </a:lnTo>
                  <a:cubicBezTo>
                    <a:pt x="7948" y="2058"/>
                    <a:pt x="14692" y="-276"/>
                    <a:pt x="21617" y="-161"/>
                  </a:cubicBezTo>
                  <a:cubicBezTo>
                    <a:pt x="26322" y="-361"/>
                    <a:pt x="30960" y="1048"/>
                    <a:pt x="34761" y="3839"/>
                  </a:cubicBezTo>
                  <a:cubicBezTo>
                    <a:pt x="38323" y="7125"/>
                    <a:pt x="40190" y="11869"/>
                    <a:pt x="39809" y="16698"/>
                  </a:cubicBezTo>
                  <a:close/>
                  <a:moveTo>
                    <a:pt x="30093" y="29461"/>
                  </a:moveTo>
                  <a:lnTo>
                    <a:pt x="30093" y="25651"/>
                  </a:lnTo>
                  <a:lnTo>
                    <a:pt x="19331" y="25651"/>
                  </a:lnTo>
                  <a:cubicBezTo>
                    <a:pt x="12377" y="25651"/>
                    <a:pt x="8948" y="27842"/>
                    <a:pt x="8948" y="32128"/>
                  </a:cubicBezTo>
                  <a:cubicBezTo>
                    <a:pt x="8834" y="34176"/>
                    <a:pt x="9815" y="36129"/>
                    <a:pt x="11520" y="37272"/>
                  </a:cubicBezTo>
                  <a:cubicBezTo>
                    <a:pt x="13682" y="38529"/>
                    <a:pt x="16168" y="39129"/>
                    <a:pt x="18664" y="38986"/>
                  </a:cubicBezTo>
                  <a:cubicBezTo>
                    <a:pt x="21540" y="39044"/>
                    <a:pt x="24359" y="38139"/>
                    <a:pt x="26665" y="36415"/>
                  </a:cubicBezTo>
                  <a:cubicBezTo>
                    <a:pt x="28865" y="34795"/>
                    <a:pt x="30113" y="32186"/>
                    <a:pt x="29999" y="29461"/>
                  </a:cubicBezTo>
                  <a:close/>
                </a:path>
              </a:pathLst>
            </a:custGeom>
            <a:solidFill>
              <a:srgbClr val="6D6E71"/>
            </a:solidFill>
            <a:ln w="9525" cap="flat">
              <a:noFill/>
              <a:prstDash val="solid"/>
              <a:miter/>
            </a:ln>
          </p:spPr>
          <p:txBody>
            <a:bodyPr rtlCol="0" anchor="ctr"/>
            <a:lstStyle/>
            <a:p>
              <a:endParaRPr lang="en-US"/>
            </a:p>
          </p:txBody>
        </p:sp>
        <p:sp>
          <p:nvSpPr>
            <p:cNvPr id="601" name="Freeform: Shape 600">
              <a:extLst>
                <a:ext uri="{FF2B5EF4-FFF2-40B4-BE49-F238E27FC236}">
                  <a16:creationId xmlns:a16="http://schemas.microsoft.com/office/drawing/2014/main" id="{5C5843BC-C4A9-4ABC-8B40-46773ED95B16}"/>
                </a:ext>
              </a:extLst>
            </p:cNvPr>
            <p:cNvSpPr/>
            <p:nvPr/>
          </p:nvSpPr>
          <p:spPr>
            <a:xfrm>
              <a:off x="7987482" y="2243663"/>
              <a:ext cx="39870" cy="76151"/>
            </a:xfrm>
            <a:custGeom>
              <a:avLst/>
              <a:gdLst>
                <a:gd name="connsiteX0" fmla="*/ 14550 w 31718"/>
                <a:gd name="connsiteY0" fmla="*/ 21823 h 60581"/>
                <a:gd name="connsiteX1" fmla="*/ 14550 w 31718"/>
                <a:gd name="connsiteY1" fmla="*/ 44968 h 60581"/>
                <a:gd name="connsiteX2" fmla="*/ 16265 w 31718"/>
                <a:gd name="connsiteY2" fmla="*/ 50112 h 60581"/>
                <a:gd name="connsiteX3" fmla="*/ 21027 w 31718"/>
                <a:gd name="connsiteY3" fmla="*/ 52112 h 60581"/>
                <a:gd name="connsiteX4" fmla="*/ 26933 w 31718"/>
                <a:gd name="connsiteY4" fmla="*/ 49064 h 60581"/>
                <a:gd name="connsiteX5" fmla="*/ 30934 w 31718"/>
                <a:gd name="connsiteY5" fmla="*/ 55827 h 60581"/>
                <a:gd name="connsiteX6" fmla="*/ 19694 w 31718"/>
                <a:gd name="connsiteY6" fmla="*/ 60399 h 60581"/>
                <a:gd name="connsiteX7" fmla="*/ 9312 w 31718"/>
                <a:gd name="connsiteY7" fmla="*/ 56113 h 60581"/>
                <a:gd name="connsiteX8" fmla="*/ 4930 w 31718"/>
                <a:gd name="connsiteY8" fmla="*/ 44683 h 60581"/>
                <a:gd name="connsiteX9" fmla="*/ 4930 w 31718"/>
                <a:gd name="connsiteY9" fmla="*/ 21823 h 60581"/>
                <a:gd name="connsiteX10" fmla="*/ -785 w 31718"/>
                <a:gd name="connsiteY10" fmla="*/ 21823 h 60581"/>
                <a:gd name="connsiteX11" fmla="*/ -785 w 31718"/>
                <a:gd name="connsiteY11" fmla="*/ 14108 h 60581"/>
                <a:gd name="connsiteX12" fmla="*/ 4930 w 31718"/>
                <a:gd name="connsiteY12" fmla="*/ 14108 h 60581"/>
                <a:gd name="connsiteX13" fmla="*/ 4930 w 31718"/>
                <a:gd name="connsiteY13" fmla="*/ -180 h 60581"/>
                <a:gd name="connsiteX14" fmla="*/ 14455 w 31718"/>
                <a:gd name="connsiteY14" fmla="*/ -180 h 60581"/>
                <a:gd name="connsiteX15" fmla="*/ 14455 w 31718"/>
                <a:gd name="connsiteY15" fmla="*/ 14108 h 60581"/>
                <a:gd name="connsiteX16" fmla="*/ 26457 w 31718"/>
                <a:gd name="connsiteY16" fmla="*/ 14108 h 60581"/>
                <a:gd name="connsiteX17" fmla="*/ 26457 w 31718"/>
                <a:gd name="connsiteY17" fmla="*/ 21823 h 60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1">
                  <a:moveTo>
                    <a:pt x="14550" y="21823"/>
                  </a:moveTo>
                  <a:lnTo>
                    <a:pt x="14550" y="44968"/>
                  </a:lnTo>
                  <a:cubicBezTo>
                    <a:pt x="14446" y="46835"/>
                    <a:pt x="15055" y="48683"/>
                    <a:pt x="16265" y="50112"/>
                  </a:cubicBezTo>
                  <a:cubicBezTo>
                    <a:pt x="17465" y="51465"/>
                    <a:pt x="19217" y="52198"/>
                    <a:pt x="21027" y="52112"/>
                  </a:cubicBezTo>
                  <a:cubicBezTo>
                    <a:pt x="23342" y="51998"/>
                    <a:pt x="25494" y="50893"/>
                    <a:pt x="26933" y="49064"/>
                  </a:cubicBezTo>
                  <a:lnTo>
                    <a:pt x="30934" y="55827"/>
                  </a:lnTo>
                  <a:cubicBezTo>
                    <a:pt x="27904" y="58723"/>
                    <a:pt x="23885" y="60361"/>
                    <a:pt x="19694" y="60399"/>
                  </a:cubicBezTo>
                  <a:cubicBezTo>
                    <a:pt x="15789" y="60466"/>
                    <a:pt x="12026" y="58923"/>
                    <a:pt x="9312" y="56113"/>
                  </a:cubicBezTo>
                  <a:cubicBezTo>
                    <a:pt x="6273" y="53112"/>
                    <a:pt x="4682" y="48950"/>
                    <a:pt x="4930" y="44683"/>
                  </a:cubicBezTo>
                  <a:lnTo>
                    <a:pt x="4930" y="21823"/>
                  </a:lnTo>
                  <a:lnTo>
                    <a:pt x="-785" y="21823"/>
                  </a:lnTo>
                  <a:lnTo>
                    <a:pt x="-785" y="14108"/>
                  </a:lnTo>
                  <a:lnTo>
                    <a:pt x="4930" y="14108"/>
                  </a:lnTo>
                  <a:lnTo>
                    <a:pt x="4930" y="-180"/>
                  </a:lnTo>
                  <a:lnTo>
                    <a:pt x="14455" y="-180"/>
                  </a:lnTo>
                  <a:lnTo>
                    <a:pt x="14455" y="14108"/>
                  </a:lnTo>
                  <a:lnTo>
                    <a:pt x="26457" y="14108"/>
                  </a:lnTo>
                  <a:lnTo>
                    <a:pt x="26457" y="21823"/>
                  </a:lnTo>
                  <a:close/>
                </a:path>
              </a:pathLst>
            </a:custGeom>
            <a:solidFill>
              <a:srgbClr val="6D6E71"/>
            </a:solidFill>
            <a:ln w="9525" cap="flat">
              <a:noFill/>
              <a:prstDash val="solid"/>
              <a:miter/>
            </a:ln>
          </p:spPr>
          <p:txBody>
            <a:bodyPr rtlCol="0" anchor="ctr"/>
            <a:lstStyle/>
            <a:p>
              <a:endParaRPr lang="en-US"/>
            </a:p>
          </p:txBody>
        </p:sp>
        <p:sp>
          <p:nvSpPr>
            <p:cNvPr id="602" name="Freeform: Shape 601">
              <a:extLst>
                <a:ext uri="{FF2B5EF4-FFF2-40B4-BE49-F238E27FC236}">
                  <a16:creationId xmlns:a16="http://schemas.microsoft.com/office/drawing/2014/main" id="{F9AAAEAD-9DAE-494F-B822-1B21E9E1F851}"/>
                </a:ext>
              </a:extLst>
            </p:cNvPr>
            <p:cNvSpPr/>
            <p:nvPr/>
          </p:nvSpPr>
          <p:spPr>
            <a:xfrm>
              <a:off x="8031391" y="2260772"/>
              <a:ext cx="57061" cy="59053"/>
            </a:xfrm>
            <a:custGeom>
              <a:avLst/>
              <a:gdLst>
                <a:gd name="connsiteX0" fmla="*/ 44388 w 45394"/>
                <a:gd name="connsiteY0" fmla="*/ 27453 h 46979"/>
                <a:gd name="connsiteX1" fmla="*/ 8670 w 45394"/>
                <a:gd name="connsiteY1" fmla="*/ 27453 h 46979"/>
                <a:gd name="connsiteX2" fmla="*/ 13242 w 45394"/>
                <a:gd name="connsiteY2" fmla="*/ 35549 h 46979"/>
                <a:gd name="connsiteX3" fmla="*/ 35816 w 45394"/>
                <a:gd name="connsiteY3" fmla="*/ 33168 h 46979"/>
                <a:gd name="connsiteX4" fmla="*/ 41340 w 45394"/>
                <a:gd name="connsiteY4" fmla="*/ 39168 h 46979"/>
                <a:gd name="connsiteX5" fmla="*/ 22290 w 45394"/>
                <a:gd name="connsiteY5" fmla="*/ 46789 h 46979"/>
                <a:gd name="connsiteX6" fmla="*/ -779 w 45394"/>
                <a:gd name="connsiteY6" fmla="*/ 24910 h 46979"/>
                <a:gd name="connsiteX7" fmla="*/ -760 w 45394"/>
                <a:gd name="connsiteY7" fmla="*/ 23262 h 46979"/>
                <a:gd name="connsiteX8" fmla="*/ 6098 w 45394"/>
                <a:gd name="connsiteY8" fmla="*/ 6117 h 46979"/>
                <a:gd name="connsiteX9" fmla="*/ 38102 w 45394"/>
                <a:gd name="connsiteY9" fmla="*/ 5450 h 46979"/>
                <a:gd name="connsiteX10" fmla="*/ 44579 w 45394"/>
                <a:gd name="connsiteY10" fmla="*/ 20881 h 46979"/>
                <a:gd name="connsiteX11" fmla="*/ 8670 w 45394"/>
                <a:gd name="connsiteY11" fmla="*/ 19928 h 46979"/>
                <a:gd name="connsiteX12" fmla="*/ 34768 w 45394"/>
                <a:gd name="connsiteY12" fmla="*/ 19928 h 46979"/>
                <a:gd name="connsiteX13" fmla="*/ 31244 w 45394"/>
                <a:gd name="connsiteY13" fmla="*/ 11165 h 46979"/>
                <a:gd name="connsiteX14" fmla="*/ 22290 w 45394"/>
                <a:gd name="connsiteY14" fmla="*/ 8022 h 46979"/>
                <a:gd name="connsiteX15" fmla="*/ 12765 w 45394"/>
                <a:gd name="connsiteY15" fmla="*/ 11260 h 46979"/>
                <a:gd name="connsiteX16" fmla="*/ 8670 w 45394"/>
                <a:gd name="connsiteY16" fmla="*/ 1992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94" h="46979">
                  <a:moveTo>
                    <a:pt x="44388" y="27453"/>
                  </a:moveTo>
                  <a:lnTo>
                    <a:pt x="8670" y="27453"/>
                  </a:lnTo>
                  <a:cubicBezTo>
                    <a:pt x="8832" y="30720"/>
                    <a:pt x="10527" y="33720"/>
                    <a:pt x="13242" y="35549"/>
                  </a:cubicBezTo>
                  <a:cubicBezTo>
                    <a:pt x="20376" y="40235"/>
                    <a:pt x="29815" y="39235"/>
                    <a:pt x="35816" y="33168"/>
                  </a:cubicBezTo>
                  <a:lnTo>
                    <a:pt x="41340" y="39168"/>
                  </a:lnTo>
                  <a:cubicBezTo>
                    <a:pt x="36321" y="44245"/>
                    <a:pt x="29425" y="46998"/>
                    <a:pt x="22290" y="46789"/>
                  </a:cubicBezTo>
                  <a:cubicBezTo>
                    <a:pt x="9879" y="47122"/>
                    <a:pt x="-446" y="37321"/>
                    <a:pt x="-779" y="24910"/>
                  </a:cubicBezTo>
                  <a:cubicBezTo>
                    <a:pt x="-789" y="24367"/>
                    <a:pt x="-789" y="23814"/>
                    <a:pt x="-760" y="23262"/>
                  </a:cubicBezTo>
                  <a:cubicBezTo>
                    <a:pt x="-1046" y="16823"/>
                    <a:pt x="1450" y="10575"/>
                    <a:pt x="6098" y="6117"/>
                  </a:cubicBezTo>
                  <a:cubicBezTo>
                    <a:pt x="15118" y="-2018"/>
                    <a:pt x="28749" y="-2303"/>
                    <a:pt x="38102" y="5450"/>
                  </a:cubicBezTo>
                  <a:cubicBezTo>
                    <a:pt x="42522" y="9317"/>
                    <a:pt x="44912" y="15013"/>
                    <a:pt x="44579" y="20881"/>
                  </a:cubicBezTo>
                  <a:close/>
                  <a:moveTo>
                    <a:pt x="8670" y="19928"/>
                  </a:moveTo>
                  <a:lnTo>
                    <a:pt x="34768" y="19928"/>
                  </a:lnTo>
                  <a:cubicBezTo>
                    <a:pt x="34987" y="16623"/>
                    <a:pt x="33692" y="13394"/>
                    <a:pt x="31244" y="11165"/>
                  </a:cubicBezTo>
                  <a:cubicBezTo>
                    <a:pt x="28749" y="9050"/>
                    <a:pt x="25558" y="7936"/>
                    <a:pt x="22290" y="8022"/>
                  </a:cubicBezTo>
                  <a:cubicBezTo>
                    <a:pt x="18833" y="7955"/>
                    <a:pt x="15461" y="9098"/>
                    <a:pt x="12765" y="11260"/>
                  </a:cubicBezTo>
                  <a:cubicBezTo>
                    <a:pt x="10070" y="13308"/>
                    <a:pt x="8536" y="16547"/>
                    <a:pt x="8670" y="19928"/>
                  </a:cubicBezTo>
                  <a:close/>
                </a:path>
              </a:pathLst>
            </a:custGeom>
            <a:solidFill>
              <a:srgbClr val="6D6E71"/>
            </a:solidFill>
            <a:ln w="9525" cap="flat">
              <a:noFill/>
              <a:prstDash val="solid"/>
              <a:miter/>
            </a:ln>
          </p:spPr>
          <p:txBody>
            <a:bodyPr rtlCol="0" anchor="ctr"/>
            <a:lstStyle/>
            <a:p>
              <a:endParaRPr lang="en-US"/>
            </a:p>
          </p:txBody>
        </p:sp>
        <p:sp>
          <p:nvSpPr>
            <p:cNvPr id="603" name="Freeform: Shape 602">
              <a:extLst>
                <a:ext uri="{FF2B5EF4-FFF2-40B4-BE49-F238E27FC236}">
                  <a16:creationId xmlns:a16="http://schemas.microsoft.com/office/drawing/2014/main" id="{87D16E80-285F-452F-B576-F499EAFDA6E0}"/>
                </a:ext>
              </a:extLst>
            </p:cNvPr>
            <p:cNvSpPr/>
            <p:nvPr/>
          </p:nvSpPr>
          <p:spPr>
            <a:xfrm>
              <a:off x="8101584" y="2238994"/>
              <a:ext cx="11973" cy="79978"/>
            </a:xfrm>
            <a:custGeom>
              <a:avLst/>
              <a:gdLst>
                <a:gd name="connsiteX0" fmla="*/ 8740 w 9525"/>
                <a:gd name="connsiteY0" fmla="*/ 63447 h 63626"/>
                <a:gd name="connsiteX1" fmla="*/ -785 w 9525"/>
                <a:gd name="connsiteY1" fmla="*/ 63447 h 63626"/>
                <a:gd name="connsiteX2" fmla="*/ -785 w 9525"/>
                <a:gd name="connsiteY2" fmla="*/ -180 h 63626"/>
                <a:gd name="connsiteX3" fmla="*/ 8740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8740" y="63447"/>
                  </a:moveTo>
                  <a:lnTo>
                    <a:pt x="-785" y="63447"/>
                  </a:lnTo>
                  <a:lnTo>
                    <a:pt x="-785" y="-180"/>
                  </a:lnTo>
                  <a:lnTo>
                    <a:pt x="8740" y="-180"/>
                  </a:lnTo>
                  <a:close/>
                </a:path>
              </a:pathLst>
            </a:custGeom>
            <a:solidFill>
              <a:srgbClr val="6D6E71"/>
            </a:solidFill>
            <a:ln w="9525" cap="flat">
              <a:noFill/>
              <a:prstDash val="solid"/>
              <a:miter/>
            </a:ln>
          </p:spPr>
          <p:txBody>
            <a:bodyPr rtlCol="0" anchor="ctr"/>
            <a:lstStyle/>
            <a:p>
              <a:endParaRPr lang="en-US"/>
            </a:p>
          </p:txBody>
        </p:sp>
        <p:sp>
          <p:nvSpPr>
            <p:cNvPr id="604" name="Freeform: Shape 603">
              <a:extLst>
                <a:ext uri="{FF2B5EF4-FFF2-40B4-BE49-F238E27FC236}">
                  <a16:creationId xmlns:a16="http://schemas.microsoft.com/office/drawing/2014/main" id="{04432A9A-407F-42B9-A4FE-71A37D5E6BCF}"/>
                </a:ext>
              </a:extLst>
            </p:cNvPr>
            <p:cNvSpPr/>
            <p:nvPr/>
          </p:nvSpPr>
          <p:spPr>
            <a:xfrm>
              <a:off x="8123255" y="2261144"/>
              <a:ext cx="60104" cy="80221"/>
            </a:xfrm>
            <a:custGeom>
              <a:avLst/>
              <a:gdLst>
                <a:gd name="connsiteX0" fmla="*/ 11121 w 47815"/>
                <a:gd name="connsiteY0" fmla="*/ 63638 h 63819"/>
                <a:gd name="connsiteX1" fmla="*/ -213 w 47815"/>
                <a:gd name="connsiteY1" fmla="*/ 59066 h 63819"/>
                <a:gd name="connsiteX2" fmla="*/ 4168 w 47815"/>
                <a:gd name="connsiteY2" fmla="*/ 51255 h 63819"/>
                <a:gd name="connsiteX3" fmla="*/ 10360 w 47815"/>
                <a:gd name="connsiteY3" fmla="*/ 54113 h 63819"/>
                <a:gd name="connsiteX4" fmla="*/ 15599 w 47815"/>
                <a:gd name="connsiteY4" fmla="*/ 51731 h 63819"/>
                <a:gd name="connsiteX5" fmla="*/ 17599 w 47815"/>
                <a:gd name="connsiteY5" fmla="*/ 46683 h 63819"/>
                <a:gd name="connsiteX6" fmla="*/ -785 w 47815"/>
                <a:gd name="connsiteY6" fmla="*/ -180 h 63819"/>
                <a:gd name="connsiteX7" fmla="*/ 9502 w 47815"/>
                <a:gd name="connsiteY7" fmla="*/ -180 h 63819"/>
                <a:gd name="connsiteX8" fmla="*/ 23123 w 47815"/>
                <a:gd name="connsiteY8" fmla="*/ 33443 h 63819"/>
                <a:gd name="connsiteX9" fmla="*/ 36744 w 47815"/>
                <a:gd name="connsiteY9" fmla="*/ -180 h 63819"/>
                <a:gd name="connsiteX10" fmla="*/ 47031 w 47815"/>
                <a:gd name="connsiteY10" fmla="*/ -180 h 63819"/>
                <a:gd name="connsiteX11" fmla="*/ 24933 w 47815"/>
                <a:gd name="connsiteY11" fmla="*/ 54113 h 63819"/>
                <a:gd name="connsiteX12" fmla="*/ 19218 w 47815"/>
                <a:gd name="connsiteY12" fmla="*/ 61066 h 63819"/>
                <a:gd name="connsiteX13" fmla="*/ 11121 w 47815"/>
                <a:gd name="connsiteY13" fmla="*/ 63638 h 63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815" h="63819">
                  <a:moveTo>
                    <a:pt x="11121" y="63638"/>
                  </a:moveTo>
                  <a:cubicBezTo>
                    <a:pt x="6893" y="63628"/>
                    <a:pt x="2835" y="61999"/>
                    <a:pt x="-213" y="59066"/>
                  </a:cubicBezTo>
                  <a:lnTo>
                    <a:pt x="4168" y="51255"/>
                  </a:lnTo>
                  <a:cubicBezTo>
                    <a:pt x="5769" y="52998"/>
                    <a:pt x="7997" y="54027"/>
                    <a:pt x="10360" y="54113"/>
                  </a:cubicBezTo>
                  <a:cubicBezTo>
                    <a:pt x="12388" y="54198"/>
                    <a:pt x="14332" y="53312"/>
                    <a:pt x="15599" y="51731"/>
                  </a:cubicBezTo>
                  <a:cubicBezTo>
                    <a:pt x="16875" y="50360"/>
                    <a:pt x="17580" y="48559"/>
                    <a:pt x="17599" y="46683"/>
                  </a:cubicBezTo>
                  <a:cubicBezTo>
                    <a:pt x="17599" y="45921"/>
                    <a:pt x="11474" y="30300"/>
                    <a:pt x="-785" y="-180"/>
                  </a:cubicBezTo>
                  <a:lnTo>
                    <a:pt x="9502" y="-180"/>
                  </a:lnTo>
                  <a:lnTo>
                    <a:pt x="23123" y="33443"/>
                  </a:lnTo>
                  <a:lnTo>
                    <a:pt x="36744" y="-180"/>
                  </a:lnTo>
                  <a:lnTo>
                    <a:pt x="47031" y="-180"/>
                  </a:lnTo>
                  <a:lnTo>
                    <a:pt x="24933" y="54113"/>
                  </a:lnTo>
                  <a:cubicBezTo>
                    <a:pt x="23714" y="56913"/>
                    <a:pt x="21732" y="59323"/>
                    <a:pt x="19218" y="61066"/>
                  </a:cubicBezTo>
                  <a:cubicBezTo>
                    <a:pt x="16875" y="62780"/>
                    <a:pt x="14027" y="63685"/>
                    <a:pt x="11121" y="63638"/>
                  </a:cubicBezTo>
                  <a:close/>
                </a:path>
              </a:pathLst>
            </a:custGeom>
            <a:solidFill>
              <a:srgbClr val="6D6E71"/>
            </a:solidFill>
            <a:ln w="9525" cap="flat">
              <a:noFill/>
              <a:prstDash val="solid"/>
              <a:miter/>
            </a:ln>
          </p:spPr>
          <p:txBody>
            <a:bodyPr rtlCol="0" anchor="ctr"/>
            <a:lstStyle/>
            <a:p>
              <a:endParaRPr lang="en-US"/>
            </a:p>
          </p:txBody>
        </p:sp>
        <p:sp>
          <p:nvSpPr>
            <p:cNvPr id="605" name="Freeform: Shape 604">
              <a:extLst>
                <a:ext uri="{FF2B5EF4-FFF2-40B4-BE49-F238E27FC236}">
                  <a16:creationId xmlns:a16="http://schemas.microsoft.com/office/drawing/2014/main" id="{1C7ED284-6C88-4B98-93FF-9DD9A3A82809}"/>
                </a:ext>
              </a:extLst>
            </p:cNvPr>
            <p:cNvSpPr/>
            <p:nvPr/>
          </p:nvSpPr>
          <p:spPr>
            <a:xfrm>
              <a:off x="8216764" y="2243663"/>
              <a:ext cx="27298" cy="75310"/>
            </a:xfrm>
            <a:custGeom>
              <a:avLst/>
              <a:gdLst>
                <a:gd name="connsiteX0" fmla="*/ -785 w 21717"/>
                <a:gd name="connsiteY0" fmla="*/ -180 h 59912"/>
                <a:gd name="connsiteX1" fmla="*/ 20932 w 21717"/>
                <a:gd name="connsiteY1" fmla="*/ -180 h 59912"/>
                <a:gd name="connsiteX2" fmla="*/ 20932 w 21717"/>
                <a:gd name="connsiteY2" fmla="*/ 59732 h 59912"/>
                <a:gd name="connsiteX3" fmla="*/ 11407 w 21717"/>
                <a:gd name="connsiteY3" fmla="*/ 59732 h 59912"/>
                <a:gd name="connsiteX4" fmla="*/ 11407 w 21717"/>
                <a:gd name="connsiteY4" fmla="*/ 8774 h 59912"/>
                <a:gd name="connsiteX5" fmla="*/ -785 w 21717"/>
                <a:gd name="connsiteY5" fmla="*/ 8774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17" h="59912">
                  <a:moveTo>
                    <a:pt x="-785" y="-180"/>
                  </a:moveTo>
                  <a:lnTo>
                    <a:pt x="20932" y="-180"/>
                  </a:lnTo>
                  <a:lnTo>
                    <a:pt x="20932" y="59732"/>
                  </a:lnTo>
                  <a:lnTo>
                    <a:pt x="11407" y="59732"/>
                  </a:lnTo>
                  <a:lnTo>
                    <a:pt x="11407" y="8774"/>
                  </a:lnTo>
                  <a:lnTo>
                    <a:pt x="-785" y="8774"/>
                  </a:lnTo>
                  <a:close/>
                </a:path>
              </a:pathLst>
            </a:custGeom>
            <a:solidFill>
              <a:srgbClr val="6D6E71"/>
            </a:solidFill>
            <a:ln w="9525" cap="flat">
              <a:noFill/>
              <a:prstDash val="solid"/>
              <a:miter/>
            </a:ln>
          </p:spPr>
          <p:txBody>
            <a:bodyPr rtlCol="0" anchor="ctr"/>
            <a:lstStyle/>
            <a:p>
              <a:endParaRPr lang="en-US"/>
            </a:p>
          </p:txBody>
        </p:sp>
        <p:sp>
          <p:nvSpPr>
            <p:cNvPr id="606" name="Freeform: Shape 605">
              <a:extLst>
                <a:ext uri="{FF2B5EF4-FFF2-40B4-BE49-F238E27FC236}">
                  <a16:creationId xmlns:a16="http://schemas.microsoft.com/office/drawing/2014/main" id="{528AF71A-51E1-414B-8744-E258B3B8F894}"/>
                </a:ext>
              </a:extLst>
            </p:cNvPr>
            <p:cNvSpPr/>
            <p:nvPr/>
          </p:nvSpPr>
          <p:spPr>
            <a:xfrm>
              <a:off x="8291375" y="2237194"/>
              <a:ext cx="15307" cy="81780"/>
            </a:xfrm>
            <a:custGeom>
              <a:avLst/>
              <a:gdLst>
                <a:gd name="connsiteX0" fmla="*/ 1010 w 12177"/>
                <a:gd name="connsiteY0" fmla="*/ 10111 h 65059"/>
                <a:gd name="connsiteX1" fmla="*/ 886 w 12177"/>
                <a:gd name="connsiteY1" fmla="*/ 1757 h 65059"/>
                <a:gd name="connsiteX2" fmla="*/ 1010 w 12177"/>
                <a:gd name="connsiteY2" fmla="*/ 1633 h 65059"/>
                <a:gd name="connsiteX3" fmla="*/ 5297 w 12177"/>
                <a:gd name="connsiteY3" fmla="*/ -177 h 65059"/>
                <a:gd name="connsiteX4" fmla="*/ 9582 w 12177"/>
                <a:gd name="connsiteY4" fmla="*/ 1633 h 65059"/>
                <a:gd name="connsiteX5" fmla="*/ 11392 w 12177"/>
                <a:gd name="connsiteY5" fmla="*/ 5824 h 65059"/>
                <a:gd name="connsiteX6" fmla="*/ 5297 w 12177"/>
                <a:gd name="connsiteY6" fmla="*/ 11920 h 65059"/>
                <a:gd name="connsiteX7" fmla="*/ 1010 w 12177"/>
                <a:gd name="connsiteY7" fmla="*/ 10111 h 65059"/>
                <a:gd name="connsiteX8" fmla="*/ 10059 w 12177"/>
                <a:gd name="connsiteY8" fmla="*/ 64879 h 65059"/>
                <a:gd name="connsiteX9" fmla="*/ 534 w 12177"/>
                <a:gd name="connsiteY9" fmla="*/ 64879 h 65059"/>
                <a:gd name="connsiteX10" fmla="*/ 534 w 12177"/>
                <a:gd name="connsiteY10" fmla="*/ 19254 h 65059"/>
                <a:gd name="connsiteX11" fmla="*/ 10059 w 12177"/>
                <a:gd name="connsiteY11" fmla="*/ 19254 h 6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77" h="65059">
                  <a:moveTo>
                    <a:pt x="1010" y="10111"/>
                  </a:moveTo>
                  <a:cubicBezTo>
                    <a:pt x="-1333" y="7844"/>
                    <a:pt x="-1390" y="4100"/>
                    <a:pt x="886" y="1757"/>
                  </a:cubicBezTo>
                  <a:cubicBezTo>
                    <a:pt x="924" y="1719"/>
                    <a:pt x="972" y="1671"/>
                    <a:pt x="1010" y="1633"/>
                  </a:cubicBezTo>
                  <a:cubicBezTo>
                    <a:pt x="2125" y="462"/>
                    <a:pt x="3677" y="-196"/>
                    <a:pt x="5297" y="-177"/>
                  </a:cubicBezTo>
                  <a:cubicBezTo>
                    <a:pt x="6925" y="-234"/>
                    <a:pt x="8487" y="433"/>
                    <a:pt x="9582" y="1633"/>
                  </a:cubicBezTo>
                  <a:cubicBezTo>
                    <a:pt x="10764" y="2700"/>
                    <a:pt x="11421" y="4234"/>
                    <a:pt x="11392" y="5824"/>
                  </a:cubicBezTo>
                  <a:cubicBezTo>
                    <a:pt x="11345" y="9168"/>
                    <a:pt x="8639" y="11873"/>
                    <a:pt x="5297" y="11920"/>
                  </a:cubicBezTo>
                  <a:cubicBezTo>
                    <a:pt x="3677" y="11939"/>
                    <a:pt x="2125" y="11282"/>
                    <a:pt x="1010" y="10111"/>
                  </a:cubicBezTo>
                  <a:close/>
                  <a:moveTo>
                    <a:pt x="10059" y="64879"/>
                  </a:moveTo>
                  <a:lnTo>
                    <a:pt x="534" y="64879"/>
                  </a:lnTo>
                  <a:lnTo>
                    <a:pt x="534" y="19254"/>
                  </a:lnTo>
                  <a:lnTo>
                    <a:pt x="10059" y="19254"/>
                  </a:lnTo>
                  <a:close/>
                </a:path>
              </a:pathLst>
            </a:custGeom>
            <a:solidFill>
              <a:srgbClr val="6D6E71"/>
            </a:solidFill>
            <a:ln w="9525" cap="flat">
              <a:noFill/>
              <a:prstDash val="solid"/>
              <a:miter/>
            </a:ln>
          </p:spPr>
          <p:txBody>
            <a:bodyPr rtlCol="0" anchor="ctr"/>
            <a:lstStyle/>
            <a:p>
              <a:endParaRPr lang="en-US"/>
            </a:p>
          </p:txBody>
        </p:sp>
        <p:sp>
          <p:nvSpPr>
            <p:cNvPr id="607" name="Freeform: Shape 606">
              <a:extLst>
                <a:ext uri="{FF2B5EF4-FFF2-40B4-BE49-F238E27FC236}">
                  <a16:creationId xmlns:a16="http://schemas.microsoft.com/office/drawing/2014/main" id="{FC2744BB-E173-407B-9872-1184496D8C5F}"/>
                </a:ext>
              </a:extLst>
            </p:cNvPr>
            <p:cNvSpPr/>
            <p:nvPr/>
          </p:nvSpPr>
          <p:spPr>
            <a:xfrm>
              <a:off x="8322486" y="2260791"/>
              <a:ext cx="52850" cy="58183"/>
            </a:xfrm>
            <a:custGeom>
              <a:avLst/>
              <a:gdLst>
                <a:gd name="connsiteX0" fmla="*/ 8740 w 42044"/>
                <a:gd name="connsiteY0" fmla="*/ 21437 h 46287"/>
                <a:gd name="connsiteX1" fmla="*/ 8740 w 42044"/>
                <a:gd name="connsiteY1" fmla="*/ 46107 h 46287"/>
                <a:gd name="connsiteX2" fmla="*/ -785 w 42044"/>
                <a:gd name="connsiteY2" fmla="*/ 46107 h 46287"/>
                <a:gd name="connsiteX3" fmla="*/ -785 w 42044"/>
                <a:gd name="connsiteY3" fmla="*/ 482 h 46287"/>
                <a:gd name="connsiteX4" fmla="*/ 8740 w 42044"/>
                <a:gd name="connsiteY4" fmla="*/ 482 h 46287"/>
                <a:gd name="connsiteX5" fmla="*/ 8740 w 42044"/>
                <a:gd name="connsiteY5" fmla="*/ 8769 h 46287"/>
                <a:gd name="connsiteX6" fmla="*/ 15122 w 42044"/>
                <a:gd name="connsiteY6" fmla="*/ 2197 h 46287"/>
                <a:gd name="connsiteX7" fmla="*/ 36458 w 42044"/>
                <a:gd name="connsiteY7" fmla="*/ 4483 h 46287"/>
                <a:gd name="connsiteX8" fmla="*/ 41221 w 42044"/>
                <a:gd name="connsiteY8" fmla="*/ 18104 h 46287"/>
                <a:gd name="connsiteX9" fmla="*/ 41221 w 42044"/>
                <a:gd name="connsiteY9" fmla="*/ 46107 h 46287"/>
                <a:gd name="connsiteX10" fmla="*/ 31696 w 42044"/>
                <a:gd name="connsiteY10" fmla="*/ 46107 h 46287"/>
                <a:gd name="connsiteX11" fmla="*/ 31696 w 42044"/>
                <a:gd name="connsiteY11" fmla="*/ 21056 h 46287"/>
                <a:gd name="connsiteX12" fmla="*/ 21218 w 42044"/>
                <a:gd name="connsiteY12" fmla="*/ 8483 h 46287"/>
                <a:gd name="connsiteX13" fmla="*/ 12550 w 42044"/>
                <a:gd name="connsiteY13" fmla="*/ 11722 h 46287"/>
                <a:gd name="connsiteX14" fmla="*/ 8740 w 42044"/>
                <a:gd name="connsiteY14" fmla="*/ 21437 h 46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44" h="46287">
                  <a:moveTo>
                    <a:pt x="8740" y="21437"/>
                  </a:moveTo>
                  <a:lnTo>
                    <a:pt x="8740" y="46107"/>
                  </a:lnTo>
                  <a:lnTo>
                    <a:pt x="-785" y="46107"/>
                  </a:lnTo>
                  <a:lnTo>
                    <a:pt x="-785" y="482"/>
                  </a:lnTo>
                  <a:lnTo>
                    <a:pt x="8740" y="482"/>
                  </a:lnTo>
                  <a:lnTo>
                    <a:pt x="8740" y="8769"/>
                  </a:lnTo>
                  <a:cubicBezTo>
                    <a:pt x="10274" y="6074"/>
                    <a:pt x="12474" y="3816"/>
                    <a:pt x="15122" y="2197"/>
                  </a:cubicBezTo>
                  <a:cubicBezTo>
                    <a:pt x="21989" y="-1670"/>
                    <a:pt x="30562" y="-756"/>
                    <a:pt x="36458" y="4483"/>
                  </a:cubicBezTo>
                  <a:cubicBezTo>
                    <a:pt x="39830" y="8188"/>
                    <a:pt x="41545" y="13103"/>
                    <a:pt x="41221" y="18104"/>
                  </a:cubicBezTo>
                  <a:lnTo>
                    <a:pt x="41221" y="46107"/>
                  </a:lnTo>
                  <a:lnTo>
                    <a:pt x="31696" y="46107"/>
                  </a:lnTo>
                  <a:lnTo>
                    <a:pt x="31696" y="21056"/>
                  </a:lnTo>
                  <a:cubicBezTo>
                    <a:pt x="31696" y="12674"/>
                    <a:pt x="28172" y="8483"/>
                    <a:pt x="21218" y="8483"/>
                  </a:cubicBezTo>
                  <a:cubicBezTo>
                    <a:pt x="18018" y="8426"/>
                    <a:pt x="14922" y="9579"/>
                    <a:pt x="12550" y="11722"/>
                  </a:cubicBezTo>
                  <a:cubicBezTo>
                    <a:pt x="9902" y="14236"/>
                    <a:pt x="8502" y="17789"/>
                    <a:pt x="8740" y="21437"/>
                  </a:cubicBezTo>
                  <a:close/>
                </a:path>
              </a:pathLst>
            </a:custGeom>
            <a:solidFill>
              <a:srgbClr val="6D6E71"/>
            </a:solidFill>
            <a:ln w="9525" cap="flat">
              <a:noFill/>
              <a:prstDash val="solid"/>
              <a:miter/>
            </a:ln>
          </p:spPr>
          <p:txBody>
            <a:bodyPr rtlCol="0" anchor="ctr"/>
            <a:lstStyle/>
            <a:p>
              <a:endParaRPr lang="en-US"/>
            </a:p>
          </p:txBody>
        </p:sp>
        <p:sp>
          <p:nvSpPr>
            <p:cNvPr id="608" name="Freeform: Shape 607">
              <a:extLst>
                <a:ext uri="{FF2B5EF4-FFF2-40B4-BE49-F238E27FC236}">
                  <a16:creationId xmlns:a16="http://schemas.microsoft.com/office/drawing/2014/main" id="{E0E31C91-C0A7-484C-ABCB-7BC8C03E413F}"/>
                </a:ext>
              </a:extLst>
            </p:cNvPr>
            <p:cNvSpPr/>
            <p:nvPr/>
          </p:nvSpPr>
          <p:spPr>
            <a:xfrm>
              <a:off x="8418510" y="2243544"/>
              <a:ext cx="51614" cy="76767"/>
            </a:xfrm>
            <a:custGeom>
              <a:avLst/>
              <a:gdLst>
                <a:gd name="connsiteX0" fmla="*/ 36362 w 41061"/>
                <a:gd name="connsiteY0" fmla="*/ -180 h 61071"/>
                <a:gd name="connsiteX1" fmla="*/ 36362 w 41061"/>
                <a:gd name="connsiteY1" fmla="*/ 9345 h 61071"/>
                <a:gd name="connsiteX2" fmla="*/ 11026 w 41061"/>
                <a:gd name="connsiteY2" fmla="*/ 9345 h 61071"/>
                <a:gd name="connsiteX3" fmla="*/ 11026 w 41061"/>
                <a:gd name="connsiteY3" fmla="*/ 24109 h 61071"/>
                <a:gd name="connsiteX4" fmla="*/ 19694 w 41061"/>
                <a:gd name="connsiteY4" fmla="*/ 22013 h 61071"/>
                <a:gd name="connsiteX5" fmla="*/ 34172 w 41061"/>
                <a:gd name="connsiteY5" fmla="*/ 27062 h 61071"/>
                <a:gd name="connsiteX6" fmla="*/ 40268 w 41061"/>
                <a:gd name="connsiteY6" fmla="*/ 40778 h 61071"/>
                <a:gd name="connsiteX7" fmla="*/ 33886 w 41061"/>
                <a:gd name="connsiteY7" fmla="*/ 55161 h 61071"/>
                <a:gd name="connsiteX8" fmla="*/ 18265 w 41061"/>
                <a:gd name="connsiteY8" fmla="*/ 60875 h 61071"/>
                <a:gd name="connsiteX9" fmla="*/ -785 w 41061"/>
                <a:gd name="connsiteY9" fmla="*/ 52779 h 61071"/>
                <a:gd name="connsiteX10" fmla="*/ 4549 w 41061"/>
                <a:gd name="connsiteY10" fmla="*/ 45445 h 61071"/>
                <a:gd name="connsiteX11" fmla="*/ 6454 w 41061"/>
                <a:gd name="connsiteY11" fmla="*/ 47064 h 61071"/>
                <a:gd name="connsiteX12" fmla="*/ 11217 w 41061"/>
                <a:gd name="connsiteY12" fmla="*/ 49636 h 61071"/>
                <a:gd name="connsiteX13" fmla="*/ 19027 w 41061"/>
                <a:gd name="connsiteY13" fmla="*/ 51160 h 61071"/>
                <a:gd name="connsiteX14" fmla="*/ 26837 w 41061"/>
                <a:gd name="connsiteY14" fmla="*/ 48588 h 61071"/>
                <a:gd name="connsiteX15" fmla="*/ 30362 w 41061"/>
                <a:gd name="connsiteY15" fmla="*/ 41063 h 61071"/>
                <a:gd name="connsiteX16" fmla="*/ 26647 w 41061"/>
                <a:gd name="connsiteY16" fmla="*/ 33443 h 61071"/>
                <a:gd name="connsiteX17" fmla="*/ 17122 w 41061"/>
                <a:gd name="connsiteY17" fmla="*/ 30776 h 61071"/>
                <a:gd name="connsiteX18" fmla="*/ 6264 w 41061"/>
                <a:gd name="connsiteY18" fmla="*/ 33634 h 61071"/>
                <a:gd name="connsiteX19" fmla="*/ 1977 w 41061"/>
                <a:gd name="connsiteY19" fmla="*/ 28967 h 61071"/>
                <a:gd name="connsiteX20" fmla="*/ 1977 w 41061"/>
                <a:gd name="connsiteY20" fmla="*/ 392 h 6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061" h="61071">
                  <a:moveTo>
                    <a:pt x="36362" y="-180"/>
                  </a:moveTo>
                  <a:lnTo>
                    <a:pt x="36362" y="9345"/>
                  </a:lnTo>
                  <a:lnTo>
                    <a:pt x="11026" y="9345"/>
                  </a:lnTo>
                  <a:lnTo>
                    <a:pt x="11026" y="24109"/>
                  </a:lnTo>
                  <a:cubicBezTo>
                    <a:pt x="13684" y="22671"/>
                    <a:pt x="16675" y="21947"/>
                    <a:pt x="19694" y="22013"/>
                  </a:cubicBezTo>
                  <a:cubicBezTo>
                    <a:pt x="24961" y="21928"/>
                    <a:pt x="30095" y="23718"/>
                    <a:pt x="34172" y="27062"/>
                  </a:cubicBezTo>
                  <a:cubicBezTo>
                    <a:pt x="38191" y="30462"/>
                    <a:pt x="40439" y="35510"/>
                    <a:pt x="40268" y="40778"/>
                  </a:cubicBezTo>
                  <a:cubicBezTo>
                    <a:pt x="40316" y="46264"/>
                    <a:pt x="37991" y="51512"/>
                    <a:pt x="33886" y="55161"/>
                  </a:cubicBezTo>
                  <a:cubicBezTo>
                    <a:pt x="29609" y="58999"/>
                    <a:pt x="24008" y="61047"/>
                    <a:pt x="18265" y="60875"/>
                  </a:cubicBezTo>
                  <a:cubicBezTo>
                    <a:pt x="11026" y="61142"/>
                    <a:pt x="4045" y="58170"/>
                    <a:pt x="-785" y="52779"/>
                  </a:cubicBezTo>
                  <a:lnTo>
                    <a:pt x="4549" y="45445"/>
                  </a:lnTo>
                  <a:lnTo>
                    <a:pt x="6454" y="47064"/>
                  </a:lnTo>
                  <a:cubicBezTo>
                    <a:pt x="7940" y="48102"/>
                    <a:pt x="9531" y="48969"/>
                    <a:pt x="11217" y="49636"/>
                  </a:cubicBezTo>
                  <a:cubicBezTo>
                    <a:pt x="13684" y="50684"/>
                    <a:pt x="16341" y="51208"/>
                    <a:pt x="19027" y="51160"/>
                  </a:cubicBezTo>
                  <a:cubicBezTo>
                    <a:pt x="21846" y="51188"/>
                    <a:pt x="24590" y="50283"/>
                    <a:pt x="26837" y="48588"/>
                  </a:cubicBezTo>
                  <a:cubicBezTo>
                    <a:pt x="29228" y="46855"/>
                    <a:pt x="30562" y="44016"/>
                    <a:pt x="30362" y="41063"/>
                  </a:cubicBezTo>
                  <a:cubicBezTo>
                    <a:pt x="30476" y="38063"/>
                    <a:pt x="29085" y="35196"/>
                    <a:pt x="26647" y="33443"/>
                  </a:cubicBezTo>
                  <a:cubicBezTo>
                    <a:pt x="23847" y="31538"/>
                    <a:pt x="20503" y="30605"/>
                    <a:pt x="17122" y="30776"/>
                  </a:cubicBezTo>
                  <a:cubicBezTo>
                    <a:pt x="13312" y="30776"/>
                    <a:pt x="9579" y="31758"/>
                    <a:pt x="6264" y="33634"/>
                  </a:cubicBezTo>
                  <a:lnTo>
                    <a:pt x="1977" y="28967"/>
                  </a:lnTo>
                  <a:lnTo>
                    <a:pt x="1977" y="392"/>
                  </a:lnTo>
                  <a:close/>
                </a:path>
              </a:pathLst>
            </a:custGeom>
            <a:solidFill>
              <a:srgbClr val="6D6E71"/>
            </a:solidFill>
            <a:ln w="9525" cap="flat">
              <a:noFill/>
              <a:prstDash val="solid"/>
              <a:miter/>
            </a:ln>
          </p:spPr>
          <p:txBody>
            <a:bodyPr rtlCol="0" anchor="ctr"/>
            <a:lstStyle/>
            <a:p>
              <a:endParaRPr lang="en-US"/>
            </a:p>
          </p:txBody>
        </p:sp>
        <p:sp>
          <p:nvSpPr>
            <p:cNvPr id="609" name="Freeform: Shape 608">
              <a:extLst>
                <a:ext uri="{FF2B5EF4-FFF2-40B4-BE49-F238E27FC236}">
                  <a16:creationId xmlns:a16="http://schemas.microsoft.com/office/drawing/2014/main" id="{02AB8BB8-6270-4899-82FE-6D36943AF374}"/>
                </a:ext>
              </a:extLst>
            </p:cNvPr>
            <p:cNvSpPr/>
            <p:nvPr/>
          </p:nvSpPr>
          <p:spPr>
            <a:xfrm>
              <a:off x="8509124" y="2260281"/>
              <a:ext cx="51087" cy="59547"/>
            </a:xfrm>
            <a:custGeom>
              <a:avLst/>
              <a:gdLst>
                <a:gd name="connsiteX0" fmla="*/ 39618 w 40642"/>
                <a:gd name="connsiteY0" fmla="*/ 46513 h 47372"/>
                <a:gd name="connsiteX1" fmla="*/ 30856 w 40642"/>
                <a:gd name="connsiteY1" fmla="*/ 46513 h 47372"/>
                <a:gd name="connsiteX2" fmla="*/ 30856 w 40642"/>
                <a:gd name="connsiteY2" fmla="*/ 40417 h 47372"/>
                <a:gd name="connsiteX3" fmla="*/ 15711 w 40642"/>
                <a:gd name="connsiteY3" fmla="*/ 47180 h 47372"/>
                <a:gd name="connsiteX4" fmla="*/ 3900 w 40642"/>
                <a:gd name="connsiteY4" fmla="*/ 43179 h 47372"/>
                <a:gd name="connsiteX5" fmla="*/ -768 w 40642"/>
                <a:gd name="connsiteY5" fmla="*/ 32416 h 47372"/>
                <a:gd name="connsiteX6" fmla="*/ 4185 w 40642"/>
                <a:gd name="connsiteY6" fmla="*/ 22319 h 47372"/>
                <a:gd name="connsiteX7" fmla="*/ 17711 w 40642"/>
                <a:gd name="connsiteY7" fmla="*/ 18985 h 47372"/>
                <a:gd name="connsiteX8" fmla="*/ 30093 w 40642"/>
                <a:gd name="connsiteY8" fmla="*/ 18985 h 47372"/>
                <a:gd name="connsiteX9" fmla="*/ 30093 w 40642"/>
                <a:gd name="connsiteY9" fmla="*/ 17271 h 47372"/>
                <a:gd name="connsiteX10" fmla="*/ 19997 w 40642"/>
                <a:gd name="connsiteY10" fmla="*/ 7746 h 47372"/>
                <a:gd name="connsiteX11" fmla="*/ 6757 w 40642"/>
                <a:gd name="connsiteY11" fmla="*/ 12413 h 47372"/>
                <a:gd name="connsiteX12" fmla="*/ 2471 w 40642"/>
                <a:gd name="connsiteY12" fmla="*/ 6413 h 47372"/>
                <a:gd name="connsiteX13" fmla="*/ 21521 w 40642"/>
                <a:gd name="connsiteY13" fmla="*/ -160 h 47372"/>
                <a:gd name="connsiteX14" fmla="*/ 34761 w 40642"/>
                <a:gd name="connsiteY14" fmla="*/ 3841 h 47372"/>
                <a:gd name="connsiteX15" fmla="*/ 39809 w 40642"/>
                <a:gd name="connsiteY15" fmla="*/ 16700 h 47372"/>
                <a:gd name="connsiteX16" fmla="*/ 30093 w 40642"/>
                <a:gd name="connsiteY16" fmla="*/ 29463 h 47372"/>
                <a:gd name="connsiteX17" fmla="*/ 30093 w 40642"/>
                <a:gd name="connsiteY17" fmla="*/ 25653 h 47372"/>
                <a:gd name="connsiteX18" fmla="*/ 19330 w 40642"/>
                <a:gd name="connsiteY18" fmla="*/ 25653 h 47372"/>
                <a:gd name="connsiteX19" fmla="*/ 8948 w 40642"/>
                <a:gd name="connsiteY19" fmla="*/ 32130 h 47372"/>
                <a:gd name="connsiteX20" fmla="*/ 11520 w 40642"/>
                <a:gd name="connsiteY20" fmla="*/ 37274 h 47372"/>
                <a:gd name="connsiteX21" fmla="*/ 18663 w 40642"/>
                <a:gd name="connsiteY21" fmla="*/ 38988 h 47372"/>
                <a:gd name="connsiteX22" fmla="*/ 26665 w 40642"/>
                <a:gd name="connsiteY22" fmla="*/ 36416 h 47372"/>
                <a:gd name="connsiteX23" fmla="*/ 29998 w 40642"/>
                <a:gd name="connsiteY23" fmla="*/ 29463 h 4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2" h="47372">
                  <a:moveTo>
                    <a:pt x="39618" y="46513"/>
                  </a:moveTo>
                  <a:lnTo>
                    <a:pt x="30856" y="46513"/>
                  </a:lnTo>
                  <a:lnTo>
                    <a:pt x="30856" y="40417"/>
                  </a:lnTo>
                  <a:cubicBezTo>
                    <a:pt x="27102" y="44865"/>
                    <a:pt x="21531" y="47360"/>
                    <a:pt x="15711" y="47180"/>
                  </a:cubicBezTo>
                  <a:cubicBezTo>
                    <a:pt x="11415" y="47342"/>
                    <a:pt x="7215" y="45913"/>
                    <a:pt x="3900" y="43179"/>
                  </a:cubicBezTo>
                  <a:cubicBezTo>
                    <a:pt x="823" y="40464"/>
                    <a:pt x="-891" y="36521"/>
                    <a:pt x="-768" y="32416"/>
                  </a:cubicBezTo>
                  <a:cubicBezTo>
                    <a:pt x="-987" y="28415"/>
                    <a:pt x="890" y="24596"/>
                    <a:pt x="4185" y="22319"/>
                  </a:cubicBezTo>
                  <a:cubicBezTo>
                    <a:pt x="8252" y="19871"/>
                    <a:pt x="12967" y="18709"/>
                    <a:pt x="17711" y="18985"/>
                  </a:cubicBezTo>
                  <a:lnTo>
                    <a:pt x="30093" y="18985"/>
                  </a:lnTo>
                  <a:lnTo>
                    <a:pt x="30093" y="17271"/>
                  </a:lnTo>
                  <a:cubicBezTo>
                    <a:pt x="30093" y="11175"/>
                    <a:pt x="26759" y="7746"/>
                    <a:pt x="19997" y="7746"/>
                  </a:cubicBezTo>
                  <a:cubicBezTo>
                    <a:pt x="15225" y="7965"/>
                    <a:pt x="10615" y="9584"/>
                    <a:pt x="6757" y="12413"/>
                  </a:cubicBezTo>
                  <a:lnTo>
                    <a:pt x="2471" y="6413"/>
                  </a:lnTo>
                  <a:cubicBezTo>
                    <a:pt x="7871" y="2088"/>
                    <a:pt x="14605" y="-236"/>
                    <a:pt x="21521" y="-160"/>
                  </a:cubicBezTo>
                  <a:cubicBezTo>
                    <a:pt x="26265" y="-369"/>
                    <a:pt x="30932" y="1040"/>
                    <a:pt x="34761" y="3841"/>
                  </a:cubicBezTo>
                  <a:cubicBezTo>
                    <a:pt x="38323" y="7127"/>
                    <a:pt x="40190" y="11870"/>
                    <a:pt x="39809" y="16700"/>
                  </a:cubicBezTo>
                  <a:close/>
                  <a:moveTo>
                    <a:pt x="30093" y="29463"/>
                  </a:moveTo>
                  <a:lnTo>
                    <a:pt x="30093" y="25653"/>
                  </a:lnTo>
                  <a:lnTo>
                    <a:pt x="19330" y="25653"/>
                  </a:lnTo>
                  <a:cubicBezTo>
                    <a:pt x="12377" y="25653"/>
                    <a:pt x="8948" y="27844"/>
                    <a:pt x="8948" y="32130"/>
                  </a:cubicBezTo>
                  <a:cubicBezTo>
                    <a:pt x="8834" y="34178"/>
                    <a:pt x="9814" y="36131"/>
                    <a:pt x="11520" y="37274"/>
                  </a:cubicBezTo>
                  <a:cubicBezTo>
                    <a:pt x="13682" y="38531"/>
                    <a:pt x="16168" y="39131"/>
                    <a:pt x="18663" y="38988"/>
                  </a:cubicBezTo>
                  <a:cubicBezTo>
                    <a:pt x="21540" y="39045"/>
                    <a:pt x="24359" y="38140"/>
                    <a:pt x="26665" y="36416"/>
                  </a:cubicBezTo>
                  <a:cubicBezTo>
                    <a:pt x="28864" y="34797"/>
                    <a:pt x="30113" y="32187"/>
                    <a:pt x="29998" y="29463"/>
                  </a:cubicBezTo>
                  <a:close/>
                </a:path>
              </a:pathLst>
            </a:custGeom>
            <a:solidFill>
              <a:srgbClr val="6D6E71"/>
            </a:solidFill>
            <a:ln w="9525" cap="flat">
              <a:noFill/>
              <a:prstDash val="solid"/>
              <a:miter/>
            </a:ln>
          </p:spPr>
          <p:txBody>
            <a:bodyPr rtlCol="0" anchor="ctr"/>
            <a:lstStyle/>
            <a:p>
              <a:endParaRPr lang="en-US"/>
            </a:p>
          </p:txBody>
        </p:sp>
        <p:sp>
          <p:nvSpPr>
            <p:cNvPr id="610" name="Freeform: Shape 609">
              <a:extLst>
                <a:ext uri="{FF2B5EF4-FFF2-40B4-BE49-F238E27FC236}">
                  <a16:creationId xmlns:a16="http://schemas.microsoft.com/office/drawing/2014/main" id="{B597C1DC-9C08-4514-ABDA-3FDACDF4A6C1}"/>
                </a:ext>
              </a:extLst>
            </p:cNvPr>
            <p:cNvSpPr/>
            <p:nvPr/>
          </p:nvSpPr>
          <p:spPr>
            <a:xfrm>
              <a:off x="8573165" y="2238994"/>
              <a:ext cx="58583" cy="80841"/>
            </a:xfrm>
            <a:custGeom>
              <a:avLst/>
              <a:gdLst>
                <a:gd name="connsiteX0" fmla="*/ 5625 w 46605"/>
                <a:gd name="connsiteY0" fmla="*/ 57541 h 64312"/>
                <a:gd name="connsiteX1" fmla="*/ -756 w 46605"/>
                <a:gd name="connsiteY1" fmla="*/ 40396 h 64312"/>
                <a:gd name="connsiteX2" fmla="*/ 5816 w 46605"/>
                <a:gd name="connsiteY2" fmla="*/ 23442 h 64312"/>
                <a:gd name="connsiteX3" fmla="*/ 21532 w 46605"/>
                <a:gd name="connsiteY3" fmla="*/ 17155 h 64312"/>
                <a:gd name="connsiteX4" fmla="*/ 36296 w 46605"/>
                <a:gd name="connsiteY4" fmla="*/ 24871 h 64312"/>
                <a:gd name="connsiteX5" fmla="*/ 36296 w 46605"/>
                <a:gd name="connsiteY5" fmla="*/ -180 h 64312"/>
                <a:gd name="connsiteX6" fmla="*/ 45821 w 46605"/>
                <a:gd name="connsiteY6" fmla="*/ -180 h 64312"/>
                <a:gd name="connsiteX7" fmla="*/ 45821 w 46605"/>
                <a:gd name="connsiteY7" fmla="*/ 63447 h 64312"/>
                <a:gd name="connsiteX8" fmla="*/ 36296 w 46605"/>
                <a:gd name="connsiteY8" fmla="*/ 63447 h 64312"/>
                <a:gd name="connsiteX9" fmla="*/ 36296 w 46605"/>
                <a:gd name="connsiteY9" fmla="*/ 56589 h 64312"/>
                <a:gd name="connsiteX10" fmla="*/ 20770 w 46605"/>
                <a:gd name="connsiteY10" fmla="*/ 64114 h 64312"/>
                <a:gd name="connsiteX11" fmla="*/ 5625 w 46605"/>
                <a:gd name="connsiteY11" fmla="*/ 57541 h 64312"/>
                <a:gd name="connsiteX12" fmla="*/ 8864 w 46605"/>
                <a:gd name="connsiteY12" fmla="*/ 40873 h 64312"/>
                <a:gd name="connsiteX13" fmla="*/ 13055 w 46605"/>
                <a:gd name="connsiteY13" fmla="*/ 51541 h 64312"/>
                <a:gd name="connsiteX14" fmla="*/ 22580 w 46605"/>
                <a:gd name="connsiteY14" fmla="*/ 55636 h 64312"/>
                <a:gd name="connsiteX15" fmla="*/ 32105 w 46605"/>
                <a:gd name="connsiteY15" fmla="*/ 51445 h 64312"/>
                <a:gd name="connsiteX16" fmla="*/ 36010 w 46605"/>
                <a:gd name="connsiteY16" fmla="*/ 40777 h 64312"/>
                <a:gd name="connsiteX17" fmla="*/ 32105 w 46605"/>
                <a:gd name="connsiteY17" fmla="*/ 29919 h 64312"/>
                <a:gd name="connsiteX18" fmla="*/ 22580 w 46605"/>
                <a:gd name="connsiteY18" fmla="*/ 25537 h 64312"/>
                <a:gd name="connsiteX19" fmla="*/ 13055 w 46605"/>
                <a:gd name="connsiteY19" fmla="*/ 29919 h 64312"/>
                <a:gd name="connsiteX20" fmla="*/ 8864 w 46605"/>
                <a:gd name="connsiteY20" fmla="*/ 40873 h 64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5" h="64312">
                  <a:moveTo>
                    <a:pt x="5625" y="57541"/>
                  </a:moveTo>
                  <a:cubicBezTo>
                    <a:pt x="1234" y="52941"/>
                    <a:pt x="-1071" y="46750"/>
                    <a:pt x="-756" y="40396"/>
                  </a:cubicBezTo>
                  <a:cubicBezTo>
                    <a:pt x="-1042" y="34072"/>
                    <a:pt x="1349" y="27919"/>
                    <a:pt x="5816" y="23442"/>
                  </a:cubicBezTo>
                  <a:cubicBezTo>
                    <a:pt x="9998" y="19327"/>
                    <a:pt x="15665" y="17060"/>
                    <a:pt x="21532" y="17155"/>
                  </a:cubicBezTo>
                  <a:cubicBezTo>
                    <a:pt x="27447" y="17060"/>
                    <a:pt x="33000" y="19965"/>
                    <a:pt x="36296" y="24871"/>
                  </a:cubicBezTo>
                  <a:lnTo>
                    <a:pt x="36296" y="-180"/>
                  </a:lnTo>
                  <a:lnTo>
                    <a:pt x="45821" y="-180"/>
                  </a:lnTo>
                  <a:lnTo>
                    <a:pt x="45821" y="63447"/>
                  </a:lnTo>
                  <a:lnTo>
                    <a:pt x="36296" y="63447"/>
                  </a:lnTo>
                  <a:lnTo>
                    <a:pt x="36296" y="56589"/>
                  </a:lnTo>
                  <a:cubicBezTo>
                    <a:pt x="32724" y="61561"/>
                    <a:pt x="26885" y="64390"/>
                    <a:pt x="20770" y="64114"/>
                  </a:cubicBezTo>
                  <a:cubicBezTo>
                    <a:pt x="15026" y="64142"/>
                    <a:pt x="9531" y="61761"/>
                    <a:pt x="5625" y="57541"/>
                  </a:cubicBezTo>
                  <a:close/>
                  <a:moveTo>
                    <a:pt x="8864" y="40873"/>
                  </a:moveTo>
                  <a:cubicBezTo>
                    <a:pt x="8702" y="44863"/>
                    <a:pt x="10216" y="48731"/>
                    <a:pt x="13055" y="51541"/>
                  </a:cubicBezTo>
                  <a:cubicBezTo>
                    <a:pt x="15579" y="54093"/>
                    <a:pt x="18989" y="55560"/>
                    <a:pt x="22580" y="55636"/>
                  </a:cubicBezTo>
                  <a:cubicBezTo>
                    <a:pt x="26200" y="55646"/>
                    <a:pt x="29667" y="54122"/>
                    <a:pt x="32105" y="51445"/>
                  </a:cubicBezTo>
                  <a:cubicBezTo>
                    <a:pt x="34801" y="48569"/>
                    <a:pt x="36201" y="44711"/>
                    <a:pt x="36010" y="40777"/>
                  </a:cubicBezTo>
                  <a:cubicBezTo>
                    <a:pt x="36182" y="36786"/>
                    <a:pt x="34782" y="32891"/>
                    <a:pt x="32105" y="29919"/>
                  </a:cubicBezTo>
                  <a:cubicBezTo>
                    <a:pt x="29733" y="27119"/>
                    <a:pt x="26247" y="25518"/>
                    <a:pt x="22580" y="25537"/>
                  </a:cubicBezTo>
                  <a:cubicBezTo>
                    <a:pt x="18922" y="25575"/>
                    <a:pt x="15465" y="27176"/>
                    <a:pt x="13055" y="29919"/>
                  </a:cubicBezTo>
                  <a:cubicBezTo>
                    <a:pt x="10245" y="32862"/>
                    <a:pt x="8731" y="36806"/>
                    <a:pt x="8864" y="40873"/>
                  </a:cubicBezTo>
                  <a:close/>
                </a:path>
              </a:pathLst>
            </a:custGeom>
            <a:solidFill>
              <a:srgbClr val="6D6E71"/>
            </a:solidFill>
            <a:ln w="9525" cap="flat">
              <a:noFill/>
              <a:prstDash val="solid"/>
              <a:miter/>
            </a:ln>
          </p:spPr>
          <p:txBody>
            <a:bodyPr rtlCol="0" anchor="ctr"/>
            <a:lstStyle/>
            <a:p>
              <a:endParaRPr lang="en-US"/>
            </a:p>
          </p:txBody>
        </p:sp>
        <p:sp>
          <p:nvSpPr>
            <p:cNvPr id="611" name="Freeform: Shape 610">
              <a:extLst>
                <a:ext uri="{FF2B5EF4-FFF2-40B4-BE49-F238E27FC236}">
                  <a16:creationId xmlns:a16="http://schemas.microsoft.com/office/drawing/2014/main" id="{F739F2C9-3CD0-43B7-A7FD-C78F51D1F5AB}"/>
                </a:ext>
              </a:extLst>
            </p:cNvPr>
            <p:cNvSpPr/>
            <p:nvPr/>
          </p:nvSpPr>
          <p:spPr>
            <a:xfrm>
              <a:off x="8648579" y="2261623"/>
              <a:ext cx="52733" cy="58200"/>
            </a:xfrm>
            <a:custGeom>
              <a:avLst/>
              <a:gdLst>
                <a:gd name="connsiteX0" fmla="*/ 31641 w 41951"/>
                <a:gd name="connsiteY0" fmla="*/ 24490 h 46300"/>
                <a:gd name="connsiteX1" fmla="*/ 31641 w 41951"/>
                <a:gd name="connsiteY1" fmla="*/ -180 h 46300"/>
                <a:gd name="connsiteX2" fmla="*/ 41166 w 41951"/>
                <a:gd name="connsiteY2" fmla="*/ -180 h 46300"/>
                <a:gd name="connsiteX3" fmla="*/ 41166 w 41951"/>
                <a:gd name="connsiteY3" fmla="*/ 45445 h 46300"/>
                <a:gd name="connsiteX4" fmla="*/ 31641 w 41951"/>
                <a:gd name="connsiteY4" fmla="*/ 45445 h 46300"/>
                <a:gd name="connsiteX5" fmla="*/ 31641 w 41951"/>
                <a:gd name="connsiteY5" fmla="*/ 37063 h 46300"/>
                <a:gd name="connsiteX6" fmla="*/ 25260 w 41951"/>
                <a:gd name="connsiteY6" fmla="*/ 43730 h 46300"/>
                <a:gd name="connsiteX7" fmla="*/ 4019 w 41951"/>
                <a:gd name="connsiteY7" fmla="*/ 41349 h 46300"/>
                <a:gd name="connsiteX8" fmla="*/ -744 w 41951"/>
                <a:gd name="connsiteY8" fmla="*/ 27728 h 46300"/>
                <a:gd name="connsiteX9" fmla="*/ -744 w 41951"/>
                <a:gd name="connsiteY9" fmla="*/ -180 h 46300"/>
                <a:gd name="connsiteX10" fmla="*/ 8781 w 41951"/>
                <a:gd name="connsiteY10" fmla="*/ -180 h 46300"/>
                <a:gd name="connsiteX11" fmla="*/ 8781 w 41951"/>
                <a:gd name="connsiteY11" fmla="*/ 25157 h 46300"/>
                <a:gd name="connsiteX12" fmla="*/ 19164 w 41951"/>
                <a:gd name="connsiteY12" fmla="*/ 37730 h 46300"/>
                <a:gd name="connsiteX13" fmla="*/ 27831 w 41951"/>
                <a:gd name="connsiteY13" fmla="*/ 34396 h 46300"/>
                <a:gd name="connsiteX14" fmla="*/ 31641 w 41951"/>
                <a:gd name="connsiteY14" fmla="*/ 24490 h 46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51" h="46300">
                  <a:moveTo>
                    <a:pt x="31641" y="24490"/>
                  </a:moveTo>
                  <a:lnTo>
                    <a:pt x="31641" y="-180"/>
                  </a:lnTo>
                  <a:lnTo>
                    <a:pt x="41166" y="-180"/>
                  </a:lnTo>
                  <a:lnTo>
                    <a:pt x="41166" y="45445"/>
                  </a:lnTo>
                  <a:lnTo>
                    <a:pt x="31641" y="45445"/>
                  </a:lnTo>
                  <a:lnTo>
                    <a:pt x="31641" y="37063"/>
                  </a:lnTo>
                  <a:cubicBezTo>
                    <a:pt x="30184" y="39844"/>
                    <a:pt x="27974" y="42159"/>
                    <a:pt x="25260" y="43730"/>
                  </a:cubicBezTo>
                  <a:cubicBezTo>
                    <a:pt x="18421" y="47645"/>
                    <a:pt x="9829" y="46683"/>
                    <a:pt x="4019" y="41349"/>
                  </a:cubicBezTo>
                  <a:cubicBezTo>
                    <a:pt x="637" y="37644"/>
                    <a:pt x="-1077" y="32729"/>
                    <a:pt x="-744" y="27728"/>
                  </a:cubicBezTo>
                  <a:lnTo>
                    <a:pt x="-744" y="-180"/>
                  </a:lnTo>
                  <a:lnTo>
                    <a:pt x="8781" y="-180"/>
                  </a:lnTo>
                  <a:lnTo>
                    <a:pt x="8781" y="25157"/>
                  </a:lnTo>
                  <a:cubicBezTo>
                    <a:pt x="8781" y="33539"/>
                    <a:pt x="12210" y="37730"/>
                    <a:pt x="19164" y="37730"/>
                  </a:cubicBezTo>
                  <a:cubicBezTo>
                    <a:pt x="22373" y="37777"/>
                    <a:pt x="25478" y="36577"/>
                    <a:pt x="27831" y="34396"/>
                  </a:cubicBezTo>
                  <a:cubicBezTo>
                    <a:pt x="30555" y="31853"/>
                    <a:pt x="31965" y="28205"/>
                    <a:pt x="31641" y="24490"/>
                  </a:cubicBezTo>
                  <a:close/>
                </a:path>
              </a:pathLst>
            </a:custGeom>
            <a:solidFill>
              <a:srgbClr val="6D6E71"/>
            </a:solidFill>
            <a:ln w="9525" cap="flat">
              <a:noFill/>
              <a:prstDash val="solid"/>
              <a:miter/>
            </a:ln>
          </p:spPr>
          <p:txBody>
            <a:bodyPr rtlCol="0" anchor="ctr"/>
            <a:lstStyle/>
            <a:p>
              <a:endParaRPr lang="en-US"/>
            </a:p>
          </p:txBody>
        </p:sp>
        <p:sp>
          <p:nvSpPr>
            <p:cNvPr id="612" name="Freeform: Shape 611">
              <a:extLst>
                <a:ext uri="{FF2B5EF4-FFF2-40B4-BE49-F238E27FC236}">
                  <a16:creationId xmlns:a16="http://schemas.microsoft.com/office/drawing/2014/main" id="{E4E37091-D27B-486C-8093-94BAE3C55A33}"/>
                </a:ext>
              </a:extLst>
            </p:cNvPr>
            <p:cNvSpPr/>
            <p:nvPr/>
          </p:nvSpPr>
          <p:spPr>
            <a:xfrm>
              <a:off x="8718912" y="2238994"/>
              <a:ext cx="11973" cy="79978"/>
            </a:xfrm>
            <a:custGeom>
              <a:avLst/>
              <a:gdLst>
                <a:gd name="connsiteX0" fmla="*/ 8740 w 9525"/>
                <a:gd name="connsiteY0" fmla="*/ 63447 h 63626"/>
                <a:gd name="connsiteX1" fmla="*/ -785 w 9525"/>
                <a:gd name="connsiteY1" fmla="*/ 63447 h 63626"/>
                <a:gd name="connsiteX2" fmla="*/ -785 w 9525"/>
                <a:gd name="connsiteY2" fmla="*/ -180 h 63626"/>
                <a:gd name="connsiteX3" fmla="*/ 8740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8740" y="63447"/>
                  </a:moveTo>
                  <a:lnTo>
                    <a:pt x="-785" y="63447"/>
                  </a:lnTo>
                  <a:lnTo>
                    <a:pt x="-785" y="-180"/>
                  </a:lnTo>
                  <a:lnTo>
                    <a:pt x="8740" y="-180"/>
                  </a:lnTo>
                  <a:close/>
                </a:path>
              </a:pathLst>
            </a:custGeom>
            <a:solidFill>
              <a:srgbClr val="6D6E71"/>
            </a:solidFill>
            <a:ln w="9525" cap="flat">
              <a:noFill/>
              <a:prstDash val="solid"/>
              <a:miter/>
            </a:ln>
          </p:spPr>
          <p:txBody>
            <a:bodyPr rtlCol="0" anchor="ctr"/>
            <a:lstStyle/>
            <a:p>
              <a:endParaRPr lang="en-US"/>
            </a:p>
          </p:txBody>
        </p:sp>
        <p:sp>
          <p:nvSpPr>
            <p:cNvPr id="613" name="Freeform: Shape 612">
              <a:extLst>
                <a:ext uri="{FF2B5EF4-FFF2-40B4-BE49-F238E27FC236}">
                  <a16:creationId xmlns:a16="http://schemas.microsoft.com/office/drawing/2014/main" id="{CBD43897-BE57-4B4B-85C4-E31144874B3E}"/>
                </a:ext>
              </a:extLst>
            </p:cNvPr>
            <p:cNvSpPr/>
            <p:nvPr/>
          </p:nvSpPr>
          <p:spPr>
            <a:xfrm>
              <a:off x="8744176" y="2243663"/>
              <a:ext cx="39869" cy="76151"/>
            </a:xfrm>
            <a:custGeom>
              <a:avLst/>
              <a:gdLst>
                <a:gd name="connsiteX0" fmla="*/ 14550 w 31717"/>
                <a:gd name="connsiteY0" fmla="*/ 21823 h 60581"/>
                <a:gd name="connsiteX1" fmla="*/ 14550 w 31717"/>
                <a:gd name="connsiteY1" fmla="*/ 44968 h 60581"/>
                <a:gd name="connsiteX2" fmla="*/ 16265 w 31717"/>
                <a:gd name="connsiteY2" fmla="*/ 50112 h 60581"/>
                <a:gd name="connsiteX3" fmla="*/ 21123 w 31717"/>
                <a:gd name="connsiteY3" fmla="*/ 52112 h 60581"/>
                <a:gd name="connsiteX4" fmla="*/ 27028 w 31717"/>
                <a:gd name="connsiteY4" fmla="*/ 49064 h 60581"/>
                <a:gd name="connsiteX5" fmla="*/ 30933 w 31717"/>
                <a:gd name="connsiteY5" fmla="*/ 55827 h 60581"/>
                <a:gd name="connsiteX6" fmla="*/ 19789 w 31717"/>
                <a:gd name="connsiteY6" fmla="*/ 60399 h 60581"/>
                <a:gd name="connsiteX7" fmla="*/ 9312 w 31717"/>
                <a:gd name="connsiteY7" fmla="*/ 56113 h 60581"/>
                <a:gd name="connsiteX8" fmla="*/ 4930 w 31717"/>
                <a:gd name="connsiteY8" fmla="*/ 44683 h 60581"/>
                <a:gd name="connsiteX9" fmla="*/ 4930 w 31717"/>
                <a:gd name="connsiteY9" fmla="*/ 21823 h 60581"/>
                <a:gd name="connsiteX10" fmla="*/ -785 w 31717"/>
                <a:gd name="connsiteY10" fmla="*/ 21823 h 60581"/>
                <a:gd name="connsiteX11" fmla="*/ -785 w 31717"/>
                <a:gd name="connsiteY11" fmla="*/ 14108 h 60581"/>
                <a:gd name="connsiteX12" fmla="*/ 4930 w 31717"/>
                <a:gd name="connsiteY12" fmla="*/ 14108 h 60581"/>
                <a:gd name="connsiteX13" fmla="*/ 4930 w 31717"/>
                <a:gd name="connsiteY13" fmla="*/ -180 h 60581"/>
                <a:gd name="connsiteX14" fmla="*/ 14455 w 31717"/>
                <a:gd name="connsiteY14" fmla="*/ -180 h 60581"/>
                <a:gd name="connsiteX15" fmla="*/ 14455 w 31717"/>
                <a:gd name="connsiteY15" fmla="*/ 14108 h 60581"/>
                <a:gd name="connsiteX16" fmla="*/ 26457 w 31717"/>
                <a:gd name="connsiteY16" fmla="*/ 14108 h 60581"/>
                <a:gd name="connsiteX17" fmla="*/ 26457 w 31717"/>
                <a:gd name="connsiteY17" fmla="*/ 21823 h 60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7" h="60581">
                  <a:moveTo>
                    <a:pt x="14550" y="21823"/>
                  </a:moveTo>
                  <a:lnTo>
                    <a:pt x="14550" y="44968"/>
                  </a:lnTo>
                  <a:cubicBezTo>
                    <a:pt x="14446" y="46835"/>
                    <a:pt x="15055" y="48683"/>
                    <a:pt x="16265" y="50112"/>
                  </a:cubicBezTo>
                  <a:cubicBezTo>
                    <a:pt x="17503" y="51474"/>
                    <a:pt x="19284" y="52217"/>
                    <a:pt x="21123" y="52112"/>
                  </a:cubicBezTo>
                  <a:cubicBezTo>
                    <a:pt x="23428" y="51950"/>
                    <a:pt x="25561" y="50855"/>
                    <a:pt x="27028" y="49064"/>
                  </a:cubicBezTo>
                  <a:lnTo>
                    <a:pt x="30933" y="55827"/>
                  </a:lnTo>
                  <a:cubicBezTo>
                    <a:pt x="27943" y="58723"/>
                    <a:pt x="23951" y="60351"/>
                    <a:pt x="19789" y="60399"/>
                  </a:cubicBezTo>
                  <a:cubicBezTo>
                    <a:pt x="15855" y="60475"/>
                    <a:pt x="12064" y="58923"/>
                    <a:pt x="9312" y="56113"/>
                  </a:cubicBezTo>
                  <a:cubicBezTo>
                    <a:pt x="6273" y="53112"/>
                    <a:pt x="4682" y="48950"/>
                    <a:pt x="4930" y="44683"/>
                  </a:cubicBezTo>
                  <a:lnTo>
                    <a:pt x="4930" y="21823"/>
                  </a:lnTo>
                  <a:lnTo>
                    <a:pt x="-785" y="21823"/>
                  </a:lnTo>
                  <a:lnTo>
                    <a:pt x="-785" y="14108"/>
                  </a:lnTo>
                  <a:lnTo>
                    <a:pt x="4930" y="14108"/>
                  </a:lnTo>
                  <a:lnTo>
                    <a:pt x="4930" y="-180"/>
                  </a:lnTo>
                  <a:lnTo>
                    <a:pt x="14455" y="-180"/>
                  </a:lnTo>
                  <a:lnTo>
                    <a:pt x="14455" y="14108"/>
                  </a:lnTo>
                  <a:lnTo>
                    <a:pt x="26457" y="14108"/>
                  </a:lnTo>
                  <a:lnTo>
                    <a:pt x="26457" y="21823"/>
                  </a:lnTo>
                  <a:close/>
                </a:path>
              </a:pathLst>
            </a:custGeom>
            <a:solidFill>
              <a:srgbClr val="6D6E71"/>
            </a:solidFill>
            <a:ln w="9525" cap="flat">
              <a:noFill/>
              <a:prstDash val="solid"/>
              <a:miter/>
            </a:ln>
          </p:spPr>
          <p:txBody>
            <a:bodyPr rtlCol="0" anchor="ctr"/>
            <a:lstStyle/>
            <a:p>
              <a:endParaRPr lang="en-US"/>
            </a:p>
          </p:txBody>
        </p:sp>
        <p:sp>
          <p:nvSpPr>
            <p:cNvPr id="614" name="Freeform: Shape 613">
              <a:extLst>
                <a:ext uri="{FF2B5EF4-FFF2-40B4-BE49-F238E27FC236}">
                  <a16:creationId xmlns:a16="http://schemas.microsoft.com/office/drawing/2014/main" id="{3E62B69B-7A56-4E8B-A2FA-653CE7873413}"/>
                </a:ext>
              </a:extLst>
            </p:cNvPr>
            <p:cNvSpPr/>
            <p:nvPr/>
          </p:nvSpPr>
          <p:spPr>
            <a:xfrm>
              <a:off x="8820082" y="2241747"/>
              <a:ext cx="79267" cy="77943"/>
            </a:xfrm>
            <a:custGeom>
              <a:avLst/>
              <a:gdLst>
                <a:gd name="connsiteX0" fmla="*/ 53224 w 63060"/>
                <a:gd name="connsiteY0" fmla="*/ 52970 h 62007"/>
                <a:gd name="connsiteX1" fmla="*/ 8267 w 63060"/>
                <a:gd name="connsiteY1" fmla="*/ 52970 h 62007"/>
                <a:gd name="connsiteX2" fmla="*/ 8267 w 63060"/>
                <a:gd name="connsiteY2" fmla="*/ 8678 h 62007"/>
                <a:gd name="connsiteX3" fmla="*/ 53224 w 63060"/>
                <a:gd name="connsiteY3" fmla="*/ 8678 h 62007"/>
                <a:gd name="connsiteX4" fmla="*/ 53224 w 63060"/>
                <a:gd name="connsiteY4" fmla="*/ 52970 h 62007"/>
                <a:gd name="connsiteX5" fmla="*/ 45795 w 63060"/>
                <a:gd name="connsiteY5" fmla="*/ 15441 h 62007"/>
                <a:gd name="connsiteX6" fmla="*/ 15896 w 63060"/>
                <a:gd name="connsiteY6" fmla="*/ 15241 h 62007"/>
                <a:gd name="connsiteX7" fmla="*/ 15696 w 63060"/>
                <a:gd name="connsiteY7" fmla="*/ 15441 h 62007"/>
                <a:gd name="connsiteX8" fmla="*/ 15696 w 63060"/>
                <a:gd name="connsiteY8" fmla="*/ 46207 h 62007"/>
                <a:gd name="connsiteX9" fmla="*/ 45328 w 63060"/>
                <a:gd name="connsiteY9" fmla="*/ 46674 h 62007"/>
                <a:gd name="connsiteX10" fmla="*/ 45795 w 63060"/>
                <a:gd name="connsiteY10" fmla="*/ 46207 h 62007"/>
                <a:gd name="connsiteX11" fmla="*/ 45795 w 63060"/>
                <a:gd name="connsiteY11" fmla="*/ 15441 h 62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060" h="62007">
                  <a:moveTo>
                    <a:pt x="53224" y="52970"/>
                  </a:moveTo>
                  <a:cubicBezTo>
                    <a:pt x="40566" y="64781"/>
                    <a:pt x="20925" y="64781"/>
                    <a:pt x="8267" y="52970"/>
                  </a:cubicBezTo>
                  <a:cubicBezTo>
                    <a:pt x="-3802" y="40673"/>
                    <a:pt x="-3802" y="20975"/>
                    <a:pt x="8267" y="8678"/>
                  </a:cubicBezTo>
                  <a:cubicBezTo>
                    <a:pt x="20925" y="-3133"/>
                    <a:pt x="40566" y="-3133"/>
                    <a:pt x="53224" y="8678"/>
                  </a:cubicBezTo>
                  <a:cubicBezTo>
                    <a:pt x="65293" y="20975"/>
                    <a:pt x="65293" y="40673"/>
                    <a:pt x="53224" y="52970"/>
                  </a:cubicBezTo>
                  <a:close/>
                  <a:moveTo>
                    <a:pt x="45795" y="15441"/>
                  </a:moveTo>
                  <a:cubicBezTo>
                    <a:pt x="37594" y="7126"/>
                    <a:pt x="24202" y="7040"/>
                    <a:pt x="15896" y="15241"/>
                  </a:cubicBezTo>
                  <a:cubicBezTo>
                    <a:pt x="15829" y="15308"/>
                    <a:pt x="15763" y="15374"/>
                    <a:pt x="15696" y="15441"/>
                  </a:cubicBezTo>
                  <a:cubicBezTo>
                    <a:pt x="7438" y="24032"/>
                    <a:pt x="7438" y="37615"/>
                    <a:pt x="15696" y="46207"/>
                  </a:cubicBezTo>
                  <a:cubicBezTo>
                    <a:pt x="23745" y="54522"/>
                    <a:pt x="37013" y="54732"/>
                    <a:pt x="45328" y="46674"/>
                  </a:cubicBezTo>
                  <a:cubicBezTo>
                    <a:pt x="45490" y="46521"/>
                    <a:pt x="45643" y="46369"/>
                    <a:pt x="45795" y="46207"/>
                  </a:cubicBezTo>
                  <a:cubicBezTo>
                    <a:pt x="53910" y="37558"/>
                    <a:pt x="53910" y="24090"/>
                    <a:pt x="45795" y="15441"/>
                  </a:cubicBezTo>
                  <a:close/>
                </a:path>
              </a:pathLst>
            </a:custGeom>
            <a:solidFill>
              <a:srgbClr val="6D6E71"/>
            </a:solidFill>
            <a:ln w="9525" cap="flat">
              <a:noFill/>
              <a:prstDash val="solid"/>
              <a:miter/>
            </a:ln>
          </p:spPr>
          <p:txBody>
            <a:bodyPr rtlCol="0" anchor="ctr"/>
            <a:lstStyle/>
            <a:p>
              <a:endParaRPr lang="en-US"/>
            </a:p>
          </p:txBody>
        </p:sp>
        <p:sp>
          <p:nvSpPr>
            <p:cNvPr id="615" name="Freeform: Shape 614">
              <a:extLst>
                <a:ext uri="{FF2B5EF4-FFF2-40B4-BE49-F238E27FC236}">
                  <a16:creationId xmlns:a16="http://schemas.microsoft.com/office/drawing/2014/main" id="{0C32C7EE-1317-4049-9261-7646C618B68D}"/>
                </a:ext>
              </a:extLst>
            </p:cNvPr>
            <p:cNvSpPr/>
            <p:nvPr/>
          </p:nvSpPr>
          <p:spPr>
            <a:xfrm>
              <a:off x="8913714" y="2238994"/>
              <a:ext cx="53638" cy="80338"/>
            </a:xfrm>
            <a:custGeom>
              <a:avLst/>
              <a:gdLst>
                <a:gd name="connsiteX0" fmla="*/ 8740 w 42671"/>
                <a:gd name="connsiteY0" fmla="*/ 63447 h 63912"/>
                <a:gd name="connsiteX1" fmla="*/ -785 w 42671"/>
                <a:gd name="connsiteY1" fmla="*/ 63447 h 63912"/>
                <a:gd name="connsiteX2" fmla="*/ -785 w 42671"/>
                <a:gd name="connsiteY2" fmla="*/ -180 h 63912"/>
                <a:gd name="connsiteX3" fmla="*/ 8740 w 42671"/>
                <a:gd name="connsiteY3" fmla="*/ -180 h 63912"/>
                <a:gd name="connsiteX4" fmla="*/ 8740 w 42671"/>
                <a:gd name="connsiteY4" fmla="*/ 37158 h 63912"/>
                <a:gd name="connsiteX5" fmla="*/ 27790 w 42671"/>
                <a:gd name="connsiteY5" fmla="*/ 18108 h 63912"/>
                <a:gd name="connsiteX6" fmla="*/ 40077 w 42671"/>
                <a:gd name="connsiteY6" fmla="*/ 18108 h 63912"/>
                <a:gd name="connsiteX7" fmla="*/ 22837 w 42671"/>
                <a:gd name="connsiteY7" fmla="*/ 36205 h 63912"/>
                <a:gd name="connsiteX8" fmla="*/ 41887 w 42671"/>
                <a:gd name="connsiteY8" fmla="*/ 63733 h 63912"/>
                <a:gd name="connsiteX9" fmla="*/ 30267 w 42671"/>
                <a:gd name="connsiteY9" fmla="*/ 63733 h 63912"/>
                <a:gd name="connsiteX10" fmla="*/ 16646 w 42671"/>
                <a:gd name="connsiteY10" fmla="*/ 43730 h 63912"/>
                <a:gd name="connsiteX11" fmla="*/ 9692 w 42671"/>
                <a:gd name="connsiteY11" fmla="*/ 50779 h 63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671" h="63912">
                  <a:moveTo>
                    <a:pt x="8740" y="63447"/>
                  </a:moveTo>
                  <a:lnTo>
                    <a:pt x="-785" y="63447"/>
                  </a:lnTo>
                  <a:lnTo>
                    <a:pt x="-785" y="-180"/>
                  </a:lnTo>
                  <a:lnTo>
                    <a:pt x="8740" y="-180"/>
                  </a:lnTo>
                  <a:lnTo>
                    <a:pt x="8740" y="37158"/>
                  </a:lnTo>
                  <a:lnTo>
                    <a:pt x="27790" y="18108"/>
                  </a:lnTo>
                  <a:lnTo>
                    <a:pt x="40077" y="18108"/>
                  </a:lnTo>
                  <a:lnTo>
                    <a:pt x="22837" y="36205"/>
                  </a:lnTo>
                  <a:lnTo>
                    <a:pt x="41887" y="63733"/>
                  </a:lnTo>
                  <a:lnTo>
                    <a:pt x="30267" y="63733"/>
                  </a:lnTo>
                  <a:lnTo>
                    <a:pt x="16646" y="43730"/>
                  </a:lnTo>
                  <a:lnTo>
                    <a:pt x="9692" y="50779"/>
                  </a:lnTo>
                  <a:close/>
                </a:path>
              </a:pathLst>
            </a:custGeom>
            <a:solidFill>
              <a:srgbClr val="6D6E71"/>
            </a:solidFill>
            <a:ln w="9525" cap="flat">
              <a:noFill/>
              <a:prstDash val="solid"/>
              <a:miter/>
            </a:ln>
          </p:spPr>
          <p:txBody>
            <a:bodyPr rtlCol="0" anchor="ctr"/>
            <a:lstStyle/>
            <a:p>
              <a:endParaRPr lang="en-US"/>
            </a:p>
          </p:txBody>
        </p:sp>
        <p:sp>
          <p:nvSpPr>
            <p:cNvPr id="616" name="Freeform: Shape 615">
              <a:extLst>
                <a:ext uri="{FF2B5EF4-FFF2-40B4-BE49-F238E27FC236}">
                  <a16:creationId xmlns:a16="http://schemas.microsoft.com/office/drawing/2014/main" id="{7DA71C1D-8E85-4F54-A554-F9EF473903AC}"/>
                </a:ext>
              </a:extLst>
            </p:cNvPr>
            <p:cNvSpPr/>
            <p:nvPr/>
          </p:nvSpPr>
          <p:spPr>
            <a:xfrm>
              <a:off x="8976333" y="2238994"/>
              <a:ext cx="11973" cy="79978"/>
            </a:xfrm>
            <a:custGeom>
              <a:avLst/>
              <a:gdLst>
                <a:gd name="connsiteX0" fmla="*/ 8740 w 9525"/>
                <a:gd name="connsiteY0" fmla="*/ 63447 h 63626"/>
                <a:gd name="connsiteX1" fmla="*/ -785 w 9525"/>
                <a:gd name="connsiteY1" fmla="*/ 63447 h 63626"/>
                <a:gd name="connsiteX2" fmla="*/ -785 w 9525"/>
                <a:gd name="connsiteY2" fmla="*/ -180 h 63626"/>
                <a:gd name="connsiteX3" fmla="*/ 8740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8740" y="63447"/>
                  </a:moveTo>
                  <a:lnTo>
                    <a:pt x="-785" y="63447"/>
                  </a:lnTo>
                  <a:lnTo>
                    <a:pt x="-785" y="-180"/>
                  </a:lnTo>
                  <a:lnTo>
                    <a:pt x="8740" y="-180"/>
                  </a:lnTo>
                  <a:close/>
                </a:path>
              </a:pathLst>
            </a:custGeom>
            <a:solidFill>
              <a:srgbClr val="6D6E71"/>
            </a:solidFill>
            <a:ln w="9525" cap="flat">
              <a:noFill/>
              <a:prstDash val="solid"/>
              <a:miter/>
            </a:ln>
          </p:spPr>
          <p:txBody>
            <a:bodyPr rtlCol="0" anchor="ctr"/>
            <a:lstStyle/>
            <a:p>
              <a:endParaRPr lang="en-US"/>
            </a:p>
          </p:txBody>
        </p:sp>
        <p:sp>
          <p:nvSpPr>
            <p:cNvPr id="617" name="Freeform: Shape 616">
              <a:extLst>
                <a:ext uri="{FF2B5EF4-FFF2-40B4-BE49-F238E27FC236}">
                  <a16:creationId xmlns:a16="http://schemas.microsoft.com/office/drawing/2014/main" id="{671F0DBE-B9F9-49BD-B897-16EEB6F70DAF}"/>
                </a:ext>
              </a:extLst>
            </p:cNvPr>
            <p:cNvSpPr/>
            <p:nvPr/>
          </p:nvSpPr>
          <p:spPr>
            <a:xfrm>
              <a:off x="9001443" y="2260276"/>
              <a:ext cx="51104" cy="59551"/>
            </a:xfrm>
            <a:custGeom>
              <a:avLst/>
              <a:gdLst>
                <a:gd name="connsiteX0" fmla="*/ 39628 w 40655"/>
                <a:gd name="connsiteY0" fmla="*/ 46516 h 47375"/>
                <a:gd name="connsiteX1" fmla="*/ 30865 w 40655"/>
                <a:gd name="connsiteY1" fmla="*/ 46516 h 47375"/>
                <a:gd name="connsiteX2" fmla="*/ 30865 w 40655"/>
                <a:gd name="connsiteY2" fmla="*/ 40420 h 47375"/>
                <a:gd name="connsiteX3" fmla="*/ 15720 w 40655"/>
                <a:gd name="connsiteY3" fmla="*/ 47183 h 47375"/>
                <a:gd name="connsiteX4" fmla="*/ 3909 w 40655"/>
                <a:gd name="connsiteY4" fmla="*/ 43183 h 47375"/>
                <a:gd name="connsiteX5" fmla="*/ -758 w 40655"/>
                <a:gd name="connsiteY5" fmla="*/ 32419 h 47375"/>
                <a:gd name="connsiteX6" fmla="*/ 4194 w 40655"/>
                <a:gd name="connsiteY6" fmla="*/ 22323 h 47375"/>
                <a:gd name="connsiteX7" fmla="*/ 17720 w 40655"/>
                <a:gd name="connsiteY7" fmla="*/ 18989 h 47375"/>
                <a:gd name="connsiteX8" fmla="*/ 30103 w 40655"/>
                <a:gd name="connsiteY8" fmla="*/ 18989 h 47375"/>
                <a:gd name="connsiteX9" fmla="*/ 30103 w 40655"/>
                <a:gd name="connsiteY9" fmla="*/ 17275 h 47375"/>
                <a:gd name="connsiteX10" fmla="*/ 20006 w 40655"/>
                <a:gd name="connsiteY10" fmla="*/ 7750 h 47375"/>
                <a:gd name="connsiteX11" fmla="*/ 6766 w 40655"/>
                <a:gd name="connsiteY11" fmla="*/ 12417 h 47375"/>
                <a:gd name="connsiteX12" fmla="*/ 2480 w 40655"/>
                <a:gd name="connsiteY12" fmla="*/ 6416 h 47375"/>
                <a:gd name="connsiteX13" fmla="*/ 21530 w 40655"/>
                <a:gd name="connsiteY13" fmla="*/ -156 h 47375"/>
                <a:gd name="connsiteX14" fmla="*/ 34674 w 40655"/>
                <a:gd name="connsiteY14" fmla="*/ 3844 h 47375"/>
                <a:gd name="connsiteX15" fmla="*/ 39818 w 40655"/>
                <a:gd name="connsiteY15" fmla="*/ 16703 h 47375"/>
                <a:gd name="connsiteX16" fmla="*/ 30103 w 40655"/>
                <a:gd name="connsiteY16" fmla="*/ 29467 h 47375"/>
                <a:gd name="connsiteX17" fmla="*/ 30103 w 40655"/>
                <a:gd name="connsiteY17" fmla="*/ 25657 h 47375"/>
                <a:gd name="connsiteX18" fmla="*/ 19339 w 40655"/>
                <a:gd name="connsiteY18" fmla="*/ 25657 h 47375"/>
                <a:gd name="connsiteX19" fmla="*/ 8957 w 40655"/>
                <a:gd name="connsiteY19" fmla="*/ 32134 h 47375"/>
                <a:gd name="connsiteX20" fmla="*/ 11529 w 40655"/>
                <a:gd name="connsiteY20" fmla="*/ 37277 h 47375"/>
                <a:gd name="connsiteX21" fmla="*/ 18673 w 40655"/>
                <a:gd name="connsiteY21" fmla="*/ 38992 h 47375"/>
                <a:gd name="connsiteX22" fmla="*/ 26674 w 40655"/>
                <a:gd name="connsiteY22" fmla="*/ 36420 h 47375"/>
                <a:gd name="connsiteX23" fmla="*/ 30007 w 40655"/>
                <a:gd name="connsiteY23" fmla="*/ 29467 h 47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5" h="47375">
                  <a:moveTo>
                    <a:pt x="39628" y="46516"/>
                  </a:moveTo>
                  <a:lnTo>
                    <a:pt x="30865" y="46516"/>
                  </a:lnTo>
                  <a:lnTo>
                    <a:pt x="30865" y="40420"/>
                  </a:lnTo>
                  <a:cubicBezTo>
                    <a:pt x="27112" y="44868"/>
                    <a:pt x="21540" y="47364"/>
                    <a:pt x="15720" y="47183"/>
                  </a:cubicBezTo>
                  <a:cubicBezTo>
                    <a:pt x="11424" y="47345"/>
                    <a:pt x="7224" y="45916"/>
                    <a:pt x="3909" y="43183"/>
                  </a:cubicBezTo>
                  <a:cubicBezTo>
                    <a:pt x="794" y="40487"/>
                    <a:pt x="-920" y="36534"/>
                    <a:pt x="-758" y="32419"/>
                  </a:cubicBezTo>
                  <a:cubicBezTo>
                    <a:pt x="-1034" y="28409"/>
                    <a:pt x="861" y="24561"/>
                    <a:pt x="4194" y="22323"/>
                  </a:cubicBezTo>
                  <a:cubicBezTo>
                    <a:pt x="8262" y="19875"/>
                    <a:pt x="12977" y="18713"/>
                    <a:pt x="17720" y="18989"/>
                  </a:cubicBezTo>
                  <a:lnTo>
                    <a:pt x="30103" y="18989"/>
                  </a:lnTo>
                  <a:lnTo>
                    <a:pt x="30103" y="17275"/>
                  </a:lnTo>
                  <a:cubicBezTo>
                    <a:pt x="30103" y="11179"/>
                    <a:pt x="26769" y="7750"/>
                    <a:pt x="20006" y="7750"/>
                  </a:cubicBezTo>
                  <a:cubicBezTo>
                    <a:pt x="15224" y="7950"/>
                    <a:pt x="10614" y="9578"/>
                    <a:pt x="6766" y="12417"/>
                  </a:cubicBezTo>
                  <a:lnTo>
                    <a:pt x="2480" y="6416"/>
                  </a:lnTo>
                  <a:cubicBezTo>
                    <a:pt x="7881" y="2092"/>
                    <a:pt x="14615" y="-233"/>
                    <a:pt x="21530" y="-156"/>
                  </a:cubicBezTo>
                  <a:cubicBezTo>
                    <a:pt x="26245" y="-385"/>
                    <a:pt x="30883" y="1035"/>
                    <a:pt x="34674" y="3844"/>
                  </a:cubicBezTo>
                  <a:cubicBezTo>
                    <a:pt x="38313" y="7083"/>
                    <a:pt x="40218" y="11845"/>
                    <a:pt x="39818" y="16703"/>
                  </a:cubicBezTo>
                  <a:close/>
                  <a:moveTo>
                    <a:pt x="30103" y="29467"/>
                  </a:moveTo>
                  <a:lnTo>
                    <a:pt x="30103" y="25657"/>
                  </a:lnTo>
                  <a:lnTo>
                    <a:pt x="19339" y="25657"/>
                  </a:lnTo>
                  <a:cubicBezTo>
                    <a:pt x="12386" y="25657"/>
                    <a:pt x="8957" y="27847"/>
                    <a:pt x="8957" y="32134"/>
                  </a:cubicBezTo>
                  <a:cubicBezTo>
                    <a:pt x="8843" y="34181"/>
                    <a:pt x="9824" y="36134"/>
                    <a:pt x="11529" y="37277"/>
                  </a:cubicBezTo>
                  <a:cubicBezTo>
                    <a:pt x="13691" y="38534"/>
                    <a:pt x="16177" y="39135"/>
                    <a:pt x="18673" y="38992"/>
                  </a:cubicBezTo>
                  <a:cubicBezTo>
                    <a:pt x="21549" y="39049"/>
                    <a:pt x="24369" y="38144"/>
                    <a:pt x="26674" y="36420"/>
                  </a:cubicBezTo>
                  <a:cubicBezTo>
                    <a:pt x="28874" y="34800"/>
                    <a:pt x="30122" y="32191"/>
                    <a:pt x="30007" y="29467"/>
                  </a:cubicBezTo>
                  <a:close/>
                </a:path>
              </a:pathLst>
            </a:custGeom>
            <a:solidFill>
              <a:srgbClr val="6D6E71"/>
            </a:solidFill>
            <a:ln w="9525" cap="flat">
              <a:noFill/>
              <a:prstDash val="solid"/>
              <a:miter/>
            </a:ln>
          </p:spPr>
          <p:txBody>
            <a:bodyPr rtlCol="0" anchor="ctr"/>
            <a:lstStyle/>
            <a:p>
              <a:endParaRPr lang="en-US"/>
            </a:p>
          </p:txBody>
        </p:sp>
        <p:sp>
          <p:nvSpPr>
            <p:cNvPr id="618" name="Freeform: Shape 617">
              <a:extLst>
                <a:ext uri="{FF2B5EF4-FFF2-40B4-BE49-F238E27FC236}">
                  <a16:creationId xmlns:a16="http://schemas.microsoft.com/office/drawing/2014/main" id="{8BC99D7D-5699-4CF8-A1CF-B6797173C6C3}"/>
                </a:ext>
              </a:extLst>
            </p:cNvPr>
            <p:cNvSpPr/>
            <p:nvPr/>
          </p:nvSpPr>
          <p:spPr>
            <a:xfrm>
              <a:off x="9069123" y="2239114"/>
              <a:ext cx="53342" cy="79859"/>
            </a:xfrm>
            <a:custGeom>
              <a:avLst/>
              <a:gdLst>
                <a:gd name="connsiteX0" fmla="*/ 8740 w 42436"/>
                <a:gd name="connsiteY0" fmla="*/ 38682 h 63531"/>
                <a:gd name="connsiteX1" fmla="*/ 8740 w 42436"/>
                <a:gd name="connsiteY1" fmla="*/ 63352 h 63531"/>
                <a:gd name="connsiteX2" fmla="*/ -785 w 42436"/>
                <a:gd name="connsiteY2" fmla="*/ 63352 h 63531"/>
                <a:gd name="connsiteX3" fmla="*/ -785 w 42436"/>
                <a:gd name="connsiteY3" fmla="*/ -180 h 63531"/>
                <a:gd name="connsiteX4" fmla="*/ 8740 w 42436"/>
                <a:gd name="connsiteY4" fmla="*/ -180 h 63531"/>
                <a:gd name="connsiteX5" fmla="*/ 8740 w 42436"/>
                <a:gd name="connsiteY5" fmla="*/ 26014 h 63531"/>
                <a:gd name="connsiteX6" fmla="*/ 14932 w 42436"/>
                <a:gd name="connsiteY6" fmla="*/ 19441 h 63531"/>
                <a:gd name="connsiteX7" fmla="*/ 24457 w 42436"/>
                <a:gd name="connsiteY7" fmla="*/ 17060 h 63531"/>
                <a:gd name="connsiteX8" fmla="*/ 36839 w 42436"/>
                <a:gd name="connsiteY8" fmla="*/ 21728 h 63531"/>
                <a:gd name="connsiteX9" fmla="*/ 41602 w 42436"/>
                <a:gd name="connsiteY9" fmla="*/ 35348 h 63531"/>
                <a:gd name="connsiteX10" fmla="*/ 41602 w 42436"/>
                <a:gd name="connsiteY10" fmla="*/ 63352 h 63531"/>
                <a:gd name="connsiteX11" fmla="*/ 32077 w 42436"/>
                <a:gd name="connsiteY11" fmla="*/ 63352 h 63531"/>
                <a:gd name="connsiteX12" fmla="*/ 32077 w 42436"/>
                <a:gd name="connsiteY12" fmla="*/ 38301 h 63531"/>
                <a:gd name="connsiteX13" fmla="*/ 21599 w 42436"/>
                <a:gd name="connsiteY13" fmla="*/ 25728 h 63531"/>
                <a:gd name="connsiteX14" fmla="*/ 12931 w 42436"/>
                <a:gd name="connsiteY14" fmla="*/ 28966 h 63531"/>
                <a:gd name="connsiteX15" fmla="*/ 8740 w 42436"/>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436" h="63531">
                  <a:moveTo>
                    <a:pt x="8740" y="38682"/>
                  </a:moveTo>
                  <a:lnTo>
                    <a:pt x="8740" y="63352"/>
                  </a:lnTo>
                  <a:lnTo>
                    <a:pt x="-785" y="63352"/>
                  </a:lnTo>
                  <a:lnTo>
                    <a:pt x="-785" y="-180"/>
                  </a:lnTo>
                  <a:lnTo>
                    <a:pt x="8740" y="-180"/>
                  </a:lnTo>
                  <a:lnTo>
                    <a:pt x="8740" y="26014"/>
                  </a:lnTo>
                  <a:cubicBezTo>
                    <a:pt x="10122" y="23271"/>
                    <a:pt x="12274" y="20985"/>
                    <a:pt x="14932" y="19441"/>
                  </a:cubicBezTo>
                  <a:cubicBezTo>
                    <a:pt x="17827" y="17775"/>
                    <a:pt x="21123" y="16956"/>
                    <a:pt x="24457" y="17060"/>
                  </a:cubicBezTo>
                  <a:cubicBezTo>
                    <a:pt x="29048" y="16841"/>
                    <a:pt x="33534" y="18527"/>
                    <a:pt x="36839" y="21728"/>
                  </a:cubicBezTo>
                  <a:cubicBezTo>
                    <a:pt x="40249" y="25414"/>
                    <a:pt x="41973" y="30348"/>
                    <a:pt x="41602" y="35348"/>
                  </a:cubicBezTo>
                  <a:lnTo>
                    <a:pt x="41602" y="63352"/>
                  </a:lnTo>
                  <a:lnTo>
                    <a:pt x="32077" y="63352"/>
                  </a:lnTo>
                  <a:lnTo>
                    <a:pt x="32077" y="38301"/>
                  </a:lnTo>
                  <a:cubicBezTo>
                    <a:pt x="32077" y="29919"/>
                    <a:pt x="28552" y="25728"/>
                    <a:pt x="21599" y="25728"/>
                  </a:cubicBezTo>
                  <a:cubicBezTo>
                    <a:pt x="18408" y="25671"/>
                    <a:pt x="15303" y="26824"/>
                    <a:pt x="12931" y="28966"/>
                  </a:cubicBezTo>
                  <a:cubicBezTo>
                    <a:pt x="10141" y="31405"/>
                    <a:pt x="8598" y="34977"/>
                    <a:pt x="8740" y="38682"/>
                  </a:cubicBezTo>
                  <a:close/>
                </a:path>
              </a:pathLst>
            </a:custGeom>
            <a:solidFill>
              <a:srgbClr val="6D6E71"/>
            </a:solidFill>
            <a:ln w="9525" cap="flat">
              <a:noFill/>
              <a:prstDash val="solid"/>
              <a:miter/>
            </a:ln>
          </p:spPr>
          <p:txBody>
            <a:bodyPr rtlCol="0" anchor="ctr"/>
            <a:lstStyle/>
            <a:p>
              <a:endParaRPr lang="en-US"/>
            </a:p>
          </p:txBody>
        </p:sp>
        <p:sp>
          <p:nvSpPr>
            <p:cNvPr id="619" name="Freeform: Shape 618">
              <a:extLst>
                <a:ext uri="{FF2B5EF4-FFF2-40B4-BE49-F238E27FC236}">
                  <a16:creationId xmlns:a16="http://schemas.microsoft.com/office/drawing/2014/main" id="{262523C6-B0EA-49BC-9B24-E4674FBE47F1}"/>
                </a:ext>
              </a:extLst>
            </p:cNvPr>
            <p:cNvSpPr/>
            <p:nvPr/>
          </p:nvSpPr>
          <p:spPr>
            <a:xfrm>
              <a:off x="9135113" y="2260800"/>
              <a:ext cx="60308" cy="59012"/>
            </a:xfrm>
            <a:custGeom>
              <a:avLst/>
              <a:gdLst>
                <a:gd name="connsiteX0" fmla="*/ 40349 w 47977"/>
                <a:gd name="connsiteY0" fmla="*/ 39908 h 46946"/>
                <a:gd name="connsiteX1" fmla="*/ 6059 w 47977"/>
                <a:gd name="connsiteY1" fmla="*/ 39908 h 46946"/>
                <a:gd name="connsiteX2" fmla="*/ 6059 w 47977"/>
                <a:gd name="connsiteY2" fmla="*/ 6571 h 46946"/>
                <a:gd name="connsiteX3" fmla="*/ 40349 w 47977"/>
                <a:gd name="connsiteY3" fmla="*/ 6571 h 46946"/>
                <a:gd name="connsiteX4" fmla="*/ 40349 w 47977"/>
                <a:gd name="connsiteY4" fmla="*/ 39908 h 46946"/>
                <a:gd name="connsiteX5" fmla="*/ 12917 w 47977"/>
                <a:gd name="connsiteY5" fmla="*/ 34003 h 46946"/>
                <a:gd name="connsiteX6" fmla="*/ 23204 w 47977"/>
                <a:gd name="connsiteY6" fmla="*/ 38194 h 46946"/>
                <a:gd name="connsiteX7" fmla="*/ 33586 w 47977"/>
                <a:gd name="connsiteY7" fmla="*/ 34003 h 46946"/>
                <a:gd name="connsiteX8" fmla="*/ 37587 w 47977"/>
                <a:gd name="connsiteY8" fmla="*/ 23240 h 46946"/>
                <a:gd name="connsiteX9" fmla="*/ 33586 w 47977"/>
                <a:gd name="connsiteY9" fmla="*/ 12476 h 46946"/>
                <a:gd name="connsiteX10" fmla="*/ 23204 w 47977"/>
                <a:gd name="connsiteY10" fmla="*/ 8381 h 46946"/>
                <a:gd name="connsiteX11" fmla="*/ 12917 w 47977"/>
                <a:gd name="connsiteY11" fmla="*/ 12476 h 46946"/>
                <a:gd name="connsiteX12" fmla="*/ 8821 w 47977"/>
                <a:gd name="connsiteY12" fmla="*/ 23240 h 46946"/>
                <a:gd name="connsiteX13" fmla="*/ 12917 w 47977"/>
                <a:gd name="connsiteY13" fmla="*/ 34003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977" h="46946">
                  <a:moveTo>
                    <a:pt x="40349" y="39908"/>
                  </a:moveTo>
                  <a:cubicBezTo>
                    <a:pt x="30748" y="49052"/>
                    <a:pt x="15660" y="49052"/>
                    <a:pt x="6059" y="39908"/>
                  </a:cubicBezTo>
                  <a:cubicBezTo>
                    <a:pt x="-3066" y="30669"/>
                    <a:pt x="-3066" y="15810"/>
                    <a:pt x="6059" y="6571"/>
                  </a:cubicBezTo>
                  <a:cubicBezTo>
                    <a:pt x="15717" y="-2430"/>
                    <a:pt x="30691" y="-2430"/>
                    <a:pt x="40349" y="6571"/>
                  </a:cubicBezTo>
                  <a:cubicBezTo>
                    <a:pt x="49474" y="15810"/>
                    <a:pt x="49474" y="30669"/>
                    <a:pt x="40349" y="39908"/>
                  </a:cubicBezTo>
                  <a:close/>
                  <a:moveTo>
                    <a:pt x="12917" y="34003"/>
                  </a:moveTo>
                  <a:cubicBezTo>
                    <a:pt x="15603" y="36784"/>
                    <a:pt x="19337" y="38308"/>
                    <a:pt x="23204" y="38194"/>
                  </a:cubicBezTo>
                  <a:cubicBezTo>
                    <a:pt x="27100" y="38289"/>
                    <a:pt x="30852" y="36775"/>
                    <a:pt x="33586" y="34003"/>
                  </a:cubicBezTo>
                  <a:cubicBezTo>
                    <a:pt x="36320" y="31098"/>
                    <a:pt x="37758" y="27221"/>
                    <a:pt x="37587" y="23240"/>
                  </a:cubicBezTo>
                  <a:cubicBezTo>
                    <a:pt x="37748" y="19258"/>
                    <a:pt x="36310" y="15381"/>
                    <a:pt x="33586" y="12476"/>
                  </a:cubicBezTo>
                  <a:cubicBezTo>
                    <a:pt x="30843" y="9733"/>
                    <a:pt x="27080" y="8247"/>
                    <a:pt x="23204" y="8381"/>
                  </a:cubicBezTo>
                  <a:cubicBezTo>
                    <a:pt x="19346" y="8228"/>
                    <a:pt x="15612" y="9714"/>
                    <a:pt x="12917" y="12476"/>
                  </a:cubicBezTo>
                  <a:cubicBezTo>
                    <a:pt x="10135" y="15353"/>
                    <a:pt x="8650" y="19239"/>
                    <a:pt x="8821" y="23240"/>
                  </a:cubicBezTo>
                  <a:cubicBezTo>
                    <a:pt x="8630" y="27240"/>
                    <a:pt x="10116" y="31145"/>
                    <a:pt x="12917" y="34003"/>
                  </a:cubicBezTo>
                  <a:close/>
                </a:path>
              </a:pathLst>
            </a:custGeom>
            <a:solidFill>
              <a:srgbClr val="6D6E71"/>
            </a:solidFill>
            <a:ln w="9525" cap="flat">
              <a:noFill/>
              <a:prstDash val="solid"/>
              <a:miter/>
            </a:ln>
          </p:spPr>
          <p:txBody>
            <a:bodyPr rtlCol="0" anchor="ctr"/>
            <a:lstStyle/>
            <a:p>
              <a:endParaRPr lang="en-US"/>
            </a:p>
          </p:txBody>
        </p:sp>
        <p:sp>
          <p:nvSpPr>
            <p:cNvPr id="620" name="Freeform: Shape 619">
              <a:extLst>
                <a:ext uri="{FF2B5EF4-FFF2-40B4-BE49-F238E27FC236}">
                  <a16:creationId xmlns:a16="http://schemas.microsoft.com/office/drawing/2014/main" id="{C32AD3CA-5808-444C-A6B8-1928226FC4FE}"/>
                </a:ext>
              </a:extLst>
            </p:cNvPr>
            <p:cNvSpPr/>
            <p:nvPr/>
          </p:nvSpPr>
          <p:spPr>
            <a:xfrm>
              <a:off x="9209208" y="2260722"/>
              <a:ext cx="92469" cy="58731"/>
            </a:xfrm>
            <a:custGeom>
              <a:avLst/>
              <a:gdLst>
                <a:gd name="connsiteX0" fmla="*/ 8740 w 73563"/>
                <a:gd name="connsiteY0" fmla="*/ 21493 h 46723"/>
                <a:gd name="connsiteX1" fmla="*/ 8740 w 73563"/>
                <a:gd name="connsiteY1" fmla="*/ 46162 h 46723"/>
                <a:gd name="connsiteX2" fmla="*/ -785 w 73563"/>
                <a:gd name="connsiteY2" fmla="*/ 46162 h 46723"/>
                <a:gd name="connsiteX3" fmla="*/ -785 w 73563"/>
                <a:gd name="connsiteY3" fmla="*/ 537 h 46723"/>
                <a:gd name="connsiteX4" fmla="*/ 8740 w 73563"/>
                <a:gd name="connsiteY4" fmla="*/ 537 h 46723"/>
                <a:gd name="connsiteX5" fmla="*/ 8740 w 73563"/>
                <a:gd name="connsiteY5" fmla="*/ 8824 h 46723"/>
                <a:gd name="connsiteX6" fmla="*/ 15027 w 73563"/>
                <a:gd name="connsiteY6" fmla="*/ 2252 h 46723"/>
                <a:gd name="connsiteX7" fmla="*/ 23981 w 73563"/>
                <a:gd name="connsiteY7" fmla="*/ -129 h 46723"/>
                <a:gd name="connsiteX8" fmla="*/ 38553 w 73563"/>
                <a:gd name="connsiteY8" fmla="*/ 8729 h 46723"/>
                <a:gd name="connsiteX9" fmla="*/ 55508 w 73563"/>
                <a:gd name="connsiteY9" fmla="*/ -129 h 46723"/>
                <a:gd name="connsiteX10" fmla="*/ 67986 w 73563"/>
                <a:gd name="connsiteY10" fmla="*/ 4538 h 46723"/>
                <a:gd name="connsiteX11" fmla="*/ 72749 w 73563"/>
                <a:gd name="connsiteY11" fmla="*/ 18159 h 46723"/>
                <a:gd name="connsiteX12" fmla="*/ 72749 w 73563"/>
                <a:gd name="connsiteY12" fmla="*/ 46162 h 46723"/>
                <a:gd name="connsiteX13" fmla="*/ 63224 w 73563"/>
                <a:gd name="connsiteY13" fmla="*/ 46162 h 46723"/>
                <a:gd name="connsiteX14" fmla="*/ 63224 w 73563"/>
                <a:gd name="connsiteY14" fmla="*/ 21111 h 46723"/>
                <a:gd name="connsiteX15" fmla="*/ 52746 w 73563"/>
                <a:gd name="connsiteY15" fmla="*/ 8538 h 46723"/>
                <a:gd name="connsiteX16" fmla="*/ 44174 w 73563"/>
                <a:gd name="connsiteY16" fmla="*/ 11586 h 46723"/>
                <a:gd name="connsiteX17" fmla="*/ 40363 w 73563"/>
                <a:gd name="connsiteY17" fmla="*/ 21111 h 46723"/>
                <a:gd name="connsiteX18" fmla="*/ 40363 w 73563"/>
                <a:gd name="connsiteY18" fmla="*/ 46543 h 46723"/>
                <a:gd name="connsiteX19" fmla="*/ 30838 w 73563"/>
                <a:gd name="connsiteY19" fmla="*/ 46543 h 46723"/>
                <a:gd name="connsiteX20" fmla="*/ 30838 w 73563"/>
                <a:gd name="connsiteY20" fmla="*/ 21111 h 46723"/>
                <a:gd name="connsiteX21" fmla="*/ 28457 w 73563"/>
                <a:gd name="connsiteY21" fmla="*/ 11586 h 46723"/>
                <a:gd name="connsiteX22" fmla="*/ 21218 w 73563"/>
                <a:gd name="connsiteY22" fmla="*/ 8538 h 46723"/>
                <a:gd name="connsiteX23" fmla="*/ 12550 w 73563"/>
                <a:gd name="connsiteY23" fmla="*/ 11777 h 46723"/>
                <a:gd name="connsiteX24" fmla="*/ 8740 w 73563"/>
                <a:gd name="connsiteY24" fmla="*/ 21493 h 46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563" h="46723">
                  <a:moveTo>
                    <a:pt x="8740" y="21493"/>
                  </a:moveTo>
                  <a:lnTo>
                    <a:pt x="8740" y="46162"/>
                  </a:lnTo>
                  <a:lnTo>
                    <a:pt x="-785" y="46162"/>
                  </a:lnTo>
                  <a:lnTo>
                    <a:pt x="-785" y="537"/>
                  </a:lnTo>
                  <a:lnTo>
                    <a:pt x="8740" y="537"/>
                  </a:lnTo>
                  <a:lnTo>
                    <a:pt x="8740" y="8824"/>
                  </a:lnTo>
                  <a:cubicBezTo>
                    <a:pt x="10131" y="6053"/>
                    <a:pt x="12322" y="3757"/>
                    <a:pt x="15027" y="2252"/>
                  </a:cubicBezTo>
                  <a:cubicBezTo>
                    <a:pt x="17741" y="652"/>
                    <a:pt x="20837" y="-167"/>
                    <a:pt x="23981" y="-129"/>
                  </a:cubicBezTo>
                  <a:cubicBezTo>
                    <a:pt x="30248" y="-653"/>
                    <a:pt x="36134" y="2928"/>
                    <a:pt x="38553" y="8729"/>
                  </a:cubicBezTo>
                  <a:cubicBezTo>
                    <a:pt x="42421" y="3186"/>
                    <a:pt x="48745" y="-129"/>
                    <a:pt x="55508" y="-129"/>
                  </a:cubicBezTo>
                  <a:cubicBezTo>
                    <a:pt x="60175" y="-329"/>
                    <a:pt x="64652" y="1357"/>
                    <a:pt x="67986" y="4538"/>
                  </a:cubicBezTo>
                  <a:cubicBezTo>
                    <a:pt x="71320" y="8243"/>
                    <a:pt x="73034" y="13158"/>
                    <a:pt x="72749" y="18159"/>
                  </a:cubicBezTo>
                  <a:lnTo>
                    <a:pt x="72749" y="46162"/>
                  </a:lnTo>
                  <a:lnTo>
                    <a:pt x="63224" y="46162"/>
                  </a:lnTo>
                  <a:lnTo>
                    <a:pt x="63224" y="21111"/>
                  </a:lnTo>
                  <a:cubicBezTo>
                    <a:pt x="63224" y="12729"/>
                    <a:pt x="59699" y="8538"/>
                    <a:pt x="52746" y="8538"/>
                  </a:cubicBezTo>
                  <a:cubicBezTo>
                    <a:pt x="49621" y="8520"/>
                    <a:pt x="46583" y="9596"/>
                    <a:pt x="44174" y="11586"/>
                  </a:cubicBezTo>
                  <a:cubicBezTo>
                    <a:pt x="41582" y="14063"/>
                    <a:pt x="40192" y="17540"/>
                    <a:pt x="40363" y="21111"/>
                  </a:cubicBezTo>
                  <a:lnTo>
                    <a:pt x="40363" y="46543"/>
                  </a:lnTo>
                  <a:lnTo>
                    <a:pt x="30838" y="46543"/>
                  </a:lnTo>
                  <a:lnTo>
                    <a:pt x="30838" y="21111"/>
                  </a:lnTo>
                  <a:cubicBezTo>
                    <a:pt x="31134" y="17759"/>
                    <a:pt x="30295" y="14406"/>
                    <a:pt x="28457" y="11586"/>
                  </a:cubicBezTo>
                  <a:cubicBezTo>
                    <a:pt x="26714" y="9415"/>
                    <a:pt x="23990" y="8272"/>
                    <a:pt x="21218" y="8538"/>
                  </a:cubicBezTo>
                  <a:cubicBezTo>
                    <a:pt x="18018" y="8481"/>
                    <a:pt x="14922" y="9634"/>
                    <a:pt x="12550" y="11777"/>
                  </a:cubicBezTo>
                  <a:cubicBezTo>
                    <a:pt x="9902" y="14292"/>
                    <a:pt x="8502" y="17845"/>
                    <a:pt x="8740" y="21493"/>
                  </a:cubicBezTo>
                  <a:close/>
                </a:path>
              </a:pathLst>
            </a:custGeom>
            <a:solidFill>
              <a:srgbClr val="6D6E71"/>
            </a:solidFill>
            <a:ln w="9525" cap="flat">
              <a:noFill/>
              <a:prstDash val="solid"/>
              <a:miter/>
            </a:ln>
          </p:spPr>
          <p:txBody>
            <a:bodyPr rtlCol="0" anchor="ctr"/>
            <a:lstStyle/>
            <a:p>
              <a:endParaRPr lang="en-US"/>
            </a:p>
          </p:txBody>
        </p:sp>
        <p:sp>
          <p:nvSpPr>
            <p:cNvPr id="621" name="Freeform: Shape 620">
              <a:extLst>
                <a:ext uri="{FF2B5EF4-FFF2-40B4-BE49-F238E27FC236}">
                  <a16:creationId xmlns:a16="http://schemas.microsoft.com/office/drawing/2014/main" id="{437B8D51-EBA7-446E-A001-77107F20346A}"/>
                </a:ext>
              </a:extLst>
            </p:cNvPr>
            <p:cNvSpPr/>
            <p:nvPr/>
          </p:nvSpPr>
          <p:spPr>
            <a:xfrm>
              <a:off x="9314056" y="2260276"/>
              <a:ext cx="51100" cy="59551"/>
            </a:xfrm>
            <a:custGeom>
              <a:avLst/>
              <a:gdLst>
                <a:gd name="connsiteX0" fmla="*/ 39629 w 40652"/>
                <a:gd name="connsiteY0" fmla="*/ 46516 h 47375"/>
                <a:gd name="connsiteX1" fmla="*/ 30866 w 40652"/>
                <a:gd name="connsiteY1" fmla="*/ 46516 h 47375"/>
                <a:gd name="connsiteX2" fmla="*/ 30866 w 40652"/>
                <a:gd name="connsiteY2" fmla="*/ 40420 h 47375"/>
                <a:gd name="connsiteX3" fmla="*/ 15721 w 40652"/>
                <a:gd name="connsiteY3" fmla="*/ 47183 h 47375"/>
                <a:gd name="connsiteX4" fmla="*/ 3910 w 40652"/>
                <a:gd name="connsiteY4" fmla="*/ 43183 h 47375"/>
                <a:gd name="connsiteX5" fmla="*/ -757 w 40652"/>
                <a:gd name="connsiteY5" fmla="*/ 32419 h 47375"/>
                <a:gd name="connsiteX6" fmla="*/ 4197 w 40652"/>
                <a:gd name="connsiteY6" fmla="*/ 22323 h 47375"/>
                <a:gd name="connsiteX7" fmla="*/ 17722 w 40652"/>
                <a:gd name="connsiteY7" fmla="*/ 18989 h 47375"/>
                <a:gd name="connsiteX8" fmla="*/ 30104 w 40652"/>
                <a:gd name="connsiteY8" fmla="*/ 18989 h 47375"/>
                <a:gd name="connsiteX9" fmla="*/ 30104 w 40652"/>
                <a:gd name="connsiteY9" fmla="*/ 17275 h 47375"/>
                <a:gd name="connsiteX10" fmla="*/ 20008 w 40652"/>
                <a:gd name="connsiteY10" fmla="*/ 7750 h 47375"/>
                <a:gd name="connsiteX11" fmla="*/ 6768 w 40652"/>
                <a:gd name="connsiteY11" fmla="*/ 12417 h 47375"/>
                <a:gd name="connsiteX12" fmla="*/ 2482 w 40652"/>
                <a:gd name="connsiteY12" fmla="*/ 6416 h 47375"/>
                <a:gd name="connsiteX13" fmla="*/ 21532 w 40652"/>
                <a:gd name="connsiteY13" fmla="*/ -156 h 47375"/>
                <a:gd name="connsiteX14" fmla="*/ 34677 w 40652"/>
                <a:gd name="connsiteY14" fmla="*/ 3844 h 47375"/>
                <a:gd name="connsiteX15" fmla="*/ 39820 w 40652"/>
                <a:gd name="connsiteY15" fmla="*/ 16703 h 47375"/>
                <a:gd name="connsiteX16" fmla="*/ 30104 w 40652"/>
                <a:gd name="connsiteY16" fmla="*/ 29467 h 47375"/>
                <a:gd name="connsiteX17" fmla="*/ 30104 w 40652"/>
                <a:gd name="connsiteY17" fmla="*/ 25657 h 47375"/>
                <a:gd name="connsiteX18" fmla="*/ 19341 w 40652"/>
                <a:gd name="connsiteY18" fmla="*/ 25657 h 47375"/>
                <a:gd name="connsiteX19" fmla="*/ 8959 w 40652"/>
                <a:gd name="connsiteY19" fmla="*/ 32134 h 47375"/>
                <a:gd name="connsiteX20" fmla="*/ 11530 w 40652"/>
                <a:gd name="connsiteY20" fmla="*/ 37277 h 47375"/>
                <a:gd name="connsiteX21" fmla="*/ 18674 w 40652"/>
                <a:gd name="connsiteY21" fmla="*/ 38992 h 47375"/>
                <a:gd name="connsiteX22" fmla="*/ 26675 w 40652"/>
                <a:gd name="connsiteY22" fmla="*/ 36420 h 47375"/>
                <a:gd name="connsiteX23" fmla="*/ 30009 w 40652"/>
                <a:gd name="connsiteY23" fmla="*/ 29467 h 47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2" h="47375">
                  <a:moveTo>
                    <a:pt x="39629" y="46516"/>
                  </a:moveTo>
                  <a:lnTo>
                    <a:pt x="30866" y="46516"/>
                  </a:lnTo>
                  <a:lnTo>
                    <a:pt x="30866" y="40420"/>
                  </a:lnTo>
                  <a:cubicBezTo>
                    <a:pt x="27151" y="44868"/>
                    <a:pt x="21532" y="47364"/>
                    <a:pt x="15721" y="47183"/>
                  </a:cubicBezTo>
                  <a:cubicBezTo>
                    <a:pt x="11436" y="47345"/>
                    <a:pt x="7245" y="45916"/>
                    <a:pt x="3910" y="43183"/>
                  </a:cubicBezTo>
                  <a:cubicBezTo>
                    <a:pt x="767" y="40487"/>
                    <a:pt x="-947" y="36534"/>
                    <a:pt x="-757" y="32419"/>
                  </a:cubicBezTo>
                  <a:cubicBezTo>
                    <a:pt x="-1042" y="28409"/>
                    <a:pt x="862" y="24561"/>
                    <a:pt x="4197" y="22323"/>
                  </a:cubicBezTo>
                  <a:cubicBezTo>
                    <a:pt x="8292" y="19875"/>
                    <a:pt x="12959" y="18713"/>
                    <a:pt x="17722" y="18989"/>
                  </a:cubicBezTo>
                  <a:lnTo>
                    <a:pt x="30104" y="18989"/>
                  </a:lnTo>
                  <a:lnTo>
                    <a:pt x="30104" y="17275"/>
                  </a:lnTo>
                  <a:cubicBezTo>
                    <a:pt x="30104" y="11179"/>
                    <a:pt x="26771" y="7750"/>
                    <a:pt x="20008" y="7750"/>
                  </a:cubicBezTo>
                  <a:cubicBezTo>
                    <a:pt x="15245" y="7950"/>
                    <a:pt x="10578" y="9578"/>
                    <a:pt x="6768" y="12417"/>
                  </a:cubicBezTo>
                  <a:lnTo>
                    <a:pt x="2482" y="6416"/>
                  </a:lnTo>
                  <a:cubicBezTo>
                    <a:pt x="7911" y="2063"/>
                    <a:pt x="14578" y="-271"/>
                    <a:pt x="21532" y="-156"/>
                  </a:cubicBezTo>
                  <a:cubicBezTo>
                    <a:pt x="26199" y="-385"/>
                    <a:pt x="30866" y="1035"/>
                    <a:pt x="34677" y="3844"/>
                  </a:cubicBezTo>
                  <a:cubicBezTo>
                    <a:pt x="38296" y="7083"/>
                    <a:pt x="40201" y="11845"/>
                    <a:pt x="39820" y="16703"/>
                  </a:cubicBezTo>
                  <a:close/>
                  <a:moveTo>
                    <a:pt x="30104" y="29467"/>
                  </a:moveTo>
                  <a:lnTo>
                    <a:pt x="30104" y="25657"/>
                  </a:lnTo>
                  <a:lnTo>
                    <a:pt x="19341" y="25657"/>
                  </a:lnTo>
                  <a:cubicBezTo>
                    <a:pt x="12388" y="25657"/>
                    <a:pt x="8959" y="27847"/>
                    <a:pt x="8959" y="32134"/>
                  </a:cubicBezTo>
                  <a:cubicBezTo>
                    <a:pt x="8864" y="34181"/>
                    <a:pt x="9816" y="36134"/>
                    <a:pt x="11530" y="37277"/>
                  </a:cubicBezTo>
                  <a:cubicBezTo>
                    <a:pt x="13722" y="38534"/>
                    <a:pt x="16198" y="39135"/>
                    <a:pt x="18674" y="38992"/>
                  </a:cubicBezTo>
                  <a:cubicBezTo>
                    <a:pt x="21532" y="39049"/>
                    <a:pt x="24389" y="38144"/>
                    <a:pt x="26675" y="36420"/>
                  </a:cubicBezTo>
                  <a:cubicBezTo>
                    <a:pt x="28866" y="34800"/>
                    <a:pt x="30104" y="32191"/>
                    <a:pt x="30009" y="29467"/>
                  </a:cubicBezTo>
                  <a:close/>
                </a:path>
              </a:pathLst>
            </a:custGeom>
            <a:solidFill>
              <a:srgbClr val="6D6E71"/>
            </a:solidFill>
            <a:ln w="9525" cap="flat">
              <a:noFill/>
              <a:prstDash val="solid"/>
              <a:miter/>
            </a:ln>
          </p:spPr>
          <p:txBody>
            <a:bodyPr rtlCol="0" anchor="ctr"/>
            <a:lstStyle/>
            <a:p>
              <a:endParaRPr lang="en-US"/>
            </a:p>
          </p:txBody>
        </p:sp>
        <p:sp>
          <p:nvSpPr>
            <p:cNvPr id="622" name="Freeform: Shape 621">
              <a:extLst>
                <a:ext uri="{FF2B5EF4-FFF2-40B4-BE49-F238E27FC236}">
                  <a16:creationId xmlns:a16="http://schemas.microsoft.com/office/drawing/2014/main" id="{DCDC0A76-9135-4ACF-83B5-91452E8C2D52}"/>
                </a:ext>
              </a:extLst>
            </p:cNvPr>
            <p:cNvSpPr/>
            <p:nvPr/>
          </p:nvSpPr>
          <p:spPr>
            <a:xfrm>
              <a:off x="9381738" y="2260777"/>
              <a:ext cx="52745" cy="58197"/>
            </a:xfrm>
            <a:custGeom>
              <a:avLst/>
              <a:gdLst>
                <a:gd name="connsiteX0" fmla="*/ 8740 w 41961"/>
                <a:gd name="connsiteY0" fmla="*/ 21448 h 46298"/>
                <a:gd name="connsiteX1" fmla="*/ 8740 w 41961"/>
                <a:gd name="connsiteY1" fmla="*/ 46118 h 46298"/>
                <a:gd name="connsiteX2" fmla="*/ -785 w 41961"/>
                <a:gd name="connsiteY2" fmla="*/ 46118 h 46298"/>
                <a:gd name="connsiteX3" fmla="*/ -785 w 41961"/>
                <a:gd name="connsiteY3" fmla="*/ 493 h 46298"/>
                <a:gd name="connsiteX4" fmla="*/ 8740 w 41961"/>
                <a:gd name="connsiteY4" fmla="*/ 493 h 46298"/>
                <a:gd name="connsiteX5" fmla="*/ 8740 w 41961"/>
                <a:gd name="connsiteY5" fmla="*/ 8780 h 46298"/>
                <a:gd name="connsiteX6" fmla="*/ 15122 w 41961"/>
                <a:gd name="connsiteY6" fmla="*/ 2208 h 46298"/>
                <a:gd name="connsiteX7" fmla="*/ 36362 w 41961"/>
                <a:gd name="connsiteY7" fmla="*/ 4494 h 46298"/>
                <a:gd name="connsiteX8" fmla="*/ 41125 w 41961"/>
                <a:gd name="connsiteY8" fmla="*/ 18115 h 46298"/>
                <a:gd name="connsiteX9" fmla="*/ 41125 w 41961"/>
                <a:gd name="connsiteY9" fmla="*/ 46118 h 46298"/>
                <a:gd name="connsiteX10" fmla="*/ 31600 w 41961"/>
                <a:gd name="connsiteY10" fmla="*/ 46118 h 46298"/>
                <a:gd name="connsiteX11" fmla="*/ 31600 w 41961"/>
                <a:gd name="connsiteY11" fmla="*/ 21067 h 46298"/>
                <a:gd name="connsiteX12" fmla="*/ 21123 w 41961"/>
                <a:gd name="connsiteY12" fmla="*/ 8494 h 46298"/>
                <a:gd name="connsiteX13" fmla="*/ 12455 w 41961"/>
                <a:gd name="connsiteY13" fmla="*/ 11733 h 46298"/>
                <a:gd name="connsiteX14" fmla="*/ 8740 w 41961"/>
                <a:gd name="connsiteY14" fmla="*/ 21448 h 4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1" h="46298">
                  <a:moveTo>
                    <a:pt x="8740" y="21448"/>
                  </a:moveTo>
                  <a:lnTo>
                    <a:pt x="8740" y="46118"/>
                  </a:lnTo>
                  <a:lnTo>
                    <a:pt x="-785" y="46118"/>
                  </a:lnTo>
                  <a:lnTo>
                    <a:pt x="-785" y="493"/>
                  </a:lnTo>
                  <a:lnTo>
                    <a:pt x="8740" y="493"/>
                  </a:lnTo>
                  <a:lnTo>
                    <a:pt x="8740" y="8780"/>
                  </a:lnTo>
                  <a:cubicBezTo>
                    <a:pt x="10264" y="6065"/>
                    <a:pt x="12455" y="3799"/>
                    <a:pt x="15122" y="2208"/>
                  </a:cubicBezTo>
                  <a:cubicBezTo>
                    <a:pt x="21980" y="-1678"/>
                    <a:pt x="30552" y="-754"/>
                    <a:pt x="36362" y="4494"/>
                  </a:cubicBezTo>
                  <a:cubicBezTo>
                    <a:pt x="39791" y="8180"/>
                    <a:pt x="41506" y="13114"/>
                    <a:pt x="41125" y="18115"/>
                  </a:cubicBezTo>
                  <a:lnTo>
                    <a:pt x="41125" y="46118"/>
                  </a:lnTo>
                  <a:lnTo>
                    <a:pt x="31600" y="46118"/>
                  </a:lnTo>
                  <a:lnTo>
                    <a:pt x="31600" y="21067"/>
                  </a:lnTo>
                  <a:cubicBezTo>
                    <a:pt x="31600" y="12685"/>
                    <a:pt x="28076" y="8494"/>
                    <a:pt x="21123" y="8494"/>
                  </a:cubicBezTo>
                  <a:cubicBezTo>
                    <a:pt x="17884" y="8437"/>
                    <a:pt x="14836" y="9590"/>
                    <a:pt x="12455" y="11733"/>
                  </a:cubicBezTo>
                  <a:cubicBezTo>
                    <a:pt x="9883" y="14257"/>
                    <a:pt x="8454" y="17819"/>
                    <a:pt x="8740" y="21448"/>
                  </a:cubicBezTo>
                  <a:close/>
                </a:path>
              </a:pathLst>
            </a:custGeom>
            <a:solidFill>
              <a:srgbClr val="6D6E71"/>
            </a:solidFill>
            <a:ln w="9525" cap="flat">
              <a:noFill/>
              <a:prstDash val="solid"/>
              <a:miter/>
            </a:ln>
          </p:spPr>
          <p:txBody>
            <a:bodyPr rtlCol="0" anchor="ctr"/>
            <a:lstStyle/>
            <a:p>
              <a:endParaRPr lang="en-US"/>
            </a:p>
          </p:txBody>
        </p:sp>
        <p:sp>
          <p:nvSpPr>
            <p:cNvPr id="623" name="Freeform: Shape 622">
              <a:extLst>
                <a:ext uri="{FF2B5EF4-FFF2-40B4-BE49-F238E27FC236}">
                  <a16:creationId xmlns:a16="http://schemas.microsoft.com/office/drawing/2014/main" id="{8256D85E-C531-4413-A628-642CEFD1160A}"/>
                </a:ext>
              </a:extLst>
            </p:cNvPr>
            <p:cNvSpPr/>
            <p:nvPr/>
          </p:nvSpPr>
          <p:spPr>
            <a:xfrm>
              <a:off x="9446034" y="2261232"/>
              <a:ext cx="46100" cy="58593"/>
            </a:xfrm>
            <a:custGeom>
              <a:avLst/>
              <a:gdLst>
                <a:gd name="connsiteX0" fmla="*/ 35886 w 36674"/>
                <a:gd name="connsiteY0" fmla="*/ 32135 h 46613"/>
                <a:gd name="connsiteX1" fmla="*/ 31124 w 36674"/>
                <a:gd name="connsiteY1" fmla="*/ 42517 h 46613"/>
                <a:gd name="connsiteX2" fmla="*/ 19122 w 36674"/>
                <a:gd name="connsiteY2" fmla="*/ 46422 h 46613"/>
                <a:gd name="connsiteX3" fmla="*/ 8740 w 36674"/>
                <a:gd name="connsiteY3" fmla="*/ 44613 h 46613"/>
                <a:gd name="connsiteX4" fmla="*/ -785 w 36674"/>
                <a:gd name="connsiteY4" fmla="*/ 39564 h 46613"/>
                <a:gd name="connsiteX5" fmla="*/ 3787 w 36674"/>
                <a:gd name="connsiteY5" fmla="*/ 32135 h 46613"/>
                <a:gd name="connsiteX6" fmla="*/ 19217 w 36674"/>
                <a:gd name="connsiteY6" fmla="*/ 38135 h 46613"/>
                <a:gd name="connsiteX7" fmla="*/ 24361 w 36674"/>
                <a:gd name="connsiteY7" fmla="*/ 36612 h 46613"/>
                <a:gd name="connsiteX8" fmla="*/ 26266 w 36674"/>
                <a:gd name="connsiteY8" fmla="*/ 32801 h 46613"/>
                <a:gd name="connsiteX9" fmla="*/ 17217 w 36674"/>
                <a:gd name="connsiteY9" fmla="*/ 26610 h 46613"/>
                <a:gd name="connsiteX10" fmla="*/ 16169 w 36674"/>
                <a:gd name="connsiteY10" fmla="*/ 26610 h 46613"/>
                <a:gd name="connsiteX11" fmla="*/ 1882 w 36674"/>
                <a:gd name="connsiteY11" fmla="*/ 13751 h 46613"/>
                <a:gd name="connsiteX12" fmla="*/ 6835 w 36674"/>
                <a:gd name="connsiteY12" fmla="*/ 3655 h 46613"/>
                <a:gd name="connsiteX13" fmla="*/ 19694 w 36674"/>
                <a:gd name="connsiteY13" fmla="*/ -155 h 46613"/>
                <a:gd name="connsiteX14" fmla="*/ 34553 w 36674"/>
                <a:gd name="connsiteY14" fmla="*/ 4417 h 46613"/>
                <a:gd name="connsiteX15" fmla="*/ 30933 w 36674"/>
                <a:gd name="connsiteY15" fmla="*/ 11561 h 46613"/>
                <a:gd name="connsiteX16" fmla="*/ 18932 w 36674"/>
                <a:gd name="connsiteY16" fmla="*/ 7846 h 46613"/>
                <a:gd name="connsiteX17" fmla="*/ 13312 w 36674"/>
                <a:gd name="connsiteY17" fmla="*/ 9084 h 46613"/>
                <a:gd name="connsiteX18" fmla="*/ 11217 w 36674"/>
                <a:gd name="connsiteY18" fmla="*/ 12799 h 46613"/>
                <a:gd name="connsiteX19" fmla="*/ 13407 w 36674"/>
                <a:gd name="connsiteY19" fmla="*/ 16133 h 46613"/>
                <a:gd name="connsiteX20" fmla="*/ 17694 w 36674"/>
                <a:gd name="connsiteY20" fmla="*/ 17562 h 46613"/>
                <a:gd name="connsiteX21" fmla="*/ 22646 w 36674"/>
                <a:gd name="connsiteY21" fmla="*/ 18895 h 46613"/>
                <a:gd name="connsiteX22" fmla="*/ 26837 w 36674"/>
                <a:gd name="connsiteY22" fmla="*/ 20514 h 46613"/>
                <a:gd name="connsiteX23" fmla="*/ 31124 w 36674"/>
                <a:gd name="connsiteY23" fmla="*/ 22896 h 46613"/>
                <a:gd name="connsiteX24" fmla="*/ 35886 w 36674"/>
                <a:gd name="connsiteY24" fmla="*/ 32135 h 4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74" h="46613">
                  <a:moveTo>
                    <a:pt x="35886" y="32135"/>
                  </a:moveTo>
                  <a:cubicBezTo>
                    <a:pt x="35982" y="36145"/>
                    <a:pt x="34267" y="39993"/>
                    <a:pt x="31124" y="42517"/>
                  </a:cubicBezTo>
                  <a:cubicBezTo>
                    <a:pt x="27695" y="45194"/>
                    <a:pt x="23504" y="46575"/>
                    <a:pt x="19122" y="46422"/>
                  </a:cubicBezTo>
                  <a:cubicBezTo>
                    <a:pt x="15598" y="46403"/>
                    <a:pt x="12074" y="45794"/>
                    <a:pt x="8740" y="44613"/>
                  </a:cubicBezTo>
                  <a:cubicBezTo>
                    <a:pt x="5311" y="43498"/>
                    <a:pt x="2073" y="41793"/>
                    <a:pt x="-785" y="39564"/>
                  </a:cubicBezTo>
                  <a:lnTo>
                    <a:pt x="3787" y="32135"/>
                  </a:lnTo>
                  <a:cubicBezTo>
                    <a:pt x="8169" y="35764"/>
                    <a:pt x="13598" y="37869"/>
                    <a:pt x="19217" y="38135"/>
                  </a:cubicBezTo>
                  <a:cubicBezTo>
                    <a:pt x="21027" y="38212"/>
                    <a:pt x="22837" y="37678"/>
                    <a:pt x="24361" y="36612"/>
                  </a:cubicBezTo>
                  <a:cubicBezTo>
                    <a:pt x="25504" y="35707"/>
                    <a:pt x="26266" y="34297"/>
                    <a:pt x="26266" y="32801"/>
                  </a:cubicBezTo>
                  <a:cubicBezTo>
                    <a:pt x="26266" y="30516"/>
                    <a:pt x="23218" y="28420"/>
                    <a:pt x="17217" y="26610"/>
                  </a:cubicBezTo>
                  <a:lnTo>
                    <a:pt x="16169" y="26610"/>
                  </a:lnTo>
                  <a:cubicBezTo>
                    <a:pt x="6644" y="24067"/>
                    <a:pt x="1882" y="19781"/>
                    <a:pt x="1882" y="13751"/>
                  </a:cubicBezTo>
                  <a:cubicBezTo>
                    <a:pt x="1787" y="9780"/>
                    <a:pt x="3596" y="6017"/>
                    <a:pt x="6835" y="3655"/>
                  </a:cubicBezTo>
                  <a:cubicBezTo>
                    <a:pt x="10550" y="959"/>
                    <a:pt x="15122" y="-383"/>
                    <a:pt x="19694" y="-155"/>
                  </a:cubicBezTo>
                  <a:cubicBezTo>
                    <a:pt x="25028" y="-136"/>
                    <a:pt x="30171" y="1455"/>
                    <a:pt x="34553" y="4417"/>
                  </a:cubicBezTo>
                  <a:lnTo>
                    <a:pt x="30933" y="11561"/>
                  </a:lnTo>
                  <a:cubicBezTo>
                    <a:pt x="27409" y="9132"/>
                    <a:pt x="23218" y="7836"/>
                    <a:pt x="18932" y="7846"/>
                  </a:cubicBezTo>
                  <a:cubicBezTo>
                    <a:pt x="17027" y="7798"/>
                    <a:pt x="15026" y="8217"/>
                    <a:pt x="13312" y="9084"/>
                  </a:cubicBezTo>
                  <a:cubicBezTo>
                    <a:pt x="11978" y="9837"/>
                    <a:pt x="11121" y="11266"/>
                    <a:pt x="11217" y="12799"/>
                  </a:cubicBezTo>
                  <a:cubicBezTo>
                    <a:pt x="11121" y="14276"/>
                    <a:pt x="11978" y="15628"/>
                    <a:pt x="13407" y="16133"/>
                  </a:cubicBezTo>
                  <a:cubicBezTo>
                    <a:pt x="14836" y="16723"/>
                    <a:pt x="16265" y="17199"/>
                    <a:pt x="17694" y="17562"/>
                  </a:cubicBezTo>
                  <a:lnTo>
                    <a:pt x="22646" y="18895"/>
                  </a:lnTo>
                  <a:lnTo>
                    <a:pt x="26837" y="20514"/>
                  </a:lnTo>
                  <a:cubicBezTo>
                    <a:pt x="28362" y="21162"/>
                    <a:pt x="29790" y="21962"/>
                    <a:pt x="31124" y="22896"/>
                  </a:cubicBezTo>
                  <a:cubicBezTo>
                    <a:pt x="34267" y="24924"/>
                    <a:pt x="35982" y="28430"/>
                    <a:pt x="35886" y="32135"/>
                  </a:cubicBezTo>
                  <a:close/>
                </a:path>
              </a:pathLst>
            </a:custGeom>
            <a:solidFill>
              <a:srgbClr val="6D6E71"/>
            </a:solidFill>
            <a:ln w="9525" cap="flat">
              <a:noFill/>
              <a:prstDash val="solid"/>
              <a:miter/>
            </a:ln>
          </p:spPr>
          <p:txBody>
            <a:bodyPr rtlCol="0" anchor="ctr"/>
            <a:lstStyle/>
            <a:p>
              <a:endParaRPr lang="en-US"/>
            </a:p>
          </p:txBody>
        </p:sp>
        <p:sp>
          <p:nvSpPr>
            <p:cNvPr id="624" name="Freeform: Shape 623">
              <a:extLst>
                <a:ext uri="{FF2B5EF4-FFF2-40B4-BE49-F238E27FC236}">
                  <a16:creationId xmlns:a16="http://schemas.microsoft.com/office/drawing/2014/main" id="{799010C9-FCC8-4A80-88F0-E8235F32F545}"/>
                </a:ext>
              </a:extLst>
            </p:cNvPr>
            <p:cNvSpPr/>
            <p:nvPr/>
          </p:nvSpPr>
          <p:spPr>
            <a:xfrm>
              <a:off x="9535472" y="2239114"/>
              <a:ext cx="52719" cy="79859"/>
            </a:xfrm>
            <a:custGeom>
              <a:avLst/>
              <a:gdLst>
                <a:gd name="connsiteX0" fmla="*/ 8740 w 41940"/>
                <a:gd name="connsiteY0" fmla="*/ 38682 h 63531"/>
                <a:gd name="connsiteX1" fmla="*/ 8740 w 41940"/>
                <a:gd name="connsiteY1" fmla="*/ 63352 h 63531"/>
                <a:gd name="connsiteX2" fmla="*/ -785 w 41940"/>
                <a:gd name="connsiteY2" fmla="*/ 63352 h 63531"/>
                <a:gd name="connsiteX3" fmla="*/ -785 w 41940"/>
                <a:gd name="connsiteY3" fmla="*/ -180 h 63531"/>
                <a:gd name="connsiteX4" fmla="*/ 8740 w 41940"/>
                <a:gd name="connsiteY4" fmla="*/ -180 h 63531"/>
                <a:gd name="connsiteX5" fmla="*/ 8740 w 41940"/>
                <a:gd name="connsiteY5" fmla="*/ 26014 h 63531"/>
                <a:gd name="connsiteX6" fmla="*/ 14932 w 41940"/>
                <a:gd name="connsiteY6" fmla="*/ 19441 h 63531"/>
                <a:gd name="connsiteX7" fmla="*/ 23885 w 41940"/>
                <a:gd name="connsiteY7" fmla="*/ 17060 h 63531"/>
                <a:gd name="connsiteX8" fmla="*/ 36362 w 41940"/>
                <a:gd name="connsiteY8" fmla="*/ 21728 h 63531"/>
                <a:gd name="connsiteX9" fmla="*/ 41125 w 41940"/>
                <a:gd name="connsiteY9" fmla="*/ 35348 h 63531"/>
                <a:gd name="connsiteX10" fmla="*/ 41125 w 41940"/>
                <a:gd name="connsiteY10" fmla="*/ 63352 h 63531"/>
                <a:gd name="connsiteX11" fmla="*/ 31600 w 41940"/>
                <a:gd name="connsiteY11" fmla="*/ 63352 h 63531"/>
                <a:gd name="connsiteX12" fmla="*/ 31600 w 41940"/>
                <a:gd name="connsiteY12" fmla="*/ 38301 h 63531"/>
                <a:gd name="connsiteX13" fmla="*/ 21123 w 41940"/>
                <a:gd name="connsiteY13" fmla="*/ 25728 h 63531"/>
                <a:gd name="connsiteX14" fmla="*/ 12455 w 41940"/>
                <a:gd name="connsiteY14" fmla="*/ 28966 h 63531"/>
                <a:gd name="connsiteX15" fmla="*/ 8740 w 41940"/>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63531">
                  <a:moveTo>
                    <a:pt x="8740" y="38682"/>
                  </a:moveTo>
                  <a:lnTo>
                    <a:pt x="8740" y="63352"/>
                  </a:lnTo>
                  <a:lnTo>
                    <a:pt x="-785" y="63352"/>
                  </a:lnTo>
                  <a:lnTo>
                    <a:pt x="-785" y="-180"/>
                  </a:lnTo>
                  <a:lnTo>
                    <a:pt x="8740" y="-180"/>
                  </a:lnTo>
                  <a:lnTo>
                    <a:pt x="8740" y="26014"/>
                  </a:lnTo>
                  <a:cubicBezTo>
                    <a:pt x="10074" y="23252"/>
                    <a:pt x="12264" y="20956"/>
                    <a:pt x="14932" y="19441"/>
                  </a:cubicBezTo>
                  <a:cubicBezTo>
                    <a:pt x="17598" y="17841"/>
                    <a:pt x="20742" y="17022"/>
                    <a:pt x="23885" y="17060"/>
                  </a:cubicBezTo>
                  <a:cubicBezTo>
                    <a:pt x="28552" y="16841"/>
                    <a:pt x="33029" y="18527"/>
                    <a:pt x="36362" y="21728"/>
                  </a:cubicBezTo>
                  <a:cubicBezTo>
                    <a:pt x="39697" y="25433"/>
                    <a:pt x="41411" y="30348"/>
                    <a:pt x="41125" y="35348"/>
                  </a:cubicBezTo>
                  <a:lnTo>
                    <a:pt x="41125" y="63352"/>
                  </a:lnTo>
                  <a:lnTo>
                    <a:pt x="31600" y="63352"/>
                  </a:lnTo>
                  <a:lnTo>
                    <a:pt x="31600" y="38301"/>
                  </a:lnTo>
                  <a:cubicBezTo>
                    <a:pt x="31600" y="29919"/>
                    <a:pt x="28076" y="25728"/>
                    <a:pt x="21123" y="25728"/>
                  </a:cubicBezTo>
                  <a:cubicBezTo>
                    <a:pt x="17884" y="25671"/>
                    <a:pt x="14836" y="26824"/>
                    <a:pt x="12455" y="28966"/>
                  </a:cubicBezTo>
                  <a:cubicBezTo>
                    <a:pt x="9883" y="31491"/>
                    <a:pt x="8455" y="35053"/>
                    <a:pt x="8740" y="38682"/>
                  </a:cubicBezTo>
                  <a:close/>
                </a:path>
              </a:pathLst>
            </a:custGeom>
            <a:solidFill>
              <a:srgbClr val="6D6E71"/>
            </a:solidFill>
            <a:ln w="9525" cap="flat">
              <a:noFill/>
              <a:prstDash val="solid"/>
              <a:miter/>
            </a:ln>
          </p:spPr>
          <p:txBody>
            <a:bodyPr rtlCol="0" anchor="ctr"/>
            <a:lstStyle/>
            <a:p>
              <a:endParaRPr lang="en-US"/>
            </a:p>
          </p:txBody>
        </p:sp>
        <p:sp>
          <p:nvSpPr>
            <p:cNvPr id="625" name="Freeform: Shape 624">
              <a:extLst>
                <a:ext uri="{FF2B5EF4-FFF2-40B4-BE49-F238E27FC236}">
                  <a16:creationId xmlns:a16="http://schemas.microsoft.com/office/drawing/2014/main" id="{48FDB323-B7A4-4888-A517-CF57CAC9EF80}"/>
                </a:ext>
              </a:extLst>
            </p:cNvPr>
            <p:cNvSpPr/>
            <p:nvPr/>
          </p:nvSpPr>
          <p:spPr>
            <a:xfrm>
              <a:off x="9600587" y="2260281"/>
              <a:ext cx="51082" cy="59547"/>
            </a:xfrm>
            <a:custGeom>
              <a:avLst/>
              <a:gdLst>
                <a:gd name="connsiteX0" fmla="*/ 39615 w 40638"/>
                <a:gd name="connsiteY0" fmla="*/ 46513 h 47372"/>
                <a:gd name="connsiteX1" fmla="*/ 30853 w 40638"/>
                <a:gd name="connsiteY1" fmla="*/ 46513 h 47372"/>
                <a:gd name="connsiteX2" fmla="*/ 30853 w 40638"/>
                <a:gd name="connsiteY2" fmla="*/ 40417 h 47372"/>
                <a:gd name="connsiteX3" fmla="*/ 15707 w 40638"/>
                <a:gd name="connsiteY3" fmla="*/ 47180 h 47372"/>
                <a:gd name="connsiteX4" fmla="*/ 3896 w 40638"/>
                <a:gd name="connsiteY4" fmla="*/ 43179 h 47372"/>
                <a:gd name="connsiteX5" fmla="*/ -771 w 40638"/>
                <a:gd name="connsiteY5" fmla="*/ 32416 h 47372"/>
                <a:gd name="connsiteX6" fmla="*/ 4182 w 40638"/>
                <a:gd name="connsiteY6" fmla="*/ 22319 h 47372"/>
                <a:gd name="connsiteX7" fmla="*/ 17708 w 40638"/>
                <a:gd name="connsiteY7" fmla="*/ 18985 h 47372"/>
                <a:gd name="connsiteX8" fmla="*/ 30090 w 40638"/>
                <a:gd name="connsiteY8" fmla="*/ 18985 h 47372"/>
                <a:gd name="connsiteX9" fmla="*/ 30090 w 40638"/>
                <a:gd name="connsiteY9" fmla="*/ 17271 h 47372"/>
                <a:gd name="connsiteX10" fmla="*/ 19994 w 40638"/>
                <a:gd name="connsiteY10" fmla="*/ 7746 h 47372"/>
                <a:gd name="connsiteX11" fmla="*/ 6754 w 40638"/>
                <a:gd name="connsiteY11" fmla="*/ 12413 h 47372"/>
                <a:gd name="connsiteX12" fmla="*/ 2467 w 40638"/>
                <a:gd name="connsiteY12" fmla="*/ 6413 h 47372"/>
                <a:gd name="connsiteX13" fmla="*/ 21517 w 40638"/>
                <a:gd name="connsiteY13" fmla="*/ -160 h 47372"/>
                <a:gd name="connsiteX14" fmla="*/ 34757 w 40638"/>
                <a:gd name="connsiteY14" fmla="*/ 3841 h 47372"/>
                <a:gd name="connsiteX15" fmla="*/ 39805 w 40638"/>
                <a:gd name="connsiteY15" fmla="*/ 16700 h 47372"/>
                <a:gd name="connsiteX16" fmla="*/ 30090 w 40638"/>
                <a:gd name="connsiteY16" fmla="*/ 29463 h 47372"/>
                <a:gd name="connsiteX17" fmla="*/ 30090 w 40638"/>
                <a:gd name="connsiteY17" fmla="*/ 25653 h 47372"/>
                <a:gd name="connsiteX18" fmla="*/ 19326 w 40638"/>
                <a:gd name="connsiteY18" fmla="*/ 25653 h 47372"/>
                <a:gd name="connsiteX19" fmla="*/ 8945 w 40638"/>
                <a:gd name="connsiteY19" fmla="*/ 32130 h 47372"/>
                <a:gd name="connsiteX20" fmla="*/ 11517 w 40638"/>
                <a:gd name="connsiteY20" fmla="*/ 37274 h 47372"/>
                <a:gd name="connsiteX21" fmla="*/ 18660 w 40638"/>
                <a:gd name="connsiteY21" fmla="*/ 38988 h 47372"/>
                <a:gd name="connsiteX22" fmla="*/ 26661 w 40638"/>
                <a:gd name="connsiteY22" fmla="*/ 36416 h 47372"/>
                <a:gd name="connsiteX23" fmla="*/ 29994 w 40638"/>
                <a:gd name="connsiteY23" fmla="*/ 29463 h 4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8" h="47372">
                  <a:moveTo>
                    <a:pt x="39615" y="46513"/>
                  </a:moveTo>
                  <a:lnTo>
                    <a:pt x="30853" y="46513"/>
                  </a:lnTo>
                  <a:lnTo>
                    <a:pt x="30853" y="40417"/>
                  </a:lnTo>
                  <a:cubicBezTo>
                    <a:pt x="27138" y="44865"/>
                    <a:pt x="21517" y="47360"/>
                    <a:pt x="15707" y="47180"/>
                  </a:cubicBezTo>
                  <a:cubicBezTo>
                    <a:pt x="11421" y="47342"/>
                    <a:pt x="7230" y="45913"/>
                    <a:pt x="3896" y="43179"/>
                  </a:cubicBezTo>
                  <a:cubicBezTo>
                    <a:pt x="849" y="40464"/>
                    <a:pt x="-866" y="36521"/>
                    <a:pt x="-771" y="32416"/>
                  </a:cubicBezTo>
                  <a:cubicBezTo>
                    <a:pt x="-962" y="28415"/>
                    <a:pt x="849" y="24596"/>
                    <a:pt x="4182" y="22319"/>
                  </a:cubicBezTo>
                  <a:cubicBezTo>
                    <a:pt x="8277" y="19871"/>
                    <a:pt x="12945" y="18709"/>
                    <a:pt x="17708" y="18985"/>
                  </a:cubicBezTo>
                  <a:lnTo>
                    <a:pt x="30090" y="18985"/>
                  </a:lnTo>
                  <a:lnTo>
                    <a:pt x="30090" y="17271"/>
                  </a:lnTo>
                  <a:cubicBezTo>
                    <a:pt x="30090" y="11175"/>
                    <a:pt x="26756" y="7746"/>
                    <a:pt x="19994" y="7746"/>
                  </a:cubicBezTo>
                  <a:cubicBezTo>
                    <a:pt x="15231" y="7965"/>
                    <a:pt x="10658" y="9584"/>
                    <a:pt x="6754" y="12413"/>
                  </a:cubicBezTo>
                  <a:lnTo>
                    <a:pt x="2467" y="6413"/>
                  </a:lnTo>
                  <a:cubicBezTo>
                    <a:pt x="7897" y="2088"/>
                    <a:pt x="14564" y="-236"/>
                    <a:pt x="21517" y="-160"/>
                  </a:cubicBezTo>
                  <a:cubicBezTo>
                    <a:pt x="26280" y="-369"/>
                    <a:pt x="30947" y="1040"/>
                    <a:pt x="34757" y="3841"/>
                  </a:cubicBezTo>
                  <a:cubicBezTo>
                    <a:pt x="38281" y="7127"/>
                    <a:pt x="40187" y="11870"/>
                    <a:pt x="39805" y="16700"/>
                  </a:cubicBezTo>
                  <a:close/>
                  <a:moveTo>
                    <a:pt x="30090" y="29463"/>
                  </a:moveTo>
                  <a:lnTo>
                    <a:pt x="30090" y="25653"/>
                  </a:lnTo>
                  <a:lnTo>
                    <a:pt x="19326" y="25653"/>
                  </a:lnTo>
                  <a:cubicBezTo>
                    <a:pt x="12373" y="25653"/>
                    <a:pt x="8945" y="27844"/>
                    <a:pt x="8945" y="32130"/>
                  </a:cubicBezTo>
                  <a:cubicBezTo>
                    <a:pt x="8849" y="34178"/>
                    <a:pt x="9801" y="36131"/>
                    <a:pt x="11517" y="37274"/>
                  </a:cubicBezTo>
                  <a:cubicBezTo>
                    <a:pt x="13707" y="38531"/>
                    <a:pt x="16184" y="39131"/>
                    <a:pt x="18660" y="38988"/>
                  </a:cubicBezTo>
                  <a:cubicBezTo>
                    <a:pt x="21517" y="39045"/>
                    <a:pt x="24375" y="38140"/>
                    <a:pt x="26661" y="36416"/>
                  </a:cubicBezTo>
                  <a:cubicBezTo>
                    <a:pt x="28851" y="34797"/>
                    <a:pt x="30090" y="32187"/>
                    <a:pt x="29994" y="29463"/>
                  </a:cubicBezTo>
                  <a:close/>
                </a:path>
              </a:pathLst>
            </a:custGeom>
            <a:solidFill>
              <a:srgbClr val="6D6E71"/>
            </a:solidFill>
            <a:ln w="9525" cap="flat">
              <a:noFill/>
              <a:prstDash val="solid"/>
              <a:miter/>
            </a:ln>
          </p:spPr>
          <p:txBody>
            <a:bodyPr rtlCol="0" anchor="ctr"/>
            <a:lstStyle/>
            <a:p>
              <a:endParaRPr lang="en-US"/>
            </a:p>
          </p:txBody>
        </p:sp>
        <p:sp>
          <p:nvSpPr>
            <p:cNvPr id="626" name="Freeform: Shape 625">
              <a:extLst>
                <a:ext uri="{FF2B5EF4-FFF2-40B4-BE49-F238E27FC236}">
                  <a16:creationId xmlns:a16="http://schemas.microsoft.com/office/drawing/2014/main" id="{4DF259BD-0934-4D4B-8613-9C146DF20827}"/>
                </a:ext>
              </a:extLst>
            </p:cNvPr>
            <p:cNvSpPr/>
            <p:nvPr/>
          </p:nvSpPr>
          <p:spPr>
            <a:xfrm>
              <a:off x="9659393" y="2261623"/>
              <a:ext cx="58906" cy="57350"/>
            </a:xfrm>
            <a:custGeom>
              <a:avLst/>
              <a:gdLst>
                <a:gd name="connsiteX0" fmla="*/ 17502 w 46862"/>
                <a:gd name="connsiteY0" fmla="*/ 45445 h 45624"/>
                <a:gd name="connsiteX1" fmla="*/ -785 w 46862"/>
                <a:gd name="connsiteY1" fmla="*/ -180 h 45624"/>
                <a:gd name="connsiteX2" fmla="*/ 8740 w 46862"/>
                <a:gd name="connsiteY2" fmla="*/ -180 h 45624"/>
                <a:gd name="connsiteX3" fmla="*/ 22646 w 46862"/>
                <a:gd name="connsiteY3" fmla="*/ 34300 h 45624"/>
                <a:gd name="connsiteX4" fmla="*/ 36552 w 46862"/>
                <a:gd name="connsiteY4" fmla="*/ -180 h 45624"/>
                <a:gd name="connsiteX5" fmla="*/ 46077 w 46862"/>
                <a:gd name="connsiteY5" fmla="*/ -180 h 45624"/>
                <a:gd name="connsiteX6" fmla="*/ 27790 w 46862"/>
                <a:gd name="connsiteY6" fmla="*/ 45445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62" h="45624">
                  <a:moveTo>
                    <a:pt x="17502" y="45445"/>
                  </a:moveTo>
                  <a:lnTo>
                    <a:pt x="-785" y="-180"/>
                  </a:lnTo>
                  <a:lnTo>
                    <a:pt x="8740" y="-180"/>
                  </a:lnTo>
                  <a:lnTo>
                    <a:pt x="22646" y="34300"/>
                  </a:lnTo>
                  <a:lnTo>
                    <a:pt x="36552" y="-180"/>
                  </a:lnTo>
                  <a:lnTo>
                    <a:pt x="46077" y="-180"/>
                  </a:lnTo>
                  <a:lnTo>
                    <a:pt x="27790" y="45445"/>
                  </a:lnTo>
                  <a:close/>
                </a:path>
              </a:pathLst>
            </a:custGeom>
            <a:solidFill>
              <a:srgbClr val="6D6E71"/>
            </a:solidFill>
            <a:ln w="9525" cap="flat">
              <a:noFill/>
              <a:prstDash val="solid"/>
              <a:miter/>
            </a:ln>
          </p:spPr>
          <p:txBody>
            <a:bodyPr rtlCol="0" anchor="ctr"/>
            <a:lstStyle/>
            <a:p>
              <a:endParaRPr lang="en-US"/>
            </a:p>
          </p:txBody>
        </p:sp>
        <p:sp>
          <p:nvSpPr>
            <p:cNvPr id="627" name="Freeform: Shape 626">
              <a:extLst>
                <a:ext uri="{FF2B5EF4-FFF2-40B4-BE49-F238E27FC236}">
                  <a16:creationId xmlns:a16="http://schemas.microsoft.com/office/drawing/2014/main" id="{7D526012-4C9D-472E-8625-AF4D57E08E6F}"/>
                </a:ext>
              </a:extLst>
            </p:cNvPr>
            <p:cNvSpPr/>
            <p:nvPr/>
          </p:nvSpPr>
          <p:spPr>
            <a:xfrm>
              <a:off x="9723540" y="2260772"/>
              <a:ext cx="57067" cy="59053"/>
            </a:xfrm>
            <a:custGeom>
              <a:avLst/>
              <a:gdLst>
                <a:gd name="connsiteX0" fmla="*/ 44386 w 45399"/>
                <a:gd name="connsiteY0" fmla="*/ 27453 h 46979"/>
                <a:gd name="connsiteX1" fmla="*/ 8667 w 45399"/>
                <a:gd name="connsiteY1" fmla="*/ 27453 h 46979"/>
                <a:gd name="connsiteX2" fmla="*/ 13239 w 45399"/>
                <a:gd name="connsiteY2" fmla="*/ 35549 h 46979"/>
                <a:gd name="connsiteX3" fmla="*/ 35813 w 45399"/>
                <a:gd name="connsiteY3" fmla="*/ 33168 h 46979"/>
                <a:gd name="connsiteX4" fmla="*/ 41338 w 45399"/>
                <a:gd name="connsiteY4" fmla="*/ 39168 h 46979"/>
                <a:gd name="connsiteX5" fmla="*/ 22288 w 45399"/>
                <a:gd name="connsiteY5" fmla="*/ 46789 h 46979"/>
                <a:gd name="connsiteX6" fmla="*/ -763 w 45399"/>
                <a:gd name="connsiteY6" fmla="*/ 24910 h 46979"/>
                <a:gd name="connsiteX7" fmla="*/ -763 w 45399"/>
                <a:gd name="connsiteY7" fmla="*/ 23262 h 46979"/>
                <a:gd name="connsiteX8" fmla="*/ 6095 w 45399"/>
                <a:gd name="connsiteY8" fmla="*/ 6117 h 46979"/>
                <a:gd name="connsiteX9" fmla="*/ 38099 w 45399"/>
                <a:gd name="connsiteY9" fmla="*/ 5450 h 46979"/>
                <a:gd name="connsiteX10" fmla="*/ 44577 w 45399"/>
                <a:gd name="connsiteY10" fmla="*/ 20881 h 46979"/>
                <a:gd name="connsiteX11" fmla="*/ 8667 w 45399"/>
                <a:gd name="connsiteY11" fmla="*/ 19928 h 46979"/>
                <a:gd name="connsiteX12" fmla="*/ 34861 w 45399"/>
                <a:gd name="connsiteY12" fmla="*/ 19928 h 46979"/>
                <a:gd name="connsiteX13" fmla="*/ 31337 w 45399"/>
                <a:gd name="connsiteY13" fmla="*/ 11165 h 46979"/>
                <a:gd name="connsiteX14" fmla="*/ 22383 w 45399"/>
                <a:gd name="connsiteY14" fmla="*/ 8022 h 46979"/>
                <a:gd name="connsiteX15" fmla="*/ 12858 w 45399"/>
                <a:gd name="connsiteY15" fmla="*/ 11260 h 46979"/>
                <a:gd name="connsiteX16" fmla="*/ 8953 w 45399"/>
                <a:gd name="connsiteY16" fmla="*/ 1992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99" h="46979">
                  <a:moveTo>
                    <a:pt x="44386" y="27453"/>
                  </a:moveTo>
                  <a:lnTo>
                    <a:pt x="8667" y="27453"/>
                  </a:lnTo>
                  <a:cubicBezTo>
                    <a:pt x="8858" y="30720"/>
                    <a:pt x="10476" y="33720"/>
                    <a:pt x="13239" y="35549"/>
                  </a:cubicBezTo>
                  <a:cubicBezTo>
                    <a:pt x="20383" y="40235"/>
                    <a:pt x="29812" y="39235"/>
                    <a:pt x="35813" y="33168"/>
                  </a:cubicBezTo>
                  <a:lnTo>
                    <a:pt x="41338" y="39168"/>
                  </a:lnTo>
                  <a:cubicBezTo>
                    <a:pt x="36290" y="44245"/>
                    <a:pt x="29432" y="46998"/>
                    <a:pt x="22288" y="46789"/>
                  </a:cubicBezTo>
                  <a:cubicBezTo>
                    <a:pt x="9905" y="47122"/>
                    <a:pt x="-476" y="37321"/>
                    <a:pt x="-763" y="24910"/>
                  </a:cubicBezTo>
                  <a:cubicBezTo>
                    <a:pt x="-763" y="24367"/>
                    <a:pt x="-763" y="23814"/>
                    <a:pt x="-763" y="23262"/>
                  </a:cubicBezTo>
                  <a:cubicBezTo>
                    <a:pt x="-1049" y="16823"/>
                    <a:pt x="1428" y="10575"/>
                    <a:pt x="6095" y="6117"/>
                  </a:cubicBezTo>
                  <a:cubicBezTo>
                    <a:pt x="15145" y="-2018"/>
                    <a:pt x="28765" y="-2303"/>
                    <a:pt x="38099" y="5450"/>
                  </a:cubicBezTo>
                  <a:cubicBezTo>
                    <a:pt x="42481" y="9317"/>
                    <a:pt x="44958" y="15013"/>
                    <a:pt x="44577" y="20881"/>
                  </a:cubicBezTo>
                  <a:close/>
                  <a:moveTo>
                    <a:pt x="8667" y="19928"/>
                  </a:moveTo>
                  <a:lnTo>
                    <a:pt x="34861" y="19928"/>
                  </a:lnTo>
                  <a:cubicBezTo>
                    <a:pt x="35052" y="16623"/>
                    <a:pt x="33813" y="13394"/>
                    <a:pt x="31337" y="11165"/>
                  </a:cubicBezTo>
                  <a:cubicBezTo>
                    <a:pt x="28860" y="9050"/>
                    <a:pt x="25622" y="7936"/>
                    <a:pt x="22383" y="8022"/>
                  </a:cubicBezTo>
                  <a:cubicBezTo>
                    <a:pt x="18954" y="7955"/>
                    <a:pt x="15525" y="9098"/>
                    <a:pt x="12858" y="11260"/>
                  </a:cubicBezTo>
                  <a:cubicBezTo>
                    <a:pt x="10191" y="13346"/>
                    <a:pt x="8762" y="16575"/>
                    <a:pt x="8953" y="19928"/>
                  </a:cubicBezTo>
                  <a:close/>
                </a:path>
              </a:pathLst>
            </a:custGeom>
            <a:solidFill>
              <a:srgbClr val="6D6E71"/>
            </a:solidFill>
            <a:ln w="9525" cap="flat">
              <a:noFill/>
              <a:prstDash val="solid"/>
              <a:miter/>
            </a:ln>
          </p:spPr>
          <p:txBody>
            <a:bodyPr rtlCol="0" anchor="ctr"/>
            <a:lstStyle/>
            <a:p>
              <a:endParaRPr lang="en-US"/>
            </a:p>
          </p:txBody>
        </p:sp>
        <p:sp>
          <p:nvSpPr>
            <p:cNvPr id="628" name="Freeform: Shape 627">
              <a:extLst>
                <a:ext uri="{FF2B5EF4-FFF2-40B4-BE49-F238E27FC236}">
                  <a16:creationId xmlns:a16="http://schemas.microsoft.com/office/drawing/2014/main" id="{C4033740-FBA7-4CA3-AC88-A1F96173BD28}"/>
                </a:ext>
              </a:extLst>
            </p:cNvPr>
            <p:cNvSpPr/>
            <p:nvPr/>
          </p:nvSpPr>
          <p:spPr>
            <a:xfrm>
              <a:off x="9819802" y="2260772"/>
              <a:ext cx="57020" cy="59053"/>
            </a:xfrm>
            <a:custGeom>
              <a:avLst/>
              <a:gdLst>
                <a:gd name="connsiteX0" fmla="*/ 44578 w 45362"/>
                <a:gd name="connsiteY0" fmla="*/ 27453 h 46979"/>
                <a:gd name="connsiteX1" fmla="*/ 8859 w 45362"/>
                <a:gd name="connsiteY1" fmla="*/ 27453 h 46979"/>
                <a:gd name="connsiteX2" fmla="*/ 13336 w 45362"/>
                <a:gd name="connsiteY2" fmla="*/ 35549 h 46979"/>
                <a:gd name="connsiteX3" fmla="*/ 22861 w 45362"/>
                <a:gd name="connsiteY3" fmla="*/ 38502 h 46979"/>
                <a:gd name="connsiteX4" fmla="*/ 35910 w 45362"/>
                <a:gd name="connsiteY4" fmla="*/ 33168 h 46979"/>
                <a:gd name="connsiteX5" fmla="*/ 41434 w 45362"/>
                <a:gd name="connsiteY5" fmla="*/ 39168 h 46979"/>
                <a:gd name="connsiteX6" fmla="*/ 22384 w 45362"/>
                <a:gd name="connsiteY6" fmla="*/ 46789 h 46979"/>
                <a:gd name="connsiteX7" fmla="*/ 6001 w 45362"/>
                <a:gd name="connsiteY7" fmla="*/ 40407 h 46979"/>
                <a:gd name="connsiteX8" fmla="*/ 6001 w 45362"/>
                <a:gd name="connsiteY8" fmla="*/ 6117 h 46979"/>
                <a:gd name="connsiteX9" fmla="*/ 38005 w 45362"/>
                <a:gd name="connsiteY9" fmla="*/ 5450 h 46979"/>
                <a:gd name="connsiteX10" fmla="*/ 44483 w 45362"/>
                <a:gd name="connsiteY10" fmla="*/ 20881 h 46979"/>
                <a:gd name="connsiteX11" fmla="*/ 8859 w 45362"/>
                <a:gd name="connsiteY11" fmla="*/ 19928 h 46979"/>
                <a:gd name="connsiteX12" fmla="*/ 34958 w 45362"/>
                <a:gd name="connsiteY12" fmla="*/ 19928 h 46979"/>
                <a:gd name="connsiteX13" fmla="*/ 31338 w 45362"/>
                <a:gd name="connsiteY13" fmla="*/ 11165 h 46979"/>
                <a:gd name="connsiteX14" fmla="*/ 22479 w 45362"/>
                <a:gd name="connsiteY14" fmla="*/ 8022 h 46979"/>
                <a:gd name="connsiteX15" fmla="*/ 12954 w 45362"/>
                <a:gd name="connsiteY15" fmla="*/ 11260 h 46979"/>
                <a:gd name="connsiteX16" fmla="*/ 8859 w 45362"/>
                <a:gd name="connsiteY16" fmla="*/ 1992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62" h="46979">
                  <a:moveTo>
                    <a:pt x="44578" y="27453"/>
                  </a:moveTo>
                  <a:lnTo>
                    <a:pt x="8859" y="27453"/>
                  </a:lnTo>
                  <a:cubicBezTo>
                    <a:pt x="9049" y="30691"/>
                    <a:pt x="10669" y="33682"/>
                    <a:pt x="13336" y="35549"/>
                  </a:cubicBezTo>
                  <a:cubicBezTo>
                    <a:pt x="16097" y="37511"/>
                    <a:pt x="19432" y="38540"/>
                    <a:pt x="22861" y="38502"/>
                  </a:cubicBezTo>
                  <a:cubicBezTo>
                    <a:pt x="27814" y="38873"/>
                    <a:pt x="32672" y="36892"/>
                    <a:pt x="35910" y="33168"/>
                  </a:cubicBezTo>
                  <a:lnTo>
                    <a:pt x="41434" y="39168"/>
                  </a:lnTo>
                  <a:cubicBezTo>
                    <a:pt x="36386" y="44245"/>
                    <a:pt x="29528" y="46998"/>
                    <a:pt x="22384" y="46789"/>
                  </a:cubicBezTo>
                  <a:cubicBezTo>
                    <a:pt x="16288" y="46912"/>
                    <a:pt x="10383" y="44617"/>
                    <a:pt x="6001" y="40407"/>
                  </a:cubicBezTo>
                  <a:cubicBezTo>
                    <a:pt x="-3047" y="30748"/>
                    <a:pt x="-3047" y="15775"/>
                    <a:pt x="6001" y="6117"/>
                  </a:cubicBezTo>
                  <a:cubicBezTo>
                    <a:pt x="15050" y="-2018"/>
                    <a:pt x="28671" y="-2303"/>
                    <a:pt x="38005" y="5450"/>
                  </a:cubicBezTo>
                  <a:cubicBezTo>
                    <a:pt x="42386" y="9317"/>
                    <a:pt x="44863" y="15013"/>
                    <a:pt x="44483" y="20881"/>
                  </a:cubicBezTo>
                  <a:close/>
                  <a:moveTo>
                    <a:pt x="8859" y="19928"/>
                  </a:moveTo>
                  <a:lnTo>
                    <a:pt x="34958" y="19928"/>
                  </a:lnTo>
                  <a:cubicBezTo>
                    <a:pt x="35147" y="16604"/>
                    <a:pt x="33815" y="13375"/>
                    <a:pt x="31338" y="11165"/>
                  </a:cubicBezTo>
                  <a:cubicBezTo>
                    <a:pt x="28862" y="9041"/>
                    <a:pt x="25718" y="7926"/>
                    <a:pt x="22479" y="8022"/>
                  </a:cubicBezTo>
                  <a:cubicBezTo>
                    <a:pt x="19051" y="7955"/>
                    <a:pt x="15622" y="9098"/>
                    <a:pt x="12954" y="11260"/>
                  </a:cubicBezTo>
                  <a:cubicBezTo>
                    <a:pt x="10192" y="13289"/>
                    <a:pt x="8669" y="16537"/>
                    <a:pt x="8859" y="19928"/>
                  </a:cubicBezTo>
                  <a:close/>
                </a:path>
              </a:pathLst>
            </a:custGeom>
            <a:solidFill>
              <a:srgbClr val="6D6E71"/>
            </a:solidFill>
            <a:ln w="9525" cap="flat">
              <a:noFill/>
              <a:prstDash val="solid"/>
              <a:miter/>
            </a:ln>
          </p:spPr>
          <p:txBody>
            <a:bodyPr rtlCol="0" anchor="ctr"/>
            <a:lstStyle/>
            <a:p>
              <a:endParaRPr lang="en-US"/>
            </a:p>
          </p:txBody>
        </p:sp>
        <p:sp>
          <p:nvSpPr>
            <p:cNvPr id="629" name="Freeform: Shape 628">
              <a:extLst>
                <a:ext uri="{FF2B5EF4-FFF2-40B4-BE49-F238E27FC236}">
                  <a16:creationId xmlns:a16="http://schemas.microsoft.com/office/drawing/2014/main" id="{5AE9DD90-13CF-4453-B378-7F4AA7E48718}"/>
                </a:ext>
              </a:extLst>
            </p:cNvPr>
            <p:cNvSpPr/>
            <p:nvPr/>
          </p:nvSpPr>
          <p:spPr>
            <a:xfrm>
              <a:off x="9881491" y="2261623"/>
              <a:ext cx="56034" cy="57350"/>
            </a:xfrm>
            <a:custGeom>
              <a:avLst/>
              <a:gdLst>
                <a:gd name="connsiteX0" fmla="*/ 12075 w 44577"/>
                <a:gd name="connsiteY0" fmla="*/ -180 h 45624"/>
                <a:gd name="connsiteX1" fmla="*/ 21600 w 44577"/>
                <a:gd name="connsiteY1" fmla="*/ 14774 h 45624"/>
                <a:gd name="connsiteX2" fmla="*/ 31696 w 44577"/>
                <a:gd name="connsiteY2" fmla="*/ -180 h 45624"/>
                <a:gd name="connsiteX3" fmla="*/ 43126 w 44577"/>
                <a:gd name="connsiteY3" fmla="*/ -180 h 45624"/>
                <a:gd name="connsiteX4" fmla="*/ 27219 w 44577"/>
                <a:gd name="connsiteY4" fmla="*/ 22108 h 45624"/>
                <a:gd name="connsiteX5" fmla="*/ 43793 w 44577"/>
                <a:gd name="connsiteY5" fmla="*/ 45445 h 45624"/>
                <a:gd name="connsiteX6" fmla="*/ 31982 w 44577"/>
                <a:gd name="connsiteY6" fmla="*/ 45445 h 45624"/>
                <a:gd name="connsiteX7" fmla="*/ 21123 w 44577"/>
                <a:gd name="connsiteY7" fmla="*/ 30205 h 45624"/>
                <a:gd name="connsiteX8" fmla="*/ 10455 w 44577"/>
                <a:gd name="connsiteY8" fmla="*/ 45445 h 45624"/>
                <a:gd name="connsiteX9" fmla="*/ -785 w 44577"/>
                <a:gd name="connsiteY9" fmla="*/ 45445 h 45624"/>
                <a:gd name="connsiteX10" fmla="*/ 15408 w 44577"/>
                <a:gd name="connsiteY10" fmla="*/ 22204 h 45624"/>
                <a:gd name="connsiteX11" fmla="*/ 73 w 44577"/>
                <a:gd name="connsiteY11" fmla="*/ -180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577" h="45624">
                  <a:moveTo>
                    <a:pt x="12075" y="-180"/>
                  </a:moveTo>
                  <a:lnTo>
                    <a:pt x="21600" y="14774"/>
                  </a:lnTo>
                  <a:lnTo>
                    <a:pt x="31696" y="-180"/>
                  </a:lnTo>
                  <a:lnTo>
                    <a:pt x="43126" y="-180"/>
                  </a:lnTo>
                  <a:lnTo>
                    <a:pt x="27219" y="22108"/>
                  </a:lnTo>
                  <a:lnTo>
                    <a:pt x="43793" y="45445"/>
                  </a:lnTo>
                  <a:lnTo>
                    <a:pt x="31982" y="45445"/>
                  </a:lnTo>
                  <a:lnTo>
                    <a:pt x="21123" y="30205"/>
                  </a:lnTo>
                  <a:lnTo>
                    <a:pt x="10455" y="45445"/>
                  </a:lnTo>
                  <a:lnTo>
                    <a:pt x="-785" y="45445"/>
                  </a:lnTo>
                  <a:lnTo>
                    <a:pt x="15408" y="22204"/>
                  </a:lnTo>
                  <a:lnTo>
                    <a:pt x="73" y="-180"/>
                  </a:lnTo>
                  <a:close/>
                </a:path>
              </a:pathLst>
            </a:custGeom>
            <a:solidFill>
              <a:srgbClr val="6D6E71"/>
            </a:solidFill>
            <a:ln w="9525" cap="flat">
              <a:noFill/>
              <a:prstDash val="solid"/>
              <a:miter/>
            </a:ln>
          </p:spPr>
          <p:txBody>
            <a:bodyPr rtlCol="0" anchor="ctr"/>
            <a:lstStyle/>
            <a:p>
              <a:endParaRPr lang="en-US"/>
            </a:p>
          </p:txBody>
        </p:sp>
        <p:sp>
          <p:nvSpPr>
            <p:cNvPr id="630" name="Freeform: Shape 629">
              <a:extLst>
                <a:ext uri="{FF2B5EF4-FFF2-40B4-BE49-F238E27FC236}">
                  <a16:creationId xmlns:a16="http://schemas.microsoft.com/office/drawing/2014/main" id="{26F01F24-1BB7-4691-83CD-610B2E2CC139}"/>
                </a:ext>
              </a:extLst>
            </p:cNvPr>
            <p:cNvSpPr/>
            <p:nvPr/>
          </p:nvSpPr>
          <p:spPr>
            <a:xfrm>
              <a:off x="9948780" y="2260780"/>
              <a:ext cx="58577" cy="79027"/>
            </a:xfrm>
            <a:custGeom>
              <a:avLst/>
              <a:gdLst>
                <a:gd name="connsiteX0" fmla="*/ 23600 w 46600"/>
                <a:gd name="connsiteY0" fmla="*/ -176 h 62869"/>
                <a:gd name="connsiteX1" fmla="*/ 39221 w 46600"/>
                <a:gd name="connsiteY1" fmla="*/ 6111 h 62869"/>
                <a:gd name="connsiteX2" fmla="*/ 45793 w 46600"/>
                <a:gd name="connsiteY2" fmla="*/ 23065 h 62869"/>
                <a:gd name="connsiteX3" fmla="*/ 39316 w 46600"/>
                <a:gd name="connsiteY3" fmla="*/ 40210 h 62869"/>
                <a:gd name="connsiteX4" fmla="*/ 24171 w 46600"/>
                <a:gd name="connsiteY4" fmla="*/ 46783 h 62869"/>
                <a:gd name="connsiteX5" fmla="*/ 8740 w 46600"/>
                <a:gd name="connsiteY5" fmla="*/ 39258 h 62869"/>
                <a:gd name="connsiteX6" fmla="*/ 8740 w 46600"/>
                <a:gd name="connsiteY6" fmla="*/ 62689 h 62869"/>
                <a:gd name="connsiteX7" fmla="*/ -785 w 46600"/>
                <a:gd name="connsiteY7" fmla="*/ 62689 h 62869"/>
                <a:gd name="connsiteX8" fmla="*/ -785 w 46600"/>
                <a:gd name="connsiteY8" fmla="*/ 491 h 62869"/>
                <a:gd name="connsiteX9" fmla="*/ 8740 w 46600"/>
                <a:gd name="connsiteY9" fmla="*/ 491 h 62869"/>
                <a:gd name="connsiteX10" fmla="*/ 8740 w 46600"/>
                <a:gd name="connsiteY10" fmla="*/ 8492 h 62869"/>
                <a:gd name="connsiteX11" fmla="*/ 23600 w 46600"/>
                <a:gd name="connsiteY11" fmla="*/ -176 h 62869"/>
                <a:gd name="connsiteX12" fmla="*/ 8551 w 46600"/>
                <a:gd name="connsiteY12" fmla="*/ 23351 h 62869"/>
                <a:gd name="connsiteX13" fmla="*/ 12550 w 46600"/>
                <a:gd name="connsiteY13" fmla="*/ 34019 h 62869"/>
                <a:gd name="connsiteX14" fmla="*/ 22075 w 46600"/>
                <a:gd name="connsiteY14" fmla="*/ 38210 h 62869"/>
                <a:gd name="connsiteX15" fmla="*/ 31600 w 46600"/>
                <a:gd name="connsiteY15" fmla="*/ 34114 h 62869"/>
                <a:gd name="connsiteX16" fmla="*/ 35792 w 46600"/>
                <a:gd name="connsiteY16" fmla="*/ 23446 h 62869"/>
                <a:gd name="connsiteX17" fmla="*/ 31696 w 46600"/>
                <a:gd name="connsiteY17" fmla="*/ 12493 h 62869"/>
                <a:gd name="connsiteX18" fmla="*/ 22171 w 46600"/>
                <a:gd name="connsiteY18" fmla="*/ 8206 h 62869"/>
                <a:gd name="connsiteX19" fmla="*/ 12646 w 46600"/>
                <a:gd name="connsiteY19" fmla="*/ 12493 h 62869"/>
                <a:gd name="connsiteX20" fmla="*/ 8551 w 46600"/>
                <a:gd name="connsiteY20" fmla="*/ 23351 h 62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0" h="62869">
                  <a:moveTo>
                    <a:pt x="23600" y="-176"/>
                  </a:moveTo>
                  <a:cubicBezTo>
                    <a:pt x="29410" y="-290"/>
                    <a:pt x="35125" y="1977"/>
                    <a:pt x="39221" y="6111"/>
                  </a:cubicBezTo>
                  <a:cubicBezTo>
                    <a:pt x="43697" y="10587"/>
                    <a:pt x="46079" y="16741"/>
                    <a:pt x="45793" y="23065"/>
                  </a:cubicBezTo>
                  <a:cubicBezTo>
                    <a:pt x="45983" y="29419"/>
                    <a:pt x="43697" y="35591"/>
                    <a:pt x="39316" y="40210"/>
                  </a:cubicBezTo>
                  <a:cubicBezTo>
                    <a:pt x="35411" y="44430"/>
                    <a:pt x="29887" y="46811"/>
                    <a:pt x="24171" y="46783"/>
                  </a:cubicBezTo>
                  <a:cubicBezTo>
                    <a:pt x="18171" y="46621"/>
                    <a:pt x="12550" y="43877"/>
                    <a:pt x="8740" y="39258"/>
                  </a:cubicBezTo>
                  <a:lnTo>
                    <a:pt x="8740" y="62689"/>
                  </a:lnTo>
                  <a:lnTo>
                    <a:pt x="-785" y="62689"/>
                  </a:lnTo>
                  <a:lnTo>
                    <a:pt x="-785" y="491"/>
                  </a:lnTo>
                  <a:lnTo>
                    <a:pt x="8740" y="491"/>
                  </a:lnTo>
                  <a:lnTo>
                    <a:pt x="8740" y="8492"/>
                  </a:lnTo>
                  <a:cubicBezTo>
                    <a:pt x="11789" y="3148"/>
                    <a:pt x="17408" y="-157"/>
                    <a:pt x="23600" y="-176"/>
                  </a:cubicBezTo>
                  <a:close/>
                  <a:moveTo>
                    <a:pt x="8551" y="23351"/>
                  </a:moveTo>
                  <a:cubicBezTo>
                    <a:pt x="8360" y="27304"/>
                    <a:pt x="9789" y="31152"/>
                    <a:pt x="12550" y="34019"/>
                  </a:cubicBezTo>
                  <a:cubicBezTo>
                    <a:pt x="14932" y="36715"/>
                    <a:pt x="18456" y="38239"/>
                    <a:pt x="22075" y="38210"/>
                  </a:cubicBezTo>
                  <a:cubicBezTo>
                    <a:pt x="25695" y="38143"/>
                    <a:pt x="29124" y="36677"/>
                    <a:pt x="31600" y="34114"/>
                  </a:cubicBezTo>
                  <a:cubicBezTo>
                    <a:pt x="34458" y="31295"/>
                    <a:pt x="35887" y="27428"/>
                    <a:pt x="35792" y="23446"/>
                  </a:cubicBezTo>
                  <a:cubicBezTo>
                    <a:pt x="35887" y="19398"/>
                    <a:pt x="34458" y="15455"/>
                    <a:pt x="31696" y="12493"/>
                  </a:cubicBezTo>
                  <a:cubicBezTo>
                    <a:pt x="29219" y="9826"/>
                    <a:pt x="25790" y="8282"/>
                    <a:pt x="22171" y="8206"/>
                  </a:cubicBezTo>
                  <a:cubicBezTo>
                    <a:pt x="18551" y="8178"/>
                    <a:pt x="15027" y="9740"/>
                    <a:pt x="12646" y="12493"/>
                  </a:cubicBezTo>
                  <a:cubicBezTo>
                    <a:pt x="9978" y="15455"/>
                    <a:pt x="8455" y="19341"/>
                    <a:pt x="8551" y="23351"/>
                  </a:cubicBezTo>
                  <a:close/>
                </a:path>
              </a:pathLst>
            </a:custGeom>
            <a:solidFill>
              <a:srgbClr val="6D6E71"/>
            </a:solidFill>
            <a:ln w="9525" cap="flat">
              <a:noFill/>
              <a:prstDash val="solid"/>
              <a:miter/>
            </a:ln>
          </p:spPr>
          <p:txBody>
            <a:bodyPr rtlCol="0" anchor="ctr"/>
            <a:lstStyle/>
            <a:p>
              <a:endParaRPr lang="en-US"/>
            </a:p>
          </p:txBody>
        </p:sp>
        <p:sp>
          <p:nvSpPr>
            <p:cNvPr id="631" name="Freeform: Shape 630">
              <a:extLst>
                <a:ext uri="{FF2B5EF4-FFF2-40B4-BE49-F238E27FC236}">
                  <a16:creationId xmlns:a16="http://schemas.microsoft.com/office/drawing/2014/main" id="{3F6826DE-D0D4-4985-AB1C-F564DD914EA7}"/>
                </a:ext>
              </a:extLst>
            </p:cNvPr>
            <p:cNvSpPr/>
            <p:nvPr/>
          </p:nvSpPr>
          <p:spPr>
            <a:xfrm>
              <a:off x="10017596" y="2260772"/>
              <a:ext cx="57067" cy="59053"/>
            </a:xfrm>
            <a:custGeom>
              <a:avLst/>
              <a:gdLst>
                <a:gd name="connsiteX0" fmla="*/ 44387 w 45399"/>
                <a:gd name="connsiteY0" fmla="*/ 27453 h 46979"/>
                <a:gd name="connsiteX1" fmla="*/ 8668 w 45399"/>
                <a:gd name="connsiteY1" fmla="*/ 27453 h 46979"/>
                <a:gd name="connsiteX2" fmla="*/ 13240 w 45399"/>
                <a:gd name="connsiteY2" fmla="*/ 35549 h 46979"/>
                <a:gd name="connsiteX3" fmla="*/ 35910 w 45399"/>
                <a:gd name="connsiteY3" fmla="*/ 33168 h 46979"/>
                <a:gd name="connsiteX4" fmla="*/ 41338 w 45399"/>
                <a:gd name="connsiteY4" fmla="*/ 39168 h 46979"/>
                <a:gd name="connsiteX5" fmla="*/ 22288 w 45399"/>
                <a:gd name="connsiteY5" fmla="*/ 46789 h 46979"/>
                <a:gd name="connsiteX6" fmla="*/ -763 w 45399"/>
                <a:gd name="connsiteY6" fmla="*/ 24910 h 46979"/>
                <a:gd name="connsiteX7" fmla="*/ -763 w 45399"/>
                <a:gd name="connsiteY7" fmla="*/ 23262 h 46979"/>
                <a:gd name="connsiteX8" fmla="*/ 6096 w 45399"/>
                <a:gd name="connsiteY8" fmla="*/ 6117 h 46979"/>
                <a:gd name="connsiteX9" fmla="*/ 38100 w 45399"/>
                <a:gd name="connsiteY9" fmla="*/ 5450 h 46979"/>
                <a:gd name="connsiteX10" fmla="*/ 44576 w 45399"/>
                <a:gd name="connsiteY10" fmla="*/ 20881 h 46979"/>
                <a:gd name="connsiteX11" fmla="*/ 8668 w 45399"/>
                <a:gd name="connsiteY11" fmla="*/ 19928 h 46979"/>
                <a:gd name="connsiteX12" fmla="*/ 34862 w 45399"/>
                <a:gd name="connsiteY12" fmla="*/ 19928 h 46979"/>
                <a:gd name="connsiteX13" fmla="*/ 31242 w 45399"/>
                <a:gd name="connsiteY13" fmla="*/ 11165 h 46979"/>
                <a:gd name="connsiteX14" fmla="*/ 22384 w 45399"/>
                <a:gd name="connsiteY14" fmla="*/ 8022 h 46979"/>
                <a:gd name="connsiteX15" fmla="*/ 12859 w 45399"/>
                <a:gd name="connsiteY15" fmla="*/ 11260 h 46979"/>
                <a:gd name="connsiteX16" fmla="*/ 8668 w 45399"/>
                <a:gd name="connsiteY16" fmla="*/ 1992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99" h="46979">
                  <a:moveTo>
                    <a:pt x="44387" y="27453"/>
                  </a:moveTo>
                  <a:lnTo>
                    <a:pt x="8668" y="27453"/>
                  </a:lnTo>
                  <a:cubicBezTo>
                    <a:pt x="8953" y="30701"/>
                    <a:pt x="10573" y="33663"/>
                    <a:pt x="13240" y="35549"/>
                  </a:cubicBezTo>
                  <a:cubicBezTo>
                    <a:pt x="20384" y="40254"/>
                    <a:pt x="29909" y="39254"/>
                    <a:pt x="35910" y="33168"/>
                  </a:cubicBezTo>
                  <a:lnTo>
                    <a:pt x="41338" y="39168"/>
                  </a:lnTo>
                  <a:cubicBezTo>
                    <a:pt x="36290" y="44245"/>
                    <a:pt x="29432" y="46998"/>
                    <a:pt x="22288" y="46789"/>
                  </a:cubicBezTo>
                  <a:cubicBezTo>
                    <a:pt x="9905" y="47122"/>
                    <a:pt x="-477" y="37321"/>
                    <a:pt x="-763" y="24910"/>
                  </a:cubicBezTo>
                  <a:cubicBezTo>
                    <a:pt x="-763" y="24367"/>
                    <a:pt x="-763" y="23814"/>
                    <a:pt x="-763" y="23262"/>
                  </a:cubicBezTo>
                  <a:cubicBezTo>
                    <a:pt x="-1048" y="16823"/>
                    <a:pt x="1429" y="10575"/>
                    <a:pt x="6096" y="6117"/>
                  </a:cubicBezTo>
                  <a:cubicBezTo>
                    <a:pt x="15144" y="-2018"/>
                    <a:pt x="28766" y="-2303"/>
                    <a:pt x="38100" y="5450"/>
                  </a:cubicBezTo>
                  <a:cubicBezTo>
                    <a:pt x="42481" y="9317"/>
                    <a:pt x="44958" y="15013"/>
                    <a:pt x="44576" y="20881"/>
                  </a:cubicBezTo>
                  <a:close/>
                  <a:moveTo>
                    <a:pt x="8668" y="19928"/>
                  </a:moveTo>
                  <a:lnTo>
                    <a:pt x="34862" y="19928"/>
                  </a:lnTo>
                  <a:cubicBezTo>
                    <a:pt x="35051" y="16604"/>
                    <a:pt x="33718" y="13375"/>
                    <a:pt x="31242" y="11165"/>
                  </a:cubicBezTo>
                  <a:cubicBezTo>
                    <a:pt x="28766" y="9041"/>
                    <a:pt x="25622" y="7926"/>
                    <a:pt x="22384" y="8022"/>
                  </a:cubicBezTo>
                  <a:cubicBezTo>
                    <a:pt x="18955" y="7984"/>
                    <a:pt x="15526" y="9127"/>
                    <a:pt x="12859" y="11260"/>
                  </a:cubicBezTo>
                  <a:cubicBezTo>
                    <a:pt x="10096" y="13289"/>
                    <a:pt x="8573" y="16528"/>
                    <a:pt x="8668" y="19928"/>
                  </a:cubicBezTo>
                  <a:close/>
                </a:path>
              </a:pathLst>
            </a:custGeom>
            <a:solidFill>
              <a:srgbClr val="6D6E71"/>
            </a:solidFill>
            <a:ln w="9525" cap="flat">
              <a:noFill/>
              <a:prstDash val="solid"/>
              <a:miter/>
            </a:ln>
          </p:spPr>
          <p:txBody>
            <a:bodyPr rtlCol="0" anchor="ctr"/>
            <a:lstStyle/>
            <a:p>
              <a:endParaRPr lang="en-US"/>
            </a:p>
          </p:txBody>
        </p:sp>
        <p:sp>
          <p:nvSpPr>
            <p:cNvPr id="632" name="Freeform: Shape 631">
              <a:extLst>
                <a:ext uri="{FF2B5EF4-FFF2-40B4-BE49-F238E27FC236}">
                  <a16:creationId xmlns:a16="http://schemas.microsoft.com/office/drawing/2014/main" id="{1525A683-4C80-4BA1-B2AD-4804CC4253DC}"/>
                </a:ext>
              </a:extLst>
            </p:cNvPr>
            <p:cNvSpPr/>
            <p:nvPr/>
          </p:nvSpPr>
          <p:spPr>
            <a:xfrm>
              <a:off x="10087788" y="2261264"/>
              <a:ext cx="30530" cy="57709"/>
            </a:xfrm>
            <a:custGeom>
              <a:avLst/>
              <a:gdLst>
                <a:gd name="connsiteX0" fmla="*/ 23028 w 24288"/>
                <a:gd name="connsiteY0" fmla="*/ 9059 h 45910"/>
                <a:gd name="connsiteX1" fmla="*/ 12360 w 24288"/>
                <a:gd name="connsiteY1" fmla="*/ 13726 h 45910"/>
                <a:gd name="connsiteX2" fmla="*/ 8740 w 24288"/>
                <a:gd name="connsiteY2" fmla="*/ 26204 h 45910"/>
                <a:gd name="connsiteX3" fmla="*/ 8740 w 24288"/>
                <a:gd name="connsiteY3" fmla="*/ 45731 h 45910"/>
                <a:gd name="connsiteX4" fmla="*/ -785 w 24288"/>
                <a:gd name="connsiteY4" fmla="*/ 45731 h 45910"/>
                <a:gd name="connsiteX5" fmla="*/ -785 w 24288"/>
                <a:gd name="connsiteY5" fmla="*/ 106 h 45910"/>
                <a:gd name="connsiteX6" fmla="*/ 8740 w 24288"/>
                <a:gd name="connsiteY6" fmla="*/ 106 h 45910"/>
                <a:gd name="connsiteX7" fmla="*/ 8740 w 24288"/>
                <a:gd name="connsiteY7" fmla="*/ 9631 h 45910"/>
                <a:gd name="connsiteX8" fmla="*/ 15026 w 24288"/>
                <a:gd name="connsiteY8" fmla="*/ 2582 h 45910"/>
                <a:gd name="connsiteX9" fmla="*/ 23503 w 24288"/>
                <a:gd name="connsiteY9" fmla="*/ -180 h 45910"/>
                <a:gd name="connsiteX10" fmla="*/ 23503 w 24288"/>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8" h="45910">
                  <a:moveTo>
                    <a:pt x="23028" y="9059"/>
                  </a:moveTo>
                  <a:cubicBezTo>
                    <a:pt x="18931" y="8812"/>
                    <a:pt x="14931" y="10545"/>
                    <a:pt x="12360" y="13726"/>
                  </a:cubicBezTo>
                  <a:cubicBezTo>
                    <a:pt x="9788" y="17365"/>
                    <a:pt x="8550" y="21756"/>
                    <a:pt x="8740" y="26204"/>
                  </a:cubicBezTo>
                  <a:lnTo>
                    <a:pt x="8740" y="45731"/>
                  </a:lnTo>
                  <a:lnTo>
                    <a:pt x="-785" y="45731"/>
                  </a:lnTo>
                  <a:lnTo>
                    <a:pt x="-785" y="106"/>
                  </a:lnTo>
                  <a:lnTo>
                    <a:pt x="8740" y="106"/>
                  </a:lnTo>
                  <a:lnTo>
                    <a:pt x="8740" y="9631"/>
                  </a:lnTo>
                  <a:cubicBezTo>
                    <a:pt x="10263" y="6821"/>
                    <a:pt x="12360" y="4401"/>
                    <a:pt x="15026" y="2582"/>
                  </a:cubicBezTo>
                  <a:cubicBezTo>
                    <a:pt x="17502" y="820"/>
                    <a:pt x="20456" y="-142"/>
                    <a:pt x="23503" y="-180"/>
                  </a:cubicBezTo>
                  <a:lnTo>
                    <a:pt x="23503" y="9345"/>
                  </a:lnTo>
                  <a:close/>
                </a:path>
              </a:pathLst>
            </a:custGeom>
            <a:solidFill>
              <a:srgbClr val="6D6E71"/>
            </a:solidFill>
            <a:ln w="9525" cap="flat">
              <a:noFill/>
              <a:prstDash val="solid"/>
              <a:miter/>
            </a:ln>
          </p:spPr>
          <p:txBody>
            <a:bodyPr rtlCol="0" anchor="ctr"/>
            <a:lstStyle/>
            <a:p>
              <a:endParaRPr lang="en-US"/>
            </a:p>
          </p:txBody>
        </p:sp>
        <p:sp>
          <p:nvSpPr>
            <p:cNvPr id="633" name="Freeform: Shape 632">
              <a:extLst>
                <a:ext uri="{FF2B5EF4-FFF2-40B4-BE49-F238E27FC236}">
                  <a16:creationId xmlns:a16="http://schemas.microsoft.com/office/drawing/2014/main" id="{575D4EC8-A37B-4188-B28F-FCB77703F6F7}"/>
                </a:ext>
              </a:extLst>
            </p:cNvPr>
            <p:cNvSpPr/>
            <p:nvPr/>
          </p:nvSpPr>
          <p:spPr>
            <a:xfrm>
              <a:off x="10128150" y="2237194"/>
              <a:ext cx="15309" cy="81780"/>
            </a:xfrm>
            <a:custGeom>
              <a:avLst/>
              <a:gdLst>
                <a:gd name="connsiteX0" fmla="*/ 1013 w 12179"/>
                <a:gd name="connsiteY0" fmla="*/ 10111 h 65059"/>
                <a:gd name="connsiteX1" fmla="*/ 918 w 12179"/>
                <a:gd name="connsiteY1" fmla="*/ 1757 h 65059"/>
                <a:gd name="connsiteX2" fmla="*/ 1013 w 12179"/>
                <a:gd name="connsiteY2" fmla="*/ 1633 h 65059"/>
                <a:gd name="connsiteX3" fmla="*/ 5299 w 12179"/>
                <a:gd name="connsiteY3" fmla="*/ -177 h 65059"/>
                <a:gd name="connsiteX4" fmla="*/ 9586 w 12179"/>
                <a:gd name="connsiteY4" fmla="*/ 1633 h 65059"/>
                <a:gd name="connsiteX5" fmla="*/ 11395 w 12179"/>
                <a:gd name="connsiteY5" fmla="*/ 5824 h 65059"/>
                <a:gd name="connsiteX6" fmla="*/ 5299 w 12179"/>
                <a:gd name="connsiteY6" fmla="*/ 11920 h 65059"/>
                <a:gd name="connsiteX7" fmla="*/ 1013 w 12179"/>
                <a:gd name="connsiteY7" fmla="*/ 10111 h 65059"/>
                <a:gd name="connsiteX8" fmla="*/ 10538 w 12179"/>
                <a:gd name="connsiteY8" fmla="*/ 64879 h 65059"/>
                <a:gd name="connsiteX9" fmla="*/ 1013 w 12179"/>
                <a:gd name="connsiteY9" fmla="*/ 64879 h 65059"/>
                <a:gd name="connsiteX10" fmla="*/ 1013 w 12179"/>
                <a:gd name="connsiteY10" fmla="*/ 19254 h 65059"/>
                <a:gd name="connsiteX11" fmla="*/ 10538 w 12179"/>
                <a:gd name="connsiteY11" fmla="*/ 19254 h 6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79" h="65059">
                  <a:moveTo>
                    <a:pt x="1013" y="10111"/>
                  </a:moveTo>
                  <a:cubicBezTo>
                    <a:pt x="-1368" y="7844"/>
                    <a:pt x="-1368" y="4100"/>
                    <a:pt x="918" y="1757"/>
                  </a:cubicBezTo>
                  <a:cubicBezTo>
                    <a:pt x="918" y="1719"/>
                    <a:pt x="1013" y="1671"/>
                    <a:pt x="1013" y="1633"/>
                  </a:cubicBezTo>
                  <a:cubicBezTo>
                    <a:pt x="2156" y="462"/>
                    <a:pt x="3681" y="-196"/>
                    <a:pt x="5299" y="-177"/>
                  </a:cubicBezTo>
                  <a:cubicBezTo>
                    <a:pt x="6919" y="-234"/>
                    <a:pt x="8538" y="433"/>
                    <a:pt x="9586" y="1633"/>
                  </a:cubicBezTo>
                  <a:cubicBezTo>
                    <a:pt x="10729" y="2700"/>
                    <a:pt x="11395" y="4234"/>
                    <a:pt x="11395" y="5824"/>
                  </a:cubicBezTo>
                  <a:cubicBezTo>
                    <a:pt x="11300" y="9168"/>
                    <a:pt x="8634" y="11873"/>
                    <a:pt x="5299" y="11920"/>
                  </a:cubicBezTo>
                  <a:cubicBezTo>
                    <a:pt x="3681" y="11939"/>
                    <a:pt x="2156" y="11282"/>
                    <a:pt x="1013" y="10111"/>
                  </a:cubicBezTo>
                  <a:close/>
                  <a:moveTo>
                    <a:pt x="10538" y="64879"/>
                  </a:moveTo>
                  <a:lnTo>
                    <a:pt x="1013" y="64879"/>
                  </a:lnTo>
                  <a:lnTo>
                    <a:pt x="1013" y="19254"/>
                  </a:lnTo>
                  <a:lnTo>
                    <a:pt x="10538" y="19254"/>
                  </a:lnTo>
                  <a:close/>
                </a:path>
              </a:pathLst>
            </a:custGeom>
            <a:solidFill>
              <a:srgbClr val="6D6E71"/>
            </a:solidFill>
            <a:ln w="9525" cap="flat">
              <a:noFill/>
              <a:prstDash val="solid"/>
              <a:miter/>
            </a:ln>
          </p:spPr>
          <p:txBody>
            <a:bodyPr rtlCol="0" anchor="ctr"/>
            <a:lstStyle/>
            <a:p>
              <a:endParaRPr lang="en-US"/>
            </a:p>
          </p:txBody>
        </p:sp>
        <p:sp>
          <p:nvSpPr>
            <p:cNvPr id="634" name="Freeform: Shape 633">
              <a:extLst>
                <a:ext uri="{FF2B5EF4-FFF2-40B4-BE49-F238E27FC236}">
                  <a16:creationId xmlns:a16="http://schemas.microsoft.com/office/drawing/2014/main" id="{8A73266A-1609-49FC-87AB-1BE6CC26E150}"/>
                </a:ext>
              </a:extLst>
            </p:cNvPr>
            <p:cNvSpPr/>
            <p:nvPr/>
          </p:nvSpPr>
          <p:spPr>
            <a:xfrm>
              <a:off x="10155765" y="2260772"/>
              <a:ext cx="57067" cy="59053"/>
            </a:xfrm>
            <a:custGeom>
              <a:avLst/>
              <a:gdLst>
                <a:gd name="connsiteX0" fmla="*/ 44386 w 45399"/>
                <a:gd name="connsiteY0" fmla="*/ 27453 h 46979"/>
                <a:gd name="connsiteX1" fmla="*/ 8667 w 45399"/>
                <a:gd name="connsiteY1" fmla="*/ 27453 h 46979"/>
                <a:gd name="connsiteX2" fmla="*/ 13239 w 45399"/>
                <a:gd name="connsiteY2" fmla="*/ 35549 h 46979"/>
                <a:gd name="connsiteX3" fmla="*/ 35813 w 45399"/>
                <a:gd name="connsiteY3" fmla="*/ 33168 h 46979"/>
                <a:gd name="connsiteX4" fmla="*/ 41338 w 45399"/>
                <a:gd name="connsiteY4" fmla="*/ 39168 h 46979"/>
                <a:gd name="connsiteX5" fmla="*/ 22288 w 45399"/>
                <a:gd name="connsiteY5" fmla="*/ 46789 h 46979"/>
                <a:gd name="connsiteX6" fmla="*/ -763 w 45399"/>
                <a:gd name="connsiteY6" fmla="*/ 24910 h 46979"/>
                <a:gd name="connsiteX7" fmla="*/ -763 w 45399"/>
                <a:gd name="connsiteY7" fmla="*/ 23262 h 46979"/>
                <a:gd name="connsiteX8" fmla="*/ 6095 w 45399"/>
                <a:gd name="connsiteY8" fmla="*/ 6117 h 46979"/>
                <a:gd name="connsiteX9" fmla="*/ 38099 w 45399"/>
                <a:gd name="connsiteY9" fmla="*/ 5450 h 46979"/>
                <a:gd name="connsiteX10" fmla="*/ 44577 w 45399"/>
                <a:gd name="connsiteY10" fmla="*/ 20881 h 46979"/>
                <a:gd name="connsiteX11" fmla="*/ 8667 w 45399"/>
                <a:gd name="connsiteY11" fmla="*/ 19928 h 46979"/>
                <a:gd name="connsiteX12" fmla="*/ 34766 w 45399"/>
                <a:gd name="connsiteY12" fmla="*/ 19928 h 46979"/>
                <a:gd name="connsiteX13" fmla="*/ 31241 w 45399"/>
                <a:gd name="connsiteY13" fmla="*/ 11165 h 46979"/>
                <a:gd name="connsiteX14" fmla="*/ 22288 w 45399"/>
                <a:gd name="connsiteY14" fmla="*/ 8022 h 46979"/>
                <a:gd name="connsiteX15" fmla="*/ 12763 w 45399"/>
                <a:gd name="connsiteY15" fmla="*/ 11260 h 46979"/>
                <a:gd name="connsiteX16" fmla="*/ 8667 w 45399"/>
                <a:gd name="connsiteY16" fmla="*/ 1992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99" h="46979">
                  <a:moveTo>
                    <a:pt x="44386" y="27453"/>
                  </a:moveTo>
                  <a:lnTo>
                    <a:pt x="8667" y="27453"/>
                  </a:lnTo>
                  <a:cubicBezTo>
                    <a:pt x="8858" y="30720"/>
                    <a:pt x="10478" y="33720"/>
                    <a:pt x="13239" y="35549"/>
                  </a:cubicBezTo>
                  <a:cubicBezTo>
                    <a:pt x="20383" y="40235"/>
                    <a:pt x="29812" y="39235"/>
                    <a:pt x="35813" y="33168"/>
                  </a:cubicBezTo>
                  <a:lnTo>
                    <a:pt x="41338" y="39168"/>
                  </a:lnTo>
                  <a:cubicBezTo>
                    <a:pt x="36290" y="44245"/>
                    <a:pt x="29432" y="46998"/>
                    <a:pt x="22288" y="46789"/>
                  </a:cubicBezTo>
                  <a:cubicBezTo>
                    <a:pt x="9905" y="47122"/>
                    <a:pt x="-476" y="37321"/>
                    <a:pt x="-763" y="24910"/>
                  </a:cubicBezTo>
                  <a:cubicBezTo>
                    <a:pt x="-763" y="24367"/>
                    <a:pt x="-763" y="23814"/>
                    <a:pt x="-763" y="23262"/>
                  </a:cubicBezTo>
                  <a:cubicBezTo>
                    <a:pt x="-1049" y="16823"/>
                    <a:pt x="1428" y="10575"/>
                    <a:pt x="6095" y="6117"/>
                  </a:cubicBezTo>
                  <a:cubicBezTo>
                    <a:pt x="15145" y="-2018"/>
                    <a:pt x="28765" y="-2303"/>
                    <a:pt x="38099" y="5450"/>
                  </a:cubicBezTo>
                  <a:cubicBezTo>
                    <a:pt x="42481" y="9317"/>
                    <a:pt x="44958" y="15013"/>
                    <a:pt x="44577" y="20881"/>
                  </a:cubicBezTo>
                  <a:close/>
                  <a:moveTo>
                    <a:pt x="8667" y="19928"/>
                  </a:moveTo>
                  <a:lnTo>
                    <a:pt x="34766" y="19928"/>
                  </a:lnTo>
                  <a:cubicBezTo>
                    <a:pt x="34956" y="16623"/>
                    <a:pt x="33718" y="13394"/>
                    <a:pt x="31241" y="11165"/>
                  </a:cubicBezTo>
                  <a:cubicBezTo>
                    <a:pt x="28765" y="9050"/>
                    <a:pt x="25527" y="7936"/>
                    <a:pt x="22288" y="8022"/>
                  </a:cubicBezTo>
                  <a:cubicBezTo>
                    <a:pt x="18860" y="7965"/>
                    <a:pt x="15431" y="9117"/>
                    <a:pt x="12763" y="11260"/>
                  </a:cubicBezTo>
                  <a:cubicBezTo>
                    <a:pt x="10096" y="13308"/>
                    <a:pt x="8572" y="16547"/>
                    <a:pt x="8667" y="19928"/>
                  </a:cubicBezTo>
                  <a:close/>
                </a:path>
              </a:pathLst>
            </a:custGeom>
            <a:solidFill>
              <a:srgbClr val="6D6E71"/>
            </a:solidFill>
            <a:ln w="9525" cap="flat">
              <a:noFill/>
              <a:prstDash val="solid"/>
              <a:miter/>
            </a:ln>
          </p:spPr>
          <p:txBody>
            <a:bodyPr rtlCol="0" anchor="ctr"/>
            <a:lstStyle/>
            <a:p>
              <a:endParaRPr lang="en-US"/>
            </a:p>
          </p:txBody>
        </p:sp>
        <p:sp>
          <p:nvSpPr>
            <p:cNvPr id="635" name="Freeform: Shape 634">
              <a:extLst>
                <a:ext uri="{FF2B5EF4-FFF2-40B4-BE49-F238E27FC236}">
                  <a16:creationId xmlns:a16="http://schemas.microsoft.com/office/drawing/2014/main" id="{48CC5189-A773-49A7-857E-5574E5046211}"/>
                </a:ext>
              </a:extLst>
            </p:cNvPr>
            <p:cNvSpPr/>
            <p:nvPr/>
          </p:nvSpPr>
          <p:spPr>
            <a:xfrm>
              <a:off x="10225955" y="2260761"/>
              <a:ext cx="52720" cy="58212"/>
            </a:xfrm>
            <a:custGeom>
              <a:avLst/>
              <a:gdLst>
                <a:gd name="connsiteX0" fmla="*/ 8740 w 41941"/>
                <a:gd name="connsiteY0" fmla="*/ 21461 h 46310"/>
                <a:gd name="connsiteX1" fmla="*/ 8740 w 41941"/>
                <a:gd name="connsiteY1" fmla="*/ 46131 h 46310"/>
                <a:gd name="connsiteX2" fmla="*/ -785 w 41941"/>
                <a:gd name="connsiteY2" fmla="*/ 46131 h 46310"/>
                <a:gd name="connsiteX3" fmla="*/ -785 w 41941"/>
                <a:gd name="connsiteY3" fmla="*/ 506 h 46310"/>
                <a:gd name="connsiteX4" fmla="*/ 8740 w 41941"/>
                <a:gd name="connsiteY4" fmla="*/ 506 h 46310"/>
                <a:gd name="connsiteX5" fmla="*/ 8740 w 41941"/>
                <a:gd name="connsiteY5" fmla="*/ 8792 h 46310"/>
                <a:gd name="connsiteX6" fmla="*/ 15122 w 41941"/>
                <a:gd name="connsiteY6" fmla="*/ 2220 h 46310"/>
                <a:gd name="connsiteX7" fmla="*/ 23886 w 41941"/>
                <a:gd name="connsiteY7" fmla="*/ -161 h 46310"/>
                <a:gd name="connsiteX8" fmla="*/ 36363 w 41941"/>
                <a:gd name="connsiteY8" fmla="*/ 4506 h 46310"/>
                <a:gd name="connsiteX9" fmla="*/ 41125 w 41941"/>
                <a:gd name="connsiteY9" fmla="*/ 18127 h 46310"/>
                <a:gd name="connsiteX10" fmla="*/ 41125 w 41941"/>
                <a:gd name="connsiteY10" fmla="*/ 46131 h 46310"/>
                <a:gd name="connsiteX11" fmla="*/ 31600 w 41941"/>
                <a:gd name="connsiteY11" fmla="*/ 46131 h 46310"/>
                <a:gd name="connsiteX12" fmla="*/ 31600 w 41941"/>
                <a:gd name="connsiteY12" fmla="*/ 21080 h 46310"/>
                <a:gd name="connsiteX13" fmla="*/ 21123 w 41941"/>
                <a:gd name="connsiteY13" fmla="*/ 8507 h 46310"/>
                <a:gd name="connsiteX14" fmla="*/ 8836 w 41941"/>
                <a:gd name="connsiteY14" fmla="*/ 19775 h 46310"/>
                <a:gd name="connsiteX15" fmla="*/ 8836 w 41941"/>
                <a:gd name="connsiteY15" fmla="*/ 21461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1" h="46310">
                  <a:moveTo>
                    <a:pt x="8740" y="21461"/>
                  </a:moveTo>
                  <a:lnTo>
                    <a:pt x="8740" y="46131"/>
                  </a:lnTo>
                  <a:lnTo>
                    <a:pt x="-785" y="46131"/>
                  </a:lnTo>
                  <a:lnTo>
                    <a:pt x="-785" y="506"/>
                  </a:lnTo>
                  <a:lnTo>
                    <a:pt x="8740" y="506"/>
                  </a:lnTo>
                  <a:lnTo>
                    <a:pt x="8740" y="8792"/>
                  </a:lnTo>
                  <a:cubicBezTo>
                    <a:pt x="10265" y="6059"/>
                    <a:pt x="12455" y="3782"/>
                    <a:pt x="15122" y="2220"/>
                  </a:cubicBezTo>
                  <a:cubicBezTo>
                    <a:pt x="17790" y="630"/>
                    <a:pt x="20837" y="-199"/>
                    <a:pt x="23886" y="-161"/>
                  </a:cubicBezTo>
                  <a:cubicBezTo>
                    <a:pt x="28553" y="-380"/>
                    <a:pt x="33029" y="1306"/>
                    <a:pt x="36363" y="4506"/>
                  </a:cubicBezTo>
                  <a:cubicBezTo>
                    <a:pt x="39696" y="8211"/>
                    <a:pt x="41411" y="13126"/>
                    <a:pt x="41125" y="18127"/>
                  </a:cubicBezTo>
                  <a:lnTo>
                    <a:pt x="41125" y="46131"/>
                  </a:lnTo>
                  <a:lnTo>
                    <a:pt x="31600" y="46131"/>
                  </a:lnTo>
                  <a:lnTo>
                    <a:pt x="31600" y="21080"/>
                  </a:lnTo>
                  <a:cubicBezTo>
                    <a:pt x="31600" y="12698"/>
                    <a:pt x="28076" y="8507"/>
                    <a:pt x="21123" y="8507"/>
                  </a:cubicBezTo>
                  <a:cubicBezTo>
                    <a:pt x="14646" y="8211"/>
                    <a:pt x="9122" y="13260"/>
                    <a:pt x="8836" y="19775"/>
                  </a:cubicBezTo>
                  <a:cubicBezTo>
                    <a:pt x="8740" y="20337"/>
                    <a:pt x="8740" y="20899"/>
                    <a:pt x="8836" y="21461"/>
                  </a:cubicBezTo>
                  <a:close/>
                </a:path>
              </a:pathLst>
            </a:custGeom>
            <a:solidFill>
              <a:srgbClr val="6D6E71"/>
            </a:solidFill>
            <a:ln w="9525" cap="flat">
              <a:noFill/>
              <a:prstDash val="solid"/>
              <a:miter/>
            </a:ln>
          </p:spPr>
          <p:txBody>
            <a:bodyPr rtlCol="0" anchor="ctr"/>
            <a:lstStyle/>
            <a:p>
              <a:endParaRPr lang="en-US"/>
            </a:p>
          </p:txBody>
        </p:sp>
        <p:sp>
          <p:nvSpPr>
            <p:cNvPr id="636" name="Freeform: Shape 635">
              <a:extLst>
                <a:ext uri="{FF2B5EF4-FFF2-40B4-BE49-F238E27FC236}">
                  <a16:creationId xmlns:a16="http://schemas.microsoft.com/office/drawing/2014/main" id="{18DC213A-782B-4133-BADA-A25978B0BE9B}"/>
                </a:ext>
              </a:extLst>
            </p:cNvPr>
            <p:cNvSpPr/>
            <p:nvPr/>
          </p:nvSpPr>
          <p:spPr>
            <a:xfrm>
              <a:off x="10291780" y="2260775"/>
              <a:ext cx="53307" cy="59039"/>
            </a:xfrm>
            <a:custGeom>
              <a:avLst/>
              <a:gdLst>
                <a:gd name="connsiteX0" fmla="*/ 22478 w 42408"/>
                <a:gd name="connsiteY0" fmla="*/ 46786 h 46968"/>
                <a:gd name="connsiteX1" fmla="*/ 6094 w 42408"/>
                <a:gd name="connsiteY1" fmla="*/ 40309 h 46968"/>
                <a:gd name="connsiteX2" fmla="*/ -763 w 42408"/>
                <a:gd name="connsiteY2" fmla="*/ 23355 h 46968"/>
                <a:gd name="connsiteX3" fmla="*/ 6381 w 42408"/>
                <a:gd name="connsiteY3" fmla="*/ 6400 h 46968"/>
                <a:gd name="connsiteX4" fmla="*/ 23812 w 42408"/>
                <a:gd name="connsiteY4" fmla="*/ -172 h 46968"/>
                <a:gd name="connsiteX5" fmla="*/ 41242 w 42408"/>
                <a:gd name="connsiteY5" fmla="*/ 6877 h 46968"/>
                <a:gd name="connsiteX6" fmla="*/ 35528 w 42408"/>
                <a:gd name="connsiteY6" fmla="*/ 13830 h 46968"/>
                <a:gd name="connsiteX7" fmla="*/ 23621 w 42408"/>
                <a:gd name="connsiteY7" fmla="*/ 8686 h 46968"/>
                <a:gd name="connsiteX8" fmla="*/ 13238 w 42408"/>
                <a:gd name="connsiteY8" fmla="*/ 12687 h 46968"/>
                <a:gd name="connsiteX9" fmla="*/ 8762 w 42408"/>
                <a:gd name="connsiteY9" fmla="*/ 22974 h 46968"/>
                <a:gd name="connsiteX10" fmla="*/ 23621 w 42408"/>
                <a:gd name="connsiteY10" fmla="*/ 38023 h 46968"/>
                <a:gd name="connsiteX11" fmla="*/ 23907 w 42408"/>
                <a:gd name="connsiteY11" fmla="*/ 38023 h 46968"/>
                <a:gd name="connsiteX12" fmla="*/ 36003 w 42408"/>
                <a:gd name="connsiteY12" fmla="*/ 32213 h 46968"/>
                <a:gd name="connsiteX13" fmla="*/ 41624 w 42408"/>
                <a:gd name="connsiteY13" fmla="*/ 38404 h 46968"/>
                <a:gd name="connsiteX14" fmla="*/ 22478 w 42408"/>
                <a:gd name="connsiteY14" fmla="*/ 46786 h 46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408" h="46968">
                  <a:moveTo>
                    <a:pt x="22478" y="46786"/>
                  </a:moveTo>
                  <a:cubicBezTo>
                    <a:pt x="16382" y="46872"/>
                    <a:pt x="10477" y="44548"/>
                    <a:pt x="6094" y="40309"/>
                  </a:cubicBezTo>
                  <a:cubicBezTo>
                    <a:pt x="1523" y="35899"/>
                    <a:pt x="-1049" y="29727"/>
                    <a:pt x="-763" y="23355"/>
                  </a:cubicBezTo>
                  <a:cubicBezTo>
                    <a:pt x="-954" y="16925"/>
                    <a:pt x="1618" y="10725"/>
                    <a:pt x="6381" y="6400"/>
                  </a:cubicBezTo>
                  <a:cubicBezTo>
                    <a:pt x="11143" y="2028"/>
                    <a:pt x="17335" y="-334"/>
                    <a:pt x="23812" y="-172"/>
                  </a:cubicBezTo>
                  <a:cubicBezTo>
                    <a:pt x="30384" y="-286"/>
                    <a:pt x="36671" y="2257"/>
                    <a:pt x="41242" y="6877"/>
                  </a:cubicBezTo>
                  <a:lnTo>
                    <a:pt x="35528" y="13830"/>
                  </a:lnTo>
                  <a:cubicBezTo>
                    <a:pt x="32288" y="10705"/>
                    <a:pt x="28098" y="8867"/>
                    <a:pt x="23621" y="8686"/>
                  </a:cubicBezTo>
                  <a:cubicBezTo>
                    <a:pt x="19811" y="8639"/>
                    <a:pt x="16096" y="10067"/>
                    <a:pt x="13238" y="12687"/>
                  </a:cubicBezTo>
                  <a:cubicBezTo>
                    <a:pt x="10286" y="15287"/>
                    <a:pt x="8666" y="19049"/>
                    <a:pt x="8762" y="22974"/>
                  </a:cubicBezTo>
                  <a:cubicBezTo>
                    <a:pt x="8666" y="31232"/>
                    <a:pt x="15335" y="37966"/>
                    <a:pt x="23621" y="38023"/>
                  </a:cubicBezTo>
                  <a:cubicBezTo>
                    <a:pt x="23717" y="38023"/>
                    <a:pt x="23812" y="38023"/>
                    <a:pt x="23907" y="38023"/>
                  </a:cubicBezTo>
                  <a:cubicBezTo>
                    <a:pt x="28575" y="37852"/>
                    <a:pt x="32956" y="35747"/>
                    <a:pt x="36003" y="32213"/>
                  </a:cubicBezTo>
                  <a:lnTo>
                    <a:pt x="41624" y="38404"/>
                  </a:lnTo>
                  <a:cubicBezTo>
                    <a:pt x="36671" y="43757"/>
                    <a:pt x="29717" y="46796"/>
                    <a:pt x="22478" y="46786"/>
                  </a:cubicBezTo>
                  <a:close/>
                </a:path>
              </a:pathLst>
            </a:custGeom>
            <a:solidFill>
              <a:srgbClr val="6D6E71"/>
            </a:solidFill>
            <a:ln w="9525" cap="flat">
              <a:noFill/>
              <a:prstDash val="solid"/>
              <a:miter/>
            </a:ln>
          </p:spPr>
          <p:txBody>
            <a:bodyPr rtlCol="0" anchor="ctr"/>
            <a:lstStyle/>
            <a:p>
              <a:endParaRPr lang="en-US"/>
            </a:p>
          </p:txBody>
        </p:sp>
        <p:sp>
          <p:nvSpPr>
            <p:cNvPr id="637" name="Freeform: Shape 636">
              <a:extLst>
                <a:ext uri="{FF2B5EF4-FFF2-40B4-BE49-F238E27FC236}">
                  <a16:creationId xmlns:a16="http://schemas.microsoft.com/office/drawing/2014/main" id="{EC5B21DB-19B0-4629-B1B5-99726D306366}"/>
                </a:ext>
              </a:extLst>
            </p:cNvPr>
            <p:cNvSpPr/>
            <p:nvPr/>
          </p:nvSpPr>
          <p:spPr>
            <a:xfrm>
              <a:off x="10352959" y="2260790"/>
              <a:ext cx="57140" cy="59040"/>
            </a:xfrm>
            <a:custGeom>
              <a:avLst/>
              <a:gdLst>
                <a:gd name="connsiteX0" fmla="*/ 44673 w 45457"/>
                <a:gd name="connsiteY0" fmla="*/ 27438 h 46969"/>
                <a:gd name="connsiteX1" fmla="*/ 8859 w 45457"/>
                <a:gd name="connsiteY1" fmla="*/ 27438 h 46969"/>
                <a:gd name="connsiteX2" fmla="*/ 13431 w 45457"/>
                <a:gd name="connsiteY2" fmla="*/ 35534 h 46969"/>
                <a:gd name="connsiteX3" fmla="*/ 22956 w 45457"/>
                <a:gd name="connsiteY3" fmla="*/ 38487 h 46969"/>
                <a:gd name="connsiteX4" fmla="*/ 36005 w 45457"/>
                <a:gd name="connsiteY4" fmla="*/ 33153 h 46969"/>
                <a:gd name="connsiteX5" fmla="*/ 41435 w 45457"/>
                <a:gd name="connsiteY5" fmla="*/ 39154 h 46969"/>
                <a:gd name="connsiteX6" fmla="*/ 22385 w 45457"/>
                <a:gd name="connsiteY6" fmla="*/ 46774 h 46969"/>
                <a:gd name="connsiteX7" fmla="*/ 6002 w 45457"/>
                <a:gd name="connsiteY7" fmla="*/ 40392 h 46969"/>
                <a:gd name="connsiteX8" fmla="*/ 6002 w 45457"/>
                <a:gd name="connsiteY8" fmla="*/ 6102 h 46969"/>
                <a:gd name="connsiteX9" fmla="*/ 37911 w 45457"/>
                <a:gd name="connsiteY9" fmla="*/ 5435 h 46969"/>
                <a:gd name="connsiteX10" fmla="*/ 44482 w 45457"/>
                <a:gd name="connsiteY10" fmla="*/ 20866 h 46969"/>
                <a:gd name="connsiteX11" fmla="*/ 8859 w 45457"/>
                <a:gd name="connsiteY11" fmla="*/ 19914 h 46969"/>
                <a:gd name="connsiteX12" fmla="*/ 35053 w 45457"/>
                <a:gd name="connsiteY12" fmla="*/ 19914 h 46969"/>
                <a:gd name="connsiteX13" fmla="*/ 31433 w 45457"/>
                <a:gd name="connsiteY13" fmla="*/ 11151 h 46969"/>
                <a:gd name="connsiteX14" fmla="*/ 22576 w 45457"/>
                <a:gd name="connsiteY14" fmla="*/ 8007 h 46969"/>
                <a:gd name="connsiteX15" fmla="*/ 13051 w 45457"/>
                <a:gd name="connsiteY15" fmla="*/ 11246 h 46969"/>
                <a:gd name="connsiteX16" fmla="*/ 8859 w 45457"/>
                <a:gd name="connsiteY16" fmla="*/ 19914 h 46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457" h="46969">
                  <a:moveTo>
                    <a:pt x="44673" y="27438"/>
                  </a:moveTo>
                  <a:lnTo>
                    <a:pt x="8859" y="27438"/>
                  </a:lnTo>
                  <a:cubicBezTo>
                    <a:pt x="9145" y="30686"/>
                    <a:pt x="10765" y="33649"/>
                    <a:pt x="13431" y="35534"/>
                  </a:cubicBezTo>
                  <a:cubicBezTo>
                    <a:pt x="16194" y="37497"/>
                    <a:pt x="19527" y="38526"/>
                    <a:pt x="22956" y="38487"/>
                  </a:cubicBezTo>
                  <a:cubicBezTo>
                    <a:pt x="27909" y="38859"/>
                    <a:pt x="32767" y="36878"/>
                    <a:pt x="36005" y="33153"/>
                  </a:cubicBezTo>
                  <a:lnTo>
                    <a:pt x="41435" y="39154"/>
                  </a:lnTo>
                  <a:cubicBezTo>
                    <a:pt x="36482" y="44260"/>
                    <a:pt x="29529" y="47022"/>
                    <a:pt x="22385" y="46774"/>
                  </a:cubicBezTo>
                  <a:cubicBezTo>
                    <a:pt x="16289" y="46917"/>
                    <a:pt x="10383" y="44621"/>
                    <a:pt x="6002" y="40392"/>
                  </a:cubicBezTo>
                  <a:cubicBezTo>
                    <a:pt x="-3047" y="30734"/>
                    <a:pt x="-3047" y="15761"/>
                    <a:pt x="6002" y="6102"/>
                  </a:cubicBezTo>
                  <a:cubicBezTo>
                    <a:pt x="14955" y="-2013"/>
                    <a:pt x="28576" y="-2299"/>
                    <a:pt x="37911" y="5435"/>
                  </a:cubicBezTo>
                  <a:cubicBezTo>
                    <a:pt x="42387" y="9284"/>
                    <a:pt x="44769" y="14980"/>
                    <a:pt x="44482" y="20866"/>
                  </a:cubicBezTo>
                  <a:close/>
                  <a:moveTo>
                    <a:pt x="8859" y="19914"/>
                  </a:moveTo>
                  <a:lnTo>
                    <a:pt x="35053" y="19914"/>
                  </a:lnTo>
                  <a:cubicBezTo>
                    <a:pt x="35244" y="16589"/>
                    <a:pt x="33910" y="13360"/>
                    <a:pt x="31433" y="11151"/>
                  </a:cubicBezTo>
                  <a:cubicBezTo>
                    <a:pt x="28957" y="9027"/>
                    <a:pt x="25814" y="7912"/>
                    <a:pt x="22576" y="8007"/>
                  </a:cubicBezTo>
                  <a:cubicBezTo>
                    <a:pt x="19147" y="7941"/>
                    <a:pt x="15718" y="9084"/>
                    <a:pt x="13051" y="11246"/>
                  </a:cubicBezTo>
                  <a:cubicBezTo>
                    <a:pt x="10288" y="13256"/>
                    <a:pt x="8764" y="16504"/>
                    <a:pt x="8859" y="19914"/>
                  </a:cubicBezTo>
                  <a:close/>
                </a:path>
              </a:pathLst>
            </a:custGeom>
            <a:solidFill>
              <a:srgbClr val="6D6E71"/>
            </a:solidFill>
            <a:ln w="9525" cap="flat">
              <a:noFill/>
              <a:prstDash val="solid"/>
              <a:miter/>
            </a:ln>
          </p:spPr>
          <p:txBody>
            <a:bodyPr rtlCol="0" anchor="ctr"/>
            <a:lstStyle/>
            <a:p>
              <a:endParaRPr lang="en-US"/>
            </a:p>
          </p:txBody>
        </p:sp>
        <p:sp>
          <p:nvSpPr>
            <p:cNvPr id="638" name="Freeform: Shape 637">
              <a:extLst>
                <a:ext uri="{FF2B5EF4-FFF2-40B4-BE49-F238E27FC236}">
                  <a16:creationId xmlns:a16="http://schemas.microsoft.com/office/drawing/2014/main" id="{ACEA6743-4C0D-4C14-AF19-28B7FE8642CC}"/>
                </a:ext>
              </a:extLst>
            </p:cNvPr>
            <p:cNvSpPr/>
            <p:nvPr/>
          </p:nvSpPr>
          <p:spPr>
            <a:xfrm>
              <a:off x="10419649" y="2238994"/>
              <a:ext cx="58578" cy="80841"/>
            </a:xfrm>
            <a:custGeom>
              <a:avLst/>
              <a:gdLst>
                <a:gd name="connsiteX0" fmla="*/ 5620 w 46601"/>
                <a:gd name="connsiteY0" fmla="*/ 57541 h 64312"/>
                <a:gd name="connsiteX1" fmla="*/ -761 w 46601"/>
                <a:gd name="connsiteY1" fmla="*/ 40396 h 64312"/>
                <a:gd name="connsiteX2" fmla="*/ 5811 w 46601"/>
                <a:gd name="connsiteY2" fmla="*/ 23442 h 64312"/>
                <a:gd name="connsiteX3" fmla="*/ 21527 w 46601"/>
                <a:gd name="connsiteY3" fmla="*/ 17155 h 64312"/>
                <a:gd name="connsiteX4" fmla="*/ 36292 w 46601"/>
                <a:gd name="connsiteY4" fmla="*/ 24871 h 64312"/>
                <a:gd name="connsiteX5" fmla="*/ 36292 w 46601"/>
                <a:gd name="connsiteY5" fmla="*/ -180 h 64312"/>
                <a:gd name="connsiteX6" fmla="*/ 45817 w 46601"/>
                <a:gd name="connsiteY6" fmla="*/ -180 h 64312"/>
                <a:gd name="connsiteX7" fmla="*/ 45817 w 46601"/>
                <a:gd name="connsiteY7" fmla="*/ 63447 h 64312"/>
                <a:gd name="connsiteX8" fmla="*/ 36292 w 46601"/>
                <a:gd name="connsiteY8" fmla="*/ 63447 h 64312"/>
                <a:gd name="connsiteX9" fmla="*/ 36292 w 46601"/>
                <a:gd name="connsiteY9" fmla="*/ 56589 h 64312"/>
                <a:gd name="connsiteX10" fmla="*/ 20766 w 46601"/>
                <a:gd name="connsiteY10" fmla="*/ 64114 h 64312"/>
                <a:gd name="connsiteX11" fmla="*/ 5620 w 46601"/>
                <a:gd name="connsiteY11" fmla="*/ 57541 h 64312"/>
                <a:gd name="connsiteX12" fmla="*/ 8859 w 46601"/>
                <a:gd name="connsiteY12" fmla="*/ 40873 h 64312"/>
                <a:gd name="connsiteX13" fmla="*/ 13050 w 46601"/>
                <a:gd name="connsiteY13" fmla="*/ 51541 h 64312"/>
                <a:gd name="connsiteX14" fmla="*/ 22575 w 46601"/>
                <a:gd name="connsiteY14" fmla="*/ 55636 h 64312"/>
                <a:gd name="connsiteX15" fmla="*/ 32100 w 46601"/>
                <a:gd name="connsiteY15" fmla="*/ 51445 h 64312"/>
                <a:gd name="connsiteX16" fmla="*/ 36006 w 46601"/>
                <a:gd name="connsiteY16" fmla="*/ 40777 h 64312"/>
                <a:gd name="connsiteX17" fmla="*/ 32100 w 46601"/>
                <a:gd name="connsiteY17" fmla="*/ 29919 h 64312"/>
                <a:gd name="connsiteX18" fmla="*/ 22575 w 46601"/>
                <a:gd name="connsiteY18" fmla="*/ 25537 h 64312"/>
                <a:gd name="connsiteX19" fmla="*/ 13050 w 46601"/>
                <a:gd name="connsiteY19" fmla="*/ 29919 h 64312"/>
                <a:gd name="connsiteX20" fmla="*/ 8859 w 46601"/>
                <a:gd name="connsiteY20" fmla="*/ 40873 h 64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4312">
                  <a:moveTo>
                    <a:pt x="5620" y="57541"/>
                  </a:moveTo>
                  <a:cubicBezTo>
                    <a:pt x="1239" y="52941"/>
                    <a:pt x="-1047" y="46750"/>
                    <a:pt x="-761" y="40396"/>
                  </a:cubicBezTo>
                  <a:cubicBezTo>
                    <a:pt x="-1047" y="34072"/>
                    <a:pt x="1334" y="27919"/>
                    <a:pt x="5811" y="23442"/>
                  </a:cubicBezTo>
                  <a:cubicBezTo>
                    <a:pt x="10002" y="19327"/>
                    <a:pt x="15622" y="17060"/>
                    <a:pt x="21527" y="17155"/>
                  </a:cubicBezTo>
                  <a:cubicBezTo>
                    <a:pt x="27433" y="17060"/>
                    <a:pt x="32957" y="19965"/>
                    <a:pt x="36292" y="24871"/>
                  </a:cubicBezTo>
                  <a:lnTo>
                    <a:pt x="36292" y="-180"/>
                  </a:lnTo>
                  <a:lnTo>
                    <a:pt x="45817" y="-180"/>
                  </a:lnTo>
                  <a:lnTo>
                    <a:pt x="45817" y="63447"/>
                  </a:lnTo>
                  <a:lnTo>
                    <a:pt x="36292" y="63447"/>
                  </a:lnTo>
                  <a:lnTo>
                    <a:pt x="36292" y="56589"/>
                  </a:lnTo>
                  <a:cubicBezTo>
                    <a:pt x="32767" y="61561"/>
                    <a:pt x="26862" y="64390"/>
                    <a:pt x="20766" y="64114"/>
                  </a:cubicBezTo>
                  <a:cubicBezTo>
                    <a:pt x="15051" y="64142"/>
                    <a:pt x="9526" y="61761"/>
                    <a:pt x="5620" y="57541"/>
                  </a:cubicBezTo>
                  <a:close/>
                  <a:moveTo>
                    <a:pt x="8859" y="40873"/>
                  </a:moveTo>
                  <a:cubicBezTo>
                    <a:pt x="8669" y="44863"/>
                    <a:pt x="10193" y="48731"/>
                    <a:pt x="13050" y="51541"/>
                  </a:cubicBezTo>
                  <a:cubicBezTo>
                    <a:pt x="15527" y="54093"/>
                    <a:pt x="18955" y="55560"/>
                    <a:pt x="22575" y="55636"/>
                  </a:cubicBezTo>
                  <a:cubicBezTo>
                    <a:pt x="26194" y="55646"/>
                    <a:pt x="29623" y="54122"/>
                    <a:pt x="32100" y="51445"/>
                  </a:cubicBezTo>
                  <a:cubicBezTo>
                    <a:pt x="34767" y="48569"/>
                    <a:pt x="36196" y="44711"/>
                    <a:pt x="36006" y="40777"/>
                  </a:cubicBezTo>
                  <a:cubicBezTo>
                    <a:pt x="36196" y="36786"/>
                    <a:pt x="34767" y="32891"/>
                    <a:pt x="32100" y="29919"/>
                  </a:cubicBezTo>
                  <a:cubicBezTo>
                    <a:pt x="29719" y="27119"/>
                    <a:pt x="26194" y="25518"/>
                    <a:pt x="22575" y="25537"/>
                  </a:cubicBezTo>
                  <a:cubicBezTo>
                    <a:pt x="18955" y="25575"/>
                    <a:pt x="15431" y="27176"/>
                    <a:pt x="13050" y="29919"/>
                  </a:cubicBezTo>
                  <a:cubicBezTo>
                    <a:pt x="10193" y="32862"/>
                    <a:pt x="8764" y="36806"/>
                    <a:pt x="8859" y="40873"/>
                  </a:cubicBezTo>
                  <a:close/>
                </a:path>
              </a:pathLst>
            </a:custGeom>
            <a:solidFill>
              <a:srgbClr val="6D6E71"/>
            </a:solidFill>
            <a:ln w="9525" cap="flat">
              <a:noFill/>
              <a:prstDash val="solid"/>
              <a:miter/>
            </a:ln>
          </p:spPr>
          <p:txBody>
            <a:bodyPr rtlCol="0" anchor="ctr"/>
            <a:lstStyle/>
            <a:p>
              <a:endParaRPr lang="en-US"/>
            </a:p>
          </p:txBody>
        </p:sp>
        <p:sp>
          <p:nvSpPr>
            <p:cNvPr id="639" name="Freeform: Shape 638">
              <a:extLst>
                <a:ext uri="{FF2B5EF4-FFF2-40B4-BE49-F238E27FC236}">
                  <a16:creationId xmlns:a16="http://schemas.microsoft.com/office/drawing/2014/main" id="{E3686E8C-F51C-4AA2-9216-580AC2B3440A}"/>
                </a:ext>
              </a:extLst>
            </p:cNvPr>
            <p:cNvSpPr/>
            <p:nvPr/>
          </p:nvSpPr>
          <p:spPr>
            <a:xfrm>
              <a:off x="10525400" y="2260711"/>
              <a:ext cx="92350" cy="58743"/>
            </a:xfrm>
            <a:custGeom>
              <a:avLst/>
              <a:gdLst>
                <a:gd name="connsiteX0" fmla="*/ 8740 w 73468"/>
                <a:gd name="connsiteY0" fmla="*/ 21501 h 46732"/>
                <a:gd name="connsiteX1" fmla="*/ 8740 w 73468"/>
                <a:gd name="connsiteY1" fmla="*/ 46171 h 46732"/>
                <a:gd name="connsiteX2" fmla="*/ -785 w 73468"/>
                <a:gd name="connsiteY2" fmla="*/ 46171 h 46732"/>
                <a:gd name="connsiteX3" fmla="*/ -785 w 73468"/>
                <a:gd name="connsiteY3" fmla="*/ 546 h 46732"/>
                <a:gd name="connsiteX4" fmla="*/ 8740 w 73468"/>
                <a:gd name="connsiteY4" fmla="*/ 546 h 46732"/>
                <a:gd name="connsiteX5" fmla="*/ 8740 w 73468"/>
                <a:gd name="connsiteY5" fmla="*/ 8833 h 46732"/>
                <a:gd name="connsiteX6" fmla="*/ 14932 w 73468"/>
                <a:gd name="connsiteY6" fmla="*/ 2261 h 46732"/>
                <a:gd name="connsiteX7" fmla="*/ 23885 w 73468"/>
                <a:gd name="connsiteY7" fmla="*/ -121 h 46732"/>
                <a:gd name="connsiteX8" fmla="*/ 38553 w 73468"/>
                <a:gd name="connsiteY8" fmla="*/ 8738 h 46732"/>
                <a:gd name="connsiteX9" fmla="*/ 55413 w 73468"/>
                <a:gd name="connsiteY9" fmla="*/ -121 h 46732"/>
                <a:gd name="connsiteX10" fmla="*/ 67890 w 73468"/>
                <a:gd name="connsiteY10" fmla="*/ 4547 h 46732"/>
                <a:gd name="connsiteX11" fmla="*/ 72653 w 73468"/>
                <a:gd name="connsiteY11" fmla="*/ 18168 h 46732"/>
                <a:gd name="connsiteX12" fmla="*/ 72653 w 73468"/>
                <a:gd name="connsiteY12" fmla="*/ 46171 h 46732"/>
                <a:gd name="connsiteX13" fmla="*/ 63128 w 73468"/>
                <a:gd name="connsiteY13" fmla="*/ 46171 h 46732"/>
                <a:gd name="connsiteX14" fmla="*/ 63128 w 73468"/>
                <a:gd name="connsiteY14" fmla="*/ 21120 h 46732"/>
                <a:gd name="connsiteX15" fmla="*/ 52650 w 73468"/>
                <a:gd name="connsiteY15" fmla="*/ 8547 h 46732"/>
                <a:gd name="connsiteX16" fmla="*/ 44173 w 73468"/>
                <a:gd name="connsiteY16" fmla="*/ 11595 h 46732"/>
                <a:gd name="connsiteX17" fmla="*/ 40364 w 73468"/>
                <a:gd name="connsiteY17" fmla="*/ 21120 h 46732"/>
                <a:gd name="connsiteX18" fmla="*/ 40364 w 73468"/>
                <a:gd name="connsiteY18" fmla="*/ 46552 h 46732"/>
                <a:gd name="connsiteX19" fmla="*/ 30839 w 73468"/>
                <a:gd name="connsiteY19" fmla="*/ 46552 h 46732"/>
                <a:gd name="connsiteX20" fmla="*/ 30839 w 73468"/>
                <a:gd name="connsiteY20" fmla="*/ 21120 h 46732"/>
                <a:gd name="connsiteX21" fmla="*/ 28553 w 73468"/>
                <a:gd name="connsiteY21" fmla="*/ 11595 h 46732"/>
                <a:gd name="connsiteX22" fmla="*/ 21219 w 73468"/>
                <a:gd name="connsiteY22" fmla="*/ 8547 h 46732"/>
                <a:gd name="connsiteX23" fmla="*/ 8931 w 73468"/>
                <a:gd name="connsiteY23" fmla="*/ 19815 h 46732"/>
                <a:gd name="connsiteX24" fmla="*/ 8931 w 73468"/>
                <a:gd name="connsiteY24" fmla="*/ 21501 h 46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68" h="46732">
                  <a:moveTo>
                    <a:pt x="8740" y="21501"/>
                  </a:moveTo>
                  <a:lnTo>
                    <a:pt x="8740" y="46171"/>
                  </a:lnTo>
                  <a:lnTo>
                    <a:pt x="-785" y="46171"/>
                  </a:lnTo>
                  <a:lnTo>
                    <a:pt x="-785" y="546"/>
                  </a:lnTo>
                  <a:lnTo>
                    <a:pt x="8740" y="546"/>
                  </a:lnTo>
                  <a:lnTo>
                    <a:pt x="8740" y="8833"/>
                  </a:lnTo>
                  <a:cubicBezTo>
                    <a:pt x="10074" y="6071"/>
                    <a:pt x="12264" y="3775"/>
                    <a:pt x="14932" y="2261"/>
                  </a:cubicBezTo>
                  <a:cubicBezTo>
                    <a:pt x="17599" y="661"/>
                    <a:pt x="20742" y="-159"/>
                    <a:pt x="23885" y="-121"/>
                  </a:cubicBezTo>
                  <a:cubicBezTo>
                    <a:pt x="30171" y="-692"/>
                    <a:pt x="36077" y="2899"/>
                    <a:pt x="38553" y="8738"/>
                  </a:cubicBezTo>
                  <a:cubicBezTo>
                    <a:pt x="42364" y="3175"/>
                    <a:pt x="48651" y="-139"/>
                    <a:pt x="55413" y="-121"/>
                  </a:cubicBezTo>
                  <a:cubicBezTo>
                    <a:pt x="60080" y="-339"/>
                    <a:pt x="64557" y="1347"/>
                    <a:pt x="67890" y="4547"/>
                  </a:cubicBezTo>
                  <a:cubicBezTo>
                    <a:pt x="71225" y="8252"/>
                    <a:pt x="72939" y="13167"/>
                    <a:pt x="72653" y="18168"/>
                  </a:cubicBezTo>
                  <a:lnTo>
                    <a:pt x="72653" y="46171"/>
                  </a:lnTo>
                  <a:lnTo>
                    <a:pt x="63128" y="46171"/>
                  </a:lnTo>
                  <a:lnTo>
                    <a:pt x="63128" y="21120"/>
                  </a:lnTo>
                  <a:cubicBezTo>
                    <a:pt x="63128" y="12738"/>
                    <a:pt x="59699" y="8547"/>
                    <a:pt x="52650" y="8547"/>
                  </a:cubicBezTo>
                  <a:cubicBezTo>
                    <a:pt x="49507" y="8509"/>
                    <a:pt x="46554" y="9586"/>
                    <a:pt x="44173" y="11595"/>
                  </a:cubicBezTo>
                  <a:cubicBezTo>
                    <a:pt x="41507" y="14015"/>
                    <a:pt x="40078" y="17529"/>
                    <a:pt x="40364" y="21120"/>
                  </a:cubicBezTo>
                  <a:lnTo>
                    <a:pt x="40364" y="46552"/>
                  </a:lnTo>
                  <a:lnTo>
                    <a:pt x="30839" y="46552"/>
                  </a:lnTo>
                  <a:lnTo>
                    <a:pt x="30839" y="21120"/>
                  </a:lnTo>
                  <a:cubicBezTo>
                    <a:pt x="31124" y="17787"/>
                    <a:pt x="30267" y="14443"/>
                    <a:pt x="28553" y="11595"/>
                  </a:cubicBezTo>
                  <a:cubicBezTo>
                    <a:pt x="26743" y="9443"/>
                    <a:pt x="23980" y="8300"/>
                    <a:pt x="21219" y="8547"/>
                  </a:cubicBezTo>
                  <a:cubicBezTo>
                    <a:pt x="14741" y="8252"/>
                    <a:pt x="9217" y="13300"/>
                    <a:pt x="8931" y="19815"/>
                  </a:cubicBezTo>
                  <a:cubicBezTo>
                    <a:pt x="8836" y="20377"/>
                    <a:pt x="8836" y="20939"/>
                    <a:pt x="8931" y="21501"/>
                  </a:cubicBezTo>
                  <a:close/>
                </a:path>
              </a:pathLst>
            </a:custGeom>
            <a:solidFill>
              <a:srgbClr val="6D6E71"/>
            </a:solidFill>
            <a:ln w="9525" cap="flat">
              <a:noFill/>
              <a:prstDash val="solid"/>
              <a:miter/>
            </a:ln>
          </p:spPr>
          <p:txBody>
            <a:bodyPr rtlCol="0" anchor="ctr"/>
            <a:lstStyle/>
            <a:p>
              <a:endParaRPr lang="en-US"/>
            </a:p>
          </p:txBody>
        </p:sp>
        <p:sp>
          <p:nvSpPr>
            <p:cNvPr id="640" name="Freeform: Shape 639">
              <a:extLst>
                <a:ext uri="{FF2B5EF4-FFF2-40B4-BE49-F238E27FC236}">
                  <a16:creationId xmlns:a16="http://schemas.microsoft.com/office/drawing/2014/main" id="{5EB37A7F-EFC0-4113-8DBA-2C65DC53804D}"/>
                </a:ext>
              </a:extLst>
            </p:cNvPr>
            <p:cNvSpPr/>
            <p:nvPr/>
          </p:nvSpPr>
          <p:spPr>
            <a:xfrm>
              <a:off x="10630972" y="2260790"/>
              <a:ext cx="57020" cy="59035"/>
            </a:xfrm>
            <a:custGeom>
              <a:avLst/>
              <a:gdLst>
                <a:gd name="connsiteX0" fmla="*/ 44578 w 45362"/>
                <a:gd name="connsiteY0" fmla="*/ 27438 h 46965"/>
                <a:gd name="connsiteX1" fmla="*/ 8859 w 45362"/>
                <a:gd name="connsiteY1" fmla="*/ 27438 h 46965"/>
                <a:gd name="connsiteX2" fmla="*/ 13336 w 45362"/>
                <a:gd name="connsiteY2" fmla="*/ 35534 h 46965"/>
                <a:gd name="connsiteX3" fmla="*/ 22861 w 45362"/>
                <a:gd name="connsiteY3" fmla="*/ 38487 h 46965"/>
                <a:gd name="connsiteX4" fmla="*/ 35910 w 45362"/>
                <a:gd name="connsiteY4" fmla="*/ 33153 h 46965"/>
                <a:gd name="connsiteX5" fmla="*/ 41434 w 45362"/>
                <a:gd name="connsiteY5" fmla="*/ 39154 h 46965"/>
                <a:gd name="connsiteX6" fmla="*/ 22384 w 45362"/>
                <a:gd name="connsiteY6" fmla="*/ 46774 h 46965"/>
                <a:gd name="connsiteX7" fmla="*/ 6001 w 45362"/>
                <a:gd name="connsiteY7" fmla="*/ 40392 h 46965"/>
                <a:gd name="connsiteX8" fmla="*/ 6001 w 45362"/>
                <a:gd name="connsiteY8" fmla="*/ 6102 h 46965"/>
                <a:gd name="connsiteX9" fmla="*/ 37910 w 45362"/>
                <a:gd name="connsiteY9" fmla="*/ 5435 h 46965"/>
                <a:gd name="connsiteX10" fmla="*/ 44483 w 45362"/>
                <a:gd name="connsiteY10" fmla="*/ 20866 h 46965"/>
                <a:gd name="connsiteX11" fmla="*/ 8859 w 45362"/>
                <a:gd name="connsiteY11" fmla="*/ 19914 h 46965"/>
                <a:gd name="connsiteX12" fmla="*/ 34958 w 45362"/>
                <a:gd name="connsiteY12" fmla="*/ 19914 h 46965"/>
                <a:gd name="connsiteX13" fmla="*/ 31338 w 45362"/>
                <a:gd name="connsiteY13" fmla="*/ 11151 h 46965"/>
                <a:gd name="connsiteX14" fmla="*/ 22479 w 45362"/>
                <a:gd name="connsiteY14" fmla="*/ 8007 h 46965"/>
                <a:gd name="connsiteX15" fmla="*/ 12954 w 45362"/>
                <a:gd name="connsiteY15" fmla="*/ 11246 h 46965"/>
                <a:gd name="connsiteX16" fmla="*/ 8859 w 45362"/>
                <a:gd name="connsiteY16" fmla="*/ 19914 h 46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62" h="46965">
                  <a:moveTo>
                    <a:pt x="44578" y="27438"/>
                  </a:moveTo>
                  <a:lnTo>
                    <a:pt x="8859" y="27438"/>
                  </a:lnTo>
                  <a:cubicBezTo>
                    <a:pt x="9049" y="30677"/>
                    <a:pt x="10669" y="33668"/>
                    <a:pt x="13336" y="35534"/>
                  </a:cubicBezTo>
                  <a:cubicBezTo>
                    <a:pt x="16097" y="37497"/>
                    <a:pt x="19432" y="38526"/>
                    <a:pt x="22861" y="38487"/>
                  </a:cubicBezTo>
                  <a:cubicBezTo>
                    <a:pt x="27814" y="38859"/>
                    <a:pt x="32672" y="36878"/>
                    <a:pt x="35910" y="33153"/>
                  </a:cubicBezTo>
                  <a:lnTo>
                    <a:pt x="41434" y="39154"/>
                  </a:lnTo>
                  <a:cubicBezTo>
                    <a:pt x="36386" y="44231"/>
                    <a:pt x="29528" y="46984"/>
                    <a:pt x="22384" y="46774"/>
                  </a:cubicBezTo>
                  <a:cubicBezTo>
                    <a:pt x="16288" y="46898"/>
                    <a:pt x="10383" y="44602"/>
                    <a:pt x="6001" y="40392"/>
                  </a:cubicBezTo>
                  <a:cubicBezTo>
                    <a:pt x="-3047" y="30734"/>
                    <a:pt x="-3047" y="15761"/>
                    <a:pt x="6001" y="6102"/>
                  </a:cubicBezTo>
                  <a:cubicBezTo>
                    <a:pt x="14954" y="-2013"/>
                    <a:pt x="28576" y="-2299"/>
                    <a:pt x="37910" y="5435"/>
                  </a:cubicBezTo>
                  <a:cubicBezTo>
                    <a:pt x="42386" y="9284"/>
                    <a:pt x="44768" y="14980"/>
                    <a:pt x="44483" y="20866"/>
                  </a:cubicBezTo>
                  <a:close/>
                  <a:moveTo>
                    <a:pt x="8859" y="19914"/>
                  </a:moveTo>
                  <a:lnTo>
                    <a:pt x="34958" y="19914"/>
                  </a:lnTo>
                  <a:cubicBezTo>
                    <a:pt x="35147" y="16589"/>
                    <a:pt x="33815" y="13360"/>
                    <a:pt x="31338" y="11151"/>
                  </a:cubicBezTo>
                  <a:cubicBezTo>
                    <a:pt x="28862" y="9027"/>
                    <a:pt x="25718" y="7912"/>
                    <a:pt x="22479" y="8007"/>
                  </a:cubicBezTo>
                  <a:cubicBezTo>
                    <a:pt x="19051" y="7941"/>
                    <a:pt x="15622" y="9084"/>
                    <a:pt x="12954" y="11246"/>
                  </a:cubicBezTo>
                  <a:cubicBezTo>
                    <a:pt x="10192" y="13275"/>
                    <a:pt x="8669" y="16523"/>
                    <a:pt x="8859" y="19914"/>
                  </a:cubicBezTo>
                  <a:close/>
                </a:path>
              </a:pathLst>
            </a:custGeom>
            <a:solidFill>
              <a:srgbClr val="6D6E71"/>
            </a:solidFill>
            <a:ln w="9525" cap="flat">
              <a:noFill/>
              <a:prstDash val="solid"/>
              <a:miter/>
            </a:ln>
          </p:spPr>
          <p:txBody>
            <a:bodyPr rtlCol="0" anchor="ctr"/>
            <a:lstStyle/>
            <a:p>
              <a:endParaRPr lang="en-US"/>
            </a:p>
          </p:txBody>
        </p:sp>
        <p:sp>
          <p:nvSpPr>
            <p:cNvPr id="641" name="Freeform: Shape 640">
              <a:extLst>
                <a:ext uri="{FF2B5EF4-FFF2-40B4-BE49-F238E27FC236}">
                  <a16:creationId xmlns:a16="http://schemas.microsoft.com/office/drawing/2014/main" id="{1E6B4700-B1D3-4DA2-997F-8A1BF5E433CE}"/>
                </a:ext>
              </a:extLst>
            </p:cNvPr>
            <p:cNvSpPr/>
            <p:nvPr/>
          </p:nvSpPr>
          <p:spPr>
            <a:xfrm>
              <a:off x="10701285" y="2260791"/>
              <a:ext cx="52838" cy="58183"/>
            </a:xfrm>
            <a:custGeom>
              <a:avLst/>
              <a:gdLst>
                <a:gd name="connsiteX0" fmla="*/ 8740 w 42035"/>
                <a:gd name="connsiteY0" fmla="*/ 21437 h 46287"/>
                <a:gd name="connsiteX1" fmla="*/ 8740 w 42035"/>
                <a:gd name="connsiteY1" fmla="*/ 46107 h 46287"/>
                <a:gd name="connsiteX2" fmla="*/ -785 w 42035"/>
                <a:gd name="connsiteY2" fmla="*/ 46107 h 46287"/>
                <a:gd name="connsiteX3" fmla="*/ -785 w 42035"/>
                <a:gd name="connsiteY3" fmla="*/ 482 h 46287"/>
                <a:gd name="connsiteX4" fmla="*/ 8740 w 42035"/>
                <a:gd name="connsiteY4" fmla="*/ 482 h 46287"/>
                <a:gd name="connsiteX5" fmla="*/ 8740 w 42035"/>
                <a:gd name="connsiteY5" fmla="*/ 8769 h 46287"/>
                <a:gd name="connsiteX6" fmla="*/ 15121 w 42035"/>
                <a:gd name="connsiteY6" fmla="*/ 2197 h 46287"/>
                <a:gd name="connsiteX7" fmla="*/ 36457 w 42035"/>
                <a:gd name="connsiteY7" fmla="*/ 4483 h 46287"/>
                <a:gd name="connsiteX8" fmla="*/ 41220 w 42035"/>
                <a:gd name="connsiteY8" fmla="*/ 18104 h 46287"/>
                <a:gd name="connsiteX9" fmla="*/ 41220 w 42035"/>
                <a:gd name="connsiteY9" fmla="*/ 46107 h 46287"/>
                <a:gd name="connsiteX10" fmla="*/ 31695 w 42035"/>
                <a:gd name="connsiteY10" fmla="*/ 46107 h 46287"/>
                <a:gd name="connsiteX11" fmla="*/ 31695 w 42035"/>
                <a:gd name="connsiteY11" fmla="*/ 21056 h 46287"/>
                <a:gd name="connsiteX12" fmla="*/ 21217 w 42035"/>
                <a:gd name="connsiteY12" fmla="*/ 8483 h 46287"/>
                <a:gd name="connsiteX13" fmla="*/ 12549 w 42035"/>
                <a:gd name="connsiteY13" fmla="*/ 11722 h 46287"/>
                <a:gd name="connsiteX14" fmla="*/ 8740 w 42035"/>
                <a:gd name="connsiteY14" fmla="*/ 21437 h 46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35" h="46287">
                  <a:moveTo>
                    <a:pt x="8740" y="21437"/>
                  </a:moveTo>
                  <a:lnTo>
                    <a:pt x="8740" y="46107"/>
                  </a:lnTo>
                  <a:lnTo>
                    <a:pt x="-785" y="46107"/>
                  </a:lnTo>
                  <a:lnTo>
                    <a:pt x="-785" y="482"/>
                  </a:lnTo>
                  <a:lnTo>
                    <a:pt x="8740" y="482"/>
                  </a:lnTo>
                  <a:lnTo>
                    <a:pt x="8740" y="8769"/>
                  </a:lnTo>
                  <a:cubicBezTo>
                    <a:pt x="10263" y="6074"/>
                    <a:pt x="12455" y="3816"/>
                    <a:pt x="15121" y="2197"/>
                  </a:cubicBezTo>
                  <a:cubicBezTo>
                    <a:pt x="21980" y="-1670"/>
                    <a:pt x="30552" y="-756"/>
                    <a:pt x="36457" y="4483"/>
                  </a:cubicBezTo>
                  <a:cubicBezTo>
                    <a:pt x="39792" y="8188"/>
                    <a:pt x="41506" y="13103"/>
                    <a:pt x="41220" y="18104"/>
                  </a:cubicBezTo>
                  <a:lnTo>
                    <a:pt x="41220" y="46107"/>
                  </a:lnTo>
                  <a:lnTo>
                    <a:pt x="31695" y="46107"/>
                  </a:lnTo>
                  <a:lnTo>
                    <a:pt x="31695" y="21056"/>
                  </a:lnTo>
                  <a:cubicBezTo>
                    <a:pt x="31695" y="12674"/>
                    <a:pt x="28170" y="8483"/>
                    <a:pt x="21217" y="8483"/>
                  </a:cubicBezTo>
                  <a:cubicBezTo>
                    <a:pt x="17979" y="8426"/>
                    <a:pt x="14931" y="9579"/>
                    <a:pt x="12549" y="11722"/>
                  </a:cubicBezTo>
                  <a:cubicBezTo>
                    <a:pt x="9883" y="14236"/>
                    <a:pt x="8550" y="17789"/>
                    <a:pt x="8740" y="21437"/>
                  </a:cubicBezTo>
                  <a:close/>
                </a:path>
              </a:pathLst>
            </a:custGeom>
            <a:solidFill>
              <a:srgbClr val="6D6E71"/>
            </a:solidFill>
            <a:ln w="9525" cap="flat">
              <a:noFill/>
              <a:prstDash val="solid"/>
              <a:miter/>
            </a:ln>
          </p:spPr>
          <p:txBody>
            <a:bodyPr rtlCol="0" anchor="ctr"/>
            <a:lstStyle/>
            <a:p>
              <a:endParaRPr lang="en-US"/>
            </a:p>
          </p:txBody>
        </p:sp>
        <p:sp>
          <p:nvSpPr>
            <p:cNvPr id="642" name="Freeform: Shape 641">
              <a:extLst>
                <a:ext uri="{FF2B5EF4-FFF2-40B4-BE49-F238E27FC236}">
                  <a16:creationId xmlns:a16="http://schemas.microsoft.com/office/drawing/2014/main" id="{0BB38F07-D09D-437E-A1B1-53C799F440C9}"/>
                </a:ext>
              </a:extLst>
            </p:cNvPr>
            <p:cNvSpPr/>
            <p:nvPr/>
          </p:nvSpPr>
          <p:spPr>
            <a:xfrm>
              <a:off x="10766776" y="2243663"/>
              <a:ext cx="39869" cy="76151"/>
            </a:xfrm>
            <a:custGeom>
              <a:avLst/>
              <a:gdLst>
                <a:gd name="connsiteX0" fmla="*/ 14550 w 31717"/>
                <a:gd name="connsiteY0" fmla="*/ 21823 h 60581"/>
                <a:gd name="connsiteX1" fmla="*/ 14550 w 31717"/>
                <a:gd name="connsiteY1" fmla="*/ 44968 h 60581"/>
                <a:gd name="connsiteX2" fmla="*/ 16265 w 31717"/>
                <a:gd name="connsiteY2" fmla="*/ 50112 h 60581"/>
                <a:gd name="connsiteX3" fmla="*/ 21122 w 31717"/>
                <a:gd name="connsiteY3" fmla="*/ 52112 h 60581"/>
                <a:gd name="connsiteX4" fmla="*/ 27029 w 31717"/>
                <a:gd name="connsiteY4" fmla="*/ 49064 h 60581"/>
                <a:gd name="connsiteX5" fmla="*/ 30933 w 31717"/>
                <a:gd name="connsiteY5" fmla="*/ 55827 h 60581"/>
                <a:gd name="connsiteX6" fmla="*/ 19790 w 31717"/>
                <a:gd name="connsiteY6" fmla="*/ 60399 h 60581"/>
                <a:gd name="connsiteX7" fmla="*/ 9311 w 31717"/>
                <a:gd name="connsiteY7" fmla="*/ 56113 h 60581"/>
                <a:gd name="connsiteX8" fmla="*/ 4930 w 31717"/>
                <a:gd name="connsiteY8" fmla="*/ 44683 h 60581"/>
                <a:gd name="connsiteX9" fmla="*/ 4930 w 31717"/>
                <a:gd name="connsiteY9" fmla="*/ 21823 h 60581"/>
                <a:gd name="connsiteX10" fmla="*/ -785 w 31717"/>
                <a:gd name="connsiteY10" fmla="*/ 21823 h 60581"/>
                <a:gd name="connsiteX11" fmla="*/ -785 w 31717"/>
                <a:gd name="connsiteY11" fmla="*/ 14108 h 60581"/>
                <a:gd name="connsiteX12" fmla="*/ 4930 w 31717"/>
                <a:gd name="connsiteY12" fmla="*/ 14108 h 60581"/>
                <a:gd name="connsiteX13" fmla="*/ 4930 w 31717"/>
                <a:gd name="connsiteY13" fmla="*/ -180 h 60581"/>
                <a:gd name="connsiteX14" fmla="*/ 14455 w 31717"/>
                <a:gd name="connsiteY14" fmla="*/ -180 h 60581"/>
                <a:gd name="connsiteX15" fmla="*/ 14455 w 31717"/>
                <a:gd name="connsiteY15" fmla="*/ 14108 h 60581"/>
                <a:gd name="connsiteX16" fmla="*/ 26457 w 31717"/>
                <a:gd name="connsiteY16" fmla="*/ 14108 h 60581"/>
                <a:gd name="connsiteX17" fmla="*/ 26457 w 31717"/>
                <a:gd name="connsiteY17" fmla="*/ 21823 h 60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7" h="60581">
                  <a:moveTo>
                    <a:pt x="14550" y="21823"/>
                  </a:moveTo>
                  <a:lnTo>
                    <a:pt x="14550" y="44968"/>
                  </a:lnTo>
                  <a:cubicBezTo>
                    <a:pt x="14455" y="46835"/>
                    <a:pt x="15027" y="48683"/>
                    <a:pt x="16265" y="50112"/>
                  </a:cubicBezTo>
                  <a:cubicBezTo>
                    <a:pt x="17504" y="51474"/>
                    <a:pt x="19313" y="52217"/>
                    <a:pt x="21122" y="52112"/>
                  </a:cubicBezTo>
                  <a:cubicBezTo>
                    <a:pt x="23409" y="51950"/>
                    <a:pt x="25600" y="50855"/>
                    <a:pt x="27029" y="49064"/>
                  </a:cubicBezTo>
                  <a:lnTo>
                    <a:pt x="30933" y="55827"/>
                  </a:lnTo>
                  <a:cubicBezTo>
                    <a:pt x="27981" y="58723"/>
                    <a:pt x="23980" y="60351"/>
                    <a:pt x="19790" y="60399"/>
                  </a:cubicBezTo>
                  <a:cubicBezTo>
                    <a:pt x="15884" y="60475"/>
                    <a:pt x="12074" y="58923"/>
                    <a:pt x="9311" y="56113"/>
                  </a:cubicBezTo>
                  <a:cubicBezTo>
                    <a:pt x="6264" y="53112"/>
                    <a:pt x="4644" y="48950"/>
                    <a:pt x="4930" y="44683"/>
                  </a:cubicBezTo>
                  <a:lnTo>
                    <a:pt x="4930" y="21823"/>
                  </a:lnTo>
                  <a:lnTo>
                    <a:pt x="-785" y="21823"/>
                  </a:lnTo>
                  <a:lnTo>
                    <a:pt x="-785" y="14108"/>
                  </a:lnTo>
                  <a:lnTo>
                    <a:pt x="4930" y="14108"/>
                  </a:lnTo>
                  <a:lnTo>
                    <a:pt x="4930" y="-180"/>
                  </a:lnTo>
                  <a:lnTo>
                    <a:pt x="14455" y="-180"/>
                  </a:lnTo>
                  <a:lnTo>
                    <a:pt x="14455" y="14108"/>
                  </a:lnTo>
                  <a:lnTo>
                    <a:pt x="26457" y="14108"/>
                  </a:lnTo>
                  <a:lnTo>
                    <a:pt x="26457" y="21823"/>
                  </a:lnTo>
                  <a:close/>
                </a:path>
              </a:pathLst>
            </a:custGeom>
            <a:solidFill>
              <a:srgbClr val="6D6E71"/>
            </a:solidFill>
            <a:ln w="9525" cap="flat">
              <a:noFill/>
              <a:prstDash val="solid"/>
              <a:miter/>
            </a:ln>
          </p:spPr>
          <p:txBody>
            <a:bodyPr rtlCol="0" anchor="ctr"/>
            <a:lstStyle/>
            <a:p>
              <a:endParaRPr lang="en-US"/>
            </a:p>
          </p:txBody>
        </p:sp>
        <p:sp>
          <p:nvSpPr>
            <p:cNvPr id="643" name="Freeform: Shape 642">
              <a:extLst>
                <a:ext uri="{FF2B5EF4-FFF2-40B4-BE49-F238E27FC236}">
                  <a16:creationId xmlns:a16="http://schemas.microsoft.com/office/drawing/2014/main" id="{70746A67-78A2-4DA0-915C-C7D24C840EFB}"/>
                </a:ext>
              </a:extLst>
            </p:cNvPr>
            <p:cNvSpPr/>
            <p:nvPr/>
          </p:nvSpPr>
          <p:spPr>
            <a:xfrm>
              <a:off x="10811520" y="2260276"/>
              <a:ext cx="51100" cy="59551"/>
            </a:xfrm>
            <a:custGeom>
              <a:avLst/>
              <a:gdLst>
                <a:gd name="connsiteX0" fmla="*/ 39629 w 40652"/>
                <a:gd name="connsiteY0" fmla="*/ 46516 h 47375"/>
                <a:gd name="connsiteX1" fmla="*/ 30866 w 40652"/>
                <a:gd name="connsiteY1" fmla="*/ 46516 h 47375"/>
                <a:gd name="connsiteX2" fmla="*/ 30866 w 40652"/>
                <a:gd name="connsiteY2" fmla="*/ 40420 h 47375"/>
                <a:gd name="connsiteX3" fmla="*/ 15721 w 40652"/>
                <a:gd name="connsiteY3" fmla="*/ 47183 h 47375"/>
                <a:gd name="connsiteX4" fmla="*/ 3911 w 40652"/>
                <a:gd name="connsiteY4" fmla="*/ 43183 h 47375"/>
                <a:gd name="connsiteX5" fmla="*/ -757 w 40652"/>
                <a:gd name="connsiteY5" fmla="*/ 32419 h 47375"/>
                <a:gd name="connsiteX6" fmla="*/ 4197 w 40652"/>
                <a:gd name="connsiteY6" fmla="*/ 22323 h 47375"/>
                <a:gd name="connsiteX7" fmla="*/ 17721 w 40652"/>
                <a:gd name="connsiteY7" fmla="*/ 18989 h 47375"/>
                <a:gd name="connsiteX8" fmla="*/ 30104 w 40652"/>
                <a:gd name="connsiteY8" fmla="*/ 18989 h 47375"/>
                <a:gd name="connsiteX9" fmla="*/ 30104 w 40652"/>
                <a:gd name="connsiteY9" fmla="*/ 17275 h 47375"/>
                <a:gd name="connsiteX10" fmla="*/ 20008 w 40652"/>
                <a:gd name="connsiteY10" fmla="*/ 7750 h 47375"/>
                <a:gd name="connsiteX11" fmla="*/ 6769 w 40652"/>
                <a:gd name="connsiteY11" fmla="*/ 12417 h 47375"/>
                <a:gd name="connsiteX12" fmla="*/ 2482 w 40652"/>
                <a:gd name="connsiteY12" fmla="*/ 6416 h 47375"/>
                <a:gd name="connsiteX13" fmla="*/ 21532 w 40652"/>
                <a:gd name="connsiteY13" fmla="*/ -156 h 47375"/>
                <a:gd name="connsiteX14" fmla="*/ 34676 w 40652"/>
                <a:gd name="connsiteY14" fmla="*/ 3844 h 47375"/>
                <a:gd name="connsiteX15" fmla="*/ 39820 w 40652"/>
                <a:gd name="connsiteY15" fmla="*/ 16703 h 47375"/>
                <a:gd name="connsiteX16" fmla="*/ 30104 w 40652"/>
                <a:gd name="connsiteY16" fmla="*/ 29467 h 47375"/>
                <a:gd name="connsiteX17" fmla="*/ 30104 w 40652"/>
                <a:gd name="connsiteY17" fmla="*/ 25657 h 47375"/>
                <a:gd name="connsiteX18" fmla="*/ 19341 w 40652"/>
                <a:gd name="connsiteY18" fmla="*/ 25657 h 47375"/>
                <a:gd name="connsiteX19" fmla="*/ 8959 w 40652"/>
                <a:gd name="connsiteY19" fmla="*/ 32134 h 47375"/>
                <a:gd name="connsiteX20" fmla="*/ 11531 w 40652"/>
                <a:gd name="connsiteY20" fmla="*/ 37277 h 47375"/>
                <a:gd name="connsiteX21" fmla="*/ 18675 w 40652"/>
                <a:gd name="connsiteY21" fmla="*/ 38992 h 47375"/>
                <a:gd name="connsiteX22" fmla="*/ 26675 w 40652"/>
                <a:gd name="connsiteY22" fmla="*/ 36420 h 47375"/>
                <a:gd name="connsiteX23" fmla="*/ 30009 w 40652"/>
                <a:gd name="connsiteY23" fmla="*/ 29467 h 47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2" h="47375">
                  <a:moveTo>
                    <a:pt x="39629" y="46516"/>
                  </a:moveTo>
                  <a:lnTo>
                    <a:pt x="30866" y="46516"/>
                  </a:lnTo>
                  <a:lnTo>
                    <a:pt x="30866" y="40420"/>
                  </a:lnTo>
                  <a:cubicBezTo>
                    <a:pt x="27152" y="44868"/>
                    <a:pt x="21532" y="47364"/>
                    <a:pt x="15721" y="47183"/>
                  </a:cubicBezTo>
                  <a:cubicBezTo>
                    <a:pt x="11436" y="47345"/>
                    <a:pt x="7244" y="45916"/>
                    <a:pt x="3911" y="43183"/>
                  </a:cubicBezTo>
                  <a:cubicBezTo>
                    <a:pt x="768" y="40487"/>
                    <a:pt x="-947" y="36534"/>
                    <a:pt x="-757" y="32419"/>
                  </a:cubicBezTo>
                  <a:cubicBezTo>
                    <a:pt x="-1043" y="28409"/>
                    <a:pt x="863" y="24561"/>
                    <a:pt x="4197" y="22323"/>
                  </a:cubicBezTo>
                  <a:cubicBezTo>
                    <a:pt x="8292" y="19875"/>
                    <a:pt x="12959" y="18713"/>
                    <a:pt x="17721" y="18989"/>
                  </a:cubicBezTo>
                  <a:lnTo>
                    <a:pt x="30104" y="18989"/>
                  </a:lnTo>
                  <a:lnTo>
                    <a:pt x="30104" y="17275"/>
                  </a:lnTo>
                  <a:cubicBezTo>
                    <a:pt x="30104" y="11179"/>
                    <a:pt x="26771" y="7750"/>
                    <a:pt x="20008" y="7750"/>
                  </a:cubicBezTo>
                  <a:cubicBezTo>
                    <a:pt x="15246" y="7950"/>
                    <a:pt x="10578" y="9578"/>
                    <a:pt x="6769" y="12417"/>
                  </a:cubicBezTo>
                  <a:lnTo>
                    <a:pt x="2482" y="6416"/>
                  </a:lnTo>
                  <a:cubicBezTo>
                    <a:pt x="7911" y="2063"/>
                    <a:pt x="14579" y="-271"/>
                    <a:pt x="21532" y="-156"/>
                  </a:cubicBezTo>
                  <a:cubicBezTo>
                    <a:pt x="26199" y="-385"/>
                    <a:pt x="30866" y="1035"/>
                    <a:pt x="34676" y="3844"/>
                  </a:cubicBezTo>
                  <a:cubicBezTo>
                    <a:pt x="38296" y="7083"/>
                    <a:pt x="40201" y="11845"/>
                    <a:pt x="39820" y="16703"/>
                  </a:cubicBezTo>
                  <a:close/>
                  <a:moveTo>
                    <a:pt x="30104" y="29467"/>
                  </a:moveTo>
                  <a:lnTo>
                    <a:pt x="30104" y="25657"/>
                  </a:lnTo>
                  <a:lnTo>
                    <a:pt x="19341" y="25657"/>
                  </a:lnTo>
                  <a:cubicBezTo>
                    <a:pt x="12388" y="25657"/>
                    <a:pt x="8959" y="27847"/>
                    <a:pt x="8959" y="32134"/>
                  </a:cubicBezTo>
                  <a:cubicBezTo>
                    <a:pt x="8864" y="34181"/>
                    <a:pt x="9816" y="36134"/>
                    <a:pt x="11531" y="37277"/>
                  </a:cubicBezTo>
                  <a:cubicBezTo>
                    <a:pt x="13722" y="38534"/>
                    <a:pt x="16198" y="39135"/>
                    <a:pt x="18675" y="38992"/>
                  </a:cubicBezTo>
                  <a:cubicBezTo>
                    <a:pt x="21532" y="39049"/>
                    <a:pt x="24390" y="38144"/>
                    <a:pt x="26675" y="36420"/>
                  </a:cubicBezTo>
                  <a:cubicBezTo>
                    <a:pt x="28866" y="34800"/>
                    <a:pt x="30104" y="32191"/>
                    <a:pt x="30009" y="29467"/>
                  </a:cubicBezTo>
                  <a:close/>
                </a:path>
              </a:pathLst>
            </a:custGeom>
            <a:solidFill>
              <a:srgbClr val="6D6E71"/>
            </a:solidFill>
            <a:ln w="9525" cap="flat">
              <a:noFill/>
              <a:prstDash val="solid"/>
              <a:miter/>
            </a:ln>
          </p:spPr>
          <p:txBody>
            <a:bodyPr rtlCol="0" anchor="ctr"/>
            <a:lstStyle/>
            <a:p>
              <a:endParaRPr lang="en-US"/>
            </a:p>
          </p:txBody>
        </p:sp>
        <p:sp>
          <p:nvSpPr>
            <p:cNvPr id="644" name="Freeform: Shape 643">
              <a:extLst>
                <a:ext uri="{FF2B5EF4-FFF2-40B4-BE49-F238E27FC236}">
                  <a16:creationId xmlns:a16="http://schemas.microsoft.com/office/drawing/2014/main" id="{CEB9CC2E-735F-4F10-A3B9-771EE15E5861}"/>
                </a:ext>
              </a:extLst>
            </p:cNvPr>
            <p:cNvSpPr/>
            <p:nvPr/>
          </p:nvSpPr>
          <p:spPr>
            <a:xfrm>
              <a:off x="10879203" y="2238994"/>
              <a:ext cx="11973" cy="79978"/>
            </a:xfrm>
            <a:custGeom>
              <a:avLst/>
              <a:gdLst>
                <a:gd name="connsiteX0" fmla="*/ 8740 w 9525"/>
                <a:gd name="connsiteY0" fmla="*/ 63447 h 63626"/>
                <a:gd name="connsiteX1" fmla="*/ -785 w 9525"/>
                <a:gd name="connsiteY1" fmla="*/ 63447 h 63626"/>
                <a:gd name="connsiteX2" fmla="*/ -785 w 9525"/>
                <a:gd name="connsiteY2" fmla="*/ -180 h 63626"/>
                <a:gd name="connsiteX3" fmla="*/ 8740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8740" y="63447"/>
                  </a:moveTo>
                  <a:lnTo>
                    <a:pt x="-785" y="63447"/>
                  </a:lnTo>
                  <a:lnTo>
                    <a:pt x="-785" y="-180"/>
                  </a:lnTo>
                  <a:lnTo>
                    <a:pt x="8740" y="-180"/>
                  </a:lnTo>
                  <a:close/>
                </a:path>
              </a:pathLst>
            </a:custGeom>
            <a:solidFill>
              <a:srgbClr val="6D6E71"/>
            </a:solidFill>
            <a:ln w="9525" cap="flat">
              <a:noFill/>
              <a:prstDash val="solid"/>
              <a:miter/>
            </a:ln>
          </p:spPr>
          <p:txBody>
            <a:bodyPr rtlCol="0" anchor="ctr"/>
            <a:lstStyle/>
            <a:p>
              <a:endParaRPr lang="en-US"/>
            </a:p>
          </p:txBody>
        </p:sp>
        <p:sp>
          <p:nvSpPr>
            <p:cNvPr id="645" name="Freeform: Shape 644">
              <a:extLst>
                <a:ext uri="{FF2B5EF4-FFF2-40B4-BE49-F238E27FC236}">
                  <a16:creationId xmlns:a16="http://schemas.microsoft.com/office/drawing/2014/main" id="{1B004C4E-9BEC-4464-800B-B99427686D8B}"/>
                </a:ext>
              </a:extLst>
            </p:cNvPr>
            <p:cNvSpPr/>
            <p:nvPr/>
          </p:nvSpPr>
          <p:spPr>
            <a:xfrm>
              <a:off x="10938229" y="2239114"/>
              <a:ext cx="52840" cy="79859"/>
            </a:xfrm>
            <a:custGeom>
              <a:avLst/>
              <a:gdLst>
                <a:gd name="connsiteX0" fmla="*/ 8740 w 42036"/>
                <a:gd name="connsiteY0" fmla="*/ 38682 h 63531"/>
                <a:gd name="connsiteX1" fmla="*/ 8740 w 42036"/>
                <a:gd name="connsiteY1" fmla="*/ 63352 h 63531"/>
                <a:gd name="connsiteX2" fmla="*/ -785 w 42036"/>
                <a:gd name="connsiteY2" fmla="*/ 63352 h 63531"/>
                <a:gd name="connsiteX3" fmla="*/ -785 w 42036"/>
                <a:gd name="connsiteY3" fmla="*/ -180 h 63531"/>
                <a:gd name="connsiteX4" fmla="*/ 8740 w 42036"/>
                <a:gd name="connsiteY4" fmla="*/ -180 h 63531"/>
                <a:gd name="connsiteX5" fmla="*/ 8740 w 42036"/>
                <a:gd name="connsiteY5" fmla="*/ 26014 h 63531"/>
                <a:gd name="connsiteX6" fmla="*/ 15027 w 42036"/>
                <a:gd name="connsiteY6" fmla="*/ 19441 h 63531"/>
                <a:gd name="connsiteX7" fmla="*/ 23981 w 42036"/>
                <a:gd name="connsiteY7" fmla="*/ 17060 h 63531"/>
                <a:gd name="connsiteX8" fmla="*/ 36458 w 42036"/>
                <a:gd name="connsiteY8" fmla="*/ 21728 h 63531"/>
                <a:gd name="connsiteX9" fmla="*/ 41221 w 42036"/>
                <a:gd name="connsiteY9" fmla="*/ 35348 h 63531"/>
                <a:gd name="connsiteX10" fmla="*/ 41221 w 42036"/>
                <a:gd name="connsiteY10" fmla="*/ 63352 h 63531"/>
                <a:gd name="connsiteX11" fmla="*/ 31696 w 42036"/>
                <a:gd name="connsiteY11" fmla="*/ 63352 h 63531"/>
                <a:gd name="connsiteX12" fmla="*/ 31696 w 42036"/>
                <a:gd name="connsiteY12" fmla="*/ 38301 h 63531"/>
                <a:gd name="connsiteX13" fmla="*/ 21219 w 42036"/>
                <a:gd name="connsiteY13" fmla="*/ 25728 h 63531"/>
                <a:gd name="connsiteX14" fmla="*/ 12550 w 42036"/>
                <a:gd name="connsiteY14" fmla="*/ 28966 h 63531"/>
                <a:gd name="connsiteX15" fmla="*/ 8740 w 42036"/>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036" h="63531">
                  <a:moveTo>
                    <a:pt x="8740" y="38682"/>
                  </a:moveTo>
                  <a:lnTo>
                    <a:pt x="8740" y="63352"/>
                  </a:lnTo>
                  <a:lnTo>
                    <a:pt x="-785" y="63352"/>
                  </a:lnTo>
                  <a:lnTo>
                    <a:pt x="-785" y="-180"/>
                  </a:lnTo>
                  <a:lnTo>
                    <a:pt x="8740" y="-180"/>
                  </a:lnTo>
                  <a:lnTo>
                    <a:pt x="8740" y="26014"/>
                  </a:lnTo>
                  <a:cubicBezTo>
                    <a:pt x="10169" y="23261"/>
                    <a:pt x="12360" y="20985"/>
                    <a:pt x="15027" y="19441"/>
                  </a:cubicBezTo>
                  <a:cubicBezTo>
                    <a:pt x="17694" y="17841"/>
                    <a:pt x="20837" y="17022"/>
                    <a:pt x="23981" y="17060"/>
                  </a:cubicBezTo>
                  <a:cubicBezTo>
                    <a:pt x="28648" y="16860"/>
                    <a:pt x="33125" y="18546"/>
                    <a:pt x="36458" y="21728"/>
                  </a:cubicBezTo>
                  <a:cubicBezTo>
                    <a:pt x="39792" y="25433"/>
                    <a:pt x="41507" y="30348"/>
                    <a:pt x="41221" y="35348"/>
                  </a:cubicBezTo>
                  <a:lnTo>
                    <a:pt x="41221" y="63352"/>
                  </a:lnTo>
                  <a:lnTo>
                    <a:pt x="31696" y="63352"/>
                  </a:lnTo>
                  <a:lnTo>
                    <a:pt x="31696" y="38301"/>
                  </a:lnTo>
                  <a:cubicBezTo>
                    <a:pt x="31696" y="29919"/>
                    <a:pt x="28172" y="25728"/>
                    <a:pt x="21219" y="25728"/>
                  </a:cubicBezTo>
                  <a:cubicBezTo>
                    <a:pt x="17980" y="25671"/>
                    <a:pt x="14932" y="26824"/>
                    <a:pt x="12550" y="28966"/>
                  </a:cubicBezTo>
                  <a:cubicBezTo>
                    <a:pt x="9883" y="31481"/>
                    <a:pt x="8550" y="35034"/>
                    <a:pt x="8740" y="38682"/>
                  </a:cubicBezTo>
                  <a:close/>
                </a:path>
              </a:pathLst>
            </a:custGeom>
            <a:solidFill>
              <a:srgbClr val="6D6E71"/>
            </a:solidFill>
            <a:ln w="9525" cap="flat">
              <a:noFill/>
              <a:prstDash val="solid"/>
              <a:miter/>
            </a:ln>
          </p:spPr>
          <p:txBody>
            <a:bodyPr rtlCol="0" anchor="ctr"/>
            <a:lstStyle/>
            <a:p>
              <a:endParaRPr lang="en-US"/>
            </a:p>
          </p:txBody>
        </p:sp>
        <p:sp>
          <p:nvSpPr>
            <p:cNvPr id="646" name="Freeform: Shape 645">
              <a:extLst>
                <a:ext uri="{FF2B5EF4-FFF2-40B4-BE49-F238E27FC236}">
                  <a16:creationId xmlns:a16="http://schemas.microsoft.com/office/drawing/2014/main" id="{B412CE4A-9CAB-4D24-B590-76F17F03D163}"/>
                </a:ext>
              </a:extLst>
            </p:cNvPr>
            <p:cNvSpPr/>
            <p:nvPr/>
          </p:nvSpPr>
          <p:spPr>
            <a:xfrm>
              <a:off x="11004652" y="2260772"/>
              <a:ext cx="57067" cy="59053"/>
            </a:xfrm>
            <a:custGeom>
              <a:avLst/>
              <a:gdLst>
                <a:gd name="connsiteX0" fmla="*/ 44386 w 45399"/>
                <a:gd name="connsiteY0" fmla="*/ 27453 h 46979"/>
                <a:gd name="connsiteX1" fmla="*/ 8667 w 45399"/>
                <a:gd name="connsiteY1" fmla="*/ 27453 h 46979"/>
                <a:gd name="connsiteX2" fmla="*/ 13239 w 45399"/>
                <a:gd name="connsiteY2" fmla="*/ 35549 h 46979"/>
                <a:gd name="connsiteX3" fmla="*/ 35813 w 45399"/>
                <a:gd name="connsiteY3" fmla="*/ 33168 h 46979"/>
                <a:gd name="connsiteX4" fmla="*/ 41338 w 45399"/>
                <a:gd name="connsiteY4" fmla="*/ 39168 h 46979"/>
                <a:gd name="connsiteX5" fmla="*/ 22288 w 45399"/>
                <a:gd name="connsiteY5" fmla="*/ 46789 h 46979"/>
                <a:gd name="connsiteX6" fmla="*/ -763 w 45399"/>
                <a:gd name="connsiteY6" fmla="*/ 24910 h 46979"/>
                <a:gd name="connsiteX7" fmla="*/ -763 w 45399"/>
                <a:gd name="connsiteY7" fmla="*/ 23262 h 46979"/>
                <a:gd name="connsiteX8" fmla="*/ 6095 w 45399"/>
                <a:gd name="connsiteY8" fmla="*/ 6117 h 46979"/>
                <a:gd name="connsiteX9" fmla="*/ 38099 w 45399"/>
                <a:gd name="connsiteY9" fmla="*/ 5450 h 46979"/>
                <a:gd name="connsiteX10" fmla="*/ 44577 w 45399"/>
                <a:gd name="connsiteY10" fmla="*/ 20881 h 46979"/>
                <a:gd name="connsiteX11" fmla="*/ 8667 w 45399"/>
                <a:gd name="connsiteY11" fmla="*/ 19928 h 46979"/>
                <a:gd name="connsiteX12" fmla="*/ 34861 w 45399"/>
                <a:gd name="connsiteY12" fmla="*/ 19928 h 46979"/>
                <a:gd name="connsiteX13" fmla="*/ 31337 w 45399"/>
                <a:gd name="connsiteY13" fmla="*/ 11165 h 46979"/>
                <a:gd name="connsiteX14" fmla="*/ 22383 w 45399"/>
                <a:gd name="connsiteY14" fmla="*/ 8022 h 46979"/>
                <a:gd name="connsiteX15" fmla="*/ 12858 w 45399"/>
                <a:gd name="connsiteY15" fmla="*/ 11260 h 46979"/>
                <a:gd name="connsiteX16" fmla="*/ 8572 w 45399"/>
                <a:gd name="connsiteY16" fmla="*/ 1992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99" h="46979">
                  <a:moveTo>
                    <a:pt x="44386" y="27453"/>
                  </a:moveTo>
                  <a:lnTo>
                    <a:pt x="8667" y="27453"/>
                  </a:lnTo>
                  <a:cubicBezTo>
                    <a:pt x="8858" y="30720"/>
                    <a:pt x="10476" y="33720"/>
                    <a:pt x="13239" y="35549"/>
                  </a:cubicBezTo>
                  <a:cubicBezTo>
                    <a:pt x="20383" y="40235"/>
                    <a:pt x="29812" y="39235"/>
                    <a:pt x="35813" y="33168"/>
                  </a:cubicBezTo>
                  <a:lnTo>
                    <a:pt x="41338" y="39168"/>
                  </a:lnTo>
                  <a:cubicBezTo>
                    <a:pt x="36290" y="44245"/>
                    <a:pt x="29432" y="46998"/>
                    <a:pt x="22288" y="46789"/>
                  </a:cubicBezTo>
                  <a:cubicBezTo>
                    <a:pt x="9905" y="47122"/>
                    <a:pt x="-476" y="37321"/>
                    <a:pt x="-763" y="24910"/>
                  </a:cubicBezTo>
                  <a:cubicBezTo>
                    <a:pt x="-763" y="24367"/>
                    <a:pt x="-763" y="23814"/>
                    <a:pt x="-763" y="23262"/>
                  </a:cubicBezTo>
                  <a:cubicBezTo>
                    <a:pt x="-1049" y="16823"/>
                    <a:pt x="1428" y="10575"/>
                    <a:pt x="6095" y="6117"/>
                  </a:cubicBezTo>
                  <a:cubicBezTo>
                    <a:pt x="15145" y="-2018"/>
                    <a:pt x="28765" y="-2303"/>
                    <a:pt x="38099" y="5450"/>
                  </a:cubicBezTo>
                  <a:cubicBezTo>
                    <a:pt x="42481" y="9317"/>
                    <a:pt x="44958" y="15013"/>
                    <a:pt x="44577" y="20881"/>
                  </a:cubicBezTo>
                  <a:close/>
                  <a:moveTo>
                    <a:pt x="8667" y="19928"/>
                  </a:moveTo>
                  <a:lnTo>
                    <a:pt x="34861" y="19928"/>
                  </a:lnTo>
                  <a:cubicBezTo>
                    <a:pt x="35052" y="16623"/>
                    <a:pt x="33813" y="13394"/>
                    <a:pt x="31337" y="11165"/>
                  </a:cubicBezTo>
                  <a:cubicBezTo>
                    <a:pt x="28860" y="9050"/>
                    <a:pt x="25622" y="7936"/>
                    <a:pt x="22383" y="8022"/>
                  </a:cubicBezTo>
                  <a:cubicBezTo>
                    <a:pt x="18954" y="7965"/>
                    <a:pt x="15525" y="9117"/>
                    <a:pt x="12858" y="11260"/>
                  </a:cubicBezTo>
                  <a:cubicBezTo>
                    <a:pt x="10096" y="13270"/>
                    <a:pt x="8476" y="16508"/>
                    <a:pt x="8572" y="19928"/>
                  </a:cubicBezTo>
                  <a:close/>
                </a:path>
              </a:pathLst>
            </a:custGeom>
            <a:solidFill>
              <a:srgbClr val="6D6E71"/>
            </a:solidFill>
            <a:ln w="9525" cap="flat">
              <a:noFill/>
              <a:prstDash val="solid"/>
              <a:miter/>
            </a:ln>
          </p:spPr>
          <p:txBody>
            <a:bodyPr rtlCol="0" anchor="ctr"/>
            <a:lstStyle/>
            <a:p>
              <a:endParaRPr lang="en-US"/>
            </a:p>
          </p:txBody>
        </p:sp>
        <p:sp>
          <p:nvSpPr>
            <p:cNvPr id="647" name="Freeform: Shape 646">
              <a:extLst>
                <a:ext uri="{FF2B5EF4-FFF2-40B4-BE49-F238E27FC236}">
                  <a16:creationId xmlns:a16="http://schemas.microsoft.com/office/drawing/2014/main" id="{86BD759B-2156-430D-B2D0-044E48DEEF25}"/>
                </a:ext>
              </a:extLst>
            </p:cNvPr>
            <p:cNvSpPr/>
            <p:nvPr/>
          </p:nvSpPr>
          <p:spPr>
            <a:xfrm>
              <a:off x="11068718" y="2261241"/>
              <a:ext cx="51561" cy="58587"/>
            </a:xfrm>
            <a:custGeom>
              <a:avLst/>
              <a:gdLst>
                <a:gd name="connsiteX0" fmla="*/ 39615 w 41019"/>
                <a:gd name="connsiteY0" fmla="*/ 45749 h 46608"/>
                <a:gd name="connsiteX1" fmla="*/ 30853 w 41019"/>
                <a:gd name="connsiteY1" fmla="*/ 45749 h 46608"/>
                <a:gd name="connsiteX2" fmla="*/ 30853 w 41019"/>
                <a:gd name="connsiteY2" fmla="*/ 39653 h 46608"/>
                <a:gd name="connsiteX3" fmla="*/ 15707 w 41019"/>
                <a:gd name="connsiteY3" fmla="*/ 46416 h 46608"/>
                <a:gd name="connsiteX4" fmla="*/ 3896 w 41019"/>
                <a:gd name="connsiteY4" fmla="*/ 42415 h 46608"/>
                <a:gd name="connsiteX5" fmla="*/ -771 w 41019"/>
                <a:gd name="connsiteY5" fmla="*/ 31652 h 46608"/>
                <a:gd name="connsiteX6" fmla="*/ 4182 w 41019"/>
                <a:gd name="connsiteY6" fmla="*/ 21556 h 46608"/>
                <a:gd name="connsiteX7" fmla="*/ 17708 w 41019"/>
                <a:gd name="connsiteY7" fmla="*/ 18222 h 46608"/>
                <a:gd name="connsiteX8" fmla="*/ 30090 w 41019"/>
                <a:gd name="connsiteY8" fmla="*/ 18222 h 46608"/>
                <a:gd name="connsiteX9" fmla="*/ 30090 w 41019"/>
                <a:gd name="connsiteY9" fmla="*/ 16507 h 46608"/>
                <a:gd name="connsiteX10" fmla="*/ 19994 w 41019"/>
                <a:gd name="connsiteY10" fmla="*/ 6982 h 46608"/>
                <a:gd name="connsiteX11" fmla="*/ 6849 w 41019"/>
                <a:gd name="connsiteY11" fmla="*/ 11650 h 46608"/>
                <a:gd name="connsiteX12" fmla="*/ 2944 w 41019"/>
                <a:gd name="connsiteY12" fmla="*/ 6411 h 46608"/>
                <a:gd name="connsiteX13" fmla="*/ 21994 w 41019"/>
                <a:gd name="connsiteY13" fmla="*/ -161 h 46608"/>
                <a:gd name="connsiteX14" fmla="*/ 35138 w 41019"/>
                <a:gd name="connsiteY14" fmla="*/ 3839 h 46608"/>
                <a:gd name="connsiteX15" fmla="*/ 40187 w 41019"/>
                <a:gd name="connsiteY15" fmla="*/ 16698 h 46608"/>
                <a:gd name="connsiteX16" fmla="*/ 30090 w 41019"/>
                <a:gd name="connsiteY16" fmla="*/ 28699 h 46608"/>
                <a:gd name="connsiteX17" fmla="*/ 30090 w 41019"/>
                <a:gd name="connsiteY17" fmla="*/ 24889 h 46608"/>
                <a:gd name="connsiteX18" fmla="*/ 19326 w 41019"/>
                <a:gd name="connsiteY18" fmla="*/ 24889 h 46608"/>
                <a:gd name="connsiteX19" fmla="*/ 8945 w 41019"/>
                <a:gd name="connsiteY19" fmla="*/ 31366 h 46608"/>
                <a:gd name="connsiteX20" fmla="*/ 11517 w 41019"/>
                <a:gd name="connsiteY20" fmla="*/ 36510 h 46608"/>
                <a:gd name="connsiteX21" fmla="*/ 18660 w 41019"/>
                <a:gd name="connsiteY21" fmla="*/ 38224 h 46608"/>
                <a:gd name="connsiteX22" fmla="*/ 26661 w 41019"/>
                <a:gd name="connsiteY22" fmla="*/ 35653 h 46608"/>
                <a:gd name="connsiteX23" fmla="*/ 29994 w 41019"/>
                <a:gd name="connsiteY23" fmla="*/ 28699 h 46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1019" h="46608">
                  <a:moveTo>
                    <a:pt x="39615" y="45749"/>
                  </a:moveTo>
                  <a:lnTo>
                    <a:pt x="30853" y="45749"/>
                  </a:lnTo>
                  <a:lnTo>
                    <a:pt x="30853" y="39653"/>
                  </a:lnTo>
                  <a:cubicBezTo>
                    <a:pt x="27138" y="44101"/>
                    <a:pt x="21517" y="46597"/>
                    <a:pt x="15707" y="46416"/>
                  </a:cubicBezTo>
                  <a:cubicBezTo>
                    <a:pt x="11421" y="46578"/>
                    <a:pt x="7230" y="45149"/>
                    <a:pt x="3896" y="42415"/>
                  </a:cubicBezTo>
                  <a:cubicBezTo>
                    <a:pt x="849" y="39701"/>
                    <a:pt x="-866" y="35757"/>
                    <a:pt x="-771" y="31652"/>
                  </a:cubicBezTo>
                  <a:cubicBezTo>
                    <a:pt x="-962" y="27652"/>
                    <a:pt x="849" y="23832"/>
                    <a:pt x="4182" y="21556"/>
                  </a:cubicBezTo>
                  <a:cubicBezTo>
                    <a:pt x="8278" y="19108"/>
                    <a:pt x="12945" y="17946"/>
                    <a:pt x="17708" y="18222"/>
                  </a:cubicBezTo>
                  <a:lnTo>
                    <a:pt x="30090" y="18222"/>
                  </a:lnTo>
                  <a:lnTo>
                    <a:pt x="30090" y="16507"/>
                  </a:lnTo>
                  <a:cubicBezTo>
                    <a:pt x="30090" y="10412"/>
                    <a:pt x="26756" y="6982"/>
                    <a:pt x="19994" y="6982"/>
                  </a:cubicBezTo>
                  <a:cubicBezTo>
                    <a:pt x="15231" y="7192"/>
                    <a:pt x="10660" y="8821"/>
                    <a:pt x="6849" y="11650"/>
                  </a:cubicBezTo>
                  <a:lnTo>
                    <a:pt x="2944" y="6411"/>
                  </a:lnTo>
                  <a:cubicBezTo>
                    <a:pt x="8373" y="2058"/>
                    <a:pt x="15041" y="-276"/>
                    <a:pt x="21994" y="-161"/>
                  </a:cubicBezTo>
                  <a:cubicBezTo>
                    <a:pt x="26661" y="-361"/>
                    <a:pt x="31328" y="1048"/>
                    <a:pt x="35138" y="3839"/>
                  </a:cubicBezTo>
                  <a:cubicBezTo>
                    <a:pt x="38663" y="7125"/>
                    <a:pt x="40567" y="11869"/>
                    <a:pt x="40187" y="16698"/>
                  </a:cubicBezTo>
                  <a:close/>
                  <a:moveTo>
                    <a:pt x="30090" y="28699"/>
                  </a:moveTo>
                  <a:lnTo>
                    <a:pt x="30090" y="24889"/>
                  </a:lnTo>
                  <a:lnTo>
                    <a:pt x="19326" y="24889"/>
                  </a:lnTo>
                  <a:cubicBezTo>
                    <a:pt x="12373" y="24889"/>
                    <a:pt x="8945" y="27080"/>
                    <a:pt x="8945" y="31366"/>
                  </a:cubicBezTo>
                  <a:cubicBezTo>
                    <a:pt x="8849" y="33414"/>
                    <a:pt x="9801" y="35367"/>
                    <a:pt x="11517" y="36510"/>
                  </a:cubicBezTo>
                  <a:cubicBezTo>
                    <a:pt x="13707" y="37767"/>
                    <a:pt x="16184" y="38367"/>
                    <a:pt x="18660" y="38224"/>
                  </a:cubicBezTo>
                  <a:cubicBezTo>
                    <a:pt x="21517" y="38282"/>
                    <a:pt x="24375" y="37377"/>
                    <a:pt x="26661" y="35653"/>
                  </a:cubicBezTo>
                  <a:cubicBezTo>
                    <a:pt x="28851" y="34033"/>
                    <a:pt x="30090" y="31424"/>
                    <a:pt x="29994" y="28699"/>
                  </a:cubicBezTo>
                  <a:close/>
                </a:path>
              </a:pathLst>
            </a:custGeom>
            <a:solidFill>
              <a:srgbClr val="6D6E71"/>
            </a:solidFill>
            <a:ln w="9525" cap="flat">
              <a:noFill/>
              <a:prstDash val="solid"/>
              <a:miter/>
            </a:ln>
          </p:spPr>
          <p:txBody>
            <a:bodyPr rtlCol="0" anchor="ctr"/>
            <a:lstStyle/>
            <a:p>
              <a:endParaRPr lang="en-US"/>
            </a:p>
          </p:txBody>
        </p:sp>
        <p:sp>
          <p:nvSpPr>
            <p:cNvPr id="648" name="Freeform: Shape 647">
              <a:extLst>
                <a:ext uri="{FF2B5EF4-FFF2-40B4-BE49-F238E27FC236}">
                  <a16:creationId xmlns:a16="http://schemas.microsoft.com/office/drawing/2014/main" id="{9AC9B1D1-3E31-43DD-A93C-C520A684999F}"/>
                </a:ext>
              </a:extLst>
            </p:cNvPr>
            <p:cNvSpPr/>
            <p:nvPr/>
          </p:nvSpPr>
          <p:spPr>
            <a:xfrm>
              <a:off x="11136383" y="2238994"/>
              <a:ext cx="11973" cy="79978"/>
            </a:xfrm>
            <a:custGeom>
              <a:avLst/>
              <a:gdLst>
                <a:gd name="connsiteX0" fmla="*/ 8740 w 9525"/>
                <a:gd name="connsiteY0" fmla="*/ 63447 h 63626"/>
                <a:gd name="connsiteX1" fmla="*/ -785 w 9525"/>
                <a:gd name="connsiteY1" fmla="*/ 63447 h 63626"/>
                <a:gd name="connsiteX2" fmla="*/ -785 w 9525"/>
                <a:gd name="connsiteY2" fmla="*/ -180 h 63626"/>
                <a:gd name="connsiteX3" fmla="*/ 8740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8740" y="63447"/>
                  </a:moveTo>
                  <a:lnTo>
                    <a:pt x="-785" y="63447"/>
                  </a:lnTo>
                  <a:lnTo>
                    <a:pt x="-785" y="-180"/>
                  </a:lnTo>
                  <a:lnTo>
                    <a:pt x="8740" y="-180"/>
                  </a:lnTo>
                  <a:close/>
                </a:path>
              </a:pathLst>
            </a:custGeom>
            <a:solidFill>
              <a:srgbClr val="6D6E71"/>
            </a:solidFill>
            <a:ln w="9525" cap="flat">
              <a:noFill/>
              <a:prstDash val="solid"/>
              <a:miter/>
            </a:ln>
          </p:spPr>
          <p:txBody>
            <a:bodyPr rtlCol="0" anchor="ctr"/>
            <a:lstStyle/>
            <a:p>
              <a:endParaRPr lang="en-US"/>
            </a:p>
          </p:txBody>
        </p:sp>
        <p:sp>
          <p:nvSpPr>
            <p:cNvPr id="649" name="Freeform: Shape 648">
              <a:extLst>
                <a:ext uri="{FF2B5EF4-FFF2-40B4-BE49-F238E27FC236}">
                  <a16:creationId xmlns:a16="http://schemas.microsoft.com/office/drawing/2014/main" id="{B244D3DB-0A1A-4EC9-8F1F-1B78C8709B1B}"/>
                </a:ext>
              </a:extLst>
            </p:cNvPr>
            <p:cNvSpPr/>
            <p:nvPr/>
          </p:nvSpPr>
          <p:spPr>
            <a:xfrm>
              <a:off x="11161885" y="2243663"/>
              <a:ext cx="39869" cy="76151"/>
            </a:xfrm>
            <a:custGeom>
              <a:avLst/>
              <a:gdLst>
                <a:gd name="connsiteX0" fmla="*/ 14550 w 31717"/>
                <a:gd name="connsiteY0" fmla="*/ 21823 h 60581"/>
                <a:gd name="connsiteX1" fmla="*/ 14550 w 31717"/>
                <a:gd name="connsiteY1" fmla="*/ 44968 h 60581"/>
                <a:gd name="connsiteX2" fmla="*/ 16265 w 31717"/>
                <a:gd name="connsiteY2" fmla="*/ 50112 h 60581"/>
                <a:gd name="connsiteX3" fmla="*/ 21122 w 31717"/>
                <a:gd name="connsiteY3" fmla="*/ 52112 h 60581"/>
                <a:gd name="connsiteX4" fmla="*/ 27029 w 31717"/>
                <a:gd name="connsiteY4" fmla="*/ 49064 h 60581"/>
                <a:gd name="connsiteX5" fmla="*/ 30933 w 31717"/>
                <a:gd name="connsiteY5" fmla="*/ 55827 h 60581"/>
                <a:gd name="connsiteX6" fmla="*/ 19790 w 31717"/>
                <a:gd name="connsiteY6" fmla="*/ 60399 h 60581"/>
                <a:gd name="connsiteX7" fmla="*/ 9311 w 31717"/>
                <a:gd name="connsiteY7" fmla="*/ 56113 h 60581"/>
                <a:gd name="connsiteX8" fmla="*/ 4930 w 31717"/>
                <a:gd name="connsiteY8" fmla="*/ 44683 h 60581"/>
                <a:gd name="connsiteX9" fmla="*/ 4930 w 31717"/>
                <a:gd name="connsiteY9" fmla="*/ 21823 h 60581"/>
                <a:gd name="connsiteX10" fmla="*/ -785 w 31717"/>
                <a:gd name="connsiteY10" fmla="*/ 21823 h 60581"/>
                <a:gd name="connsiteX11" fmla="*/ -785 w 31717"/>
                <a:gd name="connsiteY11" fmla="*/ 14108 h 60581"/>
                <a:gd name="connsiteX12" fmla="*/ 4930 w 31717"/>
                <a:gd name="connsiteY12" fmla="*/ 14108 h 60581"/>
                <a:gd name="connsiteX13" fmla="*/ 4930 w 31717"/>
                <a:gd name="connsiteY13" fmla="*/ -180 h 60581"/>
                <a:gd name="connsiteX14" fmla="*/ 14455 w 31717"/>
                <a:gd name="connsiteY14" fmla="*/ -180 h 60581"/>
                <a:gd name="connsiteX15" fmla="*/ 14455 w 31717"/>
                <a:gd name="connsiteY15" fmla="*/ 14108 h 60581"/>
                <a:gd name="connsiteX16" fmla="*/ 26457 w 31717"/>
                <a:gd name="connsiteY16" fmla="*/ 14108 h 60581"/>
                <a:gd name="connsiteX17" fmla="*/ 26457 w 31717"/>
                <a:gd name="connsiteY17" fmla="*/ 21823 h 60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7" h="60581">
                  <a:moveTo>
                    <a:pt x="14550" y="21823"/>
                  </a:moveTo>
                  <a:lnTo>
                    <a:pt x="14550" y="44968"/>
                  </a:lnTo>
                  <a:cubicBezTo>
                    <a:pt x="14455" y="46835"/>
                    <a:pt x="15027" y="48683"/>
                    <a:pt x="16265" y="50112"/>
                  </a:cubicBezTo>
                  <a:cubicBezTo>
                    <a:pt x="17504" y="51474"/>
                    <a:pt x="19313" y="52217"/>
                    <a:pt x="21122" y="52112"/>
                  </a:cubicBezTo>
                  <a:cubicBezTo>
                    <a:pt x="23409" y="51950"/>
                    <a:pt x="25600" y="50855"/>
                    <a:pt x="27029" y="49064"/>
                  </a:cubicBezTo>
                  <a:lnTo>
                    <a:pt x="30933" y="55827"/>
                  </a:lnTo>
                  <a:cubicBezTo>
                    <a:pt x="27981" y="58732"/>
                    <a:pt x="23980" y="60370"/>
                    <a:pt x="19790" y="60399"/>
                  </a:cubicBezTo>
                  <a:cubicBezTo>
                    <a:pt x="15884" y="60475"/>
                    <a:pt x="12074" y="58923"/>
                    <a:pt x="9311" y="56113"/>
                  </a:cubicBezTo>
                  <a:cubicBezTo>
                    <a:pt x="6359" y="53084"/>
                    <a:pt x="4739" y="48941"/>
                    <a:pt x="4930" y="44683"/>
                  </a:cubicBezTo>
                  <a:lnTo>
                    <a:pt x="4930" y="21823"/>
                  </a:lnTo>
                  <a:lnTo>
                    <a:pt x="-785" y="21823"/>
                  </a:lnTo>
                  <a:lnTo>
                    <a:pt x="-785" y="14108"/>
                  </a:lnTo>
                  <a:lnTo>
                    <a:pt x="4930" y="14108"/>
                  </a:lnTo>
                  <a:lnTo>
                    <a:pt x="4930" y="-180"/>
                  </a:lnTo>
                  <a:lnTo>
                    <a:pt x="14455" y="-180"/>
                  </a:lnTo>
                  <a:lnTo>
                    <a:pt x="14455" y="14108"/>
                  </a:lnTo>
                  <a:lnTo>
                    <a:pt x="26457" y="14108"/>
                  </a:lnTo>
                  <a:lnTo>
                    <a:pt x="26457" y="21823"/>
                  </a:lnTo>
                  <a:close/>
                </a:path>
              </a:pathLst>
            </a:custGeom>
            <a:solidFill>
              <a:srgbClr val="6D6E71"/>
            </a:solidFill>
            <a:ln w="9525" cap="flat">
              <a:noFill/>
              <a:prstDash val="solid"/>
              <a:miter/>
            </a:ln>
          </p:spPr>
          <p:txBody>
            <a:bodyPr rtlCol="0" anchor="ctr"/>
            <a:lstStyle/>
            <a:p>
              <a:endParaRPr lang="en-US"/>
            </a:p>
          </p:txBody>
        </p:sp>
        <p:sp>
          <p:nvSpPr>
            <p:cNvPr id="650" name="Freeform: Shape 649">
              <a:extLst>
                <a:ext uri="{FF2B5EF4-FFF2-40B4-BE49-F238E27FC236}">
                  <a16:creationId xmlns:a16="http://schemas.microsoft.com/office/drawing/2014/main" id="{788B906F-5337-4AF1-978C-2AEC5EB670A3}"/>
                </a:ext>
              </a:extLst>
            </p:cNvPr>
            <p:cNvSpPr/>
            <p:nvPr/>
          </p:nvSpPr>
          <p:spPr>
            <a:xfrm>
              <a:off x="11211095" y="2239114"/>
              <a:ext cx="52747" cy="79859"/>
            </a:xfrm>
            <a:custGeom>
              <a:avLst/>
              <a:gdLst>
                <a:gd name="connsiteX0" fmla="*/ 8740 w 41962"/>
                <a:gd name="connsiteY0" fmla="*/ 38682 h 63531"/>
                <a:gd name="connsiteX1" fmla="*/ 8740 w 41962"/>
                <a:gd name="connsiteY1" fmla="*/ 63352 h 63531"/>
                <a:gd name="connsiteX2" fmla="*/ -785 w 41962"/>
                <a:gd name="connsiteY2" fmla="*/ 63352 h 63531"/>
                <a:gd name="connsiteX3" fmla="*/ -785 w 41962"/>
                <a:gd name="connsiteY3" fmla="*/ -180 h 63531"/>
                <a:gd name="connsiteX4" fmla="*/ 8740 w 41962"/>
                <a:gd name="connsiteY4" fmla="*/ -180 h 63531"/>
                <a:gd name="connsiteX5" fmla="*/ 8740 w 41962"/>
                <a:gd name="connsiteY5" fmla="*/ 26014 h 63531"/>
                <a:gd name="connsiteX6" fmla="*/ 14932 w 41962"/>
                <a:gd name="connsiteY6" fmla="*/ 19441 h 63531"/>
                <a:gd name="connsiteX7" fmla="*/ 23885 w 41962"/>
                <a:gd name="connsiteY7" fmla="*/ 17060 h 63531"/>
                <a:gd name="connsiteX8" fmla="*/ 36363 w 41962"/>
                <a:gd name="connsiteY8" fmla="*/ 21728 h 63531"/>
                <a:gd name="connsiteX9" fmla="*/ 41125 w 41962"/>
                <a:gd name="connsiteY9" fmla="*/ 35348 h 63531"/>
                <a:gd name="connsiteX10" fmla="*/ 41125 w 41962"/>
                <a:gd name="connsiteY10" fmla="*/ 63352 h 63531"/>
                <a:gd name="connsiteX11" fmla="*/ 31600 w 41962"/>
                <a:gd name="connsiteY11" fmla="*/ 63352 h 63531"/>
                <a:gd name="connsiteX12" fmla="*/ 31600 w 41962"/>
                <a:gd name="connsiteY12" fmla="*/ 38301 h 63531"/>
                <a:gd name="connsiteX13" fmla="*/ 21219 w 41962"/>
                <a:gd name="connsiteY13" fmla="*/ 25728 h 63531"/>
                <a:gd name="connsiteX14" fmla="*/ 12550 w 41962"/>
                <a:gd name="connsiteY14" fmla="*/ 28966 h 63531"/>
                <a:gd name="connsiteX15" fmla="*/ 8740 w 41962"/>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2" h="63531">
                  <a:moveTo>
                    <a:pt x="8740" y="38682"/>
                  </a:moveTo>
                  <a:lnTo>
                    <a:pt x="8740" y="63352"/>
                  </a:lnTo>
                  <a:lnTo>
                    <a:pt x="-785" y="63352"/>
                  </a:lnTo>
                  <a:lnTo>
                    <a:pt x="-785" y="-180"/>
                  </a:lnTo>
                  <a:lnTo>
                    <a:pt x="8740" y="-180"/>
                  </a:lnTo>
                  <a:lnTo>
                    <a:pt x="8740" y="26014"/>
                  </a:lnTo>
                  <a:cubicBezTo>
                    <a:pt x="10074" y="23252"/>
                    <a:pt x="12264" y="20956"/>
                    <a:pt x="14932" y="19441"/>
                  </a:cubicBezTo>
                  <a:cubicBezTo>
                    <a:pt x="17693" y="17860"/>
                    <a:pt x="20742" y="17032"/>
                    <a:pt x="23885" y="17060"/>
                  </a:cubicBezTo>
                  <a:cubicBezTo>
                    <a:pt x="28552" y="16841"/>
                    <a:pt x="33029" y="18527"/>
                    <a:pt x="36363" y="21728"/>
                  </a:cubicBezTo>
                  <a:cubicBezTo>
                    <a:pt x="39792" y="25414"/>
                    <a:pt x="41506" y="30348"/>
                    <a:pt x="41125" y="35348"/>
                  </a:cubicBezTo>
                  <a:lnTo>
                    <a:pt x="41125" y="63352"/>
                  </a:lnTo>
                  <a:lnTo>
                    <a:pt x="31600" y="63352"/>
                  </a:lnTo>
                  <a:lnTo>
                    <a:pt x="31600" y="38301"/>
                  </a:lnTo>
                  <a:cubicBezTo>
                    <a:pt x="31600" y="29919"/>
                    <a:pt x="28172" y="25728"/>
                    <a:pt x="21219" y="25728"/>
                  </a:cubicBezTo>
                  <a:cubicBezTo>
                    <a:pt x="17979" y="25671"/>
                    <a:pt x="14932" y="26824"/>
                    <a:pt x="12550" y="28966"/>
                  </a:cubicBezTo>
                  <a:cubicBezTo>
                    <a:pt x="9883" y="31481"/>
                    <a:pt x="8550" y="35034"/>
                    <a:pt x="8740" y="38682"/>
                  </a:cubicBezTo>
                  <a:close/>
                </a:path>
              </a:pathLst>
            </a:custGeom>
            <a:solidFill>
              <a:srgbClr val="6D6E71"/>
            </a:solidFill>
            <a:ln w="9525" cap="flat">
              <a:noFill/>
              <a:prstDash val="solid"/>
              <a:miter/>
            </a:ln>
          </p:spPr>
          <p:txBody>
            <a:bodyPr rtlCol="0" anchor="ctr"/>
            <a:lstStyle/>
            <a:p>
              <a:endParaRPr lang="en-US"/>
            </a:p>
          </p:txBody>
        </p:sp>
        <p:sp>
          <p:nvSpPr>
            <p:cNvPr id="651" name="Freeform: Shape 650">
              <a:extLst>
                <a:ext uri="{FF2B5EF4-FFF2-40B4-BE49-F238E27FC236}">
                  <a16:creationId xmlns:a16="http://schemas.microsoft.com/office/drawing/2014/main" id="{7C3A9423-3038-4173-95C4-84CC1F729656}"/>
                </a:ext>
              </a:extLst>
            </p:cNvPr>
            <p:cNvSpPr/>
            <p:nvPr/>
          </p:nvSpPr>
          <p:spPr>
            <a:xfrm>
              <a:off x="7389908" y="2390900"/>
              <a:ext cx="45989" cy="58237"/>
            </a:xfrm>
            <a:custGeom>
              <a:avLst/>
              <a:gdLst>
                <a:gd name="connsiteX0" fmla="*/ 35791 w 36586"/>
                <a:gd name="connsiteY0" fmla="*/ 31849 h 46330"/>
                <a:gd name="connsiteX1" fmla="*/ 31124 w 36586"/>
                <a:gd name="connsiteY1" fmla="*/ 42231 h 46330"/>
                <a:gd name="connsiteX2" fmla="*/ 19027 w 36586"/>
                <a:gd name="connsiteY2" fmla="*/ 46136 h 46330"/>
                <a:gd name="connsiteX3" fmla="*/ 8740 w 36586"/>
                <a:gd name="connsiteY3" fmla="*/ 44327 h 46330"/>
                <a:gd name="connsiteX4" fmla="*/ -785 w 36586"/>
                <a:gd name="connsiteY4" fmla="*/ 39278 h 46330"/>
                <a:gd name="connsiteX5" fmla="*/ 3883 w 36586"/>
                <a:gd name="connsiteY5" fmla="*/ 31849 h 46330"/>
                <a:gd name="connsiteX6" fmla="*/ 19313 w 36586"/>
                <a:gd name="connsiteY6" fmla="*/ 37850 h 46330"/>
                <a:gd name="connsiteX7" fmla="*/ 24457 w 36586"/>
                <a:gd name="connsiteY7" fmla="*/ 36611 h 46330"/>
                <a:gd name="connsiteX8" fmla="*/ 26362 w 36586"/>
                <a:gd name="connsiteY8" fmla="*/ 32801 h 46330"/>
                <a:gd name="connsiteX9" fmla="*/ 16837 w 36586"/>
                <a:gd name="connsiteY9" fmla="*/ 26610 h 46330"/>
                <a:gd name="connsiteX10" fmla="*/ 15789 w 36586"/>
                <a:gd name="connsiteY10" fmla="*/ 26610 h 46330"/>
                <a:gd name="connsiteX11" fmla="*/ 1596 w 36586"/>
                <a:gd name="connsiteY11" fmla="*/ 13847 h 46330"/>
                <a:gd name="connsiteX12" fmla="*/ 6550 w 36586"/>
                <a:gd name="connsiteY12" fmla="*/ 3655 h 46330"/>
                <a:gd name="connsiteX13" fmla="*/ 19313 w 36586"/>
                <a:gd name="connsiteY13" fmla="*/ -155 h 46330"/>
                <a:gd name="connsiteX14" fmla="*/ 34268 w 36586"/>
                <a:gd name="connsiteY14" fmla="*/ 4417 h 46330"/>
                <a:gd name="connsiteX15" fmla="*/ 30648 w 36586"/>
                <a:gd name="connsiteY15" fmla="*/ 11561 h 46330"/>
                <a:gd name="connsiteX16" fmla="*/ 18551 w 36586"/>
                <a:gd name="connsiteY16" fmla="*/ 7846 h 46330"/>
                <a:gd name="connsiteX17" fmla="*/ 13027 w 36586"/>
                <a:gd name="connsiteY17" fmla="*/ 9084 h 46330"/>
                <a:gd name="connsiteX18" fmla="*/ 10836 w 36586"/>
                <a:gd name="connsiteY18" fmla="*/ 12894 h 46330"/>
                <a:gd name="connsiteX19" fmla="*/ 13122 w 36586"/>
                <a:gd name="connsiteY19" fmla="*/ 16133 h 46330"/>
                <a:gd name="connsiteX20" fmla="*/ 17408 w 36586"/>
                <a:gd name="connsiteY20" fmla="*/ 17561 h 46330"/>
                <a:gd name="connsiteX21" fmla="*/ 22361 w 36586"/>
                <a:gd name="connsiteY21" fmla="*/ 18990 h 46330"/>
                <a:gd name="connsiteX22" fmla="*/ 26457 w 36586"/>
                <a:gd name="connsiteY22" fmla="*/ 20514 h 46330"/>
                <a:gd name="connsiteX23" fmla="*/ 30838 w 36586"/>
                <a:gd name="connsiteY23" fmla="*/ 22895 h 46330"/>
                <a:gd name="connsiteX24" fmla="*/ 35791 w 36586"/>
                <a:gd name="connsiteY24" fmla="*/ 31849 h 4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586" h="46330">
                  <a:moveTo>
                    <a:pt x="35791" y="31849"/>
                  </a:moveTo>
                  <a:cubicBezTo>
                    <a:pt x="35953" y="35850"/>
                    <a:pt x="34220" y="39698"/>
                    <a:pt x="31124" y="42231"/>
                  </a:cubicBezTo>
                  <a:cubicBezTo>
                    <a:pt x="27686" y="44927"/>
                    <a:pt x="23390" y="46308"/>
                    <a:pt x="19027" y="46136"/>
                  </a:cubicBezTo>
                  <a:cubicBezTo>
                    <a:pt x="15522" y="46127"/>
                    <a:pt x="12046" y="45508"/>
                    <a:pt x="8740" y="44327"/>
                  </a:cubicBezTo>
                  <a:cubicBezTo>
                    <a:pt x="5302" y="43203"/>
                    <a:pt x="2073" y="41498"/>
                    <a:pt x="-785" y="39278"/>
                  </a:cubicBezTo>
                  <a:lnTo>
                    <a:pt x="3883" y="31849"/>
                  </a:lnTo>
                  <a:cubicBezTo>
                    <a:pt x="8236" y="35478"/>
                    <a:pt x="13656" y="37583"/>
                    <a:pt x="19313" y="37850"/>
                  </a:cubicBezTo>
                  <a:cubicBezTo>
                    <a:pt x="21113" y="38012"/>
                    <a:pt x="22923" y="37574"/>
                    <a:pt x="24457" y="36611"/>
                  </a:cubicBezTo>
                  <a:cubicBezTo>
                    <a:pt x="25647" y="35707"/>
                    <a:pt x="26343" y="34297"/>
                    <a:pt x="26362" y="32801"/>
                  </a:cubicBezTo>
                  <a:cubicBezTo>
                    <a:pt x="26362" y="30515"/>
                    <a:pt x="23314" y="28420"/>
                    <a:pt x="16837" y="26610"/>
                  </a:cubicBezTo>
                  <a:lnTo>
                    <a:pt x="15789" y="26610"/>
                  </a:lnTo>
                  <a:cubicBezTo>
                    <a:pt x="6264" y="24038"/>
                    <a:pt x="1596" y="19847"/>
                    <a:pt x="1596" y="13847"/>
                  </a:cubicBezTo>
                  <a:cubicBezTo>
                    <a:pt x="1454" y="9837"/>
                    <a:pt x="3311" y="6017"/>
                    <a:pt x="6550" y="3655"/>
                  </a:cubicBezTo>
                  <a:cubicBezTo>
                    <a:pt x="10245" y="959"/>
                    <a:pt x="14751" y="-384"/>
                    <a:pt x="19313" y="-155"/>
                  </a:cubicBezTo>
                  <a:cubicBezTo>
                    <a:pt x="24637" y="-136"/>
                    <a:pt x="29838" y="1455"/>
                    <a:pt x="34268" y="4417"/>
                  </a:cubicBezTo>
                  <a:lnTo>
                    <a:pt x="30648" y="11561"/>
                  </a:lnTo>
                  <a:cubicBezTo>
                    <a:pt x="27086" y="9132"/>
                    <a:pt x="22866" y="7836"/>
                    <a:pt x="18551" y="7846"/>
                  </a:cubicBezTo>
                  <a:cubicBezTo>
                    <a:pt x="16637" y="7789"/>
                    <a:pt x="14732" y="8218"/>
                    <a:pt x="13027" y="9084"/>
                  </a:cubicBezTo>
                  <a:cubicBezTo>
                    <a:pt x="11636" y="9837"/>
                    <a:pt x="10788" y="11313"/>
                    <a:pt x="10836" y="12894"/>
                  </a:cubicBezTo>
                  <a:cubicBezTo>
                    <a:pt x="10836" y="14351"/>
                    <a:pt x="11750" y="15647"/>
                    <a:pt x="13122" y="16133"/>
                  </a:cubicBezTo>
                  <a:cubicBezTo>
                    <a:pt x="14503" y="16742"/>
                    <a:pt x="15942" y="17218"/>
                    <a:pt x="17408" y="17561"/>
                  </a:cubicBezTo>
                  <a:lnTo>
                    <a:pt x="22361" y="18990"/>
                  </a:lnTo>
                  <a:cubicBezTo>
                    <a:pt x="23761" y="19400"/>
                    <a:pt x="25133" y="19905"/>
                    <a:pt x="26457" y="20514"/>
                  </a:cubicBezTo>
                  <a:cubicBezTo>
                    <a:pt x="28000" y="21143"/>
                    <a:pt x="29476" y="21943"/>
                    <a:pt x="30838" y="22895"/>
                  </a:cubicBezTo>
                  <a:cubicBezTo>
                    <a:pt x="33896" y="24857"/>
                    <a:pt x="35753" y="28220"/>
                    <a:pt x="35791" y="31849"/>
                  </a:cubicBezTo>
                  <a:close/>
                </a:path>
              </a:pathLst>
            </a:custGeom>
            <a:solidFill>
              <a:srgbClr val="6D6E71"/>
            </a:solidFill>
            <a:ln w="9525" cap="flat">
              <a:noFill/>
              <a:prstDash val="solid"/>
              <a:miter/>
            </a:ln>
          </p:spPr>
          <p:txBody>
            <a:bodyPr rtlCol="0" anchor="ctr"/>
            <a:lstStyle/>
            <a:p>
              <a:endParaRPr lang="en-US"/>
            </a:p>
          </p:txBody>
        </p:sp>
        <p:sp>
          <p:nvSpPr>
            <p:cNvPr id="652" name="Freeform: Shape 651">
              <a:extLst>
                <a:ext uri="{FF2B5EF4-FFF2-40B4-BE49-F238E27FC236}">
                  <a16:creationId xmlns:a16="http://schemas.microsoft.com/office/drawing/2014/main" id="{746883E7-846E-4BF3-897F-0924A0B5FD82}"/>
                </a:ext>
              </a:extLst>
            </p:cNvPr>
            <p:cNvSpPr/>
            <p:nvPr/>
          </p:nvSpPr>
          <p:spPr>
            <a:xfrm>
              <a:off x="7440793" y="2390932"/>
              <a:ext cx="60104" cy="80219"/>
            </a:xfrm>
            <a:custGeom>
              <a:avLst/>
              <a:gdLst>
                <a:gd name="connsiteX0" fmla="*/ 11121 w 47815"/>
                <a:gd name="connsiteY0" fmla="*/ 63637 h 63817"/>
                <a:gd name="connsiteX1" fmla="*/ -213 w 47815"/>
                <a:gd name="connsiteY1" fmla="*/ 59065 h 63817"/>
                <a:gd name="connsiteX2" fmla="*/ 4168 w 47815"/>
                <a:gd name="connsiteY2" fmla="*/ 51255 h 63817"/>
                <a:gd name="connsiteX3" fmla="*/ 10360 w 47815"/>
                <a:gd name="connsiteY3" fmla="*/ 54112 h 63817"/>
                <a:gd name="connsiteX4" fmla="*/ 15599 w 47815"/>
                <a:gd name="connsiteY4" fmla="*/ 51731 h 63817"/>
                <a:gd name="connsiteX5" fmla="*/ 17599 w 47815"/>
                <a:gd name="connsiteY5" fmla="*/ 46683 h 63817"/>
                <a:gd name="connsiteX6" fmla="*/ -785 w 47815"/>
                <a:gd name="connsiteY6" fmla="*/ -180 h 63817"/>
                <a:gd name="connsiteX7" fmla="*/ 9502 w 47815"/>
                <a:gd name="connsiteY7" fmla="*/ -180 h 63817"/>
                <a:gd name="connsiteX8" fmla="*/ 23123 w 47815"/>
                <a:gd name="connsiteY8" fmla="*/ 33443 h 63817"/>
                <a:gd name="connsiteX9" fmla="*/ 36744 w 47815"/>
                <a:gd name="connsiteY9" fmla="*/ -180 h 63817"/>
                <a:gd name="connsiteX10" fmla="*/ 47031 w 47815"/>
                <a:gd name="connsiteY10" fmla="*/ -180 h 63817"/>
                <a:gd name="connsiteX11" fmla="*/ 24933 w 47815"/>
                <a:gd name="connsiteY11" fmla="*/ 54017 h 63817"/>
                <a:gd name="connsiteX12" fmla="*/ 19313 w 47815"/>
                <a:gd name="connsiteY12" fmla="*/ 61066 h 63817"/>
                <a:gd name="connsiteX13" fmla="*/ 11121 w 47815"/>
                <a:gd name="connsiteY13" fmla="*/ 63637 h 6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815" h="63817">
                  <a:moveTo>
                    <a:pt x="11121" y="63637"/>
                  </a:moveTo>
                  <a:cubicBezTo>
                    <a:pt x="6902" y="63609"/>
                    <a:pt x="2845" y="61980"/>
                    <a:pt x="-213" y="59065"/>
                  </a:cubicBezTo>
                  <a:lnTo>
                    <a:pt x="4168" y="51255"/>
                  </a:lnTo>
                  <a:cubicBezTo>
                    <a:pt x="5807" y="52941"/>
                    <a:pt x="8016" y="53960"/>
                    <a:pt x="10360" y="54112"/>
                  </a:cubicBezTo>
                  <a:cubicBezTo>
                    <a:pt x="12388" y="54198"/>
                    <a:pt x="14332" y="53312"/>
                    <a:pt x="15599" y="51731"/>
                  </a:cubicBezTo>
                  <a:cubicBezTo>
                    <a:pt x="16875" y="50360"/>
                    <a:pt x="17580" y="48559"/>
                    <a:pt x="17599" y="46683"/>
                  </a:cubicBezTo>
                  <a:cubicBezTo>
                    <a:pt x="17599" y="45921"/>
                    <a:pt x="11474" y="30300"/>
                    <a:pt x="-785" y="-180"/>
                  </a:cubicBezTo>
                  <a:lnTo>
                    <a:pt x="9502" y="-180"/>
                  </a:lnTo>
                  <a:lnTo>
                    <a:pt x="23123" y="33443"/>
                  </a:lnTo>
                  <a:lnTo>
                    <a:pt x="36744" y="-180"/>
                  </a:lnTo>
                  <a:lnTo>
                    <a:pt x="47031" y="-180"/>
                  </a:lnTo>
                  <a:lnTo>
                    <a:pt x="24933" y="54017"/>
                  </a:lnTo>
                  <a:cubicBezTo>
                    <a:pt x="23714" y="56817"/>
                    <a:pt x="21771" y="59256"/>
                    <a:pt x="19313" y="61066"/>
                  </a:cubicBezTo>
                  <a:cubicBezTo>
                    <a:pt x="16913" y="62752"/>
                    <a:pt x="14056" y="63647"/>
                    <a:pt x="11121" y="63637"/>
                  </a:cubicBezTo>
                  <a:close/>
                </a:path>
              </a:pathLst>
            </a:custGeom>
            <a:solidFill>
              <a:srgbClr val="6D6E71"/>
            </a:solidFill>
            <a:ln w="9525" cap="flat">
              <a:noFill/>
              <a:prstDash val="solid"/>
              <a:miter/>
            </a:ln>
          </p:spPr>
          <p:txBody>
            <a:bodyPr rtlCol="0" anchor="ctr"/>
            <a:lstStyle/>
            <a:p>
              <a:endParaRPr lang="en-US"/>
            </a:p>
          </p:txBody>
        </p:sp>
        <p:sp>
          <p:nvSpPr>
            <p:cNvPr id="653" name="Freeform: Shape 652">
              <a:extLst>
                <a:ext uri="{FF2B5EF4-FFF2-40B4-BE49-F238E27FC236}">
                  <a16:creationId xmlns:a16="http://schemas.microsoft.com/office/drawing/2014/main" id="{24A5F2DF-39CC-480A-828D-DB156D0834FF}"/>
                </a:ext>
              </a:extLst>
            </p:cNvPr>
            <p:cNvSpPr/>
            <p:nvPr/>
          </p:nvSpPr>
          <p:spPr>
            <a:xfrm>
              <a:off x="7510477" y="2389898"/>
              <a:ext cx="92481" cy="58383"/>
            </a:xfrm>
            <a:custGeom>
              <a:avLst/>
              <a:gdLst>
                <a:gd name="connsiteX0" fmla="*/ 8740 w 73572"/>
                <a:gd name="connsiteY0" fmla="*/ 21596 h 46446"/>
                <a:gd name="connsiteX1" fmla="*/ 8740 w 73572"/>
                <a:gd name="connsiteY1" fmla="*/ 46266 h 46446"/>
                <a:gd name="connsiteX2" fmla="*/ -785 w 73572"/>
                <a:gd name="connsiteY2" fmla="*/ 46266 h 46446"/>
                <a:gd name="connsiteX3" fmla="*/ -785 w 73572"/>
                <a:gd name="connsiteY3" fmla="*/ 642 h 46446"/>
                <a:gd name="connsiteX4" fmla="*/ 8740 w 73572"/>
                <a:gd name="connsiteY4" fmla="*/ 642 h 46446"/>
                <a:gd name="connsiteX5" fmla="*/ 8740 w 73572"/>
                <a:gd name="connsiteY5" fmla="*/ 8833 h 46446"/>
                <a:gd name="connsiteX6" fmla="*/ 14932 w 73572"/>
                <a:gd name="connsiteY6" fmla="*/ 2261 h 46446"/>
                <a:gd name="connsiteX7" fmla="*/ 23885 w 73572"/>
                <a:gd name="connsiteY7" fmla="*/ -121 h 46446"/>
                <a:gd name="connsiteX8" fmla="*/ 38553 w 73572"/>
                <a:gd name="connsiteY8" fmla="*/ 8738 h 46446"/>
                <a:gd name="connsiteX9" fmla="*/ 55508 w 73572"/>
                <a:gd name="connsiteY9" fmla="*/ -121 h 46446"/>
                <a:gd name="connsiteX10" fmla="*/ 67986 w 73572"/>
                <a:gd name="connsiteY10" fmla="*/ 4547 h 46446"/>
                <a:gd name="connsiteX11" fmla="*/ 72749 w 73572"/>
                <a:gd name="connsiteY11" fmla="*/ 18168 h 46446"/>
                <a:gd name="connsiteX12" fmla="*/ 72749 w 73572"/>
                <a:gd name="connsiteY12" fmla="*/ 46171 h 46446"/>
                <a:gd name="connsiteX13" fmla="*/ 63224 w 73572"/>
                <a:gd name="connsiteY13" fmla="*/ 46171 h 46446"/>
                <a:gd name="connsiteX14" fmla="*/ 63224 w 73572"/>
                <a:gd name="connsiteY14" fmla="*/ 21215 h 46446"/>
                <a:gd name="connsiteX15" fmla="*/ 52746 w 73572"/>
                <a:gd name="connsiteY15" fmla="*/ 8643 h 46446"/>
                <a:gd name="connsiteX16" fmla="*/ 44174 w 73572"/>
                <a:gd name="connsiteY16" fmla="*/ 11786 h 46446"/>
                <a:gd name="connsiteX17" fmla="*/ 40363 w 73572"/>
                <a:gd name="connsiteY17" fmla="*/ 20835 h 46446"/>
                <a:gd name="connsiteX18" fmla="*/ 40363 w 73572"/>
                <a:gd name="connsiteY18" fmla="*/ 46266 h 46446"/>
                <a:gd name="connsiteX19" fmla="*/ 30838 w 73572"/>
                <a:gd name="connsiteY19" fmla="*/ 46266 h 46446"/>
                <a:gd name="connsiteX20" fmla="*/ 30838 w 73572"/>
                <a:gd name="connsiteY20" fmla="*/ 21215 h 46446"/>
                <a:gd name="connsiteX21" fmla="*/ 28457 w 73572"/>
                <a:gd name="connsiteY21" fmla="*/ 11690 h 46446"/>
                <a:gd name="connsiteX22" fmla="*/ 21218 w 73572"/>
                <a:gd name="connsiteY22" fmla="*/ 8643 h 46446"/>
                <a:gd name="connsiteX23" fmla="*/ 12550 w 73572"/>
                <a:gd name="connsiteY23" fmla="*/ 11881 h 46446"/>
                <a:gd name="connsiteX24" fmla="*/ 8740 w 73572"/>
                <a:gd name="connsiteY24" fmla="*/ 21596 h 46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572" h="46446">
                  <a:moveTo>
                    <a:pt x="8740" y="21596"/>
                  </a:moveTo>
                  <a:lnTo>
                    <a:pt x="8740" y="46266"/>
                  </a:lnTo>
                  <a:lnTo>
                    <a:pt x="-785" y="46266"/>
                  </a:lnTo>
                  <a:lnTo>
                    <a:pt x="-785" y="642"/>
                  </a:lnTo>
                  <a:lnTo>
                    <a:pt x="8740" y="642"/>
                  </a:lnTo>
                  <a:lnTo>
                    <a:pt x="8740" y="8833"/>
                  </a:lnTo>
                  <a:cubicBezTo>
                    <a:pt x="10122" y="6090"/>
                    <a:pt x="12274" y="3804"/>
                    <a:pt x="14932" y="2261"/>
                  </a:cubicBezTo>
                  <a:cubicBezTo>
                    <a:pt x="17656" y="689"/>
                    <a:pt x="20742" y="-130"/>
                    <a:pt x="23885" y="-121"/>
                  </a:cubicBezTo>
                  <a:cubicBezTo>
                    <a:pt x="30181" y="-692"/>
                    <a:pt x="36125" y="2899"/>
                    <a:pt x="38553" y="8738"/>
                  </a:cubicBezTo>
                  <a:cubicBezTo>
                    <a:pt x="42421" y="3194"/>
                    <a:pt x="48745" y="-121"/>
                    <a:pt x="55508" y="-121"/>
                  </a:cubicBezTo>
                  <a:cubicBezTo>
                    <a:pt x="60128" y="-321"/>
                    <a:pt x="64633" y="1365"/>
                    <a:pt x="67986" y="4547"/>
                  </a:cubicBezTo>
                  <a:cubicBezTo>
                    <a:pt x="71358" y="8252"/>
                    <a:pt x="73072" y="13167"/>
                    <a:pt x="72749" y="18168"/>
                  </a:cubicBezTo>
                  <a:lnTo>
                    <a:pt x="72749" y="46171"/>
                  </a:lnTo>
                  <a:lnTo>
                    <a:pt x="63224" y="46171"/>
                  </a:lnTo>
                  <a:lnTo>
                    <a:pt x="63224" y="21215"/>
                  </a:lnTo>
                  <a:cubicBezTo>
                    <a:pt x="63224" y="12834"/>
                    <a:pt x="59699" y="8643"/>
                    <a:pt x="52746" y="8643"/>
                  </a:cubicBezTo>
                  <a:cubicBezTo>
                    <a:pt x="49603" y="8605"/>
                    <a:pt x="46555" y="9728"/>
                    <a:pt x="44174" y="11786"/>
                  </a:cubicBezTo>
                  <a:cubicBezTo>
                    <a:pt x="41668" y="14119"/>
                    <a:pt x="40287" y="17415"/>
                    <a:pt x="40363" y="20835"/>
                  </a:cubicBezTo>
                  <a:lnTo>
                    <a:pt x="40363" y="46266"/>
                  </a:lnTo>
                  <a:lnTo>
                    <a:pt x="30838" y="46266"/>
                  </a:lnTo>
                  <a:lnTo>
                    <a:pt x="30838" y="21215"/>
                  </a:lnTo>
                  <a:cubicBezTo>
                    <a:pt x="31086" y="17872"/>
                    <a:pt x="30248" y="14529"/>
                    <a:pt x="28457" y="11690"/>
                  </a:cubicBezTo>
                  <a:cubicBezTo>
                    <a:pt x="26714" y="9519"/>
                    <a:pt x="23990" y="8376"/>
                    <a:pt x="21218" y="8643"/>
                  </a:cubicBezTo>
                  <a:cubicBezTo>
                    <a:pt x="18018" y="8585"/>
                    <a:pt x="14922" y="9738"/>
                    <a:pt x="12550" y="11881"/>
                  </a:cubicBezTo>
                  <a:cubicBezTo>
                    <a:pt x="9902" y="14396"/>
                    <a:pt x="8502" y="17948"/>
                    <a:pt x="8740" y="21596"/>
                  </a:cubicBezTo>
                  <a:close/>
                </a:path>
              </a:pathLst>
            </a:custGeom>
            <a:solidFill>
              <a:srgbClr val="6D6E71"/>
            </a:solidFill>
            <a:ln w="9525" cap="flat">
              <a:noFill/>
              <a:prstDash val="solid"/>
              <a:miter/>
            </a:ln>
          </p:spPr>
          <p:txBody>
            <a:bodyPr rtlCol="0" anchor="ctr"/>
            <a:lstStyle/>
            <a:p>
              <a:endParaRPr lang="en-US"/>
            </a:p>
          </p:txBody>
        </p:sp>
        <p:sp>
          <p:nvSpPr>
            <p:cNvPr id="654" name="Freeform: Shape 653">
              <a:extLst>
                <a:ext uri="{FF2B5EF4-FFF2-40B4-BE49-F238E27FC236}">
                  <a16:creationId xmlns:a16="http://schemas.microsoft.com/office/drawing/2014/main" id="{28248F1C-6DDD-4732-888B-4FE8FE531CD8}"/>
                </a:ext>
              </a:extLst>
            </p:cNvPr>
            <p:cNvSpPr/>
            <p:nvPr/>
          </p:nvSpPr>
          <p:spPr>
            <a:xfrm>
              <a:off x="7619790" y="2390088"/>
              <a:ext cx="58577" cy="79027"/>
            </a:xfrm>
            <a:custGeom>
              <a:avLst/>
              <a:gdLst>
                <a:gd name="connsiteX0" fmla="*/ 23504 w 46600"/>
                <a:gd name="connsiteY0" fmla="*/ -175 h 62869"/>
                <a:gd name="connsiteX1" fmla="*/ 39220 w 46600"/>
                <a:gd name="connsiteY1" fmla="*/ 6111 h 62869"/>
                <a:gd name="connsiteX2" fmla="*/ 45793 w 46600"/>
                <a:gd name="connsiteY2" fmla="*/ 23066 h 62869"/>
                <a:gd name="connsiteX3" fmla="*/ 39316 w 46600"/>
                <a:gd name="connsiteY3" fmla="*/ 40211 h 62869"/>
                <a:gd name="connsiteX4" fmla="*/ 24171 w 46600"/>
                <a:gd name="connsiteY4" fmla="*/ 46783 h 62869"/>
                <a:gd name="connsiteX5" fmla="*/ 8740 w 46600"/>
                <a:gd name="connsiteY5" fmla="*/ 39258 h 62869"/>
                <a:gd name="connsiteX6" fmla="*/ 8740 w 46600"/>
                <a:gd name="connsiteY6" fmla="*/ 62690 h 62869"/>
                <a:gd name="connsiteX7" fmla="*/ -785 w 46600"/>
                <a:gd name="connsiteY7" fmla="*/ 62690 h 62869"/>
                <a:gd name="connsiteX8" fmla="*/ -785 w 46600"/>
                <a:gd name="connsiteY8" fmla="*/ 492 h 62869"/>
                <a:gd name="connsiteX9" fmla="*/ 8740 w 46600"/>
                <a:gd name="connsiteY9" fmla="*/ 492 h 62869"/>
                <a:gd name="connsiteX10" fmla="*/ 8740 w 46600"/>
                <a:gd name="connsiteY10" fmla="*/ 8683 h 62869"/>
                <a:gd name="connsiteX11" fmla="*/ 23504 w 46600"/>
                <a:gd name="connsiteY11" fmla="*/ -175 h 62869"/>
                <a:gd name="connsiteX12" fmla="*/ 8550 w 46600"/>
                <a:gd name="connsiteY12" fmla="*/ 23352 h 62869"/>
                <a:gd name="connsiteX13" fmla="*/ 12455 w 46600"/>
                <a:gd name="connsiteY13" fmla="*/ 34020 h 62869"/>
                <a:gd name="connsiteX14" fmla="*/ 21980 w 46600"/>
                <a:gd name="connsiteY14" fmla="*/ 38211 h 62869"/>
                <a:gd name="connsiteX15" fmla="*/ 31505 w 46600"/>
                <a:gd name="connsiteY15" fmla="*/ 34115 h 62869"/>
                <a:gd name="connsiteX16" fmla="*/ 35696 w 46600"/>
                <a:gd name="connsiteY16" fmla="*/ 23447 h 62869"/>
                <a:gd name="connsiteX17" fmla="*/ 31600 w 46600"/>
                <a:gd name="connsiteY17" fmla="*/ 12493 h 62869"/>
                <a:gd name="connsiteX18" fmla="*/ 22075 w 46600"/>
                <a:gd name="connsiteY18" fmla="*/ 8207 h 62869"/>
                <a:gd name="connsiteX19" fmla="*/ 12550 w 46600"/>
                <a:gd name="connsiteY19" fmla="*/ 12493 h 62869"/>
                <a:gd name="connsiteX20" fmla="*/ 8550 w 46600"/>
                <a:gd name="connsiteY20" fmla="*/ 23352 h 62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0" h="62869">
                  <a:moveTo>
                    <a:pt x="23504" y="-175"/>
                  </a:moveTo>
                  <a:cubicBezTo>
                    <a:pt x="29381" y="-299"/>
                    <a:pt x="35048" y="1968"/>
                    <a:pt x="39220" y="6111"/>
                  </a:cubicBezTo>
                  <a:cubicBezTo>
                    <a:pt x="43687" y="10588"/>
                    <a:pt x="46078" y="16741"/>
                    <a:pt x="45793" y="23066"/>
                  </a:cubicBezTo>
                  <a:cubicBezTo>
                    <a:pt x="46031" y="29419"/>
                    <a:pt x="43697" y="35601"/>
                    <a:pt x="39316" y="40211"/>
                  </a:cubicBezTo>
                  <a:cubicBezTo>
                    <a:pt x="35401" y="44411"/>
                    <a:pt x="29914" y="46793"/>
                    <a:pt x="24171" y="46783"/>
                  </a:cubicBezTo>
                  <a:cubicBezTo>
                    <a:pt x="18170" y="46669"/>
                    <a:pt x="12522" y="43916"/>
                    <a:pt x="8740" y="39258"/>
                  </a:cubicBezTo>
                  <a:lnTo>
                    <a:pt x="8740" y="62690"/>
                  </a:lnTo>
                  <a:lnTo>
                    <a:pt x="-785" y="62690"/>
                  </a:lnTo>
                  <a:lnTo>
                    <a:pt x="-785" y="492"/>
                  </a:lnTo>
                  <a:lnTo>
                    <a:pt x="8740" y="492"/>
                  </a:lnTo>
                  <a:lnTo>
                    <a:pt x="8740" y="8683"/>
                  </a:lnTo>
                  <a:cubicBezTo>
                    <a:pt x="11664" y="3254"/>
                    <a:pt x="17332" y="-147"/>
                    <a:pt x="23504" y="-175"/>
                  </a:cubicBezTo>
                  <a:close/>
                  <a:moveTo>
                    <a:pt x="8550" y="23352"/>
                  </a:moveTo>
                  <a:cubicBezTo>
                    <a:pt x="8407" y="27285"/>
                    <a:pt x="9807" y="31114"/>
                    <a:pt x="12455" y="34020"/>
                  </a:cubicBezTo>
                  <a:cubicBezTo>
                    <a:pt x="14903" y="36687"/>
                    <a:pt x="18361" y="38211"/>
                    <a:pt x="21980" y="38211"/>
                  </a:cubicBezTo>
                  <a:cubicBezTo>
                    <a:pt x="25571" y="38144"/>
                    <a:pt x="28991" y="36677"/>
                    <a:pt x="31505" y="34115"/>
                  </a:cubicBezTo>
                  <a:cubicBezTo>
                    <a:pt x="34325" y="31295"/>
                    <a:pt x="35839" y="27428"/>
                    <a:pt x="35696" y="23447"/>
                  </a:cubicBezTo>
                  <a:cubicBezTo>
                    <a:pt x="35791" y="19408"/>
                    <a:pt x="34325" y="15484"/>
                    <a:pt x="31600" y="12493"/>
                  </a:cubicBezTo>
                  <a:cubicBezTo>
                    <a:pt x="29143" y="9826"/>
                    <a:pt x="25704" y="8283"/>
                    <a:pt x="22075" y="8207"/>
                  </a:cubicBezTo>
                  <a:cubicBezTo>
                    <a:pt x="18437" y="8216"/>
                    <a:pt x="14969" y="9769"/>
                    <a:pt x="12550" y="12493"/>
                  </a:cubicBezTo>
                  <a:cubicBezTo>
                    <a:pt x="9912" y="15484"/>
                    <a:pt x="8483" y="19361"/>
                    <a:pt x="8550" y="23352"/>
                  </a:cubicBezTo>
                  <a:close/>
                </a:path>
              </a:pathLst>
            </a:custGeom>
            <a:solidFill>
              <a:srgbClr val="6D6E71"/>
            </a:solidFill>
            <a:ln w="9525" cap="flat">
              <a:noFill/>
              <a:prstDash val="solid"/>
              <a:miter/>
            </a:ln>
          </p:spPr>
          <p:txBody>
            <a:bodyPr rtlCol="0" anchor="ctr"/>
            <a:lstStyle/>
            <a:p>
              <a:endParaRPr lang="en-US"/>
            </a:p>
          </p:txBody>
        </p:sp>
        <p:sp>
          <p:nvSpPr>
            <p:cNvPr id="655" name="Freeform: Shape 654">
              <a:extLst>
                <a:ext uri="{FF2B5EF4-FFF2-40B4-BE49-F238E27FC236}">
                  <a16:creationId xmlns:a16="http://schemas.microsoft.com/office/drawing/2014/main" id="{0F51BFD6-281D-4092-ACFE-4E157C853317}"/>
                </a:ext>
              </a:extLst>
            </p:cNvPr>
            <p:cNvSpPr/>
            <p:nvPr/>
          </p:nvSpPr>
          <p:spPr>
            <a:xfrm>
              <a:off x="7687677" y="2373571"/>
              <a:ext cx="39870" cy="76148"/>
            </a:xfrm>
            <a:custGeom>
              <a:avLst/>
              <a:gdLst>
                <a:gd name="connsiteX0" fmla="*/ 14551 w 31718"/>
                <a:gd name="connsiteY0" fmla="*/ 21823 h 60579"/>
                <a:gd name="connsiteX1" fmla="*/ 14551 w 31718"/>
                <a:gd name="connsiteY1" fmla="*/ 44968 h 60579"/>
                <a:gd name="connsiteX2" fmla="*/ 16265 w 31718"/>
                <a:gd name="connsiteY2" fmla="*/ 50112 h 60579"/>
                <a:gd name="connsiteX3" fmla="*/ 21028 w 31718"/>
                <a:gd name="connsiteY3" fmla="*/ 52112 h 60579"/>
                <a:gd name="connsiteX4" fmla="*/ 26933 w 31718"/>
                <a:gd name="connsiteY4" fmla="*/ 49064 h 60579"/>
                <a:gd name="connsiteX5" fmla="*/ 30934 w 31718"/>
                <a:gd name="connsiteY5" fmla="*/ 55827 h 60579"/>
                <a:gd name="connsiteX6" fmla="*/ 19694 w 31718"/>
                <a:gd name="connsiteY6" fmla="*/ 60399 h 60579"/>
                <a:gd name="connsiteX7" fmla="*/ 9312 w 31718"/>
                <a:gd name="connsiteY7" fmla="*/ 56113 h 60579"/>
                <a:gd name="connsiteX8" fmla="*/ 4931 w 31718"/>
                <a:gd name="connsiteY8" fmla="*/ 44683 h 60579"/>
                <a:gd name="connsiteX9" fmla="*/ 4931 w 31718"/>
                <a:gd name="connsiteY9" fmla="*/ 21823 h 60579"/>
                <a:gd name="connsiteX10" fmla="*/ -785 w 31718"/>
                <a:gd name="connsiteY10" fmla="*/ 21823 h 60579"/>
                <a:gd name="connsiteX11" fmla="*/ -785 w 31718"/>
                <a:gd name="connsiteY11" fmla="*/ 14108 h 60579"/>
                <a:gd name="connsiteX12" fmla="*/ 4931 w 31718"/>
                <a:gd name="connsiteY12" fmla="*/ 14108 h 60579"/>
                <a:gd name="connsiteX13" fmla="*/ 4931 w 31718"/>
                <a:gd name="connsiteY13" fmla="*/ -180 h 60579"/>
                <a:gd name="connsiteX14" fmla="*/ 14456 w 31718"/>
                <a:gd name="connsiteY14" fmla="*/ -180 h 60579"/>
                <a:gd name="connsiteX15" fmla="*/ 14456 w 31718"/>
                <a:gd name="connsiteY15" fmla="*/ 14108 h 60579"/>
                <a:gd name="connsiteX16" fmla="*/ 26457 w 31718"/>
                <a:gd name="connsiteY16" fmla="*/ 14108 h 60579"/>
                <a:gd name="connsiteX17" fmla="*/ 26457 w 31718"/>
                <a:gd name="connsiteY17" fmla="*/ 21823 h 6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79">
                  <a:moveTo>
                    <a:pt x="14551" y="21823"/>
                  </a:moveTo>
                  <a:lnTo>
                    <a:pt x="14551" y="44968"/>
                  </a:lnTo>
                  <a:cubicBezTo>
                    <a:pt x="14446" y="46835"/>
                    <a:pt x="15056" y="48683"/>
                    <a:pt x="16265" y="50112"/>
                  </a:cubicBezTo>
                  <a:cubicBezTo>
                    <a:pt x="17465" y="51465"/>
                    <a:pt x="19218" y="52198"/>
                    <a:pt x="21028" y="52112"/>
                  </a:cubicBezTo>
                  <a:cubicBezTo>
                    <a:pt x="23342" y="51998"/>
                    <a:pt x="25495" y="50893"/>
                    <a:pt x="26933" y="49064"/>
                  </a:cubicBezTo>
                  <a:lnTo>
                    <a:pt x="30934" y="55827"/>
                  </a:lnTo>
                  <a:cubicBezTo>
                    <a:pt x="27905" y="58723"/>
                    <a:pt x="23885" y="60361"/>
                    <a:pt x="19694" y="60399"/>
                  </a:cubicBezTo>
                  <a:cubicBezTo>
                    <a:pt x="15789" y="60447"/>
                    <a:pt x="12046" y="58904"/>
                    <a:pt x="9312" y="56113"/>
                  </a:cubicBezTo>
                  <a:cubicBezTo>
                    <a:pt x="6273" y="53112"/>
                    <a:pt x="4683" y="48950"/>
                    <a:pt x="4931" y="44683"/>
                  </a:cubicBezTo>
                  <a:lnTo>
                    <a:pt x="4931" y="21823"/>
                  </a:lnTo>
                  <a:lnTo>
                    <a:pt x="-785" y="21823"/>
                  </a:lnTo>
                  <a:lnTo>
                    <a:pt x="-785" y="14108"/>
                  </a:lnTo>
                  <a:lnTo>
                    <a:pt x="4931" y="14108"/>
                  </a:lnTo>
                  <a:lnTo>
                    <a:pt x="4931" y="-180"/>
                  </a:lnTo>
                  <a:lnTo>
                    <a:pt x="14456" y="-180"/>
                  </a:lnTo>
                  <a:lnTo>
                    <a:pt x="14456" y="14108"/>
                  </a:lnTo>
                  <a:lnTo>
                    <a:pt x="26457" y="14108"/>
                  </a:lnTo>
                  <a:lnTo>
                    <a:pt x="26457" y="21823"/>
                  </a:lnTo>
                  <a:close/>
                </a:path>
              </a:pathLst>
            </a:custGeom>
            <a:solidFill>
              <a:srgbClr val="6D6E71"/>
            </a:solidFill>
            <a:ln w="9525" cap="flat">
              <a:noFill/>
              <a:prstDash val="solid"/>
              <a:miter/>
            </a:ln>
          </p:spPr>
          <p:txBody>
            <a:bodyPr rtlCol="0" anchor="ctr"/>
            <a:lstStyle/>
            <a:p>
              <a:endParaRPr lang="en-US"/>
            </a:p>
          </p:txBody>
        </p:sp>
        <p:sp>
          <p:nvSpPr>
            <p:cNvPr id="656" name="Freeform: Shape 655">
              <a:extLst>
                <a:ext uri="{FF2B5EF4-FFF2-40B4-BE49-F238E27FC236}">
                  <a16:creationId xmlns:a16="http://schemas.microsoft.com/office/drawing/2014/main" id="{2D3E85BA-01D3-440C-9CF2-0D9AA32E7AF3}"/>
                </a:ext>
              </a:extLst>
            </p:cNvPr>
            <p:cNvSpPr/>
            <p:nvPr/>
          </p:nvSpPr>
          <p:spPr>
            <a:xfrm>
              <a:off x="7731398" y="2390108"/>
              <a:ext cx="60308" cy="59012"/>
            </a:xfrm>
            <a:custGeom>
              <a:avLst/>
              <a:gdLst>
                <a:gd name="connsiteX0" fmla="*/ 40349 w 47977"/>
                <a:gd name="connsiteY0" fmla="*/ 39908 h 46946"/>
                <a:gd name="connsiteX1" fmla="*/ 6059 w 47977"/>
                <a:gd name="connsiteY1" fmla="*/ 39908 h 46946"/>
                <a:gd name="connsiteX2" fmla="*/ 6059 w 47977"/>
                <a:gd name="connsiteY2" fmla="*/ 6571 h 46946"/>
                <a:gd name="connsiteX3" fmla="*/ 40349 w 47977"/>
                <a:gd name="connsiteY3" fmla="*/ 6571 h 46946"/>
                <a:gd name="connsiteX4" fmla="*/ 40349 w 47977"/>
                <a:gd name="connsiteY4" fmla="*/ 39908 h 46946"/>
                <a:gd name="connsiteX5" fmla="*/ 12917 w 47977"/>
                <a:gd name="connsiteY5" fmla="*/ 34003 h 46946"/>
                <a:gd name="connsiteX6" fmla="*/ 23204 w 47977"/>
                <a:gd name="connsiteY6" fmla="*/ 38194 h 46946"/>
                <a:gd name="connsiteX7" fmla="*/ 33586 w 47977"/>
                <a:gd name="connsiteY7" fmla="*/ 34003 h 46946"/>
                <a:gd name="connsiteX8" fmla="*/ 37587 w 47977"/>
                <a:gd name="connsiteY8" fmla="*/ 23240 h 46946"/>
                <a:gd name="connsiteX9" fmla="*/ 33586 w 47977"/>
                <a:gd name="connsiteY9" fmla="*/ 12476 h 46946"/>
                <a:gd name="connsiteX10" fmla="*/ 23204 w 47977"/>
                <a:gd name="connsiteY10" fmla="*/ 8381 h 46946"/>
                <a:gd name="connsiteX11" fmla="*/ 12917 w 47977"/>
                <a:gd name="connsiteY11" fmla="*/ 12476 h 46946"/>
                <a:gd name="connsiteX12" fmla="*/ 8821 w 47977"/>
                <a:gd name="connsiteY12" fmla="*/ 23240 h 46946"/>
                <a:gd name="connsiteX13" fmla="*/ 12917 w 47977"/>
                <a:gd name="connsiteY13" fmla="*/ 34003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977" h="46946">
                  <a:moveTo>
                    <a:pt x="40349" y="39908"/>
                  </a:moveTo>
                  <a:cubicBezTo>
                    <a:pt x="30748" y="49052"/>
                    <a:pt x="15660" y="49052"/>
                    <a:pt x="6059" y="39908"/>
                  </a:cubicBezTo>
                  <a:cubicBezTo>
                    <a:pt x="-3066" y="30669"/>
                    <a:pt x="-3066" y="15810"/>
                    <a:pt x="6059" y="6571"/>
                  </a:cubicBezTo>
                  <a:cubicBezTo>
                    <a:pt x="15717" y="-2430"/>
                    <a:pt x="30691" y="-2430"/>
                    <a:pt x="40349" y="6571"/>
                  </a:cubicBezTo>
                  <a:cubicBezTo>
                    <a:pt x="49474" y="15810"/>
                    <a:pt x="49474" y="30669"/>
                    <a:pt x="40349" y="39908"/>
                  </a:cubicBezTo>
                  <a:close/>
                  <a:moveTo>
                    <a:pt x="12917" y="34003"/>
                  </a:moveTo>
                  <a:cubicBezTo>
                    <a:pt x="15603" y="36784"/>
                    <a:pt x="19337" y="38308"/>
                    <a:pt x="23204" y="38194"/>
                  </a:cubicBezTo>
                  <a:cubicBezTo>
                    <a:pt x="27100" y="38289"/>
                    <a:pt x="30852" y="36775"/>
                    <a:pt x="33586" y="34003"/>
                  </a:cubicBezTo>
                  <a:cubicBezTo>
                    <a:pt x="36320" y="31098"/>
                    <a:pt x="37758" y="27221"/>
                    <a:pt x="37587" y="23240"/>
                  </a:cubicBezTo>
                  <a:cubicBezTo>
                    <a:pt x="37729" y="19268"/>
                    <a:pt x="36291" y="15391"/>
                    <a:pt x="33586" y="12476"/>
                  </a:cubicBezTo>
                  <a:cubicBezTo>
                    <a:pt x="30843" y="9733"/>
                    <a:pt x="27080" y="8247"/>
                    <a:pt x="23204" y="8381"/>
                  </a:cubicBezTo>
                  <a:cubicBezTo>
                    <a:pt x="19346" y="8228"/>
                    <a:pt x="15612" y="9714"/>
                    <a:pt x="12917" y="12476"/>
                  </a:cubicBezTo>
                  <a:cubicBezTo>
                    <a:pt x="10155" y="15363"/>
                    <a:pt x="8669" y="19249"/>
                    <a:pt x="8821" y="23240"/>
                  </a:cubicBezTo>
                  <a:cubicBezTo>
                    <a:pt x="8630" y="27240"/>
                    <a:pt x="10116" y="31145"/>
                    <a:pt x="12917" y="34003"/>
                  </a:cubicBezTo>
                  <a:close/>
                </a:path>
              </a:pathLst>
            </a:custGeom>
            <a:solidFill>
              <a:srgbClr val="6D6E71"/>
            </a:solidFill>
            <a:ln w="9525" cap="flat">
              <a:noFill/>
              <a:prstDash val="solid"/>
              <a:miter/>
            </a:ln>
          </p:spPr>
          <p:txBody>
            <a:bodyPr rtlCol="0" anchor="ctr"/>
            <a:lstStyle/>
            <a:p>
              <a:endParaRPr lang="en-US"/>
            </a:p>
          </p:txBody>
        </p:sp>
        <p:sp>
          <p:nvSpPr>
            <p:cNvPr id="657" name="Freeform: Shape 656">
              <a:extLst>
                <a:ext uri="{FF2B5EF4-FFF2-40B4-BE49-F238E27FC236}">
                  <a16:creationId xmlns:a16="http://schemas.microsoft.com/office/drawing/2014/main" id="{0A6A8E96-C4BB-47FA-B2D6-4E81674B3C53}"/>
                </a:ext>
              </a:extLst>
            </p:cNvPr>
            <p:cNvSpPr/>
            <p:nvPr/>
          </p:nvSpPr>
          <p:spPr>
            <a:xfrm>
              <a:off x="7805492" y="2389915"/>
              <a:ext cx="92481" cy="58368"/>
            </a:xfrm>
            <a:custGeom>
              <a:avLst/>
              <a:gdLst>
                <a:gd name="connsiteX0" fmla="*/ 8740 w 73572"/>
                <a:gd name="connsiteY0" fmla="*/ 21584 h 46434"/>
                <a:gd name="connsiteX1" fmla="*/ 8740 w 73572"/>
                <a:gd name="connsiteY1" fmla="*/ 46254 h 46434"/>
                <a:gd name="connsiteX2" fmla="*/ -785 w 73572"/>
                <a:gd name="connsiteY2" fmla="*/ 46254 h 46434"/>
                <a:gd name="connsiteX3" fmla="*/ -785 w 73572"/>
                <a:gd name="connsiteY3" fmla="*/ 630 h 46434"/>
                <a:gd name="connsiteX4" fmla="*/ 8740 w 73572"/>
                <a:gd name="connsiteY4" fmla="*/ 630 h 46434"/>
                <a:gd name="connsiteX5" fmla="*/ 8740 w 73572"/>
                <a:gd name="connsiteY5" fmla="*/ 8821 h 46434"/>
                <a:gd name="connsiteX6" fmla="*/ 15026 w 73572"/>
                <a:gd name="connsiteY6" fmla="*/ 2249 h 46434"/>
                <a:gd name="connsiteX7" fmla="*/ 23980 w 73572"/>
                <a:gd name="connsiteY7" fmla="*/ -133 h 46434"/>
                <a:gd name="connsiteX8" fmla="*/ 38649 w 73572"/>
                <a:gd name="connsiteY8" fmla="*/ 8726 h 46434"/>
                <a:gd name="connsiteX9" fmla="*/ 55508 w 73572"/>
                <a:gd name="connsiteY9" fmla="*/ -133 h 46434"/>
                <a:gd name="connsiteX10" fmla="*/ 67986 w 73572"/>
                <a:gd name="connsiteY10" fmla="*/ 4535 h 46434"/>
                <a:gd name="connsiteX11" fmla="*/ 72749 w 73572"/>
                <a:gd name="connsiteY11" fmla="*/ 18156 h 46434"/>
                <a:gd name="connsiteX12" fmla="*/ 72749 w 73572"/>
                <a:gd name="connsiteY12" fmla="*/ 46159 h 46434"/>
                <a:gd name="connsiteX13" fmla="*/ 63224 w 73572"/>
                <a:gd name="connsiteY13" fmla="*/ 46159 h 46434"/>
                <a:gd name="connsiteX14" fmla="*/ 63224 w 73572"/>
                <a:gd name="connsiteY14" fmla="*/ 21203 h 46434"/>
                <a:gd name="connsiteX15" fmla="*/ 52746 w 73572"/>
                <a:gd name="connsiteY15" fmla="*/ 8631 h 46434"/>
                <a:gd name="connsiteX16" fmla="*/ 44268 w 73572"/>
                <a:gd name="connsiteY16" fmla="*/ 11774 h 46434"/>
                <a:gd name="connsiteX17" fmla="*/ 40459 w 73572"/>
                <a:gd name="connsiteY17" fmla="*/ 20823 h 46434"/>
                <a:gd name="connsiteX18" fmla="*/ 40459 w 73572"/>
                <a:gd name="connsiteY18" fmla="*/ 46254 h 46434"/>
                <a:gd name="connsiteX19" fmla="*/ 30934 w 73572"/>
                <a:gd name="connsiteY19" fmla="*/ 46254 h 46434"/>
                <a:gd name="connsiteX20" fmla="*/ 30934 w 73572"/>
                <a:gd name="connsiteY20" fmla="*/ 21203 h 46434"/>
                <a:gd name="connsiteX21" fmla="*/ 28552 w 73572"/>
                <a:gd name="connsiteY21" fmla="*/ 11678 h 46434"/>
                <a:gd name="connsiteX22" fmla="*/ 21313 w 73572"/>
                <a:gd name="connsiteY22" fmla="*/ 8631 h 46434"/>
                <a:gd name="connsiteX23" fmla="*/ 12645 w 73572"/>
                <a:gd name="connsiteY23" fmla="*/ 11869 h 46434"/>
                <a:gd name="connsiteX24" fmla="*/ 8740 w 73572"/>
                <a:gd name="connsiteY24" fmla="*/ 21584 h 46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572" h="46434">
                  <a:moveTo>
                    <a:pt x="8740" y="21584"/>
                  </a:moveTo>
                  <a:lnTo>
                    <a:pt x="8740" y="46254"/>
                  </a:lnTo>
                  <a:lnTo>
                    <a:pt x="-785" y="46254"/>
                  </a:lnTo>
                  <a:lnTo>
                    <a:pt x="-785" y="630"/>
                  </a:lnTo>
                  <a:lnTo>
                    <a:pt x="8740" y="630"/>
                  </a:lnTo>
                  <a:lnTo>
                    <a:pt x="8740" y="8821"/>
                  </a:lnTo>
                  <a:cubicBezTo>
                    <a:pt x="10131" y="6049"/>
                    <a:pt x="12321" y="3754"/>
                    <a:pt x="15026" y="2249"/>
                  </a:cubicBezTo>
                  <a:cubicBezTo>
                    <a:pt x="17741" y="649"/>
                    <a:pt x="20837" y="-171"/>
                    <a:pt x="23980" y="-133"/>
                  </a:cubicBezTo>
                  <a:cubicBezTo>
                    <a:pt x="30267" y="-637"/>
                    <a:pt x="36172" y="2925"/>
                    <a:pt x="38649" y="8726"/>
                  </a:cubicBezTo>
                  <a:cubicBezTo>
                    <a:pt x="42458" y="3163"/>
                    <a:pt x="48774" y="-151"/>
                    <a:pt x="55508" y="-133"/>
                  </a:cubicBezTo>
                  <a:cubicBezTo>
                    <a:pt x="60128" y="-333"/>
                    <a:pt x="64633" y="1353"/>
                    <a:pt x="67986" y="4535"/>
                  </a:cubicBezTo>
                  <a:cubicBezTo>
                    <a:pt x="71357" y="8240"/>
                    <a:pt x="73072" y="13155"/>
                    <a:pt x="72749" y="18156"/>
                  </a:cubicBezTo>
                  <a:lnTo>
                    <a:pt x="72749" y="46159"/>
                  </a:lnTo>
                  <a:lnTo>
                    <a:pt x="63224" y="46159"/>
                  </a:lnTo>
                  <a:lnTo>
                    <a:pt x="63224" y="21203"/>
                  </a:lnTo>
                  <a:cubicBezTo>
                    <a:pt x="63224" y="12822"/>
                    <a:pt x="59699" y="8631"/>
                    <a:pt x="52746" y="8631"/>
                  </a:cubicBezTo>
                  <a:cubicBezTo>
                    <a:pt x="49621" y="8583"/>
                    <a:pt x="46602" y="9707"/>
                    <a:pt x="44268" y="11774"/>
                  </a:cubicBezTo>
                  <a:cubicBezTo>
                    <a:pt x="41687" y="14050"/>
                    <a:pt x="40287" y="17384"/>
                    <a:pt x="40459" y="20823"/>
                  </a:cubicBezTo>
                  <a:lnTo>
                    <a:pt x="40459" y="46254"/>
                  </a:lnTo>
                  <a:lnTo>
                    <a:pt x="30934" y="46254"/>
                  </a:lnTo>
                  <a:lnTo>
                    <a:pt x="30934" y="21203"/>
                  </a:lnTo>
                  <a:cubicBezTo>
                    <a:pt x="31229" y="17851"/>
                    <a:pt x="30391" y="14498"/>
                    <a:pt x="28552" y="11678"/>
                  </a:cubicBezTo>
                  <a:cubicBezTo>
                    <a:pt x="26809" y="9507"/>
                    <a:pt x="24085" y="8364"/>
                    <a:pt x="21313" y="8631"/>
                  </a:cubicBezTo>
                  <a:cubicBezTo>
                    <a:pt x="18113" y="8573"/>
                    <a:pt x="15017" y="9726"/>
                    <a:pt x="12645" y="11869"/>
                  </a:cubicBezTo>
                  <a:cubicBezTo>
                    <a:pt x="9959" y="14365"/>
                    <a:pt x="8531" y="17927"/>
                    <a:pt x="8740" y="21584"/>
                  </a:cubicBezTo>
                  <a:close/>
                </a:path>
              </a:pathLst>
            </a:custGeom>
            <a:solidFill>
              <a:srgbClr val="6D6E71"/>
            </a:solidFill>
            <a:ln w="9525" cap="flat">
              <a:noFill/>
              <a:prstDash val="solid"/>
              <a:miter/>
            </a:ln>
          </p:spPr>
          <p:txBody>
            <a:bodyPr rtlCol="0" anchor="ctr"/>
            <a:lstStyle/>
            <a:p>
              <a:endParaRPr lang="en-US"/>
            </a:p>
          </p:txBody>
        </p:sp>
        <p:sp>
          <p:nvSpPr>
            <p:cNvPr id="658" name="Freeform: Shape 657">
              <a:extLst>
                <a:ext uri="{FF2B5EF4-FFF2-40B4-BE49-F238E27FC236}">
                  <a16:creationId xmlns:a16="http://schemas.microsoft.com/office/drawing/2014/main" id="{63C05F9B-7D81-449F-B046-EA1AE177D63A}"/>
                </a:ext>
              </a:extLst>
            </p:cNvPr>
            <p:cNvSpPr/>
            <p:nvPr/>
          </p:nvSpPr>
          <p:spPr>
            <a:xfrm>
              <a:off x="7909537" y="2390546"/>
              <a:ext cx="45989" cy="58584"/>
            </a:xfrm>
            <a:custGeom>
              <a:avLst/>
              <a:gdLst>
                <a:gd name="connsiteX0" fmla="*/ 35791 w 36586"/>
                <a:gd name="connsiteY0" fmla="*/ 32131 h 46606"/>
                <a:gd name="connsiteX1" fmla="*/ 31124 w 36586"/>
                <a:gd name="connsiteY1" fmla="*/ 42513 h 46606"/>
                <a:gd name="connsiteX2" fmla="*/ 19027 w 36586"/>
                <a:gd name="connsiteY2" fmla="*/ 46419 h 46606"/>
                <a:gd name="connsiteX3" fmla="*/ -785 w 36586"/>
                <a:gd name="connsiteY3" fmla="*/ 39561 h 46606"/>
                <a:gd name="connsiteX4" fmla="*/ 3882 w 36586"/>
                <a:gd name="connsiteY4" fmla="*/ 32131 h 46606"/>
                <a:gd name="connsiteX5" fmla="*/ 19313 w 36586"/>
                <a:gd name="connsiteY5" fmla="*/ 38132 h 46606"/>
                <a:gd name="connsiteX6" fmla="*/ 24457 w 36586"/>
                <a:gd name="connsiteY6" fmla="*/ 36608 h 46606"/>
                <a:gd name="connsiteX7" fmla="*/ 26266 w 36586"/>
                <a:gd name="connsiteY7" fmla="*/ 32798 h 46606"/>
                <a:gd name="connsiteX8" fmla="*/ 16741 w 36586"/>
                <a:gd name="connsiteY8" fmla="*/ 26607 h 46606"/>
                <a:gd name="connsiteX9" fmla="*/ 15693 w 36586"/>
                <a:gd name="connsiteY9" fmla="*/ 26607 h 46606"/>
                <a:gd name="connsiteX10" fmla="*/ 1501 w 36586"/>
                <a:gd name="connsiteY10" fmla="*/ 13843 h 46606"/>
                <a:gd name="connsiteX11" fmla="*/ 6359 w 36586"/>
                <a:gd name="connsiteY11" fmla="*/ 3651 h 46606"/>
                <a:gd name="connsiteX12" fmla="*/ 19217 w 36586"/>
                <a:gd name="connsiteY12" fmla="*/ -159 h 46606"/>
                <a:gd name="connsiteX13" fmla="*/ 34172 w 36586"/>
                <a:gd name="connsiteY13" fmla="*/ 4413 h 46606"/>
                <a:gd name="connsiteX14" fmla="*/ 30552 w 36586"/>
                <a:gd name="connsiteY14" fmla="*/ 11557 h 46606"/>
                <a:gd name="connsiteX15" fmla="*/ 18456 w 36586"/>
                <a:gd name="connsiteY15" fmla="*/ 7842 h 46606"/>
                <a:gd name="connsiteX16" fmla="*/ 12836 w 36586"/>
                <a:gd name="connsiteY16" fmla="*/ 9080 h 46606"/>
                <a:gd name="connsiteX17" fmla="*/ 10741 w 36586"/>
                <a:gd name="connsiteY17" fmla="*/ 12891 h 46606"/>
                <a:gd name="connsiteX18" fmla="*/ 12931 w 36586"/>
                <a:gd name="connsiteY18" fmla="*/ 16129 h 46606"/>
                <a:gd name="connsiteX19" fmla="*/ 17313 w 36586"/>
                <a:gd name="connsiteY19" fmla="*/ 17558 h 46606"/>
                <a:gd name="connsiteX20" fmla="*/ 22170 w 36586"/>
                <a:gd name="connsiteY20" fmla="*/ 18987 h 46606"/>
                <a:gd name="connsiteX21" fmla="*/ 26361 w 36586"/>
                <a:gd name="connsiteY21" fmla="*/ 20511 h 46606"/>
                <a:gd name="connsiteX22" fmla="*/ 30743 w 36586"/>
                <a:gd name="connsiteY22" fmla="*/ 22892 h 46606"/>
                <a:gd name="connsiteX23" fmla="*/ 35791 w 36586"/>
                <a:gd name="connsiteY23" fmla="*/ 32131 h 46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586" h="46606">
                  <a:moveTo>
                    <a:pt x="35791" y="32131"/>
                  </a:moveTo>
                  <a:cubicBezTo>
                    <a:pt x="35953" y="36132"/>
                    <a:pt x="34219" y="39980"/>
                    <a:pt x="31124" y="42513"/>
                  </a:cubicBezTo>
                  <a:cubicBezTo>
                    <a:pt x="27657" y="45161"/>
                    <a:pt x="23390" y="46542"/>
                    <a:pt x="19027" y="46419"/>
                  </a:cubicBezTo>
                  <a:cubicBezTo>
                    <a:pt x="11855" y="46314"/>
                    <a:pt x="4911" y="43914"/>
                    <a:pt x="-785" y="39561"/>
                  </a:cubicBezTo>
                  <a:lnTo>
                    <a:pt x="3882" y="32131"/>
                  </a:lnTo>
                  <a:cubicBezTo>
                    <a:pt x="8216" y="35789"/>
                    <a:pt x="13646" y="37903"/>
                    <a:pt x="19313" y="38132"/>
                  </a:cubicBezTo>
                  <a:cubicBezTo>
                    <a:pt x="21142" y="38180"/>
                    <a:pt x="22942" y="37646"/>
                    <a:pt x="24457" y="36608"/>
                  </a:cubicBezTo>
                  <a:cubicBezTo>
                    <a:pt x="25618" y="35693"/>
                    <a:pt x="26285" y="34284"/>
                    <a:pt x="26266" y="32798"/>
                  </a:cubicBezTo>
                  <a:cubicBezTo>
                    <a:pt x="26266" y="30512"/>
                    <a:pt x="23314" y="28416"/>
                    <a:pt x="16741" y="26607"/>
                  </a:cubicBezTo>
                  <a:lnTo>
                    <a:pt x="15693" y="26607"/>
                  </a:lnTo>
                  <a:cubicBezTo>
                    <a:pt x="6168" y="24035"/>
                    <a:pt x="1501" y="19844"/>
                    <a:pt x="1501" y="13843"/>
                  </a:cubicBezTo>
                  <a:cubicBezTo>
                    <a:pt x="1368" y="9862"/>
                    <a:pt x="3187" y="6061"/>
                    <a:pt x="6359" y="3651"/>
                  </a:cubicBezTo>
                  <a:cubicBezTo>
                    <a:pt x="10093" y="975"/>
                    <a:pt x="14626" y="-368"/>
                    <a:pt x="19217" y="-159"/>
                  </a:cubicBezTo>
                  <a:cubicBezTo>
                    <a:pt x="24542" y="-130"/>
                    <a:pt x="29743" y="1461"/>
                    <a:pt x="34172" y="4413"/>
                  </a:cubicBezTo>
                  <a:lnTo>
                    <a:pt x="30552" y="11557"/>
                  </a:lnTo>
                  <a:cubicBezTo>
                    <a:pt x="26990" y="9128"/>
                    <a:pt x="22771" y="7833"/>
                    <a:pt x="18456" y="7842"/>
                  </a:cubicBezTo>
                  <a:cubicBezTo>
                    <a:pt x="16512" y="7795"/>
                    <a:pt x="14579" y="8214"/>
                    <a:pt x="12836" y="9080"/>
                  </a:cubicBezTo>
                  <a:cubicBezTo>
                    <a:pt x="11464" y="9843"/>
                    <a:pt x="10655" y="11329"/>
                    <a:pt x="10741" y="12891"/>
                  </a:cubicBezTo>
                  <a:cubicBezTo>
                    <a:pt x="10721" y="14319"/>
                    <a:pt x="11598" y="15615"/>
                    <a:pt x="12931" y="16129"/>
                  </a:cubicBezTo>
                  <a:cubicBezTo>
                    <a:pt x="14350" y="16729"/>
                    <a:pt x="15808" y="17215"/>
                    <a:pt x="17313" y="17558"/>
                  </a:cubicBezTo>
                  <a:lnTo>
                    <a:pt x="22170" y="18987"/>
                  </a:lnTo>
                  <a:cubicBezTo>
                    <a:pt x="23608" y="19377"/>
                    <a:pt x="25009" y="19891"/>
                    <a:pt x="26361" y="20511"/>
                  </a:cubicBezTo>
                  <a:cubicBezTo>
                    <a:pt x="27886" y="21177"/>
                    <a:pt x="29352" y="21977"/>
                    <a:pt x="30743" y="22892"/>
                  </a:cubicBezTo>
                  <a:cubicBezTo>
                    <a:pt x="33924" y="24883"/>
                    <a:pt x="35829" y="28378"/>
                    <a:pt x="35791" y="32131"/>
                  </a:cubicBezTo>
                  <a:close/>
                </a:path>
              </a:pathLst>
            </a:custGeom>
            <a:solidFill>
              <a:srgbClr val="6D6E71"/>
            </a:solidFill>
            <a:ln w="9525" cap="flat">
              <a:noFill/>
              <a:prstDash val="solid"/>
              <a:miter/>
            </a:ln>
          </p:spPr>
          <p:txBody>
            <a:bodyPr rtlCol="0" anchor="ctr"/>
            <a:lstStyle/>
            <a:p>
              <a:endParaRPr lang="en-US"/>
            </a:p>
          </p:txBody>
        </p:sp>
        <p:sp>
          <p:nvSpPr>
            <p:cNvPr id="659" name="Freeform: Shape 658">
              <a:extLst>
                <a:ext uri="{FF2B5EF4-FFF2-40B4-BE49-F238E27FC236}">
                  <a16:creationId xmlns:a16="http://schemas.microsoft.com/office/drawing/2014/main" id="{FA533332-FB79-45DB-B872-D1854EA6EDB9}"/>
                </a:ext>
              </a:extLst>
            </p:cNvPr>
            <p:cNvSpPr/>
            <p:nvPr/>
          </p:nvSpPr>
          <p:spPr>
            <a:xfrm>
              <a:off x="7995001" y="2368303"/>
              <a:ext cx="58572" cy="80858"/>
            </a:xfrm>
            <a:custGeom>
              <a:avLst/>
              <a:gdLst>
                <a:gd name="connsiteX0" fmla="*/ 5711 w 46596"/>
                <a:gd name="connsiteY0" fmla="*/ 57637 h 64326"/>
                <a:gd name="connsiteX1" fmla="*/ -766 w 46596"/>
                <a:gd name="connsiteY1" fmla="*/ 40492 h 64326"/>
                <a:gd name="connsiteX2" fmla="*/ 5902 w 46596"/>
                <a:gd name="connsiteY2" fmla="*/ 23442 h 64326"/>
                <a:gd name="connsiteX3" fmla="*/ 21617 w 46596"/>
                <a:gd name="connsiteY3" fmla="*/ 17156 h 64326"/>
                <a:gd name="connsiteX4" fmla="*/ 36286 w 46596"/>
                <a:gd name="connsiteY4" fmla="*/ 24871 h 64326"/>
                <a:gd name="connsiteX5" fmla="*/ 36286 w 46596"/>
                <a:gd name="connsiteY5" fmla="*/ -180 h 64326"/>
                <a:gd name="connsiteX6" fmla="*/ 45811 w 46596"/>
                <a:gd name="connsiteY6" fmla="*/ -180 h 64326"/>
                <a:gd name="connsiteX7" fmla="*/ 45811 w 46596"/>
                <a:gd name="connsiteY7" fmla="*/ 63447 h 64326"/>
                <a:gd name="connsiteX8" fmla="*/ 36286 w 46596"/>
                <a:gd name="connsiteY8" fmla="*/ 63447 h 64326"/>
                <a:gd name="connsiteX9" fmla="*/ 36286 w 46596"/>
                <a:gd name="connsiteY9" fmla="*/ 56589 h 64326"/>
                <a:gd name="connsiteX10" fmla="*/ 20761 w 46596"/>
                <a:gd name="connsiteY10" fmla="*/ 64114 h 64326"/>
                <a:gd name="connsiteX11" fmla="*/ 5711 w 46596"/>
                <a:gd name="connsiteY11" fmla="*/ 57637 h 64326"/>
                <a:gd name="connsiteX12" fmla="*/ 8854 w 46596"/>
                <a:gd name="connsiteY12" fmla="*/ 40873 h 64326"/>
                <a:gd name="connsiteX13" fmla="*/ 13045 w 46596"/>
                <a:gd name="connsiteY13" fmla="*/ 51541 h 64326"/>
                <a:gd name="connsiteX14" fmla="*/ 22570 w 46596"/>
                <a:gd name="connsiteY14" fmla="*/ 55636 h 64326"/>
                <a:gd name="connsiteX15" fmla="*/ 32095 w 46596"/>
                <a:gd name="connsiteY15" fmla="*/ 51446 h 64326"/>
                <a:gd name="connsiteX16" fmla="*/ 36000 w 46596"/>
                <a:gd name="connsiteY16" fmla="*/ 40777 h 64326"/>
                <a:gd name="connsiteX17" fmla="*/ 32095 w 46596"/>
                <a:gd name="connsiteY17" fmla="*/ 29919 h 64326"/>
                <a:gd name="connsiteX18" fmla="*/ 22570 w 46596"/>
                <a:gd name="connsiteY18" fmla="*/ 25538 h 64326"/>
                <a:gd name="connsiteX19" fmla="*/ 13045 w 46596"/>
                <a:gd name="connsiteY19" fmla="*/ 29919 h 64326"/>
                <a:gd name="connsiteX20" fmla="*/ 8854 w 46596"/>
                <a:gd name="connsiteY20" fmla="*/ 40873 h 64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96" h="64326">
                  <a:moveTo>
                    <a:pt x="5711" y="57637"/>
                  </a:moveTo>
                  <a:cubicBezTo>
                    <a:pt x="1320" y="53036"/>
                    <a:pt x="-1014" y="46845"/>
                    <a:pt x="-766" y="40492"/>
                  </a:cubicBezTo>
                  <a:cubicBezTo>
                    <a:pt x="-1024" y="34129"/>
                    <a:pt x="1387" y="27938"/>
                    <a:pt x="5902" y="23442"/>
                  </a:cubicBezTo>
                  <a:cubicBezTo>
                    <a:pt x="10083" y="19327"/>
                    <a:pt x="15750" y="17060"/>
                    <a:pt x="21617" y="17156"/>
                  </a:cubicBezTo>
                  <a:cubicBezTo>
                    <a:pt x="27504" y="17051"/>
                    <a:pt x="33038" y="19965"/>
                    <a:pt x="36286" y="24871"/>
                  </a:cubicBezTo>
                  <a:lnTo>
                    <a:pt x="36286" y="-180"/>
                  </a:lnTo>
                  <a:lnTo>
                    <a:pt x="45811" y="-180"/>
                  </a:lnTo>
                  <a:lnTo>
                    <a:pt x="45811" y="63447"/>
                  </a:lnTo>
                  <a:lnTo>
                    <a:pt x="36286" y="63447"/>
                  </a:lnTo>
                  <a:lnTo>
                    <a:pt x="36286" y="56589"/>
                  </a:lnTo>
                  <a:cubicBezTo>
                    <a:pt x="32781" y="61637"/>
                    <a:pt x="26894" y="64485"/>
                    <a:pt x="20761" y="64114"/>
                  </a:cubicBezTo>
                  <a:cubicBezTo>
                    <a:pt x="15064" y="64123"/>
                    <a:pt x="9626" y="61780"/>
                    <a:pt x="5711" y="57637"/>
                  </a:cubicBezTo>
                  <a:close/>
                  <a:moveTo>
                    <a:pt x="8854" y="40873"/>
                  </a:moveTo>
                  <a:cubicBezTo>
                    <a:pt x="8711" y="44854"/>
                    <a:pt x="10226" y="48721"/>
                    <a:pt x="13045" y="51541"/>
                  </a:cubicBezTo>
                  <a:cubicBezTo>
                    <a:pt x="15588" y="54065"/>
                    <a:pt x="18989" y="55532"/>
                    <a:pt x="22570" y="55636"/>
                  </a:cubicBezTo>
                  <a:cubicBezTo>
                    <a:pt x="26189" y="55636"/>
                    <a:pt x="29647" y="54113"/>
                    <a:pt x="32095" y="51446"/>
                  </a:cubicBezTo>
                  <a:cubicBezTo>
                    <a:pt x="34743" y="48540"/>
                    <a:pt x="36143" y="44711"/>
                    <a:pt x="36000" y="40777"/>
                  </a:cubicBezTo>
                  <a:cubicBezTo>
                    <a:pt x="36115" y="36796"/>
                    <a:pt x="34714" y="32919"/>
                    <a:pt x="32095" y="29919"/>
                  </a:cubicBezTo>
                  <a:cubicBezTo>
                    <a:pt x="29714" y="27138"/>
                    <a:pt x="26228" y="25538"/>
                    <a:pt x="22570" y="25538"/>
                  </a:cubicBezTo>
                  <a:cubicBezTo>
                    <a:pt x="18922" y="25614"/>
                    <a:pt x="15474" y="27204"/>
                    <a:pt x="13045" y="29919"/>
                  </a:cubicBezTo>
                  <a:cubicBezTo>
                    <a:pt x="10283" y="32891"/>
                    <a:pt x="8778" y="36815"/>
                    <a:pt x="8854" y="40873"/>
                  </a:cubicBezTo>
                  <a:close/>
                </a:path>
              </a:pathLst>
            </a:custGeom>
            <a:solidFill>
              <a:srgbClr val="6D6E71"/>
            </a:solidFill>
            <a:ln w="9525" cap="flat">
              <a:noFill/>
              <a:prstDash val="solid"/>
              <a:miter/>
            </a:ln>
          </p:spPr>
          <p:txBody>
            <a:bodyPr rtlCol="0" anchor="ctr"/>
            <a:lstStyle/>
            <a:p>
              <a:endParaRPr lang="en-US"/>
            </a:p>
          </p:txBody>
        </p:sp>
        <p:sp>
          <p:nvSpPr>
            <p:cNvPr id="660" name="Freeform: Shape 659">
              <a:extLst>
                <a:ext uri="{FF2B5EF4-FFF2-40B4-BE49-F238E27FC236}">
                  <a16:creationId xmlns:a16="http://schemas.microsoft.com/office/drawing/2014/main" id="{5854C610-C9EB-45C2-A6A5-7C97268928F4}"/>
                </a:ext>
              </a:extLst>
            </p:cNvPr>
            <p:cNvSpPr/>
            <p:nvPr/>
          </p:nvSpPr>
          <p:spPr>
            <a:xfrm>
              <a:off x="8070403" y="2390932"/>
              <a:ext cx="52851" cy="58191"/>
            </a:xfrm>
            <a:custGeom>
              <a:avLst/>
              <a:gdLst>
                <a:gd name="connsiteX0" fmla="*/ 31736 w 42045"/>
                <a:gd name="connsiteY0" fmla="*/ 24490 h 46293"/>
                <a:gd name="connsiteX1" fmla="*/ 31736 w 42045"/>
                <a:gd name="connsiteY1" fmla="*/ -180 h 46293"/>
                <a:gd name="connsiteX2" fmla="*/ 41261 w 42045"/>
                <a:gd name="connsiteY2" fmla="*/ -180 h 46293"/>
                <a:gd name="connsiteX3" fmla="*/ 41261 w 42045"/>
                <a:gd name="connsiteY3" fmla="*/ 45445 h 46293"/>
                <a:gd name="connsiteX4" fmla="*/ 31736 w 42045"/>
                <a:gd name="connsiteY4" fmla="*/ 45445 h 46293"/>
                <a:gd name="connsiteX5" fmla="*/ 31736 w 42045"/>
                <a:gd name="connsiteY5" fmla="*/ 37062 h 46293"/>
                <a:gd name="connsiteX6" fmla="*/ 25354 w 42045"/>
                <a:gd name="connsiteY6" fmla="*/ 43730 h 46293"/>
                <a:gd name="connsiteX7" fmla="*/ 4019 w 42045"/>
                <a:gd name="connsiteY7" fmla="*/ 41349 h 46293"/>
                <a:gd name="connsiteX8" fmla="*/ -744 w 42045"/>
                <a:gd name="connsiteY8" fmla="*/ 27728 h 46293"/>
                <a:gd name="connsiteX9" fmla="*/ -744 w 42045"/>
                <a:gd name="connsiteY9" fmla="*/ -180 h 46293"/>
                <a:gd name="connsiteX10" fmla="*/ 8781 w 42045"/>
                <a:gd name="connsiteY10" fmla="*/ -180 h 46293"/>
                <a:gd name="connsiteX11" fmla="*/ 8781 w 42045"/>
                <a:gd name="connsiteY11" fmla="*/ 24871 h 46293"/>
                <a:gd name="connsiteX12" fmla="*/ 19258 w 42045"/>
                <a:gd name="connsiteY12" fmla="*/ 37444 h 46293"/>
                <a:gd name="connsiteX13" fmla="*/ 27926 w 42045"/>
                <a:gd name="connsiteY13" fmla="*/ 34110 h 46293"/>
                <a:gd name="connsiteX14" fmla="*/ 31736 w 42045"/>
                <a:gd name="connsiteY14" fmla="*/ 24490 h 4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45" h="46293">
                  <a:moveTo>
                    <a:pt x="31736" y="24490"/>
                  </a:moveTo>
                  <a:lnTo>
                    <a:pt x="31736" y="-180"/>
                  </a:lnTo>
                  <a:lnTo>
                    <a:pt x="41261" y="-180"/>
                  </a:lnTo>
                  <a:lnTo>
                    <a:pt x="41261" y="45445"/>
                  </a:lnTo>
                  <a:lnTo>
                    <a:pt x="31736" y="45445"/>
                  </a:lnTo>
                  <a:lnTo>
                    <a:pt x="31736" y="37062"/>
                  </a:lnTo>
                  <a:cubicBezTo>
                    <a:pt x="30231" y="39806"/>
                    <a:pt x="28031" y="42101"/>
                    <a:pt x="25354" y="43730"/>
                  </a:cubicBezTo>
                  <a:cubicBezTo>
                    <a:pt x="18478" y="47635"/>
                    <a:pt x="9867" y="46673"/>
                    <a:pt x="4019" y="41349"/>
                  </a:cubicBezTo>
                  <a:cubicBezTo>
                    <a:pt x="637" y="37644"/>
                    <a:pt x="-1077" y="32729"/>
                    <a:pt x="-744" y="27728"/>
                  </a:cubicBezTo>
                  <a:lnTo>
                    <a:pt x="-744" y="-180"/>
                  </a:lnTo>
                  <a:lnTo>
                    <a:pt x="8781" y="-180"/>
                  </a:lnTo>
                  <a:lnTo>
                    <a:pt x="8781" y="24871"/>
                  </a:lnTo>
                  <a:cubicBezTo>
                    <a:pt x="8781" y="33253"/>
                    <a:pt x="12305" y="37444"/>
                    <a:pt x="19258" y="37444"/>
                  </a:cubicBezTo>
                  <a:cubicBezTo>
                    <a:pt x="22478" y="37520"/>
                    <a:pt x="25593" y="36320"/>
                    <a:pt x="27926" y="34110"/>
                  </a:cubicBezTo>
                  <a:cubicBezTo>
                    <a:pt x="30574" y="31633"/>
                    <a:pt x="31974" y="28109"/>
                    <a:pt x="31736" y="24490"/>
                  </a:cubicBezTo>
                  <a:close/>
                </a:path>
              </a:pathLst>
            </a:custGeom>
            <a:solidFill>
              <a:srgbClr val="6D6E71"/>
            </a:solidFill>
            <a:ln w="9525" cap="flat">
              <a:noFill/>
              <a:prstDash val="solid"/>
              <a:miter/>
            </a:ln>
          </p:spPr>
          <p:txBody>
            <a:bodyPr rtlCol="0" anchor="ctr"/>
            <a:lstStyle/>
            <a:p>
              <a:endParaRPr lang="en-US"/>
            </a:p>
          </p:txBody>
        </p:sp>
        <p:sp>
          <p:nvSpPr>
            <p:cNvPr id="661" name="Freeform: Shape 660">
              <a:extLst>
                <a:ext uri="{FF2B5EF4-FFF2-40B4-BE49-F238E27FC236}">
                  <a16:creationId xmlns:a16="http://schemas.microsoft.com/office/drawing/2014/main" id="{CF46F960-7609-4080-92D0-5FA25D8A0BDD}"/>
                </a:ext>
              </a:extLst>
            </p:cNvPr>
            <p:cNvSpPr/>
            <p:nvPr/>
          </p:nvSpPr>
          <p:spPr>
            <a:xfrm>
              <a:off x="8140856" y="2390572"/>
              <a:ext cx="30530" cy="57709"/>
            </a:xfrm>
            <a:custGeom>
              <a:avLst/>
              <a:gdLst>
                <a:gd name="connsiteX0" fmla="*/ 23028 w 24288"/>
                <a:gd name="connsiteY0" fmla="*/ 9059 h 45910"/>
                <a:gd name="connsiteX1" fmla="*/ 12360 w 24288"/>
                <a:gd name="connsiteY1" fmla="*/ 13727 h 45910"/>
                <a:gd name="connsiteX2" fmla="*/ 8740 w 24288"/>
                <a:gd name="connsiteY2" fmla="*/ 26204 h 45910"/>
                <a:gd name="connsiteX3" fmla="*/ 8740 w 24288"/>
                <a:gd name="connsiteY3" fmla="*/ 45731 h 45910"/>
                <a:gd name="connsiteX4" fmla="*/ -785 w 24288"/>
                <a:gd name="connsiteY4" fmla="*/ 45731 h 45910"/>
                <a:gd name="connsiteX5" fmla="*/ -785 w 24288"/>
                <a:gd name="connsiteY5" fmla="*/ 106 h 45910"/>
                <a:gd name="connsiteX6" fmla="*/ 8740 w 24288"/>
                <a:gd name="connsiteY6" fmla="*/ 106 h 45910"/>
                <a:gd name="connsiteX7" fmla="*/ 8740 w 24288"/>
                <a:gd name="connsiteY7" fmla="*/ 9631 h 45910"/>
                <a:gd name="connsiteX8" fmla="*/ 15026 w 24288"/>
                <a:gd name="connsiteY8" fmla="*/ 2582 h 45910"/>
                <a:gd name="connsiteX9" fmla="*/ 23504 w 24288"/>
                <a:gd name="connsiteY9" fmla="*/ -180 h 45910"/>
                <a:gd name="connsiteX10" fmla="*/ 23504 w 24288"/>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8" h="45910">
                  <a:moveTo>
                    <a:pt x="23028" y="9059"/>
                  </a:moveTo>
                  <a:cubicBezTo>
                    <a:pt x="18932" y="8821"/>
                    <a:pt x="14969" y="10555"/>
                    <a:pt x="12360" y="13727"/>
                  </a:cubicBezTo>
                  <a:cubicBezTo>
                    <a:pt x="9788" y="17365"/>
                    <a:pt x="8512" y="21756"/>
                    <a:pt x="8740" y="26204"/>
                  </a:cubicBezTo>
                  <a:lnTo>
                    <a:pt x="8740" y="45731"/>
                  </a:lnTo>
                  <a:lnTo>
                    <a:pt x="-785" y="45731"/>
                  </a:lnTo>
                  <a:lnTo>
                    <a:pt x="-785" y="106"/>
                  </a:lnTo>
                  <a:lnTo>
                    <a:pt x="8740" y="106"/>
                  </a:lnTo>
                  <a:lnTo>
                    <a:pt x="8740" y="9631"/>
                  </a:lnTo>
                  <a:cubicBezTo>
                    <a:pt x="10255" y="6821"/>
                    <a:pt x="12407" y="4402"/>
                    <a:pt x="15026" y="2582"/>
                  </a:cubicBezTo>
                  <a:cubicBezTo>
                    <a:pt x="17503" y="820"/>
                    <a:pt x="20466" y="-142"/>
                    <a:pt x="23504" y="-180"/>
                  </a:cubicBezTo>
                  <a:lnTo>
                    <a:pt x="23504" y="9345"/>
                  </a:lnTo>
                  <a:close/>
                </a:path>
              </a:pathLst>
            </a:custGeom>
            <a:solidFill>
              <a:srgbClr val="6D6E71"/>
            </a:solidFill>
            <a:ln w="9525" cap="flat">
              <a:noFill/>
              <a:prstDash val="solid"/>
              <a:miter/>
            </a:ln>
          </p:spPr>
          <p:txBody>
            <a:bodyPr rtlCol="0" anchor="ctr"/>
            <a:lstStyle/>
            <a:p>
              <a:endParaRPr lang="en-US"/>
            </a:p>
          </p:txBody>
        </p:sp>
        <p:sp>
          <p:nvSpPr>
            <p:cNvPr id="662" name="Freeform: Shape 661">
              <a:extLst>
                <a:ext uri="{FF2B5EF4-FFF2-40B4-BE49-F238E27FC236}">
                  <a16:creationId xmlns:a16="http://schemas.microsoft.com/office/drawing/2014/main" id="{0635A0F0-9D02-4DEB-BC84-D9E86A26017C}"/>
                </a:ext>
              </a:extLst>
            </p:cNvPr>
            <p:cNvSpPr/>
            <p:nvPr/>
          </p:nvSpPr>
          <p:spPr>
            <a:xfrm>
              <a:off x="8181204" y="2366507"/>
              <a:ext cx="15325" cy="81776"/>
            </a:xfrm>
            <a:custGeom>
              <a:avLst/>
              <a:gdLst>
                <a:gd name="connsiteX0" fmla="*/ 1025 w 12192"/>
                <a:gd name="connsiteY0" fmla="*/ 10203 h 65056"/>
                <a:gd name="connsiteX1" fmla="*/ -784 w 12192"/>
                <a:gd name="connsiteY1" fmla="*/ 5916 h 65056"/>
                <a:gd name="connsiteX2" fmla="*/ 5312 w 12192"/>
                <a:gd name="connsiteY2" fmla="*/ -180 h 65056"/>
                <a:gd name="connsiteX3" fmla="*/ 9598 w 12192"/>
                <a:gd name="connsiteY3" fmla="*/ 1630 h 65056"/>
                <a:gd name="connsiteX4" fmla="*/ 11407 w 12192"/>
                <a:gd name="connsiteY4" fmla="*/ 5916 h 65056"/>
                <a:gd name="connsiteX5" fmla="*/ 5312 w 12192"/>
                <a:gd name="connsiteY5" fmla="*/ 12012 h 65056"/>
                <a:gd name="connsiteX6" fmla="*/ 1025 w 12192"/>
                <a:gd name="connsiteY6" fmla="*/ 10203 h 65056"/>
                <a:gd name="connsiteX7" fmla="*/ 9979 w 12192"/>
                <a:gd name="connsiteY7" fmla="*/ 64876 h 65056"/>
                <a:gd name="connsiteX8" fmla="*/ 454 w 12192"/>
                <a:gd name="connsiteY8" fmla="*/ 64876 h 65056"/>
                <a:gd name="connsiteX9" fmla="*/ 454 w 12192"/>
                <a:gd name="connsiteY9" fmla="*/ 19251 h 65056"/>
                <a:gd name="connsiteX10" fmla="*/ 9979 w 12192"/>
                <a:gd name="connsiteY10" fmla="*/ 19251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 h="65056">
                  <a:moveTo>
                    <a:pt x="1025" y="10203"/>
                  </a:moveTo>
                  <a:cubicBezTo>
                    <a:pt x="-146" y="9088"/>
                    <a:pt x="-804" y="7536"/>
                    <a:pt x="-784" y="5916"/>
                  </a:cubicBezTo>
                  <a:cubicBezTo>
                    <a:pt x="-737" y="2573"/>
                    <a:pt x="1968" y="-132"/>
                    <a:pt x="5312" y="-180"/>
                  </a:cubicBezTo>
                  <a:cubicBezTo>
                    <a:pt x="6931" y="-199"/>
                    <a:pt x="8484" y="458"/>
                    <a:pt x="9598" y="1630"/>
                  </a:cubicBezTo>
                  <a:cubicBezTo>
                    <a:pt x="10760" y="2754"/>
                    <a:pt x="11417" y="4297"/>
                    <a:pt x="11407" y="5916"/>
                  </a:cubicBezTo>
                  <a:cubicBezTo>
                    <a:pt x="11360" y="9260"/>
                    <a:pt x="8655" y="11965"/>
                    <a:pt x="5312" y="12012"/>
                  </a:cubicBezTo>
                  <a:cubicBezTo>
                    <a:pt x="3692" y="12022"/>
                    <a:pt x="2149" y="11365"/>
                    <a:pt x="1025" y="10203"/>
                  </a:cubicBezTo>
                  <a:close/>
                  <a:moveTo>
                    <a:pt x="9979" y="64876"/>
                  </a:moveTo>
                  <a:lnTo>
                    <a:pt x="454" y="64876"/>
                  </a:lnTo>
                  <a:lnTo>
                    <a:pt x="454" y="19251"/>
                  </a:lnTo>
                  <a:lnTo>
                    <a:pt x="9979" y="19251"/>
                  </a:lnTo>
                  <a:close/>
                </a:path>
              </a:pathLst>
            </a:custGeom>
            <a:solidFill>
              <a:srgbClr val="6D6E71"/>
            </a:solidFill>
            <a:ln w="9525" cap="flat">
              <a:noFill/>
              <a:prstDash val="solid"/>
              <a:miter/>
            </a:ln>
          </p:spPr>
          <p:txBody>
            <a:bodyPr rtlCol="0" anchor="ctr"/>
            <a:lstStyle/>
            <a:p>
              <a:endParaRPr lang="en-US"/>
            </a:p>
          </p:txBody>
        </p:sp>
        <p:sp>
          <p:nvSpPr>
            <p:cNvPr id="663" name="Freeform: Shape 662">
              <a:extLst>
                <a:ext uri="{FF2B5EF4-FFF2-40B4-BE49-F238E27FC236}">
                  <a16:creationId xmlns:a16="http://schemas.microsoft.com/office/drawing/2014/main" id="{DB60F9BE-928B-4DB1-80AF-4EE734D56CF3}"/>
                </a:ext>
              </a:extLst>
            </p:cNvPr>
            <p:cNvSpPr/>
            <p:nvPr/>
          </p:nvSpPr>
          <p:spPr>
            <a:xfrm>
              <a:off x="8211856" y="2389950"/>
              <a:ext cx="52730" cy="58332"/>
            </a:xfrm>
            <a:custGeom>
              <a:avLst/>
              <a:gdLst>
                <a:gd name="connsiteX0" fmla="*/ 8740 w 41949"/>
                <a:gd name="connsiteY0" fmla="*/ 21556 h 46405"/>
                <a:gd name="connsiteX1" fmla="*/ 8740 w 41949"/>
                <a:gd name="connsiteY1" fmla="*/ 46226 h 46405"/>
                <a:gd name="connsiteX2" fmla="*/ -785 w 41949"/>
                <a:gd name="connsiteY2" fmla="*/ 46226 h 46405"/>
                <a:gd name="connsiteX3" fmla="*/ -785 w 41949"/>
                <a:gd name="connsiteY3" fmla="*/ 601 h 46405"/>
                <a:gd name="connsiteX4" fmla="*/ 8740 w 41949"/>
                <a:gd name="connsiteY4" fmla="*/ 601 h 46405"/>
                <a:gd name="connsiteX5" fmla="*/ 8740 w 41949"/>
                <a:gd name="connsiteY5" fmla="*/ 8793 h 46405"/>
                <a:gd name="connsiteX6" fmla="*/ 15122 w 41949"/>
                <a:gd name="connsiteY6" fmla="*/ 2220 h 46405"/>
                <a:gd name="connsiteX7" fmla="*/ 23885 w 41949"/>
                <a:gd name="connsiteY7" fmla="*/ -161 h 46405"/>
                <a:gd name="connsiteX8" fmla="*/ 36363 w 41949"/>
                <a:gd name="connsiteY8" fmla="*/ 4506 h 46405"/>
                <a:gd name="connsiteX9" fmla="*/ 41125 w 41949"/>
                <a:gd name="connsiteY9" fmla="*/ 18127 h 46405"/>
                <a:gd name="connsiteX10" fmla="*/ 41125 w 41949"/>
                <a:gd name="connsiteY10" fmla="*/ 46131 h 46405"/>
                <a:gd name="connsiteX11" fmla="*/ 31600 w 41949"/>
                <a:gd name="connsiteY11" fmla="*/ 46131 h 46405"/>
                <a:gd name="connsiteX12" fmla="*/ 31600 w 41949"/>
                <a:gd name="connsiteY12" fmla="*/ 21175 h 46405"/>
                <a:gd name="connsiteX13" fmla="*/ 21123 w 41949"/>
                <a:gd name="connsiteY13" fmla="*/ 8602 h 46405"/>
                <a:gd name="connsiteX14" fmla="*/ 12455 w 41949"/>
                <a:gd name="connsiteY14" fmla="*/ 11841 h 46405"/>
                <a:gd name="connsiteX15" fmla="*/ 8740 w 41949"/>
                <a:gd name="connsiteY15" fmla="*/ 21556 h 46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9" h="46405">
                  <a:moveTo>
                    <a:pt x="8740" y="21556"/>
                  </a:moveTo>
                  <a:lnTo>
                    <a:pt x="8740" y="46226"/>
                  </a:lnTo>
                  <a:lnTo>
                    <a:pt x="-785" y="46226"/>
                  </a:lnTo>
                  <a:lnTo>
                    <a:pt x="-785" y="601"/>
                  </a:lnTo>
                  <a:lnTo>
                    <a:pt x="8740" y="601"/>
                  </a:lnTo>
                  <a:lnTo>
                    <a:pt x="8740" y="8793"/>
                  </a:lnTo>
                  <a:cubicBezTo>
                    <a:pt x="10226" y="6059"/>
                    <a:pt x="12436" y="3782"/>
                    <a:pt x="15122" y="2220"/>
                  </a:cubicBezTo>
                  <a:cubicBezTo>
                    <a:pt x="17761" y="630"/>
                    <a:pt x="20799" y="-199"/>
                    <a:pt x="23885" y="-161"/>
                  </a:cubicBezTo>
                  <a:cubicBezTo>
                    <a:pt x="28505" y="-380"/>
                    <a:pt x="33020" y="1306"/>
                    <a:pt x="36363" y="4506"/>
                  </a:cubicBezTo>
                  <a:cubicBezTo>
                    <a:pt x="39735" y="8211"/>
                    <a:pt x="41449" y="13126"/>
                    <a:pt x="41125" y="18127"/>
                  </a:cubicBezTo>
                  <a:lnTo>
                    <a:pt x="41125" y="46131"/>
                  </a:lnTo>
                  <a:lnTo>
                    <a:pt x="31600" y="46131"/>
                  </a:lnTo>
                  <a:lnTo>
                    <a:pt x="31600" y="21175"/>
                  </a:lnTo>
                  <a:cubicBezTo>
                    <a:pt x="31600" y="12793"/>
                    <a:pt x="28171" y="8602"/>
                    <a:pt x="21123" y="8602"/>
                  </a:cubicBezTo>
                  <a:cubicBezTo>
                    <a:pt x="17932" y="8564"/>
                    <a:pt x="14836" y="9716"/>
                    <a:pt x="12455" y="11841"/>
                  </a:cubicBezTo>
                  <a:cubicBezTo>
                    <a:pt x="9874" y="14393"/>
                    <a:pt x="8521" y="17936"/>
                    <a:pt x="8740" y="21556"/>
                  </a:cubicBezTo>
                  <a:close/>
                </a:path>
              </a:pathLst>
            </a:custGeom>
            <a:solidFill>
              <a:srgbClr val="6D6E71"/>
            </a:solidFill>
            <a:ln w="9525" cap="flat">
              <a:noFill/>
              <a:prstDash val="solid"/>
              <a:miter/>
            </a:ln>
          </p:spPr>
          <p:txBody>
            <a:bodyPr rtlCol="0" anchor="ctr"/>
            <a:lstStyle/>
            <a:p>
              <a:endParaRPr lang="en-US"/>
            </a:p>
          </p:txBody>
        </p:sp>
        <p:sp>
          <p:nvSpPr>
            <p:cNvPr id="664" name="Freeform: Shape 663">
              <a:extLst>
                <a:ext uri="{FF2B5EF4-FFF2-40B4-BE49-F238E27FC236}">
                  <a16:creationId xmlns:a16="http://schemas.microsoft.com/office/drawing/2014/main" id="{5E624FAE-8E41-4C4F-ADD6-93A31A7FA568}"/>
                </a:ext>
              </a:extLst>
            </p:cNvPr>
            <p:cNvSpPr/>
            <p:nvPr/>
          </p:nvSpPr>
          <p:spPr>
            <a:xfrm>
              <a:off x="8277932" y="2390077"/>
              <a:ext cx="57209" cy="81217"/>
            </a:xfrm>
            <a:custGeom>
              <a:avLst/>
              <a:gdLst>
                <a:gd name="connsiteX0" fmla="*/ 44661 w 45512"/>
                <a:gd name="connsiteY0" fmla="*/ 500 h 64611"/>
                <a:gd name="connsiteX1" fmla="*/ 44661 w 45512"/>
                <a:gd name="connsiteY1" fmla="*/ 40314 h 64611"/>
                <a:gd name="connsiteX2" fmla="*/ 38089 w 45512"/>
                <a:gd name="connsiteY2" fmla="*/ 58412 h 64611"/>
                <a:gd name="connsiteX3" fmla="*/ 21230 w 45512"/>
                <a:gd name="connsiteY3" fmla="*/ 64413 h 64611"/>
                <a:gd name="connsiteX4" fmla="*/ 2180 w 45512"/>
                <a:gd name="connsiteY4" fmla="*/ 58031 h 64611"/>
                <a:gd name="connsiteX5" fmla="*/ 6752 w 45512"/>
                <a:gd name="connsiteY5" fmla="*/ 50697 h 64611"/>
                <a:gd name="connsiteX6" fmla="*/ 20277 w 45512"/>
                <a:gd name="connsiteY6" fmla="*/ 55745 h 64611"/>
                <a:gd name="connsiteX7" fmla="*/ 31040 w 45512"/>
                <a:gd name="connsiteY7" fmla="*/ 52316 h 64611"/>
                <a:gd name="connsiteX8" fmla="*/ 35041 w 45512"/>
                <a:gd name="connsiteY8" fmla="*/ 41076 h 64611"/>
                <a:gd name="connsiteX9" fmla="*/ 35041 w 45512"/>
                <a:gd name="connsiteY9" fmla="*/ 35266 h 64611"/>
                <a:gd name="connsiteX10" fmla="*/ 19896 w 45512"/>
                <a:gd name="connsiteY10" fmla="*/ 44029 h 64611"/>
                <a:gd name="connsiteX11" fmla="*/ 5037 w 45512"/>
                <a:gd name="connsiteY11" fmla="*/ 37742 h 64611"/>
                <a:gd name="connsiteX12" fmla="*/ 5037 w 45512"/>
                <a:gd name="connsiteY12" fmla="*/ 6120 h 64611"/>
                <a:gd name="connsiteX13" fmla="*/ 19896 w 45512"/>
                <a:gd name="connsiteY13" fmla="*/ -167 h 64611"/>
                <a:gd name="connsiteX14" fmla="*/ 34565 w 45512"/>
                <a:gd name="connsiteY14" fmla="*/ 7263 h 64611"/>
                <a:gd name="connsiteX15" fmla="*/ 34565 w 45512"/>
                <a:gd name="connsiteY15" fmla="*/ 500 h 64611"/>
                <a:gd name="connsiteX16" fmla="*/ 9133 w 45512"/>
                <a:gd name="connsiteY16" fmla="*/ 21550 h 64611"/>
                <a:gd name="connsiteX17" fmla="*/ 12562 w 45512"/>
                <a:gd name="connsiteY17" fmla="*/ 31075 h 64611"/>
                <a:gd name="connsiteX18" fmla="*/ 22087 w 45512"/>
                <a:gd name="connsiteY18" fmla="*/ 35075 h 64611"/>
                <a:gd name="connsiteX19" fmla="*/ 31612 w 45512"/>
                <a:gd name="connsiteY19" fmla="*/ 31170 h 64611"/>
                <a:gd name="connsiteX20" fmla="*/ 35231 w 45512"/>
                <a:gd name="connsiteY20" fmla="*/ 21645 h 64611"/>
                <a:gd name="connsiteX21" fmla="*/ 31612 w 45512"/>
                <a:gd name="connsiteY21" fmla="*/ 12120 h 64611"/>
                <a:gd name="connsiteX22" fmla="*/ 22087 w 45512"/>
                <a:gd name="connsiteY22" fmla="*/ 8025 h 64611"/>
                <a:gd name="connsiteX23" fmla="*/ 12562 w 45512"/>
                <a:gd name="connsiteY23" fmla="*/ 12216 h 64611"/>
                <a:gd name="connsiteX24" fmla="*/ 9133 w 45512"/>
                <a:gd name="connsiteY24" fmla="*/ 21550 h 6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5512" h="64611">
                  <a:moveTo>
                    <a:pt x="44661" y="500"/>
                  </a:moveTo>
                  <a:lnTo>
                    <a:pt x="44661" y="40314"/>
                  </a:lnTo>
                  <a:cubicBezTo>
                    <a:pt x="45166" y="47011"/>
                    <a:pt x="42775" y="53602"/>
                    <a:pt x="38089" y="58412"/>
                  </a:cubicBezTo>
                  <a:cubicBezTo>
                    <a:pt x="33450" y="62508"/>
                    <a:pt x="27412" y="64660"/>
                    <a:pt x="21230" y="64413"/>
                  </a:cubicBezTo>
                  <a:cubicBezTo>
                    <a:pt x="14324" y="64575"/>
                    <a:pt x="7590" y="62317"/>
                    <a:pt x="2180" y="58031"/>
                  </a:cubicBezTo>
                  <a:lnTo>
                    <a:pt x="6752" y="50697"/>
                  </a:lnTo>
                  <a:cubicBezTo>
                    <a:pt x="10562" y="53859"/>
                    <a:pt x="15325" y="55640"/>
                    <a:pt x="20277" y="55745"/>
                  </a:cubicBezTo>
                  <a:cubicBezTo>
                    <a:pt x="24164" y="55945"/>
                    <a:pt x="27992" y="54726"/>
                    <a:pt x="31040" y="52316"/>
                  </a:cubicBezTo>
                  <a:cubicBezTo>
                    <a:pt x="33945" y="49334"/>
                    <a:pt x="35412" y="45229"/>
                    <a:pt x="35041" y="41076"/>
                  </a:cubicBezTo>
                  <a:lnTo>
                    <a:pt x="35041" y="35266"/>
                  </a:lnTo>
                  <a:cubicBezTo>
                    <a:pt x="32003" y="40772"/>
                    <a:pt x="26183" y="44143"/>
                    <a:pt x="19896" y="44029"/>
                  </a:cubicBezTo>
                  <a:cubicBezTo>
                    <a:pt x="14258" y="44239"/>
                    <a:pt x="8819" y="41933"/>
                    <a:pt x="5037" y="37742"/>
                  </a:cubicBezTo>
                  <a:cubicBezTo>
                    <a:pt x="-2726" y="28627"/>
                    <a:pt x="-2726" y="15235"/>
                    <a:pt x="5037" y="6120"/>
                  </a:cubicBezTo>
                  <a:cubicBezTo>
                    <a:pt x="8819" y="1929"/>
                    <a:pt x="14258" y="-376"/>
                    <a:pt x="19896" y="-167"/>
                  </a:cubicBezTo>
                  <a:cubicBezTo>
                    <a:pt x="25716" y="-281"/>
                    <a:pt x="31212" y="2500"/>
                    <a:pt x="34565" y="7263"/>
                  </a:cubicBezTo>
                  <a:lnTo>
                    <a:pt x="34565" y="500"/>
                  </a:lnTo>
                  <a:close/>
                  <a:moveTo>
                    <a:pt x="9133" y="21550"/>
                  </a:moveTo>
                  <a:cubicBezTo>
                    <a:pt x="9114" y="25027"/>
                    <a:pt x="10333" y="28408"/>
                    <a:pt x="12562" y="31075"/>
                  </a:cubicBezTo>
                  <a:cubicBezTo>
                    <a:pt x="14943" y="33809"/>
                    <a:pt x="18467" y="35285"/>
                    <a:pt x="22087" y="35075"/>
                  </a:cubicBezTo>
                  <a:cubicBezTo>
                    <a:pt x="25678" y="35247"/>
                    <a:pt x="29174" y="33818"/>
                    <a:pt x="31612" y="31170"/>
                  </a:cubicBezTo>
                  <a:cubicBezTo>
                    <a:pt x="33993" y="28580"/>
                    <a:pt x="35289" y="25170"/>
                    <a:pt x="35231" y="21645"/>
                  </a:cubicBezTo>
                  <a:cubicBezTo>
                    <a:pt x="35231" y="18131"/>
                    <a:pt x="33936" y="14749"/>
                    <a:pt x="31612" y="12120"/>
                  </a:cubicBezTo>
                  <a:cubicBezTo>
                    <a:pt x="29193" y="9415"/>
                    <a:pt x="25706" y="7920"/>
                    <a:pt x="22087" y="8025"/>
                  </a:cubicBezTo>
                  <a:cubicBezTo>
                    <a:pt x="18420" y="7777"/>
                    <a:pt x="14858" y="9349"/>
                    <a:pt x="12562" y="12216"/>
                  </a:cubicBezTo>
                  <a:cubicBezTo>
                    <a:pt x="10391" y="14844"/>
                    <a:pt x="9181" y="18140"/>
                    <a:pt x="9133" y="21550"/>
                  </a:cubicBezTo>
                  <a:close/>
                </a:path>
              </a:pathLst>
            </a:custGeom>
            <a:solidFill>
              <a:srgbClr val="6D6E71"/>
            </a:solidFill>
            <a:ln w="9525" cap="flat">
              <a:noFill/>
              <a:prstDash val="solid"/>
              <a:miter/>
            </a:ln>
          </p:spPr>
          <p:txBody>
            <a:bodyPr rtlCol="0" anchor="ctr"/>
            <a:lstStyle/>
            <a:p>
              <a:endParaRPr lang="en-US"/>
            </a:p>
          </p:txBody>
        </p:sp>
        <p:sp>
          <p:nvSpPr>
            <p:cNvPr id="665" name="Freeform: Shape 664">
              <a:extLst>
                <a:ext uri="{FF2B5EF4-FFF2-40B4-BE49-F238E27FC236}">
                  <a16:creationId xmlns:a16="http://schemas.microsoft.com/office/drawing/2014/main" id="{66B2C9EC-6B6E-4B0D-A352-44E0AF95757B}"/>
                </a:ext>
              </a:extLst>
            </p:cNvPr>
            <p:cNvSpPr/>
            <p:nvPr/>
          </p:nvSpPr>
          <p:spPr>
            <a:xfrm>
              <a:off x="8377682" y="2373571"/>
              <a:ext cx="39870" cy="75555"/>
            </a:xfrm>
            <a:custGeom>
              <a:avLst/>
              <a:gdLst>
                <a:gd name="connsiteX0" fmla="*/ 14551 w 31718"/>
                <a:gd name="connsiteY0" fmla="*/ 21823 h 60107"/>
                <a:gd name="connsiteX1" fmla="*/ 14551 w 31718"/>
                <a:gd name="connsiteY1" fmla="*/ 44968 h 60107"/>
                <a:gd name="connsiteX2" fmla="*/ 16265 w 31718"/>
                <a:gd name="connsiteY2" fmla="*/ 50112 h 60107"/>
                <a:gd name="connsiteX3" fmla="*/ 21028 w 31718"/>
                <a:gd name="connsiteY3" fmla="*/ 52112 h 60107"/>
                <a:gd name="connsiteX4" fmla="*/ 26933 w 31718"/>
                <a:gd name="connsiteY4" fmla="*/ 49064 h 60107"/>
                <a:gd name="connsiteX5" fmla="*/ 30934 w 31718"/>
                <a:gd name="connsiteY5" fmla="*/ 55827 h 60107"/>
                <a:gd name="connsiteX6" fmla="*/ 19694 w 31718"/>
                <a:gd name="connsiteY6" fmla="*/ 59923 h 60107"/>
                <a:gd name="connsiteX7" fmla="*/ 9217 w 31718"/>
                <a:gd name="connsiteY7" fmla="*/ 55636 h 60107"/>
                <a:gd name="connsiteX8" fmla="*/ 4931 w 31718"/>
                <a:gd name="connsiteY8" fmla="*/ 44207 h 60107"/>
                <a:gd name="connsiteX9" fmla="*/ 4931 w 31718"/>
                <a:gd name="connsiteY9" fmla="*/ 21823 h 60107"/>
                <a:gd name="connsiteX10" fmla="*/ -785 w 31718"/>
                <a:gd name="connsiteY10" fmla="*/ 21823 h 60107"/>
                <a:gd name="connsiteX11" fmla="*/ -785 w 31718"/>
                <a:gd name="connsiteY11" fmla="*/ 14108 h 60107"/>
                <a:gd name="connsiteX12" fmla="*/ 4931 w 31718"/>
                <a:gd name="connsiteY12" fmla="*/ 14108 h 60107"/>
                <a:gd name="connsiteX13" fmla="*/ 4931 w 31718"/>
                <a:gd name="connsiteY13" fmla="*/ -180 h 60107"/>
                <a:gd name="connsiteX14" fmla="*/ 14456 w 31718"/>
                <a:gd name="connsiteY14" fmla="*/ -180 h 60107"/>
                <a:gd name="connsiteX15" fmla="*/ 14456 w 31718"/>
                <a:gd name="connsiteY15" fmla="*/ 14108 h 60107"/>
                <a:gd name="connsiteX16" fmla="*/ 26457 w 31718"/>
                <a:gd name="connsiteY16" fmla="*/ 14108 h 60107"/>
                <a:gd name="connsiteX17" fmla="*/ 26457 w 31718"/>
                <a:gd name="connsiteY17" fmla="*/ 21823 h 60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107">
                  <a:moveTo>
                    <a:pt x="14551" y="21823"/>
                  </a:moveTo>
                  <a:lnTo>
                    <a:pt x="14551" y="44968"/>
                  </a:lnTo>
                  <a:cubicBezTo>
                    <a:pt x="14446" y="46835"/>
                    <a:pt x="15056" y="48683"/>
                    <a:pt x="16265" y="50112"/>
                  </a:cubicBezTo>
                  <a:cubicBezTo>
                    <a:pt x="17456" y="51484"/>
                    <a:pt x="19218" y="52226"/>
                    <a:pt x="21028" y="52112"/>
                  </a:cubicBezTo>
                  <a:cubicBezTo>
                    <a:pt x="23342" y="51979"/>
                    <a:pt x="25485" y="50865"/>
                    <a:pt x="26933" y="49064"/>
                  </a:cubicBezTo>
                  <a:lnTo>
                    <a:pt x="30934" y="55827"/>
                  </a:lnTo>
                  <a:cubicBezTo>
                    <a:pt x="27829" y="58551"/>
                    <a:pt x="23818" y="60018"/>
                    <a:pt x="19694" y="59923"/>
                  </a:cubicBezTo>
                  <a:cubicBezTo>
                    <a:pt x="15760" y="59970"/>
                    <a:pt x="11979" y="58427"/>
                    <a:pt x="9217" y="55636"/>
                  </a:cubicBezTo>
                  <a:cubicBezTo>
                    <a:pt x="6245" y="52598"/>
                    <a:pt x="4692" y="48445"/>
                    <a:pt x="4931" y="44207"/>
                  </a:cubicBezTo>
                  <a:lnTo>
                    <a:pt x="4931" y="21823"/>
                  </a:lnTo>
                  <a:lnTo>
                    <a:pt x="-785" y="21823"/>
                  </a:lnTo>
                  <a:lnTo>
                    <a:pt x="-785" y="14108"/>
                  </a:lnTo>
                  <a:lnTo>
                    <a:pt x="4931" y="14108"/>
                  </a:lnTo>
                  <a:lnTo>
                    <a:pt x="4931" y="-180"/>
                  </a:lnTo>
                  <a:lnTo>
                    <a:pt x="14456" y="-180"/>
                  </a:lnTo>
                  <a:lnTo>
                    <a:pt x="14456" y="14108"/>
                  </a:lnTo>
                  <a:lnTo>
                    <a:pt x="26457" y="14108"/>
                  </a:lnTo>
                  <a:lnTo>
                    <a:pt x="26457" y="21823"/>
                  </a:lnTo>
                  <a:close/>
                </a:path>
              </a:pathLst>
            </a:custGeom>
            <a:solidFill>
              <a:srgbClr val="6D6E71"/>
            </a:solidFill>
            <a:ln w="9525" cap="flat">
              <a:noFill/>
              <a:prstDash val="solid"/>
              <a:miter/>
            </a:ln>
          </p:spPr>
          <p:txBody>
            <a:bodyPr rtlCol="0" anchor="ctr"/>
            <a:lstStyle/>
            <a:p>
              <a:endParaRPr lang="en-US"/>
            </a:p>
          </p:txBody>
        </p:sp>
        <p:sp>
          <p:nvSpPr>
            <p:cNvPr id="666" name="Freeform: Shape 665">
              <a:extLst>
                <a:ext uri="{FF2B5EF4-FFF2-40B4-BE49-F238E27FC236}">
                  <a16:creationId xmlns:a16="http://schemas.microsoft.com/office/drawing/2014/main" id="{B67EDCCD-6A34-46D3-8326-6E8A2E15A549}"/>
                </a:ext>
              </a:extLst>
            </p:cNvPr>
            <p:cNvSpPr/>
            <p:nvPr/>
          </p:nvSpPr>
          <p:spPr>
            <a:xfrm>
              <a:off x="8427371" y="2368422"/>
              <a:ext cx="52848" cy="79859"/>
            </a:xfrm>
            <a:custGeom>
              <a:avLst/>
              <a:gdLst>
                <a:gd name="connsiteX0" fmla="*/ 8740 w 42043"/>
                <a:gd name="connsiteY0" fmla="*/ 38682 h 63531"/>
                <a:gd name="connsiteX1" fmla="*/ 8740 w 42043"/>
                <a:gd name="connsiteY1" fmla="*/ 63352 h 63531"/>
                <a:gd name="connsiteX2" fmla="*/ -785 w 42043"/>
                <a:gd name="connsiteY2" fmla="*/ 63352 h 63531"/>
                <a:gd name="connsiteX3" fmla="*/ -785 w 42043"/>
                <a:gd name="connsiteY3" fmla="*/ -180 h 63531"/>
                <a:gd name="connsiteX4" fmla="*/ 8740 w 42043"/>
                <a:gd name="connsiteY4" fmla="*/ -180 h 63531"/>
                <a:gd name="connsiteX5" fmla="*/ 8740 w 42043"/>
                <a:gd name="connsiteY5" fmla="*/ 25918 h 63531"/>
                <a:gd name="connsiteX6" fmla="*/ 15026 w 42043"/>
                <a:gd name="connsiteY6" fmla="*/ 19346 h 63531"/>
                <a:gd name="connsiteX7" fmla="*/ 23980 w 42043"/>
                <a:gd name="connsiteY7" fmla="*/ 16965 h 63531"/>
                <a:gd name="connsiteX8" fmla="*/ 36458 w 42043"/>
                <a:gd name="connsiteY8" fmla="*/ 21632 h 63531"/>
                <a:gd name="connsiteX9" fmla="*/ 41220 w 42043"/>
                <a:gd name="connsiteY9" fmla="*/ 35253 h 63531"/>
                <a:gd name="connsiteX10" fmla="*/ 41220 w 42043"/>
                <a:gd name="connsiteY10" fmla="*/ 63257 h 63531"/>
                <a:gd name="connsiteX11" fmla="*/ 31695 w 42043"/>
                <a:gd name="connsiteY11" fmla="*/ 63257 h 63531"/>
                <a:gd name="connsiteX12" fmla="*/ 31695 w 42043"/>
                <a:gd name="connsiteY12" fmla="*/ 38301 h 63531"/>
                <a:gd name="connsiteX13" fmla="*/ 21218 w 42043"/>
                <a:gd name="connsiteY13" fmla="*/ 25728 h 63531"/>
                <a:gd name="connsiteX14" fmla="*/ 12550 w 42043"/>
                <a:gd name="connsiteY14" fmla="*/ 28966 h 63531"/>
                <a:gd name="connsiteX15" fmla="*/ 8740 w 42043"/>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043" h="63531">
                  <a:moveTo>
                    <a:pt x="8740" y="38682"/>
                  </a:moveTo>
                  <a:lnTo>
                    <a:pt x="8740" y="63352"/>
                  </a:lnTo>
                  <a:lnTo>
                    <a:pt x="-785" y="63352"/>
                  </a:lnTo>
                  <a:lnTo>
                    <a:pt x="-785" y="-180"/>
                  </a:lnTo>
                  <a:lnTo>
                    <a:pt x="8740" y="-180"/>
                  </a:lnTo>
                  <a:lnTo>
                    <a:pt x="8740" y="25918"/>
                  </a:lnTo>
                  <a:cubicBezTo>
                    <a:pt x="10159" y="23166"/>
                    <a:pt x="12341" y="20889"/>
                    <a:pt x="15026" y="19346"/>
                  </a:cubicBezTo>
                  <a:cubicBezTo>
                    <a:pt x="17741" y="17746"/>
                    <a:pt x="20837" y="16927"/>
                    <a:pt x="23980" y="16965"/>
                  </a:cubicBezTo>
                  <a:cubicBezTo>
                    <a:pt x="28600" y="16765"/>
                    <a:pt x="33105" y="18451"/>
                    <a:pt x="36458" y="21632"/>
                  </a:cubicBezTo>
                  <a:cubicBezTo>
                    <a:pt x="39830" y="25337"/>
                    <a:pt x="41544" y="30252"/>
                    <a:pt x="41220" y="35253"/>
                  </a:cubicBezTo>
                  <a:lnTo>
                    <a:pt x="41220" y="63257"/>
                  </a:lnTo>
                  <a:lnTo>
                    <a:pt x="31695" y="63257"/>
                  </a:lnTo>
                  <a:lnTo>
                    <a:pt x="31695" y="38301"/>
                  </a:lnTo>
                  <a:cubicBezTo>
                    <a:pt x="31695" y="29919"/>
                    <a:pt x="28171" y="25728"/>
                    <a:pt x="21218" y="25728"/>
                  </a:cubicBezTo>
                  <a:cubicBezTo>
                    <a:pt x="18018" y="25671"/>
                    <a:pt x="14922" y="26823"/>
                    <a:pt x="12550" y="28966"/>
                  </a:cubicBezTo>
                  <a:cubicBezTo>
                    <a:pt x="9902" y="31481"/>
                    <a:pt x="8502" y="35034"/>
                    <a:pt x="8740" y="38682"/>
                  </a:cubicBezTo>
                  <a:close/>
                </a:path>
              </a:pathLst>
            </a:custGeom>
            <a:solidFill>
              <a:srgbClr val="6D6E71"/>
            </a:solidFill>
            <a:ln w="9525" cap="flat">
              <a:noFill/>
              <a:prstDash val="solid"/>
              <a:miter/>
            </a:ln>
          </p:spPr>
          <p:txBody>
            <a:bodyPr rtlCol="0" anchor="ctr"/>
            <a:lstStyle/>
            <a:p>
              <a:endParaRPr lang="en-US"/>
            </a:p>
          </p:txBody>
        </p:sp>
        <p:sp>
          <p:nvSpPr>
            <p:cNvPr id="667" name="Freeform: Shape 666">
              <a:extLst>
                <a:ext uri="{FF2B5EF4-FFF2-40B4-BE49-F238E27FC236}">
                  <a16:creationId xmlns:a16="http://schemas.microsoft.com/office/drawing/2014/main" id="{E4156B56-BB82-4D01-B189-5DBC2EED9B53}"/>
                </a:ext>
              </a:extLst>
            </p:cNvPr>
            <p:cNvSpPr/>
            <p:nvPr/>
          </p:nvSpPr>
          <p:spPr>
            <a:xfrm>
              <a:off x="8493311" y="2390440"/>
              <a:ext cx="57061" cy="59053"/>
            </a:xfrm>
            <a:custGeom>
              <a:avLst/>
              <a:gdLst>
                <a:gd name="connsiteX0" fmla="*/ 44484 w 45394"/>
                <a:gd name="connsiteY0" fmla="*/ 27453 h 46979"/>
                <a:gd name="connsiteX1" fmla="*/ 8765 w 45394"/>
                <a:gd name="connsiteY1" fmla="*/ 27453 h 46979"/>
                <a:gd name="connsiteX2" fmla="*/ 13337 w 45394"/>
                <a:gd name="connsiteY2" fmla="*/ 35549 h 46979"/>
                <a:gd name="connsiteX3" fmla="*/ 22862 w 45394"/>
                <a:gd name="connsiteY3" fmla="*/ 38597 h 46979"/>
                <a:gd name="connsiteX4" fmla="*/ 35816 w 45394"/>
                <a:gd name="connsiteY4" fmla="*/ 33168 h 46979"/>
                <a:gd name="connsiteX5" fmla="*/ 41340 w 45394"/>
                <a:gd name="connsiteY5" fmla="*/ 39168 h 46979"/>
                <a:gd name="connsiteX6" fmla="*/ 22290 w 45394"/>
                <a:gd name="connsiteY6" fmla="*/ 46788 h 46979"/>
                <a:gd name="connsiteX7" fmla="*/ -779 w 45394"/>
                <a:gd name="connsiteY7" fmla="*/ 24909 h 46979"/>
                <a:gd name="connsiteX8" fmla="*/ -760 w 45394"/>
                <a:gd name="connsiteY8" fmla="*/ 23262 h 46979"/>
                <a:gd name="connsiteX9" fmla="*/ 6098 w 45394"/>
                <a:gd name="connsiteY9" fmla="*/ 6117 h 46979"/>
                <a:gd name="connsiteX10" fmla="*/ 38102 w 45394"/>
                <a:gd name="connsiteY10" fmla="*/ 5450 h 46979"/>
                <a:gd name="connsiteX11" fmla="*/ 44579 w 45394"/>
                <a:gd name="connsiteY11" fmla="*/ 20880 h 46979"/>
                <a:gd name="connsiteX12" fmla="*/ 8765 w 45394"/>
                <a:gd name="connsiteY12" fmla="*/ 19928 h 46979"/>
                <a:gd name="connsiteX13" fmla="*/ 34863 w 45394"/>
                <a:gd name="connsiteY13" fmla="*/ 19928 h 46979"/>
                <a:gd name="connsiteX14" fmla="*/ 31339 w 45394"/>
                <a:gd name="connsiteY14" fmla="*/ 11165 h 46979"/>
                <a:gd name="connsiteX15" fmla="*/ 22481 w 45394"/>
                <a:gd name="connsiteY15" fmla="*/ 8021 h 46979"/>
                <a:gd name="connsiteX16" fmla="*/ 12956 w 45394"/>
                <a:gd name="connsiteY16" fmla="*/ 11260 h 46979"/>
                <a:gd name="connsiteX17" fmla="*/ 8765 w 45394"/>
                <a:gd name="connsiteY17" fmla="*/ 19642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94" h="46979">
                  <a:moveTo>
                    <a:pt x="44484" y="27453"/>
                  </a:moveTo>
                  <a:lnTo>
                    <a:pt x="8765" y="27453"/>
                  </a:lnTo>
                  <a:cubicBezTo>
                    <a:pt x="8927" y="30720"/>
                    <a:pt x="10622" y="33720"/>
                    <a:pt x="13337" y="35549"/>
                  </a:cubicBezTo>
                  <a:cubicBezTo>
                    <a:pt x="16109" y="37549"/>
                    <a:pt x="19442" y="38616"/>
                    <a:pt x="22862" y="38597"/>
                  </a:cubicBezTo>
                  <a:cubicBezTo>
                    <a:pt x="27786" y="38911"/>
                    <a:pt x="32587" y="36901"/>
                    <a:pt x="35816" y="33168"/>
                  </a:cubicBezTo>
                  <a:lnTo>
                    <a:pt x="41340" y="39168"/>
                  </a:lnTo>
                  <a:cubicBezTo>
                    <a:pt x="36321" y="44245"/>
                    <a:pt x="29425" y="46998"/>
                    <a:pt x="22290" y="46788"/>
                  </a:cubicBezTo>
                  <a:cubicBezTo>
                    <a:pt x="9879" y="47122"/>
                    <a:pt x="-446" y="37321"/>
                    <a:pt x="-779" y="24909"/>
                  </a:cubicBezTo>
                  <a:cubicBezTo>
                    <a:pt x="-789" y="24366"/>
                    <a:pt x="-789" y="23814"/>
                    <a:pt x="-760" y="23262"/>
                  </a:cubicBezTo>
                  <a:cubicBezTo>
                    <a:pt x="-1046" y="16823"/>
                    <a:pt x="1450" y="10574"/>
                    <a:pt x="6098" y="6117"/>
                  </a:cubicBezTo>
                  <a:cubicBezTo>
                    <a:pt x="15118" y="-2018"/>
                    <a:pt x="28748" y="-2303"/>
                    <a:pt x="38102" y="5450"/>
                  </a:cubicBezTo>
                  <a:cubicBezTo>
                    <a:pt x="42522" y="9317"/>
                    <a:pt x="44912" y="15013"/>
                    <a:pt x="44579" y="20880"/>
                  </a:cubicBezTo>
                  <a:close/>
                  <a:moveTo>
                    <a:pt x="8765" y="19928"/>
                  </a:moveTo>
                  <a:lnTo>
                    <a:pt x="34863" y="19928"/>
                  </a:lnTo>
                  <a:cubicBezTo>
                    <a:pt x="35083" y="16623"/>
                    <a:pt x="33787" y="13394"/>
                    <a:pt x="31339" y="11165"/>
                  </a:cubicBezTo>
                  <a:cubicBezTo>
                    <a:pt x="28872" y="9069"/>
                    <a:pt x="25719" y="7955"/>
                    <a:pt x="22481" y="8021"/>
                  </a:cubicBezTo>
                  <a:cubicBezTo>
                    <a:pt x="19033" y="7983"/>
                    <a:pt x="15670" y="9126"/>
                    <a:pt x="12956" y="11260"/>
                  </a:cubicBezTo>
                  <a:cubicBezTo>
                    <a:pt x="10308" y="13232"/>
                    <a:pt x="8746" y="16337"/>
                    <a:pt x="8765" y="19642"/>
                  </a:cubicBezTo>
                  <a:close/>
                </a:path>
              </a:pathLst>
            </a:custGeom>
            <a:solidFill>
              <a:srgbClr val="6D6E71"/>
            </a:solidFill>
            <a:ln w="9525" cap="flat">
              <a:noFill/>
              <a:prstDash val="solid"/>
              <a:miter/>
            </a:ln>
          </p:spPr>
          <p:txBody>
            <a:bodyPr rtlCol="0" anchor="ctr"/>
            <a:lstStyle/>
            <a:p>
              <a:endParaRPr lang="en-US"/>
            </a:p>
          </p:txBody>
        </p:sp>
        <p:sp>
          <p:nvSpPr>
            <p:cNvPr id="668" name="Freeform: Shape 667">
              <a:extLst>
                <a:ext uri="{FF2B5EF4-FFF2-40B4-BE49-F238E27FC236}">
                  <a16:creationId xmlns:a16="http://schemas.microsoft.com/office/drawing/2014/main" id="{D6AF974F-C332-435C-BD8A-EEDEA2547B5F}"/>
                </a:ext>
              </a:extLst>
            </p:cNvPr>
            <p:cNvSpPr/>
            <p:nvPr/>
          </p:nvSpPr>
          <p:spPr>
            <a:xfrm>
              <a:off x="8593077" y="2390089"/>
              <a:ext cx="58574" cy="79024"/>
            </a:xfrm>
            <a:custGeom>
              <a:avLst/>
              <a:gdLst>
                <a:gd name="connsiteX0" fmla="*/ 23599 w 46598"/>
                <a:gd name="connsiteY0" fmla="*/ -177 h 62867"/>
                <a:gd name="connsiteX1" fmla="*/ 39315 w 46598"/>
                <a:gd name="connsiteY1" fmla="*/ 6109 h 62867"/>
                <a:gd name="connsiteX2" fmla="*/ 45792 w 46598"/>
                <a:gd name="connsiteY2" fmla="*/ 23064 h 62867"/>
                <a:gd name="connsiteX3" fmla="*/ 39315 w 46598"/>
                <a:gd name="connsiteY3" fmla="*/ 40209 h 62867"/>
                <a:gd name="connsiteX4" fmla="*/ 10931 w 46598"/>
                <a:gd name="connsiteY4" fmla="*/ 41581 h 62867"/>
                <a:gd name="connsiteX5" fmla="*/ 8740 w 46598"/>
                <a:gd name="connsiteY5" fmla="*/ 39256 h 62867"/>
                <a:gd name="connsiteX6" fmla="*/ 8740 w 46598"/>
                <a:gd name="connsiteY6" fmla="*/ 62688 h 62867"/>
                <a:gd name="connsiteX7" fmla="*/ -785 w 46598"/>
                <a:gd name="connsiteY7" fmla="*/ 62688 h 62867"/>
                <a:gd name="connsiteX8" fmla="*/ -785 w 46598"/>
                <a:gd name="connsiteY8" fmla="*/ 490 h 62867"/>
                <a:gd name="connsiteX9" fmla="*/ 8740 w 46598"/>
                <a:gd name="connsiteY9" fmla="*/ 490 h 62867"/>
                <a:gd name="connsiteX10" fmla="*/ 8740 w 46598"/>
                <a:gd name="connsiteY10" fmla="*/ 8681 h 62867"/>
                <a:gd name="connsiteX11" fmla="*/ 23599 w 46598"/>
                <a:gd name="connsiteY11" fmla="*/ -177 h 62867"/>
                <a:gd name="connsiteX12" fmla="*/ 8645 w 46598"/>
                <a:gd name="connsiteY12" fmla="*/ 23350 h 62867"/>
                <a:gd name="connsiteX13" fmla="*/ 12550 w 46598"/>
                <a:gd name="connsiteY13" fmla="*/ 34018 h 62867"/>
                <a:gd name="connsiteX14" fmla="*/ 22075 w 46598"/>
                <a:gd name="connsiteY14" fmla="*/ 38209 h 62867"/>
                <a:gd name="connsiteX15" fmla="*/ 31600 w 46598"/>
                <a:gd name="connsiteY15" fmla="*/ 34113 h 62867"/>
                <a:gd name="connsiteX16" fmla="*/ 35791 w 46598"/>
                <a:gd name="connsiteY16" fmla="*/ 23445 h 62867"/>
                <a:gd name="connsiteX17" fmla="*/ 31695 w 46598"/>
                <a:gd name="connsiteY17" fmla="*/ 12491 h 62867"/>
                <a:gd name="connsiteX18" fmla="*/ 22170 w 46598"/>
                <a:gd name="connsiteY18" fmla="*/ 8205 h 62867"/>
                <a:gd name="connsiteX19" fmla="*/ 12645 w 46598"/>
                <a:gd name="connsiteY19" fmla="*/ 12491 h 62867"/>
                <a:gd name="connsiteX20" fmla="*/ 8645 w 46598"/>
                <a:gd name="connsiteY20" fmla="*/ 23350 h 6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98" h="62867">
                  <a:moveTo>
                    <a:pt x="23599" y="-177"/>
                  </a:moveTo>
                  <a:cubicBezTo>
                    <a:pt x="29466" y="-272"/>
                    <a:pt x="35134" y="1995"/>
                    <a:pt x="39315" y="6109"/>
                  </a:cubicBezTo>
                  <a:cubicBezTo>
                    <a:pt x="43725" y="10624"/>
                    <a:pt x="46068" y="16758"/>
                    <a:pt x="45792" y="23064"/>
                  </a:cubicBezTo>
                  <a:cubicBezTo>
                    <a:pt x="46030" y="29417"/>
                    <a:pt x="43697" y="35599"/>
                    <a:pt x="39315" y="40209"/>
                  </a:cubicBezTo>
                  <a:cubicBezTo>
                    <a:pt x="31857" y="48429"/>
                    <a:pt x="19141" y="49038"/>
                    <a:pt x="10931" y="41581"/>
                  </a:cubicBezTo>
                  <a:cubicBezTo>
                    <a:pt x="10140" y="40866"/>
                    <a:pt x="9406" y="40085"/>
                    <a:pt x="8740" y="39256"/>
                  </a:cubicBezTo>
                  <a:lnTo>
                    <a:pt x="8740" y="62688"/>
                  </a:lnTo>
                  <a:lnTo>
                    <a:pt x="-785" y="62688"/>
                  </a:lnTo>
                  <a:lnTo>
                    <a:pt x="-785" y="490"/>
                  </a:lnTo>
                  <a:lnTo>
                    <a:pt x="8740" y="490"/>
                  </a:lnTo>
                  <a:lnTo>
                    <a:pt x="8740" y="8681"/>
                  </a:lnTo>
                  <a:cubicBezTo>
                    <a:pt x="11731" y="3261"/>
                    <a:pt x="17408" y="-120"/>
                    <a:pt x="23599" y="-177"/>
                  </a:cubicBezTo>
                  <a:close/>
                  <a:moveTo>
                    <a:pt x="8645" y="23350"/>
                  </a:moveTo>
                  <a:cubicBezTo>
                    <a:pt x="8454" y="27283"/>
                    <a:pt x="9854" y="31141"/>
                    <a:pt x="12550" y="34018"/>
                  </a:cubicBezTo>
                  <a:cubicBezTo>
                    <a:pt x="14988" y="36694"/>
                    <a:pt x="18455" y="38218"/>
                    <a:pt x="22075" y="38209"/>
                  </a:cubicBezTo>
                  <a:cubicBezTo>
                    <a:pt x="25666" y="38171"/>
                    <a:pt x="29105" y="36694"/>
                    <a:pt x="31600" y="34113"/>
                  </a:cubicBezTo>
                  <a:cubicBezTo>
                    <a:pt x="34448" y="31313"/>
                    <a:pt x="35972" y="27436"/>
                    <a:pt x="35791" y="23445"/>
                  </a:cubicBezTo>
                  <a:cubicBezTo>
                    <a:pt x="35924" y="19397"/>
                    <a:pt x="34457" y="15463"/>
                    <a:pt x="31695" y="12491"/>
                  </a:cubicBezTo>
                  <a:cubicBezTo>
                    <a:pt x="29247" y="9805"/>
                    <a:pt x="25799" y="8252"/>
                    <a:pt x="22170" y="8205"/>
                  </a:cubicBezTo>
                  <a:cubicBezTo>
                    <a:pt x="18522" y="8195"/>
                    <a:pt x="15055" y="9757"/>
                    <a:pt x="12645" y="12491"/>
                  </a:cubicBezTo>
                  <a:cubicBezTo>
                    <a:pt x="9959" y="15463"/>
                    <a:pt x="8530" y="19349"/>
                    <a:pt x="8645" y="23350"/>
                  </a:cubicBezTo>
                  <a:close/>
                </a:path>
              </a:pathLst>
            </a:custGeom>
            <a:solidFill>
              <a:srgbClr val="6D6E71"/>
            </a:solidFill>
            <a:ln w="9525" cap="flat">
              <a:noFill/>
              <a:prstDash val="solid"/>
              <a:miter/>
            </a:ln>
          </p:spPr>
          <p:txBody>
            <a:bodyPr rtlCol="0" anchor="ctr"/>
            <a:lstStyle/>
            <a:p>
              <a:endParaRPr lang="en-US"/>
            </a:p>
          </p:txBody>
        </p:sp>
        <p:sp>
          <p:nvSpPr>
            <p:cNvPr id="669" name="Freeform: Shape 668">
              <a:extLst>
                <a:ext uri="{FF2B5EF4-FFF2-40B4-BE49-F238E27FC236}">
                  <a16:creationId xmlns:a16="http://schemas.microsoft.com/office/drawing/2014/main" id="{158CC3DA-696F-483C-B87C-8B5A59205FCC}"/>
                </a:ext>
              </a:extLst>
            </p:cNvPr>
            <p:cNvSpPr/>
            <p:nvPr/>
          </p:nvSpPr>
          <p:spPr>
            <a:xfrm>
              <a:off x="8661061" y="2389589"/>
              <a:ext cx="51096" cy="59546"/>
            </a:xfrm>
            <a:custGeom>
              <a:avLst/>
              <a:gdLst>
                <a:gd name="connsiteX0" fmla="*/ 39618 w 40649"/>
                <a:gd name="connsiteY0" fmla="*/ 46512 h 47371"/>
                <a:gd name="connsiteX1" fmla="*/ 30856 w 40649"/>
                <a:gd name="connsiteY1" fmla="*/ 46512 h 47371"/>
                <a:gd name="connsiteX2" fmla="*/ 30856 w 40649"/>
                <a:gd name="connsiteY2" fmla="*/ 40417 h 47371"/>
                <a:gd name="connsiteX3" fmla="*/ 15711 w 40649"/>
                <a:gd name="connsiteY3" fmla="*/ 47179 h 47371"/>
                <a:gd name="connsiteX4" fmla="*/ 3900 w 40649"/>
                <a:gd name="connsiteY4" fmla="*/ 43179 h 47371"/>
                <a:gd name="connsiteX5" fmla="*/ -768 w 40649"/>
                <a:gd name="connsiteY5" fmla="*/ 32416 h 47371"/>
                <a:gd name="connsiteX6" fmla="*/ 4185 w 40649"/>
                <a:gd name="connsiteY6" fmla="*/ 22319 h 47371"/>
                <a:gd name="connsiteX7" fmla="*/ 17711 w 40649"/>
                <a:gd name="connsiteY7" fmla="*/ 18985 h 47371"/>
                <a:gd name="connsiteX8" fmla="*/ 30093 w 40649"/>
                <a:gd name="connsiteY8" fmla="*/ 18985 h 47371"/>
                <a:gd name="connsiteX9" fmla="*/ 30093 w 40649"/>
                <a:gd name="connsiteY9" fmla="*/ 17271 h 47371"/>
                <a:gd name="connsiteX10" fmla="*/ 19997 w 40649"/>
                <a:gd name="connsiteY10" fmla="*/ 7746 h 47371"/>
                <a:gd name="connsiteX11" fmla="*/ 6852 w 40649"/>
                <a:gd name="connsiteY11" fmla="*/ 12413 h 47371"/>
                <a:gd name="connsiteX12" fmla="*/ 2566 w 40649"/>
                <a:gd name="connsiteY12" fmla="*/ 6412 h 47371"/>
                <a:gd name="connsiteX13" fmla="*/ 21616 w 40649"/>
                <a:gd name="connsiteY13" fmla="*/ -160 h 47371"/>
                <a:gd name="connsiteX14" fmla="*/ 34761 w 40649"/>
                <a:gd name="connsiteY14" fmla="*/ 3936 h 47371"/>
                <a:gd name="connsiteX15" fmla="*/ 39809 w 40649"/>
                <a:gd name="connsiteY15" fmla="*/ 16699 h 47371"/>
                <a:gd name="connsiteX16" fmla="*/ 30093 w 40649"/>
                <a:gd name="connsiteY16" fmla="*/ 29558 h 47371"/>
                <a:gd name="connsiteX17" fmla="*/ 30093 w 40649"/>
                <a:gd name="connsiteY17" fmla="*/ 25653 h 47371"/>
                <a:gd name="connsiteX18" fmla="*/ 19330 w 40649"/>
                <a:gd name="connsiteY18" fmla="*/ 25653 h 47371"/>
                <a:gd name="connsiteX19" fmla="*/ 8948 w 40649"/>
                <a:gd name="connsiteY19" fmla="*/ 32130 h 47371"/>
                <a:gd name="connsiteX20" fmla="*/ 11520 w 40649"/>
                <a:gd name="connsiteY20" fmla="*/ 37273 h 47371"/>
                <a:gd name="connsiteX21" fmla="*/ 18663 w 40649"/>
                <a:gd name="connsiteY21" fmla="*/ 38988 h 47371"/>
                <a:gd name="connsiteX22" fmla="*/ 26665 w 40649"/>
                <a:gd name="connsiteY22" fmla="*/ 36511 h 47371"/>
                <a:gd name="connsiteX23" fmla="*/ 29998 w 40649"/>
                <a:gd name="connsiteY23" fmla="*/ 29558 h 47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9" h="47371">
                  <a:moveTo>
                    <a:pt x="39618" y="46512"/>
                  </a:moveTo>
                  <a:lnTo>
                    <a:pt x="30856" y="46512"/>
                  </a:lnTo>
                  <a:lnTo>
                    <a:pt x="30856" y="40417"/>
                  </a:lnTo>
                  <a:cubicBezTo>
                    <a:pt x="27102" y="44865"/>
                    <a:pt x="21531" y="47360"/>
                    <a:pt x="15711" y="47179"/>
                  </a:cubicBezTo>
                  <a:cubicBezTo>
                    <a:pt x="11415" y="47341"/>
                    <a:pt x="7214" y="45912"/>
                    <a:pt x="3900" y="43179"/>
                  </a:cubicBezTo>
                  <a:cubicBezTo>
                    <a:pt x="823" y="40464"/>
                    <a:pt x="-891" y="36521"/>
                    <a:pt x="-768" y="32416"/>
                  </a:cubicBezTo>
                  <a:cubicBezTo>
                    <a:pt x="-987" y="28415"/>
                    <a:pt x="889" y="24595"/>
                    <a:pt x="4185" y="22319"/>
                  </a:cubicBezTo>
                  <a:cubicBezTo>
                    <a:pt x="8271" y="19909"/>
                    <a:pt x="12977" y="18757"/>
                    <a:pt x="17711" y="18985"/>
                  </a:cubicBezTo>
                  <a:lnTo>
                    <a:pt x="30093" y="18985"/>
                  </a:lnTo>
                  <a:lnTo>
                    <a:pt x="30093" y="17271"/>
                  </a:lnTo>
                  <a:cubicBezTo>
                    <a:pt x="30093" y="11175"/>
                    <a:pt x="26759" y="7746"/>
                    <a:pt x="19997" y="7746"/>
                  </a:cubicBezTo>
                  <a:cubicBezTo>
                    <a:pt x="15244" y="7955"/>
                    <a:pt x="10672" y="9584"/>
                    <a:pt x="6852" y="12413"/>
                  </a:cubicBezTo>
                  <a:lnTo>
                    <a:pt x="2566" y="6412"/>
                  </a:lnTo>
                  <a:cubicBezTo>
                    <a:pt x="7948" y="2059"/>
                    <a:pt x="14691" y="-274"/>
                    <a:pt x="21616" y="-160"/>
                  </a:cubicBezTo>
                  <a:cubicBezTo>
                    <a:pt x="26341" y="-370"/>
                    <a:pt x="30989" y="1078"/>
                    <a:pt x="34761" y="3936"/>
                  </a:cubicBezTo>
                  <a:cubicBezTo>
                    <a:pt x="38352" y="7165"/>
                    <a:pt x="40218" y="11889"/>
                    <a:pt x="39809" y="16699"/>
                  </a:cubicBezTo>
                  <a:close/>
                  <a:moveTo>
                    <a:pt x="30093" y="29558"/>
                  </a:moveTo>
                  <a:lnTo>
                    <a:pt x="30093" y="25653"/>
                  </a:lnTo>
                  <a:lnTo>
                    <a:pt x="19330" y="25653"/>
                  </a:lnTo>
                  <a:cubicBezTo>
                    <a:pt x="12377" y="25653"/>
                    <a:pt x="8948" y="27843"/>
                    <a:pt x="8948" y="32130"/>
                  </a:cubicBezTo>
                  <a:cubicBezTo>
                    <a:pt x="8834" y="34178"/>
                    <a:pt x="9814" y="36130"/>
                    <a:pt x="11520" y="37273"/>
                  </a:cubicBezTo>
                  <a:cubicBezTo>
                    <a:pt x="13682" y="38531"/>
                    <a:pt x="16168" y="39131"/>
                    <a:pt x="18663" y="38988"/>
                  </a:cubicBezTo>
                  <a:cubicBezTo>
                    <a:pt x="21521" y="39026"/>
                    <a:pt x="24331" y="38159"/>
                    <a:pt x="26665" y="36511"/>
                  </a:cubicBezTo>
                  <a:cubicBezTo>
                    <a:pt x="28827" y="34863"/>
                    <a:pt x="30065" y="32273"/>
                    <a:pt x="29998" y="29558"/>
                  </a:cubicBezTo>
                  <a:close/>
                </a:path>
              </a:pathLst>
            </a:custGeom>
            <a:solidFill>
              <a:srgbClr val="6D6E71"/>
            </a:solidFill>
            <a:ln w="9525" cap="flat">
              <a:noFill/>
              <a:prstDash val="solid"/>
              <a:miter/>
            </a:ln>
          </p:spPr>
          <p:txBody>
            <a:bodyPr rtlCol="0" anchor="ctr"/>
            <a:lstStyle/>
            <a:p>
              <a:endParaRPr lang="en-US"/>
            </a:p>
          </p:txBody>
        </p:sp>
        <p:sp>
          <p:nvSpPr>
            <p:cNvPr id="670" name="Freeform: Shape 669">
              <a:extLst>
                <a:ext uri="{FF2B5EF4-FFF2-40B4-BE49-F238E27FC236}">
                  <a16:creationId xmlns:a16="http://schemas.microsoft.com/office/drawing/2014/main" id="{D301A2B6-0CCE-4935-B612-EFA20975033C}"/>
                </a:ext>
              </a:extLst>
            </p:cNvPr>
            <p:cNvSpPr/>
            <p:nvPr/>
          </p:nvSpPr>
          <p:spPr>
            <a:xfrm>
              <a:off x="8723463" y="2390538"/>
              <a:ext cx="46103" cy="58599"/>
            </a:xfrm>
            <a:custGeom>
              <a:avLst/>
              <a:gdLst>
                <a:gd name="connsiteX0" fmla="*/ 35887 w 36677"/>
                <a:gd name="connsiteY0" fmla="*/ 32137 h 46618"/>
                <a:gd name="connsiteX1" fmla="*/ 31124 w 36677"/>
                <a:gd name="connsiteY1" fmla="*/ 42519 h 46618"/>
                <a:gd name="connsiteX2" fmla="*/ 19027 w 36677"/>
                <a:gd name="connsiteY2" fmla="*/ 46424 h 46618"/>
                <a:gd name="connsiteX3" fmla="*/ -785 w 36677"/>
                <a:gd name="connsiteY3" fmla="*/ 39566 h 46618"/>
                <a:gd name="connsiteX4" fmla="*/ 3882 w 36677"/>
                <a:gd name="connsiteY4" fmla="*/ 32137 h 46618"/>
                <a:gd name="connsiteX5" fmla="*/ 19313 w 36677"/>
                <a:gd name="connsiteY5" fmla="*/ 38138 h 46618"/>
                <a:gd name="connsiteX6" fmla="*/ 24457 w 36677"/>
                <a:gd name="connsiteY6" fmla="*/ 36614 h 46618"/>
                <a:gd name="connsiteX7" fmla="*/ 26362 w 36677"/>
                <a:gd name="connsiteY7" fmla="*/ 32804 h 46618"/>
                <a:gd name="connsiteX8" fmla="*/ 16837 w 36677"/>
                <a:gd name="connsiteY8" fmla="*/ 26612 h 46618"/>
                <a:gd name="connsiteX9" fmla="*/ 15884 w 36677"/>
                <a:gd name="connsiteY9" fmla="*/ 26612 h 46618"/>
                <a:gd name="connsiteX10" fmla="*/ 1596 w 36677"/>
                <a:gd name="connsiteY10" fmla="*/ 13849 h 46618"/>
                <a:gd name="connsiteX11" fmla="*/ 6550 w 36677"/>
                <a:gd name="connsiteY11" fmla="*/ 3657 h 46618"/>
                <a:gd name="connsiteX12" fmla="*/ 19408 w 36677"/>
                <a:gd name="connsiteY12" fmla="*/ -153 h 46618"/>
                <a:gd name="connsiteX13" fmla="*/ 34267 w 36677"/>
                <a:gd name="connsiteY13" fmla="*/ 4419 h 46618"/>
                <a:gd name="connsiteX14" fmla="*/ 30648 w 36677"/>
                <a:gd name="connsiteY14" fmla="*/ 11563 h 46618"/>
                <a:gd name="connsiteX15" fmla="*/ 18551 w 36677"/>
                <a:gd name="connsiteY15" fmla="*/ 7848 h 46618"/>
                <a:gd name="connsiteX16" fmla="*/ 13027 w 36677"/>
                <a:gd name="connsiteY16" fmla="*/ 9086 h 46618"/>
                <a:gd name="connsiteX17" fmla="*/ 10836 w 36677"/>
                <a:gd name="connsiteY17" fmla="*/ 12896 h 46618"/>
                <a:gd name="connsiteX18" fmla="*/ 13122 w 36677"/>
                <a:gd name="connsiteY18" fmla="*/ 16135 h 46618"/>
                <a:gd name="connsiteX19" fmla="*/ 17408 w 36677"/>
                <a:gd name="connsiteY19" fmla="*/ 17564 h 46618"/>
                <a:gd name="connsiteX20" fmla="*/ 22361 w 36677"/>
                <a:gd name="connsiteY20" fmla="*/ 18992 h 46618"/>
                <a:gd name="connsiteX21" fmla="*/ 26552 w 36677"/>
                <a:gd name="connsiteY21" fmla="*/ 20516 h 46618"/>
                <a:gd name="connsiteX22" fmla="*/ 30838 w 36677"/>
                <a:gd name="connsiteY22" fmla="*/ 22898 h 46618"/>
                <a:gd name="connsiteX23" fmla="*/ 35887 w 36677"/>
                <a:gd name="connsiteY23" fmla="*/ 32137 h 46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677" h="46618">
                  <a:moveTo>
                    <a:pt x="35887" y="32137"/>
                  </a:moveTo>
                  <a:cubicBezTo>
                    <a:pt x="36011" y="36147"/>
                    <a:pt x="34249" y="39995"/>
                    <a:pt x="31124" y="42519"/>
                  </a:cubicBezTo>
                  <a:cubicBezTo>
                    <a:pt x="27686" y="45215"/>
                    <a:pt x="23390" y="46596"/>
                    <a:pt x="19027" y="46424"/>
                  </a:cubicBezTo>
                  <a:cubicBezTo>
                    <a:pt x="11864" y="46281"/>
                    <a:pt x="4931" y="43881"/>
                    <a:pt x="-785" y="39566"/>
                  </a:cubicBezTo>
                  <a:lnTo>
                    <a:pt x="3882" y="32137"/>
                  </a:lnTo>
                  <a:cubicBezTo>
                    <a:pt x="8236" y="35766"/>
                    <a:pt x="13655" y="37871"/>
                    <a:pt x="19313" y="38138"/>
                  </a:cubicBezTo>
                  <a:cubicBezTo>
                    <a:pt x="21152" y="38214"/>
                    <a:pt x="22961" y="37680"/>
                    <a:pt x="24457" y="36614"/>
                  </a:cubicBezTo>
                  <a:cubicBezTo>
                    <a:pt x="25647" y="35709"/>
                    <a:pt x="26343" y="34299"/>
                    <a:pt x="26362" y="32804"/>
                  </a:cubicBezTo>
                  <a:cubicBezTo>
                    <a:pt x="26362" y="30517"/>
                    <a:pt x="23314" y="28422"/>
                    <a:pt x="16837" y="26612"/>
                  </a:cubicBezTo>
                  <a:lnTo>
                    <a:pt x="15884" y="26612"/>
                  </a:lnTo>
                  <a:cubicBezTo>
                    <a:pt x="6359" y="24041"/>
                    <a:pt x="1596" y="19850"/>
                    <a:pt x="1596" y="13849"/>
                  </a:cubicBezTo>
                  <a:cubicBezTo>
                    <a:pt x="1501" y="9848"/>
                    <a:pt x="3349" y="6057"/>
                    <a:pt x="6550" y="3657"/>
                  </a:cubicBezTo>
                  <a:cubicBezTo>
                    <a:pt x="10274" y="952"/>
                    <a:pt x="14808" y="-391"/>
                    <a:pt x="19408" y="-153"/>
                  </a:cubicBezTo>
                  <a:cubicBezTo>
                    <a:pt x="24704" y="-134"/>
                    <a:pt x="29876" y="1457"/>
                    <a:pt x="34267" y="4419"/>
                  </a:cubicBezTo>
                  <a:lnTo>
                    <a:pt x="30648" y="11563"/>
                  </a:lnTo>
                  <a:cubicBezTo>
                    <a:pt x="27086" y="9134"/>
                    <a:pt x="22866" y="7839"/>
                    <a:pt x="18551" y="7848"/>
                  </a:cubicBezTo>
                  <a:cubicBezTo>
                    <a:pt x="16637" y="7791"/>
                    <a:pt x="14732" y="8220"/>
                    <a:pt x="13027" y="9086"/>
                  </a:cubicBezTo>
                  <a:cubicBezTo>
                    <a:pt x="11636" y="9839"/>
                    <a:pt x="10788" y="11315"/>
                    <a:pt x="10836" y="12896"/>
                  </a:cubicBezTo>
                  <a:cubicBezTo>
                    <a:pt x="10836" y="14354"/>
                    <a:pt x="11750" y="15649"/>
                    <a:pt x="13122" y="16135"/>
                  </a:cubicBezTo>
                  <a:cubicBezTo>
                    <a:pt x="14513" y="16725"/>
                    <a:pt x="15942" y="17202"/>
                    <a:pt x="17408" y="17564"/>
                  </a:cubicBezTo>
                  <a:lnTo>
                    <a:pt x="22361" y="18992"/>
                  </a:lnTo>
                  <a:cubicBezTo>
                    <a:pt x="23790" y="19402"/>
                    <a:pt x="25190" y="19907"/>
                    <a:pt x="26552" y="20516"/>
                  </a:cubicBezTo>
                  <a:cubicBezTo>
                    <a:pt x="28057" y="21164"/>
                    <a:pt x="29495" y="21964"/>
                    <a:pt x="30838" y="22898"/>
                  </a:cubicBezTo>
                  <a:cubicBezTo>
                    <a:pt x="34029" y="24879"/>
                    <a:pt x="35944" y="28384"/>
                    <a:pt x="35887" y="32137"/>
                  </a:cubicBezTo>
                  <a:close/>
                </a:path>
              </a:pathLst>
            </a:custGeom>
            <a:solidFill>
              <a:srgbClr val="6D6E71"/>
            </a:solidFill>
            <a:ln w="9525" cap="flat">
              <a:noFill/>
              <a:prstDash val="solid"/>
              <a:miter/>
            </a:ln>
          </p:spPr>
          <p:txBody>
            <a:bodyPr rtlCol="0" anchor="ctr"/>
            <a:lstStyle/>
            <a:p>
              <a:endParaRPr lang="en-US"/>
            </a:p>
          </p:txBody>
        </p:sp>
        <p:sp>
          <p:nvSpPr>
            <p:cNvPr id="671" name="Freeform: Shape 670">
              <a:extLst>
                <a:ext uri="{FF2B5EF4-FFF2-40B4-BE49-F238E27FC236}">
                  <a16:creationId xmlns:a16="http://schemas.microsoft.com/office/drawing/2014/main" id="{E7EE0584-AFE8-4B16-9F1C-DCC0B9BE2724}"/>
                </a:ext>
              </a:extLst>
            </p:cNvPr>
            <p:cNvSpPr/>
            <p:nvPr/>
          </p:nvSpPr>
          <p:spPr>
            <a:xfrm>
              <a:off x="8779256" y="2373571"/>
              <a:ext cx="39869" cy="76151"/>
            </a:xfrm>
            <a:custGeom>
              <a:avLst/>
              <a:gdLst>
                <a:gd name="connsiteX0" fmla="*/ 14550 w 31717"/>
                <a:gd name="connsiteY0" fmla="*/ 21823 h 60581"/>
                <a:gd name="connsiteX1" fmla="*/ 14550 w 31717"/>
                <a:gd name="connsiteY1" fmla="*/ 44968 h 60581"/>
                <a:gd name="connsiteX2" fmla="*/ 16265 w 31717"/>
                <a:gd name="connsiteY2" fmla="*/ 50112 h 60581"/>
                <a:gd name="connsiteX3" fmla="*/ 21123 w 31717"/>
                <a:gd name="connsiteY3" fmla="*/ 52112 h 60581"/>
                <a:gd name="connsiteX4" fmla="*/ 27028 w 31717"/>
                <a:gd name="connsiteY4" fmla="*/ 49064 h 60581"/>
                <a:gd name="connsiteX5" fmla="*/ 30933 w 31717"/>
                <a:gd name="connsiteY5" fmla="*/ 55827 h 60581"/>
                <a:gd name="connsiteX6" fmla="*/ 19789 w 31717"/>
                <a:gd name="connsiteY6" fmla="*/ 60399 h 60581"/>
                <a:gd name="connsiteX7" fmla="*/ 9312 w 31717"/>
                <a:gd name="connsiteY7" fmla="*/ 56113 h 60581"/>
                <a:gd name="connsiteX8" fmla="*/ 4930 w 31717"/>
                <a:gd name="connsiteY8" fmla="*/ 44683 h 60581"/>
                <a:gd name="connsiteX9" fmla="*/ 4930 w 31717"/>
                <a:gd name="connsiteY9" fmla="*/ 21823 h 60581"/>
                <a:gd name="connsiteX10" fmla="*/ -785 w 31717"/>
                <a:gd name="connsiteY10" fmla="*/ 21823 h 60581"/>
                <a:gd name="connsiteX11" fmla="*/ -785 w 31717"/>
                <a:gd name="connsiteY11" fmla="*/ 14108 h 60581"/>
                <a:gd name="connsiteX12" fmla="*/ 4930 w 31717"/>
                <a:gd name="connsiteY12" fmla="*/ 14108 h 60581"/>
                <a:gd name="connsiteX13" fmla="*/ 4930 w 31717"/>
                <a:gd name="connsiteY13" fmla="*/ -180 h 60581"/>
                <a:gd name="connsiteX14" fmla="*/ 14455 w 31717"/>
                <a:gd name="connsiteY14" fmla="*/ -180 h 60581"/>
                <a:gd name="connsiteX15" fmla="*/ 14455 w 31717"/>
                <a:gd name="connsiteY15" fmla="*/ 14108 h 60581"/>
                <a:gd name="connsiteX16" fmla="*/ 26457 w 31717"/>
                <a:gd name="connsiteY16" fmla="*/ 14108 h 60581"/>
                <a:gd name="connsiteX17" fmla="*/ 26457 w 31717"/>
                <a:gd name="connsiteY17" fmla="*/ 21823 h 60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7" h="60581">
                  <a:moveTo>
                    <a:pt x="14550" y="21823"/>
                  </a:moveTo>
                  <a:lnTo>
                    <a:pt x="14550" y="44968"/>
                  </a:lnTo>
                  <a:cubicBezTo>
                    <a:pt x="14446" y="46835"/>
                    <a:pt x="15055" y="48683"/>
                    <a:pt x="16265" y="50112"/>
                  </a:cubicBezTo>
                  <a:cubicBezTo>
                    <a:pt x="17503" y="51474"/>
                    <a:pt x="19284" y="52217"/>
                    <a:pt x="21123" y="52112"/>
                  </a:cubicBezTo>
                  <a:cubicBezTo>
                    <a:pt x="23428" y="51950"/>
                    <a:pt x="25561" y="50855"/>
                    <a:pt x="27028" y="49064"/>
                  </a:cubicBezTo>
                  <a:lnTo>
                    <a:pt x="30933" y="55827"/>
                  </a:lnTo>
                  <a:cubicBezTo>
                    <a:pt x="27952" y="58732"/>
                    <a:pt x="23951" y="60370"/>
                    <a:pt x="19789" y="60399"/>
                  </a:cubicBezTo>
                  <a:cubicBezTo>
                    <a:pt x="15855" y="60475"/>
                    <a:pt x="12064" y="58922"/>
                    <a:pt x="9312" y="56113"/>
                  </a:cubicBezTo>
                  <a:cubicBezTo>
                    <a:pt x="6321" y="53084"/>
                    <a:pt x="4730" y="48940"/>
                    <a:pt x="4930" y="44683"/>
                  </a:cubicBezTo>
                  <a:lnTo>
                    <a:pt x="4930" y="21823"/>
                  </a:lnTo>
                  <a:lnTo>
                    <a:pt x="-785" y="21823"/>
                  </a:lnTo>
                  <a:lnTo>
                    <a:pt x="-785" y="14108"/>
                  </a:lnTo>
                  <a:lnTo>
                    <a:pt x="4930" y="14108"/>
                  </a:lnTo>
                  <a:lnTo>
                    <a:pt x="4930" y="-180"/>
                  </a:lnTo>
                  <a:lnTo>
                    <a:pt x="14455" y="-180"/>
                  </a:lnTo>
                  <a:lnTo>
                    <a:pt x="14455" y="14108"/>
                  </a:lnTo>
                  <a:lnTo>
                    <a:pt x="26457" y="14108"/>
                  </a:lnTo>
                  <a:lnTo>
                    <a:pt x="26457" y="21823"/>
                  </a:lnTo>
                  <a:close/>
                </a:path>
              </a:pathLst>
            </a:custGeom>
            <a:solidFill>
              <a:srgbClr val="6D6E71"/>
            </a:solidFill>
            <a:ln w="9525" cap="flat">
              <a:noFill/>
              <a:prstDash val="solid"/>
              <a:miter/>
            </a:ln>
          </p:spPr>
          <p:txBody>
            <a:bodyPr rtlCol="0" anchor="ctr"/>
            <a:lstStyle/>
            <a:p>
              <a:endParaRPr lang="en-US"/>
            </a:p>
          </p:txBody>
        </p:sp>
        <p:sp>
          <p:nvSpPr>
            <p:cNvPr id="672" name="Freeform: Shape 671">
              <a:extLst>
                <a:ext uri="{FF2B5EF4-FFF2-40B4-BE49-F238E27FC236}">
                  <a16:creationId xmlns:a16="http://schemas.microsoft.com/office/drawing/2014/main" id="{BCD7E3FC-0420-4D3A-9250-D72EE6AFC4FE}"/>
                </a:ext>
              </a:extLst>
            </p:cNvPr>
            <p:cNvSpPr/>
            <p:nvPr/>
          </p:nvSpPr>
          <p:spPr>
            <a:xfrm>
              <a:off x="8850017" y="2390932"/>
              <a:ext cx="60104" cy="80219"/>
            </a:xfrm>
            <a:custGeom>
              <a:avLst/>
              <a:gdLst>
                <a:gd name="connsiteX0" fmla="*/ 11121 w 47815"/>
                <a:gd name="connsiteY0" fmla="*/ 63637 h 63817"/>
                <a:gd name="connsiteX1" fmla="*/ -213 w 47815"/>
                <a:gd name="connsiteY1" fmla="*/ 59065 h 63817"/>
                <a:gd name="connsiteX2" fmla="*/ 4168 w 47815"/>
                <a:gd name="connsiteY2" fmla="*/ 51255 h 63817"/>
                <a:gd name="connsiteX3" fmla="*/ 10359 w 47815"/>
                <a:gd name="connsiteY3" fmla="*/ 54112 h 63817"/>
                <a:gd name="connsiteX4" fmla="*/ 15599 w 47815"/>
                <a:gd name="connsiteY4" fmla="*/ 51731 h 63817"/>
                <a:gd name="connsiteX5" fmla="*/ 17598 w 47815"/>
                <a:gd name="connsiteY5" fmla="*/ 46683 h 63817"/>
                <a:gd name="connsiteX6" fmla="*/ -785 w 47815"/>
                <a:gd name="connsiteY6" fmla="*/ -180 h 63817"/>
                <a:gd name="connsiteX7" fmla="*/ 9502 w 47815"/>
                <a:gd name="connsiteY7" fmla="*/ -180 h 63817"/>
                <a:gd name="connsiteX8" fmla="*/ 23123 w 47815"/>
                <a:gd name="connsiteY8" fmla="*/ 33443 h 63817"/>
                <a:gd name="connsiteX9" fmla="*/ 36744 w 47815"/>
                <a:gd name="connsiteY9" fmla="*/ -180 h 63817"/>
                <a:gd name="connsiteX10" fmla="*/ 47031 w 47815"/>
                <a:gd name="connsiteY10" fmla="*/ -180 h 63817"/>
                <a:gd name="connsiteX11" fmla="*/ 24933 w 47815"/>
                <a:gd name="connsiteY11" fmla="*/ 54017 h 63817"/>
                <a:gd name="connsiteX12" fmla="*/ 19313 w 47815"/>
                <a:gd name="connsiteY12" fmla="*/ 61066 h 63817"/>
                <a:gd name="connsiteX13" fmla="*/ 11121 w 47815"/>
                <a:gd name="connsiteY13" fmla="*/ 63637 h 6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815" h="63817">
                  <a:moveTo>
                    <a:pt x="11121" y="63637"/>
                  </a:moveTo>
                  <a:cubicBezTo>
                    <a:pt x="6902" y="63609"/>
                    <a:pt x="2845" y="61980"/>
                    <a:pt x="-213" y="59065"/>
                  </a:cubicBezTo>
                  <a:lnTo>
                    <a:pt x="4168" y="51255"/>
                  </a:lnTo>
                  <a:cubicBezTo>
                    <a:pt x="5807" y="52941"/>
                    <a:pt x="8016" y="53960"/>
                    <a:pt x="10359" y="54112"/>
                  </a:cubicBezTo>
                  <a:cubicBezTo>
                    <a:pt x="12388" y="54198"/>
                    <a:pt x="14332" y="53312"/>
                    <a:pt x="15599" y="51731"/>
                  </a:cubicBezTo>
                  <a:cubicBezTo>
                    <a:pt x="16875" y="50360"/>
                    <a:pt x="17580" y="48559"/>
                    <a:pt x="17598" y="46683"/>
                  </a:cubicBezTo>
                  <a:cubicBezTo>
                    <a:pt x="17598" y="45921"/>
                    <a:pt x="11474" y="30300"/>
                    <a:pt x="-785" y="-180"/>
                  </a:cubicBezTo>
                  <a:lnTo>
                    <a:pt x="9502" y="-180"/>
                  </a:lnTo>
                  <a:lnTo>
                    <a:pt x="23123" y="33443"/>
                  </a:lnTo>
                  <a:lnTo>
                    <a:pt x="36744" y="-180"/>
                  </a:lnTo>
                  <a:lnTo>
                    <a:pt x="47031" y="-180"/>
                  </a:lnTo>
                  <a:lnTo>
                    <a:pt x="24933" y="54017"/>
                  </a:lnTo>
                  <a:cubicBezTo>
                    <a:pt x="23714" y="56817"/>
                    <a:pt x="21771" y="59256"/>
                    <a:pt x="19313" y="61066"/>
                  </a:cubicBezTo>
                  <a:cubicBezTo>
                    <a:pt x="16913" y="62752"/>
                    <a:pt x="14055" y="63647"/>
                    <a:pt x="11121" y="63637"/>
                  </a:cubicBezTo>
                  <a:close/>
                </a:path>
              </a:pathLst>
            </a:custGeom>
            <a:solidFill>
              <a:srgbClr val="6D6E71"/>
            </a:solidFill>
            <a:ln w="9525" cap="flat">
              <a:noFill/>
              <a:prstDash val="solid"/>
              <a:miter/>
            </a:ln>
          </p:spPr>
          <p:txBody>
            <a:bodyPr rtlCol="0" anchor="ctr"/>
            <a:lstStyle/>
            <a:p>
              <a:endParaRPr lang="en-US"/>
            </a:p>
          </p:txBody>
        </p:sp>
        <p:sp>
          <p:nvSpPr>
            <p:cNvPr id="673" name="Freeform: Shape 672">
              <a:extLst>
                <a:ext uri="{FF2B5EF4-FFF2-40B4-BE49-F238E27FC236}">
                  <a16:creationId xmlns:a16="http://schemas.microsoft.com/office/drawing/2014/main" id="{742B483C-E101-466F-9854-9AEE6CFE9CFA}"/>
                </a:ext>
              </a:extLst>
            </p:cNvPr>
            <p:cNvSpPr/>
            <p:nvPr/>
          </p:nvSpPr>
          <p:spPr>
            <a:xfrm>
              <a:off x="8916004" y="2390458"/>
              <a:ext cx="56976" cy="59035"/>
            </a:xfrm>
            <a:custGeom>
              <a:avLst/>
              <a:gdLst>
                <a:gd name="connsiteX0" fmla="*/ 44542 w 45327"/>
                <a:gd name="connsiteY0" fmla="*/ 27438 h 46965"/>
                <a:gd name="connsiteX1" fmla="*/ 8823 w 45327"/>
                <a:gd name="connsiteY1" fmla="*/ 27438 h 46965"/>
                <a:gd name="connsiteX2" fmla="*/ 13300 w 45327"/>
                <a:gd name="connsiteY2" fmla="*/ 35535 h 46965"/>
                <a:gd name="connsiteX3" fmla="*/ 22825 w 45327"/>
                <a:gd name="connsiteY3" fmla="*/ 38583 h 46965"/>
                <a:gd name="connsiteX4" fmla="*/ 35874 w 45327"/>
                <a:gd name="connsiteY4" fmla="*/ 33153 h 46965"/>
                <a:gd name="connsiteX5" fmla="*/ 41399 w 45327"/>
                <a:gd name="connsiteY5" fmla="*/ 39154 h 46965"/>
                <a:gd name="connsiteX6" fmla="*/ 22349 w 45327"/>
                <a:gd name="connsiteY6" fmla="*/ 46774 h 46965"/>
                <a:gd name="connsiteX7" fmla="*/ 5966 w 45327"/>
                <a:gd name="connsiteY7" fmla="*/ 40392 h 46965"/>
                <a:gd name="connsiteX8" fmla="*/ 5966 w 45327"/>
                <a:gd name="connsiteY8" fmla="*/ 6102 h 46965"/>
                <a:gd name="connsiteX9" fmla="*/ 37875 w 45327"/>
                <a:gd name="connsiteY9" fmla="*/ 5436 h 46965"/>
                <a:gd name="connsiteX10" fmla="*/ 44447 w 45327"/>
                <a:gd name="connsiteY10" fmla="*/ 20866 h 46965"/>
                <a:gd name="connsiteX11" fmla="*/ 8823 w 45327"/>
                <a:gd name="connsiteY11" fmla="*/ 19914 h 46965"/>
                <a:gd name="connsiteX12" fmla="*/ 34922 w 45327"/>
                <a:gd name="connsiteY12" fmla="*/ 19914 h 46965"/>
                <a:gd name="connsiteX13" fmla="*/ 31302 w 45327"/>
                <a:gd name="connsiteY13" fmla="*/ 11151 h 46965"/>
                <a:gd name="connsiteX14" fmla="*/ 22444 w 45327"/>
                <a:gd name="connsiteY14" fmla="*/ 8007 h 46965"/>
                <a:gd name="connsiteX15" fmla="*/ 12919 w 45327"/>
                <a:gd name="connsiteY15" fmla="*/ 11246 h 46965"/>
                <a:gd name="connsiteX16" fmla="*/ 8823 w 45327"/>
                <a:gd name="connsiteY16" fmla="*/ 19628 h 46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27" h="46965">
                  <a:moveTo>
                    <a:pt x="44542" y="27438"/>
                  </a:moveTo>
                  <a:lnTo>
                    <a:pt x="8823" y="27438"/>
                  </a:lnTo>
                  <a:cubicBezTo>
                    <a:pt x="8995" y="30677"/>
                    <a:pt x="10643" y="33668"/>
                    <a:pt x="13300" y="35535"/>
                  </a:cubicBezTo>
                  <a:cubicBezTo>
                    <a:pt x="16072" y="37525"/>
                    <a:pt x="19406" y="38592"/>
                    <a:pt x="22825" y="38583"/>
                  </a:cubicBezTo>
                  <a:cubicBezTo>
                    <a:pt x="27787" y="38907"/>
                    <a:pt x="32607" y="36906"/>
                    <a:pt x="35874" y="33153"/>
                  </a:cubicBezTo>
                  <a:lnTo>
                    <a:pt x="41399" y="39154"/>
                  </a:lnTo>
                  <a:cubicBezTo>
                    <a:pt x="36379" y="44231"/>
                    <a:pt x="29483" y="46984"/>
                    <a:pt x="22349" y="46774"/>
                  </a:cubicBezTo>
                  <a:cubicBezTo>
                    <a:pt x="16263" y="46898"/>
                    <a:pt x="10366" y="44602"/>
                    <a:pt x="5966" y="40392"/>
                  </a:cubicBezTo>
                  <a:cubicBezTo>
                    <a:pt x="-3035" y="30734"/>
                    <a:pt x="-3035" y="15761"/>
                    <a:pt x="5966" y="6102"/>
                  </a:cubicBezTo>
                  <a:cubicBezTo>
                    <a:pt x="14957" y="-2013"/>
                    <a:pt x="28550" y="-2299"/>
                    <a:pt x="37875" y="5436"/>
                  </a:cubicBezTo>
                  <a:cubicBezTo>
                    <a:pt x="42332" y="9284"/>
                    <a:pt x="44761" y="14980"/>
                    <a:pt x="44447" y="20866"/>
                  </a:cubicBezTo>
                  <a:close/>
                  <a:moveTo>
                    <a:pt x="8823" y="19914"/>
                  </a:moveTo>
                  <a:lnTo>
                    <a:pt x="34922" y="19914"/>
                  </a:lnTo>
                  <a:cubicBezTo>
                    <a:pt x="35122" y="16589"/>
                    <a:pt x="33788" y="13360"/>
                    <a:pt x="31302" y="11151"/>
                  </a:cubicBezTo>
                  <a:cubicBezTo>
                    <a:pt x="28845" y="9026"/>
                    <a:pt x="25683" y="7912"/>
                    <a:pt x="22444" y="8007"/>
                  </a:cubicBezTo>
                  <a:cubicBezTo>
                    <a:pt x="18987" y="7941"/>
                    <a:pt x="15615" y="9084"/>
                    <a:pt x="12919" y="11246"/>
                  </a:cubicBezTo>
                  <a:cubicBezTo>
                    <a:pt x="10281" y="13217"/>
                    <a:pt x="8757" y="16332"/>
                    <a:pt x="8823" y="19628"/>
                  </a:cubicBezTo>
                  <a:close/>
                </a:path>
              </a:pathLst>
            </a:custGeom>
            <a:solidFill>
              <a:srgbClr val="6D6E71"/>
            </a:solidFill>
            <a:ln w="9525" cap="flat">
              <a:noFill/>
              <a:prstDash val="solid"/>
              <a:miter/>
            </a:ln>
          </p:spPr>
          <p:txBody>
            <a:bodyPr rtlCol="0" anchor="ctr"/>
            <a:lstStyle/>
            <a:p>
              <a:endParaRPr lang="en-US"/>
            </a:p>
          </p:txBody>
        </p:sp>
        <p:sp>
          <p:nvSpPr>
            <p:cNvPr id="674" name="Freeform: Shape 673">
              <a:extLst>
                <a:ext uri="{FF2B5EF4-FFF2-40B4-BE49-F238E27FC236}">
                  <a16:creationId xmlns:a16="http://schemas.microsoft.com/office/drawing/2014/main" id="{36FF67D9-4154-47CF-8A11-314FA896C21D}"/>
                </a:ext>
              </a:extLst>
            </p:cNvPr>
            <p:cNvSpPr/>
            <p:nvPr/>
          </p:nvSpPr>
          <p:spPr>
            <a:xfrm>
              <a:off x="8981926" y="2389589"/>
              <a:ext cx="51001" cy="59548"/>
            </a:xfrm>
            <a:custGeom>
              <a:avLst/>
              <a:gdLst>
                <a:gd name="connsiteX0" fmla="*/ 39532 w 40573"/>
                <a:gd name="connsiteY0" fmla="*/ 46512 h 47373"/>
                <a:gd name="connsiteX1" fmla="*/ 30865 w 40573"/>
                <a:gd name="connsiteY1" fmla="*/ 46512 h 47373"/>
                <a:gd name="connsiteX2" fmla="*/ 30865 w 40573"/>
                <a:gd name="connsiteY2" fmla="*/ 40417 h 47373"/>
                <a:gd name="connsiteX3" fmla="*/ 15624 w 40573"/>
                <a:gd name="connsiteY3" fmla="*/ 47179 h 47373"/>
                <a:gd name="connsiteX4" fmla="*/ 3909 w 40573"/>
                <a:gd name="connsiteY4" fmla="*/ 43179 h 47373"/>
                <a:gd name="connsiteX5" fmla="*/ -758 w 40573"/>
                <a:gd name="connsiteY5" fmla="*/ 32416 h 47373"/>
                <a:gd name="connsiteX6" fmla="*/ 4195 w 40573"/>
                <a:gd name="connsiteY6" fmla="*/ 22319 h 47373"/>
                <a:gd name="connsiteX7" fmla="*/ 17625 w 40573"/>
                <a:gd name="connsiteY7" fmla="*/ 18985 h 47373"/>
                <a:gd name="connsiteX8" fmla="*/ 30103 w 40573"/>
                <a:gd name="connsiteY8" fmla="*/ 18985 h 47373"/>
                <a:gd name="connsiteX9" fmla="*/ 30103 w 40573"/>
                <a:gd name="connsiteY9" fmla="*/ 17271 h 47373"/>
                <a:gd name="connsiteX10" fmla="*/ 19911 w 40573"/>
                <a:gd name="connsiteY10" fmla="*/ 7746 h 47373"/>
                <a:gd name="connsiteX11" fmla="*/ 6766 w 40573"/>
                <a:gd name="connsiteY11" fmla="*/ 12413 h 47373"/>
                <a:gd name="connsiteX12" fmla="*/ 2480 w 40573"/>
                <a:gd name="connsiteY12" fmla="*/ 6412 h 47373"/>
                <a:gd name="connsiteX13" fmla="*/ 21530 w 40573"/>
                <a:gd name="connsiteY13" fmla="*/ -160 h 47373"/>
                <a:gd name="connsiteX14" fmla="*/ 34674 w 40573"/>
                <a:gd name="connsiteY14" fmla="*/ 3936 h 47373"/>
                <a:gd name="connsiteX15" fmla="*/ 39723 w 40573"/>
                <a:gd name="connsiteY15" fmla="*/ 16699 h 47373"/>
                <a:gd name="connsiteX16" fmla="*/ 30007 w 40573"/>
                <a:gd name="connsiteY16" fmla="*/ 29558 h 47373"/>
                <a:gd name="connsiteX17" fmla="*/ 30007 w 40573"/>
                <a:gd name="connsiteY17" fmla="*/ 25653 h 47373"/>
                <a:gd name="connsiteX18" fmla="*/ 19149 w 40573"/>
                <a:gd name="connsiteY18" fmla="*/ 25653 h 47373"/>
                <a:gd name="connsiteX19" fmla="*/ 8767 w 40573"/>
                <a:gd name="connsiteY19" fmla="*/ 32130 h 47373"/>
                <a:gd name="connsiteX20" fmla="*/ 11339 w 40573"/>
                <a:gd name="connsiteY20" fmla="*/ 37273 h 47373"/>
                <a:gd name="connsiteX21" fmla="*/ 18482 w 40573"/>
                <a:gd name="connsiteY21" fmla="*/ 38988 h 47373"/>
                <a:gd name="connsiteX22" fmla="*/ 26578 w 40573"/>
                <a:gd name="connsiteY22" fmla="*/ 36511 h 47373"/>
                <a:gd name="connsiteX23" fmla="*/ 30007 w 40573"/>
                <a:gd name="connsiteY23" fmla="*/ 29558 h 47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573" h="47373">
                  <a:moveTo>
                    <a:pt x="39532" y="46512"/>
                  </a:moveTo>
                  <a:lnTo>
                    <a:pt x="30865" y="46512"/>
                  </a:lnTo>
                  <a:lnTo>
                    <a:pt x="30865" y="40417"/>
                  </a:lnTo>
                  <a:cubicBezTo>
                    <a:pt x="27093" y="44893"/>
                    <a:pt x="21473" y="47389"/>
                    <a:pt x="15624" y="47179"/>
                  </a:cubicBezTo>
                  <a:cubicBezTo>
                    <a:pt x="11357" y="47351"/>
                    <a:pt x="7176" y="45922"/>
                    <a:pt x="3909" y="43179"/>
                  </a:cubicBezTo>
                  <a:cubicBezTo>
                    <a:pt x="794" y="40483"/>
                    <a:pt x="-920" y="36530"/>
                    <a:pt x="-758" y="32416"/>
                  </a:cubicBezTo>
                  <a:cubicBezTo>
                    <a:pt x="-1034" y="28405"/>
                    <a:pt x="861" y="24557"/>
                    <a:pt x="4195" y="22319"/>
                  </a:cubicBezTo>
                  <a:cubicBezTo>
                    <a:pt x="8252" y="19928"/>
                    <a:pt x="12919" y="18766"/>
                    <a:pt x="17625" y="18985"/>
                  </a:cubicBezTo>
                  <a:lnTo>
                    <a:pt x="30103" y="18985"/>
                  </a:lnTo>
                  <a:lnTo>
                    <a:pt x="30103" y="17271"/>
                  </a:lnTo>
                  <a:cubicBezTo>
                    <a:pt x="30103" y="11175"/>
                    <a:pt x="26674" y="7746"/>
                    <a:pt x="19911" y="7746"/>
                  </a:cubicBezTo>
                  <a:cubicBezTo>
                    <a:pt x="15168" y="7965"/>
                    <a:pt x="10586" y="9593"/>
                    <a:pt x="6766" y="12413"/>
                  </a:cubicBezTo>
                  <a:lnTo>
                    <a:pt x="2480" y="6412"/>
                  </a:lnTo>
                  <a:cubicBezTo>
                    <a:pt x="7862" y="2059"/>
                    <a:pt x="14605" y="-274"/>
                    <a:pt x="21530" y="-160"/>
                  </a:cubicBezTo>
                  <a:cubicBezTo>
                    <a:pt x="26255" y="-370"/>
                    <a:pt x="30903" y="1078"/>
                    <a:pt x="34674" y="3936"/>
                  </a:cubicBezTo>
                  <a:cubicBezTo>
                    <a:pt x="38304" y="7136"/>
                    <a:pt x="40171" y="11880"/>
                    <a:pt x="39723" y="16699"/>
                  </a:cubicBezTo>
                  <a:close/>
                  <a:moveTo>
                    <a:pt x="30007" y="29558"/>
                  </a:moveTo>
                  <a:lnTo>
                    <a:pt x="30007" y="25653"/>
                  </a:lnTo>
                  <a:lnTo>
                    <a:pt x="19149" y="25653"/>
                  </a:lnTo>
                  <a:cubicBezTo>
                    <a:pt x="12291" y="25653"/>
                    <a:pt x="8767" y="27843"/>
                    <a:pt x="8767" y="32130"/>
                  </a:cubicBezTo>
                  <a:cubicBezTo>
                    <a:pt x="8652" y="34178"/>
                    <a:pt x="9634" y="36130"/>
                    <a:pt x="11339" y="37273"/>
                  </a:cubicBezTo>
                  <a:cubicBezTo>
                    <a:pt x="13501" y="38531"/>
                    <a:pt x="15987" y="39131"/>
                    <a:pt x="18482" y="38988"/>
                  </a:cubicBezTo>
                  <a:cubicBezTo>
                    <a:pt x="21378" y="39045"/>
                    <a:pt x="24216" y="38178"/>
                    <a:pt x="26578" y="36511"/>
                  </a:cubicBezTo>
                  <a:cubicBezTo>
                    <a:pt x="28779" y="34883"/>
                    <a:pt x="30055" y="32292"/>
                    <a:pt x="30007" y="29558"/>
                  </a:cubicBezTo>
                  <a:close/>
                </a:path>
              </a:pathLst>
            </a:custGeom>
            <a:solidFill>
              <a:srgbClr val="6D6E71"/>
            </a:solidFill>
            <a:ln w="9525" cap="flat">
              <a:noFill/>
              <a:prstDash val="solid"/>
              <a:miter/>
            </a:ln>
          </p:spPr>
          <p:txBody>
            <a:bodyPr rtlCol="0" anchor="ctr"/>
            <a:lstStyle/>
            <a:p>
              <a:endParaRPr lang="en-US"/>
            </a:p>
          </p:txBody>
        </p:sp>
        <p:sp>
          <p:nvSpPr>
            <p:cNvPr id="675" name="Freeform: Shape 674">
              <a:extLst>
                <a:ext uri="{FF2B5EF4-FFF2-40B4-BE49-F238E27FC236}">
                  <a16:creationId xmlns:a16="http://schemas.microsoft.com/office/drawing/2014/main" id="{56E2EFC4-7B57-4BD9-A971-102644A5F313}"/>
                </a:ext>
              </a:extLst>
            </p:cNvPr>
            <p:cNvSpPr/>
            <p:nvPr/>
          </p:nvSpPr>
          <p:spPr>
            <a:xfrm>
              <a:off x="9049606" y="2390572"/>
              <a:ext cx="30411" cy="57709"/>
            </a:xfrm>
            <a:custGeom>
              <a:avLst/>
              <a:gdLst>
                <a:gd name="connsiteX0" fmla="*/ 23028 w 24193"/>
                <a:gd name="connsiteY0" fmla="*/ 9059 h 45910"/>
                <a:gd name="connsiteX1" fmla="*/ 12265 w 24193"/>
                <a:gd name="connsiteY1" fmla="*/ 13727 h 45910"/>
                <a:gd name="connsiteX2" fmla="*/ 8740 w 24193"/>
                <a:gd name="connsiteY2" fmla="*/ 26204 h 45910"/>
                <a:gd name="connsiteX3" fmla="*/ 8740 w 24193"/>
                <a:gd name="connsiteY3" fmla="*/ 45731 h 45910"/>
                <a:gd name="connsiteX4" fmla="*/ -785 w 24193"/>
                <a:gd name="connsiteY4" fmla="*/ 45731 h 45910"/>
                <a:gd name="connsiteX5" fmla="*/ -785 w 24193"/>
                <a:gd name="connsiteY5" fmla="*/ 106 h 45910"/>
                <a:gd name="connsiteX6" fmla="*/ 8740 w 24193"/>
                <a:gd name="connsiteY6" fmla="*/ 106 h 45910"/>
                <a:gd name="connsiteX7" fmla="*/ 8740 w 24193"/>
                <a:gd name="connsiteY7" fmla="*/ 9631 h 45910"/>
                <a:gd name="connsiteX8" fmla="*/ 15027 w 24193"/>
                <a:gd name="connsiteY8" fmla="*/ 2582 h 45910"/>
                <a:gd name="connsiteX9" fmla="*/ 23409 w 24193"/>
                <a:gd name="connsiteY9" fmla="*/ -180 h 45910"/>
                <a:gd name="connsiteX10" fmla="*/ 23409 w 24193"/>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5910">
                  <a:moveTo>
                    <a:pt x="23028" y="9059"/>
                  </a:moveTo>
                  <a:cubicBezTo>
                    <a:pt x="18904" y="8821"/>
                    <a:pt x="14912" y="10555"/>
                    <a:pt x="12265" y="13727"/>
                  </a:cubicBezTo>
                  <a:cubicBezTo>
                    <a:pt x="9722" y="17375"/>
                    <a:pt x="8483" y="21766"/>
                    <a:pt x="8740" y="26204"/>
                  </a:cubicBezTo>
                  <a:lnTo>
                    <a:pt x="8740" y="45731"/>
                  </a:lnTo>
                  <a:lnTo>
                    <a:pt x="-785" y="45731"/>
                  </a:lnTo>
                  <a:lnTo>
                    <a:pt x="-785" y="106"/>
                  </a:lnTo>
                  <a:lnTo>
                    <a:pt x="8740" y="106"/>
                  </a:lnTo>
                  <a:lnTo>
                    <a:pt x="8740" y="9631"/>
                  </a:lnTo>
                  <a:cubicBezTo>
                    <a:pt x="10255" y="6821"/>
                    <a:pt x="12407" y="4402"/>
                    <a:pt x="15027" y="2582"/>
                  </a:cubicBezTo>
                  <a:cubicBezTo>
                    <a:pt x="17475" y="820"/>
                    <a:pt x="20399" y="-142"/>
                    <a:pt x="23409" y="-180"/>
                  </a:cubicBezTo>
                  <a:lnTo>
                    <a:pt x="23409" y="9345"/>
                  </a:lnTo>
                  <a:close/>
                </a:path>
              </a:pathLst>
            </a:custGeom>
            <a:solidFill>
              <a:srgbClr val="6D6E71"/>
            </a:solidFill>
            <a:ln w="9525" cap="flat">
              <a:noFill/>
              <a:prstDash val="solid"/>
              <a:miter/>
            </a:ln>
          </p:spPr>
          <p:txBody>
            <a:bodyPr rtlCol="0" anchor="ctr"/>
            <a:lstStyle/>
            <a:p>
              <a:endParaRPr lang="en-US"/>
            </a:p>
          </p:txBody>
        </p:sp>
        <p:sp>
          <p:nvSpPr>
            <p:cNvPr id="676" name="Freeform: Shape 675">
              <a:extLst>
                <a:ext uri="{FF2B5EF4-FFF2-40B4-BE49-F238E27FC236}">
                  <a16:creationId xmlns:a16="http://schemas.microsoft.com/office/drawing/2014/main" id="{F067A0FC-1EF0-4080-AC0C-0BA95CEC80E3}"/>
                </a:ext>
              </a:extLst>
            </p:cNvPr>
            <p:cNvSpPr/>
            <p:nvPr/>
          </p:nvSpPr>
          <p:spPr>
            <a:xfrm>
              <a:off x="9090670" y="2433073"/>
              <a:ext cx="16005" cy="16005"/>
            </a:xfrm>
            <a:custGeom>
              <a:avLst/>
              <a:gdLst>
                <a:gd name="connsiteX0" fmla="*/ 1028 w 12733"/>
                <a:gd name="connsiteY0" fmla="*/ 10682 h 12733"/>
                <a:gd name="connsiteX1" fmla="*/ -781 w 12733"/>
                <a:gd name="connsiteY1" fmla="*/ 6205 h 12733"/>
                <a:gd name="connsiteX2" fmla="*/ 1028 w 12733"/>
                <a:gd name="connsiteY2" fmla="*/ 1633 h 12733"/>
                <a:gd name="connsiteX3" fmla="*/ 5505 w 12733"/>
                <a:gd name="connsiteY3" fmla="*/ -177 h 12733"/>
                <a:gd name="connsiteX4" fmla="*/ 10077 w 12733"/>
                <a:gd name="connsiteY4" fmla="*/ 1633 h 12733"/>
                <a:gd name="connsiteX5" fmla="*/ 10077 w 12733"/>
                <a:gd name="connsiteY5" fmla="*/ 10682 h 12733"/>
                <a:gd name="connsiteX6" fmla="*/ 1028 w 12733"/>
                <a:gd name="connsiteY6" fmla="*/ 10682 h 12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33" h="12733">
                  <a:moveTo>
                    <a:pt x="1028" y="10682"/>
                  </a:moveTo>
                  <a:cubicBezTo>
                    <a:pt x="-162" y="9501"/>
                    <a:pt x="-820" y="7882"/>
                    <a:pt x="-781" y="6205"/>
                  </a:cubicBezTo>
                  <a:cubicBezTo>
                    <a:pt x="-839" y="4500"/>
                    <a:pt x="-181" y="2843"/>
                    <a:pt x="1028" y="1633"/>
                  </a:cubicBezTo>
                  <a:cubicBezTo>
                    <a:pt x="2209" y="443"/>
                    <a:pt x="3828" y="-215"/>
                    <a:pt x="5505" y="-177"/>
                  </a:cubicBezTo>
                  <a:cubicBezTo>
                    <a:pt x="7210" y="-234"/>
                    <a:pt x="8868" y="423"/>
                    <a:pt x="10077" y="1633"/>
                  </a:cubicBezTo>
                  <a:cubicBezTo>
                    <a:pt x="12573" y="4129"/>
                    <a:pt x="12573" y="8186"/>
                    <a:pt x="10077" y="10682"/>
                  </a:cubicBezTo>
                  <a:cubicBezTo>
                    <a:pt x="7582" y="13178"/>
                    <a:pt x="3524" y="13178"/>
                    <a:pt x="1028" y="10682"/>
                  </a:cubicBezTo>
                  <a:close/>
                </a:path>
              </a:pathLst>
            </a:custGeom>
            <a:solidFill>
              <a:srgbClr val="6D6E71"/>
            </a:solidFill>
            <a:ln w="9525" cap="flat">
              <a:noFill/>
              <a:prstDash val="solid"/>
              <a:miter/>
            </a:ln>
          </p:spPr>
          <p:txBody>
            <a:bodyPr rtlCol="0" anchor="ctr"/>
            <a:lstStyle/>
            <a:p>
              <a:endParaRPr lang="en-US"/>
            </a:p>
          </p:txBody>
        </p:sp>
        <p:sp>
          <p:nvSpPr>
            <p:cNvPr id="677" name="Freeform: Shape 676">
              <a:extLst>
                <a:ext uri="{FF2B5EF4-FFF2-40B4-BE49-F238E27FC236}">
                  <a16:creationId xmlns:a16="http://schemas.microsoft.com/office/drawing/2014/main" id="{2EBAC80E-A2A3-47DC-B047-5C6709720A8F}"/>
                </a:ext>
              </a:extLst>
            </p:cNvPr>
            <p:cNvSpPr/>
            <p:nvPr/>
          </p:nvSpPr>
          <p:spPr>
            <a:xfrm>
              <a:off x="9131722" y="2401827"/>
              <a:ext cx="14987" cy="53997"/>
            </a:xfrm>
            <a:custGeom>
              <a:avLst/>
              <a:gdLst>
                <a:gd name="connsiteX0" fmla="*/ 6471 w 11923"/>
                <a:gd name="connsiteY0" fmla="*/ 10488 h 42957"/>
                <a:gd name="connsiteX1" fmla="*/ 6471 w 11923"/>
                <a:gd name="connsiteY1" fmla="*/ 33253 h 42957"/>
                <a:gd name="connsiteX2" fmla="*/ 11138 w 11923"/>
                <a:gd name="connsiteY2" fmla="*/ 42778 h 42957"/>
                <a:gd name="connsiteX3" fmla="*/ 5423 w 11923"/>
                <a:gd name="connsiteY3" fmla="*/ 42778 h 42957"/>
                <a:gd name="connsiteX4" fmla="*/ 1137 w 11923"/>
                <a:gd name="connsiteY4" fmla="*/ 33253 h 42957"/>
                <a:gd name="connsiteX5" fmla="*/ 1137 w 11923"/>
                <a:gd name="connsiteY5" fmla="*/ 9345 h 42957"/>
                <a:gd name="connsiteX6" fmla="*/ 5423 w 11923"/>
                <a:gd name="connsiteY6" fmla="*/ -180 h 42957"/>
                <a:gd name="connsiteX7" fmla="*/ 11138 w 11923"/>
                <a:gd name="connsiteY7" fmla="*/ -180 h 42957"/>
                <a:gd name="connsiteX8" fmla="*/ 6471 w 11923"/>
                <a:gd name="connsiteY8" fmla="*/ 10488 h 42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23" h="42957">
                  <a:moveTo>
                    <a:pt x="6471" y="10488"/>
                  </a:moveTo>
                  <a:cubicBezTo>
                    <a:pt x="3928" y="17860"/>
                    <a:pt x="3928" y="25881"/>
                    <a:pt x="6471" y="33253"/>
                  </a:cubicBezTo>
                  <a:cubicBezTo>
                    <a:pt x="7490" y="36663"/>
                    <a:pt x="9071" y="39882"/>
                    <a:pt x="11138" y="42778"/>
                  </a:cubicBezTo>
                  <a:lnTo>
                    <a:pt x="5423" y="42778"/>
                  </a:lnTo>
                  <a:cubicBezTo>
                    <a:pt x="3528" y="39835"/>
                    <a:pt x="2080" y="36625"/>
                    <a:pt x="1137" y="33253"/>
                  </a:cubicBezTo>
                  <a:cubicBezTo>
                    <a:pt x="-1425" y="25490"/>
                    <a:pt x="-1425" y="17108"/>
                    <a:pt x="1137" y="9345"/>
                  </a:cubicBezTo>
                  <a:cubicBezTo>
                    <a:pt x="2099" y="5983"/>
                    <a:pt x="3547" y="2773"/>
                    <a:pt x="5423" y="-180"/>
                  </a:cubicBezTo>
                  <a:lnTo>
                    <a:pt x="11138" y="-180"/>
                  </a:lnTo>
                  <a:cubicBezTo>
                    <a:pt x="8957" y="3068"/>
                    <a:pt x="7376" y="6678"/>
                    <a:pt x="6471" y="10488"/>
                  </a:cubicBezTo>
                  <a:close/>
                </a:path>
              </a:pathLst>
            </a:custGeom>
            <a:solidFill>
              <a:srgbClr val="6D6E71"/>
            </a:solidFill>
            <a:ln w="9525" cap="flat">
              <a:noFill/>
              <a:prstDash val="solid"/>
              <a:miter/>
            </a:ln>
          </p:spPr>
          <p:txBody>
            <a:bodyPr rtlCol="0" anchor="ctr"/>
            <a:lstStyle/>
            <a:p>
              <a:endParaRPr lang="en-US"/>
            </a:p>
          </p:txBody>
        </p:sp>
        <p:sp>
          <p:nvSpPr>
            <p:cNvPr id="678" name="Freeform: Shape 677">
              <a:extLst>
                <a:ext uri="{FF2B5EF4-FFF2-40B4-BE49-F238E27FC236}">
                  <a16:creationId xmlns:a16="http://schemas.microsoft.com/office/drawing/2014/main" id="{8669D06D-5E25-41FC-A814-FF774F46DB8C}"/>
                </a:ext>
              </a:extLst>
            </p:cNvPr>
            <p:cNvSpPr/>
            <p:nvPr/>
          </p:nvSpPr>
          <p:spPr>
            <a:xfrm>
              <a:off x="9154251" y="2406377"/>
              <a:ext cx="38672" cy="41905"/>
            </a:xfrm>
            <a:custGeom>
              <a:avLst/>
              <a:gdLst>
                <a:gd name="connsiteX0" fmla="*/ 24361 w 30765"/>
                <a:gd name="connsiteY0" fmla="*/ -180 h 33337"/>
                <a:gd name="connsiteX1" fmla="*/ 29981 w 30765"/>
                <a:gd name="connsiteY1" fmla="*/ -180 h 33337"/>
                <a:gd name="connsiteX2" fmla="*/ 29981 w 30765"/>
                <a:gd name="connsiteY2" fmla="*/ 33158 h 33337"/>
                <a:gd name="connsiteX3" fmla="*/ 23885 w 30765"/>
                <a:gd name="connsiteY3" fmla="*/ 33158 h 33337"/>
                <a:gd name="connsiteX4" fmla="*/ 4835 w 30765"/>
                <a:gd name="connsiteY4" fmla="*/ 8869 h 33337"/>
                <a:gd name="connsiteX5" fmla="*/ 4835 w 30765"/>
                <a:gd name="connsiteY5" fmla="*/ 33158 h 33337"/>
                <a:gd name="connsiteX6" fmla="*/ -785 w 30765"/>
                <a:gd name="connsiteY6" fmla="*/ 33158 h 33337"/>
                <a:gd name="connsiteX7" fmla="*/ -785 w 30765"/>
                <a:gd name="connsiteY7" fmla="*/ -180 h 33337"/>
                <a:gd name="connsiteX8" fmla="*/ 4835 w 30765"/>
                <a:gd name="connsiteY8" fmla="*/ -180 h 33337"/>
                <a:gd name="connsiteX9" fmla="*/ 23885 w 30765"/>
                <a:gd name="connsiteY9" fmla="*/ 24680 h 3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65" h="33337">
                  <a:moveTo>
                    <a:pt x="24361" y="-180"/>
                  </a:moveTo>
                  <a:lnTo>
                    <a:pt x="29981" y="-180"/>
                  </a:lnTo>
                  <a:lnTo>
                    <a:pt x="29981" y="33158"/>
                  </a:lnTo>
                  <a:lnTo>
                    <a:pt x="23885" y="33158"/>
                  </a:lnTo>
                  <a:lnTo>
                    <a:pt x="4835" y="8869"/>
                  </a:lnTo>
                  <a:lnTo>
                    <a:pt x="4835" y="33158"/>
                  </a:lnTo>
                  <a:lnTo>
                    <a:pt x="-785" y="33158"/>
                  </a:lnTo>
                  <a:lnTo>
                    <a:pt x="-785" y="-180"/>
                  </a:lnTo>
                  <a:lnTo>
                    <a:pt x="4835" y="-180"/>
                  </a:lnTo>
                  <a:lnTo>
                    <a:pt x="23885" y="24680"/>
                  </a:lnTo>
                  <a:close/>
                </a:path>
              </a:pathLst>
            </a:custGeom>
            <a:solidFill>
              <a:srgbClr val="6D6E71"/>
            </a:solidFill>
            <a:ln w="9525" cap="flat">
              <a:noFill/>
              <a:prstDash val="solid"/>
              <a:miter/>
            </a:ln>
          </p:spPr>
          <p:txBody>
            <a:bodyPr rtlCol="0" anchor="ctr"/>
            <a:lstStyle/>
            <a:p>
              <a:endParaRPr lang="en-US"/>
            </a:p>
          </p:txBody>
        </p:sp>
        <p:sp>
          <p:nvSpPr>
            <p:cNvPr id="679" name="Freeform: Shape 678">
              <a:extLst>
                <a:ext uri="{FF2B5EF4-FFF2-40B4-BE49-F238E27FC236}">
                  <a16:creationId xmlns:a16="http://schemas.microsoft.com/office/drawing/2014/main" id="{0BE27612-637F-4F45-BC33-F40E8859D527}"/>
                </a:ext>
              </a:extLst>
            </p:cNvPr>
            <p:cNvSpPr/>
            <p:nvPr/>
          </p:nvSpPr>
          <p:spPr>
            <a:xfrm>
              <a:off x="9201545" y="2405881"/>
              <a:ext cx="32484" cy="42893"/>
            </a:xfrm>
            <a:custGeom>
              <a:avLst/>
              <a:gdLst>
                <a:gd name="connsiteX0" fmla="*/ 11979 w 25842"/>
                <a:gd name="connsiteY0" fmla="*/ 4596 h 34123"/>
                <a:gd name="connsiteX1" fmla="*/ 7979 w 25842"/>
                <a:gd name="connsiteY1" fmla="*/ 5643 h 34123"/>
                <a:gd name="connsiteX2" fmla="*/ 6454 w 25842"/>
                <a:gd name="connsiteY2" fmla="*/ 8596 h 34123"/>
                <a:gd name="connsiteX3" fmla="*/ 7979 w 25842"/>
                <a:gd name="connsiteY3" fmla="*/ 11740 h 34123"/>
                <a:gd name="connsiteX4" fmla="*/ 14646 w 25842"/>
                <a:gd name="connsiteY4" fmla="*/ 14025 h 34123"/>
                <a:gd name="connsiteX5" fmla="*/ 22361 w 25842"/>
                <a:gd name="connsiteY5" fmla="*/ 17550 h 34123"/>
                <a:gd name="connsiteX6" fmla="*/ 25028 w 25842"/>
                <a:gd name="connsiteY6" fmla="*/ 24122 h 34123"/>
                <a:gd name="connsiteX7" fmla="*/ 21695 w 25842"/>
                <a:gd name="connsiteY7" fmla="*/ 31170 h 34123"/>
                <a:gd name="connsiteX8" fmla="*/ 13122 w 25842"/>
                <a:gd name="connsiteY8" fmla="*/ 33933 h 34123"/>
                <a:gd name="connsiteX9" fmla="*/ -785 w 25842"/>
                <a:gd name="connsiteY9" fmla="*/ 28503 h 34123"/>
                <a:gd name="connsiteX10" fmla="*/ 2454 w 25842"/>
                <a:gd name="connsiteY10" fmla="*/ 24693 h 34123"/>
                <a:gd name="connsiteX11" fmla="*/ 12931 w 25842"/>
                <a:gd name="connsiteY11" fmla="*/ 29075 h 34123"/>
                <a:gd name="connsiteX12" fmla="*/ 17218 w 25842"/>
                <a:gd name="connsiteY12" fmla="*/ 27837 h 34123"/>
                <a:gd name="connsiteX13" fmla="*/ 18141 w 25842"/>
                <a:gd name="connsiteY13" fmla="*/ 22664 h 34123"/>
                <a:gd name="connsiteX14" fmla="*/ 17218 w 25842"/>
                <a:gd name="connsiteY14" fmla="*/ 21741 h 34123"/>
                <a:gd name="connsiteX15" fmla="*/ 12074 w 25842"/>
                <a:gd name="connsiteY15" fmla="*/ 19836 h 34123"/>
                <a:gd name="connsiteX16" fmla="*/ 6550 w 25842"/>
                <a:gd name="connsiteY16" fmla="*/ 18216 h 34123"/>
                <a:gd name="connsiteX17" fmla="*/ 3121 w 25842"/>
                <a:gd name="connsiteY17" fmla="*/ 16311 h 34123"/>
                <a:gd name="connsiteX18" fmla="*/ 2578 w 25842"/>
                <a:gd name="connsiteY18" fmla="*/ 2853 h 34123"/>
                <a:gd name="connsiteX19" fmla="*/ 3121 w 25842"/>
                <a:gd name="connsiteY19" fmla="*/ 2310 h 34123"/>
                <a:gd name="connsiteX20" fmla="*/ 11503 w 25842"/>
                <a:gd name="connsiteY20" fmla="*/ -167 h 34123"/>
                <a:gd name="connsiteX21" fmla="*/ 17789 w 25842"/>
                <a:gd name="connsiteY21" fmla="*/ 881 h 34123"/>
                <a:gd name="connsiteX22" fmla="*/ 23218 w 25842"/>
                <a:gd name="connsiteY22" fmla="*/ 3834 h 34123"/>
                <a:gd name="connsiteX23" fmla="*/ 20266 w 25842"/>
                <a:gd name="connsiteY23" fmla="*/ 8025 h 34123"/>
                <a:gd name="connsiteX24" fmla="*/ 16265 w 25842"/>
                <a:gd name="connsiteY24" fmla="*/ 5834 h 34123"/>
                <a:gd name="connsiteX25" fmla="*/ 11979 w 25842"/>
                <a:gd name="connsiteY25" fmla="*/ 4596 h 34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5842" h="34123">
                  <a:moveTo>
                    <a:pt x="11979" y="4596"/>
                  </a:moveTo>
                  <a:cubicBezTo>
                    <a:pt x="10569" y="4557"/>
                    <a:pt x="9188" y="4920"/>
                    <a:pt x="7979" y="5643"/>
                  </a:cubicBezTo>
                  <a:cubicBezTo>
                    <a:pt x="6969" y="6272"/>
                    <a:pt x="6378" y="7405"/>
                    <a:pt x="6454" y="8596"/>
                  </a:cubicBezTo>
                  <a:cubicBezTo>
                    <a:pt x="6369" y="9844"/>
                    <a:pt x="6950" y="11035"/>
                    <a:pt x="7979" y="11740"/>
                  </a:cubicBezTo>
                  <a:cubicBezTo>
                    <a:pt x="10093" y="12778"/>
                    <a:pt x="12341" y="13549"/>
                    <a:pt x="14646" y="14025"/>
                  </a:cubicBezTo>
                  <a:cubicBezTo>
                    <a:pt x="17456" y="14578"/>
                    <a:pt x="20104" y="15788"/>
                    <a:pt x="22361" y="17550"/>
                  </a:cubicBezTo>
                  <a:cubicBezTo>
                    <a:pt x="24247" y="19188"/>
                    <a:pt x="25247" y="21626"/>
                    <a:pt x="25028" y="24122"/>
                  </a:cubicBezTo>
                  <a:cubicBezTo>
                    <a:pt x="25085" y="26865"/>
                    <a:pt x="23847" y="29475"/>
                    <a:pt x="21695" y="31170"/>
                  </a:cubicBezTo>
                  <a:cubicBezTo>
                    <a:pt x="19256" y="33075"/>
                    <a:pt x="16218" y="34056"/>
                    <a:pt x="13122" y="33933"/>
                  </a:cubicBezTo>
                  <a:cubicBezTo>
                    <a:pt x="7959" y="33961"/>
                    <a:pt x="2988" y="32028"/>
                    <a:pt x="-785" y="28503"/>
                  </a:cubicBezTo>
                  <a:lnTo>
                    <a:pt x="2454" y="24693"/>
                  </a:lnTo>
                  <a:cubicBezTo>
                    <a:pt x="5302" y="27380"/>
                    <a:pt x="9026" y="28932"/>
                    <a:pt x="12931" y="29075"/>
                  </a:cubicBezTo>
                  <a:cubicBezTo>
                    <a:pt x="14465" y="29170"/>
                    <a:pt x="15979" y="28732"/>
                    <a:pt x="17218" y="27837"/>
                  </a:cubicBezTo>
                  <a:cubicBezTo>
                    <a:pt x="18904" y="26665"/>
                    <a:pt x="19313" y="24350"/>
                    <a:pt x="18141" y="22664"/>
                  </a:cubicBezTo>
                  <a:cubicBezTo>
                    <a:pt x="17894" y="22303"/>
                    <a:pt x="17580" y="21988"/>
                    <a:pt x="17218" y="21741"/>
                  </a:cubicBezTo>
                  <a:cubicBezTo>
                    <a:pt x="15627" y="20807"/>
                    <a:pt x="13884" y="20159"/>
                    <a:pt x="12074" y="19836"/>
                  </a:cubicBezTo>
                  <a:cubicBezTo>
                    <a:pt x="10198" y="19426"/>
                    <a:pt x="8350" y="18883"/>
                    <a:pt x="6550" y="18216"/>
                  </a:cubicBezTo>
                  <a:cubicBezTo>
                    <a:pt x="5311" y="17778"/>
                    <a:pt x="4149" y="17130"/>
                    <a:pt x="3121" y="16311"/>
                  </a:cubicBezTo>
                  <a:cubicBezTo>
                    <a:pt x="-746" y="12739"/>
                    <a:pt x="-985" y="6720"/>
                    <a:pt x="2578" y="2853"/>
                  </a:cubicBezTo>
                  <a:cubicBezTo>
                    <a:pt x="2749" y="2662"/>
                    <a:pt x="2930" y="2481"/>
                    <a:pt x="3121" y="2310"/>
                  </a:cubicBezTo>
                  <a:cubicBezTo>
                    <a:pt x="5559" y="576"/>
                    <a:pt x="8512" y="-300"/>
                    <a:pt x="11503" y="-167"/>
                  </a:cubicBezTo>
                  <a:cubicBezTo>
                    <a:pt x="13646" y="-196"/>
                    <a:pt x="15770" y="166"/>
                    <a:pt x="17789" y="881"/>
                  </a:cubicBezTo>
                  <a:cubicBezTo>
                    <a:pt x="19790" y="1472"/>
                    <a:pt x="21637" y="2481"/>
                    <a:pt x="23218" y="3834"/>
                  </a:cubicBezTo>
                  <a:lnTo>
                    <a:pt x="20266" y="8025"/>
                  </a:lnTo>
                  <a:cubicBezTo>
                    <a:pt x="19066" y="7072"/>
                    <a:pt x="17713" y="6329"/>
                    <a:pt x="16265" y="5834"/>
                  </a:cubicBezTo>
                  <a:cubicBezTo>
                    <a:pt x="14903" y="5215"/>
                    <a:pt x="13456" y="4805"/>
                    <a:pt x="11979" y="4596"/>
                  </a:cubicBezTo>
                  <a:close/>
                </a:path>
              </a:pathLst>
            </a:custGeom>
            <a:solidFill>
              <a:srgbClr val="6D6E71"/>
            </a:solidFill>
            <a:ln w="9525" cap="flat">
              <a:noFill/>
              <a:prstDash val="solid"/>
              <a:miter/>
            </a:ln>
          </p:spPr>
          <p:txBody>
            <a:bodyPr rtlCol="0" anchor="ctr"/>
            <a:lstStyle/>
            <a:p>
              <a:endParaRPr lang="en-US"/>
            </a:p>
          </p:txBody>
        </p:sp>
        <p:sp>
          <p:nvSpPr>
            <p:cNvPr id="680" name="Freeform: Shape 679">
              <a:extLst>
                <a:ext uri="{FF2B5EF4-FFF2-40B4-BE49-F238E27FC236}">
                  <a16:creationId xmlns:a16="http://schemas.microsoft.com/office/drawing/2014/main" id="{4B108B8B-0A3D-42BD-8A7E-54447B06CC55}"/>
                </a:ext>
              </a:extLst>
            </p:cNvPr>
            <p:cNvSpPr/>
            <p:nvPr/>
          </p:nvSpPr>
          <p:spPr>
            <a:xfrm>
              <a:off x="9242253" y="2406304"/>
              <a:ext cx="37752" cy="42056"/>
            </a:xfrm>
            <a:custGeom>
              <a:avLst/>
              <a:gdLst>
                <a:gd name="connsiteX0" fmla="*/ 24361 w 30033"/>
                <a:gd name="connsiteY0" fmla="*/ 4260 h 33457"/>
                <a:gd name="connsiteX1" fmla="*/ 29219 w 30033"/>
                <a:gd name="connsiteY1" fmla="*/ 16357 h 33457"/>
                <a:gd name="connsiteX2" fmla="*/ 24551 w 30033"/>
                <a:gd name="connsiteY2" fmla="*/ 28644 h 33457"/>
                <a:gd name="connsiteX3" fmla="*/ 10264 w 30033"/>
                <a:gd name="connsiteY3" fmla="*/ 33216 h 33457"/>
                <a:gd name="connsiteX4" fmla="*/ -785 w 30033"/>
                <a:gd name="connsiteY4" fmla="*/ 33216 h 33457"/>
                <a:gd name="connsiteX5" fmla="*/ -785 w 30033"/>
                <a:gd name="connsiteY5" fmla="*/ -121 h 33457"/>
                <a:gd name="connsiteX6" fmla="*/ 10645 w 30033"/>
                <a:gd name="connsiteY6" fmla="*/ -121 h 33457"/>
                <a:gd name="connsiteX7" fmla="*/ 24361 w 30033"/>
                <a:gd name="connsiteY7" fmla="*/ 4260 h 33457"/>
                <a:gd name="connsiteX8" fmla="*/ 23504 w 30033"/>
                <a:gd name="connsiteY8" fmla="*/ 16547 h 33457"/>
                <a:gd name="connsiteX9" fmla="*/ 10455 w 30033"/>
                <a:gd name="connsiteY9" fmla="*/ 5118 h 33457"/>
                <a:gd name="connsiteX10" fmla="*/ 4835 w 30033"/>
                <a:gd name="connsiteY10" fmla="*/ 5118 h 33457"/>
                <a:gd name="connsiteX11" fmla="*/ 4835 w 30033"/>
                <a:gd name="connsiteY11" fmla="*/ 27882 h 33457"/>
                <a:gd name="connsiteX12" fmla="*/ 11026 w 30033"/>
                <a:gd name="connsiteY12" fmla="*/ 27882 h 33457"/>
                <a:gd name="connsiteX13" fmla="*/ 20551 w 30033"/>
                <a:gd name="connsiteY13" fmla="*/ 25025 h 33457"/>
                <a:gd name="connsiteX14" fmla="*/ 23504 w 30033"/>
                <a:gd name="connsiteY14" fmla="*/ 16547 h 3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033" h="33457">
                  <a:moveTo>
                    <a:pt x="24361" y="4260"/>
                  </a:moveTo>
                  <a:cubicBezTo>
                    <a:pt x="27695" y="7365"/>
                    <a:pt x="29505" y="11804"/>
                    <a:pt x="29219" y="16357"/>
                  </a:cubicBezTo>
                  <a:cubicBezTo>
                    <a:pt x="29409" y="20919"/>
                    <a:pt x="27790" y="25377"/>
                    <a:pt x="24551" y="28644"/>
                  </a:cubicBezTo>
                  <a:cubicBezTo>
                    <a:pt x="20570" y="31978"/>
                    <a:pt x="15446" y="33626"/>
                    <a:pt x="10264" y="33216"/>
                  </a:cubicBezTo>
                  <a:lnTo>
                    <a:pt x="-785" y="33216"/>
                  </a:lnTo>
                  <a:lnTo>
                    <a:pt x="-785" y="-121"/>
                  </a:lnTo>
                  <a:lnTo>
                    <a:pt x="10645" y="-121"/>
                  </a:lnTo>
                  <a:cubicBezTo>
                    <a:pt x="15617" y="-512"/>
                    <a:pt x="20542" y="1060"/>
                    <a:pt x="24361" y="4260"/>
                  </a:cubicBezTo>
                  <a:close/>
                  <a:moveTo>
                    <a:pt x="23504" y="16547"/>
                  </a:moveTo>
                  <a:cubicBezTo>
                    <a:pt x="23504" y="8927"/>
                    <a:pt x="19123" y="5118"/>
                    <a:pt x="10455" y="5118"/>
                  </a:cubicBezTo>
                  <a:lnTo>
                    <a:pt x="4835" y="5118"/>
                  </a:lnTo>
                  <a:lnTo>
                    <a:pt x="4835" y="27882"/>
                  </a:lnTo>
                  <a:lnTo>
                    <a:pt x="11026" y="27882"/>
                  </a:lnTo>
                  <a:cubicBezTo>
                    <a:pt x="14455" y="28206"/>
                    <a:pt x="17865" y="27177"/>
                    <a:pt x="20551" y="25025"/>
                  </a:cubicBezTo>
                  <a:cubicBezTo>
                    <a:pt x="22732" y="22767"/>
                    <a:pt x="23818" y="19672"/>
                    <a:pt x="23504" y="16547"/>
                  </a:cubicBezTo>
                  <a:close/>
                </a:path>
              </a:pathLst>
            </a:custGeom>
            <a:solidFill>
              <a:srgbClr val="6D6E71"/>
            </a:solidFill>
            <a:ln w="9525" cap="flat">
              <a:noFill/>
              <a:prstDash val="solid"/>
              <a:miter/>
            </a:ln>
          </p:spPr>
          <p:txBody>
            <a:bodyPr rtlCol="0" anchor="ctr"/>
            <a:lstStyle/>
            <a:p>
              <a:endParaRPr lang="en-US"/>
            </a:p>
          </p:txBody>
        </p:sp>
        <p:sp>
          <p:nvSpPr>
            <p:cNvPr id="681" name="Freeform: Shape 680">
              <a:extLst>
                <a:ext uri="{FF2B5EF4-FFF2-40B4-BE49-F238E27FC236}">
                  <a16:creationId xmlns:a16="http://schemas.microsoft.com/office/drawing/2014/main" id="{C3038489-A696-4720-8C11-62E0D693D445}"/>
                </a:ext>
              </a:extLst>
            </p:cNvPr>
            <p:cNvSpPr/>
            <p:nvPr/>
          </p:nvSpPr>
          <p:spPr>
            <a:xfrm>
              <a:off x="9288424" y="2406377"/>
              <a:ext cx="35529" cy="42761"/>
            </a:xfrm>
            <a:custGeom>
              <a:avLst/>
              <a:gdLst>
                <a:gd name="connsiteX0" fmla="*/ 7157 w 28265"/>
                <a:gd name="connsiteY0" fmla="*/ 25538 h 34018"/>
                <a:gd name="connsiteX1" fmla="*/ 13348 w 28265"/>
                <a:gd name="connsiteY1" fmla="*/ 28205 h 34018"/>
                <a:gd name="connsiteX2" fmla="*/ 19539 w 28265"/>
                <a:gd name="connsiteY2" fmla="*/ 25538 h 34018"/>
                <a:gd name="connsiteX3" fmla="*/ 21825 w 28265"/>
                <a:gd name="connsiteY3" fmla="*/ 18299 h 34018"/>
                <a:gd name="connsiteX4" fmla="*/ 21825 w 28265"/>
                <a:gd name="connsiteY4" fmla="*/ -180 h 34018"/>
                <a:gd name="connsiteX5" fmla="*/ 27445 w 28265"/>
                <a:gd name="connsiteY5" fmla="*/ -180 h 34018"/>
                <a:gd name="connsiteX6" fmla="*/ 27445 w 28265"/>
                <a:gd name="connsiteY6" fmla="*/ 18870 h 34018"/>
                <a:gd name="connsiteX7" fmla="*/ 23540 w 28265"/>
                <a:gd name="connsiteY7" fmla="*/ 29919 h 34018"/>
                <a:gd name="connsiteX8" fmla="*/ 13348 w 28265"/>
                <a:gd name="connsiteY8" fmla="*/ 33824 h 34018"/>
                <a:gd name="connsiteX9" fmla="*/ 3252 w 28265"/>
                <a:gd name="connsiteY9" fmla="*/ 29919 h 34018"/>
                <a:gd name="connsiteX10" fmla="*/ -749 w 28265"/>
                <a:gd name="connsiteY10" fmla="*/ 18870 h 34018"/>
                <a:gd name="connsiteX11" fmla="*/ -749 w 28265"/>
                <a:gd name="connsiteY11" fmla="*/ -180 h 34018"/>
                <a:gd name="connsiteX12" fmla="*/ 4871 w 28265"/>
                <a:gd name="connsiteY12" fmla="*/ -180 h 34018"/>
                <a:gd name="connsiteX13" fmla="*/ 4871 w 28265"/>
                <a:gd name="connsiteY13" fmla="*/ 18299 h 34018"/>
                <a:gd name="connsiteX14" fmla="*/ 7157 w 28265"/>
                <a:gd name="connsiteY14" fmla="*/ 25538 h 34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65" h="34018">
                  <a:moveTo>
                    <a:pt x="7157" y="25538"/>
                  </a:moveTo>
                  <a:cubicBezTo>
                    <a:pt x="8681" y="27300"/>
                    <a:pt x="10967" y="28271"/>
                    <a:pt x="13348" y="28205"/>
                  </a:cubicBezTo>
                  <a:cubicBezTo>
                    <a:pt x="15730" y="28300"/>
                    <a:pt x="18016" y="27319"/>
                    <a:pt x="19539" y="25538"/>
                  </a:cubicBezTo>
                  <a:cubicBezTo>
                    <a:pt x="21158" y="23480"/>
                    <a:pt x="21921" y="20909"/>
                    <a:pt x="21825" y="18299"/>
                  </a:cubicBezTo>
                  <a:lnTo>
                    <a:pt x="21825" y="-180"/>
                  </a:lnTo>
                  <a:lnTo>
                    <a:pt x="27445" y="-180"/>
                  </a:lnTo>
                  <a:lnTo>
                    <a:pt x="27445" y="18870"/>
                  </a:lnTo>
                  <a:cubicBezTo>
                    <a:pt x="27731" y="22937"/>
                    <a:pt x="26302" y="26928"/>
                    <a:pt x="23540" y="29919"/>
                  </a:cubicBezTo>
                  <a:cubicBezTo>
                    <a:pt x="20873" y="32586"/>
                    <a:pt x="17158" y="33996"/>
                    <a:pt x="13348" y="33824"/>
                  </a:cubicBezTo>
                  <a:cubicBezTo>
                    <a:pt x="9538" y="33996"/>
                    <a:pt x="5919" y="32576"/>
                    <a:pt x="3252" y="29919"/>
                  </a:cubicBezTo>
                  <a:cubicBezTo>
                    <a:pt x="394" y="26957"/>
                    <a:pt x="-1034" y="22947"/>
                    <a:pt x="-749" y="18870"/>
                  </a:cubicBezTo>
                  <a:lnTo>
                    <a:pt x="-749" y="-180"/>
                  </a:lnTo>
                  <a:lnTo>
                    <a:pt x="4871" y="-180"/>
                  </a:lnTo>
                  <a:lnTo>
                    <a:pt x="4871" y="18299"/>
                  </a:lnTo>
                  <a:cubicBezTo>
                    <a:pt x="4776" y="20909"/>
                    <a:pt x="5538" y="23480"/>
                    <a:pt x="7157" y="25538"/>
                  </a:cubicBezTo>
                  <a:close/>
                </a:path>
              </a:pathLst>
            </a:custGeom>
            <a:solidFill>
              <a:srgbClr val="6D6E71"/>
            </a:solidFill>
            <a:ln w="9525" cap="flat">
              <a:noFill/>
              <a:prstDash val="solid"/>
              <a:miter/>
            </a:ln>
          </p:spPr>
          <p:txBody>
            <a:bodyPr rtlCol="0" anchor="ctr"/>
            <a:lstStyle/>
            <a:p>
              <a:endParaRPr lang="en-US"/>
            </a:p>
          </p:txBody>
        </p:sp>
        <p:sp>
          <p:nvSpPr>
            <p:cNvPr id="682" name="Freeform: Shape 681">
              <a:extLst>
                <a:ext uri="{FF2B5EF4-FFF2-40B4-BE49-F238E27FC236}">
                  <a16:creationId xmlns:a16="http://schemas.microsoft.com/office/drawing/2014/main" id="{3A43DFF0-0939-451C-A251-9C5478977EF9}"/>
                </a:ext>
              </a:extLst>
            </p:cNvPr>
            <p:cNvSpPr/>
            <p:nvPr/>
          </p:nvSpPr>
          <p:spPr>
            <a:xfrm>
              <a:off x="9335044" y="2406377"/>
              <a:ext cx="34841" cy="42503"/>
            </a:xfrm>
            <a:custGeom>
              <a:avLst/>
              <a:gdLst>
                <a:gd name="connsiteX0" fmla="*/ -785 w 27717"/>
                <a:gd name="connsiteY0" fmla="*/ 33158 h 33813"/>
                <a:gd name="connsiteX1" fmla="*/ -785 w 27717"/>
                <a:gd name="connsiteY1" fmla="*/ -180 h 33813"/>
                <a:gd name="connsiteX2" fmla="*/ 4835 w 27717"/>
                <a:gd name="connsiteY2" fmla="*/ -180 h 33813"/>
                <a:gd name="connsiteX3" fmla="*/ 4835 w 27717"/>
                <a:gd name="connsiteY3" fmla="*/ 14774 h 33813"/>
                <a:gd name="connsiteX4" fmla="*/ 21313 w 27717"/>
                <a:gd name="connsiteY4" fmla="*/ 14774 h 33813"/>
                <a:gd name="connsiteX5" fmla="*/ 21313 w 27717"/>
                <a:gd name="connsiteY5" fmla="*/ 296 h 33813"/>
                <a:gd name="connsiteX6" fmla="*/ 26933 w 27717"/>
                <a:gd name="connsiteY6" fmla="*/ 296 h 33813"/>
                <a:gd name="connsiteX7" fmla="*/ 26933 w 27717"/>
                <a:gd name="connsiteY7" fmla="*/ 33634 h 33813"/>
                <a:gd name="connsiteX8" fmla="*/ 21313 w 27717"/>
                <a:gd name="connsiteY8" fmla="*/ 33634 h 33813"/>
                <a:gd name="connsiteX9" fmla="*/ 21313 w 27717"/>
                <a:gd name="connsiteY9" fmla="*/ 19537 h 33813"/>
                <a:gd name="connsiteX10" fmla="*/ 4835 w 27717"/>
                <a:gd name="connsiteY10" fmla="*/ 19537 h 33813"/>
                <a:gd name="connsiteX11" fmla="*/ 4835 w 27717"/>
                <a:gd name="connsiteY11" fmla="*/ 33158 h 3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717" h="33813">
                  <a:moveTo>
                    <a:pt x="-785" y="33158"/>
                  </a:moveTo>
                  <a:lnTo>
                    <a:pt x="-785" y="-180"/>
                  </a:lnTo>
                  <a:lnTo>
                    <a:pt x="4835" y="-180"/>
                  </a:lnTo>
                  <a:lnTo>
                    <a:pt x="4835" y="14774"/>
                  </a:lnTo>
                  <a:lnTo>
                    <a:pt x="21313" y="14774"/>
                  </a:lnTo>
                  <a:lnTo>
                    <a:pt x="21313" y="296"/>
                  </a:lnTo>
                  <a:lnTo>
                    <a:pt x="26933" y="296"/>
                  </a:lnTo>
                  <a:lnTo>
                    <a:pt x="26933" y="33634"/>
                  </a:lnTo>
                  <a:lnTo>
                    <a:pt x="21313" y="33634"/>
                  </a:lnTo>
                  <a:lnTo>
                    <a:pt x="21313" y="19537"/>
                  </a:lnTo>
                  <a:lnTo>
                    <a:pt x="4835" y="19537"/>
                  </a:lnTo>
                  <a:lnTo>
                    <a:pt x="4835" y="33158"/>
                  </a:lnTo>
                  <a:close/>
                </a:path>
              </a:pathLst>
            </a:custGeom>
            <a:solidFill>
              <a:srgbClr val="6D6E71"/>
            </a:solidFill>
            <a:ln w="9525" cap="flat">
              <a:noFill/>
              <a:prstDash val="solid"/>
              <a:miter/>
            </a:ln>
          </p:spPr>
          <p:txBody>
            <a:bodyPr rtlCol="0" anchor="ctr"/>
            <a:lstStyle/>
            <a:p>
              <a:endParaRPr lang="en-US"/>
            </a:p>
          </p:txBody>
        </p:sp>
        <p:sp>
          <p:nvSpPr>
            <p:cNvPr id="683" name="Freeform: Shape 682">
              <a:extLst>
                <a:ext uri="{FF2B5EF4-FFF2-40B4-BE49-F238E27FC236}">
                  <a16:creationId xmlns:a16="http://schemas.microsoft.com/office/drawing/2014/main" id="{0AA079A0-603B-469A-AECE-BDE0B2EF0401}"/>
                </a:ext>
              </a:extLst>
            </p:cNvPr>
            <p:cNvSpPr/>
            <p:nvPr/>
          </p:nvSpPr>
          <p:spPr>
            <a:xfrm>
              <a:off x="9411552" y="2405409"/>
              <a:ext cx="29093" cy="42873"/>
            </a:xfrm>
            <a:custGeom>
              <a:avLst/>
              <a:gdLst>
                <a:gd name="connsiteX0" fmla="*/ 14455 w 23145"/>
                <a:gd name="connsiteY0" fmla="*/ 13640 h 34107"/>
                <a:gd name="connsiteX1" fmla="*/ 15884 w 23145"/>
                <a:gd name="connsiteY1" fmla="*/ 9639 h 34107"/>
                <a:gd name="connsiteX2" fmla="*/ 14360 w 23145"/>
                <a:gd name="connsiteY2" fmla="*/ 6210 h 34107"/>
                <a:gd name="connsiteX3" fmla="*/ 10550 w 23145"/>
                <a:gd name="connsiteY3" fmla="*/ 4877 h 34107"/>
                <a:gd name="connsiteX4" fmla="*/ 3692 w 23145"/>
                <a:gd name="connsiteY4" fmla="*/ 9068 h 34107"/>
                <a:gd name="connsiteX5" fmla="*/ -785 w 23145"/>
                <a:gd name="connsiteY5" fmla="*/ 6401 h 34107"/>
                <a:gd name="connsiteX6" fmla="*/ 4073 w 23145"/>
                <a:gd name="connsiteY6" fmla="*/ 1448 h 34107"/>
                <a:gd name="connsiteX7" fmla="*/ 10835 w 23145"/>
                <a:gd name="connsiteY7" fmla="*/ -171 h 34107"/>
                <a:gd name="connsiteX8" fmla="*/ 18170 w 23145"/>
                <a:gd name="connsiteY8" fmla="*/ 2400 h 34107"/>
                <a:gd name="connsiteX9" fmla="*/ 21313 w 23145"/>
                <a:gd name="connsiteY9" fmla="*/ 9639 h 34107"/>
                <a:gd name="connsiteX10" fmla="*/ 19980 w 23145"/>
                <a:gd name="connsiteY10" fmla="*/ 14592 h 34107"/>
                <a:gd name="connsiteX11" fmla="*/ 15026 w 23145"/>
                <a:gd name="connsiteY11" fmla="*/ 20593 h 34107"/>
                <a:gd name="connsiteX12" fmla="*/ 7216 w 23145"/>
                <a:gd name="connsiteY12" fmla="*/ 28499 h 34107"/>
                <a:gd name="connsiteX13" fmla="*/ 22361 w 23145"/>
                <a:gd name="connsiteY13" fmla="*/ 28499 h 34107"/>
                <a:gd name="connsiteX14" fmla="*/ 22361 w 23145"/>
                <a:gd name="connsiteY14" fmla="*/ 33928 h 34107"/>
                <a:gd name="connsiteX15" fmla="*/ -404 w 23145"/>
                <a:gd name="connsiteY15" fmla="*/ 33928 h 34107"/>
                <a:gd name="connsiteX16" fmla="*/ -404 w 23145"/>
                <a:gd name="connsiteY16" fmla="*/ 29165 h 34107"/>
                <a:gd name="connsiteX17" fmla="*/ 9692 w 23145"/>
                <a:gd name="connsiteY17" fmla="*/ 18974 h 34107"/>
                <a:gd name="connsiteX18" fmla="*/ 14455 w 23145"/>
                <a:gd name="connsiteY18" fmla="*/ 13640 h 34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145" h="34107">
                  <a:moveTo>
                    <a:pt x="14455" y="13640"/>
                  </a:moveTo>
                  <a:cubicBezTo>
                    <a:pt x="15312" y="12487"/>
                    <a:pt x="15884" y="11087"/>
                    <a:pt x="15884" y="9639"/>
                  </a:cubicBezTo>
                  <a:cubicBezTo>
                    <a:pt x="15884" y="8325"/>
                    <a:pt x="15312" y="7067"/>
                    <a:pt x="14360" y="6210"/>
                  </a:cubicBezTo>
                  <a:cubicBezTo>
                    <a:pt x="13312" y="5305"/>
                    <a:pt x="11978" y="4839"/>
                    <a:pt x="10550" y="4877"/>
                  </a:cubicBezTo>
                  <a:cubicBezTo>
                    <a:pt x="7693" y="4924"/>
                    <a:pt x="5025" y="6525"/>
                    <a:pt x="3692" y="9068"/>
                  </a:cubicBezTo>
                  <a:lnTo>
                    <a:pt x="-785" y="6401"/>
                  </a:lnTo>
                  <a:cubicBezTo>
                    <a:pt x="453" y="4420"/>
                    <a:pt x="2073" y="2724"/>
                    <a:pt x="4073" y="1448"/>
                  </a:cubicBezTo>
                  <a:cubicBezTo>
                    <a:pt x="6168" y="305"/>
                    <a:pt x="8454" y="-257"/>
                    <a:pt x="10835" y="-171"/>
                  </a:cubicBezTo>
                  <a:cubicBezTo>
                    <a:pt x="13503" y="-210"/>
                    <a:pt x="16074" y="705"/>
                    <a:pt x="18170" y="2400"/>
                  </a:cubicBezTo>
                  <a:cubicBezTo>
                    <a:pt x="20170" y="4248"/>
                    <a:pt x="21409" y="6887"/>
                    <a:pt x="21313" y="9639"/>
                  </a:cubicBezTo>
                  <a:cubicBezTo>
                    <a:pt x="21313" y="11373"/>
                    <a:pt x="20837" y="13078"/>
                    <a:pt x="19980" y="14592"/>
                  </a:cubicBezTo>
                  <a:cubicBezTo>
                    <a:pt x="18551" y="16745"/>
                    <a:pt x="16836" y="18755"/>
                    <a:pt x="15026" y="20593"/>
                  </a:cubicBezTo>
                  <a:lnTo>
                    <a:pt x="7216" y="28499"/>
                  </a:lnTo>
                  <a:lnTo>
                    <a:pt x="22361" y="28499"/>
                  </a:lnTo>
                  <a:lnTo>
                    <a:pt x="22361" y="33928"/>
                  </a:lnTo>
                  <a:lnTo>
                    <a:pt x="-404" y="33928"/>
                  </a:lnTo>
                  <a:lnTo>
                    <a:pt x="-404" y="29165"/>
                  </a:lnTo>
                  <a:lnTo>
                    <a:pt x="9692" y="18974"/>
                  </a:lnTo>
                  <a:cubicBezTo>
                    <a:pt x="11884" y="16688"/>
                    <a:pt x="13503" y="14878"/>
                    <a:pt x="14455" y="13640"/>
                  </a:cubicBezTo>
                  <a:close/>
                </a:path>
              </a:pathLst>
            </a:custGeom>
            <a:solidFill>
              <a:srgbClr val="6D6E71"/>
            </a:solidFill>
            <a:ln w="9525" cap="flat">
              <a:noFill/>
              <a:prstDash val="solid"/>
              <a:miter/>
            </a:ln>
          </p:spPr>
          <p:txBody>
            <a:bodyPr rtlCol="0" anchor="ctr"/>
            <a:lstStyle/>
            <a:p>
              <a:endParaRPr lang="en-US"/>
            </a:p>
          </p:txBody>
        </p:sp>
        <p:sp>
          <p:nvSpPr>
            <p:cNvPr id="684" name="Freeform: Shape 683">
              <a:extLst>
                <a:ext uri="{FF2B5EF4-FFF2-40B4-BE49-F238E27FC236}">
                  <a16:creationId xmlns:a16="http://schemas.microsoft.com/office/drawing/2014/main" id="{F2F76285-D294-48F1-A9FC-5218821CCD4C}"/>
                </a:ext>
              </a:extLst>
            </p:cNvPr>
            <p:cNvSpPr/>
            <p:nvPr/>
          </p:nvSpPr>
          <p:spPr>
            <a:xfrm>
              <a:off x="9447325" y="2405373"/>
              <a:ext cx="34198" cy="43422"/>
            </a:xfrm>
            <a:custGeom>
              <a:avLst/>
              <a:gdLst>
                <a:gd name="connsiteX0" fmla="*/ 2569 w 27206"/>
                <a:gd name="connsiteY0" fmla="*/ 29574 h 34544"/>
                <a:gd name="connsiteX1" fmla="*/ -764 w 27206"/>
                <a:gd name="connsiteY1" fmla="*/ 17096 h 34544"/>
                <a:gd name="connsiteX2" fmla="*/ 2569 w 27206"/>
                <a:gd name="connsiteY2" fmla="*/ 4523 h 34544"/>
                <a:gd name="connsiteX3" fmla="*/ 12761 w 27206"/>
                <a:gd name="connsiteY3" fmla="*/ -144 h 34544"/>
                <a:gd name="connsiteX4" fmla="*/ 22953 w 27206"/>
                <a:gd name="connsiteY4" fmla="*/ 4523 h 34544"/>
                <a:gd name="connsiteX5" fmla="*/ 26382 w 27206"/>
                <a:gd name="connsiteY5" fmla="*/ 17096 h 34544"/>
                <a:gd name="connsiteX6" fmla="*/ 22953 w 27206"/>
                <a:gd name="connsiteY6" fmla="*/ 29574 h 34544"/>
                <a:gd name="connsiteX7" fmla="*/ 12761 w 27206"/>
                <a:gd name="connsiteY7" fmla="*/ 34336 h 34544"/>
                <a:gd name="connsiteX8" fmla="*/ 2569 w 27206"/>
                <a:gd name="connsiteY8" fmla="*/ 29574 h 34544"/>
                <a:gd name="connsiteX9" fmla="*/ 6570 w 27206"/>
                <a:gd name="connsiteY9" fmla="*/ 8047 h 34544"/>
                <a:gd name="connsiteX10" fmla="*/ 4665 w 27206"/>
                <a:gd name="connsiteY10" fmla="*/ 17572 h 34544"/>
                <a:gd name="connsiteX11" fmla="*/ 6570 w 27206"/>
                <a:gd name="connsiteY11" fmla="*/ 26526 h 34544"/>
                <a:gd name="connsiteX12" fmla="*/ 12761 w 27206"/>
                <a:gd name="connsiteY12" fmla="*/ 29955 h 34544"/>
                <a:gd name="connsiteX13" fmla="*/ 18857 w 27206"/>
                <a:gd name="connsiteY13" fmla="*/ 26526 h 34544"/>
                <a:gd name="connsiteX14" fmla="*/ 20858 w 27206"/>
                <a:gd name="connsiteY14" fmla="*/ 17572 h 34544"/>
                <a:gd name="connsiteX15" fmla="*/ 18857 w 27206"/>
                <a:gd name="connsiteY15" fmla="*/ 8047 h 34544"/>
                <a:gd name="connsiteX16" fmla="*/ 12761 w 27206"/>
                <a:gd name="connsiteY16" fmla="*/ 4618 h 34544"/>
                <a:gd name="connsiteX17" fmla="*/ 6951 w 27206"/>
                <a:gd name="connsiteY17" fmla="*/ 8047 h 3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206" h="34544">
                  <a:moveTo>
                    <a:pt x="2569" y="29574"/>
                  </a:moveTo>
                  <a:cubicBezTo>
                    <a:pt x="188" y="25869"/>
                    <a:pt x="-955" y="21506"/>
                    <a:pt x="-764" y="17096"/>
                  </a:cubicBezTo>
                  <a:cubicBezTo>
                    <a:pt x="-955" y="12667"/>
                    <a:pt x="188" y="8276"/>
                    <a:pt x="2569" y="4523"/>
                  </a:cubicBezTo>
                  <a:cubicBezTo>
                    <a:pt x="4950" y="1351"/>
                    <a:pt x="8761" y="-401"/>
                    <a:pt x="12761" y="-144"/>
                  </a:cubicBezTo>
                  <a:cubicBezTo>
                    <a:pt x="16762" y="-459"/>
                    <a:pt x="20572" y="1313"/>
                    <a:pt x="22953" y="4523"/>
                  </a:cubicBezTo>
                  <a:cubicBezTo>
                    <a:pt x="25429" y="8247"/>
                    <a:pt x="26572" y="12648"/>
                    <a:pt x="26382" y="17096"/>
                  </a:cubicBezTo>
                  <a:cubicBezTo>
                    <a:pt x="26668" y="21516"/>
                    <a:pt x="25429" y="25897"/>
                    <a:pt x="22953" y="29574"/>
                  </a:cubicBezTo>
                  <a:cubicBezTo>
                    <a:pt x="20572" y="32812"/>
                    <a:pt x="16762" y="34612"/>
                    <a:pt x="12761" y="34336"/>
                  </a:cubicBezTo>
                  <a:cubicBezTo>
                    <a:pt x="8761" y="34555"/>
                    <a:pt x="4950" y="32765"/>
                    <a:pt x="2569" y="29574"/>
                  </a:cubicBezTo>
                  <a:close/>
                  <a:moveTo>
                    <a:pt x="6570" y="8047"/>
                  </a:moveTo>
                  <a:cubicBezTo>
                    <a:pt x="5141" y="11000"/>
                    <a:pt x="4474" y="14286"/>
                    <a:pt x="4665" y="17572"/>
                  </a:cubicBezTo>
                  <a:cubicBezTo>
                    <a:pt x="4570" y="20668"/>
                    <a:pt x="5236" y="23745"/>
                    <a:pt x="6570" y="26526"/>
                  </a:cubicBezTo>
                  <a:cubicBezTo>
                    <a:pt x="7808" y="28764"/>
                    <a:pt x="10190" y="30088"/>
                    <a:pt x="12761" y="29955"/>
                  </a:cubicBezTo>
                  <a:cubicBezTo>
                    <a:pt x="15333" y="30126"/>
                    <a:pt x="17714" y="28783"/>
                    <a:pt x="18857" y="26526"/>
                  </a:cubicBezTo>
                  <a:cubicBezTo>
                    <a:pt x="20286" y="23773"/>
                    <a:pt x="21048" y="20678"/>
                    <a:pt x="20858" y="17572"/>
                  </a:cubicBezTo>
                  <a:cubicBezTo>
                    <a:pt x="21048" y="14277"/>
                    <a:pt x="20381" y="10971"/>
                    <a:pt x="18857" y="8047"/>
                  </a:cubicBezTo>
                  <a:cubicBezTo>
                    <a:pt x="17714" y="5790"/>
                    <a:pt x="15333" y="4447"/>
                    <a:pt x="12761" y="4618"/>
                  </a:cubicBezTo>
                  <a:cubicBezTo>
                    <a:pt x="10380" y="4628"/>
                    <a:pt x="8094" y="5933"/>
                    <a:pt x="6951" y="8047"/>
                  </a:cubicBezTo>
                  <a:close/>
                </a:path>
              </a:pathLst>
            </a:custGeom>
            <a:solidFill>
              <a:srgbClr val="6D6E71"/>
            </a:solidFill>
            <a:ln w="9525" cap="flat">
              <a:noFill/>
              <a:prstDash val="solid"/>
              <a:miter/>
            </a:ln>
          </p:spPr>
          <p:txBody>
            <a:bodyPr rtlCol="0" anchor="ctr"/>
            <a:lstStyle/>
            <a:p>
              <a:endParaRPr lang="en-US"/>
            </a:p>
          </p:txBody>
        </p:sp>
        <p:sp>
          <p:nvSpPr>
            <p:cNvPr id="685" name="Freeform: Shape 684">
              <a:extLst>
                <a:ext uri="{FF2B5EF4-FFF2-40B4-BE49-F238E27FC236}">
                  <a16:creationId xmlns:a16="http://schemas.microsoft.com/office/drawing/2014/main" id="{1AE41513-E1D5-4F09-9F5B-29F4B240FC2A}"/>
                </a:ext>
              </a:extLst>
            </p:cNvPr>
            <p:cNvSpPr/>
            <p:nvPr/>
          </p:nvSpPr>
          <p:spPr>
            <a:xfrm>
              <a:off x="9486741" y="2406377"/>
              <a:ext cx="15205" cy="41905"/>
            </a:xfrm>
            <a:custGeom>
              <a:avLst/>
              <a:gdLst>
                <a:gd name="connsiteX0" fmla="*/ -785 w 12096"/>
                <a:gd name="connsiteY0" fmla="*/ -180 h 33337"/>
                <a:gd name="connsiteX1" fmla="*/ 11312 w 12096"/>
                <a:gd name="connsiteY1" fmla="*/ -180 h 33337"/>
                <a:gd name="connsiteX2" fmla="*/ 11312 w 12096"/>
                <a:gd name="connsiteY2" fmla="*/ 33158 h 33337"/>
                <a:gd name="connsiteX3" fmla="*/ 5978 w 12096"/>
                <a:gd name="connsiteY3" fmla="*/ 33158 h 33337"/>
                <a:gd name="connsiteX4" fmla="*/ 5978 w 12096"/>
                <a:gd name="connsiteY4" fmla="*/ 4583 h 33337"/>
                <a:gd name="connsiteX5" fmla="*/ -785 w 12096"/>
                <a:gd name="connsiteY5" fmla="*/ 4583 h 3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96" h="33337">
                  <a:moveTo>
                    <a:pt x="-785" y="-180"/>
                  </a:moveTo>
                  <a:lnTo>
                    <a:pt x="11312" y="-180"/>
                  </a:lnTo>
                  <a:lnTo>
                    <a:pt x="11312" y="33158"/>
                  </a:lnTo>
                  <a:lnTo>
                    <a:pt x="5978" y="33158"/>
                  </a:lnTo>
                  <a:lnTo>
                    <a:pt x="5978" y="4583"/>
                  </a:lnTo>
                  <a:lnTo>
                    <a:pt x="-785" y="4583"/>
                  </a:lnTo>
                  <a:close/>
                </a:path>
              </a:pathLst>
            </a:custGeom>
            <a:solidFill>
              <a:srgbClr val="6D6E71"/>
            </a:solidFill>
            <a:ln w="9525" cap="flat">
              <a:noFill/>
              <a:prstDash val="solid"/>
              <a:miter/>
            </a:ln>
          </p:spPr>
          <p:txBody>
            <a:bodyPr rtlCol="0" anchor="ctr"/>
            <a:lstStyle/>
            <a:p>
              <a:endParaRPr lang="en-US"/>
            </a:p>
          </p:txBody>
        </p:sp>
        <p:sp>
          <p:nvSpPr>
            <p:cNvPr id="686" name="Freeform: Shape 685">
              <a:extLst>
                <a:ext uri="{FF2B5EF4-FFF2-40B4-BE49-F238E27FC236}">
                  <a16:creationId xmlns:a16="http://schemas.microsoft.com/office/drawing/2014/main" id="{CADEA503-1F00-4BF7-8649-DAE37971C81E}"/>
                </a:ext>
              </a:extLst>
            </p:cNvPr>
            <p:cNvSpPr/>
            <p:nvPr/>
          </p:nvSpPr>
          <p:spPr>
            <a:xfrm>
              <a:off x="9510568" y="2406497"/>
              <a:ext cx="29453" cy="42623"/>
            </a:xfrm>
            <a:custGeom>
              <a:avLst/>
              <a:gdLst>
                <a:gd name="connsiteX0" fmla="*/ -785 w 23431"/>
                <a:gd name="connsiteY0" fmla="*/ 9345 h 33908"/>
                <a:gd name="connsiteX1" fmla="*/ -785 w 23431"/>
                <a:gd name="connsiteY1" fmla="*/ -180 h 33908"/>
                <a:gd name="connsiteX2" fmla="*/ 22647 w 23431"/>
                <a:gd name="connsiteY2" fmla="*/ -180 h 33908"/>
                <a:gd name="connsiteX3" fmla="*/ 22647 w 23431"/>
                <a:gd name="connsiteY3" fmla="*/ 5154 h 33908"/>
                <a:gd name="connsiteX4" fmla="*/ 8550 w 23431"/>
                <a:gd name="connsiteY4" fmla="*/ 33729 h 33908"/>
                <a:gd name="connsiteX5" fmla="*/ 2359 w 23431"/>
                <a:gd name="connsiteY5" fmla="*/ 33729 h 33908"/>
                <a:gd name="connsiteX6" fmla="*/ 16075 w 23431"/>
                <a:gd name="connsiteY6" fmla="*/ 5154 h 33908"/>
                <a:gd name="connsiteX7" fmla="*/ 4264 w 23431"/>
                <a:gd name="connsiteY7" fmla="*/ 5154 h 33908"/>
                <a:gd name="connsiteX8" fmla="*/ 4264 w 23431"/>
                <a:gd name="connsiteY8" fmla="*/ 9631 h 33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1" h="33908">
                  <a:moveTo>
                    <a:pt x="-785" y="9345"/>
                  </a:moveTo>
                  <a:lnTo>
                    <a:pt x="-785" y="-180"/>
                  </a:lnTo>
                  <a:lnTo>
                    <a:pt x="22647" y="-180"/>
                  </a:lnTo>
                  <a:lnTo>
                    <a:pt x="22647" y="5154"/>
                  </a:lnTo>
                  <a:lnTo>
                    <a:pt x="8550" y="33729"/>
                  </a:lnTo>
                  <a:lnTo>
                    <a:pt x="2359" y="33729"/>
                  </a:lnTo>
                  <a:lnTo>
                    <a:pt x="16075" y="5154"/>
                  </a:lnTo>
                  <a:lnTo>
                    <a:pt x="4264" y="5154"/>
                  </a:lnTo>
                  <a:lnTo>
                    <a:pt x="4264" y="9631"/>
                  </a:lnTo>
                  <a:close/>
                </a:path>
              </a:pathLst>
            </a:custGeom>
            <a:solidFill>
              <a:srgbClr val="6D6E71"/>
            </a:solidFill>
            <a:ln w="9525" cap="flat">
              <a:noFill/>
              <a:prstDash val="solid"/>
              <a:miter/>
            </a:ln>
          </p:spPr>
          <p:txBody>
            <a:bodyPr rtlCol="0" anchor="ctr"/>
            <a:lstStyle/>
            <a:p>
              <a:endParaRPr lang="en-US"/>
            </a:p>
          </p:txBody>
        </p:sp>
        <p:sp>
          <p:nvSpPr>
            <p:cNvPr id="687" name="Freeform: Shape 686">
              <a:extLst>
                <a:ext uri="{FF2B5EF4-FFF2-40B4-BE49-F238E27FC236}">
                  <a16:creationId xmlns:a16="http://schemas.microsoft.com/office/drawing/2014/main" id="{4CE0CE53-1093-4942-90F5-169E23F695A2}"/>
                </a:ext>
              </a:extLst>
            </p:cNvPr>
            <p:cNvSpPr/>
            <p:nvPr/>
          </p:nvSpPr>
          <p:spPr>
            <a:xfrm>
              <a:off x="9546008" y="2427210"/>
              <a:ext cx="19875" cy="6345"/>
            </a:xfrm>
            <a:custGeom>
              <a:avLst/>
              <a:gdLst>
                <a:gd name="connsiteX0" fmla="*/ -785 w 15811"/>
                <a:gd name="connsiteY0" fmla="*/ 4868 h 5048"/>
                <a:gd name="connsiteX1" fmla="*/ -785 w 15811"/>
                <a:gd name="connsiteY1" fmla="*/ -180 h 5048"/>
                <a:gd name="connsiteX2" fmla="*/ 15026 w 15811"/>
                <a:gd name="connsiteY2" fmla="*/ -180 h 5048"/>
                <a:gd name="connsiteX3" fmla="*/ 15026 w 15811"/>
                <a:gd name="connsiteY3" fmla="*/ 4868 h 5048"/>
              </a:gdLst>
              <a:ahLst/>
              <a:cxnLst>
                <a:cxn ang="0">
                  <a:pos x="connsiteX0" y="connsiteY0"/>
                </a:cxn>
                <a:cxn ang="0">
                  <a:pos x="connsiteX1" y="connsiteY1"/>
                </a:cxn>
                <a:cxn ang="0">
                  <a:pos x="connsiteX2" y="connsiteY2"/>
                </a:cxn>
                <a:cxn ang="0">
                  <a:pos x="connsiteX3" y="connsiteY3"/>
                </a:cxn>
              </a:cxnLst>
              <a:rect l="l" t="t" r="r" b="b"/>
              <a:pathLst>
                <a:path w="15811" h="5048">
                  <a:moveTo>
                    <a:pt x="-785" y="4868"/>
                  </a:moveTo>
                  <a:lnTo>
                    <a:pt x="-785" y="-180"/>
                  </a:lnTo>
                  <a:lnTo>
                    <a:pt x="15026" y="-180"/>
                  </a:lnTo>
                  <a:lnTo>
                    <a:pt x="15026" y="4868"/>
                  </a:lnTo>
                  <a:close/>
                </a:path>
              </a:pathLst>
            </a:custGeom>
            <a:solidFill>
              <a:srgbClr val="6D6E71"/>
            </a:solidFill>
            <a:ln w="9525" cap="flat">
              <a:noFill/>
              <a:prstDash val="solid"/>
              <a:miter/>
            </a:ln>
          </p:spPr>
          <p:txBody>
            <a:bodyPr rtlCol="0" anchor="ctr"/>
            <a:lstStyle/>
            <a:p>
              <a:endParaRPr lang="en-US"/>
            </a:p>
          </p:txBody>
        </p:sp>
        <p:sp>
          <p:nvSpPr>
            <p:cNvPr id="688" name="Freeform: Shape 687">
              <a:extLst>
                <a:ext uri="{FF2B5EF4-FFF2-40B4-BE49-F238E27FC236}">
                  <a16:creationId xmlns:a16="http://schemas.microsoft.com/office/drawing/2014/main" id="{EF5AAAC3-436D-450C-ABC3-5728B76B9406}"/>
                </a:ext>
              </a:extLst>
            </p:cNvPr>
            <p:cNvSpPr/>
            <p:nvPr/>
          </p:nvSpPr>
          <p:spPr>
            <a:xfrm>
              <a:off x="9573187" y="2405409"/>
              <a:ext cx="29095" cy="42873"/>
            </a:xfrm>
            <a:custGeom>
              <a:avLst/>
              <a:gdLst>
                <a:gd name="connsiteX0" fmla="*/ 14456 w 23146"/>
                <a:gd name="connsiteY0" fmla="*/ 13640 h 34107"/>
                <a:gd name="connsiteX1" fmla="*/ 15884 w 23146"/>
                <a:gd name="connsiteY1" fmla="*/ 9639 h 34107"/>
                <a:gd name="connsiteX2" fmla="*/ 14361 w 23146"/>
                <a:gd name="connsiteY2" fmla="*/ 6210 h 34107"/>
                <a:gd name="connsiteX3" fmla="*/ 10551 w 23146"/>
                <a:gd name="connsiteY3" fmla="*/ 4877 h 34107"/>
                <a:gd name="connsiteX4" fmla="*/ 3693 w 23146"/>
                <a:gd name="connsiteY4" fmla="*/ 9068 h 34107"/>
                <a:gd name="connsiteX5" fmla="*/ -785 w 23146"/>
                <a:gd name="connsiteY5" fmla="*/ 6401 h 34107"/>
                <a:gd name="connsiteX6" fmla="*/ 4073 w 23146"/>
                <a:gd name="connsiteY6" fmla="*/ 1448 h 34107"/>
                <a:gd name="connsiteX7" fmla="*/ 10837 w 23146"/>
                <a:gd name="connsiteY7" fmla="*/ -171 h 34107"/>
                <a:gd name="connsiteX8" fmla="*/ 18170 w 23146"/>
                <a:gd name="connsiteY8" fmla="*/ 2400 h 34107"/>
                <a:gd name="connsiteX9" fmla="*/ 21314 w 23146"/>
                <a:gd name="connsiteY9" fmla="*/ 9639 h 34107"/>
                <a:gd name="connsiteX10" fmla="*/ 19980 w 23146"/>
                <a:gd name="connsiteY10" fmla="*/ 14592 h 34107"/>
                <a:gd name="connsiteX11" fmla="*/ 15027 w 23146"/>
                <a:gd name="connsiteY11" fmla="*/ 20593 h 34107"/>
                <a:gd name="connsiteX12" fmla="*/ 7217 w 23146"/>
                <a:gd name="connsiteY12" fmla="*/ 28499 h 34107"/>
                <a:gd name="connsiteX13" fmla="*/ 22361 w 23146"/>
                <a:gd name="connsiteY13" fmla="*/ 28499 h 34107"/>
                <a:gd name="connsiteX14" fmla="*/ 22361 w 23146"/>
                <a:gd name="connsiteY14" fmla="*/ 33928 h 34107"/>
                <a:gd name="connsiteX15" fmla="*/ -403 w 23146"/>
                <a:gd name="connsiteY15" fmla="*/ 33928 h 34107"/>
                <a:gd name="connsiteX16" fmla="*/ -403 w 23146"/>
                <a:gd name="connsiteY16" fmla="*/ 29165 h 34107"/>
                <a:gd name="connsiteX17" fmla="*/ 9694 w 23146"/>
                <a:gd name="connsiteY17" fmla="*/ 18974 h 34107"/>
                <a:gd name="connsiteX18" fmla="*/ 14456 w 23146"/>
                <a:gd name="connsiteY18" fmla="*/ 13640 h 34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146" h="34107">
                  <a:moveTo>
                    <a:pt x="14456" y="13640"/>
                  </a:moveTo>
                  <a:cubicBezTo>
                    <a:pt x="15313" y="12487"/>
                    <a:pt x="15884" y="11087"/>
                    <a:pt x="15884" y="9639"/>
                  </a:cubicBezTo>
                  <a:cubicBezTo>
                    <a:pt x="15884" y="8325"/>
                    <a:pt x="15313" y="7067"/>
                    <a:pt x="14361" y="6210"/>
                  </a:cubicBezTo>
                  <a:cubicBezTo>
                    <a:pt x="13313" y="5305"/>
                    <a:pt x="11980" y="4839"/>
                    <a:pt x="10551" y="4877"/>
                  </a:cubicBezTo>
                  <a:cubicBezTo>
                    <a:pt x="7693" y="4924"/>
                    <a:pt x="5026" y="6525"/>
                    <a:pt x="3693" y="9068"/>
                  </a:cubicBezTo>
                  <a:lnTo>
                    <a:pt x="-785" y="6401"/>
                  </a:lnTo>
                  <a:cubicBezTo>
                    <a:pt x="453" y="4420"/>
                    <a:pt x="2073" y="2724"/>
                    <a:pt x="4073" y="1448"/>
                  </a:cubicBezTo>
                  <a:cubicBezTo>
                    <a:pt x="6169" y="305"/>
                    <a:pt x="8455" y="-257"/>
                    <a:pt x="10837" y="-171"/>
                  </a:cubicBezTo>
                  <a:cubicBezTo>
                    <a:pt x="13503" y="-210"/>
                    <a:pt x="16075" y="705"/>
                    <a:pt x="18170" y="2400"/>
                  </a:cubicBezTo>
                  <a:cubicBezTo>
                    <a:pt x="20171" y="4248"/>
                    <a:pt x="21409" y="6887"/>
                    <a:pt x="21314" y="9639"/>
                  </a:cubicBezTo>
                  <a:cubicBezTo>
                    <a:pt x="21314" y="11373"/>
                    <a:pt x="20837" y="13078"/>
                    <a:pt x="19980" y="14592"/>
                  </a:cubicBezTo>
                  <a:cubicBezTo>
                    <a:pt x="18551" y="16745"/>
                    <a:pt x="16837" y="18755"/>
                    <a:pt x="15027" y="20593"/>
                  </a:cubicBezTo>
                  <a:lnTo>
                    <a:pt x="7217" y="28499"/>
                  </a:lnTo>
                  <a:lnTo>
                    <a:pt x="22361" y="28499"/>
                  </a:lnTo>
                  <a:lnTo>
                    <a:pt x="22361" y="33928"/>
                  </a:lnTo>
                  <a:lnTo>
                    <a:pt x="-403" y="33928"/>
                  </a:lnTo>
                  <a:lnTo>
                    <a:pt x="-403" y="29165"/>
                  </a:lnTo>
                  <a:lnTo>
                    <a:pt x="9694" y="18974"/>
                  </a:lnTo>
                  <a:cubicBezTo>
                    <a:pt x="11598" y="16688"/>
                    <a:pt x="13503" y="14878"/>
                    <a:pt x="14456" y="13640"/>
                  </a:cubicBezTo>
                  <a:close/>
                </a:path>
              </a:pathLst>
            </a:custGeom>
            <a:solidFill>
              <a:srgbClr val="6D6E71"/>
            </a:solidFill>
            <a:ln w="9525" cap="flat">
              <a:noFill/>
              <a:prstDash val="solid"/>
              <a:miter/>
            </a:ln>
          </p:spPr>
          <p:txBody>
            <a:bodyPr rtlCol="0" anchor="ctr"/>
            <a:lstStyle/>
            <a:p>
              <a:endParaRPr lang="en-US"/>
            </a:p>
          </p:txBody>
        </p:sp>
        <p:sp>
          <p:nvSpPr>
            <p:cNvPr id="689" name="Freeform: Shape 688">
              <a:extLst>
                <a:ext uri="{FF2B5EF4-FFF2-40B4-BE49-F238E27FC236}">
                  <a16:creationId xmlns:a16="http://schemas.microsoft.com/office/drawing/2014/main" id="{04A91947-5BA5-4339-8F7A-A316A96FD973}"/>
                </a:ext>
              </a:extLst>
            </p:cNvPr>
            <p:cNvSpPr/>
            <p:nvPr/>
          </p:nvSpPr>
          <p:spPr>
            <a:xfrm>
              <a:off x="9608481" y="2405373"/>
              <a:ext cx="34198" cy="43422"/>
            </a:xfrm>
            <a:custGeom>
              <a:avLst/>
              <a:gdLst>
                <a:gd name="connsiteX0" fmla="*/ 2569 w 27206"/>
                <a:gd name="connsiteY0" fmla="*/ 29574 h 34544"/>
                <a:gd name="connsiteX1" fmla="*/ -764 w 27206"/>
                <a:gd name="connsiteY1" fmla="*/ 17096 h 34544"/>
                <a:gd name="connsiteX2" fmla="*/ 2569 w 27206"/>
                <a:gd name="connsiteY2" fmla="*/ 4523 h 34544"/>
                <a:gd name="connsiteX3" fmla="*/ 12760 w 27206"/>
                <a:gd name="connsiteY3" fmla="*/ -144 h 34544"/>
                <a:gd name="connsiteX4" fmla="*/ 22953 w 27206"/>
                <a:gd name="connsiteY4" fmla="*/ 4523 h 34544"/>
                <a:gd name="connsiteX5" fmla="*/ 26382 w 27206"/>
                <a:gd name="connsiteY5" fmla="*/ 17096 h 34544"/>
                <a:gd name="connsiteX6" fmla="*/ 22953 w 27206"/>
                <a:gd name="connsiteY6" fmla="*/ 29574 h 34544"/>
                <a:gd name="connsiteX7" fmla="*/ 12760 w 27206"/>
                <a:gd name="connsiteY7" fmla="*/ 34336 h 34544"/>
                <a:gd name="connsiteX8" fmla="*/ 2569 w 27206"/>
                <a:gd name="connsiteY8" fmla="*/ 29574 h 34544"/>
                <a:gd name="connsiteX9" fmla="*/ 6570 w 27206"/>
                <a:gd name="connsiteY9" fmla="*/ 8047 h 34544"/>
                <a:gd name="connsiteX10" fmla="*/ 4664 w 27206"/>
                <a:gd name="connsiteY10" fmla="*/ 17572 h 34544"/>
                <a:gd name="connsiteX11" fmla="*/ 6570 w 27206"/>
                <a:gd name="connsiteY11" fmla="*/ 26526 h 34544"/>
                <a:gd name="connsiteX12" fmla="*/ 12760 w 27206"/>
                <a:gd name="connsiteY12" fmla="*/ 29955 h 34544"/>
                <a:gd name="connsiteX13" fmla="*/ 18857 w 27206"/>
                <a:gd name="connsiteY13" fmla="*/ 26526 h 34544"/>
                <a:gd name="connsiteX14" fmla="*/ 20858 w 27206"/>
                <a:gd name="connsiteY14" fmla="*/ 17572 h 34544"/>
                <a:gd name="connsiteX15" fmla="*/ 18857 w 27206"/>
                <a:gd name="connsiteY15" fmla="*/ 8047 h 34544"/>
                <a:gd name="connsiteX16" fmla="*/ 12760 w 27206"/>
                <a:gd name="connsiteY16" fmla="*/ 4618 h 34544"/>
                <a:gd name="connsiteX17" fmla="*/ 6950 w 27206"/>
                <a:gd name="connsiteY17" fmla="*/ 8047 h 3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206" h="34544">
                  <a:moveTo>
                    <a:pt x="2569" y="29574"/>
                  </a:moveTo>
                  <a:cubicBezTo>
                    <a:pt x="188" y="25869"/>
                    <a:pt x="-955" y="21506"/>
                    <a:pt x="-764" y="17096"/>
                  </a:cubicBezTo>
                  <a:cubicBezTo>
                    <a:pt x="-955" y="12667"/>
                    <a:pt x="188" y="8276"/>
                    <a:pt x="2569" y="4523"/>
                  </a:cubicBezTo>
                  <a:cubicBezTo>
                    <a:pt x="4950" y="1351"/>
                    <a:pt x="8761" y="-401"/>
                    <a:pt x="12760" y="-144"/>
                  </a:cubicBezTo>
                  <a:cubicBezTo>
                    <a:pt x="16761" y="-459"/>
                    <a:pt x="20572" y="1313"/>
                    <a:pt x="22953" y="4523"/>
                  </a:cubicBezTo>
                  <a:cubicBezTo>
                    <a:pt x="25429" y="8247"/>
                    <a:pt x="26572" y="12648"/>
                    <a:pt x="26382" y="17096"/>
                  </a:cubicBezTo>
                  <a:cubicBezTo>
                    <a:pt x="26668" y="21516"/>
                    <a:pt x="25429" y="25897"/>
                    <a:pt x="22953" y="29574"/>
                  </a:cubicBezTo>
                  <a:cubicBezTo>
                    <a:pt x="20572" y="32812"/>
                    <a:pt x="16761" y="34612"/>
                    <a:pt x="12760" y="34336"/>
                  </a:cubicBezTo>
                  <a:cubicBezTo>
                    <a:pt x="8761" y="34555"/>
                    <a:pt x="4950" y="32765"/>
                    <a:pt x="2569" y="29574"/>
                  </a:cubicBezTo>
                  <a:close/>
                  <a:moveTo>
                    <a:pt x="6570" y="8047"/>
                  </a:moveTo>
                  <a:cubicBezTo>
                    <a:pt x="5141" y="11000"/>
                    <a:pt x="4474" y="14286"/>
                    <a:pt x="4664" y="17572"/>
                  </a:cubicBezTo>
                  <a:cubicBezTo>
                    <a:pt x="4569" y="20668"/>
                    <a:pt x="5236" y="23745"/>
                    <a:pt x="6570" y="26526"/>
                  </a:cubicBezTo>
                  <a:cubicBezTo>
                    <a:pt x="7808" y="28764"/>
                    <a:pt x="10190" y="30088"/>
                    <a:pt x="12760" y="29955"/>
                  </a:cubicBezTo>
                  <a:cubicBezTo>
                    <a:pt x="15332" y="30126"/>
                    <a:pt x="17714" y="28783"/>
                    <a:pt x="18857" y="26526"/>
                  </a:cubicBezTo>
                  <a:cubicBezTo>
                    <a:pt x="20286" y="23773"/>
                    <a:pt x="21047" y="20678"/>
                    <a:pt x="20858" y="17572"/>
                  </a:cubicBezTo>
                  <a:cubicBezTo>
                    <a:pt x="21047" y="14277"/>
                    <a:pt x="20381" y="10971"/>
                    <a:pt x="18857" y="8047"/>
                  </a:cubicBezTo>
                  <a:cubicBezTo>
                    <a:pt x="17714" y="5790"/>
                    <a:pt x="15332" y="4447"/>
                    <a:pt x="12760" y="4618"/>
                  </a:cubicBezTo>
                  <a:cubicBezTo>
                    <a:pt x="10379" y="4628"/>
                    <a:pt x="8093" y="5933"/>
                    <a:pt x="6950" y="8047"/>
                  </a:cubicBezTo>
                  <a:close/>
                </a:path>
              </a:pathLst>
            </a:custGeom>
            <a:solidFill>
              <a:srgbClr val="6D6E71"/>
            </a:solidFill>
            <a:ln w="9525" cap="flat">
              <a:noFill/>
              <a:prstDash val="solid"/>
              <a:miter/>
            </a:ln>
          </p:spPr>
          <p:txBody>
            <a:bodyPr rtlCol="0" anchor="ctr"/>
            <a:lstStyle/>
            <a:p>
              <a:endParaRPr lang="en-US"/>
            </a:p>
          </p:txBody>
        </p:sp>
        <p:sp>
          <p:nvSpPr>
            <p:cNvPr id="690" name="Freeform: Shape 689">
              <a:extLst>
                <a:ext uri="{FF2B5EF4-FFF2-40B4-BE49-F238E27FC236}">
                  <a16:creationId xmlns:a16="http://schemas.microsoft.com/office/drawing/2014/main" id="{1ACA9853-F727-41F1-883D-12F2DF0B6A9C}"/>
                </a:ext>
              </a:extLst>
            </p:cNvPr>
            <p:cNvSpPr/>
            <p:nvPr/>
          </p:nvSpPr>
          <p:spPr>
            <a:xfrm>
              <a:off x="9648618" y="2406377"/>
              <a:ext cx="15205" cy="41905"/>
            </a:xfrm>
            <a:custGeom>
              <a:avLst/>
              <a:gdLst>
                <a:gd name="connsiteX0" fmla="*/ -785 w 12096"/>
                <a:gd name="connsiteY0" fmla="*/ -180 h 33337"/>
                <a:gd name="connsiteX1" fmla="*/ 11312 w 12096"/>
                <a:gd name="connsiteY1" fmla="*/ -180 h 33337"/>
                <a:gd name="connsiteX2" fmla="*/ 11312 w 12096"/>
                <a:gd name="connsiteY2" fmla="*/ 33158 h 33337"/>
                <a:gd name="connsiteX3" fmla="*/ 5978 w 12096"/>
                <a:gd name="connsiteY3" fmla="*/ 33158 h 33337"/>
                <a:gd name="connsiteX4" fmla="*/ 5978 w 12096"/>
                <a:gd name="connsiteY4" fmla="*/ 4583 h 33337"/>
                <a:gd name="connsiteX5" fmla="*/ -785 w 12096"/>
                <a:gd name="connsiteY5" fmla="*/ 4583 h 3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96" h="33337">
                  <a:moveTo>
                    <a:pt x="-785" y="-180"/>
                  </a:moveTo>
                  <a:lnTo>
                    <a:pt x="11312" y="-180"/>
                  </a:lnTo>
                  <a:lnTo>
                    <a:pt x="11312" y="33158"/>
                  </a:lnTo>
                  <a:lnTo>
                    <a:pt x="5978" y="33158"/>
                  </a:lnTo>
                  <a:lnTo>
                    <a:pt x="5978" y="4583"/>
                  </a:lnTo>
                  <a:lnTo>
                    <a:pt x="-785" y="4583"/>
                  </a:lnTo>
                  <a:close/>
                </a:path>
              </a:pathLst>
            </a:custGeom>
            <a:solidFill>
              <a:srgbClr val="6D6E71"/>
            </a:solidFill>
            <a:ln w="9525" cap="flat">
              <a:noFill/>
              <a:prstDash val="solid"/>
              <a:miter/>
            </a:ln>
          </p:spPr>
          <p:txBody>
            <a:bodyPr rtlCol="0" anchor="ctr"/>
            <a:lstStyle/>
            <a:p>
              <a:endParaRPr lang="en-US"/>
            </a:p>
          </p:txBody>
        </p:sp>
        <p:sp>
          <p:nvSpPr>
            <p:cNvPr id="691" name="Freeform: Shape 690">
              <a:extLst>
                <a:ext uri="{FF2B5EF4-FFF2-40B4-BE49-F238E27FC236}">
                  <a16:creationId xmlns:a16="http://schemas.microsoft.com/office/drawing/2014/main" id="{A82B0B12-49CA-4F7F-AAE3-ADD60F8A01F2}"/>
                </a:ext>
              </a:extLst>
            </p:cNvPr>
            <p:cNvSpPr/>
            <p:nvPr/>
          </p:nvSpPr>
          <p:spPr>
            <a:xfrm>
              <a:off x="9672799" y="2405527"/>
              <a:ext cx="31258" cy="43257"/>
            </a:xfrm>
            <a:custGeom>
              <a:avLst/>
              <a:gdLst>
                <a:gd name="connsiteX0" fmla="*/ 3695 w 24867"/>
                <a:gd name="connsiteY0" fmla="*/ 2402 h 34413"/>
                <a:gd name="connsiteX1" fmla="*/ 11696 w 24867"/>
                <a:gd name="connsiteY1" fmla="*/ -170 h 34413"/>
                <a:gd name="connsiteX2" fmla="*/ 19698 w 24867"/>
                <a:gd name="connsiteY2" fmla="*/ 2402 h 34413"/>
                <a:gd name="connsiteX3" fmla="*/ 22840 w 24867"/>
                <a:gd name="connsiteY3" fmla="*/ 8688 h 34413"/>
                <a:gd name="connsiteX4" fmla="*/ 19316 w 24867"/>
                <a:gd name="connsiteY4" fmla="*/ 15546 h 34413"/>
                <a:gd name="connsiteX5" fmla="*/ 24079 w 24867"/>
                <a:gd name="connsiteY5" fmla="*/ 24119 h 34413"/>
                <a:gd name="connsiteX6" fmla="*/ 20650 w 24867"/>
                <a:gd name="connsiteY6" fmla="*/ 31262 h 34413"/>
                <a:gd name="connsiteX7" fmla="*/ 11696 w 24867"/>
                <a:gd name="connsiteY7" fmla="*/ 34215 h 34413"/>
                <a:gd name="connsiteX8" fmla="*/ 2647 w 24867"/>
                <a:gd name="connsiteY8" fmla="*/ 31262 h 34413"/>
                <a:gd name="connsiteX9" fmla="*/ -781 w 24867"/>
                <a:gd name="connsiteY9" fmla="*/ 24119 h 34413"/>
                <a:gd name="connsiteX10" fmla="*/ 4076 w 24867"/>
                <a:gd name="connsiteY10" fmla="*/ 15546 h 34413"/>
                <a:gd name="connsiteX11" fmla="*/ 457 w 24867"/>
                <a:gd name="connsiteY11" fmla="*/ 8688 h 34413"/>
                <a:gd name="connsiteX12" fmla="*/ 3695 w 24867"/>
                <a:gd name="connsiteY12" fmla="*/ 2402 h 34413"/>
                <a:gd name="connsiteX13" fmla="*/ 7029 w 24867"/>
                <a:gd name="connsiteY13" fmla="*/ 27928 h 34413"/>
                <a:gd name="connsiteX14" fmla="*/ 11696 w 24867"/>
                <a:gd name="connsiteY14" fmla="*/ 29357 h 34413"/>
                <a:gd name="connsiteX15" fmla="*/ 16363 w 24867"/>
                <a:gd name="connsiteY15" fmla="*/ 27928 h 34413"/>
                <a:gd name="connsiteX16" fmla="*/ 18555 w 24867"/>
                <a:gd name="connsiteY16" fmla="*/ 23928 h 34413"/>
                <a:gd name="connsiteX17" fmla="*/ 16458 w 24867"/>
                <a:gd name="connsiteY17" fmla="*/ 19832 h 34413"/>
                <a:gd name="connsiteX18" fmla="*/ 11696 w 24867"/>
                <a:gd name="connsiteY18" fmla="*/ 18403 h 34413"/>
                <a:gd name="connsiteX19" fmla="*/ 6933 w 24867"/>
                <a:gd name="connsiteY19" fmla="*/ 19832 h 34413"/>
                <a:gd name="connsiteX20" fmla="*/ 4838 w 24867"/>
                <a:gd name="connsiteY20" fmla="*/ 23928 h 34413"/>
                <a:gd name="connsiteX21" fmla="*/ 7029 w 24867"/>
                <a:gd name="connsiteY21" fmla="*/ 27928 h 34413"/>
                <a:gd name="connsiteX22" fmla="*/ 7029 w 24867"/>
                <a:gd name="connsiteY22" fmla="*/ 12784 h 34413"/>
                <a:gd name="connsiteX23" fmla="*/ 11316 w 24867"/>
                <a:gd name="connsiteY23" fmla="*/ 14212 h 34413"/>
                <a:gd name="connsiteX24" fmla="*/ 15506 w 24867"/>
                <a:gd name="connsiteY24" fmla="*/ 12784 h 34413"/>
                <a:gd name="connsiteX25" fmla="*/ 16363 w 24867"/>
                <a:gd name="connsiteY25" fmla="*/ 6516 h 34413"/>
                <a:gd name="connsiteX26" fmla="*/ 15506 w 24867"/>
                <a:gd name="connsiteY26" fmla="*/ 5640 h 34413"/>
                <a:gd name="connsiteX27" fmla="*/ 11316 w 24867"/>
                <a:gd name="connsiteY27" fmla="*/ 4211 h 34413"/>
                <a:gd name="connsiteX28" fmla="*/ 7029 w 24867"/>
                <a:gd name="connsiteY28" fmla="*/ 5640 h 34413"/>
                <a:gd name="connsiteX29" fmla="*/ 5315 w 24867"/>
                <a:gd name="connsiteY29" fmla="*/ 9164 h 34413"/>
                <a:gd name="connsiteX30" fmla="*/ 7410 w 24867"/>
                <a:gd name="connsiteY30" fmla="*/ 12784 h 34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4867" h="34413">
                  <a:moveTo>
                    <a:pt x="3695" y="2402"/>
                  </a:moveTo>
                  <a:cubicBezTo>
                    <a:pt x="5981" y="620"/>
                    <a:pt x="8839" y="-285"/>
                    <a:pt x="11696" y="-170"/>
                  </a:cubicBezTo>
                  <a:cubicBezTo>
                    <a:pt x="14554" y="-256"/>
                    <a:pt x="17412" y="649"/>
                    <a:pt x="19698" y="2402"/>
                  </a:cubicBezTo>
                  <a:cubicBezTo>
                    <a:pt x="21697" y="3868"/>
                    <a:pt x="22840" y="6212"/>
                    <a:pt x="22840" y="8688"/>
                  </a:cubicBezTo>
                  <a:cubicBezTo>
                    <a:pt x="22745" y="11393"/>
                    <a:pt x="21507" y="13927"/>
                    <a:pt x="19316" y="15546"/>
                  </a:cubicBezTo>
                  <a:cubicBezTo>
                    <a:pt x="22364" y="17308"/>
                    <a:pt x="24174" y="20604"/>
                    <a:pt x="24079" y="24119"/>
                  </a:cubicBezTo>
                  <a:cubicBezTo>
                    <a:pt x="24079" y="26900"/>
                    <a:pt x="22840" y="29548"/>
                    <a:pt x="20650" y="31262"/>
                  </a:cubicBezTo>
                  <a:cubicBezTo>
                    <a:pt x="18173" y="33329"/>
                    <a:pt x="14935" y="34377"/>
                    <a:pt x="11696" y="34215"/>
                  </a:cubicBezTo>
                  <a:cubicBezTo>
                    <a:pt x="8458" y="34387"/>
                    <a:pt x="5219" y="33339"/>
                    <a:pt x="2647" y="31262"/>
                  </a:cubicBezTo>
                  <a:cubicBezTo>
                    <a:pt x="457" y="29548"/>
                    <a:pt x="-781" y="26900"/>
                    <a:pt x="-781" y="24119"/>
                  </a:cubicBezTo>
                  <a:cubicBezTo>
                    <a:pt x="-877" y="20585"/>
                    <a:pt x="1028" y="17279"/>
                    <a:pt x="4076" y="15546"/>
                  </a:cubicBezTo>
                  <a:cubicBezTo>
                    <a:pt x="1886" y="13936"/>
                    <a:pt x="552" y="11412"/>
                    <a:pt x="457" y="8688"/>
                  </a:cubicBezTo>
                  <a:cubicBezTo>
                    <a:pt x="457" y="6183"/>
                    <a:pt x="1600" y="3830"/>
                    <a:pt x="3695" y="2402"/>
                  </a:cubicBezTo>
                  <a:close/>
                  <a:moveTo>
                    <a:pt x="7029" y="27928"/>
                  </a:moveTo>
                  <a:cubicBezTo>
                    <a:pt x="8362" y="28871"/>
                    <a:pt x="10077" y="29367"/>
                    <a:pt x="11696" y="29357"/>
                  </a:cubicBezTo>
                  <a:cubicBezTo>
                    <a:pt x="13315" y="29338"/>
                    <a:pt x="14935" y="28843"/>
                    <a:pt x="16363" y="27928"/>
                  </a:cubicBezTo>
                  <a:cubicBezTo>
                    <a:pt x="17792" y="27081"/>
                    <a:pt x="18555" y="25557"/>
                    <a:pt x="18555" y="23928"/>
                  </a:cubicBezTo>
                  <a:cubicBezTo>
                    <a:pt x="18650" y="22290"/>
                    <a:pt x="17792" y="20747"/>
                    <a:pt x="16458" y="19832"/>
                  </a:cubicBezTo>
                  <a:cubicBezTo>
                    <a:pt x="15030" y="18889"/>
                    <a:pt x="13411" y="18394"/>
                    <a:pt x="11696" y="18403"/>
                  </a:cubicBezTo>
                  <a:cubicBezTo>
                    <a:pt x="9982" y="18365"/>
                    <a:pt x="8362" y="18861"/>
                    <a:pt x="6933" y="19832"/>
                  </a:cubicBezTo>
                  <a:cubicBezTo>
                    <a:pt x="5505" y="20718"/>
                    <a:pt x="4743" y="22290"/>
                    <a:pt x="4838" y="23928"/>
                  </a:cubicBezTo>
                  <a:cubicBezTo>
                    <a:pt x="4743" y="25566"/>
                    <a:pt x="5600" y="27109"/>
                    <a:pt x="7029" y="27928"/>
                  </a:cubicBezTo>
                  <a:close/>
                  <a:moveTo>
                    <a:pt x="7029" y="12784"/>
                  </a:moveTo>
                  <a:cubicBezTo>
                    <a:pt x="8267" y="13727"/>
                    <a:pt x="9791" y="14232"/>
                    <a:pt x="11316" y="14212"/>
                  </a:cubicBezTo>
                  <a:cubicBezTo>
                    <a:pt x="12839" y="14232"/>
                    <a:pt x="14268" y="13727"/>
                    <a:pt x="15506" y="12784"/>
                  </a:cubicBezTo>
                  <a:cubicBezTo>
                    <a:pt x="17506" y="11298"/>
                    <a:pt x="17887" y="8488"/>
                    <a:pt x="16363" y="6516"/>
                  </a:cubicBezTo>
                  <a:cubicBezTo>
                    <a:pt x="16173" y="6183"/>
                    <a:pt x="15792" y="5888"/>
                    <a:pt x="15506" y="5640"/>
                  </a:cubicBezTo>
                  <a:cubicBezTo>
                    <a:pt x="14268" y="4697"/>
                    <a:pt x="12839" y="4192"/>
                    <a:pt x="11316" y="4211"/>
                  </a:cubicBezTo>
                  <a:cubicBezTo>
                    <a:pt x="9791" y="4192"/>
                    <a:pt x="8267" y="4697"/>
                    <a:pt x="7029" y="5640"/>
                  </a:cubicBezTo>
                  <a:cubicBezTo>
                    <a:pt x="5981" y="6488"/>
                    <a:pt x="5315" y="7793"/>
                    <a:pt x="5315" y="9164"/>
                  </a:cubicBezTo>
                  <a:cubicBezTo>
                    <a:pt x="5410" y="10641"/>
                    <a:pt x="6172" y="11984"/>
                    <a:pt x="7410" y="12784"/>
                  </a:cubicBezTo>
                  <a:close/>
                </a:path>
              </a:pathLst>
            </a:custGeom>
            <a:solidFill>
              <a:srgbClr val="6D6E71"/>
            </a:solidFill>
            <a:ln w="9525" cap="flat">
              <a:noFill/>
              <a:prstDash val="solid"/>
              <a:miter/>
            </a:ln>
          </p:spPr>
          <p:txBody>
            <a:bodyPr rtlCol="0" anchor="ctr"/>
            <a:lstStyle/>
            <a:p>
              <a:endParaRPr lang="en-US"/>
            </a:p>
          </p:txBody>
        </p:sp>
        <p:sp>
          <p:nvSpPr>
            <p:cNvPr id="692" name="Freeform: Shape 691">
              <a:extLst>
                <a:ext uri="{FF2B5EF4-FFF2-40B4-BE49-F238E27FC236}">
                  <a16:creationId xmlns:a16="http://schemas.microsoft.com/office/drawing/2014/main" id="{6B829728-3DA7-4879-A4B5-3A50CE2E80EE}"/>
                </a:ext>
              </a:extLst>
            </p:cNvPr>
            <p:cNvSpPr/>
            <p:nvPr/>
          </p:nvSpPr>
          <p:spPr>
            <a:xfrm>
              <a:off x="9709439" y="2403264"/>
              <a:ext cx="14966" cy="53997"/>
            </a:xfrm>
            <a:custGeom>
              <a:avLst/>
              <a:gdLst>
                <a:gd name="connsiteX0" fmla="*/ 3882 w 11906"/>
                <a:gd name="connsiteY0" fmla="*/ 32110 h 42957"/>
                <a:gd name="connsiteX1" fmla="*/ 3882 w 11906"/>
                <a:gd name="connsiteY1" fmla="*/ 9345 h 42957"/>
                <a:gd name="connsiteX2" fmla="*/ -785 w 11906"/>
                <a:gd name="connsiteY2" fmla="*/ -180 h 42957"/>
                <a:gd name="connsiteX3" fmla="*/ 4931 w 11906"/>
                <a:gd name="connsiteY3" fmla="*/ -180 h 42957"/>
                <a:gd name="connsiteX4" fmla="*/ 9122 w 11906"/>
                <a:gd name="connsiteY4" fmla="*/ 9345 h 42957"/>
                <a:gd name="connsiteX5" fmla="*/ 9122 w 11906"/>
                <a:gd name="connsiteY5" fmla="*/ 33253 h 42957"/>
                <a:gd name="connsiteX6" fmla="*/ 4931 w 11906"/>
                <a:gd name="connsiteY6" fmla="*/ 42778 h 42957"/>
                <a:gd name="connsiteX7" fmla="*/ -785 w 11906"/>
                <a:gd name="connsiteY7" fmla="*/ 42778 h 42957"/>
                <a:gd name="connsiteX8" fmla="*/ 3882 w 11906"/>
                <a:gd name="connsiteY8" fmla="*/ 32110 h 42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06" h="42957">
                  <a:moveTo>
                    <a:pt x="3882" y="32110"/>
                  </a:moveTo>
                  <a:cubicBezTo>
                    <a:pt x="6454" y="24737"/>
                    <a:pt x="6454" y="16717"/>
                    <a:pt x="3882" y="9345"/>
                  </a:cubicBezTo>
                  <a:cubicBezTo>
                    <a:pt x="2835" y="5935"/>
                    <a:pt x="1312" y="2715"/>
                    <a:pt x="-785" y="-180"/>
                  </a:cubicBezTo>
                  <a:lnTo>
                    <a:pt x="4931" y="-180"/>
                  </a:lnTo>
                  <a:cubicBezTo>
                    <a:pt x="6836" y="2763"/>
                    <a:pt x="8265" y="5973"/>
                    <a:pt x="9122" y="9345"/>
                  </a:cubicBezTo>
                  <a:cubicBezTo>
                    <a:pt x="11789" y="17089"/>
                    <a:pt x="11789" y="25509"/>
                    <a:pt x="9122" y="33253"/>
                  </a:cubicBezTo>
                  <a:cubicBezTo>
                    <a:pt x="8265" y="36634"/>
                    <a:pt x="6836" y="39844"/>
                    <a:pt x="4931" y="42778"/>
                  </a:cubicBezTo>
                  <a:lnTo>
                    <a:pt x="-785" y="42778"/>
                  </a:lnTo>
                  <a:cubicBezTo>
                    <a:pt x="1407" y="39529"/>
                    <a:pt x="3025" y="35920"/>
                    <a:pt x="3882" y="32110"/>
                  </a:cubicBezTo>
                  <a:close/>
                </a:path>
              </a:pathLst>
            </a:custGeom>
            <a:solidFill>
              <a:srgbClr val="6D6E71"/>
            </a:solidFill>
            <a:ln w="9525" cap="flat">
              <a:noFill/>
              <a:prstDash val="solid"/>
              <a:miter/>
            </a:ln>
          </p:spPr>
          <p:txBody>
            <a:bodyPr rtlCol="0" anchor="ctr"/>
            <a:lstStyle/>
            <a:p>
              <a:endParaRPr lang="en-US"/>
            </a:p>
          </p:txBody>
        </p:sp>
        <p:sp>
          <p:nvSpPr>
            <p:cNvPr id="693" name="Freeform: Shape 692">
              <a:extLst>
                <a:ext uri="{FF2B5EF4-FFF2-40B4-BE49-F238E27FC236}">
                  <a16:creationId xmlns:a16="http://schemas.microsoft.com/office/drawing/2014/main" id="{0B1583DA-60A4-44A0-9AC5-786B5D1C1923}"/>
                </a:ext>
              </a:extLst>
            </p:cNvPr>
            <p:cNvSpPr/>
            <p:nvPr/>
          </p:nvSpPr>
          <p:spPr>
            <a:xfrm>
              <a:off x="7398410" y="6058743"/>
              <a:ext cx="80338" cy="75310"/>
            </a:xfrm>
            <a:custGeom>
              <a:avLst/>
              <a:gdLst>
                <a:gd name="connsiteX0" fmla="*/ 15979 w 63912"/>
                <a:gd name="connsiteY0" fmla="*/ 46112 h 59912"/>
                <a:gd name="connsiteX1" fmla="*/ 9978 w 63912"/>
                <a:gd name="connsiteY1" fmla="*/ 59733 h 59912"/>
                <a:gd name="connsiteX2" fmla="*/ -785 w 63912"/>
                <a:gd name="connsiteY2" fmla="*/ 59733 h 59912"/>
                <a:gd name="connsiteX3" fmla="*/ 25600 w 63912"/>
                <a:gd name="connsiteY3" fmla="*/ -180 h 59912"/>
                <a:gd name="connsiteX4" fmla="*/ 36744 w 63912"/>
                <a:gd name="connsiteY4" fmla="*/ -180 h 59912"/>
                <a:gd name="connsiteX5" fmla="*/ 63128 w 63912"/>
                <a:gd name="connsiteY5" fmla="*/ 59733 h 59912"/>
                <a:gd name="connsiteX6" fmla="*/ 51983 w 63912"/>
                <a:gd name="connsiteY6" fmla="*/ 59733 h 59912"/>
                <a:gd name="connsiteX7" fmla="*/ 45983 w 63912"/>
                <a:gd name="connsiteY7" fmla="*/ 46112 h 59912"/>
                <a:gd name="connsiteX8" fmla="*/ 41887 w 63912"/>
                <a:gd name="connsiteY8" fmla="*/ 36587 h 59912"/>
                <a:gd name="connsiteX9" fmla="*/ 30934 w 63912"/>
                <a:gd name="connsiteY9" fmla="*/ 11917 h 59912"/>
                <a:gd name="connsiteX10" fmla="*/ 20075 w 63912"/>
                <a:gd name="connsiteY10" fmla="*/ 36587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912" h="59912">
                  <a:moveTo>
                    <a:pt x="15979" y="46112"/>
                  </a:moveTo>
                  <a:lnTo>
                    <a:pt x="9978" y="59733"/>
                  </a:lnTo>
                  <a:lnTo>
                    <a:pt x="-785" y="59733"/>
                  </a:lnTo>
                  <a:lnTo>
                    <a:pt x="25600" y="-180"/>
                  </a:lnTo>
                  <a:lnTo>
                    <a:pt x="36744" y="-180"/>
                  </a:lnTo>
                  <a:lnTo>
                    <a:pt x="63128" y="59733"/>
                  </a:lnTo>
                  <a:lnTo>
                    <a:pt x="51983" y="59733"/>
                  </a:lnTo>
                  <a:lnTo>
                    <a:pt x="45983" y="46112"/>
                  </a:lnTo>
                  <a:close/>
                  <a:moveTo>
                    <a:pt x="41887" y="36587"/>
                  </a:moveTo>
                  <a:lnTo>
                    <a:pt x="30934" y="11917"/>
                  </a:lnTo>
                  <a:lnTo>
                    <a:pt x="20075" y="36587"/>
                  </a:lnTo>
                  <a:close/>
                </a:path>
              </a:pathLst>
            </a:custGeom>
            <a:solidFill>
              <a:srgbClr val="6D6E71"/>
            </a:solidFill>
            <a:ln w="9525" cap="flat">
              <a:noFill/>
              <a:prstDash val="solid"/>
              <a:miter/>
            </a:ln>
          </p:spPr>
          <p:txBody>
            <a:bodyPr rtlCol="0" anchor="ctr"/>
            <a:lstStyle/>
            <a:p>
              <a:endParaRPr lang="en-US"/>
            </a:p>
          </p:txBody>
        </p:sp>
        <p:sp>
          <p:nvSpPr>
            <p:cNvPr id="694" name="Freeform: Shape 693">
              <a:extLst>
                <a:ext uri="{FF2B5EF4-FFF2-40B4-BE49-F238E27FC236}">
                  <a16:creationId xmlns:a16="http://schemas.microsoft.com/office/drawing/2014/main" id="{ADB7DE1F-9FA0-4B7B-BA3B-75D439C44B0B}"/>
                </a:ext>
              </a:extLst>
            </p:cNvPr>
            <p:cNvSpPr/>
            <p:nvPr/>
          </p:nvSpPr>
          <p:spPr>
            <a:xfrm>
              <a:off x="7487129" y="6054194"/>
              <a:ext cx="11973" cy="79860"/>
            </a:xfrm>
            <a:custGeom>
              <a:avLst/>
              <a:gdLst>
                <a:gd name="connsiteX0" fmla="*/ 8740 w 9525"/>
                <a:gd name="connsiteY0" fmla="*/ 63352 h 63532"/>
                <a:gd name="connsiteX1" fmla="*/ -785 w 9525"/>
                <a:gd name="connsiteY1" fmla="*/ 63352 h 63532"/>
                <a:gd name="connsiteX2" fmla="*/ -785 w 9525"/>
                <a:gd name="connsiteY2" fmla="*/ -180 h 63532"/>
                <a:gd name="connsiteX3" fmla="*/ 8740 w 9525"/>
                <a:gd name="connsiteY3" fmla="*/ -180 h 63532"/>
              </a:gdLst>
              <a:ahLst/>
              <a:cxnLst>
                <a:cxn ang="0">
                  <a:pos x="connsiteX0" y="connsiteY0"/>
                </a:cxn>
                <a:cxn ang="0">
                  <a:pos x="connsiteX1" y="connsiteY1"/>
                </a:cxn>
                <a:cxn ang="0">
                  <a:pos x="connsiteX2" y="connsiteY2"/>
                </a:cxn>
                <a:cxn ang="0">
                  <a:pos x="connsiteX3" y="connsiteY3"/>
                </a:cxn>
              </a:cxnLst>
              <a:rect l="l" t="t" r="r" b="b"/>
              <a:pathLst>
                <a:path w="9525" h="63532">
                  <a:moveTo>
                    <a:pt x="8740" y="63352"/>
                  </a:moveTo>
                  <a:lnTo>
                    <a:pt x="-785" y="63352"/>
                  </a:lnTo>
                  <a:lnTo>
                    <a:pt x="-785" y="-180"/>
                  </a:lnTo>
                  <a:lnTo>
                    <a:pt x="8740" y="-180"/>
                  </a:lnTo>
                  <a:close/>
                </a:path>
              </a:pathLst>
            </a:custGeom>
            <a:solidFill>
              <a:srgbClr val="6D6E71"/>
            </a:solidFill>
            <a:ln w="9525" cap="flat">
              <a:noFill/>
              <a:prstDash val="solid"/>
              <a:miter/>
            </a:ln>
          </p:spPr>
          <p:txBody>
            <a:bodyPr rtlCol="0" anchor="ctr"/>
            <a:lstStyle/>
            <a:p>
              <a:endParaRPr lang="en-US"/>
            </a:p>
          </p:txBody>
        </p:sp>
        <p:sp>
          <p:nvSpPr>
            <p:cNvPr id="695" name="Freeform: Shape 694">
              <a:extLst>
                <a:ext uri="{FF2B5EF4-FFF2-40B4-BE49-F238E27FC236}">
                  <a16:creationId xmlns:a16="http://schemas.microsoft.com/office/drawing/2014/main" id="{F8C4C061-AAC6-4F19-BDDA-1C8F821DA034}"/>
                </a:ext>
              </a:extLst>
            </p:cNvPr>
            <p:cNvSpPr/>
            <p:nvPr/>
          </p:nvSpPr>
          <p:spPr>
            <a:xfrm>
              <a:off x="7516703" y="6054194"/>
              <a:ext cx="11973" cy="79860"/>
            </a:xfrm>
            <a:custGeom>
              <a:avLst/>
              <a:gdLst>
                <a:gd name="connsiteX0" fmla="*/ 8740 w 9525"/>
                <a:gd name="connsiteY0" fmla="*/ 63352 h 63532"/>
                <a:gd name="connsiteX1" fmla="*/ -785 w 9525"/>
                <a:gd name="connsiteY1" fmla="*/ 63352 h 63532"/>
                <a:gd name="connsiteX2" fmla="*/ -785 w 9525"/>
                <a:gd name="connsiteY2" fmla="*/ -180 h 63532"/>
                <a:gd name="connsiteX3" fmla="*/ 8740 w 9525"/>
                <a:gd name="connsiteY3" fmla="*/ -180 h 63532"/>
              </a:gdLst>
              <a:ahLst/>
              <a:cxnLst>
                <a:cxn ang="0">
                  <a:pos x="connsiteX0" y="connsiteY0"/>
                </a:cxn>
                <a:cxn ang="0">
                  <a:pos x="connsiteX1" y="connsiteY1"/>
                </a:cxn>
                <a:cxn ang="0">
                  <a:pos x="connsiteX2" y="connsiteY2"/>
                </a:cxn>
                <a:cxn ang="0">
                  <a:pos x="connsiteX3" y="connsiteY3"/>
                </a:cxn>
              </a:cxnLst>
              <a:rect l="l" t="t" r="r" b="b"/>
              <a:pathLst>
                <a:path w="9525" h="63532">
                  <a:moveTo>
                    <a:pt x="8740" y="63352"/>
                  </a:moveTo>
                  <a:lnTo>
                    <a:pt x="-785" y="63352"/>
                  </a:lnTo>
                  <a:lnTo>
                    <a:pt x="-785" y="-180"/>
                  </a:lnTo>
                  <a:lnTo>
                    <a:pt x="8740" y="-180"/>
                  </a:lnTo>
                  <a:close/>
                </a:path>
              </a:pathLst>
            </a:custGeom>
            <a:solidFill>
              <a:srgbClr val="6D6E71"/>
            </a:solidFill>
            <a:ln w="9525" cap="flat">
              <a:noFill/>
              <a:prstDash val="solid"/>
              <a:miter/>
            </a:ln>
          </p:spPr>
          <p:txBody>
            <a:bodyPr rtlCol="0" anchor="ctr"/>
            <a:lstStyle/>
            <a:p>
              <a:endParaRPr lang="en-US"/>
            </a:p>
          </p:txBody>
        </p:sp>
        <p:sp>
          <p:nvSpPr>
            <p:cNvPr id="696" name="Freeform: Shape 695">
              <a:extLst>
                <a:ext uri="{FF2B5EF4-FFF2-40B4-BE49-F238E27FC236}">
                  <a16:creationId xmlns:a16="http://schemas.microsoft.com/office/drawing/2014/main" id="{DE17474F-4E82-4154-B483-3586FEC4316D}"/>
                </a:ext>
              </a:extLst>
            </p:cNvPr>
            <p:cNvSpPr/>
            <p:nvPr/>
          </p:nvSpPr>
          <p:spPr>
            <a:xfrm>
              <a:off x="7571796" y="6075856"/>
              <a:ext cx="60338" cy="59164"/>
            </a:xfrm>
            <a:custGeom>
              <a:avLst/>
              <a:gdLst>
                <a:gd name="connsiteX0" fmla="*/ 40444 w 48001"/>
                <a:gd name="connsiteY0" fmla="*/ 40023 h 47067"/>
                <a:gd name="connsiteX1" fmla="*/ 6059 w 48001"/>
                <a:gd name="connsiteY1" fmla="*/ 40023 h 47067"/>
                <a:gd name="connsiteX2" fmla="*/ 6059 w 48001"/>
                <a:gd name="connsiteY2" fmla="*/ 6685 h 47067"/>
                <a:gd name="connsiteX3" fmla="*/ 40444 w 48001"/>
                <a:gd name="connsiteY3" fmla="*/ 6685 h 47067"/>
                <a:gd name="connsiteX4" fmla="*/ 40444 w 48001"/>
                <a:gd name="connsiteY4" fmla="*/ 40023 h 47067"/>
                <a:gd name="connsiteX5" fmla="*/ 12917 w 48001"/>
                <a:gd name="connsiteY5" fmla="*/ 34117 h 47067"/>
                <a:gd name="connsiteX6" fmla="*/ 33586 w 48001"/>
                <a:gd name="connsiteY6" fmla="*/ 34117 h 47067"/>
                <a:gd name="connsiteX7" fmla="*/ 33586 w 48001"/>
                <a:gd name="connsiteY7" fmla="*/ 12591 h 47067"/>
                <a:gd name="connsiteX8" fmla="*/ 12917 w 48001"/>
                <a:gd name="connsiteY8" fmla="*/ 12591 h 47067"/>
                <a:gd name="connsiteX9" fmla="*/ 12917 w 48001"/>
                <a:gd name="connsiteY9" fmla="*/ 34117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001" h="47067">
                  <a:moveTo>
                    <a:pt x="40444" y="40023"/>
                  </a:moveTo>
                  <a:cubicBezTo>
                    <a:pt x="30814" y="49176"/>
                    <a:pt x="15689" y="49176"/>
                    <a:pt x="6059" y="40023"/>
                  </a:cubicBezTo>
                  <a:cubicBezTo>
                    <a:pt x="-3066" y="30783"/>
                    <a:pt x="-3066" y="15924"/>
                    <a:pt x="6059" y="6685"/>
                  </a:cubicBezTo>
                  <a:cubicBezTo>
                    <a:pt x="15689" y="-2468"/>
                    <a:pt x="30814" y="-2468"/>
                    <a:pt x="40444" y="6685"/>
                  </a:cubicBezTo>
                  <a:cubicBezTo>
                    <a:pt x="49474" y="15962"/>
                    <a:pt x="49474" y="30745"/>
                    <a:pt x="40444" y="40023"/>
                  </a:cubicBezTo>
                  <a:close/>
                  <a:moveTo>
                    <a:pt x="12917" y="34117"/>
                  </a:moveTo>
                  <a:cubicBezTo>
                    <a:pt x="18680" y="39699"/>
                    <a:pt x="27823" y="39699"/>
                    <a:pt x="33586" y="34117"/>
                  </a:cubicBezTo>
                  <a:cubicBezTo>
                    <a:pt x="39044" y="27983"/>
                    <a:pt x="39044" y="18725"/>
                    <a:pt x="33586" y="12591"/>
                  </a:cubicBezTo>
                  <a:cubicBezTo>
                    <a:pt x="27823" y="7009"/>
                    <a:pt x="18680" y="7009"/>
                    <a:pt x="12917" y="12591"/>
                  </a:cubicBezTo>
                  <a:cubicBezTo>
                    <a:pt x="7459" y="18725"/>
                    <a:pt x="7459" y="27983"/>
                    <a:pt x="12917" y="34117"/>
                  </a:cubicBezTo>
                  <a:close/>
                </a:path>
              </a:pathLst>
            </a:custGeom>
            <a:solidFill>
              <a:srgbClr val="6D6E71"/>
            </a:solidFill>
            <a:ln w="9525" cap="flat">
              <a:noFill/>
              <a:prstDash val="solid"/>
              <a:miter/>
            </a:ln>
          </p:spPr>
          <p:txBody>
            <a:bodyPr rtlCol="0" anchor="ctr"/>
            <a:lstStyle/>
            <a:p>
              <a:endParaRPr lang="en-US"/>
            </a:p>
          </p:txBody>
        </p:sp>
        <p:sp>
          <p:nvSpPr>
            <p:cNvPr id="697" name="Freeform: Shape 696">
              <a:extLst>
                <a:ext uri="{FF2B5EF4-FFF2-40B4-BE49-F238E27FC236}">
                  <a16:creationId xmlns:a16="http://schemas.microsoft.com/office/drawing/2014/main" id="{35C1F901-1048-4B6B-A9F9-CA774D8A2103}"/>
                </a:ext>
              </a:extLst>
            </p:cNvPr>
            <p:cNvSpPr/>
            <p:nvPr/>
          </p:nvSpPr>
          <p:spPr>
            <a:xfrm>
              <a:off x="7641941" y="6052756"/>
              <a:ext cx="39869" cy="81657"/>
            </a:xfrm>
            <a:custGeom>
              <a:avLst/>
              <a:gdLst>
                <a:gd name="connsiteX0" fmla="*/ 14455 w 31717"/>
                <a:gd name="connsiteY0" fmla="*/ 15157 h 64961"/>
                <a:gd name="connsiteX1" fmla="*/ 14455 w 31717"/>
                <a:gd name="connsiteY1" fmla="*/ 18966 h 64961"/>
                <a:gd name="connsiteX2" fmla="*/ 26457 w 31717"/>
                <a:gd name="connsiteY2" fmla="*/ 18966 h 64961"/>
                <a:gd name="connsiteX3" fmla="*/ 26457 w 31717"/>
                <a:gd name="connsiteY3" fmla="*/ 26682 h 64961"/>
                <a:gd name="connsiteX4" fmla="*/ 14455 w 31717"/>
                <a:gd name="connsiteY4" fmla="*/ 26682 h 64961"/>
                <a:gd name="connsiteX5" fmla="*/ 14455 w 31717"/>
                <a:gd name="connsiteY5" fmla="*/ 64782 h 64961"/>
                <a:gd name="connsiteX6" fmla="*/ 4930 w 31717"/>
                <a:gd name="connsiteY6" fmla="*/ 64782 h 64961"/>
                <a:gd name="connsiteX7" fmla="*/ 4930 w 31717"/>
                <a:gd name="connsiteY7" fmla="*/ 26682 h 64961"/>
                <a:gd name="connsiteX8" fmla="*/ -785 w 31717"/>
                <a:gd name="connsiteY8" fmla="*/ 26682 h 64961"/>
                <a:gd name="connsiteX9" fmla="*/ -785 w 31717"/>
                <a:gd name="connsiteY9" fmla="*/ 19062 h 64961"/>
                <a:gd name="connsiteX10" fmla="*/ 4930 w 31717"/>
                <a:gd name="connsiteY10" fmla="*/ 19062 h 64961"/>
                <a:gd name="connsiteX11" fmla="*/ 4930 w 31717"/>
                <a:gd name="connsiteY11" fmla="*/ 15538 h 64961"/>
                <a:gd name="connsiteX12" fmla="*/ 9312 w 31717"/>
                <a:gd name="connsiteY12" fmla="*/ 4107 h 64961"/>
                <a:gd name="connsiteX13" fmla="*/ 19694 w 31717"/>
                <a:gd name="connsiteY13" fmla="*/ -179 h 64961"/>
                <a:gd name="connsiteX14" fmla="*/ 30933 w 31717"/>
                <a:gd name="connsiteY14" fmla="*/ 4393 h 64961"/>
                <a:gd name="connsiteX15" fmla="*/ 27028 w 31717"/>
                <a:gd name="connsiteY15" fmla="*/ 11156 h 64961"/>
                <a:gd name="connsiteX16" fmla="*/ 21027 w 31717"/>
                <a:gd name="connsiteY16" fmla="*/ 8108 h 64961"/>
                <a:gd name="connsiteX17" fmla="*/ 16265 w 31717"/>
                <a:gd name="connsiteY17" fmla="*/ 10013 h 64961"/>
                <a:gd name="connsiteX18" fmla="*/ 14455 w 31717"/>
                <a:gd name="connsiteY18" fmla="*/ 15157 h 64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7" h="64961">
                  <a:moveTo>
                    <a:pt x="14455" y="15157"/>
                  </a:moveTo>
                  <a:lnTo>
                    <a:pt x="14455" y="18966"/>
                  </a:lnTo>
                  <a:lnTo>
                    <a:pt x="26457" y="18966"/>
                  </a:lnTo>
                  <a:lnTo>
                    <a:pt x="26457" y="26682"/>
                  </a:lnTo>
                  <a:lnTo>
                    <a:pt x="14455" y="26682"/>
                  </a:lnTo>
                  <a:lnTo>
                    <a:pt x="14455" y="64782"/>
                  </a:lnTo>
                  <a:lnTo>
                    <a:pt x="4930" y="64782"/>
                  </a:lnTo>
                  <a:lnTo>
                    <a:pt x="4930" y="26682"/>
                  </a:lnTo>
                  <a:lnTo>
                    <a:pt x="-785" y="26682"/>
                  </a:lnTo>
                  <a:lnTo>
                    <a:pt x="-785" y="19062"/>
                  </a:lnTo>
                  <a:lnTo>
                    <a:pt x="4930" y="19062"/>
                  </a:lnTo>
                  <a:lnTo>
                    <a:pt x="4930" y="15538"/>
                  </a:lnTo>
                  <a:cubicBezTo>
                    <a:pt x="4682" y="11270"/>
                    <a:pt x="6273" y="7108"/>
                    <a:pt x="9312" y="4107"/>
                  </a:cubicBezTo>
                  <a:cubicBezTo>
                    <a:pt x="12045" y="1317"/>
                    <a:pt x="15798" y="-227"/>
                    <a:pt x="19694" y="-179"/>
                  </a:cubicBezTo>
                  <a:cubicBezTo>
                    <a:pt x="23885" y="-141"/>
                    <a:pt x="27904" y="1498"/>
                    <a:pt x="30933" y="4393"/>
                  </a:cubicBezTo>
                  <a:lnTo>
                    <a:pt x="27028" y="11156"/>
                  </a:lnTo>
                  <a:cubicBezTo>
                    <a:pt x="25542" y="9346"/>
                    <a:pt x="23361" y="8241"/>
                    <a:pt x="21027" y="8108"/>
                  </a:cubicBezTo>
                  <a:cubicBezTo>
                    <a:pt x="19237" y="8022"/>
                    <a:pt x="17503" y="8718"/>
                    <a:pt x="16265" y="10013"/>
                  </a:cubicBezTo>
                  <a:cubicBezTo>
                    <a:pt x="15055" y="11451"/>
                    <a:pt x="14407" y="13280"/>
                    <a:pt x="14455" y="15157"/>
                  </a:cubicBezTo>
                  <a:close/>
                </a:path>
              </a:pathLst>
            </a:custGeom>
            <a:solidFill>
              <a:srgbClr val="6D6E71"/>
            </a:solidFill>
            <a:ln w="9525" cap="flat">
              <a:noFill/>
              <a:prstDash val="solid"/>
              <a:miter/>
            </a:ln>
          </p:spPr>
          <p:txBody>
            <a:bodyPr rtlCol="0" anchor="ctr"/>
            <a:lstStyle/>
            <a:p>
              <a:endParaRPr lang="en-US"/>
            </a:p>
          </p:txBody>
        </p:sp>
        <p:sp>
          <p:nvSpPr>
            <p:cNvPr id="698" name="Freeform: Shape 697">
              <a:extLst>
                <a:ext uri="{FF2B5EF4-FFF2-40B4-BE49-F238E27FC236}">
                  <a16:creationId xmlns:a16="http://schemas.microsoft.com/office/drawing/2014/main" id="{18CB28EF-065F-41D0-A8D8-9911B8BF1293}"/>
                </a:ext>
              </a:extLst>
            </p:cNvPr>
            <p:cNvSpPr/>
            <p:nvPr/>
          </p:nvSpPr>
          <p:spPr>
            <a:xfrm>
              <a:off x="7712581" y="6058864"/>
              <a:ext cx="39870" cy="76148"/>
            </a:xfrm>
            <a:custGeom>
              <a:avLst/>
              <a:gdLst>
                <a:gd name="connsiteX0" fmla="*/ 14550 w 31718"/>
                <a:gd name="connsiteY0" fmla="*/ 21823 h 60579"/>
                <a:gd name="connsiteX1" fmla="*/ 14550 w 31718"/>
                <a:gd name="connsiteY1" fmla="*/ 44968 h 60579"/>
                <a:gd name="connsiteX2" fmla="*/ 16265 w 31718"/>
                <a:gd name="connsiteY2" fmla="*/ 50112 h 60579"/>
                <a:gd name="connsiteX3" fmla="*/ 21028 w 31718"/>
                <a:gd name="connsiteY3" fmla="*/ 52017 h 60579"/>
                <a:gd name="connsiteX4" fmla="*/ 26933 w 31718"/>
                <a:gd name="connsiteY4" fmla="*/ 49064 h 60579"/>
                <a:gd name="connsiteX5" fmla="*/ 30934 w 31718"/>
                <a:gd name="connsiteY5" fmla="*/ 55827 h 60579"/>
                <a:gd name="connsiteX6" fmla="*/ 19694 w 31718"/>
                <a:gd name="connsiteY6" fmla="*/ 60399 h 60579"/>
                <a:gd name="connsiteX7" fmla="*/ 9312 w 31718"/>
                <a:gd name="connsiteY7" fmla="*/ 56113 h 60579"/>
                <a:gd name="connsiteX8" fmla="*/ 4931 w 31718"/>
                <a:gd name="connsiteY8" fmla="*/ 44683 h 60579"/>
                <a:gd name="connsiteX9" fmla="*/ 4931 w 31718"/>
                <a:gd name="connsiteY9" fmla="*/ 21823 h 60579"/>
                <a:gd name="connsiteX10" fmla="*/ -785 w 31718"/>
                <a:gd name="connsiteY10" fmla="*/ 21823 h 60579"/>
                <a:gd name="connsiteX11" fmla="*/ -785 w 31718"/>
                <a:gd name="connsiteY11" fmla="*/ 14203 h 60579"/>
                <a:gd name="connsiteX12" fmla="*/ 4931 w 31718"/>
                <a:gd name="connsiteY12" fmla="*/ 14203 h 60579"/>
                <a:gd name="connsiteX13" fmla="*/ 4931 w 31718"/>
                <a:gd name="connsiteY13" fmla="*/ -180 h 60579"/>
                <a:gd name="connsiteX14" fmla="*/ 14456 w 31718"/>
                <a:gd name="connsiteY14" fmla="*/ -180 h 60579"/>
                <a:gd name="connsiteX15" fmla="*/ 14456 w 31718"/>
                <a:gd name="connsiteY15" fmla="*/ 14203 h 60579"/>
                <a:gd name="connsiteX16" fmla="*/ 26457 w 31718"/>
                <a:gd name="connsiteY16" fmla="*/ 14203 h 60579"/>
                <a:gd name="connsiteX17" fmla="*/ 26457 w 31718"/>
                <a:gd name="connsiteY17" fmla="*/ 21918 h 6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79">
                  <a:moveTo>
                    <a:pt x="14550" y="21823"/>
                  </a:moveTo>
                  <a:lnTo>
                    <a:pt x="14550" y="44968"/>
                  </a:lnTo>
                  <a:cubicBezTo>
                    <a:pt x="14474" y="46836"/>
                    <a:pt x="15084" y="48664"/>
                    <a:pt x="16265" y="50112"/>
                  </a:cubicBezTo>
                  <a:cubicBezTo>
                    <a:pt x="17475" y="51436"/>
                    <a:pt x="19237" y="52141"/>
                    <a:pt x="21028" y="52017"/>
                  </a:cubicBezTo>
                  <a:cubicBezTo>
                    <a:pt x="23332" y="51941"/>
                    <a:pt x="25485" y="50865"/>
                    <a:pt x="26933" y="49064"/>
                  </a:cubicBezTo>
                  <a:lnTo>
                    <a:pt x="30934" y="55827"/>
                  </a:lnTo>
                  <a:cubicBezTo>
                    <a:pt x="27905" y="58723"/>
                    <a:pt x="23885" y="60361"/>
                    <a:pt x="19694" y="60399"/>
                  </a:cubicBezTo>
                  <a:cubicBezTo>
                    <a:pt x="15789" y="60447"/>
                    <a:pt x="12045" y="58904"/>
                    <a:pt x="9312" y="56113"/>
                  </a:cubicBezTo>
                  <a:cubicBezTo>
                    <a:pt x="6311" y="53093"/>
                    <a:pt x="4721" y="48940"/>
                    <a:pt x="4931" y="44683"/>
                  </a:cubicBezTo>
                  <a:lnTo>
                    <a:pt x="4931" y="21823"/>
                  </a:lnTo>
                  <a:lnTo>
                    <a:pt x="-785" y="21823"/>
                  </a:lnTo>
                  <a:lnTo>
                    <a:pt x="-785" y="14203"/>
                  </a:lnTo>
                  <a:lnTo>
                    <a:pt x="4931" y="14203"/>
                  </a:lnTo>
                  <a:lnTo>
                    <a:pt x="4931" y="-180"/>
                  </a:lnTo>
                  <a:lnTo>
                    <a:pt x="14456" y="-180"/>
                  </a:lnTo>
                  <a:lnTo>
                    <a:pt x="14456" y="14203"/>
                  </a:lnTo>
                  <a:lnTo>
                    <a:pt x="26457" y="14203"/>
                  </a:lnTo>
                  <a:lnTo>
                    <a:pt x="26457" y="21918"/>
                  </a:lnTo>
                  <a:close/>
                </a:path>
              </a:pathLst>
            </a:custGeom>
            <a:solidFill>
              <a:srgbClr val="6D6E71"/>
            </a:solidFill>
            <a:ln w="9525" cap="flat">
              <a:noFill/>
              <a:prstDash val="solid"/>
              <a:miter/>
            </a:ln>
          </p:spPr>
          <p:txBody>
            <a:bodyPr rtlCol="0" anchor="ctr"/>
            <a:lstStyle/>
            <a:p>
              <a:endParaRPr lang="en-US"/>
            </a:p>
          </p:txBody>
        </p:sp>
        <p:sp>
          <p:nvSpPr>
            <p:cNvPr id="699" name="Freeform: Shape 698">
              <a:extLst>
                <a:ext uri="{FF2B5EF4-FFF2-40B4-BE49-F238E27FC236}">
                  <a16:creationId xmlns:a16="http://schemas.microsoft.com/office/drawing/2014/main" id="{26BCA281-CB33-46D3-BF75-354AA3539397}"/>
                </a:ext>
              </a:extLst>
            </p:cNvPr>
            <p:cNvSpPr/>
            <p:nvPr/>
          </p:nvSpPr>
          <p:spPr>
            <a:xfrm>
              <a:off x="7762150" y="6054194"/>
              <a:ext cx="52729" cy="79860"/>
            </a:xfrm>
            <a:custGeom>
              <a:avLst/>
              <a:gdLst>
                <a:gd name="connsiteX0" fmla="*/ 8740 w 41948"/>
                <a:gd name="connsiteY0" fmla="*/ 38682 h 63532"/>
                <a:gd name="connsiteX1" fmla="*/ 8740 w 41948"/>
                <a:gd name="connsiteY1" fmla="*/ 63352 h 63532"/>
                <a:gd name="connsiteX2" fmla="*/ -785 w 41948"/>
                <a:gd name="connsiteY2" fmla="*/ 63352 h 63532"/>
                <a:gd name="connsiteX3" fmla="*/ -785 w 41948"/>
                <a:gd name="connsiteY3" fmla="*/ -180 h 63532"/>
                <a:gd name="connsiteX4" fmla="*/ 8740 w 41948"/>
                <a:gd name="connsiteY4" fmla="*/ -180 h 63532"/>
                <a:gd name="connsiteX5" fmla="*/ 8740 w 41948"/>
                <a:gd name="connsiteY5" fmla="*/ 26109 h 63532"/>
                <a:gd name="connsiteX6" fmla="*/ 14932 w 41948"/>
                <a:gd name="connsiteY6" fmla="*/ 19537 h 63532"/>
                <a:gd name="connsiteX7" fmla="*/ 23885 w 41948"/>
                <a:gd name="connsiteY7" fmla="*/ 17060 h 63532"/>
                <a:gd name="connsiteX8" fmla="*/ 36363 w 41948"/>
                <a:gd name="connsiteY8" fmla="*/ 21823 h 63532"/>
                <a:gd name="connsiteX9" fmla="*/ 41125 w 41948"/>
                <a:gd name="connsiteY9" fmla="*/ 35444 h 63532"/>
                <a:gd name="connsiteX10" fmla="*/ 41125 w 41948"/>
                <a:gd name="connsiteY10" fmla="*/ 63352 h 63532"/>
                <a:gd name="connsiteX11" fmla="*/ 31600 w 41948"/>
                <a:gd name="connsiteY11" fmla="*/ 63352 h 63532"/>
                <a:gd name="connsiteX12" fmla="*/ 31600 w 41948"/>
                <a:gd name="connsiteY12" fmla="*/ 38397 h 63532"/>
                <a:gd name="connsiteX13" fmla="*/ 21123 w 41948"/>
                <a:gd name="connsiteY13" fmla="*/ 25728 h 63532"/>
                <a:gd name="connsiteX14" fmla="*/ 12455 w 41948"/>
                <a:gd name="connsiteY14" fmla="*/ 29062 h 63532"/>
                <a:gd name="connsiteX15" fmla="*/ 8740 w 41948"/>
                <a:gd name="connsiteY15" fmla="*/ 38682 h 63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8" h="63532">
                  <a:moveTo>
                    <a:pt x="8740" y="38682"/>
                  </a:moveTo>
                  <a:lnTo>
                    <a:pt x="8740" y="63352"/>
                  </a:lnTo>
                  <a:lnTo>
                    <a:pt x="-785" y="63352"/>
                  </a:lnTo>
                  <a:lnTo>
                    <a:pt x="-785" y="-180"/>
                  </a:lnTo>
                  <a:lnTo>
                    <a:pt x="8740" y="-180"/>
                  </a:lnTo>
                  <a:lnTo>
                    <a:pt x="8740" y="26109"/>
                  </a:lnTo>
                  <a:cubicBezTo>
                    <a:pt x="10035" y="23309"/>
                    <a:pt x="12207" y="21004"/>
                    <a:pt x="14932" y="19537"/>
                  </a:cubicBezTo>
                  <a:cubicBezTo>
                    <a:pt x="17637" y="17908"/>
                    <a:pt x="20732" y="17060"/>
                    <a:pt x="23885" y="17060"/>
                  </a:cubicBezTo>
                  <a:cubicBezTo>
                    <a:pt x="28524" y="16870"/>
                    <a:pt x="33029" y="18594"/>
                    <a:pt x="36363" y="21823"/>
                  </a:cubicBezTo>
                  <a:cubicBezTo>
                    <a:pt x="39734" y="25528"/>
                    <a:pt x="41449" y="30443"/>
                    <a:pt x="41125" y="35444"/>
                  </a:cubicBezTo>
                  <a:lnTo>
                    <a:pt x="41125" y="63352"/>
                  </a:lnTo>
                  <a:lnTo>
                    <a:pt x="31600" y="63352"/>
                  </a:lnTo>
                  <a:lnTo>
                    <a:pt x="31600" y="38397"/>
                  </a:lnTo>
                  <a:cubicBezTo>
                    <a:pt x="31600" y="29919"/>
                    <a:pt x="28076" y="25728"/>
                    <a:pt x="21123" y="25728"/>
                  </a:cubicBezTo>
                  <a:cubicBezTo>
                    <a:pt x="17913" y="25700"/>
                    <a:pt x="14817" y="26890"/>
                    <a:pt x="12455" y="29062"/>
                  </a:cubicBezTo>
                  <a:cubicBezTo>
                    <a:pt x="9883" y="31586"/>
                    <a:pt x="8531" y="35091"/>
                    <a:pt x="8740" y="38682"/>
                  </a:cubicBezTo>
                  <a:close/>
                </a:path>
              </a:pathLst>
            </a:custGeom>
            <a:solidFill>
              <a:srgbClr val="6D6E71"/>
            </a:solidFill>
            <a:ln w="9525" cap="flat">
              <a:noFill/>
              <a:prstDash val="solid"/>
              <a:miter/>
            </a:ln>
          </p:spPr>
          <p:txBody>
            <a:bodyPr rtlCol="0" anchor="ctr"/>
            <a:lstStyle/>
            <a:p>
              <a:endParaRPr lang="en-US"/>
            </a:p>
          </p:txBody>
        </p:sp>
        <p:sp>
          <p:nvSpPr>
            <p:cNvPr id="700" name="Freeform: Shape 699">
              <a:extLst>
                <a:ext uri="{FF2B5EF4-FFF2-40B4-BE49-F238E27FC236}">
                  <a16:creationId xmlns:a16="http://schemas.microsoft.com/office/drawing/2014/main" id="{9A7460DC-EA3A-4CDE-9D06-9428A3DD3EE3}"/>
                </a:ext>
              </a:extLst>
            </p:cNvPr>
            <p:cNvSpPr/>
            <p:nvPr/>
          </p:nvSpPr>
          <p:spPr>
            <a:xfrm>
              <a:off x="7828534" y="6075875"/>
              <a:ext cx="56984" cy="59156"/>
            </a:xfrm>
            <a:custGeom>
              <a:avLst/>
              <a:gdLst>
                <a:gd name="connsiteX0" fmla="*/ 44226 w 45333"/>
                <a:gd name="connsiteY0" fmla="*/ 27530 h 47061"/>
                <a:gd name="connsiteX1" fmla="*/ 8888 w 45333"/>
                <a:gd name="connsiteY1" fmla="*/ 27530 h 47061"/>
                <a:gd name="connsiteX2" fmla="*/ 13460 w 45333"/>
                <a:gd name="connsiteY2" fmla="*/ 35531 h 47061"/>
                <a:gd name="connsiteX3" fmla="*/ 22985 w 45333"/>
                <a:gd name="connsiteY3" fmla="*/ 38579 h 47061"/>
                <a:gd name="connsiteX4" fmla="*/ 36034 w 45333"/>
                <a:gd name="connsiteY4" fmla="*/ 33150 h 47061"/>
                <a:gd name="connsiteX5" fmla="*/ 41463 w 45333"/>
                <a:gd name="connsiteY5" fmla="*/ 39151 h 47061"/>
                <a:gd name="connsiteX6" fmla="*/ 22413 w 45333"/>
                <a:gd name="connsiteY6" fmla="*/ 46866 h 47061"/>
                <a:gd name="connsiteX7" fmla="*/ 6031 w 45333"/>
                <a:gd name="connsiteY7" fmla="*/ 40389 h 47061"/>
                <a:gd name="connsiteX8" fmla="*/ 6031 w 45333"/>
                <a:gd name="connsiteY8" fmla="*/ 6195 h 47061"/>
                <a:gd name="connsiteX9" fmla="*/ 38034 w 45333"/>
                <a:gd name="connsiteY9" fmla="*/ 5432 h 47061"/>
                <a:gd name="connsiteX10" fmla="*/ 44511 w 45333"/>
                <a:gd name="connsiteY10" fmla="*/ 20958 h 47061"/>
                <a:gd name="connsiteX11" fmla="*/ 8888 w 45333"/>
                <a:gd name="connsiteY11" fmla="*/ 19720 h 47061"/>
                <a:gd name="connsiteX12" fmla="*/ 35082 w 45333"/>
                <a:gd name="connsiteY12" fmla="*/ 19720 h 47061"/>
                <a:gd name="connsiteX13" fmla="*/ 31462 w 45333"/>
                <a:gd name="connsiteY13" fmla="*/ 10862 h 47061"/>
                <a:gd name="connsiteX14" fmla="*/ 22604 w 45333"/>
                <a:gd name="connsiteY14" fmla="*/ 7814 h 47061"/>
                <a:gd name="connsiteX15" fmla="*/ 13079 w 45333"/>
                <a:gd name="connsiteY15" fmla="*/ 11052 h 47061"/>
                <a:gd name="connsiteX16" fmla="*/ 8888 w 45333"/>
                <a:gd name="connsiteY16" fmla="*/ 19720 h 47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33" h="47061">
                  <a:moveTo>
                    <a:pt x="44226" y="27530"/>
                  </a:moveTo>
                  <a:lnTo>
                    <a:pt x="8888" y="27530"/>
                  </a:lnTo>
                  <a:cubicBezTo>
                    <a:pt x="9107" y="30759"/>
                    <a:pt x="10793" y="33703"/>
                    <a:pt x="13460" y="35531"/>
                  </a:cubicBezTo>
                  <a:cubicBezTo>
                    <a:pt x="16213" y="37579"/>
                    <a:pt x="19556" y="38646"/>
                    <a:pt x="22985" y="38579"/>
                  </a:cubicBezTo>
                  <a:cubicBezTo>
                    <a:pt x="27938" y="38894"/>
                    <a:pt x="32767" y="36884"/>
                    <a:pt x="36034" y="33150"/>
                  </a:cubicBezTo>
                  <a:lnTo>
                    <a:pt x="41463" y="39151"/>
                  </a:lnTo>
                  <a:cubicBezTo>
                    <a:pt x="36492" y="44304"/>
                    <a:pt x="29567" y="47114"/>
                    <a:pt x="22413" y="46866"/>
                  </a:cubicBezTo>
                  <a:cubicBezTo>
                    <a:pt x="16308" y="46990"/>
                    <a:pt x="10402" y="44656"/>
                    <a:pt x="6031" y="40389"/>
                  </a:cubicBezTo>
                  <a:cubicBezTo>
                    <a:pt x="-3057" y="30798"/>
                    <a:pt x="-3057" y="15786"/>
                    <a:pt x="6031" y="6195"/>
                  </a:cubicBezTo>
                  <a:cubicBezTo>
                    <a:pt x="15013" y="-2007"/>
                    <a:pt x="28672" y="-2331"/>
                    <a:pt x="38034" y="5432"/>
                  </a:cubicBezTo>
                  <a:cubicBezTo>
                    <a:pt x="42482" y="9319"/>
                    <a:pt x="44883" y="15062"/>
                    <a:pt x="44511" y="20958"/>
                  </a:cubicBezTo>
                  <a:close/>
                  <a:moveTo>
                    <a:pt x="8888" y="19720"/>
                  </a:moveTo>
                  <a:lnTo>
                    <a:pt x="35082" y="19720"/>
                  </a:lnTo>
                  <a:cubicBezTo>
                    <a:pt x="35253" y="16376"/>
                    <a:pt x="33930" y="13128"/>
                    <a:pt x="31462" y="10862"/>
                  </a:cubicBezTo>
                  <a:cubicBezTo>
                    <a:pt x="28976" y="8804"/>
                    <a:pt x="25833" y="7728"/>
                    <a:pt x="22604" y="7814"/>
                  </a:cubicBezTo>
                  <a:cubicBezTo>
                    <a:pt x="19156" y="7775"/>
                    <a:pt x="15793" y="8919"/>
                    <a:pt x="13079" y="11052"/>
                  </a:cubicBezTo>
                  <a:cubicBezTo>
                    <a:pt x="10336" y="13071"/>
                    <a:pt x="8764" y="16320"/>
                    <a:pt x="8888" y="19720"/>
                  </a:cubicBezTo>
                  <a:close/>
                </a:path>
              </a:pathLst>
            </a:custGeom>
            <a:solidFill>
              <a:srgbClr val="6D6E71"/>
            </a:solidFill>
            <a:ln w="9525" cap="flat">
              <a:noFill/>
              <a:prstDash val="solid"/>
              <a:miter/>
            </a:ln>
          </p:spPr>
          <p:txBody>
            <a:bodyPr rtlCol="0" anchor="ctr"/>
            <a:lstStyle/>
            <a:p>
              <a:endParaRPr lang="en-US"/>
            </a:p>
          </p:txBody>
        </p:sp>
        <p:sp>
          <p:nvSpPr>
            <p:cNvPr id="701" name="Freeform: Shape 700">
              <a:extLst>
                <a:ext uri="{FF2B5EF4-FFF2-40B4-BE49-F238E27FC236}">
                  <a16:creationId xmlns:a16="http://schemas.microsoft.com/office/drawing/2014/main" id="{DB094734-4B49-4D0C-8EF8-D5772D22DB55}"/>
                </a:ext>
              </a:extLst>
            </p:cNvPr>
            <p:cNvSpPr/>
            <p:nvPr/>
          </p:nvSpPr>
          <p:spPr>
            <a:xfrm>
              <a:off x="7893134" y="6076324"/>
              <a:ext cx="46108" cy="58696"/>
            </a:xfrm>
            <a:custGeom>
              <a:avLst/>
              <a:gdLst>
                <a:gd name="connsiteX0" fmla="*/ 35886 w 36681"/>
                <a:gd name="connsiteY0" fmla="*/ 32126 h 46695"/>
                <a:gd name="connsiteX1" fmla="*/ 31219 w 36681"/>
                <a:gd name="connsiteY1" fmla="*/ 42603 h 46695"/>
                <a:gd name="connsiteX2" fmla="*/ 19122 w 36681"/>
                <a:gd name="connsiteY2" fmla="*/ 46508 h 46695"/>
                <a:gd name="connsiteX3" fmla="*/ 8740 w 36681"/>
                <a:gd name="connsiteY3" fmla="*/ 44699 h 46695"/>
                <a:gd name="connsiteX4" fmla="*/ -785 w 36681"/>
                <a:gd name="connsiteY4" fmla="*/ 39555 h 46695"/>
                <a:gd name="connsiteX5" fmla="*/ 3882 w 36681"/>
                <a:gd name="connsiteY5" fmla="*/ 32126 h 46695"/>
                <a:gd name="connsiteX6" fmla="*/ 19313 w 36681"/>
                <a:gd name="connsiteY6" fmla="*/ 38126 h 46695"/>
                <a:gd name="connsiteX7" fmla="*/ 24457 w 36681"/>
                <a:gd name="connsiteY7" fmla="*/ 36602 h 46695"/>
                <a:gd name="connsiteX8" fmla="*/ 26266 w 36681"/>
                <a:gd name="connsiteY8" fmla="*/ 32792 h 46695"/>
                <a:gd name="connsiteX9" fmla="*/ 16741 w 36681"/>
                <a:gd name="connsiteY9" fmla="*/ 26697 h 46695"/>
                <a:gd name="connsiteX10" fmla="*/ 15693 w 36681"/>
                <a:gd name="connsiteY10" fmla="*/ 26697 h 46695"/>
                <a:gd name="connsiteX11" fmla="*/ 1501 w 36681"/>
                <a:gd name="connsiteY11" fmla="*/ 13838 h 46695"/>
                <a:gd name="connsiteX12" fmla="*/ 6454 w 36681"/>
                <a:gd name="connsiteY12" fmla="*/ 3646 h 46695"/>
                <a:gd name="connsiteX13" fmla="*/ 19217 w 36681"/>
                <a:gd name="connsiteY13" fmla="*/ -164 h 46695"/>
                <a:gd name="connsiteX14" fmla="*/ 34172 w 36681"/>
                <a:gd name="connsiteY14" fmla="*/ 4503 h 46695"/>
                <a:gd name="connsiteX15" fmla="*/ 30552 w 36681"/>
                <a:gd name="connsiteY15" fmla="*/ 11647 h 46695"/>
                <a:gd name="connsiteX16" fmla="*/ 18456 w 36681"/>
                <a:gd name="connsiteY16" fmla="*/ 7932 h 46695"/>
                <a:gd name="connsiteX17" fmla="*/ 12931 w 36681"/>
                <a:gd name="connsiteY17" fmla="*/ 9170 h 46695"/>
                <a:gd name="connsiteX18" fmla="*/ 10741 w 36681"/>
                <a:gd name="connsiteY18" fmla="*/ 12885 h 46695"/>
                <a:gd name="connsiteX19" fmla="*/ 12931 w 36681"/>
                <a:gd name="connsiteY19" fmla="*/ 16124 h 46695"/>
                <a:gd name="connsiteX20" fmla="*/ 17313 w 36681"/>
                <a:gd name="connsiteY20" fmla="*/ 17648 h 46695"/>
                <a:gd name="connsiteX21" fmla="*/ 22266 w 36681"/>
                <a:gd name="connsiteY21" fmla="*/ 18981 h 46695"/>
                <a:gd name="connsiteX22" fmla="*/ 26361 w 36681"/>
                <a:gd name="connsiteY22" fmla="*/ 20505 h 46695"/>
                <a:gd name="connsiteX23" fmla="*/ 30743 w 36681"/>
                <a:gd name="connsiteY23" fmla="*/ 22886 h 46695"/>
                <a:gd name="connsiteX24" fmla="*/ 35886 w 36681"/>
                <a:gd name="connsiteY24" fmla="*/ 32126 h 46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1" h="46695">
                  <a:moveTo>
                    <a:pt x="35886" y="32126"/>
                  </a:moveTo>
                  <a:cubicBezTo>
                    <a:pt x="36048" y="36155"/>
                    <a:pt x="34324" y="40031"/>
                    <a:pt x="31219" y="42603"/>
                  </a:cubicBezTo>
                  <a:cubicBezTo>
                    <a:pt x="27752" y="45251"/>
                    <a:pt x="23485" y="46632"/>
                    <a:pt x="19122" y="46508"/>
                  </a:cubicBezTo>
                  <a:cubicBezTo>
                    <a:pt x="15589" y="46442"/>
                    <a:pt x="12084" y="45832"/>
                    <a:pt x="8740" y="44699"/>
                  </a:cubicBezTo>
                  <a:cubicBezTo>
                    <a:pt x="5292" y="43537"/>
                    <a:pt x="2073" y="41793"/>
                    <a:pt x="-785" y="39555"/>
                  </a:cubicBezTo>
                  <a:lnTo>
                    <a:pt x="3882" y="32126"/>
                  </a:lnTo>
                  <a:cubicBezTo>
                    <a:pt x="8216" y="35783"/>
                    <a:pt x="13646" y="37898"/>
                    <a:pt x="19313" y="38126"/>
                  </a:cubicBezTo>
                  <a:cubicBezTo>
                    <a:pt x="21151" y="38222"/>
                    <a:pt x="22961" y="37679"/>
                    <a:pt x="24457" y="36602"/>
                  </a:cubicBezTo>
                  <a:cubicBezTo>
                    <a:pt x="25657" y="35717"/>
                    <a:pt x="26333" y="34288"/>
                    <a:pt x="26266" y="32792"/>
                  </a:cubicBezTo>
                  <a:cubicBezTo>
                    <a:pt x="26266" y="30506"/>
                    <a:pt x="23313" y="28506"/>
                    <a:pt x="16741" y="26697"/>
                  </a:cubicBezTo>
                  <a:lnTo>
                    <a:pt x="15693" y="26697"/>
                  </a:lnTo>
                  <a:cubicBezTo>
                    <a:pt x="6168" y="24125"/>
                    <a:pt x="1501" y="19838"/>
                    <a:pt x="1501" y="13838"/>
                  </a:cubicBezTo>
                  <a:cubicBezTo>
                    <a:pt x="1396" y="9837"/>
                    <a:pt x="3244" y="6037"/>
                    <a:pt x="6454" y="3646"/>
                  </a:cubicBezTo>
                  <a:cubicBezTo>
                    <a:pt x="10169" y="998"/>
                    <a:pt x="14655" y="-345"/>
                    <a:pt x="19217" y="-164"/>
                  </a:cubicBezTo>
                  <a:cubicBezTo>
                    <a:pt x="24551" y="-98"/>
                    <a:pt x="29752" y="1522"/>
                    <a:pt x="34172" y="4503"/>
                  </a:cubicBezTo>
                  <a:lnTo>
                    <a:pt x="30552" y="11647"/>
                  </a:lnTo>
                  <a:cubicBezTo>
                    <a:pt x="26990" y="9218"/>
                    <a:pt x="22771" y="7923"/>
                    <a:pt x="18456" y="7932"/>
                  </a:cubicBezTo>
                  <a:cubicBezTo>
                    <a:pt x="16532" y="7818"/>
                    <a:pt x="14617" y="8247"/>
                    <a:pt x="12931" y="9170"/>
                  </a:cubicBezTo>
                  <a:cubicBezTo>
                    <a:pt x="11541" y="9876"/>
                    <a:pt x="10683" y="11323"/>
                    <a:pt x="10741" y="12885"/>
                  </a:cubicBezTo>
                  <a:cubicBezTo>
                    <a:pt x="10693" y="14324"/>
                    <a:pt x="11578" y="15628"/>
                    <a:pt x="12931" y="16124"/>
                  </a:cubicBezTo>
                  <a:cubicBezTo>
                    <a:pt x="14322" y="16810"/>
                    <a:pt x="15798" y="17324"/>
                    <a:pt x="17313" y="17648"/>
                  </a:cubicBezTo>
                  <a:cubicBezTo>
                    <a:pt x="18989" y="18000"/>
                    <a:pt x="20637" y="18448"/>
                    <a:pt x="22266" y="18981"/>
                  </a:cubicBezTo>
                  <a:lnTo>
                    <a:pt x="26361" y="20505"/>
                  </a:lnTo>
                  <a:cubicBezTo>
                    <a:pt x="27866" y="21210"/>
                    <a:pt x="29333" y="22010"/>
                    <a:pt x="30743" y="22886"/>
                  </a:cubicBezTo>
                  <a:cubicBezTo>
                    <a:pt x="33924" y="24877"/>
                    <a:pt x="35868" y="28363"/>
                    <a:pt x="35886" y="32126"/>
                  </a:cubicBezTo>
                  <a:close/>
                </a:path>
              </a:pathLst>
            </a:custGeom>
            <a:solidFill>
              <a:srgbClr val="6D6E71"/>
            </a:solidFill>
            <a:ln w="9525" cap="flat">
              <a:noFill/>
              <a:prstDash val="solid"/>
              <a:miter/>
            </a:ln>
          </p:spPr>
          <p:txBody>
            <a:bodyPr rtlCol="0" anchor="ctr"/>
            <a:lstStyle/>
            <a:p>
              <a:endParaRPr lang="en-US"/>
            </a:p>
          </p:txBody>
        </p:sp>
        <p:sp>
          <p:nvSpPr>
            <p:cNvPr id="702" name="Freeform: Shape 701">
              <a:extLst>
                <a:ext uri="{FF2B5EF4-FFF2-40B4-BE49-F238E27FC236}">
                  <a16:creationId xmlns:a16="http://schemas.microsoft.com/office/drawing/2014/main" id="{4285C2E0-0AF1-4050-BC83-29B4042503D4}"/>
                </a:ext>
              </a:extLst>
            </p:cNvPr>
            <p:cNvSpPr/>
            <p:nvPr/>
          </p:nvSpPr>
          <p:spPr>
            <a:xfrm>
              <a:off x="7949341" y="6075859"/>
              <a:ext cx="56963" cy="59167"/>
            </a:xfrm>
            <a:custGeom>
              <a:avLst/>
              <a:gdLst>
                <a:gd name="connsiteX0" fmla="*/ 44512 w 45316"/>
                <a:gd name="connsiteY0" fmla="*/ 27543 h 47070"/>
                <a:gd name="connsiteX1" fmla="*/ 8793 w 45316"/>
                <a:gd name="connsiteY1" fmla="*/ 27543 h 47070"/>
                <a:gd name="connsiteX2" fmla="*/ 13269 w 45316"/>
                <a:gd name="connsiteY2" fmla="*/ 35544 h 47070"/>
                <a:gd name="connsiteX3" fmla="*/ 22794 w 45316"/>
                <a:gd name="connsiteY3" fmla="*/ 38592 h 47070"/>
                <a:gd name="connsiteX4" fmla="*/ 35843 w 45316"/>
                <a:gd name="connsiteY4" fmla="*/ 33163 h 47070"/>
                <a:gd name="connsiteX5" fmla="*/ 41368 w 45316"/>
                <a:gd name="connsiteY5" fmla="*/ 39164 h 47070"/>
                <a:gd name="connsiteX6" fmla="*/ 22318 w 45316"/>
                <a:gd name="connsiteY6" fmla="*/ 46879 h 47070"/>
                <a:gd name="connsiteX7" fmla="*/ 6030 w 45316"/>
                <a:gd name="connsiteY7" fmla="*/ 40402 h 47070"/>
                <a:gd name="connsiteX8" fmla="*/ 6030 w 45316"/>
                <a:gd name="connsiteY8" fmla="*/ 6208 h 47070"/>
                <a:gd name="connsiteX9" fmla="*/ 22223 w 45316"/>
                <a:gd name="connsiteY9" fmla="*/ -175 h 47070"/>
                <a:gd name="connsiteX10" fmla="*/ 38035 w 45316"/>
                <a:gd name="connsiteY10" fmla="*/ 5445 h 47070"/>
                <a:gd name="connsiteX11" fmla="*/ 44512 w 45316"/>
                <a:gd name="connsiteY11" fmla="*/ 20971 h 47070"/>
                <a:gd name="connsiteX12" fmla="*/ 8793 w 45316"/>
                <a:gd name="connsiteY12" fmla="*/ 20019 h 47070"/>
                <a:gd name="connsiteX13" fmla="*/ 34891 w 45316"/>
                <a:gd name="connsiteY13" fmla="*/ 20019 h 47070"/>
                <a:gd name="connsiteX14" fmla="*/ 31272 w 45316"/>
                <a:gd name="connsiteY14" fmla="*/ 11160 h 47070"/>
                <a:gd name="connsiteX15" fmla="*/ 22413 w 45316"/>
                <a:gd name="connsiteY15" fmla="*/ 8113 h 47070"/>
                <a:gd name="connsiteX16" fmla="*/ 12888 w 45316"/>
                <a:gd name="connsiteY16" fmla="*/ 11351 h 47070"/>
                <a:gd name="connsiteX17" fmla="*/ 8793 w 45316"/>
                <a:gd name="connsiteY17" fmla="*/ 19733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16" h="47070">
                  <a:moveTo>
                    <a:pt x="44512" y="27543"/>
                  </a:moveTo>
                  <a:lnTo>
                    <a:pt x="8793" y="27543"/>
                  </a:lnTo>
                  <a:cubicBezTo>
                    <a:pt x="8935" y="30772"/>
                    <a:pt x="10593" y="33734"/>
                    <a:pt x="13269" y="35544"/>
                  </a:cubicBezTo>
                  <a:cubicBezTo>
                    <a:pt x="16022" y="37573"/>
                    <a:pt x="19375" y="38650"/>
                    <a:pt x="22794" y="38592"/>
                  </a:cubicBezTo>
                  <a:cubicBezTo>
                    <a:pt x="27757" y="38926"/>
                    <a:pt x="32577" y="36916"/>
                    <a:pt x="35843" y="33163"/>
                  </a:cubicBezTo>
                  <a:lnTo>
                    <a:pt x="41368" y="39164"/>
                  </a:lnTo>
                  <a:cubicBezTo>
                    <a:pt x="36386" y="44298"/>
                    <a:pt x="29471" y="47098"/>
                    <a:pt x="22318" y="46879"/>
                  </a:cubicBezTo>
                  <a:cubicBezTo>
                    <a:pt x="16241" y="46984"/>
                    <a:pt x="10374" y="44651"/>
                    <a:pt x="6030" y="40402"/>
                  </a:cubicBezTo>
                  <a:cubicBezTo>
                    <a:pt x="-3056" y="30811"/>
                    <a:pt x="-3056" y="15799"/>
                    <a:pt x="6030" y="6208"/>
                  </a:cubicBezTo>
                  <a:cubicBezTo>
                    <a:pt x="10393" y="2054"/>
                    <a:pt x="16203" y="-232"/>
                    <a:pt x="22223" y="-175"/>
                  </a:cubicBezTo>
                  <a:cubicBezTo>
                    <a:pt x="28004" y="-298"/>
                    <a:pt x="33634" y="1702"/>
                    <a:pt x="38035" y="5445"/>
                  </a:cubicBezTo>
                  <a:cubicBezTo>
                    <a:pt x="42406" y="9389"/>
                    <a:pt x="44778" y="15085"/>
                    <a:pt x="44512" y="20971"/>
                  </a:cubicBezTo>
                  <a:close/>
                  <a:moveTo>
                    <a:pt x="8793" y="20019"/>
                  </a:moveTo>
                  <a:lnTo>
                    <a:pt x="34891" y="20019"/>
                  </a:lnTo>
                  <a:cubicBezTo>
                    <a:pt x="35120" y="16666"/>
                    <a:pt x="33786" y="13389"/>
                    <a:pt x="31272" y="11160"/>
                  </a:cubicBezTo>
                  <a:cubicBezTo>
                    <a:pt x="28786" y="9103"/>
                    <a:pt x="25642" y="8027"/>
                    <a:pt x="22413" y="8113"/>
                  </a:cubicBezTo>
                  <a:cubicBezTo>
                    <a:pt x="18956" y="8046"/>
                    <a:pt x="15584" y="9189"/>
                    <a:pt x="12888" y="11351"/>
                  </a:cubicBezTo>
                  <a:cubicBezTo>
                    <a:pt x="10221" y="13294"/>
                    <a:pt x="8688" y="16437"/>
                    <a:pt x="8793" y="19733"/>
                  </a:cubicBezTo>
                  <a:close/>
                </a:path>
              </a:pathLst>
            </a:custGeom>
            <a:solidFill>
              <a:srgbClr val="6D6E71"/>
            </a:solidFill>
            <a:ln w="9525" cap="flat">
              <a:noFill/>
              <a:prstDash val="solid"/>
              <a:miter/>
            </a:ln>
          </p:spPr>
          <p:txBody>
            <a:bodyPr rtlCol="0" anchor="ctr"/>
            <a:lstStyle/>
            <a:p>
              <a:endParaRPr lang="en-US"/>
            </a:p>
          </p:txBody>
        </p:sp>
        <p:sp>
          <p:nvSpPr>
            <p:cNvPr id="703" name="Freeform: Shape 702">
              <a:extLst>
                <a:ext uri="{FF2B5EF4-FFF2-40B4-BE49-F238E27FC236}">
                  <a16:creationId xmlns:a16="http://schemas.microsoft.com/office/drawing/2014/main" id="{3C0399F0-3354-406E-BCBB-0A1A6AC3ECFF}"/>
                </a:ext>
              </a:extLst>
            </p:cNvPr>
            <p:cNvSpPr/>
            <p:nvPr/>
          </p:nvSpPr>
          <p:spPr>
            <a:xfrm>
              <a:off x="8047582" y="6051919"/>
              <a:ext cx="15210" cy="81776"/>
            </a:xfrm>
            <a:custGeom>
              <a:avLst/>
              <a:gdLst>
                <a:gd name="connsiteX0" fmla="*/ 1028 w 12100"/>
                <a:gd name="connsiteY0" fmla="*/ 10203 h 65056"/>
                <a:gd name="connsiteX1" fmla="*/ -781 w 12100"/>
                <a:gd name="connsiteY1" fmla="*/ 5916 h 65056"/>
                <a:gd name="connsiteX2" fmla="*/ 1028 w 12100"/>
                <a:gd name="connsiteY2" fmla="*/ 1630 h 65056"/>
                <a:gd name="connsiteX3" fmla="*/ 5314 w 12100"/>
                <a:gd name="connsiteY3" fmla="*/ -180 h 65056"/>
                <a:gd name="connsiteX4" fmla="*/ 9601 w 12100"/>
                <a:gd name="connsiteY4" fmla="*/ 1630 h 65056"/>
                <a:gd name="connsiteX5" fmla="*/ 11315 w 12100"/>
                <a:gd name="connsiteY5" fmla="*/ 5916 h 65056"/>
                <a:gd name="connsiteX6" fmla="*/ 5410 w 12100"/>
                <a:gd name="connsiteY6" fmla="*/ 12012 h 65056"/>
                <a:gd name="connsiteX7" fmla="*/ 5314 w 12100"/>
                <a:gd name="connsiteY7" fmla="*/ 12012 h 65056"/>
                <a:gd name="connsiteX8" fmla="*/ 1028 w 12100"/>
                <a:gd name="connsiteY8" fmla="*/ 10203 h 65056"/>
                <a:gd name="connsiteX9" fmla="*/ 9981 w 12100"/>
                <a:gd name="connsiteY9" fmla="*/ 64876 h 65056"/>
                <a:gd name="connsiteX10" fmla="*/ 456 w 12100"/>
                <a:gd name="connsiteY10" fmla="*/ 64876 h 65056"/>
                <a:gd name="connsiteX11" fmla="*/ 456 w 12100"/>
                <a:gd name="connsiteY11" fmla="*/ 19728 h 65056"/>
                <a:gd name="connsiteX12" fmla="*/ 9981 w 12100"/>
                <a:gd name="connsiteY12" fmla="*/ 19728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00" h="65056">
                  <a:moveTo>
                    <a:pt x="1028" y="10203"/>
                  </a:moveTo>
                  <a:cubicBezTo>
                    <a:pt x="-172" y="9107"/>
                    <a:pt x="-839" y="7545"/>
                    <a:pt x="-781" y="5916"/>
                  </a:cubicBezTo>
                  <a:cubicBezTo>
                    <a:pt x="-801" y="4297"/>
                    <a:pt x="-144" y="2744"/>
                    <a:pt x="1028" y="1630"/>
                  </a:cubicBezTo>
                  <a:cubicBezTo>
                    <a:pt x="2152" y="468"/>
                    <a:pt x="3695" y="-189"/>
                    <a:pt x="5314" y="-180"/>
                  </a:cubicBezTo>
                  <a:cubicBezTo>
                    <a:pt x="6924" y="-161"/>
                    <a:pt x="8458" y="497"/>
                    <a:pt x="9601" y="1630"/>
                  </a:cubicBezTo>
                  <a:cubicBezTo>
                    <a:pt x="10715" y="2783"/>
                    <a:pt x="11325" y="4316"/>
                    <a:pt x="11315" y="5916"/>
                  </a:cubicBezTo>
                  <a:cubicBezTo>
                    <a:pt x="11363" y="9231"/>
                    <a:pt x="8724" y="11955"/>
                    <a:pt x="5410" y="12012"/>
                  </a:cubicBezTo>
                  <a:cubicBezTo>
                    <a:pt x="5381" y="12012"/>
                    <a:pt x="5343" y="12012"/>
                    <a:pt x="5314" y="12012"/>
                  </a:cubicBezTo>
                  <a:cubicBezTo>
                    <a:pt x="3686" y="12069"/>
                    <a:pt x="2124" y="11403"/>
                    <a:pt x="1028" y="10203"/>
                  </a:cubicBezTo>
                  <a:close/>
                  <a:moveTo>
                    <a:pt x="9981" y="64876"/>
                  </a:moveTo>
                  <a:lnTo>
                    <a:pt x="456" y="64876"/>
                  </a:lnTo>
                  <a:lnTo>
                    <a:pt x="456" y="19728"/>
                  </a:lnTo>
                  <a:lnTo>
                    <a:pt x="9981" y="19728"/>
                  </a:lnTo>
                  <a:close/>
                </a:path>
              </a:pathLst>
            </a:custGeom>
            <a:solidFill>
              <a:srgbClr val="6D6E71"/>
            </a:solidFill>
            <a:ln w="9525" cap="flat">
              <a:noFill/>
              <a:prstDash val="solid"/>
              <a:miter/>
            </a:ln>
          </p:spPr>
          <p:txBody>
            <a:bodyPr rtlCol="0" anchor="ctr"/>
            <a:lstStyle/>
            <a:p>
              <a:endParaRPr lang="en-US"/>
            </a:p>
          </p:txBody>
        </p:sp>
        <p:sp>
          <p:nvSpPr>
            <p:cNvPr id="704" name="Freeform: Shape 703">
              <a:extLst>
                <a:ext uri="{FF2B5EF4-FFF2-40B4-BE49-F238E27FC236}">
                  <a16:creationId xmlns:a16="http://schemas.microsoft.com/office/drawing/2014/main" id="{7DFCC9ED-5086-4BB8-B92F-407F5FF67FC3}"/>
                </a:ext>
              </a:extLst>
            </p:cNvPr>
            <p:cNvSpPr/>
            <p:nvPr/>
          </p:nvSpPr>
          <p:spPr>
            <a:xfrm>
              <a:off x="8073328" y="6076328"/>
              <a:ext cx="46103" cy="58701"/>
            </a:xfrm>
            <a:custGeom>
              <a:avLst/>
              <a:gdLst>
                <a:gd name="connsiteX0" fmla="*/ 35887 w 36677"/>
                <a:gd name="connsiteY0" fmla="*/ 32123 h 46699"/>
                <a:gd name="connsiteX1" fmla="*/ 31124 w 36677"/>
                <a:gd name="connsiteY1" fmla="*/ 42600 h 46699"/>
                <a:gd name="connsiteX2" fmla="*/ 19123 w 36677"/>
                <a:gd name="connsiteY2" fmla="*/ 46505 h 46699"/>
                <a:gd name="connsiteX3" fmla="*/ 8740 w 36677"/>
                <a:gd name="connsiteY3" fmla="*/ 44696 h 46699"/>
                <a:gd name="connsiteX4" fmla="*/ -785 w 36677"/>
                <a:gd name="connsiteY4" fmla="*/ 39552 h 46699"/>
                <a:gd name="connsiteX5" fmla="*/ 3787 w 36677"/>
                <a:gd name="connsiteY5" fmla="*/ 32123 h 46699"/>
                <a:gd name="connsiteX6" fmla="*/ 19218 w 36677"/>
                <a:gd name="connsiteY6" fmla="*/ 38123 h 46699"/>
                <a:gd name="connsiteX7" fmla="*/ 24361 w 36677"/>
                <a:gd name="connsiteY7" fmla="*/ 36600 h 46699"/>
                <a:gd name="connsiteX8" fmla="*/ 26266 w 36677"/>
                <a:gd name="connsiteY8" fmla="*/ 32789 h 46699"/>
                <a:gd name="connsiteX9" fmla="*/ 17218 w 36677"/>
                <a:gd name="connsiteY9" fmla="*/ 26694 h 46699"/>
                <a:gd name="connsiteX10" fmla="*/ 16170 w 36677"/>
                <a:gd name="connsiteY10" fmla="*/ 26694 h 46699"/>
                <a:gd name="connsiteX11" fmla="*/ 1882 w 36677"/>
                <a:gd name="connsiteY11" fmla="*/ 13835 h 46699"/>
                <a:gd name="connsiteX12" fmla="*/ 6835 w 36677"/>
                <a:gd name="connsiteY12" fmla="*/ 3643 h 46699"/>
                <a:gd name="connsiteX13" fmla="*/ 19694 w 36677"/>
                <a:gd name="connsiteY13" fmla="*/ -167 h 46699"/>
                <a:gd name="connsiteX14" fmla="*/ 34553 w 36677"/>
                <a:gd name="connsiteY14" fmla="*/ 4500 h 46699"/>
                <a:gd name="connsiteX15" fmla="*/ 31029 w 36677"/>
                <a:gd name="connsiteY15" fmla="*/ 11644 h 46699"/>
                <a:gd name="connsiteX16" fmla="*/ 18932 w 36677"/>
                <a:gd name="connsiteY16" fmla="*/ 7929 h 46699"/>
                <a:gd name="connsiteX17" fmla="*/ 13312 w 36677"/>
                <a:gd name="connsiteY17" fmla="*/ 9168 h 46699"/>
                <a:gd name="connsiteX18" fmla="*/ 11217 w 36677"/>
                <a:gd name="connsiteY18" fmla="*/ 12882 h 46699"/>
                <a:gd name="connsiteX19" fmla="*/ 13407 w 36677"/>
                <a:gd name="connsiteY19" fmla="*/ 16121 h 46699"/>
                <a:gd name="connsiteX20" fmla="*/ 17694 w 36677"/>
                <a:gd name="connsiteY20" fmla="*/ 17645 h 46699"/>
                <a:gd name="connsiteX21" fmla="*/ 22647 w 36677"/>
                <a:gd name="connsiteY21" fmla="*/ 18979 h 46699"/>
                <a:gd name="connsiteX22" fmla="*/ 26838 w 36677"/>
                <a:gd name="connsiteY22" fmla="*/ 20502 h 46699"/>
                <a:gd name="connsiteX23" fmla="*/ 31124 w 36677"/>
                <a:gd name="connsiteY23" fmla="*/ 22884 h 46699"/>
                <a:gd name="connsiteX24" fmla="*/ 35887 w 36677"/>
                <a:gd name="connsiteY24" fmla="*/ 32123 h 46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77" h="46699">
                  <a:moveTo>
                    <a:pt x="35887" y="32123"/>
                  </a:moveTo>
                  <a:cubicBezTo>
                    <a:pt x="36011" y="36161"/>
                    <a:pt x="34248" y="40038"/>
                    <a:pt x="31124" y="42600"/>
                  </a:cubicBezTo>
                  <a:cubicBezTo>
                    <a:pt x="27714" y="45296"/>
                    <a:pt x="23466" y="46677"/>
                    <a:pt x="19123" y="46505"/>
                  </a:cubicBezTo>
                  <a:cubicBezTo>
                    <a:pt x="15589" y="46439"/>
                    <a:pt x="12084" y="45829"/>
                    <a:pt x="8740" y="44696"/>
                  </a:cubicBezTo>
                  <a:cubicBezTo>
                    <a:pt x="5292" y="43553"/>
                    <a:pt x="2063" y="41810"/>
                    <a:pt x="-785" y="39552"/>
                  </a:cubicBezTo>
                  <a:lnTo>
                    <a:pt x="3787" y="32123"/>
                  </a:lnTo>
                  <a:cubicBezTo>
                    <a:pt x="8140" y="35752"/>
                    <a:pt x="13560" y="37857"/>
                    <a:pt x="19218" y="38123"/>
                  </a:cubicBezTo>
                  <a:cubicBezTo>
                    <a:pt x="21056" y="38247"/>
                    <a:pt x="22885" y="37705"/>
                    <a:pt x="24361" y="36600"/>
                  </a:cubicBezTo>
                  <a:cubicBezTo>
                    <a:pt x="25580" y="35723"/>
                    <a:pt x="26295" y="34294"/>
                    <a:pt x="26266" y="32789"/>
                  </a:cubicBezTo>
                  <a:cubicBezTo>
                    <a:pt x="26266" y="30503"/>
                    <a:pt x="23218" y="28504"/>
                    <a:pt x="17218" y="26694"/>
                  </a:cubicBezTo>
                  <a:lnTo>
                    <a:pt x="16170" y="26694"/>
                  </a:lnTo>
                  <a:cubicBezTo>
                    <a:pt x="6645" y="24150"/>
                    <a:pt x="1882" y="19864"/>
                    <a:pt x="1882" y="13835"/>
                  </a:cubicBezTo>
                  <a:cubicBezTo>
                    <a:pt x="1806" y="9844"/>
                    <a:pt x="3645" y="6053"/>
                    <a:pt x="6835" y="3643"/>
                  </a:cubicBezTo>
                  <a:cubicBezTo>
                    <a:pt x="10588" y="1005"/>
                    <a:pt x="15103" y="-329"/>
                    <a:pt x="19694" y="-167"/>
                  </a:cubicBezTo>
                  <a:cubicBezTo>
                    <a:pt x="25000" y="-110"/>
                    <a:pt x="30171" y="1509"/>
                    <a:pt x="34553" y="4500"/>
                  </a:cubicBezTo>
                  <a:lnTo>
                    <a:pt x="31029" y="11644"/>
                  </a:lnTo>
                  <a:cubicBezTo>
                    <a:pt x="27457" y="9225"/>
                    <a:pt x="23247" y="7929"/>
                    <a:pt x="18932" y="7929"/>
                  </a:cubicBezTo>
                  <a:cubicBezTo>
                    <a:pt x="16979" y="7834"/>
                    <a:pt x="15046" y="8263"/>
                    <a:pt x="13312" y="9168"/>
                  </a:cubicBezTo>
                  <a:cubicBezTo>
                    <a:pt x="11969" y="9920"/>
                    <a:pt x="11169" y="11349"/>
                    <a:pt x="11217" y="12882"/>
                  </a:cubicBezTo>
                  <a:cubicBezTo>
                    <a:pt x="11141" y="14330"/>
                    <a:pt x="12036" y="15654"/>
                    <a:pt x="13407" y="16121"/>
                  </a:cubicBezTo>
                  <a:cubicBezTo>
                    <a:pt x="14769" y="16787"/>
                    <a:pt x="16208" y="17302"/>
                    <a:pt x="17694" y="17645"/>
                  </a:cubicBezTo>
                  <a:cubicBezTo>
                    <a:pt x="19370" y="17988"/>
                    <a:pt x="21027" y="18426"/>
                    <a:pt x="22647" y="18979"/>
                  </a:cubicBezTo>
                  <a:lnTo>
                    <a:pt x="26838" y="20502"/>
                  </a:lnTo>
                  <a:cubicBezTo>
                    <a:pt x="28324" y="21188"/>
                    <a:pt x="29752" y="21988"/>
                    <a:pt x="31124" y="22884"/>
                  </a:cubicBezTo>
                  <a:cubicBezTo>
                    <a:pt x="34191" y="24941"/>
                    <a:pt x="35991" y="28427"/>
                    <a:pt x="35887" y="32123"/>
                  </a:cubicBezTo>
                  <a:close/>
                </a:path>
              </a:pathLst>
            </a:custGeom>
            <a:solidFill>
              <a:srgbClr val="6D6E71"/>
            </a:solidFill>
            <a:ln w="9525" cap="flat">
              <a:noFill/>
              <a:prstDash val="solid"/>
              <a:miter/>
            </a:ln>
          </p:spPr>
          <p:txBody>
            <a:bodyPr rtlCol="0" anchor="ctr"/>
            <a:lstStyle/>
            <a:p>
              <a:endParaRPr lang="en-US"/>
            </a:p>
          </p:txBody>
        </p:sp>
        <p:sp>
          <p:nvSpPr>
            <p:cNvPr id="705" name="Freeform: Shape 704">
              <a:extLst>
                <a:ext uri="{FF2B5EF4-FFF2-40B4-BE49-F238E27FC236}">
                  <a16:creationId xmlns:a16="http://schemas.microsoft.com/office/drawing/2014/main" id="{9D287219-2CFA-4827-9818-26884C5E755A}"/>
                </a:ext>
              </a:extLst>
            </p:cNvPr>
            <p:cNvSpPr/>
            <p:nvPr/>
          </p:nvSpPr>
          <p:spPr>
            <a:xfrm>
              <a:off x="8127805" y="6076324"/>
              <a:ext cx="46110" cy="58696"/>
            </a:xfrm>
            <a:custGeom>
              <a:avLst/>
              <a:gdLst>
                <a:gd name="connsiteX0" fmla="*/ 35887 w 36682"/>
                <a:gd name="connsiteY0" fmla="*/ 32126 h 46695"/>
                <a:gd name="connsiteX1" fmla="*/ 31220 w 36682"/>
                <a:gd name="connsiteY1" fmla="*/ 42603 h 46695"/>
                <a:gd name="connsiteX2" fmla="*/ 19123 w 36682"/>
                <a:gd name="connsiteY2" fmla="*/ 46508 h 46695"/>
                <a:gd name="connsiteX3" fmla="*/ 8740 w 36682"/>
                <a:gd name="connsiteY3" fmla="*/ 44699 h 46695"/>
                <a:gd name="connsiteX4" fmla="*/ -785 w 36682"/>
                <a:gd name="connsiteY4" fmla="*/ 39555 h 46695"/>
                <a:gd name="connsiteX5" fmla="*/ 3882 w 36682"/>
                <a:gd name="connsiteY5" fmla="*/ 32126 h 46695"/>
                <a:gd name="connsiteX6" fmla="*/ 19313 w 36682"/>
                <a:gd name="connsiteY6" fmla="*/ 38126 h 46695"/>
                <a:gd name="connsiteX7" fmla="*/ 24457 w 36682"/>
                <a:gd name="connsiteY7" fmla="*/ 36602 h 46695"/>
                <a:gd name="connsiteX8" fmla="*/ 26266 w 36682"/>
                <a:gd name="connsiteY8" fmla="*/ 32792 h 46695"/>
                <a:gd name="connsiteX9" fmla="*/ 16741 w 36682"/>
                <a:gd name="connsiteY9" fmla="*/ 26697 h 46695"/>
                <a:gd name="connsiteX10" fmla="*/ 15694 w 36682"/>
                <a:gd name="connsiteY10" fmla="*/ 26697 h 46695"/>
                <a:gd name="connsiteX11" fmla="*/ 1501 w 36682"/>
                <a:gd name="connsiteY11" fmla="*/ 13838 h 46695"/>
                <a:gd name="connsiteX12" fmla="*/ 6454 w 36682"/>
                <a:gd name="connsiteY12" fmla="*/ 3646 h 46695"/>
                <a:gd name="connsiteX13" fmla="*/ 19218 w 36682"/>
                <a:gd name="connsiteY13" fmla="*/ -164 h 46695"/>
                <a:gd name="connsiteX14" fmla="*/ 34172 w 36682"/>
                <a:gd name="connsiteY14" fmla="*/ 4503 h 46695"/>
                <a:gd name="connsiteX15" fmla="*/ 30553 w 36682"/>
                <a:gd name="connsiteY15" fmla="*/ 11647 h 46695"/>
                <a:gd name="connsiteX16" fmla="*/ 18456 w 36682"/>
                <a:gd name="connsiteY16" fmla="*/ 7932 h 46695"/>
                <a:gd name="connsiteX17" fmla="*/ 12931 w 36682"/>
                <a:gd name="connsiteY17" fmla="*/ 9170 h 46695"/>
                <a:gd name="connsiteX18" fmla="*/ 10741 w 36682"/>
                <a:gd name="connsiteY18" fmla="*/ 12885 h 46695"/>
                <a:gd name="connsiteX19" fmla="*/ 12931 w 36682"/>
                <a:gd name="connsiteY19" fmla="*/ 16124 h 46695"/>
                <a:gd name="connsiteX20" fmla="*/ 17313 w 36682"/>
                <a:gd name="connsiteY20" fmla="*/ 17648 h 46695"/>
                <a:gd name="connsiteX21" fmla="*/ 22266 w 36682"/>
                <a:gd name="connsiteY21" fmla="*/ 18981 h 46695"/>
                <a:gd name="connsiteX22" fmla="*/ 26362 w 36682"/>
                <a:gd name="connsiteY22" fmla="*/ 20505 h 46695"/>
                <a:gd name="connsiteX23" fmla="*/ 30743 w 36682"/>
                <a:gd name="connsiteY23" fmla="*/ 22886 h 46695"/>
                <a:gd name="connsiteX24" fmla="*/ 35887 w 36682"/>
                <a:gd name="connsiteY24" fmla="*/ 32126 h 46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2" h="46695">
                  <a:moveTo>
                    <a:pt x="35887" y="32126"/>
                  </a:moveTo>
                  <a:cubicBezTo>
                    <a:pt x="36048" y="36155"/>
                    <a:pt x="34325" y="40031"/>
                    <a:pt x="31220" y="42603"/>
                  </a:cubicBezTo>
                  <a:cubicBezTo>
                    <a:pt x="27752" y="45251"/>
                    <a:pt x="23485" y="46632"/>
                    <a:pt x="19123" y="46508"/>
                  </a:cubicBezTo>
                  <a:cubicBezTo>
                    <a:pt x="15589" y="46442"/>
                    <a:pt x="12084" y="45832"/>
                    <a:pt x="8740" y="44699"/>
                  </a:cubicBezTo>
                  <a:cubicBezTo>
                    <a:pt x="5302" y="43537"/>
                    <a:pt x="2073" y="41793"/>
                    <a:pt x="-785" y="39555"/>
                  </a:cubicBezTo>
                  <a:lnTo>
                    <a:pt x="3882" y="32126"/>
                  </a:lnTo>
                  <a:cubicBezTo>
                    <a:pt x="8216" y="35783"/>
                    <a:pt x="13646" y="37898"/>
                    <a:pt x="19313" y="38126"/>
                  </a:cubicBezTo>
                  <a:cubicBezTo>
                    <a:pt x="21152" y="38222"/>
                    <a:pt x="22961" y="37679"/>
                    <a:pt x="24457" y="36602"/>
                  </a:cubicBezTo>
                  <a:cubicBezTo>
                    <a:pt x="25657" y="35717"/>
                    <a:pt x="26333" y="34288"/>
                    <a:pt x="26266" y="32792"/>
                  </a:cubicBezTo>
                  <a:cubicBezTo>
                    <a:pt x="26266" y="30506"/>
                    <a:pt x="23314" y="28506"/>
                    <a:pt x="16741" y="26697"/>
                  </a:cubicBezTo>
                  <a:lnTo>
                    <a:pt x="15694" y="26697"/>
                  </a:lnTo>
                  <a:cubicBezTo>
                    <a:pt x="6169" y="24125"/>
                    <a:pt x="1501" y="19838"/>
                    <a:pt x="1501" y="13838"/>
                  </a:cubicBezTo>
                  <a:cubicBezTo>
                    <a:pt x="1396" y="9837"/>
                    <a:pt x="3245" y="6037"/>
                    <a:pt x="6454" y="3646"/>
                  </a:cubicBezTo>
                  <a:cubicBezTo>
                    <a:pt x="10169" y="998"/>
                    <a:pt x="14656" y="-345"/>
                    <a:pt x="19218" y="-164"/>
                  </a:cubicBezTo>
                  <a:cubicBezTo>
                    <a:pt x="24552" y="-98"/>
                    <a:pt x="29752" y="1522"/>
                    <a:pt x="34172" y="4503"/>
                  </a:cubicBezTo>
                  <a:lnTo>
                    <a:pt x="30553" y="11647"/>
                  </a:lnTo>
                  <a:cubicBezTo>
                    <a:pt x="26990" y="9218"/>
                    <a:pt x="22771" y="7923"/>
                    <a:pt x="18456" y="7932"/>
                  </a:cubicBezTo>
                  <a:cubicBezTo>
                    <a:pt x="16532" y="7818"/>
                    <a:pt x="14617" y="8247"/>
                    <a:pt x="12931" y="9170"/>
                  </a:cubicBezTo>
                  <a:cubicBezTo>
                    <a:pt x="11560" y="9894"/>
                    <a:pt x="10702" y="11333"/>
                    <a:pt x="10741" y="12885"/>
                  </a:cubicBezTo>
                  <a:cubicBezTo>
                    <a:pt x="10693" y="14324"/>
                    <a:pt x="11579" y="15628"/>
                    <a:pt x="12931" y="16124"/>
                  </a:cubicBezTo>
                  <a:cubicBezTo>
                    <a:pt x="14322" y="16810"/>
                    <a:pt x="15798" y="17324"/>
                    <a:pt x="17313" y="17648"/>
                  </a:cubicBezTo>
                  <a:cubicBezTo>
                    <a:pt x="18990" y="18000"/>
                    <a:pt x="20637" y="18448"/>
                    <a:pt x="22266" y="18981"/>
                  </a:cubicBezTo>
                  <a:lnTo>
                    <a:pt x="26362" y="20505"/>
                  </a:lnTo>
                  <a:cubicBezTo>
                    <a:pt x="27876" y="21191"/>
                    <a:pt x="29343" y="21991"/>
                    <a:pt x="30743" y="22886"/>
                  </a:cubicBezTo>
                  <a:cubicBezTo>
                    <a:pt x="33934" y="24877"/>
                    <a:pt x="35868" y="28363"/>
                    <a:pt x="35887" y="32126"/>
                  </a:cubicBezTo>
                  <a:close/>
                </a:path>
              </a:pathLst>
            </a:custGeom>
            <a:solidFill>
              <a:srgbClr val="6D6E71"/>
            </a:solidFill>
            <a:ln w="9525" cap="flat">
              <a:noFill/>
              <a:prstDash val="solid"/>
              <a:miter/>
            </a:ln>
          </p:spPr>
          <p:txBody>
            <a:bodyPr rtlCol="0" anchor="ctr"/>
            <a:lstStyle/>
            <a:p>
              <a:endParaRPr lang="en-US"/>
            </a:p>
          </p:txBody>
        </p:sp>
        <p:sp>
          <p:nvSpPr>
            <p:cNvPr id="706" name="Freeform: Shape 705">
              <a:extLst>
                <a:ext uri="{FF2B5EF4-FFF2-40B4-BE49-F238E27FC236}">
                  <a16:creationId xmlns:a16="http://schemas.microsoft.com/office/drawing/2014/main" id="{50AAE6C0-9C01-46CD-B827-A89A9FCFE6B3}"/>
                </a:ext>
              </a:extLst>
            </p:cNvPr>
            <p:cNvSpPr/>
            <p:nvPr/>
          </p:nvSpPr>
          <p:spPr>
            <a:xfrm>
              <a:off x="8186904" y="6076943"/>
              <a:ext cx="52730" cy="58206"/>
            </a:xfrm>
            <a:custGeom>
              <a:avLst/>
              <a:gdLst>
                <a:gd name="connsiteX0" fmla="*/ 31639 w 41949"/>
                <a:gd name="connsiteY0" fmla="*/ 24395 h 46305"/>
                <a:gd name="connsiteX1" fmla="*/ 31639 w 41949"/>
                <a:gd name="connsiteY1" fmla="*/ -180 h 46305"/>
                <a:gd name="connsiteX2" fmla="*/ 41164 w 41949"/>
                <a:gd name="connsiteY2" fmla="*/ -180 h 46305"/>
                <a:gd name="connsiteX3" fmla="*/ 41164 w 41949"/>
                <a:gd name="connsiteY3" fmla="*/ 45350 h 46305"/>
                <a:gd name="connsiteX4" fmla="*/ 31639 w 41949"/>
                <a:gd name="connsiteY4" fmla="*/ 45350 h 46305"/>
                <a:gd name="connsiteX5" fmla="*/ 31639 w 41949"/>
                <a:gd name="connsiteY5" fmla="*/ 37062 h 46305"/>
                <a:gd name="connsiteX6" fmla="*/ 25258 w 41949"/>
                <a:gd name="connsiteY6" fmla="*/ 43635 h 46305"/>
                <a:gd name="connsiteX7" fmla="*/ 16494 w 41949"/>
                <a:gd name="connsiteY7" fmla="*/ 46111 h 46305"/>
                <a:gd name="connsiteX8" fmla="*/ 4016 w 41949"/>
                <a:gd name="connsiteY8" fmla="*/ 41349 h 46305"/>
                <a:gd name="connsiteX9" fmla="*/ -746 w 41949"/>
                <a:gd name="connsiteY9" fmla="*/ 27728 h 46305"/>
                <a:gd name="connsiteX10" fmla="*/ -746 w 41949"/>
                <a:gd name="connsiteY10" fmla="*/ -180 h 46305"/>
                <a:gd name="connsiteX11" fmla="*/ 8779 w 41949"/>
                <a:gd name="connsiteY11" fmla="*/ -180 h 46305"/>
                <a:gd name="connsiteX12" fmla="*/ 8779 w 41949"/>
                <a:gd name="connsiteY12" fmla="*/ 24775 h 46305"/>
                <a:gd name="connsiteX13" fmla="*/ 19257 w 41949"/>
                <a:gd name="connsiteY13" fmla="*/ 37444 h 46305"/>
                <a:gd name="connsiteX14" fmla="*/ 27924 w 41949"/>
                <a:gd name="connsiteY14" fmla="*/ 34110 h 46305"/>
                <a:gd name="connsiteX15" fmla="*/ 31639 w 41949"/>
                <a:gd name="connsiteY15" fmla="*/ 24395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9" h="46305">
                  <a:moveTo>
                    <a:pt x="31639" y="24395"/>
                  </a:moveTo>
                  <a:lnTo>
                    <a:pt x="31639" y="-180"/>
                  </a:lnTo>
                  <a:lnTo>
                    <a:pt x="41164" y="-180"/>
                  </a:lnTo>
                  <a:lnTo>
                    <a:pt x="41164" y="45350"/>
                  </a:lnTo>
                  <a:lnTo>
                    <a:pt x="31639" y="45350"/>
                  </a:lnTo>
                  <a:lnTo>
                    <a:pt x="31639" y="37062"/>
                  </a:lnTo>
                  <a:cubicBezTo>
                    <a:pt x="30182" y="39815"/>
                    <a:pt x="27972" y="42102"/>
                    <a:pt x="25258" y="43635"/>
                  </a:cubicBezTo>
                  <a:cubicBezTo>
                    <a:pt x="22619" y="45254"/>
                    <a:pt x="19590" y="46111"/>
                    <a:pt x="16494" y="46111"/>
                  </a:cubicBezTo>
                  <a:cubicBezTo>
                    <a:pt x="11856" y="46302"/>
                    <a:pt x="7351" y="44578"/>
                    <a:pt x="4016" y="41349"/>
                  </a:cubicBezTo>
                  <a:cubicBezTo>
                    <a:pt x="645" y="37644"/>
                    <a:pt x="-1070" y="32729"/>
                    <a:pt x="-746" y="27728"/>
                  </a:cubicBezTo>
                  <a:lnTo>
                    <a:pt x="-746" y="-180"/>
                  </a:lnTo>
                  <a:lnTo>
                    <a:pt x="8779" y="-180"/>
                  </a:lnTo>
                  <a:lnTo>
                    <a:pt x="8779" y="24775"/>
                  </a:lnTo>
                  <a:cubicBezTo>
                    <a:pt x="8779" y="33253"/>
                    <a:pt x="12303" y="37444"/>
                    <a:pt x="19257" y="37444"/>
                  </a:cubicBezTo>
                  <a:cubicBezTo>
                    <a:pt x="22467" y="37472"/>
                    <a:pt x="25562" y="36282"/>
                    <a:pt x="27924" y="34110"/>
                  </a:cubicBezTo>
                  <a:cubicBezTo>
                    <a:pt x="30553" y="31586"/>
                    <a:pt x="31915" y="28024"/>
                    <a:pt x="31639" y="24395"/>
                  </a:cubicBezTo>
                  <a:close/>
                </a:path>
              </a:pathLst>
            </a:custGeom>
            <a:solidFill>
              <a:srgbClr val="6D6E71"/>
            </a:solidFill>
            <a:ln w="9525" cap="flat">
              <a:noFill/>
              <a:prstDash val="solid"/>
              <a:miter/>
            </a:ln>
          </p:spPr>
          <p:txBody>
            <a:bodyPr rtlCol="0" anchor="ctr"/>
            <a:lstStyle/>
            <a:p>
              <a:endParaRPr lang="en-US"/>
            </a:p>
          </p:txBody>
        </p:sp>
        <p:sp>
          <p:nvSpPr>
            <p:cNvPr id="707" name="Freeform: Shape 706">
              <a:extLst>
                <a:ext uri="{FF2B5EF4-FFF2-40B4-BE49-F238E27FC236}">
                  <a16:creationId xmlns:a16="http://schemas.microsoft.com/office/drawing/2014/main" id="{CE0A0517-EF0A-4F9E-A719-0F8738B151E6}"/>
                </a:ext>
              </a:extLst>
            </p:cNvPr>
            <p:cNvSpPr/>
            <p:nvPr/>
          </p:nvSpPr>
          <p:spPr>
            <a:xfrm>
              <a:off x="8253575" y="6075859"/>
              <a:ext cx="56983" cy="59167"/>
            </a:xfrm>
            <a:custGeom>
              <a:avLst/>
              <a:gdLst>
                <a:gd name="connsiteX0" fmla="*/ 44511 w 45332"/>
                <a:gd name="connsiteY0" fmla="*/ 27543 h 47070"/>
                <a:gd name="connsiteX1" fmla="*/ 8793 w 45332"/>
                <a:gd name="connsiteY1" fmla="*/ 27543 h 47070"/>
                <a:gd name="connsiteX2" fmla="*/ 13364 w 45332"/>
                <a:gd name="connsiteY2" fmla="*/ 35544 h 47070"/>
                <a:gd name="connsiteX3" fmla="*/ 22889 w 45332"/>
                <a:gd name="connsiteY3" fmla="*/ 38592 h 47070"/>
                <a:gd name="connsiteX4" fmla="*/ 35844 w 45332"/>
                <a:gd name="connsiteY4" fmla="*/ 33163 h 47070"/>
                <a:gd name="connsiteX5" fmla="*/ 41368 w 45332"/>
                <a:gd name="connsiteY5" fmla="*/ 39164 h 47070"/>
                <a:gd name="connsiteX6" fmla="*/ 22318 w 45332"/>
                <a:gd name="connsiteY6" fmla="*/ 46879 h 47070"/>
                <a:gd name="connsiteX7" fmla="*/ 6031 w 45332"/>
                <a:gd name="connsiteY7" fmla="*/ 40402 h 47070"/>
                <a:gd name="connsiteX8" fmla="*/ 6031 w 45332"/>
                <a:gd name="connsiteY8" fmla="*/ 6208 h 47070"/>
                <a:gd name="connsiteX9" fmla="*/ 22223 w 45332"/>
                <a:gd name="connsiteY9" fmla="*/ -175 h 47070"/>
                <a:gd name="connsiteX10" fmla="*/ 38034 w 45332"/>
                <a:gd name="connsiteY10" fmla="*/ 5445 h 47070"/>
                <a:gd name="connsiteX11" fmla="*/ 44511 w 45332"/>
                <a:gd name="connsiteY11" fmla="*/ 20971 h 47070"/>
                <a:gd name="connsiteX12" fmla="*/ 8793 w 45332"/>
                <a:gd name="connsiteY12" fmla="*/ 20019 h 47070"/>
                <a:gd name="connsiteX13" fmla="*/ 34986 w 45332"/>
                <a:gd name="connsiteY13" fmla="*/ 20019 h 47070"/>
                <a:gd name="connsiteX14" fmla="*/ 31367 w 45332"/>
                <a:gd name="connsiteY14" fmla="*/ 11160 h 47070"/>
                <a:gd name="connsiteX15" fmla="*/ 22509 w 45332"/>
                <a:gd name="connsiteY15" fmla="*/ 8113 h 47070"/>
                <a:gd name="connsiteX16" fmla="*/ 12984 w 45332"/>
                <a:gd name="connsiteY16" fmla="*/ 11351 h 47070"/>
                <a:gd name="connsiteX17" fmla="*/ 8793 w 45332"/>
                <a:gd name="connsiteY17" fmla="*/ 19733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32" h="47070">
                  <a:moveTo>
                    <a:pt x="44511" y="27543"/>
                  </a:moveTo>
                  <a:lnTo>
                    <a:pt x="8793" y="27543"/>
                  </a:lnTo>
                  <a:cubicBezTo>
                    <a:pt x="8973" y="30782"/>
                    <a:pt x="10669" y="33744"/>
                    <a:pt x="13364" y="35544"/>
                  </a:cubicBezTo>
                  <a:cubicBezTo>
                    <a:pt x="16117" y="37592"/>
                    <a:pt x="19461" y="38659"/>
                    <a:pt x="22889" y="38592"/>
                  </a:cubicBezTo>
                  <a:cubicBezTo>
                    <a:pt x="27823" y="38916"/>
                    <a:pt x="32615" y="36906"/>
                    <a:pt x="35844" y="33163"/>
                  </a:cubicBezTo>
                  <a:lnTo>
                    <a:pt x="41368" y="39164"/>
                  </a:lnTo>
                  <a:cubicBezTo>
                    <a:pt x="36387" y="44298"/>
                    <a:pt x="29472" y="47098"/>
                    <a:pt x="22318" y="46879"/>
                  </a:cubicBezTo>
                  <a:cubicBezTo>
                    <a:pt x="16241" y="46984"/>
                    <a:pt x="10374" y="44651"/>
                    <a:pt x="6031" y="40402"/>
                  </a:cubicBezTo>
                  <a:cubicBezTo>
                    <a:pt x="-3057" y="30811"/>
                    <a:pt x="-3057" y="15799"/>
                    <a:pt x="6031" y="6208"/>
                  </a:cubicBezTo>
                  <a:cubicBezTo>
                    <a:pt x="10402" y="2074"/>
                    <a:pt x="16203" y="-212"/>
                    <a:pt x="22223" y="-175"/>
                  </a:cubicBezTo>
                  <a:cubicBezTo>
                    <a:pt x="28005" y="-298"/>
                    <a:pt x="33624" y="1702"/>
                    <a:pt x="38034" y="5445"/>
                  </a:cubicBezTo>
                  <a:cubicBezTo>
                    <a:pt x="42482" y="9332"/>
                    <a:pt x="44874" y="15075"/>
                    <a:pt x="44511" y="20971"/>
                  </a:cubicBezTo>
                  <a:close/>
                  <a:moveTo>
                    <a:pt x="8793" y="20019"/>
                  </a:moveTo>
                  <a:lnTo>
                    <a:pt x="34986" y="20019"/>
                  </a:lnTo>
                  <a:cubicBezTo>
                    <a:pt x="35158" y="16676"/>
                    <a:pt x="33834" y="13428"/>
                    <a:pt x="31367" y="11160"/>
                  </a:cubicBezTo>
                  <a:cubicBezTo>
                    <a:pt x="28881" y="9103"/>
                    <a:pt x="25728" y="8027"/>
                    <a:pt x="22509" y="8113"/>
                  </a:cubicBezTo>
                  <a:cubicBezTo>
                    <a:pt x="19061" y="8074"/>
                    <a:pt x="15699" y="9217"/>
                    <a:pt x="12984" y="11351"/>
                  </a:cubicBezTo>
                  <a:cubicBezTo>
                    <a:pt x="10317" y="13313"/>
                    <a:pt x="8764" y="16428"/>
                    <a:pt x="8793" y="19733"/>
                  </a:cubicBezTo>
                  <a:close/>
                </a:path>
              </a:pathLst>
            </a:custGeom>
            <a:solidFill>
              <a:srgbClr val="6D6E71"/>
            </a:solidFill>
            <a:ln w="9525" cap="flat">
              <a:noFill/>
              <a:prstDash val="solid"/>
              <a:miter/>
            </a:ln>
          </p:spPr>
          <p:txBody>
            <a:bodyPr rtlCol="0" anchor="ctr"/>
            <a:lstStyle/>
            <a:p>
              <a:endParaRPr lang="en-US"/>
            </a:p>
          </p:txBody>
        </p:sp>
        <p:sp>
          <p:nvSpPr>
            <p:cNvPr id="708" name="Freeform: Shape 707">
              <a:extLst>
                <a:ext uri="{FF2B5EF4-FFF2-40B4-BE49-F238E27FC236}">
                  <a16:creationId xmlns:a16="http://schemas.microsoft.com/office/drawing/2014/main" id="{A9A0442C-386E-49AB-B3D3-8662E3F29B87}"/>
                </a:ext>
              </a:extLst>
            </p:cNvPr>
            <p:cNvSpPr/>
            <p:nvPr/>
          </p:nvSpPr>
          <p:spPr>
            <a:xfrm>
              <a:off x="8318535" y="6076687"/>
              <a:ext cx="46110" cy="58334"/>
            </a:xfrm>
            <a:custGeom>
              <a:avLst/>
              <a:gdLst>
                <a:gd name="connsiteX0" fmla="*/ 35887 w 36682"/>
                <a:gd name="connsiteY0" fmla="*/ 31838 h 46407"/>
                <a:gd name="connsiteX1" fmla="*/ 31220 w 36682"/>
                <a:gd name="connsiteY1" fmla="*/ 42315 h 46407"/>
                <a:gd name="connsiteX2" fmla="*/ 19123 w 36682"/>
                <a:gd name="connsiteY2" fmla="*/ 46220 h 46407"/>
                <a:gd name="connsiteX3" fmla="*/ 8740 w 36682"/>
                <a:gd name="connsiteY3" fmla="*/ 44410 h 46407"/>
                <a:gd name="connsiteX4" fmla="*/ -785 w 36682"/>
                <a:gd name="connsiteY4" fmla="*/ 39267 h 46407"/>
                <a:gd name="connsiteX5" fmla="*/ 3883 w 36682"/>
                <a:gd name="connsiteY5" fmla="*/ 31838 h 46407"/>
                <a:gd name="connsiteX6" fmla="*/ 19123 w 36682"/>
                <a:gd name="connsiteY6" fmla="*/ 38124 h 46407"/>
                <a:gd name="connsiteX7" fmla="*/ 24266 w 36682"/>
                <a:gd name="connsiteY7" fmla="*/ 36600 h 46407"/>
                <a:gd name="connsiteX8" fmla="*/ 26076 w 36682"/>
                <a:gd name="connsiteY8" fmla="*/ 32790 h 46407"/>
                <a:gd name="connsiteX9" fmla="*/ 16551 w 36682"/>
                <a:gd name="connsiteY9" fmla="*/ 26694 h 46407"/>
                <a:gd name="connsiteX10" fmla="*/ 15503 w 36682"/>
                <a:gd name="connsiteY10" fmla="*/ 26694 h 46407"/>
                <a:gd name="connsiteX11" fmla="*/ 1311 w 36682"/>
                <a:gd name="connsiteY11" fmla="*/ 13835 h 46407"/>
                <a:gd name="connsiteX12" fmla="*/ 6169 w 36682"/>
                <a:gd name="connsiteY12" fmla="*/ 3643 h 46407"/>
                <a:gd name="connsiteX13" fmla="*/ 19027 w 36682"/>
                <a:gd name="connsiteY13" fmla="*/ -167 h 46407"/>
                <a:gd name="connsiteX14" fmla="*/ 33982 w 36682"/>
                <a:gd name="connsiteY14" fmla="*/ 4500 h 46407"/>
                <a:gd name="connsiteX15" fmla="*/ 30362 w 36682"/>
                <a:gd name="connsiteY15" fmla="*/ 11644 h 46407"/>
                <a:gd name="connsiteX16" fmla="*/ 18265 w 36682"/>
                <a:gd name="connsiteY16" fmla="*/ 7930 h 46407"/>
                <a:gd name="connsiteX17" fmla="*/ 12646 w 36682"/>
                <a:gd name="connsiteY17" fmla="*/ 9168 h 46407"/>
                <a:gd name="connsiteX18" fmla="*/ 10550 w 36682"/>
                <a:gd name="connsiteY18" fmla="*/ 12882 h 46407"/>
                <a:gd name="connsiteX19" fmla="*/ 12741 w 36682"/>
                <a:gd name="connsiteY19" fmla="*/ 16121 h 46407"/>
                <a:gd name="connsiteX20" fmla="*/ 17122 w 36682"/>
                <a:gd name="connsiteY20" fmla="*/ 17645 h 46407"/>
                <a:gd name="connsiteX21" fmla="*/ 21980 w 36682"/>
                <a:gd name="connsiteY21" fmla="*/ 18978 h 46407"/>
                <a:gd name="connsiteX22" fmla="*/ 26171 w 36682"/>
                <a:gd name="connsiteY22" fmla="*/ 20503 h 46407"/>
                <a:gd name="connsiteX23" fmla="*/ 30553 w 36682"/>
                <a:gd name="connsiteY23" fmla="*/ 22884 h 46407"/>
                <a:gd name="connsiteX24" fmla="*/ 35887 w 36682"/>
                <a:gd name="connsiteY24" fmla="*/ 31838 h 46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2" h="46407">
                  <a:moveTo>
                    <a:pt x="35887" y="31838"/>
                  </a:moveTo>
                  <a:cubicBezTo>
                    <a:pt x="36048" y="35866"/>
                    <a:pt x="34325" y="39743"/>
                    <a:pt x="31220" y="42315"/>
                  </a:cubicBezTo>
                  <a:cubicBezTo>
                    <a:pt x="27752" y="44963"/>
                    <a:pt x="23485" y="46344"/>
                    <a:pt x="19123" y="46220"/>
                  </a:cubicBezTo>
                  <a:cubicBezTo>
                    <a:pt x="15589" y="46154"/>
                    <a:pt x="12084" y="45544"/>
                    <a:pt x="8740" y="44410"/>
                  </a:cubicBezTo>
                  <a:cubicBezTo>
                    <a:pt x="5302" y="43249"/>
                    <a:pt x="2073" y="41505"/>
                    <a:pt x="-785" y="39267"/>
                  </a:cubicBezTo>
                  <a:lnTo>
                    <a:pt x="3883" y="31838"/>
                  </a:lnTo>
                  <a:cubicBezTo>
                    <a:pt x="8131" y="35562"/>
                    <a:pt x="13484" y="37772"/>
                    <a:pt x="19123" y="38124"/>
                  </a:cubicBezTo>
                  <a:cubicBezTo>
                    <a:pt x="20961" y="38219"/>
                    <a:pt x="22771" y="37676"/>
                    <a:pt x="24266" y="36600"/>
                  </a:cubicBezTo>
                  <a:cubicBezTo>
                    <a:pt x="25467" y="35714"/>
                    <a:pt x="26143" y="34285"/>
                    <a:pt x="26076" y="32790"/>
                  </a:cubicBezTo>
                  <a:cubicBezTo>
                    <a:pt x="26076" y="30504"/>
                    <a:pt x="23123" y="28503"/>
                    <a:pt x="16551" y="26694"/>
                  </a:cubicBezTo>
                  <a:lnTo>
                    <a:pt x="15503" y="26694"/>
                  </a:lnTo>
                  <a:cubicBezTo>
                    <a:pt x="5978" y="24122"/>
                    <a:pt x="1311" y="19836"/>
                    <a:pt x="1311" y="13835"/>
                  </a:cubicBezTo>
                  <a:cubicBezTo>
                    <a:pt x="1196" y="9853"/>
                    <a:pt x="3006" y="6062"/>
                    <a:pt x="6169" y="3643"/>
                  </a:cubicBezTo>
                  <a:cubicBezTo>
                    <a:pt x="9922" y="1005"/>
                    <a:pt x="14436" y="-328"/>
                    <a:pt x="19027" y="-167"/>
                  </a:cubicBezTo>
                  <a:cubicBezTo>
                    <a:pt x="24361" y="-100"/>
                    <a:pt x="29562" y="1519"/>
                    <a:pt x="33982" y="4500"/>
                  </a:cubicBezTo>
                  <a:lnTo>
                    <a:pt x="30362" y="11644"/>
                  </a:lnTo>
                  <a:cubicBezTo>
                    <a:pt x="26800" y="9216"/>
                    <a:pt x="22580" y="7920"/>
                    <a:pt x="18265" y="7930"/>
                  </a:cubicBezTo>
                  <a:cubicBezTo>
                    <a:pt x="16313" y="7834"/>
                    <a:pt x="14379" y="8263"/>
                    <a:pt x="12646" y="9168"/>
                  </a:cubicBezTo>
                  <a:cubicBezTo>
                    <a:pt x="11303" y="9920"/>
                    <a:pt x="10493" y="11349"/>
                    <a:pt x="10550" y="12882"/>
                  </a:cubicBezTo>
                  <a:cubicBezTo>
                    <a:pt x="10502" y="14321"/>
                    <a:pt x="11388" y="15626"/>
                    <a:pt x="12741" y="16121"/>
                  </a:cubicBezTo>
                  <a:cubicBezTo>
                    <a:pt x="14132" y="16807"/>
                    <a:pt x="15608" y="17321"/>
                    <a:pt x="17122" y="17645"/>
                  </a:cubicBezTo>
                  <a:cubicBezTo>
                    <a:pt x="18770" y="17979"/>
                    <a:pt x="20389" y="18426"/>
                    <a:pt x="21980" y="18978"/>
                  </a:cubicBezTo>
                  <a:lnTo>
                    <a:pt x="26171" y="20503"/>
                  </a:lnTo>
                  <a:cubicBezTo>
                    <a:pt x="27676" y="21207"/>
                    <a:pt x="29143" y="22007"/>
                    <a:pt x="30553" y="22884"/>
                  </a:cubicBezTo>
                  <a:cubicBezTo>
                    <a:pt x="33725" y="24779"/>
                    <a:pt x="35734" y="28142"/>
                    <a:pt x="35887" y="31838"/>
                  </a:cubicBezTo>
                  <a:close/>
                </a:path>
              </a:pathLst>
            </a:custGeom>
            <a:solidFill>
              <a:srgbClr val="6D6E71"/>
            </a:solidFill>
            <a:ln w="9525" cap="flat">
              <a:noFill/>
              <a:prstDash val="solid"/>
              <a:miter/>
            </a:ln>
          </p:spPr>
          <p:txBody>
            <a:bodyPr rtlCol="0" anchor="ctr"/>
            <a:lstStyle/>
            <a:p>
              <a:endParaRPr lang="en-US"/>
            </a:p>
          </p:txBody>
        </p:sp>
        <p:sp>
          <p:nvSpPr>
            <p:cNvPr id="709" name="Freeform: Shape 708">
              <a:extLst>
                <a:ext uri="{FF2B5EF4-FFF2-40B4-BE49-F238E27FC236}">
                  <a16:creationId xmlns:a16="http://schemas.microsoft.com/office/drawing/2014/main" id="{CAC59EB4-98B8-410A-8884-8BAEA4471EB6}"/>
                </a:ext>
              </a:extLst>
            </p:cNvPr>
            <p:cNvSpPr/>
            <p:nvPr/>
          </p:nvSpPr>
          <p:spPr>
            <a:xfrm>
              <a:off x="8406297" y="6051919"/>
              <a:ext cx="15325" cy="81776"/>
            </a:xfrm>
            <a:custGeom>
              <a:avLst/>
              <a:gdLst>
                <a:gd name="connsiteX0" fmla="*/ 1025 w 12192"/>
                <a:gd name="connsiteY0" fmla="*/ 10203 h 65056"/>
                <a:gd name="connsiteX1" fmla="*/ -785 w 12192"/>
                <a:gd name="connsiteY1" fmla="*/ 5916 h 65056"/>
                <a:gd name="connsiteX2" fmla="*/ 5311 w 12192"/>
                <a:gd name="connsiteY2" fmla="*/ -180 h 65056"/>
                <a:gd name="connsiteX3" fmla="*/ 9598 w 12192"/>
                <a:gd name="connsiteY3" fmla="*/ 1630 h 65056"/>
                <a:gd name="connsiteX4" fmla="*/ 11408 w 12192"/>
                <a:gd name="connsiteY4" fmla="*/ 5916 h 65056"/>
                <a:gd name="connsiteX5" fmla="*/ 5311 w 12192"/>
                <a:gd name="connsiteY5" fmla="*/ 12012 h 65056"/>
                <a:gd name="connsiteX6" fmla="*/ 1025 w 12192"/>
                <a:gd name="connsiteY6" fmla="*/ 10203 h 65056"/>
                <a:gd name="connsiteX7" fmla="*/ 10550 w 12192"/>
                <a:gd name="connsiteY7" fmla="*/ 64876 h 65056"/>
                <a:gd name="connsiteX8" fmla="*/ 1025 w 12192"/>
                <a:gd name="connsiteY8" fmla="*/ 64876 h 65056"/>
                <a:gd name="connsiteX9" fmla="*/ 1025 w 12192"/>
                <a:gd name="connsiteY9" fmla="*/ 19728 h 65056"/>
                <a:gd name="connsiteX10" fmla="*/ 10550 w 12192"/>
                <a:gd name="connsiteY10" fmla="*/ 19728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 h="65056">
                  <a:moveTo>
                    <a:pt x="1025" y="10203"/>
                  </a:moveTo>
                  <a:cubicBezTo>
                    <a:pt x="-137" y="9079"/>
                    <a:pt x="-794" y="7535"/>
                    <a:pt x="-785" y="5916"/>
                  </a:cubicBezTo>
                  <a:cubicBezTo>
                    <a:pt x="-737" y="2573"/>
                    <a:pt x="1968" y="-132"/>
                    <a:pt x="5311" y="-180"/>
                  </a:cubicBezTo>
                  <a:cubicBezTo>
                    <a:pt x="6931" y="-189"/>
                    <a:pt x="8473" y="468"/>
                    <a:pt x="9598" y="1630"/>
                  </a:cubicBezTo>
                  <a:cubicBezTo>
                    <a:pt x="10769" y="2744"/>
                    <a:pt x="11426" y="4297"/>
                    <a:pt x="11408" y="5916"/>
                  </a:cubicBezTo>
                  <a:cubicBezTo>
                    <a:pt x="11360" y="9260"/>
                    <a:pt x="8655" y="11965"/>
                    <a:pt x="5311" y="12012"/>
                  </a:cubicBezTo>
                  <a:cubicBezTo>
                    <a:pt x="3692" y="12032"/>
                    <a:pt x="2140" y="11374"/>
                    <a:pt x="1025" y="10203"/>
                  </a:cubicBezTo>
                  <a:close/>
                  <a:moveTo>
                    <a:pt x="10550" y="64876"/>
                  </a:moveTo>
                  <a:lnTo>
                    <a:pt x="1025" y="64876"/>
                  </a:lnTo>
                  <a:lnTo>
                    <a:pt x="1025" y="19728"/>
                  </a:lnTo>
                  <a:lnTo>
                    <a:pt x="10550" y="19728"/>
                  </a:lnTo>
                  <a:close/>
                </a:path>
              </a:pathLst>
            </a:custGeom>
            <a:solidFill>
              <a:srgbClr val="6D6E71"/>
            </a:solidFill>
            <a:ln w="9525" cap="flat">
              <a:noFill/>
              <a:prstDash val="solid"/>
              <a:miter/>
            </a:ln>
          </p:spPr>
          <p:txBody>
            <a:bodyPr rtlCol="0" anchor="ctr"/>
            <a:lstStyle/>
            <a:p>
              <a:endParaRPr lang="en-US"/>
            </a:p>
          </p:txBody>
        </p:sp>
        <p:sp>
          <p:nvSpPr>
            <p:cNvPr id="710" name="Freeform: Shape 709">
              <a:extLst>
                <a:ext uri="{FF2B5EF4-FFF2-40B4-BE49-F238E27FC236}">
                  <a16:creationId xmlns:a16="http://schemas.microsoft.com/office/drawing/2014/main" id="{26D81DB5-63A6-4EA1-B455-0D8B55F822AE}"/>
                </a:ext>
              </a:extLst>
            </p:cNvPr>
            <p:cNvSpPr/>
            <p:nvPr/>
          </p:nvSpPr>
          <p:spPr>
            <a:xfrm>
              <a:off x="8437428" y="6075972"/>
              <a:ext cx="52848" cy="58202"/>
            </a:xfrm>
            <a:custGeom>
              <a:avLst/>
              <a:gdLst>
                <a:gd name="connsiteX0" fmla="*/ 8740 w 42043"/>
                <a:gd name="connsiteY0" fmla="*/ 21357 h 46302"/>
                <a:gd name="connsiteX1" fmla="*/ 8740 w 42043"/>
                <a:gd name="connsiteY1" fmla="*/ 46027 h 46302"/>
                <a:gd name="connsiteX2" fmla="*/ -785 w 42043"/>
                <a:gd name="connsiteY2" fmla="*/ 46027 h 46302"/>
                <a:gd name="connsiteX3" fmla="*/ -785 w 42043"/>
                <a:gd name="connsiteY3" fmla="*/ 593 h 46302"/>
                <a:gd name="connsiteX4" fmla="*/ 8740 w 42043"/>
                <a:gd name="connsiteY4" fmla="*/ 593 h 46302"/>
                <a:gd name="connsiteX5" fmla="*/ 8740 w 42043"/>
                <a:gd name="connsiteY5" fmla="*/ 8879 h 46302"/>
                <a:gd name="connsiteX6" fmla="*/ 15122 w 42043"/>
                <a:gd name="connsiteY6" fmla="*/ 2307 h 46302"/>
                <a:gd name="connsiteX7" fmla="*/ 23980 w 42043"/>
                <a:gd name="connsiteY7" fmla="*/ -170 h 46302"/>
                <a:gd name="connsiteX8" fmla="*/ 36458 w 42043"/>
                <a:gd name="connsiteY8" fmla="*/ 4593 h 46302"/>
                <a:gd name="connsiteX9" fmla="*/ 41220 w 42043"/>
                <a:gd name="connsiteY9" fmla="*/ 18214 h 46302"/>
                <a:gd name="connsiteX10" fmla="*/ 41220 w 42043"/>
                <a:gd name="connsiteY10" fmla="*/ 46122 h 46302"/>
                <a:gd name="connsiteX11" fmla="*/ 31695 w 42043"/>
                <a:gd name="connsiteY11" fmla="*/ 46122 h 46302"/>
                <a:gd name="connsiteX12" fmla="*/ 31695 w 42043"/>
                <a:gd name="connsiteY12" fmla="*/ 21166 h 46302"/>
                <a:gd name="connsiteX13" fmla="*/ 21218 w 42043"/>
                <a:gd name="connsiteY13" fmla="*/ 8499 h 46302"/>
                <a:gd name="connsiteX14" fmla="*/ 12550 w 42043"/>
                <a:gd name="connsiteY14" fmla="*/ 11832 h 46302"/>
                <a:gd name="connsiteX15" fmla="*/ 8740 w 42043"/>
                <a:gd name="connsiteY15" fmla="*/ 21357 h 4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043" h="46302">
                  <a:moveTo>
                    <a:pt x="8740" y="21357"/>
                  </a:moveTo>
                  <a:lnTo>
                    <a:pt x="8740" y="46027"/>
                  </a:lnTo>
                  <a:lnTo>
                    <a:pt x="-785" y="46027"/>
                  </a:lnTo>
                  <a:lnTo>
                    <a:pt x="-785" y="593"/>
                  </a:lnTo>
                  <a:lnTo>
                    <a:pt x="8740" y="593"/>
                  </a:lnTo>
                  <a:lnTo>
                    <a:pt x="8740" y="8879"/>
                  </a:lnTo>
                  <a:cubicBezTo>
                    <a:pt x="10226" y="6146"/>
                    <a:pt x="12436" y="3869"/>
                    <a:pt x="15122" y="2307"/>
                  </a:cubicBezTo>
                  <a:cubicBezTo>
                    <a:pt x="17798" y="697"/>
                    <a:pt x="20856" y="-160"/>
                    <a:pt x="23980" y="-170"/>
                  </a:cubicBezTo>
                  <a:cubicBezTo>
                    <a:pt x="28609" y="-331"/>
                    <a:pt x="33114" y="1383"/>
                    <a:pt x="36458" y="4593"/>
                  </a:cubicBezTo>
                  <a:cubicBezTo>
                    <a:pt x="39830" y="8299"/>
                    <a:pt x="41544" y="13213"/>
                    <a:pt x="41220" y="18214"/>
                  </a:cubicBezTo>
                  <a:lnTo>
                    <a:pt x="41220" y="46122"/>
                  </a:lnTo>
                  <a:lnTo>
                    <a:pt x="31695" y="46122"/>
                  </a:lnTo>
                  <a:lnTo>
                    <a:pt x="31695" y="21166"/>
                  </a:lnTo>
                  <a:cubicBezTo>
                    <a:pt x="31695" y="12690"/>
                    <a:pt x="28171" y="8499"/>
                    <a:pt x="21218" y="8499"/>
                  </a:cubicBezTo>
                  <a:cubicBezTo>
                    <a:pt x="18008" y="8470"/>
                    <a:pt x="14912" y="9661"/>
                    <a:pt x="12550" y="11832"/>
                  </a:cubicBezTo>
                  <a:cubicBezTo>
                    <a:pt x="9940" y="14289"/>
                    <a:pt x="8550" y="17776"/>
                    <a:pt x="8740" y="21357"/>
                  </a:cubicBezTo>
                  <a:close/>
                </a:path>
              </a:pathLst>
            </a:custGeom>
            <a:solidFill>
              <a:srgbClr val="6D6E71"/>
            </a:solidFill>
            <a:ln w="9525" cap="flat">
              <a:noFill/>
              <a:prstDash val="solid"/>
              <a:miter/>
            </a:ln>
          </p:spPr>
          <p:txBody>
            <a:bodyPr rtlCol="0" anchor="ctr"/>
            <a:lstStyle/>
            <a:p>
              <a:endParaRPr lang="en-US"/>
            </a:p>
          </p:txBody>
        </p:sp>
        <p:sp>
          <p:nvSpPr>
            <p:cNvPr id="711" name="Freeform: Shape 710">
              <a:extLst>
                <a:ext uri="{FF2B5EF4-FFF2-40B4-BE49-F238E27FC236}">
                  <a16:creationId xmlns:a16="http://schemas.microsoft.com/office/drawing/2014/main" id="{75D8F306-53AB-441C-AF99-5255F124E245}"/>
                </a:ext>
              </a:extLst>
            </p:cNvPr>
            <p:cNvSpPr/>
            <p:nvPr/>
          </p:nvSpPr>
          <p:spPr>
            <a:xfrm>
              <a:off x="8503381" y="6075855"/>
              <a:ext cx="53297" cy="59157"/>
            </a:xfrm>
            <a:custGeom>
              <a:avLst/>
              <a:gdLst>
                <a:gd name="connsiteX0" fmla="*/ 22376 w 42400"/>
                <a:gd name="connsiteY0" fmla="*/ 46881 h 47062"/>
                <a:gd name="connsiteX1" fmla="*/ 6088 w 42400"/>
                <a:gd name="connsiteY1" fmla="*/ 40404 h 47062"/>
                <a:gd name="connsiteX2" fmla="*/ -770 w 42400"/>
                <a:gd name="connsiteY2" fmla="*/ 23450 h 47062"/>
                <a:gd name="connsiteX3" fmla="*/ 6373 w 42400"/>
                <a:gd name="connsiteY3" fmla="*/ 6400 h 47062"/>
                <a:gd name="connsiteX4" fmla="*/ 23804 w 42400"/>
                <a:gd name="connsiteY4" fmla="*/ -172 h 47062"/>
                <a:gd name="connsiteX5" fmla="*/ 41235 w 42400"/>
                <a:gd name="connsiteY5" fmla="*/ 6972 h 47062"/>
                <a:gd name="connsiteX6" fmla="*/ 35520 w 42400"/>
                <a:gd name="connsiteY6" fmla="*/ 13925 h 47062"/>
                <a:gd name="connsiteX7" fmla="*/ 23614 w 42400"/>
                <a:gd name="connsiteY7" fmla="*/ 8781 h 47062"/>
                <a:gd name="connsiteX8" fmla="*/ 13232 w 42400"/>
                <a:gd name="connsiteY8" fmla="*/ 12782 h 47062"/>
                <a:gd name="connsiteX9" fmla="*/ 8755 w 42400"/>
                <a:gd name="connsiteY9" fmla="*/ 23069 h 47062"/>
                <a:gd name="connsiteX10" fmla="*/ 13136 w 42400"/>
                <a:gd name="connsiteY10" fmla="*/ 33737 h 47062"/>
                <a:gd name="connsiteX11" fmla="*/ 23900 w 42400"/>
                <a:gd name="connsiteY11" fmla="*/ 38118 h 47062"/>
                <a:gd name="connsiteX12" fmla="*/ 35997 w 42400"/>
                <a:gd name="connsiteY12" fmla="*/ 32308 h 47062"/>
                <a:gd name="connsiteX13" fmla="*/ 41616 w 42400"/>
                <a:gd name="connsiteY13" fmla="*/ 38404 h 47062"/>
                <a:gd name="connsiteX14" fmla="*/ 22376 w 42400"/>
                <a:gd name="connsiteY14" fmla="*/ 46881 h 47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400" h="47062">
                  <a:moveTo>
                    <a:pt x="22376" y="46881"/>
                  </a:moveTo>
                  <a:cubicBezTo>
                    <a:pt x="16308" y="46948"/>
                    <a:pt x="10450" y="44624"/>
                    <a:pt x="6088" y="40404"/>
                  </a:cubicBezTo>
                  <a:cubicBezTo>
                    <a:pt x="1497" y="35985"/>
                    <a:pt x="-999" y="29822"/>
                    <a:pt x="-770" y="23450"/>
                  </a:cubicBezTo>
                  <a:cubicBezTo>
                    <a:pt x="-980" y="17002"/>
                    <a:pt x="1630" y="10772"/>
                    <a:pt x="6373" y="6400"/>
                  </a:cubicBezTo>
                  <a:cubicBezTo>
                    <a:pt x="11107" y="2028"/>
                    <a:pt x="17356" y="-334"/>
                    <a:pt x="23804" y="-172"/>
                  </a:cubicBezTo>
                  <a:cubicBezTo>
                    <a:pt x="30348" y="-296"/>
                    <a:pt x="36663" y="2286"/>
                    <a:pt x="41235" y="6972"/>
                  </a:cubicBezTo>
                  <a:lnTo>
                    <a:pt x="35520" y="13925"/>
                  </a:lnTo>
                  <a:cubicBezTo>
                    <a:pt x="32319" y="10801"/>
                    <a:pt x="28081" y="8963"/>
                    <a:pt x="23614" y="8781"/>
                  </a:cubicBezTo>
                  <a:cubicBezTo>
                    <a:pt x="19766" y="8734"/>
                    <a:pt x="16051" y="10163"/>
                    <a:pt x="13232" y="12782"/>
                  </a:cubicBezTo>
                  <a:cubicBezTo>
                    <a:pt x="10288" y="15383"/>
                    <a:pt x="8650" y="19145"/>
                    <a:pt x="8755" y="23069"/>
                  </a:cubicBezTo>
                  <a:cubicBezTo>
                    <a:pt x="8717" y="27070"/>
                    <a:pt x="10298" y="30918"/>
                    <a:pt x="13136" y="33737"/>
                  </a:cubicBezTo>
                  <a:cubicBezTo>
                    <a:pt x="15994" y="36576"/>
                    <a:pt x="19871" y="38157"/>
                    <a:pt x="23900" y="38118"/>
                  </a:cubicBezTo>
                  <a:cubicBezTo>
                    <a:pt x="28557" y="37909"/>
                    <a:pt x="32920" y="35813"/>
                    <a:pt x="35997" y="32308"/>
                  </a:cubicBezTo>
                  <a:lnTo>
                    <a:pt x="41616" y="38404"/>
                  </a:lnTo>
                  <a:cubicBezTo>
                    <a:pt x="36673" y="43795"/>
                    <a:pt x="29691" y="46863"/>
                    <a:pt x="22376" y="46881"/>
                  </a:cubicBezTo>
                  <a:close/>
                </a:path>
              </a:pathLst>
            </a:custGeom>
            <a:solidFill>
              <a:srgbClr val="6D6E71"/>
            </a:solidFill>
            <a:ln w="9525" cap="flat">
              <a:noFill/>
              <a:prstDash val="solid"/>
              <a:miter/>
            </a:ln>
          </p:spPr>
          <p:txBody>
            <a:bodyPr rtlCol="0" anchor="ctr"/>
            <a:lstStyle/>
            <a:p>
              <a:endParaRPr lang="en-US"/>
            </a:p>
          </p:txBody>
        </p:sp>
        <p:sp>
          <p:nvSpPr>
            <p:cNvPr id="712" name="Freeform: Shape 711">
              <a:extLst>
                <a:ext uri="{FF2B5EF4-FFF2-40B4-BE49-F238E27FC236}">
                  <a16:creationId xmlns:a16="http://schemas.microsoft.com/office/drawing/2014/main" id="{B070E095-DCF8-44EC-BFB0-223E957AC208}"/>
                </a:ext>
              </a:extLst>
            </p:cNvPr>
            <p:cNvSpPr/>
            <p:nvPr/>
          </p:nvSpPr>
          <p:spPr>
            <a:xfrm>
              <a:off x="8569250" y="6076465"/>
              <a:ext cx="30531" cy="56990"/>
            </a:xfrm>
            <a:custGeom>
              <a:avLst/>
              <a:gdLst>
                <a:gd name="connsiteX0" fmla="*/ 23123 w 24289"/>
                <a:gd name="connsiteY0" fmla="*/ 9059 h 45338"/>
                <a:gd name="connsiteX1" fmla="*/ 12360 w 24289"/>
                <a:gd name="connsiteY1" fmla="*/ 13726 h 45338"/>
                <a:gd name="connsiteX2" fmla="*/ 8740 w 24289"/>
                <a:gd name="connsiteY2" fmla="*/ 26109 h 45338"/>
                <a:gd name="connsiteX3" fmla="*/ 8740 w 24289"/>
                <a:gd name="connsiteY3" fmla="*/ 45159 h 45338"/>
                <a:gd name="connsiteX4" fmla="*/ -785 w 24289"/>
                <a:gd name="connsiteY4" fmla="*/ 45159 h 45338"/>
                <a:gd name="connsiteX5" fmla="*/ -785 w 24289"/>
                <a:gd name="connsiteY5" fmla="*/ 201 h 45338"/>
                <a:gd name="connsiteX6" fmla="*/ 8740 w 24289"/>
                <a:gd name="connsiteY6" fmla="*/ 201 h 45338"/>
                <a:gd name="connsiteX7" fmla="*/ 8740 w 24289"/>
                <a:gd name="connsiteY7" fmla="*/ 9726 h 45338"/>
                <a:gd name="connsiteX8" fmla="*/ 15027 w 24289"/>
                <a:gd name="connsiteY8" fmla="*/ 2677 h 45338"/>
                <a:gd name="connsiteX9" fmla="*/ 23504 w 24289"/>
                <a:gd name="connsiteY9" fmla="*/ -180 h 45338"/>
                <a:gd name="connsiteX10" fmla="*/ 23504 w 24289"/>
                <a:gd name="connsiteY10" fmla="*/ 9345 h 45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9" h="45338">
                  <a:moveTo>
                    <a:pt x="23123" y="9059"/>
                  </a:moveTo>
                  <a:cubicBezTo>
                    <a:pt x="18990" y="8764"/>
                    <a:pt x="14970" y="10507"/>
                    <a:pt x="12360" y="13726"/>
                  </a:cubicBezTo>
                  <a:cubicBezTo>
                    <a:pt x="9798" y="17326"/>
                    <a:pt x="8522" y="21689"/>
                    <a:pt x="8740" y="26109"/>
                  </a:cubicBezTo>
                  <a:lnTo>
                    <a:pt x="8740" y="45159"/>
                  </a:lnTo>
                  <a:lnTo>
                    <a:pt x="-785" y="45159"/>
                  </a:lnTo>
                  <a:lnTo>
                    <a:pt x="-785" y="201"/>
                  </a:lnTo>
                  <a:lnTo>
                    <a:pt x="8740" y="201"/>
                  </a:lnTo>
                  <a:lnTo>
                    <a:pt x="8740" y="9726"/>
                  </a:lnTo>
                  <a:cubicBezTo>
                    <a:pt x="10208" y="6888"/>
                    <a:pt x="12370" y="4459"/>
                    <a:pt x="15027" y="2677"/>
                  </a:cubicBezTo>
                  <a:cubicBezTo>
                    <a:pt x="17522" y="934"/>
                    <a:pt x="20466" y="-56"/>
                    <a:pt x="23504" y="-180"/>
                  </a:cubicBezTo>
                  <a:lnTo>
                    <a:pt x="23504" y="9345"/>
                  </a:lnTo>
                  <a:close/>
                </a:path>
              </a:pathLst>
            </a:custGeom>
            <a:solidFill>
              <a:srgbClr val="6D6E71"/>
            </a:solidFill>
            <a:ln w="9525" cap="flat">
              <a:noFill/>
              <a:prstDash val="solid"/>
              <a:miter/>
            </a:ln>
          </p:spPr>
          <p:txBody>
            <a:bodyPr rtlCol="0" anchor="ctr"/>
            <a:lstStyle/>
            <a:p>
              <a:endParaRPr lang="en-US"/>
            </a:p>
          </p:txBody>
        </p:sp>
        <p:sp>
          <p:nvSpPr>
            <p:cNvPr id="713" name="Freeform: Shape 712">
              <a:extLst>
                <a:ext uri="{FF2B5EF4-FFF2-40B4-BE49-F238E27FC236}">
                  <a16:creationId xmlns:a16="http://schemas.microsoft.com/office/drawing/2014/main" id="{C181BD84-3B5E-4444-B3CE-E402606FFA98}"/>
                </a:ext>
              </a:extLst>
            </p:cNvPr>
            <p:cNvSpPr/>
            <p:nvPr/>
          </p:nvSpPr>
          <p:spPr>
            <a:xfrm>
              <a:off x="8606899" y="6075859"/>
              <a:ext cx="57057" cy="59167"/>
            </a:xfrm>
            <a:custGeom>
              <a:avLst/>
              <a:gdLst>
                <a:gd name="connsiteX0" fmla="*/ 44607 w 45391"/>
                <a:gd name="connsiteY0" fmla="*/ 27543 h 47070"/>
                <a:gd name="connsiteX1" fmla="*/ 8793 w 45391"/>
                <a:gd name="connsiteY1" fmla="*/ 27543 h 47070"/>
                <a:gd name="connsiteX2" fmla="*/ 13364 w 45391"/>
                <a:gd name="connsiteY2" fmla="*/ 35544 h 47070"/>
                <a:gd name="connsiteX3" fmla="*/ 22889 w 45391"/>
                <a:gd name="connsiteY3" fmla="*/ 38592 h 47070"/>
                <a:gd name="connsiteX4" fmla="*/ 35844 w 45391"/>
                <a:gd name="connsiteY4" fmla="*/ 33163 h 47070"/>
                <a:gd name="connsiteX5" fmla="*/ 41368 w 45391"/>
                <a:gd name="connsiteY5" fmla="*/ 39164 h 47070"/>
                <a:gd name="connsiteX6" fmla="*/ 22318 w 45391"/>
                <a:gd name="connsiteY6" fmla="*/ 46879 h 47070"/>
                <a:gd name="connsiteX7" fmla="*/ 6031 w 45391"/>
                <a:gd name="connsiteY7" fmla="*/ 40402 h 47070"/>
                <a:gd name="connsiteX8" fmla="*/ 6031 w 45391"/>
                <a:gd name="connsiteY8" fmla="*/ 6208 h 47070"/>
                <a:gd name="connsiteX9" fmla="*/ 22223 w 45391"/>
                <a:gd name="connsiteY9" fmla="*/ -175 h 47070"/>
                <a:gd name="connsiteX10" fmla="*/ 38034 w 45391"/>
                <a:gd name="connsiteY10" fmla="*/ 5445 h 47070"/>
                <a:gd name="connsiteX11" fmla="*/ 44511 w 45391"/>
                <a:gd name="connsiteY11" fmla="*/ 20971 h 47070"/>
                <a:gd name="connsiteX12" fmla="*/ 8793 w 45391"/>
                <a:gd name="connsiteY12" fmla="*/ 19733 h 47070"/>
                <a:gd name="connsiteX13" fmla="*/ 34986 w 45391"/>
                <a:gd name="connsiteY13" fmla="*/ 19733 h 47070"/>
                <a:gd name="connsiteX14" fmla="*/ 31367 w 45391"/>
                <a:gd name="connsiteY14" fmla="*/ 10875 h 47070"/>
                <a:gd name="connsiteX15" fmla="*/ 22509 w 45391"/>
                <a:gd name="connsiteY15" fmla="*/ 7827 h 47070"/>
                <a:gd name="connsiteX16" fmla="*/ 12984 w 45391"/>
                <a:gd name="connsiteY16" fmla="*/ 11065 h 47070"/>
                <a:gd name="connsiteX17" fmla="*/ 8793 w 45391"/>
                <a:gd name="connsiteY17" fmla="*/ 19733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91" h="47070">
                  <a:moveTo>
                    <a:pt x="44607" y="27543"/>
                  </a:moveTo>
                  <a:lnTo>
                    <a:pt x="8793" y="27543"/>
                  </a:lnTo>
                  <a:cubicBezTo>
                    <a:pt x="8973" y="30782"/>
                    <a:pt x="10669" y="33744"/>
                    <a:pt x="13364" y="35544"/>
                  </a:cubicBezTo>
                  <a:cubicBezTo>
                    <a:pt x="16117" y="37592"/>
                    <a:pt x="19461" y="38659"/>
                    <a:pt x="22889" y="38592"/>
                  </a:cubicBezTo>
                  <a:cubicBezTo>
                    <a:pt x="27823" y="38916"/>
                    <a:pt x="32614" y="36906"/>
                    <a:pt x="35844" y="33163"/>
                  </a:cubicBezTo>
                  <a:lnTo>
                    <a:pt x="41368" y="39164"/>
                  </a:lnTo>
                  <a:cubicBezTo>
                    <a:pt x="36386" y="44298"/>
                    <a:pt x="29472" y="47098"/>
                    <a:pt x="22318" y="46879"/>
                  </a:cubicBezTo>
                  <a:cubicBezTo>
                    <a:pt x="16241" y="46984"/>
                    <a:pt x="10374" y="44651"/>
                    <a:pt x="6031" y="40402"/>
                  </a:cubicBezTo>
                  <a:cubicBezTo>
                    <a:pt x="-3057" y="30811"/>
                    <a:pt x="-3057" y="15799"/>
                    <a:pt x="6031" y="6208"/>
                  </a:cubicBezTo>
                  <a:cubicBezTo>
                    <a:pt x="10402" y="2074"/>
                    <a:pt x="16203" y="-212"/>
                    <a:pt x="22223" y="-175"/>
                  </a:cubicBezTo>
                  <a:cubicBezTo>
                    <a:pt x="28005" y="-298"/>
                    <a:pt x="33624" y="1702"/>
                    <a:pt x="38034" y="5445"/>
                  </a:cubicBezTo>
                  <a:cubicBezTo>
                    <a:pt x="42482" y="9332"/>
                    <a:pt x="44874" y="15075"/>
                    <a:pt x="44511" y="20971"/>
                  </a:cubicBezTo>
                  <a:close/>
                  <a:moveTo>
                    <a:pt x="8793" y="19733"/>
                  </a:moveTo>
                  <a:lnTo>
                    <a:pt x="34986" y="19733"/>
                  </a:lnTo>
                  <a:cubicBezTo>
                    <a:pt x="35158" y="16390"/>
                    <a:pt x="33834" y="13141"/>
                    <a:pt x="31367" y="10875"/>
                  </a:cubicBezTo>
                  <a:cubicBezTo>
                    <a:pt x="28881" y="8817"/>
                    <a:pt x="25738" y="7741"/>
                    <a:pt x="22509" y="7827"/>
                  </a:cubicBezTo>
                  <a:cubicBezTo>
                    <a:pt x="19061" y="7788"/>
                    <a:pt x="15698" y="8932"/>
                    <a:pt x="12984" y="11065"/>
                  </a:cubicBezTo>
                  <a:cubicBezTo>
                    <a:pt x="10240" y="13084"/>
                    <a:pt x="8669" y="16333"/>
                    <a:pt x="8793" y="19733"/>
                  </a:cubicBezTo>
                  <a:close/>
                </a:path>
              </a:pathLst>
            </a:custGeom>
            <a:solidFill>
              <a:srgbClr val="6D6E71"/>
            </a:solidFill>
            <a:ln w="9525" cap="flat">
              <a:noFill/>
              <a:prstDash val="solid"/>
              <a:miter/>
            </a:ln>
          </p:spPr>
          <p:txBody>
            <a:bodyPr rtlCol="0" anchor="ctr"/>
            <a:lstStyle/>
            <a:p>
              <a:endParaRPr lang="en-US"/>
            </a:p>
          </p:txBody>
        </p:sp>
        <p:sp>
          <p:nvSpPr>
            <p:cNvPr id="714" name="Freeform: Shape 713">
              <a:extLst>
                <a:ext uri="{FF2B5EF4-FFF2-40B4-BE49-F238E27FC236}">
                  <a16:creationId xmlns:a16="http://schemas.microsoft.com/office/drawing/2014/main" id="{BC3661B0-3B6B-492C-BFE4-958AB7215C9F}"/>
                </a:ext>
              </a:extLst>
            </p:cNvPr>
            <p:cNvSpPr/>
            <p:nvPr/>
          </p:nvSpPr>
          <p:spPr>
            <a:xfrm>
              <a:off x="8671369" y="6075850"/>
              <a:ext cx="51101" cy="59172"/>
            </a:xfrm>
            <a:custGeom>
              <a:avLst/>
              <a:gdLst>
                <a:gd name="connsiteX0" fmla="*/ 39610 w 40653"/>
                <a:gd name="connsiteY0" fmla="*/ 46124 h 47074"/>
                <a:gd name="connsiteX1" fmla="*/ 30943 w 40653"/>
                <a:gd name="connsiteY1" fmla="*/ 46124 h 47074"/>
                <a:gd name="connsiteX2" fmla="*/ 30943 w 40653"/>
                <a:gd name="connsiteY2" fmla="*/ 40028 h 47074"/>
                <a:gd name="connsiteX3" fmla="*/ 15702 w 40653"/>
                <a:gd name="connsiteY3" fmla="*/ 46886 h 47074"/>
                <a:gd name="connsiteX4" fmla="*/ 3987 w 40653"/>
                <a:gd name="connsiteY4" fmla="*/ 42790 h 47074"/>
                <a:gd name="connsiteX5" fmla="*/ -776 w 40653"/>
                <a:gd name="connsiteY5" fmla="*/ 32027 h 47074"/>
                <a:gd name="connsiteX6" fmla="*/ 4272 w 40653"/>
                <a:gd name="connsiteY6" fmla="*/ 22502 h 47074"/>
                <a:gd name="connsiteX7" fmla="*/ 17703 w 40653"/>
                <a:gd name="connsiteY7" fmla="*/ 19073 h 47074"/>
                <a:gd name="connsiteX8" fmla="*/ 30085 w 40653"/>
                <a:gd name="connsiteY8" fmla="*/ 19073 h 47074"/>
                <a:gd name="connsiteX9" fmla="*/ 30085 w 40653"/>
                <a:gd name="connsiteY9" fmla="*/ 17358 h 47074"/>
                <a:gd name="connsiteX10" fmla="*/ 19989 w 40653"/>
                <a:gd name="connsiteY10" fmla="*/ 7833 h 47074"/>
                <a:gd name="connsiteX11" fmla="*/ 6844 w 40653"/>
                <a:gd name="connsiteY11" fmla="*/ 12501 h 47074"/>
                <a:gd name="connsiteX12" fmla="*/ 2558 w 40653"/>
                <a:gd name="connsiteY12" fmla="*/ 6500 h 47074"/>
                <a:gd name="connsiteX13" fmla="*/ 21608 w 40653"/>
                <a:gd name="connsiteY13" fmla="*/ -168 h 47074"/>
                <a:gd name="connsiteX14" fmla="*/ 34752 w 40653"/>
                <a:gd name="connsiteY14" fmla="*/ 3928 h 47074"/>
                <a:gd name="connsiteX15" fmla="*/ 39801 w 40653"/>
                <a:gd name="connsiteY15" fmla="*/ 16787 h 47074"/>
                <a:gd name="connsiteX16" fmla="*/ 30085 w 40653"/>
                <a:gd name="connsiteY16" fmla="*/ 29169 h 47074"/>
                <a:gd name="connsiteX17" fmla="*/ 30085 w 40653"/>
                <a:gd name="connsiteY17" fmla="*/ 25360 h 47074"/>
                <a:gd name="connsiteX18" fmla="*/ 19227 w 40653"/>
                <a:gd name="connsiteY18" fmla="*/ 25360 h 47074"/>
                <a:gd name="connsiteX19" fmla="*/ 8845 w 40653"/>
                <a:gd name="connsiteY19" fmla="*/ 31837 h 47074"/>
                <a:gd name="connsiteX20" fmla="*/ 11416 w 40653"/>
                <a:gd name="connsiteY20" fmla="*/ 36980 h 47074"/>
                <a:gd name="connsiteX21" fmla="*/ 18560 w 40653"/>
                <a:gd name="connsiteY21" fmla="*/ 38694 h 47074"/>
                <a:gd name="connsiteX22" fmla="*/ 26656 w 40653"/>
                <a:gd name="connsiteY22" fmla="*/ 36122 h 47074"/>
                <a:gd name="connsiteX23" fmla="*/ 30085 w 40653"/>
                <a:gd name="connsiteY23" fmla="*/ 29265 h 47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3" h="47074">
                  <a:moveTo>
                    <a:pt x="39610" y="46124"/>
                  </a:moveTo>
                  <a:lnTo>
                    <a:pt x="30943" y="46124"/>
                  </a:lnTo>
                  <a:lnTo>
                    <a:pt x="30943" y="40028"/>
                  </a:lnTo>
                  <a:cubicBezTo>
                    <a:pt x="27190" y="44543"/>
                    <a:pt x="21570" y="47067"/>
                    <a:pt x="15702" y="46886"/>
                  </a:cubicBezTo>
                  <a:cubicBezTo>
                    <a:pt x="11426" y="47019"/>
                    <a:pt x="7244" y="45562"/>
                    <a:pt x="3987" y="42790"/>
                  </a:cubicBezTo>
                  <a:cubicBezTo>
                    <a:pt x="824" y="40123"/>
                    <a:pt x="-928" y="36161"/>
                    <a:pt x="-776" y="32027"/>
                  </a:cubicBezTo>
                  <a:cubicBezTo>
                    <a:pt x="-842" y="28198"/>
                    <a:pt x="1063" y="24598"/>
                    <a:pt x="4272" y="22502"/>
                  </a:cubicBezTo>
                  <a:cubicBezTo>
                    <a:pt x="8292" y="20016"/>
                    <a:pt x="12978" y="18816"/>
                    <a:pt x="17703" y="19073"/>
                  </a:cubicBezTo>
                  <a:lnTo>
                    <a:pt x="30085" y="19073"/>
                  </a:lnTo>
                  <a:lnTo>
                    <a:pt x="30085" y="17358"/>
                  </a:lnTo>
                  <a:cubicBezTo>
                    <a:pt x="30085" y="11358"/>
                    <a:pt x="26752" y="7833"/>
                    <a:pt x="19989" y="7833"/>
                  </a:cubicBezTo>
                  <a:cubicBezTo>
                    <a:pt x="15236" y="8005"/>
                    <a:pt x="10645" y="9634"/>
                    <a:pt x="6844" y="12501"/>
                  </a:cubicBezTo>
                  <a:lnTo>
                    <a:pt x="2558" y="6500"/>
                  </a:lnTo>
                  <a:cubicBezTo>
                    <a:pt x="7911" y="2071"/>
                    <a:pt x="14664" y="-292"/>
                    <a:pt x="21608" y="-168"/>
                  </a:cubicBezTo>
                  <a:cubicBezTo>
                    <a:pt x="26323" y="-329"/>
                    <a:pt x="30961" y="1118"/>
                    <a:pt x="34752" y="3928"/>
                  </a:cubicBezTo>
                  <a:cubicBezTo>
                    <a:pt x="38382" y="7167"/>
                    <a:pt x="40258" y="11939"/>
                    <a:pt x="39801" y="16787"/>
                  </a:cubicBezTo>
                  <a:close/>
                  <a:moveTo>
                    <a:pt x="30085" y="29169"/>
                  </a:moveTo>
                  <a:lnTo>
                    <a:pt x="30085" y="25360"/>
                  </a:lnTo>
                  <a:lnTo>
                    <a:pt x="19227" y="25360"/>
                  </a:lnTo>
                  <a:cubicBezTo>
                    <a:pt x="12369" y="25360"/>
                    <a:pt x="8845" y="27455"/>
                    <a:pt x="8845" y="31837"/>
                  </a:cubicBezTo>
                  <a:cubicBezTo>
                    <a:pt x="8769" y="33875"/>
                    <a:pt x="9740" y="35818"/>
                    <a:pt x="11416" y="36980"/>
                  </a:cubicBezTo>
                  <a:cubicBezTo>
                    <a:pt x="13579" y="38237"/>
                    <a:pt x="16065" y="38837"/>
                    <a:pt x="18560" y="38694"/>
                  </a:cubicBezTo>
                  <a:cubicBezTo>
                    <a:pt x="21475" y="38761"/>
                    <a:pt x="24323" y="37856"/>
                    <a:pt x="26656" y="36122"/>
                  </a:cubicBezTo>
                  <a:cubicBezTo>
                    <a:pt x="28866" y="34542"/>
                    <a:pt x="30152" y="31979"/>
                    <a:pt x="30085" y="29265"/>
                  </a:cubicBezTo>
                  <a:close/>
                </a:path>
              </a:pathLst>
            </a:custGeom>
            <a:solidFill>
              <a:srgbClr val="6D6E71"/>
            </a:solidFill>
            <a:ln w="9525" cap="flat">
              <a:noFill/>
              <a:prstDash val="solid"/>
              <a:miter/>
            </a:ln>
          </p:spPr>
          <p:txBody>
            <a:bodyPr rtlCol="0" anchor="ctr"/>
            <a:lstStyle/>
            <a:p>
              <a:endParaRPr lang="en-US"/>
            </a:p>
          </p:txBody>
        </p:sp>
        <p:sp>
          <p:nvSpPr>
            <p:cNvPr id="715" name="Freeform: Shape 714">
              <a:extLst>
                <a:ext uri="{FF2B5EF4-FFF2-40B4-BE49-F238E27FC236}">
                  <a16:creationId xmlns:a16="http://schemas.microsoft.com/office/drawing/2014/main" id="{A1E184BA-53C9-448E-96FE-808DF52AC123}"/>
                </a:ext>
              </a:extLst>
            </p:cNvPr>
            <p:cNvSpPr/>
            <p:nvPr/>
          </p:nvSpPr>
          <p:spPr>
            <a:xfrm>
              <a:off x="8733760" y="6076324"/>
              <a:ext cx="46103" cy="58705"/>
            </a:xfrm>
            <a:custGeom>
              <a:avLst/>
              <a:gdLst>
                <a:gd name="connsiteX0" fmla="*/ 35886 w 36677"/>
                <a:gd name="connsiteY0" fmla="*/ 32126 h 46702"/>
                <a:gd name="connsiteX1" fmla="*/ 31124 w 36677"/>
                <a:gd name="connsiteY1" fmla="*/ 42603 h 46702"/>
                <a:gd name="connsiteX2" fmla="*/ 19027 w 36677"/>
                <a:gd name="connsiteY2" fmla="*/ 46508 h 46702"/>
                <a:gd name="connsiteX3" fmla="*/ 8740 w 36677"/>
                <a:gd name="connsiteY3" fmla="*/ 44699 h 46702"/>
                <a:gd name="connsiteX4" fmla="*/ -785 w 36677"/>
                <a:gd name="connsiteY4" fmla="*/ 39555 h 46702"/>
                <a:gd name="connsiteX5" fmla="*/ 3787 w 36677"/>
                <a:gd name="connsiteY5" fmla="*/ 32126 h 46702"/>
                <a:gd name="connsiteX6" fmla="*/ 19217 w 36677"/>
                <a:gd name="connsiteY6" fmla="*/ 38126 h 46702"/>
                <a:gd name="connsiteX7" fmla="*/ 24361 w 36677"/>
                <a:gd name="connsiteY7" fmla="*/ 36602 h 46702"/>
                <a:gd name="connsiteX8" fmla="*/ 26266 w 36677"/>
                <a:gd name="connsiteY8" fmla="*/ 32792 h 46702"/>
                <a:gd name="connsiteX9" fmla="*/ 16741 w 36677"/>
                <a:gd name="connsiteY9" fmla="*/ 26697 h 46702"/>
                <a:gd name="connsiteX10" fmla="*/ 15693 w 36677"/>
                <a:gd name="connsiteY10" fmla="*/ 26697 h 46702"/>
                <a:gd name="connsiteX11" fmla="*/ 1406 w 36677"/>
                <a:gd name="connsiteY11" fmla="*/ 13838 h 46702"/>
                <a:gd name="connsiteX12" fmla="*/ 6359 w 36677"/>
                <a:gd name="connsiteY12" fmla="*/ 3646 h 46702"/>
                <a:gd name="connsiteX13" fmla="*/ 19217 w 36677"/>
                <a:gd name="connsiteY13" fmla="*/ -164 h 46702"/>
                <a:gd name="connsiteX14" fmla="*/ 34076 w 36677"/>
                <a:gd name="connsiteY14" fmla="*/ 4503 h 46702"/>
                <a:gd name="connsiteX15" fmla="*/ 30457 w 36677"/>
                <a:gd name="connsiteY15" fmla="*/ 11647 h 46702"/>
                <a:gd name="connsiteX16" fmla="*/ 18455 w 36677"/>
                <a:gd name="connsiteY16" fmla="*/ 7932 h 46702"/>
                <a:gd name="connsiteX17" fmla="*/ 12836 w 36677"/>
                <a:gd name="connsiteY17" fmla="*/ 9170 h 46702"/>
                <a:gd name="connsiteX18" fmla="*/ 10740 w 36677"/>
                <a:gd name="connsiteY18" fmla="*/ 12885 h 46702"/>
                <a:gd name="connsiteX19" fmla="*/ 12931 w 36677"/>
                <a:gd name="connsiteY19" fmla="*/ 16124 h 46702"/>
                <a:gd name="connsiteX20" fmla="*/ 17217 w 36677"/>
                <a:gd name="connsiteY20" fmla="*/ 17648 h 46702"/>
                <a:gd name="connsiteX21" fmla="*/ 22170 w 36677"/>
                <a:gd name="connsiteY21" fmla="*/ 18981 h 46702"/>
                <a:gd name="connsiteX22" fmla="*/ 26361 w 36677"/>
                <a:gd name="connsiteY22" fmla="*/ 20505 h 46702"/>
                <a:gd name="connsiteX23" fmla="*/ 30648 w 36677"/>
                <a:gd name="connsiteY23" fmla="*/ 22886 h 46702"/>
                <a:gd name="connsiteX24" fmla="*/ 35886 w 36677"/>
                <a:gd name="connsiteY24" fmla="*/ 32126 h 46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77" h="46702">
                  <a:moveTo>
                    <a:pt x="35886" y="32126"/>
                  </a:moveTo>
                  <a:cubicBezTo>
                    <a:pt x="36010" y="36164"/>
                    <a:pt x="34248" y="40041"/>
                    <a:pt x="31124" y="42603"/>
                  </a:cubicBezTo>
                  <a:cubicBezTo>
                    <a:pt x="27676" y="45299"/>
                    <a:pt x="23389" y="46680"/>
                    <a:pt x="19027" y="46508"/>
                  </a:cubicBezTo>
                  <a:cubicBezTo>
                    <a:pt x="15522" y="46442"/>
                    <a:pt x="12055" y="45832"/>
                    <a:pt x="8740" y="44699"/>
                  </a:cubicBezTo>
                  <a:cubicBezTo>
                    <a:pt x="5282" y="43575"/>
                    <a:pt x="2053" y="41832"/>
                    <a:pt x="-785" y="39555"/>
                  </a:cubicBezTo>
                  <a:lnTo>
                    <a:pt x="3787" y="32126"/>
                  </a:lnTo>
                  <a:cubicBezTo>
                    <a:pt x="8140" y="35755"/>
                    <a:pt x="13560" y="37860"/>
                    <a:pt x="19217" y="38126"/>
                  </a:cubicBezTo>
                  <a:cubicBezTo>
                    <a:pt x="21056" y="38250"/>
                    <a:pt x="22885" y="37708"/>
                    <a:pt x="24361" y="36602"/>
                  </a:cubicBezTo>
                  <a:cubicBezTo>
                    <a:pt x="25580" y="35726"/>
                    <a:pt x="26294" y="34297"/>
                    <a:pt x="26266" y="32792"/>
                  </a:cubicBezTo>
                  <a:cubicBezTo>
                    <a:pt x="26266" y="30506"/>
                    <a:pt x="23218" y="28506"/>
                    <a:pt x="16741" y="26697"/>
                  </a:cubicBezTo>
                  <a:lnTo>
                    <a:pt x="15693" y="26697"/>
                  </a:lnTo>
                  <a:cubicBezTo>
                    <a:pt x="6168" y="24153"/>
                    <a:pt x="1406" y="19867"/>
                    <a:pt x="1406" y="13838"/>
                  </a:cubicBezTo>
                  <a:cubicBezTo>
                    <a:pt x="1330" y="9847"/>
                    <a:pt x="3168" y="6056"/>
                    <a:pt x="6359" y="3646"/>
                  </a:cubicBezTo>
                  <a:cubicBezTo>
                    <a:pt x="10112" y="998"/>
                    <a:pt x="14626" y="-345"/>
                    <a:pt x="19217" y="-164"/>
                  </a:cubicBezTo>
                  <a:cubicBezTo>
                    <a:pt x="24523" y="-107"/>
                    <a:pt x="29695" y="1512"/>
                    <a:pt x="34076" y="4503"/>
                  </a:cubicBezTo>
                  <a:lnTo>
                    <a:pt x="30457" y="11647"/>
                  </a:lnTo>
                  <a:cubicBezTo>
                    <a:pt x="26923" y="9227"/>
                    <a:pt x="22742" y="7932"/>
                    <a:pt x="18455" y="7932"/>
                  </a:cubicBezTo>
                  <a:cubicBezTo>
                    <a:pt x="16503" y="7837"/>
                    <a:pt x="14569" y="8266"/>
                    <a:pt x="12836" y="9170"/>
                  </a:cubicBezTo>
                  <a:cubicBezTo>
                    <a:pt x="11493" y="9923"/>
                    <a:pt x="10683" y="11352"/>
                    <a:pt x="10740" y="12885"/>
                  </a:cubicBezTo>
                  <a:cubicBezTo>
                    <a:pt x="10664" y="14333"/>
                    <a:pt x="11559" y="15657"/>
                    <a:pt x="12931" y="16124"/>
                  </a:cubicBezTo>
                  <a:cubicBezTo>
                    <a:pt x="14293" y="16790"/>
                    <a:pt x="15731" y="17305"/>
                    <a:pt x="17217" y="17648"/>
                  </a:cubicBezTo>
                  <a:cubicBezTo>
                    <a:pt x="18894" y="17991"/>
                    <a:pt x="20551" y="18429"/>
                    <a:pt x="22170" y="18981"/>
                  </a:cubicBezTo>
                  <a:lnTo>
                    <a:pt x="26361" y="20505"/>
                  </a:lnTo>
                  <a:cubicBezTo>
                    <a:pt x="27847" y="21191"/>
                    <a:pt x="29276" y="21991"/>
                    <a:pt x="30648" y="22886"/>
                  </a:cubicBezTo>
                  <a:cubicBezTo>
                    <a:pt x="33896" y="24829"/>
                    <a:pt x="35886" y="28335"/>
                    <a:pt x="35886" y="32126"/>
                  </a:cubicBezTo>
                  <a:close/>
                </a:path>
              </a:pathLst>
            </a:custGeom>
            <a:solidFill>
              <a:srgbClr val="6D6E71"/>
            </a:solidFill>
            <a:ln w="9525" cap="flat">
              <a:noFill/>
              <a:prstDash val="solid"/>
              <a:miter/>
            </a:ln>
          </p:spPr>
          <p:txBody>
            <a:bodyPr rtlCol="0" anchor="ctr"/>
            <a:lstStyle/>
            <a:p>
              <a:endParaRPr lang="en-US"/>
            </a:p>
          </p:txBody>
        </p:sp>
        <p:sp>
          <p:nvSpPr>
            <p:cNvPr id="716" name="Freeform: Shape 715">
              <a:extLst>
                <a:ext uri="{FF2B5EF4-FFF2-40B4-BE49-F238E27FC236}">
                  <a16:creationId xmlns:a16="http://schemas.microsoft.com/office/drawing/2014/main" id="{066055E2-9DF8-4157-A326-F01B47463D8D}"/>
                </a:ext>
              </a:extLst>
            </p:cNvPr>
            <p:cNvSpPr/>
            <p:nvPr/>
          </p:nvSpPr>
          <p:spPr>
            <a:xfrm>
              <a:off x="8789294" y="6075856"/>
              <a:ext cx="57131" cy="59174"/>
            </a:xfrm>
            <a:custGeom>
              <a:avLst/>
              <a:gdLst>
                <a:gd name="connsiteX0" fmla="*/ 44666 w 45450"/>
                <a:gd name="connsiteY0" fmla="*/ 27545 h 47075"/>
                <a:gd name="connsiteX1" fmla="*/ 8852 w 45450"/>
                <a:gd name="connsiteY1" fmla="*/ 27545 h 47075"/>
                <a:gd name="connsiteX2" fmla="*/ 13424 w 45450"/>
                <a:gd name="connsiteY2" fmla="*/ 35546 h 47075"/>
                <a:gd name="connsiteX3" fmla="*/ 22949 w 45450"/>
                <a:gd name="connsiteY3" fmla="*/ 38594 h 47075"/>
                <a:gd name="connsiteX4" fmla="*/ 35998 w 45450"/>
                <a:gd name="connsiteY4" fmla="*/ 33165 h 47075"/>
                <a:gd name="connsiteX5" fmla="*/ 41427 w 45450"/>
                <a:gd name="connsiteY5" fmla="*/ 39165 h 47075"/>
                <a:gd name="connsiteX6" fmla="*/ 22377 w 45450"/>
                <a:gd name="connsiteY6" fmla="*/ 46881 h 47075"/>
                <a:gd name="connsiteX7" fmla="*/ 5994 w 45450"/>
                <a:gd name="connsiteY7" fmla="*/ 40404 h 47075"/>
                <a:gd name="connsiteX8" fmla="*/ 5994 w 45450"/>
                <a:gd name="connsiteY8" fmla="*/ 6209 h 47075"/>
                <a:gd name="connsiteX9" fmla="*/ 22092 w 45450"/>
                <a:gd name="connsiteY9" fmla="*/ -173 h 47075"/>
                <a:gd name="connsiteX10" fmla="*/ 37903 w 45450"/>
                <a:gd name="connsiteY10" fmla="*/ 5447 h 47075"/>
                <a:gd name="connsiteX11" fmla="*/ 44475 w 45450"/>
                <a:gd name="connsiteY11" fmla="*/ 20973 h 47075"/>
                <a:gd name="connsiteX12" fmla="*/ 8852 w 45450"/>
                <a:gd name="connsiteY12" fmla="*/ 20021 h 47075"/>
                <a:gd name="connsiteX13" fmla="*/ 35141 w 45450"/>
                <a:gd name="connsiteY13" fmla="*/ 20021 h 47075"/>
                <a:gd name="connsiteX14" fmla="*/ 31521 w 45450"/>
                <a:gd name="connsiteY14" fmla="*/ 11162 h 47075"/>
                <a:gd name="connsiteX15" fmla="*/ 22663 w 45450"/>
                <a:gd name="connsiteY15" fmla="*/ 8114 h 47075"/>
                <a:gd name="connsiteX16" fmla="*/ 13138 w 45450"/>
                <a:gd name="connsiteY16" fmla="*/ 11353 h 47075"/>
                <a:gd name="connsiteX17" fmla="*/ 9233 w 45450"/>
                <a:gd name="connsiteY17" fmla="*/ 19735 h 47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50" h="47075">
                  <a:moveTo>
                    <a:pt x="44666" y="27545"/>
                  </a:moveTo>
                  <a:lnTo>
                    <a:pt x="8852" y="27545"/>
                  </a:lnTo>
                  <a:cubicBezTo>
                    <a:pt x="9071" y="30774"/>
                    <a:pt x="10757" y="33717"/>
                    <a:pt x="13424" y="35546"/>
                  </a:cubicBezTo>
                  <a:cubicBezTo>
                    <a:pt x="16176" y="37594"/>
                    <a:pt x="19520" y="38661"/>
                    <a:pt x="22949" y="38594"/>
                  </a:cubicBezTo>
                  <a:cubicBezTo>
                    <a:pt x="27902" y="38908"/>
                    <a:pt x="32731" y="36899"/>
                    <a:pt x="35998" y="33165"/>
                  </a:cubicBezTo>
                  <a:lnTo>
                    <a:pt x="41427" y="39165"/>
                  </a:lnTo>
                  <a:cubicBezTo>
                    <a:pt x="36455" y="44319"/>
                    <a:pt x="29531" y="47128"/>
                    <a:pt x="22377" y="46881"/>
                  </a:cubicBezTo>
                  <a:cubicBezTo>
                    <a:pt x="16272" y="47004"/>
                    <a:pt x="10366" y="44671"/>
                    <a:pt x="5994" y="40404"/>
                  </a:cubicBezTo>
                  <a:cubicBezTo>
                    <a:pt x="-3045" y="30793"/>
                    <a:pt x="-3045" y="15820"/>
                    <a:pt x="5994" y="6209"/>
                  </a:cubicBezTo>
                  <a:cubicBezTo>
                    <a:pt x="10328" y="2066"/>
                    <a:pt x="16100" y="-220"/>
                    <a:pt x="22092" y="-173"/>
                  </a:cubicBezTo>
                  <a:cubicBezTo>
                    <a:pt x="27873" y="-315"/>
                    <a:pt x="33503" y="1685"/>
                    <a:pt x="37903" y="5447"/>
                  </a:cubicBezTo>
                  <a:cubicBezTo>
                    <a:pt x="42389" y="9314"/>
                    <a:pt x="44818" y="15058"/>
                    <a:pt x="44475" y="20973"/>
                  </a:cubicBezTo>
                  <a:close/>
                  <a:moveTo>
                    <a:pt x="8852" y="20021"/>
                  </a:moveTo>
                  <a:lnTo>
                    <a:pt x="35141" y="20021"/>
                  </a:lnTo>
                  <a:cubicBezTo>
                    <a:pt x="35312" y="16677"/>
                    <a:pt x="33989" y="13429"/>
                    <a:pt x="31521" y="11162"/>
                  </a:cubicBezTo>
                  <a:cubicBezTo>
                    <a:pt x="29035" y="9104"/>
                    <a:pt x="25892" y="8028"/>
                    <a:pt x="22663" y="8114"/>
                  </a:cubicBezTo>
                  <a:cubicBezTo>
                    <a:pt x="19215" y="8076"/>
                    <a:pt x="15853" y="9219"/>
                    <a:pt x="13138" y="11353"/>
                  </a:cubicBezTo>
                  <a:cubicBezTo>
                    <a:pt x="10585" y="13372"/>
                    <a:pt x="9138" y="16477"/>
                    <a:pt x="9233" y="19735"/>
                  </a:cubicBezTo>
                  <a:close/>
                </a:path>
              </a:pathLst>
            </a:custGeom>
            <a:solidFill>
              <a:srgbClr val="6D6E71"/>
            </a:solidFill>
            <a:ln w="9525" cap="flat">
              <a:noFill/>
              <a:prstDash val="solid"/>
              <a:miter/>
            </a:ln>
          </p:spPr>
          <p:txBody>
            <a:bodyPr rtlCol="0" anchor="ctr"/>
            <a:lstStyle/>
            <a:p>
              <a:endParaRPr lang="en-US"/>
            </a:p>
          </p:txBody>
        </p:sp>
        <p:sp>
          <p:nvSpPr>
            <p:cNvPr id="717" name="Freeform: Shape 716">
              <a:extLst>
                <a:ext uri="{FF2B5EF4-FFF2-40B4-BE49-F238E27FC236}">
                  <a16:creationId xmlns:a16="http://schemas.microsoft.com/office/drawing/2014/main" id="{55EE20CB-8CFB-4C8B-8B04-9103B749E374}"/>
                </a:ext>
              </a:extLst>
            </p:cNvPr>
            <p:cNvSpPr/>
            <p:nvPr/>
          </p:nvSpPr>
          <p:spPr>
            <a:xfrm>
              <a:off x="8885217" y="6058864"/>
              <a:ext cx="39870" cy="76151"/>
            </a:xfrm>
            <a:custGeom>
              <a:avLst/>
              <a:gdLst>
                <a:gd name="connsiteX0" fmla="*/ 14550 w 31718"/>
                <a:gd name="connsiteY0" fmla="*/ 21823 h 60581"/>
                <a:gd name="connsiteX1" fmla="*/ 14550 w 31718"/>
                <a:gd name="connsiteY1" fmla="*/ 44968 h 60581"/>
                <a:gd name="connsiteX2" fmla="*/ 16265 w 31718"/>
                <a:gd name="connsiteY2" fmla="*/ 50112 h 60581"/>
                <a:gd name="connsiteX3" fmla="*/ 21123 w 31718"/>
                <a:gd name="connsiteY3" fmla="*/ 52017 h 60581"/>
                <a:gd name="connsiteX4" fmla="*/ 27028 w 31718"/>
                <a:gd name="connsiteY4" fmla="*/ 49064 h 60581"/>
                <a:gd name="connsiteX5" fmla="*/ 30934 w 31718"/>
                <a:gd name="connsiteY5" fmla="*/ 55827 h 60581"/>
                <a:gd name="connsiteX6" fmla="*/ 19790 w 31718"/>
                <a:gd name="connsiteY6" fmla="*/ 60399 h 60581"/>
                <a:gd name="connsiteX7" fmla="*/ 9312 w 31718"/>
                <a:gd name="connsiteY7" fmla="*/ 56113 h 60581"/>
                <a:gd name="connsiteX8" fmla="*/ 4931 w 31718"/>
                <a:gd name="connsiteY8" fmla="*/ 44683 h 60581"/>
                <a:gd name="connsiteX9" fmla="*/ 4931 w 31718"/>
                <a:gd name="connsiteY9" fmla="*/ 21823 h 60581"/>
                <a:gd name="connsiteX10" fmla="*/ -785 w 31718"/>
                <a:gd name="connsiteY10" fmla="*/ 21823 h 60581"/>
                <a:gd name="connsiteX11" fmla="*/ -785 w 31718"/>
                <a:gd name="connsiteY11" fmla="*/ 14203 h 60581"/>
                <a:gd name="connsiteX12" fmla="*/ 4931 w 31718"/>
                <a:gd name="connsiteY12" fmla="*/ 14203 h 60581"/>
                <a:gd name="connsiteX13" fmla="*/ 4931 w 31718"/>
                <a:gd name="connsiteY13" fmla="*/ -180 h 60581"/>
                <a:gd name="connsiteX14" fmla="*/ 14456 w 31718"/>
                <a:gd name="connsiteY14" fmla="*/ -180 h 60581"/>
                <a:gd name="connsiteX15" fmla="*/ 14456 w 31718"/>
                <a:gd name="connsiteY15" fmla="*/ 14203 h 60581"/>
                <a:gd name="connsiteX16" fmla="*/ 26457 w 31718"/>
                <a:gd name="connsiteY16" fmla="*/ 14203 h 60581"/>
                <a:gd name="connsiteX17" fmla="*/ 26457 w 31718"/>
                <a:gd name="connsiteY17" fmla="*/ 21918 h 60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1">
                  <a:moveTo>
                    <a:pt x="14550" y="21823"/>
                  </a:moveTo>
                  <a:lnTo>
                    <a:pt x="14550" y="44968"/>
                  </a:lnTo>
                  <a:cubicBezTo>
                    <a:pt x="14474" y="46836"/>
                    <a:pt x="15084" y="48664"/>
                    <a:pt x="16265" y="50112"/>
                  </a:cubicBezTo>
                  <a:cubicBezTo>
                    <a:pt x="17513" y="51455"/>
                    <a:pt x="19294" y="52160"/>
                    <a:pt x="21123" y="52017"/>
                  </a:cubicBezTo>
                  <a:cubicBezTo>
                    <a:pt x="23418" y="51903"/>
                    <a:pt x="25561" y="50836"/>
                    <a:pt x="27028" y="49064"/>
                  </a:cubicBezTo>
                  <a:lnTo>
                    <a:pt x="30934" y="55827"/>
                  </a:lnTo>
                  <a:cubicBezTo>
                    <a:pt x="27943" y="58723"/>
                    <a:pt x="23951" y="60351"/>
                    <a:pt x="19790" y="60399"/>
                  </a:cubicBezTo>
                  <a:cubicBezTo>
                    <a:pt x="15855" y="60475"/>
                    <a:pt x="12064" y="58923"/>
                    <a:pt x="9312" y="56113"/>
                  </a:cubicBezTo>
                  <a:cubicBezTo>
                    <a:pt x="6311" y="53093"/>
                    <a:pt x="4721" y="48940"/>
                    <a:pt x="4931" y="44683"/>
                  </a:cubicBezTo>
                  <a:lnTo>
                    <a:pt x="4931" y="21823"/>
                  </a:lnTo>
                  <a:lnTo>
                    <a:pt x="-785" y="21823"/>
                  </a:lnTo>
                  <a:lnTo>
                    <a:pt x="-785" y="14203"/>
                  </a:lnTo>
                  <a:lnTo>
                    <a:pt x="4931" y="14203"/>
                  </a:lnTo>
                  <a:lnTo>
                    <a:pt x="4931" y="-180"/>
                  </a:lnTo>
                  <a:lnTo>
                    <a:pt x="14456" y="-180"/>
                  </a:lnTo>
                  <a:lnTo>
                    <a:pt x="14456" y="14203"/>
                  </a:lnTo>
                  <a:lnTo>
                    <a:pt x="26457" y="14203"/>
                  </a:lnTo>
                  <a:lnTo>
                    <a:pt x="26457" y="21918"/>
                  </a:lnTo>
                  <a:close/>
                </a:path>
              </a:pathLst>
            </a:custGeom>
            <a:solidFill>
              <a:srgbClr val="6D6E71"/>
            </a:solidFill>
            <a:ln w="9525" cap="flat">
              <a:noFill/>
              <a:prstDash val="solid"/>
              <a:miter/>
            </a:ln>
          </p:spPr>
          <p:txBody>
            <a:bodyPr rtlCol="0" anchor="ctr"/>
            <a:lstStyle/>
            <a:p>
              <a:endParaRPr lang="en-US"/>
            </a:p>
          </p:txBody>
        </p:sp>
        <p:sp>
          <p:nvSpPr>
            <p:cNvPr id="718" name="Freeform: Shape 717">
              <a:extLst>
                <a:ext uri="{FF2B5EF4-FFF2-40B4-BE49-F238E27FC236}">
                  <a16:creationId xmlns:a16="http://schemas.microsoft.com/office/drawing/2014/main" id="{5DD2C71F-B8B7-4B02-AEF6-FDD9C40F8F38}"/>
                </a:ext>
              </a:extLst>
            </p:cNvPr>
            <p:cNvSpPr/>
            <p:nvPr/>
          </p:nvSpPr>
          <p:spPr>
            <a:xfrm>
              <a:off x="8934786" y="6054194"/>
              <a:ext cx="52729" cy="79860"/>
            </a:xfrm>
            <a:custGeom>
              <a:avLst/>
              <a:gdLst>
                <a:gd name="connsiteX0" fmla="*/ 8740 w 41948"/>
                <a:gd name="connsiteY0" fmla="*/ 38682 h 63532"/>
                <a:gd name="connsiteX1" fmla="*/ 8740 w 41948"/>
                <a:gd name="connsiteY1" fmla="*/ 63352 h 63532"/>
                <a:gd name="connsiteX2" fmla="*/ -785 w 41948"/>
                <a:gd name="connsiteY2" fmla="*/ 63352 h 63532"/>
                <a:gd name="connsiteX3" fmla="*/ -785 w 41948"/>
                <a:gd name="connsiteY3" fmla="*/ -180 h 63532"/>
                <a:gd name="connsiteX4" fmla="*/ 8740 w 41948"/>
                <a:gd name="connsiteY4" fmla="*/ -180 h 63532"/>
                <a:gd name="connsiteX5" fmla="*/ 8740 w 41948"/>
                <a:gd name="connsiteY5" fmla="*/ 26109 h 63532"/>
                <a:gd name="connsiteX6" fmla="*/ 14932 w 41948"/>
                <a:gd name="connsiteY6" fmla="*/ 19537 h 63532"/>
                <a:gd name="connsiteX7" fmla="*/ 23885 w 41948"/>
                <a:gd name="connsiteY7" fmla="*/ 17060 h 63532"/>
                <a:gd name="connsiteX8" fmla="*/ 36363 w 41948"/>
                <a:gd name="connsiteY8" fmla="*/ 21823 h 63532"/>
                <a:gd name="connsiteX9" fmla="*/ 41125 w 41948"/>
                <a:gd name="connsiteY9" fmla="*/ 35444 h 63532"/>
                <a:gd name="connsiteX10" fmla="*/ 41125 w 41948"/>
                <a:gd name="connsiteY10" fmla="*/ 63352 h 63532"/>
                <a:gd name="connsiteX11" fmla="*/ 31600 w 41948"/>
                <a:gd name="connsiteY11" fmla="*/ 63352 h 63532"/>
                <a:gd name="connsiteX12" fmla="*/ 31600 w 41948"/>
                <a:gd name="connsiteY12" fmla="*/ 38397 h 63532"/>
                <a:gd name="connsiteX13" fmla="*/ 21123 w 41948"/>
                <a:gd name="connsiteY13" fmla="*/ 25728 h 63532"/>
                <a:gd name="connsiteX14" fmla="*/ 12550 w 41948"/>
                <a:gd name="connsiteY14" fmla="*/ 29062 h 63532"/>
                <a:gd name="connsiteX15" fmla="*/ 8740 w 41948"/>
                <a:gd name="connsiteY15" fmla="*/ 38682 h 63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8" h="63532">
                  <a:moveTo>
                    <a:pt x="8740" y="38682"/>
                  </a:moveTo>
                  <a:lnTo>
                    <a:pt x="8740" y="63352"/>
                  </a:lnTo>
                  <a:lnTo>
                    <a:pt x="-785" y="63352"/>
                  </a:lnTo>
                  <a:lnTo>
                    <a:pt x="-785" y="-180"/>
                  </a:lnTo>
                  <a:lnTo>
                    <a:pt x="8740" y="-180"/>
                  </a:lnTo>
                  <a:lnTo>
                    <a:pt x="8740" y="26109"/>
                  </a:lnTo>
                  <a:cubicBezTo>
                    <a:pt x="10035" y="23309"/>
                    <a:pt x="12207" y="21004"/>
                    <a:pt x="14932" y="19537"/>
                  </a:cubicBezTo>
                  <a:cubicBezTo>
                    <a:pt x="17637" y="17927"/>
                    <a:pt x="20732" y="17070"/>
                    <a:pt x="23885" y="17060"/>
                  </a:cubicBezTo>
                  <a:cubicBezTo>
                    <a:pt x="28523" y="16870"/>
                    <a:pt x="33029" y="18594"/>
                    <a:pt x="36363" y="21823"/>
                  </a:cubicBezTo>
                  <a:cubicBezTo>
                    <a:pt x="39734" y="25528"/>
                    <a:pt x="41449" y="30443"/>
                    <a:pt x="41125" y="35444"/>
                  </a:cubicBezTo>
                  <a:lnTo>
                    <a:pt x="41125" y="63352"/>
                  </a:lnTo>
                  <a:lnTo>
                    <a:pt x="31600" y="63352"/>
                  </a:lnTo>
                  <a:lnTo>
                    <a:pt x="31600" y="38397"/>
                  </a:lnTo>
                  <a:cubicBezTo>
                    <a:pt x="31600" y="29919"/>
                    <a:pt x="28171" y="25728"/>
                    <a:pt x="21123" y="25728"/>
                  </a:cubicBezTo>
                  <a:cubicBezTo>
                    <a:pt x="17941" y="25700"/>
                    <a:pt x="14874" y="26890"/>
                    <a:pt x="12550" y="29062"/>
                  </a:cubicBezTo>
                  <a:cubicBezTo>
                    <a:pt x="9912" y="31548"/>
                    <a:pt x="8521" y="35073"/>
                    <a:pt x="8740" y="38682"/>
                  </a:cubicBezTo>
                  <a:close/>
                </a:path>
              </a:pathLst>
            </a:custGeom>
            <a:solidFill>
              <a:srgbClr val="6D6E71"/>
            </a:solidFill>
            <a:ln w="9525" cap="flat">
              <a:noFill/>
              <a:prstDash val="solid"/>
              <a:miter/>
            </a:ln>
          </p:spPr>
          <p:txBody>
            <a:bodyPr rtlCol="0" anchor="ctr"/>
            <a:lstStyle/>
            <a:p>
              <a:endParaRPr lang="en-US"/>
            </a:p>
          </p:txBody>
        </p:sp>
        <p:sp>
          <p:nvSpPr>
            <p:cNvPr id="719" name="Freeform: Shape 718">
              <a:extLst>
                <a:ext uri="{FF2B5EF4-FFF2-40B4-BE49-F238E27FC236}">
                  <a16:creationId xmlns:a16="http://schemas.microsoft.com/office/drawing/2014/main" id="{8081F04C-3050-4F81-9B94-BC3B5BBCF7FC}"/>
                </a:ext>
              </a:extLst>
            </p:cNvPr>
            <p:cNvSpPr/>
            <p:nvPr/>
          </p:nvSpPr>
          <p:spPr>
            <a:xfrm>
              <a:off x="9000736" y="6075856"/>
              <a:ext cx="57131" cy="59174"/>
            </a:xfrm>
            <a:custGeom>
              <a:avLst/>
              <a:gdLst>
                <a:gd name="connsiteX0" fmla="*/ 44666 w 45450"/>
                <a:gd name="connsiteY0" fmla="*/ 27545 h 47075"/>
                <a:gd name="connsiteX1" fmla="*/ 8852 w 45450"/>
                <a:gd name="connsiteY1" fmla="*/ 27545 h 47075"/>
                <a:gd name="connsiteX2" fmla="*/ 13424 w 45450"/>
                <a:gd name="connsiteY2" fmla="*/ 35546 h 47075"/>
                <a:gd name="connsiteX3" fmla="*/ 22949 w 45450"/>
                <a:gd name="connsiteY3" fmla="*/ 38594 h 47075"/>
                <a:gd name="connsiteX4" fmla="*/ 35998 w 45450"/>
                <a:gd name="connsiteY4" fmla="*/ 33165 h 47075"/>
                <a:gd name="connsiteX5" fmla="*/ 41428 w 45450"/>
                <a:gd name="connsiteY5" fmla="*/ 39165 h 47075"/>
                <a:gd name="connsiteX6" fmla="*/ 22378 w 45450"/>
                <a:gd name="connsiteY6" fmla="*/ 46881 h 47075"/>
                <a:gd name="connsiteX7" fmla="*/ 5994 w 45450"/>
                <a:gd name="connsiteY7" fmla="*/ 40404 h 47075"/>
                <a:gd name="connsiteX8" fmla="*/ 5994 w 45450"/>
                <a:gd name="connsiteY8" fmla="*/ 6209 h 47075"/>
                <a:gd name="connsiteX9" fmla="*/ 22092 w 45450"/>
                <a:gd name="connsiteY9" fmla="*/ -173 h 47075"/>
                <a:gd name="connsiteX10" fmla="*/ 37904 w 45450"/>
                <a:gd name="connsiteY10" fmla="*/ 5447 h 47075"/>
                <a:gd name="connsiteX11" fmla="*/ 44476 w 45450"/>
                <a:gd name="connsiteY11" fmla="*/ 20973 h 47075"/>
                <a:gd name="connsiteX12" fmla="*/ 8852 w 45450"/>
                <a:gd name="connsiteY12" fmla="*/ 19735 h 47075"/>
                <a:gd name="connsiteX13" fmla="*/ 35046 w 45450"/>
                <a:gd name="connsiteY13" fmla="*/ 19735 h 47075"/>
                <a:gd name="connsiteX14" fmla="*/ 31427 w 45450"/>
                <a:gd name="connsiteY14" fmla="*/ 10876 h 47075"/>
                <a:gd name="connsiteX15" fmla="*/ 22568 w 45450"/>
                <a:gd name="connsiteY15" fmla="*/ 7828 h 47075"/>
                <a:gd name="connsiteX16" fmla="*/ 13043 w 45450"/>
                <a:gd name="connsiteY16" fmla="*/ 11067 h 47075"/>
                <a:gd name="connsiteX17" fmla="*/ 8852 w 45450"/>
                <a:gd name="connsiteY17" fmla="*/ 19735 h 47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50" h="47075">
                  <a:moveTo>
                    <a:pt x="44666" y="27545"/>
                  </a:moveTo>
                  <a:lnTo>
                    <a:pt x="8852" y="27545"/>
                  </a:lnTo>
                  <a:cubicBezTo>
                    <a:pt x="9071" y="30774"/>
                    <a:pt x="10757" y="33717"/>
                    <a:pt x="13424" y="35546"/>
                  </a:cubicBezTo>
                  <a:cubicBezTo>
                    <a:pt x="16177" y="37594"/>
                    <a:pt x="19520" y="38661"/>
                    <a:pt x="22949" y="38594"/>
                  </a:cubicBezTo>
                  <a:cubicBezTo>
                    <a:pt x="27902" y="38908"/>
                    <a:pt x="32731" y="36899"/>
                    <a:pt x="35998" y="33165"/>
                  </a:cubicBezTo>
                  <a:lnTo>
                    <a:pt x="41428" y="39165"/>
                  </a:lnTo>
                  <a:cubicBezTo>
                    <a:pt x="36455" y="44319"/>
                    <a:pt x="29531" y="47128"/>
                    <a:pt x="22378" y="46881"/>
                  </a:cubicBezTo>
                  <a:cubicBezTo>
                    <a:pt x="16272" y="47004"/>
                    <a:pt x="10367" y="44671"/>
                    <a:pt x="5994" y="40404"/>
                  </a:cubicBezTo>
                  <a:cubicBezTo>
                    <a:pt x="-3045" y="30793"/>
                    <a:pt x="-3045" y="15820"/>
                    <a:pt x="5994" y="6209"/>
                  </a:cubicBezTo>
                  <a:cubicBezTo>
                    <a:pt x="10328" y="2066"/>
                    <a:pt x="16101" y="-220"/>
                    <a:pt x="22092" y="-173"/>
                  </a:cubicBezTo>
                  <a:cubicBezTo>
                    <a:pt x="27873" y="-315"/>
                    <a:pt x="33513" y="1685"/>
                    <a:pt x="37904" y="5447"/>
                  </a:cubicBezTo>
                  <a:cubicBezTo>
                    <a:pt x="42390" y="9314"/>
                    <a:pt x="44819" y="15058"/>
                    <a:pt x="44476" y="20973"/>
                  </a:cubicBezTo>
                  <a:close/>
                  <a:moveTo>
                    <a:pt x="8852" y="19735"/>
                  </a:moveTo>
                  <a:lnTo>
                    <a:pt x="35046" y="19735"/>
                  </a:lnTo>
                  <a:cubicBezTo>
                    <a:pt x="35218" y="16391"/>
                    <a:pt x="33893" y="13143"/>
                    <a:pt x="31427" y="10876"/>
                  </a:cubicBezTo>
                  <a:cubicBezTo>
                    <a:pt x="28940" y="8819"/>
                    <a:pt x="25797" y="7743"/>
                    <a:pt x="22568" y="7828"/>
                  </a:cubicBezTo>
                  <a:cubicBezTo>
                    <a:pt x="19120" y="7790"/>
                    <a:pt x="15758" y="8934"/>
                    <a:pt x="13043" y="11067"/>
                  </a:cubicBezTo>
                  <a:cubicBezTo>
                    <a:pt x="10300" y="13086"/>
                    <a:pt x="8729" y="16334"/>
                    <a:pt x="8852" y="19735"/>
                  </a:cubicBezTo>
                  <a:close/>
                </a:path>
              </a:pathLst>
            </a:custGeom>
            <a:solidFill>
              <a:srgbClr val="6D6E71"/>
            </a:solidFill>
            <a:ln w="9525" cap="flat">
              <a:noFill/>
              <a:prstDash val="solid"/>
              <a:miter/>
            </a:ln>
          </p:spPr>
          <p:txBody>
            <a:bodyPr rtlCol="0" anchor="ctr"/>
            <a:lstStyle/>
            <a:p>
              <a:endParaRPr lang="en-US"/>
            </a:p>
          </p:txBody>
        </p:sp>
        <p:sp>
          <p:nvSpPr>
            <p:cNvPr id="720" name="Freeform: Shape 719">
              <a:extLst>
                <a:ext uri="{FF2B5EF4-FFF2-40B4-BE49-F238E27FC236}">
                  <a16:creationId xmlns:a16="http://schemas.microsoft.com/office/drawing/2014/main" id="{ADF7A204-7F95-42E2-9835-73729B306722}"/>
                </a:ext>
              </a:extLst>
            </p:cNvPr>
            <p:cNvSpPr/>
            <p:nvPr/>
          </p:nvSpPr>
          <p:spPr>
            <a:xfrm>
              <a:off x="9096763" y="6075855"/>
              <a:ext cx="53418" cy="59159"/>
            </a:xfrm>
            <a:custGeom>
              <a:avLst/>
              <a:gdLst>
                <a:gd name="connsiteX0" fmla="*/ 22471 w 42496"/>
                <a:gd name="connsiteY0" fmla="*/ 46881 h 47063"/>
                <a:gd name="connsiteX1" fmla="*/ 6088 w 42496"/>
                <a:gd name="connsiteY1" fmla="*/ 40404 h 47063"/>
                <a:gd name="connsiteX2" fmla="*/ -770 w 42496"/>
                <a:gd name="connsiteY2" fmla="*/ 23450 h 47063"/>
                <a:gd name="connsiteX3" fmla="*/ 6469 w 42496"/>
                <a:gd name="connsiteY3" fmla="*/ 6400 h 47063"/>
                <a:gd name="connsiteX4" fmla="*/ 23900 w 42496"/>
                <a:gd name="connsiteY4" fmla="*/ -172 h 47063"/>
                <a:gd name="connsiteX5" fmla="*/ 41235 w 42496"/>
                <a:gd name="connsiteY5" fmla="*/ 6972 h 47063"/>
                <a:gd name="connsiteX6" fmla="*/ 35615 w 42496"/>
                <a:gd name="connsiteY6" fmla="*/ 13925 h 47063"/>
                <a:gd name="connsiteX7" fmla="*/ 23709 w 42496"/>
                <a:gd name="connsiteY7" fmla="*/ 8781 h 47063"/>
                <a:gd name="connsiteX8" fmla="*/ 13327 w 42496"/>
                <a:gd name="connsiteY8" fmla="*/ 12782 h 47063"/>
                <a:gd name="connsiteX9" fmla="*/ 8850 w 42496"/>
                <a:gd name="connsiteY9" fmla="*/ 23069 h 47063"/>
                <a:gd name="connsiteX10" fmla="*/ 23709 w 42496"/>
                <a:gd name="connsiteY10" fmla="*/ 38118 h 47063"/>
                <a:gd name="connsiteX11" fmla="*/ 23995 w 42496"/>
                <a:gd name="connsiteY11" fmla="*/ 38118 h 47063"/>
                <a:gd name="connsiteX12" fmla="*/ 36092 w 42496"/>
                <a:gd name="connsiteY12" fmla="*/ 32308 h 47063"/>
                <a:gd name="connsiteX13" fmla="*/ 41711 w 42496"/>
                <a:gd name="connsiteY13" fmla="*/ 38404 h 47063"/>
                <a:gd name="connsiteX14" fmla="*/ 22471 w 42496"/>
                <a:gd name="connsiteY14" fmla="*/ 46881 h 4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496" h="47063">
                  <a:moveTo>
                    <a:pt x="22471" y="46881"/>
                  </a:moveTo>
                  <a:cubicBezTo>
                    <a:pt x="16375" y="46957"/>
                    <a:pt x="10488" y="44634"/>
                    <a:pt x="6088" y="40404"/>
                  </a:cubicBezTo>
                  <a:cubicBezTo>
                    <a:pt x="1497" y="35985"/>
                    <a:pt x="-999" y="29822"/>
                    <a:pt x="-770" y="23450"/>
                  </a:cubicBezTo>
                  <a:cubicBezTo>
                    <a:pt x="-999" y="16973"/>
                    <a:pt x="1649" y="10734"/>
                    <a:pt x="6469" y="6400"/>
                  </a:cubicBezTo>
                  <a:cubicBezTo>
                    <a:pt x="11203" y="2028"/>
                    <a:pt x="17451" y="-334"/>
                    <a:pt x="23900" y="-172"/>
                  </a:cubicBezTo>
                  <a:cubicBezTo>
                    <a:pt x="30424" y="-315"/>
                    <a:pt x="36710" y="2276"/>
                    <a:pt x="41235" y="6972"/>
                  </a:cubicBezTo>
                  <a:lnTo>
                    <a:pt x="35615" y="13925"/>
                  </a:lnTo>
                  <a:cubicBezTo>
                    <a:pt x="32415" y="10801"/>
                    <a:pt x="28176" y="8963"/>
                    <a:pt x="23709" y="8781"/>
                  </a:cubicBezTo>
                  <a:cubicBezTo>
                    <a:pt x="19861" y="8715"/>
                    <a:pt x="16137" y="10143"/>
                    <a:pt x="13327" y="12782"/>
                  </a:cubicBezTo>
                  <a:cubicBezTo>
                    <a:pt x="10384" y="15383"/>
                    <a:pt x="8745" y="19145"/>
                    <a:pt x="8850" y="23069"/>
                  </a:cubicBezTo>
                  <a:cubicBezTo>
                    <a:pt x="8793" y="31327"/>
                    <a:pt x="15451" y="38071"/>
                    <a:pt x="23709" y="38118"/>
                  </a:cubicBezTo>
                  <a:cubicBezTo>
                    <a:pt x="23804" y="38118"/>
                    <a:pt x="23900" y="38118"/>
                    <a:pt x="23995" y="38118"/>
                  </a:cubicBezTo>
                  <a:cubicBezTo>
                    <a:pt x="28653" y="37909"/>
                    <a:pt x="33015" y="35804"/>
                    <a:pt x="36092" y="32308"/>
                  </a:cubicBezTo>
                  <a:lnTo>
                    <a:pt x="41711" y="38404"/>
                  </a:lnTo>
                  <a:cubicBezTo>
                    <a:pt x="36768" y="43795"/>
                    <a:pt x="29786" y="46863"/>
                    <a:pt x="22471" y="46881"/>
                  </a:cubicBezTo>
                  <a:close/>
                </a:path>
              </a:pathLst>
            </a:custGeom>
            <a:solidFill>
              <a:srgbClr val="6D6E71"/>
            </a:solidFill>
            <a:ln w="9525" cap="flat">
              <a:noFill/>
              <a:prstDash val="solid"/>
              <a:miter/>
            </a:ln>
          </p:spPr>
          <p:txBody>
            <a:bodyPr rtlCol="0" anchor="ctr"/>
            <a:lstStyle/>
            <a:p>
              <a:endParaRPr lang="en-US"/>
            </a:p>
          </p:txBody>
        </p:sp>
        <p:sp>
          <p:nvSpPr>
            <p:cNvPr id="721" name="Freeform: Shape 720">
              <a:extLst>
                <a:ext uri="{FF2B5EF4-FFF2-40B4-BE49-F238E27FC236}">
                  <a16:creationId xmlns:a16="http://schemas.microsoft.com/office/drawing/2014/main" id="{B8B6BCD3-4D39-41D6-908F-E125FD3FA436}"/>
                </a:ext>
              </a:extLst>
            </p:cNvPr>
            <p:cNvSpPr/>
            <p:nvPr/>
          </p:nvSpPr>
          <p:spPr>
            <a:xfrm>
              <a:off x="9162033" y="6054194"/>
              <a:ext cx="52730" cy="79860"/>
            </a:xfrm>
            <a:custGeom>
              <a:avLst/>
              <a:gdLst>
                <a:gd name="connsiteX0" fmla="*/ 8740 w 41949"/>
                <a:gd name="connsiteY0" fmla="*/ 38682 h 63532"/>
                <a:gd name="connsiteX1" fmla="*/ 8740 w 41949"/>
                <a:gd name="connsiteY1" fmla="*/ 63352 h 63532"/>
                <a:gd name="connsiteX2" fmla="*/ -785 w 41949"/>
                <a:gd name="connsiteY2" fmla="*/ 63352 h 63532"/>
                <a:gd name="connsiteX3" fmla="*/ -785 w 41949"/>
                <a:gd name="connsiteY3" fmla="*/ -180 h 63532"/>
                <a:gd name="connsiteX4" fmla="*/ 8740 w 41949"/>
                <a:gd name="connsiteY4" fmla="*/ -180 h 63532"/>
                <a:gd name="connsiteX5" fmla="*/ 8740 w 41949"/>
                <a:gd name="connsiteY5" fmla="*/ 26109 h 63532"/>
                <a:gd name="connsiteX6" fmla="*/ 14932 w 41949"/>
                <a:gd name="connsiteY6" fmla="*/ 19537 h 63532"/>
                <a:gd name="connsiteX7" fmla="*/ 23885 w 41949"/>
                <a:gd name="connsiteY7" fmla="*/ 17060 h 63532"/>
                <a:gd name="connsiteX8" fmla="*/ 36363 w 41949"/>
                <a:gd name="connsiteY8" fmla="*/ 21823 h 63532"/>
                <a:gd name="connsiteX9" fmla="*/ 41125 w 41949"/>
                <a:gd name="connsiteY9" fmla="*/ 35444 h 63532"/>
                <a:gd name="connsiteX10" fmla="*/ 41125 w 41949"/>
                <a:gd name="connsiteY10" fmla="*/ 63352 h 63532"/>
                <a:gd name="connsiteX11" fmla="*/ 31600 w 41949"/>
                <a:gd name="connsiteY11" fmla="*/ 63352 h 63532"/>
                <a:gd name="connsiteX12" fmla="*/ 31600 w 41949"/>
                <a:gd name="connsiteY12" fmla="*/ 38397 h 63532"/>
                <a:gd name="connsiteX13" fmla="*/ 21123 w 41949"/>
                <a:gd name="connsiteY13" fmla="*/ 25728 h 63532"/>
                <a:gd name="connsiteX14" fmla="*/ 12550 w 41949"/>
                <a:gd name="connsiteY14" fmla="*/ 29062 h 63532"/>
                <a:gd name="connsiteX15" fmla="*/ 8740 w 41949"/>
                <a:gd name="connsiteY15" fmla="*/ 38682 h 63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9" h="63532">
                  <a:moveTo>
                    <a:pt x="8740" y="38682"/>
                  </a:moveTo>
                  <a:lnTo>
                    <a:pt x="8740" y="63352"/>
                  </a:lnTo>
                  <a:lnTo>
                    <a:pt x="-785" y="63352"/>
                  </a:lnTo>
                  <a:lnTo>
                    <a:pt x="-785" y="-180"/>
                  </a:lnTo>
                  <a:lnTo>
                    <a:pt x="8740" y="-180"/>
                  </a:lnTo>
                  <a:lnTo>
                    <a:pt x="8740" y="26109"/>
                  </a:lnTo>
                  <a:cubicBezTo>
                    <a:pt x="10035" y="23309"/>
                    <a:pt x="12207" y="21004"/>
                    <a:pt x="14932" y="19537"/>
                  </a:cubicBezTo>
                  <a:cubicBezTo>
                    <a:pt x="17637" y="17927"/>
                    <a:pt x="20732" y="17070"/>
                    <a:pt x="23885" y="17060"/>
                  </a:cubicBezTo>
                  <a:cubicBezTo>
                    <a:pt x="28524" y="16870"/>
                    <a:pt x="33029" y="18594"/>
                    <a:pt x="36363" y="21823"/>
                  </a:cubicBezTo>
                  <a:cubicBezTo>
                    <a:pt x="39735" y="25528"/>
                    <a:pt x="41449" y="30443"/>
                    <a:pt x="41125" y="35444"/>
                  </a:cubicBezTo>
                  <a:lnTo>
                    <a:pt x="41125" y="63352"/>
                  </a:lnTo>
                  <a:lnTo>
                    <a:pt x="31600" y="63352"/>
                  </a:lnTo>
                  <a:lnTo>
                    <a:pt x="31600" y="38397"/>
                  </a:lnTo>
                  <a:cubicBezTo>
                    <a:pt x="31600" y="29919"/>
                    <a:pt x="28172" y="25728"/>
                    <a:pt x="21123" y="25728"/>
                  </a:cubicBezTo>
                  <a:cubicBezTo>
                    <a:pt x="17941" y="25700"/>
                    <a:pt x="14875" y="26890"/>
                    <a:pt x="12550" y="29062"/>
                  </a:cubicBezTo>
                  <a:cubicBezTo>
                    <a:pt x="9912" y="31548"/>
                    <a:pt x="8521" y="35073"/>
                    <a:pt x="8740" y="38682"/>
                  </a:cubicBezTo>
                  <a:close/>
                </a:path>
              </a:pathLst>
            </a:custGeom>
            <a:solidFill>
              <a:srgbClr val="6D6E71"/>
            </a:solidFill>
            <a:ln w="9525" cap="flat">
              <a:noFill/>
              <a:prstDash val="solid"/>
              <a:miter/>
            </a:ln>
          </p:spPr>
          <p:txBody>
            <a:bodyPr rtlCol="0" anchor="ctr"/>
            <a:lstStyle/>
            <a:p>
              <a:endParaRPr lang="en-US"/>
            </a:p>
          </p:txBody>
        </p:sp>
        <p:sp>
          <p:nvSpPr>
            <p:cNvPr id="722" name="Freeform: Shape 721">
              <a:extLst>
                <a:ext uri="{FF2B5EF4-FFF2-40B4-BE49-F238E27FC236}">
                  <a16:creationId xmlns:a16="http://schemas.microsoft.com/office/drawing/2014/main" id="{597F60EE-14CD-45AA-BE42-A3B24843570D}"/>
                </a:ext>
              </a:extLst>
            </p:cNvPr>
            <p:cNvSpPr/>
            <p:nvPr/>
          </p:nvSpPr>
          <p:spPr>
            <a:xfrm>
              <a:off x="9226679" y="6075850"/>
              <a:ext cx="51105" cy="59172"/>
            </a:xfrm>
            <a:custGeom>
              <a:avLst/>
              <a:gdLst>
                <a:gd name="connsiteX0" fmla="*/ 39608 w 40656"/>
                <a:gd name="connsiteY0" fmla="*/ 46124 h 47074"/>
                <a:gd name="connsiteX1" fmla="*/ 30941 w 40656"/>
                <a:gd name="connsiteY1" fmla="*/ 46124 h 47074"/>
                <a:gd name="connsiteX2" fmla="*/ 30941 w 40656"/>
                <a:gd name="connsiteY2" fmla="*/ 40028 h 47074"/>
                <a:gd name="connsiteX3" fmla="*/ 15701 w 40656"/>
                <a:gd name="connsiteY3" fmla="*/ 46886 h 47074"/>
                <a:gd name="connsiteX4" fmla="*/ 3890 w 40656"/>
                <a:gd name="connsiteY4" fmla="*/ 42790 h 47074"/>
                <a:gd name="connsiteX5" fmla="*/ -778 w 40656"/>
                <a:gd name="connsiteY5" fmla="*/ 32027 h 47074"/>
                <a:gd name="connsiteX6" fmla="*/ 4270 w 40656"/>
                <a:gd name="connsiteY6" fmla="*/ 22502 h 47074"/>
                <a:gd name="connsiteX7" fmla="*/ 17701 w 40656"/>
                <a:gd name="connsiteY7" fmla="*/ 19073 h 47074"/>
                <a:gd name="connsiteX8" fmla="*/ 30083 w 40656"/>
                <a:gd name="connsiteY8" fmla="*/ 19073 h 47074"/>
                <a:gd name="connsiteX9" fmla="*/ 30083 w 40656"/>
                <a:gd name="connsiteY9" fmla="*/ 17358 h 47074"/>
                <a:gd name="connsiteX10" fmla="*/ 19987 w 40656"/>
                <a:gd name="connsiteY10" fmla="*/ 7833 h 47074"/>
                <a:gd name="connsiteX11" fmla="*/ 6842 w 40656"/>
                <a:gd name="connsiteY11" fmla="*/ 12501 h 47074"/>
                <a:gd name="connsiteX12" fmla="*/ 2556 w 40656"/>
                <a:gd name="connsiteY12" fmla="*/ 6500 h 47074"/>
                <a:gd name="connsiteX13" fmla="*/ 21606 w 40656"/>
                <a:gd name="connsiteY13" fmla="*/ -168 h 47074"/>
                <a:gd name="connsiteX14" fmla="*/ 34751 w 40656"/>
                <a:gd name="connsiteY14" fmla="*/ 3928 h 47074"/>
                <a:gd name="connsiteX15" fmla="*/ 39799 w 40656"/>
                <a:gd name="connsiteY15" fmla="*/ 16787 h 47074"/>
                <a:gd name="connsiteX16" fmla="*/ 30083 w 40656"/>
                <a:gd name="connsiteY16" fmla="*/ 29265 h 47074"/>
                <a:gd name="connsiteX17" fmla="*/ 30083 w 40656"/>
                <a:gd name="connsiteY17" fmla="*/ 25454 h 47074"/>
                <a:gd name="connsiteX18" fmla="*/ 19606 w 40656"/>
                <a:gd name="connsiteY18" fmla="*/ 25454 h 47074"/>
                <a:gd name="connsiteX19" fmla="*/ 9224 w 40656"/>
                <a:gd name="connsiteY19" fmla="*/ 31932 h 47074"/>
                <a:gd name="connsiteX20" fmla="*/ 11796 w 40656"/>
                <a:gd name="connsiteY20" fmla="*/ 37075 h 47074"/>
                <a:gd name="connsiteX21" fmla="*/ 18939 w 40656"/>
                <a:gd name="connsiteY21" fmla="*/ 38790 h 47074"/>
                <a:gd name="connsiteX22" fmla="*/ 27035 w 40656"/>
                <a:gd name="connsiteY22" fmla="*/ 36218 h 47074"/>
                <a:gd name="connsiteX23" fmla="*/ 30083 w 40656"/>
                <a:gd name="connsiteY23" fmla="*/ 29265 h 47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6" h="47074">
                  <a:moveTo>
                    <a:pt x="39608" y="46124"/>
                  </a:moveTo>
                  <a:lnTo>
                    <a:pt x="30941" y="46124"/>
                  </a:lnTo>
                  <a:lnTo>
                    <a:pt x="30941" y="40028"/>
                  </a:lnTo>
                  <a:cubicBezTo>
                    <a:pt x="27188" y="44543"/>
                    <a:pt x="21568" y="47067"/>
                    <a:pt x="15701" y="46886"/>
                  </a:cubicBezTo>
                  <a:cubicBezTo>
                    <a:pt x="11396" y="47010"/>
                    <a:pt x="7195" y="45553"/>
                    <a:pt x="3890" y="42790"/>
                  </a:cubicBezTo>
                  <a:cubicBezTo>
                    <a:pt x="804" y="40085"/>
                    <a:pt x="-911" y="36132"/>
                    <a:pt x="-778" y="32027"/>
                  </a:cubicBezTo>
                  <a:cubicBezTo>
                    <a:pt x="-844" y="28198"/>
                    <a:pt x="1061" y="24598"/>
                    <a:pt x="4270" y="22502"/>
                  </a:cubicBezTo>
                  <a:cubicBezTo>
                    <a:pt x="8290" y="20016"/>
                    <a:pt x="12976" y="18816"/>
                    <a:pt x="17701" y="19073"/>
                  </a:cubicBezTo>
                  <a:lnTo>
                    <a:pt x="30083" y="19073"/>
                  </a:lnTo>
                  <a:lnTo>
                    <a:pt x="30083" y="17358"/>
                  </a:lnTo>
                  <a:cubicBezTo>
                    <a:pt x="30083" y="11358"/>
                    <a:pt x="26750" y="7833"/>
                    <a:pt x="19987" y="7833"/>
                  </a:cubicBezTo>
                  <a:cubicBezTo>
                    <a:pt x="15234" y="8005"/>
                    <a:pt x="10643" y="9634"/>
                    <a:pt x="6842" y="12501"/>
                  </a:cubicBezTo>
                  <a:lnTo>
                    <a:pt x="2556" y="6500"/>
                  </a:lnTo>
                  <a:cubicBezTo>
                    <a:pt x="7909" y="2071"/>
                    <a:pt x="14662" y="-292"/>
                    <a:pt x="21606" y="-168"/>
                  </a:cubicBezTo>
                  <a:cubicBezTo>
                    <a:pt x="26321" y="-329"/>
                    <a:pt x="30959" y="1118"/>
                    <a:pt x="34751" y="3928"/>
                  </a:cubicBezTo>
                  <a:cubicBezTo>
                    <a:pt x="38379" y="7167"/>
                    <a:pt x="40275" y="11939"/>
                    <a:pt x="39799" y="16787"/>
                  </a:cubicBezTo>
                  <a:close/>
                  <a:moveTo>
                    <a:pt x="30083" y="29265"/>
                  </a:moveTo>
                  <a:lnTo>
                    <a:pt x="30083" y="25454"/>
                  </a:lnTo>
                  <a:lnTo>
                    <a:pt x="19606" y="25454"/>
                  </a:lnTo>
                  <a:cubicBezTo>
                    <a:pt x="12748" y="25454"/>
                    <a:pt x="9224" y="27550"/>
                    <a:pt x="9224" y="31932"/>
                  </a:cubicBezTo>
                  <a:cubicBezTo>
                    <a:pt x="9147" y="33970"/>
                    <a:pt x="10119" y="35913"/>
                    <a:pt x="11796" y="37075"/>
                  </a:cubicBezTo>
                  <a:cubicBezTo>
                    <a:pt x="13958" y="38333"/>
                    <a:pt x="16444" y="38933"/>
                    <a:pt x="18939" y="38790"/>
                  </a:cubicBezTo>
                  <a:cubicBezTo>
                    <a:pt x="21854" y="38857"/>
                    <a:pt x="24702" y="37951"/>
                    <a:pt x="27035" y="36218"/>
                  </a:cubicBezTo>
                  <a:cubicBezTo>
                    <a:pt x="29131" y="34542"/>
                    <a:pt x="30264" y="31941"/>
                    <a:pt x="30083" y="29265"/>
                  </a:cubicBezTo>
                  <a:close/>
                </a:path>
              </a:pathLst>
            </a:custGeom>
            <a:solidFill>
              <a:srgbClr val="6D6E71"/>
            </a:solidFill>
            <a:ln w="9525" cap="flat">
              <a:noFill/>
              <a:prstDash val="solid"/>
              <a:miter/>
            </a:ln>
          </p:spPr>
          <p:txBody>
            <a:bodyPr rtlCol="0" anchor="ctr"/>
            <a:lstStyle/>
            <a:p>
              <a:endParaRPr lang="en-US"/>
            </a:p>
          </p:txBody>
        </p:sp>
        <p:sp>
          <p:nvSpPr>
            <p:cNvPr id="723" name="Freeform: Shape 722">
              <a:extLst>
                <a:ext uri="{FF2B5EF4-FFF2-40B4-BE49-F238E27FC236}">
                  <a16:creationId xmlns:a16="http://schemas.microsoft.com/office/drawing/2014/main" id="{0295827B-15B3-4A2D-B327-2057565955FE}"/>
                </a:ext>
              </a:extLst>
            </p:cNvPr>
            <p:cNvSpPr/>
            <p:nvPr/>
          </p:nvSpPr>
          <p:spPr>
            <a:xfrm>
              <a:off x="9294934" y="6075967"/>
              <a:ext cx="52719" cy="58207"/>
            </a:xfrm>
            <a:custGeom>
              <a:avLst/>
              <a:gdLst>
                <a:gd name="connsiteX0" fmla="*/ 8740 w 41940"/>
                <a:gd name="connsiteY0" fmla="*/ 21361 h 46306"/>
                <a:gd name="connsiteX1" fmla="*/ 8740 w 41940"/>
                <a:gd name="connsiteY1" fmla="*/ 46031 h 46306"/>
                <a:gd name="connsiteX2" fmla="*/ -785 w 41940"/>
                <a:gd name="connsiteY2" fmla="*/ 46031 h 46306"/>
                <a:gd name="connsiteX3" fmla="*/ -785 w 41940"/>
                <a:gd name="connsiteY3" fmla="*/ 596 h 46306"/>
                <a:gd name="connsiteX4" fmla="*/ 8740 w 41940"/>
                <a:gd name="connsiteY4" fmla="*/ 596 h 46306"/>
                <a:gd name="connsiteX5" fmla="*/ 8740 w 41940"/>
                <a:gd name="connsiteY5" fmla="*/ 8883 h 46306"/>
                <a:gd name="connsiteX6" fmla="*/ 15122 w 41940"/>
                <a:gd name="connsiteY6" fmla="*/ 2311 h 46306"/>
                <a:gd name="connsiteX7" fmla="*/ 23885 w 41940"/>
                <a:gd name="connsiteY7" fmla="*/ -166 h 46306"/>
                <a:gd name="connsiteX8" fmla="*/ 36362 w 41940"/>
                <a:gd name="connsiteY8" fmla="*/ 4597 h 46306"/>
                <a:gd name="connsiteX9" fmla="*/ 41125 w 41940"/>
                <a:gd name="connsiteY9" fmla="*/ 18217 h 46306"/>
                <a:gd name="connsiteX10" fmla="*/ 41125 w 41940"/>
                <a:gd name="connsiteY10" fmla="*/ 46126 h 46306"/>
                <a:gd name="connsiteX11" fmla="*/ 31600 w 41940"/>
                <a:gd name="connsiteY11" fmla="*/ 46126 h 46306"/>
                <a:gd name="connsiteX12" fmla="*/ 31600 w 41940"/>
                <a:gd name="connsiteY12" fmla="*/ 21170 h 46306"/>
                <a:gd name="connsiteX13" fmla="*/ 21123 w 41940"/>
                <a:gd name="connsiteY13" fmla="*/ 8502 h 46306"/>
                <a:gd name="connsiteX14" fmla="*/ 12455 w 41940"/>
                <a:gd name="connsiteY14" fmla="*/ 11836 h 46306"/>
                <a:gd name="connsiteX15" fmla="*/ 8740 w 41940"/>
                <a:gd name="connsiteY15" fmla="*/ 21361 h 46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46306">
                  <a:moveTo>
                    <a:pt x="8740" y="21361"/>
                  </a:moveTo>
                  <a:lnTo>
                    <a:pt x="8740" y="46031"/>
                  </a:lnTo>
                  <a:lnTo>
                    <a:pt x="-785" y="46031"/>
                  </a:lnTo>
                  <a:lnTo>
                    <a:pt x="-785" y="596"/>
                  </a:lnTo>
                  <a:lnTo>
                    <a:pt x="8740" y="596"/>
                  </a:lnTo>
                  <a:lnTo>
                    <a:pt x="8740" y="8883"/>
                  </a:lnTo>
                  <a:cubicBezTo>
                    <a:pt x="10169" y="6111"/>
                    <a:pt x="12360" y="3816"/>
                    <a:pt x="15122" y="2311"/>
                  </a:cubicBezTo>
                  <a:cubicBezTo>
                    <a:pt x="17788" y="692"/>
                    <a:pt x="20837" y="-166"/>
                    <a:pt x="23885" y="-166"/>
                  </a:cubicBezTo>
                  <a:cubicBezTo>
                    <a:pt x="28552" y="-356"/>
                    <a:pt x="33029" y="1368"/>
                    <a:pt x="36362" y="4597"/>
                  </a:cubicBezTo>
                  <a:cubicBezTo>
                    <a:pt x="39696" y="8302"/>
                    <a:pt x="41411" y="13217"/>
                    <a:pt x="41125" y="18217"/>
                  </a:cubicBezTo>
                  <a:lnTo>
                    <a:pt x="41125" y="46126"/>
                  </a:lnTo>
                  <a:lnTo>
                    <a:pt x="31600" y="46126"/>
                  </a:lnTo>
                  <a:lnTo>
                    <a:pt x="31600" y="21170"/>
                  </a:lnTo>
                  <a:cubicBezTo>
                    <a:pt x="31600" y="12693"/>
                    <a:pt x="28076" y="8502"/>
                    <a:pt x="21123" y="8502"/>
                  </a:cubicBezTo>
                  <a:cubicBezTo>
                    <a:pt x="17884" y="8474"/>
                    <a:pt x="14836" y="9664"/>
                    <a:pt x="12455" y="11836"/>
                  </a:cubicBezTo>
                  <a:cubicBezTo>
                    <a:pt x="9883" y="14312"/>
                    <a:pt x="8550" y="17799"/>
                    <a:pt x="8740" y="21361"/>
                  </a:cubicBezTo>
                  <a:close/>
                </a:path>
              </a:pathLst>
            </a:custGeom>
            <a:solidFill>
              <a:srgbClr val="6D6E71"/>
            </a:solidFill>
            <a:ln w="9525" cap="flat">
              <a:noFill/>
              <a:prstDash val="solid"/>
              <a:miter/>
            </a:ln>
          </p:spPr>
          <p:txBody>
            <a:bodyPr rtlCol="0" anchor="ctr"/>
            <a:lstStyle/>
            <a:p>
              <a:endParaRPr lang="en-US"/>
            </a:p>
          </p:txBody>
        </p:sp>
        <p:sp>
          <p:nvSpPr>
            <p:cNvPr id="724" name="Freeform: Shape 723">
              <a:extLst>
                <a:ext uri="{FF2B5EF4-FFF2-40B4-BE49-F238E27FC236}">
                  <a16:creationId xmlns:a16="http://schemas.microsoft.com/office/drawing/2014/main" id="{C23A1AEC-E27F-4C0E-ABD8-D3F533555A1E}"/>
                </a:ext>
              </a:extLst>
            </p:cNvPr>
            <p:cNvSpPr/>
            <p:nvPr/>
          </p:nvSpPr>
          <p:spPr>
            <a:xfrm>
              <a:off x="9360773" y="6075855"/>
              <a:ext cx="53412" cy="59157"/>
            </a:xfrm>
            <a:custGeom>
              <a:avLst/>
              <a:gdLst>
                <a:gd name="connsiteX0" fmla="*/ 22466 w 42491"/>
                <a:gd name="connsiteY0" fmla="*/ 46881 h 47062"/>
                <a:gd name="connsiteX1" fmla="*/ 6083 w 42491"/>
                <a:gd name="connsiteY1" fmla="*/ 40404 h 47062"/>
                <a:gd name="connsiteX2" fmla="*/ -775 w 42491"/>
                <a:gd name="connsiteY2" fmla="*/ 23450 h 47062"/>
                <a:gd name="connsiteX3" fmla="*/ 6464 w 42491"/>
                <a:gd name="connsiteY3" fmla="*/ 6400 h 47062"/>
                <a:gd name="connsiteX4" fmla="*/ 23895 w 42491"/>
                <a:gd name="connsiteY4" fmla="*/ -172 h 47062"/>
                <a:gd name="connsiteX5" fmla="*/ 41326 w 42491"/>
                <a:gd name="connsiteY5" fmla="*/ 6972 h 47062"/>
                <a:gd name="connsiteX6" fmla="*/ 35611 w 42491"/>
                <a:gd name="connsiteY6" fmla="*/ 13925 h 47062"/>
                <a:gd name="connsiteX7" fmla="*/ 23705 w 42491"/>
                <a:gd name="connsiteY7" fmla="*/ 8781 h 47062"/>
                <a:gd name="connsiteX8" fmla="*/ 13322 w 42491"/>
                <a:gd name="connsiteY8" fmla="*/ 12782 h 47062"/>
                <a:gd name="connsiteX9" fmla="*/ 8845 w 42491"/>
                <a:gd name="connsiteY9" fmla="*/ 23069 h 47062"/>
                <a:gd name="connsiteX10" fmla="*/ 23705 w 42491"/>
                <a:gd name="connsiteY10" fmla="*/ 38118 h 47062"/>
                <a:gd name="connsiteX11" fmla="*/ 23990 w 42491"/>
                <a:gd name="connsiteY11" fmla="*/ 38118 h 47062"/>
                <a:gd name="connsiteX12" fmla="*/ 36087 w 42491"/>
                <a:gd name="connsiteY12" fmla="*/ 32308 h 47062"/>
                <a:gd name="connsiteX13" fmla="*/ 41707 w 42491"/>
                <a:gd name="connsiteY13" fmla="*/ 38404 h 47062"/>
                <a:gd name="connsiteX14" fmla="*/ 22466 w 42491"/>
                <a:gd name="connsiteY14" fmla="*/ 46881 h 47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491" h="47062">
                  <a:moveTo>
                    <a:pt x="22466" y="46881"/>
                  </a:moveTo>
                  <a:cubicBezTo>
                    <a:pt x="16370" y="46939"/>
                    <a:pt x="10465" y="44615"/>
                    <a:pt x="6083" y="40404"/>
                  </a:cubicBezTo>
                  <a:cubicBezTo>
                    <a:pt x="1511" y="35956"/>
                    <a:pt x="-965" y="29813"/>
                    <a:pt x="-775" y="23450"/>
                  </a:cubicBezTo>
                  <a:cubicBezTo>
                    <a:pt x="-965" y="16973"/>
                    <a:pt x="1607" y="10734"/>
                    <a:pt x="6464" y="6400"/>
                  </a:cubicBezTo>
                  <a:cubicBezTo>
                    <a:pt x="11226" y="2028"/>
                    <a:pt x="17418" y="-334"/>
                    <a:pt x="23895" y="-172"/>
                  </a:cubicBezTo>
                  <a:cubicBezTo>
                    <a:pt x="30467" y="-296"/>
                    <a:pt x="36754" y="2286"/>
                    <a:pt x="41326" y="6972"/>
                  </a:cubicBezTo>
                  <a:lnTo>
                    <a:pt x="35611" y="13925"/>
                  </a:lnTo>
                  <a:cubicBezTo>
                    <a:pt x="32372" y="10801"/>
                    <a:pt x="28181" y="8963"/>
                    <a:pt x="23705" y="8781"/>
                  </a:cubicBezTo>
                  <a:cubicBezTo>
                    <a:pt x="19895" y="8734"/>
                    <a:pt x="16180" y="10163"/>
                    <a:pt x="13322" y="12782"/>
                  </a:cubicBezTo>
                  <a:cubicBezTo>
                    <a:pt x="10370" y="15383"/>
                    <a:pt x="8750" y="19145"/>
                    <a:pt x="8845" y="23069"/>
                  </a:cubicBezTo>
                  <a:cubicBezTo>
                    <a:pt x="8750" y="31327"/>
                    <a:pt x="15417" y="38071"/>
                    <a:pt x="23705" y="38118"/>
                  </a:cubicBezTo>
                  <a:cubicBezTo>
                    <a:pt x="23800" y="38118"/>
                    <a:pt x="23895" y="38118"/>
                    <a:pt x="23990" y="38118"/>
                  </a:cubicBezTo>
                  <a:cubicBezTo>
                    <a:pt x="28657" y="37909"/>
                    <a:pt x="33039" y="35804"/>
                    <a:pt x="36087" y="32308"/>
                  </a:cubicBezTo>
                  <a:lnTo>
                    <a:pt x="41707" y="38404"/>
                  </a:lnTo>
                  <a:cubicBezTo>
                    <a:pt x="36754" y="43795"/>
                    <a:pt x="29800" y="46863"/>
                    <a:pt x="22466" y="46881"/>
                  </a:cubicBezTo>
                  <a:close/>
                </a:path>
              </a:pathLst>
            </a:custGeom>
            <a:solidFill>
              <a:srgbClr val="6D6E71"/>
            </a:solidFill>
            <a:ln w="9525" cap="flat">
              <a:noFill/>
              <a:prstDash val="solid"/>
              <a:miter/>
            </a:ln>
          </p:spPr>
          <p:txBody>
            <a:bodyPr rtlCol="0" anchor="ctr"/>
            <a:lstStyle/>
            <a:p>
              <a:endParaRPr lang="en-US"/>
            </a:p>
          </p:txBody>
        </p:sp>
        <p:sp>
          <p:nvSpPr>
            <p:cNvPr id="725" name="Freeform: Shape 724">
              <a:extLst>
                <a:ext uri="{FF2B5EF4-FFF2-40B4-BE49-F238E27FC236}">
                  <a16:creationId xmlns:a16="http://schemas.microsoft.com/office/drawing/2014/main" id="{E5E03241-16E4-4AB6-BF90-922B5B39DBE0}"/>
                </a:ext>
              </a:extLst>
            </p:cNvPr>
            <p:cNvSpPr/>
            <p:nvPr/>
          </p:nvSpPr>
          <p:spPr>
            <a:xfrm>
              <a:off x="9422058" y="6075856"/>
              <a:ext cx="57140" cy="59174"/>
            </a:xfrm>
            <a:custGeom>
              <a:avLst/>
              <a:gdLst>
                <a:gd name="connsiteX0" fmla="*/ 44673 w 45457"/>
                <a:gd name="connsiteY0" fmla="*/ 27545 h 47075"/>
                <a:gd name="connsiteX1" fmla="*/ 8859 w 45457"/>
                <a:gd name="connsiteY1" fmla="*/ 27545 h 47075"/>
                <a:gd name="connsiteX2" fmla="*/ 13431 w 45457"/>
                <a:gd name="connsiteY2" fmla="*/ 35546 h 47075"/>
                <a:gd name="connsiteX3" fmla="*/ 22956 w 45457"/>
                <a:gd name="connsiteY3" fmla="*/ 38594 h 47075"/>
                <a:gd name="connsiteX4" fmla="*/ 36005 w 45457"/>
                <a:gd name="connsiteY4" fmla="*/ 33165 h 47075"/>
                <a:gd name="connsiteX5" fmla="*/ 41435 w 45457"/>
                <a:gd name="connsiteY5" fmla="*/ 39165 h 47075"/>
                <a:gd name="connsiteX6" fmla="*/ 22385 w 45457"/>
                <a:gd name="connsiteY6" fmla="*/ 46881 h 47075"/>
                <a:gd name="connsiteX7" fmla="*/ 6001 w 45457"/>
                <a:gd name="connsiteY7" fmla="*/ 40404 h 47075"/>
                <a:gd name="connsiteX8" fmla="*/ 6001 w 45457"/>
                <a:gd name="connsiteY8" fmla="*/ 6209 h 47075"/>
                <a:gd name="connsiteX9" fmla="*/ 22099 w 45457"/>
                <a:gd name="connsiteY9" fmla="*/ -173 h 47075"/>
                <a:gd name="connsiteX10" fmla="*/ 37911 w 45457"/>
                <a:gd name="connsiteY10" fmla="*/ 5447 h 47075"/>
                <a:gd name="connsiteX11" fmla="*/ 44483 w 45457"/>
                <a:gd name="connsiteY11" fmla="*/ 20973 h 47075"/>
                <a:gd name="connsiteX12" fmla="*/ 8859 w 45457"/>
                <a:gd name="connsiteY12" fmla="*/ 20021 h 47075"/>
                <a:gd name="connsiteX13" fmla="*/ 35053 w 45457"/>
                <a:gd name="connsiteY13" fmla="*/ 20021 h 47075"/>
                <a:gd name="connsiteX14" fmla="*/ 31434 w 45457"/>
                <a:gd name="connsiteY14" fmla="*/ 11162 h 47075"/>
                <a:gd name="connsiteX15" fmla="*/ 22575 w 45457"/>
                <a:gd name="connsiteY15" fmla="*/ 8114 h 47075"/>
                <a:gd name="connsiteX16" fmla="*/ 13050 w 45457"/>
                <a:gd name="connsiteY16" fmla="*/ 11353 h 47075"/>
                <a:gd name="connsiteX17" fmla="*/ 8859 w 45457"/>
                <a:gd name="connsiteY17" fmla="*/ 19735 h 47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57" h="47075">
                  <a:moveTo>
                    <a:pt x="44673" y="27545"/>
                  </a:moveTo>
                  <a:lnTo>
                    <a:pt x="8859" y="27545"/>
                  </a:lnTo>
                  <a:cubicBezTo>
                    <a:pt x="9049" y="30774"/>
                    <a:pt x="10764" y="33717"/>
                    <a:pt x="13431" y="35546"/>
                  </a:cubicBezTo>
                  <a:cubicBezTo>
                    <a:pt x="16193" y="37575"/>
                    <a:pt x="19527" y="38651"/>
                    <a:pt x="22956" y="38594"/>
                  </a:cubicBezTo>
                  <a:cubicBezTo>
                    <a:pt x="27909" y="38908"/>
                    <a:pt x="32767" y="36899"/>
                    <a:pt x="36005" y="33165"/>
                  </a:cubicBezTo>
                  <a:lnTo>
                    <a:pt x="41435" y="39165"/>
                  </a:lnTo>
                  <a:cubicBezTo>
                    <a:pt x="36482" y="44319"/>
                    <a:pt x="29528" y="47128"/>
                    <a:pt x="22385" y="46881"/>
                  </a:cubicBezTo>
                  <a:cubicBezTo>
                    <a:pt x="16289" y="47004"/>
                    <a:pt x="10383" y="44671"/>
                    <a:pt x="6001" y="40404"/>
                  </a:cubicBezTo>
                  <a:cubicBezTo>
                    <a:pt x="-3047" y="30793"/>
                    <a:pt x="-3047" y="15820"/>
                    <a:pt x="6001" y="6209"/>
                  </a:cubicBezTo>
                  <a:cubicBezTo>
                    <a:pt x="10288" y="2066"/>
                    <a:pt x="16098" y="-220"/>
                    <a:pt x="22099" y="-173"/>
                  </a:cubicBezTo>
                  <a:cubicBezTo>
                    <a:pt x="27909" y="-315"/>
                    <a:pt x="33529" y="1685"/>
                    <a:pt x="37911" y="5447"/>
                  </a:cubicBezTo>
                  <a:cubicBezTo>
                    <a:pt x="42387" y="9314"/>
                    <a:pt x="44864" y="15058"/>
                    <a:pt x="44483" y="20973"/>
                  </a:cubicBezTo>
                  <a:close/>
                  <a:moveTo>
                    <a:pt x="8859" y="20021"/>
                  </a:moveTo>
                  <a:lnTo>
                    <a:pt x="35053" y="20021"/>
                  </a:lnTo>
                  <a:cubicBezTo>
                    <a:pt x="35243" y="16677"/>
                    <a:pt x="33910" y="13429"/>
                    <a:pt x="31434" y="11162"/>
                  </a:cubicBezTo>
                  <a:cubicBezTo>
                    <a:pt x="28957" y="9104"/>
                    <a:pt x="25814" y="8028"/>
                    <a:pt x="22575" y="8114"/>
                  </a:cubicBezTo>
                  <a:cubicBezTo>
                    <a:pt x="19146" y="8048"/>
                    <a:pt x="15717" y="9190"/>
                    <a:pt x="13050" y="11353"/>
                  </a:cubicBezTo>
                  <a:cubicBezTo>
                    <a:pt x="10383" y="13286"/>
                    <a:pt x="8764" y="16420"/>
                    <a:pt x="8859" y="19735"/>
                  </a:cubicBezTo>
                  <a:close/>
                </a:path>
              </a:pathLst>
            </a:custGeom>
            <a:solidFill>
              <a:srgbClr val="6D6E71"/>
            </a:solidFill>
            <a:ln w="9525" cap="flat">
              <a:noFill/>
              <a:prstDash val="solid"/>
              <a:miter/>
            </a:ln>
          </p:spPr>
          <p:txBody>
            <a:bodyPr rtlCol="0" anchor="ctr"/>
            <a:lstStyle/>
            <a:p>
              <a:endParaRPr lang="en-US"/>
            </a:p>
          </p:txBody>
        </p:sp>
        <p:sp>
          <p:nvSpPr>
            <p:cNvPr id="726" name="Freeform: Shape 725">
              <a:extLst>
                <a:ext uri="{FF2B5EF4-FFF2-40B4-BE49-F238E27FC236}">
                  <a16:creationId xmlns:a16="http://schemas.microsoft.com/office/drawing/2014/main" id="{4972568A-CB52-4821-B4BF-984031FA98B2}"/>
                </a:ext>
              </a:extLst>
            </p:cNvPr>
            <p:cNvSpPr/>
            <p:nvPr/>
          </p:nvSpPr>
          <p:spPr>
            <a:xfrm>
              <a:off x="9518111" y="6075865"/>
              <a:ext cx="60344" cy="59146"/>
            </a:xfrm>
            <a:custGeom>
              <a:avLst/>
              <a:gdLst>
                <a:gd name="connsiteX0" fmla="*/ 40364 w 48006"/>
                <a:gd name="connsiteY0" fmla="*/ 40016 h 47053"/>
                <a:gd name="connsiteX1" fmla="*/ 6073 w 48006"/>
                <a:gd name="connsiteY1" fmla="*/ 40016 h 47053"/>
                <a:gd name="connsiteX2" fmla="*/ 6073 w 48006"/>
                <a:gd name="connsiteY2" fmla="*/ 6678 h 47053"/>
                <a:gd name="connsiteX3" fmla="*/ 40364 w 48006"/>
                <a:gd name="connsiteY3" fmla="*/ 6678 h 47053"/>
                <a:gd name="connsiteX4" fmla="*/ 40364 w 48006"/>
                <a:gd name="connsiteY4" fmla="*/ 40016 h 47053"/>
                <a:gd name="connsiteX5" fmla="*/ 12931 w 48006"/>
                <a:gd name="connsiteY5" fmla="*/ 34110 h 47053"/>
                <a:gd name="connsiteX6" fmla="*/ 33601 w 48006"/>
                <a:gd name="connsiteY6" fmla="*/ 34110 h 47053"/>
                <a:gd name="connsiteX7" fmla="*/ 33601 w 48006"/>
                <a:gd name="connsiteY7" fmla="*/ 12584 h 47053"/>
                <a:gd name="connsiteX8" fmla="*/ 12931 w 48006"/>
                <a:gd name="connsiteY8" fmla="*/ 12584 h 47053"/>
                <a:gd name="connsiteX9" fmla="*/ 12931 w 48006"/>
                <a:gd name="connsiteY9"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006" h="47053">
                  <a:moveTo>
                    <a:pt x="40364" y="40016"/>
                  </a:moveTo>
                  <a:cubicBezTo>
                    <a:pt x="30743" y="49160"/>
                    <a:pt x="15694" y="49160"/>
                    <a:pt x="6073" y="40016"/>
                  </a:cubicBezTo>
                  <a:cubicBezTo>
                    <a:pt x="-3071" y="30776"/>
                    <a:pt x="-3071" y="15917"/>
                    <a:pt x="6073" y="6678"/>
                  </a:cubicBezTo>
                  <a:cubicBezTo>
                    <a:pt x="15694" y="-2466"/>
                    <a:pt x="30743" y="-2466"/>
                    <a:pt x="40364" y="6678"/>
                  </a:cubicBezTo>
                  <a:cubicBezTo>
                    <a:pt x="49507" y="15917"/>
                    <a:pt x="49507" y="30776"/>
                    <a:pt x="40364" y="40016"/>
                  </a:cubicBezTo>
                  <a:close/>
                  <a:moveTo>
                    <a:pt x="12931" y="34110"/>
                  </a:moveTo>
                  <a:cubicBezTo>
                    <a:pt x="18646" y="39692"/>
                    <a:pt x="27885" y="39692"/>
                    <a:pt x="33601" y="34110"/>
                  </a:cubicBezTo>
                  <a:cubicBezTo>
                    <a:pt x="39030" y="27976"/>
                    <a:pt x="39030" y="18718"/>
                    <a:pt x="33601" y="12584"/>
                  </a:cubicBezTo>
                  <a:cubicBezTo>
                    <a:pt x="27885" y="7002"/>
                    <a:pt x="18646" y="7002"/>
                    <a:pt x="12931" y="12584"/>
                  </a:cubicBezTo>
                  <a:cubicBezTo>
                    <a:pt x="7502" y="18718"/>
                    <a:pt x="7502" y="27976"/>
                    <a:pt x="12931" y="34110"/>
                  </a:cubicBezTo>
                  <a:close/>
                </a:path>
              </a:pathLst>
            </a:custGeom>
            <a:solidFill>
              <a:srgbClr val="6D6E71"/>
            </a:solidFill>
            <a:ln w="9525" cap="flat">
              <a:noFill/>
              <a:prstDash val="solid"/>
              <a:miter/>
            </a:ln>
          </p:spPr>
          <p:txBody>
            <a:bodyPr rtlCol="0" anchor="ctr"/>
            <a:lstStyle/>
            <a:p>
              <a:endParaRPr lang="en-US"/>
            </a:p>
          </p:txBody>
        </p:sp>
        <p:sp>
          <p:nvSpPr>
            <p:cNvPr id="727" name="Freeform: Shape 726">
              <a:extLst>
                <a:ext uri="{FF2B5EF4-FFF2-40B4-BE49-F238E27FC236}">
                  <a16:creationId xmlns:a16="http://schemas.microsoft.com/office/drawing/2014/main" id="{A4EA06B3-2704-4D84-83C1-8C8B17060612}"/>
                </a:ext>
              </a:extLst>
            </p:cNvPr>
            <p:cNvSpPr/>
            <p:nvPr/>
          </p:nvSpPr>
          <p:spPr>
            <a:xfrm>
              <a:off x="9587914" y="6052756"/>
              <a:ext cx="39869" cy="81657"/>
            </a:xfrm>
            <a:custGeom>
              <a:avLst/>
              <a:gdLst>
                <a:gd name="connsiteX0" fmla="*/ 14455 w 31717"/>
                <a:gd name="connsiteY0" fmla="*/ 15157 h 64961"/>
                <a:gd name="connsiteX1" fmla="*/ 14455 w 31717"/>
                <a:gd name="connsiteY1" fmla="*/ 18966 h 64961"/>
                <a:gd name="connsiteX2" fmla="*/ 26457 w 31717"/>
                <a:gd name="connsiteY2" fmla="*/ 18966 h 64961"/>
                <a:gd name="connsiteX3" fmla="*/ 26457 w 31717"/>
                <a:gd name="connsiteY3" fmla="*/ 26682 h 64961"/>
                <a:gd name="connsiteX4" fmla="*/ 14455 w 31717"/>
                <a:gd name="connsiteY4" fmla="*/ 26682 h 64961"/>
                <a:gd name="connsiteX5" fmla="*/ 14455 w 31717"/>
                <a:gd name="connsiteY5" fmla="*/ 64782 h 64961"/>
                <a:gd name="connsiteX6" fmla="*/ 4930 w 31717"/>
                <a:gd name="connsiteY6" fmla="*/ 64782 h 64961"/>
                <a:gd name="connsiteX7" fmla="*/ 4930 w 31717"/>
                <a:gd name="connsiteY7" fmla="*/ 26682 h 64961"/>
                <a:gd name="connsiteX8" fmla="*/ -785 w 31717"/>
                <a:gd name="connsiteY8" fmla="*/ 26682 h 64961"/>
                <a:gd name="connsiteX9" fmla="*/ -785 w 31717"/>
                <a:gd name="connsiteY9" fmla="*/ 19062 h 64961"/>
                <a:gd name="connsiteX10" fmla="*/ 4930 w 31717"/>
                <a:gd name="connsiteY10" fmla="*/ 19062 h 64961"/>
                <a:gd name="connsiteX11" fmla="*/ 4930 w 31717"/>
                <a:gd name="connsiteY11" fmla="*/ 15538 h 64961"/>
                <a:gd name="connsiteX12" fmla="*/ 9311 w 31717"/>
                <a:gd name="connsiteY12" fmla="*/ 4107 h 64961"/>
                <a:gd name="connsiteX13" fmla="*/ 19693 w 31717"/>
                <a:gd name="connsiteY13" fmla="*/ -179 h 64961"/>
                <a:gd name="connsiteX14" fmla="*/ 30933 w 31717"/>
                <a:gd name="connsiteY14" fmla="*/ 4393 h 64961"/>
                <a:gd name="connsiteX15" fmla="*/ 26932 w 31717"/>
                <a:gd name="connsiteY15" fmla="*/ 11156 h 64961"/>
                <a:gd name="connsiteX16" fmla="*/ 21027 w 31717"/>
                <a:gd name="connsiteY16" fmla="*/ 8108 h 64961"/>
                <a:gd name="connsiteX17" fmla="*/ 16264 w 31717"/>
                <a:gd name="connsiteY17" fmla="*/ 10013 h 64961"/>
                <a:gd name="connsiteX18" fmla="*/ 14455 w 31717"/>
                <a:gd name="connsiteY18" fmla="*/ 15157 h 64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7" h="64961">
                  <a:moveTo>
                    <a:pt x="14455" y="15157"/>
                  </a:moveTo>
                  <a:lnTo>
                    <a:pt x="14455" y="18966"/>
                  </a:lnTo>
                  <a:lnTo>
                    <a:pt x="26457" y="18966"/>
                  </a:lnTo>
                  <a:lnTo>
                    <a:pt x="26457" y="26682"/>
                  </a:lnTo>
                  <a:lnTo>
                    <a:pt x="14455" y="26682"/>
                  </a:lnTo>
                  <a:lnTo>
                    <a:pt x="14455" y="64782"/>
                  </a:lnTo>
                  <a:lnTo>
                    <a:pt x="4930" y="64782"/>
                  </a:lnTo>
                  <a:lnTo>
                    <a:pt x="4930" y="26682"/>
                  </a:lnTo>
                  <a:lnTo>
                    <a:pt x="-785" y="26682"/>
                  </a:lnTo>
                  <a:lnTo>
                    <a:pt x="-785" y="19062"/>
                  </a:lnTo>
                  <a:lnTo>
                    <a:pt x="4930" y="19062"/>
                  </a:lnTo>
                  <a:lnTo>
                    <a:pt x="4930" y="15538"/>
                  </a:lnTo>
                  <a:cubicBezTo>
                    <a:pt x="4644" y="11270"/>
                    <a:pt x="6264" y="7108"/>
                    <a:pt x="9311" y="4107"/>
                  </a:cubicBezTo>
                  <a:cubicBezTo>
                    <a:pt x="12074" y="1317"/>
                    <a:pt x="15789" y="-227"/>
                    <a:pt x="19693" y="-179"/>
                  </a:cubicBezTo>
                  <a:cubicBezTo>
                    <a:pt x="23885" y="-141"/>
                    <a:pt x="27884" y="1498"/>
                    <a:pt x="30933" y="4393"/>
                  </a:cubicBezTo>
                  <a:lnTo>
                    <a:pt x="26932" y="11156"/>
                  </a:lnTo>
                  <a:cubicBezTo>
                    <a:pt x="25503" y="9327"/>
                    <a:pt x="23313" y="8222"/>
                    <a:pt x="21027" y="8108"/>
                  </a:cubicBezTo>
                  <a:cubicBezTo>
                    <a:pt x="19217" y="8022"/>
                    <a:pt x="17502" y="8718"/>
                    <a:pt x="16264" y="10013"/>
                  </a:cubicBezTo>
                  <a:cubicBezTo>
                    <a:pt x="15026" y="11451"/>
                    <a:pt x="14455" y="13280"/>
                    <a:pt x="14455" y="15157"/>
                  </a:cubicBezTo>
                  <a:close/>
                </a:path>
              </a:pathLst>
            </a:custGeom>
            <a:solidFill>
              <a:srgbClr val="6D6E71"/>
            </a:solidFill>
            <a:ln w="9525" cap="flat">
              <a:noFill/>
              <a:prstDash val="solid"/>
              <a:miter/>
            </a:ln>
          </p:spPr>
          <p:txBody>
            <a:bodyPr rtlCol="0" anchor="ctr"/>
            <a:lstStyle/>
            <a:p>
              <a:endParaRPr lang="en-US"/>
            </a:p>
          </p:txBody>
        </p:sp>
        <p:sp>
          <p:nvSpPr>
            <p:cNvPr id="728" name="Freeform: Shape 727">
              <a:extLst>
                <a:ext uri="{FF2B5EF4-FFF2-40B4-BE49-F238E27FC236}">
                  <a16:creationId xmlns:a16="http://schemas.microsoft.com/office/drawing/2014/main" id="{FC81318F-910B-4D56-A3F9-353985DA5AC1}"/>
                </a:ext>
              </a:extLst>
            </p:cNvPr>
            <p:cNvSpPr/>
            <p:nvPr/>
          </p:nvSpPr>
          <p:spPr>
            <a:xfrm>
              <a:off x="9661776" y="6051926"/>
              <a:ext cx="15348" cy="81768"/>
            </a:xfrm>
            <a:custGeom>
              <a:avLst/>
              <a:gdLst>
                <a:gd name="connsiteX0" fmla="*/ 1035 w 12210"/>
                <a:gd name="connsiteY0" fmla="*/ 10197 h 65050"/>
                <a:gd name="connsiteX1" fmla="*/ -776 w 12210"/>
                <a:gd name="connsiteY1" fmla="*/ 5910 h 65050"/>
                <a:gd name="connsiteX2" fmla="*/ 1035 w 12210"/>
                <a:gd name="connsiteY2" fmla="*/ 1624 h 65050"/>
                <a:gd name="connsiteX3" fmla="*/ 9512 w 12210"/>
                <a:gd name="connsiteY3" fmla="*/ 1538 h 65050"/>
                <a:gd name="connsiteX4" fmla="*/ 9606 w 12210"/>
                <a:gd name="connsiteY4" fmla="*/ 1624 h 65050"/>
                <a:gd name="connsiteX5" fmla="*/ 11416 w 12210"/>
                <a:gd name="connsiteY5" fmla="*/ 5910 h 65050"/>
                <a:gd name="connsiteX6" fmla="*/ 9606 w 12210"/>
                <a:gd name="connsiteY6" fmla="*/ 10197 h 65050"/>
                <a:gd name="connsiteX7" fmla="*/ 1130 w 12210"/>
                <a:gd name="connsiteY7" fmla="*/ 10282 h 65050"/>
                <a:gd name="connsiteX8" fmla="*/ 1035 w 12210"/>
                <a:gd name="connsiteY8" fmla="*/ 10197 h 65050"/>
                <a:gd name="connsiteX9" fmla="*/ 10560 w 12210"/>
                <a:gd name="connsiteY9" fmla="*/ 64870 h 65050"/>
                <a:gd name="connsiteX10" fmla="*/ 1035 w 12210"/>
                <a:gd name="connsiteY10" fmla="*/ 64870 h 65050"/>
                <a:gd name="connsiteX11" fmla="*/ 1035 w 12210"/>
                <a:gd name="connsiteY11" fmla="*/ 19722 h 65050"/>
                <a:gd name="connsiteX12" fmla="*/ 10560 w 12210"/>
                <a:gd name="connsiteY12" fmla="*/ 19722 h 6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10" h="65050">
                  <a:moveTo>
                    <a:pt x="1035" y="10197"/>
                  </a:moveTo>
                  <a:cubicBezTo>
                    <a:pt x="-204" y="9101"/>
                    <a:pt x="-871" y="7539"/>
                    <a:pt x="-776" y="5910"/>
                  </a:cubicBezTo>
                  <a:cubicBezTo>
                    <a:pt x="-776" y="4291"/>
                    <a:pt x="-108" y="2738"/>
                    <a:pt x="1035" y="1624"/>
                  </a:cubicBezTo>
                  <a:cubicBezTo>
                    <a:pt x="3320" y="-747"/>
                    <a:pt x="7131" y="-786"/>
                    <a:pt x="9512" y="1538"/>
                  </a:cubicBezTo>
                  <a:cubicBezTo>
                    <a:pt x="9512" y="1567"/>
                    <a:pt x="9606" y="1595"/>
                    <a:pt x="9606" y="1624"/>
                  </a:cubicBezTo>
                  <a:cubicBezTo>
                    <a:pt x="10750" y="2738"/>
                    <a:pt x="11416" y="4291"/>
                    <a:pt x="11416" y="5910"/>
                  </a:cubicBezTo>
                  <a:cubicBezTo>
                    <a:pt x="11512" y="7539"/>
                    <a:pt x="10844" y="9101"/>
                    <a:pt x="9606" y="10197"/>
                  </a:cubicBezTo>
                  <a:cubicBezTo>
                    <a:pt x="7320" y="12569"/>
                    <a:pt x="3511" y="12606"/>
                    <a:pt x="1130" y="10282"/>
                  </a:cubicBezTo>
                  <a:cubicBezTo>
                    <a:pt x="1130" y="10254"/>
                    <a:pt x="1035" y="10225"/>
                    <a:pt x="1035" y="10197"/>
                  </a:cubicBezTo>
                  <a:close/>
                  <a:moveTo>
                    <a:pt x="10560" y="64870"/>
                  </a:moveTo>
                  <a:lnTo>
                    <a:pt x="1035" y="64870"/>
                  </a:lnTo>
                  <a:lnTo>
                    <a:pt x="1035" y="19722"/>
                  </a:lnTo>
                  <a:lnTo>
                    <a:pt x="10560" y="19722"/>
                  </a:lnTo>
                  <a:close/>
                </a:path>
              </a:pathLst>
            </a:custGeom>
            <a:solidFill>
              <a:srgbClr val="6D6E71"/>
            </a:solidFill>
            <a:ln w="9525" cap="flat">
              <a:noFill/>
              <a:prstDash val="solid"/>
              <a:miter/>
            </a:ln>
          </p:spPr>
          <p:txBody>
            <a:bodyPr rtlCol="0" anchor="ctr"/>
            <a:lstStyle/>
            <a:p>
              <a:endParaRPr lang="en-US"/>
            </a:p>
          </p:txBody>
        </p:sp>
        <p:sp>
          <p:nvSpPr>
            <p:cNvPr id="729" name="Freeform: Shape 728">
              <a:extLst>
                <a:ext uri="{FF2B5EF4-FFF2-40B4-BE49-F238E27FC236}">
                  <a16:creationId xmlns:a16="http://schemas.microsoft.com/office/drawing/2014/main" id="{869DED62-273C-417A-85F2-44D8489D63EC}"/>
                </a:ext>
              </a:extLst>
            </p:cNvPr>
            <p:cNvSpPr/>
            <p:nvPr/>
          </p:nvSpPr>
          <p:spPr>
            <a:xfrm>
              <a:off x="9692917" y="6075987"/>
              <a:ext cx="52747" cy="58187"/>
            </a:xfrm>
            <a:custGeom>
              <a:avLst/>
              <a:gdLst>
                <a:gd name="connsiteX0" fmla="*/ 8740 w 41962"/>
                <a:gd name="connsiteY0" fmla="*/ 21345 h 46290"/>
                <a:gd name="connsiteX1" fmla="*/ 8740 w 41962"/>
                <a:gd name="connsiteY1" fmla="*/ 46015 h 46290"/>
                <a:gd name="connsiteX2" fmla="*/ -785 w 41962"/>
                <a:gd name="connsiteY2" fmla="*/ 46015 h 46290"/>
                <a:gd name="connsiteX3" fmla="*/ -785 w 41962"/>
                <a:gd name="connsiteY3" fmla="*/ 581 h 46290"/>
                <a:gd name="connsiteX4" fmla="*/ 8740 w 41962"/>
                <a:gd name="connsiteY4" fmla="*/ 581 h 46290"/>
                <a:gd name="connsiteX5" fmla="*/ 8740 w 41962"/>
                <a:gd name="connsiteY5" fmla="*/ 8867 h 46290"/>
                <a:gd name="connsiteX6" fmla="*/ 15122 w 41962"/>
                <a:gd name="connsiteY6" fmla="*/ 2295 h 46290"/>
                <a:gd name="connsiteX7" fmla="*/ 36363 w 41962"/>
                <a:gd name="connsiteY7" fmla="*/ 4581 h 46290"/>
                <a:gd name="connsiteX8" fmla="*/ 41125 w 41962"/>
                <a:gd name="connsiteY8" fmla="*/ 18202 h 46290"/>
                <a:gd name="connsiteX9" fmla="*/ 41125 w 41962"/>
                <a:gd name="connsiteY9" fmla="*/ 46111 h 46290"/>
                <a:gd name="connsiteX10" fmla="*/ 31600 w 41962"/>
                <a:gd name="connsiteY10" fmla="*/ 46111 h 46290"/>
                <a:gd name="connsiteX11" fmla="*/ 31600 w 41962"/>
                <a:gd name="connsiteY11" fmla="*/ 21154 h 46290"/>
                <a:gd name="connsiteX12" fmla="*/ 21219 w 41962"/>
                <a:gd name="connsiteY12" fmla="*/ 8487 h 46290"/>
                <a:gd name="connsiteX13" fmla="*/ 12550 w 41962"/>
                <a:gd name="connsiteY13" fmla="*/ 11820 h 46290"/>
                <a:gd name="connsiteX14" fmla="*/ 8740 w 41962"/>
                <a:gd name="connsiteY14" fmla="*/ 21345 h 46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2" h="46290">
                  <a:moveTo>
                    <a:pt x="8740" y="21345"/>
                  </a:moveTo>
                  <a:lnTo>
                    <a:pt x="8740" y="46015"/>
                  </a:lnTo>
                  <a:lnTo>
                    <a:pt x="-785" y="46015"/>
                  </a:lnTo>
                  <a:lnTo>
                    <a:pt x="-785" y="581"/>
                  </a:lnTo>
                  <a:lnTo>
                    <a:pt x="8740" y="581"/>
                  </a:lnTo>
                  <a:lnTo>
                    <a:pt x="8740" y="8867"/>
                  </a:lnTo>
                  <a:cubicBezTo>
                    <a:pt x="10169" y="6115"/>
                    <a:pt x="12455" y="3829"/>
                    <a:pt x="15122" y="2295"/>
                  </a:cubicBezTo>
                  <a:cubicBezTo>
                    <a:pt x="21885" y="-1715"/>
                    <a:pt x="30553" y="-781"/>
                    <a:pt x="36363" y="4581"/>
                  </a:cubicBezTo>
                  <a:cubicBezTo>
                    <a:pt x="39792" y="8267"/>
                    <a:pt x="41507" y="13201"/>
                    <a:pt x="41125" y="18202"/>
                  </a:cubicBezTo>
                  <a:lnTo>
                    <a:pt x="41125" y="46111"/>
                  </a:lnTo>
                  <a:lnTo>
                    <a:pt x="31600" y="46111"/>
                  </a:lnTo>
                  <a:lnTo>
                    <a:pt x="31600" y="21154"/>
                  </a:lnTo>
                  <a:cubicBezTo>
                    <a:pt x="31600" y="12678"/>
                    <a:pt x="28172" y="8487"/>
                    <a:pt x="21219" y="8487"/>
                  </a:cubicBezTo>
                  <a:cubicBezTo>
                    <a:pt x="17980" y="8458"/>
                    <a:pt x="14932" y="9649"/>
                    <a:pt x="12550" y="11820"/>
                  </a:cubicBezTo>
                  <a:cubicBezTo>
                    <a:pt x="9978" y="14278"/>
                    <a:pt x="8551" y="17764"/>
                    <a:pt x="8740" y="21345"/>
                  </a:cubicBezTo>
                  <a:close/>
                </a:path>
              </a:pathLst>
            </a:custGeom>
            <a:solidFill>
              <a:srgbClr val="6D6E71"/>
            </a:solidFill>
            <a:ln w="9525" cap="flat">
              <a:noFill/>
              <a:prstDash val="solid"/>
              <a:miter/>
            </a:ln>
          </p:spPr>
          <p:txBody>
            <a:bodyPr rtlCol="0" anchor="ctr"/>
            <a:lstStyle/>
            <a:p>
              <a:endParaRPr lang="en-US"/>
            </a:p>
          </p:txBody>
        </p:sp>
        <p:sp>
          <p:nvSpPr>
            <p:cNvPr id="730" name="Freeform: Shape 729">
              <a:extLst>
                <a:ext uri="{FF2B5EF4-FFF2-40B4-BE49-F238E27FC236}">
                  <a16:creationId xmlns:a16="http://schemas.microsoft.com/office/drawing/2014/main" id="{669DE797-A7BA-4F59-9F6C-31F4BB21CCE1}"/>
                </a:ext>
              </a:extLst>
            </p:cNvPr>
            <p:cNvSpPr/>
            <p:nvPr/>
          </p:nvSpPr>
          <p:spPr>
            <a:xfrm>
              <a:off x="9753501" y="6076823"/>
              <a:ext cx="58907" cy="57230"/>
            </a:xfrm>
            <a:custGeom>
              <a:avLst/>
              <a:gdLst>
                <a:gd name="connsiteX0" fmla="*/ 17598 w 46863"/>
                <a:gd name="connsiteY0" fmla="*/ 45350 h 45529"/>
                <a:gd name="connsiteX1" fmla="*/ -785 w 46863"/>
                <a:gd name="connsiteY1" fmla="*/ -180 h 45529"/>
                <a:gd name="connsiteX2" fmla="*/ 8740 w 46863"/>
                <a:gd name="connsiteY2" fmla="*/ -180 h 45529"/>
                <a:gd name="connsiteX3" fmla="*/ 22646 w 46863"/>
                <a:gd name="connsiteY3" fmla="*/ 34205 h 45529"/>
                <a:gd name="connsiteX4" fmla="*/ 36554 w 46863"/>
                <a:gd name="connsiteY4" fmla="*/ -180 h 45529"/>
                <a:gd name="connsiteX5" fmla="*/ 46079 w 46863"/>
                <a:gd name="connsiteY5" fmla="*/ -180 h 45529"/>
                <a:gd name="connsiteX6" fmla="*/ 27790 w 46863"/>
                <a:gd name="connsiteY6" fmla="*/ 45350 h 45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63" h="45529">
                  <a:moveTo>
                    <a:pt x="17598" y="45350"/>
                  </a:moveTo>
                  <a:lnTo>
                    <a:pt x="-785" y="-180"/>
                  </a:lnTo>
                  <a:lnTo>
                    <a:pt x="8740" y="-180"/>
                  </a:lnTo>
                  <a:lnTo>
                    <a:pt x="22646" y="34205"/>
                  </a:lnTo>
                  <a:lnTo>
                    <a:pt x="36554" y="-180"/>
                  </a:lnTo>
                  <a:lnTo>
                    <a:pt x="46079" y="-180"/>
                  </a:lnTo>
                  <a:lnTo>
                    <a:pt x="27790" y="45350"/>
                  </a:lnTo>
                  <a:close/>
                </a:path>
              </a:pathLst>
            </a:custGeom>
            <a:solidFill>
              <a:srgbClr val="6D6E71"/>
            </a:solidFill>
            <a:ln w="9525" cap="flat">
              <a:noFill/>
              <a:prstDash val="solid"/>
              <a:miter/>
            </a:ln>
          </p:spPr>
          <p:txBody>
            <a:bodyPr rtlCol="0" anchor="ctr"/>
            <a:lstStyle/>
            <a:p>
              <a:endParaRPr lang="en-US"/>
            </a:p>
          </p:txBody>
        </p:sp>
        <p:sp>
          <p:nvSpPr>
            <p:cNvPr id="731" name="Freeform: Shape 730">
              <a:extLst>
                <a:ext uri="{FF2B5EF4-FFF2-40B4-BE49-F238E27FC236}">
                  <a16:creationId xmlns:a16="http://schemas.microsoft.com/office/drawing/2014/main" id="{B73A8FE7-142F-4E10-9DB9-DD914CF1BA00}"/>
                </a:ext>
              </a:extLst>
            </p:cNvPr>
            <p:cNvSpPr/>
            <p:nvPr/>
          </p:nvSpPr>
          <p:spPr>
            <a:xfrm>
              <a:off x="9817675" y="6075865"/>
              <a:ext cx="60344" cy="59146"/>
            </a:xfrm>
            <a:custGeom>
              <a:avLst/>
              <a:gdLst>
                <a:gd name="connsiteX0" fmla="*/ 40363 w 48006"/>
                <a:gd name="connsiteY0" fmla="*/ 40016 h 47053"/>
                <a:gd name="connsiteX1" fmla="*/ 6073 w 48006"/>
                <a:gd name="connsiteY1" fmla="*/ 40016 h 47053"/>
                <a:gd name="connsiteX2" fmla="*/ 6073 w 48006"/>
                <a:gd name="connsiteY2" fmla="*/ 6678 h 47053"/>
                <a:gd name="connsiteX3" fmla="*/ 40363 w 48006"/>
                <a:gd name="connsiteY3" fmla="*/ 6678 h 47053"/>
                <a:gd name="connsiteX4" fmla="*/ 40363 w 48006"/>
                <a:gd name="connsiteY4" fmla="*/ 40016 h 47053"/>
                <a:gd name="connsiteX5" fmla="*/ 12932 w 48006"/>
                <a:gd name="connsiteY5" fmla="*/ 34110 h 47053"/>
                <a:gd name="connsiteX6" fmla="*/ 23218 w 48006"/>
                <a:gd name="connsiteY6" fmla="*/ 38301 h 47053"/>
                <a:gd name="connsiteX7" fmla="*/ 33600 w 48006"/>
                <a:gd name="connsiteY7" fmla="*/ 34110 h 47053"/>
                <a:gd name="connsiteX8" fmla="*/ 33600 w 48006"/>
                <a:gd name="connsiteY8" fmla="*/ 12584 h 47053"/>
                <a:gd name="connsiteX9" fmla="*/ 23218 w 48006"/>
                <a:gd name="connsiteY9" fmla="*/ 8393 h 47053"/>
                <a:gd name="connsiteX10" fmla="*/ 12932 w 48006"/>
                <a:gd name="connsiteY10" fmla="*/ 12584 h 47053"/>
                <a:gd name="connsiteX11" fmla="*/ 12932 w 48006"/>
                <a:gd name="connsiteY11"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7053">
                  <a:moveTo>
                    <a:pt x="40363" y="40016"/>
                  </a:moveTo>
                  <a:cubicBezTo>
                    <a:pt x="30744" y="49160"/>
                    <a:pt x="15693" y="49160"/>
                    <a:pt x="6073" y="40016"/>
                  </a:cubicBezTo>
                  <a:cubicBezTo>
                    <a:pt x="-3071" y="30776"/>
                    <a:pt x="-3071" y="15917"/>
                    <a:pt x="6073" y="6678"/>
                  </a:cubicBezTo>
                  <a:cubicBezTo>
                    <a:pt x="15693" y="-2466"/>
                    <a:pt x="30744" y="-2466"/>
                    <a:pt x="40363" y="6678"/>
                  </a:cubicBezTo>
                  <a:cubicBezTo>
                    <a:pt x="49507" y="15917"/>
                    <a:pt x="49507" y="30776"/>
                    <a:pt x="40363" y="40016"/>
                  </a:cubicBezTo>
                  <a:close/>
                  <a:moveTo>
                    <a:pt x="12932" y="34110"/>
                  </a:moveTo>
                  <a:cubicBezTo>
                    <a:pt x="15598" y="36882"/>
                    <a:pt x="19313" y="38406"/>
                    <a:pt x="23218" y="38301"/>
                  </a:cubicBezTo>
                  <a:cubicBezTo>
                    <a:pt x="27124" y="38397"/>
                    <a:pt x="30838" y="36882"/>
                    <a:pt x="33600" y="34110"/>
                  </a:cubicBezTo>
                  <a:cubicBezTo>
                    <a:pt x="39030" y="27976"/>
                    <a:pt x="39030" y="18718"/>
                    <a:pt x="33600" y="12584"/>
                  </a:cubicBezTo>
                  <a:cubicBezTo>
                    <a:pt x="30838" y="9812"/>
                    <a:pt x="27124" y="8297"/>
                    <a:pt x="23218" y="8393"/>
                  </a:cubicBezTo>
                  <a:cubicBezTo>
                    <a:pt x="19313" y="8288"/>
                    <a:pt x="15598" y="9812"/>
                    <a:pt x="12932" y="12584"/>
                  </a:cubicBezTo>
                  <a:cubicBezTo>
                    <a:pt x="7502" y="18718"/>
                    <a:pt x="7502" y="27976"/>
                    <a:pt x="12932" y="34110"/>
                  </a:cubicBezTo>
                  <a:close/>
                </a:path>
              </a:pathLst>
            </a:custGeom>
            <a:solidFill>
              <a:srgbClr val="6D6E71"/>
            </a:solidFill>
            <a:ln w="9525" cap="flat">
              <a:noFill/>
              <a:prstDash val="solid"/>
              <a:miter/>
            </a:ln>
          </p:spPr>
          <p:txBody>
            <a:bodyPr rtlCol="0" anchor="ctr"/>
            <a:lstStyle/>
            <a:p>
              <a:endParaRPr lang="en-US"/>
            </a:p>
          </p:txBody>
        </p:sp>
        <p:sp>
          <p:nvSpPr>
            <p:cNvPr id="732" name="Freeform: Shape 731">
              <a:extLst>
                <a:ext uri="{FF2B5EF4-FFF2-40B4-BE49-F238E27FC236}">
                  <a16:creationId xmlns:a16="http://schemas.microsoft.com/office/drawing/2014/main" id="{4A552566-1B83-4DA9-BC29-3661FDB32044}"/>
                </a:ext>
              </a:extLst>
            </p:cNvPr>
            <p:cNvSpPr/>
            <p:nvPr/>
          </p:nvSpPr>
          <p:spPr>
            <a:xfrm>
              <a:off x="9891790" y="6054194"/>
              <a:ext cx="11973" cy="79860"/>
            </a:xfrm>
            <a:custGeom>
              <a:avLst/>
              <a:gdLst>
                <a:gd name="connsiteX0" fmla="*/ 8740 w 9525"/>
                <a:gd name="connsiteY0" fmla="*/ 63352 h 63532"/>
                <a:gd name="connsiteX1" fmla="*/ -785 w 9525"/>
                <a:gd name="connsiteY1" fmla="*/ 63352 h 63532"/>
                <a:gd name="connsiteX2" fmla="*/ -785 w 9525"/>
                <a:gd name="connsiteY2" fmla="*/ -180 h 63532"/>
                <a:gd name="connsiteX3" fmla="*/ 8740 w 9525"/>
                <a:gd name="connsiteY3" fmla="*/ -180 h 63532"/>
              </a:gdLst>
              <a:ahLst/>
              <a:cxnLst>
                <a:cxn ang="0">
                  <a:pos x="connsiteX0" y="connsiteY0"/>
                </a:cxn>
                <a:cxn ang="0">
                  <a:pos x="connsiteX1" y="connsiteY1"/>
                </a:cxn>
                <a:cxn ang="0">
                  <a:pos x="connsiteX2" y="connsiteY2"/>
                </a:cxn>
                <a:cxn ang="0">
                  <a:pos x="connsiteX3" y="connsiteY3"/>
                </a:cxn>
              </a:cxnLst>
              <a:rect l="l" t="t" r="r" b="b"/>
              <a:pathLst>
                <a:path w="9525" h="63532">
                  <a:moveTo>
                    <a:pt x="8740" y="63352"/>
                  </a:moveTo>
                  <a:lnTo>
                    <a:pt x="-785" y="63352"/>
                  </a:lnTo>
                  <a:lnTo>
                    <a:pt x="-785" y="-180"/>
                  </a:lnTo>
                  <a:lnTo>
                    <a:pt x="8740" y="-180"/>
                  </a:lnTo>
                  <a:close/>
                </a:path>
              </a:pathLst>
            </a:custGeom>
            <a:solidFill>
              <a:srgbClr val="6D6E71"/>
            </a:solidFill>
            <a:ln w="9525" cap="flat">
              <a:noFill/>
              <a:prstDash val="solid"/>
              <a:miter/>
            </a:ln>
          </p:spPr>
          <p:txBody>
            <a:bodyPr rtlCol="0" anchor="ctr"/>
            <a:lstStyle/>
            <a:p>
              <a:endParaRPr lang="en-US"/>
            </a:p>
          </p:txBody>
        </p:sp>
        <p:sp>
          <p:nvSpPr>
            <p:cNvPr id="733" name="Freeform: Shape 732">
              <a:extLst>
                <a:ext uri="{FF2B5EF4-FFF2-40B4-BE49-F238E27FC236}">
                  <a16:creationId xmlns:a16="http://schemas.microsoft.com/office/drawing/2014/main" id="{7C7DCEA8-1AFE-4A26-9333-8A1D16120F51}"/>
                </a:ext>
              </a:extLst>
            </p:cNvPr>
            <p:cNvSpPr/>
            <p:nvPr/>
          </p:nvSpPr>
          <p:spPr>
            <a:xfrm>
              <a:off x="9912980" y="6076823"/>
              <a:ext cx="58907" cy="57230"/>
            </a:xfrm>
            <a:custGeom>
              <a:avLst/>
              <a:gdLst>
                <a:gd name="connsiteX0" fmla="*/ 17504 w 46863"/>
                <a:gd name="connsiteY0" fmla="*/ 45350 h 45529"/>
                <a:gd name="connsiteX1" fmla="*/ -785 w 46863"/>
                <a:gd name="connsiteY1" fmla="*/ -180 h 45529"/>
                <a:gd name="connsiteX2" fmla="*/ 8740 w 46863"/>
                <a:gd name="connsiteY2" fmla="*/ -180 h 45529"/>
                <a:gd name="connsiteX3" fmla="*/ 22647 w 46863"/>
                <a:gd name="connsiteY3" fmla="*/ 34205 h 45529"/>
                <a:gd name="connsiteX4" fmla="*/ 36554 w 46863"/>
                <a:gd name="connsiteY4" fmla="*/ -180 h 45529"/>
                <a:gd name="connsiteX5" fmla="*/ 46079 w 46863"/>
                <a:gd name="connsiteY5" fmla="*/ -180 h 45529"/>
                <a:gd name="connsiteX6" fmla="*/ 27695 w 46863"/>
                <a:gd name="connsiteY6" fmla="*/ 45350 h 45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63" h="45529">
                  <a:moveTo>
                    <a:pt x="17504" y="45350"/>
                  </a:moveTo>
                  <a:lnTo>
                    <a:pt x="-785" y="-180"/>
                  </a:lnTo>
                  <a:lnTo>
                    <a:pt x="8740" y="-180"/>
                  </a:lnTo>
                  <a:lnTo>
                    <a:pt x="22647" y="34205"/>
                  </a:lnTo>
                  <a:lnTo>
                    <a:pt x="36554" y="-180"/>
                  </a:lnTo>
                  <a:lnTo>
                    <a:pt x="46079" y="-180"/>
                  </a:lnTo>
                  <a:lnTo>
                    <a:pt x="27695" y="45350"/>
                  </a:lnTo>
                  <a:close/>
                </a:path>
              </a:pathLst>
            </a:custGeom>
            <a:solidFill>
              <a:srgbClr val="6D6E71"/>
            </a:solidFill>
            <a:ln w="9525" cap="flat">
              <a:noFill/>
              <a:prstDash val="solid"/>
              <a:miter/>
            </a:ln>
          </p:spPr>
          <p:txBody>
            <a:bodyPr rtlCol="0" anchor="ctr"/>
            <a:lstStyle/>
            <a:p>
              <a:endParaRPr lang="en-US"/>
            </a:p>
          </p:txBody>
        </p:sp>
        <p:sp>
          <p:nvSpPr>
            <p:cNvPr id="734" name="Freeform: Shape 733">
              <a:extLst>
                <a:ext uri="{FF2B5EF4-FFF2-40B4-BE49-F238E27FC236}">
                  <a16:creationId xmlns:a16="http://schemas.microsoft.com/office/drawing/2014/main" id="{4009B862-1D42-408B-9C44-1534A32A3725}"/>
                </a:ext>
              </a:extLst>
            </p:cNvPr>
            <p:cNvSpPr/>
            <p:nvPr/>
          </p:nvSpPr>
          <p:spPr>
            <a:xfrm>
              <a:off x="9977604" y="6075856"/>
              <a:ext cx="57141" cy="59175"/>
            </a:xfrm>
            <a:custGeom>
              <a:avLst/>
              <a:gdLst>
                <a:gd name="connsiteX0" fmla="*/ 44673 w 45458"/>
                <a:gd name="connsiteY0" fmla="*/ 27545 h 47076"/>
                <a:gd name="connsiteX1" fmla="*/ 8955 w 45458"/>
                <a:gd name="connsiteY1" fmla="*/ 27545 h 47076"/>
                <a:gd name="connsiteX2" fmla="*/ 13431 w 45458"/>
                <a:gd name="connsiteY2" fmla="*/ 35546 h 47076"/>
                <a:gd name="connsiteX3" fmla="*/ 22956 w 45458"/>
                <a:gd name="connsiteY3" fmla="*/ 38594 h 47076"/>
                <a:gd name="connsiteX4" fmla="*/ 36005 w 45458"/>
                <a:gd name="connsiteY4" fmla="*/ 33165 h 47076"/>
                <a:gd name="connsiteX5" fmla="*/ 41435 w 45458"/>
                <a:gd name="connsiteY5" fmla="*/ 39165 h 47076"/>
                <a:gd name="connsiteX6" fmla="*/ 22385 w 45458"/>
                <a:gd name="connsiteY6" fmla="*/ 46881 h 47076"/>
                <a:gd name="connsiteX7" fmla="*/ 6001 w 45458"/>
                <a:gd name="connsiteY7" fmla="*/ 40404 h 47076"/>
                <a:gd name="connsiteX8" fmla="*/ 6001 w 45458"/>
                <a:gd name="connsiteY8" fmla="*/ 6209 h 47076"/>
                <a:gd name="connsiteX9" fmla="*/ 22099 w 45458"/>
                <a:gd name="connsiteY9" fmla="*/ -173 h 47076"/>
                <a:gd name="connsiteX10" fmla="*/ 37911 w 45458"/>
                <a:gd name="connsiteY10" fmla="*/ 5447 h 47076"/>
                <a:gd name="connsiteX11" fmla="*/ 44483 w 45458"/>
                <a:gd name="connsiteY11" fmla="*/ 20973 h 47076"/>
                <a:gd name="connsiteX12" fmla="*/ 8955 w 45458"/>
                <a:gd name="connsiteY12" fmla="*/ 20021 h 47076"/>
                <a:gd name="connsiteX13" fmla="*/ 35053 w 45458"/>
                <a:gd name="connsiteY13" fmla="*/ 20021 h 47076"/>
                <a:gd name="connsiteX14" fmla="*/ 31434 w 45458"/>
                <a:gd name="connsiteY14" fmla="*/ 11162 h 47076"/>
                <a:gd name="connsiteX15" fmla="*/ 22576 w 45458"/>
                <a:gd name="connsiteY15" fmla="*/ 8114 h 47076"/>
                <a:gd name="connsiteX16" fmla="*/ 13051 w 45458"/>
                <a:gd name="connsiteY16" fmla="*/ 11353 h 47076"/>
                <a:gd name="connsiteX17" fmla="*/ 8955 w 45458"/>
                <a:gd name="connsiteY17" fmla="*/ 19735 h 47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58" h="47076">
                  <a:moveTo>
                    <a:pt x="44673" y="27545"/>
                  </a:moveTo>
                  <a:lnTo>
                    <a:pt x="8955" y="27545"/>
                  </a:lnTo>
                  <a:cubicBezTo>
                    <a:pt x="9050" y="30774"/>
                    <a:pt x="10764" y="33736"/>
                    <a:pt x="13431" y="35546"/>
                  </a:cubicBezTo>
                  <a:cubicBezTo>
                    <a:pt x="16194" y="37575"/>
                    <a:pt x="19527" y="38651"/>
                    <a:pt x="22956" y="38594"/>
                  </a:cubicBezTo>
                  <a:cubicBezTo>
                    <a:pt x="27909" y="38928"/>
                    <a:pt x="32767" y="36918"/>
                    <a:pt x="36005" y="33165"/>
                  </a:cubicBezTo>
                  <a:lnTo>
                    <a:pt x="41435" y="39165"/>
                  </a:lnTo>
                  <a:cubicBezTo>
                    <a:pt x="36482" y="44338"/>
                    <a:pt x="29529" y="47138"/>
                    <a:pt x="22385" y="46881"/>
                  </a:cubicBezTo>
                  <a:cubicBezTo>
                    <a:pt x="16289" y="46967"/>
                    <a:pt x="10384" y="44642"/>
                    <a:pt x="6001" y="40404"/>
                  </a:cubicBezTo>
                  <a:cubicBezTo>
                    <a:pt x="-3047" y="30793"/>
                    <a:pt x="-3047" y="15820"/>
                    <a:pt x="6001" y="6209"/>
                  </a:cubicBezTo>
                  <a:cubicBezTo>
                    <a:pt x="10288" y="2066"/>
                    <a:pt x="16098" y="-220"/>
                    <a:pt x="22099" y="-173"/>
                  </a:cubicBezTo>
                  <a:cubicBezTo>
                    <a:pt x="27909" y="-315"/>
                    <a:pt x="33529" y="1685"/>
                    <a:pt x="37911" y="5447"/>
                  </a:cubicBezTo>
                  <a:cubicBezTo>
                    <a:pt x="42388" y="9314"/>
                    <a:pt x="44864" y="15058"/>
                    <a:pt x="44483" y="20973"/>
                  </a:cubicBezTo>
                  <a:close/>
                  <a:moveTo>
                    <a:pt x="8955" y="20021"/>
                  </a:moveTo>
                  <a:lnTo>
                    <a:pt x="35053" y="20021"/>
                  </a:lnTo>
                  <a:cubicBezTo>
                    <a:pt x="35244" y="16677"/>
                    <a:pt x="33910" y="13429"/>
                    <a:pt x="31434" y="11162"/>
                  </a:cubicBezTo>
                  <a:cubicBezTo>
                    <a:pt x="28957" y="9104"/>
                    <a:pt x="25814" y="8028"/>
                    <a:pt x="22576" y="8114"/>
                  </a:cubicBezTo>
                  <a:cubicBezTo>
                    <a:pt x="19146" y="8048"/>
                    <a:pt x="15717" y="9190"/>
                    <a:pt x="13051" y="11353"/>
                  </a:cubicBezTo>
                  <a:cubicBezTo>
                    <a:pt x="10384" y="13295"/>
                    <a:pt x="8859" y="16439"/>
                    <a:pt x="8955" y="19735"/>
                  </a:cubicBezTo>
                  <a:close/>
                </a:path>
              </a:pathLst>
            </a:custGeom>
            <a:solidFill>
              <a:srgbClr val="6D6E71"/>
            </a:solidFill>
            <a:ln w="9525" cap="flat">
              <a:noFill/>
              <a:prstDash val="solid"/>
              <a:miter/>
            </a:ln>
          </p:spPr>
          <p:txBody>
            <a:bodyPr rtlCol="0" anchor="ctr"/>
            <a:lstStyle/>
            <a:p>
              <a:endParaRPr lang="en-US"/>
            </a:p>
          </p:txBody>
        </p:sp>
        <p:sp>
          <p:nvSpPr>
            <p:cNvPr id="735" name="Freeform: Shape 734">
              <a:extLst>
                <a:ext uri="{FF2B5EF4-FFF2-40B4-BE49-F238E27FC236}">
                  <a16:creationId xmlns:a16="http://schemas.microsoft.com/office/drawing/2014/main" id="{20BB5997-A306-4ADF-BF7A-6F60501BB4BF}"/>
                </a:ext>
              </a:extLst>
            </p:cNvPr>
            <p:cNvSpPr/>
            <p:nvPr/>
          </p:nvSpPr>
          <p:spPr>
            <a:xfrm>
              <a:off x="10048036" y="6075934"/>
              <a:ext cx="92469" cy="58719"/>
            </a:xfrm>
            <a:custGeom>
              <a:avLst/>
              <a:gdLst>
                <a:gd name="connsiteX0" fmla="*/ 8740 w 73563"/>
                <a:gd name="connsiteY0" fmla="*/ 21387 h 46713"/>
                <a:gd name="connsiteX1" fmla="*/ 8740 w 73563"/>
                <a:gd name="connsiteY1" fmla="*/ 46057 h 46713"/>
                <a:gd name="connsiteX2" fmla="*/ -785 w 73563"/>
                <a:gd name="connsiteY2" fmla="*/ 46057 h 46713"/>
                <a:gd name="connsiteX3" fmla="*/ -785 w 73563"/>
                <a:gd name="connsiteY3" fmla="*/ 623 h 46713"/>
                <a:gd name="connsiteX4" fmla="*/ 8740 w 73563"/>
                <a:gd name="connsiteY4" fmla="*/ 623 h 46713"/>
                <a:gd name="connsiteX5" fmla="*/ 8740 w 73563"/>
                <a:gd name="connsiteY5" fmla="*/ 8909 h 46713"/>
                <a:gd name="connsiteX6" fmla="*/ 15027 w 73563"/>
                <a:gd name="connsiteY6" fmla="*/ 2337 h 46713"/>
                <a:gd name="connsiteX7" fmla="*/ 23980 w 73563"/>
                <a:gd name="connsiteY7" fmla="*/ -139 h 46713"/>
                <a:gd name="connsiteX8" fmla="*/ 38649 w 73563"/>
                <a:gd name="connsiteY8" fmla="*/ 8814 h 46713"/>
                <a:gd name="connsiteX9" fmla="*/ 55508 w 73563"/>
                <a:gd name="connsiteY9" fmla="*/ -139 h 46713"/>
                <a:gd name="connsiteX10" fmla="*/ 67985 w 73563"/>
                <a:gd name="connsiteY10" fmla="*/ 4623 h 46713"/>
                <a:gd name="connsiteX11" fmla="*/ 72748 w 73563"/>
                <a:gd name="connsiteY11" fmla="*/ 18244 h 46713"/>
                <a:gd name="connsiteX12" fmla="*/ 72748 w 73563"/>
                <a:gd name="connsiteY12" fmla="*/ 46152 h 46713"/>
                <a:gd name="connsiteX13" fmla="*/ 63223 w 73563"/>
                <a:gd name="connsiteY13" fmla="*/ 46152 h 46713"/>
                <a:gd name="connsiteX14" fmla="*/ 63223 w 73563"/>
                <a:gd name="connsiteY14" fmla="*/ 21196 h 46713"/>
                <a:gd name="connsiteX15" fmla="*/ 52746 w 73563"/>
                <a:gd name="connsiteY15" fmla="*/ 8529 h 46713"/>
                <a:gd name="connsiteX16" fmla="*/ 44268 w 73563"/>
                <a:gd name="connsiteY16" fmla="*/ 11671 h 46713"/>
                <a:gd name="connsiteX17" fmla="*/ 40364 w 73563"/>
                <a:gd name="connsiteY17" fmla="*/ 21196 h 46713"/>
                <a:gd name="connsiteX18" fmla="*/ 40364 w 73563"/>
                <a:gd name="connsiteY18" fmla="*/ 46533 h 46713"/>
                <a:gd name="connsiteX19" fmla="*/ 30839 w 73563"/>
                <a:gd name="connsiteY19" fmla="*/ 46533 h 46713"/>
                <a:gd name="connsiteX20" fmla="*/ 30839 w 73563"/>
                <a:gd name="connsiteY20" fmla="*/ 21578 h 46713"/>
                <a:gd name="connsiteX21" fmla="*/ 28458 w 73563"/>
                <a:gd name="connsiteY21" fmla="*/ 12053 h 46713"/>
                <a:gd name="connsiteX22" fmla="*/ 21219 w 73563"/>
                <a:gd name="connsiteY22" fmla="*/ 9005 h 46713"/>
                <a:gd name="connsiteX23" fmla="*/ 12550 w 73563"/>
                <a:gd name="connsiteY23" fmla="*/ 12338 h 46713"/>
                <a:gd name="connsiteX24" fmla="*/ 8740 w 73563"/>
                <a:gd name="connsiteY24" fmla="*/ 21387 h 46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563" h="46713">
                  <a:moveTo>
                    <a:pt x="8740" y="21387"/>
                  </a:moveTo>
                  <a:lnTo>
                    <a:pt x="8740" y="46057"/>
                  </a:lnTo>
                  <a:lnTo>
                    <a:pt x="-785" y="46057"/>
                  </a:lnTo>
                  <a:lnTo>
                    <a:pt x="-785" y="623"/>
                  </a:lnTo>
                  <a:lnTo>
                    <a:pt x="8740" y="623"/>
                  </a:lnTo>
                  <a:lnTo>
                    <a:pt x="8740" y="8909"/>
                  </a:lnTo>
                  <a:cubicBezTo>
                    <a:pt x="10074" y="6100"/>
                    <a:pt x="12264" y="3795"/>
                    <a:pt x="15027" y="2337"/>
                  </a:cubicBezTo>
                  <a:cubicBezTo>
                    <a:pt x="17694" y="708"/>
                    <a:pt x="20837" y="-139"/>
                    <a:pt x="23980" y="-139"/>
                  </a:cubicBezTo>
                  <a:cubicBezTo>
                    <a:pt x="30267" y="-606"/>
                    <a:pt x="36172" y="2995"/>
                    <a:pt x="38649" y="8814"/>
                  </a:cubicBezTo>
                  <a:cubicBezTo>
                    <a:pt x="42459" y="3232"/>
                    <a:pt x="48746" y="-120"/>
                    <a:pt x="55508" y="-139"/>
                  </a:cubicBezTo>
                  <a:cubicBezTo>
                    <a:pt x="60175" y="-301"/>
                    <a:pt x="64652" y="1413"/>
                    <a:pt x="67985" y="4623"/>
                  </a:cubicBezTo>
                  <a:cubicBezTo>
                    <a:pt x="71320" y="8329"/>
                    <a:pt x="73034" y="13243"/>
                    <a:pt x="72748" y="18244"/>
                  </a:cubicBezTo>
                  <a:lnTo>
                    <a:pt x="72748" y="46152"/>
                  </a:lnTo>
                  <a:lnTo>
                    <a:pt x="63223" y="46152"/>
                  </a:lnTo>
                  <a:lnTo>
                    <a:pt x="63223" y="21196"/>
                  </a:lnTo>
                  <a:cubicBezTo>
                    <a:pt x="63223" y="12720"/>
                    <a:pt x="59699" y="8529"/>
                    <a:pt x="52746" y="8529"/>
                  </a:cubicBezTo>
                  <a:cubicBezTo>
                    <a:pt x="49603" y="8481"/>
                    <a:pt x="46554" y="9605"/>
                    <a:pt x="44268" y="11671"/>
                  </a:cubicBezTo>
                  <a:cubicBezTo>
                    <a:pt x="41602" y="14110"/>
                    <a:pt x="40173" y="17596"/>
                    <a:pt x="40364" y="21196"/>
                  </a:cubicBezTo>
                  <a:lnTo>
                    <a:pt x="40364" y="46533"/>
                  </a:lnTo>
                  <a:lnTo>
                    <a:pt x="30839" y="46533"/>
                  </a:lnTo>
                  <a:lnTo>
                    <a:pt x="30839" y="21578"/>
                  </a:lnTo>
                  <a:cubicBezTo>
                    <a:pt x="31124" y="18225"/>
                    <a:pt x="30267" y="14882"/>
                    <a:pt x="28458" y="12053"/>
                  </a:cubicBezTo>
                  <a:cubicBezTo>
                    <a:pt x="26647" y="9909"/>
                    <a:pt x="23980" y="8776"/>
                    <a:pt x="21219" y="9005"/>
                  </a:cubicBezTo>
                  <a:cubicBezTo>
                    <a:pt x="17979" y="8976"/>
                    <a:pt x="14932" y="10167"/>
                    <a:pt x="12550" y="12338"/>
                  </a:cubicBezTo>
                  <a:cubicBezTo>
                    <a:pt x="10074" y="14691"/>
                    <a:pt x="8645" y="17968"/>
                    <a:pt x="8740" y="21387"/>
                  </a:cubicBezTo>
                  <a:close/>
                </a:path>
              </a:pathLst>
            </a:custGeom>
            <a:solidFill>
              <a:srgbClr val="6D6E71"/>
            </a:solidFill>
            <a:ln w="9525" cap="flat">
              <a:noFill/>
              <a:prstDash val="solid"/>
              <a:miter/>
            </a:ln>
          </p:spPr>
          <p:txBody>
            <a:bodyPr rtlCol="0" anchor="ctr"/>
            <a:lstStyle/>
            <a:p>
              <a:endParaRPr lang="en-US"/>
            </a:p>
          </p:txBody>
        </p:sp>
        <p:sp>
          <p:nvSpPr>
            <p:cNvPr id="736" name="Freeform: Shape 735">
              <a:extLst>
                <a:ext uri="{FF2B5EF4-FFF2-40B4-BE49-F238E27FC236}">
                  <a16:creationId xmlns:a16="http://schemas.microsoft.com/office/drawing/2014/main" id="{553DEBAD-B19B-40D7-BCA8-C58BCB80810C}"/>
                </a:ext>
              </a:extLst>
            </p:cNvPr>
            <p:cNvSpPr/>
            <p:nvPr/>
          </p:nvSpPr>
          <p:spPr>
            <a:xfrm>
              <a:off x="10154447" y="6075859"/>
              <a:ext cx="56951" cy="59167"/>
            </a:xfrm>
            <a:custGeom>
              <a:avLst/>
              <a:gdLst>
                <a:gd name="connsiteX0" fmla="*/ 44483 w 45307"/>
                <a:gd name="connsiteY0" fmla="*/ 27543 h 47070"/>
                <a:gd name="connsiteX1" fmla="*/ 8764 w 45307"/>
                <a:gd name="connsiteY1" fmla="*/ 27543 h 47070"/>
                <a:gd name="connsiteX2" fmla="*/ 13336 w 45307"/>
                <a:gd name="connsiteY2" fmla="*/ 35544 h 47070"/>
                <a:gd name="connsiteX3" fmla="*/ 22861 w 45307"/>
                <a:gd name="connsiteY3" fmla="*/ 38592 h 47070"/>
                <a:gd name="connsiteX4" fmla="*/ 35815 w 45307"/>
                <a:gd name="connsiteY4" fmla="*/ 33163 h 47070"/>
                <a:gd name="connsiteX5" fmla="*/ 41340 w 45307"/>
                <a:gd name="connsiteY5" fmla="*/ 39164 h 47070"/>
                <a:gd name="connsiteX6" fmla="*/ 22290 w 45307"/>
                <a:gd name="connsiteY6" fmla="*/ 46879 h 47070"/>
                <a:gd name="connsiteX7" fmla="*/ 6001 w 45307"/>
                <a:gd name="connsiteY7" fmla="*/ 40402 h 47070"/>
                <a:gd name="connsiteX8" fmla="*/ 6001 w 45307"/>
                <a:gd name="connsiteY8" fmla="*/ 6208 h 47070"/>
                <a:gd name="connsiteX9" fmla="*/ 22195 w 45307"/>
                <a:gd name="connsiteY9" fmla="*/ -175 h 47070"/>
                <a:gd name="connsiteX10" fmla="*/ 38005 w 45307"/>
                <a:gd name="connsiteY10" fmla="*/ 5445 h 47070"/>
                <a:gd name="connsiteX11" fmla="*/ 44483 w 45307"/>
                <a:gd name="connsiteY11" fmla="*/ 20971 h 47070"/>
                <a:gd name="connsiteX12" fmla="*/ 8764 w 45307"/>
                <a:gd name="connsiteY12" fmla="*/ 20019 h 47070"/>
                <a:gd name="connsiteX13" fmla="*/ 34958 w 45307"/>
                <a:gd name="connsiteY13" fmla="*/ 20019 h 47070"/>
                <a:gd name="connsiteX14" fmla="*/ 31338 w 45307"/>
                <a:gd name="connsiteY14" fmla="*/ 11160 h 47070"/>
                <a:gd name="connsiteX15" fmla="*/ 22479 w 45307"/>
                <a:gd name="connsiteY15" fmla="*/ 8113 h 47070"/>
                <a:gd name="connsiteX16" fmla="*/ 12954 w 45307"/>
                <a:gd name="connsiteY16" fmla="*/ 11351 h 47070"/>
                <a:gd name="connsiteX17" fmla="*/ 8287 w 45307"/>
                <a:gd name="connsiteY17" fmla="*/ 19733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07" h="47070">
                  <a:moveTo>
                    <a:pt x="44483" y="27543"/>
                  </a:moveTo>
                  <a:lnTo>
                    <a:pt x="8764" y="27543"/>
                  </a:lnTo>
                  <a:cubicBezTo>
                    <a:pt x="8955" y="30782"/>
                    <a:pt x="10669" y="33744"/>
                    <a:pt x="13336" y="35544"/>
                  </a:cubicBezTo>
                  <a:cubicBezTo>
                    <a:pt x="16098" y="37592"/>
                    <a:pt x="19432" y="38659"/>
                    <a:pt x="22861" y="38592"/>
                  </a:cubicBezTo>
                  <a:cubicBezTo>
                    <a:pt x="27814" y="38916"/>
                    <a:pt x="32577" y="36906"/>
                    <a:pt x="35815" y="33163"/>
                  </a:cubicBezTo>
                  <a:lnTo>
                    <a:pt x="41340" y="39164"/>
                  </a:lnTo>
                  <a:cubicBezTo>
                    <a:pt x="36387" y="44298"/>
                    <a:pt x="29434" y="47098"/>
                    <a:pt x="22290" y="46879"/>
                  </a:cubicBezTo>
                  <a:cubicBezTo>
                    <a:pt x="16194" y="46984"/>
                    <a:pt x="10384" y="44651"/>
                    <a:pt x="6001" y="40402"/>
                  </a:cubicBezTo>
                  <a:cubicBezTo>
                    <a:pt x="-3047" y="30811"/>
                    <a:pt x="-3047" y="15799"/>
                    <a:pt x="6001" y="6208"/>
                  </a:cubicBezTo>
                  <a:cubicBezTo>
                    <a:pt x="10384" y="2074"/>
                    <a:pt x="16194" y="-212"/>
                    <a:pt x="22195" y="-175"/>
                  </a:cubicBezTo>
                  <a:cubicBezTo>
                    <a:pt x="28005" y="-298"/>
                    <a:pt x="33624" y="1702"/>
                    <a:pt x="38005" y="5445"/>
                  </a:cubicBezTo>
                  <a:cubicBezTo>
                    <a:pt x="42483" y="9332"/>
                    <a:pt x="44864" y="15075"/>
                    <a:pt x="44483" y="20971"/>
                  </a:cubicBezTo>
                  <a:close/>
                  <a:moveTo>
                    <a:pt x="8764" y="20019"/>
                  </a:moveTo>
                  <a:lnTo>
                    <a:pt x="34958" y="20019"/>
                  </a:lnTo>
                  <a:cubicBezTo>
                    <a:pt x="35148" y="16676"/>
                    <a:pt x="33815" y="13428"/>
                    <a:pt x="31338" y="11160"/>
                  </a:cubicBezTo>
                  <a:cubicBezTo>
                    <a:pt x="28862" y="9103"/>
                    <a:pt x="25719" y="8027"/>
                    <a:pt x="22479" y="8113"/>
                  </a:cubicBezTo>
                  <a:cubicBezTo>
                    <a:pt x="19051" y="8074"/>
                    <a:pt x="15622" y="9217"/>
                    <a:pt x="12954" y="11351"/>
                  </a:cubicBezTo>
                  <a:cubicBezTo>
                    <a:pt x="10098" y="13208"/>
                    <a:pt x="8383" y="16342"/>
                    <a:pt x="8287" y="19733"/>
                  </a:cubicBezTo>
                  <a:close/>
                </a:path>
              </a:pathLst>
            </a:custGeom>
            <a:solidFill>
              <a:srgbClr val="6D6E71"/>
            </a:solidFill>
            <a:ln w="9525" cap="flat">
              <a:noFill/>
              <a:prstDash val="solid"/>
              <a:miter/>
            </a:ln>
          </p:spPr>
          <p:txBody>
            <a:bodyPr rtlCol="0" anchor="ctr"/>
            <a:lstStyle/>
            <a:p>
              <a:endParaRPr lang="en-US"/>
            </a:p>
          </p:txBody>
        </p:sp>
        <p:sp>
          <p:nvSpPr>
            <p:cNvPr id="737" name="Freeform: Shape 736">
              <a:extLst>
                <a:ext uri="{FF2B5EF4-FFF2-40B4-BE49-F238E27FC236}">
                  <a16:creationId xmlns:a16="http://schemas.microsoft.com/office/drawing/2014/main" id="{23198F48-B77A-40CD-93A5-77CB720EAC78}"/>
                </a:ext>
              </a:extLst>
            </p:cNvPr>
            <p:cNvSpPr/>
            <p:nvPr/>
          </p:nvSpPr>
          <p:spPr>
            <a:xfrm>
              <a:off x="10224159" y="6075967"/>
              <a:ext cx="52720" cy="58207"/>
            </a:xfrm>
            <a:custGeom>
              <a:avLst/>
              <a:gdLst>
                <a:gd name="connsiteX0" fmla="*/ 8740 w 41941"/>
                <a:gd name="connsiteY0" fmla="*/ 21361 h 46306"/>
                <a:gd name="connsiteX1" fmla="*/ 8740 w 41941"/>
                <a:gd name="connsiteY1" fmla="*/ 46031 h 46306"/>
                <a:gd name="connsiteX2" fmla="*/ -785 w 41941"/>
                <a:gd name="connsiteY2" fmla="*/ 46031 h 46306"/>
                <a:gd name="connsiteX3" fmla="*/ -785 w 41941"/>
                <a:gd name="connsiteY3" fmla="*/ 596 h 46306"/>
                <a:gd name="connsiteX4" fmla="*/ 8740 w 41941"/>
                <a:gd name="connsiteY4" fmla="*/ 596 h 46306"/>
                <a:gd name="connsiteX5" fmla="*/ 8740 w 41941"/>
                <a:gd name="connsiteY5" fmla="*/ 8883 h 46306"/>
                <a:gd name="connsiteX6" fmla="*/ 15122 w 41941"/>
                <a:gd name="connsiteY6" fmla="*/ 2311 h 46306"/>
                <a:gd name="connsiteX7" fmla="*/ 23886 w 41941"/>
                <a:gd name="connsiteY7" fmla="*/ -166 h 46306"/>
                <a:gd name="connsiteX8" fmla="*/ 36363 w 41941"/>
                <a:gd name="connsiteY8" fmla="*/ 4597 h 46306"/>
                <a:gd name="connsiteX9" fmla="*/ 41125 w 41941"/>
                <a:gd name="connsiteY9" fmla="*/ 18217 h 46306"/>
                <a:gd name="connsiteX10" fmla="*/ 41125 w 41941"/>
                <a:gd name="connsiteY10" fmla="*/ 46126 h 46306"/>
                <a:gd name="connsiteX11" fmla="*/ 31600 w 41941"/>
                <a:gd name="connsiteY11" fmla="*/ 46126 h 46306"/>
                <a:gd name="connsiteX12" fmla="*/ 31600 w 41941"/>
                <a:gd name="connsiteY12" fmla="*/ 21170 h 46306"/>
                <a:gd name="connsiteX13" fmla="*/ 21219 w 41941"/>
                <a:gd name="connsiteY13" fmla="*/ 8502 h 46306"/>
                <a:gd name="connsiteX14" fmla="*/ 12550 w 41941"/>
                <a:gd name="connsiteY14" fmla="*/ 11836 h 46306"/>
                <a:gd name="connsiteX15" fmla="*/ 8740 w 41941"/>
                <a:gd name="connsiteY15" fmla="*/ 21361 h 46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1" h="46306">
                  <a:moveTo>
                    <a:pt x="8740" y="21361"/>
                  </a:moveTo>
                  <a:lnTo>
                    <a:pt x="8740" y="46031"/>
                  </a:lnTo>
                  <a:lnTo>
                    <a:pt x="-785" y="46031"/>
                  </a:lnTo>
                  <a:lnTo>
                    <a:pt x="-785" y="596"/>
                  </a:lnTo>
                  <a:lnTo>
                    <a:pt x="8740" y="596"/>
                  </a:lnTo>
                  <a:lnTo>
                    <a:pt x="8740" y="8883"/>
                  </a:lnTo>
                  <a:cubicBezTo>
                    <a:pt x="10169" y="6111"/>
                    <a:pt x="12360" y="3816"/>
                    <a:pt x="15122" y="2311"/>
                  </a:cubicBezTo>
                  <a:cubicBezTo>
                    <a:pt x="17790" y="692"/>
                    <a:pt x="20837" y="-166"/>
                    <a:pt x="23886" y="-166"/>
                  </a:cubicBezTo>
                  <a:cubicBezTo>
                    <a:pt x="28553" y="-356"/>
                    <a:pt x="33029" y="1368"/>
                    <a:pt x="36363" y="4597"/>
                  </a:cubicBezTo>
                  <a:cubicBezTo>
                    <a:pt x="39696" y="8302"/>
                    <a:pt x="41411" y="13217"/>
                    <a:pt x="41125" y="18217"/>
                  </a:cubicBezTo>
                  <a:lnTo>
                    <a:pt x="41125" y="46126"/>
                  </a:lnTo>
                  <a:lnTo>
                    <a:pt x="31600" y="46126"/>
                  </a:lnTo>
                  <a:lnTo>
                    <a:pt x="31600" y="21170"/>
                  </a:lnTo>
                  <a:cubicBezTo>
                    <a:pt x="31600" y="12693"/>
                    <a:pt x="28172" y="8502"/>
                    <a:pt x="21219" y="8502"/>
                  </a:cubicBezTo>
                  <a:cubicBezTo>
                    <a:pt x="17980" y="8455"/>
                    <a:pt x="14932" y="9655"/>
                    <a:pt x="12550" y="11836"/>
                  </a:cubicBezTo>
                  <a:cubicBezTo>
                    <a:pt x="9978" y="14293"/>
                    <a:pt x="8551" y="17780"/>
                    <a:pt x="8740" y="21361"/>
                  </a:cubicBezTo>
                  <a:close/>
                </a:path>
              </a:pathLst>
            </a:custGeom>
            <a:solidFill>
              <a:srgbClr val="6D6E71"/>
            </a:solidFill>
            <a:ln w="9525" cap="flat">
              <a:noFill/>
              <a:prstDash val="solid"/>
              <a:miter/>
            </a:ln>
          </p:spPr>
          <p:txBody>
            <a:bodyPr rtlCol="0" anchor="ctr"/>
            <a:lstStyle/>
            <a:p>
              <a:endParaRPr lang="en-US"/>
            </a:p>
          </p:txBody>
        </p:sp>
        <p:sp>
          <p:nvSpPr>
            <p:cNvPr id="738" name="Freeform: Shape 737">
              <a:extLst>
                <a:ext uri="{FF2B5EF4-FFF2-40B4-BE49-F238E27FC236}">
                  <a16:creationId xmlns:a16="http://schemas.microsoft.com/office/drawing/2014/main" id="{8E91E546-5B70-426D-9C5F-71A59A2D1AED}"/>
                </a:ext>
              </a:extLst>
            </p:cNvPr>
            <p:cNvSpPr/>
            <p:nvPr/>
          </p:nvSpPr>
          <p:spPr>
            <a:xfrm>
              <a:off x="10289292" y="6058864"/>
              <a:ext cx="39869" cy="76148"/>
            </a:xfrm>
            <a:custGeom>
              <a:avLst/>
              <a:gdLst>
                <a:gd name="connsiteX0" fmla="*/ 14550 w 31717"/>
                <a:gd name="connsiteY0" fmla="*/ 21823 h 60579"/>
                <a:gd name="connsiteX1" fmla="*/ 14550 w 31717"/>
                <a:gd name="connsiteY1" fmla="*/ 44968 h 60579"/>
                <a:gd name="connsiteX2" fmla="*/ 16265 w 31717"/>
                <a:gd name="connsiteY2" fmla="*/ 50112 h 60579"/>
                <a:gd name="connsiteX3" fmla="*/ 21028 w 31717"/>
                <a:gd name="connsiteY3" fmla="*/ 52017 h 60579"/>
                <a:gd name="connsiteX4" fmla="*/ 26933 w 31717"/>
                <a:gd name="connsiteY4" fmla="*/ 49064 h 60579"/>
                <a:gd name="connsiteX5" fmla="*/ 30933 w 31717"/>
                <a:gd name="connsiteY5" fmla="*/ 55827 h 60579"/>
                <a:gd name="connsiteX6" fmla="*/ 19694 w 31717"/>
                <a:gd name="connsiteY6" fmla="*/ 60399 h 60579"/>
                <a:gd name="connsiteX7" fmla="*/ 9217 w 31717"/>
                <a:gd name="connsiteY7" fmla="*/ 56113 h 60579"/>
                <a:gd name="connsiteX8" fmla="*/ 4930 w 31717"/>
                <a:gd name="connsiteY8" fmla="*/ 44683 h 60579"/>
                <a:gd name="connsiteX9" fmla="*/ 4930 w 31717"/>
                <a:gd name="connsiteY9" fmla="*/ 21823 h 60579"/>
                <a:gd name="connsiteX10" fmla="*/ -785 w 31717"/>
                <a:gd name="connsiteY10" fmla="*/ 21823 h 60579"/>
                <a:gd name="connsiteX11" fmla="*/ -785 w 31717"/>
                <a:gd name="connsiteY11" fmla="*/ 14203 h 60579"/>
                <a:gd name="connsiteX12" fmla="*/ 4930 w 31717"/>
                <a:gd name="connsiteY12" fmla="*/ 14203 h 60579"/>
                <a:gd name="connsiteX13" fmla="*/ 4930 w 31717"/>
                <a:gd name="connsiteY13" fmla="*/ -180 h 60579"/>
                <a:gd name="connsiteX14" fmla="*/ 14455 w 31717"/>
                <a:gd name="connsiteY14" fmla="*/ -180 h 60579"/>
                <a:gd name="connsiteX15" fmla="*/ 14455 w 31717"/>
                <a:gd name="connsiteY15" fmla="*/ 14203 h 60579"/>
                <a:gd name="connsiteX16" fmla="*/ 26457 w 31717"/>
                <a:gd name="connsiteY16" fmla="*/ 14203 h 60579"/>
                <a:gd name="connsiteX17" fmla="*/ 26457 w 31717"/>
                <a:gd name="connsiteY17" fmla="*/ 21918 h 6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7" h="60579">
                  <a:moveTo>
                    <a:pt x="14550" y="21823"/>
                  </a:moveTo>
                  <a:lnTo>
                    <a:pt x="14550" y="44968"/>
                  </a:lnTo>
                  <a:cubicBezTo>
                    <a:pt x="14455" y="46836"/>
                    <a:pt x="15122" y="48664"/>
                    <a:pt x="16265" y="50112"/>
                  </a:cubicBezTo>
                  <a:cubicBezTo>
                    <a:pt x="17504" y="51455"/>
                    <a:pt x="19217" y="52151"/>
                    <a:pt x="21028" y="52017"/>
                  </a:cubicBezTo>
                  <a:cubicBezTo>
                    <a:pt x="23314" y="51912"/>
                    <a:pt x="25504" y="50845"/>
                    <a:pt x="26933" y="49064"/>
                  </a:cubicBezTo>
                  <a:lnTo>
                    <a:pt x="30933" y="55827"/>
                  </a:lnTo>
                  <a:cubicBezTo>
                    <a:pt x="27886" y="58723"/>
                    <a:pt x="23885" y="60361"/>
                    <a:pt x="19694" y="60399"/>
                  </a:cubicBezTo>
                  <a:cubicBezTo>
                    <a:pt x="15789" y="60447"/>
                    <a:pt x="11978" y="58904"/>
                    <a:pt x="9217" y="56113"/>
                  </a:cubicBezTo>
                  <a:cubicBezTo>
                    <a:pt x="6264" y="53055"/>
                    <a:pt x="4739" y="48922"/>
                    <a:pt x="4930" y="44683"/>
                  </a:cubicBezTo>
                  <a:lnTo>
                    <a:pt x="4930" y="21823"/>
                  </a:lnTo>
                  <a:lnTo>
                    <a:pt x="-785" y="21823"/>
                  </a:lnTo>
                  <a:lnTo>
                    <a:pt x="-785" y="14203"/>
                  </a:lnTo>
                  <a:lnTo>
                    <a:pt x="4930" y="14203"/>
                  </a:lnTo>
                  <a:lnTo>
                    <a:pt x="4930" y="-180"/>
                  </a:lnTo>
                  <a:lnTo>
                    <a:pt x="14455" y="-180"/>
                  </a:lnTo>
                  <a:lnTo>
                    <a:pt x="14455" y="14203"/>
                  </a:lnTo>
                  <a:lnTo>
                    <a:pt x="26457" y="14203"/>
                  </a:lnTo>
                  <a:lnTo>
                    <a:pt x="26457" y="21918"/>
                  </a:lnTo>
                  <a:close/>
                </a:path>
              </a:pathLst>
            </a:custGeom>
            <a:solidFill>
              <a:srgbClr val="6D6E71"/>
            </a:solidFill>
            <a:ln w="9525" cap="flat">
              <a:noFill/>
              <a:prstDash val="solid"/>
              <a:miter/>
            </a:ln>
          </p:spPr>
          <p:txBody>
            <a:bodyPr rtlCol="0" anchor="ctr"/>
            <a:lstStyle/>
            <a:p>
              <a:endParaRPr lang="en-US"/>
            </a:p>
          </p:txBody>
        </p:sp>
        <p:sp>
          <p:nvSpPr>
            <p:cNvPr id="739" name="Freeform: Shape 738">
              <a:extLst>
                <a:ext uri="{FF2B5EF4-FFF2-40B4-BE49-F238E27FC236}">
                  <a16:creationId xmlns:a16="http://schemas.microsoft.com/office/drawing/2014/main" id="{4F0942C1-29FE-4602-A0ED-D8A29382AC4D}"/>
                </a:ext>
              </a:extLst>
            </p:cNvPr>
            <p:cNvSpPr/>
            <p:nvPr/>
          </p:nvSpPr>
          <p:spPr>
            <a:xfrm>
              <a:off x="7399966" y="6206131"/>
              <a:ext cx="92911" cy="57230"/>
            </a:xfrm>
            <a:custGeom>
              <a:avLst/>
              <a:gdLst>
                <a:gd name="connsiteX0" fmla="*/ 25980 w 73914"/>
                <a:gd name="connsiteY0" fmla="*/ 45350 h 45529"/>
                <a:gd name="connsiteX1" fmla="*/ 14932 w 73914"/>
                <a:gd name="connsiteY1" fmla="*/ 45350 h 45529"/>
                <a:gd name="connsiteX2" fmla="*/ -785 w 73914"/>
                <a:gd name="connsiteY2" fmla="*/ -180 h 45529"/>
                <a:gd name="connsiteX3" fmla="*/ 8740 w 73914"/>
                <a:gd name="connsiteY3" fmla="*/ -180 h 45529"/>
                <a:gd name="connsiteX4" fmla="*/ 20075 w 73914"/>
                <a:gd name="connsiteY4" fmla="*/ 34206 h 45529"/>
                <a:gd name="connsiteX5" fmla="*/ 31410 w 73914"/>
                <a:gd name="connsiteY5" fmla="*/ -180 h 45529"/>
                <a:gd name="connsiteX6" fmla="*/ 40935 w 73914"/>
                <a:gd name="connsiteY6" fmla="*/ -180 h 45529"/>
                <a:gd name="connsiteX7" fmla="*/ 52270 w 73914"/>
                <a:gd name="connsiteY7" fmla="*/ 34206 h 45529"/>
                <a:gd name="connsiteX8" fmla="*/ 63604 w 73914"/>
                <a:gd name="connsiteY8" fmla="*/ -180 h 45529"/>
                <a:gd name="connsiteX9" fmla="*/ 73129 w 73914"/>
                <a:gd name="connsiteY9" fmla="*/ -180 h 45529"/>
                <a:gd name="connsiteX10" fmla="*/ 57413 w 73914"/>
                <a:gd name="connsiteY10" fmla="*/ 45350 h 45529"/>
                <a:gd name="connsiteX11" fmla="*/ 46364 w 73914"/>
                <a:gd name="connsiteY11" fmla="*/ 45350 h 45529"/>
                <a:gd name="connsiteX12" fmla="*/ 35601 w 73914"/>
                <a:gd name="connsiteY12" fmla="*/ 14203 h 45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914" h="45529">
                  <a:moveTo>
                    <a:pt x="25980" y="45350"/>
                  </a:moveTo>
                  <a:lnTo>
                    <a:pt x="14932" y="45350"/>
                  </a:lnTo>
                  <a:lnTo>
                    <a:pt x="-785" y="-180"/>
                  </a:lnTo>
                  <a:lnTo>
                    <a:pt x="8740" y="-180"/>
                  </a:lnTo>
                  <a:lnTo>
                    <a:pt x="20075" y="34206"/>
                  </a:lnTo>
                  <a:lnTo>
                    <a:pt x="31410" y="-180"/>
                  </a:lnTo>
                  <a:lnTo>
                    <a:pt x="40935" y="-180"/>
                  </a:lnTo>
                  <a:lnTo>
                    <a:pt x="52270" y="34206"/>
                  </a:lnTo>
                  <a:lnTo>
                    <a:pt x="63604" y="-180"/>
                  </a:lnTo>
                  <a:lnTo>
                    <a:pt x="73129" y="-180"/>
                  </a:lnTo>
                  <a:lnTo>
                    <a:pt x="57413" y="45350"/>
                  </a:lnTo>
                  <a:lnTo>
                    <a:pt x="46364" y="45350"/>
                  </a:lnTo>
                  <a:lnTo>
                    <a:pt x="35601" y="14203"/>
                  </a:lnTo>
                  <a:close/>
                </a:path>
              </a:pathLst>
            </a:custGeom>
            <a:solidFill>
              <a:srgbClr val="6D6E71"/>
            </a:solidFill>
            <a:ln w="9525" cap="flat">
              <a:noFill/>
              <a:prstDash val="solid"/>
              <a:miter/>
            </a:ln>
          </p:spPr>
          <p:txBody>
            <a:bodyPr rtlCol="0" anchor="ctr"/>
            <a:lstStyle/>
            <a:p>
              <a:endParaRPr lang="en-US"/>
            </a:p>
          </p:txBody>
        </p:sp>
        <p:sp>
          <p:nvSpPr>
            <p:cNvPr id="740" name="Freeform: Shape 739">
              <a:extLst>
                <a:ext uri="{FF2B5EF4-FFF2-40B4-BE49-F238E27FC236}">
                  <a16:creationId xmlns:a16="http://schemas.microsoft.com/office/drawing/2014/main" id="{AE92FC3F-20C7-498C-B224-120D61337756}"/>
                </a:ext>
              </a:extLst>
            </p:cNvPr>
            <p:cNvSpPr/>
            <p:nvPr/>
          </p:nvSpPr>
          <p:spPr>
            <a:xfrm>
              <a:off x="7503888" y="6181587"/>
              <a:ext cx="15211" cy="81776"/>
            </a:xfrm>
            <a:custGeom>
              <a:avLst/>
              <a:gdLst>
                <a:gd name="connsiteX0" fmla="*/ 1028 w 12101"/>
                <a:gd name="connsiteY0" fmla="*/ 10203 h 65056"/>
                <a:gd name="connsiteX1" fmla="*/ -781 w 12101"/>
                <a:gd name="connsiteY1" fmla="*/ 5916 h 65056"/>
                <a:gd name="connsiteX2" fmla="*/ 1028 w 12101"/>
                <a:gd name="connsiteY2" fmla="*/ 1630 h 65056"/>
                <a:gd name="connsiteX3" fmla="*/ 5315 w 12101"/>
                <a:gd name="connsiteY3" fmla="*/ -180 h 65056"/>
                <a:gd name="connsiteX4" fmla="*/ 9601 w 12101"/>
                <a:gd name="connsiteY4" fmla="*/ 1630 h 65056"/>
                <a:gd name="connsiteX5" fmla="*/ 11316 w 12101"/>
                <a:gd name="connsiteY5" fmla="*/ 5916 h 65056"/>
                <a:gd name="connsiteX6" fmla="*/ 5410 w 12101"/>
                <a:gd name="connsiteY6" fmla="*/ 12012 h 65056"/>
                <a:gd name="connsiteX7" fmla="*/ 5315 w 12101"/>
                <a:gd name="connsiteY7" fmla="*/ 12012 h 65056"/>
                <a:gd name="connsiteX8" fmla="*/ 1028 w 12101"/>
                <a:gd name="connsiteY8" fmla="*/ 10203 h 65056"/>
                <a:gd name="connsiteX9" fmla="*/ 9982 w 12101"/>
                <a:gd name="connsiteY9" fmla="*/ 64876 h 65056"/>
                <a:gd name="connsiteX10" fmla="*/ 457 w 12101"/>
                <a:gd name="connsiteY10" fmla="*/ 64876 h 65056"/>
                <a:gd name="connsiteX11" fmla="*/ 457 w 12101"/>
                <a:gd name="connsiteY11" fmla="*/ 19346 h 65056"/>
                <a:gd name="connsiteX12" fmla="*/ 9982 w 12101"/>
                <a:gd name="connsiteY12" fmla="*/ 19346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01" h="65056">
                  <a:moveTo>
                    <a:pt x="1028" y="10203"/>
                  </a:moveTo>
                  <a:cubicBezTo>
                    <a:pt x="-172" y="9107"/>
                    <a:pt x="-838" y="7545"/>
                    <a:pt x="-781" y="5916"/>
                  </a:cubicBezTo>
                  <a:cubicBezTo>
                    <a:pt x="-801" y="4297"/>
                    <a:pt x="-143" y="2744"/>
                    <a:pt x="1028" y="1630"/>
                  </a:cubicBezTo>
                  <a:cubicBezTo>
                    <a:pt x="2152" y="468"/>
                    <a:pt x="3696" y="-189"/>
                    <a:pt x="5315" y="-180"/>
                  </a:cubicBezTo>
                  <a:cubicBezTo>
                    <a:pt x="6925" y="-161"/>
                    <a:pt x="8458" y="496"/>
                    <a:pt x="9601" y="1630"/>
                  </a:cubicBezTo>
                  <a:cubicBezTo>
                    <a:pt x="10716" y="2783"/>
                    <a:pt x="11325" y="4316"/>
                    <a:pt x="11316" y="5916"/>
                  </a:cubicBezTo>
                  <a:cubicBezTo>
                    <a:pt x="11372" y="9231"/>
                    <a:pt x="8724" y="11955"/>
                    <a:pt x="5410" y="12012"/>
                  </a:cubicBezTo>
                  <a:cubicBezTo>
                    <a:pt x="5382" y="12012"/>
                    <a:pt x="5343" y="12012"/>
                    <a:pt x="5315" y="12012"/>
                  </a:cubicBezTo>
                  <a:cubicBezTo>
                    <a:pt x="3686" y="12069"/>
                    <a:pt x="2124" y="11403"/>
                    <a:pt x="1028" y="10203"/>
                  </a:cubicBezTo>
                  <a:close/>
                  <a:moveTo>
                    <a:pt x="9982" y="64876"/>
                  </a:moveTo>
                  <a:lnTo>
                    <a:pt x="457" y="64876"/>
                  </a:lnTo>
                  <a:lnTo>
                    <a:pt x="457" y="19346"/>
                  </a:lnTo>
                  <a:lnTo>
                    <a:pt x="9982" y="19346"/>
                  </a:lnTo>
                  <a:close/>
                </a:path>
              </a:pathLst>
            </a:custGeom>
            <a:solidFill>
              <a:srgbClr val="6D6E71"/>
            </a:solidFill>
            <a:ln w="9525" cap="flat">
              <a:noFill/>
              <a:prstDash val="solid"/>
              <a:miter/>
            </a:ln>
          </p:spPr>
          <p:txBody>
            <a:bodyPr rtlCol="0" anchor="ctr"/>
            <a:lstStyle/>
            <a:p>
              <a:endParaRPr lang="en-US"/>
            </a:p>
          </p:txBody>
        </p:sp>
        <p:sp>
          <p:nvSpPr>
            <p:cNvPr id="741" name="Freeform: Shape 740">
              <a:extLst>
                <a:ext uri="{FF2B5EF4-FFF2-40B4-BE49-F238E27FC236}">
                  <a16:creationId xmlns:a16="http://schemas.microsoft.com/office/drawing/2014/main" id="{53A07F72-7FC5-4752-9A6E-7AE2FCC8294E}"/>
                </a:ext>
              </a:extLst>
            </p:cNvPr>
            <p:cNvSpPr/>
            <p:nvPr/>
          </p:nvSpPr>
          <p:spPr>
            <a:xfrm>
              <a:off x="7530472" y="6187693"/>
              <a:ext cx="39869" cy="76270"/>
            </a:xfrm>
            <a:custGeom>
              <a:avLst/>
              <a:gdLst>
                <a:gd name="connsiteX0" fmla="*/ 14550 w 31717"/>
                <a:gd name="connsiteY0" fmla="*/ 22204 h 60676"/>
                <a:gd name="connsiteX1" fmla="*/ 14550 w 31717"/>
                <a:gd name="connsiteY1" fmla="*/ 45064 h 60676"/>
                <a:gd name="connsiteX2" fmla="*/ 16265 w 31717"/>
                <a:gd name="connsiteY2" fmla="*/ 50207 h 60676"/>
                <a:gd name="connsiteX3" fmla="*/ 21027 w 31717"/>
                <a:gd name="connsiteY3" fmla="*/ 52112 h 60676"/>
                <a:gd name="connsiteX4" fmla="*/ 27028 w 31717"/>
                <a:gd name="connsiteY4" fmla="*/ 49159 h 60676"/>
                <a:gd name="connsiteX5" fmla="*/ 30933 w 31717"/>
                <a:gd name="connsiteY5" fmla="*/ 55922 h 60676"/>
                <a:gd name="connsiteX6" fmla="*/ 19789 w 31717"/>
                <a:gd name="connsiteY6" fmla="*/ 60494 h 60676"/>
                <a:gd name="connsiteX7" fmla="*/ 9312 w 31717"/>
                <a:gd name="connsiteY7" fmla="*/ 56208 h 60676"/>
                <a:gd name="connsiteX8" fmla="*/ 4930 w 31717"/>
                <a:gd name="connsiteY8" fmla="*/ 44778 h 60676"/>
                <a:gd name="connsiteX9" fmla="*/ 4930 w 31717"/>
                <a:gd name="connsiteY9" fmla="*/ 21918 h 60676"/>
                <a:gd name="connsiteX10" fmla="*/ -785 w 31717"/>
                <a:gd name="connsiteY10" fmla="*/ 21918 h 60676"/>
                <a:gd name="connsiteX11" fmla="*/ -785 w 31717"/>
                <a:gd name="connsiteY11" fmla="*/ 14203 h 60676"/>
                <a:gd name="connsiteX12" fmla="*/ 4930 w 31717"/>
                <a:gd name="connsiteY12" fmla="*/ 14203 h 60676"/>
                <a:gd name="connsiteX13" fmla="*/ 4930 w 31717"/>
                <a:gd name="connsiteY13" fmla="*/ -180 h 60676"/>
                <a:gd name="connsiteX14" fmla="*/ 14455 w 31717"/>
                <a:gd name="connsiteY14" fmla="*/ -180 h 60676"/>
                <a:gd name="connsiteX15" fmla="*/ 14455 w 31717"/>
                <a:gd name="connsiteY15" fmla="*/ 14203 h 60676"/>
                <a:gd name="connsiteX16" fmla="*/ 26933 w 31717"/>
                <a:gd name="connsiteY16" fmla="*/ 14203 h 60676"/>
                <a:gd name="connsiteX17" fmla="*/ 26933 w 31717"/>
                <a:gd name="connsiteY17" fmla="*/ 21918 h 6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7" h="60676">
                  <a:moveTo>
                    <a:pt x="14550" y="22204"/>
                  </a:moveTo>
                  <a:lnTo>
                    <a:pt x="14550" y="45064"/>
                  </a:lnTo>
                  <a:cubicBezTo>
                    <a:pt x="14474" y="46930"/>
                    <a:pt x="15083" y="48759"/>
                    <a:pt x="16265" y="50207"/>
                  </a:cubicBezTo>
                  <a:cubicBezTo>
                    <a:pt x="17484" y="51531"/>
                    <a:pt x="19237" y="52236"/>
                    <a:pt x="21027" y="52112"/>
                  </a:cubicBezTo>
                  <a:cubicBezTo>
                    <a:pt x="23352" y="52017"/>
                    <a:pt x="25533" y="50941"/>
                    <a:pt x="27028" y="49159"/>
                  </a:cubicBezTo>
                  <a:lnTo>
                    <a:pt x="30933" y="55922"/>
                  </a:lnTo>
                  <a:cubicBezTo>
                    <a:pt x="27943" y="58818"/>
                    <a:pt x="23951" y="60447"/>
                    <a:pt x="19789" y="60494"/>
                  </a:cubicBezTo>
                  <a:cubicBezTo>
                    <a:pt x="15855" y="60570"/>
                    <a:pt x="12064" y="59018"/>
                    <a:pt x="9312" y="56208"/>
                  </a:cubicBezTo>
                  <a:cubicBezTo>
                    <a:pt x="6311" y="53189"/>
                    <a:pt x="4721" y="49036"/>
                    <a:pt x="4930" y="44778"/>
                  </a:cubicBezTo>
                  <a:lnTo>
                    <a:pt x="4930" y="21918"/>
                  </a:lnTo>
                  <a:lnTo>
                    <a:pt x="-785" y="21918"/>
                  </a:lnTo>
                  <a:lnTo>
                    <a:pt x="-785" y="14203"/>
                  </a:lnTo>
                  <a:lnTo>
                    <a:pt x="4930" y="14203"/>
                  </a:lnTo>
                  <a:lnTo>
                    <a:pt x="4930" y="-180"/>
                  </a:lnTo>
                  <a:lnTo>
                    <a:pt x="14455" y="-180"/>
                  </a:lnTo>
                  <a:lnTo>
                    <a:pt x="14455" y="14203"/>
                  </a:lnTo>
                  <a:lnTo>
                    <a:pt x="26933" y="14203"/>
                  </a:lnTo>
                  <a:lnTo>
                    <a:pt x="26933" y="21918"/>
                  </a:lnTo>
                  <a:close/>
                </a:path>
              </a:pathLst>
            </a:custGeom>
            <a:solidFill>
              <a:srgbClr val="6D6E71"/>
            </a:solidFill>
            <a:ln w="9525" cap="flat">
              <a:noFill/>
              <a:prstDash val="solid"/>
              <a:miter/>
            </a:ln>
          </p:spPr>
          <p:txBody>
            <a:bodyPr rtlCol="0" anchor="ctr"/>
            <a:lstStyle/>
            <a:p>
              <a:endParaRPr lang="en-US"/>
            </a:p>
          </p:txBody>
        </p:sp>
        <p:sp>
          <p:nvSpPr>
            <p:cNvPr id="742" name="Freeform: Shape 741">
              <a:extLst>
                <a:ext uri="{FF2B5EF4-FFF2-40B4-BE49-F238E27FC236}">
                  <a16:creationId xmlns:a16="http://schemas.microsoft.com/office/drawing/2014/main" id="{89AD9F3C-2D38-47FD-9A7F-662DC3128629}"/>
                </a:ext>
              </a:extLst>
            </p:cNvPr>
            <p:cNvSpPr/>
            <p:nvPr/>
          </p:nvSpPr>
          <p:spPr>
            <a:xfrm>
              <a:off x="7580040" y="6183503"/>
              <a:ext cx="52730" cy="80099"/>
            </a:xfrm>
            <a:custGeom>
              <a:avLst/>
              <a:gdLst>
                <a:gd name="connsiteX0" fmla="*/ 8740 w 41949"/>
                <a:gd name="connsiteY0" fmla="*/ 38872 h 63722"/>
                <a:gd name="connsiteX1" fmla="*/ 8740 w 41949"/>
                <a:gd name="connsiteY1" fmla="*/ 63542 h 63722"/>
                <a:gd name="connsiteX2" fmla="*/ -785 w 41949"/>
                <a:gd name="connsiteY2" fmla="*/ 63542 h 63722"/>
                <a:gd name="connsiteX3" fmla="*/ -785 w 41949"/>
                <a:gd name="connsiteY3" fmla="*/ -180 h 63722"/>
                <a:gd name="connsiteX4" fmla="*/ 8740 w 41949"/>
                <a:gd name="connsiteY4" fmla="*/ -180 h 63722"/>
                <a:gd name="connsiteX5" fmla="*/ 8740 w 41949"/>
                <a:gd name="connsiteY5" fmla="*/ 26109 h 63722"/>
                <a:gd name="connsiteX6" fmla="*/ 14932 w 41949"/>
                <a:gd name="connsiteY6" fmla="*/ 19441 h 63722"/>
                <a:gd name="connsiteX7" fmla="*/ 23885 w 41949"/>
                <a:gd name="connsiteY7" fmla="*/ 17060 h 63722"/>
                <a:gd name="connsiteX8" fmla="*/ 36363 w 41949"/>
                <a:gd name="connsiteY8" fmla="*/ 21823 h 63722"/>
                <a:gd name="connsiteX9" fmla="*/ 41125 w 41949"/>
                <a:gd name="connsiteY9" fmla="*/ 35443 h 63722"/>
                <a:gd name="connsiteX10" fmla="*/ 41125 w 41949"/>
                <a:gd name="connsiteY10" fmla="*/ 63352 h 63722"/>
                <a:gd name="connsiteX11" fmla="*/ 31600 w 41949"/>
                <a:gd name="connsiteY11" fmla="*/ 63352 h 63722"/>
                <a:gd name="connsiteX12" fmla="*/ 31600 w 41949"/>
                <a:gd name="connsiteY12" fmla="*/ 38872 h 63722"/>
                <a:gd name="connsiteX13" fmla="*/ 21123 w 41949"/>
                <a:gd name="connsiteY13" fmla="*/ 26204 h 63722"/>
                <a:gd name="connsiteX14" fmla="*/ 12550 w 41949"/>
                <a:gd name="connsiteY14" fmla="*/ 29538 h 63722"/>
                <a:gd name="connsiteX15" fmla="*/ 8740 w 41949"/>
                <a:gd name="connsiteY15" fmla="*/ 38872 h 6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9" h="63722">
                  <a:moveTo>
                    <a:pt x="8740" y="38872"/>
                  </a:moveTo>
                  <a:lnTo>
                    <a:pt x="8740" y="63542"/>
                  </a:lnTo>
                  <a:lnTo>
                    <a:pt x="-785" y="63542"/>
                  </a:lnTo>
                  <a:lnTo>
                    <a:pt x="-785" y="-180"/>
                  </a:lnTo>
                  <a:lnTo>
                    <a:pt x="8740" y="-180"/>
                  </a:lnTo>
                  <a:lnTo>
                    <a:pt x="8740" y="26109"/>
                  </a:lnTo>
                  <a:cubicBezTo>
                    <a:pt x="10065" y="23299"/>
                    <a:pt x="12227" y="20965"/>
                    <a:pt x="14932" y="19441"/>
                  </a:cubicBezTo>
                  <a:cubicBezTo>
                    <a:pt x="17665" y="17898"/>
                    <a:pt x="20752" y="17079"/>
                    <a:pt x="23885" y="17060"/>
                  </a:cubicBezTo>
                  <a:cubicBezTo>
                    <a:pt x="28524" y="16870"/>
                    <a:pt x="33029" y="18593"/>
                    <a:pt x="36363" y="21823"/>
                  </a:cubicBezTo>
                  <a:cubicBezTo>
                    <a:pt x="39735" y="25528"/>
                    <a:pt x="41449" y="30443"/>
                    <a:pt x="41125" y="35443"/>
                  </a:cubicBezTo>
                  <a:lnTo>
                    <a:pt x="41125" y="63352"/>
                  </a:lnTo>
                  <a:lnTo>
                    <a:pt x="31600" y="63352"/>
                  </a:lnTo>
                  <a:lnTo>
                    <a:pt x="31600" y="38872"/>
                  </a:lnTo>
                  <a:cubicBezTo>
                    <a:pt x="31600" y="30395"/>
                    <a:pt x="28172" y="26204"/>
                    <a:pt x="21123" y="26204"/>
                  </a:cubicBezTo>
                  <a:cubicBezTo>
                    <a:pt x="17941" y="26175"/>
                    <a:pt x="14875" y="27366"/>
                    <a:pt x="12550" y="29538"/>
                  </a:cubicBezTo>
                  <a:cubicBezTo>
                    <a:pt x="9998" y="31957"/>
                    <a:pt x="8607" y="35357"/>
                    <a:pt x="8740" y="38872"/>
                  </a:cubicBezTo>
                  <a:close/>
                </a:path>
              </a:pathLst>
            </a:custGeom>
            <a:solidFill>
              <a:srgbClr val="6D6E71"/>
            </a:solidFill>
            <a:ln w="9525" cap="flat">
              <a:noFill/>
              <a:prstDash val="solid"/>
              <a:miter/>
            </a:ln>
          </p:spPr>
          <p:txBody>
            <a:bodyPr rtlCol="0" anchor="ctr"/>
            <a:lstStyle/>
            <a:p>
              <a:endParaRPr lang="en-US"/>
            </a:p>
          </p:txBody>
        </p:sp>
        <p:sp>
          <p:nvSpPr>
            <p:cNvPr id="743" name="Freeform: Shape 742">
              <a:extLst>
                <a:ext uri="{FF2B5EF4-FFF2-40B4-BE49-F238E27FC236}">
                  <a16:creationId xmlns:a16="http://schemas.microsoft.com/office/drawing/2014/main" id="{10B1CDEC-32D8-4D08-A70D-DBDD170E5082}"/>
                </a:ext>
              </a:extLst>
            </p:cNvPr>
            <p:cNvSpPr/>
            <p:nvPr/>
          </p:nvSpPr>
          <p:spPr>
            <a:xfrm>
              <a:off x="7679176" y="6183503"/>
              <a:ext cx="11973" cy="79859"/>
            </a:xfrm>
            <a:custGeom>
              <a:avLst/>
              <a:gdLst>
                <a:gd name="connsiteX0" fmla="*/ 8740 w 9525"/>
                <a:gd name="connsiteY0" fmla="*/ 63352 h 63531"/>
                <a:gd name="connsiteX1" fmla="*/ -785 w 9525"/>
                <a:gd name="connsiteY1" fmla="*/ 63352 h 63531"/>
                <a:gd name="connsiteX2" fmla="*/ -785 w 9525"/>
                <a:gd name="connsiteY2" fmla="*/ -180 h 63531"/>
                <a:gd name="connsiteX3" fmla="*/ 8740 w 9525"/>
                <a:gd name="connsiteY3" fmla="*/ -180 h 63531"/>
              </a:gdLst>
              <a:ahLst/>
              <a:cxnLst>
                <a:cxn ang="0">
                  <a:pos x="connsiteX0" y="connsiteY0"/>
                </a:cxn>
                <a:cxn ang="0">
                  <a:pos x="connsiteX1" y="connsiteY1"/>
                </a:cxn>
                <a:cxn ang="0">
                  <a:pos x="connsiteX2" y="connsiteY2"/>
                </a:cxn>
                <a:cxn ang="0">
                  <a:pos x="connsiteX3" y="connsiteY3"/>
                </a:cxn>
              </a:cxnLst>
              <a:rect l="l" t="t" r="r" b="b"/>
              <a:pathLst>
                <a:path w="9525" h="63531">
                  <a:moveTo>
                    <a:pt x="8740" y="63352"/>
                  </a:moveTo>
                  <a:lnTo>
                    <a:pt x="-785" y="63352"/>
                  </a:lnTo>
                  <a:lnTo>
                    <a:pt x="-785" y="-180"/>
                  </a:lnTo>
                  <a:lnTo>
                    <a:pt x="8740" y="-180"/>
                  </a:lnTo>
                  <a:close/>
                </a:path>
              </a:pathLst>
            </a:custGeom>
            <a:solidFill>
              <a:srgbClr val="6D6E71"/>
            </a:solidFill>
            <a:ln w="9525" cap="flat">
              <a:noFill/>
              <a:prstDash val="solid"/>
              <a:miter/>
            </a:ln>
          </p:spPr>
          <p:txBody>
            <a:bodyPr rtlCol="0" anchor="ctr"/>
            <a:lstStyle/>
            <a:p>
              <a:endParaRPr lang="en-US"/>
            </a:p>
          </p:txBody>
        </p:sp>
        <p:sp>
          <p:nvSpPr>
            <p:cNvPr id="744" name="Freeform: Shape 743">
              <a:extLst>
                <a:ext uri="{FF2B5EF4-FFF2-40B4-BE49-F238E27FC236}">
                  <a16:creationId xmlns:a16="http://schemas.microsoft.com/office/drawing/2014/main" id="{C6AB802C-AA3B-4BD0-AAA6-E7BA7F076470}"/>
                </a:ext>
              </a:extLst>
            </p:cNvPr>
            <p:cNvSpPr/>
            <p:nvPr/>
          </p:nvSpPr>
          <p:spPr>
            <a:xfrm>
              <a:off x="7704290" y="6204560"/>
              <a:ext cx="50999" cy="59772"/>
            </a:xfrm>
            <a:custGeom>
              <a:avLst/>
              <a:gdLst>
                <a:gd name="connsiteX0" fmla="*/ 39530 w 40572"/>
                <a:gd name="connsiteY0" fmla="*/ 46600 h 47551"/>
                <a:gd name="connsiteX1" fmla="*/ 30862 w 40572"/>
                <a:gd name="connsiteY1" fmla="*/ 46600 h 47551"/>
                <a:gd name="connsiteX2" fmla="*/ 30862 w 40572"/>
                <a:gd name="connsiteY2" fmla="*/ 40504 h 47551"/>
                <a:gd name="connsiteX3" fmla="*/ 15622 w 40572"/>
                <a:gd name="connsiteY3" fmla="*/ 47362 h 47551"/>
                <a:gd name="connsiteX4" fmla="*/ 3906 w 40572"/>
                <a:gd name="connsiteY4" fmla="*/ 43266 h 47551"/>
                <a:gd name="connsiteX5" fmla="*/ -762 w 40572"/>
                <a:gd name="connsiteY5" fmla="*/ 32503 h 47551"/>
                <a:gd name="connsiteX6" fmla="*/ 4192 w 40572"/>
                <a:gd name="connsiteY6" fmla="*/ 22502 h 47551"/>
                <a:gd name="connsiteX7" fmla="*/ 17622 w 40572"/>
                <a:gd name="connsiteY7" fmla="*/ 19073 h 47551"/>
                <a:gd name="connsiteX8" fmla="*/ 30099 w 40572"/>
                <a:gd name="connsiteY8" fmla="*/ 19073 h 47551"/>
                <a:gd name="connsiteX9" fmla="*/ 30099 w 40572"/>
                <a:gd name="connsiteY9" fmla="*/ 17358 h 47551"/>
                <a:gd name="connsiteX10" fmla="*/ 19908 w 40572"/>
                <a:gd name="connsiteY10" fmla="*/ 7833 h 47551"/>
                <a:gd name="connsiteX11" fmla="*/ 6764 w 40572"/>
                <a:gd name="connsiteY11" fmla="*/ 12501 h 47551"/>
                <a:gd name="connsiteX12" fmla="*/ 2477 w 40572"/>
                <a:gd name="connsiteY12" fmla="*/ 6500 h 47551"/>
                <a:gd name="connsiteX13" fmla="*/ 21527 w 40572"/>
                <a:gd name="connsiteY13" fmla="*/ -168 h 47551"/>
                <a:gd name="connsiteX14" fmla="*/ 34672 w 40572"/>
                <a:gd name="connsiteY14" fmla="*/ 3928 h 47551"/>
                <a:gd name="connsiteX15" fmla="*/ 39720 w 40572"/>
                <a:gd name="connsiteY15" fmla="*/ 16787 h 47551"/>
                <a:gd name="connsiteX16" fmla="*/ 30005 w 40572"/>
                <a:gd name="connsiteY16" fmla="*/ 29646 h 47551"/>
                <a:gd name="connsiteX17" fmla="*/ 30005 w 40572"/>
                <a:gd name="connsiteY17" fmla="*/ 25836 h 47551"/>
                <a:gd name="connsiteX18" fmla="*/ 19146 w 40572"/>
                <a:gd name="connsiteY18" fmla="*/ 25836 h 47551"/>
                <a:gd name="connsiteX19" fmla="*/ 8763 w 40572"/>
                <a:gd name="connsiteY19" fmla="*/ 32313 h 47551"/>
                <a:gd name="connsiteX20" fmla="*/ 11335 w 40572"/>
                <a:gd name="connsiteY20" fmla="*/ 37456 h 47551"/>
                <a:gd name="connsiteX21" fmla="*/ 18479 w 40572"/>
                <a:gd name="connsiteY21" fmla="*/ 39171 h 47551"/>
                <a:gd name="connsiteX22" fmla="*/ 26575 w 40572"/>
                <a:gd name="connsiteY22" fmla="*/ 36599 h 47551"/>
                <a:gd name="connsiteX23" fmla="*/ 30005 w 40572"/>
                <a:gd name="connsiteY23" fmla="*/ 29646 h 47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572" h="47551">
                  <a:moveTo>
                    <a:pt x="39530" y="46600"/>
                  </a:moveTo>
                  <a:lnTo>
                    <a:pt x="30862" y="46600"/>
                  </a:lnTo>
                  <a:lnTo>
                    <a:pt x="30862" y="40504"/>
                  </a:lnTo>
                  <a:cubicBezTo>
                    <a:pt x="27109" y="45019"/>
                    <a:pt x="21489" y="47543"/>
                    <a:pt x="15622" y="47362"/>
                  </a:cubicBezTo>
                  <a:cubicBezTo>
                    <a:pt x="11345" y="47496"/>
                    <a:pt x="7164" y="46038"/>
                    <a:pt x="3906" y="43266"/>
                  </a:cubicBezTo>
                  <a:cubicBezTo>
                    <a:pt x="781" y="40580"/>
                    <a:pt x="-933" y="36618"/>
                    <a:pt x="-762" y="32503"/>
                  </a:cubicBezTo>
                  <a:cubicBezTo>
                    <a:pt x="-1018" y="28522"/>
                    <a:pt x="867" y="24712"/>
                    <a:pt x="4192" y="22502"/>
                  </a:cubicBezTo>
                  <a:cubicBezTo>
                    <a:pt x="8220" y="20026"/>
                    <a:pt x="12898" y="18825"/>
                    <a:pt x="17622" y="19073"/>
                  </a:cubicBezTo>
                  <a:lnTo>
                    <a:pt x="30099" y="19073"/>
                  </a:lnTo>
                  <a:lnTo>
                    <a:pt x="30099" y="17358"/>
                  </a:lnTo>
                  <a:cubicBezTo>
                    <a:pt x="30099" y="11358"/>
                    <a:pt x="26671" y="7833"/>
                    <a:pt x="19908" y="7833"/>
                  </a:cubicBezTo>
                  <a:cubicBezTo>
                    <a:pt x="15155" y="8005"/>
                    <a:pt x="10564" y="9634"/>
                    <a:pt x="6764" y="12501"/>
                  </a:cubicBezTo>
                  <a:lnTo>
                    <a:pt x="2477" y="6500"/>
                  </a:lnTo>
                  <a:cubicBezTo>
                    <a:pt x="7830" y="2071"/>
                    <a:pt x="14583" y="-292"/>
                    <a:pt x="21527" y="-168"/>
                  </a:cubicBezTo>
                  <a:cubicBezTo>
                    <a:pt x="26242" y="-329"/>
                    <a:pt x="30881" y="1118"/>
                    <a:pt x="34672" y="3928"/>
                  </a:cubicBezTo>
                  <a:cubicBezTo>
                    <a:pt x="38301" y="7167"/>
                    <a:pt x="40177" y="11939"/>
                    <a:pt x="39720" y="16787"/>
                  </a:cubicBezTo>
                  <a:close/>
                  <a:moveTo>
                    <a:pt x="30005" y="29646"/>
                  </a:moveTo>
                  <a:lnTo>
                    <a:pt x="30005" y="25836"/>
                  </a:lnTo>
                  <a:lnTo>
                    <a:pt x="19146" y="25836"/>
                  </a:lnTo>
                  <a:cubicBezTo>
                    <a:pt x="12288" y="25836"/>
                    <a:pt x="8763" y="27931"/>
                    <a:pt x="8763" y="32313"/>
                  </a:cubicBezTo>
                  <a:cubicBezTo>
                    <a:pt x="8687" y="34351"/>
                    <a:pt x="9659" y="36294"/>
                    <a:pt x="11335" y="37456"/>
                  </a:cubicBezTo>
                  <a:cubicBezTo>
                    <a:pt x="13497" y="38714"/>
                    <a:pt x="15983" y="39314"/>
                    <a:pt x="18479" y="39171"/>
                  </a:cubicBezTo>
                  <a:cubicBezTo>
                    <a:pt x="21394" y="39237"/>
                    <a:pt x="24242" y="38333"/>
                    <a:pt x="26575" y="36599"/>
                  </a:cubicBezTo>
                  <a:cubicBezTo>
                    <a:pt x="28814" y="34999"/>
                    <a:pt x="30099" y="32389"/>
                    <a:pt x="30005" y="29646"/>
                  </a:cubicBezTo>
                  <a:close/>
                </a:path>
              </a:pathLst>
            </a:custGeom>
            <a:solidFill>
              <a:srgbClr val="6D6E71"/>
            </a:solidFill>
            <a:ln w="9525" cap="flat">
              <a:noFill/>
              <a:prstDash val="solid"/>
              <a:miter/>
            </a:ln>
          </p:spPr>
          <p:txBody>
            <a:bodyPr rtlCol="0" anchor="ctr"/>
            <a:lstStyle/>
            <a:p>
              <a:endParaRPr lang="en-US"/>
            </a:p>
          </p:txBody>
        </p:sp>
        <p:sp>
          <p:nvSpPr>
            <p:cNvPr id="745" name="Freeform: Shape 744">
              <a:extLst>
                <a:ext uri="{FF2B5EF4-FFF2-40B4-BE49-F238E27FC236}">
                  <a16:creationId xmlns:a16="http://schemas.microsoft.com/office/drawing/2014/main" id="{9BEA74BC-9C8B-418E-8952-77D716984C33}"/>
                </a:ext>
              </a:extLst>
            </p:cNvPr>
            <p:cNvSpPr/>
            <p:nvPr/>
          </p:nvSpPr>
          <p:spPr>
            <a:xfrm>
              <a:off x="7764065" y="6206131"/>
              <a:ext cx="92911" cy="57230"/>
            </a:xfrm>
            <a:custGeom>
              <a:avLst/>
              <a:gdLst>
                <a:gd name="connsiteX0" fmla="*/ 25980 w 73914"/>
                <a:gd name="connsiteY0" fmla="*/ 45350 h 45529"/>
                <a:gd name="connsiteX1" fmla="*/ 15027 w 73914"/>
                <a:gd name="connsiteY1" fmla="*/ 45350 h 45529"/>
                <a:gd name="connsiteX2" fmla="*/ -785 w 73914"/>
                <a:gd name="connsiteY2" fmla="*/ -180 h 45529"/>
                <a:gd name="connsiteX3" fmla="*/ 8740 w 73914"/>
                <a:gd name="connsiteY3" fmla="*/ -180 h 45529"/>
                <a:gd name="connsiteX4" fmla="*/ 20075 w 73914"/>
                <a:gd name="connsiteY4" fmla="*/ 34206 h 45529"/>
                <a:gd name="connsiteX5" fmla="*/ 31410 w 73914"/>
                <a:gd name="connsiteY5" fmla="*/ -180 h 45529"/>
                <a:gd name="connsiteX6" fmla="*/ 40935 w 73914"/>
                <a:gd name="connsiteY6" fmla="*/ -180 h 45529"/>
                <a:gd name="connsiteX7" fmla="*/ 52270 w 73914"/>
                <a:gd name="connsiteY7" fmla="*/ 34206 h 45529"/>
                <a:gd name="connsiteX8" fmla="*/ 63604 w 73914"/>
                <a:gd name="connsiteY8" fmla="*/ -180 h 45529"/>
                <a:gd name="connsiteX9" fmla="*/ 73129 w 73914"/>
                <a:gd name="connsiteY9" fmla="*/ -180 h 45529"/>
                <a:gd name="connsiteX10" fmla="*/ 57413 w 73914"/>
                <a:gd name="connsiteY10" fmla="*/ 45350 h 45529"/>
                <a:gd name="connsiteX11" fmla="*/ 46459 w 73914"/>
                <a:gd name="connsiteY11" fmla="*/ 45350 h 45529"/>
                <a:gd name="connsiteX12" fmla="*/ 35601 w 73914"/>
                <a:gd name="connsiteY12" fmla="*/ 14203 h 45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914" h="45529">
                  <a:moveTo>
                    <a:pt x="25980" y="45350"/>
                  </a:moveTo>
                  <a:lnTo>
                    <a:pt x="15027" y="45350"/>
                  </a:lnTo>
                  <a:lnTo>
                    <a:pt x="-785" y="-180"/>
                  </a:lnTo>
                  <a:lnTo>
                    <a:pt x="8740" y="-180"/>
                  </a:lnTo>
                  <a:lnTo>
                    <a:pt x="20075" y="34206"/>
                  </a:lnTo>
                  <a:lnTo>
                    <a:pt x="31410" y="-180"/>
                  </a:lnTo>
                  <a:lnTo>
                    <a:pt x="40935" y="-180"/>
                  </a:lnTo>
                  <a:lnTo>
                    <a:pt x="52270" y="34206"/>
                  </a:lnTo>
                  <a:lnTo>
                    <a:pt x="63604" y="-180"/>
                  </a:lnTo>
                  <a:lnTo>
                    <a:pt x="73129" y="-180"/>
                  </a:lnTo>
                  <a:lnTo>
                    <a:pt x="57413" y="45350"/>
                  </a:lnTo>
                  <a:lnTo>
                    <a:pt x="46459" y="45350"/>
                  </a:lnTo>
                  <a:lnTo>
                    <a:pt x="35601" y="14203"/>
                  </a:lnTo>
                  <a:close/>
                </a:path>
              </a:pathLst>
            </a:custGeom>
            <a:solidFill>
              <a:srgbClr val="6D6E71"/>
            </a:solidFill>
            <a:ln w="9525" cap="flat">
              <a:noFill/>
              <a:prstDash val="solid"/>
              <a:miter/>
            </a:ln>
          </p:spPr>
          <p:txBody>
            <a:bodyPr rtlCol="0" anchor="ctr"/>
            <a:lstStyle/>
            <a:p>
              <a:endParaRPr lang="en-US"/>
            </a:p>
          </p:txBody>
        </p:sp>
        <p:sp>
          <p:nvSpPr>
            <p:cNvPr id="746" name="Freeform: Shape 745">
              <a:extLst>
                <a:ext uri="{FF2B5EF4-FFF2-40B4-BE49-F238E27FC236}">
                  <a16:creationId xmlns:a16="http://schemas.microsoft.com/office/drawing/2014/main" id="{363C11C3-1AC8-42C5-B2DC-47E4521E39D3}"/>
                </a:ext>
              </a:extLst>
            </p:cNvPr>
            <p:cNvSpPr/>
            <p:nvPr/>
          </p:nvSpPr>
          <p:spPr>
            <a:xfrm>
              <a:off x="7895119" y="6205182"/>
              <a:ext cx="56963" cy="59156"/>
            </a:xfrm>
            <a:custGeom>
              <a:avLst/>
              <a:gdLst>
                <a:gd name="connsiteX0" fmla="*/ 44500 w 45316"/>
                <a:gd name="connsiteY0" fmla="*/ 27530 h 47061"/>
                <a:gd name="connsiteX1" fmla="*/ 8685 w 45316"/>
                <a:gd name="connsiteY1" fmla="*/ 27530 h 47061"/>
                <a:gd name="connsiteX2" fmla="*/ 13258 w 45316"/>
                <a:gd name="connsiteY2" fmla="*/ 35532 h 47061"/>
                <a:gd name="connsiteX3" fmla="*/ 35927 w 45316"/>
                <a:gd name="connsiteY3" fmla="*/ 33150 h 47061"/>
                <a:gd name="connsiteX4" fmla="*/ 41356 w 45316"/>
                <a:gd name="connsiteY4" fmla="*/ 39151 h 47061"/>
                <a:gd name="connsiteX5" fmla="*/ 22306 w 45316"/>
                <a:gd name="connsiteY5" fmla="*/ 46866 h 47061"/>
                <a:gd name="connsiteX6" fmla="*/ 5923 w 45316"/>
                <a:gd name="connsiteY6" fmla="*/ 40389 h 47061"/>
                <a:gd name="connsiteX7" fmla="*/ 5923 w 45316"/>
                <a:gd name="connsiteY7" fmla="*/ 6195 h 47061"/>
                <a:gd name="connsiteX8" fmla="*/ 37927 w 45316"/>
                <a:gd name="connsiteY8" fmla="*/ 5432 h 47061"/>
                <a:gd name="connsiteX9" fmla="*/ 44500 w 45316"/>
                <a:gd name="connsiteY9" fmla="*/ 20958 h 47061"/>
                <a:gd name="connsiteX10" fmla="*/ 8685 w 45316"/>
                <a:gd name="connsiteY10" fmla="*/ 20006 h 47061"/>
                <a:gd name="connsiteX11" fmla="*/ 34879 w 45316"/>
                <a:gd name="connsiteY11" fmla="*/ 20006 h 47061"/>
                <a:gd name="connsiteX12" fmla="*/ 31260 w 45316"/>
                <a:gd name="connsiteY12" fmla="*/ 11148 h 47061"/>
                <a:gd name="connsiteX13" fmla="*/ 22401 w 45316"/>
                <a:gd name="connsiteY13" fmla="*/ 8100 h 47061"/>
                <a:gd name="connsiteX14" fmla="*/ 12876 w 45316"/>
                <a:gd name="connsiteY14" fmla="*/ 11338 h 47061"/>
                <a:gd name="connsiteX15" fmla="*/ 8685 w 45316"/>
                <a:gd name="connsiteY15" fmla="*/ 20006 h 47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316" h="47061">
                  <a:moveTo>
                    <a:pt x="44500" y="27530"/>
                  </a:moveTo>
                  <a:lnTo>
                    <a:pt x="8685" y="27530"/>
                  </a:lnTo>
                  <a:cubicBezTo>
                    <a:pt x="8905" y="30759"/>
                    <a:pt x="10591" y="33703"/>
                    <a:pt x="13258" y="35532"/>
                  </a:cubicBezTo>
                  <a:cubicBezTo>
                    <a:pt x="20382" y="40389"/>
                    <a:pt x="29974" y="39380"/>
                    <a:pt x="35927" y="33150"/>
                  </a:cubicBezTo>
                  <a:lnTo>
                    <a:pt x="41356" y="39151"/>
                  </a:lnTo>
                  <a:cubicBezTo>
                    <a:pt x="36384" y="44314"/>
                    <a:pt x="29460" y="47114"/>
                    <a:pt x="22306" y="46866"/>
                  </a:cubicBezTo>
                  <a:cubicBezTo>
                    <a:pt x="16201" y="46990"/>
                    <a:pt x="10295" y="44657"/>
                    <a:pt x="5923" y="40389"/>
                  </a:cubicBezTo>
                  <a:cubicBezTo>
                    <a:pt x="-3021" y="30750"/>
                    <a:pt x="-3021" y="15843"/>
                    <a:pt x="5923" y="6195"/>
                  </a:cubicBezTo>
                  <a:cubicBezTo>
                    <a:pt x="14905" y="-2007"/>
                    <a:pt x="28564" y="-2331"/>
                    <a:pt x="37927" y="5432"/>
                  </a:cubicBezTo>
                  <a:cubicBezTo>
                    <a:pt x="42414" y="9300"/>
                    <a:pt x="44843" y="15043"/>
                    <a:pt x="44500" y="20958"/>
                  </a:cubicBezTo>
                  <a:close/>
                  <a:moveTo>
                    <a:pt x="8685" y="20006"/>
                  </a:moveTo>
                  <a:lnTo>
                    <a:pt x="34879" y="20006"/>
                  </a:lnTo>
                  <a:cubicBezTo>
                    <a:pt x="35051" y="16663"/>
                    <a:pt x="33727" y="13414"/>
                    <a:pt x="31260" y="11148"/>
                  </a:cubicBezTo>
                  <a:cubicBezTo>
                    <a:pt x="28774" y="9090"/>
                    <a:pt x="25621" y="8014"/>
                    <a:pt x="22401" y="8100"/>
                  </a:cubicBezTo>
                  <a:cubicBezTo>
                    <a:pt x="18953" y="8061"/>
                    <a:pt x="15591" y="9204"/>
                    <a:pt x="12876" y="11338"/>
                  </a:cubicBezTo>
                  <a:cubicBezTo>
                    <a:pt x="10134" y="13357"/>
                    <a:pt x="8562" y="16606"/>
                    <a:pt x="8685" y="20006"/>
                  </a:cubicBezTo>
                  <a:close/>
                </a:path>
              </a:pathLst>
            </a:custGeom>
            <a:solidFill>
              <a:srgbClr val="6D6E71"/>
            </a:solidFill>
            <a:ln w="9525" cap="flat">
              <a:noFill/>
              <a:prstDash val="solid"/>
              <a:miter/>
            </a:ln>
          </p:spPr>
          <p:txBody>
            <a:bodyPr rtlCol="0" anchor="ctr"/>
            <a:lstStyle/>
            <a:p>
              <a:endParaRPr lang="en-US"/>
            </a:p>
          </p:txBody>
        </p:sp>
        <p:sp>
          <p:nvSpPr>
            <p:cNvPr id="747" name="Freeform: Shape 746">
              <a:extLst>
                <a:ext uri="{FF2B5EF4-FFF2-40B4-BE49-F238E27FC236}">
                  <a16:creationId xmlns:a16="http://schemas.microsoft.com/office/drawing/2014/main" id="{36D84118-A13E-40AC-8176-7603A28DF4E1}"/>
                </a:ext>
              </a:extLst>
            </p:cNvPr>
            <p:cNvSpPr/>
            <p:nvPr/>
          </p:nvSpPr>
          <p:spPr>
            <a:xfrm>
              <a:off x="7965331" y="6205395"/>
              <a:ext cx="52743" cy="58207"/>
            </a:xfrm>
            <a:custGeom>
              <a:avLst/>
              <a:gdLst>
                <a:gd name="connsiteX0" fmla="*/ 8740 w 41959"/>
                <a:gd name="connsiteY0" fmla="*/ 21456 h 46306"/>
                <a:gd name="connsiteX1" fmla="*/ 8740 w 41959"/>
                <a:gd name="connsiteY1" fmla="*/ 46126 h 46306"/>
                <a:gd name="connsiteX2" fmla="*/ -785 w 41959"/>
                <a:gd name="connsiteY2" fmla="*/ 46126 h 46306"/>
                <a:gd name="connsiteX3" fmla="*/ -785 w 41959"/>
                <a:gd name="connsiteY3" fmla="*/ 596 h 46306"/>
                <a:gd name="connsiteX4" fmla="*/ 8740 w 41959"/>
                <a:gd name="connsiteY4" fmla="*/ 596 h 46306"/>
                <a:gd name="connsiteX5" fmla="*/ 8740 w 41959"/>
                <a:gd name="connsiteY5" fmla="*/ 8883 h 46306"/>
                <a:gd name="connsiteX6" fmla="*/ 15122 w 41959"/>
                <a:gd name="connsiteY6" fmla="*/ 2215 h 46306"/>
                <a:gd name="connsiteX7" fmla="*/ 23885 w 41959"/>
                <a:gd name="connsiteY7" fmla="*/ -166 h 46306"/>
                <a:gd name="connsiteX8" fmla="*/ 36363 w 41959"/>
                <a:gd name="connsiteY8" fmla="*/ 4597 h 46306"/>
                <a:gd name="connsiteX9" fmla="*/ 41125 w 41959"/>
                <a:gd name="connsiteY9" fmla="*/ 18217 h 46306"/>
                <a:gd name="connsiteX10" fmla="*/ 41125 w 41959"/>
                <a:gd name="connsiteY10" fmla="*/ 46126 h 46306"/>
                <a:gd name="connsiteX11" fmla="*/ 31600 w 41959"/>
                <a:gd name="connsiteY11" fmla="*/ 46126 h 46306"/>
                <a:gd name="connsiteX12" fmla="*/ 31600 w 41959"/>
                <a:gd name="connsiteY12" fmla="*/ 21456 h 46306"/>
                <a:gd name="connsiteX13" fmla="*/ 21218 w 41959"/>
                <a:gd name="connsiteY13" fmla="*/ 8788 h 46306"/>
                <a:gd name="connsiteX14" fmla="*/ 12550 w 41959"/>
                <a:gd name="connsiteY14" fmla="*/ 12122 h 46306"/>
                <a:gd name="connsiteX15" fmla="*/ 8740 w 41959"/>
                <a:gd name="connsiteY15" fmla="*/ 21456 h 46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59" h="46306">
                  <a:moveTo>
                    <a:pt x="8740" y="21456"/>
                  </a:moveTo>
                  <a:lnTo>
                    <a:pt x="8740" y="46126"/>
                  </a:lnTo>
                  <a:lnTo>
                    <a:pt x="-785" y="46126"/>
                  </a:lnTo>
                  <a:lnTo>
                    <a:pt x="-785" y="596"/>
                  </a:lnTo>
                  <a:lnTo>
                    <a:pt x="8740" y="596"/>
                  </a:lnTo>
                  <a:lnTo>
                    <a:pt x="8740" y="8883"/>
                  </a:lnTo>
                  <a:cubicBezTo>
                    <a:pt x="10226" y="6121"/>
                    <a:pt x="12427" y="3816"/>
                    <a:pt x="15122" y="2215"/>
                  </a:cubicBezTo>
                  <a:cubicBezTo>
                    <a:pt x="17789" y="682"/>
                    <a:pt x="20809" y="-147"/>
                    <a:pt x="23885" y="-166"/>
                  </a:cubicBezTo>
                  <a:cubicBezTo>
                    <a:pt x="28524" y="-356"/>
                    <a:pt x="33029" y="1368"/>
                    <a:pt x="36363" y="4597"/>
                  </a:cubicBezTo>
                  <a:cubicBezTo>
                    <a:pt x="39773" y="8283"/>
                    <a:pt x="41497" y="13217"/>
                    <a:pt x="41125" y="18217"/>
                  </a:cubicBezTo>
                  <a:lnTo>
                    <a:pt x="41125" y="46126"/>
                  </a:lnTo>
                  <a:lnTo>
                    <a:pt x="31600" y="46126"/>
                  </a:lnTo>
                  <a:lnTo>
                    <a:pt x="31600" y="21456"/>
                  </a:lnTo>
                  <a:cubicBezTo>
                    <a:pt x="31600" y="12979"/>
                    <a:pt x="28172" y="8788"/>
                    <a:pt x="21218" y="8788"/>
                  </a:cubicBezTo>
                  <a:cubicBezTo>
                    <a:pt x="18008" y="8759"/>
                    <a:pt x="14912" y="9950"/>
                    <a:pt x="12550" y="12122"/>
                  </a:cubicBezTo>
                  <a:cubicBezTo>
                    <a:pt x="9998" y="14541"/>
                    <a:pt x="8607" y="17941"/>
                    <a:pt x="8740" y="21456"/>
                  </a:cubicBezTo>
                  <a:close/>
                </a:path>
              </a:pathLst>
            </a:custGeom>
            <a:solidFill>
              <a:srgbClr val="6D6E71"/>
            </a:solidFill>
            <a:ln w="9525" cap="flat">
              <a:noFill/>
              <a:prstDash val="solid"/>
              <a:miter/>
            </a:ln>
          </p:spPr>
          <p:txBody>
            <a:bodyPr rtlCol="0" anchor="ctr"/>
            <a:lstStyle/>
            <a:p>
              <a:endParaRPr lang="en-US"/>
            </a:p>
          </p:txBody>
        </p:sp>
        <p:sp>
          <p:nvSpPr>
            <p:cNvPr id="748" name="Freeform: Shape 747">
              <a:extLst>
                <a:ext uri="{FF2B5EF4-FFF2-40B4-BE49-F238E27FC236}">
                  <a16:creationId xmlns:a16="http://schemas.microsoft.com/office/drawing/2014/main" id="{01EAF6C4-E883-4208-9274-4FA580239207}"/>
                </a:ext>
              </a:extLst>
            </p:cNvPr>
            <p:cNvSpPr/>
            <p:nvPr/>
          </p:nvSpPr>
          <p:spPr>
            <a:xfrm>
              <a:off x="8030584" y="6181944"/>
              <a:ext cx="39870" cy="81777"/>
            </a:xfrm>
            <a:custGeom>
              <a:avLst/>
              <a:gdLst>
                <a:gd name="connsiteX0" fmla="*/ 14456 w 31718"/>
                <a:gd name="connsiteY0" fmla="*/ 15253 h 65057"/>
                <a:gd name="connsiteX1" fmla="*/ 14456 w 31718"/>
                <a:gd name="connsiteY1" fmla="*/ 19062 h 65057"/>
                <a:gd name="connsiteX2" fmla="*/ 26457 w 31718"/>
                <a:gd name="connsiteY2" fmla="*/ 19062 h 65057"/>
                <a:gd name="connsiteX3" fmla="*/ 26457 w 31718"/>
                <a:gd name="connsiteY3" fmla="*/ 26777 h 65057"/>
                <a:gd name="connsiteX4" fmla="*/ 14456 w 31718"/>
                <a:gd name="connsiteY4" fmla="*/ 26777 h 65057"/>
                <a:gd name="connsiteX5" fmla="*/ 14456 w 31718"/>
                <a:gd name="connsiteY5" fmla="*/ 64877 h 65057"/>
                <a:gd name="connsiteX6" fmla="*/ 4931 w 31718"/>
                <a:gd name="connsiteY6" fmla="*/ 64877 h 65057"/>
                <a:gd name="connsiteX7" fmla="*/ 4931 w 31718"/>
                <a:gd name="connsiteY7" fmla="*/ 26777 h 65057"/>
                <a:gd name="connsiteX8" fmla="*/ -785 w 31718"/>
                <a:gd name="connsiteY8" fmla="*/ 26777 h 65057"/>
                <a:gd name="connsiteX9" fmla="*/ -785 w 31718"/>
                <a:gd name="connsiteY9" fmla="*/ 19062 h 65057"/>
                <a:gd name="connsiteX10" fmla="*/ 4931 w 31718"/>
                <a:gd name="connsiteY10" fmla="*/ 19062 h 65057"/>
                <a:gd name="connsiteX11" fmla="*/ 4931 w 31718"/>
                <a:gd name="connsiteY11" fmla="*/ 15538 h 65057"/>
                <a:gd name="connsiteX12" fmla="*/ 9312 w 31718"/>
                <a:gd name="connsiteY12" fmla="*/ 4013 h 65057"/>
                <a:gd name="connsiteX13" fmla="*/ 19694 w 31718"/>
                <a:gd name="connsiteY13" fmla="*/ -178 h 65057"/>
                <a:gd name="connsiteX14" fmla="*/ 30934 w 31718"/>
                <a:gd name="connsiteY14" fmla="*/ 4394 h 65057"/>
                <a:gd name="connsiteX15" fmla="*/ 26933 w 31718"/>
                <a:gd name="connsiteY15" fmla="*/ 11157 h 65057"/>
                <a:gd name="connsiteX16" fmla="*/ 21028 w 31718"/>
                <a:gd name="connsiteY16" fmla="*/ 8109 h 65057"/>
                <a:gd name="connsiteX17" fmla="*/ 16265 w 31718"/>
                <a:gd name="connsiteY17" fmla="*/ 10014 h 65057"/>
                <a:gd name="connsiteX18" fmla="*/ 14456 w 31718"/>
                <a:gd name="connsiteY18" fmla="*/ 15253 h 65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5057">
                  <a:moveTo>
                    <a:pt x="14456" y="15253"/>
                  </a:moveTo>
                  <a:lnTo>
                    <a:pt x="14456" y="19062"/>
                  </a:lnTo>
                  <a:lnTo>
                    <a:pt x="26457" y="19062"/>
                  </a:lnTo>
                  <a:lnTo>
                    <a:pt x="26457" y="26777"/>
                  </a:lnTo>
                  <a:lnTo>
                    <a:pt x="14456" y="26777"/>
                  </a:lnTo>
                  <a:lnTo>
                    <a:pt x="14456" y="64877"/>
                  </a:lnTo>
                  <a:lnTo>
                    <a:pt x="4931" y="64877"/>
                  </a:lnTo>
                  <a:lnTo>
                    <a:pt x="4931" y="26777"/>
                  </a:lnTo>
                  <a:lnTo>
                    <a:pt x="-785" y="26777"/>
                  </a:lnTo>
                  <a:lnTo>
                    <a:pt x="-785" y="19062"/>
                  </a:lnTo>
                  <a:lnTo>
                    <a:pt x="4931" y="19062"/>
                  </a:lnTo>
                  <a:lnTo>
                    <a:pt x="4931" y="15538"/>
                  </a:lnTo>
                  <a:cubicBezTo>
                    <a:pt x="4701" y="11252"/>
                    <a:pt x="6293" y="7071"/>
                    <a:pt x="9312" y="4013"/>
                  </a:cubicBezTo>
                  <a:cubicBezTo>
                    <a:pt x="12064" y="1270"/>
                    <a:pt x="15808" y="-245"/>
                    <a:pt x="19694" y="-178"/>
                  </a:cubicBezTo>
                  <a:cubicBezTo>
                    <a:pt x="23885" y="-140"/>
                    <a:pt x="27905" y="1498"/>
                    <a:pt x="30934" y="4394"/>
                  </a:cubicBezTo>
                  <a:lnTo>
                    <a:pt x="26933" y="11157"/>
                  </a:lnTo>
                  <a:cubicBezTo>
                    <a:pt x="25504" y="9328"/>
                    <a:pt x="23342" y="8223"/>
                    <a:pt x="21028" y="8109"/>
                  </a:cubicBezTo>
                  <a:cubicBezTo>
                    <a:pt x="19237" y="8023"/>
                    <a:pt x="17504" y="8718"/>
                    <a:pt x="16265" y="10014"/>
                  </a:cubicBezTo>
                  <a:cubicBezTo>
                    <a:pt x="15036" y="11471"/>
                    <a:pt x="14389" y="13347"/>
                    <a:pt x="14456" y="15253"/>
                  </a:cubicBezTo>
                  <a:close/>
                </a:path>
              </a:pathLst>
            </a:custGeom>
            <a:solidFill>
              <a:srgbClr val="6D6E71"/>
            </a:solidFill>
            <a:ln w="9525" cap="flat">
              <a:noFill/>
              <a:prstDash val="solid"/>
              <a:miter/>
            </a:ln>
          </p:spPr>
          <p:txBody>
            <a:bodyPr rtlCol="0" anchor="ctr"/>
            <a:lstStyle/>
            <a:p>
              <a:endParaRPr lang="en-US"/>
            </a:p>
          </p:txBody>
        </p:sp>
        <p:sp>
          <p:nvSpPr>
            <p:cNvPr id="749" name="Freeform: Shape 748">
              <a:extLst>
                <a:ext uri="{FF2B5EF4-FFF2-40B4-BE49-F238E27FC236}">
                  <a16:creationId xmlns:a16="http://schemas.microsoft.com/office/drawing/2014/main" id="{F7210D3B-DAFD-462C-88DB-68B66E673A0F}"/>
                </a:ext>
              </a:extLst>
            </p:cNvPr>
            <p:cNvSpPr/>
            <p:nvPr/>
          </p:nvSpPr>
          <p:spPr>
            <a:xfrm>
              <a:off x="8071789" y="6205173"/>
              <a:ext cx="60308" cy="59146"/>
            </a:xfrm>
            <a:custGeom>
              <a:avLst/>
              <a:gdLst>
                <a:gd name="connsiteX0" fmla="*/ 40349 w 47977"/>
                <a:gd name="connsiteY0" fmla="*/ 40016 h 47053"/>
                <a:gd name="connsiteX1" fmla="*/ 6059 w 47977"/>
                <a:gd name="connsiteY1" fmla="*/ 40016 h 47053"/>
                <a:gd name="connsiteX2" fmla="*/ 6059 w 47977"/>
                <a:gd name="connsiteY2" fmla="*/ 6678 h 47053"/>
                <a:gd name="connsiteX3" fmla="*/ 40349 w 47977"/>
                <a:gd name="connsiteY3" fmla="*/ 6678 h 47053"/>
                <a:gd name="connsiteX4" fmla="*/ 40349 w 47977"/>
                <a:gd name="connsiteY4" fmla="*/ 40016 h 47053"/>
                <a:gd name="connsiteX5" fmla="*/ 12917 w 47977"/>
                <a:gd name="connsiteY5" fmla="*/ 34110 h 47053"/>
                <a:gd name="connsiteX6" fmla="*/ 23204 w 47977"/>
                <a:gd name="connsiteY6" fmla="*/ 38301 h 47053"/>
                <a:gd name="connsiteX7" fmla="*/ 33586 w 47977"/>
                <a:gd name="connsiteY7" fmla="*/ 34110 h 47053"/>
                <a:gd name="connsiteX8" fmla="*/ 33586 w 47977"/>
                <a:gd name="connsiteY8" fmla="*/ 12584 h 47053"/>
                <a:gd name="connsiteX9" fmla="*/ 23204 w 47977"/>
                <a:gd name="connsiteY9" fmla="*/ 8393 h 47053"/>
                <a:gd name="connsiteX10" fmla="*/ 12917 w 47977"/>
                <a:gd name="connsiteY10" fmla="*/ 12584 h 47053"/>
                <a:gd name="connsiteX11" fmla="*/ 12917 w 47977"/>
                <a:gd name="connsiteY11"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977" h="47053">
                  <a:moveTo>
                    <a:pt x="40349" y="40016"/>
                  </a:moveTo>
                  <a:cubicBezTo>
                    <a:pt x="30748" y="49160"/>
                    <a:pt x="15660" y="49160"/>
                    <a:pt x="6059" y="40016"/>
                  </a:cubicBezTo>
                  <a:cubicBezTo>
                    <a:pt x="-3066" y="30777"/>
                    <a:pt x="-3066" y="15918"/>
                    <a:pt x="6059" y="6678"/>
                  </a:cubicBezTo>
                  <a:cubicBezTo>
                    <a:pt x="15660" y="-2466"/>
                    <a:pt x="30748" y="-2466"/>
                    <a:pt x="40349" y="6678"/>
                  </a:cubicBezTo>
                  <a:cubicBezTo>
                    <a:pt x="49474" y="15918"/>
                    <a:pt x="49474" y="30777"/>
                    <a:pt x="40349" y="40016"/>
                  </a:cubicBezTo>
                  <a:close/>
                  <a:moveTo>
                    <a:pt x="12917" y="34110"/>
                  </a:moveTo>
                  <a:cubicBezTo>
                    <a:pt x="15603" y="36891"/>
                    <a:pt x="19337" y="38416"/>
                    <a:pt x="23204" y="38301"/>
                  </a:cubicBezTo>
                  <a:cubicBezTo>
                    <a:pt x="27100" y="38397"/>
                    <a:pt x="30852" y="36882"/>
                    <a:pt x="33586" y="34110"/>
                  </a:cubicBezTo>
                  <a:cubicBezTo>
                    <a:pt x="38920" y="27929"/>
                    <a:pt x="38920" y="18765"/>
                    <a:pt x="33586" y="12584"/>
                  </a:cubicBezTo>
                  <a:cubicBezTo>
                    <a:pt x="30852" y="9812"/>
                    <a:pt x="27100" y="8297"/>
                    <a:pt x="23204" y="8393"/>
                  </a:cubicBezTo>
                  <a:cubicBezTo>
                    <a:pt x="19337" y="8279"/>
                    <a:pt x="15603" y="9802"/>
                    <a:pt x="12917" y="12584"/>
                  </a:cubicBezTo>
                  <a:cubicBezTo>
                    <a:pt x="7459" y="18718"/>
                    <a:pt x="7459" y="27976"/>
                    <a:pt x="12917" y="34110"/>
                  </a:cubicBezTo>
                  <a:close/>
                </a:path>
              </a:pathLst>
            </a:custGeom>
            <a:solidFill>
              <a:srgbClr val="6D6E71"/>
            </a:solidFill>
            <a:ln w="9525" cap="flat">
              <a:noFill/>
              <a:prstDash val="solid"/>
              <a:miter/>
            </a:ln>
          </p:spPr>
          <p:txBody>
            <a:bodyPr rtlCol="0" anchor="ctr"/>
            <a:lstStyle/>
            <a:p>
              <a:endParaRPr lang="en-US"/>
            </a:p>
          </p:txBody>
        </p:sp>
        <p:sp>
          <p:nvSpPr>
            <p:cNvPr id="750" name="Freeform: Shape 749">
              <a:extLst>
                <a:ext uri="{FF2B5EF4-FFF2-40B4-BE49-F238E27FC236}">
                  <a16:creationId xmlns:a16="http://schemas.microsoft.com/office/drawing/2014/main" id="{846DEA2A-73F0-42E5-B679-0D3D2A6802E4}"/>
                </a:ext>
              </a:extLst>
            </p:cNvPr>
            <p:cNvSpPr/>
            <p:nvPr/>
          </p:nvSpPr>
          <p:spPr>
            <a:xfrm>
              <a:off x="8145885" y="6205652"/>
              <a:ext cx="30530" cy="57709"/>
            </a:xfrm>
            <a:custGeom>
              <a:avLst/>
              <a:gdLst>
                <a:gd name="connsiteX0" fmla="*/ 23123 w 24288"/>
                <a:gd name="connsiteY0" fmla="*/ 9154 h 45910"/>
                <a:gd name="connsiteX1" fmla="*/ 12360 w 24288"/>
                <a:gd name="connsiteY1" fmla="*/ 13821 h 45910"/>
                <a:gd name="connsiteX2" fmla="*/ 8740 w 24288"/>
                <a:gd name="connsiteY2" fmla="*/ 26204 h 45910"/>
                <a:gd name="connsiteX3" fmla="*/ 8740 w 24288"/>
                <a:gd name="connsiteY3" fmla="*/ 45731 h 45910"/>
                <a:gd name="connsiteX4" fmla="*/ -785 w 24288"/>
                <a:gd name="connsiteY4" fmla="*/ 45731 h 45910"/>
                <a:gd name="connsiteX5" fmla="*/ -785 w 24288"/>
                <a:gd name="connsiteY5" fmla="*/ 201 h 45910"/>
                <a:gd name="connsiteX6" fmla="*/ 8740 w 24288"/>
                <a:gd name="connsiteY6" fmla="*/ 201 h 45910"/>
                <a:gd name="connsiteX7" fmla="*/ 8740 w 24288"/>
                <a:gd name="connsiteY7" fmla="*/ 9726 h 45910"/>
                <a:gd name="connsiteX8" fmla="*/ 15122 w 24288"/>
                <a:gd name="connsiteY8" fmla="*/ 2677 h 45910"/>
                <a:gd name="connsiteX9" fmla="*/ 23504 w 24288"/>
                <a:gd name="connsiteY9" fmla="*/ -180 h 45910"/>
                <a:gd name="connsiteX10" fmla="*/ 23504 w 24288"/>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8" h="45910">
                  <a:moveTo>
                    <a:pt x="23123" y="9154"/>
                  </a:moveTo>
                  <a:cubicBezTo>
                    <a:pt x="18989" y="8859"/>
                    <a:pt x="14969" y="10602"/>
                    <a:pt x="12360" y="13821"/>
                  </a:cubicBezTo>
                  <a:cubicBezTo>
                    <a:pt x="9798" y="17422"/>
                    <a:pt x="8521" y="21785"/>
                    <a:pt x="8740" y="26204"/>
                  </a:cubicBezTo>
                  <a:lnTo>
                    <a:pt x="8740" y="45731"/>
                  </a:lnTo>
                  <a:lnTo>
                    <a:pt x="-785" y="45731"/>
                  </a:lnTo>
                  <a:lnTo>
                    <a:pt x="-785" y="201"/>
                  </a:lnTo>
                  <a:lnTo>
                    <a:pt x="8740" y="201"/>
                  </a:lnTo>
                  <a:lnTo>
                    <a:pt x="8740" y="9726"/>
                  </a:lnTo>
                  <a:cubicBezTo>
                    <a:pt x="10293" y="6916"/>
                    <a:pt x="12474" y="4497"/>
                    <a:pt x="15122" y="2677"/>
                  </a:cubicBezTo>
                  <a:cubicBezTo>
                    <a:pt x="17570" y="925"/>
                    <a:pt x="20494" y="-75"/>
                    <a:pt x="23504" y="-180"/>
                  </a:cubicBezTo>
                  <a:lnTo>
                    <a:pt x="23504" y="9345"/>
                  </a:lnTo>
                  <a:close/>
                </a:path>
              </a:pathLst>
            </a:custGeom>
            <a:solidFill>
              <a:srgbClr val="6D6E71"/>
            </a:solidFill>
            <a:ln w="9525" cap="flat">
              <a:noFill/>
              <a:prstDash val="solid"/>
              <a:miter/>
            </a:ln>
          </p:spPr>
          <p:txBody>
            <a:bodyPr rtlCol="0" anchor="ctr"/>
            <a:lstStyle/>
            <a:p>
              <a:endParaRPr lang="en-US"/>
            </a:p>
          </p:txBody>
        </p:sp>
        <p:sp>
          <p:nvSpPr>
            <p:cNvPr id="751" name="Freeform: Shape 750">
              <a:extLst>
                <a:ext uri="{FF2B5EF4-FFF2-40B4-BE49-F238E27FC236}">
                  <a16:creationId xmlns:a16="http://schemas.microsoft.com/office/drawing/2014/main" id="{F252AB1F-F6E0-45B8-A61C-05EDA1D96D6A}"/>
                </a:ext>
              </a:extLst>
            </p:cNvPr>
            <p:cNvSpPr/>
            <p:nvPr/>
          </p:nvSpPr>
          <p:spPr>
            <a:xfrm>
              <a:off x="8183581" y="6205165"/>
              <a:ext cx="53297" cy="59159"/>
            </a:xfrm>
            <a:custGeom>
              <a:avLst/>
              <a:gdLst>
                <a:gd name="connsiteX0" fmla="*/ 22471 w 42400"/>
                <a:gd name="connsiteY0" fmla="*/ 46881 h 47063"/>
                <a:gd name="connsiteX1" fmla="*/ 6087 w 42400"/>
                <a:gd name="connsiteY1" fmla="*/ 40404 h 47063"/>
                <a:gd name="connsiteX2" fmla="*/ -770 w 42400"/>
                <a:gd name="connsiteY2" fmla="*/ 23450 h 47063"/>
                <a:gd name="connsiteX3" fmla="*/ 6373 w 42400"/>
                <a:gd name="connsiteY3" fmla="*/ 6400 h 47063"/>
                <a:gd name="connsiteX4" fmla="*/ 23804 w 42400"/>
                <a:gd name="connsiteY4" fmla="*/ -172 h 47063"/>
                <a:gd name="connsiteX5" fmla="*/ 41235 w 42400"/>
                <a:gd name="connsiteY5" fmla="*/ 6972 h 47063"/>
                <a:gd name="connsiteX6" fmla="*/ 35520 w 42400"/>
                <a:gd name="connsiteY6" fmla="*/ 13925 h 47063"/>
                <a:gd name="connsiteX7" fmla="*/ 23614 w 42400"/>
                <a:gd name="connsiteY7" fmla="*/ 8781 h 47063"/>
                <a:gd name="connsiteX8" fmla="*/ 13231 w 42400"/>
                <a:gd name="connsiteY8" fmla="*/ 12782 h 47063"/>
                <a:gd name="connsiteX9" fmla="*/ 8755 w 42400"/>
                <a:gd name="connsiteY9" fmla="*/ 23069 h 47063"/>
                <a:gd name="connsiteX10" fmla="*/ 13136 w 42400"/>
                <a:gd name="connsiteY10" fmla="*/ 33737 h 47063"/>
                <a:gd name="connsiteX11" fmla="*/ 23899 w 42400"/>
                <a:gd name="connsiteY11" fmla="*/ 38118 h 47063"/>
                <a:gd name="connsiteX12" fmla="*/ 35996 w 42400"/>
                <a:gd name="connsiteY12" fmla="*/ 32308 h 47063"/>
                <a:gd name="connsiteX13" fmla="*/ 41616 w 42400"/>
                <a:gd name="connsiteY13" fmla="*/ 38404 h 47063"/>
                <a:gd name="connsiteX14" fmla="*/ 22471 w 42400"/>
                <a:gd name="connsiteY14" fmla="*/ 46881 h 4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400" h="47063">
                  <a:moveTo>
                    <a:pt x="22471" y="46881"/>
                  </a:moveTo>
                  <a:cubicBezTo>
                    <a:pt x="16365" y="46967"/>
                    <a:pt x="10478" y="44643"/>
                    <a:pt x="6087" y="40404"/>
                  </a:cubicBezTo>
                  <a:cubicBezTo>
                    <a:pt x="1496" y="35984"/>
                    <a:pt x="-999" y="29822"/>
                    <a:pt x="-770" y="23450"/>
                  </a:cubicBezTo>
                  <a:cubicBezTo>
                    <a:pt x="-980" y="17001"/>
                    <a:pt x="1630" y="10772"/>
                    <a:pt x="6373" y="6400"/>
                  </a:cubicBezTo>
                  <a:cubicBezTo>
                    <a:pt x="11107" y="2028"/>
                    <a:pt x="17365" y="-334"/>
                    <a:pt x="23804" y="-172"/>
                  </a:cubicBezTo>
                  <a:cubicBezTo>
                    <a:pt x="30347" y="-296"/>
                    <a:pt x="36663" y="2285"/>
                    <a:pt x="41235" y="6972"/>
                  </a:cubicBezTo>
                  <a:lnTo>
                    <a:pt x="35520" y="13925"/>
                  </a:lnTo>
                  <a:cubicBezTo>
                    <a:pt x="32319" y="10800"/>
                    <a:pt x="28081" y="8962"/>
                    <a:pt x="23614" y="8781"/>
                  </a:cubicBezTo>
                  <a:cubicBezTo>
                    <a:pt x="19766" y="8734"/>
                    <a:pt x="16051" y="10162"/>
                    <a:pt x="13231" y="12782"/>
                  </a:cubicBezTo>
                  <a:cubicBezTo>
                    <a:pt x="10288" y="15382"/>
                    <a:pt x="8650" y="19144"/>
                    <a:pt x="8755" y="23069"/>
                  </a:cubicBezTo>
                  <a:cubicBezTo>
                    <a:pt x="8716" y="27069"/>
                    <a:pt x="10298" y="30917"/>
                    <a:pt x="13136" y="33737"/>
                  </a:cubicBezTo>
                  <a:cubicBezTo>
                    <a:pt x="15994" y="36575"/>
                    <a:pt x="19870" y="38156"/>
                    <a:pt x="23899" y="38118"/>
                  </a:cubicBezTo>
                  <a:cubicBezTo>
                    <a:pt x="28557" y="37909"/>
                    <a:pt x="32919" y="35804"/>
                    <a:pt x="35996" y="32308"/>
                  </a:cubicBezTo>
                  <a:lnTo>
                    <a:pt x="41616" y="38404"/>
                  </a:lnTo>
                  <a:cubicBezTo>
                    <a:pt x="36701" y="43776"/>
                    <a:pt x="29757" y="46852"/>
                    <a:pt x="22471" y="46881"/>
                  </a:cubicBezTo>
                  <a:close/>
                </a:path>
              </a:pathLst>
            </a:custGeom>
            <a:solidFill>
              <a:srgbClr val="6D6E71"/>
            </a:solidFill>
            <a:ln w="9525" cap="flat">
              <a:noFill/>
              <a:prstDash val="solid"/>
              <a:miter/>
            </a:ln>
          </p:spPr>
          <p:txBody>
            <a:bodyPr rtlCol="0" anchor="ctr"/>
            <a:lstStyle/>
            <a:p>
              <a:endParaRPr lang="en-US"/>
            </a:p>
          </p:txBody>
        </p:sp>
        <p:sp>
          <p:nvSpPr>
            <p:cNvPr id="752" name="Freeform: Shape 751">
              <a:extLst>
                <a:ext uri="{FF2B5EF4-FFF2-40B4-BE49-F238E27FC236}">
                  <a16:creationId xmlns:a16="http://schemas.microsoft.com/office/drawing/2014/main" id="{C90EFCC6-2AC2-4EA8-A836-49B018BF8731}"/>
                </a:ext>
              </a:extLst>
            </p:cNvPr>
            <p:cNvSpPr/>
            <p:nvPr/>
          </p:nvSpPr>
          <p:spPr>
            <a:xfrm>
              <a:off x="8244859" y="6205165"/>
              <a:ext cx="57073" cy="59175"/>
            </a:xfrm>
            <a:custGeom>
              <a:avLst/>
              <a:gdLst>
                <a:gd name="connsiteX0" fmla="*/ 44588 w 45404"/>
                <a:gd name="connsiteY0" fmla="*/ 27545 h 47076"/>
                <a:gd name="connsiteX1" fmla="*/ 8774 w 45404"/>
                <a:gd name="connsiteY1" fmla="*/ 27545 h 47076"/>
                <a:gd name="connsiteX2" fmla="*/ 13346 w 45404"/>
                <a:gd name="connsiteY2" fmla="*/ 35546 h 47076"/>
                <a:gd name="connsiteX3" fmla="*/ 22871 w 45404"/>
                <a:gd name="connsiteY3" fmla="*/ 38594 h 47076"/>
                <a:gd name="connsiteX4" fmla="*/ 35920 w 45404"/>
                <a:gd name="connsiteY4" fmla="*/ 33165 h 47076"/>
                <a:gd name="connsiteX5" fmla="*/ 41349 w 45404"/>
                <a:gd name="connsiteY5" fmla="*/ 39165 h 47076"/>
                <a:gd name="connsiteX6" fmla="*/ 22299 w 45404"/>
                <a:gd name="connsiteY6" fmla="*/ 46881 h 47076"/>
                <a:gd name="connsiteX7" fmla="*/ 5916 w 45404"/>
                <a:gd name="connsiteY7" fmla="*/ 40403 h 47076"/>
                <a:gd name="connsiteX8" fmla="*/ -751 w 45404"/>
                <a:gd name="connsiteY8" fmla="*/ 23258 h 47076"/>
                <a:gd name="connsiteX9" fmla="*/ 6107 w 45404"/>
                <a:gd name="connsiteY9" fmla="*/ 6209 h 47076"/>
                <a:gd name="connsiteX10" fmla="*/ 22204 w 45404"/>
                <a:gd name="connsiteY10" fmla="*/ -173 h 47076"/>
                <a:gd name="connsiteX11" fmla="*/ 38016 w 45404"/>
                <a:gd name="connsiteY11" fmla="*/ 5447 h 47076"/>
                <a:gd name="connsiteX12" fmla="*/ 44588 w 45404"/>
                <a:gd name="connsiteY12" fmla="*/ 20972 h 47076"/>
                <a:gd name="connsiteX13" fmla="*/ 8774 w 45404"/>
                <a:gd name="connsiteY13" fmla="*/ 20020 h 47076"/>
                <a:gd name="connsiteX14" fmla="*/ 34968 w 45404"/>
                <a:gd name="connsiteY14" fmla="*/ 20020 h 47076"/>
                <a:gd name="connsiteX15" fmla="*/ 31348 w 45404"/>
                <a:gd name="connsiteY15" fmla="*/ 11162 h 47076"/>
                <a:gd name="connsiteX16" fmla="*/ 22490 w 45404"/>
                <a:gd name="connsiteY16" fmla="*/ 8114 h 47076"/>
                <a:gd name="connsiteX17" fmla="*/ 12965 w 45404"/>
                <a:gd name="connsiteY17" fmla="*/ 11352 h 47076"/>
                <a:gd name="connsiteX18" fmla="*/ 8774 w 45404"/>
                <a:gd name="connsiteY18" fmla="*/ 20020 h 47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04" h="47076">
                  <a:moveTo>
                    <a:pt x="44588" y="27545"/>
                  </a:moveTo>
                  <a:lnTo>
                    <a:pt x="8774" y="27545"/>
                  </a:lnTo>
                  <a:cubicBezTo>
                    <a:pt x="8993" y="30774"/>
                    <a:pt x="10679" y="33717"/>
                    <a:pt x="13346" y="35546"/>
                  </a:cubicBezTo>
                  <a:cubicBezTo>
                    <a:pt x="16118" y="37536"/>
                    <a:pt x="19451" y="38603"/>
                    <a:pt x="22871" y="38594"/>
                  </a:cubicBezTo>
                  <a:cubicBezTo>
                    <a:pt x="27833" y="38927"/>
                    <a:pt x="32653" y="36917"/>
                    <a:pt x="35920" y="33165"/>
                  </a:cubicBezTo>
                  <a:lnTo>
                    <a:pt x="41349" y="39165"/>
                  </a:lnTo>
                  <a:cubicBezTo>
                    <a:pt x="36387" y="44337"/>
                    <a:pt x="29462" y="47138"/>
                    <a:pt x="22299" y="46881"/>
                  </a:cubicBezTo>
                  <a:cubicBezTo>
                    <a:pt x="16194" y="46985"/>
                    <a:pt x="10298" y="44652"/>
                    <a:pt x="5916" y="40403"/>
                  </a:cubicBezTo>
                  <a:cubicBezTo>
                    <a:pt x="1325" y="35917"/>
                    <a:pt x="-1103" y="29669"/>
                    <a:pt x="-751" y="23258"/>
                  </a:cubicBezTo>
                  <a:cubicBezTo>
                    <a:pt x="-1066" y="16848"/>
                    <a:pt x="1439" y="10619"/>
                    <a:pt x="6107" y="6209"/>
                  </a:cubicBezTo>
                  <a:cubicBezTo>
                    <a:pt x="10441" y="2075"/>
                    <a:pt x="16213" y="-221"/>
                    <a:pt x="22204" y="-173"/>
                  </a:cubicBezTo>
                  <a:cubicBezTo>
                    <a:pt x="27985" y="-316"/>
                    <a:pt x="33615" y="1685"/>
                    <a:pt x="38016" y="5447"/>
                  </a:cubicBezTo>
                  <a:cubicBezTo>
                    <a:pt x="42502" y="9323"/>
                    <a:pt x="44931" y="15058"/>
                    <a:pt x="44588" y="20972"/>
                  </a:cubicBezTo>
                  <a:close/>
                  <a:moveTo>
                    <a:pt x="8774" y="20020"/>
                  </a:moveTo>
                  <a:lnTo>
                    <a:pt x="34968" y="20020"/>
                  </a:lnTo>
                  <a:cubicBezTo>
                    <a:pt x="35139" y="16677"/>
                    <a:pt x="33815" y="13429"/>
                    <a:pt x="31348" y="11162"/>
                  </a:cubicBezTo>
                  <a:cubicBezTo>
                    <a:pt x="28862" y="9105"/>
                    <a:pt x="25719" y="8028"/>
                    <a:pt x="22490" y="8114"/>
                  </a:cubicBezTo>
                  <a:cubicBezTo>
                    <a:pt x="19032" y="8047"/>
                    <a:pt x="15660" y="9190"/>
                    <a:pt x="12965" y="11352"/>
                  </a:cubicBezTo>
                  <a:cubicBezTo>
                    <a:pt x="10193" y="13343"/>
                    <a:pt x="8612" y="16610"/>
                    <a:pt x="8774" y="20020"/>
                  </a:cubicBezTo>
                  <a:close/>
                </a:path>
              </a:pathLst>
            </a:custGeom>
            <a:solidFill>
              <a:srgbClr val="6D6E71"/>
            </a:solidFill>
            <a:ln w="9525" cap="flat">
              <a:noFill/>
              <a:prstDash val="solid"/>
              <a:miter/>
            </a:ln>
          </p:spPr>
          <p:txBody>
            <a:bodyPr rtlCol="0" anchor="ctr"/>
            <a:lstStyle/>
            <a:p>
              <a:endParaRPr lang="en-US"/>
            </a:p>
          </p:txBody>
        </p:sp>
        <p:sp>
          <p:nvSpPr>
            <p:cNvPr id="753" name="Freeform: Shape 752">
              <a:extLst>
                <a:ext uri="{FF2B5EF4-FFF2-40B4-BE49-F238E27FC236}">
                  <a16:creationId xmlns:a16="http://schemas.microsoft.com/office/drawing/2014/main" id="{21A76181-C454-42C9-A251-BC4505DC4BB6}"/>
                </a:ext>
              </a:extLst>
            </p:cNvPr>
            <p:cNvSpPr/>
            <p:nvPr/>
          </p:nvSpPr>
          <p:spPr>
            <a:xfrm>
              <a:off x="8315183" y="6205352"/>
              <a:ext cx="92479" cy="59087"/>
            </a:xfrm>
            <a:custGeom>
              <a:avLst/>
              <a:gdLst>
                <a:gd name="connsiteX0" fmla="*/ 8740 w 73571"/>
                <a:gd name="connsiteY0" fmla="*/ 21490 h 47006"/>
                <a:gd name="connsiteX1" fmla="*/ 8740 w 73571"/>
                <a:gd name="connsiteY1" fmla="*/ 46160 h 47006"/>
                <a:gd name="connsiteX2" fmla="*/ -785 w 73571"/>
                <a:gd name="connsiteY2" fmla="*/ 46160 h 47006"/>
                <a:gd name="connsiteX3" fmla="*/ -785 w 73571"/>
                <a:gd name="connsiteY3" fmla="*/ 630 h 47006"/>
                <a:gd name="connsiteX4" fmla="*/ 8740 w 73571"/>
                <a:gd name="connsiteY4" fmla="*/ 630 h 47006"/>
                <a:gd name="connsiteX5" fmla="*/ 8740 w 73571"/>
                <a:gd name="connsiteY5" fmla="*/ 8917 h 47006"/>
                <a:gd name="connsiteX6" fmla="*/ 15026 w 73571"/>
                <a:gd name="connsiteY6" fmla="*/ 2250 h 47006"/>
                <a:gd name="connsiteX7" fmla="*/ 23980 w 73571"/>
                <a:gd name="connsiteY7" fmla="*/ -132 h 47006"/>
                <a:gd name="connsiteX8" fmla="*/ 38553 w 73571"/>
                <a:gd name="connsiteY8" fmla="*/ 8822 h 47006"/>
                <a:gd name="connsiteX9" fmla="*/ 55508 w 73571"/>
                <a:gd name="connsiteY9" fmla="*/ -132 h 47006"/>
                <a:gd name="connsiteX10" fmla="*/ 67985 w 73571"/>
                <a:gd name="connsiteY10" fmla="*/ 4631 h 47006"/>
                <a:gd name="connsiteX11" fmla="*/ 72748 w 73571"/>
                <a:gd name="connsiteY11" fmla="*/ 18251 h 47006"/>
                <a:gd name="connsiteX12" fmla="*/ 72748 w 73571"/>
                <a:gd name="connsiteY12" fmla="*/ 46160 h 47006"/>
                <a:gd name="connsiteX13" fmla="*/ 63223 w 73571"/>
                <a:gd name="connsiteY13" fmla="*/ 46160 h 47006"/>
                <a:gd name="connsiteX14" fmla="*/ 63223 w 73571"/>
                <a:gd name="connsiteY14" fmla="*/ 21490 h 47006"/>
                <a:gd name="connsiteX15" fmla="*/ 52746 w 73571"/>
                <a:gd name="connsiteY15" fmla="*/ 8822 h 47006"/>
                <a:gd name="connsiteX16" fmla="*/ 44173 w 73571"/>
                <a:gd name="connsiteY16" fmla="*/ 11965 h 47006"/>
                <a:gd name="connsiteX17" fmla="*/ 40363 w 73571"/>
                <a:gd name="connsiteY17" fmla="*/ 21490 h 47006"/>
                <a:gd name="connsiteX18" fmla="*/ 40363 w 73571"/>
                <a:gd name="connsiteY18" fmla="*/ 46826 h 47006"/>
                <a:gd name="connsiteX19" fmla="*/ 30838 w 73571"/>
                <a:gd name="connsiteY19" fmla="*/ 46826 h 47006"/>
                <a:gd name="connsiteX20" fmla="*/ 30838 w 73571"/>
                <a:gd name="connsiteY20" fmla="*/ 21490 h 47006"/>
                <a:gd name="connsiteX21" fmla="*/ 28457 w 73571"/>
                <a:gd name="connsiteY21" fmla="*/ 11965 h 47006"/>
                <a:gd name="connsiteX22" fmla="*/ 21218 w 73571"/>
                <a:gd name="connsiteY22" fmla="*/ 8917 h 47006"/>
                <a:gd name="connsiteX23" fmla="*/ 12550 w 73571"/>
                <a:gd name="connsiteY23" fmla="*/ 12251 h 47006"/>
                <a:gd name="connsiteX24" fmla="*/ 8740 w 73571"/>
                <a:gd name="connsiteY24" fmla="*/ 21490 h 47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571" h="47006">
                  <a:moveTo>
                    <a:pt x="8740" y="21490"/>
                  </a:moveTo>
                  <a:lnTo>
                    <a:pt x="8740" y="46160"/>
                  </a:lnTo>
                  <a:lnTo>
                    <a:pt x="-785" y="46160"/>
                  </a:lnTo>
                  <a:lnTo>
                    <a:pt x="-785" y="630"/>
                  </a:lnTo>
                  <a:lnTo>
                    <a:pt x="8740" y="630"/>
                  </a:lnTo>
                  <a:lnTo>
                    <a:pt x="8740" y="8917"/>
                  </a:lnTo>
                  <a:cubicBezTo>
                    <a:pt x="10092" y="6098"/>
                    <a:pt x="12293" y="3774"/>
                    <a:pt x="15026" y="2250"/>
                  </a:cubicBezTo>
                  <a:cubicBezTo>
                    <a:pt x="17751" y="697"/>
                    <a:pt x="20837" y="-122"/>
                    <a:pt x="23980" y="-132"/>
                  </a:cubicBezTo>
                  <a:cubicBezTo>
                    <a:pt x="30267" y="-646"/>
                    <a:pt x="36162" y="2983"/>
                    <a:pt x="38553" y="8822"/>
                  </a:cubicBezTo>
                  <a:cubicBezTo>
                    <a:pt x="42402" y="3250"/>
                    <a:pt x="48735" y="-93"/>
                    <a:pt x="55508" y="-132"/>
                  </a:cubicBezTo>
                  <a:cubicBezTo>
                    <a:pt x="60137" y="-293"/>
                    <a:pt x="64643" y="1421"/>
                    <a:pt x="67985" y="4631"/>
                  </a:cubicBezTo>
                  <a:cubicBezTo>
                    <a:pt x="71357" y="8336"/>
                    <a:pt x="73072" y="13251"/>
                    <a:pt x="72748" y="18251"/>
                  </a:cubicBezTo>
                  <a:lnTo>
                    <a:pt x="72748" y="46160"/>
                  </a:lnTo>
                  <a:lnTo>
                    <a:pt x="63223" y="46160"/>
                  </a:lnTo>
                  <a:lnTo>
                    <a:pt x="63223" y="21490"/>
                  </a:lnTo>
                  <a:cubicBezTo>
                    <a:pt x="63223" y="13013"/>
                    <a:pt x="59699" y="8822"/>
                    <a:pt x="52746" y="8822"/>
                  </a:cubicBezTo>
                  <a:cubicBezTo>
                    <a:pt x="49602" y="8784"/>
                    <a:pt x="46554" y="9908"/>
                    <a:pt x="44173" y="11965"/>
                  </a:cubicBezTo>
                  <a:cubicBezTo>
                    <a:pt x="41582" y="14442"/>
                    <a:pt x="40192" y="17918"/>
                    <a:pt x="40363" y="21490"/>
                  </a:cubicBezTo>
                  <a:lnTo>
                    <a:pt x="40363" y="46826"/>
                  </a:lnTo>
                  <a:lnTo>
                    <a:pt x="30838" y="46826"/>
                  </a:lnTo>
                  <a:lnTo>
                    <a:pt x="30838" y="21490"/>
                  </a:lnTo>
                  <a:cubicBezTo>
                    <a:pt x="31095" y="18138"/>
                    <a:pt x="30257" y="14794"/>
                    <a:pt x="28457" y="11965"/>
                  </a:cubicBezTo>
                  <a:cubicBezTo>
                    <a:pt x="26685" y="9822"/>
                    <a:pt x="23980" y="8689"/>
                    <a:pt x="21218" y="8917"/>
                  </a:cubicBezTo>
                  <a:cubicBezTo>
                    <a:pt x="18008" y="8889"/>
                    <a:pt x="14912" y="10079"/>
                    <a:pt x="12550" y="12251"/>
                  </a:cubicBezTo>
                  <a:cubicBezTo>
                    <a:pt x="10016" y="14642"/>
                    <a:pt x="8636" y="18004"/>
                    <a:pt x="8740" y="21490"/>
                  </a:cubicBezTo>
                  <a:close/>
                </a:path>
              </a:pathLst>
            </a:custGeom>
            <a:solidFill>
              <a:srgbClr val="6D6E71"/>
            </a:solidFill>
            <a:ln w="9525" cap="flat">
              <a:noFill/>
              <a:prstDash val="solid"/>
              <a:miter/>
            </a:ln>
          </p:spPr>
          <p:txBody>
            <a:bodyPr rtlCol="0" anchor="ctr"/>
            <a:lstStyle/>
            <a:p>
              <a:endParaRPr lang="en-US"/>
            </a:p>
          </p:txBody>
        </p:sp>
        <p:sp>
          <p:nvSpPr>
            <p:cNvPr id="754" name="Freeform: Shape 753">
              <a:extLst>
                <a:ext uri="{FF2B5EF4-FFF2-40B4-BE49-F238E27FC236}">
                  <a16:creationId xmlns:a16="http://schemas.microsoft.com/office/drawing/2014/main" id="{B9A020B2-5753-4385-87CB-9CA952ADC18D}"/>
                </a:ext>
              </a:extLst>
            </p:cNvPr>
            <p:cNvSpPr/>
            <p:nvPr/>
          </p:nvSpPr>
          <p:spPr>
            <a:xfrm>
              <a:off x="8420990" y="6205167"/>
              <a:ext cx="57069" cy="59167"/>
            </a:xfrm>
            <a:custGeom>
              <a:avLst/>
              <a:gdLst>
                <a:gd name="connsiteX0" fmla="*/ 44486 w 45401"/>
                <a:gd name="connsiteY0" fmla="*/ 27543 h 47070"/>
                <a:gd name="connsiteX1" fmla="*/ 8767 w 45401"/>
                <a:gd name="connsiteY1" fmla="*/ 27543 h 47070"/>
                <a:gd name="connsiteX2" fmla="*/ 13339 w 45401"/>
                <a:gd name="connsiteY2" fmla="*/ 35544 h 47070"/>
                <a:gd name="connsiteX3" fmla="*/ 22864 w 45401"/>
                <a:gd name="connsiteY3" fmla="*/ 38592 h 47070"/>
                <a:gd name="connsiteX4" fmla="*/ 35818 w 45401"/>
                <a:gd name="connsiteY4" fmla="*/ 33163 h 47070"/>
                <a:gd name="connsiteX5" fmla="*/ 41343 w 45401"/>
                <a:gd name="connsiteY5" fmla="*/ 39164 h 47070"/>
                <a:gd name="connsiteX6" fmla="*/ 22293 w 45401"/>
                <a:gd name="connsiteY6" fmla="*/ 46879 h 47070"/>
                <a:gd name="connsiteX7" fmla="*/ 6005 w 45401"/>
                <a:gd name="connsiteY7" fmla="*/ 40401 h 47070"/>
                <a:gd name="connsiteX8" fmla="*/ -758 w 45401"/>
                <a:gd name="connsiteY8" fmla="*/ 23257 h 47070"/>
                <a:gd name="connsiteX9" fmla="*/ 6100 w 45401"/>
                <a:gd name="connsiteY9" fmla="*/ 6207 h 47070"/>
                <a:gd name="connsiteX10" fmla="*/ 22293 w 45401"/>
                <a:gd name="connsiteY10" fmla="*/ -175 h 47070"/>
                <a:gd name="connsiteX11" fmla="*/ 38104 w 45401"/>
                <a:gd name="connsiteY11" fmla="*/ 5445 h 47070"/>
                <a:gd name="connsiteX12" fmla="*/ 44581 w 45401"/>
                <a:gd name="connsiteY12" fmla="*/ 20971 h 47070"/>
                <a:gd name="connsiteX13" fmla="*/ 8767 w 45401"/>
                <a:gd name="connsiteY13" fmla="*/ 20018 h 47070"/>
                <a:gd name="connsiteX14" fmla="*/ 34866 w 45401"/>
                <a:gd name="connsiteY14" fmla="*/ 20018 h 47070"/>
                <a:gd name="connsiteX15" fmla="*/ 31342 w 45401"/>
                <a:gd name="connsiteY15" fmla="*/ 11160 h 47070"/>
                <a:gd name="connsiteX16" fmla="*/ 22483 w 45401"/>
                <a:gd name="connsiteY16" fmla="*/ 8112 h 47070"/>
                <a:gd name="connsiteX17" fmla="*/ 12958 w 45401"/>
                <a:gd name="connsiteY17" fmla="*/ 11350 h 47070"/>
                <a:gd name="connsiteX18" fmla="*/ 8767 w 45401"/>
                <a:gd name="connsiteY18" fmla="*/ 20018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01" h="47070">
                  <a:moveTo>
                    <a:pt x="44486" y="27543"/>
                  </a:moveTo>
                  <a:lnTo>
                    <a:pt x="8767" y="27543"/>
                  </a:lnTo>
                  <a:cubicBezTo>
                    <a:pt x="8910" y="30791"/>
                    <a:pt x="10615" y="33772"/>
                    <a:pt x="13339" y="35544"/>
                  </a:cubicBezTo>
                  <a:cubicBezTo>
                    <a:pt x="16111" y="37544"/>
                    <a:pt x="19445" y="38611"/>
                    <a:pt x="22864" y="38592"/>
                  </a:cubicBezTo>
                  <a:cubicBezTo>
                    <a:pt x="27788" y="38906"/>
                    <a:pt x="32589" y="36896"/>
                    <a:pt x="35818" y="33163"/>
                  </a:cubicBezTo>
                  <a:lnTo>
                    <a:pt x="41343" y="39164"/>
                  </a:lnTo>
                  <a:cubicBezTo>
                    <a:pt x="36361" y="44298"/>
                    <a:pt x="29446" y="47098"/>
                    <a:pt x="22293" y="46879"/>
                  </a:cubicBezTo>
                  <a:cubicBezTo>
                    <a:pt x="16216" y="46984"/>
                    <a:pt x="10348" y="44650"/>
                    <a:pt x="6005" y="40401"/>
                  </a:cubicBezTo>
                  <a:cubicBezTo>
                    <a:pt x="1395" y="35925"/>
                    <a:pt x="-1072" y="29677"/>
                    <a:pt x="-758" y="23257"/>
                  </a:cubicBezTo>
                  <a:cubicBezTo>
                    <a:pt x="-1072" y="16846"/>
                    <a:pt x="1433" y="10617"/>
                    <a:pt x="6100" y="6207"/>
                  </a:cubicBezTo>
                  <a:cubicBezTo>
                    <a:pt x="10472" y="2073"/>
                    <a:pt x="16273" y="-213"/>
                    <a:pt x="22293" y="-175"/>
                  </a:cubicBezTo>
                  <a:cubicBezTo>
                    <a:pt x="28074" y="-298"/>
                    <a:pt x="33694" y="1701"/>
                    <a:pt x="38104" y="5445"/>
                  </a:cubicBezTo>
                  <a:cubicBezTo>
                    <a:pt x="42553" y="9331"/>
                    <a:pt x="44943" y="15074"/>
                    <a:pt x="44581" y="20971"/>
                  </a:cubicBezTo>
                  <a:close/>
                  <a:moveTo>
                    <a:pt x="8767" y="20018"/>
                  </a:moveTo>
                  <a:lnTo>
                    <a:pt x="34866" y="20018"/>
                  </a:lnTo>
                  <a:cubicBezTo>
                    <a:pt x="35075" y="16684"/>
                    <a:pt x="33780" y="13436"/>
                    <a:pt x="31342" y="11160"/>
                  </a:cubicBezTo>
                  <a:cubicBezTo>
                    <a:pt x="28837" y="9141"/>
                    <a:pt x="25702" y="8055"/>
                    <a:pt x="22483" y="8112"/>
                  </a:cubicBezTo>
                  <a:cubicBezTo>
                    <a:pt x="19035" y="8074"/>
                    <a:pt x="15673" y="9217"/>
                    <a:pt x="12958" y="11350"/>
                  </a:cubicBezTo>
                  <a:cubicBezTo>
                    <a:pt x="10215" y="13370"/>
                    <a:pt x="8643" y="16618"/>
                    <a:pt x="8767" y="20018"/>
                  </a:cubicBezTo>
                  <a:close/>
                </a:path>
              </a:pathLst>
            </a:custGeom>
            <a:solidFill>
              <a:srgbClr val="6D6E71"/>
            </a:solidFill>
            <a:ln w="9525" cap="flat">
              <a:noFill/>
              <a:prstDash val="solid"/>
              <a:miter/>
            </a:ln>
          </p:spPr>
          <p:txBody>
            <a:bodyPr rtlCol="0" anchor="ctr"/>
            <a:lstStyle/>
            <a:p>
              <a:endParaRPr lang="en-US"/>
            </a:p>
          </p:txBody>
        </p:sp>
        <p:sp>
          <p:nvSpPr>
            <p:cNvPr id="755" name="Freeform: Shape 754">
              <a:extLst>
                <a:ext uri="{FF2B5EF4-FFF2-40B4-BE49-F238E27FC236}">
                  <a16:creationId xmlns:a16="http://schemas.microsoft.com/office/drawing/2014/main" id="{6D931C2D-5AFA-4239-8AB7-8B826FD5291D}"/>
                </a:ext>
              </a:extLst>
            </p:cNvPr>
            <p:cNvSpPr/>
            <p:nvPr/>
          </p:nvSpPr>
          <p:spPr>
            <a:xfrm>
              <a:off x="8491306" y="6205395"/>
              <a:ext cx="52729" cy="58207"/>
            </a:xfrm>
            <a:custGeom>
              <a:avLst/>
              <a:gdLst>
                <a:gd name="connsiteX0" fmla="*/ 8740 w 41948"/>
                <a:gd name="connsiteY0" fmla="*/ 21456 h 46306"/>
                <a:gd name="connsiteX1" fmla="*/ 8740 w 41948"/>
                <a:gd name="connsiteY1" fmla="*/ 46126 h 46306"/>
                <a:gd name="connsiteX2" fmla="*/ -785 w 41948"/>
                <a:gd name="connsiteY2" fmla="*/ 46126 h 46306"/>
                <a:gd name="connsiteX3" fmla="*/ -785 w 41948"/>
                <a:gd name="connsiteY3" fmla="*/ 596 h 46306"/>
                <a:gd name="connsiteX4" fmla="*/ 8740 w 41948"/>
                <a:gd name="connsiteY4" fmla="*/ 596 h 46306"/>
                <a:gd name="connsiteX5" fmla="*/ 8740 w 41948"/>
                <a:gd name="connsiteY5" fmla="*/ 8883 h 46306"/>
                <a:gd name="connsiteX6" fmla="*/ 15122 w 41948"/>
                <a:gd name="connsiteY6" fmla="*/ 2215 h 46306"/>
                <a:gd name="connsiteX7" fmla="*/ 23885 w 41948"/>
                <a:gd name="connsiteY7" fmla="*/ -166 h 46306"/>
                <a:gd name="connsiteX8" fmla="*/ 36362 w 41948"/>
                <a:gd name="connsiteY8" fmla="*/ 4597 h 46306"/>
                <a:gd name="connsiteX9" fmla="*/ 41125 w 41948"/>
                <a:gd name="connsiteY9" fmla="*/ 18217 h 46306"/>
                <a:gd name="connsiteX10" fmla="*/ 41125 w 41948"/>
                <a:gd name="connsiteY10" fmla="*/ 46126 h 46306"/>
                <a:gd name="connsiteX11" fmla="*/ 31600 w 41948"/>
                <a:gd name="connsiteY11" fmla="*/ 46126 h 46306"/>
                <a:gd name="connsiteX12" fmla="*/ 31600 w 41948"/>
                <a:gd name="connsiteY12" fmla="*/ 21456 h 46306"/>
                <a:gd name="connsiteX13" fmla="*/ 21123 w 41948"/>
                <a:gd name="connsiteY13" fmla="*/ 8788 h 46306"/>
                <a:gd name="connsiteX14" fmla="*/ 12455 w 41948"/>
                <a:gd name="connsiteY14" fmla="*/ 12122 h 46306"/>
                <a:gd name="connsiteX15" fmla="*/ 8740 w 41948"/>
                <a:gd name="connsiteY15" fmla="*/ 21456 h 46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8" h="46306">
                  <a:moveTo>
                    <a:pt x="8740" y="21456"/>
                  </a:moveTo>
                  <a:lnTo>
                    <a:pt x="8740" y="46126"/>
                  </a:lnTo>
                  <a:lnTo>
                    <a:pt x="-785" y="46126"/>
                  </a:lnTo>
                  <a:lnTo>
                    <a:pt x="-785" y="596"/>
                  </a:lnTo>
                  <a:lnTo>
                    <a:pt x="8740" y="596"/>
                  </a:lnTo>
                  <a:lnTo>
                    <a:pt x="8740" y="8883"/>
                  </a:lnTo>
                  <a:cubicBezTo>
                    <a:pt x="10197" y="6102"/>
                    <a:pt x="12407" y="3787"/>
                    <a:pt x="15122" y="2215"/>
                  </a:cubicBezTo>
                  <a:cubicBezTo>
                    <a:pt x="17779" y="663"/>
                    <a:pt x="20808" y="-156"/>
                    <a:pt x="23885" y="-166"/>
                  </a:cubicBezTo>
                  <a:cubicBezTo>
                    <a:pt x="28523" y="-356"/>
                    <a:pt x="33029" y="1368"/>
                    <a:pt x="36362" y="4597"/>
                  </a:cubicBezTo>
                  <a:cubicBezTo>
                    <a:pt x="39734" y="8302"/>
                    <a:pt x="41449" y="13217"/>
                    <a:pt x="41125" y="18217"/>
                  </a:cubicBezTo>
                  <a:lnTo>
                    <a:pt x="41125" y="46126"/>
                  </a:lnTo>
                  <a:lnTo>
                    <a:pt x="31600" y="46126"/>
                  </a:lnTo>
                  <a:lnTo>
                    <a:pt x="31600" y="21456"/>
                  </a:lnTo>
                  <a:cubicBezTo>
                    <a:pt x="31600" y="12979"/>
                    <a:pt x="28171" y="8788"/>
                    <a:pt x="21123" y="8788"/>
                  </a:cubicBezTo>
                  <a:cubicBezTo>
                    <a:pt x="17922" y="8778"/>
                    <a:pt x="14826" y="9969"/>
                    <a:pt x="12455" y="12122"/>
                  </a:cubicBezTo>
                  <a:cubicBezTo>
                    <a:pt x="9959" y="14579"/>
                    <a:pt x="8616" y="17960"/>
                    <a:pt x="8740" y="21456"/>
                  </a:cubicBezTo>
                  <a:close/>
                </a:path>
              </a:pathLst>
            </a:custGeom>
            <a:solidFill>
              <a:srgbClr val="6D6E71"/>
            </a:solidFill>
            <a:ln w="9525" cap="flat">
              <a:noFill/>
              <a:prstDash val="solid"/>
              <a:miter/>
            </a:ln>
          </p:spPr>
          <p:txBody>
            <a:bodyPr rtlCol="0" anchor="ctr"/>
            <a:lstStyle/>
            <a:p>
              <a:endParaRPr lang="en-US"/>
            </a:p>
          </p:txBody>
        </p:sp>
        <p:sp>
          <p:nvSpPr>
            <p:cNvPr id="756" name="Freeform: Shape 755">
              <a:extLst>
                <a:ext uri="{FF2B5EF4-FFF2-40B4-BE49-F238E27FC236}">
                  <a16:creationId xmlns:a16="http://schemas.microsoft.com/office/drawing/2014/main" id="{2F1BBAAD-C982-43A1-BFB0-B1D401CC43F0}"/>
                </a:ext>
              </a:extLst>
            </p:cNvPr>
            <p:cNvSpPr/>
            <p:nvPr/>
          </p:nvSpPr>
          <p:spPr>
            <a:xfrm>
              <a:off x="8556439" y="6187693"/>
              <a:ext cx="39869" cy="76269"/>
            </a:xfrm>
            <a:custGeom>
              <a:avLst/>
              <a:gdLst>
                <a:gd name="connsiteX0" fmla="*/ 14550 w 31717"/>
                <a:gd name="connsiteY0" fmla="*/ 22204 h 60675"/>
                <a:gd name="connsiteX1" fmla="*/ 14550 w 31717"/>
                <a:gd name="connsiteY1" fmla="*/ 45064 h 60675"/>
                <a:gd name="connsiteX2" fmla="*/ 16265 w 31717"/>
                <a:gd name="connsiteY2" fmla="*/ 50207 h 60675"/>
                <a:gd name="connsiteX3" fmla="*/ 21027 w 31717"/>
                <a:gd name="connsiteY3" fmla="*/ 52112 h 60675"/>
                <a:gd name="connsiteX4" fmla="*/ 26933 w 31717"/>
                <a:gd name="connsiteY4" fmla="*/ 49159 h 60675"/>
                <a:gd name="connsiteX5" fmla="*/ 30933 w 31717"/>
                <a:gd name="connsiteY5" fmla="*/ 55922 h 60675"/>
                <a:gd name="connsiteX6" fmla="*/ 19694 w 31717"/>
                <a:gd name="connsiteY6" fmla="*/ 60494 h 60675"/>
                <a:gd name="connsiteX7" fmla="*/ 9216 w 31717"/>
                <a:gd name="connsiteY7" fmla="*/ 56208 h 60675"/>
                <a:gd name="connsiteX8" fmla="*/ 4930 w 31717"/>
                <a:gd name="connsiteY8" fmla="*/ 44778 h 60675"/>
                <a:gd name="connsiteX9" fmla="*/ 4930 w 31717"/>
                <a:gd name="connsiteY9" fmla="*/ 21918 h 60675"/>
                <a:gd name="connsiteX10" fmla="*/ -785 w 31717"/>
                <a:gd name="connsiteY10" fmla="*/ 21918 h 60675"/>
                <a:gd name="connsiteX11" fmla="*/ -785 w 31717"/>
                <a:gd name="connsiteY11" fmla="*/ 14203 h 60675"/>
                <a:gd name="connsiteX12" fmla="*/ 4930 w 31717"/>
                <a:gd name="connsiteY12" fmla="*/ 14203 h 60675"/>
                <a:gd name="connsiteX13" fmla="*/ 4930 w 31717"/>
                <a:gd name="connsiteY13" fmla="*/ -180 h 60675"/>
                <a:gd name="connsiteX14" fmla="*/ 14455 w 31717"/>
                <a:gd name="connsiteY14" fmla="*/ -180 h 60675"/>
                <a:gd name="connsiteX15" fmla="*/ 14455 w 31717"/>
                <a:gd name="connsiteY15" fmla="*/ 14203 h 60675"/>
                <a:gd name="connsiteX16" fmla="*/ 26457 w 31717"/>
                <a:gd name="connsiteY16" fmla="*/ 14203 h 60675"/>
                <a:gd name="connsiteX17" fmla="*/ 26457 w 31717"/>
                <a:gd name="connsiteY17" fmla="*/ 21918 h 60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7" h="60675">
                  <a:moveTo>
                    <a:pt x="14550" y="22204"/>
                  </a:moveTo>
                  <a:lnTo>
                    <a:pt x="14550" y="45064"/>
                  </a:lnTo>
                  <a:cubicBezTo>
                    <a:pt x="14474" y="46930"/>
                    <a:pt x="15083" y="48759"/>
                    <a:pt x="16265" y="50207"/>
                  </a:cubicBezTo>
                  <a:cubicBezTo>
                    <a:pt x="17475" y="51551"/>
                    <a:pt x="19227" y="52246"/>
                    <a:pt x="21027" y="52112"/>
                  </a:cubicBezTo>
                  <a:cubicBezTo>
                    <a:pt x="23322" y="52008"/>
                    <a:pt x="25475" y="50941"/>
                    <a:pt x="26933" y="49159"/>
                  </a:cubicBezTo>
                  <a:lnTo>
                    <a:pt x="30933" y="55922"/>
                  </a:lnTo>
                  <a:cubicBezTo>
                    <a:pt x="27904" y="58818"/>
                    <a:pt x="23885" y="60456"/>
                    <a:pt x="19694" y="60494"/>
                  </a:cubicBezTo>
                  <a:cubicBezTo>
                    <a:pt x="15760" y="60542"/>
                    <a:pt x="11978" y="58999"/>
                    <a:pt x="9216" y="56208"/>
                  </a:cubicBezTo>
                  <a:cubicBezTo>
                    <a:pt x="6273" y="53150"/>
                    <a:pt x="4730" y="49016"/>
                    <a:pt x="4930" y="44778"/>
                  </a:cubicBezTo>
                  <a:lnTo>
                    <a:pt x="4930" y="21918"/>
                  </a:lnTo>
                  <a:lnTo>
                    <a:pt x="-785" y="21918"/>
                  </a:lnTo>
                  <a:lnTo>
                    <a:pt x="-785" y="14203"/>
                  </a:lnTo>
                  <a:lnTo>
                    <a:pt x="4930" y="14203"/>
                  </a:lnTo>
                  <a:lnTo>
                    <a:pt x="4930" y="-180"/>
                  </a:lnTo>
                  <a:lnTo>
                    <a:pt x="14455" y="-180"/>
                  </a:lnTo>
                  <a:lnTo>
                    <a:pt x="14455" y="14203"/>
                  </a:lnTo>
                  <a:lnTo>
                    <a:pt x="26457" y="14203"/>
                  </a:lnTo>
                  <a:lnTo>
                    <a:pt x="26457" y="21918"/>
                  </a:lnTo>
                  <a:close/>
                </a:path>
              </a:pathLst>
            </a:custGeom>
            <a:solidFill>
              <a:srgbClr val="6D6E71"/>
            </a:solidFill>
            <a:ln w="9525" cap="flat">
              <a:noFill/>
              <a:prstDash val="solid"/>
              <a:miter/>
            </a:ln>
          </p:spPr>
          <p:txBody>
            <a:bodyPr rtlCol="0" anchor="ctr"/>
            <a:lstStyle/>
            <a:p>
              <a:endParaRPr lang="en-US"/>
            </a:p>
          </p:txBody>
        </p:sp>
        <p:sp>
          <p:nvSpPr>
            <p:cNvPr id="757" name="Freeform: Shape 756">
              <a:extLst>
                <a:ext uri="{FF2B5EF4-FFF2-40B4-BE49-F238E27FC236}">
                  <a16:creationId xmlns:a16="http://schemas.microsoft.com/office/drawing/2014/main" id="{5A461B9A-7521-4EEC-8F46-1496D0AACBA9}"/>
                </a:ext>
              </a:extLst>
            </p:cNvPr>
            <p:cNvSpPr/>
            <p:nvPr/>
          </p:nvSpPr>
          <p:spPr>
            <a:xfrm>
              <a:off x="8605289" y="6247809"/>
              <a:ext cx="16648" cy="16859"/>
            </a:xfrm>
            <a:custGeom>
              <a:avLst/>
              <a:gdLst>
                <a:gd name="connsiteX0" fmla="*/ 1025 w 13244"/>
                <a:gd name="connsiteY0" fmla="*/ 11051 h 13412"/>
                <a:gd name="connsiteX1" fmla="*/ -785 w 13244"/>
                <a:gd name="connsiteY1" fmla="*/ 6478 h 13412"/>
                <a:gd name="connsiteX2" fmla="*/ 1025 w 13244"/>
                <a:gd name="connsiteY2" fmla="*/ 2002 h 13412"/>
                <a:gd name="connsiteX3" fmla="*/ 9893 w 13244"/>
                <a:gd name="connsiteY3" fmla="*/ 1345 h 13412"/>
                <a:gd name="connsiteX4" fmla="*/ 10550 w 13244"/>
                <a:gd name="connsiteY4" fmla="*/ 2002 h 13412"/>
                <a:gd name="connsiteX5" fmla="*/ 12455 w 13244"/>
                <a:gd name="connsiteY5" fmla="*/ 6478 h 13412"/>
                <a:gd name="connsiteX6" fmla="*/ 10550 w 13244"/>
                <a:gd name="connsiteY6" fmla="*/ 11051 h 13412"/>
                <a:gd name="connsiteX7" fmla="*/ 1683 w 13244"/>
                <a:gd name="connsiteY7" fmla="*/ 11708 h 13412"/>
                <a:gd name="connsiteX8" fmla="*/ 1025 w 13244"/>
                <a:gd name="connsiteY8" fmla="*/ 11051 h 13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244" h="13412">
                  <a:moveTo>
                    <a:pt x="1025" y="11051"/>
                  </a:moveTo>
                  <a:cubicBezTo>
                    <a:pt x="-146" y="9822"/>
                    <a:pt x="-794" y="8183"/>
                    <a:pt x="-785" y="6478"/>
                  </a:cubicBezTo>
                  <a:cubicBezTo>
                    <a:pt x="-794" y="4812"/>
                    <a:pt x="-137" y="3202"/>
                    <a:pt x="1025" y="2002"/>
                  </a:cubicBezTo>
                  <a:cubicBezTo>
                    <a:pt x="3292" y="-627"/>
                    <a:pt x="7264" y="-922"/>
                    <a:pt x="9893" y="1345"/>
                  </a:cubicBezTo>
                  <a:cubicBezTo>
                    <a:pt x="10122" y="1545"/>
                    <a:pt x="10350" y="1764"/>
                    <a:pt x="10550" y="2002"/>
                  </a:cubicBezTo>
                  <a:cubicBezTo>
                    <a:pt x="11817" y="3136"/>
                    <a:pt x="12522" y="4774"/>
                    <a:pt x="12455" y="6478"/>
                  </a:cubicBezTo>
                  <a:cubicBezTo>
                    <a:pt x="12522" y="8212"/>
                    <a:pt x="11827" y="9879"/>
                    <a:pt x="10550" y="11051"/>
                  </a:cubicBezTo>
                  <a:cubicBezTo>
                    <a:pt x="8283" y="13680"/>
                    <a:pt x="4311" y="13975"/>
                    <a:pt x="1683" y="11708"/>
                  </a:cubicBezTo>
                  <a:cubicBezTo>
                    <a:pt x="1444" y="11508"/>
                    <a:pt x="1225" y="11289"/>
                    <a:pt x="1025" y="11051"/>
                  </a:cubicBezTo>
                  <a:close/>
                </a:path>
              </a:pathLst>
            </a:custGeom>
            <a:solidFill>
              <a:srgbClr val="6D6E71"/>
            </a:solidFill>
            <a:ln w="9525" cap="flat">
              <a:noFill/>
              <a:prstDash val="solid"/>
              <a:miter/>
            </a:ln>
          </p:spPr>
          <p:txBody>
            <a:bodyPr rtlCol="0" anchor="ctr"/>
            <a:lstStyle/>
            <a:p>
              <a:endParaRPr lang="en-US"/>
            </a:p>
          </p:txBody>
        </p:sp>
        <p:sp>
          <p:nvSpPr>
            <p:cNvPr id="758" name="Freeform: Shape 757">
              <a:extLst>
                <a:ext uri="{FF2B5EF4-FFF2-40B4-BE49-F238E27FC236}">
                  <a16:creationId xmlns:a16="http://schemas.microsoft.com/office/drawing/2014/main" id="{7819BEFC-AE51-47DC-B7D1-10633D16F08F}"/>
                </a:ext>
              </a:extLst>
            </p:cNvPr>
            <p:cNvSpPr/>
            <p:nvPr/>
          </p:nvSpPr>
          <p:spPr>
            <a:xfrm>
              <a:off x="7378170" y="3754657"/>
              <a:ext cx="31493" cy="21556"/>
            </a:xfrm>
            <a:custGeom>
              <a:avLst/>
              <a:gdLst>
                <a:gd name="connsiteX0" fmla="*/ 7696 w 25054"/>
                <a:gd name="connsiteY0" fmla="*/ 7250 h 17149"/>
                <a:gd name="connsiteX1" fmla="*/ 10173 w 25054"/>
                <a:gd name="connsiteY1" fmla="*/ 11345 h 17149"/>
                <a:gd name="connsiteX2" fmla="*/ 8553 w 25054"/>
                <a:gd name="connsiteY2" fmla="*/ 15536 h 17149"/>
                <a:gd name="connsiteX3" fmla="*/ 4744 w 25054"/>
                <a:gd name="connsiteY3" fmla="*/ 16965 h 17149"/>
                <a:gd name="connsiteX4" fmla="*/ 838 w 25054"/>
                <a:gd name="connsiteY4" fmla="*/ 15536 h 17149"/>
                <a:gd name="connsiteX5" fmla="*/ -781 w 25054"/>
                <a:gd name="connsiteY5" fmla="*/ 11726 h 17149"/>
                <a:gd name="connsiteX6" fmla="*/ 743 w 25054"/>
                <a:gd name="connsiteY6" fmla="*/ 7154 h 17149"/>
                <a:gd name="connsiteX7" fmla="*/ 5887 w 25054"/>
                <a:gd name="connsiteY7" fmla="*/ -180 h 17149"/>
                <a:gd name="connsiteX8" fmla="*/ 11030 w 25054"/>
                <a:gd name="connsiteY8" fmla="*/ -180 h 17149"/>
                <a:gd name="connsiteX9" fmla="*/ 20841 w 25054"/>
                <a:gd name="connsiteY9" fmla="*/ 7250 h 17149"/>
                <a:gd name="connsiteX10" fmla="*/ 23222 w 25054"/>
                <a:gd name="connsiteY10" fmla="*/ 11345 h 17149"/>
                <a:gd name="connsiteX11" fmla="*/ 21698 w 25054"/>
                <a:gd name="connsiteY11" fmla="*/ 15536 h 17149"/>
                <a:gd name="connsiteX12" fmla="*/ 17888 w 25054"/>
                <a:gd name="connsiteY12" fmla="*/ 16965 h 17149"/>
                <a:gd name="connsiteX13" fmla="*/ 13983 w 25054"/>
                <a:gd name="connsiteY13" fmla="*/ 15536 h 17149"/>
                <a:gd name="connsiteX14" fmla="*/ 12363 w 25054"/>
                <a:gd name="connsiteY14" fmla="*/ 11726 h 17149"/>
                <a:gd name="connsiteX15" fmla="*/ 13887 w 25054"/>
                <a:gd name="connsiteY15" fmla="*/ 7154 h 17149"/>
                <a:gd name="connsiteX16" fmla="*/ 18936 w 25054"/>
                <a:gd name="connsiteY16" fmla="*/ -180 h 17149"/>
                <a:gd name="connsiteX17" fmla="*/ 24270 w 25054"/>
                <a:gd name="connsiteY17" fmla="*/ -180 h 17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054" h="17149">
                  <a:moveTo>
                    <a:pt x="7696" y="7250"/>
                  </a:moveTo>
                  <a:cubicBezTo>
                    <a:pt x="9201" y="8069"/>
                    <a:pt x="10144" y="9631"/>
                    <a:pt x="10173" y="11345"/>
                  </a:cubicBezTo>
                  <a:cubicBezTo>
                    <a:pt x="10239" y="12908"/>
                    <a:pt x="9649" y="14422"/>
                    <a:pt x="8553" y="15536"/>
                  </a:cubicBezTo>
                  <a:cubicBezTo>
                    <a:pt x="7525" y="16508"/>
                    <a:pt x="6153" y="17022"/>
                    <a:pt x="4744" y="16965"/>
                  </a:cubicBezTo>
                  <a:cubicBezTo>
                    <a:pt x="3305" y="17003"/>
                    <a:pt x="1905" y="16499"/>
                    <a:pt x="838" y="15536"/>
                  </a:cubicBezTo>
                  <a:cubicBezTo>
                    <a:pt x="-238" y="14574"/>
                    <a:pt x="-838" y="13174"/>
                    <a:pt x="-781" y="11726"/>
                  </a:cubicBezTo>
                  <a:cubicBezTo>
                    <a:pt x="-705" y="10088"/>
                    <a:pt x="-181" y="8507"/>
                    <a:pt x="743" y="7154"/>
                  </a:cubicBezTo>
                  <a:lnTo>
                    <a:pt x="5887" y="-180"/>
                  </a:lnTo>
                  <a:lnTo>
                    <a:pt x="11030" y="-180"/>
                  </a:lnTo>
                  <a:close/>
                  <a:moveTo>
                    <a:pt x="20841" y="7250"/>
                  </a:moveTo>
                  <a:cubicBezTo>
                    <a:pt x="22317" y="8078"/>
                    <a:pt x="23231" y="9650"/>
                    <a:pt x="23222" y="11345"/>
                  </a:cubicBezTo>
                  <a:cubicBezTo>
                    <a:pt x="23327" y="12898"/>
                    <a:pt x="22774" y="14413"/>
                    <a:pt x="21698" y="15536"/>
                  </a:cubicBezTo>
                  <a:cubicBezTo>
                    <a:pt x="20659" y="16489"/>
                    <a:pt x="19298" y="17003"/>
                    <a:pt x="17888" y="16965"/>
                  </a:cubicBezTo>
                  <a:cubicBezTo>
                    <a:pt x="16450" y="17013"/>
                    <a:pt x="15049" y="16508"/>
                    <a:pt x="13983" y="15536"/>
                  </a:cubicBezTo>
                  <a:cubicBezTo>
                    <a:pt x="12868" y="14594"/>
                    <a:pt x="12268" y="13184"/>
                    <a:pt x="12363" y="11726"/>
                  </a:cubicBezTo>
                  <a:cubicBezTo>
                    <a:pt x="12392" y="10079"/>
                    <a:pt x="12926" y="8488"/>
                    <a:pt x="13887" y="7154"/>
                  </a:cubicBezTo>
                  <a:lnTo>
                    <a:pt x="18936" y="-180"/>
                  </a:lnTo>
                  <a:lnTo>
                    <a:pt x="24270" y="-180"/>
                  </a:lnTo>
                  <a:close/>
                </a:path>
              </a:pathLst>
            </a:custGeom>
            <a:solidFill>
              <a:srgbClr val="6D6E71"/>
            </a:solidFill>
            <a:ln w="9525" cap="flat">
              <a:noFill/>
              <a:prstDash val="solid"/>
              <a:miter/>
            </a:ln>
          </p:spPr>
          <p:txBody>
            <a:bodyPr rtlCol="0" anchor="ctr"/>
            <a:lstStyle/>
            <a:p>
              <a:endParaRPr lang="en-US"/>
            </a:p>
          </p:txBody>
        </p:sp>
        <p:sp>
          <p:nvSpPr>
            <p:cNvPr id="759" name="Freeform: Shape 758">
              <a:extLst>
                <a:ext uri="{FF2B5EF4-FFF2-40B4-BE49-F238E27FC236}">
                  <a16:creationId xmlns:a16="http://schemas.microsoft.com/office/drawing/2014/main" id="{0564FAE4-A5E8-4C63-8533-A26A91E6F7C3}"/>
                </a:ext>
              </a:extLst>
            </p:cNvPr>
            <p:cNvSpPr/>
            <p:nvPr/>
          </p:nvSpPr>
          <p:spPr>
            <a:xfrm>
              <a:off x="7424510" y="3755267"/>
              <a:ext cx="67943" cy="75555"/>
            </a:xfrm>
            <a:custGeom>
              <a:avLst/>
              <a:gdLst>
                <a:gd name="connsiteX0" fmla="*/ 44554 w 54051"/>
                <a:gd name="connsiteY0" fmla="*/ 7718 h 60107"/>
                <a:gd name="connsiteX1" fmla="*/ 53222 w 54051"/>
                <a:gd name="connsiteY1" fmla="*/ 29530 h 60107"/>
                <a:gd name="connsiteX2" fmla="*/ 44840 w 54051"/>
                <a:gd name="connsiteY2" fmla="*/ 51628 h 60107"/>
                <a:gd name="connsiteX3" fmla="*/ 19123 w 54051"/>
                <a:gd name="connsiteY3" fmla="*/ 59820 h 60107"/>
                <a:gd name="connsiteX4" fmla="*/ -785 w 54051"/>
                <a:gd name="connsiteY4" fmla="*/ 59820 h 60107"/>
                <a:gd name="connsiteX5" fmla="*/ -785 w 54051"/>
                <a:gd name="connsiteY5" fmla="*/ -93 h 60107"/>
                <a:gd name="connsiteX6" fmla="*/ 19790 w 54051"/>
                <a:gd name="connsiteY6" fmla="*/ -93 h 60107"/>
                <a:gd name="connsiteX7" fmla="*/ 44554 w 54051"/>
                <a:gd name="connsiteY7" fmla="*/ 7718 h 60107"/>
                <a:gd name="connsiteX8" fmla="*/ 43031 w 54051"/>
                <a:gd name="connsiteY8" fmla="*/ 29816 h 60107"/>
                <a:gd name="connsiteX9" fmla="*/ 19408 w 54051"/>
                <a:gd name="connsiteY9" fmla="*/ 9242 h 60107"/>
                <a:gd name="connsiteX10" fmla="*/ 9312 w 54051"/>
                <a:gd name="connsiteY10" fmla="*/ 9242 h 60107"/>
                <a:gd name="connsiteX11" fmla="*/ 9312 w 54051"/>
                <a:gd name="connsiteY11" fmla="*/ 50295 h 60107"/>
                <a:gd name="connsiteX12" fmla="*/ 20551 w 54051"/>
                <a:gd name="connsiteY12" fmla="*/ 50295 h 60107"/>
                <a:gd name="connsiteX13" fmla="*/ 37220 w 54051"/>
                <a:gd name="connsiteY13" fmla="*/ 45151 h 60107"/>
                <a:gd name="connsiteX14" fmla="*/ 43221 w 54051"/>
                <a:gd name="connsiteY14" fmla="*/ 29816 h 60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051" h="60107">
                  <a:moveTo>
                    <a:pt x="44554" y="7718"/>
                  </a:moveTo>
                  <a:cubicBezTo>
                    <a:pt x="50517" y="13357"/>
                    <a:pt x="53689" y="21338"/>
                    <a:pt x="53222" y="29530"/>
                  </a:cubicBezTo>
                  <a:cubicBezTo>
                    <a:pt x="53660" y="37750"/>
                    <a:pt x="50622" y="45770"/>
                    <a:pt x="44840" y="51628"/>
                  </a:cubicBezTo>
                  <a:cubicBezTo>
                    <a:pt x="37668" y="57610"/>
                    <a:pt x="28438" y="60543"/>
                    <a:pt x="19123" y="59820"/>
                  </a:cubicBezTo>
                  <a:lnTo>
                    <a:pt x="-785" y="59820"/>
                  </a:lnTo>
                  <a:lnTo>
                    <a:pt x="-785" y="-93"/>
                  </a:lnTo>
                  <a:lnTo>
                    <a:pt x="19790" y="-93"/>
                  </a:lnTo>
                  <a:cubicBezTo>
                    <a:pt x="28733" y="-721"/>
                    <a:pt x="37582" y="2070"/>
                    <a:pt x="44554" y="7718"/>
                  </a:cubicBezTo>
                  <a:close/>
                  <a:moveTo>
                    <a:pt x="43031" y="29816"/>
                  </a:moveTo>
                  <a:cubicBezTo>
                    <a:pt x="43031" y="16100"/>
                    <a:pt x="35125" y="9242"/>
                    <a:pt x="19408" y="9242"/>
                  </a:cubicBezTo>
                  <a:lnTo>
                    <a:pt x="9312" y="9242"/>
                  </a:lnTo>
                  <a:lnTo>
                    <a:pt x="9312" y="50295"/>
                  </a:lnTo>
                  <a:lnTo>
                    <a:pt x="20551" y="50295"/>
                  </a:lnTo>
                  <a:cubicBezTo>
                    <a:pt x="26552" y="50704"/>
                    <a:pt x="32496" y="48866"/>
                    <a:pt x="37220" y="45151"/>
                  </a:cubicBezTo>
                  <a:cubicBezTo>
                    <a:pt x="41439" y="41217"/>
                    <a:pt x="43650" y="35569"/>
                    <a:pt x="43221" y="29816"/>
                  </a:cubicBezTo>
                  <a:close/>
                </a:path>
              </a:pathLst>
            </a:custGeom>
            <a:solidFill>
              <a:srgbClr val="6D6E71"/>
            </a:solidFill>
            <a:ln w="9525" cap="flat">
              <a:noFill/>
              <a:prstDash val="solid"/>
              <a:miter/>
            </a:ln>
          </p:spPr>
          <p:txBody>
            <a:bodyPr rtlCol="0" anchor="ctr"/>
            <a:lstStyle/>
            <a:p>
              <a:endParaRPr lang="en-US"/>
            </a:p>
          </p:txBody>
        </p:sp>
        <p:sp>
          <p:nvSpPr>
            <p:cNvPr id="760" name="Freeform: Shape 759">
              <a:extLst>
                <a:ext uri="{FF2B5EF4-FFF2-40B4-BE49-F238E27FC236}">
                  <a16:creationId xmlns:a16="http://schemas.microsoft.com/office/drawing/2014/main" id="{C139F136-BE4D-4BFC-ADC9-FBC7BF563FA6}"/>
                </a:ext>
              </a:extLst>
            </p:cNvPr>
            <p:cNvSpPr/>
            <p:nvPr/>
          </p:nvSpPr>
          <p:spPr>
            <a:xfrm>
              <a:off x="7503737" y="3772491"/>
              <a:ext cx="57066" cy="59047"/>
            </a:xfrm>
            <a:custGeom>
              <a:avLst/>
              <a:gdLst>
                <a:gd name="connsiteX0" fmla="*/ 44487 w 45398"/>
                <a:gd name="connsiteY0" fmla="*/ 27543 h 46974"/>
                <a:gd name="connsiteX1" fmla="*/ 8769 w 45398"/>
                <a:gd name="connsiteY1" fmla="*/ 27543 h 46974"/>
                <a:gd name="connsiteX2" fmla="*/ 13246 w 45398"/>
                <a:gd name="connsiteY2" fmla="*/ 35544 h 46974"/>
                <a:gd name="connsiteX3" fmla="*/ 22771 w 45398"/>
                <a:gd name="connsiteY3" fmla="*/ 38592 h 46974"/>
                <a:gd name="connsiteX4" fmla="*/ 35820 w 45398"/>
                <a:gd name="connsiteY4" fmla="*/ 33163 h 46974"/>
                <a:gd name="connsiteX5" fmla="*/ 41344 w 45398"/>
                <a:gd name="connsiteY5" fmla="*/ 39163 h 46974"/>
                <a:gd name="connsiteX6" fmla="*/ 22294 w 45398"/>
                <a:gd name="connsiteY6" fmla="*/ 46784 h 46974"/>
                <a:gd name="connsiteX7" fmla="*/ 6006 w 45398"/>
                <a:gd name="connsiteY7" fmla="*/ 40401 h 46974"/>
                <a:gd name="connsiteX8" fmla="*/ -756 w 45398"/>
                <a:gd name="connsiteY8" fmla="*/ 23257 h 46974"/>
                <a:gd name="connsiteX9" fmla="*/ 6102 w 45398"/>
                <a:gd name="connsiteY9" fmla="*/ 6207 h 46974"/>
                <a:gd name="connsiteX10" fmla="*/ 22294 w 45398"/>
                <a:gd name="connsiteY10" fmla="*/ -175 h 46974"/>
                <a:gd name="connsiteX11" fmla="*/ 38106 w 45398"/>
                <a:gd name="connsiteY11" fmla="*/ 5445 h 46974"/>
                <a:gd name="connsiteX12" fmla="*/ 44583 w 45398"/>
                <a:gd name="connsiteY12" fmla="*/ 20875 h 46974"/>
                <a:gd name="connsiteX13" fmla="*/ 8769 w 45398"/>
                <a:gd name="connsiteY13" fmla="*/ 19923 h 46974"/>
                <a:gd name="connsiteX14" fmla="*/ 34867 w 45398"/>
                <a:gd name="connsiteY14" fmla="*/ 19923 h 46974"/>
                <a:gd name="connsiteX15" fmla="*/ 31247 w 45398"/>
                <a:gd name="connsiteY15" fmla="*/ 11160 h 46974"/>
                <a:gd name="connsiteX16" fmla="*/ 22389 w 45398"/>
                <a:gd name="connsiteY16" fmla="*/ 8017 h 46974"/>
                <a:gd name="connsiteX17" fmla="*/ 12864 w 45398"/>
                <a:gd name="connsiteY17" fmla="*/ 11255 h 46974"/>
                <a:gd name="connsiteX18" fmla="*/ 8769 w 45398"/>
                <a:gd name="connsiteY18" fmla="*/ 19923 h 4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8" h="46974">
                  <a:moveTo>
                    <a:pt x="44487" y="27543"/>
                  </a:moveTo>
                  <a:lnTo>
                    <a:pt x="8769" y="27543"/>
                  </a:lnTo>
                  <a:cubicBezTo>
                    <a:pt x="8912" y="30772"/>
                    <a:pt x="10569" y="33734"/>
                    <a:pt x="13246" y="35544"/>
                  </a:cubicBezTo>
                  <a:cubicBezTo>
                    <a:pt x="16017" y="37535"/>
                    <a:pt x="19351" y="38602"/>
                    <a:pt x="22771" y="38592"/>
                  </a:cubicBezTo>
                  <a:cubicBezTo>
                    <a:pt x="27733" y="38925"/>
                    <a:pt x="32553" y="36916"/>
                    <a:pt x="35820" y="33163"/>
                  </a:cubicBezTo>
                  <a:lnTo>
                    <a:pt x="41344" y="39163"/>
                  </a:lnTo>
                  <a:cubicBezTo>
                    <a:pt x="36324" y="44240"/>
                    <a:pt x="29428" y="46993"/>
                    <a:pt x="22294" y="46784"/>
                  </a:cubicBezTo>
                  <a:cubicBezTo>
                    <a:pt x="16227" y="46917"/>
                    <a:pt x="10359" y="44621"/>
                    <a:pt x="6006" y="40401"/>
                  </a:cubicBezTo>
                  <a:cubicBezTo>
                    <a:pt x="1387" y="35925"/>
                    <a:pt x="-1080" y="29677"/>
                    <a:pt x="-756" y="23257"/>
                  </a:cubicBezTo>
                  <a:cubicBezTo>
                    <a:pt x="-1070" y="16846"/>
                    <a:pt x="1435" y="10617"/>
                    <a:pt x="6102" y="6207"/>
                  </a:cubicBezTo>
                  <a:cubicBezTo>
                    <a:pt x="10445" y="2016"/>
                    <a:pt x="16265" y="-280"/>
                    <a:pt x="22294" y="-175"/>
                  </a:cubicBezTo>
                  <a:cubicBezTo>
                    <a:pt x="28076" y="-298"/>
                    <a:pt x="33695" y="1701"/>
                    <a:pt x="38106" y="5445"/>
                  </a:cubicBezTo>
                  <a:cubicBezTo>
                    <a:pt x="42525" y="9312"/>
                    <a:pt x="44916" y="15008"/>
                    <a:pt x="44583" y="20875"/>
                  </a:cubicBezTo>
                  <a:close/>
                  <a:moveTo>
                    <a:pt x="8769" y="19923"/>
                  </a:moveTo>
                  <a:lnTo>
                    <a:pt x="34867" y="19923"/>
                  </a:lnTo>
                  <a:cubicBezTo>
                    <a:pt x="35115" y="16599"/>
                    <a:pt x="33772" y="13351"/>
                    <a:pt x="31247" y="11160"/>
                  </a:cubicBezTo>
                  <a:cubicBezTo>
                    <a:pt x="28790" y="9036"/>
                    <a:pt x="25628" y="7921"/>
                    <a:pt x="22389" y="8017"/>
                  </a:cubicBezTo>
                  <a:cubicBezTo>
                    <a:pt x="18941" y="7988"/>
                    <a:pt x="15579" y="9131"/>
                    <a:pt x="12864" y="11255"/>
                  </a:cubicBezTo>
                  <a:cubicBezTo>
                    <a:pt x="10150" y="13293"/>
                    <a:pt x="8625" y="16532"/>
                    <a:pt x="8769" y="19923"/>
                  </a:cubicBezTo>
                  <a:close/>
                </a:path>
              </a:pathLst>
            </a:custGeom>
            <a:solidFill>
              <a:srgbClr val="6D6E71"/>
            </a:solidFill>
            <a:ln w="9525" cap="flat">
              <a:noFill/>
              <a:prstDash val="solid"/>
              <a:miter/>
            </a:ln>
          </p:spPr>
          <p:txBody>
            <a:bodyPr rtlCol="0" anchor="ctr"/>
            <a:lstStyle/>
            <a:p>
              <a:endParaRPr lang="en-US"/>
            </a:p>
          </p:txBody>
        </p:sp>
        <p:sp>
          <p:nvSpPr>
            <p:cNvPr id="761" name="Freeform: Shape 760">
              <a:extLst>
                <a:ext uri="{FF2B5EF4-FFF2-40B4-BE49-F238E27FC236}">
                  <a16:creationId xmlns:a16="http://schemas.microsoft.com/office/drawing/2014/main" id="{FAED72B7-F8B2-43B8-9604-80F8B4FF5142}"/>
                </a:ext>
              </a:extLst>
            </p:cNvPr>
            <p:cNvSpPr/>
            <p:nvPr/>
          </p:nvSpPr>
          <p:spPr>
            <a:xfrm>
              <a:off x="7572373" y="3748917"/>
              <a:ext cx="15333" cy="81768"/>
            </a:xfrm>
            <a:custGeom>
              <a:avLst/>
              <a:gdLst>
                <a:gd name="connsiteX0" fmla="*/ 1028 w 12198"/>
                <a:gd name="connsiteY0" fmla="*/ 10197 h 65050"/>
                <a:gd name="connsiteX1" fmla="*/ -781 w 12198"/>
                <a:gd name="connsiteY1" fmla="*/ 5910 h 65050"/>
                <a:gd name="connsiteX2" fmla="*/ 1028 w 12198"/>
                <a:gd name="connsiteY2" fmla="*/ 1624 h 65050"/>
                <a:gd name="connsiteX3" fmla="*/ 9515 w 12198"/>
                <a:gd name="connsiteY3" fmla="*/ 1539 h 65050"/>
                <a:gd name="connsiteX4" fmla="*/ 9601 w 12198"/>
                <a:gd name="connsiteY4" fmla="*/ 1624 h 65050"/>
                <a:gd name="connsiteX5" fmla="*/ 11410 w 12198"/>
                <a:gd name="connsiteY5" fmla="*/ 5910 h 65050"/>
                <a:gd name="connsiteX6" fmla="*/ 9601 w 12198"/>
                <a:gd name="connsiteY6" fmla="*/ 10197 h 65050"/>
                <a:gd name="connsiteX7" fmla="*/ 1114 w 12198"/>
                <a:gd name="connsiteY7" fmla="*/ 10282 h 65050"/>
                <a:gd name="connsiteX8" fmla="*/ 1028 w 12198"/>
                <a:gd name="connsiteY8" fmla="*/ 10197 h 65050"/>
                <a:gd name="connsiteX9" fmla="*/ 9981 w 12198"/>
                <a:gd name="connsiteY9" fmla="*/ 64870 h 65050"/>
                <a:gd name="connsiteX10" fmla="*/ 456 w 12198"/>
                <a:gd name="connsiteY10" fmla="*/ 64870 h 65050"/>
                <a:gd name="connsiteX11" fmla="*/ 456 w 12198"/>
                <a:gd name="connsiteY11" fmla="*/ 19245 h 65050"/>
                <a:gd name="connsiteX12" fmla="*/ 9981 w 12198"/>
                <a:gd name="connsiteY12" fmla="*/ 19245 h 6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98" h="65050">
                  <a:moveTo>
                    <a:pt x="1028" y="10197"/>
                  </a:moveTo>
                  <a:cubicBezTo>
                    <a:pt x="-144" y="9082"/>
                    <a:pt x="-801" y="7530"/>
                    <a:pt x="-781" y="5910"/>
                  </a:cubicBezTo>
                  <a:cubicBezTo>
                    <a:pt x="-839" y="4282"/>
                    <a:pt x="-172" y="2719"/>
                    <a:pt x="1028" y="1624"/>
                  </a:cubicBezTo>
                  <a:cubicBezTo>
                    <a:pt x="3352" y="-748"/>
                    <a:pt x="7143" y="-786"/>
                    <a:pt x="9515" y="1539"/>
                  </a:cubicBezTo>
                  <a:cubicBezTo>
                    <a:pt x="9544" y="1567"/>
                    <a:pt x="9572" y="1596"/>
                    <a:pt x="9601" y="1624"/>
                  </a:cubicBezTo>
                  <a:cubicBezTo>
                    <a:pt x="10810" y="2719"/>
                    <a:pt x="11467" y="4282"/>
                    <a:pt x="11410" y="5910"/>
                  </a:cubicBezTo>
                  <a:cubicBezTo>
                    <a:pt x="11430" y="7530"/>
                    <a:pt x="10772" y="9082"/>
                    <a:pt x="9601" y="10197"/>
                  </a:cubicBezTo>
                  <a:cubicBezTo>
                    <a:pt x="7286" y="12568"/>
                    <a:pt x="3486" y="12607"/>
                    <a:pt x="1114" y="10282"/>
                  </a:cubicBezTo>
                  <a:cubicBezTo>
                    <a:pt x="1085" y="10254"/>
                    <a:pt x="1057" y="10225"/>
                    <a:pt x="1028" y="10197"/>
                  </a:cubicBezTo>
                  <a:close/>
                  <a:moveTo>
                    <a:pt x="9981" y="64870"/>
                  </a:moveTo>
                  <a:lnTo>
                    <a:pt x="456" y="64870"/>
                  </a:lnTo>
                  <a:lnTo>
                    <a:pt x="456" y="19245"/>
                  </a:lnTo>
                  <a:lnTo>
                    <a:pt x="9981" y="19245"/>
                  </a:lnTo>
                  <a:close/>
                </a:path>
              </a:pathLst>
            </a:custGeom>
            <a:solidFill>
              <a:srgbClr val="6D6E71"/>
            </a:solidFill>
            <a:ln w="9525" cap="flat">
              <a:noFill/>
              <a:prstDash val="solid"/>
              <a:miter/>
            </a:ln>
          </p:spPr>
          <p:txBody>
            <a:bodyPr rtlCol="0" anchor="ctr"/>
            <a:lstStyle/>
            <a:p>
              <a:endParaRPr lang="en-US"/>
            </a:p>
          </p:txBody>
        </p:sp>
        <p:sp>
          <p:nvSpPr>
            <p:cNvPr id="762" name="Freeform: Shape 761">
              <a:extLst>
                <a:ext uri="{FF2B5EF4-FFF2-40B4-BE49-F238E27FC236}">
                  <a16:creationId xmlns:a16="http://schemas.microsoft.com/office/drawing/2014/main" id="{07BEF157-2829-4390-82DD-F3C7D1A43F0A}"/>
                </a:ext>
              </a:extLst>
            </p:cNvPr>
            <p:cNvSpPr/>
            <p:nvPr/>
          </p:nvSpPr>
          <p:spPr>
            <a:xfrm>
              <a:off x="7603507" y="3772489"/>
              <a:ext cx="52747" cy="58197"/>
            </a:xfrm>
            <a:custGeom>
              <a:avLst/>
              <a:gdLst>
                <a:gd name="connsiteX0" fmla="*/ 8740 w 41962"/>
                <a:gd name="connsiteY0" fmla="*/ 21448 h 46298"/>
                <a:gd name="connsiteX1" fmla="*/ 8740 w 41962"/>
                <a:gd name="connsiteY1" fmla="*/ 46118 h 46298"/>
                <a:gd name="connsiteX2" fmla="*/ -785 w 41962"/>
                <a:gd name="connsiteY2" fmla="*/ 46118 h 46298"/>
                <a:gd name="connsiteX3" fmla="*/ -785 w 41962"/>
                <a:gd name="connsiteY3" fmla="*/ 493 h 46298"/>
                <a:gd name="connsiteX4" fmla="*/ 8740 w 41962"/>
                <a:gd name="connsiteY4" fmla="*/ 493 h 46298"/>
                <a:gd name="connsiteX5" fmla="*/ 8740 w 41962"/>
                <a:gd name="connsiteY5" fmla="*/ 8780 h 46298"/>
                <a:gd name="connsiteX6" fmla="*/ 15122 w 41962"/>
                <a:gd name="connsiteY6" fmla="*/ 2208 h 46298"/>
                <a:gd name="connsiteX7" fmla="*/ 36363 w 41962"/>
                <a:gd name="connsiteY7" fmla="*/ 4494 h 46298"/>
                <a:gd name="connsiteX8" fmla="*/ 41125 w 41962"/>
                <a:gd name="connsiteY8" fmla="*/ 18210 h 46298"/>
                <a:gd name="connsiteX9" fmla="*/ 41125 w 41962"/>
                <a:gd name="connsiteY9" fmla="*/ 46118 h 46298"/>
                <a:gd name="connsiteX10" fmla="*/ 31600 w 41962"/>
                <a:gd name="connsiteY10" fmla="*/ 46118 h 46298"/>
                <a:gd name="connsiteX11" fmla="*/ 31600 w 41962"/>
                <a:gd name="connsiteY11" fmla="*/ 21067 h 46298"/>
                <a:gd name="connsiteX12" fmla="*/ 21218 w 41962"/>
                <a:gd name="connsiteY12" fmla="*/ 8494 h 46298"/>
                <a:gd name="connsiteX13" fmla="*/ 8807 w 41962"/>
                <a:gd name="connsiteY13" fmla="*/ 20267 h 46298"/>
                <a:gd name="connsiteX14" fmla="*/ 8836 w 41962"/>
                <a:gd name="connsiteY14" fmla="*/ 21448 h 4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2" h="46298">
                  <a:moveTo>
                    <a:pt x="8740" y="21448"/>
                  </a:moveTo>
                  <a:lnTo>
                    <a:pt x="8740" y="46118"/>
                  </a:lnTo>
                  <a:lnTo>
                    <a:pt x="-785" y="46118"/>
                  </a:lnTo>
                  <a:lnTo>
                    <a:pt x="-785" y="493"/>
                  </a:lnTo>
                  <a:lnTo>
                    <a:pt x="8740" y="493"/>
                  </a:lnTo>
                  <a:lnTo>
                    <a:pt x="8740" y="8780"/>
                  </a:lnTo>
                  <a:cubicBezTo>
                    <a:pt x="10255" y="6065"/>
                    <a:pt x="12455" y="3799"/>
                    <a:pt x="15122" y="2208"/>
                  </a:cubicBezTo>
                  <a:cubicBezTo>
                    <a:pt x="21961" y="-1678"/>
                    <a:pt x="30514" y="-755"/>
                    <a:pt x="36363" y="4494"/>
                  </a:cubicBezTo>
                  <a:cubicBezTo>
                    <a:pt x="39782" y="8208"/>
                    <a:pt x="41506" y="13171"/>
                    <a:pt x="41125" y="18210"/>
                  </a:cubicBezTo>
                  <a:lnTo>
                    <a:pt x="41125" y="46118"/>
                  </a:lnTo>
                  <a:lnTo>
                    <a:pt x="31600" y="46118"/>
                  </a:lnTo>
                  <a:lnTo>
                    <a:pt x="31600" y="21067"/>
                  </a:lnTo>
                  <a:cubicBezTo>
                    <a:pt x="31600" y="12685"/>
                    <a:pt x="28171" y="8494"/>
                    <a:pt x="21218" y="8494"/>
                  </a:cubicBezTo>
                  <a:cubicBezTo>
                    <a:pt x="14541" y="8323"/>
                    <a:pt x="8988" y="13590"/>
                    <a:pt x="8807" y="20267"/>
                  </a:cubicBezTo>
                  <a:cubicBezTo>
                    <a:pt x="8797" y="20667"/>
                    <a:pt x="8807" y="21057"/>
                    <a:pt x="8836" y="21448"/>
                  </a:cubicBezTo>
                  <a:close/>
                </a:path>
              </a:pathLst>
            </a:custGeom>
            <a:solidFill>
              <a:srgbClr val="6D6E71"/>
            </a:solidFill>
            <a:ln w="9525" cap="flat">
              <a:noFill/>
              <a:prstDash val="solid"/>
              <a:miter/>
            </a:ln>
          </p:spPr>
          <p:txBody>
            <a:bodyPr rtlCol="0" anchor="ctr"/>
            <a:lstStyle/>
            <a:p>
              <a:endParaRPr lang="en-US"/>
            </a:p>
          </p:txBody>
        </p:sp>
        <p:sp>
          <p:nvSpPr>
            <p:cNvPr id="763" name="Freeform: Shape 762">
              <a:extLst>
                <a:ext uri="{FF2B5EF4-FFF2-40B4-BE49-F238E27FC236}">
                  <a16:creationId xmlns:a16="http://schemas.microsoft.com/office/drawing/2014/main" id="{70E5C9BA-C237-4C71-BD08-AC5D8647730B}"/>
                </a:ext>
              </a:extLst>
            </p:cNvPr>
            <p:cNvSpPr/>
            <p:nvPr/>
          </p:nvSpPr>
          <p:spPr>
            <a:xfrm>
              <a:off x="7667802" y="3773301"/>
              <a:ext cx="46107" cy="58730"/>
            </a:xfrm>
            <a:custGeom>
              <a:avLst/>
              <a:gdLst>
                <a:gd name="connsiteX0" fmla="*/ 35886 w 36680"/>
                <a:gd name="connsiteY0" fmla="*/ 32232 h 46722"/>
                <a:gd name="connsiteX1" fmla="*/ 31124 w 36680"/>
                <a:gd name="connsiteY1" fmla="*/ 42615 h 46722"/>
                <a:gd name="connsiteX2" fmla="*/ 19027 w 36680"/>
                <a:gd name="connsiteY2" fmla="*/ 46520 h 46722"/>
                <a:gd name="connsiteX3" fmla="*/ 8740 w 36680"/>
                <a:gd name="connsiteY3" fmla="*/ 44710 h 46722"/>
                <a:gd name="connsiteX4" fmla="*/ -785 w 36680"/>
                <a:gd name="connsiteY4" fmla="*/ 39662 h 46722"/>
                <a:gd name="connsiteX5" fmla="*/ 3882 w 36680"/>
                <a:gd name="connsiteY5" fmla="*/ 32232 h 46722"/>
                <a:gd name="connsiteX6" fmla="*/ 19313 w 36680"/>
                <a:gd name="connsiteY6" fmla="*/ 38233 h 46722"/>
                <a:gd name="connsiteX7" fmla="*/ 24457 w 36680"/>
                <a:gd name="connsiteY7" fmla="*/ 36709 h 46722"/>
                <a:gd name="connsiteX8" fmla="*/ 26361 w 36680"/>
                <a:gd name="connsiteY8" fmla="*/ 32899 h 46722"/>
                <a:gd name="connsiteX9" fmla="*/ 16836 w 36680"/>
                <a:gd name="connsiteY9" fmla="*/ 26707 h 46722"/>
                <a:gd name="connsiteX10" fmla="*/ 15884 w 36680"/>
                <a:gd name="connsiteY10" fmla="*/ 26707 h 46722"/>
                <a:gd name="connsiteX11" fmla="*/ 1596 w 36680"/>
                <a:gd name="connsiteY11" fmla="*/ 13849 h 46722"/>
                <a:gd name="connsiteX12" fmla="*/ 6550 w 36680"/>
                <a:gd name="connsiteY12" fmla="*/ 3657 h 46722"/>
                <a:gd name="connsiteX13" fmla="*/ 19408 w 36680"/>
                <a:gd name="connsiteY13" fmla="*/ -153 h 46722"/>
                <a:gd name="connsiteX14" fmla="*/ 34267 w 36680"/>
                <a:gd name="connsiteY14" fmla="*/ 4515 h 46722"/>
                <a:gd name="connsiteX15" fmla="*/ 30648 w 36680"/>
                <a:gd name="connsiteY15" fmla="*/ 11563 h 46722"/>
                <a:gd name="connsiteX16" fmla="*/ 18551 w 36680"/>
                <a:gd name="connsiteY16" fmla="*/ 7944 h 46722"/>
                <a:gd name="connsiteX17" fmla="*/ 13027 w 36680"/>
                <a:gd name="connsiteY17" fmla="*/ 9182 h 46722"/>
                <a:gd name="connsiteX18" fmla="*/ 10836 w 36680"/>
                <a:gd name="connsiteY18" fmla="*/ 12896 h 46722"/>
                <a:gd name="connsiteX19" fmla="*/ 13122 w 36680"/>
                <a:gd name="connsiteY19" fmla="*/ 16135 h 46722"/>
                <a:gd name="connsiteX20" fmla="*/ 17408 w 36680"/>
                <a:gd name="connsiteY20" fmla="*/ 17564 h 46722"/>
                <a:gd name="connsiteX21" fmla="*/ 22361 w 36680"/>
                <a:gd name="connsiteY21" fmla="*/ 18992 h 46722"/>
                <a:gd name="connsiteX22" fmla="*/ 26552 w 36680"/>
                <a:gd name="connsiteY22" fmla="*/ 20517 h 46722"/>
                <a:gd name="connsiteX23" fmla="*/ 30838 w 36680"/>
                <a:gd name="connsiteY23" fmla="*/ 22898 h 46722"/>
                <a:gd name="connsiteX24" fmla="*/ 35886 w 36680"/>
                <a:gd name="connsiteY24" fmla="*/ 32232 h 4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0" h="46722">
                  <a:moveTo>
                    <a:pt x="35886" y="32232"/>
                  </a:moveTo>
                  <a:cubicBezTo>
                    <a:pt x="36039" y="36252"/>
                    <a:pt x="34267" y="40110"/>
                    <a:pt x="31124" y="42615"/>
                  </a:cubicBezTo>
                  <a:cubicBezTo>
                    <a:pt x="27705" y="45348"/>
                    <a:pt x="23399" y="46739"/>
                    <a:pt x="19027" y="46520"/>
                  </a:cubicBezTo>
                  <a:cubicBezTo>
                    <a:pt x="15522" y="46500"/>
                    <a:pt x="12045" y="45881"/>
                    <a:pt x="8740" y="44710"/>
                  </a:cubicBezTo>
                  <a:cubicBezTo>
                    <a:pt x="5283" y="43624"/>
                    <a:pt x="2053" y="41919"/>
                    <a:pt x="-785" y="39662"/>
                  </a:cubicBezTo>
                  <a:lnTo>
                    <a:pt x="3882" y="32232"/>
                  </a:lnTo>
                  <a:cubicBezTo>
                    <a:pt x="8236" y="35861"/>
                    <a:pt x="13655" y="37966"/>
                    <a:pt x="19313" y="38233"/>
                  </a:cubicBezTo>
                  <a:cubicBezTo>
                    <a:pt x="21151" y="38357"/>
                    <a:pt x="22980" y="37814"/>
                    <a:pt x="24457" y="36709"/>
                  </a:cubicBezTo>
                  <a:cubicBezTo>
                    <a:pt x="25666" y="35823"/>
                    <a:pt x="26380" y="34404"/>
                    <a:pt x="26361" y="32899"/>
                  </a:cubicBezTo>
                  <a:cubicBezTo>
                    <a:pt x="26361" y="30613"/>
                    <a:pt x="23314" y="28613"/>
                    <a:pt x="16836" y="26707"/>
                  </a:cubicBezTo>
                  <a:lnTo>
                    <a:pt x="15884" y="26707"/>
                  </a:lnTo>
                  <a:cubicBezTo>
                    <a:pt x="6359" y="24165"/>
                    <a:pt x="1596" y="19878"/>
                    <a:pt x="1596" y="13849"/>
                  </a:cubicBezTo>
                  <a:cubicBezTo>
                    <a:pt x="1501" y="9849"/>
                    <a:pt x="3349" y="6058"/>
                    <a:pt x="6550" y="3657"/>
                  </a:cubicBezTo>
                  <a:cubicBezTo>
                    <a:pt x="10274" y="952"/>
                    <a:pt x="14817" y="-391"/>
                    <a:pt x="19408" y="-153"/>
                  </a:cubicBezTo>
                  <a:cubicBezTo>
                    <a:pt x="24723" y="-143"/>
                    <a:pt x="29905" y="1485"/>
                    <a:pt x="34267" y="4515"/>
                  </a:cubicBezTo>
                  <a:lnTo>
                    <a:pt x="30648" y="11563"/>
                  </a:lnTo>
                  <a:cubicBezTo>
                    <a:pt x="27076" y="9163"/>
                    <a:pt x="22856" y="7896"/>
                    <a:pt x="18551" y="7944"/>
                  </a:cubicBezTo>
                  <a:cubicBezTo>
                    <a:pt x="16627" y="7848"/>
                    <a:pt x="14722" y="8277"/>
                    <a:pt x="13027" y="9182"/>
                  </a:cubicBezTo>
                  <a:cubicBezTo>
                    <a:pt x="11617" y="9867"/>
                    <a:pt x="10750" y="11335"/>
                    <a:pt x="10836" y="12896"/>
                  </a:cubicBezTo>
                  <a:cubicBezTo>
                    <a:pt x="10836" y="14354"/>
                    <a:pt x="11750" y="15649"/>
                    <a:pt x="13122" y="16135"/>
                  </a:cubicBezTo>
                  <a:cubicBezTo>
                    <a:pt x="14513" y="16726"/>
                    <a:pt x="15941" y="17202"/>
                    <a:pt x="17408" y="17564"/>
                  </a:cubicBezTo>
                  <a:lnTo>
                    <a:pt x="22361" y="18992"/>
                  </a:lnTo>
                  <a:cubicBezTo>
                    <a:pt x="23790" y="19402"/>
                    <a:pt x="25190" y="19907"/>
                    <a:pt x="26552" y="20517"/>
                  </a:cubicBezTo>
                  <a:cubicBezTo>
                    <a:pt x="28057" y="21164"/>
                    <a:pt x="29495" y="21964"/>
                    <a:pt x="30838" y="22898"/>
                  </a:cubicBezTo>
                  <a:cubicBezTo>
                    <a:pt x="34058" y="24888"/>
                    <a:pt x="35982" y="28441"/>
                    <a:pt x="35886" y="32232"/>
                  </a:cubicBezTo>
                  <a:close/>
                </a:path>
              </a:pathLst>
            </a:custGeom>
            <a:solidFill>
              <a:srgbClr val="6D6E71"/>
            </a:solidFill>
            <a:ln w="9525" cap="flat">
              <a:noFill/>
              <a:prstDash val="solid"/>
              <a:miter/>
            </a:ln>
          </p:spPr>
          <p:txBody>
            <a:bodyPr rtlCol="0" anchor="ctr"/>
            <a:lstStyle/>
            <a:p>
              <a:endParaRPr lang="en-US"/>
            </a:p>
          </p:txBody>
        </p:sp>
        <p:sp>
          <p:nvSpPr>
            <p:cNvPr id="764" name="Freeform: Shape 763">
              <a:extLst>
                <a:ext uri="{FF2B5EF4-FFF2-40B4-BE49-F238E27FC236}">
                  <a16:creationId xmlns:a16="http://schemas.microsoft.com/office/drawing/2014/main" id="{F9A506AB-F439-413C-8E4E-8C0BC1ECB034}"/>
                </a:ext>
              </a:extLst>
            </p:cNvPr>
            <p:cNvSpPr/>
            <p:nvPr/>
          </p:nvSpPr>
          <p:spPr>
            <a:xfrm>
              <a:off x="7723118" y="3755376"/>
              <a:ext cx="39870" cy="76151"/>
            </a:xfrm>
            <a:custGeom>
              <a:avLst/>
              <a:gdLst>
                <a:gd name="connsiteX0" fmla="*/ 14550 w 31718"/>
                <a:gd name="connsiteY0" fmla="*/ 21823 h 60581"/>
                <a:gd name="connsiteX1" fmla="*/ 14550 w 31718"/>
                <a:gd name="connsiteY1" fmla="*/ 44969 h 60581"/>
                <a:gd name="connsiteX2" fmla="*/ 16265 w 31718"/>
                <a:gd name="connsiteY2" fmla="*/ 50208 h 60581"/>
                <a:gd name="connsiteX3" fmla="*/ 21123 w 31718"/>
                <a:gd name="connsiteY3" fmla="*/ 52113 h 60581"/>
                <a:gd name="connsiteX4" fmla="*/ 27028 w 31718"/>
                <a:gd name="connsiteY4" fmla="*/ 49065 h 60581"/>
                <a:gd name="connsiteX5" fmla="*/ 30934 w 31718"/>
                <a:gd name="connsiteY5" fmla="*/ 55827 h 60581"/>
                <a:gd name="connsiteX6" fmla="*/ 19790 w 31718"/>
                <a:gd name="connsiteY6" fmla="*/ 60399 h 60581"/>
                <a:gd name="connsiteX7" fmla="*/ 9312 w 31718"/>
                <a:gd name="connsiteY7" fmla="*/ 56208 h 60581"/>
                <a:gd name="connsiteX8" fmla="*/ 4931 w 31718"/>
                <a:gd name="connsiteY8" fmla="*/ 44683 h 60581"/>
                <a:gd name="connsiteX9" fmla="*/ 4931 w 31718"/>
                <a:gd name="connsiteY9" fmla="*/ 21823 h 60581"/>
                <a:gd name="connsiteX10" fmla="*/ -785 w 31718"/>
                <a:gd name="connsiteY10" fmla="*/ 21823 h 60581"/>
                <a:gd name="connsiteX11" fmla="*/ -785 w 31718"/>
                <a:gd name="connsiteY11" fmla="*/ 14108 h 60581"/>
                <a:gd name="connsiteX12" fmla="*/ 4931 w 31718"/>
                <a:gd name="connsiteY12" fmla="*/ 14108 h 60581"/>
                <a:gd name="connsiteX13" fmla="*/ 4931 w 31718"/>
                <a:gd name="connsiteY13" fmla="*/ -180 h 60581"/>
                <a:gd name="connsiteX14" fmla="*/ 14456 w 31718"/>
                <a:gd name="connsiteY14" fmla="*/ -180 h 60581"/>
                <a:gd name="connsiteX15" fmla="*/ 14456 w 31718"/>
                <a:gd name="connsiteY15" fmla="*/ 14108 h 60581"/>
                <a:gd name="connsiteX16" fmla="*/ 26457 w 31718"/>
                <a:gd name="connsiteY16" fmla="*/ 14108 h 60581"/>
                <a:gd name="connsiteX17" fmla="*/ 26457 w 31718"/>
                <a:gd name="connsiteY17" fmla="*/ 21823 h 60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1">
                  <a:moveTo>
                    <a:pt x="14550" y="21823"/>
                  </a:moveTo>
                  <a:lnTo>
                    <a:pt x="14550" y="44969"/>
                  </a:lnTo>
                  <a:cubicBezTo>
                    <a:pt x="14456" y="46864"/>
                    <a:pt x="15065" y="48731"/>
                    <a:pt x="16265" y="50208"/>
                  </a:cubicBezTo>
                  <a:cubicBezTo>
                    <a:pt x="17532" y="51512"/>
                    <a:pt x="19304" y="52208"/>
                    <a:pt x="21123" y="52113"/>
                  </a:cubicBezTo>
                  <a:cubicBezTo>
                    <a:pt x="23428" y="51951"/>
                    <a:pt x="25561" y="50855"/>
                    <a:pt x="27028" y="49065"/>
                  </a:cubicBezTo>
                  <a:lnTo>
                    <a:pt x="30934" y="55827"/>
                  </a:lnTo>
                  <a:cubicBezTo>
                    <a:pt x="27952" y="58732"/>
                    <a:pt x="23951" y="60370"/>
                    <a:pt x="19790" y="60399"/>
                  </a:cubicBezTo>
                  <a:cubicBezTo>
                    <a:pt x="15875" y="60466"/>
                    <a:pt x="12103" y="58951"/>
                    <a:pt x="9312" y="56208"/>
                  </a:cubicBezTo>
                  <a:cubicBezTo>
                    <a:pt x="6330" y="53132"/>
                    <a:pt x="4749" y="48959"/>
                    <a:pt x="4931" y="44683"/>
                  </a:cubicBezTo>
                  <a:lnTo>
                    <a:pt x="4931" y="21823"/>
                  </a:lnTo>
                  <a:lnTo>
                    <a:pt x="-785" y="21823"/>
                  </a:lnTo>
                  <a:lnTo>
                    <a:pt x="-785" y="14108"/>
                  </a:lnTo>
                  <a:lnTo>
                    <a:pt x="4931" y="14108"/>
                  </a:lnTo>
                  <a:lnTo>
                    <a:pt x="4931" y="-180"/>
                  </a:lnTo>
                  <a:lnTo>
                    <a:pt x="14456" y="-180"/>
                  </a:lnTo>
                  <a:lnTo>
                    <a:pt x="14456" y="14108"/>
                  </a:lnTo>
                  <a:lnTo>
                    <a:pt x="26457" y="14108"/>
                  </a:lnTo>
                  <a:lnTo>
                    <a:pt x="26457" y="21823"/>
                  </a:lnTo>
                  <a:close/>
                </a:path>
              </a:pathLst>
            </a:custGeom>
            <a:solidFill>
              <a:srgbClr val="6D6E71"/>
            </a:solidFill>
            <a:ln w="9525" cap="flat">
              <a:noFill/>
              <a:prstDash val="solid"/>
              <a:miter/>
            </a:ln>
          </p:spPr>
          <p:txBody>
            <a:bodyPr rtlCol="0" anchor="ctr"/>
            <a:lstStyle/>
            <a:p>
              <a:endParaRPr lang="en-US"/>
            </a:p>
          </p:txBody>
        </p:sp>
        <p:sp>
          <p:nvSpPr>
            <p:cNvPr id="765" name="Freeform: Shape 764">
              <a:extLst>
                <a:ext uri="{FF2B5EF4-FFF2-40B4-BE49-F238E27FC236}">
                  <a16:creationId xmlns:a16="http://schemas.microsoft.com/office/drawing/2014/main" id="{7E6053F5-281E-4E6D-AA49-D8B1394FF448}"/>
                </a:ext>
              </a:extLst>
            </p:cNvPr>
            <p:cNvSpPr/>
            <p:nvPr/>
          </p:nvSpPr>
          <p:spPr>
            <a:xfrm>
              <a:off x="7771129" y="3748910"/>
              <a:ext cx="15206" cy="81775"/>
            </a:xfrm>
            <a:custGeom>
              <a:avLst/>
              <a:gdLst>
                <a:gd name="connsiteX0" fmla="*/ 1025 w 12097"/>
                <a:gd name="connsiteY0" fmla="*/ 10203 h 65055"/>
                <a:gd name="connsiteX1" fmla="*/ -784 w 12097"/>
                <a:gd name="connsiteY1" fmla="*/ 5916 h 65055"/>
                <a:gd name="connsiteX2" fmla="*/ 5312 w 12097"/>
                <a:gd name="connsiteY2" fmla="*/ -180 h 65055"/>
                <a:gd name="connsiteX3" fmla="*/ 11313 w 12097"/>
                <a:gd name="connsiteY3" fmla="*/ 5821 h 65055"/>
                <a:gd name="connsiteX4" fmla="*/ 11313 w 12097"/>
                <a:gd name="connsiteY4" fmla="*/ 5916 h 65055"/>
                <a:gd name="connsiteX5" fmla="*/ 9598 w 12097"/>
                <a:gd name="connsiteY5" fmla="*/ 10203 h 65055"/>
                <a:gd name="connsiteX6" fmla="*/ 5312 w 12097"/>
                <a:gd name="connsiteY6" fmla="*/ 12012 h 65055"/>
                <a:gd name="connsiteX7" fmla="*/ 1025 w 12097"/>
                <a:gd name="connsiteY7" fmla="*/ 10203 h 65055"/>
                <a:gd name="connsiteX8" fmla="*/ 9979 w 12097"/>
                <a:gd name="connsiteY8" fmla="*/ 64876 h 65055"/>
                <a:gd name="connsiteX9" fmla="*/ 454 w 12097"/>
                <a:gd name="connsiteY9" fmla="*/ 64876 h 65055"/>
                <a:gd name="connsiteX10" fmla="*/ 454 w 12097"/>
                <a:gd name="connsiteY10" fmla="*/ 19251 h 65055"/>
                <a:gd name="connsiteX11" fmla="*/ 9979 w 12097"/>
                <a:gd name="connsiteY11" fmla="*/ 19251 h 6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97" h="65055">
                  <a:moveTo>
                    <a:pt x="1025" y="10203"/>
                  </a:moveTo>
                  <a:cubicBezTo>
                    <a:pt x="-146" y="9088"/>
                    <a:pt x="-804" y="7535"/>
                    <a:pt x="-784" y="5916"/>
                  </a:cubicBezTo>
                  <a:cubicBezTo>
                    <a:pt x="-737" y="2573"/>
                    <a:pt x="1968" y="-132"/>
                    <a:pt x="5312" y="-180"/>
                  </a:cubicBezTo>
                  <a:cubicBezTo>
                    <a:pt x="8626" y="-180"/>
                    <a:pt x="11313" y="2506"/>
                    <a:pt x="11313" y="5821"/>
                  </a:cubicBezTo>
                  <a:cubicBezTo>
                    <a:pt x="11313" y="5849"/>
                    <a:pt x="11313" y="5888"/>
                    <a:pt x="11313" y="5916"/>
                  </a:cubicBezTo>
                  <a:cubicBezTo>
                    <a:pt x="11322" y="7516"/>
                    <a:pt x="10712" y="9050"/>
                    <a:pt x="9598" y="10203"/>
                  </a:cubicBezTo>
                  <a:cubicBezTo>
                    <a:pt x="8455" y="11336"/>
                    <a:pt x="6922" y="11993"/>
                    <a:pt x="5312" y="12012"/>
                  </a:cubicBezTo>
                  <a:cubicBezTo>
                    <a:pt x="3692" y="12022"/>
                    <a:pt x="2149" y="11364"/>
                    <a:pt x="1025" y="10203"/>
                  </a:cubicBezTo>
                  <a:close/>
                  <a:moveTo>
                    <a:pt x="9979" y="64876"/>
                  </a:moveTo>
                  <a:lnTo>
                    <a:pt x="454" y="64876"/>
                  </a:lnTo>
                  <a:lnTo>
                    <a:pt x="454" y="19251"/>
                  </a:lnTo>
                  <a:lnTo>
                    <a:pt x="9979" y="19251"/>
                  </a:lnTo>
                  <a:close/>
                </a:path>
              </a:pathLst>
            </a:custGeom>
            <a:solidFill>
              <a:srgbClr val="6D6E71"/>
            </a:solidFill>
            <a:ln w="9525" cap="flat">
              <a:noFill/>
              <a:prstDash val="solid"/>
              <a:miter/>
            </a:ln>
          </p:spPr>
          <p:txBody>
            <a:bodyPr rtlCol="0" anchor="ctr"/>
            <a:lstStyle/>
            <a:p>
              <a:endParaRPr lang="en-US"/>
            </a:p>
          </p:txBody>
        </p:sp>
        <p:sp>
          <p:nvSpPr>
            <p:cNvPr id="766" name="Freeform: Shape 765">
              <a:extLst>
                <a:ext uri="{FF2B5EF4-FFF2-40B4-BE49-F238E27FC236}">
                  <a16:creationId xmlns:a16="http://schemas.microsoft.com/office/drawing/2014/main" id="{79D9DE9A-B31E-4BB0-A76F-166E4A53AC39}"/>
                </a:ext>
              </a:extLst>
            </p:cNvPr>
            <p:cNvSpPr/>
            <p:nvPr/>
          </p:nvSpPr>
          <p:spPr>
            <a:xfrm>
              <a:off x="7797470" y="3755376"/>
              <a:ext cx="39869" cy="76150"/>
            </a:xfrm>
            <a:custGeom>
              <a:avLst/>
              <a:gdLst>
                <a:gd name="connsiteX0" fmla="*/ 14550 w 31717"/>
                <a:gd name="connsiteY0" fmla="*/ 21823 h 60580"/>
                <a:gd name="connsiteX1" fmla="*/ 14550 w 31717"/>
                <a:gd name="connsiteY1" fmla="*/ 44969 h 60580"/>
                <a:gd name="connsiteX2" fmla="*/ 16265 w 31717"/>
                <a:gd name="connsiteY2" fmla="*/ 50208 h 60580"/>
                <a:gd name="connsiteX3" fmla="*/ 21027 w 31717"/>
                <a:gd name="connsiteY3" fmla="*/ 52113 h 60580"/>
                <a:gd name="connsiteX4" fmla="*/ 27028 w 31717"/>
                <a:gd name="connsiteY4" fmla="*/ 49065 h 60580"/>
                <a:gd name="connsiteX5" fmla="*/ 30933 w 31717"/>
                <a:gd name="connsiteY5" fmla="*/ 55827 h 60580"/>
                <a:gd name="connsiteX6" fmla="*/ 19694 w 31717"/>
                <a:gd name="connsiteY6" fmla="*/ 60399 h 60580"/>
                <a:gd name="connsiteX7" fmla="*/ 9312 w 31717"/>
                <a:gd name="connsiteY7" fmla="*/ 56208 h 60580"/>
                <a:gd name="connsiteX8" fmla="*/ 4930 w 31717"/>
                <a:gd name="connsiteY8" fmla="*/ 44683 h 60580"/>
                <a:gd name="connsiteX9" fmla="*/ 4930 w 31717"/>
                <a:gd name="connsiteY9" fmla="*/ 21823 h 60580"/>
                <a:gd name="connsiteX10" fmla="*/ -785 w 31717"/>
                <a:gd name="connsiteY10" fmla="*/ 21823 h 60580"/>
                <a:gd name="connsiteX11" fmla="*/ -785 w 31717"/>
                <a:gd name="connsiteY11" fmla="*/ 14108 h 60580"/>
                <a:gd name="connsiteX12" fmla="*/ 4930 w 31717"/>
                <a:gd name="connsiteY12" fmla="*/ 14108 h 60580"/>
                <a:gd name="connsiteX13" fmla="*/ 4930 w 31717"/>
                <a:gd name="connsiteY13" fmla="*/ -180 h 60580"/>
                <a:gd name="connsiteX14" fmla="*/ 14455 w 31717"/>
                <a:gd name="connsiteY14" fmla="*/ -180 h 60580"/>
                <a:gd name="connsiteX15" fmla="*/ 14455 w 31717"/>
                <a:gd name="connsiteY15" fmla="*/ 14108 h 60580"/>
                <a:gd name="connsiteX16" fmla="*/ 26457 w 31717"/>
                <a:gd name="connsiteY16" fmla="*/ 14108 h 60580"/>
                <a:gd name="connsiteX17" fmla="*/ 26457 w 31717"/>
                <a:gd name="connsiteY17" fmla="*/ 21823 h 6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7" h="60580">
                  <a:moveTo>
                    <a:pt x="14550" y="21823"/>
                  </a:moveTo>
                  <a:lnTo>
                    <a:pt x="14550" y="44969"/>
                  </a:lnTo>
                  <a:cubicBezTo>
                    <a:pt x="14455" y="46864"/>
                    <a:pt x="15065" y="48731"/>
                    <a:pt x="16265" y="50208"/>
                  </a:cubicBezTo>
                  <a:cubicBezTo>
                    <a:pt x="17503" y="51503"/>
                    <a:pt x="19237" y="52198"/>
                    <a:pt x="21027" y="52113"/>
                  </a:cubicBezTo>
                  <a:cubicBezTo>
                    <a:pt x="23361" y="51979"/>
                    <a:pt x="25542" y="50874"/>
                    <a:pt x="27028" y="49065"/>
                  </a:cubicBezTo>
                  <a:lnTo>
                    <a:pt x="30933" y="55827"/>
                  </a:lnTo>
                  <a:cubicBezTo>
                    <a:pt x="27904" y="58723"/>
                    <a:pt x="23885" y="60361"/>
                    <a:pt x="19694" y="60399"/>
                  </a:cubicBezTo>
                  <a:cubicBezTo>
                    <a:pt x="15817" y="60437"/>
                    <a:pt x="12074" y="58933"/>
                    <a:pt x="9312" y="56208"/>
                  </a:cubicBezTo>
                  <a:cubicBezTo>
                    <a:pt x="6292" y="53150"/>
                    <a:pt x="4701" y="48969"/>
                    <a:pt x="4930" y="44683"/>
                  </a:cubicBezTo>
                  <a:lnTo>
                    <a:pt x="4930" y="21823"/>
                  </a:lnTo>
                  <a:lnTo>
                    <a:pt x="-785" y="21823"/>
                  </a:lnTo>
                  <a:lnTo>
                    <a:pt x="-785" y="14108"/>
                  </a:lnTo>
                  <a:lnTo>
                    <a:pt x="4930" y="14108"/>
                  </a:lnTo>
                  <a:lnTo>
                    <a:pt x="4930" y="-180"/>
                  </a:lnTo>
                  <a:lnTo>
                    <a:pt x="14455" y="-180"/>
                  </a:lnTo>
                  <a:lnTo>
                    <a:pt x="14455" y="14108"/>
                  </a:lnTo>
                  <a:lnTo>
                    <a:pt x="26457" y="14108"/>
                  </a:lnTo>
                  <a:lnTo>
                    <a:pt x="26457" y="21823"/>
                  </a:lnTo>
                  <a:close/>
                </a:path>
              </a:pathLst>
            </a:custGeom>
            <a:solidFill>
              <a:srgbClr val="6D6E71"/>
            </a:solidFill>
            <a:ln w="9525" cap="flat">
              <a:noFill/>
              <a:prstDash val="solid"/>
              <a:miter/>
            </a:ln>
          </p:spPr>
          <p:txBody>
            <a:bodyPr rtlCol="0" anchor="ctr"/>
            <a:lstStyle/>
            <a:p>
              <a:endParaRPr lang="en-US"/>
            </a:p>
          </p:txBody>
        </p:sp>
        <p:sp>
          <p:nvSpPr>
            <p:cNvPr id="767" name="Freeform: Shape 766">
              <a:extLst>
                <a:ext uri="{FF2B5EF4-FFF2-40B4-BE49-F238E27FC236}">
                  <a16:creationId xmlns:a16="http://schemas.microsoft.com/office/drawing/2014/main" id="{CDC4F9BD-9915-4DA7-B508-0687F41D3DE6}"/>
                </a:ext>
              </a:extLst>
            </p:cNvPr>
            <p:cNvSpPr/>
            <p:nvPr/>
          </p:nvSpPr>
          <p:spPr>
            <a:xfrm>
              <a:off x="7846616" y="3773335"/>
              <a:ext cx="52623" cy="58225"/>
            </a:xfrm>
            <a:custGeom>
              <a:avLst/>
              <a:gdLst>
                <a:gd name="connsiteX0" fmla="*/ 31555 w 41864"/>
                <a:gd name="connsiteY0" fmla="*/ 24490 h 46320"/>
                <a:gd name="connsiteX1" fmla="*/ 31555 w 41864"/>
                <a:gd name="connsiteY1" fmla="*/ -180 h 46320"/>
                <a:gd name="connsiteX2" fmla="*/ 41080 w 41864"/>
                <a:gd name="connsiteY2" fmla="*/ -180 h 46320"/>
                <a:gd name="connsiteX3" fmla="*/ 41080 w 41864"/>
                <a:gd name="connsiteY3" fmla="*/ 45445 h 46320"/>
                <a:gd name="connsiteX4" fmla="*/ 31555 w 41864"/>
                <a:gd name="connsiteY4" fmla="*/ 45445 h 46320"/>
                <a:gd name="connsiteX5" fmla="*/ 31555 w 41864"/>
                <a:gd name="connsiteY5" fmla="*/ 37158 h 46320"/>
                <a:gd name="connsiteX6" fmla="*/ 25173 w 41864"/>
                <a:gd name="connsiteY6" fmla="*/ 43731 h 46320"/>
                <a:gd name="connsiteX7" fmla="*/ 16314 w 41864"/>
                <a:gd name="connsiteY7" fmla="*/ 46112 h 46320"/>
                <a:gd name="connsiteX8" fmla="*/ 4027 w 41864"/>
                <a:gd name="connsiteY8" fmla="*/ 41730 h 46320"/>
                <a:gd name="connsiteX9" fmla="*/ -735 w 41864"/>
                <a:gd name="connsiteY9" fmla="*/ 28110 h 46320"/>
                <a:gd name="connsiteX10" fmla="*/ -735 w 41864"/>
                <a:gd name="connsiteY10" fmla="*/ -180 h 46320"/>
                <a:gd name="connsiteX11" fmla="*/ 8790 w 41864"/>
                <a:gd name="connsiteY11" fmla="*/ -180 h 46320"/>
                <a:gd name="connsiteX12" fmla="*/ 8790 w 41864"/>
                <a:gd name="connsiteY12" fmla="*/ 24871 h 46320"/>
                <a:gd name="connsiteX13" fmla="*/ 19267 w 41864"/>
                <a:gd name="connsiteY13" fmla="*/ 37444 h 46320"/>
                <a:gd name="connsiteX14" fmla="*/ 27935 w 41864"/>
                <a:gd name="connsiteY14" fmla="*/ 34206 h 46320"/>
                <a:gd name="connsiteX15" fmla="*/ 31555 w 41864"/>
                <a:gd name="connsiteY15" fmla="*/ 24490 h 46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864" h="46320">
                  <a:moveTo>
                    <a:pt x="31555" y="24490"/>
                  </a:moveTo>
                  <a:lnTo>
                    <a:pt x="31555" y="-180"/>
                  </a:lnTo>
                  <a:lnTo>
                    <a:pt x="41080" y="-180"/>
                  </a:lnTo>
                  <a:lnTo>
                    <a:pt x="41080" y="45445"/>
                  </a:lnTo>
                  <a:lnTo>
                    <a:pt x="31555" y="45445"/>
                  </a:lnTo>
                  <a:lnTo>
                    <a:pt x="31555" y="37158"/>
                  </a:lnTo>
                  <a:cubicBezTo>
                    <a:pt x="30040" y="39873"/>
                    <a:pt x="27840" y="42140"/>
                    <a:pt x="25173" y="43731"/>
                  </a:cubicBezTo>
                  <a:cubicBezTo>
                    <a:pt x="22487" y="45311"/>
                    <a:pt x="19429" y="46140"/>
                    <a:pt x="16314" y="46112"/>
                  </a:cubicBezTo>
                  <a:cubicBezTo>
                    <a:pt x="11790" y="46378"/>
                    <a:pt x="7361" y="44797"/>
                    <a:pt x="4027" y="41730"/>
                  </a:cubicBezTo>
                  <a:cubicBezTo>
                    <a:pt x="618" y="38044"/>
                    <a:pt x="-1107" y="33110"/>
                    <a:pt x="-735" y="28110"/>
                  </a:cubicBezTo>
                  <a:lnTo>
                    <a:pt x="-735" y="-180"/>
                  </a:lnTo>
                  <a:lnTo>
                    <a:pt x="8790" y="-180"/>
                  </a:lnTo>
                  <a:lnTo>
                    <a:pt x="8790" y="24871"/>
                  </a:lnTo>
                  <a:cubicBezTo>
                    <a:pt x="8790" y="33253"/>
                    <a:pt x="12314" y="37444"/>
                    <a:pt x="19267" y="37444"/>
                  </a:cubicBezTo>
                  <a:cubicBezTo>
                    <a:pt x="22458" y="37501"/>
                    <a:pt x="25563" y="36349"/>
                    <a:pt x="27935" y="34206"/>
                  </a:cubicBezTo>
                  <a:cubicBezTo>
                    <a:pt x="30516" y="31662"/>
                    <a:pt x="31840" y="28100"/>
                    <a:pt x="31555" y="24490"/>
                  </a:cubicBezTo>
                  <a:close/>
                </a:path>
              </a:pathLst>
            </a:custGeom>
            <a:solidFill>
              <a:srgbClr val="6D6E71"/>
            </a:solidFill>
            <a:ln w="9525" cap="flat">
              <a:noFill/>
              <a:prstDash val="solid"/>
              <a:miter/>
            </a:ln>
          </p:spPr>
          <p:txBody>
            <a:bodyPr rtlCol="0" anchor="ctr"/>
            <a:lstStyle/>
            <a:p>
              <a:endParaRPr lang="en-US"/>
            </a:p>
          </p:txBody>
        </p:sp>
        <p:sp>
          <p:nvSpPr>
            <p:cNvPr id="768" name="Freeform: Shape 767">
              <a:extLst>
                <a:ext uri="{FF2B5EF4-FFF2-40B4-BE49-F238E27FC236}">
                  <a16:creationId xmlns:a16="http://schemas.microsoft.com/office/drawing/2014/main" id="{5C2EBAC8-B656-4408-B875-8C6081C60E7A}"/>
                </a:ext>
              </a:extLst>
            </p:cNvPr>
            <p:cNvSpPr/>
            <p:nvPr/>
          </p:nvSpPr>
          <p:spPr>
            <a:xfrm>
              <a:off x="7912531" y="3755137"/>
              <a:ext cx="39750" cy="76392"/>
            </a:xfrm>
            <a:custGeom>
              <a:avLst/>
              <a:gdLst>
                <a:gd name="connsiteX0" fmla="*/ 14455 w 31623"/>
                <a:gd name="connsiteY0" fmla="*/ 22013 h 60773"/>
                <a:gd name="connsiteX1" fmla="*/ 14455 w 31623"/>
                <a:gd name="connsiteY1" fmla="*/ 45159 h 60773"/>
                <a:gd name="connsiteX2" fmla="*/ 16170 w 31623"/>
                <a:gd name="connsiteY2" fmla="*/ 50398 h 60773"/>
                <a:gd name="connsiteX3" fmla="*/ 20932 w 31623"/>
                <a:gd name="connsiteY3" fmla="*/ 52303 h 60773"/>
                <a:gd name="connsiteX4" fmla="*/ 26838 w 31623"/>
                <a:gd name="connsiteY4" fmla="*/ 49255 h 60773"/>
                <a:gd name="connsiteX5" fmla="*/ 30838 w 31623"/>
                <a:gd name="connsiteY5" fmla="*/ 56017 h 60773"/>
                <a:gd name="connsiteX6" fmla="*/ 19599 w 31623"/>
                <a:gd name="connsiteY6" fmla="*/ 60590 h 60773"/>
                <a:gd name="connsiteX7" fmla="*/ 8740 w 31623"/>
                <a:gd name="connsiteY7" fmla="*/ 56208 h 60773"/>
                <a:gd name="connsiteX8" fmla="*/ 4454 w 31623"/>
                <a:gd name="connsiteY8" fmla="*/ 44682 h 60773"/>
                <a:gd name="connsiteX9" fmla="*/ 4454 w 31623"/>
                <a:gd name="connsiteY9" fmla="*/ 21823 h 60773"/>
                <a:gd name="connsiteX10" fmla="*/ -785 w 31623"/>
                <a:gd name="connsiteY10" fmla="*/ 21823 h 60773"/>
                <a:gd name="connsiteX11" fmla="*/ -785 w 31623"/>
                <a:gd name="connsiteY11" fmla="*/ 14108 h 60773"/>
                <a:gd name="connsiteX12" fmla="*/ 4930 w 31623"/>
                <a:gd name="connsiteY12" fmla="*/ 14108 h 60773"/>
                <a:gd name="connsiteX13" fmla="*/ 4930 w 31623"/>
                <a:gd name="connsiteY13" fmla="*/ -180 h 60773"/>
                <a:gd name="connsiteX14" fmla="*/ 14455 w 31623"/>
                <a:gd name="connsiteY14" fmla="*/ -180 h 60773"/>
                <a:gd name="connsiteX15" fmla="*/ 14455 w 31623"/>
                <a:gd name="connsiteY15" fmla="*/ 14108 h 60773"/>
                <a:gd name="connsiteX16" fmla="*/ 26457 w 31623"/>
                <a:gd name="connsiteY16" fmla="*/ 14108 h 60773"/>
                <a:gd name="connsiteX17" fmla="*/ 26457 w 31623"/>
                <a:gd name="connsiteY17" fmla="*/ 21823 h 6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623" h="60773">
                  <a:moveTo>
                    <a:pt x="14455" y="22013"/>
                  </a:moveTo>
                  <a:lnTo>
                    <a:pt x="14455" y="45159"/>
                  </a:lnTo>
                  <a:cubicBezTo>
                    <a:pt x="14360" y="47054"/>
                    <a:pt x="14969" y="48921"/>
                    <a:pt x="16170" y="50398"/>
                  </a:cubicBezTo>
                  <a:cubicBezTo>
                    <a:pt x="17398" y="51702"/>
                    <a:pt x="19141" y="52398"/>
                    <a:pt x="20932" y="52303"/>
                  </a:cubicBezTo>
                  <a:cubicBezTo>
                    <a:pt x="23247" y="52169"/>
                    <a:pt x="25390" y="51055"/>
                    <a:pt x="26838" y="49255"/>
                  </a:cubicBezTo>
                  <a:lnTo>
                    <a:pt x="30838" y="56017"/>
                  </a:lnTo>
                  <a:cubicBezTo>
                    <a:pt x="27809" y="58913"/>
                    <a:pt x="23790" y="60551"/>
                    <a:pt x="19599" y="60590"/>
                  </a:cubicBezTo>
                  <a:cubicBezTo>
                    <a:pt x="15532" y="60684"/>
                    <a:pt x="11598" y="59104"/>
                    <a:pt x="8740" y="56208"/>
                  </a:cubicBezTo>
                  <a:cubicBezTo>
                    <a:pt x="5787" y="53122"/>
                    <a:pt x="4235" y="48950"/>
                    <a:pt x="4454" y="44682"/>
                  </a:cubicBezTo>
                  <a:lnTo>
                    <a:pt x="4454" y="21823"/>
                  </a:lnTo>
                  <a:lnTo>
                    <a:pt x="-785" y="21823"/>
                  </a:lnTo>
                  <a:lnTo>
                    <a:pt x="-785" y="14108"/>
                  </a:lnTo>
                  <a:lnTo>
                    <a:pt x="4930" y="14108"/>
                  </a:lnTo>
                  <a:lnTo>
                    <a:pt x="4930" y="-180"/>
                  </a:lnTo>
                  <a:lnTo>
                    <a:pt x="14455" y="-180"/>
                  </a:lnTo>
                  <a:lnTo>
                    <a:pt x="14455" y="14108"/>
                  </a:lnTo>
                  <a:lnTo>
                    <a:pt x="26457" y="14108"/>
                  </a:lnTo>
                  <a:lnTo>
                    <a:pt x="26457" y="21823"/>
                  </a:lnTo>
                  <a:close/>
                </a:path>
              </a:pathLst>
            </a:custGeom>
            <a:solidFill>
              <a:srgbClr val="6D6E71"/>
            </a:solidFill>
            <a:ln w="9525" cap="flat">
              <a:noFill/>
              <a:prstDash val="solid"/>
              <a:miter/>
            </a:ln>
          </p:spPr>
          <p:txBody>
            <a:bodyPr rtlCol="0" anchor="ctr"/>
            <a:lstStyle/>
            <a:p>
              <a:endParaRPr lang="en-US"/>
            </a:p>
          </p:txBody>
        </p:sp>
        <p:sp>
          <p:nvSpPr>
            <p:cNvPr id="769" name="Freeform: Shape 768">
              <a:extLst>
                <a:ext uri="{FF2B5EF4-FFF2-40B4-BE49-F238E27FC236}">
                  <a16:creationId xmlns:a16="http://schemas.microsoft.com/office/drawing/2014/main" id="{6D73B9B7-0BA4-4736-934C-D59461C38BFF}"/>
                </a:ext>
              </a:extLst>
            </p:cNvPr>
            <p:cNvSpPr/>
            <p:nvPr/>
          </p:nvSpPr>
          <p:spPr>
            <a:xfrm>
              <a:off x="7960299" y="3748910"/>
              <a:ext cx="15334" cy="81776"/>
            </a:xfrm>
            <a:custGeom>
              <a:avLst/>
              <a:gdLst>
                <a:gd name="connsiteX0" fmla="*/ 1028 w 12199"/>
                <a:gd name="connsiteY0" fmla="*/ 10203 h 65056"/>
                <a:gd name="connsiteX1" fmla="*/ -781 w 12199"/>
                <a:gd name="connsiteY1" fmla="*/ 5917 h 65056"/>
                <a:gd name="connsiteX2" fmla="*/ 1028 w 12199"/>
                <a:gd name="connsiteY2" fmla="*/ 1631 h 65056"/>
                <a:gd name="connsiteX3" fmla="*/ 5315 w 12199"/>
                <a:gd name="connsiteY3" fmla="*/ -179 h 65056"/>
                <a:gd name="connsiteX4" fmla="*/ 9601 w 12199"/>
                <a:gd name="connsiteY4" fmla="*/ 1631 h 65056"/>
                <a:gd name="connsiteX5" fmla="*/ 11411 w 12199"/>
                <a:gd name="connsiteY5" fmla="*/ 5917 h 65056"/>
                <a:gd name="connsiteX6" fmla="*/ 9601 w 12199"/>
                <a:gd name="connsiteY6" fmla="*/ 10203 h 65056"/>
                <a:gd name="connsiteX7" fmla="*/ 5315 w 12199"/>
                <a:gd name="connsiteY7" fmla="*/ 12013 h 65056"/>
                <a:gd name="connsiteX8" fmla="*/ 1028 w 12199"/>
                <a:gd name="connsiteY8" fmla="*/ 10203 h 65056"/>
                <a:gd name="connsiteX9" fmla="*/ 9982 w 12199"/>
                <a:gd name="connsiteY9" fmla="*/ 64877 h 65056"/>
                <a:gd name="connsiteX10" fmla="*/ 457 w 12199"/>
                <a:gd name="connsiteY10" fmla="*/ 64877 h 65056"/>
                <a:gd name="connsiteX11" fmla="*/ 457 w 12199"/>
                <a:gd name="connsiteY11" fmla="*/ 19252 h 65056"/>
                <a:gd name="connsiteX12" fmla="*/ 9982 w 12199"/>
                <a:gd name="connsiteY12" fmla="*/ 19252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99" h="65056">
                  <a:moveTo>
                    <a:pt x="1028" y="10203"/>
                  </a:moveTo>
                  <a:cubicBezTo>
                    <a:pt x="-143" y="9089"/>
                    <a:pt x="-801" y="7536"/>
                    <a:pt x="-781" y="5917"/>
                  </a:cubicBezTo>
                  <a:cubicBezTo>
                    <a:pt x="-838" y="4288"/>
                    <a:pt x="-172" y="2726"/>
                    <a:pt x="1028" y="1631"/>
                  </a:cubicBezTo>
                  <a:cubicBezTo>
                    <a:pt x="2134" y="449"/>
                    <a:pt x="3696" y="-208"/>
                    <a:pt x="5315" y="-179"/>
                  </a:cubicBezTo>
                  <a:cubicBezTo>
                    <a:pt x="6934" y="-198"/>
                    <a:pt x="8487" y="459"/>
                    <a:pt x="9601" y="1631"/>
                  </a:cubicBezTo>
                  <a:cubicBezTo>
                    <a:pt x="10801" y="2726"/>
                    <a:pt x="11468" y="4288"/>
                    <a:pt x="11411" y="5917"/>
                  </a:cubicBezTo>
                  <a:cubicBezTo>
                    <a:pt x="11429" y="7536"/>
                    <a:pt x="10773" y="9089"/>
                    <a:pt x="9601" y="10203"/>
                  </a:cubicBezTo>
                  <a:cubicBezTo>
                    <a:pt x="8458" y="11336"/>
                    <a:pt x="6925" y="11994"/>
                    <a:pt x="5315" y="12013"/>
                  </a:cubicBezTo>
                  <a:cubicBezTo>
                    <a:pt x="3705" y="12003"/>
                    <a:pt x="2162" y="11346"/>
                    <a:pt x="1028" y="10203"/>
                  </a:cubicBezTo>
                  <a:close/>
                  <a:moveTo>
                    <a:pt x="9982" y="64877"/>
                  </a:moveTo>
                  <a:lnTo>
                    <a:pt x="457" y="64877"/>
                  </a:lnTo>
                  <a:lnTo>
                    <a:pt x="457" y="19252"/>
                  </a:lnTo>
                  <a:lnTo>
                    <a:pt x="9982" y="19252"/>
                  </a:lnTo>
                  <a:close/>
                </a:path>
              </a:pathLst>
            </a:custGeom>
            <a:solidFill>
              <a:srgbClr val="6D6E71"/>
            </a:solidFill>
            <a:ln w="9525" cap="flat">
              <a:noFill/>
              <a:prstDash val="solid"/>
              <a:miter/>
            </a:ln>
          </p:spPr>
          <p:txBody>
            <a:bodyPr rtlCol="0" anchor="ctr"/>
            <a:lstStyle/>
            <a:p>
              <a:endParaRPr lang="en-US"/>
            </a:p>
          </p:txBody>
        </p:sp>
        <p:sp>
          <p:nvSpPr>
            <p:cNvPr id="770" name="Freeform: Shape 769">
              <a:extLst>
                <a:ext uri="{FF2B5EF4-FFF2-40B4-BE49-F238E27FC236}">
                  <a16:creationId xmlns:a16="http://schemas.microsoft.com/office/drawing/2014/main" id="{4EF69848-996F-40F6-97EF-732FFAB28320}"/>
                </a:ext>
              </a:extLst>
            </p:cNvPr>
            <p:cNvSpPr/>
            <p:nvPr/>
          </p:nvSpPr>
          <p:spPr>
            <a:xfrm>
              <a:off x="7987619" y="3772498"/>
              <a:ext cx="60308" cy="59012"/>
            </a:xfrm>
            <a:custGeom>
              <a:avLst/>
              <a:gdLst>
                <a:gd name="connsiteX0" fmla="*/ 40349 w 47977"/>
                <a:gd name="connsiteY0" fmla="*/ 40016 h 46946"/>
                <a:gd name="connsiteX1" fmla="*/ 6059 w 47977"/>
                <a:gd name="connsiteY1" fmla="*/ 40016 h 46946"/>
                <a:gd name="connsiteX2" fmla="*/ 6059 w 47977"/>
                <a:gd name="connsiteY2" fmla="*/ 6678 h 46946"/>
                <a:gd name="connsiteX3" fmla="*/ 40349 w 47977"/>
                <a:gd name="connsiteY3" fmla="*/ 6678 h 46946"/>
                <a:gd name="connsiteX4" fmla="*/ 40349 w 47977"/>
                <a:gd name="connsiteY4" fmla="*/ 40016 h 46946"/>
                <a:gd name="connsiteX5" fmla="*/ 12822 w 47977"/>
                <a:gd name="connsiteY5" fmla="*/ 34015 h 46946"/>
                <a:gd name="connsiteX6" fmla="*/ 23204 w 47977"/>
                <a:gd name="connsiteY6" fmla="*/ 38206 h 46946"/>
                <a:gd name="connsiteX7" fmla="*/ 33491 w 47977"/>
                <a:gd name="connsiteY7" fmla="*/ 34015 h 46946"/>
                <a:gd name="connsiteX8" fmla="*/ 33491 w 47977"/>
                <a:gd name="connsiteY8" fmla="*/ 12584 h 46946"/>
                <a:gd name="connsiteX9" fmla="*/ 23204 w 47977"/>
                <a:gd name="connsiteY9" fmla="*/ 8393 h 46946"/>
                <a:gd name="connsiteX10" fmla="*/ 12822 w 47977"/>
                <a:gd name="connsiteY10" fmla="*/ 12584 h 46946"/>
                <a:gd name="connsiteX11" fmla="*/ 12822 w 47977"/>
                <a:gd name="connsiteY11" fmla="*/ 34015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977" h="46946">
                  <a:moveTo>
                    <a:pt x="40349" y="40016"/>
                  </a:moveTo>
                  <a:cubicBezTo>
                    <a:pt x="30691" y="49017"/>
                    <a:pt x="15718" y="49017"/>
                    <a:pt x="6059" y="40016"/>
                  </a:cubicBezTo>
                  <a:cubicBezTo>
                    <a:pt x="-3066" y="30777"/>
                    <a:pt x="-3066" y="15917"/>
                    <a:pt x="6059" y="6678"/>
                  </a:cubicBezTo>
                  <a:cubicBezTo>
                    <a:pt x="15660" y="-2466"/>
                    <a:pt x="30748" y="-2466"/>
                    <a:pt x="40349" y="6678"/>
                  </a:cubicBezTo>
                  <a:cubicBezTo>
                    <a:pt x="49474" y="15917"/>
                    <a:pt x="49474" y="30777"/>
                    <a:pt x="40349" y="40016"/>
                  </a:cubicBezTo>
                  <a:close/>
                  <a:moveTo>
                    <a:pt x="12822" y="34015"/>
                  </a:moveTo>
                  <a:cubicBezTo>
                    <a:pt x="15527" y="36825"/>
                    <a:pt x="19308" y="38349"/>
                    <a:pt x="23204" y="38206"/>
                  </a:cubicBezTo>
                  <a:cubicBezTo>
                    <a:pt x="27071" y="38349"/>
                    <a:pt x="30824" y="36825"/>
                    <a:pt x="33491" y="34015"/>
                  </a:cubicBezTo>
                  <a:cubicBezTo>
                    <a:pt x="38940" y="27909"/>
                    <a:pt x="38940" y="18689"/>
                    <a:pt x="33491" y="12584"/>
                  </a:cubicBezTo>
                  <a:cubicBezTo>
                    <a:pt x="30805" y="9812"/>
                    <a:pt x="27071" y="8288"/>
                    <a:pt x="23204" y="8393"/>
                  </a:cubicBezTo>
                  <a:cubicBezTo>
                    <a:pt x="19318" y="8297"/>
                    <a:pt x="15555" y="9812"/>
                    <a:pt x="12822" y="12584"/>
                  </a:cubicBezTo>
                  <a:cubicBezTo>
                    <a:pt x="7373" y="18689"/>
                    <a:pt x="7373" y="27909"/>
                    <a:pt x="12822" y="34015"/>
                  </a:cubicBezTo>
                  <a:close/>
                </a:path>
              </a:pathLst>
            </a:custGeom>
            <a:solidFill>
              <a:srgbClr val="6D6E71"/>
            </a:solidFill>
            <a:ln w="9525" cap="flat">
              <a:noFill/>
              <a:prstDash val="solid"/>
              <a:miter/>
            </a:ln>
          </p:spPr>
          <p:txBody>
            <a:bodyPr rtlCol="0" anchor="ctr"/>
            <a:lstStyle/>
            <a:p>
              <a:endParaRPr lang="en-US"/>
            </a:p>
          </p:txBody>
        </p:sp>
        <p:sp>
          <p:nvSpPr>
            <p:cNvPr id="771" name="Freeform: Shape 770">
              <a:extLst>
                <a:ext uri="{FF2B5EF4-FFF2-40B4-BE49-F238E27FC236}">
                  <a16:creationId xmlns:a16="http://schemas.microsoft.com/office/drawing/2014/main" id="{72A3C308-B231-42DD-9549-8E0B8D99A599}"/>
                </a:ext>
              </a:extLst>
            </p:cNvPr>
            <p:cNvSpPr/>
            <p:nvPr/>
          </p:nvSpPr>
          <p:spPr>
            <a:xfrm>
              <a:off x="8061714" y="3772474"/>
              <a:ext cx="52719" cy="58212"/>
            </a:xfrm>
            <a:custGeom>
              <a:avLst/>
              <a:gdLst>
                <a:gd name="connsiteX0" fmla="*/ 8740 w 41940"/>
                <a:gd name="connsiteY0" fmla="*/ 21460 h 46310"/>
                <a:gd name="connsiteX1" fmla="*/ 8740 w 41940"/>
                <a:gd name="connsiteY1" fmla="*/ 46130 h 46310"/>
                <a:gd name="connsiteX2" fmla="*/ -785 w 41940"/>
                <a:gd name="connsiteY2" fmla="*/ 46130 h 46310"/>
                <a:gd name="connsiteX3" fmla="*/ -785 w 41940"/>
                <a:gd name="connsiteY3" fmla="*/ 505 h 46310"/>
                <a:gd name="connsiteX4" fmla="*/ 8740 w 41940"/>
                <a:gd name="connsiteY4" fmla="*/ 505 h 46310"/>
                <a:gd name="connsiteX5" fmla="*/ 8740 w 41940"/>
                <a:gd name="connsiteY5" fmla="*/ 8792 h 46310"/>
                <a:gd name="connsiteX6" fmla="*/ 15122 w 41940"/>
                <a:gd name="connsiteY6" fmla="*/ 2220 h 46310"/>
                <a:gd name="connsiteX7" fmla="*/ 23885 w 41940"/>
                <a:gd name="connsiteY7" fmla="*/ -161 h 46310"/>
                <a:gd name="connsiteX8" fmla="*/ 36362 w 41940"/>
                <a:gd name="connsiteY8" fmla="*/ 4506 h 46310"/>
                <a:gd name="connsiteX9" fmla="*/ 41125 w 41940"/>
                <a:gd name="connsiteY9" fmla="*/ 18222 h 46310"/>
                <a:gd name="connsiteX10" fmla="*/ 41125 w 41940"/>
                <a:gd name="connsiteY10" fmla="*/ 46130 h 46310"/>
                <a:gd name="connsiteX11" fmla="*/ 31600 w 41940"/>
                <a:gd name="connsiteY11" fmla="*/ 46130 h 46310"/>
                <a:gd name="connsiteX12" fmla="*/ 31600 w 41940"/>
                <a:gd name="connsiteY12" fmla="*/ 21080 h 46310"/>
                <a:gd name="connsiteX13" fmla="*/ 21123 w 41940"/>
                <a:gd name="connsiteY13" fmla="*/ 8506 h 46310"/>
                <a:gd name="connsiteX14" fmla="*/ 8797 w 41940"/>
                <a:gd name="connsiteY14" fmla="*/ 19974 h 46310"/>
                <a:gd name="connsiteX15" fmla="*/ 8835 w 41940"/>
                <a:gd name="connsiteY15" fmla="*/ 21460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46310">
                  <a:moveTo>
                    <a:pt x="8740" y="21460"/>
                  </a:moveTo>
                  <a:lnTo>
                    <a:pt x="8740" y="46130"/>
                  </a:lnTo>
                  <a:lnTo>
                    <a:pt x="-785" y="46130"/>
                  </a:lnTo>
                  <a:lnTo>
                    <a:pt x="-785" y="505"/>
                  </a:lnTo>
                  <a:lnTo>
                    <a:pt x="8740" y="505"/>
                  </a:lnTo>
                  <a:lnTo>
                    <a:pt x="8740" y="8792"/>
                  </a:lnTo>
                  <a:cubicBezTo>
                    <a:pt x="10226" y="6058"/>
                    <a:pt x="12436" y="3782"/>
                    <a:pt x="15122" y="2220"/>
                  </a:cubicBezTo>
                  <a:cubicBezTo>
                    <a:pt x="17760" y="629"/>
                    <a:pt x="20799" y="-199"/>
                    <a:pt x="23885" y="-161"/>
                  </a:cubicBezTo>
                  <a:cubicBezTo>
                    <a:pt x="28504" y="-380"/>
                    <a:pt x="33019" y="1306"/>
                    <a:pt x="36362" y="4506"/>
                  </a:cubicBezTo>
                  <a:cubicBezTo>
                    <a:pt x="39696" y="8268"/>
                    <a:pt x="41411" y="13202"/>
                    <a:pt x="41125" y="18222"/>
                  </a:cubicBezTo>
                  <a:lnTo>
                    <a:pt x="41125" y="46130"/>
                  </a:lnTo>
                  <a:lnTo>
                    <a:pt x="31600" y="46130"/>
                  </a:lnTo>
                  <a:lnTo>
                    <a:pt x="31600" y="21080"/>
                  </a:lnTo>
                  <a:cubicBezTo>
                    <a:pt x="31600" y="12698"/>
                    <a:pt x="28171" y="8506"/>
                    <a:pt x="21123" y="8506"/>
                  </a:cubicBezTo>
                  <a:cubicBezTo>
                    <a:pt x="14550" y="8268"/>
                    <a:pt x="9036" y="13402"/>
                    <a:pt x="8797" y="19974"/>
                  </a:cubicBezTo>
                  <a:cubicBezTo>
                    <a:pt x="8778" y="20470"/>
                    <a:pt x="8788" y="20965"/>
                    <a:pt x="8835" y="21460"/>
                  </a:cubicBezTo>
                  <a:close/>
                </a:path>
              </a:pathLst>
            </a:custGeom>
            <a:solidFill>
              <a:srgbClr val="6D6E71"/>
            </a:solidFill>
            <a:ln w="9525" cap="flat">
              <a:noFill/>
              <a:prstDash val="solid"/>
              <a:miter/>
            </a:ln>
          </p:spPr>
          <p:txBody>
            <a:bodyPr rtlCol="0" anchor="ctr"/>
            <a:lstStyle/>
            <a:p>
              <a:endParaRPr lang="en-US"/>
            </a:p>
          </p:txBody>
        </p:sp>
        <p:sp>
          <p:nvSpPr>
            <p:cNvPr id="772" name="Freeform: Shape 771">
              <a:extLst>
                <a:ext uri="{FF2B5EF4-FFF2-40B4-BE49-F238E27FC236}">
                  <a16:creationId xmlns:a16="http://schemas.microsoft.com/office/drawing/2014/main" id="{1C67C84F-3CA6-4ED5-8591-40B00A24AD0A}"/>
                </a:ext>
              </a:extLst>
            </p:cNvPr>
            <p:cNvSpPr/>
            <p:nvPr/>
          </p:nvSpPr>
          <p:spPr>
            <a:xfrm>
              <a:off x="8126829" y="3771873"/>
              <a:ext cx="51094" cy="59666"/>
            </a:xfrm>
            <a:custGeom>
              <a:avLst/>
              <a:gdLst>
                <a:gd name="connsiteX0" fmla="*/ 39617 w 40647"/>
                <a:gd name="connsiteY0" fmla="*/ 46608 h 47467"/>
                <a:gd name="connsiteX1" fmla="*/ 30949 w 40647"/>
                <a:gd name="connsiteY1" fmla="*/ 46608 h 47467"/>
                <a:gd name="connsiteX2" fmla="*/ 30949 w 40647"/>
                <a:gd name="connsiteY2" fmla="*/ 40512 h 47467"/>
                <a:gd name="connsiteX3" fmla="*/ 15709 w 40647"/>
                <a:gd name="connsiteY3" fmla="*/ 47275 h 47467"/>
                <a:gd name="connsiteX4" fmla="*/ 3898 w 40647"/>
                <a:gd name="connsiteY4" fmla="*/ 43274 h 47467"/>
                <a:gd name="connsiteX5" fmla="*/ -769 w 40647"/>
                <a:gd name="connsiteY5" fmla="*/ 32511 h 47467"/>
                <a:gd name="connsiteX6" fmla="*/ 4279 w 40647"/>
                <a:gd name="connsiteY6" fmla="*/ 22414 h 47467"/>
                <a:gd name="connsiteX7" fmla="*/ 17709 w 40647"/>
                <a:gd name="connsiteY7" fmla="*/ 19081 h 47467"/>
                <a:gd name="connsiteX8" fmla="*/ 30092 w 40647"/>
                <a:gd name="connsiteY8" fmla="*/ 19081 h 47467"/>
                <a:gd name="connsiteX9" fmla="*/ 30092 w 40647"/>
                <a:gd name="connsiteY9" fmla="*/ 17366 h 47467"/>
                <a:gd name="connsiteX10" fmla="*/ 19995 w 40647"/>
                <a:gd name="connsiteY10" fmla="*/ 7841 h 47467"/>
                <a:gd name="connsiteX11" fmla="*/ 6851 w 40647"/>
                <a:gd name="connsiteY11" fmla="*/ 12413 h 47467"/>
                <a:gd name="connsiteX12" fmla="*/ 2564 w 40647"/>
                <a:gd name="connsiteY12" fmla="*/ 6412 h 47467"/>
                <a:gd name="connsiteX13" fmla="*/ 21614 w 40647"/>
                <a:gd name="connsiteY13" fmla="*/ -160 h 47467"/>
                <a:gd name="connsiteX14" fmla="*/ 34759 w 40647"/>
                <a:gd name="connsiteY14" fmla="*/ 3936 h 47467"/>
                <a:gd name="connsiteX15" fmla="*/ 39807 w 40647"/>
                <a:gd name="connsiteY15" fmla="*/ 16699 h 47467"/>
                <a:gd name="connsiteX16" fmla="*/ 30092 w 40647"/>
                <a:gd name="connsiteY16" fmla="*/ 29653 h 47467"/>
                <a:gd name="connsiteX17" fmla="*/ 30092 w 40647"/>
                <a:gd name="connsiteY17" fmla="*/ 25748 h 47467"/>
                <a:gd name="connsiteX18" fmla="*/ 19233 w 40647"/>
                <a:gd name="connsiteY18" fmla="*/ 25748 h 47467"/>
                <a:gd name="connsiteX19" fmla="*/ 8851 w 40647"/>
                <a:gd name="connsiteY19" fmla="*/ 32320 h 47467"/>
                <a:gd name="connsiteX20" fmla="*/ 11423 w 40647"/>
                <a:gd name="connsiteY20" fmla="*/ 37368 h 47467"/>
                <a:gd name="connsiteX21" fmla="*/ 18566 w 40647"/>
                <a:gd name="connsiteY21" fmla="*/ 39178 h 47467"/>
                <a:gd name="connsiteX22" fmla="*/ 26663 w 40647"/>
                <a:gd name="connsiteY22" fmla="*/ 36607 h 47467"/>
                <a:gd name="connsiteX23" fmla="*/ 29996 w 40647"/>
                <a:gd name="connsiteY23" fmla="*/ 29653 h 4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7" h="47467">
                  <a:moveTo>
                    <a:pt x="39617" y="46608"/>
                  </a:moveTo>
                  <a:lnTo>
                    <a:pt x="30949" y="46608"/>
                  </a:lnTo>
                  <a:lnTo>
                    <a:pt x="30949" y="40512"/>
                  </a:lnTo>
                  <a:cubicBezTo>
                    <a:pt x="27177" y="44988"/>
                    <a:pt x="21557" y="47484"/>
                    <a:pt x="15709" y="47275"/>
                  </a:cubicBezTo>
                  <a:cubicBezTo>
                    <a:pt x="11413" y="47436"/>
                    <a:pt x="7212" y="46008"/>
                    <a:pt x="3898" y="43274"/>
                  </a:cubicBezTo>
                  <a:cubicBezTo>
                    <a:pt x="812" y="40569"/>
                    <a:pt x="-903" y="36616"/>
                    <a:pt x="-769" y="32511"/>
                  </a:cubicBezTo>
                  <a:cubicBezTo>
                    <a:pt x="-979" y="28491"/>
                    <a:pt x="935" y="24653"/>
                    <a:pt x="4279" y="22414"/>
                  </a:cubicBezTo>
                  <a:cubicBezTo>
                    <a:pt x="8327" y="20004"/>
                    <a:pt x="13004" y="18842"/>
                    <a:pt x="17709" y="19081"/>
                  </a:cubicBezTo>
                  <a:lnTo>
                    <a:pt x="30092" y="19081"/>
                  </a:lnTo>
                  <a:lnTo>
                    <a:pt x="30092" y="17366"/>
                  </a:lnTo>
                  <a:cubicBezTo>
                    <a:pt x="30092" y="11270"/>
                    <a:pt x="26758" y="7841"/>
                    <a:pt x="19995" y="7841"/>
                  </a:cubicBezTo>
                  <a:cubicBezTo>
                    <a:pt x="15251" y="8022"/>
                    <a:pt x="10680" y="9613"/>
                    <a:pt x="6851" y="12413"/>
                  </a:cubicBezTo>
                  <a:lnTo>
                    <a:pt x="2564" y="6412"/>
                  </a:lnTo>
                  <a:cubicBezTo>
                    <a:pt x="7946" y="2060"/>
                    <a:pt x="14690" y="-274"/>
                    <a:pt x="21614" y="-160"/>
                  </a:cubicBezTo>
                  <a:cubicBezTo>
                    <a:pt x="26338" y="-369"/>
                    <a:pt x="30987" y="1078"/>
                    <a:pt x="34759" y="3936"/>
                  </a:cubicBezTo>
                  <a:cubicBezTo>
                    <a:pt x="38350" y="7165"/>
                    <a:pt x="40217" y="11889"/>
                    <a:pt x="39807" y="16699"/>
                  </a:cubicBezTo>
                  <a:close/>
                  <a:moveTo>
                    <a:pt x="30092" y="29653"/>
                  </a:moveTo>
                  <a:lnTo>
                    <a:pt x="30092" y="25748"/>
                  </a:lnTo>
                  <a:lnTo>
                    <a:pt x="19233" y="25748"/>
                  </a:lnTo>
                  <a:cubicBezTo>
                    <a:pt x="12375" y="25748"/>
                    <a:pt x="8851" y="27939"/>
                    <a:pt x="8851" y="32320"/>
                  </a:cubicBezTo>
                  <a:cubicBezTo>
                    <a:pt x="8756" y="34340"/>
                    <a:pt x="9737" y="36264"/>
                    <a:pt x="11423" y="37368"/>
                  </a:cubicBezTo>
                  <a:cubicBezTo>
                    <a:pt x="13575" y="38664"/>
                    <a:pt x="16061" y="39293"/>
                    <a:pt x="18566" y="39178"/>
                  </a:cubicBezTo>
                  <a:cubicBezTo>
                    <a:pt x="21471" y="39236"/>
                    <a:pt x="24319" y="38331"/>
                    <a:pt x="26663" y="36607"/>
                  </a:cubicBezTo>
                  <a:cubicBezTo>
                    <a:pt x="28825" y="34959"/>
                    <a:pt x="30063" y="32368"/>
                    <a:pt x="29996" y="29653"/>
                  </a:cubicBezTo>
                  <a:close/>
                </a:path>
              </a:pathLst>
            </a:custGeom>
            <a:solidFill>
              <a:srgbClr val="6D6E71"/>
            </a:solidFill>
            <a:ln w="9525" cap="flat">
              <a:noFill/>
              <a:prstDash val="solid"/>
              <a:miter/>
            </a:ln>
          </p:spPr>
          <p:txBody>
            <a:bodyPr rtlCol="0" anchor="ctr"/>
            <a:lstStyle/>
            <a:p>
              <a:endParaRPr lang="en-US"/>
            </a:p>
          </p:txBody>
        </p:sp>
        <p:sp>
          <p:nvSpPr>
            <p:cNvPr id="773" name="Freeform: Shape 772">
              <a:extLst>
                <a:ext uri="{FF2B5EF4-FFF2-40B4-BE49-F238E27FC236}">
                  <a16:creationId xmlns:a16="http://schemas.microsoft.com/office/drawing/2014/main" id="{6639E1BA-3C70-49C5-976E-F04948ACD5DB}"/>
                </a:ext>
              </a:extLst>
            </p:cNvPr>
            <p:cNvSpPr/>
            <p:nvPr/>
          </p:nvSpPr>
          <p:spPr>
            <a:xfrm>
              <a:off x="8194614" y="3750706"/>
              <a:ext cx="11973" cy="79978"/>
            </a:xfrm>
            <a:custGeom>
              <a:avLst/>
              <a:gdLst>
                <a:gd name="connsiteX0" fmla="*/ 8740 w 9525"/>
                <a:gd name="connsiteY0" fmla="*/ 63447 h 63626"/>
                <a:gd name="connsiteX1" fmla="*/ -785 w 9525"/>
                <a:gd name="connsiteY1" fmla="*/ 63447 h 63626"/>
                <a:gd name="connsiteX2" fmla="*/ -785 w 9525"/>
                <a:gd name="connsiteY2" fmla="*/ -180 h 63626"/>
                <a:gd name="connsiteX3" fmla="*/ 8740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8740" y="63447"/>
                  </a:moveTo>
                  <a:lnTo>
                    <a:pt x="-785" y="63447"/>
                  </a:lnTo>
                  <a:lnTo>
                    <a:pt x="-785" y="-180"/>
                  </a:lnTo>
                  <a:lnTo>
                    <a:pt x="8740" y="-180"/>
                  </a:lnTo>
                  <a:close/>
                </a:path>
              </a:pathLst>
            </a:custGeom>
            <a:solidFill>
              <a:srgbClr val="6D6E71"/>
            </a:solidFill>
            <a:ln w="9525" cap="flat">
              <a:noFill/>
              <a:prstDash val="solid"/>
              <a:miter/>
            </a:ln>
          </p:spPr>
          <p:txBody>
            <a:bodyPr rtlCol="0" anchor="ctr"/>
            <a:lstStyle/>
            <a:p>
              <a:endParaRPr lang="en-US"/>
            </a:p>
          </p:txBody>
        </p:sp>
        <p:sp>
          <p:nvSpPr>
            <p:cNvPr id="774" name="Freeform: Shape 773">
              <a:extLst>
                <a:ext uri="{FF2B5EF4-FFF2-40B4-BE49-F238E27FC236}">
                  <a16:creationId xmlns:a16="http://schemas.microsoft.com/office/drawing/2014/main" id="{C0F0A40B-C4F3-4CEA-B4A8-5E5C9DF6E747}"/>
                </a:ext>
              </a:extLst>
            </p:cNvPr>
            <p:cNvSpPr/>
            <p:nvPr/>
          </p:nvSpPr>
          <p:spPr>
            <a:xfrm>
              <a:off x="8222511" y="3748910"/>
              <a:ext cx="15325" cy="81776"/>
            </a:xfrm>
            <a:custGeom>
              <a:avLst/>
              <a:gdLst>
                <a:gd name="connsiteX0" fmla="*/ 1025 w 12192"/>
                <a:gd name="connsiteY0" fmla="*/ 10203 h 65056"/>
                <a:gd name="connsiteX1" fmla="*/ -784 w 12192"/>
                <a:gd name="connsiteY1" fmla="*/ 5917 h 65056"/>
                <a:gd name="connsiteX2" fmla="*/ 5312 w 12192"/>
                <a:gd name="connsiteY2" fmla="*/ -180 h 65056"/>
                <a:gd name="connsiteX3" fmla="*/ 9598 w 12192"/>
                <a:gd name="connsiteY3" fmla="*/ 1630 h 65056"/>
                <a:gd name="connsiteX4" fmla="*/ 11407 w 12192"/>
                <a:gd name="connsiteY4" fmla="*/ 5917 h 65056"/>
                <a:gd name="connsiteX5" fmla="*/ 5312 w 12192"/>
                <a:gd name="connsiteY5" fmla="*/ 12013 h 65056"/>
                <a:gd name="connsiteX6" fmla="*/ 1025 w 12192"/>
                <a:gd name="connsiteY6" fmla="*/ 10203 h 65056"/>
                <a:gd name="connsiteX7" fmla="*/ 9979 w 12192"/>
                <a:gd name="connsiteY7" fmla="*/ 64876 h 65056"/>
                <a:gd name="connsiteX8" fmla="*/ 454 w 12192"/>
                <a:gd name="connsiteY8" fmla="*/ 64876 h 65056"/>
                <a:gd name="connsiteX9" fmla="*/ 454 w 12192"/>
                <a:gd name="connsiteY9" fmla="*/ 19251 h 65056"/>
                <a:gd name="connsiteX10" fmla="*/ 9979 w 12192"/>
                <a:gd name="connsiteY10" fmla="*/ 19251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 h="65056">
                  <a:moveTo>
                    <a:pt x="1025" y="10203"/>
                  </a:moveTo>
                  <a:cubicBezTo>
                    <a:pt x="-147" y="9088"/>
                    <a:pt x="-804" y="7536"/>
                    <a:pt x="-784" y="5917"/>
                  </a:cubicBezTo>
                  <a:cubicBezTo>
                    <a:pt x="-737" y="2573"/>
                    <a:pt x="1968" y="-132"/>
                    <a:pt x="5312" y="-180"/>
                  </a:cubicBezTo>
                  <a:cubicBezTo>
                    <a:pt x="6931" y="-199"/>
                    <a:pt x="8483" y="459"/>
                    <a:pt x="9598" y="1630"/>
                  </a:cubicBezTo>
                  <a:cubicBezTo>
                    <a:pt x="10760" y="2754"/>
                    <a:pt x="11417" y="4297"/>
                    <a:pt x="11407" y="5917"/>
                  </a:cubicBezTo>
                  <a:cubicBezTo>
                    <a:pt x="11360" y="9260"/>
                    <a:pt x="8655" y="11965"/>
                    <a:pt x="5312" y="12013"/>
                  </a:cubicBezTo>
                  <a:cubicBezTo>
                    <a:pt x="3692" y="12022"/>
                    <a:pt x="2149" y="11364"/>
                    <a:pt x="1025" y="10203"/>
                  </a:cubicBezTo>
                  <a:close/>
                  <a:moveTo>
                    <a:pt x="9979" y="64876"/>
                  </a:moveTo>
                  <a:lnTo>
                    <a:pt x="454" y="64876"/>
                  </a:lnTo>
                  <a:lnTo>
                    <a:pt x="454" y="19251"/>
                  </a:lnTo>
                  <a:lnTo>
                    <a:pt x="9979" y="19251"/>
                  </a:lnTo>
                  <a:close/>
                </a:path>
              </a:pathLst>
            </a:custGeom>
            <a:solidFill>
              <a:srgbClr val="6D6E71"/>
            </a:solidFill>
            <a:ln w="9525" cap="flat">
              <a:noFill/>
              <a:prstDash val="solid"/>
              <a:miter/>
            </a:ln>
          </p:spPr>
          <p:txBody>
            <a:bodyPr rtlCol="0" anchor="ctr"/>
            <a:lstStyle/>
            <a:p>
              <a:endParaRPr lang="en-US"/>
            </a:p>
          </p:txBody>
        </p:sp>
        <p:sp>
          <p:nvSpPr>
            <p:cNvPr id="775" name="Freeform: Shape 774">
              <a:extLst>
                <a:ext uri="{FF2B5EF4-FFF2-40B4-BE49-F238E27FC236}">
                  <a16:creationId xmlns:a16="http://schemas.microsoft.com/office/drawing/2014/main" id="{0E51C596-CC11-4941-AD13-67680DDD1F93}"/>
                </a:ext>
              </a:extLst>
            </p:cNvPr>
            <p:cNvSpPr/>
            <p:nvPr/>
          </p:nvSpPr>
          <p:spPr>
            <a:xfrm>
              <a:off x="8249570" y="3773575"/>
              <a:ext cx="48610" cy="57230"/>
            </a:xfrm>
            <a:custGeom>
              <a:avLst/>
              <a:gdLst>
                <a:gd name="connsiteX0" fmla="*/ 930 w 38671"/>
                <a:gd name="connsiteY0" fmla="*/ 8011 h 45529"/>
                <a:gd name="connsiteX1" fmla="*/ 930 w 38671"/>
                <a:gd name="connsiteY1" fmla="*/ -180 h 45529"/>
                <a:gd name="connsiteX2" fmla="*/ 36553 w 38671"/>
                <a:gd name="connsiteY2" fmla="*/ -180 h 45529"/>
                <a:gd name="connsiteX3" fmla="*/ 36553 w 38671"/>
                <a:gd name="connsiteY3" fmla="*/ 8488 h 45529"/>
                <a:gd name="connsiteX4" fmla="*/ 10931 w 38671"/>
                <a:gd name="connsiteY4" fmla="*/ 37063 h 45529"/>
                <a:gd name="connsiteX5" fmla="*/ 37887 w 38671"/>
                <a:gd name="connsiteY5" fmla="*/ 37063 h 45529"/>
                <a:gd name="connsiteX6" fmla="*/ 37887 w 38671"/>
                <a:gd name="connsiteY6" fmla="*/ 45350 h 45529"/>
                <a:gd name="connsiteX7" fmla="*/ -785 w 38671"/>
                <a:gd name="connsiteY7" fmla="*/ 45350 h 45529"/>
                <a:gd name="connsiteX8" fmla="*/ -785 w 38671"/>
                <a:gd name="connsiteY8" fmla="*/ 35825 h 45529"/>
                <a:gd name="connsiteX9" fmla="*/ 24075 w 38671"/>
                <a:gd name="connsiteY9" fmla="*/ 7916 h 45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671" h="45529">
                  <a:moveTo>
                    <a:pt x="930" y="8011"/>
                  </a:moveTo>
                  <a:lnTo>
                    <a:pt x="930" y="-180"/>
                  </a:lnTo>
                  <a:lnTo>
                    <a:pt x="36553" y="-180"/>
                  </a:lnTo>
                  <a:lnTo>
                    <a:pt x="36553" y="8488"/>
                  </a:lnTo>
                  <a:lnTo>
                    <a:pt x="10931" y="37063"/>
                  </a:lnTo>
                  <a:lnTo>
                    <a:pt x="37887" y="37063"/>
                  </a:lnTo>
                  <a:lnTo>
                    <a:pt x="37887" y="45350"/>
                  </a:lnTo>
                  <a:lnTo>
                    <a:pt x="-785" y="45350"/>
                  </a:lnTo>
                  <a:lnTo>
                    <a:pt x="-785" y="35825"/>
                  </a:lnTo>
                  <a:lnTo>
                    <a:pt x="24075" y="7916"/>
                  </a:lnTo>
                  <a:close/>
                </a:path>
              </a:pathLst>
            </a:custGeom>
            <a:solidFill>
              <a:srgbClr val="6D6E71"/>
            </a:solidFill>
            <a:ln w="9525" cap="flat">
              <a:noFill/>
              <a:prstDash val="solid"/>
              <a:miter/>
            </a:ln>
          </p:spPr>
          <p:txBody>
            <a:bodyPr rtlCol="0" anchor="ctr"/>
            <a:lstStyle/>
            <a:p>
              <a:endParaRPr lang="en-US"/>
            </a:p>
          </p:txBody>
        </p:sp>
        <p:sp>
          <p:nvSpPr>
            <p:cNvPr id="776" name="Freeform: Shape 775">
              <a:extLst>
                <a:ext uri="{FF2B5EF4-FFF2-40B4-BE49-F238E27FC236}">
                  <a16:creationId xmlns:a16="http://schemas.microsoft.com/office/drawing/2014/main" id="{B56C0F77-2F26-4A3C-BAD1-1C8A844EFBA9}"/>
                </a:ext>
              </a:extLst>
            </p:cNvPr>
            <p:cNvSpPr/>
            <p:nvPr/>
          </p:nvSpPr>
          <p:spPr>
            <a:xfrm>
              <a:off x="8307496" y="3771873"/>
              <a:ext cx="51097" cy="59666"/>
            </a:xfrm>
            <a:custGeom>
              <a:avLst/>
              <a:gdLst>
                <a:gd name="connsiteX0" fmla="*/ 39620 w 40650"/>
                <a:gd name="connsiteY0" fmla="*/ 46608 h 47467"/>
                <a:gd name="connsiteX1" fmla="*/ 30857 w 40650"/>
                <a:gd name="connsiteY1" fmla="*/ 46608 h 47467"/>
                <a:gd name="connsiteX2" fmla="*/ 30857 w 40650"/>
                <a:gd name="connsiteY2" fmla="*/ 40512 h 47467"/>
                <a:gd name="connsiteX3" fmla="*/ 15712 w 40650"/>
                <a:gd name="connsiteY3" fmla="*/ 47275 h 47467"/>
                <a:gd name="connsiteX4" fmla="*/ 3901 w 40650"/>
                <a:gd name="connsiteY4" fmla="*/ 43274 h 47467"/>
                <a:gd name="connsiteX5" fmla="*/ -766 w 40650"/>
                <a:gd name="connsiteY5" fmla="*/ 32511 h 47467"/>
                <a:gd name="connsiteX6" fmla="*/ 4187 w 40650"/>
                <a:gd name="connsiteY6" fmla="*/ 22414 h 47467"/>
                <a:gd name="connsiteX7" fmla="*/ 17617 w 40650"/>
                <a:gd name="connsiteY7" fmla="*/ 19081 h 47467"/>
                <a:gd name="connsiteX8" fmla="*/ 30095 w 40650"/>
                <a:gd name="connsiteY8" fmla="*/ 19081 h 47467"/>
                <a:gd name="connsiteX9" fmla="*/ 30095 w 40650"/>
                <a:gd name="connsiteY9" fmla="*/ 17366 h 47467"/>
                <a:gd name="connsiteX10" fmla="*/ 19998 w 40650"/>
                <a:gd name="connsiteY10" fmla="*/ 7841 h 47467"/>
                <a:gd name="connsiteX11" fmla="*/ 6759 w 40650"/>
                <a:gd name="connsiteY11" fmla="*/ 12413 h 47467"/>
                <a:gd name="connsiteX12" fmla="*/ 2473 w 40650"/>
                <a:gd name="connsiteY12" fmla="*/ 6412 h 47467"/>
                <a:gd name="connsiteX13" fmla="*/ 21523 w 40650"/>
                <a:gd name="connsiteY13" fmla="*/ -160 h 47467"/>
                <a:gd name="connsiteX14" fmla="*/ 34667 w 40650"/>
                <a:gd name="connsiteY14" fmla="*/ 3936 h 47467"/>
                <a:gd name="connsiteX15" fmla="*/ 39811 w 40650"/>
                <a:gd name="connsiteY15" fmla="*/ 16699 h 47467"/>
                <a:gd name="connsiteX16" fmla="*/ 30095 w 40650"/>
                <a:gd name="connsiteY16" fmla="*/ 29653 h 47467"/>
                <a:gd name="connsiteX17" fmla="*/ 30095 w 40650"/>
                <a:gd name="connsiteY17" fmla="*/ 25748 h 47467"/>
                <a:gd name="connsiteX18" fmla="*/ 19237 w 40650"/>
                <a:gd name="connsiteY18" fmla="*/ 25748 h 47467"/>
                <a:gd name="connsiteX19" fmla="*/ 8950 w 40650"/>
                <a:gd name="connsiteY19" fmla="*/ 32320 h 47467"/>
                <a:gd name="connsiteX20" fmla="*/ 11522 w 40650"/>
                <a:gd name="connsiteY20" fmla="*/ 37368 h 47467"/>
                <a:gd name="connsiteX21" fmla="*/ 18665 w 40650"/>
                <a:gd name="connsiteY21" fmla="*/ 39178 h 47467"/>
                <a:gd name="connsiteX22" fmla="*/ 26666 w 40650"/>
                <a:gd name="connsiteY22" fmla="*/ 36607 h 47467"/>
                <a:gd name="connsiteX23" fmla="*/ 29999 w 40650"/>
                <a:gd name="connsiteY23" fmla="*/ 29653 h 4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0" h="47467">
                  <a:moveTo>
                    <a:pt x="39620" y="46608"/>
                  </a:moveTo>
                  <a:lnTo>
                    <a:pt x="30857" y="46608"/>
                  </a:lnTo>
                  <a:lnTo>
                    <a:pt x="30857" y="40512"/>
                  </a:lnTo>
                  <a:cubicBezTo>
                    <a:pt x="27104" y="44960"/>
                    <a:pt x="21532" y="47456"/>
                    <a:pt x="15712" y="47275"/>
                  </a:cubicBezTo>
                  <a:cubicBezTo>
                    <a:pt x="11416" y="47436"/>
                    <a:pt x="7216" y="46008"/>
                    <a:pt x="3901" y="43274"/>
                  </a:cubicBezTo>
                  <a:cubicBezTo>
                    <a:pt x="777" y="40588"/>
                    <a:pt x="-947" y="36625"/>
                    <a:pt x="-766" y="32511"/>
                  </a:cubicBezTo>
                  <a:cubicBezTo>
                    <a:pt x="-995" y="28510"/>
                    <a:pt x="882" y="24681"/>
                    <a:pt x="4187" y="22414"/>
                  </a:cubicBezTo>
                  <a:cubicBezTo>
                    <a:pt x="8244" y="20024"/>
                    <a:pt x="12912" y="18861"/>
                    <a:pt x="17617" y="19081"/>
                  </a:cubicBezTo>
                  <a:lnTo>
                    <a:pt x="30095" y="19081"/>
                  </a:lnTo>
                  <a:lnTo>
                    <a:pt x="30095" y="17366"/>
                  </a:lnTo>
                  <a:cubicBezTo>
                    <a:pt x="30095" y="11270"/>
                    <a:pt x="26666" y="7841"/>
                    <a:pt x="19998" y="7841"/>
                  </a:cubicBezTo>
                  <a:cubicBezTo>
                    <a:pt x="15227" y="8013"/>
                    <a:pt x="10616" y="9603"/>
                    <a:pt x="6759" y="12413"/>
                  </a:cubicBezTo>
                  <a:lnTo>
                    <a:pt x="2473" y="6412"/>
                  </a:lnTo>
                  <a:cubicBezTo>
                    <a:pt x="7854" y="2060"/>
                    <a:pt x="14598" y="-274"/>
                    <a:pt x="21523" y="-160"/>
                  </a:cubicBezTo>
                  <a:cubicBezTo>
                    <a:pt x="26247" y="-369"/>
                    <a:pt x="30895" y="1078"/>
                    <a:pt x="34667" y="3936"/>
                  </a:cubicBezTo>
                  <a:cubicBezTo>
                    <a:pt x="38315" y="7127"/>
                    <a:pt x="40220" y="11870"/>
                    <a:pt x="39811" y="16699"/>
                  </a:cubicBezTo>
                  <a:close/>
                  <a:moveTo>
                    <a:pt x="30095" y="29653"/>
                  </a:moveTo>
                  <a:lnTo>
                    <a:pt x="30095" y="25748"/>
                  </a:lnTo>
                  <a:lnTo>
                    <a:pt x="19237" y="25748"/>
                  </a:lnTo>
                  <a:cubicBezTo>
                    <a:pt x="12378" y="25748"/>
                    <a:pt x="8950" y="27939"/>
                    <a:pt x="8950" y="32320"/>
                  </a:cubicBezTo>
                  <a:cubicBezTo>
                    <a:pt x="8854" y="34340"/>
                    <a:pt x="9836" y="36264"/>
                    <a:pt x="11522" y="37368"/>
                  </a:cubicBezTo>
                  <a:cubicBezTo>
                    <a:pt x="13674" y="38664"/>
                    <a:pt x="16160" y="39293"/>
                    <a:pt x="18665" y="39178"/>
                  </a:cubicBezTo>
                  <a:cubicBezTo>
                    <a:pt x="21541" y="39236"/>
                    <a:pt x="24361" y="38331"/>
                    <a:pt x="26666" y="36607"/>
                  </a:cubicBezTo>
                  <a:cubicBezTo>
                    <a:pt x="28857" y="34978"/>
                    <a:pt x="30105" y="32377"/>
                    <a:pt x="29999" y="29653"/>
                  </a:cubicBezTo>
                  <a:close/>
                </a:path>
              </a:pathLst>
            </a:custGeom>
            <a:solidFill>
              <a:srgbClr val="6D6E71"/>
            </a:solidFill>
            <a:ln w="9525" cap="flat">
              <a:noFill/>
              <a:prstDash val="solid"/>
              <a:miter/>
            </a:ln>
          </p:spPr>
          <p:txBody>
            <a:bodyPr rtlCol="0" anchor="ctr"/>
            <a:lstStyle/>
            <a:p>
              <a:endParaRPr lang="en-US"/>
            </a:p>
          </p:txBody>
        </p:sp>
        <p:sp>
          <p:nvSpPr>
            <p:cNvPr id="777" name="Freeform: Shape 776">
              <a:extLst>
                <a:ext uri="{FF2B5EF4-FFF2-40B4-BE49-F238E27FC236}">
                  <a16:creationId xmlns:a16="http://schemas.microsoft.com/office/drawing/2014/main" id="{6BE1B2AE-35C2-440D-A8D5-4217F17912DD}"/>
                </a:ext>
              </a:extLst>
            </p:cNvPr>
            <p:cNvSpPr/>
            <p:nvPr/>
          </p:nvSpPr>
          <p:spPr>
            <a:xfrm>
              <a:off x="8370618" y="3755376"/>
              <a:ext cx="39870" cy="76151"/>
            </a:xfrm>
            <a:custGeom>
              <a:avLst/>
              <a:gdLst>
                <a:gd name="connsiteX0" fmla="*/ 14550 w 31718"/>
                <a:gd name="connsiteY0" fmla="*/ 21823 h 60581"/>
                <a:gd name="connsiteX1" fmla="*/ 14550 w 31718"/>
                <a:gd name="connsiteY1" fmla="*/ 44969 h 60581"/>
                <a:gd name="connsiteX2" fmla="*/ 16265 w 31718"/>
                <a:gd name="connsiteY2" fmla="*/ 50208 h 60581"/>
                <a:gd name="connsiteX3" fmla="*/ 21123 w 31718"/>
                <a:gd name="connsiteY3" fmla="*/ 52113 h 60581"/>
                <a:gd name="connsiteX4" fmla="*/ 27028 w 31718"/>
                <a:gd name="connsiteY4" fmla="*/ 49065 h 60581"/>
                <a:gd name="connsiteX5" fmla="*/ 30934 w 31718"/>
                <a:gd name="connsiteY5" fmla="*/ 55827 h 60581"/>
                <a:gd name="connsiteX6" fmla="*/ 19789 w 31718"/>
                <a:gd name="connsiteY6" fmla="*/ 60399 h 60581"/>
                <a:gd name="connsiteX7" fmla="*/ 9312 w 31718"/>
                <a:gd name="connsiteY7" fmla="*/ 56208 h 60581"/>
                <a:gd name="connsiteX8" fmla="*/ 5025 w 31718"/>
                <a:gd name="connsiteY8" fmla="*/ 44683 h 60581"/>
                <a:gd name="connsiteX9" fmla="*/ 5025 w 31718"/>
                <a:gd name="connsiteY9" fmla="*/ 21823 h 60581"/>
                <a:gd name="connsiteX10" fmla="*/ -785 w 31718"/>
                <a:gd name="connsiteY10" fmla="*/ 21823 h 60581"/>
                <a:gd name="connsiteX11" fmla="*/ -785 w 31718"/>
                <a:gd name="connsiteY11" fmla="*/ 14108 h 60581"/>
                <a:gd name="connsiteX12" fmla="*/ 5025 w 31718"/>
                <a:gd name="connsiteY12" fmla="*/ 14108 h 60581"/>
                <a:gd name="connsiteX13" fmla="*/ 5025 w 31718"/>
                <a:gd name="connsiteY13" fmla="*/ -180 h 60581"/>
                <a:gd name="connsiteX14" fmla="*/ 14550 w 31718"/>
                <a:gd name="connsiteY14" fmla="*/ -180 h 60581"/>
                <a:gd name="connsiteX15" fmla="*/ 14550 w 31718"/>
                <a:gd name="connsiteY15" fmla="*/ 14108 h 60581"/>
                <a:gd name="connsiteX16" fmla="*/ 26552 w 31718"/>
                <a:gd name="connsiteY16" fmla="*/ 14108 h 60581"/>
                <a:gd name="connsiteX17" fmla="*/ 26552 w 31718"/>
                <a:gd name="connsiteY17" fmla="*/ 21823 h 60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1">
                  <a:moveTo>
                    <a:pt x="14550" y="21823"/>
                  </a:moveTo>
                  <a:lnTo>
                    <a:pt x="14550" y="44969"/>
                  </a:lnTo>
                  <a:cubicBezTo>
                    <a:pt x="14455" y="46864"/>
                    <a:pt x="15065" y="48731"/>
                    <a:pt x="16265" y="50208"/>
                  </a:cubicBezTo>
                  <a:cubicBezTo>
                    <a:pt x="17532" y="51512"/>
                    <a:pt x="19304" y="52208"/>
                    <a:pt x="21123" y="52113"/>
                  </a:cubicBezTo>
                  <a:cubicBezTo>
                    <a:pt x="23428" y="51951"/>
                    <a:pt x="25561" y="50855"/>
                    <a:pt x="27028" y="49065"/>
                  </a:cubicBezTo>
                  <a:lnTo>
                    <a:pt x="30934" y="55827"/>
                  </a:lnTo>
                  <a:cubicBezTo>
                    <a:pt x="27952" y="58732"/>
                    <a:pt x="23951" y="60370"/>
                    <a:pt x="19789" y="60399"/>
                  </a:cubicBezTo>
                  <a:cubicBezTo>
                    <a:pt x="15874" y="60466"/>
                    <a:pt x="12102" y="58951"/>
                    <a:pt x="9312" y="56208"/>
                  </a:cubicBezTo>
                  <a:cubicBezTo>
                    <a:pt x="6359" y="53122"/>
                    <a:pt x="4806" y="48950"/>
                    <a:pt x="5025" y="44683"/>
                  </a:cubicBezTo>
                  <a:lnTo>
                    <a:pt x="5025" y="21823"/>
                  </a:lnTo>
                  <a:lnTo>
                    <a:pt x="-785" y="21823"/>
                  </a:lnTo>
                  <a:lnTo>
                    <a:pt x="-785" y="14108"/>
                  </a:lnTo>
                  <a:lnTo>
                    <a:pt x="5025" y="14108"/>
                  </a:lnTo>
                  <a:lnTo>
                    <a:pt x="5025" y="-180"/>
                  </a:lnTo>
                  <a:lnTo>
                    <a:pt x="14550" y="-180"/>
                  </a:lnTo>
                  <a:lnTo>
                    <a:pt x="14550" y="14108"/>
                  </a:lnTo>
                  <a:lnTo>
                    <a:pt x="26552" y="14108"/>
                  </a:lnTo>
                  <a:lnTo>
                    <a:pt x="26552" y="21823"/>
                  </a:lnTo>
                  <a:close/>
                </a:path>
              </a:pathLst>
            </a:custGeom>
            <a:solidFill>
              <a:srgbClr val="6D6E71"/>
            </a:solidFill>
            <a:ln w="9525" cap="flat">
              <a:noFill/>
              <a:prstDash val="solid"/>
              <a:miter/>
            </a:ln>
          </p:spPr>
          <p:txBody>
            <a:bodyPr rtlCol="0" anchor="ctr"/>
            <a:lstStyle/>
            <a:p>
              <a:endParaRPr lang="en-US"/>
            </a:p>
          </p:txBody>
        </p:sp>
        <p:sp>
          <p:nvSpPr>
            <p:cNvPr id="778" name="Freeform: Shape 777">
              <a:extLst>
                <a:ext uri="{FF2B5EF4-FFF2-40B4-BE49-F238E27FC236}">
                  <a16:creationId xmlns:a16="http://schemas.microsoft.com/office/drawing/2014/main" id="{E39E6258-6F2D-4961-8D00-9E52D2BD8A5C}"/>
                </a:ext>
              </a:extLst>
            </p:cNvPr>
            <p:cNvSpPr/>
            <p:nvPr/>
          </p:nvSpPr>
          <p:spPr>
            <a:xfrm>
              <a:off x="8418629" y="3748910"/>
              <a:ext cx="15205" cy="81775"/>
            </a:xfrm>
            <a:custGeom>
              <a:avLst/>
              <a:gdLst>
                <a:gd name="connsiteX0" fmla="*/ 1025 w 12096"/>
                <a:gd name="connsiteY0" fmla="*/ 10203 h 65055"/>
                <a:gd name="connsiteX1" fmla="*/ -784 w 12096"/>
                <a:gd name="connsiteY1" fmla="*/ 5916 h 65055"/>
                <a:gd name="connsiteX2" fmla="*/ 5311 w 12096"/>
                <a:gd name="connsiteY2" fmla="*/ -180 h 65055"/>
                <a:gd name="connsiteX3" fmla="*/ 11312 w 12096"/>
                <a:gd name="connsiteY3" fmla="*/ 5821 h 65055"/>
                <a:gd name="connsiteX4" fmla="*/ 11312 w 12096"/>
                <a:gd name="connsiteY4" fmla="*/ 5916 h 65055"/>
                <a:gd name="connsiteX5" fmla="*/ 9598 w 12096"/>
                <a:gd name="connsiteY5" fmla="*/ 10203 h 65055"/>
                <a:gd name="connsiteX6" fmla="*/ 5311 w 12096"/>
                <a:gd name="connsiteY6" fmla="*/ 12012 h 65055"/>
                <a:gd name="connsiteX7" fmla="*/ 1025 w 12096"/>
                <a:gd name="connsiteY7" fmla="*/ 10203 h 65055"/>
                <a:gd name="connsiteX8" fmla="*/ 9979 w 12096"/>
                <a:gd name="connsiteY8" fmla="*/ 64876 h 65055"/>
                <a:gd name="connsiteX9" fmla="*/ 454 w 12096"/>
                <a:gd name="connsiteY9" fmla="*/ 64876 h 65055"/>
                <a:gd name="connsiteX10" fmla="*/ 454 w 12096"/>
                <a:gd name="connsiteY10" fmla="*/ 19251 h 65055"/>
                <a:gd name="connsiteX11" fmla="*/ 9979 w 12096"/>
                <a:gd name="connsiteY11" fmla="*/ 19251 h 6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96" h="65055">
                  <a:moveTo>
                    <a:pt x="1025" y="10203"/>
                  </a:moveTo>
                  <a:cubicBezTo>
                    <a:pt x="-147" y="9088"/>
                    <a:pt x="-804" y="7535"/>
                    <a:pt x="-784" y="5916"/>
                  </a:cubicBezTo>
                  <a:cubicBezTo>
                    <a:pt x="-737" y="2573"/>
                    <a:pt x="1968" y="-132"/>
                    <a:pt x="5311" y="-180"/>
                  </a:cubicBezTo>
                  <a:cubicBezTo>
                    <a:pt x="8626" y="-180"/>
                    <a:pt x="11312" y="2506"/>
                    <a:pt x="11312" y="5821"/>
                  </a:cubicBezTo>
                  <a:cubicBezTo>
                    <a:pt x="11312" y="5849"/>
                    <a:pt x="11312" y="5888"/>
                    <a:pt x="11312" y="5916"/>
                  </a:cubicBezTo>
                  <a:cubicBezTo>
                    <a:pt x="11322" y="7516"/>
                    <a:pt x="10712" y="9050"/>
                    <a:pt x="9598" y="10203"/>
                  </a:cubicBezTo>
                  <a:cubicBezTo>
                    <a:pt x="8455" y="11336"/>
                    <a:pt x="6921" y="11993"/>
                    <a:pt x="5311" y="12012"/>
                  </a:cubicBezTo>
                  <a:cubicBezTo>
                    <a:pt x="3692" y="12022"/>
                    <a:pt x="2149" y="11364"/>
                    <a:pt x="1025" y="10203"/>
                  </a:cubicBezTo>
                  <a:close/>
                  <a:moveTo>
                    <a:pt x="9979" y="64876"/>
                  </a:moveTo>
                  <a:lnTo>
                    <a:pt x="454" y="64876"/>
                  </a:lnTo>
                  <a:lnTo>
                    <a:pt x="454" y="19251"/>
                  </a:lnTo>
                  <a:lnTo>
                    <a:pt x="9979" y="19251"/>
                  </a:lnTo>
                  <a:close/>
                </a:path>
              </a:pathLst>
            </a:custGeom>
            <a:solidFill>
              <a:srgbClr val="6D6E71"/>
            </a:solidFill>
            <a:ln w="9525" cap="flat">
              <a:noFill/>
              <a:prstDash val="solid"/>
              <a:miter/>
            </a:ln>
          </p:spPr>
          <p:txBody>
            <a:bodyPr rtlCol="0" anchor="ctr"/>
            <a:lstStyle/>
            <a:p>
              <a:endParaRPr lang="en-US"/>
            </a:p>
          </p:txBody>
        </p:sp>
        <p:sp>
          <p:nvSpPr>
            <p:cNvPr id="779" name="Freeform: Shape 778">
              <a:extLst>
                <a:ext uri="{FF2B5EF4-FFF2-40B4-BE49-F238E27FC236}">
                  <a16:creationId xmlns:a16="http://schemas.microsoft.com/office/drawing/2014/main" id="{E4DB7FEB-6B08-4A41-B77E-87C436731B06}"/>
                </a:ext>
              </a:extLst>
            </p:cNvPr>
            <p:cNvSpPr/>
            <p:nvPr/>
          </p:nvSpPr>
          <p:spPr>
            <a:xfrm>
              <a:off x="8445826" y="3772498"/>
              <a:ext cx="60308" cy="59012"/>
            </a:xfrm>
            <a:custGeom>
              <a:avLst/>
              <a:gdLst>
                <a:gd name="connsiteX0" fmla="*/ 40349 w 47977"/>
                <a:gd name="connsiteY0" fmla="*/ 40016 h 46946"/>
                <a:gd name="connsiteX1" fmla="*/ 6059 w 47977"/>
                <a:gd name="connsiteY1" fmla="*/ 40016 h 46946"/>
                <a:gd name="connsiteX2" fmla="*/ 6059 w 47977"/>
                <a:gd name="connsiteY2" fmla="*/ 6678 h 46946"/>
                <a:gd name="connsiteX3" fmla="*/ 40349 w 47977"/>
                <a:gd name="connsiteY3" fmla="*/ 6678 h 46946"/>
                <a:gd name="connsiteX4" fmla="*/ 40349 w 47977"/>
                <a:gd name="connsiteY4" fmla="*/ 40016 h 46946"/>
                <a:gd name="connsiteX5" fmla="*/ 12917 w 47977"/>
                <a:gd name="connsiteY5" fmla="*/ 34015 h 46946"/>
                <a:gd name="connsiteX6" fmla="*/ 23204 w 47977"/>
                <a:gd name="connsiteY6" fmla="*/ 38206 h 46946"/>
                <a:gd name="connsiteX7" fmla="*/ 33586 w 47977"/>
                <a:gd name="connsiteY7" fmla="*/ 34015 h 46946"/>
                <a:gd name="connsiteX8" fmla="*/ 33586 w 47977"/>
                <a:gd name="connsiteY8" fmla="*/ 12584 h 46946"/>
                <a:gd name="connsiteX9" fmla="*/ 23204 w 47977"/>
                <a:gd name="connsiteY9" fmla="*/ 8393 h 46946"/>
                <a:gd name="connsiteX10" fmla="*/ 12917 w 47977"/>
                <a:gd name="connsiteY10" fmla="*/ 12584 h 46946"/>
                <a:gd name="connsiteX11" fmla="*/ 12917 w 47977"/>
                <a:gd name="connsiteY11" fmla="*/ 34015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977" h="46946">
                  <a:moveTo>
                    <a:pt x="40349" y="40016"/>
                  </a:moveTo>
                  <a:cubicBezTo>
                    <a:pt x="30691" y="49017"/>
                    <a:pt x="15717" y="49017"/>
                    <a:pt x="6059" y="40016"/>
                  </a:cubicBezTo>
                  <a:cubicBezTo>
                    <a:pt x="-3066" y="30777"/>
                    <a:pt x="-3066" y="15917"/>
                    <a:pt x="6059" y="6678"/>
                  </a:cubicBezTo>
                  <a:cubicBezTo>
                    <a:pt x="15660" y="-2466"/>
                    <a:pt x="30748" y="-2466"/>
                    <a:pt x="40349" y="6678"/>
                  </a:cubicBezTo>
                  <a:cubicBezTo>
                    <a:pt x="49474" y="15917"/>
                    <a:pt x="49474" y="30777"/>
                    <a:pt x="40349" y="40016"/>
                  </a:cubicBezTo>
                  <a:close/>
                  <a:moveTo>
                    <a:pt x="12917" y="34015"/>
                  </a:moveTo>
                  <a:cubicBezTo>
                    <a:pt x="15584" y="36825"/>
                    <a:pt x="19337" y="38349"/>
                    <a:pt x="23204" y="38206"/>
                  </a:cubicBezTo>
                  <a:cubicBezTo>
                    <a:pt x="27100" y="38349"/>
                    <a:pt x="30881" y="36825"/>
                    <a:pt x="33586" y="34015"/>
                  </a:cubicBezTo>
                  <a:cubicBezTo>
                    <a:pt x="39034" y="27909"/>
                    <a:pt x="39034" y="18689"/>
                    <a:pt x="33586" y="12584"/>
                  </a:cubicBezTo>
                  <a:cubicBezTo>
                    <a:pt x="30852" y="9812"/>
                    <a:pt x="27100" y="8297"/>
                    <a:pt x="23204" y="8393"/>
                  </a:cubicBezTo>
                  <a:cubicBezTo>
                    <a:pt x="19337" y="8288"/>
                    <a:pt x="15612" y="9812"/>
                    <a:pt x="12917" y="12584"/>
                  </a:cubicBezTo>
                  <a:cubicBezTo>
                    <a:pt x="7469" y="18689"/>
                    <a:pt x="7469" y="27909"/>
                    <a:pt x="12917" y="34015"/>
                  </a:cubicBezTo>
                  <a:close/>
                </a:path>
              </a:pathLst>
            </a:custGeom>
            <a:solidFill>
              <a:srgbClr val="6D6E71"/>
            </a:solidFill>
            <a:ln w="9525" cap="flat">
              <a:noFill/>
              <a:prstDash val="solid"/>
              <a:miter/>
            </a:ln>
          </p:spPr>
          <p:txBody>
            <a:bodyPr rtlCol="0" anchor="ctr"/>
            <a:lstStyle/>
            <a:p>
              <a:endParaRPr lang="en-US"/>
            </a:p>
          </p:txBody>
        </p:sp>
        <p:sp>
          <p:nvSpPr>
            <p:cNvPr id="780" name="Freeform: Shape 779">
              <a:extLst>
                <a:ext uri="{FF2B5EF4-FFF2-40B4-BE49-F238E27FC236}">
                  <a16:creationId xmlns:a16="http://schemas.microsoft.com/office/drawing/2014/main" id="{B9535B77-141F-404D-A9A3-98DBDE957394}"/>
                </a:ext>
              </a:extLst>
            </p:cNvPr>
            <p:cNvSpPr/>
            <p:nvPr/>
          </p:nvSpPr>
          <p:spPr>
            <a:xfrm>
              <a:off x="8520041" y="3772478"/>
              <a:ext cx="52719" cy="58208"/>
            </a:xfrm>
            <a:custGeom>
              <a:avLst/>
              <a:gdLst>
                <a:gd name="connsiteX0" fmla="*/ 8740 w 41940"/>
                <a:gd name="connsiteY0" fmla="*/ 21457 h 46307"/>
                <a:gd name="connsiteX1" fmla="*/ 8740 w 41940"/>
                <a:gd name="connsiteY1" fmla="*/ 46127 h 46307"/>
                <a:gd name="connsiteX2" fmla="*/ -785 w 41940"/>
                <a:gd name="connsiteY2" fmla="*/ 46127 h 46307"/>
                <a:gd name="connsiteX3" fmla="*/ -785 w 41940"/>
                <a:gd name="connsiteY3" fmla="*/ 502 h 46307"/>
                <a:gd name="connsiteX4" fmla="*/ 8740 w 41940"/>
                <a:gd name="connsiteY4" fmla="*/ 502 h 46307"/>
                <a:gd name="connsiteX5" fmla="*/ 8740 w 41940"/>
                <a:gd name="connsiteY5" fmla="*/ 8789 h 46307"/>
                <a:gd name="connsiteX6" fmla="*/ 15122 w 41940"/>
                <a:gd name="connsiteY6" fmla="*/ 2217 h 46307"/>
                <a:gd name="connsiteX7" fmla="*/ 23885 w 41940"/>
                <a:gd name="connsiteY7" fmla="*/ -164 h 46307"/>
                <a:gd name="connsiteX8" fmla="*/ 36363 w 41940"/>
                <a:gd name="connsiteY8" fmla="*/ 4503 h 46307"/>
                <a:gd name="connsiteX9" fmla="*/ 41125 w 41940"/>
                <a:gd name="connsiteY9" fmla="*/ 18219 h 46307"/>
                <a:gd name="connsiteX10" fmla="*/ 41125 w 41940"/>
                <a:gd name="connsiteY10" fmla="*/ 46127 h 46307"/>
                <a:gd name="connsiteX11" fmla="*/ 31600 w 41940"/>
                <a:gd name="connsiteY11" fmla="*/ 46127 h 46307"/>
                <a:gd name="connsiteX12" fmla="*/ 31600 w 41940"/>
                <a:gd name="connsiteY12" fmla="*/ 21077 h 46307"/>
                <a:gd name="connsiteX13" fmla="*/ 21123 w 41940"/>
                <a:gd name="connsiteY13" fmla="*/ 8504 h 46307"/>
                <a:gd name="connsiteX14" fmla="*/ 12455 w 41940"/>
                <a:gd name="connsiteY14" fmla="*/ 11837 h 46307"/>
                <a:gd name="connsiteX15" fmla="*/ 8740 w 41940"/>
                <a:gd name="connsiteY15" fmla="*/ 21457 h 46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46307">
                  <a:moveTo>
                    <a:pt x="8740" y="21457"/>
                  </a:moveTo>
                  <a:lnTo>
                    <a:pt x="8740" y="46127"/>
                  </a:lnTo>
                  <a:lnTo>
                    <a:pt x="-785" y="46127"/>
                  </a:lnTo>
                  <a:lnTo>
                    <a:pt x="-785" y="502"/>
                  </a:lnTo>
                  <a:lnTo>
                    <a:pt x="8740" y="502"/>
                  </a:lnTo>
                  <a:lnTo>
                    <a:pt x="8740" y="8789"/>
                  </a:lnTo>
                  <a:cubicBezTo>
                    <a:pt x="10226" y="6055"/>
                    <a:pt x="12436" y="3779"/>
                    <a:pt x="15122" y="2217"/>
                  </a:cubicBezTo>
                  <a:cubicBezTo>
                    <a:pt x="17761" y="626"/>
                    <a:pt x="20799" y="-202"/>
                    <a:pt x="23885" y="-164"/>
                  </a:cubicBezTo>
                  <a:cubicBezTo>
                    <a:pt x="28505" y="-365"/>
                    <a:pt x="33010" y="1321"/>
                    <a:pt x="36363" y="4503"/>
                  </a:cubicBezTo>
                  <a:cubicBezTo>
                    <a:pt x="39696" y="8265"/>
                    <a:pt x="41411" y="13199"/>
                    <a:pt x="41125" y="18219"/>
                  </a:cubicBezTo>
                  <a:lnTo>
                    <a:pt x="41125" y="46127"/>
                  </a:lnTo>
                  <a:lnTo>
                    <a:pt x="31600" y="46127"/>
                  </a:lnTo>
                  <a:lnTo>
                    <a:pt x="31600" y="21077"/>
                  </a:lnTo>
                  <a:cubicBezTo>
                    <a:pt x="31600" y="12695"/>
                    <a:pt x="28076" y="8504"/>
                    <a:pt x="21123" y="8504"/>
                  </a:cubicBezTo>
                  <a:cubicBezTo>
                    <a:pt x="17904" y="8427"/>
                    <a:pt x="14789" y="9627"/>
                    <a:pt x="12455" y="11837"/>
                  </a:cubicBezTo>
                  <a:cubicBezTo>
                    <a:pt x="9835" y="14324"/>
                    <a:pt x="8464" y="17857"/>
                    <a:pt x="8740" y="21457"/>
                  </a:cubicBezTo>
                  <a:close/>
                </a:path>
              </a:pathLst>
            </a:custGeom>
            <a:solidFill>
              <a:srgbClr val="6D6E71"/>
            </a:solidFill>
            <a:ln w="9525" cap="flat">
              <a:noFill/>
              <a:prstDash val="solid"/>
              <a:miter/>
            </a:ln>
          </p:spPr>
          <p:txBody>
            <a:bodyPr rtlCol="0" anchor="ctr"/>
            <a:lstStyle/>
            <a:p>
              <a:endParaRPr lang="en-US"/>
            </a:p>
          </p:txBody>
        </p:sp>
        <p:sp>
          <p:nvSpPr>
            <p:cNvPr id="781" name="Freeform: Shape 780">
              <a:extLst>
                <a:ext uri="{FF2B5EF4-FFF2-40B4-BE49-F238E27FC236}">
                  <a16:creationId xmlns:a16="http://schemas.microsoft.com/office/drawing/2014/main" id="{C69F4B25-C41F-4FC2-8668-3FFC7824F38E}"/>
                </a:ext>
              </a:extLst>
            </p:cNvPr>
            <p:cNvSpPr/>
            <p:nvPr/>
          </p:nvSpPr>
          <p:spPr>
            <a:xfrm>
              <a:off x="8583738" y="3755250"/>
              <a:ext cx="31256" cy="21558"/>
            </a:xfrm>
            <a:custGeom>
              <a:avLst/>
              <a:gdLst>
                <a:gd name="connsiteX0" fmla="*/ 2549 w 24865"/>
                <a:gd name="connsiteY0" fmla="*/ 9636 h 17150"/>
                <a:gd name="connsiteX1" fmla="*/ 167 w 24865"/>
                <a:gd name="connsiteY1" fmla="*/ 5540 h 17150"/>
                <a:gd name="connsiteX2" fmla="*/ 1787 w 24865"/>
                <a:gd name="connsiteY2" fmla="*/ 1349 h 17150"/>
                <a:gd name="connsiteX3" fmla="*/ 5597 w 24865"/>
                <a:gd name="connsiteY3" fmla="*/ -175 h 17150"/>
                <a:gd name="connsiteX4" fmla="*/ 9502 w 24865"/>
                <a:gd name="connsiteY4" fmla="*/ 1254 h 17150"/>
                <a:gd name="connsiteX5" fmla="*/ 11121 w 24865"/>
                <a:gd name="connsiteY5" fmla="*/ 5064 h 17150"/>
                <a:gd name="connsiteX6" fmla="*/ 9502 w 24865"/>
                <a:gd name="connsiteY6" fmla="*/ 9636 h 17150"/>
                <a:gd name="connsiteX7" fmla="*/ 4454 w 24865"/>
                <a:gd name="connsiteY7" fmla="*/ 16970 h 17150"/>
                <a:gd name="connsiteX8" fmla="*/ -785 w 24865"/>
                <a:gd name="connsiteY8" fmla="*/ 16970 h 17150"/>
                <a:gd name="connsiteX9" fmla="*/ 15503 w 24865"/>
                <a:gd name="connsiteY9" fmla="*/ 9636 h 17150"/>
                <a:gd name="connsiteX10" fmla="*/ 13217 w 24865"/>
                <a:gd name="connsiteY10" fmla="*/ 5540 h 17150"/>
                <a:gd name="connsiteX11" fmla="*/ 14741 w 24865"/>
                <a:gd name="connsiteY11" fmla="*/ 1349 h 17150"/>
                <a:gd name="connsiteX12" fmla="*/ 18646 w 24865"/>
                <a:gd name="connsiteY12" fmla="*/ -175 h 17150"/>
                <a:gd name="connsiteX13" fmla="*/ 22552 w 24865"/>
                <a:gd name="connsiteY13" fmla="*/ 1254 h 17150"/>
                <a:gd name="connsiteX14" fmla="*/ 24075 w 24865"/>
                <a:gd name="connsiteY14" fmla="*/ 5064 h 17150"/>
                <a:gd name="connsiteX15" fmla="*/ 22552 w 24865"/>
                <a:gd name="connsiteY15" fmla="*/ 9636 h 17150"/>
                <a:gd name="connsiteX16" fmla="*/ 17503 w 24865"/>
                <a:gd name="connsiteY16" fmla="*/ 16970 h 17150"/>
                <a:gd name="connsiteX17" fmla="*/ 12264 w 24865"/>
                <a:gd name="connsiteY17" fmla="*/ 16970 h 1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865" h="17150">
                  <a:moveTo>
                    <a:pt x="2549" y="9636"/>
                  </a:moveTo>
                  <a:cubicBezTo>
                    <a:pt x="1034" y="8836"/>
                    <a:pt x="110" y="7245"/>
                    <a:pt x="167" y="5540"/>
                  </a:cubicBezTo>
                  <a:cubicBezTo>
                    <a:pt x="73" y="3978"/>
                    <a:pt x="663" y="2444"/>
                    <a:pt x="1787" y="1349"/>
                  </a:cubicBezTo>
                  <a:cubicBezTo>
                    <a:pt x="2778" y="311"/>
                    <a:pt x="4168" y="-241"/>
                    <a:pt x="5597" y="-175"/>
                  </a:cubicBezTo>
                  <a:cubicBezTo>
                    <a:pt x="7035" y="-213"/>
                    <a:pt x="8436" y="292"/>
                    <a:pt x="9502" y="1254"/>
                  </a:cubicBezTo>
                  <a:cubicBezTo>
                    <a:pt x="10559" y="2235"/>
                    <a:pt x="11150" y="3626"/>
                    <a:pt x="11121" y="5064"/>
                  </a:cubicBezTo>
                  <a:cubicBezTo>
                    <a:pt x="11093" y="6722"/>
                    <a:pt x="10521" y="8331"/>
                    <a:pt x="9502" y="9636"/>
                  </a:cubicBezTo>
                  <a:lnTo>
                    <a:pt x="4454" y="16970"/>
                  </a:lnTo>
                  <a:lnTo>
                    <a:pt x="-785" y="16970"/>
                  </a:lnTo>
                  <a:close/>
                  <a:moveTo>
                    <a:pt x="15503" y="9636"/>
                  </a:moveTo>
                  <a:cubicBezTo>
                    <a:pt x="14027" y="8807"/>
                    <a:pt x="13150" y="7226"/>
                    <a:pt x="13217" y="5540"/>
                  </a:cubicBezTo>
                  <a:cubicBezTo>
                    <a:pt x="13103" y="3987"/>
                    <a:pt x="13655" y="2464"/>
                    <a:pt x="14741" y="1349"/>
                  </a:cubicBezTo>
                  <a:cubicBezTo>
                    <a:pt x="15779" y="330"/>
                    <a:pt x="17189" y="-222"/>
                    <a:pt x="18646" y="-175"/>
                  </a:cubicBezTo>
                  <a:cubicBezTo>
                    <a:pt x="20084" y="-213"/>
                    <a:pt x="21485" y="292"/>
                    <a:pt x="22552" y="1254"/>
                  </a:cubicBezTo>
                  <a:cubicBezTo>
                    <a:pt x="23590" y="2244"/>
                    <a:pt x="24142" y="3635"/>
                    <a:pt x="24075" y="5064"/>
                  </a:cubicBezTo>
                  <a:cubicBezTo>
                    <a:pt x="24085" y="6712"/>
                    <a:pt x="23542" y="8321"/>
                    <a:pt x="22552" y="9636"/>
                  </a:cubicBezTo>
                  <a:lnTo>
                    <a:pt x="17503" y="16970"/>
                  </a:lnTo>
                  <a:lnTo>
                    <a:pt x="12264" y="16970"/>
                  </a:lnTo>
                  <a:close/>
                </a:path>
              </a:pathLst>
            </a:custGeom>
            <a:solidFill>
              <a:srgbClr val="6D6E71"/>
            </a:solidFill>
            <a:ln w="9525" cap="flat">
              <a:noFill/>
              <a:prstDash val="solid"/>
              <a:miter/>
            </a:ln>
          </p:spPr>
          <p:txBody>
            <a:bodyPr rtlCol="0" anchor="ctr"/>
            <a:lstStyle/>
            <a:p>
              <a:endParaRPr lang="en-US"/>
            </a:p>
          </p:txBody>
        </p:sp>
        <p:sp>
          <p:nvSpPr>
            <p:cNvPr id="782" name="Freeform: Shape 781">
              <a:extLst>
                <a:ext uri="{FF2B5EF4-FFF2-40B4-BE49-F238E27FC236}">
                  <a16:creationId xmlns:a16="http://schemas.microsoft.com/office/drawing/2014/main" id="{F791B349-F411-4AFE-8501-4B5783572A55}"/>
                </a:ext>
              </a:extLst>
            </p:cNvPr>
            <p:cNvSpPr/>
            <p:nvPr/>
          </p:nvSpPr>
          <p:spPr>
            <a:xfrm>
              <a:off x="8654276" y="3772498"/>
              <a:ext cx="60308" cy="59012"/>
            </a:xfrm>
            <a:custGeom>
              <a:avLst/>
              <a:gdLst>
                <a:gd name="connsiteX0" fmla="*/ 40349 w 47977"/>
                <a:gd name="connsiteY0" fmla="*/ 40016 h 46946"/>
                <a:gd name="connsiteX1" fmla="*/ 6059 w 47977"/>
                <a:gd name="connsiteY1" fmla="*/ 40016 h 46946"/>
                <a:gd name="connsiteX2" fmla="*/ 6059 w 47977"/>
                <a:gd name="connsiteY2" fmla="*/ 6678 h 46946"/>
                <a:gd name="connsiteX3" fmla="*/ 40349 w 47977"/>
                <a:gd name="connsiteY3" fmla="*/ 6678 h 46946"/>
                <a:gd name="connsiteX4" fmla="*/ 40349 w 47977"/>
                <a:gd name="connsiteY4" fmla="*/ 40016 h 46946"/>
                <a:gd name="connsiteX5" fmla="*/ 12917 w 47977"/>
                <a:gd name="connsiteY5" fmla="*/ 34015 h 46946"/>
                <a:gd name="connsiteX6" fmla="*/ 33491 w 47977"/>
                <a:gd name="connsiteY6" fmla="*/ 34015 h 46946"/>
                <a:gd name="connsiteX7" fmla="*/ 33491 w 47977"/>
                <a:gd name="connsiteY7" fmla="*/ 12584 h 46946"/>
                <a:gd name="connsiteX8" fmla="*/ 12917 w 47977"/>
                <a:gd name="connsiteY8" fmla="*/ 12584 h 46946"/>
                <a:gd name="connsiteX9" fmla="*/ 12917 w 47977"/>
                <a:gd name="connsiteY9" fmla="*/ 34015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977" h="46946">
                  <a:moveTo>
                    <a:pt x="40349" y="40016"/>
                  </a:moveTo>
                  <a:cubicBezTo>
                    <a:pt x="30691" y="49017"/>
                    <a:pt x="15718" y="49017"/>
                    <a:pt x="6059" y="40016"/>
                  </a:cubicBezTo>
                  <a:cubicBezTo>
                    <a:pt x="-3066" y="30777"/>
                    <a:pt x="-3066" y="15917"/>
                    <a:pt x="6059" y="6678"/>
                  </a:cubicBezTo>
                  <a:cubicBezTo>
                    <a:pt x="15660" y="-2466"/>
                    <a:pt x="30748" y="-2466"/>
                    <a:pt x="40349" y="6678"/>
                  </a:cubicBezTo>
                  <a:cubicBezTo>
                    <a:pt x="49474" y="15917"/>
                    <a:pt x="49474" y="30777"/>
                    <a:pt x="40349" y="40016"/>
                  </a:cubicBezTo>
                  <a:close/>
                  <a:moveTo>
                    <a:pt x="12917" y="34015"/>
                  </a:moveTo>
                  <a:cubicBezTo>
                    <a:pt x="18642" y="39577"/>
                    <a:pt x="27766" y="39577"/>
                    <a:pt x="33491" y="34015"/>
                  </a:cubicBezTo>
                  <a:cubicBezTo>
                    <a:pt x="38940" y="27909"/>
                    <a:pt x="38940" y="18689"/>
                    <a:pt x="33491" y="12584"/>
                  </a:cubicBezTo>
                  <a:cubicBezTo>
                    <a:pt x="27766" y="7021"/>
                    <a:pt x="18642" y="7021"/>
                    <a:pt x="12917" y="12584"/>
                  </a:cubicBezTo>
                  <a:cubicBezTo>
                    <a:pt x="7469" y="18689"/>
                    <a:pt x="7469" y="27909"/>
                    <a:pt x="12917" y="34015"/>
                  </a:cubicBezTo>
                  <a:close/>
                </a:path>
              </a:pathLst>
            </a:custGeom>
            <a:solidFill>
              <a:srgbClr val="6D6E71"/>
            </a:solidFill>
            <a:ln w="9525" cap="flat">
              <a:noFill/>
              <a:prstDash val="solid"/>
              <a:miter/>
            </a:ln>
          </p:spPr>
          <p:txBody>
            <a:bodyPr rtlCol="0" anchor="ctr"/>
            <a:lstStyle/>
            <a:p>
              <a:endParaRPr lang="en-US"/>
            </a:p>
          </p:txBody>
        </p:sp>
        <p:sp>
          <p:nvSpPr>
            <p:cNvPr id="783" name="Freeform: Shape 782">
              <a:extLst>
                <a:ext uri="{FF2B5EF4-FFF2-40B4-BE49-F238E27FC236}">
                  <a16:creationId xmlns:a16="http://schemas.microsoft.com/office/drawing/2014/main" id="{A846F7EC-773C-436D-9F47-EE7BA19D9599}"/>
                </a:ext>
              </a:extLst>
            </p:cNvPr>
            <p:cNvSpPr/>
            <p:nvPr/>
          </p:nvSpPr>
          <p:spPr>
            <a:xfrm>
              <a:off x="8723942" y="3749262"/>
              <a:ext cx="39869" cy="81663"/>
            </a:xfrm>
            <a:custGeom>
              <a:avLst/>
              <a:gdLst>
                <a:gd name="connsiteX0" fmla="*/ 14550 w 31717"/>
                <a:gd name="connsiteY0" fmla="*/ 15256 h 64966"/>
                <a:gd name="connsiteX1" fmla="*/ 14550 w 31717"/>
                <a:gd name="connsiteY1" fmla="*/ 18971 h 64966"/>
                <a:gd name="connsiteX2" fmla="*/ 26552 w 31717"/>
                <a:gd name="connsiteY2" fmla="*/ 18971 h 64966"/>
                <a:gd name="connsiteX3" fmla="*/ 26552 w 31717"/>
                <a:gd name="connsiteY3" fmla="*/ 26686 h 64966"/>
                <a:gd name="connsiteX4" fmla="*/ 14550 w 31717"/>
                <a:gd name="connsiteY4" fmla="*/ 26686 h 64966"/>
                <a:gd name="connsiteX5" fmla="*/ 14550 w 31717"/>
                <a:gd name="connsiteY5" fmla="*/ 64786 h 64966"/>
                <a:gd name="connsiteX6" fmla="*/ 5025 w 31717"/>
                <a:gd name="connsiteY6" fmla="*/ 64786 h 64966"/>
                <a:gd name="connsiteX7" fmla="*/ 5025 w 31717"/>
                <a:gd name="connsiteY7" fmla="*/ 26686 h 64966"/>
                <a:gd name="connsiteX8" fmla="*/ -785 w 31717"/>
                <a:gd name="connsiteY8" fmla="*/ 26686 h 64966"/>
                <a:gd name="connsiteX9" fmla="*/ -785 w 31717"/>
                <a:gd name="connsiteY9" fmla="*/ 18971 h 64966"/>
                <a:gd name="connsiteX10" fmla="*/ 5025 w 31717"/>
                <a:gd name="connsiteY10" fmla="*/ 18971 h 64966"/>
                <a:gd name="connsiteX11" fmla="*/ 5025 w 31717"/>
                <a:gd name="connsiteY11" fmla="*/ 15447 h 64966"/>
                <a:gd name="connsiteX12" fmla="*/ 9312 w 31717"/>
                <a:gd name="connsiteY12" fmla="*/ 4017 h 64966"/>
                <a:gd name="connsiteX13" fmla="*/ 19789 w 31717"/>
                <a:gd name="connsiteY13" fmla="*/ -174 h 64966"/>
                <a:gd name="connsiteX14" fmla="*/ 30933 w 31717"/>
                <a:gd name="connsiteY14" fmla="*/ 4302 h 64966"/>
                <a:gd name="connsiteX15" fmla="*/ 27028 w 31717"/>
                <a:gd name="connsiteY15" fmla="*/ 11065 h 64966"/>
                <a:gd name="connsiteX16" fmla="*/ 21123 w 31717"/>
                <a:gd name="connsiteY16" fmla="*/ 8113 h 64966"/>
                <a:gd name="connsiteX17" fmla="*/ 16360 w 31717"/>
                <a:gd name="connsiteY17" fmla="*/ 10017 h 64966"/>
                <a:gd name="connsiteX18" fmla="*/ 14550 w 31717"/>
                <a:gd name="connsiteY18" fmla="*/ 15256 h 64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7" h="64966">
                  <a:moveTo>
                    <a:pt x="14550" y="15256"/>
                  </a:moveTo>
                  <a:lnTo>
                    <a:pt x="14550" y="18971"/>
                  </a:lnTo>
                  <a:lnTo>
                    <a:pt x="26552" y="18971"/>
                  </a:lnTo>
                  <a:lnTo>
                    <a:pt x="26552" y="26686"/>
                  </a:lnTo>
                  <a:lnTo>
                    <a:pt x="14550" y="26686"/>
                  </a:lnTo>
                  <a:lnTo>
                    <a:pt x="14550" y="64786"/>
                  </a:lnTo>
                  <a:lnTo>
                    <a:pt x="5025" y="64786"/>
                  </a:lnTo>
                  <a:lnTo>
                    <a:pt x="5025" y="26686"/>
                  </a:lnTo>
                  <a:lnTo>
                    <a:pt x="-785" y="26686"/>
                  </a:lnTo>
                  <a:lnTo>
                    <a:pt x="-785" y="18971"/>
                  </a:lnTo>
                  <a:lnTo>
                    <a:pt x="5025" y="18971"/>
                  </a:lnTo>
                  <a:lnTo>
                    <a:pt x="5025" y="15447"/>
                  </a:lnTo>
                  <a:cubicBezTo>
                    <a:pt x="4825" y="11208"/>
                    <a:pt x="6368" y="7074"/>
                    <a:pt x="9312" y="4017"/>
                  </a:cubicBezTo>
                  <a:cubicBezTo>
                    <a:pt x="12074" y="1235"/>
                    <a:pt x="15865" y="-289"/>
                    <a:pt x="19789" y="-174"/>
                  </a:cubicBezTo>
                  <a:cubicBezTo>
                    <a:pt x="23932" y="-136"/>
                    <a:pt x="27914" y="1464"/>
                    <a:pt x="30933" y="4302"/>
                  </a:cubicBezTo>
                  <a:lnTo>
                    <a:pt x="27028" y="11065"/>
                  </a:lnTo>
                  <a:cubicBezTo>
                    <a:pt x="25571" y="9284"/>
                    <a:pt x="23418" y="8217"/>
                    <a:pt x="21123" y="8113"/>
                  </a:cubicBezTo>
                  <a:cubicBezTo>
                    <a:pt x="19332" y="7998"/>
                    <a:pt x="17579" y="8703"/>
                    <a:pt x="16360" y="10017"/>
                  </a:cubicBezTo>
                  <a:cubicBezTo>
                    <a:pt x="15131" y="11475"/>
                    <a:pt x="14483" y="13351"/>
                    <a:pt x="14550" y="15256"/>
                  </a:cubicBezTo>
                  <a:close/>
                </a:path>
              </a:pathLst>
            </a:custGeom>
            <a:solidFill>
              <a:srgbClr val="6D6E71"/>
            </a:solidFill>
            <a:ln w="9525" cap="flat">
              <a:noFill/>
              <a:prstDash val="solid"/>
              <a:miter/>
            </a:ln>
          </p:spPr>
          <p:txBody>
            <a:bodyPr rtlCol="0" anchor="ctr"/>
            <a:lstStyle/>
            <a:p>
              <a:endParaRPr lang="en-US"/>
            </a:p>
          </p:txBody>
        </p:sp>
        <p:sp>
          <p:nvSpPr>
            <p:cNvPr id="784" name="Freeform: Shape 783">
              <a:extLst>
                <a:ext uri="{FF2B5EF4-FFF2-40B4-BE49-F238E27FC236}">
                  <a16:creationId xmlns:a16="http://schemas.microsoft.com/office/drawing/2014/main" id="{2B8F3E84-C144-469F-9B13-893442D9B5F2}"/>
                </a:ext>
              </a:extLst>
            </p:cNvPr>
            <p:cNvSpPr/>
            <p:nvPr/>
          </p:nvSpPr>
          <p:spPr>
            <a:xfrm>
              <a:off x="8794941" y="3755376"/>
              <a:ext cx="39870" cy="76151"/>
            </a:xfrm>
            <a:custGeom>
              <a:avLst/>
              <a:gdLst>
                <a:gd name="connsiteX0" fmla="*/ 14550 w 31718"/>
                <a:gd name="connsiteY0" fmla="*/ 21823 h 60581"/>
                <a:gd name="connsiteX1" fmla="*/ 14550 w 31718"/>
                <a:gd name="connsiteY1" fmla="*/ 44969 h 60581"/>
                <a:gd name="connsiteX2" fmla="*/ 16360 w 31718"/>
                <a:gd name="connsiteY2" fmla="*/ 50208 h 60581"/>
                <a:gd name="connsiteX3" fmla="*/ 21123 w 31718"/>
                <a:gd name="connsiteY3" fmla="*/ 52113 h 60581"/>
                <a:gd name="connsiteX4" fmla="*/ 27028 w 31718"/>
                <a:gd name="connsiteY4" fmla="*/ 49065 h 60581"/>
                <a:gd name="connsiteX5" fmla="*/ 30934 w 31718"/>
                <a:gd name="connsiteY5" fmla="*/ 55827 h 60581"/>
                <a:gd name="connsiteX6" fmla="*/ 19789 w 31718"/>
                <a:gd name="connsiteY6" fmla="*/ 60399 h 60581"/>
                <a:gd name="connsiteX7" fmla="*/ 9312 w 31718"/>
                <a:gd name="connsiteY7" fmla="*/ 56208 h 60581"/>
                <a:gd name="connsiteX8" fmla="*/ 5025 w 31718"/>
                <a:gd name="connsiteY8" fmla="*/ 44683 h 60581"/>
                <a:gd name="connsiteX9" fmla="*/ 5025 w 31718"/>
                <a:gd name="connsiteY9" fmla="*/ 21823 h 60581"/>
                <a:gd name="connsiteX10" fmla="*/ -785 w 31718"/>
                <a:gd name="connsiteY10" fmla="*/ 21823 h 60581"/>
                <a:gd name="connsiteX11" fmla="*/ -785 w 31718"/>
                <a:gd name="connsiteY11" fmla="*/ 14108 h 60581"/>
                <a:gd name="connsiteX12" fmla="*/ 5025 w 31718"/>
                <a:gd name="connsiteY12" fmla="*/ 14108 h 60581"/>
                <a:gd name="connsiteX13" fmla="*/ 5025 w 31718"/>
                <a:gd name="connsiteY13" fmla="*/ -180 h 60581"/>
                <a:gd name="connsiteX14" fmla="*/ 14550 w 31718"/>
                <a:gd name="connsiteY14" fmla="*/ -180 h 60581"/>
                <a:gd name="connsiteX15" fmla="*/ 14550 w 31718"/>
                <a:gd name="connsiteY15" fmla="*/ 14108 h 60581"/>
                <a:gd name="connsiteX16" fmla="*/ 26647 w 31718"/>
                <a:gd name="connsiteY16" fmla="*/ 14108 h 60581"/>
                <a:gd name="connsiteX17" fmla="*/ 26647 w 31718"/>
                <a:gd name="connsiteY17" fmla="*/ 21823 h 60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1">
                  <a:moveTo>
                    <a:pt x="14550" y="21823"/>
                  </a:moveTo>
                  <a:lnTo>
                    <a:pt x="14550" y="44969"/>
                  </a:lnTo>
                  <a:cubicBezTo>
                    <a:pt x="14483" y="46883"/>
                    <a:pt x="15131" y="48750"/>
                    <a:pt x="16360" y="50208"/>
                  </a:cubicBezTo>
                  <a:cubicBezTo>
                    <a:pt x="17579" y="51522"/>
                    <a:pt x="19332" y="52227"/>
                    <a:pt x="21123" y="52113"/>
                  </a:cubicBezTo>
                  <a:cubicBezTo>
                    <a:pt x="23428" y="51951"/>
                    <a:pt x="25561" y="50855"/>
                    <a:pt x="27028" y="49065"/>
                  </a:cubicBezTo>
                  <a:lnTo>
                    <a:pt x="30934" y="55827"/>
                  </a:lnTo>
                  <a:cubicBezTo>
                    <a:pt x="27952" y="58732"/>
                    <a:pt x="23951" y="60370"/>
                    <a:pt x="19789" y="60399"/>
                  </a:cubicBezTo>
                  <a:cubicBezTo>
                    <a:pt x="15874" y="60466"/>
                    <a:pt x="12102" y="58951"/>
                    <a:pt x="9312" y="56208"/>
                  </a:cubicBezTo>
                  <a:cubicBezTo>
                    <a:pt x="6359" y="53122"/>
                    <a:pt x="4806" y="48950"/>
                    <a:pt x="5025" y="44683"/>
                  </a:cubicBezTo>
                  <a:lnTo>
                    <a:pt x="5025" y="21823"/>
                  </a:lnTo>
                  <a:lnTo>
                    <a:pt x="-785" y="21823"/>
                  </a:lnTo>
                  <a:lnTo>
                    <a:pt x="-785" y="14108"/>
                  </a:lnTo>
                  <a:lnTo>
                    <a:pt x="5025" y="14108"/>
                  </a:lnTo>
                  <a:lnTo>
                    <a:pt x="5025" y="-180"/>
                  </a:lnTo>
                  <a:lnTo>
                    <a:pt x="14550" y="-180"/>
                  </a:lnTo>
                  <a:lnTo>
                    <a:pt x="14550" y="14108"/>
                  </a:lnTo>
                  <a:lnTo>
                    <a:pt x="26647" y="14108"/>
                  </a:lnTo>
                  <a:lnTo>
                    <a:pt x="26647" y="21823"/>
                  </a:lnTo>
                  <a:close/>
                </a:path>
              </a:pathLst>
            </a:custGeom>
            <a:solidFill>
              <a:srgbClr val="6D6E71"/>
            </a:solidFill>
            <a:ln w="9525" cap="flat">
              <a:noFill/>
              <a:prstDash val="solid"/>
              <a:miter/>
            </a:ln>
          </p:spPr>
          <p:txBody>
            <a:bodyPr rtlCol="0" anchor="ctr"/>
            <a:lstStyle/>
            <a:p>
              <a:endParaRPr lang="en-US"/>
            </a:p>
          </p:txBody>
        </p:sp>
        <p:sp>
          <p:nvSpPr>
            <p:cNvPr id="785" name="Freeform: Shape 784">
              <a:extLst>
                <a:ext uri="{FF2B5EF4-FFF2-40B4-BE49-F238E27FC236}">
                  <a16:creationId xmlns:a16="http://schemas.microsoft.com/office/drawing/2014/main" id="{76E831E0-B5D0-487F-BD00-1E0DD674437E}"/>
                </a:ext>
              </a:extLst>
            </p:cNvPr>
            <p:cNvSpPr/>
            <p:nvPr/>
          </p:nvSpPr>
          <p:spPr>
            <a:xfrm>
              <a:off x="8844510" y="3750826"/>
              <a:ext cx="52728" cy="79860"/>
            </a:xfrm>
            <a:custGeom>
              <a:avLst/>
              <a:gdLst>
                <a:gd name="connsiteX0" fmla="*/ 8740 w 41947"/>
                <a:gd name="connsiteY0" fmla="*/ 38682 h 63532"/>
                <a:gd name="connsiteX1" fmla="*/ 8740 w 41947"/>
                <a:gd name="connsiteY1" fmla="*/ 63352 h 63532"/>
                <a:gd name="connsiteX2" fmla="*/ -785 w 41947"/>
                <a:gd name="connsiteY2" fmla="*/ 63352 h 63532"/>
                <a:gd name="connsiteX3" fmla="*/ -785 w 41947"/>
                <a:gd name="connsiteY3" fmla="*/ -180 h 63532"/>
                <a:gd name="connsiteX4" fmla="*/ 8740 w 41947"/>
                <a:gd name="connsiteY4" fmla="*/ -180 h 63532"/>
                <a:gd name="connsiteX5" fmla="*/ 8740 w 41947"/>
                <a:gd name="connsiteY5" fmla="*/ 26014 h 63532"/>
                <a:gd name="connsiteX6" fmla="*/ 15026 w 41947"/>
                <a:gd name="connsiteY6" fmla="*/ 19442 h 63532"/>
                <a:gd name="connsiteX7" fmla="*/ 23980 w 41947"/>
                <a:gd name="connsiteY7" fmla="*/ 17061 h 63532"/>
                <a:gd name="connsiteX8" fmla="*/ 36458 w 41947"/>
                <a:gd name="connsiteY8" fmla="*/ 21728 h 63532"/>
                <a:gd name="connsiteX9" fmla="*/ 41125 w 41947"/>
                <a:gd name="connsiteY9" fmla="*/ 35444 h 63532"/>
                <a:gd name="connsiteX10" fmla="*/ 41125 w 41947"/>
                <a:gd name="connsiteY10" fmla="*/ 63352 h 63532"/>
                <a:gd name="connsiteX11" fmla="*/ 31600 w 41947"/>
                <a:gd name="connsiteY11" fmla="*/ 63352 h 63532"/>
                <a:gd name="connsiteX12" fmla="*/ 31600 w 41947"/>
                <a:gd name="connsiteY12" fmla="*/ 38301 h 63532"/>
                <a:gd name="connsiteX13" fmla="*/ 21123 w 41947"/>
                <a:gd name="connsiteY13" fmla="*/ 25728 h 63532"/>
                <a:gd name="connsiteX14" fmla="*/ 12455 w 41947"/>
                <a:gd name="connsiteY14" fmla="*/ 29062 h 63532"/>
                <a:gd name="connsiteX15" fmla="*/ 8740 w 41947"/>
                <a:gd name="connsiteY15" fmla="*/ 38682 h 63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7" h="63532">
                  <a:moveTo>
                    <a:pt x="8740" y="38682"/>
                  </a:moveTo>
                  <a:lnTo>
                    <a:pt x="8740" y="63352"/>
                  </a:lnTo>
                  <a:lnTo>
                    <a:pt x="-785" y="63352"/>
                  </a:lnTo>
                  <a:lnTo>
                    <a:pt x="-785" y="-180"/>
                  </a:lnTo>
                  <a:lnTo>
                    <a:pt x="8740" y="-180"/>
                  </a:lnTo>
                  <a:lnTo>
                    <a:pt x="8740" y="26014"/>
                  </a:lnTo>
                  <a:cubicBezTo>
                    <a:pt x="10131" y="23242"/>
                    <a:pt x="12321" y="20947"/>
                    <a:pt x="15026" y="19442"/>
                  </a:cubicBezTo>
                  <a:cubicBezTo>
                    <a:pt x="17741" y="17842"/>
                    <a:pt x="20837" y="17022"/>
                    <a:pt x="23980" y="17061"/>
                  </a:cubicBezTo>
                  <a:cubicBezTo>
                    <a:pt x="28599" y="16860"/>
                    <a:pt x="33105" y="18546"/>
                    <a:pt x="36458" y="21728"/>
                  </a:cubicBezTo>
                  <a:cubicBezTo>
                    <a:pt x="39763" y="25509"/>
                    <a:pt x="41439" y="30434"/>
                    <a:pt x="41125" y="35444"/>
                  </a:cubicBezTo>
                  <a:lnTo>
                    <a:pt x="41125" y="63352"/>
                  </a:lnTo>
                  <a:lnTo>
                    <a:pt x="31600" y="63352"/>
                  </a:lnTo>
                  <a:lnTo>
                    <a:pt x="31600" y="38301"/>
                  </a:lnTo>
                  <a:cubicBezTo>
                    <a:pt x="31600" y="29919"/>
                    <a:pt x="28076" y="25728"/>
                    <a:pt x="21123" y="25728"/>
                  </a:cubicBezTo>
                  <a:cubicBezTo>
                    <a:pt x="17903" y="25652"/>
                    <a:pt x="14788" y="26852"/>
                    <a:pt x="12455" y="29062"/>
                  </a:cubicBezTo>
                  <a:cubicBezTo>
                    <a:pt x="9845" y="31558"/>
                    <a:pt x="8483" y="35082"/>
                    <a:pt x="8740" y="38682"/>
                  </a:cubicBezTo>
                  <a:close/>
                </a:path>
              </a:pathLst>
            </a:custGeom>
            <a:solidFill>
              <a:srgbClr val="6D6E71"/>
            </a:solidFill>
            <a:ln w="9525" cap="flat">
              <a:noFill/>
              <a:prstDash val="solid"/>
              <a:miter/>
            </a:ln>
          </p:spPr>
          <p:txBody>
            <a:bodyPr rtlCol="0" anchor="ctr"/>
            <a:lstStyle/>
            <a:p>
              <a:endParaRPr lang="en-US"/>
            </a:p>
          </p:txBody>
        </p:sp>
        <p:sp>
          <p:nvSpPr>
            <p:cNvPr id="786" name="Freeform: Shape 785">
              <a:extLst>
                <a:ext uri="{FF2B5EF4-FFF2-40B4-BE49-F238E27FC236}">
                  <a16:creationId xmlns:a16="http://schemas.microsoft.com/office/drawing/2014/main" id="{D1CDF672-246D-46D7-9AF0-BC70C0F4A76E}"/>
                </a:ext>
              </a:extLst>
            </p:cNvPr>
            <p:cNvSpPr/>
            <p:nvPr/>
          </p:nvSpPr>
          <p:spPr>
            <a:xfrm>
              <a:off x="8910687" y="3772491"/>
              <a:ext cx="57063" cy="59047"/>
            </a:xfrm>
            <a:custGeom>
              <a:avLst/>
              <a:gdLst>
                <a:gd name="connsiteX0" fmla="*/ 44390 w 45396"/>
                <a:gd name="connsiteY0" fmla="*/ 27543 h 46974"/>
                <a:gd name="connsiteX1" fmla="*/ 8671 w 45396"/>
                <a:gd name="connsiteY1" fmla="*/ 27543 h 46974"/>
                <a:gd name="connsiteX2" fmla="*/ 13244 w 45396"/>
                <a:gd name="connsiteY2" fmla="*/ 35544 h 46974"/>
                <a:gd name="connsiteX3" fmla="*/ 35818 w 45396"/>
                <a:gd name="connsiteY3" fmla="*/ 33163 h 46974"/>
                <a:gd name="connsiteX4" fmla="*/ 41342 w 45396"/>
                <a:gd name="connsiteY4" fmla="*/ 39163 h 46974"/>
                <a:gd name="connsiteX5" fmla="*/ 22292 w 45396"/>
                <a:gd name="connsiteY5" fmla="*/ 46784 h 46974"/>
                <a:gd name="connsiteX6" fmla="*/ -778 w 45396"/>
                <a:gd name="connsiteY6" fmla="*/ 24905 h 46974"/>
                <a:gd name="connsiteX7" fmla="*/ -758 w 45396"/>
                <a:gd name="connsiteY7" fmla="*/ 23257 h 46974"/>
                <a:gd name="connsiteX8" fmla="*/ 6100 w 45396"/>
                <a:gd name="connsiteY8" fmla="*/ 6207 h 46974"/>
                <a:gd name="connsiteX9" fmla="*/ 22292 w 45396"/>
                <a:gd name="connsiteY9" fmla="*/ -175 h 46974"/>
                <a:gd name="connsiteX10" fmla="*/ 38104 w 45396"/>
                <a:gd name="connsiteY10" fmla="*/ 5445 h 46974"/>
                <a:gd name="connsiteX11" fmla="*/ 44581 w 45396"/>
                <a:gd name="connsiteY11" fmla="*/ 20875 h 46974"/>
                <a:gd name="connsiteX12" fmla="*/ 8671 w 45396"/>
                <a:gd name="connsiteY12" fmla="*/ 19923 h 46974"/>
                <a:gd name="connsiteX13" fmla="*/ 34770 w 45396"/>
                <a:gd name="connsiteY13" fmla="*/ 19923 h 46974"/>
                <a:gd name="connsiteX14" fmla="*/ 31245 w 45396"/>
                <a:gd name="connsiteY14" fmla="*/ 11160 h 46974"/>
                <a:gd name="connsiteX15" fmla="*/ 22292 w 45396"/>
                <a:gd name="connsiteY15" fmla="*/ 8017 h 46974"/>
                <a:gd name="connsiteX16" fmla="*/ 12767 w 45396"/>
                <a:gd name="connsiteY16" fmla="*/ 11255 h 46974"/>
                <a:gd name="connsiteX17" fmla="*/ 8671 w 45396"/>
                <a:gd name="connsiteY17" fmla="*/ 19923 h 4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96" h="46974">
                  <a:moveTo>
                    <a:pt x="44390" y="27543"/>
                  </a:moveTo>
                  <a:lnTo>
                    <a:pt x="8671" y="27543"/>
                  </a:lnTo>
                  <a:cubicBezTo>
                    <a:pt x="8814" y="30791"/>
                    <a:pt x="10519" y="33772"/>
                    <a:pt x="13244" y="35544"/>
                  </a:cubicBezTo>
                  <a:cubicBezTo>
                    <a:pt x="20340" y="40392"/>
                    <a:pt x="29893" y="39382"/>
                    <a:pt x="35818" y="33163"/>
                  </a:cubicBezTo>
                  <a:lnTo>
                    <a:pt x="41342" y="39163"/>
                  </a:lnTo>
                  <a:cubicBezTo>
                    <a:pt x="36323" y="44240"/>
                    <a:pt x="29426" y="46993"/>
                    <a:pt x="22292" y="46784"/>
                  </a:cubicBezTo>
                  <a:cubicBezTo>
                    <a:pt x="9881" y="47117"/>
                    <a:pt x="-444" y="37316"/>
                    <a:pt x="-778" y="24905"/>
                  </a:cubicBezTo>
                  <a:cubicBezTo>
                    <a:pt x="-787" y="24362"/>
                    <a:pt x="-787" y="23809"/>
                    <a:pt x="-758" y="23257"/>
                  </a:cubicBezTo>
                  <a:cubicBezTo>
                    <a:pt x="-1073" y="16846"/>
                    <a:pt x="1432" y="10617"/>
                    <a:pt x="6100" y="6207"/>
                  </a:cubicBezTo>
                  <a:cubicBezTo>
                    <a:pt x="10443" y="2025"/>
                    <a:pt x="16263" y="-270"/>
                    <a:pt x="22292" y="-175"/>
                  </a:cubicBezTo>
                  <a:cubicBezTo>
                    <a:pt x="28074" y="-298"/>
                    <a:pt x="33694" y="1701"/>
                    <a:pt x="38104" y="5445"/>
                  </a:cubicBezTo>
                  <a:cubicBezTo>
                    <a:pt x="42523" y="9312"/>
                    <a:pt x="44914" y="15008"/>
                    <a:pt x="44581" y="20875"/>
                  </a:cubicBezTo>
                  <a:close/>
                  <a:moveTo>
                    <a:pt x="8671" y="19923"/>
                  </a:moveTo>
                  <a:lnTo>
                    <a:pt x="34770" y="19923"/>
                  </a:lnTo>
                  <a:cubicBezTo>
                    <a:pt x="34989" y="16618"/>
                    <a:pt x="33694" y="13389"/>
                    <a:pt x="31245" y="11160"/>
                  </a:cubicBezTo>
                  <a:cubicBezTo>
                    <a:pt x="28750" y="9045"/>
                    <a:pt x="25559" y="7931"/>
                    <a:pt x="22292" y="8017"/>
                  </a:cubicBezTo>
                  <a:cubicBezTo>
                    <a:pt x="18844" y="8007"/>
                    <a:pt x="15491" y="9150"/>
                    <a:pt x="12767" y="11255"/>
                  </a:cubicBezTo>
                  <a:cubicBezTo>
                    <a:pt x="10081" y="13312"/>
                    <a:pt x="8557" y="16541"/>
                    <a:pt x="8671" y="19923"/>
                  </a:cubicBezTo>
                  <a:close/>
                </a:path>
              </a:pathLst>
            </a:custGeom>
            <a:solidFill>
              <a:srgbClr val="6D6E71"/>
            </a:solidFill>
            <a:ln w="9525" cap="flat">
              <a:noFill/>
              <a:prstDash val="solid"/>
              <a:miter/>
            </a:ln>
          </p:spPr>
          <p:txBody>
            <a:bodyPr rtlCol="0" anchor="ctr"/>
            <a:lstStyle/>
            <a:p>
              <a:endParaRPr lang="en-US"/>
            </a:p>
          </p:txBody>
        </p:sp>
        <p:sp>
          <p:nvSpPr>
            <p:cNvPr id="787" name="Freeform: Shape 786">
              <a:extLst>
                <a:ext uri="{FF2B5EF4-FFF2-40B4-BE49-F238E27FC236}">
                  <a16:creationId xmlns:a16="http://schemas.microsoft.com/office/drawing/2014/main" id="{28FF7D2B-091B-46D2-BB7B-974566DDF2F3}"/>
                </a:ext>
              </a:extLst>
            </p:cNvPr>
            <p:cNvSpPr/>
            <p:nvPr/>
          </p:nvSpPr>
          <p:spPr>
            <a:xfrm>
              <a:off x="9010336" y="3772435"/>
              <a:ext cx="92469" cy="58730"/>
            </a:xfrm>
            <a:custGeom>
              <a:avLst/>
              <a:gdLst>
                <a:gd name="connsiteX0" fmla="*/ 8740 w 73563"/>
                <a:gd name="connsiteY0" fmla="*/ 21492 h 46722"/>
                <a:gd name="connsiteX1" fmla="*/ 8740 w 73563"/>
                <a:gd name="connsiteY1" fmla="*/ 46162 h 46722"/>
                <a:gd name="connsiteX2" fmla="*/ -785 w 73563"/>
                <a:gd name="connsiteY2" fmla="*/ 46162 h 46722"/>
                <a:gd name="connsiteX3" fmla="*/ -785 w 73563"/>
                <a:gd name="connsiteY3" fmla="*/ 537 h 46722"/>
                <a:gd name="connsiteX4" fmla="*/ 8740 w 73563"/>
                <a:gd name="connsiteY4" fmla="*/ 537 h 46722"/>
                <a:gd name="connsiteX5" fmla="*/ 8740 w 73563"/>
                <a:gd name="connsiteY5" fmla="*/ 8823 h 46722"/>
                <a:gd name="connsiteX6" fmla="*/ 15026 w 73563"/>
                <a:gd name="connsiteY6" fmla="*/ 2252 h 46722"/>
                <a:gd name="connsiteX7" fmla="*/ 23980 w 73563"/>
                <a:gd name="connsiteY7" fmla="*/ -130 h 46722"/>
                <a:gd name="connsiteX8" fmla="*/ 38649 w 73563"/>
                <a:gd name="connsiteY8" fmla="*/ 8823 h 46722"/>
                <a:gd name="connsiteX9" fmla="*/ 55508 w 73563"/>
                <a:gd name="connsiteY9" fmla="*/ -130 h 46722"/>
                <a:gd name="connsiteX10" fmla="*/ 67985 w 73563"/>
                <a:gd name="connsiteY10" fmla="*/ 4537 h 46722"/>
                <a:gd name="connsiteX11" fmla="*/ 72748 w 73563"/>
                <a:gd name="connsiteY11" fmla="*/ 18253 h 46722"/>
                <a:gd name="connsiteX12" fmla="*/ 72748 w 73563"/>
                <a:gd name="connsiteY12" fmla="*/ 46162 h 46722"/>
                <a:gd name="connsiteX13" fmla="*/ 63223 w 73563"/>
                <a:gd name="connsiteY13" fmla="*/ 46162 h 46722"/>
                <a:gd name="connsiteX14" fmla="*/ 63223 w 73563"/>
                <a:gd name="connsiteY14" fmla="*/ 21111 h 46722"/>
                <a:gd name="connsiteX15" fmla="*/ 52746 w 73563"/>
                <a:gd name="connsiteY15" fmla="*/ 8538 h 46722"/>
                <a:gd name="connsiteX16" fmla="*/ 44268 w 73563"/>
                <a:gd name="connsiteY16" fmla="*/ 11681 h 46722"/>
                <a:gd name="connsiteX17" fmla="*/ 40363 w 73563"/>
                <a:gd name="connsiteY17" fmla="*/ 21206 h 46722"/>
                <a:gd name="connsiteX18" fmla="*/ 40363 w 73563"/>
                <a:gd name="connsiteY18" fmla="*/ 46542 h 46722"/>
                <a:gd name="connsiteX19" fmla="*/ 30838 w 73563"/>
                <a:gd name="connsiteY19" fmla="*/ 46542 h 46722"/>
                <a:gd name="connsiteX20" fmla="*/ 30838 w 73563"/>
                <a:gd name="connsiteY20" fmla="*/ 21492 h 46722"/>
                <a:gd name="connsiteX21" fmla="*/ 28457 w 73563"/>
                <a:gd name="connsiteY21" fmla="*/ 11967 h 46722"/>
                <a:gd name="connsiteX22" fmla="*/ 21218 w 73563"/>
                <a:gd name="connsiteY22" fmla="*/ 8919 h 46722"/>
                <a:gd name="connsiteX23" fmla="*/ 12550 w 73563"/>
                <a:gd name="connsiteY23" fmla="*/ 12253 h 46722"/>
                <a:gd name="connsiteX24" fmla="*/ 8740 w 73563"/>
                <a:gd name="connsiteY24" fmla="*/ 21492 h 4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563" h="46722">
                  <a:moveTo>
                    <a:pt x="8740" y="21492"/>
                  </a:moveTo>
                  <a:lnTo>
                    <a:pt x="8740" y="46162"/>
                  </a:lnTo>
                  <a:lnTo>
                    <a:pt x="-785" y="46162"/>
                  </a:lnTo>
                  <a:lnTo>
                    <a:pt x="-785" y="537"/>
                  </a:lnTo>
                  <a:lnTo>
                    <a:pt x="8740" y="537"/>
                  </a:lnTo>
                  <a:lnTo>
                    <a:pt x="8740" y="8823"/>
                  </a:lnTo>
                  <a:cubicBezTo>
                    <a:pt x="10131" y="6052"/>
                    <a:pt x="12321" y="3756"/>
                    <a:pt x="15026" y="2252"/>
                  </a:cubicBezTo>
                  <a:cubicBezTo>
                    <a:pt x="17741" y="651"/>
                    <a:pt x="20837" y="-168"/>
                    <a:pt x="23980" y="-130"/>
                  </a:cubicBezTo>
                  <a:cubicBezTo>
                    <a:pt x="30295" y="-654"/>
                    <a:pt x="36229" y="2965"/>
                    <a:pt x="38649" y="8823"/>
                  </a:cubicBezTo>
                  <a:cubicBezTo>
                    <a:pt x="42430" y="3213"/>
                    <a:pt x="48745" y="-140"/>
                    <a:pt x="55508" y="-130"/>
                  </a:cubicBezTo>
                  <a:cubicBezTo>
                    <a:pt x="60128" y="-330"/>
                    <a:pt x="64633" y="1356"/>
                    <a:pt x="67985" y="4537"/>
                  </a:cubicBezTo>
                  <a:cubicBezTo>
                    <a:pt x="71320" y="8299"/>
                    <a:pt x="73034" y="13233"/>
                    <a:pt x="72748" y="18253"/>
                  </a:cubicBezTo>
                  <a:lnTo>
                    <a:pt x="72748" y="46162"/>
                  </a:lnTo>
                  <a:lnTo>
                    <a:pt x="63223" y="46162"/>
                  </a:lnTo>
                  <a:lnTo>
                    <a:pt x="63223" y="21111"/>
                  </a:lnTo>
                  <a:cubicBezTo>
                    <a:pt x="63223" y="12729"/>
                    <a:pt x="59699" y="8538"/>
                    <a:pt x="52746" y="8538"/>
                  </a:cubicBezTo>
                  <a:cubicBezTo>
                    <a:pt x="49621" y="8490"/>
                    <a:pt x="46602" y="9614"/>
                    <a:pt x="44268" y="11681"/>
                  </a:cubicBezTo>
                  <a:cubicBezTo>
                    <a:pt x="41611" y="14119"/>
                    <a:pt x="40182" y="17606"/>
                    <a:pt x="40363" y="21206"/>
                  </a:cubicBezTo>
                  <a:lnTo>
                    <a:pt x="40363" y="46542"/>
                  </a:lnTo>
                  <a:lnTo>
                    <a:pt x="30838" y="46542"/>
                  </a:lnTo>
                  <a:lnTo>
                    <a:pt x="30838" y="21492"/>
                  </a:lnTo>
                  <a:cubicBezTo>
                    <a:pt x="31114" y="18139"/>
                    <a:pt x="30276" y="14796"/>
                    <a:pt x="28457" y="11967"/>
                  </a:cubicBezTo>
                  <a:cubicBezTo>
                    <a:pt x="26714" y="9795"/>
                    <a:pt x="23990" y="8652"/>
                    <a:pt x="21218" y="8919"/>
                  </a:cubicBezTo>
                  <a:cubicBezTo>
                    <a:pt x="17998" y="8842"/>
                    <a:pt x="14884" y="10043"/>
                    <a:pt x="12550" y="12253"/>
                  </a:cubicBezTo>
                  <a:cubicBezTo>
                    <a:pt x="10007" y="14643"/>
                    <a:pt x="8616" y="18006"/>
                    <a:pt x="8740" y="21492"/>
                  </a:cubicBezTo>
                  <a:close/>
                </a:path>
              </a:pathLst>
            </a:custGeom>
            <a:solidFill>
              <a:srgbClr val="6D6E71"/>
            </a:solidFill>
            <a:ln w="9525" cap="flat">
              <a:noFill/>
              <a:prstDash val="solid"/>
              <a:miter/>
            </a:ln>
          </p:spPr>
          <p:txBody>
            <a:bodyPr rtlCol="0" anchor="ctr"/>
            <a:lstStyle/>
            <a:p>
              <a:endParaRPr lang="en-US"/>
            </a:p>
          </p:txBody>
        </p:sp>
        <p:sp>
          <p:nvSpPr>
            <p:cNvPr id="788" name="Freeform: Shape 787">
              <a:extLst>
                <a:ext uri="{FF2B5EF4-FFF2-40B4-BE49-F238E27FC236}">
                  <a16:creationId xmlns:a16="http://schemas.microsoft.com/office/drawing/2014/main" id="{8996576C-54E2-44EE-9E8F-716B3C3B7223}"/>
                </a:ext>
              </a:extLst>
            </p:cNvPr>
            <p:cNvSpPr/>
            <p:nvPr/>
          </p:nvSpPr>
          <p:spPr>
            <a:xfrm>
              <a:off x="9116145" y="3772491"/>
              <a:ext cx="57062" cy="59047"/>
            </a:xfrm>
            <a:custGeom>
              <a:avLst/>
              <a:gdLst>
                <a:gd name="connsiteX0" fmla="*/ 44485 w 45395"/>
                <a:gd name="connsiteY0" fmla="*/ 27543 h 46974"/>
                <a:gd name="connsiteX1" fmla="*/ 8767 w 45395"/>
                <a:gd name="connsiteY1" fmla="*/ 27543 h 46974"/>
                <a:gd name="connsiteX2" fmla="*/ 13338 w 45395"/>
                <a:gd name="connsiteY2" fmla="*/ 35544 h 46974"/>
                <a:gd name="connsiteX3" fmla="*/ 22863 w 45395"/>
                <a:gd name="connsiteY3" fmla="*/ 38592 h 46974"/>
                <a:gd name="connsiteX4" fmla="*/ 35817 w 45395"/>
                <a:gd name="connsiteY4" fmla="*/ 33163 h 46974"/>
                <a:gd name="connsiteX5" fmla="*/ 41342 w 45395"/>
                <a:gd name="connsiteY5" fmla="*/ 39163 h 46974"/>
                <a:gd name="connsiteX6" fmla="*/ 22292 w 45395"/>
                <a:gd name="connsiteY6" fmla="*/ 46784 h 46974"/>
                <a:gd name="connsiteX7" fmla="*/ -778 w 45395"/>
                <a:gd name="connsiteY7" fmla="*/ 24905 h 46974"/>
                <a:gd name="connsiteX8" fmla="*/ -758 w 45395"/>
                <a:gd name="connsiteY8" fmla="*/ 23257 h 46974"/>
                <a:gd name="connsiteX9" fmla="*/ 6099 w 45395"/>
                <a:gd name="connsiteY9" fmla="*/ 6207 h 46974"/>
                <a:gd name="connsiteX10" fmla="*/ 22292 w 45395"/>
                <a:gd name="connsiteY10" fmla="*/ -175 h 46974"/>
                <a:gd name="connsiteX11" fmla="*/ 38103 w 45395"/>
                <a:gd name="connsiteY11" fmla="*/ 5445 h 46974"/>
                <a:gd name="connsiteX12" fmla="*/ 44580 w 45395"/>
                <a:gd name="connsiteY12" fmla="*/ 20875 h 46974"/>
                <a:gd name="connsiteX13" fmla="*/ 8767 w 45395"/>
                <a:gd name="connsiteY13" fmla="*/ 19923 h 46974"/>
                <a:gd name="connsiteX14" fmla="*/ 34960 w 45395"/>
                <a:gd name="connsiteY14" fmla="*/ 19923 h 46974"/>
                <a:gd name="connsiteX15" fmla="*/ 31341 w 45395"/>
                <a:gd name="connsiteY15" fmla="*/ 11160 h 46974"/>
                <a:gd name="connsiteX16" fmla="*/ 22482 w 45395"/>
                <a:gd name="connsiteY16" fmla="*/ 8017 h 46974"/>
                <a:gd name="connsiteX17" fmla="*/ 12957 w 45395"/>
                <a:gd name="connsiteY17" fmla="*/ 11255 h 46974"/>
                <a:gd name="connsiteX18" fmla="*/ 8767 w 45395"/>
                <a:gd name="connsiteY18" fmla="*/ 19923 h 4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5" h="46974">
                  <a:moveTo>
                    <a:pt x="44485" y="27543"/>
                  </a:moveTo>
                  <a:lnTo>
                    <a:pt x="8767" y="27543"/>
                  </a:lnTo>
                  <a:cubicBezTo>
                    <a:pt x="8909" y="30791"/>
                    <a:pt x="10614" y="33772"/>
                    <a:pt x="13338" y="35544"/>
                  </a:cubicBezTo>
                  <a:cubicBezTo>
                    <a:pt x="16110" y="37544"/>
                    <a:pt x="19444" y="38611"/>
                    <a:pt x="22863" y="38592"/>
                  </a:cubicBezTo>
                  <a:cubicBezTo>
                    <a:pt x="27797" y="38915"/>
                    <a:pt x="32588" y="36906"/>
                    <a:pt x="35817" y="33163"/>
                  </a:cubicBezTo>
                  <a:lnTo>
                    <a:pt x="41342" y="39163"/>
                  </a:lnTo>
                  <a:cubicBezTo>
                    <a:pt x="36322" y="44240"/>
                    <a:pt x="29426" y="46993"/>
                    <a:pt x="22292" y="46784"/>
                  </a:cubicBezTo>
                  <a:cubicBezTo>
                    <a:pt x="9881" y="47117"/>
                    <a:pt x="-444" y="37316"/>
                    <a:pt x="-778" y="24905"/>
                  </a:cubicBezTo>
                  <a:cubicBezTo>
                    <a:pt x="-787" y="24362"/>
                    <a:pt x="-787" y="23809"/>
                    <a:pt x="-758" y="23257"/>
                  </a:cubicBezTo>
                  <a:cubicBezTo>
                    <a:pt x="-1073" y="16846"/>
                    <a:pt x="1432" y="10617"/>
                    <a:pt x="6099" y="6207"/>
                  </a:cubicBezTo>
                  <a:cubicBezTo>
                    <a:pt x="10443" y="2025"/>
                    <a:pt x="16263" y="-270"/>
                    <a:pt x="22292" y="-175"/>
                  </a:cubicBezTo>
                  <a:cubicBezTo>
                    <a:pt x="28074" y="-298"/>
                    <a:pt x="33703" y="1701"/>
                    <a:pt x="38103" y="5445"/>
                  </a:cubicBezTo>
                  <a:cubicBezTo>
                    <a:pt x="42523" y="9312"/>
                    <a:pt x="44914" y="15008"/>
                    <a:pt x="44580" y="20875"/>
                  </a:cubicBezTo>
                  <a:close/>
                  <a:moveTo>
                    <a:pt x="8767" y="19923"/>
                  </a:moveTo>
                  <a:lnTo>
                    <a:pt x="34960" y="19923"/>
                  </a:lnTo>
                  <a:cubicBezTo>
                    <a:pt x="35160" y="16599"/>
                    <a:pt x="33827" y="13370"/>
                    <a:pt x="31341" y="11160"/>
                  </a:cubicBezTo>
                  <a:cubicBezTo>
                    <a:pt x="28883" y="9045"/>
                    <a:pt x="25721" y="7931"/>
                    <a:pt x="22482" y="8017"/>
                  </a:cubicBezTo>
                  <a:cubicBezTo>
                    <a:pt x="19034" y="8026"/>
                    <a:pt x="15691" y="9160"/>
                    <a:pt x="12957" y="11255"/>
                  </a:cubicBezTo>
                  <a:cubicBezTo>
                    <a:pt x="10233" y="13293"/>
                    <a:pt x="8671" y="16523"/>
                    <a:pt x="8767" y="19923"/>
                  </a:cubicBezTo>
                  <a:close/>
                </a:path>
              </a:pathLst>
            </a:custGeom>
            <a:solidFill>
              <a:srgbClr val="6D6E71"/>
            </a:solidFill>
            <a:ln w="9525" cap="flat">
              <a:noFill/>
              <a:prstDash val="solid"/>
              <a:miter/>
            </a:ln>
          </p:spPr>
          <p:txBody>
            <a:bodyPr rtlCol="0" anchor="ctr"/>
            <a:lstStyle/>
            <a:p>
              <a:endParaRPr lang="en-US"/>
            </a:p>
          </p:txBody>
        </p:sp>
        <p:sp>
          <p:nvSpPr>
            <p:cNvPr id="789" name="Freeform: Shape 788">
              <a:extLst>
                <a:ext uri="{FF2B5EF4-FFF2-40B4-BE49-F238E27FC236}">
                  <a16:creationId xmlns:a16="http://schemas.microsoft.com/office/drawing/2014/main" id="{9084F95C-A9F3-4F3A-AC89-ED63220EC259}"/>
                </a:ext>
              </a:extLst>
            </p:cNvPr>
            <p:cNvSpPr/>
            <p:nvPr/>
          </p:nvSpPr>
          <p:spPr>
            <a:xfrm>
              <a:off x="9186459" y="3772474"/>
              <a:ext cx="52719" cy="58212"/>
            </a:xfrm>
            <a:custGeom>
              <a:avLst/>
              <a:gdLst>
                <a:gd name="connsiteX0" fmla="*/ 8740 w 41940"/>
                <a:gd name="connsiteY0" fmla="*/ 21460 h 46310"/>
                <a:gd name="connsiteX1" fmla="*/ 8740 w 41940"/>
                <a:gd name="connsiteY1" fmla="*/ 46130 h 46310"/>
                <a:gd name="connsiteX2" fmla="*/ -785 w 41940"/>
                <a:gd name="connsiteY2" fmla="*/ 46130 h 46310"/>
                <a:gd name="connsiteX3" fmla="*/ -785 w 41940"/>
                <a:gd name="connsiteY3" fmla="*/ 505 h 46310"/>
                <a:gd name="connsiteX4" fmla="*/ 8740 w 41940"/>
                <a:gd name="connsiteY4" fmla="*/ 505 h 46310"/>
                <a:gd name="connsiteX5" fmla="*/ 8740 w 41940"/>
                <a:gd name="connsiteY5" fmla="*/ 8792 h 46310"/>
                <a:gd name="connsiteX6" fmla="*/ 15122 w 41940"/>
                <a:gd name="connsiteY6" fmla="*/ 2220 h 46310"/>
                <a:gd name="connsiteX7" fmla="*/ 23885 w 41940"/>
                <a:gd name="connsiteY7" fmla="*/ -161 h 46310"/>
                <a:gd name="connsiteX8" fmla="*/ 36362 w 41940"/>
                <a:gd name="connsiteY8" fmla="*/ 4506 h 46310"/>
                <a:gd name="connsiteX9" fmla="*/ 41125 w 41940"/>
                <a:gd name="connsiteY9" fmla="*/ 18222 h 46310"/>
                <a:gd name="connsiteX10" fmla="*/ 41125 w 41940"/>
                <a:gd name="connsiteY10" fmla="*/ 46130 h 46310"/>
                <a:gd name="connsiteX11" fmla="*/ 31600 w 41940"/>
                <a:gd name="connsiteY11" fmla="*/ 46130 h 46310"/>
                <a:gd name="connsiteX12" fmla="*/ 31600 w 41940"/>
                <a:gd name="connsiteY12" fmla="*/ 21080 h 46310"/>
                <a:gd name="connsiteX13" fmla="*/ 21123 w 41940"/>
                <a:gd name="connsiteY13" fmla="*/ 8506 h 46310"/>
                <a:gd name="connsiteX14" fmla="*/ 8806 w 41940"/>
                <a:gd name="connsiteY14" fmla="*/ 20384 h 46310"/>
                <a:gd name="connsiteX15" fmla="*/ 8835 w 41940"/>
                <a:gd name="connsiteY15" fmla="*/ 21460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46310">
                  <a:moveTo>
                    <a:pt x="8740" y="21460"/>
                  </a:moveTo>
                  <a:lnTo>
                    <a:pt x="8740" y="46130"/>
                  </a:lnTo>
                  <a:lnTo>
                    <a:pt x="-785" y="46130"/>
                  </a:lnTo>
                  <a:lnTo>
                    <a:pt x="-785" y="505"/>
                  </a:lnTo>
                  <a:lnTo>
                    <a:pt x="8740" y="505"/>
                  </a:lnTo>
                  <a:lnTo>
                    <a:pt x="8740" y="8792"/>
                  </a:lnTo>
                  <a:cubicBezTo>
                    <a:pt x="10226" y="6058"/>
                    <a:pt x="12436" y="3782"/>
                    <a:pt x="15122" y="2220"/>
                  </a:cubicBezTo>
                  <a:cubicBezTo>
                    <a:pt x="17760" y="629"/>
                    <a:pt x="20799" y="-199"/>
                    <a:pt x="23885" y="-161"/>
                  </a:cubicBezTo>
                  <a:cubicBezTo>
                    <a:pt x="28504" y="-380"/>
                    <a:pt x="33019" y="1306"/>
                    <a:pt x="36362" y="4506"/>
                  </a:cubicBezTo>
                  <a:cubicBezTo>
                    <a:pt x="39696" y="8268"/>
                    <a:pt x="41411" y="13202"/>
                    <a:pt x="41125" y="18222"/>
                  </a:cubicBezTo>
                  <a:lnTo>
                    <a:pt x="41125" y="46130"/>
                  </a:lnTo>
                  <a:lnTo>
                    <a:pt x="31600" y="46130"/>
                  </a:lnTo>
                  <a:lnTo>
                    <a:pt x="31600" y="21080"/>
                  </a:lnTo>
                  <a:cubicBezTo>
                    <a:pt x="31600" y="12698"/>
                    <a:pt x="28171" y="8506"/>
                    <a:pt x="21123" y="8506"/>
                  </a:cubicBezTo>
                  <a:cubicBezTo>
                    <a:pt x="14446" y="8383"/>
                    <a:pt x="8930" y="13697"/>
                    <a:pt x="8806" y="20384"/>
                  </a:cubicBezTo>
                  <a:cubicBezTo>
                    <a:pt x="8797" y="20737"/>
                    <a:pt x="8806" y="21099"/>
                    <a:pt x="8835" y="21460"/>
                  </a:cubicBezTo>
                  <a:close/>
                </a:path>
              </a:pathLst>
            </a:custGeom>
            <a:solidFill>
              <a:srgbClr val="6D6E71"/>
            </a:solidFill>
            <a:ln w="9525" cap="flat">
              <a:noFill/>
              <a:prstDash val="solid"/>
              <a:miter/>
            </a:ln>
          </p:spPr>
          <p:txBody>
            <a:bodyPr rtlCol="0" anchor="ctr"/>
            <a:lstStyle/>
            <a:p>
              <a:endParaRPr lang="en-US"/>
            </a:p>
          </p:txBody>
        </p:sp>
        <p:sp>
          <p:nvSpPr>
            <p:cNvPr id="790" name="Freeform: Shape 789">
              <a:extLst>
                <a:ext uri="{FF2B5EF4-FFF2-40B4-BE49-F238E27FC236}">
                  <a16:creationId xmlns:a16="http://schemas.microsoft.com/office/drawing/2014/main" id="{AA1955CC-10F4-4401-B477-7DE3648C97F8}"/>
                </a:ext>
              </a:extLst>
            </p:cNvPr>
            <p:cNvSpPr/>
            <p:nvPr/>
          </p:nvSpPr>
          <p:spPr>
            <a:xfrm>
              <a:off x="9251593" y="3755376"/>
              <a:ext cx="39869" cy="76150"/>
            </a:xfrm>
            <a:custGeom>
              <a:avLst/>
              <a:gdLst>
                <a:gd name="connsiteX0" fmla="*/ 14550 w 31717"/>
                <a:gd name="connsiteY0" fmla="*/ 21823 h 60580"/>
                <a:gd name="connsiteX1" fmla="*/ 14550 w 31717"/>
                <a:gd name="connsiteY1" fmla="*/ 44969 h 60580"/>
                <a:gd name="connsiteX2" fmla="*/ 16265 w 31717"/>
                <a:gd name="connsiteY2" fmla="*/ 50208 h 60580"/>
                <a:gd name="connsiteX3" fmla="*/ 21027 w 31717"/>
                <a:gd name="connsiteY3" fmla="*/ 52113 h 60580"/>
                <a:gd name="connsiteX4" fmla="*/ 26933 w 31717"/>
                <a:gd name="connsiteY4" fmla="*/ 49065 h 60580"/>
                <a:gd name="connsiteX5" fmla="*/ 30933 w 31717"/>
                <a:gd name="connsiteY5" fmla="*/ 55827 h 60580"/>
                <a:gd name="connsiteX6" fmla="*/ 19694 w 31717"/>
                <a:gd name="connsiteY6" fmla="*/ 60399 h 60580"/>
                <a:gd name="connsiteX7" fmla="*/ 9216 w 31717"/>
                <a:gd name="connsiteY7" fmla="*/ 56208 h 60580"/>
                <a:gd name="connsiteX8" fmla="*/ 4930 w 31717"/>
                <a:gd name="connsiteY8" fmla="*/ 44683 h 60580"/>
                <a:gd name="connsiteX9" fmla="*/ 4930 w 31717"/>
                <a:gd name="connsiteY9" fmla="*/ 21823 h 60580"/>
                <a:gd name="connsiteX10" fmla="*/ -785 w 31717"/>
                <a:gd name="connsiteY10" fmla="*/ 21823 h 60580"/>
                <a:gd name="connsiteX11" fmla="*/ -785 w 31717"/>
                <a:gd name="connsiteY11" fmla="*/ 14108 h 60580"/>
                <a:gd name="connsiteX12" fmla="*/ 4930 w 31717"/>
                <a:gd name="connsiteY12" fmla="*/ 14108 h 60580"/>
                <a:gd name="connsiteX13" fmla="*/ 4930 w 31717"/>
                <a:gd name="connsiteY13" fmla="*/ -180 h 60580"/>
                <a:gd name="connsiteX14" fmla="*/ 14455 w 31717"/>
                <a:gd name="connsiteY14" fmla="*/ -180 h 60580"/>
                <a:gd name="connsiteX15" fmla="*/ 14455 w 31717"/>
                <a:gd name="connsiteY15" fmla="*/ 14108 h 60580"/>
                <a:gd name="connsiteX16" fmla="*/ 26457 w 31717"/>
                <a:gd name="connsiteY16" fmla="*/ 14108 h 60580"/>
                <a:gd name="connsiteX17" fmla="*/ 26457 w 31717"/>
                <a:gd name="connsiteY17" fmla="*/ 21823 h 6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7" h="60580">
                  <a:moveTo>
                    <a:pt x="14550" y="21823"/>
                  </a:moveTo>
                  <a:lnTo>
                    <a:pt x="14550" y="44969"/>
                  </a:lnTo>
                  <a:cubicBezTo>
                    <a:pt x="14455" y="46864"/>
                    <a:pt x="15065" y="48731"/>
                    <a:pt x="16265" y="50208"/>
                  </a:cubicBezTo>
                  <a:cubicBezTo>
                    <a:pt x="17503" y="51503"/>
                    <a:pt x="19237" y="52198"/>
                    <a:pt x="21027" y="52113"/>
                  </a:cubicBezTo>
                  <a:cubicBezTo>
                    <a:pt x="23313" y="51979"/>
                    <a:pt x="25504" y="50865"/>
                    <a:pt x="26933" y="49065"/>
                  </a:cubicBezTo>
                  <a:lnTo>
                    <a:pt x="30933" y="55827"/>
                  </a:lnTo>
                  <a:cubicBezTo>
                    <a:pt x="27885" y="58723"/>
                    <a:pt x="23885" y="60361"/>
                    <a:pt x="19694" y="60399"/>
                  </a:cubicBezTo>
                  <a:cubicBezTo>
                    <a:pt x="15789" y="60447"/>
                    <a:pt x="12017" y="58942"/>
                    <a:pt x="9216" y="56208"/>
                  </a:cubicBezTo>
                  <a:cubicBezTo>
                    <a:pt x="6264" y="53122"/>
                    <a:pt x="4711" y="48950"/>
                    <a:pt x="4930" y="44683"/>
                  </a:cubicBezTo>
                  <a:lnTo>
                    <a:pt x="4930" y="21823"/>
                  </a:lnTo>
                  <a:lnTo>
                    <a:pt x="-785" y="21823"/>
                  </a:lnTo>
                  <a:lnTo>
                    <a:pt x="-785" y="14108"/>
                  </a:lnTo>
                  <a:lnTo>
                    <a:pt x="4930" y="14108"/>
                  </a:lnTo>
                  <a:lnTo>
                    <a:pt x="4930" y="-180"/>
                  </a:lnTo>
                  <a:lnTo>
                    <a:pt x="14455" y="-180"/>
                  </a:lnTo>
                  <a:lnTo>
                    <a:pt x="14455" y="14108"/>
                  </a:lnTo>
                  <a:lnTo>
                    <a:pt x="26457" y="14108"/>
                  </a:lnTo>
                  <a:lnTo>
                    <a:pt x="26457" y="21823"/>
                  </a:lnTo>
                  <a:close/>
                </a:path>
              </a:pathLst>
            </a:custGeom>
            <a:solidFill>
              <a:srgbClr val="6D6E71"/>
            </a:solidFill>
            <a:ln w="9525" cap="flat">
              <a:noFill/>
              <a:prstDash val="solid"/>
              <a:miter/>
            </a:ln>
          </p:spPr>
          <p:txBody>
            <a:bodyPr rtlCol="0" anchor="ctr"/>
            <a:lstStyle/>
            <a:p>
              <a:endParaRPr lang="en-US"/>
            </a:p>
          </p:txBody>
        </p:sp>
        <p:sp>
          <p:nvSpPr>
            <p:cNvPr id="791" name="Freeform: Shape 790">
              <a:extLst>
                <a:ext uri="{FF2B5EF4-FFF2-40B4-BE49-F238E27FC236}">
                  <a16:creationId xmlns:a16="http://schemas.microsoft.com/office/drawing/2014/main" id="{3F9930F6-F4C5-4FB4-94A9-91A8806D8E37}"/>
                </a:ext>
              </a:extLst>
            </p:cNvPr>
            <p:cNvSpPr/>
            <p:nvPr/>
          </p:nvSpPr>
          <p:spPr>
            <a:xfrm>
              <a:off x="9296712" y="3771873"/>
              <a:ext cx="51082" cy="59665"/>
            </a:xfrm>
            <a:custGeom>
              <a:avLst/>
              <a:gdLst>
                <a:gd name="connsiteX0" fmla="*/ 39615 w 40638"/>
                <a:gd name="connsiteY0" fmla="*/ 46608 h 47466"/>
                <a:gd name="connsiteX1" fmla="*/ 30853 w 40638"/>
                <a:gd name="connsiteY1" fmla="*/ 46608 h 47466"/>
                <a:gd name="connsiteX2" fmla="*/ 30853 w 40638"/>
                <a:gd name="connsiteY2" fmla="*/ 40512 h 47466"/>
                <a:gd name="connsiteX3" fmla="*/ 15613 w 40638"/>
                <a:gd name="connsiteY3" fmla="*/ 47275 h 47466"/>
                <a:gd name="connsiteX4" fmla="*/ 3897 w 40638"/>
                <a:gd name="connsiteY4" fmla="*/ 43274 h 47466"/>
                <a:gd name="connsiteX5" fmla="*/ -771 w 40638"/>
                <a:gd name="connsiteY5" fmla="*/ 32511 h 47466"/>
                <a:gd name="connsiteX6" fmla="*/ 4183 w 40638"/>
                <a:gd name="connsiteY6" fmla="*/ 22414 h 47466"/>
                <a:gd name="connsiteX7" fmla="*/ 17613 w 40638"/>
                <a:gd name="connsiteY7" fmla="*/ 19081 h 47466"/>
                <a:gd name="connsiteX8" fmla="*/ 30090 w 40638"/>
                <a:gd name="connsiteY8" fmla="*/ 19081 h 47466"/>
                <a:gd name="connsiteX9" fmla="*/ 30090 w 40638"/>
                <a:gd name="connsiteY9" fmla="*/ 17366 h 47466"/>
                <a:gd name="connsiteX10" fmla="*/ 19899 w 40638"/>
                <a:gd name="connsiteY10" fmla="*/ 7841 h 47466"/>
                <a:gd name="connsiteX11" fmla="*/ 6755 w 40638"/>
                <a:gd name="connsiteY11" fmla="*/ 12413 h 47466"/>
                <a:gd name="connsiteX12" fmla="*/ 2468 w 40638"/>
                <a:gd name="connsiteY12" fmla="*/ 6412 h 47466"/>
                <a:gd name="connsiteX13" fmla="*/ 21518 w 40638"/>
                <a:gd name="connsiteY13" fmla="*/ -160 h 47466"/>
                <a:gd name="connsiteX14" fmla="*/ 34663 w 40638"/>
                <a:gd name="connsiteY14" fmla="*/ 3936 h 47466"/>
                <a:gd name="connsiteX15" fmla="*/ 39806 w 40638"/>
                <a:gd name="connsiteY15" fmla="*/ 16699 h 47466"/>
                <a:gd name="connsiteX16" fmla="*/ 30090 w 40638"/>
                <a:gd name="connsiteY16" fmla="*/ 29653 h 47466"/>
                <a:gd name="connsiteX17" fmla="*/ 30090 w 40638"/>
                <a:gd name="connsiteY17" fmla="*/ 25748 h 47466"/>
                <a:gd name="connsiteX18" fmla="*/ 19232 w 40638"/>
                <a:gd name="connsiteY18" fmla="*/ 25748 h 47466"/>
                <a:gd name="connsiteX19" fmla="*/ 8850 w 40638"/>
                <a:gd name="connsiteY19" fmla="*/ 32320 h 47466"/>
                <a:gd name="connsiteX20" fmla="*/ 11422 w 40638"/>
                <a:gd name="connsiteY20" fmla="*/ 37368 h 47466"/>
                <a:gd name="connsiteX21" fmla="*/ 26662 w 40638"/>
                <a:gd name="connsiteY21" fmla="*/ 36607 h 47466"/>
                <a:gd name="connsiteX22" fmla="*/ 29996 w 40638"/>
                <a:gd name="connsiteY22" fmla="*/ 29653 h 47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638" h="47466">
                  <a:moveTo>
                    <a:pt x="39615" y="46608"/>
                  </a:moveTo>
                  <a:lnTo>
                    <a:pt x="30853" y="46608"/>
                  </a:lnTo>
                  <a:lnTo>
                    <a:pt x="30853" y="40512"/>
                  </a:lnTo>
                  <a:cubicBezTo>
                    <a:pt x="27043" y="44988"/>
                    <a:pt x="21423" y="47484"/>
                    <a:pt x="15613" y="47275"/>
                  </a:cubicBezTo>
                  <a:cubicBezTo>
                    <a:pt x="11326" y="47427"/>
                    <a:pt x="7135" y="46008"/>
                    <a:pt x="3897" y="43274"/>
                  </a:cubicBezTo>
                  <a:cubicBezTo>
                    <a:pt x="754" y="40588"/>
                    <a:pt x="-961" y="36625"/>
                    <a:pt x="-771" y="32511"/>
                  </a:cubicBezTo>
                  <a:cubicBezTo>
                    <a:pt x="-961" y="28510"/>
                    <a:pt x="849" y="24681"/>
                    <a:pt x="4183" y="22414"/>
                  </a:cubicBezTo>
                  <a:cubicBezTo>
                    <a:pt x="8278" y="20024"/>
                    <a:pt x="12946" y="18861"/>
                    <a:pt x="17613" y="19081"/>
                  </a:cubicBezTo>
                  <a:lnTo>
                    <a:pt x="30090" y="19081"/>
                  </a:lnTo>
                  <a:lnTo>
                    <a:pt x="30090" y="17366"/>
                  </a:lnTo>
                  <a:cubicBezTo>
                    <a:pt x="30090" y="11270"/>
                    <a:pt x="26662" y="7841"/>
                    <a:pt x="19899" y="7841"/>
                  </a:cubicBezTo>
                  <a:cubicBezTo>
                    <a:pt x="15137" y="8022"/>
                    <a:pt x="10564" y="9613"/>
                    <a:pt x="6755" y="12413"/>
                  </a:cubicBezTo>
                  <a:lnTo>
                    <a:pt x="2468" y="6412"/>
                  </a:lnTo>
                  <a:cubicBezTo>
                    <a:pt x="7898" y="2060"/>
                    <a:pt x="14565" y="-274"/>
                    <a:pt x="21518" y="-160"/>
                  </a:cubicBezTo>
                  <a:cubicBezTo>
                    <a:pt x="26281" y="-369"/>
                    <a:pt x="30853" y="1078"/>
                    <a:pt x="34663" y="3936"/>
                  </a:cubicBezTo>
                  <a:cubicBezTo>
                    <a:pt x="38282" y="7127"/>
                    <a:pt x="40187" y="11870"/>
                    <a:pt x="39806" y="16699"/>
                  </a:cubicBezTo>
                  <a:close/>
                  <a:moveTo>
                    <a:pt x="30090" y="29653"/>
                  </a:moveTo>
                  <a:lnTo>
                    <a:pt x="30090" y="25748"/>
                  </a:lnTo>
                  <a:lnTo>
                    <a:pt x="19232" y="25748"/>
                  </a:lnTo>
                  <a:cubicBezTo>
                    <a:pt x="12374" y="25748"/>
                    <a:pt x="8850" y="27939"/>
                    <a:pt x="8850" y="32320"/>
                  </a:cubicBezTo>
                  <a:cubicBezTo>
                    <a:pt x="8754" y="34340"/>
                    <a:pt x="9707" y="36264"/>
                    <a:pt x="11422" y="37368"/>
                  </a:cubicBezTo>
                  <a:cubicBezTo>
                    <a:pt x="16280" y="40026"/>
                    <a:pt x="22185" y="39731"/>
                    <a:pt x="26662" y="36607"/>
                  </a:cubicBezTo>
                  <a:cubicBezTo>
                    <a:pt x="28852" y="34978"/>
                    <a:pt x="30090" y="32377"/>
                    <a:pt x="29996" y="29653"/>
                  </a:cubicBezTo>
                  <a:close/>
                </a:path>
              </a:pathLst>
            </a:custGeom>
            <a:solidFill>
              <a:srgbClr val="6D6E71"/>
            </a:solidFill>
            <a:ln w="9525" cap="flat">
              <a:noFill/>
              <a:prstDash val="solid"/>
              <a:miter/>
            </a:ln>
          </p:spPr>
          <p:txBody>
            <a:bodyPr rtlCol="0" anchor="ctr"/>
            <a:lstStyle/>
            <a:p>
              <a:endParaRPr lang="en-US"/>
            </a:p>
          </p:txBody>
        </p:sp>
        <p:sp>
          <p:nvSpPr>
            <p:cNvPr id="792" name="Freeform: Shape 791">
              <a:extLst>
                <a:ext uri="{FF2B5EF4-FFF2-40B4-BE49-F238E27FC236}">
                  <a16:creationId xmlns:a16="http://schemas.microsoft.com/office/drawing/2014/main" id="{01B78A7A-CFE1-47B5-8BC0-65569FEAD310}"/>
                </a:ext>
              </a:extLst>
            </p:cNvPr>
            <p:cNvSpPr/>
            <p:nvPr/>
          </p:nvSpPr>
          <p:spPr>
            <a:xfrm>
              <a:off x="9364378" y="3750706"/>
              <a:ext cx="11973" cy="79978"/>
            </a:xfrm>
            <a:custGeom>
              <a:avLst/>
              <a:gdLst>
                <a:gd name="connsiteX0" fmla="*/ 8740 w 9525"/>
                <a:gd name="connsiteY0" fmla="*/ 63447 h 63626"/>
                <a:gd name="connsiteX1" fmla="*/ -785 w 9525"/>
                <a:gd name="connsiteY1" fmla="*/ 63447 h 63626"/>
                <a:gd name="connsiteX2" fmla="*/ -785 w 9525"/>
                <a:gd name="connsiteY2" fmla="*/ -180 h 63626"/>
                <a:gd name="connsiteX3" fmla="*/ 8740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8740" y="63447"/>
                  </a:moveTo>
                  <a:lnTo>
                    <a:pt x="-785" y="63447"/>
                  </a:lnTo>
                  <a:lnTo>
                    <a:pt x="-785" y="-180"/>
                  </a:lnTo>
                  <a:lnTo>
                    <a:pt x="8740" y="-180"/>
                  </a:lnTo>
                  <a:close/>
                </a:path>
              </a:pathLst>
            </a:custGeom>
            <a:solidFill>
              <a:srgbClr val="6D6E71"/>
            </a:solidFill>
            <a:ln w="9525" cap="flat">
              <a:noFill/>
              <a:prstDash val="solid"/>
              <a:miter/>
            </a:ln>
          </p:spPr>
          <p:txBody>
            <a:bodyPr rtlCol="0" anchor="ctr"/>
            <a:lstStyle/>
            <a:p>
              <a:endParaRPr lang="en-US"/>
            </a:p>
          </p:txBody>
        </p:sp>
        <p:sp>
          <p:nvSpPr>
            <p:cNvPr id="793" name="Freeform: Shape 792">
              <a:extLst>
                <a:ext uri="{FF2B5EF4-FFF2-40B4-BE49-F238E27FC236}">
                  <a16:creationId xmlns:a16="http://schemas.microsoft.com/office/drawing/2014/main" id="{B6F79E11-E468-45CE-9E6C-301F4918661F}"/>
                </a:ext>
              </a:extLst>
            </p:cNvPr>
            <p:cNvSpPr/>
            <p:nvPr/>
          </p:nvSpPr>
          <p:spPr>
            <a:xfrm>
              <a:off x="9393831" y="3750706"/>
              <a:ext cx="11973" cy="79978"/>
            </a:xfrm>
            <a:custGeom>
              <a:avLst/>
              <a:gdLst>
                <a:gd name="connsiteX0" fmla="*/ 8740 w 9525"/>
                <a:gd name="connsiteY0" fmla="*/ 63447 h 63626"/>
                <a:gd name="connsiteX1" fmla="*/ -785 w 9525"/>
                <a:gd name="connsiteY1" fmla="*/ 63447 h 63626"/>
                <a:gd name="connsiteX2" fmla="*/ -785 w 9525"/>
                <a:gd name="connsiteY2" fmla="*/ -180 h 63626"/>
                <a:gd name="connsiteX3" fmla="*/ 8740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8740" y="63447"/>
                  </a:moveTo>
                  <a:lnTo>
                    <a:pt x="-785" y="63447"/>
                  </a:lnTo>
                  <a:lnTo>
                    <a:pt x="-785" y="-180"/>
                  </a:lnTo>
                  <a:lnTo>
                    <a:pt x="8740" y="-180"/>
                  </a:lnTo>
                  <a:close/>
                </a:path>
              </a:pathLst>
            </a:custGeom>
            <a:solidFill>
              <a:srgbClr val="6D6E71"/>
            </a:solidFill>
            <a:ln w="9525" cap="flat">
              <a:noFill/>
              <a:prstDash val="solid"/>
              <a:miter/>
            </a:ln>
          </p:spPr>
          <p:txBody>
            <a:bodyPr rtlCol="0" anchor="ctr"/>
            <a:lstStyle/>
            <a:p>
              <a:endParaRPr lang="en-US"/>
            </a:p>
          </p:txBody>
        </p:sp>
        <p:sp>
          <p:nvSpPr>
            <p:cNvPr id="794" name="Freeform: Shape 793">
              <a:extLst>
                <a:ext uri="{FF2B5EF4-FFF2-40B4-BE49-F238E27FC236}">
                  <a16:creationId xmlns:a16="http://schemas.microsoft.com/office/drawing/2014/main" id="{4E4B3407-FD23-4BD6-BFDE-B270C73A17D7}"/>
                </a:ext>
              </a:extLst>
            </p:cNvPr>
            <p:cNvSpPr/>
            <p:nvPr/>
          </p:nvSpPr>
          <p:spPr>
            <a:xfrm>
              <a:off x="9415503" y="3773335"/>
              <a:ext cx="60104" cy="80220"/>
            </a:xfrm>
            <a:custGeom>
              <a:avLst/>
              <a:gdLst>
                <a:gd name="connsiteX0" fmla="*/ 11121 w 47815"/>
                <a:gd name="connsiteY0" fmla="*/ 63638 h 63818"/>
                <a:gd name="connsiteX1" fmla="*/ -119 w 47815"/>
                <a:gd name="connsiteY1" fmla="*/ 59066 h 63818"/>
                <a:gd name="connsiteX2" fmla="*/ 4168 w 47815"/>
                <a:gd name="connsiteY2" fmla="*/ 51255 h 63818"/>
                <a:gd name="connsiteX3" fmla="*/ 10455 w 47815"/>
                <a:gd name="connsiteY3" fmla="*/ 54113 h 63818"/>
                <a:gd name="connsiteX4" fmla="*/ 15693 w 47815"/>
                <a:gd name="connsiteY4" fmla="*/ 51827 h 63818"/>
                <a:gd name="connsiteX5" fmla="*/ 17693 w 47815"/>
                <a:gd name="connsiteY5" fmla="*/ 46683 h 63818"/>
                <a:gd name="connsiteX6" fmla="*/ -785 w 47815"/>
                <a:gd name="connsiteY6" fmla="*/ -180 h 63818"/>
                <a:gd name="connsiteX7" fmla="*/ 9502 w 47815"/>
                <a:gd name="connsiteY7" fmla="*/ -180 h 63818"/>
                <a:gd name="connsiteX8" fmla="*/ 23122 w 47815"/>
                <a:gd name="connsiteY8" fmla="*/ 33444 h 63818"/>
                <a:gd name="connsiteX9" fmla="*/ 36838 w 47815"/>
                <a:gd name="connsiteY9" fmla="*/ -180 h 63818"/>
                <a:gd name="connsiteX10" fmla="*/ 47030 w 47815"/>
                <a:gd name="connsiteY10" fmla="*/ -180 h 63818"/>
                <a:gd name="connsiteX11" fmla="*/ 24932 w 47815"/>
                <a:gd name="connsiteY11" fmla="*/ 54017 h 63818"/>
                <a:gd name="connsiteX12" fmla="*/ 19313 w 47815"/>
                <a:gd name="connsiteY12" fmla="*/ 61066 h 63818"/>
                <a:gd name="connsiteX13" fmla="*/ 11121 w 47815"/>
                <a:gd name="connsiteY13" fmla="*/ 63638 h 63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815" h="63818">
                  <a:moveTo>
                    <a:pt x="11121" y="63638"/>
                  </a:moveTo>
                  <a:cubicBezTo>
                    <a:pt x="6930" y="63609"/>
                    <a:pt x="2930" y="61971"/>
                    <a:pt x="-119" y="59066"/>
                  </a:cubicBezTo>
                  <a:lnTo>
                    <a:pt x="4168" y="51255"/>
                  </a:lnTo>
                  <a:cubicBezTo>
                    <a:pt x="5787" y="52960"/>
                    <a:pt x="8073" y="53979"/>
                    <a:pt x="10455" y="54113"/>
                  </a:cubicBezTo>
                  <a:cubicBezTo>
                    <a:pt x="12455" y="54160"/>
                    <a:pt x="14360" y="53322"/>
                    <a:pt x="15693" y="51827"/>
                  </a:cubicBezTo>
                  <a:cubicBezTo>
                    <a:pt x="16932" y="50417"/>
                    <a:pt x="17693" y="48588"/>
                    <a:pt x="17693" y="46683"/>
                  </a:cubicBezTo>
                  <a:cubicBezTo>
                    <a:pt x="17693" y="45921"/>
                    <a:pt x="11502" y="30300"/>
                    <a:pt x="-785" y="-180"/>
                  </a:cubicBezTo>
                  <a:lnTo>
                    <a:pt x="9502" y="-180"/>
                  </a:lnTo>
                  <a:lnTo>
                    <a:pt x="23122" y="33444"/>
                  </a:lnTo>
                  <a:lnTo>
                    <a:pt x="36838" y="-180"/>
                  </a:lnTo>
                  <a:lnTo>
                    <a:pt x="47030" y="-180"/>
                  </a:lnTo>
                  <a:lnTo>
                    <a:pt x="24932" y="54017"/>
                  </a:lnTo>
                  <a:cubicBezTo>
                    <a:pt x="23789" y="56837"/>
                    <a:pt x="21789" y="59285"/>
                    <a:pt x="19313" y="61066"/>
                  </a:cubicBezTo>
                  <a:cubicBezTo>
                    <a:pt x="16932" y="62762"/>
                    <a:pt x="14074" y="63666"/>
                    <a:pt x="11121" y="63638"/>
                  </a:cubicBezTo>
                  <a:close/>
                </a:path>
              </a:pathLst>
            </a:custGeom>
            <a:solidFill>
              <a:srgbClr val="6D6E71"/>
            </a:solidFill>
            <a:ln w="9525" cap="flat">
              <a:noFill/>
              <a:prstDash val="solid"/>
              <a:miter/>
            </a:ln>
          </p:spPr>
          <p:txBody>
            <a:bodyPr rtlCol="0" anchor="ctr"/>
            <a:lstStyle/>
            <a:p>
              <a:endParaRPr lang="en-US"/>
            </a:p>
          </p:txBody>
        </p:sp>
        <p:sp>
          <p:nvSpPr>
            <p:cNvPr id="795" name="Freeform: Shape 794">
              <a:extLst>
                <a:ext uri="{FF2B5EF4-FFF2-40B4-BE49-F238E27FC236}">
                  <a16:creationId xmlns:a16="http://schemas.microsoft.com/office/drawing/2014/main" id="{E0EBBA79-5626-4A65-B013-3C2AB5BDD563}"/>
                </a:ext>
              </a:extLst>
            </p:cNvPr>
            <p:cNvSpPr/>
            <p:nvPr/>
          </p:nvSpPr>
          <p:spPr>
            <a:xfrm>
              <a:off x="9513203" y="3748910"/>
              <a:ext cx="15205" cy="81775"/>
            </a:xfrm>
            <a:custGeom>
              <a:avLst/>
              <a:gdLst>
                <a:gd name="connsiteX0" fmla="*/ 1025 w 12096"/>
                <a:gd name="connsiteY0" fmla="*/ 10203 h 65055"/>
                <a:gd name="connsiteX1" fmla="*/ -785 w 12096"/>
                <a:gd name="connsiteY1" fmla="*/ 5916 h 65055"/>
                <a:gd name="connsiteX2" fmla="*/ 5311 w 12096"/>
                <a:gd name="connsiteY2" fmla="*/ -180 h 65055"/>
                <a:gd name="connsiteX3" fmla="*/ 11312 w 12096"/>
                <a:gd name="connsiteY3" fmla="*/ 5821 h 65055"/>
                <a:gd name="connsiteX4" fmla="*/ 11312 w 12096"/>
                <a:gd name="connsiteY4" fmla="*/ 5916 h 65055"/>
                <a:gd name="connsiteX5" fmla="*/ 9598 w 12096"/>
                <a:gd name="connsiteY5" fmla="*/ 10203 h 65055"/>
                <a:gd name="connsiteX6" fmla="*/ 5311 w 12096"/>
                <a:gd name="connsiteY6" fmla="*/ 12012 h 65055"/>
                <a:gd name="connsiteX7" fmla="*/ 1025 w 12096"/>
                <a:gd name="connsiteY7" fmla="*/ 10203 h 65055"/>
                <a:gd name="connsiteX8" fmla="*/ 9978 w 12096"/>
                <a:gd name="connsiteY8" fmla="*/ 64876 h 65055"/>
                <a:gd name="connsiteX9" fmla="*/ 453 w 12096"/>
                <a:gd name="connsiteY9" fmla="*/ 64876 h 65055"/>
                <a:gd name="connsiteX10" fmla="*/ 453 w 12096"/>
                <a:gd name="connsiteY10" fmla="*/ 19251 h 65055"/>
                <a:gd name="connsiteX11" fmla="*/ 9978 w 12096"/>
                <a:gd name="connsiteY11" fmla="*/ 19251 h 6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96" h="65055">
                  <a:moveTo>
                    <a:pt x="1025" y="10203"/>
                  </a:moveTo>
                  <a:cubicBezTo>
                    <a:pt x="-118" y="9088"/>
                    <a:pt x="-785" y="7535"/>
                    <a:pt x="-785" y="5916"/>
                  </a:cubicBezTo>
                  <a:cubicBezTo>
                    <a:pt x="-689" y="2573"/>
                    <a:pt x="1977" y="-132"/>
                    <a:pt x="5311" y="-180"/>
                  </a:cubicBezTo>
                  <a:cubicBezTo>
                    <a:pt x="8645" y="-180"/>
                    <a:pt x="11312" y="2506"/>
                    <a:pt x="11312" y="5821"/>
                  </a:cubicBezTo>
                  <a:cubicBezTo>
                    <a:pt x="11312" y="5849"/>
                    <a:pt x="11312" y="5888"/>
                    <a:pt x="11312" y="5916"/>
                  </a:cubicBezTo>
                  <a:cubicBezTo>
                    <a:pt x="11312" y="7516"/>
                    <a:pt x="10741" y="9050"/>
                    <a:pt x="9598" y="10203"/>
                  </a:cubicBezTo>
                  <a:cubicBezTo>
                    <a:pt x="8454" y="11336"/>
                    <a:pt x="6930" y="11993"/>
                    <a:pt x="5311" y="12012"/>
                  </a:cubicBezTo>
                  <a:cubicBezTo>
                    <a:pt x="3692" y="12022"/>
                    <a:pt x="2168" y="11364"/>
                    <a:pt x="1025" y="10203"/>
                  </a:cubicBezTo>
                  <a:close/>
                  <a:moveTo>
                    <a:pt x="9978" y="64876"/>
                  </a:moveTo>
                  <a:lnTo>
                    <a:pt x="453" y="64876"/>
                  </a:lnTo>
                  <a:lnTo>
                    <a:pt x="453" y="19251"/>
                  </a:lnTo>
                  <a:lnTo>
                    <a:pt x="9978" y="19251"/>
                  </a:lnTo>
                  <a:close/>
                </a:path>
              </a:pathLst>
            </a:custGeom>
            <a:solidFill>
              <a:srgbClr val="6D6E71"/>
            </a:solidFill>
            <a:ln w="9525" cap="flat">
              <a:noFill/>
              <a:prstDash val="solid"/>
              <a:miter/>
            </a:ln>
          </p:spPr>
          <p:txBody>
            <a:bodyPr rtlCol="0" anchor="ctr"/>
            <a:lstStyle/>
            <a:p>
              <a:endParaRPr lang="en-US"/>
            </a:p>
          </p:txBody>
        </p:sp>
        <p:sp>
          <p:nvSpPr>
            <p:cNvPr id="796" name="Freeform: Shape 795">
              <a:extLst>
                <a:ext uri="{FF2B5EF4-FFF2-40B4-BE49-F238E27FC236}">
                  <a16:creationId xmlns:a16="http://schemas.microsoft.com/office/drawing/2014/main" id="{4D12FB7E-7056-44D1-A798-CBB3B60B5925}"/>
                </a:ext>
              </a:extLst>
            </p:cNvPr>
            <p:cNvSpPr/>
            <p:nvPr/>
          </p:nvSpPr>
          <p:spPr>
            <a:xfrm>
              <a:off x="9544332" y="3750706"/>
              <a:ext cx="11973" cy="79978"/>
            </a:xfrm>
            <a:custGeom>
              <a:avLst/>
              <a:gdLst>
                <a:gd name="connsiteX0" fmla="*/ 8740 w 9525"/>
                <a:gd name="connsiteY0" fmla="*/ 63447 h 63626"/>
                <a:gd name="connsiteX1" fmla="*/ -785 w 9525"/>
                <a:gd name="connsiteY1" fmla="*/ 63447 h 63626"/>
                <a:gd name="connsiteX2" fmla="*/ -785 w 9525"/>
                <a:gd name="connsiteY2" fmla="*/ -180 h 63626"/>
                <a:gd name="connsiteX3" fmla="*/ 8740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8740" y="63447"/>
                  </a:moveTo>
                  <a:lnTo>
                    <a:pt x="-785" y="63447"/>
                  </a:lnTo>
                  <a:lnTo>
                    <a:pt x="-785" y="-180"/>
                  </a:lnTo>
                  <a:lnTo>
                    <a:pt x="8740" y="-180"/>
                  </a:lnTo>
                  <a:close/>
                </a:path>
              </a:pathLst>
            </a:custGeom>
            <a:solidFill>
              <a:srgbClr val="6D6E71"/>
            </a:solidFill>
            <a:ln w="9525" cap="flat">
              <a:noFill/>
              <a:prstDash val="solid"/>
              <a:miter/>
            </a:ln>
          </p:spPr>
          <p:txBody>
            <a:bodyPr rtlCol="0" anchor="ctr"/>
            <a:lstStyle/>
            <a:p>
              <a:endParaRPr lang="en-US"/>
            </a:p>
          </p:txBody>
        </p:sp>
        <p:sp>
          <p:nvSpPr>
            <p:cNvPr id="797" name="Freeform: Shape 796">
              <a:extLst>
                <a:ext uri="{FF2B5EF4-FFF2-40B4-BE49-F238E27FC236}">
                  <a16:creationId xmlns:a16="http://schemas.microsoft.com/office/drawing/2014/main" id="{7EC24ED6-1910-440A-850F-0241F1B8DCB9}"/>
                </a:ext>
              </a:extLst>
            </p:cNvPr>
            <p:cNvSpPr/>
            <p:nvPr/>
          </p:nvSpPr>
          <p:spPr>
            <a:xfrm>
              <a:off x="9573785" y="3750706"/>
              <a:ext cx="11973" cy="79978"/>
            </a:xfrm>
            <a:custGeom>
              <a:avLst/>
              <a:gdLst>
                <a:gd name="connsiteX0" fmla="*/ 8740 w 9525"/>
                <a:gd name="connsiteY0" fmla="*/ 63447 h 63626"/>
                <a:gd name="connsiteX1" fmla="*/ -785 w 9525"/>
                <a:gd name="connsiteY1" fmla="*/ 63447 h 63626"/>
                <a:gd name="connsiteX2" fmla="*/ -785 w 9525"/>
                <a:gd name="connsiteY2" fmla="*/ -180 h 63626"/>
                <a:gd name="connsiteX3" fmla="*/ 8740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8740" y="63447"/>
                  </a:moveTo>
                  <a:lnTo>
                    <a:pt x="-785" y="63447"/>
                  </a:lnTo>
                  <a:lnTo>
                    <a:pt x="-785" y="-180"/>
                  </a:lnTo>
                  <a:lnTo>
                    <a:pt x="8740" y="-180"/>
                  </a:lnTo>
                  <a:close/>
                </a:path>
              </a:pathLst>
            </a:custGeom>
            <a:solidFill>
              <a:srgbClr val="6D6E71"/>
            </a:solidFill>
            <a:ln w="9525" cap="flat">
              <a:noFill/>
              <a:prstDash val="solid"/>
              <a:miter/>
            </a:ln>
          </p:spPr>
          <p:txBody>
            <a:bodyPr rtlCol="0" anchor="ctr"/>
            <a:lstStyle/>
            <a:p>
              <a:endParaRPr lang="en-US"/>
            </a:p>
          </p:txBody>
        </p:sp>
        <p:sp>
          <p:nvSpPr>
            <p:cNvPr id="798" name="Freeform: Shape 797">
              <a:extLst>
                <a:ext uri="{FF2B5EF4-FFF2-40B4-BE49-F238E27FC236}">
                  <a16:creationId xmlns:a16="http://schemas.microsoft.com/office/drawing/2014/main" id="{362B8175-DC44-4F33-BA61-8539AD5ACA17}"/>
                </a:ext>
              </a:extLst>
            </p:cNvPr>
            <p:cNvSpPr/>
            <p:nvPr/>
          </p:nvSpPr>
          <p:spPr>
            <a:xfrm>
              <a:off x="9628801" y="3772488"/>
              <a:ext cx="53220" cy="59043"/>
            </a:xfrm>
            <a:custGeom>
              <a:avLst/>
              <a:gdLst>
                <a:gd name="connsiteX0" fmla="*/ 22600 w 42339"/>
                <a:gd name="connsiteY0" fmla="*/ 46786 h 46971"/>
                <a:gd name="connsiteX1" fmla="*/ 6216 w 42339"/>
                <a:gd name="connsiteY1" fmla="*/ 40309 h 46971"/>
                <a:gd name="connsiteX2" fmla="*/ 6216 w 42339"/>
                <a:gd name="connsiteY2" fmla="*/ 6400 h 46971"/>
                <a:gd name="connsiteX3" fmla="*/ 23647 w 42339"/>
                <a:gd name="connsiteY3" fmla="*/ -172 h 46971"/>
                <a:gd name="connsiteX4" fmla="*/ 41078 w 42339"/>
                <a:gd name="connsiteY4" fmla="*/ 6972 h 46971"/>
                <a:gd name="connsiteX5" fmla="*/ 35458 w 42339"/>
                <a:gd name="connsiteY5" fmla="*/ 13925 h 46971"/>
                <a:gd name="connsiteX6" fmla="*/ 23552 w 42339"/>
                <a:gd name="connsiteY6" fmla="*/ 8781 h 46971"/>
                <a:gd name="connsiteX7" fmla="*/ 13075 w 42339"/>
                <a:gd name="connsiteY7" fmla="*/ 12686 h 46971"/>
                <a:gd name="connsiteX8" fmla="*/ 8693 w 42339"/>
                <a:gd name="connsiteY8" fmla="*/ 22974 h 46971"/>
                <a:gd name="connsiteX9" fmla="*/ 13075 w 42339"/>
                <a:gd name="connsiteY9" fmla="*/ 33641 h 46971"/>
                <a:gd name="connsiteX10" fmla="*/ 23838 w 42339"/>
                <a:gd name="connsiteY10" fmla="*/ 38023 h 46971"/>
                <a:gd name="connsiteX11" fmla="*/ 35839 w 42339"/>
                <a:gd name="connsiteY11" fmla="*/ 32212 h 46971"/>
                <a:gd name="connsiteX12" fmla="*/ 41554 w 42339"/>
                <a:gd name="connsiteY12" fmla="*/ 38404 h 46971"/>
                <a:gd name="connsiteX13" fmla="*/ 22600 w 42339"/>
                <a:gd name="connsiteY13" fmla="*/ 46786 h 4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339" h="46971">
                  <a:moveTo>
                    <a:pt x="22600" y="46786"/>
                  </a:moveTo>
                  <a:cubicBezTo>
                    <a:pt x="16504" y="46919"/>
                    <a:pt x="10598" y="44586"/>
                    <a:pt x="6216" y="40309"/>
                  </a:cubicBezTo>
                  <a:cubicBezTo>
                    <a:pt x="-3118" y="30936"/>
                    <a:pt x="-3118" y="15772"/>
                    <a:pt x="6216" y="6400"/>
                  </a:cubicBezTo>
                  <a:cubicBezTo>
                    <a:pt x="10978" y="2028"/>
                    <a:pt x="17170" y="-334"/>
                    <a:pt x="23647" y="-172"/>
                  </a:cubicBezTo>
                  <a:cubicBezTo>
                    <a:pt x="30219" y="-296"/>
                    <a:pt x="36506" y="2285"/>
                    <a:pt x="41078" y="6972"/>
                  </a:cubicBezTo>
                  <a:lnTo>
                    <a:pt x="35458" y="13925"/>
                  </a:lnTo>
                  <a:cubicBezTo>
                    <a:pt x="32220" y="10810"/>
                    <a:pt x="28029" y="8981"/>
                    <a:pt x="23552" y="8781"/>
                  </a:cubicBezTo>
                  <a:cubicBezTo>
                    <a:pt x="19742" y="8734"/>
                    <a:pt x="15932" y="10134"/>
                    <a:pt x="13075" y="12686"/>
                  </a:cubicBezTo>
                  <a:cubicBezTo>
                    <a:pt x="10122" y="15296"/>
                    <a:pt x="8597" y="19068"/>
                    <a:pt x="8693" y="22974"/>
                  </a:cubicBezTo>
                  <a:cubicBezTo>
                    <a:pt x="8597" y="26993"/>
                    <a:pt x="10217" y="30870"/>
                    <a:pt x="13075" y="33641"/>
                  </a:cubicBezTo>
                  <a:cubicBezTo>
                    <a:pt x="15932" y="36547"/>
                    <a:pt x="19837" y="38137"/>
                    <a:pt x="23838" y="38023"/>
                  </a:cubicBezTo>
                  <a:cubicBezTo>
                    <a:pt x="28505" y="37851"/>
                    <a:pt x="32791" y="35747"/>
                    <a:pt x="35839" y="32212"/>
                  </a:cubicBezTo>
                  <a:lnTo>
                    <a:pt x="41554" y="38404"/>
                  </a:lnTo>
                  <a:cubicBezTo>
                    <a:pt x="36601" y="43671"/>
                    <a:pt x="29839" y="46691"/>
                    <a:pt x="22600" y="46786"/>
                  </a:cubicBezTo>
                  <a:close/>
                </a:path>
              </a:pathLst>
            </a:custGeom>
            <a:solidFill>
              <a:srgbClr val="6D6E71"/>
            </a:solidFill>
            <a:ln w="9525" cap="flat">
              <a:noFill/>
              <a:prstDash val="solid"/>
              <a:miter/>
            </a:ln>
          </p:spPr>
          <p:txBody>
            <a:bodyPr rtlCol="0" anchor="ctr"/>
            <a:lstStyle/>
            <a:p>
              <a:endParaRPr lang="en-US"/>
            </a:p>
          </p:txBody>
        </p:sp>
        <p:sp>
          <p:nvSpPr>
            <p:cNvPr id="799" name="Freeform: Shape 798">
              <a:extLst>
                <a:ext uri="{FF2B5EF4-FFF2-40B4-BE49-F238E27FC236}">
                  <a16:creationId xmlns:a16="http://schemas.microsoft.com/office/drawing/2014/main" id="{8B628C05-8288-4848-A4B3-EA532D8F3085}"/>
                </a:ext>
              </a:extLst>
            </p:cNvPr>
            <p:cNvSpPr/>
            <p:nvPr/>
          </p:nvSpPr>
          <p:spPr>
            <a:xfrm>
              <a:off x="9690163" y="3772498"/>
              <a:ext cx="60344" cy="59012"/>
            </a:xfrm>
            <a:custGeom>
              <a:avLst/>
              <a:gdLst>
                <a:gd name="connsiteX0" fmla="*/ 40364 w 48006"/>
                <a:gd name="connsiteY0" fmla="*/ 40016 h 46946"/>
                <a:gd name="connsiteX1" fmla="*/ 6073 w 48006"/>
                <a:gd name="connsiteY1" fmla="*/ 40016 h 46946"/>
                <a:gd name="connsiteX2" fmla="*/ 6073 w 48006"/>
                <a:gd name="connsiteY2" fmla="*/ 6678 h 46946"/>
                <a:gd name="connsiteX3" fmla="*/ 40364 w 48006"/>
                <a:gd name="connsiteY3" fmla="*/ 6678 h 46946"/>
                <a:gd name="connsiteX4" fmla="*/ 40364 w 48006"/>
                <a:gd name="connsiteY4" fmla="*/ 40016 h 46946"/>
                <a:gd name="connsiteX5" fmla="*/ 12932 w 48006"/>
                <a:gd name="connsiteY5" fmla="*/ 34015 h 46946"/>
                <a:gd name="connsiteX6" fmla="*/ 23218 w 48006"/>
                <a:gd name="connsiteY6" fmla="*/ 38206 h 46946"/>
                <a:gd name="connsiteX7" fmla="*/ 33600 w 48006"/>
                <a:gd name="connsiteY7" fmla="*/ 34015 h 46946"/>
                <a:gd name="connsiteX8" fmla="*/ 33600 w 48006"/>
                <a:gd name="connsiteY8" fmla="*/ 12584 h 46946"/>
                <a:gd name="connsiteX9" fmla="*/ 23218 w 48006"/>
                <a:gd name="connsiteY9" fmla="*/ 8393 h 46946"/>
                <a:gd name="connsiteX10" fmla="*/ 12932 w 48006"/>
                <a:gd name="connsiteY10" fmla="*/ 12584 h 46946"/>
                <a:gd name="connsiteX11" fmla="*/ 12932 w 48006"/>
                <a:gd name="connsiteY11" fmla="*/ 34015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40364" y="40016"/>
                  </a:moveTo>
                  <a:cubicBezTo>
                    <a:pt x="30744" y="49017"/>
                    <a:pt x="15693" y="49017"/>
                    <a:pt x="6073" y="40016"/>
                  </a:cubicBezTo>
                  <a:cubicBezTo>
                    <a:pt x="-3071" y="30777"/>
                    <a:pt x="-3071" y="15917"/>
                    <a:pt x="6073" y="6678"/>
                  </a:cubicBezTo>
                  <a:cubicBezTo>
                    <a:pt x="15693" y="-2466"/>
                    <a:pt x="30744" y="-2466"/>
                    <a:pt x="40364" y="6678"/>
                  </a:cubicBezTo>
                  <a:cubicBezTo>
                    <a:pt x="49507" y="15917"/>
                    <a:pt x="49507" y="30777"/>
                    <a:pt x="40364" y="40016"/>
                  </a:cubicBezTo>
                  <a:close/>
                  <a:moveTo>
                    <a:pt x="12932" y="34015"/>
                  </a:moveTo>
                  <a:cubicBezTo>
                    <a:pt x="15598" y="36844"/>
                    <a:pt x="19313" y="38368"/>
                    <a:pt x="23218" y="38206"/>
                  </a:cubicBezTo>
                  <a:cubicBezTo>
                    <a:pt x="27124" y="38349"/>
                    <a:pt x="30934" y="36825"/>
                    <a:pt x="33600" y="34015"/>
                  </a:cubicBezTo>
                  <a:cubicBezTo>
                    <a:pt x="38935" y="27862"/>
                    <a:pt x="38935" y="18737"/>
                    <a:pt x="33600" y="12584"/>
                  </a:cubicBezTo>
                  <a:cubicBezTo>
                    <a:pt x="30839" y="9812"/>
                    <a:pt x="27124" y="8297"/>
                    <a:pt x="23218" y="8393"/>
                  </a:cubicBezTo>
                  <a:cubicBezTo>
                    <a:pt x="19313" y="8279"/>
                    <a:pt x="15598" y="9802"/>
                    <a:pt x="12932" y="12584"/>
                  </a:cubicBezTo>
                  <a:cubicBezTo>
                    <a:pt x="7502" y="18689"/>
                    <a:pt x="7502" y="27909"/>
                    <a:pt x="12932" y="34015"/>
                  </a:cubicBezTo>
                  <a:close/>
                </a:path>
              </a:pathLst>
            </a:custGeom>
            <a:solidFill>
              <a:srgbClr val="6D6E71"/>
            </a:solidFill>
            <a:ln w="9525" cap="flat">
              <a:noFill/>
              <a:prstDash val="solid"/>
              <a:miter/>
            </a:ln>
          </p:spPr>
          <p:txBody>
            <a:bodyPr rtlCol="0" anchor="ctr"/>
            <a:lstStyle/>
            <a:p>
              <a:endParaRPr lang="en-US"/>
            </a:p>
          </p:txBody>
        </p:sp>
        <p:sp>
          <p:nvSpPr>
            <p:cNvPr id="800" name="Freeform: Shape 799">
              <a:extLst>
                <a:ext uri="{FF2B5EF4-FFF2-40B4-BE49-F238E27FC236}">
                  <a16:creationId xmlns:a16="http://schemas.microsoft.com/office/drawing/2014/main" id="{C8DCC410-6A33-4CF7-97D4-4A9D61194736}"/>
                </a:ext>
              </a:extLst>
            </p:cNvPr>
            <p:cNvSpPr/>
            <p:nvPr/>
          </p:nvSpPr>
          <p:spPr>
            <a:xfrm>
              <a:off x="9764276" y="3772429"/>
              <a:ext cx="92469" cy="58736"/>
            </a:xfrm>
            <a:custGeom>
              <a:avLst/>
              <a:gdLst>
                <a:gd name="connsiteX0" fmla="*/ 8740 w 73563"/>
                <a:gd name="connsiteY0" fmla="*/ 21497 h 46727"/>
                <a:gd name="connsiteX1" fmla="*/ 8740 w 73563"/>
                <a:gd name="connsiteY1" fmla="*/ 46167 h 46727"/>
                <a:gd name="connsiteX2" fmla="*/ -785 w 73563"/>
                <a:gd name="connsiteY2" fmla="*/ 46167 h 46727"/>
                <a:gd name="connsiteX3" fmla="*/ -785 w 73563"/>
                <a:gd name="connsiteY3" fmla="*/ 542 h 46727"/>
                <a:gd name="connsiteX4" fmla="*/ 8740 w 73563"/>
                <a:gd name="connsiteY4" fmla="*/ 542 h 46727"/>
                <a:gd name="connsiteX5" fmla="*/ 8740 w 73563"/>
                <a:gd name="connsiteY5" fmla="*/ 8828 h 46727"/>
                <a:gd name="connsiteX6" fmla="*/ 15026 w 73563"/>
                <a:gd name="connsiteY6" fmla="*/ 2257 h 46727"/>
                <a:gd name="connsiteX7" fmla="*/ 23980 w 73563"/>
                <a:gd name="connsiteY7" fmla="*/ -125 h 46727"/>
                <a:gd name="connsiteX8" fmla="*/ 38649 w 73563"/>
                <a:gd name="connsiteY8" fmla="*/ 8828 h 46727"/>
                <a:gd name="connsiteX9" fmla="*/ 55507 w 73563"/>
                <a:gd name="connsiteY9" fmla="*/ -125 h 46727"/>
                <a:gd name="connsiteX10" fmla="*/ 67985 w 73563"/>
                <a:gd name="connsiteY10" fmla="*/ 4543 h 46727"/>
                <a:gd name="connsiteX11" fmla="*/ 72748 w 73563"/>
                <a:gd name="connsiteY11" fmla="*/ 18259 h 46727"/>
                <a:gd name="connsiteX12" fmla="*/ 72748 w 73563"/>
                <a:gd name="connsiteY12" fmla="*/ 46167 h 46727"/>
                <a:gd name="connsiteX13" fmla="*/ 63223 w 73563"/>
                <a:gd name="connsiteY13" fmla="*/ 46167 h 46727"/>
                <a:gd name="connsiteX14" fmla="*/ 63223 w 73563"/>
                <a:gd name="connsiteY14" fmla="*/ 21116 h 46727"/>
                <a:gd name="connsiteX15" fmla="*/ 52746 w 73563"/>
                <a:gd name="connsiteY15" fmla="*/ 8543 h 46727"/>
                <a:gd name="connsiteX16" fmla="*/ 44268 w 73563"/>
                <a:gd name="connsiteY16" fmla="*/ 11686 h 46727"/>
                <a:gd name="connsiteX17" fmla="*/ 40458 w 73563"/>
                <a:gd name="connsiteY17" fmla="*/ 21211 h 46727"/>
                <a:gd name="connsiteX18" fmla="*/ 40458 w 73563"/>
                <a:gd name="connsiteY18" fmla="*/ 46548 h 46727"/>
                <a:gd name="connsiteX19" fmla="*/ 30933 w 73563"/>
                <a:gd name="connsiteY19" fmla="*/ 46548 h 46727"/>
                <a:gd name="connsiteX20" fmla="*/ 30933 w 73563"/>
                <a:gd name="connsiteY20" fmla="*/ 21497 h 46727"/>
                <a:gd name="connsiteX21" fmla="*/ 28552 w 73563"/>
                <a:gd name="connsiteY21" fmla="*/ 11972 h 46727"/>
                <a:gd name="connsiteX22" fmla="*/ 21313 w 73563"/>
                <a:gd name="connsiteY22" fmla="*/ 8924 h 46727"/>
                <a:gd name="connsiteX23" fmla="*/ 12645 w 73563"/>
                <a:gd name="connsiteY23" fmla="*/ 12258 h 46727"/>
                <a:gd name="connsiteX24" fmla="*/ 8740 w 73563"/>
                <a:gd name="connsiteY24" fmla="*/ 21497 h 46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563" h="46727">
                  <a:moveTo>
                    <a:pt x="8740" y="21497"/>
                  </a:moveTo>
                  <a:lnTo>
                    <a:pt x="8740" y="46167"/>
                  </a:lnTo>
                  <a:lnTo>
                    <a:pt x="-785" y="46167"/>
                  </a:lnTo>
                  <a:lnTo>
                    <a:pt x="-785" y="542"/>
                  </a:lnTo>
                  <a:lnTo>
                    <a:pt x="8740" y="542"/>
                  </a:lnTo>
                  <a:lnTo>
                    <a:pt x="8740" y="8828"/>
                  </a:lnTo>
                  <a:cubicBezTo>
                    <a:pt x="10169" y="6076"/>
                    <a:pt x="12360" y="3800"/>
                    <a:pt x="15026" y="2257"/>
                  </a:cubicBezTo>
                  <a:cubicBezTo>
                    <a:pt x="17693" y="656"/>
                    <a:pt x="20837" y="-163"/>
                    <a:pt x="23980" y="-125"/>
                  </a:cubicBezTo>
                  <a:cubicBezTo>
                    <a:pt x="30267" y="-677"/>
                    <a:pt x="36268" y="2952"/>
                    <a:pt x="38649" y="8828"/>
                  </a:cubicBezTo>
                  <a:cubicBezTo>
                    <a:pt x="42458" y="3218"/>
                    <a:pt x="48745" y="-134"/>
                    <a:pt x="55507" y="-125"/>
                  </a:cubicBezTo>
                  <a:cubicBezTo>
                    <a:pt x="60175" y="-325"/>
                    <a:pt x="64652" y="1361"/>
                    <a:pt x="67985" y="4543"/>
                  </a:cubicBezTo>
                  <a:cubicBezTo>
                    <a:pt x="71319" y="8305"/>
                    <a:pt x="73034" y="13239"/>
                    <a:pt x="72748" y="18259"/>
                  </a:cubicBezTo>
                  <a:lnTo>
                    <a:pt x="72748" y="46167"/>
                  </a:lnTo>
                  <a:lnTo>
                    <a:pt x="63223" y="46167"/>
                  </a:lnTo>
                  <a:lnTo>
                    <a:pt x="63223" y="21116"/>
                  </a:lnTo>
                  <a:cubicBezTo>
                    <a:pt x="63223" y="12734"/>
                    <a:pt x="59699" y="8543"/>
                    <a:pt x="52746" y="8543"/>
                  </a:cubicBezTo>
                  <a:cubicBezTo>
                    <a:pt x="49602" y="8495"/>
                    <a:pt x="46650" y="9619"/>
                    <a:pt x="44268" y="11686"/>
                  </a:cubicBezTo>
                  <a:cubicBezTo>
                    <a:pt x="41601" y="14105"/>
                    <a:pt x="40172" y="17620"/>
                    <a:pt x="40458" y="21211"/>
                  </a:cubicBezTo>
                  <a:lnTo>
                    <a:pt x="40458" y="46548"/>
                  </a:lnTo>
                  <a:lnTo>
                    <a:pt x="30933" y="46548"/>
                  </a:lnTo>
                  <a:lnTo>
                    <a:pt x="30933" y="21497"/>
                  </a:lnTo>
                  <a:cubicBezTo>
                    <a:pt x="31219" y="18144"/>
                    <a:pt x="30362" y="14801"/>
                    <a:pt x="28552" y="11972"/>
                  </a:cubicBezTo>
                  <a:cubicBezTo>
                    <a:pt x="26838" y="9800"/>
                    <a:pt x="24075" y="8657"/>
                    <a:pt x="21313" y="8924"/>
                  </a:cubicBezTo>
                  <a:cubicBezTo>
                    <a:pt x="18075" y="8848"/>
                    <a:pt x="15026" y="10048"/>
                    <a:pt x="12645" y="12258"/>
                  </a:cubicBezTo>
                  <a:cubicBezTo>
                    <a:pt x="10074" y="14629"/>
                    <a:pt x="8645" y="18001"/>
                    <a:pt x="8740" y="21497"/>
                  </a:cubicBezTo>
                  <a:close/>
                </a:path>
              </a:pathLst>
            </a:custGeom>
            <a:solidFill>
              <a:srgbClr val="6D6E71"/>
            </a:solidFill>
            <a:ln w="9525" cap="flat">
              <a:noFill/>
              <a:prstDash val="solid"/>
              <a:miter/>
            </a:ln>
          </p:spPr>
          <p:txBody>
            <a:bodyPr rtlCol="0" anchor="ctr"/>
            <a:lstStyle/>
            <a:p>
              <a:endParaRPr lang="en-US"/>
            </a:p>
          </p:txBody>
        </p:sp>
        <p:sp>
          <p:nvSpPr>
            <p:cNvPr id="801" name="Freeform: Shape 800">
              <a:extLst>
                <a:ext uri="{FF2B5EF4-FFF2-40B4-BE49-F238E27FC236}">
                  <a16:creationId xmlns:a16="http://schemas.microsoft.com/office/drawing/2014/main" id="{54918C1F-6D49-46F4-9DBE-8E9D150837D9}"/>
                </a:ext>
              </a:extLst>
            </p:cNvPr>
            <p:cNvSpPr/>
            <p:nvPr/>
          </p:nvSpPr>
          <p:spPr>
            <a:xfrm>
              <a:off x="9873591" y="3750706"/>
              <a:ext cx="58577" cy="80817"/>
            </a:xfrm>
            <a:custGeom>
              <a:avLst/>
              <a:gdLst>
                <a:gd name="connsiteX0" fmla="*/ 23599 w 46600"/>
                <a:gd name="connsiteY0" fmla="*/ 17156 h 64293"/>
                <a:gd name="connsiteX1" fmla="*/ 39220 w 46600"/>
                <a:gd name="connsiteY1" fmla="*/ 23537 h 64293"/>
                <a:gd name="connsiteX2" fmla="*/ 45793 w 46600"/>
                <a:gd name="connsiteY2" fmla="*/ 40396 h 64293"/>
                <a:gd name="connsiteX3" fmla="*/ 39315 w 46600"/>
                <a:gd name="connsiteY3" fmla="*/ 57541 h 64293"/>
                <a:gd name="connsiteX4" fmla="*/ 24171 w 46600"/>
                <a:gd name="connsiteY4" fmla="*/ 64114 h 64293"/>
                <a:gd name="connsiteX5" fmla="*/ 8740 w 46600"/>
                <a:gd name="connsiteY5" fmla="*/ 56589 h 64293"/>
                <a:gd name="connsiteX6" fmla="*/ 8740 w 46600"/>
                <a:gd name="connsiteY6" fmla="*/ 63447 h 64293"/>
                <a:gd name="connsiteX7" fmla="*/ -785 w 46600"/>
                <a:gd name="connsiteY7" fmla="*/ 63447 h 64293"/>
                <a:gd name="connsiteX8" fmla="*/ -785 w 46600"/>
                <a:gd name="connsiteY8" fmla="*/ -180 h 64293"/>
                <a:gd name="connsiteX9" fmla="*/ 8740 w 46600"/>
                <a:gd name="connsiteY9" fmla="*/ -180 h 64293"/>
                <a:gd name="connsiteX10" fmla="*/ 8740 w 46600"/>
                <a:gd name="connsiteY10" fmla="*/ 25823 h 64293"/>
                <a:gd name="connsiteX11" fmla="*/ 23599 w 46600"/>
                <a:gd name="connsiteY11" fmla="*/ 17156 h 64293"/>
                <a:gd name="connsiteX12" fmla="*/ 8550 w 46600"/>
                <a:gd name="connsiteY12" fmla="*/ 40682 h 64293"/>
                <a:gd name="connsiteX13" fmla="*/ 12549 w 46600"/>
                <a:gd name="connsiteY13" fmla="*/ 51350 h 64293"/>
                <a:gd name="connsiteX14" fmla="*/ 22074 w 46600"/>
                <a:gd name="connsiteY14" fmla="*/ 55541 h 64293"/>
                <a:gd name="connsiteX15" fmla="*/ 31599 w 46600"/>
                <a:gd name="connsiteY15" fmla="*/ 51445 h 64293"/>
                <a:gd name="connsiteX16" fmla="*/ 35791 w 46600"/>
                <a:gd name="connsiteY16" fmla="*/ 40777 h 64293"/>
                <a:gd name="connsiteX17" fmla="*/ 31695 w 46600"/>
                <a:gd name="connsiteY17" fmla="*/ 29919 h 64293"/>
                <a:gd name="connsiteX18" fmla="*/ 22170 w 46600"/>
                <a:gd name="connsiteY18" fmla="*/ 25537 h 64293"/>
                <a:gd name="connsiteX19" fmla="*/ 12645 w 46600"/>
                <a:gd name="connsiteY19" fmla="*/ 29919 h 64293"/>
                <a:gd name="connsiteX20" fmla="*/ 8550 w 46600"/>
                <a:gd name="connsiteY20" fmla="*/ 40682 h 6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0" h="64293">
                  <a:moveTo>
                    <a:pt x="23599" y="17156"/>
                  </a:moveTo>
                  <a:cubicBezTo>
                    <a:pt x="29504" y="17032"/>
                    <a:pt x="35125" y="19346"/>
                    <a:pt x="39220" y="23537"/>
                  </a:cubicBezTo>
                  <a:cubicBezTo>
                    <a:pt x="43696" y="27966"/>
                    <a:pt x="46077" y="34100"/>
                    <a:pt x="45793" y="40396"/>
                  </a:cubicBezTo>
                  <a:cubicBezTo>
                    <a:pt x="46077" y="46750"/>
                    <a:pt x="43696" y="52941"/>
                    <a:pt x="39315" y="57541"/>
                  </a:cubicBezTo>
                  <a:cubicBezTo>
                    <a:pt x="35410" y="61742"/>
                    <a:pt x="29885" y="64123"/>
                    <a:pt x="24171" y="64114"/>
                  </a:cubicBezTo>
                  <a:cubicBezTo>
                    <a:pt x="18170" y="63999"/>
                    <a:pt x="12549" y="61246"/>
                    <a:pt x="8740" y="56589"/>
                  </a:cubicBezTo>
                  <a:lnTo>
                    <a:pt x="8740" y="63447"/>
                  </a:lnTo>
                  <a:lnTo>
                    <a:pt x="-785" y="63447"/>
                  </a:lnTo>
                  <a:lnTo>
                    <a:pt x="-785" y="-180"/>
                  </a:lnTo>
                  <a:lnTo>
                    <a:pt x="8740" y="-180"/>
                  </a:lnTo>
                  <a:lnTo>
                    <a:pt x="8740" y="25823"/>
                  </a:lnTo>
                  <a:cubicBezTo>
                    <a:pt x="11788" y="20480"/>
                    <a:pt x="17407" y="17174"/>
                    <a:pt x="23599" y="17156"/>
                  </a:cubicBezTo>
                  <a:close/>
                  <a:moveTo>
                    <a:pt x="8550" y="40682"/>
                  </a:moveTo>
                  <a:cubicBezTo>
                    <a:pt x="8359" y="44635"/>
                    <a:pt x="9788" y="48473"/>
                    <a:pt x="12549" y="51350"/>
                  </a:cubicBezTo>
                  <a:cubicBezTo>
                    <a:pt x="14931" y="54093"/>
                    <a:pt x="18456" y="55626"/>
                    <a:pt x="22074" y="55541"/>
                  </a:cubicBezTo>
                  <a:cubicBezTo>
                    <a:pt x="25694" y="55474"/>
                    <a:pt x="29124" y="54007"/>
                    <a:pt x="31599" y="51445"/>
                  </a:cubicBezTo>
                  <a:cubicBezTo>
                    <a:pt x="34457" y="48626"/>
                    <a:pt x="35886" y="44759"/>
                    <a:pt x="35791" y="40777"/>
                  </a:cubicBezTo>
                  <a:cubicBezTo>
                    <a:pt x="35982" y="36758"/>
                    <a:pt x="34457" y="32843"/>
                    <a:pt x="31695" y="29919"/>
                  </a:cubicBezTo>
                  <a:cubicBezTo>
                    <a:pt x="29218" y="27204"/>
                    <a:pt x="25789" y="25614"/>
                    <a:pt x="22170" y="25537"/>
                  </a:cubicBezTo>
                  <a:cubicBezTo>
                    <a:pt x="18456" y="25490"/>
                    <a:pt x="15026" y="27099"/>
                    <a:pt x="12645" y="29919"/>
                  </a:cubicBezTo>
                  <a:cubicBezTo>
                    <a:pt x="9883" y="32834"/>
                    <a:pt x="8454" y="36700"/>
                    <a:pt x="8550" y="40682"/>
                  </a:cubicBezTo>
                  <a:close/>
                </a:path>
              </a:pathLst>
            </a:custGeom>
            <a:solidFill>
              <a:srgbClr val="6D6E71"/>
            </a:solidFill>
            <a:ln w="9525" cap="flat">
              <a:noFill/>
              <a:prstDash val="solid"/>
              <a:miter/>
            </a:ln>
          </p:spPr>
          <p:txBody>
            <a:bodyPr rtlCol="0" anchor="ctr"/>
            <a:lstStyle/>
            <a:p>
              <a:endParaRPr lang="en-US"/>
            </a:p>
          </p:txBody>
        </p:sp>
        <p:sp>
          <p:nvSpPr>
            <p:cNvPr id="802" name="Freeform: Shape 801">
              <a:extLst>
                <a:ext uri="{FF2B5EF4-FFF2-40B4-BE49-F238E27FC236}">
                  <a16:creationId xmlns:a16="http://schemas.microsoft.com/office/drawing/2014/main" id="{52BB0109-DF9D-481B-9D1A-202C9A3106E2}"/>
                </a:ext>
              </a:extLst>
            </p:cNvPr>
            <p:cNvSpPr/>
            <p:nvPr/>
          </p:nvSpPr>
          <p:spPr>
            <a:xfrm>
              <a:off x="9944350" y="3748910"/>
              <a:ext cx="15325" cy="81776"/>
            </a:xfrm>
            <a:custGeom>
              <a:avLst/>
              <a:gdLst>
                <a:gd name="connsiteX0" fmla="*/ 1026 w 12192"/>
                <a:gd name="connsiteY0" fmla="*/ 10203 h 65056"/>
                <a:gd name="connsiteX1" fmla="*/ -785 w 12192"/>
                <a:gd name="connsiteY1" fmla="*/ 5917 h 65056"/>
                <a:gd name="connsiteX2" fmla="*/ 1026 w 12192"/>
                <a:gd name="connsiteY2" fmla="*/ 1630 h 65056"/>
                <a:gd name="connsiteX3" fmla="*/ 5311 w 12192"/>
                <a:gd name="connsiteY3" fmla="*/ -180 h 65056"/>
                <a:gd name="connsiteX4" fmla="*/ 11407 w 12192"/>
                <a:gd name="connsiteY4" fmla="*/ 5917 h 65056"/>
                <a:gd name="connsiteX5" fmla="*/ 9598 w 12192"/>
                <a:gd name="connsiteY5" fmla="*/ 10203 h 65056"/>
                <a:gd name="connsiteX6" fmla="*/ 5311 w 12192"/>
                <a:gd name="connsiteY6" fmla="*/ 12013 h 65056"/>
                <a:gd name="connsiteX7" fmla="*/ 1026 w 12192"/>
                <a:gd name="connsiteY7" fmla="*/ 10203 h 65056"/>
                <a:gd name="connsiteX8" fmla="*/ 10074 w 12192"/>
                <a:gd name="connsiteY8" fmla="*/ 64876 h 65056"/>
                <a:gd name="connsiteX9" fmla="*/ 549 w 12192"/>
                <a:gd name="connsiteY9" fmla="*/ 64876 h 65056"/>
                <a:gd name="connsiteX10" fmla="*/ 549 w 12192"/>
                <a:gd name="connsiteY10" fmla="*/ 19251 h 65056"/>
                <a:gd name="connsiteX11" fmla="*/ 10074 w 12192"/>
                <a:gd name="connsiteY11" fmla="*/ 19251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 h="65056">
                  <a:moveTo>
                    <a:pt x="1026" y="10203"/>
                  </a:moveTo>
                  <a:cubicBezTo>
                    <a:pt x="-117" y="9060"/>
                    <a:pt x="-785" y="7526"/>
                    <a:pt x="-785" y="5917"/>
                  </a:cubicBezTo>
                  <a:cubicBezTo>
                    <a:pt x="-785" y="4297"/>
                    <a:pt x="-117" y="2754"/>
                    <a:pt x="1026" y="1630"/>
                  </a:cubicBezTo>
                  <a:cubicBezTo>
                    <a:pt x="2169" y="459"/>
                    <a:pt x="3693" y="-199"/>
                    <a:pt x="5311" y="-180"/>
                  </a:cubicBezTo>
                  <a:cubicBezTo>
                    <a:pt x="8645" y="-132"/>
                    <a:pt x="11312" y="2573"/>
                    <a:pt x="11407" y="5917"/>
                  </a:cubicBezTo>
                  <a:cubicBezTo>
                    <a:pt x="11407" y="7536"/>
                    <a:pt x="10741" y="9088"/>
                    <a:pt x="9598" y="10203"/>
                  </a:cubicBezTo>
                  <a:cubicBezTo>
                    <a:pt x="8455" y="11364"/>
                    <a:pt x="6931" y="12022"/>
                    <a:pt x="5311" y="12013"/>
                  </a:cubicBezTo>
                  <a:cubicBezTo>
                    <a:pt x="3693" y="11994"/>
                    <a:pt x="2169" y="11336"/>
                    <a:pt x="1026" y="10203"/>
                  </a:cubicBezTo>
                  <a:close/>
                  <a:moveTo>
                    <a:pt x="10074" y="64876"/>
                  </a:moveTo>
                  <a:lnTo>
                    <a:pt x="549" y="64876"/>
                  </a:lnTo>
                  <a:lnTo>
                    <a:pt x="549" y="19251"/>
                  </a:lnTo>
                  <a:lnTo>
                    <a:pt x="10074" y="19251"/>
                  </a:lnTo>
                  <a:close/>
                </a:path>
              </a:pathLst>
            </a:custGeom>
            <a:solidFill>
              <a:srgbClr val="6D6E71"/>
            </a:solidFill>
            <a:ln w="9525" cap="flat">
              <a:noFill/>
              <a:prstDash val="solid"/>
              <a:miter/>
            </a:ln>
          </p:spPr>
          <p:txBody>
            <a:bodyPr rtlCol="0" anchor="ctr"/>
            <a:lstStyle/>
            <a:p>
              <a:endParaRPr lang="en-US"/>
            </a:p>
          </p:txBody>
        </p:sp>
        <p:sp>
          <p:nvSpPr>
            <p:cNvPr id="803" name="Freeform: Shape 802">
              <a:extLst>
                <a:ext uri="{FF2B5EF4-FFF2-40B4-BE49-F238E27FC236}">
                  <a16:creationId xmlns:a16="http://schemas.microsoft.com/office/drawing/2014/main" id="{E6B0B961-CF68-486E-9405-E33041569AE5}"/>
                </a:ext>
              </a:extLst>
            </p:cNvPr>
            <p:cNvSpPr/>
            <p:nvPr/>
          </p:nvSpPr>
          <p:spPr>
            <a:xfrm>
              <a:off x="9975480" y="3772503"/>
              <a:ext cx="52838" cy="58183"/>
            </a:xfrm>
            <a:custGeom>
              <a:avLst/>
              <a:gdLst>
                <a:gd name="connsiteX0" fmla="*/ 8740 w 42035"/>
                <a:gd name="connsiteY0" fmla="*/ 21437 h 46287"/>
                <a:gd name="connsiteX1" fmla="*/ 8740 w 42035"/>
                <a:gd name="connsiteY1" fmla="*/ 46107 h 46287"/>
                <a:gd name="connsiteX2" fmla="*/ -785 w 42035"/>
                <a:gd name="connsiteY2" fmla="*/ 46107 h 46287"/>
                <a:gd name="connsiteX3" fmla="*/ -785 w 42035"/>
                <a:gd name="connsiteY3" fmla="*/ 482 h 46287"/>
                <a:gd name="connsiteX4" fmla="*/ 8740 w 42035"/>
                <a:gd name="connsiteY4" fmla="*/ 482 h 46287"/>
                <a:gd name="connsiteX5" fmla="*/ 8740 w 42035"/>
                <a:gd name="connsiteY5" fmla="*/ 8769 h 46287"/>
                <a:gd name="connsiteX6" fmla="*/ 15121 w 42035"/>
                <a:gd name="connsiteY6" fmla="*/ 2197 h 46287"/>
                <a:gd name="connsiteX7" fmla="*/ 36457 w 42035"/>
                <a:gd name="connsiteY7" fmla="*/ 4483 h 46287"/>
                <a:gd name="connsiteX8" fmla="*/ 41220 w 42035"/>
                <a:gd name="connsiteY8" fmla="*/ 18199 h 46287"/>
                <a:gd name="connsiteX9" fmla="*/ 41220 w 42035"/>
                <a:gd name="connsiteY9" fmla="*/ 46107 h 46287"/>
                <a:gd name="connsiteX10" fmla="*/ 31695 w 42035"/>
                <a:gd name="connsiteY10" fmla="*/ 46107 h 46287"/>
                <a:gd name="connsiteX11" fmla="*/ 31695 w 42035"/>
                <a:gd name="connsiteY11" fmla="*/ 21056 h 46287"/>
                <a:gd name="connsiteX12" fmla="*/ 21217 w 42035"/>
                <a:gd name="connsiteY12" fmla="*/ 8483 h 46287"/>
                <a:gd name="connsiteX13" fmla="*/ 12549 w 42035"/>
                <a:gd name="connsiteY13" fmla="*/ 11817 h 46287"/>
                <a:gd name="connsiteX14" fmla="*/ 8740 w 42035"/>
                <a:gd name="connsiteY14" fmla="*/ 21437 h 46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35" h="46287">
                  <a:moveTo>
                    <a:pt x="8740" y="21437"/>
                  </a:moveTo>
                  <a:lnTo>
                    <a:pt x="8740" y="46107"/>
                  </a:lnTo>
                  <a:lnTo>
                    <a:pt x="-785" y="46107"/>
                  </a:lnTo>
                  <a:lnTo>
                    <a:pt x="-785" y="482"/>
                  </a:lnTo>
                  <a:lnTo>
                    <a:pt x="8740" y="482"/>
                  </a:lnTo>
                  <a:lnTo>
                    <a:pt x="8740" y="8769"/>
                  </a:lnTo>
                  <a:cubicBezTo>
                    <a:pt x="10263" y="6074"/>
                    <a:pt x="12454" y="3816"/>
                    <a:pt x="15121" y="2197"/>
                  </a:cubicBezTo>
                  <a:cubicBezTo>
                    <a:pt x="21979" y="-1670"/>
                    <a:pt x="30552" y="-756"/>
                    <a:pt x="36457" y="4483"/>
                  </a:cubicBezTo>
                  <a:cubicBezTo>
                    <a:pt x="39792" y="8245"/>
                    <a:pt x="41506" y="13179"/>
                    <a:pt x="41220" y="18199"/>
                  </a:cubicBezTo>
                  <a:lnTo>
                    <a:pt x="41220" y="46107"/>
                  </a:lnTo>
                  <a:lnTo>
                    <a:pt x="31695" y="46107"/>
                  </a:lnTo>
                  <a:lnTo>
                    <a:pt x="31695" y="21056"/>
                  </a:lnTo>
                  <a:cubicBezTo>
                    <a:pt x="31695" y="12674"/>
                    <a:pt x="28170" y="8483"/>
                    <a:pt x="21217" y="8483"/>
                  </a:cubicBezTo>
                  <a:cubicBezTo>
                    <a:pt x="17979" y="8407"/>
                    <a:pt x="14931" y="9607"/>
                    <a:pt x="12549" y="11817"/>
                  </a:cubicBezTo>
                  <a:cubicBezTo>
                    <a:pt x="9883" y="14293"/>
                    <a:pt x="8550" y="17818"/>
                    <a:pt x="8740" y="21437"/>
                  </a:cubicBezTo>
                  <a:close/>
                </a:path>
              </a:pathLst>
            </a:custGeom>
            <a:solidFill>
              <a:srgbClr val="6D6E71"/>
            </a:solidFill>
            <a:ln w="9525" cap="flat">
              <a:noFill/>
              <a:prstDash val="solid"/>
              <a:miter/>
            </a:ln>
          </p:spPr>
          <p:txBody>
            <a:bodyPr rtlCol="0" anchor="ctr"/>
            <a:lstStyle/>
            <a:p>
              <a:endParaRPr lang="en-US"/>
            </a:p>
          </p:txBody>
        </p:sp>
        <p:sp>
          <p:nvSpPr>
            <p:cNvPr id="804" name="Freeform: Shape 803">
              <a:extLst>
                <a:ext uri="{FF2B5EF4-FFF2-40B4-BE49-F238E27FC236}">
                  <a16:creationId xmlns:a16="http://schemas.microsoft.com/office/drawing/2014/main" id="{35C4FB64-1C54-4E55-9C35-029C4BE4302F}"/>
                </a:ext>
              </a:extLst>
            </p:cNvPr>
            <p:cNvSpPr/>
            <p:nvPr/>
          </p:nvSpPr>
          <p:spPr>
            <a:xfrm>
              <a:off x="10041782" y="3772491"/>
              <a:ext cx="57067" cy="59047"/>
            </a:xfrm>
            <a:custGeom>
              <a:avLst/>
              <a:gdLst>
                <a:gd name="connsiteX0" fmla="*/ 44386 w 45399"/>
                <a:gd name="connsiteY0" fmla="*/ 27543 h 46974"/>
                <a:gd name="connsiteX1" fmla="*/ 8667 w 45399"/>
                <a:gd name="connsiteY1" fmla="*/ 27543 h 46974"/>
                <a:gd name="connsiteX2" fmla="*/ 13240 w 45399"/>
                <a:gd name="connsiteY2" fmla="*/ 35544 h 46974"/>
                <a:gd name="connsiteX3" fmla="*/ 35814 w 45399"/>
                <a:gd name="connsiteY3" fmla="*/ 33163 h 46974"/>
                <a:gd name="connsiteX4" fmla="*/ 41338 w 45399"/>
                <a:gd name="connsiteY4" fmla="*/ 39163 h 46974"/>
                <a:gd name="connsiteX5" fmla="*/ 22288 w 45399"/>
                <a:gd name="connsiteY5" fmla="*/ 46784 h 46974"/>
                <a:gd name="connsiteX6" fmla="*/ -763 w 45399"/>
                <a:gd name="connsiteY6" fmla="*/ 24905 h 46974"/>
                <a:gd name="connsiteX7" fmla="*/ -763 w 45399"/>
                <a:gd name="connsiteY7" fmla="*/ 23257 h 46974"/>
                <a:gd name="connsiteX8" fmla="*/ 6096 w 45399"/>
                <a:gd name="connsiteY8" fmla="*/ 6207 h 46974"/>
                <a:gd name="connsiteX9" fmla="*/ 22288 w 45399"/>
                <a:gd name="connsiteY9" fmla="*/ -175 h 46974"/>
                <a:gd name="connsiteX10" fmla="*/ 38100 w 45399"/>
                <a:gd name="connsiteY10" fmla="*/ 5445 h 46974"/>
                <a:gd name="connsiteX11" fmla="*/ 44576 w 45399"/>
                <a:gd name="connsiteY11" fmla="*/ 20875 h 46974"/>
                <a:gd name="connsiteX12" fmla="*/ 8667 w 45399"/>
                <a:gd name="connsiteY12" fmla="*/ 19923 h 46974"/>
                <a:gd name="connsiteX13" fmla="*/ 34765 w 45399"/>
                <a:gd name="connsiteY13" fmla="*/ 19923 h 46974"/>
                <a:gd name="connsiteX14" fmla="*/ 31241 w 45399"/>
                <a:gd name="connsiteY14" fmla="*/ 11160 h 46974"/>
                <a:gd name="connsiteX15" fmla="*/ 22288 w 45399"/>
                <a:gd name="connsiteY15" fmla="*/ 8017 h 46974"/>
                <a:gd name="connsiteX16" fmla="*/ 12763 w 45399"/>
                <a:gd name="connsiteY16" fmla="*/ 11255 h 46974"/>
                <a:gd name="connsiteX17" fmla="*/ 8667 w 45399"/>
                <a:gd name="connsiteY17" fmla="*/ 19923 h 4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99" h="46974">
                  <a:moveTo>
                    <a:pt x="44386" y="27543"/>
                  </a:moveTo>
                  <a:lnTo>
                    <a:pt x="8667" y="27543"/>
                  </a:lnTo>
                  <a:cubicBezTo>
                    <a:pt x="8858" y="30791"/>
                    <a:pt x="10477" y="33772"/>
                    <a:pt x="13240" y="35544"/>
                  </a:cubicBezTo>
                  <a:cubicBezTo>
                    <a:pt x="20288" y="40392"/>
                    <a:pt x="29909" y="39382"/>
                    <a:pt x="35814" y="33163"/>
                  </a:cubicBezTo>
                  <a:lnTo>
                    <a:pt x="41338" y="39163"/>
                  </a:lnTo>
                  <a:cubicBezTo>
                    <a:pt x="36290" y="44240"/>
                    <a:pt x="29432" y="46993"/>
                    <a:pt x="22288" y="46784"/>
                  </a:cubicBezTo>
                  <a:cubicBezTo>
                    <a:pt x="9905" y="47117"/>
                    <a:pt x="-477" y="37316"/>
                    <a:pt x="-763" y="24905"/>
                  </a:cubicBezTo>
                  <a:cubicBezTo>
                    <a:pt x="-763" y="24362"/>
                    <a:pt x="-763" y="23809"/>
                    <a:pt x="-763" y="23257"/>
                  </a:cubicBezTo>
                  <a:cubicBezTo>
                    <a:pt x="-1048" y="16846"/>
                    <a:pt x="1428" y="10617"/>
                    <a:pt x="6096" y="6207"/>
                  </a:cubicBezTo>
                  <a:cubicBezTo>
                    <a:pt x="10477" y="2025"/>
                    <a:pt x="16287" y="-270"/>
                    <a:pt x="22288" y="-175"/>
                  </a:cubicBezTo>
                  <a:cubicBezTo>
                    <a:pt x="28098" y="-298"/>
                    <a:pt x="33718" y="1701"/>
                    <a:pt x="38100" y="5445"/>
                  </a:cubicBezTo>
                  <a:cubicBezTo>
                    <a:pt x="42481" y="9312"/>
                    <a:pt x="44958" y="15008"/>
                    <a:pt x="44576" y="20875"/>
                  </a:cubicBezTo>
                  <a:close/>
                  <a:moveTo>
                    <a:pt x="8667" y="19923"/>
                  </a:moveTo>
                  <a:lnTo>
                    <a:pt x="34765" y="19923"/>
                  </a:lnTo>
                  <a:cubicBezTo>
                    <a:pt x="34956" y="16618"/>
                    <a:pt x="33718" y="13389"/>
                    <a:pt x="31241" y="11160"/>
                  </a:cubicBezTo>
                  <a:cubicBezTo>
                    <a:pt x="28765" y="9045"/>
                    <a:pt x="25526" y="7931"/>
                    <a:pt x="22288" y="8017"/>
                  </a:cubicBezTo>
                  <a:cubicBezTo>
                    <a:pt x="18859" y="8007"/>
                    <a:pt x="15526" y="9150"/>
                    <a:pt x="12763" y="11255"/>
                  </a:cubicBezTo>
                  <a:cubicBezTo>
                    <a:pt x="10096" y="13312"/>
                    <a:pt x="8572" y="16541"/>
                    <a:pt x="8667" y="19923"/>
                  </a:cubicBezTo>
                  <a:close/>
                </a:path>
              </a:pathLst>
            </a:custGeom>
            <a:solidFill>
              <a:srgbClr val="6D6E71"/>
            </a:solidFill>
            <a:ln w="9525" cap="flat">
              <a:noFill/>
              <a:prstDash val="solid"/>
              <a:miter/>
            </a:ln>
          </p:spPr>
          <p:txBody>
            <a:bodyPr rtlCol="0" anchor="ctr"/>
            <a:lstStyle/>
            <a:p>
              <a:endParaRPr lang="en-US"/>
            </a:p>
          </p:txBody>
        </p:sp>
        <p:sp>
          <p:nvSpPr>
            <p:cNvPr id="805" name="Freeform: Shape 804">
              <a:extLst>
                <a:ext uri="{FF2B5EF4-FFF2-40B4-BE49-F238E27FC236}">
                  <a16:creationId xmlns:a16="http://schemas.microsoft.com/office/drawing/2014/main" id="{44EE33C6-45A7-460D-BB4C-5A760EE03588}"/>
                </a:ext>
              </a:extLst>
            </p:cNvPr>
            <p:cNvSpPr/>
            <p:nvPr/>
          </p:nvSpPr>
          <p:spPr>
            <a:xfrm>
              <a:off x="10108112" y="3750706"/>
              <a:ext cx="58577" cy="80858"/>
            </a:xfrm>
            <a:custGeom>
              <a:avLst/>
              <a:gdLst>
                <a:gd name="connsiteX0" fmla="*/ 5716 w 46600"/>
                <a:gd name="connsiteY0" fmla="*/ 57637 h 64326"/>
                <a:gd name="connsiteX1" fmla="*/ -762 w 46600"/>
                <a:gd name="connsiteY1" fmla="*/ 40491 h 64326"/>
                <a:gd name="connsiteX2" fmla="*/ 5905 w 46600"/>
                <a:gd name="connsiteY2" fmla="*/ 23537 h 64326"/>
                <a:gd name="connsiteX3" fmla="*/ 21622 w 46600"/>
                <a:gd name="connsiteY3" fmla="*/ 17156 h 64326"/>
                <a:gd name="connsiteX4" fmla="*/ 36291 w 46600"/>
                <a:gd name="connsiteY4" fmla="*/ 24871 h 64326"/>
                <a:gd name="connsiteX5" fmla="*/ 36291 w 46600"/>
                <a:gd name="connsiteY5" fmla="*/ -180 h 64326"/>
                <a:gd name="connsiteX6" fmla="*/ 45816 w 46600"/>
                <a:gd name="connsiteY6" fmla="*/ -180 h 64326"/>
                <a:gd name="connsiteX7" fmla="*/ 45816 w 46600"/>
                <a:gd name="connsiteY7" fmla="*/ 63447 h 64326"/>
                <a:gd name="connsiteX8" fmla="*/ 36291 w 46600"/>
                <a:gd name="connsiteY8" fmla="*/ 63447 h 64326"/>
                <a:gd name="connsiteX9" fmla="*/ 36291 w 46600"/>
                <a:gd name="connsiteY9" fmla="*/ 56589 h 64326"/>
                <a:gd name="connsiteX10" fmla="*/ 20765 w 46600"/>
                <a:gd name="connsiteY10" fmla="*/ 64114 h 64326"/>
                <a:gd name="connsiteX11" fmla="*/ 5716 w 46600"/>
                <a:gd name="connsiteY11" fmla="*/ 57637 h 64326"/>
                <a:gd name="connsiteX12" fmla="*/ 8859 w 46600"/>
                <a:gd name="connsiteY12" fmla="*/ 40873 h 64326"/>
                <a:gd name="connsiteX13" fmla="*/ 13049 w 46600"/>
                <a:gd name="connsiteY13" fmla="*/ 51541 h 64326"/>
                <a:gd name="connsiteX14" fmla="*/ 22574 w 46600"/>
                <a:gd name="connsiteY14" fmla="*/ 55636 h 64326"/>
                <a:gd name="connsiteX15" fmla="*/ 32099 w 46600"/>
                <a:gd name="connsiteY15" fmla="*/ 51445 h 64326"/>
                <a:gd name="connsiteX16" fmla="*/ 36005 w 46600"/>
                <a:gd name="connsiteY16" fmla="*/ 40777 h 64326"/>
                <a:gd name="connsiteX17" fmla="*/ 32099 w 46600"/>
                <a:gd name="connsiteY17" fmla="*/ 29919 h 64326"/>
                <a:gd name="connsiteX18" fmla="*/ 22574 w 46600"/>
                <a:gd name="connsiteY18" fmla="*/ 25537 h 64326"/>
                <a:gd name="connsiteX19" fmla="*/ 13049 w 46600"/>
                <a:gd name="connsiteY19" fmla="*/ 29919 h 64326"/>
                <a:gd name="connsiteX20" fmla="*/ 8859 w 46600"/>
                <a:gd name="connsiteY20" fmla="*/ 40682 h 64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0" h="64326">
                  <a:moveTo>
                    <a:pt x="5716" y="57637"/>
                  </a:moveTo>
                  <a:cubicBezTo>
                    <a:pt x="1334" y="53036"/>
                    <a:pt x="-1048" y="46844"/>
                    <a:pt x="-762" y="40491"/>
                  </a:cubicBezTo>
                  <a:cubicBezTo>
                    <a:pt x="-1048" y="34138"/>
                    <a:pt x="1334" y="27957"/>
                    <a:pt x="5905" y="23537"/>
                  </a:cubicBezTo>
                  <a:cubicBezTo>
                    <a:pt x="10097" y="19355"/>
                    <a:pt x="15716" y="17050"/>
                    <a:pt x="21622" y="17156"/>
                  </a:cubicBezTo>
                  <a:cubicBezTo>
                    <a:pt x="27527" y="17050"/>
                    <a:pt x="33053" y="19965"/>
                    <a:pt x="36291" y="24871"/>
                  </a:cubicBezTo>
                  <a:lnTo>
                    <a:pt x="36291" y="-180"/>
                  </a:lnTo>
                  <a:lnTo>
                    <a:pt x="45816" y="-180"/>
                  </a:lnTo>
                  <a:lnTo>
                    <a:pt x="45816" y="63447"/>
                  </a:lnTo>
                  <a:lnTo>
                    <a:pt x="36291" y="63447"/>
                  </a:lnTo>
                  <a:lnTo>
                    <a:pt x="36291" y="56589"/>
                  </a:lnTo>
                  <a:cubicBezTo>
                    <a:pt x="32766" y="61627"/>
                    <a:pt x="26861" y="64485"/>
                    <a:pt x="20765" y="64114"/>
                  </a:cubicBezTo>
                  <a:cubicBezTo>
                    <a:pt x="15050" y="64123"/>
                    <a:pt x="9620" y="61780"/>
                    <a:pt x="5716" y="57637"/>
                  </a:cubicBezTo>
                  <a:close/>
                  <a:moveTo>
                    <a:pt x="8859" y="40873"/>
                  </a:moveTo>
                  <a:cubicBezTo>
                    <a:pt x="8763" y="44854"/>
                    <a:pt x="10192" y="48721"/>
                    <a:pt x="13049" y="51541"/>
                  </a:cubicBezTo>
                  <a:cubicBezTo>
                    <a:pt x="15526" y="54103"/>
                    <a:pt x="18955" y="55570"/>
                    <a:pt x="22574" y="55636"/>
                  </a:cubicBezTo>
                  <a:cubicBezTo>
                    <a:pt x="26194" y="55636"/>
                    <a:pt x="29623" y="54112"/>
                    <a:pt x="32099" y="51445"/>
                  </a:cubicBezTo>
                  <a:cubicBezTo>
                    <a:pt x="34766" y="48540"/>
                    <a:pt x="36100" y="44711"/>
                    <a:pt x="36005" y="40777"/>
                  </a:cubicBezTo>
                  <a:cubicBezTo>
                    <a:pt x="36100" y="36796"/>
                    <a:pt x="34671" y="32928"/>
                    <a:pt x="32099" y="29919"/>
                  </a:cubicBezTo>
                  <a:cubicBezTo>
                    <a:pt x="29718" y="27138"/>
                    <a:pt x="26194" y="25537"/>
                    <a:pt x="22574" y="25537"/>
                  </a:cubicBezTo>
                  <a:cubicBezTo>
                    <a:pt x="18955" y="25614"/>
                    <a:pt x="15526" y="27204"/>
                    <a:pt x="13049" y="29919"/>
                  </a:cubicBezTo>
                  <a:cubicBezTo>
                    <a:pt x="10383" y="32843"/>
                    <a:pt x="8859" y="36691"/>
                    <a:pt x="8859" y="40682"/>
                  </a:cubicBezTo>
                  <a:close/>
                </a:path>
              </a:pathLst>
            </a:custGeom>
            <a:solidFill>
              <a:srgbClr val="6D6E71"/>
            </a:solidFill>
            <a:ln w="9525" cap="flat">
              <a:noFill/>
              <a:prstDash val="solid"/>
              <a:miter/>
            </a:ln>
          </p:spPr>
          <p:txBody>
            <a:bodyPr rtlCol="0" anchor="ctr"/>
            <a:lstStyle/>
            <a:p>
              <a:endParaRPr lang="en-US"/>
            </a:p>
          </p:txBody>
        </p:sp>
        <p:sp>
          <p:nvSpPr>
            <p:cNvPr id="806" name="Freeform: Shape 805">
              <a:extLst>
                <a:ext uri="{FF2B5EF4-FFF2-40B4-BE49-F238E27FC236}">
                  <a16:creationId xmlns:a16="http://schemas.microsoft.com/office/drawing/2014/main" id="{1C878171-86FB-435A-8F4E-6F37F7887636}"/>
                </a:ext>
              </a:extLst>
            </p:cNvPr>
            <p:cNvSpPr/>
            <p:nvPr/>
          </p:nvSpPr>
          <p:spPr>
            <a:xfrm>
              <a:off x="10207039" y="3773335"/>
              <a:ext cx="92911" cy="57351"/>
            </a:xfrm>
            <a:custGeom>
              <a:avLst/>
              <a:gdLst>
                <a:gd name="connsiteX0" fmla="*/ 25885 w 73914"/>
                <a:gd name="connsiteY0" fmla="*/ 45445 h 45625"/>
                <a:gd name="connsiteX1" fmla="*/ 14932 w 73914"/>
                <a:gd name="connsiteY1" fmla="*/ 45445 h 45625"/>
                <a:gd name="connsiteX2" fmla="*/ -785 w 73914"/>
                <a:gd name="connsiteY2" fmla="*/ -180 h 45625"/>
                <a:gd name="connsiteX3" fmla="*/ 8740 w 73914"/>
                <a:gd name="connsiteY3" fmla="*/ -180 h 45625"/>
                <a:gd name="connsiteX4" fmla="*/ 20074 w 73914"/>
                <a:gd name="connsiteY4" fmla="*/ 34300 h 45625"/>
                <a:gd name="connsiteX5" fmla="*/ 31410 w 73914"/>
                <a:gd name="connsiteY5" fmla="*/ -180 h 45625"/>
                <a:gd name="connsiteX6" fmla="*/ 40935 w 73914"/>
                <a:gd name="connsiteY6" fmla="*/ -180 h 45625"/>
                <a:gd name="connsiteX7" fmla="*/ 52269 w 73914"/>
                <a:gd name="connsiteY7" fmla="*/ 34300 h 45625"/>
                <a:gd name="connsiteX8" fmla="*/ 63604 w 73914"/>
                <a:gd name="connsiteY8" fmla="*/ -180 h 45625"/>
                <a:gd name="connsiteX9" fmla="*/ 73129 w 73914"/>
                <a:gd name="connsiteY9" fmla="*/ -180 h 45625"/>
                <a:gd name="connsiteX10" fmla="*/ 57317 w 73914"/>
                <a:gd name="connsiteY10" fmla="*/ 45445 h 45625"/>
                <a:gd name="connsiteX11" fmla="*/ 46363 w 73914"/>
                <a:gd name="connsiteY11" fmla="*/ 45445 h 45625"/>
                <a:gd name="connsiteX12" fmla="*/ 35600 w 73914"/>
                <a:gd name="connsiteY12" fmla="*/ 14203 h 45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914" h="45625">
                  <a:moveTo>
                    <a:pt x="25885" y="45445"/>
                  </a:moveTo>
                  <a:lnTo>
                    <a:pt x="14932" y="45445"/>
                  </a:lnTo>
                  <a:lnTo>
                    <a:pt x="-785" y="-180"/>
                  </a:lnTo>
                  <a:lnTo>
                    <a:pt x="8740" y="-180"/>
                  </a:lnTo>
                  <a:lnTo>
                    <a:pt x="20074" y="34300"/>
                  </a:lnTo>
                  <a:lnTo>
                    <a:pt x="31410" y="-180"/>
                  </a:lnTo>
                  <a:lnTo>
                    <a:pt x="40935" y="-180"/>
                  </a:lnTo>
                  <a:lnTo>
                    <a:pt x="52269" y="34300"/>
                  </a:lnTo>
                  <a:lnTo>
                    <a:pt x="63604" y="-180"/>
                  </a:lnTo>
                  <a:lnTo>
                    <a:pt x="73129" y="-180"/>
                  </a:lnTo>
                  <a:lnTo>
                    <a:pt x="57317" y="45445"/>
                  </a:lnTo>
                  <a:lnTo>
                    <a:pt x="46363" y="45445"/>
                  </a:lnTo>
                  <a:lnTo>
                    <a:pt x="35600" y="14203"/>
                  </a:lnTo>
                  <a:close/>
                </a:path>
              </a:pathLst>
            </a:custGeom>
            <a:solidFill>
              <a:srgbClr val="6D6E71"/>
            </a:solidFill>
            <a:ln w="9525" cap="flat">
              <a:noFill/>
              <a:prstDash val="solid"/>
              <a:miter/>
            </a:ln>
          </p:spPr>
          <p:txBody>
            <a:bodyPr rtlCol="0" anchor="ctr"/>
            <a:lstStyle/>
            <a:p>
              <a:endParaRPr lang="en-US"/>
            </a:p>
          </p:txBody>
        </p:sp>
        <p:sp>
          <p:nvSpPr>
            <p:cNvPr id="807" name="Freeform: Shape 806">
              <a:extLst>
                <a:ext uri="{FF2B5EF4-FFF2-40B4-BE49-F238E27FC236}">
                  <a16:creationId xmlns:a16="http://schemas.microsoft.com/office/drawing/2014/main" id="{3A4D7488-8795-4913-82E0-F377A5AEE90A}"/>
                </a:ext>
              </a:extLst>
            </p:cNvPr>
            <p:cNvSpPr/>
            <p:nvPr/>
          </p:nvSpPr>
          <p:spPr>
            <a:xfrm>
              <a:off x="10310486" y="3748910"/>
              <a:ext cx="15325" cy="81776"/>
            </a:xfrm>
            <a:custGeom>
              <a:avLst/>
              <a:gdLst>
                <a:gd name="connsiteX0" fmla="*/ 1024 w 12192"/>
                <a:gd name="connsiteY0" fmla="*/ 10203 h 65056"/>
                <a:gd name="connsiteX1" fmla="*/ -785 w 12192"/>
                <a:gd name="connsiteY1" fmla="*/ 5917 h 65056"/>
                <a:gd name="connsiteX2" fmla="*/ 1024 w 12192"/>
                <a:gd name="connsiteY2" fmla="*/ 1630 h 65056"/>
                <a:gd name="connsiteX3" fmla="*/ 5311 w 12192"/>
                <a:gd name="connsiteY3" fmla="*/ -180 h 65056"/>
                <a:gd name="connsiteX4" fmla="*/ 11407 w 12192"/>
                <a:gd name="connsiteY4" fmla="*/ 5917 h 65056"/>
                <a:gd name="connsiteX5" fmla="*/ 9597 w 12192"/>
                <a:gd name="connsiteY5" fmla="*/ 10203 h 65056"/>
                <a:gd name="connsiteX6" fmla="*/ 5311 w 12192"/>
                <a:gd name="connsiteY6" fmla="*/ 12013 h 65056"/>
                <a:gd name="connsiteX7" fmla="*/ 1024 w 12192"/>
                <a:gd name="connsiteY7" fmla="*/ 10203 h 65056"/>
                <a:gd name="connsiteX8" fmla="*/ 10549 w 12192"/>
                <a:gd name="connsiteY8" fmla="*/ 64876 h 65056"/>
                <a:gd name="connsiteX9" fmla="*/ 1024 w 12192"/>
                <a:gd name="connsiteY9" fmla="*/ 64876 h 65056"/>
                <a:gd name="connsiteX10" fmla="*/ 1024 w 12192"/>
                <a:gd name="connsiteY10" fmla="*/ 19251 h 65056"/>
                <a:gd name="connsiteX11" fmla="*/ 10549 w 12192"/>
                <a:gd name="connsiteY11" fmla="*/ 19251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 h="65056">
                  <a:moveTo>
                    <a:pt x="1024" y="10203"/>
                  </a:moveTo>
                  <a:cubicBezTo>
                    <a:pt x="-119" y="9060"/>
                    <a:pt x="-785" y="7526"/>
                    <a:pt x="-785" y="5917"/>
                  </a:cubicBezTo>
                  <a:cubicBezTo>
                    <a:pt x="-785" y="4297"/>
                    <a:pt x="-119" y="2754"/>
                    <a:pt x="1024" y="1630"/>
                  </a:cubicBezTo>
                  <a:cubicBezTo>
                    <a:pt x="2167" y="459"/>
                    <a:pt x="3692" y="-199"/>
                    <a:pt x="5311" y="-180"/>
                  </a:cubicBezTo>
                  <a:cubicBezTo>
                    <a:pt x="8645" y="-132"/>
                    <a:pt x="11312" y="2573"/>
                    <a:pt x="11407" y="5917"/>
                  </a:cubicBezTo>
                  <a:cubicBezTo>
                    <a:pt x="11407" y="7536"/>
                    <a:pt x="10740" y="9088"/>
                    <a:pt x="9597" y="10203"/>
                  </a:cubicBezTo>
                  <a:cubicBezTo>
                    <a:pt x="8454" y="11364"/>
                    <a:pt x="6930" y="12022"/>
                    <a:pt x="5311" y="12013"/>
                  </a:cubicBezTo>
                  <a:cubicBezTo>
                    <a:pt x="3692" y="11994"/>
                    <a:pt x="2167" y="11336"/>
                    <a:pt x="1024" y="10203"/>
                  </a:cubicBezTo>
                  <a:close/>
                  <a:moveTo>
                    <a:pt x="10549" y="64876"/>
                  </a:moveTo>
                  <a:lnTo>
                    <a:pt x="1024" y="64876"/>
                  </a:lnTo>
                  <a:lnTo>
                    <a:pt x="1024" y="19251"/>
                  </a:lnTo>
                  <a:lnTo>
                    <a:pt x="10549" y="19251"/>
                  </a:lnTo>
                  <a:close/>
                </a:path>
              </a:pathLst>
            </a:custGeom>
            <a:solidFill>
              <a:srgbClr val="6D6E71"/>
            </a:solidFill>
            <a:ln w="9525" cap="flat">
              <a:noFill/>
              <a:prstDash val="solid"/>
              <a:miter/>
            </a:ln>
          </p:spPr>
          <p:txBody>
            <a:bodyPr rtlCol="0" anchor="ctr"/>
            <a:lstStyle/>
            <a:p>
              <a:endParaRPr lang="en-US"/>
            </a:p>
          </p:txBody>
        </p:sp>
        <p:sp>
          <p:nvSpPr>
            <p:cNvPr id="808" name="Freeform: Shape 807">
              <a:extLst>
                <a:ext uri="{FF2B5EF4-FFF2-40B4-BE49-F238E27FC236}">
                  <a16:creationId xmlns:a16="http://schemas.microsoft.com/office/drawing/2014/main" id="{06FBD833-C96C-49C3-957E-008A89A2D230}"/>
                </a:ext>
              </a:extLst>
            </p:cNvPr>
            <p:cNvSpPr/>
            <p:nvPr/>
          </p:nvSpPr>
          <p:spPr>
            <a:xfrm>
              <a:off x="10337184" y="3755376"/>
              <a:ext cx="39869" cy="76151"/>
            </a:xfrm>
            <a:custGeom>
              <a:avLst/>
              <a:gdLst>
                <a:gd name="connsiteX0" fmla="*/ 14550 w 31717"/>
                <a:gd name="connsiteY0" fmla="*/ 21823 h 60581"/>
                <a:gd name="connsiteX1" fmla="*/ 14550 w 31717"/>
                <a:gd name="connsiteY1" fmla="*/ 44969 h 60581"/>
                <a:gd name="connsiteX2" fmla="*/ 16265 w 31717"/>
                <a:gd name="connsiteY2" fmla="*/ 50208 h 60581"/>
                <a:gd name="connsiteX3" fmla="*/ 21028 w 31717"/>
                <a:gd name="connsiteY3" fmla="*/ 52113 h 60581"/>
                <a:gd name="connsiteX4" fmla="*/ 26933 w 31717"/>
                <a:gd name="connsiteY4" fmla="*/ 49065 h 60581"/>
                <a:gd name="connsiteX5" fmla="*/ 30933 w 31717"/>
                <a:gd name="connsiteY5" fmla="*/ 55827 h 60581"/>
                <a:gd name="connsiteX6" fmla="*/ 19694 w 31717"/>
                <a:gd name="connsiteY6" fmla="*/ 60399 h 60581"/>
                <a:gd name="connsiteX7" fmla="*/ 9311 w 31717"/>
                <a:gd name="connsiteY7" fmla="*/ 56208 h 60581"/>
                <a:gd name="connsiteX8" fmla="*/ 4930 w 31717"/>
                <a:gd name="connsiteY8" fmla="*/ 44683 h 60581"/>
                <a:gd name="connsiteX9" fmla="*/ 4930 w 31717"/>
                <a:gd name="connsiteY9" fmla="*/ 21823 h 60581"/>
                <a:gd name="connsiteX10" fmla="*/ -785 w 31717"/>
                <a:gd name="connsiteY10" fmla="*/ 21823 h 60581"/>
                <a:gd name="connsiteX11" fmla="*/ -785 w 31717"/>
                <a:gd name="connsiteY11" fmla="*/ 14108 h 60581"/>
                <a:gd name="connsiteX12" fmla="*/ 4930 w 31717"/>
                <a:gd name="connsiteY12" fmla="*/ 14108 h 60581"/>
                <a:gd name="connsiteX13" fmla="*/ 4930 w 31717"/>
                <a:gd name="connsiteY13" fmla="*/ -180 h 60581"/>
                <a:gd name="connsiteX14" fmla="*/ 14455 w 31717"/>
                <a:gd name="connsiteY14" fmla="*/ -180 h 60581"/>
                <a:gd name="connsiteX15" fmla="*/ 14455 w 31717"/>
                <a:gd name="connsiteY15" fmla="*/ 14108 h 60581"/>
                <a:gd name="connsiteX16" fmla="*/ 26457 w 31717"/>
                <a:gd name="connsiteY16" fmla="*/ 14108 h 60581"/>
                <a:gd name="connsiteX17" fmla="*/ 26457 w 31717"/>
                <a:gd name="connsiteY17" fmla="*/ 21823 h 60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7" h="60581">
                  <a:moveTo>
                    <a:pt x="14550" y="21823"/>
                  </a:moveTo>
                  <a:lnTo>
                    <a:pt x="14550" y="44969"/>
                  </a:lnTo>
                  <a:cubicBezTo>
                    <a:pt x="14455" y="46864"/>
                    <a:pt x="15027" y="48731"/>
                    <a:pt x="16265" y="50208"/>
                  </a:cubicBezTo>
                  <a:cubicBezTo>
                    <a:pt x="17504" y="51503"/>
                    <a:pt x="19217" y="52198"/>
                    <a:pt x="21028" y="52113"/>
                  </a:cubicBezTo>
                  <a:cubicBezTo>
                    <a:pt x="23314" y="51998"/>
                    <a:pt x="25504" y="50893"/>
                    <a:pt x="26933" y="49065"/>
                  </a:cubicBezTo>
                  <a:lnTo>
                    <a:pt x="30933" y="55827"/>
                  </a:lnTo>
                  <a:cubicBezTo>
                    <a:pt x="27886" y="58723"/>
                    <a:pt x="23885" y="60361"/>
                    <a:pt x="19694" y="60399"/>
                  </a:cubicBezTo>
                  <a:cubicBezTo>
                    <a:pt x="15789" y="60466"/>
                    <a:pt x="12074" y="58951"/>
                    <a:pt x="9311" y="56208"/>
                  </a:cubicBezTo>
                  <a:cubicBezTo>
                    <a:pt x="6264" y="53150"/>
                    <a:pt x="4739" y="48969"/>
                    <a:pt x="4930" y="44683"/>
                  </a:cubicBezTo>
                  <a:lnTo>
                    <a:pt x="4930" y="21823"/>
                  </a:lnTo>
                  <a:lnTo>
                    <a:pt x="-785" y="21823"/>
                  </a:lnTo>
                  <a:lnTo>
                    <a:pt x="-785" y="14108"/>
                  </a:lnTo>
                  <a:lnTo>
                    <a:pt x="4930" y="14108"/>
                  </a:lnTo>
                  <a:lnTo>
                    <a:pt x="4930" y="-180"/>
                  </a:lnTo>
                  <a:lnTo>
                    <a:pt x="14455" y="-180"/>
                  </a:lnTo>
                  <a:lnTo>
                    <a:pt x="14455" y="14108"/>
                  </a:lnTo>
                  <a:lnTo>
                    <a:pt x="26457" y="14108"/>
                  </a:lnTo>
                  <a:lnTo>
                    <a:pt x="26457" y="21823"/>
                  </a:lnTo>
                  <a:close/>
                </a:path>
              </a:pathLst>
            </a:custGeom>
            <a:solidFill>
              <a:srgbClr val="6D6E71"/>
            </a:solidFill>
            <a:ln w="9525" cap="flat">
              <a:noFill/>
              <a:prstDash val="solid"/>
              <a:miter/>
            </a:ln>
          </p:spPr>
          <p:txBody>
            <a:bodyPr rtlCol="0" anchor="ctr"/>
            <a:lstStyle/>
            <a:p>
              <a:endParaRPr lang="en-US"/>
            </a:p>
          </p:txBody>
        </p:sp>
        <p:sp>
          <p:nvSpPr>
            <p:cNvPr id="809" name="Freeform: Shape 808">
              <a:extLst>
                <a:ext uri="{FF2B5EF4-FFF2-40B4-BE49-F238E27FC236}">
                  <a16:creationId xmlns:a16="http://schemas.microsoft.com/office/drawing/2014/main" id="{DFC76965-0BBD-41E3-A6F9-BE9EB6B7E055}"/>
                </a:ext>
              </a:extLst>
            </p:cNvPr>
            <p:cNvSpPr/>
            <p:nvPr/>
          </p:nvSpPr>
          <p:spPr>
            <a:xfrm>
              <a:off x="10386753" y="3750826"/>
              <a:ext cx="52719" cy="79860"/>
            </a:xfrm>
            <a:custGeom>
              <a:avLst/>
              <a:gdLst>
                <a:gd name="connsiteX0" fmla="*/ 8740 w 41940"/>
                <a:gd name="connsiteY0" fmla="*/ 38682 h 63532"/>
                <a:gd name="connsiteX1" fmla="*/ 8740 w 41940"/>
                <a:gd name="connsiteY1" fmla="*/ 63352 h 63532"/>
                <a:gd name="connsiteX2" fmla="*/ -785 w 41940"/>
                <a:gd name="connsiteY2" fmla="*/ 63352 h 63532"/>
                <a:gd name="connsiteX3" fmla="*/ -785 w 41940"/>
                <a:gd name="connsiteY3" fmla="*/ -180 h 63532"/>
                <a:gd name="connsiteX4" fmla="*/ 8740 w 41940"/>
                <a:gd name="connsiteY4" fmla="*/ -180 h 63532"/>
                <a:gd name="connsiteX5" fmla="*/ 8740 w 41940"/>
                <a:gd name="connsiteY5" fmla="*/ 26014 h 63532"/>
                <a:gd name="connsiteX6" fmla="*/ 14932 w 41940"/>
                <a:gd name="connsiteY6" fmla="*/ 19442 h 63532"/>
                <a:gd name="connsiteX7" fmla="*/ 23885 w 41940"/>
                <a:gd name="connsiteY7" fmla="*/ 17061 h 63532"/>
                <a:gd name="connsiteX8" fmla="*/ 36363 w 41940"/>
                <a:gd name="connsiteY8" fmla="*/ 21728 h 63532"/>
                <a:gd name="connsiteX9" fmla="*/ 41125 w 41940"/>
                <a:gd name="connsiteY9" fmla="*/ 35444 h 63532"/>
                <a:gd name="connsiteX10" fmla="*/ 41125 w 41940"/>
                <a:gd name="connsiteY10" fmla="*/ 63352 h 63532"/>
                <a:gd name="connsiteX11" fmla="*/ 31600 w 41940"/>
                <a:gd name="connsiteY11" fmla="*/ 63352 h 63532"/>
                <a:gd name="connsiteX12" fmla="*/ 31600 w 41940"/>
                <a:gd name="connsiteY12" fmla="*/ 38301 h 63532"/>
                <a:gd name="connsiteX13" fmla="*/ 21122 w 41940"/>
                <a:gd name="connsiteY13" fmla="*/ 25728 h 63532"/>
                <a:gd name="connsiteX14" fmla="*/ 8836 w 41940"/>
                <a:gd name="connsiteY14" fmla="*/ 37196 h 63532"/>
                <a:gd name="connsiteX15" fmla="*/ 8836 w 41940"/>
                <a:gd name="connsiteY15" fmla="*/ 38682 h 63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63532">
                  <a:moveTo>
                    <a:pt x="8740" y="38682"/>
                  </a:moveTo>
                  <a:lnTo>
                    <a:pt x="8740" y="63352"/>
                  </a:lnTo>
                  <a:lnTo>
                    <a:pt x="-785" y="63352"/>
                  </a:lnTo>
                  <a:lnTo>
                    <a:pt x="-785" y="-180"/>
                  </a:lnTo>
                  <a:lnTo>
                    <a:pt x="8740" y="-180"/>
                  </a:lnTo>
                  <a:lnTo>
                    <a:pt x="8740" y="26014"/>
                  </a:lnTo>
                  <a:cubicBezTo>
                    <a:pt x="10074" y="23252"/>
                    <a:pt x="12264" y="20957"/>
                    <a:pt x="14932" y="19442"/>
                  </a:cubicBezTo>
                  <a:cubicBezTo>
                    <a:pt x="17598" y="17842"/>
                    <a:pt x="20742" y="17022"/>
                    <a:pt x="23885" y="17061"/>
                  </a:cubicBezTo>
                  <a:cubicBezTo>
                    <a:pt x="28552" y="16842"/>
                    <a:pt x="33028" y="18528"/>
                    <a:pt x="36363" y="21728"/>
                  </a:cubicBezTo>
                  <a:cubicBezTo>
                    <a:pt x="39696" y="25490"/>
                    <a:pt x="41410" y="30424"/>
                    <a:pt x="41125" y="35444"/>
                  </a:cubicBezTo>
                  <a:lnTo>
                    <a:pt x="41125" y="63352"/>
                  </a:lnTo>
                  <a:lnTo>
                    <a:pt x="31600" y="63352"/>
                  </a:lnTo>
                  <a:lnTo>
                    <a:pt x="31600" y="38301"/>
                  </a:lnTo>
                  <a:cubicBezTo>
                    <a:pt x="31600" y="29919"/>
                    <a:pt x="28076" y="25728"/>
                    <a:pt x="21122" y="25728"/>
                  </a:cubicBezTo>
                  <a:cubicBezTo>
                    <a:pt x="14550" y="25490"/>
                    <a:pt x="9026" y="30624"/>
                    <a:pt x="8836" y="37196"/>
                  </a:cubicBezTo>
                  <a:cubicBezTo>
                    <a:pt x="8740" y="37692"/>
                    <a:pt x="8836" y="38187"/>
                    <a:pt x="8836" y="38682"/>
                  </a:cubicBezTo>
                  <a:close/>
                </a:path>
              </a:pathLst>
            </a:custGeom>
            <a:solidFill>
              <a:srgbClr val="6D6E71"/>
            </a:solidFill>
            <a:ln w="9525" cap="flat">
              <a:noFill/>
              <a:prstDash val="solid"/>
              <a:miter/>
            </a:ln>
          </p:spPr>
          <p:txBody>
            <a:bodyPr rtlCol="0" anchor="ctr"/>
            <a:lstStyle/>
            <a:p>
              <a:endParaRPr lang="en-US"/>
            </a:p>
          </p:txBody>
        </p:sp>
        <p:sp>
          <p:nvSpPr>
            <p:cNvPr id="810" name="Freeform: Shape 809">
              <a:extLst>
                <a:ext uri="{FF2B5EF4-FFF2-40B4-BE49-F238E27FC236}">
                  <a16:creationId xmlns:a16="http://schemas.microsoft.com/office/drawing/2014/main" id="{0754C1C4-6EC4-411C-BEBB-3AAFD81447C1}"/>
                </a:ext>
              </a:extLst>
            </p:cNvPr>
            <p:cNvSpPr/>
            <p:nvPr/>
          </p:nvSpPr>
          <p:spPr>
            <a:xfrm>
              <a:off x="10485890" y="3750706"/>
              <a:ext cx="11973" cy="79978"/>
            </a:xfrm>
            <a:custGeom>
              <a:avLst/>
              <a:gdLst>
                <a:gd name="connsiteX0" fmla="*/ 8740 w 9525"/>
                <a:gd name="connsiteY0" fmla="*/ 63447 h 63626"/>
                <a:gd name="connsiteX1" fmla="*/ -785 w 9525"/>
                <a:gd name="connsiteY1" fmla="*/ 63447 h 63626"/>
                <a:gd name="connsiteX2" fmla="*/ -785 w 9525"/>
                <a:gd name="connsiteY2" fmla="*/ -180 h 63626"/>
                <a:gd name="connsiteX3" fmla="*/ 8740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8740" y="63447"/>
                  </a:moveTo>
                  <a:lnTo>
                    <a:pt x="-785" y="63447"/>
                  </a:lnTo>
                  <a:lnTo>
                    <a:pt x="-785" y="-180"/>
                  </a:lnTo>
                  <a:lnTo>
                    <a:pt x="8740" y="-180"/>
                  </a:lnTo>
                  <a:close/>
                </a:path>
              </a:pathLst>
            </a:custGeom>
            <a:solidFill>
              <a:srgbClr val="6D6E71"/>
            </a:solidFill>
            <a:ln w="9525" cap="flat">
              <a:noFill/>
              <a:prstDash val="solid"/>
              <a:miter/>
            </a:ln>
          </p:spPr>
          <p:txBody>
            <a:bodyPr rtlCol="0" anchor="ctr"/>
            <a:lstStyle/>
            <a:p>
              <a:endParaRPr lang="en-US"/>
            </a:p>
          </p:txBody>
        </p:sp>
        <p:sp>
          <p:nvSpPr>
            <p:cNvPr id="811" name="Freeform: Shape 810">
              <a:extLst>
                <a:ext uri="{FF2B5EF4-FFF2-40B4-BE49-F238E27FC236}">
                  <a16:creationId xmlns:a16="http://schemas.microsoft.com/office/drawing/2014/main" id="{2D082A63-7CC6-4E9D-A444-29CE69E36792}"/>
                </a:ext>
              </a:extLst>
            </p:cNvPr>
            <p:cNvSpPr/>
            <p:nvPr/>
          </p:nvSpPr>
          <p:spPr>
            <a:xfrm>
              <a:off x="10510897" y="3771873"/>
              <a:ext cx="51084" cy="59666"/>
            </a:xfrm>
            <a:custGeom>
              <a:avLst/>
              <a:gdLst>
                <a:gd name="connsiteX0" fmla="*/ 39614 w 40639"/>
                <a:gd name="connsiteY0" fmla="*/ 46608 h 47467"/>
                <a:gd name="connsiteX1" fmla="*/ 30851 w 40639"/>
                <a:gd name="connsiteY1" fmla="*/ 46608 h 47467"/>
                <a:gd name="connsiteX2" fmla="*/ 30851 w 40639"/>
                <a:gd name="connsiteY2" fmla="*/ 40512 h 47467"/>
                <a:gd name="connsiteX3" fmla="*/ 15706 w 40639"/>
                <a:gd name="connsiteY3" fmla="*/ 47275 h 47467"/>
                <a:gd name="connsiteX4" fmla="*/ 3895 w 40639"/>
                <a:gd name="connsiteY4" fmla="*/ 43274 h 47467"/>
                <a:gd name="connsiteX5" fmla="*/ -772 w 40639"/>
                <a:gd name="connsiteY5" fmla="*/ 32511 h 47467"/>
                <a:gd name="connsiteX6" fmla="*/ 4181 w 40639"/>
                <a:gd name="connsiteY6" fmla="*/ 22414 h 47467"/>
                <a:gd name="connsiteX7" fmla="*/ 17706 w 40639"/>
                <a:gd name="connsiteY7" fmla="*/ 19081 h 47467"/>
                <a:gd name="connsiteX8" fmla="*/ 30089 w 40639"/>
                <a:gd name="connsiteY8" fmla="*/ 19081 h 47467"/>
                <a:gd name="connsiteX9" fmla="*/ 30089 w 40639"/>
                <a:gd name="connsiteY9" fmla="*/ 17366 h 47467"/>
                <a:gd name="connsiteX10" fmla="*/ 19992 w 40639"/>
                <a:gd name="connsiteY10" fmla="*/ 7841 h 47467"/>
                <a:gd name="connsiteX11" fmla="*/ 6848 w 40639"/>
                <a:gd name="connsiteY11" fmla="*/ 12413 h 47467"/>
                <a:gd name="connsiteX12" fmla="*/ 2562 w 40639"/>
                <a:gd name="connsiteY12" fmla="*/ 6412 h 47467"/>
                <a:gd name="connsiteX13" fmla="*/ 21612 w 40639"/>
                <a:gd name="connsiteY13" fmla="*/ -160 h 47467"/>
                <a:gd name="connsiteX14" fmla="*/ 34756 w 40639"/>
                <a:gd name="connsiteY14" fmla="*/ 3936 h 47467"/>
                <a:gd name="connsiteX15" fmla="*/ 39805 w 40639"/>
                <a:gd name="connsiteY15" fmla="*/ 16699 h 47467"/>
                <a:gd name="connsiteX16" fmla="*/ 30089 w 40639"/>
                <a:gd name="connsiteY16" fmla="*/ 29653 h 47467"/>
                <a:gd name="connsiteX17" fmla="*/ 30089 w 40639"/>
                <a:gd name="connsiteY17" fmla="*/ 25748 h 47467"/>
                <a:gd name="connsiteX18" fmla="*/ 19326 w 40639"/>
                <a:gd name="connsiteY18" fmla="*/ 25748 h 47467"/>
                <a:gd name="connsiteX19" fmla="*/ 8944 w 40639"/>
                <a:gd name="connsiteY19" fmla="*/ 32320 h 47467"/>
                <a:gd name="connsiteX20" fmla="*/ 11516 w 40639"/>
                <a:gd name="connsiteY20" fmla="*/ 37368 h 47467"/>
                <a:gd name="connsiteX21" fmla="*/ 18660 w 40639"/>
                <a:gd name="connsiteY21" fmla="*/ 39178 h 47467"/>
                <a:gd name="connsiteX22" fmla="*/ 26660 w 40639"/>
                <a:gd name="connsiteY22" fmla="*/ 36607 h 47467"/>
                <a:gd name="connsiteX23" fmla="*/ 29994 w 40639"/>
                <a:gd name="connsiteY23" fmla="*/ 29653 h 4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9" h="47467">
                  <a:moveTo>
                    <a:pt x="39614" y="46608"/>
                  </a:moveTo>
                  <a:lnTo>
                    <a:pt x="30851" y="46608"/>
                  </a:lnTo>
                  <a:lnTo>
                    <a:pt x="30851" y="40512"/>
                  </a:lnTo>
                  <a:cubicBezTo>
                    <a:pt x="27136" y="44960"/>
                    <a:pt x="21516" y="47456"/>
                    <a:pt x="15706" y="47275"/>
                  </a:cubicBezTo>
                  <a:cubicBezTo>
                    <a:pt x="11421" y="47436"/>
                    <a:pt x="7229" y="46008"/>
                    <a:pt x="3895" y="43274"/>
                  </a:cubicBezTo>
                  <a:cubicBezTo>
                    <a:pt x="847" y="40569"/>
                    <a:pt x="-867" y="36616"/>
                    <a:pt x="-772" y="32511"/>
                  </a:cubicBezTo>
                  <a:cubicBezTo>
                    <a:pt x="-962" y="28520"/>
                    <a:pt x="942" y="24701"/>
                    <a:pt x="4181" y="22414"/>
                  </a:cubicBezTo>
                  <a:cubicBezTo>
                    <a:pt x="8277" y="20004"/>
                    <a:pt x="12944" y="18852"/>
                    <a:pt x="17706" y="19081"/>
                  </a:cubicBezTo>
                  <a:lnTo>
                    <a:pt x="30089" y="19081"/>
                  </a:lnTo>
                  <a:lnTo>
                    <a:pt x="30089" y="17366"/>
                  </a:lnTo>
                  <a:cubicBezTo>
                    <a:pt x="30089" y="11270"/>
                    <a:pt x="26756" y="7841"/>
                    <a:pt x="19992" y="7841"/>
                  </a:cubicBezTo>
                  <a:cubicBezTo>
                    <a:pt x="15230" y="8013"/>
                    <a:pt x="10658" y="9603"/>
                    <a:pt x="6848" y="12413"/>
                  </a:cubicBezTo>
                  <a:lnTo>
                    <a:pt x="2562" y="6412"/>
                  </a:lnTo>
                  <a:cubicBezTo>
                    <a:pt x="7991" y="2060"/>
                    <a:pt x="14659" y="-274"/>
                    <a:pt x="21612" y="-160"/>
                  </a:cubicBezTo>
                  <a:cubicBezTo>
                    <a:pt x="26374" y="-369"/>
                    <a:pt x="30946" y="1078"/>
                    <a:pt x="34756" y="3936"/>
                  </a:cubicBezTo>
                  <a:cubicBezTo>
                    <a:pt x="38376" y="7165"/>
                    <a:pt x="40185" y="11889"/>
                    <a:pt x="39805" y="16699"/>
                  </a:cubicBezTo>
                  <a:close/>
                  <a:moveTo>
                    <a:pt x="30089" y="29653"/>
                  </a:moveTo>
                  <a:lnTo>
                    <a:pt x="30089" y="25748"/>
                  </a:lnTo>
                  <a:lnTo>
                    <a:pt x="19326" y="25748"/>
                  </a:lnTo>
                  <a:cubicBezTo>
                    <a:pt x="12373" y="25748"/>
                    <a:pt x="8944" y="27939"/>
                    <a:pt x="8944" y="32320"/>
                  </a:cubicBezTo>
                  <a:cubicBezTo>
                    <a:pt x="8849" y="34340"/>
                    <a:pt x="9801" y="36264"/>
                    <a:pt x="11516" y="37368"/>
                  </a:cubicBezTo>
                  <a:cubicBezTo>
                    <a:pt x="13706" y="38664"/>
                    <a:pt x="16183" y="39293"/>
                    <a:pt x="18660" y="39178"/>
                  </a:cubicBezTo>
                  <a:cubicBezTo>
                    <a:pt x="21516" y="39236"/>
                    <a:pt x="24374" y="38331"/>
                    <a:pt x="26660" y="36607"/>
                  </a:cubicBezTo>
                  <a:cubicBezTo>
                    <a:pt x="28851" y="34978"/>
                    <a:pt x="30089" y="32377"/>
                    <a:pt x="29994" y="29653"/>
                  </a:cubicBezTo>
                  <a:close/>
                </a:path>
              </a:pathLst>
            </a:custGeom>
            <a:solidFill>
              <a:srgbClr val="6D6E71"/>
            </a:solidFill>
            <a:ln w="9525" cap="flat">
              <a:noFill/>
              <a:prstDash val="solid"/>
              <a:miter/>
            </a:ln>
          </p:spPr>
          <p:txBody>
            <a:bodyPr rtlCol="0" anchor="ctr"/>
            <a:lstStyle/>
            <a:p>
              <a:endParaRPr lang="en-US"/>
            </a:p>
          </p:txBody>
        </p:sp>
        <p:sp>
          <p:nvSpPr>
            <p:cNvPr id="812" name="Freeform: Shape 811">
              <a:extLst>
                <a:ext uri="{FF2B5EF4-FFF2-40B4-BE49-F238E27FC236}">
                  <a16:creationId xmlns:a16="http://schemas.microsoft.com/office/drawing/2014/main" id="{8F3B4B05-441B-4FF0-93F3-8C2B8BC69B19}"/>
                </a:ext>
              </a:extLst>
            </p:cNvPr>
            <p:cNvSpPr/>
            <p:nvPr/>
          </p:nvSpPr>
          <p:spPr>
            <a:xfrm>
              <a:off x="10574789" y="3772488"/>
              <a:ext cx="53100" cy="59043"/>
            </a:xfrm>
            <a:custGeom>
              <a:avLst/>
              <a:gdLst>
                <a:gd name="connsiteX0" fmla="*/ 22600 w 42243"/>
                <a:gd name="connsiteY0" fmla="*/ 46786 h 46971"/>
                <a:gd name="connsiteX1" fmla="*/ 6216 w 42243"/>
                <a:gd name="connsiteY1" fmla="*/ 40309 h 46971"/>
                <a:gd name="connsiteX2" fmla="*/ 6216 w 42243"/>
                <a:gd name="connsiteY2" fmla="*/ 6400 h 46971"/>
                <a:gd name="connsiteX3" fmla="*/ 23647 w 42243"/>
                <a:gd name="connsiteY3" fmla="*/ -172 h 46971"/>
                <a:gd name="connsiteX4" fmla="*/ 41078 w 42243"/>
                <a:gd name="connsiteY4" fmla="*/ 6972 h 46971"/>
                <a:gd name="connsiteX5" fmla="*/ 35458 w 42243"/>
                <a:gd name="connsiteY5" fmla="*/ 13925 h 46971"/>
                <a:gd name="connsiteX6" fmla="*/ 23457 w 42243"/>
                <a:gd name="connsiteY6" fmla="*/ 8781 h 46971"/>
                <a:gd name="connsiteX7" fmla="*/ 13075 w 42243"/>
                <a:gd name="connsiteY7" fmla="*/ 12686 h 46971"/>
                <a:gd name="connsiteX8" fmla="*/ 8693 w 42243"/>
                <a:gd name="connsiteY8" fmla="*/ 22974 h 46971"/>
                <a:gd name="connsiteX9" fmla="*/ 13075 w 42243"/>
                <a:gd name="connsiteY9" fmla="*/ 33641 h 46971"/>
                <a:gd name="connsiteX10" fmla="*/ 23837 w 42243"/>
                <a:gd name="connsiteY10" fmla="*/ 38023 h 46971"/>
                <a:gd name="connsiteX11" fmla="*/ 35839 w 42243"/>
                <a:gd name="connsiteY11" fmla="*/ 32212 h 46971"/>
                <a:gd name="connsiteX12" fmla="*/ 41459 w 42243"/>
                <a:gd name="connsiteY12" fmla="*/ 38404 h 46971"/>
                <a:gd name="connsiteX13" fmla="*/ 22600 w 42243"/>
                <a:gd name="connsiteY13" fmla="*/ 46786 h 4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243" h="46971">
                  <a:moveTo>
                    <a:pt x="22600" y="46786"/>
                  </a:moveTo>
                  <a:cubicBezTo>
                    <a:pt x="16504" y="46919"/>
                    <a:pt x="10598" y="44586"/>
                    <a:pt x="6216" y="40309"/>
                  </a:cubicBezTo>
                  <a:cubicBezTo>
                    <a:pt x="-3118" y="30936"/>
                    <a:pt x="-3118" y="15772"/>
                    <a:pt x="6216" y="6400"/>
                  </a:cubicBezTo>
                  <a:cubicBezTo>
                    <a:pt x="10978" y="2028"/>
                    <a:pt x="17170" y="-334"/>
                    <a:pt x="23647" y="-172"/>
                  </a:cubicBezTo>
                  <a:cubicBezTo>
                    <a:pt x="30219" y="-296"/>
                    <a:pt x="36506" y="2285"/>
                    <a:pt x="41078" y="6972"/>
                  </a:cubicBezTo>
                  <a:lnTo>
                    <a:pt x="35458" y="13925"/>
                  </a:lnTo>
                  <a:cubicBezTo>
                    <a:pt x="32219" y="10810"/>
                    <a:pt x="27933" y="8981"/>
                    <a:pt x="23457" y="8781"/>
                  </a:cubicBezTo>
                  <a:cubicBezTo>
                    <a:pt x="19647" y="8743"/>
                    <a:pt x="15932" y="10134"/>
                    <a:pt x="13075" y="12686"/>
                  </a:cubicBezTo>
                  <a:cubicBezTo>
                    <a:pt x="10122" y="15296"/>
                    <a:pt x="8597" y="19068"/>
                    <a:pt x="8693" y="22974"/>
                  </a:cubicBezTo>
                  <a:cubicBezTo>
                    <a:pt x="8597" y="26993"/>
                    <a:pt x="10217" y="30870"/>
                    <a:pt x="13075" y="33641"/>
                  </a:cubicBezTo>
                  <a:cubicBezTo>
                    <a:pt x="15932" y="36547"/>
                    <a:pt x="19837" y="38137"/>
                    <a:pt x="23837" y="38023"/>
                  </a:cubicBezTo>
                  <a:cubicBezTo>
                    <a:pt x="28505" y="37842"/>
                    <a:pt x="32791" y="35737"/>
                    <a:pt x="35839" y="32212"/>
                  </a:cubicBezTo>
                  <a:lnTo>
                    <a:pt x="41459" y="38404"/>
                  </a:lnTo>
                  <a:cubicBezTo>
                    <a:pt x="36601" y="43680"/>
                    <a:pt x="29744" y="46710"/>
                    <a:pt x="22600" y="46786"/>
                  </a:cubicBezTo>
                  <a:close/>
                </a:path>
              </a:pathLst>
            </a:custGeom>
            <a:solidFill>
              <a:srgbClr val="6D6E71"/>
            </a:solidFill>
            <a:ln w="9525" cap="flat">
              <a:noFill/>
              <a:prstDash val="solid"/>
              <a:miter/>
            </a:ln>
          </p:spPr>
          <p:txBody>
            <a:bodyPr rtlCol="0" anchor="ctr"/>
            <a:lstStyle/>
            <a:p>
              <a:endParaRPr lang="en-US"/>
            </a:p>
          </p:txBody>
        </p:sp>
        <p:sp>
          <p:nvSpPr>
            <p:cNvPr id="813" name="Freeform: Shape 812">
              <a:extLst>
                <a:ext uri="{FF2B5EF4-FFF2-40B4-BE49-F238E27FC236}">
                  <a16:creationId xmlns:a16="http://schemas.microsoft.com/office/drawing/2014/main" id="{6A3EE067-2D78-47D3-8FAE-84025C526685}"/>
                </a:ext>
              </a:extLst>
            </p:cNvPr>
            <p:cNvSpPr/>
            <p:nvPr/>
          </p:nvSpPr>
          <p:spPr>
            <a:xfrm>
              <a:off x="10640102" y="3750706"/>
              <a:ext cx="53638" cy="80457"/>
            </a:xfrm>
            <a:custGeom>
              <a:avLst/>
              <a:gdLst>
                <a:gd name="connsiteX0" fmla="*/ 8740 w 42671"/>
                <a:gd name="connsiteY0" fmla="*/ 63447 h 64007"/>
                <a:gd name="connsiteX1" fmla="*/ -785 w 42671"/>
                <a:gd name="connsiteY1" fmla="*/ 63447 h 64007"/>
                <a:gd name="connsiteX2" fmla="*/ -785 w 42671"/>
                <a:gd name="connsiteY2" fmla="*/ -180 h 64007"/>
                <a:gd name="connsiteX3" fmla="*/ 8740 w 42671"/>
                <a:gd name="connsiteY3" fmla="*/ -180 h 64007"/>
                <a:gd name="connsiteX4" fmla="*/ 8740 w 42671"/>
                <a:gd name="connsiteY4" fmla="*/ 37253 h 64007"/>
                <a:gd name="connsiteX5" fmla="*/ 27790 w 42671"/>
                <a:gd name="connsiteY5" fmla="*/ 18203 h 64007"/>
                <a:gd name="connsiteX6" fmla="*/ 40077 w 42671"/>
                <a:gd name="connsiteY6" fmla="*/ 18203 h 64007"/>
                <a:gd name="connsiteX7" fmla="*/ 22837 w 42671"/>
                <a:gd name="connsiteY7" fmla="*/ 36300 h 64007"/>
                <a:gd name="connsiteX8" fmla="*/ 41887 w 42671"/>
                <a:gd name="connsiteY8" fmla="*/ 63828 h 64007"/>
                <a:gd name="connsiteX9" fmla="*/ 29599 w 42671"/>
                <a:gd name="connsiteY9" fmla="*/ 63828 h 64007"/>
                <a:gd name="connsiteX10" fmla="*/ 16073 w 42671"/>
                <a:gd name="connsiteY10" fmla="*/ 43825 h 64007"/>
                <a:gd name="connsiteX11" fmla="*/ 9120 w 42671"/>
                <a:gd name="connsiteY11" fmla="*/ 50874 h 64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671" h="64007">
                  <a:moveTo>
                    <a:pt x="8740" y="63447"/>
                  </a:moveTo>
                  <a:lnTo>
                    <a:pt x="-785" y="63447"/>
                  </a:lnTo>
                  <a:lnTo>
                    <a:pt x="-785" y="-180"/>
                  </a:lnTo>
                  <a:lnTo>
                    <a:pt x="8740" y="-180"/>
                  </a:lnTo>
                  <a:lnTo>
                    <a:pt x="8740" y="37253"/>
                  </a:lnTo>
                  <a:lnTo>
                    <a:pt x="27790" y="18203"/>
                  </a:lnTo>
                  <a:lnTo>
                    <a:pt x="40077" y="18203"/>
                  </a:lnTo>
                  <a:lnTo>
                    <a:pt x="22837" y="36300"/>
                  </a:lnTo>
                  <a:lnTo>
                    <a:pt x="41887" y="63828"/>
                  </a:lnTo>
                  <a:lnTo>
                    <a:pt x="29599" y="63828"/>
                  </a:lnTo>
                  <a:lnTo>
                    <a:pt x="16073" y="43825"/>
                  </a:lnTo>
                  <a:lnTo>
                    <a:pt x="9120" y="50874"/>
                  </a:lnTo>
                  <a:close/>
                </a:path>
              </a:pathLst>
            </a:custGeom>
            <a:solidFill>
              <a:srgbClr val="6D6E71"/>
            </a:solidFill>
            <a:ln w="9525" cap="flat">
              <a:noFill/>
              <a:prstDash val="solid"/>
              <a:miter/>
            </a:ln>
          </p:spPr>
          <p:txBody>
            <a:bodyPr rtlCol="0" anchor="ctr"/>
            <a:lstStyle/>
            <a:p>
              <a:endParaRPr lang="en-US"/>
            </a:p>
          </p:txBody>
        </p:sp>
        <p:sp>
          <p:nvSpPr>
            <p:cNvPr id="814" name="Freeform: Shape 813">
              <a:extLst>
                <a:ext uri="{FF2B5EF4-FFF2-40B4-BE49-F238E27FC236}">
                  <a16:creationId xmlns:a16="http://schemas.microsoft.com/office/drawing/2014/main" id="{D19E25B4-061D-4444-B77F-C5F6672F8925}"/>
                </a:ext>
              </a:extLst>
            </p:cNvPr>
            <p:cNvSpPr/>
            <p:nvPr/>
          </p:nvSpPr>
          <p:spPr>
            <a:xfrm>
              <a:off x="10699967" y="3748910"/>
              <a:ext cx="15324" cy="81776"/>
            </a:xfrm>
            <a:custGeom>
              <a:avLst/>
              <a:gdLst>
                <a:gd name="connsiteX0" fmla="*/ 1024 w 12191"/>
                <a:gd name="connsiteY0" fmla="*/ 10203 h 65056"/>
                <a:gd name="connsiteX1" fmla="*/ -785 w 12191"/>
                <a:gd name="connsiteY1" fmla="*/ 5917 h 65056"/>
                <a:gd name="connsiteX2" fmla="*/ 1024 w 12191"/>
                <a:gd name="connsiteY2" fmla="*/ 1630 h 65056"/>
                <a:gd name="connsiteX3" fmla="*/ 5310 w 12191"/>
                <a:gd name="connsiteY3" fmla="*/ -180 h 65056"/>
                <a:gd name="connsiteX4" fmla="*/ 11406 w 12191"/>
                <a:gd name="connsiteY4" fmla="*/ 5917 h 65056"/>
                <a:gd name="connsiteX5" fmla="*/ 9597 w 12191"/>
                <a:gd name="connsiteY5" fmla="*/ 10203 h 65056"/>
                <a:gd name="connsiteX6" fmla="*/ 5310 w 12191"/>
                <a:gd name="connsiteY6" fmla="*/ 12013 h 65056"/>
                <a:gd name="connsiteX7" fmla="*/ 1024 w 12191"/>
                <a:gd name="connsiteY7" fmla="*/ 10203 h 65056"/>
                <a:gd name="connsiteX8" fmla="*/ 10549 w 12191"/>
                <a:gd name="connsiteY8" fmla="*/ 64876 h 65056"/>
                <a:gd name="connsiteX9" fmla="*/ 1024 w 12191"/>
                <a:gd name="connsiteY9" fmla="*/ 64876 h 65056"/>
                <a:gd name="connsiteX10" fmla="*/ 1024 w 12191"/>
                <a:gd name="connsiteY10" fmla="*/ 19251 h 65056"/>
                <a:gd name="connsiteX11" fmla="*/ 10549 w 12191"/>
                <a:gd name="connsiteY11" fmla="*/ 19251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1" h="65056">
                  <a:moveTo>
                    <a:pt x="1024" y="10203"/>
                  </a:moveTo>
                  <a:cubicBezTo>
                    <a:pt x="-119" y="9060"/>
                    <a:pt x="-785" y="7526"/>
                    <a:pt x="-785" y="5917"/>
                  </a:cubicBezTo>
                  <a:cubicBezTo>
                    <a:pt x="-785" y="4297"/>
                    <a:pt x="-119" y="2754"/>
                    <a:pt x="1024" y="1630"/>
                  </a:cubicBezTo>
                  <a:cubicBezTo>
                    <a:pt x="2167" y="459"/>
                    <a:pt x="3692" y="-199"/>
                    <a:pt x="5310" y="-180"/>
                  </a:cubicBezTo>
                  <a:cubicBezTo>
                    <a:pt x="8645" y="-132"/>
                    <a:pt x="11311" y="2573"/>
                    <a:pt x="11406" y="5917"/>
                  </a:cubicBezTo>
                  <a:cubicBezTo>
                    <a:pt x="11406" y="7536"/>
                    <a:pt x="10740" y="9088"/>
                    <a:pt x="9597" y="10203"/>
                  </a:cubicBezTo>
                  <a:cubicBezTo>
                    <a:pt x="8454" y="11364"/>
                    <a:pt x="6930" y="12022"/>
                    <a:pt x="5310" y="12013"/>
                  </a:cubicBezTo>
                  <a:cubicBezTo>
                    <a:pt x="3692" y="11994"/>
                    <a:pt x="2167" y="11336"/>
                    <a:pt x="1024" y="10203"/>
                  </a:cubicBezTo>
                  <a:close/>
                  <a:moveTo>
                    <a:pt x="10549" y="64876"/>
                  </a:moveTo>
                  <a:lnTo>
                    <a:pt x="1024" y="64876"/>
                  </a:lnTo>
                  <a:lnTo>
                    <a:pt x="1024" y="19251"/>
                  </a:lnTo>
                  <a:lnTo>
                    <a:pt x="10549" y="19251"/>
                  </a:lnTo>
                  <a:close/>
                </a:path>
              </a:pathLst>
            </a:custGeom>
            <a:solidFill>
              <a:srgbClr val="6D6E71"/>
            </a:solidFill>
            <a:ln w="9525" cap="flat">
              <a:noFill/>
              <a:prstDash val="solid"/>
              <a:miter/>
            </a:ln>
          </p:spPr>
          <p:txBody>
            <a:bodyPr rtlCol="0" anchor="ctr"/>
            <a:lstStyle/>
            <a:p>
              <a:endParaRPr lang="en-US"/>
            </a:p>
          </p:txBody>
        </p:sp>
        <p:sp>
          <p:nvSpPr>
            <p:cNvPr id="815" name="Freeform: Shape 814">
              <a:extLst>
                <a:ext uri="{FF2B5EF4-FFF2-40B4-BE49-F238E27FC236}">
                  <a16:creationId xmlns:a16="http://schemas.microsoft.com/office/drawing/2014/main" id="{D1A05768-60E0-48A3-A9EA-D90320AF992A}"/>
                </a:ext>
              </a:extLst>
            </p:cNvPr>
            <p:cNvSpPr/>
            <p:nvPr/>
          </p:nvSpPr>
          <p:spPr>
            <a:xfrm>
              <a:off x="10731455" y="3772478"/>
              <a:ext cx="52720" cy="58208"/>
            </a:xfrm>
            <a:custGeom>
              <a:avLst/>
              <a:gdLst>
                <a:gd name="connsiteX0" fmla="*/ 8740 w 41941"/>
                <a:gd name="connsiteY0" fmla="*/ 21457 h 46307"/>
                <a:gd name="connsiteX1" fmla="*/ 8740 w 41941"/>
                <a:gd name="connsiteY1" fmla="*/ 46127 h 46307"/>
                <a:gd name="connsiteX2" fmla="*/ -785 w 41941"/>
                <a:gd name="connsiteY2" fmla="*/ 46127 h 46307"/>
                <a:gd name="connsiteX3" fmla="*/ -785 w 41941"/>
                <a:gd name="connsiteY3" fmla="*/ 502 h 46307"/>
                <a:gd name="connsiteX4" fmla="*/ 8740 w 41941"/>
                <a:gd name="connsiteY4" fmla="*/ 502 h 46307"/>
                <a:gd name="connsiteX5" fmla="*/ 8740 w 41941"/>
                <a:gd name="connsiteY5" fmla="*/ 8789 h 46307"/>
                <a:gd name="connsiteX6" fmla="*/ 15122 w 41941"/>
                <a:gd name="connsiteY6" fmla="*/ 2217 h 46307"/>
                <a:gd name="connsiteX7" fmla="*/ 23886 w 41941"/>
                <a:gd name="connsiteY7" fmla="*/ -164 h 46307"/>
                <a:gd name="connsiteX8" fmla="*/ 36363 w 41941"/>
                <a:gd name="connsiteY8" fmla="*/ 4503 h 46307"/>
                <a:gd name="connsiteX9" fmla="*/ 41125 w 41941"/>
                <a:gd name="connsiteY9" fmla="*/ 18219 h 46307"/>
                <a:gd name="connsiteX10" fmla="*/ 41125 w 41941"/>
                <a:gd name="connsiteY10" fmla="*/ 46127 h 46307"/>
                <a:gd name="connsiteX11" fmla="*/ 31600 w 41941"/>
                <a:gd name="connsiteY11" fmla="*/ 46127 h 46307"/>
                <a:gd name="connsiteX12" fmla="*/ 31600 w 41941"/>
                <a:gd name="connsiteY12" fmla="*/ 21077 h 46307"/>
                <a:gd name="connsiteX13" fmla="*/ 21123 w 41941"/>
                <a:gd name="connsiteY13" fmla="*/ 8504 h 46307"/>
                <a:gd name="connsiteX14" fmla="*/ 12455 w 41941"/>
                <a:gd name="connsiteY14" fmla="*/ 11837 h 46307"/>
                <a:gd name="connsiteX15" fmla="*/ 8740 w 41941"/>
                <a:gd name="connsiteY15" fmla="*/ 21457 h 46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1" h="46307">
                  <a:moveTo>
                    <a:pt x="8740" y="21457"/>
                  </a:moveTo>
                  <a:lnTo>
                    <a:pt x="8740" y="46127"/>
                  </a:lnTo>
                  <a:lnTo>
                    <a:pt x="-785" y="46127"/>
                  </a:lnTo>
                  <a:lnTo>
                    <a:pt x="-785" y="502"/>
                  </a:lnTo>
                  <a:lnTo>
                    <a:pt x="8740" y="502"/>
                  </a:lnTo>
                  <a:lnTo>
                    <a:pt x="8740" y="8789"/>
                  </a:lnTo>
                  <a:cubicBezTo>
                    <a:pt x="10265" y="6055"/>
                    <a:pt x="12455" y="3779"/>
                    <a:pt x="15122" y="2217"/>
                  </a:cubicBezTo>
                  <a:cubicBezTo>
                    <a:pt x="17790" y="626"/>
                    <a:pt x="20837" y="-202"/>
                    <a:pt x="23886" y="-164"/>
                  </a:cubicBezTo>
                  <a:cubicBezTo>
                    <a:pt x="28553" y="-365"/>
                    <a:pt x="33029" y="1321"/>
                    <a:pt x="36363" y="4503"/>
                  </a:cubicBezTo>
                  <a:cubicBezTo>
                    <a:pt x="39696" y="8265"/>
                    <a:pt x="41411" y="13199"/>
                    <a:pt x="41125" y="18219"/>
                  </a:cubicBezTo>
                  <a:lnTo>
                    <a:pt x="41125" y="46127"/>
                  </a:lnTo>
                  <a:lnTo>
                    <a:pt x="31600" y="46127"/>
                  </a:lnTo>
                  <a:lnTo>
                    <a:pt x="31600" y="21077"/>
                  </a:lnTo>
                  <a:cubicBezTo>
                    <a:pt x="31600" y="12695"/>
                    <a:pt x="28076" y="8504"/>
                    <a:pt x="21123" y="8504"/>
                  </a:cubicBezTo>
                  <a:cubicBezTo>
                    <a:pt x="17885" y="8427"/>
                    <a:pt x="14836" y="9627"/>
                    <a:pt x="12455" y="11837"/>
                  </a:cubicBezTo>
                  <a:cubicBezTo>
                    <a:pt x="9789" y="14324"/>
                    <a:pt x="8455" y="17857"/>
                    <a:pt x="8740" y="21457"/>
                  </a:cubicBezTo>
                  <a:close/>
                </a:path>
              </a:pathLst>
            </a:custGeom>
            <a:solidFill>
              <a:srgbClr val="6D6E71"/>
            </a:solidFill>
            <a:ln w="9525" cap="flat">
              <a:noFill/>
              <a:prstDash val="solid"/>
              <a:miter/>
            </a:ln>
          </p:spPr>
          <p:txBody>
            <a:bodyPr rtlCol="0" anchor="ctr"/>
            <a:lstStyle/>
            <a:p>
              <a:endParaRPr lang="en-US"/>
            </a:p>
          </p:txBody>
        </p:sp>
        <p:sp>
          <p:nvSpPr>
            <p:cNvPr id="816" name="Freeform: Shape 815">
              <a:extLst>
                <a:ext uri="{FF2B5EF4-FFF2-40B4-BE49-F238E27FC236}">
                  <a16:creationId xmlns:a16="http://schemas.microsoft.com/office/drawing/2014/main" id="{26D95F2D-4510-4354-9F61-279D6C4902AC}"/>
                </a:ext>
              </a:extLst>
            </p:cNvPr>
            <p:cNvSpPr/>
            <p:nvPr/>
          </p:nvSpPr>
          <p:spPr>
            <a:xfrm>
              <a:off x="10796934" y="3772485"/>
              <a:ext cx="57320" cy="81326"/>
            </a:xfrm>
            <a:custGeom>
              <a:avLst/>
              <a:gdLst>
                <a:gd name="connsiteX0" fmla="*/ 44756 w 45600"/>
                <a:gd name="connsiteY0" fmla="*/ 496 h 64698"/>
                <a:gd name="connsiteX1" fmla="*/ 44756 w 45600"/>
                <a:gd name="connsiteY1" fmla="*/ 40311 h 64698"/>
                <a:gd name="connsiteX2" fmla="*/ 38184 w 45600"/>
                <a:gd name="connsiteY2" fmla="*/ 58408 h 64698"/>
                <a:gd name="connsiteX3" fmla="*/ 21325 w 45600"/>
                <a:gd name="connsiteY3" fmla="*/ 64504 h 64698"/>
                <a:gd name="connsiteX4" fmla="*/ 2275 w 45600"/>
                <a:gd name="connsiteY4" fmla="*/ 58027 h 64698"/>
                <a:gd name="connsiteX5" fmla="*/ 6751 w 45600"/>
                <a:gd name="connsiteY5" fmla="*/ 50788 h 64698"/>
                <a:gd name="connsiteX6" fmla="*/ 20277 w 45600"/>
                <a:gd name="connsiteY6" fmla="*/ 55836 h 64698"/>
                <a:gd name="connsiteX7" fmla="*/ 31040 w 45600"/>
                <a:gd name="connsiteY7" fmla="*/ 52312 h 64698"/>
                <a:gd name="connsiteX8" fmla="*/ 35041 w 45600"/>
                <a:gd name="connsiteY8" fmla="*/ 41073 h 64698"/>
                <a:gd name="connsiteX9" fmla="*/ 35041 w 45600"/>
                <a:gd name="connsiteY9" fmla="*/ 35263 h 64698"/>
                <a:gd name="connsiteX10" fmla="*/ 28945 w 45600"/>
                <a:gd name="connsiteY10" fmla="*/ 41644 h 64698"/>
                <a:gd name="connsiteX11" fmla="*/ 19991 w 45600"/>
                <a:gd name="connsiteY11" fmla="*/ 44025 h 64698"/>
                <a:gd name="connsiteX12" fmla="*/ 5037 w 45600"/>
                <a:gd name="connsiteY12" fmla="*/ 37739 h 64698"/>
                <a:gd name="connsiteX13" fmla="*/ -773 w 45600"/>
                <a:gd name="connsiteY13" fmla="*/ 21927 h 64698"/>
                <a:gd name="connsiteX14" fmla="*/ 5037 w 45600"/>
                <a:gd name="connsiteY14" fmla="*/ 6211 h 64698"/>
                <a:gd name="connsiteX15" fmla="*/ 19896 w 45600"/>
                <a:gd name="connsiteY15" fmla="*/ -170 h 64698"/>
                <a:gd name="connsiteX16" fmla="*/ 34660 w 45600"/>
                <a:gd name="connsiteY16" fmla="*/ 7259 h 64698"/>
                <a:gd name="connsiteX17" fmla="*/ 34660 w 45600"/>
                <a:gd name="connsiteY17" fmla="*/ 496 h 64698"/>
                <a:gd name="connsiteX18" fmla="*/ 9132 w 45600"/>
                <a:gd name="connsiteY18" fmla="*/ 21547 h 64698"/>
                <a:gd name="connsiteX19" fmla="*/ 12657 w 45600"/>
                <a:gd name="connsiteY19" fmla="*/ 31072 h 64698"/>
                <a:gd name="connsiteX20" fmla="*/ 22182 w 45600"/>
                <a:gd name="connsiteY20" fmla="*/ 35167 h 64698"/>
                <a:gd name="connsiteX21" fmla="*/ 31707 w 45600"/>
                <a:gd name="connsiteY21" fmla="*/ 31167 h 64698"/>
                <a:gd name="connsiteX22" fmla="*/ 31707 w 45600"/>
                <a:gd name="connsiteY22" fmla="*/ 11450 h 64698"/>
                <a:gd name="connsiteX23" fmla="*/ 22182 w 45600"/>
                <a:gd name="connsiteY23" fmla="*/ 7354 h 64698"/>
                <a:gd name="connsiteX24" fmla="*/ 12657 w 45600"/>
                <a:gd name="connsiteY24" fmla="*/ 11545 h 64698"/>
                <a:gd name="connsiteX25" fmla="*/ 9609 w 45600"/>
                <a:gd name="connsiteY25" fmla="*/ 21547 h 64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5600" h="64698">
                  <a:moveTo>
                    <a:pt x="44756" y="496"/>
                  </a:moveTo>
                  <a:lnTo>
                    <a:pt x="44756" y="40311"/>
                  </a:lnTo>
                  <a:cubicBezTo>
                    <a:pt x="45232" y="47007"/>
                    <a:pt x="42851" y="53598"/>
                    <a:pt x="38184" y="58408"/>
                  </a:cubicBezTo>
                  <a:cubicBezTo>
                    <a:pt x="33517" y="62532"/>
                    <a:pt x="27516" y="64714"/>
                    <a:pt x="21325" y="64504"/>
                  </a:cubicBezTo>
                  <a:cubicBezTo>
                    <a:pt x="14372" y="64638"/>
                    <a:pt x="7705" y="62342"/>
                    <a:pt x="2275" y="58027"/>
                  </a:cubicBezTo>
                  <a:lnTo>
                    <a:pt x="6751" y="50788"/>
                  </a:lnTo>
                  <a:cubicBezTo>
                    <a:pt x="10561" y="53903"/>
                    <a:pt x="15324" y="55684"/>
                    <a:pt x="20277" y="55836"/>
                  </a:cubicBezTo>
                  <a:cubicBezTo>
                    <a:pt x="24183" y="56037"/>
                    <a:pt x="27993" y="54779"/>
                    <a:pt x="31040" y="52312"/>
                  </a:cubicBezTo>
                  <a:cubicBezTo>
                    <a:pt x="33994" y="49331"/>
                    <a:pt x="35421" y="45226"/>
                    <a:pt x="35041" y="41073"/>
                  </a:cubicBezTo>
                  <a:lnTo>
                    <a:pt x="35041" y="35263"/>
                  </a:lnTo>
                  <a:cubicBezTo>
                    <a:pt x="33612" y="37911"/>
                    <a:pt x="31517" y="40111"/>
                    <a:pt x="28945" y="41644"/>
                  </a:cubicBezTo>
                  <a:cubicBezTo>
                    <a:pt x="26278" y="43264"/>
                    <a:pt x="23135" y="44092"/>
                    <a:pt x="19991" y="44025"/>
                  </a:cubicBezTo>
                  <a:cubicBezTo>
                    <a:pt x="14276" y="44264"/>
                    <a:pt x="8848" y="41959"/>
                    <a:pt x="5037" y="37739"/>
                  </a:cubicBezTo>
                  <a:cubicBezTo>
                    <a:pt x="1132" y="33396"/>
                    <a:pt x="-868" y="27747"/>
                    <a:pt x="-773" y="21927"/>
                  </a:cubicBezTo>
                  <a:cubicBezTo>
                    <a:pt x="-964" y="16136"/>
                    <a:pt x="1132" y="10507"/>
                    <a:pt x="5037" y="6211"/>
                  </a:cubicBezTo>
                  <a:cubicBezTo>
                    <a:pt x="8752" y="1982"/>
                    <a:pt x="14276" y="-352"/>
                    <a:pt x="19896" y="-170"/>
                  </a:cubicBezTo>
                  <a:cubicBezTo>
                    <a:pt x="25706" y="-285"/>
                    <a:pt x="31231" y="2497"/>
                    <a:pt x="34660" y="7259"/>
                  </a:cubicBezTo>
                  <a:lnTo>
                    <a:pt x="34660" y="496"/>
                  </a:lnTo>
                  <a:close/>
                  <a:moveTo>
                    <a:pt x="9132" y="21547"/>
                  </a:moveTo>
                  <a:cubicBezTo>
                    <a:pt x="9132" y="25042"/>
                    <a:pt x="10371" y="28433"/>
                    <a:pt x="12657" y="31072"/>
                  </a:cubicBezTo>
                  <a:cubicBezTo>
                    <a:pt x="15038" y="33834"/>
                    <a:pt x="18562" y="35339"/>
                    <a:pt x="22182" y="35167"/>
                  </a:cubicBezTo>
                  <a:cubicBezTo>
                    <a:pt x="25801" y="35282"/>
                    <a:pt x="29231" y="33824"/>
                    <a:pt x="31707" y="31167"/>
                  </a:cubicBezTo>
                  <a:cubicBezTo>
                    <a:pt x="36564" y="25509"/>
                    <a:pt x="36564" y="17108"/>
                    <a:pt x="31707" y="11450"/>
                  </a:cubicBezTo>
                  <a:cubicBezTo>
                    <a:pt x="29325" y="8726"/>
                    <a:pt x="25801" y="7221"/>
                    <a:pt x="22182" y="7354"/>
                  </a:cubicBezTo>
                  <a:cubicBezTo>
                    <a:pt x="18562" y="7126"/>
                    <a:pt x="14944" y="8688"/>
                    <a:pt x="12657" y="11545"/>
                  </a:cubicBezTo>
                  <a:cubicBezTo>
                    <a:pt x="10466" y="14384"/>
                    <a:pt x="9323" y="17946"/>
                    <a:pt x="9609" y="21547"/>
                  </a:cubicBezTo>
                  <a:close/>
                </a:path>
              </a:pathLst>
            </a:custGeom>
            <a:solidFill>
              <a:srgbClr val="6D6E71"/>
            </a:solidFill>
            <a:ln w="9525" cap="flat">
              <a:noFill/>
              <a:prstDash val="solid"/>
              <a:miter/>
            </a:ln>
          </p:spPr>
          <p:txBody>
            <a:bodyPr rtlCol="0" anchor="ctr"/>
            <a:lstStyle/>
            <a:p>
              <a:endParaRPr lang="en-US"/>
            </a:p>
          </p:txBody>
        </p:sp>
        <p:sp>
          <p:nvSpPr>
            <p:cNvPr id="817" name="Freeform: Shape 816">
              <a:extLst>
                <a:ext uri="{FF2B5EF4-FFF2-40B4-BE49-F238E27FC236}">
                  <a16:creationId xmlns:a16="http://schemas.microsoft.com/office/drawing/2014/main" id="{5AA13F91-5066-4701-8368-D99C47D875E7}"/>
                </a:ext>
              </a:extLst>
            </p:cNvPr>
            <p:cNvSpPr/>
            <p:nvPr/>
          </p:nvSpPr>
          <p:spPr>
            <a:xfrm>
              <a:off x="7379175" y="3901796"/>
              <a:ext cx="53238" cy="59043"/>
            </a:xfrm>
            <a:custGeom>
              <a:avLst/>
              <a:gdLst>
                <a:gd name="connsiteX0" fmla="*/ 22613 w 42353"/>
                <a:gd name="connsiteY0" fmla="*/ 46786 h 46971"/>
                <a:gd name="connsiteX1" fmla="*/ 6230 w 42353"/>
                <a:gd name="connsiteY1" fmla="*/ 40309 h 46971"/>
                <a:gd name="connsiteX2" fmla="*/ 6230 w 42353"/>
                <a:gd name="connsiteY2" fmla="*/ 6400 h 46971"/>
                <a:gd name="connsiteX3" fmla="*/ 23661 w 42353"/>
                <a:gd name="connsiteY3" fmla="*/ -172 h 46971"/>
                <a:gd name="connsiteX4" fmla="*/ 41092 w 42353"/>
                <a:gd name="connsiteY4" fmla="*/ 6972 h 46971"/>
                <a:gd name="connsiteX5" fmla="*/ 35472 w 42353"/>
                <a:gd name="connsiteY5" fmla="*/ 13925 h 46971"/>
                <a:gd name="connsiteX6" fmla="*/ 23566 w 42353"/>
                <a:gd name="connsiteY6" fmla="*/ 8781 h 46971"/>
                <a:gd name="connsiteX7" fmla="*/ 13088 w 42353"/>
                <a:gd name="connsiteY7" fmla="*/ 12686 h 46971"/>
                <a:gd name="connsiteX8" fmla="*/ 8707 w 42353"/>
                <a:gd name="connsiteY8" fmla="*/ 22974 h 46971"/>
                <a:gd name="connsiteX9" fmla="*/ 13088 w 42353"/>
                <a:gd name="connsiteY9" fmla="*/ 33641 h 46971"/>
                <a:gd name="connsiteX10" fmla="*/ 23851 w 42353"/>
                <a:gd name="connsiteY10" fmla="*/ 38023 h 46971"/>
                <a:gd name="connsiteX11" fmla="*/ 35853 w 42353"/>
                <a:gd name="connsiteY11" fmla="*/ 32212 h 46971"/>
                <a:gd name="connsiteX12" fmla="*/ 41568 w 42353"/>
                <a:gd name="connsiteY12" fmla="*/ 38404 h 46971"/>
                <a:gd name="connsiteX13" fmla="*/ 22613 w 42353"/>
                <a:gd name="connsiteY13" fmla="*/ 46786 h 4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353" h="46971">
                  <a:moveTo>
                    <a:pt x="22613" y="46786"/>
                  </a:moveTo>
                  <a:cubicBezTo>
                    <a:pt x="16498" y="46919"/>
                    <a:pt x="10593" y="44586"/>
                    <a:pt x="6230" y="40309"/>
                  </a:cubicBezTo>
                  <a:cubicBezTo>
                    <a:pt x="-3123" y="30936"/>
                    <a:pt x="-3123" y="15773"/>
                    <a:pt x="6230" y="6400"/>
                  </a:cubicBezTo>
                  <a:cubicBezTo>
                    <a:pt x="10964" y="2028"/>
                    <a:pt x="17213" y="-334"/>
                    <a:pt x="23661" y="-172"/>
                  </a:cubicBezTo>
                  <a:cubicBezTo>
                    <a:pt x="30204" y="-296"/>
                    <a:pt x="36520" y="2285"/>
                    <a:pt x="41092" y="6972"/>
                  </a:cubicBezTo>
                  <a:lnTo>
                    <a:pt x="35472" y="13925"/>
                  </a:lnTo>
                  <a:cubicBezTo>
                    <a:pt x="32262" y="10810"/>
                    <a:pt x="28033" y="8981"/>
                    <a:pt x="23566" y="8781"/>
                  </a:cubicBezTo>
                  <a:cubicBezTo>
                    <a:pt x="19708" y="8734"/>
                    <a:pt x="15974" y="10124"/>
                    <a:pt x="13088" y="12686"/>
                  </a:cubicBezTo>
                  <a:cubicBezTo>
                    <a:pt x="10183" y="15296"/>
                    <a:pt x="8573" y="19068"/>
                    <a:pt x="8707" y="22974"/>
                  </a:cubicBezTo>
                  <a:cubicBezTo>
                    <a:pt x="8592" y="26993"/>
                    <a:pt x="10183" y="30870"/>
                    <a:pt x="13088" y="33641"/>
                  </a:cubicBezTo>
                  <a:cubicBezTo>
                    <a:pt x="15898" y="36547"/>
                    <a:pt x="19803" y="38137"/>
                    <a:pt x="23851" y="38023"/>
                  </a:cubicBezTo>
                  <a:cubicBezTo>
                    <a:pt x="28490" y="37852"/>
                    <a:pt x="32843" y="35747"/>
                    <a:pt x="35853" y="32212"/>
                  </a:cubicBezTo>
                  <a:lnTo>
                    <a:pt x="41568" y="38404"/>
                  </a:lnTo>
                  <a:cubicBezTo>
                    <a:pt x="36663" y="43662"/>
                    <a:pt x="29814" y="46691"/>
                    <a:pt x="22613" y="46786"/>
                  </a:cubicBezTo>
                  <a:close/>
                </a:path>
              </a:pathLst>
            </a:custGeom>
            <a:solidFill>
              <a:srgbClr val="6D6E71"/>
            </a:solidFill>
            <a:ln w="9525" cap="flat">
              <a:noFill/>
              <a:prstDash val="solid"/>
              <a:miter/>
            </a:ln>
          </p:spPr>
          <p:txBody>
            <a:bodyPr rtlCol="0" anchor="ctr"/>
            <a:lstStyle/>
            <a:p>
              <a:endParaRPr lang="en-US"/>
            </a:p>
          </p:txBody>
        </p:sp>
        <p:sp>
          <p:nvSpPr>
            <p:cNvPr id="818" name="Freeform: Shape 817">
              <a:extLst>
                <a:ext uri="{FF2B5EF4-FFF2-40B4-BE49-F238E27FC236}">
                  <a16:creationId xmlns:a16="http://schemas.microsoft.com/office/drawing/2014/main" id="{E5D32DEA-5B3C-4067-A0B9-C5E702C9B83A}"/>
                </a:ext>
              </a:extLst>
            </p:cNvPr>
            <p:cNvSpPr/>
            <p:nvPr/>
          </p:nvSpPr>
          <p:spPr>
            <a:xfrm>
              <a:off x="7440563" y="3901820"/>
              <a:ext cx="60325" cy="58996"/>
            </a:xfrm>
            <a:custGeom>
              <a:avLst/>
              <a:gdLst>
                <a:gd name="connsiteX0" fmla="*/ 40356 w 47991"/>
                <a:gd name="connsiteY0" fmla="*/ 40004 h 46934"/>
                <a:gd name="connsiteX1" fmla="*/ 6066 w 47991"/>
                <a:gd name="connsiteY1" fmla="*/ 40004 h 46934"/>
                <a:gd name="connsiteX2" fmla="*/ 6066 w 47991"/>
                <a:gd name="connsiteY2" fmla="*/ 6571 h 46934"/>
                <a:gd name="connsiteX3" fmla="*/ 40356 w 47991"/>
                <a:gd name="connsiteY3" fmla="*/ 6571 h 46934"/>
                <a:gd name="connsiteX4" fmla="*/ 40356 w 47991"/>
                <a:gd name="connsiteY4" fmla="*/ 40004 h 46934"/>
                <a:gd name="connsiteX5" fmla="*/ 12924 w 47991"/>
                <a:gd name="connsiteY5" fmla="*/ 34003 h 46934"/>
                <a:gd name="connsiteX6" fmla="*/ 23211 w 47991"/>
                <a:gd name="connsiteY6" fmla="*/ 38194 h 46934"/>
                <a:gd name="connsiteX7" fmla="*/ 33593 w 47991"/>
                <a:gd name="connsiteY7" fmla="*/ 34003 h 46934"/>
                <a:gd name="connsiteX8" fmla="*/ 33593 w 47991"/>
                <a:gd name="connsiteY8" fmla="*/ 12572 h 46934"/>
                <a:gd name="connsiteX9" fmla="*/ 23211 w 47991"/>
                <a:gd name="connsiteY9" fmla="*/ 8381 h 46934"/>
                <a:gd name="connsiteX10" fmla="*/ 12924 w 47991"/>
                <a:gd name="connsiteY10" fmla="*/ 12572 h 46934"/>
                <a:gd name="connsiteX11" fmla="*/ 12924 w 47991"/>
                <a:gd name="connsiteY11" fmla="*/ 34003 h 46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991" h="46934">
                  <a:moveTo>
                    <a:pt x="40356" y="40004"/>
                  </a:moveTo>
                  <a:cubicBezTo>
                    <a:pt x="30698" y="49005"/>
                    <a:pt x="15725" y="49005"/>
                    <a:pt x="6066" y="40004"/>
                  </a:cubicBezTo>
                  <a:cubicBezTo>
                    <a:pt x="-3068" y="30736"/>
                    <a:pt x="-3068" y="15839"/>
                    <a:pt x="6066" y="6571"/>
                  </a:cubicBezTo>
                  <a:cubicBezTo>
                    <a:pt x="15725" y="-2430"/>
                    <a:pt x="30698" y="-2430"/>
                    <a:pt x="40356" y="6571"/>
                  </a:cubicBezTo>
                  <a:cubicBezTo>
                    <a:pt x="49491" y="15839"/>
                    <a:pt x="49491" y="30736"/>
                    <a:pt x="40356" y="40004"/>
                  </a:cubicBezTo>
                  <a:close/>
                  <a:moveTo>
                    <a:pt x="12924" y="34003"/>
                  </a:moveTo>
                  <a:cubicBezTo>
                    <a:pt x="15591" y="36813"/>
                    <a:pt x="19344" y="38337"/>
                    <a:pt x="23211" y="38194"/>
                  </a:cubicBezTo>
                  <a:cubicBezTo>
                    <a:pt x="27107" y="38337"/>
                    <a:pt x="30888" y="36813"/>
                    <a:pt x="33593" y="34003"/>
                  </a:cubicBezTo>
                  <a:cubicBezTo>
                    <a:pt x="39042" y="27898"/>
                    <a:pt x="39042" y="18677"/>
                    <a:pt x="33593" y="12572"/>
                  </a:cubicBezTo>
                  <a:cubicBezTo>
                    <a:pt x="30860" y="9800"/>
                    <a:pt x="27107" y="8285"/>
                    <a:pt x="23211" y="8381"/>
                  </a:cubicBezTo>
                  <a:cubicBezTo>
                    <a:pt x="19344" y="8276"/>
                    <a:pt x="15619" y="9800"/>
                    <a:pt x="12924" y="12572"/>
                  </a:cubicBezTo>
                  <a:cubicBezTo>
                    <a:pt x="7476" y="18677"/>
                    <a:pt x="7476" y="27898"/>
                    <a:pt x="12924" y="34003"/>
                  </a:cubicBezTo>
                  <a:close/>
                </a:path>
              </a:pathLst>
            </a:custGeom>
            <a:solidFill>
              <a:srgbClr val="6D6E71"/>
            </a:solidFill>
            <a:ln w="9525" cap="flat">
              <a:noFill/>
              <a:prstDash val="solid"/>
              <a:miter/>
            </a:ln>
          </p:spPr>
          <p:txBody>
            <a:bodyPr rtlCol="0" anchor="ctr"/>
            <a:lstStyle/>
            <a:p>
              <a:endParaRPr lang="en-US"/>
            </a:p>
          </p:txBody>
        </p:sp>
        <p:sp>
          <p:nvSpPr>
            <p:cNvPr id="819" name="Freeform: Shape 818">
              <a:extLst>
                <a:ext uri="{FF2B5EF4-FFF2-40B4-BE49-F238E27FC236}">
                  <a16:creationId xmlns:a16="http://schemas.microsoft.com/office/drawing/2014/main" id="{49F1D551-DEE2-48F5-BF90-55AB26D29B0F}"/>
                </a:ext>
              </a:extLst>
            </p:cNvPr>
            <p:cNvSpPr/>
            <p:nvPr/>
          </p:nvSpPr>
          <p:spPr>
            <a:xfrm>
              <a:off x="7514668" y="3901737"/>
              <a:ext cx="92469" cy="58736"/>
            </a:xfrm>
            <a:custGeom>
              <a:avLst/>
              <a:gdLst>
                <a:gd name="connsiteX0" fmla="*/ 8740 w 73563"/>
                <a:gd name="connsiteY0" fmla="*/ 21497 h 46727"/>
                <a:gd name="connsiteX1" fmla="*/ 8740 w 73563"/>
                <a:gd name="connsiteY1" fmla="*/ 46167 h 46727"/>
                <a:gd name="connsiteX2" fmla="*/ -785 w 73563"/>
                <a:gd name="connsiteY2" fmla="*/ 46167 h 46727"/>
                <a:gd name="connsiteX3" fmla="*/ -785 w 73563"/>
                <a:gd name="connsiteY3" fmla="*/ 542 h 46727"/>
                <a:gd name="connsiteX4" fmla="*/ 8740 w 73563"/>
                <a:gd name="connsiteY4" fmla="*/ 542 h 46727"/>
                <a:gd name="connsiteX5" fmla="*/ 8740 w 73563"/>
                <a:gd name="connsiteY5" fmla="*/ 8829 h 46727"/>
                <a:gd name="connsiteX6" fmla="*/ 15026 w 73563"/>
                <a:gd name="connsiteY6" fmla="*/ 2257 h 46727"/>
                <a:gd name="connsiteX7" fmla="*/ 23980 w 73563"/>
                <a:gd name="connsiteY7" fmla="*/ -125 h 46727"/>
                <a:gd name="connsiteX8" fmla="*/ 38648 w 73563"/>
                <a:gd name="connsiteY8" fmla="*/ 8829 h 46727"/>
                <a:gd name="connsiteX9" fmla="*/ 55508 w 73563"/>
                <a:gd name="connsiteY9" fmla="*/ -125 h 46727"/>
                <a:gd name="connsiteX10" fmla="*/ 67985 w 73563"/>
                <a:gd name="connsiteY10" fmla="*/ 4543 h 46727"/>
                <a:gd name="connsiteX11" fmla="*/ 72748 w 73563"/>
                <a:gd name="connsiteY11" fmla="*/ 18259 h 46727"/>
                <a:gd name="connsiteX12" fmla="*/ 72748 w 73563"/>
                <a:gd name="connsiteY12" fmla="*/ 46167 h 46727"/>
                <a:gd name="connsiteX13" fmla="*/ 63223 w 73563"/>
                <a:gd name="connsiteY13" fmla="*/ 46167 h 46727"/>
                <a:gd name="connsiteX14" fmla="*/ 63223 w 73563"/>
                <a:gd name="connsiteY14" fmla="*/ 21116 h 46727"/>
                <a:gd name="connsiteX15" fmla="*/ 52746 w 73563"/>
                <a:gd name="connsiteY15" fmla="*/ 8543 h 46727"/>
                <a:gd name="connsiteX16" fmla="*/ 44268 w 73563"/>
                <a:gd name="connsiteY16" fmla="*/ 11686 h 46727"/>
                <a:gd name="connsiteX17" fmla="*/ 40458 w 73563"/>
                <a:gd name="connsiteY17" fmla="*/ 21211 h 46727"/>
                <a:gd name="connsiteX18" fmla="*/ 40458 w 73563"/>
                <a:gd name="connsiteY18" fmla="*/ 46548 h 46727"/>
                <a:gd name="connsiteX19" fmla="*/ 30933 w 73563"/>
                <a:gd name="connsiteY19" fmla="*/ 46548 h 46727"/>
                <a:gd name="connsiteX20" fmla="*/ 30933 w 73563"/>
                <a:gd name="connsiteY20" fmla="*/ 21497 h 46727"/>
                <a:gd name="connsiteX21" fmla="*/ 28552 w 73563"/>
                <a:gd name="connsiteY21" fmla="*/ 11972 h 46727"/>
                <a:gd name="connsiteX22" fmla="*/ 21313 w 73563"/>
                <a:gd name="connsiteY22" fmla="*/ 8924 h 46727"/>
                <a:gd name="connsiteX23" fmla="*/ 12645 w 73563"/>
                <a:gd name="connsiteY23" fmla="*/ 12162 h 46727"/>
                <a:gd name="connsiteX24" fmla="*/ 8740 w 73563"/>
                <a:gd name="connsiteY24" fmla="*/ 21497 h 46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563" h="46727">
                  <a:moveTo>
                    <a:pt x="8740" y="21497"/>
                  </a:moveTo>
                  <a:lnTo>
                    <a:pt x="8740" y="46167"/>
                  </a:lnTo>
                  <a:lnTo>
                    <a:pt x="-785" y="46167"/>
                  </a:lnTo>
                  <a:lnTo>
                    <a:pt x="-785" y="542"/>
                  </a:lnTo>
                  <a:lnTo>
                    <a:pt x="8740" y="542"/>
                  </a:lnTo>
                  <a:lnTo>
                    <a:pt x="8740" y="8829"/>
                  </a:lnTo>
                  <a:cubicBezTo>
                    <a:pt x="10159" y="6076"/>
                    <a:pt x="12341" y="3800"/>
                    <a:pt x="15026" y="2257"/>
                  </a:cubicBezTo>
                  <a:cubicBezTo>
                    <a:pt x="17741" y="656"/>
                    <a:pt x="20837" y="-163"/>
                    <a:pt x="23980" y="-125"/>
                  </a:cubicBezTo>
                  <a:cubicBezTo>
                    <a:pt x="30305" y="-677"/>
                    <a:pt x="36248" y="2952"/>
                    <a:pt x="38648" y="8829"/>
                  </a:cubicBezTo>
                  <a:cubicBezTo>
                    <a:pt x="42430" y="3219"/>
                    <a:pt x="48745" y="-134"/>
                    <a:pt x="55508" y="-125"/>
                  </a:cubicBezTo>
                  <a:cubicBezTo>
                    <a:pt x="60127" y="-344"/>
                    <a:pt x="64642" y="1342"/>
                    <a:pt x="67985" y="4543"/>
                  </a:cubicBezTo>
                  <a:cubicBezTo>
                    <a:pt x="71320" y="8305"/>
                    <a:pt x="73034" y="13239"/>
                    <a:pt x="72748" y="18259"/>
                  </a:cubicBezTo>
                  <a:lnTo>
                    <a:pt x="72748" y="46167"/>
                  </a:lnTo>
                  <a:lnTo>
                    <a:pt x="63223" y="46167"/>
                  </a:lnTo>
                  <a:lnTo>
                    <a:pt x="63223" y="21116"/>
                  </a:lnTo>
                  <a:cubicBezTo>
                    <a:pt x="63223" y="12734"/>
                    <a:pt x="59699" y="8543"/>
                    <a:pt x="52746" y="8543"/>
                  </a:cubicBezTo>
                  <a:cubicBezTo>
                    <a:pt x="49621" y="8495"/>
                    <a:pt x="46602" y="9620"/>
                    <a:pt x="44268" y="11686"/>
                  </a:cubicBezTo>
                  <a:cubicBezTo>
                    <a:pt x="41601" y="14105"/>
                    <a:pt x="40201" y="17620"/>
                    <a:pt x="40458" y="21211"/>
                  </a:cubicBezTo>
                  <a:lnTo>
                    <a:pt x="40458" y="46548"/>
                  </a:lnTo>
                  <a:lnTo>
                    <a:pt x="30933" y="46548"/>
                  </a:lnTo>
                  <a:lnTo>
                    <a:pt x="30933" y="21497"/>
                  </a:lnTo>
                  <a:cubicBezTo>
                    <a:pt x="31210" y="18144"/>
                    <a:pt x="30371" y="14801"/>
                    <a:pt x="28552" y="11972"/>
                  </a:cubicBezTo>
                  <a:cubicBezTo>
                    <a:pt x="26809" y="9800"/>
                    <a:pt x="24085" y="8657"/>
                    <a:pt x="21313" y="8924"/>
                  </a:cubicBezTo>
                  <a:cubicBezTo>
                    <a:pt x="18113" y="8857"/>
                    <a:pt x="15017" y="10020"/>
                    <a:pt x="12645" y="12162"/>
                  </a:cubicBezTo>
                  <a:cubicBezTo>
                    <a:pt x="10073" y="14572"/>
                    <a:pt x="8654" y="17973"/>
                    <a:pt x="8740" y="21497"/>
                  </a:cubicBezTo>
                  <a:close/>
                </a:path>
              </a:pathLst>
            </a:custGeom>
            <a:solidFill>
              <a:srgbClr val="6D6E71"/>
            </a:solidFill>
            <a:ln w="9525" cap="flat">
              <a:noFill/>
              <a:prstDash val="solid"/>
              <a:miter/>
            </a:ln>
          </p:spPr>
          <p:txBody>
            <a:bodyPr rtlCol="0" anchor="ctr"/>
            <a:lstStyle/>
            <a:p>
              <a:endParaRPr lang="en-US"/>
            </a:p>
          </p:txBody>
        </p:sp>
        <p:sp>
          <p:nvSpPr>
            <p:cNvPr id="820" name="Freeform: Shape 819">
              <a:extLst>
                <a:ext uri="{FF2B5EF4-FFF2-40B4-BE49-F238E27FC236}">
                  <a16:creationId xmlns:a16="http://schemas.microsoft.com/office/drawing/2014/main" id="{65871F37-4FE9-4B61-923B-E55621584840}"/>
                </a:ext>
              </a:extLst>
            </p:cNvPr>
            <p:cNvSpPr/>
            <p:nvPr/>
          </p:nvSpPr>
          <p:spPr>
            <a:xfrm>
              <a:off x="7623981" y="3901737"/>
              <a:ext cx="92376" cy="58736"/>
            </a:xfrm>
            <a:custGeom>
              <a:avLst/>
              <a:gdLst>
                <a:gd name="connsiteX0" fmla="*/ 8740 w 73489"/>
                <a:gd name="connsiteY0" fmla="*/ 21497 h 46727"/>
                <a:gd name="connsiteX1" fmla="*/ 8740 w 73489"/>
                <a:gd name="connsiteY1" fmla="*/ 46167 h 46727"/>
                <a:gd name="connsiteX2" fmla="*/ -785 w 73489"/>
                <a:gd name="connsiteY2" fmla="*/ 46167 h 46727"/>
                <a:gd name="connsiteX3" fmla="*/ -785 w 73489"/>
                <a:gd name="connsiteY3" fmla="*/ 542 h 46727"/>
                <a:gd name="connsiteX4" fmla="*/ 8740 w 73489"/>
                <a:gd name="connsiteY4" fmla="*/ 542 h 46727"/>
                <a:gd name="connsiteX5" fmla="*/ 8740 w 73489"/>
                <a:gd name="connsiteY5" fmla="*/ 8829 h 46727"/>
                <a:gd name="connsiteX6" fmla="*/ 14931 w 73489"/>
                <a:gd name="connsiteY6" fmla="*/ 2257 h 46727"/>
                <a:gd name="connsiteX7" fmla="*/ 23885 w 73489"/>
                <a:gd name="connsiteY7" fmla="*/ -125 h 46727"/>
                <a:gd name="connsiteX8" fmla="*/ 38553 w 73489"/>
                <a:gd name="connsiteY8" fmla="*/ 8829 h 46727"/>
                <a:gd name="connsiteX9" fmla="*/ 55412 w 73489"/>
                <a:gd name="connsiteY9" fmla="*/ -125 h 46727"/>
                <a:gd name="connsiteX10" fmla="*/ 67890 w 73489"/>
                <a:gd name="connsiteY10" fmla="*/ 4543 h 46727"/>
                <a:gd name="connsiteX11" fmla="*/ 72653 w 73489"/>
                <a:gd name="connsiteY11" fmla="*/ 18259 h 46727"/>
                <a:gd name="connsiteX12" fmla="*/ 72653 w 73489"/>
                <a:gd name="connsiteY12" fmla="*/ 46167 h 46727"/>
                <a:gd name="connsiteX13" fmla="*/ 63128 w 73489"/>
                <a:gd name="connsiteY13" fmla="*/ 46167 h 46727"/>
                <a:gd name="connsiteX14" fmla="*/ 63128 w 73489"/>
                <a:gd name="connsiteY14" fmla="*/ 21116 h 46727"/>
                <a:gd name="connsiteX15" fmla="*/ 52650 w 73489"/>
                <a:gd name="connsiteY15" fmla="*/ 8543 h 46727"/>
                <a:gd name="connsiteX16" fmla="*/ 44078 w 73489"/>
                <a:gd name="connsiteY16" fmla="*/ 11686 h 46727"/>
                <a:gd name="connsiteX17" fmla="*/ 40268 w 73489"/>
                <a:gd name="connsiteY17" fmla="*/ 21211 h 46727"/>
                <a:gd name="connsiteX18" fmla="*/ 40268 w 73489"/>
                <a:gd name="connsiteY18" fmla="*/ 46548 h 46727"/>
                <a:gd name="connsiteX19" fmla="*/ 30743 w 73489"/>
                <a:gd name="connsiteY19" fmla="*/ 46548 h 46727"/>
                <a:gd name="connsiteX20" fmla="*/ 30743 w 73489"/>
                <a:gd name="connsiteY20" fmla="*/ 21497 h 46727"/>
                <a:gd name="connsiteX21" fmla="*/ 28456 w 73489"/>
                <a:gd name="connsiteY21" fmla="*/ 11972 h 46727"/>
                <a:gd name="connsiteX22" fmla="*/ 21218 w 73489"/>
                <a:gd name="connsiteY22" fmla="*/ 8924 h 46727"/>
                <a:gd name="connsiteX23" fmla="*/ 8797 w 73489"/>
                <a:gd name="connsiteY23" fmla="*/ 20297 h 46727"/>
                <a:gd name="connsiteX24" fmla="*/ 8835 w 73489"/>
                <a:gd name="connsiteY24" fmla="*/ 21878 h 46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89" h="46727">
                  <a:moveTo>
                    <a:pt x="8740" y="21497"/>
                  </a:moveTo>
                  <a:lnTo>
                    <a:pt x="8740" y="46167"/>
                  </a:lnTo>
                  <a:lnTo>
                    <a:pt x="-785" y="46167"/>
                  </a:lnTo>
                  <a:lnTo>
                    <a:pt x="-785" y="542"/>
                  </a:lnTo>
                  <a:lnTo>
                    <a:pt x="8740" y="542"/>
                  </a:lnTo>
                  <a:lnTo>
                    <a:pt x="8740" y="8829"/>
                  </a:lnTo>
                  <a:cubicBezTo>
                    <a:pt x="10092" y="6066"/>
                    <a:pt x="12255" y="3771"/>
                    <a:pt x="14931" y="2257"/>
                  </a:cubicBezTo>
                  <a:cubicBezTo>
                    <a:pt x="17646" y="675"/>
                    <a:pt x="20741" y="-144"/>
                    <a:pt x="23885" y="-125"/>
                  </a:cubicBezTo>
                  <a:cubicBezTo>
                    <a:pt x="30209" y="-677"/>
                    <a:pt x="36153" y="2952"/>
                    <a:pt x="38553" y="8829"/>
                  </a:cubicBezTo>
                  <a:cubicBezTo>
                    <a:pt x="42354" y="3247"/>
                    <a:pt x="48659" y="-106"/>
                    <a:pt x="55412" y="-125"/>
                  </a:cubicBezTo>
                  <a:cubicBezTo>
                    <a:pt x="60032" y="-344"/>
                    <a:pt x="64547" y="1342"/>
                    <a:pt x="67890" y="4543"/>
                  </a:cubicBezTo>
                  <a:cubicBezTo>
                    <a:pt x="71310" y="8257"/>
                    <a:pt x="73034" y="13220"/>
                    <a:pt x="72653" y="18259"/>
                  </a:cubicBezTo>
                  <a:lnTo>
                    <a:pt x="72653" y="46167"/>
                  </a:lnTo>
                  <a:lnTo>
                    <a:pt x="63128" y="46167"/>
                  </a:lnTo>
                  <a:lnTo>
                    <a:pt x="63128" y="21116"/>
                  </a:lnTo>
                  <a:cubicBezTo>
                    <a:pt x="63128" y="12734"/>
                    <a:pt x="59603" y="8543"/>
                    <a:pt x="52650" y="8543"/>
                  </a:cubicBezTo>
                  <a:cubicBezTo>
                    <a:pt x="49507" y="8505"/>
                    <a:pt x="46459" y="9629"/>
                    <a:pt x="44078" y="11686"/>
                  </a:cubicBezTo>
                  <a:cubicBezTo>
                    <a:pt x="41449" y="14134"/>
                    <a:pt x="40049" y="17630"/>
                    <a:pt x="40268" y="21211"/>
                  </a:cubicBezTo>
                  <a:lnTo>
                    <a:pt x="40268" y="46548"/>
                  </a:lnTo>
                  <a:lnTo>
                    <a:pt x="30743" y="46548"/>
                  </a:lnTo>
                  <a:lnTo>
                    <a:pt x="30743" y="21497"/>
                  </a:lnTo>
                  <a:cubicBezTo>
                    <a:pt x="31000" y="18163"/>
                    <a:pt x="30200" y="14830"/>
                    <a:pt x="28456" y="11972"/>
                  </a:cubicBezTo>
                  <a:cubicBezTo>
                    <a:pt x="26694" y="9820"/>
                    <a:pt x="23989" y="8677"/>
                    <a:pt x="21218" y="8924"/>
                  </a:cubicBezTo>
                  <a:cubicBezTo>
                    <a:pt x="14646" y="8638"/>
                    <a:pt x="9093" y="13725"/>
                    <a:pt x="8797" y="20297"/>
                  </a:cubicBezTo>
                  <a:cubicBezTo>
                    <a:pt x="8778" y="20821"/>
                    <a:pt x="8788" y="21354"/>
                    <a:pt x="8835" y="21878"/>
                  </a:cubicBezTo>
                  <a:close/>
                </a:path>
              </a:pathLst>
            </a:custGeom>
            <a:solidFill>
              <a:srgbClr val="6D6E71"/>
            </a:solidFill>
            <a:ln w="9525" cap="flat">
              <a:noFill/>
              <a:prstDash val="solid"/>
              <a:miter/>
            </a:ln>
          </p:spPr>
          <p:txBody>
            <a:bodyPr rtlCol="0" anchor="ctr"/>
            <a:lstStyle/>
            <a:p>
              <a:endParaRPr lang="en-US"/>
            </a:p>
          </p:txBody>
        </p:sp>
        <p:sp>
          <p:nvSpPr>
            <p:cNvPr id="821" name="Freeform: Shape 820">
              <a:extLst>
                <a:ext uri="{FF2B5EF4-FFF2-40B4-BE49-F238E27FC236}">
                  <a16:creationId xmlns:a16="http://schemas.microsoft.com/office/drawing/2014/main" id="{BBF1B444-4898-41D4-95DE-37B27007CD9C}"/>
                </a:ext>
              </a:extLst>
            </p:cNvPr>
            <p:cNvSpPr/>
            <p:nvPr/>
          </p:nvSpPr>
          <p:spPr>
            <a:xfrm>
              <a:off x="7732408" y="3902645"/>
              <a:ext cx="52848" cy="58182"/>
            </a:xfrm>
            <a:custGeom>
              <a:avLst/>
              <a:gdLst>
                <a:gd name="connsiteX0" fmla="*/ 31734 w 42043"/>
                <a:gd name="connsiteY0" fmla="*/ 24585 h 46286"/>
                <a:gd name="connsiteX1" fmla="*/ 31734 w 42043"/>
                <a:gd name="connsiteY1" fmla="*/ -180 h 46286"/>
                <a:gd name="connsiteX2" fmla="*/ 41259 w 42043"/>
                <a:gd name="connsiteY2" fmla="*/ -180 h 46286"/>
                <a:gd name="connsiteX3" fmla="*/ 41259 w 42043"/>
                <a:gd name="connsiteY3" fmla="*/ 45445 h 46286"/>
                <a:gd name="connsiteX4" fmla="*/ 31734 w 42043"/>
                <a:gd name="connsiteY4" fmla="*/ 45445 h 46286"/>
                <a:gd name="connsiteX5" fmla="*/ 31734 w 42043"/>
                <a:gd name="connsiteY5" fmla="*/ 37158 h 46286"/>
                <a:gd name="connsiteX6" fmla="*/ 25352 w 42043"/>
                <a:gd name="connsiteY6" fmla="*/ 43730 h 46286"/>
                <a:gd name="connsiteX7" fmla="*/ 4016 w 42043"/>
                <a:gd name="connsiteY7" fmla="*/ 41444 h 46286"/>
                <a:gd name="connsiteX8" fmla="*/ -746 w 42043"/>
                <a:gd name="connsiteY8" fmla="*/ 27824 h 46286"/>
                <a:gd name="connsiteX9" fmla="*/ -746 w 42043"/>
                <a:gd name="connsiteY9" fmla="*/ -180 h 46286"/>
                <a:gd name="connsiteX10" fmla="*/ 8779 w 42043"/>
                <a:gd name="connsiteY10" fmla="*/ -180 h 46286"/>
                <a:gd name="connsiteX11" fmla="*/ 8779 w 42043"/>
                <a:gd name="connsiteY11" fmla="*/ 24585 h 46286"/>
                <a:gd name="connsiteX12" fmla="*/ 19256 w 42043"/>
                <a:gd name="connsiteY12" fmla="*/ 37158 h 46286"/>
                <a:gd name="connsiteX13" fmla="*/ 28210 w 42043"/>
                <a:gd name="connsiteY13" fmla="*/ 34110 h 46286"/>
                <a:gd name="connsiteX14" fmla="*/ 31734 w 42043"/>
                <a:gd name="connsiteY14" fmla="*/ 24585 h 4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43" h="46286">
                  <a:moveTo>
                    <a:pt x="31734" y="24585"/>
                  </a:moveTo>
                  <a:lnTo>
                    <a:pt x="31734" y="-180"/>
                  </a:lnTo>
                  <a:lnTo>
                    <a:pt x="41259" y="-180"/>
                  </a:lnTo>
                  <a:lnTo>
                    <a:pt x="41259" y="45445"/>
                  </a:lnTo>
                  <a:lnTo>
                    <a:pt x="31734" y="45445"/>
                  </a:lnTo>
                  <a:lnTo>
                    <a:pt x="31734" y="37158"/>
                  </a:lnTo>
                  <a:cubicBezTo>
                    <a:pt x="30191" y="39854"/>
                    <a:pt x="28000" y="42111"/>
                    <a:pt x="25352" y="43730"/>
                  </a:cubicBezTo>
                  <a:cubicBezTo>
                    <a:pt x="18485" y="47597"/>
                    <a:pt x="9912" y="46683"/>
                    <a:pt x="4016" y="41444"/>
                  </a:cubicBezTo>
                  <a:cubicBezTo>
                    <a:pt x="645" y="37739"/>
                    <a:pt x="-1070" y="32824"/>
                    <a:pt x="-746" y="27824"/>
                  </a:cubicBezTo>
                  <a:lnTo>
                    <a:pt x="-746" y="-180"/>
                  </a:lnTo>
                  <a:lnTo>
                    <a:pt x="8779" y="-180"/>
                  </a:lnTo>
                  <a:lnTo>
                    <a:pt x="8779" y="24585"/>
                  </a:lnTo>
                  <a:cubicBezTo>
                    <a:pt x="8779" y="32967"/>
                    <a:pt x="12303" y="37158"/>
                    <a:pt x="19256" y="37158"/>
                  </a:cubicBezTo>
                  <a:cubicBezTo>
                    <a:pt x="22523" y="37349"/>
                    <a:pt x="25733" y="36253"/>
                    <a:pt x="28210" y="34110"/>
                  </a:cubicBezTo>
                  <a:cubicBezTo>
                    <a:pt x="30706" y="31595"/>
                    <a:pt x="31991" y="28118"/>
                    <a:pt x="31734" y="24585"/>
                  </a:cubicBezTo>
                  <a:close/>
                </a:path>
              </a:pathLst>
            </a:custGeom>
            <a:solidFill>
              <a:srgbClr val="6D6E71"/>
            </a:solidFill>
            <a:ln w="9525" cap="flat">
              <a:noFill/>
              <a:prstDash val="solid"/>
              <a:miter/>
            </a:ln>
          </p:spPr>
          <p:txBody>
            <a:bodyPr rtlCol="0" anchor="ctr"/>
            <a:lstStyle/>
            <a:p>
              <a:endParaRPr lang="en-US"/>
            </a:p>
          </p:txBody>
        </p:sp>
        <p:sp>
          <p:nvSpPr>
            <p:cNvPr id="822" name="Freeform: Shape 821">
              <a:extLst>
                <a:ext uri="{FF2B5EF4-FFF2-40B4-BE49-F238E27FC236}">
                  <a16:creationId xmlns:a16="http://schemas.microsoft.com/office/drawing/2014/main" id="{D247AA1A-C7D4-4904-B5AC-F3C49E71878F}"/>
                </a:ext>
              </a:extLst>
            </p:cNvPr>
            <p:cNvSpPr/>
            <p:nvPr/>
          </p:nvSpPr>
          <p:spPr>
            <a:xfrm>
              <a:off x="7802858" y="3901797"/>
              <a:ext cx="52745" cy="58197"/>
            </a:xfrm>
            <a:custGeom>
              <a:avLst/>
              <a:gdLst>
                <a:gd name="connsiteX0" fmla="*/ 8740 w 41961"/>
                <a:gd name="connsiteY0" fmla="*/ 21448 h 46298"/>
                <a:gd name="connsiteX1" fmla="*/ 8740 w 41961"/>
                <a:gd name="connsiteY1" fmla="*/ 46118 h 46298"/>
                <a:gd name="connsiteX2" fmla="*/ -785 w 41961"/>
                <a:gd name="connsiteY2" fmla="*/ 46118 h 46298"/>
                <a:gd name="connsiteX3" fmla="*/ -785 w 41961"/>
                <a:gd name="connsiteY3" fmla="*/ 494 h 46298"/>
                <a:gd name="connsiteX4" fmla="*/ 8740 w 41961"/>
                <a:gd name="connsiteY4" fmla="*/ 494 h 46298"/>
                <a:gd name="connsiteX5" fmla="*/ 8740 w 41961"/>
                <a:gd name="connsiteY5" fmla="*/ 8780 h 46298"/>
                <a:gd name="connsiteX6" fmla="*/ 15122 w 41961"/>
                <a:gd name="connsiteY6" fmla="*/ 2208 h 46298"/>
                <a:gd name="connsiteX7" fmla="*/ 36362 w 41961"/>
                <a:gd name="connsiteY7" fmla="*/ 4494 h 46298"/>
                <a:gd name="connsiteX8" fmla="*/ 41125 w 41961"/>
                <a:gd name="connsiteY8" fmla="*/ 18210 h 46298"/>
                <a:gd name="connsiteX9" fmla="*/ 41125 w 41961"/>
                <a:gd name="connsiteY9" fmla="*/ 46118 h 46298"/>
                <a:gd name="connsiteX10" fmla="*/ 31600 w 41961"/>
                <a:gd name="connsiteY10" fmla="*/ 46118 h 46298"/>
                <a:gd name="connsiteX11" fmla="*/ 31600 w 41961"/>
                <a:gd name="connsiteY11" fmla="*/ 21067 h 46298"/>
                <a:gd name="connsiteX12" fmla="*/ 21218 w 41961"/>
                <a:gd name="connsiteY12" fmla="*/ 8494 h 46298"/>
                <a:gd name="connsiteX13" fmla="*/ 12550 w 41961"/>
                <a:gd name="connsiteY13" fmla="*/ 11733 h 46298"/>
                <a:gd name="connsiteX14" fmla="*/ 8740 w 41961"/>
                <a:gd name="connsiteY14" fmla="*/ 21448 h 4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1" h="46298">
                  <a:moveTo>
                    <a:pt x="8740" y="21448"/>
                  </a:moveTo>
                  <a:lnTo>
                    <a:pt x="8740" y="46118"/>
                  </a:lnTo>
                  <a:lnTo>
                    <a:pt x="-785" y="46118"/>
                  </a:lnTo>
                  <a:lnTo>
                    <a:pt x="-785" y="494"/>
                  </a:lnTo>
                  <a:lnTo>
                    <a:pt x="8740" y="494"/>
                  </a:lnTo>
                  <a:lnTo>
                    <a:pt x="8740" y="8780"/>
                  </a:lnTo>
                  <a:cubicBezTo>
                    <a:pt x="10255" y="6065"/>
                    <a:pt x="12455" y="3799"/>
                    <a:pt x="15122" y="2208"/>
                  </a:cubicBezTo>
                  <a:cubicBezTo>
                    <a:pt x="21961" y="-1678"/>
                    <a:pt x="30514" y="-755"/>
                    <a:pt x="36362" y="4494"/>
                  </a:cubicBezTo>
                  <a:cubicBezTo>
                    <a:pt x="39782" y="8209"/>
                    <a:pt x="41506" y="13171"/>
                    <a:pt x="41125" y="18210"/>
                  </a:cubicBezTo>
                  <a:lnTo>
                    <a:pt x="41125" y="46118"/>
                  </a:lnTo>
                  <a:lnTo>
                    <a:pt x="31600" y="46118"/>
                  </a:lnTo>
                  <a:lnTo>
                    <a:pt x="31600" y="21067"/>
                  </a:lnTo>
                  <a:cubicBezTo>
                    <a:pt x="31600" y="12685"/>
                    <a:pt x="28171" y="8494"/>
                    <a:pt x="21218" y="8494"/>
                  </a:cubicBezTo>
                  <a:cubicBezTo>
                    <a:pt x="18027" y="8437"/>
                    <a:pt x="14922" y="9590"/>
                    <a:pt x="12550" y="11733"/>
                  </a:cubicBezTo>
                  <a:cubicBezTo>
                    <a:pt x="9912" y="14247"/>
                    <a:pt x="8521" y="17810"/>
                    <a:pt x="8740" y="21448"/>
                  </a:cubicBezTo>
                  <a:close/>
                </a:path>
              </a:pathLst>
            </a:custGeom>
            <a:solidFill>
              <a:srgbClr val="6D6E71"/>
            </a:solidFill>
            <a:ln w="9525" cap="flat">
              <a:noFill/>
              <a:prstDash val="solid"/>
              <a:miter/>
            </a:ln>
          </p:spPr>
          <p:txBody>
            <a:bodyPr rtlCol="0" anchor="ctr"/>
            <a:lstStyle/>
            <a:p>
              <a:endParaRPr lang="en-US"/>
            </a:p>
          </p:txBody>
        </p:sp>
        <p:sp>
          <p:nvSpPr>
            <p:cNvPr id="823" name="Freeform: Shape 822">
              <a:extLst>
                <a:ext uri="{FF2B5EF4-FFF2-40B4-BE49-F238E27FC236}">
                  <a16:creationId xmlns:a16="http://schemas.microsoft.com/office/drawing/2014/main" id="{29F4B405-0308-4FCB-A29E-AFD317138FC4}"/>
                </a:ext>
              </a:extLst>
            </p:cNvPr>
            <p:cNvSpPr/>
            <p:nvPr/>
          </p:nvSpPr>
          <p:spPr>
            <a:xfrm>
              <a:off x="7870860" y="3878226"/>
              <a:ext cx="15333" cy="81768"/>
            </a:xfrm>
            <a:custGeom>
              <a:avLst/>
              <a:gdLst>
                <a:gd name="connsiteX0" fmla="*/ 1028 w 12198"/>
                <a:gd name="connsiteY0" fmla="*/ 10197 h 65050"/>
                <a:gd name="connsiteX1" fmla="*/ -781 w 12198"/>
                <a:gd name="connsiteY1" fmla="*/ 5910 h 65050"/>
                <a:gd name="connsiteX2" fmla="*/ 1028 w 12198"/>
                <a:gd name="connsiteY2" fmla="*/ 1624 h 65050"/>
                <a:gd name="connsiteX3" fmla="*/ 9515 w 12198"/>
                <a:gd name="connsiteY3" fmla="*/ 1538 h 65050"/>
                <a:gd name="connsiteX4" fmla="*/ 9601 w 12198"/>
                <a:gd name="connsiteY4" fmla="*/ 1624 h 65050"/>
                <a:gd name="connsiteX5" fmla="*/ 11410 w 12198"/>
                <a:gd name="connsiteY5" fmla="*/ 5910 h 65050"/>
                <a:gd name="connsiteX6" fmla="*/ 9601 w 12198"/>
                <a:gd name="connsiteY6" fmla="*/ 10197 h 65050"/>
                <a:gd name="connsiteX7" fmla="*/ 1114 w 12198"/>
                <a:gd name="connsiteY7" fmla="*/ 10282 h 65050"/>
                <a:gd name="connsiteX8" fmla="*/ 1028 w 12198"/>
                <a:gd name="connsiteY8" fmla="*/ 10197 h 65050"/>
                <a:gd name="connsiteX9" fmla="*/ 10077 w 12198"/>
                <a:gd name="connsiteY9" fmla="*/ 64870 h 65050"/>
                <a:gd name="connsiteX10" fmla="*/ 552 w 12198"/>
                <a:gd name="connsiteY10" fmla="*/ 64870 h 65050"/>
                <a:gd name="connsiteX11" fmla="*/ 552 w 12198"/>
                <a:gd name="connsiteY11" fmla="*/ 19246 h 65050"/>
                <a:gd name="connsiteX12" fmla="*/ 10077 w 12198"/>
                <a:gd name="connsiteY12" fmla="*/ 19246 h 6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98" h="65050">
                  <a:moveTo>
                    <a:pt x="1028" y="10197"/>
                  </a:moveTo>
                  <a:cubicBezTo>
                    <a:pt x="-144" y="9082"/>
                    <a:pt x="-801" y="7529"/>
                    <a:pt x="-781" y="5910"/>
                  </a:cubicBezTo>
                  <a:cubicBezTo>
                    <a:pt x="-839" y="4281"/>
                    <a:pt x="-172" y="2719"/>
                    <a:pt x="1028" y="1624"/>
                  </a:cubicBezTo>
                  <a:cubicBezTo>
                    <a:pt x="3352" y="-747"/>
                    <a:pt x="7143" y="-786"/>
                    <a:pt x="9515" y="1538"/>
                  </a:cubicBezTo>
                  <a:cubicBezTo>
                    <a:pt x="9544" y="1567"/>
                    <a:pt x="9572" y="1595"/>
                    <a:pt x="9601" y="1624"/>
                  </a:cubicBezTo>
                  <a:cubicBezTo>
                    <a:pt x="10810" y="2719"/>
                    <a:pt x="11468" y="4281"/>
                    <a:pt x="11410" y="5910"/>
                  </a:cubicBezTo>
                  <a:cubicBezTo>
                    <a:pt x="11430" y="7529"/>
                    <a:pt x="10772" y="9082"/>
                    <a:pt x="9601" y="10197"/>
                  </a:cubicBezTo>
                  <a:cubicBezTo>
                    <a:pt x="7286" y="12568"/>
                    <a:pt x="3486" y="12606"/>
                    <a:pt x="1114" y="10282"/>
                  </a:cubicBezTo>
                  <a:cubicBezTo>
                    <a:pt x="1085" y="10254"/>
                    <a:pt x="1057" y="10225"/>
                    <a:pt x="1028" y="10197"/>
                  </a:cubicBezTo>
                  <a:close/>
                  <a:moveTo>
                    <a:pt x="10077" y="64870"/>
                  </a:moveTo>
                  <a:lnTo>
                    <a:pt x="552" y="64870"/>
                  </a:lnTo>
                  <a:lnTo>
                    <a:pt x="552" y="19246"/>
                  </a:lnTo>
                  <a:lnTo>
                    <a:pt x="10077" y="19246"/>
                  </a:lnTo>
                  <a:close/>
                </a:path>
              </a:pathLst>
            </a:custGeom>
            <a:solidFill>
              <a:srgbClr val="6D6E71"/>
            </a:solidFill>
            <a:ln w="9525" cap="flat">
              <a:noFill/>
              <a:prstDash val="solid"/>
              <a:miter/>
            </a:ln>
          </p:spPr>
          <p:txBody>
            <a:bodyPr rtlCol="0" anchor="ctr"/>
            <a:lstStyle/>
            <a:p>
              <a:endParaRPr lang="en-US"/>
            </a:p>
          </p:txBody>
        </p:sp>
        <p:sp>
          <p:nvSpPr>
            <p:cNvPr id="824" name="Freeform: Shape 823">
              <a:extLst>
                <a:ext uri="{FF2B5EF4-FFF2-40B4-BE49-F238E27FC236}">
                  <a16:creationId xmlns:a16="http://schemas.microsoft.com/office/drawing/2014/main" id="{B1C8637B-7828-4D8C-8872-F6D3D2F27EFD}"/>
                </a:ext>
              </a:extLst>
            </p:cNvPr>
            <p:cNvSpPr/>
            <p:nvPr/>
          </p:nvSpPr>
          <p:spPr>
            <a:xfrm>
              <a:off x="7897445" y="3884684"/>
              <a:ext cx="39870" cy="76150"/>
            </a:xfrm>
            <a:custGeom>
              <a:avLst/>
              <a:gdLst>
                <a:gd name="connsiteX0" fmla="*/ 14550 w 31718"/>
                <a:gd name="connsiteY0" fmla="*/ 21823 h 60580"/>
                <a:gd name="connsiteX1" fmla="*/ 14550 w 31718"/>
                <a:gd name="connsiteY1" fmla="*/ 44968 h 60580"/>
                <a:gd name="connsiteX2" fmla="*/ 16360 w 31718"/>
                <a:gd name="connsiteY2" fmla="*/ 50207 h 60580"/>
                <a:gd name="connsiteX3" fmla="*/ 21123 w 31718"/>
                <a:gd name="connsiteY3" fmla="*/ 52112 h 60580"/>
                <a:gd name="connsiteX4" fmla="*/ 27028 w 31718"/>
                <a:gd name="connsiteY4" fmla="*/ 49064 h 60580"/>
                <a:gd name="connsiteX5" fmla="*/ 30934 w 31718"/>
                <a:gd name="connsiteY5" fmla="*/ 55827 h 60580"/>
                <a:gd name="connsiteX6" fmla="*/ 19790 w 31718"/>
                <a:gd name="connsiteY6" fmla="*/ 60399 h 60580"/>
                <a:gd name="connsiteX7" fmla="*/ 9312 w 31718"/>
                <a:gd name="connsiteY7" fmla="*/ 56208 h 60580"/>
                <a:gd name="connsiteX8" fmla="*/ 5025 w 31718"/>
                <a:gd name="connsiteY8" fmla="*/ 44682 h 60580"/>
                <a:gd name="connsiteX9" fmla="*/ 5025 w 31718"/>
                <a:gd name="connsiteY9" fmla="*/ 21823 h 60580"/>
                <a:gd name="connsiteX10" fmla="*/ -785 w 31718"/>
                <a:gd name="connsiteY10" fmla="*/ 21823 h 60580"/>
                <a:gd name="connsiteX11" fmla="*/ -785 w 31718"/>
                <a:gd name="connsiteY11" fmla="*/ 14108 h 60580"/>
                <a:gd name="connsiteX12" fmla="*/ 5025 w 31718"/>
                <a:gd name="connsiteY12" fmla="*/ 14108 h 60580"/>
                <a:gd name="connsiteX13" fmla="*/ 5025 w 31718"/>
                <a:gd name="connsiteY13" fmla="*/ -180 h 60580"/>
                <a:gd name="connsiteX14" fmla="*/ 14550 w 31718"/>
                <a:gd name="connsiteY14" fmla="*/ -180 h 60580"/>
                <a:gd name="connsiteX15" fmla="*/ 14550 w 31718"/>
                <a:gd name="connsiteY15" fmla="*/ 14108 h 60580"/>
                <a:gd name="connsiteX16" fmla="*/ 26647 w 31718"/>
                <a:gd name="connsiteY16" fmla="*/ 14108 h 60580"/>
                <a:gd name="connsiteX17" fmla="*/ 26647 w 31718"/>
                <a:gd name="connsiteY17" fmla="*/ 21823 h 6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0">
                  <a:moveTo>
                    <a:pt x="14550" y="21823"/>
                  </a:moveTo>
                  <a:lnTo>
                    <a:pt x="14550" y="44968"/>
                  </a:lnTo>
                  <a:cubicBezTo>
                    <a:pt x="14484" y="46883"/>
                    <a:pt x="15132" y="48750"/>
                    <a:pt x="16360" y="50207"/>
                  </a:cubicBezTo>
                  <a:cubicBezTo>
                    <a:pt x="17580" y="51521"/>
                    <a:pt x="19332" y="52217"/>
                    <a:pt x="21123" y="52112"/>
                  </a:cubicBezTo>
                  <a:cubicBezTo>
                    <a:pt x="23428" y="51950"/>
                    <a:pt x="25561" y="50855"/>
                    <a:pt x="27028" y="49064"/>
                  </a:cubicBezTo>
                  <a:lnTo>
                    <a:pt x="30934" y="55827"/>
                  </a:lnTo>
                  <a:cubicBezTo>
                    <a:pt x="27952" y="58732"/>
                    <a:pt x="23951" y="60380"/>
                    <a:pt x="19790" y="60399"/>
                  </a:cubicBezTo>
                  <a:cubicBezTo>
                    <a:pt x="15875" y="60466"/>
                    <a:pt x="12103" y="58951"/>
                    <a:pt x="9312" y="56208"/>
                  </a:cubicBezTo>
                  <a:cubicBezTo>
                    <a:pt x="6359" y="53121"/>
                    <a:pt x="4807" y="48950"/>
                    <a:pt x="5025" y="44682"/>
                  </a:cubicBezTo>
                  <a:lnTo>
                    <a:pt x="5025" y="21823"/>
                  </a:lnTo>
                  <a:lnTo>
                    <a:pt x="-785" y="21823"/>
                  </a:lnTo>
                  <a:lnTo>
                    <a:pt x="-785" y="14108"/>
                  </a:lnTo>
                  <a:lnTo>
                    <a:pt x="5025" y="14108"/>
                  </a:lnTo>
                  <a:lnTo>
                    <a:pt x="5025" y="-180"/>
                  </a:lnTo>
                  <a:lnTo>
                    <a:pt x="14550" y="-180"/>
                  </a:lnTo>
                  <a:lnTo>
                    <a:pt x="14550" y="14108"/>
                  </a:lnTo>
                  <a:lnTo>
                    <a:pt x="26647" y="14108"/>
                  </a:lnTo>
                  <a:lnTo>
                    <a:pt x="26647" y="21823"/>
                  </a:lnTo>
                  <a:close/>
                </a:path>
              </a:pathLst>
            </a:custGeom>
            <a:solidFill>
              <a:srgbClr val="6D6E71"/>
            </a:solidFill>
            <a:ln w="9525" cap="flat">
              <a:noFill/>
              <a:prstDash val="solid"/>
              <a:miter/>
            </a:ln>
          </p:spPr>
          <p:txBody>
            <a:bodyPr rtlCol="0" anchor="ctr"/>
            <a:lstStyle/>
            <a:p>
              <a:endParaRPr lang="en-US"/>
            </a:p>
          </p:txBody>
        </p:sp>
        <p:sp>
          <p:nvSpPr>
            <p:cNvPr id="825" name="Freeform: Shape 824">
              <a:extLst>
                <a:ext uri="{FF2B5EF4-FFF2-40B4-BE49-F238E27FC236}">
                  <a16:creationId xmlns:a16="http://schemas.microsoft.com/office/drawing/2014/main" id="{FBB0B526-D2E4-469C-A029-4BB059A1F8F9}"/>
                </a:ext>
              </a:extLst>
            </p:cNvPr>
            <p:cNvSpPr/>
            <p:nvPr/>
          </p:nvSpPr>
          <p:spPr>
            <a:xfrm>
              <a:off x="7938272" y="3902645"/>
              <a:ext cx="60104" cy="80219"/>
            </a:xfrm>
            <a:custGeom>
              <a:avLst/>
              <a:gdLst>
                <a:gd name="connsiteX0" fmla="*/ 11121 w 47815"/>
                <a:gd name="connsiteY0" fmla="*/ 63637 h 63817"/>
                <a:gd name="connsiteX1" fmla="*/ -213 w 47815"/>
                <a:gd name="connsiteY1" fmla="*/ 59065 h 63817"/>
                <a:gd name="connsiteX2" fmla="*/ 4168 w 47815"/>
                <a:gd name="connsiteY2" fmla="*/ 51255 h 63817"/>
                <a:gd name="connsiteX3" fmla="*/ 10359 w 47815"/>
                <a:gd name="connsiteY3" fmla="*/ 54112 h 63817"/>
                <a:gd name="connsiteX4" fmla="*/ 15598 w 47815"/>
                <a:gd name="connsiteY4" fmla="*/ 51826 h 63817"/>
                <a:gd name="connsiteX5" fmla="*/ 17598 w 47815"/>
                <a:gd name="connsiteY5" fmla="*/ 46683 h 63817"/>
                <a:gd name="connsiteX6" fmla="*/ -785 w 47815"/>
                <a:gd name="connsiteY6" fmla="*/ -180 h 63817"/>
                <a:gd name="connsiteX7" fmla="*/ 9502 w 47815"/>
                <a:gd name="connsiteY7" fmla="*/ -180 h 63817"/>
                <a:gd name="connsiteX8" fmla="*/ 23122 w 47815"/>
                <a:gd name="connsiteY8" fmla="*/ 33443 h 63817"/>
                <a:gd name="connsiteX9" fmla="*/ 36744 w 47815"/>
                <a:gd name="connsiteY9" fmla="*/ -180 h 63817"/>
                <a:gd name="connsiteX10" fmla="*/ 47030 w 47815"/>
                <a:gd name="connsiteY10" fmla="*/ -180 h 63817"/>
                <a:gd name="connsiteX11" fmla="*/ 24932 w 47815"/>
                <a:gd name="connsiteY11" fmla="*/ 54017 h 63817"/>
                <a:gd name="connsiteX12" fmla="*/ 19217 w 47815"/>
                <a:gd name="connsiteY12" fmla="*/ 61066 h 63817"/>
                <a:gd name="connsiteX13" fmla="*/ 11121 w 47815"/>
                <a:gd name="connsiteY13" fmla="*/ 63637 h 6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815" h="63817">
                  <a:moveTo>
                    <a:pt x="11121" y="63637"/>
                  </a:moveTo>
                  <a:cubicBezTo>
                    <a:pt x="6892" y="63628"/>
                    <a:pt x="2835" y="61989"/>
                    <a:pt x="-213" y="59065"/>
                  </a:cubicBezTo>
                  <a:lnTo>
                    <a:pt x="4168" y="51255"/>
                  </a:lnTo>
                  <a:cubicBezTo>
                    <a:pt x="5768" y="52998"/>
                    <a:pt x="7997" y="54027"/>
                    <a:pt x="10359" y="54112"/>
                  </a:cubicBezTo>
                  <a:cubicBezTo>
                    <a:pt x="12360" y="54160"/>
                    <a:pt x="14274" y="53322"/>
                    <a:pt x="15598" y="51826"/>
                  </a:cubicBezTo>
                  <a:cubicBezTo>
                    <a:pt x="16865" y="50416"/>
                    <a:pt x="17579" y="48588"/>
                    <a:pt x="17598" y="46683"/>
                  </a:cubicBezTo>
                  <a:cubicBezTo>
                    <a:pt x="17598" y="45921"/>
                    <a:pt x="11474" y="30300"/>
                    <a:pt x="-785" y="-180"/>
                  </a:cubicBezTo>
                  <a:lnTo>
                    <a:pt x="9502" y="-180"/>
                  </a:lnTo>
                  <a:lnTo>
                    <a:pt x="23122" y="33443"/>
                  </a:lnTo>
                  <a:lnTo>
                    <a:pt x="36744" y="-180"/>
                  </a:lnTo>
                  <a:lnTo>
                    <a:pt x="47030" y="-180"/>
                  </a:lnTo>
                  <a:lnTo>
                    <a:pt x="24932" y="54017"/>
                  </a:lnTo>
                  <a:cubicBezTo>
                    <a:pt x="23713" y="56846"/>
                    <a:pt x="21732" y="59284"/>
                    <a:pt x="19217" y="61066"/>
                  </a:cubicBezTo>
                  <a:cubicBezTo>
                    <a:pt x="16855" y="62742"/>
                    <a:pt x="14027" y="63647"/>
                    <a:pt x="11121" y="63637"/>
                  </a:cubicBezTo>
                  <a:close/>
                </a:path>
              </a:pathLst>
            </a:custGeom>
            <a:solidFill>
              <a:srgbClr val="6D6E71"/>
            </a:solidFill>
            <a:ln w="9525" cap="flat">
              <a:noFill/>
              <a:prstDash val="solid"/>
              <a:miter/>
            </a:ln>
          </p:spPr>
          <p:txBody>
            <a:bodyPr rtlCol="0" anchor="ctr"/>
            <a:lstStyle/>
            <a:p>
              <a:endParaRPr lang="en-US"/>
            </a:p>
          </p:txBody>
        </p:sp>
        <p:sp>
          <p:nvSpPr>
            <p:cNvPr id="826" name="Freeform: Shape 825">
              <a:extLst>
                <a:ext uri="{FF2B5EF4-FFF2-40B4-BE49-F238E27FC236}">
                  <a16:creationId xmlns:a16="http://schemas.microsoft.com/office/drawing/2014/main" id="{9B78A611-9537-4E84-A7FF-BB0DF0AA8E03}"/>
                </a:ext>
              </a:extLst>
            </p:cNvPr>
            <p:cNvSpPr/>
            <p:nvPr/>
          </p:nvSpPr>
          <p:spPr>
            <a:xfrm>
              <a:off x="8032141" y="3902133"/>
              <a:ext cx="46103" cy="58716"/>
            </a:xfrm>
            <a:custGeom>
              <a:avLst/>
              <a:gdLst>
                <a:gd name="connsiteX0" fmla="*/ 35887 w 36677"/>
                <a:gd name="connsiteY0" fmla="*/ 32230 h 46711"/>
                <a:gd name="connsiteX1" fmla="*/ 31124 w 36677"/>
                <a:gd name="connsiteY1" fmla="*/ 42612 h 46711"/>
                <a:gd name="connsiteX2" fmla="*/ 19027 w 36677"/>
                <a:gd name="connsiteY2" fmla="*/ 46518 h 46711"/>
                <a:gd name="connsiteX3" fmla="*/ 8740 w 36677"/>
                <a:gd name="connsiteY3" fmla="*/ 44708 h 46711"/>
                <a:gd name="connsiteX4" fmla="*/ -785 w 36677"/>
                <a:gd name="connsiteY4" fmla="*/ 39659 h 46711"/>
                <a:gd name="connsiteX5" fmla="*/ 3882 w 36677"/>
                <a:gd name="connsiteY5" fmla="*/ 32230 h 46711"/>
                <a:gd name="connsiteX6" fmla="*/ 19313 w 36677"/>
                <a:gd name="connsiteY6" fmla="*/ 38231 h 46711"/>
                <a:gd name="connsiteX7" fmla="*/ 24457 w 36677"/>
                <a:gd name="connsiteY7" fmla="*/ 36707 h 46711"/>
                <a:gd name="connsiteX8" fmla="*/ 26362 w 36677"/>
                <a:gd name="connsiteY8" fmla="*/ 32897 h 46711"/>
                <a:gd name="connsiteX9" fmla="*/ 16837 w 36677"/>
                <a:gd name="connsiteY9" fmla="*/ 26706 h 46711"/>
                <a:gd name="connsiteX10" fmla="*/ 15884 w 36677"/>
                <a:gd name="connsiteY10" fmla="*/ 26706 h 46711"/>
                <a:gd name="connsiteX11" fmla="*/ 1596 w 36677"/>
                <a:gd name="connsiteY11" fmla="*/ 13847 h 46711"/>
                <a:gd name="connsiteX12" fmla="*/ 6550 w 36677"/>
                <a:gd name="connsiteY12" fmla="*/ 3655 h 46711"/>
                <a:gd name="connsiteX13" fmla="*/ 19313 w 36677"/>
                <a:gd name="connsiteY13" fmla="*/ -155 h 46711"/>
                <a:gd name="connsiteX14" fmla="*/ 34267 w 36677"/>
                <a:gd name="connsiteY14" fmla="*/ 4512 h 46711"/>
                <a:gd name="connsiteX15" fmla="*/ 30648 w 36677"/>
                <a:gd name="connsiteY15" fmla="*/ 11561 h 46711"/>
                <a:gd name="connsiteX16" fmla="*/ 18551 w 36677"/>
                <a:gd name="connsiteY16" fmla="*/ 7942 h 46711"/>
                <a:gd name="connsiteX17" fmla="*/ 13027 w 36677"/>
                <a:gd name="connsiteY17" fmla="*/ 9180 h 46711"/>
                <a:gd name="connsiteX18" fmla="*/ 10836 w 36677"/>
                <a:gd name="connsiteY18" fmla="*/ 12894 h 46711"/>
                <a:gd name="connsiteX19" fmla="*/ 13122 w 36677"/>
                <a:gd name="connsiteY19" fmla="*/ 16133 h 46711"/>
                <a:gd name="connsiteX20" fmla="*/ 17408 w 36677"/>
                <a:gd name="connsiteY20" fmla="*/ 17561 h 46711"/>
                <a:gd name="connsiteX21" fmla="*/ 22361 w 36677"/>
                <a:gd name="connsiteY21" fmla="*/ 18990 h 46711"/>
                <a:gd name="connsiteX22" fmla="*/ 26552 w 36677"/>
                <a:gd name="connsiteY22" fmla="*/ 20515 h 46711"/>
                <a:gd name="connsiteX23" fmla="*/ 30838 w 36677"/>
                <a:gd name="connsiteY23" fmla="*/ 22896 h 46711"/>
                <a:gd name="connsiteX24" fmla="*/ 35887 w 36677"/>
                <a:gd name="connsiteY24" fmla="*/ 32230 h 4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77" h="46711">
                  <a:moveTo>
                    <a:pt x="35887" y="32230"/>
                  </a:moveTo>
                  <a:cubicBezTo>
                    <a:pt x="36011" y="36250"/>
                    <a:pt x="34249" y="40088"/>
                    <a:pt x="31124" y="42612"/>
                  </a:cubicBezTo>
                  <a:cubicBezTo>
                    <a:pt x="27686" y="45308"/>
                    <a:pt x="23399" y="46689"/>
                    <a:pt x="19027" y="46518"/>
                  </a:cubicBezTo>
                  <a:cubicBezTo>
                    <a:pt x="15522" y="46499"/>
                    <a:pt x="12045" y="45889"/>
                    <a:pt x="8740" y="44708"/>
                  </a:cubicBezTo>
                  <a:cubicBezTo>
                    <a:pt x="5283" y="43622"/>
                    <a:pt x="2054" y="41917"/>
                    <a:pt x="-785" y="39659"/>
                  </a:cubicBezTo>
                  <a:lnTo>
                    <a:pt x="3882" y="32230"/>
                  </a:lnTo>
                  <a:cubicBezTo>
                    <a:pt x="8236" y="35859"/>
                    <a:pt x="13655" y="37964"/>
                    <a:pt x="19313" y="38231"/>
                  </a:cubicBezTo>
                  <a:cubicBezTo>
                    <a:pt x="21152" y="38355"/>
                    <a:pt x="22980" y="37812"/>
                    <a:pt x="24457" y="36707"/>
                  </a:cubicBezTo>
                  <a:cubicBezTo>
                    <a:pt x="25666" y="35821"/>
                    <a:pt x="26380" y="34402"/>
                    <a:pt x="26362" y="32897"/>
                  </a:cubicBezTo>
                  <a:cubicBezTo>
                    <a:pt x="26362" y="30611"/>
                    <a:pt x="23314" y="28611"/>
                    <a:pt x="16837" y="26706"/>
                  </a:cubicBezTo>
                  <a:lnTo>
                    <a:pt x="15884" y="26706"/>
                  </a:lnTo>
                  <a:cubicBezTo>
                    <a:pt x="6359" y="24163"/>
                    <a:pt x="1596" y="19876"/>
                    <a:pt x="1596" y="13847"/>
                  </a:cubicBezTo>
                  <a:cubicBezTo>
                    <a:pt x="1453" y="9837"/>
                    <a:pt x="3311" y="6017"/>
                    <a:pt x="6550" y="3655"/>
                  </a:cubicBezTo>
                  <a:cubicBezTo>
                    <a:pt x="10245" y="959"/>
                    <a:pt x="14750" y="-383"/>
                    <a:pt x="19313" y="-155"/>
                  </a:cubicBezTo>
                  <a:cubicBezTo>
                    <a:pt x="24657" y="-164"/>
                    <a:pt x="29876" y="1465"/>
                    <a:pt x="34267" y="4512"/>
                  </a:cubicBezTo>
                  <a:lnTo>
                    <a:pt x="30648" y="11561"/>
                  </a:lnTo>
                  <a:cubicBezTo>
                    <a:pt x="27076" y="9161"/>
                    <a:pt x="22856" y="7894"/>
                    <a:pt x="18551" y="7942"/>
                  </a:cubicBezTo>
                  <a:cubicBezTo>
                    <a:pt x="16627" y="7846"/>
                    <a:pt x="14722" y="8275"/>
                    <a:pt x="13027" y="9180"/>
                  </a:cubicBezTo>
                  <a:cubicBezTo>
                    <a:pt x="11617" y="9865"/>
                    <a:pt x="10750" y="11332"/>
                    <a:pt x="10836" y="12894"/>
                  </a:cubicBezTo>
                  <a:cubicBezTo>
                    <a:pt x="10836" y="14352"/>
                    <a:pt x="11750" y="15647"/>
                    <a:pt x="13122" y="16133"/>
                  </a:cubicBezTo>
                  <a:cubicBezTo>
                    <a:pt x="14513" y="16724"/>
                    <a:pt x="15941" y="17200"/>
                    <a:pt x="17408" y="17561"/>
                  </a:cubicBezTo>
                  <a:lnTo>
                    <a:pt x="22361" y="18990"/>
                  </a:lnTo>
                  <a:cubicBezTo>
                    <a:pt x="23790" y="19410"/>
                    <a:pt x="25190" y="19924"/>
                    <a:pt x="26552" y="20515"/>
                  </a:cubicBezTo>
                  <a:cubicBezTo>
                    <a:pt x="28057" y="21162"/>
                    <a:pt x="29495" y="21962"/>
                    <a:pt x="30838" y="22896"/>
                  </a:cubicBezTo>
                  <a:cubicBezTo>
                    <a:pt x="34029" y="24915"/>
                    <a:pt x="35944" y="28448"/>
                    <a:pt x="35887" y="32230"/>
                  </a:cubicBezTo>
                  <a:close/>
                </a:path>
              </a:pathLst>
            </a:custGeom>
            <a:solidFill>
              <a:srgbClr val="6D6E71"/>
            </a:solidFill>
            <a:ln w="9525" cap="flat">
              <a:noFill/>
              <a:prstDash val="solid"/>
              <a:miter/>
            </a:ln>
          </p:spPr>
          <p:txBody>
            <a:bodyPr rtlCol="0" anchor="ctr"/>
            <a:lstStyle/>
            <a:p>
              <a:endParaRPr lang="en-US"/>
            </a:p>
          </p:txBody>
        </p:sp>
        <p:sp>
          <p:nvSpPr>
            <p:cNvPr id="827" name="Freeform: Shape 826">
              <a:extLst>
                <a:ext uri="{FF2B5EF4-FFF2-40B4-BE49-F238E27FC236}">
                  <a16:creationId xmlns:a16="http://schemas.microsoft.com/office/drawing/2014/main" id="{63341DDF-8655-46FD-87B2-0B8ED9A3DEB8}"/>
                </a:ext>
              </a:extLst>
            </p:cNvPr>
            <p:cNvSpPr/>
            <p:nvPr/>
          </p:nvSpPr>
          <p:spPr>
            <a:xfrm>
              <a:off x="8091120" y="3902645"/>
              <a:ext cx="52850" cy="58182"/>
            </a:xfrm>
            <a:custGeom>
              <a:avLst/>
              <a:gdLst>
                <a:gd name="connsiteX0" fmla="*/ 31735 w 42044"/>
                <a:gd name="connsiteY0" fmla="*/ 24585 h 46286"/>
                <a:gd name="connsiteX1" fmla="*/ 31735 w 42044"/>
                <a:gd name="connsiteY1" fmla="*/ -180 h 46286"/>
                <a:gd name="connsiteX2" fmla="*/ 41260 w 42044"/>
                <a:gd name="connsiteY2" fmla="*/ -180 h 46286"/>
                <a:gd name="connsiteX3" fmla="*/ 41260 w 42044"/>
                <a:gd name="connsiteY3" fmla="*/ 45445 h 46286"/>
                <a:gd name="connsiteX4" fmla="*/ 31735 w 42044"/>
                <a:gd name="connsiteY4" fmla="*/ 45445 h 46286"/>
                <a:gd name="connsiteX5" fmla="*/ 31735 w 42044"/>
                <a:gd name="connsiteY5" fmla="*/ 37158 h 46286"/>
                <a:gd name="connsiteX6" fmla="*/ 25352 w 42044"/>
                <a:gd name="connsiteY6" fmla="*/ 43730 h 46286"/>
                <a:gd name="connsiteX7" fmla="*/ 4016 w 42044"/>
                <a:gd name="connsiteY7" fmla="*/ 41444 h 46286"/>
                <a:gd name="connsiteX8" fmla="*/ -746 w 42044"/>
                <a:gd name="connsiteY8" fmla="*/ 27824 h 46286"/>
                <a:gd name="connsiteX9" fmla="*/ -746 w 42044"/>
                <a:gd name="connsiteY9" fmla="*/ -180 h 46286"/>
                <a:gd name="connsiteX10" fmla="*/ 8779 w 42044"/>
                <a:gd name="connsiteY10" fmla="*/ -180 h 46286"/>
                <a:gd name="connsiteX11" fmla="*/ 8779 w 42044"/>
                <a:gd name="connsiteY11" fmla="*/ 24585 h 46286"/>
                <a:gd name="connsiteX12" fmla="*/ 19257 w 42044"/>
                <a:gd name="connsiteY12" fmla="*/ 37158 h 46286"/>
                <a:gd name="connsiteX13" fmla="*/ 27924 w 42044"/>
                <a:gd name="connsiteY13" fmla="*/ 33919 h 46286"/>
                <a:gd name="connsiteX14" fmla="*/ 31735 w 42044"/>
                <a:gd name="connsiteY14" fmla="*/ 24585 h 4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44" h="46286">
                  <a:moveTo>
                    <a:pt x="31735" y="24585"/>
                  </a:moveTo>
                  <a:lnTo>
                    <a:pt x="31735" y="-180"/>
                  </a:lnTo>
                  <a:lnTo>
                    <a:pt x="41260" y="-180"/>
                  </a:lnTo>
                  <a:lnTo>
                    <a:pt x="41260" y="45445"/>
                  </a:lnTo>
                  <a:lnTo>
                    <a:pt x="31735" y="45445"/>
                  </a:lnTo>
                  <a:lnTo>
                    <a:pt x="31735" y="37158"/>
                  </a:lnTo>
                  <a:cubicBezTo>
                    <a:pt x="30220" y="39872"/>
                    <a:pt x="28020" y="42140"/>
                    <a:pt x="25352" y="43730"/>
                  </a:cubicBezTo>
                  <a:cubicBezTo>
                    <a:pt x="18485" y="47597"/>
                    <a:pt x="9913" y="46683"/>
                    <a:pt x="4016" y="41444"/>
                  </a:cubicBezTo>
                  <a:cubicBezTo>
                    <a:pt x="645" y="37739"/>
                    <a:pt x="-1070" y="32824"/>
                    <a:pt x="-746" y="27824"/>
                  </a:cubicBezTo>
                  <a:lnTo>
                    <a:pt x="-746" y="-180"/>
                  </a:lnTo>
                  <a:lnTo>
                    <a:pt x="8779" y="-180"/>
                  </a:lnTo>
                  <a:lnTo>
                    <a:pt x="8779" y="24585"/>
                  </a:lnTo>
                  <a:cubicBezTo>
                    <a:pt x="8779" y="32967"/>
                    <a:pt x="12303" y="37158"/>
                    <a:pt x="19257" y="37158"/>
                  </a:cubicBezTo>
                  <a:cubicBezTo>
                    <a:pt x="22457" y="37215"/>
                    <a:pt x="25553" y="36063"/>
                    <a:pt x="27924" y="33919"/>
                  </a:cubicBezTo>
                  <a:cubicBezTo>
                    <a:pt x="30468" y="31500"/>
                    <a:pt x="31858" y="28100"/>
                    <a:pt x="31735" y="24585"/>
                  </a:cubicBezTo>
                  <a:close/>
                </a:path>
              </a:pathLst>
            </a:custGeom>
            <a:solidFill>
              <a:srgbClr val="6D6E71"/>
            </a:solidFill>
            <a:ln w="9525" cap="flat">
              <a:noFill/>
              <a:prstDash val="solid"/>
              <a:miter/>
            </a:ln>
          </p:spPr>
          <p:txBody>
            <a:bodyPr rtlCol="0" anchor="ctr"/>
            <a:lstStyle/>
            <a:p>
              <a:endParaRPr lang="en-US"/>
            </a:p>
          </p:txBody>
        </p:sp>
        <p:sp>
          <p:nvSpPr>
            <p:cNvPr id="828" name="Freeform: Shape 827">
              <a:extLst>
                <a:ext uri="{FF2B5EF4-FFF2-40B4-BE49-F238E27FC236}">
                  <a16:creationId xmlns:a16="http://schemas.microsoft.com/office/drawing/2014/main" id="{1CC35886-908E-4E7E-8787-1D0C36B4F51B}"/>
                </a:ext>
              </a:extLst>
            </p:cNvPr>
            <p:cNvSpPr/>
            <p:nvPr/>
          </p:nvSpPr>
          <p:spPr>
            <a:xfrm>
              <a:off x="8161569" y="3901800"/>
              <a:ext cx="58580" cy="79146"/>
            </a:xfrm>
            <a:custGeom>
              <a:avLst/>
              <a:gdLst>
                <a:gd name="connsiteX0" fmla="*/ 23599 w 46603"/>
                <a:gd name="connsiteY0" fmla="*/ -175 h 62964"/>
                <a:gd name="connsiteX1" fmla="*/ 39220 w 46603"/>
                <a:gd name="connsiteY1" fmla="*/ 6206 h 62964"/>
                <a:gd name="connsiteX2" fmla="*/ 45793 w 46603"/>
                <a:gd name="connsiteY2" fmla="*/ 23066 h 62964"/>
                <a:gd name="connsiteX3" fmla="*/ 39316 w 46603"/>
                <a:gd name="connsiteY3" fmla="*/ 40211 h 62964"/>
                <a:gd name="connsiteX4" fmla="*/ 10921 w 46603"/>
                <a:gd name="connsiteY4" fmla="*/ 41582 h 62964"/>
                <a:gd name="connsiteX5" fmla="*/ 8740 w 46603"/>
                <a:gd name="connsiteY5" fmla="*/ 39258 h 62964"/>
                <a:gd name="connsiteX6" fmla="*/ 8740 w 46603"/>
                <a:gd name="connsiteY6" fmla="*/ 62785 h 62964"/>
                <a:gd name="connsiteX7" fmla="*/ -785 w 46603"/>
                <a:gd name="connsiteY7" fmla="*/ 62785 h 62964"/>
                <a:gd name="connsiteX8" fmla="*/ -785 w 46603"/>
                <a:gd name="connsiteY8" fmla="*/ 492 h 62964"/>
                <a:gd name="connsiteX9" fmla="*/ 8740 w 46603"/>
                <a:gd name="connsiteY9" fmla="*/ 492 h 62964"/>
                <a:gd name="connsiteX10" fmla="*/ 8740 w 46603"/>
                <a:gd name="connsiteY10" fmla="*/ 8492 h 62964"/>
                <a:gd name="connsiteX11" fmla="*/ 23599 w 46603"/>
                <a:gd name="connsiteY11" fmla="*/ -175 h 62964"/>
                <a:gd name="connsiteX12" fmla="*/ 8550 w 46603"/>
                <a:gd name="connsiteY12" fmla="*/ 23351 h 62964"/>
                <a:gd name="connsiteX13" fmla="*/ 12550 w 46603"/>
                <a:gd name="connsiteY13" fmla="*/ 34019 h 62964"/>
                <a:gd name="connsiteX14" fmla="*/ 22075 w 46603"/>
                <a:gd name="connsiteY14" fmla="*/ 38210 h 62964"/>
                <a:gd name="connsiteX15" fmla="*/ 31600 w 46603"/>
                <a:gd name="connsiteY15" fmla="*/ 34114 h 62964"/>
                <a:gd name="connsiteX16" fmla="*/ 35791 w 46603"/>
                <a:gd name="connsiteY16" fmla="*/ 23447 h 62964"/>
                <a:gd name="connsiteX17" fmla="*/ 31696 w 46603"/>
                <a:gd name="connsiteY17" fmla="*/ 12588 h 62964"/>
                <a:gd name="connsiteX18" fmla="*/ 22171 w 46603"/>
                <a:gd name="connsiteY18" fmla="*/ 8207 h 62964"/>
                <a:gd name="connsiteX19" fmla="*/ 12646 w 46603"/>
                <a:gd name="connsiteY19" fmla="*/ 12588 h 62964"/>
                <a:gd name="connsiteX20" fmla="*/ 8550 w 46603"/>
                <a:gd name="connsiteY20" fmla="*/ 23351 h 62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3" h="62964">
                  <a:moveTo>
                    <a:pt x="23599" y="-175"/>
                  </a:moveTo>
                  <a:cubicBezTo>
                    <a:pt x="29467" y="-299"/>
                    <a:pt x="35115" y="2015"/>
                    <a:pt x="39220" y="6206"/>
                  </a:cubicBezTo>
                  <a:cubicBezTo>
                    <a:pt x="43707" y="10636"/>
                    <a:pt x="46097" y="16770"/>
                    <a:pt x="45793" y="23066"/>
                  </a:cubicBezTo>
                  <a:cubicBezTo>
                    <a:pt x="46040" y="29419"/>
                    <a:pt x="43707" y="35610"/>
                    <a:pt x="39316" y="40211"/>
                  </a:cubicBezTo>
                  <a:cubicBezTo>
                    <a:pt x="31857" y="48430"/>
                    <a:pt x="19142" y="49040"/>
                    <a:pt x="10921" y="41582"/>
                  </a:cubicBezTo>
                  <a:cubicBezTo>
                    <a:pt x="10141" y="40868"/>
                    <a:pt x="9407" y="40087"/>
                    <a:pt x="8740" y="39258"/>
                  </a:cubicBezTo>
                  <a:lnTo>
                    <a:pt x="8740" y="62785"/>
                  </a:lnTo>
                  <a:lnTo>
                    <a:pt x="-785" y="62785"/>
                  </a:lnTo>
                  <a:lnTo>
                    <a:pt x="-785" y="492"/>
                  </a:lnTo>
                  <a:lnTo>
                    <a:pt x="8740" y="492"/>
                  </a:lnTo>
                  <a:lnTo>
                    <a:pt x="8740" y="8492"/>
                  </a:lnTo>
                  <a:cubicBezTo>
                    <a:pt x="11779" y="3149"/>
                    <a:pt x="17446" y="-157"/>
                    <a:pt x="23599" y="-175"/>
                  </a:cubicBezTo>
                  <a:close/>
                  <a:moveTo>
                    <a:pt x="8550" y="23351"/>
                  </a:moveTo>
                  <a:cubicBezTo>
                    <a:pt x="8388" y="27304"/>
                    <a:pt x="9835" y="31143"/>
                    <a:pt x="12550" y="34019"/>
                  </a:cubicBezTo>
                  <a:cubicBezTo>
                    <a:pt x="14951" y="36763"/>
                    <a:pt x="18437" y="38296"/>
                    <a:pt x="22075" y="38210"/>
                  </a:cubicBezTo>
                  <a:cubicBezTo>
                    <a:pt x="25666" y="38163"/>
                    <a:pt x="29095" y="36686"/>
                    <a:pt x="31600" y="34114"/>
                  </a:cubicBezTo>
                  <a:cubicBezTo>
                    <a:pt x="34419" y="31295"/>
                    <a:pt x="35934" y="27428"/>
                    <a:pt x="35791" y="23447"/>
                  </a:cubicBezTo>
                  <a:cubicBezTo>
                    <a:pt x="35944" y="19427"/>
                    <a:pt x="34467" y="15512"/>
                    <a:pt x="31696" y="12588"/>
                  </a:cubicBezTo>
                  <a:cubicBezTo>
                    <a:pt x="29276" y="9854"/>
                    <a:pt x="25819" y="8264"/>
                    <a:pt x="22171" y="8207"/>
                  </a:cubicBezTo>
                  <a:cubicBezTo>
                    <a:pt x="18494" y="8159"/>
                    <a:pt x="14998" y="9769"/>
                    <a:pt x="12646" y="12588"/>
                  </a:cubicBezTo>
                  <a:cubicBezTo>
                    <a:pt x="9922" y="15503"/>
                    <a:pt x="8455" y="19370"/>
                    <a:pt x="8550" y="23351"/>
                  </a:cubicBezTo>
                  <a:close/>
                </a:path>
              </a:pathLst>
            </a:custGeom>
            <a:solidFill>
              <a:srgbClr val="6D6E71"/>
            </a:solidFill>
            <a:ln w="9525" cap="flat">
              <a:noFill/>
              <a:prstDash val="solid"/>
              <a:miter/>
            </a:ln>
          </p:spPr>
          <p:txBody>
            <a:bodyPr rtlCol="0" anchor="ctr"/>
            <a:lstStyle/>
            <a:p>
              <a:endParaRPr lang="en-US"/>
            </a:p>
          </p:txBody>
        </p:sp>
        <p:sp>
          <p:nvSpPr>
            <p:cNvPr id="829" name="Freeform: Shape 828">
              <a:extLst>
                <a:ext uri="{FF2B5EF4-FFF2-40B4-BE49-F238E27FC236}">
                  <a16:creationId xmlns:a16="http://schemas.microsoft.com/office/drawing/2014/main" id="{902E55D1-4D0D-4550-958A-E28B699DC7DD}"/>
                </a:ext>
              </a:extLst>
            </p:cNvPr>
            <p:cNvSpPr/>
            <p:nvPr/>
          </p:nvSpPr>
          <p:spPr>
            <a:xfrm>
              <a:off x="8234006" y="3901800"/>
              <a:ext cx="58580" cy="79146"/>
            </a:xfrm>
            <a:custGeom>
              <a:avLst/>
              <a:gdLst>
                <a:gd name="connsiteX0" fmla="*/ 23599 w 46603"/>
                <a:gd name="connsiteY0" fmla="*/ -175 h 62964"/>
                <a:gd name="connsiteX1" fmla="*/ 39220 w 46603"/>
                <a:gd name="connsiteY1" fmla="*/ 6206 h 62964"/>
                <a:gd name="connsiteX2" fmla="*/ 45793 w 46603"/>
                <a:gd name="connsiteY2" fmla="*/ 23066 h 62964"/>
                <a:gd name="connsiteX3" fmla="*/ 39316 w 46603"/>
                <a:gd name="connsiteY3" fmla="*/ 40211 h 62964"/>
                <a:gd name="connsiteX4" fmla="*/ 24171 w 46603"/>
                <a:gd name="connsiteY4" fmla="*/ 46783 h 62964"/>
                <a:gd name="connsiteX5" fmla="*/ 8740 w 46603"/>
                <a:gd name="connsiteY5" fmla="*/ 39258 h 62964"/>
                <a:gd name="connsiteX6" fmla="*/ 8740 w 46603"/>
                <a:gd name="connsiteY6" fmla="*/ 62785 h 62964"/>
                <a:gd name="connsiteX7" fmla="*/ -785 w 46603"/>
                <a:gd name="connsiteY7" fmla="*/ 62785 h 62964"/>
                <a:gd name="connsiteX8" fmla="*/ -785 w 46603"/>
                <a:gd name="connsiteY8" fmla="*/ 492 h 62964"/>
                <a:gd name="connsiteX9" fmla="*/ 8740 w 46603"/>
                <a:gd name="connsiteY9" fmla="*/ 492 h 62964"/>
                <a:gd name="connsiteX10" fmla="*/ 8740 w 46603"/>
                <a:gd name="connsiteY10" fmla="*/ 8492 h 62964"/>
                <a:gd name="connsiteX11" fmla="*/ 23599 w 46603"/>
                <a:gd name="connsiteY11" fmla="*/ -175 h 62964"/>
                <a:gd name="connsiteX12" fmla="*/ 8550 w 46603"/>
                <a:gd name="connsiteY12" fmla="*/ 23351 h 62964"/>
                <a:gd name="connsiteX13" fmla="*/ 12455 w 46603"/>
                <a:gd name="connsiteY13" fmla="*/ 34019 h 62964"/>
                <a:gd name="connsiteX14" fmla="*/ 21980 w 46603"/>
                <a:gd name="connsiteY14" fmla="*/ 38210 h 62964"/>
                <a:gd name="connsiteX15" fmla="*/ 31505 w 46603"/>
                <a:gd name="connsiteY15" fmla="*/ 34114 h 62964"/>
                <a:gd name="connsiteX16" fmla="*/ 35696 w 46603"/>
                <a:gd name="connsiteY16" fmla="*/ 23447 h 62964"/>
                <a:gd name="connsiteX17" fmla="*/ 31600 w 46603"/>
                <a:gd name="connsiteY17" fmla="*/ 12588 h 62964"/>
                <a:gd name="connsiteX18" fmla="*/ 22075 w 46603"/>
                <a:gd name="connsiteY18" fmla="*/ 8207 h 62964"/>
                <a:gd name="connsiteX19" fmla="*/ 12550 w 46603"/>
                <a:gd name="connsiteY19" fmla="*/ 12588 h 62964"/>
                <a:gd name="connsiteX20" fmla="*/ 8550 w 46603"/>
                <a:gd name="connsiteY20" fmla="*/ 23351 h 62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3" h="62964">
                  <a:moveTo>
                    <a:pt x="23599" y="-175"/>
                  </a:moveTo>
                  <a:cubicBezTo>
                    <a:pt x="29467" y="-299"/>
                    <a:pt x="35115" y="2015"/>
                    <a:pt x="39220" y="6206"/>
                  </a:cubicBezTo>
                  <a:cubicBezTo>
                    <a:pt x="43707" y="10636"/>
                    <a:pt x="46097" y="16770"/>
                    <a:pt x="45793" y="23066"/>
                  </a:cubicBezTo>
                  <a:cubicBezTo>
                    <a:pt x="46040" y="29419"/>
                    <a:pt x="43707" y="35610"/>
                    <a:pt x="39316" y="40211"/>
                  </a:cubicBezTo>
                  <a:cubicBezTo>
                    <a:pt x="35401" y="44411"/>
                    <a:pt x="29914" y="46792"/>
                    <a:pt x="24171" y="46783"/>
                  </a:cubicBezTo>
                  <a:cubicBezTo>
                    <a:pt x="18170" y="46668"/>
                    <a:pt x="12522" y="43916"/>
                    <a:pt x="8740" y="39258"/>
                  </a:cubicBezTo>
                  <a:lnTo>
                    <a:pt x="8740" y="62785"/>
                  </a:lnTo>
                  <a:lnTo>
                    <a:pt x="-785" y="62785"/>
                  </a:lnTo>
                  <a:lnTo>
                    <a:pt x="-785" y="492"/>
                  </a:lnTo>
                  <a:lnTo>
                    <a:pt x="8740" y="492"/>
                  </a:lnTo>
                  <a:lnTo>
                    <a:pt x="8740" y="8492"/>
                  </a:lnTo>
                  <a:cubicBezTo>
                    <a:pt x="11731" y="3101"/>
                    <a:pt x="17437" y="-223"/>
                    <a:pt x="23599" y="-175"/>
                  </a:cubicBezTo>
                  <a:close/>
                  <a:moveTo>
                    <a:pt x="8550" y="23351"/>
                  </a:moveTo>
                  <a:cubicBezTo>
                    <a:pt x="8407" y="27285"/>
                    <a:pt x="9807" y="31114"/>
                    <a:pt x="12455" y="34019"/>
                  </a:cubicBezTo>
                  <a:cubicBezTo>
                    <a:pt x="14884" y="36715"/>
                    <a:pt x="18351" y="38239"/>
                    <a:pt x="21980" y="38210"/>
                  </a:cubicBezTo>
                  <a:cubicBezTo>
                    <a:pt x="25571" y="38144"/>
                    <a:pt x="28991" y="36677"/>
                    <a:pt x="31505" y="34114"/>
                  </a:cubicBezTo>
                  <a:cubicBezTo>
                    <a:pt x="34325" y="31295"/>
                    <a:pt x="35839" y="27428"/>
                    <a:pt x="35696" y="23447"/>
                  </a:cubicBezTo>
                  <a:cubicBezTo>
                    <a:pt x="35811" y="19427"/>
                    <a:pt x="34334" y="15531"/>
                    <a:pt x="31600" y="12588"/>
                  </a:cubicBezTo>
                  <a:cubicBezTo>
                    <a:pt x="29172" y="9874"/>
                    <a:pt x="25723" y="8283"/>
                    <a:pt x="22075" y="8207"/>
                  </a:cubicBezTo>
                  <a:cubicBezTo>
                    <a:pt x="18418" y="8207"/>
                    <a:pt x="14932" y="9807"/>
                    <a:pt x="12550" y="12588"/>
                  </a:cubicBezTo>
                  <a:cubicBezTo>
                    <a:pt x="9902" y="15541"/>
                    <a:pt x="8464" y="19389"/>
                    <a:pt x="8550" y="23351"/>
                  </a:cubicBezTo>
                  <a:close/>
                </a:path>
              </a:pathLst>
            </a:custGeom>
            <a:solidFill>
              <a:srgbClr val="6D6E71"/>
            </a:solidFill>
            <a:ln w="9525" cap="flat">
              <a:noFill/>
              <a:prstDash val="solid"/>
              <a:miter/>
            </a:ln>
          </p:spPr>
          <p:txBody>
            <a:bodyPr rtlCol="0" anchor="ctr"/>
            <a:lstStyle/>
            <a:p>
              <a:endParaRPr lang="en-US"/>
            </a:p>
          </p:txBody>
        </p:sp>
        <p:sp>
          <p:nvSpPr>
            <p:cNvPr id="830" name="Freeform: Shape 829">
              <a:extLst>
                <a:ext uri="{FF2B5EF4-FFF2-40B4-BE49-F238E27FC236}">
                  <a16:creationId xmlns:a16="http://schemas.microsoft.com/office/drawing/2014/main" id="{4FA98BB1-0F48-4862-8AEB-052831C482F7}"/>
                </a:ext>
              </a:extLst>
            </p:cNvPr>
            <p:cNvSpPr/>
            <p:nvPr/>
          </p:nvSpPr>
          <p:spPr>
            <a:xfrm>
              <a:off x="8302501" y="3901820"/>
              <a:ext cx="60325" cy="58996"/>
            </a:xfrm>
            <a:custGeom>
              <a:avLst/>
              <a:gdLst>
                <a:gd name="connsiteX0" fmla="*/ 40356 w 47991"/>
                <a:gd name="connsiteY0" fmla="*/ 40004 h 46934"/>
                <a:gd name="connsiteX1" fmla="*/ 6066 w 47991"/>
                <a:gd name="connsiteY1" fmla="*/ 40004 h 46934"/>
                <a:gd name="connsiteX2" fmla="*/ 6066 w 47991"/>
                <a:gd name="connsiteY2" fmla="*/ 6571 h 46934"/>
                <a:gd name="connsiteX3" fmla="*/ 40356 w 47991"/>
                <a:gd name="connsiteY3" fmla="*/ 6571 h 46934"/>
                <a:gd name="connsiteX4" fmla="*/ 40356 w 47991"/>
                <a:gd name="connsiteY4" fmla="*/ 40004 h 46934"/>
                <a:gd name="connsiteX5" fmla="*/ 12924 w 47991"/>
                <a:gd name="connsiteY5" fmla="*/ 34003 h 46934"/>
                <a:gd name="connsiteX6" fmla="*/ 23211 w 47991"/>
                <a:gd name="connsiteY6" fmla="*/ 38194 h 46934"/>
                <a:gd name="connsiteX7" fmla="*/ 33593 w 47991"/>
                <a:gd name="connsiteY7" fmla="*/ 34003 h 46934"/>
                <a:gd name="connsiteX8" fmla="*/ 33593 w 47991"/>
                <a:gd name="connsiteY8" fmla="*/ 12572 h 46934"/>
                <a:gd name="connsiteX9" fmla="*/ 23211 w 47991"/>
                <a:gd name="connsiteY9" fmla="*/ 8381 h 46934"/>
                <a:gd name="connsiteX10" fmla="*/ 12924 w 47991"/>
                <a:gd name="connsiteY10" fmla="*/ 12572 h 46934"/>
                <a:gd name="connsiteX11" fmla="*/ 12924 w 47991"/>
                <a:gd name="connsiteY11" fmla="*/ 34003 h 46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991" h="46934">
                  <a:moveTo>
                    <a:pt x="40356" y="40004"/>
                  </a:moveTo>
                  <a:cubicBezTo>
                    <a:pt x="30698" y="49005"/>
                    <a:pt x="15725" y="49005"/>
                    <a:pt x="6066" y="40004"/>
                  </a:cubicBezTo>
                  <a:cubicBezTo>
                    <a:pt x="-3068" y="30736"/>
                    <a:pt x="-3068" y="15839"/>
                    <a:pt x="6066" y="6571"/>
                  </a:cubicBezTo>
                  <a:cubicBezTo>
                    <a:pt x="15725" y="-2430"/>
                    <a:pt x="30698" y="-2430"/>
                    <a:pt x="40356" y="6571"/>
                  </a:cubicBezTo>
                  <a:cubicBezTo>
                    <a:pt x="49491" y="15839"/>
                    <a:pt x="49491" y="30736"/>
                    <a:pt x="40356" y="40004"/>
                  </a:cubicBezTo>
                  <a:close/>
                  <a:moveTo>
                    <a:pt x="12924" y="34003"/>
                  </a:moveTo>
                  <a:cubicBezTo>
                    <a:pt x="15591" y="36813"/>
                    <a:pt x="19344" y="38337"/>
                    <a:pt x="23211" y="38194"/>
                  </a:cubicBezTo>
                  <a:cubicBezTo>
                    <a:pt x="27107" y="38337"/>
                    <a:pt x="30888" y="36813"/>
                    <a:pt x="33593" y="34003"/>
                  </a:cubicBezTo>
                  <a:cubicBezTo>
                    <a:pt x="39042" y="27898"/>
                    <a:pt x="39042" y="18677"/>
                    <a:pt x="33593" y="12572"/>
                  </a:cubicBezTo>
                  <a:cubicBezTo>
                    <a:pt x="30860" y="9800"/>
                    <a:pt x="27107" y="8285"/>
                    <a:pt x="23211" y="8381"/>
                  </a:cubicBezTo>
                  <a:cubicBezTo>
                    <a:pt x="19344" y="8276"/>
                    <a:pt x="15620" y="9800"/>
                    <a:pt x="12924" y="12572"/>
                  </a:cubicBezTo>
                  <a:cubicBezTo>
                    <a:pt x="7476" y="18677"/>
                    <a:pt x="7476" y="27898"/>
                    <a:pt x="12924" y="34003"/>
                  </a:cubicBezTo>
                  <a:close/>
                </a:path>
              </a:pathLst>
            </a:custGeom>
            <a:solidFill>
              <a:srgbClr val="6D6E71"/>
            </a:solidFill>
            <a:ln w="9525" cap="flat">
              <a:noFill/>
              <a:prstDash val="solid"/>
              <a:miter/>
            </a:ln>
          </p:spPr>
          <p:txBody>
            <a:bodyPr rtlCol="0" anchor="ctr"/>
            <a:lstStyle/>
            <a:p>
              <a:endParaRPr lang="en-US"/>
            </a:p>
          </p:txBody>
        </p:sp>
        <p:sp>
          <p:nvSpPr>
            <p:cNvPr id="831" name="Freeform: Shape 830">
              <a:extLst>
                <a:ext uri="{FF2B5EF4-FFF2-40B4-BE49-F238E27FC236}">
                  <a16:creationId xmlns:a16="http://schemas.microsoft.com/office/drawing/2014/main" id="{07CA52DF-DE6C-4993-A100-D55885777125}"/>
                </a:ext>
              </a:extLst>
            </p:cNvPr>
            <p:cNvSpPr/>
            <p:nvPr/>
          </p:nvSpPr>
          <p:spPr>
            <a:xfrm>
              <a:off x="8376605" y="3902285"/>
              <a:ext cx="30530" cy="57709"/>
            </a:xfrm>
            <a:custGeom>
              <a:avLst/>
              <a:gdLst>
                <a:gd name="connsiteX0" fmla="*/ 23123 w 24288"/>
                <a:gd name="connsiteY0" fmla="*/ 9154 h 45910"/>
                <a:gd name="connsiteX1" fmla="*/ 12360 w 24288"/>
                <a:gd name="connsiteY1" fmla="*/ 13727 h 45910"/>
                <a:gd name="connsiteX2" fmla="*/ 8740 w 24288"/>
                <a:gd name="connsiteY2" fmla="*/ 26204 h 45910"/>
                <a:gd name="connsiteX3" fmla="*/ 8740 w 24288"/>
                <a:gd name="connsiteY3" fmla="*/ 45731 h 45910"/>
                <a:gd name="connsiteX4" fmla="*/ -785 w 24288"/>
                <a:gd name="connsiteY4" fmla="*/ 45731 h 45910"/>
                <a:gd name="connsiteX5" fmla="*/ -785 w 24288"/>
                <a:gd name="connsiteY5" fmla="*/ 106 h 45910"/>
                <a:gd name="connsiteX6" fmla="*/ 8740 w 24288"/>
                <a:gd name="connsiteY6" fmla="*/ 106 h 45910"/>
                <a:gd name="connsiteX7" fmla="*/ 8740 w 24288"/>
                <a:gd name="connsiteY7" fmla="*/ 9631 h 45910"/>
                <a:gd name="connsiteX8" fmla="*/ 15122 w 24288"/>
                <a:gd name="connsiteY8" fmla="*/ 2677 h 45910"/>
                <a:gd name="connsiteX9" fmla="*/ 23504 w 24288"/>
                <a:gd name="connsiteY9" fmla="*/ -180 h 45910"/>
                <a:gd name="connsiteX10" fmla="*/ 23504 w 24288"/>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8" h="45910">
                  <a:moveTo>
                    <a:pt x="23123" y="9154"/>
                  </a:moveTo>
                  <a:cubicBezTo>
                    <a:pt x="19008" y="8869"/>
                    <a:pt x="15008" y="10564"/>
                    <a:pt x="12360" y="13727"/>
                  </a:cubicBezTo>
                  <a:cubicBezTo>
                    <a:pt x="9797" y="17365"/>
                    <a:pt x="8521" y="21756"/>
                    <a:pt x="8740" y="26204"/>
                  </a:cubicBezTo>
                  <a:lnTo>
                    <a:pt x="8740" y="45731"/>
                  </a:lnTo>
                  <a:lnTo>
                    <a:pt x="-785" y="45731"/>
                  </a:lnTo>
                  <a:lnTo>
                    <a:pt x="-785" y="106"/>
                  </a:lnTo>
                  <a:lnTo>
                    <a:pt x="8740" y="106"/>
                  </a:lnTo>
                  <a:lnTo>
                    <a:pt x="8740" y="9631"/>
                  </a:lnTo>
                  <a:cubicBezTo>
                    <a:pt x="10292" y="6840"/>
                    <a:pt x="12474" y="4459"/>
                    <a:pt x="15122" y="2677"/>
                  </a:cubicBezTo>
                  <a:cubicBezTo>
                    <a:pt x="17560" y="887"/>
                    <a:pt x="20484" y="-104"/>
                    <a:pt x="23504" y="-180"/>
                  </a:cubicBezTo>
                  <a:lnTo>
                    <a:pt x="23504" y="9345"/>
                  </a:lnTo>
                  <a:close/>
                </a:path>
              </a:pathLst>
            </a:custGeom>
            <a:solidFill>
              <a:srgbClr val="6D6E71"/>
            </a:solidFill>
            <a:ln w="9525" cap="flat">
              <a:noFill/>
              <a:prstDash val="solid"/>
              <a:miter/>
            </a:ln>
          </p:spPr>
          <p:txBody>
            <a:bodyPr rtlCol="0" anchor="ctr"/>
            <a:lstStyle/>
            <a:p>
              <a:endParaRPr lang="en-US"/>
            </a:p>
          </p:txBody>
        </p:sp>
        <p:sp>
          <p:nvSpPr>
            <p:cNvPr id="832" name="Freeform: Shape 831">
              <a:extLst>
                <a:ext uri="{FF2B5EF4-FFF2-40B4-BE49-F238E27FC236}">
                  <a16:creationId xmlns:a16="http://schemas.microsoft.com/office/drawing/2014/main" id="{20437A32-A24B-4378-A9B3-57A6CF490987}"/>
                </a:ext>
              </a:extLst>
            </p:cNvPr>
            <p:cNvSpPr/>
            <p:nvPr/>
          </p:nvSpPr>
          <p:spPr>
            <a:xfrm>
              <a:off x="8416594" y="3884684"/>
              <a:ext cx="39870" cy="76148"/>
            </a:xfrm>
            <a:custGeom>
              <a:avLst/>
              <a:gdLst>
                <a:gd name="connsiteX0" fmla="*/ 14551 w 31718"/>
                <a:gd name="connsiteY0" fmla="*/ 21823 h 60579"/>
                <a:gd name="connsiteX1" fmla="*/ 14551 w 31718"/>
                <a:gd name="connsiteY1" fmla="*/ 44968 h 60579"/>
                <a:gd name="connsiteX2" fmla="*/ 16265 w 31718"/>
                <a:gd name="connsiteY2" fmla="*/ 50207 h 60579"/>
                <a:gd name="connsiteX3" fmla="*/ 21028 w 31718"/>
                <a:gd name="connsiteY3" fmla="*/ 52112 h 60579"/>
                <a:gd name="connsiteX4" fmla="*/ 26933 w 31718"/>
                <a:gd name="connsiteY4" fmla="*/ 49064 h 60579"/>
                <a:gd name="connsiteX5" fmla="*/ 30934 w 31718"/>
                <a:gd name="connsiteY5" fmla="*/ 55827 h 60579"/>
                <a:gd name="connsiteX6" fmla="*/ 19694 w 31718"/>
                <a:gd name="connsiteY6" fmla="*/ 60399 h 60579"/>
                <a:gd name="connsiteX7" fmla="*/ 9217 w 31718"/>
                <a:gd name="connsiteY7" fmla="*/ 56208 h 60579"/>
                <a:gd name="connsiteX8" fmla="*/ 4931 w 31718"/>
                <a:gd name="connsiteY8" fmla="*/ 44682 h 60579"/>
                <a:gd name="connsiteX9" fmla="*/ 4931 w 31718"/>
                <a:gd name="connsiteY9" fmla="*/ 21823 h 60579"/>
                <a:gd name="connsiteX10" fmla="*/ -785 w 31718"/>
                <a:gd name="connsiteY10" fmla="*/ 21823 h 60579"/>
                <a:gd name="connsiteX11" fmla="*/ -785 w 31718"/>
                <a:gd name="connsiteY11" fmla="*/ 14108 h 60579"/>
                <a:gd name="connsiteX12" fmla="*/ 4931 w 31718"/>
                <a:gd name="connsiteY12" fmla="*/ 14108 h 60579"/>
                <a:gd name="connsiteX13" fmla="*/ 4931 w 31718"/>
                <a:gd name="connsiteY13" fmla="*/ -180 h 60579"/>
                <a:gd name="connsiteX14" fmla="*/ 14456 w 31718"/>
                <a:gd name="connsiteY14" fmla="*/ -180 h 60579"/>
                <a:gd name="connsiteX15" fmla="*/ 14456 w 31718"/>
                <a:gd name="connsiteY15" fmla="*/ 14108 h 60579"/>
                <a:gd name="connsiteX16" fmla="*/ 26838 w 31718"/>
                <a:gd name="connsiteY16" fmla="*/ 14108 h 60579"/>
                <a:gd name="connsiteX17" fmla="*/ 26838 w 31718"/>
                <a:gd name="connsiteY17" fmla="*/ 21823 h 6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79">
                  <a:moveTo>
                    <a:pt x="14551" y="21823"/>
                  </a:moveTo>
                  <a:lnTo>
                    <a:pt x="14551" y="44968"/>
                  </a:lnTo>
                  <a:cubicBezTo>
                    <a:pt x="14456" y="46864"/>
                    <a:pt x="15065" y="48730"/>
                    <a:pt x="16265" y="50207"/>
                  </a:cubicBezTo>
                  <a:cubicBezTo>
                    <a:pt x="17504" y="51502"/>
                    <a:pt x="19237" y="52198"/>
                    <a:pt x="21028" y="52112"/>
                  </a:cubicBezTo>
                  <a:cubicBezTo>
                    <a:pt x="23342" y="51978"/>
                    <a:pt x="25485" y="50864"/>
                    <a:pt x="26933" y="49064"/>
                  </a:cubicBezTo>
                  <a:lnTo>
                    <a:pt x="30934" y="55827"/>
                  </a:lnTo>
                  <a:cubicBezTo>
                    <a:pt x="27905" y="58722"/>
                    <a:pt x="23885" y="60360"/>
                    <a:pt x="19694" y="60399"/>
                  </a:cubicBezTo>
                  <a:cubicBezTo>
                    <a:pt x="15789" y="60447"/>
                    <a:pt x="12017" y="58941"/>
                    <a:pt x="9217" y="56208"/>
                  </a:cubicBezTo>
                  <a:cubicBezTo>
                    <a:pt x="6264" y="53121"/>
                    <a:pt x="4711" y="48950"/>
                    <a:pt x="4931" y="44682"/>
                  </a:cubicBezTo>
                  <a:lnTo>
                    <a:pt x="4931" y="21823"/>
                  </a:lnTo>
                  <a:lnTo>
                    <a:pt x="-785" y="21823"/>
                  </a:lnTo>
                  <a:lnTo>
                    <a:pt x="-785" y="14108"/>
                  </a:lnTo>
                  <a:lnTo>
                    <a:pt x="4931" y="14108"/>
                  </a:lnTo>
                  <a:lnTo>
                    <a:pt x="4931" y="-180"/>
                  </a:lnTo>
                  <a:lnTo>
                    <a:pt x="14456" y="-180"/>
                  </a:lnTo>
                  <a:lnTo>
                    <a:pt x="14456" y="14108"/>
                  </a:lnTo>
                  <a:lnTo>
                    <a:pt x="26838" y="14108"/>
                  </a:lnTo>
                  <a:lnTo>
                    <a:pt x="26838" y="21823"/>
                  </a:lnTo>
                  <a:close/>
                </a:path>
              </a:pathLst>
            </a:custGeom>
            <a:solidFill>
              <a:srgbClr val="6D6E71"/>
            </a:solidFill>
            <a:ln w="9525" cap="flat">
              <a:noFill/>
              <a:prstDash val="solid"/>
              <a:miter/>
            </a:ln>
          </p:spPr>
          <p:txBody>
            <a:bodyPr rtlCol="0" anchor="ctr"/>
            <a:lstStyle/>
            <a:p>
              <a:endParaRPr lang="en-US"/>
            </a:p>
          </p:txBody>
        </p:sp>
        <p:sp>
          <p:nvSpPr>
            <p:cNvPr id="833" name="Freeform: Shape 832">
              <a:extLst>
                <a:ext uri="{FF2B5EF4-FFF2-40B4-BE49-F238E27FC236}">
                  <a16:creationId xmlns:a16="http://schemas.microsoft.com/office/drawing/2014/main" id="{600D653A-EA76-4F84-9380-31EB0DB534D6}"/>
                </a:ext>
              </a:extLst>
            </p:cNvPr>
            <p:cNvSpPr/>
            <p:nvPr/>
          </p:nvSpPr>
          <p:spPr>
            <a:xfrm>
              <a:off x="8460774" y="3902133"/>
              <a:ext cx="46103" cy="58716"/>
            </a:xfrm>
            <a:custGeom>
              <a:avLst/>
              <a:gdLst>
                <a:gd name="connsiteX0" fmla="*/ 35887 w 36677"/>
                <a:gd name="connsiteY0" fmla="*/ 32230 h 46711"/>
                <a:gd name="connsiteX1" fmla="*/ 31124 w 36677"/>
                <a:gd name="connsiteY1" fmla="*/ 42612 h 46711"/>
                <a:gd name="connsiteX2" fmla="*/ 19027 w 36677"/>
                <a:gd name="connsiteY2" fmla="*/ 46518 h 46711"/>
                <a:gd name="connsiteX3" fmla="*/ 8740 w 36677"/>
                <a:gd name="connsiteY3" fmla="*/ 44708 h 46711"/>
                <a:gd name="connsiteX4" fmla="*/ -785 w 36677"/>
                <a:gd name="connsiteY4" fmla="*/ 39659 h 46711"/>
                <a:gd name="connsiteX5" fmla="*/ 3883 w 36677"/>
                <a:gd name="connsiteY5" fmla="*/ 32230 h 46711"/>
                <a:gd name="connsiteX6" fmla="*/ 19313 w 36677"/>
                <a:gd name="connsiteY6" fmla="*/ 38231 h 46711"/>
                <a:gd name="connsiteX7" fmla="*/ 24457 w 36677"/>
                <a:gd name="connsiteY7" fmla="*/ 36707 h 46711"/>
                <a:gd name="connsiteX8" fmla="*/ 26362 w 36677"/>
                <a:gd name="connsiteY8" fmla="*/ 32897 h 46711"/>
                <a:gd name="connsiteX9" fmla="*/ 16837 w 36677"/>
                <a:gd name="connsiteY9" fmla="*/ 26706 h 46711"/>
                <a:gd name="connsiteX10" fmla="*/ 15884 w 36677"/>
                <a:gd name="connsiteY10" fmla="*/ 26706 h 46711"/>
                <a:gd name="connsiteX11" fmla="*/ 1596 w 36677"/>
                <a:gd name="connsiteY11" fmla="*/ 13847 h 46711"/>
                <a:gd name="connsiteX12" fmla="*/ 6550 w 36677"/>
                <a:gd name="connsiteY12" fmla="*/ 3655 h 46711"/>
                <a:gd name="connsiteX13" fmla="*/ 19408 w 36677"/>
                <a:gd name="connsiteY13" fmla="*/ -155 h 46711"/>
                <a:gd name="connsiteX14" fmla="*/ 34267 w 36677"/>
                <a:gd name="connsiteY14" fmla="*/ 4512 h 46711"/>
                <a:gd name="connsiteX15" fmla="*/ 30648 w 36677"/>
                <a:gd name="connsiteY15" fmla="*/ 11561 h 46711"/>
                <a:gd name="connsiteX16" fmla="*/ 18647 w 36677"/>
                <a:gd name="connsiteY16" fmla="*/ 7942 h 46711"/>
                <a:gd name="connsiteX17" fmla="*/ 13027 w 36677"/>
                <a:gd name="connsiteY17" fmla="*/ 9180 h 46711"/>
                <a:gd name="connsiteX18" fmla="*/ 10836 w 36677"/>
                <a:gd name="connsiteY18" fmla="*/ 12894 h 46711"/>
                <a:gd name="connsiteX19" fmla="*/ 13122 w 36677"/>
                <a:gd name="connsiteY19" fmla="*/ 16133 h 46711"/>
                <a:gd name="connsiteX20" fmla="*/ 17408 w 36677"/>
                <a:gd name="connsiteY20" fmla="*/ 17561 h 46711"/>
                <a:gd name="connsiteX21" fmla="*/ 22361 w 36677"/>
                <a:gd name="connsiteY21" fmla="*/ 18990 h 46711"/>
                <a:gd name="connsiteX22" fmla="*/ 26552 w 36677"/>
                <a:gd name="connsiteY22" fmla="*/ 20515 h 46711"/>
                <a:gd name="connsiteX23" fmla="*/ 30838 w 36677"/>
                <a:gd name="connsiteY23" fmla="*/ 22896 h 46711"/>
                <a:gd name="connsiteX24" fmla="*/ 35887 w 36677"/>
                <a:gd name="connsiteY24" fmla="*/ 32230 h 4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77" h="46711">
                  <a:moveTo>
                    <a:pt x="35887" y="32230"/>
                  </a:moveTo>
                  <a:cubicBezTo>
                    <a:pt x="36011" y="36250"/>
                    <a:pt x="34249" y="40088"/>
                    <a:pt x="31124" y="42612"/>
                  </a:cubicBezTo>
                  <a:cubicBezTo>
                    <a:pt x="27686" y="45308"/>
                    <a:pt x="23390" y="46689"/>
                    <a:pt x="19027" y="46518"/>
                  </a:cubicBezTo>
                  <a:cubicBezTo>
                    <a:pt x="15522" y="46499"/>
                    <a:pt x="12046" y="45879"/>
                    <a:pt x="8740" y="44708"/>
                  </a:cubicBezTo>
                  <a:cubicBezTo>
                    <a:pt x="5283" y="43622"/>
                    <a:pt x="2054" y="41917"/>
                    <a:pt x="-785" y="39659"/>
                  </a:cubicBezTo>
                  <a:lnTo>
                    <a:pt x="3883" y="32230"/>
                  </a:lnTo>
                  <a:cubicBezTo>
                    <a:pt x="8236" y="35859"/>
                    <a:pt x="13656" y="37964"/>
                    <a:pt x="19313" y="38231"/>
                  </a:cubicBezTo>
                  <a:cubicBezTo>
                    <a:pt x="21152" y="38355"/>
                    <a:pt x="22980" y="37812"/>
                    <a:pt x="24457" y="36707"/>
                  </a:cubicBezTo>
                  <a:cubicBezTo>
                    <a:pt x="25666" y="35821"/>
                    <a:pt x="26381" y="34402"/>
                    <a:pt x="26362" y="32897"/>
                  </a:cubicBezTo>
                  <a:cubicBezTo>
                    <a:pt x="26362" y="30611"/>
                    <a:pt x="23314" y="28611"/>
                    <a:pt x="16837" y="26706"/>
                  </a:cubicBezTo>
                  <a:lnTo>
                    <a:pt x="15884" y="26706"/>
                  </a:lnTo>
                  <a:cubicBezTo>
                    <a:pt x="6359" y="24163"/>
                    <a:pt x="1596" y="19876"/>
                    <a:pt x="1596" y="13847"/>
                  </a:cubicBezTo>
                  <a:cubicBezTo>
                    <a:pt x="1502" y="9846"/>
                    <a:pt x="3349" y="6056"/>
                    <a:pt x="6550" y="3655"/>
                  </a:cubicBezTo>
                  <a:cubicBezTo>
                    <a:pt x="10284" y="959"/>
                    <a:pt x="14817" y="-383"/>
                    <a:pt x="19408" y="-155"/>
                  </a:cubicBezTo>
                  <a:cubicBezTo>
                    <a:pt x="24724" y="-145"/>
                    <a:pt x="29905" y="1483"/>
                    <a:pt x="34267" y="4512"/>
                  </a:cubicBezTo>
                  <a:lnTo>
                    <a:pt x="30648" y="11561"/>
                  </a:lnTo>
                  <a:cubicBezTo>
                    <a:pt x="27105" y="9170"/>
                    <a:pt x="22923" y="7903"/>
                    <a:pt x="18647" y="7942"/>
                  </a:cubicBezTo>
                  <a:cubicBezTo>
                    <a:pt x="16694" y="7827"/>
                    <a:pt x="14751" y="8256"/>
                    <a:pt x="13027" y="9180"/>
                  </a:cubicBezTo>
                  <a:cubicBezTo>
                    <a:pt x="11617" y="9865"/>
                    <a:pt x="10750" y="11332"/>
                    <a:pt x="10836" y="12894"/>
                  </a:cubicBezTo>
                  <a:cubicBezTo>
                    <a:pt x="10836" y="14352"/>
                    <a:pt x="11750" y="15647"/>
                    <a:pt x="13122" y="16133"/>
                  </a:cubicBezTo>
                  <a:cubicBezTo>
                    <a:pt x="14513" y="16724"/>
                    <a:pt x="15942" y="17200"/>
                    <a:pt x="17408" y="17561"/>
                  </a:cubicBezTo>
                  <a:lnTo>
                    <a:pt x="22361" y="18990"/>
                  </a:lnTo>
                  <a:cubicBezTo>
                    <a:pt x="23790" y="19400"/>
                    <a:pt x="25190" y="19905"/>
                    <a:pt x="26552" y="20515"/>
                  </a:cubicBezTo>
                  <a:cubicBezTo>
                    <a:pt x="28057" y="21162"/>
                    <a:pt x="29495" y="21962"/>
                    <a:pt x="30838" y="22896"/>
                  </a:cubicBezTo>
                  <a:cubicBezTo>
                    <a:pt x="34058" y="24886"/>
                    <a:pt x="35982" y="28439"/>
                    <a:pt x="35887" y="32230"/>
                  </a:cubicBezTo>
                  <a:close/>
                </a:path>
              </a:pathLst>
            </a:custGeom>
            <a:solidFill>
              <a:srgbClr val="6D6E71"/>
            </a:solidFill>
            <a:ln w="9525" cap="flat">
              <a:noFill/>
              <a:prstDash val="solid"/>
              <a:miter/>
            </a:ln>
          </p:spPr>
          <p:txBody>
            <a:bodyPr rtlCol="0" anchor="ctr"/>
            <a:lstStyle/>
            <a:p>
              <a:endParaRPr lang="en-US"/>
            </a:p>
          </p:txBody>
        </p:sp>
        <p:sp>
          <p:nvSpPr>
            <p:cNvPr id="834" name="Freeform: Shape 833">
              <a:extLst>
                <a:ext uri="{FF2B5EF4-FFF2-40B4-BE49-F238E27FC236}">
                  <a16:creationId xmlns:a16="http://schemas.microsoft.com/office/drawing/2014/main" id="{337E6C07-0D98-403F-B319-E997FA1567C7}"/>
                </a:ext>
              </a:extLst>
            </p:cNvPr>
            <p:cNvSpPr/>
            <p:nvPr/>
          </p:nvSpPr>
          <p:spPr>
            <a:xfrm>
              <a:off x="8550094" y="3880015"/>
              <a:ext cx="11973" cy="79978"/>
            </a:xfrm>
            <a:custGeom>
              <a:avLst/>
              <a:gdLst>
                <a:gd name="connsiteX0" fmla="*/ 8740 w 9525"/>
                <a:gd name="connsiteY0" fmla="*/ 63447 h 63626"/>
                <a:gd name="connsiteX1" fmla="*/ -785 w 9525"/>
                <a:gd name="connsiteY1" fmla="*/ 63447 h 63626"/>
                <a:gd name="connsiteX2" fmla="*/ -785 w 9525"/>
                <a:gd name="connsiteY2" fmla="*/ -180 h 63626"/>
                <a:gd name="connsiteX3" fmla="*/ 8740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8740" y="63447"/>
                  </a:moveTo>
                  <a:lnTo>
                    <a:pt x="-785" y="63447"/>
                  </a:lnTo>
                  <a:lnTo>
                    <a:pt x="-785" y="-180"/>
                  </a:lnTo>
                  <a:lnTo>
                    <a:pt x="8740" y="-180"/>
                  </a:lnTo>
                  <a:close/>
                </a:path>
              </a:pathLst>
            </a:custGeom>
            <a:solidFill>
              <a:srgbClr val="6D6E71"/>
            </a:solidFill>
            <a:ln w="9525" cap="flat">
              <a:noFill/>
              <a:prstDash val="solid"/>
              <a:miter/>
            </a:ln>
          </p:spPr>
          <p:txBody>
            <a:bodyPr rtlCol="0" anchor="ctr"/>
            <a:lstStyle/>
            <a:p>
              <a:endParaRPr lang="en-US"/>
            </a:p>
          </p:txBody>
        </p:sp>
        <p:sp>
          <p:nvSpPr>
            <p:cNvPr id="835" name="Freeform: Shape 834">
              <a:extLst>
                <a:ext uri="{FF2B5EF4-FFF2-40B4-BE49-F238E27FC236}">
                  <a16:creationId xmlns:a16="http://schemas.microsoft.com/office/drawing/2014/main" id="{E8B78974-B07C-4319-A6B2-E1793358F130}"/>
                </a:ext>
              </a:extLst>
            </p:cNvPr>
            <p:cNvSpPr/>
            <p:nvPr/>
          </p:nvSpPr>
          <p:spPr>
            <a:xfrm>
              <a:off x="8575920" y="3901797"/>
              <a:ext cx="57059" cy="59054"/>
            </a:xfrm>
            <a:custGeom>
              <a:avLst/>
              <a:gdLst>
                <a:gd name="connsiteX0" fmla="*/ 44581 w 45393"/>
                <a:gd name="connsiteY0" fmla="*/ 27545 h 46980"/>
                <a:gd name="connsiteX1" fmla="*/ 8767 w 45393"/>
                <a:gd name="connsiteY1" fmla="*/ 27545 h 46980"/>
                <a:gd name="connsiteX2" fmla="*/ 13340 w 45393"/>
                <a:gd name="connsiteY2" fmla="*/ 35546 h 46980"/>
                <a:gd name="connsiteX3" fmla="*/ 22865 w 45393"/>
                <a:gd name="connsiteY3" fmla="*/ 38594 h 46980"/>
                <a:gd name="connsiteX4" fmla="*/ 35914 w 45393"/>
                <a:gd name="connsiteY4" fmla="*/ 33165 h 46980"/>
                <a:gd name="connsiteX5" fmla="*/ 41343 w 45393"/>
                <a:gd name="connsiteY5" fmla="*/ 39165 h 46980"/>
                <a:gd name="connsiteX6" fmla="*/ 22293 w 45393"/>
                <a:gd name="connsiteY6" fmla="*/ 46785 h 46980"/>
                <a:gd name="connsiteX7" fmla="*/ 5910 w 45393"/>
                <a:gd name="connsiteY7" fmla="*/ 40404 h 46980"/>
                <a:gd name="connsiteX8" fmla="*/ -758 w 45393"/>
                <a:gd name="connsiteY8" fmla="*/ 23258 h 46980"/>
                <a:gd name="connsiteX9" fmla="*/ 6101 w 45393"/>
                <a:gd name="connsiteY9" fmla="*/ 6209 h 46980"/>
                <a:gd name="connsiteX10" fmla="*/ 22198 w 45393"/>
                <a:gd name="connsiteY10" fmla="*/ -173 h 46980"/>
                <a:gd name="connsiteX11" fmla="*/ 38009 w 45393"/>
                <a:gd name="connsiteY11" fmla="*/ 5447 h 46980"/>
                <a:gd name="connsiteX12" fmla="*/ 44581 w 45393"/>
                <a:gd name="connsiteY12" fmla="*/ 20877 h 46980"/>
                <a:gd name="connsiteX13" fmla="*/ 8767 w 45393"/>
                <a:gd name="connsiteY13" fmla="*/ 19925 h 46980"/>
                <a:gd name="connsiteX14" fmla="*/ 34961 w 45393"/>
                <a:gd name="connsiteY14" fmla="*/ 19925 h 46980"/>
                <a:gd name="connsiteX15" fmla="*/ 31342 w 45393"/>
                <a:gd name="connsiteY15" fmla="*/ 11162 h 46980"/>
                <a:gd name="connsiteX16" fmla="*/ 22483 w 45393"/>
                <a:gd name="connsiteY16" fmla="*/ 8019 h 46980"/>
                <a:gd name="connsiteX17" fmla="*/ 12958 w 45393"/>
                <a:gd name="connsiteY17" fmla="*/ 11257 h 46980"/>
                <a:gd name="connsiteX18" fmla="*/ 8767 w 45393"/>
                <a:gd name="connsiteY18" fmla="*/ 19925 h 46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3" h="46980">
                  <a:moveTo>
                    <a:pt x="44581" y="27545"/>
                  </a:moveTo>
                  <a:lnTo>
                    <a:pt x="8767" y="27545"/>
                  </a:lnTo>
                  <a:cubicBezTo>
                    <a:pt x="9015" y="30764"/>
                    <a:pt x="10692" y="33698"/>
                    <a:pt x="13340" y="35546"/>
                  </a:cubicBezTo>
                  <a:cubicBezTo>
                    <a:pt x="16112" y="37536"/>
                    <a:pt x="19445" y="38603"/>
                    <a:pt x="22865" y="38594"/>
                  </a:cubicBezTo>
                  <a:cubicBezTo>
                    <a:pt x="27827" y="38927"/>
                    <a:pt x="32647" y="36917"/>
                    <a:pt x="35914" y="33165"/>
                  </a:cubicBezTo>
                  <a:lnTo>
                    <a:pt x="41343" y="39165"/>
                  </a:lnTo>
                  <a:cubicBezTo>
                    <a:pt x="36342" y="44270"/>
                    <a:pt x="29427" y="47033"/>
                    <a:pt x="22293" y="46785"/>
                  </a:cubicBezTo>
                  <a:cubicBezTo>
                    <a:pt x="16197" y="46928"/>
                    <a:pt x="10301" y="44633"/>
                    <a:pt x="5910" y="40404"/>
                  </a:cubicBezTo>
                  <a:cubicBezTo>
                    <a:pt x="1357" y="35898"/>
                    <a:pt x="-1072" y="29659"/>
                    <a:pt x="-758" y="23258"/>
                  </a:cubicBezTo>
                  <a:cubicBezTo>
                    <a:pt x="-1072" y="16848"/>
                    <a:pt x="1433" y="10619"/>
                    <a:pt x="6101" y="6209"/>
                  </a:cubicBezTo>
                  <a:cubicBezTo>
                    <a:pt x="10406" y="2037"/>
                    <a:pt x="16197" y="-259"/>
                    <a:pt x="22198" y="-173"/>
                  </a:cubicBezTo>
                  <a:cubicBezTo>
                    <a:pt x="27979" y="-316"/>
                    <a:pt x="33609" y="1685"/>
                    <a:pt x="38009" y="5447"/>
                  </a:cubicBezTo>
                  <a:cubicBezTo>
                    <a:pt x="42467" y="9295"/>
                    <a:pt x="44896" y="14991"/>
                    <a:pt x="44581" y="20877"/>
                  </a:cubicBezTo>
                  <a:close/>
                  <a:moveTo>
                    <a:pt x="8767" y="19925"/>
                  </a:moveTo>
                  <a:lnTo>
                    <a:pt x="34961" y="19925"/>
                  </a:lnTo>
                  <a:cubicBezTo>
                    <a:pt x="35162" y="16601"/>
                    <a:pt x="33828" y="13372"/>
                    <a:pt x="31342" y="11162"/>
                  </a:cubicBezTo>
                  <a:cubicBezTo>
                    <a:pt x="28884" y="9038"/>
                    <a:pt x="25722" y="7923"/>
                    <a:pt x="22483" y="8019"/>
                  </a:cubicBezTo>
                  <a:cubicBezTo>
                    <a:pt x="19035" y="7990"/>
                    <a:pt x="15673" y="9133"/>
                    <a:pt x="12958" y="11257"/>
                  </a:cubicBezTo>
                  <a:cubicBezTo>
                    <a:pt x="10225" y="13286"/>
                    <a:pt x="8663" y="16524"/>
                    <a:pt x="8767" y="19925"/>
                  </a:cubicBezTo>
                  <a:close/>
                </a:path>
              </a:pathLst>
            </a:custGeom>
            <a:solidFill>
              <a:srgbClr val="6D6E71"/>
            </a:solidFill>
            <a:ln w="9525" cap="flat">
              <a:noFill/>
              <a:prstDash val="solid"/>
              <a:miter/>
            </a:ln>
          </p:spPr>
          <p:txBody>
            <a:bodyPr rtlCol="0" anchor="ctr"/>
            <a:lstStyle/>
            <a:p>
              <a:endParaRPr lang="en-US"/>
            </a:p>
          </p:txBody>
        </p:sp>
        <p:sp>
          <p:nvSpPr>
            <p:cNvPr id="836" name="Freeform: Shape 835">
              <a:extLst>
                <a:ext uri="{FF2B5EF4-FFF2-40B4-BE49-F238E27FC236}">
                  <a16:creationId xmlns:a16="http://schemas.microsoft.com/office/drawing/2014/main" id="{4AC61F9C-CCBC-488B-B373-0776366DDE85}"/>
                </a:ext>
              </a:extLst>
            </p:cNvPr>
            <p:cNvSpPr/>
            <p:nvPr/>
          </p:nvSpPr>
          <p:spPr>
            <a:xfrm>
              <a:off x="8639987" y="3901183"/>
              <a:ext cx="51096" cy="59665"/>
            </a:xfrm>
            <a:custGeom>
              <a:avLst/>
              <a:gdLst>
                <a:gd name="connsiteX0" fmla="*/ 39620 w 40649"/>
                <a:gd name="connsiteY0" fmla="*/ 46607 h 47466"/>
                <a:gd name="connsiteX1" fmla="*/ 30857 w 40649"/>
                <a:gd name="connsiteY1" fmla="*/ 46607 h 47466"/>
                <a:gd name="connsiteX2" fmla="*/ 30857 w 40649"/>
                <a:gd name="connsiteY2" fmla="*/ 40511 h 47466"/>
                <a:gd name="connsiteX3" fmla="*/ 15712 w 40649"/>
                <a:gd name="connsiteY3" fmla="*/ 47274 h 47466"/>
                <a:gd name="connsiteX4" fmla="*/ 3901 w 40649"/>
                <a:gd name="connsiteY4" fmla="*/ 43274 h 47466"/>
                <a:gd name="connsiteX5" fmla="*/ -766 w 40649"/>
                <a:gd name="connsiteY5" fmla="*/ 32511 h 47466"/>
                <a:gd name="connsiteX6" fmla="*/ 4187 w 40649"/>
                <a:gd name="connsiteY6" fmla="*/ 22414 h 47466"/>
                <a:gd name="connsiteX7" fmla="*/ 17617 w 40649"/>
                <a:gd name="connsiteY7" fmla="*/ 19080 h 47466"/>
                <a:gd name="connsiteX8" fmla="*/ 30095 w 40649"/>
                <a:gd name="connsiteY8" fmla="*/ 19080 h 47466"/>
                <a:gd name="connsiteX9" fmla="*/ 30095 w 40649"/>
                <a:gd name="connsiteY9" fmla="*/ 17366 h 47466"/>
                <a:gd name="connsiteX10" fmla="*/ 19998 w 40649"/>
                <a:gd name="connsiteY10" fmla="*/ 7841 h 47466"/>
                <a:gd name="connsiteX11" fmla="*/ 6758 w 40649"/>
                <a:gd name="connsiteY11" fmla="*/ 12412 h 47466"/>
                <a:gd name="connsiteX12" fmla="*/ 2472 w 40649"/>
                <a:gd name="connsiteY12" fmla="*/ 6412 h 47466"/>
                <a:gd name="connsiteX13" fmla="*/ 21522 w 40649"/>
                <a:gd name="connsiteY13" fmla="*/ -160 h 47466"/>
                <a:gd name="connsiteX14" fmla="*/ 34667 w 40649"/>
                <a:gd name="connsiteY14" fmla="*/ 3936 h 47466"/>
                <a:gd name="connsiteX15" fmla="*/ 39811 w 40649"/>
                <a:gd name="connsiteY15" fmla="*/ 16699 h 47466"/>
                <a:gd name="connsiteX16" fmla="*/ 30095 w 40649"/>
                <a:gd name="connsiteY16" fmla="*/ 29653 h 47466"/>
                <a:gd name="connsiteX17" fmla="*/ 30095 w 40649"/>
                <a:gd name="connsiteY17" fmla="*/ 25748 h 47466"/>
                <a:gd name="connsiteX18" fmla="*/ 19236 w 40649"/>
                <a:gd name="connsiteY18" fmla="*/ 25748 h 47466"/>
                <a:gd name="connsiteX19" fmla="*/ 8950 w 40649"/>
                <a:gd name="connsiteY19" fmla="*/ 32320 h 47466"/>
                <a:gd name="connsiteX20" fmla="*/ 11521 w 40649"/>
                <a:gd name="connsiteY20" fmla="*/ 37368 h 47466"/>
                <a:gd name="connsiteX21" fmla="*/ 18665 w 40649"/>
                <a:gd name="connsiteY21" fmla="*/ 39178 h 47466"/>
                <a:gd name="connsiteX22" fmla="*/ 26666 w 40649"/>
                <a:gd name="connsiteY22" fmla="*/ 36606 h 47466"/>
                <a:gd name="connsiteX23" fmla="*/ 30095 w 40649"/>
                <a:gd name="connsiteY23" fmla="*/ 29653 h 47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9" h="47466">
                  <a:moveTo>
                    <a:pt x="39620" y="46607"/>
                  </a:moveTo>
                  <a:lnTo>
                    <a:pt x="30857" y="46607"/>
                  </a:lnTo>
                  <a:lnTo>
                    <a:pt x="30857" y="40511"/>
                  </a:lnTo>
                  <a:cubicBezTo>
                    <a:pt x="27104" y="44960"/>
                    <a:pt x="21532" y="47455"/>
                    <a:pt x="15712" y="47274"/>
                  </a:cubicBezTo>
                  <a:cubicBezTo>
                    <a:pt x="11416" y="47436"/>
                    <a:pt x="7216" y="46008"/>
                    <a:pt x="3901" y="43274"/>
                  </a:cubicBezTo>
                  <a:cubicBezTo>
                    <a:pt x="777" y="40588"/>
                    <a:pt x="-938" y="36626"/>
                    <a:pt x="-766" y="32511"/>
                  </a:cubicBezTo>
                  <a:cubicBezTo>
                    <a:pt x="-995" y="28510"/>
                    <a:pt x="881" y="24681"/>
                    <a:pt x="4187" y="22414"/>
                  </a:cubicBezTo>
                  <a:cubicBezTo>
                    <a:pt x="8244" y="20023"/>
                    <a:pt x="12912" y="18861"/>
                    <a:pt x="17617" y="19080"/>
                  </a:cubicBezTo>
                  <a:lnTo>
                    <a:pt x="30095" y="19080"/>
                  </a:lnTo>
                  <a:lnTo>
                    <a:pt x="30095" y="17366"/>
                  </a:lnTo>
                  <a:cubicBezTo>
                    <a:pt x="30095" y="11270"/>
                    <a:pt x="26666" y="7841"/>
                    <a:pt x="19998" y="7841"/>
                  </a:cubicBezTo>
                  <a:cubicBezTo>
                    <a:pt x="15227" y="8012"/>
                    <a:pt x="10616" y="9603"/>
                    <a:pt x="6758" y="12412"/>
                  </a:cubicBezTo>
                  <a:lnTo>
                    <a:pt x="2472" y="6412"/>
                  </a:lnTo>
                  <a:cubicBezTo>
                    <a:pt x="7854" y="2059"/>
                    <a:pt x="14598" y="-275"/>
                    <a:pt x="21522" y="-160"/>
                  </a:cubicBezTo>
                  <a:cubicBezTo>
                    <a:pt x="26247" y="-370"/>
                    <a:pt x="30895" y="1078"/>
                    <a:pt x="34667" y="3936"/>
                  </a:cubicBezTo>
                  <a:cubicBezTo>
                    <a:pt x="38315" y="7126"/>
                    <a:pt x="40220" y="11870"/>
                    <a:pt x="39811" y="16699"/>
                  </a:cubicBezTo>
                  <a:close/>
                  <a:moveTo>
                    <a:pt x="30095" y="29653"/>
                  </a:moveTo>
                  <a:lnTo>
                    <a:pt x="30095" y="25748"/>
                  </a:lnTo>
                  <a:lnTo>
                    <a:pt x="19236" y="25748"/>
                  </a:lnTo>
                  <a:cubicBezTo>
                    <a:pt x="12378" y="25748"/>
                    <a:pt x="8950" y="27938"/>
                    <a:pt x="8950" y="32320"/>
                  </a:cubicBezTo>
                  <a:cubicBezTo>
                    <a:pt x="8854" y="34339"/>
                    <a:pt x="9835" y="36263"/>
                    <a:pt x="11521" y="37368"/>
                  </a:cubicBezTo>
                  <a:cubicBezTo>
                    <a:pt x="13674" y="38664"/>
                    <a:pt x="16160" y="39292"/>
                    <a:pt x="18665" y="39178"/>
                  </a:cubicBezTo>
                  <a:cubicBezTo>
                    <a:pt x="21541" y="39235"/>
                    <a:pt x="24361" y="38330"/>
                    <a:pt x="26666" y="36606"/>
                  </a:cubicBezTo>
                  <a:cubicBezTo>
                    <a:pt x="28895" y="34997"/>
                    <a:pt x="30171" y="32396"/>
                    <a:pt x="30095" y="29653"/>
                  </a:cubicBezTo>
                  <a:close/>
                </a:path>
              </a:pathLst>
            </a:custGeom>
            <a:solidFill>
              <a:srgbClr val="6D6E71"/>
            </a:solidFill>
            <a:ln w="9525" cap="flat">
              <a:noFill/>
              <a:prstDash val="solid"/>
              <a:miter/>
            </a:ln>
          </p:spPr>
          <p:txBody>
            <a:bodyPr rtlCol="0" anchor="ctr"/>
            <a:lstStyle/>
            <a:p>
              <a:endParaRPr lang="en-US"/>
            </a:p>
          </p:txBody>
        </p:sp>
        <p:sp>
          <p:nvSpPr>
            <p:cNvPr id="837" name="Freeform: Shape 836">
              <a:extLst>
                <a:ext uri="{FF2B5EF4-FFF2-40B4-BE49-F238E27FC236}">
                  <a16:creationId xmlns:a16="http://schemas.microsoft.com/office/drawing/2014/main" id="{A91B2404-A077-484C-A22F-4CCC2B549432}"/>
                </a:ext>
              </a:extLst>
            </p:cNvPr>
            <p:cNvSpPr/>
            <p:nvPr/>
          </p:nvSpPr>
          <p:spPr>
            <a:xfrm>
              <a:off x="8704277" y="3880015"/>
              <a:ext cx="58577" cy="80858"/>
            </a:xfrm>
            <a:custGeom>
              <a:avLst/>
              <a:gdLst>
                <a:gd name="connsiteX0" fmla="*/ 5715 w 46600"/>
                <a:gd name="connsiteY0" fmla="*/ 57637 h 64326"/>
                <a:gd name="connsiteX1" fmla="*/ -762 w 46600"/>
                <a:gd name="connsiteY1" fmla="*/ 40492 h 64326"/>
                <a:gd name="connsiteX2" fmla="*/ 5906 w 46600"/>
                <a:gd name="connsiteY2" fmla="*/ 23537 h 64326"/>
                <a:gd name="connsiteX3" fmla="*/ 21621 w 46600"/>
                <a:gd name="connsiteY3" fmla="*/ 17156 h 64326"/>
                <a:gd name="connsiteX4" fmla="*/ 36290 w 46600"/>
                <a:gd name="connsiteY4" fmla="*/ 24871 h 64326"/>
                <a:gd name="connsiteX5" fmla="*/ 36290 w 46600"/>
                <a:gd name="connsiteY5" fmla="*/ -180 h 64326"/>
                <a:gd name="connsiteX6" fmla="*/ 45815 w 46600"/>
                <a:gd name="connsiteY6" fmla="*/ -180 h 64326"/>
                <a:gd name="connsiteX7" fmla="*/ 45815 w 46600"/>
                <a:gd name="connsiteY7" fmla="*/ 63447 h 64326"/>
                <a:gd name="connsiteX8" fmla="*/ 36290 w 46600"/>
                <a:gd name="connsiteY8" fmla="*/ 63447 h 64326"/>
                <a:gd name="connsiteX9" fmla="*/ 36290 w 46600"/>
                <a:gd name="connsiteY9" fmla="*/ 56589 h 64326"/>
                <a:gd name="connsiteX10" fmla="*/ 20764 w 46600"/>
                <a:gd name="connsiteY10" fmla="*/ 64114 h 64326"/>
                <a:gd name="connsiteX11" fmla="*/ 5715 w 46600"/>
                <a:gd name="connsiteY11" fmla="*/ 57637 h 64326"/>
                <a:gd name="connsiteX12" fmla="*/ 8858 w 46600"/>
                <a:gd name="connsiteY12" fmla="*/ 40873 h 64326"/>
                <a:gd name="connsiteX13" fmla="*/ 13049 w 46600"/>
                <a:gd name="connsiteY13" fmla="*/ 51541 h 64326"/>
                <a:gd name="connsiteX14" fmla="*/ 22574 w 46600"/>
                <a:gd name="connsiteY14" fmla="*/ 55636 h 64326"/>
                <a:gd name="connsiteX15" fmla="*/ 32099 w 46600"/>
                <a:gd name="connsiteY15" fmla="*/ 51445 h 64326"/>
                <a:gd name="connsiteX16" fmla="*/ 36004 w 46600"/>
                <a:gd name="connsiteY16" fmla="*/ 40777 h 64326"/>
                <a:gd name="connsiteX17" fmla="*/ 32099 w 46600"/>
                <a:gd name="connsiteY17" fmla="*/ 29919 h 64326"/>
                <a:gd name="connsiteX18" fmla="*/ 22574 w 46600"/>
                <a:gd name="connsiteY18" fmla="*/ 25538 h 64326"/>
                <a:gd name="connsiteX19" fmla="*/ 13049 w 46600"/>
                <a:gd name="connsiteY19" fmla="*/ 29919 h 64326"/>
                <a:gd name="connsiteX20" fmla="*/ 8858 w 46600"/>
                <a:gd name="connsiteY20" fmla="*/ 40873 h 64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0" h="64326">
                  <a:moveTo>
                    <a:pt x="5715" y="57637"/>
                  </a:moveTo>
                  <a:cubicBezTo>
                    <a:pt x="1324" y="53036"/>
                    <a:pt x="-1010" y="46845"/>
                    <a:pt x="-762" y="40492"/>
                  </a:cubicBezTo>
                  <a:cubicBezTo>
                    <a:pt x="-1048" y="34148"/>
                    <a:pt x="1381" y="27985"/>
                    <a:pt x="5906" y="23537"/>
                  </a:cubicBezTo>
                  <a:cubicBezTo>
                    <a:pt x="10058" y="19355"/>
                    <a:pt x="15735" y="17050"/>
                    <a:pt x="21621" y="17156"/>
                  </a:cubicBezTo>
                  <a:cubicBezTo>
                    <a:pt x="27508" y="17050"/>
                    <a:pt x="33042" y="19965"/>
                    <a:pt x="36290" y="24871"/>
                  </a:cubicBezTo>
                  <a:lnTo>
                    <a:pt x="36290" y="-180"/>
                  </a:lnTo>
                  <a:lnTo>
                    <a:pt x="45815" y="-180"/>
                  </a:lnTo>
                  <a:lnTo>
                    <a:pt x="45815" y="63447"/>
                  </a:lnTo>
                  <a:lnTo>
                    <a:pt x="36290" y="63447"/>
                  </a:lnTo>
                  <a:lnTo>
                    <a:pt x="36290" y="56589"/>
                  </a:lnTo>
                  <a:cubicBezTo>
                    <a:pt x="32785" y="61628"/>
                    <a:pt x="26898" y="64485"/>
                    <a:pt x="20764" y="64114"/>
                  </a:cubicBezTo>
                  <a:cubicBezTo>
                    <a:pt x="15068" y="64123"/>
                    <a:pt x="9630" y="61780"/>
                    <a:pt x="5715" y="57637"/>
                  </a:cubicBezTo>
                  <a:close/>
                  <a:moveTo>
                    <a:pt x="8858" y="40873"/>
                  </a:moveTo>
                  <a:cubicBezTo>
                    <a:pt x="8715" y="44854"/>
                    <a:pt x="10230" y="48721"/>
                    <a:pt x="13049" y="51541"/>
                  </a:cubicBezTo>
                  <a:cubicBezTo>
                    <a:pt x="15564" y="54103"/>
                    <a:pt x="18983" y="55570"/>
                    <a:pt x="22574" y="55636"/>
                  </a:cubicBezTo>
                  <a:cubicBezTo>
                    <a:pt x="26194" y="55636"/>
                    <a:pt x="29651" y="54113"/>
                    <a:pt x="32099" y="51445"/>
                  </a:cubicBezTo>
                  <a:cubicBezTo>
                    <a:pt x="34747" y="48540"/>
                    <a:pt x="36147" y="44711"/>
                    <a:pt x="36004" y="40777"/>
                  </a:cubicBezTo>
                  <a:cubicBezTo>
                    <a:pt x="36100" y="36796"/>
                    <a:pt x="34709" y="32929"/>
                    <a:pt x="32099" y="29919"/>
                  </a:cubicBezTo>
                  <a:cubicBezTo>
                    <a:pt x="29718" y="27138"/>
                    <a:pt x="26232" y="25538"/>
                    <a:pt x="22574" y="25538"/>
                  </a:cubicBezTo>
                  <a:cubicBezTo>
                    <a:pt x="18926" y="25614"/>
                    <a:pt x="15478" y="27204"/>
                    <a:pt x="13049" y="29919"/>
                  </a:cubicBezTo>
                  <a:cubicBezTo>
                    <a:pt x="10287" y="32891"/>
                    <a:pt x="8791" y="36815"/>
                    <a:pt x="8858" y="40873"/>
                  </a:cubicBezTo>
                  <a:close/>
                </a:path>
              </a:pathLst>
            </a:custGeom>
            <a:solidFill>
              <a:srgbClr val="6D6E71"/>
            </a:solidFill>
            <a:ln w="9525" cap="flat">
              <a:noFill/>
              <a:prstDash val="solid"/>
              <a:miter/>
            </a:ln>
          </p:spPr>
          <p:txBody>
            <a:bodyPr rtlCol="0" anchor="ctr"/>
            <a:lstStyle/>
            <a:p>
              <a:endParaRPr lang="en-US"/>
            </a:p>
          </p:txBody>
        </p:sp>
        <p:sp>
          <p:nvSpPr>
            <p:cNvPr id="838" name="Freeform: Shape 837">
              <a:extLst>
                <a:ext uri="{FF2B5EF4-FFF2-40B4-BE49-F238E27FC236}">
                  <a16:creationId xmlns:a16="http://schemas.microsoft.com/office/drawing/2014/main" id="{23BD81E0-52E8-447E-A89A-BB0FFBD4A6EB}"/>
                </a:ext>
              </a:extLst>
            </p:cNvPr>
            <p:cNvSpPr/>
            <p:nvPr/>
          </p:nvSpPr>
          <p:spPr>
            <a:xfrm>
              <a:off x="8810507" y="3901737"/>
              <a:ext cx="92469" cy="58736"/>
            </a:xfrm>
            <a:custGeom>
              <a:avLst/>
              <a:gdLst>
                <a:gd name="connsiteX0" fmla="*/ 8740 w 73563"/>
                <a:gd name="connsiteY0" fmla="*/ 21497 h 46727"/>
                <a:gd name="connsiteX1" fmla="*/ 8740 w 73563"/>
                <a:gd name="connsiteY1" fmla="*/ 46167 h 46727"/>
                <a:gd name="connsiteX2" fmla="*/ -785 w 73563"/>
                <a:gd name="connsiteY2" fmla="*/ 46167 h 46727"/>
                <a:gd name="connsiteX3" fmla="*/ -785 w 73563"/>
                <a:gd name="connsiteY3" fmla="*/ 542 h 46727"/>
                <a:gd name="connsiteX4" fmla="*/ 8740 w 73563"/>
                <a:gd name="connsiteY4" fmla="*/ 542 h 46727"/>
                <a:gd name="connsiteX5" fmla="*/ 8740 w 73563"/>
                <a:gd name="connsiteY5" fmla="*/ 8829 h 46727"/>
                <a:gd name="connsiteX6" fmla="*/ 14932 w 73563"/>
                <a:gd name="connsiteY6" fmla="*/ 2257 h 46727"/>
                <a:gd name="connsiteX7" fmla="*/ 23885 w 73563"/>
                <a:gd name="connsiteY7" fmla="*/ -125 h 46727"/>
                <a:gd name="connsiteX8" fmla="*/ 38553 w 73563"/>
                <a:gd name="connsiteY8" fmla="*/ 8829 h 46727"/>
                <a:gd name="connsiteX9" fmla="*/ 55508 w 73563"/>
                <a:gd name="connsiteY9" fmla="*/ -125 h 46727"/>
                <a:gd name="connsiteX10" fmla="*/ 67985 w 73563"/>
                <a:gd name="connsiteY10" fmla="*/ 4543 h 46727"/>
                <a:gd name="connsiteX11" fmla="*/ 72748 w 73563"/>
                <a:gd name="connsiteY11" fmla="*/ 18259 h 46727"/>
                <a:gd name="connsiteX12" fmla="*/ 72748 w 73563"/>
                <a:gd name="connsiteY12" fmla="*/ 46167 h 46727"/>
                <a:gd name="connsiteX13" fmla="*/ 63223 w 73563"/>
                <a:gd name="connsiteY13" fmla="*/ 46167 h 46727"/>
                <a:gd name="connsiteX14" fmla="*/ 63223 w 73563"/>
                <a:gd name="connsiteY14" fmla="*/ 21116 h 46727"/>
                <a:gd name="connsiteX15" fmla="*/ 52746 w 73563"/>
                <a:gd name="connsiteY15" fmla="*/ 8543 h 46727"/>
                <a:gd name="connsiteX16" fmla="*/ 44173 w 73563"/>
                <a:gd name="connsiteY16" fmla="*/ 11686 h 46727"/>
                <a:gd name="connsiteX17" fmla="*/ 40363 w 73563"/>
                <a:gd name="connsiteY17" fmla="*/ 21211 h 46727"/>
                <a:gd name="connsiteX18" fmla="*/ 40363 w 73563"/>
                <a:gd name="connsiteY18" fmla="*/ 46548 h 46727"/>
                <a:gd name="connsiteX19" fmla="*/ 30838 w 73563"/>
                <a:gd name="connsiteY19" fmla="*/ 46548 h 46727"/>
                <a:gd name="connsiteX20" fmla="*/ 30838 w 73563"/>
                <a:gd name="connsiteY20" fmla="*/ 21497 h 46727"/>
                <a:gd name="connsiteX21" fmla="*/ 28457 w 73563"/>
                <a:gd name="connsiteY21" fmla="*/ 11972 h 46727"/>
                <a:gd name="connsiteX22" fmla="*/ 21218 w 73563"/>
                <a:gd name="connsiteY22" fmla="*/ 8924 h 46727"/>
                <a:gd name="connsiteX23" fmla="*/ 12550 w 73563"/>
                <a:gd name="connsiteY23" fmla="*/ 12162 h 46727"/>
                <a:gd name="connsiteX24" fmla="*/ 8740 w 73563"/>
                <a:gd name="connsiteY24" fmla="*/ 21497 h 46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563" h="46727">
                  <a:moveTo>
                    <a:pt x="8740" y="21497"/>
                  </a:moveTo>
                  <a:lnTo>
                    <a:pt x="8740" y="46167"/>
                  </a:lnTo>
                  <a:lnTo>
                    <a:pt x="-785" y="46167"/>
                  </a:lnTo>
                  <a:lnTo>
                    <a:pt x="-785" y="542"/>
                  </a:lnTo>
                  <a:lnTo>
                    <a:pt x="8740" y="542"/>
                  </a:lnTo>
                  <a:lnTo>
                    <a:pt x="8740" y="8829"/>
                  </a:lnTo>
                  <a:cubicBezTo>
                    <a:pt x="10122" y="6085"/>
                    <a:pt x="12274" y="3800"/>
                    <a:pt x="14932" y="2257"/>
                  </a:cubicBezTo>
                  <a:cubicBezTo>
                    <a:pt x="17655" y="685"/>
                    <a:pt x="20742" y="-134"/>
                    <a:pt x="23885" y="-125"/>
                  </a:cubicBezTo>
                  <a:cubicBezTo>
                    <a:pt x="30210" y="-677"/>
                    <a:pt x="36153" y="2952"/>
                    <a:pt x="38553" y="8829"/>
                  </a:cubicBezTo>
                  <a:cubicBezTo>
                    <a:pt x="42382" y="3228"/>
                    <a:pt x="48726" y="-115"/>
                    <a:pt x="55508" y="-125"/>
                  </a:cubicBezTo>
                  <a:cubicBezTo>
                    <a:pt x="60128" y="-325"/>
                    <a:pt x="64633" y="1361"/>
                    <a:pt x="67985" y="4543"/>
                  </a:cubicBezTo>
                  <a:cubicBezTo>
                    <a:pt x="71320" y="8305"/>
                    <a:pt x="73034" y="13239"/>
                    <a:pt x="72748" y="18259"/>
                  </a:cubicBezTo>
                  <a:lnTo>
                    <a:pt x="72748" y="46167"/>
                  </a:lnTo>
                  <a:lnTo>
                    <a:pt x="63223" y="46167"/>
                  </a:lnTo>
                  <a:lnTo>
                    <a:pt x="63223" y="21116"/>
                  </a:lnTo>
                  <a:cubicBezTo>
                    <a:pt x="63223" y="12734"/>
                    <a:pt x="59699" y="8543"/>
                    <a:pt x="52746" y="8543"/>
                  </a:cubicBezTo>
                  <a:cubicBezTo>
                    <a:pt x="49602" y="8505"/>
                    <a:pt x="46554" y="9629"/>
                    <a:pt x="44173" y="11686"/>
                  </a:cubicBezTo>
                  <a:cubicBezTo>
                    <a:pt x="41582" y="14163"/>
                    <a:pt x="40192" y="17639"/>
                    <a:pt x="40363" y="21211"/>
                  </a:cubicBezTo>
                  <a:lnTo>
                    <a:pt x="40363" y="46548"/>
                  </a:lnTo>
                  <a:lnTo>
                    <a:pt x="30838" y="46548"/>
                  </a:lnTo>
                  <a:lnTo>
                    <a:pt x="30838" y="21497"/>
                  </a:lnTo>
                  <a:cubicBezTo>
                    <a:pt x="31067" y="18154"/>
                    <a:pt x="30238" y="14820"/>
                    <a:pt x="28457" y="11972"/>
                  </a:cubicBezTo>
                  <a:cubicBezTo>
                    <a:pt x="26714" y="9800"/>
                    <a:pt x="23990" y="8657"/>
                    <a:pt x="21218" y="8924"/>
                  </a:cubicBezTo>
                  <a:cubicBezTo>
                    <a:pt x="18018" y="8857"/>
                    <a:pt x="14922" y="10020"/>
                    <a:pt x="12550" y="12162"/>
                  </a:cubicBezTo>
                  <a:cubicBezTo>
                    <a:pt x="10016" y="14591"/>
                    <a:pt x="8626" y="17982"/>
                    <a:pt x="8740" y="21497"/>
                  </a:cubicBezTo>
                  <a:close/>
                </a:path>
              </a:pathLst>
            </a:custGeom>
            <a:solidFill>
              <a:srgbClr val="6D6E71"/>
            </a:solidFill>
            <a:ln w="9525" cap="flat">
              <a:noFill/>
              <a:prstDash val="solid"/>
              <a:miter/>
            </a:ln>
          </p:spPr>
          <p:txBody>
            <a:bodyPr rtlCol="0" anchor="ctr"/>
            <a:lstStyle/>
            <a:p>
              <a:endParaRPr lang="en-US"/>
            </a:p>
          </p:txBody>
        </p:sp>
        <p:sp>
          <p:nvSpPr>
            <p:cNvPr id="839" name="Freeform: Shape 838">
              <a:extLst>
                <a:ext uri="{FF2B5EF4-FFF2-40B4-BE49-F238E27FC236}">
                  <a16:creationId xmlns:a16="http://schemas.microsoft.com/office/drawing/2014/main" id="{C3F7E4CE-6A9C-4F51-933C-5848938778BB}"/>
                </a:ext>
              </a:extLst>
            </p:cNvPr>
            <p:cNvSpPr/>
            <p:nvPr/>
          </p:nvSpPr>
          <p:spPr>
            <a:xfrm>
              <a:off x="8915955" y="3901799"/>
              <a:ext cx="57063" cy="59047"/>
            </a:xfrm>
            <a:custGeom>
              <a:avLst/>
              <a:gdLst>
                <a:gd name="connsiteX0" fmla="*/ 44390 w 45396"/>
                <a:gd name="connsiteY0" fmla="*/ 27543 h 46974"/>
                <a:gd name="connsiteX1" fmla="*/ 8671 w 45396"/>
                <a:gd name="connsiteY1" fmla="*/ 27543 h 46974"/>
                <a:gd name="connsiteX2" fmla="*/ 13244 w 45396"/>
                <a:gd name="connsiteY2" fmla="*/ 35544 h 46974"/>
                <a:gd name="connsiteX3" fmla="*/ 35818 w 45396"/>
                <a:gd name="connsiteY3" fmla="*/ 33163 h 46974"/>
                <a:gd name="connsiteX4" fmla="*/ 41342 w 45396"/>
                <a:gd name="connsiteY4" fmla="*/ 39164 h 46974"/>
                <a:gd name="connsiteX5" fmla="*/ 22292 w 45396"/>
                <a:gd name="connsiteY5" fmla="*/ 46784 h 46974"/>
                <a:gd name="connsiteX6" fmla="*/ -778 w 45396"/>
                <a:gd name="connsiteY6" fmla="*/ 24905 h 46974"/>
                <a:gd name="connsiteX7" fmla="*/ -758 w 45396"/>
                <a:gd name="connsiteY7" fmla="*/ 23257 h 46974"/>
                <a:gd name="connsiteX8" fmla="*/ 6100 w 45396"/>
                <a:gd name="connsiteY8" fmla="*/ 6207 h 46974"/>
                <a:gd name="connsiteX9" fmla="*/ 22292 w 45396"/>
                <a:gd name="connsiteY9" fmla="*/ -175 h 46974"/>
                <a:gd name="connsiteX10" fmla="*/ 38104 w 45396"/>
                <a:gd name="connsiteY10" fmla="*/ 5445 h 46974"/>
                <a:gd name="connsiteX11" fmla="*/ 44581 w 45396"/>
                <a:gd name="connsiteY11" fmla="*/ 20875 h 46974"/>
                <a:gd name="connsiteX12" fmla="*/ 8671 w 45396"/>
                <a:gd name="connsiteY12" fmla="*/ 19923 h 46974"/>
                <a:gd name="connsiteX13" fmla="*/ 34770 w 45396"/>
                <a:gd name="connsiteY13" fmla="*/ 19923 h 46974"/>
                <a:gd name="connsiteX14" fmla="*/ 31245 w 45396"/>
                <a:gd name="connsiteY14" fmla="*/ 11160 h 46974"/>
                <a:gd name="connsiteX15" fmla="*/ 22292 w 45396"/>
                <a:gd name="connsiteY15" fmla="*/ 8017 h 46974"/>
                <a:gd name="connsiteX16" fmla="*/ 12767 w 45396"/>
                <a:gd name="connsiteY16" fmla="*/ 11256 h 46974"/>
                <a:gd name="connsiteX17" fmla="*/ 8671 w 45396"/>
                <a:gd name="connsiteY17" fmla="*/ 19923 h 4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96" h="46974">
                  <a:moveTo>
                    <a:pt x="44390" y="27543"/>
                  </a:moveTo>
                  <a:lnTo>
                    <a:pt x="8671" y="27543"/>
                  </a:lnTo>
                  <a:cubicBezTo>
                    <a:pt x="8833" y="30782"/>
                    <a:pt x="10529" y="33754"/>
                    <a:pt x="13244" y="35544"/>
                  </a:cubicBezTo>
                  <a:cubicBezTo>
                    <a:pt x="20340" y="40392"/>
                    <a:pt x="29893" y="39382"/>
                    <a:pt x="35818" y="33163"/>
                  </a:cubicBezTo>
                  <a:lnTo>
                    <a:pt x="41342" y="39164"/>
                  </a:lnTo>
                  <a:cubicBezTo>
                    <a:pt x="36323" y="44240"/>
                    <a:pt x="29426" y="46993"/>
                    <a:pt x="22292" y="46784"/>
                  </a:cubicBezTo>
                  <a:cubicBezTo>
                    <a:pt x="9881" y="47117"/>
                    <a:pt x="-444" y="37316"/>
                    <a:pt x="-778" y="24905"/>
                  </a:cubicBezTo>
                  <a:cubicBezTo>
                    <a:pt x="-787" y="24362"/>
                    <a:pt x="-787" y="23809"/>
                    <a:pt x="-758" y="23257"/>
                  </a:cubicBezTo>
                  <a:cubicBezTo>
                    <a:pt x="-1073" y="16846"/>
                    <a:pt x="1432" y="10617"/>
                    <a:pt x="6100" y="6207"/>
                  </a:cubicBezTo>
                  <a:cubicBezTo>
                    <a:pt x="10443" y="2025"/>
                    <a:pt x="16263" y="-270"/>
                    <a:pt x="22292" y="-175"/>
                  </a:cubicBezTo>
                  <a:cubicBezTo>
                    <a:pt x="28074" y="-298"/>
                    <a:pt x="33694" y="1701"/>
                    <a:pt x="38104" y="5445"/>
                  </a:cubicBezTo>
                  <a:cubicBezTo>
                    <a:pt x="42523" y="9312"/>
                    <a:pt x="44914" y="15008"/>
                    <a:pt x="44581" y="20875"/>
                  </a:cubicBezTo>
                  <a:close/>
                  <a:moveTo>
                    <a:pt x="8671" y="19923"/>
                  </a:moveTo>
                  <a:lnTo>
                    <a:pt x="34770" y="19923"/>
                  </a:lnTo>
                  <a:cubicBezTo>
                    <a:pt x="34989" y="16618"/>
                    <a:pt x="33694" y="13389"/>
                    <a:pt x="31245" y="11160"/>
                  </a:cubicBezTo>
                  <a:cubicBezTo>
                    <a:pt x="28750" y="9045"/>
                    <a:pt x="25559" y="7931"/>
                    <a:pt x="22292" y="8017"/>
                  </a:cubicBezTo>
                  <a:cubicBezTo>
                    <a:pt x="18844" y="8007"/>
                    <a:pt x="15491" y="9150"/>
                    <a:pt x="12767" y="11256"/>
                  </a:cubicBezTo>
                  <a:cubicBezTo>
                    <a:pt x="10081" y="13312"/>
                    <a:pt x="8557" y="16542"/>
                    <a:pt x="8671" y="19923"/>
                  </a:cubicBezTo>
                  <a:close/>
                </a:path>
              </a:pathLst>
            </a:custGeom>
            <a:solidFill>
              <a:srgbClr val="6D6E71"/>
            </a:solidFill>
            <a:ln w="9525" cap="flat">
              <a:noFill/>
              <a:prstDash val="solid"/>
              <a:miter/>
            </a:ln>
          </p:spPr>
          <p:txBody>
            <a:bodyPr rtlCol="0" anchor="ctr"/>
            <a:lstStyle/>
            <a:p>
              <a:endParaRPr lang="en-US"/>
            </a:p>
          </p:txBody>
        </p:sp>
        <p:sp>
          <p:nvSpPr>
            <p:cNvPr id="840" name="Freeform: Shape 839">
              <a:extLst>
                <a:ext uri="{FF2B5EF4-FFF2-40B4-BE49-F238E27FC236}">
                  <a16:creationId xmlns:a16="http://schemas.microsoft.com/office/drawing/2014/main" id="{DF65FF07-2C85-4186-B78D-9B4A988E7DF2}"/>
                </a:ext>
              </a:extLst>
            </p:cNvPr>
            <p:cNvSpPr/>
            <p:nvPr/>
          </p:nvSpPr>
          <p:spPr>
            <a:xfrm>
              <a:off x="8986150" y="3901782"/>
              <a:ext cx="52719" cy="58212"/>
            </a:xfrm>
            <a:custGeom>
              <a:avLst/>
              <a:gdLst>
                <a:gd name="connsiteX0" fmla="*/ 8740 w 41940"/>
                <a:gd name="connsiteY0" fmla="*/ 21460 h 46310"/>
                <a:gd name="connsiteX1" fmla="*/ 8740 w 41940"/>
                <a:gd name="connsiteY1" fmla="*/ 46130 h 46310"/>
                <a:gd name="connsiteX2" fmla="*/ -785 w 41940"/>
                <a:gd name="connsiteY2" fmla="*/ 46130 h 46310"/>
                <a:gd name="connsiteX3" fmla="*/ -785 w 41940"/>
                <a:gd name="connsiteY3" fmla="*/ 506 h 46310"/>
                <a:gd name="connsiteX4" fmla="*/ 8740 w 41940"/>
                <a:gd name="connsiteY4" fmla="*/ 506 h 46310"/>
                <a:gd name="connsiteX5" fmla="*/ 8740 w 41940"/>
                <a:gd name="connsiteY5" fmla="*/ 8793 h 46310"/>
                <a:gd name="connsiteX6" fmla="*/ 15122 w 41940"/>
                <a:gd name="connsiteY6" fmla="*/ 2220 h 46310"/>
                <a:gd name="connsiteX7" fmla="*/ 23885 w 41940"/>
                <a:gd name="connsiteY7" fmla="*/ -161 h 46310"/>
                <a:gd name="connsiteX8" fmla="*/ 36363 w 41940"/>
                <a:gd name="connsiteY8" fmla="*/ 4506 h 46310"/>
                <a:gd name="connsiteX9" fmla="*/ 41125 w 41940"/>
                <a:gd name="connsiteY9" fmla="*/ 18222 h 46310"/>
                <a:gd name="connsiteX10" fmla="*/ 41125 w 41940"/>
                <a:gd name="connsiteY10" fmla="*/ 46130 h 46310"/>
                <a:gd name="connsiteX11" fmla="*/ 31600 w 41940"/>
                <a:gd name="connsiteY11" fmla="*/ 46130 h 46310"/>
                <a:gd name="connsiteX12" fmla="*/ 31600 w 41940"/>
                <a:gd name="connsiteY12" fmla="*/ 21080 h 46310"/>
                <a:gd name="connsiteX13" fmla="*/ 21123 w 41940"/>
                <a:gd name="connsiteY13" fmla="*/ 8506 h 46310"/>
                <a:gd name="connsiteX14" fmla="*/ 12455 w 41940"/>
                <a:gd name="connsiteY14" fmla="*/ 11745 h 46310"/>
                <a:gd name="connsiteX15" fmla="*/ 8740 w 41940"/>
                <a:gd name="connsiteY15" fmla="*/ 21460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46310">
                  <a:moveTo>
                    <a:pt x="8740" y="21460"/>
                  </a:moveTo>
                  <a:lnTo>
                    <a:pt x="8740" y="46130"/>
                  </a:lnTo>
                  <a:lnTo>
                    <a:pt x="-785" y="46130"/>
                  </a:lnTo>
                  <a:lnTo>
                    <a:pt x="-785" y="506"/>
                  </a:lnTo>
                  <a:lnTo>
                    <a:pt x="8740" y="506"/>
                  </a:lnTo>
                  <a:lnTo>
                    <a:pt x="8740" y="8793"/>
                  </a:lnTo>
                  <a:cubicBezTo>
                    <a:pt x="10226" y="6058"/>
                    <a:pt x="12436" y="3782"/>
                    <a:pt x="15122" y="2220"/>
                  </a:cubicBezTo>
                  <a:cubicBezTo>
                    <a:pt x="17761" y="630"/>
                    <a:pt x="20799" y="-199"/>
                    <a:pt x="23885" y="-161"/>
                  </a:cubicBezTo>
                  <a:cubicBezTo>
                    <a:pt x="28505" y="-380"/>
                    <a:pt x="33020" y="1306"/>
                    <a:pt x="36363" y="4506"/>
                  </a:cubicBezTo>
                  <a:cubicBezTo>
                    <a:pt x="39696" y="8269"/>
                    <a:pt x="41411" y="13202"/>
                    <a:pt x="41125" y="18222"/>
                  </a:cubicBezTo>
                  <a:lnTo>
                    <a:pt x="41125" y="46130"/>
                  </a:lnTo>
                  <a:lnTo>
                    <a:pt x="31600" y="46130"/>
                  </a:lnTo>
                  <a:lnTo>
                    <a:pt x="31600" y="21080"/>
                  </a:lnTo>
                  <a:cubicBezTo>
                    <a:pt x="31600" y="12698"/>
                    <a:pt x="28076" y="8506"/>
                    <a:pt x="21123" y="8506"/>
                  </a:cubicBezTo>
                  <a:cubicBezTo>
                    <a:pt x="17922" y="8450"/>
                    <a:pt x="14827" y="9602"/>
                    <a:pt x="12455" y="11745"/>
                  </a:cubicBezTo>
                  <a:cubicBezTo>
                    <a:pt x="9883" y="14307"/>
                    <a:pt x="8531" y="17841"/>
                    <a:pt x="8740" y="21460"/>
                  </a:cubicBezTo>
                  <a:close/>
                </a:path>
              </a:pathLst>
            </a:custGeom>
            <a:solidFill>
              <a:srgbClr val="6D6E71"/>
            </a:solidFill>
            <a:ln w="9525" cap="flat">
              <a:noFill/>
              <a:prstDash val="solid"/>
              <a:miter/>
            </a:ln>
          </p:spPr>
          <p:txBody>
            <a:bodyPr rtlCol="0" anchor="ctr"/>
            <a:lstStyle/>
            <a:p>
              <a:endParaRPr lang="en-US"/>
            </a:p>
          </p:txBody>
        </p:sp>
        <p:sp>
          <p:nvSpPr>
            <p:cNvPr id="841" name="Freeform: Shape 840">
              <a:extLst>
                <a:ext uri="{FF2B5EF4-FFF2-40B4-BE49-F238E27FC236}">
                  <a16:creationId xmlns:a16="http://schemas.microsoft.com/office/drawing/2014/main" id="{1C0B9CA3-A861-4493-B210-EB0BCE446CF3}"/>
                </a:ext>
              </a:extLst>
            </p:cNvPr>
            <p:cNvSpPr/>
            <p:nvPr/>
          </p:nvSpPr>
          <p:spPr>
            <a:xfrm>
              <a:off x="9051164" y="3884684"/>
              <a:ext cx="39870" cy="76150"/>
            </a:xfrm>
            <a:custGeom>
              <a:avLst/>
              <a:gdLst>
                <a:gd name="connsiteX0" fmla="*/ 14551 w 31718"/>
                <a:gd name="connsiteY0" fmla="*/ 21823 h 60580"/>
                <a:gd name="connsiteX1" fmla="*/ 14551 w 31718"/>
                <a:gd name="connsiteY1" fmla="*/ 44968 h 60580"/>
                <a:gd name="connsiteX2" fmla="*/ 16361 w 31718"/>
                <a:gd name="connsiteY2" fmla="*/ 50207 h 60580"/>
                <a:gd name="connsiteX3" fmla="*/ 21123 w 31718"/>
                <a:gd name="connsiteY3" fmla="*/ 52112 h 60580"/>
                <a:gd name="connsiteX4" fmla="*/ 27029 w 31718"/>
                <a:gd name="connsiteY4" fmla="*/ 49064 h 60580"/>
                <a:gd name="connsiteX5" fmla="*/ 30934 w 31718"/>
                <a:gd name="connsiteY5" fmla="*/ 55827 h 60580"/>
                <a:gd name="connsiteX6" fmla="*/ 19790 w 31718"/>
                <a:gd name="connsiteY6" fmla="*/ 60399 h 60580"/>
                <a:gd name="connsiteX7" fmla="*/ 9312 w 31718"/>
                <a:gd name="connsiteY7" fmla="*/ 56208 h 60580"/>
                <a:gd name="connsiteX8" fmla="*/ 5026 w 31718"/>
                <a:gd name="connsiteY8" fmla="*/ 44682 h 60580"/>
                <a:gd name="connsiteX9" fmla="*/ 5026 w 31718"/>
                <a:gd name="connsiteY9" fmla="*/ 21823 h 60580"/>
                <a:gd name="connsiteX10" fmla="*/ -785 w 31718"/>
                <a:gd name="connsiteY10" fmla="*/ 21823 h 60580"/>
                <a:gd name="connsiteX11" fmla="*/ -785 w 31718"/>
                <a:gd name="connsiteY11" fmla="*/ 14108 h 60580"/>
                <a:gd name="connsiteX12" fmla="*/ 5026 w 31718"/>
                <a:gd name="connsiteY12" fmla="*/ 14108 h 60580"/>
                <a:gd name="connsiteX13" fmla="*/ 5026 w 31718"/>
                <a:gd name="connsiteY13" fmla="*/ -180 h 60580"/>
                <a:gd name="connsiteX14" fmla="*/ 14551 w 31718"/>
                <a:gd name="connsiteY14" fmla="*/ -180 h 60580"/>
                <a:gd name="connsiteX15" fmla="*/ 14551 w 31718"/>
                <a:gd name="connsiteY15" fmla="*/ 14108 h 60580"/>
                <a:gd name="connsiteX16" fmla="*/ 26838 w 31718"/>
                <a:gd name="connsiteY16" fmla="*/ 14108 h 60580"/>
                <a:gd name="connsiteX17" fmla="*/ 26838 w 31718"/>
                <a:gd name="connsiteY17" fmla="*/ 21823 h 6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0">
                  <a:moveTo>
                    <a:pt x="14551" y="21823"/>
                  </a:moveTo>
                  <a:lnTo>
                    <a:pt x="14551" y="44968"/>
                  </a:lnTo>
                  <a:cubicBezTo>
                    <a:pt x="14484" y="46883"/>
                    <a:pt x="15132" y="48750"/>
                    <a:pt x="16361" y="50207"/>
                  </a:cubicBezTo>
                  <a:cubicBezTo>
                    <a:pt x="17580" y="51521"/>
                    <a:pt x="19332" y="52217"/>
                    <a:pt x="21123" y="52112"/>
                  </a:cubicBezTo>
                  <a:cubicBezTo>
                    <a:pt x="23438" y="51978"/>
                    <a:pt x="25580" y="50864"/>
                    <a:pt x="27029" y="49064"/>
                  </a:cubicBezTo>
                  <a:lnTo>
                    <a:pt x="30934" y="55827"/>
                  </a:lnTo>
                  <a:cubicBezTo>
                    <a:pt x="27952" y="58732"/>
                    <a:pt x="23952" y="60380"/>
                    <a:pt x="19790" y="60399"/>
                  </a:cubicBezTo>
                  <a:cubicBezTo>
                    <a:pt x="15875" y="60466"/>
                    <a:pt x="12103" y="58951"/>
                    <a:pt x="9312" y="56208"/>
                  </a:cubicBezTo>
                  <a:cubicBezTo>
                    <a:pt x="6359" y="53121"/>
                    <a:pt x="4807" y="48950"/>
                    <a:pt x="5026" y="44682"/>
                  </a:cubicBezTo>
                  <a:lnTo>
                    <a:pt x="5026" y="21823"/>
                  </a:lnTo>
                  <a:lnTo>
                    <a:pt x="-785" y="21823"/>
                  </a:lnTo>
                  <a:lnTo>
                    <a:pt x="-785" y="14108"/>
                  </a:lnTo>
                  <a:lnTo>
                    <a:pt x="5026" y="14108"/>
                  </a:lnTo>
                  <a:lnTo>
                    <a:pt x="5026" y="-180"/>
                  </a:lnTo>
                  <a:lnTo>
                    <a:pt x="14551" y="-180"/>
                  </a:lnTo>
                  <a:lnTo>
                    <a:pt x="14551" y="14108"/>
                  </a:lnTo>
                  <a:lnTo>
                    <a:pt x="26838" y="14108"/>
                  </a:lnTo>
                  <a:lnTo>
                    <a:pt x="26838" y="21823"/>
                  </a:lnTo>
                  <a:close/>
                </a:path>
              </a:pathLst>
            </a:custGeom>
            <a:solidFill>
              <a:srgbClr val="6D6E71"/>
            </a:solidFill>
            <a:ln w="9525" cap="flat">
              <a:noFill/>
              <a:prstDash val="solid"/>
              <a:miter/>
            </a:ln>
          </p:spPr>
          <p:txBody>
            <a:bodyPr rtlCol="0" anchor="ctr"/>
            <a:lstStyle/>
            <a:p>
              <a:endParaRPr lang="en-US"/>
            </a:p>
          </p:txBody>
        </p:sp>
        <p:sp>
          <p:nvSpPr>
            <p:cNvPr id="842" name="Freeform: Shape 841">
              <a:extLst>
                <a:ext uri="{FF2B5EF4-FFF2-40B4-BE49-F238E27FC236}">
                  <a16:creationId xmlns:a16="http://schemas.microsoft.com/office/drawing/2014/main" id="{05BEF0E1-FCEA-4316-A169-907A3753A0D4}"/>
                </a:ext>
              </a:extLst>
            </p:cNvPr>
            <p:cNvSpPr/>
            <p:nvPr/>
          </p:nvSpPr>
          <p:spPr>
            <a:xfrm>
              <a:off x="9096399" y="3901183"/>
              <a:ext cx="50991" cy="59668"/>
            </a:xfrm>
            <a:custGeom>
              <a:avLst/>
              <a:gdLst>
                <a:gd name="connsiteX0" fmla="*/ 39524 w 40565"/>
                <a:gd name="connsiteY0" fmla="*/ 46607 h 47468"/>
                <a:gd name="connsiteX1" fmla="*/ 30857 w 40565"/>
                <a:gd name="connsiteY1" fmla="*/ 46607 h 47468"/>
                <a:gd name="connsiteX2" fmla="*/ 30857 w 40565"/>
                <a:gd name="connsiteY2" fmla="*/ 40511 h 47468"/>
                <a:gd name="connsiteX3" fmla="*/ 15617 w 40565"/>
                <a:gd name="connsiteY3" fmla="*/ 47274 h 47468"/>
                <a:gd name="connsiteX4" fmla="*/ 3901 w 40565"/>
                <a:gd name="connsiteY4" fmla="*/ 43274 h 47468"/>
                <a:gd name="connsiteX5" fmla="*/ -766 w 40565"/>
                <a:gd name="connsiteY5" fmla="*/ 32511 h 47468"/>
                <a:gd name="connsiteX6" fmla="*/ 4187 w 40565"/>
                <a:gd name="connsiteY6" fmla="*/ 22414 h 47468"/>
                <a:gd name="connsiteX7" fmla="*/ 17617 w 40565"/>
                <a:gd name="connsiteY7" fmla="*/ 19080 h 47468"/>
                <a:gd name="connsiteX8" fmla="*/ 30095 w 40565"/>
                <a:gd name="connsiteY8" fmla="*/ 19080 h 47468"/>
                <a:gd name="connsiteX9" fmla="*/ 30095 w 40565"/>
                <a:gd name="connsiteY9" fmla="*/ 17366 h 47468"/>
                <a:gd name="connsiteX10" fmla="*/ 19903 w 40565"/>
                <a:gd name="connsiteY10" fmla="*/ 7841 h 47468"/>
                <a:gd name="connsiteX11" fmla="*/ 6758 w 40565"/>
                <a:gd name="connsiteY11" fmla="*/ 12412 h 47468"/>
                <a:gd name="connsiteX12" fmla="*/ 2472 w 40565"/>
                <a:gd name="connsiteY12" fmla="*/ 6412 h 47468"/>
                <a:gd name="connsiteX13" fmla="*/ 21522 w 40565"/>
                <a:gd name="connsiteY13" fmla="*/ -160 h 47468"/>
                <a:gd name="connsiteX14" fmla="*/ 34667 w 40565"/>
                <a:gd name="connsiteY14" fmla="*/ 3936 h 47468"/>
                <a:gd name="connsiteX15" fmla="*/ 39715 w 40565"/>
                <a:gd name="connsiteY15" fmla="*/ 16699 h 47468"/>
                <a:gd name="connsiteX16" fmla="*/ 29999 w 40565"/>
                <a:gd name="connsiteY16" fmla="*/ 29653 h 47468"/>
                <a:gd name="connsiteX17" fmla="*/ 29999 w 40565"/>
                <a:gd name="connsiteY17" fmla="*/ 25748 h 47468"/>
                <a:gd name="connsiteX18" fmla="*/ 19427 w 40565"/>
                <a:gd name="connsiteY18" fmla="*/ 25748 h 47468"/>
                <a:gd name="connsiteX19" fmla="*/ 9044 w 40565"/>
                <a:gd name="connsiteY19" fmla="*/ 32320 h 47468"/>
                <a:gd name="connsiteX20" fmla="*/ 11616 w 40565"/>
                <a:gd name="connsiteY20" fmla="*/ 37368 h 47468"/>
                <a:gd name="connsiteX21" fmla="*/ 18760 w 40565"/>
                <a:gd name="connsiteY21" fmla="*/ 39178 h 47468"/>
                <a:gd name="connsiteX22" fmla="*/ 26857 w 40565"/>
                <a:gd name="connsiteY22" fmla="*/ 36606 h 47468"/>
                <a:gd name="connsiteX23" fmla="*/ 29999 w 40565"/>
                <a:gd name="connsiteY23" fmla="*/ 29653 h 47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565" h="47468">
                  <a:moveTo>
                    <a:pt x="39524" y="46607"/>
                  </a:moveTo>
                  <a:lnTo>
                    <a:pt x="30857" y="46607"/>
                  </a:lnTo>
                  <a:lnTo>
                    <a:pt x="30857" y="40511"/>
                  </a:lnTo>
                  <a:cubicBezTo>
                    <a:pt x="27085" y="44988"/>
                    <a:pt x="21465" y="47484"/>
                    <a:pt x="15617" y="47274"/>
                  </a:cubicBezTo>
                  <a:cubicBezTo>
                    <a:pt x="11349" y="47446"/>
                    <a:pt x="7168" y="46017"/>
                    <a:pt x="3901" y="43274"/>
                  </a:cubicBezTo>
                  <a:cubicBezTo>
                    <a:pt x="777" y="40588"/>
                    <a:pt x="-938" y="36626"/>
                    <a:pt x="-766" y="32511"/>
                  </a:cubicBezTo>
                  <a:cubicBezTo>
                    <a:pt x="-995" y="28510"/>
                    <a:pt x="881" y="24681"/>
                    <a:pt x="4187" y="22414"/>
                  </a:cubicBezTo>
                  <a:cubicBezTo>
                    <a:pt x="8244" y="20023"/>
                    <a:pt x="12912" y="18861"/>
                    <a:pt x="17617" y="19080"/>
                  </a:cubicBezTo>
                  <a:lnTo>
                    <a:pt x="30095" y="19080"/>
                  </a:lnTo>
                  <a:lnTo>
                    <a:pt x="30095" y="17366"/>
                  </a:lnTo>
                  <a:cubicBezTo>
                    <a:pt x="30095" y="11270"/>
                    <a:pt x="26666" y="7841"/>
                    <a:pt x="19903" y="7841"/>
                  </a:cubicBezTo>
                  <a:cubicBezTo>
                    <a:pt x="15160" y="8021"/>
                    <a:pt x="10588" y="9613"/>
                    <a:pt x="6758" y="12412"/>
                  </a:cubicBezTo>
                  <a:lnTo>
                    <a:pt x="2472" y="6412"/>
                  </a:lnTo>
                  <a:cubicBezTo>
                    <a:pt x="7854" y="2059"/>
                    <a:pt x="14598" y="-275"/>
                    <a:pt x="21522" y="-160"/>
                  </a:cubicBezTo>
                  <a:cubicBezTo>
                    <a:pt x="26247" y="-370"/>
                    <a:pt x="30895" y="1078"/>
                    <a:pt x="34667" y="3936"/>
                  </a:cubicBezTo>
                  <a:cubicBezTo>
                    <a:pt x="38296" y="7136"/>
                    <a:pt x="40163" y="11879"/>
                    <a:pt x="39715" y="16699"/>
                  </a:cubicBezTo>
                  <a:close/>
                  <a:moveTo>
                    <a:pt x="29999" y="29653"/>
                  </a:moveTo>
                  <a:lnTo>
                    <a:pt x="29999" y="25748"/>
                  </a:lnTo>
                  <a:lnTo>
                    <a:pt x="19427" y="25748"/>
                  </a:lnTo>
                  <a:cubicBezTo>
                    <a:pt x="12569" y="25748"/>
                    <a:pt x="9044" y="27938"/>
                    <a:pt x="9044" y="32320"/>
                  </a:cubicBezTo>
                  <a:cubicBezTo>
                    <a:pt x="8950" y="34339"/>
                    <a:pt x="9930" y="36263"/>
                    <a:pt x="11616" y="37368"/>
                  </a:cubicBezTo>
                  <a:cubicBezTo>
                    <a:pt x="13769" y="38664"/>
                    <a:pt x="16255" y="39292"/>
                    <a:pt x="18760" y="39178"/>
                  </a:cubicBezTo>
                  <a:cubicBezTo>
                    <a:pt x="21675" y="39245"/>
                    <a:pt x="24522" y="38340"/>
                    <a:pt x="26857" y="36606"/>
                  </a:cubicBezTo>
                  <a:cubicBezTo>
                    <a:pt x="28971" y="34940"/>
                    <a:pt x="30142" y="32348"/>
                    <a:pt x="29999" y="29653"/>
                  </a:cubicBezTo>
                  <a:close/>
                </a:path>
              </a:pathLst>
            </a:custGeom>
            <a:solidFill>
              <a:srgbClr val="6D6E71"/>
            </a:solidFill>
            <a:ln w="9525" cap="flat">
              <a:noFill/>
              <a:prstDash val="solid"/>
              <a:miter/>
            </a:ln>
          </p:spPr>
          <p:txBody>
            <a:bodyPr rtlCol="0" anchor="ctr"/>
            <a:lstStyle/>
            <a:p>
              <a:endParaRPr lang="en-US"/>
            </a:p>
          </p:txBody>
        </p:sp>
        <p:sp>
          <p:nvSpPr>
            <p:cNvPr id="843" name="Freeform: Shape 842">
              <a:extLst>
                <a:ext uri="{FF2B5EF4-FFF2-40B4-BE49-F238E27FC236}">
                  <a16:creationId xmlns:a16="http://schemas.microsoft.com/office/drawing/2014/main" id="{0773C823-DEC0-4E5A-8B14-54FABA457619}"/>
                </a:ext>
              </a:extLst>
            </p:cNvPr>
            <p:cNvSpPr/>
            <p:nvPr/>
          </p:nvSpPr>
          <p:spPr>
            <a:xfrm>
              <a:off x="9164070" y="3880015"/>
              <a:ext cx="11973" cy="79978"/>
            </a:xfrm>
            <a:custGeom>
              <a:avLst/>
              <a:gdLst>
                <a:gd name="connsiteX0" fmla="*/ 8740 w 9525"/>
                <a:gd name="connsiteY0" fmla="*/ 63447 h 63626"/>
                <a:gd name="connsiteX1" fmla="*/ -785 w 9525"/>
                <a:gd name="connsiteY1" fmla="*/ 63447 h 63626"/>
                <a:gd name="connsiteX2" fmla="*/ -785 w 9525"/>
                <a:gd name="connsiteY2" fmla="*/ -180 h 63626"/>
                <a:gd name="connsiteX3" fmla="*/ 8740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8740" y="63447"/>
                  </a:moveTo>
                  <a:lnTo>
                    <a:pt x="-785" y="63447"/>
                  </a:lnTo>
                  <a:lnTo>
                    <a:pt x="-785" y="-180"/>
                  </a:lnTo>
                  <a:lnTo>
                    <a:pt x="8740" y="-180"/>
                  </a:lnTo>
                  <a:close/>
                </a:path>
              </a:pathLst>
            </a:custGeom>
            <a:solidFill>
              <a:srgbClr val="6D6E71"/>
            </a:solidFill>
            <a:ln w="9525" cap="flat">
              <a:noFill/>
              <a:prstDash val="solid"/>
              <a:miter/>
            </a:ln>
          </p:spPr>
          <p:txBody>
            <a:bodyPr rtlCol="0" anchor="ctr"/>
            <a:lstStyle/>
            <a:p>
              <a:endParaRPr lang="en-US"/>
            </a:p>
          </p:txBody>
        </p:sp>
        <p:sp>
          <p:nvSpPr>
            <p:cNvPr id="844" name="Freeform: Shape 843">
              <a:extLst>
                <a:ext uri="{FF2B5EF4-FFF2-40B4-BE49-F238E27FC236}">
                  <a16:creationId xmlns:a16="http://schemas.microsoft.com/office/drawing/2014/main" id="{1D364C67-D10A-42D9-90EA-38FFDDE89CD6}"/>
                </a:ext>
              </a:extLst>
            </p:cNvPr>
            <p:cNvSpPr/>
            <p:nvPr/>
          </p:nvSpPr>
          <p:spPr>
            <a:xfrm>
              <a:off x="9223096" y="3880135"/>
              <a:ext cx="52719" cy="79859"/>
            </a:xfrm>
            <a:custGeom>
              <a:avLst/>
              <a:gdLst>
                <a:gd name="connsiteX0" fmla="*/ 8740 w 41940"/>
                <a:gd name="connsiteY0" fmla="*/ 38682 h 63531"/>
                <a:gd name="connsiteX1" fmla="*/ 8740 w 41940"/>
                <a:gd name="connsiteY1" fmla="*/ 63352 h 63531"/>
                <a:gd name="connsiteX2" fmla="*/ -785 w 41940"/>
                <a:gd name="connsiteY2" fmla="*/ 63352 h 63531"/>
                <a:gd name="connsiteX3" fmla="*/ -785 w 41940"/>
                <a:gd name="connsiteY3" fmla="*/ -180 h 63531"/>
                <a:gd name="connsiteX4" fmla="*/ 8740 w 41940"/>
                <a:gd name="connsiteY4" fmla="*/ -180 h 63531"/>
                <a:gd name="connsiteX5" fmla="*/ 8740 w 41940"/>
                <a:gd name="connsiteY5" fmla="*/ 26014 h 63531"/>
                <a:gd name="connsiteX6" fmla="*/ 14931 w 41940"/>
                <a:gd name="connsiteY6" fmla="*/ 19441 h 63531"/>
                <a:gd name="connsiteX7" fmla="*/ 23885 w 41940"/>
                <a:gd name="connsiteY7" fmla="*/ 17060 h 63531"/>
                <a:gd name="connsiteX8" fmla="*/ 36362 w 41940"/>
                <a:gd name="connsiteY8" fmla="*/ 21727 h 63531"/>
                <a:gd name="connsiteX9" fmla="*/ 41125 w 41940"/>
                <a:gd name="connsiteY9" fmla="*/ 35443 h 63531"/>
                <a:gd name="connsiteX10" fmla="*/ 41125 w 41940"/>
                <a:gd name="connsiteY10" fmla="*/ 63352 h 63531"/>
                <a:gd name="connsiteX11" fmla="*/ 31600 w 41940"/>
                <a:gd name="connsiteY11" fmla="*/ 63352 h 63531"/>
                <a:gd name="connsiteX12" fmla="*/ 31600 w 41940"/>
                <a:gd name="connsiteY12" fmla="*/ 38301 h 63531"/>
                <a:gd name="connsiteX13" fmla="*/ 21123 w 41940"/>
                <a:gd name="connsiteY13" fmla="*/ 25728 h 63531"/>
                <a:gd name="connsiteX14" fmla="*/ 8788 w 41940"/>
                <a:gd name="connsiteY14" fmla="*/ 36996 h 63531"/>
                <a:gd name="connsiteX15" fmla="*/ 8835 w 41940"/>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63531">
                  <a:moveTo>
                    <a:pt x="8740" y="38682"/>
                  </a:moveTo>
                  <a:lnTo>
                    <a:pt x="8740" y="63352"/>
                  </a:lnTo>
                  <a:lnTo>
                    <a:pt x="-785" y="63352"/>
                  </a:lnTo>
                  <a:lnTo>
                    <a:pt x="-785" y="-180"/>
                  </a:lnTo>
                  <a:lnTo>
                    <a:pt x="8740" y="-180"/>
                  </a:lnTo>
                  <a:lnTo>
                    <a:pt x="8740" y="26014"/>
                  </a:lnTo>
                  <a:cubicBezTo>
                    <a:pt x="10092" y="23251"/>
                    <a:pt x="12255" y="20956"/>
                    <a:pt x="14931" y="19441"/>
                  </a:cubicBezTo>
                  <a:cubicBezTo>
                    <a:pt x="17646" y="17841"/>
                    <a:pt x="20741" y="17022"/>
                    <a:pt x="23885" y="17060"/>
                  </a:cubicBezTo>
                  <a:cubicBezTo>
                    <a:pt x="28504" y="16841"/>
                    <a:pt x="33019" y="18527"/>
                    <a:pt x="36362" y="21727"/>
                  </a:cubicBezTo>
                  <a:cubicBezTo>
                    <a:pt x="39696" y="25490"/>
                    <a:pt x="41411" y="30423"/>
                    <a:pt x="41125" y="35443"/>
                  </a:cubicBezTo>
                  <a:lnTo>
                    <a:pt x="41125" y="63352"/>
                  </a:lnTo>
                  <a:lnTo>
                    <a:pt x="31600" y="63352"/>
                  </a:lnTo>
                  <a:lnTo>
                    <a:pt x="31600" y="38301"/>
                  </a:lnTo>
                  <a:cubicBezTo>
                    <a:pt x="31600" y="29919"/>
                    <a:pt x="28171" y="25728"/>
                    <a:pt x="21123" y="25728"/>
                  </a:cubicBezTo>
                  <a:cubicBezTo>
                    <a:pt x="14607" y="25432"/>
                    <a:pt x="9083" y="30481"/>
                    <a:pt x="8788" y="36996"/>
                  </a:cubicBezTo>
                  <a:cubicBezTo>
                    <a:pt x="8769" y="37558"/>
                    <a:pt x="8778" y="38120"/>
                    <a:pt x="8835" y="38682"/>
                  </a:cubicBezTo>
                  <a:close/>
                </a:path>
              </a:pathLst>
            </a:custGeom>
            <a:solidFill>
              <a:srgbClr val="6D6E71"/>
            </a:solidFill>
            <a:ln w="9525" cap="flat">
              <a:noFill/>
              <a:prstDash val="solid"/>
              <a:miter/>
            </a:ln>
          </p:spPr>
          <p:txBody>
            <a:bodyPr rtlCol="0" anchor="ctr"/>
            <a:lstStyle/>
            <a:p>
              <a:endParaRPr lang="en-US"/>
            </a:p>
          </p:txBody>
        </p:sp>
        <p:sp>
          <p:nvSpPr>
            <p:cNvPr id="845" name="Freeform: Shape 844">
              <a:extLst>
                <a:ext uri="{FF2B5EF4-FFF2-40B4-BE49-F238E27FC236}">
                  <a16:creationId xmlns:a16="http://schemas.microsoft.com/office/drawing/2014/main" id="{273498A0-0CD7-4B9F-B2C8-7E8750853F3C}"/>
                </a:ext>
              </a:extLst>
            </p:cNvPr>
            <p:cNvSpPr/>
            <p:nvPr/>
          </p:nvSpPr>
          <p:spPr>
            <a:xfrm>
              <a:off x="9289397" y="3901797"/>
              <a:ext cx="57049" cy="59054"/>
            </a:xfrm>
            <a:custGeom>
              <a:avLst/>
              <a:gdLst>
                <a:gd name="connsiteX0" fmla="*/ 44387 w 45385"/>
                <a:gd name="connsiteY0" fmla="*/ 27545 h 46980"/>
                <a:gd name="connsiteX1" fmla="*/ 8763 w 45385"/>
                <a:gd name="connsiteY1" fmla="*/ 27545 h 46980"/>
                <a:gd name="connsiteX2" fmla="*/ 13335 w 45385"/>
                <a:gd name="connsiteY2" fmla="*/ 35546 h 46980"/>
                <a:gd name="connsiteX3" fmla="*/ 22860 w 45385"/>
                <a:gd name="connsiteY3" fmla="*/ 38594 h 46980"/>
                <a:gd name="connsiteX4" fmla="*/ 35909 w 45385"/>
                <a:gd name="connsiteY4" fmla="*/ 33165 h 46980"/>
                <a:gd name="connsiteX5" fmla="*/ 41339 w 45385"/>
                <a:gd name="connsiteY5" fmla="*/ 39165 h 46980"/>
                <a:gd name="connsiteX6" fmla="*/ 22289 w 45385"/>
                <a:gd name="connsiteY6" fmla="*/ 46785 h 46980"/>
                <a:gd name="connsiteX7" fmla="*/ 5906 w 45385"/>
                <a:gd name="connsiteY7" fmla="*/ 40404 h 46980"/>
                <a:gd name="connsiteX8" fmla="*/ -762 w 45385"/>
                <a:gd name="connsiteY8" fmla="*/ 23258 h 46980"/>
                <a:gd name="connsiteX9" fmla="*/ 6096 w 45385"/>
                <a:gd name="connsiteY9" fmla="*/ 6209 h 46980"/>
                <a:gd name="connsiteX10" fmla="*/ 22193 w 45385"/>
                <a:gd name="connsiteY10" fmla="*/ -173 h 46980"/>
                <a:gd name="connsiteX11" fmla="*/ 38005 w 45385"/>
                <a:gd name="connsiteY11" fmla="*/ 5447 h 46980"/>
                <a:gd name="connsiteX12" fmla="*/ 44577 w 45385"/>
                <a:gd name="connsiteY12" fmla="*/ 20877 h 46980"/>
                <a:gd name="connsiteX13" fmla="*/ 8573 w 45385"/>
                <a:gd name="connsiteY13" fmla="*/ 19925 h 46980"/>
                <a:gd name="connsiteX14" fmla="*/ 34766 w 45385"/>
                <a:gd name="connsiteY14" fmla="*/ 19925 h 46980"/>
                <a:gd name="connsiteX15" fmla="*/ 31147 w 45385"/>
                <a:gd name="connsiteY15" fmla="*/ 11162 h 46980"/>
                <a:gd name="connsiteX16" fmla="*/ 22289 w 45385"/>
                <a:gd name="connsiteY16" fmla="*/ 8019 h 46980"/>
                <a:gd name="connsiteX17" fmla="*/ 12764 w 45385"/>
                <a:gd name="connsiteY17" fmla="*/ 11257 h 46980"/>
                <a:gd name="connsiteX18" fmla="*/ 8763 w 45385"/>
                <a:gd name="connsiteY18" fmla="*/ 19925 h 46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85" h="46980">
                  <a:moveTo>
                    <a:pt x="44387" y="27545"/>
                  </a:moveTo>
                  <a:lnTo>
                    <a:pt x="8763" y="27545"/>
                  </a:lnTo>
                  <a:cubicBezTo>
                    <a:pt x="9049" y="30764"/>
                    <a:pt x="10668" y="33698"/>
                    <a:pt x="13335" y="35546"/>
                  </a:cubicBezTo>
                  <a:cubicBezTo>
                    <a:pt x="16098" y="37536"/>
                    <a:pt x="19431" y="38603"/>
                    <a:pt x="22860" y="38594"/>
                  </a:cubicBezTo>
                  <a:cubicBezTo>
                    <a:pt x="27813" y="38927"/>
                    <a:pt x="32671" y="36917"/>
                    <a:pt x="35909" y="33165"/>
                  </a:cubicBezTo>
                  <a:lnTo>
                    <a:pt x="41339" y="39165"/>
                  </a:lnTo>
                  <a:cubicBezTo>
                    <a:pt x="36386" y="44270"/>
                    <a:pt x="29432" y="47033"/>
                    <a:pt x="22289" y="46785"/>
                  </a:cubicBezTo>
                  <a:cubicBezTo>
                    <a:pt x="16193" y="46928"/>
                    <a:pt x="10287" y="44633"/>
                    <a:pt x="5906" y="40404"/>
                  </a:cubicBezTo>
                  <a:cubicBezTo>
                    <a:pt x="1333" y="35898"/>
                    <a:pt x="-1048" y="29659"/>
                    <a:pt x="-762" y="23258"/>
                  </a:cubicBezTo>
                  <a:cubicBezTo>
                    <a:pt x="-1048" y="16848"/>
                    <a:pt x="1429" y="10619"/>
                    <a:pt x="6096" y="6209"/>
                  </a:cubicBezTo>
                  <a:cubicBezTo>
                    <a:pt x="10382" y="2037"/>
                    <a:pt x="16193" y="-259"/>
                    <a:pt x="22193" y="-173"/>
                  </a:cubicBezTo>
                  <a:cubicBezTo>
                    <a:pt x="28004" y="-316"/>
                    <a:pt x="33623" y="1685"/>
                    <a:pt x="38005" y="5447"/>
                  </a:cubicBezTo>
                  <a:cubicBezTo>
                    <a:pt x="42482" y="9295"/>
                    <a:pt x="44863" y="14991"/>
                    <a:pt x="44577" y="20877"/>
                  </a:cubicBezTo>
                  <a:close/>
                  <a:moveTo>
                    <a:pt x="8573" y="19925"/>
                  </a:moveTo>
                  <a:lnTo>
                    <a:pt x="34766" y="19925"/>
                  </a:lnTo>
                  <a:cubicBezTo>
                    <a:pt x="34957" y="16601"/>
                    <a:pt x="33623" y="13372"/>
                    <a:pt x="31147" y="11162"/>
                  </a:cubicBezTo>
                  <a:cubicBezTo>
                    <a:pt x="28671" y="9038"/>
                    <a:pt x="25527" y="7923"/>
                    <a:pt x="22289" y="8019"/>
                  </a:cubicBezTo>
                  <a:cubicBezTo>
                    <a:pt x="18860" y="7990"/>
                    <a:pt x="15526" y="9133"/>
                    <a:pt x="12764" y="11257"/>
                  </a:cubicBezTo>
                  <a:cubicBezTo>
                    <a:pt x="10097" y="13324"/>
                    <a:pt x="8573" y="16553"/>
                    <a:pt x="8763" y="19925"/>
                  </a:cubicBezTo>
                  <a:close/>
                </a:path>
              </a:pathLst>
            </a:custGeom>
            <a:solidFill>
              <a:srgbClr val="6D6E71"/>
            </a:solidFill>
            <a:ln w="9525" cap="flat">
              <a:noFill/>
              <a:prstDash val="solid"/>
              <a:miter/>
            </a:ln>
          </p:spPr>
          <p:txBody>
            <a:bodyPr rtlCol="0" anchor="ctr"/>
            <a:lstStyle/>
            <a:p>
              <a:endParaRPr lang="en-US"/>
            </a:p>
          </p:txBody>
        </p:sp>
        <p:sp>
          <p:nvSpPr>
            <p:cNvPr id="846" name="Freeform: Shape 845">
              <a:extLst>
                <a:ext uri="{FF2B5EF4-FFF2-40B4-BE49-F238E27FC236}">
                  <a16:creationId xmlns:a16="http://schemas.microsoft.com/office/drawing/2014/main" id="{2C02DF9D-CDA8-4402-9E7D-D3F3FA54DC91}"/>
                </a:ext>
              </a:extLst>
            </p:cNvPr>
            <p:cNvSpPr/>
            <p:nvPr/>
          </p:nvSpPr>
          <p:spPr>
            <a:xfrm>
              <a:off x="9353584" y="3901178"/>
              <a:ext cx="51082" cy="59670"/>
            </a:xfrm>
            <a:custGeom>
              <a:avLst/>
              <a:gdLst>
                <a:gd name="connsiteX0" fmla="*/ 39615 w 40638"/>
                <a:gd name="connsiteY0" fmla="*/ 46611 h 47470"/>
                <a:gd name="connsiteX1" fmla="*/ 30853 w 40638"/>
                <a:gd name="connsiteY1" fmla="*/ 46611 h 47470"/>
                <a:gd name="connsiteX2" fmla="*/ 30853 w 40638"/>
                <a:gd name="connsiteY2" fmla="*/ 40515 h 47470"/>
                <a:gd name="connsiteX3" fmla="*/ 15708 w 40638"/>
                <a:gd name="connsiteY3" fmla="*/ 47278 h 47470"/>
                <a:gd name="connsiteX4" fmla="*/ 3897 w 40638"/>
                <a:gd name="connsiteY4" fmla="*/ 43277 h 47470"/>
                <a:gd name="connsiteX5" fmla="*/ -771 w 40638"/>
                <a:gd name="connsiteY5" fmla="*/ 32514 h 47470"/>
                <a:gd name="connsiteX6" fmla="*/ 4183 w 40638"/>
                <a:gd name="connsiteY6" fmla="*/ 22418 h 47470"/>
                <a:gd name="connsiteX7" fmla="*/ 17613 w 40638"/>
                <a:gd name="connsiteY7" fmla="*/ 19084 h 47470"/>
                <a:gd name="connsiteX8" fmla="*/ 30090 w 40638"/>
                <a:gd name="connsiteY8" fmla="*/ 19084 h 47470"/>
                <a:gd name="connsiteX9" fmla="*/ 30090 w 40638"/>
                <a:gd name="connsiteY9" fmla="*/ 17369 h 47470"/>
                <a:gd name="connsiteX10" fmla="*/ 19994 w 40638"/>
                <a:gd name="connsiteY10" fmla="*/ 7844 h 47470"/>
                <a:gd name="connsiteX11" fmla="*/ 6755 w 40638"/>
                <a:gd name="connsiteY11" fmla="*/ 12416 h 47470"/>
                <a:gd name="connsiteX12" fmla="*/ 2468 w 40638"/>
                <a:gd name="connsiteY12" fmla="*/ 6415 h 47470"/>
                <a:gd name="connsiteX13" fmla="*/ 21518 w 40638"/>
                <a:gd name="connsiteY13" fmla="*/ -157 h 47470"/>
                <a:gd name="connsiteX14" fmla="*/ 34663 w 40638"/>
                <a:gd name="connsiteY14" fmla="*/ 3939 h 47470"/>
                <a:gd name="connsiteX15" fmla="*/ 39806 w 40638"/>
                <a:gd name="connsiteY15" fmla="*/ 16702 h 47470"/>
                <a:gd name="connsiteX16" fmla="*/ 30090 w 40638"/>
                <a:gd name="connsiteY16" fmla="*/ 29656 h 47470"/>
                <a:gd name="connsiteX17" fmla="*/ 30090 w 40638"/>
                <a:gd name="connsiteY17" fmla="*/ 25751 h 47470"/>
                <a:gd name="connsiteX18" fmla="*/ 19327 w 40638"/>
                <a:gd name="connsiteY18" fmla="*/ 25751 h 47470"/>
                <a:gd name="connsiteX19" fmla="*/ 8945 w 40638"/>
                <a:gd name="connsiteY19" fmla="*/ 32323 h 47470"/>
                <a:gd name="connsiteX20" fmla="*/ 11517 w 40638"/>
                <a:gd name="connsiteY20" fmla="*/ 37371 h 47470"/>
                <a:gd name="connsiteX21" fmla="*/ 18661 w 40638"/>
                <a:gd name="connsiteY21" fmla="*/ 39181 h 47470"/>
                <a:gd name="connsiteX22" fmla="*/ 26662 w 40638"/>
                <a:gd name="connsiteY22" fmla="*/ 36610 h 47470"/>
                <a:gd name="connsiteX23" fmla="*/ 29996 w 40638"/>
                <a:gd name="connsiteY23" fmla="*/ 29656 h 47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8" h="47470">
                  <a:moveTo>
                    <a:pt x="39615" y="46611"/>
                  </a:moveTo>
                  <a:lnTo>
                    <a:pt x="30853" y="46611"/>
                  </a:lnTo>
                  <a:lnTo>
                    <a:pt x="30853" y="40515"/>
                  </a:lnTo>
                  <a:cubicBezTo>
                    <a:pt x="27138" y="44963"/>
                    <a:pt x="21518" y="47459"/>
                    <a:pt x="15708" y="47278"/>
                  </a:cubicBezTo>
                  <a:cubicBezTo>
                    <a:pt x="11422" y="47439"/>
                    <a:pt x="7231" y="46011"/>
                    <a:pt x="3897" y="43277"/>
                  </a:cubicBezTo>
                  <a:cubicBezTo>
                    <a:pt x="754" y="40591"/>
                    <a:pt x="-961" y="36629"/>
                    <a:pt x="-771" y="32514"/>
                  </a:cubicBezTo>
                  <a:cubicBezTo>
                    <a:pt x="-961" y="28513"/>
                    <a:pt x="849" y="24684"/>
                    <a:pt x="4183" y="22418"/>
                  </a:cubicBezTo>
                  <a:cubicBezTo>
                    <a:pt x="8278" y="20026"/>
                    <a:pt x="12946" y="18864"/>
                    <a:pt x="17613" y="19084"/>
                  </a:cubicBezTo>
                  <a:lnTo>
                    <a:pt x="30090" y="19084"/>
                  </a:lnTo>
                  <a:lnTo>
                    <a:pt x="30090" y="17369"/>
                  </a:lnTo>
                  <a:cubicBezTo>
                    <a:pt x="30090" y="11273"/>
                    <a:pt x="26662" y="7844"/>
                    <a:pt x="19994" y="7844"/>
                  </a:cubicBezTo>
                  <a:cubicBezTo>
                    <a:pt x="15231" y="8016"/>
                    <a:pt x="10564" y="9606"/>
                    <a:pt x="6755" y="12416"/>
                  </a:cubicBezTo>
                  <a:lnTo>
                    <a:pt x="2468" y="6415"/>
                  </a:lnTo>
                  <a:cubicBezTo>
                    <a:pt x="7898" y="2062"/>
                    <a:pt x="14565" y="-271"/>
                    <a:pt x="21518" y="-157"/>
                  </a:cubicBezTo>
                  <a:cubicBezTo>
                    <a:pt x="26281" y="-386"/>
                    <a:pt x="30853" y="1072"/>
                    <a:pt x="34663" y="3939"/>
                  </a:cubicBezTo>
                  <a:cubicBezTo>
                    <a:pt x="38282" y="7130"/>
                    <a:pt x="40187" y="11873"/>
                    <a:pt x="39806" y="16702"/>
                  </a:cubicBezTo>
                  <a:close/>
                  <a:moveTo>
                    <a:pt x="30090" y="29656"/>
                  </a:moveTo>
                  <a:lnTo>
                    <a:pt x="30090" y="25751"/>
                  </a:lnTo>
                  <a:lnTo>
                    <a:pt x="19327" y="25751"/>
                  </a:lnTo>
                  <a:cubicBezTo>
                    <a:pt x="12374" y="25751"/>
                    <a:pt x="8945" y="27942"/>
                    <a:pt x="8945" y="32323"/>
                  </a:cubicBezTo>
                  <a:cubicBezTo>
                    <a:pt x="8850" y="34342"/>
                    <a:pt x="9802" y="36267"/>
                    <a:pt x="11517" y="37371"/>
                  </a:cubicBezTo>
                  <a:cubicBezTo>
                    <a:pt x="13708" y="38667"/>
                    <a:pt x="16184" y="39296"/>
                    <a:pt x="18661" y="39181"/>
                  </a:cubicBezTo>
                  <a:cubicBezTo>
                    <a:pt x="21518" y="39239"/>
                    <a:pt x="24376" y="38334"/>
                    <a:pt x="26662" y="36610"/>
                  </a:cubicBezTo>
                  <a:cubicBezTo>
                    <a:pt x="28852" y="34981"/>
                    <a:pt x="30090" y="32380"/>
                    <a:pt x="29996" y="29656"/>
                  </a:cubicBezTo>
                  <a:close/>
                </a:path>
              </a:pathLst>
            </a:custGeom>
            <a:solidFill>
              <a:srgbClr val="6D6E71"/>
            </a:solidFill>
            <a:ln w="9525" cap="flat">
              <a:noFill/>
              <a:prstDash val="solid"/>
              <a:miter/>
            </a:ln>
          </p:spPr>
          <p:txBody>
            <a:bodyPr rtlCol="0" anchor="ctr"/>
            <a:lstStyle/>
            <a:p>
              <a:endParaRPr lang="en-US"/>
            </a:p>
          </p:txBody>
        </p:sp>
        <p:sp>
          <p:nvSpPr>
            <p:cNvPr id="847" name="Freeform: Shape 846">
              <a:extLst>
                <a:ext uri="{FF2B5EF4-FFF2-40B4-BE49-F238E27FC236}">
                  <a16:creationId xmlns:a16="http://schemas.microsoft.com/office/drawing/2014/main" id="{9161535F-5F9C-4B4C-A3E0-B3F0E3B9D94E}"/>
                </a:ext>
              </a:extLst>
            </p:cNvPr>
            <p:cNvSpPr/>
            <p:nvPr/>
          </p:nvSpPr>
          <p:spPr>
            <a:xfrm>
              <a:off x="9421130" y="3880015"/>
              <a:ext cx="11973" cy="79978"/>
            </a:xfrm>
            <a:custGeom>
              <a:avLst/>
              <a:gdLst>
                <a:gd name="connsiteX0" fmla="*/ 8740 w 9525"/>
                <a:gd name="connsiteY0" fmla="*/ 63447 h 63626"/>
                <a:gd name="connsiteX1" fmla="*/ -785 w 9525"/>
                <a:gd name="connsiteY1" fmla="*/ 63447 h 63626"/>
                <a:gd name="connsiteX2" fmla="*/ -785 w 9525"/>
                <a:gd name="connsiteY2" fmla="*/ -180 h 63626"/>
                <a:gd name="connsiteX3" fmla="*/ 8740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8740" y="63447"/>
                  </a:moveTo>
                  <a:lnTo>
                    <a:pt x="-785" y="63447"/>
                  </a:lnTo>
                  <a:lnTo>
                    <a:pt x="-785" y="-180"/>
                  </a:lnTo>
                  <a:lnTo>
                    <a:pt x="8740" y="-180"/>
                  </a:lnTo>
                  <a:close/>
                </a:path>
              </a:pathLst>
            </a:custGeom>
            <a:solidFill>
              <a:srgbClr val="6D6E71"/>
            </a:solidFill>
            <a:ln w="9525" cap="flat">
              <a:noFill/>
              <a:prstDash val="solid"/>
              <a:miter/>
            </a:ln>
          </p:spPr>
          <p:txBody>
            <a:bodyPr rtlCol="0" anchor="ctr"/>
            <a:lstStyle/>
            <a:p>
              <a:endParaRPr lang="en-US"/>
            </a:p>
          </p:txBody>
        </p:sp>
        <p:sp>
          <p:nvSpPr>
            <p:cNvPr id="848" name="Freeform: Shape 847">
              <a:extLst>
                <a:ext uri="{FF2B5EF4-FFF2-40B4-BE49-F238E27FC236}">
                  <a16:creationId xmlns:a16="http://schemas.microsoft.com/office/drawing/2014/main" id="{C390D0AD-AED3-483A-9183-166A0934872F}"/>
                </a:ext>
              </a:extLst>
            </p:cNvPr>
            <p:cNvSpPr/>
            <p:nvPr/>
          </p:nvSpPr>
          <p:spPr>
            <a:xfrm>
              <a:off x="9446393" y="3884684"/>
              <a:ext cx="39870" cy="76150"/>
            </a:xfrm>
            <a:custGeom>
              <a:avLst/>
              <a:gdLst>
                <a:gd name="connsiteX0" fmla="*/ 14550 w 31718"/>
                <a:gd name="connsiteY0" fmla="*/ 21823 h 60580"/>
                <a:gd name="connsiteX1" fmla="*/ 14550 w 31718"/>
                <a:gd name="connsiteY1" fmla="*/ 44968 h 60580"/>
                <a:gd name="connsiteX2" fmla="*/ 16265 w 31718"/>
                <a:gd name="connsiteY2" fmla="*/ 50207 h 60580"/>
                <a:gd name="connsiteX3" fmla="*/ 21028 w 31718"/>
                <a:gd name="connsiteY3" fmla="*/ 52112 h 60580"/>
                <a:gd name="connsiteX4" fmla="*/ 26933 w 31718"/>
                <a:gd name="connsiteY4" fmla="*/ 49064 h 60580"/>
                <a:gd name="connsiteX5" fmla="*/ 30934 w 31718"/>
                <a:gd name="connsiteY5" fmla="*/ 55827 h 60580"/>
                <a:gd name="connsiteX6" fmla="*/ 19694 w 31718"/>
                <a:gd name="connsiteY6" fmla="*/ 60399 h 60580"/>
                <a:gd name="connsiteX7" fmla="*/ 9312 w 31718"/>
                <a:gd name="connsiteY7" fmla="*/ 56208 h 60580"/>
                <a:gd name="connsiteX8" fmla="*/ 4931 w 31718"/>
                <a:gd name="connsiteY8" fmla="*/ 44682 h 60580"/>
                <a:gd name="connsiteX9" fmla="*/ 4931 w 31718"/>
                <a:gd name="connsiteY9" fmla="*/ 21823 h 60580"/>
                <a:gd name="connsiteX10" fmla="*/ -785 w 31718"/>
                <a:gd name="connsiteY10" fmla="*/ 21823 h 60580"/>
                <a:gd name="connsiteX11" fmla="*/ -785 w 31718"/>
                <a:gd name="connsiteY11" fmla="*/ 14108 h 60580"/>
                <a:gd name="connsiteX12" fmla="*/ 4931 w 31718"/>
                <a:gd name="connsiteY12" fmla="*/ 14108 h 60580"/>
                <a:gd name="connsiteX13" fmla="*/ 4931 w 31718"/>
                <a:gd name="connsiteY13" fmla="*/ -180 h 60580"/>
                <a:gd name="connsiteX14" fmla="*/ 14456 w 31718"/>
                <a:gd name="connsiteY14" fmla="*/ -180 h 60580"/>
                <a:gd name="connsiteX15" fmla="*/ 14456 w 31718"/>
                <a:gd name="connsiteY15" fmla="*/ 14108 h 60580"/>
                <a:gd name="connsiteX16" fmla="*/ 26743 w 31718"/>
                <a:gd name="connsiteY16" fmla="*/ 14108 h 60580"/>
                <a:gd name="connsiteX17" fmla="*/ 26743 w 31718"/>
                <a:gd name="connsiteY17" fmla="*/ 21823 h 6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0">
                  <a:moveTo>
                    <a:pt x="14550" y="21823"/>
                  </a:moveTo>
                  <a:lnTo>
                    <a:pt x="14550" y="44968"/>
                  </a:lnTo>
                  <a:cubicBezTo>
                    <a:pt x="14456" y="46864"/>
                    <a:pt x="15027" y="48730"/>
                    <a:pt x="16265" y="50207"/>
                  </a:cubicBezTo>
                  <a:cubicBezTo>
                    <a:pt x="17504" y="51502"/>
                    <a:pt x="19218" y="52198"/>
                    <a:pt x="21028" y="52112"/>
                  </a:cubicBezTo>
                  <a:cubicBezTo>
                    <a:pt x="23314" y="51998"/>
                    <a:pt x="25504" y="50893"/>
                    <a:pt x="26933" y="49064"/>
                  </a:cubicBezTo>
                  <a:lnTo>
                    <a:pt x="30934" y="55827"/>
                  </a:lnTo>
                  <a:cubicBezTo>
                    <a:pt x="27886" y="58722"/>
                    <a:pt x="23885" y="60360"/>
                    <a:pt x="19694" y="60399"/>
                  </a:cubicBezTo>
                  <a:cubicBezTo>
                    <a:pt x="15789" y="60466"/>
                    <a:pt x="12074" y="58951"/>
                    <a:pt x="9312" y="56208"/>
                  </a:cubicBezTo>
                  <a:cubicBezTo>
                    <a:pt x="6264" y="53150"/>
                    <a:pt x="4740" y="48969"/>
                    <a:pt x="4931" y="44682"/>
                  </a:cubicBezTo>
                  <a:lnTo>
                    <a:pt x="4931" y="21823"/>
                  </a:lnTo>
                  <a:lnTo>
                    <a:pt x="-785" y="21823"/>
                  </a:lnTo>
                  <a:lnTo>
                    <a:pt x="-785" y="14108"/>
                  </a:lnTo>
                  <a:lnTo>
                    <a:pt x="4931" y="14108"/>
                  </a:lnTo>
                  <a:lnTo>
                    <a:pt x="4931" y="-180"/>
                  </a:lnTo>
                  <a:lnTo>
                    <a:pt x="14456" y="-180"/>
                  </a:lnTo>
                  <a:lnTo>
                    <a:pt x="14456" y="14108"/>
                  </a:lnTo>
                  <a:lnTo>
                    <a:pt x="26743" y="14108"/>
                  </a:lnTo>
                  <a:lnTo>
                    <a:pt x="26743" y="21823"/>
                  </a:lnTo>
                  <a:close/>
                </a:path>
              </a:pathLst>
            </a:custGeom>
            <a:solidFill>
              <a:srgbClr val="6D6E71"/>
            </a:solidFill>
            <a:ln w="9525" cap="flat">
              <a:noFill/>
              <a:prstDash val="solid"/>
              <a:miter/>
            </a:ln>
          </p:spPr>
          <p:txBody>
            <a:bodyPr rtlCol="0" anchor="ctr"/>
            <a:lstStyle/>
            <a:p>
              <a:endParaRPr lang="en-US"/>
            </a:p>
          </p:txBody>
        </p:sp>
        <p:sp>
          <p:nvSpPr>
            <p:cNvPr id="849" name="Freeform: Shape 848">
              <a:extLst>
                <a:ext uri="{FF2B5EF4-FFF2-40B4-BE49-F238E27FC236}">
                  <a16:creationId xmlns:a16="http://schemas.microsoft.com/office/drawing/2014/main" id="{44CD4E7C-A602-472E-B0EA-16E195DB95DB}"/>
                </a:ext>
              </a:extLst>
            </p:cNvPr>
            <p:cNvSpPr/>
            <p:nvPr/>
          </p:nvSpPr>
          <p:spPr>
            <a:xfrm>
              <a:off x="9495961" y="3880135"/>
              <a:ext cx="52719" cy="79859"/>
            </a:xfrm>
            <a:custGeom>
              <a:avLst/>
              <a:gdLst>
                <a:gd name="connsiteX0" fmla="*/ 8740 w 41940"/>
                <a:gd name="connsiteY0" fmla="*/ 38682 h 63531"/>
                <a:gd name="connsiteX1" fmla="*/ 8740 w 41940"/>
                <a:gd name="connsiteY1" fmla="*/ 63352 h 63531"/>
                <a:gd name="connsiteX2" fmla="*/ -785 w 41940"/>
                <a:gd name="connsiteY2" fmla="*/ 63352 h 63531"/>
                <a:gd name="connsiteX3" fmla="*/ -785 w 41940"/>
                <a:gd name="connsiteY3" fmla="*/ -180 h 63531"/>
                <a:gd name="connsiteX4" fmla="*/ 8740 w 41940"/>
                <a:gd name="connsiteY4" fmla="*/ -180 h 63531"/>
                <a:gd name="connsiteX5" fmla="*/ 8740 w 41940"/>
                <a:gd name="connsiteY5" fmla="*/ 26014 h 63531"/>
                <a:gd name="connsiteX6" fmla="*/ 14932 w 41940"/>
                <a:gd name="connsiteY6" fmla="*/ 19441 h 63531"/>
                <a:gd name="connsiteX7" fmla="*/ 23885 w 41940"/>
                <a:gd name="connsiteY7" fmla="*/ 17060 h 63531"/>
                <a:gd name="connsiteX8" fmla="*/ 36363 w 41940"/>
                <a:gd name="connsiteY8" fmla="*/ 21727 h 63531"/>
                <a:gd name="connsiteX9" fmla="*/ 41125 w 41940"/>
                <a:gd name="connsiteY9" fmla="*/ 35443 h 63531"/>
                <a:gd name="connsiteX10" fmla="*/ 41125 w 41940"/>
                <a:gd name="connsiteY10" fmla="*/ 63352 h 63531"/>
                <a:gd name="connsiteX11" fmla="*/ 31600 w 41940"/>
                <a:gd name="connsiteY11" fmla="*/ 63352 h 63531"/>
                <a:gd name="connsiteX12" fmla="*/ 31600 w 41940"/>
                <a:gd name="connsiteY12" fmla="*/ 38301 h 63531"/>
                <a:gd name="connsiteX13" fmla="*/ 21123 w 41940"/>
                <a:gd name="connsiteY13" fmla="*/ 25728 h 63531"/>
                <a:gd name="connsiteX14" fmla="*/ 12455 w 41940"/>
                <a:gd name="connsiteY14" fmla="*/ 28966 h 63531"/>
                <a:gd name="connsiteX15" fmla="*/ 8740 w 41940"/>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63531">
                  <a:moveTo>
                    <a:pt x="8740" y="38682"/>
                  </a:moveTo>
                  <a:lnTo>
                    <a:pt x="8740" y="63352"/>
                  </a:lnTo>
                  <a:lnTo>
                    <a:pt x="-785" y="63352"/>
                  </a:lnTo>
                  <a:lnTo>
                    <a:pt x="-785" y="-180"/>
                  </a:lnTo>
                  <a:lnTo>
                    <a:pt x="8740" y="-180"/>
                  </a:lnTo>
                  <a:lnTo>
                    <a:pt x="8740" y="26014"/>
                  </a:lnTo>
                  <a:cubicBezTo>
                    <a:pt x="10074" y="23251"/>
                    <a:pt x="12264" y="20956"/>
                    <a:pt x="14932" y="19441"/>
                  </a:cubicBezTo>
                  <a:cubicBezTo>
                    <a:pt x="17598" y="17841"/>
                    <a:pt x="20742" y="17022"/>
                    <a:pt x="23885" y="17060"/>
                  </a:cubicBezTo>
                  <a:cubicBezTo>
                    <a:pt x="28552" y="16841"/>
                    <a:pt x="33029" y="18527"/>
                    <a:pt x="36363" y="21727"/>
                  </a:cubicBezTo>
                  <a:cubicBezTo>
                    <a:pt x="39696" y="25490"/>
                    <a:pt x="41411" y="30423"/>
                    <a:pt x="41125" y="35443"/>
                  </a:cubicBezTo>
                  <a:lnTo>
                    <a:pt x="41125" y="63352"/>
                  </a:lnTo>
                  <a:lnTo>
                    <a:pt x="31600" y="63352"/>
                  </a:lnTo>
                  <a:lnTo>
                    <a:pt x="31600" y="38301"/>
                  </a:lnTo>
                  <a:cubicBezTo>
                    <a:pt x="31600" y="29919"/>
                    <a:pt x="28076" y="25728"/>
                    <a:pt x="21123" y="25728"/>
                  </a:cubicBezTo>
                  <a:cubicBezTo>
                    <a:pt x="17884" y="25671"/>
                    <a:pt x="14836" y="26823"/>
                    <a:pt x="12455" y="28966"/>
                  </a:cubicBezTo>
                  <a:cubicBezTo>
                    <a:pt x="9883" y="31529"/>
                    <a:pt x="8550" y="35062"/>
                    <a:pt x="8740" y="38682"/>
                  </a:cubicBezTo>
                  <a:close/>
                </a:path>
              </a:pathLst>
            </a:custGeom>
            <a:solidFill>
              <a:srgbClr val="6D6E71"/>
            </a:solidFill>
            <a:ln w="9525" cap="flat">
              <a:noFill/>
              <a:prstDash val="solid"/>
              <a:miter/>
            </a:ln>
          </p:spPr>
          <p:txBody>
            <a:bodyPr rtlCol="0" anchor="ctr"/>
            <a:lstStyle/>
            <a:p>
              <a:endParaRPr lang="en-US"/>
            </a:p>
          </p:txBody>
        </p:sp>
        <p:sp>
          <p:nvSpPr>
            <p:cNvPr id="850" name="Freeform: Shape 849">
              <a:extLst>
                <a:ext uri="{FF2B5EF4-FFF2-40B4-BE49-F238E27FC236}">
                  <a16:creationId xmlns:a16="http://schemas.microsoft.com/office/drawing/2014/main" id="{5766E887-AB66-4A1B-B3CC-F55119B422CD}"/>
                </a:ext>
              </a:extLst>
            </p:cNvPr>
            <p:cNvSpPr/>
            <p:nvPr/>
          </p:nvSpPr>
          <p:spPr>
            <a:xfrm>
              <a:off x="9590966" y="3901799"/>
              <a:ext cx="53219" cy="59038"/>
            </a:xfrm>
            <a:custGeom>
              <a:avLst/>
              <a:gdLst>
                <a:gd name="connsiteX0" fmla="*/ 22600 w 42338"/>
                <a:gd name="connsiteY0" fmla="*/ 46784 h 46967"/>
                <a:gd name="connsiteX1" fmla="*/ 6217 w 42338"/>
                <a:gd name="connsiteY1" fmla="*/ 40307 h 46967"/>
                <a:gd name="connsiteX2" fmla="*/ 6217 w 42338"/>
                <a:gd name="connsiteY2" fmla="*/ 6398 h 46967"/>
                <a:gd name="connsiteX3" fmla="*/ 23742 w 42338"/>
                <a:gd name="connsiteY3" fmla="*/ -174 h 46967"/>
                <a:gd name="connsiteX4" fmla="*/ 41077 w 42338"/>
                <a:gd name="connsiteY4" fmla="*/ 6969 h 46967"/>
                <a:gd name="connsiteX5" fmla="*/ 35458 w 42338"/>
                <a:gd name="connsiteY5" fmla="*/ 13922 h 46967"/>
                <a:gd name="connsiteX6" fmla="*/ 23552 w 42338"/>
                <a:gd name="connsiteY6" fmla="*/ 8779 h 46967"/>
                <a:gd name="connsiteX7" fmla="*/ 13075 w 42338"/>
                <a:gd name="connsiteY7" fmla="*/ 12684 h 46967"/>
                <a:gd name="connsiteX8" fmla="*/ 8693 w 42338"/>
                <a:gd name="connsiteY8" fmla="*/ 22971 h 46967"/>
                <a:gd name="connsiteX9" fmla="*/ 13075 w 42338"/>
                <a:gd name="connsiteY9" fmla="*/ 33639 h 46967"/>
                <a:gd name="connsiteX10" fmla="*/ 23838 w 42338"/>
                <a:gd name="connsiteY10" fmla="*/ 38021 h 46967"/>
                <a:gd name="connsiteX11" fmla="*/ 35839 w 42338"/>
                <a:gd name="connsiteY11" fmla="*/ 32210 h 46967"/>
                <a:gd name="connsiteX12" fmla="*/ 41554 w 42338"/>
                <a:gd name="connsiteY12" fmla="*/ 38402 h 46967"/>
                <a:gd name="connsiteX13" fmla="*/ 22600 w 42338"/>
                <a:gd name="connsiteY13" fmla="*/ 46784 h 46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338" h="46967">
                  <a:moveTo>
                    <a:pt x="22600" y="46784"/>
                  </a:moveTo>
                  <a:cubicBezTo>
                    <a:pt x="16503" y="46898"/>
                    <a:pt x="10598" y="44564"/>
                    <a:pt x="6217" y="40307"/>
                  </a:cubicBezTo>
                  <a:cubicBezTo>
                    <a:pt x="-3119" y="30934"/>
                    <a:pt x="-3119" y="15771"/>
                    <a:pt x="6217" y="6398"/>
                  </a:cubicBezTo>
                  <a:cubicBezTo>
                    <a:pt x="10979" y="2045"/>
                    <a:pt x="17265" y="-308"/>
                    <a:pt x="23742" y="-174"/>
                  </a:cubicBezTo>
                  <a:cubicBezTo>
                    <a:pt x="30219" y="-317"/>
                    <a:pt x="36506" y="2273"/>
                    <a:pt x="41077" y="6969"/>
                  </a:cubicBezTo>
                  <a:lnTo>
                    <a:pt x="35458" y="13922"/>
                  </a:lnTo>
                  <a:cubicBezTo>
                    <a:pt x="32220" y="10798"/>
                    <a:pt x="28028" y="8960"/>
                    <a:pt x="23552" y="8779"/>
                  </a:cubicBezTo>
                  <a:cubicBezTo>
                    <a:pt x="19742" y="8731"/>
                    <a:pt x="15931" y="10122"/>
                    <a:pt x="13075" y="12684"/>
                  </a:cubicBezTo>
                  <a:cubicBezTo>
                    <a:pt x="10217" y="15322"/>
                    <a:pt x="8598" y="19076"/>
                    <a:pt x="8693" y="22971"/>
                  </a:cubicBezTo>
                  <a:cubicBezTo>
                    <a:pt x="8598" y="26991"/>
                    <a:pt x="10217" y="30867"/>
                    <a:pt x="13075" y="33639"/>
                  </a:cubicBezTo>
                  <a:cubicBezTo>
                    <a:pt x="15931" y="36535"/>
                    <a:pt x="19837" y="38126"/>
                    <a:pt x="23838" y="38021"/>
                  </a:cubicBezTo>
                  <a:cubicBezTo>
                    <a:pt x="28505" y="37878"/>
                    <a:pt x="32886" y="35764"/>
                    <a:pt x="35839" y="32210"/>
                  </a:cubicBezTo>
                  <a:lnTo>
                    <a:pt x="41554" y="38402"/>
                  </a:lnTo>
                  <a:cubicBezTo>
                    <a:pt x="36696" y="43679"/>
                    <a:pt x="29839" y="46717"/>
                    <a:pt x="22600" y="46784"/>
                  </a:cubicBezTo>
                  <a:close/>
                </a:path>
              </a:pathLst>
            </a:custGeom>
            <a:solidFill>
              <a:srgbClr val="6D6E71"/>
            </a:solidFill>
            <a:ln w="9525" cap="flat">
              <a:noFill/>
              <a:prstDash val="solid"/>
              <a:miter/>
            </a:ln>
          </p:spPr>
          <p:txBody>
            <a:bodyPr rtlCol="0" anchor="ctr"/>
            <a:lstStyle/>
            <a:p>
              <a:endParaRPr lang="en-US"/>
            </a:p>
          </p:txBody>
        </p:sp>
        <p:sp>
          <p:nvSpPr>
            <p:cNvPr id="851" name="Freeform: Shape 850">
              <a:extLst>
                <a:ext uri="{FF2B5EF4-FFF2-40B4-BE49-F238E27FC236}">
                  <a16:creationId xmlns:a16="http://schemas.microsoft.com/office/drawing/2014/main" id="{76A4175D-4F59-4753-8B81-2B04BEB12DE8}"/>
                </a:ext>
              </a:extLst>
            </p:cNvPr>
            <p:cNvSpPr/>
            <p:nvPr/>
          </p:nvSpPr>
          <p:spPr>
            <a:xfrm>
              <a:off x="9656400" y="3880015"/>
              <a:ext cx="11973" cy="79978"/>
            </a:xfrm>
            <a:custGeom>
              <a:avLst/>
              <a:gdLst>
                <a:gd name="connsiteX0" fmla="*/ 8740 w 9525"/>
                <a:gd name="connsiteY0" fmla="*/ 63447 h 63626"/>
                <a:gd name="connsiteX1" fmla="*/ -785 w 9525"/>
                <a:gd name="connsiteY1" fmla="*/ 63447 h 63626"/>
                <a:gd name="connsiteX2" fmla="*/ -785 w 9525"/>
                <a:gd name="connsiteY2" fmla="*/ -180 h 63626"/>
                <a:gd name="connsiteX3" fmla="*/ 8740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8740" y="63447"/>
                  </a:moveTo>
                  <a:lnTo>
                    <a:pt x="-785" y="63447"/>
                  </a:lnTo>
                  <a:lnTo>
                    <a:pt x="-785" y="-180"/>
                  </a:lnTo>
                  <a:lnTo>
                    <a:pt x="8740" y="-180"/>
                  </a:lnTo>
                  <a:close/>
                </a:path>
              </a:pathLst>
            </a:custGeom>
            <a:solidFill>
              <a:srgbClr val="6D6E71"/>
            </a:solidFill>
            <a:ln w="9525" cap="flat">
              <a:noFill/>
              <a:prstDash val="solid"/>
              <a:miter/>
            </a:ln>
          </p:spPr>
          <p:txBody>
            <a:bodyPr rtlCol="0" anchor="ctr"/>
            <a:lstStyle/>
            <a:p>
              <a:endParaRPr lang="en-US"/>
            </a:p>
          </p:txBody>
        </p:sp>
        <p:sp>
          <p:nvSpPr>
            <p:cNvPr id="852" name="Freeform: Shape 851">
              <a:extLst>
                <a:ext uri="{FF2B5EF4-FFF2-40B4-BE49-F238E27FC236}">
                  <a16:creationId xmlns:a16="http://schemas.microsoft.com/office/drawing/2014/main" id="{F03E0136-DFDF-49EC-A546-BA555EBD02B9}"/>
                </a:ext>
              </a:extLst>
            </p:cNvPr>
            <p:cNvSpPr/>
            <p:nvPr/>
          </p:nvSpPr>
          <p:spPr>
            <a:xfrm>
              <a:off x="9684297" y="3878218"/>
              <a:ext cx="15325" cy="81776"/>
            </a:xfrm>
            <a:custGeom>
              <a:avLst/>
              <a:gdLst>
                <a:gd name="connsiteX0" fmla="*/ 1026 w 12192"/>
                <a:gd name="connsiteY0" fmla="*/ 10203 h 65056"/>
                <a:gd name="connsiteX1" fmla="*/ -785 w 12192"/>
                <a:gd name="connsiteY1" fmla="*/ 5917 h 65056"/>
                <a:gd name="connsiteX2" fmla="*/ 5311 w 12192"/>
                <a:gd name="connsiteY2" fmla="*/ -180 h 65056"/>
                <a:gd name="connsiteX3" fmla="*/ 9597 w 12192"/>
                <a:gd name="connsiteY3" fmla="*/ 1630 h 65056"/>
                <a:gd name="connsiteX4" fmla="*/ 11407 w 12192"/>
                <a:gd name="connsiteY4" fmla="*/ 5917 h 65056"/>
                <a:gd name="connsiteX5" fmla="*/ 5311 w 12192"/>
                <a:gd name="connsiteY5" fmla="*/ 12013 h 65056"/>
                <a:gd name="connsiteX6" fmla="*/ 1026 w 12192"/>
                <a:gd name="connsiteY6" fmla="*/ 10203 h 65056"/>
                <a:gd name="connsiteX7" fmla="*/ 9978 w 12192"/>
                <a:gd name="connsiteY7" fmla="*/ 64876 h 65056"/>
                <a:gd name="connsiteX8" fmla="*/ 453 w 12192"/>
                <a:gd name="connsiteY8" fmla="*/ 64876 h 65056"/>
                <a:gd name="connsiteX9" fmla="*/ 453 w 12192"/>
                <a:gd name="connsiteY9" fmla="*/ 19252 h 65056"/>
                <a:gd name="connsiteX10" fmla="*/ 9978 w 12192"/>
                <a:gd name="connsiteY10" fmla="*/ 19252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 h="65056">
                  <a:moveTo>
                    <a:pt x="1026" y="10203"/>
                  </a:moveTo>
                  <a:cubicBezTo>
                    <a:pt x="-117" y="9088"/>
                    <a:pt x="-785" y="7536"/>
                    <a:pt x="-785" y="5917"/>
                  </a:cubicBezTo>
                  <a:cubicBezTo>
                    <a:pt x="-689" y="2573"/>
                    <a:pt x="1978" y="-132"/>
                    <a:pt x="5311" y="-180"/>
                  </a:cubicBezTo>
                  <a:cubicBezTo>
                    <a:pt x="6931" y="-199"/>
                    <a:pt x="8454" y="459"/>
                    <a:pt x="9597" y="1630"/>
                  </a:cubicBezTo>
                  <a:cubicBezTo>
                    <a:pt x="10740" y="2755"/>
                    <a:pt x="11407" y="4297"/>
                    <a:pt x="11407" y="5917"/>
                  </a:cubicBezTo>
                  <a:cubicBezTo>
                    <a:pt x="11312" y="9260"/>
                    <a:pt x="8645" y="11965"/>
                    <a:pt x="5311" y="12013"/>
                  </a:cubicBezTo>
                  <a:cubicBezTo>
                    <a:pt x="3692" y="12022"/>
                    <a:pt x="2169" y="11365"/>
                    <a:pt x="1026" y="10203"/>
                  </a:cubicBezTo>
                  <a:close/>
                  <a:moveTo>
                    <a:pt x="9978" y="64876"/>
                  </a:moveTo>
                  <a:lnTo>
                    <a:pt x="453" y="64876"/>
                  </a:lnTo>
                  <a:lnTo>
                    <a:pt x="453" y="19252"/>
                  </a:lnTo>
                  <a:lnTo>
                    <a:pt x="9978" y="19252"/>
                  </a:lnTo>
                  <a:close/>
                </a:path>
              </a:pathLst>
            </a:custGeom>
            <a:solidFill>
              <a:srgbClr val="6D6E71"/>
            </a:solidFill>
            <a:ln w="9525" cap="flat">
              <a:noFill/>
              <a:prstDash val="solid"/>
              <a:miter/>
            </a:ln>
          </p:spPr>
          <p:txBody>
            <a:bodyPr rtlCol="0" anchor="ctr"/>
            <a:lstStyle/>
            <a:p>
              <a:endParaRPr lang="en-US"/>
            </a:p>
          </p:txBody>
        </p:sp>
        <p:sp>
          <p:nvSpPr>
            <p:cNvPr id="853" name="Freeform: Shape 852">
              <a:extLst>
                <a:ext uri="{FF2B5EF4-FFF2-40B4-BE49-F238E27FC236}">
                  <a16:creationId xmlns:a16="http://schemas.microsoft.com/office/drawing/2014/main" id="{FE7EF70A-B319-4C92-9A7C-CD05F3ECB7BD}"/>
                </a:ext>
              </a:extLst>
            </p:cNvPr>
            <p:cNvSpPr/>
            <p:nvPr/>
          </p:nvSpPr>
          <p:spPr>
            <a:xfrm>
              <a:off x="9711463" y="3901799"/>
              <a:ext cx="57411" cy="59047"/>
            </a:xfrm>
            <a:custGeom>
              <a:avLst/>
              <a:gdLst>
                <a:gd name="connsiteX0" fmla="*/ 44469 w 45673"/>
                <a:gd name="connsiteY0" fmla="*/ 27543 h 46974"/>
                <a:gd name="connsiteX1" fmla="*/ 8750 w 45673"/>
                <a:gd name="connsiteY1" fmla="*/ 27543 h 46974"/>
                <a:gd name="connsiteX2" fmla="*/ 13322 w 45673"/>
                <a:gd name="connsiteY2" fmla="*/ 35544 h 46974"/>
                <a:gd name="connsiteX3" fmla="*/ 22847 w 45673"/>
                <a:gd name="connsiteY3" fmla="*/ 38592 h 46974"/>
                <a:gd name="connsiteX4" fmla="*/ 35801 w 45673"/>
                <a:gd name="connsiteY4" fmla="*/ 33163 h 46974"/>
                <a:gd name="connsiteX5" fmla="*/ 41326 w 45673"/>
                <a:gd name="connsiteY5" fmla="*/ 39164 h 46974"/>
                <a:gd name="connsiteX6" fmla="*/ 22276 w 45673"/>
                <a:gd name="connsiteY6" fmla="*/ 46784 h 46974"/>
                <a:gd name="connsiteX7" fmla="*/ -775 w 45673"/>
                <a:gd name="connsiteY7" fmla="*/ 24905 h 46974"/>
                <a:gd name="connsiteX8" fmla="*/ -775 w 45673"/>
                <a:gd name="connsiteY8" fmla="*/ 23257 h 46974"/>
                <a:gd name="connsiteX9" fmla="*/ 6369 w 45673"/>
                <a:gd name="connsiteY9" fmla="*/ 6207 h 46974"/>
                <a:gd name="connsiteX10" fmla="*/ 22561 w 45673"/>
                <a:gd name="connsiteY10" fmla="*/ -175 h 46974"/>
                <a:gd name="connsiteX11" fmla="*/ 38373 w 45673"/>
                <a:gd name="connsiteY11" fmla="*/ 5445 h 46974"/>
                <a:gd name="connsiteX12" fmla="*/ 44850 w 45673"/>
                <a:gd name="connsiteY12" fmla="*/ 20875 h 46974"/>
                <a:gd name="connsiteX13" fmla="*/ 8750 w 45673"/>
                <a:gd name="connsiteY13" fmla="*/ 19923 h 46974"/>
                <a:gd name="connsiteX14" fmla="*/ 34944 w 45673"/>
                <a:gd name="connsiteY14" fmla="*/ 19923 h 46974"/>
                <a:gd name="connsiteX15" fmla="*/ 31324 w 45673"/>
                <a:gd name="connsiteY15" fmla="*/ 11160 h 46974"/>
                <a:gd name="connsiteX16" fmla="*/ 22466 w 45673"/>
                <a:gd name="connsiteY16" fmla="*/ 8017 h 46974"/>
                <a:gd name="connsiteX17" fmla="*/ 12941 w 45673"/>
                <a:gd name="connsiteY17" fmla="*/ 11256 h 46974"/>
                <a:gd name="connsiteX18" fmla="*/ 8941 w 45673"/>
                <a:gd name="connsiteY18" fmla="*/ 19923 h 4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673" h="46974">
                  <a:moveTo>
                    <a:pt x="44469" y="27543"/>
                  </a:moveTo>
                  <a:lnTo>
                    <a:pt x="8750" y="27543"/>
                  </a:lnTo>
                  <a:cubicBezTo>
                    <a:pt x="9036" y="30762"/>
                    <a:pt x="10655" y="33696"/>
                    <a:pt x="13322" y="35544"/>
                  </a:cubicBezTo>
                  <a:cubicBezTo>
                    <a:pt x="16085" y="37544"/>
                    <a:pt x="19418" y="38611"/>
                    <a:pt x="22847" y="38592"/>
                  </a:cubicBezTo>
                  <a:cubicBezTo>
                    <a:pt x="27800" y="38916"/>
                    <a:pt x="32563" y="36906"/>
                    <a:pt x="35801" y="33163"/>
                  </a:cubicBezTo>
                  <a:lnTo>
                    <a:pt x="41326" y="39164"/>
                  </a:lnTo>
                  <a:cubicBezTo>
                    <a:pt x="36277" y="44240"/>
                    <a:pt x="29420" y="46993"/>
                    <a:pt x="22276" y="46784"/>
                  </a:cubicBezTo>
                  <a:cubicBezTo>
                    <a:pt x="9893" y="47117"/>
                    <a:pt x="-489" y="37316"/>
                    <a:pt x="-775" y="24905"/>
                  </a:cubicBezTo>
                  <a:cubicBezTo>
                    <a:pt x="-775" y="24362"/>
                    <a:pt x="-775" y="23809"/>
                    <a:pt x="-775" y="23257"/>
                  </a:cubicBezTo>
                  <a:cubicBezTo>
                    <a:pt x="-966" y="16799"/>
                    <a:pt x="1606" y="10570"/>
                    <a:pt x="6369" y="6207"/>
                  </a:cubicBezTo>
                  <a:cubicBezTo>
                    <a:pt x="10750" y="2025"/>
                    <a:pt x="16560" y="-270"/>
                    <a:pt x="22561" y="-175"/>
                  </a:cubicBezTo>
                  <a:cubicBezTo>
                    <a:pt x="28372" y="-298"/>
                    <a:pt x="33992" y="1701"/>
                    <a:pt x="38373" y="5445"/>
                  </a:cubicBezTo>
                  <a:cubicBezTo>
                    <a:pt x="42754" y="9312"/>
                    <a:pt x="45230" y="15008"/>
                    <a:pt x="44850" y="20875"/>
                  </a:cubicBezTo>
                  <a:close/>
                  <a:moveTo>
                    <a:pt x="8750" y="19923"/>
                  </a:moveTo>
                  <a:lnTo>
                    <a:pt x="34944" y="19923"/>
                  </a:lnTo>
                  <a:cubicBezTo>
                    <a:pt x="35135" y="16599"/>
                    <a:pt x="33801" y="13370"/>
                    <a:pt x="31324" y="11160"/>
                  </a:cubicBezTo>
                  <a:cubicBezTo>
                    <a:pt x="28848" y="9036"/>
                    <a:pt x="25705" y="7921"/>
                    <a:pt x="22466" y="8017"/>
                  </a:cubicBezTo>
                  <a:cubicBezTo>
                    <a:pt x="19037" y="8026"/>
                    <a:pt x="15703" y="9160"/>
                    <a:pt x="12941" y="11256"/>
                  </a:cubicBezTo>
                  <a:cubicBezTo>
                    <a:pt x="10274" y="13332"/>
                    <a:pt x="8845" y="16560"/>
                    <a:pt x="8941" y="19923"/>
                  </a:cubicBezTo>
                  <a:close/>
                </a:path>
              </a:pathLst>
            </a:custGeom>
            <a:solidFill>
              <a:srgbClr val="6D6E71"/>
            </a:solidFill>
            <a:ln w="9525" cap="flat">
              <a:noFill/>
              <a:prstDash val="solid"/>
              <a:miter/>
            </a:ln>
          </p:spPr>
          <p:txBody>
            <a:bodyPr rtlCol="0" anchor="ctr"/>
            <a:lstStyle/>
            <a:p>
              <a:endParaRPr lang="en-US"/>
            </a:p>
          </p:txBody>
        </p:sp>
        <p:sp>
          <p:nvSpPr>
            <p:cNvPr id="854" name="Freeform: Shape 853">
              <a:extLst>
                <a:ext uri="{FF2B5EF4-FFF2-40B4-BE49-F238E27FC236}">
                  <a16:creationId xmlns:a16="http://schemas.microsoft.com/office/drawing/2014/main" id="{D504BC3B-005B-49CE-BC54-86AB9563C4FA}"/>
                </a:ext>
              </a:extLst>
            </p:cNvPr>
            <p:cNvSpPr/>
            <p:nvPr/>
          </p:nvSpPr>
          <p:spPr>
            <a:xfrm>
              <a:off x="9781996" y="3901782"/>
              <a:ext cx="52747" cy="58212"/>
            </a:xfrm>
            <a:custGeom>
              <a:avLst/>
              <a:gdLst>
                <a:gd name="connsiteX0" fmla="*/ 8740 w 41962"/>
                <a:gd name="connsiteY0" fmla="*/ 21460 h 46310"/>
                <a:gd name="connsiteX1" fmla="*/ 8740 w 41962"/>
                <a:gd name="connsiteY1" fmla="*/ 46130 h 46310"/>
                <a:gd name="connsiteX2" fmla="*/ -785 w 41962"/>
                <a:gd name="connsiteY2" fmla="*/ 46130 h 46310"/>
                <a:gd name="connsiteX3" fmla="*/ -785 w 41962"/>
                <a:gd name="connsiteY3" fmla="*/ 506 h 46310"/>
                <a:gd name="connsiteX4" fmla="*/ 8740 w 41962"/>
                <a:gd name="connsiteY4" fmla="*/ 506 h 46310"/>
                <a:gd name="connsiteX5" fmla="*/ 8740 w 41962"/>
                <a:gd name="connsiteY5" fmla="*/ 8793 h 46310"/>
                <a:gd name="connsiteX6" fmla="*/ 15122 w 41962"/>
                <a:gd name="connsiteY6" fmla="*/ 2220 h 46310"/>
                <a:gd name="connsiteX7" fmla="*/ 23885 w 41962"/>
                <a:gd name="connsiteY7" fmla="*/ -161 h 46310"/>
                <a:gd name="connsiteX8" fmla="*/ 36363 w 41962"/>
                <a:gd name="connsiteY8" fmla="*/ 4506 h 46310"/>
                <a:gd name="connsiteX9" fmla="*/ 41125 w 41962"/>
                <a:gd name="connsiteY9" fmla="*/ 18222 h 46310"/>
                <a:gd name="connsiteX10" fmla="*/ 41125 w 41962"/>
                <a:gd name="connsiteY10" fmla="*/ 46130 h 46310"/>
                <a:gd name="connsiteX11" fmla="*/ 31600 w 41962"/>
                <a:gd name="connsiteY11" fmla="*/ 46130 h 46310"/>
                <a:gd name="connsiteX12" fmla="*/ 31600 w 41962"/>
                <a:gd name="connsiteY12" fmla="*/ 21080 h 46310"/>
                <a:gd name="connsiteX13" fmla="*/ 21217 w 41962"/>
                <a:gd name="connsiteY13" fmla="*/ 8506 h 46310"/>
                <a:gd name="connsiteX14" fmla="*/ 8836 w 41962"/>
                <a:gd name="connsiteY14" fmla="*/ 19880 h 46310"/>
                <a:gd name="connsiteX15" fmla="*/ 8836 w 41962"/>
                <a:gd name="connsiteY15" fmla="*/ 21460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2" h="46310">
                  <a:moveTo>
                    <a:pt x="8740" y="21460"/>
                  </a:moveTo>
                  <a:lnTo>
                    <a:pt x="8740" y="46130"/>
                  </a:lnTo>
                  <a:lnTo>
                    <a:pt x="-785" y="46130"/>
                  </a:lnTo>
                  <a:lnTo>
                    <a:pt x="-785" y="506"/>
                  </a:lnTo>
                  <a:lnTo>
                    <a:pt x="8740" y="506"/>
                  </a:lnTo>
                  <a:lnTo>
                    <a:pt x="8740" y="8793"/>
                  </a:lnTo>
                  <a:cubicBezTo>
                    <a:pt x="10265" y="6058"/>
                    <a:pt x="12455" y="3782"/>
                    <a:pt x="15122" y="2220"/>
                  </a:cubicBezTo>
                  <a:cubicBezTo>
                    <a:pt x="17788" y="630"/>
                    <a:pt x="20837" y="-199"/>
                    <a:pt x="23885" y="-161"/>
                  </a:cubicBezTo>
                  <a:cubicBezTo>
                    <a:pt x="28552" y="-380"/>
                    <a:pt x="33028" y="1306"/>
                    <a:pt x="36363" y="4506"/>
                  </a:cubicBezTo>
                  <a:cubicBezTo>
                    <a:pt x="39792" y="8221"/>
                    <a:pt x="41506" y="13184"/>
                    <a:pt x="41125" y="18222"/>
                  </a:cubicBezTo>
                  <a:lnTo>
                    <a:pt x="41125" y="46130"/>
                  </a:lnTo>
                  <a:lnTo>
                    <a:pt x="31600" y="46130"/>
                  </a:lnTo>
                  <a:lnTo>
                    <a:pt x="31600" y="21080"/>
                  </a:lnTo>
                  <a:cubicBezTo>
                    <a:pt x="31600" y="12698"/>
                    <a:pt x="28172" y="8506"/>
                    <a:pt x="21217" y="8506"/>
                  </a:cubicBezTo>
                  <a:cubicBezTo>
                    <a:pt x="14646" y="8221"/>
                    <a:pt x="9122" y="13307"/>
                    <a:pt x="8836" y="19880"/>
                  </a:cubicBezTo>
                  <a:cubicBezTo>
                    <a:pt x="8740" y="20403"/>
                    <a:pt x="8836" y="20937"/>
                    <a:pt x="8836" y="21460"/>
                  </a:cubicBezTo>
                  <a:close/>
                </a:path>
              </a:pathLst>
            </a:custGeom>
            <a:solidFill>
              <a:srgbClr val="6D6E71"/>
            </a:solidFill>
            <a:ln w="9525" cap="flat">
              <a:noFill/>
              <a:prstDash val="solid"/>
              <a:miter/>
            </a:ln>
          </p:spPr>
          <p:txBody>
            <a:bodyPr rtlCol="0" anchor="ctr"/>
            <a:lstStyle/>
            <a:p>
              <a:endParaRPr lang="en-US"/>
            </a:p>
          </p:txBody>
        </p:sp>
        <p:sp>
          <p:nvSpPr>
            <p:cNvPr id="855" name="Freeform: Shape 854">
              <a:extLst>
                <a:ext uri="{FF2B5EF4-FFF2-40B4-BE49-F238E27FC236}">
                  <a16:creationId xmlns:a16="http://schemas.microsoft.com/office/drawing/2014/main" id="{3F909D1C-9867-4275-BFCB-879838CB8985}"/>
                </a:ext>
              </a:extLst>
            </p:cNvPr>
            <p:cNvSpPr/>
            <p:nvPr/>
          </p:nvSpPr>
          <p:spPr>
            <a:xfrm>
              <a:off x="9847129" y="3884684"/>
              <a:ext cx="39870" cy="76148"/>
            </a:xfrm>
            <a:custGeom>
              <a:avLst/>
              <a:gdLst>
                <a:gd name="connsiteX0" fmla="*/ 14550 w 31718"/>
                <a:gd name="connsiteY0" fmla="*/ 21823 h 60579"/>
                <a:gd name="connsiteX1" fmla="*/ 14550 w 31718"/>
                <a:gd name="connsiteY1" fmla="*/ 44968 h 60579"/>
                <a:gd name="connsiteX2" fmla="*/ 16265 w 31718"/>
                <a:gd name="connsiteY2" fmla="*/ 50207 h 60579"/>
                <a:gd name="connsiteX3" fmla="*/ 21028 w 31718"/>
                <a:gd name="connsiteY3" fmla="*/ 52112 h 60579"/>
                <a:gd name="connsiteX4" fmla="*/ 26933 w 31718"/>
                <a:gd name="connsiteY4" fmla="*/ 49064 h 60579"/>
                <a:gd name="connsiteX5" fmla="*/ 30934 w 31718"/>
                <a:gd name="connsiteY5" fmla="*/ 55827 h 60579"/>
                <a:gd name="connsiteX6" fmla="*/ 19694 w 31718"/>
                <a:gd name="connsiteY6" fmla="*/ 60399 h 60579"/>
                <a:gd name="connsiteX7" fmla="*/ 9217 w 31718"/>
                <a:gd name="connsiteY7" fmla="*/ 56208 h 60579"/>
                <a:gd name="connsiteX8" fmla="*/ 4931 w 31718"/>
                <a:gd name="connsiteY8" fmla="*/ 44682 h 60579"/>
                <a:gd name="connsiteX9" fmla="*/ 4931 w 31718"/>
                <a:gd name="connsiteY9" fmla="*/ 21823 h 60579"/>
                <a:gd name="connsiteX10" fmla="*/ -785 w 31718"/>
                <a:gd name="connsiteY10" fmla="*/ 21823 h 60579"/>
                <a:gd name="connsiteX11" fmla="*/ -785 w 31718"/>
                <a:gd name="connsiteY11" fmla="*/ 14108 h 60579"/>
                <a:gd name="connsiteX12" fmla="*/ 4931 w 31718"/>
                <a:gd name="connsiteY12" fmla="*/ 14108 h 60579"/>
                <a:gd name="connsiteX13" fmla="*/ 4931 w 31718"/>
                <a:gd name="connsiteY13" fmla="*/ -180 h 60579"/>
                <a:gd name="connsiteX14" fmla="*/ 14456 w 31718"/>
                <a:gd name="connsiteY14" fmla="*/ -180 h 60579"/>
                <a:gd name="connsiteX15" fmla="*/ 14456 w 31718"/>
                <a:gd name="connsiteY15" fmla="*/ 14108 h 60579"/>
                <a:gd name="connsiteX16" fmla="*/ 26457 w 31718"/>
                <a:gd name="connsiteY16" fmla="*/ 14108 h 60579"/>
                <a:gd name="connsiteX17" fmla="*/ 26457 w 31718"/>
                <a:gd name="connsiteY17" fmla="*/ 21823 h 6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79">
                  <a:moveTo>
                    <a:pt x="14550" y="21823"/>
                  </a:moveTo>
                  <a:lnTo>
                    <a:pt x="14550" y="44968"/>
                  </a:lnTo>
                  <a:cubicBezTo>
                    <a:pt x="14456" y="46864"/>
                    <a:pt x="15027" y="48730"/>
                    <a:pt x="16265" y="50207"/>
                  </a:cubicBezTo>
                  <a:cubicBezTo>
                    <a:pt x="17504" y="51502"/>
                    <a:pt x="19219" y="52198"/>
                    <a:pt x="21028" y="52112"/>
                  </a:cubicBezTo>
                  <a:cubicBezTo>
                    <a:pt x="23314" y="51978"/>
                    <a:pt x="25504" y="50864"/>
                    <a:pt x="26933" y="49064"/>
                  </a:cubicBezTo>
                  <a:lnTo>
                    <a:pt x="30934" y="55827"/>
                  </a:lnTo>
                  <a:cubicBezTo>
                    <a:pt x="27886" y="58722"/>
                    <a:pt x="23886" y="60360"/>
                    <a:pt x="19694" y="60399"/>
                  </a:cubicBezTo>
                  <a:cubicBezTo>
                    <a:pt x="15789" y="60447"/>
                    <a:pt x="11980" y="58941"/>
                    <a:pt x="9217" y="56208"/>
                  </a:cubicBezTo>
                  <a:cubicBezTo>
                    <a:pt x="6264" y="53121"/>
                    <a:pt x="4740" y="48950"/>
                    <a:pt x="4931" y="44682"/>
                  </a:cubicBezTo>
                  <a:lnTo>
                    <a:pt x="4931" y="21823"/>
                  </a:lnTo>
                  <a:lnTo>
                    <a:pt x="-785" y="21823"/>
                  </a:lnTo>
                  <a:lnTo>
                    <a:pt x="-785" y="14108"/>
                  </a:lnTo>
                  <a:lnTo>
                    <a:pt x="4931" y="14108"/>
                  </a:lnTo>
                  <a:lnTo>
                    <a:pt x="4931" y="-180"/>
                  </a:lnTo>
                  <a:lnTo>
                    <a:pt x="14456" y="-180"/>
                  </a:lnTo>
                  <a:lnTo>
                    <a:pt x="14456" y="14108"/>
                  </a:lnTo>
                  <a:lnTo>
                    <a:pt x="26457" y="14108"/>
                  </a:lnTo>
                  <a:lnTo>
                    <a:pt x="26457" y="21823"/>
                  </a:lnTo>
                  <a:close/>
                </a:path>
              </a:pathLst>
            </a:custGeom>
            <a:solidFill>
              <a:srgbClr val="6D6E71"/>
            </a:solidFill>
            <a:ln w="9525" cap="flat">
              <a:noFill/>
              <a:prstDash val="solid"/>
              <a:miter/>
            </a:ln>
          </p:spPr>
          <p:txBody>
            <a:bodyPr rtlCol="0" anchor="ctr"/>
            <a:lstStyle/>
            <a:p>
              <a:endParaRPr lang="en-US"/>
            </a:p>
          </p:txBody>
        </p:sp>
        <p:sp>
          <p:nvSpPr>
            <p:cNvPr id="856" name="Freeform: Shape 855">
              <a:extLst>
                <a:ext uri="{FF2B5EF4-FFF2-40B4-BE49-F238E27FC236}">
                  <a16:creationId xmlns:a16="http://schemas.microsoft.com/office/drawing/2014/main" id="{36EA1ABF-ECCD-48A0-A68E-8FD4B93A713B}"/>
                </a:ext>
              </a:extLst>
            </p:cNvPr>
            <p:cNvSpPr/>
            <p:nvPr/>
          </p:nvSpPr>
          <p:spPr>
            <a:xfrm>
              <a:off x="9891310" y="3902133"/>
              <a:ext cx="46112" cy="58716"/>
            </a:xfrm>
            <a:custGeom>
              <a:avLst/>
              <a:gdLst>
                <a:gd name="connsiteX0" fmla="*/ 35886 w 36684"/>
                <a:gd name="connsiteY0" fmla="*/ 32230 h 46711"/>
                <a:gd name="connsiteX1" fmla="*/ 31124 w 36684"/>
                <a:gd name="connsiteY1" fmla="*/ 42612 h 46711"/>
                <a:gd name="connsiteX2" fmla="*/ 19027 w 36684"/>
                <a:gd name="connsiteY2" fmla="*/ 46518 h 46711"/>
                <a:gd name="connsiteX3" fmla="*/ 8740 w 36684"/>
                <a:gd name="connsiteY3" fmla="*/ 44708 h 46711"/>
                <a:gd name="connsiteX4" fmla="*/ -785 w 36684"/>
                <a:gd name="connsiteY4" fmla="*/ 39659 h 46711"/>
                <a:gd name="connsiteX5" fmla="*/ 3787 w 36684"/>
                <a:gd name="connsiteY5" fmla="*/ 32230 h 46711"/>
                <a:gd name="connsiteX6" fmla="*/ 19217 w 36684"/>
                <a:gd name="connsiteY6" fmla="*/ 38231 h 46711"/>
                <a:gd name="connsiteX7" fmla="*/ 24361 w 36684"/>
                <a:gd name="connsiteY7" fmla="*/ 36707 h 46711"/>
                <a:gd name="connsiteX8" fmla="*/ 26266 w 36684"/>
                <a:gd name="connsiteY8" fmla="*/ 32897 h 46711"/>
                <a:gd name="connsiteX9" fmla="*/ 17218 w 36684"/>
                <a:gd name="connsiteY9" fmla="*/ 26706 h 46711"/>
                <a:gd name="connsiteX10" fmla="*/ 16170 w 36684"/>
                <a:gd name="connsiteY10" fmla="*/ 26706 h 46711"/>
                <a:gd name="connsiteX11" fmla="*/ 1882 w 36684"/>
                <a:gd name="connsiteY11" fmla="*/ 13847 h 46711"/>
                <a:gd name="connsiteX12" fmla="*/ 6835 w 36684"/>
                <a:gd name="connsiteY12" fmla="*/ 3655 h 46711"/>
                <a:gd name="connsiteX13" fmla="*/ 19694 w 36684"/>
                <a:gd name="connsiteY13" fmla="*/ -155 h 46711"/>
                <a:gd name="connsiteX14" fmla="*/ 34553 w 36684"/>
                <a:gd name="connsiteY14" fmla="*/ 4512 h 46711"/>
                <a:gd name="connsiteX15" fmla="*/ 30933 w 36684"/>
                <a:gd name="connsiteY15" fmla="*/ 11561 h 46711"/>
                <a:gd name="connsiteX16" fmla="*/ 18931 w 36684"/>
                <a:gd name="connsiteY16" fmla="*/ 7942 h 46711"/>
                <a:gd name="connsiteX17" fmla="*/ 13312 w 36684"/>
                <a:gd name="connsiteY17" fmla="*/ 9180 h 46711"/>
                <a:gd name="connsiteX18" fmla="*/ 11217 w 36684"/>
                <a:gd name="connsiteY18" fmla="*/ 12894 h 46711"/>
                <a:gd name="connsiteX19" fmla="*/ 13407 w 36684"/>
                <a:gd name="connsiteY19" fmla="*/ 16133 h 46711"/>
                <a:gd name="connsiteX20" fmla="*/ 17693 w 36684"/>
                <a:gd name="connsiteY20" fmla="*/ 17561 h 46711"/>
                <a:gd name="connsiteX21" fmla="*/ 22646 w 36684"/>
                <a:gd name="connsiteY21" fmla="*/ 18990 h 46711"/>
                <a:gd name="connsiteX22" fmla="*/ 26838 w 36684"/>
                <a:gd name="connsiteY22" fmla="*/ 20515 h 46711"/>
                <a:gd name="connsiteX23" fmla="*/ 31124 w 36684"/>
                <a:gd name="connsiteY23" fmla="*/ 22896 h 46711"/>
                <a:gd name="connsiteX24" fmla="*/ 35886 w 36684"/>
                <a:gd name="connsiteY24" fmla="*/ 32230 h 4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4" h="46711">
                  <a:moveTo>
                    <a:pt x="35886" y="32230"/>
                  </a:moveTo>
                  <a:cubicBezTo>
                    <a:pt x="35982" y="36250"/>
                    <a:pt x="34267" y="40088"/>
                    <a:pt x="31124" y="42612"/>
                  </a:cubicBezTo>
                  <a:cubicBezTo>
                    <a:pt x="27695" y="45308"/>
                    <a:pt x="23409" y="46689"/>
                    <a:pt x="19027" y="46518"/>
                  </a:cubicBezTo>
                  <a:cubicBezTo>
                    <a:pt x="15503" y="46499"/>
                    <a:pt x="12074" y="45879"/>
                    <a:pt x="8740" y="44708"/>
                  </a:cubicBezTo>
                  <a:cubicBezTo>
                    <a:pt x="5311" y="43660"/>
                    <a:pt x="2072" y="41946"/>
                    <a:pt x="-785" y="39659"/>
                  </a:cubicBezTo>
                  <a:lnTo>
                    <a:pt x="3787" y="32230"/>
                  </a:lnTo>
                  <a:cubicBezTo>
                    <a:pt x="8168" y="35859"/>
                    <a:pt x="13598" y="37964"/>
                    <a:pt x="19217" y="38231"/>
                  </a:cubicBezTo>
                  <a:cubicBezTo>
                    <a:pt x="21028" y="38355"/>
                    <a:pt x="22837" y="37812"/>
                    <a:pt x="24361" y="36707"/>
                  </a:cubicBezTo>
                  <a:cubicBezTo>
                    <a:pt x="25600" y="35821"/>
                    <a:pt x="26266" y="34402"/>
                    <a:pt x="26266" y="32897"/>
                  </a:cubicBezTo>
                  <a:cubicBezTo>
                    <a:pt x="26266" y="30611"/>
                    <a:pt x="23218" y="28611"/>
                    <a:pt x="17218" y="26706"/>
                  </a:cubicBezTo>
                  <a:lnTo>
                    <a:pt x="16170" y="26706"/>
                  </a:lnTo>
                  <a:cubicBezTo>
                    <a:pt x="6645" y="24163"/>
                    <a:pt x="1882" y="19876"/>
                    <a:pt x="1882" y="13847"/>
                  </a:cubicBezTo>
                  <a:cubicBezTo>
                    <a:pt x="1787" y="9846"/>
                    <a:pt x="3596" y="6056"/>
                    <a:pt x="6835" y="3655"/>
                  </a:cubicBezTo>
                  <a:cubicBezTo>
                    <a:pt x="10549" y="959"/>
                    <a:pt x="15121" y="-383"/>
                    <a:pt x="19694" y="-155"/>
                  </a:cubicBezTo>
                  <a:cubicBezTo>
                    <a:pt x="25028" y="-145"/>
                    <a:pt x="30171" y="1483"/>
                    <a:pt x="34553" y="4512"/>
                  </a:cubicBezTo>
                  <a:lnTo>
                    <a:pt x="30933" y="11561"/>
                  </a:lnTo>
                  <a:cubicBezTo>
                    <a:pt x="27409" y="9170"/>
                    <a:pt x="23218" y="7903"/>
                    <a:pt x="18931" y="7942"/>
                  </a:cubicBezTo>
                  <a:cubicBezTo>
                    <a:pt x="17027" y="7846"/>
                    <a:pt x="15027" y="8275"/>
                    <a:pt x="13312" y="9180"/>
                  </a:cubicBezTo>
                  <a:cubicBezTo>
                    <a:pt x="11978" y="9894"/>
                    <a:pt x="11121" y="11351"/>
                    <a:pt x="11217" y="12894"/>
                  </a:cubicBezTo>
                  <a:cubicBezTo>
                    <a:pt x="11217" y="14332"/>
                    <a:pt x="12074" y="15638"/>
                    <a:pt x="13407" y="16133"/>
                  </a:cubicBezTo>
                  <a:cubicBezTo>
                    <a:pt x="14836" y="16724"/>
                    <a:pt x="16265" y="17200"/>
                    <a:pt x="17693" y="17561"/>
                  </a:cubicBezTo>
                  <a:lnTo>
                    <a:pt x="22646" y="18990"/>
                  </a:lnTo>
                  <a:cubicBezTo>
                    <a:pt x="24075" y="19400"/>
                    <a:pt x="25504" y="19905"/>
                    <a:pt x="26838" y="20515"/>
                  </a:cubicBezTo>
                  <a:cubicBezTo>
                    <a:pt x="28361" y="21162"/>
                    <a:pt x="29790" y="21962"/>
                    <a:pt x="31124" y="22896"/>
                  </a:cubicBezTo>
                  <a:cubicBezTo>
                    <a:pt x="34267" y="24963"/>
                    <a:pt x="36077" y="28496"/>
                    <a:pt x="35886" y="32230"/>
                  </a:cubicBezTo>
                  <a:close/>
                </a:path>
              </a:pathLst>
            </a:custGeom>
            <a:solidFill>
              <a:srgbClr val="6D6E71"/>
            </a:solidFill>
            <a:ln w="9525" cap="flat">
              <a:noFill/>
              <a:prstDash val="solid"/>
              <a:miter/>
            </a:ln>
          </p:spPr>
          <p:txBody>
            <a:bodyPr rtlCol="0" anchor="ctr"/>
            <a:lstStyle/>
            <a:p>
              <a:endParaRPr lang="en-US"/>
            </a:p>
          </p:txBody>
        </p:sp>
        <p:sp>
          <p:nvSpPr>
            <p:cNvPr id="857" name="Freeform: Shape 856">
              <a:extLst>
                <a:ext uri="{FF2B5EF4-FFF2-40B4-BE49-F238E27FC236}">
                  <a16:creationId xmlns:a16="http://schemas.microsoft.com/office/drawing/2014/main" id="{2F35C53B-E9D8-42E1-9ED3-64765A236BC7}"/>
                </a:ext>
              </a:extLst>
            </p:cNvPr>
            <p:cNvSpPr/>
            <p:nvPr/>
          </p:nvSpPr>
          <p:spPr>
            <a:xfrm>
              <a:off x="9976557" y="3884684"/>
              <a:ext cx="39869" cy="76150"/>
            </a:xfrm>
            <a:custGeom>
              <a:avLst/>
              <a:gdLst>
                <a:gd name="connsiteX0" fmla="*/ 14550 w 31717"/>
                <a:gd name="connsiteY0" fmla="*/ 21823 h 60580"/>
                <a:gd name="connsiteX1" fmla="*/ 14550 w 31717"/>
                <a:gd name="connsiteY1" fmla="*/ 44968 h 60580"/>
                <a:gd name="connsiteX2" fmla="*/ 16265 w 31717"/>
                <a:gd name="connsiteY2" fmla="*/ 50207 h 60580"/>
                <a:gd name="connsiteX3" fmla="*/ 21028 w 31717"/>
                <a:gd name="connsiteY3" fmla="*/ 52112 h 60580"/>
                <a:gd name="connsiteX4" fmla="*/ 26933 w 31717"/>
                <a:gd name="connsiteY4" fmla="*/ 49064 h 60580"/>
                <a:gd name="connsiteX5" fmla="*/ 30933 w 31717"/>
                <a:gd name="connsiteY5" fmla="*/ 55827 h 60580"/>
                <a:gd name="connsiteX6" fmla="*/ 19694 w 31717"/>
                <a:gd name="connsiteY6" fmla="*/ 60399 h 60580"/>
                <a:gd name="connsiteX7" fmla="*/ 9311 w 31717"/>
                <a:gd name="connsiteY7" fmla="*/ 56208 h 60580"/>
                <a:gd name="connsiteX8" fmla="*/ 4930 w 31717"/>
                <a:gd name="connsiteY8" fmla="*/ 44682 h 60580"/>
                <a:gd name="connsiteX9" fmla="*/ 4930 w 31717"/>
                <a:gd name="connsiteY9" fmla="*/ 21823 h 60580"/>
                <a:gd name="connsiteX10" fmla="*/ -785 w 31717"/>
                <a:gd name="connsiteY10" fmla="*/ 21823 h 60580"/>
                <a:gd name="connsiteX11" fmla="*/ -785 w 31717"/>
                <a:gd name="connsiteY11" fmla="*/ 14108 h 60580"/>
                <a:gd name="connsiteX12" fmla="*/ 4930 w 31717"/>
                <a:gd name="connsiteY12" fmla="*/ 14108 h 60580"/>
                <a:gd name="connsiteX13" fmla="*/ 4930 w 31717"/>
                <a:gd name="connsiteY13" fmla="*/ -180 h 60580"/>
                <a:gd name="connsiteX14" fmla="*/ 14455 w 31717"/>
                <a:gd name="connsiteY14" fmla="*/ -180 h 60580"/>
                <a:gd name="connsiteX15" fmla="*/ 14455 w 31717"/>
                <a:gd name="connsiteY15" fmla="*/ 14108 h 60580"/>
                <a:gd name="connsiteX16" fmla="*/ 26457 w 31717"/>
                <a:gd name="connsiteY16" fmla="*/ 14108 h 60580"/>
                <a:gd name="connsiteX17" fmla="*/ 26457 w 31717"/>
                <a:gd name="connsiteY17" fmla="*/ 21823 h 6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7" h="60580">
                  <a:moveTo>
                    <a:pt x="14550" y="21823"/>
                  </a:moveTo>
                  <a:lnTo>
                    <a:pt x="14550" y="44968"/>
                  </a:lnTo>
                  <a:cubicBezTo>
                    <a:pt x="14455" y="46864"/>
                    <a:pt x="15027" y="48730"/>
                    <a:pt x="16265" y="50207"/>
                  </a:cubicBezTo>
                  <a:cubicBezTo>
                    <a:pt x="17504" y="51502"/>
                    <a:pt x="19217" y="52198"/>
                    <a:pt x="21028" y="52112"/>
                  </a:cubicBezTo>
                  <a:cubicBezTo>
                    <a:pt x="23314" y="51998"/>
                    <a:pt x="25504" y="50893"/>
                    <a:pt x="26933" y="49064"/>
                  </a:cubicBezTo>
                  <a:lnTo>
                    <a:pt x="30933" y="55827"/>
                  </a:lnTo>
                  <a:cubicBezTo>
                    <a:pt x="27886" y="58722"/>
                    <a:pt x="23885" y="60360"/>
                    <a:pt x="19694" y="60399"/>
                  </a:cubicBezTo>
                  <a:cubicBezTo>
                    <a:pt x="15789" y="60466"/>
                    <a:pt x="12074" y="58951"/>
                    <a:pt x="9311" y="56208"/>
                  </a:cubicBezTo>
                  <a:cubicBezTo>
                    <a:pt x="6264" y="53150"/>
                    <a:pt x="4739" y="48969"/>
                    <a:pt x="4930" y="44682"/>
                  </a:cubicBezTo>
                  <a:lnTo>
                    <a:pt x="4930" y="21823"/>
                  </a:lnTo>
                  <a:lnTo>
                    <a:pt x="-785" y="21823"/>
                  </a:lnTo>
                  <a:lnTo>
                    <a:pt x="-785" y="14108"/>
                  </a:lnTo>
                  <a:lnTo>
                    <a:pt x="4930" y="14108"/>
                  </a:lnTo>
                  <a:lnTo>
                    <a:pt x="4930" y="-180"/>
                  </a:lnTo>
                  <a:lnTo>
                    <a:pt x="14455" y="-180"/>
                  </a:lnTo>
                  <a:lnTo>
                    <a:pt x="14455" y="14108"/>
                  </a:lnTo>
                  <a:lnTo>
                    <a:pt x="26457" y="14108"/>
                  </a:lnTo>
                  <a:lnTo>
                    <a:pt x="26457" y="21823"/>
                  </a:lnTo>
                  <a:close/>
                </a:path>
              </a:pathLst>
            </a:custGeom>
            <a:solidFill>
              <a:srgbClr val="6D6E71"/>
            </a:solidFill>
            <a:ln w="9525" cap="flat">
              <a:noFill/>
              <a:prstDash val="solid"/>
              <a:miter/>
            </a:ln>
          </p:spPr>
          <p:txBody>
            <a:bodyPr rtlCol="0" anchor="ctr"/>
            <a:lstStyle/>
            <a:p>
              <a:endParaRPr lang="en-US"/>
            </a:p>
          </p:txBody>
        </p:sp>
        <p:sp>
          <p:nvSpPr>
            <p:cNvPr id="858" name="Freeform: Shape 857">
              <a:extLst>
                <a:ext uri="{FF2B5EF4-FFF2-40B4-BE49-F238E27FC236}">
                  <a16:creationId xmlns:a16="http://schemas.microsoft.com/office/drawing/2014/main" id="{261E7349-3A9F-4B0D-AD4E-3F1B438EA973}"/>
                </a:ext>
              </a:extLst>
            </p:cNvPr>
            <p:cNvSpPr/>
            <p:nvPr/>
          </p:nvSpPr>
          <p:spPr>
            <a:xfrm>
              <a:off x="10019900" y="3901820"/>
              <a:ext cx="60344" cy="58996"/>
            </a:xfrm>
            <a:custGeom>
              <a:avLst/>
              <a:gdLst>
                <a:gd name="connsiteX0" fmla="*/ 40363 w 48006"/>
                <a:gd name="connsiteY0" fmla="*/ 40004 h 46934"/>
                <a:gd name="connsiteX1" fmla="*/ 6073 w 48006"/>
                <a:gd name="connsiteY1" fmla="*/ 40004 h 46934"/>
                <a:gd name="connsiteX2" fmla="*/ 6073 w 48006"/>
                <a:gd name="connsiteY2" fmla="*/ 6571 h 46934"/>
                <a:gd name="connsiteX3" fmla="*/ 40363 w 48006"/>
                <a:gd name="connsiteY3" fmla="*/ 6571 h 46934"/>
                <a:gd name="connsiteX4" fmla="*/ 40363 w 48006"/>
                <a:gd name="connsiteY4" fmla="*/ 40004 h 46934"/>
                <a:gd name="connsiteX5" fmla="*/ 12931 w 48006"/>
                <a:gd name="connsiteY5" fmla="*/ 34003 h 46934"/>
                <a:gd name="connsiteX6" fmla="*/ 23218 w 48006"/>
                <a:gd name="connsiteY6" fmla="*/ 38194 h 46934"/>
                <a:gd name="connsiteX7" fmla="*/ 33600 w 48006"/>
                <a:gd name="connsiteY7" fmla="*/ 34003 h 46934"/>
                <a:gd name="connsiteX8" fmla="*/ 33600 w 48006"/>
                <a:gd name="connsiteY8" fmla="*/ 12572 h 46934"/>
                <a:gd name="connsiteX9" fmla="*/ 23218 w 48006"/>
                <a:gd name="connsiteY9" fmla="*/ 8381 h 46934"/>
                <a:gd name="connsiteX10" fmla="*/ 12931 w 48006"/>
                <a:gd name="connsiteY10" fmla="*/ 12572 h 46934"/>
                <a:gd name="connsiteX11" fmla="*/ 12931 w 48006"/>
                <a:gd name="connsiteY11" fmla="*/ 34003 h 46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34">
                  <a:moveTo>
                    <a:pt x="40363" y="40004"/>
                  </a:moveTo>
                  <a:cubicBezTo>
                    <a:pt x="30742" y="49005"/>
                    <a:pt x="15693" y="49005"/>
                    <a:pt x="6073" y="40004"/>
                  </a:cubicBezTo>
                  <a:cubicBezTo>
                    <a:pt x="-3071" y="30736"/>
                    <a:pt x="-3071" y="15839"/>
                    <a:pt x="6073" y="6571"/>
                  </a:cubicBezTo>
                  <a:cubicBezTo>
                    <a:pt x="15693" y="-2430"/>
                    <a:pt x="30742" y="-2430"/>
                    <a:pt x="40363" y="6571"/>
                  </a:cubicBezTo>
                  <a:cubicBezTo>
                    <a:pt x="49507" y="15839"/>
                    <a:pt x="49507" y="30736"/>
                    <a:pt x="40363" y="40004"/>
                  </a:cubicBezTo>
                  <a:close/>
                  <a:moveTo>
                    <a:pt x="12931" y="34003"/>
                  </a:moveTo>
                  <a:cubicBezTo>
                    <a:pt x="15598" y="36832"/>
                    <a:pt x="19313" y="38356"/>
                    <a:pt x="23218" y="38194"/>
                  </a:cubicBezTo>
                  <a:cubicBezTo>
                    <a:pt x="27123" y="38337"/>
                    <a:pt x="30933" y="36813"/>
                    <a:pt x="33600" y="34003"/>
                  </a:cubicBezTo>
                  <a:cubicBezTo>
                    <a:pt x="38935" y="27850"/>
                    <a:pt x="38935" y="18725"/>
                    <a:pt x="33600" y="12572"/>
                  </a:cubicBezTo>
                  <a:cubicBezTo>
                    <a:pt x="30838" y="9800"/>
                    <a:pt x="27123" y="8285"/>
                    <a:pt x="23218" y="8381"/>
                  </a:cubicBezTo>
                  <a:cubicBezTo>
                    <a:pt x="19313" y="8267"/>
                    <a:pt x="15598" y="9790"/>
                    <a:pt x="12931" y="12572"/>
                  </a:cubicBezTo>
                  <a:cubicBezTo>
                    <a:pt x="7502" y="18677"/>
                    <a:pt x="7502" y="27898"/>
                    <a:pt x="12931" y="34003"/>
                  </a:cubicBezTo>
                  <a:close/>
                </a:path>
              </a:pathLst>
            </a:custGeom>
            <a:solidFill>
              <a:srgbClr val="6D6E71"/>
            </a:solidFill>
            <a:ln w="9525" cap="flat">
              <a:noFill/>
              <a:prstDash val="solid"/>
              <a:miter/>
            </a:ln>
          </p:spPr>
          <p:txBody>
            <a:bodyPr rtlCol="0" anchor="ctr"/>
            <a:lstStyle/>
            <a:p>
              <a:endParaRPr lang="en-US"/>
            </a:p>
          </p:txBody>
        </p:sp>
        <p:sp>
          <p:nvSpPr>
            <p:cNvPr id="859" name="Freeform: Shape 858">
              <a:extLst>
                <a:ext uri="{FF2B5EF4-FFF2-40B4-BE49-F238E27FC236}">
                  <a16:creationId xmlns:a16="http://schemas.microsoft.com/office/drawing/2014/main" id="{8CD09D0F-934B-4EBC-87C8-7022EC5C3D3E}"/>
                </a:ext>
              </a:extLst>
            </p:cNvPr>
            <p:cNvSpPr/>
            <p:nvPr/>
          </p:nvSpPr>
          <p:spPr>
            <a:xfrm>
              <a:off x="10092554" y="3917847"/>
              <a:ext cx="16924" cy="42991"/>
            </a:xfrm>
            <a:custGeom>
              <a:avLst/>
              <a:gdLst>
                <a:gd name="connsiteX0" fmla="*/ 1424 w 13464"/>
                <a:gd name="connsiteY0" fmla="*/ 11157 h 34201"/>
                <a:gd name="connsiteX1" fmla="*/ 756 w 13464"/>
                <a:gd name="connsiteY1" fmla="*/ 2290 h 34201"/>
                <a:gd name="connsiteX2" fmla="*/ 1424 w 13464"/>
                <a:gd name="connsiteY2" fmla="*/ 1632 h 34201"/>
                <a:gd name="connsiteX3" fmla="*/ 5900 w 13464"/>
                <a:gd name="connsiteY3" fmla="*/ -178 h 34201"/>
                <a:gd name="connsiteX4" fmla="*/ 10472 w 13464"/>
                <a:gd name="connsiteY4" fmla="*/ 1632 h 34201"/>
                <a:gd name="connsiteX5" fmla="*/ 11138 w 13464"/>
                <a:gd name="connsiteY5" fmla="*/ 10500 h 34201"/>
                <a:gd name="connsiteX6" fmla="*/ 10472 w 13464"/>
                <a:gd name="connsiteY6" fmla="*/ 11157 h 34201"/>
                <a:gd name="connsiteX7" fmla="*/ 5900 w 13464"/>
                <a:gd name="connsiteY7" fmla="*/ 13062 h 34201"/>
                <a:gd name="connsiteX8" fmla="*/ 1424 w 13464"/>
                <a:gd name="connsiteY8" fmla="*/ 11157 h 34201"/>
                <a:gd name="connsiteX9" fmla="*/ 1424 w 13464"/>
                <a:gd name="connsiteY9" fmla="*/ 32112 h 34201"/>
                <a:gd name="connsiteX10" fmla="*/ 1233 w 13464"/>
                <a:gd name="connsiteY10" fmla="*/ 23226 h 34201"/>
                <a:gd name="connsiteX11" fmla="*/ 1424 w 13464"/>
                <a:gd name="connsiteY11" fmla="*/ 23063 h 34201"/>
                <a:gd name="connsiteX12" fmla="*/ 5900 w 13464"/>
                <a:gd name="connsiteY12" fmla="*/ 21254 h 34201"/>
                <a:gd name="connsiteX13" fmla="*/ 10472 w 13464"/>
                <a:gd name="connsiteY13" fmla="*/ 23063 h 34201"/>
                <a:gd name="connsiteX14" fmla="*/ 10663 w 13464"/>
                <a:gd name="connsiteY14" fmla="*/ 31951 h 34201"/>
                <a:gd name="connsiteX15" fmla="*/ 10472 w 13464"/>
                <a:gd name="connsiteY15" fmla="*/ 32112 h 34201"/>
                <a:gd name="connsiteX16" fmla="*/ 5900 w 13464"/>
                <a:gd name="connsiteY16" fmla="*/ 34017 h 34201"/>
                <a:gd name="connsiteX17" fmla="*/ 1424 w 13464"/>
                <a:gd name="connsiteY17" fmla="*/ 32112 h 3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64" h="34201">
                  <a:moveTo>
                    <a:pt x="1424" y="11157"/>
                  </a:moveTo>
                  <a:cubicBezTo>
                    <a:pt x="-1244" y="8890"/>
                    <a:pt x="-1530" y="4919"/>
                    <a:pt x="756" y="2290"/>
                  </a:cubicBezTo>
                  <a:cubicBezTo>
                    <a:pt x="947" y="2051"/>
                    <a:pt x="1233" y="1832"/>
                    <a:pt x="1424" y="1632"/>
                  </a:cubicBezTo>
                  <a:cubicBezTo>
                    <a:pt x="2566" y="432"/>
                    <a:pt x="4185" y="-225"/>
                    <a:pt x="5900" y="-178"/>
                  </a:cubicBezTo>
                  <a:cubicBezTo>
                    <a:pt x="7614" y="-215"/>
                    <a:pt x="9234" y="432"/>
                    <a:pt x="10472" y="1632"/>
                  </a:cubicBezTo>
                  <a:cubicBezTo>
                    <a:pt x="13139" y="3900"/>
                    <a:pt x="13424" y="7871"/>
                    <a:pt x="11138" y="10500"/>
                  </a:cubicBezTo>
                  <a:cubicBezTo>
                    <a:pt x="10949" y="10729"/>
                    <a:pt x="10663" y="10957"/>
                    <a:pt x="10472" y="11157"/>
                  </a:cubicBezTo>
                  <a:cubicBezTo>
                    <a:pt x="9234" y="12386"/>
                    <a:pt x="7614" y="13072"/>
                    <a:pt x="5900" y="13062"/>
                  </a:cubicBezTo>
                  <a:cubicBezTo>
                    <a:pt x="4185" y="13091"/>
                    <a:pt x="2566" y="12395"/>
                    <a:pt x="1424" y="11157"/>
                  </a:cubicBezTo>
                  <a:close/>
                  <a:moveTo>
                    <a:pt x="1424" y="32112"/>
                  </a:moveTo>
                  <a:cubicBezTo>
                    <a:pt x="-1053" y="29703"/>
                    <a:pt x="-1148" y="25721"/>
                    <a:pt x="1233" y="23226"/>
                  </a:cubicBezTo>
                  <a:cubicBezTo>
                    <a:pt x="1328" y="23168"/>
                    <a:pt x="1328" y="23111"/>
                    <a:pt x="1424" y="23063"/>
                  </a:cubicBezTo>
                  <a:cubicBezTo>
                    <a:pt x="2661" y="21901"/>
                    <a:pt x="4185" y="21244"/>
                    <a:pt x="5900" y="21254"/>
                  </a:cubicBezTo>
                  <a:cubicBezTo>
                    <a:pt x="7614" y="21264"/>
                    <a:pt x="9234" y="21911"/>
                    <a:pt x="10472" y="23063"/>
                  </a:cubicBezTo>
                  <a:cubicBezTo>
                    <a:pt x="12948" y="25473"/>
                    <a:pt x="13044" y="29455"/>
                    <a:pt x="10663" y="31951"/>
                  </a:cubicBezTo>
                  <a:cubicBezTo>
                    <a:pt x="10567" y="32008"/>
                    <a:pt x="10567" y="32065"/>
                    <a:pt x="10472" y="32112"/>
                  </a:cubicBezTo>
                  <a:cubicBezTo>
                    <a:pt x="9329" y="33379"/>
                    <a:pt x="7614" y="34074"/>
                    <a:pt x="5900" y="34017"/>
                  </a:cubicBezTo>
                  <a:cubicBezTo>
                    <a:pt x="4185" y="34084"/>
                    <a:pt x="2566" y="33379"/>
                    <a:pt x="1424" y="32112"/>
                  </a:cubicBezTo>
                  <a:close/>
                </a:path>
              </a:pathLst>
            </a:custGeom>
            <a:solidFill>
              <a:srgbClr val="6D6E71"/>
            </a:solidFill>
            <a:ln w="9525" cap="flat">
              <a:noFill/>
              <a:prstDash val="solid"/>
              <a:miter/>
            </a:ln>
          </p:spPr>
          <p:txBody>
            <a:bodyPr rtlCol="0" anchor="ctr"/>
            <a:lstStyle/>
            <a:p>
              <a:endParaRPr lang="en-US"/>
            </a:p>
          </p:txBody>
        </p:sp>
        <p:sp>
          <p:nvSpPr>
            <p:cNvPr id="860" name="Freeform: Shape 859">
              <a:extLst>
                <a:ext uri="{FF2B5EF4-FFF2-40B4-BE49-F238E27FC236}">
                  <a16:creationId xmlns:a16="http://schemas.microsoft.com/office/drawing/2014/main" id="{C96EEF7A-7FFE-4154-BDB3-02690EA361E6}"/>
                </a:ext>
              </a:extLst>
            </p:cNvPr>
            <p:cNvSpPr/>
            <p:nvPr/>
          </p:nvSpPr>
          <p:spPr>
            <a:xfrm>
              <a:off x="7787412" y="4314489"/>
              <a:ext cx="59791" cy="77759"/>
            </a:xfrm>
            <a:custGeom>
              <a:avLst/>
              <a:gdLst>
                <a:gd name="connsiteX0" fmla="*/ 17503 w 47566"/>
                <a:gd name="connsiteY0" fmla="*/ 12985 h 61860"/>
                <a:gd name="connsiteX1" fmla="*/ 15503 w 47566"/>
                <a:gd name="connsiteY1" fmla="*/ 17177 h 61860"/>
                <a:gd name="connsiteX2" fmla="*/ 17884 w 47566"/>
                <a:gd name="connsiteY2" fmla="*/ 21368 h 61860"/>
                <a:gd name="connsiteX3" fmla="*/ 28838 w 47566"/>
                <a:gd name="connsiteY3" fmla="*/ 24987 h 61860"/>
                <a:gd name="connsiteX4" fmla="*/ 42078 w 47566"/>
                <a:gd name="connsiteY4" fmla="*/ 31273 h 61860"/>
                <a:gd name="connsiteX5" fmla="*/ 46745 w 47566"/>
                <a:gd name="connsiteY5" fmla="*/ 43561 h 61860"/>
                <a:gd name="connsiteX6" fmla="*/ 40744 w 47566"/>
                <a:gd name="connsiteY6" fmla="*/ 56610 h 61860"/>
                <a:gd name="connsiteX7" fmla="*/ 24837 w 47566"/>
                <a:gd name="connsiteY7" fmla="*/ 61658 h 61860"/>
                <a:gd name="connsiteX8" fmla="*/ -785 w 47566"/>
                <a:gd name="connsiteY8" fmla="*/ 51085 h 61860"/>
                <a:gd name="connsiteX9" fmla="*/ 7121 w 47566"/>
                <a:gd name="connsiteY9" fmla="*/ 41560 h 61860"/>
                <a:gd name="connsiteX10" fmla="*/ 25028 w 47566"/>
                <a:gd name="connsiteY10" fmla="*/ 50038 h 61860"/>
                <a:gd name="connsiteX11" fmla="*/ 30838 w 47566"/>
                <a:gd name="connsiteY11" fmla="*/ 48419 h 61860"/>
                <a:gd name="connsiteX12" fmla="*/ 32934 w 47566"/>
                <a:gd name="connsiteY12" fmla="*/ 44132 h 61860"/>
                <a:gd name="connsiteX13" fmla="*/ 30743 w 47566"/>
                <a:gd name="connsiteY13" fmla="*/ 39846 h 61860"/>
                <a:gd name="connsiteX14" fmla="*/ 21885 w 47566"/>
                <a:gd name="connsiteY14" fmla="*/ 36607 h 61860"/>
                <a:gd name="connsiteX15" fmla="*/ 6550 w 47566"/>
                <a:gd name="connsiteY15" fmla="*/ 30130 h 61860"/>
                <a:gd name="connsiteX16" fmla="*/ 7530 w 47566"/>
                <a:gd name="connsiteY16" fmla="*/ 4823 h 61860"/>
                <a:gd name="connsiteX17" fmla="*/ 7883 w 47566"/>
                <a:gd name="connsiteY17" fmla="*/ 4508 h 61860"/>
                <a:gd name="connsiteX18" fmla="*/ 23218 w 47566"/>
                <a:gd name="connsiteY18" fmla="*/ -159 h 61860"/>
                <a:gd name="connsiteX19" fmla="*/ 35220 w 47566"/>
                <a:gd name="connsiteY19" fmla="*/ 1937 h 61860"/>
                <a:gd name="connsiteX20" fmla="*/ 45602 w 47566"/>
                <a:gd name="connsiteY20" fmla="*/ 7747 h 61860"/>
                <a:gd name="connsiteX21" fmla="*/ 38840 w 47566"/>
                <a:gd name="connsiteY21" fmla="*/ 17272 h 61860"/>
                <a:gd name="connsiteX22" fmla="*/ 22552 w 47566"/>
                <a:gd name="connsiteY22" fmla="*/ 11271 h 61860"/>
                <a:gd name="connsiteX23" fmla="*/ 17503 w 47566"/>
                <a:gd name="connsiteY23" fmla="*/ 12985 h 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566" h="61860">
                  <a:moveTo>
                    <a:pt x="17503" y="12985"/>
                  </a:moveTo>
                  <a:cubicBezTo>
                    <a:pt x="16208" y="13985"/>
                    <a:pt x="15465" y="15538"/>
                    <a:pt x="15503" y="17177"/>
                  </a:cubicBezTo>
                  <a:cubicBezTo>
                    <a:pt x="15503" y="18901"/>
                    <a:pt x="16408" y="20491"/>
                    <a:pt x="17884" y="21368"/>
                  </a:cubicBezTo>
                  <a:cubicBezTo>
                    <a:pt x="21361" y="23044"/>
                    <a:pt x="25047" y="24253"/>
                    <a:pt x="28838" y="24987"/>
                  </a:cubicBezTo>
                  <a:cubicBezTo>
                    <a:pt x="33677" y="26025"/>
                    <a:pt x="38210" y="28178"/>
                    <a:pt x="42078" y="31273"/>
                  </a:cubicBezTo>
                  <a:cubicBezTo>
                    <a:pt x="45354" y="34493"/>
                    <a:pt x="47059" y="38979"/>
                    <a:pt x="46745" y="43561"/>
                  </a:cubicBezTo>
                  <a:cubicBezTo>
                    <a:pt x="46888" y="48609"/>
                    <a:pt x="44669" y="53438"/>
                    <a:pt x="40744" y="56610"/>
                  </a:cubicBezTo>
                  <a:cubicBezTo>
                    <a:pt x="36201" y="60115"/>
                    <a:pt x="30571" y="61906"/>
                    <a:pt x="24837" y="61658"/>
                  </a:cubicBezTo>
                  <a:cubicBezTo>
                    <a:pt x="15236" y="61630"/>
                    <a:pt x="6035" y="57839"/>
                    <a:pt x="-785" y="51085"/>
                  </a:cubicBezTo>
                  <a:lnTo>
                    <a:pt x="7121" y="41560"/>
                  </a:lnTo>
                  <a:cubicBezTo>
                    <a:pt x="11884" y="46428"/>
                    <a:pt x="18237" y="49438"/>
                    <a:pt x="25028" y="50038"/>
                  </a:cubicBezTo>
                  <a:cubicBezTo>
                    <a:pt x="27086" y="50143"/>
                    <a:pt x="29124" y="49571"/>
                    <a:pt x="30838" y="48419"/>
                  </a:cubicBezTo>
                  <a:cubicBezTo>
                    <a:pt x="32229" y="47447"/>
                    <a:pt x="33020" y="45828"/>
                    <a:pt x="32934" y="44132"/>
                  </a:cubicBezTo>
                  <a:cubicBezTo>
                    <a:pt x="32972" y="42427"/>
                    <a:pt x="32153" y="40808"/>
                    <a:pt x="30743" y="39846"/>
                  </a:cubicBezTo>
                  <a:cubicBezTo>
                    <a:pt x="27971" y="38332"/>
                    <a:pt x="24980" y="37246"/>
                    <a:pt x="21885" y="36607"/>
                  </a:cubicBezTo>
                  <a:cubicBezTo>
                    <a:pt x="16360" y="35607"/>
                    <a:pt x="11121" y="33398"/>
                    <a:pt x="6550" y="30130"/>
                  </a:cubicBezTo>
                  <a:cubicBezTo>
                    <a:pt x="-166" y="22873"/>
                    <a:pt x="273" y="11538"/>
                    <a:pt x="7530" y="4823"/>
                  </a:cubicBezTo>
                  <a:cubicBezTo>
                    <a:pt x="7645" y="4718"/>
                    <a:pt x="7769" y="4613"/>
                    <a:pt x="7883" y="4508"/>
                  </a:cubicBezTo>
                  <a:cubicBezTo>
                    <a:pt x="12322" y="1260"/>
                    <a:pt x="17722" y="-388"/>
                    <a:pt x="23218" y="-159"/>
                  </a:cubicBezTo>
                  <a:cubicBezTo>
                    <a:pt x="27314" y="-159"/>
                    <a:pt x="31372" y="546"/>
                    <a:pt x="35220" y="1937"/>
                  </a:cubicBezTo>
                  <a:cubicBezTo>
                    <a:pt x="39020" y="3194"/>
                    <a:pt x="42545" y="5166"/>
                    <a:pt x="45602" y="7747"/>
                  </a:cubicBezTo>
                  <a:lnTo>
                    <a:pt x="38840" y="17272"/>
                  </a:lnTo>
                  <a:cubicBezTo>
                    <a:pt x="34258" y="13462"/>
                    <a:pt x="28505" y="11347"/>
                    <a:pt x="22552" y="11271"/>
                  </a:cubicBezTo>
                  <a:cubicBezTo>
                    <a:pt x="20723" y="11252"/>
                    <a:pt x="18941" y="11852"/>
                    <a:pt x="17503" y="12985"/>
                  </a:cubicBezTo>
                  <a:close/>
                </a:path>
              </a:pathLst>
            </a:custGeom>
            <a:solidFill>
              <a:srgbClr val="6D6E71"/>
            </a:solidFill>
            <a:ln w="9525" cap="flat">
              <a:noFill/>
              <a:prstDash val="solid"/>
              <a:miter/>
            </a:ln>
          </p:spPr>
          <p:txBody>
            <a:bodyPr rtlCol="0" anchor="ctr"/>
            <a:lstStyle/>
            <a:p>
              <a:endParaRPr lang="en-US"/>
            </a:p>
          </p:txBody>
        </p:sp>
        <p:sp>
          <p:nvSpPr>
            <p:cNvPr id="861" name="Freeform: Shape 860">
              <a:extLst>
                <a:ext uri="{FF2B5EF4-FFF2-40B4-BE49-F238E27FC236}">
                  <a16:creationId xmlns:a16="http://schemas.microsoft.com/office/drawing/2014/main" id="{5578C8EC-ACCC-419B-82D7-E273AD970C32}"/>
                </a:ext>
              </a:extLst>
            </p:cNvPr>
            <p:cNvSpPr/>
            <p:nvPr/>
          </p:nvSpPr>
          <p:spPr>
            <a:xfrm>
              <a:off x="7856586" y="4332351"/>
              <a:ext cx="58252" cy="59886"/>
            </a:xfrm>
            <a:custGeom>
              <a:avLst/>
              <a:gdLst>
                <a:gd name="connsiteX0" fmla="*/ 41817 w 46342"/>
                <a:gd name="connsiteY0" fmla="*/ 40020 h 47642"/>
                <a:gd name="connsiteX1" fmla="*/ 23529 w 46342"/>
                <a:gd name="connsiteY1" fmla="*/ 47449 h 47642"/>
                <a:gd name="connsiteX2" fmla="*/ 6098 w 46342"/>
                <a:gd name="connsiteY2" fmla="*/ 40972 h 47642"/>
                <a:gd name="connsiteX3" fmla="*/ -760 w 46342"/>
                <a:gd name="connsiteY3" fmla="*/ 23636 h 47642"/>
                <a:gd name="connsiteX4" fmla="*/ 6289 w 46342"/>
                <a:gd name="connsiteY4" fmla="*/ 6301 h 47642"/>
                <a:gd name="connsiteX5" fmla="*/ 22767 w 46342"/>
                <a:gd name="connsiteY5" fmla="*/ -176 h 47642"/>
                <a:gd name="connsiteX6" fmla="*/ 38959 w 46342"/>
                <a:gd name="connsiteY6" fmla="*/ 5634 h 47642"/>
                <a:gd name="connsiteX7" fmla="*/ 45532 w 46342"/>
                <a:gd name="connsiteY7" fmla="*/ 21350 h 47642"/>
                <a:gd name="connsiteX8" fmla="*/ 45532 w 46342"/>
                <a:gd name="connsiteY8" fmla="*/ 28209 h 47642"/>
                <a:gd name="connsiteX9" fmla="*/ 12003 w 46342"/>
                <a:gd name="connsiteY9" fmla="*/ 28209 h 47642"/>
                <a:gd name="connsiteX10" fmla="*/ 15909 w 46342"/>
                <a:gd name="connsiteY10" fmla="*/ 34400 h 47642"/>
                <a:gd name="connsiteX11" fmla="*/ 23434 w 46342"/>
                <a:gd name="connsiteY11" fmla="*/ 36781 h 47642"/>
                <a:gd name="connsiteX12" fmla="*/ 34578 w 46342"/>
                <a:gd name="connsiteY12" fmla="*/ 32304 h 47642"/>
                <a:gd name="connsiteX13" fmla="*/ 29434 w 46342"/>
                <a:gd name="connsiteY13" fmla="*/ 12683 h 47642"/>
                <a:gd name="connsiteX14" fmla="*/ 22957 w 46342"/>
                <a:gd name="connsiteY14" fmla="*/ 10492 h 47642"/>
                <a:gd name="connsiteX15" fmla="*/ 16004 w 46342"/>
                <a:gd name="connsiteY15" fmla="*/ 12778 h 47642"/>
                <a:gd name="connsiteX16" fmla="*/ 12289 w 46342"/>
                <a:gd name="connsiteY16" fmla="*/ 19064 h 47642"/>
                <a:gd name="connsiteX17" fmla="*/ 32578 w 46342"/>
                <a:gd name="connsiteY17" fmla="*/ 19064 h 47642"/>
                <a:gd name="connsiteX18" fmla="*/ 29434 w 46342"/>
                <a:gd name="connsiteY18" fmla="*/ 12683 h 47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342" h="47642">
                  <a:moveTo>
                    <a:pt x="41817" y="40020"/>
                  </a:moveTo>
                  <a:cubicBezTo>
                    <a:pt x="36950" y="44820"/>
                    <a:pt x="30368" y="47496"/>
                    <a:pt x="23529" y="47449"/>
                  </a:cubicBezTo>
                  <a:cubicBezTo>
                    <a:pt x="17090" y="47668"/>
                    <a:pt x="10832" y="45344"/>
                    <a:pt x="6098" y="40972"/>
                  </a:cubicBezTo>
                  <a:cubicBezTo>
                    <a:pt x="1431" y="36448"/>
                    <a:pt x="-1065" y="30132"/>
                    <a:pt x="-760" y="23636"/>
                  </a:cubicBezTo>
                  <a:cubicBezTo>
                    <a:pt x="-1065" y="17102"/>
                    <a:pt x="1507" y="10768"/>
                    <a:pt x="6289" y="6301"/>
                  </a:cubicBezTo>
                  <a:cubicBezTo>
                    <a:pt x="10727" y="2081"/>
                    <a:pt x="16642" y="-242"/>
                    <a:pt x="22767" y="-176"/>
                  </a:cubicBezTo>
                  <a:cubicBezTo>
                    <a:pt x="28691" y="-281"/>
                    <a:pt x="34454" y="1786"/>
                    <a:pt x="38959" y="5634"/>
                  </a:cubicBezTo>
                  <a:cubicBezTo>
                    <a:pt x="43417" y="9606"/>
                    <a:pt x="45836" y="15388"/>
                    <a:pt x="45532" y="21350"/>
                  </a:cubicBezTo>
                  <a:lnTo>
                    <a:pt x="45532" y="28209"/>
                  </a:lnTo>
                  <a:lnTo>
                    <a:pt x="12003" y="28209"/>
                  </a:lnTo>
                  <a:cubicBezTo>
                    <a:pt x="12356" y="30742"/>
                    <a:pt x="13775" y="33000"/>
                    <a:pt x="15909" y="34400"/>
                  </a:cubicBezTo>
                  <a:cubicBezTo>
                    <a:pt x="18090" y="35990"/>
                    <a:pt x="20728" y="36829"/>
                    <a:pt x="23434" y="36781"/>
                  </a:cubicBezTo>
                  <a:cubicBezTo>
                    <a:pt x="27605" y="36915"/>
                    <a:pt x="31653" y="35286"/>
                    <a:pt x="34578" y="32304"/>
                  </a:cubicBezTo>
                  <a:close/>
                  <a:moveTo>
                    <a:pt x="29434" y="12683"/>
                  </a:moveTo>
                  <a:cubicBezTo>
                    <a:pt x="27596" y="11216"/>
                    <a:pt x="25310" y="10435"/>
                    <a:pt x="22957" y="10492"/>
                  </a:cubicBezTo>
                  <a:cubicBezTo>
                    <a:pt x="20452" y="10482"/>
                    <a:pt x="18014" y="11282"/>
                    <a:pt x="16004" y="12778"/>
                  </a:cubicBezTo>
                  <a:cubicBezTo>
                    <a:pt x="13985" y="14302"/>
                    <a:pt x="12642" y="16559"/>
                    <a:pt x="12289" y="19064"/>
                  </a:cubicBezTo>
                  <a:lnTo>
                    <a:pt x="32578" y="19064"/>
                  </a:lnTo>
                  <a:cubicBezTo>
                    <a:pt x="32396" y="16607"/>
                    <a:pt x="31263" y="14321"/>
                    <a:pt x="29434" y="12683"/>
                  </a:cubicBezTo>
                  <a:close/>
                </a:path>
              </a:pathLst>
            </a:custGeom>
            <a:solidFill>
              <a:srgbClr val="6D6E71"/>
            </a:solidFill>
            <a:ln w="9525" cap="flat">
              <a:noFill/>
              <a:prstDash val="solid"/>
              <a:miter/>
            </a:ln>
          </p:spPr>
          <p:txBody>
            <a:bodyPr rtlCol="0" anchor="ctr"/>
            <a:lstStyle/>
            <a:p>
              <a:endParaRPr lang="en-US"/>
            </a:p>
          </p:txBody>
        </p:sp>
        <p:sp>
          <p:nvSpPr>
            <p:cNvPr id="862" name="Freeform: Shape 861">
              <a:extLst>
                <a:ext uri="{FF2B5EF4-FFF2-40B4-BE49-F238E27FC236}">
                  <a16:creationId xmlns:a16="http://schemas.microsoft.com/office/drawing/2014/main" id="{37B51A61-5C29-4BF6-83C9-13801609CB43}"/>
                </a:ext>
              </a:extLst>
            </p:cNvPr>
            <p:cNvSpPr/>
            <p:nvPr/>
          </p:nvSpPr>
          <p:spPr>
            <a:xfrm>
              <a:off x="7926419" y="4311403"/>
              <a:ext cx="16164" cy="79978"/>
            </a:xfrm>
            <a:custGeom>
              <a:avLst/>
              <a:gdLst>
                <a:gd name="connsiteX0" fmla="*/ 12074 w 12859"/>
                <a:gd name="connsiteY0" fmla="*/ 63447 h 63626"/>
                <a:gd name="connsiteX1" fmla="*/ -785 w 12859"/>
                <a:gd name="connsiteY1" fmla="*/ 63447 h 63626"/>
                <a:gd name="connsiteX2" fmla="*/ -785 w 12859"/>
                <a:gd name="connsiteY2" fmla="*/ -180 h 63626"/>
                <a:gd name="connsiteX3" fmla="*/ 12074 w 12859"/>
                <a:gd name="connsiteY3" fmla="*/ -180 h 63626"/>
              </a:gdLst>
              <a:ahLst/>
              <a:cxnLst>
                <a:cxn ang="0">
                  <a:pos x="connsiteX0" y="connsiteY0"/>
                </a:cxn>
                <a:cxn ang="0">
                  <a:pos x="connsiteX1" y="connsiteY1"/>
                </a:cxn>
                <a:cxn ang="0">
                  <a:pos x="connsiteX2" y="connsiteY2"/>
                </a:cxn>
                <a:cxn ang="0">
                  <a:pos x="connsiteX3" y="connsiteY3"/>
                </a:cxn>
              </a:cxnLst>
              <a:rect l="l" t="t" r="r" b="b"/>
              <a:pathLst>
                <a:path w="12859" h="63626">
                  <a:moveTo>
                    <a:pt x="12074" y="63447"/>
                  </a:moveTo>
                  <a:lnTo>
                    <a:pt x="-785" y="63447"/>
                  </a:lnTo>
                  <a:lnTo>
                    <a:pt x="-785" y="-180"/>
                  </a:lnTo>
                  <a:lnTo>
                    <a:pt x="12074" y="-180"/>
                  </a:lnTo>
                  <a:close/>
                </a:path>
              </a:pathLst>
            </a:custGeom>
            <a:solidFill>
              <a:srgbClr val="6D6E71"/>
            </a:solidFill>
            <a:ln w="9525" cap="flat">
              <a:noFill/>
              <a:prstDash val="solid"/>
              <a:miter/>
            </a:ln>
          </p:spPr>
          <p:txBody>
            <a:bodyPr rtlCol="0" anchor="ctr"/>
            <a:lstStyle/>
            <a:p>
              <a:endParaRPr lang="en-US"/>
            </a:p>
          </p:txBody>
        </p:sp>
        <p:sp>
          <p:nvSpPr>
            <p:cNvPr id="863" name="Freeform: Shape 862">
              <a:extLst>
                <a:ext uri="{FF2B5EF4-FFF2-40B4-BE49-F238E27FC236}">
                  <a16:creationId xmlns:a16="http://schemas.microsoft.com/office/drawing/2014/main" id="{31A119DD-C858-45B0-8DFA-78F5AEA01694}"/>
                </a:ext>
              </a:extLst>
            </p:cNvPr>
            <p:cNvSpPr/>
            <p:nvPr/>
          </p:nvSpPr>
          <p:spPr>
            <a:xfrm>
              <a:off x="7953718" y="4309718"/>
              <a:ext cx="42384" cy="82022"/>
            </a:xfrm>
            <a:custGeom>
              <a:avLst/>
              <a:gdLst>
                <a:gd name="connsiteX0" fmla="*/ 17884 w 33718"/>
                <a:gd name="connsiteY0" fmla="*/ 16019 h 65252"/>
                <a:gd name="connsiteX1" fmla="*/ 17884 w 33718"/>
                <a:gd name="connsiteY1" fmla="*/ 19067 h 65252"/>
                <a:gd name="connsiteX2" fmla="*/ 29028 w 33718"/>
                <a:gd name="connsiteY2" fmla="*/ 19067 h 65252"/>
                <a:gd name="connsiteX3" fmla="*/ 29028 w 33718"/>
                <a:gd name="connsiteY3" fmla="*/ 28592 h 65252"/>
                <a:gd name="connsiteX4" fmla="*/ 17884 w 33718"/>
                <a:gd name="connsiteY4" fmla="*/ 28592 h 65252"/>
                <a:gd name="connsiteX5" fmla="*/ 17884 w 33718"/>
                <a:gd name="connsiteY5" fmla="*/ 65073 h 65252"/>
                <a:gd name="connsiteX6" fmla="*/ 4549 w 33718"/>
                <a:gd name="connsiteY6" fmla="*/ 65073 h 65252"/>
                <a:gd name="connsiteX7" fmla="*/ 4549 w 33718"/>
                <a:gd name="connsiteY7" fmla="*/ 28592 h 65252"/>
                <a:gd name="connsiteX8" fmla="*/ -785 w 33718"/>
                <a:gd name="connsiteY8" fmla="*/ 28592 h 65252"/>
                <a:gd name="connsiteX9" fmla="*/ -785 w 33718"/>
                <a:gd name="connsiteY9" fmla="*/ 19067 h 65252"/>
                <a:gd name="connsiteX10" fmla="*/ 4549 w 33718"/>
                <a:gd name="connsiteY10" fmla="*/ 19067 h 65252"/>
                <a:gd name="connsiteX11" fmla="*/ 4549 w 33718"/>
                <a:gd name="connsiteY11" fmla="*/ 16209 h 65252"/>
                <a:gd name="connsiteX12" fmla="*/ 19380 w 33718"/>
                <a:gd name="connsiteY12" fmla="*/ -164 h 65252"/>
                <a:gd name="connsiteX13" fmla="*/ 20551 w 33718"/>
                <a:gd name="connsiteY13" fmla="*/ -173 h 65252"/>
                <a:gd name="connsiteX14" fmla="*/ 32933 w 33718"/>
                <a:gd name="connsiteY14" fmla="*/ 4970 h 65252"/>
                <a:gd name="connsiteX15" fmla="*/ 28362 w 33718"/>
                <a:gd name="connsiteY15" fmla="*/ 13637 h 65252"/>
                <a:gd name="connsiteX16" fmla="*/ 22075 w 33718"/>
                <a:gd name="connsiteY16" fmla="*/ 10399 h 65252"/>
                <a:gd name="connsiteX17" fmla="*/ 18837 w 33718"/>
                <a:gd name="connsiteY17" fmla="*/ 11828 h 65252"/>
                <a:gd name="connsiteX18" fmla="*/ 17884 w 33718"/>
                <a:gd name="connsiteY18" fmla="*/ 16019 h 6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718" h="65252">
                  <a:moveTo>
                    <a:pt x="17884" y="16019"/>
                  </a:moveTo>
                  <a:lnTo>
                    <a:pt x="17884" y="19067"/>
                  </a:lnTo>
                  <a:lnTo>
                    <a:pt x="29028" y="19067"/>
                  </a:lnTo>
                  <a:lnTo>
                    <a:pt x="29028" y="28592"/>
                  </a:lnTo>
                  <a:lnTo>
                    <a:pt x="17884" y="28592"/>
                  </a:lnTo>
                  <a:lnTo>
                    <a:pt x="17884" y="65073"/>
                  </a:lnTo>
                  <a:lnTo>
                    <a:pt x="4549" y="65073"/>
                  </a:lnTo>
                  <a:lnTo>
                    <a:pt x="4549" y="28592"/>
                  </a:lnTo>
                  <a:lnTo>
                    <a:pt x="-785" y="28592"/>
                  </a:lnTo>
                  <a:lnTo>
                    <a:pt x="-785" y="19067"/>
                  </a:lnTo>
                  <a:lnTo>
                    <a:pt x="4549" y="19067"/>
                  </a:lnTo>
                  <a:lnTo>
                    <a:pt x="4549" y="16209"/>
                  </a:lnTo>
                  <a:cubicBezTo>
                    <a:pt x="4130" y="7589"/>
                    <a:pt x="10769" y="264"/>
                    <a:pt x="19380" y="-164"/>
                  </a:cubicBezTo>
                  <a:cubicBezTo>
                    <a:pt x="19770" y="-183"/>
                    <a:pt x="20160" y="-183"/>
                    <a:pt x="20551" y="-173"/>
                  </a:cubicBezTo>
                  <a:cubicBezTo>
                    <a:pt x="25190" y="-136"/>
                    <a:pt x="29638" y="1712"/>
                    <a:pt x="32933" y="4970"/>
                  </a:cubicBezTo>
                  <a:lnTo>
                    <a:pt x="28362" y="13637"/>
                  </a:lnTo>
                  <a:cubicBezTo>
                    <a:pt x="26866" y="11666"/>
                    <a:pt x="24551" y="10475"/>
                    <a:pt x="22075" y="10399"/>
                  </a:cubicBezTo>
                  <a:cubicBezTo>
                    <a:pt x="20837" y="10361"/>
                    <a:pt x="19647" y="10885"/>
                    <a:pt x="18837" y="11828"/>
                  </a:cubicBezTo>
                  <a:cubicBezTo>
                    <a:pt x="18018" y="13057"/>
                    <a:pt x="17675" y="14552"/>
                    <a:pt x="17884" y="16019"/>
                  </a:cubicBezTo>
                  <a:close/>
                </a:path>
              </a:pathLst>
            </a:custGeom>
            <a:solidFill>
              <a:srgbClr val="6D6E71"/>
            </a:solidFill>
            <a:ln w="9525" cap="flat">
              <a:noFill/>
              <a:prstDash val="solid"/>
              <a:miter/>
            </a:ln>
          </p:spPr>
          <p:txBody>
            <a:bodyPr rtlCol="0" anchor="ctr"/>
            <a:lstStyle/>
            <a:p>
              <a:endParaRPr lang="en-US"/>
            </a:p>
          </p:txBody>
        </p:sp>
        <p:sp>
          <p:nvSpPr>
            <p:cNvPr id="864" name="Freeform: Shape 863">
              <a:extLst>
                <a:ext uri="{FF2B5EF4-FFF2-40B4-BE49-F238E27FC236}">
                  <a16:creationId xmlns:a16="http://schemas.microsoft.com/office/drawing/2014/main" id="{289BA609-6BCC-4E57-96A2-B53C692CEA03}"/>
                </a:ext>
              </a:extLst>
            </p:cNvPr>
            <p:cNvSpPr/>
            <p:nvPr/>
          </p:nvSpPr>
          <p:spPr>
            <a:xfrm>
              <a:off x="8029746" y="4332334"/>
              <a:ext cx="91877" cy="59646"/>
            </a:xfrm>
            <a:custGeom>
              <a:avLst/>
              <a:gdLst>
                <a:gd name="connsiteX0" fmla="*/ 41506 w 73092"/>
                <a:gd name="connsiteY0" fmla="*/ 21935 h 47451"/>
                <a:gd name="connsiteX1" fmla="*/ 41506 w 73092"/>
                <a:gd name="connsiteY1" fmla="*/ 46795 h 47451"/>
                <a:gd name="connsiteX2" fmla="*/ 28552 w 73092"/>
                <a:gd name="connsiteY2" fmla="*/ 46795 h 47451"/>
                <a:gd name="connsiteX3" fmla="*/ 28552 w 73092"/>
                <a:gd name="connsiteY3" fmla="*/ 21554 h 47451"/>
                <a:gd name="connsiteX4" fmla="*/ 26933 w 73092"/>
                <a:gd name="connsiteY4" fmla="*/ 13457 h 47451"/>
                <a:gd name="connsiteX5" fmla="*/ 21504 w 73092"/>
                <a:gd name="connsiteY5" fmla="*/ 10981 h 47451"/>
                <a:gd name="connsiteX6" fmla="*/ 14932 w 73092"/>
                <a:gd name="connsiteY6" fmla="*/ 13744 h 47451"/>
                <a:gd name="connsiteX7" fmla="*/ 12074 w 73092"/>
                <a:gd name="connsiteY7" fmla="*/ 21935 h 47451"/>
                <a:gd name="connsiteX8" fmla="*/ 12074 w 73092"/>
                <a:gd name="connsiteY8" fmla="*/ 46795 h 47451"/>
                <a:gd name="connsiteX9" fmla="*/ -785 w 73092"/>
                <a:gd name="connsiteY9" fmla="*/ 46795 h 47451"/>
                <a:gd name="connsiteX10" fmla="*/ -785 w 73092"/>
                <a:gd name="connsiteY10" fmla="*/ 694 h 47451"/>
                <a:gd name="connsiteX11" fmla="*/ 12074 w 73092"/>
                <a:gd name="connsiteY11" fmla="*/ 694 h 47451"/>
                <a:gd name="connsiteX12" fmla="*/ 12074 w 73092"/>
                <a:gd name="connsiteY12" fmla="*/ 5838 h 47451"/>
                <a:gd name="connsiteX13" fmla="*/ 24171 w 73092"/>
                <a:gd name="connsiteY13" fmla="*/ -163 h 47451"/>
                <a:gd name="connsiteX14" fmla="*/ 32172 w 73092"/>
                <a:gd name="connsiteY14" fmla="*/ 2409 h 47451"/>
                <a:gd name="connsiteX15" fmla="*/ 37506 w 73092"/>
                <a:gd name="connsiteY15" fmla="*/ 8695 h 47451"/>
                <a:gd name="connsiteX16" fmla="*/ 44650 w 73092"/>
                <a:gd name="connsiteY16" fmla="*/ 2218 h 47451"/>
                <a:gd name="connsiteX17" fmla="*/ 54175 w 73092"/>
                <a:gd name="connsiteY17" fmla="*/ -163 h 47451"/>
                <a:gd name="connsiteX18" fmla="*/ 67319 w 73092"/>
                <a:gd name="connsiteY18" fmla="*/ 4695 h 47451"/>
                <a:gd name="connsiteX19" fmla="*/ 72272 w 73092"/>
                <a:gd name="connsiteY19" fmla="*/ 18697 h 47451"/>
                <a:gd name="connsiteX20" fmla="*/ 72272 w 73092"/>
                <a:gd name="connsiteY20" fmla="*/ 47272 h 47451"/>
                <a:gd name="connsiteX21" fmla="*/ 59318 w 73092"/>
                <a:gd name="connsiteY21" fmla="*/ 47272 h 47451"/>
                <a:gd name="connsiteX22" fmla="*/ 59318 w 73092"/>
                <a:gd name="connsiteY22" fmla="*/ 22030 h 47451"/>
                <a:gd name="connsiteX23" fmla="*/ 51508 w 73092"/>
                <a:gd name="connsiteY23" fmla="*/ 11458 h 47451"/>
                <a:gd name="connsiteX24" fmla="*/ 44840 w 73092"/>
                <a:gd name="connsiteY24" fmla="*/ 14220 h 47451"/>
                <a:gd name="connsiteX25" fmla="*/ 41506 w 73092"/>
                <a:gd name="connsiteY25" fmla="*/ 21935 h 47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3092" h="47451">
                  <a:moveTo>
                    <a:pt x="41506" y="21935"/>
                  </a:moveTo>
                  <a:lnTo>
                    <a:pt x="41506" y="46795"/>
                  </a:lnTo>
                  <a:lnTo>
                    <a:pt x="28552" y="46795"/>
                  </a:lnTo>
                  <a:lnTo>
                    <a:pt x="28552" y="21554"/>
                  </a:lnTo>
                  <a:cubicBezTo>
                    <a:pt x="28762" y="18754"/>
                    <a:pt x="28200" y="15953"/>
                    <a:pt x="26933" y="13457"/>
                  </a:cubicBezTo>
                  <a:cubicBezTo>
                    <a:pt x="25695" y="11724"/>
                    <a:pt x="23628" y="10781"/>
                    <a:pt x="21504" y="10981"/>
                  </a:cubicBezTo>
                  <a:cubicBezTo>
                    <a:pt x="19027" y="10952"/>
                    <a:pt x="16646" y="11953"/>
                    <a:pt x="14932" y="13744"/>
                  </a:cubicBezTo>
                  <a:cubicBezTo>
                    <a:pt x="12884" y="15963"/>
                    <a:pt x="11846" y="18925"/>
                    <a:pt x="12074" y="21935"/>
                  </a:cubicBezTo>
                  <a:lnTo>
                    <a:pt x="12074" y="46795"/>
                  </a:lnTo>
                  <a:lnTo>
                    <a:pt x="-785" y="46795"/>
                  </a:lnTo>
                  <a:lnTo>
                    <a:pt x="-785" y="694"/>
                  </a:lnTo>
                  <a:lnTo>
                    <a:pt x="12074" y="694"/>
                  </a:lnTo>
                  <a:lnTo>
                    <a:pt x="12074" y="5838"/>
                  </a:lnTo>
                  <a:cubicBezTo>
                    <a:pt x="14999" y="2123"/>
                    <a:pt x="19437" y="-87"/>
                    <a:pt x="24171" y="-163"/>
                  </a:cubicBezTo>
                  <a:cubicBezTo>
                    <a:pt x="27047" y="-192"/>
                    <a:pt x="29848" y="713"/>
                    <a:pt x="32172" y="2409"/>
                  </a:cubicBezTo>
                  <a:cubicBezTo>
                    <a:pt x="34439" y="4028"/>
                    <a:pt x="36277" y="6190"/>
                    <a:pt x="37506" y="8695"/>
                  </a:cubicBezTo>
                  <a:cubicBezTo>
                    <a:pt x="39296" y="5961"/>
                    <a:pt x="41754" y="3732"/>
                    <a:pt x="44650" y="2218"/>
                  </a:cubicBezTo>
                  <a:cubicBezTo>
                    <a:pt x="47583" y="647"/>
                    <a:pt x="50850" y="-172"/>
                    <a:pt x="54175" y="-163"/>
                  </a:cubicBezTo>
                  <a:cubicBezTo>
                    <a:pt x="59032" y="-372"/>
                    <a:pt x="63766" y="1380"/>
                    <a:pt x="67319" y="4695"/>
                  </a:cubicBezTo>
                  <a:cubicBezTo>
                    <a:pt x="70796" y="8495"/>
                    <a:pt x="72586" y="13553"/>
                    <a:pt x="72272" y="18697"/>
                  </a:cubicBezTo>
                  <a:lnTo>
                    <a:pt x="72272" y="47272"/>
                  </a:lnTo>
                  <a:lnTo>
                    <a:pt x="59318" y="47272"/>
                  </a:lnTo>
                  <a:lnTo>
                    <a:pt x="59318" y="22030"/>
                  </a:lnTo>
                  <a:cubicBezTo>
                    <a:pt x="59318" y="14982"/>
                    <a:pt x="56747" y="11458"/>
                    <a:pt x="51508" y="11458"/>
                  </a:cubicBezTo>
                  <a:cubicBezTo>
                    <a:pt x="48993" y="11401"/>
                    <a:pt x="46574" y="12401"/>
                    <a:pt x="44840" y="14220"/>
                  </a:cubicBezTo>
                  <a:cubicBezTo>
                    <a:pt x="42735" y="16239"/>
                    <a:pt x="41535" y="19021"/>
                    <a:pt x="41506" y="21935"/>
                  </a:cubicBezTo>
                  <a:close/>
                </a:path>
              </a:pathLst>
            </a:custGeom>
            <a:solidFill>
              <a:srgbClr val="6D6E71"/>
            </a:solidFill>
            <a:ln w="9525" cap="flat">
              <a:noFill/>
              <a:prstDash val="solid"/>
              <a:miter/>
            </a:ln>
          </p:spPr>
          <p:txBody>
            <a:bodyPr rtlCol="0" anchor="ctr"/>
            <a:lstStyle/>
            <a:p>
              <a:endParaRPr lang="en-US"/>
            </a:p>
          </p:txBody>
        </p:sp>
        <p:sp>
          <p:nvSpPr>
            <p:cNvPr id="865" name="Freeform: Shape 864">
              <a:extLst>
                <a:ext uri="{FF2B5EF4-FFF2-40B4-BE49-F238E27FC236}">
                  <a16:creationId xmlns:a16="http://schemas.microsoft.com/office/drawing/2014/main" id="{DA7FC122-89B8-4E03-ABB1-854790E7F2D2}"/>
                </a:ext>
              </a:extLst>
            </p:cNvPr>
            <p:cNvSpPr/>
            <p:nvPr/>
          </p:nvSpPr>
          <p:spPr>
            <a:xfrm>
              <a:off x="8133037" y="4332348"/>
              <a:ext cx="58250" cy="59888"/>
            </a:xfrm>
            <a:custGeom>
              <a:avLst/>
              <a:gdLst>
                <a:gd name="connsiteX0" fmla="*/ 41726 w 46340"/>
                <a:gd name="connsiteY0" fmla="*/ 40021 h 47643"/>
                <a:gd name="connsiteX1" fmla="*/ 23438 w 46340"/>
                <a:gd name="connsiteY1" fmla="*/ 47450 h 47643"/>
                <a:gd name="connsiteX2" fmla="*/ 6103 w 46340"/>
                <a:gd name="connsiteY2" fmla="*/ 40973 h 47643"/>
                <a:gd name="connsiteX3" fmla="*/ -756 w 46340"/>
                <a:gd name="connsiteY3" fmla="*/ 23638 h 47643"/>
                <a:gd name="connsiteX4" fmla="*/ 6198 w 46340"/>
                <a:gd name="connsiteY4" fmla="*/ 6302 h 47643"/>
                <a:gd name="connsiteX5" fmla="*/ 22676 w 46340"/>
                <a:gd name="connsiteY5" fmla="*/ -175 h 47643"/>
                <a:gd name="connsiteX6" fmla="*/ 38869 w 46340"/>
                <a:gd name="connsiteY6" fmla="*/ 5636 h 47643"/>
                <a:gd name="connsiteX7" fmla="*/ 45536 w 46340"/>
                <a:gd name="connsiteY7" fmla="*/ 21352 h 47643"/>
                <a:gd name="connsiteX8" fmla="*/ 45536 w 46340"/>
                <a:gd name="connsiteY8" fmla="*/ 28210 h 47643"/>
                <a:gd name="connsiteX9" fmla="*/ 11913 w 46340"/>
                <a:gd name="connsiteY9" fmla="*/ 28210 h 47643"/>
                <a:gd name="connsiteX10" fmla="*/ 15818 w 46340"/>
                <a:gd name="connsiteY10" fmla="*/ 34401 h 47643"/>
                <a:gd name="connsiteX11" fmla="*/ 23438 w 46340"/>
                <a:gd name="connsiteY11" fmla="*/ 36782 h 47643"/>
                <a:gd name="connsiteX12" fmla="*/ 34487 w 46340"/>
                <a:gd name="connsiteY12" fmla="*/ 32306 h 47643"/>
                <a:gd name="connsiteX13" fmla="*/ 29344 w 46340"/>
                <a:gd name="connsiteY13" fmla="*/ 12684 h 47643"/>
                <a:gd name="connsiteX14" fmla="*/ 22961 w 46340"/>
                <a:gd name="connsiteY14" fmla="*/ 10493 h 47643"/>
                <a:gd name="connsiteX15" fmla="*/ 15913 w 46340"/>
                <a:gd name="connsiteY15" fmla="*/ 12780 h 47643"/>
                <a:gd name="connsiteX16" fmla="*/ 12293 w 46340"/>
                <a:gd name="connsiteY16" fmla="*/ 19066 h 47643"/>
                <a:gd name="connsiteX17" fmla="*/ 32486 w 46340"/>
                <a:gd name="connsiteY17" fmla="*/ 19066 h 47643"/>
                <a:gd name="connsiteX18" fmla="*/ 29344 w 46340"/>
                <a:gd name="connsiteY18" fmla="*/ 12684 h 47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340" h="47643">
                  <a:moveTo>
                    <a:pt x="41726" y="40021"/>
                  </a:moveTo>
                  <a:cubicBezTo>
                    <a:pt x="36859" y="44821"/>
                    <a:pt x="30277" y="47498"/>
                    <a:pt x="23438" y="47450"/>
                  </a:cubicBezTo>
                  <a:cubicBezTo>
                    <a:pt x="17027" y="47660"/>
                    <a:pt x="10798" y="45336"/>
                    <a:pt x="6103" y="40973"/>
                  </a:cubicBezTo>
                  <a:cubicBezTo>
                    <a:pt x="1435" y="36449"/>
                    <a:pt x="-1060" y="30134"/>
                    <a:pt x="-756" y="23638"/>
                  </a:cubicBezTo>
                  <a:cubicBezTo>
                    <a:pt x="-1089" y="17123"/>
                    <a:pt x="1454" y="10789"/>
                    <a:pt x="6198" y="6302"/>
                  </a:cubicBezTo>
                  <a:cubicBezTo>
                    <a:pt x="10646" y="2093"/>
                    <a:pt x="16551" y="-232"/>
                    <a:pt x="22676" y="-175"/>
                  </a:cubicBezTo>
                  <a:cubicBezTo>
                    <a:pt x="28601" y="-299"/>
                    <a:pt x="34372" y="1769"/>
                    <a:pt x="38869" y="5636"/>
                  </a:cubicBezTo>
                  <a:cubicBezTo>
                    <a:pt x="43345" y="9598"/>
                    <a:pt x="45802" y="15380"/>
                    <a:pt x="45536" y="21352"/>
                  </a:cubicBezTo>
                  <a:lnTo>
                    <a:pt x="45536" y="28210"/>
                  </a:lnTo>
                  <a:lnTo>
                    <a:pt x="11913" y="28210"/>
                  </a:lnTo>
                  <a:cubicBezTo>
                    <a:pt x="12341" y="30715"/>
                    <a:pt x="13742" y="32944"/>
                    <a:pt x="15818" y="34401"/>
                  </a:cubicBezTo>
                  <a:cubicBezTo>
                    <a:pt x="18037" y="35992"/>
                    <a:pt x="20704" y="36830"/>
                    <a:pt x="23438" y="36782"/>
                  </a:cubicBezTo>
                  <a:cubicBezTo>
                    <a:pt x="27591" y="36906"/>
                    <a:pt x="31601" y="35287"/>
                    <a:pt x="34487" y="32306"/>
                  </a:cubicBezTo>
                  <a:close/>
                  <a:moveTo>
                    <a:pt x="29344" y="12684"/>
                  </a:moveTo>
                  <a:cubicBezTo>
                    <a:pt x="27553" y="11198"/>
                    <a:pt x="25286" y="10417"/>
                    <a:pt x="22961" y="10493"/>
                  </a:cubicBezTo>
                  <a:cubicBezTo>
                    <a:pt x="20428" y="10475"/>
                    <a:pt x="17951" y="11275"/>
                    <a:pt x="15913" y="12780"/>
                  </a:cubicBezTo>
                  <a:cubicBezTo>
                    <a:pt x="13837" y="14237"/>
                    <a:pt x="12513" y="16542"/>
                    <a:pt x="12293" y="19066"/>
                  </a:cubicBezTo>
                  <a:lnTo>
                    <a:pt x="32486" y="19066"/>
                  </a:lnTo>
                  <a:cubicBezTo>
                    <a:pt x="32306" y="16609"/>
                    <a:pt x="31172" y="14323"/>
                    <a:pt x="29344" y="12684"/>
                  </a:cubicBezTo>
                  <a:close/>
                </a:path>
              </a:pathLst>
            </a:custGeom>
            <a:solidFill>
              <a:srgbClr val="6D6E71"/>
            </a:solidFill>
            <a:ln w="9525" cap="flat">
              <a:noFill/>
              <a:prstDash val="solid"/>
              <a:miter/>
            </a:ln>
          </p:spPr>
          <p:txBody>
            <a:bodyPr rtlCol="0" anchor="ctr"/>
            <a:lstStyle/>
            <a:p>
              <a:endParaRPr lang="en-US"/>
            </a:p>
          </p:txBody>
        </p:sp>
        <p:sp>
          <p:nvSpPr>
            <p:cNvPr id="866" name="Freeform: Shape 865">
              <a:extLst>
                <a:ext uri="{FF2B5EF4-FFF2-40B4-BE49-F238E27FC236}">
                  <a16:creationId xmlns:a16="http://schemas.microsoft.com/office/drawing/2014/main" id="{F92E2BB4-9CBD-4F63-9EF2-57BAACCDC4A8}"/>
                </a:ext>
              </a:extLst>
            </p:cNvPr>
            <p:cNvSpPr/>
            <p:nvPr/>
          </p:nvSpPr>
          <p:spPr>
            <a:xfrm>
              <a:off x="8199623" y="4311403"/>
              <a:ext cx="60124" cy="80828"/>
            </a:xfrm>
            <a:custGeom>
              <a:avLst/>
              <a:gdLst>
                <a:gd name="connsiteX0" fmla="*/ 20281 w 47831"/>
                <a:gd name="connsiteY0" fmla="*/ 64114 h 64302"/>
                <a:gd name="connsiteX1" fmla="*/ 5613 w 47831"/>
                <a:gd name="connsiteY1" fmla="*/ 57161 h 64302"/>
                <a:gd name="connsiteX2" fmla="*/ -769 w 47831"/>
                <a:gd name="connsiteY2" fmla="*/ 39920 h 64302"/>
                <a:gd name="connsiteX3" fmla="*/ 5518 w 47831"/>
                <a:gd name="connsiteY3" fmla="*/ 23061 h 64302"/>
                <a:gd name="connsiteX4" fmla="*/ 20091 w 47831"/>
                <a:gd name="connsiteY4" fmla="*/ 16489 h 64302"/>
                <a:gd name="connsiteX5" fmla="*/ 33807 w 47831"/>
                <a:gd name="connsiteY5" fmla="*/ 22490 h 64302"/>
                <a:gd name="connsiteX6" fmla="*/ 33807 w 47831"/>
                <a:gd name="connsiteY6" fmla="*/ -180 h 64302"/>
                <a:gd name="connsiteX7" fmla="*/ 47047 w 47831"/>
                <a:gd name="connsiteY7" fmla="*/ -180 h 64302"/>
                <a:gd name="connsiteX8" fmla="*/ 47047 w 47831"/>
                <a:gd name="connsiteY8" fmla="*/ 63447 h 64302"/>
                <a:gd name="connsiteX9" fmla="*/ 34188 w 47831"/>
                <a:gd name="connsiteY9" fmla="*/ 63447 h 64302"/>
                <a:gd name="connsiteX10" fmla="*/ 34188 w 47831"/>
                <a:gd name="connsiteY10" fmla="*/ 57351 h 64302"/>
                <a:gd name="connsiteX11" fmla="*/ 20281 w 47831"/>
                <a:gd name="connsiteY11" fmla="*/ 64114 h 64302"/>
                <a:gd name="connsiteX12" fmla="*/ 12185 w 47831"/>
                <a:gd name="connsiteY12" fmla="*/ 40397 h 64302"/>
                <a:gd name="connsiteX13" fmla="*/ 15519 w 47831"/>
                <a:gd name="connsiteY13" fmla="*/ 49922 h 64302"/>
                <a:gd name="connsiteX14" fmla="*/ 23330 w 47831"/>
                <a:gd name="connsiteY14" fmla="*/ 53541 h 64302"/>
                <a:gd name="connsiteX15" fmla="*/ 30854 w 47831"/>
                <a:gd name="connsiteY15" fmla="*/ 49922 h 64302"/>
                <a:gd name="connsiteX16" fmla="*/ 33997 w 47831"/>
                <a:gd name="connsiteY16" fmla="*/ 40397 h 64302"/>
                <a:gd name="connsiteX17" fmla="*/ 30854 w 47831"/>
                <a:gd name="connsiteY17" fmla="*/ 30872 h 64302"/>
                <a:gd name="connsiteX18" fmla="*/ 23234 w 47831"/>
                <a:gd name="connsiteY18" fmla="*/ 27157 h 64302"/>
                <a:gd name="connsiteX19" fmla="*/ 15424 w 47831"/>
                <a:gd name="connsiteY19" fmla="*/ 30872 h 64302"/>
                <a:gd name="connsiteX20" fmla="*/ 12185 w 47831"/>
                <a:gd name="connsiteY20" fmla="*/ 40397 h 64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831" h="64302">
                  <a:moveTo>
                    <a:pt x="20281" y="64114"/>
                  </a:moveTo>
                  <a:cubicBezTo>
                    <a:pt x="14604" y="64095"/>
                    <a:pt x="9223" y="61552"/>
                    <a:pt x="5613" y="57161"/>
                  </a:cubicBezTo>
                  <a:cubicBezTo>
                    <a:pt x="1327" y="52465"/>
                    <a:pt x="-959" y="46274"/>
                    <a:pt x="-769" y="39920"/>
                  </a:cubicBezTo>
                  <a:cubicBezTo>
                    <a:pt x="-997" y="33691"/>
                    <a:pt x="1260" y="27624"/>
                    <a:pt x="5518" y="23061"/>
                  </a:cubicBezTo>
                  <a:cubicBezTo>
                    <a:pt x="9175" y="18842"/>
                    <a:pt x="14500" y="16432"/>
                    <a:pt x="20091" y="16489"/>
                  </a:cubicBezTo>
                  <a:cubicBezTo>
                    <a:pt x="25329" y="16327"/>
                    <a:pt x="30369" y="18528"/>
                    <a:pt x="33807" y="22490"/>
                  </a:cubicBezTo>
                  <a:lnTo>
                    <a:pt x="33807" y="-180"/>
                  </a:lnTo>
                  <a:lnTo>
                    <a:pt x="47047" y="-180"/>
                  </a:lnTo>
                  <a:lnTo>
                    <a:pt x="47047" y="63447"/>
                  </a:lnTo>
                  <a:lnTo>
                    <a:pt x="34188" y="63447"/>
                  </a:lnTo>
                  <a:lnTo>
                    <a:pt x="34188" y="57351"/>
                  </a:lnTo>
                  <a:cubicBezTo>
                    <a:pt x="30949" y="61762"/>
                    <a:pt x="25749" y="64295"/>
                    <a:pt x="20281" y="64114"/>
                  </a:cubicBezTo>
                  <a:close/>
                  <a:moveTo>
                    <a:pt x="12185" y="40397"/>
                  </a:moveTo>
                  <a:cubicBezTo>
                    <a:pt x="11909" y="43902"/>
                    <a:pt x="13119" y="47360"/>
                    <a:pt x="15519" y="49922"/>
                  </a:cubicBezTo>
                  <a:cubicBezTo>
                    <a:pt x="17472" y="52198"/>
                    <a:pt x="20329" y="53522"/>
                    <a:pt x="23330" y="53541"/>
                  </a:cubicBezTo>
                  <a:cubicBezTo>
                    <a:pt x="26263" y="53560"/>
                    <a:pt x="29035" y="52227"/>
                    <a:pt x="30854" y="49922"/>
                  </a:cubicBezTo>
                  <a:cubicBezTo>
                    <a:pt x="33102" y="47274"/>
                    <a:pt x="34226" y="43864"/>
                    <a:pt x="33997" y="40397"/>
                  </a:cubicBezTo>
                  <a:cubicBezTo>
                    <a:pt x="34159" y="36939"/>
                    <a:pt x="33045" y="33548"/>
                    <a:pt x="30854" y="30872"/>
                  </a:cubicBezTo>
                  <a:cubicBezTo>
                    <a:pt x="29035" y="28510"/>
                    <a:pt x="26215" y="27138"/>
                    <a:pt x="23234" y="27157"/>
                  </a:cubicBezTo>
                  <a:cubicBezTo>
                    <a:pt x="20205" y="27157"/>
                    <a:pt x="17338" y="28529"/>
                    <a:pt x="15424" y="30872"/>
                  </a:cubicBezTo>
                  <a:cubicBezTo>
                    <a:pt x="13195" y="33529"/>
                    <a:pt x="12042" y="36929"/>
                    <a:pt x="12185" y="40397"/>
                  </a:cubicBezTo>
                  <a:close/>
                </a:path>
              </a:pathLst>
            </a:custGeom>
            <a:solidFill>
              <a:srgbClr val="6D6E71"/>
            </a:solidFill>
            <a:ln w="9525" cap="flat">
              <a:noFill/>
              <a:prstDash val="solid"/>
              <a:miter/>
            </a:ln>
          </p:spPr>
          <p:txBody>
            <a:bodyPr rtlCol="0" anchor="ctr"/>
            <a:lstStyle/>
            <a:p>
              <a:endParaRPr lang="en-US"/>
            </a:p>
          </p:txBody>
        </p:sp>
        <p:sp>
          <p:nvSpPr>
            <p:cNvPr id="867" name="Freeform: Shape 866">
              <a:extLst>
                <a:ext uri="{FF2B5EF4-FFF2-40B4-BE49-F238E27FC236}">
                  <a16:creationId xmlns:a16="http://schemas.microsoft.com/office/drawing/2014/main" id="{AED269B9-BCE1-46CA-88FF-654EBFCCC7C5}"/>
                </a:ext>
              </a:extLst>
            </p:cNvPr>
            <p:cNvSpPr/>
            <p:nvPr/>
          </p:nvSpPr>
          <p:spPr>
            <a:xfrm>
              <a:off x="8273271" y="4309742"/>
              <a:ext cx="18924" cy="81640"/>
            </a:xfrm>
            <a:custGeom>
              <a:avLst/>
              <a:gdLst>
                <a:gd name="connsiteX0" fmla="*/ 1411 w 15055"/>
                <a:gd name="connsiteY0" fmla="*/ 12762 h 64948"/>
                <a:gd name="connsiteX1" fmla="*/ -780 w 15055"/>
                <a:gd name="connsiteY1" fmla="*/ 7428 h 64948"/>
                <a:gd name="connsiteX2" fmla="*/ 1411 w 15055"/>
                <a:gd name="connsiteY2" fmla="*/ 1999 h 64948"/>
                <a:gd name="connsiteX3" fmla="*/ 12079 w 15055"/>
                <a:gd name="connsiteY3" fmla="*/ 1999 h 64948"/>
                <a:gd name="connsiteX4" fmla="*/ 14270 w 15055"/>
                <a:gd name="connsiteY4" fmla="*/ 7428 h 64948"/>
                <a:gd name="connsiteX5" fmla="*/ 6773 w 15055"/>
                <a:gd name="connsiteY5" fmla="*/ 14981 h 64948"/>
                <a:gd name="connsiteX6" fmla="*/ 1411 w 15055"/>
                <a:gd name="connsiteY6" fmla="*/ 12762 h 64948"/>
                <a:gd name="connsiteX7" fmla="*/ 13127 w 15055"/>
                <a:gd name="connsiteY7" fmla="*/ 64768 h 64948"/>
                <a:gd name="connsiteX8" fmla="*/ 268 w 15055"/>
                <a:gd name="connsiteY8" fmla="*/ 64768 h 64948"/>
                <a:gd name="connsiteX9" fmla="*/ 268 w 15055"/>
                <a:gd name="connsiteY9" fmla="*/ 18668 h 64948"/>
                <a:gd name="connsiteX10" fmla="*/ 13127 w 15055"/>
                <a:gd name="connsiteY10" fmla="*/ 18668 h 6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055" h="64948">
                  <a:moveTo>
                    <a:pt x="1411" y="12762"/>
                  </a:moveTo>
                  <a:cubicBezTo>
                    <a:pt x="-56" y="11381"/>
                    <a:pt x="-856" y="9438"/>
                    <a:pt x="-780" y="7428"/>
                  </a:cubicBezTo>
                  <a:cubicBezTo>
                    <a:pt x="-856" y="5390"/>
                    <a:pt x="-65" y="3409"/>
                    <a:pt x="1411" y="1999"/>
                  </a:cubicBezTo>
                  <a:cubicBezTo>
                    <a:pt x="4373" y="-906"/>
                    <a:pt x="9117" y="-906"/>
                    <a:pt x="12079" y="1999"/>
                  </a:cubicBezTo>
                  <a:cubicBezTo>
                    <a:pt x="13508" y="3437"/>
                    <a:pt x="14298" y="5399"/>
                    <a:pt x="14270" y="7428"/>
                  </a:cubicBezTo>
                  <a:cubicBezTo>
                    <a:pt x="14279" y="11581"/>
                    <a:pt x="10926" y="14963"/>
                    <a:pt x="6773" y="14981"/>
                  </a:cubicBezTo>
                  <a:cubicBezTo>
                    <a:pt x="4764" y="14991"/>
                    <a:pt x="2830" y="14190"/>
                    <a:pt x="1411" y="12762"/>
                  </a:cubicBezTo>
                  <a:close/>
                  <a:moveTo>
                    <a:pt x="13127" y="64768"/>
                  </a:moveTo>
                  <a:lnTo>
                    <a:pt x="268" y="64768"/>
                  </a:lnTo>
                  <a:lnTo>
                    <a:pt x="268" y="18668"/>
                  </a:lnTo>
                  <a:lnTo>
                    <a:pt x="13127" y="18668"/>
                  </a:lnTo>
                  <a:close/>
                </a:path>
              </a:pathLst>
            </a:custGeom>
            <a:solidFill>
              <a:srgbClr val="6D6E71"/>
            </a:solidFill>
            <a:ln w="9525" cap="flat">
              <a:noFill/>
              <a:prstDash val="solid"/>
              <a:miter/>
            </a:ln>
          </p:spPr>
          <p:txBody>
            <a:bodyPr rtlCol="0" anchor="ctr"/>
            <a:lstStyle/>
            <a:p>
              <a:endParaRPr lang="en-US"/>
            </a:p>
          </p:txBody>
        </p:sp>
        <p:sp>
          <p:nvSpPr>
            <p:cNvPr id="868" name="Freeform: Shape 867">
              <a:extLst>
                <a:ext uri="{FF2B5EF4-FFF2-40B4-BE49-F238E27FC236}">
                  <a16:creationId xmlns:a16="http://schemas.microsoft.com/office/drawing/2014/main" id="{23D1C4B2-1775-4DE4-95A2-591667D355FD}"/>
                </a:ext>
              </a:extLst>
            </p:cNvPr>
            <p:cNvSpPr/>
            <p:nvPr/>
          </p:nvSpPr>
          <p:spPr>
            <a:xfrm>
              <a:off x="8303054" y="4332713"/>
              <a:ext cx="54992" cy="59875"/>
            </a:xfrm>
            <a:custGeom>
              <a:avLst/>
              <a:gdLst>
                <a:gd name="connsiteX0" fmla="*/ 23723 w 43748"/>
                <a:gd name="connsiteY0" fmla="*/ 35731 h 47633"/>
                <a:gd name="connsiteX1" fmla="*/ 35344 w 43748"/>
                <a:gd name="connsiteY1" fmla="*/ 29349 h 47633"/>
                <a:gd name="connsiteX2" fmla="*/ 42964 w 43748"/>
                <a:gd name="connsiteY2" fmla="*/ 37921 h 47633"/>
                <a:gd name="connsiteX3" fmla="*/ 23914 w 43748"/>
                <a:gd name="connsiteY3" fmla="*/ 47446 h 47633"/>
                <a:gd name="connsiteX4" fmla="*/ 6388 w 43748"/>
                <a:gd name="connsiteY4" fmla="*/ 40874 h 47633"/>
                <a:gd name="connsiteX5" fmla="*/ 6216 w 43748"/>
                <a:gd name="connsiteY5" fmla="*/ 6660 h 47633"/>
                <a:gd name="connsiteX6" fmla="*/ 6388 w 43748"/>
                <a:gd name="connsiteY6" fmla="*/ 6489 h 47633"/>
                <a:gd name="connsiteX7" fmla="*/ 23628 w 43748"/>
                <a:gd name="connsiteY7" fmla="*/ -179 h 47633"/>
                <a:gd name="connsiteX8" fmla="*/ 33629 w 43748"/>
                <a:gd name="connsiteY8" fmla="*/ 1917 h 47633"/>
                <a:gd name="connsiteX9" fmla="*/ 42583 w 43748"/>
                <a:gd name="connsiteY9" fmla="*/ 8013 h 47633"/>
                <a:gd name="connsiteX10" fmla="*/ 35915 w 43748"/>
                <a:gd name="connsiteY10" fmla="*/ 16776 h 47633"/>
                <a:gd name="connsiteX11" fmla="*/ 30486 w 43748"/>
                <a:gd name="connsiteY11" fmla="*/ 12585 h 47633"/>
                <a:gd name="connsiteX12" fmla="*/ 24104 w 43748"/>
                <a:gd name="connsiteY12" fmla="*/ 11156 h 47633"/>
                <a:gd name="connsiteX13" fmla="*/ 15437 w 43748"/>
                <a:gd name="connsiteY13" fmla="*/ 14490 h 47633"/>
                <a:gd name="connsiteX14" fmla="*/ 15437 w 43748"/>
                <a:gd name="connsiteY14" fmla="*/ 32778 h 47633"/>
                <a:gd name="connsiteX15" fmla="*/ 23723 w 43748"/>
                <a:gd name="connsiteY15" fmla="*/ 35731 h 4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748" h="47633">
                  <a:moveTo>
                    <a:pt x="23723" y="35731"/>
                  </a:moveTo>
                  <a:cubicBezTo>
                    <a:pt x="28391" y="35559"/>
                    <a:pt x="32696" y="33197"/>
                    <a:pt x="35344" y="29349"/>
                  </a:cubicBezTo>
                  <a:lnTo>
                    <a:pt x="42964" y="37921"/>
                  </a:lnTo>
                  <a:cubicBezTo>
                    <a:pt x="38192" y="43579"/>
                    <a:pt x="31306" y="47018"/>
                    <a:pt x="23914" y="47446"/>
                  </a:cubicBezTo>
                  <a:cubicBezTo>
                    <a:pt x="17447" y="47599"/>
                    <a:pt x="11160" y="45246"/>
                    <a:pt x="6388" y="40874"/>
                  </a:cubicBezTo>
                  <a:cubicBezTo>
                    <a:pt x="-3109" y="31473"/>
                    <a:pt x="-3185" y="16156"/>
                    <a:pt x="6216" y="6660"/>
                  </a:cubicBezTo>
                  <a:cubicBezTo>
                    <a:pt x="6273" y="6603"/>
                    <a:pt x="6331" y="6546"/>
                    <a:pt x="6388" y="6489"/>
                  </a:cubicBezTo>
                  <a:cubicBezTo>
                    <a:pt x="11074" y="2146"/>
                    <a:pt x="17237" y="-245"/>
                    <a:pt x="23628" y="-179"/>
                  </a:cubicBezTo>
                  <a:cubicBezTo>
                    <a:pt x="27067" y="-112"/>
                    <a:pt x="30457" y="593"/>
                    <a:pt x="33629" y="1917"/>
                  </a:cubicBezTo>
                  <a:cubicBezTo>
                    <a:pt x="37020" y="3269"/>
                    <a:pt x="40078" y="5346"/>
                    <a:pt x="42583" y="8013"/>
                  </a:cubicBezTo>
                  <a:lnTo>
                    <a:pt x="35915" y="16776"/>
                  </a:lnTo>
                  <a:cubicBezTo>
                    <a:pt x="34458" y="14976"/>
                    <a:pt x="32601" y="13537"/>
                    <a:pt x="30486" y="12585"/>
                  </a:cubicBezTo>
                  <a:cubicBezTo>
                    <a:pt x="28486" y="11661"/>
                    <a:pt x="26305" y="11175"/>
                    <a:pt x="24104" y="11156"/>
                  </a:cubicBezTo>
                  <a:cubicBezTo>
                    <a:pt x="20895" y="11108"/>
                    <a:pt x="17790" y="12308"/>
                    <a:pt x="15437" y="14490"/>
                  </a:cubicBezTo>
                  <a:cubicBezTo>
                    <a:pt x="10503" y="19586"/>
                    <a:pt x="10503" y="27682"/>
                    <a:pt x="15437" y="32778"/>
                  </a:cubicBezTo>
                  <a:cubicBezTo>
                    <a:pt x="17732" y="34769"/>
                    <a:pt x="20685" y="35816"/>
                    <a:pt x="23723" y="35731"/>
                  </a:cubicBezTo>
                  <a:close/>
                </a:path>
              </a:pathLst>
            </a:custGeom>
            <a:solidFill>
              <a:srgbClr val="6D6E71"/>
            </a:solidFill>
            <a:ln w="9525" cap="flat">
              <a:noFill/>
              <a:prstDash val="solid"/>
              <a:miter/>
            </a:ln>
          </p:spPr>
          <p:txBody>
            <a:bodyPr rtlCol="0" anchor="ctr"/>
            <a:lstStyle/>
            <a:p>
              <a:endParaRPr lang="en-US"/>
            </a:p>
          </p:txBody>
        </p:sp>
        <p:sp>
          <p:nvSpPr>
            <p:cNvPr id="869" name="Freeform: Shape 868">
              <a:extLst>
                <a:ext uri="{FF2B5EF4-FFF2-40B4-BE49-F238E27FC236}">
                  <a16:creationId xmlns:a16="http://schemas.microsoft.com/office/drawing/2014/main" id="{7BDBC189-9B52-4200-A214-68170CB44388}"/>
                </a:ext>
              </a:extLst>
            </p:cNvPr>
            <p:cNvSpPr/>
            <p:nvPr/>
          </p:nvSpPr>
          <p:spPr>
            <a:xfrm>
              <a:off x="8366277" y="4332572"/>
              <a:ext cx="52313" cy="59658"/>
            </a:xfrm>
            <a:custGeom>
              <a:avLst/>
              <a:gdLst>
                <a:gd name="connsiteX0" fmla="*/ 40387 w 41617"/>
                <a:gd name="connsiteY0" fmla="*/ 46605 h 47460"/>
                <a:gd name="connsiteX1" fmla="*/ 28767 w 41617"/>
                <a:gd name="connsiteY1" fmla="*/ 46605 h 47460"/>
                <a:gd name="connsiteX2" fmla="*/ 28767 w 41617"/>
                <a:gd name="connsiteY2" fmla="*/ 40986 h 47460"/>
                <a:gd name="connsiteX3" fmla="*/ 16480 w 41617"/>
                <a:gd name="connsiteY3" fmla="*/ 47272 h 47460"/>
                <a:gd name="connsiteX4" fmla="*/ 4192 w 41617"/>
                <a:gd name="connsiteY4" fmla="*/ 42986 h 47460"/>
                <a:gd name="connsiteX5" fmla="*/ -761 w 41617"/>
                <a:gd name="connsiteY5" fmla="*/ 31746 h 47460"/>
                <a:gd name="connsiteX6" fmla="*/ 4383 w 41617"/>
                <a:gd name="connsiteY6" fmla="*/ 21079 h 47460"/>
                <a:gd name="connsiteX7" fmla="*/ 18384 w 41617"/>
                <a:gd name="connsiteY7" fmla="*/ 17554 h 47460"/>
                <a:gd name="connsiteX8" fmla="*/ 27909 w 41617"/>
                <a:gd name="connsiteY8" fmla="*/ 17554 h 47460"/>
                <a:gd name="connsiteX9" fmla="*/ 27909 w 41617"/>
                <a:gd name="connsiteY9" fmla="*/ 17554 h 47460"/>
                <a:gd name="connsiteX10" fmla="*/ 20099 w 41617"/>
                <a:gd name="connsiteY10" fmla="*/ 10125 h 47460"/>
                <a:gd name="connsiteX11" fmla="*/ 13050 w 41617"/>
                <a:gd name="connsiteY11" fmla="*/ 11459 h 47460"/>
                <a:gd name="connsiteX12" fmla="*/ 6764 w 41617"/>
                <a:gd name="connsiteY12" fmla="*/ 14792 h 47460"/>
                <a:gd name="connsiteX13" fmla="*/ 1049 w 41617"/>
                <a:gd name="connsiteY13" fmla="*/ 6506 h 47460"/>
                <a:gd name="connsiteX14" fmla="*/ 21718 w 41617"/>
                <a:gd name="connsiteY14" fmla="*/ -162 h 47460"/>
                <a:gd name="connsiteX15" fmla="*/ 35434 w 41617"/>
                <a:gd name="connsiteY15" fmla="*/ 4029 h 47460"/>
                <a:gd name="connsiteX16" fmla="*/ 40768 w 41617"/>
                <a:gd name="connsiteY16" fmla="*/ 17364 h 47460"/>
                <a:gd name="connsiteX17" fmla="*/ 27433 w 41617"/>
                <a:gd name="connsiteY17" fmla="*/ 28984 h 47460"/>
                <a:gd name="connsiteX18" fmla="*/ 27433 w 41617"/>
                <a:gd name="connsiteY18" fmla="*/ 26794 h 47460"/>
                <a:gd name="connsiteX19" fmla="*/ 19242 w 41617"/>
                <a:gd name="connsiteY19" fmla="*/ 26794 h 47460"/>
                <a:gd name="connsiteX20" fmla="*/ 11526 w 41617"/>
                <a:gd name="connsiteY20" fmla="*/ 31556 h 47460"/>
                <a:gd name="connsiteX21" fmla="*/ 13336 w 41617"/>
                <a:gd name="connsiteY21" fmla="*/ 35366 h 47460"/>
                <a:gd name="connsiteX22" fmla="*/ 18575 w 41617"/>
                <a:gd name="connsiteY22" fmla="*/ 36700 h 47460"/>
                <a:gd name="connsiteX23" fmla="*/ 24671 w 41617"/>
                <a:gd name="connsiteY23" fmla="*/ 34604 h 47460"/>
                <a:gd name="connsiteX24" fmla="*/ 27433 w 41617"/>
                <a:gd name="connsiteY24" fmla="*/ 28984 h 4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617" h="47460">
                  <a:moveTo>
                    <a:pt x="40387" y="46605"/>
                  </a:moveTo>
                  <a:lnTo>
                    <a:pt x="28767" y="46605"/>
                  </a:lnTo>
                  <a:lnTo>
                    <a:pt x="28767" y="40986"/>
                  </a:lnTo>
                  <a:cubicBezTo>
                    <a:pt x="25919" y="44939"/>
                    <a:pt x="21347" y="47272"/>
                    <a:pt x="16480" y="47272"/>
                  </a:cubicBezTo>
                  <a:cubicBezTo>
                    <a:pt x="11993" y="47406"/>
                    <a:pt x="7621" y="45882"/>
                    <a:pt x="4192" y="42986"/>
                  </a:cubicBezTo>
                  <a:cubicBezTo>
                    <a:pt x="887" y="40215"/>
                    <a:pt x="-942" y="36061"/>
                    <a:pt x="-761" y="31746"/>
                  </a:cubicBezTo>
                  <a:cubicBezTo>
                    <a:pt x="-1027" y="27537"/>
                    <a:pt x="925" y="23498"/>
                    <a:pt x="4383" y="21079"/>
                  </a:cubicBezTo>
                  <a:cubicBezTo>
                    <a:pt x="8602" y="18545"/>
                    <a:pt x="13469" y="17326"/>
                    <a:pt x="18384" y="17554"/>
                  </a:cubicBezTo>
                  <a:lnTo>
                    <a:pt x="27909" y="17554"/>
                  </a:lnTo>
                  <a:lnTo>
                    <a:pt x="27909" y="17554"/>
                  </a:lnTo>
                  <a:cubicBezTo>
                    <a:pt x="27909" y="12602"/>
                    <a:pt x="25338" y="10125"/>
                    <a:pt x="20099" y="10125"/>
                  </a:cubicBezTo>
                  <a:cubicBezTo>
                    <a:pt x="17689" y="10182"/>
                    <a:pt x="15308" y="10630"/>
                    <a:pt x="13050" y="11459"/>
                  </a:cubicBezTo>
                  <a:cubicBezTo>
                    <a:pt x="10803" y="12259"/>
                    <a:pt x="8688" y="13382"/>
                    <a:pt x="6764" y="14792"/>
                  </a:cubicBezTo>
                  <a:lnTo>
                    <a:pt x="1049" y="6506"/>
                  </a:lnTo>
                  <a:cubicBezTo>
                    <a:pt x="7012" y="2067"/>
                    <a:pt x="14279" y="-277"/>
                    <a:pt x="21718" y="-162"/>
                  </a:cubicBezTo>
                  <a:cubicBezTo>
                    <a:pt x="26633" y="-362"/>
                    <a:pt x="31472" y="1114"/>
                    <a:pt x="35434" y="4029"/>
                  </a:cubicBezTo>
                  <a:cubicBezTo>
                    <a:pt x="39244" y="7362"/>
                    <a:pt x="41225" y="12325"/>
                    <a:pt x="40768" y="17364"/>
                  </a:cubicBezTo>
                  <a:close/>
                  <a:moveTo>
                    <a:pt x="27433" y="28984"/>
                  </a:moveTo>
                  <a:lnTo>
                    <a:pt x="27433" y="26794"/>
                  </a:lnTo>
                  <a:lnTo>
                    <a:pt x="19242" y="26794"/>
                  </a:lnTo>
                  <a:cubicBezTo>
                    <a:pt x="14098" y="26794"/>
                    <a:pt x="11526" y="28413"/>
                    <a:pt x="11526" y="31556"/>
                  </a:cubicBezTo>
                  <a:cubicBezTo>
                    <a:pt x="11422" y="33052"/>
                    <a:pt x="12107" y="34499"/>
                    <a:pt x="13336" y="35366"/>
                  </a:cubicBezTo>
                  <a:cubicBezTo>
                    <a:pt x="14889" y="36376"/>
                    <a:pt x="16727" y="36843"/>
                    <a:pt x="18575" y="36700"/>
                  </a:cubicBezTo>
                  <a:cubicBezTo>
                    <a:pt x="20785" y="36728"/>
                    <a:pt x="22947" y="35995"/>
                    <a:pt x="24671" y="34604"/>
                  </a:cubicBezTo>
                  <a:cubicBezTo>
                    <a:pt x="26442" y="33290"/>
                    <a:pt x="27471" y="31194"/>
                    <a:pt x="27433" y="28984"/>
                  </a:cubicBezTo>
                  <a:close/>
                </a:path>
              </a:pathLst>
            </a:custGeom>
            <a:solidFill>
              <a:srgbClr val="6D6E71"/>
            </a:solidFill>
            <a:ln w="9525" cap="flat">
              <a:noFill/>
              <a:prstDash val="solid"/>
              <a:miter/>
            </a:ln>
          </p:spPr>
          <p:txBody>
            <a:bodyPr rtlCol="0" anchor="ctr"/>
            <a:lstStyle/>
            <a:p>
              <a:endParaRPr lang="en-US"/>
            </a:p>
          </p:txBody>
        </p:sp>
        <p:sp>
          <p:nvSpPr>
            <p:cNvPr id="870" name="Freeform: Shape 869">
              <a:extLst>
                <a:ext uri="{FF2B5EF4-FFF2-40B4-BE49-F238E27FC236}">
                  <a16:creationId xmlns:a16="http://schemas.microsoft.com/office/drawing/2014/main" id="{7131D7D8-CA8C-4CAD-AC81-76247B50E2B1}"/>
                </a:ext>
              </a:extLst>
            </p:cNvPr>
            <p:cNvSpPr/>
            <p:nvPr/>
          </p:nvSpPr>
          <p:spPr>
            <a:xfrm>
              <a:off x="8429046" y="4315713"/>
              <a:ext cx="42503" cy="76515"/>
            </a:xfrm>
            <a:custGeom>
              <a:avLst/>
              <a:gdLst>
                <a:gd name="connsiteX0" fmla="*/ 17598 w 33813"/>
                <a:gd name="connsiteY0" fmla="*/ 23156 h 60871"/>
                <a:gd name="connsiteX1" fmla="*/ 17598 w 33813"/>
                <a:gd name="connsiteY1" fmla="*/ 43825 h 60871"/>
                <a:gd name="connsiteX2" fmla="*/ 18932 w 33813"/>
                <a:gd name="connsiteY2" fmla="*/ 47921 h 60871"/>
                <a:gd name="connsiteX3" fmla="*/ 22170 w 33813"/>
                <a:gd name="connsiteY3" fmla="*/ 49445 h 60871"/>
                <a:gd name="connsiteX4" fmla="*/ 28266 w 33813"/>
                <a:gd name="connsiteY4" fmla="*/ 46207 h 60871"/>
                <a:gd name="connsiteX5" fmla="*/ 33029 w 33813"/>
                <a:gd name="connsiteY5" fmla="*/ 55160 h 60871"/>
                <a:gd name="connsiteX6" fmla="*/ 20456 w 33813"/>
                <a:gd name="connsiteY6" fmla="*/ 60684 h 60871"/>
                <a:gd name="connsiteX7" fmla="*/ 9216 w 33813"/>
                <a:gd name="connsiteY7" fmla="*/ 56303 h 60871"/>
                <a:gd name="connsiteX8" fmla="*/ 4645 w 33813"/>
                <a:gd name="connsiteY8" fmla="*/ 44397 h 60871"/>
                <a:gd name="connsiteX9" fmla="*/ 4645 w 33813"/>
                <a:gd name="connsiteY9" fmla="*/ 23156 h 60871"/>
                <a:gd name="connsiteX10" fmla="*/ -785 w 33813"/>
                <a:gd name="connsiteY10" fmla="*/ 23156 h 60871"/>
                <a:gd name="connsiteX11" fmla="*/ -785 w 33813"/>
                <a:gd name="connsiteY11" fmla="*/ 13631 h 60871"/>
                <a:gd name="connsiteX12" fmla="*/ 4645 w 33813"/>
                <a:gd name="connsiteY12" fmla="*/ 13631 h 60871"/>
                <a:gd name="connsiteX13" fmla="*/ 4645 w 33813"/>
                <a:gd name="connsiteY13" fmla="*/ -180 h 60871"/>
                <a:gd name="connsiteX14" fmla="*/ 17598 w 33813"/>
                <a:gd name="connsiteY14" fmla="*/ -180 h 60871"/>
                <a:gd name="connsiteX15" fmla="*/ 17598 w 33813"/>
                <a:gd name="connsiteY15" fmla="*/ 13631 h 60871"/>
                <a:gd name="connsiteX16" fmla="*/ 28742 w 33813"/>
                <a:gd name="connsiteY16" fmla="*/ 13631 h 60871"/>
                <a:gd name="connsiteX17" fmla="*/ 28742 w 33813"/>
                <a:gd name="connsiteY17" fmla="*/ 23156 h 60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813" h="60871">
                  <a:moveTo>
                    <a:pt x="17598" y="23156"/>
                  </a:moveTo>
                  <a:lnTo>
                    <a:pt x="17598" y="43825"/>
                  </a:lnTo>
                  <a:cubicBezTo>
                    <a:pt x="17484" y="45311"/>
                    <a:pt x="17960" y="46787"/>
                    <a:pt x="18932" y="47921"/>
                  </a:cubicBezTo>
                  <a:cubicBezTo>
                    <a:pt x="19732" y="48893"/>
                    <a:pt x="20913" y="49445"/>
                    <a:pt x="22170" y="49445"/>
                  </a:cubicBezTo>
                  <a:cubicBezTo>
                    <a:pt x="24618" y="49445"/>
                    <a:pt x="26904" y="48235"/>
                    <a:pt x="28266" y="46207"/>
                  </a:cubicBezTo>
                  <a:lnTo>
                    <a:pt x="33029" y="55160"/>
                  </a:lnTo>
                  <a:cubicBezTo>
                    <a:pt x="29714" y="58570"/>
                    <a:pt x="25209" y="60551"/>
                    <a:pt x="20456" y="60684"/>
                  </a:cubicBezTo>
                  <a:cubicBezTo>
                    <a:pt x="16275" y="60808"/>
                    <a:pt x="12217" y="59227"/>
                    <a:pt x="9216" y="56303"/>
                  </a:cubicBezTo>
                  <a:cubicBezTo>
                    <a:pt x="6083" y="53160"/>
                    <a:pt x="4415" y="48836"/>
                    <a:pt x="4645" y="44397"/>
                  </a:cubicBezTo>
                  <a:lnTo>
                    <a:pt x="4645" y="23156"/>
                  </a:lnTo>
                  <a:lnTo>
                    <a:pt x="-785" y="23156"/>
                  </a:lnTo>
                  <a:lnTo>
                    <a:pt x="-785" y="13631"/>
                  </a:lnTo>
                  <a:lnTo>
                    <a:pt x="4645" y="13631"/>
                  </a:lnTo>
                  <a:lnTo>
                    <a:pt x="4645" y="-180"/>
                  </a:lnTo>
                  <a:lnTo>
                    <a:pt x="17598" y="-180"/>
                  </a:lnTo>
                  <a:lnTo>
                    <a:pt x="17598" y="13631"/>
                  </a:lnTo>
                  <a:lnTo>
                    <a:pt x="28742" y="13631"/>
                  </a:lnTo>
                  <a:lnTo>
                    <a:pt x="28742" y="23156"/>
                  </a:lnTo>
                  <a:close/>
                </a:path>
              </a:pathLst>
            </a:custGeom>
            <a:solidFill>
              <a:srgbClr val="6D6E71"/>
            </a:solidFill>
            <a:ln w="9525" cap="flat">
              <a:noFill/>
              <a:prstDash val="solid"/>
              <a:miter/>
            </a:ln>
          </p:spPr>
          <p:txBody>
            <a:bodyPr rtlCol="0" anchor="ctr"/>
            <a:lstStyle/>
            <a:p>
              <a:endParaRPr lang="en-US"/>
            </a:p>
          </p:txBody>
        </p:sp>
        <p:sp>
          <p:nvSpPr>
            <p:cNvPr id="871" name="Freeform: Shape 870">
              <a:extLst>
                <a:ext uri="{FF2B5EF4-FFF2-40B4-BE49-F238E27FC236}">
                  <a16:creationId xmlns:a16="http://schemas.microsoft.com/office/drawing/2014/main" id="{D9C0CB7C-F150-4167-91BD-64DC6D2C18A4}"/>
                </a:ext>
              </a:extLst>
            </p:cNvPr>
            <p:cNvSpPr/>
            <p:nvPr/>
          </p:nvSpPr>
          <p:spPr>
            <a:xfrm>
              <a:off x="8475111" y="4332348"/>
              <a:ext cx="58267" cy="59885"/>
            </a:xfrm>
            <a:custGeom>
              <a:avLst/>
              <a:gdLst>
                <a:gd name="connsiteX0" fmla="*/ 41817 w 46354"/>
                <a:gd name="connsiteY0" fmla="*/ 40021 h 47641"/>
                <a:gd name="connsiteX1" fmla="*/ 23434 w 46354"/>
                <a:gd name="connsiteY1" fmla="*/ 47450 h 47641"/>
                <a:gd name="connsiteX2" fmla="*/ 6098 w 46354"/>
                <a:gd name="connsiteY2" fmla="*/ 40973 h 47641"/>
                <a:gd name="connsiteX3" fmla="*/ -760 w 46354"/>
                <a:gd name="connsiteY3" fmla="*/ 23638 h 47641"/>
                <a:gd name="connsiteX4" fmla="*/ 6289 w 46354"/>
                <a:gd name="connsiteY4" fmla="*/ 6302 h 47641"/>
                <a:gd name="connsiteX5" fmla="*/ 22767 w 46354"/>
                <a:gd name="connsiteY5" fmla="*/ -175 h 47641"/>
                <a:gd name="connsiteX6" fmla="*/ 38864 w 46354"/>
                <a:gd name="connsiteY6" fmla="*/ 5636 h 47641"/>
                <a:gd name="connsiteX7" fmla="*/ 45532 w 46354"/>
                <a:gd name="connsiteY7" fmla="*/ 21352 h 47641"/>
                <a:gd name="connsiteX8" fmla="*/ 45532 w 46354"/>
                <a:gd name="connsiteY8" fmla="*/ 28210 h 47641"/>
                <a:gd name="connsiteX9" fmla="*/ 11909 w 46354"/>
                <a:gd name="connsiteY9" fmla="*/ 28210 h 47641"/>
                <a:gd name="connsiteX10" fmla="*/ 15909 w 46354"/>
                <a:gd name="connsiteY10" fmla="*/ 34401 h 47641"/>
                <a:gd name="connsiteX11" fmla="*/ 23434 w 46354"/>
                <a:gd name="connsiteY11" fmla="*/ 36782 h 47641"/>
                <a:gd name="connsiteX12" fmla="*/ 34578 w 46354"/>
                <a:gd name="connsiteY12" fmla="*/ 32306 h 47641"/>
                <a:gd name="connsiteX13" fmla="*/ 29434 w 46354"/>
                <a:gd name="connsiteY13" fmla="*/ 12684 h 47641"/>
                <a:gd name="connsiteX14" fmla="*/ 22957 w 46354"/>
                <a:gd name="connsiteY14" fmla="*/ 10493 h 47641"/>
                <a:gd name="connsiteX15" fmla="*/ 16004 w 46354"/>
                <a:gd name="connsiteY15" fmla="*/ 12780 h 47641"/>
                <a:gd name="connsiteX16" fmla="*/ 12289 w 46354"/>
                <a:gd name="connsiteY16" fmla="*/ 19066 h 47641"/>
                <a:gd name="connsiteX17" fmla="*/ 32482 w 46354"/>
                <a:gd name="connsiteY17" fmla="*/ 19066 h 47641"/>
                <a:gd name="connsiteX18" fmla="*/ 29434 w 46354"/>
                <a:gd name="connsiteY18" fmla="*/ 12684 h 47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354" h="47641">
                  <a:moveTo>
                    <a:pt x="41817" y="40021"/>
                  </a:moveTo>
                  <a:cubicBezTo>
                    <a:pt x="36921" y="44850"/>
                    <a:pt x="30311" y="47517"/>
                    <a:pt x="23434" y="47450"/>
                  </a:cubicBezTo>
                  <a:cubicBezTo>
                    <a:pt x="17033" y="47641"/>
                    <a:pt x="10803" y="45317"/>
                    <a:pt x="6098" y="40973"/>
                  </a:cubicBezTo>
                  <a:cubicBezTo>
                    <a:pt x="1431" y="36449"/>
                    <a:pt x="-1064" y="30134"/>
                    <a:pt x="-760" y="23638"/>
                  </a:cubicBezTo>
                  <a:cubicBezTo>
                    <a:pt x="-1064" y="17104"/>
                    <a:pt x="1507" y="10770"/>
                    <a:pt x="6289" y="6302"/>
                  </a:cubicBezTo>
                  <a:cubicBezTo>
                    <a:pt x="10718" y="2064"/>
                    <a:pt x="16633" y="-260"/>
                    <a:pt x="22767" y="-175"/>
                  </a:cubicBezTo>
                  <a:cubicBezTo>
                    <a:pt x="28663" y="-299"/>
                    <a:pt x="34407" y="1769"/>
                    <a:pt x="38864" y="5636"/>
                  </a:cubicBezTo>
                  <a:cubicBezTo>
                    <a:pt x="43446" y="9532"/>
                    <a:pt x="45913" y="15351"/>
                    <a:pt x="45532" y="21352"/>
                  </a:cubicBezTo>
                  <a:lnTo>
                    <a:pt x="45532" y="28210"/>
                  </a:lnTo>
                  <a:lnTo>
                    <a:pt x="11909" y="28210"/>
                  </a:lnTo>
                  <a:cubicBezTo>
                    <a:pt x="12356" y="30725"/>
                    <a:pt x="13795" y="32953"/>
                    <a:pt x="15909" y="34401"/>
                  </a:cubicBezTo>
                  <a:cubicBezTo>
                    <a:pt x="18090" y="35992"/>
                    <a:pt x="20728" y="36830"/>
                    <a:pt x="23434" y="36782"/>
                  </a:cubicBezTo>
                  <a:cubicBezTo>
                    <a:pt x="27606" y="36888"/>
                    <a:pt x="31635" y="35268"/>
                    <a:pt x="34578" y="32306"/>
                  </a:cubicBezTo>
                  <a:close/>
                  <a:moveTo>
                    <a:pt x="29434" y="12684"/>
                  </a:moveTo>
                  <a:cubicBezTo>
                    <a:pt x="27596" y="11218"/>
                    <a:pt x="25310" y="10436"/>
                    <a:pt x="22957" y="10493"/>
                  </a:cubicBezTo>
                  <a:cubicBezTo>
                    <a:pt x="20452" y="10484"/>
                    <a:pt x="18014" y="11284"/>
                    <a:pt x="16004" y="12780"/>
                  </a:cubicBezTo>
                  <a:cubicBezTo>
                    <a:pt x="13975" y="14303"/>
                    <a:pt x="12642" y="16561"/>
                    <a:pt x="12289" y="19066"/>
                  </a:cubicBezTo>
                  <a:lnTo>
                    <a:pt x="32482" y="19066"/>
                  </a:lnTo>
                  <a:cubicBezTo>
                    <a:pt x="32321" y="16628"/>
                    <a:pt x="31235" y="14342"/>
                    <a:pt x="29434" y="12684"/>
                  </a:cubicBezTo>
                  <a:close/>
                </a:path>
              </a:pathLst>
            </a:custGeom>
            <a:solidFill>
              <a:srgbClr val="6D6E71"/>
            </a:solidFill>
            <a:ln w="9525" cap="flat">
              <a:noFill/>
              <a:prstDash val="solid"/>
              <a:miter/>
            </a:ln>
          </p:spPr>
          <p:txBody>
            <a:bodyPr rtlCol="0" anchor="ctr"/>
            <a:lstStyle/>
            <a:p>
              <a:endParaRPr lang="en-US"/>
            </a:p>
          </p:txBody>
        </p:sp>
        <p:sp>
          <p:nvSpPr>
            <p:cNvPr id="872" name="Freeform: Shape 871">
              <a:extLst>
                <a:ext uri="{FF2B5EF4-FFF2-40B4-BE49-F238E27FC236}">
                  <a16:creationId xmlns:a16="http://schemas.microsoft.com/office/drawing/2014/main" id="{BD414626-35DB-404C-BBA2-D7D8218ECD17}"/>
                </a:ext>
              </a:extLst>
            </p:cNvPr>
            <p:cNvSpPr/>
            <p:nvPr/>
          </p:nvSpPr>
          <p:spPr>
            <a:xfrm>
              <a:off x="8567214" y="4333433"/>
              <a:ext cx="94347" cy="57948"/>
            </a:xfrm>
            <a:custGeom>
              <a:avLst/>
              <a:gdLst>
                <a:gd name="connsiteX0" fmla="*/ 28171 w 75057"/>
                <a:gd name="connsiteY0" fmla="*/ 45921 h 46100"/>
                <a:gd name="connsiteX1" fmla="*/ 14836 w 75057"/>
                <a:gd name="connsiteY1" fmla="*/ 45921 h 46100"/>
                <a:gd name="connsiteX2" fmla="*/ -785 w 75057"/>
                <a:gd name="connsiteY2" fmla="*/ -180 h 46100"/>
                <a:gd name="connsiteX3" fmla="*/ 12455 w 75057"/>
                <a:gd name="connsiteY3" fmla="*/ -180 h 46100"/>
                <a:gd name="connsiteX4" fmla="*/ 21504 w 75057"/>
                <a:gd name="connsiteY4" fmla="*/ 27633 h 46100"/>
                <a:gd name="connsiteX5" fmla="*/ 30457 w 75057"/>
                <a:gd name="connsiteY5" fmla="*/ -180 h 46100"/>
                <a:gd name="connsiteX6" fmla="*/ 42935 w 75057"/>
                <a:gd name="connsiteY6" fmla="*/ -180 h 46100"/>
                <a:gd name="connsiteX7" fmla="*/ 51889 w 75057"/>
                <a:gd name="connsiteY7" fmla="*/ 27633 h 46100"/>
                <a:gd name="connsiteX8" fmla="*/ 60937 w 75057"/>
                <a:gd name="connsiteY8" fmla="*/ -180 h 46100"/>
                <a:gd name="connsiteX9" fmla="*/ 74272 w 75057"/>
                <a:gd name="connsiteY9" fmla="*/ -180 h 46100"/>
                <a:gd name="connsiteX10" fmla="*/ 58556 w 75057"/>
                <a:gd name="connsiteY10" fmla="*/ 45921 h 46100"/>
                <a:gd name="connsiteX11" fmla="*/ 45221 w 75057"/>
                <a:gd name="connsiteY11" fmla="*/ 45921 h 46100"/>
                <a:gd name="connsiteX12" fmla="*/ 36744 w 75057"/>
                <a:gd name="connsiteY12" fmla="*/ 20775 h 4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5057" h="46100">
                  <a:moveTo>
                    <a:pt x="28171" y="45921"/>
                  </a:moveTo>
                  <a:lnTo>
                    <a:pt x="14836" y="45921"/>
                  </a:lnTo>
                  <a:lnTo>
                    <a:pt x="-785" y="-180"/>
                  </a:lnTo>
                  <a:lnTo>
                    <a:pt x="12455" y="-180"/>
                  </a:lnTo>
                  <a:lnTo>
                    <a:pt x="21504" y="27633"/>
                  </a:lnTo>
                  <a:lnTo>
                    <a:pt x="30457" y="-180"/>
                  </a:lnTo>
                  <a:lnTo>
                    <a:pt x="42935" y="-180"/>
                  </a:lnTo>
                  <a:lnTo>
                    <a:pt x="51889" y="27633"/>
                  </a:lnTo>
                  <a:lnTo>
                    <a:pt x="60937" y="-180"/>
                  </a:lnTo>
                  <a:lnTo>
                    <a:pt x="74272" y="-180"/>
                  </a:lnTo>
                  <a:lnTo>
                    <a:pt x="58556" y="45921"/>
                  </a:lnTo>
                  <a:lnTo>
                    <a:pt x="45221" y="45921"/>
                  </a:lnTo>
                  <a:lnTo>
                    <a:pt x="36744" y="20775"/>
                  </a:lnTo>
                  <a:close/>
                </a:path>
              </a:pathLst>
            </a:custGeom>
            <a:solidFill>
              <a:srgbClr val="6D6E71"/>
            </a:solidFill>
            <a:ln w="9525" cap="flat">
              <a:noFill/>
              <a:prstDash val="solid"/>
              <a:miter/>
            </a:ln>
          </p:spPr>
          <p:txBody>
            <a:bodyPr rtlCol="0" anchor="ctr"/>
            <a:lstStyle/>
            <a:p>
              <a:endParaRPr lang="en-US"/>
            </a:p>
          </p:txBody>
        </p:sp>
        <p:sp>
          <p:nvSpPr>
            <p:cNvPr id="873" name="Freeform: Shape 872">
              <a:extLst>
                <a:ext uri="{FF2B5EF4-FFF2-40B4-BE49-F238E27FC236}">
                  <a16:creationId xmlns:a16="http://schemas.microsoft.com/office/drawing/2014/main" id="{476F5FD4-B2E3-465A-A8C4-EA3F94E02BF4}"/>
                </a:ext>
              </a:extLst>
            </p:cNvPr>
            <p:cNvSpPr/>
            <p:nvPr/>
          </p:nvSpPr>
          <p:spPr>
            <a:xfrm>
              <a:off x="8669224" y="4309726"/>
              <a:ext cx="19037" cy="81655"/>
            </a:xfrm>
            <a:custGeom>
              <a:avLst/>
              <a:gdLst>
                <a:gd name="connsiteX0" fmla="*/ 1407 w 15145"/>
                <a:gd name="connsiteY0" fmla="*/ 12775 h 64960"/>
                <a:gd name="connsiteX1" fmla="*/ -784 w 15145"/>
                <a:gd name="connsiteY1" fmla="*/ 7441 h 64960"/>
                <a:gd name="connsiteX2" fmla="*/ 1407 w 15145"/>
                <a:gd name="connsiteY2" fmla="*/ 2011 h 64960"/>
                <a:gd name="connsiteX3" fmla="*/ 6740 w 15145"/>
                <a:gd name="connsiteY3" fmla="*/ -179 h 64960"/>
                <a:gd name="connsiteX4" fmla="*/ 12170 w 15145"/>
                <a:gd name="connsiteY4" fmla="*/ 2011 h 64960"/>
                <a:gd name="connsiteX5" fmla="*/ 14360 w 15145"/>
                <a:gd name="connsiteY5" fmla="*/ 7441 h 64960"/>
                <a:gd name="connsiteX6" fmla="*/ 12170 w 15145"/>
                <a:gd name="connsiteY6" fmla="*/ 12775 h 64960"/>
                <a:gd name="connsiteX7" fmla="*/ 6740 w 15145"/>
                <a:gd name="connsiteY7" fmla="*/ 14965 h 64960"/>
                <a:gd name="connsiteX8" fmla="*/ 1407 w 15145"/>
                <a:gd name="connsiteY8" fmla="*/ 12775 h 64960"/>
                <a:gd name="connsiteX9" fmla="*/ 13217 w 15145"/>
                <a:gd name="connsiteY9" fmla="*/ 64781 h 64960"/>
                <a:gd name="connsiteX10" fmla="*/ 359 w 15145"/>
                <a:gd name="connsiteY10" fmla="*/ 64781 h 64960"/>
                <a:gd name="connsiteX11" fmla="*/ 359 w 15145"/>
                <a:gd name="connsiteY11" fmla="*/ 18680 h 64960"/>
                <a:gd name="connsiteX12" fmla="*/ 13217 w 15145"/>
                <a:gd name="connsiteY12" fmla="*/ 18680 h 6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45" h="64960">
                  <a:moveTo>
                    <a:pt x="1407" y="12775"/>
                  </a:moveTo>
                  <a:cubicBezTo>
                    <a:pt x="-22" y="11374"/>
                    <a:pt x="-813" y="9441"/>
                    <a:pt x="-784" y="7441"/>
                  </a:cubicBezTo>
                  <a:cubicBezTo>
                    <a:pt x="-813" y="5412"/>
                    <a:pt x="-22" y="3450"/>
                    <a:pt x="1407" y="2011"/>
                  </a:cubicBezTo>
                  <a:cubicBezTo>
                    <a:pt x="2807" y="582"/>
                    <a:pt x="4741" y="-208"/>
                    <a:pt x="6740" y="-179"/>
                  </a:cubicBezTo>
                  <a:cubicBezTo>
                    <a:pt x="8769" y="-189"/>
                    <a:pt x="10722" y="592"/>
                    <a:pt x="12170" y="2011"/>
                  </a:cubicBezTo>
                  <a:cubicBezTo>
                    <a:pt x="13599" y="3450"/>
                    <a:pt x="14389" y="5412"/>
                    <a:pt x="14360" y="7441"/>
                  </a:cubicBezTo>
                  <a:cubicBezTo>
                    <a:pt x="14389" y="9441"/>
                    <a:pt x="13599" y="11374"/>
                    <a:pt x="12170" y="12775"/>
                  </a:cubicBezTo>
                  <a:cubicBezTo>
                    <a:pt x="10722" y="14194"/>
                    <a:pt x="8769" y="14975"/>
                    <a:pt x="6740" y="14965"/>
                  </a:cubicBezTo>
                  <a:cubicBezTo>
                    <a:pt x="4741" y="14994"/>
                    <a:pt x="2807" y="14203"/>
                    <a:pt x="1407" y="12775"/>
                  </a:cubicBezTo>
                  <a:close/>
                  <a:moveTo>
                    <a:pt x="13217" y="64781"/>
                  </a:moveTo>
                  <a:lnTo>
                    <a:pt x="359" y="64781"/>
                  </a:lnTo>
                  <a:lnTo>
                    <a:pt x="359" y="18680"/>
                  </a:lnTo>
                  <a:lnTo>
                    <a:pt x="13217" y="18680"/>
                  </a:lnTo>
                  <a:close/>
                </a:path>
              </a:pathLst>
            </a:custGeom>
            <a:solidFill>
              <a:srgbClr val="6D6E71"/>
            </a:solidFill>
            <a:ln w="9525" cap="flat">
              <a:noFill/>
              <a:prstDash val="solid"/>
              <a:miter/>
            </a:ln>
          </p:spPr>
          <p:txBody>
            <a:bodyPr rtlCol="0" anchor="ctr"/>
            <a:lstStyle/>
            <a:p>
              <a:endParaRPr lang="en-US"/>
            </a:p>
          </p:txBody>
        </p:sp>
        <p:sp>
          <p:nvSpPr>
            <p:cNvPr id="874" name="Freeform: Shape 873">
              <a:extLst>
                <a:ext uri="{FF2B5EF4-FFF2-40B4-BE49-F238E27FC236}">
                  <a16:creationId xmlns:a16="http://schemas.microsoft.com/office/drawing/2014/main" id="{E45C172C-7B57-4A69-9533-5A19780293D2}"/>
                </a:ext>
              </a:extLst>
            </p:cNvPr>
            <p:cNvSpPr/>
            <p:nvPr/>
          </p:nvSpPr>
          <p:spPr>
            <a:xfrm>
              <a:off x="8698319" y="4315713"/>
              <a:ext cx="42623" cy="76515"/>
            </a:xfrm>
            <a:custGeom>
              <a:avLst/>
              <a:gdLst>
                <a:gd name="connsiteX0" fmla="*/ 17598 w 33908"/>
                <a:gd name="connsiteY0" fmla="*/ 23156 h 60871"/>
                <a:gd name="connsiteX1" fmla="*/ 17598 w 33908"/>
                <a:gd name="connsiteY1" fmla="*/ 43825 h 60871"/>
                <a:gd name="connsiteX2" fmla="*/ 18932 w 33908"/>
                <a:gd name="connsiteY2" fmla="*/ 47921 h 60871"/>
                <a:gd name="connsiteX3" fmla="*/ 22170 w 33908"/>
                <a:gd name="connsiteY3" fmla="*/ 49445 h 60871"/>
                <a:gd name="connsiteX4" fmla="*/ 28266 w 33908"/>
                <a:gd name="connsiteY4" fmla="*/ 46207 h 60871"/>
                <a:gd name="connsiteX5" fmla="*/ 33124 w 33908"/>
                <a:gd name="connsiteY5" fmla="*/ 55160 h 60871"/>
                <a:gd name="connsiteX6" fmla="*/ 20456 w 33908"/>
                <a:gd name="connsiteY6" fmla="*/ 60684 h 60871"/>
                <a:gd name="connsiteX7" fmla="*/ 9216 w 33908"/>
                <a:gd name="connsiteY7" fmla="*/ 56303 h 60871"/>
                <a:gd name="connsiteX8" fmla="*/ 4645 w 33908"/>
                <a:gd name="connsiteY8" fmla="*/ 44397 h 60871"/>
                <a:gd name="connsiteX9" fmla="*/ 4645 w 33908"/>
                <a:gd name="connsiteY9" fmla="*/ 23156 h 60871"/>
                <a:gd name="connsiteX10" fmla="*/ -785 w 33908"/>
                <a:gd name="connsiteY10" fmla="*/ 23156 h 60871"/>
                <a:gd name="connsiteX11" fmla="*/ -785 w 33908"/>
                <a:gd name="connsiteY11" fmla="*/ 13631 h 60871"/>
                <a:gd name="connsiteX12" fmla="*/ 4645 w 33908"/>
                <a:gd name="connsiteY12" fmla="*/ 13631 h 60871"/>
                <a:gd name="connsiteX13" fmla="*/ 4645 w 33908"/>
                <a:gd name="connsiteY13" fmla="*/ -180 h 60871"/>
                <a:gd name="connsiteX14" fmla="*/ 17598 w 33908"/>
                <a:gd name="connsiteY14" fmla="*/ -180 h 60871"/>
                <a:gd name="connsiteX15" fmla="*/ 17598 w 33908"/>
                <a:gd name="connsiteY15" fmla="*/ 13631 h 60871"/>
                <a:gd name="connsiteX16" fmla="*/ 28742 w 33908"/>
                <a:gd name="connsiteY16" fmla="*/ 13631 h 60871"/>
                <a:gd name="connsiteX17" fmla="*/ 28742 w 33908"/>
                <a:gd name="connsiteY17" fmla="*/ 23156 h 60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908" h="60871">
                  <a:moveTo>
                    <a:pt x="17598" y="23156"/>
                  </a:moveTo>
                  <a:lnTo>
                    <a:pt x="17598" y="43825"/>
                  </a:lnTo>
                  <a:cubicBezTo>
                    <a:pt x="17484" y="45311"/>
                    <a:pt x="17961" y="46787"/>
                    <a:pt x="18932" y="47921"/>
                  </a:cubicBezTo>
                  <a:cubicBezTo>
                    <a:pt x="19732" y="48893"/>
                    <a:pt x="20913" y="49445"/>
                    <a:pt x="22170" y="49445"/>
                  </a:cubicBezTo>
                  <a:cubicBezTo>
                    <a:pt x="24618" y="49445"/>
                    <a:pt x="26904" y="48235"/>
                    <a:pt x="28266" y="46207"/>
                  </a:cubicBezTo>
                  <a:lnTo>
                    <a:pt x="33124" y="55160"/>
                  </a:lnTo>
                  <a:cubicBezTo>
                    <a:pt x="29771" y="58570"/>
                    <a:pt x="25237" y="60551"/>
                    <a:pt x="20456" y="60684"/>
                  </a:cubicBezTo>
                  <a:cubicBezTo>
                    <a:pt x="16275" y="60808"/>
                    <a:pt x="12217" y="59227"/>
                    <a:pt x="9216" y="56303"/>
                  </a:cubicBezTo>
                  <a:cubicBezTo>
                    <a:pt x="6083" y="53160"/>
                    <a:pt x="4416" y="48836"/>
                    <a:pt x="4645" y="44397"/>
                  </a:cubicBezTo>
                  <a:lnTo>
                    <a:pt x="4645" y="23156"/>
                  </a:lnTo>
                  <a:lnTo>
                    <a:pt x="-785" y="23156"/>
                  </a:lnTo>
                  <a:lnTo>
                    <a:pt x="-785" y="13631"/>
                  </a:lnTo>
                  <a:lnTo>
                    <a:pt x="4645" y="13631"/>
                  </a:lnTo>
                  <a:lnTo>
                    <a:pt x="4645" y="-180"/>
                  </a:lnTo>
                  <a:lnTo>
                    <a:pt x="17598" y="-180"/>
                  </a:lnTo>
                  <a:lnTo>
                    <a:pt x="17598" y="13631"/>
                  </a:lnTo>
                  <a:lnTo>
                    <a:pt x="28742" y="13631"/>
                  </a:lnTo>
                  <a:lnTo>
                    <a:pt x="28742" y="23156"/>
                  </a:lnTo>
                  <a:close/>
                </a:path>
              </a:pathLst>
            </a:custGeom>
            <a:solidFill>
              <a:srgbClr val="6D6E71"/>
            </a:solidFill>
            <a:ln w="9525" cap="flat">
              <a:noFill/>
              <a:prstDash val="solid"/>
              <a:miter/>
            </a:ln>
          </p:spPr>
          <p:txBody>
            <a:bodyPr rtlCol="0" anchor="ctr"/>
            <a:lstStyle/>
            <a:p>
              <a:endParaRPr lang="en-US"/>
            </a:p>
          </p:txBody>
        </p:sp>
        <p:sp>
          <p:nvSpPr>
            <p:cNvPr id="875" name="Freeform: Shape 874">
              <a:extLst>
                <a:ext uri="{FF2B5EF4-FFF2-40B4-BE49-F238E27FC236}">
                  <a16:creationId xmlns:a16="http://schemas.microsoft.com/office/drawing/2014/main" id="{A040EF3A-E669-4DF1-AEA0-4A54BF9D2F38}"/>
                </a:ext>
              </a:extLst>
            </p:cNvPr>
            <p:cNvSpPr/>
            <p:nvPr/>
          </p:nvSpPr>
          <p:spPr>
            <a:xfrm>
              <a:off x="8749563" y="4311403"/>
              <a:ext cx="54144" cy="80578"/>
            </a:xfrm>
            <a:custGeom>
              <a:avLst/>
              <a:gdLst>
                <a:gd name="connsiteX0" fmla="*/ 12074 w 43074"/>
                <a:gd name="connsiteY0" fmla="*/ 38587 h 64103"/>
                <a:gd name="connsiteX1" fmla="*/ 12074 w 43074"/>
                <a:gd name="connsiteY1" fmla="*/ 63447 h 64103"/>
                <a:gd name="connsiteX2" fmla="*/ -785 w 43074"/>
                <a:gd name="connsiteY2" fmla="*/ 63447 h 64103"/>
                <a:gd name="connsiteX3" fmla="*/ -785 w 43074"/>
                <a:gd name="connsiteY3" fmla="*/ -180 h 64103"/>
                <a:gd name="connsiteX4" fmla="*/ 12074 w 43074"/>
                <a:gd name="connsiteY4" fmla="*/ -180 h 64103"/>
                <a:gd name="connsiteX5" fmla="*/ 12074 w 43074"/>
                <a:gd name="connsiteY5" fmla="*/ 22490 h 64103"/>
                <a:gd name="connsiteX6" fmla="*/ 25124 w 43074"/>
                <a:gd name="connsiteY6" fmla="*/ 16489 h 64103"/>
                <a:gd name="connsiteX7" fmla="*/ 37315 w 43074"/>
                <a:gd name="connsiteY7" fmla="*/ 21633 h 64103"/>
                <a:gd name="connsiteX8" fmla="*/ 42268 w 43074"/>
                <a:gd name="connsiteY8" fmla="*/ 35349 h 64103"/>
                <a:gd name="connsiteX9" fmla="*/ 42268 w 43074"/>
                <a:gd name="connsiteY9" fmla="*/ 63924 h 64103"/>
                <a:gd name="connsiteX10" fmla="*/ 29410 w 43074"/>
                <a:gd name="connsiteY10" fmla="*/ 63924 h 64103"/>
                <a:gd name="connsiteX11" fmla="*/ 29410 w 43074"/>
                <a:gd name="connsiteY11" fmla="*/ 38682 h 64103"/>
                <a:gd name="connsiteX12" fmla="*/ 21599 w 43074"/>
                <a:gd name="connsiteY12" fmla="*/ 28110 h 64103"/>
                <a:gd name="connsiteX13" fmla="*/ 14932 w 43074"/>
                <a:gd name="connsiteY13" fmla="*/ 30872 h 64103"/>
                <a:gd name="connsiteX14" fmla="*/ 12074 w 43074"/>
                <a:gd name="connsiteY14" fmla="*/ 38587 h 6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74" h="64103">
                  <a:moveTo>
                    <a:pt x="12074" y="38587"/>
                  </a:moveTo>
                  <a:lnTo>
                    <a:pt x="12074" y="63447"/>
                  </a:lnTo>
                  <a:lnTo>
                    <a:pt x="-785" y="63447"/>
                  </a:lnTo>
                  <a:lnTo>
                    <a:pt x="-785" y="-180"/>
                  </a:lnTo>
                  <a:lnTo>
                    <a:pt x="12074" y="-180"/>
                  </a:lnTo>
                  <a:lnTo>
                    <a:pt x="12074" y="22490"/>
                  </a:lnTo>
                  <a:cubicBezTo>
                    <a:pt x="15379" y="18728"/>
                    <a:pt x="20123" y="16546"/>
                    <a:pt x="25124" y="16489"/>
                  </a:cubicBezTo>
                  <a:cubicBezTo>
                    <a:pt x="29734" y="16413"/>
                    <a:pt x="34153" y="18280"/>
                    <a:pt x="37315" y="21633"/>
                  </a:cubicBezTo>
                  <a:cubicBezTo>
                    <a:pt x="40725" y="25366"/>
                    <a:pt x="42507" y="30300"/>
                    <a:pt x="42268" y="35349"/>
                  </a:cubicBezTo>
                  <a:lnTo>
                    <a:pt x="42268" y="63924"/>
                  </a:lnTo>
                  <a:lnTo>
                    <a:pt x="29410" y="63924"/>
                  </a:lnTo>
                  <a:lnTo>
                    <a:pt x="29410" y="38682"/>
                  </a:lnTo>
                  <a:cubicBezTo>
                    <a:pt x="29410" y="31634"/>
                    <a:pt x="26838" y="28110"/>
                    <a:pt x="21599" y="28110"/>
                  </a:cubicBezTo>
                  <a:cubicBezTo>
                    <a:pt x="19084" y="28053"/>
                    <a:pt x="16665" y="29053"/>
                    <a:pt x="14932" y="30872"/>
                  </a:cubicBezTo>
                  <a:cubicBezTo>
                    <a:pt x="13007" y="32967"/>
                    <a:pt x="11979" y="35739"/>
                    <a:pt x="12074" y="38587"/>
                  </a:cubicBezTo>
                  <a:close/>
                </a:path>
              </a:pathLst>
            </a:custGeom>
            <a:solidFill>
              <a:srgbClr val="6D6E71"/>
            </a:solidFill>
            <a:ln w="9525" cap="flat">
              <a:noFill/>
              <a:prstDash val="solid"/>
              <a:miter/>
            </a:ln>
          </p:spPr>
          <p:txBody>
            <a:bodyPr rtlCol="0" anchor="ctr"/>
            <a:lstStyle/>
            <a:p>
              <a:endParaRPr lang="en-US"/>
            </a:p>
          </p:txBody>
        </p:sp>
        <p:sp>
          <p:nvSpPr>
            <p:cNvPr id="876" name="Freeform: Shape 875">
              <a:extLst>
                <a:ext uri="{FF2B5EF4-FFF2-40B4-BE49-F238E27FC236}">
                  <a16:creationId xmlns:a16="http://schemas.microsoft.com/office/drawing/2014/main" id="{694FCF4F-6CA8-4D61-AC44-38E8C353FA88}"/>
                </a:ext>
              </a:extLst>
            </p:cNvPr>
            <p:cNvSpPr/>
            <p:nvPr/>
          </p:nvSpPr>
          <p:spPr>
            <a:xfrm>
              <a:off x="8843642" y="4332452"/>
              <a:ext cx="52897" cy="59777"/>
            </a:xfrm>
            <a:custGeom>
              <a:avLst/>
              <a:gdLst>
                <a:gd name="connsiteX0" fmla="*/ 40959 w 42082"/>
                <a:gd name="connsiteY0" fmla="*/ 46701 h 47555"/>
                <a:gd name="connsiteX1" fmla="*/ 28862 w 42082"/>
                <a:gd name="connsiteY1" fmla="*/ 46701 h 47555"/>
                <a:gd name="connsiteX2" fmla="*/ 28862 w 42082"/>
                <a:gd name="connsiteY2" fmla="*/ 41081 h 47555"/>
                <a:gd name="connsiteX3" fmla="*/ 16480 w 42082"/>
                <a:gd name="connsiteY3" fmla="*/ 47368 h 47555"/>
                <a:gd name="connsiteX4" fmla="*/ 4192 w 42082"/>
                <a:gd name="connsiteY4" fmla="*/ 43082 h 47555"/>
                <a:gd name="connsiteX5" fmla="*/ -761 w 42082"/>
                <a:gd name="connsiteY5" fmla="*/ 31842 h 47555"/>
                <a:gd name="connsiteX6" fmla="*/ 4383 w 42082"/>
                <a:gd name="connsiteY6" fmla="*/ 21174 h 47555"/>
                <a:gd name="connsiteX7" fmla="*/ 18480 w 42082"/>
                <a:gd name="connsiteY7" fmla="*/ 17650 h 47555"/>
                <a:gd name="connsiteX8" fmla="*/ 28005 w 42082"/>
                <a:gd name="connsiteY8" fmla="*/ 17650 h 47555"/>
                <a:gd name="connsiteX9" fmla="*/ 28005 w 42082"/>
                <a:gd name="connsiteY9" fmla="*/ 17650 h 47555"/>
                <a:gd name="connsiteX10" fmla="*/ 20194 w 42082"/>
                <a:gd name="connsiteY10" fmla="*/ 10220 h 47555"/>
                <a:gd name="connsiteX11" fmla="*/ 13050 w 42082"/>
                <a:gd name="connsiteY11" fmla="*/ 11554 h 47555"/>
                <a:gd name="connsiteX12" fmla="*/ 6764 w 42082"/>
                <a:gd name="connsiteY12" fmla="*/ 14888 h 47555"/>
                <a:gd name="connsiteX13" fmla="*/ 1430 w 42082"/>
                <a:gd name="connsiteY13" fmla="*/ 6506 h 47555"/>
                <a:gd name="connsiteX14" fmla="*/ 22194 w 42082"/>
                <a:gd name="connsiteY14" fmla="*/ -162 h 47555"/>
                <a:gd name="connsiteX15" fmla="*/ 35910 w 42082"/>
                <a:gd name="connsiteY15" fmla="*/ 4029 h 47555"/>
                <a:gd name="connsiteX16" fmla="*/ 41244 w 42082"/>
                <a:gd name="connsiteY16" fmla="*/ 17364 h 47555"/>
                <a:gd name="connsiteX17" fmla="*/ 28005 w 42082"/>
                <a:gd name="connsiteY17" fmla="*/ 29080 h 47555"/>
                <a:gd name="connsiteX18" fmla="*/ 28005 w 42082"/>
                <a:gd name="connsiteY18" fmla="*/ 26889 h 47555"/>
                <a:gd name="connsiteX19" fmla="*/ 19909 w 42082"/>
                <a:gd name="connsiteY19" fmla="*/ 26889 h 47555"/>
                <a:gd name="connsiteX20" fmla="*/ 12193 w 42082"/>
                <a:gd name="connsiteY20" fmla="*/ 31652 h 47555"/>
                <a:gd name="connsiteX21" fmla="*/ 14003 w 42082"/>
                <a:gd name="connsiteY21" fmla="*/ 35461 h 47555"/>
                <a:gd name="connsiteX22" fmla="*/ 19337 w 42082"/>
                <a:gd name="connsiteY22" fmla="*/ 36795 h 47555"/>
                <a:gd name="connsiteX23" fmla="*/ 25338 w 42082"/>
                <a:gd name="connsiteY23" fmla="*/ 34700 h 47555"/>
                <a:gd name="connsiteX24" fmla="*/ 28005 w 42082"/>
                <a:gd name="connsiteY24" fmla="*/ 29080 h 4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082" h="47555">
                  <a:moveTo>
                    <a:pt x="40959" y="46701"/>
                  </a:moveTo>
                  <a:lnTo>
                    <a:pt x="28862" y="46701"/>
                  </a:lnTo>
                  <a:lnTo>
                    <a:pt x="28862" y="41081"/>
                  </a:lnTo>
                  <a:cubicBezTo>
                    <a:pt x="25985" y="45044"/>
                    <a:pt x="21375" y="47387"/>
                    <a:pt x="16480" y="47368"/>
                  </a:cubicBezTo>
                  <a:cubicBezTo>
                    <a:pt x="11993" y="47501"/>
                    <a:pt x="7621" y="45977"/>
                    <a:pt x="4192" y="43082"/>
                  </a:cubicBezTo>
                  <a:cubicBezTo>
                    <a:pt x="925" y="40281"/>
                    <a:pt x="-904" y="36147"/>
                    <a:pt x="-761" y="31842"/>
                  </a:cubicBezTo>
                  <a:cubicBezTo>
                    <a:pt x="-1027" y="27632"/>
                    <a:pt x="925" y="23593"/>
                    <a:pt x="4383" y="21174"/>
                  </a:cubicBezTo>
                  <a:cubicBezTo>
                    <a:pt x="8631" y="18631"/>
                    <a:pt x="13536" y="17402"/>
                    <a:pt x="18480" y="17650"/>
                  </a:cubicBezTo>
                  <a:lnTo>
                    <a:pt x="28005" y="17650"/>
                  </a:lnTo>
                  <a:lnTo>
                    <a:pt x="28005" y="17650"/>
                  </a:lnTo>
                  <a:cubicBezTo>
                    <a:pt x="28005" y="12697"/>
                    <a:pt x="25338" y="10220"/>
                    <a:pt x="20194" y="10220"/>
                  </a:cubicBezTo>
                  <a:cubicBezTo>
                    <a:pt x="17756" y="10277"/>
                    <a:pt x="15346" y="10725"/>
                    <a:pt x="13050" y="11554"/>
                  </a:cubicBezTo>
                  <a:cubicBezTo>
                    <a:pt x="10803" y="12354"/>
                    <a:pt x="8688" y="13478"/>
                    <a:pt x="6764" y="14888"/>
                  </a:cubicBezTo>
                  <a:lnTo>
                    <a:pt x="1430" y="6506"/>
                  </a:lnTo>
                  <a:cubicBezTo>
                    <a:pt x="7431" y="2067"/>
                    <a:pt x="14727" y="-276"/>
                    <a:pt x="22194" y="-162"/>
                  </a:cubicBezTo>
                  <a:cubicBezTo>
                    <a:pt x="27109" y="-362"/>
                    <a:pt x="31948" y="1115"/>
                    <a:pt x="35910" y="4029"/>
                  </a:cubicBezTo>
                  <a:cubicBezTo>
                    <a:pt x="39682" y="7392"/>
                    <a:pt x="41654" y="12326"/>
                    <a:pt x="41244" y="17364"/>
                  </a:cubicBezTo>
                  <a:close/>
                  <a:moveTo>
                    <a:pt x="28005" y="29080"/>
                  </a:moveTo>
                  <a:lnTo>
                    <a:pt x="28005" y="26889"/>
                  </a:lnTo>
                  <a:lnTo>
                    <a:pt x="19909" y="26889"/>
                  </a:lnTo>
                  <a:cubicBezTo>
                    <a:pt x="14765" y="26889"/>
                    <a:pt x="12193" y="28508"/>
                    <a:pt x="12193" y="31652"/>
                  </a:cubicBezTo>
                  <a:cubicBezTo>
                    <a:pt x="12126" y="33147"/>
                    <a:pt x="12803" y="34576"/>
                    <a:pt x="14003" y="35461"/>
                  </a:cubicBezTo>
                  <a:cubicBezTo>
                    <a:pt x="15594" y="36471"/>
                    <a:pt x="17460" y="36938"/>
                    <a:pt x="19337" y="36795"/>
                  </a:cubicBezTo>
                  <a:cubicBezTo>
                    <a:pt x="21518" y="36805"/>
                    <a:pt x="23633" y="36062"/>
                    <a:pt x="25338" y="34700"/>
                  </a:cubicBezTo>
                  <a:cubicBezTo>
                    <a:pt x="27100" y="33385"/>
                    <a:pt x="28100" y="31280"/>
                    <a:pt x="28005" y="29080"/>
                  </a:cubicBezTo>
                  <a:close/>
                </a:path>
              </a:pathLst>
            </a:custGeom>
            <a:solidFill>
              <a:srgbClr val="6D6E71"/>
            </a:solidFill>
            <a:ln w="9525" cap="flat">
              <a:noFill/>
              <a:prstDash val="solid"/>
              <a:miter/>
            </a:ln>
          </p:spPr>
          <p:txBody>
            <a:bodyPr rtlCol="0" anchor="ctr"/>
            <a:lstStyle/>
            <a:p>
              <a:endParaRPr lang="en-US"/>
            </a:p>
          </p:txBody>
        </p:sp>
        <p:sp>
          <p:nvSpPr>
            <p:cNvPr id="877" name="Freeform: Shape 876">
              <a:extLst>
                <a:ext uri="{FF2B5EF4-FFF2-40B4-BE49-F238E27FC236}">
                  <a16:creationId xmlns:a16="http://schemas.microsoft.com/office/drawing/2014/main" id="{0C5A277B-1CD3-4C55-94EC-0C13BA15D6A9}"/>
                </a:ext>
              </a:extLst>
            </p:cNvPr>
            <p:cNvSpPr/>
            <p:nvPr/>
          </p:nvSpPr>
          <p:spPr>
            <a:xfrm>
              <a:off x="8910840" y="4311403"/>
              <a:ext cx="16163" cy="79978"/>
            </a:xfrm>
            <a:custGeom>
              <a:avLst/>
              <a:gdLst>
                <a:gd name="connsiteX0" fmla="*/ 12074 w 12858"/>
                <a:gd name="connsiteY0" fmla="*/ 63447 h 63626"/>
                <a:gd name="connsiteX1" fmla="*/ -785 w 12858"/>
                <a:gd name="connsiteY1" fmla="*/ 63447 h 63626"/>
                <a:gd name="connsiteX2" fmla="*/ -785 w 12858"/>
                <a:gd name="connsiteY2" fmla="*/ -180 h 63626"/>
                <a:gd name="connsiteX3" fmla="*/ 12074 w 12858"/>
                <a:gd name="connsiteY3" fmla="*/ -180 h 63626"/>
              </a:gdLst>
              <a:ahLst/>
              <a:cxnLst>
                <a:cxn ang="0">
                  <a:pos x="connsiteX0" y="connsiteY0"/>
                </a:cxn>
                <a:cxn ang="0">
                  <a:pos x="connsiteX1" y="connsiteY1"/>
                </a:cxn>
                <a:cxn ang="0">
                  <a:pos x="connsiteX2" y="connsiteY2"/>
                </a:cxn>
                <a:cxn ang="0">
                  <a:pos x="connsiteX3" y="connsiteY3"/>
                </a:cxn>
              </a:cxnLst>
              <a:rect l="l" t="t" r="r" b="b"/>
              <a:pathLst>
                <a:path w="12858" h="63626">
                  <a:moveTo>
                    <a:pt x="12074" y="63447"/>
                  </a:moveTo>
                  <a:lnTo>
                    <a:pt x="-785" y="63447"/>
                  </a:lnTo>
                  <a:lnTo>
                    <a:pt x="-785" y="-180"/>
                  </a:lnTo>
                  <a:lnTo>
                    <a:pt x="12074" y="-180"/>
                  </a:lnTo>
                  <a:close/>
                </a:path>
              </a:pathLst>
            </a:custGeom>
            <a:solidFill>
              <a:srgbClr val="6D6E71"/>
            </a:solidFill>
            <a:ln w="9525" cap="flat">
              <a:noFill/>
              <a:prstDash val="solid"/>
              <a:miter/>
            </a:ln>
          </p:spPr>
          <p:txBody>
            <a:bodyPr rtlCol="0" anchor="ctr"/>
            <a:lstStyle/>
            <a:p>
              <a:endParaRPr lang="en-US"/>
            </a:p>
          </p:txBody>
        </p:sp>
        <p:sp>
          <p:nvSpPr>
            <p:cNvPr id="878" name="Freeform: Shape 877">
              <a:extLst>
                <a:ext uri="{FF2B5EF4-FFF2-40B4-BE49-F238E27FC236}">
                  <a16:creationId xmlns:a16="http://schemas.microsoft.com/office/drawing/2014/main" id="{06EEE17A-4CA0-4476-B229-02ED27BB6992}"/>
                </a:ext>
              </a:extLst>
            </p:cNvPr>
            <p:cNvSpPr/>
            <p:nvPr/>
          </p:nvSpPr>
          <p:spPr>
            <a:xfrm>
              <a:off x="8939179" y="4332714"/>
              <a:ext cx="54992" cy="59878"/>
            </a:xfrm>
            <a:custGeom>
              <a:avLst/>
              <a:gdLst>
                <a:gd name="connsiteX0" fmla="*/ 23819 w 43748"/>
                <a:gd name="connsiteY0" fmla="*/ 35730 h 47635"/>
                <a:gd name="connsiteX1" fmla="*/ 35344 w 43748"/>
                <a:gd name="connsiteY1" fmla="*/ 29348 h 47635"/>
                <a:gd name="connsiteX2" fmla="*/ 42964 w 43748"/>
                <a:gd name="connsiteY2" fmla="*/ 37921 h 47635"/>
                <a:gd name="connsiteX3" fmla="*/ 23914 w 43748"/>
                <a:gd name="connsiteY3" fmla="*/ 47446 h 47635"/>
                <a:gd name="connsiteX4" fmla="*/ 6388 w 43748"/>
                <a:gd name="connsiteY4" fmla="*/ 40873 h 47635"/>
                <a:gd name="connsiteX5" fmla="*/ 6216 w 43748"/>
                <a:gd name="connsiteY5" fmla="*/ 6660 h 47635"/>
                <a:gd name="connsiteX6" fmla="*/ 6388 w 43748"/>
                <a:gd name="connsiteY6" fmla="*/ 6488 h 47635"/>
                <a:gd name="connsiteX7" fmla="*/ 23533 w 43748"/>
                <a:gd name="connsiteY7" fmla="*/ -179 h 47635"/>
                <a:gd name="connsiteX8" fmla="*/ 33629 w 43748"/>
                <a:gd name="connsiteY8" fmla="*/ 1916 h 47635"/>
                <a:gd name="connsiteX9" fmla="*/ 42583 w 43748"/>
                <a:gd name="connsiteY9" fmla="*/ 8012 h 47635"/>
                <a:gd name="connsiteX10" fmla="*/ 35915 w 43748"/>
                <a:gd name="connsiteY10" fmla="*/ 16775 h 47635"/>
                <a:gd name="connsiteX11" fmla="*/ 30486 w 43748"/>
                <a:gd name="connsiteY11" fmla="*/ 12584 h 47635"/>
                <a:gd name="connsiteX12" fmla="*/ 24104 w 43748"/>
                <a:gd name="connsiteY12" fmla="*/ 11155 h 47635"/>
                <a:gd name="connsiteX13" fmla="*/ 15341 w 43748"/>
                <a:gd name="connsiteY13" fmla="*/ 14489 h 47635"/>
                <a:gd name="connsiteX14" fmla="*/ 15341 w 43748"/>
                <a:gd name="connsiteY14" fmla="*/ 32777 h 47635"/>
                <a:gd name="connsiteX15" fmla="*/ 23819 w 43748"/>
                <a:gd name="connsiteY15" fmla="*/ 35730 h 4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748" h="47635">
                  <a:moveTo>
                    <a:pt x="23819" y="35730"/>
                  </a:moveTo>
                  <a:cubicBezTo>
                    <a:pt x="28457" y="35559"/>
                    <a:pt x="32734" y="33187"/>
                    <a:pt x="35344" y="29348"/>
                  </a:cubicBezTo>
                  <a:lnTo>
                    <a:pt x="42964" y="37921"/>
                  </a:lnTo>
                  <a:cubicBezTo>
                    <a:pt x="38202" y="43598"/>
                    <a:pt x="31306" y="47046"/>
                    <a:pt x="23914" y="47446"/>
                  </a:cubicBezTo>
                  <a:cubicBezTo>
                    <a:pt x="17437" y="47627"/>
                    <a:pt x="11150" y="45264"/>
                    <a:pt x="6388" y="40873"/>
                  </a:cubicBezTo>
                  <a:cubicBezTo>
                    <a:pt x="-3109" y="31472"/>
                    <a:pt x="-3185" y="16156"/>
                    <a:pt x="6216" y="6660"/>
                  </a:cubicBezTo>
                  <a:cubicBezTo>
                    <a:pt x="6273" y="6602"/>
                    <a:pt x="6331" y="6545"/>
                    <a:pt x="6388" y="6488"/>
                  </a:cubicBezTo>
                  <a:cubicBezTo>
                    <a:pt x="11036" y="2154"/>
                    <a:pt x="17180" y="-227"/>
                    <a:pt x="23533" y="-179"/>
                  </a:cubicBezTo>
                  <a:cubicBezTo>
                    <a:pt x="27000" y="-112"/>
                    <a:pt x="30420" y="592"/>
                    <a:pt x="33629" y="1916"/>
                  </a:cubicBezTo>
                  <a:cubicBezTo>
                    <a:pt x="37020" y="3269"/>
                    <a:pt x="40078" y="5345"/>
                    <a:pt x="42583" y="8012"/>
                  </a:cubicBezTo>
                  <a:lnTo>
                    <a:pt x="35915" y="16775"/>
                  </a:lnTo>
                  <a:cubicBezTo>
                    <a:pt x="34420" y="15013"/>
                    <a:pt x="32562" y="13594"/>
                    <a:pt x="30486" y="12584"/>
                  </a:cubicBezTo>
                  <a:cubicBezTo>
                    <a:pt x="28486" y="11670"/>
                    <a:pt x="26305" y="11184"/>
                    <a:pt x="24104" y="11155"/>
                  </a:cubicBezTo>
                  <a:cubicBezTo>
                    <a:pt x="20866" y="11117"/>
                    <a:pt x="17732" y="12308"/>
                    <a:pt x="15341" y="14489"/>
                  </a:cubicBezTo>
                  <a:cubicBezTo>
                    <a:pt x="10503" y="19623"/>
                    <a:pt x="10503" y="27643"/>
                    <a:pt x="15341" y="32777"/>
                  </a:cubicBezTo>
                  <a:cubicBezTo>
                    <a:pt x="17703" y="34777"/>
                    <a:pt x="20723" y="35835"/>
                    <a:pt x="23819" y="35730"/>
                  </a:cubicBezTo>
                  <a:close/>
                </a:path>
              </a:pathLst>
            </a:custGeom>
            <a:solidFill>
              <a:srgbClr val="6D6E71"/>
            </a:solidFill>
            <a:ln w="9525" cap="flat">
              <a:noFill/>
              <a:prstDash val="solid"/>
              <a:miter/>
            </a:ln>
          </p:spPr>
          <p:txBody>
            <a:bodyPr rtlCol="0" anchor="ctr"/>
            <a:lstStyle/>
            <a:p>
              <a:endParaRPr lang="en-US"/>
            </a:p>
          </p:txBody>
        </p:sp>
        <p:sp>
          <p:nvSpPr>
            <p:cNvPr id="879" name="Freeform: Shape 878">
              <a:extLst>
                <a:ext uri="{FF2B5EF4-FFF2-40B4-BE49-F238E27FC236}">
                  <a16:creationId xmlns:a16="http://schemas.microsoft.com/office/drawing/2014/main" id="{9E9554DD-83CA-45DD-9579-483A964D0285}"/>
                </a:ext>
              </a:extLst>
            </p:cNvPr>
            <p:cNvSpPr/>
            <p:nvPr/>
          </p:nvSpPr>
          <p:spPr>
            <a:xfrm>
              <a:off x="9000623" y="4332343"/>
              <a:ext cx="61327" cy="59891"/>
            </a:xfrm>
            <a:custGeom>
              <a:avLst/>
              <a:gdLst>
                <a:gd name="connsiteX0" fmla="*/ 47995 w 48788"/>
                <a:gd name="connsiteY0" fmla="*/ 23737 h 47646"/>
                <a:gd name="connsiteX1" fmla="*/ 41042 w 48788"/>
                <a:gd name="connsiteY1" fmla="*/ 40596 h 47646"/>
                <a:gd name="connsiteX2" fmla="*/ 23611 w 48788"/>
                <a:gd name="connsiteY2" fmla="*/ 47454 h 47646"/>
                <a:gd name="connsiteX3" fmla="*/ 6180 w 48788"/>
                <a:gd name="connsiteY3" fmla="*/ 40596 h 47646"/>
                <a:gd name="connsiteX4" fmla="*/ 6180 w 48788"/>
                <a:gd name="connsiteY4" fmla="*/ 6783 h 47646"/>
                <a:gd name="connsiteX5" fmla="*/ 23611 w 48788"/>
                <a:gd name="connsiteY5" fmla="*/ -171 h 47646"/>
                <a:gd name="connsiteX6" fmla="*/ 41042 w 48788"/>
                <a:gd name="connsiteY6" fmla="*/ 6783 h 47646"/>
                <a:gd name="connsiteX7" fmla="*/ 47995 w 48788"/>
                <a:gd name="connsiteY7" fmla="*/ 23737 h 47646"/>
                <a:gd name="connsiteX8" fmla="*/ 12181 w 48788"/>
                <a:gd name="connsiteY8" fmla="*/ 23737 h 47646"/>
                <a:gd name="connsiteX9" fmla="*/ 15420 w 48788"/>
                <a:gd name="connsiteY9" fmla="*/ 33262 h 47646"/>
                <a:gd name="connsiteX10" fmla="*/ 23611 w 48788"/>
                <a:gd name="connsiteY10" fmla="*/ 36882 h 47646"/>
                <a:gd name="connsiteX11" fmla="*/ 31898 w 48788"/>
                <a:gd name="connsiteY11" fmla="*/ 33262 h 47646"/>
                <a:gd name="connsiteX12" fmla="*/ 35041 w 48788"/>
                <a:gd name="connsiteY12" fmla="*/ 23737 h 47646"/>
                <a:gd name="connsiteX13" fmla="*/ 31898 w 48788"/>
                <a:gd name="connsiteY13" fmla="*/ 14212 h 47646"/>
                <a:gd name="connsiteX14" fmla="*/ 23611 w 48788"/>
                <a:gd name="connsiteY14" fmla="*/ 10688 h 47646"/>
                <a:gd name="connsiteX15" fmla="*/ 15420 w 48788"/>
                <a:gd name="connsiteY15" fmla="*/ 14212 h 47646"/>
                <a:gd name="connsiteX16" fmla="*/ 12372 w 48788"/>
                <a:gd name="connsiteY16" fmla="*/ 23737 h 47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788" h="47646">
                  <a:moveTo>
                    <a:pt x="47995" y="23737"/>
                  </a:moveTo>
                  <a:cubicBezTo>
                    <a:pt x="48138" y="30081"/>
                    <a:pt x="45614" y="36196"/>
                    <a:pt x="41042" y="40596"/>
                  </a:cubicBezTo>
                  <a:cubicBezTo>
                    <a:pt x="36422" y="45187"/>
                    <a:pt x="30117" y="47664"/>
                    <a:pt x="23611" y="47454"/>
                  </a:cubicBezTo>
                  <a:cubicBezTo>
                    <a:pt x="17106" y="47636"/>
                    <a:pt x="10819" y="45159"/>
                    <a:pt x="6180" y="40596"/>
                  </a:cubicBezTo>
                  <a:cubicBezTo>
                    <a:pt x="-3106" y="31233"/>
                    <a:pt x="-3106" y="16146"/>
                    <a:pt x="6180" y="6783"/>
                  </a:cubicBezTo>
                  <a:cubicBezTo>
                    <a:pt x="10810" y="2192"/>
                    <a:pt x="17096" y="-313"/>
                    <a:pt x="23611" y="-171"/>
                  </a:cubicBezTo>
                  <a:cubicBezTo>
                    <a:pt x="30126" y="-352"/>
                    <a:pt x="36432" y="2163"/>
                    <a:pt x="41042" y="6783"/>
                  </a:cubicBezTo>
                  <a:cubicBezTo>
                    <a:pt x="45642" y="11202"/>
                    <a:pt x="48167" y="17355"/>
                    <a:pt x="47995" y="23737"/>
                  </a:cubicBezTo>
                  <a:close/>
                  <a:moveTo>
                    <a:pt x="12181" y="23737"/>
                  </a:moveTo>
                  <a:cubicBezTo>
                    <a:pt x="11933" y="27223"/>
                    <a:pt x="13105" y="30652"/>
                    <a:pt x="15420" y="33262"/>
                  </a:cubicBezTo>
                  <a:cubicBezTo>
                    <a:pt x="17467" y="35634"/>
                    <a:pt x="20478" y="36958"/>
                    <a:pt x="23611" y="36882"/>
                  </a:cubicBezTo>
                  <a:cubicBezTo>
                    <a:pt x="26764" y="36938"/>
                    <a:pt x="29793" y="35615"/>
                    <a:pt x="31898" y="33262"/>
                  </a:cubicBezTo>
                  <a:cubicBezTo>
                    <a:pt x="34146" y="30614"/>
                    <a:pt x="35270" y="27204"/>
                    <a:pt x="35041" y="23737"/>
                  </a:cubicBezTo>
                  <a:cubicBezTo>
                    <a:pt x="35222" y="20280"/>
                    <a:pt x="34098" y="16879"/>
                    <a:pt x="31898" y="14212"/>
                  </a:cubicBezTo>
                  <a:cubicBezTo>
                    <a:pt x="29783" y="11878"/>
                    <a:pt x="26755" y="10592"/>
                    <a:pt x="23611" y="10688"/>
                  </a:cubicBezTo>
                  <a:cubicBezTo>
                    <a:pt x="20487" y="10574"/>
                    <a:pt x="17477" y="11869"/>
                    <a:pt x="15420" y="14212"/>
                  </a:cubicBezTo>
                  <a:cubicBezTo>
                    <a:pt x="13219" y="16879"/>
                    <a:pt x="12124" y="20289"/>
                    <a:pt x="12372" y="23737"/>
                  </a:cubicBezTo>
                  <a:close/>
                </a:path>
              </a:pathLst>
            </a:custGeom>
            <a:solidFill>
              <a:srgbClr val="6D6E71"/>
            </a:solidFill>
            <a:ln w="9525" cap="flat">
              <a:noFill/>
              <a:prstDash val="solid"/>
              <a:miter/>
            </a:ln>
          </p:spPr>
          <p:txBody>
            <a:bodyPr rtlCol="0" anchor="ctr"/>
            <a:lstStyle/>
            <a:p>
              <a:endParaRPr lang="en-US"/>
            </a:p>
          </p:txBody>
        </p:sp>
        <p:sp>
          <p:nvSpPr>
            <p:cNvPr id="880" name="Freeform: Shape 879">
              <a:extLst>
                <a:ext uri="{FF2B5EF4-FFF2-40B4-BE49-F238E27FC236}">
                  <a16:creationId xmlns:a16="http://schemas.microsoft.com/office/drawing/2014/main" id="{E459CC08-39DB-4ADD-A230-DD97B7D2E240}"/>
                </a:ext>
              </a:extLst>
            </p:cNvPr>
            <p:cNvSpPr/>
            <p:nvPr/>
          </p:nvSpPr>
          <p:spPr>
            <a:xfrm>
              <a:off x="9073913" y="4311403"/>
              <a:ext cx="54263" cy="80578"/>
            </a:xfrm>
            <a:custGeom>
              <a:avLst/>
              <a:gdLst>
                <a:gd name="connsiteX0" fmla="*/ 12264 w 43168"/>
                <a:gd name="connsiteY0" fmla="*/ 38587 h 64103"/>
                <a:gd name="connsiteX1" fmla="*/ 12264 w 43168"/>
                <a:gd name="connsiteY1" fmla="*/ 63447 h 64103"/>
                <a:gd name="connsiteX2" fmla="*/ -785 w 43168"/>
                <a:gd name="connsiteY2" fmla="*/ 63447 h 64103"/>
                <a:gd name="connsiteX3" fmla="*/ -785 w 43168"/>
                <a:gd name="connsiteY3" fmla="*/ -180 h 64103"/>
                <a:gd name="connsiteX4" fmla="*/ 12074 w 43168"/>
                <a:gd name="connsiteY4" fmla="*/ -180 h 64103"/>
                <a:gd name="connsiteX5" fmla="*/ 12074 w 43168"/>
                <a:gd name="connsiteY5" fmla="*/ 22490 h 64103"/>
                <a:gd name="connsiteX6" fmla="*/ 25123 w 43168"/>
                <a:gd name="connsiteY6" fmla="*/ 16489 h 64103"/>
                <a:gd name="connsiteX7" fmla="*/ 37411 w 43168"/>
                <a:gd name="connsiteY7" fmla="*/ 21633 h 64103"/>
                <a:gd name="connsiteX8" fmla="*/ 42364 w 43168"/>
                <a:gd name="connsiteY8" fmla="*/ 35349 h 64103"/>
                <a:gd name="connsiteX9" fmla="*/ 42364 w 43168"/>
                <a:gd name="connsiteY9" fmla="*/ 63924 h 64103"/>
                <a:gd name="connsiteX10" fmla="*/ 29695 w 43168"/>
                <a:gd name="connsiteY10" fmla="*/ 63924 h 64103"/>
                <a:gd name="connsiteX11" fmla="*/ 29695 w 43168"/>
                <a:gd name="connsiteY11" fmla="*/ 38682 h 64103"/>
                <a:gd name="connsiteX12" fmla="*/ 21885 w 43168"/>
                <a:gd name="connsiteY12" fmla="*/ 28110 h 64103"/>
                <a:gd name="connsiteX13" fmla="*/ 15122 w 43168"/>
                <a:gd name="connsiteY13" fmla="*/ 30872 h 64103"/>
                <a:gd name="connsiteX14" fmla="*/ 12264 w 43168"/>
                <a:gd name="connsiteY14" fmla="*/ 38587 h 6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168" h="64103">
                  <a:moveTo>
                    <a:pt x="12264" y="38587"/>
                  </a:moveTo>
                  <a:lnTo>
                    <a:pt x="12264" y="63447"/>
                  </a:lnTo>
                  <a:lnTo>
                    <a:pt x="-785" y="63447"/>
                  </a:lnTo>
                  <a:lnTo>
                    <a:pt x="-785" y="-180"/>
                  </a:lnTo>
                  <a:lnTo>
                    <a:pt x="12074" y="-180"/>
                  </a:lnTo>
                  <a:lnTo>
                    <a:pt x="12074" y="22490"/>
                  </a:lnTo>
                  <a:cubicBezTo>
                    <a:pt x="15398" y="18756"/>
                    <a:pt x="20123" y="16584"/>
                    <a:pt x="25123" y="16489"/>
                  </a:cubicBezTo>
                  <a:cubicBezTo>
                    <a:pt x="29762" y="16394"/>
                    <a:pt x="34219" y="18261"/>
                    <a:pt x="37411" y="21633"/>
                  </a:cubicBezTo>
                  <a:cubicBezTo>
                    <a:pt x="40811" y="25366"/>
                    <a:pt x="42592" y="30300"/>
                    <a:pt x="42364" y="35349"/>
                  </a:cubicBezTo>
                  <a:lnTo>
                    <a:pt x="42364" y="63924"/>
                  </a:lnTo>
                  <a:lnTo>
                    <a:pt x="29695" y="63924"/>
                  </a:lnTo>
                  <a:lnTo>
                    <a:pt x="29695" y="38682"/>
                  </a:lnTo>
                  <a:cubicBezTo>
                    <a:pt x="29695" y="31634"/>
                    <a:pt x="27123" y="28110"/>
                    <a:pt x="21885" y="28110"/>
                  </a:cubicBezTo>
                  <a:cubicBezTo>
                    <a:pt x="19351" y="28090"/>
                    <a:pt x="16922" y="29090"/>
                    <a:pt x="15122" y="30872"/>
                  </a:cubicBezTo>
                  <a:cubicBezTo>
                    <a:pt x="13198" y="32967"/>
                    <a:pt x="12169" y="35739"/>
                    <a:pt x="12264" y="38587"/>
                  </a:cubicBezTo>
                  <a:close/>
                </a:path>
              </a:pathLst>
            </a:custGeom>
            <a:solidFill>
              <a:srgbClr val="6D6E71"/>
            </a:solidFill>
            <a:ln w="9525" cap="flat">
              <a:noFill/>
              <a:prstDash val="solid"/>
              <a:miter/>
            </a:ln>
          </p:spPr>
          <p:txBody>
            <a:bodyPr rtlCol="0" anchor="ctr"/>
            <a:lstStyle/>
            <a:p>
              <a:endParaRPr lang="en-US"/>
            </a:p>
          </p:txBody>
        </p:sp>
        <p:sp>
          <p:nvSpPr>
            <p:cNvPr id="881" name="Freeform: Shape 880">
              <a:extLst>
                <a:ext uri="{FF2B5EF4-FFF2-40B4-BE49-F238E27FC236}">
                  <a16:creationId xmlns:a16="http://schemas.microsoft.com/office/drawing/2014/main" id="{BB4E53FD-F29F-4929-88D7-F66BFCAA0CB2}"/>
                </a:ext>
              </a:extLst>
            </p:cNvPr>
            <p:cNvSpPr/>
            <p:nvPr/>
          </p:nvSpPr>
          <p:spPr>
            <a:xfrm>
              <a:off x="9140347" y="4332343"/>
              <a:ext cx="61326" cy="59891"/>
            </a:xfrm>
            <a:custGeom>
              <a:avLst/>
              <a:gdLst>
                <a:gd name="connsiteX0" fmla="*/ 47995 w 48787"/>
                <a:gd name="connsiteY0" fmla="*/ 23737 h 47646"/>
                <a:gd name="connsiteX1" fmla="*/ 41042 w 48787"/>
                <a:gd name="connsiteY1" fmla="*/ 40596 h 47646"/>
                <a:gd name="connsiteX2" fmla="*/ 23611 w 48787"/>
                <a:gd name="connsiteY2" fmla="*/ 47454 h 47646"/>
                <a:gd name="connsiteX3" fmla="*/ 6181 w 48787"/>
                <a:gd name="connsiteY3" fmla="*/ 40596 h 47646"/>
                <a:gd name="connsiteX4" fmla="*/ 6181 w 48787"/>
                <a:gd name="connsiteY4" fmla="*/ 6783 h 47646"/>
                <a:gd name="connsiteX5" fmla="*/ 23611 w 48787"/>
                <a:gd name="connsiteY5" fmla="*/ -171 h 47646"/>
                <a:gd name="connsiteX6" fmla="*/ 41042 w 48787"/>
                <a:gd name="connsiteY6" fmla="*/ 6783 h 47646"/>
                <a:gd name="connsiteX7" fmla="*/ 47995 w 48787"/>
                <a:gd name="connsiteY7" fmla="*/ 23737 h 47646"/>
                <a:gd name="connsiteX8" fmla="*/ 12181 w 48787"/>
                <a:gd name="connsiteY8" fmla="*/ 23737 h 47646"/>
                <a:gd name="connsiteX9" fmla="*/ 15324 w 48787"/>
                <a:gd name="connsiteY9" fmla="*/ 33262 h 47646"/>
                <a:gd name="connsiteX10" fmla="*/ 23611 w 48787"/>
                <a:gd name="connsiteY10" fmla="*/ 36882 h 47646"/>
                <a:gd name="connsiteX11" fmla="*/ 31802 w 48787"/>
                <a:gd name="connsiteY11" fmla="*/ 33262 h 47646"/>
                <a:gd name="connsiteX12" fmla="*/ 35041 w 48787"/>
                <a:gd name="connsiteY12" fmla="*/ 23737 h 47646"/>
                <a:gd name="connsiteX13" fmla="*/ 31802 w 48787"/>
                <a:gd name="connsiteY13" fmla="*/ 14212 h 47646"/>
                <a:gd name="connsiteX14" fmla="*/ 23611 w 48787"/>
                <a:gd name="connsiteY14" fmla="*/ 10688 h 47646"/>
                <a:gd name="connsiteX15" fmla="*/ 15324 w 48787"/>
                <a:gd name="connsiteY15" fmla="*/ 14212 h 47646"/>
                <a:gd name="connsiteX16" fmla="*/ 12181 w 48787"/>
                <a:gd name="connsiteY16" fmla="*/ 23737 h 47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787" h="47646">
                  <a:moveTo>
                    <a:pt x="47995" y="23737"/>
                  </a:moveTo>
                  <a:cubicBezTo>
                    <a:pt x="48138" y="30081"/>
                    <a:pt x="45614" y="36196"/>
                    <a:pt x="41042" y="40596"/>
                  </a:cubicBezTo>
                  <a:cubicBezTo>
                    <a:pt x="36403" y="45159"/>
                    <a:pt x="30117" y="47636"/>
                    <a:pt x="23611" y="47454"/>
                  </a:cubicBezTo>
                  <a:cubicBezTo>
                    <a:pt x="17106" y="47664"/>
                    <a:pt x="10800" y="45187"/>
                    <a:pt x="6181" y="40596"/>
                  </a:cubicBezTo>
                  <a:cubicBezTo>
                    <a:pt x="-3107" y="31233"/>
                    <a:pt x="-3107" y="16146"/>
                    <a:pt x="6181" y="6783"/>
                  </a:cubicBezTo>
                  <a:cubicBezTo>
                    <a:pt x="10790" y="2163"/>
                    <a:pt x="17096" y="-352"/>
                    <a:pt x="23611" y="-171"/>
                  </a:cubicBezTo>
                  <a:cubicBezTo>
                    <a:pt x="30126" y="-313"/>
                    <a:pt x="36412" y="2192"/>
                    <a:pt x="41042" y="6783"/>
                  </a:cubicBezTo>
                  <a:cubicBezTo>
                    <a:pt x="45642" y="11202"/>
                    <a:pt x="48166" y="17355"/>
                    <a:pt x="47995" y="23737"/>
                  </a:cubicBezTo>
                  <a:close/>
                  <a:moveTo>
                    <a:pt x="12181" y="23737"/>
                  </a:moveTo>
                  <a:cubicBezTo>
                    <a:pt x="11952" y="27204"/>
                    <a:pt x="13077" y="30614"/>
                    <a:pt x="15324" y="33262"/>
                  </a:cubicBezTo>
                  <a:cubicBezTo>
                    <a:pt x="17429" y="35615"/>
                    <a:pt x="20458" y="36938"/>
                    <a:pt x="23611" y="36882"/>
                  </a:cubicBezTo>
                  <a:cubicBezTo>
                    <a:pt x="26745" y="36958"/>
                    <a:pt x="29755" y="35634"/>
                    <a:pt x="31802" y="33262"/>
                  </a:cubicBezTo>
                  <a:cubicBezTo>
                    <a:pt x="34117" y="30652"/>
                    <a:pt x="35289" y="27223"/>
                    <a:pt x="35041" y="23737"/>
                  </a:cubicBezTo>
                  <a:cubicBezTo>
                    <a:pt x="35241" y="20260"/>
                    <a:pt x="34079" y="16851"/>
                    <a:pt x="31802" y="14212"/>
                  </a:cubicBezTo>
                  <a:cubicBezTo>
                    <a:pt x="29745" y="11869"/>
                    <a:pt x="26735" y="10574"/>
                    <a:pt x="23611" y="10688"/>
                  </a:cubicBezTo>
                  <a:cubicBezTo>
                    <a:pt x="20468" y="10592"/>
                    <a:pt x="17439" y="11878"/>
                    <a:pt x="15324" y="14212"/>
                  </a:cubicBezTo>
                  <a:cubicBezTo>
                    <a:pt x="13124" y="16879"/>
                    <a:pt x="12000" y="20280"/>
                    <a:pt x="12181" y="23737"/>
                  </a:cubicBezTo>
                  <a:close/>
                </a:path>
              </a:pathLst>
            </a:custGeom>
            <a:solidFill>
              <a:srgbClr val="6D6E71"/>
            </a:solidFill>
            <a:ln w="9525" cap="flat">
              <a:noFill/>
              <a:prstDash val="solid"/>
              <a:miter/>
            </a:ln>
          </p:spPr>
          <p:txBody>
            <a:bodyPr rtlCol="0" anchor="ctr"/>
            <a:lstStyle/>
            <a:p>
              <a:endParaRPr lang="en-US"/>
            </a:p>
          </p:txBody>
        </p:sp>
        <p:sp>
          <p:nvSpPr>
            <p:cNvPr id="882" name="Freeform: Shape 881">
              <a:extLst>
                <a:ext uri="{FF2B5EF4-FFF2-40B4-BE49-F238E27FC236}">
                  <a16:creationId xmlns:a16="http://schemas.microsoft.com/office/drawing/2014/main" id="{5CFCD049-96E0-4A76-889B-0400058C5A91}"/>
                </a:ext>
              </a:extLst>
            </p:cNvPr>
            <p:cNvSpPr/>
            <p:nvPr/>
          </p:nvSpPr>
          <p:spPr>
            <a:xfrm>
              <a:off x="9213398" y="4311403"/>
              <a:ext cx="16163" cy="79978"/>
            </a:xfrm>
            <a:custGeom>
              <a:avLst/>
              <a:gdLst>
                <a:gd name="connsiteX0" fmla="*/ 12074 w 12858"/>
                <a:gd name="connsiteY0" fmla="*/ 63447 h 63626"/>
                <a:gd name="connsiteX1" fmla="*/ -785 w 12858"/>
                <a:gd name="connsiteY1" fmla="*/ 63447 h 63626"/>
                <a:gd name="connsiteX2" fmla="*/ -785 w 12858"/>
                <a:gd name="connsiteY2" fmla="*/ -180 h 63626"/>
                <a:gd name="connsiteX3" fmla="*/ 12074 w 12858"/>
                <a:gd name="connsiteY3" fmla="*/ -180 h 63626"/>
              </a:gdLst>
              <a:ahLst/>
              <a:cxnLst>
                <a:cxn ang="0">
                  <a:pos x="connsiteX0" y="connsiteY0"/>
                </a:cxn>
                <a:cxn ang="0">
                  <a:pos x="connsiteX1" y="connsiteY1"/>
                </a:cxn>
                <a:cxn ang="0">
                  <a:pos x="connsiteX2" y="connsiteY2"/>
                </a:cxn>
                <a:cxn ang="0">
                  <a:pos x="connsiteX3" y="connsiteY3"/>
                </a:cxn>
              </a:cxnLst>
              <a:rect l="l" t="t" r="r" b="b"/>
              <a:pathLst>
                <a:path w="12858" h="63626">
                  <a:moveTo>
                    <a:pt x="12074" y="63447"/>
                  </a:moveTo>
                  <a:lnTo>
                    <a:pt x="-785" y="63447"/>
                  </a:lnTo>
                  <a:lnTo>
                    <a:pt x="-785" y="-180"/>
                  </a:lnTo>
                  <a:lnTo>
                    <a:pt x="12074" y="-180"/>
                  </a:lnTo>
                  <a:close/>
                </a:path>
              </a:pathLst>
            </a:custGeom>
            <a:solidFill>
              <a:srgbClr val="6D6E71"/>
            </a:solidFill>
            <a:ln w="9525" cap="flat">
              <a:noFill/>
              <a:prstDash val="solid"/>
              <a:miter/>
            </a:ln>
          </p:spPr>
          <p:txBody>
            <a:bodyPr rtlCol="0" anchor="ctr"/>
            <a:lstStyle/>
            <a:p>
              <a:endParaRPr lang="en-US"/>
            </a:p>
          </p:txBody>
        </p:sp>
        <p:sp>
          <p:nvSpPr>
            <p:cNvPr id="883" name="Freeform: Shape 882">
              <a:extLst>
                <a:ext uri="{FF2B5EF4-FFF2-40B4-BE49-F238E27FC236}">
                  <a16:creationId xmlns:a16="http://schemas.microsoft.com/office/drawing/2014/main" id="{F26F9120-0D76-4FF7-A2E6-0683C8DED7F4}"/>
                </a:ext>
              </a:extLst>
            </p:cNvPr>
            <p:cNvSpPr/>
            <p:nvPr/>
          </p:nvSpPr>
          <p:spPr>
            <a:xfrm>
              <a:off x="7787757" y="4461648"/>
              <a:ext cx="61327" cy="59896"/>
            </a:xfrm>
            <a:custGeom>
              <a:avLst/>
              <a:gdLst>
                <a:gd name="connsiteX0" fmla="*/ 47995 w 48788"/>
                <a:gd name="connsiteY0" fmla="*/ 23740 h 47650"/>
                <a:gd name="connsiteX1" fmla="*/ 41041 w 48788"/>
                <a:gd name="connsiteY1" fmla="*/ 40600 h 47650"/>
                <a:gd name="connsiteX2" fmla="*/ 23611 w 48788"/>
                <a:gd name="connsiteY2" fmla="*/ 47458 h 47650"/>
                <a:gd name="connsiteX3" fmla="*/ 6180 w 48788"/>
                <a:gd name="connsiteY3" fmla="*/ 40600 h 47650"/>
                <a:gd name="connsiteX4" fmla="*/ 6180 w 48788"/>
                <a:gd name="connsiteY4" fmla="*/ 6786 h 47650"/>
                <a:gd name="connsiteX5" fmla="*/ 23611 w 48788"/>
                <a:gd name="connsiteY5" fmla="*/ -167 h 47650"/>
                <a:gd name="connsiteX6" fmla="*/ 41041 w 48788"/>
                <a:gd name="connsiteY6" fmla="*/ 6786 h 47650"/>
                <a:gd name="connsiteX7" fmla="*/ 47995 w 48788"/>
                <a:gd name="connsiteY7" fmla="*/ 23740 h 47650"/>
                <a:gd name="connsiteX8" fmla="*/ 12181 w 48788"/>
                <a:gd name="connsiteY8" fmla="*/ 23740 h 47650"/>
                <a:gd name="connsiteX9" fmla="*/ 15420 w 48788"/>
                <a:gd name="connsiteY9" fmla="*/ 33265 h 47650"/>
                <a:gd name="connsiteX10" fmla="*/ 23611 w 48788"/>
                <a:gd name="connsiteY10" fmla="*/ 36885 h 47650"/>
                <a:gd name="connsiteX11" fmla="*/ 31898 w 48788"/>
                <a:gd name="connsiteY11" fmla="*/ 33265 h 47650"/>
                <a:gd name="connsiteX12" fmla="*/ 35041 w 48788"/>
                <a:gd name="connsiteY12" fmla="*/ 23740 h 47650"/>
                <a:gd name="connsiteX13" fmla="*/ 31898 w 48788"/>
                <a:gd name="connsiteY13" fmla="*/ 14215 h 47650"/>
                <a:gd name="connsiteX14" fmla="*/ 23611 w 48788"/>
                <a:gd name="connsiteY14" fmla="*/ 10691 h 47650"/>
                <a:gd name="connsiteX15" fmla="*/ 15420 w 48788"/>
                <a:gd name="connsiteY15" fmla="*/ 14215 h 47650"/>
                <a:gd name="connsiteX16" fmla="*/ 12181 w 48788"/>
                <a:gd name="connsiteY16" fmla="*/ 23740 h 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788" h="47650">
                  <a:moveTo>
                    <a:pt x="47995" y="23740"/>
                  </a:moveTo>
                  <a:cubicBezTo>
                    <a:pt x="48138" y="30084"/>
                    <a:pt x="45614" y="36200"/>
                    <a:pt x="41041" y="40600"/>
                  </a:cubicBezTo>
                  <a:cubicBezTo>
                    <a:pt x="36422" y="45191"/>
                    <a:pt x="30117" y="47668"/>
                    <a:pt x="23611" y="47458"/>
                  </a:cubicBezTo>
                  <a:cubicBezTo>
                    <a:pt x="17105" y="47639"/>
                    <a:pt x="10819" y="45162"/>
                    <a:pt x="6180" y="40600"/>
                  </a:cubicBezTo>
                  <a:cubicBezTo>
                    <a:pt x="-3106" y="31237"/>
                    <a:pt x="-3106" y="16140"/>
                    <a:pt x="6180" y="6786"/>
                  </a:cubicBezTo>
                  <a:cubicBezTo>
                    <a:pt x="10781" y="2157"/>
                    <a:pt x="17086" y="-357"/>
                    <a:pt x="23611" y="-167"/>
                  </a:cubicBezTo>
                  <a:cubicBezTo>
                    <a:pt x="30136" y="-386"/>
                    <a:pt x="36460" y="2128"/>
                    <a:pt x="41041" y="6786"/>
                  </a:cubicBezTo>
                  <a:cubicBezTo>
                    <a:pt x="45642" y="11206"/>
                    <a:pt x="48167" y="17359"/>
                    <a:pt x="47995" y="23740"/>
                  </a:cubicBezTo>
                  <a:close/>
                  <a:moveTo>
                    <a:pt x="12181" y="23740"/>
                  </a:moveTo>
                  <a:cubicBezTo>
                    <a:pt x="11933" y="27227"/>
                    <a:pt x="13105" y="30656"/>
                    <a:pt x="15420" y="33265"/>
                  </a:cubicBezTo>
                  <a:cubicBezTo>
                    <a:pt x="17467" y="35637"/>
                    <a:pt x="20477" y="36961"/>
                    <a:pt x="23611" y="36885"/>
                  </a:cubicBezTo>
                  <a:cubicBezTo>
                    <a:pt x="26764" y="36943"/>
                    <a:pt x="29793" y="35618"/>
                    <a:pt x="31898" y="33265"/>
                  </a:cubicBezTo>
                  <a:cubicBezTo>
                    <a:pt x="34145" y="30618"/>
                    <a:pt x="35270" y="27208"/>
                    <a:pt x="35041" y="23740"/>
                  </a:cubicBezTo>
                  <a:cubicBezTo>
                    <a:pt x="35222" y="20283"/>
                    <a:pt x="34098" y="16883"/>
                    <a:pt x="31898" y="14215"/>
                  </a:cubicBezTo>
                  <a:cubicBezTo>
                    <a:pt x="29783" y="11882"/>
                    <a:pt x="26754" y="10596"/>
                    <a:pt x="23611" y="10691"/>
                  </a:cubicBezTo>
                  <a:cubicBezTo>
                    <a:pt x="20487" y="10577"/>
                    <a:pt x="17477" y="11873"/>
                    <a:pt x="15420" y="14215"/>
                  </a:cubicBezTo>
                  <a:cubicBezTo>
                    <a:pt x="13143" y="16854"/>
                    <a:pt x="11981" y="20264"/>
                    <a:pt x="12181" y="23740"/>
                  </a:cubicBezTo>
                  <a:close/>
                </a:path>
              </a:pathLst>
            </a:custGeom>
            <a:solidFill>
              <a:srgbClr val="6D6E71"/>
            </a:solidFill>
            <a:ln w="9525" cap="flat">
              <a:noFill/>
              <a:prstDash val="solid"/>
              <a:miter/>
            </a:ln>
          </p:spPr>
          <p:txBody>
            <a:bodyPr rtlCol="0" anchor="ctr"/>
            <a:lstStyle/>
            <a:p>
              <a:endParaRPr lang="en-US"/>
            </a:p>
          </p:txBody>
        </p:sp>
        <p:sp>
          <p:nvSpPr>
            <p:cNvPr id="884" name="Freeform: Shape 883">
              <a:extLst>
                <a:ext uri="{FF2B5EF4-FFF2-40B4-BE49-F238E27FC236}">
                  <a16:creationId xmlns:a16="http://schemas.microsoft.com/office/drawing/2014/main" id="{35CFA603-B909-4EFA-BBF0-8AB0684209DA}"/>
                </a:ext>
              </a:extLst>
            </p:cNvPr>
            <p:cNvSpPr/>
            <p:nvPr/>
          </p:nvSpPr>
          <p:spPr>
            <a:xfrm>
              <a:off x="7861047" y="4461424"/>
              <a:ext cx="33523" cy="59027"/>
            </a:xfrm>
            <a:custGeom>
              <a:avLst/>
              <a:gdLst>
                <a:gd name="connsiteX0" fmla="*/ 23504 w 26669"/>
                <a:gd name="connsiteY0" fmla="*/ 12107 h 46958"/>
                <a:gd name="connsiteX1" fmla="*/ 14931 w 26669"/>
                <a:gd name="connsiteY1" fmla="*/ 16203 h 46958"/>
                <a:gd name="connsiteX2" fmla="*/ 12074 w 26669"/>
                <a:gd name="connsiteY2" fmla="*/ 26966 h 46958"/>
                <a:gd name="connsiteX3" fmla="*/ 12074 w 26669"/>
                <a:gd name="connsiteY3" fmla="*/ 46778 h 46958"/>
                <a:gd name="connsiteX4" fmla="*/ -785 w 26669"/>
                <a:gd name="connsiteY4" fmla="*/ 46778 h 46958"/>
                <a:gd name="connsiteX5" fmla="*/ -785 w 26669"/>
                <a:gd name="connsiteY5" fmla="*/ 582 h 46958"/>
                <a:gd name="connsiteX6" fmla="*/ 12074 w 26669"/>
                <a:gd name="connsiteY6" fmla="*/ 582 h 46958"/>
                <a:gd name="connsiteX7" fmla="*/ 12074 w 26669"/>
                <a:gd name="connsiteY7" fmla="*/ 6678 h 46958"/>
                <a:gd name="connsiteX8" fmla="*/ 18265 w 26669"/>
                <a:gd name="connsiteY8" fmla="*/ 1915 h 46958"/>
                <a:gd name="connsiteX9" fmla="*/ 25885 w 26669"/>
                <a:gd name="connsiteY9" fmla="*/ -180 h 46958"/>
                <a:gd name="connsiteX10" fmla="*/ 25885 w 26669"/>
                <a:gd name="connsiteY10" fmla="*/ 11917 h 46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669" h="46958">
                  <a:moveTo>
                    <a:pt x="23504" y="12107"/>
                  </a:moveTo>
                  <a:cubicBezTo>
                    <a:pt x="20123" y="11850"/>
                    <a:pt x="16855" y="13412"/>
                    <a:pt x="14931" y="16203"/>
                  </a:cubicBezTo>
                  <a:cubicBezTo>
                    <a:pt x="12893" y="19413"/>
                    <a:pt x="11893" y="23166"/>
                    <a:pt x="12074" y="26966"/>
                  </a:cubicBezTo>
                  <a:lnTo>
                    <a:pt x="12074" y="46778"/>
                  </a:lnTo>
                  <a:lnTo>
                    <a:pt x="-785" y="46778"/>
                  </a:lnTo>
                  <a:lnTo>
                    <a:pt x="-785" y="582"/>
                  </a:lnTo>
                  <a:lnTo>
                    <a:pt x="12074" y="582"/>
                  </a:lnTo>
                  <a:lnTo>
                    <a:pt x="12074" y="6678"/>
                  </a:lnTo>
                  <a:cubicBezTo>
                    <a:pt x="13864" y="4763"/>
                    <a:pt x="15960" y="3154"/>
                    <a:pt x="18265" y="1915"/>
                  </a:cubicBezTo>
                  <a:cubicBezTo>
                    <a:pt x="20608" y="639"/>
                    <a:pt x="23218" y="-75"/>
                    <a:pt x="25885" y="-180"/>
                  </a:cubicBezTo>
                  <a:lnTo>
                    <a:pt x="25885" y="11917"/>
                  </a:lnTo>
                  <a:close/>
                </a:path>
              </a:pathLst>
            </a:custGeom>
            <a:solidFill>
              <a:srgbClr val="6D6E71"/>
            </a:solidFill>
            <a:ln w="9525" cap="flat">
              <a:noFill/>
              <a:prstDash val="solid"/>
              <a:miter/>
            </a:ln>
          </p:spPr>
          <p:txBody>
            <a:bodyPr rtlCol="0" anchor="ctr"/>
            <a:lstStyle/>
            <a:p>
              <a:endParaRPr lang="en-US"/>
            </a:p>
          </p:txBody>
        </p:sp>
        <p:sp>
          <p:nvSpPr>
            <p:cNvPr id="885" name="Freeform: Shape 884">
              <a:extLst>
                <a:ext uri="{FF2B5EF4-FFF2-40B4-BE49-F238E27FC236}">
                  <a16:creationId xmlns:a16="http://schemas.microsoft.com/office/drawing/2014/main" id="{F9558124-E26E-4A3A-A373-E793A6E17389}"/>
                </a:ext>
              </a:extLst>
            </p:cNvPr>
            <p:cNvSpPr/>
            <p:nvPr/>
          </p:nvSpPr>
          <p:spPr>
            <a:xfrm>
              <a:off x="7932405" y="4439049"/>
              <a:ext cx="18924" cy="81640"/>
            </a:xfrm>
            <a:custGeom>
              <a:avLst/>
              <a:gdLst>
                <a:gd name="connsiteX0" fmla="*/ 1407 w 15055"/>
                <a:gd name="connsiteY0" fmla="*/ 12762 h 64948"/>
                <a:gd name="connsiteX1" fmla="*/ -784 w 15055"/>
                <a:gd name="connsiteY1" fmla="*/ 7428 h 64948"/>
                <a:gd name="connsiteX2" fmla="*/ 1407 w 15055"/>
                <a:gd name="connsiteY2" fmla="*/ 1999 h 64948"/>
                <a:gd name="connsiteX3" fmla="*/ 12075 w 15055"/>
                <a:gd name="connsiteY3" fmla="*/ 1999 h 64948"/>
                <a:gd name="connsiteX4" fmla="*/ 14266 w 15055"/>
                <a:gd name="connsiteY4" fmla="*/ 7428 h 64948"/>
                <a:gd name="connsiteX5" fmla="*/ 12075 w 15055"/>
                <a:gd name="connsiteY5" fmla="*/ 12762 h 64948"/>
                <a:gd name="connsiteX6" fmla="*/ 1407 w 15055"/>
                <a:gd name="connsiteY6" fmla="*/ 12762 h 64948"/>
                <a:gd name="connsiteX7" fmla="*/ 13218 w 15055"/>
                <a:gd name="connsiteY7" fmla="*/ 64769 h 64948"/>
                <a:gd name="connsiteX8" fmla="*/ 359 w 15055"/>
                <a:gd name="connsiteY8" fmla="*/ 64769 h 64948"/>
                <a:gd name="connsiteX9" fmla="*/ 359 w 15055"/>
                <a:gd name="connsiteY9" fmla="*/ 18572 h 64948"/>
                <a:gd name="connsiteX10" fmla="*/ 13218 w 15055"/>
                <a:gd name="connsiteY10" fmla="*/ 18572 h 6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055" h="64948">
                  <a:moveTo>
                    <a:pt x="1407" y="12762"/>
                  </a:moveTo>
                  <a:cubicBezTo>
                    <a:pt x="-22" y="11362"/>
                    <a:pt x="-813" y="9429"/>
                    <a:pt x="-784" y="7428"/>
                  </a:cubicBezTo>
                  <a:cubicBezTo>
                    <a:pt x="-813" y="5399"/>
                    <a:pt x="-22" y="3437"/>
                    <a:pt x="1407" y="1999"/>
                  </a:cubicBezTo>
                  <a:cubicBezTo>
                    <a:pt x="4369" y="-906"/>
                    <a:pt x="9112" y="-906"/>
                    <a:pt x="12075" y="1999"/>
                  </a:cubicBezTo>
                  <a:cubicBezTo>
                    <a:pt x="13551" y="3409"/>
                    <a:pt x="14342" y="5390"/>
                    <a:pt x="14266" y="7428"/>
                  </a:cubicBezTo>
                  <a:cubicBezTo>
                    <a:pt x="14342" y="9438"/>
                    <a:pt x="13542" y="11381"/>
                    <a:pt x="12075" y="12762"/>
                  </a:cubicBezTo>
                  <a:cubicBezTo>
                    <a:pt x="9112" y="15667"/>
                    <a:pt x="4369" y="15667"/>
                    <a:pt x="1407" y="12762"/>
                  </a:cubicBezTo>
                  <a:close/>
                  <a:moveTo>
                    <a:pt x="13218" y="64769"/>
                  </a:moveTo>
                  <a:lnTo>
                    <a:pt x="359" y="64769"/>
                  </a:lnTo>
                  <a:lnTo>
                    <a:pt x="359" y="18572"/>
                  </a:lnTo>
                  <a:lnTo>
                    <a:pt x="13218" y="18572"/>
                  </a:lnTo>
                  <a:close/>
                </a:path>
              </a:pathLst>
            </a:custGeom>
            <a:solidFill>
              <a:srgbClr val="6D6E71"/>
            </a:solidFill>
            <a:ln w="9525" cap="flat">
              <a:noFill/>
              <a:prstDash val="solid"/>
              <a:miter/>
            </a:ln>
          </p:spPr>
          <p:txBody>
            <a:bodyPr rtlCol="0" anchor="ctr"/>
            <a:lstStyle/>
            <a:p>
              <a:endParaRPr lang="en-US"/>
            </a:p>
          </p:txBody>
        </p:sp>
        <p:sp>
          <p:nvSpPr>
            <p:cNvPr id="886" name="Freeform: Shape 885">
              <a:extLst>
                <a:ext uri="{FF2B5EF4-FFF2-40B4-BE49-F238E27FC236}">
                  <a16:creationId xmlns:a16="http://schemas.microsoft.com/office/drawing/2014/main" id="{47CE8047-8C8F-4C7F-8798-7B6FF83DBFC4}"/>
                </a:ext>
              </a:extLst>
            </p:cNvPr>
            <p:cNvSpPr/>
            <p:nvPr/>
          </p:nvSpPr>
          <p:spPr>
            <a:xfrm>
              <a:off x="7965212" y="4440472"/>
              <a:ext cx="16163" cy="79978"/>
            </a:xfrm>
            <a:custGeom>
              <a:avLst/>
              <a:gdLst>
                <a:gd name="connsiteX0" fmla="*/ 12074 w 12858"/>
                <a:gd name="connsiteY0" fmla="*/ 63447 h 63626"/>
                <a:gd name="connsiteX1" fmla="*/ -785 w 12858"/>
                <a:gd name="connsiteY1" fmla="*/ 63447 h 63626"/>
                <a:gd name="connsiteX2" fmla="*/ -785 w 12858"/>
                <a:gd name="connsiteY2" fmla="*/ -180 h 63626"/>
                <a:gd name="connsiteX3" fmla="*/ 12074 w 12858"/>
                <a:gd name="connsiteY3" fmla="*/ -180 h 63626"/>
              </a:gdLst>
              <a:ahLst/>
              <a:cxnLst>
                <a:cxn ang="0">
                  <a:pos x="connsiteX0" y="connsiteY0"/>
                </a:cxn>
                <a:cxn ang="0">
                  <a:pos x="connsiteX1" y="connsiteY1"/>
                </a:cxn>
                <a:cxn ang="0">
                  <a:pos x="connsiteX2" y="connsiteY2"/>
                </a:cxn>
                <a:cxn ang="0">
                  <a:pos x="connsiteX3" y="connsiteY3"/>
                </a:cxn>
              </a:cxnLst>
              <a:rect l="l" t="t" r="r" b="b"/>
              <a:pathLst>
                <a:path w="12858" h="63626">
                  <a:moveTo>
                    <a:pt x="12074" y="63447"/>
                  </a:moveTo>
                  <a:lnTo>
                    <a:pt x="-785" y="63447"/>
                  </a:lnTo>
                  <a:lnTo>
                    <a:pt x="-785" y="-180"/>
                  </a:lnTo>
                  <a:lnTo>
                    <a:pt x="12074" y="-180"/>
                  </a:lnTo>
                  <a:close/>
                </a:path>
              </a:pathLst>
            </a:custGeom>
            <a:solidFill>
              <a:srgbClr val="6D6E71"/>
            </a:solidFill>
            <a:ln w="9525" cap="flat">
              <a:noFill/>
              <a:prstDash val="solid"/>
              <a:miter/>
            </a:ln>
          </p:spPr>
          <p:txBody>
            <a:bodyPr rtlCol="0" anchor="ctr"/>
            <a:lstStyle/>
            <a:p>
              <a:endParaRPr lang="en-US"/>
            </a:p>
          </p:txBody>
        </p:sp>
        <p:sp>
          <p:nvSpPr>
            <p:cNvPr id="887" name="Freeform: Shape 886">
              <a:extLst>
                <a:ext uri="{FF2B5EF4-FFF2-40B4-BE49-F238E27FC236}">
                  <a16:creationId xmlns:a16="http://schemas.microsoft.com/office/drawing/2014/main" id="{AC01BDCF-D1FD-4CAC-91D5-B0EA4703EAFA}"/>
                </a:ext>
              </a:extLst>
            </p:cNvPr>
            <p:cNvSpPr/>
            <p:nvPr/>
          </p:nvSpPr>
          <p:spPr>
            <a:xfrm>
              <a:off x="7996342" y="4440472"/>
              <a:ext cx="16522" cy="79978"/>
            </a:xfrm>
            <a:custGeom>
              <a:avLst/>
              <a:gdLst>
                <a:gd name="connsiteX0" fmla="*/ 12360 w 13144"/>
                <a:gd name="connsiteY0" fmla="*/ 63447 h 63626"/>
                <a:gd name="connsiteX1" fmla="*/ -785 w 13144"/>
                <a:gd name="connsiteY1" fmla="*/ 63447 h 63626"/>
                <a:gd name="connsiteX2" fmla="*/ -785 w 13144"/>
                <a:gd name="connsiteY2" fmla="*/ -180 h 63626"/>
                <a:gd name="connsiteX3" fmla="*/ 12074 w 13144"/>
                <a:gd name="connsiteY3" fmla="*/ -180 h 63626"/>
              </a:gdLst>
              <a:ahLst/>
              <a:cxnLst>
                <a:cxn ang="0">
                  <a:pos x="connsiteX0" y="connsiteY0"/>
                </a:cxn>
                <a:cxn ang="0">
                  <a:pos x="connsiteX1" y="connsiteY1"/>
                </a:cxn>
                <a:cxn ang="0">
                  <a:pos x="connsiteX2" y="connsiteY2"/>
                </a:cxn>
                <a:cxn ang="0">
                  <a:pos x="connsiteX3" y="connsiteY3"/>
                </a:cxn>
              </a:cxnLst>
              <a:rect l="l" t="t" r="r" b="b"/>
              <a:pathLst>
                <a:path w="13144" h="63626">
                  <a:moveTo>
                    <a:pt x="12360" y="63447"/>
                  </a:moveTo>
                  <a:lnTo>
                    <a:pt x="-785" y="63447"/>
                  </a:lnTo>
                  <a:lnTo>
                    <a:pt x="-785" y="-180"/>
                  </a:lnTo>
                  <a:lnTo>
                    <a:pt x="12074" y="-180"/>
                  </a:lnTo>
                  <a:close/>
                </a:path>
              </a:pathLst>
            </a:custGeom>
            <a:solidFill>
              <a:srgbClr val="6D6E71"/>
            </a:solidFill>
            <a:ln w="9525" cap="flat">
              <a:noFill/>
              <a:prstDash val="solid"/>
              <a:miter/>
            </a:ln>
          </p:spPr>
          <p:txBody>
            <a:bodyPr rtlCol="0" anchor="ctr"/>
            <a:lstStyle/>
            <a:p>
              <a:endParaRPr lang="en-US"/>
            </a:p>
          </p:txBody>
        </p:sp>
        <p:sp>
          <p:nvSpPr>
            <p:cNvPr id="888" name="Freeform: Shape 887">
              <a:extLst>
                <a:ext uri="{FF2B5EF4-FFF2-40B4-BE49-F238E27FC236}">
                  <a16:creationId xmlns:a16="http://schemas.microsoft.com/office/drawing/2014/main" id="{E49C7B10-C67B-4FD7-AA83-8F8A52789757}"/>
                </a:ext>
              </a:extLst>
            </p:cNvPr>
            <p:cNvSpPr/>
            <p:nvPr/>
          </p:nvSpPr>
          <p:spPr>
            <a:xfrm>
              <a:off x="8024920" y="4461653"/>
              <a:ext cx="58272" cy="59889"/>
            </a:xfrm>
            <a:custGeom>
              <a:avLst/>
              <a:gdLst>
                <a:gd name="connsiteX0" fmla="*/ 41725 w 46358"/>
                <a:gd name="connsiteY0" fmla="*/ 40024 h 47644"/>
                <a:gd name="connsiteX1" fmla="*/ 23438 w 46358"/>
                <a:gd name="connsiteY1" fmla="*/ 47454 h 47644"/>
                <a:gd name="connsiteX2" fmla="*/ 6102 w 46358"/>
                <a:gd name="connsiteY2" fmla="*/ 40976 h 47644"/>
                <a:gd name="connsiteX3" fmla="*/ -756 w 46358"/>
                <a:gd name="connsiteY3" fmla="*/ 23641 h 47644"/>
                <a:gd name="connsiteX4" fmla="*/ 6197 w 46358"/>
                <a:gd name="connsiteY4" fmla="*/ 6306 h 47644"/>
                <a:gd name="connsiteX5" fmla="*/ 22771 w 46358"/>
                <a:gd name="connsiteY5" fmla="*/ -171 h 47644"/>
                <a:gd name="connsiteX6" fmla="*/ 38868 w 46358"/>
                <a:gd name="connsiteY6" fmla="*/ 5639 h 47644"/>
                <a:gd name="connsiteX7" fmla="*/ 45536 w 46358"/>
                <a:gd name="connsiteY7" fmla="*/ 21355 h 47644"/>
                <a:gd name="connsiteX8" fmla="*/ 45536 w 46358"/>
                <a:gd name="connsiteY8" fmla="*/ 28213 h 47644"/>
                <a:gd name="connsiteX9" fmla="*/ 11912 w 46358"/>
                <a:gd name="connsiteY9" fmla="*/ 28213 h 47644"/>
                <a:gd name="connsiteX10" fmla="*/ 15913 w 46358"/>
                <a:gd name="connsiteY10" fmla="*/ 34404 h 47644"/>
                <a:gd name="connsiteX11" fmla="*/ 23438 w 46358"/>
                <a:gd name="connsiteY11" fmla="*/ 36785 h 47644"/>
                <a:gd name="connsiteX12" fmla="*/ 34582 w 46358"/>
                <a:gd name="connsiteY12" fmla="*/ 32309 h 47644"/>
                <a:gd name="connsiteX13" fmla="*/ 29438 w 46358"/>
                <a:gd name="connsiteY13" fmla="*/ 12687 h 47644"/>
                <a:gd name="connsiteX14" fmla="*/ 22962 w 46358"/>
                <a:gd name="connsiteY14" fmla="*/ 10497 h 47644"/>
                <a:gd name="connsiteX15" fmla="*/ 16008 w 46358"/>
                <a:gd name="connsiteY15" fmla="*/ 12783 h 47644"/>
                <a:gd name="connsiteX16" fmla="*/ 12294 w 46358"/>
                <a:gd name="connsiteY16" fmla="*/ 19069 h 47644"/>
                <a:gd name="connsiteX17" fmla="*/ 32487 w 46358"/>
                <a:gd name="connsiteY17" fmla="*/ 19069 h 47644"/>
                <a:gd name="connsiteX18" fmla="*/ 29438 w 46358"/>
                <a:gd name="connsiteY18" fmla="*/ 12687 h 4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358" h="47644">
                  <a:moveTo>
                    <a:pt x="41725" y="40024"/>
                  </a:moveTo>
                  <a:cubicBezTo>
                    <a:pt x="36878" y="44863"/>
                    <a:pt x="30286" y="47539"/>
                    <a:pt x="23438" y="47454"/>
                  </a:cubicBezTo>
                  <a:cubicBezTo>
                    <a:pt x="17037" y="47644"/>
                    <a:pt x="10808" y="45320"/>
                    <a:pt x="6102" y="40976"/>
                  </a:cubicBezTo>
                  <a:cubicBezTo>
                    <a:pt x="1435" y="36452"/>
                    <a:pt x="-1061" y="30137"/>
                    <a:pt x="-756" y="23641"/>
                  </a:cubicBezTo>
                  <a:cubicBezTo>
                    <a:pt x="-1089" y="17126"/>
                    <a:pt x="1454" y="10792"/>
                    <a:pt x="6197" y="6306"/>
                  </a:cubicBezTo>
                  <a:cubicBezTo>
                    <a:pt x="10674" y="2076"/>
                    <a:pt x="16618" y="-248"/>
                    <a:pt x="22771" y="-171"/>
                  </a:cubicBezTo>
                  <a:cubicBezTo>
                    <a:pt x="28676" y="-333"/>
                    <a:pt x="34429" y="1743"/>
                    <a:pt x="38868" y="5639"/>
                  </a:cubicBezTo>
                  <a:cubicBezTo>
                    <a:pt x="43450" y="9535"/>
                    <a:pt x="45917" y="15354"/>
                    <a:pt x="45536" y="21355"/>
                  </a:cubicBezTo>
                  <a:lnTo>
                    <a:pt x="45536" y="28213"/>
                  </a:lnTo>
                  <a:lnTo>
                    <a:pt x="11912" y="28213"/>
                  </a:lnTo>
                  <a:cubicBezTo>
                    <a:pt x="12294" y="30756"/>
                    <a:pt x="13751" y="33013"/>
                    <a:pt x="15913" y="34404"/>
                  </a:cubicBezTo>
                  <a:cubicBezTo>
                    <a:pt x="18084" y="36014"/>
                    <a:pt x="20733" y="36852"/>
                    <a:pt x="23438" y="36785"/>
                  </a:cubicBezTo>
                  <a:cubicBezTo>
                    <a:pt x="27609" y="36891"/>
                    <a:pt x="31639" y="35271"/>
                    <a:pt x="34582" y="32309"/>
                  </a:cubicBezTo>
                  <a:close/>
                  <a:moveTo>
                    <a:pt x="29438" y="12687"/>
                  </a:moveTo>
                  <a:cubicBezTo>
                    <a:pt x="27600" y="11221"/>
                    <a:pt x="25314" y="10439"/>
                    <a:pt x="22962" y="10497"/>
                  </a:cubicBezTo>
                  <a:cubicBezTo>
                    <a:pt x="20456" y="10487"/>
                    <a:pt x="18018" y="11287"/>
                    <a:pt x="16008" y="12783"/>
                  </a:cubicBezTo>
                  <a:cubicBezTo>
                    <a:pt x="13875" y="14202"/>
                    <a:pt x="12503" y="16516"/>
                    <a:pt x="12294" y="19069"/>
                  </a:cubicBezTo>
                  <a:lnTo>
                    <a:pt x="32487" y="19069"/>
                  </a:lnTo>
                  <a:cubicBezTo>
                    <a:pt x="32324" y="16631"/>
                    <a:pt x="31239" y="14345"/>
                    <a:pt x="29438" y="12687"/>
                  </a:cubicBezTo>
                  <a:close/>
                </a:path>
              </a:pathLst>
            </a:custGeom>
            <a:solidFill>
              <a:srgbClr val="6D6E71"/>
            </a:solidFill>
            <a:ln w="9525" cap="flat">
              <a:noFill/>
              <a:prstDash val="solid"/>
              <a:miter/>
            </a:ln>
          </p:spPr>
          <p:txBody>
            <a:bodyPr rtlCol="0" anchor="ctr"/>
            <a:lstStyle/>
            <a:p>
              <a:endParaRPr lang="en-US"/>
            </a:p>
          </p:txBody>
        </p:sp>
        <p:sp>
          <p:nvSpPr>
            <p:cNvPr id="889" name="Freeform: Shape 888">
              <a:extLst>
                <a:ext uri="{FF2B5EF4-FFF2-40B4-BE49-F238E27FC236}">
                  <a16:creationId xmlns:a16="http://schemas.microsoft.com/office/drawing/2014/main" id="{FDA3A173-5E83-4229-A5D8-C5E4324DFCBE}"/>
                </a:ext>
              </a:extLst>
            </p:cNvPr>
            <p:cNvSpPr/>
            <p:nvPr/>
          </p:nvSpPr>
          <p:spPr>
            <a:xfrm>
              <a:off x="8091619" y="4461664"/>
              <a:ext cx="60374" cy="81784"/>
            </a:xfrm>
            <a:custGeom>
              <a:avLst/>
              <a:gdLst>
                <a:gd name="connsiteX0" fmla="*/ 35814 w 48030"/>
                <a:gd name="connsiteY0" fmla="*/ 38968 h 65062"/>
                <a:gd name="connsiteX1" fmla="*/ 20764 w 48030"/>
                <a:gd name="connsiteY1" fmla="*/ 45730 h 65062"/>
                <a:gd name="connsiteX2" fmla="*/ 5429 w 48030"/>
                <a:gd name="connsiteY2" fmla="*/ 39539 h 65062"/>
                <a:gd name="connsiteX3" fmla="*/ -762 w 48030"/>
                <a:gd name="connsiteY3" fmla="*/ 23251 h 65062"/>
                <a:gd name="connsiteX4" fmla="*/ 5620 w 48030"/>
                <a:gd name="connsiteY4" fmla="*/ 6392 h 65062"/>
                <a:gd name="connsiteX5" fmla="*/ 20288 w 48030"/>
                <a:gd name="connsiteY5" fmla="*/ -180 h 65062"/>
                <a:gd name="connsiteX6" fmla="*/ 33909 w 48030"/>
                <a:gd name="connsiteY6" fmla="*/ 6582 h 65062"/>
                <a:gd name="connsiteX7" fmla="*/ 33909 w 48030"/>
                <a:gd name="connsiteY7" fmla="*/ 582 h 65062"/>
                <a:gd name="connsiteX8" fmla="*/ 47244 w 48030"/>
                <a:gd name="connsiteY8" fmla="*/ 582 h 65062"/>
                <a:gd name="connsiteX9" fmla="*/ 47244 w 48030"/>
                <a:gd name="connsiteY9" fmla="*/ 40777 h 65062"/>
                <a:gd name="connsiteX10" fmla="*/ 45053 w 48030"/>
                <a:gd name="connsiteY10" fmla="*/ 51731 h 65062"/>
                <a:gd name="connsiteX11" fmla="*/ 39338 w 48030"/>
                <a:gd name="connsiteY11" fmla="*/ 59256 h 65062"/>
                <a:gd name="connsiteX12" fmla="*/ 22574 w 48030"/>
                <a:gd name="connsiteY12" fmla="*/ 64875 h 65062"/>
                <a:gd name="connsiteX13" fmla="*/ 12001 w 48030"/>
                <a:gd name="connsiteY13" fmla="*/ 63256 h 65062"/>
                <a:gd name="connsiteX14" fmla="*/ 2476 w 48030"/>
                <a:gd name="connsiteY14" fmla="*/ 58494 h 65062"/>
                <a:gd name="connsiteX15" fmla="*/ 7429 w 48030"/>
                <a:gd name="connsiteY15" fmla="*/ 48969 h 65062"/>
                <a:gd name="connsiteX16" fmla="*/ 20859 w 48030"/>
                <a:gd name="connsiteY16" fmla="*/ 53827 h 65062"/>
                <a:gd name="connsiteX17" fmla="*/ 32004 w 48030"/>
                <a:gd name="connsiteY17" fmla="*/ 50302 h 65062"/>
                <a:gd name="connsiteX18" fmla="*/ 35814 w 48030"/>
                <a:gd name="connsiteY18" fmla="*/ 38968 h 65062"/>
                <a:gd name="connsiteX19" fmla="*/ 34099 w 48030"/>
                <a:gd name="connsiteY19" fmla="*/ 22680 h 65062"/>
                <a:gd name="connsiteX20" fmla="*/ 30956 w 48030"/>
                <a:gd name="connsiteY20" fmla="*/ 14012 h 65062"/>
                <a:gd name="connsiteX21" fmla="*/ 23336 w 48030"/>
                <a:gd name="connsiteY21" fmla="*/ 10869 h 65062"/>
                <a:gd name="connsiteX22" fmla="*/ 15525 w 48030"/>
                <a:gd name="connsiteY22" fmla="*/ 14012 h 65062"/>
                <a:gd name="connsiteX23" fmla="*/ 12192 w 48030"/>
                <a:gd name="connsiteY23" fmla="*/ 22680 h 65062"/>
                <a:gd name="connsiteX24" fmla="*/ 15430 w 48030"/>
                <a:gd name="connsiteY24" fmla="*/ 31538 h 65062"/>
                <a:gd name="connsiteX25" fmla="*/ 23241 w 48030"/>
                <a:gd name="connsiteY25" fmla="*/ 34872 h 65062"/>
                <a:gd name="connsiteX26" fmla="*/ 30956 w 48030"/>
                <a:gd name="connsiteY26" fmla="*/ 31538 h 65062"/>
                <a:gd name="connsiteX27" fmla="*/ 34099 w 48030"/>
                <a:gd name="connsiteY27" fmla="*/ 22680 h 65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8030" h="65062">
                  <a:moveTo>
                    <a:pt x="35814" y="38968"/>
                  </a:moveTo>
                  <a:cubicBezTo>
                    <a:pt x="32080" y="43387"/>
                    <a:pt x="26546" y="45883"/>
                    <a:pt x="20764" y="45730"/>
                  </a:cubicBezTo>
                  <a:cubicBezTo>
                    <a:pt x="15021" y="45845"/>
                    <a:pt x="9477" y="43606"/>
                    <a:pt x="5429" y="39539"/>
                  </a:cubicBezTo>
                  <a:cubicBezTo>
                    <a:pt x="1200" y="35196"/>
                    <a:pt x="-1038" y="29300"/>
                    <a:pt x="-762" y="23251"/>
                  </a:cubicBezTo>
                  <a:cubicBezTo>
                    <a:pt x="-1010" y="16993"/>
                    <a:pt x="1295" y="10917"/>
                    <a:pt x="5620" y="6392"/>
                  </a:cubicBezTo>
                  <a:cubicBezTo>
                    <a:pt x="9363" y="2239"/>
                    <a:pt x="14687" y="-151"/>
                    <a:pt x="20288" y="-180"/>
                  </a:cubicBezTo>
                  <a:cubicBezTo>
                    <a:pt x="25641" y="-199"/>
                    <a:pt x="30690" y="2306"/>
                    <a:pt x="33909" y="6582"/>
                  </a:cubicBezTo>
                  <a:lnTo>
                    <a:pt x="33909" y="582"/>
                  </a:lnTo>
                  <a:lnTo>
                    <a:pt x="47244" y="582"/>
                  </a:lnTo>
                  <a:lnTo>
                    <a:pt x="47244" y="40777"/>
                  </a:lnTo>
                  <a:cubicBezTo>
                    <a:pt x="47291" y="44539"/>
                    <a:pt x="46549" y="48274"/>
                    <a:pt x="45053" y="51731"/>
                  </a:cubicBezTo>
                  <a:cubicBezTo>
                    <a:pt x="43815" y="54684"/>
                    <a:pt x="41843" y="57265"/>
                    <a:pt x="39338" y="59256"/>
                  </a:cubicBezTo>
                  <a:cubicBezTo>
                    <a:pt x="34575" y="63028"/>
                    <a:pt x="28651" y="65018"/>
                    <a:pt x="22574" y="64875"/>
                  </a:cubicBezTo>
                  <a:cubicBezTo>
                    <a:pt x="18993" y="64885"/>
                    <a:pt x="15421" y="64332"/>
                    <a:pt x="12001" y="63256"/>
                  </a:cubicBezTo>
                  <a:cubicBezTo>
                    <a:pt x="8563" y="62256"/>
                    <a:pt x="5343" y="60637"/>
                    <a:pt x="2476" y="58494"/>
                  </a:cubicBezTo>
                  <a:lnTo>
                    <a:pt x="7429" y="48969"/>
                  </a:lnTo>
                  <a:cubicBezTo>
                    <a:pt x="11230" y="52065"/>
                    <a:pt x="15964" y="53779"/>
                    <a:pt x="20859" y="53827"/>
                  </a:cubicBezTo>
                  <a:cubicBezTo>
                    <a:pt x="24870" y="54008"/>
                    <a:pt x="28822" y="52760"/>
                    <a:pt x="32004" y="50302"/>
                  </a:cubicBezTo>
                  <a:cubicBezTo>
                    <a:pt x="34918" y="47292"/>
                    <a:pt x="36319" y="43130"/>
                    <a:pt x="35814" y="38968"/>
                  </a:cubicBezTo>
                  <a:close/>
                  <a:moveTo>
                    <a:pt x="34099" y="22680"/>
                  </a:moveTo>
                  <a:cubicBezTo>
                    <a:pt x="34271" y="19479"/>
                    <a:pt x="33137" y="16355"/>
                    <a:pt x="30956" y="14012"/>
                  </a:cubicBezTo>
                  <a:cubicBezTo>
                    <a:pt x="28975" y="11926"/>
                    <a:pt x="26203" y="10783"/>
                    <a:pt x="23336" y="10869"/>
                  </a:cubicBezTo>
                  <a:cubicBezTo>
                    <a:pt x="20412" y="10821"/>
                    <a:pt x="17602" y="11955"/>
                    <a:pt x="15525" y="14012"/>
                  </a:cubicBezTo>
                  <a:cubicBezTo>
                    <a:pt x="13240" y="16298"/>
                    <a:pt x="12030" y="19451"/>
                    <a:pt x="12192" y="22680"/>
                  </a:cubicBezTo>
                  <a:cubicBezTo>
                    <a:pt x="12049" y="25947"/>
                    <a:pt x="13211" y="29138"/>
                    <a:pt x="15430" y="31538"/>
                  </a:cubicBezTo>
                  <a:cubicBezTo>
                    <a:pt x="17421" y="33729"/>
                    <a:pt x="20279" y="34948"/>
                    <a:pt x="23241" y="34872"/>
                  </a:cubicBezTo>
                  <a:cubicBezTo>
                    <a:pt x="26193" y="35014"/>
                    <a:pt x="29041" y="33786"/>
                    <a:pt x="30956" y="31538"/>
                  </a:cubicBezTo>
                  <a:cubicBezTo>
                    <a:pt x="33137" y="29119"/>
                    <a:pt x="34271" y="25928"/>
                    <a:pt x="34099" y="22680"/>
                  </a:cubicBezTo>
                  <a:close/>
                </a:path>
              </a:pathLst>
            </a:custGeom>
            <a:solidFill>
              <a:srgbClr val="6D6E71"/>
            </a:solidFill>
            <a:ln w="9525" cap="flat">
              <a:noFill/>
              <a:prstDash val="solid"/>
              <a:miter/>
            </a:ln>
          </p:spPr>
          <p:txBody>
            <a:bodyPr rtlCol="0" anchor="ctr"/>
            <a:lstStyle/>
            <a:p>
              <a:endParaRPr lang="en-US"/>
            </a:p>
          </p:txBody>
        </p:sp>
        <p:sp>
          <p:nvSpPr>
            <p:cNvPr id="890" name="Freeform: Shape 889">
              <a:extLst>
                <a:ext uri="{FF2B5EF4-FFF2-40B4-BE49-F238E27FC236}">
                  <a16:creationId xmlns:a16="http://schemas.microsoft.com/office/drawing/2014/main" id="{B44ABE44-1823-47C9-8014-58EFC85BEF63}"/>
                </a:ext>
              </a:extLst>
            </p:cNvPr>
            <p:cNvSpPr/>
            <p:nvPr/>
          </p:nvSpPr>
          <p:spPr>
            <a:xfrm>
              <a:off x="8163454" y="4462240"/>
              <a:ext cx="52657" cy="59063"/>
            </a:xfrm>
            <a:custGeom>
              <a:avLst/>
              <a:gdLst>
                <a:gd name="connsiteX0" fmla="*/ 40959 w 41891"/>
                <a:gd name="connsiteY0" fmla="*/ 46129 h 46987"/>
                <a:gd name="connsiteX1" fmla="*/ 28862 w 41891"/>
                <a:gd name="connsiteY1" fmla="*/ 46129 h 46987"/>
                <a:gd name="connsiteX2" fmla="*/ 28862 w 41891"/>
                <a:gd name="connsiteY2" fmla="*/ 40509 h 46987"/>
                <a:gd name="connsiteX3" fmla="*/ 16575 w 41891"/>
                <a:gd name="connsiteY3" fmla="*/ 46796 h 46987"/>
                <a:gd name="connsiteX4" fmla="*/ 4287 w 41891"/>
                <a:gd name="connsiteY4" fmla="*/ 42510 h 46987"/>
                <a:gd name="connsiteX5" fmla="*/ -761 w 41891"/>
                <a:gd name="connsiteY5" fmla="*/ 31270 h 46987"/>
                <a:gd name="connsiteX6" fmla="*/ 4383 w 41891"/>
                <a:gd name="connsiteY6" fmla="*/ 20602 h 46987"/>
                <a:gd name="connsiteX7" fmla="*/ 18670 w 41891"/>
                <a:gd name="connsiteY7" fmla="*/ 17554 h 46987"/>
                <a:gd name="connsiteX8" fmla="*/ 28195 w 41891"/>
                <a:gd name="connsiteY8" fmla="*/ 17554 h 46987"/>
                <a:gd name="connsiteX9" fmla="*/ 28195 w 41891"/>
                <a:gd name="connsiteY9" fmla="*/ 17554 h 46987"/>
                <a:gd name="connsiteX10" fmla="*/ 20385 w 41891"/>
                <a:gd name="connsiteY10" fmla="*/ 10125 h 46987"/>
                <a:gd name="connsiteX11" fmla="*/ 13336 w 41891"/>
                <a:gd name="connsiteY11" fmla="*/ 11458 h 46987"/>
                <a:gd name="connsiteX12" fmla="*/ 6955 w 41891"/>
                <a:gd name="connsiteY12" fmla="*/ 14792 h 46987"/>
                <a:gd name="connsiteX13" fmla="*/ 1239 w 41891"/>
                <a:gd name="connsiteY13" fmla="*/ 6506 h 46987"/>
                <a:gd name="connsiteX14" fmla="*/ 22004 w 41891"/>
                <a:gd name="connsiteY14" fmla="*/ -162 h 46987"/>
                <a:gd name="connsiteX15" fmla="*/ 35720 w 41891"/>
                <a:gd name="connsiteY15" fmla="*/ 4029 h 46987"/>
                <a:gd name="connsiteX16" fmla="*/ 41054 w 41891"/>
                <a:gd name="connsiteY16" fmla="*/ 17364 h 46987"/>
                <a:gd name="connsiteX17" fmla="*/ 28195 w 41891"/>
                <a:gd name="connsiteY17" fmla="*/ 28698 h 46987"/>
                <a:gd name="connsiteX18" fmla="*/ 28195 w 41891"/>
                <a:gd name="connsiteY18" fmla="*/ 26508 h 46987"/>
                <a:gd name="connsiteX19" fmla="*/ 20099 w 41891"/>
                <a:gd name="connsiteY19" fmla="*/ 26508 h 46987"/>
                <a:gd name="connsiteX20" fmla="*/ 12384 w 41891"/>
                <a:gd name="connsiteY20" fmla="*/ 31270 h 46987"/>
                <a:gd name="connsiteX21" fmla="*/ 14288 w 41891"/>
                <a:gd name="connsiteY21" fmla="*/ 35081 h 46987"/>
                <a:gd name="connsiteX22" fmla="*/ 19528 w 41891"/>
                <a:gd name="connsiteY22" fmla="*/ 36414 h 46987"/>
                <a:gd name="connsiteX23" fmla="*/ 25528 w 41891"/>
                <a:gd name="connsiteY23" fmla="*/ 34318 h 46987"/>
                <a:gd name="connsiteX24" fmla="*/ 28195 w 41891"/>
                <a:gd name="connsiteY24" fmla="*/ 28698 h 46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891" h="46987">
                  <a:moveTo>
                    <a:pt x="40959" y="46129"/>
                  </a:moveTo>
                  <a:lnTo>
                    <a:pt x="28862" y="46129"/>
                  </a:lnTo>
                  <a:lnTo>
                    <a:pt x="28862" y="40509"/>
                  </a:lnTo>
                  <a:cubicBezTo>
                    <a:pt x="26014" y="44463"/>
                    <a:pt x="21442" y="46796"/>
                    <a:pt x="16575" y="46796"/>
                  </a:cubicBezTo>
                  <a:cubicBezTo>
                    <a:pt x="12089" y="46958"/>
                    <a:pt x="7698" y="45425"/>
                    <a:pt x="4287" y="42510"/>
                  </a:cubicBezTo>
                  <a:cubicBezTo>
                    <a:pt x="944" y="39757"/>
                    <a:pt x="-923" y="35594"/>
                    <a:pt x="-761" y="31270"/>
                  </a:cubicBezTo>
                  <a:cubicBezTo>
                    <a:pt x="-1027" y="27060"/>
                    <a:pt x="925" y="23021"/>
                    <a:pt x="4383" y="20602"/>
                  </a:cubicBezTo>
                  <a:cubicBezTo>
                    <a:pt x="8745" y="18202"/>
                    <a:pt x="13708" y="17135"/>
                    <a:pt x="18670" y="17554"/>
                  </a:cubicBezTo>
                  <a:lnTo>
                    <a:pt x="28195" y="17554"/>
                  </a:lnTo>
                  <a:lnTo>
                    <a:pt x="28195" y="17554"/>
                  </a:lnTo>
                  <a:cubicBezTo>
                    <a:pt x="28195" y="12601"/>
                    <a:pt x="25528" y="10125"/>
                    <a:pt x="20385" y="10125"/>
                  </a:cubicBezTo>
                  <a:cubicBezTo>
                    <a:pt x="17975" y="10172"/>
                    <a:pt x="15594" y="10620"/>
                    <a:pt x="13336" y="11458"/>
                  </a:cubicBezTo>
                  <a:cubicBezTo>
                    <a:pt x="11070" y="12277"/>
                    <a:pt x="8926" y="13402"/>
                    <a:pt x="6955" y="14792"/>
                  </a:cubicBezTo>
                  <a:lnTo>
                    <a:pt x="1239" y="6506"/>
                  </a:lnTo>
                  <a:cubicBezTo>
                    <a:pt x="7240" y="2067"/>
                    <a:pt x="14536" y="-277"/>
                    <a:pt x="22004" y="-162"/>
                  </a:cubicBezTo>
                  <a:cubicBezTo>
                    <a:pt x="26919" y="-362"/>
                    <a:pt x="31758" y="1114"/>
                    <a:pt x="35720" y="4029"/>
                  </a:cubicBezTo>
                  <a:cubicBezTo>
                    <a:pt x="39492" y="7391"/>
                    <a:pt x="41464" y="12325"/>
                    <a:pt x="41054" y="17364"/>
                  </a:cubicBezTo>
                  <a:close/>
                  <a:moveTo>
                    <a:pt x="28195" y="28698"/>
                  </a:moveTo>
                  <a:lnTo>
                    <a:pt x="28195" y="26508"/>
                  </a:lnTo>
                  <a:lnTo>
                    <a:pt x="20099" y="26508"/>
                  </a:lnTo>
                  <a:cubicBezTo>
                    <a:pt x="14955" y="26508"/>
                    <a:pt x="12384" y="28127"/>
                    <a:pt x="12384" y="31270"/>
                  </a:cubicBezTo>
                  <a:cubicBezTo>
                    <a:pt x="12298" y="32785"/>
                    <a:pt x="13022" y="34242"/>
                    <a:pt x="14288" y="35081"/>
                  </a:cubicBezTo>
                  <a:cubicBezTo>
                    <a:pt x="15841" y="36090"/>
                    <a:pt x="17680" y="36557"/>
                    <a:pt x="19528" y="36414"/>
                  </a:cubicBezTo>
                  <a:cubicBezTo>
                    <a:pt x="21708" y="36424"/>
                    <a:pt x="23823" y="35681"/>
                    <a:pt x="25528" y="34318"/>
                  </a:cubicBezTo>
                  <a:cubicBezTo>
                    <a:pt x="27291" y="33004"/>
                    <a:pt x="28291" y="30899"/>
                    <a:pt x="28195" y="28698"/>
                  </a:cubicBezTo>
                  <a:close/>
                </a:path>
              </a:pathLst>
            </a:custGeom>
            <a:solidFill>
              <a:srgbClr val="6D6E71"/>
            </a:solidFill>
            <a:ln w="9525" cap="flat">
              <a:noFill/>
              <a:prstDash val="solid"/>
              <a:miter/>
            </a:ln>
          </p:spPr>
          <p:txBody>
            <a:bodyPr rtlCol="0" anchor="ctr"/>
            <a:lstStyle/>
            <a:p>
              <a:endParaRPr lang="en-US"/>
            </a:p>
          </p:txBody>
        </p:sp>
        <p:sp>
          <p:nvSpPr>
            <p:cNvPr id="891" name="Freeform: Shape 890">
              <a:extLst>
                <a:ext uri="{FF2B5EF4-FFF2-40B4-BE49-F238E27FC236}">
                  <a16:creationId xmlns:a16="http://schemas.microsoft.com/office/drawing/2014/main" id="{E27175E3-38FA-415B-A819-54934E23148B}"/>
                </a:ext>
              </a:extLst>
            </p:cNvPr>
            <p:cNvSpPr/>
            <p:nvPr/>
          </p:nvSpPr>
          <p:spPr>
            <a:xfrm>
              <a:off x="8230654" y="4440472"/>
              <a:ext cx="16163" cy="79978"/>
            </a:xfrm>
            <a:custGeom>
              <a:avLst/>
              <a:gdLst>
                <a:gd name="connsiteX0" fmla="*/ 12074 w 12858"/>
                <a:gd name="connsiteY0" fmla="*/ 63447 h 63626"/>
                <a:gd name="connsiteX1" fmla="*/ -785 w 12858"/>
                <a:gd name="connsiteY1" fmla="*/ 63447 h 63626"/>
                <a:gd name="connsiteX2" fmla="*/ -785 w 12858"/>
                <a:gd name="connsiteY2" fmla="*/ -180 h 63626"/>
                <a:gd name="connsiteX3" fmla="*/ 12074 w 12858"/>
                <a:gd name="connsiteY3" fmla="*/ -180 h 63626"/>
              </a:gdLst>
              <a:ahLst/>
              <a:cxnLst>
                <a:cxn ang="0">
                  <a:pos x="connsiteX0" y="connsiteY0"/>
                </a:cxn>
                <a:cxn ang="0">
                  <a:pos x="connsiteX1" y="connsiteY1"/>
                </a:cxn>
                <a:cxn ang="0">
                  <a:pos x="connsiteX2" y="connsiteY2"/>
                </a:cxn>
                <a:cxn ang="0">
                  <a:pos x="connsiteX3" y="connsiteY3"/>
                </a:cxn>
              </a:cxnLst>
              <a:rect l="l" t="t" r="r" b="b"/>
              <a:pathLst>
                <a:path w="12858" h="63626">
                  <a:moveTo>
                    <a:pt x="12074" y="63447"/>
                  </a:moveTo>
                  <a:lnTo>
                    <a:pt x="-785" y="63447"/>
                  </a:lnTo>
                  <a:lnTo>
                    <a:pt x="-785" y="-180"/>
                  </a:lnTo>
                  <a:lnTo>
                    <a:pt x="12074" y="-180"/>
                  </a:lnTo>
                  <a:close/>
                </a:path>
              </a:pathLst>
            </a:custGeom>
            <a:solidFill>
              <a:srgbClr val="6D6E71"/>
            </a:solidFill>
            <a:ln w="9525" cap="flat">
              <a:noFill/>
              <a:prstDash val="solid"/>
              <a:miter/>
            </a:ln>
          </p:spPr>
          <p:txBody>
            <a:bodyPr rtlCol="0" anchor="ctr"/>
            <a:lstStyle/>
            <a:p>
              <a:endParaRPr lang="en-US"/>
            </a:p>
          </p:txBody>
        </p:sp>
        <p:sp>
          <p:nvSpPr>
            <p:cNvPr id="892" name="Freeform: Shape 891">
              <a:extLst>
                <a:ext uri="{FF2B5EF4-FFF2-40B4-BE49-F238E27FC236}">
                  <a16:creationId xmlns:a16="http://schemas.microsoft.com/office/drawing/2014/main" id="{155E81F4-6B8B-4220-8B21-CCDFE792640E}"/>
                </a:ext>
              </a:extLst>
            </p:cNvPr>
            <p:cNvSpPr/>
            <p:nvPr/>
          </p:nvSpPr>
          <p:spPr>
            <a:xfrm>
              <a:off x="8287266" y="4440711"/>
              <a:ext cx="59764" cy="80817"/>
            </a:xfrm>
            <a:custGeom>
              <a:avLst/>
              <a:gdLst>
                <a:gd name="connsiteX0" fmla="*/ 20281 w 47545"/>
                <a:gd name="connsiteY0" fmla="*/ 64114 h 64293"/>
                <a:gd name="connsiteX1" fmla="*/ 5708 w 47545"/>
                <a:gd name="connsiteY1" fmla="*/ 57160 h 64293"/>
                <a:gd name="connsiteX2" fmla="*/ -769 w 47545"/>
                <a:gd name="connsiteY2" fmla="*/ 39920 h 64293"/>
                <a:gd name="connsiteX3" fmla="*/ 5518 w 47545"/>
                <a:gd name="connsiteY3" fmla="*/ 23061 h 64293"/>
                <a:gd name="connsiteX4" fmla="*/ 20186 w 47545"/>
                <a:gd name="connsiteY4" fmla="*/ 16489 h 64293"/>
                <a:gd name="connsiteX5" fmla="*/ 33902 w 47545"/>
                <a:gd name="connsiteY5" fmla="*/ 22394 h 64293"/>
                <a:gd name="connsiteX6" fmla="*/ 33902 w 47545"/>
                <a:gd name="connsiteY6" fmla="*/ -180 h 64293"/>
                <a:gd name="connsiteX7" fmla="*/ 46761 w 47545"/>
                <a:gd name="connsiteY7" fmla="*/ -180 h 64293"/>
                <a:gd name="connsiteX8" fmla="*/ 46761 w 47545"/>
                <a:gd name="connsiteY8" fmla="*/ 63256 h 64293"/>
                <a:gd name="connsiteX9" fmla="*/ 33902 w 47545"/>
                <a:gd name="connsiteY9" fmla="*/ 63256 h 64293"/>
                <a:gd name="connsiteX10" fmla="*/ 33902 w 47545"/>
                <a:gd name="connsiteY10" fmla="*/ 57160 h 64293"/>
                <a:gd name="connsiteX11" fmla="*/ 20281 w 47545"/>
                <a:gd name="connsiteY11" fmla="*/ 64114 h 64293"/>
                <a:gd name="connsiteX12" fmla="*/ 12185 w 47545"/>
                <a:gd name="connsiteY12" fmla="*/ 40396 h 64293"/>
                <a:gd name="connsiteX13" fmla="*/ 15519 w 47545"/>
                <a:gd name="connsiteY13" fmla="*/ 49921 h 64293"/>
                <a:gd name="connsiteX14" fmla="*/ 23330 w 47545"/>
                <a:gd name="connsiteY14" fmla="*/ 53541 h 64293"/>
                <a:gd name="connsiteX15" fmla="*/ 30949 w 47545"/>
                <a:gd name="connsiteY15" fmla="*/ 49921 h 64293"/>
                <a:gd name="connsiteX16" fmla="*/ 34093 w 47545"/>
                <a:gd name="connsiteY16" fmla="*/ 40396 h 64293"/>
                <a:gd name="connsiteX17" fmla="*/ 30949 w 47545"/>
                <a:gd name="connsiteY17" fmla="*/ 30871 h 64293"/>
                <a:gd name="connsiteX18" fmla="*/ 23234 w 47545"/>
                <a:gd name="connsiteY18" fmla="*/ 27157 h 64293"/>
                <a:gd name="connsiteX19" fmla="*/ 15519 w 47545"/>
                <a:gd name="connsiteY19" fmla="*/ 30871 h 64293"/>
                <a:gd name="connsiteX20" fmla="*/ 12185 w 47545"/>
                <a:gd name="connsiteY20" fmla="*/ 40396 h 6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545" h="64293">
                  <a:moveTo>
                    <a:pt x="20281" y="64114"/>
                  </a:moveTo>
                  <a:cubicBezTo>
                    <a:pt x="14633" y="64075"/>
                    <a:pt x="9299" y="61523"/>
                    <a:pt x="5708" y="57160"/>
                  </a:cubicBezTo>
                  <a:cubicBezTo>
                    <a:pt x="1384" y="52474"/>
                    <a:pt x="-941" y="46292"/>
                    <a:pt x="-769" y="39920"/>
                  </a:cubicBezTo>
                  <a:cubicBezTo>
                    <a:pt x="-997" y="33691"/>
                    <a:pt x="1260" y="27623"/>
                    <a:pt x="5518" y="23061"/>
                  </a:cubicBezTo>
                  <a:cubicBezTo>
                    <a:pt x="9242" y="18879"/>
                    <a:pt x="14585" y="16489"/>
                    <a:pt x="20186" y="16489"/>
                  </a:cubicBezTo>
                  <a:cubicBezTo>
                    <a:pt x="25406" y="16327"/>
                    <a:pt x="30435" y="18489"/>
                    <a:pt x="33902" y="22394"/>
                  </a:cubicBezTo>
                  <a:lnTo>
                    <a:pt x="33902" y="-180"/>
                  </a:lnTo>
                  <a:lnTo>
                    <a:pt x="46761" y="-180"/>
                  </a:lnTo>
                  <a:lnTo>
                    <a:pt x="46761" y="63256"/>
                  </a:lnTo>
                  <a:lnTo>
                    <a:pt x="33902" y="63256"/>
                  </a:lnTo>
                  <a:lnTo>
                    <a:pt x="33902" y="57160"/>
                  </a:lnTo>
                  <a:cubicBezTo>
                    <a:pt x="30749" y="61532"/>
                    <a:pt x="25672" y="64123"/>
                    <a:pt x="20281" y="64114"/>
                  </a:cubicBezTo>
                  <a:close/>
                  <a:moveTo>
                    <a:pt x="12185" y="40396"/>
                  </a:moveTo>
                  <a:cubicBezTo>
                    <a:pt x="11947" y="43892"/>
                    <a:pt x="13157" y="47330"/>
                    <a:pt x="15519" y="49921"/>
                  </a:cubicBezTo>
                  <a:cubicBezTo>
                    <a:pt x="17490" y="52178"/>
                    <a:pt x="20329" y="53493"/>
                    <a:pt x="23330" y="53541"/>
                  </a:cubicBezTo>
                  <a:cubicBezTo>
                    <a:pt x="26292" y="53588"/>
                    <a:pt x="29111" y="52245"/>
                    <a:pt x="30949" y="49921"/>
                  </a:cubicBezTo>
                  <a:cubicBezTo>
                    <a:pt x="33198" y="47274"/>
                    <a:pt x="34321" y="43863"/>
                    <a:pt x="34093" y="40396"/>
                  </a:cubicBezTo>
                  <a:cubicBezTo>
                    <a:pt x="34254" y="36939"/>
                    <a:pt x="33140" y="33548"/>
                    <a:pt x="30949" y="30871"/>
                  </a:cubicBezTo>
                  <a:cubicBezTo>
                    <a:pt x="29111" y="28480"/>
                    <a:pt x="26244" y="27099"/>
                    <a:pt x="23234" y="27157"/>
                  </a:cubicBezTo>
                  <a:cubicBezTo>
                    <a:pt x="20215" y="27099"/>
                    <a:pt x="17357" y="28480"/>
                    <a:pt x="15519" y="30871"/>
                  </a:cubicBezTo>
                  <a:cubicBezTo>
                    <a:pt x="13242" y="33510"/>
                    <a:pt x="12052" y="36910"/>
                    <a:pt x="12185" y="40396"/>
                  </a:cubicBezTo>
                  <a:close/>
                </a:path>
              </a:pathLst>
            </a:custGeom>
            <a:solidFill>
              <a:srgbClr val="6D6E71"/>
            </a:solidFill>
            <a:ln w="9525" cap="flat">
              <a:noFill/>
              <a:prstDash val="solid"/>
              <a:miter/>
            </a:ln>
          </p:spPr>
          <p:txBody>
            <a:bodyPr rtlCol="0" anchor="ctr"/>
            <a:lstStyle/>
            <a:p>
              <a:endParaRPr lang="en-US"/>
            </a:p>
          </p:txBody>
        </p:sp>
        <p:sp>
          <p:nvSpPr>
            <p:cNvPr id="893" name="Freeform: Shape 892">
              <a:extLst>
                <a:ext uri="{FF2B5EF4-FFF2-40B4-BE49-F238E27FC236}">
                  <a16:creationId xmlns:a16="http://schemas.microsoft.com/office/drawing/2014/main" id="{BC1C189C-3767-45E6-8DF1-002567DCEBEF}"/>
                </a:ext>
              </a:extLst>
            </p:cNvPr>
            <p:cNvSpPr/>
            <p:nvPr/>
          </p:nvSpPr>
          <p:spPr>
            <a:xfrm>
              <a:off x="8362357" y="4461424"/>
              <a:ext cx="33523" cy="59027"/>
            </a:xfrm>
            <a:custGeom>
              <a:avLst/>
              <a:gdLst>
                <a:gd name="connsiteX0" fmla="*/ 23504 w 26669"/>
                <a:gd name="connsiteY0" fmla="*/ 12107 h 46958"/>
                <a:gd name="connsiteX1" fmla="*/ 14931 w 26669"/>
                <a:gd name="connsiteY1" fmla="*/ 16203 h 46958"/>
                <a:gd name="connsiteX2" fmla="*/ 12074 w 26669"/>
                <a:gd name="connsiteY2" fmla="*/ 26966 h 46958"/>
                <a:gd name="connsiteX3" fmla="*/ 12074 w 26669"/>
                <a:gd name="connsiteY3" fmla="*/ 46778 h 46958"/>
                <a:gd name="connsiteX4" fmla="*/ -785 w 26669"/>
                <a:gd name="connsiteY4" fmla="*/ 46778 h 46958"/>
                <a:gd name="connsiteX5" fmla="*/ -785 w 26669"/>
                <a:gd name="connsiteY5" fmla="*/ 582 h 46958"/>
                <a:gd name="connsiteX6" fmla="*/ 12074 w 26669"/>
                <a:gd name="connsiteY6" fmla="*/ 582 h 46958"/>
                <a:gd name="connsiteX7" fmla="*/ 12074 w 26669"/>
                <a:gd name="connsiteY7" fmla="*/ 6678 h 46958"/>
                <a:gd name="connsiteX8" fmla="*/ 18265 w 26669"/>
                <a:gd name="connsiteY8" fmla="*/ 1915 h 46958"/>
                <a:gd name="connsiteX9" fmla="*/ 25885 w 26669"/>
                <a:gd name="connsiteY9" fmla="*/ -180 h 46958"/>
                <a:gd name="connsiteX10" fmla="*/ 25885 w 26669"/>
                <a:gd name="connsiteY10" fmla="*/ 11917 h 46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669" h="46958">
                  <a:moveTo>
                    <a:pt x="23504" y="12107"/>
                  </a:moveTo>
                  <a:cubicBezTo>
                    <a:pt x="20123" y="11850"/>
                    <a:pt x="16855" y="13412"/>
                    <a:pt x="14931" y="16203"/>
                  </a:cubicBezTo>
                  <a:cubicBezTo>
                    <a:pt x="12893" y="19413"/>
                    <a:pt x="11893" y="23166"/>
                    <a:pt x="12074" y="26966"/>
                  </a:cubicBezTo>
                  <a:lnTo>
                    <a:pt x="12074" y="46778"/>
                  </a:lnTo>
                  <a:lnTo>
                    <a:pt x="-785" y="46778"/>
                  </a:lnTo>
                  <a:lnTo>
                    <a:pt x="-785" y="582"/>
                  </a:lnTo>
                  <a:lnTo>
                    <a:pt x="12074" y="582"/>
                  </a:lnTo>
                  <a:lnTo>
                    <a:pt x="12074" y="6678"/>
                  </a:lnTo>
                  <a:cubicBezTo>
                    <a:pt x="13846" y="4744"/>
                    <a:pt x="15941" y="3135"/>
                    <a:pt x="18265" y="1915"/>
                  </a:cubicBezTo>
                  <a:cubicBezTo>
                    <a:pt x="20608" y="639"/>
                    <a:pt x="23218" y="-75"/>
                    <a:pt x="25885" y="-180"/>
                  </a:cubicBezTo>
                  <a:lnTo>
                    <a:pt x="25885" y="11917"/>
                  </a:lnTo>
                  <a:close/>
                </a:path>
              </a:pathLst>
            </a:custGeom>
            <a:solidFill>
              <a:srgbClr val="6D6E71"/>
            </a:solidFill>
            <a:ln w="9525" cap="flat">
              <a:noFill/>
              <a:prstDash val="solid"/>
              <a:miter/>
            </a:ln>
          </p:spPr>
          <p:txBody>
            <a:bodyPr rtlCol="0" anchor="ctr"/>
            <a:lstStyle/>
            <a:p>
              <a:endParaRPr lang="en-US"/>
            </a:p>
          </p:txBody>
        </p:sp>
        <p:sp>
          <p:nvSpPr>
            <p:cNvPr id="894" name="Freeform: Shape 893">
              <a:extLst>
                <a:ext uri="{FF2B5EF4-FFF2-40B4-BE49-F238E27FC236}">
                  <a16:creationId xmlns:a16="http://schemas.microsoft.com/office/drawing/2014/main" id="{EC2F954E-85D0-40A7-A96C-F3786C36D91A}"/>
                </a:ext>
              </a:extLst>
            </p:cNvPr>
            <p:cNvSpPr/>
            <p:nvPr/>
          </p:nvSpPr>
          <p:spPr>
            <a:xfrm>
              <a:off x="8405803" y="4462143"/>
              <a:ext cx="54493" cy="59174"/>
            </a:xfrm>
            <a:custGeom>
              <a:avLst/>
              <a:gdLst>
                <a:gd name="connsiteX0" fmla="*/ 29613 w 43351"/>
                <a:gd name="connsiteY0" fmla="*/ 25061 h 47075"/>
                <a:gd name="connsiteX1" fmla="*/ 29613 w 43351"/>
                <a:gd name="connsiteY1" fmla="*/ 201 h 47075"/>
                <a:gd name="connsiteX2" fmla="*/ 42567 w 43351"/>
                <a:gd name="connsiteY2" fmla="*/ 201 h 47075"/>
                <a:gd name="connsiteX3" fmla="*/ 42567 w 43351"/>
                <a:gd name="connsiteY3" fmla="*/ 46207 h 47075"/>
                <a:gd name="connsiteX4" fmla="*/ 29613 w 43351"/>
                <a:gd name="connsiteY4" fmla="*/ 46207 h 47075"/>
                <a:gd name="connsiteX5" fmla="*/ 29613 w 43351"/>
                <a:gd name="connsiteY5" fmla="*/ 40111 h 47075"/>
                <a:gd name="connsiteX6" fmla="*/ 17231 w 43351"/>
                <a:gd name="connsiteY6" fmla="*/ 46874 h 47075"/>
                <a:gd name="connsiteX7" fmla="*/ -762 w 43351"/>
                <a:gd name="connsiteY7" fmla="*/ 30624 h 47075"/>
                <a:gd name="connsiteX8" fmla="*/ -676 w 43351"/>
                <a:gd name="connsiteY8" fmla="*/ 27824 h 47075"/>
                <a:gd name="connsiteX9" fmla="*/ -676 w 43351"/>
                <a:gd name="connsiteY9" fmla="*/ -180 h 47075"/>
                <a:gd name="connsiteX10" fmla="*/ 12277 w 43351"/>
                <a:gd name="connsiteY10" fmla="*/ -180 h 47075"/>
                <a:gd name="connsiteX11" fmla="*/ 12277 w 43351"/>
                <a:gd name="connsiteY11" fmla="*/ 24966 h 47075"/>
                <a:gd name="connsiteX12" fmla="*/ 20088 w 43351"/>
                <a:gd name="connsiteY12" fmla="*/ 35634 h 47075"/>
                <a:gd name="connsiteX13" fmla="*/ 26756 w 43351"/>
                <a:gd name="connsiteY13" fmla="*/ 32777 h 47075"/>
                <a:gd name="connsiteX14" fmla="*/ 29613 w 43351"/>
                <a:gd name="connsiteY14" fmla="*/ 25061 h 47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351" h="47075">
                  <a:moveTo>
                    <a:pt x="29613" y="25061"/>
                  </a:moveTo>
                  <a:lnTo>
                    <a:pt x="29613" y="201"/>
                  </a:lnTo>
                  <a:lnTo>
                    <a:pt x="42567" y="201"/>
                  </a:lnTo>
                  <a:lnTo>
                    <a:pt x="42567" y="46207"/>
                  </a:lnTo>
                  <a:lnTo>
                    <a:pt x="29613" y="46207"/>
                  </a:lnTo>
                  <a:lnTo>
                    <a:pt x="29613" y="40111"/>
                  </a:lnTo>
                  <a:cubicBezTo>
                    <a:pt x="26898" y="44321"/>
                    <a:pt x="22241" y="46864"/>
                    <a:pt x="17231" y="46874"/>
                  </a:cubicBezTo>
                  <a:cubicBezTo>
                    <a:pt x="7772" y="47350"/>
                    <a:pt x="-286" y="40082"/>
                    <a:pt x="-762" y="30624"/>
                  </a:cubicBezTo>
                  <a:cubicBezTo>
                    <a:pt x="-810" y="29690"/>
                    <a:pt x="-782" y="28747"/>
                    <a:pt x="-676" y="27824"/>
                  </a:cubicBezTo>
                  <a:lnTo>
                    <a:pt x="-676" y="-180"/>
                  </a:lnTo>
                  <a:lnTo>
                    <a:pt x="12277" y="-180"/>
                  </a:lnTo>
                  <a:lnTo>
                    <a:pt x="12277" y="24966"/>
                  </a:lnTo>
                  <a:cubicBezTo>
                    <a:pt x="12277" y="32110"/>
                    <a:pt x="14944" y="35634"/>
                    <a:pt x="20088" y="35634"/>
                  </a:cubicBezTo>
                  <a:cubicBezTo>
                    <a:pt x="22612" y="35663"/>
                    <a:pt x="25031" y="34624"/>
                    <a:pt x="26756" y="32777"/>
                  </a:cubicBezTo>
                  <a:cubicBezTo>
                    <a:pt x="28708" y="30700"/>
                    <a:pt x="29746" y="27909"/>
                    <a:pt x="29613" y="25061"/>
                  </a:cubicBezTo>
                  <a:close/>
                </a:path>
              </a:pathLst>
            </a:custGeom>
            <a:solidFill>
              <a:srgbClr val="6D6E71"/>
            </a:solidFill>
            <a:ln w="9525" cap="flat">
              <a:noFill/>
              <a:prstDash val="solid"/>
              <a:miter/>
            </a:ln>
          </p:spPr>
          <p:txBody>
            <a:bodyPr rtlCol="0" anchor="ctr"/>
            <a:lstStyle/>
            <a:p>
              <a:endParaRPr lang="en-US"/>
            </a:p>
          </p:txBody>
        </p:sp>
        <p:sp>
          <p:nvSpPr>
            <p:cNvPr id="895" name="Freeform: Shape 894">
              <a:extLst>
                <a:ext uri="{FF2B5EF4-FFF2-40B4-BE49-F238E27FC236}">
                  <a16:creationId xmlns:a16="http://schemas.microsoft.com/office/drawing/2014/main" id="{10409926-0850-4CEC-9972-4A1368C881A7}"/>
                </a:ext>
              </a:extLst>
            </p:cNvPr>
            <p:cNvSpPr/>
            <p:nvPr/>
          </p:nvSpPr>
          <p:spPr>
            <a:xfrm>
              <a:off x="8472470" y="4461663"/>
              <a:ext cx="59670" cy="81789"/>
            </a:xfrm>
            <a:custGeom>
              <a:avLst/>
              <a:gdLst>
                <a:gd name="connsiteX0" fmla="*/ 35822 w 47470"/>
                <a:gd name="connsiteY0" fmla="*/ 38969 h 65066"/>
                <a:gd name="connsiteX1" fmla="*/ 20677 w 47470"/>
                <a:gd name="connsiteY1" fmla="*/ 45731 h 65066"/>
                <a:gd name="connsiteX2" fmla="*/ 5437 w 47470"/>
                <a:gd name="connsiteY2" fmla="*/ 39540 h 65066"/>
                <a:gd name="connsiteX3" fmla="*/ -754 w 47470"/>
                <a:gd name="connsiteY3" fmla="*/ 23252 h 65066"/>
                <a:gd name="connsiteX4" fmla="*/ 5628 w 47470"/>
                <a:gd name="connsiteY4" fmla="*/ 6393 h 65066"/>
                <a:gd name="connsiteX5" fmla="*/ 20200 w 47470"/>
                <a:gd name="connsiteY5" fmla="*/ -179 h 65066"/>
                <a:gd name="connsiteX6" fmla="*/ 33822 w 47470"/>
                <a:gd name="connsiteY6" fmla="*/ 6583 h 65066"/>
                <a:gd name="connsiteX7" fmla="*/ 33822 w 47470"/>
                <a:gd name="connsiteY7" fmla="*/ 583 h 65066"/>
                <a:gd name="connsiteX8" fmla="*/ 46680 w 47470"/>
                <a:gd name="connsiteY8" fmla="*/ 583 h 65066"/>
                <a:gd name="connsiteX9" fmla="*/ 46680 w 47470"/>
                <a:gd name="connsiteY9" fmla="*/ 40778 h 65066"/>
                <a:gd name="connsiteX10" fmla="*/ 44585 w 47470"/>
                <a:gd name="connsiteY10" fmla="*/ 51732 h 65066"/>
                <a:gd name="connsiteX11" fmla="*/ 38774 w 47470"/>
                <a:gd name="connsiteY11" fmla="*/ 59257 h 65066"/>
                <a:gd name="connsiteX12" fmla="*/ 22010 w 47470"/>
                <a:gd name="connsiteY12" fmla="*/ 64876 h 65066"/>
                <a:gd name="connsiteX13" fmla="*/ 11533 w 47470"/>
                <a:gd name="connsiteY13" fmla="*/ 63257 h 65066"/>
                <a:gd name="connsiteX14" fmla="*/ 2008 w 47470"/>
                <a:gd name="connsiteY14" fmla="*/ 58495 h 65066"/>
                <a:gd name="connsiteX15" fmla="*/ 6961 w 47470"/>
                <a:gd name="connsiteY15" fmla="*/ 48970 h 65066"/>
                <a:gd name="connsiteX16" fmla="*/ 20391 w 47470"/>
                <a:gd name="connsiteY16" fmla="*/ 53828 h 65066"/>
                <a:gd name="connsiteX17" fmla="*/ 31631 w 47470"/>
                <a:gd name="connsiteY17" fmla="*/ 50303 h 65066"/>
                <a:gd name="connsiteX18" fmla="*/ 35822 w 47470"/>
                <a:gd name="connsiteY18" fmla="*/ 38969 h 65066"/>
                <a:gd name="connsiteX19" fmla="*/ 34012 w 47470"/>
                <a:gd name="connsiteY19" fmla="*/ 22681 h 65066"/>
                <a:gd name="connsiteX20" fmla="*/ 30964 w 47470"/>
                <a:gd name="connsiteY20" fmla="*/ 14013 h 65066"/>
                <a:gd name="connsiteX21" fmla="*/ 23344 w 47470"/>
                <a:gd name="connsiteY21" fmla="*/ 10870 h 65066"/>
                <a:gd name="connsiteX22" fmla="*/ 15438 w 47470"/>
                <a:gd name="connsiteY22" fmla="*/ 14013 h 65066"/>
                <a:gd name="connsiteX23" fmla="*/ 12200 w 47470"/>
                <a:gd name="connsiteY23" fmla="*/ 22681 h 65066"/>
                <a:gd name="connsiteX24" fmla="*/ 15343 w 47470"/>
                <a:gd name="connsiteY24" fmla="*/ 31539 h 65066"/>
                <a:gd name="connsiteX25" fmla="*/ 23249 w 47470"/>
                <a:gd name="connsiteY25" fmla="*/ 34873 h 65066"/>
                <a:gd name="connsiteX26" fmla="*/ 30964 w 47470"/>
                <a:gd name="connsiteY26" fmla="*/ 31539 h 65066"/>
                <a:gd name="connsiteX27" fmla="*/ 34012 w 47470"/>
                <a:gd name="connsiteY27" fmla="*/ 22681 h 65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7470" h="65066">
                  <a:moveTo>
                    <a:pt x="35822" y="38969"/>
                  </a:moveTo>
                  <a:cubicBezTo>
                    <a:pt x="32012" y="43340"/>
                    <a:pt x="26478" y="45817"/>
                    <a:pt x="20677" y="45731"/>
                  </a:cubicBezTo>
                  <a:cubicBezTo>
                    <a:pt x="14962" y="45845"/>
                    <a:pt x="9456" y="43607"/>
                    <a:pt x="5437" y="39540"/>
                  </a:cubicBezTo>
                  <a:cubicBezTo>
                    <a:pt x="1170" y="35225"/>
                    <a:pt x="-1078" y="29310"/>
                    <a:pt x="-754" y="23252"/>
                  </a:cubicBezTo>
                  <a:cubicBezTo>
                    <a:pt x="-1002" y="16994"/>
                    <a:pt x="1303" y="10917"/>
                    <a:pt x="5628" y="6393"/>
                  </a:cubicBezTo>
                  <a:cubicBezTo>
                    <a:pt x="9342" y="2240"/>
                    <a:pt x="14629" y="-141"/>
                    <a:pt x="20200" y="-179"/>
                  </a:cubicBezTo>
                  <a:cubicBezTo>
                    <a:pt x="25564" y="-237"/>
                    <a:pt x="30621" y="2278"/>
                    <a:pt x="33822" y="6583"/>
                  </a:cubicBezTo>
                  <a:lnTo>
                    <a:pt x="33822" y="583"/>
                  </a:lnTo>
                  <a:lnTo>
                    <a:pt x="46680" y="583"/>
                  </a:lnTo>
                  <a:lnTo>
                    <a:pt x="46680" y="40778"/>
                  </a:lnTo>
                  <a:cubicBezTo>
                    <a:pt x="46756" y="44540"/>
                    <a:pt x="46042" y="48265"/>
                    <a:pt x="44585" y="51732"/>
                  </a:cubicBezTo>
                  <a:cubicBezTo>
                    <a:pt x="43356" y="54714"/>
                    <a:pt x="41346" y="57313"/>
                    <a:pt x="38774" y="59257"/>
                  </a:cubicBezTo>
                  <a:cubicBezTo>
                    <a:pt x="34031" y="63057"/>
                    <a:pt x="28087" y="65048"/>
                    <a:pt x="22010" y="64876"/>
                  </a:cubicBezTo>
                  <a:cubicBezTo>
                    <a:pt x="18458" y="64895"/>
                    <a:pt x="14914" y="64343"/>
                    <a:pt x="11533" y="63257"/>
                  </a:cubicBezTo>
                  <a:cubicBezTo>
                    <a:pt x="8094" y="62267"/>
                    <a:pt x="4865" y="60657"/>
                    <a:pt x="2008" y="58495"/>
                  </a:cubicBezTo>
                  <a:lnTo>
                    <a:pt x="6961" y="48970"/>
                  </a:lnTo>
                  <a:cubicBezTo>
                    <a:pt x="10771" y="52037"/>
                    <a:pt x="15496" y="53751"/>
                    <a:pt x="20391" y="53828"/>
                  </a:cubicBezTo>
                  <a:cubicBezTo>
                    <a:pt x="24439" y="54028"/>
                    <a:pt x="28421" y="52780"/>
                    <a:pt x="31631" y="50303"/>
                  </a:cubicBezTo>
                  <a:cubicBezTo>
                    <a:pt x="34679" y="47360"/>
                    <a:pt x="36222" y="43188"/>
                    <a:pt x="35822" y="38969"/>
                  </a:cubicBezTo>
                  <a:close/>
                  <a:moveTo>
                    <a:pt x="34012" y="22681"/>
                  </a:moveTo>
                  <a:cubicBezTo>
                    <a:pt x="34164" y="19509"/>
                    <a:pt x="33069" y="16394"/>
                    <a:pt x="30964" y="14013"/>
                  </a:cubicBezTo>
                  <a:cubicBezTo>
                    <a:pt x="28964" y="11956"/>
                    <a:pt x="26211" y="10822"/>
                    <a:pt x="23344" y="10870"/>
                  </a:cubicBezTo>
                  <a:cubicBezTo>
                    <a:pt x="20391" y="10822"/>
                    <a:pt x="17553" y="11956"/>
                    <a:pt x="15438" y="14013"/>
                  </a:cubicBezTo>
                  <a:cubicBezTo>
                    <a:pt x="13171" y="16308"/>
                    <a:pt x="12000" y="19461"/>
                    <a:pt x="12200" y="22681"/>
                  </a:cubicBezTo>
                  <a:cubicBezTo>
                    <a:pt x="12067" y="25929"/>
                    <a:pt x="13190" y="29101"/>
                    <a:pt x="15343" y="31539"/>
                  </a:cubicBezTo>
                  <a:cubicBezTo>
                    <a:pt x="17372" y="33739"/>
                    <a:pt x="20258" y="34949"/>
                    <a:pt x="23249" y="34873"/>
                  </a:cubicBezTo>
                  <a:cubicBezTo>
                    <a:pt x="26201" y="35015"/>
                    <a:pt x="29049" y="33787"/>
                    <a:pt x="30964" y="31539"/>
                  </a:cubicBezTo>
                  <a:cubicBezTo>
                    <a:pt x="33079" y="29081"/>
                    <a:pt x="34164" y="25909"/>
                    <a:pt x="34012" y="22681"/>
                  </a:cubicBezTo>
                  <a:close/>
                </a:path>
              </a:pathLst>
            </a:custGeom>
            <a:solidFill>
              <a:srgbClr val="6D6E71"/>
            </a:solidFill>
            <a:ln w="9525" cap="flat">
              <a:noFill/>
              <a:prstDash val="solid"/>
              <a:miter/>
            </a:ln>
          </p:spPr>
          <p:txBody>
            <a:bodyPr rtlCol="0" anchor="ctr"/>
            <a:lstStyle/>
            <a:p>
              <a:endParaRPr lang="en-US"/>
            </a:p>
          </p:txBody>
        </p:sp>
        <p:sp>
          <p:nvSpPr>
            <p:cNvPr id="896" name="Freeform: Shape 895">
              <a:extLst>
                <a:ext uri="{FF2B5EF4-FFF2-40B4-BE49-F238E27FC236}">
                  <a16:creationId xmlns:a16="http://schemas.microsoft.com/office/drawing/2014/main" id="{3DF47F24-DB68-44EF-B521-E14260579D1B}"/>
                </a:ext>
              </a:extLst>
            </p:cNvPr>
            <p:cNvSpPr/>
            <p:nvPr/>
          </p:nvSpPr>
          <p:spPr>
            <a:xfrm>
              <a:off x="8575101" y="4462143"/>
              <a:ext cx="54493" cy="59174"/>
            </a:xfrm>
            <a:custGeom>
              <a:avLst/>
              <a:gdLst>
                <a:gd name="connsiteX0" fmla="*/ 29613 w 43351"/>
                <a:gd name="connsiteY0" fmla="*/ 25061 h 47075"/>
                <a:gd name="connsiteX1" fmla="*/ 29613 w 43351"/>
                <a:gd name="connsiteY1" fmla="*/ 201 h 47075"/>
                <a:gd name="connsiteX2" fmla="*/ 42567 w 43351"/>
                <a:gd name="connsiteY2" fmla="*/ 201 h 47075"/>
                <a:gd name="connsiteX3" fmla="*/ 42567 w 43351"/>
                <a:gd name="connsiteY3" fmla="*/ 46207 h 47075"/>
                <a:gd name="connsiteX4" fmla="*/ 29613 w 43351"/>
                <a:gd name="connsiteY4" fmla="*/ 46207 h 47075"/>
                <a:gd name="connsiteX5" fmla="*/ 29613 w 43351"/>
                <a:gd name="connsiteY5" fmla="*/ 40111 h 47075"/>
                <a:gd name="connsiteX6" fmla="*/ 17230 w 43351"/>
                <a:gd name="connsiteY6" fmla="*/ 46874 h 47075"/>
                <a:gd name="connsiteX7" fmla="*/ -762 w 43351"/>
                <a:gd name="connsiteY7" fmla="*/ 30624 h 47075"/>
                <a:gd name="connsiteX8" fmla="*/ -677 w 43351"/>
                <a:gd name="connsiteY8" fmla="*/ 27824 h 47075"/>
                <a:gd name="connsiteX9" fmla="*/ -677 w 43351"/>
                <a:gd name="connsiteY9" fmla="*/ -180 h 47075"/>
                <a:gd name="connsiteX10" fmla="*/ 12277 w 43351"/>
                <a:gd name="connsiteY10" fmla="*/ -180 h 47075"/>
                <a:gd name="connsiteX11" fmla="*/ 12277 w 43351"/>
                <a:gd name="connsiteY11" fmla="*/ 24966 h 47075"/>
                <a:gd name="connsiteX12" fmla="*/ 20088 w 43351"/>
                <a:gd name="connsiteY12" fmla="*/ 35634 h 47075"/>
                <a:gd name="connsiteX13" fmla="*/ 26755 w 43351"/>
                <a:gd name="connsiteY13" fmla="*/ 32777 h 47075"/>
                <a:gd name="connsiteX14" fmla="*/ 29613 w 43351"/>
                <a:gd name="connsiteY14" fmla="*/ 25061 h 47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351" h="47075">
                  <a:moveTo>
                    <a:pt x="29613" y="25061"/>
                  </a:moveTo>
                  <a:lnTo>
                    <a:pt x="29613" y="201"/>
                  </a:lnTo>
                  <a:lnTo>
                    <a:pt x="42567" y="201"/>
                  </a:lnTo>
                  <a:lnTo>
                    <a:pt x="42567" y="46207"/>
                  </a:lnTo>
                  <a:lnTo>
                    <a:pt x="29613" y="46207"/>
                  </a:lnTo>
                  <a:lnTo>
                    <a:pt x="29613" y="40111"/>
                  </a:lnTo>
                  <a:cubicBezTo>
                    <a:pt x="26898" y="44321"/>
                    <a:pt x="22240" y="46864"/>
                    <a:pt x="17230" y="46874"/>
                  </a:cubicBezTo>
                  <a:cubicBezTo>
                    <a:pt x="7772" y="47350"/>
                    <a:pt x="-286" y="40082"/>
                    <a:pt x="-762" y="30624"/>
                  </a:cubicBezTo>
                  <a:cubicBezTo>
                    <a:pt x="-810" y="29690"/>
                    <a:pt x="-782" y="28747"/>
                    <a:pt x="-677" y="27824"/>
                  </a:cubicBezTo>
                  <a:lnTo>
                    <a:pt x="-677" y="-180"/>
                  </a:lnTo>
                  <a:lnTo>
                    <a:pt x="12277" y="-180"/>
                  </a:lnTo>
                  <a:lnTo>
                    <a:pt x="12277" y="24966"/>
                  </a:lnTo>
                  <a:cubicBezTo>
                    <a:pt x="12277" y="32110"/>
                    <a:pt x="14849" y="35634"/>
                    <a:pt x="20088" y="35634"/>
                  </a:cubicBezTo>
                  <a:cubicBezTo>
                    <a:pt x="22602" y="35596"/>
                    <a:pt x="24993" y="34567"/>
                    <a:pt x="26755" y="32777"/>
                  </a:cubicBezTo>
                  <a:cubicBezTo>
                    <a:pt x="28708" y="30700"/>
                    <a:pt x="29746" y="27909"/>
                    <a:pt x="29613" y="25061"/>
                  </a:cubicBezTo>
                  <a:close/>
                </a:path>
              </a:pathLst>
            </a:custGeom>
            <a:solidFill>
              <a:srgbClr val="6D6E71"/>
            </a:solidFill>
            <a:ln w="9525" cap="flat">
              <a:noFill/>
              <a:prstDash val="solid"/>
              <a:miter/>
            </a:ln>
          </p:spPr>
          <p:txBody>
            <a:bodyPr rtlCol="0" anchor="ctr"/>
            <a:lstStyle/>
            <a:p>
              <a:endParaRPr lang="en-US"/>
            </a:p>
          </p:txBody>
        </p:sp>
        <p:sp>
          <p:nvSpPr>
            <p:cNvPr id="897" name="Freeform: Shape 896">
              <a:extLst>
                <a:ext uri="{FF2B5EF4-FFF2-40B4-BE49-F238E27FC236}">
                  <a16:creationId xmlns:a16="http://schemas.microsoft.com/office/drawing/2014/main" id="{05E78526-4E04-43B3-83AD-3E981E7CD622}"/>
                </a:ext>
              </a:extLst>
            </p:cNvPr>
            <p:cNvSpPr/>
            <p:nvPr/>
          </p:nvSpPr>
          <p:spPr>
            <a:xfrm>
              <a:off x="8640131" y="4461756"/>
              <a:ext cx="48411" cy="59783"/>
            </a:xfrm>
            <a:custGeom>
              <a:avLst/>
              <a:gdLst>
                <a:gd name="connsiteX0" fmla="*/ 37696 w 38513"/>
                <a:gd name="connsiteY0" fmla="*/ 32322 h 47560"/>
                <a:gd name="connsiteX1" fmla="*/ 32743 w 38513"/>
                <a:gd name="connsiteY1" fmla="*/ 43276 h 47560"/>
                <a:gd name="connsiteX2" fmla="*/ 19980 w 38513"/>
                <a:gd name="connsiteY2" fmla="*/ 47372 h 47560"/>
                <a:gd name="connsiteX3" fmla="*/ 9216 w 38513"/>
                <a:gd name="connsiteY3" fmla="*/ 45562 h 47560"/>
                <a:gd name="connsiteX4" fmla="*/ -785 w 38513"/>
                <a:gd name="connsiteY4" fmla="*/ 40037 h 47560"/>
                <a:gd name="connsiteX5" fmla="*/ 4835 w 38513"/>
                <a:gd name="connsiteY5" fmla="*/ 32036 h 47560"/>
                <a:gd name="connsiteX6" fmla="*/ 20265 w 38513"/>
                <a:gd name="connsiteY6" fmla="*/ 37561 h 47560"/>
                <a:gd name="connsiteX7" fmla="*/ 24171 w 38513"/>
                <a:gd name="connsiteY7" fmla="*/ 36609 h 47560"/>
                <a:gd name="connsiteX8" fmla="*/ 25599 w 38513"/>
                <a:gd name="connsiteY8" fmla="*/ 33941 h 47560"/>
                <a:gd name="connsiteX9" fmla="*/ 23599 w 38513"/>
                <a:gd name="connsiteY9" fmla="*/ 30989 h 47560"/>
                <a:gd name="connsiteX10" fmla="*/ 17788 w 38513"/>
                <a:gd name="connsiteY10" fmla="*/ 28417 h 47560"/>
                <a:gd name="connsiteX11" fmla="*/ 11978 w 38513"/>
                <a:gd name="connsiteY11" fmla="*/ 26321 h 47560"/>
                <a:gd name="connsiteX12" fmla="*/ 7311 w 38513"/>
                <a:gd name="connsiteY12" fmla="*/ 23845 h 47560"/>
                <a:gd name="connsiteX13" fmla="*/ 2168 w 38513"/>
                <a:gd name="connsiteY13" fmla="*/ 14320 h 47560"/>
                <a:gd name="connsiteX14" fmla="*/ 7311 w 38513"/>
                <a:gd name="connsiteY14" fmla="*/ 3938 h 47560"/>
                <a:gd name="connsiteX15" fmla="*/ 20551 w 38513"/>
                <a:gd name="connsiteY15" fmla="*/ -158 h 47560"/>
                <a:gd name="connsiteX16" fmla="*/ 36838 w 38513"/>
                <a:gd name="connsiteY16" fmla="*/ 5366 h 47560"/>
                <a:gd name="connsiteX17" fmla="*/ 32076 w 38513"/>
                <a:gd name="connsiteY17" fmla="*/ 13939 h 47560"/>
                <a:gd name="connsiteX18" fmla="*/ 20075 w 38513"/>
                <a:gd name="connsiteY18" fmla="*/ 9843 h 47560"/>
                <a:gd name="connsiteX19" fmla="*/ 14170 w 38513"/>
                <a:gd name="connsiteY19" fmla="*/ 13081 h 47560"/>
                <a:gd name="connsiteX20" fmla="*/ 15979 w 38513"/>
                <a:gd name="connsiteY20" fmla="*/ 15939 h 47560"/>
                <a:gd name="connsiteX21" fmla="*/ 22266 w 38513"/>
                <a:gd name="connsiteY21" fmla="*/ 18320 h 47560"/>
                <a:gd name="connsiteX22" fmla="*/ 28457 w 38513"/>
                <a:gd name="connsiteY22" fmla="*/ 20416 h 47560"/>
                <a:gd name="connsiteX23" fmla="*/ 32933 w 38513"/>
                <a:gd name="connsiteY23" fmla="*/ 22702 h 47560"/>
                <a:gd name="connsiteX24" fmla="*/ 37696 w 38513"/>
                <a:gd name="connsiteY24" fmla="*/ 32322 h 4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13" h="47560">
                  <a:moveTo>
                    <a:pt x="37696" y="32322"/>
                  </a:moveTo>
                  <a:cubicBezTo>
                    <a:pt x="37858" y="36551"/>
                    <a:pt x="36029" y="40609"/>
                    <a:pt x="32743" y="43276"/>
                  </a:cubicBezTo>
                  <a:cubicBezTo>
                    <a:pt x="29085" y="46067"/>
                    <a:pt x="24580" y="47505"/>
                    <a:pt x="19980" y="47372"/>
                  </a:cubicBezTo>
                  <a:cubicBezTo>
                    <a:pt x="16322" y="47305"/>
                    <a:pt x="12693" y="46695"/>
                    <a:pt x="9216" y="45562"/>
                  </a:cubicBezTo>
                  <a:cubicBezTo>
                    <a:pt x="5558" y="44371"/>
                    <a:pt x="2168" y="42495"/>
                    <a:pt x="-785" y="40037"/>
                  </a:cubicBezTo>
                  <a:lnTo>
                    <a:pt x="4835" y="32036"/>
                  </a:lnTo>
                  <a:cubicBezTo>
                    <a:pt x="9206" y="35560"/>
                    <a:pt x="14646" y="37513"/>
                    <a:pt x="20265" y="37561"/>
                  </a:cubicBezTo>
                  <a:cubicBezTo>
                    <a:pt x="21637" y="37646"/>
                    <a:pt x="22999" y="37313"/>
                    <a:pt x="24171" y="36609"/>
                  </a:cubicBezTo>
                  <a:cubicBezTo>
                    <a:pt x="25085" y="36037"/>
                    <a:pt x="25628" y="35018"/>
                    <a:pt x="25599" y="33941"/>
                  </a:cubicBezTo>
                  <a:cubicBezTo>
                    <a:pt x="25466" y="32684"/>
                    <a:pt x="24714" y="31579"/>
                    <a:pt x="23599" y="30989"/>
                  </a:cubicBezTo>
                  <a:cubicBezTo>
                    <a:pt x="21818" y="29826"/>
                    <a:pt x="19856" y="28950"/>
                    <a:pt x="17788" y="28417"/>
                  </a:cubicBezTo>
                  <a:cubicBezTo>
                    <a:pt x="15808" y="27836"/>
                    <a:pt x="13874" y="27131"/>
                    <a:pt x="11978" y="26321"/>
                  </a:cubicBezTo>
                  <a:cubicBezTo>
                    <a:pt x="10359" y="25626"/>
                    <a:pt x="8797" y="24797"/>
                    <a:pt x="7311" y="23845"/>
                  </a:cubicBezTo>
                  <a:cubicBezTo>
                    <a:pt x="3996" y="21844"/>
                    <a:pt x="2025" y="18196"/>
                    <a:pt x="2168" y="14320"/>
                  </a:cubicBezTo>
                  <a:cubicBezTo>
                    <a:pt x="2073" y="10224"/>
                    <a:pt x="3996" y="6348"/>
                    <a:pt x="7311" y="3938"/>
                  </a:cubicBezTo>
                  <a:cubicBezTo>
                    <a:pt x="11112" y="1071"/>
                    <a:pt x="15798" y="-377"/>
                    <a:pt x="20551" y="-158"/>
                  </a:cubicBezTo>
                  <a:cubicBezTo>
                    <a:pt x="26409" y="13"/>
                    <a:pt x="32086" y="1937"/>
                    <a:pt x="36838" y="5366"/>
                  </a:cubicBezTo>
                  <a:lnTo>
                    <a:pt x="32076" y="13939"/>
                  </a:lnTo>
                  <a:cubicBezTo>
                    <a:pt x="28590" y="11367"/>
                    <a:pt x="24399" y="9938"/>
                    <a:pt x="20075" y="9843"/>
                  </a:cubicBezTo>
                  <a:cubicBezTo>
                    <a:pt x="16074" y="9843"/>
                    <a:pt x="14170" y="10891"/>
                    <a:pt x="14170" y="13081"/>
                  </a:cubicBezTo>
                  <a:cubicBezTo>
                    <a:pt x="14140" y="14310"/>
                    <a:pt x="14855" y="15444"/>
                    <a:pt x="15979" y="15939"/>
                  </a:cubicBezTo>
                  <a:cubicBezTo>
                    <a:pt x="18027" y="16863"/>
                    <a:pt x="20123" y="17663"/>
                    <a:pt x="22266" y="18320"/>
                  </a:cubicBezTo>
                  <a:cubicBezTo>
                    <a:pt x="25218" y="19178"/>
                    <a:pt x="27219" y="19940"/>
                    <a:pt x="28457" y="20416"/>
                  </a:cubicBezTo>
                  <a:cubicBezTo>
                    <a:pt x="30009" y="21044"/>
                    <a:pt x="31514" y="21807"/>
                    <a:pt x="32933" y="22702"/>
                  </a:cubicBezTo>
                  <a:cubicBezTo>
                    <a:pt x="36172" y="24788"/>
                    <a:pt x="38001" y="28483"/>
                    <a:pt x="37696" y="32322"/>
                  </a:cubicBezTo>
                  <a:close/>
                </a:path>
              </a:pathLst>
            </a:custGeom>
            <a:solidFill>
              <a:srgbClr val="6D6E71"/>
            </a:solidFill>
            <a:ln w="9525" cap="flat">
              <a:noFill/>
              <a:prstDash val="solid"/>
              <a:miter/>
            </a:ln>
          </p:spPr>
          <p:txBody>
            <a:bodyPr rtlCol="0" anchor="ctr"/>
            <a:lstStyle/>
            <a:p>
              <a:endParaRPr lang="en-US"/>
            </a:p>
          </p:txBody>
        </p:sp>
        <p:sp>
          <p:nvSpPr>
            <p:cNvPr id="898" name="Freeform: Shape 897">
              <a:extLst>
                <a:ext uri="{FF2B5EF4-FFF2-40B4-BE49-F238E27FC236}">
                  <a16:creationId xmlns:a16="http://schemas.microsoft.com/office/drawing/2014/main" id="{A975B387-01B3-4C00-8165-C9ECAA9966D9}"/>
                </a:ext>
              </a:extLst>
            </p:cNvPr>
            <p:cNvSpPr/>
            <p:nvPr/>
          </p:nvSpPr>
          <p:spPr>
            <a:xfrm>
              <a:off x="8697205" y="4461648"/>
              <a:ext cx="58250" cy="59896"/>
            </a:xfrm>
            <a:custGeom>
              <a:avLst/>
              <a:gdLst>
                <a:gd name="connsiteX0" fmla="*/ 41726 w 46340"/>
                <a:gd name="connsiteY0" fmla="*/ 40028 h 47650"/>
                <a:gd name="connsiteX1" fmla="*/ 23438 w 46340"/>
                <a:gd name="connsiteY1" fmla="*/ 47458 h 47650"/>
                <a:gd name="connsiteX2" fmla="*/ 6103 w 46340"/>
                <a:gd name="connsiteY2" fmla="*/ 40980 h 47650"/>
                <a:gd name="connsiteX3" fmla="*/ -756 w 46340"/>
                <a:gd name="connsiteY3" fmla="*/ 23645 h 47650"/>
                <a:gd name="connsiteX4" fmla="*/ 6198 w 46340"/>
                <a:gd name="connsiteY4" fmla="*/ 6310 h 47650"/>
                <a:gd name="connsiteX5" fmla="*/ 38869 w 46340"/>
                <a:gd name="connsiteY5" fmla="*/ 5643 h 47650"/>
                <a:gd name="connsiteX6" fmla="*/ 45536 w 46340"/>
                <a:gd name="connsiteY6" fmla="*/ 21359 h 47650"/>
                <a:gd name="connsiteX7" fmla="*/ 45536 w 46340"/>
                <a:gd name="connsiteY7" fmla="*/ 28217 h 47650"/>
                <a:gd name="connsiteX8" fmla="*/ 11913 w 46340"/>
                <a:gd name="connsiteY8" fmla="*/ 28217 h 47650"/>
                <a:gd name="connsiteX9" fmla="*/ 15818 w 46340"/>
                <a:gd name="connsiteY9" fmla="*/ 34408 h 47650"/>
                <a:gd name="connsiteX10" fmla="*/ 23343 w 46340"/>
                <a:gd name="connsiteY10" fmla="*/ 36789 h 47650"/>
                <a:gd name="connsiteX11" fmla="*/ 34487 w 46340"/>
                <a:gd name="connsiteY11" fmla="*/ 32313 h 47650"/>
                <a:gd name="connsiteX12" fmla="*/ 29344 w 46340"/>
                <a:gd name="connsiteY12" fmla="*/ 12691 h 47650"/>
                <a:gd name="connsiteX13" fmla="*/ 22867 w 46340"/>
                <a:gd name="connsiteY13" fmla="*/ 10501 h 47650"/>
                <a:gd name="connsiteX14" fmla="*/ 15913 w 46340"/>
                <a:gd name="connsiteY14" fmla="*/ 12786 h 47650"/>
                <a:gd name="connsiteX15" fmla="*/ 12199 w 46340"/>
                <a:gd name="connsiteY15" fmla="*/ 19073 h 47650"/>
                <a:gd name="connsiteX16" fmla="*/ 32487 w 46340"/>
                <a:gd name="connsiteY16" fmla="*/ 19073 h 47650"/>
                <a:gd name="connsiteX17" fmla="*/ 29724 w 46340"/>
                <a:gd name="connsiteY17" fmla="*/ 12691 h 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340" h="47650">
                  <a:moveTo>
                    <a:pt x="41726" y="40028"/>
                  </a:moveTo>
                  <a:cubicBezTo>
                    <a:pt x="36859" y="44829"/>
                    <a:pt x="30277" y="47505"/>
                    <a:pt x="23438" y="47458"/>
                  </a:cubicBezTo>
                  <a:cubicBezTo>
                    <a:pt x="17027" y="47667"/>
                    <a:pt x="10798" y="45343"/>
                    <a:pt x="6103" y="40980"/>
                  </a:cubicBezTo>
                  <a:cubicBezTo>
                    <a:pt x="1435" y="36456"/>
                    <a:pt x="-1060" y="30141"/>
                    <a:pt x="-756" y="23645"/>
                  </a:cubicBezTo>
                  <a:cubicBezTo>
                    <a:pt x="-1089" y="17130"/>
                    <a:pt x="1454" y="10796"/>
                    <a:pt x="6198" y="6310"/>
                  </a:cubicBezTo>
                  <a:cubicBezTo>
                    <a:pt x="15380" y="-2082"/>
                    <a:pt x="29353" y="-2368"/>
                    <a:pt x="38869" y="5643"/>
                  </a:cubicBezTo>
                  <a:cubicBezTo>
                    <a:pt x="43345" y="9605"/>
                    <a:pt x="45802" y="15387"/>
                    <a:pt x="45536" y="21359"/>
                  </a:cubicBezTo>
                  <a:lnTo>
                    <a:pt x="45536" y="28217"/>
                  </a:lnTo>
                  <a:lnTo>
                    <a:pt x="11913" y="28217"/>
                  </a:lnTo>
                  <a:cubicBezTo>
                    <a:pt x="12341" y="30722"/>
                    <a:pt x="13742" y="32951"/>
                    <a:pt x="15818" y="34408"/>
                  </a:cubicBezTo>
                  <a:cubicBezTo>
                    <a:pt x="18009" y="35980"/>
                    <a:pt x="20647" y="36818"/>
                    <a:pt x="23343" y="36789"/>
                  </a:cubicBezTo>
                  <a:cubicBezTo>
                    <a:pt x="27524" y="36932"/>
                    <a:pt x="31563" y="35304"/>
                    <a:pt x="34487" y="32313"/>
                  </a:cubicBezTo>
                  <a:close/>
                  <a:moveTo>
                    <a:pt x="29344" y="12691"/>
                  </a:moveTo>
                  <a:cubicBezTo>
                    <a:pt x="27534" y="11186"/>
                    <a:pt x="25219" y="10405"/>
                    <a:pt x="22867" y="10501"/>
                  </a:cubicBezTo>
                  <a:cubicBezTo>
                    <a:pt x="20362" y="10501"/>
                    <a:pt x="17923" y="11300"/>
                    <a:pt x="15913" y="12786"/>
                  </a:cubicBezTo>
                  <a:cubicBezTo>
                    <a:pt x="13894" y="14301"/>
                    <a:pt x="12551" y="16568"/>
                    <a:pt x="12199" y="19073"/>
                  </a:cubicBezTo>
                  <a:lnTo>
                    <a:pt x="32487" y="19073"/>
                  </a:lnTo>
                  <a:cubicBezTo>
                    <a:pt x="32401" y="16672"/>
                    <a:pt x="31420" y="14396"/>
                    <a:pt x="29724" y="12691"/>
                  </a:cubicBezTo>
                  <a:close/>
                </a:path>
              </a:pathLst>
            </a:custGeom>
            <a:solidFill>
              <a:srgbClr val="6D6E71"/>
            </a:solidFill>
            <a:ln w="9525" cap="flat">
              <a:noFill/>
              <a:prstDash val="solid"/>
              <a:miter/>
            </a:ln>
          </p:spPr>
          <p:txBody>
            <a:bodyPr rtlCol="0" anchor="ctr"/>
            <a:lstStyle/>
            <a:p>
              <a:endParaRPr lang="en-US"/>
            </a:p>
          </p:txBody>
        </p:sp>
        <p:sp>
          <p:nvSpPr>
            <p:cNvPr id="899" name="Freeform: Shape 898">
              <a:extLst>
                <a:ext uri="{FF2B5EF4-FFF2-40B4-BE49-F238E27FC236}">
                  <a16:creationId xmlns:a16="http://schemas.microsoft.com/office/drawing/2014/main" id="{FEE1A876-0D57-48A5-ABA7-9CC3992147BE}"/>
                </a:ext>
              </a:extLst>
            </p:cNvPr>
            <p:cNvSpPr/>
            <p:nvPr/>
          </p:nvSpPr>
          <p:spPr>
            <a:xfrm>
              <a:off x="7792801" y="5091675"/>
              <a:ext cx="60115" cy="75477"/>
            </a:xfrm>
            <a:custGeom>
              <a:avLst/>
              <a:gdLst>
                <a:gd name="connsiteX0" fmla="*/ 25409 w 47824"/>
                <a:gd name="connsiteY0" fmla="*/ 59740 h 60045"/>
                <a:gd name="connsiteX1" fmla="*/ -785 w 47824"/>
                <a:gd name="connsiteY1" fmla="*/ 59740 h 60045"/>
                <a:gd name="connsiteX2" fmla="*/ -785 w 47824"/>
                <a:gd name="connsiteY2" fmla="*/ -172 h 60045"/>
                <a:gd name="connsiteX3" fmla="*/ 22456 w 47824"/>
                <a:gd name="connsiteY3" fmla="*/ -172 h 60045"/>
                <a:gd name="connsiteX4" fmla="*/ 33029 w 47824"/>
                <a:gd name="connsiteY4" fmla="*/ 1256 h 60045"/>
                <a:gd name="connsiteX5" fmla="*/ 39601 w 47824"/>
                <a:gd name="connsiteY5" fmla="*/ 5162 h 60045"/>
                <a:gd name="connsiteX6" fmla="*/ 43697 w 47824"/>
                <a:gd name="connsiteY6" fmla="*/ 15639 h 60045"/>
                <a:gd name="connsiteX7" fmla="*/ 39125 w 47824"/>
                <a:gd name="connsiteY7" fmla="*/ 26116 h 60045"/>
                <a:gd name="connsiteX8" fmla="*/ 36934 w 47824"/>
                <a:gd name="connsiteY8" fmla="*/ 27641 h 60045"/>
                <a:gd name="connsiteX9" fmla="*/ 34839 w 47824"/>
                <a:gd name="connsiteY9" fmla="*/ 28593 h 60045"/>
                <a:gd name="connsiteX10" fmla="*/ 43697 w 47824"/>
                <a:gd name="connsiteY10" fmla="*/ 33641 h 60045"/>
                <a:gd name="connsiteX11" fmla="*/ 47031 w 47824"/>
                <a:gd name="connsiteY11" fmla="*/ 43166 h 60045"/>
                <a:gd name="connsiteX12" fmla="*/ 42745 w 47824"/>
                <a:gd name="connsiteY12" fmla="*/ 54215 h 60045"/>
                <a:gd name="connsiteX13" fmla="*/ 25409 w 47824"/>
                <a:gd name="connsiteY13" fmla="*/ 59740 h 60045"/>
                <a:gd name="connsiteX14" fmla="*/ 12550 w 47824"/>
                <a:gd name="connsiteY14" fmla="*/ 24021 h 60045"/>
                <a:gd name="connsiteX15" fmla="*/ 18932 w 47824"/>
                <a:gd name="connsiteY15" fmla="*/ 24021 h 60045"/>
                <a:gd name="connsiteX16" fmla="*/ 27123 w 47824"/>
                <a:gd name="connsiteY16" fmla="*/ 22878 h 60045"/>
                <a:gd name="connsiteX17" fmla="*/ 29885 w 47824"/>
                <a:gd name="connsiteY17" fmla="*/ 17639 h 60045"/>
                <a:gd name="connsiteX18" fmla="*/ 27409 w 47824"/>
                <a:gd name="connsiteY18" fmla="*/ 12401 h 60045"/>
                <a:gd name="connsiteX19" fmla="*/ 18932 w 47824"/>
                <a:gd name="connsiteY19" fmla="*/ 11067 h 60045"/>
                <a:gd name="connsiteX20" fmla="*/ 12550 w 47824"/>
                <a:gd name="connsiteY20" fmla="*/ 11067 h 60045"/>
                <a:gd name="connsiteX21" fmla="*/ 12550 w 47824"/>
                <a:gd name="connsiteY21" fmla="*/ 48405 h 60045"/>
                <a:gd name="connsiteX22" fmla="*/ 22075 w 47824"/>
                <a:gd name="connsiteY22" fmla="*/ 48405 h 60045"/>
                <a:gd name="connsiteX23" fmla="*/ 30743 w 47824"/>
                <a:gd name="connsiteY23" fmla="*/ 46976 h 60045"/>
                <a:gd name="connsiteX24" fmla="*/ 33600 w 47824"/>
                <a:gd name="connsiteY24" fmla="*/ 41357 h 60045"/>
                <a:gd name="connsiteX25" fmla="*/ 30552 w 47824"/>
                <a:gd name="connsiteY25" fmla="*/ 35927 h 60045"/>
                <a:gd name="connsiteX26" fmla="*/ 21027 w 47824"/>
                <a:gd name="connsiteY26" fmla="*/ 34594 h 60045"/>
                <a:gd name="connsiteX27" fmla="*/ 13122 w 47824"/>
                <a:gd name="connsiteY27" fmla="*/ 34594 h 6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7824" h="60045">
                  <a:moveTo>
                    <a:pt x="25409" y="59740"/>
                  </a:moveTo>
                  <a:lnTo>
                    <a:pt x="-785" y="59740"/>
                  </a:lnTo>
                  <a:lnTo>
                    <a:pt x="-785" y="-172"/>
                  </a:lnTo>
                  <a:lnTo>
                    <a:pt x="22456" y="-172"/>
                  </a:lnTo>
                  <a:cubicBezTo>
                    <a:pt x="26037" y="-248"/>
                    <a:pt x="29600" y="237"/>
                    <a:pt x="33029" y="1256"/>
                  </a:cubicBezTo>
                  <a:cubicBezTo>
                    <a:pt x="35525" y="1951"/>
                    <a:pt x="37801" y="3294"/>
                    <a:pt x="39601" y="5162"/>
                  </a:cubicBezTo>
                  <a:cubicBezTo>
                    <a:pt x="42249" y="8009"/>
                    <a:pt x="43707" y="11753"/>
                    <a:pt x="43697" y="15639"/>
                  </a:cubicBezTo>
                  <a:cubicBezTo>
                    <a:pt x="43992" y="19668"/>
                    <a:pt x="42278" y="23593"/>
                    <a:pt x="39125" y="26116"/>
                  </a:cubicBezTo>
                  <a:lnTo>
                    <a:pt x="36934" y="27641"/>
                  </a:lnTo>
                  <a:lnTo>
                    <a:pt x="34839" y="28593"/>
                  </a:lnTo>
                  <a:cubicBezTo>
                    <a:pt x="38277" y="29212"/>
                    <a:pt x="41411" y="30993"/>
                    <a:pt x="43697" y="33641"/>
                  </a:cubicBezTo>
                  <a:cubicBezTo>
                    <a:pt x="45964" y="36289"/>
                    <a:pt x="47155" y="39690"/>
                    <a:pt x="47031" y="43166"/>
                  </a:cubicBezTo>
                  <a:cubicBezTo>
                    <a:pt x="47069" y="47262"/>
                    <a:pt x="45535" y="51215"/>
                    <a:pt x="42745" y="54215"/>
                  </a:cubicBezTo>
                  <a:cubicBezTo>
                    <a:pt x="37991" y="58406"/>
                    <a:pt x="31705" y="60407"/>
                    <a:pt x="25409" y="59740"/>
                  </a:cubicBezTo>
                  <a:close/>
                  <a:moveTo>
                    <a:pt x="12550" y="24021"/>
                  </a:moveTo>
                  <a:lnTo>
                    <a:pt x="18932" y="24021"/>
                  </a:lnTo>
                  <a:cubicBezTo>
                    <a:pt x="21713" y="24164"/>
                    <a:pt x="24494" y="23783"/>
                    <a:pt x="27123" y="22878"/>
                  </a:cubicBezTo>
                  <a:cubicBezTo>
                    <a:pt x="29038" y="21868"/>
                    <a:pt x="30133" y="19792"/>
                    <a:pt x="29885" y="17639"/>
                  </a:cubicBezTo>
                  <a:cubicBezTo>
                    <a:pt x="30162" y="15563"/>
                    <a:pt x="29190" y="13505"/>
                    <a:pt x="27409" y="12401"/>
                  </a:cubicBezTo>
                  <a:cubicBezTo>
                    <a:pt x="24714" y="11343"/>
                    <a:pt x="21818" y="10896"/>
                    <a:pt x="18932" y="11067"/>
                  </a:cubicBezTo>
                  <a:lnTo>
                    <a:pt x="12550" y="11067"/>
                  </a:lnTo>
                  <a:close/>
                  <a:moveTo>
                    <a:pt x="12550" y="48405"/>
                  </a:moveTo>
                  <a:lnTo>
                    <a:pt x="22075" y="48405"/>
                  </a:lnTo>
                  <a:cubicBezTo>
                    <a:pt x="25037" y="48567"/>
                    <a:pt x="27990" y="48081"/>
                    <a:pt x="30743" y="46976"/>
                  </a:cubicBezTo>
                  <a:cubicBezTo>
                    <a:pt x="32753" y="45862"/>
                    <a:pt x="33886" y="43643"/>
                    <a:pt x="33600" y="41357"/>
                  </a:cubicBezTo>
                  <a:cubicBezTo>
                    <a:pt x="33858" y="39080"/>
                    <a:pt x="32629" y="36899"/>
                    <a:pt x="30552" y="35927"/>
                  </a:cubicBezTo>
                  <a:cubicBezTo>
                    <a:pt x="27486" y="34899"/>
                    <a:pt x="24257" y="34451"/>
                    <a:pt x="21027" y="34594"/>
                  </a:cubicBezTo>
                  <a:lnTo>
                    <a:pt x="13122" y="34594"/>
                  </a:lnTo>
                  <a:close/>
                </a:path>
              </a:pathLst>
            </a:custGeom>
            <a:solidFill>
              <a:srgbClr val="6D6E71"/>
            </a:solidFill>
            <a:ln w="9525" cap="flat">
              <a:noFill/>
              <a:prstDash val="solid"/>
              <a:miter/>
            </a:ln>
          </p:spPr>
          <p:txBody>
            <a:bodyPr rtlCol="0" anchor="ctr"/>
            <a:lstStyle/>
            <a:p>
              <a:endParaRPr lang="en-US"/>
            </a:p>
          </p:txBody>
        </p:sp>
        <p:sp>
          <p:nvSpPr>
            <p:cNvPr id="900" name="Freeform: Shape 899">
              <a:extLst>
                <a:ext uri="{FF2B5EF4-FFF2-40B4-BE49-F238E27FC236}">
                  <a16:creationId xmlns:a16="http://schemas.microsoft.com/office/drawing/2014/main" id="{0CFA375B-F9BB-4698-A6EC-60BB0421C08F}"/>
                </a:ext>
              </a:extLst>
            </p:cNvPr>
            <p:cNvSpPr/>
            <p:nvPr/>
          </p:nvSpPr>
          <p:spPr>
            <a:xfrm>
              <a:off x="7862092" y="5108201"/>
              <a:ext cx="58269" cy="59885"/>
            </a:xfrm>
            <a:custGeom>
              <a:avLst/>
              <a:gdLst>
                <a:gd name="connsiteX0" fmla="*/ 41817 w 46355"/>
                <a:gd name="connsiteY0" fmla="*/ 40021 h 47641"/>
                <a:gd name="connsiteX1" fmla="*/ 23434 w 46355"/>
                <a:gd name="connsiteY1" fmla="*/ 47450 h 47641"/>
                <a:gd name="connsiteX2" fmla="*/ 6098 w 46355"/>
                <a:gd name="connsiteY2" fmla="*/ 40973 h 47641"/>
                <a:gd name="connsiteX3" fmla="*/ -760 w 46355"/>
                <a:gd name="connsiteY3" fmla="*/ 23638 h 47641"/>
                <a:gd name="connsiteX4" fmla="*/ 6289 w 46355"/>
                <a:gd name="connsiteY4" fmla="*/ 6302 h 47641"/>
                <a:gd name="connsiteX5" fmla="*/ 38864 w 46355"/>
                <a:gd name="connsiteY5" fmla="*/ 5636 h 47641"/>
                <a:gd name="connsiteX6" fmla="*/ 45532 w 46355"/>
                <a:gd name="connsiteY6" fmla="*/ 21351 h 47641"/>
                <a:gd name="connsiteX7" fmla="*/ 45532 w 46355"/>
                <a:gd name="connsiteY7" fmla="*/ 28210 h 47641"/>
                <a:gd name="connsiteX8" fmla="*/ 11909 w 46355"/>
                <a:gd name="connsiteY8" fmla="*/ 28210 h 47641"/>
                <a:gd name="connsiteX9" fmla="*/ 15909 w 46355"/>
                <a:gd name="connsiteY9" fmla="*/ 34401 h 47641"/>
                <a:gd name="connsiteX10" fmla="*/ 23434 w 46355"/>
                <a:gd name="connsiteY10" fmla="*/ 36782 h 47641"/>
                <a:gd name="connsiteX11" fmla="*/ 34578 w 46355"/>
                <a:gd name="connsiteY11" fmla="*/ 32305 h 47641"/>
                <a:gd name="connsiteX12" fmla="*/ 29435 w 46355"/>
                <a:gd name="connsiteY12" fmla="*/ 12684 h 47641"/>
                <a:gd name="connsiteX13" fmla="*/ 22958 w 46355"/>
                <a:gd name="connsiteY13" fmla="*/ 10493 h 47641"/>
                <a:gd name="connsiteX14" fmla="*/ 16004 w 46355"/>
                <a:gd name="connsiteY14" fmla="*/ 12779 h 47641"/>
                <a:gd name="connsiteX15" fmla="*/ 12289 w 46355"/>
                <a:gd name="connsiteY15" fmla="*/ 19066 h 47641"/>
                <a:gd name="connsiteX16" fmla="*/ 32483 w 46355"/>
                <a:gd name="connsiteY16" fmla="*/ 19066 h 47641"/>
                <a:gd name="connsiteX17" fmla="*/ 29816 w 46355"/>
                <a:gd name="connsiteY17" fmla="*/ 12684 h 47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355" h="47641">
                  <a:moveTo>
                    <a:pt x="41817" y="40021"/>
                  </a:moveTo>
                  <a:cubicBezTo>
                    <a:pt x="36921" y="44850"/>
                    <a:pt x="30311" y="47517"/>
                    <a:pt x="23434" y="47450"/>
                  </a:cubicBezTo>
                  <a:cubicBezTo>
                    <a:pt x="17033" y="47641"/>
                    <a:pt x="10804" y="45317"/>
                    <a:pt x="6098" y="40973"/>
                  </a:cubicBezTo>
                  <a:cubicBezTo>
                    <a:pt x="1431" y="36449"/>
                    <a:pt x="-1064" y="30133"/>
                    <a:pt x="-760" y="23638"/>
                  </a:cubicBezTo>
                  <a:cubicBezTo>
                    <a:pt x="-1064" y="17103"/>
                    <a:pt x="1507" y="10770"/>
                    <a:pt x="6289" y="6302"/>
                  </a:cubicBezTo>
                  <a:cubicBezTo>
                    <a:pt x="15433" y="-2080"/>
                    <a:pt x="29387" y="-2366"/>
                    <a:pt x="38864" y="5636"/>
                  </a:cubicBezTo>
                  <a:cubicBezTo>
                    <a:pt x="43446" y="9531"/>
                    <a:pt x="45913" y="15351"/>
                    <a:pt x="45532" y="21351"/>
                  </a:cubicBezTo>
                  <a:lnTo>
                    <a:pt x="45532" y="28210"/>
                  </a:lnTo>
                  <a:lnTo>
                    <a:pt x="11909" y="28210"/>
                  </a:lnTo>
                  <a:cubicBezTo>
                    <a:pt x="12356" y="30724"/>
                    <a:pt x="13795" y="32953"/>
                    <a:pt x="15909" y="34401"/>
                  </a:cubicBezTo>
                  <a:cubicBezTo>
                    <a:pt x="18090" y="35992"/>
                    <a:pt x="20729" y="36830"/>
                    <a:pt x="23434" y="36782"/>
                  </a:cubicBezTo>
                  <a:cubicBezTo>
                    <a:pt x="27606" y="36887"/>
                    <a:pt x="31635" y="35267"/>
                    <a:pt x="34578" y="32305"/>
                  </a:cubicBezTo>
                  <a:close/>
                  <a:moveTo>
                    <a:pt x="29435" y="12684"/>
                  </a:moveTo>
                  <a:cubicBezTo>
                    <a:pt x="27597" y="11217"/>
                    <a:pt x="25310" y="10436"/>
                    <a:pt x="22958" y="10493"/>
                  </a:cubicBezTo>
                  <a:cubicBezTo>
                    <a:pt x="20453" y="10483"/>
                    <a:pt x="18014" y="11284"/>
                    <a:pt x="16004" y="12779"/>
                  </a:cubicBezTo>
                  <a:cubicBezTo>
                    <a:pt x="13985" y="14294"/>
                    <a:pt x="12642" y="16560"/>
                    <a:pt x="12289" y="19066"/>
                  </a:cubicBezTo>
                  <a:lnTo>
                    <a:pt x="32483" y="19066"/>
                  </a:lnTo>
                  <a:cubicBezTo>
                    <a:pt x="32425" y="16675"/>
                    <a:pt x="31473" y="14398"/>
                    <a:pt x="29816" y="12684"/>
                  </a:cubicBezTo>
                  <a:close/>
                </a:path>
              </a:pathLst>
            </a:custGeom>
            <a:solidFill>
              <a:srgbClr val="6D6E71"/>
            </a:solidFill>
            <a:ln w="9525" cap="flat">
              <a:noFill/>
              <a:prstDash val="solid"/>
              <a:miter/>
            </a:ln>
          </p:spPr>
          <p:txBody>
            <a:bodyPr rtlCol="0" anchor="ctr"/>
            <a:lstStyle/>
            <a:p>
              <a:endParaRPr lang="en-US"/>
            </a:p>
          </p:txBody>
        </p:sp>
        <p:sp>
          <p:nvSpPr>
            <p:cNvPr id="901" name="Freeform: Shape 900">
              <a:extLst>
                <a:ext uri="{FF2B5EF4-FFF2-40B4-BE49-F238E27FC236}">
                  <a16:creationId xmlns:a16="http://schemas.microsoft.com/office/drawing/2014/main" id="{B3C84966-79EA-427C-99B6-50BCDF23B42C}"/>
                </a:ext>
              </a:extLst>
            </p:cNvPr>
            <p:cNvSpPr/>
            <p:nvPr/>
          </p:nvSpPr>
          <p:spPr>
            <a:xfrm>
              <a:off x="7929394" y="5108564"/>
              <a:ext cx="55095" cy="59878"/>
            </a:xfrm>
            <a:custGeom>
              <a:avLst/>
              <a:gdLst>
                <a:gd name="connsiteX0" fmla="*/ 23900 w 43830"/>
                <a:gd name="connsiteY0" fmla="*/ 35731 h 47635"/>
                <a:gd name="connsiteX1" fmla="*/ 35425 w 43830"/>
                <a:gd name="connsiteY1" fmla="*/ 29349 h 47635"/>
                <a:gd name="connsiteX2" fmla="*/ 43045 w 43830"/>
                <a:gd name="connsiteY2" fmla="*/ 37921 h 47635"/>
                <a:gd name="connsiteX3" fmla="*/ 23995 w 43830"/>
                <a:gd name="connsiteY3" fmla="*/ 47446 h 47635"/>
                <a:gd name="connsiteX4" fmla="*/ 6469 w 43830"/>
                <a:gd name="connsiteY4" fmla="*/ 40874 h 47635"/>
                <a:gd name="connsiteX5" fmla="*/ -770 w 43830"/>
                <a:gd name="connsiteY5" fmla="*/ 23729 h 47635"/>
                <a:gd name="connsiteX6" fmla="*/ 6469 w 43830"/>
                <a:gd name="connsiteY6" fmla="*/ 6489 h 47635"/>
                <a:gd name="connsiteX7" fmla="*/ 23709 w 43830"/>
                <a:gd name="connsiteY7" fmla="*/ -179 h 47635"/>
                <a:gd name="connsiteX8" fmla="*/ 33806 w 43830"/>
                <a:gd name="connsiteY8" fmla="*/ 1917 h 47635"/>
                <a:gd name="connsiteX9" fmla="*/ 42759 w 43830"/>
                <a:gd name="connsiteY9" fmla="*/ 8013 h 47635"/>
                <a:gd name="connsiteX10" fmla="*/ 36092 w 43830"/>
                <a:gd name="connsiteY10" fmla="*/ 16776 h 47635"/>
                <a:gd name="connsiteX11" fmla="*/ 30568 w 43830"/>
                <a:gd name="connsiteY11" fmla="*/ 12585 h 47635"/>
                <a:gd name="connsiteX12" fmla="*/ 24186 w 43830"/>
                <a:gd name="connsiteY12" fmla="*/ 11156 h 47635"/>
                <a:gd name="connsiteX13" fmla="*/ 15518 w 43830"/>
                <a:gd name="connsiteY13" fmla="*/ 14490 h 47635"/>
                <a:gd name="connsiteX14" fmla="*/ 15518 w 43830"/>
                <a:gd name="connsiteY14" fmla="*/ 32778 h 47635"/>
                <a:gd name="connsiteX15" fmla="*/ 23900 w 43830"/>
                <a:gd name="connsiteY15" fmla="*/ 35731 h 4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830" h="47635">
                  <a:moveTo>
                    <a:pt x="23900" y="35731"/>
                  </a:moveTo>
                  <a:cubicBezTo>
                    <a:pt x="28539" y="35559"/>
                    <a:pt x="32815" y="33187"/>
                    <a:pt x="35425" y="29349"/>
                  </a:cubicBezTo>
                  <a:lnTo>
                    <a:pt x="43045" y="37921"/>
                  </a:lnTo>
                  <a:cubicBezTo>
                    <a:pt x="38283" y="43598"/>
                    <a:pt x="31387" y="47046"/>
                    <a:pt x="23995" y="47446"/>
                  </a:cubicBezTo>
                  <a:cubicBezTo>
                    <a:pt x="17518" y="47618"/>
                    <a:pt x="11232" y="45265"/>
                    <a:pt x="6469" y="40874"/>
                  </a:cubicBezTo>
                  <a:cubicBezTo>
                    <a:pt x="1640" y="36512"/>
                    <a:pt x="-1008" y="30235"/>
                    <a:pt x="-770" y="23729"/>
                  </a:cubicBezTo>
                  <a:cubicBezTo>
                    <a:pt x="-951" y="17205"/>
                    <a:pt x="1688" y="10928"/>
                    <a:pt x="6469" y="6489"/>
                  </a:cubicBezTo>
                  <a:cubicBezTo>
                    <a:pt x="11146" y="2146"/>
                    <a:pt x="17318" y="-245"/>
                    <a:pt x="23709" y="-179"/>
                  </a:cubicBezTo>
                  <a:cubicBezTo>
                    <a:pt x="27176" y="-112"/>
                    <a:pt x="30596" y="593"/>
                    <a:pt x="33806" y="1917"/>
                  </a:cubicBezTo>
                  <a:cubicBezTo>
                    <a:pt x="37188" y="3289"/>
                    <a:pt x="40236" y="5375"/>
                    <a:pt x="42759" y="8013"/>
                  </a:cubicBezTo>
                  <a:lnTo>
                    <a:pt x="36092" y="16776"/>
                  </a:lnTo>
                  <a:cubicBezTo>
                    <a:pt x="34577" y="14995"/>
                    <a:pt x="32691" y="13566"/>
                    <a:pt x="30568" y="12585"/>
                  </a:cubicBezTo>
                  <a:cubicBezTo>
                    <a:pt x="28567" y="11651"/>
                    <a:pt x="26396" y="11165"/>
                    <a:pt x="24186" y="11156"/>
                  </a:cubicBezTo>
                  <a:cubicBezTo>
                    <a:pt x="20976" y="11108"/>
                    <a:pt x="17871" y="12309"/>
                    <a:pt x="15518" y="14490"/>
                  </a:cubicBezTo>
                  <a:cubicBezTo>
                    <a:pt x="10679" y="19624"/>
                    <a:pt x="10679" y="27644"/>
                    <a:pt x="15518" y="32778"/>
                  </a:cubicBezTo>
                  <a:cubicBezTo>
                    <a:pt x="17842" y="34778"/>
                    <a:pt x="20833" y="35835"/>
                    <a:pt x="23900" y="35731"/>
                  </a:cubicBezTo>
                  <a:close/>
                </a:path>
              </a:pathLst>
            </a:custGeom>
            <a:solidFill>
              <a:srgbClr val="6D6E71"/>
            </a:solidFill>
            <a:ln w="9525" cap="flat">
              <a:noFill/>
              <a:prstDash val="solid"/>
              <a:miter/>
            </a:ln>
          </p:spPr>
          <p:txBody>
            <a:bodyPr rtlCol="0" anchor="ctr"/>
            <a:lstStyle/>
            <a:p>
              <a:endParaRPr lang="en-US"/>
            </a:p>
          </p:txBody>
        </p:sp>
        <p:sp>
          <p:nvSpPr>
            <p:cNvPr id="902" name="Freeform: Shape 901">
              <a:extLst>
                <a:ext uri="{FF2B5EF4-FFF2-40B4-BE49-F238E27FC236}">
                  <a16:creationId xmlns:a16="http://schemas.microsoft.com/office/drawing/2014/main" id="{7EF71008-BB6E-4695-B0D5-CEE2B1712FA2}"/>
                </a:ext>
              </a:extLst>
            </p:cNvPr>
            <p:cNvSpPr/>
            <p:nvPr/>
          </p:nvSpPr>
          <p:spPr>
            <a:xfrm>
              <a:off x="7990700" y="5108190"/>
              <a:ext cx="61327" cy="59896"/>
            </a:xfrm>
            <a:custGeom>
              <a:avLst/>
              <a:gdLst>
                <a:gd name="connsiteX0" fmla="*/ 47996 w 48788"/>
                <a:gd name="connsiteY0" fmla="*/ 23740 h 47650"/>
                <a:gd name="connsiteX1" fmla="*/ 41042 w 48788"/>
                <a:gd name="connsiteY1" fmla="*/ 40600 h 47650"/>
                <a:gd name="connsiteX2" fmla="*/ 23612 w 48788"/>
                <a:gd name="connsiteY2" fmla="*/ 47458 h 47650"/>
                <a:gd name="connsiteX3" fmla="*/ 6181 w 48788"/>
                <a:gd name="connsiteY3" fmla="*/ 40600 h 47650"/>
                <a:gd name="connsiteX4" fmla="*/ 6181 w 48788"/>
                <a:gd name="connsiteY4" fmla="*/ 6786 h 47650"/>
                <a:gd name="connsiteX5" fmla="*/ 23612 w 48788"/>
                <a:gd name="connsiteY5" fmla="*/ -167 h 47650"/>
                <a:gd name="connsiteX6" fmla="*/ 41042 w 48788"/>
                <a:gd name="connsiteY6" fmla="*/ 6786 h 47650"/>
                <a:gd name="connsiteX7" fmla="*/ 47996 w 48788"/>
                <a:gd name="connsiteY7" fmla="*/ 23740 h 47650"/>
                <a:gd name="connsiteX8" fmla="*/ 12181 w 48788"/>
                <a:gd name="connsiteY8" fmla="*/ 23740 h 47650"/>
                <a:gd name="connsiteX9" fmla="*/ 15420 w 48788"/>
                <a:gd name="connsiteY9" fmla="*/ 33265 h 47650"/>
                <a:gd name="connsiteX10" fmla="*/ 31031 w 48788"/>
                <a:gd name="connsiteY10" fmla="*/ 34047 h 47650"/>
                <a:gd name="connsiteX11" fmla="*/ 31803 w 48788"/>
                <a:gd name="connsiteY11" fmla="*/ 33265 h 47650"/>
                <a:gd name="connsiteX12" fmla="*/ 35041 w 48788"/>
                <a:gd name="connsiteY12" fmla="*/ 23740 h 47650"/>
                <a:gd name="connsiteX13" fmla="*/ 31803 w 48788"/>
                <a:gd name="connsiteY13" fmla="*/ 14215 h 47650"/>
                <a:gd name="connsiteX14" fmla="*/ 15915 w 48788"/>
                <a:gd name="connsiteY14" fmla="*/ 13720 h 47650"/>
                <a:gd name="connsiteX15" fmla="*/ 15420 w 48788"/>
                <a:gd name="connsiteY15" fmla="*/ 14215 h 47650"/>
                <a:gd name="connsiteX16" fmla="*/ 12181 w 48788"/>
                <a:gd name="connsiteY16" fmla="*/ 23740 h 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788" h="47650">
                  <a:moveTo>
                    <a:pt x="47996" y="23740"/>
                  </a:moveTo>
                  <a:cubicBezTo>
                    <a:pt x="48138" y="30084"/>
                    <a:pt x="45614" y="36200"/>
                    <a:pt x="41042" y="40600"/>
                  </a:cubicBezTo>
                  <a:cubicBezTo>
                    <a:pt x="36403" y="45162"/>
                    <a:pt x="30117" y="47639"/>
                    <a:pt x="23612" y="47458"/>
                  </a:cubicBezTo>
                  <a:cubicBezTo>
                    <a:pt x="17106" y="47668"/>
                    <a:pt x="10800" y="45191"/>
                    <a:pt x="6181" y="40600"/>
                  </a:cubicBezTo>
                  <a:cubicBezTo>
                    <a:pt x="-3107" y="31237"/>
                    <a:pt x="-3107" y="16140"/>
                    <a:pt x="6181" y="6786"/>
                  </a:cubicBezTo>
                  <a:cubicBezTo>
                    <a:pt x="10762" y="2128"/>
                    <a:pt x="17087" y="-386"/>
                    <a:pt x="23612" y="-167"/>
                  </a:cubicBezTo>
                  <a:cubicBezTo>
                    <a:pt x="30136" y="-357"/>
                    <a:pt x="36442" y="2157"/>
                    <a:pt x="41042" y="6786"/>
                  </a:cubicBezTo>
                  <a:cubicBezTo>
                    <a:pt x="45643" y="11206"/>
                    <a:pt x="48167" y="17359"/>
                    <a:pt x="47996" y="23740"/>
                  </a:cubicBezTo>
                  <a:close/>
                  <a:moveTo>
                    <a:pt x="12181" y="23740"/>
                  </a:moveTo>
                  <a:cubicBezTo>
                    <a:pt x="11934" y="27227"/>
                    <a:pt x="13105" y="30656"/>
                    <a:pt x="15420" y="33265"/>
                  </a:cubicBezTo>
                  <a:cubicBezTo>
                    <a:pt x="19515" y="37790"/>
                    <a:pt x="26507" y="38133"/>
                    <a:pt x="31031" y="34047"/>
                  </a:cubicBezTo>
                  <a:cubicBezTo>
                    <a:pt x="31298" y="33799"/>
                    <a:pt x="31555" y="33532"/>
                    <a:pt x="31803" y="33265"/>
                  </a:cubicBezTo>
                  <a:cubicBezTo>
                    <a:pt x="34117" y="30656"/>
                    <a:pt x="35289" y="27227"/>
                    <a:pt x="35041" y="23740"/>
                  </a:cubicBezTo>
                  <a:cubicBezTo>
                    <a:pt x="35241" y="20264"/>
                    <a:pt x="34079" y="16854"/>
                    <a:pt x="31803" y="14215"/>
                  </a:cubicBezTo>
                  <a:cubicBezTo>
                    <a:pt x="27555" y="9691"/>
                    <a:pt x="20440" y="9472"/>
                    <a:pt x="15915" y="13720"/>
                  </a:cubicBezTo>
                  <a:cubicBezTo>
                    <a:pt x="15743" y="13882"/>
                    <a:pt x="15582" y="14044"/>
                    <a:pt x="15420" y="14215"/>
                  </a:cubicBezTo>
                  <a:cubicBezTo>
                    <a:pt x="13144" y="16854"/>
                    <a:pt x="11991" y="20264"/>
                    <a:pt x="12181" y="23740"/>
                  </a:cubicBezTo>
                  <a:close/>
                </a:path>
              </a:pathLst>
            </a:custGeom>
            <a:solidFill>
              <a:srgbClr val="6D6E71"/>
            </a:solidFill>
            <a:ln w="9525" cap="flat">
              <a:noFill/>
              <a:prstDash val="solid"/>
              <a:miter/>
            </a:ln>
          </p:spPr>
          <p:txBody>
            <a:bodyPr rtlCol="0" anchor="ctr"/>
            <a:lstStyle/>
            <a:p>
              <a:endParaRPr lang="en-US"/>
            </a:p>
          </p:txBody>
        </p:sp>
        <p:sp>
          <p:nvSpPr>
            <p:cNvPr id="903" name="Freeform: Shape 902">
              <a:extLst>
                <a:ext uri="{FF2B5EF4-FFF2-40B4-BE49-F238E27FC236}">
                  <a16:creationId xmlns:a16="http://schemas.microsoft.com/office/drawing/2014/main" id="{51763BA4-2E95-466E-AE6E-9AF70D4012D4}"/>
                </a:ext>
              </a:extLst>
            </p:cNvPr>
            <p:cNvSpPr/>
            <p:nvPr/>
          </p:nvSpPr>
          <p:spPr>
            <a:xfrm>
              <a:off x="8063989" y="5107945"/>
              <a:ext cx="91876" cy="59048"/>
            </a:xfrm>
            <a:custGeom>
              <a:avLst/>
              <a:gdLst>
                <a:gd name="connsiteX0" fmla="*/ 41506 w 73091"/>
                <a:gd name="connsiteY0" fmla="*/ 22125 h 46975"/>
                <a:gd name="connsiteX1" fmla="*/ 41506 w 73091"/>
                <a:gd name="connsiteY1" fmla="*/ 46795 h 46975"/>
                <a:gd name="connsiteX2" fmla="*/ 28647 w 73091"/>
                <a:gd name="connsiteY2" fmla="*/ 46795 h 46975"/>
                <a:gd name="connsiteX3" fmla="*/ 28647 w 73091"/>
                <a:gd name="connsiteY3" fmla="*/ 21554 h 46975"/>
                <a:gd name="connsiteX4" fmla="*/ 26933 w 73091"/>
                <a:gd name="connsiteY4" fmla="*/ 13458 h 46975"/>
                <a:gd name="connsiteX5" fmla="*/ 21503 w 73091"/>
                <a:gd name="connsiteY5" fmla="*/ 10886 h 46975"/>
                <a:gd name="connsiteX6" fmla="*/ 14931 w 73091"/>
                <a:gd name="connsiteY6" fmla="*/ 13744 h 46975"/>
                <a:gd name="connsiteX7" fmla="*/ 12074 w 73091"/>
                <a:gd name="connsiteY7" fmla="*/ 21935 h 46975"/>
                <a:gd name="connsiteX8" fmla="*/ 12074 w 73091"/>
                <a:gd name="connsiteY8" fmla="*/ 46795 h 46975"/>
                <a:gd name="connsiteX9" fmla="*/ -785 w 73091"/>
                <a:gd name="connsiteY9" fmla="*/ 46795 h 46975"/>
                <a:gd name="connsiteX10" fmla="*/ -785 w 73091"/>
                <a:gd name="connsiteY10" fmla="*/ 599 h 46975"/>
                <a:gd name="connsiteX11" fmla="*/ 12074 w 73091"/>
                <a:gd name="connsiteY11" fmla="*/ 599 h 46975"/>
                <a:gd name="connsiteX12" fmla="*/ 12074 w 73091"/>
                <a:gd name="connsiteY12" fmla="*/ 5838 h 46975"/>
                <a:gd name="connsiteX13" fmla="*/ 24266 w 73091"/>
                <a:gd name="connsiteY13" fmla="*/ -163 h 46975"/>
                <a:gd name="connsiteX14" fmla="*/ 32171 w 73091"/>
                <a:gd name="connsiteY14" fmla="*/ 2409 h 46975"/>
                <a:gd name="connsiteX15" fmla="*/ 37505 w 73091"/>
                <a:gd name="connsiteY15" fmla="*/ 8695 h 46975"/>
                <a:gd name="connsiteX16" fmla="*/ 44649 w 73091"/>
                <a:gd name="connsiteY16" fmla="*/ 2218 h 46975"/>
                <a:gd name="connsiteX17" fmla="*/ 54174 w 73091"/>
                <a:gd name="connsiteY17" fmla="*/ -163 h 46975"/>
                <a:gd name="connsiteX18" fmla="*/ 67319 w 73091"/>
                <a:gd name="connsiteY18" fmla="*/ 4695 h 46975"/>
                <a:gd name="connsiteX19" fmla="*/ 72272 w 73091"/>
                <a:gd name="connsiteY19" fmla="*/ 18696 h 46975"/>
                <a:gd name="connsiteX20" fmla="*/ 72272 w 73091"/>
                <a:gd name="connsiteY20" fmla="*/ 46795 h 46975"/>
                <a:gd name="connsiteX21" fmla="*/ 59318 w 73091"/>
                <a:gd name="connsiteY21" fmla="*/ 46795 h 46975"/>
                <a:gd name="connsiteX22" fmla="*/ 59318 w 73091"/>
                <a:gd name="connsiteY22" fmla="*/ 21554 h 46975"/>
                <a:gd name="connsiteX23" fmla="*/ 51507 w 73091"/>
                <a:gd name="connsiteY23" fmla="*/ 10886 h 46975"/>
                <a:gd name="connsiteX24" fmla="*/ 44840 w 73091"/>
                <a:gd name="connsiteY24" fmla="*/ 13744 h 46975"/>
                <a:gd name="connsiteX25" fmla="*/ 41506 w 73091"/>
                <a:gd name="connsiteY25" fmla="*/ 22125 h 46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3091" h="46975">
                  <a:moveTo>
                    <a:pt x="41506" y="22125"/>
                  </a:moveTo>
                  <a:lnTo>
                    <a:pt x="41506" y="46795"/>
                  </a:lnTo>
                  <a:lnTo>
                    <a:pt x="28647" y="46795"/>
                  </a:lnTo>
                  <a:lnTo>
                    <a:pt x="28647" y="21554"/>
                  </a:lnTo>
                  <a:cubicBezTo>
                    <a:pt x="28838" y="18744"/>
                    <a:pt x="28238" y="15943"/>
                    <a:pt x="26933" y="13458"/>
                  </a:cubicBezTo>
                  <a:cubicBezTo>
                    <a:pt x="25704" y="11705"/>
                    <a:pt x="23637" y="10733"/>
                    <a:pt x="21503" y="10886"/>
                  </a:cubicBezTo>
                  <a:cubicBezTo>
                    <a:pt x="19027" y="10943"/>
                    <a:pt x="16665" y="11972"/>
                    <a:pt x="14931" y="13744"/>
                  </a:cubicBezTo>
                  <a:cubicBezTo>
                    <a:pt x="12884" y="15963"/>
                    <a:pt x="11845" y="18925"/>
                    <a:pt x="12074" y="21935"/>
                  </a:cubicBezTo>
                  <a:lnTo>
                    <a:pt x="12074" y="46795"/>
                  </a:lnTo>
                  <a:lnTo>
                    <a:pt x="-785" y="46795"/>
                  </a:lnTo>
                  <a:lnTo>
                    <a:pt x="-785" y="599"/>
                  </a:lnTo>
                  <a:lnTo>
                    <a:pt x="12074" y="599"/>
                  </a:lnTo>
                  <a:lnTo>
                    <a:pt x="12074" y="5838"/>
                  </a:lnTo>
                  <a:cubicBezTo>
                    <a:pt x="15036" y="2113"/>
                    <a:pt x="19513" y="-87"/>
                    <a:pt x="24266" y="-163"/>
                  </a:cubicBezTo>
                  <a:cubicBezTo>
                    <a:pt x="27104" y="-173"/>
                    <a:pt x="29876" y="732"/>
                    <a:pt x="32171" y="2409"/>
                  </a:cubicBezTo>
                  <a:cubicBezTo>
                    <a:pt x="34467" y="3999"/>
                    <a:pt x="36305" y="6171"/>
                    <a:pt x="37505" y="8695"/>
                  </a:cubicBezTo>
                  <a:cubicBezTo>
                    <a:pt x="39296" y="5962"/>
                    <a:pt x="41754" y="3733"/>
                    <a:pt x="44649" y="2218"/>
                  </a:cubicBezTo>
                  <a:cubicBezTo>
                    <a:pt x="47564" y="608"/>
                    <a:pt x="50850" y="-211"/>
                    <a:pt x="54174" y="-163"/>
                  </a:cubicBezTo>
                  <a:cubicBezTo>
                    <a:pt x="59032" y="-373"/>
                    <a:pt x="63766" y="1380"/>
                    <a:pt x="67319" y="4695"/>
                  </a:cubicBezTo>
                  <a:cubicBezTo>
                    <a:pt x="70795" y="8495"/>
                    <a:pt x="72586" y="13553"/>
                    <a:pt x="72272" y="18696"/>
                  </a:cubicBezTo>
                  <a:lnTo>
                    <a:pt x="72272" y="46795"/>
                  </a:lnTo>
                  <a:lnTo>
                    <a:pt x="59318" y="46795"/>
                  </a:lnTo>
                  <a:lnTo>
                    <a:pt x="59318" y="21554"/>
                  </a:lnTo>
                  <a:cubicBezTo>
                    <a:pt x="59318" y="14505"/>
                    <a:pt x="56746" y="10886"/>
                    <a:pt x="51507" y="10886"/>
                  </a:cubicBezTo>
                  <a:cubicBezTo>
                    <a:pt x="48992" y="10924"/>
                    <a:pt x="46602" y="11952"/>
                    <a:pt x="44840" y="13744"/>
                  </a:cubicBezTo>
                  <a:cubicBezTo>
                    <a:pt x="42563" y="15924"/>
                    <a:pt x="41353" y="18982"/>
                    <a:pt x="41506" y="22125"/>
                  </a:cubicBezTo>
                  <a:close/>
                </a:path>
              </a:pathLst>
            </a:custGeom>
            <a:solidFill>
              <a:srgbClr val="6D6E71"/>
            </a:solidFill>
            <a:ln w="9525" cap="flat">
              <a:noFill/>
              <a:prstDash val="solid"/>
              <a:miter/>
            </a:ln>
          </p:spPr>
          <p:txBody>
            <a:bodyPr rtlCol="0" anchor="ctr"/>
            <a:lstStyle/>
            <a:p>
              <a:endParaRPr lang="en-US"/>
            </a:p>
          </p:txBody>
        </p:sp>
        <p:sp>
          <p:nvSpPr>
            <p:cNvPr id="904" name="Freeform: Shape 903">
              <a:extLst>
                <a:ext uri="{FF2B5EF4-FFF2-40B4-BE49-F238E27FC236}">
                  <a16:creationId xmlns:a16="http://schemas.microsoft.com/office/drawing/2014/main" id="{B2ED1449-EF3B-4629-A324-5227578B757F}"/>
                </a:ext>
              </a:extLst>
            </p:cNvPr>
            <p:cNvSpPr/>
            <p:nvPr/>
          </p:nvSpPr>
          <p:spPr>
            <a:xfrm>
              <a:off x="8167280" y="5108195"/>
              <a:ext cx="58272" cy="59889"/>
            </a:xfrm>
            <a:custGeom>
              <a:avLst/>
              <a:gdLst>
                <a:gd name="connsiteX0" fmla="*/ 41725 w 46358"/>
                <a:gd name="connsiteY0" fmla="*/ 40024 h 47644"/>
                <a:gd name="connsiteX1" fmla="*/ 23438 w 46358"/>
                <a:gd name="connsiteY1" fmla="*/ 47454 h 47644"/>
                <a:gd name="connsiteX2" fmla="*/ 6102 w 46358"/>
                <a:gd name="connsiteY2" fmla="*/ 40976 h 47644"/>
                <a:gd name="connsiteX3" fmla="*/ -756 w 46358"/>
                <a:gd name="connsiteY3" fmla="*/ 23641 h 47644"/>
                <a:gd name="connsiteX4" fmla="*/ 6197 w 46358"/>
                <a:gd name="connsiteY4" fmla="*/ 6306 h 47644"/>
                <a:gd name="connsiteX5" fmla="*/ 22771 w 46358"/>
                <a:gd name="connsiteY5" fmla="*/ -171 h 47644"/>
                <a:gd name="connsiteX6" fmla="*/ 38868 w 46358"/>
                <a:gd name="connsiteY6" fmla="*/ 5639 h 47644"/>
                <a:gd name="connsiteX7" fmla="*/ 45536 w 46358"/>
                <a:gd name="connsiteY7" fmla="*/ 21355 h 47644"/>
                <a:gd name="connsiteX8" fmla="*/ 45536 w 46358"/>
                <a:gd name="connsiteY8" fmla="*/ 28213 h 47644"/>
                <a:gd name="connsiteX9" fmla="*/ 11912 w 46358"/>
                <a:gd name="connsiteY9" fmla="*/ 28213 h 47644"/>
                <a:gd name="connsiteX10" fmla="*/ 15913 w 46358"/>
                <a:gd name="connsiteY10" fmla="*/ 34404 h 47644"/>
                <a:gd name="connsiteX11" fmla="*/ 23438 w 46358"/>
                <a:gd name="connsiteY11" fmla="*/ 36785 h 47644"/>
                <a:gd name="connsiteX12" fmla="*/ 34582 w 46358"/>
                <a:gd name="connsiteY12" fmla="*/ 32309 h 47644"/>
                <a:gd name="connsiteX13" fmla="*/ 29438 w 46358"/>
                <a:gd name="connsiteY13" fmla="*/ 12687 h 47644"/>
                <a:gd name="connsiteX14" fmla="*/ 22962 w 46358"/>
                <a:gd name="connsiteY14" fmla="*/ 10497 h 47644"/>
                <a:gd name="connsiteX15" fmla="*/ 15913 w 46358"/>
                <a:gd name="connsiteY15" fmla="*/ 12783 h 47644"/>
                <a:gd name="connsiteX16" fmla="*/ 12294 w 46358"/>
                <a:gd name="connsiteY16" fmla="*/ 19069 h 47644"/>
                <a:gd name="connsiteX17" fmla="*/ 32487 w 46358"/>
                <a:gd name="connsiteY17" fmla="*/ 19069 h 47644"/>
                <a:gd name="connsiteX18" fmla="*/ 29438 w 46358"/>
                <a:gd name="connsiteY18" fmla="*/ 12687 h 4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358" h="47644">
                  <a:moveTo>
                    <a:pt x="41725" y="40024"/>
                  </a:moveTo>
                  <a:cubicBezTo>
                    <a:pt x="36878" y="44863"/>
                    <a:pt x="30286" y="47539"/>
                    <a:pt x="23438" y="47454"/>
                  </a:cubicBezTo>
                  <a:cubicBezTo>
                    <a:pt x="17037" y="47644"/>
                    <a:pt x="10808" y="45320"/>
                    <a:pt x="6102" y="40976"/>
                  </a:cubicBezTo>
                  <a:cubicBezTo>
                    <a:pt x="1435" y="36452"/>
                    <a:pt x="-1061" y="30137"/>
                    <a:pt x="-756" y="23641"/>
                  </a:cubicBezTo>
                  <a:cubicBezTo>
                    <a:pt x="-1089" y="17126"/>
                    <a:pt x="1454" y="10792"/>
                    <a:pt x="6197" y="6306"/>
                  </a:cubicBezTo>
                  <a:cubicBezTo>
                    <a:pt x="10674" y="2076"/>
                    <a:pt x="16618" y="-248"/>
                    <a:pt x="22771" y="-171"/>
                  </a:cubicBezTo>
                  <a:cubicBezTo>
                    <a:pt x="28676" y="-333"/>
                    <a:pt x="34429" y="1743"/>
                    <a:pt x="38868" y="5639"/>
                  </a:cubicBezTo>
                  <a:cubicBezTo>
                    <a:pt x="43450" y="9535"/>
                    <a:pt x="45917" y="15354"/>
                    <a:pt x="45536" y="21355"/>
                  </a:cubicBezTo>
                  <a:lnTo>
                    <a:pt x="45536" y="28213"/>
                  </a:lnTo>
                  <a:lnTo>
                    <a:pt x="11912" y="28213"/>
                  </a:lnTo>
                  <a:cubicBezTo>
                    <a:pt x="12294" y="30756"/>
                    <a:pt x="13750" y="33013"/>
                    <a:pt x="15913" y="34404"/>
                  </a:cubicBezTo>
                  <a:cubicBezTo>
                    <a:pt x="18084" y="36014"/>
                    <a:pt x="20733" y="36852"/>
                    <a:pt x="23438" y="36785"/>
                  </a:cubicBezTo>
                  <a:cubicBezTo>
                    <a:pt x="27609" y="36891"/>
                    <a:pt x="31639" y="35271"/>
                    <a:pt x="34582" y="32309"/>
                  </a:cubicBezTo>
                  <a:close/>
                  <a:moveTo>
                    <a:pt x="29438" y="12687"/>
                  </a:moveTo>
                  <a:cubicBezTo>
                    <a:pt x="27600" y="11230"/>
                    <a:pt x="25304" y="10458"/>
                    <a:pt x="22962" y="10497"/>
                  </a:cubicBezTo>
                  <a:cubicBezTo>
                    <a:pt x="20428" y="10497"/>
                    <a:pt x="17961" y="11297"/>
                    <a:pt x="15913" y="12783"/>
                  </a:cubicBezTo>
                  <a:cubicBezTo>
                    <a:pt x="13836" y="14240"/>
                    <a:pt x="12512" y="16545"/>
                    <a:pt x="12294" y="19069"/>
                  </a:cubicBezTo>
                  <a:lnTo>
                    <a:pt x="32487" y="19069"/>
                  </a:lnTo>
                  <a:cubicBezTo>
                    <a:pt x="32324" y="16631"/>
                    <a:pt x="31238" y="14345"/>
                    <a:pt x="29438" y="12687"/>
                  </a:cubicBezTo>
                  <a:close/>
                </a:path>
              </a:pathLst>
            </a:custGeom>
            <a:solidFill>
              <a:srgbClr val="6D6E71"/>
            </a:solidFill>
            <a:ln w="9525" cap="flat">
              <a:noFill/>
              <a:prstDash val="solid"/>
              <a:miter/>
            </a:ln>
          </p:spPr>
          <p:txBody>
            <a:bodyPr rtlCol="0" anchor="ctr"/>
            <a:lstStyle/>
            <a:p>
              <a:endParaRPr lang="en-US"/>
            </a:p>
          </p:txBody>
        </p:sp>
        <p:sp>
          <p:nvSpPr>
            <p:cNvPr id="905" name="Freeform: Shape 904">
              <a:extLst>
                <a:ext uri="{FF2B5EF4-FFF2-40B4-BE49-F238E27FC236}">
                  <a16:creationId xmlns:a16="http://schemas.microsoft.com/office/drawing/2014/main" id="{C4C51580-E669-4387-BF42-1468BA36CB72}"/>
                </a:ext>
              </a:extLst>
            </p:cNvPr>
            <p:cNvSpPr/>
            <p:nvPr/>
          </p:nvSpPr>
          <p:spPr>
            <a:xfrm>
              <a:off x="8265615" y="5087015"/>
              <a:ext cx="54144" cy="79978"/>
            </a:xfrm>
            <a:custGeom>
              <a:avLst/>
              <a:gdLst>
                <a:gd name="connsiteX0" fmla="*/ 12074 w 43074"/>
                <a:gd name="connsiteY0" fmla="*/ 38777 h 63626"/>
                <a:gd name="connsiteX1" fmla="*/ 12074 w 43074"/>
                <a:gd name="connsiteY1" fmla="*/ 63447 h 63626"/>
                <a:gd name="connsiteX2" fmla="*/ -785 w 43074"/>
                <a:gd name="connsiteY2" fmla="*/ 63447 h 63626"/>
                <a:gd name="connsiteX3" fmla="*/ -785 w 43074"/>
                <a:gd name="connsiteY3" fmla="*/ -180 h 63626"/>
                <a:gd name="connsiteX4" fmla="*/ 12074 w 43074"/>
                <a:gd name="connsiteY4" fmla="*/ -180 h 63626"/>
                <a:gd name="connsiteX5" fmla="*/ 12074 w 43074"/>
                <a:gd name="connsiteY5" fmla="*/ 22394 h 63626"/>
                <a:gd name="connsiteX6" fmla="*/ 25124 w 43074"/>
                <a:gd name="connsiteY6" fmla="*/ 16489 h 63626"/>
                <a:gd name="connsiteX7" fmla="*/ 37315 w 43074"/>
                <a:gd name="connsiteY7" fmla="*/ 21632 h 63626"/>
                <a:gd name="connsiteX8" fmla="*/ 42268 w 43074"/>
                <a:gd name="connsiteY8" fmla="*/ 35348 h 63626"/>
                <a:gd name="connsiteX9" fmla="*/ 42268 w 43074"/>
                <a:gd name="connsiteY9" fmla="*/ 63447 h 63626"/>
                <a:gd name="connsiteX10" fmla="*/ 29409 w 43074"/>
                <a:gd name="connsiteY10" fmla="*/ 63447 h 63626"/>
                <a:gd name="connsiteX11" fmla="*/ 29409 w 43074"/>
                <a:gd name="connsiteY11" fmla="*/ 38205 h 63626"/>
                <a:gd name="connsiteX12" fmla="*/ 21599 w 43074"/>
                <a:gd name="connsiteY12" fmla="*/ 27537 h 63626"/>
                <a:gd name="connsiteX13" fmla="*/ 14932 w 43074"/>
                <a:gd name="connsiteY13" fmla="*/ 30395 h 63626"/>
                <a:gd name="connsiteX14" fmla="*/ 12074 w 43074"/>
                <a:gd name="connsiteY14" fmla="*/ 38777 h 63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74" h="63626">
                  <a:moveTo>
                    <a:pt x="12074" y="38777"/>
                  </a:moveTo>
                  <a:lnTo>
                    <a:pt x="12074" y="63447"/>
                  </a:lnTo>
                  <a:lnTo>
                    <a:pt x="-785" y="63447"/>
                  </a:lnTo>
                  <a:lnTo>
                    <a:pt x="-785" y="-180"/>
                  </a:lnTo>
                  <a:lnTo>
                    <a:pt x="12074" y="-180"/>
                  </a:lnTo>
                  <a:lnTo>
                    <a:pt x="12074" y="22394"/>
                  </a:lnTo>
                  <a:cubicBezTo>
                    <a:pt x="15417" y="18698"/>
                    <a:pt x="20142" y="16556"/>
                    <a:pt x="25124" y="16489"/>
                  </a:cubicBezTo>
                  <a:cubicBezTo>
                    <a:pt x="29733" y="16403"/>
                    <a:pt x="34162" y="18270"/>
                    <a:pt x="37315" y="21632"/>
                  </a:cubicBezTo>
                  <a:cubicBezTo>
                    <a:pt x="40725" y="25366"/>
                    <a:pt x="42506" y="30300"/>
                    <a:pt x="42268" y="35348"/>
                  </a:cubicBezTo>
                  <a:lnTo>
                    <a:pt x="42268" y="63447"/>
                  </a:lnTo>
                  <a:lnTo>
                    <a:pt x="29409" y="63447"/>
                  </a:lnTo>
                  <a:lnTo>
                    <a:pt x="29409" y="38205"/>
                  </a:lnTo>
                  <a:cubicBezTo>
                    <a:pt x="29409" y="31157"/>
                    <a:pt x="26838" y="27537"/>
                    <a:pt x="21599" y="27537"/>
                  </a:cubicBezTo>
                  <a:cubicBezTo>
                    <a:pt x="19084" y="27576"/>
                    <a:pt x="16694" y="28604"/>
                    <a:pt x="14932" y="30395"/>
                  </a:cubicBezTo>
                  <a:cubicBezTo>
                    <a:pt x="12827" y="32653"/>
                    <a:pt x="11788" y="35700"/>
                    <a:pt x="12074" y="38777"/>
                  </a:cubicBezTo>
                  <a:close/>
                </a:path>
              </a:pathLst>
            </a:custGeom>
            <a:solidFill>
              <a:srgbClr val="6D6E71"/>
            </a:solidFill>
            <a:ln w="9525" cap="flat">
              <a:noFill/>
              <a:prstDash val="solid"/>
              <a:miter/>
            </a:ln>
          </p:spPr>
          <p:txBody>
            <a:bodyPr rtlCol="0" anchor="ctr"/>
            <a:lstStyle/>
            <a:p>
              <a:endParaRPr lang="en-US"/>
            </a:p>
          </p:txBody>
        </p:sp>
        <p:sp>
          <p:nvSpPr>
            <p:cNvPr id="906" name="Freeform: Shape 905">
              <a:extLst>
                <a:ext uri="{FF2B5EF4-FFF2-40B4-BE49-F238E27FC236}">
                  <a16:creationId xmlns:a16="http://schemas.microsoft.com/office/drawing/2014/main" id="{BF1353AE-7D2C-4AB4-A023-8F9788B6B142}"/>
                </a:ext>
              </a:extLst>
            </p:cNvPr>
            <p:cNvSpPr/>
            <p:nvPr/>
          </p:nvSpPr>
          <p:spPr>
            <a:xfrm>
              <a:off x="8331571" y="5108201"/>
              <a:ext cx="61326" cy="59861"/>
            </a:xfrm>
            <a:custGeom>
              <a:avLst/>
              <a:gdLst>
                <a:gd name="connsiteX0" fmla="*/ 47995 w 48787"/>
                <a:gd name="connsiteY0" fmla="*/ 23732 h 47622"/>
                <a:gd name="connsiteX1" fmla="*/ 41137 w 48787"/>
                <a:gd name="connsiteY1" fmla="*/ 40592 h 47622"/>
                <a:gd name="connsiteX2" fmla="*/ 6180 w 48787"/>
                <a:gd name="connsiteY2" fmla="*/ 40592 h 47622"/>
                <a:gd name="connsiteX3" fmla="*/ 6180 w 48787"/>
                <a:gd name="connsiteY3" fmla="*/ 6778 h 47622"/>
                <a:gd name="connsiteX4" fmla="*/ 41137 w 48787"/>
                <a:gd name="connsiteY4" fmla="*/ 6778 h 47622"/>
                <a:gd name="connsiteX5" fmla="*/ 47995 w 48787"/>
                <a:gd name="connsiteY5" fmla="*/ 23732 h 47622"/>
                <a:gd name="connsiteX6" fmla="*/ 12181 w 48787"/>
                <a:gd name="connsiteY6" fmla="*/ 23732 h 47622"/>
                <a:gd name="connsiteX7" fmla="*/ 15420 w 48787"/>
                <a:gd name="connsiteY7" fmla="*/ 33257 h 47622"/>
                <a:gd name="connsiteX8" fmla="*/ 23611 w 48787"/>
                <a:gd name="connsiteY8" fmla="*/ 36877 h 47622"/>
                <a:gd name="connsiteX9" fmla="*/ 31898 w 48787"/>
                <a:gd name="connsiteY9" fmla="*/ 33257 h 47622"/>
                <a:gd name="connsiteX10" fmla="*/ 35137 w 48787"/>
                <a:gd name="connsiteY10" fmla="*/ 23732 h 47622"/>
                <a:gd name="connsiteX11" fmla="*/ 31898 w 48787"/>
                <a:gd name="connsiteY11" fmla="*/ 14207 h 47622"/>
                <a:gd name="connsiteX12" fmla="*/ 23611 w 48787"/>
                <a:gd name="connsiteY12" fmla="*/ 10683 h 47622"/>
                <a:gd name="connsiteX13" fmla="*/ 15420 w 48787"/>
                <a:gd name="connsiteY13" fmla="*/ 14207 h 47622"/>
                <a:gd name="connsiteX14" fmla="*/ 12181 w 48787"/>
                <a:gd name="connsiteY14" fmla="*/ 23732 h 47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8787" h="47622">
                  <a:moveTo>
                    <a:pt x="47995" y="23732"/>
                  </a:moveTo>
                  <a:cubicBezTo>
                    <a:pt x="48128" y="30057"/>
                    <a:pt x="45652" y="36153"/>
                    <a:pt x="41137" y="40592"/>
                  </a:cubicBezTo>
                  <a:cubicBezTo>
                    <a:pt x="31279" y="49726"/>
                    <a:pt x="16039" y="49726"/>
                    <a:pt x="6180" y="40592"/>
                  </a:cubicBezTo>
                  <a:cubicBezTo>
                    <a:pt x="-3106" y="31229"/>
                    <a:pt x="-3106" y="16132"/>
                    <a:pt x="6180" y="6778"/>
                  </a:cubicBezTo>
                  <a:cubicBezTo>
                    <a:pt x="15991" y="-2499"/>
                    <a:pt x="31336" y="-2499"/>
                    <a:pt x="41137" y="6778"/>
                  </a:cubicBezTo>
                  <a:cubicBezTo>
                    <a:pt x="45671" y="11236"/>
                    <a:pt x="48157" y="17379"/>
                    <a:pt x="47995" y="23732"/>
                  </a:cubicBezTo>
                  <a:close/>
                  <a:moveTo>
                    <a:pt x="12181" y="23732"/>
                  </a:moveTo>
                  <a:cubicBezTo>
                    <a:pt x="11933" y="27219"/>
                    <a:pt x="13105" y="30647"/>
                    <a:pt x="15420" y="33257"/>
                  </a:cubicBezTo>
                  <a:cubicBezTo>
                    <a:pt x="17467" y="35629"/>
                    <a:pt x="20478" y="36953"/>
                    <a:pt x="23611" y="36877"/>
                  </a:cubicBezTo>
                  <a:cubicBezTo>
                    <a:pt x="26774" y="36963"/>
                    <a:pt x="29812" y="35629"/>
                    <a:pt x="31898" y="33257"/>
                  </a:cubicBezTo>
                  <a:cubicBezTo>
                    <a:pt x="34174" y="30619"/>
                    <a:pt x="35337" y="27209"/>
                    <a:pt x="35137" y="23732"/>
                  </a:cubicBezTo>
                  <a:cubicBezTo>
                    <a:pt x="35279" y="20266"/>
                    <a:pt x="34127" y="16865"/>
                    <a:pt x="31898" y="14207"/>
                  </a:cubicBezTo>
                  <a:cubicBezTo>
                    <a:pt x="29803" y="11855"/>
                    <a:pt x="26764" y="10559"/>
                    <a:pt x="23611" y="10683"/>
                  </a:cubicBezTo>
                  <a:cubicBezTo>
                    <a:pt x="20487" y="10569"/>
                    <a:pt x="17477" y="11864"/>
                    <a:pt x="15420" y="14207"/>
                  </a:cubicBezTo>
                  <a:cubicBezTo>
                    <a:pt x="13143" y="16846"/>
                    <a:pt x="11981" y="20256"/>
                    <a:pt x="12181" y="23732"/>
                  </a:cubicBezTo>
                  <a:close/>
                </a:path>
              </a:pathLst>
            </a:custGeom>
            <a:solidFill>
              <a:srgbClr val="6D6E71"/>
            </a:solidFill>
            <a:ln w="9525" cap="flat">
              <a:noFill/>
              <a:prstDash val="solid"/>
              <a:miter/>
            </a:ln>
          </p:spPr>
          <p:txBody>
            <a:bodyPr rtlCol="0" anchor="ctr"/>
            <a:lstStyle/>
            <a:p>
              <a:endParaRPr lang="en-US"/>
            </a:p>
          </p:txBody>
        </p:sp>
        <p:sp>
          <p:nvSpPr>
            <p:cNvPr id="907" name="Freeform: Shape 906">
              <a:extLst>
                <a:ext uri="{FF2B5EF4-FFF2-40B4-BE49-F238E27FC236}">
                  <a16:creationId xmlns:a16="http://schemas.microsoft.com/office/drawing/2014/main" id="{BDC9979B-BCBF-431B-8F56-0A3C53312234}"/>
                </a:ext>
              </a:extLst>
            </p:cNvPr>
            <p:cNvSpPr/>
            <p:nvPr/>
          </p:nvSpPr>
          <p:spPr>
            <a:xfrm>
              <a:off x="8404860" y="5107942"/>
              <a:ext cx="91989" cy="59052"/>
            </a:xfrm>
            <a:custGeom>
              <a:avLst/>
              <a:gdLst>
                <a:gd name="connsiteX0" fmla="*/ 41602 w 73181"/>
                <a:gd name="connsiteY0" fmla="*/ 22128 h 46978"/>
                <a:gd name="connsiteX1" fmla="*/ 41602 w 73181"/>
                <a:gd name="connsiteY1" fmla="*/ 46798 h 46978"/>
                <a:gd name="connsiteX2" fmla="*/ 28648 w 73181"/>
                <a:gd name="connsiteY2" fmla="*/ 46798 h 46978"/>
                <a:gd name="connsiteX3" fmla="*/ 28648 w 73181"/>
                <a:gd name="connsiteY3" fmla="*/ 21557 h 46978"/>
                <a:gd name="connsiteX4" fmla="*/ 27028 w 73181"/>
                <a:gd name="connsiteY4" fmla="*/ 13461 h 46978"/>
                <a:gd name="connsiteX5" fmla="*/ 21599 w 73181"/>
                <a:gd name="connsiteY5" fmla="*/ 10889 h 46978"/>
                <a:gd name="connsiteX6" fmla="*/ 14932 w 73181"/>
                <a:gd name="connsiteY6" fmla="*/ 13747 h 46978"/>
                <a:gd name="connsiteX7" fmla="*/ 12074 w 73181"/>
                <a:gd name="connsiteY7" fmla="*/ 21938 h 46978"/>
                <a:gd name="connsiteX8" fmla="*/ 12074 w 73181"/>
                <a:gd name="connsiteY8" fmla="*/ 46798 h 46978"/>
                <a:gd name="connsiteX9" fmla="*/ -785 w 73181"/>
                <a:gd name="connsiteY9" fmla="*/ 46798 h 46978"/>
                <a:gd name="connsiteX10" fmla="*/ -785 w 73181"/>
                <a:gd name="connsiteY10" fmla="*/ 602 h 46978"/>
                <a:gd name="connsiteX11" fmla="*/ 12074 w 73181"/>
                <a:gd name="connsiteY11" fmla="*/ 602 h 46978"/>
                <a:gd name="connsiteX12" fmla="*/ 12074 w 73181"/>
                <a:gd name="connsiteY12" fmla="*/ 5841 h 46978"/>
                <a:gd name="connsiteX13" fmla="*/ 24266 w 73181"/>
                <a:gd name="connsiteY13" fmla="*/ -160 h 46978"/>
                <a:gd name="connsiteX14" fmla="*/ 32172 w 73181"/>
                <a:gd name="connsiteY14" fmla="*/ 2412 h 46978"/>
                <a:gd name="connsiteX15" fmla="*/ 37601 w 73181"/>
                <a:gd name="connsiteY15" fmla="*/ 8698 h 46978"/>
                <a:gd name="connsiteX16" fmla="*/ 44745 w 73181"/>
                <a:gd name="connsiteY16" fmla="*/ 2221 h 46978"/>
                <a:gd name="connsiteX17" fmla="*/ 54270 w 73181"/>
                <a:gd name="connsiteY17" fmla="*/ -160 h 46978"/>
                <a:gd name="connsiteX18" fmla="*/ 67319 w 73181"/>
                <a:gd name="connsiteY18" fmla="*/ 4698 h 46978"/>
                <a:gd name="connsiteX19" fmla="*/ 72367 w 73181"/>
                <a:gd name="connsiteY19" fmla="*/ 18699 h 46978"/>
                <a:gd name="connsiteX20" fmla="*/ 72367 w 73181"/>
                <a:gd name="connsiteY20" fmla="*/ 46798 h 46978"/>
                <a:gd name="connsiteX21" fmla="*/ 59413 w 73181"/>
                <a:gd name="connsiteY21" fmla="*/ 46798 h 46978"/>
                <a:gd name="connsiteX22" fmla="*/ 59413 w 73181"/>
                <a:gd name="connsiteY22" fmla="*/ 21557 h 46978"/>
                <a:gd name="connsiteX23" fmla="*/ 51603 w 73181"/>
                <a:gd name="connsiteY23" fmla="*/ 10889 h 46978"/>
                <a:gd name="connsiteX24" fmla="*/ 44935 w 73181"/>
                <a:gd name="connsiteY24" fmla="*/ 13747 h 46978"/>
                <a:gd name="connsiteX25" fmla="*/ 41602 w 73181"/>
                <a:gd name="connsiteY25" fmla="*/ 22128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3181" h="46978">
                  <a:moveTo>
                    <a:pt x="41602" y="22128"/>
                  </a:moveTo>
                  <a:lnTo>
                    <a:pt x="41602" y="46798"/>
                  </a:lnTo>
                  <a:lnTo>
                    <a:pt x="28648" y="46798"/>
                  </a:lnTo>
                  <a:lnTo>
                    <a:pt x="28648" y="21557"/>
                  </a:lnTo>
                  <a:cubicBezTo>
                    <a:pt x="28809" y="18766"/>
                    <a:pt x="28248" y="15975"/>
                    <a:pt x="27028" y="13461"/>
                  </a:cubicBezTo>
                  <a:cubicBezTo>
                    <a:pt x="25800" y="11708"/>
                    <a:pt x="23732" y="10736"/>
                    <a:pt x="21599" y="10889"/>
                  </a:cubicBezTo>
                  <a:cubicBezTo>
                    <a:pt x="19084" y="10927"/>
                    <a:pt x="16694" y="11955"/>
                    <a:pt x="14932" y="13747"/>
                  </a:cubicBezTo>
                  <a:cubicBezTo>
                    <a:pt x="12884" y="15966"/>
                    <a:pt x="11845" y="18928"/>
                    <a:pt x="12074" y="21938"/>
                  </a:cubicBezTo>
                  <a:lnTo>
                    <a:pt x="12074" y="46798"/>
                  </a:lnTo>
                  <a:lnTo>
                    <a:pt x="-785" y="46798"/>
                  </a:lnTo>
                  <a:lnTo>
                    <a:pt x="-785" y="602"/>
                  </a:lnTo>
                  <a:lnTo>
                    <a:pt x="12074" y="602"/>
                  </a:lnTo>
                  <a:lnTo>
                    <a:pt x="12074" y="5841"/>
                  </a:lnTo>
                  <a:cubicBezTo>
                    <a:pt x="15056" y="2135"/>
                    <a:pt x="19513" y="-56"/>
                    <a:pt x="24266" y="-160"/>
                  </a:cubicBezTo>
                  <a:cubicBezTo>
                    <a:pt x="27114" y="-189"/>
                    <a:pt x="29886" y="716"/>
                    <a:pt x="32172" y="2412"/>
                  </a:cubicBezTo>
                  <a:cubicBezTo>
                    <a:pt x="34467" y="4031"/>
                    <a:pt x="36334" y="6193"/>
                    <a:pt x="37601" y="8698"/>
                  </a:cubicBezTo>
                  <a:cubicBezTo>
                    <a:pt x="39325" y="5907"/>
                    <a:pt x="41802" y="3669"/>
                    <a:pt x="44745" y="2221"/>
                  </a:cubicBezTo>
                  <a:cubicBezTo>
                    <a:pt x="47659" y="611"/>
                    <a:pt x="50946" y="-208"/>
                    <a:pt x="54270" y="-160"/>
                  </a:cubicBezTo>
                  <a:cubicBezTo>
                    <a:pt x="59099" y="-389"/>
                    <a:pt x="63814" y="1364"/>
                    <a:pt x="67319" y="4698"/>
                  </a:cubicBezTo>
                  <a:cubicBezTo>
                    <a:pt x="70834" y="8489"/>
                    <a:pt x="72653" y="13537"/>
                    <a:pt x="72367" y="18699"/>
                  </a:cubicBezTo>
                  <a:lnTo>
                    <a:pt x="72367" y="46798"/>
                  </a:lnTo>
                  <a:lnTo>
                    <a:pt x="59413" y="46798"/>
                  </a:lnTo>
                  <a:lnTo>
                    <a:pt x="59413" y="21557"/>
                  </a:lnTo>
                  <a:cubicBezTo>
                    <a:pt x="59413" y="14508"/>
                    <a:pt x="56746" y="10889"/>
                    <a:pt x="51603" y="10889"/>
                  </a:cubicBezTo>
                  <a:cubicBezTo>
                    <a:pt x="49078" y="10860"/>
                    <a:pt x="46659" y="11898"/>
                    <a:pt x="44935" y="13747"/>
                  </a:cubicBezTo>
                  <a:cubicBezTo>
                    <a:pt x="42659" y="15927"/>
                    <a:pt x="41449" y="18985"/>
                    <a:pt x="41602" y="22128"/>
                  </a:cubicBezTo>
                  <a:close/>
                </a:path>
              </a:pathLst>
            </a:custGeom>
            <a:solidFill>
              <a:srgbClr val="6D6E71"/>
            </a:solidFill>
            <a:ln w="9525" cap="flat">
              <a:noFill/>
              <a:prstDash val="solid"/>
              <a:miter/>
            </a:ln>
          </p:spPr>
          <p:txBody>
            <a:bodyPr rtlCol="0" anchor="ctr"/>
            <a:lstStyle/>
            <a:p>
              <a:endParaRPr lang="en-US"/>
            </a:p>
          </p:txBody>
        </p:sp>
        <p:sp>
          <p:nvSpPr>
            <p:cNvPr id="908" name="Freeform: Shape 907">
              <a:extLst>
                <a:ext uri="{FF2B5EF4-FFF2-40B4-BE49-F238E27FC236}">
                  <a16:creationId xmlns:a16="http://schemas.microsoft.com/office/drawing/2014/main" id="{27E45414-1240-49A1-9C50-56A5F2167375}"/>
                </a:ext>
              </a:extLst>
            </p:cNvPr>
            <p:cNvSpPr/>
            <p:nvPr/>
          </p:nvSpPr>
          <p:spPr>
            <a:xfrm>
              <a:off x="8508156" y="5108190"/>
              <a:ext cx="58252" cy="59898"/>
            </a:xfrm>
            <a:custGeom>
              <a:avLst/>
              <a:gdLst>
                <a:gd name="connsiteX0" fmla="*/ 41817 w 46342"/>
                <a:gd name="connsiteY0" fmla="*/ 40028 h 47651"/>
                <a:gd name="connsiteX1" fmla="*/ 23529 w 46342"/>
                <a:gd name="connsiteY1" fmla="*/ 47458 h 47651"/>
                <a:gd name="connsiteX2" fmla="*/ 6098 w 46342"/>
                <a:gd name="connsiteY2" fmla="*/ 40980 h 47651"/>
                <a:gd name="connsiteX3" fmla="*/ -760 w 46342"/>
                <a:gd name="connsiteY3" fmla="*/ 23645 h 47651"/>
                <a:gd name="connsiteX4" fmla="*/ 6289 w 46342"/>
                <a:gd name="connsiteY4" fmla="*/ 6310 h 47651"/>
                <a:gd name="connsiteX5" fmla="*/ 38959 w 46342"/>
                <a:gd name="connsiteY5" fmla="*/ 5643 h 47651"/>
                <a:gd name="connsiteX6" fmla="*/ 45532 w 46342"/>
                <a:gd name="connsiteY6" fmla="*/ 21359 h 47651"/>
                <a:gd name="connsiteX7" fmla="*/ 45532 w 46342"/>
                <a:gd name="connsiteY7" fmla="*/ 28217 h 47651"/>
                <a:gd name="connsiteX8" fmla="*/ 12004 w 46342"/>
                <a:gd name="connsiteY8" fmla="*/ 28217 h 47651"/>
                <a:gd name="connsiteX9" fmla="*/ 15909 w 46342"/>
                <a:gd name="connsiteY9" fmla="*/ 34408 h 47651"/>
                <a:gd name="connsiteX10" fmla="*/ 23433 w 46342"/>
                <a:gd name="connsiteY10" fmla="*/ 36789 h 47651"/>
                <a:gd name="connsiteX11" fmla="*/ 34578 w 46342"/>
                <a:gd name="connsiteY11" fmla="*/ 32313 h 47651"/>
                <a:gd name="connsiteX12" fmla="*/ 29434 w 46342"/>
                <a:gd name="connsiteY12" fmla="*/ 12691 h 47651"/>
                <a:gd name="connsiteX13" fmla="*/ 22957 w 46342"/>
                <a:gd name="connsiteY13" fmla="*/ 10501 h 47651"/>
                <a:gd name="connsiteX14" fmla="*/ 16004 w 46342"/>
                <a:gd name="connsiteY14" fmla="*/ 12786 h 47651"/>
                <a:gd name="connsiteX15" fmla="*/ 12289 w 46342"/>
                <a:gd name="connsiteY15" fmla="*/ 19073 h 47651"/>
                <a:gd name="connsiteX16" fmla="*/ 32578 w 46342"/>
                <a:gd name="connsiteY16" fmla="*/ 19073 h 47651"/>
                <a:gd name="connsiteX17" fmla="*/ 29434 w 46342"/>
                <a:gd name="connsiteY17" fmla="*/ 12691 h 47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342" h="47651">
                  <a:moveTo>
                    <a:pt x="41817" y="40028"/>
                  </a:moveTo>
                  <a:cubicBezTo>
                    <a:pt x="36949" y="44829"/>
                    <a:pt x="30368" y="47505"/>
                    <a:pt x="23529" y="47458"/>
                  </a:cubicBezTo>
                  <a:cubicBezTo>
                    <a:pt x="17090" y="47676"/>
                    <a:pt x="10832" y="45352"/>
                    <a:pt x="6098" y="40980"/>
                  </a:cubicBezTo>
                  <a:cubicBezTo>
                    <a:pt x="1431" y="36456"/>
                    <a:pt x="-1064" y="30141"/>
                    <a:pt x="-760" y="23645"/>
                  </a:cubicBezTo>
                  <a:cubicBezTo>
                    <a:pt x="-1064" y="17111"/>
                    <a:pt x="1507" y="10777"/>
                    <a:pt x="6289" y="6310"/>
                  </a:cubicBezTo>
                  <a:cubicBezTo>
                    <a:pt x="15461" y="-2082"/>
                    <a:pt x="29444" y="-2368"/>
                    <a:pt x="38959" y="5643"/>
                  </a:cubicBezTo>
                  <a:cubicBezTo>
                    <a:pt x="43417" y="9615"/>
                    <a:pt x="45837" y="15396"/>
                    <a:pt x="45532" y="21359"/>
                  </a:cubicBezTo>
                  <a:lnTo>
                    <a:pt x="45532" y="28217"/>
                  </a:lnTo>
                  <a:lnTo>
                    <a:pt x="12004" y="28217"/>
                  </a:lnTo>
                  <a:cubicBezTo>
                    <a:pt x="12432" y="30722"/>
                    <a:pt x="13832" y="32951"/>
                    <a:pt x="15909" y="34408"/>
                  </a:cubicBezTo>
                  <a:cubicBezTo>
                    <a:pt x="18090" y="35999"/>
                    <a:pt x="20728" y="36837"/>
                    <a:pt x="23433" y="36789"/>
                  </a:cubicBezTo>
                  <a:cubicBezTo>
                    <a:pt x="27615" y="36932"/>
                    <a:pt x="31663" y="35304"/>
                    <a:pt x="34578" y="32313"/>
                  </a:cubicBezTo>
                  <a:close/>
                  <a:moveTo>
                    <a:pt x="29434" y="12691"/>
                  </a:moveTo>
                  <a:cubicBezTo>
                    <a:pt x="27624" y="11186"/>
                    <a:pt x="25310" y="10405"/>
                    <a:pt x="22957" y="10501"/>
                  </a:cubicBezTo>
                  <a:cubicBezTo>
                    <a:pt x="20452" y="10501"/>
                    <a:pt x="18014" y="11300"/>
                    <a:pt x="16004" y="12786"/>
                  </a:cubicBezTo>
                  <a:cubicBezTo>
                    <a:pt x="13975" y="14301"/>
                    <a:pt x="12642" y="16568"/>
                    <a:pt x="12289" y="19073"/>
                  </a:cubicBezTo>
                  <a:lnTo>
                    <a:pt x="32578" y="19073"/>
                  </a:lnTo>
                  <a:cubicBezTo>
                    <a:pt x="32397" y="16615"/>
                    <a:pt x="31263" y="14329"/>
                    <a:pt x="29434" y="12691"/>
                  </a:cubicBezTo>
                  <a:close/>
                </a:path>
              </a:pathLst>
            </a:custGeom>
            <a:solidFill>
              <a:srgbClr val="6D6E71"/>
            </a:solidFill>
            <a:ln w="9525" cap="flat">
              <a:noFill/>
              <a:prstDash val="solid"/>
              <a:miter/>
            </a:ln>
          </p:spPr>
          <p:txBody>
            <a:bodyPr rtlCol="0" anchor="ctr"/>
            <a:lstStyle/>
            <a:p>
              <a:endParaRPr lang="en-US"/>
            </a:p>
          </p:txBody>
        </p:sp>
        <p:sp>
          <p:nvSpPr>
            <p:cNvPr id="909" name="Freeform: Shape 908">
              <a:extLst>
                <a:ext uri="{FF2B5EF4-FFF2-40B4-BE49-F238E27FC236}">
                  <a16:creationId xmlns:a16="http://schemas.microsoft.com/office/drawing/2014/main" id="{B93998B6-4F6C-4E11-BC62-D4312D24CC71}"/>
                </a:ext>
              </a:extLst>
            </p:cNvPr>
            <p:cNvSpPr/>
            <p:nvPr/>
          </p:nvSpPr>
          <p:spPr>
            <a:xfrm>
              <a:off x="8577990" y="5087015"/>
              <a:ext cx="16282" cy="79978"/>
            </a:xfrm>
            <a:custGeom>
              <a:avLst/>
              <a:gdLst>
                <a:gd name="connsiteX0" fmla="*/ 12169 w 12953"/>
                <a:gd name="connsiteY0" fmla="*/ 63447 h 63626"/>
                <a:gd name="connsiteX1" fmla="*/ -785 w 12953"/>
                <a:gd name="connsiteY1" fmla="*/ 63447 h 63626"/>
                <a:gd name="connsiteX2" fmla="*/ -785 w 12953"/>
                <a:gd name="connsiteY2" fmla="*/ -180 h 63626"/>
                <a:gd name="connsiteX3" fmla="*/ 12169 w 12953"/>
                <a:gd name="connsiteY3" fmla="*/ -180 h 63626"/>
              </a:gdLst>
              <a:ahLst/>
              <a:cxnLst>
                <a:cxn ang="0">
                  <a:pos x="connsiteX0" y="connsiteY0"/>
                </a:cxn>
                <a:cxn ang="0">
                  <a:pos x="connsiteX1" y="connsiteY1"/>
                </a:cxn>
                <a:cxn ang="0">
                  <a:pos x="connsiteX2" y="connsiteY2"/>
                </a:cxn>
                <a:cxn ang="0">
                  <a:pos x="connsiteX3" y="connsiteY3"/>
                </a:cxn>
              </a:cxnLst>
              <a:rect l="l" t="t" r="r" b="b"/>
              <a:pathLst>
                <a:path w="12953" h="63626">
                  <a:moveTo>
                    <a:pt x="12169" y="63447"/>
                  </a:moveTo>
                  <a:lnTo>
                    <a:pt x="-785" y="63447"/>
                  </a:lnTo>
                  <a:lnTo>
                    <a:pt x="-785" y="-180"/>
                  </a:lnTo>
                  <a:lnTo>
                    <a:pt x="12169" y="-180"/>
                  </a:lnTo>
                  <a:close/>
                </a:path>
              </a:pathLst>
            </a:custGeom>
            <a:solidFill>
              <a:srgbClr val="6D6E71"/>
            </a:solidFill>
            <a:ln w="9525" cap="flat">
              <a:noFill/>
              <a:prstDash val="solid"/>
              <a:miter/>
            </a:ln>
          </p:spPr>
          <p:txBody>
            <a:bodyPr rtlCol="0" anchor="ctr"/>
            <a:lstStyle/>
            <a:p>
              <a:endParaRPr lang="en-US"/>
            </a:p>
          </p:txBody>
        </p:sp>
        <p:sp>
          <p:nvSpPr>
            <p:cNvPr id="910" name="Freeform: Shape 909">
              <a:extLst>
                <a:ext uri="{FF2B5EF4-FFF2-40B4-BE49-F238E27FC236}">
                  <a16:creationId xmlns:a16="http://schemas.microsoft.com/office/drawing/2014/main" id="{10695279-F27C-4749-87C2-CB306693785E}"/>
                </a:ext>
              </a:extLst>
            </p:cNvPr>
            <p:cNvSpPr/>
            <p:nvPr/>
          </p:nvSpPr>
          <p:spPr>
            <a:xfrm>
              <a:off x="8606215" y="5108190"/>
              <a:ext cx="58251" cy="59898"/>
            </a:xfrm>
            <a:custGeom>
              <a:avLst/>
              <a:gdLst>
                <a:gd name="connsiteX0" fmla="*/ 41817 w 46341"/>
                <a:gd name="connsiteY0" fmla="*/ 40028 h 47651"/>
                <a:gd name="connsiteX1" fmla="*/ 23529 w 46341"/>
                <a:gd name="connsiteY1" fmla="*/ 47458 h 47651"/>
                <a:gd name="connsiteX2" fmla="*/ 6098 w 46341"/>
                <a:gd name="connsiteY2" fmla="*/ 40980 h 47651"/>
                <a:gd name="connsiteX3" fmla="*/ -760 w 46341"/>
                <a:gd name="connsiteY3" fmla="*/ 23645 h 47651"/>
                <a:gd name="connsiteX4" fmla="*/ 6289 w 46341"/>
                <a:gd name="connsiteY4" fmla="*/ 6310 h 47651"/>
                <a:gd name="connsiteX5" fmla="*/ 38959 w 46341"/>
                <a:gd name="connsiteY5" fmla="*/ 5643 h 47651"/>
                <a:gd name="connsiteX6" fmla="*/ 45532 w 46341"/>
                <a:gd name="connsiteY6" fmla="*/ 21359 h 47651"/>
                <a:gd name="connsiteX7" fmla="*/ 45532 w 46341"/>
                <a:gd name="connsiteY7" fmla="*/ 28217 h 47651"/>
                <a:gd name="connsiteX8" fmla="*/ 12004 w 46341"/>
                <a:gd name="connsiteY8" fmla="*/ 28217 h 47651"/>
                <a:gd name="connsiteX9" fmla="*/ 15909 w 46341"/>
                <a:gd name="connsiteY9" fmla="*/ 34408 h 47651"/>
                <a:gd name="connsiteX10" fmla="*/ 23433 w 46341"/>
                <a:gd name="connsiteY10" fmla="*/ 36789 h 47651"/>
                <a:gd name="connsiteX11" fmla="*/ 34578 w 46341"/>
                <a:gd name="connsiteY11" fmla="*/ 32313 h 47651"/>
                <a:gd name="connsiteX12" fmla="*/ 29434 w 46341"/>
                <a:gd name="connsiteY12" fmla="*/ 12691 h 47651"/>
                <a:gd name="connsiteX13" fmla="*/ 22957 w 46341"/>
                <a:gd name="connsiteY13" fmla="*/ 10501 h 47651"/>
                <a:gd name="connsiteX14" fmla="*/ 16004 w 46341"/>
                <a:gd name="connsiteY14" fmla="*/ 12786 h 47651"/>
                <a:gd name="connsiteX15" fmla="*/ 12289 w 46341"/>
                <a:gd name="connsiteY15" fmla="*/ 19073 h 47651"/>
                <a:gd name="connsiteX16" fmla="*/ 32578 w 46341"/>
                <a:gd name="connsiteY16" fmla="*/ 19073 h 47651"/>
                <a:gd name="connsiteX17" fmla="*/ 29434 w 46341"/>
                <a:gd name="connsiteY17" fmla="*/ 12691 h 47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341" h="47651">
                  <a:moveTo>
                    <a:pt x="41817" y="40028"/>
                  </a:moveTo>
                  <a:cubicBezTo>
                    <a:pt x="36949" y="44829"/>
                    <a:pt x="30368" y="47505"/>
                    <a:pt x="23529" y="47458"/>
                  </a:cubicBezTo>
                  <a:cubicBezTo>
                    <a:pt x="17090" y="47676"/>
                    <a:pt x="10832" y="45352"/>
                    <a:pt x="6098" y="40980"/>
                  </a:cubicBezTo>
                  <a:cubicBezTo>
                    <a:pt x="1431" y="36456"/>
                    <a:pt x="-1064" y="30141"/>
                    <a:pt x="-760" y="23645"/>
                  </a:cubicBezTo>
                  <a:cubicBezTo>
                    <a:pt x="-1064" y="17111"/>
                    <a:pt x="1507" y="10777"/>
                    <a:pt x="6289" y="6310"/>
                  </a:cubicBezTo>
                  <a:cubicBezTo>
                    <a:pt x="15461" y="-2082"/>
                    <a:pt x="29444" y="-2368"/>
                    <a:pt x="38959" y="5643"/>
                  </a:cubicBezTo>
                  <a:cubicBezTo>
                    <a:pt x="43417" y="9615"/>
                    <a:pt x="45836" y="15396"/>
                    <a:pt x="45532" y="21359"/>
                  </a:cubicBezTo>
                  <a:lnTo>
                    <a:pt x="45532" y="28217"/>
                  </a:lnTo>
                  <a:lnTo>
                    <a:pt x="12004" y="28217"/>
                  </a:lnTo>
                  <a:cubicBezTo>
                    <a:pt x="12432" y="30722"/>
                    <a:pt x="13832" y="32951"/>
                    <a:pt x="15909" y="34408"/>
                  </a:cubicBezTo>
                  <a:cubicBezTo>
                    <a:pt x="18090" y="35999"/>
                    <a:pt x="20728" y="36837"/>
                    <a:pt x="23433" y="36789"/>
                  </a:cubicBezTo>
                  <a:cubicBezTo>
                    <a:pt x="27615" y="36932"/>
                    <a:pt x="31663" y="35304"/>
                    <a:pt x="34578" y="32313"/>
                  </a:cubicBezTo>
                  <a:close/>
                  <a:moveTo>
                    <a:pt x="29434" y="12691"/>
                  </a:moveTo>
                  <a:cubicBezTo>
                    <a:pt x="27596" y="11224"/>
                    <a:pt x="25310" y="10443"/>
                    <a:pt x="22957" y="10501"/>
                  </a:cubicBezTo>
                  <a:cubicBezTo>
                    <a:pt x="20452" y="10501"/>
                    <a:pt x="18014" y="11300"/>
                    <a:pt x="16004" y="12786"/>
                  </a:cubicBezTo>
                  <a:cubicBezTo>
                    <a:pt x="13975" y="14301"/>
                    <a:pt x="12642" y="16568"/>
                    <a:pt x="12289" y="19073"/>
                  </a:cubicBezTo>
                  <a:lnTo>
                    <a:pt x="32578" y="19073"/>
                  </a:lnTo>
                  <a:cubicBezTo>
                    <a:pt x="32397" y="16615"/>
                    <a:pt x="31263" y="14329"/>
                    <a:pt x="29434" y="12691"/>
                  </a:cubicBezTo>
                  <a:close/>
                </a:path>
              </a:pathLst>
            </a:custGeom>
            <a:solidFill>
              <a:srgbClr val="6D6E71"/>
            </a:solidFill>
            <a:ln w="9525" cap="flat">
              <a:noFill/>
              <a:prstDash val="solid"/>
              <a:miter/>
            </a:ln>
          </p:spPr>
          <p:txBody>
            <a:bodyPr rtlCol="0" anchor="ctr"/>
            <a:lstStyle/>
            <a:p>
              <a:endParaRPr lang="en-US"/>
            </a:p>
          </p:txBody>
        </p:sp>
        <p:sp>
          <p:nvSpPr>
            <p:cNvPr id="911" name="Freeform: Shape 910">
              <a:extLst>
                <a:ext uri="{FF2B5EF4-FFF2-40B4-BE49-F238E27FC236}">
                  <a16:creationId xmlns:a16="http://schemas.microsoft.com/office/drawing/2014/main" id="{3577443A-01C9-4E17-8E49-6691BD88ED86}"/>
                </a:ext>
              </a:extLst>
            </p:cNvPr>
            <p:cNvSpPr/>
            <p:nvPr/>
          </p:nvSpPr>
          <p:spPr>
            <a:xfrm>
              <a:off x="8671978" y="5108299"/>
              <a:ext cx="47847" cy="59786"/>
            </a:xfrm>
            <a:custGeom>
              <a:avLst/>
              <a:gdLst>
                <a:gd name="connsiteX0" fmla="*/ 37220 w 38064"/>
                <a:gd name="connsiteY0" fmla="*/ 32322 h 47562"/>
                <a:gd name="connsiteX1" fmla="*/ 32172 w 38064"/>
                <a:gd name="connsiteY1" fmla="*/ 43276 h 47562"/>
                <a:gd name="connsiteX2" fmla="*/ 19503 w 38064"/>
                <a:gd name="connsiteY2" fmla="*/ 47372 h 47562"/>
                <a:gd name="connsiteX3" fmla="*/ 8740 w 38064"/>
                <a:gd name="connsiteY3" fmla="*/ 45562 h 47562"/>
                <a:gd name="connsiteX4" fmla="*/ -785 w 38064"/>
                <a:gd name="connsiteY4" fmla="*/ 40037 h 47562"/>
                <a:gd name="connsiteX5" fmla="*/ 4835 w 38064"/>
                <a:gd name="connsiteY5" fmla="*/ 32036 h 47562"/>
                <a:gd name="connsiteX6" fmla="*/ 20170 w 38064"/>
                <a:gd name="connsiteY6" fmla="*/ 37561 h 47562"/>
                <a:gd name="connsiteX7" fmla="*/ 24171 w 38064"/>
                <a:gd name="connsiteY7" fmla="*/ 36609 h 47562"/>
                <a:gd name="connsiteX8" fmla="*/ 25600 w 38064"/>
                <a:gd name="connsiteY8" fmla="*/ 33941 h 47562"/>
                <a:gd name="connsiteX9" fmla="*/ 23599 w 38064"/>
                <a:gd name="connsiteY9" fmla="*/ 30989 h 47562"/>
                <a:gd name="connsiteX10" fmla="*/ 17789 w 38064"/>
                <a:gd name="connsiteY10" fmla="*/ 28417 h 47562"/>
                <a:gd name="connsiteX11" fmla="*/ 11884 w 38064"/>
                <a:gd name="connsiteY11" fmla="*/ 26321 h 47562"/>
                <a:gd name="connsiteX12" fmla="*/ 7312 w 38064"/>
                <a:gd name="connsiteY12" fmla="*/ 23845 h 47562"/>
                <a:gd name="connsiteX13" fmla="*/ 2073 w 38064"/>
                <a:gd name="connsiteY13" fmla="*/ 14320 h 47562"/>
                <a:gd name="connsiteX14" fmla="*/ 7216 w 38064"/>
                <a:gd name="connsiteY14" fmla="*/ 3938 h 47562"/>
                <a:gd name="connsiteX15" fmla="*/ 20551 w 38064"/>
                <a:gd name="connsiteY15" fmla="*/ -158 h 47562"/>
                <a:gd name="connsiteX16" fmla="*/ 36839 w 38064"/>
                <a:gd name="connsiteY16" fmla="*/ 5366 h 47562"/>
                <a:gd name="connsiteX17" fmla="*/ 32077 w 38064"/>
                <a:gd name="connsiteY17" fmla="*/ 13939 h 47562"/>
                <a:gd name="connsiteX18" fmla="*/ 20075 w 38064"/>
                <a:gd name="connsiteY18" fmla="*/ 9843 h 47562"/>
                <a:gd name="connsiteX19" fmla="*/ 14074 w 38064"/>
                <a:gd name="connsiteY19" fmla="*/ 13081 h 47562"/>
                <a:gd name="connsiteX20" fmla="*/ 15979 w 38064"/>
                <a:gd name="connsiteY20" fmla="*/ 15939 h 47562"/>
                <a:gd name="connsiteX21" fmla="*/ 22266 w 38064"/>
                <a:gd name="connsiteY21" fmla="*/ 18320 h 47562"/>
                <a:gd name="connsiteX22" fmla="*/ 28457 w 38064"/>
                <a:gd name="connsiteY22" fmla="*/ 20416 h 47562"/>
                <a:gd name="connsiteX23" fmla="*/ 32933 w 38064"/>
                <a:gd name="connsiteY23" fmla="*/ 22702 h 47562"/>
                <a:gd name="connsiteX24" fmla="*/ 37220 w 38064"/>
                <a:gd name="connsiteY24" fmla="*/ 32322 h 47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064" h="47562">
                  <a:moveTo>
                    <a:pt x="37220" y="32322"/>
                  </a:moveTo>
                  <a:cubicBezTo>
                    <a:pt x="37344" y="36561"/>
                    <a:pt x="35477" y="40618"/>
                    <a:pt x="32172" y="43276"/>
                  </a:cubicBezTo>
                  <a:cubicBezTo>
                    <a:pt x="28552" y="46076"/>
                    <a:pt x="24075" y="47524"/>
                    <a:pt x="19503" y="47372"/>
                  </a:cubicBezTo>
                  <a:cubicBezTo>
                    <a:pt x="15846" y="47305"/>
                    <a:pt x="12217" y="46695"/>
                    <a:pt x="8740" y="45562"/>
                  </a:cubicBezTo>
                  <a:cubicBezTo>
                    <a:pt x="5254" y="44324"/>
                    <a:pt x="2025" y="42447"/>
                    <a:pt x="-785" y="40037"/>
                  </a:cubicBezTo>
                  <a:lnTo>
                    <a:pt x="4835" y="32036"/>
                  </a:lnTo>
                  <a:cubicBezTo>
                    <a:pt x="9169" y="35560"/>
                    <a:pt x="14579" y="37513"/>
                    <a:pt x="20170" y="37561"/>
                  </a:cubicBezTo>
                  <a:cubicBezTo>
                    <a:pt x="21570" y="37656"/>
                    <a:pt x="22961" y="37322"/>
                    <a:pt x="24171" y="36609"/>
                  </a:cubicBezTo>
                  <a:cubicBezTo>
                    <a:pt x="25085" y="36037"/>
                    <a:pt x="25628" y="35018"/>
                    <a:pt x="25600" y="33941"/>
                  </a:cubicBezTo>
                  <a:cubicBezTo>
                    <a:pt x="25466" y="32684"/>
                    <a:pt x="24714" y="31579"/>
                    <a:pt x="23599" y="30989"/>
                  </a:cubicBezTo>
                  <a:cubicBezTo>
                    <a:pt x="21809" y="29846"/>
                    <a:pt x="19846" y="28969"/>
                    <a:pt x="17789" y="28417"/>
                  </a:cubicBezTo>
                  <a:cubicBezTo>
                    <a:pt x="15217" y="27655"/>
                    <a:pt x="13312" y="26893"/>
                    <a:pt x="11884" y="26321"/>
                  </a:cubicBezTo>
                  <a:cubicBezTo>
                    <a:pt x="10283" y="25635"/>
                    <a:pt x="8759" y="24807"/>
                    <a:pt x="7312" y="23845"/>
                  </a:cubicBezTo>
                  <a:cubicBezTo>
                    <a:pt x="3968" y="21854"/>
                    <a:pt x="1968" y="18206"/>
                    <a:pt x="2073" y="14320"/>
                  </a:cubicBezTo>
                  <a:cubicBezTo>
                    <a:pt x="1977" y="10224"/>
                    <a:pt x="3902" y="6348"/>
                    <a:pt x="7216" y="3938"/>
                  </a:cubicBezTo>
                  <a:cubicBezTo>
                    <a:pt x="11055" y="1071"/>
                    <a:pt x="15770" y="-377"/>
                    <a:pt x="20551" y="-158"/>
                  </a:cubicBezTo>
                  <a:cubicBezTo>
                    <a:pt x="26409" y="13"/>
                    <a:pt x="32086" y="1937"/>
                    <a:pt x="36839" y="5366"/>
                  </a:cubicBezTo>
                  <a:lnTo>
                    <a:pt x="32077" y="13939"/>
                  </a:lnTo>
                  <a:cubicBezTo>
                    <a:pt x="28590" y="11367"/>
                    <a:pt x="24399" y="9938"/>
                    <a:pt x="20075" y="9843"/>
                  </a:cubicBezTo>
                  <a:cubicBezTo>
                    <a:pt x="16075" y="9843"/>
                    <a:pt x="14074" y="10891"/>
                    <a:pt x="14074" y="13081"/>
                  </a:cubicBezTo>
                  <a:cubicBezTo>
                    <a:pt x="14084" y="14329"/>
                    <a:pt x="14836" y="15444"/>
                    <a:pt x="15979" y="15939"/>
                  </a:cubicBezTo>
                  <a:cubicBezTo>
                    <a:pt x="18008" y="16901"/>
                    <a:pt x="20113" y="17692"/>
                    <a:pt x="22266" y="18320"/>
                  </a:cubicBezTo>
                  <a:cubicBezTo>
                    <a:pt x="25218" y="19178"/>
                    <a:pt x="27219" y="19940"/>
                    <a:pt x="28457" y="20416"/>
                  </a:cubicBezTo>
                  <a:cubicBezTo>
                    <a:pt x="30010" y="21044"/>
                    <a:pt x="31514" y="21807"/>
                    <a:pt x="32933" y="22702"/>
                  </a:cubicBezTo>
                  <a:cubicBezTo>
                    <a:pt x="35991" y="24902"/>
                    <a:pt x="37620" y="28579"/>
                    <a:pt x="37220" y="32322"/>
                  </a:cubicBezTo>
                  <a:close/>
                </a:path>
              </a:pathLst>
            </a:custGeom>
            <a:solidFill>
              <a:srgbClr val="6D6E71"/>
            </a:solidFill>
            <a:ln w="9525" cap="flat">
              <a:noFill/>
              <a:prstDash val="solid"/>
              <a:miter/>
            </a:ln>
          </p:spPr>
          <p:txBody>
            <a:bodyPr rtlCol="0" anchor="ctr"/>
            <a:lstStyle/>
            <a:p>
              <a:endParaRPr lang="en-US"/>
            </a:p>
          </p:txBody>
        </p:sp>
        <p:sp>
          <p:nvSpPr>
            <p:cNvPr id="912" name="Freeform: Shape 911">
              <a:extLst>
                <a:ext uri="{FF2B5EF4-FFF2-40B4-BE49-F238E27FC236}">
                  <a16:creationId xmlns:a16="http://schemas.microsoft.com/office/drawing/2014/main" id="{5AD48A17-44D8-4F09-9297-BC6556C02284}"/>
                </a:ext>
              </a:extLst>
            </p:cNvPr>
            <p:cNvSpPr/>
            <p:nvPr/>
          </p:nvSpPr>
          <p:spPr>
            <a:xfrm>
              <a:off x="8727414" y="5108299"/>
              <a:ext cx="48411" cy="59786"/>
            </a:xfrm>
            <a:custGeom>
              <a:avLst/>
              <a:gdLst>
                <a:gd name="connsiteX0" fmla="*/ 37696 w 38513"/>
                <a:gd name="connsiteY0" fmla="*/ 32322 h 47562"/>
                <a:gd name="connsiteX1" fmla="*/ 32648 w 38513"/>
                <a:gd name="connsiteY1" fmla="*/ 43276 h 47562"/>
                <a:gd name="connsiteX2" fmla="*/ 19980 w 38513"/>
                <a:gd name="connsiteY2" fmla="*/ 47372 h 47562"/>
                <a:gd name="connsiteX3" fmla="*/ 9216 w 38513"/>
                <a:gd name="connsiteY3" fmla="*/ 45562 h 47562"/>
                <a:gd name="connsiteX4" fmla="*/ -785 w 38513"/>
                <a:gd name="connsiteY4" fmla="*/ 40037 h 47562"/>
                <a:gd name="connsiteX5" fmla="*/ 4835 w 38513"/>
                <a:gd name="connsiteY5" fmla="*/ 32036 h 47562"/>
                <a:gd name="connsiteX6" fmla="*/ 20170 w 38513"/>
                <a:gd name="connsiteY6" fmla="*/ 37561 h 47562"/>
                <a:gd name="connsiteX7" fmla="*/ 24171 w 38513"/>
                <a:gd name="connsiteY7" fmla="*/ 36609 h 47562"/>
                <a:gd name="connsiteX8" fmla="*/ 25600 w 38513"/>
                <a:gd name="connsiteY8" fmla="*/ 33941 h 47562"/>
                <a:gd name="connsiteX9" fmla="*/ 23599 w 38513"/>
                <a:gd name="connsiteY9" fmla="*/ 30989 h 47562"/>
                <a:gd name="connsiteX10" fmla="*/ 17789 w 38513"/>
                <a:gd name="connsiteY10" fmla="*/ 28417 h 47562"/>
                <a:gd name="connsiteX11" fmla="*/ 11884 w 38513"/>
                <a:gd name="connsiteY11" fmla="*/ 26321 h 47562"/>
                <a:gd name="connsiteX12" fmla="*/ 7311 w 38513"/>
                <a:gd name="connsiteY12" fmla="*/ 23845 h 47562"/>
                <a:gd name="connsiteX13" fmla="*/ 2073 w 38513"/>
                <a:gd name="connsiteY13" fmla="*/ 14320 h 47562"/>
                <a:gd name="connsiteX14" fmla="*/ 7216 w 38513"/>
                <a:gd name="connsiteY14" fmla="*/ 3938 h 47562"/>
                <a:gd name="connsiteX15" fmla="*/ 20551 w 38513"/>
                <a:gd name="connsiteY15" fmla="*/ -158 h 47562"/>
                <a:gd name="connsiteX16" fmla="*/ 36839 w 38513"/>
                <a:gd name="connsiteY16" fmla="*/ 5366 h 47562"/>
                <a:gd name="connsiteX17" fmla="*/ 32077 w 38513"/>
                <a:gd name="connsiteY17" fmla="*/ 13939 h 47562"/>
                <a:gd name="connsiteX18" fmla="*/ 20075 w 38513"/>
                <a:gd name="connsiteY18" fmla="*/ 9843 h 47562"/>
                <a:gd name="connsiteX19" fmla="*/ 14074 w 38513"/>
                <a:gd name="connsiteY19" fmla="*/ 13081 h 47562"/>
                <a:gd name="connsiteX20" fmla="*/ 15979 w 38513"/>
                <a:gd name="connsiteY20" fmla="*/ 15939 h 47562"/>
                <a:gd name="connsiteX21" fmla="*/ 22266 w 38513"/>
                <a:gd name="connsiteY21" fmla="*/ 18320 h 47562"/>
                <a:gd name="connsiteX22" fmla="*/ 28457 w 38513"/>
                <a:gd name="connsiteY22" fmla="*/ 20416 h 47562"/>
                <a:gd name="connsiteX23" fmla="*/ 32933 w 38513"/>
                <a:gd name="connsiteY23" fmla="*/ 22702 h 47562"/>
                <a:gd name="connsiteX24" fmla="*/ 37696 w 38513"/>
                <a:gd name="connsiteY24" fmla="*/ 32322 h 47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13" h="47562">
                  <a:moveTo>
                    <a:pt x="37696" y="32322"/>
                  </a:moveTo>
                  <a:cubicBezTo>
                    <a:pt x="37820" y="36561"/>
                    <a:pt x="35953" y="40618"/>
                    <a:pt x="32648" y="43276"/>
                  </a:cubicBezTo>
                  <a:cubicBezTo>
                    <a:pt x="29028" y="46076"/>
                    <a:pt x="24551" y="47524"/>
                    <a:pt x="19980" y="47372"/>
                  </a:cubicBezTo>
                  <a:cubicBezTo>
                    <a:pt x="16322" y="47305"/>
                    <a:pt x="12693" y="46695"/>
                    <a:pt x="9216" y="45562"/>
                  </a:cubicBezTo>
                  <a:cubicBezTo>
                    <a:pt x="5559" y="44371"/>
                    <a:pt x="2168" y="42495"/>
                    <a:pt x="-785" y="40037"/>
                  </a:cubicBezTo>
                  <a:lnTo>
                    <a:pt x="4835" y="32036"/>
                  </a:lnTo>
                  <a:cubicBezTo>
                    <a:pt x="9169" y="35560"/>
                    <a:pt x="14579" y="37513"/>
                    <a:pt x="20170" y="37561"/>
                  </a:cubicBezTo>
                  <a:cubicBezTo>
                    <a:pt x="21570" y="37656"/>
                    <a:pt x="22961" y="37322"/>
                    <a:pt x="24171" y="36609"/>
                  </a:cubicBezTo>
                  <a:cubicBezTo>
                    <a:pt x="25085" y="36037"/>
                    <a:pt x="25628" y="35018"/>
                    <a:pt x="25600" y="33941"/>
                  </a:cubicBezTo>
                  <a:cubicBezTo>
                    <a:pt x="25466" y="32684"/>
                    <a:pt x="24714" y="31579"/>
                    <a:pt x="23599" y="30989"/>
                  </a:cubicBezTo>
                  <a:cubicBezTo>
                    <a:pt x="21809" y="29846"/>
                    <a:pt x="19846" y="28969"/>
                    <a:pt x="17789" y="28417"/>
                  </a:cubicBezTo>
                  <a:cubicBezTo>
                    <a:pt x="15217" y="27655"/>
                    <a:pt x="13312" y="26893"/>
                    <a:pt x="11884" y="26321"/>
                  </a:cubicBezTo>
                  <a:cubicBezTo>
                    <a:pt x="10283" y="25635"/>
                    <a:pt x="8759" y="24807"/>
                    <a:pt x="7311" y="23845"/>
                  </a:cubicBezTo>
                  <a:cubicBezTo>
                    <a:pt x="3968" y="21854"/>
                    <a:pt x="1968" y="18206"/>
                    <a:pt x="2073" y="14320"/>
                  </a:cubicBezTo>
                  <a:cubicBezTo>
                    <a:pt x="1977" y="10224"/>
                    <a:pt x="3902" y="6348"/>
                    <a:pt x="7216" y="3938"/>
                  </a:cubicBezTo>
                  <a:cubicBezTo>
                    <a:pt x="11055" y="1071"/>
                    <a:pt x="15769" y="-377"/>
                    <a:pt x="20551" y="-158"/>
                  </a:cubicBezTo>
                  <a:cubicBezTo>
                    <a:pt x="26409" y="13"/>
                    <a:pt x="32086" y="1937"/>
                    <a:pt x="36839" y="5366"/>
                  </a:cubicBezTo>
                  <a:lnTo>
                    <a:pt x="32077" y="13939"/>
                  </a:lnTo>
                  <a:cubicBezTo>
                    <a:pt x="28590" y="11376"/>
                    <a:pt x="24399" y="9948"/>
                    <a:pt x="20075" y="9843"/>
                  </a:cubicBezTo>
                  <a:cubicBezTo>
                    <a:pt x="16075" y="9843"/>
                    <a:pt x="14074" y="10891"/>
                    <a:pt x="14074" y="13081"/>
                  </a:cubicBezTo>
                  <a:cubicBezTo>
                    <a:pt x="14083" y="14329"/>
                    <a:pt x="14836" y="15444"/>
                    <a:pt x="15979" y="15939"/>
                  </a:cubicBezTo>
                  <a:cubicBezTo>
                    <a:pt x="18008" y="16901"/>
                    <a:pt x="20113" y="17692"/>
                    <a:pt x="22266" y="18320"/>
                  </a:cubicBezTo>
                  <a:cubicBezTo>
                    <a:pt x="25218" y="19178"/>
                    <a:pt x="27219" y="19940"/>
                    <a:pt x="28457" y="20416"/>
                  </a:cubicBezTo>
                  <a:cubicBezTo>
                    <a:pt x="30010" y="21044"/>
                    <a:pt x="31514" y="21807"/>
                    <a:pt x="32933" y="22702"/>
                  </a:cubicBezTo>
                  <a:cubicBezTo>
                    <a:pt x="36172" y="24788"/>
                    <a:pt x="38001" y="28483"/>
                    <a:pt x="37696" y="32322"/>
                  </a:cubicBezTo>
                  <a:close/>
                </a:path>
              </a:pathLst>
            </a:custGeom>
            <a:solidFill>
              <a:srgbClr val="6D6E71"/>
            </a:solidFill>
            <a:ln w="9525" cap="flat">
              <a:noFill/>
              <a:prstDash val="solid"/>
              <a:miter/>
            </a:ln>
          </p:spPr>
          <p:txBody>
            <a:bodyPr rtlCol="0" anchor="ctr"/>
            <a:lstStyle/>
            <a:p>
              <a:endParaRPr lang="en-US"/>
            </a:p>
          </p:txBody>
        </p:sp>
        <p:sp>
          <p:nvSpPr>
            <p:cNvPr id="913" name="Freeform: Shape 912">
              <a:extLst>
                <a:ext uri="{FF2B5EF4-FFF2-40B4-BE49-F238E27FC236}">
                  <a16:creationId xmlns:a16="http://schemas.microsoft.com/office/drawing/2014/main" id="{A1B95F19-E9E2-4DEC-B30E-92DB09B6346A}"/>
                </a:ext>
              </a:extLst>
            </p:cNvPr>
            <p:cNvSpPr/>
            <p:nvPr/>
          </p:nvSpPr>
          <p:spPr>
            <a:xfrm>
              <a:off x="7792801" y="5738362"/>
              <a:ext cx="68298" cy="75553"/>
            </a:xfrm>
            <a:custGeom>
              <a:avLst/>
              <a:gdLst>
                <a:gd name="connsiteX0" fmla="*/ 44935 w 54334"/>
                <a:gd name="connsiteY0" fmla="*/ 7713 h 60105"/>
                <a:gd name="connsiteX1" fmla="*/ 53508 w 54334"/>
                <a:gd name="connsiteY1" fmla="*/ 29525 h 60105"/>
                <a:gd name="connsiteX2" fmla="*/ 45126 w 54334"/>
                <a:gd name="connsiteY2" fmla="*/ 51623 h 60105"/>
                <a:gd name="connsiteX3" fmla="*/ 19694 w 54334"/>
                <a:gd name="connsiteY3" fmla="*/ 59815 h 60105"/>
                <a:gd name="connsiteX4" fmla="*/ -785 w 54334"/>
                <a:gd name="connsiteY4" fmla="*/ 59815 h 60105"/>
                <a:gd name="connsiteX5" fmla="*/ -785 w 54334"/>
                <a:gd name="connsiteY5" fmla="*/ -98 h 60105"/>
                <a:gd name="connsiteX6" fmla="*/ 20360 w 54334"/>
                <a:gd name="connsiteY6" fmla="*/ -98 h 60105"/>
                <a:gd name="connsiteX7" fmla="*/ 44935 w 54334"/>
                <a:gd name="connsiteY7" fmla="*/ 7713 h 60105"/>
                <a:gd name="connsiteX8" fmla="*/ 35410 w 54334"/>
                <a:gd name="connsiteY8" fmla="*/ 43336 h 60105"/>
                <a:gd name="connsiteX9" fmla="*/ 40363 w 54334"/>
                <a:gd name="connsiteY9" fmla="*/ 29906 h 60105"/>
                <a:gd name="connsiteX10" fmla="*/ 35410 w 54334"/>
                <a:gd name="connsiteY10" fmla="*/ 16286 h 60105"/>
                <a:gd name="connsiteX11" fmla="*/ 20266 w 54334"/>
                <a:gd name="connsiteY11" fmla="*/ 11523 h 60105"/>
                <a:gd name="connsiteX12" fmla="*/ 12836 w 54334"/>
                <a:gd name="connsiteY12" fmla="*/ 11523 h 60105"/>
                <a:gd name="connsiteX13" fmla="*/ 12836 w 54334"/>
                <a:gd name="connsiteY13" fmla="*/ 47909 h 60105"/>
                <a:gd name="connsiteX14" fmla="*/ 21313 w 54334"/>
                <a:gd name="connsiteY14" fmla="*/ 47909 h 60105"/>
                <a:gd name="connsiteX15" fmla="*/ 35125 w 54334"/>
                <a:gd name="connsiteY15" fmla="*/ 43336 h 60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4334" h="60105">
                  <a:moveTo>
                    <a:pt x="44935" y="7713"/>
                  </a:moveTo>
                  <a:cubicBezTo>
                    <a:pt x="50784" y="13428"/>
                    <a:pt x="53898" y="21362"/>
                    <a:pt x="53508" y="29525"/>
                  </a:cubicBezTo>
                  <a:cubicBezTo>
                    <a:pt x="53946" y="37745"/>
                    <a:pt x="50907" y="45765"/>
                    <a:pt x="45126" y="51623"/>
                  </a:cubicBezTo>
                  <a:cubicBezTo>
                    <a:pt x="38058" y="57605"/>
                    <a:pt x="28924" y="60548"/>
                    <a:pt x="19694" y="59815"/>
                  </a:cubicBezTo>
                  <a:lnTo>
                    <a:pt x="-785" y="59815"/>
                  </a:lnTo>
                  <a:lnTo>
                    <a:pt x="-785" y="-98"/>
                  </a:lnTo>
                  <a:lnTo>
                    <a:pt x="20360" y="-98"/>
                  </a:lnTo>
                  <a:cubicBezTo>
                    <a:pt x="29248" y="-707"/>
                    <a:pt x="38030" y="2084"/>
                    <a:pt x="44935" y="7713"/>
                  </a:cubicBezTo>
                  <a:close/>
                  <a:moveTo>
                    <a:pt x="35410" y="43336"/>
                  </a:moveTo>
                  <a:cubicBezTo>
                    <a:pt x="38897" y="39764"/>
                    <a:pt x="40696" y="34888"/>
                    <a:pt x="40363" y="29906"/>
                  </a:cubicBezTo>
                  <a:cubicBezTo>
                    <a:pt x="40716" y="24868"/>
                    <a:pt x="38916" y="19914"/>
                    <a:pt x="35410" y="16286"/>
                  </a:cubicBezTo>
                  <a:cubicBezTo>
                    <a:pt x="31181" y="12780"/>
                    <a:pt x="25742" y="11075"/>
                    <a:pt x="20266" y="11523"/>
                  </a:cubicBezTo>
                  <a:lnTo>
                    <a:pt x="12836" y="11523"/>
                  </a:lnTo>
                  <a:lnTo>
                    <a:pt x="12836" y="47909"/>
                  </a:lnTo>
                  <a:lnTo>
                    <a:pt x="21313" y="47909"/>
                  </a:lnTo>
                  <a:cubicBezTo>
                    <a:pt x="26333" y="48185"/>
                    <a:pt x="31267" y="46547"/>
                    <a:pt x="35125" y="43336"/>
                  </a:cubicBezTo>
                  <a:close/>
                </a:path>
              </a:pathLst>
            </a:custGeom>
            <a:solidFill>
              <a:srgbClr val="6D6E71"/>
            </a:solidFill>
            <a:ln w="9525" cap="flat">
              <a:noFill/>
              <a:prstDash val="solid"/>
              <a:miter/>
            </a:ln>
          </p:spPr>
          <p:txBody>
            <a:bodyPr rtlCol="0" anchor="ctr"/>
            <a:lstStyle/>
            <a:p>
              <a:endParaRPr lang="en-US"/>
            </a:p>
          </p:txBody>
        </p:sp>
        <p:sp>
          <p:nvSpPr>
            <p:cNvPr id="914" name="Freeform: Shape 913">
              <a:extLst>
                <a:ext uri="{FF2B5EF4-FFF2-40B4-BE49-F238E27FC236}">
                  <a16:creationId xmlns:a16="http://schemas.microsoft.com/office/drawing/2014/main" id="{63754CB7-349D-4461-B70F-5211E6814016}"/>
                </a:ext>
              </a:extLst>
            </p:cNvPr>
            <p:cNvSpPr/>
            <p:nvPr/>
          </p:nvSpPr>
          <p:spPr>
            <a:xfrm>
              <a:off x="7870953" y="5754743"/>
              <a:ext cx="58267" cy="59885"/>
            </a:xfrm>
            <a:custGeom>
              <a:avLst/>
              <a:gdLst>
                <a:gd name="connsiteX0" fmla="*/ 41817 w 46354"/>
                <a:gd name="connsiteY0" fmla="*/ 40021 h 47641"/>
                <a:gd name="connsiteX1" fmla="*/ 23434 w 46354"/>
                <a:gd name="connsiteY1" fmla="*/ 47450 h 47641"/>
                <a:gd name="connsiteX2" fmla="*/ 6098 w 46354"/>
                <a:gd name="connsiteY2" fmla="*/ 40973 h 47641"/>
                <a:gd name="connsiteX3" fmla="*/ -760 w 46354"/>
                <a:gd name="connsiteY3" fmla="*/ 23638 h 47641"/>
                <a:gd name="connsiteX4" fmla="*/ 6289 w 46354"/>
                <a:gd name="connsiteY4" fmla="*/ 6302 h 47641"/>
                <a:gd name="connsiteX5" fmla="*/ 38864 w 46354"/>
                <a:gd name="connsiteY5" fmla="*/ 5636 h 47641"/>
                <a:gd name="connsiteX6" fmla="*/ 45532 w 46354"/>
                <a:gd name="connsiteY6" fmla="*/ 21351 h 47641"/>
                <a:gd name="connsiteX7" fmla="*/ 45532 w 46354"/>
                <a:gd name="connsiteY7" fmla="*/ 28210 h 47641"/>
                <a:gd name="connsiteX8" fmla="*/ 11908 w 46354"/>
                <a:gd name="connsiteY8" fmla="*/ 28210 h 47641"/>
                <a:gd name="connsiteX9" fmla="*/ 15909 w 46354"/>
                <a:gd name="connsiteY9" fmla="*/ 34401 h 47641"/>
                <a:gd name="connsiteX10" fmla="*/ 23434 w 46354"/>
                <a:gd name="connsiteY10" fmla="*/ 36782 h 47641"/>
                <a:gd name="connsiteX11" fmla="*/ 34578 w 46354"/>
                <a:gd name="connsiteY11" fmla="*/ 32305 h 47641"/>
                <a:gd name="connsiteX12" fmla="*/ 29434 w 46354"/>
                <a:gd name="connsiteY12" fmla="*/ 12684 h 47641"/>
                <a:gd name="connsiteX13" fmla="*/ 22957 w 46354"/>
                <a:gd name="connsiteY13" fmla="*/ 10493 h 47641"/>
                <a:gd name="connsiteX14" fmla="*/ 16004 w 46354"/>
                <a:gd name="connsiteY14" fmla="*/ 12779 h 47641"/>
                <a:gd name="connsiteX15" fmla="*/ 12289 w 46354"/>
                <a:gd name="connsiteY15" fmla="*/ 19066 h 47641"/>
                <a:gd name="connsiteX16" fmla="*/ 32292 w 46354"/>
                <a:gd name="connsiteY16" fmla="*/ 19066 h 47641"/>
                <a:gd name="connsiteX17" fmla="*/ 29244 w 46354"/>
                <a:gd name="connsiteY17" fmla="*/ 12684 h 47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354" h="47641">
                  <a:moveTo>
                    <a:pt x="41817" y="40021"/>
                  </a:moveTo>
                  <a:cubicBezTo>
                    <a:pt x="36921" y="44850"/>
                    <a:pt x="30310" y="47517"/>
                    <a:pt x="23434" y="47450"/>
                  </a:cubicBezTo>
                  <a:cubicBezTo>
                    <a:pt x="17033" y="47641"/>
                    <a:pt x="10803" y="45317"/>
                    <a:pt x="6098" y="40973"/>
                  </a:cubicBezTo>
                  <a:cubicBezTo>
                    <a:pt x="1431" y="36449"/>
                    <a:pt x="-1065" y="30133"/>
                    <a:pt x="-760" y="23638"/>
                  </a:cubicBezTo>
                  <a:cubicBezTo>
                    <a:pt x="-1065" y="17103"/>
                    <a:pt x="1507" y="10770"/>
                    <a:pt x="6289" y="6302"/>
                  </a:cubicBezTo>
                  <a:cubicBezTo>
                    <a:pt x="15432" y="-2080"/>
                    <a:pt x="29387" y="-2366"/>
                    <a:pt x="38864" y="5636"/>
                  </a:cubicBezTo>
                  <a:cubicBezTo>
                    <a:pt x="43446" y="9531"/>
                    <a:pt x="45912" y="15351"/>
                    <a:pt x="45532" y="21351"/>
                  </a:cubicBezTo>
                  <a:lnTo>
                    <a:pt x="45532" y="28210"/>
                  </a:lnTo>
                  <a:lnTo>
                    <a:pt x="11908" y="28210"/>
                  </a:lnTo>
                  <a:cubicBezTo>
                    <a:pt x="12356" y="30724"/>
                    <a:pt x="13794" y="32953"/>
                    <a:pt x="15909" y="34401"/>
                  </a:cubicBezTo>
                  <a:cubicBezTo>
                    <a:pt x="18090" y="35992"/>
                    <a:pt x="20728" y="36830"/>
                    <a:pt x="23434" y="36782"/>
                  </a:cubicBezTo>
                  <a:cubicBezTo>
                    <a:pt x="27605" y="36887"/>
                    <a:pt x="31635" y="35267"/>
                    <a:pt x="34578" y="32305"/>
                  </a:cubicBezTo>
                  <a:close/>
                  <a:moveTo>
                    <a:pt x="29434" y="12684"/>
                  </a:moveTo>
                  <a:cubicBezTo>
                    <a:pt x="27596" y="11217"/>
                    <a:pt x="25310" y="10436"/>
                    <a:pt x="22957" y="10493"/>
                  </a:cubicBezTo>
                  <a:cubicBezTo>
                    <a:pt x="20452" y="10483"/>
                    <a:pt x="18014" y="11284"/>
                    <a:pt x="16004" y="12779"/>
                  </a:cubicBezTo>
                  <a:cubicBezTo>
                    <a:pt x="13899" y="14227"/>
                    <a:pt x="12546" y="16523"/>
                    <a:pt x="12289" y="19066"/>
                  </a:cubicBezTo>
                  <a:lnTo>
                    <a:pt x="32292" y="19066"/>
                  </a:lnTo>
                  <a:cubicBezTo>
                    <a:pt x="32130" y="16627"/>
                    <a:pt x="31044" y="14341"/>
                    <a:pt x="29244" y="12684"/>
                  </a:cubicBezTo>
                  <a:close/>
                </a:path>
              </a:pathLst>
            </a:custGeom>
            <a:solidFill>
              <a:srgbClr val="6D6E71"/>
            </a:solidFill>
            <a:ln w="9525" cap="flat">
              <a:noFill/>
              <a:prstDash val="solid"/>
              <a:miter/>
            </a:ln>
          </p:spPr>
          <p:txBody>
            <a:bodyPr rtlCol="0" anchor="ctr"/>
            <a:lstStyle/>
            <a:p>
              <a:endParaRPr lang="en-US"/>
            </a:p>
          </p:txBody>
        </p:sp>
        <p:sp>
          <p:nvSpPr>
            <p:cNvPr id="915" name="Freeform: Shape 914">
              <a:extLst>
                <a:ext uri="{FF2B5EF4-FFF2-40B4-BE49-F238E27FC236}">
                  <a16:creationId xmlns:a16="http://schemas.microsoft.com/office/drawing/2014/main" id="{32478134-2C37-42F4-B9E4-2131506DD11F}"/>
                </a:ext>
              </a:extLst>
            </p:cNvPr>
            <p:cNvSpPr/>
            <p:nvPr/>
          </p:nvSpPr>
          <p:spPr>
            <a:xfrm>
              <a:off x="7937416" y="5755106"/>
              <a:ext cx="55093" cy="59878"/>
            </a:xfrm>
            <a:custGeom>
              <a:avLst/>
              <a:gdLst>
                <a:gd name="connsiteX0" fmla="*/ 23899 w 43829"/>
                <a:gd name="connsiteY0" fmla="*/ 35731 h 47635"/>
                <a:gd name="connsiteX1" fmla="*/ 35425 w 43829"/>
                <a:gd name="connsiteY1" fmla="*/ 29349 h 47635"/>
                <a:gd name="connsiteX2" fmla="*/ 43045 w 43829"/>
                <a:gd name="connsiteY2" fmla="*/ 37921 h 47635"/>
                <a:gd name="connsiteX3" fmla="*/ 23995 w 43829"/>
                <a:gd name="connsiteY3" fmla="*/ 47446 h 47635"/>
                <a:gd name="connsiteX4" fmla="*/ 6469 w 43829"/>
                <a:gd name="connsiteY4" fmla="*/ 40874 h 47635"/>
                <a:gd name="connsiteX5" fmla="*/ -770 w 43829"/>
                <a:gd name="connsiteY5" fmla="*/ 23729 h 47635"/>
                <a:gd name="connsiteX6" fmla="*/ 6469 w 43829"/>
                <a:gd name="connsiteY6" fmla="*/ 6489 h 47635"/>
                <a:gd name="connsiteX7" fmla="*/ 23709 w 43829"/>
                <a:gd name="connsiteY7" fmla="*/ -179 h 47635"/>
                <a:gd name="connsiteX8" fmla="*/ 33806 w 43829"/>
                <a:gd name="connsiteY8" fmla="*/ 1917 h 47635"/>
                <a:gd name="connsiteX9" fmla="*/ 42759 w 43829"/>
                <a:gd name="connsiteY9" fmla="*/ 8013 h 47635"/>
                <a:gd name="connsiteX10" fmla="*/ 35996 w 43829"/>
                <a:gd name="connsiteY10" fmla="*/ 16776 h 47635"/>
                <a:gd name="connsiteX11" fmla="*/ 30567 w 43829"/>
                <a:gd name="connsiteY11" fmla="*/ 12585 h 47635"/>
                <a:gd name="connsiteX12" fmla="*/ 24185 w 43829"/>
                <a:gd name="connsiteY12" fmla="*/ 11156 h 47635"/>
                <a:gd name="connsiteX13" fmla="*/ 15517 w 43829"/>
                <a:gd name="connsiteY13" fmla="*/ 14490 h 47635"/>
                <a:gd name="connsiteX14" fmla="*/ 15517 w 43829"/>
                <a:gd name="connsiteY14" fmla="*/ 32778 h 47635"/>
                <a:gd name="connsiteX15" fmla="*/ 23899 w 43829"/>
                <a:gd name="connsiteY15" fmla="*/ 35731 h 4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829" h="47635">
                  <a:moveTo>
                    <a:pt x="23899" y="35731"/>
                  </a:moveTo>
                  <a:cubicBezTo>
                    <a:pt x="28538" y="35559"/>
                    <a:pt x="32815" y="33187"/>
                    <a:pt x="35425" y="29349"/>
                  </a:cubicBezTo>
                  <a:lnTo>
                    <a:pt x="43045" y="37921"/>
                  </a:lnTo>
                  <a:cubicBezTo>
                    <a:pt x="38282" y="43598"/>
                    <a:pt x="31386" y="47046"/>
                    <a:pt x="23995" y="47446"/>
                  </a:cubicBezTo>
                  <a:cubicBezTo>
                    <a:pt x="17518" y="47618"/>
                    <a:pt x="11232" y="45265"/>
                    <a:pt x="6469" y="40874"/>
                  </a:cubicBezTo>
                  <a:cubicBezTo>
                    <a:pt x="1640" y="36512"/>
                    <a:pt x="-1008" y="30235"/>
                    <a:pt x="-770" y="23729"/>
                  </a:cubicBezTo>
                  <a:cubicBezTo>
                    <a:pt x="-951" y="17205"/>
                    <a:pt x="1687" y="10928"/>
                    <a:pt x="6469" y="6489"/>
                  </a:cubicBezTo>
                  <a:cubicBezTo>
                    <a:pt x="11146" y="2146"/>
                    <a:pt x="17318" y="-245"/>
                    <a:pt x="23709" y="-179"/>
                  </a:cubicBezTo>
                  <a:cubicBezTo>
                    <a:pt x="27176" y="-112"/>
                    <a:pt x="30596" y="593"/>
                    <a:pt x="33806" y="1917"/>
                  </a:cubicBezTo>
                  <a:cubicBezTo>
                    <a:pt x="37187" y="3289"/>
                    <a:pt x="40235" y="5375"/>
                    <a:pt x="42759" y="8013"/>
                  </a:cubicBezTo>
                  <a:lnTo>
                    <a:pt x="35996" y="16776"/>
                  </a:lnTo>
                  <a:cubicBezTo>
                    <a:pt x="34539" y="14976"/>
                    <a:pt x="32681" y="13537"/>
                    <a:pt x="30567" y="12585"/>
                  </a:cubicBezTo>
                  <a:cubicBezTo>
                    <a:pt x="28567" y="11651"/>
                    <a:pt x="26395" y="11165"/>
                    <a:pt x="24185" y="11156"/>
                  </a:cubicBezTo>
                  <a:cubicBezTo>
                    <a:pt x="20975" y="11108"/>
                    <a:pt x="17870" y="12309"/>
                    <a:pt x="15517" y="14490"/>
                  </a:cubicBezTo>
                  <a:cubicBezTo>
                    <a:pt x="10679" y="19624"/>
                    <a:pt x="10679" y="27644"/>
                    <a:pt x="15517" y="32778"/>
                  </a:cubicBezTo>
                  <a:cubicBezTo>
                    <a:pt x="17842" y="34778"/>
                    <a:pt x="20833" y="35835"/>
                    <a:pt x="23899" y="35731"/>
                  </a:cubicBezTo>
                  <a:close/>
                </a:path>
              </a:pathLst>
            </a:custGeom>
            <a:solidFill>
              <a:srgbClr val="6D6E71"/>
            </a:solidFill>
            <a:ln w="9525" cap="flat">
              <a:noFill/>
              <a:prstDash val="solid"/>
              <a:miter/>
            </a:ln>
          </p:spPr>
          <p:txBody>
            <a:bodyPr rtlCol="0" anchor="ctr"/>
            <a:lstStyle/>
            <a:p>
              <a:endParaRPr lang="en-US"/>
            </a:p>
          </p:txBody>
        </p:sp>
        <p:sp>
          <p:nvSpPr>
            <p:cNvPr id="916" name="Freeform: Shape 915">
              <a:extLst>
                <a:ext uri="{FF2B5EF4-FFF2-40B4-BE49-F238E27FC236}">
                  <a16:creationId xmlns:a16="http://schemas.microsoft.com/office/drawing/2014/main" id="{B64B6175-44DC-417B-812A-823C9C1FC2D9}"/>
                </a:ext>
              </a:extLst>
            </p:cNvPr>
            <p:cNvSpPr/>
            <p:nvPr/>
          </p:nvSpPr>
          <p:spPr>
            <a:xfrm>
              <a:off x="7999320" y="5754733"/>
              <a:ext cx="61327" cy="59896"/>
            </a:xfrm>
            <a:custGeom>
              <a:avLst/>
              <a:gdLst>
                <a:gd name="connsiteX0" fmla="*/ 47995 w 48788"/>
                <a:gd name="connsiteY0" fmla="*/ 23740 h 47650"/>
                <a:gd name="connsiteX1" fmla="*/ 41042 w 48788"/>
                <a:gd name="connsiteY1" fmla="*/ 40600 h 47650"/>
                <a:gd name="connsiteX2" fmla="*/ 23611 w 48788"/>
                <a:gd name="connsiteY2" fmla="*/ 47458 h 47650"/>
                <a:gd name="connsiteX3" fmla="*/ 6180 w 48788"/>
                <a:gd name="connsiteY3" fmla="*/ 40600 h 47650"/>
                <a:gd name="connsiteX4" fmla="*/ 6180 w 48788"/>
                <a:gd name="connsiteY4" fmla="*/ 6786 h 47650"/>
                <a:gd name="connsiteX5" fmla="*/ 23611 w 48788"/>
                <a:gd name="connsiteY5" fmla="*/ -167 h 47650"/>
                <a:gd name="connsiteX6" fmla="*/ 41042 w 48788"/>
                <a:gd name="connsiteY6" fmla="*/ 6786 h 47650"/>
                <a:gd name="connsiteX7" fmla="*/ 47995 w 48788"/>
                <a:gd name="connsiteY7" fmla="*/ 23740 h 47650"/>
                <a:gd name="connsiteX8" fmla="*/ 12181 w 48788"/>
                <a:gd name="connsiteY8" fmla="*/ 23740 h 47650"/>
                <a:gd name="connsiteX9" fmla="*/ 15420 w 48788"/>
                <a:gd name="connsiteY9" fmla="*/ 33265 h 47650"/>
                <a:gd name="connsiteX10" fmla="*/ 31031 w 48788"/>
                <a:gd name="connsiteY10" fmla="*/ 34047 h 47650"/>
                <a:gd name="connsiteX11" fmla="*/ 31802 w 48788"/>
                <a:gd name="connsiteY11" fmla="*/ 33265 h 47650"/>
                <a:gd name="connsiteX12" fmla="*/ 35041 w 48788"/>
                <a:gd name="connsiteY12" fmla="*/ 23740 h 47650"/>
                <a:gd name="connsiteX13" fmla="*/ 31802 w 48788"/>
                <a:gd name="connsiteY13" fmla="*/ 14215 h 47650"/>
                <a:gd name="connsiteX14" fmla="*/ 15915 w 48788"/>
                <a:gd name="connsiteY14" fmla="*/ 13720 h 47650"/>
                <a:gd name="connsiteX15" fmla="*/ 15420 w 48788"/>
                <a:gd name="connsiteY15" fmla="*/ 14215 h 47650"/>
                <a:gd name="connsiteX16" fmla="*/ 12181 w 48788"/>
                <a:gd name="connsiteY16" fmla="*/ 23740 h 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788" h="47650">
                  <a:moveTo>
                    <a:pt x="47995" y="23740"/>
                  </a:moveTo>
                  <a:cubicBezTo>
                    <a:pt x="48138" y="30084"/>
                    <a:pt x="45614" y="36200"/>
                    <a:pt x="41042" y="40600"/>
                  </a:cubicBezTo>
                  <a:cubicBezTo>
                    <a:pt x="36403" y="45162"/>
                    <a:pt x="30117" y="47639"/>
                    <a:pt x="23611" y="47458"/>
                  </a:cubicBezTo>
                  <a:cubicBezTo>
                    <a:pt x="17106" y="47668"/>
                    <a:pt x="10800" y="45191"/>
                    <a:pt x="6180" y="40600"/>
                  </a:cubicBezTo>
                  <a:cubicBezTo>
                    <a:pt x="-3106" y="31237"/>
                    <a:pt x="-3106" y="16140"/>
                    <a:pt x="6180" y="6786"/>
                  </a:cubicBezTo>
                  <a:cubicBezTo>
                    <a:pt x="10762" y="2128"/>
                    <a:pt x="17086" y="-386"/>
                    <a:pt x="23611" y="-167"/>
                  </a:cubicBezTo>
                  <a:cubicBezTo>
                    <a:pt x="30136" y="-357"/>
                    <a:pt x="36441" y="2157"/>
                    <a:pt x="41042" y="6786"/>
                  </a:cubicBezTo>
                  <a:cubicBezTo>
                    <a:pt x="45642" y="11206"/>
                    <a:pt x="48167" y="17359"/>
                    <a:pt x="47995" y="23740"/>
                  </a:cubicBezTo>
                  <a:close/>
                  <a:moveTo>
                    <a:pt x="12181" y="23740"/>
                  </a:moveTo>
                  <a:cubicBezTo>
                    <a:pt x="11933" y="27227"/>
                    <a:pt x="13105" y="30656"/>
                    <a:pt x="15420" y="33265"/>
                  </a:cubicBezTo>
                  <a:cubicBezTo>
                    <a:pt x="19515" y="37790"/>
                    <a:pt x="26507" y="38133"/>
                    <a:pt x="31031" y="34047"/>
                  </a:cubicBezTo>
                  <a:cubicBezTo>
                    <a:pt x="31298" y="33799"/>
                    <a:pt x="31555" y="33532"/>
                    <a:pt x="31802" y="33265"/>
                  </a:cubicBezTo>
                  <a:cubicBezTo>
                    <a:pt x="34117" y="30656"/>
                    <a:pt x="35289" y="27227"/>
                    <a:pt x="35041" y="23740"/>
                  </a:cubicBezTo>
                  <a:cubicBezTo>
                    <a:pt x="35241" y="20264"/>
                    <a:pt x="34079" y="16854"/>
                    <a:pt x="31802" y="14215"/>
                  </a:cubicBezTo>
                  <a:cubicBezTo>
                    <a:pt x="27554" y="9691"/>
                    <a:pt x="20439" y="9472"/>
                    <a:pt x="15915" y="13720"/>
                  </a:cubicBezTo>
                  <a:cubicBezTo>
                    <a:pt x="15744" y="13882"/>
                    <a:pt x="15581" y="14044"/>
                    <a:pt x="15420" y="14215"/>
                  </a:cubicBezTo>
                  <a:cubicBezTo>
                    <a:pt x="13143" y="16854"/>
                    <a:pt x="11981" y="20264"/>
                    <a:pt x="12181" y="23740"/>
                  </a:cubicBezTo>
                  <a:close/>
                </a:path>
              </a:pathLst>
            </a:custGeom>
            <a:solidFill>
              <a:srgbClr val="6D6E71"/>
            </a:solidFill>
            <a:ln w="9525" cap="flat">
              <a:noFill/>
              <a:prstDash val="solid"/>
              <a:miter/>
            </a:ln>
          </p:spPr>
          <p:txBody>
            <a:bodyPr rtlCol="0" anchor="ctr"/>
            <a:lstStyle/>
            <a:p>
              <a:endParaRPr lang="en-US"/>
            </a:p>
          </p:txBody>
        </p:sp>
        <p:sp>
          <p:nvSpPr>
            <p:cNvPr id="917" name="Freeform: Shape 916">
              <a:extLst>
                <a:ext uri="{FF2B5EF4-FFF2-40B4-BE49-F238E27FC236}">
                  <a16:creationId xmlns:a16="http://schemas.microsoft.com/office/drawing/2014/main" id="{DFF47865-1DCC-49D3-9851-A8CB926E5799}"/>
                </a:ext>
              </a:extLst>
            </p:cNvPr>
            <p:cNvSpPr/>
            <p:nvPr/>
          </p:nvSpPr>
          <p:spPr>
            <a:xfrm>
              <a:off x="8072610" y="5754488"/>
              <a:ext cx="91877" cy="59048"/>
            </a:xfrm>
            <a:custGeom>
              <a:avLst/>
              <a:gdLst>
                <a:gd name="connsiteX0" fmla="*/ 41506 w 73092"/>
                <a:gd name="connsiteY0" fmla="*/ 22125 h 46975"/>
                <a:gd name="connsiteX1" fmla="*/ 41506 w 73092"/>
                <a:gd name="connsiteY1" fmla="*/ 46795 h 46975"/>
                <a:gd name="connsiteX2" fmla="*/ 28648 w 73092"/>
                <a:gd name="connsiteY2" fmla="*/ 46795 h 46975"/>
                <a:gd name="connsiteX3" fmla="*/ 28648 w 73092"/>
                <a:gd name="connsiteY3" fmla="*/ 21554 h 46975"/>
                <a:gd name="connsiteX4" fmla="*/ 26933 w 73092"/>
                <a:gd name="connsiteY4" fmla="*/ 13458 h 46975"/>
                <a:gd name="connsiteX5" fmla="*/ 21504 w 73092"/>
                <a:gd name="connsiteY5" fmla="*/ 10886 h 46975"/>
                <a:gd name="connsiteX6" fmla="*/ 14932 w 73092"/>
                <a:gd name="connsiteY6" fmla="*/ 13744 h 46975"/>
                <a:gd name="connsiteX7" fmla="*/ 12074 w 73092"/>
                <a:gd name="connsiteY7" fmla="*/ 21935 h 46975"/>
                <a:gd name="connsiteX8" fmla="*/ 12074 w 73092"/>
                <a:gd name="connsiteY8" fmla="*/ 46795 h 46975"/>
                <a:gd name="connsiteX9" fmla="*/ -785 w 73092"/>
                <a:gd name="connsiteY9" fmla="*/ 46795 h 46975"/>
                <a:gd name="connsiteX10" fmla="*/ -785 w 73092"/>
                <a:gd name="connsiteY10" fmla="*/ 599 h 46975"/>
                <a:gd name="connsiteX11" fmla="*/ 12074 w 73092"/>
                <a:gd name="connsiteY11" fmla="*/ 599 h 46975"/>
                <a:gd name="connsiteX12" fmla="*/ 12074 w 73092"/>
                <a:gd name="connsiteY12" fmla="*/ 5838 h 46975"/>
                <a:gd name="connsiteX13" fmla="*/ 24266 w 73092"/>
                <a:gd name="connsiteY13" fmla="*/ -163 h 46975"/>
                <a:gd name="connsiteX14" fmla="*/ 32172 w 73092"/>
                <a:gd name="connsiteY14" fmla="*/ 2409 h 46975"/>
                <a:gd name="connsiteX15" fmla="*/ 37506 w 73092"/>
                <a:gd name="connsiteY15" fmla="*/ 8695 h 46975"/>
                <a:gd name="connsiteX16" fmla="*/ 44650 w 73092"/>
                <a:gd name="connsiteY16" fmla="*/ 2218 h 46975"/>
                <a:gd name="connsiteX17" fmla="*/ 54175 w 73092"/>
                <a:gd name="connsiteY17" fmla="*/ -163 h 46975"/>
                <a:gd name="connsiteX18" fmla="*/ 67319 w 73092"/>
                <a:gd name="connsiteY18" fmla="*/ 4695 h 46975"/>
                <a:gd name="connsiteX19" fmla="*/ 72272 w 73092"/>
                <a:gd name="connsiteY19" fmla="*/ 18696 h 46975"/>
                <a:gd name="connsiteX20" fmla="*/ 72272 w 73092"/>
                <a:gd name="connsiteY20" fmla="*/ 46795 h 46975"/>
                <a:gd name="connsiteX21" fmla="*/ 59318 w 73092"/>
                <a:gd name="connsiteY21" fmla="*/ 46795 h 46975"/>
                <a:gd name="connsiteX22" fmla="*/ 59318 w 73092"/>
                <a:gd name="connsiteY22" fmla="*/ 21554 h 46975"/>
                <a:gd name="connsiteX23" fmla="*/ 51507 w 73092"/>
                <a:gd name="connsiteY23" fmla="*/ 10886 h 46975"/>
                <a:gd name="connsiteX24" fmla="*/ 44840 w 73092"/>
                <a:gd name="connsiteY24" fmla="*/ 13744 h 46975"/>
                <a:gd name="connsiteX25" fmla="*/ 41506 w 73092"/>
                <a:gd name="connsiteY25" fmla="*/ 22125 h 46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3092" h="46975">
                  <a:moveTo>
                    <a:pt x="41506" y="22125"/>
                  </a:moveTo>
                  <a:lnTo>
                    <a:pt x="41506" y="46795"/>
                  </a:lnTo>
                  <a:lnTo>
                    <a:pt x="28648" y="46795"/>
                  </a:lnTo>
                  <a:lnTo>
                    <a:pt x="28648" y="21554"/>
                  </a:lnTo>
                  <a:cubicBezTo>
                    <a:pt x="28838" y="18744"/>
                    <a:pt x="28238" y="15943"/>
                    <a:pt x="26933" y="13458"/>
                  </a:cubicBezTo>
                  <a:cubicBezTo>
                    <a:pt x="25704" y="11705"/>
                    <a:pt x="23638" y="10733"/>
                    <a:pt x="21504" y="10886"/>
                  </a:cubicBezTo>
                  <a:cubicBezTo>
                    <a:pt x="19027" y="10943"/>
                    <a:pt x="16665" y="11972"/>
                    <a:pt x="14932" y="13744"/>
                  </a:cubicBezTo>
                  <a:cubicBezTo>
                    <a:pt x="12884" y="15963"/>
                    <a:pt x="11845" y="18925"/>
                    <a:pt x="12074" y="21935"/>
                  </a:cubicBezTo>
                  <a:lnTo>
                    <a:pt x="12074" y="46795"/>
                  </a:lnTo>
                  <a:lnTo>
                    <a:pt x="-785" y="46795"/>
                  </a:lnTo>
                  <a:lnTo>
                    <a:pt x="-785" y="599"/>
                  </a:lnTo>
                  <a:lnTo>
                    <a:pt x="12074" y="599"/>
                  </a:lnTo>
                  <a:lnTo>
                    <a:pt x="12074" y="5838"/>
                  </a:lnTo>
                  <a:cubicBezTo>
                    <a:pt x="15036" y="2113"/>
                    <a:pt x="19513" y="-87"/>
                    <a:pt x="24266" y="-163"/>
                  </a:cubicBezTo>
                  <a:cubicBezTo>
                    <a:pt x="27104" y="-173"/>
                    <a:pt x="29876" y="732"/>
                    <a:pt x="32172" y="2409"/>
                  </a:cubicBezTo>
                  <a:cubicBezTo>
                    <a:pt x="34467" y="3999"/>
                    <a:pt x="36305" y="6171"/>
                    <a:pt x="37506" y="8695"/>
                  </a:cubicBezTo>
                  <a:cubicBezTo>
                    <a:pt x="39296" y="5962"/>
                    <a:pt x="41754" y="3733"/>
                    <a:pt x="44650" y="2218"/>
                  </a:cubicBezTo>
                  <a:cubicBezTo>
                    <a:pt x="47564" y="608"/>
                    <a:pt x="50850" y="-211"/>
                    <a:pt x="54175" y="-163"/>
                  </a:cubicBezTo>
                  <a:cubicBezTo>
                    <a:pt x="59032" y="-373"/>
                    <a:pt x="63766" y="1380"/>
                    <a:pt x="67319" y="4695"/>
                  </a:cubicBezTo>
                  <a:cubicBezTo>
                    <a:pt x="70796" y="8495"/>
                    <a:pt x="72586" y="13553"/>
                    <a:pt x="72272" y="18696"/>
                  </a:cubicBezTo>
                  <a:lnTo>
                    <a:pt x="72272" y="46795"/>
                  </a:lnTo>
                  <a:lnTo>
                    <a:pt x="59318" y="46795"/>
                  </a:lnTo>
                  <a:lnTo>
                    <a:pt x="59318" y="21554"/>
                  </a:lnTo>
                  <a:cubicBezTo>
                    <a:pt x="59318" y="14505"/>
                    <a:pt x="56746" y="10886"/>
                    <a:pt x="51507" y="10886"/>
                  </a:cubicBezTo>
                  <a:cubicBezTo>
                    <a:pt x="48993" y="10924"/>
                    <a:pt x="46602" y="11952"/>
                    <a:pt x="44840" y="13744"/>
                  </a:cubicBezTo>
                  <a:cubicBezTo>
                    <a:pt x="42564" y="15924"/>
                    <a:pt x="41354" y="18982"/>
                    <a:pt x="41506" y="22125"/>
                  </a:cubicBezTo>
                  <a:close/>
                </a:path>
              </a:pathLst>
            </a:custGeom>
            <a:solidFill>
              <a:srgbClr val="6D6E71"/>
            </a:solidFill>
            <a:ln w="9525" cap="flat">
              <a:noFill/>
              <a:prstDash val="solid"/>
              <a:miter/>
            </a:ln>
          </p:spPr>
          <p:txBody>
            <a:bodyPr rtlCol="0" anchor="ctr"/>
            <a:lstStyle/>
            <a:p>
              <a:endParaRPr lang="en-US"/>
            </a:p>
          </p:txBody>
        </p:sp>
        <p:sp>
          <p:nvSpPr>
            <p:cNvPr id="918" name="Freeform: Shape 917">
              <a:extLst>
                <a:ext uri="{FF2B5EF4-FFF2-40B4-BE49-F238E27FC236}">
                  <a16:creationId xmlns:a16="http://schemas.microsoft.com/office/drawing/2014/main" id="{8CF91FC6-7A68-4632-8B5B-FBC6C58FE489}"/>
                </a:ext>
              </a:extLst>
            </p:cNvPr>
            <p:cNvSpPr/>
            <p:nvPr/>
          </p:nvSpPr>
          <p:spPr>
            <a:xfrm>
              <a:off x="8178092" y="5754749"/>
              <a:ext cx="59763" cy="79859"/>
            </a:xfrm>
            <a:custGeom>
              <a:avLst/>
              <a:gdLst>
                <a:gd name="connsiteX0" fmla="*/ 26076 w 47544"/>
                <a:gd name="connsiteY0" fmla="*/ -180 h 63531"/>
                <a:gd name="connsiteX1" fmla="*/ 40459 w 47544"/>
                <a:gd name="connsiteY1" fmla="*/ 6583 h 63531"/>
                <a:gd name="connsiteX2" fmla="*/ 46745 w 47544"/>
                <a:gd name="connsiteY2" fmla="*/ 23537 h 63531"/>
                <a:gd name="connsiteX3" fmla="*/ 40459 w 47544"/>
                <a:gd name="connsiteY3" fmla="*/ 40587 h 63531"/>
                <a:gd name="connsiteX4" fmla="*/ 25695 w 47544"/>
                <a:gd name="connsiteY4" fmla="*/ 47445 h 63531"/>
                <a:gd name="connsiteX5" fmla="*/ 12169 w 47544"/>
                <a:gd name="connsiteY5" fmla="*/ 40682 h 63531"/>
                <a:gd name="connsiteX6" fmla="*/ 12169 w 47544"/>
                <a:gd name="connsiteY6" fmla="*/ 63352 h 63531"/>
                <a:gd name="connsiteX7" fmla="*/ -785 w 47544"/>
                <a:gd name="connsiteY7" fmla="*/ 63352 h 63531"/>
                <a:gd name="connsiteX8" fmla="*/ -785 w 47544"/>
                <a:gd name="connsiteY8" fmla="*/ 582 h 63531"/>
                <a:gd name="connsiteX9" fmla="*/ 12169 w 47544"/>
                <a:gd name="connsiteY9" fmla="*/ 582 h 63531"/>
                <a:gd name="connsiteX10" fmla="*/ 12169 w 47544"/>
                <a:gd name="connsiteY10" fmla="*/ 5726 h 63531"/>
                <a:gd name="connsiteX11" fmla="*/ 26076 w 47544"/>
                <a:gd name="connsiteY11" fmla="*/ -180 h 63531"/>
                <a:gd name="connsiteX12" fmla="*/ 11979 w 47544"/>
                <a:gd name="connsiteY12" fmla="*/ 23728 h 63531"/>
                <a:gd name="connsiteX13" fmla="*/ 15122 w 47544"/>
                <a:gd name="connsiteY13" fmla="*/ 33253 h 63531"/>
                <a:gd name="connsiteX14" fmla="*/ 22647 w 47544"/>
                <a:gd name="connsiteY14" fmla="*/ 36872 h 63531"/>
                <a:gd name="connsiteX15" fmla="*/ 30457 w 47544"/>
                <a:gd name="connsiteY15" fmla="*/ 33253 h 63531"/>
                <a:gd name="connsiteX16" fmla="*/ 33791 w 47544"/>
                <a:gd name="connsiteY16" fmla="*/ 23728 h 63531"/>
                <a:gd name="connsiteX17" fmla="*/ 30552 w 47544"/>
                <a:gd name="connsiteY17" fmla="*/ 14203 h 63531"/>
                <a:gd name="connsiteX18" fmla="*/ 22742 w 47544"/>
                <a:gd name="connsiteY18" fmla="*/ 10488 h 63531"/>
                <a:gd name="connsiteX19" fmla="*/ 15122 w 47544"/>
                <a:gd name="connsiteY19" fmla="*/ 14203 h 63531"/>
                <a:gd name="connsiteX20" fmla="*/ 12264 w 47544"/>
                <a:gd name="connsiteY20" fmla="*/ 23728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544" h="63531">
                  <a:moveTo>
                    <a:pt x="26076" y="-180"/>
                  </a:moveTo>
                  <a:cubicBezTo>
                    <a:pt x="31629" y="-133"/>
                    <a:pt x="36877" y="2344"/>
                    <a:pt x="40459" y="6583"/>
                  </a:cubicBezTo>
                  <a:cubicBezTo>
                    <a:pt x="44707" y="11193"/>
                    <a:pt x="46964" y="17279"/>
                    <a:pt x="46745" y="23537"/>
                  </a:cubicBezTo>
                  <a:cubicBezTo>
                    <a:pt x="46936" y="29824"/>
                    <a:pt x="44678" y="35929"/>
                    <a:pt x="40459" y="40587"/>
                  </a:cubicBezTo>
                  <a:cubicBezTo>
                    <a:pt x="36811" y="44969"/>
                    <a:pt x="31391" y="47483"/>
                    <a:pt x="25695" y="47445"/>
                  </a:cubicBezTo>
                  <a:cubicBezTo>
                    <a:pt x="20342" y="47578"/>
                    <a:pt x="15275" y="45045"/>
                    <a:pt x="12169" y="40682"/>
                  </a:cubicBezTo>
                  <a:lnTo>
                    <a:pt x="12169" y="63352"/>
                  </a:lnTo>
                  <a:lnTo>
                    <a:pt x="-785" y="63352"/>
                  </a:lnTo>
                  <a:lnTo>
                    <a:pt x="-785" y="582"/>
                  </a:lnTo>
                  <a:lnTo>
                    <a:pt x="12169" y="582"/>
                  </a:lnTo>
                  <a:lnTo>
                    <a:pt x="12169" y="5726"/>
                  </a:lnTo>
                  <a:cubicBezTo>
                    <a:pt x="15789" y="1925"/>
                    <a:pt x="20827" y="-209"/>
                    <a:pt x="26076" y="-180"/>
                  </a:cubicBezTo>
                  <a:close/>
                  <a:moveTo>
                    <a:pt x="11979" y="23728"/>
                  </a:moveTo>
                  <a:cubicBezTo>
                    <a:pt x="11750" y="27195"/>
                    <a:pt x="12874" y="30605"/>
                    <a:pt x="15122" y="33253"/>
                  </a:cubicBezTo>
                  <a:cubicBezTo>
                    <a:pt x="16941" y="35548"/>
                    <a:pt x="19713" y="36891"/>
                    <a:pt x="22647" y="36872"/>
                  </a:cubicBezTo>
                  <a:cubicBezTo>
                    <a:pt x="25647" y="36853"/>
                    <a:pt x="28505" y="35529"/>
                    <a:pt x="30457" y="33253"/>
                  </a:cubicBezTo>
                  <a:cubicBezTo>
                    <a:pt x="32857" y="30691"/>
                    <a:pt x="34067" y="27233"/>
                    <a:pt x="33791" y="23728"/>
                  </a:cubicBezTo>
                  <a:cubicBezTo>
                    <a:pt x="33953" y="20261"/>
                    <a:pt x="32800" y="16851"/>
                    <a:pt x="30552" y="14203"/>
                  </a:cubicBezTo>
                  <a:cubicBezTo>
                    <a:pt x="28638" y="11860"/>
                    <a:pt x="25771" y="10488"/>
                    <a:pt x="22742" y="10488"/>
                  </a:cubicBezTo>
                  <a:cubicBezTo>
                    <a:pt x="19760" y="10469"/>
                    <a:pt x="16941" y="11840"/>
                    <a:pt x="15122" y="14203"/>
                  </a:cubicBezTo>
                  <a:cubicBezTo>
                    <a:pt x="13036" y="16918"/>
                    <a:pt x="12017" y="20309"/>
                    <a:pt x="12264" y="23728"/>
                  </a:cubicBezTo>
                  <a:close/>
                </a:path>
              </a:pathLst>
            </a:custGeom>
            <a:solidFill>
              <a:srgbClr val="6D6E71"/>
            </a:solidFill>
            <a:ln w="9525" cap="flat">
              <a:noFill/>
              <a:prstDash val="solid"/>
              <a:miter/>
            </a:ln>
          </p:spPr>
          <p:txBody>
            <a:bodyPr rtlCol="0" anchor="ctr"/>
            <a:lstStyle/>
            <a:p>
              <a:endParaRPr lang="en-US"/>
            </a:p>
          </p:txBody>
        </p:sp>
        <p:sp>
          <p:nvSpPr>
            <p:cNvPr id="919" name="Freeform: Shape 918">
              <a:extLst>
                <a:ext uri="{FF2B5EF4-FFF2-40B4-BE49-F238E27FC236}">
                  <a16:creationId xmlns:a16="http://schemas.microsoft.com/office/drawing/2014/main" id="{E3ACC781-8930-498F-86A9-11AE8F3DE06F}"/>
                </a:ext>
              </a:extLst>
            </p:cNvPr>
            <p:cNvSpPr/>
            <p:nvPr/>
          </p:nvSpPr>
          <p:spPr>
            <a:xfrm>
              <a:off x="8247020" y="5754738"/>
              <a:ext cx="58272" cy="59889"/>
            </a:xfrm>
            <a:custGeom>
              <a:avLst/>
              <a:gdLst>
                <a:gd name="connsiteX0" fmla="*/ 41726 w 46358"/>
                <a:gd name="connsiteY0" fmla="*/ 40024 h 47644"/>
                <a:gd name="connsiteX1" fmla="*/ 23438 w 46358"/>
                <a:gd name="connsiteY1" fmla="*/ 47454 h 47644"/>
                <a:gd name="connsiteX2" fmla="*/ 6102 w 46358"/>
                <a:gd name="connsiteY2" fmla="*/ 40976 h 47644"/>
                <a:gd name="connsiteX3" fmla="*/ -756 w 46358"/>
                <a:gd name="connsiteY3" fmla="*/ 23641 h 47644"/>
                <a:gd name="connsiteX4" fmla="*/ 6197 w 46358"/>
                <a:gd name="connsiteY4" fmla="*/ 6306 h 47644"/>
                <a:gd name="connsiteX5" fmla="*/ 22771 w 46358"/>
                <a:gd name="connsiteY5" fmla="*/ -171 h 47644"/>
                <a:gd name="connsiteX6" fmla="*/ 38868 w 46358"/>
                <a:gd name="connsiteY6" fmla="*/ 5639 h 47644"/>
                <a:gd name="connsiteX7" fmla="*/ 45536 w 46358"/>
                <a:gd name="connsiteY7" fmla="*/ 21355 h 47644"/>
                <a:gd name="connsiteX8" fmla="*/ 45536 w 46358"/>
                <a:gd name="connsiteY8" fmla="*/ 28213 h 47644"/>
                <a:gd name="connsiteX9" fmla="*/ 11913 w 46358"/>
                <a:gd name="connsiteY9" fmla="*/ 28213 h 47644"/>
                <a:gd name="connsiteX10" fmla="*/ 15913 w 46358"/>
                <a:gd name="connsiteY10" fmla="*/ 34404 h 47644"/>
                <a:gd name="connsiteX11" fmla="*/ 23438 w 46358"/>
                <a:gd name="connsiteY11" fmla="*/ 36785 h 47644"/>
                <a:gd name="connsiteX12" fmla="*/ 34582 w 46358"/>
                <a:gd name="connsiteY12" fmla="*/ 32309 h 47644"/>
                <a:gd name="connsiteX13" fmla="*/ 29438 w 46358"/>
                <a:gd name="connsiteY13" fmla="*/ 12687 h 47644"/>
                <a:gd name="connsiteX14" fmla="*/ 22961 w 46358"/>
                <a:gd name="connsiteY14" fmla="*/ 10497 h 47644"/>
                <a:gd name="connsiteX15" fmla="*/ 15913 w 46358"/>
                <a:gd name="connsiteY15" fmla="*/ 12783 h 47644"/>
                <a:gd name="connsiteX16" fmla="*/ 12293 w 46358"/>
                <a:gd name="connsiteY16" fmla="*/ 19069 h 47644"/>
                <a:gd name="connsiteX17" fmla="*/ 32486 w 46358"/>
                <a:gd name="connsiteY17" fmla="*/ 19069 h 47644"/>
                <a:gd name="connsiteX18" fmla="*/ 29438 w 46358"/>
                <a:gd name="connsiteY18" fmla="*/ 12687 h 4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358" h="47644">
                  <a:moveTo>
                    <a:pt x="41726" y="40024"/>
                  </a:moveTo>
                  <a:cubicBezTo>
                    <a:pt x="36877" y="44863"/>
                    <a:pt x="30286" y="47539"/>
                    <a:pt x="23438" y="47454"/>
                  </a:cubicBezTo>
                  <a:cubicBezTo>
                    <a:pt x="17037" y="47644"/>
                    <a:pt x="10808" y="45320"/>
                    <a:pt x="6102" y="40976"/>
                  </a:cubicBezTo>
                  <a:cubicBezTo>
                    <a:pt x="1435" y="36452"/>
                    <a:pt x="-1060" y="30137"/>
                    <a:pt x="-756" y="23641"/>
                  </a:cubicBezTo>
                  <a:cubicBezTo>
                    <a:pt x="-1089" y="17126"/>
                    <a:pt x="1454" y="10792"/>
                    <a:pt x="6197" y="6306"/>
                  </a:cubicBezTo>
                  <a:cubicBezTo>
                    <a:pt x="10674" y="2076"/>
                    <a:pt x="16618" y="-248"/>
                    <a:pt x="22771" y="-171"/>
                  </a:cubicBezTo>
                  <a:cubicBezTo>
                    <a:pt x="28677" y="-333"/>
                    <a:pt x="34429" y="1743"/>
                    <a:pt x="38868" y="5639"/>
                  </a:cubicBezTo>
                  <a:cubicBezTo>
                    <a:pt x="43450" y="9535"/>
                    <a:pt x="45917" y="15354"/>
                    <a:pt x="45536" y="21355"/>
                  </a:cubicBezTo>
                  <a:lnTo>
                    <a:pt x="45536" y="28213"/>
                  </a:lnTo>
                  <a:lnTo>
                    <a:pt x="11913" y="28213"/>
                  </a:lnTo>
                  <a:cubicBezTo>
                    <a:pt x="12293" y="30756"/>
                    <a:pt x="13751" y="33013"/>
                    <a:pt x="15913" y="34404"/>
                  </a:cubicBezTo>
                  <a:cubicBezTo>
                    <a:pt x="18085" y="36014"/>
                    <a:pt x="20732" y="36852"/>
                    <a:pt x="23438" y="36785"/>
                  </a:cubicBezTo>
                  <a:cubicBezTo>
                    <a:pt x="27610" y="36891"/>
                    <a:pt x="31639" y="35271"/>
                    <a:pt x="34582" y="32309"/>
                  </a:cubicBezTo>
                  <a:close/>
                  <a:moveTo>
                    <a:pt x="29438" y="12687"/>
                  </a:moveTo>
                  <a:cubicBezTo>
                    <a:pt x="27600" y="11230"/>
                    <a:pt x="25305" y="10458"/>
                    <a:pt x="22961" y="10497"/>
                  </a:cubicBezTo>
                  <a:cubicBezTo>
                    <a:pt x="20428" y="10497"/>
                    <a:pt x="17961" y="11297"/>
                    <a:pt x="15913" y="12783"/>
                  </a:cubicBezTo>
                  <a:cubicBezTo>
                    <a:pt x="13836" y="14240"/>
                    <a:pt x="12513" y="16545"/>
                    <a:pt x="12293" y="19069"/>
                  </a:cubicBezTo>
                  <a:lnTo>
                    <a:pt x="32486" y="19069"/>
                  </a:lnTo>
                  <a:cubicBezTo>
                    <a:pt x="32325" y="16631"/>
                    <a:pt x="31239" y="14345"/>
                    <a:pt x="29438" y="12687"/>
                  </a:cubicBezTo>
                  <a:close/>
                </a:path>
              </a:pathLst>
            </a:custGeom>
            <a:solidFill>
              <a:srgbClr val="6D6E71"/>
            </a:solidFill>
            <a:ln w="9525" cap="flat">
              <a:noFill/>
              <a:prstDash val="solid"/>
              <a:miter/>
            </a:ln>
          </p:spPr>
          <p:txBody>
            <a:bodyPr rtlCol="0" anchor="ctr"/>
            <a:lstStyle/>
            <a:p>
              <a:endParaRPr lang="en-US"/>
            </a:p>
          </p:txBody>
        </p:sp>
        <p:sp>
          <p:nvSpPr>
            <p:cNvPr id="920" name="Freeform: Shape 919">
              <a:extLst>
                <a:ext uri="{FF2B5EF4-FFF2-40B4-BE49-F238E27FC236}">
                  <a16:creationId xmlns:a16="http://schemas.microsoft.com/office/drawing/2014/main" id="{F05FFCAD-F1CE-43C5-8884-BF7459F01407}"/>
                </a:ext>
              </a:extLst>
            </p:cNvPr>
            <p:cNvSpPr/>
            <p:nvPr/>
          </p:nvSpPr>
          <p:spPr>
            <a:xfrm>
              <a:off x="8316859" y="5754503"/>
              <a:ext cx="54264" cy="59033"/>
            </a:xfrm>
            <a:custGeom>
              <a:avLst/>
              <a:gdLst>
                <a:gd name="connsiteX0" fmla="*/ 12074 w 43169"/>
                <a:gd name="connsiteY0" fmla="*/ 21256 h 46963"/>
                <a:gd name="connsiteX1" fmla="*/ 12074 w 43169"/>
                <a:gd name="connsiteY1" fmla="*/ 46783 h 46963"/>
                <a:gd name="connsiteX2" fmla="*/ -785 w 43169"/>
                <a:gd name="connsiteY2" fmla="*/ 46783 h 46963"/>
                <a:gd name="connsiteX3" fmla="*/ -785 w 43169"/>
                <a:gd name="connsiteY3" fmla="*/ 587 h 46963"/>
                <a:gd name="connsiteX4" fmla="*/ 12074 w 43169"/>
                <a:gd name="connsiteY4" fmla="*/ 587 h 46963"/>
                <a:gd name="connsiteX5" fmla="*/ 12074 w 43169"/>
                <a:gd name="connsiteY5" fmla="*/ 5730 h 46963"/>
                <a:gd name="connsiteX6" fmla="*/ 25218 w 43169"/>
                <a:gd name="connsiteY6" fmla="*/ -175 h 46963"/>
                <a:gd name="connsiteX7" fmla="*/ 37411 w 43169"/>
                <a:gd name="connsiteY7" fmla="*/ 4968 h 46963"/>
                <a:gd name="connsiteX8" fmla="*/ 42363 w 43169"/>
                <a:gd name="connsiteY8" fmla="*/ 18684 h 46963"/>
                <a:gd name="connsiteX9" fmla="*/ 42363 w 43169"/>
                <a:gd name="connsiteY9" fmla="*/ 46783 h 46963"/>
                <a:gd name="connsiteX10" fmla="*/ 29981 w 43169"/>
                <a:gd name="connsiteY10" fmla="*/ 46783 h 46963"/>
                <a:gd name="connsiteX11" fmla="*/ 29981 w 43169"/>
                <a:gd name="connsiteY11" fmla="*/ 20685 h 46963"/>
                <a:gd name="connsiteX12" fmla="*/ 22170 w 43169"/>
                <a:gd name="connsiteY12" fmla="*/ 10112 h 46963"/>
                <a:gd name="connsiteX13" fmla="*/ 15407 w 43169"/>
                <a:gd name="connsiteY13" fmla="*/ 12874 h 46963"/>
                <a:gd name="connsiteX14" fmla="*/ 12074 w 43169"/>
                <a:gd name="connsiteY14" fmla="*/ 21256 h 46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169" h="46963">
                  <a:moveTo>
                    <a:pt x="12074" y="21256"/>
                  </a:moveTo>
                  <a:lnTo>
                    <a:pt x="12074" y="46783"/>
                  </a:lnTo>
                  <a:lnTo>
                    <a:pt x="-785" y="46783"/>
                  </a:lnTo>
                  <a:lnTo>
                    <a:pt x="-785" y="587"/>
                  </a:lnTo>
                  <a:lnTo>
                    <a:pt x="12074" y="587"/>
                  </a:lnTo>
                  <a:lnTo>
                    <a:pt x="12074" y="5730"/>
                  </a:lnTo>
                  <a:cubicBezTo>
                    <a:pt x="15455" y="2035"/>
                    <a:pt x="20208" y="-99"/>
                    <a:pt x="25218" y="-175"/>
                  </a:cubicBezTo>
                  <a:cubicBezTo>
                    <a:pt x="29828" y="-290"/>
                    <a:pt x="34267" y="1587"/>
                    <a:pt x="37411" y="4968"/>
                  </a:cubicBezTo>
                  <a:cubicBezTo>
                    <a:pt x="40820" y="8702"/>
                    <a:pt x="42602" y="13636"/>
                    <a:pt x="42363" y="18684"/>
                  </a:cubicBezTo>
                  <a:lnTo>
                    <a:pt x="42363" y="46783"/>
                  </a:lnTo>
                  <a:lnTo>
                    <a:pt x="29981" y="46783"/>
                  </a:lnTo>
                  <a:lnTo>
                    <a:pt x="29981" y="20685"/>
                  </a:lnTo>
                  <a:cubicBezTo>
                    <a:pt x="29981" y="13636"/>
                    <a:pt x="27313" y="10112"/>
                    <a:pt x="22170" y="10112"/>
                  </a:cubicBezTo>
                  <a:cubicBezTo>
                    <a:pt x="19637" y="10093"/>
                    <a:pt x="17208" y="11093"/>
                    <a:pt x="15407" y="12874"/>
                  </a:cubicBezTo>
                  <a:cubicBezTo>
                    <a:pt x="13131" y="15055"/>
                    <a:pt x="11921" y="18113"/>
                    <a:pt x="12074" y="21256"/>
                  </a:cubicBezTo>
                  <a:close/>
                </a:path>
              </a:pathLst>
            </a:custGeom>
            <a:solidFill>
              <a:srgbClr val="6D6E71"/>
            </a:solidFill>
            <a:ln w="9525" cap="flat">
              <a:noFill/>
              <a:prstDash val="solid"/>
              <a:miter/>
            </a:ln>
          </p:spPr>
          <p:txBody>
            <a:bodyPr rtlCol="0" anchor="ctr"/>
            <a:lstStyle/>
            <a:p>
              <a:endParaRPr lang="en-US"/>
            </a:p>
          </p:txBody>
        </p:sp>
        <p:sp>
          <p:nvSpPr>
            <p:cNvPr id="921" name="Freeform: Shape 920">
              <a:extLst>
                <a:ext uri="{FF2B5EF4-FFF2-40B4-BE49-F238E27FC236}">
                  <a16:creationId xmlns:a16="http://schemas.microsoft.com/office/drawing/2014/main" id="{D0CE4891-475C-4934-BC05-534D222DC066}"/>
                </a:ext>
              </a:extLst>
            </p:cNvPr>
            <p:cNvSpPr/>
            <p:nvPr/>
          </p:nvSpPr>
          <p:spPr>
            <a:xfrm>
              <a:off x="8381633" y="5754841"/>
              <a:ext cx="47846" cy="59786"/>
            </a:xfrm>
            <a:custGeom>
              <a:avLst/>
              <a:gdLst>
                <a:gd name="connsiteX0" fmla="*/ 37220 w 38063"/>
                <a:gd name="connsiteY0" fmla="*/ 32322 h 47562"/>
                <a:gd name="connsiteX1" fmla="*/ 32172 w 38063"/>
                <a:gd name="connsiteY1" fmla="*/ 43276 h 47562"/>
                <a:gd name="connsiteX2" fmla="*/ 19408 w 38063"/>
                <a:gd name="connsiteY2" fmla="*/ 47372 h 47562"/>
                <a:gd name="connsiteX3" fmla="*/ 8740 w 38063"/>
                <a:gd name="connsiteY3" fmla="*/ 45562 h 47562"/>
                <a:gd name="connsiteX4" fmla="*/ -785 w 38063"/>
                <a:gd name="connsiteY4" fmla="*/ 40037 h 47562"/>
                <a:gd name="connsiteX5" fmla="*/ 4835 w 38063"/>
                <a:gd name="connsiteY5" fmla="*/ 32036 h 47562"/>
                <a:gd name="connsiteX6" fmla="*/ 20170 w 38063"/>
                <a:gd name="connsiteY6" fmla="*/ 37561 h 47562"/>
                <a:gd name="connsiteX7" fmla="*/ 24171 w 38063"/>
                <a:gd name="connsiteY7" fmla="*/ 36609 h 47562"/>
                <a:gd name="connsiteX8" fmla="*/ 25600 w 38063"/>
                <a:gd name="connsiteY8" fmla="*/ 33941 h 47562"/>
                <a:gd name="connsiteX9" fmla="*/ 23599 w 38063"/>
                <a:gd name="connsiteY9" fmla="*/ 30989 h 47562"/>
                <a:gd name="connsiteX10" fmla="*/ 17694 w 38063"/>
                <a:gd name="connsiteY10" fmla="*/ 28417 h 47562"/>
                <a:gd name="connsiteX11" fmla="*/ 11884 w 38063"/>
                <a:gd name="connsiteY11" fmla="*/ 26321 h 47562"/>
                <a:gd name="connsiteX12" fmla="*/ 7312 w 38063"/>
                <a:gd name="connsiteY12" fmla="*/ 23845 h 47562"/>
                <a:gd name="connsiteX13" fmla="*/ 2073 w 38063"/>
                <a:gd name="connsiteY13" fmla="*/ 14320 h 47562"/>
                <a:gd name="connsiteX14" fmla="*/ 7216 w 38063"/>
                <a:gd name="connsiteY14" fmla="*/ 3938 h 47562"/>
                <a:gd name="connsiteX15" fmla="*/ 20551 w 38063"/>
                <a:gd name="connsiteY15" fmla="*/ -158 h 47562"/>
                <a:gd name="connsiteX16" fmla="*/ 36839 w 38063"/>
                <a:gd name="connsiteY16" fmla="*/ 5366 h 47562"/>
                <a:gd name="connsiteX17" fmla="*/ 31981 w 38063"/>
                <a:gd name="connsiteY17" fmla="*/ 13939 h 47562"/>
                <a:gd name="connsiteX18" fmla="*/ 20075 w 38063"/>
                <a:gd name="connsiteY18" fmla="*/ 9843 h 47562"/>
                <a:gd name="connsiteX19" fmla="*/ 14074 w 38063"/>
                <a:gd name="connsiteY19" fmla="*/ 13081 h 47562"/>
                <a:gd name="connsiteX20" fmla="*/ 15979 w 38063"/>
                <a:gd name="connsiteY20" fmla="*/ 15939 h 47562"/>
                <a:gd name="connsiteX21" fmla="*/ 22266 w 38063"/>
                <a:gd name="connsiteY21" fmla="*/ 18320 h 47562"/>
                <a:gd name="connsiteX22" fmla="*/ 28457 w 38063"/>
                <a:gd name="connsiteY22" fmla="*/ 20416 h 47562"/>
                <a:gd name="connsiteX23" fmla="*/ 32839 w 38063"/>
                <a:gd name="connsiteY23" fmla="*/ 22702 h 47562"/>
                <a:gd name="connsiteX24" fmla="*/ 37220 w 38063"/>
                <a:gd name="connsiteY24" fmla="*/ 32322 h 47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063" h="47562">
                  <a:moveTo>
                    <a:pt x="37220" y="32322"/>
                  </a:moveTo>
                  <a:cubicBezTo>
                    <a:pt x="37344" y="36561"/>
                    <a:pt x="35477" y="40618"/>
                    <a:pt x="32172" y="43276"/>
                  </a:cubicBezTo>
                  <a:cubicBezTo>
                    <a:pt x="28514" y="46076"/>
                    <a:pt x="24009" y="47524"/>
                    <a:pt x="19408" y="47372"/>
                  </a:cubicBezTo>
                  <a:cubicBezTo>
                    <a:pt x="15779" y="47305"/>
                    <a:pt x="12188" y="46695"/>
                    <a:pt x="8740" y="45562"/>
                  </a:cubicBezTo>
                  <a:cubicBezTo>
                    <a:pt x="5254" y="44324"/>
                    <a:pt x="2025" y="42447"/>
                    <a:pt x="-785" y="40037"/>
                  </a:cubicBezTo>
                  <a:lnTo>
                    <a:pt x="4835" y="32036"/>
                  </a:lnTo>
                  <a:cubicBezTo>
                    <a:pt x="9169" y="35580"/>
                    <a:pt x="14579" y="37523"/>
                    <a:pt x="20170" y="37561"/>
                  </a:cubicBezTo>
                  <a:cubicBezTo>
                    <a:pt x="21570" y="37628"/>
                    <a:pt x="22952" y="37304"/>
                    <a:pt x="24171" y="36609"/>
                  </a:cubicBezTo>
                  <a:cubicBezTo>
                    <a:pt x="25085" y="36037"/>
                    <a:pt x="25628" y="35018"/>
                    <a:pt x="25600" y="33941"/>
                  </a:cubicBezTo>
                  <a:cubicBezTo>
                    <a:pt x="25466" y="32684"/>
                    <a:pt x="24714" y="31579"/>
                    <a:pt x="23599" y="30989"/>
                  </a:cubicBezTo>
                  <a:cubicBezTo>
                    <a:pt x="21770" y="29846"/>
                    <a:pt x="19780" y="28979"/>
                    <a:pt x="17694" y="28417"/>
                  </a:cubicBezTo>
                  <a:cubicBezTo>
                    <a:pt x="15722" y="27817"/>
                    <a:pt x="13779" y="27121"/>
                    <a:pt x="11884" y="26321"/>
                  </a:cubicBezTo>
                  <a:cubicBezTo>
                    <a:pt x="10283" y="25635"/>
                    <a:pt x="8759" y="24807"/>
                    <a:pt x="7312" y="23845"/>
                  </a:cubicBezTo>
                  <a:cubicBezTo>
                    <a:pt x="3968" y="21854"/>
                    <a:pt x="1968" y="18206"/>
                    <a:pt x="2073" y="14320"/>
                  </a:cubicBezTo>
                  <a:cubicBezTo>
                    <a:pt x="1977" y="10224"/>
                    <a:pt x="3902" y="6348"/>
                    <a:pt x="7216" y="3938"/>
                  </a:cubicBezTo>
                  <a:cubicBezTo>
                    <a:pt x="11055" y="1071"/>
                    <a:pt x="15770" y="-377"/>
                    <a:pt x="20551" y="-158"/>
                  </a:cubicBezTo>
                  <a:cubicBezTo>
                    <a:pt x="26409" y="13"/>
                    <a:pt x="32086" y="1937"/>
                    <a:pt x="36839" y="5366"/>
                  </a:cubicBezTo>
                  <a:lnTo>
                    <a:pt x="31981" y="13939"/>
                  </a:lnTo>
                  <a:cubicBezTo>
                    <a:pt x="28533" y="11376"/>
                    <a:pt x="24371" y="9948"/>
                    <a:pt x="20075" y="9843"/>
                  </a:cubicBezTo>
                  <a:cubicBezTo>
                    <a:pt x="16075" y="9843"/>
                    <a:pt x="14074" y="10891"/>
                    <a:pt x="14074" y="13081"/>
                  </a:cubicBezTo>
                  <a:cubicBezTo>
                    <a:pt x="14084" y="14329"/>
                    <a:pt x="14836" y="15444"/>
                    <a:pt x="15979" y="15939"/>
                  </a:cubicBezTo>
                  <a:cubicBezTo>
                    <a:pt x="18008" y="16901"/>
                    <a:pt x="20113" y="17692"/>
                    <a:pt x="22266" y="18320"/>
                  </a:cubicBezTo>
                  <a:cubicBezTo>
                    <a:pt x="25124" y="19178"/>
                    <a:pt x="27219" y="19940"/>
                    <a:pt x="28457" y="20416"/>
                  </a:cubicBezTo>
                  <a:cubicBezTo>
                    <a:pt x="29981" y="21054"/>
                    <a:pt x="31448" y="21816"/>
                    <a:pt x="32839" y="22702"/>
                  </a:cubicBezTo>
                  <a:cubicBezTo>
                    <a:pt x="35944" y="24874"/>
                    <a:pt x="37620" y="28560"/>
                    <a:pt x="37220" y="32322"/>
                  </a:cubicBezTo>
                  <a:close/>
                </a:path>
              </a:pathLst>
            </a:custGeom>
            <a:solidFill>
              <a:srgbClr val="6D6E71"/>
            </a:solidFill>
            <a:ln w="9525" cap="flat">
              <a:noFill/>
              <a:prstDash val="solid"/>
              <a:miter/>
            </a:ln>
          </p:spPr>
          <p:txBody>
            <a:bodyPr rtlCol="0" anchor="ctr"/>
            <a:lstStyle/>
            <a:p>
              <a:endParaRPr lang="en-US"/>
            </a:p>
          </p:txBody>
        </p:sp>
        <p:sp>
          <p:nvSpPr>
            <p:cNvPr id="922" name="Freeform: Shape 921">
              <a:extLst>
                <a:ext uri="{FF2B5EF4-FFF2-40B4-BE49-F238E27FC236}">
                  <a16:creationId xmlns:a16="http://schemas.microsoft.com/office/drawing/2014/main" id="{8ABD6D63-9557-4079-8591-AFC17C7CD1AA}"/>
                </a:ext>
              </a:extLst>
            </p:cNvPr>
            <p:cNvSpPr/>
            <p:nvPr/>
          </p:nvSpPr>
          <p:spPr>
            <a:xfrm>
              <a:off x="8438594" y="5755331"/>
              <a:ext cx="52908" cy="59053"/>
            </a:xfrm>
            <a:custGeom>
              <a:avLst/>
              <a:gdLst>
                <a:gd name="connsiteX0" fmla="*/ 40864 w 42090"/>
                <a:gd name="connsiteY0" fmla="*/ 46125 h 46979"/>
                <a:gd name="connsiteX1" fmla="*/ 28862 w 42090"/>
                <a:gd name="connsiteY1" fmla="*/ 46125 h 46979"/>
                <a:gd name="connsiteX2" fmla="*/ 28862 w 42090"/>
                <a:gd name="connsiteY2" fmla="*/ 40505 h 46979"/>
                <a:gd name="connsiteX3" fmla="*/ 16480 w 42090"/>
                <a:gd name="connsiteY3" fmla="*/ 46792 h 46979"/>
                <a:gd name="connsiteX4" fmla="*/ 4193 w 42090"/>
                <a:gd name="connsiteY4" fmla="*/ 42505 h 46979"/>
                <a:gd name="connsiteX5" fmla="*/ -761 w 42090"/>
                <a:gd name="connsiteY5" fmla="*/ 31266 h 46979"/>
                <a:gd name="connsiteX6" fmla="*/ 4383 w 42090"/>
                <a:gd name="connsiteY6" fmla="*/ 20598 h 46979"/>
                <a:gd name="connsiteX7" fmla="*/ 18861 w 42090"/>
                <a:gd name="connsiteY7" fmla="*/ 17550 h 46979"/>
                <a:gd name="connsiteX8" fmla="*/ 28386 w 42090"/>
                <a:gd name="connsiteY8" fmla="*/ 17550 h 46979"/>
                <a:gd name="connsiteX9" fmla="*/ 28386 w 42090"/>
                <a:gd name="connsiteY9" fmla="*/ 17550 h 46979"/>
                <a:gd name="connsiteX10" fmla="*/ 20671 w 42090"/>
                <a:gd name="connsiteY10" fmla="*/ 10120 h 46979"/>
                <a:gd name="connsiteX11" fmla="*/ 13527 w 42090"/>
                <a:gd name="connsiteY11" fmla="*/ 11454 h 46979"/>
                <a:gd name="connsiteX12" fmla="*/ 7241 w 42090"/>
                <a:gd name="connsiteY12" fmla="*/ 14788 h 46979"/>
                <a:gd name="connsiteX13" fmla="*/ 1525 w 42090"/>
                <a:gd name="connsiteY13" fmla="*/ 6501 h 46979"/>
                <a:gd name="connsiteX14" fmla="*/ 22290 w 42090"/>
                <a:gd name="connsiteY14" fmla="*/ -167 h 46979"/>
                <a:gd name="connsiteX15" fmla="*/ 36006 w 42090"/>
                <a:gd name="connsiteY15" fmla="*/ 4024 h 46979"/>
                <a:gd name="connsiteX16" fmla="*/ 41244 w 42090"/>
                <a:gd name="connsiteY16" fmla="*/ 17359 h 46979"/>
                <a:gd name="connsiteX17" fmla="*/ 28386 w 42090"/>
                <a:gd name="connsiteY17" fmla="*/ 28694 h 46979"/>
                <a:gd name="connsiteX18" fmla="*/ 28386 w 42090"/>
                <a:gd name="connsiteY18" fmla="*/ 26503 h 46979"/>
                <a:gd name="connsiteX19" fmla="*/ 20290 w 42090"/>
                <a:gd name="connsiteY19" fmla="*/ 26503 h 46979"/>
                <a:gd name="connsiteX20" fmla="*/ 12575 w 42090"/>
                <a:gd name="connsiteY20" fmla="*/ 31266 h 46979"/>
                <a:gd name="connsiteX21" fmla="*/ 14384 w 42090"/>
                <a:gd name="connsiteY21" fmla="*/ 35076 h 46979"/>
                <a:gd name="connsiteX22" fmla="*/ 19718 w 42090"/>
                <a:gd name="connsiteY22" fmla="*/ 36409 h 46979"/>
                <a:gd name="connsiteX23" fmla="*/ 25719 w 42090"/>
                <a:gd name="connsiteY23" fmla="*/ 34314 h 46979"/>
                <a:gd name="connsiteX24" fmla="*/ 28386 w 42090"/>
                <a:gd name="connsiteY24" fmla="*/ 28694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090" h="46979">
                  <a:moveTo>
                    <a:pt x="40864" y="46125"/>
                  </a:moveTo>
                  <a:lnTo>
                    <a:pt x="28862" y="46125"/>
                  </a:lnTo>
                  <a:lnTo>
                    <a:pt x="28862" y="40505"/>
                  </a:lnTo>
                  <a:cubicBezTo>
                    <a:pt x="25985" y="44467"/>
                    <a:pt x="21375" y="46811"/>
                    <a:pt x="16480" y="46792"/>
                  </a:cubicBezTo>
                  <a:cubicBezTo>
                    <a:pt x="11993" y="46925"/>
                    <a:pt x="7621" y="45401"/>
                    <a:pt x="4193" y="42505"/>
                  </a:cubicBezTo>
                  <a:cubicBezTo>
                    <a:pt x="887" y="39733"/>
                    <a:pt x="-941" y="35581"/>
                    <a:pt x="-761" y="31266"/>
                  </a:cubicBezTo>
                  <a:cubicBezTo>
                    <a:pt x="-1027" y="27056"/>
                    <a:pt x="925" y="23017"/>
                    <a:pt x="4383" y="20598"/>
                  </a:cubicBezTo>
                  <a:cubicBezTo>
                    <a:pt x="8793" y="18150"/>
                    <a:pt x="13841" y="17083"/>
                    <a:pt x="18861" y="17550"/>
                  </a:cubicBezTo>
                  <a:lnTo>
                    <a:pt x="28386" y="17550"/>
                  </a:lnTo>
                  <a:lnTo>
                    <a:pt x="28386" y="17550"/>
                  </a:lnTo>
                  <a:cubicBezTo>
                    <a:pt x="28386" y="12597"/>
                    <a:pt x="25814" y="10120"/>
                    <a:pt x="20671" y="10120"/>
                  </a:cubicBezTo>
                  <a:cubicBezTo>
                    <a:pt x="18232" y="10168"/>
                    <a:pt x="15813" y="10615"/>
                    <a:pt x="13527" y="11454"/>
                  </a:cubicBezTo>
                  <a:cubicBezTo>
                    <a:pt x="11279" y="12254"/>
                    <a:pt x="9164" y="13378"/>
                    <a:pt x="7241" y="14788"/>
                  </a:cubicBezTo>
                  <a:lnTo>
                    <a:pt x="1525" y="6501"/>
                  </a:lnTo>
                  <a:cubicBezTo>
                    <a:pt x="7517" y="2043"/>
                    <a:pt x="14822" y="-300"/>
                    <a:pt x="22290" y="-167"/>
                  </a:cubicBezTo>
                  <a:cubicBezTo>
                    <a:pt x="27205" y="-338"/>
                    <a:pt x="32034" y="1138"/>
                    <a:pt x="36006" y="4024"/>
                  </a:cubicBezTo>
                  <a:cubicBezTo>
                    <a:pt x="39740" y="7406"/>
                    <a:pt x="41683" y="12340"/>
                    <a:pt x="41244" y="17359"/>
                  </a:cubicBezTo>
                  <a:close/>
                  <a:moveTo>
                    <a:pt x="28386" y="28694"/>
                  </a:moveTo>
                  <a:lnTo>
                    <a:pt x="28386" y="26503"/>
                  </a:lnTo>
                  <a:lnTo>
                    <a:pt x="20290" y="26503"/>
                  </a:lnTo>
                  <a:cubicBezTo>
                    <a:pt x="15146" y="26503"/>
                    <a:pt x="12575" y="28122"/>
                    <a:pt x="12575" y="31266"/>
                  </a:cubicBezTo>
                  <a:cubicBezTo>
                    <a:pt x="12469" y="32761"/>
                    <a:pt x="13155" y="34209"/>
                    <a:pt x="14384" y="35076"/>
                  </a:cubicBezTo>
                  <a:cubicBezTo>
                    <a:pt x="15975" y="36085"/>
                    <a:pt x="17842" y="36552"/>
                    <a:pt x="19718" y="36409"/>
                  </a:cubicBezTo>
                  <a:cubicBezTo>
                    <a:pt x="21899" y="36419"/>
                    <a:pt x="24014" y="35676"/>
                    <a:pt x="25719" y="34314"/>
                  </a:cubicBezTo>
                  <a:cubicBezTo>
                    <a:pt x="27443" y="32961"/>
                    <a:pt x="28434" y="30885"/>
                    <a:pt x="28386" y="28694"/>
                  </a:cubicBezTo>
                  <a:close/>
                </a:path>
              </a:pathLst>
            </a:custGeom>
            <a:solidFill>
              <a:srgbClr val="6D6E71"/>
            </a:solidFill>
            <a:ln w="9525" cap="flat">
              <a:noFill/>
              <a:prstDash val="solid"/>
              <a:miter/>
            </a:ln>
          </p:spPr>
          <p:txBody>
            <a:bodyPr rtlCol="0" anchor="ctr"/>
            <a:lstStyle/>
            <a:p>
              <a:endParaRPr lang="en-US"/>
            </a:p>
          </p:txBody>
        </p:sp>
        <p:sp>
          <p:nvSpPr>
            <p:cNvPr id="923" name="Freeform: Shape 922">
              <a:extLst>
                <a:ext uri="{FF2B5EF4-FFF2-40B4-BE49-F238E27FC236}">
                  <a16:creationId xmlns:a16="http://schemas.microsoft.com/office/drawing/2014/main" id="{66ACD743-A34C-4404-8FEB-D3768F2BA6F4}"/>
                </a:ext>
              </a:extLst>
            </p:cNvPr>
            <p:cNvSpPr/>
            <p:nvPr/>
          </p:nvSpPr>
          <p:spPr>
            <a:xfrm>
              <a:off x="8501962" y="5738226"/>
              <a:ext cx="42623" cy="76397"/>
            </a:xfrm>
            <a:custGeom>
              <a:avLst/>
              <a:gdLst>
                <a:gd name="connsiteX0" fmla="*/ 17598 w 33908"/>
                <a:gd name="connsiteY0" fmla="*/ 23061 h 60777"/>
                <a:gd name="connsiteX1" fmla="*/ 17598 w 33908"/>
                <a:gd name="connsiteY1" fmla="*/ 43730 h 60777"/>
                <a:gd name="connsiteX2" fmla="*/ 18932 w 33908"/>
                <a:gd name="connsiteY2" fmla="*/ 47826 h 60777"/>
                <a:gd name="connsiteX3" fmla="*/ 22171 w 33908"/>
                <a:gd name="connsiteY3" fmla="*/ 49350 h 60777"/>
                <a:gd name="connsiteX4" fmla="*/ 28267 w 33908"/>
                <a:gd name="connsiteY4" fmla="*/ 46111 h 60777"/>
                <a:gd name="connsiteX5" fmla="*/ 33124 w 33908"/>
                <a:gd name="connsiteY5" fmla="*/ 55065 h 60777"/>
                <a:gd name="connsiteX6" fmla="*/ 20456 w 33908"/>
                <a:gd name="connsiteY6" fmla="*/ 60590 h 60777"/>
                <a:gd name="connsiteX7" fmla="*/ 4625 w 33908"/>
                <a:gd name="connsiteY7" fmla="*/ 45768 h 60777"/>
                <a:gd name="connsiteX8" fmla="*/ 4645 w 33908"/>
                <a:gd name="connsiteY8" fmla="*/ 44302 h 60777"/>
                <a:gd name="connsiteX9" fmla="*/ 4645 w 33908"/>
                <a:gd name="connsiteY9" fmla="*/ 23061 h 60777"/>
                <a:gd name="connsiteX10" fmla="*/ -785 w 33908"/>
                <a:gd name="connsiteY10" fmla="*/ 23061 h 60777"/>
                <a:gd name="connsiteX11" fmla="*/ -785 w 33908"/>
                <a:gd name="connsiteY11" fmla="*/ 13536 h 60777"/>
                <a:gd name="connsiteX12" fmla="*/ 4645 w 33908"/>
                <a:gd name="connsiteY12" fmla="*/ 13536 h 60777"/>
                <a:gd name="connsiteX13" fmla="*/ 4645 w 33908"/>
                <a:gd name="connsiteY13" fmla="*/ -180 h 60777"/>
                <a:gd name="connsiteX14" fmla="*/ 17598 w 33908"/>
                <a:gd name="connsiteY14" fmla="*/ -180 h 60777"/>
                <a:gd name="connsiteX15" fmla="*/ 17598 w 33908"/>
                <a:gd name="connsiteY15" fmla="*/ 13536 h 60777"/>
                <a:gd name="connsiteX16" fmla="*/ 28743 w 33908"/>
                <a:gd name="connsiteY16" fmla="*/ 13536 h 60777"/>
                <a:gd name="connsiteX17" fmla="*/ 28743 w 33908"/>
                <a:gd name="connsiteY17" fmla="*/ 23061 h 6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908" h="60777">
                  <a:moveTo>
                    <a:pt x="17598" y="23061"/>
                  </a:moveTo>
                  <a:lnTo>
                    <a:pt x="17598" y="43730"/>
                  </a:lnTo>
                  <a:cubicBezTo>
                    <a:pt x="17522" y="45216"/>
                    <a:pt x="17999" y="46674"/>
                    <a:pt x="18932" y="47826"/>
                  </a:cubicBezTo>
                  <a:cubicBezTo>
                    <a:pt x="19732" y="48797"/>
                    <a:pt x="20913" y="49350"/>
                    <a:pt x="22171" y="49350"/>
                  </a:cubicBezTo>
                  <a:cubicBezTo>
                    <a:pt x="24618" y="49369"/>
                    <a:pt x="26914" y="48150"/>
                    <a:pt x="28267" y="46111"/>
                  </a:cubicBezTo>
                  <a:lnTo>
                    <a:pt x="33124" y="55065"/>
                  </a:lnTo>
                  <a:cubicBezTo>
                    <a:pt x="29771" y="58475"/>
                    <a:pt x="25237" y="60456"/>
                    <a:pt x="20456" y="60590"/>
                  </a:cubicBezTo>
                  <a:cubicBezTo>
                    <a:pt x="11988" y="60866"/>
                    <a:pt x="4902" y="54236"/>
                    <a:pt x="4625" y="45768"/>
                  </a:cubicBezTo>
                  <a:cubicBezTo>
                    <a:pt x="4607" y="45282"/>
                    <a:pt x="4616" y="44788"/>
                    <a:pt x="4645" y="44302"/>
                  </a:cubicBezTo>
                  <a:lnTo>
                    <a:pt x="4645" y="23061"/>
                  </a:lnTo>
                  <a:lnTo>
                    <a:pt x="-785" y="23061"/>
                  </a:lnTo>
                  <a:lnTo>
                    <a:pt x="-785" y="13536"/>
                  </a:lnTo>
                  <a:lnTo>
                    <a:pt x="4645" y="13536"/>
                  </a:lnTo>
                  <a:lnTo>
                    <a:pt x="4645" y="-180"/>
                  </a:lnTo>
                  <a:lnTo>
                    <a:pt x="17598" y="-180"/>
                  </a:lnTo>
                  <a:lnTo>
                    <a:pt x="17598" y="13536"/>
                  </a:lnTo>
                  <a:lnTo>
                    <a:pt x="28743" y="13536"/>
                  </a:lnTo>
                  <a:lnTo>
                    <a:pt x="28743" y="23061"/>
                  </a:lnTo>
                  <a:close/>
                </a:path>
              </a:pathLst>
            </a:custGeom>
            <a:solidFill>
              <a:srgbClr val="6D6E71"/>
            </a:solidFill>
            <a:ln w="9525" cap="flat">
              <a:noFill/>
              <a:prstDash val="solid"/>
              <a:miter/>
            </a:ln>
          </p:spPr>
          <p:txBody>
            <a:bodyPr rtlCol="0" anchor="ctr"/>
            <a:lstStyle/>
            <a:p>
              <a:endParaRPr lang="en-US"/>
            </a:p>
          </p:txBody>
        </p:sp>
        <p:sp>
          <p:nvSpPr>
            <p:cNvPr id="924" name="Freeform: Shape 923">
              <a:extLst>
                <a:ext uri="{FF2B5EF4-FFF2-40B4-BE49-F238E27FC236}">
                  <a16:creationId xmlns:a16="http://schemas.microsoft.com/office/drawing/2014/main" id="{EADC9A62-AC32-4ABB-A9A9-DC9B1F3031C4}"/>
                </a:ext>
              </a:extLst>
            </p:cNvPr>
            <p:cNvSpPr/>
            <p:nvPr/>
          </p:nvSpPr>
          <p:spPr>
            <a:xfrm>
              <a:off x="8548147" y="5754743"/>
              <a:ext cx="58267" cy="59885"/>
            </a:xfrm>
            <a:custGeom>
              <a:avLst/>
              <a:gdLst>
                <a:gd name="connsiteX0" fmla="*/ 41817 w 46354"/>
                <a:gd name="connsiteY0" fmla="*/ 40021 h 47641"/>
                <a:gd name="connsiteX1" fmla="*/ 23434 w 46354"/>
                <a:gd name="connsiteY1" fmla="*/ 47450 h 47641"/>
                <a:gd name="connsiteX2" fmla="*/ 6098 w 46354"/>
                <a:gd name="connsiteY2" fmla="*/ 40973 h 47641"/>
                <a:gd name="connsiteX3" fmla="*/ -760 w 46354"/>
                <a:gd name="connsiteY3" fmla="*/ 23638 h 47641"/>
                <a:gd name="connsiteX4" fmla="*/ 6289 w 46354"/>
                <a:gd name="connsiteY4" fmla="*/ 6302 h 47641"/>
                <a:gd name="connsiteX5" fmla="*/ 38864 w 46354"/>
                <a:gd name="connsiteY5" fmla="*/ 5636 h 47641"/>
                <a:gd name="connsiteX6" fmla="*/ 45532 w 46354"/>
                <a:gd name="connsiteY6" fmla="*/ 21351 h 47641"/>
                <a:gd name="connsiteX7" fmla="*/ 45532 w 46354"/>
                <a:gd name="connsiteY7" fmla="*/ 28210 h 47641"/>
                <a:gd name="connsiteX8" fmla="*/ 11908 w 46354"/>
                <a:gd name="connsiteY8" fmla="*/ 28210 h 47641"/>
                <a:gd name="connsiteX9" fmla="*/ 15909 w 46354"/>
                <a:gd name="connsiteY9" fmla="*/ 34401 h 47641"/>
                <a:gd name="connsiteX10" fmla="*/ 23434 w 46354"/>
                <a:gd name="connsiteY10" fmla="*/ 36782 h 47641"/>
                <a:gd name="connsiteX11" fmla="*/ 34578 w 46354"/>
                <a:gd name="connsiteY11" fmla="*/ 32305 h 47641"/>
                <a:gd name="connsiteX12" fmla="*/ 29434 w 46354"/>
                <a:gd name="connsiteY12" fmla="*/ 12684 h 47641"/>
                <a:gd name="connsiteX13" fmla="*/ 22957 w 46354"/>
                <a:gd name="connsiteY13" fmla="*/ 10493 h 47641"/>
                <a:gd name="connsiteX14" fmla="*/ 16004 w 46354"/>
                <a:gd name="connsiteY14" fmla="*/ 12779 h 47641"/>
                <a:gd name="connsiteX15" fmla="*/ 12289 w 46354"/>
                <a:gd name="connsiteY15" fmla="*/ 19066 h 47641"/>
                <a:gd name="connsiteX16" fmla="*/ 32482 w 46354"/>
                <a:gd name="connsiteY16" fmla="*/ 19066 h 47641"/>
                <a:gd name="connsiteX17" fmla="*/ 29434 w 46354"/>
                <a:gd name="connsiteY17" fmla="*/ 12684 h 47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354" h="47641">
                  <a:moveTo>
                    <a:pt x="41817" y="40021"/>
                  </a:moveTo>
                  <a:cubicBezTo>
                    <a:pt x="36921" y="44850"/>
                    <a:pt x="30310" y="47517"/>
                    <a:pt x="23434" y="47450"/>
                  </a:cubicBezTo>
                  <a:cubicBezTo>
                    <a:pt x="17033" y="47641"/>
                    <a:pt x="10803" y="45317"/>
                    <a:pt x="6098" y="40973"/>
                  </a:cubicBezTo>
                  <a:cubicBezTo>
                    <a:pt x="1431" y="36449"/>
                    <a:pt x="-1065" y="30133"/>
                    <a:pt x="-760" y="23638"/>
                  </a:cubicBezTo>
                  <a:cubicBezTo>
                    <a:pt x="-1065" y="17103"/>
                    <a:pt x="1507" y="10770"/>
                    <a:pt x="6289" y="6302"/>
                  </a:cubicBezTo>
                  <a:cubicBezTo>
                    <a:pt x="15432" y="-2080"/>
                    <a:pt x="29387" y="-2366"/>
                    <a:pt x="38864" y="5636"/>
                  </a:cubicBezTo>
                  <a:cubicBezTo>
                    <a:pt x="43446" y="9531"/>
                    <a:pt x="45912" y="15351"/>
                    <a:pt x="45532" y="21351"/>
                  </a:cubicBezTo>
                  <a:lnTo>
                    <a:pt x="45532" y="28210"/>
                  </a:lnTo>
                  <a:lnTo>
                    <a:pt x="11908" y="28210"/>
                  </a:lnTo>
                  <a:cubicBezTo>
                    <a:pt x="12356" y="30724"/>
                    <a:pt x="13794" y="32953"/>
                    <a:pt x="15909" y="34401"/>
                  </a:cubicBezTo>
                  <a:cubicBezTo>
                    <a:pt x="18090" y="35992"/>
                    <a:pt x="20728" y="36830"/>
                    <a:pt x="23434" y="36782"/>
                  </a:cubicBezTo>
                  <a:cubicBezTo>
                    <a:pt x="27605" y="36916"/>
                    <a:pt x="31653" y="35287"/>
                    <a:pt x="34578" y="32305"/>
                  </a:cubicBezTo>
                  <a:close/>
                  <a:moveTo>
                    <a:pt x="29434" y="12684"/>
                  </a:moveTo>
                  <a:cubicBezTo>
                    <a:pt x="27596" y="11217"/>
                    <a:pt x="25310" y="10436"/>
                    <a:pt x="22957" y="10493"/>
                  </a:cubicBezTo>
                  <a:cubicBezTo>
                    <a:pt x="20452" y="10483"/>
                    <a:pt x="18014" y="11284"/>
                    <a:pt x="16004" y="12779"/>
                  </a:cubicBezTo>
                  <a:cubicBezTo>
                    <a:pt x="13985" y="14294"/>
                    <a:pt x="12642" y="16560"/>
                    <a:pt x="12289" y="19066"/>
                  </a:cubicBezTo>
                  <a:lnTo>
                    <a:pt x="32482" y="19066"/>
                  </a:lnTo>
                  <a:cubicBezTo>
                    <a:pt x="32320" y="16627"/>
                    <a:pt x="31234" y="14341"/>
                    <a:pt x="29434" y="12684"/>
                  </a:cubicBezTo>
                  <a:close/>
                </a:path>
              </a:pathLst>
            </a:custGeom>
            <a:solidFill>
              <a:srgbClr val="6D6E71"/>
            </a:solidFill>
            <a:ln w="9525" cap="flat">
              <a:noFill/>
              <a:prstDash val="solid"/>
              <a:miter/>
            </a:ln>
          </p:spPr>
          <p:txBody>
            <a:bodyPr rtlCol="0" anchor="ctr"/>
            <a:lstStyle/>
            <a:p>
              <a:endParaRPr lang="en-US"/>
            </a:p>
          </p:txBody>
        </p:sp>
        <p:sp>
          <p:nvSpPr>
            <p:cNvPr id="925" name="Freeform: Shape 924">
              <a:extLst>
                <a:ext uri="{FF2B5EF4-FFF2-40B4-BE49-F238E27FC236}">
                  <a16:creationId xmlns:a16="http://schemas.microsoft.com/office/drawing/2014/main" id="{530FD196-EE81-4CC2-900D-2D7C098B7E12}"/>
                </a:ext>
              </a:extLst>
            </p:cNvPr>
            <p:cNvSpPr/>
            <p:nvPr/>
          </p:nvSpPr>
          <p:spPr>
            <a:xfrm>
              <a:off x="10512110" y="1235998"/>
              <a:ext cx="189174" cy="338978"/>
            </a:xfrm>
            <a:custGeom>
              <a:avLst/>
              <a:gdLst>
                <a:gd name="connsiteX0" fmla="*/ 39030 w 150495"/>
                <a:gd name="connsiteY0" fmla="*/ -167 h 269670"/>
                <a:gd name="connsiteX1" fmla="*/ -785 w 150495"/>
                <a:gd name="connsiteY1" fmla="*/ 37733 h 269670"/>
                <a:gd name="connsiteX2" fmla="*/ -785 w 150495"/>
                <a:gd name="connsiteY2" fmla="*/ 38791 h 269670"/>
                <a:gd name="connsiteX3" fmla="*/ -785 w 150495"/>
                <a:gd name="connsiteY3" fmla="*/ 127849 h 269670"/>
                <a:gd name="connsiteX4" fmla="*/ 17313 w 150495"/>
                <a:gd name="connsiteY4" fmla="*/ 141661 h 269670"/>
                <a:gd name="connsiteX5" fmla="*/ 31124 w 150495"/>
                <a:gd name="connsiteY5" fmla="*/ 127849 h 269670"/>
                <a:gd name="connsiteX6" fmla="*/ 31124 w 150495"/>
                <a:gd name="connsiteY6" fmla="*/ 58603 h 269670"/>
                <a:gd name="connsiteX7" fmla="*/ 34457 w 150495"/>
                <a:gd name="connsiteY7" fmla="*/ 54031 h 269670"/>
                <a:gd name="connsiteX8" fmla="*/ 39030 w 150495"/>
                <a:gd name="connsiteY8" fmla="*/ 57374 h 269670"/>
                <a:gd name="connsiteX9" fmla="*/ 39030 w 150495"/>
                <a:gd name="connsiteY9" fmla="*/ 58603 h 269670"/>
                <a:gd name="connsiteX10" fmla="*/ 39030 w 150495"/>
                <a:gd name="connsiteY10" fmla="*/ 249770 h 269670"/>
                <a:gd name="connsiteX11" fmla="*/ 54936 w 150495"/>
                <a:gd name="connsiteY11" fmla="*/ 269486 h 269670"/>
                <a:gd name="connsiteX12" fmla="*/ 66081 w 150495"/>
                <a:gd name="connsiteY12" fmla="*/ 264819 h 269670"/>
                <a:gd name="connsiteX13" fmla="*/ 69510 w 150495"/>
                <a:gd name="connsiteY13" fmla="*/ 258723 h 269670"/>
                <a:gd name="connsiteX14" fmla="*/ 70367 w 150495"/>
                <a:gd name="connsiteY14" fmla="*/ 255294 h 269670"/>
                <a:gd name="connsiteX15" fmla="*/ 70367 w 150495"/>
                <a:gd name="connsiteY15" fmla="*/ 253580 h 269670"/>
                <a:gd name="connsiteX16" fmla="*/ 70367 w 150495"/>
                <a:gd name="connsiteY16" fmla="*/ 252056 h 269670"/>
                <a:gd name="connsiteX17" fmla="*/ 70367 w 150495"/>
                <a:gd name="connsiteY17" fmla="*/ 137756 h 269670"/>
                <a:gd name="connsiteX18" fmla="*/ 74938 w 150495"/>
                <a:gd name="connsiteY18" fmla="*/ 134422 h 269670"/>
                <a:gd name="connsiteX19" fmla="*/ 78273 w 150495"/>
                <a:gd name="connsiteY19" fmla="*/ 137756 h 269670"/>
                <a:gd name="connsiteX20" fmla="*/ 78273 w 150495"/>
                <a:gd name="connsiteY20" fmla="*/ 252056 h 269670"/>
                <a:gd name="connsiteX21" fmla="*/ 78273 w 150495"/>
                <a:gd name="connsiteY21" fmla="*/ 253389 h 269670"/>
                <a:gd name="connsiteX22" fmla="*/ 82654 w 150495"/>
                <a:gd name="connsiteY22" fmla="*/ 264629 h 269670"/>
                <a:gd name="connsiteX23" fmla="*/ 93988 w 150495"/>
                <a:gd name="connsiteY23" fmla="*/ 269486 h 269670"/>
                <a:gd name="connsiteX24" fmla="*/ 109896 w 150495"/>
                <a:gd name="connsiteY24" fmla="*/ 249770 h 269670"/>
                <a:gd name="connsiteX25" fmla="*/ 109896 w 150495"/>
                <a:gd name="connsiteY25" fmla="*/ 58603 h 269670"/>
                <a:gd name="connsiteX26" fmla="*/ 113897 w 150495"/>
                <a:gd name="connsiteY26" fmla="*/ 54602 h 269670"/>
                <a:gd name="connsiteX27" fmla="*/ 117896 w 150495"/>
                <a:gd name="connsiteY27" fmla="*/ 58603 h 269670"/>
                <a:gd name="connsiteX28" fmla="*/ 117896 w 150495"/>
                <a:gd name="connsiteY28" fmla="*/ 127849 h 269670"/>
                <a:gd name="connsiteX29" fmla="*/ 135519 w 150495"/>
                <a:gd name="connsiteY29" fmla="*/ 142013 h 269670"/>
                <a:gd name="connsiteX30" fmla="*/ 149711 w 150495"/>
                <a:gd name="connsiteY30" fmla="*/ 127849 h 269670"/>
                <a:gd name="connsiteX31" fmla="*/ 149711 w 150495"/>
                <a:gd name="connsiteY31" fmla="*/ 38791 h 269670"/>
                <a:gd name="connsiteX32" fmla="*/ 111134 w 150495"/>
                <a:gd name="connsiteY32" fmla="*/ -176 h 269670"/>
                <a:gd name="connsiteX33" fmla="*/ 109896 w 150495"/>
                <a:gd name="connsiteY33" fmla="*/ -167 h 269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0495" h="269670">
                  <a:moveTo>
                    <a:pt x="39030" y="-167"/>
                  </a:moveTo>
                  <a:cubicBezTo>
                    <a:pt x="17599" y="-690"/>
                    <a:pt x="-213" y="16274"/>
                    <a:pt x="-785" y="37733"/>
                  </a:cubicBezTo>
                  <a:cubicBezTo>
                    <a:pt x="-785" y="38086"/>
                    <a:pt x="-785" y="38438"/>
                    <a:pt x="-785" y="38791"/>
                  </a:cubicBezTo>
                  <a:lnTo>
                    <a:pt x="-785" y="127849"/>
                  </a:lnTo>
                  <a:cubicBezTo>
                    <a:pt x="358" y="136660"/>
                    <a:pt x="8454" y="142842"/>
                    <a:pt x="17313" y="141661"/>
                  </a:cubicBezTo>
                  <a:cubicBezTo>
                    <a:pt x="24457" y="140699"/>
                    <a:pt x="30171" y="135041"/>
                    <a:pt x="31124" y="127849"/>
                  </a:cubicBezTo>
                  <a:lnTo>
                    <a:pt x="31124" y="58603"/>
                  </a:lnTo>
                  <a:cubicBezTo>
                    <a:pt x="30744" y="56422"/>
                    <a:pt x="32267" y="54374"/>
                    <a:pt x="34457" y="54031"/>
                  </a:cubicBezTo>
                  <a:cubicBezTo>
                    <a:pt x="36649" y="53697"/>
                    <a:pt x="38649" y="55193"/>
                    <a:pt x="39030" y="57374"/>
                  </a:cubicBezTo>
                  <a:cubicBezTo>
                    <a:pt x="39126" y="57784"/>
                    <a:pt x="39126" y="58193"/>
                    <a:pt x="39030" y="58603"/>
                  </a:cubicBezTo>
                  <a:lnTo>
                    <a:pt x="39030" y="249770"/>
                  </a:lnTo>
                  <a:cubicBezTo>
                    <a:pt x="39030" y="261199"/>
                    <a:pt x="43507" y="269486"/>
                    <a:pt x="54936" y="269486"/>
                  </a:cubicBezTo>
                  <a:cubicBezTo>
                    <a:pt x="59128" y="269591"/>
                    <a:pt x="63223" y="267896"/>
                    <a:pt x="66081" y="264819"/>
                  </a:cubicBezTo>
                  <a:cubicBezTo>
                    <a:pt x="67701" y="263067"/>
                    <a:pt x="68844" y="260980"/>
                    <a:pt x="69510" y="258723"/>
                  </a:cubicBezTo>
                  <a:cubicBezTo>
                    <a:pt x="69891" y="257609"/>
                    <a:pt x="70176" y="256465"/>
                    <a:pt x="70367" y="255294"/>
                  </a:cubicBezTo>
                  <a:lnTo>
                    <a:pt x="70367" y="253580"/>
                  </a:lnTo>
                  <a:lnTo>
                    <a:pt x="70367" y="252056"/>
                  </a:lnTo>
                  <a:lnTo>
                    <a:pt x="70367" y="137756"/>
                  </a:lnTo>
                  <a:cubicBezTo>
                    <a:pt x="70748" y="135574"/>
                    <a:pt x="72748" y="134079"/>
                    <a:pt x="74938" y="134422"/>
                  </a:cubicBezTo>
                  <a:cubicBezTo>
                    <a:pt x="76654" y="134689"/>
                    <a:pt x="77987" y="136032"/>
                    <a:pt x="78273" y="137756"/>
                  </a:cubicBezTo>
                  <a:lnTo>
                    <a:pt x="78273" y="252056"/>
                  </a:lnTo>
                  <a:cubicBezTo>
                    <a:pt x="78273" y="252503"/>
                    <a:pt x="78273" y="252941"/>
                    <a:pt x="78273" y="253389"/>
                  </a:cubicBezTo>
                  <a:cubicBezTo>
                    <a:pt x="78653" y="257475"/>
                    <a:pt x="80178" y="261381"/>
                    <a:pt x="82654" y="264629"/>
                  </a:cubicBezTo>
                  <a:cubicBezTo>
                    <a:pt x="85512" y="267800"/>
                    <a:pt x="89703" y="269572"/>
                    <a:pt x="93988" y="269486"/>
                  </a:cubicBezTo>
                  <a:cubicBezTo>
                    <a:pt x="105515" y="269486"/>
                    <a:pt x="109896" y="261199"/>
                    <a:pt x="109896" y="249770"/>
                  </a:cubicBezTo>
                  <a:lnTo>
                    <a:pt x="109896" y="58603"/>
                  </a:lnTo>
                  <a:cubicBezTo>
                    <a:pt x="109896" y="56393"/>
                    <a:pt x="111706" y="54602"/>
                    <a:pt x="113897" y="54602"/>
                  </a:cubicBezTo>
                  <a:cubicBezTo>
                    <a:pt x="116087" y="54602"/>
                    <a:pt x="117896" y="56393"/>
                    <a:pt x="117896" y="58603"/>
                  </a:cubicBezTo>
                  <a:lnTo>
                    <a:pt x="117896" y="127849"/>
                  </a:lnTo>
                  <a:cubicBezTo>
                    <a:pt x="118850" y="136631"/>
                    <a:pt x="126755" y="142975"/>
                    <a:pt x="135519" y="142013"/>
                  </a:cubicBezTo>
                  <a:cubicBezTo>
                    <a:pt x="143042" y="141194"/>
                    <a:pt x="148853" y="135308"/>
                    <a:pt x="149711" y="127849"/>
                  </a:cubicBezTo>
                  <a:lnTo>
                    <a:pt x="149711" y="38791"/>
                  </a:lnTo>
                  <a:cubicBezTo>
                    <a:pt x="149806" y="17379"/>
                    <a:pt x="132565" y="-71"/>
                    <a:pt x="111134" y="-176"/>
                  </a:cubicBezTo>
                  <a:cubicBezTo>
                    <a:pt x="110753" y="-185"/>
                    <a:pt x="110277" y="-176"/>
                    <a:pt x="109896" y="-167"/>
                  </a:cubicBezTo>
                  <a:close/>
                </a:path>
              </a:pathLst>
            </a:custGeom>
            <a:solidFill>
              <a:srgbClr val="336933"/>
            </a:solidFill>
            <a:ln w="9525" cap="flat">
              <a:noFill/>
              <a:prstDash val="solid"/>
              <a:miter/>
            </a:ln>
          </p:spPr>
          <p:txBody>
            <a:bodyPr rtlCol="0" anchor="ctr"/>
            <a:lstStyle/>
            <a:p>
              <a:endParaRPr lang="en-US"/>
            </a:p>
          </p:txBody>
        </p:sp>
        <p:sp>
          <p:nvSpPr>
            <p:cNvPr id="926" name="Freeform: Shape 925">
              <a:extLst>
                <a:ext uri="{FF2B5EF4-FFF2-40B4-BE49-F238E27FC236}">
                  <a16:creationId xmlns:a16="http://schemas.microsoft.com/office/drawing/2014/main" id="{2762D5C7-BB22-42B8-8E5A-D8117789452F}"/>
                </a:ext>
              </a:extLst>
            </p:cNvPr>
            <p:cNvSpPr/>
            <p:nvPr/>
          </p:nvSpPr>
          <p:spPr>
            <a:xfrm>
              <a:off x="10564193" y="1141667"/>
              <a:ext cx="85967" cy="85966"/>
            </a:xfrm>
            <a:custGeom>
              <a:avLst/>
              <a:gdLst>
                <a:gd name="connsiteX0" fmla="*/ 67605 w 68390"/>
                <a:gd name="connsiteY0" fmla="*/ 34015 h 68389"/>
                <a:gd name="connsiteX1" fmla="*/ 33411 w 68390"/>
                <a:gd name="connsiteY1" fmla="*/ 68210 h 68389"/>
                <a:gd name="connsiteX2" fmla="*/ -785 w 68390"/>
                <a:gd name="connsiteY2" fmla="*/ 34015 h 68389"/>
                <a:gd name="connsiteX3" fmla="*/ 33411 w 68390"/>
                <a:gd name="connsiteY3" fmla="*/ -180 h 68389"/>
                <a:gd name="connsiteX4" fmla="*/ 67605 w 68390"/>
                <a:gd name="connsiteY4" fmla="*/ 34015 h 68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390" h="68389">
                  <a:moveTo>
                    <a:pt x="67605" y="34015"/>
                  </a:moveTo>
                  <a:cubicBezTo>
                    <a:pt x="67605" y="52903"/>
                    <a:pt x="52270" y="68210"/>
                    <a:pt x="33411" y="68210"/>
                  </a:cubicBezTo>
                  <a:cubicBezTo>
                    <a:pt x="14550" y="68210"/>
                    <a:pt x="-785" y="52903"/>
                    <a:pt x="-785" y="34015"/>
                  </a:cubicBezTo>
                  <a:cubicBezTo>
                    <a:pt x="-785" y="15127"/>
                    <a:pt x="14550" y="-180"/>
                    <a:pt x="33411" y="-180"/>
                  </a:cubicBezTo>
                  <a:cubicBezTo>
                    <a:pt x="52270" y="-180"/>
                    <a:pt x="67605" y="15127"/>
                    <a:pt x="67605" y="34015"/>
                  </a:cubicBezTo>
                </a:path>
              </a:pathLst>
            </a:custGeom>
            <a:solidFill>
              <a:srgbClr val="336933"/>
            </a:solidFill>
            <a:ln w="9525" cap="flat">
              <a:noFill/>
              <a:prstDash val="solid"/>
              <a:miter/>
            </a:ln>
          </p:spPr>
          <p:txBody>
            <a:bodyPr rtlCol="0" anchor="ctr"/>
            <a:lstStyle/>
            <a:p>
              <a:endParaRPr lang="en-US"/>
            </a:p>
          </p:txBody>
        </p:sp>
        <p:sp>
          <p:nvSpPr>
            <p:cNvPr id="927" name="Freeform: Shape 926">
              <a:extLst>
                <a:ext uri="{FF2B5EF4-FFF2-40B4-BE49-F238E27FC236}">
                  <a16:creationId xmlns:a16="http://schemas.microsoft.com/office/drawing/2014/main" id="{08E55781-9494-4512-B4B2-18C9618AABFC}"/>
                </a:ext>
              </a:extLst>
            </p:cNvPr>
            <p:cNvSpPr/>
            <p:nvPr/>
          </p:nvSpPr>
          <p:spPr>
            <a:xfrm>
              <a:off x="10284024" y="1235997"/>
              <a:ext cx="189174" cy="338979"/>
            </a:xfrm>
            <a:custGeom>
              <a:avLst/>
              <a:gdLst>
                <a:gd name="connsiteX0" fmla="*/ 39030 w 150495"/>
                <a:gd name="connsiteY0" fmla="*/ -165 h 269671"/>
                <a:gd name="connsiteX1" fmla="*/ -785 w 150495"/>
                <a:gd name="connsiteY1" fmla="*/ 37535 h 269671"/>
                <a:gd name="connsiteX2" fmla="*/ -785 w 150495"/>
                <a:gd name="connsiteY2" fmla="*/ 38792 h 269671"/>
                <a:gd name="connsiteX3" fmla="*/ -785 w 150495"/>
                <a:gd name="connsiteY3" fmla="*/ 127851 h 269671"/>
                <a:gd name="connsiteX4" fmla="*/ 16837 w 150495"/>
                <a:gd name="connsiteY4" fmla="*/ 142014 h 269671"/>
                <a:gd name="connsiteX5" fmla="*/ 31030 w 150495"/>
                <a:gd name="connsiteY5" fmla="*/ 127851 h 269671"/>
                <a:gd name="connsiteX6" fmla="*/ 31030 w 150495"/>
                <a:gd name="connsiteY6" fmla="*/ 58604 h 269671"/>
                <a:gd name="connsiteX7" fmla="*/ 35029 w 150495"/>
                <a:gd name="connsiteY7" fmla="*/ 54603 h 269671"/>
                <a:gd name="connsiteX8" fmla="*/ 39030 w 150495"/>
                <a:gd name="connsiteY8" fmla="*/ 58604 h 269671"/>
                <a:gd name="connsiteX9" fmla="*/ 39030 w 150495"/>
                <a:gd name="connsiteY9" fmla="*/ 249771 h 269671"/>
                <a:gd name="connsiteX10" fmla="*/ 54937 w 150495"/>
                <a:gd name="connsiteY10" fmla="*/ 269487 h 269671"/>
                <a:gd name="connsiteX11" fmla="*/ 66081 w 150495"/>
                <a:gd name="connsiteY11" fmla="*/ 264820 h 269671"/>
                <a:gd name="connsiteX12" fmla="*/ 69414 w 150495"/>
                <a:gd name="connsiteY12" fmla="*/ 258724 h 269671"/>
                <a:gd name="connsiteX13" fmla="*/ 70272 w 150495"/>
                <a:gd name="connsiteY13" fmla="*/ 255295 h 269671"/>
                <a:gd name="connsiteX14" fmla="*/ 70272 w 150495"/>
                <a:gd name="connsiteY14" fmla="*/ 253581 h 269671"/>
                <a:gd name="connsiteX15" fmla="*/ 70272 w 150495"/>
                <a:gd name="connsiteY15" fmla="*/ 252057 h 269671"/>
                <a:gd name="connsiteX16" fmla="*/ 70272 w 150495"/>
                <a:gd name="connsiteY16" fmla="*/ 137757 h 269671"/>
                <a:gd name="connsiteX17" fmla="*/ 74272 w 150495"/>
                <a:gd name="connsiteY17" fmla="*/ 133756 h 269671"/>
                <a:gd name="connsiteX18" fmla="*/ 78273 w 150495"/>
                <a:gd name="connsiteY18" fmla="*/ 137757 h 269671"/>
                <a:gd name="connsiteX19" fmla="*/ 78273 w 150495"/>
                <a:gd name="connsiteY19" fmla="*/ 225196 h 269671"/>
                <a:gd name="connsiteX20" fmla="*/ 78273 w 150495"/>
                <a:gd name="connsiteY20" fmla="*/ 251676 h 269671"/>
                <a:gd name="connsiteX21" fmla="*/ 78273 w 150495"/>
                <a:gd name="connsiteY21" fmla="*/ 253009 h 269671"/>
                <a:gd name="connsiteX22" fmla="*/ 82654 w 150495"/>
                <a:gd name="connsiteY22" fmla="*/ 264249 h 269671"/>
                <a:gd name="connsiteX23" fmla="*/ 93990 w 150495"/>
                <a:gd name="connsiteY23" fmla="*/ 269107 h 269671"/>
                <a:gd name="connsiteX24" fmla="*/ 109896 w 150495"/>
                <a:gd name="connsiteY24" fmla="*/ 249390 h 269671"/>
                <a:gd name="connsiteX25" fmla="*/ 109896 w 150495"/>
                <a:gd name="connsiteY25" fmla="*/ 58604 h 269671"/>
                <a:gd name="connsiteX26" fmla="*/ 113897 w 150495"/>
                <a:gd name="connsiteY26" fmla="*/ 54603 h 269671"/>
                <a:gd name="connsiteX27" fmla="*/ 117802 w 150495"/>
                <a:gd name="connsiteY27" fmla="*/ 58604 h 269671"/>
                <a:gd name="connsiteX28" fmla="*/ 117802 w 150495"/>
                <a:gd name="connsiteY28" fmla="*/ 127851 h 269671"/>
                <a:gd name="connsiteX29" fmla="*/ 135900 w 150495"/>
                <a:gd name="connsiteY29" fmla="*/ 141662 h 269671"/>
                <a:gd name="connsiteX30" fmla="*/ 149711 w 150495"/>
                <a:gd name="connsiteY30" fmla="*/ 127851 h 269671"/>
                <a:gd name="connsiteX31" fmla="*/ 149711 w 150495"/>
                <a:gd name="connsiteY31" fmla="*/ 38792 h 269671"/>
                <a:gd name="connsiteX32" fmla="*/ 110944 w 150495"/>
                <a:gd name="connsiteY32" fmla="*/ -175 h 269671"/>
                <a:gd name="connsiteX33" fmla="*/ 109896 w 150495"/>
                <a:gd name="connsiteY33" fmla="*/ -165 h 26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0495" h="269671">
                  <a:moveTo>
                    <a:pt x="39030" y="-165"/>
                  </a:moveTo>
                  <a:cubicBezTo>
                    <a:pt x="17599" y="-747"/>
                    <a:pt x="-213" y="16132"/>
                    <a:pt x="-785" y="37535"/>
                  </a:cubicBezTo>
                  <a:cubicBezTo>
                    <a:pt x="-785" y="37954"/>
                    <a:pt x="-785" y="38373"/>
                    <a:pt x="-785" y="38792"/>
                  </a:cubicBezTo>
                  <a:lnTo>
                    <a:pt x="-785" y="127851"/>
                  </a:lnTo>
                  <a:cubicBezTo>
                    <a:pt x="169" y="136633"/>
                    <a:pt x="8074" y="142976"/>
                    <a:pt x="16837" y="142014"/>
                  </a:cubicBezTo>
                  <a:cubicBezTo>
                    <a:pt x="24361" y="141195"/>
                    <a:pt x="30171" y="135309"/>
                    <a:pt x="31030" y="127851"/>
                  </a:cubicBezTo>
                  <a:lnTo>
                    <a:pt x="31030" y="58604"/>
                  </a:lnTo>
                  <a:cubicBezTo>
                    <a:pt x="31030" y="56394"/>
                    <a:pt x="32839" y="54603"/>
                    <a:pt x="35029" y="54603"/>
                  </a:cubicBezTo>
                  <a:cubicBezTo>
                    <a:pt x="37221" y="54603"/>
                    <a:pt x="39030" y="56394"/>
                    <a:pt x="39030" y="58604"/>
                  </a:cubicBezTo>
                  <a:lnTo>
                    <a:pt x="39030" y="249771"/>
                  </a:lnTo>
                  <a:cubicBezTo>
                    <a:pt x="39030" y="261201"/>
                    <a:pt x="43411" y="269487"/>
                    <a:pt x="54937" y="269487"/>
                  </a:cubicBezTo>
                  <a:cubicBezTo>
                    <a:pt x="59128" y="269583"/>
                    <a:pt x="63224" y="267887"/>
                    <a:pt x="66081" y="264820"/>
                  </a:cubicBezTo>
                  <a:cubicBezTo>
                    <a:pt x="67605" y="263058"/>
                    <a:pt x="68748" y="260981"/>
                    <a:pt x="69414" y="258724"/>
                  </a:cubicBezTo>
                  <a:cubicBezTo>
                    <a:pt x="69796" y="257610"/>
                    <a:pt x="70082" y="256467"/>
                    <a:pt x="70272" y="255295"/>
                  </a:cubicBezTo>
                  <a:cubicBezTo>
                    <a:pt x="70272" y="254724"/>
                    <a:pt x="70272" y="254152"/>
                    <a:pt x="70272" y="253581"/>
                  </a:cubicBezTo>
                  <a:cubicBezTo>
                    <a:pt x="70272" y="253104"/>
                    <a:pt x="70272" y="252628"/>
                    <a:pt x="70272" y="252057"/>
                  </a:cubicBezTo>
                  <a:lnTo>
                    <a:pt x="70272" y="137757"/>
                  </a:lnTo>
                  <a:cubicBezTo>
                    <a:pt x="70272" y="135547"/>
                    <a:pt x="72082" y="133756"/>
                    <a:pt x="74272" y="133756"/>
                  </a:cubicBezTo>
                  <a:cubicBezTo>
                    <a:pt x="76464" y="133756"/>
                    <a:pt x="78273" y="135547"/>
                    <a:pt x="78273" y="137757"/>
                  </a:cubicBezTo>
                  <a:lnTo>
                    <a:pt x="78273" y="225196"/>
                  </a:lnTo>
                  <a:cubicBezTo>
                    <a:pt x="78273" y="225196"/>
                    <a:pt x="78273" y="251580"/>
                    <a:pt x="78273" y="251676"/>
                  </a:cubicBezTo>
                  <a:cubicBezTo>
                    <a:pt x="78273" y="252123"/>
                    <a:pt x="78273" y="252562"/>
                    <a:pt x="78273" y="253009"/>
                  </a:cubicBezTo>
                  <a:cubicBezTo>
                    <a:pt x="78559" y="257105"/>
                    <a:pt x="80084" y="261020"/>
                    <a:pt x="82654" y="264249"/>
                  </a:cubicBezTo>
                  <a:cubicBezTo>
                    <a:pt x="85512" y="267421"/>
                    <a:pt x="89703" y="269192"/>
                    <a:pt x="93990" y="269107"/>
                  </a:cubicBezTo>
                  <a:cubicBezTo>
                    <a:pt x="105419" y="269107"/>
                    <a:pt x="109896" y="260820"/>
                    <a:pt x="109896" y="249390"/>
                  </a:cubicBezTo>
                  <a:lnTo>
                    <a:pt x="109896" y="58604"/>
                  </a:lnTo>
                  <a:cubicBezTo>
                    <a:pt x="109991" y="56451"/>
                    <a:pt x="111706" y="54746"/>
                    <a:pt x="113897" y="54603"/>
                  </a:cubicBezTo>
                  <a:cubicBezTo>
                    <a:pt x="115992" y="54746"/>
                    <a:pt x="117707" y="56470"/>
                    <a:pt x="117802" y="58604"/>
                  </a:cubicBezTo>
                  <a:lnTo>
                    <a:pt x="117802" y="127851"/>
                  </a:lnTo>
                  <a:cubicBezTo>
                    <a:pt x="118945" y="136661"/>
                    <a:pt x="127041" y="142843"/>
                    <a:pt x="135900" y="141662"/>
                  </a:cubicBezTo>
                  <a:cubicBezTo>
                    <a:pt x="143044" y="140700"/>
                    <a:pt x="148758" y="135042"/>
                    <a:pt x="149711" y="127851"/>
                  </a:cubicBezTo>
                  <a:lnTo>
                    <a:pt x="149711" y="38792"/>
                  </a:lnTo>
                  <a:cubicBezTo>
                    <a:pt x="149806" y="17332"/>
                    <a:pt x="132376" y="-118"/>
                    <a:pt x="110944" y="-175"/>
                  </a:cubicBezTo>
                  <a:cubicBezTo>
                    <a:pt x="110563" y="-175"/>
                    <a:pt x="110277" y="-175"/>
                    <a:pt x="109896" y="-165"/>
                  </a:cubicBezTo>
                  <a:close/>
                </a:path>
              </a:pathLst>
            </a:custGeom>
            <a:solidFill>
              <a:srgbClr val="336933"/>
            </a:solidFill>
            <a:ln w="9525" cap="flat">
              <a:noFill/>
              <a:prstDash val="solid"/>
              <a:miter/>
            </a:ln>
          </p:spPr>
          <p:txBody>
            <a:bodyPr rtlCol="0" anchor="ctr"/>
            <a:lstStyle/>
            <a:p>
              <a:endParaRPr lang="en-US"/>
            </a:p>
          </p:txBody>
        </p:sp>
        <p:sp>
          <p:nvSpPr>
            <p:cNvPr id="928" name="Freeform: Shape 927">
              <a:extLst>
                <a:ext uri="{FF2B5EF4-FFF2-40B4-BE49-F238E27FC236}">
                  <a16:creationId xmlns:a16="http://schemas.microsoft.com/office/drawing/2014/main" id="{FDE32F53-EB55-4A19-A97C-89F4E170E860}"/>
                </a:ext>
              </a:extLst>
            </p:cNvPr>
            <p:cNvSpPr/>
            <p:nvPr/>
          </p:nvSpPr>
          <p:spPr>
            <a:xfrm>
              <a:off x="10336107" y="1141667"/>
              <a:ext cx="85964" cy="85966"/>
            </a:xfrm>
            <a:custGeom>
              <a:avLst/>
              <a:gdLst>
                <a:gd name="connsiteX0" fmla="*/ 67604 w 68388"/>
                <a:gd name="connsiteY0" fmla="*/ 34015 h 68389"/>
                <a:gd name="connsiteX1" fmla="*/ 33410 w 68388"/>
                <a:gd name="connsiteY1" fmla="*/ 68210 h 68389"/>
                <a:gd name="connsiteX2" fmla="*/ -785 w 68388"/>
                <a:gd name="connsiteY2" fmla="*/ 34015 h 68389"/>
                <a:gd name="connsiteX3" fmla="*/ 33410 w 68388"/>
                <a:gd name="connsiteY3" fmla="*/ -180 h 68389"/>
                <a:gd name="connsiteX4" fmla="*/ 67604 w 68388"/>
                <a:gd name="connsiteY4" fmla="*/ 34015 h 68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388" h="68389">
                  <a:moveTo>
                    <a:pt x="67604" y="34015"/>
                  </a:moveTo>
                  <a:cubicBezTo>
                    <a:pt x="67604" y="52903"/>
                    <a:pt x="52269" y="68210"/>
                    <a:pt x="33410" y="68210"/>
                  </a:cubicBezTo>
                  <a:cubicBezTo>
                    <a:pt x="14550" y="68210"/>
                    <a:pt x="-785" y="52903"/>
                    <a:pt x="-785" y="34015"/>
                  </a:cubicBezTo>
                  <a:cubicBezTo>
                    <a:pt x="-785" y="15127"/>
                    <a:pt x="14550" y="-180"/>
                    <a:pt x="33410" y="-180"/>
                  </a:cubicBezTo>
                  <a:cubicBezTo>
                    <a:pt x="52269" y="-180"/>
                    <a:pt x="67604" y="15127"/>
                    <a:pt x="67604" y="34015"/>
                  </a:cubicBezTo>
                </a:path>
              </a:pathLst>
            </a:custGeom>
            <a:solidFill>
              <a:srgbClr val="336933"/>
            </a:solidFill>
            <a:ln w="9525" cap="flat">
              <a:noFill/>
              <a:prstDash val="solid"/>
              <a:miter/>
            </a:ln>
          </p:spPr>
          <p:txBody>
            <a:bodyPr rtlCol="0" anchor="ctr"/>
            <a:lstStyle/>
            <a:p>
              <a:endParaRPr lang="en-US"/>
            </a:p>
          </p:txBody>
        </p:sp>
        <p:sp>
          <p:nvSpPr>
            <p:cNvPr id="929" name="Freeform: Shape 928">
              <a:extLst>
                <a:ext uri="{FF2B5EF4-FFF2-40B4-BE49-F238E27FC236}">
                  <a16:creationId xmlns:a16="http://schemas.microsoft.com/office/drawing/2014/main" id="{646F5BCB-B389-4A25-8646-582CA75B9D89}"/>
                </a:ext>
              </a:extLst>
            </p:cNvPr>
            <p:cNvSpPr/>
            <p:nvPr/>
          </p:nvSpPr>
          <p:spPr>
            <a:xfrm>
              <a:off x="10740317" y="1235997"/>
              <a:ext cx="189293" cy="338979"/>
            </a:xfrm>
            <a:custGeom>
              <a:avLst/>
              <a:gdLst>
                <a:gd name="connsiteX0" fmla="*/ 39029 w 150590"/>
                <a:gd name="connsiteY0" fmla="*/ -165 h 269671"/>
                <a:gd name="connsiteX1" fmla="*/ -785 w 150590"/>
                <a:gd name="connsiteY1" fmla="*/ 37535 h 269671"/>
                <a:gd name="connsiteX2" fmla="*/ -785 w 150590"/>
                <a:gd name="connsiteY2" fmla="*/ 38792 h 269671"/>
                <a:gd name="connsiteX3" fmla="*/ -785 w 150590"/>
                <a:gd name="connsiteY3" fmla="*/ 127851 h 269671"/>
                <a:gd name="connsiteX4" fmla="*/ 16836 w 150590"/>
                <a:gd name="connsiteY4" fmla="*/ 142014 h 269671"/>
                <a:gd name="connsiteX5" fmla="*/ 31028 w 150590"/>
                <a:gd name="connsiteY5" fmla="*/ 127851 h 269671"/>
                <a:gd name="connsiteX6" fmla="*/ 31028 w 150590"/>
                <a:gd name="connsiteY6" fmla="*/ 58604 h 269671"/>
                <a:gd name="connsiteX7" fmla="*/ 35028 w 150590"/>
                <a:gd name="connsiteY7" fmla="*/ 54603 h 269671"/>
                <a:gd name="connsiteX8" fmla="*/ 39029 w 150590"/>
                <a:gd name="connsiteY8" fmla="*/ 58604 h 269671"/>
                <a:gd name="connsiteX9" fmla="*/ 39029 w 150590"/>
                <a:gd name="connsiteY9" fmla="*/ 249771 h 269671"/>
                <a:gd name="connsiteX10" fmla="*/ 54936 w 150590"/>
                <a:gd name="connsiteY10" fmla="*/ 269487 h 269671"/>
                <a:gd name="connsiteX11" fmla="*/ 66080 w 150590"/>
                <a:gd name="connsiteY11" fmla="*/ 264820 h 269671"/>
                <a:gd name="connsiteX12" fmla="*/ 69414 w 150590"/>
                <a:gd name="connsiteY12" fmla="*/ 258724 h 269671"/>
                <a:gd name="connsiteX13" fmla="*/ 70367 w 150590"/>
                <a:gd name="connsiteY13" fmla="*/ 255295 h 269671"/>
                <a:gd name="connsiteX14" fmla="*/ 70367 w 150590"/>
                <a:gd name="connsiteY14" fmla="*/ 253581 h 269671"/>
                <a:gd name="connsiteX15" fmla="*/ 70367 w 150590"/>
                <a:gd name="connsiteY15" fmla="*/ 252057 h 269671"/>
                <a:gd name="connsiteX16" fmla="*/ 70367 w 150590"/>
                <a:gd name="connsiteY16" fmla="*/ 137757 h 269671"/>
                <a:gd name="connsiteX17" fmla="*/ 74366 w 150590"/>
                <a:gd name="connsiteY17" fmla="*/ 133756 h 269671"/>
                <a:gd name="connsiteX18" fmla="*/ 78367 w 150590"/>
                <a:gd name="connsiteY18" fmla="*/ 137757 h 269671"/>
                <a:gd name="connsiteX19" fmla="*/ 78367 w 150590"/>
                <a:gd name="connsiteY19" fmla="*/ 225196 h 269671"/>
                <a:gd name="connsiteX20" fmla="*/ 78367 w 150590"/>
                <a:gd name="connsiteY20" fmla="*/ 251676 h 269671"/>
                <a:gd name="connsiteX21" fmla="*/ 78367 w 150590"/>
                <a:gd name="connsiteY21" fmla="*/ 253009 h 269671"/>
                <a:gd name="connsiteX22" fmla="*/ 82748 w 150590"/>
                <a:gd name="connsiteY22" fmla="*/ 264249 h 269671"/>
                <a:gd name="connsiteX23" fmla="*/ 94084 w 150590"/>
                <a:gd name="connsiteY23" fmla="*/ 269107 h 269671"/>
                <a:gd name="connsiteX24" fmla="*/ 109991 w 150590"/>
                <a:gd name="connsiteY24" fmla="*/ 249390 h 269671"/>
                <a:gd name="connsiteX25" fmla="*/ 109991 w 150590"/>
                <a:gd name="connsiteY25" fmla="*/ 58604 h 269671"/>
                <a:gd name="connsiteX26" fmla="*/ 113991 w 150590"/>
                <a:gd name="connsiteY26" fmla="*/ 54603 h 269671"/>
                <a:gd name="connsiteX27" fmla="*/ 117992 w 150590"/>
                <a:gd name="connsiteY27" fmla="*/ 58604 h 269671"/>
                <a:gd name="connsiteX28" fmla="*/ 117992 w 150590"/>
                <a:gd name="connsiteY28" fmla="*/ 127851 h 269671"/>
                <a:gd name="connsiteX29" fmla="*/ 135613 w 150590"/>
                <a:gd name="connsiteY29" fmla="*/ 142014 h 269671"/>
                <a:gd name="connsiteX30" fmla="*/ 149805 w 150590"/>
                <a:gd name="connsiteY30" fmla="*/ 127851 h 269671"/>
                <a:gd name="connsiteX31" fmla="*/ 149805 w 150590"/>
                <a:gd name="connsiteY31" fmla="*/ 38792 h 269671"/>
                <a:gd name="connsiteX32" fmla="*/ 111039 w 150590"/>
                <a:gd name="connsiteY32" fmla="*/ -175 h 269671"/>
                <a:gd name="connsiteX33" fmla="*/ 109991 w 150590"/>
                <a:gd name="connsiteY33" fmla="*/ -165 h 26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0590" h="269671">
                  <a:moveTo>
                    <a:pt x="39029" y="-165"/>
                  </a:moveTo>
                  <a:cubicBezTo>
                    <a:pt x="17598" y="-747"/>
                    <a:pt x="-214" y="16132"/>
                    <a:pt x="-785" y="37535"/>
                  </a:cubicBezTo>
                  <a:cubicBezTo>
                    <a:pt x="-785" y="37954"/>
                    <a:pt x="-785" y="38373"/>
                    <a:pt x="-785" y="38792"/>
                  </a:cubicBezTo>
                  <a:lnTo>
                    <a:pt x="-785" y="127851"/>
                  </a:lnTo>
                  <a:cubicBezTo>
                    <a:pt x="167" y="136633"/>
                    <a:pt x="8073" y="142976"/>
                    <a:pt x="16836" y="142014"/>
                  </a:cubicBezTo>
                  <a:cubicBezTo>
                    <a:pt x="24360" y="141195"/>
                    <a:pt x="30171" y="135309"/>
                    <a:pt x="31028" y="127851"/>
                  </a:cubicBezTo>
                  <a:lnTo>
                    <a:pt x="31028" y="58604"/>
                  </a:lnTo>
                  <a:cubicBezTo>
                    <a:pt x="31028" y="56394"/>
                    <a:pt x="32838" y="54603"/>
                    <a:pt x="35028" y="54603"/>
                  </a:cubicBezTo>
                  <a:cubicBezTo>
                    <a:pt x="37220" y="54603"/>
                    <a:pt x="39029" y="56394"/>
                    <a:pt x="39029" y="58604"/>
                  </a:cubicBezTo>
                  <a:lnTo>
                    <a:pt x="39029" y="249771"/>
                  </a:lnTo>
                  <a:cubicBezTo>
                    <a:pt x="39029" y="261201"/>
                    <a:pt x="43506" y="269487"/>
                    <a:pt x="54936" y="269487"/>
                  </a:cubicBezTo>
                  <a:cubicBezTo>
                    <a:pt x="59127" y="269583"/>
                    <a:pt x="63223" y="267887"/>
                    <a:pt x="66080" y="264820"/>
                  </a:cubicBezTo>
                  <a:cubicBezTo>
                    <a:pt x="67604" y="263058"/>
                    <a:pt x="68747" y="260981"/>
                    <a:pt x="69414" y="258724"/>
                  </a:cubicBezTo>
                  <a:cubicBezTo>
                    <a:pt x="69795" y="257600"/>
                    <a:pt x="70081" y="256457"/>
                    <a:pt x="70367" y="255295"/>
                  </a:cubicBezTo>
                  <a:lnTo>
                    <a:pt x="70367" y="253581"/>
                  </a:lnTo>
                  <a:cubicBezTo>
                    <a:pt x="70367" y="253104"/>
                    <a:pt x="70367" y="252628"/>
                    <a:pt x="70367" y="252057"/>
                  </a:cubicBezTo>
                  <a:lnTo>
                    <a:pt x="70367" y="137757"/>
                  </a:lnTo>
                  <a:cubicBezTo>
                    <a:pt x="70367" y="135547"/>
                    <a:pt x="72176" y="133756"/>
                    <a:pt x="74366" y="133756"/>
                  </a:cubicBezTo>
                  <a:cubicBezTo>
                    <a:pt x="76558" y="133756"/>
                    <a:pt x="78367" y="135547"/>
                    <a:pt x="78367" y="137757"/>
                  </a:cubicBezTo>
                  <a:lnTo>
                    <a:pt x="78367" y="225196"/>
                  </a:lnTo>
                  <a:cubicBezTo>
                    <a:pt x="78367" y="225196"/>
                    <a:pt x="78367" y="251580"/>
                    <a:pt x="78367" y="251676"/>
                  </a:cubicBezTo>
                  <a:cubicBezTo>
                    <a:pt x="78367" y="252123"/>
                    <a:pt x="78367" y="252562"/>
                    <a:pt x="78367" y="253009"/>
                  </a:cubicBezTo>
                  <a:cubicBezTo>
                    <a:pt x="78653" y="257105"/>
                    <a:pt x="80178" y="261020"/>
                    <a:pt x="82748" y="264249"/>
                  </a:cubicBezTo>
                  <a:cubicBezTo>
                    <a:pt x="85606" y="267421"/>
                    <a:pt x="89797" y="269192"/>
                    <a:pt x="94084" y="269107"/>
                  </a:cubicBezTo>
                  <a:cubicBezTo>
                    <a:pt x="105513" y="269107"/>
                    <a:pt x="109991" y="260820"/>
                    <a:pt x="109991" y="249390"/>
                  </a:cubicBezTo>
                  <a:lnTo>
                    <a:pt x="109991" y="58604"/>
                  </a:lnTo>
                  <a:cubicBezTo>
                    <a:pt x="109991" y="56394"/>
                    <a:pt x="111800" y="54603"/>
                    <a:pt x="113991" y="54603"/>
                  </a:cubicBezTo>
                  <a:cubicBezTo>
                    <a:pt x="116181" y="54603"/>
                    <a:pt x="117992" y="56394"/>
                    <a:pt x="117992" y="58604"/>
                  </a:cubicBezTo>
                  <a:lnTo>
                    <a:pt x="117992" y="127851"/>
                  </a:lnTo>
                  <a:cubicBezTo>
                    <a:pt x="118944" y="136633"/>
                    <a:pt x="126849" y="142976"/>
                    <a:pt x="135613" y="142014"/>
                  </a:cubicBezTo>
                  <a:cubicBezTo>
                    <a:pt x="143138" y="141195"/>
                    <a:pt x="148948" y="135309"/>
                    <a:pt x="149805" y="127851"/>
                  </a:cubicBezTo>
                  <a:lnTo>
                    <a:pt x="149805" y="38792"/>
                  </a:lnTo>
                  <a:cubicBezTo>
                    <a:pt x="149900" y="17332"/>
                    <a:pt x="132470" y="-118"/>
                    <a:pt x="111039" y="-175"/>
                  </a:cubicBezTo>
                  <a:cubicBezTo>
                    <a:pt x="110657" y="-175"/>
                    <a:pt x="110371" y="-175"/>
                    <a:pt x="109991" y="-165"/>
                  </a:cubicBezTo>
                  <a:close/>
                </a:path>
              </a:pathLst>
            </a:custGeom>
            <a:solidFill>
              <a:srgbClr val="336933"/>
            </a:solidFill>
            <a:ln w="9525" cap="flat">
              <a:noFill/>
              <a:prstDash val="solid"/>
              <a:miter/>
            </a:ln>
          </p:spPr>
          <p:txBody>
            <a:bodyPr rtlCol="0" anchor="ctr"/>
            <a:lstStyle/>
            <a:p>
              <a:endParaRPr lang="en-US"/>
            </a:p>
          </p:txBody>
        </p:sp>
        <p:sp>
          <p:nvSpPr>
            <p:cNvPr id="930" name="Freeform: Shape 929">
              <a:extLst>
                <a:ext uri="{FF2B5EF4-FFF2-40B4-BE49-F238E27FC236}">
                  <a16:creationId xmlns:a16="http://schemas.microsoft.com/office/drawing/2014/main" id="{5CB4D1EB-05D0-41E5-9906-B719B2977E32}"/>
                </a:ext>
              </a:extLst>
            </p:cNvPr>
            <p:cNvSpPr/>
            <p:nvPr/>
          </p:nvSpPr>
          <p:spPr>
            <a:xfrm>
              <a:off x="10792399" y="1141667"/>
              <a:ext cx="85964" cy="85966"/>
            </a:xfrm>
            <a:custGeom>
              <a:avLst/>
              <a:gdLst>
                <a:gd name="connsiteX0" fmla="*/ 67604 w 68388"/>
                <a:gd name="connsiteY0" fmla="*/ 34015 h 68389"/>
                <a:gd name="connsiteX1" fmla="*/ 33410 w 68388"/>
                <a:gd name="connsiteY1" fmla="*/ 68210 h 68389"/>
                <a:gd name="connsiteX2" fmla="*/ -785 w 68388"/>
                <a:gd name="connsiteY2" fmla="*/ 34015 h 68389"/>
                <a:gd name="connsiteX3" fmla="*/ 33410 w 68388"/>
                <a:gd name="connsiteY3" fmla="*/ -180 h 68389"/>
                <a:gd name="connsiteX4" fmla="*/ 67604 w 68388"/>
                <a:gd name="connsiteY4" fmla="*/ 34015 h 68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388" h="68389">
                  <a:moveTo>
                    <a:pt x="67604" y="34015"/>
                  </a:moveTo>
                  <a:cubicBezTo>
                    <a:pt x="67604" y="52903"/>
                    <a:pt x="52269" y="68210"/>
                    <a:pt x="33410" y="68210"/>
                  </a:cubicBezTo>
                  <a:cubicBezTo>
                    <a:pt x="14550" y="68210"/>
                    <a:pt x="-785" y="52903"/>
                    <a:pt x="-785" y="34015"/>
                  </a:cubicBezTo>
                  <a:cubicBezTo>
                    <a:pt x="-785" y="15127"/>
                    <a:pt x="14550" y="-180"/>
                    <a:pt x="33410" y="-180"/>
                  </a:cubicBezTo>
                  <a:cubicBezTo>
                    <a:pt x="52269" y="-180"/>
                    <a:pt x="67604" y="15127"/>
                    <a:pt x="67604" y="34015"/>
                  </a:cubicBezTo>
                </a:path>
              </a:pathLst>
            </a:custGeom>
            <a:solidFill>
              <a:srgbClr val="336933"/>
            </a:solidFill>
            <a:ln w="9525" cap="flat">
              <a:noFill/>
              <a:prstDash val="solid"/>
              <a:miter/>
            </a:ln>
          </p:spPr>
          <p:txBody>
            <a:bodyPr rtlCol="0" anchor="ctr"/>
            <a:lstStyle/>
            <a:p>
              <a:endParaRPr lang="en-US"/>
            </a:p>
          </p:txBody>
        </p:sp>
        <p:sp>
          <p:nvSpPr>
            <p:cNvPr id="931" name="Freeform: Shape 930">
              <a:extLst>
                <a:ext uri="{FF2B5EF4-FFF2-40B4-BE49-F238E27FC236}">
                  <a16:creationId xmlns:a16="http://schemas.microsoft.com/office/drawing/2014/main" id="{EEB6ECE2-0228-43E7-8979-A76CB40F3651}"/>
                </a:ext>
              </a:extLst>
            </p:cNvPr>
            <p:cNvSpPr/>
            <p:nvPr/>
          </p:nvSpPr>
          <p:spPr>
            <a:xfrm>
              <a:off x="10968521" y="1235997"/>
              <a:ext cx="188935" cy="338978"/>
            </a:xfrm>
            <a:custGeom>
              <a:avLst/>
              <a:gdLst>
                <a:gd name="connsiteX0" fmla="*/ 39030 w 150305"/>
                <a:gd name="connsiteY0" fmla="*/ -165 h 269670"/>
                <a:gd name="connsiteX1" fmla="*/ -785 w 150305"/>
                <a:gd name="connsiteY1" fmla="*/ 37535 h 269670"/>
                <a:gd name="connsiteX2" fmla="*/ -785 w 150305"/>
                <a:gd name="connsiteY2" fmla="*/ 38792 h 269670"/>
                <a:gd name="connsiteX3" fmla="*/ -785 w 150305"/>
                <a:gd name="connsiteY3" fmla="*/ 127851 h 269670"/>
                <a:gd name="connsiteX4" fmla="*/ 16836 w 150305"/>
                <a:gd name="connsiteY4" fmla="*/ 142014 h 269670"/>
                <a:gd name="connsiteX5" fmla="*/ 31028 w 150305"/>
                <a:gd name="connsiteY5" fmla="*/ 127851 h 269670"/>
                <a:gd name="connsiteX6" fmla="*/ 31028 w 150305"/>
                <a:gd name="connsiteY6" fmla="*/ 58604 h 269670"/>
                <a:gd name="connsiteX7" fmla="*/ 35029 w 150305"/>
                <a:gd name="connsiteY7" fmla="*/ 54603 h 269670"/>
                <a:gd name="connsiteX8" fmla="*/ 39030 w 150305"/>
                <a:gd name="connsiteY8" fmla="*/ 58604 h 269670"/>
                <a:gd name="connsiteX9" fmla="*/ 39030 w 150305"/>
                <a:gd name="connsiteY9" fmla="*/ 249771 h 269670"/>
                <a:gd name="connsiteX10" fmla="*/ 54936 w 150305"/>
                <a:gd name="connsiteY10" fmla="*/ 269487 h 269670"/>
                <a:gd name="connsiteX11" fmla="*/ 66081 w 150305"/>
                <a:gd name="connsiteY11" fmla="*/ 264820 h 269670"/>
                <a:gd name="connsiteX12" fmla="*/ 69414 w 150305"/>
                <a:gd name="connsiteY12" fmla="*/ 258724 h 269670"/>
                <a:gd name="connsiteX13" fmla="*/ 70271 w 150305"/>
                <a:gd name="connsiteY13" fmla="*/ 255295 h 269670"/>
                <a:gd name="connsiteX14" fmla="*/ 70271 w 150305"/>
                <a:gd name="connsiteY14" fmla="*/ 253581 h 269670"/>
                <a:gd name="connsiteX15" fmla="*/ 70271 w 150305"/>
                <a:gd name="connsiteY15" fmla="*/ 252057 h 269670"/>
                <a:gd name="connsiteX16" fmla="*/ 70271 w 150305"/>
                <a:gd name="connsiteY16" fmla="*/ 137757 h 269670"/>
                <a:gd name="connsiteX17" fmla="*/ 74844 w 150305"/>
                <a:gd name="connsiteY17" fmla="*/ 134423 h 269670"/>
                <a:gd name="connsiteX18" fmla="*/ 78178 w 150305"/>
                <a:gd name="connsiteY18" fmla="*/ 137757 h 269670"/>
                <a:gd name="connsiteX19" fmla="*/ 78178 w 150305"/>
                <a:gd name="connsiteY19" fmla="*/ 252057 h 269670"/>
                <a:gd name="connsiteX20" fmla="*/ 78178 w 150305"/>
                <a:gd name="connsiteY20" fmla="*/ 253390 h 269670"/>
                <a:gd name="connsiteX21" fmla="*/ 82559 w 150305"/>
                <a:gd name="connsiteY21" fmla="*/ 264630 h 269670"/>
                <a:gd name="connsiteX22" fmla="*/ 93799 w 150305"/>
                <a:gd name="connsiteY22" fmla="*/ 269487 h 269670"/>
                <a:gd name="connsiteX23" fmla="*/ 109800 w 150305"/>
                <a:gd name="connsiteY23" fmla="*/ 249771 h 269670"/>
                <a:gd name="connsiteX24" fmla="*/ 109800 w 150305"/>
                <a:gd name="connsiteY24" fmla="*/ 58604 h 269670"/>
                <a:gd name="connsiteX25" fmla="*/ 113706 w 150305"/>
                <a:gd name="connsiteY25" fmla="*/ 54603 h 269670"/>
                <a:gd name="connsiteX26" fmla="*/ 117707 w 150305"/>
                <a:gd name="connsiteY26" fmla="*/ 58604 h 269670"/>
                <a:gd name="connsiteX27" fmla="*/ 117707 w 150305"/>
                <a:gd name="connsiteY27" fmla="*/ 127851 h 269670"/>
                <a:gd name="connsiteX28" fmla="*/ 135328 w 150305"/>
                <a:gd name="connsiteY28" fmla="*/ 142014 h 269670"/>
                <a:gd name="connsiteX29" fmla="*/ 149520 w 150305"/>
                <a:gd name="connsiteY29" fmla="*/ 127851 h 269670"/>
                <a:gd name="connsiteX30" fmla="*/ 149520 w 150305"/>
                <a:gd name="connsiteY30" fmla="*/ 38792 h 269670"/>
                <a:gd name="connsiteX31" fmla="*/ 110943 w 150305"/>
                <a:gd name="connsiteY31" fmla="*/ -175 h 269670"/>
                <a:gd name="connsiteX32" fmla="*/ 109800 w 150305"/>
                <a:gd name="connsiteY32" fmla="*/ -165 h 269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0305" h="269670">
                  <a:moveTo>
                    <a:pt x="39030" y="-165"/>
                  </a:moveTo>
                  <a:cubicBezTo>
                    <a:pt x="17599" y="-747"/>
                    <a:pt x="-213" y="16132"/>
                    <a:pt x="-785" y="37535"/>
                  </a:cubicBezTo>
                  <a:cubicBezTo>
                    <a:pt x="-785" y="37954"/>
                    <a:pt x="-785" y="38373"/>
                    <a:pt x="-785" y="38792"/>
                  </a:cubicBezTo>
                  <a:lnTo>
                    <a:pt x="-785" y="127851"/>
                  </a:lnTo>
                  <a:cubicBezTo>
                    <a:pt x="167" y="136633"/>
                    <a:pt x="8074" y="142976"/>
                    <a:pt x="16836" y="142014"/>
                  </a:cubicBezTo>
                  <a:cubicBezTo>
                    <a:pt x="24361" y="141195"/>
                    <a:pt x="30171" y="135309"/>
                    <a:pt x="31028" y="127851"/>
                  </a:cubicBezTo>
                  <a:lnTo>
                    <a:pt x="31028" y="58604"/>
                  </a:lnTo>
                  <a:cubicBezTo>
                    <a:pt x="31028" y="56394"/>
                    <a:pt x="32839" y="54603"/>
                    <a:pt x="35029" y="54603"/>
                  </a:cubicBezTo>
                  <a:cubicBezTo>
                    <a:pt x="37220" y="54603"/>
                    <a:pt x="39030" y="56394"/>
                    <a:pt x="39030" y="58604"/>
                  </a:cubicBezTo>
                  <a:lnTo>
                    <a:pt x="39030" y="249771"/>
                  </a:lnTo>
                  <a:cubicBezTo>
                    <a:pt x="39030" y="261201"/>
                    <a:pt x="43411" y="269487"/>
                    <a:pt x="54936" y="269487"/>
                  </a:cubicBezTo>
                  <a:cubicBezTo>
                    <a:pt x="59128" y="269554"/>
                    <a:pt x="63223" y="267868"/>
                    <a:pt x="66081" y="264820"/>
                  </a:cubicBezTo>
                  <a:cubicBezTo>
                    <a:pt x="67605" y="263039"/>
                    <a:pt x="68748" y="260963"/>
                    <a:pt x="69414" y="258724"/>
                  </a:cubicBezTo>
                  <a:cubicBezTo>
                    <a:pt x="69796" y="257610"/>
                    <a:pt x="70082" y="256467"/>
                    <a:pt x="70271" y="255295"/>
                  </a:cubicBezTo>
                  <a:lnTo>
                    <a:pt x="70271" y="253581"/>
                  </a:lnTo>
                  <a:cubicBezTo>
                    <a:pt x="70367" y="253076"/>
                    <a:pt x="70367" y="252562"/>
                    <a:pt x="70271" y="252057"/>
                  </a:cubicBezTo>
                  <a:lnTo>
                    <a:pt x="70271" y="137757"/>
                  </a:lnTo>
                  <a:cubicBezTo>
                    <a:pt x="70653" y="135575"/>
                    <a:pt x="72653" y="134080"/>
                    <a:pt x="74844" y="134423"/>
                  </a:cubicBezTo>
                  <a:cubicBezTo>
                    <a:pt x="76558" y="134690"/>
                    <a:pt x="77892" y="136033"/>
                    <a:pt x="78178" y="137757"/>
                  </a:cubicBezTo>
                  <a:lnTo>
                    <a:pt x="78178" y="252057"/>
                  </a:lnTo>
                  <a:lnTo>
                    <a:pt x="78178" y="253390"/>
                  </a:lnTo>
                  <a:cubicBezTo>
                    <a:pt x="78464" y="257495"/>
                    <a:pt x="79987" y="261420"/>
                    <a:pt x="82559" y="264630"/>
                  </a:cubicBezTo>
                  <a:cubicBezTo>
                    <a:pt x="85417" y="267801"/>
                    <a:pt x="89512" y="269573"/>
                    <a:pt x="93799" y="269487"/>
                  </a:cubicBezTo>
                  <a:cubicBezTo>
                    <a:pt x="105324" y="269487"/>
                    <a:pt x="109800" y="261201"/>
                    <a:pt x="109800" y="249771"/>
                  </a:cubicBezTo>
                  <a:lnTo>
                    <a:pt x="109800" y="58604"/>
                  </a:lnTo>
                  <a:cubicBezTo>
                    <a:pt x="109896" y="56470"/>
                    <a:pt x="111611" y="54746"/>
                    <a:pt x="113706" y="54603"/>
                  </a:cubicBezTo>
                  <a:cubicBezTo>
                    <a:pt x="115896" y="54746"/>
                    <a:pt x="117611" y="56451"/>
                    <a:pt x="117707" y="58604"/>
                  </a:cubicBezTo>
                  <a:lnTo>
                    <a:pt x="117707" y="127851"/>
                  </a:lnTo>
                  <a:cubicBezTo>
                    <a:pt x="118659" y="136633"/>
                    <a:pt x="126564" y="142976"/>
                    <a:pt x="135328" y="142014"/>
                  </a:cubicBezTo>
                  <a:cubicBezTo>
                    <a:pt x="142852" y="141195"/>
                    <a:pt x="148663" y="135309"/>
                    <a:pt x="149520" y="127851"/>
                  </a:cubicBezTo>
                  <a:lnTo>
                    <a:pt x="149520" y="38792"/>
                  </a:lnTo>
                  <a:cubicBezTo>
                    <a:pt x="149615" y="17380"/>
                    <a:pt x="132375" y="-61"/>
                    <a:pt x="110943" y="-175"/>
                  </a:cubicBezTo>
                  <a:cubicBezTo>
                    <a:pt x="110563" y="-175"/>
                    <a:pt x="110182" y="-175"/>
                    <a:pt x="109800" y="-165"/>
                  </a:cubicBezTo>
                  <a:close/>
                </a:path>
              </a:pathLst>
            </a:custGeom>
            <a:solidFill>
              <a:srgbClr val="336933"/>
            </a:solidFill>
            <a:ln w="9525" cap="flat">
              <a:noFill/>
              <a:prstDash val="solid"/>
              <a:miter/>
            </a:ln>
          </p:spPr>
          <p:txBody>
            <a:bodyPr rtlCol="0" anchor="ctr"/>
            <a:lstStyle/>
            <a:p>
              <a:endParaRPr lang="en-US"/>
            </a:p>
          </p:txBody>
        </p:sp>
        <p:sp>
          <p:nvSpPr>
            <p:cNvPr id="932" name="Freeform: Shape 931">
              <a:extLst>
                <a:ext uri="{FF2B5EF4-FFF2-40B4-BE49-F238E27FC236}">
                  <a16:creationId xmlns:a16="http://schemas.microsoft.com/office/drawing/2014/main" id="{6E15417E-E504-4821-955A-4FE49B5D91B3}"/>
                </a:ext>
              </a:extLst>
            </p:cNvPr>
            <p:cNvSpPr/>
            <p:nvPr/>
          </p:nvSpPr>
          <p:spPr>
            <a:xfrm>
              <a:off x="11020364" y="1141667"/>
              <a:ext cx="86207" cy="86206"/>
            </a:xfrm>
            <a:custGeom>
              <a:avLst/>
              <a:gdLst>
                <a:gd name="connsiteX0" fmla="*/ 67796 w 68581"/>
                <a:gd name="connsiteY0" fmla="*/ 34015 h 68580"/>
                <a:gd name="connsiteX1" fmla="*/ 33602 w 68581"/>
                <a:gd name="connsiteY1" fmla="*/ 68400 h 68580"/>
                <a:gd name="connsiteX2" fmla="*/ -784 w 68581"/>
                <a:gd name="connsiteY2" fmla="*/ 34205 h 68580"/>
                <a:gd name="connsiteX3" fmla="*/ 33411 w 68581"/>
                <a:gd name="connsiteY3" fmla="*/ -180 h 68580"/>
                <a:gd name="connsiteX4" fmla="*/ 33602 w 68581"/>
                <a:gd name="connsiteY4" fmla="*/ -180 h 68580"/>
                <a:gd name="connsiteX5" fmla="*/ 67796 w 68581"/>
                <a:gd name="connsiteY5" fmla="*/ 34015 h 6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81" h="68580">
                  <a:moveTo>
                    <a:pt x="67796" y="34015"/>
                  </a:moveTo>
                  <a:cubicBezTo>
                    <a:pt x="67892" y="52950"/>
                    <a:pt x="52557" y="68343"/>
                    <a:pt x="33602" y="68400"/>
                  </a:cubicBezTo>
                  <a:cubicBezTo>
                    <a:pt x="14646" y="68457"/>
                    <a:pt x="-689" y="53141"/>
                    <a:pt x="-784" y="34205"/>
                  </a:cubicBezTo>
                  <a:cubicBezTo>
                    <a:pt x="-879" y="15270"/>
                    <a:pt x="14457" y="-123"/>
                    <a:pt x="33411" y="-180"/>
                  </a:cubicBezTo>
                  <a:cubicBezTo>
                    <a:pt x="33507" y="-180"/>
                    <a:pt x="33507" y="-180"/>
                    <a:pt x="33602" y="-180"/>
                  </a:cubicBezTo>
                  <a:cubicBezTo>
                    <a:pt x="52461" y="-180"/>
                    <a:pt x="67796" y="15127"/>
                    <a:pt x="67796" y="34015"/>
                  </a:cubicBezTo>
                </a:path>
              </a:pathLst>
            </a:custGeom>
            <a:solidFill>
              <a:srgbClr val="336933"/>
            </a:solidFill>
            <a:ln w="9525" cap="flat">
              <a:noFill/>
              <a:prstDash val="solid"/>
              <a:miter/>
            </a:ln>
          </p:spPr>
          <p:txBody>
            <a:bodyPr rtlCol="0" anchor="ctr"/>
            <a:lstStyle/>
            <a:p>
              <a:endParaRPr lang="en-US"/>
            </a:p>
          </p:txBody>
        </p:sp>
        <p:sp>
          <p:nvSpPr>
            <p:cNvPr id="933" name="Freeform: Shape 932">
              <a:extLst>
                <a:ext uri="{FF2B5EF4-FFF2-40B4-BE49-F238E27FC236}">
                  <a16:creationId xmlns:a16="http://schemas.microsoft.com/office/drawing/2014/main" id="{D226B42F-C8AD-446D-BF40-737422F2130E}"/>
                </a:ext>
              </a:extLst>
            </p:cNvPr>
            <p:cNvSpPr/>
            <p:nvPr/>
          </p:nvSpPr>
          <p:spPr>
            <a:xfrm>
              <a:off x="11196608" y="1235998"/>
              <a:ext cx="189293" cy="338978"/>
            </a:xfrm>
            <a:custGeom>
              <a:avLst/>
              <a:gdLst>
                <a:gd name="connsiteX0" fmla="*/ 39029 w 150590"/>
                <a:gd name="connsiteY0" fmla="*/ -167 h 269670"/>
                <a:gd name="connsiteX1" fmla="*/ -785 w 150590"/>
                <a:gd name="connsiteY1" fmla="*/ 37733 h 269670"/>
                <a:gd name="connsiteX2" fmla="*/ -785 w 150590"/>
                <a:gd name="connsiteY2" fmla="*/ 38791 h 269670"/>
                <a:gd name="connsiteX3" fmla="*/ -785 w 150590"/>
                <a:gd name="connsiteY3" fmla="*/ 127849 h 269670"/>
                <a:gd name="connsiteX4" fmla="*/ 17312 w 150590"/>
                <a:gd name="connsiteY4" fmla="*/ 141661 h 269670"/>
                <a:gd name="connsiteX5" fmla="*/ 31124 w 150590"/>
                <a:gd name="connsiteY5" fmla="*/ 127849 h 269670"/>
                <a:gd name="connsiteX6" fmla="*/ 31124 w 150590"/>
                <a:gd name="connsiteY6" fmla="*/ 58603 h 269670"/>
                <a:gd name="connsiteX7" fmla="*/ 35029 w 150590"/>
                <a:gd name="connsiteY7" fmla="*/ 54602 h 269670"/>
                <a:gd name="connsiteX8" fmla="*/ 39029 w 150590"/>
                <a:gd name="connsiteY8" fmla="*/ 58603 h 269670"/>
                <a:gd name="connsiteX9" fmla="*/ 39029 w 150590"/>
                <a:gd name="connsiteY9" fmla="*/ 249770 h 269670"/>
                <a:gd name="connsiteX10" fmla="*/ 54936 w 150590"/>
                <a:gd name="connsiteY10" fmla="*/ 269486 h 269670"/>
                <a:gd name="connsiteX11" fmla="*/ 66081 w 150590"/>
                <a:gd name="connsiteY11" fmla="*/ 264819 h 269670"/>
                <a:gd name="connsiteX12" fmla="*/ 69510 w 150590"/>
                <a:gd name="connsiteY12" fmla="*/ 258723 h 269670"/>
                <a:gd name="connsiteX13" fmla="*/ 70367 w 150590"/>
                <a:gd name="connsiteY13" fmla="*/ 255294 h 269670"/>
                <a:gd name="connsiteX14" fmla="*/ 70367 w 150590"/>
                <a:gd name="connsiteY14" fmla="*/ 253580 h 269670"/>
                <a:gd name="connsiteX15" fmla="*/ 70367 w 150590"/>
                <a:gd name="connsiteY15" fmla="*/ 252056 h 269670"/>
                <a:gd name="connsiteX16" fmla="*/ 70367 w 150590"/>
                <a:gd name="connsiteY16" fmla="*/ 137756 h 269670"/>
                <a:gd name="connsiteX17" fmla="*/ 74368 w 150590"/>
                <a:gd name="connsiteY17" fmla="*/ 133755 h 269670"/>
                <a:gd name="connsiteX18" fmla="*/ 78367 w 150590"/>
                <a:gd name="connsiteY18" fmla="*/ 137756 h 269670"/>
                <a:gd name="connsiteX19" fmla="*/ 78367 w 150590"/>
                <a:gd name="connsiteY19" fmla="*/ 252056 h 269670"/>
                <a:gd name="connsiteX20" fmla="*/ 78367 w 150590"/>
                <a:gd name="connsiteY20" fmla="*/ 253389 h 269670"/>
                <a:gd name="connsiteX21" fmla="*/ 82750 w 150590"/>
                <a:gd name="connsiteY21" fmla="*/ 264629 h 269670"/>
                <a:gd name="connsiteX22" fmla="*/ 94084 w 150590"/>
                <a:gd name="connsiteY22" fmla="*/ 269486 h 269670"/>
                <a:gd name="connsiteX23" fmla="*/ 109991 w 150590"/>
                <a:gd name="connsiteY23" fmla="*/ 249770 h 269670"/>
                <a:gd name="connsiteX24" fmla="*/ 109991 w 150590"/>
                <a:gd name="connsiteY24" fmla="*/ 58603 h 269670"/>
                <a:gd name="connsiteX25" fmla="*/ 113991 w 150590"/>
                <a:gd name="connsiteY25" fmla="*/ 54602 h 269670"/>
                <a:gd name="connsiteX26" fmla="*/ 117992 w 150590"/>
                <a:gd name="connsiteY26" fmla="*/ 58603 h 269670"/>
                <a:gd name="connsiteX27" fmla="*/ 117992 w 150590"/>
                <a:gd name="connsiteY27" fmla="*/ 127849 h 269670"/>
                <a:gd name="connsiteX28" fmla="*/ 135613 w 150590"/>
                <a:gd name="connsiteY28" fmla="*/ 142013 h 269670"/>
                <a:gd name="connsiteX29" fmla="*/ 149805 w 150590"/>
                <a:gd name="connsiteY29" fmla="*/ 127849 h 269670"/>
                <a:gd name="connsiteX30" fmla="*/ 149805 w 150590"/>
                <a:gd name="connsiteY30" fmla="*/ 38791 h 269670"/>
                <a:gd name="connsiteX31" fmla="*/ 111229 w 150590"/>
                <a:gd name="connsiteY31" fmla="*/ -176 h 269670"/>
                <a:gd name="connsiteX32" fmla="*/ 109991 w 150590"/>
                <a:gd name="connsiteY32" fmla="*/ -167 h 269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0590" h="269670">
                  <a:moveTo>
                    <a:pt x="39029" y="-167"/>
                  </a:moveTo>
                  <a:cubicBezTo>
                    <a:pt x="17598" y="-690"/>
                    <a:pt x="-214" y="16274"/>
                    <a:pt x="-785" y="37733"/>
                  </a:cubicBezTo>
                  <a:cubicBezTo>
                    <a:pt x="-785" y="38086"/>
                    <a:pt x="-785" y="38438"/>
                    <a:pt x="-785" y="38791"/>
                  </a:cubicBezTo>
                  <a:lnTo>
                    <a:pt x="-785" y="127849"/>
                  </a:lnTo>
                  <a:cubicBezTo>
                    <a:pt x="358" y="136660"/>
                    <a:pt x="8454" y="142842"/>
                    <a:pt x="17312" y="141661"/>
                  </a:cubicBezTo>
                  <a:cubicBezTo>
                    <a:pt x="24456" y="140699"/>
                    <a:pt x="30171" y="135041"/>
                    <a:pt x="31124" y="127849"/>
                  </a:cubicBezTo>
                  <a:lnTo>
                    <a:pt x="31124" y="58603"/>
                  </a:lnTo>
                  <a:cubicBezTo>
                    <a:pt x="31219" y="56469"/>
                    <a:pt x="32933" y="54745"/>
                    <a:pt x="35029" y="54602"/>
                  </a:cubicBezTo>
                  <a:cubicBezTo>
                    <a:pt x="37220" y="54745"/>
                    <a:pt x="38934" y="56450"/>
                    <a:pt x="39029" y="58603"/>
                  </a:cubicBezTo>
                  <a:lnTo>
                    <a:pt x="39029" y="249770"/>
                  </a:lnTo>
                  <a:cubicBezTo>
                    <a:pt x="39029" y="261199"/>
                    <a:pt x="43506" y="269486"/>
                    <a:pt x="54936" y="269486"/>
                  </a:cubicBezTo>
                  <a:cubicBezTo>
                    <a:pt x="59127" y="269591"/>
                    <a:pt x="63223" y="267896"/>
                    <a:pt x="66081" y="264819"/>
                  </a:cubicBezTo>
                  <a:cubicBezTo>
                    <a:pt x="67699" y="263067"/>
                    <a:pt x="68842" y="260980"/>
                    <a:pt x="69510" y="258723"/>
                  </a:cubicBezTo>
                  <a:cubicBezTo>
                    <a:pt x="69890" y="257599"/>
                    <a:pt x="70176" y="256456"/>
                    <a:pt x="70367" y="255294"/>
                  </a:cubicBezTo>
                  <a:lnTo>
                    <a:pt x="70367" y="253580"/>
                  </a:lnTo>
                  <a:cubicBezTo>
                    <a:pt x="70462" y="253075"/>
                    <a:pt x="70462" y="252560"/>
                    <a:pt x="70367" y="252056"/>
                  </a:cubicBezTo>
                  <a:lnTo>
                    <a:pt x="70367" y="137756"/>
                  </a:lnTo>
                  <a:cubicBezTo>
                    <a:pt x="70367" y="135546"/>
                    <a:pt x="72176" y="133755"/>
                    <a:pt x="74368" y="133755"/>
                  </a:cubicBezTo>
                  <a:cubicBezTo>
                    <a:pt x="76558" y="133755"/>
                    <a:pt x="78367" y="135546"/>
                    <a:pt x="78367" y="137756"/>
                  </a:cubicBezTo>
                  <a:lnTo>
                    <a:pt x="78367" y="252056"/>
                  </a:lnTo>
                  <a:cubicBezTo>
                    <a:pt x="78367" y="252056"/>
                    <a:pt x="78367" y="252913"/>
                    <a:pt x="78367" y="253389"/>
                  </a:cubicBezTo>
                  <a:cubicBezTo>
                    <a:pt x="78653" y="257485"/>
                    <a:pt x="80178" y="261399"/>
                    <a:pt x="82750" y="264629"/>
                  </a:cubicBezTo>
                  <a:cubicBezTo>
                    <a:pt x="85606" y="267800"/>
                    <a:pt x="89798" y="269572"/>
                    <a:pt x="94084" y="269486"/>
                  </a:cubicBezTo>
                  <a:cubicBezTo>
                    <a:pt x="105513" y="269486"/>
                    <a:pt x="109991" y="261199"/>
                    <a:pt x="109991" y="249770"/>
                  </a:cubicBezTo>
                  <a:lnTo>
                    <a:pt x="109991" y="58603"/>
                  </a:lnTo>
                  <a:cubicBezTo>
                    <a:pt x="109991" y="56393"/>
                    <a:pt x="111800" y="54602"/>
                    <a:pt x="113991" y="54602"/>
                  </a:cubicBezTo>
                  <a:cubicBezTo>
                    <a:pt x="116181" y="54602"/>
                    <a:pt x="117992" y="56393"/>
                    <a:pt x="117992" y="58603"/>
                  </a:cubicBezTo>
                  <a:lnTo>
                    <a:pt x="117992" y="127849"/>
                  </a:lnTo>
                  <a:cubicBezTo>
                    <a:pt x="118944" y="136631"/>
                    <a:pt x="126849" y="142975"/>
                    <a:pt x="135613" y="142013"/>
                  </a:cubicBezTo>
                  <a:cubicBezTo>
                    <a:pt x="143138" y="141194"/>
                    <a:pt x="148948" y="135308"/>
                    <a:pt x="149805" y="127849"/>
                  </a:cubicBezTo>
                  <a:lnTo>
                    <a:pt x="149805" y="38791"/>
                  </a:lnTo>
                  <a:cubicBezTo>
                    <a:pt x="149900" y="17379"/>
                    <a:pt x="132661" y="-71"/>
                    <a:pt x="111229" y="-176"/>
                  </a:cubicBezTo>
                  <a:cubicBezTo>
                    <a:pt x="110848" y="-185"/>
                    <a:pt x="110371" y="-176"/>
                    <a:pt x="109991" y="-167"/>
                  </a:cubicBezTo>
                  <a:close/>
                </a:path>
              </a:pathLst>
            </a:custGeom>
            <a:solidFill>
              <a:srgbClr val="336933"/>
            </a:solidFill>
            <a:ln w="9525" cap="flat">
              <a:noFill/>
              <a:prstDash val="solid"/>
              <a:miter/>
            </a:ln>
          </p:spPr>
          <p:txBody>
            <a:bodyPr rtlCol="0" anchor="ctr"/>
            <a:lstStyle/>
            <a:p>
              <a:endParaRPr lang="en-US"/>
            </a:p>
          </p:txBody>
        </p:sp>
        <p:sp>
          <p:nvSpPr>
            <p:cNvPr id="934" name="Freeform: Shape 933">
              <a:extLst>
                <a:ext uri="{FF2B5EF4-FFF2-40B4-BE49-F238E27FC236}">
                  <a16:creationId xmlns:a16="http://schemas.microsoft.com/office/drawing/2014/main" id="{F05303A8-BA4E-426B-B36C-C1978D06A7E8}"/>
                </a:ext>
              </a:extLst>
            </p:cNvPr>
            <p:cNvSpPr/>
            <p:nvPr/>
          </p:nvSpPr>
          <p:spPr>
            <a:xfrm>
              <a:off x="11248691" y="1141667"/>
              <a:ext cx="85964" cy="85966"/>
            </a:xfrm>
            <a:custGeom>
              <a:avLst/>
              <a:gdLst>
                <a:gd name="connsiteX0" fmla="*/ 67604 w 68388"/>
                <a:gd name="connsiteY0" fmla="*/ 34015 h 68389"/>
                <a:gd name="connsiteX1" fmla="*/ 33410 w 68388"/>
                <a:gd name="connsiteY1" fmla="*/ 68210 h 68389"/>
                <a:gd name="connsiteX2" fmla="*/ -785 w 68388"/>
                <a:gd name="connsiteY2" fmla="*/ 34015 h 68389"/>
                <a:gd name="connsiteX3" fmla="*/ 33410 w 68388"/>
                <a:gd name="connsiteY3" fmla="*/ -180 h 68389"/>
                <a:gd name="connsiteX4" fmla="*/ 67604 w 68388"/>
                <a:gd name="connsiteY4" fmla="*/ 34015 h 68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388" h="68389">
                  <a:moveTo>
                    <a:pt x="67604" y="34015"/>
                  </a:moveTo>
                  <a:cubicBezTo>
                    <a:pt x="67604" y="52903"/>
                    <a:pt x="52269" y="68210"/>
                    <a:pt x="33410" y="68210"/>
                  </a:cubicBezTo>
                  <a:cubicBezTo>
                    <a:pt x="14550" y="68210"/>
                    <a:pt x="-785" y="52903"/>
                    <a:pt x="-785" y="34015"/>
                  </a:cubicBezTo>
                  <a:cubicBezTo>
                    <a:pt x="-785" y="15127"/>
                    <a:pt x="14550" y="-180"/>
                    <a:pt x="33410" y="-180"/>
                  </a:cubicBezTo>
                  <a:cubicBezTo>
                    <a:pt x="52269" y="-180"/>
                    <a:pt x="67604" y="15127"/>
                    <a:pt x="67604" y="34015"/>
                  </a:cubicBezTo>
                </a:path>
              </a:pathLst>
            </a:custGeom>
            <a:solidFill>
              <a:srgbClr val="336933"/>
            </a:solidFill>
            <a:ln w="9525" cap="flat">
              <a:noFill/>
              <a:prstDash val="solid"/>
              <a:miter/>
            </a:ln>
          </p:spPr>
          <p:txBody>
            <a:bodyPr rtlCol="0" anchor="ctr"/>
            <a:lstStyle/>
            <a:p>
              <a:endParaRPr lang="en-US"/>
            </a:p>
          </p:txBody>
        </p:sp>
        <p:sp>
          <p:nvSpPr>
            <p:cNvPr id="935" name="Freeform: Shape 934">
              <a:extLst>
                <a:ext uri="{FF2B5EF4-FFF2-40B4-BE49-F238E27FC236}">
                  <a16:creationId xmlns:a16="http://schemas.microsoft.com/office/drawing/2014/main" id="{E30A7455-A842-4F32-A919-A95766EAEC84}"/>
                </a:ext>
              </a:extLst>
            </p:cNvPr>
            <p:cNvSpPr/>
            <p:nvPr/>
          </p:nvSpPr>
          <p:spPr>
            <a:xfrm>
              <a:off x="10512110" y="1695523"/>
              <a:ext cx="189174" cy="338978"/>
            </a:xfrm>
            <a:custGeom>
              <a:avLst/>
              <a:gdLst>
                <a:gd name="connsiteX0" fmla="*/ 39030 w 150495"/>
                <a:gd name="connsiteY0" fmla="*/ -167 h 269670"/>
                <a:gd name="connsiteX1" fmla="*/ -785 w 150495"/>
                <a:gd name="connsiteY1" fmla="*/ 37733 h 269670"/>
                <a:gd name="connsiteX2" fmla="*/ -785 w 150495"/>
                <a:gd name="connsiteY2" fmla="*/ 38791 h 269670"/>
                <a:gd name="connsiteX3" fmla="*/ -785 w 150495"/>
                <a:gd name="connsiteY3" fmla="*/ 127754 h 269670"/>
                <a:gd name="connsiteX4" fmla="*/ 16361 w 150495"/>
                <a:gd name="connsiteY4" fmla="*/ 142470 h 269670"/>
                <a:gd name="connsiteX5" fmla="*/ 31124 w 150495"/>
                <a:gd name="connsiteY5" fmla="*/ 127754 h 269670"/>
                <a:gd name="connsiteX6" fmla="*/ 31124 w 150495"/>
                <a:gd name="connsiteY6" fmla="*/ 58603 h 269670"/>
                <a:gd name="connsiteX7" fmla="*/ 34457 w 150495"/>
                <a:gd name="connsiteY7" fmla="*/ 54031 h 269670"/>
                <a:gd name="connsiteX8" fmla="*/ 39030 w 150495"/>
                <a:gd name="connsiteY8" fmla="*/ 57374 h 269670"/>
                <a:gd name="connsiteX9" fmla="*/ 39030 w 150495"/>
                <a:gd name="connsiteY9" fmla="*/ 58603 h 269670"/>
                <a:gd name="connsiteX10" fmla="*/ 39030 w 150495"/>
                <a:gd name="connsiteY10" fmla="*/ 249674 h 269670"/>
                <a:gd name="connsiteX11" fmla="*/ 54936 w 150495"/>
                <a:gd name="connsiteY11" fmla="*/ 269486 h 269670"/>
                <a:gd name="connsiteX12" fmla="*/ 66081 w 150495"/>
                <a:gd name="connsiteY12" fmla="*/ 264819 h 269670"/>
                <a:gd name="connsiteX13" fmla="*/ 69510 w 150495"/>
                <a:gd name="connsiteY13" fmla="*/ 258723 h 269670"/>
                <a:gd name="connsiteX14" fmla="*/ 70367 w 150495"/>
                <a:gd name="connsiteY14" fmla="*/ 255294 h 269670"/>
                <a:gd name="connsiteX15" fmla="*/ 70367 w 150495"/>
                <a:gd name="connsiteY15" fmla="*/ 253580 h 269670"/>
                <a:gd name="connsiteX16" fmla="*/ 70367 w 150495"/>
                <a:gd name="connsiteY16" fmla="*/ 251960 h 269670"/>
                <a:gd name="connsiteX17" fmla="*/ 70367 w 150495"/>
                <a:gd name="connsiteY17" fmla="*/ 138136 h 269670"/>
                <a:gd name="connsiteX18" fmla="*/ 74938 w 150495"/>
                <a:gd name="connsiteY18" fmla="*/ 134803 h 269670"/>
                <a:gd name="connsiteX19" fmla="*/ 78273 w 150495"/>
                <a:gd name="connsiteY19" fmla="*/ 138136 h 269670"/>
                <a:gd name="connsiteX20" fmla="*/ 78273 w 150495"/>
                <a:gd name="connsiteY20" fmla="*/ 251960 h 269670"/>
                <a:gd name="connsiteX21" fmla="*/ 78273 w 150495"/>
                <a:gd name="connsiteY21" fmla="*/ 253389 h 269670"/>
                <a:gd name="connsiteX22" fmla="*/ 82654 w 150495"/>
                <a:gd name="connsiteY22" fmla="*/ 264628 h 269670"/>
                <a:gd name="connsiteX23" fmla="*/ 93988 w 150495"/>
                <a:gd name="connsiteY23" fmla="*/ 269486 h 269670"/>
                <a:gd name="connsiteX24" fmla="*/ 109896 w 150495"/>
                <a:gd name="connsiteY24" fmla="*/ 249674 h 269670"/>
                <a:gd name="connsiteX25" fmla="*/ 109896 w 150495"/>
                <a:gd name="connsiteY25" fmla="*/ 58507 h 269670"/>
                <a:gd name="connsiteX26" fmla="*/ 113897 w 150495"/>
                <a:gd name="connsiteY26" fmla="*/ 54507 h 269670"/>
                <a:gd name="connsiteX27" fmla="*/ 117896 w 150495"/>
                <a:gd name="connsiteY27" fmla="*/ 58507 h 269670"/>
                <a:gd name="connsiteX28" fmla="*/ 117896 w 150495"/>
                <a:gd name="connsiteY28" fmla="*/ 127754 h 269670"/>
                <a:gd name="connsiteX29" fmla="*/ 135519 w 150495"/>
                <a:gd name="connsiteY29" fmla="*/ 141918 h 269670"/>
                <a:gd name="connsiteX30" fmla="*/ 149711 w 150495"/>
                <a:gd name="connsiteY30" fmla="*/ 127754 h 269670"/>
                <a:gd name="connsiteX31" fmla="*/ 149711 w 150495"/>
                <a:gd name="connsiteY31" fmla="*/ 38791 h 269670"/>
                <a:gd name="connsiteX32" fmla="*/ 111134 w 150495"/>
                <a:gd name="connsiteY32" fmla="*/ -176 h 269670"/>
                <a:gd name="connsiteX33" fmla="*/ 109896 w 150495"/>
                <a:gd name="connsiteY33" fmla="*/ -167 h 269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0495" h="269670">
                  <a:moveTo>
                    <a:pt x="39030" y="-167"/>
                  </a:moveTo>
                  <a:cubicBezTo>
                    <a:pt x="17599" y="-690"/>
                    <a:pt x="-213" y="16274"/>
                    <a:pt x="-785" y="37733"/>
                  </a:cubicBezTo>
                  <a:cubicBezTo>
                    <a:pt x="-785" y="38086"/>
                    <a:pt x="-785" y="38438"/>
                    <a:pt x="-785" y="38791"/>
                  </a:cubicBezTo>
                  <a:lnTo>
                    <a:pt x="-785" y="127754"/>
                  </a:lnTo>
                  <a:cubicBezTo>
                    <a:pt x="-119" y="136565"/>
                    <a:pt x="7597" y="143156"/>
                    <a:pt x="16361" y="142470"/>
                  </a:cubicBezTo>
                  <a:cubicBezTo>
                    <a:pt x="24266" y="141870"/>
                    <a:pt x="30553" y="135622"/>
                    <a:pt x="31124" y="127754"/>
                  </a:cubicBezTo>
                  <a:lnTo>
                    <a:pt x="31124" y="58603"/>
                  </a:lnTo>
                  <a:cubicBezTo>
                    <a:pt x="30744" y="56422"/>
                    <a:pt x="32267" y="54374"/>
                    <a:pt x="34457" y="54031"/>
                  </a:cubicBezTo>
                  <a:cubicBezTo>
                    <a:pt x="36649" y="53697"/>
                    <a:pt x="38649" y="55193"/>
                    <a:pt x="39030" y="57374"/>
                  </a:cubicBezTo>
                  <a:cubicBezTo>
                    <a:pt x="39126" y="57784"/>
                    <a:pt x="39126" y="58193"/>
                    <a:pt x="39030" y="58603"/>
                  </a:cubicBezTo>
                  <a:lnTo>
                    <a:pt x="39030" y="249674"/>
                  </a:lnTo>
                  <a:cubicBezTo>
                    <a:pt x="39030" y="261199"/>
                    <a:pt x="43507" y="269486"/>
                    <a:pt x="54936" y="269486"/>
                  </a:cubicBezTo>
                  <a:cubicBezTo>
                    <a:pt x="59128" y="269591"/>
                    <a:pt x="63223" y="267896"/>
                    <a:pt x="66081" y="264819"/>
                  </a:cubicBezTo>
                  <a:cubicBezTo>
                    <a:pt x="67605" y="263047"/>
                    <a:pt x="68844" y="260971"/>
                    <a:pt x="69510" y="258723"/>
                  </a:cubicBezTo>
                  <a:cubicBezTo>
                    <a:pt x="69891" y="257608"/>
                    <a:pt x="70176" y="256456"/>
                    <a:pt x="70367" y="255294"/>
                  </a:cubicBezTo>
                  <a:lnTo>
                    <a:pt x="70367" y="253580"/>
                  </a:lnTo>
                  <a:lnTo>
                    <a:pt x="70367" y="251960"/>
                  </a:lnTo>
                  <a:lnTo>
                    <a:pt x="70367" y="138136"/>
                  </a:lnTo>
                  <a:cubicBezTo>
                    <a:pt x="70748" y="135955"/>
                    <a:pt x="72748" y="134460"/>
                    <a:pt x="74938" y="134803"/>
                  </a:cubicBezTo>
                  <a:cubicBezTo>
                    <a:pt x="76654" y="135069"/>
                    <a:pt x="77987" y="136412"/>
                    <a:pt x="78273" y="138136"/>
                  </a:cubicBezTo>
                  <a:lnTo>
                    <a:pt x="78273" y="251960"/>
                  </a:lnTo>
                  <a:cubicBezTo>
                    <a:pt x="78273" y="252436"/>
                    <a:pt x="78273" y="252913"/>
                    <a:pt x="78273" y="253389"/>
                  </a:cubicBezTo>
                  <a:cubicBezTo>
                    <a:pt x="78653" y="257475"/>
                    <a:pt x="80178" y="261371"/>
                    <a:pt x="82654" y="264628"/>
                  </a:cubicBezTo>
                  <a:cubicBezTo>
                    <a:pt x="85512" y="267800"/>
                    <a:pt x="89703" y="269572"/>
                    <a:pt x="93988" y="269486"/>
                  </a:cubicBezTo>
                  <a:cubicBezTo>
                    <a:pt x="105515" y="269486"/>
                    <a:pt x="109896" y="261199"/>
                    <a:pt x="109896" y="249674"/>
                  </a:cubicBezTo>
                  <a:lnTo>
                    <a:pt x="109896" y="58507"/>
                  </a:lnTo>
                  <a:cubicBezTo>
                    <a:pt x="109896" y="56298"/>
                    <a:pt x="111706" y="54507"/>
                    <a:pt x="113897" y="54507"/>
                  </a:cubicBezTo>
                  <a:cubicBezTo>
                    <a:pt x="116087" y="54507"/>
                    <a:pt x="117896" y="56298"/>
                    <a:pt x="117896" y="58507"/>
                  </a:cubicBezTo>
                  <a:lnTo>
                    <a:pt x="117896" y="127754"/>
                  </a:lnTo>
                  <a:cubicBezTo>
                    <a:pt x="118850" y="136536"/>
                    <a:pt x="126755" y="142880"/>
                    <a:pt x="135519" y="141918"/>
                  </a:cubicBezTo>
                  <a:cubicBezTo>
                    <a:pt x="143042" y="141099"/>
                    <a:pt x="148853" y="135212"/>
                    <a:pt x="149711" y="127754"/>
                  </a:cubicBezTo>
                  <a:lnTo>
                    <a:pt x="149711" y="38791"/>
                  </a:lnTo>
                  <a:cubicBezTo>
                    <a:pt x="149806" y="17379"/>
                    <a:pt x="132565" y="-71"/>
                    <a:pt x="111134" y="-176"/>
                  </a:cubicBezTo>
                  <a:cubicBezTo>
                    <a:pt x="110753" y="-185"/>
                    <a:pt x="110277" y="-176"/>
                    <a:pt x="109896" y="-167"/>
                  </a:cubicBezTo>
                  <a:close/>
                </a:path>
              </a:pathLst>
            </a:custGeom>
            <a:solidFill>
              <a:srgbClr val="336933"/>
            </a:solidFill>
            <a:ln w="9525" cap="flat">
              <a:noFill/>
              <a:prstDash val="solid"/>
              <a:miter/>
            </a:ln>
          </p:spPr>
          <p:txBody>
            <a:bodyPr rtlCol="0" anchor="ctr"/>
            <a:lstStyle/>
            <a:p>
              <a:endParaRPr lang="en-US"/>
            </a:p>
          </p:txBody>
        </p:sp>
        <p:sp>
          <p:nvSpPr>
            <p:cNvPr id="936" name="Freeform: Shape 935">
              <a:extLst>
                <a:ext uri="{FF2B5EF4-FFF2-40B4-BE49-F238E27FC236}">
                  <a16:creationId xmlns:a16="http://schemas.microsoft.com/office/drawing/2014/main" id="{D24EFA01-742A-4AFB-8BEA-D5BE03270C6A}"/>
                </a:ext>
              </a:extLst>
            </p:cNvPr>
            <p:cNvSpPr/>
            <p:nvPr/>
          </p:nvSpPr>
          <p:spPr>
            <a:xfrm>
              <a:off x="10564193" y="1601192"/>
              <a:ext cx="85967" cy="85966"/>
            </a:xfrm>
            <a:custGeom>
              <a:avLst/>
              <a:gdLst>
                <a:gd name="connsiteX0" fmla="*/ 67605 w 68390"/>
                <a:gd name="connsiteY0" fmla="*/ 34015 h 68389"/>
                <a:gd name="connsiteX1" fmla="*/ 33411 w 68390"/>
                <a:gd name="connsiteY1" fmla="*/ 68209 h 68389"/>
                <a:gd name="connsiteX2" fmla="*/ -785 w 68390"/>
                <a:gd name="connsiteY2" fmla="*/ 34015 h 68389"/>
                <a:gd name="connsiteX3" fmla="*/ 33411 w 68390"/>
                <a:gd name="connsiteY3" fmla="*/ -180 h 68389"/>
                <a:gd name="connsiteX4" fmla="*/ 67605 w 68390"/>
                <a:gd name="connsiteY4" fmla="*/ 34015 h 68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390" h="68389">
                  <a:moveTo>
                    <a:pt x="67605" y="34015"/>
                  </a:moveTo>
                  <a:cubicBezTo>
                    <a:pt x="67605" y="52903"/>
                    <a:pt x="52270" y="68209"/>
                    <a:pt x="33411" y="68209"/>
                  </a:cubicBezTo>
                  <a:cubicBezTo>
                    <a:pt x="14550" y="68209"/>
                    <a:pt x="-785" y="52903"/>
                    <a:pt x="-785" y="34015"/>
                  </a:cubicBezTo>
                  <a:cubicBezTo>
                    <a:pt x="-785" y="15127"/>
                    <a:pt x="14550" y="-180"/>
                    <a:pt x="33411" y="-180"/>
                  </a:cubicBezTo>
                  <a:cubicBezTo>
                    <a:pt x="52270" y="-180"/>
                    <a:pt x="67605" y="15127"/>
                    <a:pt x="67605" y="34015"/>
                  </a:cubicBezTo>
                </a:path>
              </a:pathLst>
            </a:custGeom>
            <a:solidFill>
              <a:srgbClr val="336933"/>
            </a:solidFill>
            <a:ln w="9525" cap="flat">
              <a:noFill/>
              <a:prstDash val="solid"/>
              <a:miter/>
            </a:ln>
          </p:spPr>
          <p:txBody>
            <a:bodyPr rtlCol="0" anchor="ctr"/>
            <a:lstStyle/>
            <a:p>
              <a:endParaRPr lang="en-US"/>
            </a:p>
          </p:txBody>
        </p:sp>
        <p:sp>
          <p:nvSpPr>
            <p:cNvPr id="937" name="Freeform: Shape 936">
              <a:extLst>
                <a:ext uri="{FF2B5EF4-FFF2-40B4-BE49-F238E27FC236}">
                  <a16:creationId xmlns:a16="http://schemas.microsoft.com/office/drawing/2014/main" id="{0E7BA55B-0199-4946-B27A-D2D702883CFA}"/>
                </a:ext>
              </a:extLst>
            </p:cNvPr>
            <p:cNvSpPr/>
            <p:nvPr/>
          </p:nvSpPr>
          <p:spPr>
            <a:xfrm>
              <a:off x="10284024" y="1695520"/>
              <a:ext cx="189174" cy="338979"/>
            </a:xfrm>
            <a:custGeom>
              <a:avLst/>
              <a:gdLst>
                <a:gd name="connsiteX0" fmla="*/ 39030 w 150495"/>
                <a:gd name="connsiteY0" fmla="*/ -165 h 269671"/>
                <a:gd name="connsiteX1" fmla="*/ -785 w 150495"/>
                <a:gd name="connsiteY1" fmla="*/ 37535 h 269671"/>
                <a:gd name="connsiteX2" fmla="*/ -785 w 150495"/>
                <a:gd name="connsiteY2" fmla="*/ 38792 h 269671"/>
                <a:gd name="connsiteX3" fmla="*/ -785 w 150495"/>
                <a:gd name="connsiteY3" fmla="*/ 127755 h 269671"/>
                <a:gd name="connsiteX4" fmla="*/ 16837 w 150495"/>
                <a:gd name="connsiteY4" fmla="*/ 141919 h 269671"/>
                <a:gd name="connsiteX5" fmla="*/ 31030 w 150495"/>
                <a:gd name="connsiteY5" fmla="*/ 127755 h 269671"/>
                <a:gd name="connsiteX6" fmla="*/ 31030 w 150495"/>
                <a:gd name="connsiteY6" fmla="*/ 58604 h 269671"/>
                <a:gd name="connsiteX7" fmla="*/ 35029 w 150495"/>
                <a:gd name="connsiteY7" fmla="*/ 54603 h 269671"/>
                <a:gd name="connsiteX8" fmla="*/ 39030 w 150495"/>
                <a:gd name="connsiteY8" fmla="*/ 58604 h 269671"/>
                <a:gd name="connsiteX9" fmla="*/ 39030 w 150495"/>
                <a:gd name="connsiteY9" fmla="*/ 249675 h 269671"/>
                <a:gd name="connsiteX10" fmla="*/ 54937 w 150495"/>
                <a:gd name="connsiteY10" fmla="*/ 269487 h 269671"/>
                <a:gd name="connsiteX11" fmla="*/ 66081 w 150495"/>
                <a:gd name="connsiteY11" fmla="*/ 264820 h 269671"/>
                <a:gd name="connsiteX12" fmla="*/ 69414 w 150495"/>
                <a:gd name="connsiteY12" fmla="*/ 258724 h 269671"/>
                <a:gd name="connsiteX13" fmla="*/ 70272 w 150495"/>
                <a:gd name="connsiteY13" fmla="*/ 255295 h 269671"/>
                <a:gd name="connsiteX14" fmla="*/ 70272 w 150495"/>
                <a:gd name="connsiteY14" fmla="*/ 253581 h 269671"/>
                <a:gd name="connsiteX15" fmla="*/ 70272 w 150495"/>
                <a:gd name="connsiteY15" fmla="*/ 251961 h 269671"/>
                <a:gd name="connsiteX16" fmla="*/ 70272 w 150495"/>
                <a:gd name="connsiteY16" fmla="*/ 138137 h 269671"/>
                <a:gd name="connsiteX17" fmla="*/ 74272 w 150495"/>
                <a:gd name="connsiteY17" fmla="*/ 134137 h 269671"/>
                <a:gd name="connsiteX18" fmla="*/ 78273 w 150495"/>
                <a:gd name="connsiteY18" fmla="*/ 138137 h 269671"/>
                <a:gd name="connsiteX19" fmla="*/ 78273 w 150495"/>
                <a:gd name="connsiteY19" fmla="*/ 225577 h 269671"/>
                <a:gd name="connsiteX20" fmla="*/ 78273 w 150495"/>
                <a:gd name="connsiteY20" fmla="*/ 251961 h 269671"/>
                <a:gd name="connsiteX21" fmla="*/ 78273 w 150495"/>
                <a:gd name="connsiteY21" fmla="*/ 253390 h 269671"/>
                <a:gd name="connsiteX22" fmla="*/ 82654 w 150495"/>
                <a:gd name="connsiteY22" fmla="*/ 264629 h 269671"/>
                <a:gd name="connsiteX23" fmla="*/ 93990 w 150495"/>
                <a:gd name="connsiteY23" fmla="*/ 269487 h 269671"/>
                <a:gd name="connsiteX24" fmla="*/ 109896 w 150495"/>
                <a:gd name="connsiteY24" fmla="*/ 249675 h 269671"/>
                <a:gd name="connsiteX25" fmla="*/ 109896 w 150495"/>
                <a:gd name="connsiteY25" fmla="*/ 58509 h 269671"/>
                <a:gd name="connsiteX26" fmla="*/ 113897 w 150495"/>
                <a:gd name="connsiteY26" fmla="*/ 54603 h 269671"/>
                <a:gd name="connsiteX27" fmla="*/ 117802 w 150495"/>
                <a:gd name="connsiteY27" fmla="*/ 58509 h 269671"/>
                <a:gd name="connsiteX28" fmla="*/ 117802 w 150495"/>
                <a:gd name="connsiteY28" fmla="*/ 127755 h 269671"/>
                <a:gd name="connsiteX29" fmla="*/ 134946 w 150495"/>
                <a:gd name="connsiteY29" fmla="*/ 142472 h 269671"/>
                <a:gd name="connsiteX30" fmla="*/ 149711 w 150495"/>
                <a:gd name="connsiteY30" fmla="*/ 127755 h 269671"/>
                <a:gd name="connsiteX31" fmla="*/ 149711 w 150495"/>
                <a:gd name="connsiteY31" fmla="*/ 38792 h 269671"/>
                <a:gd name="connsiteX32" fmla="*/ 110944 w 150495"/>
                <a:gd name="connsiteY32" fmla="*/ -175 h 269671"/>
                <a:gd name="connsiteX33" fmla="*/ 109896 w 150495"/>
                <a:gd name="connsiteY33" fmla="*/ -165 h 26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0495" h="269671">
                  <a:moveTo>
                    <a:pt x="39030" y="-165"/>
                  </a:moveTo>
                  <a:cubicBezTo>
                    <a:pt x="17599" y="-747"/>
                    <a:pt x="-213" y="16132"/>
                    <a:pt x="-785" y="37535"/>
                  </a:cubicBezTo>
                  <a:cubicBezTo>
                    <a:pt x="-785" y="37954"/>
                    <a:pt x="-785" y="38373"/>
                    <a:pt x="-785" y="38792"/>
                  </a:cubicBezTo>
                  <a:lnTo>
                    <a:pt x="-785" y="127755"/>
                  </a:lnTo>
                  <a:cubicBezTo>
                    <a:pt x="169" y="136537"/>
                    <a:pt x="8074" y="142881"/>
                    <a:pt x="16837" y="141919"/>
                  </a:cubicBezTo>
                  <a:cubicBezTo>
                    <a:pt x="24361" y="141100"/>
                    <a:pt x="30171" y="135214"/>
                    <a:pt x="31030" y="127755"/>
                  </a:cubicBezTo>
                  <a:lnTo>
                    <a:pt x="31030" y="58604"/>
                  </a:lnTo>
                  <a:cubicBezTo>
                    <a:pt x="31030" y="56394"/>
                    <a:pt x="32839" y="54603"/>
                    <a:pt x="35029" y="54603"/>
                  </a:cubicBezTo>
                  <a:cubicBezTo>
                    <a:pt x="37221" y="54603"/>
                    <a:pt x="39030" y="56394"/>
                    <a:pt x="39030" y="58604"/>
                  </a:cubicBezTo>
                  <a:lnTo>
                    <a:pt x="39030" y="249675"/>
                  </a:lnTo>
                  <a:cubicBezTo>
                    <a:pt x="39030" y="261201"/>
                    <a:pt x="43411" y="269487"/>
                    <a:pt x="54937" y="269487"/>
                  </a:cubicBezTo>
                  <a:cubicBezTo>
                    <a:pt x="59128" y="269583"/>
                    <a:pt x="63224" y="267887"/>
                    <a:pt x="66081" y="264820"/>
                  </a:cubicBezTo>
                  <a:cubicBezTo>
                    <a:pt x="67605" y="263048"/>
                    <a:pt x="68748" y="260972"/>
                    <a:pt x="69414" y="258724"/>
                  </a:cubicBezTo>
                  <a:cubicBezTo>
                    <a:pt x="69796" y="257610"/>
                    <a:pt x="70082" y="256457"/>
                    <a:pt x="70272" y="255295"/>
                  </a:cubicBezTo>
                  <a:cubicBezTo>
                    <a:pt x="70272" y="254724"/>
                    <a:pt x="70272" y="254152"/>
                    <a:pt x="70272" y="253581"/>
                  </a:cubicBezTo>
                  <a:cubicBezTo>
                    <a:pt x="70272" y="253104"/>
                    <a:pt x="70272" y="252533"/>
                    <a:pt x="70272" y="251961"/>
                  </a:cubicBezTo>
                  <a:lnTo>
                    <a:pt x="70272" y="138137"/>
                  </a:lnTo>
                  <a:cubicBezTo>
                    <a:pt x="70272" y="135928"/>
                    <a:pt x="72082" y="134137"/>
                    <a:pt x="74272" y="134137"/>
                  </a:cubicBezTo>
                  <a:cubicBezTo>
                    <a:pt x="76464" y="134137"/>
                    <a:pt x="78273" y="135928"/>
                    <a:pt x="78273" y="138137"/>
                  </a:cubicBezTo>
                  <a:lnTo>
                    <a:pt x="78273" y="225577"/>
                  </a:lnTo>
                  <a:cubicBezTo>
                    <a:pt x="78273" y="225577"/>
                    <a:pt x="78273" y="251961"/>
                    <a:pt x="78273" y="251961"/>
                  </a:cubicBezTo>
                  <a:cubicBezTo>
                    <a:pt x="78178" y="252437"/>
                    <a:pt x="78178" y="252914"/>
                    <a:pt x="78273" y="253390"/>
                  </a:cubicBezTo>
                  <a:cubicBezTo>
                    <a:pt x="78559" y="257486"/>
                    <a:pt x="80084" y="261391"/>
                    <a:pt x="82654" y="264629"/>
                  </a:cubicBezTo>
                  <a:cubicBezTo>
                    <a:pt x="85512" y="267801"/>
                    <a:pt x="89703" y="269573"/>
                    <a:pt x="93990" y="269487"/>
                  </a:cubicBezTo>
                  <a:cubicBezTo>
                    <a:pt x="105419" y="269487"/>
                    <a:pt x="109896" y="261201"/>
                    <a:pt x="109896" y="249675"/>
                  </a:cubicBezTo>
                  <a:lnTo>
                    <a:pt x="109896" y="58509"/>
                  </a:lnTo>
                  <a:cubicBezTo>
                    <a:pt x="110086" y="56394"/>
                    <a:pt x="111801" y="54737"/>
                    <a:pt x="113897" y="54603"/>
                  </a:cubicBezTo>
                  <a:cubicBezTo>
                    <a:pt x="115992" y="54746"/>
                    <a:pt x="117707" y="56413"/>
                    <a:pt x="117802" y="58509"/>
                  </a:cubicBezTo>
                  <a:lnTo>
                    <a:pt x="117802" y="127755"/>
                  </a:lnTo>
                  <a:cubicBezTo>
                    <a:pt x="118468" y="136566"/>
                    <a:pt x="126184" y="143157"/>
                    <a:pt x="134946" y="142472"/>
                  </a:cubicBezTo>
                  <a:cubicBezTo>
                    <a:pt x="142853" y="141871"/>
                    <a:pt x="149140" y="135623"/>
                    <a:pt x="149711" y="127755"/>
                  </a:cubicBezTo>
                  <a:lnTo>
                    <a:pt x="149711" y="38792"/>
                  </a:lnTo>
                  <a:cubicBezTo>
                    <a:pt x="149806" y="17332"/>
                    <a:pt x="132376" y="-118"/>
                    <a:pt x="110944" y="-175"/>
                  </a:cubicBezTo>
                  <a:cubicBezTo>
                    <a:pt x="110563" y="-175"/>
                    <a:pt x="110277" y="-175"/>
                    <a:pt x="109896" y="-165"/>
                  </a:cubicBezTo>
                  <a:close/>
                </a:path>
              </a:pathLst>
            </a:custGeom>
            <a:solidFill>
              <a:srgbClr val="336933"/>
            </a:solidFill>
            <a:ln w="9525" cap="flat">
              <a:noFill/>
              <a:prstDash val="solid"/>
              <a:miter/>
            </a:ln>
          </p:spPr>
          <p:txBody>
            <a:bodyPr rtlCol="0" anchor="ctr"/>
            <a:lstStyle/>
            <a:p>
              <a:endParaRPr lang="en-US"/>
            </a:p>
          </p:txBody>
        </p:sp>
        <p:sp>
          <p:nvSpPr>
            <p:cNvPr id="938" name="Freeform: Shape 937">
              <a:extLst>
                <a:ext uri="{FF2B5EF4-FFF2-40B4-BE49-F238E27FC236}">
                  <a16:creationId xmlns:a16="http://schemas.microsoft.com/office/drawing/2014/main" id="{9B300012-4F66-4CD9-B3B1-01CD44B1AC5F}"/>
                </a:ext>
              </a:extLst>
            </p:cNvPr>
            <p:cNvSpPr/>
            <p:nvPr/>
          </p:nvSpPr>
          <p:spPr>
            <a:xfrm>
              <a:off x="10336107" y="1601192"/>
              <a:ext cx="85964" cy="85966"/>
            </a:xfrm>
            <a:custGeom>
              <a:avLst/>
              <a:gdLst>
                <a:gd name="connsiteX0" fmla="*/ 67604 w 68388"/>
                <a:gd name="connsiteY0" fmla="*/ 34015 h 68389"/>
                <a:gd name="connsiteX1" fmla="*/ 33410 w 68388"/>
                <a:gd name="connsiteY1" fmla="*/ 68209 h 68389"/>
                <a:gd name="connsiteX2" fmla="*/ -785 w 68388"/>
                <a:gd name="connsiteY2" fmla="*/ 34015 h 68389"/>
                <a:gd name="connsiteX3" fmla="*/ 33410 w 68388"/>
                <a:gd name="connsiteY3" fmla="*/ -180 h 68389"/>
                <a:gd name="connsiteX4" fmla="*/ 67604 w 68388"/>
                <a:gd name="connsiteY4" fmla="*/ 34015 h 68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388" h="68389">
                  <a:moveTo>
                    <a:pt x="67604" y="34015"/>
                  </a:moveTo>
                  <a:cubicBezTo>
                    <a:pt x="67604" y="52903"/>
                    <a:pt x="52269" y="68209"/>
                    <a:pt x="33410" y="68209"/>
                  </a:cubicBezTo>
                  <a:cubicBezTo>
                    <a:pt x="14550" y="68209"/>
                    <a:pt x="-785" y="52903"/>
                    <a:pt x="-785" y="34015"/>
                  </a:cubicBezTo>
                  <a:cubicBezTo>
                    <a:pt x="-785" y="15127"/>
                    <a:pt x="14550" y="-180"/>
                    <a:pt x="33410" y="-180"/>
                  </a:cubicBezTo>
                  <a:cubicBezTo>
                    <a:pt x="52269" y="-180"/>
                    <a:pt x="67604" y="15127"/>
                    <a:pt x="67604" y="34015"/>
                  </a:cubicBezTo>
                </a:path>
              </a:pathLst>
            </a:custGeom>
            <a:solidFill>
              <a:srgbClr val="336933"/>
            </a:solidFill>
            <a:ln w="9525" cap="flat">
              <a:noFill/>
              <a:prstDash val="solid"/>
              <a:miter/>
            </a:ln>
          </p:spPr>
          <p:txBody>
            <a:bodyPr rtlCol="0" anchor="ctr"/>
            <a:lstStyle/>
            <a:p>
              <a:endParaRPr lang="en-US"/>
            </a:p>
          </p:txBody>
        </p:sp>
        <p:sp>
          <p:nvSpPr>
            <p:cNvPr id="939" name="Freeform: Shape 938">
              <a:extLst>
                <a:ext uri="{FF2B5EF4-FFF2-40B4-BE49-F238E27FC236}">
                  <a16:creationId xmlns:a16="http://schemas.microsoft.com/office/drawing/2014/main" id="{16AE2CE0-6C62-454E-9FE9-E7A4583D5F61}"/>
                </a:ext>
              </a:extLst>
            </p:cNvPr>
            <p:cNvSpPr/>
            <p:nvPr/>
          </p:nvSpPr>
          <p:spPr>
            <a:xfrm>
              <a:off x="10740317" y="1695520"/>
              <a:ext cx="189293" cy="338979"/>
            </a:xfrm>
            <a:custGeom>
              <a:avLst/>
              <a:gdLst>
                <a:gd name="connsiteX0" fmla="*/ 39029 w 150590"/>
                <a:gd name="connsiteY0" fmla="*/ -165 h 269671"/>
                <a:gd name="connsiteX1" fmla="*/ -785 w 150590"/>
                <a:gd name="connsiteY1" fmla="*/ 37535 h 269671"/>
                <a:gd name="connsiteX2" fmla="*/ -785 w 150590"/>
                <a:gd name="connsiteY2" fmla="*/ 38792 h 269671"/>
                <a:gd name="connsiteX3" fmla="*/ -785 w 150590"/>
                <a:gd name="connsiteY3" fmla="*/ 127755 h 269671"/>
                <a:gd name="connsiteX4" fmla="*/ 16836 w 150590"/>
                <a:gd name="connsiteY4" fmla="*/ 141919 h 269671"/>
                <a:gd name="connsiteX5" fmla="*/ 31028 w 150590"/>
                <a:gd name="connsiteY5" fmla="*/ 127755 h 269671"/>
                <a:gd name="connsiteX6" fmla="*/ 31028 w 150590"/>
                <a:gd name="connsiteY6" fmla="*/ 58604 h 269671"/>
                <a:gd name="connsiteX7" fmla="*/ 35028 w 150590"/>
                <a:gd name="connsiteY7" fmla="*/ 54603 h 269671"/>
                <a:gd name="connsiteX8" fmla="*/ 39029 w 150590"/>
                <a:gd name="connsiteY8" fmla="*/ 58604 h 269671"/>
                <a:gd name="connsiteX9" fmla="*/ 39029 w 150590"/>
                <a:gd name="connsiteY9" fmla="*/ 249675 h 269671"/>
                <a:gd name="connsiteX10" fmla="*/ 54936 w 150590"/>
                <a:gd name="connsiteY10" fmla="*/ 269487 h 269671"/>
                <a:gd name="connsiteX11" fmla="*/ 66080 w 150590"/>
                <a:gd name="connsiteY11" fmla="*/ 264820 h 269671"/>
                <a:gd name="connsiteX12" fmla="*/ 69414 w 150590"/>
                <a:gd name="connsiteY12" fmla="*/ 258724 h 269671"/>
                <a:gd name="connsiteX13" fmla="*/ 70367 w 150590"/>
                <a:gd name="connsiteY13" fmla="*/ 255295 h 269671"/>
                <a:gd name="connsiteX14" fmla="*/ 70367 w 150590"/>
                <a:gd name="connsiteY14" fmla="*/ 253581 h 269671"/>
                <a:gd name="connsiteX15" fmla="*/ 70367 w 150590"/>
                <a:gd name="connsiteY15" fmla="*/ 251961 h 269671"/>
                <a:gd name="connsiteX16" fmla="*/ 70367 w 150590"/>
                <a:gd name="connsiteY16" fmla="*/ 138137 h 269671"/>
                <a:gd name="connsiteX17" fmla="*/ 74366 w 150590"/>
                <a:gd name="connsiteY17" fmla="*/ 134137 h 269671"/>
                <a:gd name="connsiteX18" fmla="*/ 78367 w 150590"/>
                <a:gd name="connsiteY18" fmla="*/ 138137 h 269671"/>
                <a:gd name="connsiteX19" fmla="*/ 78367 w 150590"/>
                <a:gd name="connsiteY19" fmla="*/ 225577 h 269671"/>
                <a:gd name="connsiteX20" fmla="*/ 78367 w 150590"/>
                <a:gd name="connsiteY20" fmla="*/ 251961 h 269671"/>
                <a:gd name="connsiteX21" fmla="*/ 78367 w 150590"/>
                <a:gd name="connsiteY21" fmla="*/ 253390 h 269671"/>
                <a:gd name="connsiteX22" fmla="*/ 82748 w 150590"/>
                <a:gd name="connsiteY22" fmla="*/ 264629 h 269671"/>
                <a:gd name="connsiteX23" fmla="*/ 94084 w 150590"/>
                <a:gd name="connsiteY23" fmla="*/ 269487 h 269671"/>
                <a:gd name="connsiteX24" fmla="*/ 109991 w 150590"/>
                <a:gd name="connsiteY24" fmla="*/ 249675 h 269671"/>
                <a:gd name="connsiteX25" fmla="*/ 109991 w 150590"/>
                <a:gd name="connsiteY25" fmla="*/ 58509 h 269671"/>
                <a:gd name="connsiteX26" fmla="*/ 113991 w 150590"/>
                <a:gd name="connsiteY26" fmla="*/ 54508 h 269671"/>
                <a:gd name="connsiteX27" fmla="*/ 117992 w 150590"/>
                <a:gd name="connsiteY27" fmla="*/ 58509 h 269671"/>
                <a:gd name="connsiteX28" fmla="*/ 117992 w 150590"/>
                <a:gd name="connsiteY28" fmla="*/ 127755 h 269671"/>
                <a:gd name="connsiteX29" fmla="*/ 135613 w 150590"/>
                <a:gd name="connsiteY29" fmla="*/ 141919 h 269671"/>
                <a:gd name="connsiteX30" fmla="*/ 149805 w 150590"/>
                <a:gd name="connsiteY30" fmla="*/ 127755 h 269671"/>
                <a:gd name="connsiteX31" fmla="*/ 149805 w 150590"/>
                <a:gd name="connsiteY31" fmla="*/ 38792 h 269671"/>
                <a:gd name="connsiteX32" fmla="*/ 111039 w 150590"/>
                <a:gd name="connsiteY32" fmla="*/ -175 h 269671"/>
                <a:gd name="connsiteX33" fmla="*/ 109991 w 150590"/>
                <a:gd name="connsiteY33" fmla="*/ -165 h 26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0590" h="269671">
                  <a:moveTo>
                    <a:pt x="39029" y="-165"/>
                  </a:moveTo>
                  <a:cubicBezTo>
                    <a:pt x="17598" y="-747"/>
                    <a:pt x="-214" y="16132"/>
                    <a:pt x="-785" y="37535"/>
                  </a:cubicBezTo>
                  <a:cubicBezTo>
                    <a:pt x="-785" y="37954"/>
                    <a:pt x="-785" y="38373"/>
                    <a:pt x="-785" y="38792"/>
                  </a:cubicBezTo>
                  <a:lnTo>
                    <a:pt x="-785" y="127755"/>
                  </a:lnTo>
                  <a:cubicBezTo>
                    <a:pt x="167" y="136537"/>
                    <a:pt x="8073" y="142881"/>
                    <a:pt x="16836" y="141919"/>
                  </a:cubicBezTo>
                  <a:cubicBezTo>
                    <a:pt x="24360" y="141100"/>
                    <a:pt x="30171" y="135214"/>
                    <a:pt x="31028" y="127755"/>
                  </a:cubicBezTo>
                  <a:lnTo>
                    <a:pt x="31028" y="58604"/>
                  </a:lnTo>
                  <a:cubicBezTo>
                    <a:pt x="31028" y="56394"/>
                    <a:pt x="32838" y="54603"/>
                    <a:pt x="35028" y="54603"/>
                  </a:cubicBezTo>
                  <a:cubicBezTo>
                    <a:pt x="37220" y="54603"/>
                    <a:pt x="39029" y="56394"/>
                    <a:pt x="39029" y="58604"/>
                  </a:cubicBezTo>
                  <a:lnTo>
                    <a:pt x="39029" y="249675"/>
                  </a:lnTo>
                  <a:cubicBezTo>
                    <a:pt x="39029" y="261201"/>
                    <a:pt x="43506" y="269487"/>
                    <a:pt x="54936" y="269487"/>
                  </a:cubicBezTo>
                  <a:cubicBezTo>
                    <a:pt x="59127" y="269583"/>
                    <a:pt x="63223" y="267887"/>
                    <a:pt x="66080" y="264820"/>
                  </a:cubicBezTo>
                  <a:cubicBezTo>
                    <a:pt x="67604" y="263048"/>
                    <a:pt x="68747" y="260972"/>
                    <a:pt x="69414" y="258724"/>
                  </a:cubicBezTo>
                  <a:cubicBezTo>
                    <a:pt x="69414" y="257581"/>
                    <a:pt x="70081" y="256438"/>
                    <a:pt x="70367" y="255295"/>
                  </a:cubicBezTo>
                  <a:lnTo>
                    <a:pt x="70367" y="253581"/>
                  </a:lnTo>
                  <a:cubicBezTo>
                    <a:pt x="70367" y="253104"/>
                    <a:pt x="70367" y="252533"/>
                    <a:pt x="70367" y="251961"/>
                  </a:cubicBezTo>
                  <a:lnTo>
                    <a:pt x="70367" y="138137"/>
                  </a:lnTo>
                  <a:cubicBezTo>
                    <a:pt x="70367" y="135928"/>
                    <a:pt x="72176" y="134137"/>
                    <a:pt x="74366" y="134137"/>
                  </a:cubicBezTo>
                  <a:cubicBezTo>
                    <a:pt x="76558" y="134137"/>
                    <a:pt x="78367" y="135928"/>
                    <a:pt x="78367" y="138137"/>
                  </a:cubicBezTo>
                  <a:lnTo>
                    <a:pt x="78367" y="225577"/>
                  </a:lnTo>
                  <a:cubicBezTo>
                    <a:pt x="78367" y="225577"/>
                    <a:pt x="78367" y="251961"/>
                    <a:pt x="78367" y="251961"/>
                  </a:cubicBezTo>
                  <a:cubicBezTo>
                    <a:pt x="78272" y="252437"/>
                    <a:pt x="78272" y="252914"/>
                    <a:pt x="78367" y="253390"/>
                  </a:cubicBezTo>
                  <a:cubicBezTo>
                    <a:pt x="78653" y="257486"/>
                    <a:pt x="80178" y="261391"/>
                    <a:pt x="82748" y="264629"/>
                  </a:cubicBezTo>
                  <a:cubicBezTo>
                    <a:pt x="85606" y="267801"/>
                    <a:pt x="89797" y="269573"/>
                    <a:pt x="94084" y="269487"/>
                  </a:cubicBezTo>
                  <a:cubicBezTo>
                    <a:pt x="105513" y="269487"/>
                    <a:pt x="109991" y="261201"/>
                    <a:pt x="109991" y="249675"/>
                  </a:cubicBezTo>
                  <a:lnTo>
                    <a:pt x="109991" y="58509"/>
                  </a:lnTo>
                  <a:cubicBezTo>
                    <a:pt x="109991" y="56299"/>
                    <a:pt x="111800" y="54508"/>
                    <a:pt x="113991" y="54508"/>
                  </a:cubicBezTo>
                  <a:cubicBezTo>
                    <a:pt x="116181" y="54508"/>
                    <a:pt x="117992" y="56299"/>
                    <a:pt x="117992" y="58509"/>
                  </a:cubicBezTo>
                  <a:lnTo>
                    <a:pt x="117992" y="127755"/>
                  </a:lnTo>
                  <a:cubicBezTo>
                    <a:pt x="118944" y="136537"/>
                    <a:pt x="126849" y="142881"/>
                    <a:pt x="135613" y="141919"/>
                  </a:cubicBezTo>
                  <a:cubicBezTo>
                    <a:pt x="143138" y="141100"/>
                    <a:pt x="148948" y="135214"/>
                    <a:pt x="149805" y="127755"/>
                  </a:cubicBezTo>
                  <a:lnTo>
                    <a:pt x="149805" y="38792"/>
                  </a:lnTo>
                  <a:cubicBezTo>
                    <a:pt x="149900" y="17332"/>
                    <a:pt x="132470" y="-118"/>
                    <a:pt x="111039" y="-175"/>
                  </a:cubicBezTo>
                  <a:cubicBezTo>
                    <a:pt x="110657" y="-175"/>
                    <a:pt x="110371" y="-175"/>
                    <a:pt x="109991" y="-165"/>
                  </a:cubicBezTo>
                  <a:close/>
                </a:path>
              </a:pathLst>
            </a:custGeom>
            <a:solidFill>
              <a:srgbClr val="336933"/>
            </a:solidFill>
            <a:ln w="9525" cap="flat">
              <a:noFill/>
              <a:prstDash val="solid"/>
              <a:miter/>
            </a:ln>
          </p:spPr>
          <p:txBody>
            <a:bodyPr rtlCol="0" anchor="ctr"/>
            <a:lstStyle/>
            <a:p>
              <a:endParaRPr lang="en-US"/>
            </a:p>
          </p:txBody>
        </p:sp>
        <p:sp>
          <p:nvSpPr>
            <p:cNvPr id="940" name="Freeform: Shape 939">
              <a:extLst>
                <a:ext uri="{FF2B5EF4-FFF2-40B4-BE49-F238E27FC236}">
                  <a16:creationId xmlns:a16="http://schemas.microsoft.com/office/drawing/2014/main" id="{89BDAFD4-D558-4C4C-BD00-D0FD5219E12A}"/>
                </a:ext>
              </a:extLst>
            </p:cNvPr>
            <p:cNvSpPr/>
            <p:nvPr/>
          </p:nvSpPr>
          <p:spPr>
            <a:xfrm>
              <a:off x="10792399" y="1601192"/>
              <a:ext cx="85964" cy="85966"/>
            </a:xfrm>
            <a:custGeom>
              <a:avLst/>
              <a:gdLst>
                <a:gd name="connsiteX0" fmla="*/ 67604 w 68388"/>
                <a:gd name="connsiteY0" fmla="*/ 34015 h 68389"/>
                <a:gd name="connsiteX1" fmla="*/ 33410 w 68388"/>
                <a:gd name="connsiteY1" fmla="*/ 68209 h 68389"/>
                <a:gd name="connsiteX2" fmla="*/ -785 w 68388"/>
                <a:gd name="connsiteY2" fmla="*/ 34015 h 68389"/>
                <a:gd name="connsiteX3" fmla="*/ 33410 w 68388"/>
                <a:gd name="connsiteY3" fmla="*/ -180 h 68389"/>
                <a:gd name="connsiteX4" fmla="*/ 67604 w 68388"/>
                <a:gd name="connsiteY4" fmla="*/ 34015 h 68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388" h="68389">
                  <a:moveTo>
                    <a:pt x="67604" y="34015"/>
                  </a:moveTo>
                  <a:cubicBezTo>
                    <a:pt x="67604" y="52903"/>
                    <a:pt x="52269" y="68209"/>
                    <a:pt x="33410" y="68209"/>
                  </a:cubicBezTo>
                  <a:cubicBezTo>
                    <a:pt x="14550" y="68209"/>
                    <a:pt x="-785" y="52903"/>
                    <a:pt x="-785" y="34015"/>
                  </a:cubicBezTo>
                  <a:cubicBezTo>
                    <a:pt x="-785" y="15127"/>
                    <a:pt x="14550" y="-180"/>
                    <a:pt x="33410" y="-180"/>
                  </a:cubicBezTo>
                  <a:cubicBezTo>
                    <a:pt x="52269" y="-180"/>
                    <a:pt x="67604" y="15127"/>
                    <a:pt x="67604" y="34015"/>
                  </a:cubicBezTo>
                </a:path>
              </a:pathLst>
            </a:custGeom>
            <a:solidFill>
              <a:srgbClr val="336933"/>
            </a:solidFill>
            <a:ln w="9525" cap="flat">
              <a:noFill/>
              <a:prstDash val="solid"/>
              <a:miter/>
            </a:ln>
          </p:spPr>
          <p:txBody>
            <a:bodyPr rtlCol="0" anchor="ctr"/>
            <a:lstStyle/>
            <a:p>
              <a:endParaRPr lang="en-US"/>
            </a:p>
          </p:txBody>
        </p:sp>
        <p:sp>
          <p:nvSpPr>
            <p:cNvPr id="941" name="Freeform: Shape 940">
              <a:extLst>
                <a:ext uri="{FF2B5EF4-FFF2-40B4-BE49-F238E27FC236}">
                  <a16:creationId xmlns:a16="http://schemas.microsoft.com/office/drawing/2014/main" id="{36A17B47-946A-415D-A295-F2AD8412A0DD}"/>
                </a:ext>
              </a:extLst>
            </p:cNvPr>
            <p:cNvSpPr/>
            <p:nvPr/>
          </p:nvSpPr>
          <p:spPr>
            <a:xfrm>
              <a:off x="10968521" y="1695520"/>
              <a:ext cx="188935" cy="338978"/>
            </a:xfrm>
            <a:custGeom>
              <a:avLst/>
              <a:gdLst>
                <a:gd name="connsiteX0" fmla="*/ 39030 w 150305"/>
                <a:gd name="connsiteY0" fmla="*/ -165 h 269670"/>
                <a:gd name="connsiteX1" fmla="*/ -785 w 150305"/>
                <a:gd name="connsiteY1" fmla="*/ 37535 h 269670"/>
                <a:gd name="connsiteX2" fmla="*/ -785 w 150305"/>
                <a:gd name="connsiteY2" fmla="*/ 38792 h 269670"/>
                <a:gd name="connsiteX3" fmla="*/ -785 w 150305"/>
                <a:gd name="connsiteY3" fmla="*/ 127755 h 269670"/>
                <a:gd name="connsiteX4" fmla="*/ 16836 w 150305"/>
                <a:gd name="connsiteY4" fmla="*/ 141919 h 269670"/>
                <a:gd name="connsiteX5" fmla="*/ 31028 w 150305"/>
                <a:gd name="connsiteY5" fmla="*/ 127755 h 269670"/>
                <a:gd name="connsiteX6" fmla="*/ 31028 w 150305"/>
                <a:gd name="connsiteY6" fmla="*/ 58604 h 269670"/>
                <a:gd name="connsiteX7" fmla="*/ 35029 w 150305"/>
                <a:gd name="connsiteY7" fmla="*/ 54603 h 269670"/>
                <a:gd name="connsiteX8" fmla="*/ 39030 w 150305"/>
                <a:gd name="connsiteY8" fmla="*/ 58604 h 269670"/>
                <a:gd name="connsiteX9" fmla="*/ 39030 w 150305"/>
                <a:gd name="connsiteY9" fmla="*/ 249675 h 269670"/>
                <a:gd name="connsiteX10" fmla="*/ 54936 w 150305"/>
                <a:gd name="connsiteY10" fmla="*/ 269487 h 269670"/>
                <a:gd name="connsiteX11" fmla="*/ 66081 w 150305"/>
                <a:gd name="connsiteY11" fmla="*/ 264820 h 269670"/>
                <a:gd name="connsiteX12" fmla="*/ 69414 w 150305"/>
                <a:gd name="connsiteY12" fmla="*/ 258724 h 269670"/>
                <a:gd name="connsiteX13" fmla="*/ 70271 w 150305"/>
                <a:gd name="connsiteY13" fmla="*/ 255295 h 269670"/>
                <a:gd name="connsiteX14" fmla="*/ 70271 w 150305"/>
                <a:gd name="connsiteY14" fmla="*/ 253581 h 269670"/>
                <a:gd name="connsiteX15" fmla="*/ 70271 w 150305"/>
                <a:gd name="connsiteY15" fmla="*/ 251961 h 269670"/>
                <a:gd name="connsiteX16" fmla="*/ 70271 w 150305"/>
                <a:gd name="connsiteY16" fmla="*/ 138137 h 269670"/>
                <a:gd name="connsiteX17" fmla="*/ 74844 w 150305"/>
                <a:gd name="connsiteY17" fmla="*/ 134804 h 269670"/>
                <a:gd name="connsiteX18" fmla="*/ 78178 w 150305"/>
                <a:gd name="connsiteY18" fmla="*/ 138137 h 269670"/>
                <a:gd name="connsiteX19" fmla="*/ 78178 w 150305"/>
                <a:gd name="connsiteY19" fmla="*/ 251961 h 269670"/>
                <a:gd name="connsiteX20" fmla="*/ 78178 w 150305"/>
                <a:gd name="connsiteY20" fmla="*/ 253390 h 269670"/>
                <a:gd name="connsiteX21" fmla="*/ 82559 w 150305"/>
                <a:gd name="connsiteY21" fmla="*/ 264629 h 269670"/>
                <a:gd name="connsiteX22" fmla="*/ 93799 w 150305"/>
                <a:gd name="connsiteY22" fmla="*/ 269487 h 269670"/>
                <a:gd name="connsiteX23" fmla="*/ 109800 w 150305"/>
                <a:gd name="connsiteY23" fmla="*/ 249675 h 269670"/>
                <a:gd name="connsiteX24" fmla="*/ 109800 w 150305"/>
                <a:gd name="connsiteY24" fmla="*/ 58509 h 269670"/>
                <a:gd name="connsiteX25" fmla="*/ 113706 w 150305"/>
                <a:gd name="connsiteY25" fmla="*/ 54603 h 269670"/>
                <a:gd name="connsiteX26" fmla="*/ 117707 w 150305"/>
                <a:gd name="connsiteY26" fmla="*/ 58509 h 269670"/>
                <a:gd name="connsiteX27" fmla="*/ 117707 w 150305"/>
                <a:gd name="connsiteY27" fmla="*/ 127755 h 269670"/>
                <a:gd name="connsiteX28" fmla="*/ 135328 w 150305"/>
                <a:gd name="connsiteY28" fmla="*/ 141919 h 269670"/>
                <a:gd name="connsiteX29" fmla="*/ 149520 w 150305"/>
                <a:gd name="connsiteY29" fmla="*/ 127755 h 269670"/>
                <a:gd name="connsiteX30" fmla="*/ 149520 w 150305"/>
                <a:gd name="connsiteY30" fmla="*/ 38792 h 269670"/>
                <a:gd name="connsiteX31" fmla="*/ 110943 w 150305"/>
                <a:gd name="connsiteY31" fmla="*/ -175 h 269670"/>
                <a:gd name="connsiteX32" fmla="*/ 109800 w 150305"/>
                <a:gd name="connsiteY32" fmla="*/ -165 h 269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0305" h="269670">
                  <a:moveTo>
                    <a:pt x="39030" y="-165"/>
                  </a:moveTo>
                  <a:cubicBezTo>
                    <a:pt x="17599" y="-747"/>
                    <a:pt x="-213" y="16132"/>
                    <a:pt x="-785" y="37535"/>
                  </a:cubicBezTo>
                  <a:cubicBezTo>
                    <a:pt x="-785" y="37954"/>
                    <a:pt x="-785" y="38373"/>
                    <a:pt x="-785" y="38792"/>
                  </a:cubicBezTo>
                  <a:lnTo>
                    <a:pt x="-785" y="127755"/>
                  </a:lnTo>
                  <a:cubicBezTo>
                    <a:pt x="167" y="136537"/>
                    <a:pt x="8074" y="142881"/>
                    <a:pt x="16836" y="141919"/>
                  </a:cubicBezTo>
                  <a:cubicBezTo>
                    <a:pt x="24361" y="141100"/>
                    <a:pt x="30171" y="135214"/>
                    <a:pt x="31028" y="127755"/>
                  </a:cubicBezTo>
                  <a:lnTo>
                    <a:pt x="31028" y="58604"/>
                  </a:lnTo>
                  <a:cubicBezTo>
                    <a:pt x="31028" y="56394"/>
                    <a:pt x="32839" y="54603"/>
                    <a:pt x="35029" y="54603"/>
                  </a:cubicBezTo>
                  <a:cubicBezTo>
                    <a:pt x="37220" y="54603"/>
                    <a:pt x="39030" y="56394"/>
                    <a:pt x="39030" y="58604"/>
                  </a:cubicBezTo>
                  <a:lnTo>
                    <a:pt x="39030" y="249675"/>
                  </a:lnTo>
                  <a:cubicBezTo>
                    <a:pt x="39030" y="261201"/>
                    <a:pt x="43411" y="269487"/>
                    <a:pt x="54936" y="269487"/>
                  </a:cubicBezTo>
                  <a:cubicBezTo>
                    <a:pt x="59128" y="269554"/>
                    <a:pt x="63223" y="267868"/>
                    <a:pt x="66081" y="264820"/>
                  </a:cubicBezTo>
                  <a:cubicBezTo>
                    <a:pt x="67605" y="263020"/>
                    <a:pt x="68748" y="260953"/>
                    <a:pt x="69414" y="258724"/>
                  </a:cubicBezTo>
                  <a:cubicBezTo>
                    <a:pt x="69796" y="257610"/>
                    <a:pt x="70082" y="256457"/>
                    <a:pt x="70271" y="255295"/>
                  </a:cubicBezTo>
                  <a:lnTo>
                    <a:pt x="70271" y="253581"/>
                  </a:lnTo>
                  <a:cubicBezTo>
                    <a:pt x="70367" y="253038"/>
                    <a:pt x="70367" y="252504"/>
                    <a:pt x="70271" y="251961"/>
                  </a:cubicBezTo>
                  <a:lnTo>
                    <a:pt x="70271" y="138137"/>
                  </a:lnTo>
                  <a:cubicBezTo>
                    <a:pt x="70653" y="135956"/>
                    <a:pt x="72653" y="134461"/>
                    <a:pt x="74844" y="134804"/>
                  </a:cubicBezTo>
                  <a:cubicBezTo>
                    <a:pt x="76558" y="135071"/>
                    <a:pt x="77892" y="136413"/>
                    <a:pt x="78178" y="138137"/>
                  </a:cubicBezTo>
                  <a:lnTo>
                    <a:pt x="78178" y="251961"/>
                  </a:lnTo>
                  <a:lnTo>
                    <a:pt x="78178" y="253390"/>
                  </a:lnTo>
                  <a:cubicBezTo>
                    <a:pt x="78464" y="257495"/>
                    <a:pt x="79987" y="261410"/>
                    <a:pt x="82559" y="264629"/>
                  </a:cubicBezTo>
                  <a:cubicBezTo>
                    <a:pt x="85417" y="267801"/>
                    <a:pt x="89512" y="269573"/>
                    <a:pt x="93799" y="269487"/>
                  </a:cubicBezTo>
                  <a:cubicBezTo>
                    <a:pt x="105324" y="269487"/>
                    <a:pt x="109800" y="261201"/>
                    <a:pt x="109800" y="249675"/>
                  </a:cubicBezTo>
                  <a:lnTo>
                    <a:pt x="109800" y="58509"/>
                  </a:lnTo>
                  <a:cubicBezTo>
                    <a:pt x="109896" y="56413"/>
                    <a:pt x="111611" y="54746"/>
                    <a:pt x="113706" y="54603"/>
                  </a:cubicBezTo>
                  <a:cubicBezTo>
                    <a:pt x="115801" y="54737"/>
                    <a:pt x="117516" y="56394"/>
                    <a:pt x="117707" y="58509"/>
                  </a:cubicBezTo>
                  <a:lnTo>
                    <a:pt x="117707" y="127755"/>
                  </a:lnTo>
                  <a:cubicBezTo>
                    <a:pt x="118659" y="136537"/>
                    <a:pt x="126564" y="142881"/>
                    <a:pt x="135328" y="141919"/>
                  </a:cubicBezTo>
                  <a:cubicBezTo>
                    <a:pt x="142852" y="141100"/>
                    <a:pt x="148663" y="135214"/>
                    <a:pt x="149520" y="127755"/>
                  </a:cubicBezTo>
                  <a:lnTo>
                    <a:pt x="149520" y="38792"/>
                  </a:lnTo>
                  <a:cubicBezTo>
                    <a:pt x="149615" y="17380"/>
                    <a:pt x="132375" y="-61"/>
                    <a:pt x="110943" y="-175"/>
                  </a:cubicBezTo>
                  <a:cubicBezTo>
                    <a:pt x="110563" y="-175"/>
                    <a:pt x="110182" y="-175"/>
                    <a:pt x="109800" y="-165"/>
                  </a:cubicBezTo>
                  <a:close/>
                </a:path>
              </a:pathLst>
            </a:custGeom>
            <a:solidFill>
              <a:srgbClr val="336933"/>
            </a:solidFill>
            <a:ln w="9525" cap="flat">
              <a:noFill/>
              <a:prstDash val="solid"/>
              <a:miter/>
            </a:ln>
          </p:spPr>
          <p:txBody>
            <a:bodyPr rtlCol="0" anchor="ctr"/>
            <a:lstStyle/>
            <a:p>
              <a:endParaRPr lang="en-US"/>
            </a:p>
          </p:txBody>
        </p:sp>
        <p:sp>
          <p:nvSpPr>
            <p:cNvPr id="942" name="Freeform: Shape 941">
              <a:extLst>
                <a:ext uri="{FF2B5EF4-FFF2-40B4-BE49-F238E27FC236}">
                  <a16:creationId xmlns:a16="http://schemas.microsoft.com/office/drawing/2014/main" id="{A73E37AC-CAB8-4673-89F5-A9DDA0387644}"/>
                </a:ext>
              </a:extLst>
            </p:cNvPr>
            <p:cNvSpPr/>
            <p:nvPr/>
          </p:nvSpPr>
          <p:spPr>
            <a:xfrm>
              <a:off x="11020364" y="1601192"/>
              <a:ext cx="86207" cy="86206"/>
            </a:xfrm>
            <a:custGeom>
              <a:avLst/>
              <a:gdLst>
                <a:gd name="connsiteX0" fmla="*/ 67796 w 68581"/>
                <a:gd name="connsiteY0" fmla="*/ 34015 h 68580"/>
                <a:gd name="connsiteX1" fmla="*/ 33602 w 68581"/>
                <a:gd name="connsiteY1" fmla="*/ 68400 h 68580"/>
                <a:gd name="connsiteX2" fmla="*/ -784 w 68581"/>
                <a:gd name="connsiteY2" fmla="*/ 34205 h 68580"/>
                <a:gd name="connsiteX3" fmla="*/ 33411 w 68581"/>
                <a:gd name="connsiteY3" fmla="*/ -180 h 68580"/>
                <a:gd name="connsiteX4" fmla="*/ 33602 w 68581"/>
                <a:gd name="connsiteY4" fmla="*/ -180 h 68580"/>
                <a:gd name="connsiteX5" fmla="*/ 67796 w 68581"/>
                <a:gd name="connsiteY5" fmla="*/ 34015 h 6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81" h="68580">
                  <a:moveTo>
                    <a:pt x="67796" y="34015"/>
                  </a:moveTo>
                  <a:cubicBezTo>
                    <a:pt x="67892" y="52950"/>
                    <a:pt x="52557" y="68343"/>
                    <a:pt x="33602" y="68400"/>
                  </a:cubicBezTo>
                  <a:cubicBezTo>
                    <a:pt x="14646" y="68448"/>
                    <a:pt x="-689" y="53141"/>
                    <a:pt x="-784" y="34205"/>
                  </a:cubicBezTo>
                  <a:cubicBezTo>
                    <a:pt x="-879" y="15270"/>
                    <a:pt x="14457" y="-123"/>
                    <a:pt x="33411" y="-180"/>
                  </a:cubicBezTo>
                  <a:cubicBezTo>
                    <a:pt x="33507" y="-180"/>
                    <a:pt x="33507" y="-180"/>
                    <a:pt x="33602" y="-180"/>
                  </a:cubicBezTo>
                  <a:cubicBezTo>
                    <a:pt x="52461" y="-180"/>
                    <a:pt x="67796" y="15127"/>
                    <a:pt x="67796" y="34015"/>
                  </a:cubicBezTo>
                </a:path>
              </a:pathLst>
            </a:custGeom>
            <a:solidFill>
              <a:srgbClr val="336933"/>
            </a:solidFill>
            <a:ln w="9525" cap="flat">
              <a:noFill/>
              <a:prstDash val="solid"/>
              <a:miter/>
            </a:ln>
          </p:spPr>
          <p:txBody>
            <a:bodyPr rtlCol="0" anchor="ctr"/>
            <a:lstStyle/>
            <a:p>
              <a:endParaRPr lang="en-US"/>
            </a:p>
          </p:txBody>
        </p:sp>
        <p:sp>
          <p:nvSpPr>
            <p:cNvPr id="943" name="Freeform: Shape 942">
              <a:extLst>
                <a:ext uri="{FF2B5EF4-FFF2-40B4-BE49-F238E27FC236}">
                  <a16:creationId xmlns:a16="http://schemas.microsoft.com/office/drawing/2014/main" id="{0200376B-935C-45E9-8445-58DB3121FBC1}"/>
                </a:ext>
              </a:extLst>
            </p:cNvPr>
            <p:cNvSpPr/>
            <p:nvPr/>
          </p:nvSpPr>
          <p:spPr>
            <a:xfrm>
              <a:off x="11196608" y="1695523"/>
              <a:ext cx="189293" cy="338978"/>
            </a:xfrm>
            <a:custGeom>
              <a:avLst/>
              <a:gdLst>
                <a:gd name="connsiteX0" fmla="*/ 39029 w 150590"/>
                <a:gd name="connsiteY0" fmla="*/ -167 h 269670"/>
                <a:gd name="connsiteX1" fmla="*/ -785 w 150590"/>
                <a:gd name="connsiteY1" fmla="*/ 37733 h 269670"/>
                <a:gd name="connsiteX2" fmla="*/ -785 w 150590"/>
                <a:gd name="connsiteY2" fmla="*/ 38791 h 269670"/>
                <a:gd name="connsiteX3" fmla="*/ -785 w 150590"/>
                <a:gd name="connsiteY3" fmla="*/ 127754 h 269670"/>
                <a:gd name="connsiteX4" fmla="*/ 16360 w 150590"/>
                <a:gd name="connsiteY4" fmla="*/ 142470 h 269670"/>
                <a:gd name="connsiteX5" fmla="*/ 31124 w 150590"/>
                <a:gd name="connsiteY5" fmla="*/ 127754 h 269670"/>
                <a:gd name="connsiteX6" fmla="*/ 31124 w 150590"/>
                <a:gd name="connsiteY6" fmla="*/ 58603 h 269670"/>
                <a:gd name="connsiteX7" fmla="*/ 35029 w 150590"/>
                <a:gd name="connsiteY7" fmla="*/ 54602 h 269670"/>
                <a:gd name="connsiteX8" fmla="*/ 39029 w 150590"/>
                <a:gd name="connsiteY8" fmla="*/ 58603 h 269670"/>
                <a:gd name="connsiteX9" fmla="*/ 39029 w 150590"/>
                <a:gd name="connsiteY9" fmla="*/ 249674 h 269670"/>
                <a:gd name="connsiteX10" fmla="*/ 54936 w 150590"/>
                <a:gd name="connsiteY10" fmla="*/ 269486 h 269670"/>
                <a:gd name="connsiteX11" fmla="*/ 66081 w 150590"/>
                <a:gd name="connsiteY11" fmla="*/ 264819 h 269670"/>
                <a:gd name="connsiteX12" fmla="*/ 69510 w 150590"/>
                <a:gd name="connsiteY12" fmla="*/ 258723 h 269670"/>
                <a:gd name="connsiteX13" fmla="*/ 70367 w 150590"/>
                <a:gd name="connsiteY13" fmla="*/ 255294 h 269670"/>
                <a:gd name="connsiteX14" fmla="*/ 70367 w 150590"/>
                <a:gd name="connsiteY14" fmla="*/ 253580 h 269670"/>
                <a:gd name="connsiteX15" fmla="*/ 70367 w 150590"/>
                <a:gd name="connsiteY15" fmla="*/ 251960 h 269670"/>
                <a:gd name="connsiteX16" fmla="*/ 70367 w 150590"/>
                <a:gd name="connsiteY16" fmla="*/ 138136 h 269670"/>
                <a:gd name="connsiteX17" fmla="*/ 74368 w 150590"/>
                <a:gd name="connsiteY17" fmla="*/ 134136 h 269670"/>
                <a:gd name="connsiteX18" fmla="*/ 78367 w 150590"/>
                <a:gd name="connsiteY18" fmla="*/ 138136 h 269670"/>
                <a:gd name="connsiteX19" fmla="*/ 78367 w 150590"/>
                <a:gd name="connsiteY19" fmla="*/ 251960 h 269670"/>
                <a:gd name="connsiteX20" fmla="*/ 78367 w 150590"/>
                <a:gd name="connsiteY20" fmla="*/ 253389 h 269670"/>
                <a:gd name="connsiteX21" fmla="*/ 82750 w 150590"/>
                <a:gd name="connsiteY21" fmla="*/ 264628 h 269670"/>
                <a:gd name="connsiteX22" fmla="*/ 94084 w 150590"/>
                <a:gd name="connsiteY22" fmla="*/ 269486 h 269670"/>
                <a:gd name="connsiteX23" fmla="*/ 109991 w 150590"/>
                <a:gd name="connsiteY23" fmla="*/ 249674 h 269670"/>
                <a:gd name="connsiteX24" fmla="*/ 109991 w 150590"/>
                <a:gd name="connsiteY24" fmla="*/ 58507 h 269670"/>
                <a:gd name="connsiteX25" fmla="*/ 113991 w 150590"/>
                <a:gd name="connsiteY25" fmla="*/ 54507 h 269670"/>
                <a:gd name="connsiteX26" fmla="*/ 117992 w 150590"/>
                <a:gd name="connsiteY26" fmla="*/ 58507 h 269670"/>
                <a:gd name="connsiteX27" fmla="*/ 117992 w 150590"/>
                <a:gd name="connsiteY27" fmla="*/ 127754 h 269670"/>
                <a:gd name="connsiteX28" fmla="*/ 135613 w 150590"/>
                <a:gd name="connsiteY28" fmla="*/ 141918 h 269670"/>
                <a:gd name="connsiteX29" fmla="*/ 149805 w 150590"/>
                <a:gd name="connsiteY29" fmla="*/ 127754 h 269670"/>
                <a:gd name="connsiteX30" fmla="*/ 149805 w 150590"/>
                <a:gd name="connsiteY30" fmla="*/ 38791 h 269670"/>
                <a:gd name="connsiteX31" fmla="*/ 111229 w 150590"/>
                <a:gd name="connsiteY31" fmla="*/ -176 h 269670"/>
                <a:gd name="connsiteX32" fmla="*/ 109991 w 150590"/>
                <a:gd name="connsiteY32" fmla="*/ -167 h 269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0590" h="269670">
                  <a:moveTo>
                    <a:pt x="39029" y="-167"/>
                  </a:moveTo>
                  <a:cubicBezTo>
                    <a:pt x="17598" y="-690"/>
                    <a:pt x="-214" y="16274"/>
                    <a:pt x="-785" y="37733"/>
                  </a:cubicBezTo>
                  <a:cubicBezTo>
                    <a:pt x="-785" y="38086"/>
                    <a:pt x="-785" y="38438"/>
                    <a:pt x="-785" y="38791"/>
                  </a:cubicBezTo>
                  <a:lnTo>
                    <a:pt x="-785" y="127754"/>
                  </a:lnTo>
                  <a:cubicBezTo>
                    <a:pt x="-119" y="136565"/>
                    <a:pt x="7597" y="143156"/>
                    <a:pt x="16360" y="142470"/>
                  </a:cubicBezTo>
                  <a:cubicBezTo>
                    <a:pt x="24266" y="141870"/>
                    <a:pt x="30552" y="135622"/>
                    <a:pt x="31124" y="127754"/>
                  </a:cubicBezTo>
                  <a:lnTo>
                    <a:pt x="31124" y="58603"/>
                  </a:lnTo>
                  <a:cubicBezTo>
                    <a:pt x="31219" y="56469"/>
                    <a:pt x="32933" y="54745"/>
                    <a:pt x="35029" y="54602"/>
                  </a:cubicBezTo>
                  <a:cubicBezTo>
                    <a:pt x="37220" y="54745"/>
                    <a:pt x="38934" y="56450"/>
                    <a:pt x="39029" y="58603"/>
                  </a:cubicBezTo>
                  <a:lnTo>
                    <a:pt x="39029" y="249674"/>
                  </a:lnTo>
                  <a:cubicBezTo>
                    <a:pt x="39029" y="261199"/>
                    <a:pt x="43506" y="269486"/>
                    <a:pt x="54936" y="269486"/>
                  </a:cubicBezTo>
                  <a:cubicBezTo>
                    <a:pt x="59127" y="269591"/>
                    <a:pt x="63223" y="267896"/>
                    <a:pt x="66081" y="264819"/>
                  </a:cubicBezTo>
                  <a:cubicBezTo>
                    <a:pt x="67604" y="263047"/>
                    <a:pt x="68842" y="260971"/>
                    <a:pt x="69510" y="258723"/>
                  </a:cubicBezTo>
                  <a:cubicBezTo>
                    <a:pt x="69510" y="257580"/>
                    <a:pt x="70081" y="256437"/>
                    <a:pt x="70367" y="255294"/>
                  </a:cubicBezTo>
                  <a:lnTo>
                    <a:pt x="70367" y="253580"/>
                  </a:lnTo>
                  <a:cubicBezTo>
                    <a:pt x="70462" y="253037"/>
                    <a:pt x="70462" y="252503"/>
                    <a:pt x="70367" y="251960"/>
                  </a:cubicBezTo>
                  <a:lnTo>
                    <a:pt x="70367" y="138136"/>
                  </a:lnTo>
                  <a:cubicBezTo>
                    <a:pt x="70367" y="135927"/>
                    <a:pt x="72176" y="134136"/>
                    <a:pt x="74368" y="134136"/>
                  </a:cubicBezTo>
                  <a:cubicBezTo>
                    <a:pt x="76558" y="134136"/>
                    <a:pt x="78367" y="135927"/>
                    <a:pt x="78367" y="138136"/>
                  </a:cubicBezTo>
                  <a:lnTo>
                    <a:pt x="78367" y="251960"/>
                  </a:lnTo>
                  <a:cubicBezTo>
                    <a:pt x="78367" y="252532"/>
                    <a:pt x="78367" y="252913"/>
                    <a:pt x="78367" y="253389"/>
                  </a:cubicBezTo>
                  <a:cubicBezTo>
                    <a:pt x="78653" y="257485"/>
                    <a:pt x="80178" y="261390"/>
                    <a:pt x="82750" y="264628"/>
                  </a:cubicBezTo>
                  <a:cubicBezTo>
                    <a:pt x="85606" y="267800"/>
                    <a:pt x="89798" y="269572"/>
                    <a:pt x="94084" y="269486"/>
                  </a:cubicBezTo>
                  <a:cubicBezTo>
                    <a:pt x="105513" y="269486"/>
                    <a:pt x="109991" y="261199"/>
                    <a:pt x="109991" y="249674"/>
                  </a:cubicBezTo>
                  <a:lnTo>
                    <a:pt x="109991" y="58507"/>
                  </a:lnTo>
                  <a:cubicBezTo>
                    <a:pt x="109991" y="56298"/>
                    <a:pt x="111800" y="54507"/>
                    <a:pt x="113991" y="54507"/>
                  </a:cubicBezTo>
                  <a:cubicBezTo>
                    <a:pt x="116181" y="54507"/>
                    <a:pt x="117992" y="56298"/>
                    <a:pt x="117992" y="58507"/>
                  </a:cubicBezTo>
                  <a:lnTo>
                    <a:pt x="117992" y="127754"/>
                  </a:lnTo>
                  <a:cubicBezTo>
                    <a:pt x="118944" y="136536"/>
                    <a:pt x="126849" y="142880"/>
                    <a:pt x="135613" y="141918"/>
                  </a:cubicBezTo>
                  <a:cubicBezTo>
                    <a:pt x="143138" y="141099"/>
                    <a:pt x="148948" y="135212"/>
                    <a:pt x="149805" y="127754"/>
                  </a:cubicBezTo>
                  <a:lnTo>
                    <a:pt x="149805" y="38791"/>
                  </a:lnTo>
                  <a:cubicBezTo>
                    <a:pt x="149900" y="17379"/>
                    <a:pt x="132661" y="-71"/>
                    <a:pt x="111229" y="-176"/>
                  </a:cubicBezTo>
                  <a:cubicBezTo>
                    <a:pt x="110848" y="-185"/>
                    <a:pt x="110371" y="-176"/>
                    <a:pt x="109991" y="-167"/>
                  </a:cubicBezTo>
                  <a:close/>
                </a:path>
              </a:pathLst>
            </a:custGeom>
            <a:solidFill>
              <a:srgbClr val="336933"/>
            </a:solidFill>
            <a:ln w="9525" cap="flat">
              <a:noFill/>
              <a:prstDash val="solid"/>
              <a:miter/>
            </a:ln>
          </p:spPr>
          <p:txBody>
            <a:bodyPr rtlCol="0" anchor="ctr"/>
            <a:lstStyle/>
            <a:p>
              <a:endParaRPr lang="en-US"/>
            </a:p>
          </p:txBody>
        </p:sp>
        <p:sp>
          <p:nvSpPr>
            <p:cNvPr id="944" name="Freeform: Shape 943">
              <a:extLst>
                <a:ext uri="{FF2B5EF4-FFF2-40B4-BE49-F238E27FC236}">
                  <a16:creationId xmlns:a16="http://schemas.microsoft.com/office/drawing/2014/main" id="{AAE97041-85CA-4AD5-ADCC-55A00F915656}"/>
                </a:ext>
              </a:extLst>
            </p:cNvPr>
            <p:cNvSpPr/>
            <p:nvPr/>
          </p:nvSpPr>
          <p:spPr>
            <a:xfrm>
              <a:off x="11248691" y="1601192"/>
              <a:ext cx="85964" cy="85966"/>
            </a:xfrm>
            <a:custGeom>
              <a:avLst/>
              <a:gdLst>
                <a:gd name="connsiteX0" fmla="*/ 67604 w 68388"/>
                <a:gd name="connsiteY0" fmla="*/ 34015 h 68389"/>
                <a:gd name="connsiteX1" fmla="*/ 33410 w 68388"/>
                <a:gd name="connsiteY1" fmla="*/ 68209 h 68389"/>
                <a:gd name="connsiteX2" fmla="*/ -785 w 68388"/>
                <a:gd name="connsiteY2" fmla="*/ 34015 h 68389"/>
                <a:gd name="connsiteX3" fmla="*/ 33410 w 68388"/>
                <a:gd name="connsiteY3" fmla="*/ -180 h 68389"/>
                <a:gd name="connsiteX4" fmla="*/ 67604 w 68388"/>
                <a:gd name="connsiteY4" fmla="*/ 34015 h 68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388" h="68389">
                  <a:moveTo>
                    <a:pt x="67604" y="34015"/>
                  </a:moveTo>
                  <a:cubicBezTo>
                    <a:pt x="67604" y="52903"/>
                    <a:pt x="52269" y="68209"/>
                    <a:pt x="33410" y="68209"/>
                  </a:cubicBezTo>
                  <a:cubicBezTo>
                    <a:pt x="14550" y="68209"/>
                    <a:pt x="-785" y="52903"/>
                    <a:pt x="-785" y="34015"/>
                  </a:cubicBezTo>
                  <a:cubicBezTo>
                    <a:pt x="-785" y="15127"/>
                    <a:pt x="14550" y="-180"/>
                    <a:pt x="33410" y="-180"/>
                  </a:cubicBezTo>
                  <a:cubicBezTo>
                    <a:pt x="52269" y="-180"/>
                    <a:pt x="67604" y="15127"/>
                    <a:pt x="67604" y="34015"/>
                  </a:cubicBezTo>
                </a:path>
              </a:pathLst>
            </a:custGeom>
            <a:solidFill>
              <a:srgbClr val="336933"/>
            </a:solidFill>
            <a:ln w="9525" cap="flat">
              <a:noFill/>
              <a:prstDash val="solid"/>
              <a:miter/>
            </a:ln>
          </p:spPr>
          <p:txBody>
            <a:bodyPr rtlCol="0" anchor="ctr"/>
            <a:lstStyle/>
            <a:p>
              <a:endParaRPr lang="en-US"/>
            </a:p>
          </p:txBody>
        </p:sp>
        <p:sp>
          <p:nvSpPr>
            <p:cNvPr id="945" name="Freeform: Shape 944">
              <a:extLst>
                <a:ext uri="{FF2B5EF4-FFF2-40B4-BE49-F238E27FC236}">
                  <a16:creationId xmlns:a16="http://schemas.microsoft.com/office/drawing/2014/main" id="{BC729BC7-0A74-4806-97DC-CD8C1721FC37}"/>
                </a:ext>
              </a:extLst>
            </p:cNvPr>
            <p:cNvSpPr/>
            <p:nvPr/>
          </p:nvSpPr>
          <p:spPr>
            <a:xfrm>
              <a:off x="9376111" y="1235998"/>
              <a:ext cx="189174" cy="338978"/>
            </a:xfrm>
            <a:custGeom>
              <a:avLst/>
              <a:gdLst>
                <a:gd name="connsiteX0" fmla="*/ 39030 w 150495"/>
                <a:gd name="connsiteY0" fmla="*/ -167 h 269670"/>
                <a:gd name="connsiteX1" fmla="*/ -785 w 150495"/>
                <a:gd name="connsiteY1" fmla="*/ 37733 h 269670"/>
                <a:gd name="connsiteX2" fmla="*/ -785 w 150495"/>
                <a:gd name="connsiteY2" fmla="*/ 38791 h 269670"/>
                <a:gd name="connsiteX3" fmla="*/ -785 w 150495"/>
                <a:gd name="connsiteY3" fmla="*/ 127849 h 269670"/>
                <a:gd name="connsiteX4" fmla="*/ 17313 w 150495"/>
                <a:gd name="connsiteY4" fmla="*/ 141661 h 269670"/>
                <a:gd name="connsiteX5" fmla="*/ 31124 w 150495"/>
                <a:gd name="connsiteY5" fmla="*/ 127849 h 269670"/>
                <a:gd name="connsiteX6" fmla="*/ 31124 w 150495"/>
                <a:gd name="connsiteY6" fmla="*/ 58603 h 269670"/>
                <a:gd name="connsiteX7" fmla="*/ 34458 w 150495"/>
                <a:gd name="connsiteY7" fmla="*/ 54031 h 269670"/>
                <a:gd name="connsiteX8" fmla="*/ 39030 w 150495"/>
                <a:gd name="connsiteY8" fmla="*/ 57374 h 269670"/>
                <a:gd name="connsiteX9" fmla="*/ 39030 w 150495"/>
                <a:gd name="connsiteY9" fmla="*/ 58603 h 269670"/>
                <a:gd name="connsiteX10" fmla="*/ 39030 w 150495"/>
                <a:gd name="connsiteY10" fmla="*/ 249770 h 269670"/>
                <a:gd name="connsiteX11" fmla="*/ 54937 w 150495"/>
                <a:gd name="connsiteY11" fmla="*/ 269486 h 269670"/>
                <a:gd name="connsiteX12" fmla="*/ 66081 w 150495"/>
                <a:gd name="connsiteY12" fmla="*/ 264819 h 269670"/>
                <a:gd name="connsiteX13" fmla="*/ 69510 w 150495"/>
                <a:gd name="connsiteY13" fmla="*/ 258723 h 269670"/>
                <a:gd name="connsiteX14" fmla="*/ 70367 w 150495"/>
                <a:gd name="connsiteY14" fmla="*/ 255294 h 269670"/>
                <a:gd name="connsiteX15" fmla="*/ 70367 w 150495"/>
                <a:gd name="connsiteY15" fmla="*/ 253580 h 269670"/>
                <a:gd name="connsiteX16" fmla="*/ 70367 w 150495"/>
                <a:gd name="connsiteY16" fmla="*/ 252056 h 269670"/>
                <a:gd name="connsiteX17" fmla="*/ 70367 w 150495"/>
                <a:gd name="connsiteY17" fmla="*/ 137756 h 269670"/>
                <a:gd name="connsiteX18" fmla="*/ 74939 w 150495"/>
                <a:gd name="connsiteY18" fmla="*/ 134422 h 269670"/>
                <a:gd name="connsiteX19" fmla="*/ 78273 w 150495"/>
                <a:gd name="connsiteY19" fmla="*/ 137756 h 269670"/>
                <a:gd name="connsiteX20" fmla="*/ 78273 w 150495"/>
                <a:gd name="connsiteY20" fmla="*/ 252056 h 269670"/>
                <a:gd name="connsiteX21" fmla="*/ 78273 w 150495"/>
                <a:gd name="connsiteY21" fmla="*/ 253389 h 269670"/>
                <a:gd name="connsiteX22" fmla="*/ 82654 w 150495"/>
                <a:gd name="connsiteY22" fmla="*/ 264629 h 269670"/>
                <a:gd name="connsiteX23" fmla="*/ 93989 w 150495"/>
                <a:gd name="connsiteY23" fmla="*/ 269486 h 269670"/>
                <a:gd name="connsiteX24" fmla="*/ 109896 w 150495"/>
                <a:gd name="connsiteY24" fmla="*/ 249770 h 269670"/>
                <a:gd name="connsiteX25" fmla="*/ 109896 w 150495"/>
                <a:gd name="connsiteY25" fmla="*/ 58603 h 269670"/>
                <a:gd name="connsiteX26" fmla="*/ 113897 w 150495"/>
                <a:gd name="connsiteY26" fmla="*/ 54602 h 269670"/>
                <a:gd name="connsiteX27" fmla="*/ 117897 w 150495"/>
                <a:gd name="connsiteY27" fmla="*/ 58603 h 269670"/>
                <a:gd name="connsiteX28" fmla="*/ 117897 w 150495"/>
                <a:gd name="connsiteY28" fmla="*/ 127849 h 269670"/>
                <a:gd name="connsiteX29" fmla="*/ 135518 w 150495"/>
                <a:gd name="connsiteY29" fmla="*/ 142013 h 269670"/>
                <a:gd name="connsiteX30" fmla="*/ 149711 w 150495"/>
                <a:gd name="connsiteY30" fmla="*/ 127849 h 269670"/>
                <a:gd name="connsiteX31" fmla="*/ 149711 w 150495"/>
                <a:gd name="connsiteY31" fmla="*/ 38791 h 269670"/>
                <a:gd name="connsiteX32" fmla="*/ 111134 w 150495"/>
                <a:gd name="connsiteY32" fmla="*/ -176 h 269670"/>
                <a:gd name="connsiteX33" fmla="*/ 109896 w 150495"/>
                <a:gd name="connsiteY33" fmla="*/ -167 h 269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0495" h="269670">
                  <a:moveTo>
                    <a:pt x="39030" y="-167"/>
                  </a:moveTo>
                  <a:cubicBezTo>
                    <a:pt x="17598" y="-690"/>
                    <a:pt x="-213" y="16274"/>
                    <a:pt x="-785" y="37733"/>
                  </a:cubicBezTo>
                  <a:cubicBezTo>
                    <a:pt x="-785" y="38086"/>
                    <a:pt x="-785" y="38438"/>
                    <a:pt x="-785" y="38791"/>
                  </a:cubicBezTo>
                  <a:lnTo>
                    <a:pt x="-785" y="127849"/>
                  </a:lnTo>
                  <a:cubicBezTo>
                    <a:pt x="358" y="136660"/>
                    <a:pt x="8455" y="142842"/>
                    <a:pt x="17313" y="141661"/>
                  </a:cubicBezTo>
                  <a:cubicBezTo>
                    <a:pt x="24457" y="140699"/>
                    <a:pt x="30171" y="135041"/>
                    <a:pt x="31124" y="127849"/>
                  </a:cubicBezTo>
                  <a:lnTo>
                    <a:pt x="31124" y="58603"/>
                  </a:lnTo>
                  <a:cubicBezTo>
                    <a:pt x="30743" y="56422"/>
                    <a:pt x="32267" y="54374"/>
                    <a:pt x="34458" y="54031"/>
                  </a:cubicBezTo>
                  <a:cubicBezTo>
                    <a:pt x="36648" y="53697"/>
                    <a:pt x="38649" y="55193"/>
                    <a:pt x="39030" y="57374"/>
                  </a:cubicBezTo>
                  <a:cubicBezTo>
                    <a:pt x="39125" y="57784"/>
                    <a:pt x="39125" y="58193"/>
                    <a:pt x="39030" y="58603"/>
                  </a:cubicBezTo>
                  <a:lnTo>
                    <a:pt x="39030" y="249770"/>
                  </a:lnTo>
                  <a:cubicBezTo>
                    <a:pt x="39030" y="261199"/>
                    <a:pt x="43507" y="269486"/>
                    <a:pt x="54937" y="269486"/>
                  </a:cubicBezTo>
                  <a:cubicBezTo>
                    <a:pt x="59128" y="269591"/>
                    <a:pt x="63224" y="267896"/>
                    <a:pt x="66081" y="264819"/>
                  </a:cubicBezTo>
                  <a:cubicBezTo>
                    <a:pt x="67700" y="263067"/>
                    <a:pt x="68843" y="260980"/>
                    <a:pt x="69510" y="258723"/>
                  </a:cubicBezTo>
                  <a:cubicBezTo>
                    <a:pt x="69891" y="257609"/>
                    <a:pt x="70177" y="256465"/>
                    <a:pt x="70367" y="255294"/>
                  </a:cubicBezTo>
                  <a:lnTo>
                    <a:pt x="70367" y="253580"/>
                  </a:lnTo>
                  <a:lnTo>
                    <a:pt x="70367" y="252056"/>
                  </a:lnTo>
                  <a:lnTo>
                    <a:pt x="70367" y="137756"/>
                  </a:lnTo>
                  <a:cubicBezTo>
                    <a:pt x="70748" y="135574"/>
                    <a:pt x="72749" y="134079"/>
                    <a:pt x="74939" y="134422"/>
                  </a:cubicBezTo>
                  <a:cubicBezTo>
                    <a:pt x="76654" y="134689"/>
                    <a:pt x="77987" y="136032"/>
                    <a:pt x="78273" y="137756"/>
                  </a:cubicBezTo>
                  <a:lnTo>
                    <a:pt x="78273" y="252056"/>
                  </a:lnTo>
                  <a:cubicBezTo>
                    <a:pt x="78273" y="252503"/>
                    <a:pt x="78273" y="252941"/>
                    <a:pt x="78273" y="253389"/>
                  </a:cubicBezTo>
                  <a:cubicBezTo>
                    <a:pt x="78654" y="257475"/>
                    <a:pt x="80178" y="261381"/>
                    <a:pt x="82654" y="264629"/>
                  </a:cubicBezTo>
                  <a:cubicBezTo>
                    <a:pt x="85512" y="267800"/>
                    <a:pt x="89703" y="269572"/>
                    <a:pt x="93989" y="269486"/>
                  </a:cubicBezTo>
                  <a:cubicBezTo>
                    <a:pt x="105515" y="269486"/>
                    <a:pt x="109896" y="261199"/>
                    <a:pt x="109896" y="249770"/>
                  </a:cubicBezTo>
                  <a:lnTo>
                    <a:pt x="109896" y="58603"/>
                  </a:lnTo>
                  <a:cubicBezTo>
                    <a:pt x="109896" y="56393"/>
                    <a:pt x="111705" y="54602"/>
                    <a:pt x="113897" y="54602"/>
                  </a:cubicBezTo>
                  <a:cubicBezTo>
                    <a:pt x="116087" y="54602"/>
                    <a:pt x="117897" y="56393"/>
                    <a:pt x="117897" y="58603"/>
                  </a:cubicBezTo>
                  <a:lnTo>
                    <a:pt x="117897" y="127849"/>
                  </a:lnTo>
                  <a:cubicBezTo>
                    <a:pt x="118849" y="136631"/>
                    <a:pt x="126755" y="142975"/>
                    <a:pt x="135518" y="142013"/>
                  </a:cubicBezTo>
                  <a:cubicBezTo>
                    <a:pt x="143043" y="141194"/>
                    <a:pt x="148853" y="135308"/>
                    <a:pt x="149711" y="127849"/>
                  </a:cubicBezTo>
                  <a:lnTo>
                    <a:pt x="149711" y="38791"/>
                  </a:lnTo>
                  <a:cubicBezTo>
                    <a:pt x="149806" y="17379"/>
                    <a:pt x="132565" y="-71"/>
                    <a:pt x="111134" y="-176"/>
                  </a:cubicBezTo>
                  <a:cubicBezTo>
                    <a:pt x="110753" y="-185"/>
                    <a:pt x="110277" y="-176"/>
                    <a:pt x="109896" y="-167"/>
                  </a:cubicBezTo>
                  <a:close/>
                </a:path>
              </a:pathLst>
            </a:custGeom>
            <a:solidFill>
              <a:srgbClr val="336933"/>
            </a:solidFill>
            <a:ln w="9525" cap="flat">
              <a:noFill/>
              <a:prstDash val="solid"/>
              <a:miter/>
            </a:ln>
          </p:spPr>
          <p:txBody>
            <a:bodyPr rtlCol="0" anchor="ctr"/>
            <a:lstStyle/>
            <a:p>
              <a:endParaRPr lang="en-US"/>
            </a:p>
          </p:txBody>
        </p:sp>
        <p:sp>
          <p:nvSpPr>
            <p:cNvPr id="946" name="Freeform: Shape 945">
              <a:extLst>
                <a:ext uri="{FF2B5EF4-FFF2-40B4-BE49-F238E27FC236}">
                  <a16:creationId xmlns:a16="http://schemas.microsoft.com/office/drawing/2014/main" id="{981A6A84-35C1-4863-B110-862D4A7499D6}"/>
                </a:ext>
              </a:extLst>
            </p:cNvPr>
            <p:cNvSpPr/>
            <p:nvPr/>
          </p:nvSpPr>
          <p:spPr>
            <a:xfrm>
              <a:off x="9428195" y="1141667"/>
              <a:ext cx="85966" cy="85966"/>
            </a:xfrm>
            <a:custGeom>
              <a:avLst/>
              <a:gdLst>
                <a:gd name="connsiteX0" fmla="*/ 67605 w 68389"/>
                <a:gd name="connsiteY0" fmla="*/ 34015 h 68389"/>
                <a:gd name="connsiteX1" fmla="*/ 33410 w 68389"/>
                <a:gd name="connsiteY1" fmla="*/ 68210 h 68389"/>
                <a:gd name="connsiteX2" fmla="*/ -785 w 68389"/>
                <a:gd name="connsiteY2" fmla="*/ 34015 h 68389"/>
                <a:gd name="connsiteX3" fmla="*/ 33410 w 68389"/>
                <a:gd name="connsiteY3" fmla="*/ -180 h 68389"/>
                <a:gd name="connsiteX4" fmla="*/ 67605 w 68389"/>
                <a:gd name="connsiteY4" fmla="*/ 34015 h 68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389" h="68389">
                  <a:moveTo>
                    <a:pt x="67605" y="34015"/>
                  </a:moveTo>
                  <a:cubicBezTo>
                    <a:pt x="67605" y="52903"/>
                    <a:pt x="52269" y="68210"/>
                    <a:pt x="33410" y="68210"/>
                  </a:cubicBezTo>
                  <a:cubicBezTo>
                    <a:pt x="14550" y="68210"/>
                    <a:pt x="-785" y="52903"/>
                    <a:pt x="-785" y="34015"/>
                  </a:cubicBezTo>
                  <a:cubicBezTo>
                    <a:pt x="-785" y="15127"/>
                    <a:pt x="14550" y="-180"/>
                    <a:pt x="33410" y="-180"/>
                  </a:cubicBezTo>
                  <a:cubicBezTo>
                    <a:pt x="52269" y="-180"/>
                    <a:pt x="67605" y="15127"/>
                    <a:pt x="67605" y="34015"/>
                  </a:cubicBezTo>
                </a:path>
              </a:pathLst>
            </a:custGeom>
            <a:solidFill>
              <a:srgbClr val="336933"/>
            </a:solidFill>
            <a:ln w="9525" cap="flat">
              <a:noFill/>
              <a:prstDash val="solid"/>
              <a:miter/>
            </a:ln>
          </p:spPr>
          <p:txBody>
            <a:bodyPr rtlCol="0" anchor="ctr"/>
            <a:lstStyle/>
            <a:p>
              <a:endParaRPr lang="en-US"/>
            </a:p>
          </p:txBody>
        </p:sp>
        <p:sp>
          <p:nvSpPr>
            <p:cNvPr id="947" name="Freeform: Shape 946">
              <a:extLst>
                <a:ext uri="{FF2B5EF4-FFF2-40B4-BE49-F238E27FC236}">
                  <a16:creationId xmlns:a16="http://schemas.microsoft.com/office/drawing/2014/main" id="{CBCB4AF7-42F5-446E-8553-B252A1CC0633}"/>
                </a:ext>
              </a:extLst>
            </p:cNvPr>
            <p:cNvSpPr/>
            <p:nvPr/>
          </p:nvSpPr>
          <p:spPr>
            <a:xfrm>
              <a:off x="9148025" y="1235997"/>
              <a:ext cx="189174" cy="338979"/>
            </a:xfrm>
            <a:custGeom>
              <a:avLst/>
              <a:gdLst>
                <a:gd name="connsiteX0" fmla="*/ 39030 w 150495"/>
                <a:gd name="connsiteY0" fmla="*/ -165 h 269671"/>
                <a:gd name="connsiteX1" fmla="*/ -775 w 150495"/>
                <a:gd name="connsiteY1" fmla="*/ 37535 h 269671"/>
                <a:gd name="connsiteX2" fmla="*/ -785 w 150495"/>
                <a:gd name="connsiteY2" fmla="*/ 38792 h 269671"/>
                <a:gd name="connsiteX3" fmla="*/ -785 w 150495"/>
                <a:gd name="connsiteY3" fmla="*/ 127851 h 269671"/>
                <a:gd name="connsiteX4" fmla="*/ 16865 w 150495"/>
                <a:gd name="connsiteY4" fmla="*/ 142014 h 269671"/>
                <a:gd name="connsiteX5" fmla="*/ 31029 w 150495"/>
                <a:gd name="connsiteY5" fmla="*/ 127851 h 269671"/>
                <a:gd name="connsiteX6" fmla="*/ 31029 w 150495"/>
                <a:gd name="connsiteY6" fmla="*/ 58604 h 269671"/>
                <a:gd name="connsiteX7" fmla="*/ 35029 w 150495"/>
                <a:gd name="connsiteY7" fmla="*/ 54603 h 269671"/>
                <a:gd name="connsiteX8" fmla="*/ 39030 w 150495"/>
                <a:gd name="connsiteY8" fmla="*/ 58604 h 269671"/>
                <a:gd name="connsiteX9" fmla="*/ 39030 w 150495"/>
                <a:gd name="connsiteY9" fmla="*/ 249771 h 269671"/>
                <a:gd name="connsiteX10" fmla="*/ 54936 w 150495"/>
                <a:gd name="connsiteY10" fmla="*/ 269487 h 269671"/>
                <a:gd name="connsiteX11" fmla="*/ 66081 w 150495"/>
                <a:gd name="connsiteY11" fmla="*/ 264820 h 269671"/>
                <a:gd name="connsiteX12" fmla="*/ 69414 w 150495"/>
                <a:gd name="connsiteY12" fmla="*/ 258724 h 269671"/>
                <a:gd name="connsiteX13" fmla="*/ 70272 w 150495"/>
                <a:gd name="connsiteY13" fmla="*/ 255295 h 269671"/>
                <a:gd name="connsiteX14" fmla="*/ 70272 w 150495"/>
                <a:gd name="connsiteY14" fmla="*/ 253581 h 269671"/>
                <a:gd name="connsiteX15" fmla="*/ 70272 w 150495"/>
                <a:gd name="connsiteY15" fmla="*/ 252057 h 269671"/>
                <a:gd name="connsiteX16" fmla="*/ 70272 w 150495"/>
                <a:gd name="connsiteY16" fmla="*/ 137757 h 269671"/>
                <a:gd name="connsiteX17" fmla="*/ 74272 w 150495"/>
                <a:gd name="connsiteY17" fmla="*/ 133756 h 269671"/>
                <a:gd name="connsiteX18" fmla="*/ 78273 w 150495"/>
                <a:gd name="connsiteY18" fmla="*/ 137757 h 269671"/>
                <a:gd name="connsiteX19" fmla="*/ 78273 w 150495"/>
                <a:gd name="connsiteY19" fmla="*/ 225196 h 269671"/>
                <a:gd name="connsiteX20" fmla="*/ 78273 w 150495"/>
                <a:gd name="connsiteY20" fmla="*/ 251676 h 269671"/>
                <a:gd name="connsiteX21" fmla="*/ 78273 w 150495"/>
                <a:gd name="connsiteY21" fmla="*/ 253009 h 269671"/>
                <a:gd name="connsiteX22" fmla="*/ 82654 w 150495"/>
                <a:gd name="connsiteY22" fmla="*/ 264249 h 269671"/>
                <a:gd name="connsiteX23" fmla="*/ 93989 w 150495"/>
                <a:gd name="connsiteY23" fmla="*/ 269107 h 269671"/>
                <a:gd name="connsiteX24" fmla="*/ 109896 w 150495"/>
                <a:gd name="connsiteY24" fmla="*/ 249390 h 269671"/>
                <a:gd name="connsiteX25" fmla="*/ 109896 w 150495"/>
                <a:gd name="connsiteY25" fmla="*/ 58604 h 269671"/>
                <a:gd name="connsiteX26" fmla="*/ 113896 w 150495"/>
                <a:gd name="connsiteY26" fmla="*/ 54603 h 269671"/>
                <a:gd name="connsiteX27" fmla="*/ 117802 w 150495"/>
                <a:gd name="connsiteY27" fmla="*/ 58604 h 269671"/>
                <a:gd name="connsiteX28" fmla="*/ 117802 w 150495"/>
                <a:gd name="connsiteY28" fmla="*/ 127851 h 269671"/>
                <a:gd name="connsiteX29" fmla="*/ 135899 w 150495"/>
                <a:gd name="connsiteY29" fmla="*/ 141662 h 269671"/>
                <a:gd name="connsiteX30" fmla="*/ 149710 w 150495"/>
                <a:gd name="connsiteY30" fmla="*/ 127851 h 269671"/>
                <a:gd name="connsiteX31" fmla="*/ 149710 w 150495"/>
                <a:gd name="connsiteY31" fmla="*/ 38792 h 269671"/>
                <a:gd name="connsiteX32" fmla="*/ 110943 w 150495"/>
                <a:gd name="connsiteY32" fmla="*/ -175 h 269671"/>
                <a:gd name="connsiteX33" fmla="*/ 109896 w 150495"/>
                <a:gd name="connsiteY33" fmla="*/ -165 h 26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0495" h="269671">
                  <a:moveTo>
                    <a:pt x="39030" y="-165"/>
                  </a:moveTo>
                  <a:cubicBezTo>
                    <a:pt x="17627" y="-747"/>
                    <a:pt x="-194" y="16132"/>
                    <a:pt x="-775" y="37535"/>
                  </a:cubicBezTo>
                  <a:cubicBezTo>
                    <a:pt x="-785" y="37954"/>
                    <a:pt x="-785" y="38373"/>
                    <a:pt x="-785" y="38792"/>
                  </a:cubicBezTo>
                  <a:lnTo>
                    <a:pt x="-785" y="127851"/>
                  </a:lnTo>
                  <a:cubicBezTo>
                    <a:pt x="177" y="136633"/>
                    <a:pt x="8083" y="142976"/>
                    <a:pt x="16865" y="142014"/>
                  </a:cubicBezTo>
                  <a:cubicBezTo>
                    <a:pt x="24323" y="141195"/>
                    <a:pt x="30209" y="135309"/>
                    <a:pt x="31029" y="127851"/>
                  </a:cubicBezTo>
                  <a:lnTo>
                    <a:pt x="31029" y="58604"/>
                  </a:lnTo>
                  <a:cubicBezTo>
                    <a:pt x="31029" y="56394"/>
                    <a:pt x="32820" y="54603"/>
                    <a:pt x="35029" y="54603"/>
                  </a:cubicBezTo>
                  <a:cubicBezTo>
                    <a:pt x="37239" y="54603"/>
                    <a:pt x="39030" y="56394"/>
                    <a:pt x="39030" y="58604"/>
                  </a:cubicBezTo>
                  <a:lnTo>
                    <a:pt x="39030" y="249771"/>
                  </a:lnTo>
                  <a:cubicBezTo>
                    <a:pt x="39030" y="261201"/>
                    <a:pt x="43411" y="269487"/>
                    <a:pt x="54936" y="269487"/>
                  </a:cubicBezTo>
                  <a:cubicBezTo>
                    <a:pt x="59146" y="269583"/>
                    <a:pt x="63194" y="267887"/>
                    <a:pt x="66081" y="264820"/>
                  </a:cubicBezTo>
                  <a:cubicBezTo>
                    <a:pt x="67624" y="263058"/>
                    <a:pt x="68767" y="260981"/>
                    <a:pt x="69414" y="258724"/>
                  </a:cubicBezTo>
                  <a:cubicBezTo>
                    <a:pt x="69814" y="257610"/>
                    <a:pt x="70100" y="256467"/>
                    <a:pt x="70272" y="255295"/>
                  </a:cubicBezTo>
                  <a:cubicBezTo>
                    <a:pt x="70320" y="254724"/>
                    <a:pt x="70320" y="254152"/>
                    <a:pt x="70272" y="253581"/>
                  </a:cubicBezTo>
                  <a:cubicBezTo>
                    <a:pt x="70272" y="253104"/>
                    <a:pt x="70272" y="252628"/>
                    <a:pt x="70272" y="252057"/>
                  </a:cubicBezTo>
                  <a:lnTo>
                    <a:pt x="70272" y="137757"/>
                  </a:lnTo>
                  <a:cubicBezTo>
                    <a:pt x="70272" y="135547"/>
                    <a:pt x="72063" y="133756"/>
                    <a:pt x="74272" y="133756"/>
                  </a:cubicBezTo>
                  <a:cubicBezTo>
                    <a:pt x="76482" y="133756"/>
                    <a:pt x="78273" y="135547"/>
                    <a:pt x="78273" y="137757"/>
                  </a:cubicBezTo>
                  <a:lnTo>
                    <a:pt x="78273" y="225196"/>
                  </a:lnTo>
                  <a:cubicBezTo>
                    <a:pt x="78273" y="225196"/>
                    <a:pt x="78273" y="251580"/>
                    <a:pt x="78273" y="251676"/>
                  </a:cubicBezTo>
                  <a:cubicBezTo>
                    <a:pt x="78225" y="252123"/>
                    <a:pt x="78225" y="252562"/>
                    <a:pt x="78273" y="253009"/>
                  </a:cubicBezTo>
                  <a:cubicBezTo>
                    <a:pt x="78587" y="257105"/>
                    <a:pt x="80111" y="261020"/>
                    <a:pt x="82654" y="264249"/>
                  </a:cubicBezTo>
                  <a:cubicBezTo>
                    <a:pt x="85559" y="267421"/>
                    <a:pt x="89684" y="269192"/>
                    <a:pt x="93989" y="269107"/>
                  </a:cubicBezTo>
                  <a:cubicBezTo>
                    <a:pt x="105419" y="269107"/>
                    <a:pt x="109896" y="260820"/>
                    <a:pt x="109896" y="249390"/>
                  </a:cubicBezTo>
                  <a:lnTo>
                    <a:pt x="109896" y="58604"/>
                  </a:lnTo>
                  <a:cubicBezTo>
                    <a:pt x="109991" y="56451"/>
                    <a:pt x="111705" y="54746"/>
                    <a:pt x="113896" y="54603"/>
                  </a:cubicBezTo>
                  <a:cubicBezTo>
                    <a:pt x="115992" y="54746"/>
                    <a:pt x="117706" y="56470"/>
                    <a:pt x="117802" y="58604"/>
                  </a:cubicBezTo>
                  <a:lnTo>
                    <a:pt x="117802" y="127851"/>
                  </a:lnTo>
                  <a:cubicBezTo>
                    <a:pt x="118945" y="136661"/>
                    <a:pt x="127041" y="142843"/>
                    <a:pt x="135899" y="141662"/>
                  </a:cubicBezTo>
                  <a:cubicBezTo>
                    <a:pt x="143042" y="140700"/>
                    <a:pt x="148758" y="135042"/>
                    <a:pt x="149710" y="127851"/>
                  </a:cubicBezTo>
                  <a:lnTo>
                    <a:pt x="149710" y="38792"/>
                  </a:lnTo>
                  <a:cubicBezTo>
                    <a:pt x="149805" y="17332"/>
                    <a:pt x="132375" y="-118"/>
                    <a:pt x="110943" y="-175"/>
                  </a:cubicBezTo>
                  <a:cubicBezTo>
                    <a:pt x="110562" y="-175"/>
                    <a:pt x="110276" y="-175"/>
                    <a:pt x="109896" y="-165"/>
                  </a:cubicBezTo>
                  <a:close/>
                </a:path>
              </a:pathLst>
            </a:custGeom>
            <a:solidFill>
              <a:srgbClr val="669940"/>
            </a:solidFill>
            <a:ln w="9525" cap="flat">
              <a:noFill/>
              <a:prstDash val="solid"/>
              <a:miter/>
            </a:ln>
          </p:spPr>
          <p:txBody>
            <a:bodyPr rtlCol="0" anchor="ctr"/>
            <a:lstStyle/>
            <a:p>
              <a:endParaRPr lang="en-US"/>
            </a:p>
          </p:txBody>
        </p:sp>
        <p:sp>
          <p:nvSpPr>
            <p:cNvPr id="948" name="Freeform: Shape 947">
              <a:extLst>
                <a:ext uri="{FF2B5EF4-FFF2-40B4-BE49-F238E27FC236}">
                  <a16:creationId xmlns:a16="http://schemas.microsoft.com/office/drawing/2014/main" id="{1F91EBF4-79D0-4E4D-83B0-250A1C77C97D}"/>
                </a:ext>
              </a:extLst>
            </p:cNvPr>
            <p:cNvSpPr/>
            <p:nvPr/>
          </p:nvSpPr>
          <p:spPr>
            <a:xfrm>
              <a:off x="9200108" y="1141667"/>
              <a:ext cx="85966" cy="85966"/>
            </a:xfrm>
            <a:custGeom>
              <a:avLst/>
              <a:gdLst>
                <a:gd name="connsiteX0" fmla="*/ 67605 w 68389"/>
                <a:gd name="connsiteY0" fmla="*/ 34015 h 68389"/>
                <a:gd name="connsiteX1" fmla="*/ 33410 w 68389"/>
                <a:gd name="connsiteY1" fmla="*/ 68210 h 68389"/>
                <a:gd name="connsiteX2" fmla="*/ -785 w 68389"/>
                <a:gd name="connsiteY2" fmla="*/ 34015 h 68389"/>
                <a:gd name="connsiteX3" fmla="*/ 33410 w 68389"/>
                <a:gd name="connsiteY3" fmla="*/ -180 h 68389"/>
                <a:gd name="connsiteX4" fmla="*/ 67605 w 68389"/>
                <a:gd name="connsiteY4" fmla="*/ 34015 h 68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389" h="68389">
                  <a:moveTo>
                    <a:pt x="67605" y="34015"/>
                  </a:moveTo>
                  <a:cubicBezTo>
                    <a:pt x="67605" y="52903"/>
                    <a:pt x="52298" y="68210"/>
                    <a:pt x="33410" y="68210"/>
                  </a:cubicBezTo>
                  <a:cubicBezTo>
                    <a:pt x="14522" y="68210"/>
                    <a:pt x="-785" y="52903"/>
                    <a:pt x="-785" y="34015"/>
                  </a:cubicBezTo>
                  <a:cubicBezTo>
                    <a:pt x="-785" y="15127"/>
                    <a:pt x="14522" y="-180"/>
                    <a:pt x="33410" y="-180"/>
                  </a:cubicBezTo>
                  <a:cubicBezTo>
                    <a:pt x="52298" y="-180"/>
                    <a:pt x="67605" y="15127"/>
                    <a:pt x="67605" y="34015"/>
                  </a:cubicBezTo>
                </a:path>
              </a:pathLst>
            </a:custGeom>
            <a:solidFill>
              <a:srgbClr val="669940"/>
            </a:solidFill>
            <a:ln w="9525" cap="flat">
              <a:noFill/>
              <a:prstDash val="solid"/>
              <a:miter/>
            </a:ln>
          </p:spPr>
          <p:txBody>
            <a:bodyPr rtlCol="0" anchor="ctr"/>
            <a:lstStyle/>
            <a:p>
              <a:endParaRPr lang="en-US"/>
            </a:p>
          </p:txBody>
        </p:sp>
        <p:sp>
          <p:nvSpPr>
            <p:cNvPr id="949" name="Freeform: Shape 948">
              <a:extLst>
                <a:ext uri="{FF2B5EF4-FFF2-40B4-BE49-F238E27FC236}">
                  <a16:creationId xmlns:a16="http://schemas.microsoft.com/office/drawing/2014/main" id="{ED489495-BBC7-40C3-8668-0A795C2C8300}"/>
                </a:ext>
              </a:extLst>
            </p:cNvPr>
            <p:cNvSpPr/>
            <p:nvPr/>
          </p:nvSpPr>
          <p:spPr>
            <a:xfrm>
              <a:off x="9604317" y="1235997"/>
              <a:ext cx="189293" cy="338979"/>
            </a:xfrm>
            <a:custGeom>
              <a:avLst/>
              <a:gdLst>
                <a:gd name="connsiteX0" fmla="*/ 39029 w 150590"/>
                <a:gd name="connsiteY0" fmla="*/ -165 h 269671"/>
                <a:gd name="connsiteX1" fmla="*/ -785 w 150590"/>
                <a:gd name="connsiteY1" fmla="*/ 37535 h 269671"/>
                <a:gd name="connsiteX2" fmla="*/ -785 w 150590"/>
                <a:gd name="connsiteY2" fmla="*/ 38792 h 269671"/>
                <a:gd name="connsiteX3" fmla="*/ -785 w 150590"/>
                <a:gd name="connsiteY3" fmla="*/ 127851 h 269671"/>
                <a:gd name="connsiteX4" fmla="*/ 16836 w 150590"/>
                <a:gd name="connsiteY4" fmla="*/ 142014 h 269671"/>
                <a:gd name="connsiteX5" fmla="*/ 31028 w 150590"/>
                <a:gd name="connsiteY5" fmla="*/ 127851 h 269671"/>
                <a:gd name="connsiteX6" fmla="*/ 31028 w 150590"/>
                <a:gd name="connsiteY6" fmla="*/ 58604 h 269671"/>
                <a:gd name="connsiteX7" fmla="*/ 35029 w 150590"/>
                <a:gd name="connsiteY7" fmla="*/ 54603 h 269671"/>
                <a:gd name="connsiteX8" fmla="*/ 39029 w 150590"/>
                <a:gd name="connsiteY8" fmla="*/ 58604 h 269671"/>
                <a:gd name="connsiteX9" fmla="*/ 39029 w 150590"/>
                <a:gd name="connsiteY9" fmla="*/ 249771 h 269671"/>
                <a:gd name="connsiteX10" fmla="*/ 54936 w 150590"/>
                <a:gd name="connsiteY10" fmla="*/ 269487 h 269671"/>
                <a:gd name="connsiteX11" fmla="*/ 66080 w 150590"/>
                <a:gd name="connsiteY11" fmla="*/ 264820 h 269671"/>
                <a:gd name="connsiteX12" fmla="*/ 69510 w 150590"/>
                <a:gd name="connsiteY12" fmla="*/ 258724 h 269671"/>
                <a:gd name="connsiteX13" fmla="*/ 70367 w 150590"/>
                <a:gd name="connsiteY13" fmla="*/ 255295 h 269671"/>
                <a:gd name="connsiteX14" fmla="*/ 70367 w 150590"/>
                <a:gd name="connsiteY14" fmla="*/ 253581 h 269671"/>
                <a:gd name="connsiteX15" fmla="*/ 70367 w 150590"/>
                <a:gd name="connsiteY15" fmla="*/ 252057 h 269671"/>
                <a:gd name="connsiteX16" fmla="*/ 70367 w 150590"/>
                <a:gd name="connsiteY16" fmla="*/ 137757 h 269671"/>
                <a:gd name="connsiteX17" fmla="*/ 74366 w 150590"/>
                <a:gd name="connsiteY17" fmla="*/ 133756 h 269671"/>
                <a:gd name="connsiteX18" fmla="*/ 78367 w 150590"/>
                <a:gd name="connsiteY18" fmla="*/ 137757 h 269671"/>
                <a:gd name="connsiteX19" fmla="*/ 78367 w 150590"/>
                <a:gd name="connsiteY19" fmla="*/ 225196 h 269671"/>
                <a:gd name="connsiteX20" fmla="*/ 78367 w 150590"/>
                <a:gd name="connsiteY20" fmla="*/ 251676 h 269671"/>
                <a:gd name="connsiteX21" fmla="*/ 78367 w 150590"/>
                <a:gd name="connsiteY21" fmla="*/ 253009 h 269671"/>
                <a:gd name="connsiteX22" fmla="*/ 82748 w 150590"/>
                <a:gd name="connsiteY22" fmla="*/ 264249 h 269671"/>
                <a:gd name="connsiteX23" fmla="*/ 94084 w 150590"/>
                <a:gd name="connsiteY23" fmla="*/ 269107 h 269671"/>
                <a:gd name="connsiteX24" fmla="*/ 109991 w 150590"/>
                <a:gd name="connsiteY24" fmla="*/ 249390 h 269671"/>
                <a:gd name="connsiteX25" fmla="*/ 109991 w 150590"/>
                <a:gd name="connsiteY25" fmla="*/ 58604 h 269671"/>
                <a:gd name="connsiteX26" fmla="*/ 113991 w 150590"/>
                <a:gd name="connsiteY26" fmla="*/ 54603 h 269671"/>
                <a:gd name="connsiteX27" fmla="*/ 117896 w 150590"/>
                <a:gd name="connsiteY27" fmla="*/ 58604 h 269671"/>
                <a:gd name="connsiteX28" fmla="*/ 117896 w 150590"/>
                <a:gd name="connsiteY28" fmla="*/ 127851 h 269671"/>
                <a:gd name="connsiteX29" fmla="*/ 135994 w 150590"/>
                <a:gd name="connsiteY29" fmla="*/ 141662 h 269671"/>
                <a:gd name="connsiteX30" fmla="*/ 149805 w 150590"/>
                <a:gd name="connsiteY30" fmla="*/ 127851 h 269671"/>
                <a:gd name="connsiteX31" fmla="*/ 149805 w 150590"/>
                <a:gd name="connsiteY31" fmla="*/ 38792 h 269671"/>
                <a:gd name="connsiteX32" fmla="*/ 111039 w 150590"/>
                <a:gd name="connsiteY32" fmla="*/ -175 h 269671"/>
                <a:gd name="connsiteX33" fmla="*/ 109991 w 150590"/>
                <a:gd name="connsiteY33" fmla="*/ -165 h 26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0590" h="269671">
                  <a:moveTo>
                    <a:pt x="39029" y="-165"/>
                  </a:moveTo>
                  <a:cubicBezTo>
                    <a:pt x="17598" y="-747"/>
                    <a:pt x="-214" y="16132"/>
                    <a:pt x="-785" y="37535"/>
                  </a:cubicBezTo>
                  <a:cubicBezTo>
                    <a:pt x="-785" y="37954"/>
                    <a:pt x="-785" y="38373"/>
                    <a:pt x="-785" y="38792"/>
                  </a:cubicBezTo>
                  <a:lnTo>
                    <a:pt x="-785" y="127851"/>
                  </a:lnTo>
                  <a:cubicBezTo>
                    <a:pt x="167" y="136633"/>
                    <a:pt x="8073" y="142976"/>
                    <a:pt x="16836" y="142014"/>
                  </a:cubicBezTo>
                  <a:cubicBezTo>
                    <a:pt x="24360" y="141195"/>
                    <a:pt x="30171" y="135309"/>
                    <a:pt x="31028" y="127851"/>
                  </a:cubicBezTo>
                  <a:lnTo>
                    <a:pt x="31028" y="58604"/>
                  </a:lnTo>
                  <a:cubicBezTo>
                    <a:pt x="31028" y="56394"/>
                    <a:pt x="32838" y="54603"/>
                    <a:pt x="35029" y="54603"/>
                  </a:cubicBezTo>
                  <a:cubicBezTo>
                    <a:pt x="37220" y="54603"/>
                    <a:pt x="39029" y="56394"/>
                    <a:pt x="39029" y="58604"/>
                  </a:cubicBezTo>
                  <a:lnTo>
                    <a:pt x="39029" y="249771"/>
                  </a:lnTo>
                  <a:cubicBezTo>
                    <a:pt x="39029" y="261201"/>
                    <a:pt x="43506" y="269487"/>
                    <a:pt x="54936" y="269487"/>
                  </a:cubicBezTo>
                  <a:cubicBezTo>
                    <a:pt x="59127" y="269583"/>
                    <a:pt x="63223" y="267887"/>
                    <a:pt x="66080" y="264820"/>
                  </a:cubicBezTo>
                  <a:cubicBezTo>
                    <a:pt x="67604" y="263039"/>
                    <a:pt x="68747" y="260963"/>
                    <a:pt x="69510" y="258724"/>
                  </a:cubicBezTo>
                  <a:lnTo>
                    <a:pt x="70367" y="255295"/>
                  </a:lnTo>
                  <a:lnTo>
                    <a:pt x="70367" y="253581"/>
                  </a:lnTo>
                  <a:cubicBezTo>
                    <a:pt x="70367" y="253104"/>
                    <a:pt x="70367" y="252628"/>
                    <a:pt x="70367" y="252057"/>
                  </a:cubicBezTo>
                  <a:lnTo>
                    <a:pt x="70367" y="137757"/>
                  </a:lnTo>
                  <a:cubicBezTo>
                    <a:pt x="70367" y="135547"/>
                    <a:pt x="72176" y="133756"/>
                    <a:pt x="74366" y="133756"/>
                  </a:cubicBezTo>
                  <a:cubicBezTo>
                    <a:pt x="76558" y="133756"/>
                    <a:pt x="78367" y="135547"/>
                    <a:pt x="78367" y="137757"/>
                  </a:cubicBezTo>
                  <a:lnTo>
                    <a:pt x="78367" y="225196"/>
                  </a:lnTo>
                  <a:cubicBezTo>
                    <a:pt x="78367" y="225196"/>
                    <a:pt x="78367" y="251580"/>
                    <a:pt x="78367" y="251676"/>
                  </a:cubicBezTo>
                  <a:cubicBezTo>
                    <a:pt x="78367" y="252123"/>
                    <a:pt x="78367" y="252562"/>
                    <a:pt x="78367" y="253009"/>
                  </a:cubicBezTo>
                  <a:cubicBezTo>
                    <a:pt x="78653" y="257105"/>
                    <a:pt x="80178" y="261020"/>
                    <a:pt x="82748" y="264249"/>
                  </a:cubicBezTo>
                  <a:cubicBezTo>
                    <a:pt x="85606" y="267421"/>
                    <a:pt x="89798" y="269192"/>
                    <a:pt x="94084" y="269107"/>
                  </a:cubicBezTo>
                  <a:cubicBezTo>
                    <a:pt x="105513" y="269107"/>
                    <a:pt x="109991" y="260820"/>
                    <a:pt x="109991" y="249390"/>
                  </a:cubicBezTo>
                  <a:lnTo>
                    <a:pt x="109991" y="58604"/>
                  </a:lnTo>
                  <a:cubicBezTo>
                    <a:pt x="110085" y="56451"/>
                    <a:pt x="111800" y="54746"/>
                    <a:pt x="113991" y="54603"/>
                  </a:cubicBezTo>
                  <a:cubicBezTo>
                    <a:pt x="116086" y="54746"/>
                    <a:pt x="117801" y="56470"/>
                    <a:pt x="117896" y="58604"/>
                  </a:cubicBezTo>
                  <a:lnTo>
                    <a:pt x="117896" y="127851"/>
                  </a:lnTo>
                  <a:cubicBezTo>
                    <a:pt x="119039" y="136661"/>
                    <a:pt x="127135" y="142843"/>
                    <a:pt x="135994" y="141662"/>
                  </a:cubicBezTo>
                  <a:cubicBezTo>
                    <a:pt x="143138" y="140700"/>
                    <a:pt x="148853" y="135042"/>
                    <a:pt x="149805" y="127851"/>
                  </a:cubicBezTo>
                  <a:lnTo>
                    <a:pt x="149805" y="38792"/>
                  </a:lnTo>
                  <a:cubicBezTo>
                    <a:pt x="149900" y="17332"/>
                    <a:pt x="132470" y="-118"/>
                    <a:pt x="111039" y="-175"/>
                  </a:cubicBezTo>
                  <a:cubicBezTo>
                    <a:pt x="110657" y="-175"/>
                    <a:pt x="110371" y="-175"/>
                    <a:pt x="109991" y="-165"/>
                  </a:cubicBezTo>
                  <a:close/>
                </a:path>
              </a:pathLst>
            </a:custGeom>
            <a:solidFill>
              <a:srgbClr val="336933"/>
            </a:solidFill>
            <a:ln w="9525" cap="flat">
              <a:noFill/>
              <a:prstDash val="solid"/>
              <a:miter/>
            </a:ln>
          </p:spPr>
          <p:txBody>
            <a:bodyPr rtlCol="0" anchor="ctr"/>
            <a:lstStyle/>
            <a:p>
              <a:endParaRPr lang="en-US"/>
            </a:p>
          </p:txBody>
        </p:sp>
        <p:sp>
          <p:nvSpPr>
            <p:cNvPr id="950" name="Freeform: Shape 949">
              <a:extLst>
                <a:ext uri="{FF2B5EF4-FFF2-40B4-BE49-F238E27FC236}">
                  <a16:creationId xmlns:a16="http://schemas.microsoft.com/office/drawing/2014/main" id="{5F2D0F2A-C20A-4B97-BBD9-7C5898251914}"/>
                </a:ext>
              </a:extLst>
            </p:cNvPr>
            <p:cNvSpPr/>
            <p:nvPr/>
          </p:nvSpPr>
          <p:spPr>
            <a:xfrm>
              <a:off x="9656400" y="1141667"/>
              <a:ext cx="85964" cy="85966"/>
            </a:xfrm>
            <a:custGeom>
              <a:avLst/>
              <a:gdLst>
                <a:gd name="connsiteX0" fmla="*/ 67604 w 68388"/>
                <a:gd name="connsiteY0" fmla="*/ 34015 h 68389"/>
                <a:gd name="connsiteX1" fmla="*/ 33410 w 68388"/>
                <a:gd name="connsiteY1" fmla="*/ 68210 h 68389"/>
                <a:gd name="connsiteX2" fmla="*/ -785 w 68388"/>
                <a:gd name="connsiteY2" fmla="*/ 34015 h 68389"/>
                <a:gd name="connsiteX3" fmla="*/ 33410 w 68388"/>
                <a:gd name="connsiteY3" fmla="*/ -180 h 68389"/>
                <a:gd name="connsiteX4" fmla="*/ 67604 w 68388"/>
                <a:gd name="connsiteY4" fmla="*/ 34015 h 68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388" h="68389">
                  <a:moveTo>
                    <a:pt x="67604" y="34015"/>
                  </a:moveTo>
                  <a:cubicBezTo>
                    <a:pt x="67604" y="52903"/>
                    <a:pt x="52269" y="68210"/>
                    <a:pt x="33410" y="68210"/>
                  </a:cubicBezTo>
                  <a:cubicBezTo>
                    <a:pt x="14550" y="68210"/>
                    <a:pt x="-785" y="52903"/>
                    <a:pt x="-785" y="34015"/>
                  </a:cubicBezTo>
                  <a:cubicBezTo>
                    <a:pt x="-785" y="15127"/>
                    <a:pt x="14550" y="-180"/>
                    <a:pt x="33410" y="-180"/>
                  </a:cubicBezTo>
                  <a:cubicBezTo>
                    <a:pt x="52269" y="-180"/>
                    <a:pt x="67604" y="15127"/>
                    <a:pt x="67604" y="34015"/>
                  </a:cubicBezTo>
                </a:path>
              </a:pathLst>
            </a:custGeom>
            <a:solidFill>
              <a:srgbClr val="336933"/>
            </a:solidFill>
            <a:ln w="9525" cap="flat">
              <a:noFill/>
              <a:prstDash val="solid"/>
              <a:miter/>
            </a:ln>
          </p:spPr>
          <p:txBody>
            <a:bodyPr rtlCol="0" anchor="ctr"/>
            <a:lstStyle/>
            <a:p>
              <a:endParaRPr lang="en-US"/>
            </a:p>
          </p:txBody>
        </p:sp>
        <p:sp>
          <p:nvSpPr>
            <p:cNvPr id="951" name="Freeform: Shape 950">
              <a:extLst>
                <a:ext uri="{FF2B5EF4-FFF2-40B4-BE49-F238E27FC236}">
                  <a16:creationId xmlns:a16="http://schemas.microsoft.com/office/drawing/2014/main" id="{D27EB69F-F5E5-434E-B09A-97E8EFE13A2F}"/>
                </a:ext>
              </a:extLst>
            </p:cNvPr>
            <p:cNvSpPr/>
            <p:nvPr/>
          </p:nvSpPr>
          <p:spPr>
            <a:xfrm>
              <a:off x="9832522" y="1236001"/>
              <a:ext cx="188935" cy="338974"/>
            </a:xfrm>
            <a:custGeom>
              <a:avLst/>
              <a:gdLst>
                <a:gd name="connsiteX0" fmla="*/ 38935 w 150305"/>
                <a:gd name="connsiteY0" fmla="*/ -168 h 269667"/>
                <a:gd name="connsiteX1" fmla="*/ -785 w 150305"/>
                <a:gd name="connsiteY1" fmla="*/ 37637 h 269667"/>
                <a:gd name="connsiteX2" fmla="*/ -785 w 150305"/>
                <a:gd name="connsiteY2" fmla="*/ 38789 h 269667"/>
                <a:gd name="connsiteX3" fmla="*/ -785 w 150305"/>
                <a:gd name="connsiteY3" fmla="*/ 127848 h 269667"/>
                <a:gd name="connsiteX4" fmla="*/ 16836 w 150305"/>
                <a:gd name="connsiteY4" fmla="*/ 142012 h 269667"/>
                <a:gd name="connsiteX5" fmla="*/ 31028 w 150305"/>
                <a:gd name="connsiteY5" fmla="*/ 127848 h 269667"/>
                <a:gd name="connsiteX6" fmla="*/ 31028 w 150305"/>
                <a:gd name="connsiteY6" fmla="*/ 58601 h 269667"/>
                <a:gd name="connsiteX7" fmla="*/ 35029 w 150305"/>
                <a:gd name="connsiteY7" fmla="*/ 54601 h 269667"/>
                <a:gd name="connsiteX8" fmla="*/ 38935 w 150305"/>
                <a:gd name="connsiteY8" fmla="*/ 58601 h 269667"/>
                <a:gd name="connsiteX9" fmla="*/ 38935 w 150305"/>
                <a:gd name="connsiteY9" fmla="*/ 249768 h 269667"/>
                <a:gd name="connsiteX10" fmla="*/ 54936 w 150305"/>
                <a:gd name="connsiteY10" fmla="*/ 269485 h 269667"/>
                <a:gd name="connsiteX11" fmla="*/ 66081 w 150305"/>
                <a:gd name="connsiteY11" fmla="*/ 264817 h 269667"/>
                <a:gd name="connsiteX12" fmla="*/ 69414 w 150305"/>
                <a:gd name="connsiteY12" fmla="*/ 258721 h 269667"/>
                <a:gd name="connsiteX13" fmla="*/ 70271 w 150305"/>
                <a:gd name="connsiteY13" fmla="*/ 255292 h 269667"/>
                <a:gd name="connsiteX14" fmla="*/ 70271 w 150305"/>
                <a:gd name="connsiteY14" fmla="*/ 253578 h 269667"/>
                <a:gd name="connsiteX15" fmla="*/ 70271 w 150305"/>
                <a:gd name="connsiteY15" fmla="*/ 252054 h 269667"/>
                <a:gd name="connsiteX16" fmla="*/ 70271 w 150305"/>
                <a:gd name="connsiteY16" fmla="*/ 137754 h 269667"/>
                <a:gd name="connsiteX17" fmla="*/ 74844 w 150305"/>
                <a:gd name="connsiteY17" fmla="*/ 134420 h 269667"/>
                <a:gd name="connsiteX18" fmla="*/ 78178 w 150305"/>
                <a:gd name="connsiteY18" fmla="*/ 137754 h 269667"/>
                <a:gd name="connsiteX19" fmla="*/ 78178 w 150305"/>
                <a:gd name="connsiteY19" fmla="*/ 252054 h 269667"/>
                <a:gd name="connsiteX20" fmla="*/ 78178 w 150305"/>
                <a:gd name="connsiteY20" fmla="*/ 253387 h 269667"/>
                <a:gd name="connsiteX21" fmla="*/ 82559 w 150305"/>
                <a:gd name="connsiteY21" fmla="*/ 264627 h 269667"/>
                <a:gd name="connsiteX22" fmla="*/ 93799 w 150305"/>
                <a:gd name="connsiteY22" fmla="*/ 269485 h 269667"/>
                <a:gd name="connsiteX23" fmla="*/ 109800 w 150305"/>
                <a:gd name="connsiteY23" fmla="*/ 249768 h 269667"/>
                <a:gd name="connsiteX24" fmla="*/ 109800 w 150305"/>
                <a:gd name="connsiteY24" fmla="*/ 58601 h 269667"/>
                <a:gd name="connsiteX25" fmla="*/ 113706 w 150305"/>
                <a:gd name="connsiteY25" fmla="*/ 54601 h 269667"/>
                <a:gd name="connsiteX26" fmla="*/ 117707 w 150305"/>
                <a:gd name="connsiteY26" fmla="*/ 58601 h 269667"/>
                <a:gd name="connsiteX27" fmla="*/ 117707 w 150305"/>
                <a:gd name="connsiteY27" fmla="*/ 127848 h 269667"/>
                <a:gd name="connsiteX28" fmla="*/ 135328 w 150305"/>
                <a:gd name="connsiteY28" fmla="*/ 142012 h 269667"/>
                <a:gd name="connsiteX29" fmla="*/ 149520 w 150305"/>
                <a:gd name="connsiteY29" fmla="*/ 127848 h 269667"/>
                <a:gd name="connsiteX30" fmla="*/ 149520 w 150305"/>
                <a:gd name="connsiteY30" fmla="*/ 38789 h 269667"/>
                <a:gd name="connsiteX31" fmla="*/ 110943 w 150305"/>
                <a:gd name="connsiteY31" fmla="*/ -178 h 269667"/>
                <a:gd name="connsiteX32" fmla="*/ 109800 w 150305"/>
                <a:gd name="connsiteY32" fmla="*/ -168 h 26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0305" h="269667">
                  <a:moveTo>
                    <a:pt x="38935" y="-168"/>
                  </a:moveTo>
                  <a:cubicBezTo>
                    <a:pt x="17504" y="-692"/>
                    <a:pt x="-213" y="16234"/>
                    <a:pt x="-785" y="37637"/>
                  </a:cubicBezTo>
                  <a:cubicBezTo>
                    <a:pt x="-785" y="38018"/>
                    <a:pt x="-785" y="38408"/>
                    <a:pt x="-785" y="38789"/>
                  </a:cubicBezTo>
                  <a:lnTo>
                    <a:pt x="-785" y="127848"/>
                  </a:lnTo>
                  <a:cubicBezTo>
                    <a:pt x="167" y="136630"/>
                    <a:pt x="8074" y="142974"/>
                    <a:pt x="16836" y="142012"/>
                  </a:cubicBezTo>
                  <a:cubicBezTo>
                    <a:pt x="24361" y="141192"/>
                    <a:pt x="30171" y="135306"/>
                    <a:pt x="31028" y="127848"/>
                  </a:cubicBezTo>
                  <a:lnTo>
                    <a:pt x="31028" y="58601"/>
                  </a:lnTo>
                  <a:cubicBezTo>
                    <a:pt x="31124" y="56448"/>
                    <a:pt x="32839" y="54744"/>
                    <a:pt x="35029" y="54601"/>
                  </a:cubicBezTo>
                  <a:cubicBezTo>
                    <a:pt x="37125" y="54744"/>
                    <a:pt x="38840" y="56468"/>
                    <a:pt x="38935" y="58601"/>
                  </a:cubicBezTo>
                  <a:lnTo>
                    <a:pt x="38935" y="249768"/>
                  </a:lnTo>
                  <a:cubicBezTo>
                    <a:pt x="38935" y="261198"/>
                    <a:pt x="43411" y="269485"/>
                    <a:pt x="54936" y="269485"/>
                  </a:cubicBezTo>
                  <a:cubicBezTo>
                    <a:pt x="59128" y="269551"/>
                    <a:pt x="63223" y="267865"/>
                    <a:pt x="66081" y="264817"/>
                  </a:cubicBezTo>
                  <a:cubicBezTo>
                    <a:pt x="67605" y="263036"/>
                    <a:pt x="68748" y="260960"/>
                    <a:pt x="69414" y="258721"/>
                  </a:cubicBezTo>
                  <a:cubicBezTo>
                    <a:pt x="69796" y="257607"/>
                    <a:pt x="70082" y="256464"/>
                    <a:pt x="70271" y="255292"/>
                  </a:cubicBezTo>
                  <a:lnTo>
                    <a:pt x="70271" y="253578"/>
                  </a:lnTo>
                  <a:cubicBezTo>
                    <a:pt x="70367" y="253073"/>
                    <a:pt x="70367" y="252559"/>
                    <a:pt x="70271" y="252054"/>
                  </a:cubicBezTo>
                  <a:lnTo>
                    <a:pt x="70271" y="137754"/>
                  </a:lnTo>
                  <a:cubicBezTo>
                    <a:pt x="70653" y="135573"/>
                    <a:pt x="72653" y="134077"/>
                    <a:pt x="74844" y="134420"/>
                  </a:cubicBezTo>
                  <a:cubicBezTo>
                    <a:pt x="76558" y="134687"/>
                    <a:pt x="77892" y="136030"/>
                    <a:pt x="78178" y="137754"/>
                  </a:cubicBezTo>
                  <a:lnTo>
                    <a:pt x="78178" y="252054"/>
                  </a:lnTo>
                  <a:lnTo>
                    <a:pt x="78178" y="253387"/>
                  </a:lnTo>
                  <a:cubicBezTo>
                    <a:pt x="78464" y="257493"/>
                    <a:pt x="79987" y="261417"/>
                    <a:pt x="82559" y="264627"/>
                  </a:cubicBezTo>
                  <a:cubicBezTo>
                    <a:pt x="85417" y="267799"/>
                    <a:pt x="89512" y="269570"/>
                    <a:pt x="93799" y="269485"/>
                  </a:cubicBezTo>
                  <a:cubicBezTo>
                    <a:pt x="105324" y="269485"/>
                    <a:pt x="109800" y="261198"/>
                    <a:pt x="109800" y="249768"/>
                  </a:cubicBezTo>
                  <a:lnTo>
                    <a:pt x="109800" y="58601"/>
                  </a:lnTo>
                  <a:cubicBezTo>
                    <a:pt x="109896" y="56468"/>
                    <a:pt x="111611" y="54744"/>
                    <a:pt x="113706" y="54601"/>
                  </a:cubicBezTo>
                  <a:cubicBezTo>
                    <a:pt x="115896" y="54744"/>
                    <a:pt x="117611" y="56448"/>
                    <a:pt x="117707" y="58601"/>
                  </a:cubicBezTo>
                  <a:lnTo>
                    <a:pt x="117707" y="127848"/>
                  </a:lnTo>
                  <a:cubicBezTo>
                    <a:pt x="118659" y="136630"/>
                    <a:pt x="126564" y="142974"/>
                    <a:pt x="135328" y="142012"/>
                  </a:cubicBezTo>
                  <a:cubicBezTo>
                    <a:pt x="142852" y="141192"/>
                    <a:pt x="148663" y="135306"/>
                    <a:pt x="149520" y="127848"/>
                  </a:cubicBezTo>
                  <a:lnTo>
                    <a:pt x="149520" y="38789"/>
                  </a:lnTo>
                  <a:cubicBezTo>
                    <a:pt x="149615" y="17377"/>
                    <a:pt x="132375" y="-63"/>
                    <a:pt x="110943" y="-178"/>
                  </a:cubicBezTo>
                  <a:cubicBezTo>
                    <a:pt x="110563" y="-178"/>
                    <a:pt x="110182" y="-178"/>
                    <a:pt x="109800" y="-168"/>
                  </a:cubicBezTo>
                  <a:close/>
                </a:path>
              </a:pathLst>
            </a:custGeom>
            <a:solidFill>
              <a:srgbClr val="336933"/>
            </a:solidFill>
            <a:ln w="9525" cap="flat">
              <a:noFill/>
              <a:prstDash val="solid"/>
              <a:miter/>
            </a:ln>
          </p:spPr>
          <p:txBody>
            <a:bodyPr rtlCol="0" anchor="ctr"/>
            <a:lstStyle/>
            <a:p>
              <a:endParaRPr lang="en-US"/>
            </a:p>
          </p:txBody>
        </p:sp>
        <p:sp>
          <p:nvSpPr>
            <p:cNvPr id="952" name="Freeform: Shape 951">
              <a:extLst>
                <a:ext uri="{FF2B5EF4-FFF2-40B4-BE49-F238E27FC236}">
                  <a16:creationId xmlns:a16="http://schemas.microsoft.com/office/drawing/2014/main" id="{B0EA02E1-4B0E-4944-BA8A-265DA5B08827}"/>
                </a:ext>
              </a:extLst>
            </p:cNvPr>
            <p:cNvSpPr/>
            <p:nvPr/>
          </p:nvSpPr>
          <p:spPr>
            <a:xfrm>
              <a:off x="9884605" y="1141667"/>
              <a:ext cx="85967" cy="85966"/>
            </a:xfrm>
            <a:custGeom>
              <a:avLst/>
              <a:gdLst>
                <a:gd name="connsiteX0" fmla="*/ 67605 w 68390"/>
                <a:gd name="connsiteY0" fmla="*/ 34015 h 68389"/>
                <a:gd name="connsiteX1" fmla="*/ 33411 w 68390"/>
                <a:gd name="connsiteY1" fmla="*/ 68210 h 68389"/>
                <a:gd name="connsiteX2" fmla="*/ -785 w 68390"/>
                <a:gd name="connsiteY2" fmla="*/ 34015 h 68389"/>
                <a:gd name="connsiteX3" fmla="*/ 33411 w 68390"/>
                <a:gd name="connsiteY3" fmla="*/ -180 h 68389"/>
                <a:gd name="connsiteX4" fmla="*/ 67605 w 68390"/>
                <a:gd name="connsiteY4" fmla="*/ 34015 h 68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390" h="68389">
                  <a:moveTo>
                    <a:pt x="67605" y="34015"/>
                  </a:moveTo>
                  <a:cubicBezTo>
                    <a:pt x="67605" y="52903"/>
                    <a:pt x="52270" y="68210"/>
                    <a:pt x="33411" y="68210"/>
                  </a:cubicBezTo>
                  <a:cubicBezTo>
                    <a:pt x="14550" y="68210"/>
                    <a:pt x="-785" y="52903"/>
                    <a:pt x="-785" y="34015"/>
                  </a:cubicBezTo>
                  <a:cubicBezTo>
                    <a:pt x="-785" y="15127"/>
                    <a:pt x="14550" y="-180"/>
                    <a:pt x="33411" y="-180"/>
                  </a:cubicBezTo>
                  <a:cubicBezTo>
                    <a:pt x="52270" y="-180"/>
                    <a:pt x="67605" y="15127"/>
                    <a:pt x="67605" y="34015"/>
                  </a:cubicBezTo>
                </a:path>
              </a:pathLst>
            </a:custGeom>
            <a:solidFill>
              <a:srgbClr val="336933"/>
            </a:solidFill>
            <a:ln w="9525" cap="flat">
              <a:noFill/>
              <a:prstDash val="solid"/>
              <a:miter/>
            </a:ln>
          </p:spPr>
          <p:txBody>
            <a:bodyPr rtlCol="0" anchor="ctr"/>
            <a:lstStyle/>
            <a:p>
              <a:endParaRPr lang="en-US"/>
            </a:p>
          </p:txBody>
        </p:sp>
        <p:sp>
          <p:nvSpPr>
            <p:cNvPr id="953" name="Freeform: Shape 952">
              <a:extLst>
                <a:ext uri="{FF2B5EF4-FFF2-40B4-BE49-F238E27FC236}">
                  <a16:creationId xmlns:a16="http://schemas.microsoft.com/office/drawing/2014/main" id="{36D21270-8932-47D0-8ED0-AB7C44204281}"/>
                </a:ext>
              </a:extLst>
            </p:cNvPr>
            <p:cNvSpPr/>
            <p:nvPr/>
          </p:nvSpPr>
          <p:spPr>
            <a:xfrm>
              <a:off x="10060609" y="1235998"/>
              <a:ext cx="189293" cy="338978"/>
            </a:xfrm>
            <a:custGeom>
              <a:avLst/>
              <a:gdLst>
                <a:gd name="connsiteX0" fmla="*/ 39029 w 150590"/>
                <a:gd name="connsiteY0" fmla="*/ -167 h 269670"/>
                <a:gd name="connsiteX1" fmla="*/ -785 w 150590"/>
                <a:gd name="connsiteY1" fmla="*/ 37733 h 269670"/>
                <a:gd name="connsiteX2" fmla="*/ -785 w 150590"/>
                <a:gd name="connsiteY2" fmla="*/ 38791 h 269670"/>
                <a:gd name="connsiteX3" fmla="*/ -785 w 150590"/>
                <a:gd name="connsiteY3" fmla="*/ 127849 h 269670"/>
                <a:gd name="connsiteX4" fmla="*/ 17313 w 150590"/>
                <a:gd name="connsiteY4" fmla="*/ 141661 h 269670"/>
                <a:gd name="connsiteX5" fmla="*/ 31124 w 150590"/>
                <a:gd name="connsiteY5" fmla="*/ 127849 h 269670"/>
                <a:gd name="connsiteX6" fmla="*/ 31124 w 150590"/>
                <a:gd name="connsiteY6" fmla="*/ 58603 h 269670"/>
                <a:gd name="connsiteX7" fmla="*/ 35029 w 150590"/>
                <a:gd name="connsiteY7" fmla="*/ 54602 h 269670"/>
                <a:gd name="connsiteX8" fmla="*/ 39029 w 150590"/>
                <a:gd name="connsiteY8" fmla="*/ 58603 h 269670"/>
                <a:gd name="connsiteX9" fmla="*/ 39029 w 150590"/>
                <a:gd name="connsiteY9" fmla="*/ 249770 h 269670"/>
                <a:gd name="connsiteX10" fmla="*/ 54936 w 150590"/>
                <a:gd name="connsiteY10" fmla="*/ 269486 h 269670"/>
                <a:gd name="connsiteX11" fmla="*/ 66081 w 150590"/>
                <a:gd name="connsiteY11" fmla="*/ 264819 h 269670"/>
                <a:gd name="connsiteX12" fmla="*/ 69510 w 150590"/>
                <a:gd name="connsiteY12" fmla="*/ 258723 h 269670"/>
                <a:gd name="connsiteX13" fmla="*/ 70367 w 150590"/>
                <a:gd name="connsiteY13" fmla="*/ 255294 h 269670"/>
                <a:gd name="connsiteX14" fmla="*/ 70367 w 150590"/>
                <a:gd name="connsiteY14" fmla="*/ 253580 h 269670"/>
                <a:gd name="connsiteX15" fmla="*/ 70367 w 150590"/>
                <a:gd name="connsiteY15" fmla="*/ 252056 h 269670"/>
                <a:gd name="connsiteX16" fmla="*/ 70367 w 150590"/>
                <a:gd name="connsiteY16" fmla="*/ 137756 h 269670"/>
                <a:gd name="connsiteX17" fmla="*/ 74368 w 150590"/>
                <a:gd name="connsiteY17" fmla="*/ 133755 h 269670"/>
                <a:gd name="connsiteX18" fmla="*/ 78367 w 150590"/>
                <a:gd name="connsiteY18" fmla="*/ 137756 h 269670"/>
                <a:gd name="connsiteX19" fmla="*/ 78367 w 150590"/>
                <a:gd name="connsiteY19" fmla="*/ 252056 h 269670"/>
                <a:gd name="connsiteX20" fmla="*/ 78367 w 150590"/>
                <a:gd name="connsiteY20" fmla="*/ 253389 h 269670"/>
                <a:gd name="connsiteX21" fmla="*/ 82750 w 150590"/>
                <a:gd name="connsiteY21" fmla="*/ 264629 h 269670"/>
                <a:gd name="connsiteX22" fmla="*/ 94084 w 150590"/>
                <a:gd name="connsiteY22" fmla="*/ 269486 h 269670"/>
                <a:gd name="connsiteX23" fmla="*/ 109991 w 150590"/>
                <a:gd name="connsiteY23" fmla="*/ 249770 h 269670"/>
                <a:gd name="connsiteX24" fmla="*/ 109991 w 150590"/>
                <a:gd name="connsiteY24" fmla="*/ 58603 h 269670"/>
                <a:gd name="connsiteX25" fmla="*/ 113991 w 150590"/>
                <a:gd name="connsiteY25" fmla="*/ 54602 h 269670"/>
                <a:gd name="connsiteX26" fmla="*/ 117992 w 150590"/>
                <a:gd name="connsiteY26" fmla="*/ 58603 h 269670"/>
                <a:gd name="connsiteX27" fmla="*/ 117992 w 150590"/>
                <a:gd name="connsiteY27" fmla="*/ 127849 h 269670"/>
                <a:gd name="connsiteX28" fmla="*/ 135613 w 150590"/>
                <a:gd name="connsiteY28" fmla="*/ 142013 h 269670"/>
                <a:gd name="connsiteX29" fmla="*/ 149805 w 150590"/>
                <a:gd name="connsiteY29" fmla="*/ 127849 h 269670"/>
                <a:gd name="connsiteX30" fmla="*/ 149805 w 150590"/>
                <a:gd name="connsiteY30" fmla="*/ 38791 h 269670"/>
                <a:gd name="connsiteX31" fmla="*/ 111229 w 150590"/>
                <a:gd name="connsiteY31" fmla="*/ -176 h 269670"/>
                <a:gd name="connsiteX32" fmla="*/ 109991 w 150590"/>
                <a:gd name="connsiteY32" fmla="*/ -167 h 269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0590" h="269670">
                  <a:moveTo>
                    <a:pt x="39029" y="-167"/>
                  </a:moveTo>
                  <a:cubicBezTo>
                    <a:pt x="17598" y="-690"/>
                    <a:pt x="-214" y="16274"/>
                    <a:pt x="-785" y="37733"/>
                  </a:cubicBezTo>
                  <a:cubicBezTo>
                    <a:pt x="-785" y="38086"/>
                    <a:pt x="-785" y="38438"/>
                    <a:pt x="-785" y="38791"/>
                  </a:cubicBezTo>
                  <a:lnTo>
                    <a:pt x="-785" y="127849"/>
                  </a:lnTo>
                  <a:cubicBezTo>
                    <a:pt x="358" y="136660"/>
                    <a:pt x="8454" y="142842"/>
                    <a:pt x="17313" y="141661"/>
                  </a:cubicBezTo>
                  <a:cubicBezTo>
                    <a:pt x="24457" y="140699"/>
                    <a:pt x="30171" y="135041"/>
                    <a:pt x="31124" y="127849"/>
                  </a:cubicBezTo>
                  <a:lnTo>
                    <a:pt x="31124" y="58603"/>
                  </a:lnTo>
                  <a:cubicBezTo>
                    <a:pt x="31219" y="56469"/>
                    <a:pt x="32933" y="54745"/>
                    <a:pt x="35029" y="54602"/>
                  </a:cubicBezTo>
                  <a:cubicBezTo>
                    <a:pt x="37220" y="54745"/>
                    <a:pt x="38934" y="56450"/>
                    <a:pt x="39029" y="58603"/>
                  </a:cubicBezTo>
                  <a:lnTo>
                    <a:pt x="39029" y="249770"/>
                  </a:lnTo>
                  <a:cubicBezTo>
                    <a:pt x="39029" y="261199"/>
                    <a:pt x="43507" y="269486"/>
                    <a:pt x="54936" y="269486"/>
                  </a:cubicBezTo>
                  <a:cubicBezTo>
                    <a:pt x="59127" y="269591"/>
                    <a:pt x="63223" y="267896"/>
                    <a:pt x="66081" y="264819"/>
                  </a:cubicBezTo>
                  <a:cubicBezTo>
                    <a:pt x="67699" y="263067"/>
                    <a:pt x="68842" y="260980"/>
                    <a:pt x="69510" y="258723"/>
                  </a:cubicBezTo>
                  <a:cubicBezTo>
                    <a:pt x="69890" y="257599"/>
                    <a:pt x="70176" y="256456"/>
                    <a:pt x="70367" y="255294"/>
                  </a:cubicBezTo>
                  <a:lnTo>
                    <a:pt x="70367" y="253580"/>
                  </a:lnTo>
                  <a:cubicBezTo>
                    <a:pt x="70462" y="253075"/>
                    <a:pt x="70462" y="252560"/>
                    <a:pt x="70367" y="252056"/>
                  </a:cubicBezTo>
                  <a:lnTo>
                    <a:pt x="70367" y="137756"/>
                  </a:lnTo>
                  <a:cubicBezTo>
                    <a:pt x="70367" y="135546"/>
                    <a:pt x="72176" y="133755"/>
                    <a:pt x="74368" y="133755"/>
                  </a:cubicBezTo>
                  <a:cubicBezTo>
                    <a:pt x="76558" y="133755"/>
                    <a:pt x="78367" y="135546"/>
                    <a:pt x="78367" y="137756"/>
                  </a:cubicBezTo>
                  <a:lnTo>
                    <a:pt x="78367" y="252056"/>
                  </a:lnTo>
                  <a:cubicBezTo>
                    <a:pt x="78367" y="252056"/>
                    <a:pt x="78367" y="252913"/>
                    <a:pt x="78367" y="253389"/>
                  </a:cubicBezTo>
                  <a:cubicBezTo>
                    <a:pt x="78653" y="257485"/>
                    <a:pt x="80178" y="261399"/>
                    <a:pt x="82750" y="264629"/>
                  </a:cubicBezTo>
                  <a:cubicBezTo>
                    <a:pt x="85606" y="267800"/>
                    <a:pt x="89798" y="269572"/>
                    <a:pt x="94084" y="269486"/>
                  </a:cubicBezTo>
                  <a:cubicBezTo>
                    <a:pt x="105513" y="269486"/>
                    <a:pt x="109991" y="261199"/>
                    <a:pt x="109991" y="249770"/>
                  </a:cubicBezTo>
                  <a:lnTo>
                    <a:pt x="109991" y="58603"/>
                  </a:lnTo>
                  <a:cubicBezTo>
                    <a:pt x="109991" y="56393"/>
                    <a:pt x="111800" y="54602"/>
                    <a:pt x="113991" y="54602"/>
                  </a:cubicBezTo>
                  <a:cubicBezTo>
                    <a:pt x="116181" y="54602"/>
                    <a:pt x="117992" y="56393"/>
                    <a:pt x="117992" y="58603"/>
                  </a:cubicBezTo>
                  <a:lnTo>
                    <a:pt x="117992" y="127849"/>
                  </a:lnTo>
                  <a:cubicBezTo>
                    <a:pt x="118944" y="136631"/>
                    <a:pt x="126850" y="142975"/>
                    <a:pt x="135613" y="142013"/>
                  </a:cubicBezTo>
                  <a:cubicBezTo>
                    <a:pt x="143138" y="141194"/>
                    <a:pt x="148948" y="135308"/>
                    <a:pt x="149805" y="127849"/>
                  </a:cubicBezTo>
                  <a:lnTo>
                    <a:pt x="149805" y="38791"/>
                  </a:lnTo>
                  <a:cubicBezTo>
                    <a:pt x="149900" y="17379"/>
                    <a:pt x="132661" y="-71"/>
                    <a:pt x="111229" y="-176"/>
                  </a:cubicBezTo>
                  <a:cubicBezTo>
                    <a:pt x="110848" y="-185"/>
                    <a:pt x="110371" y="-176"/>
                    <a:pt x="109991" y="-167"/>
                  </a:cubicBezTo>
                  <a:close/>
                </a:path>
              </a:pathLst>
            </a:custGeom>
            <a:solidFill>
              <a:srgbClr val="336933"/>
            </a:solidFill>
            <a:ln w="9525" cap="flat">
              <a:noFill/>
              <a:prstDash val="solid"/>
              <a:miter/>
            </a:ln>
          </p:spPr>
          <p:txBody>
            <a:bodyPr rtlCol="0" anchor="ctr"/>
            <a:lstStyle/>
            <a:p>
              <a:endParaRPr lang="en-US"/>
            </a:p>
          </p:txBody>
        </p:sp>
        <p:sp>
          <p:nvSpPr>
            <p:cNvPr id="954" name="Freeform: Shape 953">
              <a:extLst>
                <a:ext uri="{FF2B5EF4-FFF2-40B4-BE49-F238E27FC236}">
                  <a16:creationId xmlns:a16="http://schemas.microsoft.com/office/drawing/2014/main" id="{81571D11-E865-4381-93D1-A12CCFF6B5FA}"/>
                </a:ext>
              </a:extLst>
            </p:cNvPr>
            <p:cNvSpPr/>
            <p:nvPr/>
          </p:nvSpPr>
          <p:spPr>
            <a:xfrm>
              <a:off x="10112691" y="1141667"/>
              <a:ext cx="85964" cy="85966"/>
            </a:xfrm>
            <a:custGeom>
              <a:avLst/>
              <a:gdLst>
                <a:gd name="connsiteX0" fmla="*/ 67604 w 68388"/>
                <a:gd name="connsiteY0" fmla="*/ 34015 h 68389"/>
                <a:gd name="connsiteX1" fmla="*/ 33410 w 68388"/>
                <a:gd name="connsiteY1" fmla="*/ 68210 h 68389"/>
                <a:gd name="connsiteX2" fmla="*/ -785 w 68388"/>
                <a:gd name="connsiteY2" fmla="*/ 34015 h 68389"/>
                <a:gd name="connsiteX3" fmla="*/ 33410 w 68388"/>
                <a:gd name="connsiteY3" fmla="*/ -180 h 68389"/>
                <a:gd name="connsiteX4" fmla="*/ 67604 w 68388"/>
                <a:gd name="connsiteY4" fmla="*/ 34015 h 68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388" h="68389">
                  <a:moveTo>
                    <a:pt x="67604" y="34015"/>
                  </a:moveTo>
                  <a:cubicBezTo>
                    <a:pt x="67604" y="52903"/>
                    <a:pt x="52269" y="68210"/>
                    <a:pt x="33410" y="68210"/>
                  </a:cubicBezTo>
                  <a:cubicBezTo>
                    <a:pt x="14550" y="68210"/>
                    <a:pt x="-785" y="52903"/>
                    <a:pt x="-785" y="34015"/>
                  </a:cubicBezTo>
                  <a:cubicBezTo>
                    <a:pt x="-785" y="15127"/>
                    <a:pt x="14550" y="-180"/>
                    <a:pt x="33410" y="-180"/>
                  </a:cubicBezTo>
                  <a:cubicBezTo>
                    <a:pt x="52269" y="-180"/>
                    <a:pt x="67604" y="15127"/>
                    <a:pt x="67604" y="34015"/>
                  </a:cubicBezTo>
                </a:path>
              </a:pathLst>
            </a:custGeom>
            <a:solidFill>
              <a:srgbClr val="336933"/>
            </a:solidFill>
            <a:ln w="9525" cap="flat">
              <a:noFill/>
              <a:prstDash val="solid"/>
              <a:miter/>
            </a:ln>
          </p:spPr>
          <p:txBody>
            <a:bodyPr rtlCol="0" anchor="ctr"/>
            <a:lstStyle/>
            <a:p>
              <a:endParaRPr lang="en-US"/>
            </a:p>
          </p:txBody>
        </p:sp>
        <p:sp>
          <p:nvSpPr>
            <p:cNvPr id="955" name="Freeform: Shape 954">
              <a:extLst>
                <a:ext uri="{FF2B5EF4-FFF2-40B4-BE49-F238E27FC236}">
                  <a16:creationId xmlns:a16="http://schemas.microsoft.com/office/drawing/2014/main" id="{D14B999E-FCCE-4BE3-97A3-0740C5170723}"/>
                </a:ext>
              </a:extLst>
            </p:cNvPr>
            <p:cNvSpPr/>
            <p:nvPr/>
          </p:nvSpPr>
          <p:spPr>
            <a:xfrm>
              <a:off x="9376111" y="1695523"/>
              <a:ext cx="189174" cy="338978"/>
            </a:xfrm>
            <a:custGeom>
              <a:avLst/>
              <a:gdLst>
                <a:gd name="connsiteX0" fmla="*/ 39030 w 150495"/>
                <a:gd name="connsiteY0" fmla="*/ -167 h 269670"/>
                <a:gd name="connsiteX1" fmla="*/ -785 w 150495"/>
                <a:gd name="connsiteY1" fmla="*/ 37733 h 269670"/>
                <a:gd name="connsiteX2" fmla="*/ -785 w 150495"/>
                <a:gd name="connsiteY2" fmla="*/ 38791 h 269670"/>
                <a:gd name="connsiteX3" fmla="*/ -785 w 150495"/>
                <a:gd name="connsiteY3" fmla="*/ 127754 h 269670"/>
                <a:gd name="connsiteX4" fmla="*/ 16360 w 150495"/>
                <a:gd name="connsiteY4" fmla="*/ 142470 h 269670"/>
                <a:gd name="connsiteX5" fmla="*/ 31124 w 150495"/>
                <a:gd name="connsiteY5" fmla="*/ 127754 h 269670"/>
                <a:gd name="connsiteX6" fmla="*/ 31124 w 150495"/>
                <a:gd name="connsiteY6" fmla="*/ 58603 h 269670"/>
                <a:gd name="connsiteX7" fmla="*/ 34458 w 150495"/>
                <a:gd name="connsiteY7" fmla="*/ 54031 h 269670"/>
                <a:gd name="connsiteX8" fmla="*/ 39030 w 150495"/>
                <a:gd name="connsiteY8" fmla="*/ 57374 h 269670"/>
                <a:gd name="connsiteX9" fmla="*/ 39030 w 150495"/>
                <a:gd name="connsiteY9" fmla="*/ 58603 h 269670"/>
                <a:gd name="connsiteX10" fmla="*/ 39030 w 150495"/>
                <a:gd name="connsiteY10" fmla="*/ 249674 h 269670"/>
                <a:gd name="connsiteX11" fmla="*/ 54937 w 150495"/>
                <a:gd name="connsiteY11" fmla="*/ 269486 h 269670"/>
                <a:gd name="connsiteX12" fmla="*/ 66081 w 150495"/>
                <a:gd name="connsiteY12" fmla="*/ 264819 h 269670"/>
                <a:gd name="connsiteX13" fmla="*/ 69510 w 150495"/>
                <a:gd name="connsiteY13" fmla="*/ 258723 h 269670"/>
                <a:gd name="connsiteX14" fmla="*/ 70367 w 150495"/>
                <a:gd name="connsiteY14" fmla="*/ 255294 h 269670"/>
                <a:gd name="connsiteX15" fmla="*/ 70367 w 150495"/>
                <a:gd name="connsiteY15" fmla="*/ 253580 h 269670"/>
                <a:gd name="connsiteX16" fmla="*/ 70367 w 150495"/>
                <a:gd name="connsiteY16" fmla="*/ 251960 h 269670"/>
                <a:gd name="connsiteX17" fmla="*/ 70367 w 150495"/>
                <a:gd name="connsiteY17" fmla="*/ 138136 h 269670"/>
                <a:gd name="connsiteX18" fmla="*/ 74939 w 150495"/>
                <a:gd name="connsiteY18" fmla="*/ 134803 h 269670"/>
                <a:gd name="connsiteX19" fmla="*/ 78273 w 150495"/>
                <a:gd name="connsiteY19" fmla="*/ 138136 h 269670"/>
                <a:gd name="connsiteX20" fmla="*/ 78273 w 150495"/>
                <a:gd name="connsiteY20" fmla="*/ 251960 h 269670"/>
                <a:gd name="connsiteX21" fmla="*/ 78273 w 150495"/>
                <a:gd name="connsiteY21" fmla="*/ 253389 h 269670"/>
                <a:gd name="connsiteX22" fmla="*/ 82654 w 150495"/>
                <a:gd name="connsiteY22" fmla="*/ 264628 h 269670"/>
                <a:gd name="connsiteX23" fmla="*/ 93989 w 150495"/>
                <a:gd name="connsiteY23" fmla="*/ 269486 h 269670"/>
                <a:gd name="connsiteX24" fmla="*/ 109896 w 150495"/>
                <a:gd name="connsiteY24" fmla="*/ 249674 h 269670"/>
                <a:gd name="connsiteX25" fmla="*/ 109896 w 150495"/>
                <a:gd name="connsiteY25" fmla="*/ 58507 h 269670"/>
                <a:gd name="connsiteX26" fmla="*/ 113897 w 150495"/>
                <a:gd name="connsiteY26" fmla="*/ 54507 h 269670"/>
                <a:gd name="connsiteX27" fmla="*/ 117897 w 150495"/>
                <a:gd name="connsiteY27" fmla="*/ 58507 h 269670"/>
                <a:gd name="connsiteX28" fmla="*/ 117897 w 150495"/>
                <a:gd name="connsiteY28" fmla="*/ 127754 h 269670"/>
                <a:gd name="connsiteX29" fmla="*/ 135518 w 150495"/>
                <a:gd name="connsiteY29" fmla="*/ 141918 h 269670"/>
                <a:gd name="connsiteX30" fmla="*/ 149711 w 150495"/>
                <a:gd name="connsiteY30" fmla="*/ 127754 h 269670"/>
                <a:gd name="connsiteX31" fmla="*/ 149711 w 150495"/>
                <a:gd name="connsiteY31" fmla="*/ 38791 h 269670"/>
                <a:gd name="connsiteX32" fmla="*/ 111134 w 150495"/>
                <a:gd name="connsiteY32" fmla="*/ -176 h 269670"/>
                <a:gd name="connsiteX33" fmla="*/ 109896 w 150495"/>
                <a:gd name="connsiteY33" fmla="*/ -167 h 269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0495" h="269670">
                  <a:moveTo>
                    <a:pt x="39030" y="-167"/>
                  </a:moveTo>
                  <a:cubicBezTo>
                    <a:pt x="17598" y="-690"/>
                    <a:pt x="-213" y="16274"/>
                    <a:pt x="-785" y="37733"/>
                  </a:cubicBezTo>
                  <a:cubicBezTo>
                    <a:pt x="-785" y="38086"/>
                    <a:pt x="-785" y="38438"/>
                    <a:pt x="-785" y="38791"/>
                  </a:cubicBezTo>
                  <a:lnTo>
                    <a:pt x="-785" y="127754"/>
                  </a:lnTo>
                  <a:cubicBezTo>
                    <a:pt x="-118" y="136565"/>
                    <a:pt x="7597" y="143156"/>
                    <a:pt x="16360" y="142470"/>
                  </a:cubicBezTo>
                  <a:cubicBezTo>
                    <a:pt x="24266" y="141870"/>
                    <a:pt x="30553" y="135622"/>
                    <a:pt x="31124" y="127754"/>
                  </a:cubicBezTo>
                  <a:lnTo>
                    <a:pt x="31124" y="58603"/>
                  </a:lnTo>
                  <a:cubicBezTo>
                    <a:pt x="30743" y="56422"/>
                    <a:pt x="32267" y="54374"/>
                    <a:pt x="34458" y="54031"/>
                  </a:cubicBezTo>
                  <a:cubicBezTo>
                    <a:pt x="36648" y="53697"/>
                    <a:pt x="38649" y="55193"/>
                    <a:pt x="39030" y="57374"/>
                  </a:cubicBezTo>
                  <a:cubicBezTo>
                    <a:pt x="39125" y="57784"/>
                    <a:pt x="39125" y="58193"/>
                    <a:pt x="39030" y="58603"/>
                  </a:cubicBezTo>
                  <a:lnTo>
                    <a:pt x="39030" y="249674"/>
                  </a:lnTo>
                  <a:cubicBezTo>
                    <a:pt x="39030" y="261199"/>
                    <a:pt x="43507" y="269486"/>
                    <a:pt x="54937" y="269486"/>
                  </a:cubicBezTo>
                  <a:cubicBezTo>
                    <a:pt x="59128" y="269591"/>
                    <a:pt x="63224" y="267896"/>
                    <a:pt x="66081" y="264819"/>
                  </a:cubicBezTo>
                  <a:cubicBezTo>
                    <a:pt x="67605" y="263047"/>
                    <a:pt x="68843" y="260971"/>
                    <a:pt x="69510" y="258723"/>
                  </a:cubicBezTo>
                  <a:cubicBezTo>
                    <a:pt x="69891" y="257608"/>
                    <a:pt x="70177" y="256456"/>
                    <a:pt x="70367" y="255294"/>
                  </a:cubicBezTo>
                  <a:lnTo>
                    <a:pt x="70367" y="253580"/>
                  </a:lnTo>
                  <a:lnTo>
                    <a:pt x="70367" y="251960"/>
                  </a:lnTo>
                  <a:lnTo>
                    <a:pt x="70367" y="138136"/>
                  </a:lnTo>
                  <a:cubicBezTo>
                    <a:pt x="70748" y="135955"/>
                    <a:pt x="72749" y="134460"/>
                    <a:pt x="74939" y="134803"/>
                  </a:cubicBezTo>
                  <a:cubicBezTo>
                    <a:pt x="76654" y="135069"/>
                    <a:pt x="77987" y="136412"/>
                    <a:pt x="78273" y="138136"/>
                  </a:cubicBezTo>
                  <a:lnTo>
                    <a:pt x="78273" y="251960"/>
                  </a:lnTo>
                  <a:cubicBezTo>
                    <a:pt x="78273" y="252436"/>
                    <a:pt x="78273" y="252913"/>
                    <a:pt x="78273" y="253389"/>
                  </a:cubicBezTo>
                  <a:cubicBezTo>
                    <a:pt x="78654" y="257475"/>
                    <a:pt x="80178" y="261371"/>
                    <a:pt x="82654" y="264628"/>
                  </a:cubicBezTo>
                  <a:cubicBezTo>
                    <a:pt x="85512" y="267800"/>
                    <a:pt x="89703" y="269572"/>
                    <a:pt x="93989" y="269486"/>
                  </a:cubicBezTo>
                  <a:cubicBezTo>
                    <a:pt x="105515" y="269486"/>
                    <a:pt x="109896" y="261199"/>
                    <a:pt x="109896" y="249674"/>
                  </a:cubicBezTo>
                  <a:lnTo>
                    <a:pt x="109896" y="58507"/>
                  </a:lnTo>
                  <a:cubicBezTo>
                    <a:pt x="109896" y="56298"/>
                    <a:pt x="111705" y="54507"/>
                    <a:pt x="113897" y="54507"/>
                  </a:cubicBezTo>
                  <a:cubicBezTo>
                    <a:pt x="116087" y="54507"/>
                    <a:pt x="117897" y="56298"/>
                    <a:pt x="117897" y="58507"/>
                  </a:cubicBezTo>
                  <a:lnTo>
                    <a:pt x="117897" y="127754"/>
                  </a:lnTo>
                  <a:cubicBezTo>
                    <a:pt x="118849" y="136536"/>
                    <a:pt x="126755" y="142880"/>
                    <a:pt x="135518" y="141918"/>
                  </a:cubicBezTo>
                  <a:cubicBezTo>
                    <a:pt x="143043" y="141099"/>
                    <a:pt x="148853" y="135212"/>
                    <a:pt x="149711" y="127754"/>
                  </a:cubicBezTo>
                  <a:lnTo>
                    <a:pt x="149711" y="38791"/>
                  </a:lnTo>
                  <a:cubicBezTo>
                    <a:pt x="149806" y="17379"/>
                    <a:pt x="132565" y="-71"/>
                    <a:pt x="111134" y="-176"/>
                  </a:cubicBezTo>
                  <a:cubicBezTo>
                    <a:pt x="110753" y="-185"/>
                    <a:pt x="110277" y="-176"/>
                    <a:pt x="109896" y="-167"/>
                  </a:cubicBezTo>
                  <a:close/>
                </a:path>
              </a:pathLst>
            </a:custGeom>
            <a:solidFill>
              <a:srgbClr val="336933"/>
            </a:solidFill>
            <a:ln w="9525" cap="flat">
              <a:noFill/>
              <a:prstDash val="solid"/>
              <a:miter/>
            </a:ln>
          </p:spPr>
          <p:txBody>
            <a:bodyPr rtlCol="0" anchor="ctr"/>
            <a:lstStyle/>
            <a:p>
              <a:endParaRPr lang="en-US"/>
            </a:p>
          </p:txBody>
        </p:sp>
        <p:sp>
          <p:nvSpPr>
            <p:cNvPr id="956" name="Freeform: Shape 955">
              <a:extLst>
                <a:ext uri="{FF2B5EF4-FFF2-40B4-BE49-F238E27FC236}">
                  <a16:creationId xmlns:a16="http://schemas.microsoft.com/office/drawing/2014/main" id="{43E29C6D-849E-4FCE-8DFB-784B224381AF}"/>
                </a:ext>
              </a:extLst>
            </p:cNvPr>
            <p:cNvSpPr/>
            <p:nvPr/>
          </p:nvSpPr>
          <p:spPr>
            <a:xfrm>
              <a:off x="9428195" y="1601192"/>
              <a:ext cx="85966" cy="85966"/>
            </a:xfrm>
            <a:custGeom>
              <a:avLst/>
              <a:gdLst>
                <a:gd name="connsiteX0" fmla="*/ 67605 w 68389"/>
                <a:gd name="connsiteY0" fmla="*/ 34015 h 68389"/>
                <a:gd name="connsiteX1" fmla="*/ 33410 w 68389"/>
                <a:gd name="connsiteY1" fmla="*/ 68209 h 68389"/>
                <a:gd name="connsiteX2" fmla="*/ -785 w 68389"/>
                <a:gd name="connsiteY2" fmla="*/ 34015 h 68389"/>
                <a:gd name="connsiteX3" fmla="*/ 33410 w 68389"/>
                <a:gd name="connsiteY3" fmla="*/ -180 h 68389"/>
                <a:gd name="connsiteX4" fmla="*/ 67605 w 68389"/>
                <a:gd name="connsiteY4" fmla="*/ 34015 h 68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389" h="68389">
                  <a:moveTo>
                    <a:pt x="67605" y="34015"/>
                  </a:moveTo>
                  <a:cubicBezTo>
                    <a:pt x="67605" y="52903"/>
                    <a:pt x="52269" y="68209"/>
                    <a:pt x="33410" y="68209"/>
                  </a:cubicBezTo>
                  <a:cubicBezTo>
                    <a:pt x="14550" y="68209"/>
                    <a:pt x="-785" y="52903"/>
                    <a:pt x="-785" y="34015"/>
                  </a:cubicBezTo>
                  <a:cubicBezTo>
                    <a:pt x="-785" y="15127"/>
                    <a:pt x="14550" y="-180"/>
                    <a:pt x="33410" y="-180"/>
                  </a:cubicBezTo>
                  <a:cubicBezTo>
                    <a:pt x="52269" y="-180"/>
                    <a:pt x="67605" y="15127"/>
                    <a:pt x="67605" y="34015"/>
                  </a:cubicBezTo>
                </a:path>
              </a:pathLst>
            </a:custGeom>
            <a:solidFill>
              <a:srgbClr val="336933"/>
            </a:solidFill>
            <a:ln w="9525" cap="flat">
              <a:noFill/>
              <a:prstDash val="solid"/>
              <a:miter/>
            </a:ln>
          </p:spPr>
          <p:txBody>
            <a:bodyPr rtlCol="0" anchor="ctr"/>
            <a:lstStyle/>
            <a:p>
              <a:endParaRPr lang="en-US"/>
            </a:p>
          </p:txBody>
        </p:sp>
        <p:sp>
          <p:nvSpPr>
            <p:cNvPr id="957" name="Freeform: Shape 956">
              <a:extLst>
                <a:ext uri="{FF2B5EF4-FFF2-40B4-BE49-F238E27FC236}">
                  <a16:creationId xmlns:a16="http://schemas.microsoft.com/office/drawing/2014/main" id="{6D9E6AC6-77AA-4922-A994-D0CB5FB3B2D4}"/>
                </a:ext>
              </a:extLst>
            </p:cNvPr>
            <p:cNvSpPr/>
            <p:nvPr/>
          </p:nvSpPr>
          <p:spPr>
            <a:xfrm>
              <a:off x="9148025" y="1695520"/>
              <a:ext cx="189174" cy="338979"/>
            </a:xfrm>
            <a:custGeom>
              <a:avLst/>
              <a:gdLst>
                <a:gd name="connsiteX0" fmla="*/ 39030 w 150495"/>
                <a:gd name="connsiteY0" fmla="*/ -165 h 269671"/>
                <a:gd name="connsiteX1" fmla="*/ -775 w 150495"/>
                <a:gd name="connsiteY1" fmla="*/ 37535 h 269671"/>
                <a:gd name="connsiteX2" fmla="*/ -785 w 150495"/>
                <a:gd name="connsiteY2" fmla="*/ 38792 h 269671"/>
                <a:gd name="connsiteX3" fmla="*/ -785 w 150495"/>
                <a:gd name="connsiteY3" fmla="*/ 127755 h 269671"/>
                <a:gd name="connsiteX4" fmla="*/ 16865 w 150495"/>
                <a:gd name="connsiteY4" fmla="*/ 141919 h 269671"/>
                <a:gd name="connsiteX5" fmla="*/ 31029 w 150495"/>
                <a:gd name="connsiteY5" fmla="*/ 127755 h 269671"/>
                <a:gd name="connsiteX6" fmla="*/ 31029 w 150495"/>
                <a:gd name="connsiteY6" fmla="*/ 58604 h 269671"/>
                <a:gd name="connsiteX7" fmla="*/ 35029 w 150495"/>
                <a:gd name="connsiteY7" fmla="*/ 54603 h 269671"/>
                <a:gd name="connsiteX8" fmla="*/ 39030 w 150495"/>
                <a:gd name="connsiteY8" fmla="*/ 58604 h 269671"/>
                <a:gd name="connsiteX9" fmla="*/ 39030 w 150495"/>
                <a:gd name="connsiteY9" fmla="*/ 249675 h 269671"/>
                <a:gd name="connsiteX10" fmla="*/ 54936 w 150495"/>
                <a:gd name="connsiteY10" fmla="*/ 269487 h 269671"/>
                <a:gd name="connsiteX11" fmla="*/ 66081 w 150495"/>
                <a:gd name="connsiteY11" fmla="*/ 264820 h 269671"/>
                <a:gd name="connsiteX12" fmla="*/ 69414 w 150495"/>
                <a:gd name="connsiteY12" fmla="*/ 258724 h 269671"/>
                <a:gd name="connsiteX13" fmla="*/ 70272 w 150495"/>
                <a:gd name="connsiteY13" fmla="*/ 255295 h 269671"/>
                <a:gd name="connsiteX14" fmla="*/ 70272 w 150495"/>
                <a:gd name="connsiteY14" fmla="*/ 253581 h 269671"/>
                <a:gd name="connsiteX15" fmla="*/ 70272 w 150495"/>
                <a:gd name="connsiteY15" fmla="*/ 251961 h 269671"/>
                <a:gd name="connsiteX16" fmla="*/ 70272 w 150495"/>
                <a:gd name="connsiteY16" fmla="*/ 138137 h 269671"/>
                <a:gd name="connsiteX17" fmla="*/ 74272 w 150495"/>
                <a:gd name="connsiteY17" fmla="*/ 134137 h 269671"/>
                <a:gd name="connsiteX18" fmla="*/ 78273 w 150495"/>
                <a:gd name="connsiteY18" fmla="*/ 138137 h 269671"/>
                <a:gd name="connsiteX19" fmla="*/ 78273 w 150495"/>
                <a:gd name="connsiteY19" fmla="*/ 225577 h 269671"/>
                <a:gd name="connsiteX20" fmla="*/ 78273 w 150495"/>
                <a:gd name="connsiteY20" fmla="*/ 251961 h 269671"/>
                <a:gd name="connsiteX21" fmla="*/ 78273 w 150495"/>
                <a:gd name="connsiteY21" fmla="*/ 253390 h 269671"/>
                <a:gd name="connsiteX22" fmla="*/ 82654 w 150495"/>
                <a:gd name="connsiteY22" fmla="*/ 264629 h 269671"/>
                <a:gd name="connsiteX23" fmla="*/ 93989 w 150495"/>
                <a:gd name="connsiteY23" fmla="*/ 269487 h 269671"/>
                <a:gd name="connsiteX24" fmla="*/ 109896 w 150495"/>
                <a:gd name="connsiteY24" fmla="*/ 249675 h 269671"/>
                <a:gd name="connsiteX25" fmla="*/ 109896 w 150495"/>
                <a:gd name="connsiteY25" fmla="*/ 58509 h 269671"/>
                <a:gd name="connsiteX26" fmla="*/ 113896 w 150495"/>
                <a:gd name="connsiteY26" fmla="*/ 54603 h 269671"/>
                <a:gd name="connsiteX27" fmla="*/ 117802 w 150495"/>
                <a:gd name="connsiteY27" fmla="*/ 58509 h 269671"/>
                <a:gd name="connsiteX28" fmla="*/ 117802 w 150495"/>
                <a:gd name="connsiteY28" fmla="*/ 127755 h 269671"/>
                <a:gd name="connsiteX29" fmla="*/ 134946 w 150495"/>
                <a:gd name="connsiteY29" fmla="*/ 142472 h 269671"/>
                <a:gd name="connsiteX30" fmla="*/ 149710 w 150495"/>
                <a:gd name="connsiteY30" fmla="*/ 127755 h 269671"/>
                <a:gd name="connsiteX31" fmla="*/ 149710 w 150495"/>
                <a:gd name="connsiteY31" fmla="*/ 38792 h 269671"/>
                <a:gd name="connsiteX32" fmla="*/ 110943 w 150495"/>
                <a:gd name="connsiteY32" fmla="*/ -175 h 269671"/>
                <a:gd name="connsiteX33" fmla="*/ 109896 w 150495"/>
                <a:gd name="connsiteY33" fmla="*/ -165 h 26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0495" h="269671">
                  <a:moveTo>
                    <a:pt x="39030" y="-165"/>
                  </a:moveTo>
                  <a:cubicBezTo>
                    <a:pt x="17627" y="-747"/>
                    <a:pt x="-194" y="16132"/>
                    <a:pt x="-775" y="37535"/>
                  </a:cubicBezTo>
                  <a:cubicBezTo>
                    <a:pt x="-785" y="37954"/>
                    <a:pt x="-785" y="38373"/>
                    <a:pt x="-785" y="38792"/>
                  </a:cubicBezTo>
                  <a:lnTo>
                    <a:pt x="-785" y="127755"/>
                  </a:lnTo>
                  <a:cubicBezTo>
                    <a:pt x="177" y="136537"/>
                    <a:pt x="8083" y="142881"/>
                    <a:pt x="16865" y="141919"/>
                  </a:cubicBezTo>
                  <a:cubicBezTo>
                    <a:pt x="24323" y="141100"/>
                    <a:pt x="30209" y="135214"/>
                    <a:pt x="31029" y="127755"/>
                  </a:cubicBezTo>
                  <a:lnTo>
                    <a:pt x="31029" y="58604"/>
                  </a:lnTo>
                  <a:cubicBezTo>
                    <a:pt x="31029" y="56394"/>
                    <a:pt x="32820" y="54603"/>
                    <a:pt x="35029" y="54603"/>
                  </a:cubicBezTo>
                  <a:cubicBezTo>
                    <a:pt x="37239" y="54603"/>
                    <a:pt x="39030" y="56394"/>
                    <a:pt x="39030" y="58604"/>
                  </a:cubicBezTo>
                  <a:lnTo>
                    <a:pt x="39030" y="249675"/>
                  </a:lnTo>
                  <a:cubicBezTo>
                    <a:pt x="39030" y="261201"/>
                    <a:pt x="43411" y="269487"/>
                    <a:pt x="54936" y="269487"/>
                  </a:cubicBezTo>
                  <a:cubicBezTo>
                    <a:pt x="59146" y="269583"/>
                    <a:pt x="63194" y="267887"/>
                    <a:pt x="66081" y="264820"/>
                  </a:cubicBezTo>
                  <a:cubicBezTo>
                    <a:pt x="67614" y="263048"/>
                    <a:pt x="68748" y="260972"/>
                    <a:pt x="69414" y="258724"/>
                  </a:cubicBezTo>
                  <a:cubicBezTo>
                    <a:pt x="69786" y="257610"/>
                    <a:pt x="70072" y="256457"/>
                    <a:pt x="70272" y="255295"/>
                  </a:cubicBezTo>
                  <a:cubicBezTo>
                    <a:pt x="70320" y="254724"/>
                    <a:pt x="70320" y="254152"/>
                    <a:pt x="70272" y="253581"/>
                  </a:cubicBezTo>
                  <a:cubicBezTo>
                    <a:pt x="70272" y="253104"/>
                    <a:pt x="70272" y="252533"/>
                    <a:pt x="70272" y="251961"/>
                  </a:cubicBezTo>
                  <a:lnTo>
                    <a:pt x="70272" y="138137"/>
                  </a:lnTo>
                  <a:cubicBezTo>
                    <a:pt x="70272" y="135928"/>
                    <a:pt x="72063" y="134137"/>
                    <a:pt x="74272" y="134137"/>
                  </a:cubicBezTo>
                  <a:cubicBezTo>
                    <a:pt x="76482" y="134137"/>
                    <a:pt x="78273" y="135928"/>
                    <a:pt x="78273" y="138137"/>
                  </a:cubicBezTo>
                  <a:lnTo>
                    <a:pt x="78273" y="225577"/>
                  </a:lnTo>
                  <a:cubicBezTo>
                    <a:pt x="78273" y="225577"/>
                    <a:pt x="78273" y="251961"/>
                    <a:pt x="78273" y="251961"/>
                  </a:cubicBezTo>
                  <a:cubicBezTo>
                    <a:pt x="78216" y="252437"/>
                    <a:pt x="78216" y="252914"/>
                    <a:pt x="78273" y="253390"/>
                  </a:cubicBezTo>
                  <a:cubicBezTo>
                    <a:pt x="78606" y="257486"/>
                    <a:pt x="80130" y="261391"/>
                    <a:pt x="82654" y="264629"/>
                  </a:cubicBezTo>
                  <a:cubicBezTo>
                    <a:pt x="85559" y="267801"/>
                    <a:pt x="89684" y="269573"/>
                    <a:pt x="93989" y="269487"/>
                  </a:cubicBezTo>
                  <a:cubicBezTo>
                    <a:pt x="105419" y="269487"/>
                    <a:pt x="109896" y="261201"/>
                    <a:pt x="109896" y="249675"/>
                  </a:cubicBezTo>
                  <a:lnTo>
                    <a:pt x="109896" y="58509"/>
                  </a:lnTo>
                  <a:cubicBezTo>
                    <a:pt x="110086" y="56394"/>
                    <a:pt x="111801" y="54737"/>
                    <a:pt x="113896" y="54603"/>
                  </a:cubicBezTo>
                  <a:cubicBezTo>
                    <a:pt x="115992" y="54746"/>
                    <a:pt x="117706" y="56413"/>
                    <a:pt x="117802" y="58509"/>
                  </a:cubicBezTo>
                  <a:lnTo>
                    <a:pt x="117802" y="127755"/>
                  </a:lnTo>
                  <a:cubicBezTo>
                    <a:pt x="118468" y="136566"/>
                    <a:pt x="126184" y="143157"/>
                    <a:pt x="134946" y="142472"/>
                  </a:cubicBezTo>
                  <a:cubicBezTo>
                    <a:pt x="142852" y="141871"/>
                    <a:pt x="149139" y="135623"/>
                    <a:pt x="149710" y="127755"/>
                  </a:cubicBezTo>
                  <a:lnTo>
                    <a:pt x="149710" y="38792"/>
                  </a:lnTo>
                  <a:cubicBezTo>
                    <a:pt x="149805" y="17332"/>
                    <a:pt x="132375" y="-118"/>
                    <a:pt x="110943" y="-175"/>
                  </a:cubicBezTo>
                  <a:cubicBezTo>
                    <a:pt x="110562" y="-175"/>
                    <a:pt x="110276" y="-175"/>
                    <a:pt x="109896" y="-165"/>
                  </a:cubicBezTo>
                  <a:close/>
                </a:path>
              </a:pathLst>
            </a:custGeom>
            <a:solidFill>
              <a:srgbClr val="336933"/>
            </a:solidFill>
            <a:ln w="9525" cap="flat">
              <a:noFill/>
              <a:prstDash val="solid"/>
              <a:miter/>
            </a:ln>
          </p:spPr>
          <p:txBody>
            <a:bodyPr rtlCol="0" anchor="ctr"/>
            <a:lstStyle/>
            <a:p>
              <a:endParaRPr lang="en-US"/>
            </a:p>
          </p:txBody>
        </p:sp>
        <p:sp>
          <p:nvSpPr>
            <p:cNvPr id="958" name="Freeform: Shape 957">
              <a:extLst>
                <a:ext uri="{FF2B5EF4-FFF2-40B4-BE49-F238E27FC236}">
                  <a16:creationId xmlns:a16="http://schemas.microsoft.com/office/drawing/2014/main" id="{0BA90E72-8463-4566-A36B-D905577A4CC4}"/>
                </a:ext>
              </a:extLst>
            </p:cNvPr>
            <p:cNvSpPr/>
            <p:nvPr/>
          </p:nvSpPr>
          <p:spPr>
            <a:xfrm>
              <a:off x="9200108" y="1601192"/>
              <a:ext cx="85966" cy="85966"/>
            </a:xfrm>
            <a:custGeom>
              <a:avLst/>
              <a:gdLst>
                <a:gd name="connsiteX0" fmla="*/ 67605 w 68389"/>
                <a:gd name="connsiteY0" fmla="*/ 34015 h 68389"/>
                <a:gd name="connsiteX1" fmla="*/ 33410 w 68389"/>
                <a:gd name="connsiteY1" fmla="*/ 68209 h 68389"/>
                <a:gd name="connsiteX2" fmla="*/ -785 w 68389"/>
                <a:gd name="connsiteY2" fmla="*/ 34015 h 68389"/>
                <a:gd name="connsiteX3" fmla="*/ 33410 w 68389"/>
                <a:gd name="connsiteY3" fmla="*/ -180 h 68389"/>
                <a:gd name="connsiteX4" fmla="*/ 67605 w 68389"/>
                <a:gd name="connsiteY4" fmla="*/ 34015 h 68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389" h="68389">
                  <a:moveTo>
                    <a:pt x="67605" y="34015"/>
                  </a:moveTo>
                  <a:cubicBezTo>
                    <a:pt x="67605" y="52903"/>
                    <a:pt x="52298" y="68209"/>
                    <a:pt x="33410" y="68209"/>
                  </a:cubicBezTo>
                  <a:cubicBezTo>
                    <a:pt x="14522" y="68209"/>
                    <a:pt x="-785" y="52903"/>
                    <a:pt x="-785" y="34015"/>
                  </a:cubicBezTo>
                  <a:cubicBezTo>
                    <a:pt x="-785" y="15127"/>
                    <a:pt x="14522" y="-180"/>
                    <a:pt x="33410" y="-180"/>
                  </a:cubicBezTo>
                  <a:cubicBezTo>
                    <a:pt x="52298" y="-180"/>
                    <a:pt x="67605" y="15127"/>
                    <a:pt x="67605" y="34015"/>
                  </a:cubicBezTo>
                </a:path>
              </a:pathLst>
            </a:custGeom>
            <a:solidFill>
              <a:srgbClr val="336933"/>
            </a:solidFill>
            <a:ln w="9525" cap="flat">
              <a:noFill/>
              <a:prstDash val="solid"/>
              <a:miter/>
            </a:ln>
          </p:spPr>
          <p:txBody>
            <a:bodyPr rtlCol="0" anchor="ctr"/>
            <a:lstStyle/>
            <a:p>
              <a:endParaRPr lang="en-US"/>
            </a:p>
          </p:txBody>
        </p:sp>
        <p:sp>
          <p:nvSpPr>
            <p:cNvPr id="959" name="Freeform: Shape 958">
              <a:extLst>
                <a:ext uri="{FF2B5EF4-FFF2-40B4-BE49-F238E27FC236}">
                  <a16:creationId xmlns:a16="http://schemas.microsoft.com/office/drawing/2014/main" id="{5C3EDEFE-2816-43ED-A481-08BA5D238EE0}"/>
                </a:ext>
              </a:extLst>
            </p:cNvPr>
            <p:cNvSpPr/>
            <p:nvPr/>
          </p:nvSpPr>
          <p:spPr>
            <a:xfrm>
              <a:off x="9604317" y="1695520"/>
              <a:ext cx="189293" cy="338979"/>
            </a:xfrm>
            <a:custGeom>
              <a:avLst/>
              <a:gdLst>
                <a:gd name="connsiteX0" fmla="*/ 39029 w 150590"/>
                <a:gd name="connsiteY0" fmla="*/ -165 h 269671"/>
                <a:gd name="connsiteX1" fmla="*/ -785 w 150590"/>
                <a:gd name="connsiteY1" fmla="*/ 37535 h 269671"/>
                <a:gd name="connsiteX2" fmla="*/ -785 w 150590"/>
                <a:gd name="connsiteY2" fmla="*/ 38792 h 269671"/>
                <a:gd name="connsiteX3" fmla="*/ -785 w 150590"/>
                <a:gd name="connsiteY3" fmla="*/ 127755 h 269671"/>
                <a:gd name="connsiteX4" fmla="*/ 16836 w 150590"/>
                <a:gd name="connsiteY4" fmla="*/ 141919 h 269671"/>
                <a:gd name="connsiteX5" fmla="*/ 31028 w 150590"/>
                <a:gd name="connsiteY5" fmla="*/ 127755 h 269671"/>
                <a:gd name="connsiteX6" fmla="*/ 31028 w 150590"/>
                <a:gd name="connsiteY6" fmla="*/ 58604 h 269671"/>
                <a:gd name="connsiteX7" fmla="*/ 35029 w 150590"/>
                <a:gd name="connsiteY7" fmla="*/ 54603 h 269671"/>
                <a:gd name="connsiteX8" fmla="*/ 39029 w 150590"/>
                <a:gd name="connsiteY8" fmla="*/ 58604 h 269671"/>
                <a:gd name="connsiteX9" fmla="*/ 39029 w 150590"/>
                <a:gd name="connsiteY9" fmla="*/ 249675 h 269671"/>
                <a:gd name="connsiteX10" fmla="*/ 54936 w 150590"/>
                <a:gd name="connsiteY10" fmla="*/ 269487 h 269671"/>
                <a:gd name="connsiteX11" fmla="*/ 66080 w 150590"/>
                <a:gd name="connsiteY11" fmla="*/ 264820 h 269671"/>
                <a:gd name="connsiteX12" fmla="*/ 69510 w 150590"/>
                <a:gd name="connsiteY12" fmla="*/ 258724 h 269671"/>
                <a:gd name="connsiteX13" fmla="*/ 70367 w 150590"/>
                <a:gd name="connsiteY13" fmla="*/ 255295 h 269671"/>
                <a:gd name="connsiteX14" fmla="*/ 70367 w 150590"/>
                <a:gd name="connsiteY14" fmla="*/ 253581 h 269671"/>
                <a:gd name="connsiteX15" fmla="*/ 70367 w 150590"/>
                <a:gd name="connsiteY15" fmla="*/ 251961 h 269671"/>
                <a:gd name="connsiteX16" fmla="*/ 70367 w 150590"/>
                <a:gd name="connsiteY16" fmla="*/ 138137 h 269671"/>
                <a:gd name="connsiteX17" fmla="*/ 74366 w 150590"/>
                <a:gd name="connsiteY17" fmla="*/ 134137 h 269671"/>
                <a:gd name="connsiteX18" fmla="*/ 78367 w 150590"/>
                <a:gd name="connsiteY18" fmla="*/ 138137 h 269671"/>
                <a:gd name="connsiteX19" fmla="*/ 78367 w 150590"/>
                <a:gd name="connsiteY19" fmla="*/ 225577 h 269671"/>
                <a:gd name="connsiteX20" fmla="*/ 78367 w 150590"/>
                <a:gd name="connsiteY20" fmla="*/ 251961 h 269671"/>
                <a:gd name="connsiteX21" fmla="*/ 78367 w 150590"/>
                <a:gd name="connsiteY21" fmla="*/ 253390 h 269671"/>
                <a:gd name="connsiteX22" fmla="*/ 82748 w 150590"/>
                <a:gd name="connsiteY22" fmla="*/ 264629 h 269671"/>
                <a:gd name="connsiteX23" fmla="*/ 94084 w 150590"/>
                <a:gd name="connsiteY23" fmla="*/ 269487 h 269671"/>
                <a:gd name="connsiteX24" fmla="*/ 109991 w 150590"/>
                <a:gd name="connsiteY24" fmla="*/ 249675 h 269671"/>
                <a:gd name="connsiteX25" fmla="*/ 109991 w 150590"/>
                <a:gd name="connsiteY25" fmla="*/ 58509 h 269671"/>
                <a:gd name="connsiteX26" fmla="*/ 113991 w 150590"/>
                <a:gd name="connsiteY26" fmla="*/ 54603 h 269671"/>
                <a:gd name="connsiteX27" fmla="*/ 117896 w 150590"/>
                <a:gd name="connsiteY27" fmla="*/ 58509 h 269671"/>
                <a:gd name="connsiteX28" fmla="*/ 117896 w 150590"/>
                <a:gd name="connsiteY28" fmla="*/ 127755 h 269671"/>
                <a:gd name="connsiteX29" fmla="*/ 135042 w 150590"/>
                <a:gd name="connsiteY29" fmla="*/ 142472 h 269671"/>
                <a:gd name="connsiteX30" fmla="*/ 149805 w 150590"/>
                <a:gd name="connsiteY30" fmla="*/ 127755 h 269671"/>
                <a:gd name="connsiteX31" fmla="*/ 149805 w 150590"/>
                <a:gd name="connsiteY31" fmla="*/ 38792 h 269671"/>
                <a:gd name="connsiteX32" fmla="*/ 111039 w 150590"/>
                <a:gd name="connsiteY32" fmla="*/ -175 h 269671"/>
                <a:gd name="connsiteX33" fmla="*/ 109991 w 150590"/>
                <a:gd name="connsiteY33" fmla="*/ -165 h 26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0590" h="269671">
                  <a:moveTo>
                    <a:pt x="39029" y="-165"/>
                  </a:moveTo>
                  <a:cubicBezTo>
                    <a:pt x="17598" y="-747"/>
                    <a:pt x="-214" y="16132"/>
                    <a:pt x="-785" y="37535"/>
                  </a:cubicBezTo>
                  <a:cubicBezTo>
                    <a:pt x="-785" y="37954"/>
                    <a:pt x="-785" y="38373"/>
                    <a:pt x="-785" y="38792"/>
                  </a:cubicBezTo>
                  <a:lnTo>
                    <a:pt x="-785" y="127755"/>
                  </a:lnTo>
                  <a:cubicBezTo>
                    <a:pt x="167" y="136537"/>
                    <a:pt x="8073" y="142881"/>
                    <a:pt x="16836" y="141919"/>
                  </a:cubicBezTo>
                  <a:cubicBezTo>
                    <a:pt x="24360" y="141100"/>
                    <a:pt x="30171" y="135214"/>
                    <a:pt x="31028" y="127755"/>
                  </a:cubicBezTo>
                  <a:lnTo>
                    <a:pt x="31028" y="58604"/>
                  </a:lnTo>
                  <a:cubicBezTo>
                    <a:pt x="31028" y="56394"/>
                    <a:pt x="32838" y="54603"/>
                    <a:pt x="35029" y="54603"/>
                  </a:cubicBezTo>
                  <a:cubicBezTo>
                    <a:pt x="37220" y="54603"/>
                    <a:pt x="39029" y="56394"/>
                    <a:pt x="39029" y="58604"/>
                  </a:cubicBezTo>
                  <a:lnTo>
                    <a:pt x="39029" y="249675"/>
                  </a:lnTo>
                  <a:cubicBezTo>
                    <a:pt x="39029" y="261201"/>
                    <a:pt x="43506" y="269487"/>
                    <a:pt x="54936" y="269487"/>
                  </a:cubicBezTo>
                  <a:cubicBezTo>
                    <a:pt x="59127" y="269583"/>
                    <a:pt x="63223" y="267887"/>
                    <a:pt x="66080" y="264820"/>
                  </a:cubicBezTo>
                  <a:cubicBezTo>
                    <a:pt x="67604" y="263029"/>
                    <a:pt x="68747" y="260963"/>
                    <a:pt x="69510" y="258724"/>
                  </a:cubicBezTo>
                  <a:lnTo>
                    <a:pt x="70367" y="255295"/>
                  </a:lnTo>
                  <a:lnTo>
                    <a:pt x="70367" y="253581"/>
                  </a:lnTo>
                  <a:cubicBezTo>
                    <a:pt x="70367" y="253104"/>
                    <a:pt x="70367" y="252533"/>
                    <a:pt x="70367" y="251961"/>
                  </a:cubicBezTo>
                  <a:lnTo>
                    <a:pt x="70367" y="138137"/>
                  </a:lnTo>
                  <a:cubicBezTo>
                    <a:pt x="70367" y="135928"/>
                    <a:pt x="72176" y="134137"/>
                    <a:pt x="74366" y="134137"/>
                  </a:cubicBezTo>
                  <a:cubicBezTo>
                    <a:pt x="76558" y="134137"/>
                    <a:pt x="78367" y="135928"/>
                    <a:pt x="78367" y="138137"/>
                  </a:cubicBezTo>
                  <a:lnTo>
                    <a:pt x="78367" y="225577"/>
                  </a:lnTo>
                  <a:cubicBezTo>
                    <a:pt x="78367" y="225577"/>
                    <a:pt x="78367" y="251961"/>
                    <a:pt x="78367" y="251961"/>
                  </a:cubicBezTo>
                  <a:cubicBezTo>
                    <a:pt x="78272" y="252437"/>
                    <a:pt x="78272" y="252914"/>
                    <a:pt x="78367" y="253390"/>
                  </a:cubicBezTo>
                  <a:cubicBezTo>
                    <a:pt x="78653" y="257486"/>
                    <a:pt x="80178" y="261391"/>
                    <a:pt x="82748" y="264629"/>
                  </a:cubicBezTo>
                  <a:cubicBezTo>
                    <a:pt x="85606" y="267801"/>
                    <a:pt x="89798" y="269573"/>
                    <a:pt x="94084" y="269487"/>
                  </a:cubicBezTo>
                  <a:cubicBezTo>
                    <a:pt x="105513" y="269487"/>
                    <a:pt x="109991" y="261201"/>
                    <a:pt x="109991" y="249675"/>
                  </a:cubicBezTo>
                  <a:lnTo>
                    <a:pt x="109991" y="58509"/>
                  </a:lnTo>
                  <a:cubicBezTo>
                    <a:pt x="110181" y="56394"/>
                    <a:pt x="111896" y="54737"/>
                    <a:pt x="113991" y="54603"/>
                  </a:cubicBezTo>
                  <a:cubicBezTo>
                    <a:pt x="116086" y="54746"/>
                    <a:pt x="117801" y="56413"/>
                    <a:pt x="117896" y="58509"/>
                  </a:cubicBezTo>
                  <a:lnTo>
                    <a:pt x="117896" y="127755"/>
                  </a:lnTo>
                  <a:cubicBezTo>
                    <a:pt x="118563" y="136566"/>
                    <a:pt x="126278" y="143157"/>
                    <a:pt x="135042" y="142472"/>
                  </a:cubicBezTo>
                  <a:cubicBezTo>
                    <a:pt x="142947" y="141871"/>
                    <a:pt x="149234" y="135623"/>
                    <a:pt x="149805" y="127755"/>
                  </a:cubicBezTo>
                  <a:lnTo>
                    <a:pt x="149805" y="38792"/>
                  </a:lnTo>
                  <a:cubicBezTo>
                    <a:pt x="149900" y="17332"/>
                    <a:pt x="132470" y="-118"/>
                    <a:pt x="111039" y="-175"/>
                  </a:cubicBezTo>
                  <a:cubicBezTo>
                    <a:pt x="110657" y="-175"/>
                    <a:pt x="110371" y="-175"/>
                    <a:pt x="109991" y="-165"/>
                  </a:cubicBezTo>
                  <a:close/>
                </a:path>
              </a:pathLst>
            </a:custGeom>
            <a:solidFill>
              <a:srgbClr val="336933"/>
            </a:solidFill>
            <a:ln w="9525" cap="flat">
              <a:noFill/>
              <a:prstDash val="solid"/>
              <a:miter/>
            </a:ln>
          </p:spPr>
          <p:txBody>
            <a:bodyPr rtlCol="0" anchor="ctr"/>
            <a:lstStyle/>
            <a:p>
              <a:endParaRPr lang="en-US"/>
            </a:p>
          </p:txBody>
        </p:sp>
        <p:sp>
          <p:nvSpPr>
            <p:cNvPr id="960" name="Freeform: Shape 959">
              <a:extLst>
                <a:ext uri="{FF2B5EF4-FFF2-40B4-BE49-F238E27FC236}">
                  <a16:creationId xmlns:a16="http://schemas.microsoft.com/office/drawing/2014/main" id="{D98A23A1-2F2D-4B7F-8F0E-58F8E6684417}"/>
                </a:ext>
              </a:extLst>
            </p:cNvPr>
            <p:cNvSpPr/>
            <p:nvPr/>
          </p:nvSpPr>
          <p:spPr>
            <a:xfrm>
              <a:off x="9656400" y="1601192"/>
              <a:ext cx="85964" cy="85966"/>
            </a:xfrm>
            <a:custGeom>
              <a:avLst/>
              <a:gdLst>
                <a:gd name="connsiteX0" fmla="*/ 67604 w 68388"/>
                <a:gd name="connsiteY0" fmla="*/ 34015 h 68389"/>
                <a:gd name="connsiteX1" fmla="*/ 33410 w 68388"/>
                <a:gd name="connsiteY1" fmla="*/ 68209 h 68389"/>
                <a:gd name="connsiteX2" fmla="*/ -785 w 68388"/>
                <a:gd name="connsiteY2" fmla="*/ 34015 h 68389"/>
                <a:gd name="connsiteX3" fmla="*/ 33410 w 68388"/>
                <a:gd name="connsiteY3" fmla="*/ -180 h 68389"/>
                <a:gd name="connsiteX4" fmla="*/ 67604 w 68388"/>
                <a:gd name="connsiteY4" fmla="*/ 34015 h 68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388" h="68389">
                  <a:moveTo>
                    <a:pt x="67604" y="34015"/>
                  </a:moveTo>
                  <a:cubicBezTo>
                    <a:pt x="67604" y="52903"/>
                    <a:pt x="52269" y="68209"/>
                    <a:pt x="33410" y="68209"/>
                  </a:cubicBezTo>
                  <a:cubicBezTo>
                    <a:pt x="14550" y="68209"/>
                    <a:pt x="-785" y="52903"/>
                    <a:pt x="-785" y="34015"/>
                  </a:cubicBezTo>
                  <a:cubicBezTo>
                    <a:pt x="-785" y="15127"/>
                    <a:pt x="14550" y="-180"/>
                    <a:pt x="33410" y="-180"/>
                  </a:cubicBezTo>
                  <a:cubicBezTo>
                    <a:pt x="52269" y="-180"/>
                    <a:pt x="67604" y="15127"/>
                    <a:pt x="67604" y="34015"/>
                  </a:cubicBezTo>
                </a:path>
              </a:pathLst>
            </a:custGeom>
            <a:solidFill>
              <a:srgbClr val="336933"/>
            </a:solidFill>
            <a:ln w="9525" cap="flat">
              <a:noFill/>
              <a:prstDash val="solid"/>
              <a:miter/>
            </a:ln>
          </p:spPr>
          <p:txBody>
            <a:bodyPr rtlCol="0" anchor="ctr"/>
            <a:lstStyle/>
            <a:p>
              <a:endParaRPr lang="en-US"/>
            </a:p>
          </p:txBody>
        </p:sp>
        <p:sp>
          <p:nvSpPr>
            <p:cNvPr id="961" name="Freeform: Shape 960">
              <a:extLst>
                <a:ext uri="{FF2B5EF4-FFF2-40B4-BE49-F238E27FC236}">
                  <a16:creationId xmlns:a16="http://schemas.microsoft.com/office/drawing/2014/main" id="{1A216D94-870B-4EE9-B2CB-CFC95C0652F2}"/>
                </a:ext>
              </a:extLst>
            </p:cNvPr>
            <p:cNvSpPr/>
            <p:nvPr/>
          </p:nvSpPr>
          <p:spPr>
            <a:xfrm>
              <a:off x="9832522" y="1695524"/>
              <a:ext cx="188935" cy="338974"/>
            </a:xfrm>
            <a:custGeom>
              <a:avLst/>
              <a:gdLst>
                <a:gd name="connsiteX0" fmla="*/ 38935 w 150305"/>
                <a:gd name="connsiteY0" fmla="*/ -168 h 269667"/>
                <a:gd name="connsiteX1" fmla="*/ -785 w 150305"/>
                <a:gd name="connsiteY1" fmla="*/ 37637 h 269667"/>
                <a:gd name="connsiteX2" fmla="*/ -785 w 150305"/>
                <a:gd name="connsiteY2" fmla="*/ 38789 h 269667"/>
                <a:gd name="connsiteX3" fmla="*/ -785 w 150305"/>
                <a:gd name="connsiteY3" fmla="*/ 127753 h 269667"/>
                <a:gd name="connsiteX4" fmla="*/ 16836 w 150305"/>
                <a:gd name="connsiteY4" fmla="*/ 141916 h 269667"/>
                <a:gd name="connsiteX5" fmla="*/ 31028 w 150305"/>
                <a:gd name="connsiteY5" fmla="*/ 127753 h 269667"/>
                <a:gd name="connsiteX6" fmla="*/ 31028 w 150305"/>
                <a:gd name="connsiteY6" fmla="*/ 58601 h 269667"/>
                <a:gd name="connsiteX7" fmla="*/ 35029 w 150305"/>
                <a:gd name="connsiteY7" fmla="*/ 54601 h 269667"/>
                <a:gd name="connsiteX8" fmla="*/ 38935 w 150305"/>
                <a:gd name="connsiteY8" fmla="*/ 58601 h 269667"/>
                <a:gd name="connsiteX9" fmla="*/ 38935 w 150305"/>
                <a:gd name="connsiteY9" fmla="*/ 249673 h 269667"/>
                <a:gd name="connsiteX10" fmla="*/ 54936 w 150305"/>
                <a:gd name="connsiteY10" fmla="*/ 269485 h 269667"/>
                <a:gd name="connsiteX11" fmla="*/ 66081 w 150305"/>
                <a:gd name="connsiteY11" fmla="*/ 264817 h 269667"/>
                <a:gd name="connsiteX12" fmla="*/ 69414 w 150305"/>
                <a:gd name="connsiteY12" fmla="*/ 258721 h 269667"/>
                <a:gd name="connsiteX13" fmla="*/ 70271 w 150305"/>
                <a:gd name="connsiteY13" fmla="*/ 255292 h 269667"/>
                <a:gd name="connsiteX14" fmla="*/ 70271 w 150305"/>
                <a:gd name="connsiteY14" fmla="*/ 253578 h 269667"/>
                <a:gd name="connsiteX15" fmla="*/ 70271 w 150305"/>
                <a:gd name="connsiteY15" fmla="*/ 251959 h 269667"/>
                <a:gd name="connsiteX16" fmla="*/ 70271 w 150305"/>
                <a:gd name="connsiteY16" fmla="*/ 138135 h 269667"/>
                <a:gd name="connsiteX17" fmla="*/ 74844 w 150305"/>
                <a:gd name="connsiteY17" fmla="*/ 134801 h 269667"/>
                <a:gd name="connsiteX18" fmla="*/ 78178 w 150305"/>
                <a:gd name="connsiteY18" fmla="*/ 138135 h 269667"/>
                <a:gd name="connsiteX19" fmla="*/ 78178 w 150305"/>
                <a:gd name="connsiteY19" fmla="*/ 251959 h 269667"/>
                <a:gd name="connsiteX20" fmla="*/ 78178 w 150305"/>
                <a:gd name="connsiteY20" fmla="*/ 253387 h 269667"/>
                <a:gd name="connsiteX21" fmla="*/ 82559 w 150305"/>
                <a:gd name="connsiteY21" fmla="*/ 264627 h 269667"/>
                <a:gd name="connsiteX22" fmla="*/ 93799 w 150305"/>
                <a:gd name="connsiteY22" fmla="*/ 269485 h 269667"/>
                <a:gd name="connsiteX23" fmla="*/ 109800 w 150305"/>
                <a:gd name="connsiteY23" fmla="*/ 249673 h 269667"/>
                <a:gd name="connsiteX24" fmla="*/ 109800 w 150305"/>
                <a:gd name="connsiteY24" fmla="*/ 58506 h 269667"/>
                <a:gd name="connsiteX25" fmla="*/ 113706 w 150305"/>
                <a:gd name="connsiteY25" fmla="*/ 54601 h 269667"/>
                <a:gd name="connsiteX26" fmla="*/ 117707 w 150305"/>
                <a:gd name="connsiteY26" fmla="*/ 58506 h 269667"/>
                <a:gd name="connsiteX27" fmla="*/ 117707 w 150305"/>
                <a:gd name="connsiteY27" fmla="*/ 127753 h 269667"/>
                <a:gd name="connsiteX28" fmla="*/ 135328 w 150305"/>
                <a:gd name="connsiteY28" fmla="*/ 141916 h 269667"/>
                <a:gd name="connsiteX29" fmla="*/ 149520 w 150305"/>
                <a:gd name="connsiteY29" fmla="*/ 127753 h 269667"/>
                <a:gd name="connsiteX30" fmla="*/ 149520 w 150305"/>
                <a:gd name="connsiteY30" fmla="*/ 38789 h 269667"/>
                <a:gd name="connsiteX31" fmla="*/ 110943 w 150305"/>
                <a:gd name="connsiteY31" fmla="*/ -178 h 269667"/>
                <a:gd name="connsiteX32" fmla="*/ 109800 w 150305"/>
                <a:gd name="connsiteY32" fmla="*/ -168 h 26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0305" h="269667">
                  <a:moveTo>
                    <a:pt x="38935" y="-168"/>
                  </a:moveTo>
                  <a:cubicBezTo>
                    <a:pt x="17504" y="-692"/>
                    <a:pt x="-213" y="16234"/>
                    <a:pt x="-785" y="37637"/>
                  </a:cubicBezTo>
                  <a:cubicBezTo>
                    <a:pt x="-785" y="38018"/>
                    <a:pt x="-785" y="38408"/>
                    <a:pt x="-785" y="38789"/>
                  </a:cubicBezTo>
                  <a:lnTo>
                    <a:pt x="-785" y="127753"/>
                  </a:lnTo>
                  <a:cubicBezTo>
                    <a:pt x="167" y="136535"/>
                    <a:pt x="8074" y="142878"/>
                    <a:pt x="16836" y="141916"/>
                  </a:cubicBezTo>
                  <a:cubicBezTo>
                    <a:pt x="24361" y="141097"/>
                    <a:pt x="30171" y="135211"/>
                    <a:pt x="31028" y="127753"/>
                  </a:cubicBezTo>
                  <a:lnTo>
                    <a:pt x="31028" y="58601"/>
                  </a:lnTo>
                  <a:cubicBezTo>
                    <a:pt x="31124" y="56448"/>
                    <a:pt x="32839" y="54744"/>
                    <a:pt x="35029" y="54601"/>
                  </a:cubicBezTo>
                  <a:cubicBezTo>
                    <a:pt x="37125" y="54744"/>
                    <a:pt x="38840" y="56468"/>
                    <a:pt x="38935" y="58601"/>
                  </a:cubicBezTo>
                  <a:lnTo>
                    <a:pt x="38935" y="249673"/>
                  </a:lnTo>
                  <a:cubicBezTo>
                    <a:pt x="38935" y="261198"/>
                    <a:pt x="43411" y="269485"/>
                    <a:pt x="54936" y="269485"/>
                  </a:cubicBezTo>
                  <a:cubicBezTo>
                    <a:pt x="59128" y="269551"/>
                    <a:pt x="63223" y="267865"/>
                    <a:pt x="66081" y="264817"/>
                  </a:cubicBezTo>
                  <a:cubicBezTo>
                    <a:pt x="67605" y="263017"/>
                    <a:pt x="68748" y="260950"/>
                    <a:pt x="69414" y="258721"/>
                  </a:cubicBezTo>
                  <a:cubicBezTo>
                    <a:pt x="69796" y="257607"/>
                    <a:pt x="70082" y="256455"/>
                    <a:pt x="70271" y="255292"/>
                  </a:cubicBezTo>
                  <a:lnTo>
                    <a:pt x="70271" y="253578"/>
                  </a:lnTo>
                  <a:cubicBezTo>
                    <a:pt x="70367" y="253035"/>
                    <a:pt x="70367" y="252502"/>
                    <a:pt x="70271" y="251959"/>
                  </a:cubicBezTo>
                  <a:lnTo>
                    <a:pt x="70271" y="138135"/>
                  </a:lnTo>
                  <a:cubicBezTo>
                    <a:pt x="70653" y="135954"/>
                    <a:pt x="72653" y="134458"/>
                    <a:pt x="74844" y="134801"/>
                  </a:cubicBezTo>
                  <a:cubicBezTo>
                    <a:pt x="76558" y="135068"/>
                    <a:pt x="77892" y="136411"/>
                    <a:pt x="78178" y="138135"/>
                  </a:cubicBezTo>
                  <a:lnTo>
                    <a:pt x="78178" y="251959"/>
                  </a:lnTo>
                  <a:lnTo>
                    <a:pt x="78178" y="253387"/>
                  </a:lnTo>
                  <a:cubicBezTo>
                    <a:pt x="78464" y="257493"/>
                    <a:pt x="79987" y="261407"/>
                    <a:pt x="82559" y="264627"/>
                  </a:cubicBezTo>
                  <a:cubicBezTo>
                    <a:pt x="85417" y="267799"/>
                    <a:pt x="89512" y="269570"/>
                    <a:pt x="93799" y="269485"/>
                  </a:cubicBezTo>
                  <a:cubicBezTo>
                    <a:pt x="105324" y="269485"/>
                    <a:pt x="109800" y="261198"/>
                    <a:pt x="109800" y="249673"/>
                  </a:cubicBezTo>
                  <a:lnTo>
                    <a:pt x="109800" y="58506"/>
                  </a:lnTo>
                  <a:cubicBezTo>
                    <a:pt x="109896" y="56410"/>
                    <a:pt x="111611" y="54744"/>
                    <a:pt x="113706" y="54601"/>
                  </a:cubicBezTo>
                  <a:cubicBezTo>
                    <a:pt x="115801" y="54734"/>
                    <a:pt x="117516" y="56391"/>
                    <a:pt x="117707" y="58506"/>
                  </a:cubicBezTo>
                  <a:lnTo>
                    <a:pt x="117707" y="127753"/>
                  </a:lnTo>
                  <a:cubicBezTo>
                    <a:pt x="118659" y="136535"/>
                    <a:pt x="126564" y="142878"/>
                    <a:pt x="135328" y="141916"/>
                  </a:cubicBezTo>
                  <a:cubicBezTo>
                    <a:pt x="142852" y="141097"/>
                    <a:pt x="148663" y="135211"/>
                    <a:pt x="149520" y="127753"/>
                  </a:cubicBezTo>
                  <a:lnTo>
                    <a:pt x="149520" y="38789"/>
                  </a:lnTo>
                  <a:cubicBezTo>
                    <a:pt x="149615" y="17377"/>
                    <a:pt x="132375" y="-63"/>
                    <a:pt x="110943" y="-178"/>
                  </a:cubicBezTo>
                  <a:cubicBezTo>
                    <a:pt x="110563" y="-178"/>
                    <a:pt x="110182" y="-178"/>
                    <a:pt x="109800" y="-168"/>
                  </a:cubicBezTo>
                  <a:close/>
                </a:path>
              </a:pathLst>
            </a:custGeom>
            <a:solidFill>
              <a:srgbClr val="336933"/>
            </a:solidFill>
            <a:ln w="9525" cap="flat">
              <a:noFill/>
              <a:prstDash val="solid"/>
              <a:miter/>
            </a:ln>
          </p:spPr>
          <p:txBody>
            <a:bodyPr rtlCol="0" anchor="ctr"/>
            <a:lstStyle/>
            <a:p>
              <a:endParaRPr lang="en-US"/>
            </a:p>
          </p:txBody>
        </p:sp>
        <p:sp>
          <p:nvSpPr>
            <p:cNvPr id="962" name="Freeform: Shape 961">
              <a:extLst>
                <a:ext uri="{FF2B5EF4-FFF2-40B4-BE49-F238E27FC236}">
                  <a16:creationId xmlns:a16="http://schemas.microsoft.com/office/drawing/2014/main" id="{9B1E5E74-11AD-4BDF-8375-B911AC47A63E}"/>
                </a:ext>
              </a:extLst>
            </p:cNvPr>
            <p:cNvSpPr/>
            <p:nvPr/>
          </p:nvSpPr>
          <p:spPr>
            <a:xfrm>
              <a:off x="9884605" y="1601192"/>
              <a:ext cx="85967" cy="85966"/>
            </a:xfrm>
            <a:custGeom>
              <a:avLst/>
              <a:gdLst>
                <a:gd name="connsiteX0" fmla="*/ 67605 w 68390"/>
                <a:gd name="connsiteY0" fmla="*/ 34015 h 68389"/>
                <a:gd name="connsiteX1" fmla="*/ 33411 w 68390"/>
                <a:gd name="connsiteY1" fmla="*/ 68209 h 68389"/>
                <a:gd name="connsiteX2" fmla="*/ -785 w 68390"/>
                <a:gd name="connsiteY2" fmla="*/ 34015 h 68389"/>
                <a:gd name="connsiteX3" fmla="*/ 33411 w 68390"/>
                <a:gd name="connsiteY3" fmla="*/ -180 h 68389"/>
                <a:gd name="connsiteX4" fmla="*/ 67605 w 68390"/>
                <a:gd name="connsiteY4" fmla="*/ 34015 h 68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390" h="68389">
                  <a:moveTo>
                    <a:pt x="67605" y="34015"/>
                  </a:moveTo>
                  <a:cubicBezTo>
                    <a:pt x="67605" y="52903"/>
                    <a:pt x="52270" y="68209"/>
                    <a:pt x="33411" y="68209"/>
                  </a:cubicBezTo>
                  <a:cubicBezTo>
                    <a:pt x="14550" y="68209"/>
                    <a:pt x="-785" y="52903"/>
                    <a:pt x="-785" y="34015"/>
                  </a:cubicBezTo>
                  <a:cubicBezTo>
                    <a:pt x="-785" y="15127"/>
                    <a:pt x="14550" y="-180"/>
                    <a:pt x="33411" y="-180"/>
                  </a:cubicBezTo>
                  <a:cubicBezTo>
                    <a:pt x="52270" y="-180"/>
                    <a:pt x="67605" y="15127"/>
                    <a:pt x="67605" y="34015"/>
                  </a:cubicBezTo>
                </a:path>
              </a:pathLst>
            </a:custGeom>
            <a:solidFill>
              <a:srgbClr val="336933"/>
            </a:solidFill>
            <a:ln w="9525" cap="flat">
              <a:noFill/>
              <a:prstDash val="solid"/>
              <a:miter/>
            </a:ln>
          </p:spPr>
          <p:txBody>
            <a:bodyPr rtlCol="0" anchor="ctr"/>
            <a:lstStyle/>
            <a:p>
              <a:endParaRPr lang="en-US"/>
            </a:p>
          </p:txBody>
        </p:sp>
        <p:sp>
          <p:nvSpPr>
            <p:cNvPr id="963" name="Freeform: Shape 962">
              <a:extLst>
                <a:ext uri="{FF2B5EF4-FFF2-40B4-BE49-F238E27FC236}">
                  <a16:creationId xmlns:a16="http://schemas.microsoft.com/office/drawing/2014/main" id="{CF62B087-DD55-4787-B565-30EA1F14A49F}"/>
                </a:ext>
              </a:extLst>
            </p:cNvPr>
            <p:cNvSpPr/>
            <p:nvPr/>
          </p:nvSpPr>
          <p:spPr>
            <a:xfrm>
              <a:off x="10060609" y="1695523"/>
              <a:ext cx="189293" cy="338978"/>
            </a:xfrm>
            <a:custGeom>
              <a:avLst/>
              <a:gdLst>
                <a:gd name="connsiteX0" fmla="*/ 39029 w 150590"/>
                <a:gd name="connsiteY0" fmla="*/ -167 h 269670"/>
                <a:gd name="connsiteX1" fmla="*/ -785 w 150590"/>
                <a:gd name="connsiteY1" fmla="*/ 37733 h 269670"/>
                <a:gd name="connsiteX2" fmla="*/ -785 w 150590"/>
                <a:gd name="connsiteY2" fmla="*/ 38791 h 269670"/>
                <a:gd name="connsiteX3" fmla="*/ -785 w 150590"/>
                <a:gd name="connsiteY3" fmla="*/ 127754 h 269670"/>
                <a:gd name="connsiteX4" fmla="*/ 16360 w 150590"/>
                <a:gd name="connsiteY4" fmla="*/ 142470 h 269670"/>
                <a:gd name="connsiteX5" fmla="*/ 31124 w 150590"/>
                <a:gd name="connsiteY5" fmla="*/ 127754 h 269670"/>
                <a:gd name="connsiteX6" fmla="*/ 31124 w 150590"/>
                <a:gd name="connsiteY6" fmla="*/ 58603 h 269670"/>
                <a:gd name="connsiteX7" fmla="*/ 35029 w 150590"/>
                <a:gd name="connsiteY7" fmla="*/ 54602 h 269670"/>
                <a:gd name="connsiteX8" fmla="*/ 39029 w 150590"/>
                <a:gd name="connsiteY8" fmla="*/ 58603 h 269670"/>
                <a:gd name="connsiteX9" fmla="*/ 39029 w 150590"/>
                <a:gd name="connsiteY9" fmla="*/ 249674 h 269670"/>
                <a:gd name="connsiteX10" fmla="*/ 54936 w 150590"/>
                <a:gd name="connsiteY10" fmla="*/ 269486 h 269670"/>
                <a:gd name="connsiteX11" fmla="*/ 66081 w 150590"/>
                <a:gd name="connsiteY11" fmla="*/ 264819 h 269670"/>
                <a:gd name="connsiteX12" fmla="*/ 69510 w 150590"/>
                <a:gd name="connsiteY12" fmla="*/ 258723 h 269670"/>
                <a:gd name="connsiteX13" fmla="*/ 70367 w 150590"/>
                <a:gd name="connsiteY13" fmla="*/ 255294 h 269670"/>
                <a:gd name="connsiteX14" fmla="*/ 70367 w 150590"/>
                <a:gd name="connsiteY14" fmla="*/ 253580 h 269670"/>
                <a:gd name="connsiteX15" fmla="*/ 70367 w 150590"/>
                <a:gd name="connsiteY15" fmla="*/ 251960 h 269670"/>
                <a:gd name="connsiteX16" fmla="*/ 70367 w 150590"/>
                <a:gd name="connsiteY16" fmla="*/ 138136 h 269670"/>
                <a:gd name="connsiteX17" fmla="*/ 74368 w 150590"/>
                <a:gd name="connsiteY17" fmla="*/ 134136 h 269670"/>
                <a:gd name="connsiteX18" fmla="*/ 78367 w 150590"/>
                <a:gd name="connsiteY18" fmla="*/ 138136 h 269670"/>
                <a:gd name="connsiteX19" fmla="*/ 78367 w 150590"/>
                <a:gd name="connsiteY19" fmla="*/ 251960 h 269670"/>
                <a:gd name="connsiteX20" fmla="*/ 78367 w 150590"/>
                <a:gd name="connsiteY20" fmla="*/ 253389 h 269670"/>
                <a:gd name="connsiteX21" fmla="*/ 82750 w 150590"/>
                <a:gd name="connsiteY21" fmla="*/ 264628 h 269670"/>
                <a:gd name="connsiteX22" fmla="*/ 94084 w 150590"/>
                <a:gd name="connsiteY22" fmla="*/ 269486 h 269670"/>
                <a:gd name="connsiteX23" fmla="*/ 109991 w 150590"/>
                <a:gd name="connsiteY23" fmla="*/ 249674 h 269670"/>
                <a:gd name="connsiteX24" fmla="*/ 109991 w 150590"/>
                <a:gd name="connsiteY24" fmla="*/ 58507 h 269670"/>
                <a:gd name="connsiteX25" fmla="*/ 113991 w 150590"/>
                <a:gd name="connsiteY25" fmla="*/ 54507 h 269670"/>
                <a:gd name="connsiteX26" fmla="*/ 117992 w 150590"/>
                <a:gd name="connsiteY26" fmla="*/ 58507 h 269670"/>
                <a:gd name="connsiteX27" fmla="*/ 117992 w 150590"/>
                <a:gd name="connsiteY27" fmla="*/ 127754 h 269670"/>
                <a:gd name="connsiteX28" fmla="*/ 135613 w 150590"/>
                <a:gd name="connsiteY28" fmla="*/ 141918 h 269670"/>
                <a:gd name="connsiteX29" fmla="*/ 149805 w 150590"/>
                <a:gd name="connsiteY29" fmla="*/ 127754 h 269670"/>
                <a:gd name="connsiteX30" fmla="*/ 149805 w 150590"/>
                <a:gd name="connsiteY30" fmla="*/ 38791 h 269670"/>
                <a:gd name="connsiteX31" fmla="*/ 111229 w 150590"/>
                <a:gd name="connsiteY31" fmla="*/ -176 h 269670"/>
                <a:gd name="connsiteX32" fmla="*/ 109991 w 150590"/>
                <a:gd name="connsiteY32" fmla="*/ -167 h 269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0590" h="269670">
                  <a:moveTo>
                    <a:pt x="39029" y="-167"/>
                  </a:moveTo>
                  <a:cubicBezTo>
                    <a:pt x="17598" y="-690"/>
                    <a:pt x="-214" y="16274"/>
                    <a:pt x="-785" y="37733"/>
                  </a:cubicBezTo>
                  <a:cubicBezTo>
                    <a:pt x="-785" y="38086"/>
                    <a:pt x="-785" y="38438"/>
                    <a:pt x="-785" y="38791"/>
                  </a:cubicBezTo>
                  <a:lnTo>
                    <a:pt x="-785" y="127754"/>
                  </a:lnTo>
                  <a:cubicBezTo>
                    <a:pt x="-119" y="136565"/>
                    <a:pt x="7597" y="143156"/>
                    <a:pt x="16360" y="142470"/>
                  </a:cubicBezTo>
                  <a:cubicBezTo>
                    <a:pt x="24266" y="141870"/>
                    <a:pt x="30552" y="135622"/>
                    <a:pt x="31124" y="127754"/>
                  </a:cubicBezTo>
                  <a:lnTo>
                    <a:pt x="31124" y="58603"/>
                  </a:lnTo>
                  <a:cubicBezTo>
                    <a:pt x="31219" y="56469"/>
                    <a:pt x="32933" y="54745"/>
                    <a:pt x="35029" y="54602"/>
                  </a:cubicBezTo>
                  <a:cubicBezTo>
                    <a:pt x="37220" y="54745"/>
                    <a:pt x="38934" y="56450"/>
                    <a:pt x="39029" y="58603"/>
                  </a:cubicBezTo>
                  <a:lnTo>
                    <a:pt x="39029" y="249674"/>
                  </a:lnTo>
                  <a:cubicBezTo>
                    <a:pt x="39029" y="261199"/>
                    <a:pt x="43507" y="269486"/>
                    <a:pt x="54936" y="269486"/>
                  </a:cubicBezTo>
                  <a:cubicBezTo>
                    <a:pt x="59127" y="269591"/>
                    <a:pt x="63223" y="267896"/>
                    <a:pt x="66081" y="264819"/>
                  </a:cubicBezTo>
                  <a:cubicBezTo>
                    <a:pt x="67604" y="263047"/>
                    <a:pt x="68842" y="260971"/>
                    <a:pt x="69510" y="258723"/>
                  </a:cubicBezTo>
                  <a:cubicBezTo>
                    <a:pt x="69510" y="257580"/>
                    <a:pt x="70081" y="256437"/>
                    <a:pt x="70367" y="255294"/>
                  </a:cubicBezTo>
                  <a:lnTo>
                    <a:pt x="70367" y="253580"/>
                  </a:lnTo>
                  <a:cubicBezTo>
                    <a:pt x="70462" y="253037"/>
                    <a:pt x="70462" y="252503"/>
                    <a:pt x="70367" y="251960"/>
                  </a:cubicBezTo>
                  <a:lnTo>
                    <a:pt x="70367" y="138136"/>
                  </a:lnTo>
                  <a:cubicBezTo>
                    <a:pt x="70367" y="135927"/>
                    <a:pt x="72176" y="134136"/>
                    <a:pt x="74368" y="134136"/>
                  </a:cubicBezTo>
                  <a:cubicBezTo>
                    <a:pt x="76558" y="134136"/>
                    <a:pt x="78367" y="135927"/>
                    <a:pt x="78367" y="138136"/>
                  </a:cubicBezTo>
                  <a:lnTo>
                    <a:pt x="78367" y="251960"/>
                  </a:lnTo>
                  <a:cubicBezTo>
                    <a:pt x="78367" y="252532"/>
                    <a:pt x="78367" y="252913"/>
                    <a:pt x="78367" y="253389"/>
                  </a:cubicBezTo>
                  <a:cubicBezTo>
                    <a:pt x="78653" y="257485"/>
                    <a:pt x="80178" y="261390"/>
                    <a:pt x="82750" y="264628"/>
                  </a:cubicBezTo>
                  <a:cubicBezTo>
                    <a:pt x="85606" y="267800"/>
                    <a:pt x="89798" y="269572"/>
                    <a:pt x="94084" y="269486"/>
                  </a:cubicBezTo>
                  <a:cubicBezTo>
                    <a:pt x="105513" y="269486"/>
                    <a:pt x="109991" y="261199"/>
                    <a:pt x="109991" y="249674"/>
                  </a:cubicBezTo>
                  <a:lnTo>
                    <a:pt x="109991" y="58507"/>
                  </a:lnTo>
                  <a:cubicBezTo>
                    <a:pt x="109991" y="56298"/>
                    <a:pt x="111800" y="54507"/>
                    <a:pt x="113991" y="54507"/>
                  </a:cubicBezTo>
                  <a:cubicBezTo>
                    <a:pt x="116181" y="54507"/>
                    <a:pt x="117992" y="56298"/>
                    <a:pt x="117992" y="58507"/>
                  </a:cubicBezTo>
                  <a:lnTo>
                    <a:pt x="117992" y="127754"/>
                  </a:lnTo>
                  <a:cubicBezTo>
                    <a:pt x="118944" y="136536"/>
                    <a:pt x="126850" y="142880"/>
                    <a:pt x="135613" y="141918"/>
                  </a:cubicBezTo>
                  <a:cubicBezTo>
                    <a:pt x="143138" y="141099"/>
                    <a:pt x="148948" y="135212"/>
                    <a:pt x="149805" y="127754"/>
                  </a:cubicBezTo>
                  <a:lnTo>
                    <a:pt x="149805" y="38791"/>
                  </a:lnTo>
                  <a:cubicBezTo>
                    <a:pt x="149900" y="17379"/>
                    <a:pt x="132661" y="-71"/>
                    <a:pt x="111229" y="-176"/>
                  </a:cubicBezTo>
                  <a:cubicBezTo>
                    <a:pt x="110848" y="-185"/>
                    <a:pt x="110371" y="-176"/>
                    <a:pt x="109991" y="-167"/>
                  </a:cubicBezTo>
                  <a:close/>
                </a:path>
              </a:pathLst>
            </a:custGeom>
            <a:solidFill>
              <a:srgbClr val="336933"/>
            </a:solidFill>
            <a:ln w="9525" cap="flat">
              <a:noFill/>
              <a:prstDash val="solid"/>
              <a:miter/>
            </a:ln>
          </p:spPr>
          <p:txBody>
            <a:bodyPr rtlCol="0" anchor="ctr"/>
            <a:lstStyle/>
            <a:p>
              <a:endParaRPr lang="en-US"/>
            </a:p>
          </p:txBody>
        </p:sp>
        <p:sp>
          <p:nvSpPr>
            <p:cNvPr id="964" name="Freeform: Shape 963">
              <a:extLst>
                <a:ext uri="{FF2B5EF4-FFF2-40B4-BE49-F238E27FC236}">
                  <a16:creationId xmlns:a16="http://schemas.microsoft.com/office/drawing/2014/main" id="{5EA0D7A0-35A6-4ADA-BA88-F0C6062395F8}"/>
                </a:ext>
              </a:extLst>
            </p:cNvPr>
            <p:cNvSpPr/>
            <p:nvPr/>
          </p:nvSpPr>
          <p:spPr>
            <a:xfrm>
              <a:off x="10112691" y="1601192"/>
              <a:ext cx="85964" cy="85966"/>
            </a:xfrm>
            <a:custGeom>
              <a:avLst/>
              <a:gdLst>
                <a:gd name="connsiteX0" fmla="*/ 67604 w 68388"/>
                <a:gd name="connsiteY0" fmla="*/ 34015 h 68389"/>
                <a:gd name="connsiteX1" fmla="*/ 33410 w 68388"/>
                <a:gd name="connsiteY1" fmla="*/ 68209 h 68389"/>
                <a:gd name="connsiteX2" fmla="*/ -785 w 68388"/>
                <a:gd name="connsiteY2" fmla="*/ 34015 h 68389"/>
                <a:gd name="connsiteX3" fmla="*/ 33410 w 68388"/>
                <a:gd name="connsiteY3" fmla="*/ -180 h 68389"/>
                <a:gd name="connsiteX4" fmla="*/ 67604 w 68388"/>
                <a:gd name="connsiteY4" fmla="*/ 34015 h 68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388" h="68389">
                  <a:moveTo>
                    <a:pt x="67604" y="34015"/>
                  </a:moveTo>
                  <a:cubicBezTo>
                    <a:pt x="67604" y="52903"/>
                    <a:pt x="52269" y="68209"/>
                    <a:pt x="33410" y="68209"/>
                  </a:cubicBezTo>
                  <a:cubicBezTo>
                    <a:pt x="14550" y="68209"/>
                    <a:pt x="-785" y="52903"/>
                    <a:pt x="-785" y="34015"/>
                  </a:cubicBezTo>
                  <a:cubicBezTo>
                    <a:pt x="-785" y="15127"/>
                    <a:pt x="14550" y="-180"/>
                    <a:pt x="33410" y="-180"/>
                  </a:cubicBezTo>
                  <a:cubicBezTo>
                    <a:pt x="52269" y="-180"/>
                    <a:pt x="67604" y="15127"/>
                    <a:pt x="67604" y="34015"/>
                  </a:cubicBezTo>
                </a:path>
              </a:pathLst>
            </a:custGeom>
            <a:solidFill>
              <a:srgbClr val="336933"/>
            </a:solidFill>
            <a:ln w="9525" cap="flat">
              <a:noFill/>
              <a:prstDash val="solid"/>
              <a:miter/>
            </a:ln>
          </p:spPr>
          <p:txBody>
            <a:bodyPr rtlCol="0" anchor="ctr"/>
            <a:lstStyle/>
            <a:p>
              <a:endParaRPr lang="en-US"/>
            </a:p>
          </p:txBody>
        </p:sp>
        <p:sp>
          <p:nvSpPr>
            <p:cNvPr id="965" name="Freeform: Shape 964">
              <a:extLst>
                <a:ext uri="{FF2B5EF4-FFF2-40B4-BE49-F238E27FC236}">
                  <a16:creationId xmlns:a16="http://schemas.microsoft.com/office/drawing/2014/main" id="{E2DA76E9-CB4D-47AA-9A78-9E21EE1D9D65}"/>
                </a:ext>
              </a:extLst>
            </p:cNvPr>
            <p:cNvSpPr/>
            <p:nvPr/>
          </p:nvSpPr>
          <p:spPr>
            <a:xfrm>
              <a:off x="8143250" y="2721746"/>
              <a:ext cx="788302" cy="788302"/>
            </a:xfrm>
            <a:custGeom>
              <a:avLst/>
              <a:gdLst>
                <a:gd name="connsiteX0" fmla="*/ 626341 w 627125"/>
                <a:gd name="connsiteY0" fmla="*/ 313383 h 627125"/>
                <a:gd name="connsiteX1" fmla="*/ 312778 w 627125"/>
                <a:gd name="connsiteY1" fmla="*/ 626946 h 627125"/>
                <a:gd name="connsiteX2" fmla="*/ -785 w 627125"/>
                <a:gd name="connsiteY2" fmla="*/ 313383 h 627125"/>
                <a:gd name="connsiteX3" fmla="*/ 312778 w 627125"/>
                <a:gd name="connsiteY3" fmla="*/ -180 h 627125"/>
                <a:gd name="connsiteX4" fmla="*/ 626341 w 627125"/>
                <a:gd name="connsiteY4" fmla="*/ 313383 h 627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125" h="627125">
                  <a:moveTo>
                    <a:pt x="626341" y="313383"/>
                  </a:moveTo>
                  <a:cubicBezTo>
                    <a:pt x="626341" y="486557"/>
                    <a:pt x="485952" y="626946"/>
                    <a:pt x="312778" y="626946"/>
                  </a:cubicBezTo>
                  <a:cubicBezTo>
                    <a:pt x="139604" y="626946"/>
                    <a:pt x="-785" y="486557"/>
                    <a:pt x="-785" y="313383"/>
                  </a:cubicBezTo>
                  <a:cubicBezTo>
                    <a:pt x="-785" y="140209"/>
                    <a:pt x="139604" y="-180"/>
                    <a:pt x="312778" y="-180"/>
                  </a:cubicBezTo>
                  <a:cubicBezTo>
                    <a:pt x="485952" y="-180"/>
                    <a:pt x="626341" y="140209"/>
                    <a:pt x="626341" y="313383"/>
                  </a:cubicBezTo>
                </a:path>
              </a:pathLst>
            </a:custGeom>
            <a:solidFill>
              <a:srgbClr val="669940"/>
            </a:solidFill>
            <a:ln w="9525" cap="flat">
              <a:noFill/>
              <a:prstDash val="solid"/>
              <a:miter/>
            </a:ln>
          </p:spPr>
          <p:txBody>
            <a:bodyPr rtlCol="0" anchor="ctr"/>
            <a:lstStyle/>
            <a:p>
              <a:endParaRPr lang="en-US"/>
            </a:p>
          </p:txBody>
        </p:sp>
        <p:sp>
          <p:nvSpPr>
            <p:cNvPr id="966" name="Freeform: Shape 965">
              <a:extLst>
                <a:ext uri="{FF2B5EF4-FFF2-40B4-BE49-F238E27FC236}">
                  <a16:creationId xmlns:a16="http://schemas.microsoft.com/office/drawing/2014/main" id="{5E4724ED-FC8F-4852-87D9-59BDAAE072B7}"/>
                </a:ext>
              </a:extLst>
            </p:cNvPr>
            <p:cNvSpPr/>
            <p:nvPr/>
          </p:nvSpPr>
          <p:spPr>
            <a:xfrm>
              <a:off x="8210659" y="3024487"/>
              <a:ext cx="134575" cy="190906"/>
            </a:xfrm>
            <a:custGeom>
              <a:avLst/>
              <a:gdLst>
                <a:gd name="connsiteX0" fmla="*/ 63985 w 107060"/>
                <a:gd name="connsiteY0" fmla="*/ 61016 h 151873"/>
                <a:gd name="connsiteX1" fmla="*/ 69605 w 107060"/>
                <a:gd name="connsiteY1" fmla="*/ 45680 h 151873"/>
                <a:gd name="connsiteX2" fmla="*/ 64747 w 107060"/>
                <a:gd name="connsiteY2" fmla="*/ 33298 h 151873"/>
                <a:gd name="connsiteX3" fmla="*/ 52269 w 107060"/>
                <a:gd name="connsiteY3" fmla="*/ 28250 h 151873"/>
                <a:gd name="connsiteX4" fmla="*/ 25790 w 107060"/>
                <a:gd name="connsiteY4" fmla="*/ 48157 h 151873"/>
                <a:gd name="connsiteX5" fmla="*/ -785 w 107060"/>
                <a:gd name="connsiteY5" fmla="*/ 32536 h 151873"/>
                <a:gd name="connsiteX6" fmla="*/ 22075 w 107060"/>
                <a:gd name="connsiteY6" fmla="*/ 8152 h 151873"/>
                <a:gd name="connsiteX7" fmla="*/ 53603 w 107060"/>
                <a:gd name="connsiteY7" fmla="*/ -135 h 151873"/>
                <a:gd name="connsiteX8" fmla="*/ 87321 w 107060"/>
                <a:gd name="connsiteY8" fmla="*/ 12057 h 151873"/>
                <a:gd name="connsiteX9" fmla="*/ 101894 w 107060"/>
                <a:gd name="connsiteY9" fmla="*/ 45204 h 151873"/>
                <a:gd name="connsiteX10" fmla="*/ 96084 w 107060"/>
                <a:gd name="connsiteY10" fmla="*/ 67207 h 151873"/>
                <a:gd name="connsiteX11" fmla="*/ 74558 w 107060"/>
                <a:gd name="connsiteY11" fmla="*/ 93972 h 151873"/>
                <a:gd name="connsiteX12" fmla="*/ 47792 w 107060"/>
                <a:gd name="connsiteY12" fmla="*/ 121785 h 151873"/>
                <a:gd name="connsiteX13" fmla="*/ 106276 w 107060"/>
                <a:gd name="connsiteY13" fmla="*/ 121785 h 151873"/>
                <a:gd name="connsiteX14" fmla="*/ 106276 w 107060"/>
                <a:gd name="connsiteY14" fmla="*/ 151694 h 151873"/>
                <a:gd name="connsiteX15" fmla="*/ 1501 w 107060"/>
                <a:gd name="connsiteY15" fmla="*/ 151694 h 151873"/>
                <a:gd name="connsiteX16" fmla="*/ 1501 w 107060"/>
                <a:gd name="connsiteY16" fmla="*/ 127119 h 151873"/>
                <a:gd name="connsiteX17" fmla="*/ 44935 w 107060"/>
                <a:gd name="connsiteY17" fmla="*/ 82637 h 151873"/>
                <a:gd name="connsiteX18" fmla="*/ 63985 w 107060"/>
                <a:gd name="connsiteY18" fmla="*/ 61016 h 151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060" h="151873">
                  <a:moveTo>
                    <a:pt x="63985" y="61016"/>
                  </a:moveTo>
                  <a:cubicBezTo>
                    <a:pt x="67442" y="56634"/>
                    <a:pt x="69405" y="51262"/>
                    <a:pt x="69605" y="45680"/>
                  </a:cubicBezTo>
                  <a:cubicBezTo>
                    <a:pt x="69728" y="41070"/>
                    <a:pt x="67976" y="36593"/>
                    <a:pt x="64747" y="33298"/>
                  </a:cubicBezTo>
                  <a:cubicBezTo>
                    <a:pt x="61480" y="29945"/>
                    <a:pt x="56955" y="28116"/>
                    <a:pt x="52269" y="28250"/>
                  </a:cubicBezTo>
                  <a:cubicBezTo>
                    <a:pt x="42744" y="28250"/>
                    <a:pt x="34076" y="34917"/>
                    <a:pt x="25790" y="48157"/>
                  </a:cubicBezTo>
                  <a:lnTo>
                    <a:pt x="-785" y="32536"/>
                  </a:lnTo>
                  <a:cubicBezTo>
                    <a:pt x="5082" y="22925"/>
                    <a:pt x="12864" y="14629"/>
                    <a:pt x="22075" y="8152"/>
                  </a:cubicBezTo>
                  <a:cubicBezTo>
                    <a:pt x="31524" y="2304"/>
                    <a:pt x="42506" y="-582"/>
                    <a:pt x="53603" y="-135"/>
                  </a:cubicBezTo>
                  <a:cubicBezTo>
                    <a:pt x="65947" y="-306"/>
                    <a:pt x="77939" y="4028"/>
                    <a:pt x="87321" y="12057"/>
                  </a:cubicBezTo>
                  <a:cubicBezTo>
                    <a:pt x="97075" y="20230"/>
                    <a:pt x="102466" y="32488"/>
                    <a:pt x="101894" y="45204"/>
                  </a:cubicBezTo>
                  <a:cubicBezTo>
                    <a:pt x="101837" y="52910"/>
                    <a:pt x="99837" y="60482"/>
                    <a:pt x="96084" y="67207"/>
                  </a:cubicBezTo>
                  <a:cubicBezTo>
                    <a:pt x="89969" y="76932"/>
                    <a:pt x="82749" y="85914"/>
                    <a:pt x="74558" y="93972"/>
                  </a:cubicBezTo>
                  <a:lnTo>
                    <a:pt x="47792" y="121785"/>
                  </a:lnTo>
                  <a:lnTo>
                    <a:pt x="106276" y="121785"/>
                  </a:lnTo>
                  <a:lnTo>
                    <a:pt x="106276" y="151694"/>
                  </a:lnTo>
                  <a:lnTo>
                    <a:pt x="1501" y="151694"/>
                  </a:lnTo>
                  <a:lnTo>
                    <a:pt x="1501" y="127119"/>
                  </a:lnTo>
                  <a:lnTo>
                    <a:pt x="44935" y="82637"/>
                  </a:lnTo>
                  <a:cubicBezTo>
                    <a:pt x="51831" y="75932"/>
                    <a:pt x="58203" y="68702"/>
                    <a:pt x="63985" y="61016"/>
                  </a:cubicBezTo>
                  <a:close/>
                </a:path>
              </a:pathLst>
            </a:custGeom>
            <a:solidFill>
              <a:srgbClr val="FFFFFF"/>
            </a:solidFill>
            <a:ln w="9525" cap="flat">
              <a:noFill/>
              <a:prstDash val="solid"/>
              <a:miter/>
            </a:ln>
          </p:spPr>
          <p:txBody>
            <a:bodyPr rtlCol="0" anchor="ctr"/>
            <a:lstStyle/>
            <a:p>
              <a:endParaRPr lang="en-US"/>
            </a:p>
          </p:txBody>
        </p:sp>
        <p:sp>
          <p:nvSpPr>
            <p:cNvPr id="967" name="Freeform: Shape 966">
              <a:extLst>
                <a:ext uri="{FF2B5EF4-FFF2-40B4-BE49-F238E27FC236}">
                  <a16:creationId xmlns:a16="http://schemas.microsoft.com/office/drawing/2014/main" id="{545C3EE8-EE9A-46BF-9CCD-A089DF23E3AC}"/>
                </a:ext>
              </a:extLst>
            </p:cNvPr>
            <p:cNvSpPr/>
            <p:nvPr/>
          </p:nvSpPr>
          <p:spPr>
            <a:xfrm>
              <a:off x="8374324" y="3024535"/>
              <a:ext cx="153984" cy="192808"/>
            </a:xfrm>
            <a:custGeom>
              <a:avLst/>
              <a:gdLst>
                <a:gd name="connsiteX0" fmla="*/ 60466 w 122500"/>
                <a:gd name="connsiteY0" fmla="*/ 153084 h 153386"/>
                <a:gd name="connsiteX1" fmla="*/ 14460 w 122500"/>
                <a:gd name="connsiteY1" fmla="*/ 132225 h 153386"/>
                <a:gd name="connsiteX2" fmla="*/ 14460 w 122500"/>
                <a:gd name="connsiteY2" fmla="*/ 20687 h 153386"/>
                <a:gd name="connsiteX3" fmla="*/ 100747 w 122500"/>
                <a:gd name="connsiteY3" fmla="*/ 14962 h 153386"/>
                <a:gd name="connsiteX4" fmla="*/ 106472 w 122500"/>
                <a:gd name="connsiteY4" fmla="*/ 20687 h 153386"/>
                <a:gd name="connsiteX5" fmla="*/ 106472 w 122500"/>
                <a:gd name="connsiteY5" fmla="*/ 132225 h 153386"/>
                <a:gd name="connsiteX6" fmla="*/ 60466 w 122500"/>
                <a:gd name="connsiteY6" fmla="*/ 153084 h 153386"/>
                <a:gd name="connsiteX7" fmla="*/ 38654 w 122500"/>
                <a:gd name="connsiteY7" fmla="*/ 40785 h 153386"/>
                <a:gd name="connsiteX8" fmla="*/ 38654 w 122500"/>
                <a:gd name="connsiteY8" fmla="*/ 112413 h 153386"/>
                <a:gd name="connsiteX9" fmla="*/ 71362 w 122500"/>
                <a:gd name="connsiteY9" fmla="*/ 123328 h 153386"/>
                <a:gd name="connsiteX10" fmla="*/ 82278 w 122500"/>
                <a:gd name="connsiteY10" fmla="*/ 112413 h 153386"/>
                <a:gd name="connsiteX11" fmla="*/ 82278 w 122500"/>
                <a:gd name="connsiteY11" fmla="*/ 40785 h 153386"/>
                <a:gd name="connsiteX12" fmla="*/ 49779 w 122500"/>
                <a:gd name="connsiteY12" fmla="*/ 29659 h 153386"/>
                <a:gd name="connsiteX13" fmla="*/ 38654 w 122500"/>
                <a:gd name="connsiteY13" fmla="*/ 40785 h 153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500" h="153386">
                  <a:moveTo>
                    <a:pt x="60466" y="153084"/>
                  </a:moveTo>
                  <a:cubicBezTo>
                    <a:pt x="42597" y="154294"/>
                    <a:pt x="25318" y="146455"/>
                    <a:pt x="14460" y="132225"/>
                  </a:cubicBezTo>
                  <a:cubicBezTo>
                    <a:pt x="-5866" y="97820"/>
                    <a:pt x="-5866" y="55091"/>
                    <a:pt x="14460" y="20687"/>
                  </a:cubicBezTo>
                  <a:cubicBezTo>
                    <a:pt x="36710" y="-4726"/>
                    <a:pt x="75344" y="-7278"/>
                    <a:pt x="100747" y="14962"/>
                  </a:cubicBezTo>
                  <a:cubicBezTo>
                    <a:pt x="102785" y="16744"/>
                    <a:pt x="104690" y="18658"/>
                    <a:pt x="106472" y="20687"/>
                  </a:cubicBezTo>
                  <a:cubicBezTo>
                    <a:pt x="126798" y="55091"/>
                    <a:pt x="126798" y="97820"/>
                    <a:pt x="106472" y="132225"/>
                  </a:cubicBezTo>
                  <a:cubicBezTo>
                    <a:pt x="95613" y="146455"/>
                    <a:pt x="78334" y="154294"/>
                    <a:pt x="60466" y="153084"/>
                  </a:cubicBezTo>
                  <a:close/>
                  <a:moveTo>
                    <a:pt x="38654" y="40785"/>
                  </a:moveTo>
                  <a:cubicBezTo>
                    <a:pt x="29252" y="63740"/>
                    <a:pt x="29252" y="89458"/>
                    <a:pt x="38654" y="112413"/>
                  </a:cubicBezTo>
                  <a:cubicBezTo>
                    <a:pt x="44673" y="124462"/>
                    <a:pt x="59323" y="129348"/>
                    <a:pt x="71362" y="123328"/>
                  </a:cubicBezTo>
                  <a:cubicBezTo>
                    <a:pt x="76087" y="120966"/>
                    <a:pt x="79916" y="117137"/>
                    <a:pt x="82278" y="112413"/>
                  </a:cubicBezTo>
                  <a:cubicBezTo>
                    <a:pt x="91679" y="89458"/>
                    <a:pt x="91679" y="63740"/>
                    <a:pt x="82278" y="40785"/>
                  </a:cubicBezTo>
                  <a:cubicBezTo>
                    <a:pt x="76372" y="28736"/>
                    <a:pt x="61828" y="23754"/>
                    <a:pt x="49779" y="29659"/>
                  </a:cubicBezTo>
                  <a:cubicBezTo>
                    <a:pt x="44940" y="32031"/>
                    <a:pt x="41025" y="35946"/>
                    <a:pt x="38654" y="40785"/>
                  </a:cubicBezTo>
                  <a:close/>
                </a:path>
              </a:pathLst>
            </a:custGeom>
            <a:solidFill>
              <a:srgbClr val="FFFFFF"/>
            </a:solidFill>
            <a:ln w="9525" cap="flat">
              <a:noFill/>
              <a:prstDash val="solid"/>
              <a:miter/>
            </a:ln>
          </p:spPr>
          <p:txBody>
            <a:bodyPr rtlCol="0" anchor="ctr"/>
            <a:lstStyle/>
            <a:p>
              <a:endParaRPr lang="en-US"/>
            </a:p>
          </p:txBody>
        </p:sp>
        <p:sp>
          <p:nvSpPr>
            <p:cNvPr id="968" name="Freeform: Shape 967">
              <a:extLst>
                <a:ext uri="{FF2B5EF4-FFF2-40B4-BE49-F238E27FC236}">
                  <a16:creationId xmlns:a16="http://schemas.microsoft.com/office/drawing/2014/main" id="{1F0A4A32-57B5-4F1E-BE27-726501923D6F}"/>
                </a:ext>
              </a:extLst>
            </p:cNvPr>
            <p:cNvSpPr/>
            <p:nvPr/>
          </p:nvSpPr>
          <p:spPr>
            <a:xfrm>
              <a:off x="8554756" y="3170354"/>
              <a:ext cx="46944" cy="46306"/>
            </a:xfrm>
            <a:custGeom>
              <a:avLst/>
              <a:gdLst>
                <a:gd name="connsiteX0" fmla="*/ 4650 w 37346"/>
                <a:gd name="connsiteY0" fmla="*/ 31650 h 36838"/>
                <a:gd name="connsiteX1" fmla="*/ -779 w 37346"/>
                <a:gd name="connsiteY1" fmla="*/ 18411 h 36838"/>
                <a:gd name="connsiteX2" fmla="*/ 4650 w 37346"/>
                <a:gd name="connsiteY2" fmla="*/ 5171 h 36838"/>
                <a:gd name="connsiteX3" fmla="*/ 31129 w 37346"/>
                <a:gd name="connsiteY3" fmla="*/ 5171 h 36838"/>
                <a:gd name="connsiteX4" fmla="*/ 36559 w 37346"/>
                <a:gd name="connsiteY4" fmla="*/ 18411 h 36838"/>
                <a:gd name="connsiteX5" fmla="*/ 16728 w 37346"/>
                <a:gd name="connsiteY5" fmla="*/ 36641 h 36838"/>
                <a:gd name="connsiteX6" fmla="*/ 4650 w 37346"/>
                <a:gd name="connsiteY6" fmla="*/ 31650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46" h="36838">
                  <a:moveTo>
                    <a:pt x="4650" y="31650"/>
                  </a:moveTo>
                  <a:cubicBezTo>
                    <a:pt x="1068" y="28193"/>
                    <a:pt x="-903" y="23392"/>
                    <a:pt x="-779" y="18411"/>
                  </a:cubicBezTo>
                  <a:cubicBezTo>
                    <a:pt x="-865" y="13438"/>
                    <a:pt x="1097" y="8647"/>
                    <a:pt x="4650" y="5171"/>
                  </a:cubicBezTo>
                  <a:cubicBezTo>
                    <a:pt x="12032" y="-1964"/>
                    <a:pt x="23748" y="-1964"/>
                    <a:pt x="31129" y="5171"/>
                  </a:cubicBezTo>
                  <a:cubicBezTo>
                    <a:pt x="34682" y="8647"/>
                    <a:pt x="36644" y="13438"/>
                    <a:pt x="36559" y="18411"/>
                  </a:cubicBezTo>
                  <a:cubicBezTo>
                    <a:pt x="36120" y="28926"/>
                    <a:pt x="27234" y="37089"/>
                    <a:pt x="16728" y="36641"/>
                  </a:cubicBezTo>
                  <a:cubicBezTo>
                    <a:pt x="12241" y="36451"/>
                    <a:pt x="7964" y="34689"/>
                    <a:pt x="4650" y="31650"/>
                  </a:cubicBezTo>
                  <a:close/>
                </a:path>
              </a:pathLst>
            </a:custGeom>
            <a:solidFill>
              <a:srgbClr val="FFFFFF"/>
            </a:solidFill>
            <a:ln w="9525" cap="flat">
              <a:noFill/>
              <a:prstDash val="solid"/>
              <a:miter/>
            </a:ln>
          </p:spPr>
          <p:txBody>
            <a:bodyPr rtlCol="0" anchor="ctr"/>
            <a:lstStyle/>
            <a:p>
              <a:endParaRPr lang="en-US"/>
            </a:p>
          </p:txBody>
        </p:sp>
        <p:sp>
          <p:nvSpPr>
            <p:cNvPr id="969" name="Freeform: Shape 968">
              <a:extLst>
                <a:ext uri="{FF2B5EF4-FFF2-40B4-BE49-F238E27FC236}">
                  <a16:creationId xmlns:a16="http://schemas.microsoft.com/office/drawing/2014/main" id="{5E869F09-EE53-468C-A25F-558CEA9FC434}"/>
                </a:ext>
              </a:extLst>
            </p:cNvPr>
            <p:cNvSpPr/>
            <p:nvPr/>
          </p:nvSpPr>
          <p:spPr>
            <a:xfrm>
              <a:off x="8629594" y="3028734"/>
              <a:ext cx="133063" cy="188126"/>
            </a:xfrm>
            <a:custGeom>
              <a:avLst/>
              <a:gdLst>
                <a:gd name="connsiteX0" fmla="*/ 96180 w 105857"/>
                <a:gd name="connsiteY0" fmla="*/ -85 h 149662"/>
                <a:gd name="connsiteX1" fmla="*/ 96180 w 105857"/>
                <a:gd name="connsiteY1" fmla="*/ 28490 h 149662"/>
                <a:gd name="connsiteX2" fmla="*/ 37601 w 105857"/>
                <a:gd name="connsiteY2" fmla="*/ 28490 h 149662"/>
                <a:gd name="connsiteX3" fmla="*/ 37601 w 105857"/>
                <a:gd name="connsiteY3" fmla="*/ 53065 h 149662"/>
                <a:gd name="connsiteX4" fmla="*/ 52650 w 105857"/>
                <a:gd name="connsiteY4" fmla="*/ 51160 h 149662"/>
                <a:gd name="connsiteX5" fmla="*/ 89607 w 105857"/>
                <a:gd name="connsiteY5" fmla="*/ 64018 h 149662"/>
                <a:gd name="connsiteX6" fmla="*/ 105038 w 105857"/>
                <a:gd name="connsiteY6" fmla="*/ 98880 h 149662"/>
                <a:gd name="connsiteX7" fmla="*/ 89036 w 105857"/>
                <a:gd name="connsiteY7" fmla="*/ 135170 h 149662"/>
                <a:gd name="connsiteX8" fmla="*/ 49507 w 105857"/>
                <a:gd name="connsiteY8" fmla="*/ 149458 h 149662"/>
                <a:gd name="connsiteX9" fmla="*/ -785 w 105857"/>
                <a:gd name="connsiteY9" fmla="*/ 127265 h 149662"/>
                <a:gd name="connsiteX10" fmla="*/ 16646 w 105857"/>
                <a:gd name="connsiteY10" fmla="*/ 103071 h 149662"/>
                <a:gd name="connsiteX11" fmla="*/ 21694 w 105857"/>
                <a:gd name="connsiteY11" fmla="*/ 107738 h 149662"/>
                <a:gd name="connsiteX12" fmla="*/ 33410 w 105857"/>
                <a:gd name="connsiteY12" fmla="*/ 115073 h 149662"/>
                <a:gd name="connsiteX13" fmla="*/ 50364 w 105857"/>
                <a:gd name="connsiteY13" fmla="*/ 119549 h 149662"/>
                <a:gd name="connsiteX14" fmla="*/ 65414 w 105857"/>
                <a:gd name="connsiteY14" fmla="*/ 114501 h 149662"/>
                <a:gd name="connsiteX15" fmla="*/ 66623 w 105857"/>
                <a:gd name="connsiteY15" fmla="*/ 85831 h 149662"/>
                <a:gd name="connsiteX16" fmla="*/ 64843 w 105857"/>
                <a:gd name="connsiteY16" fmla="*/ 84116 h 149662"/>
                <a:gd name="connsiteX17" fmla="*/ 46554 w 105857"/>
                <a:gd name="connsiteY17" fmla="*/ 78687 h 149662"/>
                <a:gd name="connsiteX18" fmla="*/ 20456 w 105857"/>
                <a:gd name="connsiteY18" fmla="*/ 86688 h 149662"/>
                <a:gd name="connsiteX19" fmla="*/ 6644 w 105857"/>
                <a:gd name="connsiteY19" fmla="*/ 72115 h 149662"/>
                <a:gd name="connsiteX20" fmla="*/ 6644 w 105857"/>
                <a:gd name="connsiteY20" fmla="*/ -180 h 149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5857" h="149662">
                  <a:moveTo>
                    <a:pt x="96180" y="-85"/>
                  </a:moveTo>
                  <a:lnTo>
                    <a:pt x="96180" y="28490"/>
                  </a:lnTo>
                  <a:lnTo>
                    <a:pt x="37601" y="28490"/>
                  </a:lnTo>
                  <a:lnTo>
                    <a:pt x="37601" y="53065"/>
                  </a:lnTo>
                  <a:cubicBezTo>
                    <a:pt x="42497" y="51693"/>
                    <a:pt x="47564" y="51055"/>
                    <a:pt x="52650" y="51160"/>
                  </a:cubicBezTo>
                  <a:cubicBezTo>
                    <a:pt x="66109" y="50883"/>
                    <a:pt x="79225" y="55446"/>
                    <a:pt x="89607" y="64018"/>
                  </a:cubicBezTo>
                  <a:cubicBezTo>
                    <a:pt x="99875" y="72620"/>
                    <a:pt x="105572" y="85497"/>
                    <a:pt x="105038" y="98880"/>
                  </a:cubicBezTo>
                  <a:cubicBezTo>
                    <a:pt x="105390" y="112758"/>
                    <a:pt x="99523" y="126074"/>
                    <a:pt x="89036" y="135170"/>
                  </a:cubicBezTo>
                  <a:cubicBezTo>
                    <a:pt x="78149" y="144781"/>
                    <a:pt x="64023" y="149886"/>
                    <a:pt x="49507" y="149458"/>
                  </a:cubicBezTo>
                  <a:cubicBezTo>
                    <a:pt x="30295" y="149829"/>
                    <a:pt x="11893" y="141704"/>
                    <a:pt x="-785" y="127265"/>
                  </a:cubicBezTo>
                  <a:lnTo>
                    <a:pt x="16646" y="103071"/>
                  </a:lnTo>
                  <a:cubicBezTo>
                    <a:pt x="17884" y="104309"/>
                    <a:pt x="19599" y="105928"/>
                    <a:pt x="21694" y="107738"/>
                  </a:cubicBezTo>
                  <a:cubicBezTo>
                    <a:pt x="25361" y="110539"/>
                    <a:pt x="29285" y="112996"/>
                    <a:pt x="33410" y="115073"/>
                  </a:cubicBezTo>
                  <a:cubicBezTo>
                    <a:pt x="38591" y="117978"/>
                    <a:pt x="44421" y="119521"/>
                    <a:pt x="50364" y="119549"/>
                  </a:cubicBezTo>
                  <a:cubicBezTo>
                    <a:pt x="55812" y="119644"/>
                    <a:pt x="61128" y="117863"/>
                    <a:pt x="65414" y="114501"/>
                  </a:cubicBezTo>
                  <a:cubicBezTo>
                    <a:pt x="73662" y="106919"/>
                    <a:pt x="74205" y="94089"/>
                    <a:pt x="66623" y="85831"/>
                  </a:cubicBezTo>
                  <a:cubicBezTo>
                    <a:pt x="66071" y="85221"/>
                    <a:pt x="65471" y="84650"/>
                    <a:pt x="64843" y="84116"/>
                  </a:cubicBezTo>
                  <a:cubicBezTo>
                    <a:pt x="59527" y="80306"/>
                    <a:pt x="53089" y="78392"/>
                    <a:pt x="46554" y="78687"/>
                  </a:cubicBezTo>
                  <a:cubicBezTo>
                    <a:pt x="37334" y="79211"/>
                    <a:pt x="28381" y="81954"/>
                    <a:pt x="20456" y="86688"/>
                  </a:cubicBezTo>
                  <a:lnTo>
                    <a:pt x="6644" y="72115"/>
                  </a:lnTo>
                  <a:lnTo>
                    <a:pt x="6644" y="-180"/>
                  </a:lnTo>
                  <a:close/>
                </a:path>
              </a:pathLst>
            </a:custGeom>
            <a:solidFill>
              <a:srgbClr val="FFFFFF"/>
            </a:solidFill>
            <a:ln w="9525" cap="flat">
              <a:noFill/>
              <a:prstDash val="solid"/>
              <a:miter/>
            </a:ln>
          </p:spPr>
          <p:txBody>
            <a:bodyPr rtlCol="0" anchor="ctr"/>
            <a:lstStyle/>
            <a:p>
              <a:endParaRPr lang="en-US"/>
            </a:p>
          </p:txBody>
        </p:sp>
        <p:sp>
          <p:nvSpPr>
            <p:cNvPr id="970" name="Freeform: Shape 969">
              <a:extLst>
                <a:ext uri="{FF2B5EF4-FFF2-40B4-BE49-F238E27FC236}">
                  <a16:creationId xmlns:a16="http://schemas.microsoft.com/office/drawing/2014/main" id="{508AF923-0481-4AD8-880C-7C031FC42ABC}"/>
                </a:ext>
              </a:extLst>
            </p:cNvPr>
            <p:cNvSpPr/>
            <p:nvPr/>
          </p:nvSpPr>
          <p:spPr>
            <a:xfrm>
              <a:off x="8770992" y="3017719"/>
              <a:ext cx="107048" cy="109923"/>
            </a:xfrm>
            <a:custGeom>
              <a:avLst/>
              <a:gdLst>
                <a:gd name="connsiteX0" fmla="*/ 35700 w 85161"/>
                <a:gd name="connsiteY0" fmla="*/ 19346 h 87448"/>
                <a:gd name="connsiteX1" fmla="*/ 30460 w 85161"/>
                <a:gd name="connsiteY1" fmla="*/ 31633 h 87448"/>
                <a:gd name="connsiteX2" fmla="*/ 4362 w 85161"/>
                <a:gd name="connsiteY2" fmla="*/ 31633 h 87448"/>
                <a:gd name="connsiteX3" fmla="*/ -781 w 85161"/>
                <a:gd name="connsiteY3" fmla="*/ 19346 h 87448"/>
                <a:gd name="connsiteX4" fmla="*/ 4362 w 85161"/>
                <a:gd name="connsiteY4" fmla="*/ 7059 h 87448"/>
                <a:gd name="connsiteX5" fmla="*/ 30460 w 85161"/>
                <a:gd name="connsiteY5" fmla="*/ 7059 h 87448"/>
                <a:gd name="connsiteX6" fmla="*/ 35700 w 85161"/>
                <a:gd name="connsiteY6" fmla="*/ 19346 h 87448"/>
                <a:gd name="connsiteX7" fmla="*/ 83325 w 85161"/>
                <a:gd name="connsiteY7" fmla="*/ -180 h 87448"/>
                <a:gd name="connsiteX8" fmla="*/ 21412 w 85161"/>
                <a:gd name="connsiteY8" fmla="*/ 86212 h 87448"/>
                <a:gd name="connsiteX9" fmla="*/ 171 w 85161"/>
                <a:gd name="connsiteY9" fmla="*/ 86212 h 87448"/>
                <a:gd name="connsiteX10" fmla="*/ 62179 w 85161"/>
                <a:gd name="connsiteY10" fmla="*/ -180 h 87448"/>
                <a:gd name="connsiteX11" fmla="*/ 13696 w 85161"/>
                <a:gd name="connsiteY11" fmla="*/ 23728 h 87448"/>
                <a:gd name="connsiteX12" fmla="*/ 17411 w 85161"/>
                <a:gd name="connsiteY12" fmla="*/ 25442 h 87448"/>
                <a:gd name="connsiteX13" fmla="*/ 21126 w 85161"/>
                <a:gd name="connsiteY13" fmla="*/ 23728 h 87448"/>
                <a:gd name="connsiteX14" fmla="*/ 22650 w 85161"/>
                <a:gd name="connsiteY14" fmla="*/ 19346 h 87448"/>
                <a:gd name="connsiteX15" fmla="*/ 21126 w 85161"/>
                <a:gd name="connsiteY15" fmla="*/ 14870 h 87448"/>
                <a:gd name="connsiteX16" fmla="*/ 14868 w 85161"/>
                <a:gd name="connsiteY16" fmla="*/ 13889 h 87448"/>
                <a:gd name="connsiteX17" fmla="*/ 13887 w 85161"/>
                <a:gd name="connsiteY17" fmla="*/ 14870 h 87448"/>
                <a:gd name="connsiteX18" fmla="*/ 13887 w 85161"/>
                <a:gd name="connsiteY18" fmla="*/ 23728 h 87448"/>
                <a:gd name="connsiteX19" fmla="*/ 84372 w 85161"/>
                <a:gd name="connsiteY19" fmla="*/ 69924 h 87448"/>
                <a:gd name="connsiteX20" fmla="*/ 79134 w 85161"/>
                <a:gd name="connsiteY20" fmla="*/ 82211 h 87448"/>
                <a:gd name="connsiteX21" fmla="*/ 66084 w 85161"/>
                <a:gd name="connsiteY21" fmla="*/ 87260 h 87448"/>
                <a:gd name="connsiteX22" fmla="*/ 53130 w 85161"/>
                <a:gd name="connsiteY22" fmla="*/ 82116 h 87448"/>
                <a:gd name="connsiteX23" fmla="*/ 47891 w 85161"/>
                <a:gd name="connsiteY23" fmla="*/ 69829 h 87448"/>
                <a:gd name="connsiteX24" fmla="*/ 53130 w 85161"/>
                <a:gd name="connsiteY24" fmla="*/ 57541 h 87448"/>
                <a:gd name="connsiteX25" fmla="*/ 66084 w 85161"/>
                <a:gd name="connsiteY25" fmla="*/ 52493 h 87448"/>
                <a:gd name="connsiteX26" fmla="*/ 79134 w 85161"/>
                <a:gd name="connsiteY26" fmla="*/ 57541 h 87448"/>
                <a:gd name="connsiteX27" fmla="*/ 84372 w 85161"/>
                <a:gd name="connsiteY27" fmla="*/ 69924 h 87448"/>
                <a:gd name="connsiteX28" fmla="*/ 62369 w 85161"/>
                <a:gd name="connsiteY28" fmla="*/ 74306 h 87448"/>
                <a:gd name="connsiteX29" fmla="*/ 66084 w 85161"/>
                <a:gd name="connsiteY29" fmla="*/ 76020 h 87448"/>
                <a:gd name="connsiteX30" fmla="*/ 69799 w 85161"/>
                <a:gd name="connsiteY30" fmla="*/ 74306 h 87448"/>
                <a:gd name="connsiteX31" fmla="*/ 71228 w 85161"/>
                <a:gd name="connsiteY31" fmla="*/ 69924 h 87448"/>
                <a:gd name="connsiteX32" fmla="*/ 69799 w 85161"/>
                <a:gd name="connsiteY32" fmla="*/ 65447 h 87448"/>
                <a:gd name="connsiteX33" fmla="*/ 66084 w 85161"/>
                <a:gd name="connsiteY33" fmla="*/ 63638 h 87448"/>
                <a:gd name="connsiteX34" fmla="*/ 62465 w 85161"/>
                <a:gd name="connsiteY34" fmla="*/ 65447 h 87448"/>
                <a:gd name="connsiteX35" fmla="*/ 61036 w 85161"/>
                <a:gd name="connsiteY35" fmla="*/ 69924 h 87448"/>
                <a:gd name="connsiteX36" fmla="*/ 62369 w 85161"/>
                <a:gd name="connsiteY36" fmla="*/ 74306 h 87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85161" h="87448">
                  <a:moveTo>
                    <a:pt x="35700" y="19346"/>
                  </a:moveTo>
                  <a:cubicBezTo>
                    <a:pt x="35757" y="23995"/>
                    <a:pt x="33851" y="28452"/>
                    <a:pt x="30460" y="31633"/>
                  </a:cubicBezTo>
                  <a:cubicBezTo>
                    <a:pt x="23127" y="38530"/>
                    <a:pt x="11696" y="38530"/>
                    <a:pt x="4362" y="31633"/>
                  </a:cubicBezTo>
                  <a:cubicBezTo>
                    <a:pt x="1028" y="28424"/>
                    <a:pt x="-839" y="23976"/>
                    <a:pt x="-781" y="19346"/>
                  </a:cubicBezTo>
                  <a:cubicBezTo>
                    <a:pt x="-877" y="14708"/>
                    <a:pt x="1000" y="10250"/>
                    <a:pt x="4362" y="7059"/>
                  </a:cubicBezTo>
                  <a:cubicBezTo>
                    <a:pt x="11696" y="163"/>
                    <a:pt x="23127" y="163"/>
                    <a:pt x="30460" y="7059"/>
                  </a:cubicBezTo>
                  <a:cubicBezTo>
                    <a:pt x="33851" y="10241"/>
                    <a:pt x="35757" y="14698"/>
                    <a:pt x="35700" y="19346"/>
                  </a:cubicBezTo>
                  <a:close/>
                  <a:moveTo>
                    <a:pt x="83325" y="-180"/>
                  </a:moveTo>
                  <a:lnTo>
                    <a:pt x="21412" y="86212"/>
                  </a:lnTo>
                  <a:lnTo>
                    <a:pt x="171" y="86212"/>
                  </a:lnTo>
                  <a:lnTo>
                    <a:pt x="62179" y="-180"/>
                  </a:lnTo>
                  <a:close/>
                  <a:moveTo>
                    <a:pt x="13696" y="23728"/>
                  </a:moveTo>
                  <a:cubicBezTo>
                    <a:pt x="14592" y="24852"/>
                    <a:pt x="15973" y="25490"/>
                    <a:pt x="17411" y="25442"/>
                  </a:cubicBezTo>
                  <a:cubicBezTo>
                    <a:pt x="18849" y="25490"/>
                    <a:pt x="20231" y="24852"/>
                    <a:pt x="21126" y="23728"/>
                  </a:cubicBezTo>
                  <a:cubicBezTo>
                    <a:pt x="22202" y="22528"/>
                    <a:pt x="22745" y="20956"/>
                    <a:pt x="22650" y="19346"/>
                  </a:cubicBezTo>
                  <a:cubicBezTo>
                    <a:pt x="22736" y="17717"/>
                    <a:pt x="22193" y="16108"/>
                    <a:pt x="21126" y="14870"/>
                  </a:cubicBezTo>
                  <a:cubicBezTo>
                    <a:pt x="19669" y="12869"/>
                    <a:pt x="16868" y="12431"/>
                    <a:pt x="14868" y="13889"/>
                  </a:cubicBezTo>
                  <a:cubicBezTo>
                    <a:pt x="14497" y="14155"/>
                    <a:pt x="14163" y="14489"/>
                    <a:pt x="13887" y="14870"/>
                  </a:cubicBezTo>
                  <a:cubicBezTo>
                    <a:pt x="11934" y="17499"/>
                    <a:pt x="11934" y="21099"/>
                    <a:pt x="13887" y="23728"/>
                  </a:cubicBezTo>
                  <a:close/>
                  <a:moveTo>
                    <a:pt x="84372" y="69924"/>
                  </a:moveTo>
                  <a:cubicBezTo>
                    <a:pt x="84477" y="74582"/>
                    <a:pt x="82562" y="79058"/>
                    <a:pt x="79134" y="82211"/>
                  </a:cubicBezTo>
                  <a:cubicBezTo>
                    <a:pt x="75647" y="85583"/>
                    <a:pt x="70932" y="87402"/>
                    <a:pt x="66084" y="87260"/>
                  </a:cubicBezTo>
                  <a:cubicBezTo>
                    <a:pt x="61245" y="87412"/>
                    <a:pt x="56549" y="85545"/>
                    <a:pt x="53130" y="82116"/>
                  </a:cubicBezTo>
                  <a:cubicBezTo>
                    <a:pt x="49701" y="78963"/>
                    <a:pt x="47787" y="74487"/>
                    <a:pt x="47891" y="69829"/>
                  </a:cubicBezTo>
                  <a:cubicBezTo>
                    <a:pt x="47824" y="65181"/>
                    <a:pt x="49730" y="60713"/>
                    <a:pt x="53130" y="57541"/>
                  </a:cubicBezTo>
                  <a:cubicBezTo>
                    <a:pt x="56588" y="54170"/>
                    <a:pt x="61264" y="52351"/>
                    <a:pt x="66084" y="52493"/>
                  </a:cubicBezTo>
                  <a:cubicBezTo>
                    <a:pt x="70932" y="52351"/>
                    <a:pt x="75647" y="54170"/>
                    <a:pt x="79134" y="57541"/>
                  </a:cubicBezTo>
                  <a:cubicBezTo>
                    <a:pt x="82553" y="60742"/>
                    <a:pt x="84458" y="65238"/>
                    <a:pt x="84372" y="69924"/>
                  </a:cubicBezTo>
                  <a:close/>
                  <a:moveTo>
                    <a:pt x="62369" y="74306"/>
                  </a:moveTo>
                  <a:cubicBezTo>
                    <a:pt x="63265" y="75430"/>
                    <a:pt x="64645" y="76068"/>
                    <a:pt x="66084" y="76020"/>
                  </a:cubicBezTo>
                  <a:cubicBezTo>
                    <a:pt x="67513" y="76020"/>
                    <a:pt x="68875" y="75392"/>
                    <a:pt x="69799" y="74306"/>
                  </a:cubicBezTo>
                  <a:cubicBezTo>
                    <a:pt x="70789" y="73067"/>
                    <a:pt x="71295" y="71505"/>
                    <a:pt x="71228" y="69924"/>
                  </a:cubicBezTo>
                  <a:cubicBezTo>
                    <a:pt x="71295" y="68314"/>
                    <a:pt x="70789" y="66724"/>
                    <a:pt x="69799" y="65447"/>
                  </a:cubicBezTo>
                  <a:cubicBezTo>
                    <a:pt x="68923" y="64285"/>
                    <a:pt x="67541" y="63618"/>
                    <a:pt x="66084" y="63638"/>
                  </a:cubicBezTo>
                  <a:cubicBezTo>
                    <a:pt x="64655" y="63628"/>
                    <a:pt x="63312" y="64304"/>
                    <a:pt x="62465" y="65447"/>
                  </a:cubicBezTo>
                  <a:cubicBezTo>
                    <a:pt x="61474" y="66724"/>
                    <a:pt x="60969" y="68314"/>
                    <a:pt x="61036" y="69924"/>
                  </a:cubicBezTo>
                  <a:cubicBezTo>
                    <a:pt x="60979" y="71496"/>
                    <a:pt x="61445" y="73039"/>
                    <a:pt x="62369" y="74306"/>
                  </a:cubicBezTo>
                  <a:close/>
                </a:path>
              </a:pathLst>
            </a:custGeom>
            <a:solidFill>
              <a:srgbClr val="FFFFFF"/>
            </a:solidFill>
            <a:ln w="9525" cap="flat">
              <a:noFill/>
              <a:prstDash val="solid"/>
              <a:miter/>
            </a:ln>
          </p:spPr>
          <p:txBody>
            <a:bodyPr rtlCol="0" anchor="ctr"/>
            <a:lstStyle/>
            <a:p>
              <a:endParaRPr lang="en-US"/>
            </a:p>
          </p:txBody>
        </p:sp>
        <p:sp>
          <p:nvSpPr>
            <p:cNvPr id="971" name="Freeform: Shape 970">
              <a:extLst>
                <a:ext uri="{FF2B5EF4-FFF2-40B4-BE49-F238E27FC236}">
                  <a16:creationId xmlns:a16="http://schemas.microsoft.com/office/drawing/2014/main" id="{0342FC1F-782A-44EF-8B1A-6EE6163A191D}"/>
                </a:ext>
              </a:extLst>
            </p:cNvPr>
            <p:cNvSpPr/>
            <p:nvPr/>
          </p:nvSpPr>
          <p:spPr>
            <a:xfrm>
              <a:off x="8143250" y="1193990"/>
              <a:ext cx="788302" cy="788302"/>
            </a:xfrm>
            <a:custGeom>
              <a:avLst/>
              <a:gdLst>
                <a:gd name="connsiteX0" fmla="*/ 626341 w 627125"/>
                <a:gd name="connsiteY0" fmla="*/ 313288 h 627125"/>
                <a:gd name="connsiteX1" fmla="*/ 312873 w 627125"/>
                <a:gd name="connsiteY1" fmla="*/ 626946 h 627125"/>
                <a:gd name="connsiteX2" fmla="*/ -785 w 627125"/>
                <a:gd name="connsiteY2" fmla="*/ 313478 h 627125"/>
                <a:gd name="connsiteX3" fmla="*/ 312683 w 627125"/>
                <a:gd name="connsiteY3" fmla="*/ -180 h 627125"/>
                <a:gd name="connsiteX4" fmla="*/ 312778 w 627125"/>
                <a:gd name="connsiteY4" fmla="*/ -180 h 627125"/>
                <a:gd name="connsiteX5" fmla="*/ 626341 w 627125"/>
                <a:gd name="connsiteY5" fmla="*/ 313288 h 627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7125" h="627125">
                  <a:moveTo>
                    <a:pt x="626341" y="313288"/>
                  </a:moveTo>
                  <a:cubicBezTo>
                    <a:pt x="626389" y="486462"/>
                    <a:pt x="486047" y="626889"/>
                    <a:pt x="312873" y="626946"/>
                  </a:cubicBezTo>
                  <a:cubicBezTo>
                    <a:pt x="139699" y="627003"/>
                    <a:pt x="-728" y="486652"/>
                    <a:pt x="-785" y="313478"/>
                  </a:cubicBezTo>
                  <a:cubicBezTo>
                    <a:pt x="-832" y="140304"/>
                    <a:pt x="139509" y="-123"/>
                    <a:pt x="312683" y="-180"/>
                  </a:cubicBezTo>
                  <a:cubicBezTo>
                    <a:pt x="312711" y="-180"/>
                    <a:pt x="312750" y="-180"/>
                    <a:pt x="312778" y="-180"/>
                  </a:cubicBezTo>
                  <a:cubicBezTo>
                    <a:pt x="485914" y="-180"/>
                    <a:pt x="626284" y="140152"/>
                    <a:pt x="626341" y="313288"/>
                  </a:cubicBezTo>
                </a:path>
              </a:pathLst>
            </a:custGeom>
            <a:solidFill>
              <a:srgbClr val="669940"/>
            </a:solidFill>
            <a:ln w="9525" cap="flat">
              <a:noFill/>
              <a:prstDash val="solid"/>
              <a:miter/>
            </a:ln>
          </p:spPr>
          <p:txBody>
            <a:bodyPr rtlCol="0" anchor="ctr"/>
            <a:lstStyle/>
            <a:p>
              <a:endParaRPr lang="en-US"/>
            </a:p>
          </p:txBody>
        </p:sp>
        <p:sp>
          <p:nvSpPr>
            <p:cNvPr id="972" name="Freeform: Shape 971">
              <a:extLst>
                <a:ext uri="{FF2B5EF4-FFF2-40B4-BE49-F238E27FC236}">
                  <a16:creationId xmlns:a16="http://schemas.microsoft.com/office/drawing/2014/main" id="{BEBE1594-13B1-4651-A242-18ABBA8AFE3B}"/>
                </a:ext>
              </a:extLst>
            </p:cNvPr>
            <p:cNvSpPr/>
            <p:nvPr/>
          </p:nvSpPr>
          <p:spPr>
            <a:xfrm>
              <a:off x="8441139" y="1496428"/>
              <a:ext cx="142647" cy="202024"/>
            </a:xfrm>
            <a:custGeom>
              <a:avLst/>
              <a:gdLst>
                <a:gd name="connsiteX0" fmla="*/ 103133 w 113481"/>
                <a:gd name="connsiteY0" fmla="*/ -180 h 160718"/>
                <a:gd name="connsiteX1" fmla="*/ 103133 w 113481"/>
                <a:gd name="connsiteY1" fmla="*/ 30491 h 160718"/>
                <a:gd name="connsiteX2" fmla="*/ 40363 w 113481"/>
                <a:gd name="connsiteY2" fmla="*/ 30491 h 160718"/>
                <a:gd name="connsiteX3" fmla="*/ 40363 w 113481"/>
                <a:gd name="connsiteY3" fmla="*/ 57065 h 160718"/>
                <a:gd name="connsiteX4" fmla="*/ 96084 w 113481"/>
                <a:gd name="connsiteY4" fmla="*/ 68876 h 160718"/>
                <a:gd name="connsiteX5" fmla="*/ 112658 w 113481"/>
                <a:gd name="connsiteY5" fmla="*/ 106309 h 160718"/>
                <a:gd name="connsiteX6" fmla="*/ 95513 w 113481"/>
                <a:gd name="connsiteY6" fmla="*/ 145172 h 160718"/>
                <a:gd name="connsiteX7" fmla="*/ 53126 w 113481"/>
                <a:gd name="connsiteY7" fmla="*/ 160507 h 160718"/>
                <a:gd name="connsiteX8" fmla="*/ -785 w 113481"/>
                <a:gd name="connsiteY8" fmla="*/ 136694 h 160718"/>
                <a:gd name="connsiteX9" fmla="*/ 18265 w 113481"/>
                <a:gd name="connsiteY9" fmla="*/ 110786 h 160718"/>
                <a:gd name="connsiteX10" fmla="*/ 23694 w 113481"/>
                <a:gd name="connsiteY10" fmla="*/ 115739 h 160718"/>
                <a:gd name="connsiteX11" fmla="*/ 36267 w 113481"/>
                <a:gd name="connsiteY11" fmla="*/ 123550 h 160718"/>
                <a:gd name="connsiteX12" fmla="*/ 54460 w 113481"/>
                <a:gd name="connsiteY12" fmla="*/ 128503 h 160718"/>
                <a:gd name="connsiteX13" fmla="*/ 70557 w 113481"/>
                <a:gd name="connsiteY13" fmla="*/ 122978 h 160718"/>
                <a:gd name="connsiteX14" fmla="*/ 77606 w 113481"/>
                <a:gd name="connsiteY14" fmla="*/ 106881 h 160718"/>
                <a:gd name="connsiteX15" fmla="*/ 69986 w 113481"/>
                <a:gd name="connsiteY15" fmla="*/ 90403 h 160718"/>
                <a:gd name="connsiteX16" fmla="*/ 50364 w 113481"/>
                <a:gd name="connsiteY16" fmla="*/ 84592 h 160718"/>
                <a:gd name="connsiteX17" fmla="*/ 22361 w 113481"/>
                <a:gd name="connsiteY17" fmla="*/ 93260 h 160718"/>
                <a:gd name="connsiteX18" fmla="*/ 7311 w 113481"/>
                <a:gd name="connsiteY18" fmla="*/ 77354 h 160718"/>
                <a:gd name="connsiteX19" fmla="*/ 7311 w 113481"/>
                <a:gd name="connsiteY19" fmla="*/ -180 h 160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3481" h="160718">
                  <a:moveTo>
                    <a:pt x="103133" y="-180"/>
                  </a:moveTo>
                  <a:lnTo>
                    <a:pt x="103133" y="30491"/>
                  </a:lnTo>
                  <a:lnTo>
                    <a:pt x="40363" y="30491"/>
                  </a:lnTo>
                  <a:lnTo>
                    <a:pt x="40363" y="57065"/>
                  </a:lnTo>
                  <a:cubicBezTo>
                    <a:pt x="59766" y="52112"/>
                    <a:pt x="80359" y="56475"/>
                    <a:pt x="96084" y="68876"/>
                  </a:cubicBezTo>
                  <a:cubicBezTo>
                    <a:pt x="107124" y="78097"/>
                    <a:pt x="113248" y="91936"/>
                    <a:pt x="112658" y="106309"/>
                  </a:cubicBezTo>
                  <a:cubicBezTo>
                    <a:pt x="113029" y="121169"/>
                    <a:pt x="106743" y="135427"/>
                    <a:pt x="95513" y="145172"/>
                  </a:cubicBezTo>
                  <a:cubicBezTo>
                    <a:pt x="83864" y="155516"/>
                    <a:pt x="68700" y="161012"/>
                    <a:pt x="53126" y="160507"/>
                  </a:cubicBezTo>
                  <a:cubicBezTo>
                    <a:pt x="32514" y="160945"/>
                    <a:pt x="12769" y="152220"/>
                    <a:pt x="-785" y="136694"/>
                  </a:cubicBezTo>
                  <a:lnTo>
                    <a:pt x="18265" y="110786"/>
                  </a:lnTo>
                  <a:cubicBezTo>
                    <a:pt x="19598" y="112120"/>
                    <a:pt x="21408" y="113739"/>
                    <a:pt x="23694" y="115739"/>
                  </a:cubicBezTo>
                  <a:cubicBezTo>
                    <a:pt x="27609" y="118759"/>
                    <a:pt x="31819" y="121378"/>
                    <a:pt x="36267" y="123550"/>
                  </a:cubicBezTo>
                  <a:cubicBezTo>
                    <a:pt x="41801" y="126741"/>
                    <a:pt x="48069" y="128446"/>
                    <a:pt x="54460" y="128503"/>
                  </a:cubicBezTo>
                  <a:cubicBezTo>
                    <a:pt x="60299" y="128579"/>
                    <a:pt x="65995" y="126627"/>
                    <a:pt x="70557" y="122978"/>
                  </a:cubicBezTo>
                  <a:cubicBezTo>
                    <a:pt x="75386" y="119082"/>
                    <a:pt x="78015" y="113072"/>
                    <a:pt x="77606" y="106881"/>
                  </a:cubicBezTo>
                  <a:cubicBezTo>
                    <a:pt x="78015" y="100452"/>
                    <a:pt x="75148" y="94251"/>
                    <a:pt x="69986" y="90403"/>
                  </a:cubicBezTo>
                  <a:cubicBezTo>
                    <a:pt x="64280" y="86316"/>
                    <a:pt x="57374" y="84269"/>
                    <a:pt x="50364" y="84592"/>
                  </a:cubicBezTo>
                  <a:cubicBezTo>
                    <a:pt x="40458" y="85107"/>
                    <a:pt x="30828" y="88088"/>
                    <a:pt x="22361" y="93260"/>
                  </a:cubicBezTo>
                  <a:lnTo>
                    <a:pt x="7311" y="77354"/>
                  </a:lnTo>
                  <a:lnTo>
                    <a:pt x="7311" y="-180"/>
                  </a:lnTo>
                  <a:close/>
                </a:path>
              </a:pathLst>
            </a:custGeom>
            <a:solidFill>
              <a:srgbClr val="FFFFFF"/>
            </a:solidFill>
            <a:ln w="9525" cap="flat">
              <a:noFill/>
              <a:prstDash val="solid"/>
              <a:miter/>
            </a:ln>
          </p:spPr>
          <p:txBody>
            <a:bodyPr rtlCol="0" anchor="ctr"/>
            <a:lstStyle/>
            <a:p>
              <a:endParaRPr lang="en-US"/>
            </a:p>
          </p:txBody>
        </p:sp>
        <p:sp>
          <p:nvSpPr>
            <p:cNvPr id="973" name="Freeform: Shape 972">
              <a:extLst>
                <a:ext uri="{FF2B5EF4-FFF2-40B4-BE49-F238E27FC236}">
                  <a16:creationId xmlns:a16="http://schemas.microsoft.com/office/drawing/2014/main" id="{6F38E9D8-59F6-4DED-BE06-436775B9C82A}"/>
                </a:ext>
              </a:extLst>
            </p:cNvPr>
            <p:cNvSpPr/>
            <p:nvPr/>
          </p:nvSpPr>
          <p:spPr>
            <a:xfrm>
              <a:off x="8607902" y="1484575"/>
              <a:ext cx="115322" cy="117778"/>
            </a:xfrm>
            <a:custGeom>
              <a:avLst/>
              <a:gdLst>
                <a:gd name="connsiteX0" fmla="*/ 38284 w 91743"/>
                <a:gd name="connsiteY0" fmla="*/ 20680 h 93697"/>
                <a:gd name="connsiteX1" fmla="*/ 32759 w 91743"/>
                <a:gd name="connsiteY1" fmla="*/ 33919 h 93697"/>
                <a:gd name="connsiteX2" fmla="*/ 18758 w 91743"/>
                <a:gd name="connsiteY2" fmla="*/ 39253 h 93697"/>
                <a:gd name="connsiteX3" fmla="*/ 4756 w 91743"/>
                <a:gd name="connsiteY3" fmla="*/ 33824 h 93697"/>
                <a:gd name="connsiteX4" fmla="*/ 4499 w 91743"/>
                <a:gd name="connsiteY4" fmla="*/ 7697 h 93697"/>
                <a:gd name="connsiteX5" fmla="*/ 4756 w 91743"/>
                <a:gd name="connsiteY5" fmla="*/ 7440 h 93697"/>
                <a:gd name="connsiteX6" fmla="*/ 32759 w 91743"/>
                <a:gd name="connsiteY6" fmla="*/ 7440 h 93697"/>
                <a:gd name="connsiteX7" fmla="*/ 38284 w 91743"/>
                <a:gd name="connsiteY7" fmla="*/ 20680 h 93697"/>
                <a:gd name="connsiteX8" fmla="*/ 89243 w 91743"/>
                <a:gd name="connsiteY8" fmla="*/ -180 h 93697"/>
                <a:gd name="connsiteX9" fmla="*/ 22568 w 91743"/>
                <a:gd name="connsiteY9" fmla="*/ 92403 h 93697"/>
                <a:gd name="connsiteX10" fmla="*/ -197 w 91743"/>
                <a:gd name="connsiteY10" fmla="*/ 92403 h 93697"/>
                <a:gd name="connsiteX11" fmla="*/ 66478 w 91743"/>
                <a:gd name="connsiteY11" fmla="*/ -180 h 93697"/>
                <a:gd name="connsiteX12" fmla="*/ 14758 w 91743"/>
                <a:gd name="connsiteY12" fmla="*/ 25442 h 93697"/>
                <a:gd name="connsiteX13" fmla="*/ 22149 w 91743"/>
                <a:gd name="connsiteY13" fmla="*/ 25956 h 93697"/>
                <a:gd name="connsiteX14" fmla="*/ 22663 w 91743"/>
                <a:gd name="connsiteY14" fmla="*/ 25442 h 93697"/>
                <a:gd name="connsiteX15" fmla="*/ 24283 w 91743"/>
                <a:gd name="connsiteY15" fmla="*/ 20680 h 93697"/>
                <a:gd name="connsiteX16" fmla="*/ 22663 w 91743"/>
                <a:gd name="connsiteY16" fmla="*/ 15917 h 93697"/>
                <a:gd name="connsiteX17" fmla="*/ 15872 w 91743"/>
                <a:gd name="connsiteY17" fmla="*/ 14898 h 93697"/>
                <a:gd name="connsiteX18" fmla="*/ 14852 w 91743"/>
                <a:gd name="connsiteY18" fmla="*/ 15917 h 93697"/>
                <a:gd name="connsiteX19" fmla="*/ 13233 w 91743"/>
                <a:gd name="connsiteY19" fmla="*/ 20680 h 93697"/>
                <a:gd name="connsiteX20" fmla="*/ 14758 w 91743"/>
                <a:gd name="connsiteY20" fmla="*/ 25442 h 93697"/>
                <a:gd name="connsiteX21" fmla="*/ 90958 w 91743"/>
                <a:gd name="connsiteY21" fmla="*/ 74972 h 93697"/>
                <a:gd name="connsiteX22" fmla="*/ 85338 w 91743"/>
                <a:gd name="connsiteY22" fmla="*/ 88117 h 93697"/>
                <a:gd name="connsiteX23" fmla="*/ 57334 w 91743"/>
                <a:gd name="connsiteY23" fmla="*/ 88117 h 93697"/>
                <a:gd name="connsiteX24" fmla="*/ 51809 w 91743"/>
                <a:gd name="connsiteY24" fmla="*/ 74972 h 93697"/>
                <a:gd name="connsiteX25" fmla="*/ 57334 w 91743"/>
                <a:gd name="connsiteY25" fmla="*/ 61733 h 93697"/>
                <a:gd name="connsiteX26" fmla="*/ 85338 w 91743"/>
                <a:gd name="connsiteY26" fmla="*/ 61733 h 93697"/>
                <a:gd name="connsiteX27" fmla="*/ 90576 w 91743"/>
                <a:gd name="connsiteY27" fmla="*/ 74972 h 93697"/>
                <a:gd name="connsiteX28" fmla="*/ 67335 w 91743"/>
                <a:gd name="connsiteY28" fmla="*/ 79640 h 93697"/>
                <a:gd name="connsiteX29" fmla="*/ 71336 w 91743"/>
                <a:gd name="connsiteY29" fmla="*/ 81449 h 93697"/>
                <a:gd name="connsiteX30" fmla="*/ 75241 w 91743"/>
                <a:gd name="connsiteY30" fmla="*/ 79640 h 93697"/>
                <a:gd name="connsiteX31" fmla="*/ 76860 w 91743"/>
                <a:gd name="connsiteY31" fmla="*/ 74972 h 93697"/>
                <a:gd name="connsiteX32" fmla="*/ 75241 w 91743"/>
                <a:gd name="connsiteY32" fmla="*/ 70115 h 93697"/>
                <a:gd name="connsiteX33" fmla="*/ 68288 w 91743"/>
                <a:gd name="connsiteY33" fmla="*/ 69257 h 93697"/>
                <a:gd name="connsiteX34" fmla="*/ 67430 w 91743"/>
                <a:gd name="connsiteY34" fmla="*/ 70115 h 93697"/>
                <a:gd name="connsiteX35" fmla="*/ 65811 w 91743"/>
                <a:gd name="connsiteY35" fmla="*/ 74972 h 93697"/>
                <a:gd name="connsiteX36" fmla="*/ 66954 w 91743"/>
                <a:gd name="connsiteY36" fmla="*/ 79640 h 93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1743" h="93697">
                  <a:moveTo>
                    <a:pt x="38284" y="20680"/>
                  </a:moveTo>
                  <a:cubicBezTo>
                    <a:pt x="38389" y="25671"/>
                    <a:pt x="36389" y="30481"/>
                    <a:pt x="32759" y="33919"/>
                  </a:cubicBezTo>
                  <a:cubicBezTo>
                    <a:pt x="28978" y="37482"/>
                    <a:pt x="23949" y="39396"/>
                    <a:pt x="18758" y="39253"/>
                  </a:cubicBezTo>
                  <a:cubicBezTo>
                    <a:pt x="13548" y="39434"/>
                    <a:pt x="8481" y="37472"/>
                    <a:pt x="4756" y="33824"/>
                  </a:cubicBezTo>
                  <a:cubicBezTo>
                    <a:pt x="-2530" y="26681"/>
                    <a:pt x="-2645" y="14974"/>
                    <a:pt x="4499" y="7697"/>
                  </a:cubicBezTo>
                  <a:cubicBezTo>
                    <a:pt x="4585" y="7611"/>
                    <a:pt x="4670" y="7526"/>
                    <a:pt x="4756" y="7440"/>
                  </a:cubicBezTo>
                  <a:cubicBezTo>
                    <a:pt x="12690" y="201"/>
                    <a:pt x="24826" y="201"/>
                    <a:pt x="32759" y="7440"/>
                  </a:cubicBezTo>
                  <a:cubicBezTo>
                    <a:pt x="36379" y="10888"/>
                    <a:pt x="38379" y="15689"/>
                    <a:pt x="38284" y="20680"/>
                  </a:cubicBezTo>
                  <a:close/>
                  <a:moveTo>
                    <a:pt x="89243" y="-180"/>
                  </a:moveTo>
                  <a:lnTo>
                    <a:pt x="22568" y="92403"/>
                  </a:lnTo>
                  <a:lnTo>
                    <a:pt x="-197" y="92403"/>
                  </a:lnTo>
                  <a:lnTo>
                    <a:pt x="66478" y="-180"/>
                  </a:lnTo>
                  <a:close/>
                  <a:moveTo>
                    <a:pt x="14758" y="25442"/>
                  </a:moveTo>
                  <a:cubicBezTo>
                    <a:pt x="16653" y="27624"/>
                    <a:pt x="19968" y="27852"/>
                    <a:pt x="22149" y="25956"/>
                  </a:cubicBezTo>
                  <a:cubicBezTo>
                    <a:pt x="22330" y="25795"/>
                    <a:pt x="22501" y="25623"/>
                    <a:pt x="22663" y="25442"/>
                  </a:cubicBezTo>
                  <a:cubicBezTo>
                    <a:pt x="23768" y="24109"/>
                    <a:pt x="24349" y="22413"/>
                    <a:pt x="24283" y="20680"/>
                  </a:cubicBezTo>
                  <a:cubicBezTo>
                    <a:pt x="24330" y="18946"/>
                    <a:pt x="23759" y="17260"/>
                    <a:pt x="22663" y="15917"/>
                  </a:cubicBezTo>
                  <a:cubicBezTo>
                    <a:pt x="21063" y="13764"/>
                    <a:pt x="18024" y="13307"/>
                    <a:pt x="15872" y="14898"/>
                  </a:cubicBezTo>
                  <a:cubicBezTo>
                    <a:pt x="15481" y="15184"/>
                    <a:pt x="15138" y="15527"/>
                    <a:pt x="14852" y="15917"/>
                  </a:cubicBezTo>
                  <a:cubicBezTo>
                    <a:pt x="13757" y="17260"/>
                    <a:pt x="13186" y="18946"/>
                    <a:pt x="13233" y="20680"/>
                  </a:cubicBezTo>
                  <a:cubicBezTo>
                    <a:pt x="13138" y="22404"/>
                    <a:pt x="13681" y="24099"/>
                    <a:pt x="14758" y="25442"/>
                  </a:cubicBezTo>
                  <a:close/>
                  <a:moveTo>
                    <a:pt x="90958" y="74972"/>
                  </a:moveTo>
                  <a:cubicBezTo>
                    <a:pt x="91014" y="79944"/>
                    <a:pt x="88976" y="84716"/>
                    <a:pt x="85338" y="88117"/>
                  </a:cubicBezTo>
                  <a:cubicBezTo>
                    <a:pt x="77394" y="95318"/>
                    <a:pt x="65278" y="95318"/>
                    <a:pt x="57334" y="88117"/>
                  </a:cubicBezTo>
                  <a:cubicBezTo>
                    <a:pt x="53724" y="84707"/>
                    <a:pt x="51715" y="79935"/>
                    <a:pt x="51809" y="74972"/>
                  </a:cubicBezTo>
                  <a:cubicBezTo>
                    <a:pt x="51715" y="69981"/>
                    <a:pt x="53714" y="65181"/>
                    <a:pt x="57334" y="61733"/>
                  </a:cubicBezTo>
                  <a:cubicBezTo>
                    <a:pt x="65268" y="54493"/>
                    <a:pt x="77403" y="54493"/>
                    <a:pt x="85338" y="61733"/>
                  </a:cubicBezTo>
                  <a:cubicBezTo>
                    <a:pt x="88833" y="65238"/>
                    <a:pt x="90719" y="70029"/>
                    <a:pt x="90576" y="74972"/>
                  </a:cubicBezTo>
                  <a:close/>
                  <a:moveTo>
                    <a:pt x="67335" y="79640"/>
                  </a:moveTo>
                  <a:cubicBezTo>
                    <a:pt x="68316" y="80830"/>
                    <a:pt x="69793" y="81506"/>
                    <a:pt x="71336" y="81449"/>
                  </a:cubicBezTo>
                  <a:cubicBezTo>
                    <a:pt x="72841" y="81468"/>
                    <a:pt x="74279" y="80811"/>
                    <a:pt x="75241" y="79640"/>
                  </a:cubicBezTo>
                  <a:cubicBezTo>
                    <a:pt x="76336" y="78335"/>
                    <a:pt x="76908" y="76677"/>
                    <a:pt x="76860" y="74972"/>
                  </a:cubicBezTo>
                  <a:cubicBezTo>
                    <a:pt x="76918" y="73210"/>
                    <a:pt x="76346" y="71486"/>
                    <a:pt x="75241" y="70115"/>
                  </a:cubicBezTo>
                  <a:cubicBezTo>
                    <a:pt x="73555" y="67962"/>
                    <a:pt x="70450" y="67571"/>
                    <a:pt x="68288" y="69257"/>
                  </a:cubicBezTo>
                  <a:cubicBezTo>
                    <a:pt x="67964" y="69505"/>
                    <a:pt x="67678" y="69791"/>
                    <a:pt x="67430" y="70115"/>
                  </a:cubicBezTo>
                  <a:cubicBezTo>
                    <a:pt x="66326" y="71486"/>
                    <a:pt x="65745" y="73210"/>
                    <a:pt x="65811" y="74972"/>
                  </a:cubicBezTo>
                  <a:cubicBezTo>
                    <a:pt x="65668" y="76611"/>
                    <a:pt x="66068" y="78249"/>
                    <a:pt x="66954" y="79640"/>
                  </a:cubicBezTo>
                  <a:close/>
                </a:path>
              </a:pathLst>
            </a:custGeom>
            <a:solidFill>
              <a:srgbClr val="FFFFFF"/>
            </a:solidFill>
            <a:ln w="9525" cap="flat">
              <a:noFill/>
              <a:prstDash val="solid"/>
              <a:miter/>
            </a:ln>
          </p:spPr>
          <p:txBody>
            <a:bodyPr rtlCol="0" anchor="ctr"/>
            <a:lstStyle/>
            <a:p>
              <a:endParaRPr lang="en-US"/>
            </a:p>
          </p:txBody>
        </p:sp>
        <p:sp>
          <p:nvSpPr>
            <p:cNvPr id="974" name="Freeform: Shape 973">
              <a:extLst>
                <a:ext uri="{FF2B5EF4-FFF2-40B4-BE49-F238E27FC236}">
                  <a16:creationId xmlns:a16="http://schemas.microsoft.com/office/drawing/2014/main" id="{D21CBE77-CE6A-4CAE-AD23-54DCFAF0B478}"/>
                </a:ext>
              </a:extLst>
            </p:cNvPr>
            <p:cNvSpPr/>
            <p:nvPr/>
          </p:nvSpPr>
          <p:spPr>
            <a:xfrm>
              <a:off x="9516076" y="2918672"/>
              <a:ext cx="305074" cy="546727"/>
            </a:xfrm>
            <a:custGeom>
              <a:avLst/>
              <a:gdLst>
                <a:gd name="connsiteX0" fmla="*/ 63414 w 242698"/>
                <a:gd name="connsiteY0" fmla="*/ -156 h 434943"/>
                <a:gd name="connsiteX1" fmla="*/ -785 w 242698"/>
                <a:gd name="connsiteY1" fmla="*/ 60585 h 434943"/>
                <a:gd name="connsiteX2" fmla="*/ -785 w 242698"/>
                <a:gd name="connsiteY2" fmla="*/ 62614 h 434943"/>
                <a:gd name="connsiteX3" fmla="*/ -785 w 242698"/>
                <a:gd name="connsiteY3" fmla="*/ 206155 h 434943"/>
                <a:gd name="connsiteX4" fmla="*/ 27600 w 242698"/>
                <a:gd name="connsiteY4" fmla="*/ 229111 h 434943"/>
                <a:gd name="connsiteX5" fmla="*/ 50555 w 242698"/>
                <a:gd name="connsiteY5" fmla="*/ 206155 h 434943"/>
                <a:gd name="connsiteX6" fmla="*/ 50555 w 242698"/>
                <a:gd name="connsiteY6" fmla="*/ 94522 h 434943"/>
                <a:gd name="connsiteX7" fmla="*/ 57794 w 242698"/>
                <a:gd name="connsiteY7" fmla="*/ 88874 h 434943"/>
                <a:gd name="connsiteX8" fmla="*/ 63414 w 242698"/>
                <a:gd name="connsiteY8" fmla="*/ 94522 h 434943"/>
                <a:gd name="connsiteX9" fmla="*/ 63414 w 242698"/>
                <a:gd name="connsiteY9" fmla="*/ 402847 h 434943"/>
                <a:gd name="connsiteX10" fmla="*/ 89131 w 242698"/>
                <a:gd name="connsiteY10" fmla="*/ 434755 h 434943"/>
                <a:gd name="connsiteX11" fmla="*/ 107038 w 242698"/>
                <a:gd name="connsiteY11" fmla="*/ 427231 h 434943"/>
                <a:gd name="connsiteX12" fmla="*/ 112467 w 242698"/>
                <a:gd name="connsiteY12" fmla="*/ 417706 h 434943"/>
                <a:gd name="connsiteX13" fmla="*/ 113896 w 242698"/>
                <a:gd name="connsiteY13" fmla="*/ 412181 h 434943"/>
                <a:gd name="connsiteX14" fmla="*/ 113896 w 242698"/>
                <a:gd name="connsiteY14" fmla="*/ 409323 h 434943"/>
                <a:gd name="connsiteX15" fmla="*/ 113896 w 242698"/>
                <a:gd name="connsiteY15" fmla="*/ 406847 h 434943"/>
                <a:gd name="connsiteX16" fmla="*/ 113896 w 242698"/>
                <a:gd name="connsiteY16" fmla="*/ 222919 h 434943"/>
                <a:gd name="connsiteX17" fmla="*/ 121135 w 242698"/>
                <a:gd name="connsiteY17" fmla="*/ 217271 h 434943"/>
                <a:gd name="connsiteX18" fmla="*/ 126755 w 242698"/>
                <a:gd name="connsiteY18" fmla="*/ 222919 h 434943"/>
                <a:gd name="connsiteX19" fmla="*/ 126755 w 242698"/>
                <a:gd name="connsiteY19" fmla="*/ 363889 h 434943"/>
                <a:gd name="connsiteX20" fmla="*/ 126755 w 242698"/>
                <a:gd name="connsiteY20" fmla="*/ 406561 h 434943"/>
                <a:gd name="connsiteX21" fmla="*/ 126755 w 242698"/>
                <a:gd name="connsiteY21" fmla="*/ 408847 h 434943"/>
                <a:gd name="connsiteX22" fmla="*/ 133804 w 242698"/>
                <a:gd name="connsiteY22" fmla="*/ 426849 h 434943"/>
                <a:gd name="connsiteX23" fmla="*/ 152091 w 242698"/>
                <a:gd name="connsiteY23" fmla="*/ 434755 h 434943"/>
                <a:gd name="connsiteX24" fmla="*/ 177714 w 242698"/>
                <a:gd name="connsiteY24" fmla="*/ 402847 h 434943"/>
                <a:gd name="connsiteX25" fmla="*/ 177714 w 242698"/>
                <a:gd name="connsiteY25" fmla="*/ 94522 h 434943"/>
                <a:gd name="connsiteX26" fmla="*/ 183334 w 242698"/>
                <a:gd name="connsiteY26" fmla="*/ 87312 h 434943"/>
                <a:gd name="connsiteX27" fmla="*/ 190573 w 242698"/>
                <a:gd name="connsiteY27" fmla="*/ 92951 h 434943"/>
                <a:gd name="connsiteX28" fmla="*/ 190573 w 242698"/>
                <a:gd name="connsiteY28" fmla="*/ 94522 h 434943"/>
                <a:gd name="connsiteX29" fmla="*/ 190573 w 242698"/>
                <a:gd name="connsiteY29" fmla="*/ 206155 h 434943"/>
                <a:gd name="connsiteX30" fmla="*/ 218957 w 242698"/>
                <a:gd name="connsiteY30" fmla="*/ 229111 h 434943"/>
                <a:gd name="connsiteX31" fmla="*/ 241913 w 242698"/>
                <a:gd name="connsiteY31" fmla="*/ 206155 h 434943"/>
                <a:gd name="connsiteX32" fmla="*/ 241913 w 242698"/>
                <a:gd name="connsiteY32" fmla="*/ 62614 h 434943"/>
                <a:gd name="connsiteX33" fmla="*/ 179714 w 242698"/>
                <a:gd name="connsiteY33" fmla="*/ -175 h 434943"/>
                <a:gd name="connsiteX34" fmla="*/ 177714 w 242698"/>
                <a:gd name="connsiteY34" fmla="*/ -156 h 434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42698" h="434943">
                  <a:moveTo>
                    <a:pt x="63414" y="-156"/>
                  </a:moveTo>
                  <a:cubicBezTo>
                    <a:pt x="28933" y="-1099"/>
                    <a:pt x="168" y="26095"/>
                    <a:pt x="-785" y="60585"/>
                  </a:cubicBezTo>
                  <a:cubicBezTo>
                    <a:pt x="-785" y="61261"/>
                    <a:pt x="-785" y="61937"/>
                    <a:pt x="-785" y="62614"/>
                  </a:cubicBezTo>
                  <a:lnTo>
                    <a:pt x="-785" y="206155"/>
                  </a:lnTo>
                  <a:cubicBezTo>
                    <a:pt x="740" y="220329"/>
                    <a:pt x="13407" y="230615"/>
                    <a:pt x="27600" y="229111"/>
                  </a:cubicBezTo>
                  <a:cubicBezTo>
                    <a:pt x="39697" y="227834"/>
                    <a:pt x="49316" y="218262"/>
                    <a:pt x="50555" y="206155"/>
                  </a:cubicBezTo>
                  <a:lnTo>
                    <a:pt x="50555" y="94522"/>
                  </a:lnTo>
                  <a:cubicBezTo>
                    <a:pt x="51031" y="90969"/>
                    <a:pt x="54174" y="88445"/>
                    <a:pt x="57794" y="88874"/>
                  </a:cubicBezTo>
                  <a:cubicBezTo>
                    <a:pt x="60747" y="89236"/>
                    <a:pt x="63033" y="91570"/>
                    <a:pt x="63414" y="94522"/>
                  </a:cubicBezTo>
                  <a:lnTo>
                    <a:pt x="63414" y="402847"/>
                  </a:lnTo>
                  <a:cubicBezTo>
                    <a:pt x="63414" y="421325"/>
                    <a:pt x="70558" y="434755"/>
                    <a:pt x="89131" y="434755"/>
                  </a:cubicBezTo>
                  <a:cubicBezTo>
                    <a:pt x="95894" y="434898"/>
                    <a:pt x="102371" y="432165"/>
                    <a:pt x="107038" y="427231"/>
                  </a:cubicBezTo>
                  <a:cubicBezTo>
                    <a:pt x="109515" y="424478"/>
                    <a:pt x="111324" y="421230"/>
                    <a:pt x="112467" y="417706"/>
                  </a:cubicBezTo>
                  <a:cubicBezTo>
                    <a:pt x="113134" y="415905"/>
                    <a:pt x="113610" y="414057"/>
                    <a:pt x="113896" y="412181"/>
                  </a:cubicBezTo>
                  <a:cubicBezTo>
                    <a:pt x="113896" y="411229"/>
                    <a:pt x="113896" y="410276"/>
                    <a:pt x="113896" y="409323"/>
                  </a:cubicBezTo>
                  <a:cubicBezTo>
                    <a:pt x="113991" y="408495"/>
                    <a:pt x="113991" y="407666"/>
                    <a:pt x="113896" y="406847"/>
                  </a:cubicBezTo>
                  <a:lnTo>
                    <a:pt x="113896" y="222919"/>
                  </a:lnTo>
                  <a:cubicBezTo>
                    <a:pt x="114373" y="219366"/>
                    <a:pt x="117516" y="216842"/>
                    <a:pt x="121135" y="217271"/>
                  </a:cubicBezTo>
                  <a:cubicBezTo>
                    <a:pt x="124088" y="217633"/>
                    <a:pt x="126374" y="219966"/>
                    <a:pt x="126755" y="222919"/>
                  </a:cubicBezTo>
                  <a:lnTo>
                    <a:pt x="126755" y="363889"/>
                  </a:lnTo>
                  <a:cubicBezTo>
                    <a:pt x="126755" y="363889"/>
                    <a:pt x="126755" y="406466"/>
                    <a:pt x="126755" y="406561"/>
                  </a:cubicBezTo>
                  <a:cubicBezTo>
                    <a:pt x="126755" y="406656"/>
                    <a:pt x="126755" y="408085"/>
                    <a:pt x="126755" y="408847"/>
                  </a:cubicBezTo>
                  <a:cubicBezTo>
                    <a:pt x="127231" y="415420"/>
                    <a:pt x="129708" y="421697"/>
                    <a:pt x="133804" y="426849"/>
                  </a:cubicBezTo>
                  <a:cubicBezTo>
                    <a:pt x="138471" y="432041"/>
                    <a:pt x="145138" y="434936"/>
                    <a:pt x="152091" y="434755"/>
                  </a:cubicBezTo>
                  <a:cubicBezTo>
                    <a:pt x="170570" y="434755"/>
                    <a:pt x="177714" y="421325"/>
                    <a:pt x="177714" y="402847"/>
                  </a:cubicBezTo>
                  <a:lnTo>
                    <a:pt x="177714" y="94522"/>
                  </a:lnTo>
                  <a:cubicBezTo>
                    <a:pt x="177237" y="90969"/>
                    <a:pt x="179809" y="87740"/>
                    <a:pt x="183334" y="87312"/>
                  </a:cubicBezTo>
                  <a:cubicBezTo>
                    <a:pt x="186953" y="86874"/>
                    <a:pt x="190096" y="89407"/>
                    <a:pt x="190573" y="92951"/>
                  </a:cubicBezTo>
                  <a:cubicBezTo>
                    <a:pt x="190668" y="93474"/>
                    <a:pt x="190668" y="93999"/>
                    <a:pt x="190573" y="94522"/>
                  </a:cubicBezTo>
                  <a:lnTo>
                    <a:pt x="190573" y="206155"/>
                  </a:lnTo>
                  <a:cubicBezTo>
                    <a:pt x="192097" y="220329"/>
                    <a:pt x="204765" y="230615"/>
                    <a:pt x="218957" y="229111"/>
                  </a:cubicBezTo>
                  <a:cubicBezTo>
                    <a:pt x="231054" y="227834"/>
                    <a:pt x="240674" y="218262"/>
                    <a:pt x="241913" y="206155"/>
                  </a:cubicBezTo>
                  <a:lnTo>
                    <a:pt x="241913" y="62614"/>
                  </a:lnTo>
                  <a:cubicBezTo>
                    <a:pt x="242103" y="28105"/>
                    <a:pt x="214290" y="-4"/>
                    <a:pt x="179714" y="-175"/>
                  </a:cubicBezTo>
                  <a:cubicBezTo>
                    <a:pt x="179048" y="-185"/>
                    <a:pt x="178380" y="-175"/>
                    <a:pt x="177714" y="-156"/>
                  </a:cubicBezTo>
                  <a:close/>
                </a:path>
              </a:pathLst>
            </a:custGeom>
            <a:solidFill>
              <a:srgbClr val="336933"/>
            </a:solidFill>
            <a:ln w="9525" cap="flat">
              <a:noFill/>
              <a:prstDash val="solid"/>
              <a:miter/>
            </a:ln>
          </p:spPr>
          <p:txBody>
            <a:bodyPr rtlCol="0" anchor="ctr"/>
            <a:lstStyle/>
            <a:p>
              <a:endParaRPr lang="en-US"/>
            </a:p>
          </p:txBody>
        </p:sp>
        <p:sp>
          <p:nvSpPr>
            <p:cNvPr id="975" name="Freeform: Shape 974">
              <a:extLst>
                <a:ext uri="{FF2B5EF4-FFF2-40B4-BE49-F238E27FC236}">
                  <a16:creationId xmlns:a16="http://schemas.microsoft.com/office/drawing/2014/main" id="{2753B215-0AA5-4EDA-8791-27F7471AC7E6}"/>
                </a:ext>
              </a:extLst>
            </p:cNvPr>
            <p:cNvSpPr/>
            <p:nvPr/>
          </p:nvSpPr>
          <p:spPr>
            <a:xfrm>
              <a:off x="9599887" y="2766405"/>
              <a:ext cx="138887" cy="138887"/>
            </a:xfrm>
            <a:custGeom>
              <a:avLst/>
              <a:gdLst>
                <a:gd name="connsiteX0" fmla="*/ 109705 w 110490"/>
                <a:gd name="connsiteY0" fmla="*/ 54970 h 110490"/>
                <a:gd name="connsiteX1" fmla="*/ 54555 w 110490"/>
                <a:gd name="connsiteY1" fmla="*/ 110310 h 110490"/>
                <a:gd name="connsiteX2" fmla="*/ -785 w 110490"/>
                <a:gd name="connsiteY2" fmla="*/ 55160 h 110490"/>
                <a:gd name="connsiteX3" fmla="*/ 54364 w 110490"/>
                <a:gd name="connsiteY3" fmla="*/ -180 h 110490"/>
                <a:gd name="connsiteX4" fmla="*/ 54555 w 110490"/>
                <a:gd name="connsiteY4" fmla="*/ -180 h 110490"/>
                <a:gd name="connsiteX5" fmla="*/ 109705 w 110490"/>
                <a:gd name="connsiteY5" fmla="*/ 54970 h 11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90" h="110490">
                  <a:moveTo>
                    <a:pt x="109705" y="54970"/>
                  </a:moveTo>
                  <a:cubicBezTo>
                    <a:pt x="109801" y="85478"/>
                    <a:pt x="85035" y="110253"/>
                    <a:pt x="54555" y="110310"/>
                  </a:cubicBezTo>
                  <a:cubicBezTo>
                    <a:pt x="24076" y="110367"/>
                    <a:pt x="-690" y="85669"/>
                    <a:pt x="-785" y="55160"/>
                  </a:cubicBezTo>
                  <a:cubicBezTo>
                    <a:pt x="-880" y="24652"/>
                    <a:pt x="23885" y="-123"/>
                    <a:pt x="54364" y="-180"/>
                  </a:cubicBezTo>
                  <a:cubicBezTo>
                    <a:pt x="54460" y="-180"/>
                    <a:pt x="54460" y="-180"/>
                    <a:pt x="54555" y="-180"/>
                  </a:cubicBezTo>
                  <a:cubicBezTo>
                    <a:pt x="85035" y="-180"/>
                    <a:pt x="109705" y="24509"/>
                    <a:pt x="109705" y="54970"/>
                  </a:cubicBezTo>
                </a:path>
              </a:pathLst>
            </a:custGeom>
            <a:solidFill>
              <a:srgbClr val="336933"/>
            </a:solidFill>
            <a:ln w="9525" cap="flat">
              <a:noFill/>
              <a:prstDash val="solid"/>
              <a:miter/>
            </a:ln>
          </p:spPr>
          <p:txBody>
            <a:bodyPr rtlCol="0" anchor="ctr"/>
            <a:lstStyle/>
            <a:p>
              <a:endParaRPr lang="en-US"/>
            </a:p>
          </p:txBody>
        </p:sp>
        <p:sp>
          <p:nvSpPr>
            <p:cNvPr id="976" name="Freeform: Shape 975">
              <a:extLst>
                <a:ext uri="{FF2B5EF4-FFF2-40B4-BE49-F238E27FC236}">
                  <a16:creationId xmlns:a16="http://schemas.microsoft.com/office/drawing/2014/main" id="{AA3B5C5F-D506-4BDC-B94B-AFBA9BC1300C}"/>
                </a:ext>
              </a:extLst>
            </p:cNvPr>
            <p:cNvSpPr/>
            <p:nvPr/>
          </p:nvSpPr>
          <p:spPr>
            <a:xfrm>
              <a:off x="9148025" y="2918672"/>
              <a:ext cx="305072" cy="546727"/>
            </a:xfrm>
            <a:custGeom>
              <a:avLst/>
              <a:gdLst>
                <a:gd name="connsiteX0" fmla="*/ 63414 w 242697"/>
                <a:gd name="connsiteY0" fmla="*/ -156 h 434943"/>
                <a:gd name="connsiteX1" fmla="*/ -766 w 242697"/>
                <a:gd name="connsiteY1" fmla="*/ 60585 h 434943"/>
                <a:gd name="connsiteX2" fmla="*/ -785 w 242697"/>
                <a:gd name="connsiteY2" fmla="*/ 62614 h 434943"/>
                <a:gd name="connsiteX3" fmla="*/ -785 w 242697"/>
                <a:gd name="connsiteY3" fmla="*/ 206155 h 434943"/>
                <a:gd name="connsiteX4" fmla="*/ 27600 w 242697"/>
                <a:gd name="connsiteY4" fmla="*/ 229111 h 434943"/>
                <a:gd name="connsiteX5" fmla="*/ 50555 w 242697"/>
                <a:gd name="connsiteY5" fmla="*/ 206155 h 434943"/>
                <a:gd name="connsiteX6" fmla="*/ 50555 w 242697"/>
                <a:gd name="connsiteY6" fmla="*/ 94522 h 434943"/>
                <a:gd name="connsiteX7" fmla="*/ 57765 w 242697"/>
                <a:gd name="connsiteY7" fmla="*/ 88874 h 434943"/>
                <a:gd name="connsiteX8" fmla="*/ 63414 w 242697"/>
                <a:gd name="connsiteY8" fmla="*/ 94522 h 434943"/>
                <a:gd name="connsiteX9" fmla="*/ 63414 w 242697"/>
                <a:gd name="connsiteY9" fmla="*/ 402847 h 434943"/>
                <a:gd name="connsiteX10" fmla="*/ 89131 w 242697"/>
                <a:gd name="connsiteY10" fmla="*/ 434755 h 434943"/>
                <a:gd name="connsiteX11" fmla="*/ 107038 w 242697"/>
                <a:gd name="connsiteY11" fmla="*/ 427231 h 434943"/>
                <a:gd name="connsiteX12" fmla="*/ 112468 w 242697"/>
                <a:gd name="connsiteY12" fmla="*/ 417706 h 434943"/>
                <a:gd name="connsiteX13" fmla="*/ 113896 w 242697"/>
                <a:gd name="connsiteY13" fmla="*/ 412181 h 434943"/>
                <a:gd name="connsiteX14" fmla="*/ 113896 w 242697"/>
                <a:gd name="connsiteY14" fmla="*/ 409323 h 434943"/>
                <a:gd name="connsiteX15" fmla="*/ 113896 w 242697"/>
                <a:gd name="connsiteY15" fmla="*/ 406847 h 434943"/>
                <a:gd name="connsiteX16" fmla="*/ 113896 w 242697"/>
                <a:gd name="connsiteY16" fmla="*/ 222919 h 434943"/>
                <a:gd name="connsiteX17" fmla="*/ 121135 w 242697"/>
                <a:gd name="connsiteY17" fmla="*/ 217271 h 434943"/>
                <a:gd name="connsiteX18" fmla="*/ 126755 w 242697"/>
                <a:gd name="connsiteY18" fmla="*/ 222919 h 434943"/>
                <a:gd name="connsiteX19" fmla="*/ 126755 w 242697"/>
                <a:gd name="connsiteY19" fmla="*/ 363889 h 434943"/>
                <a:gd name="connsiteX20" fmla="*/ 126755 w 242697"/>
                <a:gd name="connsiteY20" fmla="*/ 406561 h 434943"/>
                <a:gd name="connsiteX21" fmla="*/ 126755 w 242697"/>
                <a:gd name="connsiteY21" fmla="*/ 408847 h 434943"/>
                <a:gd name="connsiteX22" fmla="*/ 133804 w 242697"/>
                <a:gd name="connsiteY22" fmla="*/ 426849 h 434943"/>
                <a:gd name="connsiteX23" fmla="*/ 152091 w 242697"/>
                <a:gd name="connsiteY23" fmla="*/ 434755 h 434943"/>
                <a:gd name="connsiteX24" fmla="*/ 177714 w 242697"/>
                <a:gd name="connsiteY24" fmla="*/ 402847 h 434943"/>
                <a:gd name="connsiteX25" fmla="*/ 177714 w 242697"/>
                <a:gd name="connsiteY25" fmla="*/ 94522 h 434943"/>
                <a:gd name="connsiteX26" fmla="*/ 183334 w 242697"/>
                <a:gd name="connsiteY26" fmla="*/ 87312 h 434943"/>
                <a:gd name="connsiteX27" fmla="*/ 190573 w 242697"/>
                <a:gd name="connsiteY27" fmla="*/ 92951 h 434943"/>
                <a:gd name="connsiteX28" fmla="*/ 190573 w 242697"/>
                <a:gd name="connsiteY28" fmla="*/ 94522 h 434943"/>
                <a:gd name="connsiteX29" fmla="*/ 190573 w 242697"/>
                <a:gd name="connsiteY29" fmla="*/ 206155 h 434943"/>
                <a:gd name="connsiteX30" fmla="*/ 218957 w 242697"/>
                <a:gd name="connsiteY30" fmla="*/ 229111 h 434943"/>
                <a:gd name="connsiteX31" fmla="*/ 241912 w 242697"/>
                <a:gd name="connsiteY31" fmla="*/ 206155 h 434943"/>
                <a:gd name="connsiteX32" fmla="*/ 241912 w 242697"/>
                <a:gd name="connsiteY32" fmla="*/ 62614 h 434943"/>
                <a:gd name="connsiteX33" fmla="*/ 179714 w 242697"/>
                <a:gd name="connsiteY33" fmla="*/ -175 h 434943"/>
                <a:gd name="connsiteX34" fmla="*/ 177714 w 242697"/>
                <a:gd name="connsiteY34" fmla="*/ -156 h 434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42697" h="434943">
                  <a:moveTo>
                    <a:pt x="63414" y="-156"/>
                  </a:moveTo>
                  <a:cubicBezTo>
                    <a:pt x="28914" y="-1099"/>
                    <a:pt x="187" y="26095"/>
                    <a:pt x="-766" y="60585"/>
                  </a:cubicBezTo>
                  <a:cubicBezTo>
                    <a:pt x="-785" y="61261"/>
                    <a:pt x="-785" y="61937"/>
                    <a:pt x="-785" y="62614"/>
                  </a:cubicBezTo>
                  <a:lnTo>
                    <a:pt x="-785" y="206155"/>
                  </a:lnTo>
                  <a:cubicBezTo>
                    <a:pt x="710" y="220329"/>
                    <a:pt x="13417" y="230615"/>
                    <a:pt x="27600" y="229111"/>
                  </a:cubicBezTo>
                  <a:cubicBezTo>
                    <a:pt x="39706" y="227834"/>
                    <a:pt x="49278" y="218262"/>
                    <a:pt x="50555" y="206155"/>
                  </a:cubicBezTo>
                  <a:lnTo>
                    <a:pt x="50555" y="94522"/>
                  </a:lnTo>
                  <a:cubicBezTo>
                    <a:pt x="50984" y="90969"/>
                    <a:pt x="54222" y="88445"/>
                    <a:pt x="57765" y="88874"/>
                  </a:cubicBezTo>
                  <a:cubicBezTo>
                    <a:pt x="60728" y="89236"/>
                    <a:pt x="63052" y="91570"/>
                    <a:pt x="63414" y="94522"/>
                  </a:cubicBezTo>
                  <a:lnTo>
                    <a:pt x="63414" y="402847"/>
                  </a:lnTo>
                  <a:cubicBezTo>
                    <a:pt x="63414" y="421325"/>
                    <a:pt x="70557" y="434755"/>
                    <a:pt x="89131" y="434755"/>
                  </a:cubicBezTo>
                  <a:cubicBezTo>
                    <a:pt x="95894" y="434898"/>
                    <a:pt x="102371" y="432165"/>
                    <a:pt x="107038" y="427231"/>
                  </a:cubicBezTo>
                  <a:cubicBezTo>
                    <a:pt x="109515" y="424478"/>
                    <a:pt x="111325" y="421230"/>
                    <a:pt x="112468" y="417706"/>
                  </a:cubicBezTo>
                  <a:cubicBezTo>
                    <a:pt x="113134" y="415905"/>
                    <a:pt x="113611" y="414057"/>
                    <a:pt x="113896" y="412181"/>
                  </a:cubicBezTo>
                  <a:cubicBezTo>
                    <a:pt x="113896" y="411229"/>
                    <a:pt x="113896" y="410276"/>
                    <a:pt x="113896" y="409323"/>
                  </a:cubicBezTo>
                  <a:cubicBezTo>
                    <a:pt x="113991" y="408495"/>
                    <a:pt x="113991" y="407666"/>
                    <a:pt x="113896" y="406847"/>
                  </a:cubicBezTo>
                  <a:lnTo>
                    <a:pt x="113896" y="222919"/>
                  </a:lnTo>
                  <a:cubicBezTo>
                    <a:pt x="114373" y="219366"/>
                    <a:pt x="117516" y="216842"/>
                    <a:pt x="121135" y="217271"/>
                  </a:cubicBezTo>
                  <a:cubicBezTo>
                    <a:pt x="124088" y="217633"/>
                    <a:pt x="126374" y="219966"/>
                    <a:pt x="126755" y="222919"/>
                  </a:cubicBezTo>
                  <a:lnTo>
                    <a:pt x="126755" y="363889"/>
                  </a:lnTo>
                  <a:cubicBezTo>
                    <a:pt x="126755" y="363889"/>
                    <a:pt x="126755" y="406466"/>
                    <a:pt x="126755" y="406561"/>
                  </a:cubicBezTo>
                  <a:cubicBezTo>
                    <a:pt x="126755" y="406656"/>
                    <a:pt x="126755" y="408085"/>
                    <a:pt x="126755" y="408847"/>
                  </a:cubicBezTo>
                  <a:cubicBezTo>
                    <a:pt x="127231" y="415420"/>
                    <a:pt x="129708" y="421697"/>
                    <a:pt x="133804" y="426849"/>
                  </a:cubicBezTo>
                  <a:cubicBezTo>
                    <a:pt x="138471" y="432041"/>
                    <a:pt x="145138" y="434936"/>
                    <a:pt x="152091" y="434755"/>
                  </a:cubicBezTo>
                  <a:cubicBezTo>
                    <a:pt x="170570" y="434755"/>
                    <a:pt x="177714" y="421325"/>
                    <a:pt x="177714" y="402847"/>
                  </a:cubicBezTo>
                  <a:lnTo>
                    <a:pt x="177714" y="94522"/>
                  </a:lnTo>
                  <a:cubicBezTo>
                    <a:pt x="177237" y="90969"/>
                    <a:pt x="179809" y="87740"/>
                    <a:pt x="183334" y="87312"/>
                  </a:cubicBezTo>
                  <a:cubicBezTo>
                    <a:pt x="186953" y="86874"/>
                    <a:pt x="190096" y="89407"/>
                    <a:pt x="190573" y="92951"/>
                  </a:cubicBezTo>
                  <a:cubicBezTo>
                    <a:pt x="190667" y="93474"/>
                    <a:pt x="190667" y="93999"/>
                    <a:pt x="190573" y="94522"/>
                  </a:cubicBezTo>
                  <a:lnTo>
                    <a:pt x="190573" y="206155"/>
                  </a:lnTo>
                  <a:cubicBezTo>
                    <a:pt x="192096" y="220329"/>
                    <a:pt x="204765" y="230615"/>
                    <a:pt x="218957" y="229111"/>
                  </a:cubicBezTo>
                  <a:cubicBezTo>
                    <a:pt x="231054" y="227834"/>
                    <a:pt x="240674" y="218262"/>
                    <a:pt x="241912" y="206155"/>
                  </a:cubicBezTo>
                  <a:lnTo>
                    <a:pt x="241912" y="62614"/>
                  </a:lnTo>
                  <a:cubicBezTo>
                    <a:pt x="242103" y="28105"/>
                    <a:pt x="214290" y="-4"/>
                    <a:pt x="179714" y="-175"/>
                  </a:cubicBezTo>
                  <a:cubicBezTo>
                    <a:pt x="179047" y="-185"/>
                    <a:pt x="178380" y="-175"/>
                    <a:pt x="177714" y="-156"/>
                  </a:cubicBezTo>
                  <a:close/>
                </a:path>
              </a:pathLst>
            </a:custGeom>
            <a:solidFill>
              <a:srgbClr val="669940"/>
            </a:solidFill>
            <a:ln w="9525" cap="flat">
              <a:noFill/>
              <a:prstDash val="solid"/>
              <a:miter/>
            </a:ln>
          </p:spPr>
          <p:txBody>
            <a:bodyPr rtlCol="0" anchor="ctr"/>
            <a:lstStyle/>
            <a:p>
              <a:endParaRPr lang="en-US"/>
            </a:p>
          </p:txBody>
        </p:sp>
        <p:sp>
          <p:nvSpPr>
            <p:cNvPr id="977" name="Freeform: Shape 976">
              <a:extLst>
                <a:ext uri="{FF2B5EF4-FFF2-40B4-BE49-F238E27FC236}">
                  <a16:creationId xmlns:a16="http://schemas.microsoft.com/office/drawing/2014/main" id="{6446E3C5-5B0B-4600-A5CB-90900632BFE9}"/>
                </a:ext>
              </a:extLst>
            </p:cNvPr>
            <p:cNvSpPr/>
            <p:nvPr/>
          </p:nvSpPr>
          <p:spPr>
            <a:xfrm>
              <a:off x="9231836" y="2766405"/>
              <a:ext cx="138887" cy="138887"/>
            </a:xfrm>
            <a:custGeom>
              <a:avLst/>
              <a:gdLst>
                <a:gd name="connsiteX0" fmla="*/ 109705 w 110490"/>
                <a:gd name="connsiteY0" fmla="*/ 54970 h 110490"/>
                <a:gd name="connsiteX1" fmla="*/ 54555 w 110490"/>
                <a:gd name="connsiteY1" fmla="*/ 110310 h 110490"/>
                <a:gd name="connsiteX2" fmla="*/ -785 w 110490"/>
                <a:gd name="connsiteY2" fmla="*/ 55160 h 110490"/>
                <a:gd name="connsiteX3" fmla="*/ 54365 w 110490"/>
                <a:gd name="connsiteY3" fmla="*/ -180 h 110490"/>
                <a:gd name="connsiteX4" fmla="*/ 54555 w 110490"/>
                <a:gd name="connsiteY4" fmla="*/ -180 h 110490"/>
                <a:gd name="connsiteX5" fmla="*/ 109705 w 110490"/>
                <a:gd name="connsiteY5" fmla="*/ 54970 h 11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90" h="110490">
                  <a:moveTo>
                    <a:pt x="109705" y="54970"/>
                  </a:moveTo>
                  <a:cubicBezTo>
                    <a:pt x="109800" y="85478"/>
                    <a:pt x="85036" y="110253"/>
                    <a:pt x="54555" y="110310"/>
                  </a:cubicBezTo>
                  <a:cubicBezTo>
                    <a:pt x="24047" y="110367"/>
                    <a:pt x="-728" y="85669"/>
                    <a:pt x="-785" y="55160"/>
                  </a:cubicBezTo>
                  <a:cubicBezTo>
                    <a:pt x="-832" y="24652"/>
                    <a:pt x="23856" y="-123"/>
                    <a:pt x="54365" y="-180"/>
                  </a:cubicBezTo>
                  <a:cubicBezTo>
                    <a:pt x="54460" y="-180"/>
                    <a:pt x="54460" y="-180"/>
                    <a:pt x="54555" y="-180"/>
                  </a:cubicBezTo>
                  <a:cubicBezTo>
                    <a:pt x="85036" y="-180"/>
                    <a:pt x="109705" y="24509"/>
                    <a:pt x="109705" y="54970"/>
                  </a:cubicBezTo>
                </a:path>
              </a:pathLst>
            </a:custGeom>
            <a:solidFill>
              <a:srgbClr val="669940"/>
            </a:solidFill>
            <a:ln w="9525" cap="flat">
              <a:noFill/>
              <a:prstDash val="solid"/>
              <a:miter/>
            </a:ln>
          </p:spPr>
          <p:txBody>
            <a:bodyPr rtlCol="0" anchor="ctr"/>
            <a:lstStyle/>
            <a:p>
              <a:endParaRPr lang="en-US"/>
            </a:p>
          </p:txBody>
        </p:sp>
        <p:sp>
          <p:nvSpPr>
            <p:cNvPr id="978" name="Freeform: Shape 977">
              <a:extLst>
                <a:ext uri="{FF2B5EF4-FFF2-40B4-BE49-F238E27FC236}">
                  <a16:creationId xmlns:a16="http://schemas.microsoft.com/office/drawing/2014/main" id="{15D7D46A-1475-4335-8BA5-38BC7F6DEC48}"/>
                </a:ext>
              </a:extLst>
            </p:cNvPr>
            <p:cNvSpPr/>
            <p:nvPr/>
          </p:nvSpPr>
          <p:spPr>
            <a:xfrm>
              <a:off x="9884127" y="2918672"/>
              <a:ext cx="305072" cy="546727"/>
            </a:xfrm>
            <a:custGeom>
              <a:avLst/>
              <a:gdLst>
                <a:gd name="connsiteX0" fmla="*/ 63414 w 242697"/>
                <a:gd name="connsiteY0" fmla="*/ -156 h 434943"/>
                <a:gd name="connsiteX1" fmla="*/ -785 w 242697"/>
                <a:gd name="connsiteY1" fmla="*/ 60585 h 434943"/>
                <a:gd name="connsiteX2" fmla="*/ -785 w 242697"/>
                <a:gd name="connsiteY2" fmla="*/ 62614 h 434943"/>
                <a:gd name="connsiteX3" fmla="*/ -785 w 242697"/>
                <a:gd name="connsiteY3" fmla="*/ 206155 h 434943"/>
                <a:gd name="connsiteX4" fmla="*/ 27600 w 242697"/>
                <a:gd name="connsiteY4" fmla="*/ 229111 h 434943"/>
                <a:gd name="connsiteX5" fmla="*/ 50555 w 242697"/>
                <a:gd name="connsiteY5" fmla="*/ 206155 h 434943"/>
                <a:gd name="connsiteX6" fmla="*/ 50555 w 242697"/>
                <a:gd name="connsiteY6" fmla="*/ 94522 h 434943"/>
                <a:gd name="connsiteX7" fmla="*/ 57793 w 242697"/>
                <a:gd name="connsiteY7" fmla="*/ 88874 h 434943"/>
                <a:gd name="connsiteX8" fmla="*/ 63414 w 242697"/>
                <a:gd name="connsiteY8" fmla="*/ 94522 h 434943"/>
                <a:gd name="connsiteX9" fmla="*/ 63414 w 242697"/>
                <a:gd name="connsiteY9" fmla="*/ 402847 h 434943"/>
                <a:gd name="connsiteX10" fmla="*/ 89131 w 242697"/>
                <a:gd name="connsiteY10" fmla="*/ 434755 h 434943"/>
                <a:gd name="connsiteX11" fmla="*/ 107038 w 242697"/>
                <a:gd name="connsiteY11" fmla="*/ 427231 h 434943"/>
                <a:gd name="connsiteX12" fmla="*/ 112468 w 242697"/>
                <a:gd name="connsiteY12" fmla="*/ 417706 h 434943"/>
                <a:gd name="connsiteX13" fmla="*/ 113895 w 242697"/>
                <a:gd name="connsiteY13" fmla="*/ 412181 h 434943"/>
                <a:gd name="connsiteX14" fmla="*/ 113895 w 242697"/>
                <a:gd name="connsiteY14" fmla="*/ 409323 h 434943"/>
                <a:gd name="connsiteX15" fmla="*/ 113895 w 242697"/>
                <a:gd name="connsiteY15" fmla="*/ 406847 h 434943"/>
                <a:gd name="connsiteX16" fmla="*/ 113895 w 242697"/>
                <a:gd name="connsiteY16" fmla="*/ 222919 h 434943"/>
                <a:gd name="connsiteX17" fmla="*/ 121135 w 242697"/>
                <a:gd name="connsiteY17" fmla="*/ 217271 h 434943"/>
                <a:gd name="connsiteX18" fmla="*/ 126755 w 242697"/>
                <a:gd name="connsiteY18" fmla="*/ 222919 h 434943"/>
                <a:gd name="connsiteX19" fmla="*/ 126755 w 242697"/>
                <a:gd name="connsiteY19" fmla="*/ 363889 h 434943"/>
                <a:gd name="connsiteX20" fmla="*/ 126755 w 242697"/>
                <a:gd name="connsiteY20" fmla="*/ 406561 h 434943"/>
                <a:gd name="connsiteX21" fmla="*/ 126755 w 242697"/>
                <a:gd name="connsiteY21" fmla="*/ 408847 h 434943"/>
                <a:gd name="connsiteX22" fmla="*/ 133804 w 242697"/>
                <a:gd name="connsiteY22" fmla="*/ 426849 h 434943"/>
                <a:gd name="connsiteX23" fmla="*/ 152091 w 242697"/>
                <a:gd name="connsiteY23" fmla="*/ 434755 h 434943"/>
                <a:gd name="connsiteX24" fmla="*/ 177714 w 242697"/>
                <a:gd name="connsiteY24" fmla="*/ 402847 h 434943"/>
                <a:gd name="connsiteX25" fmla="*/ 177714 w 242697"/>
                <a:gd name="connsiteY25" fmla="*/ 94522 h 434943"/>
                <a:gd name="connsiteX26" fmla="*/ 183333 w 242697"/>
                <a:gd name="connsiteY26" fmla="*/ 87312 h 434943"/>
                <a:gd name="connsiteX27" fmla="*/ 190572 w 242697"/>
                <a:gd name="connsiteY27" fmla="*/ 92951 h 434943"/>
                <a:gd name="connsiteX28" fmla="*/ 190572 w 242697"/>
                <a:gd name="connsiteY28" fmla="*/ 94522 h 434943"/>
                <a:gd name="connsiteX29" fmla="*/ 190572 w 242697"/>
                <a:gd name="connsiteY29" fmla="*/ 206155 h 434943"/>
                <a:gd name="connsiteX30" fmla="*/ 218956 w 242697"/>
                <a:gd name="connsiteY30" fmla="*/ 229111 h 434943"/>
                <a:gd name="connsiteX31" fmla="*/ 241912 w 242697"/>
                <a:gd name="connsiteY31" fmla="*/ 206155 h 434943"/>
                <a:gd name="connsiteX32" fmla="*/ 241912 w 242697"/>
                <a:gd name="connsiteY32" fmla="*/ 62614 h 434943"/>
                <a:gd name="connsiteX33" fmla="*/ 179713 w 242697"/>
                <a:gd name="connsiteY33" fmla="*/ -175 h 434943"/>
                <a:gd name="connsiteX34" fmla="*/ 177714 w 242697"/>
                <a:gd name="connsiteY34" fmla="*/ -156 h 434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42697" h="434943">
                  <a:moveTo>
                    <a:pt x="63414" y="-156"/>
                  </a:moveTo>
                  <a:cubicBezTo>
                    <a:pt x="28933" y="-1099"/>
                    <a:pt x="167" y="26095"/>
                    <a:pt x="-785" y="60585"/>
                  </a:cubicBezTo>
                  <a:cubicBezTo>
                    <a:pt x="-785" y="61261"/>
                    <a:pt x="-785" y="61937"/>
                    <a:pt x="-785" y="62614"/>
                  </a:cubicBezTo>
                  <a:lnTo>
                    <a:pt x="-785" y="206155"/>
                  </a:lnTo>
                  <a:cubicBezTo>
                    <a:pt x="738" y="220329"/>
                    <a:pt x="13407" y="230615"/>
                    <a:pt x="27600" y="229111"/>
                  </a:cubicBezTo>
                  <a:cubicBezTo>
                    <a:pt x="39696" y="227834"/>
                    <a:pt x="49317" y="218262"/>
                    <a:pt x="50555" y="206155"/>
                  </a:cubicBezTo>
                  <a:lnTo>
                    <a:pt x="50555" y="94522"/>
                  </a:lnTo>
                  <a:cubicBezTo>
                    <a:pt x="51031" y="90969"/>
                    <a:pt x="54173" y="88445"/>
                    <a:pt x="57793" y="88874"/>
                  </a:cubicBezTo>
                  <a:cubicBezTo>
                    <a:pt x="60746" y="89236"/>
                    <a:pt x="63032" y="91570"/>
                    <a:pt x="63414" y="94522"/>
                  </a:cubicBezTo>
                  <a:lnTo>
                    <a:pt x="63414" y="402847"/>
                  </a:lnTo>
                  <a:cubicBezTo>
                    <a:pt x="63414" y="421325"/>
                    <a:pt x="70557" y="434755"/>
                    <a:pt x="89131" y="434755"/>
                  </a:cubicBezTo>
                  <a:cubicBezTo>
                    <a:pt x="95893" y="434898"/>
                    <a:pt x="102371" y="432165"/>
                    <a:pt x="107038" y="427231"/>
                  </a:cubicBezTo>
                  <a:cubicBezTo>
                    <a:pt x="109514" y="424478"/>
                    <a:pt x="111323" y="421230"/>
                    <a:pt x="112468" y="417706"/>
                  </a:cubicBezTo>
                  <a:cubicBezTo>
                    <a:pt x="113134" y="415905"/>
                    <a:pt x="113611" y="414057"/>
                    <a:pt x="113895" y="412181"/>
                  </a:cubicBezTo>
                  <a:cubicBezTo>
                    <a:pt x="113895" y="411229"/>
                    <a:pt x="113895" y="410276"/>
                    <a:pt x="113895" y="409323"/>
                  </a:cubicBezTo>
                  <a:cubicBezTo>
                    <a:pt x="113991" y="408495"/>
                    <a:pt x="113991" y="407666"/>
                    <a:pt x="113895" y="406847"/>
                  </a:cubicBezTo>
                  <a:lnTo>
                    <a:pt x="113895" y="222919"/>
                  </a:lnTo>
                  <a:cubicBezTo>
                    <a:pt x="114372" y="219366"/>
                    <a:pt x="117515" y="216842"/>
                    <a:pt x="121135" y="217271"/>
                  </a:cubicBezTo>
                  <a:cubicBezTo>
                    <a:pt x="124088" y="217633"/>
                    <a:pt x="126374" y="219966"/>
                    <a:pt x="126755" y="222919"/>
                  </a:cubicBezTo>
                  <a:lnTo>
                    <a:pt x="126755" y="363889"/>
                  </a:lnTo>
                  <a:cubicBezTo>
                    <a:pt x="126755" y="363889"/>
                    <a:pt x="126755" y="406466"/>
                    <a:pt x="126755" y="406561"/>
                  </a:cubicBezTo>
                  <a:cubicBezTo>
                    <a:pt x="126755" y="406656"/>
                    <a:pt x="126755" y="408085"/>
                    <a:pt x="126755" y="408847"/>
                  </a:cubicBezTo>
                  <a:cubicBezTo>
                    <a:pt x="127231" y="415420"/>
                    <a:pt x="129707" y="421697"/>
                    <a:pt x="133804" y="426849"/>
                  </a:cubicBezTo>
                  <a:cubicBezTo>
                    <a:pt x="138471" y="432041"/>
                    <a:pt x="145138" y="434936"/>
                    <a:pt x="152091" y="434755"/>
                  </a:cubicBezTo>
                  <a:cubicBezTo>
                    <a:pt x="170570" y="434755"/>
                    <a:pt x="177714" y="421325"/>
                    <a:pt x="177714" y="402847"/>
                  </a:cubicBezTo>
                  <a:lnTo>
                    <a:pt x="177714" y="94522"/>
                  </a:lnTo>
                  <a:cubicBezTo>
                    <a:pt x="177237" y="90969"/>
                    <a:pt x="179809" y="87740"/>
                    <a:pt x="183333" y="87312"/>
                  </a:cubicBezTo>
                  <a:cubicBezTo>
                    <a:pt x="186953" y="86874"/>
                    <a:pt x="190095" y="89407"/>
                    <a:pt x="190572" y="92951"/>
                  </a:cubicBezTo>
                  <a:cubicBezTo>
                    <a:pt x="190667" y="93474"/>
                    <a:pt x="190667" y="93999"/>
                    <a:pt x="190572" y="94522"/>
                  </a:cubicBezTo>
                  <a:lnTo>
                    <a:pt x="190572" y="206155"/>
                  </a:lnTo>
                  <a:cubicBezTo>
                    <a:pt x="192096" y="220329"/>
                    <a:pt x="204764" y="230615"/>
                    <a:pt x="218956" y="229111"/>
                  </a:cubicBezTo>
                  <a:cubicBezTo>
                    <a:pt x="231053" y="227834"/>
                    <a:pt x="240674" y="218262"/>
                    <a:pt x="241912" y="206155"/>
                  </a:cubicBezTo>
                  <a:lnTo>
                    <a:pt x="241912" y="62614"/>
                  </a:lnTo>
                  <a:cubicBezTo>
                    <a:pt x="242103" y="28105"/>
                    <a:pt x="214289" y="-4"/>
                    <a:pt x="179713" y="-175"/>
                  </a:cubicBezTo>
                  <a:cubicBezTo>
                    <a:pt x="179047" y="-185"/>
                    <a:pt x="178380" y="-175"/>
                    <a:pt x="177714" y="-156"/>
                  </a:cubicBezTo>
                  <a:close/>
                </a:path>
              </a:pathLst>
            </a:custGeom>
            <a:solidFill>
              <a:srgbClr val="336933"/>
            </a:solidFill>
            <a:ln w="9525" cap="flat">
              <a:noFill/>
              <a:prstDash val="solid"/>
              <a:miter/>
            </a:ln>
          </p:spPr>
          <p:txBody>
            <a:bodyPr rtlCol="0" anchor="ctr"/>
            <a:lstStyle/>
            <a:p>
              <a:endParaRPr lang="en-US"/>
            </a:p>
          </p:txBody>
        </p:sp>
        <p:sp>
          <p:nvSpPr>
            <p:cNvPr id="979" name="Freeform: Shape 978">
              <a:extLst>
                <a:ext uri="{FF2B5EF4-FFF2-40B4-BE49-F238E27FC236}">
                  <a16:creationId xmlns:a16="http://schemas.microsoft.com/office/drawing/2014/main" id="{9C880DAF-7B58-4EC8-AA4B-474FE1DF935C}"/>
                </a:ext>
              </a:extLst>
            </p:cNvPr>
            <p:cNvSpPr/>
            <p:nvPr/>
          </p:nvSpPr>
          <p:spPr>
            <a:xfrm>
              <a:off x="9967937" y="2766405"/>
              <a:ext cx="138887" cy="138887"/>
            </a:xfrm>
            <a:custGeom>
              <a:avLst/>
              <a:gdLst>
                <a:gd name="connsiteX0" fmla="*/ 109705 w 110490"/>
                <a:gd name="connsiteY0" fmla="*/ 54970 h 110490"/>
                <a:gd name="connsiteX1" fmla="*/ 54555 w 110490"/>
                <a:gd name="connsiteY1" fmla="*/ 110310 h 110490"/>
                <a:gd name="connsiteX2" fmla="*/ -785 w 110490"/>
                <a:gd name="connsiteY2" fmla="*/ 55160 h 110490"/>
                <a:gd name="connsiteX3" fmla="*/ 54364 w 110490"/>
                <a:gd name="connsiteY3" fmla="*/ -180 h 110490"/>
                <a:gd name="connsiteX4" fmla="*/ 54555 w 110490"/>
                <a:gd name="connsiteY4" fmla="*/ -180 h 110490"/>
                <a:gd name="connsiteX5" fmla="*/ 109705 w 110490"/>
                <a:gd name="connsiteY5" fmla="*/ 54970 h 11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90" h="110490">
                  <a:moveTo>
                    <a:pt x="109705" y="54970"/>
                  </a:moveTo>
                  <a:cubicBezTo>
                    <a:pt x="109801" y="85478"/>
                    <a:pt x="85036" y="110253"/>
                    <a:pt x="54555" y="110310"/>
                  </a:cubicBezTo>
                  <a:cubicBezTo>
                    <a:pt x="24076" y="110367"/>
                    <a:pt x="-689" y="85669"/>
                    <a:pt x="-785" y="55160"/>
                  </a:cubicBezTo>
                  <a:cubicBezTo>
                    <a:pt x="-880" y="24652"/>
                    <a:pt x="23885" y="-123"/>
                    <a:pt x="54364" y="-180"/>
                  </a:cubicBezTo>
                  <a:cubicBezTo>
                    <a:pt x="54460" y="-180"/>
                    <a:pt x="54460" y="-180"/>
                    <a:pt x="54555" y="-180"/>
                  </a:cubicBezTo>
                  <a:cubicBezTo>
                    <a:pt x="85036" y="-180"/>
                    <a:pt x="109705" y="24509"/>
                    <a:pt x="109705" y="54970"/>
                  </a:cubicBezTo>
                </a:path>
              </a:pathLst>
            </a:custGeom>
            <a:solidFill>
              <a:srgbClr val="336933"/>
            </a:solidFill>
            <a:ln w="9525" cap="flat">
              <a:noFill/>
              <a:prstDash val="solid"/>
              <a:miter/>
            </a:ln>
          </p:spPr>
          <p:txBody>
            <a:bodyPr rtlCol="0" anchor="ctr"/>
            <a:lstStyle/>
            <a:p>
              <a:endParaRPr lang="en-US"/>
            </a:p>
          </p:txBody>
        </p:sp>
        <p:sp>
          <p:nvSpPr>
            <p:cNvPr id="980" name="Freeform: Shape 979">
              <a:extLst>
                <a:ext uri="{FF2B5EF4-FFF2-40B4-BE49-F238E27FC236}">
                  <a16:creationId xmlns:a16="http://schemas.microsoft.com/office/drawing/2014/main" id="{5A42BE22-CC02-48DE-950B-433BC85C5F55}"/>
                </a:ext>
              </a:extLst>
            </p:cNvPr>
            <p:cNvSpPr/>
            <p:nvPr/>
          </p:nvSpPr>
          <p:spPr>
            <a:xfrm>
              <a:off x="10252177" y="2918672"/>
              <a:ext cx="305072" cy="546727"/>
            </a:xfrm>
            <a:custGeom>
              <a:avLst/>
              <a:gdLst>
                <a:gd name="connsiteX0" fmla="*/ 63414 w 242697"/>
                <a:gd name="connsiteY0" fmla="*/ -156 h 434943"/>
                <a:gd name="connsiteX1" fmla="*/ -785 w 242697"/>
                <a:gd name="connsiteY1" fmla="*/ 60585 h 434943"/>
                <a:gd name="connsiteX2" fmla="*/ -785 w 242697"/>
                <a:gd name="connsiteY2" fmla="*/ 62614 h 434943"/>
                <a:gd name="connsiteX3" fmla="*/ -785 w 242697"/>
                <a:gd name="connsiteY3" fmla="*/ 206155 h 434943"/>
                <a:gd name="connsiteX4" fmla="*/ 27600 w 242697"/>
                <a:gd name="connsiteY4" fmla="*/ 229111 h 434943"/>
                <a:gd name="connsiteX5" fmla="*/ 50555 w 242697"/>
                <a:gd name="connsiteY5" fmla="*/ 206155 h 434943"/>
                <a:gd name="connsiteX6" fmla="*/ 50555 w 242697"/>
                <a:gd name="connsiteY6" fmla="*/ 94522 h 434943"/>
                <a:gd name="connsiteX7" fmla="*/ 57794 w 242697"/>
                <a:gd name="connsiteY7" fmla="*/ 88874 h 434943"/>
                <a:gd name="connsiteX8" fmla="*/ 63414 w 242697"/>
                <a:gd name="connsiteY8" fmla="*/ 94522 h 434943"/>
                <a:gd name="connsiteX9" fmla="*/ 63414 w 242697"/>
                <a:gd name="connsiteY9" fmla="*/ 402847 h 434943"/>
                <a:gd name="connsiteX10" fmla="*/ 89131 w 242697"/>
                <a:gd name="connsiteY10" fmla="*/ 434755 h 434943"/>
                <a:gd name="connsiteX11" fmla="*/ 107038 w 242697"/>
                <a:gd name="connsiteY11" fmla="*/ 427231 h 434943"/>
                <a:gd name="connsiteX12" fmla="*/ 112468 w 242697"/>
                <a:gd name="connsiteY12" fmla="*/ 417706 h 434943"/>
                <a:gd name="connsiteX13" fmla="*/ 113895 w 242697"/>
                <a:gd name="connsiteY13" fmla="*/ 412181 h 434943"/>
                <a:gd name="connsiteX14" fmla="*/ 113895 w 242697"/>
                <a:gd name="connsiteY14" fmla="*/ 409323 h 434943"/>
                <a:gd name="connsiteX15" fmla="*/ 113895 w 242697"/>
                <a:gd name="connsiteY15" fmla="*/ 406847 h 434943"/>
                <a:gd name="connsiteX16" fmla="*/ 113895 w 242697"/>
                <a:gd name="connsiteY16" fmla="*/ 222919 h 434943"/>
                <a:gd name="connsiteX17" fmla="*/ 121135 w 242697"/>
                <a:gd name="connsiteY17" fmla="*/ 217271 h 434943"/>
                <a:gd name="connsiteX18" fmla="*/ 126755 w 242697"/>
                <a:gd name="connsiteY18" fmla="*/ 222919 h 434943"/>
                <a:gd name="connsiteX19" fmla="*/ 126755 w 242697"/>
                <a:gd name="connsiteY19" fmla="*/ 363889 h 434943"/>
                <a:gd name="connsiteX20" fmla="*/ 126755 w 242697"/>
                <a:gd name="connsiteY20" fmla="*/ 406561 h 434943"/>
                <a:gd name="connsiteX21" fmla="*/ 126755 w 242697"/>
                <a:gd name="connsiteY21" fmla="*/ 408847 h 434943"/>
                <a:gd name="connsiteX22" fmla="*/ 133804 w 242697"/>
                <a:gd name="connsiteY22" fmla="*/ 426849 h 434943"/>
                <a:gd name="connsiteX23" fmla="*/ 152091 w 242697"/>
                <a:gd name="connsiteY23" fmla="*/ 434755 h 434943"/>
                <a:gd name="connsiteX24" fmla="*/ 177714 w 242697"/>
                <a:gd name="connsiteY24" fmla="*/ 402847 h 434943"/>
                <a:gd name="connsiteX25" fmla="*/ 177714 w 242697"/>
                <a:gd name="connsiteY25" fmla="*/ 94522 h 434943"/>
                <a:gd name="connsiteX26" fmla="*/ 183333 w 242697"/>
                <a:gd name="connsiteY26" fmla="*/ 87312 h 434943"/>
                <a:gd name="connsiteX27" fmla="*/ 190572 w 242697"/>
                <a:gd name="connsiteY27" fmla="*/ 92951 h 434943"/>
                <a:gd name="connsiteX28" fmla="*/ 190572 w 242697"/>
                <a:gd name="connsiteY28" fmla="*/ 94522 h 434943"/>
                <a:gd name="connsiteX29" fmla="*/ 190572 w 242697"/>
                <a:gd name="connsiteY29" fmla="*/ 206155 h 434943"/>
                <a:gd name="connsiteX30" fmla="*/ 218956 w 242697"/>
                <a:gd name="connsiteY30" fmla="*/ 229111 h 434943"/>
                <a:gd name="connsiteX31" fmla="*/ 241912 w 242697"/>
                <a:gd name="connsiteY31" fmla="*/ 206155 h 434943"/>
                <a:gd name="connsiteX32" fmla="*/ 241912 w 242697"/>
                <a:gd name="connsiteY32" fmla="*/ 62614 h 434943"/>
                <a:gd name="connsiteX33" fmla="*/ 179713 w 242697"/>
                <a:gd name="connsiteY33" fmla="*/ -175 h 434943"/>
                <a:gd name="connsiteX34" fmla="*/ 177714 w 242697"/>
                <a:gd name="connsiteY34" fmla="*/ -156 h 434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42697" h="434943">
                  <a:moveTo>
                    <a:pt x="63414" y="-156"/>
                  </a:moveTo>
                  <a:cubicBezTo>
                    <a:pt x="28933" y="-1099"/>
                    <a:pt x="167" y="26095"/>
                    <a:pt x="-785" y="60585"/>
                  </a:cubicBezTo>
                  <a:cubicBezTo>
                    <a:pt x="-785" y="61261"/>
                    <a:pt x="-785" y="61937"/>
                    <a:pt x="-785" y="62614"/>
                  </a:cubicBezTo>
                  <a:lnTo>
                    <a:pt x="-785" y="206155"/>
                  </a:lnTo>
                  <a:cubicBezTo>
                    <a:pt x="738" y="220329"/>
                    <a:pt x="13407" y="230615"/>
                    <a:pt x="27600" y="229111"/>
                  </a:cubicBezTo>
                  <a:cubicBezTo>
                    <a:pt x="39696" y="227834"/>
                    <a:pt x="49317" y="218262"/>
                    <a:pt x="50555" y="206155"/>
                  </a:cubicBezTo>
                  <a:lnTo>
                    <a:pt x="50555" y="94522"/>
                  </a:lnTo>
                  <a:cubicBezTo>
                    <a:pt x="51031" y="90969"/>
                    <a:pt x="54175" y="88445"/>
                    <a:pt x="57794" y="88874"/>
                  </a:cubicBezTo>
                  <a:cubicBezTo>
                    <a:pt x="60746" y="89236"/>
                    <a:pt x="63032" y="91570"/>
                    <a:pt x="63414" y="94522"/>
                  </a:cubicBezTo>
                  <a:lnTo>
                    <a:pt x="63414" y="402847"/>
                  </a:lnTo>
                  <a:cubicBezTo>
                    <a:pt x="63414" y="421325"/>
                    <a:pt x="70557" y="434755"/>
                    <a:pt x="89131" y="434755"/>
                  </a:cubicBezTo>
                  <a:cubicBezTo>
                    <a:pt x="95894" y="434898"/>
                    <a:pt x="102371" y="432165"/>
                    <a:pt x="107038" y="427231"/>
                  </a:cubicBezTo>
                  <a:cubicBezTo>
                    <a:pt x="109514" y="424478"/>
                    <a:pt x="111325" y="421230"/>
                    <a:pt x="112468" y="417706"/>
                  </a:cubicBezTo>
                  <a:cubicBezTo>
                    <a:pt x="113134" y="415905"/>
                    <a:pt x="113611" y="414057"/>
                    <a:pt x="113895" y="412181"/>
                  </a:cubicBezTo>
                  <a:cubicBezTo>
                    <a:pt x="113895" y="411229"/>
                    <a:pt x="113895" y="410276"/>
                    <a:pt x="113895" y="409323"/>
                  </a:cubicBezTo>
                  <a:cubicBezTo>
                    <a:pt x="113991" y="408495"/>
                    <a:pt x="113991" y="407666"/>
                    <a:pt x="113895" y="406847"/>
                  </a:cubicBezTo>
                  <a:lnTo>
                    <a:pt x="113895" y="222919"/>
                  </a:lnTo>
                  <a:cubicBezTo>
                    <a:pt x="114372" y="219366"/>
                    <a:pt x="117515" y="216842"/>
                    <a:pt x="121135" y="217271"/>
                  </a:cubicBezTo>
                  <a:cubicBezTo>
                    <a:pt x="124088" y="217633"/>
                    <a:pt x="126374" y="219966"/>
                    <a:pt x="126755" y="222919"/>
                  </a:cubicBezTo>
                  <a:lnTo>
                    <a:pt x="126755" y="363889"/>
                  </a:lnTo>
                  <a:cubicBezTo>
                    <a:pt x="126755" y="363889"/>
                    <a:pt x="126755" y="406466"/>
                    <a:pt x="126755" y="406561"/>
                  </a:cubicBezTo>
                  <a:cubicBezTo>
                    <a:pt x="126755" y="406656"/>
                    <a:pt x="126755" y="408085"/>
                    <a:pt x="126755" y="408847"/>
                  </a:cubicBezTo>
                  <a:cubicBezTo>
                    <a:pt x="127231" y="415420"/>
                    <a:pt x="129707" y="421697"/>
                    <a:pt x="133804" y="426849"/>
                  </a:cubicBezTo>
                  <a:cubicBezTo>
                    <a:pt x="138471" y="432041"/>
                    <a:pt x="145138" y="434936"/>
                    <a:pt x="152091" y="434755"/>
                  </a:cubicBezTo>
                  <a:cubicBezTo>
                    <a:pt x="170570" y="434755"/>
                    <a:pt x="177714" y="421325"/>
                    <a:pt x="177714" y="402847"/>
                  </a:cubicBezTo>
                  <a:lnTo>
                    <a:pt x="177714" y="94522"/>
                  </a:lnTo>
                  <a:cubicBezTo>
                    <a:pt x="177237" y="90969"/>
                    <a:pt x="179809" y="87740"/>
                    <a:pt x="183333" y="87312"/>
                  </a:cubicBezTo>
                  <a:cubicBezTo>
                    <a:pt x="186953" y="86874"/>
                    <a:pt x="190095" y="89407"/>
                    <a:pt x="190572" y="92951"/>
                  </a:cubicBezTo>
                  <a:cubicBezTo>
                    <a:pt x="190667" y="93474"/>
                    <a:pt x="190667" y="93999"/>
                    <a:pt x="190572" y="94522"/>
                  </a:cubicBezTo>
                  <a:lnTo>
                    <a:pt x="190572" y="206155"/>
                  </a:lnTo>
                  <a:cubicBezTo>
                    <a:pt x="192096" y="220329"/>
                    <a:pt x="204764" y="230615"/>
                    <a:pt x="218956" y="229111"/>
                  </a:cubicBezTo>
                  <a:cubicBezTo>
                    <a:pt x="231053" y="227834"/>
                    <a:pt x="240674" y="218262"/>
                    <a:pt x="241912" y="206155"/>
                  </a:cubicBezTo>
                  <a:lnTo>
                    <a:pt x="241912" y="62614"/>
                  </a:lnTo>
                  <a:cubicBezTo>
                    <a:pt x="242103" y="28105"/>
                    <a:pt x="214289" y="-4"/>
                    <a:pt x="179713" y="-175"/>
                  </a:cubicBezTo>
                  <a:cubicBezTo>
                    <a:pt x="179047" y="-185"/>
                    <a:pt x="178380" y="-175"/>
                    <a:pt x="177714" y="-156"/>
                  </a:cubicBezTo>
                  <a:close/>
                </a:path>
              </a:pathLst>
            </a:custGeom>
            <a:solidFill>
              <a:srgbClr val="336933"/>
            </a:solidFill>
            <a:ln w="9525" cap="flat">
              <a:noFill/>
              <a:prstDash val="solid"/>
              <a:miter/>
            </a:ln>
          </p:spPr>
          <p:txBody>
            <a:bodyPr rtlCol="0" anchor="ctr"/>
            <a:lstStyle/>
            <a:p>
              <a:endParaRPr lang="en-US"/>
            </a:p>
          </p:txBody>
        </p:sp>
        <p:sp>
          <p:nvSpPr>
            <p:cNvPr id="981" name="Freeform: Shape 980">
              <a:extLst>
                <a:ext uri="{FF2B5EF4-FFF2-40B4-BE49-F238E27FC236}">
                  <a16:creationId xmlns:a16="http://schemas.microsoft.com/office/drawing/2014/main" id="{00D9FAE9-7AF3-4409-A9E0-485003396422}"/>
                </a:ext>
              </a:extLst>
            </p:cNvPr>
            <p:cNvSpPr/>
            <p:nvPr/>
          </p:nvSpPr>
          <p:spPr>
            <a:xfrm>
              <a:off x="10335867" y="2766405"/>
              <a:ext cx="138887" cy="138887"/>
            </a:xfrm>
            <a:custGeom>
              <a:avLst/>
              <a:gdLst>
                <a:gd name="connsiteX0" fmla="*/ 109705 w 110490"/>
                <a:gd name="connsiteY0" fmla="*/ 54970 h 110490"/>
                <a:gd name="connsiteX1" fmla="*/ 54555 w 110490"/>
                <a:gd name="connsiteY1" fmla="*/ 110310 h 110490"/>
                <a:gd name="connsiteX2" fmla="*/ -785 w 110490"/>
                <a:gd name="connsiteY2" fmla="*/ 55160 h 110490"/>
                <a:gd name="connsiteX3" fmla="*/ 54364 w 110490"/>
                <a:gd name="connsiteY3" fmla="*/ -180 h 110490"/>
                <a:gd name="connsiteX4" fmla="*/ 54555 w 110490"/>
                <a:gd name="connsiteY4" fmla="*/ -180 h 110490"/>
                <a:gd name="connsiteX5" fmla="*/ 109705 w 110490"/>
                <a:gd name="connsiteY5" fmla="*/ 54970 h 11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90" h="110490">
                  <a:moveTo>
                    <a:pt x="109705" y="54970"/>
                  </a:moveTo>
                  <a:cubicBezTo>
                    <a:pt x="109801" y="85478"/>
                    <a:pt x="85036" y="110253"/>
                    <a:pt x="54555" y="110310"/>
                  </a:cubicBezTo>
                  <a:cubicBezTo>
                    <a:pt x="24076" y="110367"/>
                    <a:pt x="-689" y="85669"/>
                    <a:pt x="-785" y="55160"/>
                  </a:cubicBezTo>
                  <a:cubicBezTo>
                    <a:pt x="-880" y="24652"/>
                    <a:pt x="23885" y="-123"/>
                    <a:pt x="54364" y="-180"/>
                  </a:cubicBezTo>
                  <a:cubicBezTo>
                    <a:pt x="54460" y="-180"/>
                    <a:pt x="54460" y="-180"/>
                    <a:pt x="54555" y="-180"/>
                  </a:cubicBezTo>
                  <a:cubicBezTo>
                    <a:pt x="85036" y="-180"/>
                    <a:pt x="109705" y="24509"/>
                    <a:pt x="109705" y="54970"/>
                  </a:cubicBezTo>
                </a:path>
              </a:pathLst>
            </a:custGeom>
            <a:solidFill>
              <a:srgbClr val="336933"/>
            </a:solidFill>
            <a:ln w="9525" cap="flat">
              <a:noFill/>
              <a:prstDash val="solid"/>
              <a:miter/>
            </a:ln>
          </p:spPr>
          <p:txBody>
            <a:bodyPr rtlCol="0" anchor="ctr"/>
            <a:lstStyle/>
            <a:p>
              <a:endParaRPr lang="en-US"/>
            </a:p>
          </p:txBody>
        </p:sp>
        <p:sp>
          <p:nvSpPr>
            <p:cNvPr id="982" name="Freeform: Shape 981">
              <a:extLst>
                <a:ext uri="{FF2B5EF4-FFF2-40B4-BE49-F238E27FC236}">
                  <a16:creationId xmlns:a16="http://schemas.microsoft.com/office/drawing/2014/main" id="{11BE508B-1B7D-412C-9663-58FBA348B222}"/>
                </a:ext>
              </a:extLst>
            </p:cNvPr>
            <p:cNvSpPr/>
            <p:nvPr/>
          </p:nvSpPr>
          <p:spPr>
            <a:xfrm>
              <a:off x="10620226" y="2918672"/>
              <a:ext cx="305072" cy="546727"/>
            </a:xfrm>
            <a:custGeom>
              <a:avLst/>
              <a:gdLst>
                <a:gd name="connsiteX0" fmla="*/ 63414 w 242697"/>
                <a:gd name="connsiteY0" fmla="*/ -156 h 434943"/>
                <a:gd name="connsiteX1" fmla="*/ -785 w 242697"/>
                <a:gd name="connsiteY1" fmla="*/ 60585 h 434943"/>
                <a:gd name="connsiteX2" fmla="*/ -785 w 242697"/>
                <a:gd name="connsiteY2" fmla="*/ 62614 h 434943"/>
                <a:gd name="connsiteX3" fmla="*/ -785 w 242697"/>
                <a:gd name="connsiteY3" fmla="*/ 206155 h 434943"/>
                <a:gd name="connsiteX4" fmla="*/ 27600 w 242697"/>
                <a:gd name="connsiteY4" fmla="*/ 229111 h 434943"/>
                <a:gd name="connsiteX5" fmla="*/ 50555 w 242697"/>
                <a:gd name="connsiteY5" fmla="*/ 206155 h 434943"/>
                <a:gd name="connsiteX6" fmla="*/ 50555 w 242697"/>
                <a:gd name="connsiteY6" fmla="*/ 94522 h 434943"/>
                <a:gd name="connsiteX7" fmla="*/ 57794 w 242697"/>
                <a:gd name="connsiteY7" fmla="*/ 88874 h 434943"/>
                <a:gd name="connsiteX8" fmla="*/ 63414 w 242697"/>
                <a:gd name="connsiteY8" fmla="*/ 94522 h 434943"/>
                <a:gd name="connsiteX9" fmla="*/ 63414 w 242697"/>
                <a:gd name="connsiteY9" fmla="*/ 402847 h 434943"/>
                <a:gd name="connsiteX10" fmla="*/ 89131 w 242697"/>
                <a:gd name="connsiteY10" fmla="*/ 434755 h 434943"/>
                <a:gd name="connsiteX11" fmla="*/ 107038 w 242697"/>
                <a:gd name="connsiteY11" fmla="*/ 427231 h 434943"/>
                <a:gd name="connsiteX12" fmla="*/ 112468 w 242697"/>
                <a:gd name="connsiteY12" fmla="*/ 417706 h 434943"/>
                <a:gd name="connsiteX13" fmla="*/ 113895 w 242697"/>
                <a:gd name="connsiteY13" fmla="*/ 412181 h 434943"/>
                <a:gd name="connsiteX14" fmla="*/ 113895 w 242697"/>
                <a:gd name="connsiteY14" fmla="*/ 409323 h 434943"/>
                <a:gd name="connsiteX15" fmla="*/ 113895 w 242697"/>
                <a:gd name="connsiteY15" fmla="*/ 406847 h 434943"/>
                <a:gd name="connsiteX16" fmla="*/ 113895 w 242697"/>
                <a:gd name="connsiteY16" fmla="*/ 222919 h 434943"/>
                <a:gd name="connsiteX17" fmla="*/ 121135 w 242697"/>
                <a:gd name="connsiteY17" fmla="*/ 217271 h 434943"/>
                <a:gd name="connsiteX18" fmla="*/ 126755 w 242697"/>
                <a:gd name="connsiteY18" fmla="*/ 222919 h 434943"/>
                <a:gd name="connsiteX19" fmla="*/ 126755 w 242697"/>
                <a:gd name="connsiteY19" fmla="*/ 363889 h 434943"/>
                <a:gd name="connsiteX20" fmla="*/ 126755 w 242697"/>
                <a:gd name="connsiteY20" fmla="*/ 406561 h 434943"/>
                <a:gd name="connsiteX21" fmla="*/ 126755 w 242697"/>
                <a:gd name="connsiteY21" fmla="*/ 408847 h 434943"/>
                <a:gd name="connsiteX22" fmla="*/ 133804 w 242697"/>
                <a:gd name="connsiteY22" fmla="*/ 426849 h 434943"/>
                <a:gd name="connsiteX23" fmla="*/ 152091 w 242697"/>
                <a:gd name="connsiteY23" fmla="*/ 434755 h 434943"/>
                <a:gd name="connsiteX24" fmla="*/ 177714 w 242697"/>
                <a:gd name="connsiteY24" fmla="*/ 402847 h 434943"/>
                <a:gd name="connsiteX25" fmla="*/ 177714 w 242697"/>
                <a:gd name="connsiteY25" fmla="*/ 94522 h 434943"/>
                <a:gd name="connsiteX26" fmla="*/ 183333 w 242697"/>
                <a:gd name="connsiteY26" fmla="*/ 87312 h 434943"/>
                <a:gd name="connsiteX27" fmla="*/ 190572 w 242697"/>
                <a:gd name="connsiteY27" fmla="*/ 92951 h 434943"/>
                <a:gd name="connsiteX28" fmla="*/ 190572 w 242697"/>
                <a:gd name="connsiteY28" fmla="*/ 94522 h 434943"/>
                <a:gd name="connsiteX29" fmla="*/ 190572 w 242697"/>
                <a:gd name="connsiteY29" fmla="*/ 206155 h 434943"/>
                <a:gd name="connsiteX30" fmla="*/ 218956 w 242697"/>
                <a:gd name="connsiteY30" fmla="*/ 229111 h 434943"/>
                <a:gd name="connsiteX31" fmla="*/ 241912 w 242697"/>
                <a:gd name="connsiteY31" fmla="*/ 206155 h 434943"/>
                <a:gd name="connsiteX32" fmla="*/ 241912 w 242697"/>
                <a:gd name="connsiteY32" fmla="*/ 62614 h 434943"/>
                <a:gd name="connsiteX33" fmla="*/ 179713 w 242697"/>
                <a:gd name="connsiteY33" fmla="*/ -175 h 434943"/>
                <a:gd name="connsiteX34" fmla="*/ 177714 w 242697"/>
                <a:gd name="connsiteY34" fmla="*/ -156 h 434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42697" h="434943">
                  <a:moveTo>
                    <a:pt x="63414" y="-156"/>
                  </a:moveTo>
                  <a:cubicBezTo>
                    <a:pt x="28933" y="-1099"/>
                    <a:pt x="167" y="26095"/>
                    <a:pt x="-785" y="60585"/>
                  </a:cubicBezTo>
                  <a:cubicBezTo>
                    <a:pt x="-785" y="61261"/>
                    <a:pt x="-785" y="61937"/>
                    <a:pt x="-785" y="62614"/>
                  </a:cubicBezTo>
                  <a:lnTo>
                    <a:pt x="-785" y="206155"/>
                  </a:lnTo>
                  <a:cubicBezTo>
                    <a:pt x="740" y="220329"/>
                    <a:pt x="13407" y="230615"/>
                    <a:pt x="27600" y="229111"/>
                  </a:cubicBezTo>
                  <a:cubicBezTo>
                    <a:pt x="39696" y="227834"/>
                    <a:pt x="49317" y="218262"/>
                    <a:pt x="50555" y="206155"/>
                  </a:cubicBezTo>
                  <a:lnTo>
                    <a:pt x="50555" y="94522"/>
                  </a:lnTo>
                  <a:cubicBezTo>
                    <a:pt x="51031" y="90969"/>
                    <a:pt x="54175" y="88445"/>
                    <a:pt x="57794" y="88874"/>
                  </a:cubicBezTo>
                  <a:cubicBezTo>
                    <a:pt x="60746" y="89236"/>
                    <a:pt x="63032" y="91570"/>
                    <a:pt x="63414" y="94522"/>
                  </a:cubicBezTo>
                  <a:lnTo>
                    <a:pt x="63414" y="402847"/>
                  </a:lnTo>
                  <a:cubicBezTo>
                    <a:pt x="63414" y="421325"/>
                    <a:pt x="70557" y="434755"/>
                    <a:pt x="89131" y="434755"/>
                  </a:cubicBezTo>
                  <a:cubicBezTo>
                    <a:pt x="95894" y="434898"/>
                    <a:pt x="102371" y="432165"/>
                    <a:pt x="107038" y="427231"/>
                  </a:cubicBezTo>
                  <a:cubicBezTo>
                    <a:pt x="109514" y="424478"/>
                    <a:pt x="111325" y="421230"/>
                    <a:pt x="112468" y="417706"/>
                  </a:cubicBezTo>
                  <a:cubicBezTo>
                    <a:pt x="113134" y="415905"/>
                    <a:pt x="113611" y="414057"/>
                    <a:pt x="113895" y="412181"/>
                  </a:cubicBezTo>
                  <a:cubicBezTo>
                    <a:pt x="113895" y="411229"/>
                    <a:pt x="113895" y="410276"/>
                    <a:pt x="113895" y="409323"/>
                  </a:cubicBezTo>
                  <a:cubicBezTo>
                    <a:pt x="113991" y="408495"/>
                    <a:pt x="113991" y="407666"/>
                    <a:pt x="113895" y="406847"/>
                  </a:cubicBezTo>
                  <a:lnTo>
                    <a:pt x="113895" y="222919"/>
                  </a:lnTo>
                  <a:cubicBezTo>
                    <a:pt x="114372" y="219366"/>
                    <a:pt x="117515" y="216842"/>
                    <a:pt x="121135" y="217271"/>
                  </a:cubicBezTo>
                  <a:cubicBezTo>
                    <a:pt x="124088" y="217633"/>
                    <a:pt x="126374" y="219966"/>
                    <a:pt x="126755" y="222919"/>
                  </a:cubicBezTo>
                  <a:lnTo>
                    <a:pt x="126755" y="363889"/>
                  </a:lnTo>
                  <a:cubicBezTo>
                    <a:pt x="126755" y="363889"/>
                    <a:pt x="126755" y="406466"/>
                    <a:pt x="126755" y="406561"/>
                  </a:cubicBezTo>
                  <a:cubicBezTo>
                    <a:pt x="126755" y="406656"/>
                    <a:pt x="126755" y="408085"/>
                    <a:pt x="126755" y="408847"/>
                  </a:cubicBezTo>
                  <a:cubicBezTo>
                    <a:pt x="127231" y="415420"/>
                    <a:pt x="129707" y="421697"/>
                    <a:pt x="133804" y="426849"/>
                  </a:cubicBezTo>
                  <a:cubicBezTo>
                    <a:pt x="138471" y="432041"/>
                    <a:pt x="145138" y="434936"/>
                    <a:pt x="152091" y="434755"/>
                  </a:cubicBezTo>
                  <a:cubicBezTo>
                    <a:pt x="170570" y="434755"/>
                    <a:pt x="177714" y="421325"/>
                    <a:pt x="177714" y="402847"/>
                  </a:cubicBezTo>
                  <a:lnTo>
                    <a:pt x="177714" y="94522"/>
                  </a:lnTo>
                  <a:cubicBezTo>
                    <a:pt x="177237" y="90969"/>
                    <a:pt x="179809" y="87740"/>
                    <a:pt x="183333" y="87312"/>
                  </a:cubicBezTo>
                  <a:cubicBezTo>
                    <a:pt x="186953" y="86874"/>
                    <a:pt x="190095" y="89407"/>
                    <a:pt x="190572" y="92951"/>
                  </a:cubicBezTo>
                  <a:cubicBezTo>
                    <a:pt x="190667" y="93474"/>
                    <a:pt x="190667" y="93999"/>
                    <a:pt x="190572" y="94522"/>
                  </a:cubicBezTo>
                  <a:lnTo>
                    <a:pt x="190572" y="206155"/>
                  </a:lnTo>
                  <a:cubicBezTo>
                    <a:pt x="192096" y="220329"/>
                    <a:pt x="204764" y="230615"/>
                    <a:pt x="218956" y="229111"/>
                  </a:cubicBezTo>
                  <a:cubicBezTo>
                    <a:pt x="231053" y="227834"/>
                    <a:pt x="240674" y="218262"/>
                    <a:pt x="241912" y="206155"/>
                  </a:cubicBezTo>
                  <a:lnTo>
                    <a:pt x="241912" y="62614"/>
                  </a:lnTo>
                  <a:cubicBezTo>
                    <a:pt x="242103" y="28105"/>
                    <a:pt x="214289" y="-4"/>
                    <a:pt x="179713" y="-175"/>
                  </a:cubicBezTo>
                  <a:cubicBezTo>
                    <a:pt x="179047" y="-185"/>
                    <a:pt x="178380" y="-175"/>
                    <a:pt x="177714" y="-156"/>
                  </a:cubicBezTo>
                  <a:close/>
                </a:path>
              </a:pathLst>
            </a:custGeom>
            <a:solidFill>
              <a:srgbClr val="336933"/>
            </a:solidFill>
            <a:ln w="9525" cap="flat">
              <a:noFill/>
              <a:prstDash val="solid"/>
              <a:miter/>
            </a:ln>
          </p:spPr>
          <p:txBody>
            <a:bodyPr rtlCol="0" anchor="ctr"/>
            <a:lstStyle/>
            <a:p>
              <a:endParaRPr lang="en-US"/>
            </a:p>
          </p:txBody>
        </p:sp>
        <p:sp>
          <p:nvSpPr>
            <p:cNvPr id="983" name="Freeform: Shape 982">
              <a:extLst>
                <a:ext uri="{FF2B5EF4-FFF2-40B4-BE49-F238E27FC236}">
                  <a16:creationId xmlns:a16="http://schemas.microsoft.com/office/drawing/2014/main" id="{BF042761-4D00-4FA8-8D16-67557EE92258}"/>
                </a:ext>
              </a:extLst>
            </p:cNvPr>
            <p:cNvSpPr/>
            <p:nvPr/>
          </p:nvSpPr>
          <p:spPr>
            <a:xfrm>
              <a:off x="10704037" y="2766405"/>
              <a:ext cx="138887" cy="138887"/>
            </a:xfrm>
            <a:custGeom>
              <a:avLst/>
              <a:gdLst>
                <a:gd name="connsiteX0" fmla="*/ 109705 w 110490"/>
                <a:gd name="connsiteY0" fmla="*/ 54970 h 110490"/>
                <a:gd name="connsiteX1" fmla="*/ 54555 w 110490"/>
                <a:gd name="connsiteY1" fmla="*/ 110310 h 110490"/>
                <a:gd name="connsiteX2" fmla="*/ -785 w 110490"/>
                <a:gd name="connsiteY2" fmla="*/ 55160 h 110490"/>
                <a:gd name="connsiteX3" fmla="*/ 54364 w 110490"/>
                <a:gd name="connsiteY3" fmla="*/ -180 h 110490"/>
                <a:gd name="connsiteX4" fmla="*/ 54555 w 110490"/>
                <a:gd name="connsiteY4" fmla="*/ -180 h 110490"/>
                <a:gd name="connsiteX5" fmla="*/ 109705 w 110490"/>
                <a:gd name="connsiteY5" fmla="*/ 54970 h 11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90" h="110490">
                  <a:moveTo>
                    <a:pt x="109705" y="54970"/>
                  </a:moveTo>
                  <a:cubicBezTo>
                    <a:pt x="109801" y="85478"/>
                    <a:pt x="85036" y="110253"/>
                    <a:pt x="54555" y="110310"/>
                  </a:cubicBezTo>
                  <a:cubicBezTo>
                    <a:pt x="24076" y="110367"/>
                    <a:pt x="-689" y="85669"/>
                    <a:pt x="-785" y="55160"/>
                  </a:cubicBezTo>
                  <a:cubicBezTo>
                    <a:pt x="-880" y="24652"/>
                    <a:pt x="23885" y="-123"/>
                    <a:pt x="54364" y="-180"/>
                  </a:cubicBezTo>
                  <a:cubicBezTo>
                    <a:pt x="54460" y="-180"/>
                    <a:pt x="54460" y="-180"/>
                    <a:pt x="54555" y="-180"/>
                  </a:cubicBezTo>
                  <a:cubicBezTo>
                    <a:pt x="85036" y="-180"/>
                    <a:pt x="109705" y="24509"/>
                    <a:pt x="109705" y="54970"/>
                  </a:cubicBezTo>
                </a:path>
              </a:pathLst>
            </a:custGeom>
            <a:solidFill>
              <a:srgbClr val="336933"/>
            </a:solidFill>
            <a:ln w="9525" cap="flat">
              <a:noFill/>
              <a:prstDash val="solid"/>
              <a:miter/>
            </a:ln>
          </p:spPr>
          <p:txBody>
            <a:bodyPr rtlCol="0" anchor="ctr"/>
            <a:lstStyle/>
            <a:p>
              <a:endParaRPr lang="en-US"/>
            </a:p>
          </p:txBody>
        </p:sp>
        <p:sp>
          <p:nvSpPr>
            <p:cNvPr id="984" name="Freeform: Shape 983">
              <a:extLst>
                <a:ext uri="{FF2B5EF4-FFF2-40B4-BE49-F238E27FC236}">
                  <a16:creationId xmlns:a16="http://schemas.microsoft.com/office/drawing/2014/main" id="{B6B99CC3-7590-425A-8C19-8D8A17358E04}"/>
                </a:ext>
              </a:extLst>
            </p:cNvPr>
            <p:cNvSpPr/>
            <p:nvPr/>
          </p:nvSpPr>
          <p:spPr>
            <a:xfrm>
              <a:off x="9406638" y="4480059"/>
              <a:ext cx="84502" cy="183589"/>
            </a:xfrm>
            <a:custGeom>
              <a:avLst/>
              <a:gdLst>
                <a:gd name="connsiteX0" fmla="*/ 4647 w 67225"/>
                <a:gd name="connsiteY0" fmla="*/ 145301 h 146052"/>
                <a:gd name="connsiteX1" fmla="*/ 7791 w 67225"/>
                <a:gd name="connsiteY1" fmla="*/ 145873 h 146052"/>
                <a:gd name="connsiteX2" fmla="*/ 14363 w 67225"/>
                <a:gd name="connsiteY2" fmla="*/ 142825 h 146052"/>
                <a:gd name="connsiteX3" fmla="*/ 60083 w 67225"/>
                <a:gd name="connsiteY3" fmla="*/ 89961 h 146052"/>
                <a:gd name="connsiteX4" fmla="*/ 60083 w 67225"/>
                <a:gd name="connsiteY4" fmla="*/ 55575 h 146052"/>
                <a:gd name="connsiteX5" fmla="*/ 14363 w 67225"/>
                <a:gd name="connsiteY5" fmla="*/ 2617 h 146052"/>
                <a:gd name="connsiteX6" fmla="*/ 4838 w 67225"/>
                <a:gd name="connsiteY6" fmla="*/ 235 h 146052"/>
                <a:gd name="connsiteX7" fmla="*/ -782 w 67225"/>
                <a:gd name="connsiteY7" fmla="*/ 8427 h 146052"/>
                <a:gd name="connsiteX8" fmla="*/ -782 w 67225"/>
                <a:gd name="connsiteY8" fmla="*/ 136729 h 146052"/>
                <a:gd name="connsiteX9" fmla="*/ 4838 w 67225"/>
                <a:gd name="connsiteY9" fmla="*/ 144920 h 14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5" h="146052">
                  <a:moveTo>
                    <a:pt x="4647" y="145301"/>
                  </a:moveTo>
                  <a:cubicBezTo>
                    <a:pt x="5695" y="145682"/>
                    <a:pt x="6743" y="145873"/>
                    <a:pt x="7791" y="145873"/>
                  </a:cubicBezTo>
                  <a:cubicBezTo>
                    <a:pt x="10363" y="145882"/>
                    <a:pt x="12744" y="144758"/>
                    <a:pt x="14363" y="142825"/>
                  </a:cubicBezTo>
                  <a:lnTo>
                    <a:pt x="60083" y="89961"/>
                  </a:lnTo>
                  <a:cubicBezTo>
                    <a:pt x="68560" y="80074"/>
                    <a:pt x="68560" y="65463"/>
                    <a:pt x="60083" y="55575"/>
                  </a:cubicBezTo>
                  <a:lnTo>
                    <a:pt x="14363" y="2617"/>
                  </a:lnTo>
                  <a:cubicBezTo>
                    <a:pt x="11886" y="121"/>
                    <a:pt x="8172" y="-793"/>
                    <a:pt x="4838" y="235"/>
                  </a:cubicBezTo>
                  <a:cubicBezTo>
                    <a:pt x="1409" y="1493"/>
                    <a:pt x="-877" y="4779"/>
                    <a:pt x="-782" y="8427"/>
                  </a:cubicBezTo>
                  <a:lnTo>
                    <a:pt x="-782" y="136729"/>
                  </a:lnTo>
                  <a:cubicBezTo>
                    <a:pt x="-782" y="140358"/>
                    <a:pt x="1409" y="143615"/>
                    <a:pt x="4838" y="144920"/>
                  </a:cubicBezTo>
                </a:path>
              </a:pathLst>
            </a:custGeom>
            <a:solidFill>
              <a:srgbClr val="336933"/>
            </a:solidFill>
            <a:ln w="9525" cap="flat">
              <a:noFill/>
              <a:prstDash val="solid"/>
              <a:miter/>
            </a:ln>
          </p:spPr>
          <p:txBody>
            <a:bodyPr rtlCol="0" anchor="ctr"/>
            <a:lstStyle/>
            <a:p>
              <a:endParaRPr lang="en-US"/>
            </a:p>
          </p:txBody>
        </p:sp>
        <p:sp>
          <p:nvSpPr>
            <p:cNvPr id="985" name="Freeform: Shape 984">
              <a:extLst>
                <a:ext uri="{FF2B5EF4-FFF2-40B4-BE49-F238E27FC236}">
                  <a16:creationId xmlns:a16="http://schemas.microsoft.com/office/drawing/2014/main" id="{DDEE43BE-01B3-4D3A-8AEB-DFBC29BBD6D7}"/>
                </a:ext>
              </a:extLst>
            </p:cNvPr>
            <p:cNvSpPr/>
            <p:nvPr/>
          </p:nvSpPr>
          <p:spPr>
            <a:xfrm>
              <a:off x="9406642" y="4602586"/>
              <a:ext cx="194202" cy="123921"/>
            </a:xfrm>
            <a:custGeom>
              <a:avLst/>
              <a:gdLst>
                <a:gd name="connsiteX0" fmla="*/ 125041 w 154495"/>
                <a:gd name="connsiteY0" fmla="*/ 56780 h 98584"/>
                <a:gd name="connsiteX1" fmla="*/ 79321 w 154495"/>
                <a:gd name="connsiteY1" fmla="*/ 3916 h 98584"/>
                <a:gd name="connsiteX2" fmla="*/ 76368 w 154495"/>
                <a:gd name="connsiteY2" fmla="*/ -180 h 98584"/>
                <a:gd name="connsiteX3" fmla="*/ 73511 w 154495"/>
                <a:gd name="connsiteY3" fmla="*/ 3916 h 98584"/>
                <a:gd name="connsiteX4" fmla="*/ 27790 w 154495"/>
                <a:gd name="connsiteY4" fmla="*/ 56875 h 98584"/>
                <a:gd name="connsiteX5" fmla="*/ 7788 w 154495"/>
                <a:gd name="connsiteY5" fmla="*/ 65828 h 98584"/>
                <a:gd name="connsiteX6" fmla="*/ -785 w 154495"/>
                <a:gd name="connsiteY6" fmla="*/ 64400 h 98584"/>
                <a:gd name="connsiteX7" fmla="*/ -785 w 154495"/>
                <a:gd name="connsiteY7" fmla="*/ 64400 h 98584"/>
                <a:gd name="connsiteX8" fmla="*/ -785 w 154495"/>
                <a:gd name="connsiteY8" fmla="*/ 72210 h 98584"/>
                <a:gd name="connsiteX9" fmla="*/ 25409 w 154495"/>
                <a:gd name="connsiteY9" fmla="*/ 98404 h 98584"/>
                <a:gd name="connsiteX10" fmla="*/ 127422 w 154495"/>
                <a:gd name="connsiteY10" fmla="*/ 98404 h 98584"/>
                <a:gd name="connsiteX11" fmla="*/ 153711 w 154495"/>
                <a:gd name="connsiteY11" fmla="*/ 72305 h 98584"/>
                <a:gd name="connsiteX12" fmla="*/ 153711 w 154495"/>
                <a:gd name="connsiteY12" fmla="*/ 72210 h 98584"/>
                <a:gd name="connsiteX13" fmla="*/ 153711 w 154495"/>
                <a:gd name="connsiteY13" fmla="*/ 64304 h 98584"/>
                <a:gd name="connsiteX14" fmla="*/ 125136 w 154495"/>
                <a:gd name="connsiteY14" fmla="*/ 56780 h 9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4495" h="98584">
                  <a:moveTo>
                    <a:pt x="125041" y="56780"/>
                  </a:moveTo>
                  <a:lnTo>
                    <a:pt x="79321" y="3916"/>
                  </a:lnTo>
                  <a:cubicBezTo>
                    <a:pt x="78273" y="2611"/>
                    <a:pt x="77225" y="1249"/>
                    <a:pt x="76368" y="-180"/>
                  </a:cubicBezTo>
                  <a:cubicBezTo>
                    <a:pt x="75415" y="1154"/>
                    <a:pt x="74558" y="2583"/>
                    <a:pt x="73511" y="3916"/>
                  </a:cubicBezTo>
                  <a:lnTo>
                    <a:pt x="27790" y="56875"/>
                  </a:lnTo>
                  <a:cubicBezTo>
                    <a:pt x="22647" y="62514"/>
                    <a:pt x="15408" y="65762"/>
                    <a:pt x="7788" y="65828"/>
                  </a:cubicBezTo>
                  <a:cubicBezTo>
                    <a:pt x="4835" y="65819"/>
                    <a:pt x="1978" y="65333"/>
                    <a:pt x="-785" y="64400"/>
                  </a:cubicBezTo>
                  <a:lnTo>
                    <a:pt x="-785" y="64400"/>
                  </a:lnTo>
                  <a:lnTo>
                    <a:pt x="-785" y="72210"/>
                  </a:lnTo>
                  <a:cubicBezTo>
                    <a:pt x="-785" y="86679"/>
                    <a:pt x="10931" y="98404"/>
                    <a:pt x="25409" y="98404"/>
                  </a:cubicBezTo>
                  <a:lnTo>
                    <a:pt x="127422" y="98404"/>
                  </a:lnTo>
                  <a:cubicBezTo>
                    <a:pt x="141900" y="98461"/>
                    <a:pt x="153616" y="86774"/>
                    <a:pt x="153711" y="72305"/>
                  </a:cubicBezTo>
                  <a:cubicBezTo>
                    <a:pt x="153711" y="72277"/>
                    <a:pt x="153711" y="72239"/>
                    <a:pt x="153711" y="72210"/>
                  </a:cubicBezTo>
                  <a:lnTo>
                    <a:pt x="153711" y="64304"/>
                  </a:lnTo>
                  <a:cubicBezTo>
                    <a:pt x="143519" y="67952"/>
                    <a:pt x="132184" y="64961"/>
                    <a:pt x="125136" y="56780"/>
                  </a:cubicBezTo>
                </a:path>
              </a:pathLst>
            </a:custGeom>
            <a:solidFill>
              <a:srgbClr val="336933"/>
            </a:solidFill>
            <a:ln w="9525" cap="flat">
              <a:noFill/>
              <a:prstDash val="solid"/>
              <a:miter/>
            </a:ln>
          </p:spPr>
          <p:txBody>
            <a:bodyPr rtlCol="0" anchor="ctr"/>
            <a:lstStyle/>
            <a:p>
              <a:endParaRPr lang="en-US"/>
            </a:p>
          </p:txBody>
        </p:sp>
        <p:sp>
          <p:nvSpPr>
            <p:cNvPr id="986" name="Freeform: Shape 985">
              <a:extLst>
                <a:ext uri="{FF2B5EF4-FFF2-40B4-BE49-F238E27FC236}">
                  <a16:creationId xmlns:a16="http://schemas.microsoft.com/office/drawing/2014/main" id="{FAEC781A-955F-4BBD-BE38-36725ADA6DDD}"/>
                </a:ext>
              </a:extLst>
            </p:cNvPr>
            <p:cNvSpPr/>
            <p:nvPr/>
          </p:nvSpPr>
          <p:spPr>
            <a:xfrm>
              <a:off x="9516106" y="4480059"/>
              <a:ext cx="84739" cy="183589"/>
            </a:xfrm>
            <a:custGeom>
              <a:avLst/>
              <a:gdLst>
                <a:gd name="connsiteX0" fmla="*/ 60818 w 67413"/>
                <a:gd name="connsiteY0" fmla="*/ 235 h 146052"/>
                <a:gd name="connsiteX1" fmla="*/ 51293 w 67413"/>
                <a:gd name="connsiteY1" fmla="*/ 2617 h 146052"/>
                <a:gd name="connsiteX2" fmla="*/ 5573 w 67413"/>
                <a:gd name="connsiteY2" fmla="*/ 55575 h 146052"/>
                <a:gd name="connsiteX3" fmla="*/ 5573 w 67413"/>
                <a:gd name="connsiteY3" fmla="*/ 89961 h 146052"/>
                <a:gd name="connsiteX4" fmla="*/ 51293 w 67413"/>
                <a:gd name="connsiteY4" fmla="*/ 142825 h 146052"/>
                <a:gd name="connsiteX5" fmla="*/ 57865 w 67413"/>
                <a:gd name="connsiteY5" fmla="*/ 145873 h 146052"/>
                <a:gd name="connsiteX6" fmla="*/ 61009 w 67413"/>
                <a:gd name="connsiteY6" fmla="*/ 145301 h 146052"/>
                <a:gd name="connsiteX7" fmla="*/ 66628 w 67413"/>
                <a:gd name="connsiteY7" fmla="*/ 137109 h 146052"/>
                <a:gd name="connsiteX8" fmla="*/ 66628 w 67413"/>
                <a:gd name="connsiteY8" fmla="*/ 8427 h 146052"/>
                <a:gd name="connsiteX9" fmla="*/ 61009 w 67413"/>
                <a:gd name="connsiteY9" fmla="*/ 235 h 14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413" h="146052">
                  <a:moveTo>
                    <a:pt x="60818" y="235"/>
                  </a:moveTo>
                  <a:cubicBezTo>
                    <a:pt x="57485" y="-793"/>
                    <a:pt x="53770" y="121"/>
                    <a:pt x="51293" y="2617"/>
                  </a:cubicBezTo>
                  <a:lnTo>
                    <a:pt x="5573" y="55575"/>
                  </a:lnTo>
                  <a:cubicBezTo>
                    <a:pt x="-2904" y="65463"/>
                    <a:pt x="-2904" y="80074"/>
                    <a:pt x="5573" y="89961"/>
                  </a:cubicBezTo>
                  <a:lnTo>
                    <a:pt x="51293" y="142825"/>
                  </a:lnTo>
                  <a:cubicBezTo>
                    <a:pt x="52912" y="144739"/>
                    <a:pt x="55293" y="145854"/>
                    <a:pt x="57865" y="145873"/>
                  </a:cubicBezTo>
                  <a:cubicBezTo>
                    <a:pt x="58913" y="145863"/>
                    <a:pt x="59961" y="145663"/>
                    <a:pt x="61009" y="145301"/>
                  </a:cubicBezTo>
                  <a:cubicBezTo>
                    <a:pt x="64342" y="143977"/>
                    <a:pt x="66628" y="140729"/>
                    <a:pt x="66628" y="137109"/>
                  </a:cubicBezTo>
                  <a:lnTo>
                    <a:pt x="66628" y="8427"/>
                  </a:lnTo>
                  <a:cubicBezTo>
                    <a:pt x="66628" y="4788"/>
                    <a:pt x="64438" y="1512"/>
                    <a:pt x="61009" y="235"/>
                  </a:cubicBezTo>
                </a:path>
              </a:pathLst>
            </a:custGeom>
            <a:solidFill>
              <a:srgbClr val="336933"/>
            </a:solidFill>
            <a:ln w="9525" cap="flat">
              <a:noFill/>
              <a:prstDash val="solid"/>
              <a:miter/>
            </a:ln>
          </p:spPr>
          <p:txBody>
            <a:bodyPr rtlCol="0" anchor="ctr"/>
            <a:lstStyle/>
            <a:p>
              <a:endParaRPr lang="en-US"/>
            </a:p>
          </p:txBody>
        </p:sp>
        <p:sp>
          <p:nvSpPr>
            <p:cNvPr id="987" name="Freeform: Shape 986">
              <a:extLst>
                <a:ext uri="{FF2B5EF4-FFF2-40B4-BE49-F238E27FC236}">
                  <a16:creationId xmlns:a16="http://schemas.microsoft.com/office/drawing/2014/main" id="{42C7999F-8DBD-4305-BBD5-4BE47FACFA26}"/>
                </a:ext>
              </a:extLst>
            </p:cNvPr>
            <p:cNvSpPr/>
            <p:nvPr/>
          </p:nvSpPr>
          <p:spPr>
            <a:xfrm>
              <a:off x="9406403" y="4295239"/>
              <a:ext cx="194202" cy="245686"/>
            </a:xfrm>
            <a:custGeom>
              <a:avLst/>
              <a:gdLst>
                <a:gd name="connsiteX0" fmla="*/ 107515 w 154495"/>
                <a:gd name="connsiteY0" fmla="*/ 57922 h 195453"/>
                <a:gd name="connsiteX1" fmla="*/ 107515 w 154495"/>
                <a:gd name="connsiteY1" fmla="*/ -180 h 195453"/>
                <a:gd name="connsiteX2" fmla="*/ 98751 w 154495"/>
                <a:gd name="connsiteY2" fmla="*/ 1439 h 195453"/>
                <a:gd name="connsiteX3" fmla="*/ 54080 w 154495"/>
                <a:gd name="connsiteY3" fmla="*/ 1439 h 195453"/>
                <a:gd name="connsiteX4" fmla="*/ 45316 w 154495"/>
                <a:gd name="connsiteY4" fmla="*/ -180 h 195453"/>
                <a:gd name="connsiteX5" fmla="*/ 45316 w 154495"/>
                <a:gd name="connsiteY5" fmla="*/ 57922 h 195453"/>
                <a:gd name="connsiteX6" fmla="*/ -784 w 154495"/>
                <a:gd name="connsiteY6" fmla="*/ 127741 h 195453"/>
                <a:gd name="connsiteX7" fmla="*/ -784 w 154495"/>
                <a:gd name="connsiteY7" fmla="*/ 130693 h 195453"/>
                <a:gd name="connsiteX8" fmla="*/ 7883 w 154495"/>
                <a:gd name="connsiteY8" fmla="*/ 129170 h 195453"/>
                <a:gd name="connsiteX9" fmla="*/ 27600 w 154495"/>
                <a:gd name="connsiteY9" fmla="*/ 137933 h 195453"/>
                <a:gd name="connsiteX10" fmla="*/ 73510 w 154495"/>
                <a:gd name="connsiteY10" fmla="*/ 191082 h 195453"/>
                <a:gd name="connsiteX11" fmla="*/ 76463 w 154495"/>
                <a:gd name="connsiteY11" fmla="*/ 195273 h 195453"/>
                <a:gd name="connsiteX12" fmla="*/ 79511 w 154495"/>
                <a:gd name="connsiteY12" fmla="*/ 191082 h 195453"/>
                <a:gd name="connsiteX13" fmla="*/ 125136 w 154495"/>
                <a:gd name="connsiteY13" fmla="*/ 138218 h 195453"/>
                <a:gd name="connsiteX14" fmla="*/ 153711 w 154495"/>
                <a:gd name="connsiteY14" fmla="*/ 130693 h 195453"/>
                <a:gd name="connsiteX15" fmla="*/ 153711 w 154495"/>
                <a:gd name="connsiteY15" fmla="*/ 127741 h 195453"/>
                <a:gd name="connsiteX16" fmla="*/ 107515 w 154495"/>
                <a:gd name="connsiteY16" fmla="*/ 57922 h 195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4495" h="195453">
                  <a:moveTo>
                    <a:pt x="107515" y="57922"/>
                  </a:moveTo>
                  <a:lnTo>
                    <a:pt x="107515" y="-180"/>
                  </a:lnTo>
                  <a:cubicBezTo>
                    <a:pt x="104657" y="839"/>
                    <a:pt x="101705" y="1391"/>
                    <a:pt x="98751" y="1439"/>
                  </a:cubicBezTo>
                  <a:lnTo>
                    <a:pt x="54080" y="1439"/>
                  </a:lnTo>
                  <a:cubicBezTo>
                    <a:pt x="51126" y="1391"/>
                    <a:pt x="48174" y="839"/>
                    <a:pt x="45316" y="-180"/>
                  </a:cubicBezTo>
                  <a:lnTo>
                    <a:pt x="45316" y="57922"/>
                  </a:lnTo>
                  <a:cubicBezTo>
                    <a:pt x="17313" y="69800"/>
                    <a:pt x="-880" y="97308"/>
                    <a:pt x="-784" y="127741"/>
                  </a:cubicBezTo>
                  <a:lnTo>
                    <a:pt x="-784" y="130693"/>
                  </a:lnTo>
                  <a:cubicBezTo>
                    <a:pt x="1978" y="129741"/>
                    <a:pt x="4930" y="129227"/>
                    <a:pt x="7883" y="129170"/>
                  </a:cubicBezTo>
                  <a:cubicBezTo>
                    <a:pt x="15408" y="129198"/>
                    <a:pt x="22551" y="132379"/>
                    <a:pt x="27600" y="137933"/>
                  </a:cubicBezTo>
                  <a:lnTo>
                    <a:pt x="73510" y="191082"/>
                  </a:lnTo>
                  <a:cubicBezTo>
                    <a:pt x="74558" y="192415"/>
                    <a:pt x="75606" y="193816"/>
                    <a:pt x="76463" y="195273"/>
                  </a:cubicBezTo>
                  <a:cubicBezTo>
                    <a:pt x="77415" y="193816"/>
                    <a:pt x="78368" y="192415"/>
                    <a:pt x="79511" y="191082"/>
                  </a:cubicBezTo>
                  <a:lnTo>
                    <a:pt x="125136" y="138218"/>
                  </a:lnTo>
                  <a:cubicBezTo>
                    <a:pt x="132184" y="130036"/>
                    <a:pt x="143520" y="127045"/>
                    <a:pt x="153711" y="130693"/>
                  </a:cubicBezTo>
                  <a:lnTo>
                    <a:pt x="153711" y="127741"/>
                  </a:lnTo>
                  <a:cubicBezTo>
                    <a:pt x="153806" y="97270"/>
                    <a:pt x="135613" y="69734"/>
                    <a:pt x="107515" y="57922"/>
                  </a:cubicBezTo>
                </a:path>
              </a:pathLst>
            </a:custGeom>
            <a:solidFill>
              <a:srgbClr val="336933"/>
            </a:solidFill>
            <a:ln w="9525" cap="flat">
              <a:noFill/>
              <a:prstDash val="solid"/>
              <a:miter/>
            </a:ln>
          </p:spPr>
          <p:txBody>
            <a:bodyPr rtlCol="0" anchor="ctr"/>
            <a:lstStyle/>
            <a:p>
              <a:endParaRPr lang="en-US"/>
            </a:p>
          </p:txBody>
        </p:sp>
        <p:sp>
          <p:nvSpPr>
            <p:cNvPr id="988" name="Freeform: Shape 987">
              <a:extLst>
                <a:ext uri="{FF2B5EF4-FFF2-40B4-BE49-F238E27FC236}">
                  <a16:creationId xmlns:a16="http://schemas.microsoft.com/office/drawing/2014/main" id="{D9C89DC0-C796-4E10-A848-2975659C68C7}"/>
                </a:ext>
              </a:extLst>
            </p:cNvPr>
            <p:cNvSpPr/>
            <p:nvPr/>
          </p:nvSpPr>
          <p:spPr>
            <a:xfrm>
              <a:off x="9464353" y="4198139"/>
              <a:ext cx="78183" cy="77106"/>
            </a:xfrm>
            <a:custGeom>
              <a:avLst/>
              <a:gdLst>
                <a:gd name="connsiteX0" fmla="*/ 7979 w 62198"/>
                <a:gd name="connsiteY0" fmla="*/ 61161 h 61341"/>
                <a:gd name="connsiteX1" fmla="*/ 52650 w 62198"/>
                <a:gd name="connsiteY1" fmla="*/ 61161 h 61341"/>
                <a:gd name="connsiteX2" fmla="*/ 61414 w 62198"/>
                <a:gd name="connsiteY2" fmla="*/ 52398 h 61341"/>
                <a:gd name="connsiteX3" fmla="*/ 61414 w 62198"/>
                <a:gd name="connsiteY3" fmla="*/ 8583 h 61341"/>
                <a:gd name="connsiteX4" fmla="*/ 52650 w 62198"/>
                <a:gd name="connsiteY4" fmla="*/ -180 h 61341"/>
                <a:gd name="connsiteX5" fmla="*/ 7979 w 62198"/>
                <a:gd name="connsiteY5" fmla="*/ -180 h 61341"/>
                <a:gd name="connsiteX6" fmla="*/ -785 w 62198"/>
                <a:gd name="connsiteY6" fmla="*/ 8583 h 61341"/>
                <a:gd name="connsiteX7" fmla="*/ -785 w 62198"/>
                <a:gd name="connsiteY7" fmla="*/ 52398 h 61341"/>
                <a:gd name="connsiteX8" fmla="*/ 7979 w 62198"/>
                <a:gd name="connsiteY8" fmla="*/ 61161 h 61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198" h="61341">
                  <a:moveTo>
                    <a:pt x="7979" y="61161"/>
                  </a:moveTo>
                  <a:lnTo>
                    <a:pt x="52650" y="61161"/>
                  </a:lnTo>
                  <a:cubicBezTo>
                    <a:pt x="57508" y="61161"/>
                    <a:pt x="61414" y="57236"/>
                    <a:pt x="61414" y="52398"/>
                  </a:cubicBezTo>
                  <a:lnTo>
                    <a:pt x="61414" y="8583"/>
                  </a:lnTo>
                  <a:cubicBezTo>
                    <a:pt x="61318" y="3763"/>
                    <a:pt x="57508" y="-132"/>
                    <a:pt x="52650" y="-180"/>
                  </a:cubicBezTo>
                  <a:lnTo>
                    <a:pt x="7979" y="-180"/>
                  </a:lnTo>
                  <a:cubicBezTo>
                    <a:pt x="3121" y="-180"/>
                    <a:pt x="-785" y="3744"/>
                    <a:pt x="-785" y="8583"/>
                  </a:cubicBezTo>
                  <a:lnTo>
                    <a:pt x="-785" y="52398"/>
                  </a:lnTo>
                  <a:cubicBezTo>
                    <a:pt x="-785" y="57236"/>
                    <a:pt x="3121" y="61161"/>
                    <a:pt x="7979" y="61161"/>
                  </a:cubicBezTo>
                </a:path>
              </a:pathLst>
            </a:custGeom>
            <a:solidFill>
              <a:srgbClr val="336933"/>
            </a:solidFill>
            <a:ln w="9525" cap="flat">
              <a:noFill/>
              <a:prstDash val="solid"/>
              <a:miter/>
            </a:ln>
          </p:spPr>
          <p:txBody>
            <a:bodyPr rtlCol="0" anchor="ctr"/>
            <a:lstStyle/>
            <a:p>
              <a:endParaRPr lang="en-US"/>
            </a:p>
          </p:txBody>
        </p:sp>
        <p:sp>
          <p:nvSpPr>
            <p:cNvPr id="989" name="Freeform: Shape 988">
              <a:extLst>
                <a:ext uri="{FF2B5EF4-FFF2-40B4-BE49-F238E27FC236}">
                  <a16:creationId xmlns:a16="http://schemas.microsoft.com/office/drawing/2014/main" id="{6176D033-7946-4C26-969A-C1F94359888F}"/>
                </a:ext>
              </a:extLst>
            </p:cNvPr>
            <p:cNvSpPr/>
            <p:nvPr/>
          </p:nvSpPr>
          <p:spPr>
            <a:xfrm>
              <a:off x="9719735" y="4479983"/>
              <a:ext cx="183665" cy="84520"/>
            </a:xfrm>
            <a:custGeom>
              <a:avLst/>
              <a:gdLst>
                <a:gd name="connsiteX0" fmla="*/ -213 w 146113"/>
                <a:gd name="connsiteY0" fmla="*/ 5345 h 67239"/>
                <a:gd name="connsiteX1" fmla="*/ -785 w 146113"/>
                <a:gd name="connsiteY1" fmla="*/ 8393 h 67239"/>
                <a:gd name="connsiteX2" fmla="*/ 2169 w 146113"/>
                <a:gd name="connsiteY2" fmla="*/ 15060 h 67239"/>
                <a:gd name="connsiteX3" fmla="*/ 55128 w 146113"/>
                <a:gd name="connsiteY3" fmla="*/ 60780 h 67239"/>
                <a:gd name="connsiteX4" fmla="*/ 89513 w 146113"/>
                <a:gd name="connsiteY4" fmla="*/ 60780 h 67239"/>
                <a:gd name="connsiteX5" fmla="*/ 142376 w 146113"/>
                <a:gd name="connsiteY5" fmla="*/ 15060 h 67239"/>
                <a:gd name="connsiteX6" fmla="*/ 144853 w 146113"/>
                <a:gd name="connsiteY6" fmla="*/ 5535 h 67239"/>
                <a:gd name="connsiteX7" fmla="*/ 136661 w 146113"/>
                <a:gd name="connsiteY7" fmla="*/ -180 h 67239"/>
                <a:gd name="connsiteX8" fmla="*/ 7979 w 146113"/>
                <a:gd name="connsiteY8" fmla="*/ -180 h 67239"/>
                <a:gd name="connsiteX9" fmla="*/ -213 w 146113"/>
                <a:gd name="connsiteY9" fmla="*/ 5535 h 6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113" h="67239">
                  <a:moveTo>
                    <a:pt x="-213" y="5345"/>
                  </a:moveTo>
                  <a:cubicBezTo>
                    <a:pt x="-594" y="6316"/>
                    <a:pt x="-785" y="7355"/>
                    <a:pt x="-785" y="8393"/>
                  </a:cubicBezTo>
                  <a:cubicBezTo>
                    <a:pt x="-689" y="10917"/>
                    <a:pt x="359" y="13317"/>
                    <a:pt x="2169" y="15060"/>
                  </a:cubicBezTo>
                  <a:lnTo>
                    <a:pt x="55128" y="60780"/>
                  </a:lnTo>
                  <a:cubicBezTo>
                    <a:pt x="65033" y="69153"/>
                    <a:pt x="79607" y="69153"/>
                    <a:pt x="89513" y="60780"/>
                  </a:cubicBezTo>
                  <a:lnTo>
                    <a:pt x="142376" y="15060"/>
                  </a:lnTo>
                  <a:cubicBezTo>
                    <a:pt x="145044" y="12660"/>
                    <a:pt x="145996" y="8917"/>
                    <a:pt x="144853" y="5535"/>
                  </a:cubicBezTo>
                  <a:cubicBezTo>
                    <a:pt x="143519" y="2125"/>
                    <a:pt x="140281" y="-142"/>
                    <a:pt x="136661" y="-180"/>
                  </a:cubicBezTo>
                  <a:lnTo>
                    <a:pt x="7979" y="-180"/>
                  </a:lnTo>
                  <a:cubicBezTo>
                    <a:pt x="4359" y="-199"/>
                    <a:pt x="1026" y="2087"/>
                    <a:pt x="-213" y="5535"/>
                  </a:cubicBezTo>
                </a:path>
              </a:pathLst>
            </a:custGeom>
            <a:solidFill>
              <a:srgbClr val="336933"/>
            </a:solidFill>
            <a:ln w="9525" cap="flat">
              <a:noFill/>
              <a:prstDash val="solid"/>
              <a:miter/>
            </a:ln>
          </p:spPr>
          <p:txBody>
            <a:bodyPr rtlCol="0" anchor="ctr"/>
            <a:lstStyle/>
            <a:p>
              <a:endParaRPr lang="en-US"/>
            </a:p>
          </p:txBody>
        </p:sp>
        <p:sp>
          <p:nvSpPr>
            <p:cNvPr id="990" name="Freeform: Shape 989">
              <a:extLst>
                <a:ext uri="{FF2B5EF4-FFF2-40B4-BE49-F238E27FC236}">
                  <a16:creationId xmlns:a16="http://schemas.microsoft.com/office/drawing/2014/main" id="{48427677-A1F1-4234-9AE1-1E4C981C1370}"/>
                </a:ext>
              </a:extLst>
            </p:cNvPr>
            <p:cNvSpPr/>
            <p:nvPr/>
          </p:nvSpPr>
          <p:spPr>
            <a:xfrm>
              <a:off x="9655561" y="4479863"/>
              <a:ext cx="124639" cy="194322"/>
            </a:xfrm>
            <a:custGeom>
              <a:avLst/>
              <a:gdLst>
                <a:gd name="connsiteX0" fmla="*/ 41316 w 99155"/>
                <a:gd name="connsiteY0" fmla="*/ 125645 h 154591"/>
                <a:gd name="connsiteX1" fmla="*/ 94180 w 99155"/>
                <a:gd name="connsiteY1" fmla="*/ 80021 h 154591"/>
                <a:gd name="connsiteX2" fmla="*/ 98371 w 99155"/>
                <a:gd name="connsiteY2" fmla="*/ 77068 h 154591"/>
                <a:gd name="connsiteX3" fmla="*/ 94276 w 99155"/>
                <a:gd name="connsiteY3" fmla="*/ 74115 h 154591"/>
                <a:gd name="connsiteX4" fmla="*/ 41316 w 99155"/>
                <a:gd name="connsiteY4" fmla="*/ 28395 h 154591"/>
                <a:gd name="connsiteX5" fmla="*/ 31791 w 99155"/>
                <a:gd name="connsiteY5" fmla="*/ 8488 h 154591"/>
                <a:gd name="connsiteX6" fmla="*/ 33220 w 99155"/>
                <a:gd name="connsiteY6" fmla="*/ -180 h 154591"/>
                <a:gd name="connsiteX7" fmla="*/ 25504 w 99155"/>
                <a:gd name="connsiteY7" fmla="*/ -180 h 154591"/>
                <a:gd name="connsiteX8" fmla="*/ -785 w 99155"/>
                <a:gd name="connsiteY8" fmla="*/ 26109 h 154591"/>
                <a:gd name="connsiteX9" fmla="*/ -785 w 99155"/>
                <a:gd name="connsiteY9" fmla="*/ 128122 h 154591"/>
                <a:gd name="connsiteX10" fmla="*/ 25504 w 99155"/>
                <a:gd name="connsiteY10" fmla="*/ 154411 h 154591"/>
                <a:gd name="connsiteX11" fmla="*/ 33315 w 99155"/>
                <a:gd name="connsiteY11" fmla="*/ 154411 h 154591"/>
                <a:gd name="connsiteX12" fmla="*/ 31791 w 99155"/>
                <a:gd name="connsiteY12" fmla="*/ 145648 h 154591"/>
                <a:gd name="connsiteX13" fmla="*/ 41316 w 99155"/>
                <a:gd name="connsiteY13" fmla="*/ 125741 h 154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155" h="154591">
                  <a:moveTo>
                    <a:pt x="41316" y="125645"/>
                  </a:moveTo>
                  <a:lnTo>
                    <a:pt x="94180" y="80021"/>
                  </a:lnTo>
                  <a:cubicBezTo>
                    <a:pt x="95513" y="78954"/>
                    <a:pt x="96942" y="77963"/>
                    <a:pt x="98371" y="77068"/>
                  </a:cubicBezTo>
                  <a:cubicBezTo>
                    <a:pt x="96942" y="76192"/>
                    <a:pt x="95513" y="75211"/>
                    <a:pt x="94276" y="74115"/>
                  </a:cubicBezTo>
                  <a:lnTo>
                    <a:pt x="41316" y="28395"/>
                  </a:lnTo>
                  <a:cubicBezTo>
                    <a:pt x="35411" y="23442"/>
                    <a:pt x="31982" y="16184"/>
                    <a:pt x="31791" y="8488"/>
                  </a:cubicBezTo>
                  <a:cubicBezTo>
                    <a:pt x="31791" y="5545"/>
                    <a:pt x="32268" y="2611"/>
                    <a:pt x="33220" y="-180"/>
                  </a:cubicBezTo>
                  <a:lnTo>
                    <a:pt x="25504" y="-180"/>
                  </a:lnTo>
                  <a:cubicBezTo>
                    <a:pt x="11026" y="-180"/>
                    <a:pt x="-785" y="11593"/>
                    <a:pt x="-785" y="26109"/>
                  </a:cubicBezTo>
                  <a:lnTo>
                    <a:pt x="-785" y="128122"/>
                  </a:lnTo>
                  <a:cubicBezTo>
                    <a:pt x="-785" y="142638"/>
                    <a:pt x="11026" y="154411"/>
                    <a:pt x="25504" y="154411"/>
                  </a:cubicBezTo>
                  <a:lnTo>
                    <a:pt x="33315" y="154411"/>
                  </a:lnTo>
                  <a:cubicBezTo>
                    <a:pt x="32363" y="151592"/>
                    <a:pt x="31886" y="148629"/>
                    <a:pt x="31791" y="145648"/>
                  </a:cubicBezTo>
                  <a:cubicBezTo>
                    <a:pt x="31886" y="137942"/>
                    <a:pt x="35411" y="130675"/>
                    <a:pt x="41316" y="125741"/>
                  </a:cubicBezTo>
                </a:path>
              </a:pathLst>
            </a:custGeom>
            <a:solidFill>
              <a:srgbClr val="336933"/>
            </a:solidFill>
            <a:ln w="9525" cap="flat">
              <a:noFill/>
              <a:prstDash val="solid"/>
              <a:miter/>
            </a:ln>
          </p:spPr>
          <p:txBody>
            <a:bodyPr rtlCol="0" anchor="ctr"/>
            <a:lstStyle/>
            <a:p>
              <a:endParaRPr lang="en-US"/>
            </a:p>
          </p:txBody>
        </p:sp>
        <p:sp>
          <p:nvSpPr>
            <p:cNvPr id="991" name="Freeform: Shape 990">
              <a:extLst>
                <a:ext uri="{FF2B5EF4-FFF2-40B4-BE49-F238E27FC236}">
                  <a16:creationId xmlns:a16="http://schemas.microsoft.com/office/drawing/2014/main" id="{7DC3F6DC-84E7-47C4-B69E-9F4E9B5A3479}"/>
                </a:ext>
              </a:extLst>
            </p:cNvPr>
            <p:cNvSpPr/>
            <p:nvPr/>
          </p:nvSpPr>
          <p:spPr>
            <a:xfrm>
              <a:off x="9719378" y="4589428"/>
              <a:ext cx="183737" cy="84756"/>
            </a:xfrm>
            <a:custGeom>
              <a:avLst/>
              <a:gdLst>
                <a:gd name="connsiteX0" fmla="*/ 144852 w 146170"/>
                <a:gd name="connsiteY0" fmla="*/ 61437 h 67427"/>
                <a:gd name="connsiteX1" fmla="*/ 142375 w 146170"/>
                <a:gd name="connsiteY1" fmla="*/ 51912 h 67427"/>
                <a:gd name="connsiteX2" fmla="*/ 89512 w 146170"/>
                <a:gd name="connsiteY2" fmla="*/ 6192 h 67427"/>
                <a:gd name="connsiteX3" fmla="*/ 55127 w 146170"/>
                <a:gd name="connsiteY3" fmla="*/ 6192 h 67427"/>
                <a:gd name="connsiteX4" fmla="*/ 2167 w 146170"/>
                <a:gd name="connsiteY4" fmla="*/ 51912 h 67427"/>
                <a:gd name="connsiteX5" fmla="*/ -785 w 146170"/>
                <a:gd name="connsiteY5" fmla="*/ 58484 h 67427"/>
                <a:gd name="connsiteX6" fmla="*/ -214 w 146170"/>
                <a:gd name="connsiteY6" fmla="*/ 61532 h 67427"/>
                <a:gd name="connsiteX7" fmla="*/ 7977 w 146170"/>
                <a:gd name="connsiteY7" fmla="*/ 67248 h 67427"/>
                <a:gd name="connsiteX8" fmla="*/ 136660 w 146170"/>
                <a:gd name="connsiteY8" fmla="*/ 67248 h 67427"/>
                <a:gd name="connsiteX9" fmla="*/ 144852 w 146170"/>
                <a:gd name="connsiteY9" fmla="*/ 61532 h 67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170" h="67427">
                  <a:moveTo>
                    <a:pt x="144852" y="61437"/>
                  </a:moveTo>
                  <a:cubicBezTo>
                    <a:pt x="146090" y="58056"/>
                    <a:pt x="145138" y="54265"/>
                    <a:pt x="142375" y="51912"/>
                  </a:cubicBezTo>
                  <a:lnTo>
                    <a:pt x="89512" y="6192"/>
                  </a:lnTo>
                  <a:cubicBezTo>
                    <a:pt x="79606" y="-2304"/>
                    <a:pt x="65032" y="-2304"/>
                    <a:pt x="55127" y="6192"/>
                  </a:cubicBezTo>
                  <a:lnTo>
                    <a:pt x="2167" y="51912"/>
                  </a:lnTo>
                  <a:cubicBezTo>
                    <a:pt x="263" y="53569"/>
                    <a:pt x="-785" y="55970"/>
                    <a:pt x="-785" y="58484"/>
                  </a:cubicBezTo>
                  <a:cubicBezTo>
                    <a:pt x="-785" y="59522"/>
                    <a:pt x="-594" y="60561"/>
                    <a:pt x="-214" y="61532"/>
                  </a:cubicBezTo>
                  <a:cubicBezTo>
                    <a:pt x="1024" y="64980"/>
                    <a:pt x="4358" y="67266"/>
                    <a:pt x="7977" y="67248"/>
                  </a:cubicBezTo>
                  <a:lnTo>
                    <a:pt x="136660" y="67248"/>
                  </a:lnTo>
                  <a:cubicBezTo>
                    <a:pt x="140280" y="67209"/>
                    <a:pt x="143519" y="64942"/>
                    <a:pt x="144852" y="61532"/>
                  </a:cubicBezTo>
                </a:path>
              </a:pathLst>
            </a:custGeom>
            <a:solidFill>
              <a:srgbClr val="336933"/>
            </a:solidFill>
            <a:ln w="9525" cap="flat">
              <a:noFill/>
              <a:prstDash val="solid"/>
              <a:miter/>
            </a:ln>
          </p:spPr>
          <p:txBody>
            <a:bodyPr rtlCol="0" anchor="ctr"/>
            <a:lstStyle/>
            <a:p>
              <a:endParaRPr lang="en-US"/>
            </a:p>
          </p:txBody>
        </p:sp>
        <p:sp>
          <p:nvSpPr>
            <p:cNvPr id="992" name="Freeform: Shape 991">
              <a:extLst>
                <a:ext uri="{FF2B5EF4-FFF2-40B4-BE49-F238E27FC236}">
                  <a16:creationId xmlns:a16="http://schemas.microsoft.com/office/drawing/2014/main" id="{6F1E17DF-EDD3-4AA7-A516-4988E4631E82}"/>
                </a:ext>
              </a:extLst>
            </p:cNvPr>
            <p:cNvSpPr/>
            <p:nvPr/>
          </p:nvSpPr>
          <p:spPr>
            <a:xfrm>
              <a:off x="9842101" y="4480102"/>
              <a:ext cx="245686" cy="194321"/>
            </a:xfrm>
            <a:custGeom>
              <a:avLst/>
              <a:gdLst>
                <a:gd name="connsiteX0" fmla="*/ 136565 w 195453"/>
                <a:gd name="connsiteY0" fmla="*/ 108119 h 154590"/>
                <a:gd name="connsiteX1" fmla="*/ 194668 w 195453"/>
                <a:gd name="connsiteY1" fmla="*/ 108119 h 154590"/>
                <a:gd name="connsiteX2" fmla="*/ 193049 w 195453"/>
                <a:gd name="connsiteY2" fmla="*/ 99357 h 154590"/>
                <a:gd name="connsiteX3" fmla="*/ 193049 w 195453"/>
                <a:gd name="connsiteY3" fmla="*/ 54684 h 154590"/>
                <a:gd name="connsiteX4" fmla="*/ 194668 w 195453"/>
                <a:gd name="connsiteY4" fmla="*/ 45921 h 154590"/>
                <a:gd name="connsiteX5" fmla="*/ 136565 w 195453"/>
                <a:gd name="connsiteY5" fmla="*/ 45921 h 154590"/>
                <a:gd name="connsiteX6" fmla="*/ 66747 w 195453"/>
                <a:gd name="connsiteY6" fmla="*/ -180 h 154590"/>
                <a:gd name="connsiteX7" fmla="*/ 63700 w 195453"/>
                <a:gd name="connsiteY7" fmla="*/ -180 h 154590"/>
                <a:gd name="connsiteX8" fmla="*/ 65223 w 195453"/>
                <a:gd name="connsiteY8" fmla="*/ 8488 h 154590"/>
                <a:gd name="connsiteX9" fmla="*/ 56556 w 195453"/>
                <a:gd name="connsiteY9" fmla="*/ 28205 h 154590"/>
                <a:gd name="connsiteX10" fmla="*/ 3310 w 195453"/>
                <a:gd name="connsiteY10" fmla="*/ 74210 h 154590"/>
                <a:gd name="connsiteX11" fmla="*/ -785 w 195453"/>
                <a:gd name="connsiteY11" fmla="*/ 77163 h 154590"/>
                <a:gd name="connsiteX12" fmla="*/ 3310 w 195453"/>
                <a:gd name="connsiteY12" fmla="*/ 80116 h 154590"/>
                <a:gd name="connsiteX13" fmla="*/ 56175 w 195453"/>
                <a:gd name="connsiteY13" fmla="*/ 125836 h 154590"/>
                <a:gd name="connsiteX14" fmla="*/ 65223 w 195453"/>
                <a:gd name="connsiteY14" fmla="*/ 145648 h 154590"/>
                <a:gd name="connsiteX15" fmla="*/ 63794 w 195453"/>
                <a:gd name="connsiteY15" fmla="*/ 154411 h 154590"/>
                <a:gd name="connsiteX16" fmla="*/ 66747 w 195453"/>
                <a:gd name="connsiteY16" fmla="*/ 154411 h 154590"/>
                <a:gd name="connsiteX17" fmla="*/ 136565 w 195453"/>
                <a:gd name="connsiteY17" fmla="*/ 108119 h 15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5453" h="154590">
                  <a:moveTo>
                    <a:pt x="136565" y="108119"/>
                  </a:moveTo>
                  <a:lnTo>
                    <a:pt x="194668" y="108119"/>
                  </a:lnTo>
                  <a:cubicBezTo>
                    <a:pt x="193620" y="105319"/>
                    <a:pt x="193049" y="102357"/>
                    <a:pt x="193049" y="99357"/>
                  </a:cubicBezTo>
                  <a:lnTo>
                    <a:pt x="193049" y="54684"/>
                  </a:lnTo>
                  <a:cubicBezTo>
                    <a:pt x="193049" y="51693"/>
                    <a:pt x="193620" y="48721"/>
                    <a:pt x="194668" y="45921"/>
                  </a:cubicBezTo>
                  <a:lnTo>
                    <a:pt x="136565" y="45921"/>
                  </a:lnTo>
                  <a:cubicBezTo>
                    <a:pt x="124659" y="17908"/>
                    <a:pt x="97131" y="-256"/>
                    <a:pt x="66747" y="-180"/>
                  </a:cubicBezTo>
                  <a:lnTo>
                    <a:pt x="63700" y="-180"/>
                  </a:lnTo>
                  <a:cubicBezTo>
                    <a:pt x="64747" y="2601"/>
                    <a:pt x="65223" y="5535"/>
                    <a:pt x="65223" y="8488"/>
                  </a:cubicBezTo>
                  <a:cubicBezTo>
                    <a:pt x="65223" y="15984"/>
                    <a:pt x="62080" y="23147"/>
                    <a:pt x="56556" y="28205"/>
                  </a:cubicBezTo>
                  <a:lnTo>
                    <a:pt x="3310" y="74210"/>
                  </a:lnTo>
                  <a:cubicBezTo>
                    <a:pt x="1977" y="75353"/>
                    <a:pt x="549" y="76211"/>
                    <a:pt x="-785" y="77163"/>
                  </a:cubicBezTo>
                  <a:cubicBezTo>
                    <a:pt x="644" y="78039"/>
                    <a:pt x="2072" y="79021"/>
                    <a:pt x="3310" y="80116"/>
                  </a:cubicBezTo>
                  <a:lnTo>
                    <a:pt x="56175" y="125836"/>
                  </a:lnTo>
                  <a:cubicBezTo>
                    <a:pt x="61985" y="130789"/>
                    <a:pt x="65223" y="138037"/>
                    <a:pt x="65223" y="145648"/>
                  </a:cubicBezTo>
                  <a:cubicBezTo>
                    <a:pt x="65223" y="148629"/>
                    <a:pt x="64747" y="151582"/>
                    <a:pt x="63794" y="154411"/>
                  </a:cubicBezTo>
                  <a:lnTo>
                    <a:pt x="66747" y="154411"/>
                  </a:lnTo>
                  <a:cubicBezTo>
                    <a:pt x="97227" y="154478"/>
                    <a:pt x="124754" y="136228"/>
                    <a:pt x="136565" y="108119"/>
                  </a:cubicBezTo>
                </a:path>
              </a:pathLst>
            </a:custGeom>
            <a:solidFill>
              <a:srgbClr val="336933"/>
            </a:solidFill>
            <a:ln w="9525" cap="flat">
              <a:noFill/>
              <a:prstDash val="solid"/>
              <a:miter/>
            </a:ln>
          </p:spPr>
          <p:txBody>
            <a:bodyPr rtlCol="0" anchor="ctr"/>
            <a:lstStyle/>
            <a:p>
              <a:endParaRPr lang="en-US"/>
            </a:p>
          </p:txBody>
        </p:sp>
        <p:sp>
          <p:nvSpPr>
            <p:cNvPr id="993" name="Freeform: Shape 992">
              <a:extLst>
                <a:ext uri="{FF2B5EF4-FFF2-40B4-BE49-F238E27FC236}">
                  <a16:creationId xmlns:a16="http://schemas.microsoft.com/office/drawing/2014/main" id="{1DA65E28-7506-485F-8396-5E470908F37A}"/>
                </a:ext>
              </a:extLst>
            </p:cNvPr>
            <p:cNvSpPr/>
            <p:nvPr/>
          </p:nvSpPr>
          <p:spPr>
            <a:xfrm>
              <a:off x="10107779" y="4537693"/>
              <a:ext cx="76988" cy="78182"/>
            </a:xfrm>
            <a:custGeom>
              <a:avLst/>
              <a:gdLst>
                <a:gd name="connsiteX0" fmla="*/ -783 w 61247"/>
                <a:gd name="connsiteY0" fmla="*/ 8583 h 62197"/>
                <a:gd name="connsiteX1" fmla="*/ -783 w 61247"/>
                <a:gd name="connsiteY1" fmla="*/ 53255 h 62197"/>
                <a:gd name="connsiteX2" fmla="*/ 7790 w 61247"/>
                <a:gd name="connsiteY2" fmla="*/ 62018 h 62197"/>
                <a:gd name="connsiteX3" fmla="*/ 7980 w 61247"/>
                <a:gd name="connsiteY3" fmla="*/ 62018 h 62197"/>
                <a:gd name="connsiteX4" fmla="*/ 51700 w 61247"/>
                <a:gd name="connsiteY4" fmla="*/ 62018 h 62197"/>
                <a:gd name="connsiteX5" fmla="*/ 60463 w 61247"/>
                <a:gd name="connsiteY5" fmla="*/ 53255 h 62197"/>
                <a:gd name="connsiteX6" fmla="*/ 60463 w 61247"/>
                <a:gd name="connsiteY6" fmla="*/ 8583 h 62197"/>
                <a:gd name="connsiteX7" fmla="*/ 51700 w 61247"/>
                <a:gd name="connsiteY7" fmla="*/ -180 h 62197"/>
                <a:gd name="connsiteX8" fmla="*/ 7980 w 61247"/>
                <a:gd name="connsiteY8" fmla="*/ -180 h 62197"/>
                <a:gd name="connsiteX9" fmla="*/ -783 w 61247"/>
                <a:gd name="connsiteY9" fmla="*/ 8583 h 6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247" h="62197">
                  <a:moveTo>
                    <a:pt x="-783" y="8583"/>
                  </a:moveTo>
                  <a:lnTo>
                    <a:pt x="-783" y="53255"/>
                  </a:lnTo>
                  <a:cubicBezTo>
                    <a:pt x="-878" y="58046"/>
                    <a:pt x="3027" y="61961"/>
                    <a:pt x="7790" y="62018"/>
                  </a:cubicBezTo>
                  <a:cubicBezTo>
                    <a:pt x="7885" y="62018"/>
                    <a:pt x="7885" y="62018"/>
                    <a:pt x="7980" y="62018"/>
                  </a:cubicBezTo>
                  <a:lnTo>
                    <a:pt x="51700" y="62018"/>
                  </a:lnTo>
                  <a:cubicBezTo>
                    <a:pt x="56558" y="62018"/>
                    <a:pt x="60463" y="58094"/>
                    <a:pt x="60463" y="53255"/>
                  </a:cubicBezTo>
                  <a:lnTo>
                    <a:pt x="60463" y="8583"/>
                  </a:lnTo>
                  <a:cubicBezTo>
                    <a:pt x="60463" y="3744"/>
                    <a:pt x="56558" y="-180"/>
                    <a:pt x="51700" y="-180"/>
                  </a:cubicBezTo>
                  <a:lnTo>
                    <a:pt x="7980" y="-180"/>
                  </a:lnTo>
                  <a:cubicBezTo>
                    <a:pt x="3122" y="-180"/>
                    <a:pt x="-783" y="3744"/>
                    <a:pt x="-783" y="8583"/>
                  </a:cubicBezTo>
                </a:path>
              </a:pathLst>
            </a:custGeom>
            <a:solidFill>
              <a:srgbClr val="336933"/>
            </a:solidFill>
            <a:ln w="9525" cap="flat">
              <a:noFill/>
              <a:prstDash val="solid"/>
              <a:miter/>
            </a:ln>
          </p:spPr>
          <p:txBody>
            <a:bodyPr rtlCol="0" anchor="ctr"/>
            <a:lstStyle/>
            <a:p>
              <a:endParaRPr lang="en-US"/>
            </a:p>
          </p:txBody>
        </p:sp>
        <p:sp>
          <p:nvSpPr>
            <p:cNvPr id="994" name="Freeform: Shape 993">
              <a:extLst>
                <a:ext uri="{FF2B5EF4-FFF2-40B4-BE49-F238E27FC236}">
                  <a16:creationId xmlns:a16="http://schemas.microsoft.com/office/drawing/2014/main" id="{6ED348EB-1455-4578-BD81-460245C918A7}"/>
                </a:ext>
              </a:extLst>
            </p:cNvPr>
            <p:cNvSpPr/>
            <p:nvPr/>
          </p:nvSpPr>
          <p:spPr>
            <a:xfrm>
              <a:off x="9455134" y="5549293"/>
              <a:ext cx="364338" cy="403011"/>
            </a:xfrm>
            <a:custGeom>
              <a:avLst/>
              <a:gdLst>
                <a:gd name="connsiteX0" fmla="*/ 128754 w 289845"/>
                <a:gd name="connsiteY0" fmla="*/ 320432 h 320611"/>
                <a:gd name="connsiteX1" fmla="*/ 289061 w 289845"/>
                <a:gd name="connsiteY1" fmla="*/ 160088 h 320611"/>
                <a:gd name="connsiteX2" fmla="*/ 128660 w 289845"/>
                <a:gd name="connsiteY2" fmla="*/ -180 h 320611"/>
                <a:gd name="connsiteX3" fmla="*/ -785 w 289845"/>
                <a:gd name="connsiteY3" fmla="*/ 65638 h 320611"/>
              </a:gdLst>
              <a:ahLst/>
              <a:cxnLst>
                <a:cxn ang="0">
                  <a:pos x="connsiteX0" y="connsiteY0"/>
                </a:cxn>
                <a:cxn ang="0">
                  <a:pos x="connsiteX1" y="connsiteY1"/>
                </a:cxn>
                <a:cxn ang="0">
                  <a:pos x="connsiteX2" y="connsiteY2"/>
                </a:cxn>
                <a:cxn ang="0">
                  <a:pos x="connsiteX3" y="connsiteY3"/>
                </a:cxn>
              </a:cxnLst>
              <a:rect l="l" t="t" r="r" b="b"/>
              <a:pathLst>
                <a:path w="289845" h="320611">
                  <a:moveTo>
                    <a:pt x="128754" y="320432"/>
                  </a:moveTo>
                  <a:cubicBezTo>
                    <a:pt x="217242" y="320413"/>
                    <a:pt x="289061" y="248623"/>
                    <a:pt x="289061" y="160088"/>
                  </a:cubicBezTo>
                  <a:cubicBezTo>
                    <a:pt x="288966" y="71553"/>
                    <a:pt x="217242" y="-199"/>
                    <a:pt x="128660" y="-180"/>
                  </a:cubicBezTo>
                  <a:cubicBezTo>
                    <a:pt x="77510" y="-170"/>
                    <a:pt x="29409" y="24290"/>
                    <a:pt x="-785" y="65638"/>
                  </a:cubicBezTo>
                </a:path>
              </a:pathLst>
            </a:custGeom>
            <a:noFill/>
            <a:ln w="42196" cap="flat">
              <a:solidFill>
                <a:srgbClr val="336933"/>
              </a:solidFill>
              <a:prstDash val="solid"/>
              <a:miter/>
            </a:ln>
          </p:spPr>
          <p:txBody>
            <a:bodyPr rtlCol="0" anchor="ctr"/>
            <a:lstStyle/>
            <a:p>
              <a:endParaRPr lang="en-US"/>
            </a:p>
          </p:txBody>
        </p:sp>
        <p:sp>
          <p:nvSpPr>
            <p:cNvPr id="995" name="Freeform: Shape 994">
              <a:extLst>
                <a:ext uri="{FF2B5EF4-FFF2-40B4-BE49-F238E27FC236}">
                  <a16:creationId xmlns:a16="http://schemas.microsoft.com/office/drawing/2014/main" id="{B412CABD-D107-43C5-9825-1D06D9C84502}"/>
                </a:ext>
              </a:extLst>
            </p:cNvPr>
            <p:cNvSpPr/>
            <p:nvPr/>
          </p:nvSpPr>
          <p:spPr>
            <a:xfrm>
              <a:off x="9395267" y="5582457"/>
              <a:ext cx="146908" cy="157205"/>
            </a:xfrm>
            <a:custGeom>
              <a:avLst/>
              <a:gdLst>
                <a:gd name="connsiteX0" fmla="*/ 0 w 116871"/>
                <a:gd name="connsiteY0" fmla="*/ 0 h 125063"/>
                <a:gd name="connsiteX1" fmla="*/ 17145 w 116871"/>
                <a:gd name="connsiteY1" fmla="*/ 125063 h 125063"/>
                <a:gd name="connsiteX2" fmla="*/ 116872 w 116871"/>
                <a:gd name="connsiteY2" fmla="*/ 47720 h 125063"/>
                <a:gd name="connsiteX3" fmla="*/ 0 w 116871"/>
                <a:gd name="connsiteY3" fmla="*/ 0 h 125063"/>
              </a:gdLst>
              <a:ahLst/>
              <a:cxnLst>
                <a:cxn ang="0">
                  <a:pos x="connsiteX0" y="connsiteY0"/>
                </a:cxn>
                <a:cxn ang="0">
                  <a:pos x="connsiteX1" y="connsiteY1"/>
                </a:cxn>
                <a:cxn ang="0">
                  <a:pos x="connsiteX2" y="connsiteY2"/>
                </a:cxn>
                <a:cxn ang="0">
                  <a:pos x="connsiteX3" y="connsiteY3"/>
                </a:cxn>
              </a:cxnLst>
              <a:rect l="l" t="t" r="r" b="b"/>
              <a:pathLst>
                <a:path w="116871" h="125063">
                  <a:moveTo>
                    <a:pt x="0" y="0"/>
                  </a:moveTo>
                  <a:lnTo>
                    <a:pt x="17145" y="125063"/>
                  </a:lnTo>
                  <a:lnTo>
                    <a:pt x="116872" y="47720"/>
                  </a:lnTo>
                  <a:lnTo>
                    <a:pt x="0" y="0"/>
                  </a:lnTo>
                  <a:close/>
                </a:path>
              </a:pathLst>
            </a:custGeom>
            <a:solidFill>
              <a:srgbClr val="336933"/>
            </a:solidFill>
            <a:ln w="9525" cap="flat">
              <a:noFill/>
              <a:prstDash val="solid"/>
              <a:miter/>
            </a:ln>
          </p:spPr>
          <p:txBody>
            <a:bodyPr rtlCol="0" anchor="ctr"/>
            <a:lstStyle/>
            <a:p>
              <a:endParaRPr lang="en-US"/>
            </a:p>
          </p:txBody>
        </p:sp>
        <p:sp>
          <p:nvSpPr>
            <p:cNvPr id="996" name="Freeform: Shape 995">
              <a:extLst>
                <a:ext uri="{FF2B5EF4-FFF2-40B4-BE49-F238E27FC236}">
                  <a16:creationId xmlns:a16="http://schemas.microsoft.com/office/drawing/2014/main" id="{F26DA2A0-8AD0-47A7-9AC6-C0BD8D454360}"/>
                </a:ext>
              </a:extLst>
            </p:cNvPr>
            <p:cNvSpPr/>
            <p:nvPr/>
          </p:nvSpPr>
          <p:spPr>
            <a:xfrm>
              <a:off x="7284844" y="3755507"/>
              <a:ext cx="76631" cy="79376"/>
            </a:xfrm>
            <a:custGeom>
              <a:avLst/>
              <a:gdLst>
                <a:gd name="connsiteX0" fmla="*/ 29744 w 60963"/>
                <a:gd name="connsiteY0" fmla="*/ 62962 h 63147"/>
                <a:gd name="connsiteX1" fmla="*/ 8122 w 60963"/>
                <a:gd name="connsiteY1" fmla="*/ 54104 h 63147"/>
                <a:gd name="connsiteX2" fmla="*/ -736 w 60963"/>
                <a:gd name="connsiteY2" fmla="*/ 32006 h 63147"/>
                <a:gd name="connsiteX3" fmla="*/ 27991 w 60963"/>
                <a:gd name="connsiteY3" fmla="*/ -131 h 63147"/>
                <a:gd name="connsiteX4" fmla="*/ 60128 w 60963"/>
                <a:gd name="connsiteY4" fmla="*/ 28596 h 63147"/>
                <a:gd name="connsiteX5" fmla="*/ 60128 w 60963"/>
                <a:gd name="connsiteY5" fmla="*/ 32006 h 63147"/>
                <a:gd name="connsiteX6" fmla="*/ 51270 w 60963"/>
                <a:gd name="connsiteY6" fmla="*/ 54104 h 63147"/>
                <a:gd name="connsiteX7" fmla="*/ 29744 w 60963"/>
                <a:gd name="connsiteY7" fmla="*/ 62962 h 6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63" h="63147">
                  <a:moveTo>
                    <a:pt x="29744" y="62962"/>
                  </a:moveTo>
                  <a:cubicBezTo>
                    <a:pt x="21619" y="63114"/>
                    <a:pt x="13799" y="59914"/>
                    <a:pt x="8122" y="54104"/>
                  </a:cubicBezTo>
                  <a:cubicBezTo>
                    <a:pt x="2254" y="48265"/>
                    <a:pt x="-946" y="40273"/>
                    <a:pt x="-736" y="32006"/>
                  </a:cubicBezTo>
                  <a:cubicBezTo>
                    <a:pt x="-1679" y="15194"/>
                    <a:pt x="11189" y="812"/>
                    <a:pt x="27991" y="-131"/>
                  </a:cubicBezTo>
                  <a:cubicBezTo>
                    <a:pt x="44803" y="-1074"/>
                    <a:pt x="59185" y="11794"/>
                    <a:pt x="60128" y="28596"/>
                  </a:cubicBezTo>
                  <a:cubicBezTo>
                    <a:pt x="60195" y="29729"/>
                    <a:pt x="60195" y="30872"/>
                    <a:pt x="60128" y="32006"/>
                  </a:cubicBezTo>
                  <a:cubicBezTo>
                    <a:pt x="60338" y="40273"/>
                    <a:pt x="57138" y="48265"/>
                    <a:pt x="51270" y="54104"/>
                  </a:cubicBezTo>
                  <a:cubicBezTo>
                    <a:pt x="45622" y="59885"/>
                    <a:pt x="37831" y="63096"/>
                    <a:pt x="29744" y="62962"/>
                  </a:cubicBezTo>
                  <a:close/>
                </a:path>
              </a:pathLst>
            </a:custGeom>
            <a:solidFill>
              <a:srgbClr val="336933"/>
            </a:solidFill>
            <a:ln w="9525" cap="flat">
              <a:noFill/>
              <a:prstDash val="solid"/>
              <a:miter/>
            </a:ln>
          </p:spPr>
          <p:txBody>
            <a:bodyPr rtlCol="0" anchor="ctr"/>
            <a:lstStyle/>
            <a:p>
              <a:endParaRPr lang="en-US"/>
            </a:p>
          </p:txBody>
        </p:sp>
        <p:sp>
          <p:nvSpPr>
            <p:cNvPr id="997" name="Freeform: Shape 996">
              <a:extLst>
                <a:ext uri="{FF2B5EF4-FFF2-40B4-BE49-F238E27FC236}">
                  <a16:creationId xmlns:a16="http://schemas.microsoft.com/office/drawing/2014/main" id="{F065DF48-36B5-4DCE-9959-5B9D868AF531}"/>
                </a:ext>
              </a:extLst>
            </p:cNvPr>
            <p:cNvSpPr/>
            <p:nvPr/>
          </p:nvSpPr>
          <p:spPr>
            <a:xfrm>
              <a:off x="7284844" y="6064860"/>
              <a:ext cx="76631" cy="79374"/>
            </a:xfrm>
            <a:custGeom>
              <a:avLst/>
              <a:gdLst>
                <a:gd name="connsiteX0" fmla="*/ 29744 w 60963"/>
                <a:gd name="connsiteY0" fmla="*/ 62963 h 63145"/>
                <a:gd name="connsiteX1" fmla="*/ 8122 w 60963"/>
                <a:gd name="connsiteY1" fmla="*/ 54009 h 63145"/>
                <a:gd name="connsiteX2" fmla="*/ -736 w 60963"/>
                <a:gd name="connsiteY2" fmla="*/ 32006 h 63145"/>
                <a:gd name="connsiteX3" fmla="*/ 27991 w 60963"/>
                <a:gd name="connsiteY3" fmla="*/ -131 h 63145"/>
                <a:gd name="connsiteX4" fmla="*/ 60128 w 60963"/>
                <a:gd name="connsiteY4" fmla="*/ 28597 h 63145"/>
                <a:gd name="connsiteX5" fmla="*/ 60128 w 60963"/>
                <a:gd name="connsiteY5" fmla="*/ 32006 h 63145"/>
                <a:gd name="connsiteX6" fmla="*/ 51270 w 60963"/>
                <a:gd name="connsiteY6" fmla="*/ 54009 h 63145"/>
                <a:gd name="connsiteX7" fmla="*/ 29744 w 60963"/>
                <a:gd name="connsiteY7" fmla="*/ 62963 h 6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63" h="63145">
                  <a:moveTo>
                    <a:pt x="29744" y="62963"/>
                  </a:moveTo>
                  <a:cubicBezTo>
                    <a:pt x="21610" y="63086"/>
                    <a:pt x="13789" y="59848"/>
                    <a:pt x="8122" y="54009"/>
                  </a:cubicBezTo>
                  <a:cubicBezTo>
                    <a:pt x="2264" y="48208"/>
                    <a:pt x="-946" y="40245"/>
                    <a:pt x="-736" y="32006"/>
                  </a:cubicBezTo>
                  <a:cubicBezTo>
                    <a:pt x="-1679" y="15194"/>
                    <a:pt x="11189" y="812"/>
                    <a:pt x="27991" y="-131"/>
                  </a:cubicBezTo>
                  <a:cubicBezTo>
                    <a:pt x="44803" y="-1074"/>
                    <a:pt x="59185" y="11794"/>
                    <a:pt x="60128" y="28597"/>
                  </a:cubicBezTo>
                  <a:cubicBezTo>
                    <a:pt x="60195" y="29730"/>
                    <a:pt x="60195" y="30873"/>
                    <a:pt x="60128" y="32006"/>
                  </a:cubicBezTo>
                  <a:cubicBezTo>
                    <a:pt x="60338" y="40245"/>
                    <a:pt x="57128" y="48208"/>
                    <a:pt x="51270" y="54009"/>
                  </a:cubicBezTo>
                  <a:cubicBezTo>
                    <a:pt x="45631" y="59819"/>
                    <a:pt x="37840" y="63058"/>
                    <a:pt x="29744" y="62963"/>
                  </a:cubicBezTo>
                  <a:close/>
                </a:path>
              </a:pathLst>
            </a:custGeom>
            <a:solidFill>
              <a:srgbClr val="336933"/>
            </a:solidFill>
            <a:ln w="9525" cap="flat">
              <a:noFill/>
              <a:prstDash val="solid"/>
              <a:miter/>
            </a:ln>
          </p:spPr>
          <p:txBody>
            <a:bodyPr rtlCol="0" anchor="ctr"/>
            <a:lstStyle/>
            <a:p>
              <a:endParaRPr lang="en-US"/>
            </a:p>
          </p:txBody>
        </p:sp>
        <p:sp>
          <p:nvSpPr>
            <p:cNvPr id="998" name="Freeform: Shape 997">
              <a:extLst>
                <a:ext uri="{FF2B5EF4-FFF2-40B4-BE49-F238E27FC236}">
                  <a16:creationId xmlns:a16="http://schemas.microsoft.com/office/drawing/2014/main" id="{957BB317-FE36-40E2-A797-2CB5969E311F}"/>
                </a:ext>
              </a:extLst>
            </p:cNvPr>
            <p:cNvSpPr/>
            <p:nvPr/>
          </p:nvSpPr>
          <p:spPr>
            <a:xfrm>
              <a:off x="7284844" y="2250739"/>
              <a:ext cx="76631" cy="79378"/>
            </a:xfrm>
            <a:custGeom>
              <a:avLst/>
              <a:gdLst>
                <a:gd name="connsiteX0" fmla="*/ 29744 w 60963"/>
                <a:gd name="connsiteY0" fmla="*/ 62962 h 63148"/>
                <a:gd name="connsiteX1" fmla="*/ 8122 w 60963"/>
                <a:gd name="connsiteY1" fmla="*/ 54104 h 63148"/>
                <a:gd name="connsiteX2" fmla="*/ -736 w 60963"/>
                <a:gd name="connsiteY2" fmla="*/ 32006 h 63148"/>
                <a:gd name="connsiteX3" fmla="*/ 27991 w 60963"/>
                <a:gd name="connsiteY3" fmla="*/ -131 h 63148"/>
                <a:gd name="connsiteX4" fmla="*/ 60128 w 60963"/>
                <a:gd name="connsiteY4" fmla="*/ 28596 h 63148"/>
                <a:gd name="connsiteX5" fmla="*/ 60128 w 60963"/>
                <a:gd name="connsiteY5" fmla="*/ 32006 h 63148"/>
                <a:gd name="connsiteX6" fmla="*/ 51270 w 60963"/>
                <a:gd name="connsiteY6" fmla="*/ 54104 h 63148"/>
                <a:gd name="connsiteX7" fmla="*/ 29744 w 60963"/>
                <a:gd name="connsiteY7" fmla="*/ 62962 h 63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63" h="63148">
                  <a:moveTo>
                    <a:pt x="29744" y="62962"/>
                  </a:moveTo>
                  <a:cubicBezTo>
                    <a:pt x="21619" y="63124"/>
                    <a:pt x="13799" y="59914"/>
                    <a:pt x="8122" y="54104"/>
                  </a:cubicBezTo>
                  <a:cubicBezTo>
                    <a:pt x="2264" y="48265"/>
                    <a:pt x="-936" y="40274"/>
                    <a:pt x="-736" y="32006"/>
                  </a:cubicBezTo>
                  <a:cubicBezTo>
                    <a:pt x="-1679" y="15194"/>
                    <a:pt x="11189" y="812"/>
                    <a:pt x="27991" y="-131"/>
                  </a:cubicBezTo>
                  <a:cubicBezTo>
                    <a:pt x="44803" y="-1074"/>
                    <a:pt x="59185" y="11794"/>
                    <a:pt x="60128" y="28596"/>
                  </a:cubicBezTo>
                  <a:cubicBezTo>
                    <a:pt x="60195" y="29730"/>
                    <a:pt x="60195" y="30873"/>
                    <a:pt x="60128" y="32006"/>
                  </a:cubicBezTo>
                  <a:cubicBezTo>
                    <a:pt x="60329" y="40274"/>
                    <a:pt x="57128" y="48265"/>
                    <a:pt x="51270" y="54104"/>
                  </a:cubicBezTo>
                  <a:cubicBezTo>
                    <a:pt x="45622" y="59886"/>
                    <a:pt x="37831" y="63096"/>
                    <a:pt x="29744" y="62962"/>
                  </a:cubicBezTo>
                  <a:close/>
                </a:path>
              </a:pathLst>
            </a:custGeom>
            <a:solidFill>
              <a:srgbClr val="336933"/>
            </a:solidFill>
            <a:ln w="9525" cap="flat">
              <a:noFill/>
              <a:prstDash val="solid"/>
              <a:miter/>
            </a:ln>
          </p:spPr>
          <p:txBody>
            <a:bodyPr rtlCol="0" anchor="ctr"/>
            <a:lstStyle/>
            <a:p>
              <a:endParaRPr lang="en-US"/>
            </a:p>
          </p:txBody>
        </p:sp>
        <p:sp>
          <p:nvSpPr>
            <p:cNvPr id="999" name="Freeform: Shape 998">
              <a:extLst>
                <a:ext uri="{FF2B5EF4-FFF2-40B4-BE49-F238E27FC236}">
                  <a16:creationId xmlns:a16="http://schemas.microsoft.com/office/drawing/2014/main" id="{AFA794CE-B074-4BDB-B42B-B8270C5AA607}"/>
                </a:ext>
              </a:extLst>
            </p:cNvPr>
            <p:cNvSpPr/>
            <p:nvPr/>
          </p:nvSpPr>
          <p:spPr>
            <a:xfrm>
              <a:off x="7284850" y="877656"/>
              <a:ext cx="76625" cy="76520"/>
            </a:xfrm>
            <a:custGeom>
              <a:avLst/>
              <a:gdLst>
                <a:gd name="connsiteX0" fmla="*/ 29740 w 60958"/>
                <a:gd name="connsiteY0" fmla="*/ 60690 h 60875"/>
                <a:gd name="connsiteX1" fmla="*/ 8118 w 60958"/>
                <a:gd name="connsiteY1" fmla="*/ 51831 h 60875"/>
                <a:gd name="connsiteX2" fmla="*/ 8165 w 60958"/>
                <a:gd name="connsiteY2" fmla="*/ 8731 h 60875"/>
                <a:gd name="connsiteX3" fmla="*/ 51266 w 60958"/>
                <a:gd name="connsiteY3" fmla="*/ 8769 h 60875"/>
                <a:gd name="connsiteX4" fmla="*/ 51266 w 60958"/>
                <a:gd name="connsiteY4" fmla="*/ 51831 h 60875"/>
                <a:gd name="connsiteX5" fmla="*/ 29740 w 60958"/>
                <a:gd name="connsiteY5" fmla="*/ 60690 h 60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958" h="60875">
                  <a:moveTo>
                    <a:pt x="29740" y="60690"/>
                  </a:moveTo>
                  <a:cubicBezTo>
                    <a:pt x="21614" y="60852"/>
                    <a:pt x="13795" y="57642"/>
                    <a:pt x="8118" y="51831"/>
                  </a:cubicBezTo>
                  <a:cubicBezTo>
                    <a:pt x="-3769" y="39916"/>
                    <a:pt x="-3751" y="20618"/>
                    <a:pt x="8165" y="8731"/>
                  </a:cubicBezTo>
                  <a:cubicBezTo>
                    <a:pt x="20072" y="-3166"/>
                    <a:pt x="39378" y="-3147"/>
                    <a:pt x="51266" y="8769"/>
                  </a:cubicBezTo>
                  <a:cubicBezTo>
                    <a:pt x="63143" y="20665"/>
                    <a:pt x="63143" y="39935"/>
                    <a:pt x="51266" y="51831"/>
                  </a:cubicBezTo>
                  <a:cubicBezTo>
                    <a:pt x="45608" y="57613"/>
                    <a:pt x="37826" y="60823"/>
                    <a:pt x="29740" y="60690"/>
                  </a:cubicBezTo>
                  <a:close/>
                </a:path>
              </a:pathLst>
            </a:custGeom>
            <a:solidFill>
              <a:srgbClr val="336933"/>
            </a:solidFill>
            <a:ln w="9525" cap="flat">
              <a:noFill/>
              <a:prstDash val="solid"/>
              <a:miter/>
            </a:ln>
          </p:spPr>
          <p:txBody>
            <a:bodyPr rtlCol="0" anchor="ctr"/>
            <a:lstStyle/>
            <a:p>
              <a:endParaRPr lang="en-US"/>
            </a:p>
          </p:txBody>
        </p:sp>
        <p:sp>
          <p:nvSpPr>
            <p:cNvPr id="1000" name="Freeform: Shape 999">
              <a:extLst>
                <a:ext uri="{FF2B5EF4-FFF2-40B4-BE49-F238E27FC236}">
                  <a16:creationId xmlns:a16="http://schemas.microsoft.com/office/drawing/2014/main" id="{D86A78DD-C5BF-4D68-B825-8D8E406AC90E}"/>
                </a:ext>
              </a:extLst>
            </p:cNvPr>
            <p:cNvSpPr/>
            <p:nvPr/>
          </p:nvSpPr>
          <p:spPr>
            <a:xfrm>
              <a:off x="7665587" y="4319064"/>
              <a:ext cx="61304" cy="63700"/>
            </a:xfrm>
            <a:custGeom>
              <a:avLst/>
              <a:gdLst>
                <a:gd name="connsiteX0" fmla="*/ 23647 w 48770"/>
                <a:gd name="connsiteY0" fmla="*/ 50494 h 50676"/>
                <a:gd name="connsiteX1" fmla="*/ 6312 w 48770"/>
                <a:gd name="connsiteY1" fmla="*/ 43445 h 50676"/>
                <a:gd name="connsiteX2" fmla="*/ -737 w 48770"/>
                <a:gd name="connsiteY2" fmla="*/ 25729 h 50676"/>
                <a:gd name="connsiteX3" fmla="*/ 22076 w 48770"/>
                <a:gd name="connsiteY3" fmla="*/ -132 h 50676"/>
                <a:gd name="connsiteX4" fmla="*/ 47936 w 48770"/>
                <a:gd name="connsiteY4" fmla="*/ 22681 h 50676"/>
                <a:gd name="connsiteX5" fmla="*/ 47936 w 48770"/>
                <a:gd name="connsiteY5" fmla="*/ 25729 h 50676"/>
                <a:gd name="connsiteX6" fmla="*/ 40888 w 48770"/>
                <a:gd name="connsiteY6" fmla="*/ 43445 h 50676"/>
                <a:gd name="connsiteX7" fmla="*/ 23647 w 48770"/>
                <a:gd name="connsiteY7" fmla="*/ 50494 h 5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770" h="50676">
                  <a:moveTo>
                    <a:pt x="23647" y="50494"/>
                  </a:moveTo>
                  <a:cubicBezTo>
                    <a:pt x="17151" y="50598"/>
                    <a:pt x="10893" y="48055"/>
                    <a:pt x="6312" y="43445"/>
                  </a:cubicBezTo>
                  <a:cubicBezTo>
                    <a:pt x="1654" y="38740"/>
                    <a:pt x="-889" y="32348"/>
                    <a:pt x="-737" y="25729"/>
                  </a:cubicBezTo>
                  <a:cubicBezTo>
                    <a:pt x="-1575" y="12289"/>
                    <a:pt x="8636" y="706"/>
                    <a:pt x="22076" y="-132"/>
                  </a:cubicBezTo>
                  <a:cubicBezTo>
                    <a:pt x="35515" y="-970"/>
                    <a:pt x="47098" y="9241"/>
                    <a:pt x="47936" y="22681"/>
                  </a:cubicBezTo>
                  <a:cubicBezTo>
                    <a:pt x="48003" y="23700"/>
                    <a:pt x="48003" y="24719"/>
                    <a:pt x="47936" y="25729"/>
                  </a:cubicBezTo>
                  <a:cubicBezTo>
                    <a:pt x="48088" y="32348"/>
                    <a:pt x="45545" y="38740"/>
                    <a:pt x="40888" y="43445"/>
                  </a:cubicBezTo>
                  <a:cubicBezTo>
                    <a:pt x="36325" y="48027"/>
                    <a:pt x="30115" y="50570"/>
                    <a:pt x="23647" y="50494"/>
                  </a:cubicBezTo>
                  <a:close/>
                </a:path>
              </a:pathLst>
            </a:custGeom>
            <a:solidFill>
              <a:srgbClr val="336933"/>
            </a:solidFill>
            <a:ln w="9525" cap="flat">
              <a:noFill/>
              <a:prstDash val="solid"/>
              <a:miter/>
            </a:ln>
          </p:spPr>
          <p:txBody>
            <a:bodyPr rtlCol="0" anchor="ctr"/>
            <a:lstStyle/>
            <a:p>
              <a:endParaRPr lang="en-US"/>
            </a:p>
          </p:txBody>
        </p:sp>
        <p:sp>
          <p:nvSpPr>
            <p:cNvPr id="1001" name="Freeform: Shape 1000">
              <a:extLst>
                <a:ext uri="{FF2B5EF4-FFF2-40B4-BE49-F238E27FC236}">
                  <a16:creationId xmlns:a16="http://schemas.microsoft.com/office/drawing/2014/main" id="{B0FD1F8C-2D6E-446F-8129-7EE53B73D052}"/>
                </a:ext>
              </a:extLst>
            </p:cNvPr>
            <p:cNvSpPr/>
            <p:nvPr/>
          </p:nvSpPr>
          <p:spPr>
            <a:xfrm>
              <a:off x="7665587" y="5105751"/>
              <a:ext cx="61298" cy="61248"/>
            </a:xfrm>
            <a:custGeom>
              <a:avLst/>
              <a:gdLst>
                <a:gd name="connsiteX0" fmla="*/ 23647 w 48765"/>
                <a:gd name="connsiteY0" fmla="*/ 48542 h 48725"/>
                <a:gd name="connsiteX1" fmla="*/ 6311 w 48765"/>
                <a:gd name="connsiteY1" fmla="*/ 41398 h 48725"/>
                <a:gd name="connsiteX2" fmla="*/ 6407 w 48765"/>
                <a:gd name="connsiteY2" fmla="*/ 6917 h 48725"/>
                <a:gd name="connsiteX3" fmla="*/ 40887 w 48765"/>
                <a:gd name="connsiteY3" fmla="*/ 7003 h 48725"/>
                <a:gd name="connsiteX4" fmla="*/ 40887 w 48765"/>
                <a:gd name="connsiteY4" fmla="*/ 41398 h 48725"/>
                <a:gd name="connsiteX5" fmla="*/ 23647 w 48765"/>
                <a:gd name="connsiteY5" fmla="*/ 48542 h 4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765" h="48725">
                  <a:moveTo>
                    <a:pt x="23647" y="48542"/>
                  </a:moveTo>
                  <a:cubicBezTo>
                    <a:pt x="17132" y="48656"/>
                    <a:pt x="10855" y="46065"/>
                    <a:pt x="6311" y="41398"/>
                  </a:cubicBezTo>
                  <a:cubicBezTo>
                    <a:pt x="-3185" y="31854"/>
                    <a:pt x="-3147" y="16414"/>
                    <a:pt x="6407" y="6917"/>
                  </a:cubicBezTo>
                  <a:cubicBezTo>
                    <a:pt x="15951" y="-2579"/>
                    <a:pt x="31391" y="-2541"/>
                    <a:pt x="40887" y="7003"/>
                  </a:cubicBezTo>
                  <a:cubicBezTo>
                    <a:pt x="50345" y="16519"/>
                    <a:pt x="50345" y="31882"/>
                    <a:pt x="40887" y="41398"/>
                  </a:cubicBezTo>
                  <a:cubicBezTo>
                    <a:pt x="36363" y="46046"/>
                    <a:pt x="30133" y="48627"/>
                    <a:pt x="23647" y="48542"/>
                  </a:cubicBezTo>
                  <a:close/>
                </a:path>
              </a:pathLst>
            </a:custGeom>
            <a:solidFill>
              <a:srgbClr val="336933"/>
            </a:solidFill>
            <a:ln w="9525" cap="flat">
              <a:noFill/>
              <a:prstDash val="solid"/>
              <a:miter/>
            </a:ln>
          </p:spPr>
          <p:txBody>
            <a:bodyPr rtlCol="0" anchor="ctr"/>
            <a:lstStyle/>
            <a:p>
              <a:endParaRPr lang="en-US"/>
            </a:p>
          </p:txBody>
        </p:sp>
        <p:sp>
          <p:nvSpPr>
            <p:cNvPr id="1002" name="Freeform: Shape 1001">
              <a:extLst>
                <a:ext uri="{FF2B5EF4-FFF2-40B4-BE49-F238E27FC236}">
                  <a16:creationId xmlns:a16="http://schemas.microsoft.com/office/drawing/2014/main" id="{956501FF-4621-444A-91E3-0FDCD4E01696}"/>
                </a:ext>
              </a:extLst>
            </p:cNvPr>
            <p:cNvSpPr/>
            <p:nvPr/>
          </p:nvSpPr>
          <p:spPr>
            <a:xfrm>
              <a:off x="7665636" y="5729241"/>
              <a:ext cx="61205" cy="61914"/>
            </a:xfrm>
            <a:custGeom>
              <a:avLst/>
              <a:gdLst>
                <a:gd name="connsiteX0" fmla="*/ 23609 w 48691"/>
                <a:gd name="connsiteY0" fmla="*/ 49069 h 49255"/>
                <a:gd name="connsiteX1" fmla="*/ 6273 w 48691"/>
                <a:gd name="connsiteY1" fmla="*/ 42021 h 49255"/>
                <a:gd name="connsiteX2" fmla="*/ 6273 w 48691"/>
                <a:gd name="connsiteY2" fmla="*/ 6778 h 49255"/>
                <a:gd name="connsiteX3" fmla="*/ 40849 w 48691"/>
                <a:gd name="connsiteY3" fmla="*/ 6778 h 49255"/>
                <a:gd name="connsiteX4" fmla="*/ 40849 w 48691"/>
                <a:gd name="connsiteY4" fmla="*/ 42021 h 49255"/>
                <a:gd name="connsiteX5" fmla="*/ 23609 w 48691"/>
                <a:gd name="connsiteY5" fmla="*/ 49069 h 4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691" h="49255">
                  <a:moveTo>
                    <a:pt x="23609" y="49069"/>
                  </a:moveTo>
                  <a:cubicBezTo>
                    <a:pt x="17103" y="49221"/>
                    <a:pt x="10826" y="46669"/>
                    <a:pt x="6273" y="42021"/>
                  </a:cubicBezTo>
                  <a:cubicBezTo>
                    <a:pt x="-3137" y="32162"/>
                    <a:pt x="-3137" y="16646"/>
                    <a:pt x="6273" y="6778"/>
                  </a:cubicBezTo>
                  <a:cubicBezTo>
                    <a:pt x="15931" y="-2499"/>
                    <a:pt x="31191" y="-2499"/>
                    <a:pt x="40849" y="6778"/>
                  </a:cubicBezTo>
                  <a:cubicBezTo>
                    <a:pt x="50259" y="16636"/>
                    <a:pt x="50259" y="32153"/>
                    <a:pt x="40849" y="42021"/>
                  </a:cubicBezTo>
                  <a:cubicBezTo>
                    <a:pt x="36315" y="46640"/>
                    <a:pt x="30076" y="49193"/>
                    <a:pt x="23609" y="49069"/>
                  </a:cubicBezTo>
                  <a:close/>
                </a:path>
              </a:pathLst>
            </a:custGeom>
            <a:solidFill>
              <a:srgbClr val="336933"/>
            </a:solidFill>
            <a:ln w="9525" cap="flat">
              <a:noFill/>
              <a:prstDash val="solid"/>
              <a:miter/>
            </a:ln>
          </p:spPr>
          <p:txBody>
            <a:bodyPr rtlCol="0" anchor="ctr"/>
            <a:lstStyle/>
            <a:p>
              <a:endParaRPr lang="en-US"/>
            </a:p>
          </p:txBody>
        </p:sp>
        <p:sp>
          <p:nvSpPr>
            <p:cNvPr id="1003" name="Freeform: Shape 1002">
              <a:extLst>
                <a:ext uri="{FF2B5EF4-FFF2-40B4-BE49-F238E27FC236}">
                  <a16:creationId xmlns:a16="http://schemas.microsoft.com/office/drawing/2014/main" id="{C1D800A5-AC1D-4453-BC98-DDC3A973C8EA}"/>
                </a:ext>
              </a:extLst>
            </p:cNvPr>
            <p:cNvSpPr/>
            <p:nvPr/>
          </p:nvSpPr>
          <p:spPr>
            <a:xfrm>
              <a:off x="10420708" y="6028947"/>
              <a:ext cx="648662" cy="420946"/>
            </a:xfrm>
            <a:custGeom>
              <a:avLst/>
              <a:gdLst>
                <a:gd name="connsiteX0" fmla="*/ 512652 w 516036"/>
                <a:gd name="connsiteY0" fmla="*/ 140777 h 334879"/>
                <a:gd name="connsiteX1" fmla="*/ 493602 w 516036"/>
                <a:gd name="connsiteY1" fmla="*/ 129062 h 334879"/>
                <a:gd name="connsiteX2" fmla="*/ 333963 w 516036"/>
                <a:gd name="connsiteY2" fmla="*/ 50290 h 334879"/>
                <a:gd name="connsiteX3" fmla="*/ 189754 w 516036"/>
                <a:gd name="connsiteY3" fmla="*/ -97 h 334879"/>
                <a:gd name="connsiteX4" fmla="*/ 41546 w 516036"/>
                <a:gd name="connsiteY4" fmla="*/ 98010 h 334879"/>
                <a:gd name="connsiteX5" fmla="*/ 65929 w 516036"/>
                <a:gd name="connsiteY5" fmla="*/ 317085 h 334879"/>
                <a:gd name="connsiteX6" fmla="*/ 237379 w 516036"/>
                <a:gd name="connsiteY6" fmla="*/ 270317 h 334879"/>
                <a:gd name="connsiteX7" fmla="*/ 375301 w 516036"/>
                <a:gd name="connsiteY7" fmla="*/ 317085 h 334879"/>
                <a:gd name="connsiteX8" fmla="*/ 513414 w 516036"/>
                <a:gd name="connsiteY8" fmla="*/ 195832 h 334879"/>
                <a:gd name="connsiteX9" fmla="*/ 511890 w 516036"/>
                <a:gd name="connsiteY9" fmla="*/ 140492 h 334879"/>
                <a:gd name="connsiteX10" fmla="*/ 271384 w 516036"/>
                <a:gd name="connsiteY10" fmla="*/ 45242 h 334879"/>
                <a:gd name="connsiteX11" fmla="*/ 312722 w 516036"/>
                <a:gd name="connsiteY11" fmla="*/ 66768 h 334879"/>
                <a:gd name="connsiteX12" fmla="*/ 214614 w 516036"/>
                <a:gd name="connsiteY12" fmla="*/ 160304 h 334879"/>
                <a:gd name="connsiteX13" fmla="*/ 173276 w 516036"/>
                <a:gd name="connsiteY13" fmla="*/ 138777 h 334879"/>
                <a:gd name="connsiteX14" fmla="*/ 360443 w 516036"/>
                <a:gd name="connsiteY14" fmla="*/ 298130 h 334879"/>
                <a:gd name="connsiteX15" fmla="*/ 232903 w 516036"/>
                <a:gd name="connsiteY15" fmla="*/ 248505 h 334879"/>
                <a:gd name="connsiteX16" fmla="*/ 203376 w 516036"/>
                <a:gd name="connsiteY16" fmla="*/ 280985 h 334879"/>
                <a:gd name="connsiteX17" fmla="*/ 166514 w 516036"/>
                <a:gd name="connsiteY17" fmla="*/ 305465 h 334879"/>
                <a:gd name="connsiteX18" fmla="*/ 111268 w 516036"/>
                <a:gd name="connsiteY18" fmla="*/ 316609 h 334879"/>
                <a:gd name="connsiteX19" fmla="*/ 64596 w 516036"/>
                <a:gd name="connsiteY19" fmla="*/ 299464 h 334879"/>
                <a:gd name="connsiteX20" fmla="*/ 63548 w 516036"/>
                <a:gd name="connsiteY20" fmla="*/ 298797 h 334879"/>
                <a:gd name="connsiteX21" fmla="*/ 27068 w 516036"/>
                <a:gd name="connsiteY21" fmla="*/ 173734 h 334879"/>
                <a:gd name="connsiteX22" fmla="*/ 47547 w 516036"/>
                <a:gd name="connsiteY22" fmla="*/ 149921 h 334879"/>
                <a:gd name="connsiteX23" fmla="*/ 76788 w 516036"/>
                <a:gd name="connsiteY23" fmla="*/ 137729 h 334879"/>
                <a:gd name="connsiteX24" fmla="*/ 135653 w 516036"/>
                <a:gd name="connsiteY24" fmla="*/ 146302 h 334879"/>
                <a:gd name="connsiteX25" fmla="*/ 183278 w 516036"/>
                <a:gd name="connsiteY25" fmla="*/ 170781 h 334879"/>
                <a:gd name="connsiteX26" fmla="*/ 266431 w 516036"/>
                <a:gd name="connsiteY26" fmla="*/ 213834 h 334879"/>
                <a:gd name="connsiteX27" fmla="*/ 359871 w 516036"/>
                <a:gd name="connsiteY27" fmla="*/ 260792 h 334879"/>
                <a:gd name="connsiteX28" fmla="*/ 494745 w 516036"/>
                <a:gd name="connsiteY28" fmla="*/ 193355 h 334879"/>
                <a:gd name="connsiteX29" fmla="*/ 391304 w 516036"/>
                <a:gd name="connsiteY29" fmla="*/ 285653 h 334879"/>
                <a:gd name="connsiteX30" fmla="*/ 390447 w 516036"/>
                <a:gd name="connsiteY30" fmla="*/ 257744 h 334879"/>
                <a:gd name="connsiteX31" fmla="*/ 495222 w 516036"/>
                <a:gd name="connsiteY31" fmla="*/ 168114 h 3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16036" h="334879">
                  <a:moveTo>
                    <a:pt x="512652" y="140777"/>
                  </a:moveTo>
                  <a:cubicBezTo>
                    <a:pt x="510175" y="135729"/>
                    <a:pt x="498078" y="131252"/>
                    <a:pt x="493602" y="129062"/>
                  </a:cubicBezTo>
                  <a:cubicBezTo>
                    <a:pt x="477981" y="120489"/>
                    <a:pt x="368539" y="68292"/>
                    <a:pt x="333963" y="50290"/>
                  </a:cubicBezTo>
                  <a:cubicBezTo>
                    <a:pt x="287767" y="26382"/>
                    <a:pt x="243857" y="-1907"/>
                    <a:pt x="189754" y="-97"/>
                  </a:cubicBezTo>
                  <a:cubicBezTo>
                    <a:pt x="119936" y="2188"/>
                    <a:pt x="73740" y="58482"/>
                    <a:pt x="41546" y="98010"/>
                  </a:cubicBezTo>
                  <a:cubicBezTo>
                    <a:pt x="9351" y="137539"/>
                    <a:pt x="-45703" y="253458"/>
                    <a:pt x="65929" y="317085"/>
                  </a:cubicBezTo>
                  <a:cubicBezTo>
                    <a:pt x="167657" y="375378"/>
                    <a:pt x="237379" y="270317"/>
                    <a:pt x="237379" y="270317"/>
                  </a:cubicBezTo>
                  <a:cubicBezTo>
                    <a:pt x="237379" y="270317"/>
                    <a:pt x="358252" y="319657"/>
                    <a:pt x="375301" y="317085"/>
                  </a:cubicBezTo>
                  <a:cubicBezTo>
                    <a:pt x="389684" y="314990"/>
                    <a:pt x="505318" y="207071"/>
                    <a:pt x="513414" y="195832"/>
                  </a:cubicBezTo>
                  <a:cubicBezTo>
                    <a:pt x="517033" y="190783"/>
                    <a:pt x="514652" y="145921"/>
                    <a:pt x="511890" y="140492"/>
                  </a:cubicBezTo>
                  <a:moveTo>
                    <a:pt x="271384" y="45242"/>
                  </a:moveTo>
                  <a:lnTo>
                    <a:pt x="312722" y="66768"/>
                  </a:lnTo>
                  <a:lnTo>
                    <a:pt x="214614" y="160304"/>
                  </a:lnTo>
                  <a:lnTo>
                    <a:pt x="173276" y="138777"/>
                  </a:lnTo>
                  <a:close/>
                  <a:moveTo>
                    <a:pt x="360443" y="298130"/>
                  </a:moveTo>
                  <a:lnTo>
                    <a:pt x="232903" y="248505"/>
                  </a:lnTo>
                  <a:cubicBezTo>
                    <a:pt x="232903" y="248505"/>
                    <a:pt x="213853" y="271651"/>
                    <a:pt x="203376" y="280985"/>
                  </a:cubicBezTo>
                  <a:cubicBezTo>
                    <a:pt x="192326" y="290920"/>
                    <a:pt x="179943" y="299169"/>
                    <a:pt x="166514" y="305465"/>
                  </a:cubicBezTo>
                  <a:cubicBezTo>
                    <a:pt x="149368" y="313856"/>
                    <a:pt x="130318" y="317695"/>
                    <a:pt x="111268" y="316609"/>
                  </a:cubicBezTo>
                  <a:cubicBezTo>
                    <a:pt x="94695" y="314313"/>
                    <a:pt x="78788" y="308465"/>
                    <a:pt x="64596" y="299464"/>
                  </a:cubicBezTo>
                  <a:lnTo>
                    <a:pt x="63548" y="298797"/>
                  </a:lnTo>
                  <a:cubicBezTo>
                    <a:pt x="20304" y="273242"/>
                    <a:pt x="4398" y="218521"/>
                    <a:pt x="27068" y="173734"/>
                  </a:cubicBezTo>
                  <a:cubicBezTo>
                    <a:pt x="32210" y="164456"/>
                    <a:pt x="39165" y="156351"/>
                    <a:pt x="47547" y="149921"/>
                  </a:cubicBezTo>
                  <a:cubicBezTo>
                    <a:pt x="56118" y="143425"/>
                    <a:pt x="66120" y="139234"/>
                    <a:pt x="76788" y="137729"/>
                  </a:cubicBezTo>
                  <a:cubicBezTo>
                    <a:pt x="96790" y="133367"/>
                    <a:pt x="117746" y="136415"/>
                    <a:pt x="135653" y="146302"/>
                  </a:cubicBezTo>
                  <a:cubicBezTo>
                    <a:pt x="151750" y="153541"/>
                    <a:pt x="167085" y="162590"/>
                    <a:pt x="183278" y="170781"/>
                  </a:cubicBezTo>
                  <a:cubicBezTo>
                    <a:pt x="210995" y="185259"/>
                    <a:pt x="238713" y="199613"/>
                    <a:pt x="266431" y="213834"/>
                  </a:cubicBezTo>
                  <a:cubicBezTo>
                    <a:pt x="291767" y="226883"/>
                    <a:pt x="349393" y="255744"/>
                    <a:pt x="359871" y="260792"/>
                  </a:cubicBezTo>
                  <a:close/>
                  <a:moveTo>
                    <a:pt x="494745" y="193355"/>
                  </a:moveTo>
                  <a:lnTo>
                    <a:pt x="391304" y="285653"/>
                  </a:lnTo>
                  <a:lnTo>
                    <a:pt x="390447" y="257744"/>
                  </a:lnTo>
                  <a:lnTo>
                    <a:pt x="495222" y="168114"/>
                  </a:lnTo>
                  <a:close/>
                </a:path>
              </a:pathLst>
            </a:custGeom>
            <a:solidFill>
              <a:srgbClr val="669940"/>
            </a:solidFill>
            <a:ln w="9525" cap="flat">
              <a:noFill/>
              <a:prstDash val="solid"/>
              <a:miter/>
            </a:ln>
          </p:spPr>
          <p:txBody>
            <a:bodyPr rtlCol="0" anchor="ctr"/>
            <a:lstStyle/>
            <a:p>
              <a:endParaRPr lang="en-US"/>
            </a:p>
          </p:txBody>
        </p:sp>
        <p:sp>
          <p:nvSpPr>
            <p:cNvPr id="1004" name="Freeform: Shape 1003">
              <a:extLst>
                <a:ext uri="{FF2B5EF4-FFF2-40B4-BE49-F238E27FC236}">
                  <a16:creationId xmlns:a16="http://schemas.microsoft.com/office/drawing/2014/main" id="{7EE6CD9C-E113-4827-B6F6-AED9F45DD2B6}"/>
                </a:ext>
              </a:extLst>
            </p:cNvPr>
            <p:cNvSpPr/>
            <p:nvPr/>
          </p:nvSpPr>
          <p:spPr>
            <a:xfrm>
              <a:off x="10547948" y="5767523"/>
              <a:ext cx="117378" cy="224128"/>
            </a:xfrm>
            <a:custGeom>
              <a:avLst/>
              <a:gdLst>
                <a:gd name="connsiteX0" fmla="*/ 137 w 93379"/>
                <a:gd name="connsiteY0" fmla="*/ 11375 h 178303"/>
                <a:gd name="connsiteX1" fmla="*/ 79861 w 93379"/>
                <a:gd name="connsiteY1" fmla="*/ 174347 h 178303"/>
                <a:gd name="connsiteX2" fmla="*/ 91672 w 93379"/>
                <a:gd name="connsiteY2" fmla="*/ 166537 h 178303"/>
                <a:gd name="connsiteX3" fmla="*/ 11948 w 93379"/>
                <a:gd name="connsiteY3" fmla="*/ 3660 h 178303"/>
                <a:gd name="connsiteX4" fmla="*/ 137 w 93379"/>
                <a:gd name="connsiteY4" fmla="*/ 11375 h 1783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79" h="178303">
                  <a:moveTo>
                    <a:pt x="137" y="11375"/>
                  </a:moveTo>
                  <a:lnTo>
                    <a:pt x="79861" y="174347"/>
                  </a:lnTo>
                  <a:cubicBezTo>
                    <a:pt x="84148" y="183015"/>
                    <a:pt x="95959" y="175205"/>
                    <a:pt x="91672" y="166537"/>
                  </a:cubicBezTo>
                  <a:lnTo>
                    <a:pt x="11948" y="3660"/>
                  </a:lnTo>
                  <a:cubicBezTo>
                    <a:pt x="7662" y="-5103"/>
                    <a:pt x="-4149" y="2707"/>
                    <a:pt x="137" y="11375"/>
                  </a:cubicBezTo>
                </a:path>
              </a:pathLst>
            </a:custGeom>
            <a:solidFill>
              <a:srgbClr val="669940"/>
            </a:solidFill>
            <a:ln w="9525" cap="flat">
              <a:noFill/>
              <a:prstDash val="solid"/>
              <a:miter/>
            </a:ln>
          </p:spPr>
          <p:txBody>
            <a:bodyPr rtlCol="0" anchor="ctr"/>
            <a:lstStyle/>
            <a:p>
              <a:endParaRPr lang="en-US"/>
            </a:p>
          </p:txBody>
        </p:sp>
        <p:sp>
          <p:nvSpPr>
            <p:cNvPr id="1005" name="Freeform: Shape 1004">
              <a:extLst>
                <a:ext uri="{FF2B5EF4-FFF2-40B4-BE49-F238E27FC236}">
                  <a16:creationId xmlns:a16="http://schemas.microsoft.com/office/drawing/2014/main" id="{22D15472-ED4F-42CB-8EF8-03EA3EF4EAB6}"/>
                </a:ext>
              </a:extLst>
            </p:cNvPr>
            <p:cNvSpPr/>
            <p:nvPr/>
          </p:nvSpPr>
          <p:spPr>
            <a:xfrm>
              <a:off x="10739904" y="5705333"/>
              <a:ext cx="57336" cy="265190"/>
            </a:xfrm>
            <a:custGeom>
              <a:avLst/>
              <a:gdLst>
                <a:gd name="connsiteX0" fmla="*/ 31548 w 45613"/>
                <a:gd name="connsiteY0" fmla="*/ 5319 h 210969"/>
                <a:gd name="connsiteX1" fmla="*/ -647 w 45613"/>
                <a:gd name="connsiteY1" fmla="*/ 201153 h 210969"/>
                <a:gd name="connsiteX2" fmla="*/ 12498 w 45613"/>
                <a:gd name="connsiteY2" fmla="*/ 205249 h 210969"/>
                <a:gd name="connsiteX3" fmla="*/ 44692 w 45613"/>
                <a:gd name="connsiteY3" fmla="*/ 9415 h 210969"/>
                <a:gd name="connsiteX4" fmla="*/ 31548 w 45613"/>
                <a:gd name="connsiteY4" fmla="*/ 5319 h 210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13" h="210969">
                  <a:moveTo>
                    <a:pt x="31548" y="5319"/>
                  </a:moveTo>
                  <a:cubicBezTo>
                    <a:pt x="20784" y="70661"/>
                    <a:pt x="10116" y="135935"/>
                    <a:pt x="-647" y="201153"/>
                  </a:cubicBezTo>
                  <a:cubicBezTo>
                    <a:pt x="-2267" y="210678"/>
                    <a:pt x="10878" y="215060"/>
                    <a:pt x="12498" y="205249"/>
                  </a:cubicBezTo>
                  <a:cubicBezTo>
                    <a:pt x="23261" y="139974"/>
                    <a:pt x="34024" y="74690"/>
                    <a:pt x="44692" y="9415"/>
                  </a:cubicBezTo>
                  <a:cubicBezTo>
                    <a:pt x="46311" y="-110"/>
                    <a:pt x="33071" y="-4396"/>
                    <a:pt x="31548" y="5319"/>
                  </a:cubicBezTo>
                </a:path>
              </a:pathLst>
            </a:custGeom>
            <a:solidFill>
              <a:srgbClr val="669940"/>
            </a:solidFill>
            <a:ln w="9525" cap="flat">
              <a:noFill/>
              <a:prstDash val="solid"/>
              <a:miter/>
            </a:ln>
          </p:spPr>
          <p:txBody>
            <a:bodyPr rtlCol="0" anchor="ctr"/>
            <a:lstStyle/>
            <a:p>
              <a:endParaRPr lang="en-US"/>
            </a:p>
          </p:txBody>
        </p:sp>
        <p:sp>
          <p:nvSpPr>
            <p:cNvPr id="1006" name="Freeform: Shape 1005">
              <a:extLst>
                <a:ext uri="{FF2B5EF4-FFF2-40B4-BE49-F238E27FC236}">
                  <a16:creationId xmlns:a16="http://schemas.microsoft.com/office/drawing/2014/main" id="{04754F2B-AA30-4972-A456-F4E5A00391F6}"/>
                </a:ext>
              </a:extLst>
            </p:cNvPr>
            <p:cNvSpPr/>
            <p:nvPr/>
          </p:nvSpPr>
          <p:spPr>
            <a:xfrm>
              <a:off x="10817653" y="5857193"/>
              <a:ext cx="176619" cy="169508"/>
            </a:xfrm>
            <a:custGeom>
              <a:avLst/>
              <a:gdLst>
                <a:gd name="connsiteX0" fmla="*/ 127714 w 140507"/>
                <a:gd name="connsiteY0" fmla="*/ 1951 h 134850"/>
                <a:gd name="connsiteX1" fmla="*/ 1508 w 140507"/>
                <a:gd name="connsiteY1" fmla="*/ 121871 h 134850"/>
                <a:gd name="connsiteX2" fmla="*/ 11033 w 140507"/>
                <a:gd name="connsiteY2" fmla="*/ 132729 h 134850"/>
                <a:gd name="connsiteX3" fmla="*/ 137430 w 140507"/>
                <a:gd name="connsiteY3" fmla="*/ 12714 h 134850"/>
                <a:gd name="connsiteX4" fmla="*/ 127905 w 140507"/>
                <a:gd name="connsiteY4" fmla="*/ 1760 h 13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07" h="134850">
                  <a:moveTo>
                    <a:pt x="127714" y="1951"/>
                  </a:moveTo>
                  <a:lnTo>
                    <a:pt x="1508" y="121871"/>
                  </a:lnTo>
                  <a:cubicBezTo>
                    <a:pt x="-5254" y="128253"/>
                    <a:pt x="4460" y="139111"/>
                    <a:pt x="11033" y="132729"/>
                  </a:cubicBezTo>
                  <a:lnTo>
                    <a:pt x="137430" y="12714"/>
                  </a:lnTo>
                  <a:cubicBezTo>
                    <a:pt x="144192" y="6237"/>
                    <a:pt x="134477" y="-4621"/>
                    <a:pt x="127905" y="1760"/>
                  </a:cubicBezTo>
                </a:path>
              </a:pathLst>
            </a:custGeom>
            <a:solidFill>
              <a:srgbClr val="669940"/>
            </a:solidFill>
            <a:ln w="9525" cap="flat">
              <a:noFill/>
              <a:prstDash val="solid"/>
              <a:miter/>
            </a:ln>
          </p:spPr>
          <p:txBody>
            <a:bodyPr rtlCol="0" anchor="ctr"/>
            <a:lstStyle/>
            <a:p>
              <a:endParaRPr lang="en-US"/>
            </a:p>
          </p:txBody>
        </p:sp>
        <p:sp>
          <p:nvSpPr>
            <p:cNvPr id="1016" name="Freeform: Shape 1015">
              <a:extLst>
                <a:ext uri="{FF2B5EF4-FFF2-40B4-BE49-F238E27FC236}">
                  <a16:creationId xmlns:a16="http://schemas.microsoft.com/office/drawing/2014/main" id="{1243C3DC-DDA3-4F68-A4E4-4642685D1929}"/>
                </a:ext>
              </a:extLst>
            </p:cNvPr>
            <p:cNvSpPr/>
            <p:nvPr/>
          </p:nvSpPr>
          <p:spPr>
            <a:xfrm>
              <a:off x="9305351" y="5274033"/>
              <a:ext cx="71838" cy="71838"/>
            </a:xfrm>
            <a:custGeom>
              <a:avLst/>
              <a:gdLst>
                <a:gd name="connsiteX0" fmla="*/ 56365 w 57150"/>
                <a:gd name="connsiteY0" fmla="*/ 28395 h 57150"/>
                <a:gd name="connsiteX1" fmla="*/ 27790 w 57150"/>
                <a:gd name="connsiteY1" fmla="*/ 56970 h 57150"/>
                <a:gd name="connsiteX2" fmla="*/ -785 w 57150"/>
                <a:gd name="connsiteY2" fmla="*/ 28395 h 57150"/>
                <a:gd name="connsiteX3" fmla="*/ 27790 w 57150"/>
                <a:gd name="connsiteY3" fmla="*/ -180 h 57150"/>
                <a:gd name="connsiteX4" fmla="*/ 56365 w 57150"/>
                <a:gd name="connsiteY4" fmla="*/ 28395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56365" y="28395"/>
                  </a:moveTo>
                  <a:cubicBezTo>
                    <a:pt x="56365" y="44178"/>
                    <a:pt x="43601" y="56970"/>
                    <a:pt x="27790" y="56970"/>
                  </a:cubicBezTo>
                  <a:cubicBezTo>
                    <a:pt x="11978" y="56970"/>
                    <a:pt x="-785" y="44178"/>
                    <a:pt x="-785" y="28395"/>
                  </a:cubicBezTo>
                  <a:cubicBezTo>
                    <a:pt x="-785" y="12612"/>
                    <a:pt x="11978" y="-180"/>
                    <a:pt x="27790" y="-180"/>
                  </a:cubicBezTo>
                  <a:cubicBezTo>
                    <a:pt x="43601" y="-180"/>
                    <a:pt x="56365" y="12612"/>
                    <a:pt x="56365" y="28395"/>
                  </a:cubicBezTo>
                </a:path>
              </a:pathLst>
            </a:custGeom>
            <a:solidFill>
              <a:srgbClr val="669940"/>
            </a:solidFill>
            <a:ln w="9525" cap="flat">
              <a:noFill/>
              <a:prstDash val="solid"/>
              <a:miter/>
            </a:ln>
          </p:spPr>
          <p:txBody>
            <a:bodyPr rtlCol="0" anchor="ctr"/>
            <a:lstStyle/>
            <a:p>
              <a:endParaRPr lang="en-US"/>
            </a:p>
          </p:txBody>
        </p:sp>
        <p:sp>
          <p:nvSpPr>
            <p:cNvPr id="1017" name="Freeform: Shape 1016">
              <a:extLst>
                <a:ext uri="{FF2B5EF4-FFF2-40B4-BE49-F238E27FC236}">
                  <a16:creationId xmlns:a16="http://schemas.microsoft.com/office/drawing/2014/main" id="{F1359E96-66FE-4AB8-993E-E0BB0908215D}"/>
                </a:ext>
              </a:extLst>
            </p:cNvPr>
            <p:cNvSpPr/>
            <p:nvPr/>
          </p:nvSpPr>
          <p:spPr>
            <a:xfrm>
              <a:off x="9306606" y="5289811"/>
              <a:ext cx="114643" cy="101617"/>
            </a:xfrm>
            <a:custGeom>
              <a:avLst/>
              <a:gdLst>
                <a:gd name="connsiteX0" fmla="*/ 90323 w 91203"/>
                <a:gd name="connsiteY0" fmla="*/ 65849 h 80840"/>
                <a:gd name="connsiteX1" fmla="*/ 90323 w 91203"/>
                <a:gd name="connsiteY1" fmla="*/ 65849 h 80840"/>
                <a:gd name="connsiteX2" fmla="*/ 90323 w 91203"/>
                <a:gd name="connsiteY2" fmla="*/ 67849 h 80840"/>
                <a:gd name="connsiteX3" fmla="*/ 90323 w 91203"/>
                <a:gd name="connsiteY3" fmla="*/ 69659 h 80840"/>
                <a:gd name="connsiteX4" fmla="*/ 79941 w 91203"/>
                <a:gd name="connsiteY4" fmla="*/ 80613 h 80840"/>
                <a:gd name="connsiteX5" fmla="*/ 11266 w 91203"/>
                <a:gd name="connsiteY5" fmla="*/ 80613 h 80840"/>
                <a:gd name="connsiteX6" fmla="*/ -736 w 91203"/>
                <a:gd name="connsiteY6" fmla="*/ 70640 h 80840"/>
                <a:gd name="connsiteX7" fmla="*/ 9170 w 91203"/>
                <a:gd name="connsiteY7" fmla="*/ 58610 h 80840"/>
                <a:gd name="connsiteX8" fmla="*/ 11266 w 91203"/>
                <a:gd name="connsiteY8" fmla="*/ 58610 h 80840"/>
                <a:gd name="connsiteX9" fmla="*/ 68416 w 91203"/>
                <a:gd name="connsiteY9" fmla="*/ 58610 h 80840"/>
                <a:gd name="connsiteX10" fmla="*/ 68416 w 91203"/>
                <a:gd name="connsiteY10" fmla="*/ 9842 h 80840"/>
                <a:gd name="connsiteX11" fmla="*/ 80418 w 91203"/>
                <a:gd name="connsiteY11" fmla="*/ -131 h 80840"/>
                <a:gd name="connsiteX12" fmla="*/ 90419 w 91203"/>
                <a:gd name="connsiteY12" fmla="*/ 9842 h 80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203" h="80840">
                  <a:moveTo>
                    <a:pt x="90323" y="65849"/>
                  </a:moveTo>
                  <a:lnTo>
                    <a:pt x="90323" y="65849"/>
                  </a:lnTo>
                  <a:cubicBezTo>
                    <a:pt x="90323" y="66516"/>
                    <a:pt x="90323" y="67183"/>
                    <a:pt x="90323" y="67849"/>
                  </a:cubicBezTo>
                  <a:lnTo>
                    <a:pt x="90323" y="69659"/>
                  </a:lnTo>
                  <a:cubicBezTo>
                    <a:pt x="90323" y="75488"/>
                    <a:pt x="85752" y="80308"/>
                    <a:pt x="79941" y="80613"/>
                  </a:cubicBezTo>
                  <a:lnTo>
                    <a:pt x="11266" y="80613"/>
                  </a:lnTo>
                  <a:cubicBezTo>
                    <a:pt x="5170" y="81175"/>
                    <a:pt x="-164" y="76708"/>
                    <a:pt x="-736" y="70640"/>
                  </a:cubicBezTo>
                  <a:cubicBezTo>
                    <a:pt x="-1307" y="64563"/>
                    <a:pt x="3169" y="59172"/>
                    <a:pt x="9170" y="58610"/>
                  </a:cubicBezTo>
                  <a:cubicBezTo>
                    <a:pt x="9932" y="58543"/>
                    <a:pt x="10599" y="58543"/>
                    <a:pt x="11266" y="58610"/>
                  </a:cubicBezTo>
                  <a:lnTo>
                    <a:pt x="68416" y="58610"/>
                  </a:lnTo>
                  <a:lnTo>
                    <a:pt x="68416" y="9842"/>
                  </a:lnTo>
                  <a:cubicBezTo>
                    <a:pt x="68987" y="3765"/>
                    <a:pt x="74321" y="-702"/>
                    <a:pt x="80418" y="-131"/>
                  </a:cubicBezTo>
                  <a:cubicBezTo>
                    <a:pt x="85752" y="355"/>
                    <a:pt x="89943" y="4546"/>
                    <a:pt x="90419" y="9842"/>
                  </a:cubicBezTo>
                  <a:close/>
                </a:path>
              </a:pathLst>
            </a:custGeom>
            <a:solidFill>
              <a:srgbClr val="669940"/>
            </a:solidFill>
            <a:ln w="9525" cap="flat">
              <a:noFill/>
              <a:prstDash val="solid"/>
              <a:miter/>
            </a:ln>
          </p:spPr>
          <p:txBody>
            <a:bodyPr rtlCol="0" anchor="ctr"/>
            <a:lstStyle/>
            <a:p>
              <a:endParaRPr lang="en-US"/>
            </a:p>
          </p:txBody>
        </p:sp>
        <p:sp>
          <p:nvSpPr>
            <p:cNvPr id="1018" name="Freeform: Shape 1017">
              <a:extLst>
                <a:ext uri="{FF2B5EF4-FFF2-40B4-BE49-F238E27FC236}">
                  <a16:creationId xmlns:a16="http://schemas.microsoft.com/office/drawing/2014/main" id="{CD91479C-595F-4C78-835B-98E3B4116011}"/>
                </a:ext>
              </a:extLst>
            </p:cNvPr>
            <p:cNvSpPr/>
            <p:nvPr/>
          </p:nvSpPr>
          <p:spPr>
            <a:xfrm>
              <a:off x="9444238" y="5272810"/>
              <a:ext cx="311298" cy="118559"/>
            </a:xfrm>
            <a:custGeom>
              <a:avLst/>
              <a:gdLst>
                <a:gd name="connsiteX0" fmla="*/ -785 w 247650"/>
                <a:gd name="connsiteY0" fmla="*/ 94138 h 94318"/>
                <a:gd name="connsiteX1" fmla="*/ -785 w 247650"/>
                <a:gd name="connsiteY1" fmla="*/ 25082 h 94318"/>
                <a:gd name="connsiteX2" fmla="*/ 51889 w 247650"/>
                <a:gd name="connsiteY2" fmla="*/ 1936 h 94318"/>
                <a:gd name="connsiteX3" fmla="*/ 54365 w 247650"/>
                <a:gd name="connsiteY3" fmla="*/ 2413 h 94318"/>
                <a:gd name="connsiteX4" fmla="*/ 57794 w 247650"/>
                <a:gd name="connsiteY4" fmla="*/ 2413 h 94318"/>
                <a:gd name="connsiteX5" fmla="*/ 223243 w 247650"/>
                <a:gd name="connsiteY5" fmla="*/ 26701 h 94318"/>
                <a:gd name="connsiteX6" fmla="*/ 246866 w 247650"/>
                <a:gd name="connsiteY6" fmla="*/ 50609 h 94318"/>
                <a:gd name="connsiteX7" fmla="*/ 246866 w 247650"/>
                <a:gd name="connsiteY7" fmla="*/ 94043 h 94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650" h="94318">
                  <a:moveTo>
                    <a:pt x="-785" y="94138"/>
                  </a:moveTo>
                  <a:cubicBezTo>
                    <a:pt x="-785" y="94138"/>
                    <a:pt x="-785" y="51657"/>
                    <a:pt x="-785" y="25082"/>
                  </a:cubicBezTo>
                  <a:cubicBezTo>
                    <a:pt x="-785" y="603"/>
                    <a:pt x="21599" y="-3493"/>
                    <a:pt x="51889" y="1936"/>
                  </a:cubicBezTo>
                  <a:lnTo>
                    <a:pt x="54365" y="2413"/>
                  </a:lnTo>
                  <a:lnTo>
                    <a:pt x="57794" y="2413"/>
                  </a:lnTo>
                  <a:lnTo>
                    <a:pt x="223243" y="26701"/>
                  </a:lnTo>
                  <a:cubicBezTo>
                    <a:pt x="236198" y="27102"/>
                    <a:pt x="246580" y="37617"/>
                    <a:pt x="246866" y="50609"/>
                  </a:cubicBezTo>
                  <a:lnTo>
                    <a:pt x="246866" y="94043"/>
                  </a:lnTo>
                  <a:close/>
                </a:path>
              </a:pathLst>
            </a:custGeom>
            <a:solidFill>
              <a:srgbClr val="669940"/>
            </a:solidFill>
            <a:ln w="9525" cap="flat">
              <a:noFill/>
              <a:prstDash val="solid"/>
              <a:miter/>
            </a:ln>
          </p:spPr>
          <p:txBody>
            <a:bodyPr rtlCol="0" anchor="ctr"/>
            <a:lstStyle/>
            <a:p>
              <a:endParaRPr lang="en-US"/>
            </a:p>
          </p:txBody>
        </p:sp>
        <p:sp>
          <p:nvSpPr>
            <p:cNvPr id="1019" name="Freeform: Shape 1018">
              <a:extLst>
                <a:ext uri="{FF2B5EF4-FFF2-40B4-BE49-F238E27FC236}">
                  <a16:creationId xmlns:a16="http://schemas.microsoft.com/office/drawing/2014/main" id="{9D7C34A5-A09A-41D1-86DD-53126141EF7C}"/>
                </a:ext>
              </a:extLst>
            </p:cNvPr>
            <p:cNvSpPr/>
            <p:nvPr/>
          </p:nvSpPr>
          <p:spPr>
            <a:xfrm>
              <a:off x="9832402" y="4839532"/>
              <a:ext cx="25741" cy="551836"/>
            </a:xfrm>
            <a:custGeom>
              <a:avLst/>
              <a:gdLst>
                <a:gd name="connsiteX0" fmla="*/ 0 w 20478"/>
                <a:gd name="connsiteY0" fmla="*/ 0 h 439007"/>
                <a:gd name="connsiteX1" fmla="*/ 20479 w 20478"/>
                <a:gd name="connsiteY1" fmla="*/ 0 h 439007"/>
                <a:gd name="connsiteX2" fmla="*/ 20479 w 20478"/>
                <a:gd name="connsiteY2" fmla="*/ 439007 h 439007"/>
                <a:gd name="connsiteX3" fmla="*/ 0 w 20478"/>
                <a:gd name="connsiteY3" fmla="*/ 439007 h 439007"/>
              </a:gdLst>
              <a:ahLst/>
              <a:cxnLst>
                <a:cxn ang="0">
                  <a:pos x="connsiteX0" y="connsiteY0"/>
                </a:cxn>
                <a:cxn ang="0">
                  <a:pos x="connsiteX1" y="connsiteY1"/>
                </a:cxn>
                <a:cxn ang="0">
                  <a:pos x="connsiteX2" y="connsiteY2"/>
                </a:cxn>
                <a:cxn ang="0">
                  <a:pos x="connsiteX3" y="connsiteY3"/>
                </a:cxn>
              </a:cxnLst>
              <a:rect l="l" t="t" r="r" b="b"/>
              <a:pathLst>
                <a:path w="20478" h="439007">
                  <a:moveTo>
                    <a:pt x="0" y="0"/>
                  </a:moveTo>
                  <a:lnTo>
                    <a:pt x="20479" y="0"/>
                  </a:lnTo>
                  <a:lnTo>
                    <a:pt x="20479" y="439007"/>
                  </a:lnTo>
                  <a:lnTo>
                    <a:pt x="0" y="439007"/>
                  </a:lnTo>
                  <a:close/>
                </a:path>
              </a:pathLst>
            </a:custGeom>
            <a:solidFill>
              <a:srgbClr val="669940"/>
            </a:solidFill>
            <a:ln w="9525" cap="flat">
              <a:noFill/>
              <a:prstDash val="solid"/>
              <a:miter/>
            </a:ln>
          </p:spPr>
          <p:txBody>
            <a:bodyPr rtlCol="0" anchor="ctr"/>
            <a:lstStyle/>
            <a:p>
              <a:endParaRPr lang="en-US"/>
            </a:p>
          </p:txBody>
        </p:sp>
        <p:sp>
          <p:nvSpPr>
            <p:cNvPr id="1020" name="Freeform: Shape 1019">
              <a:extLst>
                <a:ext uri="{FF2B5EF4-FFF2-40B4-BE49-F238E27FC236}">
                  <a16:creationId xmlns:a16="http://schemas.microsoft.com/office/drawing/2014/main" id="{4B4FA4E4-EFA0-4B40-B3FC-0EE7115AB967}"/>
                </a:ext>
              </a:extLst>
            </p:cNvPr>
            <p:cNvSpPr/>
            <p:nvPr/>
          </p:nvSpPr>
          <p:spPr>
            <a:xfrm>
              <a:off x="9682021" y="4852823"/>
              <a:ext cx="164868" cy="9817"/>
            </a:xfrm>
            <a:custGeom>
              <a:avLst/>
              <a:gdLst>
                <a:gd name="connsiteX0" fmla="*/ 0 w 131159"/>
                <a:gd name="connsiteY0" fmla="*/ 0 h 7810"/>
                <a:gd name="connsiteX1" fmla="*/ 131159 w 131159"/>
                <a:gd name="connsiteY1" fmla="*/ 0 h 7810"/>
                <a:gd name="connsiteX2" fmla="*/ 131159 w 131159"/>
                <a:gd name="connsiteY2" fmla="*/ 7811 h 7810"/>
                <a:gd name="connsiteX3" fmla="*/ 0 w 131159"/>
                <a:gd name="connsiteY3" fmla="*/ 7811 h 7810"/>
              </a:gdLst>
              <a:ahLst/>
              <a:cxnLst>
                <a:cxn ang="0">
                  <a:pos x="connsiteX0" y="connsiteY0"/>
                </a:cxn>
                <a:cxn ang="0">
                  <a:pos x="connsiteX1" y="connsiteY1"/>
                </a:cxn>
                <a:cxn ang="0">
                  <a:pos x="connsiteX2" y="connsiteY2"/>
                </a:cxn>
                <a:cxn ang="0">
                  <a:pos x="connsiteX3" y="connsiteY3"/>
                </a:cxn>
              </a:cxnLst>
              <a:rect l="l" t="t" r="r" b="b"/>
              <a:pathLst>
                <a:path w="131159" h="7810">
                  <a:moveTo>
                    <a:pt x="0" y="0"/>
                  </a:moveTo>
                  <a:lnTo>
                    <a:pt x="131159" y="0"/>
                  </a:lnTo>
                  <a:lnTo>
                    <a:pt x="131159" y="7811"/>
                  </a:lnTo>
                  <a:lnTo>
                    <a:pt x="0" y="7811"/>
                  </a:lnTo>
                  <a:close/>
                </a:path>
              </a:pathLst>
            </a:custGeom>
            <a:solidFill>
              <a:srgbClr val="669940"/>
            </a:solidFill>
            <a:ln w="9525" cap="flat">
              <a:noFill/>
              <a:prstDash val="solid"/>
              <a:miter/>
            </a:ln>
          </p:spPr>
          <p:txBody>
            <a:bodyPr rtlCol="0" anchor="ctr"/>
            <a:lstStyle/>
            <a:p>
              <a:endParaRPr lang="en-US"/>
            </a:p>
          </p:txBody>
        </p:sp>
        <p:sp>
          <p:nvSpPr>
            <p:cNvPr id="1021" name="Freeform: Shape 1020">
              <a:extLst>
                <a:ext uri="{FF2B5EF4-FFF2-40B4-BE49-F238E27FC236}">
                  <a16:creationId xmlns:a16="http://schemas.microsoft.com/office/drawing/2014/main" id="{4947DD89-B5E4-41C7-9183-26253F88E1BD}"/>
                </a:ext>
              </a:extLst>
            </p:cNvPr>
            <p:cNvSpPr/>
            <p:nvPr/>
          </p:nvSpPr>
          <p:spPr>
            <a:xfrm>
              <a:off x="9653765" y="4844441"/>
              <a:ext cx="106200" cy="26220"/>
            </a:xfrm>
            <a:custGeom>
              <a:avLst/>
              <a:gdLst>
                <a:gd name="connsiteX0" fmla="*/ 0 w 84486"/>
                <a:gd name="connsiteY0" fmla="*/ 0 h 20859"/>
                <a:gd name="connsiteX1" fmla="*/ 84487 w 84486"/>
                <a:gd name="connsiteY1" fmla="*/ 0 h 20859"/>
                <a:gd name="connsiteX2" fmla="*/ 84487 w 84486"/>
                <a:gd name="connsiteY2" fmla="*/ 20860 h 20859"/>
                <a:gd name="connsiteX3" fmla="*/ 0 w 84486"/>
                <a:gd name="connsiteY3" fmla="*/ 20860 h 20859"/>
              </a:gdLst>
              <a:ahLst/>
              <a:cxnLst>
                <a:cxn ang="0">
                  <a:pos x="connsiteX0" y="connsiteY0"/>
                </a:cxn>
                <a:cxn ang="0">
                  <a:pos x="connsiteX1" y="connsiteY1"/>
                </a:cxn>
                <a:cxn ang="0">
                  <a:pos x="connsiteX2" y="connsiteY2"/>
                </a:cxn>
                <a:cxn ang="0">
                  <a:pos x="connsiteX3" y="connsiteY3"/>
                </a:cxn>
              </a:cxnLst>
              <a:rect l="l" t="t" r="r" b="b"/>
              <a:pathLst>
                <a:path w="84486" h="20859">
                  <a:moveTo>
                    <a:pt x="0" y="0"/>
                  </a:moveTo>
                  <a:lnTo>
                    <a:pt x="84487" y="0"/>
                  </a:lnTo>
                  <a:lnTo>
                    <a:pt x="84487" y="20860"/>
                  </a:lnTo>
                  <a:lnTo>
                    <a:pt x="0" y="20860"/>
                  </a:lnTo>
                  <a:close/>
                </a:path>
              </a:pathLst>
            </a:custGeom>
            <a:solidFill>
              <a:srgbClr val="669940"/>
            </a:solidFill>
            <a:ln w="9525" cap="flat">
              <a:noFill/>
              <a:prstDash val="solid"/>
              <a:miter/>
            </a:ln>
          </p:spPr>
          <p:txBody>
            <a:bodyPr rtlCol="0" anchor="ctr"/>
            <a:lstStyle/>
            <a:p>
              <a:endParaRPr lang="en-US"/>
            </a:p>
          </p:txBody>
        </p:sp>
        <p:sp>
          <p:nvSpPr>
            <p:cNvPr id="1022" name="Freeform: Shape 1021">
              <a:extLst>
                <a:ext uri="{FF2B5EF4-FFF2-40B4-BE49-F238E27FC236}">
                  <a16:creationId xmlns:a16="http://schemas.microsoft.com/office/drawing/2014/main" id="{5937A8DA-880C-40C6-AEB1-3ABEDDEA4C0D}"/>
                </a:ext>
              </a:extLst>
            </p:cNvPr>
            <p:cNvSpPr/>
            <p:nvPr/>
          </p:nvSpPr>
          <p:spPr>
            <a:xfrm>
              <a:off x="9653765" y="4878444"/>
              <a:ext cx="70042" cy="11493"/>
            </a:xfrm>
            <a:custGeom>
              <a:avLst/>
              <a:gdLst>
                <a:gd name="connsiteX0" fmla="*/ 0 w 55721"/>
                <a:gd name="connsiteY0" fmla="*/ 0 h 9143"/>
                <a:gd name="connsiteX1" fmla="*/ 55721 w 55721"/>
                <a:gd name="connsiteY1" fmla="*/ 0 h 9143"/>
                <a:gd name="connsiteX2" fmla="*/ 55721 w 55721"/>
                <a:gd name="connsiteY2" fmla="*/ 9144 h 9143"/>
                <a:gd name="connsiteX3" fmla="*/ 0 w 55721"/>
                <a:gd name="connsiteY3" fmla="*/ 9144 h 9143"/>
              </a:gdLst>
              <a:ahLst/>
              <a:cxnLst>
                <a:cxn ang="0">
                  <a:pos x="connsiteX0" y="connsiteY0"/>
                </a:cxn>
                <a:cxn ang="0">
                  <a:pos x="connsiteX1" y="connsiteY1"/>
                </a:cxn>
                <a:cxn ang="0">
                  <a:pos x="connsiteX2" y="connsiteY2"/>
                </a:cxn>
                <a:cxn ang="0">
                  <a:pos x="connsiteX3" y="connsiteY3"/>
                </a:cxn>
              </a:cxnLst>
              <a:rect l="l" t="t" r="r" b="b"/>
              <a:pathLst>
                <a:path w="55721" h="9143">
                  <a:moveTo>
                    <a:pt x="0" y="0"/>
                  </a:moveTo>
                  <a:lnTo>
                    <a:pt x="55721" y="0"/>
                  </a:lnTo>
                  <a:lnTo>
                    <a:pt x="55721" y="9144"/>
                  </a:lnTo>
                  <a:lnTo>
                    <a:pt x="0" y="9144"/>
                  </a:lnTo>
                  <a:close/>
                </a:path>
              </a:pathLst>
            </a:custGeom>
            <a:solidFill>
              <a:srgbClr val="669940"/>
            </a:solidFill>
            <a:ln w="9525" cap="flat">
              <a:noFill/>
              <a:prstDash val="solid"/>
              <a:miter/>
            </a:ln>
          </p:spPr>
          <p:txBody>
            <a:bodyPr rtlCol="0" anchor="ctr"/>
            <a:lstStyle/>
            <a:p>
              <a:endParaRPr lang="en-US"/>
            </a:p>
          </p:txBody>
        </p:sp>
      </p:grpSp>
      <p:pic>
        <p:nvPicPr>
          <p:cNvPr id="1023" name="Graphic 1022" descr="Police male outline">
            <a:extLst>
              <a:ext uri="{FF2B5EF4-FFF2-40B4-BE49-F238E27FC236}">
                <a16:creationId xmlns:a16="http://schemas.microsoft.com/office/drawing/2014/main" id="{7E1D032C-0EB2-4B3D-977F-73149E5AF5E8}"/>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04913" y="1738706"/>
            <a:ext cx="1032184" cy="1032184"/>
          </a:xfrm>
          <a:prstGeom prst="rect">
            <a:avLst/>
          </a:prstGeom>
        </p:spPr>
      </p:pic>
    </p:spTree>
    <p:custDataLst>
      <p:tags r:id="rId1"/>
    </p:custDataLst>
    <p:extLst>
      <p:ext uri="{BB962C8B-B14F-4D97-AF65-F5344CB8AC3E}">
        <p14:creationId xmlns:p14="http://schemas.microsoft.com/office/powerpoint/2010/main" val="119396405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A13EE290-37AD-44A3-9C17-CA131469AC72}"/>
              </a:ext>
            </a:extLst>
          </p:cNvPr>
          <p:cNvSpPr>
            <a:spLocks noGrp="1"/>
          </p:cNvSpPr>
          <p:nvPr>
            <p:ph type="sldNum" sz="quarter" idx="4"/>
          </p:nvPr>
        </p:nvSpPr>
        <p:spPr/>
        <p:txBody>
          <a:bodyPr/>
          <a:lstStyle/>
          <a:p>
            <a:pPr>
              <a:defRPr/>
            </a:pPr>
            <a:fld id="{19B51A1E-902D-48AF-9020-955120F399B6}" type="slidenum">
              <a:rPr lang="en-US" smtClean="0"/>
              <a:pPr>
                <a:defRPr/>
              </a:pPr>
              <a:t>16</a:t>
            </a:fld>
            <a:endParaRPr lang="en-US"/>
          </a:p>
        </p:txBody>
      </p:sp>
      <p:sp>
        <p:nvSpPr>
          <p:cNvPr id="5" name="Title 4">
            <a:extLst>
              <a:ext uri="{FF2B5EF4-FFF2-40B4-BE49-F238E27FC236}">
                <a16:creationId xmlns:a16="http://schemas.microsoft.com/office/drawing/2014/main" id="{CB75D870-F208-4F97-A445-494977291BF2}"/>
              </a:ext>
            </a:extLst>
          </p:cNvPr>
          <p:cNvSpPr>
            <a:spLocks noGrp="1"/>
          </p:cNvSpPr>
          <p:nvPr>
            <p:ph type="title"/>
          </p:nvPr>
        </p:nvSpPr>
        <p:spPr/>
        <p:txBody>
          <a:bodyPr/>
          <a:lstStyle/>
          <a:p>
            <a:r>
              <a:rPr lang="en-US"/>
              <a:t>Initial Detention</a:t>
            </a:r>
          </a:p>
        </p:txBody>
      </p:sp>
      <p:sp>
        <p:nvSpPr>
          <p:cNvPr id="73" name="Arrow: Down 72">
            <a:extLst>
              <a:ext uri="{FF2B5EF4-FFF2-40B4-BE49-F238E27FC236}">
                <a16:creationId xmlns:a16="http://schemas.microsoft.com/office/drawing/2014/main" id="{BB9ACB36-AA1C-43CD-9B47-BE28153FAB24}"/>
              </a:ext>
            </a:extLst>
          </p:cNvPr>
          <p:cNvSpPr/>
          <p:nvPr/>
        </p:nvSpPr>
        <p:spPr>
          <a:xfrm>
            <a:off x="4494931" y="927210"/>
            <a:ext cx="752614" cy="1991488"/>
          </a:xfrm>
          <a:prstGeom prst="downArrow">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TextBox 73">
            <a:extLst>
              <a:ext uri="{FF2B5EF4-FFF2-40B4-BE49-F238E27FC236}">
                <a16:creationId xmlns:a16="http://schemas.microsoft.com/office/drawing/2014/main" id="{BDAFB80C-94C1-40D5-B418-803642C90BBC}"/>
              </a:ext>
            </a:extLst>
          </p:cNvPr>
          <p:cNvSpPr txBox="1"/>
          <p:nvPr/>
        </p:nvSpPr>
        <p:spPr>
          <a:xfrm>
            <a:off x="5104143" y="846923"/>
            <a:ext cx="4756644" cy="338554"/>
          </a:xfrm>
          <a:prstGeom prst="rect">
            <a:avLst/>
          </a:prstGeom>
          <a:noFill/>
        </p:spPr>
        <p:txBody>
          <a:bodyPr wrap="square" rtlCol="0">
            <a:spAutoFit/>
          </a:bodyPr>
          <a:lstStyle/>
          <a:p>
            <a:r>
              <a:rPr lang="en-US" sz="1600">
                <a:solidFill>
                  <a:srgbClr val="002060"/>
                </a:solidFill>
              </a:rPr>
              <a:t>Offender Screening Outcomes, Pretrial Support</a:t>
            </a:r>
            <a:endParaRPr lang="en-US" sz="1600" b="1">
              <a:solidFill>
                <a:srgbClr val="002060"/>
              </a:solidFill>
            </a:endParaRPr>
          </a:p>
        </p:txBody>
      </p:sp>
      <p:grpSp>
        <p:nvGrpSpPr>
          <p:cNvPr id="75" name="Group 74">
            <a:extLst>
              <a:ext uri="{FF2B5EF4-FFF2-40B4-BE49-F238E27FC236}">
                <a16:creationId xmlns:a16="http://schemas.microsoft.com/office/drawing/2014/main" id="{5DAD2617-850A-4382-BAE3-D9D1C6061645}"/>
              </a:ext>
            </a:extLst>
          </p:cNvPr>
          <p:cNvGrpSpPr/>
          <p:nvPr/>
        </p:nvGrpSpPr>
        <p:grpSpPr>
          <a:xfrm>
            <a:off x="344978" y="3077336"/>
            <a:ext cx="11482239" cy="3010253"/>
            <a:chOff x="344978" y="2476808"/>
            <a:chExt cx="11482239" cy="3010253"/>
          </a:xfrm>
        </p:grpSpPr>
        <p:sp>
          <p:nvSpPr>
            <p:cNvPr id="76" name="TextBox 75">
              <a:extLst>
                <a:ext uri="{FF2B5EF4-FFF2-40B4-BE49-F238E27FC236}">
                  <a16:creationId xmlns:a16="http://schemas.microsoft.com/office/drawing/2014/main" id="{B5E67398-9319-4102-BBEB-670901AD8B01}"/>
                </a:ext>
              </a:extLst>
            </p:cNvPr>
            <p:cNvSpPr txBox="1"/>
            <p:nvPr/>
          </p:nvSpPr>
          <p:spPr>
            <a:xfrm>
              <a:off x="423561" y="2659338"/>
              <a:ext cx="1099980" cy="276999"/>
            </a:xfrm>
            <a:prstGeom prst="rect">
              <a:avLst/>
            </a:prstGeom>
            <a:noFill/>
          </p:spPr>
          <p:txBody>
            <a:bodyPr wrap="square" rtlCol="0">
              <a:spAutoFit/>
            </a:bodyPr>
            <a:lstStyle/>
            <a:p>
              <a:pPr algn="ctr"/>
              <a:r>
                <a:rPr lang="en-US" sz="1200" b="1">
                  <a:solidFill>
                    <a:schemeClr val="accent4">
                      <a:lumMod val="75000"/>
                    </a:schemeClr>
                  </a:solidFill>
                </a:rPr>
                <a:t>INTERCEPT </a:t>
              </a:r>
            </a:p>
          </p:txBody>
        </p:sp>
        <p:sp>
          <p:nvSpPr>
            <p:cNvPr id="77" name="Hexagon 76">
              <a:extLst>
                <a:ext uri="{FF2B5EF4-FFF2-40B4-BE49-F238E27FC236}">
                  <a16:creationId xmlns:a16="http://schemas.microsoft.com/office/drawing/2014/main" id="{4D31CE4C-A71E-4573-887E-EA6D61B779BD}"/>
                </a:ext>
              </a:extLst>
            </p:cNvPr>
            <p:cNvSpPr/>
            <p:nvPr/>
          </p:nvSpPr>
          <p:spPr>
            <a:xfrm rot="5400000">
              <a:off x="1479261" y="2521088"/>
              <a:ext cx="642060" cy="553500"/>
            </a:xfrm>
            <a:prstGeom prst="hexagon">
              <a:avLst/>
            </a:prstGeom>
            <a:solidFill>
              <a:srgbClr val="FED966"/>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78" name="TextBox 77">
              <a:extLst>
                <a:ext uri="{FF2B5EF4-FFF2-40B4-BE49-F238E27FC236}">
                  <a16:creationId xmlns:a16="http://schemas.microsoft.com/office/drawing/2014/main" id="{FA7CF54B-72DD-4CA6-9A5F-6C268BBC520C}"/>
                </a:ext>
              </a:extLst>
            </p:cNvPr>
            <p:cNvSpPr txBox="1"/>
            <p:nvPr/>
          </p:nvSpPr>
          <p:spPr>
            <a:xfrm>
              <a:off x="1605366"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0</a:t>
              </a:r>
              <a:endParaRPr lang="en-US" sz="2000" b="1">
                <a:solidFill>
                  <a:srgbClr val="002060"/>
                </a:solidFill>
                <a:latin typeface="Arial Black" panose="020B0A04020102020204" pitchFamily="34" charset="0"/>
              </a:endParaRPr>
            </a:p>
          </p:txBody>
        </p:sp>
        <p:sp>
          <p:nvSpPr>
            <p:cNvPr id="79" name="TextBox 78">
              <a:extLst>
                <a:ext uri="{FF2B5EF4-FFF2-40B4-BE49-F238E27FC236}">
                  <a16:creationId xmlns:a16="http://schemas.microsoft.com/office/drawing/2014/main" id="{5A0044D3-0AA8-42B0-AA6C-54BC1EB70C7B}"/>
                </a:ext>
              </a:extLst>
            </p:cNvPr>
            <p:cNvSpPr txBox="1"/>
            <p:nvPr/>
          </p:nvSpPr>
          <p:spPr>
            <a:xfrm>
              <a:off x="423561" y="2892652"/>
              <a:ext cx="1099980" cy="400110"/>
            </a:xfrm>
            <a:prstGeom prst="rect">
              <a:avLst/>
            </a:prstGeom>
            <a:noFill/>
          </p:spPr>
          <p:txBody>
            <a:bodyPr wrap="square" rtlCol="0">
              <a:spAutoFit/>
            </a:bodyPr>
            <a:lstStyle/>
            <a:p>
              <a:pPr algn="ctr"/>
              <a:r>
                <a:rPr lang="en-US" sz="1000" b="1">
                  <a:solidFill>
                    <a:schemeClr val="bg2">
                      <a:lumMod val="25000"/>
                    </a:schemeClr>
                  </a:solidFill>
                </a:rPr>
                <a:t>Community Services</a:t>
              </a:r>
            </a:p>
          </p:txBody>
        </p:sp>
        <p:sp>
          <p:nvSpPr>
            <p:cNvPr id="80" name="TextBox 79">
              <a:extLst>
                <a:ext uri="{FF2B5EF4-FFF2-40B4-BE49-F238E27FC236}">
                  <a16:creationId xmlns:a16="http://schemas.microsoft.com/office/drawing/2014/main" id="{2E202BC3-FDF9-49B8-817C-90AE0986C7C4}"/>
                </a:ext>
              </a:extLst>
            </p:cNvPr>
            <p:cNvSpPr txBox="1"/>
            <p:nvPr/>
          </p:nvSpPr>
          <p:spPr>
            <a:xfrm>
              <a:off x="2312200" y="2659338"/>
              <a:ext cx="1099980" cy="276999"/>
            </a:xfrm>
            <a:prstGeom prst="rect">
              <a:avLst/>
            </a:prstGeom>
            <a:noFill/>
          </p:spPr>
          <p:txBody>
            <a:bodyPr wrap="square" rtlCol="0">
              <a:spAutoFit/>
            </a:bodyPr>
            <a:lstStyle/>
            <a:p>
              <a:pPr algn="ctr"/>
              <a:r>
                <a:rPr lang="en-US" sz="1200" b="1">
                  <a:solidFill>
                    <a:schemeClr val="accent3">
                      <a:lumMod val="75000"/>
                    </a:schemeClr>
                  </a:solidFill>
                </a:rPr>
                <a:t>INTERCEPT </a:t>
              </a:r>
            </a:p>
          </p:txBody>
        </p:sp>
        <p:sp>
          <p:nvSpPr>
            <p:cNvPr id="81" name="Hexagon 80">
              <a:extLst>
                <a:ext uri="{FF2B5EF4-FFF2-40B4-BE49-F238E27FC236}">
                  <a16:creationId xmlns:a16="http://schemas.microsoft.com/office/drawing/2014/main" id="{883E88D9-299D-40CD-AB01-4EBE9EFA186A}"/>
                </a:ext>
              </a:extLst>
            </p:cNvPr>
            <p:cNvSpPr/>
            <p:nvPr/>
          </p:nvSpPr>
          <p:spPr>
            <a:xfrm rot="5400000">
              <a:off x="3367900" y="2521088"/>
              <a:ext cx="642060" cy="553500"/>
            </a:xfrm>
            <a:prstGeom prst="hexagon">
              <a:avLst/>
            </a:prstGeom>
            <a:solidFill>
              <a:srgbClr val="F7965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82" name="TextBox 81">
              <a:extLst>
                <a:ext uri="{FF2B5EF4-FFF2-40B4-BE49-F238E27FC236}">
                  <a16:creationId xmlns:a16="http://schemas.microsoft.com/office/drawing/2014/main" id="{F0E99A9D-DBF7-471A-A09E-F10FDE291A06}"/>
                </a:ext>
              </a:extLst>
            </p:cNvPr>
            <p:cNvSpPr txBox="1"/>
            <p:nvPr/>
          </p:nvSpPr>
          <p:spPr>
            <a:xfrm>
              <a:off x="3494005"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1</a:t>
              </a:r>
              <a:endParaRPr lang="en-US" sz="2000" b="1">
                <a:solidFill>
                  <a:srgbClr val="002060"/>
                </a:solidFill>
                <a:latin typeface="Arial Black" panose="020B0A04020102020204" pitchFamily="34" charset="0"/>
              </a:endParaRPr>
            </a:p>
          </p:txBody>
        </p:sp>
        <p:sp>
          <p:nvSpPr>
            <p:cNvPr id="83" name="TextBox 82">
              <a:extLst>
                <a:ext uri="{FF2B5EF4-FFF2-40B4-BE49-F238E27FC236}">
                  <a16:creationId xmlns:a16="http://schemas.microsoft.com/office/drawing/2014/main" id="{B42DA02B-3811-44EB-ABB1-A141DCFEA281}"/>
                </a:ext>
              </a:extLst>
            </p:cNvPr>
            <p:cNvSpPr txBox="1"/>
            <p:nvPr/>
          </p:nvSpPr>
          <p:spPr>
            <a:xfrm>
              <a:off x="2303564" y="2892652"/>
              <a:ext cx="1099980" cy="400110"/>
            </a:xfrm>
            <a:prstGeom prst="rect">
              <a:avLst/>
            </a:prstGeom>
            <a:noFill/>
          </p:spPr>
          <p:txBody>
            <a:bodyPr wrap="square" rtlCol="0">
              <a:spAutoFit/>
            </a:bodyPr>
            <a:lstStyle/>
            <a:p>
              <a:pPr algn="ctr"/>
              <a:r>
                <a:rPr lang="en-US" sz="1000" b="1">
                  <a:solidFill>
                    <a:schemeClr val="bg2">
                      <a:lumMod val="25000"/>
                    </a:schemeClr>
                  </a:solidFill>
                </a:rPr>
                <a:t>Law</a:t>
              </a:r>
            </a:p>
            <a:p>
              <a:pPr algn="ctr"/>
              <a:r>
                <a:rPr lang="en-US" sz="1000" b="1">
                  <a:solidFill>
                    <a:schemeClr val="bg2">
                      <a:lumMod val="25000"/>
                    </a:schemeClr>
                  </a:solidFill>
                </a:rPr>
                <a:t>Enforcement</a:t>
              </a:r>
            </a:p>
          </p:txBody>
        </p:sp>
        <p:sp>
          <p:nvSpPr>
            <p:cNvPr id="84" name="TextBox 83">
              <a:extLst>
                <a:ext uri="{FF2B5EF4-FFF2-40B4-BE49-F238E27FC236}">
                  <a16:creationId xmlns:a16="http://schemas.microsoft.com/office/drawing/2014/main" id="{9F141045-BF72-4F08-A6BB-EAF941FE2248}"/>
                </a:ext>
              </a:extLst>
            </p:cNvPr>
            <p:cNvSpPr txBox="1"/>
            <p:nvPr/>
          </p:nvSpPr>
          <p:spPr>
            <a:xfrm>
              <a:off x="4192203" y="2659338"/>
              <a:ext cx="1099980" cy="276999"/>
            </a:xfrm>
            <a:prstGeom prst="rect">
              <a:avLst/>
            </a:prstGeom>
            <a:noFill/>
          </p:spPr>
          <p:txBody>
            <a:bodyPr wrap="square" rtlCol="0">
              <a:spAutoFit/>
            </a:bodyPr>
            <a:lstStyle/>
            <a:p>
              <a:pPr algn="ctr"/>
              <a:r>
                <a:rPr lang="en-US" sz="1200" b="1">
                  <a:solidFill>
                    <a:schemeClr val="accent2">
                      <a:lumMod val="75000"/>
                    </a:schemeClr>
                  </a:solidFill>
                </a:rPr>
                <a:t>INTERCEPT </a:t>
              </a:r>
            </a:p>
          </p:txBody>
        </p:sp>
        <p:sp>
          <p:nvSpPr>
            <p:cNvPr id="85" name="Hexagon 84">
              <a:extLst>
                <a:ext uri="{FF2B5EF4-FFF2-40B4-BE49-F238E27FC236}">
                  <a16:creationId xmlns:a16="http://schemas.microsoft.com/office/drawing/2014/main" id="{05FEC705-1CAD-46B8-9259-7BBEE6665C25}"/>
                </a:ext>
              </a:extLst>
            </p:cNvPr>
            <p:cNvSpPr/>
            <p:nvPr/>
          </p:nvSpPr>
          <p:spPr>
            <a:xfrm rot="5400000">
              <a:off x="5247903" y="2521088"/>
              <a:ext cx="642060" cy="553500"/>
            </a:xfrm>
            <a:prstGeom prst="hexagon">
              <a:avLst/>
            </a:prstGeom>
            <a:solidFill>
              <a:srgbClr val="0EAFE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86" name="TextBox 85">
              <a:extLst>
                <a:ext uri="{FF2B5EF4-FFF2-40B4-BE49-F238E27FC236}">
                  <a16:creationId xmlns:a16="http://schemas.microsoft.com/office/drawing/2014/main" id="{B2CDBC00-C114-4FAA-B763-D66A990BFBE1}"/>
                </a:ext>
              </a:extLst>
            </p:cNvPr>
            <p:cNvSpPr txBox="1"/>
            <p:nvPr/>
          </p:nvSpPr>
          <p:spPr>
            <a:xfrm>
              <a:off x="5374008"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2</a:t>
              </a:r>
              <a:endParaRPr lang="en-US" sz="2000" b="1">
                <a:solidFill>
                  <a:srgbClr val="002060"/>
                </a:solidFill>
                <a:latin typeface="Arial Black" panose="020B0A04020102020204" pitchFamily="34" charset="0"/>
              </a:endParaRPr>
            </a:p>
          </p:txBody>
        </p:sp>
        <p:sp>
          <p:nvSpPr>
            <p:cNvPr id="87" name="TextBox 86">
              <a:extLst>
                <a:ext uri="{FF2B5EF4-FFF2-40B4-BE49-F238E27FC236}">
                  <a16:creationId xmlns:a16="http://schemas.microsoft.com/office/drawing/2014/main" id="{E5D78FB0-FEE5-4C4A-949C-4F728D4D715C}"/>
                </a:ext>
              </a:extLst>
            </p:cNvPr>
            <p:cNvSpPr txBox="1"/>
            <p:nvPr/>
          </p:nvSpPr>
          <p:spPr>
            <a:xfrm>
              <a:off x="4108438" y="2892652"/>
              <a:ext cx="1231523" cy="553998"/>
            </a:xfrm>
            <a:prstGeom prst="rect">
              <a:avLst/>
            </a:prstGeom>
            <a:noFill/>
          </p:spPr>
          <p:txBody>
            <a:bodyPr wrap="square" rtlCol="0">
              <a:spAutoFit/>
            </a:bodyPr>
            <a:lstStyle/>
            <a:p>
              <a:pPr algn="ctr"/>
              <a:r>
                <a:rPr lang="en-US" sz="1000" b="1">
                  <a:solidFill>
                    <a:schemeClr val="bg2">
                      <a:lumMod val="25000"/>
                    </a:schemeClr>
                  </a:solidFill>
                </a:rPr>
                <a:t>Initial Detention/ Initial Court Hearings</a:t>
              </a:r>
            </a:p>
          </p:txBody>
        </p:sp>
        <p:sp>
          <p:nvSpPr>
            <p:cNvPr id="88" name="TextBox 87">
              <a:extLst>
                <a:ext uri="{FF2B5EF4-FFF2-40B4-BE49-F238E27FC236}">
                  <a16:creationId xmlns:a16="http://schemas.microsoft.com/office/drawing/2014/main" id="{4CC03B07-D9AB-4A68-B8BA-F5EE5E00A9C6}"/>
                </a:ext>
              </a:extLst>
            </p:cNvPr>
            <p:cNvSpPr txBox="1"/>
            <p:nvPr/>
          </p:nvSpPr>
          <p:spPr>
            <a:xfrm>
              <a:off x="6072206" y="2659338"/>
              <a:ext cx="1099980" cy="276999"/>
            </a:xfrm>
            <a:prstGeom prst="rect">
              <a:avLst/>
            </a:prstGeom>
            <a:noFill/>
          </p:spPr>
          <p:txBody>
            <a:bodyPr wrap="square" rtlCol="0">
              <a:spAutoFit/>
            </a:bodyPr>
            <a:lstStyle/>
            <a:p>
              <a:pPr algn="ctr"/>
              <a:r>
                <a:rPr lang="en-US" sz="1200" b="1">
                  <a:solidFill>
                    <a:srgbClr val="B9175C"/>
                  </a:solidFill>
                </a:rPr>
                <a:t>INTERCEPT </a:t>
              </a:r>
            </a:p>
          </p:txBody>
        </p:sp>
        <p:sp>
          <p:nvSpPr>
            <p:cNvPr id="89" name="Hexagon 88">
              <a:extLst>
                <a:ext uri="{FF2B5EF4-FFF2-40B4-BE49-F238E27FC236}">
                  <a16:creationId xmlns:a16="http://schemas.microsoft.com/office/drawing/2014/main" id="{BF597FA9-5794-4002-A98A-FCBF33E85DC3}"/>
                </a:ext>
              </a:extLst>
            </p:cNvPr>
            <p:cNvSpPr/>
            <p:nvPr/>
          </p:nvSpPr>
          <p:spPr>
            <a:xfrm rot="5400000">
              <a:off x="7127906" y="2521088"/>
              <a:ext cx="642060" cy="553500"/>
            </a:xfrm>
            <a:prstGeom prst="hexagon">
              <a:avLst/>
            </a:prstGeom>
            <a:solidFill>
              <a:srgbClr val="F5AE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90" name="TextBox 89">
              <a:extLst>
                <a:ext uri="{FF2B5EF4-FFF2-40B4-BE49-F238E27FC236}">
                  <a16:creationId xmlns:a16="http://schemas.microsoft.com/office/drawing/2014/main" id="{E3416AAF-4D59-441C-A898-0EEBF3EBA1CD}"/>
                </a:ext>
              </a:extLst>
            </p:cNvPr>
            <p:cNvSpPr txBox="1"/>
            <p:nvPr/>
          </p:nvSpPr>
          <p:spPr>
            <a:xfrm>
              <a:off x="7254011"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3</a:t>
              </a:r>
              <a:endParaRPr lang="en-US" sz="2000" b="1">
                <a:solidFill>
                  <a:srgbClr val="002060"/>
                </a:solidFill>
                <a:latin typeface="Arial Black" panose="020B0A04020102020204" pitchFamily="34" charset="0"/>
              </a:endParaRPr>
            </a:p>
          </p:txBody>
        </p:sp>
        <p:sp>
          <p:nvSpPr>
            <p:cNvPr id="91" name="TextBox 90">
              <a:extLst>
                <a:ext uri="{FF2B5EF4-FFF2-40B4-BE49-F238E27FC236}">
                  <a16:creationId xmlns:a16="http://schemas.microsoft.com/office/drawing/2014/main" id="{3EFCA21A-690E-44B4-979B-700DEDAE8C3E}"/>
                </a:ext>
              </a:extLst>
            </p:cNvPr>
            <p:cNvSpPr txBox="1"/>
            <p:nvPr/>
          </p:nvSpPr>
          <p:spPr>
            <a:xfrm>
              <a:off x="6111304" y="2892652"/>
              <a:ext cx="999692" cy="246221"/>
            </a:xfrm>
            <a:prstGeom prst="rect">
              <a:avLst/>
            </a:prstGeom>
            <a:noFill/>
          </p:spPr>
          <p:txBody>
            <a:bodyPr wrap="square" rtlCol="0">
              <a:spAutoFit/>
            </a:bodyPr>
            <a:lstStyle/>
            <a:p>
              <a:pPr algn="ctr"/>
              <a:r>
                <a:rPr lang="en-US" sz="1000" b="1">
                  <a:solidFill>
                    <a:schemeClr val="bg2">
                      <a:lumMod val="25000"/>
                    </a:schemeClr>
                  </a:solidFill>
                </a:rPr>
                <a:t>Jails/Courts</a:t>
              </a:r>
            </a:p>
          </p:txBody>
        </p:sp>
        <p:sp>
          <p:nvSpPr>
            <p:cNvPr id="92" name="TextBox 91">
              <a:extLst>
                <a:ext uri="{FF2B5EF4-FFF2-40B4-BE49-F238E27FC236}">
                  <a16:creationId xmlns:a16="http://schemas.microsoft.com/office/drawing/2014/main" id="{D59E3A96-8F64-4EC1-8CA3-EBC5831BE163}"/>
                </a:ext>
              </a:extLst>
            </p:cNvPr>
            <p:cNvSpPr txBox="1"/>
            <p:nvPr/>
          </p:nvSpPr>
          <p:spPr>
            <a:xfrm>
              <a:off x="7952209" y="2659338"/>
              <a:ext cx="1099980" cy="276999"/>
            </a:xfrm>
            <a:prstGeom prst="rect">
              <a:avLst/>
            </a:prstGeom>
            <a:noFill/>
          </p:spPr>
          <p:txBody>
            <a:bodyPr wrap="square" rtlCol="0">
              <a:spAutoFit/>
            </a:bodyPr>
            <a:lstStyle/>
            <a:p>
              <a:pPr algn="ctr"/>
              <a:r>
                <a:rPr lang="en-US" sz="1200" b="1">
                  <a:solidFill>
                    <a:srgbClr val="397B3C"/>
                  </a:solidFill>
                </a:rPr>
                <a:t>INTERCEPT </a:t>
              </a:r>
            </a:p>
          </p:txBody>
        </p:sp>
        <p:sp>
          <p:nvSpPr>
            <p:cNvPr id="93" name="Hexagon 92">
              <a:extLst>
                <a:ext uri="{FF2B5EF4-FFF2-40B4-BE49-F238E27FC236}">
                  <a16:creationId xmlns:a16="http://schemas.microsoft.com/office/drawing/2014/main" id="{9EBA9DBD-7277-42C9-B98B-E7E601B93C1B}"/>
                </a:ext>
              </a:extLst>
            </p:cNvPr>
            <p:cNvSpPr/>
            <p:nvPr/>
          </p:nvSpPr>
          <p:spPr>
            <a:xfrm rot="5400000">
              <a:off x="9007909" y="2521088"/>
              <a:ext cx="642060" cy="553500"/>
            </a:xfrm>
            <a:prstGeom prst="hexagon">
              <a:avLst/>
            </a:prstGeom>
            <a:solidFill>
              <a:srgbClr val="57B15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94" name="TextBox 93">
              <a:extLst>
                <a:ext uri="{FF2B5EF4-FFF2-40B4-BE49-F238E27FC236}">
                  <a16:creationId xmlns:a16="http://schemas.microsoft.com/office/drawing/2014/main" id="{A34F5FA8-1AC5-447E-B994-DACD643AA401}"/>
                </a:ext>
              </a:extLst>
            </p:cNvPr>
            <p:cNvSpPr txBox="1"/>
            <p:nvPr/>
          </p:nvSpPr>
          <p:spPr>
            <a:xfrm>
              <a:off x="9134014"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4</a:t>
              </a:r>
              <a:endParaRPr lang="en-US" sz="2000" b="1">
                <a:solidFill>
                  <a:srgbClr val="002060"/>
                </a:solidFill>
                <a:latin typeface="Arial Black" panose="020B0A04020102020204" pitchFamily="34" charset="0"/>
              </a:endParaRPr>
            </a:p>
          </p:txBody>
        </p:sp>
        <p:sp>
          <p:nvSpPr>
            <p:cNvPr id="95" name="TextBox 94">
              <a:extLst>
                <a:ext uri="{FF2B5EF4-FFF2-40B4-BE49-F238E27FC236}">
                  <a16:creationId xmlns:a16="http://schemas.microsoft.com/office/drawing/2014/main" id="{195B9EA2-6C37-4BDE-AD94-6CC861BC8B5F}"/>
                </a:ext>
              </a:extLst>
            </p:cNvPr>
            <p:cNvSpPr txBox="1"/>
            <p:nvPr/>
          </p:nvSpPr>
          <p:spPr>
            <a:xfrm>
              <a:off x="7979055" y="2892652"/>
              <a:ext cx="1071405" cy="246221"/>
            </a:xfrm>
            <a:prstGeom prst="rect">
              <a:avLst/>
            </a:prstGeom>
            <a:noFill/>
          </p:spPr>
          <p:txBody>
            <a:bodyPr wrap="square" rtlCol="0">
              <a:spAutoFit/>
            </a:bodyPr>
            <a:lstStyle/>
            <a:p>
              <a:pPr algn="ctr"/>
              <a:r>
                <a:rPr lang="en-US" sz="1000" b="1">
                  <a:solidFill>
                    <a:schemeClr val="bg2">
                      <a:lumMod val="25000"/>
                    </a:schemeClr>
                  </a:solidFill>
                </a:rPr>
                <a:t>Reentry</a:t>
              </a:r>
            </a:p>
          </p:txBody>
        </p:sp>
        <p:sp>
          <p:nvSpPr>
            <p:cNvPr id="96" name="TextBox 95">
              <a:extLst>
                <a:ext uri="{FF2B5EF4-FFF2-40B4-BE49-F238E27FC236}">
                  <a16:creationId xmlns:a16="http://schemas.microsoft.com/office/drawing/2014/main" id="{96028806-BFE0-4312-BC50-9F536A1EC138}"/>
                </a:ext>
              </a:extLst>
            </p:cNvPr>
            <p:cNvSpPr txBox="1"/>
            <p:nvPr/>
          </p:nvSpPr>
          <p:spPr>
            <a:xfrm>
              <a:off x="9832212" y="2659338"/>
              <a:ext cx="1099980" cy="276999"/>
            </a:xfrm>
            <a:prstGeom prst="rect">
              <a:avLst/>
            </a:prstGeom>
            <a:noFill/>
          </p:spPr>
          <p:txBody>
            <a:bodyPr wrap="square" rtlCol="0">
              <a:spAutoFit/>
            </a:bodyPr>
            <a:lstStyle/>
            <a:p>
              <a:pPr algn="ctr"/>
              <a:r>
                <a:rPr lang="en-US" sz="1200" b="1">
                  <a:solidFill>
                    <a:srgbClr val="68B95B"/>
                  </a:solidFill>
                </a:rPr>
                <a:t>INTERCEPT </a:t>
              </a:r>
            </a:p>
          </p:txBody>
        </p:sp>
        <p:sp>
          <p:nvSpPr>
            <p:cNvPr id="97" name="Hexagon 96">
              <a:extLst>
                <a:ext uri="{FF2B5EF4-FFF2-40B4-BE49-F238E27FC236}">
                  <a16:creationId xmlns:a16="http://schemas.microsoft.com/office/drawing/2014/main" id="{4C630693-11A8-4BD3-B46D-841D33F8EE88}"/>
                </a:ext>
              </a:extLst>
            </p:cNvPr>
            <p:cNvSpPr/>
            <p:nvPr/>
          </p:nvSpPr>
          <p:spPr>
            <a:xfrm rot="5400000">
              <a:off x="10887912" y="2521088"/>
              <a:ext cx="642060" cy="553500"/>
            </a:xfrm>
            <a:prstGeom prst="hexagon">
              <a:avLst/>
            </a:prstGeom>
            <a:solidFill>
              <a:srgbClr val="BFE1B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98" name="TextBox 97">
              <a:extLst>
                <a:ext uri="{FF2B5EF4-FFF2-40B4-BE49-F238E27FC236}">
                  <a16:creationId xmlns:a16="http://schemas.microsoft.com/office/drawing/2014/main" id="{122B5E75-BCD3-4563-A6E0-A656FB3E12F6}"/>
                </a:ext>
              </a:extLst>
            </p:cNvPr>
            <p:cNvSpPr txBox="1"/>
            <p:nvPr/>
          </p:nvSpPr>
          <p:spPr>
            <a:xfrm>
              <a:off x="11014017"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5</a:t>
              </a:r>
              <a:endParaRPr lang="en-US" sz="2000" b="1">
                <a:solidFill>
                  <a:srgbClr val="002060"/>
                </a:solidFill>
                <a:latin typeface="Arial Black" panose="020B0A04020102020204" pitchFamily="34" charset="0"/>
              </a:endParaRPr>
            </a:p>
          </p:txBody>
        </p:sp>
        <p:sp>
          <p:nvSpPr>
            <p:cNvPr id="99" name="TextBox 98">
              <a:extLst>
                <a:ext uri="{FF2B5EF4-FFF2-40B4-BE49-F238E27FC236}">
                  <a16:creationId xmlns:a16="http://schemas.microsoft.com/office/drawing/2014/main" id="{164A9E73-EA17-46CE-9477-632DC9F95215}"/>
                </a:ext>
              </a:extLst>
            </p:cNvPr>
            <p:cNvSpPr txBox="1"/>
            <p:nvPr/>
          </p:nvSpPr>
          <p:spPr>
            <a:xfrm>
              <a:off x="9860787" y="2892652"/>
              <a:ext cx="1071405" cy="400110"/>
            </a:xfrm>
            <a:prstGeom prst="rect">
              <a:avLst/>
            </a:prstGeom>
            <a:noFill/>
          </p:spPr>
          <p:txBody>
            <a:bodyPr wrap="square" rtlCol="0">
              <a:spAutoFit/>
            </a:bodyPr>
            <a:lstStyle/>
            <a:p>
              <a:pPr algn="ctr"/>
              <a:r>
                <a:rPr lang="en-US" sz="1000" b="1">
                  <a:solidFill>
                    <a:schemeClr val="bg2">
                      <a:lumMod val="25000"/>
                    </a:schemeClr>
                  </a:solidFill>
                </a:rPr>
                <a:t>Community</a:t>
              </a:r>
            </a:p>
            <a:p>
              <a:pPr algn="ctr"/>
              <a:r>
                <a:rPr lang="en-US" sz="1000" b="1">
                  <a:solidFill>
                    <a:schemeClr val="bg2">
                      <a:lumMod val="25000"/>
                    </a:schemeClr>
                  </a:solidFill>
                </a:rPr>
                <a:t>Corrections</a:t>
              </a:r>
            </a:p>
          </p:txBody>
        </p:sp>
        <p:sp>
          <p:nvSpPr>
            <p:cNvPr id="100" name="Rectangle 99">
              <a:extLst>
                <a:ext uri="{FF2B5EF4-FFF2-40B4-BE49-F238E27FC236}">
                  <a16:creationId xmlns:a16="http://schemas.microsoft.com/office/drawing/2014/main" id="{C4DF9277-C296-4452-9274-CE5A18602C0C}"/>
                </a:ext>
              </a:extLst>
            </p:cNvPr>
            <p:cNvSpPr/>
            <p:nvPr/>
          </p:nvSpPr>
          <p:spPr>
            <a:xfrm>
              <a:off x="344978" y="3499320"/>
              <a:ext cx="1732063" cy="1987741"/>
            </a:xfrm>
            <a:prstGeom prst="rect">
              <a:avLst/>
            </a:prstGeom>
            <a:solidFill>
              <a:srgbClr val="FFF4D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Rectangle 100">
              <a:extLst>
                <a:ext uri="{FF2B5EF4-FFF2-40B4-BE49-F238E27FC236}">
                  <a16:creationId xmlns:a16="http://schemas.microsoft.com/office/drawing/2014/main" id="{F1B96E19-D2B5-4D59-877D-B81F86743DAF}"/>
                </a:ext>
              </a:extLst>
            </p:cNvPr>
            <p:cNvSpPr/>
            <p:nvPr/>
          </p:nvSpPr>
          <p:spPr>
            <a:xfrm>
              <a:off x="2226708" y="3499320"/>
              <a:ext cx="1732063" cy="1987741"/>
            </a:xfrm>
            <a:prstGeom prst="rect">
              <a:avLst/>
            </a:prstGeom>
            <a:solidFill>
              <a:srgbClr val="FBCEA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Rectangle 101">
              <a:extLst>
                <a:ext uri="{FF2B5EF4-FFF2-40B4-BE49-F238E27FC236}">
                  <a16:creationId xmlns:a16="http://schemas.microsoft.com/office/drawing/2014/main" id="{5C31CC4D-AD42-4057-8F07-C4BA9EFB19C5}"/>
                </a:ext>
              </a:extLst>
            </p:cNvPr>
            <p:cNvSpPr/>
            <p:nvPr/>
          </p:nvSpPr>
          <p:spPr>
            <a:xfrm>
              <a:off x="5990168" y="3499320"/>
              <a:ext cx="1732063" cy="1987741"/>
            </a:xfrm>
            <a:prstGeom prst="rect">
              <a:avLst/>
            </a:prstGeom>
            <a:solidFill>
              <a:srgbClr val="FEF4F8"/>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102">
              <a:extLst>
                <a:ext uri="{FF2B5EF4-FFF2-40B4-BE49-F238E27FC236}">
                  <a16:creationId xmlns:a16="http://schemas.microsoft.com/office/drawing/2014/main" id="{9381DA4C-2C37-4CCC-A2E3-82589870420D}"/>
                </a:ext>
              </a:extLst>
            </p:cNvPr>
            <p:cNvSpPr/>
            <p:nvPr/>
          </p:nvSpPr>
          <p:spPr>
            <a:xfrm>
              <a:off x="9753629" y="3499320"/>
              <a:ext cx="2042264" cy="1987741"/>
            </a:xfrm>
            <a:prstGeom prst="rect">
              <a:avLst/>
            </a:prstGeom>
            <a:solidFill>
              <a:srgbClr val="ECF6E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Rectangle 103">
              <a:extLst>
                <a:ext uri="{FF2B5EF4-FFF2-40B4-BE49-F238E27FC236}">
                  <a16:creationId xmlns:a16="http://schemas.microsoft.com/office/drawing/2014/main" id="{53866050-CBE6-44EE-91BF-76B322626BF3}"/>
                </a:ext>
              </a:extLst>
            </p:cNvPr>
            <p:cNvSpPr/>
            <p:nvPr/>
          </p:nvSpPr>
          <p:spPr>
            <a:xfrm>
              <a:off x="4108438" y="3499320"/>
              <a:ext cx="1732063" cy="1987741"/>
            </a:xfrm>
            <a:prstGeom prst="rect">
              <a:avLst/>
            </a:prstGeom>
            <a:solidFill>
              <a:srgbClr val="D4F2FC"/>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Rectangle 104">
              <a:extLst>
                <a:ext uri="{FF2B5EF4-FFF2-40B4-BE49-F238E27FC236}">
                  <a16:creationId xmlns:a16="http://schemas.microsoft.com/office/drawing/2014/main" id="{F725ED50-E279-4CAC-B171-FD75FE1F474C}"/>
                </a:ext>
              </a:extLst>
            </p:cNvPr>
            <p:cNvSpPr/>
            <p:nvPr/>
          </p:nvSpPr>
          <p:spPr>
            <a:xfrm>
              <a:off x="7871898" y="3499320"/>
              <a:ext cx="1732063" cy="1987741"/>
            </a:xfrm>
            <a:prstGeom prst="rect">
              <a:avLst/>
            </a:prstGeom>
            <a:solidFill>
              <a:srgbClr val="C3E3C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TextBox 105">
              <a:extLst>
                <a:ext uri="{FF2B5EF4-FFF2-40B4-BE49-F238E27FC236}">
                  <a16:creationId xmlns:a16="http://schemas.microsoft.com/office/drawing/2014/main" id="{E06BB7F0-6A7C-4E95-9715-56207933375A}"/>
                </a:ext>
              </a:extLst>
            </p:cNvPr>
            <p:cNvSpPr txBox="1"/>
            <p:nvPr/>
          </p:nvSpPr>
          <p:spPr>
            <a:xfrm>
              <a:off x="568415" y="3939709"/>
              <a:ext cx="1249647" cy="307777"/>
            </a:xfrm>
            <a:prstGeom prst="rect">
              <a:avLst/>
            </a:prstGeom>
            <a:solidFill>
              <a:srgbClr val="FED966"/>
            </a:solidFill>
            <a:effectLst>
              <a:softEdge rad="0"/>
            </a:effectLst>
          </p:spPr>
          <p:txBody>
            <a:bodyPr wrap="square" rtlCol="0">
              <a:spAutoFit/>
            </a:bodyPr>
            <a:lstStyle/>
            <a:p>
              <a:pPr algn="ctr"/>
              <a:r>
                <a:rPr lang="en-US" sz="1400" b="1"/>
                <a:t>Crisis Lines</a:t>
              </a:r>
            </a:p>
          </p:txBody>
        </p:sp>
        <p:sp>
          <p:nvSpPr>
            <p:cNvPr id="107" name="TextBox 106">
              <a:extLst>
                <a:ext uri="{FF2B5EF4-FFF2-40B4-BE49-F238E27FC236}">
                  <a16:creationId xmlns:a16="http://schemas.microsoft.com/office/drawing/2014/main" id="{39F0F5D7-2862-40C1-82C3-D012673A785A}"/>
                </a:ext>
              </a:extLst>
            </p:cNvPr>
            <p:cNvSpPr txBox="1"/>
            <p:nvPr/>
          </p:nvSpPr>
          <p:spPr>
            <a:xfrm>
              <a:off x="568415" y="4687874"/>
              <a:ext cx="1249647" cy="523220"/>
            </a:xfrm>
            <a:prstGeom prst="rect">
              <a:avLst/>
            </a:prstGeom>
            <a:solidFill>
              <a:srgbClr val="FED966"/>
            </a:solidFill>
          </p:spPr>
          <p:txBody>
            <a:bodyPr wrap="square" rtlCol="0">
              <a:spAutoFit/>
            </a:bodyPr>
            <a:lstStyle/>
            <a:p>
              <a:pPr algn="ctr"/>
              <a:r>
                <a:rPr lang="en-US" sz="1400" b="1"/>
                <a:t>Crisis Care</a:t>
              </a:r>
            </a:p>
            <a:p>
              <a:pPr algn="ctr"/>
              <a:r>
                <a:rPr lang="en-US" sz="1400" b="1"/>
                <a:t>Continuum</a:t>
              </a:r>
            </a:p>
          </p:txBody>
        </p:sp>
        <p:sp>
          <p:nvSpPr>
            <p:cNvPr id="108" name="TextBox 107">
              <a:extLst>
                <a:ext uri="{FF2B5EF4-FFF2-40B4-BE49-F238E27FC236}">
                  <a16:creationId xmlns:a16="http://schemas.microsoft.com/office/drawing/2014/main" id="{0199A1BA-DCA6-49F1-8EFC-3CA31496B46C}"/>
                </a:ext>
              </a:extLst>
            </p:cNvPr>
            <p:cNvSpPr txBox="1"/>
            <p:nvPr/>
          </p:nvSpPr>
          <p:spPr>
            <a:xfrm>
              <a:off x="2709945" y="3962026"/>
              <a:ext cx="764798" cy="307777"/>
            </a:xfrm>
            <a:prstGeom prst="rect">
              <a:avLst/>
            </a:prstGeom>
            <a:solidFill>
              <a:srgbClr val="F79653"/>
            </a:solidFill>
            <a:effectLst>
              <a:softEdge rad="0"/>
            </a:effectLst>
          </p:spPr>
          <p:txBody>
            <a:bodyPr wrap="square" rtlCol="0">
              <a:spAutoFit/>
            </a:bodyPr>
            <a:lstStyle/>
            <a:p>
              <a:pPr algn="ctr"/>
              <a:r>
                <a:rPr lang="en-US" sz="1400" b="1"/>
                <a:t>911</a:t>
              </a:r>
            </a:p>
          </p:txBody>
        </p:sp>
        <p:sp>
          <p:nvSpPr>
            <p:cNvPr id="109" name="TextBox 108">
              <a:extLst>
                <a:ext uri="{FF2B5EF4-FFF2-40B4-BE49-F238E27FC236}">
                  <a16:creationId xmlns:a16="http://schemas.microsoft.com/office/drawing/2014/main" id="{47B2A31B-5E8E-46CF-AA23-48246D44593C}"/>
                </a:ext>
              </a:extLst>
            </p:cNvPr>
            <p:cNvSpPr txBox="1"/>
            <p:nvPr/>
          </p:nvSpPr>
          <p:spPr>
            <a:xfrm>
              <a:off x="4448728" y="3857573"/>
              <a:ext cx="1051481" cy="523220"/>
            </a:xfrm>
            <a:prstGeom prst="rect">
              <a:avLst/>
            </a:prstGeom>
            <a:solidFill>
              <a:srgbClr val="0EAFE2"/>
            </a:solidFill>
            <a:effectLst>
              <a:softEdge rad="0"/>
            </a:effectLst>
          </p:spPr>
          <p:txBody>
            <a:bodyPr wrap="square" rtlCol="0">
              <a:spAutoFit/>
            </a:bodyPr>
            <a:lstStyle/>
            <a:p>
              <a:pPr algn="ctr"/>
              <a:r>
                <a:rPr lang="en-US" sz="1400" b="1"/>
                <a:t>Initial</a:t>
              </a:r>
            </a:p>
            <a:p>
              <a:pPr algn="ctr"/>
              <a:r>
                <a:rPr lang="en-US" sz="1400" b="1"/>
                <a:t>Detention</a:t>
              </a:r>
            </a:p>
          </p:txBody>
        </p:sp>
        <p:sp>
          <p:nvSpPr>
            <p:cNvPr id="110" name="TextBox 109">
              <a:extLst>
                <a:ext uri="{FF2B5EF4-FFF2-40B4-BE49-F238E27FC236}">
                  <a16:creationId xmlns:a16="http://schemas.microsoft.com/office/drawing/2014/main" id="{03D1155C-73B6-49ED-8BD4-717F0F3FC015}"/>
                </a:ext>
              </a:extLst>
            </p:cNvPr>
            <p:cNvSpPr txBox="1"/>
            <p:nvPr/>
          </p:nvSpPr>
          <p:spPr>
            <a:xfrm>
              <a:off x="4296891" y="4640378"/>
              <a:ext cx="1355154" cy="523220"/>
            </a:xfrm>
            <a:prstGeom prst="rect">
              <a:avLst/>
            </a:prstGeom>
            <a:solidFill>
              <a:srgbClr val="0EAFE2"/>
            </a:solidFill>
            <a:effectLst>
              <a:softEdge rad="0"/>
            </a:effectLst>
          </p:spPr>
          <p:txBody>
            <a:bodyPr wrap="square" rtlCol="0">
              <a:spAutoFit/>
            </a:bodyPr>
            <a:lstStyle/>
            <a:p>
              <a:pPr algn="ctr"/>
              <a:r>
                <a:rPr lang="en-US" sz="1400" b="1"/>
                <a:t>First Court</a:t>
              </a:r>
            </a:p>
            <a:p>
              <a:pPr algn="ctr"/>
              <a:r>
                <a:rPr lang="en-US" sz="1400" b="1"/>
                <a:t>Appearance</a:t>
              </a:r>
            </a:p>
          </p:txBody>
        </p:sp>
        <p:sp>
          <p:nvSpPr>
            <p:cNvPr id="111" name="TextBox 110">
              <a:extLst>
                <a:ext uri="{FF2B5EF4-FFF2-40B4-BE49-F238E27FC236}">
                  <a16:creationId xmlns:a16="http://schemas.microsoft.com/office/drawing/2014/main" id="{77A34035-BAC1-4D6C-9FDC-4CB71A2A01C0}"/>
                </a:ext>
              </a:extLst>
            </p:cNvPr>
            <p:cNvSpPr txBox="1"/>
            <p:nvPr/>
          </p:nvSpPr>
          <p:spPr>
            <a:xfrm>
              <a:off x="6305337" y="3624234"/>
              <a:ext cx="1051481" cy="523220"/>
            </a:xfrm>
            <a:prstGeom prst="rect">
              <a:avLst/>
            </a:prstGeom>
            <a:solidFill>
              <a:srgbClr val="F5AECD"/>
            </a:solidFill>
            <a:effectLst>
              <a:softEdge rad="0"/>
            </a:effectLst>
          </p:spPr>
          <p:txBody>
            <a:bodyPr wrap="square" rtlCol="0">
              <a:spAutoFit/>
            </a:bodyPr>
            <a:lstStyle/>
            <a:p>
              <a:pPr algn="ctr"/>
              <a:r>
                <a:rPr lang="en-US" sz="1400" b="1"/>
                <a:t>Specialty</a:t>
              </a:r>
            </a:p>
            <a:p>
              <a:pPr algn="ctr"/>
              <a:r>
                <a:rPr lang="en-US" sz="1400" b="1"/>
                <a:t>Court</a:t>
              </a:r>
            </a:p>
          </p:txBody>
        </p:sp>
        <p:sp>
          <p:nvSpPr>
            <p:cNvPr id="112" name="TextBox 111">
              <a:extLst>
                <a:ext uri="{FF2B5EF4-FFF2-40B4-BE49-F238E27FC236}">
                  <a16:creationId xmlns:a16="http://schemas.microsoft.com/office/drawing/2014/main" id="{2B5E3C79-96E6-491D-BD8F-337FD5C786B9}"/>
                </a:ext>
              </a:extLst>
            </p:cNvPr>
            <p:cNvSpPr txBox="1"/>
            <p:nvPr/>
          </p:nvSpPr>
          <p:spPr>
            <a:xfrm>
              <a:off x="6632591" y="4272000"/>
              <a:ext cx="665012" cy="307777"/>
            </a:xfrm>
            <a:prstGeom prst="rect">
              <a:avLst/>
            </a:prstGeom>
            <a:solidFill>
              <a:srgbClr val="F5AECD"/>
            </a:solidFill>
            <a:effectLst>
              <a:softEdge rad="0"/>
            </a:effectLst>
          </p:spPr>
          <p:txBody>
            <a:bodyPr wrap="square" rtlCol="0">
              <a:spAutoFit/>
            </a:bodyPr>
            <a:lstStyle/>
            <a:p>
              <a:pPr algn="ctr"/>
              <a:r>
                <a:rPr lang="en-US" sz="1400" b="1"/>
                <a:t>Jail</a:t>
              </a:r>
            </a:p>
          </p:txBody>
        </p:sp>
        <p:cxnSp>
          <p:nvCxnSpPr>
            <p:cNvPr id="113" name="Straight Arrow Connector 112">
              <a:extLst>
                <a:ext uri="{FF2B5EF4-FFF2-40B4-BE49-F238E27FC236}">
                  <a16:creationId xmlns:a16="http://schemas.microsoft.com/office/drawing/2014/main" id="{56754155-39EC-46A2-A7C3-5A6457D35502}"/>
                </a:ext>
              </a:extLst>
            </p:cNvPr>
            <p:cNvCxnSpPr>
              <a:stCxn id="106" idx="2"/>
            </p:cNvCxnSpPr>
            <p:nvPr/>
          </p:nvCxnSpPr>
          <p:spPr>
            <a:xfrm flipH="1">
              <a:off x="1193238" y="4247486"/>
              <a:ext cx="1" cy="435939"/>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14" name="Straight Arrow Connector 113">
              <a:extLst>
                <a:ext uri="{FF2B5EF4-FFF2-40B4-BE49-F238E27FC236}">
                  <a16:creationId xmlns:a16="http://schemas.microsoft.com/office/drawing/2014/main" id="{7EDC487B-93A9-4D7F-B859-1E1FFF5250BF}"/>
                </a:ext>
              </a:extLst>
            </p:cNvPr>
            <p:cNvCxnSpPr>
              <a:stCxn id="106" idx="3"/>
            </p:cNvCxnSpPr>
            <p:nvPr/>
          </p:nvCxnSpPr>
          <p:spPr>
            <a:xfrm flipV="1">
              <a:off x="1818062" y="4093597"/>
              <a:ext cx="891883" cy="1"/>
            </a:xfrm>
            <a:prstGeom prst="straightConnector1">
              <a:avLst/>
            </a:prstGeom>
            <a:ln>
              <a:solidFill>
                <a:srgbClr val="00206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15" name="Straight Arrow Connector 114">
              <a:extLst>
                <a:ext uri="{FF2B5EF4-FFF2-40B4-BE49-F238E27FC236}">
                  <a16:creationId xmlns:a16="http://schemas.microsoft.com/office/drawing/2014/main" id="{029C1DC1-4316-4634-880D-FAFBD02D1F5C}"/>
                </a:ext>
              </a:extLst>
            </p:cNvPr>
            <p:cNvCxnSpPr/>
            <p:nvPr/>
          </p:nvCxnSpPr>
          <p:spPr>
            <a:xfrm>
              <a:off x="1818062" y="4879566"/>
              <a:ext cx="612502" cy="0"/>
            </a:xfrm>
            <a:prstGeom prst="straightConnector1">
              <a:avLst/>
            </a:prstGeom>
            <a:ln>
              <a:solidFill>
                <a:srgbClr val="00206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16" name="Connector: Elbow 115">
              <a:extLst>
                <a:ext uri="{FF2B5EF4-FFF2-40B4-BE49-F238E27FC236}">
                  <a16:creationId xmlns:a16="http://schemas.microsoft.com/office/drawing/2014/main" id="{CEBE3601-DD65-4618-A1D3-0B182A77FFA5}"/>
                </a:ext>
              </a:extLst>
            </p:cNvPr>
            <p:cNvCxnSpPr>
              <a:cxnSpLocks/>
            </p:cNvCxnSpPr>
            <p:nvPr/>
          </p:nvCxnSpPr>
          <p:spPr>
            <a:xfrm rot="10800000" flipV="1">
              <a:off x="1812358" y="4228707"/>
              <a:ext cx="889506" cy="522603"/>
            </a:xfrm>
            <a:prstGeom prst="bentConnector3">
              <a:avLst/>
            </a:prstGeom>
            <a:ln>
              <a:solidFill>
                <a:srgbClr val="002060"/>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17" name="Connector: Elbow 116">
              <a:extLst>
                <a:ext uri="{FF2B5EF4-FFF2-40B4-BE49-F238E27FC236}">
                  <a16:creationId xmlns:a16="http://schemas.microsoft.com/office/drawing/2014/main" id="{61A81502-E5DA-4F29-AF6A-91D27BE9D4BA}"/>
                </a:ext>
              </a:extLst>
            </p:cNvPr>
            <p:cNvCxnSpPr>
              <a:cxnSpLocks/>
              <a:endCxn id="109" idx="1"/>
            </p:cNvCxnSpPr>
            <p:nvPr/>
          </p:nvCxnSpPr>
          <p:spPr>
            <a:xfrm flipV="1">
              <a:off x="3713794" y="4119183"/>
              <a:ext cx="734934" cy="600274"/>
            </a:xfrm>
            <a:prstGeom prst="bentConnector3">
              <a:avLst>
                <a:gd name="adj1" fmla="val 50000"/>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sp>
          <p:nvSpPr>
            <p:cNvPr id="118" name="TextBox 117">
              <a:extLst>
                <a:ext uri="{FF2B5EF4-FFF2-40B4-BE49-F238E27FC236}">
                  <a16:creationId xmlns:a16="http://schemas.microsoft.com/office/drawing/2014/main" id="{D4AE26BE-FCDD-4D86-9D9B-7BD0C340E1D2}"/>
                </a:ext>
              </a:extLst>
            </p:cNvPr>
            <p:cNvSpPr txBox="1"/>
            <p:nvPr/>
          </p:nvSpPr>
          <p:spPr>
            <a:xfrm>
              <a:off x="3660836" y="4332138"/>
              <a:ext cx="772094" cy="215444"/>
            </a:xfrm>
            <a:prstGeom prst="rect">
              <a:avLst/>
            </a:prstGeom>
            <a:solidFill>
              <a:srgbClr val="C00000"/>
            </a:solidFill>
          </p:spPr>
          <p:txBody>
            <a:bodyPr wrap="square" rtlCol="0">
              <a:spAutoFit/>
            </a:bodyPr>
            <a:lstStyle/>
            <a:p>
              <a:pPr algn="ctr"/>
              <a:r>
                <a:rPr lang="en-US" sz="800" b="1">
                  <a:solidFill>
                    <a:schemeClr val="bg1"/>
                  </a:solidFill>
                </a:rPr>
                <a:t>ARREST</a:t>
              </a:r>
            </a:p>
          </p:txBody>
        </p:sp>
        <p:sp>
          <p:nvSpPr>
            <p:cNvPr id="119" name="TextBox 118">
              <a:extLst>
                <a:ext uri="{FF2B5EF4-FFF2-40B4-BE49-F238E27FC236}">
                  <a16:creationId xmlns:a16="http://schemas.microsoft.com/office/drawing/2014/main" id="{873A8F52-2E06-4C32-8B7C-D461F5BE638F}"/>
                </a:ext>
              </a:extLst>
            </p:cNvPr>
            <p:cNvSpPr txBox="1"/>
            <p:nvPr/>
          </p:nvSpPr>
          <p:spPr>
            <a:xfrm>
              <a:off x="2430564" y="4622732"/>
              <a:ext cx="1323560" cy="523220"/>
            </a:xfrm>
            <a:prstGeom prst="rect">
              <a:avLst/>
            </a:prstGeom>
            <a:solidFill>
              <a:srgbClr val="F79653"/>
            </a:solidFill>
            <a:effectLst>
              <a:softEdge rad="0"/>
            </a:effectLst>
          </p:spPr>
          <p:txBody>
            <a:bodyPr wrap="square" rtlCol="0">
              <a:spAutoFit/>
            </a:bodyPr>
            <a:lstStyle/>
            <a:p>
              <a:pPr algn="ctr"/>
              <a:r>
                <a:rPr lang="en-US" sz="1400" b="1"/>
                <a:t>Local Law </a:t>
              </a:r>
            </a:p>
            <a:p>
              <a:pPr algn="ctr"/>
              <a:r>
                <a:rPr lang="en-US" sz="1400" b="1"/>
                <a:t>Enforcement</a:t>
              </a:r>
            </a:p>
          </p:txBody>
        </p:sp>
        <p:cxnSp>
          <p:nvCxnSpPr>
            <p:cNvPr id="120" name="Straight Arrow Connector 119">
              <a:extLst>
                <a:ext uri="{FF2B5EF4-FFF2-40B4-BE49-F238E27FC236}">
                  <a16:creationId xmlns:a16="http://schemas.microsoft.com/office/drawing/2014/main" id="{1E369B2A-2A2B-4C72-B982-5E76EB7B2F36}"/>
                </a:ext>
              </a:extLst>
            </p:cNvPr>
            <p:cNvCxnSpPr>
              <a:stCxn id="109" idx="2"/>
              <a:endCxn id="110" idx="0"/>
            </p:cNvCxnSpPr>
            <p:nvPr/>
          </p:nvCxnSpPr>
          <p:spPr>
            <a:xfrm flipH="1">
              <a:off x="4974468" y="4380793"/>
              <a:ext cx="1" cy="259585"/>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21" name="Connector: Elbow 120">
              <a:extLst>
                <a:ext uri="{FF2B5EF4-FFF2-40B4-BE49-F238E27FC236}">
                  <a16:creationId xmlns:a16="http://schemas.microsoft.com/office/drawing/2014/main" id="{AA6134D8-9993-49C1-AC78-26767317E4E9}"/>
                </a:ext>
              </a:extLst>
            </p:cNvPr>
            <p:cNvCxnSpPr>
              <a:stCxn id="109" idx="3"/>
            </p:cNvCxnSpPr>
            <p:nvPr/>
          </p:nvCxnSpPr>
          <p:spPr>
            <a:xfrm flipV="1">
              <a:off x="5500209" y="3760563"/>
              <a:ext cx="805128" cy="358620"/>
            </a:xfrm>
            <a:prstGeom prst="bentConnector3">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22" name="Connector: Elbow 121">
              <a:extLst>
                <a:ext uri="{FF2B5EF4-FFF2-40B4-BE49-F238E27FC236}">
                  <a16:creationId xmlns:a16="http://schemas.microsoft.com/office/drawing/2014/main" id="{D0351EED-25B0-474B-BD6E-2816826C657C}"/>
                </a:ext>
              </a:extLst>
            </p:cNvPr>
            <p:cNvCxnSpPr>
              <a:cxnSpLocks/>
            </p:cNvCxnSpPr>
            <p:nvPr/>
          </p:nvCxnSpPr>
          <p:spPr>
            <a:xfrm flipV="1">
              <a:off x="5652045" y="3838219"/>
              <a:ext cx="653292" cy="1016144"/>
            </a:xfrm>
            <a:prstGeom prst="bentConnector3">
              <a:avLst>
                <a:gd name="adj1" fmla="val 50000"/>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23" name="Connector: Elbow 122">
              <a:extLst>
                <a:ext uri="{FF2B5EF4-FFF2-40B4-BE49-F238E27FC236}">
                  <a16:creationId xmlns:a16="http://schemas.microsoft.com/office/drawing/2014/main" id="{79D17DF2-E6C7-4EDC-AA32-A5B3BB4CD6E5}"/>
                </a:ext>
              </a:extLst>
            </p:cNvPr>
            <p:cNvCxnSpPr/>
            <p:nvPr/>
          </p:nvCxnSpPr>
          <p:spPr>
            <a:xfrm flipV="1">
              <a:off x="5649876" y="4490008"/>
              <a:ext cx="972320" cy="543446"/>
            </a:xfrm>
            <a:prstGeom prst="bentConnector3">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24" name="Straight Arrow Connector 123">
              <a:extLst>
                <a:ext uri="{FF2B5EF4-FFF2-40B4-BE49-F238E27FC236}">
                  <a16:creationId xmlns:a16="http://schemas.microsoft.com/office/drawing/2014/main" id="{331F7E66-1890-4310-B06D-4F9E31285B41}"/>
                </a:ext>
              </a:extLst>
            </p:cNvPr>
            <p:cNvCxnSpPr>
              <a:stCxn id="112" idx="2"/>
            </p:cNvCxnSpPr>
            <p:nvPr/>
          </p:nvCxnSpPr>
          <p:spPr>
            <a:xfrm flipH="1">
              <a:off x="6962486" y="4579777"/>
              <a:ext cx="2611" cy="230604"/>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25" name="Straight Arrow Connector 124">
              <a:extLst>
                <a:ext uri="{FF2B5EF4-FFF2-40B4-BE49-F238E27FC236}">
                  <a16:creationId xmlns:a16="http://schemas.microsoft.com/office/drawing/2014/main" id="{ABC70604-2E5B-4DCD-8ACD-960CDA32C9BC}"/>
                </a:ext>
              </a:extLst>
            </p:cNvPr>
            <p:cNvCxnSpPr>
              <a:cxnSpLocks/>
              <a:stCxn id="111" idx="3"/>
            </p:cNvCxnSpPr>
            <p:nvPr/>
          </p:nvCxnSpPr>
          <p:spPr>
            <a:xfrm>
              <a:off x="7356818" y="3885844"/>
              <a:ext cx="4024391"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26" name="Connector: Elbow 125">
              <a:extLst>
                <a:ext uri="{FF2B5EF4-FFF2-40B4-BE49-F238E27FC236}">
                  <a16:creationId xmlns:a16="http://schemas.microsoft.com/office/drawing/2014/main" id="{CDEE2D0A-5C5D-43FC-A97C-FC9EDB9F9FE9}"/>
                </a:ext>
              </a:extLst>
            </p:cNvPr>
            <p:cNvCxnSpPr>
              <a:cxnSpLocks/>
              <a:endCxn id="140" idx="1"/>
            </p:cNvCxnSpPr>
            <p:nvPr/>
          </p:nvCxnSpPr>
          <p:spPr>
            <a:xfrm flipV="1">
              <a:off x="7589777" y="4293596"/>
              <a:ext cx="634284" cy="606065"/>
            </a:xfrm>
            <a:prstGeom prst="bentConnector3">
              <a:avLst>
                <a:gd name="adj1" fmla="val 50000"/>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27" name="Straight Arrow Connector 126">
              <a:extLst>
                <a:ext uri="{FF2B5EF4-FFF2-40B4-BE49-F238E27FC236}">
                  <a16:creationId xmlns:a16="http://schemas.microsoft.com/office/drawing/2014/main" id="{684EC5B9-2B22-483E-BB2A-04D79551428B}"/>
                </a:ext>
              </a:extLst>
            </p:cNvPr>
            <p:cNvCxnSpPr>
              <a:cxnSpLocks/>
            </p:cNvCxnSpPr>
            <p:nvPr/>
          </p:nvCxnSpPr>
          <p:spPr>
            <a:xfrm>
              <a:off x="7633568" y="5231600"/>
              <a:ext cx="3747641"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sp>
          <p:nvSpPr>
            <p:cNvPr id="128" name="TextBox 127">
              <a:extLst>
                <a:ext uri="{FF2B5EF4-FFF2-40B4-BE49-F238E27FC236}">
                  <a16:creationId xmlns:a16="http://schemas.microsoft.com/office/drawing/2014/main" id="{42FBAA79-3C1C-4F5B-A4D7-425A26DF1F01}"/>
                </a:ext>
              </a:extLst>
            </p:cNvPr>
            <p:cNvSpPr txBox="1"/>
            <p:nvPr/>
          </p:nvSpPr>
          <p:spPr>
            <a:xfrm>
              <a:off x="6261083" y="4815827"/>
              <a:ext cx="1430649" cy="523220"/>
            </a:xfrm>
            <a:prstGeom prst="rect">
              <a:avLst/>
            </a:prstGeom>
            <a:solidFill>
              <a:srgbClr val="F5AECD"/>
            </a:solidFill>
            <a:effectLst>
              <a:softEdge rad="0"/>
            </a:effectLst>
          </p:spPr>
          <p:txBody>
            <a:bodyPr wrap="square" rtlCol="0">
              <a:spAutoFit/>
            </a:bodyPr>
            <a:lstStyle/>
            <a:p>
              <a:pPr algn="ctr"/>
              <a:r>
                <a:rPr lang="en-US" sz="1400" b="1"/>
                <a:t>Dispositional Court</a:t>
              </a:r>
            </a:p>
          </p:txBody>
        </p:sp>
        <p:cxnSp>
          <p:nvCxnSpPr>
            <p:cNvPr id="129" name="Straight Arrow Connector 128">
              <a:extLst>
                <a:ext uri="{FF2B5EF4-FFF2-40B4-BE49-F238E27FC236}">
                  <a16:creationId xmlns:a16="http://schemas.microsoft.com/office/drawing/2014/main" id="{7EDF9999-B16D-40D0-AFD7-BAF0AC1FED02}"/>
                </a:ext>
              </a:extLst>
            </p:cNvPr>
            <p:cNvCxnSpPr>
              <a:cxnSpLocks/>
            </p:cNvCxnSpPr>
            <p:nvPr/>
          </p:nvCxnSpPr>
          <p:spPr>
            <a:xfrm>
              <a:off x="9229725" y="4224353"/>
              <a:ext cx="1064220"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30" name="Straight Arrow Connector 129">
              <a:extLst>
                <a:ext uri="{FF2B5EF4-FFF2-40B4-BE49-F238E27FC236}">
                  <a16:creationId xmlns:a16="http://schemas.microsoft.com/office/drawing/2014/main" id="{836F5665-1E34-4174-937E-4AFCBCFBA6A8}"/>
                </a:ext>
              </a:extLst>
            </p:cNvPr>
            <p:cNvCxnSpPr>
              <a:cxnSpLocks/>
            </p:cNvCxnSpPr>
            <p:nvPr/>
          </p:nvCxnSpPr>
          <p:spPr>
            <a:xfrm>
              <a:off x="9229725" y="4719457"/>
              <a:ext cx="1064220"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31" name="Straight Arrow Connector 130">
              <a:extLst>
                <a:ext uri="{FF2B5EF4-FFF2-40B4-BE49-F238E27FC236}">
                  <a16:creationId xmlns:a16="http://schemas.microsoft.com/office/drawing/2014/main" id="{B763F13E-1060-464A-AD66-A77D620CB180}"/>
                </a:ext>
              </a:extLst>
            </p:cNvPr>
            <p:cNvCxnSpPr>
              <a:cxnSpLocks/>
            </p:cNvCxnSpPr>
            <p:nvPr/>
          </p:nvCxnSpPr>
          <p:spPr>
            <a:xfrm flipH="1">
              <a:off x="9305925" y="4914376"/>
              <a:ext cx="366020" cy="0"/>
            </a:xfrm>
            <a:prstGeom prst="straightConnector1">
              <a:avLst/>
            </a:prstGeom>
            <a:ln>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32" name="Straight Arrow Connector 131">
              <a:extLst>
                <a:ext uri="{FF2B5EF4-FFF2-40B4-BE49-F238E27FC236}">
                  <a16:creationId xmlns:a16="http://schemas.microsoft.com/office/drawing/2014/main" id="{C0A1BC2D-59E8-4442-B7BD-7296A46DDD41}"/>
                </a:ext>
              </a:extLst>
            </p:cNvPr>
            <p:cNvCxnSpPr/>
            <p:nvPr/>
          </p:nvCxnSpPr>
          <p:spPr>
            <a:xfrm>
              <a:off x="11185526" y="4313216"/>
              <a:ext cx="300166"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33" name="Straight Arrow Connector 132">
              <a:extLst>
                <a:ext uri="{FF2B5EF4-FFF2-40B4-BE49-F238E27FC236}">
                  <a16:creationId xmlns:a16="http://schemas.microsoft.com/office/drawing/2014/main" id="{3A2457DA-21D0-482F-9819-608BA39BE40E}"/>
                </a:ext>
              </a:extLst>
            </p:cNvPr>
            <p:cNvCxnSpPr/>
            <p:nvPr/>
          </p:nvCxnSpPr>
          <p:spPr>
            <a:xfrm>
              <a:off x="11185526" y="4828902"/>
              <a:ext cx="300166"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sp>
          <p:nvSpPr>
            <p:cNvPr id="134" name="TextBox 133">
              <a:extLst>
                <a:ext uri="{FF2B5EF4-FFF2-40B4-BE49-F238E27FC236}">
                  <a16:creationId xmlns:a16="http://schemas.microsoft.com/office/drawing/2014/main" id="{2E9B737D-6BA4-4B58-B05D-4CCB115EAA46}"/>
                </a:ext>
              </a:extLst>
            </p:cNvPr>
            <p:cNvSpPr txBox="1"/>
            <p:nvPr/>
          </p:nvSpPr>
          <p:spPr>
            <a:xfrm>
              <a:off x="10293945" y="4157678"/>
              <a:ext cx="967781" cy="307777"/>
            </a:xfrm>
            <a:prstGeom prst="rect">
              <a:avLst/>
            </a:prstGeom>
            <a:solidFill>
              <a:schemeClr val="bg1"/>
            </a:solidFill>
            <a:effectLst>
              <a:softEdge rad="0"/>
            </a:effectLst>
          </p:spPr>
          <p:txBody>
            <a:bodyPr wrap="square" rtlCol="0">
              <a:spAutoFit/>
            </a:bodyPr>
            <a:lstStyle/>
            <a:p>
              <a:pPr algn="ctr"/>
              <a:r>
                <a:rPr lang="en-US" sz="1400" b="1"/>
                <a:t>Parole</a:t>
              </a:r>
            </a:p>
          </p:txBody>
        </p:sp>
        <p:sp>
          <p:nvSpPr>
            <p:cNvPr id="135" name="TextBox 134">
              <a:extLst>
                <a:ext uri="{FF2B5EF4-FFF2-40B4-BE49-F238E27FC236}">
                  <a16:creationId xmlns:a16="http://schemas.microsoft.com/office/drawing/2014/main" id="{4B5FDCA8-79FF-488D-BFF6-E2C75BB2760C}"/>
                </a:ext>
              </a:extLst>
            </p:cNvPr>
            <p:cNvSpPr txBox="1"/>
            <p:nvPr/>
          </p:nvSpPr>
          <p:spPr>
            <a:xfrm>
              <a:off x="10293945" y="4668480"/>
              <a:ext cx="1049164" cy="307777"/>
            </a:xfrm>
            <a:prstGeom prst="rect">
              <a:avLst/>
            </a:prstGeom>
            <a:solidFill>
              <a:srgbClr val="FBF5A7"/>
            </a:solidFill>
            <a:effectLst>
              <a:softEdge rad="0"/>
            </a:effectLst>
          </p:spPr>
          <p:txBody>
            <a:bodyPr wrap="square" rtlCol="0">
              <a:spAutoFit/>
            </a:bodyPr>
            <a:lstStyle/>
            <a:p>
              <a:pPr algn="ctr"/>
              <a:r>
                <a:rPr lang="en-US" sz="1400" b="1"/>
                <a:t>Probation</a:t>
              </a:r>
            </a:p>
          </p:txBody>
        </p:sp>
        <p:sp>
          <p:nvSpPr>
            <p:cNvPr id="136" name="TextBox 135">
              <a:extLst>
                <a:ext uri="{FF2B5EF4-FFF2-40B4-BE49-F238E27FC236}">
                  <a16:creationId xmlns:a16="http://schemas.microsoft.com/office/drawing/2014/main" id="{27F4F3EE-5F8D-4F36-982C-E2D1A1B1CC80}"/>
                </a:ext>
              </a:extLst>
            </p:cNvPr>
            <p:cNvSpPr txBox="1"/>
            <p:nvPr/>
          </p:nvSpPr>
          <p:spPr>
            <a:xfrm>
              <a:off x="9658819" y="4827754"/>
              <a:ext cx="635126" cy="215444"/>
            </a:xfrm>
            <a:prstGeom prst="rect">
              <a:avLst/>
            </a:prstGeom>
            <a:solidFill>
              <a:srgbClr val="C00000"/>
            </a:solidFill>
          </p:spPr>
          <p:txBody>
            <a:bodyPr wrap="square" rtlCol="0">
              <a:spAutoFit/>
            </a:bodyPr>
            <a:lstStyle/>
            <a:p>
              <a:pPr algn="ctr"/>
              <a:r>
                <a:rPr lang="en-US" sz="800" b="1">
                  <a:solidFill>
                    <a:schemeClr val="bg1"/>
                  </a:solidFill>
                </a:rPr>
                <a:t>Violation</a:t>
              </a:r>
            </a:p>
          </p:txBody>
        </p:sp>
        <p:sp>
          <p:nvSpPr>
            <p:cNvPr id="137" name="TextBox 136">
              <a:extLst>
                <a:ext uri="{FF2B5EF4-FFF2-40B4-BE49-F238E27FC236}">
                  <a16:creationId xmlns:a16="http://schemas.microsoft.com/office/drawing/2014/main" id="{8154B304-D797-40B5-851F-6758413F111D}"/>
                </a:ext>
              </a:extLst>
            </p:cNvPr>
            <p:cNvSpPr txBox="1"/>
            <p:nvPr/>
          </p:nvSpPr>
          <p:spPr>
            <a:xfrm rot="5400000">
              <a:off x="10925758" y="4404675"/>
              <a:ext cx="1525920" cy="276999"/>
            </a:xfrm>
            <a:prstGeom prst="rect">
              <a:avLst/>
            </a:prstGeom>
            <a:noFill/>
          </p:spPr>
          <p:txBody>
            <a:bodyPr wrap="square" rtlCol="0">
              <a:spAutoFit/>
            </a:bodyPr>
            <a:lstStyle/>
            <a:p>
              <a:pPr algn="ctr"/>
              <a:r>
                <a:rPr lang="en-US" sz="1200" b="1">
                  <a:solidFill>
                    <a:srgbClr val="002060"/>
                  </a:solidFill>
                </a:rPr>
                <a:t>COMMUNITY</a:t>
              </a:r>
            </a:p>
          </p:txBody>
        </p:sp>
        <p:cxnSp>
          <p:nvCxnSpPr>
            <p:cNvPr id="138" name="Straight Arrow Connector 137">
              <a:extLst>
                <a:ext uri="{FF2B5EF4-FFF2-40B4-BE49-F238E27FC236}">
                  <a16:creationId xmlns:a16="http://schemas.microsoft.com/office/drawing/2014/main" id="{E1F26CA0-7555-4567-980C-EAD14A4EB068}"/>
                </a:ext>
              </a:extLst>
            </p:cNvPr>
            <p:cNvCxnSpPr>
              <a:cxnSpLocks/>
            </p:cNvCxnSpPr>
            <p:nvPr/>
          </p:nvCxnSpPr>
          <p:spPr>
            <a:xfrm flipH="1">
              <a:off x="9305925" y="4399829"/>
              <a:ext cx="366020" cy="0"/>
            </a:xfrm>
            <a:prstGeom prst="straightConnector1">
              <a:avLst/>
            </a:prstGeom>
            <a:ln>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139" name="TextBox 138">
              <a:extLst>
                <a:ext uri="{FF2B5EF4-FFF2-40B4-BE49-F238E27FC236}">
                  <a16:creationId xmlns:a16="http://schemas.microsoft.com/office/drawing/2014/main" id="{46B99D65-CF61-472F-9F18-804E2C2842D0}"/>
                </a:ext>
              </a:extLst>
            </p:cNvPr>
            <p:cNvSpPr txBox="1"/>
            <p:nvPr/>
          </p:nvSpPr>
          <p:spPr>
            <a:xfrm>
              <a:off x="9658819" y="4313207"/>
              <a:ext cx="635126" cy="215444"/>
            </a:xfrm>
            <a:prstGeom prst="rect">
              <a:avLst/>
            </a:prstGeom>
            <a:solidFill>
              <a:srgbClr val="C00000"/>
            </a:solidFill>
          </p:spPr>
          <p:txBody>
            <a:bodyPr wrap="square" rtlCol="0">
              <a:spAutoFit/>
            </a:bodyPr>
            <a:lstStyle/>
            <a:p>
              <a:pPr algn="ctr"/>
              <a:r>
                <a:rPr lang="en-US" sz="800" b="1">
                  <a:solidFill>
                    <a:schemeClr val="bg1"/>
                  </a:solidFill>
                </a:rPr>
                <a:t>Violation</a:t>
              </a:r>
            </a:p>
          </p:txBody>
        </p:sp>
        <p:sp>
          <p:nvSpPr>
            <p:cNvPr id="140" name="TextBox 139">
              <a:extLst>
                <a:ext uri="{FF2B5EF4-FFF2-40B4-BE49-F238E27FC236}">
                  <a16:creationId xmlns:a16="http://schemas.microsoft.com/office/drawing/2014/main" id="{9EDB27A6-0859-49BF-B445-C6FFC52114E6}"/>
                </a:ext>
              </a:extLst>
            </p:cNvPr>
            <p:cNvSpPr txBox="1"/>
            <p:nvPr/>
          </p:nvSpPr>
          <p:spPr>
            <a:xfrm>
              <a:off x="8224061" y="4031986"/>
              <a:ext cx="1051481" cy="523220"/>
            </a:xfrm>
            <a:prstGeom prst="rect">
              <a:avLst/>
            </a:prstGeom>
            <a:solidFill>
              <a:schemeClr val="bg1"/>
            </a:solidFill>
            <a:effectLst>
              <a:softEdge rad="0"/>
            </a:effectLst>
          </p:spPr>
          <p:txBody>
            <a:bodyPr wrap="square" rtlCol="0">
              <a:spAutoFit/>
            </a:bodyPr>
            <a:lstStyle/>
            <a:p>
              <a:pPr algn="ctr"/>
              <a:r>
                <a:rPr lang="en-US" sz="1400" b="1"/>
                <a:t>Prison</a:t>
              </a:r>
            </a:p>
            <a:p>
              <a:pPr algn="ctr"/>
              <a:r>
                <a:rPr lang="en-US" sz="1400" b="1"/>
                <a:t>Reentry</a:t>
              </a:r>
            </a:p>
          </p:txBody>
        </p:sp>
        <p:sp>
          <p:nvSpPr>
            <p:cNvPr id="141" name="TextBox 140">
              <a:extLst>
                <a:ext uri="{FF2B5EF4-FFF2-40B4-BE49-F238E27FC236}">
                  <a16:creationId xmlns:a16="http://schemas.microsoft.com/office/drawing/2014/main" id="{A3B70BCA-9214-4380-B1FC-B461207C8FFB}"/>
                </a:ext>
              </a:extLst>
            </p:cNvPr>
            <p:cNvSpPr txBox="1"/>
            <p:nvPr/>
          </p:nvSpPr>
          <p:spPr>
            <a:xfrm>
              <a:off x="8224061" y="4646312"/>
              <a:ext cx="1051481" cy="523220"/>
            </a:xfrm>
            <a:prstGeom prst="rect">
              <a:avLst/>
            </a:prstGeom>
            <a:solidFill>
              <a:srgbClr val="83C686"/>
            </a:solidFill>
            <a:effectLst>
              <a:softEdge rad="0"/>
            </a:effectLst>
          </p:spPr>
          <p:txBody>
            <a:bodyPr wrap="square" rtlCol="0">
              <a:spAutoFit/>
            </a:bodyPr>
            <a:lstStyle/>
            <a:p>
              <a:pPr algn="ctr"/>
              <a:r>
                <a:rPr lang="en-US" sz="1400" b="1"/>
                <a:t>Jail</a:t>
              </a:r>
            </a:p>
            <a:p>
              <a:pPr algn="ctr"/>
              <a:r>
                <a:rPr lang="en-US" sz="1400" b="1"/>
                <a:t>Reentry</a:t>
              </a:r>
            </a:p>
          </p:txBody>
        </p:sp>
      </p:grpSp>
      <p:pic>
        <p:nvPicPr>
          <p:cNvPr id="142" name="Graphic 141" descr="Magnifying glass with solid fill">
            <a:extLst>
              <a:ext uri="{FF2B5EF4-FFF2-40B4-BE49-F238E27FC236}">
                <a16:creationId xmlns:a16="http://schemas.microsoft.com/office/drawing/2014/main" id="{364BC41E-7F17-4773-B836-16009A0ADFBF}"/>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flipH="1">
            <a:off x="3883855" y="833981"/>
            <a:ext cx="821713" cy="821713"/>
          </a:xfrm>
          <a:prstGeom prst="rect">
            <a:avLst/>
          </a:prstGeom>
        </p:spPr>
      </p:pic>
    </p:spTree>
    <p:custDataLst>
      <p:tags r:id="rId1"/>
    </p:custDataLst>
    <p:extLst>
      <p:ext uri="{BB962C8B-B14F-4D97-AF65-F5344CB8AC3E}">
        <p14:creationId xmlns:p14="http://schemas.microsoft.com/office/powerpoint/2010/main" val="107574593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22E680D5-6F43-4FC1-98F2-BF38481DA2DA}"/>
              </a:ext>
            </a:extLst>
          </p:cNvPr>
          <p:cNvSpPr>
            <a:spLocks noGrp="1"/>
          </p:cNvSpPr>
          <p:nvPr>
            <p:ph type="sldNum" sz="quarter" idx="10"/>
          </p:nvPr>
        </p:nvSpPr>
        <p:spPr/>
        <p:txBody>
          <a:bodyPr/>
          <a:lstStyle/>
          <a:p>
            <a:pPr>
              <a:defRPr/>
            </a:pPr>
            <a:fld id="{19B51A1E-902D-48AF-9020-955120F399B6}" type="slidenum">
              <a:rPr lang="en-US" smtClean="0"/>
              <a:pPr>
                <a:defRPr/>
              </a:pPr>
              <a:t>17</a:t>
            </a:fld>
            <a:endParaRPr lang="en-US"/>
          </a:p>
        </p:txBody>
      </p:sp>
      <p:grpSp>
        <p:nvGrpSpPr>
          <p:cNvPr id="3" name="Group 2">
            <a:extLst>
              <a:ext uri="{FF2B5EF4-FFF2-40B4-BE49-F238E27FC236}">
                <a16:creationId xmlns:a16="http://schemas.microsoft.com/office/drawing/2014/main" id="{182383CA-A7CE-465C-8A3F-EE25FA0E10F7}"/>
              </a:ext>
            </a:extLst>
          </p:cNvPr>
          <p:cNvGrpSpPr/>
          <p:nvPr/>
        </p:nvGrpSpPr>
        <p:grpSpPr>
          <a:xfrm>
            <a:off x="6939948" y="488501"/>
            <a:ext cx="4602055" cy="2052807"/>
            <a:chOff x="12867726" y="2008709"/>
            <a:chExt cx="3359678" cy="1498629"/>
          </a:xfrm>
        </p:grpSpPr>
        <p:sp>
          <p:nvSpPr>
            <p:cNvPr id="4" name="Freeform: Shape 3">
              <a:extLst>
                <a:ext uri="{FF2B5EF4-FFF2-40B4-BE49-F238E27FC236}">
                  <a16:creationId xmlns:a16="http://schemas.microsoft.com/office/drawing/2014/main" id="{FC600260-17DF-4FD4-9A80-970ED0681174}"/>
                </a:ext>
              </a:extLst>
            </p:cNvPr>
            <p:cNvSpPr/>
            <p:nvPr/>
          </p:nvSpPr>
          <p:spPr>
            <a:xfrm>
              <a:off x="12967126" y="2878829"/>
              <a:ext cx="56565" cy="70829"/>
            </a:xfrm>
            <a:custGeom>
              <a:avLst/>
              <a:gdLst>
                <a:gd name="connsiteX0" fmla="*/ 43838 w 56565"/>
                <a:gd name="connsiteY0" fmla="*/ 6380 h 70829"/>
                <a:gd name="connsiteX1" fmla="*/ 51631 w 56565"/>
                <a:gd name="connsiteY1" fmla="*/ 25785 h 70829"/>
                <a:gd name="connsiteX2" fmla="*/ 43838 w 56565"/>
                <a:gd name="connsiteY2" fmla="*/ 45034 h 70829"/>
                <a:gd name="connsiteX3" fmla="*/ 20458 w 56565"/>
                <a:gd name="connsiteY3" fmla="*/ 51113 h 70829"/>
                <a:gd name="connsiteX4" fmla="*/ 10717 w 56565"/>
                <a:gd name="connsiteY4" fmla="*/ 51113 h 70829"/>
                <a:gd name="connsiteX5" fmla="*/ 10717 w 56565"/>
                <a:gd name="connsiteY5" fmla="*/ 70830 h 70829"/>
                <a:gd name="connsiteX6" fmla="*/ -4870 w 56565"/>
                <a:gd name="connsiteY6" fmla="*/ 70830 h 70829"/>
                <a:gd name="connsiteX7" fmla="*/ -4870 w 56565"/>
                <a:gd name="connsiteY7" fmla="*/ 146 h 70829"/>
                <a:gd name="connsiteX8" fmla="*/ 20146 w 56565"/>
                <a:gd name="connsiteY8" fmla="*/ 146 h 70829"/>
                <a:gd name="connsiteX9" fmla="*/ 43838 w 56565"/>
                <a:gd name="connsiteY9" fmla="*/ 6380 h 70829"/>
                <a:gd name="connsiteX10" fmla="*/ 32224 w 56565"/>
                <a:gd name="connsiteY10" fmla="*/ 34202 h 70829"/>
                <a:gd name="connsiteX11" fmla="*/ 35032 w 56565"/>
                <a:gd name="connsiteY11" fmla="*/ 24928 h 70829"/>
                <a:gd name="connsiteX12" fmla="*/ 31368 w 56565"/>
                <a:gd name="connsiteY12" fmla="*/ 16200 h 70829"/>
                <a:gd name="connsiteX13" fmla="*/ 19834 w 56565"/>
                <a:gd name="connsiteY13" fmla="*/ 13628 h 70829"/>
                <a:gd name="connsiteX14" fmla="*/ 10717 w 56565"/>
                <a:gd name="connsiteY14" fmla="*/ 13628 h 70829"/>
                <a:gd name="connsiteX15" fmla="*/ 10717 w 56565"/>
                <a:gd name="connsiteY15" fmla="*/ 37553 h 70829"/>
                <a:gd name="connsiteX16" fmla="*/ 21314 w 56565"/>
                <a:gd name="connsiteY16" fmla="*/ 37553 h 70829"/>
                <a:gd name="connsiteX17" fmla="*/ 32224 w 56565"/>
                <a:gd name="connsiteY17" fmla="*/ 34358 h 70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6565" h="70829">
                  <a:moveTo>
                    <a:pt x="43838" y="6380"/>
                  </a:moveTo>
                  <a:cubicBezTo>
                    <a:pt x="49294" y="11321"/>
                    <a:pt x="52099" y="18467"/>
                    <a:pt x="51631" y="25785"/>
                  </a:cubicBezTo>
                  <a:cubicBezTo>
                    <a:pt x="52175" y="33064"/>
                    <a:pt x="49294" y="40187"/>
                    <a:pt x="43838" y="45034"/>
                  </a:cubicBezTo>
                  <a:cubicBezTo>
                    <a:pt x="36981" y="49617"/>
                    <a:pt x="28719" y="51760"/>
                    <a:pt x="20458" y="51113"/>
                  </a:cubicBezTo>
                  <a:lnTo>
                    <a:pt x="10717" y="51113"/>
                  </a:lnTo>
                  <a:lnTo>
                    <a:pt x="10717" y="70830"/>
                  </a:lnTo>
                  <a:lnTo>
                    <a:pt x="-4870" y="70830"/>
                  </a:lnTo>
                  <a:lnTo>
                    <a:pt x="-4870" y="146"/>
                  </a:lnTo>
                  <a:lnTo>
                    <a:pt x="20146" y="146"/>
                  </a:lnTo>
                  <a:cubicBezTo>
                    <a:pt x="28563" y="-610"/>
                    <a:pt x="36901" y="1595"/>
                    <a:pt x="43838" y="6380"/>
                  </a:cubicBezTo>
                  <a:close/>
                  <a:moveTo>
                    <a:pt x="32224" y="34202"/>
                  </a:moveTo>
                  <a:cubicBezTo>
                    <a:pt x="34252" y="31560"/>
                    <a:pt x="35264" y="28256"/>
                    <a:pt x="35032" y="24928"/>
                  </a:cubicBezTo>
                  <a:cubicBezTo>
                    <a:pt x="35420" y="21584"/>
                    <a:pt x="34020" y="18280"/>
                    <a:pt x="31368" y="16200"/>
                  </a:cubicBezTo>
                  <a:cubicBezTo>
                    <a:pt x="27863" y="14236"/>
                    <a:pt x="23811" y="13339"/>
                    <a:pt x="19834" y="13628"/>
                  </a:cubicBezTo>
                  <a:lnTo>
                    <a:pt x="10717" y="13628"/>
                  </a:lnTo>
                  <a:lnTo>
                    <a:pt x="10717" y="37553"/>
                  </a:lnTo>
                  <a:lnTo>
                    <a:pt x="21314" y="37553"/>
                  </a:lnTo>
                  <a:cubicBezTo>
                    <a:pt x="25211" y="38059"/>
                    <a:pt x="29187" y="36898"/>
                    <a:pt x="32224" y="34358"/>
                  </a:cubicBezTo>
                  <a:close/>
                </a:path>
              </a:pathLst>
            </a:custGeom>
            <a:solidFill>
              <a:srgbClr val="6D6E71"/>
            </a:solidFill>
            <a:ln w="7792" cap="flat">
              <a:noFill/>
              <a:prstDash val="solid"/>
              <a:miter/>
            </a:ln>
          </p:spPr>
          <p:txBody>
            <a:bodyPr rtlCol="0" anchor="ctr"/>
            <a:lstStyle/>
            <a:p>
              <a:endParaRPr lang="en-US"/>
            </a:p>
          </p:txBody>
        </p:sp>
        <p:sp>
          <p:nvSpPr>
            <p:cNvPr id="5" name="Freeform: Shape 4">
              <a:extLst>
                <a:ext uri="{FF2B5EF4-FFF2-40B4-BE49-F238E27FC236}">
                  <a16:creationId xmlns:a16="http://schemas.microsoft.com/office/drawing/2014/main" id="{5BF44A08-836F-4B5D-A4D9-FD1945C0B36E}"/>
                </a:ext>
              </a:extLst>
            </p:cNvPr>
            <p:cNvSpPr/>
            <p:nvPr/>
          </p:nvSpPr>
          <p:spPr>
            <a:xfrm>
              <a:off x="13033136" y="2894015"/>
              <a:ext cx="31480" cy="55487"/>
            </a:xfrm>
            <a:custGeom>
              <a:avLst/>
              <a:gdLst>
                <a:gd name="connsiteX0" fmla="*/ 23731 w 31480"/>
                <a:gd name="connsiteY0" fmla="*/ 14573 h 55487"/>
                <a:gd name="connsiteX1" fmla="*/ 13597 w 31480"/>
                <a:gd name="connsiteY1" fmla="*/ 19405 h 55487"/>
                <a:gd name="connsiteX2" fmla="*/ 10325 w 31480"/>
                <a:gd name="connsiteY2" fmla="*/ 32108 h 55487"/>
                <a:gd name="connsiteX3" fmla="*/ 10325 w 31480"/>
                <a:gd name="connsiteY3" fmla="*/ 55487 h 55487"/>
                <a:gd name="connsiteX4" fmla="*/ -4870 w 31480"/>
                <a:gd name="connsiteY4" fmla="*/ 55487 h 55487"/>
                <a:gd name="connsiteX5" fmla="*/ -4870 w 31480"/>
                <a:gd name="connsiteY5" fmla="*/ 935 h 55487"/>
                <a:gd name="connsiteX6" fmla="*/ 10325 w 31480"/>
                <a:gd name="connsiteY6" fmla="*/ 935 h 55487"/>
                <a:gd name="connsiteX7" fmla="*/ 10325 w 31480"/>
                <a:gd name="connsiteY7" fmla="*/ 8105 h 55487"/>
                <a:gd name="connsiteX8" fmla="*/ 17650 w 31480"/>
                <a:gd name="connsiteY8" fmla="*/ 2416 h 55487"/>
                <a:gd name="connsiteX9" fmla="*/ 26611 w 31480"/>
                <a:gd name="connsiteY9" fmla="*/ 0 h 55487"/>
                <a:gd name="connsiteX10" fmla="*/ 26611 w 31480"/>
                <a:gd name="connsiteY10" fmla="*/ 14573 h 5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480" h="55487">
                  <a:moveTo>
                    <a:pt x="23731" y="14573"/>
                  </a:moveTo>
                  <a:cubicBezTo>
                    <a:pt x="19754" y="14339"/>
                    <a:pt x="15937" y="16163"/>
                    <a:pt x="13597" y="19405"/>
                  </a:cubicBezTo>
                  <a:cubicBezTo>
                    <a:pt x="11261" y="23216"/>
                    <a:pt x="10093" y="27642"/>
                    <a:pt x="10325" y="32108"/>
                  </a:cubicBezTo>
                  <a:lnTo>
                    <a:pt x="10325" y="55487"/>
                  </a:lnTo>
                  <a:lnTo>
                    <a:pt x="-4870" y="55487"/>
                  </a:lnTo>
                  <a:lnTo>
                    <a:pt x="-4870" y="935"/>
                  </a:lnTo>
                  <a:lnTo>
                    <a:pt x="10325" y="935"/>
                  </a:lnTo>
                  <a:lnTo>
                    <a:pt x="10325" y="8105"/>
                  </a:lnTo>
                  <a:cubicBezTo>
                    <a:pt x="12353" y="5759"/>
                    <a:pt x="14845" y="3834"/>
                    <a:pt x="17650" y="2416"/>
                  </a:cubicBezTo>
                  <a:cubicBezTo>
                    <a:pt x="20378" y="919"/>
                    <a:pt x="23495" y="93"/>
                    <a:pt x="26611" y="0"/>
                  </a:cubicBezTo>
                  <a:lnTo>
                    <a:pt x="26611" y="14573"/>
                  </a:lnTo>
                  <a:close/>
                </a:path>
              </a:pathLst>
            </a:custGeom>
            <a:solidFill>
              <a:srgbClr val="6D6E71"/>
            </a:solidFill>
            <a:ln w="7792"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F845DE20-4140-40C6-96C9-E454ECFD6A1C}"/>
                </a:ext>
              </a:extLst>
            </p:cNvPr>
            <p:cNvSpPr/>
            <p:nvPr/>
          </p:nvSpPr>
          <p:spPr>
            <a:xfrm>
              <a:off x="13070697" y="2894416"/>
              <a:ext cx="57675" cy="56184"/>
            </a:xfrm>
            <a:custGeom>
              <a:avLst/>
              <a:gdLst>
                <a:gd name="connsiteX0" fmla="*/ 52800 w 57675"/>
                <a:gd name="connsiteY0" fmla="*/ 28122 h 56184"/>
                <a:gd name="connsiteX1" fmla="*/ 44539 w 57675"/>
                <a:gd name="connsiteY1" fmla="*/ 48072 h 56184"/>
                <a:gd name="connsiteX2" fmla="*/ 3313 w 57675"/>
                <a:gd name="connsiteY2" fmla="*/ 48072 h 56184"/>
                <a:gd name="connsiteX3" fmla="*/ 3313 w 57675"/>
                <a:gd name="connsiteY3" fmla="*/ 8171 h 56184"/>
                <a:gd name="connsiteX4" fmla="*/ 44539 w 57675"/>
                <a:gd name="connsiteY4" fmla="*/ 8171 h 56184"/>
                <a:gd name="connsiteX5" fmla="*/ 52800 w 57675"/>
                <a:gd name="connsiteY5" fmla="*/ 28122 h 56184"/>
                <a:gd name="connsiteX6" fmla="*/ 10406 w 57675"/>
                <a:gd name="connsiteY6" fmla="*/ 28122 h 56184"/>
                <a:gd name="connsiteX7" fmla="*/ 14226 w 57675"/>
                <a:gd name="connsiteY7" fmla="*/ 39032 h 56184"/>
                <a:gd name="connsiteX8" fmla="*/ 23967 w 57675"/>
                <a:gd name="connsiteY8" fmla="*/ 43241 h 56184"/>
                <a:gd name="connsiteX9" fmla="*/ 33709 w 57675"/>
                <a:gd name="connsiteY9" fmla="*/ 39032 h 56184"/>
                <a:gd name="connsiteX10" fmla="*/ 33709 w 57675"/>
                <a:gd name="connsiteY10" fmla="*/ 17211 h 56184"/>
                <a:gd name="connsiteX11" fmla="*/ 23967 w 57675"/>
                <a:gd name="connsiteY11" fmla="*/ 12925 h 56184"/>
                <a:gd name="connsiteX12" fmla="*/ 14226 w 57675"/>
                <a:gd name="connsiteY12" fmla="*/ 17211 h 56184"/>
                <a:gd name="connsiteX13" fmla="*/ 10406 w 57675"/>
                <a:gd name="connsiteY13" fmla="*/ 28122 h 5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675" h="56184">
                  <a:moveTo>
                    <a:pt x="52800" y="28122"/>
                  </a:moveTo>
                  <a:cubicBezTo>
                    <a:pt x="52956" y="35634"/>
                    <a:pt x="49916" y="42866"/>
                    <a:pt x="44539" y="48072"/>
                  </a:cubicBezTo>
                  <a:cubicBezTo>
                    <a:pt x="32929" y="58889"/>
                    <a:pt x="14926" y="58889"/>
                    <a:pt x="3313" y="48072"/>
                  </a:cubicBezTo>
                  <a:cubicBezTo>
                    <a:pt x="-7597" y="37006"/>
                    <a:pt x="-7597" y="19245"/>
                    <a:pt x="3313" y="8171"/>
                  </a:cubicBezTo>
                  <a:cubicBezTo>
                    <a:pt x="14926" y="-2724"/>
                    <a:pt x="32929" y="-2724"/>
                    <a:pt x="44539" y="8171"/>
                  </a:cubicBezTo>
                  <a:cubicBezTo>
                    <a:pt x="49916" y="13385"/>
                    <a:pt x="52956" y="20617"/>
                    <a:pt x="52800" y="28122"/>
                  </a:cubicBezTo>
                  <a:close/>
                  <a:moveTo>
                    <a:pt x="10406" y="28122"/>
                  </a:moveTo>
                  <a:cubicBezTo>
                    <a:pt x="10250" y="32112"/>
                    <a:pt x="11574" y="36016"/>
                    <a:pt x="14226" y="39032"/>
                  </a:cubicBezTo>
                  <a:cubicBezTo>
                    <a:pt x="16718" y="41814"/>
                    <a:pt x="20223" y="43357"/>
                    <a:pt x="23967" y="43241"/>
                  </a:cubicBezTo>
                  <a:cubicBezTo>
                    <a:pt x="27708" y="43326"/>
                    <a:pt x="31213" y="41791"/>
                    <a:pt x="33709" y="39032"/>
                  </a:cubicBezTo>
                  <a:cubicBezTo>
                    <a:pt x="38694" y="32618"/>
                    <a:pt x="38694" y="23625"/>
                    <a:pt x="33709" y="17211"/>
                  </a:cubicBezTo>
                  <a:cubicBezTo>
                    <a:pt x="31213" y="14437"/>
                    <a:pt x="27708" y="12870"/>
                    <a:pt x="23967" y="12925"/>
                  </a:cubicBezTo>
                  <a:cubicBezTo>
                    <a:pt x="20223" y="12839"/>
                    <a:pt x="16639" y="14406"/>
                    <a:pt x="14226" y="17211"/>
                  </a:cubicBezTo>
                  <a:cubicBezTo>
                    <a:pt x="11574" y="20227"/>
                    <a:pt x="10250" y="24132"/>
                    <a:pt x="10406" y="28122"/>
                  </a:cubicBezTo>
                  <a:close/>
                </a:path>
              </a:pathLst>
            </a:custGeom>
            <a:solidFill>
              <a:srgbClr val="6D6E71"/>
            </a:solidFill>
            <a:ln w="7792"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49AABE8C-3DCF-4C23-A1B4-93023ECA11BE}"/>
                </a:ext>
              </a:extLst>
            </p:cNvPr>
            <p:cNvSpPr/>
            <p:nvPr/>
          </p:nvSpPr>
          <p:spPr>
            <a:xfrm>
              <a:off x="13131251" y="2895262"/>
              <a:ext cx="58292" cy="54552"/>
            </a:xfrm>
            <a:custGeom>
              <a:avLst/>
              <a:gdLst>
                <a:gd name="connsiteX0" fmla="*/ 16718 w 58292"/>
                <a:gd name="connsiteY0" fmla="*/ 54552 h 54552"/>
                <a:gd name="connsiteX1" fmla="*/ -4870 w 58292"/>
                <a:gd name="connsiteY1" fmla="*/ 0 h 54552"/>
                <a:gd name="connsiteX2" fmla="*/ 10717 w 58292"/>
                <a:gd name="connsiteY2" fmla="*/ 0 h 54552"/>
                <a:gd name="connsiteX3" fmla="*/ 24275 w 58292"/>
                <a:gd name="connsiteY3" fmla="*/ 34368 h 54552"/>
                <a:gd name="connsiteX4" fmla="*/ 37837 w 58292"/>
                <a:gd name="connsiteY4" fmla="*/ 0 h 54552"/>
                <a:gd name="connsiteX5" fmla="*/ 53423 w 58292"/>
                <a:gd name="connsiteY5" fmla="*/ 0 h 54552"/>
                <a:gd name="connsiteX6" fmla="*/ 31836 w 58292"/>
                <a:gd name="connsiteY6" fmla="*/ 54552 h 5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292" h="54552">
                  <a:moveTo>
                    <a:pt x="16718" y="54552"/>
                  </a:moveTo>
                  <a:lnTo>
                    <a:pt x="-4870" y="0"/>
                  </a:lnTo>
                  <a:lnTo>
                    <a:pt x="10717" y="0"/>
                  </a:lnTo>
                  <a:lnTo>
                    <a:pt x="24275" y="34368"/>
                  </a:lnTo>
                  <a:lnTo>
                    <a:pt x="37837" y="0"/>
                  </a:lnTo>
                  <a:lnTo>
                    <a:pt x="53423" y="0"/>
                  </a:lnTo>
                  <a:lnTo>
                    <a:pt x="31836" y="54552"/>
                  </a:lnTo>
                  <a:close/>
                </a:path>
              </a:pathLst>
            </a:custGeom>
            <a:solidFill>
              <a:srgbClr val="6D6E71"/>
            </a:solidFill>
            <a:ln w="7792"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9C1BE407-168F-40AC-9F9A-7F3BEDA61B8A}"/>
                </a:ext>
              </a:extLst>
            </p:cNvPr>
            <p:cNvSpPr/>
            <p:nvPr/>
          </p:nvSpPr>
          <p:spPr>
            <a:xfrm>
              <a:off x="13196241" y="2873129"/>
              <a:ext cx="17779" cy="76684"/>
            </a:xfrm>
            <a:custGeom>
              <a:avLst/>
              <a:gdLst>
                <a:gd name="connsiteX0" fmla="*/ -2293 w 17779"/>
                <a:gd name="connsiteY0" fmla="*/ 15275 h 76684"/>
                <a:gd name="connsiteX1" fmla="*/ -4865 w 17779"/>
                <a:gd name="connsiteY1" fmla="*/ 8884 h 76684"/>
                <a:gd name="connsiteX2" fmla="*/ 4020 w 17779"/>
                <a:gd name="connsiteY2" fmla="*/ 0 h 76684"/>
                <a:gd name="connsiteX3" fmla="*/ 12905 w 17779"/>
                <a:gd name="connsiteY3" fmla="*/ 8884 h 76684"/>
                <a:gd name="connsiteX4" fmla="*/ 10333 w 17779"/>
                <a:gd name="connsiteY4" fmla="*/ 15275 h 76684"/>
                <a:gd name="connsiteX5" fmla="*/ -2293 w 17779"/>
                <a:gd name="connsiteY5" fmla="*/ 15275 h 76684"/>
                <a:gd name="connsiteX6" fmla="*/ 11577 w 17779"/>
                <a:gd name="connsiteY6" fmla="*/ 76685 h 76684"/>
                <a:gd name="connsiteX7" fmla="*/ -3617 w 17779"/>
                <a:gd name="connsiteY7" fmla="*/ 76685 h 76684"/>
                <a:gd name="connsiteX8" fmla="*/ -3617 w 17779"/>
                <a:gd name="connsiteY8" fmla="*/ 22133 h 76684"/>
                <a:gd name="connsiteX9" fmla="*/ 11577 w 17779"/>
                <a:gd name="connsiteY9" fmla="*/ 22133 h 76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779" h="76684">
                  <a:moveTo>
                    <a:pt x="-2293" y="15275"/>
                  </a:moveTo>
                  <a:cubicBezTo>
                    <a:pt x="-4009" y="13583"/>
                    <a:pt x="-4942" y="11277"/>
                    <a:pt x="-4865" y="8884"/>
                  </a:cubicBezTo>
                  <a:cubicBezTo>
                    <a:pt x="-4865" y="3974"/>
                    <a:pt x="-889" y="0"/>
                    <a:pt x="4020" y="0"/>
                  </a:cubicBezTo>
                  <a:cubicBezTo>
                    <a:pt x="8929" y="0"/>
                    <a:pt x="12905" y="3974"/>
                    <a:pt x="12905" y="8884"/>
                  </a:cubicBezTo>
                  <a:cubicBezTo>
                    <a:pt x="12981" y="11277"/>
                    <a:pt x="12045" y="13583"/>
                    <a:pt x="10333" y="15275"/>
                  </a:cubicBezTo>
                  <a:cubicBezTo>
                    <a:pt x="6824" y="18704"/>
                    <a:pt x="1215" y="18704"/>
                    <a:pt x="-2293" y="15275"/>
                  </a:cubicBezTo>
                  <a:close/>
                  <a:moveTo>
                    <a:pt x="11577" y="76685"/>
                  </a:moveTo>
                  <a:lnTo>
                    <a:pt x="-3617" y="76685"/>
                  </a:lnTo>
                  <a:lnTo>
                    <a:pt x="-3617" y="22133"/>
                  </a:lnTo>
                  <a:lnTo>
                    <a:pt x="11577" y="22133"/>
                  </a:lnTo>
                  <a:close/>
                </a:path>
              </a:pathLst>
            </a:custGeom>
            <a:solidFill>
              <a:srgbClr val="6D6E71"/>
            </a:solidFill>
            <a:ln w="7792"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7E479776-ED08-4E2A-B4E9-D4472F5031B3}"/>
                </a:ext>
              </a:extLst>
            </p:cNvPr>
            <p:cNvSpPr/>
            <p:nvPr/>
          </p:nvSpPr>
          <p:spPr>
            <a:xfrm>
              <a:off x="13223898" y="2874532"/>
              <a:ext cx="56123" cy="76061"/>
            </a:xfrm>
            <a:custGeom>
              <a:avLst/>
              <a:gdLst>
                <a:gd name="connsiteX0" fmla="*/ 20161 w 56123"/>
                <a:gd name="connsiteY0" fmla="*/ 76062 h 76061"/>
                <a:gd name="connsiteX1" fmla="*/ 2938 w 56123"/>
                <a:gd name="connsiteY1" fmla="*/ 67879 h 76061"/>
                <a:gd name="connsiteX2" fmla="*/ -4855 w 56123"/>
                <a:gd name="connsiteY2" fmla="*/ 47538 h 76061"/>
                <a:gd name="connsiteX3" fmla="*/ 2546 w 56123"/>
                <a:gd name="connsiteY3" fmla="*/ 27588 h 76061"/>
                <a:gd name="connsiteX4" fmla="*/ 19849 w 56123"/>
                <a:gd name="connsiteY4" fmla="*/ 19795 h 76061"/>
                <a:gd name="connsiteX5" fmla="*/ 36059 w 56123"/>
                <a:gd name="connsiteY5" fmla="*/ 26809 h 76061"/>
                <a:gd name="connsiteX6" fmla="*/ 36059 w 56123"/>
                <a:gd name="connsiteY6" fmla="*/ 0 h 76061"/>
                <a:gd name="connsiteX7" fmla="*/ 51253 w 56123"/>
                <a:gd name="connsiteY7" fmla="*/ 0 h 76061"/>
                <a:gd name="connsiteX8" fmla="*/ 51253 w 56123"/>
                <a:gd name="connsiteY8" fmla="*/ 75204 h 76061"/>
                <a:gd name="connsiteX9" fmla="*/ 36059 w 56123"/>
                <a:gd name="connsiteY9" fmla="*/ 75204 h 76061"/>
                <a:gd name="connsiteX10" fmla="*/ 36059 w 56123"/>
                <a:gd name="connsiteY10" fmla="*/ 68034 h 76061"/>
                <a:gd name="connsiteX11" fmla="*/ 20161 w 56123"/>
                <a:gd name="connsiteY11" fmla="*/ 76062 h 76061"/>
                <a:gd name="connsiteX12" fmla="*/ 10575 w 56123"/>
                <a:gd name="connsiteY12" fmla="*/ 48162 h 76061"/>
                <a:gd name="connsiteX13" fmla="*/ 14548 w 56123"/>
                <a:gd name="connsiteY13" fmla="*/ 58916 h 76061"/>
                <a:gd name="connsiteX14" fmla="*/ 23745 w 56123"/>
                <a:gd name="connsiteY14" fmla="*/ 63125 h 76061"/>
                <a:gd name="connsiteX15" fmla="*/ 32707 w 56123"/>
                <a:gd name="connsiteY15" fmla="*/ 58916 h 76061"/>
                <a:gd name="connsiteX16" fmla="*/ 36447 w 56123"/>
                <a:gd name="connsiteY16" fmla="*/ 48084 h 76061"/>
                <a:gd name="connsiteX17" fmla="*/ 32707 w 56123"/>
                <a:gd name="connsiteY17" fmla="*/ 37018 h 76061"/>
                <a:gd name="connsiteX18" fmla="*/ 23665 w 56123"/>
                <a:gd name="connsiteY18" fmla="*/ 32653 h 76061"/>
                <a:gd name="connsiteX19" fmla="*/ 14472 w 56123"/>
                <a:gd name="connsiteY19" fmla="*/ 37096 h 76061"/>
                <a:gd name="connsiteX20" fmla="*/ 10575 w 56123"/>
                <a:gd name="connsiteY20" fmla="*/ 48162 h 76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6123" h="76061">
                  <a:moveTo>
                    <a:pt x="20161" y="76062"/>
                  </a:moveTo>
                  <a:cubicBezTo>
                    <a:pt x="13536" y="75968"/>
                    <a:pt x="7223" y="72975"/>
                    <a:pt x="2938" y="67879"/>
                  </a:cubicBezTo>
                  <a:cubicBezTo>
                    <a:pt x="-2207" y="62384"/>
                    <a:pt x="-5011" y="55082"/>
                    <a:pt x="-4855" y="47538"/>
                  </a:cubicBezTo>
                  <a:cubicBezTo>
                    <a:pt x="-5091" y="40174"/>
                    <a:pt x="-2443" y="33004"/>
                    <a:pt x="2546" y="27588"/>
                  </a:cubicBezTo>
                  <a:cubicBezTo>
                    <a:pt x="6991" y="22662"/>
                    <a:pt x="13224" y="19834"/>
                    <a:pt x="19849" y="19795"/>
                  </a:cubicBezTo>
                  <a:cubicBezTo>
                    <a:pt x="26005" y="19608"/>
                    <a:pt x="32006" y="22179"/>
                    <a:pt x="36059" y="26809"/>
                  </a:cubicBezTo>
                  <a:lnTo>
                    <a:pt x="36059" y="0"/>
                  </a:lnTo>
                  <a:lnTo>
                    <a:pt x="51253" y="0"/>
                  </a:lnTo>
                  <a:lnTo>
                    <a:pt x="51253" y="75204"/>
                  </a:lnTo>
                  <a:lnTo>
                    <a:pt x="36059" y="75204"/>
                  </a:lnTo>
                  <a:lnTo>
                    <a:pt x="36059" y="68034"/>
                  </a:lnTo>
                  <a:cubicBezTo>
                    <a:pt x="32318" y="73100"/>
                    <a:pt x="26473" y="76077"/>
                    <a:pt x="20161" y="76062"/>
                  </a:cubicBezTo>
                  <a:close/>
                  <a:moveTo>
                    <a:pt x="10575" y="48162"/>
                  </a:moveTo>
                  <a:cubicBezTo>
                    <a:pt x="10419" y="52129"/>
                    <a:pt x="11819" y="55994"/>
                    <a:pt x="14548" y="58916"/>
                  </a:cubicBezTo>
                  <a:cubicBezTo>
                    <a:pt x="16888" y="61582"/>
                    <a:pt x="20237" y="63117"/>
                    <a:pt x="23745" y="63125"/>
                  </a:cubicBezTo>
                  <a:cubicBezTo>
                    <a:pt x="27250" y="63156"/>
                    <a:pt x="30526" y="61605"/>
                    <a:pt x="32707" y="58916"/>
                  </a:cubicBezTo>
                  <a:cubicBezTo>
                    <a:pt x="35279" y="55908"/>
                    <a:pt x="36603" y="52035"/>
                    <a:pt x="36447" y="48084"/>
                  </a:cubicBezTo>
                  <a:cubicBezTo>
                    <a:pt x="36603" y="44063"/>
                    <a:pt x="35279" y="40127"/>
                    <a:pt x="32707" y="37018"/>
                  </a:cubicBezTo>
                  <a:cubicBezTo>
                    <a:pt x="30526" y="34243"/>
                    <a:pt x="27174" y="32630"/>
                    <a:pt x="23665" y="32653"/>
                  </a:cubicBezTo>
                  <a:cubicBezTo>
                    <a:pt x="20081" y="32653"/>
                    <a:pt x="16732" y="34290"/>
                    <a:pt x="14472" y="37096"/>
                  </a:cubicBezTo>
                  <a:cubicBezTo>
                    <a:pt x="11819" y="40174"/>
                    <a:pt x="10419" y="44117"/>
                    <a:pt x="10575" y="48162"/>
                  </a:cubicBezTo>
                  <a:close/>
                </a:path>
              </a:pathLst>
            </a:custGeom>
            <a:solidFill>
              <a:srgbClr val="6D6E71"/>
            </a:solidFill>
            <a:ln w="7792"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5F545495-5EB3-46D4-8C5B-98D6FA85EEC9}"/>
                </a:ext>
              </a:extLst>
            </p:cNvPr>
            <p:cNvSpPr/>
            <p:nvPr/>
          </p:nvSpPr>
          <p:spPr>
            <a:xfrm>
              <a:off x="13291818" y="2894006"/>
              <a:ext cx="54716" cy="56603"/>
            </a:xfrm>
            <a:custGeom>
              <a:avLst/>
              <a:gdLst>
                <a:gd name="connsiteX0" fmla="*/ 45135 w 54716"/>
                <a:gd name="connsiteY0" fmla="*/ 47937 h 56603"/>
                <a:gd name="connsiteX1" fmla="*/ 23468 w 54716"/>
                <a:gd name="connsiteY1" fmla="*/ 56588 h 56603"/>
                <a:gd name="connsiteX2" fmla="*/ 2973 w 54716"/>
                <a:gd name="connsiteY2" fmla="*/ 48795 h 56603"/>
                <a:gd name="connsiteX3" fmla="*/ -4820 w 54716"/>
                <a:gd name="connsiteY3" fmla="*/ 28299 h 56603"/>
                <a:gd name="connsiteX4" fmla="*/ 3441 w 54716"/>
                <a:gd name="connsiteY4" fmla="*/ 7802 h 56603"/>
                <a:gd name="connsiteX5" fmla="*/ 22924 w 54716"/>
                <a:gd name="connsiteY5" fmla="*/ 9 h 56603"/>
                <a:gd name="connsiteX6" fmla="*/ 42019 w 54716"/>
                <a:gd name="connsiteY6" fmla="*/ 6789 h 56603"/>
                <a:gd name="connsiteX7" fmla="*/ 49812 w 54716"/>
                <a:gd name="connsiteY7" fmla="*/ 25415 h 56603"/>
                <a:gd name="connsiteX8" fmla="*/ 49812 w 54716"/>
                <a:gd name="connsiteY8" fmla="*/ 33208 h 56603"/>
                <a:gd name="connsiteX9" fmla="*/ 10066 w 54716"/>
                <a:gd name="connsiteY9" fmla="*/ 33208 h 56603"/>
                <a:gd name="connsiteX10" fmla="*/ 14742 w 54716"/>
                <a:gd name="connsiteY10" fmla="*/ 40534 h 56603"/>
                <a:gd name="connsiteX11" fmla="*/ 23624 w 54716"/>
                <a:gd name="connsiteY11" fmla="*/ 43339 h 56603"/>
                <a:gd name="connsiteX12" fmla="*/ 36794 w 54716"/>
                <a:gd name="connsiteY12" fmla="*/ 37962 h 56603"/>
                <a:gd name="connsiteX13" fmla="*/ 30561 w 54716"/>
                <a:gd name="connsiteY13" fmla="*/ 15596 h 56603"/>
                <a:gd name="connsiteX14" fmla="*/ 22768 w 54716"/>
                <a:gd name="connsiteY14" fmla="*/ 12946 h 56603"/>
                <a:gd name="connsiteX15" fmla="*/ 14506 w 54716"/>
                <a:gd name="connsiteY15" fmla="*/ 15674 h 56603"/>
                <a:gd name="connsiteX16" fmla="*/ 10142 w 54716"/>
                <a:gd name="connsiteY16" fmla="*/ 23077 h 56603"/>
                <a:gd name="connsiteX17" fmla="*/ 34069 w 54716"/>
                <a:gd name="connsiteY17" fmla="*/ 23077 h 56603"/>
                <a:gd name="connsiteX18" fmla="*/ 30561 w 54716"/>
                <a:gd name="connsiteY18" fmla="*/ 15596 h 56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4716" h="56603">
                  <a:moveTo>
                    <a:pt x="45135" y="47937"/>
                  </a:moveTo>
                  <a:cubicBezTo>
                    <a:pt x="39366" y="53556"/>
                    <a:pt x="31573" y="56666"/>
                    <a:pt x="23468" y="56588"/>
                  </a:cubicBezTo>
                  <a:cubicBezTo>
                    <a:pt x="15911" y="56837"/>
                    <a:pt x="8506" y="54024"/>
                    <a:pt x="2973" y="48795"/>
                  </a:cubicBezTo>
                  <a:cubicBezTo>
                    <a:pt x="-2404" y="43378"/>
                    <a:pt x="-5289" y="35928"/>
                    <a:pt x="-4820" y="28299"/>
                  </a:cubicBezTo>
                  <a:cubicBezTo>
                    <a:pt x="-5209" y="20591"/>
                    <a:pt x="-2172" y="13102"/>
                    <a:pt x="3441" y="7802"/>
                  </a:cubicBezTo>
                  <a:cubicBezTo>
                    <a:pt x="8662" y="2752"/>
                    <a:pt x="15675" y="-45"/>
                    <a:pt x="22924" y="9"/>
                  </a:cubicBezTo>
                  <a:cubicBezTo>
                    <a:pt x="29937" y="-170"/>
                    <a:pt x="36718" y="2246"/>
                    <a:pt x="42019" y="6789"/>
                  </a:cubicBezTo>
                  <a:cubicBezTo>
                    <a:pt x="47315" y="11496"/>
                    <a:pt x="50200" y="18347"/>
                    <a:pt x="49812" y="25415"/>
                  </a:cubicBezTo>
                  <a:lnTo>
                    <a:pt x="49812" y="33208"/>
                  </a:lnTo>
                  <a:lnTo>
                    <a:pt x="10066" y="33208"/>
                  </a:lnTo>
                  <a:cubicBezTo>
                    <a:pt x="10534" y="36193"/>
                    <a:pt x="12246" y="38851"/>
                    <a:pt x="14742" y="40534"/>
                  </a:cubicBezTo>
                  <a:cubicBezTo>
                    <a:pt x="17311" y="42389"/>
                    <a:pt x="20431" y="43371"/>
                    <a:pt x="23624" y="43339"/>
                  </a:cubicBezTo>
                  <a:cubicBezTo>
                    <a:pt x="28613" y="43511"/>
                    <a:pt x="33365" y="41555"/>
                    <a:pt x="36794" y="37962"/>
                  </a:cubicBezTo>
                  <a:close/>
                  <a:moveTo>
                    <a:pt x="30561" y="15596"/>
                  </a:moveTo>
                  <a:cubicBezTo>
                    <a:pt x="28380" y="13780"/>
                    <a:pt x="25572" y="12837"/>
                    <a:pt x="22768" y="12946"/>
                  </a:cubicBezTo>
                  <a:cubicBezTo>
                    <a:pt x="19807" y="12954"/>
                    <a:pt x="16923" y="13912"/>
                    <a:pt x="14506" y="15674"/>
                  </a:cubicBezTo>
                  <a:cubicBezTo>
                    <a:pt x="12090" y="17435"/>
                    <a:pt x="10534" y="20116"/>
                    <a:pt x="10142" y="23077"/>
                  </a:cubicBezTo>
                  <a:lnTo>
                    <a:pt x="34069" y="23077"/>
                  </a:lnTo>
                  <a:cubicBezTo>
                    <a:pt x="33913" y="20217"/>
                    <a:pt x="32665" y="17536"/>
                    <a:pt x="30561" y="15596"/>
                  </a:cubicBezTo>
                  <a:close/>
                </a:path>
              </a:pathLst>
            </a:custGeom>
            <a:solidFill>
              <a:srgbClr val="6D6E71"/>
            </a:solidFill>
            <a:ln w="7792"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B304869B-B309-47DC-BE6E-1391ED488ACF}"/>
                </a:ext>
              </a:extLst>
            </p:cNvPr>
            <p:cNvSpPr/>
            <p:nvPr/>
          </p:nvSpPr>
          <p:spPr>
            <a:xfrm>
              <a:off x="13357173" y="2894015"/>
              <a:ext cx="31564" cy="55487"/>
            </a:xfrm>
            <a:custGeom>
              <a:avLst/>
              <a:gdLst>
                <a:gd name="connsiteX0" fmla="*/ 23811 w 31564"/>
                <a:gd name="connsiteY0" fmla="*/ 14573 h 55487"/>
                <a:gd name="connsiteX1" fmla="*/ 13681 w 31564"/>
                <a:gd name="connsiteY1" fmla="*/ 19405 h 55487"/>
                <a:gd name="connsiteX2" fmla="*/ 10328 w 31564"/>
                <a:gd name="connsiteY2" fmla="*/ 32108 h 55487"/>
                <a:gd name="connsiteX3" fmla="*/ 10328 w 31564"/>
                <a:gd name="connsiteY3" fmla="*/ 55487 h 55487"/>
                <a:gd name="connsiteX4" fmla="*/ -4870 w 31564"/>
                <a:gd name="connsiteY4" fmla="*/ 55487 h 55487"/>
                <a:gd name="connsiteX5" fmla="*/ -4870 w 31564"/>
                <a:gd name="connsiteY5" fmla="*/ 935 h 55487"/>
                <a:gd name="connsiteX6" fmla="*/ 10328 w 31564"/>
                <a:gd name="connsiteY6" fmla="*/ 935 h 55487"/>
                <a:gd name="connsiteX7" fmla="*/ 10328 w 31564"/>
                <a:gd name="connsiteY7" fmla="*/ 8105 h 55487"/>
                <a:gd name="connsiteX8" fmla="*/ 17734 w 31564"/>
                <a:gd name="connsiteY8" fmla="*/ 2416 h 55487"/>
                <a:gd name="connsiteX9" fmla="*/ 26695 w 31564"/>
                <a:gd name="connsiteY9" fmla="*/ 0 h 55487"/>
                <a:gd name="connsiteX10" fmla="*/ 26695 w 31564"/>
                <a:gd name="connsiteY10" fmla="*/ 14573 h 5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564" h="55487">
                  <a:moveTo>
                    <a:pt x="23811" y="14573"/>
                  </a:moveTo>
                  <a:cubicBezTo>
                    <a:pt x="19838" y="14339"/>
                    <a:pt x="16017" y="16163"/>
                    <a:pt x="13681" y="19405"/>
                  </a:cubicBezTo>
                  <a:cubicBezTo>
                    <a:pt x="11341" y="23208"/>
                    <a:pt x="10172" y="27635"/>
                    <a:pt x="10328" y="32108"/>
                  </a:cubicBezTo>
                  <a:lnTo>
                    <a:pt x="10328" y="55487"/>
                  </a:lnTo>
                  <a:lnTo>
                    <a:pt x="-4870" y="55487"/>
                  </a:lnTo>
                  <a:lnTo>
                    <a:pt x="-4870" y="935"/>
                  </a:lnTo>
                  <a:lnTo>
                    <a:pt x="10328" y="935"/>
                  </a:lnTo>
                  <a:lnTo>
                    <a:pt x="10328" y="8105"/>
                  </a:lnTo>
                  <a:cubicBezTo>
                    <a:pt x="12433" y="5759"/>
                    <a:pt x="14925" y="3826"/>
                    <a:pt x="17734" y="2416"/>
                  </a:cubicBezTo>
                  <a:cubicBezTo>
                    <a:pt x="20458" y="912"/>
                    <a:pt x="23578" y="86"/>
                    <a:pt x="26695" y="0"/>
                  </a:cubicBezTo>
                  <a:lnTo>
                    <a:pt x="26695" y="14573"/>
                  </a:lnTo>
                  <a:close/>
                </a:path>
              </a:pathLst>
            </a:custGeom>
            <a:solidFill>
              <a:srgbClr val="6D6E71"/>
            </a:solidFill>
            <a:ln w="7792"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DBBE57BF-7A88-45A3-BF2C-2D2EC83A1F06}"/>
                </a:ext>
              </a:extLst>
            </p:cNvPr>
            <p:cNvSpPr/>
            <p:nvPr/>
          </p:nvSpPr>
          <p:spPr>
            <a:xfrm>
              <a:off x="13394191" y="2894383"/>
              <a:ext cx="45479" cy="56232"/>
            </a:xfrm>
            <a:custGeom>
              <a:avLst/>
              <a:gdLst>
                <a:gd name="connsiteX0" fmla="*/ 40565 w 45479"/>
                <a:gd name="connsiteY0" fmla="*/ 38442 h 56232"/>
                <a:gd name="connsiteX1" fmla="*/ 34644 w 45479"/>
                <a:gd name="connsiteY1" fmla="*/ 51379 h 56232"/>
                <a:gd name="connsiteX2" fmla="*/ 19602 w 45479"/>
                <a:gd name="connsiteY2" fmla="*/ 56211 h 56232"/>
                <a:gd name="connsiteX3" fmla="*/ 6976 w 45479"/>
                <a:gd name="connsiteY3" fmla="*/ 54106 h 56232"/>
                <a:gd name="connsiteX4" fmla="*/ -4870 w 45479"/>
                <a:gd name="connsiteY4" fmla="*/ 47638 h 56232"/>
                <a:gd name="connsiteX5" fmla="*/ 1835 w 45479"/>
                <a:gd name="connsiteY5" fmla="*/ 38130 h 56232"/>
                <a:gd name="connsiteX6" fmla="*/ 19914 w 45479"/>
                <a:gd name="connsiteY6" fmla="*/ 44677 h 56232"/>
                <a:gd name="connsiteX7" fmla="*/ 24591 w 45479"/>
                <a:gd name="connsiteY7" fmla="*/ 43508 h 56232"/>
                <a:gd name="connsiteX8" fmla="*/ 26303 w 45479"/>
                <a:gd name="connsiteY8" fmla="*/ 40468 h 56232"/>
                <a:gd name="connsiteX9" fmla="*/ 23967 w 45479"/>
                <a:gd name="connsiteY9" fmla="*/ 36883 h 56232"/>
                <a:gd name="connsiteX10" fmla="*/ 17030 w 45479"/>
                <a:gd name="connsiteY10" fmla="*/ 33844 h 56232"/>
                <a:gd name="connsiteX11" fmla="*/ 10172 w 45479"/>
                <a:gd name="connsiteY11" fmla="*/ 31428 h 56232"/>
                <a:gd name="connsiteX12" fmla="*/ 4716 w 45479"/>
                <a:gd name="connsiteY12" fmla="*/ 28467 h 56232"/>
                <a:gd name="connsiteX13" fmla="*/ -1437 w 45479"/>
                <a:gd name="connsiteY13" fmla="*/ 17089 h 56232"/>
                <a:gd name="connsiteX14" fmla="*/ 4640 w 45479"/>
                <a:gd name="connsiteY14" fmla="*/ 4775 h 56232"/>
                <a:gd name="connsiteX15" fmla="*/ 20226 w 45479"/>
                <a:gd name="connsiteY15" fmla="*/ 22 h 56232"/>
                <a:gd name="connsiteX16" fmla="*/ 39477 w 45479"/>
                <a:gd name="connsiteY16" fmla="*/ 6490 h 56232"/>
                <a:gd name="connsiteX17" fmla="*/ 33864 w 45479"/>
                <a:gd name="connsiteY17" fmla="*/ 16621 h 56232"/>
                <a:gd name="connsiteX18" fmla="*/ 19682 w 45479"/>
                <a:gd name="connsiteY18" fmla="*/ 11789 h 56232"/>
                <a:gd name="connsiteX19" fmla="*/ 12665 w 45479"/>
                <a:gd name="connsiteY19" fmla="*/ 15608 h 56232"/>
                <a:gd name="connsiteX20" fmla="*/ 14925 w 45479"/>
                <a:gd name="connsiteY20" fmla="*/ 18959 h 56232"/>
                <a:gd name="connsiteX21" fmla="*/ 22250 w 45479"/>
                <a:gd name="connsiteY21" fmla="*/ 21765 h 56232"/>
                <a:gd name="connsiteX22" fmla="*/ 29655 w 45479"/>
                <a:gd name="connsiteY22" fmla="*/ 24258 h 56232"/>
                <a:gd name="connsiteX23" fmla="*/ 34876 w 45479"/>
                <a:gd name="connsiteY23" fmla="*/ 26986 h 56232"/>
                <a:gd name="connsiteX24" fmla="*/ 40565 w 45479"/>
                <a:gd name="connsiteY24" fmla="*/ 38442 h 56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5479" h="56232">
                  <a:moveTo>
                    <a:pt x="40565" y="38442"/>
                  </a:moveTo>
                  <a:cubicBezTo>
                    <a:pt x="40801" y="43453"/>
                    <a:pt x="38617" y="48269"/>
                    <a:pt x="34644" y="51379"/>
                  </a:cubicBezTo>
                  <a:cubicBezTo>
                    <a:pt x="30356" y="54737"/>
                    <a:pt x="25059" y="56452"/>
                    <a:pt x="19602" y="56211"/>
                  </a:cubicBezTo>
                  <a:cubicBezTo>
                    <a:pt x="15317" y="56172"/>
                    <a:pt x="11029" y="55462"/>
                    <a:pt x="6976" y="54106"/>
                  </a:cubicBezTo>
                  <a:cubicBezTo>
                    <a:pt x="2691" y="52672"/>
                    <a:pt x="-1361" y="50482"/>
                    <a:pt x="-4870" y="47638"/>
                  </a:cubicBezTo>
                  <a:lnTo>
                    <a:pt x="1835" y="38130"/>
                  </a:lnTo>
                  <a:cubicBezTo>
                    <a:pt x="6976" y="42307"/>
                    <a:pt x="13289" y="44614"/>
                    <a:pt x="19914" y="44677"/>
                  </a:cubicBezTo>
                  <a:cubicBezTo>
                    <a:pt x="21550" y="44755"/>
                    <a:pt x="23186" y="44349"/>
                    <a:pt x="24591" y="43508"/>
                  </a:cubicBezTo>
                  <a:cubicBezTo>
                    <a:pt x="25683" y="42869"/>
                    <a:pt x="26303" y="41715"/>
                    <a:pt x="26303" y="40468"/>
                  </a:cubicBezTo>
                  <a:cubicBezTo>
                    <a:pt x="26227" y="38948"/>
                    <a:pt x="25291" y="37600"/>
                    <a:pt x="23967" y="36883"/>
                  </a:cubicBezTo>
                  <a:cubicBezTo>
                    <a:pt x="21786" y="35551"/>
                    <a:pt x="19446" y="34522"/>
                    <a:pt x="17030" y="33844"/>
                  </a:cubicBezTo>
                  <a:cubicBezTo>
                    <a:pt x="14693" y="33158"/>
                    <a:pt x="12433" y="32348"/>
                    <a:pt x="10172" y="31428"/>
                  </a:cubicBezTo>
                  <a:cubicBezTo>
                    <a:pt x="8304" y="30602"/>
                    <a:pt x="6432" y="29612"/>
                    <a:pt x="4716" y="28467"/>
                  </a:cubicBezTo>
                  <a:cubicBezTo>
                    <a:pt x="743" y="26121"/>
                    <a:pt x="-1673" y="21733"/>
                    <a:pt x="-1437" y="17089"/>
                  </a:cubicBezTo>
                  <a:cubicBezTo>
                    <a:pt x="-1517" y="12241"/>
                    <a:pt x="743" y="7643"/>
                    <a:pt x="4640" y="4775"/>
                  </a:cubicBezTo>
                  <a:cubicBezTo>
                    <a:pt x="9160" y="1463"/>
                    <a:pt x="14613" y="-212"/>
                    <a:pt x="20226" y="22"/>
                  </a:cubicBezTo>
                  <a:cubicBezTo>
                    <a:pt x="27163" y="185"/>
                    <a:pt x="33864" y="2437"/>
                    <a:pt x="39477" y="6490"/>
                  </a:cubicBezTo>
                  <a:lnTo>
                    <a:pt x="33864" y="16621"/>
                  </a:lnTo>
                  <a:cubicBezTo>
                    <a:pt x="29735" y="13613"/>
                    <a:pt x="24823" y="11930"/>
                    <a:pt x="19682" y="11789"/>
                  </a:cubicBezTo>
                  <a:cubicBezTo>
                    <a:pt x="15005" y="11789"/>
                    <a:pt x="12665" y="13036"/>
                    <a:pt x="12665" y="15608"/>
                  </a:cubicBezTo>
                  <a:cubicBezTo>
                    <a:pt x="12665" y="17081"/>
                    <a:pt x="13525" y="18414"/>
                    <a:pt x="14925" y="18959"/>
                  </a:cubicBezTo>
                  <a:cubicBezTo>
                    <a:pt x="17265" y="20120"/>
                    <a:pt x="19758" y="21063"/>
                    <a:pt x="22250" y="21765"/>
                  </a:cubicBezTo>
                  <a:cubicBezTo>
                    <a:pt x="25759" y="22855"/>
                    <a:pt x="28175" y="23713"/>
                    <a:pt x="29655" y="24258"/>
                  </a:cubicBezTo>
                  <a:cubicBezTo>
                    <a:pt x="31448" y="25045"/>
                    <a:pt x="33240" y="25957"/>
                    <a:pt x="34876" y="26986"/>
                  </a:cubicBezTo>
                  <a:cubicBezTo>
                    <a:pt x="38773" y="29441"/>
                    <a:pt x="40957" y="33860"/>
                    <a:pt x="40565" y="38442"/>
                  </a:cubicBezTo>
                  <a:close/>
                </a:path>
              </a:pathLst>
            </a:custGeom>
            <a:solidFill>
              <a:srgbClr val="6D6E71"/>
            </a:solidFill>
            <a:ln w="7792"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558B1A18-5826-454E-80E7-8C5899606EB2}"/>
                </a:ext>
              </a:extLst>
            </p:cNvPr>
            <p:cNvSpPr/>
            <p:nvPr/>
          </p:nvSpPr>
          <p:spPr>
            <a:xfrm>
              <a:off x="13474307" y="2873120"/>
              <a:ext cx="39902" cy="76693"/>
            </a:xfrm>
            <a:custGeom>
              <a:avLst/>
              <a:gdLst>
                <a:gd name="connsiteX0" fmla="*/ 17030 w 39902"/>
                <a:gd name="connsiteY0" fmla="*/ 19024 h 76693"/>
                <a:gd name="connsiteX1" fmla="*/ 17030 w 39902"/>
                <a:gd name="connsiteY1" fmla="*/ 22687 h 76693"/>
                <a:gd name="connsiteX2" fmla="*/ 30200 w 39902"/>
                <a:gd name="connsiteY2" fmla="*/ 22687 h 76693"/>
                <a:gd name="connsiteX3" fmla="*/ 30200 w 39902"/>
                <a:gd name="connsiteY3" fmla="*/ 33675 h 76693"/>
                <a:gd name="connsiteX4" fmla="*/ 17030 w 39902"/>
                <a:gd name="connsiteY4" fmla="*/ 33675 h 76693"/>
                <a:gd name="connsiteX5" fmla="*/ 17030 w 39902"/>
                <a:gd name="connsiteY5" fmla="*/ 76694 h 76693"/>
                <a:gd name="connsiteX6" fmla="*/ 1443 w 39902"/>
                <a:gd name="connsiteY6" fmla="*/ 76694 h 76693"/>
                <a:gd name="connsiteX7" fmla="*/ 1443 w 39902"/>
                <a:gd name="connsiteY7" fmla="*/ 33675 h 76693"/>
                <a:gd name="connsiteX8" fmla="*/ -4870 w 39902"/>
                <a:gd name="connsiteY8" fmla="*/ 33675 h 76693"/>
                <a:gd name="connsiteX9" fmla="*/ -4870 w 39902"/>
                <a:gd name="connsiteY9" fmla="*/ 22687 h 76693"/>
                <a:gd name="connsiteX10" fmla="*/ 1443 w 39902"/>
                <a:gd name="connsiteY10" fmla="*/ 22687 h 76693"/>
                <a:gd name="connsiteX11" fmla="*/ 1443 w 39902"/>
                <a:gd name="connsiteY11" fmla="*/ 19336 h 76693"/>
                <a:gd name="connsiteX12" fmla="*/ 6896 w 39902"/>
                <a:gd name="connsiteY12" fmla="*/ 5230 h 76693"/>
                <a:gd name="connsiteX13" fmla="*/ 20378 w 39902"/>
                <a:gd name="connsiteY13" fmla="*/ 9 h 76693"/>
                <a:gd name="connsiteX14" fmla="*/ 35032 w 39902"/>
                <a:gd name="connsiteY14" fmla="*/ 6088 h 76693"/>
                <a:gd name="connsiteX15" fmla="*/ 29575 w 39902"/>
                <a:gd name="connsiteY15" fmla="*/ 16297 h 76693"/>
                <a:gd name="connsiteX16" fmla="*/ 22170 w 39902"/>
                <a:gd name="connsiteY16" fmla="*/ 12478 h 76693"/>
                <a:gd name="connsiteX17" fmla="*/ 18274 w 39902"/>
                <a:gd name="connsiteY17" fmla="*/ 14115 h 76693"/>
                <a:gd name="connsiteX18" fmla="*/ 17030 w 39902"/>
                <a:gd name="connsiteY18" fmla="*/ 19024 h 7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902" h="76693">
                  <a:moveTo>
                    <a:pt x="17030" y="19024"/>
                  </a:moveTo>
                  <a:lnTo>
                    <a:pt x="17030" y="22687"/>
                  </a:lnTo>
                  <a:lnTo>
                    <a:pt x="30200" y="22687"/>
                  </a:lnTo>
                  <a:lnTo>
                    <a:pt x="30200" y="33675"/>
                  </a:lnTo>
                  <a:lnTo>
                    <a:pt x="17030" y="33675"/>
                  </a:lnTo>
                  <a:lnTo>
                    <a:pt x="17030" y="76694"/>
                  </a:lnTo>
                  <a:lnTo>
                    <a:pt x="1443" y="76694"/>
                  </a:lnTo>
                  <a:lnTo>
                    <a:pt x="1443" y="33675"/>
                  </a:lnTo>
                  <a:lnTo>
                    <a:pt x="-4870" y="33675"/>
                  </a:lnTo>
                  <a:lnTo>
                    <a:pt x="-4870" y="22687"/>
                  </a:lnTo>
                  <a:lnTo>
                    <a:pt x="1443" y="22687"/>
                  </a:lnTo>
                  <a:lnTo>
                    <a:pt x="1443" y="19336"/>
                  </a:lnTo>
                  <a:cubicBezTo>
                    <a:pt x="1207" y="14076"/>
                    <a:pt x="3156" y="8963"/>
                    <a:pt x="6896" y="5230"/>
                  </a:cubicBezTo>
                  <a:cubicBezTo>
                    <a:pt x="10481" y="1739"/>
                    <a:pt x="15393" y="-147"/>
                    <a:pt x="20378" y="9"/>
                  </a:cubicBezTo>
                  <a:cubicBezTo>
                    <a:pt x="25835" y="63"/>
                    <a:pt x="31136" y="2238"/>
                    <a:pt x="35032" y="6088"/>
                  </a:cubicBezTo>
                  <a:lnTo>
                    <a:pt x="29575" y="16297"/>
                  </a:lnTo>
                  <a:cubicBezTo>
                    <a:pt x="27783" y="13990"/>
                    <a:pt x="25055" y="12587"/>
                    <a:pt x="22170" y="12478"/>
                  </a:cubicBezTo>
                  <a:cubicBezTo>
                    <a:pt x="20690" y="12439"/>
                    <a:pt x="19290" y="13039"/>
                    <a:pt x="18274" y="14115"/>
                  </a:cubicBezTo>
                  <a:cubicBezTo>
                    <a:pt x="17262" y="15548"/>
                    <a:pt x="16874" y="17294"/>
                    <a:pt x="17030" y="19024"/>
                  </a:cubicBezTo>
                  <a:close/>
                </a:path>
              </a:pathLst>
            </a:custGeom>
            <a:solidFill>
              <a:srgbClr val="6D6E71"/>
            </a:solidFill>
            <a:ln w="7792"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BA1BB0B1-BBC3-44E9-BFCF-91205B6C788E}"/>
                </a:ext>
              </a:extLst>
            </p:cNvPr>
            <p:cNvSpPr/>
            <p:nvPr/>
          </p:nvSpPr>
          <p:spPr>
            <a:xfrm>
              <a:off x="13515007" y="2894416"/>
              <a:ext cx="57656" cy="56184"/>
            </a:xfrm>
            <a:custGeom>
              <a:avLst/>
              <a:gdLst>
                <a:gd name="connsiteX0" fmla="*/ 52781 w 57656"/>
                <a:gd name="connsiteY0" fmla="*/ 28122 h 56184"/>
                <a:gd name="connsiteX1" fmla="*/ 44596 w 57656"/>
                <a:gd name="connsiteY1" fmla="*/ 48072 h 56184"/>
                <a:gd name="connsiteX2" fmla="*/ 3370 w 57656"/>
                <a:gd name="connsiteY2" fmla="*/ 48072 h 56184"/>
                <a:gd name="connsiteX3" fmla="*/ 3370 w 57656"/>
                <a:gd name="connsiteY3" fmla="*/ 8179 h 56184"/>
                <a:gd name="connsiteX4" fmla="*/ 3370 w 57656"/>
                <a:gd name="connsiteY4" fmla="*/ 8171 h 56184"/>
                <a:gd name="connsiteX5" fmla="*/ 44596 w 57656"/>
                <a:gd name="connsiteY5" fmla="*/ 8171 h 56184"/>
                <a:gd name="connsiteX6" fmla="*/ 52781 w 57656"/>
                <a:gd name="connsiteY6" fmla="*/ 28122 h 56184"/>
                <a:gd name="connsiteX7" fmla="*/ 10463 w 57656"/>
                <a:gd name="connsiteY7" fmla="*/ 28122 h 56184"/>
                <a:gd name="connsiteX8" fmla="*/ 14279 w 57656"/>
                <a:gd name="connsiteY8" fmla="*/ 39032 h 56184"/>
                <a:gd name="connsiteX9" fmla="*/ 33142 w 57656"/>
                <a:gd name="connsiteY9" fmla="*/ 39601 h 56184"/>
                <a:gd name="connsiteX10" fmla="*/ 33686 w 57656"/>
                <a:gd name="connsiteY10" fmla="*/ 39032 h 56184"/>
                <a:gd name="connsiteX11" fmla="*/ 33686 w 57656"/>
                <a:gd name="connsiteY11" fmla="*/ 17211 h 56184"/>
                <a:gd name="connsiteX12" fmla="*/ 15215 w 57656"/>
                <a:gd name="connsiteY12" fmla="*/ 16299 h 56184"/>
                <a:gd name="connsiteX13" fmla="*/ 14279 w 57656"/>
                <a:gd name="connsiteY13" fmla="*/ 17211 h 56184"/>
                <a:gd name="connsiteX14" fmla="*/ 10463 w 57656"/>
                <a:gd name="connsiteY14" fmla="*/ 28122 h 5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7656" h="56184">
                  <a:moveTo>
                    <a:pt x="52781" y="28122"/>
                  </a:moveTo>
                  <a:cubicBezTo>
                    <a:pt x="52937" y="35619"/>
                    <a:pt x="49973" y="42859"/>
                    <a:pt x="44596" y="48072"/>
                  </a:cubicBezTo>
                  <a:cubicBezTo>
                    <a:pt x="32986" y="58889"/>
                    <a:pt x="14983" y="58889"/>
                    <a:pt x="3370" y="48072"/>
                  </a:cubicBezTo>
                  <a:cubicBezTo>
                    <a:pt x="-7616" y="37053"/>
                    <a:pt x="-7616" y="19191"/>
                    <a:pt x="3370" y="8179"/>
                  </a:cubicBezTo>
                  <a:cubicBezTo>
                    <a:pt x="3370" y="8171"/>
                    <a:pt x="3370" y="8171"/>
                    <a:pt x="3370" y="8171"/>
                  </a:cubicBezTo>
                  <a:cubicBezTo>
                    <a:pt x="14983" y="-2724"/>
                    <a:pt x="32986" y="-2724"/>
                    <a:pt x="44596" y="8171"/>
                  </a:cubicBezTo>
                  <a:cubicBezTo>
                    <a:pt x="49973" y="13393"/>
                    <a:pt x="52937" y="20625"/>
                    <a:pt x="52781" y="28122"/>
                  </a:cubicBezTo>
                  <a:close/>
                  <a:moveTo>
                    <a:pt x="10463" y="28122"/>
                  </a:moveTo>
                  <a:cubicBezTo>
                    <a:pt x="10307" y="32112"/>
                    <a:pt x="11631" y="36016"/>
                    <a:pt x="14279" y="39032"/>
                  </a:cubicBezTo>
                  <a:cubicBezTo>
                    <a:pt x="19348" y="44394"/>
                    <a:pt x="27765" y="44643"/>
                    <a:pt x="33142" y="39601"/>
                  </a:cubicBezTo>
                  <a:cubicBezTo>
                    <a:pt x="33298" y="39414"/>
                    <a:pt x="33530" y="39227"/>
                    <a:pt x="33686" y="39032"/>
                  </a:cubicBezTo>
                  <a:cubicBezTo>
                    <a:pt x="38751" y="32642"/>
                    <a:pt x="38751" y="23602"/>
                    <a:pt x="33686" y="17211"/>
                  </a:cubicBezTo>
                  <a:cubicBezTo>
                    <a:pt x="28853" y="11849"/>
                    <a:pt x="20516" y="11444"/>
                    <a:pt x="15215" y="16299"/>
                  </a:cubicBezTo>
                  <a:cubicBezTo>
                    <a:pt x="14903" y="16588"/>
                    <a:pt x="14591" y="16892"/>
                    <a:pt x="14279" y="17211"/>
                  </a:cubicBezTo>
                  <a:cubicBezTo>
                    <a:pt x="11631" y="20227"/>
                    <a:pt x="10307" y="24132"/>
                    <a:pt x="10463" y="28122"/>
                  </a:cubicBezTo>
                  <a:close/>
                </a:path>
              </a:pathLst>
            </a:custGeom>
            <a:solidFill>
              <a:srgbClr val="6D6E71"/>
            </a:solidFill>
            <a:ln w="7792"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CFC28885-1E3F-4312-AD39-5A28B110CC43}"/>
                </a:ext>
              </a:extLst>
            </p:cNvPr>
            <p:cNvSpPr/>
            <p:nvPr/>
          </p:nvSpPr>
          <p:spPr>
            <a:xfrm>
              <a:off x="13583880" y="2894015"/>
              <a:ext cx="31560" cy="55487"/>
            </a:xfrm>
            <a:custGeom>
              <a:avLst/>
              <a:gdLst>
                <a:gd name="connsiteX0" fmla="*/ 23807 w 31560"/>
                <a:gd name="connsiteY0" fmla="*/ 14573 h 55487"/>
                <a:gd name="connsiteX1" fmla="*/ 13677 w 31560"/>
                <a:gd name="connsiteY1" fmla="*/ 19405 h 55487"/>
                <a:gd name="connsiteX2" fmla="*/ 10325 w 31560"/>
                <a:gd name="connsiteY2" fmla="*/ 32108 h 55487"/>
                <a:gd name="connsiteX3" fmla="*/ 10325 w 31560"/>
                <a:gd name="connsiteY3" fmla="*/ 55487 h 55487"/>
                <a:gd name="connsiteX4" fmla="*/ -4870 w 31560"/>
                <a:gd name="connsiteY4" fmla="*/ 55487 h 55487"/>
                <a:gd name="connsiteX5" fmla="*/ -4870 w 31560"/>
                <a:gd name="connsiteY5" fmla="*/ 935 h 55487"/>
                <a:gd name="connsiteX6" fmla="*/ 10325 w 31560"/>
                <a:gd name="connsiteY6" fmla="*/ 935 h 55487"/>
                <a:gd name="connsiteX7" fmla="*/ 10325 w 31560"/>
                <a:gd name="connsiteY7" fmla="*/ 8105 h 55487"/>
                <a:gd name="connsiteX8" fmla="*/ 17730 w 31560"/>
                <a:gd name="connsiteY8" fmla="*/ 2416 h 55487"/>
                <a:gd name="connsiteX9" fmla="*/ 26691 w 31560"/>
                <a:gd name="connsiteY9" fmla="*/ 0 h 55487"/>
                <a:gd name="connsiteX10" fmla="*/ 26691 w 31560"/>
                <a:gd name="connsiteY10" fmla="*/ 14573 h 5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560" h="55487">
                  <a:moveTo>
                    <a:pt x="23807" y="14573"/>
                  </a:moveTo>
                  <a:cubicBezTo>
                    <a:pt x="19834" y="14339"/>
                    <a:pt x="16014" y="16163"/>
                    <a:pt x="13677" y="19405"/>
                  </a:cubicBezTo>
                  <a:cubicBezTo>
                    <a:pt x="11341" y="23208"/>
                    <a:pt x="10169" y="27635"/>
                    <a:pt x="10325" y="32108"/>
                  </a:cubicBezTo>
                  <a:lnTo>
                    <a:pt x="10325" y="55487"/>
                  </a:lnTo>
                  <a:lnTo>
                    <a:pt x="-4870" y="55487"/>
                  </a:lnTo>
                  <a:lnTo>
                    <a:pt x="-4870" y="935"/>
                  </a:lnTo>
                  <a:lnTo>
                    <a:pt x="10325" y="935"/>
                  </a:lnTo>
                  <a:lnTo>
                    <a:pt x="10325" y="8105"/>
                  </a:lnTo>
                  <a:cubicBezTo>
                    <a:pt x="12429" y="5775"/>
                    <a:pt x="14925" y="3850"/>
                    <a:pt x="17730" y="2416"/>
                  </a:cubicBezTo>
                  <a:cubicBezTo>
                    <a:pt x="20458" y="912"/>
                    <a:pt x="23575" y="86"/>
                    <a:pt x="26691" y="0"/>
                  </a:cubicBezTo>
                  <a:lnTo>
                    <a:pt x="26691" y="14573"/>
                  </a:lnTo>
                  <a:close/>
                </a:path>
              </a:pathLst>
            </a:custGeom>
            <a:solidFill>
              <a:srgbClr val="6D6E71"/>
            </a:solidFill>
            <a:ln w="7792"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FB25EA92-8799-4838-BF0E-AB384604E273}"/>
                </a:ext>
              </a:extLst>
            </p:cNvPr>
            <p:cNvSpPr/>
            <p:nvPr/>
          </p:nvSpPr>
          <p:spPr>
            <a:xfrm>
              <a:off x="13649079" y="2894689"/>
              <a:ext cx="49514" cy="55917"/>
            </a:xfrm>
            <a:custGeom>
              <a:avLst/>
              <a:gdLst>
                <a:gd name="connsiteX0" fmla="*/ 44645 w 49514"/>
                <a:gd name="connsiteY0" fmla="*/ 55125 h 55917"/>
                <a:gd name="connsiteX1" fmla="*/ 30151 w 49514"/>
                <a:gd name="connsiteY1" fmla="*/ 55125 h 55917"/>
                <a:gd name="connsiteX2" fmla="*/ 30151 w 49514"/>
                <a:gd name="connsiteY2" fmla="*/ 48579 h 55917"/>
                <a:gd name="connsiteX3" fmla="*/ 15576 w 49514"/>
                <a:gd name="connsiteY3" fmla="*/ 55905 h 55917"/>
                <a:gd name="connsiteX4" fmla="*/ 1082 w 49514"/>
                <a:gd name="connsiteY4" fmla="*/ 50917 h 55917"/>
                <a:gd name="connsiteX5" fmla="*/ -4843 w 49514"/>
                <a:gd name="connsiteY5" fmla="*/ 37591 h 55917"/>
                <a:gd name="connsiteX6" fmla="*/ 1238 w 49514"/>
                <a:gd name="connsiteY6" fmla="*/ 25044 h 55917"/>
                <a:gd name="connsiteX7" fmla="*/ 17837 w 49514"/>
                <a:gd name="connsiteY7" fmla="*/ 20913 h 55917"/>
                <a:gd name="connsiteX8" fmla="*/ 29214 w 49514"/>
                <a:gd name="connsiteY8" fmla="*/ 20913 h 55917"/>
                <a:gd name="connsiteX9" fmla="*/ 29214 w 49514"/>
                <a:gd name="connsiteY9" fmla="*/ 20913 h 55917"/>
                <a:gd name="connsiteX10" fmla="*/ 20021 w 49514"/>
                <a:gd name="connsiteY10" fmla="*/ 12185 h 55917"/>
                <a:gd name="connsiteX11" fmla="*/ 11604 w 49514"/>
                <a:gd name="connsiteY11" fmla="*/ 13744 h 55917"/>
                <a:gd name="connsiteX12" fmla="*/ 4199 w 49514"/>
                <a:gd name="connsiteY12" fmla="*/ 17640 h 55917"/>
                <a:gd name="connsiteX13" fmla="*/ -2582 w 49514"/>
                <a:gd name="connsiteY13" fmla="*/ 7821 h 55917"/>
                <a:gd name="connsiteX14" fmla="*/ 21889 w 49514"/>
                <a:gd name="connsiteY14" fmla="*/ 28 h 55917"/>
                <a:gd name="connsiteX15" fmla="*/ 38100 w 49514"/>
                <a:gd name="connsiteY15" fmla="*/ 5015 h 55917"/>
                <a:gd name="connsiteX16" fmla="*/ 44413 w 49514"/>
                <a:gd name="connsiteY16" fmla="*/ 20601 h 55917"/>
                <a:gd name="connsiteX17" fmla="*/ 29058 w 49514"/>
                <a:gd name="connsiteY17" fmla="*/ 34395 h 55917"/>
                <a:gd name="connsiteX18" fmla="*/ 29058 w 49514"/>
                <a:gd name="connsiteY18" fmla="*/ 31746 h 55917"/>
                <a:gd name="connsiteX19" fmla="*/ 19473 w 49514"/>
                <a:gd name="connsiteY19" fmla="*/ 31746 h 55917"/>
                <a:gd name="connsiteX20" fmla="*/ 10356 w 49514"/>
                <a:gd name="connsiteY20" fmla="*/ 37435 h 55917"/>
                <a:gd name="connsiteX21" fmla="*/ 12540 w 49514"/>
                <a:gd name="connsiteY21" fmla="*/ 41877 h 55917"/>
                <a:gd name="connsiteX22" fmla="*/ 18773 w 49514"/>
                <a:gd name="connsiteY22" fmla="*/ 43513 h 55917"/>
                <a:gd name="connsiteX23" fmla="*/ 25942 w 49514"/>
                <a:gd name="connsiteY23" fmla="*/ 41020 h 55917"/>
                <a:gd name="connsiteX24" fmla="*/ 29371 w 49514"/>
                <a:gd name="connsiteY24" fmla="*/ 34395 h 55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9514" h="55917">
                  <a:moveTo>
                    <a:pt x="44645" y="55125"/>
                  </a:moveTo>
                  <a:lnTo>
                    <a:pt x="30151" y="55125"/>
                  </a:lnTo>
                  <a:lnTo>
                    <a:pt x="30151" y="48579"/>
                  </a:lnTo>
                  <a:cubicBezTo>
                    <a:pt x="26722" y="53200"/>
                    <a:pt x="21345" y="55920"/>
                    <a:pt x="15576" y="55905"/>
                  </a:cubicBezTo>
                  <a:cubicBezTo>
                    <a:pt x="10279" y="56084"/>
                    <a:pt x="5135" y="54307"/>
                    <a:pt x="1082" y="50917"/>
                  </a:cubicBezTo>
                  <a:cubicBezTo>
                    <a:pt x="-2814" y="47636"/>
                    <a:pt x="-5075" y="42711"/>
                    <a:pt x="-4843" y="37591"/>
                  </a:cubicBezTo>
                  <a:cubicBezTo>
                    <a:pt x="-5151" y="32634"/>
                    <a:pt x="-2814" y="27873"/>
                    <a:pt x="1238" y="25044"/>
                  </a:cubicBezTo>
                  <a:cubicBezTo>
                    <a:pt x="6227" y="22012"/>
                    <a:pt x="11992" y="20578"/>
                    <a:pt x="17837" y="20913"/>
                  </a:cubicBezTo>
                  <a:lnTo>
                    <a:pt x="29214" y="20913"/>
                  </a:lnTo>
                  <a:lnTo>
                    <a:pt x="29214" y="20913"/>
                  </a:lnTo>
                  <a:cubicBezTo>
                    <a:pt x="29214" y="15068"/>
                    <a:pt x="26178" y="12185"/>
                    <a:pt x="20021" y="12185"/>
                  </a:cubicBezTo>
                  <a:cubicBezTo>
                    <a:pt x="17137" y="12239"/>
                    <a:pt x="14332" y="12762"/>
                    <a:pt x="11604" y="13744"/>
                  </a:cubicBezTo>
                  <a:cubicBezTo>
                    <a:pt x="8951" y="14671"/>
                    <a:pt x="6459" y="15988"/>
                    <a:pt x="4199" y="17640"/>
                  </a:cubicBezTo>
                  <a:lnTo>
                    <a:pt x="-2582" y="7821"/>
                  </a:lnTo>
                  <a:cubicBezTo>
                    <a:pt x="4511" y="2630"/>
                    <a:pt x="13084" y="-105"/>
                    <a:pt x="21889" y="28"/>
                  </a:cubicBezTo>
                  <a:cubicBezTo>
                    <a:pt x="27734" y="-245"/>
                    <a:pt x="33423" y="1516"/>
                    <a:pt x="38100" y="5015"/>
                  </a:cubicBezTo>
                  <a:cubicBezTo>
                    <a:pt x="42541" y="8912"/>
                    <a:pt x="44881" y="14694"/>
                    <a:pt x="44413" y="20601"/>
                  </a:cubicBezTo>
                  <a:close/>
                  <a:moveTo>
                    <a:pt x="29058" y="34395"/>
                  </a:moveTo>
                  <a:lnTo>
                    <a:pt x="29058" y="31746"/>
                  </a:lnTo>
                  <a:lnTo>
                    <a:pt x="19473" y="31746"/>
                  </a:lnTo>
                  <a:cubicBezTo>
                    <a:pt x="13472" y="31746"/>
                    <a:pt x="10356" y="33616"/>
                    <a:pt x="10356" y="37435"/>
                  </a:cubicBezTo>
                  <a:cubicBezTo>
                    <a:pt x="10279" y="39188"/>
                    <a:pt x="11136" y="40856"/>
                    <a:pt x="12540" y="41877"/>
                  </a:cubicBezTo>
                  <a:cubicBezTo>
                    <a:pt x="14408" y="43069"/>
                    <a:pt x="16589" y="43646"/>
                    <a:pt x="18773" y="43513"/>
                  </a:cubicBezTo>
                  <a:cubicBezTo>
                    <a:pt x="21345" y="43545"/>
                    <a:pt x="23918" y="42664"/>
                    <a:pt x="25942" y="41020"/>
                  </a:cubicBezTo>
                  <a:cubicBezTo>
                    <a:pt x="28046" y="39477"/>
                    <a:pt x="29294" y="37022"/>
                    <a:pt x="29371" y="34395"/>
                  </a:cubicBezTo>
                  <a:close/>
                </a:path>
              </a:pathLst>
            </a:custGeom>
            <a:solidFill>
              <a:srgbClr val="6D6E71"/>
            </a:solidFill>
            <a:ln w="7792"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22BEA726-D132-485C-B0DD-B14B0C2A2DF3}"/>
                </a:ext>
              </a:extLst>
            </p:cNvPr>
            <p:cNvSpPr/>
            <p:nvPr/>
          </p:nvSpPr>
          <p:spPr>
            <a:xfrm>
              <a:off x="13712467" y="2874610"/>
              <a:ext cx="15194" cy="75204"/>
            </a:xfrm>
            <a:custGeom>
              <a:avLst/>
              <a:gdLst>
                <a:gd name="connsiteX0" fmla="*/ 10325 w 15194"/>
                <a:gd name="connsiteY0" fmla="*/ 75204 h 75204"/>
                <a:gd name="connsiteX1" fmla="*/ -4870 w 15194"/>
                <a:gd name="connsiteY1" fmla="*/ 75204 h 75204"/>
                <a:gd name="connsiteX2" fmla="*/ -4870 w 15194"/>
                <a:gd name="connsiteY2" fmla="*/ 0 h 75204"/>
                <a:gd name="connsiteX3" fmla="*/ 10325 w 15194"/>
                <a:gd name="connsiteY3" fmla="*/ 0 h 75204"/>
              </a:gdLst>
              <a:ahLst/>
              <a:cxnLst>
                <a:cxn ang="0">
                  <a:pos x="connsiteX0" y="connsiteY0"/>
                </a:cxn>
                <a:cxn ang="0">
                  <a:pos x="connsiteX1" y="connsiteY1"/>
                </a:cxn>
                <a:cxn ang="0">
                  <a:pos x="connsiteX2" y="connsiteY2"/>
                </a:cxn>
                <a:cxn ang="0">
                  <a:pos x="connsiteX3" y="connsiteY3"/>
                </a:cxn>
              </a:cxnLst>
              <a:rect l="l" t="t" r="r" b="b"/>
              <a:pathLst>
                <a:path w="15194" h="75204">
                  <a:moveTo>
                    <a:pt x="10325" y="75204"/>
                  </a:moveTo>
                  <a:lnTo>
                    <a:pt x="-4870" y="75204"/>
                  </a:lnTo>
                  <a:lnTo>
                    <a:pt x="-4870" y="0"/>
                  </a:lnTo>
                  <a:lnTo>
                    <a:pt x="10325" y="0"/>
                  </a:lnTo>
                  <a:close/>
                </a:path>
              </a:pathLst>
            </a:custGeom>
            <a:solidFill>
              <a:srgbClr val="6D6E71"/>
            </a:solidFill>
            <a:ln w="7792"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780ED568-35A5-4006-8AA8-C8B64EE7CF86}"/>
                </a:ext>
              </a:extLst>
            </p:cNvPr>
            <p:cNvSpPr/>
            <p:nvPr/>
          </p:nvSpPr>
          <p:spPr>
            <a:xfrm>
              <a:off x="13741692" y="2874610"/>
              <a:ext cx="15586" cy="75204"/>
            </a:xfrm>
            <a:custGeom>
              <a:avLst/>
              <a:gdLst>
                <a:gd name="connsiteX0" fmla="*/ 10717 w 15586"/>
                <a:gd name="connsiteY0" fmla="*/ 75204 h 75204"/>
                <a:gd name="connsiteX1" fmla="*/ -4870 w 15586"/>
                <a:gd name="connsiteY1" fmla="*/ 75204 h 75204"/>
                <a:gd name="connsiteX2" fmla="*/ -4870 w 15586"/>
                <a:gd name="connsiteY2" fmla="*/ 0 h 75204"/>
                <a:gd name="connsiteX3" fmla="*/ 10717 w 15586"/>
                <a:gd name="connsiteY3" fmla="*/ 0 h 75204"/>
              </a:gdLst>
              <a:ahLst/>
              <a:cxnLst>
                <a:cxn ang="0">
                  <a:pos x="connsiteX0" y="connsiteY0"/>
                </a:cxn>
                <a:cxn ang="0">
                  <a:pos x="connsiteX1" y="connsiteY1"/>
                </a:cxn>
                <a:cxn ang="0">
                  <a:pos x="connsiteX2" y="connsiteY2"/>
                </a:cxn>
                <a:cxn ang="0">
                  <a:pos x="connsiteX3" y="connsiteY3"/>
                </a:cxn>
              </a:cxnLst>
              <a:rect l="l" t="t" r="r" b="b"/>
              <a:pathLst>
                <a:path w="15586" h="75204">
                  <a:moveTo>
                    <a:pt x="10717" y="75204"/>
                  </a:moveTo>
                  <a:lnTo>
                    <a:pt x="-4870" y="75204"/>
                  </a:lnTo>
                  <a:lnTo>
                    <a:pt x="-4870" y="0"/>
                  </a:lnTo>
                  <a:lnTo>
                    <a:pt x="10717" y="0"/>
                  </a:lnTo>
                  <a:close/>
                </a:path>
              </a:pathLst>
            </a:custGeom>
            <a:solidFill>
              <a:srgbClr val="6D6E71"/>
            </a:solidFill>
            <a:ln w="7792"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D91F0091-41D7-4EC6-B2BF-1786D99991B6}"/>
                </a:ext>
              </a:extLst>
            </p:cNvPr>
            <p:cNvSpPr/>
            <p:nvPr/>
          </p:nvSpPr>
          <p:spPr>
            <a:xfrm>
              <a:off x="13795932" y="2878974"/>
              <a:ext cx="51199" cy="70839"/>
            </a:xfrm>
            <a:custGeom>
              <a:avLst/>
              <a:gdLst>
                <a:gd name="connsiteX0" fmla="*/ -4870 w 51199"/>
                <a:gd name="connsiteY0" fmla="*/ 22756 h 70839"/>
                <a:gd name="connsiteX1" fmla="*/ -4870 w 51199"/>
                <a:gd name="connsiteY1" fmla="*/ 0 h 70839"/>
                <a:gd name="connsiteX2" fmla="*/ 46330 w 51199"/>
                <a:gd name="connsiteY2" fmla="*/ 0 h 70839"/>
                <a:gd name="connsiteX3" fmla="*/ 46330 w 51199"/>
                <a:gd name="connsiteY3" fmla="*/ 12001 h 70839"/>
                <a:gd name="connsiteX4" fmla="*/ 17654 w 51199"/>
                <a:gd name="connsiteY4" fmla="*/ 70840 h 70839"/>
                <a:gd name="connsiteX5" fmla="*/ 195 w 51199"/>
                <a:gd name="connsiteY5" fmla="*/ 70840 h 70839"/>
                <a:gd name="connsiteX6" fmla="*/ 27547 w 51199"/>
                <a:gd name="connsiteY6" fmla="*/ 13638 h 70839"/>
                <a:gd name="connsiteX7" fmla="*/ 9704 w 51199"/>
                <a:gd name="connsiteY7" fmla="*/ 13638 h 70839"/>
                <a:gd name="connsiteX8" fmla="*/ 9704 w 51199"/>
                <a:gd name="connsiteY8" fmla="*/ 22756 h 70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199" h="70839">
                  <a:moveTo>
                    <a:pt x="-4870" y="22756"/>
                  </a:moveTo>
                  <a:lnTo>
                    <a:pt x="-4870" y="0"/>
                  </a:lnTo>
                  <a:lnTo>
                    <a:pt x="46330" y="0"/>
                  </a:lnTo>
                  <a:lnTo>
                    <a:pt x="46330" y="12001"/>
                  </a:lnTo>
                  <a:lnTo>
                    <a:pt x="17654" y="70840"/>
                  </a:lnTo>
                  <a:lnTo>
                    <a:pt x="195" y="70840"/>
                  </a:lnTo>
                  <a:lnTo>
                    <a:pt x="27547" y="13638"/>
                  </a:lnTo>
                  <a:lnTo>
                    <a:pt x="9704" y="13638"/>
                  </a:lnTo>
                  <a:lnTo>
                    <a:pt x="9704" y="22756"/>
                  </a:lnTo>
                  <a:close/>
                </a:path>
              </a:pathLst>
            </a:custGeom>
            <a:solidFill>
              <a:srgbClr val="6D6E71"/>
            </a:solidFill>
            <a:ln w="7792"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22AF6823-CC4E-4BC3-90F7-902BB904B92F}"/>
                </a:ext>
              </a:extLst>
            </p:cNvPr>
            <p:cNvSpPr/>
            <p:nvPr/>
          </p:nvSpPr>
          <p:spPr>
            <a:xfrm>
              <a:off x="13854613" y="2878974"/>
              <a:ext cx="51123" cy="70839"/>
            </a:xfrm>
            <a:custGeom>
              <a:avLst/>
              <a:gdLst>
                <a:gd name="connsiteX0" fmla="*/ -4870 w 51123"/>
                <a:gd name="connsiteY0" fmla="*/ 22756 h 70839"/>
                <a:gd name="connsiteX1" fmla="*/ -4870 w 51123"/>
                <a:gd name="connsiteY1" fmla="*/ 0 h 70839"/>
                <a:gd name="connsiteX2" fmla="*/ 46254 w 51123"/>
                <a:gd name="connsiteY2" fmla="*/ 0 h 70839"/>
                <a:gd name="connsiteX3" fmla="*/ 46254 w 51123"/>
                <a:gd name="connsiteY3" fmla="*/ 12001 h 70839"/>
                <a:gd name="connsiteX4" fmla="*/ 17654 w 51123"/>
                <a:gd name="connsiteY4" fmla="*/ 70840 h 70839"/>
                <a:gd name="connsiteX5" fmla="*/ 431 w 51123"/>
                <a:gd name="connsiteY5" fmla="*/ 70840 h 70839"/>
                <a:gd name="connsiteX6" fmla="*/ 27783 w 51123"/>
                <a:gd name="connsiteY6" fmla="*/ 13638 h 70839"/>
                <a:gd name="connsiteX7" fmla="*/ 9937 w 51123"/>
                <a:gd name="connsiteY7" fmla="*/ 13638 h 70839"/>
                <a:gd name="connsiteX8" fmla="*/ 9937 w 51123"/>
                <a:gd name="connsiteY8" fmla="*/ 22756 h 70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123" h="70839">
                  <a:moveTo>
                    <a:pt x="-4870" y="22756"/>
                  </a:moveTo>
                  <a:lnTo>
                    <a:pt x="-4870" y="0"/>
                  </a:lnTo>
                  <a:lnTo>
                    <a:pt x="46254" y="0"/>
                  </a:lnTo>
                  <a:lnTo>
                    <a:pt x="46254" y="12001"/>
                  </a:lnTo>
                  <a:lnTo>
                    <a:pt x="17654" y="70840"/>
                  </a:lnTo>
                  <a:lnTo>
                    <a:pt x="431" y="70840"/>
                  </a:lnTo>
                  <a:lnTo>
                    <a:pt x="27783" y="13638"/>
                  </a:lnTo>
                  <a:lnTo>
                    <a:pt x="9937" y="13638"/>
                  </a:lnTo>
                  <a:lnTo>
                    <a:pt x="9937" y="22756"/>
                  </a:lnTo>
                  <a:close/>
                </a:path>
              </a:pathLst>
            </a:custGeom>
            <a:solidFill>
              <a:srgbClr val="6D6E71"/>
            </a:solidFill>
            <a:ln w="7792"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EFCF4B18-B503-4808-B13F-4123A9FA49CD}"/>
                </a:ext>
              </a:extLst>
            </p:cNvPr>
            <p:cNvSpPr/>
            <p:nvPr/>
          </p:nvSpPr>
          <p:spPr>
            <a:xfrm>
              <a:off x="13939676" y="2877408"/>
              <a:ext cx="66203" cy="73189"/>
            </a:xfrm>
            <a:custGeom>
              <a:avLst/>
              <a:gdLst>
                <a:gd name="connsiteX0" fmla="*/ 31954 w 66203"/>
                <a:gd name="connsiteY0" fmla="*/ 58457 h 73189"/>
                <a:gd name="connsiteX1" fmla="*/ 50969 w 66203"/>
                <a:gd name="connsiteY1" fmla="*/ 49183 h 73189"/>
                <a:gd name="connsiteX2" fmla="*/ 61098 w 66203"/>
                <a:gd name="connsiteY2" fmla="*/ 59626 h 73189"/>
                <a:gd name="connsiteX3" fmla="*/ 7170 w 66203"/>
                <a:gd name="connsiteY3" fmla="*/ 64146 h 73189"/>
                <a:gd name="connsiteX4" fmla="*/ 5770 w 66203"/>
                <a:gd name="connsiteY4" fmla="*/ 62899 h 73189"/>
                <a:gd name="connsiteX5" fmla="*/ 5770 w 66203"/>
                <a:gd name="connsiteY5" fmla="*/ 10529 h 73189"/>
                <a:gd name="connsiteX6" fmla="*/ 32186 w 66203"/>
                <a:gd name="connsiteY6" fmla="*/ 8 h 73189"/>
                <a:gd name="connsiteX7" fmla="*/ 61334 w 66203"/>
                <a:gd name="connsiteY7" fmla="*/ 13256 h 73189"/>
                <a:gd name="connsiteX8" fmla="*/ 51513 w 66203"/>
                <a:gd name="connsiteY8" fmla="*/ 24400 h 73189"/>
                <a:gd name="connsiteX9" fmla="*/ 32890 w 66203"/>
                <a:gd name="connsiteY9" fmla="*/ 15049 h 73189"/>
                <a:gd name="connsiteX10" fmla="*/ 17692 w 66203"/>
                <a:gd name="connsiteY10" fmla="*/ 20893 h 73189"/>
                <a:gd name="connsiteX11" fmla="*/ 11303 w 66203"/>
                <a:gd name="connsiteY11" fmla="*/ 36480 h 73189"/>
                <a:gd name="connsiteX12" fmla="*/ 17304 w 66203"/>
                <a:gd name="connsiteY12" fmla="*/ 52066 h 73189"/>
                <a:gd name="connsiteX13" fmla="*/ 31954 w 66203"/>
                <a:gd name="connsiteY13" fmla="*/ 58457 h 7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203" h="73189">
                  <a:moveTo>
                    <a:pt x="31954" y="58457"/>
                  </a:moveTo>
                  <a:cubicBezTo>
                    <a:pt x="39435" y="58574"/>
                    <a:pt x="46448" y="55129"/>
                    <a:pt x="50969" y="49183"/>
                  </a:cubicBezTo>
                  <a:lnTo>
                    <a:pt x="61098" y="59626"/>
                  </a:lnTo>
                  <a:cubicBezTo>
                    <a:pt x="47460" y="75765"/>
                    <a:pt x="23304" y="77791"/>
                    <a:pt x="7170" y="64146"/>
                  </a:cubicBezTo>
                  <a:cubicBezTo>
                    <a:pt x="6702" y="63740"/>
                    <a:pt x="6238" y="63327"/>
                    <a:pt x="5770" y="62899"/>
                  </a:cubicBezTo>
                  <a:cubicBezTo>
                    <a:pt x="-8416" y="48333"/>
                    <a:pt x="-8416" y="25094"/>
                    <a:pt x="5770" y="10529"/>
                  </a:cubicBezTo>
                  <a:cubicBezTo>
                    <a:pt x="12783" y="3600"/>
                    <a:pt x="22288" y="-195"/>
                    <a:pt x="32186" y="8"/>
                  </a:cubicBezTo>
                  <a:cubicBezTo>
                    <a:pt x="43411" y="-203"/>
                    <a:pt x="54085" y="4668"/>
                    <a:pt x="61334" y="13256"/>
                  </a:cubicBezTo>
                  <a:lnTo>
                    <a:pt x="51513" y="24400"/>
                  </a:lnTo>
                  <a:cubicBezTo>
                    <a:pt x="47152" y="18478"/>
                    <a:pt x="40215" y="15002"/>
                    <a:pt x="32890" y="15049"/>
                  </a:cubicBezTo>
                  <a:cubicBezTo>
                    <a:pt x="27277" y="14939"/>
                    <a:pt x="21824" y="17036"/>
                    <a:pt x="17692" y="20893"/>
                  </a:cubicBezTo>
                  <a:cubicBezTo>
                    <a:pt x="13407" y="24899"/>
                    <a:pt x="11067" y="30596"/>
                    <a:pt x="11303" y="36480"/>
                  </a:cubicBezTo>
                  <a:cubicBezTo>
                    <a:pt x="11147" y="42270"/>
                    <a:pt x="13251" y="47889"/>
                    <a:pt x="17304" y="52066"/>
                  </a:cubicBezTo>
                  <a:cubicBezTo>
                    <a:pt x="21044" y="56157"/>
                    <a:pt x="26421" y="58480"/>
                    <a:pt x="31954" y="58457"/>
                  </a:cubicBezTo>
                  <a:close/>
                </a:path>
              </a:pathLst>
            </a:custGeom>
            <a:solidFill>
              <a:srgbClr val="6D6E71"/>
            </a:solidFill>
            <a:ln w="7792"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A2EB8562-070C-4F0A-86E2-875C69215897}"/>
                </a:ext>
              </a:extLst>
            </p:cNvPr>
            <p:cNvSpPr/>
            <p:nvPr/>
          </p:nvSpPr>
          <p:spPr>
            <a:xfrm>
              <a:off x="14011647" y="2894392"/>
              <a:ext cx="57675" cy="55917"/>
            </a:xfrm>
            <a:custGeom>
              <a:avLst/>
              <a:gdLst>
                <a:gd name="connsiteX0" fmla="*/ 52800 w 57675"/>
                <a:gd name="connsiteY0" fmla="*/ 28146 h 55917"/>
                <a:gd name="connsiteX1" fmla="*/ 44539 w 57675"/>
                <a:gd name="connsiteY1" fmla="*/ 48096 h 55917"/>
                <a:gd name="connsiteX2" fmla="*/ 23964 w 57675"/>
                <a:gd name="connsiteY2" fmla="*/ 55889 h 55917"/>
                <a:gd name="connsiteX3" fmla="*/ 3313 w 57675"/>
                <a:gd name="connsiteY3" fmla="*/ 48096 h 55917"/>
                <a:gd name="connsiteX4" fmla="*/ 3313 w 57675"/>
                <a:gd name="connsiteY4" fmla="*/ 8195 h 55917"/>
                <a:gd name="connsiteX5" fmla="*/ 23964 w 57675"/>
                <a:gd name="connsiteY5" fmla="*/ 12 h 55917"/>
                <a:gd name="connsiteX6" fmla="*/ 44539 w 57675"/>
                <a:gd name="connsiteY6" fmla="*/ 8195 h 55917"/>
                <a:gd name="connsiteX7" fmla="*/ 52800 w 57675"/>
                <a:gd name="connsiteY7" fmla="*/ 28146 h 55917"/>
                <a:gd name="connsiteX8" fmla="*/ 10406 w 57675"/>
                <a:gd name="connsiteY8" fmla="*/ 28146 h 55917"/>
                <a:gd name="connsiteX9" fmla="*/ 14222 w 57675"/>
                <a:gd name="connsiteY9" fmla="*/ 39056 h 55917"/>
                <a:gd name="connsiteX10" fmla="*/ 33161 w 57675"/>
                <a:gd name="connsiteY10" fmla="*/ 39594 h 55917"/>
                <a:gd name="connsiteX11" fmla="*/ 33705 w 57675"/>
                <a:gd name="connsiteY11" fmla="*/ 39056 h 55917"/>
                <a:gd name="connsiteX12" fmla="*/ 33705 w 57675"/>
                <a:gd name="connsiteY12" fmla="*/ 17235 h 55917"/>
                <a:gd name="connsiteX13" fmla="*/ 15002 w 57675"/>
                <a:gd name="connsiteY13" fmla="*/ 16471 h 55917"/>
                <a:gd name="connsiteX14" fmla="*/ 14222 w 57675"/>
                <a:gd name="connsiteY14" fmla="*/ 17235 h 55917"/>
                <a:gd name="connsiteX15" fmla="*/ 10482 w 57675"/>
                <a:gd name="connsiteY15" fmla="*/ 28146 h 55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7675" h="55917">
                  <a:moveTo>
                    <a:pt x="52800" y="28146"/>
                  </a:moveTo>
                  <a:cubicBezTo>
                    <a:pt x="52956" y="35666"/>
                    <a:pt x="49992" y="42906"/>
                    <a:pt x="44539" y="48096"/>
                  </a:cubicBezTo>
                  <a:cubicBezTo>
                    <a:pt x="39082" y="53411"/>
                    <a:pt x="31601" y="56232"/>
                    <a:pt x="23964" y="55889"/>
                  </a:cubicBezTo>
                  <a:cubicBezTo>
                    <a:pt x="16327" y="56217"/>
                    <a:pt x="8845" y="53395"/>
                    <a:pt x="3313" y="48096"/>
                  </a:cubicBezTo>
                  <a:cubicBezTo>
                    <a:pt x="-7597" y="37030"/>
                    <a:pt x="-7597" y="19269"/>
                    <a:pt x="3313" y="8195"/>
                  </a:cubicBezTo>
                  <a:cubicBezTo>
                    <a:pt x="8765" y="2755"/>
                    <a:pt x="16250" y="-198"/>
                    <a:pt x="23964" y="12"/>
                  </a:cubicBezTo>
                  <a:cubicBezTo>
                    <a:pt x="31681" y="-214"/>
                    <a:pt x="39082" y="2748"/>
                    <a:pt x="44539" y="8195"/>
                  </a:cubicBezTo>
                  <a:cubicBezTo>
                    <a:pt x="49992" y="13385"/>
                    <a:pt x="52956" y="20633"/>
                    <a:pt x="52800" y="28146"/>
                  </a:cubicBezTo>
                  <a:close/>
                  <a:moveTo>
                    <a:pt x="10406" y="28146"/>
                  </a:moveTo>
                  <a:cubicBezTo>
                    <a:pt x="10250" y="32136"/>
                    <a:pt x="11574" y="36040"/>
                    <a:pt x="14222" y="39056"/>
                  </a:cubicBezTo>
                  <a:cubicBezTo>
                    <a:pt x="19287" y="44433"/>
                    <a:pt x="27784" y="44675"/>
                    <a:pt x="33161" y="39594"/>
                  </a:cubicBezTo>
                  <a:cubicBezTo>
                    <a:pt x="33393" y="39414"/>
                    <a:pt x="33549" y="39235"/>
                    <a:pt x="33705" y="39056"/>
                  </a:cubicBezTo>
                  <a:cubicBezTo>
                    <a:pt x="38694" y="32642"/>
                    <a:pt x="38694" y="23649"/>
                    <a:pt x="33705" y="17235"/>
                  </a:cubicBezTo>
                  <a:cubicBezTo>
                    <a:pt x="28716" y="11858"/>
                    <a:pt x="20379" y="11515"/>
                    <a:pt x="15002" y="16471"/>
                  </a:cubicBezTo>
                  <a:cubicBezTo>
                    <a:pt x="14690" y="16713"/>
                    <a:pt x="14454" y="16970"/>
                    <a:pt x="14222" y="17235"/>
                  </a:cubicBezTo>
                  <a:cubicBezTo>
                    <a:pt x="11650" y="20259"/>
                    <a:pt x="10326" y="24163"/>
                    <a:pt x="10482" y="28146"/>
                  </a:cubicBezTo>
                  <a:close/>
                </a:path>
              </a:pathLst>
            </a:custGeom>
            <a:solidFill>
              <a:srgbClr val="6D6E71"/>
            </a:solidFill>
            <a:ln w="7792"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A801DCAD-0F86-469B-A7C4-18080B15F301}"/>
                </a:ext>
              </a:extLst>
            </p:cNvPr>
            <p:cNvSpPr/>
            <p:nvPr/>
          </p:nvSpPr>
          <p:spPr>
            <a:xfrm>
              <a:off x="14079854" y="2895340"/>
              <a:ext cx="51416" cy="55185"/>
            </a:xfrm>
            <a:custGeom>
              <a:avLst/>
              <a:gdLst>
                <a:gd name="connsiteX0" fmla="*/ 30960 w 51416"/>
                <a:gd name="connsiteY0" fmla="*/ 29380 h 55185"/>
                <a:gd name="connsiteX1" fmla="*/ 30960 w 51416"/>
                <a:gd name="connsiteY1" fmla="*/ 0 h 55185"/>
                <a:gd name="connsiteX2" fmla="*/ 46547 w 51416"/>
                <a:gd name="connsiteY2" fmla="*/ 0 h 55185"/>
                <a:gd name="connsiteX3" fmla="*/ 46547 w 51416"/>
                <a:gd name="connsiteY3" fmla="*/ 54552 h 55185"/>
                <a:gd name="connsiteX4" fmla="*/ 30960 w 51416"/>
                <a:gd name="connsiteY4" fmla="*/ 54552 h 55185"/>
                <a:gd name="connsiteX5" fmla="*/ 30960 w 51416"/>
                <a:gd name="connsiteY5" fmla="*/ 47383 h 55185"/>
                <a:gd name="connsiteX6" fmla="*/ 16310 w 51416"/>
                <a:gd name="connsiteY6" fmla="*/ 55176 h 55185"/>
                <a:gd name="connsiteX7" fmla="*/ 1268 w 51416"/>
                <a:gd name="connsiteY7" fmla="*/ 49565 h 55185"/>
                <a:gd name="connsiteX8" fmla="*/ -4809 w 51416"/>
                <a:gd name="connsiteY8" fmla="*/ 32887 h 55185"/>
                <a:gd name="connsiteX9" fmla="*/ -4809 w 51416"/>
                <a:gd name="connsiteY9" fmla="*/ 0 h 55185"/>
                <a:gd name="connsiteX10" fmla="*/ 10777 w 51416"/>
                <a:gd name="connsiteY10" fmla="*/ 0 h 55185"/>
                <a:gd name="connsiteX11" fmla="*/ 10777 w 51416"/>
                <a:gd name="connsiteY11" fmla="*/ 29692 h 55185"/>
                <a:gd name="connsiteX12" fmla="*/ 20051 w 51416"/>
                <a:gd name="connsiteY12" fmla="*/ 42239 h 55185"/>
                <a:gd name="connsiteX13" fmla="*/ 27844 w 51416"/>
                <a:gd name="connsiteY13" fmla="*/ 38888 h 55185"/>
                <a:gd name="connsiteX14" fmla="*/ 30960 w 51416"/>
                <a:gd name="connsiteY14" fmla="*/ 29380 h 55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416" h="55185">
                  <a:moveTo>
                    <a:pt x="30960" y="29380"/>
                  </a:moveTo>
                  <a:lnTo>
                    <a:pt x="30960" y="0"/>
                  </a:lnTo>
                  <a:lnTo>
                    <a:pt x="46547" y="0"/>
                  </a:lnTo>
                  <a:lnTo>
                    <a:pt x="46547" y="54552"/>
                  </a:lnTo>
                  <a:lnTo>
                    <a:pt x="30960" y="54552"/>
                  </a:lnTo>
                  <a:lnTo>
                    <a:pt x="30960" y="47383"/>
                  </a:lnTo>
                  <a:cubicBezTo>
                    <a:pt x="27688" y="52308"/>
                    <a:pt x="22231" y="55246"/>
                    <a:pt x="16310" y="55176"/>
                  </a:cubicBezTo>
                  <a:cubicBezTo>
                    <a:pt x="10777" y="55339"/>
                    <a:pt x="5321" y="53329"/>
                    <a:pt x="1268" y="49565"/>
                  </a:cubicBezTo>
                  <a:cubicBezTo>
                    <a:pt x="-3017" y="45138"/>
                    <a:pt x="-5277" y="39060"/>
                    <a:pt x="-4809" y="32887"/>
                  </a:cubicBezTo>
                  <a:lnTo>
                    <a:pt x="-4809" y="0"/>
                  </a:lnTo>
                  <a:lnTo>
                    <a:pt x="10777" y="0"/>
                  </a:lnTo>
                  <a:lnTo>
                    <a:pt x="10777" y="29692"/>
                  </a:lnTo>
                  <a:cubicBezTo>
                    <a:pt x="10777" y="38031"/>
                    <a:pt x="13894" y="42239"/>
                    <a:pt x="20051" y="42239"/>
                  </a:cubicBezTo>
                  <a:cubicBezTo>
                    <a:pt x="23011" y="42262"/>
                    <a:pt x="25819" y="41047"/>
                    <a:pt x="27844" y="38888"/>
                  </a:cubicBezTo>
                  <a:cubicBezTo>
                    <a:pt x="30180" y="36285"/>
                    <a:pt x="31272" y="32841"/>
                    <a:pt x="30960" y="29380"/>
                  </a:cubicBezTo>
                  <a:close/>
                </a:path>
              </a:pathLst>
            </a:custGeom>
            <a:solidFill>
              <a:srgbClr val="6D6E71"/>
            </a:solidFill>
            <a:ln w="7792"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10D838C3-A19A-4D68-9FE6-FB89E9450735}"/>
                </a:ext>
              </a:extLst>
            </p:cNvPr>
            <p:cNvSpPr/>
            <p:nvPr/>
          </p:nvSpPr>
          <p:spPr>
            <a:xfrm>
              <a:off x="14144989" y="2894322"/>
              <a:ext cx="51465" cy="55492"/>
            </a:xfrm>
            <a:custGeom>
              <a:avLst/>
              <a:gdLst>
                <a:gd name="connsiteX0" fmla="*/ 10717 w 51465"/>
                <a:gd name="connsiteY0" fmla="*/ 25099 h 55492"/>
                <a:gd name="connsiteX1" fmla="*/ 10717 w 51465"/>
                <a:gd name="connsiteY1" fmla="*/ 55492 h 55492"/>
                <a:gd name="connsiteX2" fmla="*/ -4870 w 51465"/>
                <a:gd name="connsiteY2" fmla="*/ 55492 h 55492"/>
                <a:gd name="connsiteX3" fmla="*/ -4870 w 51465"/>
                <a:gd name="connsiteY3" fmla="*/ 940 h 55492"/>
                <a:gd name="connsiteX4" fmla="*/ 10717 w 51465"/>
                <a:gd name="connsiteY4" fmla="*/ 940 h 55492"/>
                <a:gd name="connsiteX5" fmla="*/ 10717 w 51465"/>
                <a:gd name="connsiteY5" fmla="*/ 7019 h 55492"/>
                <a:gd name="connsiteX6" fmla="*/ 26303 w 51465"/>
                <a:gd name="connsiteY6" fmla="*/ 5 h 55492"/>
                <a:gd name="connsiteX7" fmla="*/ 40721 w 51465"/>
                <a:gd name="connsiteY7" fmla="*/ 6084 h 55492"/>
                <a:gd name="connsiteX8" fmla="*/ 46566 w 51465"/>
                <a:gd name="connsiteY8" fmla="*/ 22293 h 55492"/>
                <a:gd name="connsiteX9" fmla="*/ 46566 w 51465"/>
                <a:gd name="connsiteY9" fmla="*/ 55414 h 55492"/>
                <a:gd name="connsiteX10" fmla="*/ 31368 w 51465"/>
                <a:gd name="connsiteY10" fmla="*/ 55414 h 55492"/>
                <a:gd name="connsiteX11" fmla="*/ 31368 w 51465"/>
                <a:gd name="connsiteY11" fmla="*/ 24242 h 55492"/>
                <a:gd name="connsiteX12" fmla="*/ 22170 w 51465"/>
                <a:gd name="connsiteY12" fmla="*/ 11695 h 55492"/>
                <a:gd name="connsiteX13" fmla="*/ 14377 w 51465"/>
                <a:gd name="connsiteY13" fmla="*/ 14968 h 55492"/>
                <a:gd name="connsiteX14" fmla="*/ 10717 w 51465"/>
                <a:gd name="connsiteY14" fmla="*/ 25099 h 55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465" h="55492">
                  <a:moveTo>
                    <a:pt x="10717" y="25099"/>
                  </a:moveTo>
                  <a:lnTo>
                    <a:pt x="10717" y="55492"/>
                  </a:lnTo>
                  <a:lnTo>
                    <a:pt x="-4870" y="55492"/>
                  </a:lnTo>
                  <a:lnTo>
                    <a:pt x="-4870" y="940"/>
                  </a:lnTo>
                  <a:lnTo>
                    <a:pt x="10717" y="940"/>
                  </a:lnTo>
                  <a:lnTo>
                    <a:pt x="10717" y="7019"/>
                  </a:lnTo>
                  <a:cubicBezTo>
                    <a:pt x="14689" y="2600"/>
                    <a:pt x="20378" y="52"/>
                    <a:pt x="26303" y="5"/>
                  </a:cubicBezTo>
                  <a:cubicBezTo>
                    <a:pt x="31756" y="-120"/>
                    <a:pt x="36977" y="2093"/>
                    <a:pt x="40721" y="6084"/>
                  </a:cubicBezTo>
                  <a:cubicBezTo>
                    <a:pt x="44770" y="10487"/>
                    <a:pt x="46874" y="16324"/>
                    <a:pt x="46566" y="22293"/>
                  </a:cubicBezTo>
                  <a:lnTo>
                    <a:pt x="46566" y="55414"/>
                  </a:lnTo>
                  <a:lnTo>
                    <a:pt x="31368" y="55414"/>
                  </a:lnTo>
                  <a:lnTo>
                    <a:pt x="31368" y="24242"/>
                  </a:lnTo>
                  <a:cubicBezTo>
                    <a:pt x="31368" y="15825"/>
                    <a:pt x="28251" y="11695"/>
                    <a:pt x="22170" y="11695"/>
                  </a:cubicBezTo>
                  <a:cubicBezTo>
                    <a:pt x="19210" y="11710"/>
                    <a:pt x="16405" y="12887"/>
                    <a:pt x="14377" y="14968"/>
                  </a:cubicBezTo>
                  <a:cubicBezTo>
                    <a:pt x="11729" y="17625"/>
                    <a:pt x="10325" y="21343"/>
                    <a:pt x="10717" y="25099"/>
                  </a:cubicBezTo>
                  <a:close/>
                </a:path>
              </a:pathLst>
            </a:custGeom>
            <a:solidFill>
              <a:srgbClr val="6D6E71"/>
            </a:solidFill>
            <a:ln w="7792"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49779EE9-98DC-4FB5-B093-D6D15923C35D}"/>
                </a:ext>
              </a:extLst>
            </p:cNvPr>
            <p:cNvSpPr/>
            <p:nvPr/>
          </p:nvSpPr>
          <p:spPr>
            <a:xfrm>
              <a:off x="14206242" y="2878974"/>
              <a:ext cx="40370" cy="71628"/>
            </a:xfrm>
            <a:custGeom>
              <a:avLst/>
              <a:gdLst>
                <a:gd name="connsiteX0" fmla="*/ 17106 w 40370"/>
                <a:gd name="connsiteY0" fmla="*/ 27276 h 71628"/>
                <a:gd name="connsiteX1" fmla="*/ 17106 w 40370"/>
                <a:gd name="connsiteY1" fmla="*/ 51669 h 71628"/>
                <a:gd name="connsiteX2" fmla="*/ 18742 w 40370"/>
                <a:gd name="connsiteY2" fmla="*/ 56578 h 71628"/>
                <a:gd name="connsiteX3" fmla="*/ 22638 w 40370"/>
                <a:gd name="connsiteY3" fmla="*/ 58371 h 71628"/>
                <a:gd name="connsiteX4" fmla="*/ 29811 w 40370"/>
                <a:gd name="connsiteY4" fmla="*/ 54552 h 71628"/>
                <a:gd name="connsiteX5" fmla="*/ 35500 w 40370"/>
                <a:gd name="connsiteY5" fmla="*/ 65151 h 71628"/>
                <a:gd name="connsiteX6" fmla="*/ 20534 w 40370"/>
                <a:gd name="connsiteY6" fmla="*/ 71619 h 71628"/>
                <a:gd name="connsiteX7" fmla="*/ 1831 w 40370"/>
                <a:gd name="connsiteY7" fmla="*/ 54046 h 71628"/>
                <a:gd name="connsiteX8" fmla="*/ 1831 w 40370"/>
                <a:gd name="connsiteY8" fmla="*/ 52370 h 71628"/>
                <a:gd name="connsiteX9" fmla="*/ 1831 w 40370"/>
                <a:gd name="connsiteY9" fmla="*/ 27276 h 71628"/>
                <a:gd name="connsiteX10" fmla="*/ -4870 w 40370"/>
                <a:gd name="connsiteY10" fmla="*/ 27276 h 71628"/>
                <a:gd name="connsiteX11" fmla="*/ -4870 w 40370"/>
                <a:gd name="connsiteY11" fmla="*/ 16365 h 71628"/>
                <a:gd name="connsiteX12" fmla="*/ 1519 w 40370"/>
                <a:gd name="connsiteY12" fmla="*/ 16365 h 71628"/>
                <a:gd name="connsiteX13" fmla="*/ 1519 w 40370"/>
                <a:gd name="connsiteY13" fmla="*/ 0 h 71628"/>
                <a:gd name="connsiteX14" fmla="*/ 17106 w 40370"/>
                <a:gd name="connsiteY14" fmla="*/ 0 h 71628"/>
                <a:gd name="connsiteX15" fmla="*/ 17106 w 40370"/>
                <a:gd name="connsiteY15" fmla="*/ 16365 h 71628"/>
                <a:gd name="connsiteX16" fmla="*/ 30276 w 40370"/>
                <a:gd name="connsiteY16" fmla="*/ 16365 h 71628"/>
                <a:gd name="connsiteX17" fmla="*/ 30276 w 40370"/>
                <a:gd name="connsiteY17" fmla="*/ 27276 h 71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370" h="71628">
                  <a:moveTo>
                    <a:pt x="17106" y="27276"/>
                  </a:moveTo>
                  <a:lnTo>
                    <a:pt x="17106" y="51669"/>
                  </a:lnTo>
                  <a:cubicBezTo>
                    <a:pt x="17030" y="53453"/>
                    <a:pt x="17574" y="55215"/>
                    <a:pt x="18742" y="56578"/>
                  </a:cubicBezTo>
                  <a:cubicBezTo>
                    <a:pt x="19678" y="57747"/>
                    <a:pt x="21158" y="58418"/>
                    <a:pt x="22638" y="58371"/>
                  </a:cubicBezTo>
                  <a:cubicBezTo>
                    <a:pt x="25523" y="58355"/>
                    <a:pt x="28175" y="56929"/>
                    <a:pt x="29811" y="54552"/>
                  </a:cubicBezTo>
                  <a:lnTo>
                    <a:pt x="35500" y="65151"/>
                  </a:lnTo>
                  <a:cubicBezTo>
                    <a:pt x="31524" y="69157"/>
                    <a:pt x="26147" y="71479"/>
                    <a:pt x="20534" y="71619"/>
                  </a:cubicBezTo>
                  <a:cubicBezTo>
                    <a:pt x="10484" y="71939"/>
                    <a:pt x="2143" y="64075"/>
                    <a:pt x="1831" y="54046"/>
                  </a:cubicBezTo>
                  <a:cubicBezTo>
                    <a:pt x="1755" y="53492"/>
                    <a:pt x="1831" y="52931"/>
                    <a:pt x="1831" y="52370"/>
                  </a:cubicBezTo>
                  <a:lnTo>
                    <a:pt x="1831" y="27276"/>
                  </a:lnTo>
                  <a:lnTo>
                    <a:pt x="-4870" y="27276"/>
                  </a:lnTo>
                  <a:lnTo>
                    <a:pt x="-4870" y="16365"/>
                  </a:lnTo>
                  <a:lnTo>
                    <a:pt x="1519" y="16365"/>
                  </a:lnTo>
                  <a:lnTo>
                    <a:pt x="1519" y="0"/>
                  </a:lnTo>
                  <a:lnTo>
                    <a:pt x="17106" y="0"/>
                  </a:lnTo>
                  <a:lnTo>
                    <a:pt x="17106" y="16365"/>
                  </a:lnTo>
                  <a:lnTo>
                    <a:pt x="30276" y="16365"/>
                  </a:lnTo>
                  <a:lnTo>
                    <a:pt x="30276" y="27276"/>
                  </a:lnTo>
                  <a:close/>
                </a:path>
              </a:pathLst>
            </a:custGeom>
            <a:solidFill>
              <a:srgbClr val="6D6E71"/>
            </a:solidFill>
            <a:ln w="7792"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31BFADAE-4BFB-4D7E-B822-DCDA11013986}"/>
                </a:ext>
              </a:extLst>
            </p:cNvPr>
            <p:cNvSpPr/>
            <p:nvPr/>
          </p:nvSpPr>
          <p:spPr>
            <a:xfrm>
              <a:off x="14253385" y="2873129"/>
              <a:ext cx="17779" cy="76684"/>
            </a:xfrm>
            <a:custGeom>
              <a:avLst/>
              <a:gdLst>
                <a:gd name="connsiteX0" fmla="*/ -2293 w 17779"/>
                <a:gd name="connsiteY0" fmla="*/ 15275 h 76684"/>
                <a:gd name="connsiteX1" fmla="*/ -4865 w 17779"/>
                <a:gd name="connsiteY1" fmla="*/ 8884 h 76684"/>
                <a:gd name="connsiteX2" fmla="*/ 4020 w 17779"/>
                <a:gd name="connsiteY2" fmla="*/ 0 h 76684"/>
                <a:gd name="connsiteX3" fmla="*/ 12905 w 17779"/>
                <a:gd name="connsiteY3" fmla="*/ 8884 h 76684"/>
                <a:gd name="connsiteX4" fmla="*/ 10333 w 17779"/>
                <a:gd name="connsiteY4" fmla="*/ 15275 h 76684"/>
                <a:gd name="connsiteX5" fmla="*/ -2293 w 17779"/>
                <a:gd name="connsiteY5" fmla="*/ 15275 h 76684"/>
                <a:gd name="connsiteX6" fmla="*/ 11657 w 17779"/>
                <a:gd name="connsiteY6" fmla="*/ 76685 h 76684"/>
                <a:gd name="connsiteX7" fmla="*/ -3537 w 17779"/>
                <a:gd name="connsiteY7" fmla="*/ 76685 h 76684"/>
                <a:gd name="connsiteX8" fmla="*/ -3537 w 17779"/>
                <a:gd name="connsiteY8" fmla="*/ 22133 h 76684"/>
                <a:gd name="connsiteX9" fmla="*/ 11657 w 17779"/>
                <a:gd name="connsiteY9" fmla="*/ 22133 h 76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779" h="76684">
                  <a:moveTo>
                    <a:pt x="-2293" y="15275"/>
                  </a:moveTo>
                  <a:cubicBezTo>
                    <a:pt x="-4005" y="13583"/>
                    <a:pt x="-4942" y="11277"/>
                    <a:pt x="-4865" y="8884"/>
                  </a:cubicBezTo>
                  <a:cubicBezTo>
                    <a:pt x="-4865" y="3974"/>
                    <a:pt x="-889" y="0"/>
                    <a:pt x="4020" y="0"/>
                  </a:cubicBezTo>
                  <a:cubicBezTo>
                    <a:pt x="8929" y="0"/>
                    <a:pt x="12905" y="3974"/>
                    <a:pt x="12905" y="8884"/>
                  </a:cubicBezTo>
                  <a:cubicBezTo>
                    <a:pt x="12981" y="11277"/>
                    <a:pt x="12049" y="13583"/>
                    <a:pt x="10333" y="15275"/>
                  </a:cubicBezTo>
                  <a:cubicBezTo>
                    <a:pt x="6824" y="18704"/>
                    <a:pt x="1215" y="18704"/>
                    <a:pt x="-2293" y="15275"/>
                  </a:cubicBezTo>
                  <a:close/>
                  <a:moveTo>
                    <a:pt x="11657" y="76685"/>
                  </a:moveTo>
                  <a:lnTo>
                    <a:pt x="-3537" y="76685"/>
                  </a:lnTo>
                  <a:lnTo>
                    <a:pt x="-3537" y="22133"/>
                  </a:lnTo>
                  <a:lnTo>
                    <a:pt x="11657" y="22133"/>
                  </a:lnTo>
                  <a:close/>
                </a:path>
              </a:pathLst>
            </a:custGeom>
            <a:solidFill>
              <a:srgbClr val="6D6E71"/>
            </a:solidFill>
            <a:ln w="7792"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DEA218BE-0B14-46A1-846E-510E5BDB99F8}"/>
                </a:ext>
              </a:extLst>
            </p:cNvPr>
            <p:cNvSpPr/>
            <p:nvPr/>
          </p:nvSpPr>
          <p:spPr>
            <a:xfrm>
              <a:off x="14281476" y="2894244"/>
              <a:ext cx="54713" cy="56362"/>
            </a:xfrm>
            <a:custGeom>
              <a:avLst/>
              <a:gdLst>
                <a:gd name="connsiteX0" fmla="*/ 45131 w 54713"/>
                <a:gd name="connsiteY0" fmla="*/ 47699 h 56362"/>
                <a:gd name="connsiteX1" fmla="*/ 23468 w 54713"/>
                <a:gd name="connsiteY1" fmla="*/ 56350 h 56362"/>
                <a:gd name="connsiteX2" fmla="*/ 2973 w 54713"/>
                <a:gd name="connsiteY2" fmla="*/ 48557 h 56362"/>
                <a:gd name="connsiteX3" fmla="*/ -4820 w 54713"/>
                <a:gd name="connsiteY3" fmla="*/ 28061 h 56362"/>
                <a:gd name="connsiteX4" fmla="*/ 3441 w 54713"/>
                <a:gd name="connsiteY4" fmla="*/ 7565 h 56362"/>
                <a:gd name="connsiteX5" fmla="*/ 42015 w 54713"/>
                <a:gd name="connsiteY5" fmla="*/ 6785 h 56362"/>
                <a:gd name="connsiteX6" fmla="*/ 49808 w 54713"/>
                <a:gd name="connsiteY6" fmla="*/ 25411 h 56362"/>
                <a:gd name="connsiteX7" fmla="*/ 49808 w 54713"/>
                <a:gd name="connsiteY7" fmla="*/ 33204 h 56362"/>
                <a:gd name="connsiteX8" fmla="*/ 10142 w 54713"/>
                <a:gd name="connsiteY8" fmla="*/ 33204 h 56362"/>
                <a:gd name="connsiteX9" fmla="*/ 14739 w 54713"/>
                <a:gd name="connsiteY9" fmla="*/ 40530 h 56362"/>
                <a:gd name="connsiteX10" fmla="*/ 23700 w 54713"/>
                <a:gd name="connsiteY10" fmla="*/ 43335 h 56362"/>
                <a:gd name="connsiteX11" fmla="*/ 36870 w 54713"/>
                <a:gd name="connsiteY11" fmla="*/ 37958 h 56362"/>
                <a:gd name="connsiteX12" fmla="*/ 30561 w 54713"/>
                <a:gd name="connsiteY12" fmla="*/ 15358 h 56362"/>
                <a:gd name="connsiteX13" fmla="*/ 22768 w 54713"/>
                <a:gd name="connsiteY13" fmla="*/ 12708 h 56362"/>
                <a:gd name="connsiteX14" fmla="*/ 14506 w 54713"/>
                <a:gd name="connsiteY14" fmla="*/ 15436 h 56362"/>
                <a:gd name="connsiteX15" fmla="*/ 10142 w 54713"/>
                <a:gd name="connsiteY15" fmla="*/ 22839 h 56362"/>
                <a:gd name="connsiteX16" fmla="*/ 34066 w 54713"/>
                <a:gd name="connsiteY16" fmla="*/ 22839 h 56362"/>
                <a:gd name="connsiteX17" fmla="*/ 30561 w 54713"/>
                <a:gd name="connsiteY17" fmla="*/ 15358 h 5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713" h="56362">
                  <a:moveTo>
                    <a:pt x="45131" y="47699"/>
                  </a:moveTo>
                  <a:cubicBezTo>
                    <a:pt x="39366" y="53334"/>
                    <a:pt x="31573" y="56443"/>
                    <a:pt x="23468" y="56350"/>
                  </a:cubicBezTo>
                  <a:cubicBezTo>
                    <a:pt x="15907" y="56576"/>
                    <a:pt x="8506" y="53770"/>
                    <a:pt x="2973" y="48557"/>
                  </a:cubicBezTo>
                  <a:cubicBezTo>
                    <a:pt x="-2404" y="43140"/>
                    <a:pt x="-5289" y="35690"/>
                    <a:pt x="-4820" y="28061"/>
                  </a:cubicBezTo>
                  <a:cubicBezTo>
                    <a:pt x="-5212" y="20353"/>
                    <a:pt x="-2172" y="12864"/>
                    <a:pt x="3441" y="7565"/>
                  </a:cubicBezTo>
                  <a:cubicBezTo>
                    <a:pt x="14350" y="-2216"/>
                    <a:pt x="30717" y="-2551"/>
                    <a:pt x="42015" y="6785"/>
                  </a:cubicBezTo>
                  <a:cubicBezTo>
                    <a:pt x="47315" y="11492"/>
                    <a:pt x="50200" y="18342"/>
                    <a:pt x="49808" y="25411"/>
                  </a:cubicBezTo>
                  <a:lnTo>
                    <a:pt x="49808" y="33204"/>
                  </a:lnTo>
                  <a:lnTo>
                    <a:pt x="10142" y="33204"/>
                  </a:lnTo>
                  <a:cubicBezTo>
                    <a:pt x="10610" y="36173"/>
                    <a:pt x="12246" y="38823"/>
                    <a:pt x="14739" y="40530"/>
                  </a:cubicBezTo>
                  <a:cubicBezTo>
                    <a:pt x="17387" y="42392"/>
                    <a:pt x="20507" y="43374"/>
                    <a:pt x="23700" y="43335"/>
                  </a:cubicBezTo>
                  <a:cubicBezTo>
                    <a:pt x="28689" y="43483"/>
                    <a:pt x="33441" y="41527"/>
                    <a:pt x="36870" y="37958"/>
                  </a:cubicBezTo>
                  <a:close/>
                  <a:moveTo>
                    <a:pt x="30561" y="15358"/>
                  </a:moveTo>
                  <a:cubicBezTo>
                    <a:pt x="28377" y="13534"/>
                    <a:pt x="25572" y="12591"/>
                    <a:pt x="22768" y="12708"/>
                  </a:cubicBezTo>
                  <a:cubicBezTo>
                    <a:pt x="19803" y="12700"/>
                    <a:pt x="16923" y="13659"/>
                    <a:pt x="14506" y="15436"/>
                  </a:cubicBezTo>
                  <a:cubicBezTo>
                    <a:pt x="12090" y="17174"/>
                    <a:pt x="10454" y="19862"/>
                    <a:pt x="10142" y="22839"/>
                  </a:cubicBezTo>
                  <a:lnTo>
                    <a:pt x="34066" y="22839"/>
                  </a:lnTo>
                  <a:cubicBezTo>
                    <a:pt x="33910" y="19979"/>
                    <a:pt x="32665" y="17298"/>
                    <a:pt x="30561" y="15358"/>
                  </a:cubicBezTo>
                  <a:close/>
                </a:path>
              </a:pathLst>
            </a:custGeom>
            <a:solidFill>
              <a:srgbClr val="6D6E71"/>
            </a:solidFill>
            <a:ln w="7792"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01DF5FE3-5EBF-4CDC-A560-CDBFDF15D283}"/>
                </a:ext>
              </a:extLst>
            </p:cNvPr>
            <p:cNvSpPr/>
            <p:nvPr/>
          </p:nvSpPr>
          <p:spPr>
            <a:xfrm>
              <a:off x="14342391" y="2894383"/>
              <a:ext cx="45554" cy="56231"/>
            </a:xfrm>
            <a:custGeom>
              <a:avLst/>
              <a:gdLst>
                <a:gd name="connsiteX0" fmla="*/ 40641 w 45554"/>
                <a:gd name="connsiteY0" fmla="*/ 38442 h 56231"/>
                <a:gd name="connsiteX1" fmla="*/ 34716 w 45554"/>
                <a:gd name="connsiteY1" fmla="*/ 51379 h 56231"/>
                <a:gd name="connsiteX2" fmla="*/ 19678 w 45554"/>
                <a:gd name="connsiteY2" fmla="*/ 56211 h 56231"/>
                <a:gd name="connsiteX3" fmla="*/ 7052 w 45554"/>
                <a:gd name="connsiteY3" fmla="*/ 54106 h 56231"/>
                <a:gd name="connsiteX4" fmla="*/ -4870 w 45554"/>
                <a:gd name="connsiteY4" fmla="*/ 47638 h 56231"/>
                <a:gd name="connsiteX5" fmla="*/ 1831 w 45554"/>
                <a:gd name="connsiteY5" fmla="*/ 38130 h 56231"/>
                <a:gd name="connsiteX6" fmla="*/ 19990 w 45554"/>
                <a:gd name="connsiteY6" fmla="*/ 44677 h 56231"/>
                <a:gd name="connsiteX7" fmla="*/ 24663 w 45554"/>
                <a:gd name="connsiteY7" fmla="*/ 43508 h 56231"/>
                <a:gd name="connsiteX8" fmla="*/ 26379 w 45554"/>
                <a:gd name="connsiteY8" fmla="*/ 40468 h 56231"/>
                <a:gd name="connsiteX9" fmla="*/ 23963 w 45554"/>
                <a:gd name="connsiteY9" fmla="*/ 36883 h 56231"/>
                <a:gd name="connsiteX10" fmla="*/ 17106 w 45554"/>
                <a:gd name="connsiteY10" fmla="*/ 33844 h 56231"/>
                <a:gd name="connsiteX11" fmla="*/ 10169 w 45554"/>
                <a:gd name="connsiteY11" fmla="*/ 31428 h 56231"/>
                <a:gd name="connsiteX12" fmla="*/ 4792 w 45554"/>
                <a:gd name="connsiteY12" fmla="*/ 28467 h 56231"/>
                <a:gd name="connsiteX13" fmla="*/ -1365 w 45554"/>
                <a:gd name="connsiteY13" fmla="*/ 17089 h 56231"/>
                <a:gd name="connsiteX14" fmla="*/ 4716 w 45554"/>
                <a:gd name="connsiteY14" fmla="*/ 4775 h 56231"/>
                <a:gd name="connsiteX15" fmla="*/ 20302 w 45554"/>
                <a:gd name="connsiteY15" fmla="*/ 22 h 56231"/>
                <a:gd name="connsiteX16" fmla="*/ 39549 w 45554"/>
                <a:gd name="connsiteY16" fmla="*/ 6490 h 56231"/>
                <a:gd name="connsiteX17" fmla="*/ 33860 w 45554"/>
                <a:gd name="connsiteY17" fmla="*/ 16621 h 56231"/>
                <a:gd name="connsiteX18" fmla="*/ 19754 w 45554"/>
                <a:gd name="connsiteY18" fmla="*/ 11789 h 56231"/>
                <a:gd name="connsiteX19" fmla="*/ 12741 w 45554"/>
                <a:gd name="connsiteY19" fmla="*/ 15608 h 56231"/>
                <a:gd name="connsiteX20" fmla="*/ 14921 w 45554"/>
                <a:gd name="connsiteY20" fmla="*/ 18959 h 56231"/>
                <a:gd name="connsiteX21" fmla="*/ 22326 w 45554"/>
                <a:gd name="connsiteY21" fmla="*/ 21765 h 56231"/>
                <a:gd name="connsiteX22" fmla="*/ 29652 w 45554"/>
                <a:gd name="connsiteY22" fmla="*/ 24258 h 56231"/>
                <a:gd name="connsiteX23" fmla="*/ 34872 w 45554"/>
                <a:gd name="connsiteY23" fmla="*/ 26986 h 56231"/>
                <a:gd name="connsiteX24" fmla="*/ 40641 w 45554"/>
                <a:gd name="connsiteY24" fmla="*/ 38442 h 5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5554" h="56231">
                  <a:moveTo>
                    <a:pt x="40641" y="38442"/>
                  </a:moveTo>
                  <a:cubicBezTo>
                    <a:pt x="40873" y="43453"/>
                    <a:pt x="38693" y="48269"/>
                    <a:pt x="34716" y="51379"/>
                  </a:cubicBezTo>
                  <a:cubicBezTo>
                    <a:pt x="30432" y="54737"/>
                    <a:pt x="25131" y="56444"/>
                    <a:pt x="19678" y="56211"/>
                  </a:cubicBezTo>
                  <a:cubicBezTo>
                    <a:pt x="15389" y="56172"/>
                    <a:pt x="11105" y="55462"/>
                    <a:pt x="7052" y="54106"/>
                  </a:cubicBezTo>
                  <a:cubicBezTo>
                    <a:pt x="2687" y="52672"/>
                    <a:pt x="-1285" y="50482"/>
                    <a:pt x="-4870" y="47638"/>
                  </a:cubicBezTo>
                  <a:lnTo>
                    <a:pt x="1831" y="38130"/>
                  </a:lnTo>
                  <a:cubicBezTo>
                    <a:pt x="6976" y="42292"/>
                    <a:pt x="13365" y="44599"/>
                    <a:pt x="19990" y="44677"/>
                  </a:cubicBezTo>
                  <a:cubicBezTo>
                    <a:pt x="21626" y="44755"/>
                    <a:pt x="23263" y="44349"/>
                    <a:pt x="24663" y="43508"/>
                  </a:cubicBezTo>
                  <a:cubicBezTo>
                    <a:pt x="25755" y="42853"/>
                    <a:pt x="26379" y="41707"/>
                    <a:pt x="26379" y="40468"/>
                  </a:cubicBezTo>
                  <a:cubicBezTo>
                    <a:pt x="26223" y="38933"/>
                    <a:pt x="25367" y="37577"/>
                    <a:pt x="23963" y="36883"/>
                  </a:cubicBezTo>
                  <a:cubicBezTo>
                    <a:pt x="21858" y="35543"/>
                    <a:pt x="19522" y="34522"/>
                    <a:pt x="17106" y="33844"/>
                  </a:cubicBezTo>
                  <a:cubicBezTo>
                    <a:pt x="14769" y="33158"/>
                    <a:pt x="12429" y="32348"/>
                    <a:pt x="10169" y="31428"/>
                  </a:cubicBezTo>
                  <a:cubicBezTo>
                    <a:pt x="8300" y="30586"/>
                    <a:pt x="6508" y="29597"/>
                    <a:pt x="4792" y="28467"/>
                  </a:cubicBezTo>
                  <a:cubicBezTo>
                    <a:pt x="819" y="26121"/>
                    <a:pt x="-1597" y="21733"/>
                    <a:pt x="-1365" y="17089"/>
                  </a:cubicBezTo>
                  <a:cubicBezTo>
                    <a:pt x="-1441" y="12241"/>
                    <a:pt x="819" y="7643"/>
                    <a:pt x="4716" y="4775"/>
                  </a:cubicBezTo>
                  <a:cubicBezTo>
                    <a:pt x="9233" y="1463"/>
                    <a:pt x="14689" y="-212"/>
                    <a:pt x="20302" y="22"/>
                  </a:cubicBezTo>
                  <a:cubicBezTo>
                    <a:pt x="27235" y="201"/>
                    <a:pt x="33940" y="2453"/>
                    <a:pt x="39549" y="6490"/>
                  </a:cubicBezTo>
                  <a:lnTo>
                    <a:pt x="33860" y="16621"/>
                  </a:lnTo>
                  <a:cubicBezTo>
                    <a:pt x="29732" y="13613"/>
                    <a:pt x="24819" y="11930"/>
                    <a:pt x="19754" y="11789"/>
                  </a:cubicBezTo>
                  <a:cubicBezTo>
                    <a:pt x="15077" y="11789"/>
                    <a:pt x="12741" y="13036"/>
                    <a:pt x="12741" y="15608"/>
                  </a:cubicBezTo>
                  <a:cubicBezTo>
                    <a:pt x="12741" y="17057"/>
                    <a:pt x="13597" y="18375"/>
                    <a:pt x="14921" y="18959"/>
                  </a:cubicBezTo>
                  <a:cubicBezTo>
                    <a:pt x="17262" y="20120"/>
                    <a:pt x="19754" y="21055"/>
                    <a:pt x="22326" y="21765"/>
                  </a:cubicBezTo>
                  <a:lnTo>
                    <a:pt x="29652" y="24258"/>
                  </a:lnTo>
                  <a:cubicBezTo>
                    <a:pt x="31444" y="25030"/>
                    <a:pt x="33236" y="25942"/>
                    <a:pt x="34872" y="26986"/>
                  </a:cubicBezTo>
                  <a:cubicBezTo>
                    <a:pt x="38769" y="29410"/>
                    <a:pt x="41029" y="33844"/>
                    <a:pt x="40641" y="38442"/>
                  </a:cubicBezTo>
                  <a:close/>
                </a:path>
              </a:pathLst>
            </a:custGeom>
            <a:solidFill>
              <a:srgbClr val="6D6E71"/>
            </a:solidFill>
            <a:ln w="7792"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68F0ECF1-3BCB-40A8-B9DF-32417FFC048D}"/>
                </a:ext>
              </a:extLst>
            </p:cNvPr>
            <p:cNvSpPr/>
            <p:nvPr/>
          </p:nvSpPr>
          <p:spPr>
            <a:xfrm>
              <a:off x="12867726" y="2874766"/>
              <a:ext cx="44904" cy="46585"/>
            </a:xfrm>
            <a:custGeom>
              <a:avLst/>
              <a:gdLst>
                <a:gd name="connsiteX0" fmla="*/ 1712 w 44904"/>
                <a:gd name="connsiteY0" fmla="*/ 40057 h 46585"/>
                <a:gd name="connsiteX1" fmla="*/ -4833 w 44904"/>
                <a:gd name="connsiteY1" fmla="*/ 23769 h 46585"/>
                <a:gd name="connsiteX2" fmla="*/ 16286 w 44904"/>
                <a:gd name="connsiteY2" fmla="*/ 39 h 46585"/>
                <a:gd name="connsiteX3" fmla="*/ 39978 w 44904"/>
                <a:gd name="connsiteY3" fmla="*/ 21127 h 46585"/>
                <a:gd name="connsiteX4" fmla="*/ 39978 w 44904"/>
                <a:gd name="connsiteY4" fmla="*/ 23769 h 46585"/>
                <a:gd name="connsiteX5" fmla="*/ 33433 w 44904"/>
                <a:gd name="connsiteY5" fmla="*/ 40057 h 46585"/>
                <a:gd name="connsiteX6" fmla="*/ 1712 w 44904"/>
                <a:gd name="connsiteY6" fmla="*/ 40057 h 46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904" h="46585">
                  <a:moveTo>
                    <a:pt x="1712" y="40057"/>
                  </a:moveTo>
                  <a:cubicBezTo>
                    <a:pt x="-2653" y="35763"/>
                    <a:pt x="-4989" y="29871"/>
                    <a:pt x="-4833" y="23769"/>
                  </a:cubicBezTo>
                  <a:cubicBezTo>
                    <a:pt x="-5533" y="11394"/>
                    <a:pt x="3896" y="772"/>
                    <a:pt x="16286" y="39"/>
                  </a:cubicBezTo>
                  <a:cubicBezTo>
                    <a:pt x="28600" y="-686"/>
                    <a:pt x="39277" y="8752"/>
                    <a:pt x="39978" y="21127"/>
                  </a:cubicBezTo>
                  <a:cubicBezTo>
                    <a:pt x="40054" y="22008"/>
                    <a:pt x="40054" y="22889"/>
                    <a:pt x="39978" y="23769"/>
                  </a:cubicBezTo>
                  <a:cubicBezTo>
                    <a:pt x="40134" y="29871"/>
                    <a:pt x="37797" y="35763"/>
                    <a:pt x="33433" y="40057"/>
                  </a:cubicBezTo>
                  <a:cubicBezTo>
                    <a:pt x="24623" y="48762"/>
                    <a:pt x="10521" y="48762"/>
                    <a:pt x="1712" y="40057"/>
                  </a:cubicBezTo>
                </a:path>
              </a:pathLst>
            </a:custGeom>
            <a:solidFill>
              <a:srgbClr val="336933"/>
            </a:solidFill>
            <a:ln w="7792"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4A50D126-DD08-418B-8B0A-97D8F621F52D}"/>
                </a:ext>
              </a:extLst>
            </p:cNvPr>
            <p:cNvSpPr/>
            <p:nvPr/>
          </p:nvSpPr>
          <p:spPr>
            <a:xfrm>
              <a:off x="12962061" y="3426211"/>
              <a:ext cx="51435" cy="70839"/>
            </a:xfrm>
            <a:custGeom>
              <a:avLst/>
              <a:gdLst>
                <a:gd name="connsiteX0" fmla="*/ 23575 w 51435"/>
                <a:gd name="connsiteY0" fmla="*/ 40524 h 70839"/>
                <a:gd name="connsiteX1" fmla="*/ 23575 w 51435"/>
                <a:gd name="connsiteY1" fmla="*/ 27899 h 70839"/>
                <a:gd name="connsiteX2" fmla="*/ 38773 w 51435"/>
                <a:gd name="connsiteY2" fmla="*/ 27899 h 70839"/>
                <a:gd name="connsiteX3" fmla="*/ 38773 w 51435"/>
                <a:gd name="connsiteY3" fmla="*/ 40213 h 70839"/>
                <a:gd name="connsiteX4" fmla="*/ 46566 w 51435"/>
                <a:gd name="connsiteY4" fmla="*/ 40213 h 70839"/>
                <a:gd name="connsiteX5" fmla="*/ 46566 w 51435"/>
                <a:gd name="connsiteY5" fmla="*/ 53929 h 70839"/>
                <a:gd name="connsiteX6" fmla="*/ 38773 w 51435"/>
                <a:gd name="connsiteY6" fmla="*/ 53929 h 70839"/>
                <a:gd name="connsiteX7" fmla="*/ 38773 w 51435"/>
                <a:gd name="connsiteY7" fmla="*/ 70840 h 70839"/>
                <a:gd name="connsiteX8" fmla="*/ 23575 w 51435"/>
                <a:gd name="connsiteY8" fmla="*/ 70840 h 70839"/>
                <a:gd name="connsiteX9" fmla="*/ 23575 w 51435"/>
                <a:gd name="connsiteY9" fmla="*/ 53929 h 70839"/>
                <a:gd name="connsiteX10" fmla="*/ -4870 w 51435"/>
                <a:gd name="connsiteY10" fmla="*/ 53929 h 70839"/>
                <a:gd name="connsiteX11" fmla="*/ -4870 w 51435"/>
                <a:gd name="connsiteY11" fmla="*/ 41849 h 70839"/>
                <a:gd name="connsiteX12" fmla="*/ 20378 w 51435"/>
                <a:gd name="connsiteY12" fmla="*/ 0 h 70839"/>
                <a:gd name="connsiteX13" fmla="*/ 37601 w 51435"/>
                <a:gd name="connsiteY13" fmla="*/ 0 h 70839"/>
                <a:gd name="connsiteX14" fmla="*/ 13601 w 51435"/>
                <a:gd name="connsiteY14" fmla="*/ 40213 h 70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435" h="70839">
                  <a:moveTo>
                    <a:pt x="23575" y="40524"/>
                  </a:moveTo>
                  <a:lnTo>
                    <a:pt x="23575" y="27899"/>
                  </a:lnTo>
                  <a:lnTo>
                    <a:pt x="38773" y="27899"/>
                  </a:lnTo>
                  <a:lnTo>
                    <a:pt x="38773" y="40213"/>
                  </a:lnTo>
                  <a:lnTo>
                    <a:pt x="46566" y="40213"/>
                  </a:lnTo>
                  <a:lnTo>
                    <a:pt x="46566" y="53929"/>
                  </a:lnTo>
                  <a:lnTo>
                    <a:pt x="38773" y="53929"/>
                  </a:lnTo>
                  <a:lnTo>
                    <a:pt x="38773" y="70840"/>
                  </a:lnTo>
                  <a:lnTo>
                    <a:pt x="23575" y="70840"/>
                  </a:lnTo>
                  <a:lnTo>
                    <a:pt x="23575" y="53929"/>
                  </a:lnTo>
                  <a:lnTo>
                    <a:pt x="-4870" y="53929"/>
                  </a:lnTo>
                  <a:lnTo>
                    <a:pt x="-4870" y="41849"/>
                  </a:lnTo>
                  <a:lnTo>
                    <a:pt x="20378" y="0"/>
                  </a:lnTo>
                  <a:lnTo>
                    <a:pt x="37601" y="0"/>
                  </a:lnTo>
                  <a:lnTo>
                    <a:pt x="13601" y="40213"/>
                  </a:lnTo>
                  <a:close/>
                </a:path>
              </a:pathLst>
            </a:custGeom>
            <a:solidFill>
              <a:srgbClr val="6D6E71"/>
            </a:solidFill>
            <a:ln w="7792"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7863ADDD-6196-4EC2-9A51-9491F4D95788}"/>
                </a:ext>
              </a:extLst>
            </p:cNvPr>
            <p:cNvSpPr/>
            <p:nvPr/>
          </p:nvSpPr>
          <p:spPr>
            <a:xfrm>
              <a:off x="13022691" y="3426523"/>
              <a:ext cx="51123" cy="70918"/>
            </a:xfrm>
            <a:custGeom>
              <a:avLst/>
              <a:gdLst>
                <a:gd name="connsiteX0" fmla="*/ -4870 w 51123"/>
                <a:gd name="connsiteY0" fmla="*/ 22678 h 70918"/>
                <a:gd name="connsiteX1" fmla="*/ -4870 w 51123"/>
                <a:gd name="connsiteY1" fmla="*/ 0 h 70918"/>
                <a:gd name="connsiteX2" fmla="*/ 46254 w 51123"/>
                <a:gd name="connsiteY2" fmla="*/ 0 h 70918"/>
                <a:gd name="connsiteX3" fmla="*/ 46254 w 51123"/>
                <a:gd name="connsiteY3" fmla="*/ 12002 h 70918"/>
                <a:gd name="connsiteX4" fmla="*/ 17574 w 51123"/>
                <a:gd name="connsiteY4" fmla="*/ 70918 h 70918"/>
                <a:gd name="connsiteX5" fmla="*/ 351 w 51123"/>
                <a:gd name="connsiteY5" fmla="*/ 70918 h 70918"/>
                <a:gd name="connsiteX6" fmla="*/ 27707 w 51123"/>
                <a:gd name="connsiteY6" fmla="*/ 13638 h 70918"/>
                <a:gd name="connsiteX7" fmla="*/ 9704 w 51123"/>
                <a:gd name="connsiteY7" fmla="*/ 13638 h 70918"/>
                <a:gd name="connsiteX8" fmla="*/ 9704 w 51123"/>
                <a:gd name="connsiteY8" fmla="*/ 22756 h 70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123" h="70918">
                  <a:moveTo>
                    <a:pt x="-4870" y="22678"/>
                  </a:moveTo>
                  <a:lnTo>
                    <a:pt x="-4870" y="0"/>
                  </a:lnTo>
                  <a:lnTo>
                    <a:pt x="46254" y="0"/>
                  </a:lnTo>
                  <a:lnTo>
                    <a:pt x="46254" y="12002"/>
                  </a:lnTo>
                  <a:lnTo>
                    <a:pt x="17574" y="70918"/>
                  </a:lnTo>
                  <a:lnTo>
                    <a:pt x="351" y="70918"/>
                  </a:lnTo>
                  <a:lnTo>
                    <a:pt x="27707" y="13638"/>
                  </a:lnTo>
                  <a:lnTo>
                    <a:pt x="9704" y="13638"/>
                  </a:lnTo>
                  <a:lnTo>
                    <a:pt x="9704" y="22756"/>
                  </a:lnTo>
                  <a:close/>
                </a:path>
              </a:pathLst>
            </a:custGeom>
            <a:solidFill>
              <a:srgbClr val="6D6E71"/>
            </a:solidFill>
            <a:ln w="7792"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41C9014D-AF81-4FF6-AFFC-D1DCECBC0414}"/>
                </a:ext>
              </a:extLst>
            </p:cNvPr>
            <p:cNvSpPr/>
            <p:nvPr/>
          </p:nvSpPr>
          <p:spPr>
            <a:xfrm>
              <a:off x="13080751" y="3480294"/>
              <a:ext cx="19014" cy="27044"/>
            </a:xfrm>
            <a:custGeom>
              <a:avLst/>
              <a:gdLst>
                <a:gd name="connsiteX0" fmla="*/ -1053 w 19014"/>
                <a:gd name="connsiteY0" fmla="*/ 15823 h 27044"/>
                <a:gd name="connsiteX1" fmla="*/ -4638 w 19014"/>
                <a:gd name="connsiteY1" fmla="*/ 9276 h 27044"/>
                <a:gd name="connsiteX2" fmla="*/ -1829 w 19014"/>
                <a:gd name="connsiteY2" fmla="*/ 2574 h 27044"/>
                <a:gd name="connsiteX3" fmla="*/ 4716 w 19014"/>
                <a:gd name="connsiteY3" fmla="*/ 2 h 27044"/>
                <a:gd name="connsiteX4" fmla="*/ 11341 w 19014"/>
                <a:gd name="connsiteY4" fmla="*/ 2574 h 27044"/>
                <a:gd name="connsiteX5" fmla="*/ 14145 w 19014"/>
                <a:gd name="connsiteY5" fmla="*/ 8497 h 27044"/>
                <a:gd name="connsiteX6" fmla="*/ 11185 w 19014"/>
                <a:gd name="connsiteY6" fmla="*/ 16680 h 27044"/>
                <a:gd name="connsiteX7" fmla="*/ 5104 w 19014"/>
                <a:gd name="connsiteY7" fmla="*/ 27045 h 27044"/>
                <a:gd name="connsiteX8" fmla="*/ -4870 w 19014"/>
                <a:gd name="connsiteY8" fmla="*/ 27045 h 27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14" h="27044">
                  <a:moveTo>
                    <a:pt x="-1053" y="15823"/>
                  </a:moveTo>
                  <a:cubicBezTo>
                    <a:pt x="-3313" y="14389"/>
                    <a:pt x="-4638" y="11926"/>
                    <a:pt x="-4638" y="9276"/>
                  </a:cubicBezTo>
                  <a:cubicBezTo>
                    <a:pt x="-4714" y="6744"/>
                    <a:pt x="-3702" y="4304"/>
                    <a:pt x="-1829" y="2574"/>
                  </a:cubicBezTo>
                  <a:cubicBezTo>
                    <a:pt x="-117" y="875"/>
                    <a:pt x="2299" y="-52"/>
                    <a:pt x="4716" y="2"/>
                  </a:cubicBezTo>
                  <a:cubicBezTo>
                    <a:pt x="7132" y="-36"/>
                    <a:pt x="9548" y="883"/>
                    <a:pt x="11341" y="2574"/>
                  </a:cubicBezTo>
                  <a:cubicBezTo>
                    <a:pt x="13133" y="4039"/>
                    <a:pt x="14145" y="6206"/>
                    <a:pt x="14145" y="8497"/>
                  </a:cubicBezTo>
                  <a:cubicBezTo>
                    <a:pt x="13913" y="11443"/>
                    <a:pt x="12897" y="14264"/>
                    <a:pt x="11185" y="16680"/>
                  </a:cubicBezTo>
                  <a:lnTo>
                    <a:pt x="5104" y="27045"/>
                  </a:lnTo>
                  <a:lnTo>
                    <a:pt x="-4870" y="27045"/>
                  </a:lnTo>
                  <a:close/>
                </a:path>
              </a:pathLst>
            </a:custGeom>
            <a:solidFill>
              <a:srgbClr val="6D6E71"/>
            </a:solidFill>
            <a:ln w="7792"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656BEBE3-49A0-442D-B2B6-A955CD7A5D9C}"/>
                </a:ext>
              </a:extLst>
            </p:cNvPr>
            <p:cNvSpPr/>
            <p:nvPr/>
          </p:nvSpPr>
          <p:spPr>
            <a:xfrm>
              <a:off x="13111970" y="3425194"/>
              <a:ext cx="52896" cy="73041"/>
            </a:xfrm>
            <a:custGeom>
              <a:avLst/>
              <a:gdLst>
                <a:gd name="connsiteX0" fmla="*/ 25401 w 52896"/>
                <a:gd name="connsiteY0" fmla="*/ 13330 h 73041"/>
                <a:gd name="connsiteX1" fmla="*/ 15191 w 52896"/>
                <a:gd name="connsiteY1" fmla="*/ 17773 h 73041"/>
                <a:gd name="connsiteX2" fmla="*/ 10827 w 52896"/>
                <a:gd name="connsiteY2" fmla="*/ 29774 h 73041"/>
                <a:gd name="connsiteX3" fmla="*/ 24777 w 52896"/>
                <a:gd name="connsiteY3" fmla="*/ 25488 h 73041"/>
                <a:gd name="connsiteX4" fmla="*/ 41296 w 52896"/>
                <a:gd name="connsiteY4" fmla="*/ 32034 h 73041"/>
                <a:gd name="connsiteX5" fmla="*/ 48000 w 52896"/>
                <a:gd name="connsiteY5" fmla="*/ 49257 h 73041"/>
                <a:gd name="connsiteX6" fmla="*/ 40831 w 52896"/>
                <a:gd name="connsiteY6" fmla="*/ 66558 h 73041"/>
                <a:gd name="connsiteX7" fmla="*/ 22829 w 52896"/>
                <a:gd name="connsiteY7" fmla="*/ 73026 h 73041"/>
                <a:gd name="connsiteX8" fmla="*/ 9815 w 52896"/>
                <a:gd name="connsiteY8" fmla="*/ 70143 h 73041"/>
                <a:gd name="connsiteX9" fmla="*/ 1241 w 52896"/>
                <a:gd name="connsiteY9" fmla="*/ 62350 h 73041"/>
                <a:gd name="connsiteX10" fmla="*/ -4839 w 52896"/>
                <a:gd name="connsiteY10" fmla="*/ 37177 h 73041"/>
                <a:gd name="connsiteX11" fmla="*/ -2423 w 52896"/>
                <a:gd name="connsiteY11" fmla="*/ 20110 h 73041"/>
                <a:gd name="connsiteX12" fmla="*/ 4126 w 52896"/>
                <a:gd name="connsiteY12" fmla="*/ 8499 h 73041"/>
                <a:gd name="connsiteX13" fmla="*/ 24153 w 52896"/>
                <a:gd name="connsiteY13" fmla="*/ 4 h 73041"/>
                <a:gd name="connsiteX14" fmla="*/ 33658 w 52896"/>
                <a:gd name="connsiteY14" fmla="*/ 1485 h 73041"/>
                <a:gd name="connsiteX15" fmla="*/ 40595 w 52896"/>
                <a:gd name="connsiteY15" fmla="*/ 4446 h 73041"/>
                <a:gd name="connsiteX16" fmla="*/ 45972 w 52896"/>
                <a:gd name="connsiteY16" fmla="*/ 8343 h 73041"/>
                <a:gd name="connsiteX17" fmla="*/ 38179 w 52896"/>
                <a:gd name="connsiteY17" fmla="*/ 19487 h 73041"/>
                <a:gd name="connsiteX18" fmla="*/ 36467 w 52896"/>
                <a:gd name="connsiteY18" fmla="*/ 17850 h 73041"/>
                <a:gd name="connsiteX19" fmla="*/ 31866 w 52896"/>
                <a:gd name="connsiteY19" fmla="*/ 15201 h 73041"/>
                <a:gd name="connsiteX20" fmla="*/ 25401 w 52896"/>
                <a:gd name="connsiteY20" fmla="*/ 13330 h 73041"/>
                <a:gd name="connsiteX21" fmla="*/ 23297 w 52896"/>
                <a:gd name="connsiteY21" fmla="*/ 38892 h 73041"/>
                <a:gd name="connsiteX22" fmla="*/ 15503 w 52896"/>
                <a:gd name="connsiteY22" fmla="*/ 41698 h 73041"/>
                <a:gd name="connsiteX23" fmla="*/ 12307 w 52896"/>
                <a:gd name="connsiteY23" fmla="*/ 48945 h 73041"/>
                <a:gd name="connsiteX24" fmla="*/ 15347 w 52896"/>
                <a:gd name="connsiteY24" fmla="*/ 56738 h 73041"/>
                <a:gd name="connsiteX25" fmla="*/ 23141 w 52896"/>
                <a:gd name="connsiteY25" fmla="*/ 59934 h 73041"/>
                <a:gd name="connsiteX26" fmla="*/ 30934 w 52896"/>
                <a:gd name="connsiteY26" fmla="*/ 57050 h 73041"/>
                <a:gd name="connsiteX27" fmla="*/ 33970 w 52896"/>
                <a:gd name="connsiteY27" fmla="*/ 49725 h 73041"/>
                <a:gd name="connsiteX28" fmla="*/ 31246 w 52896"/>
                <a:gd name="connsiteY28" fmla="*/ 41931 h 73041"/>
                <a:gd name="connsiteX29" fmla="*/ 23297 w 52896"/>
                <a:gd name="connsiteY29" fmla="*/ 38814 h 73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896" h="73041">
                  <a:moveTo>
                    <a:pt x="25401" y="13330"/>
                  </a:moveTo>
                  <a:cubicBezTo>
                    <a:pt x="21504" y="13112"/>
                    <a:pt x="17684" y="14757"/>
                    <a:pt x="15191" y="17773"/>
                  </a:cubicBezTo>
                  <a:cubicBezTo>
                    <a:pt x="12539" y="21241"/>
                    <a:pt x="11059" y="25425"/>
                    <a:pt x="10827" y="29774"/>
                  </a:cubicBezTo>
                  <a:cubicBezTo>
                    <a:pt x="14956" y="27015"/>
                    <a:pt x="19788" y="25527"/>
                    <a:pt x="24777" y="25488"/>
                  </a:cubicBezTo>
                  <a:cubicBezTo>
                    <a:pt x="30934" y="25301"/>
                    <a:pt x="36935" y="27670"/>
                    <a:pt x="41296" y="32034"/>
                  </a:cubicBezTo>
                  <a:cubicBezTo>
                    <a:pt x="45816" y="36577"/>
                    <a:pt x="48312" y="42828"/>
                    <a:pt x="48000" y="49257"/>
                  </a:cubicBezTo>
                  <a:cubicBezTo>
                    <a:pt x="48233" y="55795"/>
                    <a:pt x="45660" y="62123"/>
                    <a:pt x="40831" y="66558"/>
                  </a:cubicBezTo>
                  <a:cubicBezTo>
                    <a:pt x="35843" y="70938"/>
                    <a:pt x="29454" y="73252"/>
                    <a:pt x="22829" y="73026"/>
                  </a:cubicBezTo>
                  <a:cubicBezTo>
                    <a:pt x="18308" y="73151"/>
                    <a:pt x="13867" y="72161"/>
                    <a:pt x="9815" y="70143"/>
                  </a:cubicBezTo>
                  <a:cubicBezTo>
                    <a:pt x="6306" y="68389"/>
                    <a:pt x="3346" y="65693"/>
                    <a:pt x="1241" y="62350"/>
                  </a:cubicBezTo>
                  <a:cubicBezTo>
                    <a:pt x="-3047" y="54673"/>
                    <a:pt x="-5152" y="45968"/>
                    <a:pt x="-4839" y="37177"/>
                  </a:cubicBezTo>
                  <a:cubicBezTo>
                    <a:pt x="-4916" y="31395"/>
                    <a:pt x="-4059" y="25643"/>
                    <a:pt x="-2423" y="20110"/>
                  </a:cubicBezTo>
                  <a:cubicBezTo>
                    <a:pt x="-1175" y="15777"/>
                    <a:pt x="1085" y="11803"/>
                    <a:pt x="4126" y="8499"/>
                  </a:cubicBezTo>
                  <a:cubicBezTo>
                    <a:pt x="9267" y="2958"/>
                    <a:pt x="16592" y="-128"/>
                    <a:pt x="24153" y="4"/>
                  </a:cubicBezTo>
                  <a:cubicBezTo>
                    <a:pt x="27349" y="12"/>
                    <a:pt x="30622" y="511"/>
                    <a:pt x="33658" y="1485"/>
                  </a:cubicBezTo>
                  <a:cubicBezTo>
                    <a:pt x="36075" y="2225"/>
                    <a:pt x="38415" y="3223"/>
                    <a:pt x="40595" y="4446"/>
                  </a:cubicBezTo>
                  <a:cubicBezTo>
                    <a:pt x="42156" y="5459"/>
                    <a:pt x="43948" y="6784"/>
                    <a:pt x="45972" y="8343"/>
                  </a:cubicBezTo>
                  <a:lnTo>
                    <a:pt x="38179" y="19487"/>
                  </a:lnTo>
                  <a:lnTo>
                    <a:pt x="36467" y="17850"/>
                  </a:lnTo>
                  <a:cubicBezTo>
                    <a:pt x="35063" y="16791"/>
                    <a:pt x="33502" y="15902"/>
                    <a:pt x="31866" y="15201"/>
                  </a:cubicBezTo>
                  <a:cubicBezTo>
                    <a:pt x="29842" y="14110"/>
                    <a:pt x="27657" y="13479"/>
                    <a:pt x="25401" y="13330"/>
                  </a:cubicBezTo>
                  <a:close/>
                  <a:moveTo>
                    <a:pt x="23297" y="38892"/>
                  </a:moveTo>
                  <a:cubicBezTo>
                    <a:pt x="20412" y="38822"/>
                    <a:pt x="17684" y="39819"/>
                    <a:pt x="15503" y="41698"/>
                  </a:cubicBezTo>
                  <a:cubicBezTo>
                    <a:pt x="13399" y="43490"/>
                    <a:pt x="12227" y="46163"/>
                    <a:pt x="12307" y="48945"/>
                  </a:cubicBezTo>
                  <a:cubicBezTo>
                    <a:pt x="12227" y="51844"/>
                    <a:pt x="13319" y="54665"/>
                    <a:pt x="15347" y="56738"/>
                  </a:cubicBezTo>
                  <a:cubicBezTo>
                    <a:pt x="17372" y="58889"/>
                    <a:pt x="20176" y="60058"/>
                    <a:pt x="23141" y="59934"/>
                  </a:cubicBezTo>
                  <a:cubicBezTo>
                    <a:pt x="26021" y="60074"/>
                    <a:pt x="28830" y="59030"/>
                    <a:pt x="30934" y="57050"/>
                  </a:cubicBezTo>
                  <a:cubicBezTo>
                    <a:pt x="32958" y="55172"/>
                    <a:pt x="34050" y="52491"/>
                    <a:pt x="33970" y="49725"/>
                  </a:cubicBezTo>
                  <a:cubicBezTo>
                    <a:pt x="34126" y="46872"/>
                    <a:pt x="33114" y="44082"/>
                    <a:pt x="31246" y="41931"/>
                  </a:cubicBezTo>
                  <a:cubicBezTo>
                    <a:pt x="29218" y="39695"/>
                    <a:pt x="26257" y="38541"/>
                    <a:pt x="23297" y="38814"/>
                  </a:cubicBezTo>
                  <a:close/>
                </a:path>
              </a:pathLst>
            </a:custGeom>
            <a:solidFill>
              <a:srgbClr val="6D6E71"/>
            </a:solidFill>
            <a:ln w="7792"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FD6709C1-7101-477F-B379-F66F482A7F09}"/>
                </a:ext>
              </a:extLst>
            </p:cNvPr>
            <p:cNvSpPr/>
            <p:nvPr/>
          </p:nvSpPr>
          <p:spPr>
            <a:xfrm>
              <a:off x="13175225" y="3424870"/>
              <a:ext cx="52848" cy="72964"/>
            </a:xfrm>
            <a:custGeom>
              <a:avLst/>
              <a:gdLst>
                <a:gd name="connsiteX0" fmla="*/ 17943 w 52848"/>
                <a:gd name="connsiteY0" fmla="*/ 59712 h 72964"/>
                <a:gd name="connsiteX1" fmla="*/ 28152 w 52848"/>
                <a:gd name="connsiteY1" fmla="*/ 55270 h 72964"/>
                <a:gd name="connsiteX2" fmla="*/ 32517 w 52848"/>
                <a:gd name="connsiteY2" fmla="*/ 43268 h 72964"/>
                <a:gd name="connsiteX3" fmla="*/ 18567 w 52848"/>
                <a:gd name="connsiteY3" fmla="*/ 47632 h 72964"/>
                <a:gd name="connsiteX4" fmla="*/ -4813 w 52848"/>
                <a:gd name="connsiteY4" fmla="*/ 26022 h 72964"/>
                <a:gd name="connsiteX5" fmla="*/ -4813 w 52848"/>
                <a:gd name="connsiteY5" fmla="*/ 23863 h 72964"/>
                <a:gd name="connsiteX6" fmla="*/ 2356 w 52848"/>
                <a:gd name="connsiteY6" fmla="*/ 6562 h 72964"/>
                <a:gd name="connsiteX7" fmla="*/ 20359 w 52848"/>
                <a:gd name="connsiteY7" fmla="*/ 16 h 72964"/>
                <a:gd name="connsiteX8" fmla="*/ 33297 w 52848"/>
                <a:gd name="connsiteY8" fmla="*/ 2899 h 72964"/>
                <a:gd name="connsiteX9" fmla="*/ 42026 w 52848"/>
                <a:gd name="connsiteY9" fmla="*/ 10693 h 72964"/>
                <a:gd name="connsiteX10" fmla="*/ 47947 w 52848"/>
                <a:gd name="connsiteY10" fmla="*/ 35787 h 72964"/>
                <a:gd name="connsiteX11" fmla="*/ 45611 w 52848"/>
                <a:gd name="connsiteY11" fmla="*/ 52854 h 72964"/>
                <a:gd name="connsiteX12" fmla="*/ 39142 w 52848"/>
                <a:gd name="connsiteY12" fmla="*/ 64465 h 72964"/>
                <a:gd name="connsiteX13" fmla="*/ 19035 w 52848"/>
                <a:gd name="connsiteY13" fmla="*/ 72960 h 72964"/>
                <a:gd name="connsiteX14" fmla="*/ 9449 w 52848"/>
                <a:gd name="connsiteY14" fmla="*/ 71480 h 72964"/>
                <a:gd name="connsiteX15" fmla="*/ 2592 w 52848"/>
                <a:gd name="connsiteY15" fmla="*/ 68596 h 72964"/>
                <a:gd name="connsiteX16" fmla="*/ -2784 w 52848"/>
                <a:gd name="connsiteY16" fmla="*/ 64777 h 72964"/>
                <a:gd name="connsiteX17" fmla="*/ 5009 w 52848"/>
                <a:gd name="connsiteY17" fmla="*/ 53633 h 72964"/>
                <a:gd name="connsiteX18" fmla="*/ 6957 w 52848"/>
                <a:gd name="connsiteY18" fmla="*/ 55192 h 72964"/>
                <a:gd name="connsiteX19" fmla="*/ 11398 w 52848"/>
                <a:gd name="connsiteY19" fmla="*/ 57763 h 72964"/>
                <a:gd name="connsiteX20" fmla="*/ 17943 w 52848"/>
                <a:gd name="connsiteY20" fmla="*/ 59712 h 72964"/>
                <a:gd name="connsiteX21" fmla="*/ 20127 w 52848"/>
                <a:gd name="connsiteY21" fmla="*/ 34150 h 72964"/>
                <a:gd name="connsiteX22" fmla="*/ 27920 w 52848"/>
                <a:gd name="connsiteY22" fmla="*/ 31422 h 72964"/>
                <a:gd name="connsiteX23" fmla="*/ 31037 w 52848"/>
                <a:gd name="connsiteY23" fmla="*/ 24253 h 72964"/>
                <a:gd name="connsiteX24" fmla="*/ 27996 w 52848"/>
                <a:gd name="connsiteY24" fmla="*/ 16459 h 72964"/>
                <a:gd name="connsiteX25" fmla="*/ 12958 w 52848"/>
                <a:gd name="connsiteY25" fmla="*/ 16459 h 72964"/>
                <a:gd name="connsiteX26" fmla="*/ 10074 w 52848"/>
                <a:gd name="connsiteY26" fmla="*/ 23785 h 72964"/>
                <a:gd name="connsiteX27" fmla="*/ 12722 w 52848"/>
                <a:gd name="connsiteY27" fmla="*/ 31578 h 72964"/>
                <a:gd name="connsiteX28" fmla="*/ 20127 w 52848"/>
                <a:gd name="connsiteY28" fmla="*/ 34150 h 72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2848" h="72964">
                  <a:moveTo>
                    <a:pt x="17943" y="59712"/>
                  </a:moveTo>
                  <a:cubicBezTo>
                    <a:pt x="21839" y="59914"/>
                    <a:pt x="25660" y="58270"/>
                    <a:pt x="28152" y="55270"/>
                  </a:cubicBezTo>
                  <a:cubicBezTo>
                    <a:pt x="30725" y="51770"/>
                    <a:pt x="32205" y="47601"/>
                    <a:pt x="32517" y="43268"/>
                  </a:cubicBezTo>
                  <a:cubicBezTo>
                    <a:pt x="28464" y="46136"/>
                    <a:pt x="23556" y="47664"/>
                    <a:pt x="18567" y="47632"/>
                  </a:cubicBezTo>
                  <a:cubicBezTo>
                    <a:pt x="6177" y="48123"/>
                    <a:pt x="-4345" y="38452"/>
                    <a:pt x="-4813" y="26022"/>
                  </a:cubicBezTo>
                  <a:cubicBezTo>
                    <a:pt x="-4889" y="25305"/>
                    <a:pt x="-4889" y="24580"/>
                    <a:pt x="-4813" y="23863"/>
                  </a:cubicBezTo>
                  <a:cubicBezTo>
                    <a:pt x="-5045" y="17325"/>
                    <a:pt x="-2476" y="11004"/>
                    <a:pt x="2356" y="6562"/>
                  </a:cubicBezTo>
                  <a:cubicBezTo>
                    <a:pt x="7265" y="2128"/>
                    <a:pt x="13734" y="-218"/>
                    <a:pt x="20359" y="16"/>
                  </a:cubicBezTo>
                  <a:cubicBezTo>
                    <a:pt x="24800" y="-70"/>
                    <a:pt x="29244" y="920"/>
                    <a:pt x="33297" y="2899"/>
                  </a:cubicBezTo>
                  <a:cubicBezTo>
                    <a:pt x="36882" y="4637"/>
                    <a:pt x="39922" y="7334"/>
                    <a:pt x="42026" y="10693"/>
                  </a:cubicBezTo>
                  <a:cubicBezTo>
                    <a:pt x="46231" y="18361"/>
                    <a:pt x="48259" y="27043"/>
                    <a:pt x="47947" y="35787"/>
                  </a:cubicBezTo>
                  <a:cubicBezTo>
                    <a:pt x="48027" y="41561"/>
                    <a:pt x="47247" y="47321"/>
                    <a:pt x="45611" y="52854"/>
                  </a:cubicBezTo>
                  <a:cubicBezTo>
                    <a:pt x="44363" y="57156"/>
                    <a:pt x="42102" y="61130"/>
                    <a:pt x="39142" y="64465"/>
                  </a:cubicBezTo>
                  <a:cubicBezTo>
                    <a:pt x="33921" y="70006"/>
                    <a:pt x="26672" y="73093"/>
                    <a:pt x="19035" y="72960"/>
                  </a:cubicBezTo>
                  <a:cubicBezTo>
                    <a:pt x="15762" y="72991"/>
                    <a:pt x="12566" y="72485"/>
                    <a:pt x="9449" y="71480"/>
                  </a:cubicBezTo>
                  <a:cubicBezTo>
                    <a:pt x="7033" y="70794"/>
                    <a:pt x="4773" y="69819"/>
                    <a:pt x="2592" y="68596"/>
                  </a:cubicBezTo>
                  <a:cubicBezTo>
                    <a:pt x="1032" y="67583"/>
                    <a:pt x="-760" y="66336"/>
                    <a:pt x="-2784" y="64777"/>
                  </a:cubicBezTo>
                  <a:lnTo>
                    <a:pt x="5009" y="53633"/>
                  </a:lnTo>
                  <a:lnTo>
                    <a:pt x="6957" y="55192"/>
                  </a:lnTo>
                  <a:cubicBezTo>
                    <a:pt x="8357" y="56197"/>
                    <a:pt x="9838" y="57062"/>
                    <a:pt x="11398" y="57763"/>
                  </a:cubicBezTo>
                  <a:cubicBezTo>
                    <a:pt x="13422" y="58917"/>
                    <a:pt x="15606" y="59587"/>
                    <a:pt x="17943" y="59712"/>
                  </a:cubicBezTo>
                  <a:close/>
                  <a:moveTo>
                    <a:pt x="20127" y="34150"/>
                  </a:moveTo>
                  <a:cubicBezTo>
                    <a:pt x="23008" y="34251"/>
                    <a:pt x="25736" y="33277"/>
                    <a:pt x="27920" y="31422"/>
                  </a:cubicBezTo>
                  <a:cubicBezTo>
                    <a:pt x="30025" y="29638"/>
                    <a:pt x="31113" y="26996"/>
                    <a:pt x="31037" y="24253"/>
                  </a:cubicBezTo>
                  <a:cubicBezTo>
                    <a:pt x="31113" y="21354"/>
                    <a:pt x="30025" y="18556"/>
                    <a:pt x="27996" y="16459"/>
                  </a:cubicBezTo>
                  <a:cubicBezTo>
                    <a:pt x="23788" y="12415"/>
                    <a:pt x="17163" y="12415"/>
                    <a:pt x="12958" y="16459"/>
                  </a:cubicBezTo>
                  <a:cubicBezTo>
                    <a:pt x="11010" y="18384"/>
                    <a:pt x="9994" y="21050"/>
                    <a:pt x="10074" y="23785"/>
                  </a:cubicBezTo>
                  <a:cubicBezTo>
                    <a:pt x="9917" y="26622"/>
                    <a:pt x="10854" y="29412"/>
                    <a:pt x="12722" y="31578"/>
                  </a:cubicBezTo>
                  <a:cubicBezTo>
                    <a:pt x="14670" y="33503"/>
                    <a:pt x="17399" y="34454"/>
                    <a:pt x="20127" y="34150"/>
                  </a:cubicBezTo>
                  <a:close/>
                </a:path>
              </a:pathLst>
            </a:custGeom>
            <a:solidFill>
              <a:srgbClr val="6D6E71"/>
            </a:solidFill>
            <a:ln w="7792"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294E3526-E932-4C3E-A5B4-271D5BD31A58}"/>
                </a:ext>
              </a:extLst>
            </p:cNvPr>
            <p:cNvSpPr/>
            <p:nvPr/>
          </p:nvSpPr>
          <p:spPr>
            <a:xfrm>
              <a:off x="13239595" y="3424903"/>
              <a:ext cx="58506" cy="73300"/>
            </a:xfrm>
            <a:custGeom>
              <a:avLst/>
              <a:gdLst>
                <a:gd name="connsiteX0" fmla="*/ 24416 w 58506"/>
                <a:gd name="connsiteY0" fmla="*/ 73239 h 73300"/>
                <a:gd name="connsiteX1" fmla="*/ 2436 w 58506"/>
                <a:gd name="connsiteY1" fmla="*/ 63264 h 73300"/>
                <a:gd name="connsiteX2" fmla="*/ 2436 w 58506"/>
                <a:gd name="connsiteY2" fmla="*/ 9959 h 73300"/>
                <a:gd name="connsiteX3" fmla="*/ 43663 w 58506"/>
                <a:gd name="connsiteY3" fmla="*/ 7247 h 73300"/>
                <a:gd name="connsiteX4" fmla="*/ 46391 w 58506"/>
                <a:gd name="connsiteY4" fmla="*/ 9959 h 73300"/>
                <a:gd name="connsiteX5" fmla="*/ 46391 w 58506"/>
                <a:gd name="connsiteY5" fmla="*/ 63264 h 73300"/>
                <a:gd name="connsiteX6" fmla="*/ 24416 w 58506"/>
                <a:gd name="connsiteY6" fmla="*/ 73239 h 73300"/>
                <a:gd name="connsiteX7" fmla="*/ 13970 w 58506"/>
                <a:gd name="connsiteY7" fmla="*/ 19545 h 73300"/>
                <a:gd name="connsiteX8" fmla="*/ 13970 w 58506"/>
                <a:gd name="connsiteY8" fmla="*/ 53835 h 73300"/>
                <a:gd name="connsiteX9" fmla="*/ 24416 w 58506"/>
                <a:gd name="connsiteY9" fmla="*/ 60303 h 73300"/>
                <a:gd name="connsiteX10" fmla="*/ 34857 w 58506"/>
                <a:gd name="connsiteY10" fmla="*/ 53835 h 73300"/>
                <a:gd name="connsiteX11" fmla="*/ 34857 w 58506"/>
                <a:gd name="connsiteY11" fmla="*/ 19545 h 73300"/>
                <a:gd name="connsiteX12" fmla="*/ 24416 w 58506"/>
                <a:gd name="connsiteY12" fmla="*/ 13076 h 73300"/>
                <a:gd name="connsiteX13" fmla="*/ 13970 w 58506"/>
                <a:gd name="connsiteY13" fmla="*/ 19545 h 73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506" h="73300">
                  <a:moveTo>
                    <a:pt x="24416" y="73239"/>
                  </a:moveTo>
                  <a:cubicBezTo>
                    <a:pt x="15842" y="73832"/>
                    <a:pt x="7581" y="70075"/>
                    <a:pt x="2436" y="63264"/>
                  </a:cubicBezTo>
                  <a:cubicBezTo>
                    <a:pt x="-7305" y="46836"/>
                    <a:pt x="-7305" y="26387"/>
                    <a:pt x="2436" y="9959"/>
                  </a:cubicBezTo>
                  <a:cubicBezTo>
                    <a:pt x="13114" y="-2175"/>
                    <a:pt x="31505" y="-3391"/>
                    <a:pt x="43663" y="7247"/>
                  </a:cubicBezTo>
                  <a:cubicBezTo>
                    <a:pt x="44675" y="8089"/>
                    <a:pt x="45535" y="8993"/>
                    <a:pt x="46391" y="9959"/>
                  </a:cubicBezTo>
                  <a:cubicBezTo>
                    <a:pt x="56053" y="26410"/>
                    <a:pt x="56053" y="46813"/>
                    <a:pt x="46391" y="63264"/>
                  </a:cubicBezTo>
                  <a:cubicBezTo>
                    <a:pt x="41170" y="70044"/>
                    <a:pt x="32909" y="73785"/>
                    <a:pt x="24416" y="73239"/>
                  </a:cubicBezTo>
                  <a:close/>
                  <a:moveTo>
                    <a:pt x="13970" y="19545"/>
                  </a:moveTo>
                  <a:cubicBezTo>
                    <a:pt x="9529" y="30541"/>
                    <a:pt x="9529" y="42838"/>
                    <a:pt x="13970" y="53835"/>
                  </a:cubicBezTo>
                  <a:cubicBezTo>
                    <a:pt x="15842" y="57918"/>
                    <a:pt x="19971" y="60474"/>
                    <a:pt x="24416" y="60303"/>
                  </a:cubicBezTo>
                  <a:cubicBezTo>
                    <a:pt x="28856" y="60435"/>
                    <a:pt x="32985" y="57887"/>
                    <a:pt x="34857" y="53835"/>
                  </a:cubicBezTo>
                  <a:cubicBezTo>
                    <a:pt x="39222" y="42815"/>
                    <a:pt x="39222" y="30564"/>
                    <a:pt x="34857" y="19545"/>
                  </a:cubicBezTo>
                  <a:cubicBezTo>
                    <a:pt x="32985" y="15492"/>
                    <a:pt x="28856" y="12944"/>
                    <a:pt x="24416" y="13076"/>
                  </a:cubicBezTo>
                  <a:cubicBezTo>
                    <a:pt x="19971" y="12905"/>
                    <a:pt x="15842" y="15461"/>
                    <a:pt x="13970" y="19545"/>
                  </a:cubicBezTo>
                  <a:close/>
                </a:path>
              </a:pathLst>
            </a:custGeom>
            <a:solidFill>
              <a:srgbClr val="6D6E71"/>
            </a:solidFill>
            <a:ln w="7792"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AB6E5713-8761-4CCC-B57B-20BECE16B8D7}"/>
                </a:ext>
              </a:extLst>
            </p:cNvPr>
            <p:cNvSpPr/>
            <p:nvPr/>
          </p:nvSpPr>
          <p:spPr>
            <a:xfrm>
              <a:off x="13335198" y="3424881"/>
              <a:ext cx="74347" cy="73189"/>
            </a:xfrm>
            <a:custGeom>
              <a:avLst/>
              <a:gdLst>
                <a:gd name="connsiteX0" fmla="*/ 58724 w 74347"/>
                <a:gd name="connsiteY0" fmla="*/ 62663 h 73189"/>
                <a:gd name="connsiteX1" fmla="*/ 5884 w 74347"/>
                <a:gd name="connsiteY1" fmla="*/ 62663 h 73189"/>
                <a:gd name="connsiteX2" fmla="*/ 5884 w 74347"/>
                <a:gd name="connsiteY2" fmla="*/ 10527 h 73189"/>
                <a:gd name="connsiteX3" fmla="*/ 58724 w 74347"/>
                <a:gd name="connsiteY3" fmla="*/ 10527 h 73189"/>
                <a:gd name="connsiteX4" fmla="*/ 58724 w 74347"/>
                <a:gd name="connsiteY4" fmla="*/ 62663 h 73189"/>
                <a:gd name="connsiteX5" fmla="*/ 53423 w 74347"/>
                <a:gd name="connsiteY5" fmla="*/ 36634 h 73189"/>
                <a:gd name="connsiteX6" fmla="*/ 47346 w 74347"/>
                <a:gd name="connsiteY6" fmla="*/ 20502 h 73189"/>
                <a:gd name="connsiteX7" fmla="*/ 19054 w 74347"/>
                <a:gd name="connsiteY7" fmla="*/ 18850 h 73189"/>
                <a:gd name="connsiteX8" fmla="*/ 17418 w 74347"/>
                <a:gd name="connsiteY8" fmla="*/ 20502 h 73189"/>
                <a:gd name="connsiteX9" fmla="*/ 17418 w 74347"/>
                <a:gd name="connsiteY9" fmla="*/ 52766 h 73189"/>
                <a:gd name="connsiteX10" fmla="*/ 45942 w 74347"/>
                <a:gd name="connsiteY10" fmla="*/ 54184 h 73189"/>
                <a:gd name="connsiteX11" fmla="*/ 47346 w 74347"/>
                <a:gd name="connsiteY11" fmla="*/ 52766 h 73189"/>
                <a:gd name="connsiteX12" fmla="*/ 53423 w 74347"/>
                <a:gd name="connsiteY12" fmla="*/ 37023 h 7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347" h="73189">
                  <a:moveTo>
                    <a:pt x="58724" y="62663"/>
                  </a:moveTo>
                  <a:cubicBezTo>
                    <a:pt x="43918" y="76699"/>
                    <a:pt x="20690" y="76699"/>
                    <a:pt x="5884" y="62663"/>
                  </a:cubicBezTo>
                  <a:cubicBezTo>
                    <a:pt x="-8454" y="48246"/>
                    <a:pt x="-8454" y="24944"/>
                    <a:pt x="5884" y="10527"/>
                  </a:cubicBezTo>
                  <a:cubicBezTo>
                    <a:pt x="20690" y="-3509"/>
                    <a:pt x="43918" y="-3509"/>
                    <a:pt x="58724" y="10527"/>
                  </a:cubicBezTo>
                  <a:cubicBezTo>
                    <a:pt x="73062" y="24944"/>
                    <a:pt x="73062" y="48246"/>
                    <a:pt x="58724" y="62663"/>
                  </a:cubicBezTo>
                  <a:close/>
                  <a:moveTo>
                    <a:pt x="53423" y="36634"/>
                  </a:moveTo>
                  <a:cubicBezTo>
                    <a:pt x="53503" y="30680"/>
                    <a:pt x="51319" y="24905"/>
                    <a:pt x="47346" y="20502"/>
                  </a:cubicBezTo>
                  <a:cubicBezTo>
                    <a:pt x="40021" y="12241"/>
                    <a:pt x="27315" y="11501"/>
                    <a:pt x="19054" y="18850"/>
                  </a:cubicBezTo>
                  <a:cubicBezTo>
                    <a:pt x="18510" y="19372"/>
                    <a:pt x="17966" y="19917"/>
                    <a:pt x="17418" y="20502"/>
                  </a:cubicBezTo>
                  <a:cubicBezTo>
                    <a:pt x="9312" y="29737"/>
                    <a:pt x="9312" y="43531"/>
                    <a:pt x="17418" y="52766"/>
                  </a:cubicBezTo>
                  <a:cubicBezTo>
                    <a:pt x="24899" y="61026"/>
                    <a:pt x="37681" y="61665"/>
                    <a:pt x="45942" y="54184"/>
                  </a:cubicBezTo>
                  <a:cubicBezTo>
                    <a:pt x="46410" y="53732"/>
                    <a:pt x="46878" y="53264"/>
                    <a:pt x="47346" y="52766"/>
                  </a:cubicBezTo>
                  <a:cubicBezTo>
                    <a:pt x="51243" y="48456"/>
                    <a:pt x="53423" y="42845"/>
                    <a:pt x="53423" y="37023"/>
                  </a:cubicBezTo>
                  <a:close/>
                </a:path>
              </a:pathLst>
            </a:custGeom>
            <a:solidFill>
              <a:srgbClr val="6D6E71"/>
            </a:solidFill>
            <a:ln w="7792"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4E47E0ED-16D2-478A-8707-CF7B3F865DFC}"/>
                </a:ext>
              </a:extLst>
            </p:cNvPr>
            <p:cNvSpPr/>
            <p:nvPr/>
          </p:nvSpPr>
          <p:spPr>
            <a:xfrm>
              <a:off x="13417571" y="3420509"/>
              <a:ext cx="39902" cy="76698"/>
            </a:xfrm>
            <a:custGeom>
              <a:avLst/>
              <a:gdLst>
                <a:gd name="connsiteX0" fmla="*/ 17109 w 39902"/>
                <a:gd name="connsiteY0" fmla="*/ 19184 h 76698"/>
                <a:gd name="connsiteX1" fmla="*/ 17109 w 39902"/>
                <a:gd name="connsiteY1" fmla="*/ 22847 h 76698"/>
                <a:gd name="connsiteX2" fmla="*/ 30279 w 39902"/>
                <a:gd name="connsiteY2" fmla="*/ 22847 h 76698"/>
                <a:gd name="connsiteX3" fmla="*/ 30279 w 39902"/>
                <a:gd name="connsiteY3" fmla="*/ 33602 h 76698"/>
                <a:gd name="connsiteX4" fmla="*/ 17109 w 39902"/>
                <a:gd name="connsiteY4" fmla="*/ 33602 h 76698"/>
                <a:gd name="connsiteX5" fmla="*/ 17109 w 39902"/>
                <a:gd name="connsiteY5" fmla="*/ 76698 h 76698"/>
                <a:gd name="connsiteX6" fmla="*/ 1523 w 39902"/>
                <a:gd name="connsiteY6" fmla="*/ 76698 h 76698"/>
                <a:gd name="connsiteX7" fmla="*/ 1523 w 39902"/>
                <a:gd name="connsiteY7" fmla="*/ 33602 h 76698"/>
                <a:gd name="connsiteX8" fmla="*/ -4870 w 39902"/>
                <a:gd name="connsiteY8" fmla="*/ 33602 h 76698"/>
                <a:gd name="connsiteX9" fmla="*/ -4870 w 39902"/>
                <a:gd name="connsiteY9" fmla="*/ 22691 h 76698"/>
                <a:gd name="connsiteX10" fmla="*/ 1523 w 39902"/>
                <a:gd name="connsiteY10" fmla="*/ 22691 h 76698"/>
                <a:gd name="connsiteX11" fmla="*/ 1523 w 39902"/>
                <a:gd name="connsiteY11" fmla="*/ 19340 h 76698"/>
                <a:gd name="connsiteX12" fmla="*/ 18434 w 39902"/>
                <a:gd name="connsiteY12" fmla="*/ 36 h 76698"/>
                <a:gd name="connsiteX13" fmla="*/ 20382 w 39902"/>
                <a:gd name="connsiteY13" fmla="*/ 13 h 76698"/>
                <a:gd name="connsiteX14" fmla="*/ 35032 w 39902"/>
                <a:gd name="connsiteY14" fmla="*/ 6092 h 76698"/>
                <a:gd name="connsiteX15" fmla="*/ 29579 w 39902"/>
                <a:gd name="connsiteY15" fmla="*/ 16301 h 76698"/>
                <a:gd name="connsiteX16" fmla="*/ 22174 w 39902"/>
                <a:gd name="connsiteY16" fmla="*/ 12482 h 76698"/>
                <a:gd name="connsiteX17" fmla="*/ 18354 w 39902"/>
                <a:gd name="connsiteY17" fmla="*/ 14119 h 76698"/>
                <a:gd name="connsiteX18" fmla="*/ 17109 w 39902"/>
                <a:gd name="connsiteY18" fmla="*/ 19184 h 76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902" h="76698">
                  <a:moveTo>
                    <a:pt x="17109" y="19184"/>
                  </a:moveTo>
                  <a:lnTo>
                    <a:pt x="17109" y="22847"/>
                  </a:lnTo>
                  <a:lnTo>
                    <a:pt x="30279" y="22847"/>
                  </a:lnTo>
                  <a:lnTo>
                    <a:pt x="30279" y="33602"/>
                  </a:lnTo>
                  <a:lnTo>
                    <a:pt x="17109" y="33602"/>
                  </a:lnTo>
                  <a:lnTo>
                    <a:pt x="17109" y="76698"/>
                  </a:lnTo>
                  <a:lnTo>
                    <a:pt x="1523" y="76698"/>
                  </a:lnTo>
                  <a:lnTo>
                    <a:pt x="1523" y="33602"/>
                  </a:lnTo>
                  <a:lnTo>
                    <a:pt x="-4870" y="33602"/>
                  </a:lnTo>
                  <a:lnTo>
                    <a:pt x="-4870" y="22691"/>
                  </a:lnTo>
                  <a:lnTo>
                    <a:pt x="1523" y="22691"/>
                  </a:lnTo>
                  <a:lnTo>
                    <a:pt x="1523" y="19340"/>
                  </a:lnTo>
                  <a:cubicBezTo>
                    <a:pt x="899" y="9334"/>
                    <a:pt x="8456" y="691"/>
                    <a:pt x="18434" y="36"/>
                  </a:cubicBezTo>
                  <a:cubicBezTo>
                    <a:pt x="19134" y="-3"/>
                    <a:pt x="19758" y="-10"/>
                    <a:pt x="20382" y="13"/>
                  </a:cubicBezTo>
                  <a:cubicBezTo>
                    <a:pt x="25915" y="52"/>
                    <a:pt x="31136" y="2234"/>
                    <a:pt x="35032" y="6092"/>
                  </a:cubicBezTo>
                  <a:lnTo>
                    <a:pt x="29579" y="16301"/>
                  </a:lnTo>
                  <a:cubicBezTo>
                    <a:pt x="27787" y="13978"/>
                    <a:pt x="25059" y="12568"/>
                    <a:pt x="22174" y="12482"/>
                  </a:cubicBezTo>
                  <a:cubicBezTo>
                    <a:pt x="20694" y="12443"/>
                    <a:pt x="19370" y="13043"/>
                    <a:pt x="18354" y="14119"/>
                  </a:cubicBezTo>
                  <a:cubicBezTo>
                    <a:pt x="17342" y="15584"/>
                    <a:pt x="16874" y="17400"/>
                    <a:pt x="17109" y="19184"/>
                  </a:cubicBezTo>
                  <a:close/>
                </a:path>
              </a:pathLst>
            </a:custGeom>
            <a:solidFill>
              <a:srgbClr val="6D6E71"/>
            </a:solidFill>
            <a:ln w="7792"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D2FB4BBD-6803-4ECE-A6ED-0A77F181C22E}"/>
                </a:ext>
              </a:extLst>
            </p:cNvPr>
            <p:cNvSpPr/>
            <p:nvPr/>
          </p:nvSpPr>
          <p:spPr>
            <a:xfrm>
              <a:off x="13458329" y="3420513"/>
              <a:ext cx="39981" cy="76693"/>
            </a:xfrm>
            <a:custGeom>
              <a:avLst/>
              <a:gdLst>
                <a:gd name="connsiteX0" fmla="*/ 17109 w 39981"/>
                <a:gd name="connsiteY0" fmla="*/ 19180 h 76693"/>
                <a:gd name="connsiteX1" fmla="*/ 17109 w 39981"/>
                <a:gd name="connsiteY1" fmla="*/ 22843 h 76693"/>
                <a:gd name="connsiteX2" fmla="*/ 30279 w 39981"/>
                <a:gd name="connsiteY2" fmla="*/ 22843 h 76693"/>
                <a:gd name="connsiteX3" fmla="*/ 30279 w 39981"/>
                <a:gd name="connsiteY3" fmla="*/ 33598 h 76693"/>
                <a:gd name="connsiteX4" fmla="*/ 17109 w 39981"/>
                <a:gd name="connsiteY4" fmla="*/ 33598 h 76693"/>
                <a:gd name="connsiteX5" fmla="*/ 17109 w 39981"/>
                <a:gd name="connsiteY5" fmla="*/ 76694 h 76693"/>
                <a:gd name="connsiteX6" fmla="*/ 1523 w 39981"/>
                <a:gd name="connsiteY6" fmla="*/ 76694 h 76693"/>
                <a:gd name="connsiteX7" fmla="*/ 1523 w 39981"/>
                <a:gd name="connsiteY7" fmla="*/ 33598 h 76693"/>
                <a:gd name="connsiteX8" fmla="*/ -4870 w 39981"/>
                <a:gd name="connsiteY8" fmla="*/ 33598 h 76693"/>
                <a:gd name="connsiteX9" fmla="*/ -4870 w 39981"/>
                <a:gd name="connsiteY9" fmla="*/ 22687 h 76693"/>
                <a:gd name="connsiteX10" fmla="*/ 1523 w 39981"/>
                <a:gd name="connsiteY10" fmla="*/ 22687 h 76693"/>
                <a:gd name="connsiteX11" fmla="*/ 1523 w 39981"/>
                <a:gd name="connsiteY11" fmla="*/ 19336 h 76693"/>
                <a:gd name="connsiteX12" fmla="*/ 6976 w 39981"/>
                <a:gd name="connsiteY12" fmla="*/ 5230 h 76693"/>
                <a:gd name="connsiteX13" fmla="*/ 20458 w 39981"/>
                <a:gd name="connsiteY13" fmla="*/ 9 h 76693"/>
                <a:gd name="connsiteX14" fmla="*/ 35112 w 39981"/>
                <a:gd name="connsiteY14" fmla="*/ 6088 h 76693"/>
                <a:gd name="connsiteX15" fmla="*/ 29579 w 39981"/>
                <a:gd name="connsiteY15" fmla="*/ 16297 h 76693"/>
                <a:gd name="connsiteX16" fmla="*/ 22250 w 39981"/>
                <a:gd name="connsiteY16" fmla="*/ 12478 h 76693"/>
                <a:gd name="connsiteX17" fmla="*/ 18354 w 39981"/>
                <a:gd name="connsiteY17" fmla="*/ 14115 h 76693"/>
                <a:gd name="connsiteX18" fmla="*/ 17109 w 39981"/>
                <a:gd name="connsiteY18" fmla="*/ 19180 h 7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981" h="76693">
                  <a:moveTo>
                    <a:pt x="17109" y="19180"/>
                  </a:moveTo>
                  <a:lnTo>
                    <a:pt x="17109" y="22843"/>
                  </a:lnTo>
                  <a:lnTo>
                    <a:pt x="30279" y="22843"/>
                  </a:lnTo>
                  <a:lnTo>
                    <a:pt x="30279" y="33598"/>
                  </a:lnTo>
                  <a:lnTo>
                    <a:pt x="17109" y="33598"/>
                  </a:lnTo>
                  <a:lnTo>
                    <a:pt x="17109" y="76694"/>
                  </a:lnTo>
                  <a:lnTo>
                    <a:pt x="1523" y="76694"/>
                  </a:lnTo>
                  <a:lnTo>
                    <a:pt x="1523" y="33598"/>
                  </a:lnTo>
                  <a:lnTo>
                    <a:pt x="-4870" y="33598"/>
                  </a:lnTo>
                  <a:lnTo>
                    <a:pt x="-4870" y="22687"/>
                  </a:lnTo>
                  <a:lnTo>
                    <a:pt x="1523" y="22687"/>
                  </a:lnTo>
                  <a:lnTo>
                    <a:pt x="1523" y="19336"/>
                  </a:lnTo>
                  <a:cubicBezTo>
                    <a:pt x="1287" y="14076"/>
                    <a:pt x="3235" y="8956"/>
                    <a:pt x="6976" y="5230"/>
                  </a:cubicBezTo>
                  <a:cubicBezTo>
                    <a:pt x="10561" y="1739"/>
                    <a:pt x="15473" y="-147"/>
                    <a:pt x="20458" y="9"/>
                  </a:cubicBezTo>
                  <a:cubicBezTo>
                    <a:pt x="25915" y="63"/>
                    <a:pt x="31216" y="2245"/>
                    <a:pt x="35112" y="6088"/>
                  </a:cubicBezTo>
                  <a:lnTo>
                    <a:pt x="29579" y="16297"/>
                  </a:lnTo>
                  <a:cubicBezTo>
                    <a:pt x="27863" y="13974"/>
                    <a:pt x="25135" y="12572"/>
                    <a:pt x="22250" y="12478"/>
                  </a:cubicBezTo>
                  <a:cubicBezTo>
                    <a:pt x="20770" y="12439"/>
                    <a:pt x="19370" y="13039"/>
                    <a:pt x="18354" y="14115"/>
                  </a:cubicBezTo>
                  <a:cubicBezTo>
                    <a:pt x="17342" y="15580"/>
                    <a:pt x="16874" y="17395"/>
                    <a:pt x="17109" y="19180"/>
                  </a:cubicBezTo>
                  <a:close/>
                </a:path>
              </a:pathLst>
            </a:custGeom>
            <a:solidFill>
              <a:srgbClr val="6D6E71"/>
            </a:solidFill>
            <a:ln w="7792"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E7745940-C15E-4B89-B463-387B994FB1A7}"/>
                </a:ext>
              </a:extLst>
            </p:cNvPr>
            <p:cNvSpPr/>
            <p:nvPr/>
          </p:nvSpPr>
          <p:spPr>
            <a:xfrm>
              <a:off x="13499166" y="3441555"/>
              <a:ext cx="54587" cy="56598"/>
            </a:xfrm>
            <a:custGeom>
              <a:avLst/>
              <a:gdLst>
                <a:gd name="connsiteX0" fmla="*/ 45475 w 54587"/>
                <a:gd name="connsiteY0" fmla="*/ 47859 h 56598"/>
                <a:gd name="connsiteX1" fmla="*/ 23811 w 54587"/>
                <a:gd name="connsiteY1" fmla="*/ 56588 h 56598"/>
                <a:gd name="connsiteX2" fmla="*/ 3313 w 54587"/>
                <a:gd name="connsiteY2" fmla="*/ 48794 h 56598"/>
                <a:gd name="connsiteX3" fmla="*/ 3313 w 54587"/>
                <a:gd name="connsiteY3" fmla="*/ 7802 h 56598"/>
                <a:gd name="connsiteX4" fmla="*/ 22795 w 54587"/>
                <a:gd name="connsiteY4" fmla="*/ 9 h 56598"/>
                <a:gd name="connsiteX5" fmla="*/ 41890 w 54587"/>
                <a:gd name="connsiteY5" fmla="*/ 6789 h 56598"/>
                <a:gd name="connsiteX6" fmla="*/ 49683 w 54587"/>
                <a:gd name="connsiteY6" fmla="*/ 25415 h 56598"/>
                <a:gd name="connsiteX7" fmla="*/ 49683 w 54587"/>
                <a:gd name="connsiteY7" fmla="*/ 33208 h 56598"/>
                <a:gd name="connsiteX8" fmla="*/ 9937 w 54587"/>
                <a:gd name="connsiteY8" fmla="*/ 33208 h 56598"/>
                <a:gd name="connsiteX9" fmla="*/ 14614 w 54587"/>
                <a:gd name="connsiteY9" fmla="*/ 40534 h 56598"/>
                <a:gd name="connsiteX10" fmla="*/ 23499 w 54587"/>
                <a:gd name="connsiteY10" fmla="*/ 43339 h 56598"/>
                <a:gd name="connsiteX11" fmla="*/ 36669 w 54587"/>
                <a:gd name="connsiteY11" fmla="*/ 37962 h 56598"/>
                <a:gd name="connsiteX12" fmla="*/ 30825 w 54587"/>
                <a:gd name="connsiteY12" fmla="*/ 15596 h 56598"/>
                <a:gd name="connsiteX13" fmla="*/ 23031 w 54587"/>
                <a:gd name="connsiteY13" fmla="*/ 12946 h 56598"/>
                <a:gd name="connsiteX14" fmla="*/ 14770 w 54587"/>
                <a:gd name="connsiteY14" fmla="*/ 15673 h 56598"/>
                <a:gd name="connsiteX15" fmla="*/ 10406 w 54587"/>
                <a:gd name="connsiteY15" fmla="*/ 23467 h 56598"/>
                <a:gd name="connsiteX16" fmla="*/ 34329 w 54587"/>
                <a:gd name="connsiteY16" fmla="*/ 23467 h 56598"/>
                <a:gd name="connsiteX17" fmla="*/ 30825 w 54587"/>
                <a:gd name="connsiteY17" fmla="*/ 15596 h 56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587" h="56598">
                  <a:moveTo>
                    <a:pt x="45475" y="47859"/>
                  </a:moveTo>
                  <a:cubicBezTo>
                    <a:pt x="39710" y="53533"/>
                    <a:pt x="31917" y="56674"/>
                    <a:pt x="23811" y="56588"/>
                  </a:cubicBezTo>
                  <a:cubicBezTo>
                    <a:pt x="16250" y="56798"/>
                    <a:pt x="8845" y="54000"/>
                    <a:pt x="3313" y="48794"/>
                  </a:cubicBezTo>
                  <a:cubicBezTo>
                    <a:pt x="-7597" y="37307"/>
                    <a:pt x="-7597" y="19290"/>
                    <a:pt x="3313" y="7802"/>
                  </a:cubicBezTo>
                  <a:cubicBezTo>
                    <a:pt x="8537" y="2752"/>
                    <a:pt x="15550" y="-45"/>
                    <a:pt x="22795" y="9"/>
                  </a:cubicBezTo>
                  <a:cubicBezTo>
                    <a:pt x="29812" y="-170"/>
                    <a:pt x="36590" y="2246"/>
                    <a:pt x="41890" y="6789"/>
                  </a:cubicBezTo>
                  <a:cubicBezTo>
                    <a:pt x="47191" y="11496"/>
                    <a:pt x="50072" y="18347"/>
                    <a:pt x="49683" y="25415"/>
                  </a:cubicBezTo>
                  <a:lnTo>
                    <a:pt x="49683" y="33208"/>
                  </a:lnTo>
                  <a:lnTo>
                    <a:pt x="9937" y="33208"/>
                  </a:lnTo>
                  <a:cubicBezTo>
                    <a:pt x="10406" y="36185"/>
                    <a:pt x="12122" y="38835"/>
                    <a:pt x="14614" y="40534"/>
                  </a:cubicBezTo>
                  <a:cubicBezTo>
                    <a:pt x="17187" y="42389"/>
                    <a:pt x="20303" y="43371"/>
                    <a:pt x="23499" y="43339"/>
                  </a:cubicBezTo>
                  <a:cubicBezTo>
                    <a:pt x="28484" y="43511"/>
                    <a:pt x="33241" y="41555"/>
                    <a:pt x="36669" y="37962"/>
                  </a:cubicBezTo>
                  <a:close/>
                  <a:moveTo>
                    <a:pt x="30825" y="15596"/>
                  </a:moveTo>
                  <a:cubicBezTo>
                    <a:pt x="28640" y="13756"/>
                    <a:pt x="25836" y="12813"/>
                    <a:pt x="23031" y="12946"/>
                  </a:cubicBezTo>
                  <a:cubicBezTo>
                    <a:pt x="20071" y="12954"/>
                    <a:pt x="17187" y="13912"/>
                    <a:pt x="14770" y="15673"/>
                  </a:cubicBezTo>
                  <a:cubicBezTo>
                    <a:pt x="12198" y="17481"/>
                    <a:pt x="10638" y="20342"/>
                    <a:pt x="10406" y="23467"/>
                  </a:cubicBezTo>
                  <a:lnTo>
                    <a:pt x="34329" y="23467"/>
                  </a:lnTo>
                  <a:cubicBezTo>
                    <a:pt x="34329" y="20459"/>
                    <a:pt x="33085" y="17591"/>
                    <a:pt x="30825" y="15596"/>
                  </a:cubicBezTo>
                  <a:close/>
                </a:path>
              </a:pathLst>
            </a:custGeom>
            <a:solidFill>
              <a:srgbClr val="6D6E71"/>
            </a:solidFill>
            <a:ln w="7792"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7CC9826F-2C08-486A-A4CE-08A2B7C9C40C}"/>
                </a:ext>
              </a:extLst>
            </p:cNvPr>
            <p:cNvSpPr/>
            <p:nvPr/>
          </p:nvSpPr>
          <p:spPr>
            <a:xfrm>
              <a:off x="13564865" y="3441949"/>
              <a:ext cx="51074" cy="55414"/>
            </a:xfrm>
            <a:custGeom>
              <a:avLst/>
              <a:gdLst>
                <a:gd name="connsiteX0" fmla="*/ 10325 w 51074"/>
                <a:gd name="connsiteY0" fmla="*/ 25021 h 55414"/>
                <a:gd name="connsiteX1" fmla="*/ 10325 w 51074"/>
                <a:gd name="connsiteY1" fmla="*/ 55414 h 55414"/>
                <a:gd name="connsiteX2" fmla="*/ -4870 w 51074"/>
                <a:gd name="connsiteY2" fmla="*/ 55414 h 55414"/>
                <a:gd name="connsiteX3" fmla="*/ -4870 w 51074"/>
                <a:gd name="connsiteY3" fmla="*/ 862 h 55414"/>
                <a:gd name="connsiteX4" fmla="*/ 10325 w 51074"/>
                <a:gd name="connsiteY4" fmla="*/ 862 h 55414"/>
                <a:gd name="connsiteX5" fmla="*/ 10325 w 51074"/>
                <a:gd name="connsiteY5" fmla="*/ 6941 h 55414"/>
                <a:gd name="connsiteX6" fmla="*/ 25911 w 51074"/>
                <a:gd name="connsiteY6" fmla="*/ 5 h 55414"/>
                <a:gd name="connsiteX7" fmla="*/ 40329 w 51074"/>
                <a:gd name="connsiteY7" fmla="*/ 6084 h 55414"/>
                <a:gd name="connsiteX8" fmla="*/ 46174 w 51074"/>
                <a:gd name="connsiteY8" fmla="*/ 22293 h 55414"/>
                <a:gd name="connsiteX9" fmla="*/ 46174 w 51074"/>
                <a:gd name="connsiteY9" fmla="*/ 55414 h 55414"/>
                <a:gd name="connsiteX10" fmla="*/ 30976 w 51074"/>
                <a:gd name="connsiteY10" fmla="*/ 55414 h 55414"/>
                <a:gd name="connsiteX11" fmla="*/ 30976 w 51074"/>
                <a:gd name="connsiteY11" fmla="*/ 24631 h 55414"/>
                <a:gd name="connsiteX12" fmla="*/ 21782 w 51074"/>
                <a:gd name="connsiteY12" fmla="*/ 12007 h 55414"/>
                <a:gd name="connsiteX13" fmla="*/ 13989 w 51074"/>
                <a:gd name="connsiteY13" fmla="*/ 15358 h 55414"/>
                <a:gd name="connsiteX14" fmla="*/ 10325 w 51074"/>
                <a:gd name="connsiteY14" fmla="*/ 25021 h 55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074" h="55414">
                  <a:moveTo>
                    <a:pt x="10325" y="25021"/>
                  </a:moveTo>
                  <a:lnTo>
                    <a:pt x="10325" y="55414"/>
                  </a:lnTo>
                  <a:lnTo>
                    <a:pt x="-4870" y="55414"/>
                  </a:lnTo>
                  <a:lnTo>
                    <a:pt x="-4870" y="862"/>
                  </a:lnTo>
                  <a:lnTo>
                    <a:pt x="10325" y="862"/>
                  </a:lnTo>
                  <a:lnTo>
                    <a:pt x="10325" y="6941"/>
                  </a:lnTo>
                  <a:cubicBezTo>
                    <a:pt x="14301" y="2569"/>
                    <a:pt x="19990" y="59"/>
                    <a:pt x="25911" y="5"/>
                  </a:cubicBezTo>
                  <a:cubicBezTo>
                    <a:pt x="31368" y="-120"/>
                    <a:pt x="36589" y="2094"/>
                    <a:pt x="40329" y="6084"/>
                  </a:cubicBezTo>
                  <a:cubicBezTo>
                    <a:pt x="44382" y="10487"/>
                    <a:pt x="46486" y="16324"/>
                    <a:pt x="46174" y="22293"/>
                  </a:cubicBezTo>
                  <a:lnTo>
                    <a:pt x="46174" y="55414"/>
                  </a:lnTo>
                  <a:lnTo>
                    <a:pt x="30976" y="55414"/>
                  </a:lnTo>
                  <a:lnTo>
                    <a:pt x="30976" y="24631"/>
                  </a:lnTo>
                  <a:cubicBezTo>
                    <a:pt x="30976" y="16215"/>
                    <a:pt x="27939" y="12007"/>
                    <a:pt x="21782" y="12007"/>
                  </a:cubicBezTo>
                  <a:cubicBezTo>
                    <a:pt x="18822" y="12014"/>
                    <a:pt x="16014" y="13230"/>
                    <a:pt x="13989" y="15358"/>
                  </a:cubicBezTo>
                  <a:cubicBezTo>
                    <a:pt x="11493" y="17922"/>
                    <a:pt x="10093" y="21428"/>
                    <a:pt x="10325" y="25021"/>
                  </a:cubicBezTo>
                  <a:close/>
                </a:path>
              </a:pathLst>
            </a:custGeom>
            <a:solidFill>
              <a:srgbClr val="6D6E71"/>
            </a:solidFill>
            <a:ln w="7792"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0F1BC365-05A3-496B-9BB3-FD5BAA2A24E8}"/>
                </a:ext>
              </a:extLst>
            </p:cNvPr>
            <p:cNvSpPr/>
            <p:nvPr/>
          </p:nvSpPr>
          <p:spPr>
            <a:xfrm>
              <a:off x="13626950" y="3422159"/>
              <a:ext cx="56137" cy="75991"/>
            </a:xfrm>
            <a:custGeom>
              <a:avLst/>
              <a:gdLst>
                <a:gd name="connsiteX0" fmla="*/ 20251 w 56137"/>
                <a:gd name="connsiteY0" fmla="*/ 75984 h 75991"/>
                <a:gd name="connsiteX1" fmla="*/ 2948 w 56137"/>
                <a:gd name="connsiteY1" fmla="*/ 68190 h 75991"/>
                <a:gd name="connsiteX2" fmla="*/ -4845 w 56137"/>
                <a:gd name="connsiteY2" fmla="*/ 47850 h 75991"/>
                <a:gd name="connsiteX3" fmla="*/ 2560 w 56137"/>
                <a:gd name="connsiteY3" fmla="*/ 27900 h 75991"/>
                <a:gd name="connsiteX4" fmla="*/ 19859 w 56137"/>
                <a:gd name="connsiteY4" fmla="*/ 20107 h 75991"/>
                <a:gd name="connsiteX5" fmla="*/ 36069 w 56137"/>
                <a:gd name="connsiteY5" fmla="*/ 27042 h 75991"/>
                <a:gd name="connsiteX6" fmla="*/ 36069 w 56137"/>
                <a:gd name="connsiteY6" fmla="*/ 0 h 75991"/>
                <a:gd name="connsiteX7" fmla="*/ 51267 w 56137"/>
                <a:gd name="connsiteY7" fmla="*/ 0 h 75991"/>
                <a:gd name="connsiteX8" fmla="*/ 51267 w 56137"/>
                <a:gd name="connsiteY8" fmla="*/ 75204 h 75991"/>
                <a:gd name="connsiteX9" fmla="*/ 36693 w 56137"/>
                <a:gd name="connsiteY9" fmla="*/ 75204 h 75991"/>
                <a:gd name="connsiteX10" fmla="*/ 36693 w 56137"/>
                <a:gd name="connsiteY10" fmla="*/ 67957 h 75991"/>
                <a:gd name="connsiteX11" fmla="*/ 20251 w 56137"/>
                <a:gd name="connsiteY11" fmla="*/ 75984 h 75991"/>
                <a:gd name="connsiteX12" fmla="*/ 10665 w 56137"/>
                <a:gd name="connsiteY12" fmla="*/ 48006 h 75991"/>
                <a:gd name="connsiteX13" fmla="*/ 14638 w 56137"/>
                <a:gd name="connsiteY13" fmla="*/ 58839 h 75991"/>
                <a:gd name="connsiteX14" fmla="*/ 23835 w 56137"/>
                <a:gd name="connsiteY14" fmla="*/ 63047 h 75991"/>
                <a:gd name="connsiteX15" fmla="*/ 32797 w 56137"/>
                <a:gd name="connsiteY15" fmla="*/ 58839 h 75991"/>
                <a:gd name="connsiteX16" fmla="*/ 36461 w 56137"/>
                <a:gd name="connsiteY16" fmla="*/ 48006 h 75991"/>
                <a:gd name="connsiteX17" fmla="*/ 32797 w 56137"/>
                <a:gd name="connsiteY17" fmla="*/ 36940 h 75991"/>
                <a:gd name="connsiteX18" fmla="*/ 23755 w 56137"/>
                <a:gd name="connsiteY18" fmla="*/ 32498 h 75991"/>
                <a:gd name="connsiteX19" fmla="*/ 14482 w 56137"/>
                <a:gd name="connsiteY19" fmla="*/ 37018 h 75991"/>
                <a:gd name="connsiteX20" fmla="*/ 10665 w 56137"/>
                <a:gd name="connsiteY20" fmla="*/ 48006 h 7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6137" h="75991">
                  <a:moveTo>
                    <a:pt x="20251" y="75984"/>
                  </a:moveTo>
                  <a:cubicBezTo>
                    <a:pt x="13626" y="75945"/>
                    <a:pt x="7393" y="73116"/>
                    <a:pt x="2948" y="68190"/>
                  </a:cubicBezTo>
                  <a:cubicBezTo>
                    <a:pt x="-2197" y="62696"/>
                    <a:pt x="-5001" y="55386"/>
                    <a:pt x="-4845" y="47850"/>
                  </a:cubicBezTo>
                  <a:cubicBezTo>
                    <a:pt x="-5157" y="40478"/>
                    <a:pt x="-2505" y="33285"/>
                    <a:pt x="2560" y="27900"/>
                  </a:cubicBezTo>
                  <a:cubicBezTo>
                    <a:pt x="7001" y="22974"/>
                    <a:pt x="13238" y="20145"/>
                    <a:pt x="19859" y="20107"/>
                  </a:cubicBezTo>
                  <a:cubicBezTo>
                    <a:pt x="26016" y="19927"/>
                    <a:pt x="31940" y="22460"/>
                    <a:pt x="36069" y="27042"/>
                  </a:cubicBezTo>
                  <a:lnTo>
                    <a:pt x="36069" y="0"/>
                  </a:lnTo>
                  <a:lnTo>
                    <a:pt x="51267" y="0"/>
                  </a:lnTo>
                  <a:lnTo>
                    <a:pt x="51267" y="75204"/>
                  </a:lnTo>
                  <a:lnTo>
                    <a:pt x="36693" y="75204"/>
                  </a:lnTo>
                  <a:lnTo>
                    <a:pt x="36693" y="67957"/>
                  </a:lnTo>
                  <a:cubicBezTo>
                    <a:pt x="32873" y="73170"/>
                    <a:pt x="26720" y="76171"/>
                    <a:pt x="20251" y="75984"/>
                  </a:cubicBezTo>
                  <a:close/>
                  <a:moveTo>
                    <a:pt x="10665" y="48006"/>
                  </a:moveTo>
                  <a:cubicBezTo>
                    <a:pt x="10509" y="52004"/>
                    <a:pt x="11910" y="55893"/>
                    <a:pt x="14638" y="58839"/>
                  </a:cubicBezTo>
                  <a:cubicBezTo>
                    <a:pt x="16978" y="61512"/>
                    <a:pt x="20327" y="63047"/>
                    <a:pt x="23835" y="63047"/>
                  </a:cubicBezTo>
                  <a:cubicBezTo>
                    <a:pt x="27264" y="63063"/>
                    <a:pt x="30616" y="61519"/>
                    <a:pt x="32797" y="58839"/>
                  </a:cubicBezTo>
                  <a:cubicBezTo>
                    <a:pt x="35369" y="55823"/>
                    <a:pt x="36693" y="51949"/>
                    <a:pt x="36461" y="48006"/>
                  </a:cubicBezTo>
                  <a:cubicBezTo>
                    <a:pt x="36617" y="43993"/>
                    <a:pt x="35289" y="40057"/>
                    <a:pt x="32797" y="36940"/>
                  </a:cubicBezTo>
                  <a:cubicBezTo>
                    <a:pt x="30616" y="34142"/>
                    <a:pt x="27264" y="32506"/>
                    <a:pt x="23755" y="32498"/>
                  </a:cubicBezTo>
                  <a:cubicBezTo>
                    <a:pt x="20171" y="32529"/>
                    <a:pt x="16742" y="34189"/>
                    <a:pt x="14482" y="37018"/>
                  </a:cubicBezTo>
                  <a:cubicBezTo>
                    <a:pt x="11910" y="40080"/>
                    <a:pt x="10509" y="43993"/>
                    <a:pt x="10665" y="48006"/>
                  </a:cubicBezTo>
                  <a:close/>
                </a:path>
              </a:pathLst>
            </a:custGeom>
            <a:solidFill>
              <a:srgbClr val="6D6E71"/>
            </a:solidFill>
            <a:ln w="7792"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A8FE8B96-ABB3-4C24-A516-B979E5917ADC}"/>
                </a:ext>
              </a:extLst>
            </p:cNvPr>
            <p:cNvSpPr/>
            <p:nvPr/>
          </p:nvSpPr>
          <p:spPr>
            <a:xfrm>
              <a:off x="13694543" y="3441555"/>
              <a:ext cx="54664" cy="56597"/>
            </a:xfrm>
            <a:custGeom>
              <a:avLst/>
              <a:gdLst>
                <a:gd name="connsiteX0" fmla="*/ 45471 w 54664"/>
                <a:gd name="connsiteY0" fmla="*/ 47859 h 56597"/>
                <a:gd name="connsiteX1" fmla="*/ 23884 w 54664"/>
                <a:gd name="connsiteY1" fmla="*/ 56588 h 56597"/>
                <a:gd name="connsiteX2" fmla="*/ 3313 w 54664"/>
                <a:gd name="connsiteY2" fmla="*/ 48794 h 56597"/>
                <a:gd name="connsiteX3" fmla="*/ 3313 w 54664"/>
                <a:gd name="connsiteY3" fmla="*/ 7802 h 56597"/>
                <a:gd name="connsiteX4" fmla="*/ 22872 w 54664"/>
                <a:gd name="connsiteY4" fmla="*/ 9 h 56597"/>
                <a:gd name="connsiteX5" fmla="*/ 41966 w 54664"/>
                <a:gd name="connsiteY5" fmla="*/ 6789 h 56597"/>
                <a:gd name="connsiteX6" fmla="*/ 49760 w 54664"/>
                <a:gd name="connsiteY6" fmla="*/ 25415 h 56597"/>
                <a:gd name="connsiteX7" fmla="*/ 49760 w 54664"/>
                <a:gd name="connsiteY7" fmla="*/ 33208 h 56597"/>
                <a:gd name="connsiteX8" fmla="*/ 10090 w 54664"/>
                <a:gd name="connsiteY8" fmla="*/ 33208 h 56597"/>
                <a:gd name="connsiteX9" fmla="*/ 14766 w 54664"/>
                <a:gd name="connsiteY9" fmla="*/ 40534 h 56597"/>
                <a:gd name="connsiteX10" fmla="*/ 23652 w 54664"/>
                <a:gd name="connsiteY10" fmla="*/ 43339 h 56597"/>
                <a:gd name="connsiteX11" fmla="*/ 36822 w 54664"/>
                <a:gd name="connsiteY11" fmla="*/ 37962 h 56597"/>
                <a:gd name="connsiteX12" fmla="*/ 30901 w 54664"/>
                <a:gd name="connsiteY12" fmla="*/ 15596 h 56597"/>
                <a:gd name="connsiteX13" fmla="*/ 23107 w 54664"/>
                <a:gd name="connsiteY13" fmla="*/ 12946 h 56597"/>
                <a:gd name="connsiteX14" fmla="*/ 14846 w 54664"/>
                <a:gd name="connsiteY14" fmla="*/ 15673 h 56597"/>
                <a:gd name="connsiteX15" fmla="*/ 10482 w 54664"/>
                <a:gd name="connsiteY15" fmla="*/ 23467 h 56597"/>
                <a:gd name="connsiteX16" fmla="*/ 34405 w 54664"/>
                <a:gd name="connsiteY16" fmla="*/ 23467 h 56597"/>
                <a:gd name="connsiteX17" fmla="*/ 30901 w 54664"/>
                <a:gd name="connsiteY17" fmla="*/ 15596 h 5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664" h="56597">
                  <a:moveTo>
                    <a:pt x="45471" y="47859"/>
                  </a:moveTo>
                  <a:cubicBezTo>
                    <a:pt x="39706" y="53525"/>
                    <a:pt x="31989" y="56666"/>
                    <a:pt x="23884" y="56588"/>
                  </a:cubicBezTo>
                  <a:cubicBezTo>
                    <a:pt x="16247" y="56790"/>
                    <a:pt x="8845" y="53992"/>
                    <a:pt x="3313" y="48794"/>
                  </a:cubicBezTo>
                  <a:cubicBezTo>
                    <a:pt x="-7597" y="37307"/>
                    <a:pt x="-7597" y="19290"/>
                    <a:pt x="3313" y="7802"/>
                  </a:cubicBezTo>
                  <a:cubicBezTo>
                    <a:pt x="8533" y="2752"/>
                    <a:pt x="15546" y="-45"/>
                    <a:pt x="22872" y="9"/>
                  </a:cubicBezTo>
                  <a:cubicBezTo>
                    <a:pt x="29885" y="-170"/>
                    <a:pt x="36666" y="2246"/>
                    <a:pt x="41966" y="6789"/>
                  </a:cubicBezTo>
                  <a:cubicBezTo>
                    <a:pt x="47263" y="11496"/>
                    <a:pt x="50148" y="18347"/>
                    <a:pt x="49760" y="25415"/>
                  </a:cubicBezTo>
                  <a:lnTo>
                    <a:pt x="49760" y="33208"/>
                  </a:lnTo>
                  <a:lnTo>
                    <a:pt x="10090" y="33208"/>
                  </a:lnTo>
                  <a:cubicBezTo>
                    <a:pt x="10558" y="36185"/>
                    <a:pt x="12274" y="38835"/>
                    <a:pt x="14766" y="40534"/>
                  </a:cubicBezTo>
                  <a:cubicBezTo>
                    <a:pt x="17339" y="42396"/>
                    <a:pt x="20455" y="43378"/>
                    <a:pt x="23652" y="43339"/>
                  </a:cubicBezTo>
                  <a:cubicBezTo>
                    <a:pt x="28640" y="43511"/>
                    <a:pt x="33393" y="41555"/>
                    <a:pt x="36822" y="37962"/>
                  </a:cubicBezTo>
                  <a:close/>
                  <a:moveTo>
                    <a:pt x="30901" y="15596"/>
                  </a:moveTo>
                  <a:cubicBezTo>
                    <a:pt x="28716" y="13772"/>
                    <a:pt x="25912" y="12829"/>
                    <a:pt x="23107" y="12946"/>
                  </a:cubicBezTo>
                  <a:cubicBezTo>
                    <a:pt x="20143" y="12938"/>
                    <a:pt x="17263" y="13897"/>
                    <a:pt x="14846" y="15673"/>
                  </a:cubicBezTo>
                  <a:cubicBezTo>
                    <a:pt x="12274" y="17481"/>
                    <a:pt x="10714" y="20342"/>
                    <a:pt x="10482" y="23467"/>
                  </a:cubicBezTo>
                  <a:lnTo>
                    <a:pt x="34405" y="23467"/>
                  </a:lnTo>
                  <a:cubicBezTo>
                    <a:pt x="34405" y="20466"/>
                    <a:pt x="33081" y="17614"/>
                    <a:pt x="30901" y="15596"/>
                  </a:cubicBezTo>
                  <a:close/>
                </a:path>
              </a:pathLst>
            </a:custGeom>
            <a:solidFill>
              <a:srgbClr val="6D6E71"/>
            </a:solidFill>
            <a:ln w="7792"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254BEEF4-1DA1-4908-AB34-8DAB9B0D36A8}"/>
                </a:ext>
              </a:extLst>
            </p:cNvPr>
            <p:cNvSpPr/>
            <p:nvPr/>
          </p:nvSpPr>
          <p:spPr>
            <a:xfrm>
              <a:off x="13760315" y="3441720"/>
              <a:ext cx="31484" cy="55409"/>
            </a:xfrm>
            <a:custGeom>
              <a:avLst/>
              <a:gdLst>
                <a:gd name="connsiteX0" fmla="*/ 23811 w 31484"/>
                <a:gd name="connsiteY0" fmla="*/ 14495 h 55409"/>
                <a:gd name="connsiteX1" fmla="*/ 13681 w 31484"/>
                <a:gd name="connsiteY1" fmla="*/ 19327 h 55409"/>
                <a:gd name="connsiteX2" fmla="*/ 10328 w 31484"/>
                <a:gd name="connsiteY2" fmla="*/ 32030 h 55409"/>
                <a:gd name="connsiteX3" fmla="*/ 10328 w 31484"/>
                <a:gd name="connsiteY3" fmla="*/ 55409 h 55409"/>
                <a:gd name="connsiteX4" fmla="*/ -4870 w 31484"/>
                <a:gd name="connsiteY4" fmla="*/ 55409 h 55409"/>
                <a:gd name="connsiteX5" fmla="*/ -4870 w 31484"/>
                <a:gd name="connsiteY5" fmla="*/ 857 h 55409"/>
                <a:gd name="connsiteX6" fmla="*/ 10328 w 31484"/>
                <a:gd name="connsiteY6" fmla="*/ 857 h 55409"/>
                <a:gd name="connsiteX7" fmla="*/ 10328 w 31484"/>
                <a:gd name="connsiteY7" fmla="*/ 8105 h 55409"/>
                <a:gd name="connsiteX8" fmla="*/ 17654 w 31484"/>
                <a:gd name="connsiteY8" fmla="*/ 2416 h 55409"/>
                <a:gd name="connsiteX9" fmla="*/ 26615 w 31484"/>
                <a:gd name="connsiteY9" fmla="*/ 0 h 55409"/>
                <a:gd name="connsiteX10" fmla="*/ 26615 w 31484"/>
                <a:gd name="connsiteY10" fmla="*/ 14261 h 55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484" h="55409">
                  <a:moveTo>
                    <a:pt x="23811" y="14495"/>
                  </a:moveTo>
                  <a:cubicBezTo>
                    <a:pt x="19838" y="14246"/>
                    <a:pt x="16017" y="16069"/>
                    <a:pt x="13681" y="19327"/>
                  </a:cubicBezTo>
                  <a:cubicBezTo>
                    <a:pt x="11265" y="23107"/>
                    <a:pt x="10096" y="27549"/>
                    <a:pt x="10328" y="32030"/>
                  </a:cubicBezTo>
                  <a:lnTo>
                    <a:pt x="10328" y="55409"/>
                  </a:lnTo>
                  <a:lnTo>
                    <a:pt x="-4870" y="55409"/>
                  </a:lnTo>
                  <a:lnTo>
                    <a:pt x="-4870" y="857"/>
                  </a:lnTo>
                  <a:lnTo>
                    <a:pt x="10328" y="857"/>
                  </a:lnTo>
                  <a:lnTo>
                    <a:pt x="10328" y="8105"/>
                  </a:lnTo>
                  <a:cubicBezTo>
                    <a:pt x="12357" y="5759"/>
                    <a:pt x="14849" y="3834"/>
                    <a:pt x="17654" y="2416"/>
                  </a:cubicBezTo>
                  <a:cubicBezTo>
                    <a:pt x="20382" y="920"/>
                    <a:pt x="23498" y="93"/>
                    <a:pt x="26615" y="0"/>
                  </a:cubicBezTo>
                  <a:lnTo>
                    <a:pt x="26615" y="14261"/>
                  </a:lnTo>
                  <a:close/>
                </a:path>
              </a:pathLst>
            </a:custGeom>
            <a:solidFill>
              <a:srgbClr val="6D6E71"/>
            </a:solidFill>
            <a:ln w="7792"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7A9BB384-87DE-4B59-AC23-B9C47ED18B16}"/>
                </a:ext>
              </a:extLst>
            </p:cNvPr>
            <p:cNvSpPr/>
            <p:nvPr/>
          </p:nvSpPr>
          <p:spPr>
            <a:xfrm>
              <a:off x="13797256" y="3441929"/>
              <a:ext cx="45577" cy="56226"/>
            </a:xfrm>
            <a:custGeom>
              <a:avLst/>
              <a:gdLst>
                <a:gd name="connsiteX0" fmla="*/ 40641 w 45577"/>
                <a:gd name="connsiteY0" fmla="*/ 38445 h 56226"/>
                <a:gd name="connsiteX1" fmla="*/ 34720 w 45577"/>
                <a:gd name="connsiteY1" fmla="*/ 51381 h 56226"/>
                <a:gd name="connsiteX2" fmla="*/ 19678 w 45577"/>
                <a:gd name="connsiteY2" fmla="*/ 56213 h 56226"/>
                <a:gd name="connsiteX3" fmla="*/ 6976 w 45577"/>
                <a:gd name="connsiteY3" fmla="*/ 54031 h 56226"/>
                <a:gd name="connsiteX4" fmla="*/ -4870 w 45577"/>
                <a:gd name="connsiteY4" fmla="*/ 47641 h 56226"/>
                <a:gd name="connsiteX5" fmla="*/ 1831 w 45577"/>
                <a:gd name="connsiteY5" fmla="*/ 38055 h 56226"/>
                <a:gd name="connsiteX6" fmla="*/ 19990 w 45577"/>
                <a:gd name="connsiteY6" fmla="*/ 44679 h 56226"/>
                <a:gd name="connsiteX7" fmla="*/ 24667 w 45577"/>
                <a:gd name="connsiteY7" fmla="*/ 43510 h 56226"/>
                <a:gd name="connsiteX8" fmla="*/ 26379 w 45577"/>
                <a:gd name="connsiteY8" fmla="*/ 40393 h 56226"/>
                <a:gd name="connsiteX9" fmla="*/ 23967 w 45577"/>
                <a:gd name="connsiteY9" fmla="*/ 36886 h 56226"/>
                <a:gd name="connsiteX10" fmla="*/ 17106 w 45577"/>
                <a:gd name="connsiteY10" fmla="*/ 33847 h 56226"/>
                <a:gd name="connsiteX11" fmla="*/ 10172 w 45577"/>
                <a:gd name="connsiteY11" fmla="*/ 31431 h 56226"/>
                <a:gd name="connsiteX12" fmla="*/ 4792 w 45577"/>
                <a:gd name="connsiteY12" fmla="*/ 28469 h 56226"/>
                <a:gd name="connsiteX13" fmla="*/ -1441 w 45577"/>
                <a:gd name="connsiteY13" fmla="*/ 17091 h 56226"/>
                <a:gd name="connsiteX14" fmla="*/ 4716 w 45577"/>
                <a:gd name="connsiteY14" fmla="*/ 4778 h 56226"/>
                <a:gd name="connsiteX15" fmla="*/ 20302 w 45577"/>
                <a:gd name="connsiteY15" fmla="*/ 24 h 56226"/>
                <a:gd name="connsiteX16" fmla="*/ 39553 w 45577"/>
                <a:gd name="connsiteY16" fmla="*/ 6493 h 56226"/>
                <a:gd name="connsiteX17" fmla="*/ 33864 w 45577"/>
                <a:gd name="connsiteY17" fmla="*/ 16624 h 56226"/>
                <a:gd name="connsiteX18" fmla="*/ 19758 w 45577"/>
                <a:gd name="connsiteY18" fmla="*/ 11714 h 56226"/>
                <a:gd name="connsiteX19" fmla="*/ 12741 w 45577"/>
                <a:gd name="connsiteY19" fmla="*/ 15611 h 56226"/>
                <a:gd name="connsiteX20" fmla="*/ 14925 w 45577"/>
                <a:gd name="connsiteY20" fmla="*/ 18962 h 56226"/>
                <a:gd name="connsiteX21" fmla="*/ 22718 w 45577"/>
                <a:gd name="connsiteY21" fmla="*/ 21767 h 56226"/>
                <a:gd name="connsiteX22" fmla="*/ 30044 w 45577"/>
                <a:gd name="connsiteY22" fmla="*/ 24261 h 56226"/>
                <a:gd name="connsiteX23" fmla="*/ 35264 w 45577"/>
                <a:gd name="connsiteY23" fmla="*/ 26911 h 56226"/>
                <a:gd name="connsiteX24" fmla="*/ 40641 w 45577"/>
                <a:gd name="connsiteY24" fmla="*/ 38445 h 56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5577" h="56226">
                  <a:moveTo>
                    <a:pt x="40641" y="38445"/>
                  </a:moveTo>
                  <a:cubicBezTo>
                    <a:pt x="40877" y="43456"/>
                    <a:pt x="38693" y="48272"/>
                    <a:pt x="34720" y="51381"/>
                  </a:cubicBezTo>
                  <a:cubicBezTo>
                    <a:pt x="30432" y="54686"/>
                    <a:pt x="25135" y="56400"/>
                    <a:pt x="19678" y="56213"/>
                  </a:cubicBezTo>
                  <a:cubicBezTo>
                    <a:pt x="15393" y="56174"/>
                    <a:pt x="11029" y="55442"/>
                    <a:pt x="6976" y="54031"/>
                  </a:cubicBezTo>
                  <a:cubicBezTo>
                    <a:pt x="2691" y="52644"/>
                    <a:pt x="-1361" y="50477"/>
                    <a:pt x="-4870" y="47641"/>
                  </a:cubicBezTo>
                  <a:lnTo>
                    <a:pt x="1831" y="38055"/>
                  </a:lnTo>
                  <a:cubicBezTo>
                    <a:pt x="6976" y="42287"/>
                    <a:pt x="13365" y="44625"/>
                    <a:pt x="19990" y="44679"/>
                  </a:cubicBezTo>
                  <a:cubicBezTo>
                    <a:pt x="21626" y="44757"/>
                    <a:pt x="23263" y="44352"/>
                    <a:pt x="24667" y="43510"/>
                  </a:cubicBezTo>
                  <a:cubicBezTo>
                    <a:pt x="25759" y="42840"/>
                    <a:pt x="26379" y="41656"/>
                    <a:pt x="26379" y="40393"/>
                  </a:cubicBezTo>
                  <a:cubicBezTo>
                    <a:pt x="26223" y="38897"/>
                    <a:pt x="25291" y="37588"/>
                    <a:pt x="23967" y="36886"/>
                  </a:cubicBezTo>
                  <a:cubicBezTo>
                    <a:pt x="21862" y="35546"/>
                    <a:pt x="19522" y="34525"/>
                    <a:pt x="17106" y="33847"/>
                  </a:cubicBezTo>
                  <a:cubicBezTo>
                    <a:pt x="14069" y="32912"/>
                    <a:pt x="11809" y="32054"/>
                    <a:pt x="10172" y="31431"/>
                  </a:cubicBezTo>
                  <a:cubicBezTo>
                    <a:pt x="8300" y="30558"/>
                    <a:pt x="6508" y="29568"/>
                    <a:pt x="4792" y="28469"/>
                  </a:cubicBezTo>
                  <a:cubicBezTo>
                    <a:pt x="743" y="26116"/>
                    <a:pt x="-1597" y="21744"/>
                    <a:pt x="-1441" y="17091"/>
                  </a:cubicBezTo>
                  <a:cubicBezTo>
                    <a:pt x="-1517" y="12221"/>
                    <a:pt x="743" y="7615"/>
                    <a:pt x="4716" y="4778"/>
                  </a:cubicBezTo>
                  <a:cubicBezTo>
                    <a:pt x="9236" y="1450"/>
                    <a:pt x="14689" y="-225"/>
                    <a:pt x="20302" y="24"/>
                  </a:cubicBezTo>
                  <a:cubicBezTo>
                    <a:pt x="27239" y="165"/>
                    <a:pt x="33940" y="2417"/>
                    <a:pt x="39553" y="6493"/>
                  </a:cubicBezTo>
                  <a:lnTo>
                    <a:pt x="33864" y="16624"/>
                  </a:lnTo>
                  <a:cubicBezTo>
                    <a:pt x="29811" y="13561"/>
                    <a:pt x="24823" y="11847"/>
                    <a:pt x="19758" y="11714"/>
                  </a:cubicBezTo>
                  <a:cubicBezTo>
                    <a:pt x="15081" y="11714"/>
                    <a:pt x="12741" y="13039"/>
                    <a:pt x="12741" y="15611"/>
                  </a:cubicBezTo>
                  <a:cubicBezTo>
                    <a:pt x="12741" y="17052"/>
                    <a:pt x="13601" y="18362"/>
                    <a:pt x="14925" y="18962"/>
                  </a:cubicBezTo>
                  <a:cubicBezTo>
                    <a:pt x="17418" y="20107"/>
                    <a:pt x="20070" y="21042"/>
                    <a:pt x="22718" y="21767"/>
                  </a:cubicBezTo>
                  <a:lnTo>
                    <a:pt x="30044" y="24261"/>
                  </a:lnTo>
                  <a:cubicBezTo>
                    <a:pt x="31836" y="25001"/>
                    <a:pt x="33628" y="25890"/>
                    <a:pt x="35264" y="26911"/>
                  </a:cubicBezTo>
                  <a:cubicBezTo>
                    <a:pt x="39085" y="29475"/>
                    <a:pt x="41109" y="33901"/>
                    <a:pt x="40641" y="38445"/>
                  </a:cubicBezTo>
                  <a:close/>
                </a:path>
              </a:pathLst>
            </a:custGeom>
            <a:solidFill>
              <a:srgbClr val="6D6E71"/>
            </a:solidFill>
            <a:ln w="7792"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280B95B0-5A6E-4AFD-8847-1BEA1EBE080B}"/>
                </a:ext>
              </a:extLst>
            </p:cNvPr>
            <p:cNvSpPr/>
            <p:nvPr/>
          </p:nvSpPr>
          <p:spPr>
            <a:xfrm>
              <a:off x="13877524" y="3425181"/>
              <a:ext cx="56315" cy="73463"/>
            </a:xfrm>
            <a:custGeom>
              <a:avLst/>
              <a:gdLst>
                <a:gd name="connsiteX0" fmla="*/ 16874 w 56315"/>
                <a:gd name="connsiteY0" fmla="*/ 15447 h 73463"/>
                <a:gd name="connsiteX1" fmla="*/ 14537 w 56315"/>
                <a:gd name="connsiteY1" fmla="*/ 20435 h 73463"/>
                <a:gd name="connsiteX2" fmla="*/ 17342 w 56315"/>
                <a:gd name="connsiteY2" fmla="*/ 25345 h 73463"/>
                <a:gd name="connsiteX3" fmla="*/ 30200 w 56315"/>
                <a:gd name="connsiteY3" fmla="*/ 29631 h 73463"/>
                <a:gd name="connsiteX4" fmla="*/ 45786 w 56315"/>
                <a:gd name="connsiteY4" fmla="*/ 37424 h 73463"/>
                <a:gd name="connsiteX5" fmla="*/ 51399 w 56315"/>
                <a:gd name="connsiteY5" fmla="*/ 51919 h 73463"/>
                <a:gd name="connsiteX6" fmla="*/ 44230 w 56315"/>
                <a:gd name="connsiteY6" fmla="*/ 67506 h 73463"/>
                <a:gd name="connsiteX7" fmla="*/ 25447 w 56315"/>
                <a:gd name="connsiteY7" fmla="*/ 73428 h 73463"/>
                <a:gd name="connsiteX8" fmla="*/ -4870 w 56315"/>
                <a:gd name="connsiteY8" fmla="*/ 60959 h 73463"/>
                <a:gd name="connsiteX9" fmla="*/ 4560 w 56315"/>
                <a:gd name="connsiteY9" fmla="*/ 49426 h 73463"/>
                <a:gd name="connsiteX10" fmla="*/ 25759 w 56315"/>
                <a:gd name="connsiteY10" fmla="*/ 59479 h 73463"/>
                <a:gd name="connsiteX11" fmla="*/ 32540 w 56315"/>
                <a:gd name="connsiteY11" fmla="*/ 57608 h 73463"/>
                <a:gd name="connsiteX12" fmla="*/ 33864 w 56315"/>
                <a:gd name="connsiteY12" fmla="*/ 48779 h 73463"/>
                <a:gd name="connsiteX13" fmla="*/ 32540 w 56315"/>
                <a:gd name="connsiteY13" fmla="*/ 47477 h 73463"/>
                <a:gd name="connsiteX14" fmla="*/ 22094 w 56315"/>
                <a:gd name="connsiteY14" fmla="*/ 43659 h 73463"/>
                <a:gd name="connsiteX15" fmla="*/ 4016 w 56315"/>
                <a:gd name="connsiteY15" fmla="*/ 35865 h 73463"/>
                <a:gd name="connsiteX16" fmla="*/ -1749 w 56315"/>
                <a:gd name="connsiteY16" fmla="*/ 21058 h 73463"/>
                <a:gd name="connsiteX17" fmla="*/ 5496 w 56315"/>
                <a:gd name="connsiteY17" fmla="*/ 5472 h 73463"/>
                <a:gd name="connsiteX18" fmla="*/ 23578 w 56315"/>
                <a:gd name="connsiteY18" fmla="*/ 17 h 73463"/>
                <a:gd name="connsiteX19" fmla="*/ 37761 w 56315"/>
                <a:gd name="connsiteY19" fmla="*/ 2433 h 73463"/>
                <a:gd name="connsiteX20" fmla="*/ 50151 w 56315"/>
                <a:gd name="connsiteY20" fmla="*/ 9368 h 73463"/>
                <a:gd name="connsiteX21" fmla="*/ 42357 w 56315"/>
                <a:gd name="connsiteY21" fmla="*/ 20902 h 73463"/>
                <a:gd name="connsiteX22" fmla="*/ 23342 w 56315"/>
                <a:gd name="connsiteY22" fmla="*/ 13889 h 73463"/>
                <a:gd name="connsiteX23" fmla="*/ 16874 w 56315"/>
                <a:gd name="connsiteY23" fmla="*/ 15447 h 73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6315" h="73463">
                  <a:moveTo>
                    <a:pt x="16874" y="15447"/>
                  </a:moveTo>
                  <a:cubicBezTo>
                    <a:pt x="15317" y="16647"/>
                    <a:pt x="14457" y="18494"/>
                    <a:pt x="14537" y="20435"/>
                  </a:cubicBezTo>
                  <a:cubicBezTo>
                    <a:pt x="14537" y="22461"/>
                    <a:pt x="15549" y="24347"/>
                    <a:pt x="17342" y="25345"/>
                  </a:cubicBezTo>
                  <a:cubicBezTo>
                    <a:pt x="21394" y="27355"/>
                    <a:pt x="25759" y="28797"/>
                    <a:pt x="30200" y="29631"/>
                  </a:cubicBezTo>
                  <a:cubicBezTo>
                    <a:pt x="35968" y="30940"/>
                    <a:pt x="41269" y="33613"/>
                    <a:pt x="45786" y="37424"/>
                  </a:cubicBezTo>
                  <a:cubicBezTo>
                    <a:pt x="49762" y="41180"/>
                    <a:pt x="51787" y="46495"/>
                    <a:pt x="51399" y="51919"/>
                  </a:cubicBezTo>
                  <a:cubicBezTo>
                    <a:pt x="51555" y="57951"/>
                    <a:pt x="48906" y="63718"/>
                    <a:pt x="44230" y="67506"/>
                  </a:cubicBezTo>
                  <a:cubicBezTo>
                    <a:pt x="38853" y="71659"/>
                    <a:pt x="32228" y="73764"/>
                    <a:pt x="25447" y="73428"/>
                  </a:cubicBezTo>
                  <a:cubicBezTo>
                    <a:pt x="14069" y="73397"/>
                    <a:pt x="3235" y="68916"/>
                    <a:pt x="-4870" y="60959"/>
                  </a:cubicBezTo>
                  <a:lnTo>
                    <a:pt x="4560" y="49426"/>
                  </a:lnTo>
                  <a:cubicBezTo>
                    <a:pt x="10172" y="55224"/>
                    <a:pt x="17734" y="58801"/>
                    <a:pt x="25759" y="59479"/>
                  </a:cubicBezTo>
                  <a:cubicBezTo>
                    <a:pt x="28175" y="59619"/>
                    <a:pt x="30512" y="58957"/>
                    <a:pt x="32540" y="57608"/>
                  </a:cubicBezTo>
                  <a:cubicBezTo>
                    <a:pt x="35344" y="55528"/>
                    <a:pt x="35888" y="51576"/>
                    <a:pt x="33864" y="48779"/>
                  </a:cubicBezTo>
                  <a:cubicBezTo>
                    <a:pt x="33476" y="48280"/>
                    <a:pt x="33008" y="47843"/>
                    <a:pt x="32540" y="47477"/>
                  </a:cubicBezTo>
                  <a:cubicBezTo>
                    <a:pt x="29267" y="45646"/>
                    <a:pt x="25759" y="44360"/>
                    <a:pt x="22094" y="43659"/>
                  </a:cubicBezTo>
                  <a:cubicBezTo>
                    <a:pt x="15549" y="42412"/>
                    <a:pt x="9392" y="39754"/>
                    <a:pt x="4016" y="35865"/>
                  </a:cubicBezTo>
                  <a:cubicBezTo>
                    <a:pt x="-37" y="32070"/>
                    <a:pt x="-2217" y="26615"/>
                    <a:pt x="-1749" y="21058"/>
                  </a:cubicBezTo>
                  <a:cubicBezTo>
                    <a:pt x="-2061" y="14987"/>
                    <a:pt x="663" y="9158"/>
                    <a:pt x="5496" y="5472"/>
                  </a:cubicBezTo>
                  <a:cubicBezTo>
                    <a:pt x="10797" y="1716"/>
                    <a:pt x="17109" y="-202"/>
                    <a:pt x="23578" y="17"/>
                  </a:cubicBezTo>
                  <a:cubicBezTo>
                    <a:pt x="28407" y="63"/>
                    <a:pt x="33164" y="874"/>
                    <a:pt x="37761" y="2433"/>
                  </a:cubicBezTo>
                  <a:cubicBezTo>
                    <a:pt x="42281" y="3952"/>
                    <a:pt x="46490" y="6306"/>
                    <a:pt x="50151" y="9368"/>
                  </a:cubicBezTo>
                  <a:lnTo>
                    <a:pt x="42357" y="20902"/>
                  </a:lnTo>
                  <a:cubicBezTo>
                    <a:pt x="36981" y="16515"/>
                    <a:pt x="30279" y="14044"/>
                    <a:pt x="23342" y="13889"/>
                  </a:cubicBezTo>
                  <a:cubicBezTo>
                    <a:pt x="21082" y="13608"/>
                    <a:pt x="18746" y="14161"/>
                    <a:pt x="16874" y="15447"/>
                  </a:cubicBezTo>
                  <a:close/>
                </a:path>
              </a:pathLst>
            </a:custGeom>
            <a:solidFill>
              <a:srgbClr val="6D6E71"/>
            </a:solidFill>
            <a:ln w="7792"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8778E17A-E808-4AD6-B72F-81C87F8BA513}"/>
                </a:ext>
              </a:extLst>
            </p:cNvPr>
            <p:cNvSpPr/>
            <p:nvPr/>
          </p:nvSpPr>
          <p:spPr>
            <a:xfrm>
              <a:off x="13942587" y="3441638"/>
              <a:ext cx="52070" cy="56278"/>
            </a:xfrm>
            <a:custGeom>
              <a:avLst/>
              <a:gdLst>
                <a:gd name="connsiteX0" fmla="*/ 24446 w 52070"/>
                <a:gd name="connsiteY0" fmla="*/ 43023 h 56278"/>
                <a:gd name="connsiteX1" fmla="*/ 38160 w 52070"/>
                <a:gd name="connsiteY1" fmla="*/ 35229 h 56278"/>
                <a:gd name="connsiteX2" fmla="*/ 47201 w 52070"/>
                <a:gd name="connsiteY2" fmla="*/ 45360 h 56278"/>
                <a:gd name="connsiteX3" fmla="*/ 24366 w 52070"/>
                <a:gd name="connsiteY3" fmla="*/ 56271 h 56278"/>
                <a:gd name="connsiteX4" fmla="*/ 3635 w 52070"/>
                <a:gd name="connsiteY4" fmla="*/ 48478 h 56278"/>
                <a:gd name="connsiteX5" fmla="*/ 3403 w 52070"/>
                <a:gd name="connsiteY5" fmla="*/ 8031 h 56278"/>
                <a:gd name="connsiteX6" fmla="*/ 3635 w 52070"/>
                <a:gd name="connsiteY6" fmla="*/ 7797 h 56278"/>
                <a:gd name="connsiteX7" fmla="*/ 23898 w 52070"/>
                <a:gd name="connsiteY7" fmla="*/ 4 h 56278"/>
                <a:gd name="connsiteX8" fmla="*/ 35823 w 52070"/>
                <a:gd name="connsiteY8" fmla="*/ 2420 h 56278"/>
                <a:gd name="connsiteX9" fmla="*/ 46421 w 52070"/>
                <a:gd name="connsiteY9" fmla="*/ 9590 h 56278"/>
                <a:gd name="connsiteX10" fmla="*/ 38628 w 52070"/>
                <a:gd name="connsiteY10" fmla="*/ 19955 h 56278"/>
                <a:gd name="connsiteX11" fmla="*/ 32239 w 52070"/>
                <a:gd name="connsiteY11" fmla="*/ 15045 h 56278"/>
                <a:gd name="connsiteX12" fmla="*/ 24446 w 52070"/>
                <a:gd name="connsiteY12" fmla="*/ 13330 h 56278"/>
                <a:gd name="connsiteX13" fmla="*/ 14156 w 52070"/>
                <a:gd name="connsiteY13" fmla="*/ 17227 h 56278"/>
                <a:gd name="connsiteX14" fmla="*/ 9872 w 52070"/>
                <a:gd name="connsiteY14" fmla="*/ 28059 h 56278"/>
                <a:gd name="connsiteX15" fmla="*/ 14156 w 52070"/>
                <a:gd name="connsiteY15" fmla="*/ 38892 h 56278"/>
                <a:gd name="connsiteX16" fmla="*/ 24446 w 52070"/>
                <a:gd name="connsiteY16" fmla="*/ 43023 h 56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070" h="56278">
                  <a:moveTo>
                    <a:pt x="24446" y="43023"/>
                  </a:moveTo>
                  <a:cubicBezTo>
                    <a:pt x="29979" y="42757"/>
                    <a:pt x="35119" y="39866"/>
                    <a:pt x="38160" y="35229"/>
                  </a:cubicBezTo>
                  <a:lnTo>
                    <a:pt x="47201" y="45360"/>
                  </a:lnTo>
                  <a:cubicBezTo>
                    <a:pt x="41432" y="52016"/>
                    <a:pt x="33171" y="55967"/>
                    <a:pt x="24366" y="56271"/>
                  </a:cubicBezTo>
                  <a:cubicBezTo>
                    <a:pt x="16729" y="56442"/>
                    <a:pt x="9247" y="53652"/>
                    <a:pt x="3635" y="48478"/>
                  </a:cubicBezTo>
                  <a:cubicBezTo>
                    <a:pt x="-7587" y="37372"/>
                    <a:pt x="-7743" y="19261"/>
                    <a:pt x="3403" y="8031"/>
                  </a:cubicBezTo>
                  <a:cubicBezTo>
                    <a:pt x="3482" y="7953"/>
                    <a:pt x="3559" y="7875"/>
                    <a:pt x="3635" y="7797"/>
                  </a:cubicBezTo>
                  <a:cubicBezTo>
                    <a:pt x="9091" y="2677"/>
                    <a:pt x="16417" y="-121"/>
                    <a:pt x="23898" y="4"/>
                  </a:cubicBezTo>
                  <a:cubicBezTo>
                    <a:pt x="28030" y="28"/>
                    <a:pt x="32003" y="854"/>
                    <a:pt x="35823" y="2420"/>
                  </a:cubicBezTo>
                  <a:cubicBezTo>
                    <a:pt x="39796" y="4033"/>
                    <a:pt x="43461" y="6472"/>
                    <a:pt x="46421" y="9590"/>
                  </a:cubicBezTo>
                  <a:lnTo>
                    <a:pt x="38628" y="19955"/>
                  </a:lnTo>
                  <a:cubicBezTo>
                    <a:pt x="36912" y="17858"/>
                    <a:pt x="34731" y="16175"/>
                    <a:pt x="32239" y="15045"/>
                  </a:cubicBezTo>
                  <a:cubicBezTo>
                    <a:pt x="29823" y="13938"/>
                    <a:pt x="27170" y="13354"/>
                    <a:pt x="24446" y="13330"/>
                  </a:cubicBezTo>
                  <a:cubicBezTo>
                    <a:pt x="20625" y="13276"/>
                    <a:pt x="16965" y="14671"/>
                    <a:pt x="14156" y="17227"/>
                  </a:cubicBezTo>
                  <a:cubicBezTo>
                    <a:pt x="11196" y="20040"/>
                    <a:pt x="9636" y="23999"/>
                    <a:pt x="9872" y="28059"/>
                  </a:cubicBezTo>
                  <a:cubicBezTo>
                    <a:pt x="9636" y="32128"/>
                    <a:pt x="11196" y="36094"/>
                    <a:pt x="14156" y="38892"/>
                  </a:cubicBezTo>
                  <a:cubicBezTo>
                    <a:pt x="16885" y="41573"/>
                    <a:pt x="20625" y="43054"/>
                    <a:pt x="24446" y="43023"/>
                  </a:cubicBezTo>
                  <a:close/>
                </a:path>
              </a:pathLst>
            </a:custGeom>
            <a:solidFill>
              <a:srgbClr val="6D6E71"/>
            </a:solidFill>
            <a:ln w="7792"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9B6D492-BE55-4014-97DC-20E4409FA9B5}"/>
                </a:ext>
              </a:extLst>
            </p:cNvPr>
            <p:cNvSpPr/>
            <p:nvPr/>
          </p:nvSpPr>
          <p:spPr>
            <a:xfrm>
              <a:off x="14004399" y="3441720"/>
              <a:ext cx="31872" cy="55409"/>
            </a:xfrm>
            <a:custGeom>
              <a:avLst/>
              <a:gdLst>
                <a:gd name="connsiteX0" fmla="*/ 24119 w 31872"/>
                <a:gd name="connsiteY0" fmla="*/ 14495 h 55409"/>
                <a:gd name="connsiteX1" fmla="*/ 13989 w 31872"/>
                <a:gd name="connsiteY1" fmla="*/ 19327 h 55409"/>
                <a:gd name="connsiteX2" fmla="*/ 10717 w 31872"/>
                <a:gd name="connsiteY2" fmla="*/ 32030 h 55409"/>
                <a:gd name="connsiteX3" fmla="*/ 10717 w 31872"/>
                <a:gd name="connsiteY3" fmla="*/ 55409 h 55409"/>
                <a:gd name="connsiteX4" fmla="*/ -4870 w 31872"/>
                <a:gd name="connsiteY4" fmla="*/ 55409 h 55409"/>
                <a:gd name="connsiteX5" fmla="*/ -4870 w 31872"/>
                <a:gd name="connsiteY5" fmla="*/ 857 h 55409"/>
                <a:gd name="connsiteX6" fmla="*/ 10717 w 31872"/>
                <a:gd name="connsiteY6" fmla="*/ 857 h 55409"/>
                <a:gd name="connsiteX7" fmla="*/ 10717 w 31872"/>
                <a:gd name="connsiteY7" fmla="*/ 8105 h 55409"/>
                <a:gd name="connsiteX8" fmla="*/ 18042 w 31872"/>
                <a:gd name="connsiteY8" fmla="*/ 2416 h 55409"/>
                <a:gd name="connsiteX9" fmla="*/ 27003 w 31872"/>
                <a:gd name="connsiteY9" fmla="*/ 0 h 55409"/>
                <a:gd name="connsiteX10" fmla="*/ 27003 w 31872"/>
                <a:gd name="connsiteY10" fmla="*/ 14261 h 55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872" h="55409">
                  <a:moveTo>
                    <a:pt x="24119" y="14495"/>
                  </a:moveTo>
                  <a:cubicBezTo>
                    <a:pt x="20146" y="14261"/>
                    <a:pt x="16326" y="16085"/>
                    <a:pt x="13989" y="19327"/>
                  </a:cubicBezTo>
                  <a:cubicBezTo>
                    <a:pt x="11653" y="23130"/>
                    <a:pt x="10481" y="27564"/>
                    <a:pt x="10717" y="32030"/>
                  </a:cubicBezTo>
                  <a:lnTo>
                    <a:pt x="10717" y="55409"/>
                  </a:lnTo>
                  <a:lnTo>
                    <a:pt x="-4870" y="55409"/>
                  </a:lnTo>
                  <a:lnTo>
                    <a:pt x="-4870" y="857"/>
                  </a:lnTo>
                  <a:lnTo>
                    <a:pt x="10717" y="857"/>
                  </a:lnTo>
                  <a:lnTo>
                    <a:pt x="10717" y="8105"/>
                  </a:lnTo>
                  <a:cubicBezTo>
                    <a:pt x="12741" y="5759"/>
                    <a:pt x="15237" y="3834"/>
                    <a:pt x="18042" y="2416"/>
                  </a:cubicBezTo>
                  <a:cubicBezTo>
                    <a:pt x="20770" y="920"/>
                    <a:pt x="23887" y="93"/>
                    <a:pt x="27003" y="0"/>
                  </a:cubicBezTo>
                  <a:lnTo>
                    <a:pt x="27003" y="14261"/>
                  </a:lnTo>
                  <a:close/>
                </a:path>
              </a:pathLst>
            </a:custGeom>
            <a:solidFill>
              <a:srgbClr val="6D6E71"/>
            </a:solidFill>
            <a:ln w="7792"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F4AE3E8-9908-4DED-9F87-C00585909B40}"/>
                </a:ext>
              </a:extLst>
            </p:cNvPr>
            <p:cNvSpPr/>
            <p:nvPr/>
          </p:nvSpPr>
          <p:spPr>
            <a:xfrm>
              <a:off x="14042692" y="3441555"/>
              <a:ext cx="54792" cy="56597"/>
            </a:xfrm>
            <a:custGeom>
              <a:avLst/>
              <a:gdLst>
                <a:gd name="connsiteX0" fmla="*/ 45135 w 54792"/>
                <a:gd name="connsiteY0" fmla="*/ 47859 h 56597"/>
                <a:gd name="connsiteX1" fmla="*/ 23468 w 54792"/>
                <a:gd name="connsiteY1" fmla="*/ 56588 h 56597"/>
                <a:gd name="connsiteX2" fmla="*/ 2973 w 54792"/>
                <a:gd name="connsiteY2" fmla="*/ 48794 h 56597"/>
                <a:gd name="connsiteX3" fmla="*/ -4820 w 54792"/>
                <a:gd name="connsiteY3" fmla="*/ 28298 h 56597"/>
                <a:gd name="connsiteX4" fmla="*/ 3441 w 54792"/>
                <a:gd name="connsiteY4" fmla="*/ 7802 h 56597"/>
                <a:gd name="connsiteX5" fmla="*/ 22924 w 54792"/>
                <a:gd name="connsiteY5" fmla="*/ 9 h 56597"/>
                <a:gd name="connsiteX6" fmla="*/ 42095 w 54792"/>
                <a:gd name="connsiteY6" fmla="*/ 6789 h 56597"/>
                <a:gd name="connsiteX7" fmla="*/ 49888 w 54792"/>
                <a:gd name="connsiteY7" fmla="*/ 25415 h 56597"/>
                <a:gd name="connsiteX8" fmla="*/ 49888 w 54792"/>
                <a:gd name="connsiteY8" fmla="*/ 33208 h 56597"/>
                <a:gd name="connsiteX9" fmla="*/ 10222 w 54792"/>
                <a:gd name="connsiteY9" fmla="*/ 33208 h 56597"/>
                <a:gd name="connsiteX10" fmla="*/ 14819 w 54792"/>
                <a:gd name="connsiteY10" fmla="*/ 40534 h 56597"/>
                <a:gd name="connsiteX11" fmla="*/ 23780 w 54792"/>
                <a:gd name="connsiteY11" fmla="*/ 43339 h 56597"/>
                <a:gd name="connsiteX12" fmla="*/ 36950 w 54792"/>
                <a:gd name="connsiteY12" fmla="*/ 37962 h 56597"/>
                <a:gd name="connsiteX13" fmla="*/ 30561 w 54792"/>
                <a:gd name="connsiteY13" fmla="*/ 15596 h 56597"/>
                <a:gd name="connsiteX14" fmla="*/ 22768 w 54792"/>
                <a:gd name="connsiteY14" fmla="*/ 12946 h 56597"/>
                <a:gd name="connsiteX15" fmla="*/ 14506 w 54792"/>
                <a:gd name="connsiteY15" fmla="*/ 15673 h 56597"/>
                <a:gd name="connsiteX16" fmla="*/ 10142 w 54792"/>
                <a:gd name="connsiteY16" fmla="*/ 23467 h 56597"/>
                <a:gd name="connsiteX17" fmla="*/ 33989 w 54792"/>
                <a:gd name="connsiteY17" fmla="*/ 23467 h 56597"/>
                <a:gd name="connsiteX18" fmla="*/ 30561 w 54792"/>
                <a:gd name="connsiteY18" fmla="*/ 15596 h 5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4792" h="56597">
                  <a:moveTo>
                    <a:pt x="45135" y="47859"/>
                  </a:moveTo>
                  <a:cubicBezTo>
                    <a:pt x="39366" y="53548"/>
                    <a:pt x="31573" y="56689"/>
                    <a:pt x="23468" y="56588"/>
                  </a:cubicBezTo>
                  <a:cubicBezTo>
                    <a:pt x="15911" y="56782"/>
                    <a:pt x="8506" y="53985"/>
                    <a:pt x="2973" y="48794"/>
                  </a:cubicBezTo>
                  <a:cubicBezTo>
                    <a:pt x="-2404" y="43378"/>
                    <a:pt x="-5289" y="35928"/>
                    <a:pt x="-4820" y="28298"/>
                  </a:cubicBezTo>
                  <a:cubicBezTo>
                    <a:pt x="-5209" y="20591"/>
                    <a:pt x="-2172" y="13102"/>
                    <a:pt x="3441" y="7802"/>
                  </a:cubicBezTo>
                  <a:cubicBezTo>
                    <a:pt x="8662" y="2760"/>
                    <a:pt x="15675" y="-38"/>
                    <a:pt x="22924" y="9"/>
                  </a:cubicBezTo>
                  <a:cubicBezTo>
                    <a:pt x="29937" y="-170"/>
                    <a:pt x="36794" y="2246"/>
                    <a:pt x="42095" y="6789"/>
                  </a:cubicBezTo>
                  <a:cubicBezTo>
                    <a:pt x="47395" y="11496"/>
                    <a:pt x="50276" y="18347"/>
                    <a:pt x="49888" y="25415"/>
                  </a:cubicBezTo>
                  <a:lnTo>
                    <a:pt x="49888" y="33208"/>
                  </a:lnTo>
                  <a:lnTo>
                    <a:pt x="10222" y="33208"/>
                  </a:lnTo>
                  <a:cubicBezTo>
                    <a:pt x="10686" y="36170"/>
                    <a:pt x="12402" y="38811"/>
                    <a:pt x="14819" y="40534"/>
                  </a:cubicBezTo>
                  <a:cubicBezTo>
                    <a:pt x="17467" y="42396"/>
                    <a:pt x="20583" y="43378"/>
                    <a:pt x="23780" y="43339"/>
                  </a:cubicBezTo>
                  <a:cubicBezTo>
                    <a:pt x="28769" y="43487"/>
                    <a:pt x="33521" y="41531"/>
                    <a:pt x="36950" y="37962"/>
                  </a:cubicBezTo>
                  <a:close/>
                  <a:moveTo>
                    <a:pt x="30561" y="15596"/>
                  </a:moveTo>
                  <a:cubicBezTo>
                    <a:pt x="28377" y="13772"/>
                    <a:pt x="25572" y="12829"/>
                    <a:pt x="22768" y="12946"/>
                  </a:cubicBezTo>
                  <a:cubicBezTo>
                    <a:pt x="19807" y="12938"/>
                    <a:pt x="16923" y="13897"/>
                    <a:pt x="14506" y="15673"/>
                  </a:cubicBezTo>
                  <a:cubicBezTo>
                    <a:pt x="11934" y="17481"/>
                    <a:pt x="10378" y="20342"/>
                    <a:pt x="10142" y="23467"/>
                  </a:cubicBezTo>
                  <a:lnTo>
                    <a:pt x="33989" y="23467"/>
                  </a:lnTo>
                  <a:cubicBezTo>
                    <a:pt x="33989" y="20482"/>
                    <a:pt x="32741" y="17630"/>
                    <a:pt x="30561" y="15596"/>
                  </a:cubicBezTo>
                  <a:close/>
                </a:path>
              </a:pathLst>
            </a:custGeom>
            <a:solidFill>
              <a:srgbClr val="6D6E71"/>
            </a:solidFill>
            <a:ln w="7792"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FBD6257D-AA06-4633-8722-52A0D2DD8321}"/>
                </a:ext>
              </a:extLst>
            </p:cNvPr>
            <p:cNvSpPr/>
            <p:nvPr/>
          </p:nvSpPr>
          <p:spPr>
            <a:xfrm>
              <a:off x="14105010" y="3441555"/>
              <a:ext cx="54584" cy="56598"/>
            </a:xfrm>
            <a:custGeom>
              <a:avLst/>
              <a:gdLst>
                <a:gd name="connsiteX0" fmla="*/ 45395 w 54584"/>
                <a:gd name="connsiteY0" fmla="*/ 47859 h 56598"/>
                <a:gd name="connsiteX1" fmla="*/ 23808 w 54584"/>
                <a:gd name="connsiteY1" fmla="*/ 56588 h 56598"/>
                <a:gd name="connsiteX2" fmla="*/ 3313 w 54584"/>
                <a:gd name="connsiteY2" fmla="*/ 48794 h 56598"/>
                <a:gd name="connsiteX3" fmla="*/ 3313 w 54584"/>
                <a:gd name="connsiteY3" fmla="*/ 7802 h 56598"/>
                <a:gd name="connsiteX4" fmla="*/ 22795 w 54584"/>
                <a:gd name="connsiteY4" fmla="*/ 9 h 56598"/>
                <a:gd name="connsiteX5" fmla="*/ 41886 w 54584"/>
                <a:gd name="connsiteY5" fmla="*/ 6789 h 56598"/>
                <a:gd name="connsiteX6" fmla="*/ 49680 w 54584"/>
                <a:gd name="connsiteY6" fmla="*/ 25415 h 56598"/>
                <a:gd name="connsiteX7" fmla="*/ 49680 w 54584"/>
                <a:gd name="connsiteY7" fmla="*/ 33208 h 56598"/>
                <a:gd name="connsiteX8" fmla="*/ 9937 w 54584"/>
                <a:gd name="connsiteY8" fmla="*/ 33208 h 56598"/>
                <a:gd name="connsiteX9" fmla="*/ 14610 w 54584"/>
                <a:gd name="connsiteY9" fmla="*/ 40534 h 56598"/>
                <a:gd name="connsiteX10" fmla="*/ 23496 w 54584"/>
                <a:gd name="connsiteY10" fmla="*/ 43339 h 56598"/>
                <a:gd name="connsiteX11" fmla="*/ 36666 w 54584"/>
                <a:gd name="connsiteY11" fmla="*/ 37962 h 56598"/>
                <a:gd name="connsiteX12" fmla="*/ 30821 w 54584"/>
                <a:gd name="connsiteY12" fmla="*/ 15596 h 56598"/>
                <a:gd name="connsiteX13" fmla="*/ 23028 w 54584"/>
                <a:gd name="connsiteY13" fmla="*/ 12946 h 56598"/>
                <a:gd name="connsiteX14" fmla="*/ 14766 w 54584"/>
                <a:gd name="connsiteY14" fmla="*/ 15673 h 56598"/>
                <a:gd name="connsiteX15" fmla="*/ 10406 w 54584"/>
                <a:gd name="connsiteY15" fmla="*/ 23467 h 56598"/>
                <a:gd name="connsiteX16" fmla="*/ 34329 w 54584"/>
                <a:gd name="connsiteY16" fmla="*/ 23467 h 56598"/>
                <a:gd name="connsiteX17" fmla="*/ 30821 w 54584"/>
                <a:gd name="connsiteY17" fmla="*/ 15596 h 56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584" h="56598">
                  <a:moveTo>
                    <a:pt x="45395" y="47859"/>
                  </a:moveTo>
                  <a:cubicBezTo>
                    <a:pt x="39630" y="53541"/>
                    <a:pt x="31913" y="56689"/>
                    <a:pt x="23808" y="56588"/>
                  </a:cubicBezTo>
                  <a:cubicBezTo>
                    <a:pt x="16250" y="56798"/>
                    <a:pt x="8845" y="54000"/>
                    <a:pt x="3313" y="48794"/>
                  </a:cubicBezTo>
                  <a:cubicBezTo>
                    <a:pt x="-7597" y="37307"/>
                    <a:pt x="-7597" y="19290"/>
                    <a:pt x="3313" y="7802"/>
                  </a:cubicBezTo>
                  <a:cubicBezTo>
                    <a:pt x="8533" y="2752"/>
                    <a:pt x="15546" y="-45"/>
                    <a:pt x="22795" y="9"/>
                  </a:cubicBezTo>
                  <a:cubicBezTo>
                    <a:pt x="29809" y="-170"/>
                    <a:pt x="36590" y="2246"/>
                    <a:pt x="41886" y="6789"/>
                  </a:cubicBezTo>
                  <a:cubicBezTo>
                    <a:pt x="47187" y="11496"/>
                    <a:pt x="50072" y="18347"/>
                    <a:pt x="49680" y="25415"/>
                  </a:cubicBezTo>
                  <a:lnTo>
                    <a:pt x="49680" y="33208"/>
                  </a:lnTo>
                  <a:lnTo>
                    <a:pt x="9937" y="33208"/>
                  </a:lnTo>
                  <a:cubicBezTo>
                    <a:pt x="10406" y="36185"/>
                    <a:pt x="12118" y="38835"/>
                    <a:pt x="14610" y="40534"/>
                  </a:cubicBezTo>
                  <a:cubicBezTo>
                    <a:pt x="17183" y="42389"/>
                    <a:pt x="20303" y="43371"/>
                    <a:pt x="23496" y="43339"/>
                  </a:cubicBezTo>
                  <a:cubicBezTo>
                    <a:pt x="28484" y="43511"/>
                    <a:pt x="33237" y="41555"/>
                    <a:pt x="36666" y="37962"/>
                  </a:cubicBezTo>
                  <a:close/>
                  <a:moveTo>
                    <a:pt x="30821" y="15596"/>
                  </a:moveTo>
                  <a:cubicBezTo>
                    <a:pt x="28640" y="13756"/>
                    <a:pt x="25836" y="12813"/>
                    <a:pt x="23028" y="12946"/>
                  </a:cubicBezTo>
                  <a:cubicBezTo>
                    <a:pt x="20067" y="12954"/>
                    <a:pt x="17183" y="13912"/>
                    <a:pt x="14766" y="15673"/>
                  </a:cubicBezTo>
                  <a:cubicBezTo>
                    <a:pt x="12198" y="17481"/>
                    <a:pt x="10638" y="20342"/>
                    <a:pt x="10406" y="23467"/>
                  </a:cubicBezTo>
                  <a:lnTo>
                    <a:pt x="34329" y="23467"/>
                  </a:lnTo>
                  <a:cubicBezTo>
                    <a:pt x="34329" y="20459"/>
                    <a:pt x="33081" y="17591"/>
                    <a:pt x="30821" y="15596"/>
                  </a:cubicBezTo>
                  <a:close/>
                </a:path>
              </a:pathLst>
            </a:custGeom>
            <a:solidFill>
              <a:srgbClr val="6D6E71"/>
            </a:solidFill>
            <a:ln w="7792"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7A2B9B3F-E1A1-4E28-880B-1B68EBBC6539}"/>
                </a:ext>
              </a:extLst>
            </p:cNvPr>
            <p:cNvSpPr/>
            <p:nvPr/>
          </p:nvSpPr>
          <p:spPr>
            <a:xfrm>
              <a:off x="14170317" y="3441949"/>
              <a:ext cx="51465" cy="55414"/>
            </a:xfrm>
            <a:custGeom>
              <a:avLst/>
              <a:gdLst>
                <a:gd name="connsiteX0" fmla="*/ 10717 w 51465"/>
                <a:gd name="connsiteY0" fmla="*/ 25021 h 55414"/>
                <a:gd name="connsiteX1" fmla="*/ 10717 w 51465"/>
                <a:gd name="connsiteY1" fmla="*/ 55414 h 55414"/>
                <a:gd name="connsiteX2" fmla="*/ -4870 w 51465"/>
                <a:gd name="connsiteY2" fmla="*/ 55414 h 55414"/>
                <a:gd name="connsiteX3" fmla="*/ -4870 w 51465"/>
                <a:gd name="connsiteY3" fmla="*/ 862 h 55414"/>
                <a:gd name="connsiteX4" fmla="*/ 10717 w 51465"/>
                <a:gd name="connsiteY4" fmla="*/ 862 h 55414"/>
                <a:gd name="connsiteX5" fmla="*/ 10717 w 51465"/>
                <a:gd name="connsiteY5" fmla="*/ 6941 h 55414"/>
                <a:gd name="connsiteX6" fmla="*/ 26303 w 51465"/>
                <a:gd name="connsiteY6" fmla="*/ 5 h 55414"/>
                <a:gd name="connsiteX7" fmla="*/ 40721 w 51465"/>
                <a:gd name="connsiteY7" fmla="*/ 6084 h 55414"/>
                <a:gd name="connsiteX8" fmla="*/ 46566 w 51465"/>
                <a:gd name="connsiteY8" fmla="*/ 22293 h 55414"/>
                <a:gd name="connsiteX9" fmla="*/ 46566 w 51465"/>
                <a:gd name="connsiteY9" fmla="*/ 55414 h 55414"/>
                <a:gd name="connsiteX10" fmla="*/ 31056 w 51465"/>
                <a:gd name="connsiteY10" fmla="*/ 55414 h 55414"/>
                <a:gd name="connsiteX11" fmla="*/ 31056 w 51465"/>
                <a:gd name="connsiteY11" fmla="*/ 24631 h 55414"/>
                <a:gd name="connsiteX12" fmla="*/ 21858 w 51465"/>
                <a:gd name="connsiteY12" fmla="*/ 12007 h 55414"/>
                <a:gd name="connsiteX13" fmla="*/ 14065 w 51465"/>
                <a:gd name="connsiteY13" fmla="*/ 15358 h 55414"/>
                <a:gd name="connsiteX14" fmla="*/ 10717 w 51465"/>
                <a:gd name="connsiteY14" fmla="*/ 25021 h 55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465" h="55414">
                  <a:moveTo>
                    <a:pt x="10717" y="25021"/>
                  </a:moveTo>
                  <a:lnTo>
                    <a:pt x="10717" y="55414"/>
                  </a:lnTo>
                  <a:lnTo>
                    <a:pt x="-4870" y="55414"/>
                  </a:lnTo>
                  <a:lnTo>
                    <a:pt x="-4870" y="862"/>
                  </a:lnTo>
                  <a:lnTo>
                    <a:pt x="10717" y="862"/>
                  </a:lnTo>
                  <a:lnTo>
                    <a:pt x="10717" y="6941"/>
                  </a:lnTo>
                  <a:cubicBezTo>
                    <a:pt x="14689" y="2569"/>
                    <a:pt x="20378" y="59"/>
                    <a:pt x="26303" y="5"/>
                  </a:cubicBezTo>
                  <a:cubicBezTo>
                    <a:pt x="31756" y="-120"/>
                    <a:pt x="36977" y="2094"/>
                    <a:pt x="40721" y="6084"/>
                  </a:cubicBezTo>
                  <a:cubicBezTo>
                    <a:pt x="44770" y="10487"/>
                    <a:pt x="46874" y="16324"/>
                    <a:pt x="46566" y="22293"/>
                  </a:cubicBezTo>
                  <a:lnTo>
                    <a:pt x="46566" y="55414"/>
                  </a:lnTo>
                  <a:lnTo>
                    <a:pt x="31056" y="55414"/>
                  </a:lnTo>
                  <a:lnTo>
                    <a:pt x="31056" y="24631"/>
                  </a:lnTo>
                  <a:cubicBezTo>
                    <a:pt x="31056" y="16215"/>
                    <a:pt x="27939" y="12007"/>
                    <a:pt x="21858" y="12007"/>
                  </a:cubicBezTo>
                  <a:cubicBezTo>
                    <a:pt x="18898" y="12014"/>
                    <a:pt x="16093" y="13230"/>
                    <a:pt x="14065" y="15358"/>
                  </a:cubicBezTo>
                  <a:cubicBezTo>
                    <a:pt x="11649" y="17968"/>
                    <a:pt x="10405" y="21475"/>
                    <a:pt x="10717" y="25021"/>
                  </a:cubicBezTo>
                  <a:close/>
                </a:path>
              </a:pathLst>
            </a:custGeom>
            <a:solidFill>
              <a:srgbClr val="6D6E71"/>
            </a:solidFill>
            <a:ln w="7792"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B7AD9F3A-56F9-4CD9-B993-5C0022549925}"/>
                </a:ext>
              </a:extLst>
            </p:cNvPr>
            <p:cNvSpPr/>
            <p:nvPr/>
          </p:nvSpPr>
          <p:spPr>
            <a:xfrm>
              <a:off x="14232973" y="3441555"/>
              <a:ext cx="54587" cy="56598"/>
            </a:xfrm>
            <a:custGeom>
              <a:avLst/>
              <a:gdLst>
                <a:gd name="connsiteX0" fmla="*/ 45395 w 54587"/>
                <a:gd name="connsiteY0" fmla="*/ 47859 h 56598"/>
                <a:gd name="connsiteX1" fmla="*/ 23808 w 54587"/>
                <a:gd name="connsiteY1" fmla="*/ 56588 h 56598"/>
                <a:gd name="connsiteX2" fmla="*/ 3313 w 54587"/>
                <a:gd name="connsiteY2" fmla="*/ 48794 h 56598"/>
                <a:gd name="connsiteX3" fmla="*/ 3313 w 54587"/>
                <a:gd name="connsiteY3" fmla="*/ 7802 h 56598"/>
                <a:gd name="connsiteX4" fmla="*/ 22795 w 54587"/>
                <a:gd name="connsiteY4" fmla="*/ 9 h 56598"/>
                <a:gd name="connsiteX5" fmla="*/ 41890 w 54587"/>
                <a:gd name="connsiteY5" fmla="*/ 6789 h 56598"/>
                <a:gd name="connsiteX6" fmla="*/ 49683 w 54587"/>
                <a:gd name="connsiteY6" fmla="*/ 25415 h 56598"/>
                <a:gd name="connsiteX7" fmla="*/ 49683 w 54587"/>
                <a:gd name="connsiteY7" fmla="*/ 33208 h 56598"/>
                <a:gd name="connsiteX8" fmla="*/ 9937 w 54587"/>
                <a:gd name="connsiteY8" fmla="*/ 33208 h 56598"/>
                <a:gd name="connsiteX9" fmla="*/ 14614 w 54587"/>
                <a:gd name="connsiteY9" fmla="*/ 40534 h 56598"/>
                <a:gd name="connsiteX10" fmla="*/ 23496 w 54587"/>
                <a:gd name="connsiteY10" fmla="*/ 43339 h 56598"/>
                <a:gd name="connsiteX11" fmla="*/ 36666 w 54587"/>
                <a:gd name="connsiteY11" fmla="*/ 37962 h 56598"/>
                <a:gd name="connsiteX12" fmla="*/ 30821 w 54587"/>
                <a:gd name="connsiteY12" fmla="*/ 15596 h 56598"/>
                <a:gd name="connsiteX13" fmla="*/ 23028 w 54587"/>
                <a:gd name="connsiteY13" fmla="*/ 12946 h 56598"/>
                <a:gd name="connsiteX14" fmla="*/ 14770 w 54587"/>
                <a:gd name="connsiteY14" fmla="*/ 15673 h 56598"/>
                <a:gd name="connsiteX15" fmla="*/ 10406 w 54587"/>
                <a:gd name="connsiteY15" fmla="*/ 23467 h 56598"/>
                <a:gd name="connsiteX16" fmla="*/ 34329 w 54587"/>
                <a:gd name="connsiteY16" fmla="*/ 23467 h 56598"/>
                <a:gd name="connsiteX17" fmla="*/ 30745 w 54587"/>
                <a:gd name="connsiteY17" fmla="*/ 15596 h 56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587" h="56598">
                  <a:moveTo>
                    <a:pt x="45395" y="47859"/>
                  </a:moveTo>
                  <a:cubicBezTo>
                    <a:pt x="39630" y="53525"/>
                    <a:pt x="31913" y="56666"/>
                    <a:pt x="23808" y="56588"/>
                  </a:cubicBezTo>
                  <a:cubicBezTo>
                    <a:pt x="16250" y="56798"/>
                    <a:pt x="8845" y="54000"/>
                    <a:pt x="3313" y="48794"/>
                  </a:cubicBezTo>
                  <a:cubicBezTo>
                    <a:pt x="-7597" y="37307"/>
                    <a:pt x="-7597" y="19290"/>
                    <a:pt x="3313" y="7802"/>
                  </a:cubicBezTo>
                  <a:cubicBezTo>
                    <a:pt x="8533" y="2752"/>
                    <a:pt x="15546" y="-45"/>
                    <a:pt x="22795" y="9"/>
                  </a:cubicBezTo>
                  <a:cubicBezTo>
                    <a:pt x="29809" y="-170"/>
                    <a:pt x="36590" y="2246"/>
                    <a:pt x="41890" y="6789"/>
                  </a:cubicBezTo>
                  <a:cubicBezTo>
                    <a:pt x="47187" y="11496"/>
                    <a:pt x="50072" y="18347"/>
                    <a:pt x="49683" y="25415"/>
                  </a:cubicBezTo>
                  <a:lnTo>
                    <a:pt x="49683" y="33208"/>
                  </a:lnTo>
                  <a:lnTo>
                    <a:pt x="9937" y="33208"/>
                  </a:lnTo>
                  <a:cubicBezTo>
                    <a:pt x="10406" y="36185"/>
                    <a:pt x="12118" y="38835"/>
                    <a:pt x="14614" y="40534"/>
                  </a:cubicBezTo>
                  <a:cubicBezTo>
                    <a:pt x="17183" y="42396"/>
                    <a:pt x="20303" y="43378"/>
                    <a:pt x="23496" y="43339"/>
                  </a:cubicBezTo>
                  <a:cubicBezTo>
                    <a:pt x="28484" y="43511"/>
                    <a:pt x="33237" y="41555"/>
                    <a:pt x="36666" y="37962"/>
                  </a:cubicBezTo>
                  <a:close/>
                  <a:moveTo>
                    <a:pt x="30821" y="15596"/>
                  </a:moveTo>
                  <a:cubicBezTo>
                    <a:pt x="28640" y="13756"/>
                    <a:pt x="25836" y="12813"/>
                    <a:pt x="23028" y="12946"/>
                  </a:cubicBezTo>
                  <a:cubicBezTo>
                    <a:pt x="20067" y="12938"/>
                    <a:pt x="17183" y="13897"/>
                    <a:pt x="14770" y="15673"/>
                  </a:cubicBezTo>
                  <a:cubicBezTo>
                    <a:pt x="12198" y="17481"/>
                    <a:pt x="10638" y="20342"/>
                    <a:pt x="10406" y="23467"/>
                  </a:cubicBezTo>
                  <a:lnTo>
                    <a:pt x="34329" y="23467"/>
                  </a:lnTo>
                  <a:cubicBezTo>
                    <a:pt x="34329" y="20451"/>
                    <a:pt x="33005" y="17575"/>
                    <a:pt x="30745" y="15596"/>
                  </a:cubicBezTo>
                  <a:close/>
                </a:path>
              </a:pathLst>
            </a:custGeom>
            <a:solidFill>
              <a:srgbClr val="6D6E71"/>
            </a:solidFill>
            <a:ln w="7792"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41C9BF27-3C1C-472A-AA65-F1A95F784245}"/>
                </a:ext>
              </a:extLst>
            </p:cNvPr>
            <p:cNvSpPr/>
            <p:nvPr/>
          </p:nvSpPr>
          <p:spPr>
            <a:xfrm>
              <a:off x="14295371" y="3422159"/>
              <a:ext cx="56136" cy="75983"/>
            </a:xfrm>
            <a:custGeom>
              <a:avLst/>
              <a:gdLst>
                <a:gd name="connsiteX0" fmla="*/ 20250 w 56136"/>
                <a:gd name="connsiteY0" fmla="*/ 75984 h 75983"/>
                <a:gd name="connsiteX1" fmla="*/ 2948 w 56136"/>
                <a:gd name="connsiteY1" fmla="*/ 68190 h 75983"/>
                <a:gd name="connsiteX2" fmla="*/ -4846 w 56136"/>
                <a:gd name="connsiteY2" fmla="*/ 47850 h 75983"/>
                <a:gd name="connsiteX3" fmla="*/ 2559 w 56136"/>
                <a:gd name="connsiteY3" fmla="*/ 27900 h 75983"/>
                <a:gd name="connsiteX4" fmla="*/ 19858 w 56136"/>
                <a:gd name="connsiteY4" fmla="*/ 20107 h 75983"/>
                <a:gd name="connsiteX5" fmla="*/ 36069 w 56136"/>
                <a:gd name="connsiteY5" fmla="*/ 27042 h 75983"/>
                <a:gd name="connsiteX6" fmla="*/ 36069 w 56136"/>
                <a:gd name="connsiteY6" fmla="*/ 0 h 75983"/>
                <a:gd name="connsiteX7" fmla="*/ 51267 w 56136"/>
                <a:gd name="connsiteY7" fmla="*/ 0 h 75983"/>
                <a:gd name="connsiteX8" fmla="*/ 51267 w 56136"/>
                <a:gd name="connsiteY8" fmla="*/ 75204 h 75983"/>
                <a:gd name="connsiteX9" fmla="*/ 36069 w 56136"/>
                <a:gd name="connsiteY9" fmla="*/ 75204 h 75983"/>
                <a:gd name="connsiteX10" fmla="*/ 36069 w 56136"/>
                <a:gd name="connsiteY10" fmla="*/ 67957 h 75983"/>
                <a:gd name="connsiteX11" fmla="*/ 20250 w 56136"/>
                <a:gd name="connsiteY11" fmla="*/ 75984 h 75983"/>
                <a:gd name="connsiteX12" fmla="*/ 10665 w 56136"/>
                <a:gd name="connsiteY12" fmla="*/ 48006 h 75983"/>
                <a:gd name="connsiteX13" fmla="*/ 14637 w 56136"/>
                <a:gd name="connsiteY13" fmla="*/ 58839 h 75983"/>
                <a:gd name="connsiteX14" fmla="*/ 23835 w 56136"/>
                <a:gd name="connsiteY14" fmla="*/ 63047 h 75983"/>
                <a:gd name="connsiteX15" fmla="*/ 32796 w 56136"/>
                <a:gd name="connsiteY15" fmla="*/ 58839 h 75983"/>
                <a:gd name="connsiteX16" fmla="*/ 36537 w 56136"/>
                <a:gd name="connsiteY16" fmla="*/ 48006 h 75983"/>
                <a:gd name="connsiteX17" fmla="*/ 32796 w 56136"/>
                <a:gd name="connsiteY17" fmla="*/ 36940 h 75983"/>
                <a:gd name="connsiteX18" fmla="*/ 23755 w 56136"/>
                <a:gd name="connsiteY18" fmla="*/ 32498 h 75983"/>
                <a:gd name="connsiteX19" fmla="*/ 14561 w 56136"/>
                <a:gd name="connsiteY19" fmla="*/ 37018 h 75983"/>
                <a:gd name="connsiteX20" fmla="*/ 10665 w 56136"/>
                <a:gd name="connsiteY20" fmla="*/ 48006 h 75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6136" h="75983">
                  <a:moveTo>
                    <a:pt x="20250" y="75984"/>
                  </a:moveTo>
                  <a:cubicBezTo>
                    <a:pt x="13625" y="75945"/>
                    <a:pt x="7388" y="73116"/>
                    <a:pt x="2948" y="68190"/>
                  </a:cubicBezTo>
                  <a:cubicBezTo>
                    <a:pt x="-2197" y="62696"/>
                    <a:pt x="-5002" y="55386"/>
                    <a:pt x="-4846" y="47850"/>
                  </a:cubicBezTo>
                  <a:cubicBezTo>
                    <a:pt x="-5158" y="40486"/>
                    <a:pt x="-2429" y="33308"/>
                    <a:pt x="2559" y="27900"/>
                  </a:cubicBezTo>
                  <a:cubicBezTo>
                    <a:pt x="7000" y="22974"/>
                    <a:pt x="13233" y="20145"/>
                    <a:pt x="19858" y="20107"/>
                  </a:cubicBezTo>
                  <a:cubicBezTo>
                    <a:pt x="26015" y="19927"/>
                    <a:pt x="31940" y="22460"/>
                    <a:pt x="36069" y="27042"/>
                  </a:cubicBezTo>
                  <a:lnTo>
                    <a:pt x="36069" y="0"/>
                  </a:lnTo>
                  <a:lnTo>
                    <a:pt x="51267" y="0"/>
                  </a:lnTo>
                  <a:lnTo>
                    <a:pt x="51267" y="75204"/>
                  </a:lnTo>
                  <a:lnTo>
                    <a:pt x="36069" y="75204"/>
                  </a:lnTo>
                  <a:lnTo>
                    <a:pt x="36069" y="67957"/>
                  </a:lnTo>
                  <a:cubicBezTo>
                    <a:pt x="32408" y="73007"/>
                    <a:pt x="26483" y="75991"/>
                    <a:pt x="20250" y="75984"/>
                  </a:cubicBezTo>
                  <a:close/>
                  <a:moveTo>
                    <a:pt x="10665" y="48006"/>
                  </a:moveTo>
                  <a:cubicBezTo>
                    <a:pt x="10509" y="52004"/>
                    <a:pt x="11909" y="55893"/>
                    <a:pt x="14637" y="58839"/>
                  </a:cubicBezTo>
                  <a:cubicBezTo>
                    <a:pt x="16978" y="61504"/>
                    <a:pt x="20326" y="63039"/>
                    <a:pt x="23835" y="63047"/>
                  </a:cubicBezTo>
                  <a:cubicBezTo>
                    <a:pt x="27339" y="63078"/>
                    <a:pt x="30616" y="61527"/>
                    <a:pt x="32796" y="58839"/>
                  </a:cubicBezTo>
                  <a:cubicBezTo>
                    <a:pt x="35368" y="55830"/>
                    <a:pt x="36693" y="51957"/>
                    <a:pt x="36537" y="48006"/>
                  </a:cubicBezTo>
                  <a:cubicBezTo>
                    <a:pt x="36693" y="43985"/>
                    <a:pt x="35368" y="40049"/>
                    <a:pt x="32796" y="36940"/>
                  </a:cubicBezTo>
                  <a:cubicBezTo>
                    <a:pt x="30692" y="34111"/>
                    <a:pt x="27263" y="32467"/>
                    <a:pt x="23755" y="32498"/>
                  </a:cubicBezTo>
                  <a:cubicBezTo>
                    <a:pt x="20170" y="32529"/>
                    <a:pt x="16742" y="34196"/>
                    <a:pt x="14561" y="37018"/>
                  </a:cubicBezTo>
                  <a:cubicBezTo>
                    <a:pt x="11909" y="40073"/>
                    <a:pt x="10585" y="43985"/>
                    <a:pt x="10665" y="48006"/>
                  </a:cubicBezTo>
                  <a:close/>
                </a:path>
              </a:pathLst>
            </a:custGeom>
            <a:solidFill>
              <a:srgbClr val="6D6E71"/>
            </a:solidFill>
            <a:ln w="7792"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DB18CB8C-EC9A-4370-9D68-466E96AE1A90}"/>
                </a:ext>
              </a:extLst>
            </p:cNvPr>
            <p:cNvSpPr/>
            <p:nvPr/>
          </p:nvSpPr>
          <p:spPr>
            <a:xfrm>
              <a:off x="12867726" y="3422314"/>
              <a:ext cx="44904" cy="46507"/>
            </a:xfrm>
            <a:custGeom>
              <a:avLst/>
              <a:gdLst>
                <a:gd name="connsiteX0" fmla="*/ 1712 w 44904"/>
                <a:gd name="connsiteY0" fmla="*/ 39979 h 46507"/>
                <a:gd name="connsiteX1" fmla="*/ -4833 w 44904"/>
                <a:gd name="connsiteY1" fmla="*/ 23769 h 46507"/>
                <a:gd name="connsiteX2" fmla="*/ 16286 w 44904"/>
                <a:gd name="connsiteY2" fmla="*/ 39 h 46507"/>
                <a:gd name="connsiteX3" fmla="*/ 39978 w 44904"/>
                <a:gd name="connsiteY3" fmla="*/ 21128 h 46507"/>
                <a:gd name="connsiteX4" fmla="*/ 39978 w 44904"/>
                <a:gd name="connsiteY4" fmla="*/ 23769 h 46507"/>
                <a:gd name="connsiteX5" fmla="*/ 33433 w 44904"/>
                <a:gd name="connsiteY5" fmla="*/ 39979 h 46507"/>
                <a:gd name="connsiteX6" fmla="*/ 1712 w 44904"/>
                <a:gd name="connsiteY6" fmla="*/ 39979 h 46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904" h="46507">
                  <a:moveTo>
                    <a:pt x="1712" y="39979"/>
                  </a:moveTo>
                  <a:cubicBezTo>
                    <a:pt x="-2653" y="35716"/>
                    <a:pt x="-4989" y="29848"/>
                    <a:pt x="-4833" y="23769"/>
                  </a:cubicBezTo>
                  <a:cubicBezTo>
                    <a:pt x="-5533" y="11394"/>
                    <a:pt x="3896" y="772"/>
                    <a:pt x="16286" y="39"/>
                  </a:cubicBezTo>
                  <a:cubicBezTo>
                    <a:pt x="28600" y="-686"/>
                    <a:pt x="39277" y="8752"/>
                    <a:pt x="39978" y="21128"/>
                  </a:cubicBezTo>
                  <a:cubicBezTo>
                    <a:pt x="40054" y="22008"/>
                    <a:pt x="40054" y="22889"/>
                    <a:pt x="39978" y="23769"/>
                  </a:cubicBezTo>
                  <a:cubicBezTo>
                    <a:pt x="40134" y="29848"/>
                    <a:pt x="37797" y="35716"/>
                    <a:pt x="33433" y="39979"/>
                  </a:cubicBezTo>
                  <a:cubicBezTo>
                    <a:pt x="24623" y="48684"/>
                    <a:pt x="10521" y="48684"/>
                    <a:pt x="1712" y="39979"/>
                  </a:cubicBezTo>
                </a:path>
              </a:pathLst>
            </a:custGeom>
            <a:solidFill>
              <a:srgbClr val="336933"/>
            </a:solidFill>
            <a:ln w="7792"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01B0C8A1-0CD0-4F1D-AF78-960693C9ED36}"/>
                </a:ext>
              </a:extLst>
            </p:cNvPr>
            <p:cNvSpPr/>
            <p:nvPr/>
          </p:nvSpPr>
          <p:spPr>
            <a:xfrm>
              <a:off x="13533476" y="2449539"/>
              <a:ext cx="58955" cy="57654"/>
            </a:xfrm>
            <a:custGeom>
              <a:avLst/>
              <a:gdLst>
                <a:gd name="connsiteX0" fmla="*/ 45610 w 58955"/>
                <a:gd name="connsiteY0" fmla="*/ 49518 h 57654"/>
                <a:gd name="connsiteX1" fmla="*/ 3604 w 58955"/>
                <a:gd name="connsiteY1" fmla="*/ 49518 h 57654"/>
                <a:gd name="connsiteX2" fmla="*/ 3604 w 58955"/>
                <a:gd name="connsiteY2" fmla="*/ 8136 h 57654"/>
                <a:gd name="connsiteX3" fmla="*/ 45610 w 58955"/>
                <a:gd name="connsiteY3" fmla="*/ 8136 h 57654"/>
                <a:gd name="connsiteX4" fmla="*/ 45610 w 58955"/>
                <a:gd name="connsiteY4" fmla="*/ 49518 h 57654"/>
                <a:gd name="connsiteX5" fmla="*/ 38673 w 58955"/>
                <a:gd name="connsiteY5" fmla="*/ 14449 h 57654"/>
                <a:gd name="connsiteX6" fmla="*/ 10933 w 58955"/>
                <a:gd name="connsiteY6" fmla="*/ 14090 h 57654"/>
                <a:gd name="connsiteX7" fmla="*/ 10541 w 58955"/>
                <a:gd name="connsiteY7" fmla="*/ 14449 h 57654"/>
                <a:gd name="connsiteX8" fmla="*/ 10541 w 58955"/>
                <a:gd name="connsiteY8" fmla="*/ 43206 h 57654"/>
                <a:gd name="connsiteX9" fmla="*/ 38285 w 58955"/>
                <a:gd name="connsiteY9" fmla="*/ 43564 h 57654"/>
                <a:gd name="connsiteX10" fmla="*/ 38673 w 58955"/>
                <a:gd name="connsiteY10" fmla="*/ 43206 h 57654"/>
                <a:gd name="connsiteX11" fmla="*/ 38673 w 58955"/>
                <a:gd name="connsiteY11" fmla="*/ 14449 h 57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955" h="57654">
                  <a:moveTo>
                    <a:pt x="45610" y="49518"/>
                  </a:moveTo>
                  <a:cubicBezTo>
                    <a:pt x="33688" y="60366"/>
                    <a:pt x="15529" y="60366"/>
                    <a:pt x="3604" y="49518"/>
                  </a:cubicBezTo>
                  <a:cubicBezTo>
                    <a:pt x="-7694" y="38046"/>
                    <a:pt x="-7694" y="19608"/>
                    <a:pt x="3604" y="8136"/>
                  </a:cubicBezTo>
                  <a:cubicBezTo>
                    <a:pt x="15529" y="-2712"/>
                    <a:pt x="33688" y="-2712"/>
                    <a:pt x="45610" y="8136"/>
                  </a:cubicBezTo>
                  <a:cubicBezTo>
                    <a:pt x="56912" y="19608"/>
                    <a:pt x="56912" y="38046"/>
                    <a:pt x="45610" y="49518"/>
                  </a:cubicBezTo>
                  <a:close/>
                  <a:moveTo>
                    <a:pt x="38673" y="14449"/>
                  </a:moveTo>
                  <a:cubicBezTo>
                    <a:pt x="31116" y="6679"/>
                    <a:pt x="18646" y="6515"/>
                    <a:pt x="10933" y="14090"/>
                  </a:cubicBezTo>
                  <a:cubicBezTo>
                    <a:pt x="10777" y="14207"/>
                    <a:pt x="10697" y="14324"/>
                    <a:pt x="10541" y="14449"/>
                  </a:cubicBezTo>
                  <a:cubicBezTo>
                    <a:pt x="2983" y="22538"/>
                    <a:pt x="2983" y="35116"/>
                    <a:pt x="10541" y="43206"/>
                  </a:cubicBezTo>
                  <a:cubicBezTo>
                    <a:pt x="18102" y="50975"/>
                    <a:pt x="30572" y="51139"/>
                    <a:pt x="38285" y="43564"/>
                  </a:cubicBezTo>
                  <a:cubicBezTo>
                    <a:pt x="38441" y="43447"/>
                    <a:pt x="38521" y="43330"/>
                    <a:pt x="38673" y="43206"/>
                  </a:cubicBezTo>
                  <a:cubicBezTo>
                    <a:pt x="46390" y="35163"/>
                    <a:pt x="46390" y="22491"/>
                    <a:pt x="38673" y="14449"/>
                  </a:cubicBezTo>
                  <a:close/>
                </a:path>
              </a:pathLst>
            </a:custGeom>
            <a:solidFill>
              <a:srgbClr val="6D6E71"/>
            </a:solidFill>
            <a:ln w="7792"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101DB48B-DADC-4E91-82CD-D484049E4A27}"/>
                </a:ext>
              </a:extLst>
            </p:cNvPr>
            <p:cNvSpPr/>
            <p:nvPr/>
          </p:nvSpPr>
          <p:spPr>
            <a:xfrm>
              <a:off x="13599622" y="2446450"/>
              <a:ext cx="29612" cy="60555"/>
            </a:xfrm>
            <a:custGeom>
              <a:avLst/>
              <a:gdLst>
                <a:gd name="connsiteX0" fmla="*/ 9468 w 29612"/>
                <a:gd name="connsiteY0" fmla="*/ 14186 h 60555"/>
                <a:gd name="connsiteX1" fmla="*/ 9468 w 29612"/>
                <a:gd name="connsiteY1" fmla="*/ 17927 h 60555"/>
                <a:gd name="connsiteX2" fmla="*/ 20690 w 29612"/>
                <a:gd name="connsiteY2" fmla="*/ 17927 h 60555"/>
                <a:gd name="connsiteX3" fmla="*/ 20690 w 29612"/>
                <a:gd name="connsiteY3" fmla="*/ 25174 h 60555"/>
                <a:gd name="connsiteX4" fmla="*/ 9468 w 29612"/>
                <a:gd name="connsiteY4" fmla="*/ 25174 h 60555"/>
                <a:gd name="connsiteX5" fmla="*/ 9468 w 29612"/>
                <a:gd name="connsiteY5" fmla="*/ 60555 h 60555"/>
                <a:gd name="connsiteX6" fmla="*/ 507 w 29612"/>
                <a:gd name="connsiteY6" fmla="*/ 60555 h 60555"/>
                <a:gd name="connsiteX7" fmla="*/ 507 w 29612"/>
                <a:gd name="connsiteY7" fmla="*/ 24940 h 60555"/>
                <a:gd name="connsiteX8" fmla="*/ -4870 w 29612"/>
                <a:gd name="connsiteY8" fmla="*/ 24940 h 60555"/>
                <a:gd name="connsiteX9" fmla="*/ -4870 w 29612"/>
                <a:gd name="connsiteY9" fmla="*/ 17927 h 60555"/>
                <a:gd name="connsiteX10" fmla="*/ 507 w 29612"/>
                <a:gd name="connsiteY10" fmla="*/ 17927 h 60555"/>
                <a:gd name="connsiteX11" fmla="*/ 507 w 29612"/>
                <a:gd name="connsiteY11" fmla="*/ 14653 h 60555"/>
                <a:gd name="connsiteX12" fmla="*/ 4560 w 29612"/>
                <a:gd name="connsiteY12" fmla="*/ 3977 h 60555"/>
                <a:gd name="connsiteX13" fmla="*/ 14301 w 29612"/>
                <a:gd name="connsiteY13" fmla="*/ 2 h 60555"/>
                <a:gd name="connsiteX14" fmla="*/ 24743 w 29612"/>
                <a:gd name="connsiteY14" fmla="*/ 4211 h 60555"/>
                <a:gd name="connsiteX15" fmla="*/ 21082 w 29612"/>
                <a:gd name="connsiteY15" fmla="*/ 10601 h 60555"/>
                <a:gd name="connsiteX16" fmla="*/ 15545 w 29612"/>
                <a:gd name="connsiteY16" fmla="*/ 7796 h 60555"/>
                <a:gd name="connsiteX17" fmla="*/ 11029 w 29612"/>
                <a:gd name="connsiteY17" fmla="*/ 9588 h 60555"/>
                <a:gd name="connsiteX18" fmla="*/ 9468 w 29612"/>
                <a:gd name="connsiteY18" fmla="*/ 14186 h 6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612" h="60555">
                  <a:moveTo>
                    <a:pt x="9468" y="14186"/>
                  </a:moveTo>
                  <a:lnTo>
                    <a:pt x="9468" y="17927"/>
                  </a:lnTo>
                  <a:lnTo>
                    <a:pt x="20690" y="17927"/>
                  </a:lnTo>
                  <a:lnTo>
                    <a:pt x="20690" y="25174"/>
                  </a:lnTo>
                  <a:lnTo>
                    <a:pt x="9468" y="25174"/>
                  </a:lnTo>
                  <a:lnTo>
                    <a:pt x="9468" y="60555"/>
                  </a:lnTo>
                  <a:lnTo>
                    <a:pt x="507" y="60555"/>
                  </a:lnTo>
                  <a:lnTo>
                    <a:pt x="507" y="24940"/>
                  </a:lnTo>
                  <a:lnTo>
                    <a:pt x="-4870" y="24940"/>
                  </a:lnTo>
                  <a:lnTo>
                    <a:pt x="-4870" y="17927"/>
                  </a:lnTo>
                  <a:lnTo>
                    <a:pt x="507" y="17927"/>
                  </a:lnTo>
                  <a:lnTo>
                    <a:pt x="507" y="14653"/>
                  </a:lnTo>
                  <a:cubicBezTo>
                    <a:pt x="271" y="10679"/>
                    <a:pt x="1751" y="6806"/>
                    <a:pt x="4560" y="3977"/>
                  </a:cubicBezTo>
                  <a:cubicBezTo>
                    <a:pt x="7132" y="1374"/>
                    <a:pt x="10637" y="-68"/>
                    <a:pt x="14301" y="2"/>
                  </a:cubicBezTo>
                  <a:cubicBezTo>
                    <a:pt x="18198" y="57"/>
                    <a:pt x="21938" y="1553"/>
                    <a:pt x="24743" y="4211"/>
                  </a:cubicBezTo>
                  <a:lnTo>
                    <a:pt x="21082" y="10601"/>
                  </a:lnTo>
                  <a:cubicBezTo>
                    <a:pt x="19678" y="8941"/>
                    <a:pt x="17730" y="7928"/>
                    <a:pt x="15545" y="7796"/>
                  </a:cubicBezTo>
                  <a:cubicBezTo>
                    <a:pt x="13833" y="7679"/>
                    <a:pt x="12197" y="8333"/>
                    <a:pt x="11029" y="9588"/>
                  </a:cubicBezTo>
                  <a:cubicBezTo>
                    <a:pt x="10013" y="10889"/>
                    <a:pt x="9468" y="12518"/>
                    <a:pt x="9468" y="14186"/>
                  </a:cubicBezTo>
                  <a:close/>
                </a:path>
              </a:pathLst>
            </a:custGeom>
            <a:solidFill>
              <a:srgbClr val="6D6E71"/>
            </a:solidFill>
            <a:ln w="7792"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66BD5394-5ECB-4F0F-9435-58BB726AE9C7}"/>
                </a:ext>
              </a:extLst>
            </p:cNvPr>
            <p:cNvSpPr/>
            <p:nvPr/>
          </p:nvSpPr>
          <p:spPr>
            <a:xfrm>
              <a:off x="13630795" y="2446450"/>
              <a:ext cx="29612" cy="60555"/>
            </a:xfrm>
            <a:custGeom>
              <a:avLst/>
              <a:gdLst>
                <a:gd name="connsiteX0" fmla="*/ 9468 w 29612"/>
                <a:gd name="connsiteY0" fmla="*/ 14186 h 60555"/>
                <a:gd name="connsiteX1" fmla="*/ 9468 w 29612"/>
                <a:gd name="connsiteY1" fmla="*/ 17927 h 60555"/>
                <a:gd name="connsiteX2" fmla="*/ 20690 w 29612"/>
                <a:gd name="connsiteY2" fmla="*/ 17927 h 60555"/>
                <a:gd name="connsiteX3" fmla="*/ 20690 w 29612"/>
                <a:gd name="connsiteY3" fmla="*/ 25174 h 60555"/>
                <a:gd name="connsiteX4" fmla="*/ 9468 w 29612"/>
                <a:gd name="connsiteY4" fmla="*/ 25174 h 60555"/>
                <a:gd name="connsiteX5" fmla="*/ 9468 w 29612"/>
                <a:gd name="connsiteY5" fmla="*/ 60555 h 60555"/>
                <a:gd name="connsiteX6" fmla="*/ 507 w 29612"/>
                <a:gd name="connsiteY6" fmla="*/ 60555 h 60555"/>
                <a:gd name="connsiteX7" fmla="*/ 507 w 29612"/>
                <a:gd name="connsiteY7" fmla="*/ 24940 h 60555"/>
                <a:gd name="connsiteX8" fmla="*/ -4870 w 29612"/>
                <a:gd name="connsiteY8" fmla="*/ 24940 h 60555"/>
                <a:gd name="connsiteX9" fmla="*/ -4870 w 29612"/>
                <a:gd name="connsiteY9" fmla="*/ 17927 h 60555"/>
                <a:gd name="connsiteX10" fmla="*/ 507 w 29612"/>
                <a:gd name="connsiteY10" fmla="*/ 17927 h 60555"/>
                <a:gd name="connsiteX11" fmla="*/ 507 w 29612"/>
                <a:gd name="connsiteY11" fmla="*/ 14653 h 60555"/>
                <a:gd name="connsiteX12" fmla="*/ 4560 w 29612"/>
                <a:gd name="connsiteY12" fmla="*/ 3977 h 60555"/>
                <a:gd name="connsiteX13" fmla="*/ 14301 w 29612"/>
                <a:gd name="connsiteY13" fmla="*/ 2 h 60555"/>
                <a:gd name="connsiteX14" fmla="*/ 24743 w 29612"/>
                <a:gd name="connsiteY14" fmla="*/ 4211 h 60555"/>
                <a:gd name="connsiteX15" fmla="*/ 21082 w 29612"/>
                <a:gd name="connsiteY15" fmla="*/ 10601 h 60555"/>
                <a:gd name="connsiteX16" fmla="*/ 15545 w 29612"/>
                <a:gd name="connsiteY16" fmla="*/ 7796 h 60555"/>
                <a:gd name="connsiteX17" fmla="*/ 11029 w 29612"/>
                <a:gd name="connsiteY17" fmla="*/ 9588 h 60555"/>
                <a:gd name="connsiteX18" fmla="*/ 9468 w 29612"/>
                <a:gd name="connsiteY18" fmla="*/ 14186 h 6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612" h="60555">
                  <a:moveTo>
                    <a:pt x="9468" y="14186"/>
                  </a:moveTo>
                  <a:lnTo>
                    <a:pt x="9468" y="17927"/>
                  </a:lnTo>
                  <a:lnTo>
                    <a:pt x="20690" y="17927"/>
                  </a:lnTo>
                  <a:lnTo>
                    <a:pt x="20690" y="25174"/>
                  </a:lnTo>
                  <a:lnTo>
                    <a:pt x="9468" y="25174"/>
                  </a:lnTo>
                  <a:lnTo>
                    <a:pt x="9468" y="60555"/>
                  </a:lnTo>
                  <a:lnTo>
                    <a:pt x="507" y="60555"/>
                  </a:lnTo>
                  <a:lnTo>
                    <a:pt x="507" y="24940"/>
                  </a:lnTo>
                  <a:lnTo>
                    <a:pt x="-4870" y="24940"/>
                  </a:lnTo>
                  <a:lnTo>
                    <a:pt x="-4870" y="17927"/>
                  </a:lnTo>
                  <a:lnTo>
                    <a:pt x="507" y="17927"/>
                  </a:lnTo>
                  <a:lnTo>
                    <a:pt x="507" y="14653"/>
                  </a:lnTo>
                  <a:cubicBezTo>
                    <a:pt x="271" y="10679"/>
                    <a:pt x="1751" y="6806"/>
                    <a:pt x="4560" y="3977"/>
                  </a:cubicBezTo>
                  <a:cubicBezTo>
                    <a:pt x="7132" y="1374"/>
                    <a:pt x="10637" y="-68"/>
                    <a:pt x="14301" y="2"/>
                  </a:cubicBezTo>
                  <a:cubicBezTo>
                    <a:pt x="18198" y="57"/>
                    <a:pt x="21938" y="1553"/>
                    <a:pt x="24743" y="4211"/>
                  </a:cubicBezTo>
                  <a:lnTo>
                    <a:pt x="21082" y="10601"/>
                  </a:lnTo>
                  <a:cubicBezTo>
                    <a:pt x="19678" y="8941"/>
                    <a:pt x="17730" y="7928"/>
                    <a:pt x="15545" y="7796"/>
                  </a:cubicBezTo>
                  <a:cubicBezTo>
                    <a:pt x="13833" y="7679"/>
                    <a:pt x="12197" y="8333"/>
                    <a:pt x="11029" y="9588"/>
                  </a:cubicBezTo>
                  <a:cubicBezTo>
                    <a:pt x="10013" y="10889"/>
                    <a:pt x="9468" y="12518"/>
                    <a:pt x="9468" y="14186"/>
                  </a:cubicBezTo>
                  <a:close/>
                </a:path>
              </a:pathLst>
            </a:custGeom>
            <a:solidFill>
              <a:srgbClr val="6D6E71"/>
            </a:solidFill>
            <a:ln w="7792"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137FDFB5-1521-44E9-A1E8-31CF82C9675A}"/>
                </a:ext>
              </a:extLst>
            </p:cNvPr>
            <p:cNvSpPr/>
            <p:nvPr/>
          </p:nvSpPr>
          <p:spPr>
            <a:xfrm>
              <a:off x="13661315" y="2463825"/>
              <a:ext cx="42734" cy="43977"/>
            </a:xfrm>
            <a:custGeom>
              <a:avLst/>
              <a:gdLst>
                <a:gd name="connsiteX0" fmla="*/ 37865 w 42734"/>
                <a:gd name="connsiteY0" fmla="*/ 25568 h 43977"/>
                <a:gd name="connsiteX1" fmla="*/ 4432 w 42734"/>
                <a:gd name="connsiteY1" fmla="*/ 25568 h 43977"/>
                <a:gd name="connsiteX2" fmla="*/ 8641 w 42734"/>
                <a:gd name="connsiteY2" fmla="*/ 33361 h 43977"/>
                <a:gd name="connsiteX3" fmla="*/ 17682 w 42734"/>
                <a:gd name="connsiteY3" fmla="*/ 36245 h 43977"/>
                <a:gd name="connsiteX4" fmla="*/ 29836 w 42734"/>
                <a:gd name="connsiteY4" fmla="*/ 31179 h 43977"/>
                <a:gd name="connsiteX5" fmla="*/ 34981 w 42734"/>
                <a:gd name="connsiteY5" fmla="*/ 36790 h 43977"/>
                <a:gd name="connsiteX6" fmla="*/ 16978 w 42734"/>
                <a:gd name="connsiteY6" fmla="*/ 43960 h 43977"/>
                <a:gd name="connsiteX7" fmla="*/ 1392 w 42734"/>
                <a:gd name="connsiteY7" fmla="*/ 37959 h 43977"/>
                <a:gd name="connsiteX8" fmla="*/ -4841 w 42734"/>
                <a:gd name="connsiteY8" fmla="*/ 21905 h 43977"/>
                <a:gd name="connsiteX9" fmla="*/ 1548 w 42734"/>
                <a:gd name="connsiteY9" fmla="*/ 5930 h 43977"/>
                <a:gd name="connsiteX10" fmla="*/ 16666 w 42734"/>
                <a:gd name="connsiteY10" fmla="*/ 7 h 43977"/>
                <a:gd name="connsiteX11" fmla="*/ 31476 w 42734"/>
                <a:gd name="connsiteY11" fmla="*/ 5228 h 43977"/>
                <a:gd name="connsiteX12" fmla="*/ 37553 w 42734"/>
                <a:gd name="connsiteY12" fmla="*/ 19723 h 43977"/>
                <a:gd name="connsiteX13" fmla="*/ 4432 w 42734"/>
                <a:gd name="connsiteY13" fmla="*/ 18554 h 43977"/>
                <a:gd name="connsiteX14" fmla="*/ 28904 w 42734"/>
                <a:gd name="connsiteY14" fmla="*/ 18554 h 43977"/>
                <a:gd name="connsiteX15" fmla="*/ 25475 w 42734"/>
                <a:gd name="connsiteY15" fmla="*/ 10294 h 43977"/>
                <a:gd name="connsiteX16" fmla="*/ 17214 w 42734"/>
                <a:gd name="connsiteY16" fmla="*/ 7410 h 43977"/>
                <a:gd name="connsiteX17" fmla="*/ 8329 w 42734"/>
                <a:gd name="connsiteY17" fmla="*/ 10372 h 43977"/>
                <a:gd name="connsiteX18" fmla="*/ 4432 w 42734"/>
                <a:gd name="connsiteY18" fmla="*/ 18554 h 43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734" h="43977">
                  <a:moveTo>
                    <a:pt x="37865" y="25568"/>
                  </a:moveTo>
                  <a:lnTo>
                    <a:pt x="4432" y="25568"/>
                  </a:lnTo>
                  <a:cubicBezTo>
                    <a:pt x="4508" y="28693"/>
                    <a:pt x="6068" y="31585"/>
                    <a:pt x="8641" y="33361"/>
                  </a:cubicBezTo>
                  <a:cubicBezTo>
                    <a:pt x="11289" y="35294"/>
                    <a:pt x="14406" y="36307"/>
                    <a:pt x="17682" y="36245"/>
                  </a:cubicBezTo>
                  <a:cubicBezTo>
                    <a:pt x="22279" y="36526"/>
                    <a:pt x="26800" y="34655"/>
                    <a:pt x="29836" y="31179"/>
                  </a:cubicBezTo>
                  <a:lnTo>
                    <a:pt x="34981" y="36790"/>
                  </a:lnTo>
                  <a:cubicBezTo>
                    <a:pt x="30228" y="41615"/>
                    <a:pt x="23759" y="44217"/>
                    <a:pt x="16978" y="43960"/>
                  </a:cubicBezTo>
                  <a:cubicBezTo>
                    <a:pt x="11213" y="44132"/>
                    <a:pt x="5600" y="41973"/>
                    <a:pt x="1392" y="37959"/>
                  </a:cubicBezTo>
                  <a:cubicBezTo>
                    <a:pt x="-2893" y="33728"/>
                    <a:pt x="-5153" y="27899"/>
                    <a:pt x="-4841" y="21905"/>
                  </a:cubicBezTo>
                  <a:cubicBezTo>
                    <a:pt x="-5153" y="15905"/>
                    <a:pt x="-2817" y="10075"/>
                    <a:pt x="1548" y="5930"/>
                  </a:cubicBezTo>
                  <a:cubicBezTo>
                    <a:pt x="5600" y="2041"/>
                    <a:pt x="11057" y="-87"/>
                    <a:pt x="16666" y="7"/>
                  </a:cubicBezTo>
                  <a:cubicBezTo>
                    <a:pt x="22043" y="-126"/>
                    <a:pt x="27344" y="1729"/>
                    <a:pt x="31476" y="5228"/>
                  </a:cubicBezTo>
                  <a:cubicBezTo>
                    <a:pt x="35605" y="8891"/>
                    <a:pt x="37865" y="14221"/>
                    <a:pt x="37553" y="19723"/>
                  </a:cubicBezTo>
                  <a:close/>
                  <a:moveTo>
                    <a:pt x="4432" y="18554"/>
                  </a:moveTo>
                  <a:lnTo>
                    <a:pt x="28904" y="18554"/>
                  </a:lnTo>
                  <a:cubicBezTo>
                    <a:pt x="29060" y="15422"/>
                    <a:pt x="27812" y="12374"/>
                    <a:pt x="25475" y="10294"/>
                  </a:cubicBezTo>
                  <a:cubicBezTo>
                    <a:pt x="23215" y="8330"/>
                    <a:pt x="20251" y="7301"/>
                    <a:pt x="17214" y="7410"/>
                  </a:cubicBezTo>
                  <a:cubicBezTo>
                    <a:pt x="14018" y="7363"/>
                    <a:pt x="10901" y="8408"/>
                    <a:pt x="8329" y="10372"/>
                  </a:cubicBezTo>
                  <a:cubicBezTo>
                    <a:pt x="5756" y="12312"/>
                    <a:pt x="4352" y="15359"/>
                    <a:pt x="4432" y="18554"/>
                  </a:cubicBezTo>
                  <a:close/>
                </a:path>
              </a:pathLst>
            </a:custGeom>
            <a:solidFill>
              <a:srgbClr val="6D6E71"/>
            </a:solidFill>
            <a:ln w="7792"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95A1C0E6-04DF-41F1-B851-8B3A2AB7BA89}"/>
                </a:ext>
              </a:extLst>
            </p:cNvPr>
            <p:cNvSpPr/>
            <p:nvPr/>
          </p:nvSpPr>
          <p:spPr>
            <a:xfrm>
              <a:off x="13714103" y="2463734"/>
              <a:ext cx="39317" cy="43349"/>
            </a:xfrm>
            <a:custGeom>
              <a:avLst/>
              <a:gdLst>
                <a:gd name="connsiteX0" fmla="*/ 4092 w 39317"/>
                <a:gd name="connsiteY0" fmla="*/ 19970 h 43349"/>
                <a:gd name="connsiteX1" fmla="*/ 4092 w 39317"/>
                <a:gd name="connsiteY1" fmla="*/ 43350 h 43349"/>
                <a:gd name="connsiteX2" fmla="*/ -4870 w 39317"/>
                <a:gd name="connsiteY2" fmla="*/ 43350 h 43349"/>
                <a:gd name="connsiteX3" fmla="*/ -4870 w 39317"/>
                <a:gd name="connsiteY3" fmla="*/ 643 h 43349"/>
                <a:gd name="connsiteX4" fmla="*/ 4092 w 39317"/>
                <a:gd name="connsiteY4" fmla="*/ 643 h 43349"/>
                <a:gd name="connsiteX5" fmla="*/ 4092 w 39317"/>
                <a:gd name="connsiteY5" fmla="*/ 8436 h 43349"/>
                <a:gd name="connsiteX6" fmla="*/ 18274 w 39317"/>
                <a:gd name="connsiteY6" fmla="*/ 20 h 43349"/>
                <a:gd name="connsiteX7" fmla="*/ 29964 w 39317"/>
                <a:gd name="connsiteY7" fmla="*/ 4462 h 43349"/>
                <a:gd name="connsiteX8" fmla="*/ 34408 w 39317"/>
                <a:gd name="connsiteY8" fmla="*/ 17164 h 43349"/>
                <a:gd name="connsiteX9" fmla="*/ 34408 w 39317"/>
                <a:gd name="connsiteY9" fmla="*/ 43272 h 43349"/>
                <a:gd name="connsiteX10" fmla="*/ 25447 w 39317"/>
                <a:gd name="connsiteY10" fmla="*/ 43272 h 43349"/>
                <a:gd name="connsiteX11" fmla="*/ 25447 w 39317"/>
                <a:gd name="connsiteY11" fmla="*/ 19892 h 43349"/>
                <a:gd name="connsiteX12" fmla="*/ 15705 w 39317"/>
                <a:gd name="connsiteY12" fmla="*/ 8124 h 43349"/>
                <a:gd name="connsiteX13" fmla="*/ 7912 w 39317"/>
                <a:gd name="connsiteY13" fmla="*/ 11164 h 43349"/>
                <a:gd name="connsiteX14" fmla="*/ 4092 w 39317"/>
                <a:gd name="connsiteY14" fmla="*/ 19970 h 4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317" h="43349">
                  <a:moveTo>
                    <a:pt x="4092" y="19970"/>
                  </a:moveTo>
                  <a:lnTo>
                    <a:pt x="4092" y="43350"/>
                  </a:lnTo>
                  <a:lnTo>
                    <a:pt x="-4870" y="43350"/>
                  </a:lnTo>
                  <a:lnTo>
                    <a:pt x="-4870" y="643"/>
                  </a:lnTo>
                  <a:lnTo>
                    <a:pt x="4092" y="643"/>
                  </a:lnTo>
                  <a:lnTo>
                    <a:pt x="4092" y="8436"/>
                  </a:lnTo>
                  <a:cubicBezTo>
                    <a:pt x="6976" y="3277"/>
                    <a:pt x="12353" y="66"/>
                    <a:pt x="18274" y="20"/>
                  </a:cubicBezTo>
                  <a:cubicBezTo>
                    <a:pt x="22638" y="-199"/>
                    <a:pt x="26847" y="1414"/>
                    <a:pt x="29964" y="4462"/>
                  </a:cubicBezTo>
                  <a:cubicBezTo>
                    <a:pt x="33160" y="7906"/>
                    <a:pt x="34720" y="12496"/>
                    <a:pt x="34408" y="17164"/>
                  </a:cubicBezTo>
                  <a:lnTo>
                    <a:pt x="34408" y="43272"/>
                  </a:lnTo>
                  <a:lnTo>
                    <a:pt x="25447" y="43272"/>
                  </a:lnTo>
                  <a:lnTo>
                    <a:pt x="25447" y="19892"/>
                  </a:lnTo>
                  <a:cubicBezTo>
                    <a:pt x="25447" y="12099"/>
                    <a:pt x="22170" y="8124"/>
                    <a:pt x="15705" y="8124"/>
                  </a:cubicBezTo>
                  <a:cubicBezTo>
                    <a:pt x="12821" y="8148"/>
                    <a:pt x="10013" y="9231"/>
                    <a:pt x="7912" y="11164"/>
                  </a:cubicBezTo>
                  <a:cubicBezTo>
                    <a:pt x="5416" y="13400"/>
                    <a:pt x="4016" y="16619"/>
                    <a:pt x="4092" y="19970"/>
                  </a:cubicBezTo>
                  <a:close/>
                </a:path>
              </a:pathLst>
            </a:custGeom>
            <a:solidFill>
              <a:srgbClr val="6D6E71"/>
            </a:solidFill>
            <a:ln w="7792"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4773B7F2-135E-4C62-9789-A83240B4A8C7}"/>
                </a:ext>
              </a:extLst>
            </p:cNvPr>
            <p:cNvSpPr/>
            <p:nvPr/>
          </p:nvSpPr>
          <p:spPr>
            <a:xfrm>
              <a:off x="13763014" y="2447621"/>
              <a:ext cx="43595" cy="60180"/>
            </a:xfrm>
            <a:custGeom>
              <a:avLst/>
              <a:gdLst>
                <a:gd name="connsiteX0" fmla="*/ 1161 w 43595"/>
                <a:gd name="connsiteY0" fmla="*/ 53695 h 60180"/>
                <a:gd name="connsiteX1" fmla="*/ -4840 w 43595"/>
                <a:gd name="connsiteY1" fmla="*/ 37719 h 60180"/>
                <a:gd name="connsiteX2" fmla="*/ 1317 w 43595"/>
                <a:gd name="connsiteY2" fmla="*/ 22133 h 60180"/>
                <a:gd name="connsiteX3" fmla="*/ 15967 w 43595"/>
                <a:gd name="connsiteY3" fmla="*/ 16210 h 60180"/>
                <a:gd name="connsiteX4" fmla="*/ 29761 w 43595"/>
                <a:gd name="connsiteY4" fmla="*/ 23380 h 60180"/>
                <a:gd name="connsiteX5" fmla="*/ 29761 w 43595"/>
                <a:gd name="connsiteY5" fmla="*/ 0 h 60180"/>
                <a:gd name="connsiteX6" fmla="*/ 38726 w 43595"/>
                <a:gd name="connsiteY6" fmla="*/ 0 h 60180"/>
                <a:gd name="connsiteX7" fmla="*/ 38726 w 43595"/>
                <a:gd name="connsiteY7" fmla="*/ 59462 h 60180"/>
                <a:gd name="connsiteX8" fmla="*/ 29761 w 43595"/>
                <a:gd name="connsiteY8" fmla="*/ 59462 h 60180"/>
                <a:gd name="connsiteX9" fmla="*/ 29761 w 43595"/>
                <a:gd name="connsiteY9" fmla="*/ 53072 h 60180"/>
                <a:gd name="connsiteX10" fmla="*/ 15267 w 43595"/>
                <a:gd name="connsiteY10" fmla="*/ 60163 h 60180"/>
                <a:gd name="connsiteX11" fmla="*/ 1161 w 43595"/>
                <a:gd name="connsiteY11" fmla="*/ 53695 h 60180"/>
                <a:gd name="connsiteX12" fmla="*/ 4121 w 43595"/>
                <a:gd name="connsiteY12" fmla="*/ 38109 h 60180"/>
                <a:gd name="connsiteX13" fmla="*/ 8018 w 43595"/>
                <a:gd name="connsiteY13" fmla="*/ 48084 h 60180"/>
                <a:gd name="connsiteX14" fmla="*/ 17215 w 43595"/>
                <a:gd name="connsiteY14" fmla="*/ 51980 h 60180"/>
                <a:gd name="connsiteX15" fmla="*/ 26256 w 43595"/>
                <a:gd name="connsiteY15" fmla="*/ 48084 h 60180"/>
                <a:gd name="connsiteX16" fmla="*/ 29917 w 43595"/>
                <a:gd name="connsiteY16" fmla="*/ 38109 h 60180"/>
                <a:gd name="connsiteX17" fmla="*/ 26256 w 43595"/>
                <a:gd name="connsiteY17" fmla="*/ 27899 h 60180"/>
                <a:gd name="connsiteX18" fmla="*/ 17139 w 43595"/>
                <a:gd name="connsiteY18" fmla="*/ 23847 h 60180"/>
                <a:gd name="connsiteX19" fmla="*/ 7942 w 43595"/>
                <a:gd name="connsiteY19" fmla="*/ 27899 h 60180"/>
                <a:gd name="connsiteX20" fmla="*/ 4121 w 43595"/>
                <a:gd name="connsiteY20" fmla="*/ 38031 h 6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595" h="60180">
                  <a:moveTo>
                    <a:pt x="1161" y="53695"/>
                  </a:moveTo>
                  <a:cubicBezTo>
                    <a:pt x="-2968" y="49424"/>
                    <a:pt x="-5152" y="43642"/>
                    <a:pt x="-4840" y="37719"/>
                  </a:cubicBezTo>
                  <a:cubicBezTo>
                    <a:pt x="-5072" y="31897"/>
                    <a:pt x="-2812" y="26255"/>
                    <a:pt x="1317" y="22133"/>
                  </a:cubicBezTo>
                  <a:cubicBezTo>
                    <a:pt x="5213" y="18275"/>
                    <a:pt x="10514" y="16140"/>
                    <a:pt x="15967" y="16210"/>
                  </a:cubicBezTo>
                  <a:cubicBezTo>
                    <a:pt x="21500" y="16108"/>
                    <a:pt x="26644" y="18805"/>
                    <a:pt x="29761" y="23380"/>
                  </a:cubicBezTo>
                  <a:lnTo>
                    <a:pt x="29761" y="0"/>
                  </a:lnTo>
                  <a:lnTo>
                    <a:pt x="38726" y="0"/>
                  </a:lnTo>
                  <a:lnTo>
                    <a:pt x="38726" y="59462"/>
                  </a:lnTo>
                  <a:lnTo>
                    <a:pt x="29761" y="59462"/>
                  </a:lnTo>
                  <a:lnTo>
                    <a:pt x="29761" y="53072"/>
                  </a:lnTo>
                  <a:cubicBezTo>
                    <a:pt x="26488" y="57748"/>
                    <a:pt x="20956" y="60420"/>
                    <a:pt x="15267" y="60163"/>
                  </a:cubicBezTo>
                  <a:cubicBezTo>
                    <a:pt x="9890" y="60093"/>
                    <a:pt x="4745" y="57740"/>
                    <a:pt x="1161" y="53695"/>
                  </a:cubicBezTo>
                  <a:close/>
                  <a:moveTo>
                    <a:pt x="4121" y="38109"/>
                  </a:moveTo>
                  <a:cubicBezTo>
                    <a:pt x="3965" y="41826"/>
                    <a:pt x="5369" y="45442"/>
                    <a:pt x="8018" y="48084"/>
                  </a:cubicBezTo>
                  <a:cubicBezTo>
                    <a:pt x="10434" y="50578"/>
                    <a:pt x="13786" y="51980"/>
                    <a:pt x="17215" y="51980"/>
                  </a:cubicBezTo>
                  <a:cubicBezTo>
                    <a:pt x="20643" y="52027"/>
                    <a:pt x="23916" y="50609"/>
                    <a:pt x="26256" y="48084"/>
                  </a:cubicBezTo>
                  <a:cubicBezTo>
                    <a:pt x="28749" y="45364"/>
                    <a:pt x="30073" y="41787"/>
                    <a:pt x="29917" y="38109"/>
                  </a:cubicBezTo>
                  <a:cubicBezTo>
                    <a:pt x="29997" y="34368"/>
                    <a:pt x="28749" y="30721"/>
                    <a:pt x="26256" y="27899"/>
                  </a:cubicBezTo>
                  <a:cubicBezTo>
                    <a:pt x="23996" y="25273"/>
                    <a:pt x="20643" y="23793"/>
                    <a:pt x="17139" y="23847"/>
                  </a:cubicBezTo>
                  <a:cubicBezTo>
                    <a:pt x="13630" y="23816"/>
                    <a:pt x="10278" y="25297"/>
                    <a:pt x="7942" y="27899"/>
                  </a:cubicBezTo>
                  <a:cubicBezTo>
                    <a:pt x="5369" y="30650"/>
                    <a:pt x="4045" y="34282"/>
                    <a:pt x="4121" y="38031"/>
                  </a:cubicBezTo>
                  <a:close/>
                </a:path>
              </a:pathLst>
            </a:custGeom>
            <a:solidFill>
              <a:srgbClr val="6D6E71"/>
            </a:solidFill>
            <a:ln w="7792"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7168E249-BAC8-47F1-B3B9-2A9BBCE2A82E}"/>
                </a:ext>
              </a:extLst>
            </p:cNvPr>
            <p:cNvSpPr/>
            <p:nvPr/>
          </p:nvSpPr>
          <p:spPr>
            <a:xfrm>
              <a:off x="13816554" y="2463825"/>
              <a:ext cx="42734" cy="43977"/>
            </a:xfrm>
            <a:custGeom>
              <a:avLst/>
              <a:gdLst>
                <a:gd name="connsiteX0" fmla="*/ 37865 w 42734"/>
                <a:gd name="connsiteY0" fmla="*/ 25568 h 43977"/>
                <a:gd name="connsiteX1" fmla="*/ 4432 w 42734"/>
                <a:gd name="connsiteY1" fmla="*/ 25568 h 43977"/>
                <a:gd name="connsiteX2" fmla="*/ 8641 w 42734"/>
                <a:gd name="connsiteY2" fmla="*/ 33361 h 43977"/>
                <a:gd name="connsiteX3" fmla="*/ 17682 w 42734"/>
                <a:gd name="connsiteY3" fmla="*/ 36245 h 43977"/>
                <a:gd name="connsiteX4" fmla="*/ 29840 w 42734"/>
                <a:gd name="connsiteY4" fmla="*/ 31179 h 43977"/>
                <a:gd name="connsiteX5" fmla="*/ 34981 w 42734"/>
                <a:gd name="connsiteY5" fmla="*/ 36790 h 43977"/>
                <a:gd name="connsiteX6" fmla="*/ 16978 w 42734"/>
                <a:gd name="connsiteY6" fmla="*/ 43960 h 43977"/>
                <a:gd name="connsiteX7" fmla="*/ 1392 w 42734"/>
                <a:gd name="connsiteY7" fmla="*/ 37959 h 43977"/>
                <a:gd name="connsiteX8" fmla="*/ -4841 w 42734"/>
                <a:gd name="connsiteY8" fmla="*/ 21905 h 43977"/>
                <a:gd name="connsiteX9" fmla="*/ 1548 w 42734"/>
                <a:gd name="connsiteY9" fmla="*/ 5930 h 43977"/>
                <a:gd name="connsiteX10" fmla="*/ 16666 w 42734"/>
                <a:gd name="connsiteY10" fmla="*/ 7 h 43977"/>
                <a:gd name="connsiteX11" fmla="*/ 31476 w 42734"/>
                <a:gd name="connsiteY11" fmla="*/ 5228 h 43977"/>
                <a:gd name="connsiteX12" fmla="*/ 37553 w 42734"/>
                <a:gd name="connsiteY12" fmla="*/ 19723 h 43977"/>
                <a:gd name="connsiteX13" fmla="*/ 4432 w 42734"/>
                <a:gd name="connsiteY13" fmla="*/ 18554 h 43977"/>
                <a:gd name="connsiteX14" fmla="*/ 28904 w 42734"/>
                <a:gd name="connsiteY14" fmla="*/ 18554 h 43977"/>
                <a:gd name="connsiteX15" fmla="*/ 25475 w 42734"/>
                <a:gd name="connsiteY15" fmla="*/ 10294 h 43977"/>
                <a:gd name="connsiteX16" fmla="*/ 17214 w 42734"/>
                <a:gd name="connsiteY16" fmla="*/ 7410 h 43977"/>
                <a:gd name="connsiteX17" fmla="*/ 8329 w 42734"/>
                <a:gd name="connsiteY17" fmla="*/ 10372 h 43977"/>
                <a:gd name="connsiteX18" fmla="*/ 4432 w 42734"/>
                <a:gd name="connsiteY18" fmla="*/ 18554 h 43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734" h="43977">
                  <a:moveTo>
                    <a:pt x="37865" y="25568"/>
                  </a:moveTo>
                  <a:lnTo>
                    <a:pt x="4432" y="25568"/>
                  </a:lnTo>
                  <a:cubicBezTo>
                    <a:pt x="4512" y="28693"/>
                    <a:pt x="6068" y="31585"/>
                    <a:pt x="8641" y="33361"/>
                  </a:cubicBezTo>
                  <a:cubicBezTo>
                    <a:pt x="11289" y="35294"/>
                    <a:pt x="14410" y="36307"/>
                    <a:pt x="17682" y="36245"/>
                  </a:cubicBezTo>
                  <a:cubicBezTo>
                    <a:pt x="22279" y="36526"/>
                    <a:pt x="26800" y="34655"/>
                    <a:pt x="29840" y="31179"/>
                  </a:cubicBezTo>
                  <a:lnTo>
                    <a:pt x="34981" y="36790"/>
                  </a:lnTo>
                  <a:cubicBezTo>
                    <a:pt x="30228" y="41615"/>
                    <a:pt x="23759" y="44217"/>
                    <a:pt x="16978" y="43960"/>
                  </a:cubicBezTo>
                  <a:cubicBezTo>
                    <a:pt x="11213" y="44132"/>
                    <a:pt x="5600" y="41973"/>
                    <a:pt x="1392" y="37959"/>
                  </a:cubicBezTo>
                  <a:cubicBezTo>
                    <a:pt x="-2893" y="33728"/>
                    <a:pt x="-5153" y="27899"/>
                    <a:pt x="-4841" y="21905"/>
                  </a:cubicBezTo>
                  <a:cubicBezTo>
                    <a:pt x="-5153" y="15905"/>
                    <a:pt x="-2817" y="10075"/>
                    <a:pt x="1548" y="5930"/>
                  </a:cubicBezTo>
                  <a:cubicBezTo>
                    <a:pt x="5600" y="2041"/>
                    <a:pt x="11057" y="-87"/>
                    <a:pt x="16666" y="7"/>
                  </a:cubicBezTo>
                  <a:cubicBezTo>
                    <a:pt x="22047" y="-126"/>
                    <a:pt x="27344" y="1729"/>
                    <a:pt x="31476" y="5228"/>
                  </a:cubicBezTo>
                  <a:cubicBezTo>
                    <a:pt x="35605" y="8891"/>
                    <a:pt x="37865" y="14221"/>
                    <a:pt x="37553" y="19723"/>
                  </a:cubicBezTo>
                  <a:close/>
                  <a:moveTo>
                    <a:pt x="4432" y="18554"/>
                  </a:moveTo>
                  <a:lnTo>
                    <a:pt x="28904" y="18554"/>
                  </a:lnTo>
                  <a:cubicBezTo>
                    <a:pt x="29060" y="15422"/>
                    <a:pt x="27812" y="12374"/>
                    <a:pt x="25475" y="10294"/>
                  </a:cubicBezTo>
                  <a:cubicBezTo>
                    <a:pt x="23215" y="8330"/>
                    <a:pt x="20254" y="7301"/>
                    <a:pt x="17214" y="7410"/>
                  </a:cubicBezTo>
                  <a:cubicBezTo>
                    <a:pt x="14018" y="7363"/>
                    <a:pt x="10901" y="8408"/>
                    <a:pt x="8329" y="10372"/>
                  </a:cubicBezTo>
                  <a:cubicBezTo>
                    <a:pt x="5756" y="12312"/>
                    <a:pt x="4356" y="15359"/>
                    <a:pt x="4432" y="18554"/>
                  </a:cubicBezTo>
                  <a:close/>
                </a:path>
              </a:pathLst>
            </a:custGeom>
            <a:solidFill>
              <a:srgbClr val="6D6E71"/>
            </a:solidFill>
            <a:ln w="7792"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1C00804D-E93E-4F85-A887-A264561984DE}"/>
                </a:ext>
              </a:extLst>
            </p:cNvPr>
            <p:cNvSpPr/>
            <p:nvPr/>
          </p:nvSpPr>
          <p:spPr>
            <a:xfrm>
              <a:off x="13869111" y="2463753"/>
              <a:ext cx="22675" cy="43018"/>
            </a:xfrm>
            <a:custGeom>
              <a:avLst/>
              <a:gdLst>
                <a:gd name="connsiteX0" fmla="*/ 17494 w 22675"/>
                <a:gd name="connsiteY0" fmla="*/ 8806 h 43018"/>
                <a:gd name="connsiteX1" fmla="*/ 7520 w 22675"/>
                <a:gd name="connsiteY1" fmla="*/ 13170 h 43018"/>
                <a:gd name="connsiteX2" fmla="*/ 4092 w 22675"/>
                <a:gd name="connsiteY2" fmla="*/ 24782 h 43018"/>
                <a:gd name="connsiteX3" fmla="*/ 4092 w 22675"/>
                <a:gd name="connsiteY3" fmla="*/ 43018 h 43018"/>
                <a:gd name="connsiteX4" fmla="*/ -4870 w 22675"/>
                <a:gd name="connsiteY4" fmla="*/ 43018 h 43018"/>
                <a:gd name="connsiteX5" fmla="*/ -4870 w 22675"/>
                <a:gd name="connsiteY5" fmla="*/ 623 h 43018"/>
                <a:gd name="connsiteX6" fmla="*/ 4092 w 22675"/>
                <a:gd name="connsiteY6" fmla="*/ 623 h 43018"/>
                <a:gd name="connsiteX7" fmla="*/ 4092 w 22675"/>
                <a:gd name="connsiteY7" fmla="*/ 9196 h 43018"/>
                <a:gd name="connsiteX8" fmla="*/ 10013 w 22675"/>
                <a:gd name="connsiteY8" fmla="*/ 2650 h 43018"/>
                <a:gd name="connsiteX9" fmla="*/ 17806 w 22675"/>
                <a:gd name="connsiteY9" fmla="*/ 0 h 43018"/>
                <a:gd name="connsiteX10" fmla="*/ 17806 w 22675"/>
                <a:gd name="connsiteY10" fmla="*/ 9040 h 4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75" h="43018">
                  <a:moveTo>
                    <a:pt x="17494" y="8806"/>
                  </a:moveTo>
                  <a:cubicBezTo>
                    <a:pt x="13677" y="8541"/>
                    <a:pt x="9937" y="10170"/>
                    <a:pt x="7520" y="13170"/>
                  </a:cubicBezTo>
                  <a:cubicBezTo>
                    <a:pt x="5104" y="16537"/>
                    <a:pt x="3856" y="20636"/>
                    <a:pt x="4092" y="24782"/>
                  </a:cubicBezTo>
                  <a:lnTo>
                    <a:pt x="4092" y="43018"/>
                  </a:lnTo>
                  <a:lnTo>
                    <a:pt x="-4870" y="43018"/>
                  </a:lnTo>
                  <a:lnTo>
                    <a:pt x="-4870" y="623"/>
                  </a:lnTo>
                  <a:lnTo>
                    <a:pt x="4092" y="623"/>
                  </a:lnTo>
                  <a:lnTo>
                    <a:pt x="4092" y="9196"/>
                  </a:lnTo>
                  <a:cubicBezTo>
                    <a:pt x="5492" y="6577"/>
                    <a:pt x="7520" y="4341"/>
                    <a:pt x="10013" y="2650"/>
                  </a:cubicBezTo>
                  <a:cubicBezTo>
                    <a:pt x="12273" y="1029"/>
                    <a:pt x="15001" y="109"/>
                    <a:pt x="17806" y="0"/>
                  </a:cubicBezTo>
                  <a:lnTo>
                    <a:pt x="17806" y="9040"/>
                  </a:lnTo>
                  <a:close/>
                </a:path>
              </a:pathLst>
            </a:custGeom>
            <a:solidFill>
              <a:srgbClr val="6D6E71"/>
            </a:solidFill>
            <a:ln w="7792"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C5392C51-0561-4BC2-A14C-0D253B146B31}"/>
                </a:ext>
              </a:extLst>
            </p:cNvPr>
            <p:cNvSpPr/>
            <p:nvPr/>
          </p:nvSpPr>
          <p:spPr>
            <a:xfrm>
              <a:off x="13919687" y="2449406"/>
              <a:ext cx="43524" cy="58088"/>
            </a:xfrm>
            <a:custGeom>
              <a:avLst/>
              <a:gdLst>
                <a:gd name="connsiteX0" fmla="*/ 16718 w 43524"/>
                <a:gd name="connsiteY0" fmla="*/ 8737 h 58088"/>
                <a:gd name="connsiteX1" fmla="*/ 9937 w 43524"/>
                <a:gd name="connsiteY1" fmla="*/ 10451 h 58088"/>
                <a:gd name="connsiteX2" fmla="*/ 7288 w 43524"/>
                <a:gd name="connsiteY2" fmla="*/ 15517 h 58088"/>
                <a:gd name="connsiteX3" fmla="*/ 9937 w 43524"/>
                <a:gd name="connsiteY3" fmla="*/ 20738 h 58088"/>
                <a:gd name="connsiteX4" fmla="*/ 21238 w 43524"/>
                <a:gd name="connsiteY4" fmla="*/ 24635 h 58088"/>
                <a:gd name="connsiteX5" fmla="*/ 34176 w 43524"/>
                <a:gd name="connsiteY5" fmla="*/ 30480 h 58088"/>
                <a:gd name="connsiteX6" fmla="*/ 38617 w 43524"/>
                <a:gd name="connsiteY6" fmla="*/ 41546 h 58088"/>
                <a:gd name="connsiteX7" fmla="*/ 33084 w 43524"/>
                <a:gd name="connsiteY7" fmla="*/ 53470 h 58088"/>
                <a:gd name="connsiteX8" fmla="*/ 18510 w 43524"/>
                <a:gd name="connsiteY8" fmla="*/ 58068 h 58088"/>
                <a:gd name="connsiteX9" fmla="*/ -4870 w 43524"/>
                <a:gd name="connsiteY9" fmla="*/ 48949 h 58088"/>
                <a:gd name="connsiteX10" fmla="*/ 1055 w 43524"/>
                <a:gd name="connsiteY10" fmla="*/ 41858 h 58088"/>
                <a:gd name="connsiteX11" fmla="*/ 18666 w 43524"/>
                <a:gd name="connsiteY11" fmla="*/ 49183 h 58088"/>
                <a:gd name="connsiteX12" fmla="*/ 25991 w 43524"/>
                <a:gd name="connsiteY12" fmla="*/ 47235 h 58088"/>
                <a:gd name="connsiteX13" fmla="*/ 28639 w 43524"/>
                <a:gd name="connsiteY13" fmla="*/ 42014 h 58088"/>
                <a:gd name="connsiteX14" fmla="*/ 26147 w 43524"/>
                <a:gd name="connsiteY14" fmla="*/ 37026 h 58088"/>
                <a:gd name="connsiteX15" fmla="*/ 17418 w 43524"/>
                <a:gd name="connsiteY15" fmla="*/ 33675 h 58088"/>
                <a:gd name="connsiteX16" fmla="*/ 8068 w 43524"/>
                <a:gd name="connsiteY16" fmla="*/ 30947 h 58088"/>
                <a:gd name="connsiteX17" fmla="*/ 2379 w 43524"/>
                <a:gd name="connsiteY17" fmla="*/ 27752 h 58088"/>
                <a:gd name="connsiteX18" fmla="*/ -2609 w 43524"/>
                <a:gd name="connsiteY18" fmla="*/ 16218 h 58088"/>
                <a:gd name="connsiteX19" fmla="*/ 3003 w 43524"/>
                <a:gd name="connsiteY19" fmla="*/ 4217 h 58088"/>
                <a:gd name="connsiteX20" fmla="*/ 17030 w 43524"/>
                <a:gd name="connsiteY20" fmla="*/ 8 h 58088"/>
                <a:gd name="connsiteX21" fmla="*/ 27707 w 43524"/>
                <a:gd name="connsiteY21" fmla="*/ 1801 h 58088"/>
                <a:gd name="connsiteX22" fmla="*/ 36825 w 43524"/>
                <a:gd name="connsiteY22" fmla="*/ 6710 h 58088"/>
                <a:gd name="connsiteX23" fmla="*/ 31760 w 43524"/>
                <a:gd name="connsiteY23" fmla="*/ 13880 h 58088"/>
                <a:gd name="connsiteX24" fmla="*/ 25055 w 43524"/>
                <a:gd name="connsiteY24" fmla="*/ 10217 h 58088"/>
                <a:gd name="connsiteX25" fmla="*/ 16718 w 43524"/>
                <a:gd name="connsiteY25" fmla="*/ 8737 h 58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3524" h="58088">
                  <a:moveTo>
                    <a:pt x="16718" y="8737"/>
                  </a:moveTo>
                  <a:cubicBezTo>
                    <a:pt x="14301" y="8635"/>
                    <a:pt x="11965" y="9228"/>
                    <a:pt x="9937" y="10451"/>
                  </a:cubicBezTo>
                  <a:cubicBezTo>
                    <a:pt x="8224" y="11542"/>
                    <a:pt x="7208" y="13475"/>
                    <a:pt x="7288" y="15517"/>
                  </a:cubicBezTo>
                  <a:cubicBezTo>
                    <a:pt x="7208" y="17590"/>
                    <a:pt x="8224" y="19554"/>
                    <a:pt x="9937" y="20738"/>
                  </a:cubicBezTo>
                  <a:cubicBezTo>
                    <a:pt x="13521" y="22570"/>
                    <a:pt x="17342" y="23879"/>
                    <a:pt x="21238" y="24635"/>
                  </a:cubicBezTo>
                  <a:cubicBezTo>
                    <a:pt x="25915" y="25562"/>
                    <a:pt x="30356" y="27565"/>
                    <a:pt x="34176" y="30480"/>
                  </a:cubicBezTo>
                  <a:cubicBezTo>
                    <a:pt x="37293" y="33293"/>
                    <a:pt x="38929" y="37369"/>
                    <a:pt x="38617" y="41546"/>
                  </a:cubicBezTo>
                  <a:cubicBezTo>
                    <a:pt x="38773" y="46167"/>
                    <a:pt x="36669" y="50578"/>
                    <a:pt x="33084" y="53470"/>
                  </a:cubicBezTo>
                  <a:cubicBezTo>
                    <a:pt x="28951" y="56665"/>
                    <a:pt x="23731" y="58293"/>
                    <a:pt x="18510" y="58068"/>
                  </a:cubicBezTo>
                  <a:cubicBezTo>
                    <a:pt x="9860" y="58122"/>
                    <a:pt x="1443" y="54864"/>
                    <a:pt x="-4870" y="48949"/>
                  </a:cubicBezTo>
                  <a:lnTo>
                    <a:pt x="1055" y="41858"/>
                  </a:lnTo>
                  <a:cubicBezTo>
                    <a:pt x="5808" y="46386"/>
                    <a:pt x="12121" y="48996"/>
                    <a:pt x="18666" y="49183"/>
                  </a:cubicBezTo>
                  <a:cubicBezTo>
                    <a:pt x="21238" y="49339"/>
                    <a:pt x="23811" y="48661"/>
                    <a:pt x="25991" y="47235"/>
                  </a:cubicBezTo>
                  <a:cubicBezTo>
                    <a:pt x="27707" y="46050"/>
                    <a:pt x="28719" y="44086"/>
                    <a:pt x="28639" y="42014"/>
                  </a:cubicBezTo>
                  <a:cubicBezTo>
                    <a:pt x="28719" y="40034"/>
                    <a:pt x="27783" y="38156"/>
                    <a:pt x="26147" y="37026"/>
                  </a:cubicBezTo>
                  <a:cubicBezTo>
                    <a:pt x="23498" y="35397"/>
                    <a:pt x="20538" y="34259"/>
                    <a:pt x="17418" y="33675"/>
                  </a:cubicBezTo>
                  <a:cubicBezTo>
                    <a:pt x="14225" y="33012"/>
                    <a:pt x="11105" y="32101"/>
                    <a:pt x="8068" y="30947"/>
                  </a:cubicBezTo>
                  <a:cubicBezTo>
                    <a:pt x="5964" y="30215"/>
                    <a:pt x="4092" y="29131"/>
                    <a:pt x="2379" y="27752"/>
                  </a:cubicBezTo>
                  <a:cubicBezTo>
                    <a:pt x="-1049" y="24962"/>
                    <a:pt x="-2921" y="20652"/>
                    <a:pt x="-2609" y="16218"/>
                  </a:cubicBezTo>
                  <a:cubicBezTo>
                    <a:pt x="-2842" y="11534"/>
                    <a:pt x="-741" y="7038"/>
                    <a:pt x="3003" y="4217"/>
                  </a:cubicBezTo>
                  <a:cubicBezTo>
                    <a:pt x="7132" y="1349"/>
                    <a:pt x="12041" y="-124"/>
                    <a:pt x="17030" y="8"/>
                  </a:cubicBezTo>
                  <a:cubicBezTo>
                    <a:pt x="20690" y="-7"/>
                    <a:pt x="24279" y="601"/>
                    <a:pt x="27707" y="1801"/>
                  </a:cubicBezTo>
                  <a:cubicBezTo>
                    <a:pt x="30980" y="2868"/>
                    <a:pt x="34096" y="4528"/>
                    <a:pt x="36825" y="6710"/>
                  </a:cubicBezTo>
                  <a:lnTo>
                    <a:pt x="31760" y="13880"/>
                  </a:lnTo>
                  <a:cubicBezTo>
                    <a:pt x="29811" y="12212"/>
                    <a:pt x="27551" y="10965"/>
                    <a:pt x="25055" y="10217"/>
                  </a:cubicBezTo>
                  <a:cubicBezTo>
                    <a:pt x="22406" y="9259"/>
                    <a:pt x="19602" y="8760"/>
                    <a:pt x="16718" y="8737"/>
                  </a:cubicBezTo>
                  <a:close/>
                </a:path>
              </a:pathLst>
            </a:custGeom>
            <a:solidFill>
              <a:srgbClr val="6D6E71"/>
            </a:solidFill>
            <a:ln w="7792"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6836F02C-9961-4D6D-8719-FDA4F7A6C152}"/>
                </a:ext>
              </a:extLst>
            </p:cNvPr>
            <p:cNvSpPr/>
            <p:nvPr/>
          </p:nvSpPr>
          <p:spPr>
            <a:xfrm>
              <a:off x="13970335" y="2464059"/>
              <a:ext cx="39673" cy="43421"/>
            </a:xfrm>
            <a:custGeom>
              <a:avLst/>
              <a:gdLst>
                <a:gd name="connsiteX0" fmla="*/ 17113 w 39673"/>
                <a:gd name="connsiteY0" fmla="*/ 43415 h 43421"/>
                <a:gd name="connsiteX1" fmla="*/ 1527 w 39673"/>
                <a:gd name="connsiteY1" fmla="*/ 37336 h 43421"/>
                <a:gd name="connsiteX2" fmla="*/ -4862 w 39673"/>
                <a:gd name="connsiteY2" fmla="*/ 21750 h 43421"/>
                <a:gd name="connsiteX3" fmla="*/ 1839 w 39673"/>
                <a:gd name="connsiteY3" fmla="*/ 6163 h 43421"/>
                <a:gd name="connsiteX4" fmla="*/ 18129 w 39673"/>
                <a:gd name="connsiteY4" fmla="*/ 6 h 43421"/>
                <a:gd name="connsiteX5" fmla="*/ 34416 w 39673"/>
                <a:gd name="connsiteY5" fmla="*/ 6631 h 43421"/>
                <a:gd name="connsiteX6" fmla="*/ 29115 w 39673"/>
                <a:gd name="connsiteY6" fmla="*/ 13177 h 43421"/>
                <a:gd name="connsiteX7" fmla="*/ 17973 w 39673"/>
                <a:gd name="connsiteY7" fmla="*/ 8345 h 43421"/>
                <a:gd name="connsiteX8" fmla="*/ 8231 w 39673"/>
                <a:gd name="connsiteY8" fmla="*/ 12086 h 43421"/>
                <a:gd name="connsiteX9" fmla="*/ 4099 w 39673"/>
                <a:gd name="connsiteY9" fmla="*/ 21671 h 43421"/>
                <a:gd name="connsiteX10" fmla="*/ 8231 w 39673"/>
                <a:gd name="connsiteY10" fmla="*/ 31647 h 43421"/>
                <a:gd name="connsiteX11" fmla="*/ 18285 w 39673"/>
                <a:gd name="connsiteY11" fmla="*/ 35777 h 43421"/>
                <a:gd name="connsiteX12" fmla="*/ 29507 w 39673"/>
                <a:gd name="connsiteY12" fmla="*/ 30322 h 43421"/>
                <a:gd name="connsiteX13" fmla="*/ 34804 w 39673"/>
                <a:gd name="connsiteY13" fmla="*/ 36089 h 43421"/>
                <a:gd name="connsiteX14" fmla="*/ 17113 w 39673"/>
                <a:gd name="connsiteY14" fmla="*/ 43415 h 43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673" h="43421">
                  <a:moveTo>
                    <a:pt x="17113" y="43415"/>
                  </a:moveTo>
                  <a:cubicBezTo>
                    <a:pt x="11348" y="43563"/>
                    <a:pt x="5659" y="41373"/>
                    <a:pt x="1527" y="37336"/>
                  </a:cubicBezTo>
                  <a:cubicBezTo>
                    <a:pt x="-2682" y="33260"/>
                    <a:pt x="-5018" y="27610"/>
                    <a:pt x="-4862" y="21750"/>
                  </a:cubicBezTo>
                  <a:cubicBezTo>
                    <a:pt x="-4939" y="15834"/>
                    <a:pt x="-2526" y="10153"/>
                    <a:pt x="1839" y="6163"/>
                  </a:cubicBezTo>
                  <a:cubicBezTo>
                    <a:pt x="6283" y="2087"/>
                    <a:pt x="12128" y="-118"/>
                    <a:pt x="18129" y="6"/>
                  </a:cubicBezTo>
                  <a:cubicBezTo>
                    <a:pt x="24206" y="-141"/>
                    <a:pt x="30131" y="2259"/>
                    <a:pt x="34416" y="6631"/>
                  </a:cubicBezTo>
                  <a:lnTo>
                    <a:pt x="29115" y="13177"/>
                  </a:lnTo>
                  <a:cubicBezTo>
                    <a:pt x="26154" y="10223"/>
                    <a:pt x="22182" y="8501"/>
                    <a:pt x="17973" y="8345"/>
                  </a:cubicBezTo>
                  <a:cubicBezTo>
                    <a:pt x="14388" y="8298"/>
                    <a:pt x="10880" y="9639"/>
                    <a:pt x="8231" y="12086"/>
                  </a:cubicBezTo>
                  <a:cubicBezTo>
                    <a:pt x="5503" y="14525"/>
                    <a:pt x="4023" y="18024"/>
                    <a:pt x="4099" y="21671"/>
                  </a:cubicBezTo>
                  <a:cubicBezTo>
                    <a:pt x="4023" y="25428"/>
                    <a:pt x="5503" y="29036"/>
                    <a:pt x="8231" y="31647"/>
                  </a:cubicBezTo>
                  <a:cubicBezTo>
                    <a:pt x="10880" y="34351"/>
                    <a:pt x="14465" y="35847"/>
                    <a:pt x="18285" y="35777"/>
                  </a:cubicBezTo>
                  <a:cubicBezTo>
                    <a:pt x="22646" y="35598"/>
                    <a:pt x="26698" y="33626"/>
                    <a:pt x="29507" y="30322"/>
                  </a:cubicBezTo>
                  <a:lnTo>
                    <a:pt x="34804" y="36089"/>
                  </a:lnTo>
                  <a:cubicBezTo>
                    <a:pt x="30131" y="40835"/>
                    <a:pt x="23738" y="43477"/>
                    <a:pt x="17113" y="43415"/>
                  </a:cubicBezTo>
                  <a:close/>
                </a:path>
              </a:pathLst>
            </a:custGeom>
            <a:solidFill>
              <a:srgbClr val="6D6E71"/>
            </a:solidFill>
            <a:ln w="7792"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A2B09601-4E38-47F6-9E77-20EDD0F75BAB}"/>
                </a:ext>
              </a:extLst>
            </p:cNvPr>
            <p:cNvSpPr/>
            <p:nvPr/>
          </p:nvSpPr>
          <p:spPr>
            <a:xfrm>
              <a:off x="14019594" y="2463753"/>
              <a:ext cx="22603" cy="43018"/>
            </a:xfrm>
            <a:custGeom>
              <a:avLst/>
              <a:gdLst>
                <a:gd name="connsiteX0" fmla="*/ 17498 w 22603"/>
                <a:gd name="connsiteY0" fmla="*/ 8806 h 43018"/>
                <a:gd name="connsiteX1" fmla="*/ 7444 w 22603"/>
                <a:gd name="connsiteY1" fmla="*/ 13170 h 43018"/>
                <a:gd name="connsiteX2" fmla="*/ 4095 w 22603"/>
                <a:gd name="connsiteY2" fmla="*/ 24782 h 43018"/>
                <a:gd name="connsiteX3" fmla="*/ 4095 w 22603"/>
                <a:gd name="connsiteY3" fmla="*/ 43018 h 43018"/>
                <a:gd name="connsiteX4" fmla="*/ -4870 w 22603"/>
                <a:gd name="connsiteY4" fmla="*/ 43018 h 43018"/>
                <a:gd name="connsiteX5" fmla="*/ -4870 w 22603"/>
                <a:gd name="connsiteY5" fmla="*/ 623 h 43018"/>
                <a:gd name="connsiteX6" fmla="*/ 4095 w 22603"/>
                <a:gd name="connsiteY6" fmla="*/ 623 h 43018"/>
                <a:gd name="connsiteX7" fmla="*/ 4095 w 22603"/>
                <a:gd name="connsiteY7" fmla="*/ 9196 h 43018"/>
                <a:gd name="connsiteX8" fmla="*/ 9940 w 22603"/>
                <a:gd name="connsiteY8" fmla="*/ 2650 h 43018"/>
                <a:gd name="connsiteX9" fmla="*/ 17734 w 22603"/>
                <a:gd name="connsiteY9" fmla="*/ 0 h 43018"/>
                <a:gd name="connsiteX10" fmla="*/ 17734 w 22603"/>
                <a:gd name="connsiteY10" fmla="*/ 9040 h 4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03" h="43018">
                  <a:moveTo>
                    <a:pt x="17498" y="8806"/>
                  </a:moveTo>
                  <a:cubicBezTo>
                    <a:pt x="13601" y="8557"/>
                    <a:pt x="9860" y="10178"/>
                    <a:pt x="7444" y="13170"/>
                  </a:cubicBezTo>
                  <a:cubicBezTo>
                    <a:pt x="5028" y="16545"/>
                    <a:pt x="3860" y="20644"/>
                    <a:pt x="4095" y="24782"/>
                  </a:cubicBezTo>
                  <a:lnTo>
                    <a:pt x="4095" y="43018"/>
                  </a:lnTo>
                  <a:lnTo>
                    <a:pt x="-4870" y="43018"/>
                  </a:lnTo>
                  <a:lnTo>
                    <a:pt x="-4870" y="623"/>
                  </a:lnTo>
                  <a:lnTo>
                    <a:pt x="4095" y="623"/>
                  </a:lnTo>
                  <a:lnTo>
                    <a:pt x="4095" y="9196"/>
                  </a:lnTo>
                  <a:cubicBezTo>
                    <a:pt x="5496" y="6570"/>
                    <a:pt x="7524" y="4317"/>
                    <a:pt x="9940" y="2650"/>
                  </a:cubicBezTo>
                  <a:cubicBezTo>
                    <a:pt x="12201" y="1029"/>
                    <a:pt x="14925" y="109"/>
                    <a:pt x="17734" y="0"/>
                  </a:cubicBezTo>
                  <a:lnTo>
                    <a:pt x="17734" y="9040"/>
                  </a:lnTo>
                  <a:close/>
                </a:path>
              </a:pathLst>
            </a:custGeom>
            <a:solidFill>
              <a:srgbClr val="6D6E71"/>
            </a:solidFill>
            <a:ln w="7792"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B8F6FB5B-2042-483C-B35C-B2C72417ECB5}"/>
                </a:ext>
              </a:extLst>
            </p:cNvPr>
            <p:cNvSpPr/>
            <p:nvPr/>
          </p:nvSpPr>
          <p:spPr>
            <a:xfrm>
              <a:off x="14047389" y="2463825"/>
              <a:ext cx="42734" cy="43977"/>
            </a:xfrm>
            <a:custGeom>
              <a:avLst/>
              <a:gdLst>
                <a:gd name="connsiteX0" fmla="*/ 37865 w 42734"/>
                <a:gd name="connsiteY0" fmla="*/ 25568 h 43977"/>
                <a:gd name="connsiteX1" fmla="*/ 4432 w 42734"/>
                <a:gd name="connsiteY1" fmla="*/ 25568 h 43977"/>
                <a:gd name="connsiteX2" fmla="*/ 8641 w 42734"/>
                <a:gd name="connsiteY2" fmla="*/ 33361 h 43977"/>
                <a:gd name="connsiteX3" fmla="*/ 17602 w 42734"/>
                <a:gd name="connsiteY3" fmla="*/ 36245 h 43977"/>
                <a:gd name="connsiteX4" fmla="*/ 29836 w 42734"/>
                <a:gd name="connsiteY4" fmla="*/ 31179 h 43977"/>
                <a:gd name="connsiteX5" fmla="*/ 34981 w 42734"/>
                <a:gd name="connsiteY5" fmla="*/ 36790 h 43977"/>
                <a:gd name="connsiteX6" fmla="*/ 16978 w 42734"/>
                <a:gd name="connsiteY6" fmla="*/ 43960 h 43977"/>
                <a:gd name="connsiteX7" fmla="*/ 1392 w 42734"/>
                <a:gd name="connsiteY7" fmla="*/ 37959 h 43977"/>
                <a:gd name="connsiteX8" fmla="*/ -4841 w 42734"/>
                <a:gd name="connsiteY8" fmla="*/ 21905 h 43977"/>
                <a:gd name="connsiteX9" fmla="*/ 1548 w 42734"/>
                <a:gd name="connsiteY9" fmla="*/ 5930 h 43977"/>
                <a:gd name="connsiteX10" fmla="*/ 16666 w 42734"/>
                <a:gd name="connsiteY10" fmla="*/ 7 h 43977"/>
                <a:gd name="connsiteX11" fmla="*/ 31472 w 42734"/>
                <a:gd name="connsiteY11" fmla="*/ 5228 h 43977"/>
                <a:gd name="connsiteX12" fmla="*/ 37553 w 42734"/>
                <a:gd name="connsiteY12" fmla="*/ 19723 h 43977"/>
                <a:gd name="connsiteX13" fmla="*/ 4432 w 42734"/>
                <a:gd name="connsiteY13" fmla="*/ 18554 h 43977"/>
                <a:gd name="connsiteX14" fmla="*/ 29292 w 42734"/>
                <a:gd name="connsiteY14" fmla="*/ 18554 h 43977"/>
                <a:gd name="connsiteX15" fmla="*/ 25863 w 42734"/>
                <a:gd name="connsiteY15" fmla="*/ 10294 h 43977"/>
                <a:gd name="connsiteX16" fmla="*/ 17602 w 42734"/>
                <a:gd name="connsiteY16" fmla="*/ 7410 h 43977"/>
                <a:gd name="connsiteX17" fmla="*/ 8717 w 42734"/>
                <a:gd name="connsiteY17" fmla="*/ 10372 h 43977"/>
                <a:gd name="connsiteX18" fmla="*/ 4432 w 42734"/>
                <a:gd name="connsiteY18" fmla="*/ 18554 h 43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734" h="43977">
                  <a:moveTo>
                    <a:pt x="37865" y="25568"/>
                  </a:moveTo>
                  <a:lnTo>
                    <a:pt x="4432" y="25568"/>
                  </a:lnTo>
                  <a:cubicBezTo>
                    <a:pt x="4508" y="28693"/>
                    <a:pt x="6068" y="31608"/>
                    <a:pt x="8641" y="33361"/>
                  </a:cubicBezTo>
                  <a:cubicBezTo>
                    <a:pt x="11213" y="35279"/>
                    <a:pt x="14406" y="36300"/>
                    <a:pt x="17602" y="36245"/>
                  </a:cubicBezTo>
                  <a:cubicBezTo>
                    <a:pt x="22279" y="36541"/>
                    <a:pt x="26800" y="34671"/>
                    <a:pt x="29836" y="31179"/>
                  </a:cubicBezTo>
                  <a:lnTo>
                    <a:pt x="34981" y="36790"/>
                  </a:lnTo>
                  <a:cubicBezTo>
                    <a:pt x="30228" y="41615"/>
                    <a:pt x="23759" y="44217"/>
                    <a:pt x="16978" y="43960"/>
                  </a:cubicBezTo>
                  <a:cubicBezTo>
                    <a:pt x="11213" y="44132"/>
                    <a:pt x="5600" y="41973"/>
                    <a:pt x="1392" y="37959"/>
                  </a:cubicBezTo>
                  <a:cubicBezTo>
                    <a:pt x="-2893" y="33743"/>
                    <a:pt x="-5153" y="27899"/>
                    <a:pt x="-4841" y="21905"/>
                  </a:cubicBezTo>
                  <a:cubicBezTo>
                    <a:pt x="-5153" y="15905"/>
                    <a:pt x="-2817" y="10075"/>
                    <a:pt x="1548" y="5930"/>
                  </a:cubicBezTo>
                  <a:cubicBezTo>
                    <a:pt x="5600" y="2041"/>
                    <a:pt x="11057" y="-87"/>
                    <a:pt x="16666" y="7"/>
                  </a:cubicBezTo>
                  <a:cubicBezTo>
                    <a:pt x="22043" y="-126"/>
                    <a:pt x="27344" y="1729"/>
                    <a:pt x="31472" y="5228"/>
                  </a:cubicBezTo>
                  <a:cubicBezTo>
                    <a:pt x="35605" y="8891"/>
                    <a:pt x="37865" y="14221"/>
                    <a:pt x="37553" y="19723"/>
                  </a:cubicBezTo>
                  <a:close/>
                  <a:moveTo>
                    <a:pt x="4432" y="18554"/>
                  </a:moveTo>
                  <a:lnTo>
                    <a:pt x="29292" y="18554"/>
                  </a:lnTo>
                  <a:cubicBezTo>
                    <a:pt x="29448" y="15422"/>
                    <a:pt x="28200" y="12374"/>
                    <a:pt x="25863" y="10294"/>
                  </a:cubicBezTo>
                  <a:cubicBezTo>
                    <a:pt x="23523" y="8338"/>
                    <a:pt x="20643" y="7309"/>
                    <a:pt x="17602" y="7410"/>
                  </a:cubicBezTo>
                  <a:cubicBezTo>
                    <a:pt x="14406" y="7363"/>
                    <a:pt x="11289" y="8408"/>
                    <a:pt x="8717" y="10372"/>
                  </a:cubicBezTo>
                  <a:cubicBezTo>
                    <a:pt x="5989" y="12226"/>
                    <a:pt x="4432" y="15289"/>
                    <a:pt x="4432" y="18554"/>
                  </a:cubicBezTo>
                  <a:close/>
                </a:path>
              </a:pathLst>
            </a:custGeom>
            <a:solidFill>
              <a:srgbClr val="6D6E71"/>
            </a:solidFill>
            <a:ln w="7792"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087B2FC5-3921-4470-BAFB-4C1B0736F1FB}"/>
                </a:ext>
              </a:extLst>
            </p:cNvPr>
            <p:cNvSpPr/>
            <p:nvPr/>
          </p:nvSpPr>
          <p:spPr>
            <a:xfrm>
              <a:off x="14096845" y="2463821"/>
              <a:ext cx="42767" cy="43978"/>
            </a:xfrm>
            <a:custGeom>
              <a:avLst/>
              <a:gdLst>
                <a:gd name="connsiteX0" fmla="*/ 37898 w 42767"/>
                <a:gd name="connsiteY0" fmla="*/ 25572 h 43978"/>
                <a:gd name="connsiteX1" fmla="*/ 4465 w 42767"/>
                <a:gd name="connsiteY1" fmla="*/ 25572 h 43978"/>
                <a:gd name="connsiteX2" fmla="*/ 8749 w 42767"/>
                <a:gd name="connsiteY2" fmla="*/ 33365 h 43978"/>
                <a:gd name="connsiteX3" fmla="*/ 17711 w 42767"/>
                <a:gd name="connsiteY3" fmla="*/ 36248 h 43978"/>
                <a:gd name="connsiteX4" fmla="*/ 29869 w 42767"/>
                <a:gd name="connsiteY4" fmla="*/ 31183 h 43978"/>
                <a:gd name="connsiteX5" fmla="*/ 35013 w 42767"/>
                <a:gd name="connsiteY5" fmla="*/ 36794 h 43978"/>
                <a:gd name="connsiteX6" fmla="*/ 17087 w 42767"/>
                <a:gd name="connsiteY6" fmla="*/ 43964 h 43978"/>
                <a:gd name="connsiteX7" fmla="*/ 1500 w 42767"/>
                <a:gd name="connsiteY7" fmla="*/ 37963 h 43978"/>
                <a:gd name="connsiteX8" fmla="*/ 1500 w 42767"/>
                <a:gd name="connsiteY8" fmla="*/ 5933 h 43978"/>
                <a:gd name="connsiteX9" fmla="*/ 16622 w 42767"/>
                <a:gd name="connsiteY9" fmla="*/ 10 h 43978"/>
                <a:gd name="connsiteX10" fmla="*/ 31429 w 42767"/>
                <a:gd name="connsiteY10" fmla="*/ 5231 h 43978"/>
                <a:gd name="connsiteX11" fmla="*/ 37506 w 42767"/>
                <a:gd name="connsiteY11" fmla="*/ 19727 h 43978"/>
                <a:gd name="connsiteX12" fmla="*/ 4465 w 42767"/>
                <a:gd name="connsiteY12" fmla="*/ 18558 h 43978"/>
                <a:gd name="connsiteX13" fmla="*/ 28932 w 42767"/>
                <a:gd name="connsiteY13" fmla="*/ 18558 h 43978"/>
                <a:gd name="connsiteX14" fmla="*/ 25584 w 42767"/>
                <a:gd name="connsiteY14" fmla="*/ 10297 h 43978"/>
                <a:gd name="connsiteX15" fmla="*/ 17243 w 42767"/>
                <a:gd name="connsiteY15" fmla="*/ 7414 h 43978"/>
                <a:gd name="connsiteX16" fmla="*/ 8437 w 42767"/>
                <a:gd name="connsiteY16" fmla="*/ 10375 h 43978"/>
                <a:gd name="connsiteX17" fmla="*/ 4465 w 42767"/>
                <a:gd name="connsiteY17" fmla="*/ 18558 h 4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767" h="43978">
                  <a:moveTo>
                    <a:pt x="37898" y="25572"/>
                  </a:moveTo>
                  <a:lnTo>
                    <a:pt x="4465" y="25572"/>
                  </a:lnTo>
                  <a:cubicBezTo>
                    <a:pt x="4541" y="28712"/>
                    <a:pt x="6177" y="31619"/>
                    <a:pt x="8749" y="33365"/>
                  </a:cubicBezTo>
                  <a:cubicBezTo>
                    <a:pt x="11322" y="35298"/>
                    <a:pt x="14518" y="36311"/>
                    <a:pt x="17711" y="36248"/>
                  </a:cubicBezTo>
                  <a:cubicBezTo>
                    <a:pt x="22311" y="36552"/>
                    <a:pt x="26828" y="34682"/>
                    <a:pt x="29869" y="31183"/>
                  </a:cubicBezTo>
                  <a:lnTo>
                    <a:pt x="35013" y="36794"/>
                  </a:lnTo>
                  <a:cubicBezTo>
                    <a:pt x="30337" y="41594"/>
                    <a:pt x="23791" y="44197"/>
                    <a:pt x="17087" y="43964"/>
                  </a:cubicBezTo>
                  <a:cubicBezTo>
                    <a:pt x="11322" y="44151"/>
                    <a:pt x="5709" y="41992"/>
                    <a:pt x="1500" y="37963"/>
                  </a:cubicBezTo>
                  <a:cubicBezTo>
                    <a:pt x="-6993" y="28962"/>
                    <a:pt x="-6993" y="14934"/>
                    <a:pt x="1500" y="5933"/>
                  </a:cubicBezTo>
                  <a:cubicBezTo>
                    <a:pt x="5553" y="2060"/>
                    <a:pt x="11010" y="-68"/>
                    <a:pt x="16622" y="10"/>
                  </a:cubicBezTo>
                  <a:cubicBezTo>
                    <a:pt x="22075" y="-154"/>
                    <a:pt x="27296" y="1709"/>
                    <a:pt x="31429" y="5231"/>
                  </a:cubicBezTo>
                  <a:cubicBezTo>
                    <a:pt x="35557" y="8894"/>
                    <a:pt x="37818" y="14225"/>
                    <a:pt x="37506" y="19727"/>
                  </a:cubicBezTo>
                  <a:close/>
                  <a:moveTo>
                    <a:pt x="4465" y="18558"/>
                  </a:moveTo>
                  <a:lnTo>
                    <a:pt x="28932" y="18558"/>
                  </a:lnTo>
                  <a:cubicBezTo>
                    <a:pt x="29168" y="15433"/>
                    <a:pt x="27920" y="12386"/>
                    <a:pt x="25584" y="10297"/>
                  </a:cubicBezTo>
                  <a:cubicBezTo>
                    <a:pt x="23244" y="8333"/>
                    <a:pt x="20283" y="7304"/>
                    <a:pt x="17243" y="7414"/>
                  </a:cubicBezTo>
                  <a:cubicBezTo>
                    <a:pt x="14050" y="7351"/>
                    <a:pt x="10934" y="8396"/>
                    <a:pt x="8437" y="10375"/>
                  </a:cubicBezTo>
                  <a:cubicBezTo>
                    <a:pt x="5865" y="12276"/>
                    <a:pt x="4385" y="15339"/>
                    <a:pt x="4465" y="18558"/>
                  </a:cubicBezTo>
                  <a:close/>
                </a:path>
              </a:pathLst>
            </a:custGeom>
            <a:solidFill>
              <a:srgbClr val="6D6E71"/>
            </a:solidFill>
            <a:ln w="7792"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A5535634-3F83-42B3-9C72-EE0EC8F66D86}"/>
                </a:ext>
              </a:extLst>
            </p:cNvPr>
            <p:cNvSpPr/>
            <p:nvPr/>
          </p:nvSpPr>
          <p:spPr>
            <a:xfrm>
              <a:off x="14149509" y="2463734"/>
              <a:ext cx="39313" cy="43349"/>
            </a:xfrm>
            <a:custGeom>
              <a:avLst/>
              <a:gdLst>
                <a:gd name="connsiteX0" fmla="*/ 4092 w 39313"/>
                <a:gd name="connsiteY0" fmla="*/ 19970 h 43349"/>
                <a:gd name="connsiteX1" fmla="*/ 4092 w 39313"/>
                <a:gd name="connsiteY1" fmla="*/ 43350 h 43349"/>
                <a:gd name="connsiteX2" fmla="*/ -4870 w 39313"/>
                <a:gd name="connsiteY2" fmla="*/ 43350 h 43349"/>
                <a:gd name="connsiteX3" fmla="*/ -4870 w 39313"/>
                <a:gd name="connsiteY3" fmla="*/ 643 h 43349"/>
                <a:gd name="connsiteX4" fmla="*/ 4092 w 39313"/>
                <a:gd name="connsiteY4" fmla="*/ 643 h 43349"/>
                <a:gd name="connsiteX5" fmla="*/ 4092 w 39313"/>
                <a:gd name="connsiteY5" fmla="*/ 8436 h 43349"/>
                <a:gd name="connsiteX6" fmla="*/ 10013 w 39313"/>
                <a:gd name="connsiteY6" fmla="*/ 2279 h 43349"/>
                <a:gd name="connsiteX7" fmla="*/ 18274 w 39313"/>
                <a:gd name="connsiteY7" fmla="*/ 20 h 43349"/>
                <a:gd name="connsiteX8" fmla="*/ 29964 w 39313"/>
                <a:gd name="connsiteY8" fmla="*/ 4462 h 43349"/>
                <a:gd name="connsiteX9" fmla="*/ 34404 w 39313"/>
                <a:gd name="connsiteY9" fmla="*/ 17164 h 43349"/>
                <a:gd name="connsiteX10" fmla="*/ 34404 w 39313"/>
                <a:gd name="connsiteY10" fmla="*/ 43272 h 43349"/>
                <a:gd name="connsiteX11" fmla="*/ 25367 w 39313"/>
                <a:gd name="connsiteY11" fmla="*/ 43272 h 43349"/>
                <a:gd name="connsiteX12" fmla="*/ 25367 w 39313"/>
                <a:gd name="connsiteY12" fmla="*/ 19892 h 43349"/>
                <a:gd name="connsiteX13" fmla="*/ 15625 w 39313"/>
                <a:gd name="connsiteY13" fmla="*/ 8124 h 43349"/>
                <a:gd name="connsiteX14" fmla="*/ 7832 w 39313"/>
                <a:gd name="connsiteY14" fmla="*/ 11164 h 43349"/>
                <a:gd name="connsiteX15" fmla="*/ 4092 w 39313"/>
                <a:gd name="connsiteY15" fmla="*/ 19970 h 4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313" h="43349">
                  <a:moveTo>
                    <a:pt x="4092" y="19970"/>
                  </a:moveTo>
                  <a:lnTo>
                    <a:pt x="4092" y="43350"/>
                  </a:lnTo>
                  <a:lnTo>
                    <a:pt x="-4870" y="43350"/>
                  </a:lnTo>
                  <a:lnTo>
                    <a:pt x="-4870" y="643"/>
                  </a:lnTo>
                  <a:lnTo>
                    <a:pt x="4092" y="643"/>
                  </a:lnTo>
                  <a:lnTo>
                    <a:pt x="4092" y="8436"/>
                  </a:lnTo>
                  <a:cubicBezTo>
                    <a:pt x="5416" y="5872"/>
                    <a:pt x="7520" y="3737"/>
                    <a:pt x="10013" y="2279"/>
                  </a:cubicBezTo>
                  <a:cubicBezTo>
                    <a:pt x="12509" y="807"/>
                    <a:pt x="15389" y="20"/>
                    <a:pt x="18274" y="20"/>
                  </a:cubicBezTo>
                  <a:cubicBezTo>
                    <a:pt x="22638" y="-199"/>
                    <a:pt x="26847" y="1414"/>
                    <a:pt x="29964" y="4462"/>
                  </a:cubicBezTo>
                  <a:cubicBezTo>
                    <a:pt x="33160" y="7906"/>
                    <a:pt x="34716" y="12496"/>
                    <a:pt x="34404" y="17164"/>
                  </a:cubicBezTo>
                  <a:lnTo>
                    <a:pt x="34404" y="43272"/>
                  </a:lnTo>
                  <a:lnTo>
                    <a:pt x="25367" y="43272"/>
                  </a:lnTo>
                  <a:lnTo>
                    <a:pt x="25367" y="19892"/>
                  </a:lnTo>
                  <a:cubicBezTo>
                    <a:pt x="25367" y="12099"/>
                    <a:pt x="22170" y="8124"/>
                    <a:pt x="15625" y="8124"/>
                  </a:cubicBezTo>
                  <a:cubicBezTo>
                    <a:pt x="12741" y="8163"/>
                    <a:pt x="10013" y="9239"/>
                    <a:pt x="7832" y="11164"/>
                  </a:cubicBezTo>
                  <a:cubicBezTo>
                    <a:pt x="5416" y="13431"/>
                    <a:pt x="4012" y="16635"/>
                    <a:pt x="4092" y="19970"/>
                  </a:cubicBezTo>
                  <a:close/>
                </a:path>
              </a:pathLst>
            </a:custGeom>
            <a:solidFill>
              <a:srgbClr val="6D6E71"/>
            </a:solidFill>
            <a:ln w="7792"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30E4D54D-AAA2-4693-BFB6-E0406AEFC17E}"/>
                </a:ext>
              </a:extLst>
            </p:cNvPr>
            <p:cNvSpPr/>
            <p:nvPr/>
          </p:nvSpPr>
          <p:spPr>
            <a:xfrm>
              <a:off x="14200163" y="2445984"/>
              <a:ext cx="11379" cy="60787"/>
            </a:xfrm>
            <a:custGeom>
              <a:avLst/>
              <a:gdLst>
                <a:gd name="connsiteX0" fmla="*/ -3232 w 11379"/>
                <a:gd name="connsiteY0" fmla="*/ 9665 h 60787"/>
                <a:gd name="connsiteX1" fmla="*/ -4868 w 11379"/>
                <a:gd name="connsiteY1" fmla="*/ 5690 h 60787"/>
                <a:gd name="connsiteX2" fmla="*/ 665 w 11379"/>
                <a:gd name="connsiteY2" fmla="*/ 1 h 60787"/>
                <a:gd name="connsiteX3" fmla="*/ 821 w 11379"/>
                <a:gd name="connsiteY3" fmla="*/ 1 h 60787"/>
                <a:gd name="connsiteX4" fmla="*/ 4794 w 11379"/>
                <a:gd name="connsiteY4" fmla="*/ 1638 h 60787"/>
                <a:gd name="connsiteX5" fmla="*/ 6510 w 11379"/>
                <a:gd name="connsiteY5" fmla="*/ 5690 h 60787"/>
                <a:gd name="connsiteX6" fmla="*/ 4794 w 11379"/>
                <a:gd name="connsiteY6" fmla="*/ 9665 h 60787"/>
                <a:gd name="connsiteX7" fmla="*/ 821 w 11379"/>
                <a:gd name="connsiteY7" fmla="*/ 11379 h 60787"/>
                <a:gd name="connsiteX8" fmla="*/ -3232 w 11379"/>
                <a:gd name="connsiteY8" fmla="*/ 9665 h 60787"/>
                <a:gd name="connsiteX9" fmla="*/ 5182 w 11379"/>
                <a:gd name="connsiteY9" fmla="*/ 60788 h 60787"/>
                <a:gd name="connsiteX10" fmla="*/ -3780 w 11379"/>
                <a:gd name="connsiteY10" fmla="*/ 60788 h 60787"/>
                <a:gd name="connsiteX11" fmla="*/ -3780 w 11379"/>
                <a:gd name="connsiteY11" fmla="*/ 18393 h 60787"/>
                <a:gd name="connsiteX12" fmla="*/ 5182 w 11379"/>
                <a:gd name="connsiteY12" fmla="*/ 18393 h 60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79" h="60787">
                  <a:moveTo>
                    <a:pt x="-3232" y="9665"/>
                  </a:moveTo>
                  <a:cubicBezTo>
                    <a:pt x="-4324" y="8628"/>
                    <a:pt x="-4868" y="7186"/>
                    <a:pt x="-4868" y="5690"/>
                  </a:cubicBezTo>
                  <a:cubicBezTo>
                    <a:pt x="-4948" y="2588"/>
                    <a:pt x="-2455" y="48"/>
                    <a:pt x="665" y="1"/>
                  </a:cubicBezTo>
                  <a:cubicBezTo>
                    <a:pt x="741" y="1"/>
                    <a:pt x="741" y="1"/>
                    <a:pt x="821" y="1"/>
                  </a:cubicBezTo>
                  <a:cubicBezTo>
                    <a:pt x="2301" y="-30"/>
                    <a:pt x="3781" y="562"/>
                    <a:pt x="4794" y="1638"/>
                  </a:cubicBezTo>
                  <a:cubicBezTo>
                    <a:pt x="5886" y="2705"/>
                    <a:pt x="6510" y="4163"/>
                    <a:pt x="6510" y="5690"/>
                  </a:cubicBezTo>
                  <a:cubicBezTo>
                    <a:pt x="6510" y="7194"/>
                    <a:pt x="5886" y="8636"/>
                    <a:pt x="4794" y="9665"/>
                  </a:cubicBezTo>
                  <a:cubicBezTo>
                    <a:pt x="3781" y="10787"/>
                    <a:pt x="2301" y="11410"/>
                    <a:pt x="821" y="11379"/>
                  </a:cubicBezTo>
                  <a:cubicBezTo>
                    <a:pt x="-739" y="11402"/>
                    <a:pt x="-2219" y="10779"/>
                    <a:pt x="-3232" y="9665"/>
                  </a:cubicBezTo>
                  <a:close/>
                  <a:moveTo>
                    <a:pt x="5182" y="60788"/>
                  </a:moveTo>
                  <a:lnTo>
                    <a:pt x="-3780" y="60788"/>
                  </a:lnTo>
                  <a:lnTo>
                    <a:pt x="-3780" y="18393"/>
                  </a:lnTo>
                  <a:lnTo>
                    <a:pt x="5182" y="18393"/>
                  </a:lnTo>
                  <a:close/>
                </a:path>
              </a:pathLst>
            </a:custGeom>
            <a:solidFill>
              <a:srgbClr val="6D6E71"/>
            </a:solidFill>
            <a:ln w="7792"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E7029B70-A0E5-4234-9F92-983A6A5CA7ED}"/>
                </a:ext>
              </a:extLst>
            </p:cNvPr>
            <p:cNvSpPr/>
            <p:nvPr/>
          </p:nvSpPr>
          <p:spPr>
            <a:xfrm>
              <a:off x="14223233" y="2463751"/>
              <a:ext cx="39316" cy="43332"/>
            </a:xfrm>
            <a:custGeom>
              <a:avLst/>
              <a:gdLst>
                <a:gd name="connsiteX0" fmla="*/ 4092 w 39316"/>
                <a:gd name="connsiteY0" fmla="*/ 19953 h 43332"/>
                <a:gd name="connsiteX1" fmla="*/ 4092 w 39316"/>
                <a:gd name="connsiteY1" fmla="*/ 43333 h 43332"/>
                <a:gd name="connsiteX2" fmla="*/ -4870 w 39316"/>
                <a:gd name="connsiteY2" fmla="*/ 43333 h 43332"/>
                <a:gd name="connsiteX3" fmla="*/ -4870 w 39316"/>
                <a:gd name="connsiteY3" fmla="*/ 626 h 43332"/>
                <a:gd name="connsiteX4" fmla="*/ 4092 w 39316"/>
                <a:gd name="connsiteY4" fmla="*/ 626 h 43332"/>
                <a:gd name="connsiteX5" fmla="*/ 4092 w 39316"/>
                <a:gd name="connsiteY5" fmla="*/ 8419 h 43332"/>
                <a:gd name="connsiteX6" fmla="*/ 10093 w 39316"/>
                <a:gd name="connsiteY6" fmla="*/ 2263 h 43332"/>
                <a:gd name="connsiteX7" fmla="*/ 29964 w 39316"/>
                <a:gd name="connsiteY7" fmla="*/ 4445 h 43332"/>
                <a:gd name="connsiteX8" fmla="*/ 34408 w 39316"/>
                <a:gd name="connsiteY8" fmla="*/ 17148 h 43332"/>
                <a:gd name="connsiteX9" fmla="*/ 34408 w 39316"/>
                <a:gd name="connsiteY9" fmla="*/ 43255 h 43332"/>
                <a:gd name="connsiteX10" fmla="*/ 25443 w 39316"/>
                <a:gd name="connsiteY10" fmla="*/ 43255 h 43332"/>
                <a:gd name="connsiteX11" fmla="*/ 25443 w 39316"/>
                <a:gd name="connsiteY11" fmla="*/ 19875 h 43332"/>
                <a:gd name="connsiteX12" fmla="*/ 15625 w 39316"/>
                <a:gd name="connsiteY12" fmla="*/ 8108 h 43332"/>
                <a:gd name="connsiteX13" fmla="*/ 7832 w 39316"/>
                <a:gd name="connsiteY13" fmla="*/ 11147 h 43332"/>
                <a:gd name="connsiteX14" fmla="*/ 4092 w 39316"/>
                <a:gd name="connsiteY14" fmla="*/ 19953 h 43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316" h="43332">
                  <a:moveTo>
                    <a:pt x="4092" y="19953"/>
                  </a:moveTo>
                  <a:lnTo>
                    <a:pt x="4092" y="43333"/>
                  </a:lnTo>
                  <a:lnTo>
                    <a:pt x="-4870" y="43333"/>
                  </a:lnTo>
                  <a:lnTo>
                    <a:pt x="-4870" y="626"/>
                  </a:lnTo>
                  <a:lnTo>
                    <a:pt x="4092" y="626"/>
                  </a:lnTo>
                  <a:lnTo>
                    <a:pt x="4092" y="8419"/>
                  </a:lnTo>
                  <a:cubicBezTo>
                    <a:pt x="5492" y="5848"/>
                    <a:pt x="7520" y="3712"/>
                    <a:pt x="10093" y="2263"/>
                  </a:cubicBezTo>
                  <a:cubicBezTo>
                    <a:pt x="16482" y="-1423"/>
                    <a:pt x="24511" y="-543"/>
                    <a:pt x="29964" y="4445"/>
                  </a:cubicBezTo>
                  <a:cubicBezTo>
                    <a:pt x="33160" y="7889"/>
                    <a:pt x="34716" y="12480"/>
                    <a:pt x="34408" y="17148"/>
                  </a:cubicBezTo>
                  <a:lnTo>
                    <a:pt x="34408" y="43255"/>
                  </a:lnTo>
                  <a:lnTo>
                    <a:pt x="25443" y="43255"/>
                  </a:lnTo>
                  <a:lnTo>
                    <a:pt x="25443" y="19875"/>
                  </a:lnTo>
                  <a:cubicBezTo>
                    <a:pt x="25443" y="12082"/>
                    <a:pt x="22170" y="8108"/>
                    <a:pt x="15625" y="8108"/>
                  </a:cubicBezTo>
                  <a:cubicBezTo>
                    <a:pt x="12741" y="8147"/>
                    <a:pt x="10013" y="9222"/>
                    <a:pt x="7832" y="11147"/>
                  </a:cubicBezTo>
                  <a:cubicBezTo>
                    <a:pt x="5416" y="13415"/>
                    <a:pt x="4012" y="16618"/>
                    <a:pt x="4092" y="19953"/>
                  </a:cubicBezTo>
                  <a:close/>
                </a:path>
              </a:pathLst>
            </a:custGeom>
            <a:solidFill>
              <a:srgbClr val="6D6E71"/>
            </a:solidFill>
            <a:ln w="7792"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DFC39D0A-49B6-4E65-81EB-851279837567}"/>
                </a:ext>
              </a:extLst>
            </p:cNvPr>
            <p:cNvSpPr/>
            <p:nvPr/>
          </p:nvSpPr>
          <p:spPr>
            <a:xfrm>
              <a:off x="14272736" y="2463744"/>
              <a:ext cx="41892" cy="60416"/>
            </a:xfrm>
            <a:custGeom>
              <a:avLst/>
              <a:gdLst>
                <a:gd name="connsiteX0" fmla="*/ 36961 w 41892"/>
                <a:gd name="connsiteY0" fmla="*/ 633 h 60416"/>
                <a:gd name="connsiteX1" fmla="*/ 36961 w 41892"/>
                <a:gd name="connsiteY1" fmla="*/ 37806 h 60416"/>
                <a:gd name="connsiteX2" fmla="*/ 30884 w 41892"/>
                <a:gd name="connsiteY2" fmla="*/ 54796 h 60416"/>
                <a:gd name="connsiteX3" fmla="*/ 15297 w 41892"/>
                <a:gd name="connsiteY3" fmla="*/ 60407 h 60416"/>
                <a:gd name="connsiteX4" fmla="*/ -2081 w 41892"/>
                <a:gd name="connsiteY4" fmla="*/ 54406 h 60416"/>
                <a:gd name="connsiteX5" fmla="*/ 2203 w 41892"/>
                <a:gd name="connsiteY5" fmla="*/ 47626 h 60416"/>
                <a:gd name="connsiteX6" fmla="*/ 14829 w 41892"/>
                <a:gd name="connsiteY6" fmla="*/ 52302 h 60416"/>
                <a:gd name="connsiteX7" fmla="*/ 24883 w 41892"/>
                <a:gd name="connsiteY7" fmla="*/ 49028 h 60416"/>
                <a:gd name="connsiteX8" fmla="*/ 28623 w 41892"/>
                <a:gd name="connsiteY8" fmla="*/ 38586 h 60416"/>
                <a:gd name="connsiteX9" fmla="*/ 28623 w 41892"/>
                <a:gd name="connsiteY9" fmla="*/ 33130 h 60416"/>
                <a:gd name="connsiteX10" fmla="*/ 22934 w 41892"/>
                <a:gd name="connsiteY10" fmla="*/ 39131 h 60416"/>
                <a:gd name="connsiteX11" fmla="*/ 14517 w 41892"/>
                <a:gd name="connsiteY11" fmla="*/ 41391 h 60416"/>
                <a:gd name="connsiteX12" fmla="*/ 567 w 41892"/>
                <a:gd name="connsiteY12" fmla="*/ 35468 h 60416"/>
                <a:gd name="connsiteX13" fmla="*/ 567 w 41892"/>
                <a:gd name="connsiteY13" fmla="*/ 5932 h 60416"/>
                <a:gd name="connsiteX14" fmla="*/ 14517 w 41892"/>
                <a:gd name="connsiteY14" fmla="*/ 9 h 60416"/>
                <a:gd name="connsiteX15" fmla="*/ 28231 w 41892"/>
                <a:gd name="connsiteY15" fmla="*/ 6945 h 60416"/>
                <a:gd name="connsiteX16" fmla="*/ 28231 w 41892"/>
                <a:gd name="connsiteY16" fmla="*/ 633 h 60416"/>
                <a:gd name="connsiteX17" fmla="*/ 3684 w 41892"/>
                <a:gd name="connsiteY17" fmla="*/ 20350 h 60416"/>
                <a:gd name="connsiteX18" fmla="*/ 6956 w 41892"/>
                <a:gd name="connsiteY18" fmla="*/ 29390 h 60416"/>
                <a:gd name="connsiteX19" fmla="*/ 15685 w 41892"/>
                <a:gd name="connsiteY19" fmla="*/ 33208 h 60416"/>
                <a:gd name="connsiteX20" fmla="*/ 24571 w 41892"/>
                <a:gd name="connsiteY20" fmla="*/ 29468 h 60416"/>
                <a:gd name="connsiteX21" fmla="*/ 27999 w 41892"/>
                <a:gd name="connsiteY21" fmla="*/ 20350 h 60416"/>
                <a:gd name="connsiteX22" fmla="*/ 24571 w 41892"/>
                <a:gd name="connsiteY22" fmla="*/ 10998 h 60416"/>
                <a:gd name="connsiteX23" fmla="*/ 15685 w 41892"/>
                <a:gd name="connsiteY23" fmla="*/ 7179 h 60416"/>
                <a:gd name="connsiteX24" fmla="*/ 6956 w 41892"/>
                <a:gd name="connsiteY24" fmla="*/ 11154 h 60416"/>
                <a:gd name="connsiteX25" fmla="*/ 3684 w 41892"/>
                <a:gd name="connsiteY25" fmla="*/ 20116 h 60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892" h="60416">
                  <a:moveTo>
                    <a:pt x="36961" y="633"/>
                  </a:moveTo>
                  <a:lnTo>
                    <a:pt x="36961" y="37806"/>
                  </a:lnTo>
                  <a:cubicBezTo>
                    <a:pt x="37429" y="44080"/>
                    <a:pt x="35248" y="50260"/>
                    <a:pt x="30884" y="54796"/>
                  </a:cubicBezTo>
                  <a:cubicBezTo>
                    <a:pt x="26595" y="58567"/>
                    <a:pt x="20986" y="60578"/>
                    <a:pt x="15297" y="60407"/>
                  </a:cubicBezTo>
                  <a:cubicBezTo>
                    <a:pt x="8984" y="60461"/>
                    <a:pt x="2827" y="58341"/>
                    <a:pt x="-2081" y="54406"/>
                  </a:cubicBezTo>
                  <a:lnTo>
                    <a:pt x="2203" y="47626"/>
                  </a:lnTo>
                  <a:cubicBezTo>
                    <a:pt x="5788" y="50540"/>
                    <a:pt x="10232" y="52185"/>
                    <a:pt x="14829" y="52302"/>
                  </a:cubicBezTo>
                  <a:cubicBezTo>
                    <a:pt x="18490" y="52489"/>
                    <a:pt x="22078" y="51327"/>
                    <a:pt x="24883" y="49028"/>
                  </a:cubicBezTo>
                  <a:cubicBezTo>
                    <a:pt x="27611" y="46262"/>
                    <a:pt x="28935" y="42443"/>
                    <a:pt x="28623" y="38586"/>
                  </a:cubicBezTo>
                  <a:lnTo>
                    <a:pt x="28623" y="33130"/>
                  </a:lnTo>
                  <a:cubicBezTo>
                    <a:pt x="27299" y="35609"/>
                    <a:pt x="25351" y="37682"/>
                    <a:pt x="22934" y="39131"/>
                  </a:cubicBezTo>
                  <a:cubicBezTo>
                    <a:pt x="20362" y="40635"/>
                    <a:pt x="17478" y="41422"/>
                    <a:pt x="14517" y="41391"/>
                  </a:cubicBezTo>
                  <a:cubicBezTo>
                    <a:pt x="9216" y="41524"/>
                    <a:pt x="4152" y="39365"/>
                    <a:pt x="567" y="35468"/>
                  </a:cubicBezTo>
                  <a:cubicBezTo>
                    <a:pt x="-6682" y="26958"/>
                    <a:pt x="-6682" y="14442"/>
                    <a:pt x="567" y="5932"/>
                  </a:cubicBezTo>
                  <a:cubicBezTo>
                    <a:pt x="4152" y="2004"/>
                    <a:pt x="9216" y="-162"/>
                    <a:pt x="14517" y="9"/>
                  </a:cubicBezTo>
                  <a:cubicBezTo>
                    <a:pt x="19974" y="-76"/>
                    <a:pt x="25115" y="2519"/>
                    <a:pt x="28231" y="6945"/>
                  </a:cubicBezTo>
                  <a:lnTo>
                    <a:pt x="28231" y="633"/>
                  </a:lnTo>
                  <a:close/>
                  <a:moveTo>
                    <a:pt x="3684" y="20350"/>
                  </a:moveTo>
                  <a:cubicBezTo>
                    <a:pt x="3607" y="23662"/>
                    <a:pt x="4776" y="26880"/>
                    <a:pt x="6956" y="29390"/>
                  </a:cubicBezTo>
                  <a:cubicBezTo>
                    <a:pt x="9140" y="31915"/>
                    <a:pt x="12337" y="33317"/>
                    <a:pt x="15685" y="33208"/>
                  </a:cubicBezTo>
                  <a:cubicBezTo>
                    <a:pt x="19038" y="33325"/>
                    <a:pt x="22310" y="31961"/>
                    <a:pt x="24571" y="29468"/>
                  </a:cubicBezTo>
                  <a:cubicBezTo>
                    <a:pt x="26831" y="26997"/>
                    <a:pt x="28075" y="23724"/>
                    <a:pt x="27999" y="20350"/>
                  </a:cubicBezTo>
                  <a:cubicBezTo>
                    <a:pt x="28075" y="16913"/>
                    <a:pt x="26831" y="13577"/>
                    <a:pt x="24571" y="10998"/>
                  </a:cubicBezTo>
                  <a:cubicBezTo>
                    <a:pt x="22310" y="8504"/>
                    <a:pt x="19038" y="7109"/>
                    <a:pt x="15685" y="7179"/>
                  </a:cubicBezTo>
                  <a:cubicBezTo>
                    <a:pt x="12337" y="7047"/>
                    <a:pt x="9060" y="8519"/>
                    <a:pt x="6956" y="11154"/>
                  </a:cubicBezTo>
                  <a:cubicBezTo>
                    <a:pt x="4852" y="13663"/>
                    <a:pt x="3684" y="16835"/>
                    <a:pt x="3684" y="20116"/>
                  </a:cubicBezTo>
                  <a:close/>
                </a:path>
              </a:pathLst>
            </a:custGeom>
            <a:solidFill>
              <a:srgbClr val="6D6E71"/>
            </a:solidFill>
            <a:ln w="7792"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04BD350C-C545-4E48-8394-AD40818BC874}"/>
                </a:ext>
              </a:extLst>
            </p:cNvPr>
            <p:cNvSpPr/>
            <p:nvPr/>
          </p:nvSpPr>
          <p:spPr>
            <a:xfrm>
              <a:off x="13529327" y="2546985"/>
              <a:ext cx="59461" cy="55954"/>
            </a:xfrm>
            <a:custGeom>
              <a:avLst/>
              <a:gdLst>
                <a:gd name="connsiteX0" fmla="*/ 10793 w 59461"/>
                <a:gd name="connsiteY0" fmla="*/ 43252 h 55954"/>
                <a:gd name="connsiteX1" fmla="*/ 5184 w 59461"/>
                <a:gd name="connsiteY1" fmla="*/ 55955 h 55954"/>
                <a:gd name="connsiteX2" fmla="*/ -4870 w 59461"/>
                <a:gd name="connsiteY2" fmla="*/ 55955 h 55954"/>
                <a:gd name="connsiteX3" fmla="*/ 19834 w 59461"/>
                <a:gd name="connsiteY3" fmla="*/ 0 h 55954"/>
                <a:gd name="connsiteX4" fmla="*/ 29888 w 59461"/>
                <a:gd name="connsiteY4" fmla="*/ 0 h 55954"/>
                <a:gd name="connsiteX5" fmla="*/ 54591 w 59461"/>
                <a:gd name="connsiteY5" fmla="*/ 55955 h 55954"/>
                <a:gd name="connsiteX6" fmla="*/ 44462 w 59461"/>
                <a:gd name="connsiteY6" fmla="*/ 55955 h 55954"/>
                <a:gd name="connsiteX7" fmla="*/ 38849 w 59461"/>
                <a:gd name="connsiteY7" fmla="*/ 43252 h 55954"/>
                <a:gd name="connsiteX8" fmla="*/ 35028 w 59461"/>
                <a:gd name="connsiteY8" fmla="*/ 34524 h 55954"/>
                <a:gd name="connsiteX9" fmla="*/ 24823 w 59461"/>
                <a:gd name="connsiteY9" fmla="*/ 11144 h 55954"/>
                <a:gd name="connsiteX10" fmla="*/ 14689 w 59461"/>
                <a:gd name="connsiteY10" fmla="*/ 34524 h 55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461" h="55954">
                  <a:moveTo>
                    <a:pt x="10793" y="43252"/>
                  </a:moveTo>
                  <a:lnTo>
                    <a:pt x="5184" y="55955"/>
                  </a:lnTo>
                  <a:lnTo>
                    <a:pt x="-4870" y="55955"/>
                  </a:lnTo>
                  <a:lnTo>
                    <a:pt x="19834" y="0"/>
                  </a:lnTo>
                  <a:lnTo>
                    <a:pt x="29888" y="0"/>
                  </a:lnTo>
                  <a:lnTo>
                    <a:pt x="54591" y="55955"/>
                  </a:lnTo>
                  <a:lnTo>
                    <a:pt x="44462" y="55955"/>
                  </a:lnTo>
                  <a:lnTo>
                    <a:pt x="38849" y="43252"/>
                  </a:lnTo>
                  <a:close/>
                  <a:moveTo>
                    <a:pt x="35028" y="34524"/>
                  </a:moveTo>
                  <a:lnTo>
                    <a:pt x="24823" y="11144"/>
                  </a:lnTo>
                  <a:lnTo>
                    <a:pt x="14689" y="34524"/>
                  </a:lnTo>
                  <a:close/>
                </a:path>
              </a:pathLst>
            </a:custGeom>
            <a:solidFill>
              <a:srgbClr val="6D6E71"/>
            </a:solidFill>
            <a:ln w="7792"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F820C206-FA07-4BA3-9619-37A4309BC526}"/>
                </a:ext>
              </a:extLst>
            </p:cNvPr>
            <p:cNvSpPr/>
            <p:nvPr/>
          </p:nvSpPr>
          <p:spPr>
            <a:xfrm>
              <a:off x="13587384" y="2560311"/>
              <a:ext cx="44578" cy="42628"/>
            </a:xfrm>
            <a:custGeom>
              <a:avLst/>
              <a:gdLst>
                <a:gd name="connsiteX0" fmla="*/ 12277 w 44578"/>
                <a:gd name="connsiteY0" fmla="*/ 42629 h 42628"/>
                <a:gd name="connsiteX1" fmla="*/ -4870 w 44578"/>
                <a:gd name="connsiteY1" fmla="*/ 0 h 42628"/>
                <a:gd name="connsiteX2" fmla="*/ 4484 w 44578"/>
                <a:gd name="connsiteY2" fmla="*/ 0 h 42628"/>
                <a:gd name="connsiteX3" fmla="*/ 17421 w 44578"/>
                <a:gd name="connsiteY3" fmla="*/ 32264 h 42628"/>
                <a:gd name="connsiteX4" fmla="*/ 30435 w 44578"/>
                <a:gd name="connsiteY4" fmla="*/ 0 h 42628"/>
                <a:gd name="connsiteX5" fmla="*/ 39709 w 44578"/>
                <a:gd name="connsiteY5" fmla="*/ 0 h 42628"/>
                <a:gd name="connsiteX6" fmla="*/ 22562 w 44578"/>
                <a:gd name="connsiteY6" fmla="*/ 42629 h 4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578" h="42628">
                  <a:moveTo>
                    <a:pt x="12277" y="42629"/>
                  </a:moveTo>
                  <a:lnTo>
                    <a:pt x="-4870" y="0"/>
                  </a:lnTo>
                  <a:lnTo>
                    <a:pt x="4484" y="0"/>
                  </a:lnTo>
                  <a:lnTo>
                    <a:pt x="17421" y="32264"/>
                  </a:lnTo>
                  <a:lnTo>
                    <a:pt x="30435" y="0"/>
                  </a:lnTo>
                  <a:lnTo>
                    <a:pt x="39709" y="0"/>
                  </a:lnTo>
                  <a:lnTo>
                    <a:pt x="22562" y="42629"/>
                  </a:lnTo>
                  <a:close/>
                </a:path>
              </a:pathLst>
            </a:custGeom>
            <a:solidFill>
              <a:srgbClr val="6D6E71"/>
            </a:solidFill>
            <a:ln w="7792"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630CD292-1F21-4DAC-B7FB-933F82198336}"/>
                </a:ext>
              </a:extLst>
            </p:cNvPr>
            <p:cNvSpPr/>
            <p:nvPr/>
          </p:nvSpPr>
          <p:spPr>
            <a:xfrm>
              <a:off x="13634671" y="2559666"/>
              <a:ext cx="37867" cy="43987"/>
            </a:xfrm>
            <a:custGeom>
              <a:avLst/>
              <a:gdLst>
                <a:gd name="connsiteX0" fmla="*/ 32945 w 37867"/>
                <a:gd name="connsiteY0" fmla="*/ 43273 h 43987"/>
                <a:gd name="connsiteX1" fmla="*/ 24764 w 37867"/>
                <a:gd name="connsiteY1" fmla="*/ 43273 h 43987"/>
                <a:gd name="connsiteX2" fmla="*/ 24764 w 37867"/>
                <a:gd name="connsiteY2" fmla="*/ 37584 h 43987"/>
                <a:gd name="connsiteX3" fmla="*/ 10581 w 37867"/>
                <a:gd name="connsiteY3" fmla="*/ 43975 h 43987"/>
                <a:gd name="connsiteX4" fmla="*/ -484 w 37867"/>
                <a:gd name="connsiteY4" fmla="*/ 40156 h 43987"/>
                <a:gd name="connsiteX5" fmla="*/ -4849 w 37867"/>
                <a:gd name="connsiteY5" fmla="*/ 30103 h 43987"/>
                <a:gd name="connsiteX6" fmla="*/ -176 w 37867"/>
                <a:gd name="connsiteY6" fmla="*/ 20673 h 43987"/>
                <a:gd name="connsiteX7" fmla="*/ 12374 w 37867"/>
                <a:gd name="connsiteY7" fmla="*/ 17556 h 43987"/>
                <a:gd name="connsiteX8" fmla="*/ 23983 w 37867"/>
                <a:gd name="connsiteY8" fmla="*/ 17556 h 43987"/>
                <a:gd name="connsiteX9" fmla="*/ 23983 w 37867"/>
                <a:gd name="connsiteY9" fmla="*/ 15997 h 43987"/>
                <a:gd name="connsiteX10" fmla="*/ 14554 w 37867"/>
                <a:gd name="connsiteY10" fmla="*/ 7503 h 43987"/>
                <a:gd name="connsiteX11" fmla="*/ 2240 w 37867"/>
                <a:gd name="connsiteY11" fmla="*/ 11789 h 43987"/>
                <a:gd name="connsiteX12" fmla="*/ -1812 w 37867"/>
                <a:gd name="connsiteY12" fmla="*/ 6178 h 43987"/>
                <a:gd name="connsiteX13" fmla="*/ 15878 w 37867"/>
                <a:gd name="connsiteY13" fmla="*/ 21 h 43987"/>
                <a:gd name="connsiteX14" fmla="*/ 28116 w 37867"/>
                <a:gd name="connsiteY14" fmla="*/ 3840 h 43987"/>
                <a:gd name="connsiteX15" fmla="*/ 32945 w 37867"/>
                <a:gd name="connsiteY15" fmla="*/ 15841 h 43987"/>
                <a:gd name="connsiteX16" fmla="*/ 23907 w 37867"/>
                <a:gd name="connsiteY16" fmla="*/ 27687 h 43987"/>
                <a:gd name="connsiteX17" fmla="*/ 23907 w 37867"/>
                <a:gd name="connsiteY17" fmla="*/ 24102 h 43987"/>
                <a:gd name="connsiteX18" fmla="*/ 13854 w 37867"/>
                <a:gd name="connsiteY18" fmla="*/ 24102 h 43987"/>
                <a:gd name="connsiteX19" fmla="*/ 4112 w 37867"/>
                <a:gd name="connsiteY19" fmla="*/ 30181 h 43987"/>
                <a:gd name="connsiteX20" fmla="*/ 6529 w 37867"/>
                <a:gd name="connsiteY20" fmla="*/ 34935 h 43987"/>
                <a:gd name="connsiteX21" fmla="*/ 20711 w 37867"/>
                <a:gd name="connsiteY21" fmla="*/ 34155 h 43987"/>
                <a:gd name="connsiteX22" fmla="*/ 23907 w 37867"/>
                <a:gd name="connsiteY22" fmla="*/ 27453 h 43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867" h="43987">
                  <a:moveTo>
                    <a:pt x="32945" y="43273"/>
                  </a:moveTo>
                  <a:lnTo>
                    <a:pt x="24764" y="43273"/>
                  </a:lnTo>
                  <a:lnTo>
                    <a:pt x="24764" y="37584"/>
                  </a:lnTo>
                  <a:cubicBezTo>
                    <a:pt x="21335" y="41816"/>
                    <a:pt x="16034" y="44185"/>
                    <a:pt x="10581" y="43975"/>
                  </a:cubicBezTo>
                  <a:cubicBezTo>
                    <a:pt x="6529" y="44123"/>
                    <a:pt x="2632" y="42767"/>
                    <a:pt x="-484" y="40156"/>
                  </a:cubicBezTo>
                  <a:cubicBezTo>
                    <a:pt x="-3369" y="37647"/>
                    <a:pt x="-5005" y="33945"/>
                    <a:pt x="-4849" y="30103"/>
                  </a:cubicBezTo>
                  <a:cubicBezTo>
                    <a:pt x="-5085" y="26354"/>
                    <a:pt x="-3293" y="22762"/>
                    <a:pt x="-176" y="20673"/>
                  </a:cubicBezTo>
                  <a:cubicBezTo>
                    <a:pt x="3644" y="18436"/>
                    <a:pt x="8009" y="17353"/>
                    <a:pt x="12374" y="17556"/>
                  </a:cubicBezTo>
                  <a:lnTo>
                    <a:pt x="23983" y="17556"/>
                  </a:lnTo>
                  <a:lnTo>
                    <a:pt x="23983" y="15997"/>
                  </a:lnTo>
                  <a:cubicBezTo>
                    <a:pt x="23983" y="10308"/>
                    <a:pt x="20867" y="7503"/>
                    <a:pt x="14554" y="7503"/>
                  </a:cubicBezTo>
                  <a:cubicBezTo>
                    <a:pt x="10113" y="7651"/>
                    <a:pt x="5825" y="9147"/>
                    <a:pt x="2240" y="11789"/>
                  </a:cubicBezTo>
                  <a:lnTo>
                    <a:pt x="-1812" y="6178"/>
                  </a:lnTo>
                  <a:cubicBezTo>
                    <a:pt x="3176" y="2133"/>
                    <a:pt x="9413" y="-49"/>
                    <a:pt x="15878" y="21"/>
                  </a:cubicBezTo>
                  <a:cubicBezTo>
                    <a:pt x="20243" y="-189"/>
                    <a:pt x="24608" y="1167"/>
                    <a:pt x="28116" y="3840"/>
                  </a:cubicBezTo>
                  <a:cubicBezTo>
                    <a:pt x="31545" y="6848"/>
                    <a:pt x="33337" y="11298"/>
                    <a:pt x="32945" y="15841"/>
                  </a:cubicBezTo>
                  <a:close/>
                  <a:moveTo>
                    <a:pt x="23907" y="27687"/>
                  </a:moveTo>
                  <a:lnTo>
                    <a:pt x="23907" y="24102"/>
                  </a:lnTo>
                  <a:lnTo>
                    <a:pt x="13854" y="24102"/>
                  </a:lnTo>
                  <a:cubicBezTo>
                    <a:pt x="7385" y="24102"/>
                    <a:pt x="4112" y="26128"/>
                    <a:pt x="4112" y="30181"/>
                  </a:cubicBezTo>
                  <a:cubicBezTo>
                    <a:pt x="4032" y="32074"/>
                    <a:pt x="4969" y="33867"/>
                    <a:pt x="6529" y="34935"/>
                  </a:cubicBezTo>
                  <a:cubicBezTo>
                    <a:pt x="11049" y="37366"/>
                    <a:pt x="16502" y="37070"/>
                    <a:pt x="20711" y="34155"/>
                  </a:cubicBezTo>
                  <a:cubicBezTo>
                    <a:pt x="22815" y="32605"/>
                    <a:pt x="24063" y="30087"/>
                    <a:pt x="23907" y="27453"/>
                  </a:cubicBezTo>
                  <a:close/>
                </a:path>
              </a:pathLst>
            </a:custGeom>
            <a:solidFill>
              <a:srgbClr val="6D6E71"/>
            </a:solidFill>
            <a:ln w="7792"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A9A7B040-673B-4185-920B-469A0CBFC8A1}"/>
                </a:ext>
              </a:extLst>
            </p:cNvPr>
            <p:cNvSpPr/>
            <p:nvPr/>
          </p:nvSpPr>
          <p:spPr>
            <a:xfrm>
              <a:off x="13683865" y="2542152"/>
              <a:ext cx="11379" cy="60787"/>
            </a:xfrm>
            <a:custGeom>
              <a:avLst/>
              <a:gdLst>
                <a:gd name="connsiteX0" fmla="*/ -3232 w 11379"/>
                <a:gd name="connsiteY0" fmla="*/ 9665 h 60787"/>
                <a:gd name="connsiteX1" fmla="*/ -4868 w 11379"/>
                <a:gd name="connsiteY1" fmla="*/ 5690 h 60787"/>
                <a:gd name="connsiteX2" fmla="*/ 665 w 11379"/>
                <a:gd name="connsiteY2" fmla="*/ 1 h 60787"/>
                <a:gd name="connsiteX3" fmla="*/ 821 w 11379"/>
                <a:gd name="connsiteY3" fmla="*/ 1 h 60787"/>
                <a:gd name="connsiteX4" fmla="*/ 4794 w 11379"/>
                <a:gd name="connsiteY4" fmla="*/ 1638 h 60787"/>
                <a:gd name="connsiteX5" fmla="*/ 6510 w 11379"/>
                <a:gd name="connsiteY5" fmla="*/ 5690 h 60787"/>
                <a:gd name="connsiteX6" fmla="*/ 4794 w 11379"/>
                <a:gd name="connsiteY6" fmla="*/ 9665 h 60787"/>
                <a:gd name="connsiteX7" fmla="*/ 821 w 11379"/>
                <a:gd name="connsiteY7" fmla="*/ 11379 h 60787"/>
                <a:gd name="connsiteX8" fmla="*/ -3232 w 11379"/>
                <a:gd name="connsiteY8" fmla="*/ 9665 h 60787"/>
                <a:gd name="connsiteX9" fmla="*/ 5182 w 11379"/>
                <a:gd name="connsiteY9" fmla="*/ 60788 h 60787"/>
                <a:gd name="connsiteX10" fmla="*/ -3780 w 11379"/>
                <a:gd name="connsiteY10" fmla="*/ 60788 h 60787"/>
                <a:gd name="connsiteX11" fmla="*/ -3780 w 11379"/>
                <a:gd name="connsiteY11" fmla="*/ 18159 h 60787"/>
                <a:gd name="connsiteX12" fmla="*/ 5182 w 11379"/>
                <a:gd name="connsiteY12" fmla="*/ 18159 h 60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79" h="60787">
                  <a:moveTo>
                    <a:pt x="-3232" y="9665"/>
                  </a:moveTo>
                  <a:cubicBezTo>
                    <a:pt x="-4324" y="8628"/>
                    <a:pt x="-4868" y="7186"/>
                    <a:pt x="-4868" y="5690"/>
                  </a:cubicBezTo>
                  <a:cubicBezTo>
                    <a:pt x="-4948" y="2589"/>
                    <a:pt x="-2455" y="48"/>
                    <a:pt x="665" y="1"/>
                  </a:cubicBezTo>
                  <a:cubicBezTo>
                    <a:pt x="741" y="1"/>
                    <a:pt x="741" y="1"/>
                    <a:pt x="821" y="1"/>
                  </a:cubicBezTo>
                  <a:cubicBezTo>
                    <a:pt x="2301" y="-30"/>
                    <a:pt x="3781" y="562"/>
                    <a:pt x="4794" y="1638"/>
                  </a:cubicBezTo>
                  <a:cubicBezTo>
                    <a:pt x="5886" y="2705"/>
                    <a:pt x="6510" y="4163"/>
                    <a:pt x="6510" y="5690"/>
                  </a:cubicBezTo>
                  <a:cubicBezTo>
                    <a:pt x="6510" y="7194"/>
                    <a:pt x="5886" y="8636"/>
                    <a:pt x="4794" y="9665"/>
                  </a:cubicBezTo>
                  <a:cubicBezTo>
                    <a:pt x="3781" y="10787"/>
                    <a:pt x="2301" y="11410"/>
                    <a:pt x="821" y="11379"/>
                  </a:cubicBezTo>
                  <a:cubicBezTo>
                    <a:pt x="-739" y="11402"/>
                    <a:pt x="-2219" y="10779"/>
                    <a:pt x="-3232" y="9665"/>
                  </a:cubicBezTo>
                  <a:close/>
                  <a:moveTo>
                    <a:pt x="5182" y="60788"/>
                  </a:moveTo>
                  <a:lnTo>
                    <a:pt x="-3780" y="60788"/>
                  </a:lnTo>
                  <a:lnTo>
                    <a:pt x="-3780" y="18159"/>
                  </a:lnTo>
                  <a:lnTo>
                    <a:pt x="5182" y="18159"/>
                  </a:lnTo>
                  <a:close/>
                </a:path>
              </a:pathLst>
            </a:custGeom>
            <a:solidFill>
              <a:srgbClr val="6D6E71"/>
            </a:solidFill>
            <a:ln w="7792"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63E5FA71-686A-40E1-A9D1-F4B76411B6BF}"/>
                </a:ext>
              </a:extLst>
            </p:cNvPr>
            <p:cNvSpPr/>
            <p:nvPr/>
          </p:nvSpPr>
          <p:spPr>
            <a:xfrm>
              <a:off x="13706934" y="2543478"/>
              <a:ext cx="8961" cy="59462"/>
            </a:xfrm>
            <a:custGeom>
              <a:avLst/>
              <a:gdLst>
                <a:gd name="connsiteX0" fmla="*/ 4092 w 8961"/>
                <a:gd name="connsiteY0" fmla="*/ 59462 h 59462"/>
                <a:gd name="connsiteX1" fmla="*/ -4870 w 8961"/>
                <a:gd name="connsiteY1" fmla="*/ 59462 h 59462"/>
                <a:gd name="connsiteX2" fmla="*/ -4870 w 8961"/>
                <a:gd name="connsiteY2" fmla="*/ 0 h 59462"/>
                <a:gd name="connsiteX3" fmla="*/ 4092 w 8961"/>
                <a:gd name="connsiteY3" fmla="*/ 0 h 59462"/>
              </a:gdLst>
              <a:ahLst/>
              <a:cxnLst>
                <a:cxn ang="0">
                  <a:pos x="connsiteX0" y="connsiteY0"/>
                </a:cxn>
                <a:cxn ang="0">
                  <a:pos x="connsiteX1" y="connsiteY1"/>
                </a:cxn>
                <a:cxn ang="0">
                  <a:pos x="connsiteX2" y="connsiteY2"/>
                </a:cxn>
                <a:cxn ang="0">
                  <a:pos x="connsiteX3" y="connsiteY3"/>
                </a:cxn>
              </a:cxnLst>
              <a:rect l="l" t="t" r="r" b="b"/>
              <a:pathLst>
                <a:path w="8961" h="59462">
                  <a:moveTo>
                    <a:pt x="4092" y="59462"/>
                  </a:moveTo>
                  <a:lnTo>
                    <a:pt x="-4870" y="59462"/>
                  </a:lnTo>
                  <a:lnTo>
                    <a:pt x="-4870" y="0"/>
                  </a:lnTo>
                  <a:lnTo>
                    <a:pt x="4092" y="0"/>
                  </a:lnTo>
                  <a:close/>
                </a:path>
              </a:pathLst>
            </a:custGeom>
            <a:solidFill>
              <a:srgbClr val="6D6E71"/>
            </a:solidFill>
            <a:ln w="7792"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2C6B624C-140D-4E98-ADF5-A995FFDAD014}"/>
                </a:ext>
              </a:extLst>
            </p:cNvPr>
            <p:cNvSpPr/>
            <p:nvPr/>
          </p:nvSpPr>
          <p:spPr>
            <a:xfrm>
              <a:off x="13725616" y="2559668"/>
              <a:ext cx="37870" cy="43988"/>
            </a:xfrm>
            <a:custGeom>
              <a:avLst/>
              <a:gdLst>
                <a:gd name="connsiteX0" fmla="*/ 32949 w 37870"/>
                <a:gd name="connsiteY0" fmla="*/ 43272 h 43988"/>
                <a:gd name="connsiteX1" fmla="*/ 24764 w 37870"/>
                <a:gd name="connsiteY1" fmla="*/ 43272 h 43988"/>
                <a:gd name="connsiteX2" fmla="*/ 24764 w 37870"/>
                <a:gd name="connsiteY2" fmla="*/ 37583 h 43988"/>
                <a:gd name="connsiteX3" fmla="*/ 10581 w 37870"/>
                <a:gd name="connsiteY3" fmla="*/ 43973 h 43988"/>
                <a:gd name="connsiteX4" fmla="*/ -484 w 37870"/>
                <a:gd name="connsiteY4" fmla="*/ 40155 h 43988"/>
                <a:gd name="connsiteX5" fmla="*/ -4849 w 37870"/>
                <a:gd name="connsiteY5" fmla="*/ 30101 h 43988"/>
                <a:gd name="connsiteX6" fmla="*/ -172 w 37870"/>
                <a:gd name="connsiteY6" fmla="*/ 20672 h 43988"/>
                <a:gd name="connsiteX7" fmla="*/ 12374 w 37870"/>
                <a:gd name="connsiteY7" fmla="*/ 17554 h 43988"/>
                <a:gd name="connsiteX8" fmla="*/ 24063 w 37870"/>
                <a:gd name="connsiteY8" fmla="*/ 17554 h 43988"/>
                <a:gd name="connsiteX9" fmla="*/ 24063 w 37870"/>
                <a:gd name="connsiteY9" fmla="*/ 15996 h 43988"/>
                <a:gd name="connsiteX10" fmla="*/ 14554 w 37870"/>
                <a:gd name="connsiteY10" fmla="*/ 7501 h 43988"/>
                <a:gd name="connsiteX11" fmla="*/ 2244 w 37870"/>
                <a:gd name="connsiteY11" fmla="*/ 11787 h 43988"/>
                <a:gd name="connsiteX12" fmla="*/ -1809 w 37870"/>
                <a:gd name="connsiteY12" fmla="*/ 6176 h 43988"/>
                <a:gd name="connsiteX13" fmla="*/ 15882 w 37870"/>
                <a:gd name="connsiteY13" fmla="*/ 20 h 43988"/>
                <a:gd name="connsiteX14" fmla="*/ 28192 w 37870"/>
                <a:gd name="connsiteY14" fmla="*/ 3838 h 43988"/>
                <a:gd name="connsiteX15" fmla="*/ 32949 w 37870"/>
                <a:gd name="connsiteY15" fmla="*/ 15840 h 43988"/>
                <a:gd name="connsiteX16" fmla="*/ 23983 w 37870"/>
                <a:gd name="connsiteY16" fmla="*/ 27686 h 43988"/>
                <a:gd name="connsiteX17" fmla="*/ 23983 w 37870"/>
                <a:gd name="connsiteY17" fmla="*/ 24101 h 43988"/>
                <a:gd name="connsiteX18" fmla="*/ 13854 w 37870"/>
                <a:gd name="connsiteY18" fmla="*/ 24101 h 43988"/>
                <a:gd name="connsiteX19" fmla="*/ 4192 w 37870"/>
                <a:gd name="connsiteY19" fmla="*/ 30179 h 43988"/>
                <a:gd name="connsiteX20" fmla="*/ 6529 w 37870"/>
                <a:gd name="connsiteY20" fmla="*/ 34933 h 43988"/>
                <a:gd name="connsiteX21" fmla="*/ 13230 w 37870"/>
                <a:gd name="connsiteY21" fmla="*/ 36570 h 43988"/>
                <a:gd name="connsiteX22" fmla="*/ 21023 w 37870"/>
                <a:gd name="connsiteY22" fmla="*/ 34154 h 43988"/>
                <a:gd name="connsiteX23" fmla="*/ 23751 w 37870"/>
                <a:gd name="connsiteY23" fmla="*/ 27452 h 43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7870" h="43988">
                  <a:moveTo>
                    <a:pt x="32949" y="43272"/>
                  </a:moveTo>
                  <a:lnTo>
                    <a:pt x="24764" y="43272"/>
                  </a:lnTo>
                  <a:lnTo>
                    <a:pt x="24764" y="37583"/>
                  </a:lnTo>
                  <a:cubicBezTo>
                    <a:pt x="21335" y="41830"/>
                    <a:pt x="16034" y="44199"/>
                    <a:pt x="10581" y="43973"/>
                  </a:cubicBezTo>
                  <a:cubicBezTo>
                    <a:pt x="6529" y="44121"/>
                    <a:pt x="2632" y="42765"/>
                    <a:pt x="-484" y="40155"/>
                  </a:cubicBezTo>
                  <a:cubicBezTo>
                    <a:pt x="-3369" y="37645"/>
                    <a:pt x="-5005" y="33944"/>
                    <a:pt x="-4849" y="30101"/>
                  </a:cubicBezTo>
                  <a:cubicBezTo>
                    <a:pt x="-5085" y="26353"/>
                    <a:pt x="-3293" y="22760"/>
                    <a:pt x="-172" y="20672"/>
                  </a:cubicBezTo>
                  <a:cubicBezTo>
                    <a:pt x="3644" y="18443"/>
                    <a:pt x="8009" y="17359"/>
                    <a:pt x="12374" y="17554"/>
                  </a:cubicBezTo>
                  <a:lnTo>
                    <a:pt x="24063" y="17554"/>
                  </a:lnTo>
                  <a:lnTo>
                    <a:pt x="24063" y="15996"/>
                  </a:lnTo>
                  <a:cubicBezTo>
                    <a:pt x="24063" y="10307"/>
                    <a:pt x="20867" y="7501"/>
                    <a:pt x="14554" y="7501"/>
                  </a:cubicBezTo>
                  <a:cubicBezTo>
                    <a:pt x="10113" y="7665"/>
                    <a:pt x="5829" y="9161"/>
                    <a:pt x="2244" y="11787"/>
                  </a:cubicBezTo>
                  <a:lnTo>
                    <a:pt x="-1809" y="6176"/>
                  </a:lnTo>
                  <a:cubicBezTo>
                    <a:pt x="3176" y="2132"/>
                    <a:pt x="9413" y="-50"/>
                    <a:pt x="15882" y="20"/>
                  </a:cubicBezTo>
                  <a:cubicBezTo>
                    <a:pt x="20323" y="-183"/>
                    <a:pt x="24687" y="1173"/>
                    <a:pt x="28192" y="3838"/>
                  </a:cubicBezTo>
                  <a:cubicBezTo>
                    <a:pt x="31545" y="6878"/>
                    <a:pt x="33337" y="11320"/>
                    <a:pt x="32949" y="15840"/>
                  </a:cubicBezTo>
                  <a:close/>
                  <a:moveTo>
                    <a:pt x="23983" y="27686"/>
                  </a:moveTo>
                  <a:lnTo>
                    <a:pt x="23983" y="24101"/>
                  </a:lnTo>
                  <a:lnTo>
                    <a:pt x="13854" y="24101"/>
                  </a:lnTo>
                  <a:cubicBezTo>
                    <a:pt x="7385" y="24101"/>
                    <a:pt x="4192" y="26127"/>
                    <a:pt x="4192" y="30179"/>
                  </a:cubicBezTo>
                  <a:cubicBezTo>
                    <a:pt x="4112" y="32058"/>
                    <a:pt x="4969" y="33850"/>
                    <a:pt x="6529" y="34933"/>
                  </a:cubicBezTo>
                  <a:cubicBezTo>
                    <a:pt x="8553" y="36126"/>
                    <a:pt x="10893" y="36694"/>
                    <a:pt x="13230" y="36570"/>
                  </a:cubicBezTo>
                  <a:cubicBezTo>
                    <a:pt x="16034" y="36718"/>
                    <a:pt x="18763" y="35861"/>
                    <a:pt x="21023" y="34154"/>
                  </a:cubicBezTo>
                  <a:cubicBezTo>
                    <a:pt x="22971" y="32502"/>
                    <a:pt x="23983" y="30000"/>
                    <a:pt x="23751" y="27452"/>
                  </a:cubicBezTo>
                  <a:close/>
                </a:path>
              </a:pathLst>
            </a:custGeom>
            <a:solidFill>
              <a:srgbClr val="6D6E71"/>
            </a:solidFill>
            <a:ln w="7792"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B4084655-D336-42CC-92F1-34E0A263700F}"/>
                </a:ext>
              </a:extLst>
            </p:cNvPr>
            <p:cNvSpPr/>
            <p:nvPr/>
          </p:nvSpPr>
          <p:spPr>
            <a:xfrm>
              <a:off x="13775901" y="2543244"/>
              <a:ext cx="43659" cy="60163"/>
            </a:xfrm>
            <a:custGeom>
              <a:avLst/>
              <a:gdLst>
                <a:gd name="connsiteX0" fmla="*/ 17966 w 43659"/>
                <a:gd name="connsiteY0" fmla="*/ 16444 h 60163"/>
                <a:gd name="connsiteX1" fmla="*/ 32696 w 43659"/>
                <a:gd name="connsiteY1" fmla="*/ 22366 h 60163"/>
                <a:gd name="connsiteX2" fmla="*/ 38773 w 43659"/>
                <a:gd name="connsiteY2" fmla="*/ 37953 h 60163"/>
                <a:gd name="connsiteX3" fmla="*/ 32696 w 43659"/>
                <a:gd name="connsiteY3" fmla="*/ 53929 h 60163"/>
                <a:gd name="connsiteX4" fmla="*/ 18590 w 43659"/>
                <a:gd name="connsiteY4" fmla="*/ 60163 h 60163"/>
                <a:gd name="connsiteX5" fmla="*/ 4095 w 43659"/>
                <a:gd name="connsiteY5" fmla="*/ 53072 h 60163"/>
                <a:gd name="connsiteX6" fmla="*/ 4095 w 43659"/>
                <a:gd name="connsiteY6" fmla="*/ 59462 h 60163"/>
                <a:gd name="connsiteX7" fmla="*/ -4870 w 43659"/>
                <a:gd name="connsiteY7" fmla="*/ 59462 h 60163"/>
                <a:gd name="connsiteX8" fmla="*/ -4870 w 43659"/>
                <a:gd name="connsiteY8" fmla="*/ 0 h 60163"/>
                <a:gd name="connsiteX9" fmla="*/ 4095 w 43659"/>
                <a:gd name="connsiteY9" fmla="*/ 0 h 60163"/>
                <a:gd name="connsiteX10" fmla="*/ 4095 w 43659"/>
                <a:gd name="connsiteY10" fmla="*/ 24315 h 60163"/>
                <a:gd name="connsiteX11" fmla="*/ 17966 w 43659"/>
                <a:gd name="connsiteY11" fmla="*/ 16444 h 60163"/>
                <a:gd name="connsiteX12" fmla="*/ 3939 w 43659"/>
                <a:gd name="connsiteY12" fmla="*/ 38498 h 60163"/>
                <a:gd name="connsiteX13" fmla="*/ 7680 w 43659"/>
                <a:gd name="connsiteY13" fmla="*/ 48474 h 60163"/>
                <a:gd name="connsiteX14" fmla="*/ 16641 w 43659"/>
                <a:gd name="connsiteY14" fmla="*/ 52370 h 60163"/>
                <a:gd name="connsiteX15" fmla="*/ 25839 w 43659"/>
                <a:gd name="connsiteY15" fmla="*/ 48474 h 60163"/>
                <a:gd name="connsiteX16" fmla="*/ 29811 w 43659"/>
                <a:gd name="connsiteY16" fmla="*/ 38498 h 60163"/>
                <a:gd name="connsiteX17" fmla="*/ 25915 w 43659"/>
                <a:gd name="connsiteY17" fmla="*/ 28367 h 60163"/>
                <a:gd name="connsiteX18" fmla="*/ 16718 w 43659"/>
                <a:gd name="connsiteY18" fmla="*/ 24315 h 60163"/>
                <a:gd name="connsiteX19" fmla="*/ 7680 w 43659"/>
                <a:gd name="connsiteY19" fmla="*/ 28367 h 60163"/>
                <a:gd name="connsiteX20" fmla="*/ 3939 w 43659"/>
                <a:gd name="connsiteY20" fmla="*/ 38498 h 6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659" h="60163">
                  <a:moveTo>
                    <a:pt x="17966" y="16444"/>
                  </a:moveTo>
                  <a:cubicBezTo>
                    <a:pt x="23498" y="16342"/>
                    <a:pt x="28799" y="18478"/>
                    <a:pt x="32696" y="22366"/>
                  </a:cubicBezTo>
                  <a:cubicBezTo>
                    <a:pt x="36825" y="26497"/>
                    <a:pt x="39009" y="32139"/>
                    <a:pt x="38773" y="37953"/>
                  </a:cubicBezTo>
                  <a:cubicBezTo>
                    <a:pt x="39009" y="43884"/>
                    <a:pt x="36825" y="49658"/>
                    <a:pt x="32696" y="53929"/>
                  </a:cubicBezTo>
                  <a:cubicBezTo>
                    <a:pt x="29111" y="57888"/>
                    <a:pt x="23967" y="60148"/>
                    <a:pt x="18590" y="60163"/>
                  </a:cubicBezTo>
                  <a:cubicBezTo>
                    <a:pt x="12977" y="60015"/>
                    <a:pt x="7680" y="57428"/>
                    <a:pt x="4095" y="53072"/>
                  </a:cubicBezTo>
                  <a:lnTo>
                    <a:pt x="4095" y="59462"/>
                  </a:lnTo>
                  <a:lnTo>
                    <a:pt x="-4870" y="59462"/>
                  </a:lnTo>
                  <a:lnTo>
                    <a:pt x="-4870" y="0"/>
                  </a:lnTo>
                  <a:lnTo>
                    <a:pt x="4095" y="0"/>
                  </a:lnTo>
                  <a:lnTo>
                    <a:pt x="4095" y="24315"/>
                  </a:lnTo>
                  <a:cubicBezTo>
                    <a:pt x="6976" y="19428"/>
                    <a:pt x="12277" y="16436"/>
                    <a:pt x="17966" y="16444"/>
                  </a:cubicBezTo>
                  <a:close/>
                  <a:moveTo>
                    <a:pt x="3939" y="38498"/>
                  </a:moveTo>
                  <a:cubicBezTo>
                    <a:pt x="3783" y="42192"/>
                    <a:pt x="5184" y="45785"/>
                    <a:pt x="7680" y="48474"/>
                  </a:cubicBezTo>
                  <a:cubicBezTo>
                    <a:pt x="9940" y="50991"/>
                    <a:pt x="13213" y="52409"/>
                    <a:pt x="16641" y="52370"/>
                  </a:cubicBezTo>
                  <a:cubicBezTo>
                    <a:pt x="20070" y="52370"/>
                    <a:pt x="23422" y="50967"/>
                    <a:pt x="25839" y="48474"/>
                  </a:cubicBezTo>
                  <a:cubicBezTo>
                    <a:pt x="28563" y="45871"/>
                    <a:pt x="29967" y="42239"/>
                    <a:pt x="29811" y="38498"/>
                  </a:cubicBezTo>
                  <a:cubicBezTo>
                    <a:pt x="29891" y="34734"/>
                    <a:pt x="28487" y="31087"/>
                    <a:pt x="25915" y="28367"/>
                  </a:cubicBezTo>
                  <a:cubicBezTo>
                    <a:pt x="23578" y="25756"/>
                    <a:pt x="20226" y="24276"/>
                    <a:pt x="16718" y="24315"/>
                  </a:cubicBezTo>
                  <a:cubicBezTo>
                    <a:pt x="13213" y="24245"/>
                    <a:pt x="9940" y="25733"/>
                    <a:pt x="7680" y="28367"/>
                  </a:cubicBezTo>
                  <a:cubicBezTo>
                    <a:pt x="5184" y="31126"/>
                    <a:pt x="3783" y="34765"/>
                    <a:pt x="3939" y="38498"/>
                  </a:cubicBezTo>
                  <a:close/>
                </a:path>
              </a:pathLst>
            </a:custGeom>
            <a:solidFill>
              <a:srgbClr val="6D6E71"/>
            </a:solidFill>
            <a:ln w="7792"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48855467-4220-4F25-9B1A-5373BC619735}"/>
                </a:ext>
              </a:extLst>
            </p:cNvPr>
            <p:cNvSpPr/>
            <p:nvPr/>
          </p:nvSpPr>
          <p:spPr>
            <a:xfrm>
              <a:off x="13829753" y="2543478"/>
              <a:ext cx="9041" cy="59462"/>
            </a:xfrm>
            <a:custGeom>
              <a:avLst/>
              <a:gdLst>
                <a:gd name="connsiteX0" fmla="*/ 4172 w 9041"/>
                <a:gd name="connsiteY0" fmla="*/ 59462 h 59462"/>
                <a:gd name="connsiteX1" fmla="*/ -4870 w 9041"/>
                <a:gd name="connsiteY1" fmla="*/ 59462 h 59462"/>
                <a:gd name="connsiteX2" fmla="*/ -4870 w 9041"/>
                <a:gd name="connsiteY2" fmla="*/ 0 h 59462"/>
                <a:gd name="connsiteX3" fmla="*/ 4172 w 9041"/>
                <a:gd name="connsiteY3" fmla="*/ 0 h 59462"/>
              </a:gdLst>
              <a:ahLst/>
              <a:cxnLst>
                <a:cxn ang="0">
                  <a:pos x="connsiteX0" y="connsiteY0"/>
                </a:cxn>
                <a:cxn ang="0">
                  <a:pos x="connsiteX1" y="connsiteY1"/>
                </a:cxn>
                <a:cxn ang="0">
                  <a:pos x="connsiteX2" y="connsiteY2"/>
                </a:cxn>
                <a:cxn ang="0">
                  <a:pos x="connsiteX3" y="connsiteY3"/>
                </a:cxn>
              </a:cxnLst>
              <a:rect l="l" t="t" r="r" b="b"/>
              <a:pathLst>
                <a:path w="9041" h="59462">
                  <a:moveTo>
                    <a:pt x="4172" y="59462"/>
                  </a:moveTo>
                  <a:lnTo>
                    <a:pt x="-4870" y="59462"/>
                  </a:lnTo>
                  <a:lnTo>
                    <a:pt x="-4870" y="0"/>
                  </a:lnTo>
                  <a:lnTo>
                    <a:pt x="4172" y="0"/>
                  </a:lnTo>
                  <a:close/>
                </a:path>
              </a:pathLst>
            </a:custGeom>
            <a:solidFill>
              <a:srgbClr val="6D6E71"/>
            </a:solidFill>
            <a:ln w="7792"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6526BFE9-2560-447A-BCEC-FE675966A5DD}"/>
                </a:ext>
              </a:extLst>
            </p:cNvPr>
            <p:cNvSpPr/>
            <p:nvPr/>
          </p:nvSpPr>
          <p:spPr>
            <a:xfrm>
              <a:off x="13848632" y="2559993"/>
              <a:ext cx="42766" cy="43974"/>
            </a:xfrm>
            <a:custGeom>
              <a:avLst/>
              <a:gdLst>
                <a:gd name="connsiteX0" fmla="*/ 37897 w 42766"/>
                <a:gd name="connsiteY0" fmla="*/ 25568 h 43974"/>
                <a:gd name="connsiteX1" fmla="*/ 4464 w 42766"/>
                <a:gd name="connsiteY1" fmla="*/ 25568 h 43974"/>
                <a:gd name="connsiteX2" fmla="*/ 8748 w 42766"/>
                <a:gd name="connsiteY2" fmla="*/ 33361 h 43974"/>
                <a:gd name="connsiteX3" fmla="*/ 17710 w 42766"/>
                <a:gd name="connsiteY3" fmla="*/ 36244 h 43974"/>
                <a:gd name="connsiteX4" fmla="*/ 29868 w 42766"/>
                <a:gd name="connsiteY4" fmla="*/ 31179 h 43974"/>
                <a:gd name="connsiteX5" fmla="*/ 35012 w 42766"/>
                <a:gd name="connsiteY5" fmla="*/ 36790 h 43974"/>
                <a:gd name="connsiteX6" fmla="*/ 17089 w 42766"/>
                <a:gd name="connsiteY6" fmla="*/ 43960 h 43974"/>
                <a:gd name="connsiteX7" fmla="*/ 1503 w 42766"/>
                <a:gd name="connsiteY7" fmla="*/ 37959 h 43974"/>
                <a:gd name="connsiteX8" fmla="*/ 1503 w 42766"/>
                <a:gd name="connsiteY8" fmla="*/ 5929 h 43974"/>
                <a:gd name="connsiteX9" fmla="*/ 16621 w 42766"/>
                <a:gd name="connsiteY9" fmla="*/ 6 h 43974"/>
                <a:gd name="connsiteX10" fmla="*/ 31428 w 42766"/>
                <a:gd name="connsiteY10" fmla="*/ 5227 h 43974"/>
                <a:gd name="connsiteX11" fmla="*/ 37505 w 42766"/>
                <a:gd name="connsiteY11" fmla="*/ 19723 h 43974"/>
                <a:gd name="connsiteX12" fmla="*/ 4464 w 42766"/>
                <a:gd name="connsiteY12" fmla="*/ 18554 h 43974"/>
                <a:gd name="connsiteX13" fmla="*/ 28935 w 42766"/>
                <a:gd name="connsiteY13" fmla="*/ 18554 h 43974"/>
                <a:gd name="connsiteX14" fmla="*/ 25583 w 42766"/>
                <a:gd name="connsiteY14" fmla="*/ 10293 h 43974"/>
                <a:gd name="connsiteX15" fmla="*/ 17245 w 42766"/>
                <a:gd name="connsiteY15" fmla="*/ 7410 h 43974"/>
                <a:gd name="connsiteX16" fmla="*/ 8436 w 42766"/>
                <a:gd name="connsiteY16" fmla="*/ 10371 h 43974"/>
                <a:gd name="connsiteX17" fmla="*/ 4464 w 42766"/>
                <a:gd name="connsiteY17" fmla="*/ 18554 h 43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766" h="43974">
                  <a:moveTo>
                    <a:pt x="37897" y="25568"/>
                  </a:moveTo>
                  <a:lnTo>
                    <a:pt x="4464" y="25568"/>
                  </a:lnTo>
                  <a:cubicBezTo>
                    <a:pt x="4540" y="28708"/>
                    <a:pt x="6100" y="31615"/>
                    <a:pt x="8748" y="33361"/>
                  </a:cubicBezTo>
                  <a:cubicBezTo>
                    <a:pt x="11321" y="35294"/>
                    <a:pt x="14517" y="36307"/>
                    <a:pt x="17710" y="36244"/>
                  </a:cubicBezTo>
                  <a:cubicBezTo>
                    <a:pt x="22310" y="36548"/>
                    <a:pt x="26831" y="34678"/>
                    <a:pt x="29868" y="31179"/>
                  </a:cubicBezTo>
                  <a:lnTo>
                    <a:pt x="35012" y="36790"/>
                  </a:lnTo>
                  <a:cubicBezTo>
                    <a:pt x="30336" y="41590"/>
                    <a:pt x="23791" y="44193"/>
                    <a:pt x="17089" y="43960"/>
                  </a:cubicBezTo>
                  <a:cubicBezTo>
                    <a:pt x="11321" y="44146"/>
                    <a:pt x="5712" y="41988"/>
                    <a:pt x="1503" y="37959"/>
                  </a:cubicBezTo>
                  <a:cubicBezTo>
                    <a:pt x="-6994" y="28958"/>
                    <a:pt x="-6994" y="14930"/>
                    <a:pt x="1503" y="5929"/>
                  </a:cubicBezTo>
                  <a:cubicBezTo>
                    <a:pt x="5556" y="2056"/>
                    <a:pt x="11009" y="-72"/>
                    <a:pt x="16621" y="6"/>
                  </a:cubicBezTo>
                  <a:cubicBezTo>
                    <a:pt x="21998" y="-119"/>
                    <a:pt x="27299" y="1736"/>
                    <a:pt x="31428" y="5227"/>
                  </a:cubicBezTo>
                  <a:cubicBezTo>
                    <a:pt x="35556" y="8890"/>
                    <a:pt x="37817" y="14221"/>
                    <a:pt x="37505" y="19723"/>
                  </a:cubicBezTo>
                  <a:close/>
                  <a:moveTo>
                    <a:pt x="4464" y="18554"/>
                  </a:moveTo>
                  <a:lnTo>
                    <a:pt x="28935" y="18554"/>
                  </a:lnTo>
                  <a:cubicBezTo>
                    <a:pt x="29167" y="15429"/>
                    <a:pt x="27919" y="12382"/>
                    <a:pt x="25583" y="10293"/>
                  </a:cubicBezTo>
                  <a:cubicBezTo>
                    <a:pt x="23246" y="8329"/>
                    <a:pt x="20282" y="7300"/>
                    <a:pt x="17245" y="7410"/>
                  </a:cubicBezTo>
                  <a:cubicBezTo>
                    <a:pt x="14049" y="7386"/>
                    <a:pt x="10933" y="8431"/>
                    <a:pt x="8436" y="10371"/>
                  </a:cubicBezTo>
                  <a:cubicBezTo>
                    <a:pt x="5868" y="12272"/>
                    <a:pt x="4384" y="15335"/>
                    <a:pt x="4464" y="18554"/>
                  </a:cubicBezTo>
                  <a:close/>
                </a:path>
              </a:pathLst>
            </a:custGeom>
            <a:solidFill>
              <a:srgbClr val="6D6E71"/>
            </a:solidFill>
            <a:ln w="7792"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2FF378AC-BC4E-446A-B7C9-C868C922706A}"/>
                </a:ext>
              </a:extLst>
            </p:cNvPr>
            <p:cNvSpPr/>
            <p:nvPr/>
          </p:nvSpPr>
          <p:spPr>
            <a:xfrm>
              <a:off x="13410948" y="2437568"/>
              <a:ext cx="74736" cy="74736"/>
            </a:xfrm>
            <a:custGeom>
              <a:avLst/>
              <a:gdLst>
                <a:gd name="connsiteX0" fmla="*/ 0 w 74736"/>
                <a:gd name="connsiteY0" fmla="*/ 0 h 74736"/>
                <a:gd name="connsiteX1" fmla="*/ 74737 w 74736"/>
                <a:gd name="connsiteY1" fmla="*/ 0 h 74736"/>
                <a:gd name="connsiteX2" fmla="*/ 74737 w 74736"/>
                <a:gd name="connsiteY2" fmla="*/ 74737 h 74736"/>
                <a:gd name="connsiteX3" fmla="*/ 0 w 74736"/>
                <a:gd name="connsiteY3" fmla="*/ 74737 h 74736"/>
              </a:gdLst>
              <a:ahLst/>
              <a:cxnLst>
                <a:cxn ang="0">
                  <a:pos x="connsiteX0" y="connsiteY0"/>
                </a:cxn>
                <a:cxn ang="0">
                  <a:pos x="connsiteX1" y="connsiteY1"/>
                </a:cxn>
                <a:cxn ang="0">
                  <a:pos x="connsiteX2" y="connsiteY2"/>
                </a:cxn>
                <a:cxn ang="0">
                  <a:pos x="connsiteX3" y="connsiteY3"/>
                </a:cxn>
              </a:cxnLst>
              <a:rect l="l" t="t" r="r" b="b"/>
              <a:pathLst>
                <a:path w="74736" h="74736">
                  <a:moveTo>
                    <a:pt x="0" y="0"/>
                  </a:moveTo>
                  <a:lnTo>
                    <a:pt x="74737" y="0"/>
                  </a:lnTo>
                  <a:lnTo>
                    <a:pt x="74737" y="74737"/>
                  </a:lnTo>
                  <a:lnTo>
                    <a:pt x="0" y="74737"/>
                  </a:lnTo>
                  <a:close/>
                </a:path>
              </a:pathLst>
            </a:custGeom>
            <a:solidFill>
              <a:srgbClr val="336933"/>
            </a:solidFill>
            <a:ln w="7792"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7402072E-2A4F-4804-9921-3B26BAFB0CA8}"/>
                </a:ext>
              </a:extLst>
            </p:cNvPr>
            <p:cNvSpPr/>
            <p:nvPr/>
          </p:nvSpPr>
          <p:spPr>
            <a:xfrm>
              <a:off x="15933133" y="2008709"/>
              <a:ext cx="126015" cy="177216"/>
            </a:xfrm>
            <a:custGeom>
              <a:avLst/>
              <a:gdLst>
                <a:gd name="connsiteX0" fmla="*/ 468 w 126015"/>
                <a:gd name="connsiteY0" fmla="*/ 145577 h 177216"/>
                <a:gd name="connsiteX1" fmla="*/ 0 w 126015"/>
                <a:gd name="connsiteY1" fmla="*/ 19951 h 177216"/>
                <a:gd name="connsiteX2" fmla="*/ 6624 w 126015"/>
                <a:gd name="connsiteY2" fmla="*/ 19795 h 177216"/>
                <a:gd name="connsiteX3" fmla="*/ 7248 w 126015"/>
                <a:gd name="connsiteY3" fmla="*/ 312 h 177216"/>
                <a:gd name="connsiteX4" fmla="*/ 105442 w 126015"/>
                <a:gd name="connsiteY4" fmla="*/ 0 h 177216"/>
                <a:gd name="connsiteX5" fmla="*/ 116976 w 126015"/>
                <a:gd name="connsiteY5" fmla="*/ 234 h 177216"/>
                <a:gd name="connsiteX6" fmla="*/ 114560 w 126015"/>
                <a:gd name="connsiteY6" fmla="*/ 3663 h 177216"/>
                <a:gd name="connsiteX7" fmla="*/ 115729 w 126015"/>
                <a:gd name="connsiteY7" fmla="*/ 10988 h 177216"/>
                <a:gd name="connsiteX8" fmla="*/ 125081 w 126015"/>
                <a:gd name="connsiteY8" fmla="*/ 20029 h 177216"/>
                <a:gd name="connsiteX9" fmla="*/ 126016 w 126015"/>
                <a:gd name="connsiteY9" fmla="*/ 118456 h 177216"/>
                <a:gd name="connsiteX10" fmla="*/ 122743 w 126015"/>
                <a:gd name="connsiteY10" fmla="*/ 177217 h 177216"/>
                <a:gd name="connsiteX11" fmla="*/ 30939 w 126015"/>
                <a:gd name="connsiteY11" fmla="*/ 176749 h 177216"/>
                <a:gd name="connsiteX12" fmla="*/ 30549 w 126015"/>
                <a:gd name="connsiteY12" fmla="*/ 146200 h 177216"/>
                <a:gd name="connsiteX13" fmla="*/ 468 w 126015"/>
                <a:gd name="connsiteY13" fmla="*/ 145577 h 177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015" h="177216">
                  <a:moveTo>
                    <a:pt x="468" y="145577"/>
                  </a:moveTo>
                  <a:lnTo>
                    <a:pt x="0" y="19951"/>
                  </a:lnTo>
                  <a:lnTo>
                    <a:pt x="6624" y="19795"/>
                  </a:lnTo>
                  <a:lnTo>
                    <a:pt x="7248" y="312"/>
                  </a:lnTo>
                  <a:lnTo>
                    <a:pt x="105442" y="0"/>
                  </a:lnTo>
                  <a:lnTo>
                    <a:pt x="116976" y="234"/>
                  </a:lnTo>
                  <a:lnTo>
                    <a:pt x="114560" y="3663"/>
                  </a:lnTo>
                  <a:lnTo>
                    <a:pt x="115729" y="10988"/>
                  </a:lnTo>
                  <a:lnTo>
                    <a:pt x="125081" y="20029"/>
                  </a:lnTo>
                  <a:lnTo>
                    <a:pt x="126016" y="118456"/>
                  </a:lnTo>
                  <a:lnTo>
                    <a:pt x="122743" y="177217"/>
                  </a:lnTo>
                  <a:lnTo>
                    <a:pt x="30939" y="176749"/>
                  </a:lnTo>
                  <a:lnTo>
                    <a:pt x="30549" y="146200"/>
                  </a:lnTo>
                  <a:lnTo>
                    <a:pt x="468" y="145577"/>
                  </a:lnTo>
                  <a:close/>
                </a:path>
              </a:pathLst>
            </a:custGeom>
            <a:solidFill>
              <a:srgbClr val="336933"/>
            </a:solidFill>
            <a:ln w="7792"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0D64FC2C-0FC9-447C-874E-D3B15286CB58}"/>
                </a:ext>
              </a:extLst>
            </p:cNvPr>
            <p:cNvSpPr/>
            <p:nvPr/>
          </p:nvSpPr>
          <p:spPr>
            <a:xfrm>
              <a:off x="15933133" y="2008709"/>
              <a:ext cx="126015" cy="177216"/>
            </a:xfrm>
            <a:custGeom>
              <a:avLst/>
              <a:gdLst>
                <a:gd name="connsiteX0" fmla="*/ 468 w 126015"/>
                <a:gd name="connsiteY0" fmla="*/ 145577 h 177216"/>
                <a:gd name="connsiteX1" fmla="*/ 0 w 126015"/>
                <a:gd name="connsiteY1" fmla="*/ 19951 h 177216"/>
                <a:gd name="connsiteX2" fmla="*/ 6624 w 126015"/>
                <a:gd name="connsiteY2" fmla="*/ 19795 h 177216"/>
                <a:gd name="connsiteX3" fmla="*/ 7248 w 126015"/>
                <a:gd name="connsiteY3" fmla="*/ 312 h 177216"/>
                <a:gd name="connsiteX4" fmla="*/ 105442 w 126015"/>
                <a:gd name="connsiteY4" fmla="*/ 0 h 177216"/>
                <a:gd name="connsiteX5" fmla="*/ 116976 w 126015"/>
                <a:gd name="connsiteY5" fmla="*/ 234 h 177216"/>
                <a:gd name="connsiteX6" fmla="*/ 114560 w 126015"/>
                <a:gd name="connsiteY6" fmla="*/ 3663 h 177216"/>
                <a:gd name="connsiteX7" fmla="*/ 115729 w 126015"/>
                <a:gd name="connsiteY7" fmla="*/ 10988 h 177216"/>
                <a:gd name="connsiteX8" fmla="*/ 125081 w 126015"/>
                <a:gd name="connsiteY8" fmla="*/ 20029 h 177216"/>
                <a:gd name="connsiteX9" fmla="*/ 126016 w 126015"/>
                <a:gd name="connsiteY9" fmla="*/ 118456 h 177216"/>
                <a:gd name="connsiteX10" fmla="*/ 122743 w 126015"/>
                <a:gd name="connsiteY10" fmla="*/ 177217 h 177216"/>
                <a:gd name="connsiteX11" fmla="*/ 30939 w 126015"/>
                <a:gd name="connsiteY11" fmla="*/ 176749 h 177216"/>
                <a:gd name="connsiteX12" fmla="*/ 30549 w 126015"/>
                <a:gd name="connsiteY12" fmla="*/ 146200 h 177216"/>
                <a:gd name="connsiteX13" fmla="*/ 468 w 126015"/>
                <a:gd name="connsiteY13" fmla="*/ 145577 h 177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015" h="177216">
                  <a:moveTo>
                    <a:pt x="468" y="145577"/>
                  </a:moveTo>
                  <a:lnTo>
                    <a:pt x="0" y="19951"/>
                  </a:lnTo>
                  <a:lnTo>
                    <a:pt x="6624" y="19795"/>
                  </a:lnTo>
                  <a:lnTo>
                    <a:pt x="7248" y="312"/>
                  </a:lnTo>
                  <a:lnTo>
                    <a:pt x="105442" y="0"/>
                  </a:lnTo>
                  <a:lnTo>
                    <a:pt x="116976" y="234"/>
                  </a:lnTo>
                  <a:lnTo>
                    <a:pt x="114560" y="3663"/>
                  </a:lnTo>
                  <a:lnTo>
                    <a:pt x="115729" y="10988"/>
                  </a:lnTo>
                  <a:lnTo>
                    <a:pt x="125081" y="20029"/>
                  </a:lnTo>
                  <a:lnTo>
                    <a:pt x="126016" y="118456"/>
                  </a:lnTo>
                  <a:lnTo>
                    <a:pt x="122743" y="177217"/>
                  </a:lnTo>
                  <a:lnTo>
                    <a:pt x="30939" y="176749"/>
                  </a:lnTo>
                  <a:lnTo>
                    <a:pt x="30549" y="146200"/>
                  </a:lnTo>
                  <a:lnTo>
                    <a:pt x="468" y="145577"/>
                  </a:lnTo>
                  <a:close/>
                </a:path>
              </a:pathLst>
            </a:custGeom>
            <a:noFill/>
            <a:ln w="4208" cap="flat">
              <a:solidFill>
                <a:srgbClr val="FFFFFF"/>
              </a:solid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D1853489-3283-4659-AA53-C97F7F92943D}"/>
                </a:ext>
              </a:extLst>
            </p:cNvPr>
            <p:cNvSpPr/>
            <p:nvPr/>
          </p:nvSpPr>
          <p:spPr>
            <a:xfrm>
              <a:off x="15819587" y="2008865"/>
              <a:ext cx="120794" cy="145888"/>
            </a:xfrm>
            <a:custGeom>
              <a:avLst/>
              <a:gdLst>
                <a:gd name="connsiteX0" fmla="*/ 0 w 120794"/>
                <a:gd name="connsiteY0" fmla="*/ 145888 h 145888"/>
                <a:gd name="connsiteX1" fmla="*/ 1481 w 120794"/>
                <a:gd name="connsiteY1" fmla="*/ 18236 h 145888"/>
                <a:gd name="connsiteX2" fmla="*/ 7871 w 120794"/>
                <a:gd name="connsiteY2" fmla="*/ 18704 h 145888"/>
                <a:gd name="connsiteX3" fmla="*/ 9508 w 120794"/>
                <a:gd name="connsiteY3" fmla="*/ 1091 h 145888"/>
                <a:gd name="connsiteX4" fmla="*/ 85725 w 120794"/>
                <a:gd name="connsiteY4" fmla="*/ 0 h 145888"/>
                <a:gd name="connsiteX5" fmla="*/ 120794 w 120794"/>
                <a:gd name="connsiteY5" fmla="*/ 156 h 145888"/>
                <a:gd name="connsiteX6" fmla="*/ 120171 w 120794"/>
                <a:gd name="connsiteY6" fmla="*/ 19639 h 145888"/>
                <a:gd name="connsiteX7" fmla="*/ 113546 w 120794"/>
                <a:gd name="connsiteY7" fmla="*/ 19795 h 145888"/>
                <a:gd name="connsiteX8" fmla="*/ 114014 w 120794"/>
                <a:gd name="connsiteY8" fmla="*/ 145421 h 145888"/>
                <a:gd name="connsiteX9" fmla="*/ 0 w 120794"/>
                <a:gd name="connsiteY9" fmla="*/ 145888 h 145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794" h="145888">
                  <a:moveTo>
                    <a:pt x="0" y="145888"/>
                  </a:moveTo>
                  <a:lnTo>
                    <a:pt x="1481" y="18236"/>
                  </a:lnTo>
                  <a:lnTo>
                    <a:pt x="7871" y="18704"/>
                  </a:lnTo>
                  <a:lnTo>
                    <a:pt x="9508" y="1091"/>
                  </a:lnTo>
                  <a:lnTo>
                    <a:pt x="85725" y="0"/>
                  </a:lnTo>
                  <a:lnTo>
                    <a:pt x="120794" y="156"/>
                  </a:lnTo>
                  <a:lnTo>
                    <a:pt x="120171" y="19639"/>
                  </a:lnTo>
                  <a:lnTo>
                    <a:pt x="113546" y="19795"/>
                  </a:lnTo>
                  <a:lnTo>
                    <a:pt x="114014" y="145421"/>
                  </a:lnTo>
                  <a:lnTo>
                    <a:pt x="0" y="145888"/>
                  </a:lnTo>
                  <a:close/>
                </a:path>
              </a:pathLst>
            </a:custGeom>
            <a:solidFill>
              <a:srgbClr val="336933"/>
            </a:solidFill>
            <a:ln w="7792"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227847E8-59B6-45DB-A2AF-72063C1D5209}"/>
                </a:ext>
              </a:extLst>
            </p:cNvPr>
            <p:cNvSpPr/>
            <p:nvPr/>
          </p:nvSpPr>
          <p:spPr>
            <a:xfrm>
              <a:off x="15819587" y="2008865"/>
              <a:ext cx="120794" cy="145888"/>
            </a:xfrm>
            <a:custGeom>
              <a:avLst/>
              <a:gdLst>
                <a:gd name="connsiteX0" fmla="*/ 0 w 120794"/>
                <a:gd name="connsiteY0" fmla="*/ 145888 h 145888"/>
                <a:gd name="connsiteX1" fmla="*/ 1481 w 120794"/>
                <a:gd name="connsiteY1" fmla="*/ 18236 h 145888"/>
                <a:gd name="connsiteX2" fmla="*/ 7871 w 120794"/>
                <a:gd name="connsiteY2" fmla="*/ 18704 h 145888"/>
                <a:gd name="connsiteX3" fmla="*/ 9508 w 120794"/>
                <a:gd name="connsiteY3" fmla="*/ 1091 h 145888"/>
                <a:gd name="connsiteX4" fmla="*/ 85725 w 120794"/>
                <a:gd name="connsiteY4" fmla="*/ 0 h 145888"/>
                <a:gd name="connsiteX5" fmla="*/ 120794 w 120794"/>
                <a:gd name="connsiteY5" fmla="*/ 156 h 145888"/>
                <a:gd name="connsiteX6" fmla="*/ 120171 w 120794"/>
                <a:gd name="connsiteY6" fmla="*/ 19639 h 145888"/>
                <a:gd name="connsiteX7" fmla="*/ 113546 w 120794"/>
                <a:gd name="connsiteY7" fmla="*/ 19795 h 145888"/>
                <a:gd name="connsiteX8" fmla="*/ 114014 w 120794"/>
                <a:gd name="connsiteY8" fmla="*/ 145421 h 145888"/>
                <a:gd name="connsiteX9" fmla="*/ 0 w 120794"/>
                <a:gd name="connsiteY9" fmla="*/ 145888 h 145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794" h="145888">
                  <a:moveTo>
                    <a:pt x="0" y="145888"/>
                  </a:moveTo>
                  <a:lnTo>
                    <a:pt x="1481" y="18236"/>
                  </a:lnTo>
                  <a:lnTo>
                    <a:pt x="7871" y="18704"/>
                  </a:lnTo>
                  <a:lnTo>
                    <a:pt x="9508" y="1091"/>
                  </a:lnTo>
                  <a:lnTo>
                    <a:pt x="85725" y="0"/>
                  </a:lnTo>
                  <a:lnTo>
                    <a:pt x="120794" y="156"/>
                  </a:lnTo>
                  <a:lnTo>
                    <a:pt x="120171" y="19639"/>
                  </a:lnTo>
                  <a:lnTo>
                    <a:pt x="113546" y="19795"/>
                  </a:lnTo>
                  <a:lnTo>
                    <a:pt x="114014" y="145421"/>
                  </a:lnTo>
                  <a:lnTo>
                    <a:pt x="0" y="145888"/>
                  </a:lnTo>
                  <a:close/>
                </a:path>
              </a:pathLst>
            </a:custGeom>
            <a:noFill/>
            <a:ln w="4208" cap="flat">
              <a:solidFill>
                <a:srgbClr val="FFFFFF"/>
              </a:solid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0F812299-10CF-4D3E-A556-30BF240BE84F}"/>
                </a:ext>
              </a:extLst>
            </p:cNvPr>
            <p:cNvSpPr/>
            <p:nvPr/>
          </p:nvSpPr>
          <p:spPr>
            <a:xfrm>
              <a:off x="16047693" y="2008943"/>
              <a:ext cx="123443" cy="121106"/>
            </a:xfrm>
            <a:custGeom>
              <a:avLst/>
              <a:gdLst>
                <a:gd name="connsiteX0" fmla="*/ 123210 w 123443"/>
                <a:gd name="connsiteY0" fmla="*/ 121106 h 121106"/>
                <a:gd name="connsiteX1" fmla="*/ 11456 w 123443"/>
                <a:gd name="connsiteY1" fmla="*/ 118223 h 121106"/>
                <a:gd name="connsiteX2" fmla="*/ 10521 w 123443"/>
                <a:gd name="connsiteY2" fmla="*/ 19795 h 121106"/>
                <a:gd name="connsiteX3" fmla="*/ 1169 w 123443"/>
                <a:gd name="connsiteY3" fmla="*/ 10755 h 121106"/>
                <a:gd name="connsiteX4" fmla="*/ 0 w 123443"/>
                <a:gd name="connsiteY4" fmla="*/ 3429 h 121106"/>
                <a:gd name="connsiteX5" fmla="*/ 2416 w 123443"/>
                <a:gd name="connsiteY5" fmla="*/ 0 h 121106"/>
                <a:gd name="connsiteX6" fmla="*/ 123444 w 123443"/>
                <a:gd name="connsiteY6" fmla="*/ 1403 h 121106"/>
                <a:gd name="connsiteX7" fmla="*/ 123054 w 123443"/>
                <a:gd name="connsiteY7" fmla="*/ 87050 h 121106"/>
                <a:gd name="connsiteX8" fmla="*/ 123210 w 123443"/>
                <a:gd name="connsiteY8" fmla="*/ 121106 h 121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443" h="121106">
                  <a:moveTo>
                    <a:pt x="123210" y="121106"/>
                  </a:moveTo>
                  <a:lnTo>
                    <a:pt x="11456" y="118223"/>
                  </a:lnTo>
                  <a:lnTo>
                    <a:pt x="10521" y="19795"/>
                  </a:lnTo>
                  <a:lnTo>
                    <a:pt x="1169" y="10755"/>
                  </a:lnTo>
                  <a:lnTo>
                    <a:pt x="0" y="3429"/>
                  </a:lnTo>
                  <a:lnTo>
                    <a:pt x="2416" y="0"/>
                  </a:lnTo>
                  <a:lnTo>
                    <a:pt x="123444" y="1403"/>
                  </a:lnTo>
                  <a:lnTo>
                    <a:pt x="123054" y="87050"/>
                  </a:lnTo>
                  <a:lnTo>
                    <a:pt x="123210" y="121106"/>
                  </a:lnTo>
                  <a:close/>
                </a:path>
              </a:pathLst>
            </a:custGeom>
            <a:solidFill>
              <a:srgbClr val="336933"/>
            </a:solidFill>
            <a:ln w="7792"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253EFC34-C769-4C72-93CD-B9F5ECB424C2}"/>
                </a:ext>
              </a:extLst>
            </p:cNvPr>
            <p:cNvSpPr/>
            <p:nvPr/>
          </p:nvSpPr>
          <p:spPr>
            <a:xfrm>
              <a:off x="16047693" y="2008943"/>
              <a:ext cx="123443" cy="121106"/>
            </a:xfrm>
            <a:custGeom>
              <a:avLst/>
              <a:gdLst>
                <a:gd name="connsiteX0" fmla="*/ 123210 w 123443"/>
                <a:gd name="connsiteY0" fmla="*/ 121106 h 121106"/>
                <a:gd name="connsiteX1" fmla="*/ 11456 w 123443"/>
                <a:gd name="connsiteY1" fmla="*/ 118223 h 121106"/>
                <a:gd name="connsiteX2" fmla="*/ 10521 w 123443"/>
                <a:gd name="connsiteY2" fmla="*/ 19795 h 121106"/>
                <a:gd name="connsiteX3" fmla="*/ 1169 w 123443"/>
                <a:gd name="connsiteY3" fmla="*/ 10755 h 121106"/>
                <a:gd name="connsiteX4" fmla="*/ 0 w 123443"/>
                <a:gd name="connsiteY4" fmla="*/ 3429 h 121106"/>
                <a:gd name="connsiteX5" fmla="*/ 2416 w 123443"/>
                <a:gd name="connsiteY5" fmla="*/ 0 h 121106"/>
                <a:gd name="connsiteX6" fmla="*/ 123444 w 123443"/>
                <a:gd name="connsiteY6" fmla="*/ 1403 h 121106"/>
                <a:gd name="connsiteX7" fmla="*/ 123054 w 123443"/>
                <a:gd name="connsiteY7" fmla="*/ 87050 h 121106"/>
                <a:gd name="connsiteX8" fmla="*/ 123210 w 123443"/>
                <a:gd name="connsiteY8" fmla="*/ 121106 h 121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443" h="121106">
                  <a:moveTo>
                    <a:pt x="123210" y="121106"/>
                  </a:moveTo>
                  <a:lnTo>
                    <a:pt x="11456" y="118223"/>
                  </a:lnTo>
                  <a:lnTo>
                    <a:pt x="10521" y="19795"/>
                  </a:lnTo>
                  <a:lnTo>
                    <a:pt x="1169" y="10755"/>
                  </a:lnTo>
                  <a:lnTo>
                    <a:pt x="0" y="3429"/>
                  </a:lnTo>
                  <a:lnTo>
                    <a:pt x="2416" y="0"/>
                  </a:lnTo>
                  <a:lnTo>
                    <a:pt x="123444" y="1403"/>
                  </a:lnTo>
                  <a:lnTo>
                    <a:pt x="123054" y="87050"/>
                  </a:lnTo>
                  <a:lnTo>
                    <a:pt x="123210" y="121106"/>
                  </a:lnTo>
                  <a:close/>
                </a:path>
              </a:pathLst>
            </a:custGeom>
            <a:noFill/>
            <a:ln w="4208" cap="flat">
              <a:solidFill>
                <a:srgbClr val="FFFFFF"/>
              </a:solid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19D0D772-A06D-4CE2-BFEE-AEF038633366}"/>
                </a:ext>
              </a:extLst>
            </p:cNvPr>
            <p:cNvSpPr/>
            <p:nvPr/>
          </p:nvSpPr>
          <p:spPr>
            <a:xfrm>
              <a:off x="15452606" y="2009021"/>
              <a:ext cx="311883" cy="302842"/>
            </a:xfrm>
            <a:custGeom>
              <a:avLst/>
              <a:gdLst>
                <a:gd name="connsiteX0" fmla="*/ 311805 w 311883"/>
                <a:gd name="connsiteY0" fmla="*/ 857 h 302842"/>
                <a:gd name="connsiteX1" fmla="*/ 311883 w 311883"/>
                <a:gd name="connsiteY1" fmla="*/ 208390 h 302842"/>
                <a:gd name="connsiteX2" fmla="*/ 311259 w 311883"/>
                <a:gd name="connsiteY2" fmla="*/ 302765 h 302842"/>
                <a:gd name="connsiteX3" fmla="*/ 235588 w 311883"/>
                <a:gd name="connsiteY3" fmla="*/ 302843 h 302842"/>
                <a:gd name="connsiteX4" fmla="*/ 241199 w 311883"/>
                <a:gd name="connsiteY4" fmla="*/ 292712 h 302842"/>
                <a:gd name="connsiteX5" fmla="*/ 240108 w 311883"/>
                <a:gd name="connsiteY5" fmla="*/ 286321 h 302842"/>
                <a:gd name="connsiteX6" fmla="*/ 236679 w 311883"/>
                <a:gd name="connsiteY6" fmla="*/ 283282 h 302842"/>
                <a:gd name="connsiteX7" fmla="*/ 208935 w 311883"/>
                <a:gd name="connsiteY7" fmla="*/ 278528 h 302842"/>
                <a:gd name="connsiteX8" fmla="*/ 179243 w 311883"/>
                <a:gd name="connsiteY8" fmla="*/ 246888 h 302842"/>
                <a:gd name="connsiteX9" fmla="*/ 169424 w 311883"/>
                <a:gd name="connsiteY9" fmla="*/ 245329 h 302842"/>
                <a:gd name="connsiteX10" fmla="*/ 160539 w 311883"/>
                <a:gd name="connsiteY10" fmla="*/ 254759 h 302842"/>
                <a:gd name="connsiteX11" fmla="*/ 148538 w 311883"/>
                <a:gd name="connsiteY11" fmla="*/ 253512 h 302842"/>
                <a:gd name="connsiteX12" fmla="*/ 145499 w 311883"/>
                <a:gd name="connsiteY12" fmla="*/ 243849 h 302842"/>
                <a:gd name="connsiteX13" fmla="*/ 159370 w 311883"/>
                <a:gd name="connsiteY13" fmla="*/ 230756 h 302842"/>
                <a:gd name="connsiteX14" fmla="*/ 156955 w 311883"/>
                <a:gd name="connsiteY14" fmla="*/ 219768 h 302842"/>
                <a:gd name="connsiteX15" fmla="*/ 152279 w 311883"/>
                <a:gd name="connsiteY15" fmla="*/ 219612 h 302842"/>
                <a:gd name="connsiteX16" fmla="*/ 141680 w 311883"/>
                <a:gd name="connsiteY16" fmla="*/ 225379 h 302842"/>
                <a:gd name="connsiteX17" fmla="*/ 129756 w 311883"/>
                <a:gd name="connsiteY17" fmla="*/ 210572 h 302842"/>
                <a:gd name="connsiteX18" fmla="*/ 113546 w 311883"/>
                <a:gd name="connsiteY18" fmla="*/ 208623 h 302842"/>
                <a:gd name="connsiteX19" fmla="*/ 105909 w 311883"/>
                <a:gd name="connsiteY19" fmla="*/ 204571 h 302842"/>
                <a:gd name="connsiteX20" fmla="*/ 106143 w 311883"/>
                <a:gd name="connsiteY20" fmla="*/ 185400 h 302842"/>
                <a:gd name="connsiteX21" fmla="*/ 102090 w 311883"/>
                <a:gd name="connsiteY21" fmla="*/ 180100 h 302842"/>
                <a:gd name="connsiteX22" fmla="*/ 98817 w 311883"/>
                <a:gd name="connsiteY22" fmla="*/ 167398 h 302842"/>
                <a:gd name="connsiteX23" fmla="*/ 92193 w 311883"/>
                <a:gd name="connsiteY23" fmla="*/ 160072 h 302842"/>
                <a:gd name="connsiteX24" fmla="*/ 81906 w 311883"/>
                <a:gd name="connsiteY24" fmla="*/ 162020 h 302842"/>
                <a:gd name="connsiteX25" fmla="*/ 72243 w 311883"/>
                <a:gd name="connsiteY25" fmla="*/ 169346 h 302842"/>
                <a:gd name="connsiteX26" fmla="*/ 57981 w 311883"/>
                <a:gd name="connsiteY26" fmla="*/ 192414 h 302842"/>
                <a:gd name="connsiteX27" fmla="*/ 41538 w 311883"/>
                <a:gd name="connsiteY27" fmla="*/ 197012 h 302842"/>
                <a:gd name="connsiteX28" fmla="*/ 30315 w 311883"/>
                <a:gd name="connsiteY28" fmla="*/ 197167 h 302842"/>
                <a:gd name="connsiteX29" fmla="*/ 16833 w 311883"/>
                <a:gd name="connsiteY29" fmla="*/ 186569 h 302842"/>
                <a:gd name="connsiteX30" fmla="*/ 13872 w 311883"/>
                <a:gd name="connsiteY30" fmla="*/ 178386 h 302842"/>
                <a:gd name="connsiteX31" fmla="*/ 17067 w 311883"/>
                <a:gd name="connsiteY31" fmla="*/ 173554 h 302842"/>
                <a:gd name="connsiteX32" fmla="*/ 32653 w 311883"/>
                <a:gd name="connsiteY32" fmla="*/ 170359 h 302842"/>
                <a:gd name="connsiteX33" fmla="*/ 52292 w 311883"/>
                <a:gd name="connsiteY33" fmla="*/ 161085 h 302842"/>
                <a:gd name="connsiteX34" fmla="*/ 53695 w 311883"/>
                <a:gd name="connsiteY34" fmla="*/ 153837 h 302842"/>
                <a:gd name="connsiteX35" fmla="*/ 45590 w 311883"/>
                <a:gd name="connsiteY35" fmla="*/ 144875 h 302842"/>
                <a:gd name="connsiteX36" fmla="*/ 19249 w 311883"/>
                <a:gd name="connsiteY36" fmla="*/ 152668 h 302842"/>
                <a:gd name="connsiteX37" fmla="*/ 5299 w 311883"/>
                <a:gd name="connsiteY37" fmla="*/ 147992 h 302842"/>
                <a:gd name="connsiteX38" fmla="*/ 4754 w 311883"/>
                <a:gd name="connsiteY38" fmla="*/ 137160 h 302842"/>
                <a:gd name="connsiteX39" fmla="*/ 0 w 311883"/>
                <a:gd name="connsiteY39" fmla="*/ 122587 h 302842"/>
                <a:gd name="connsiteX40" fmla="*/ 779 w 311883"/>
                <a:gd name="connsiteY40" fmla="*/ 114170 h 302842"/>
                <a:gd name="connsiteX41" fmla="*/ 5689 w 311883"/>
                <a:gd name="connsiteY41" fmla="*/ 107858 h 302842"/>
                <a:gd name="connsiteX42" fmla="*/ 9585 w 311883"/>
                <a:gd name="connsiteY42" fmla="*/ 107312 h 302842"/>
                <a:gd name="connsiteX43" fmla="*/ 17379 w 311883"/>
                <a:gd name="connsiteY43" fmla="*/ 111676 h 302842"/>
                <a:gd name="connsiteX44" fmla="*/ 35693 w 311883"/>
                <a:gd name="connsiteY44" fmla="*/ 113079 h 302842"/>
                <a:gd name="connsiteX45" fmla="*/ 51980 w 311883"/>
                <a:gd name="connsiteY45" fmla="*/ 90479 h 302842"/>
                <a:gd name="connsiteX46" fmla="*/ 71697 w 311883"/>
                <a:gd name="connsiteY46" fmla="*/ 89154 h 302842"/>
                <a:gd name="connsiteX47" fmla="*/ 74269 w 311883"/>
                <a:gd name="connsiteY47" fmla="*/ 82919 h 302842"/>
                <a:gd name="connsiteX48" fmla="*/ 82608 w 311883"/>
                <a:gd name="connsiteY48" fmla="*/ 82530 h 302842"/>
                <a:gd name="connsiteX49" fmla="*/ 83075 w 311883"/>
                <a:gd name="connsiteY49" fmla="*/ 78867 h 302842"/>
                <a:gd name="connsiteX50" fmla="*/ 93908 w 311883"/>
                <a:gd name="connsiteY50" fmla="*/ 78088 h 302842"/>
                <a:gd name="connsiteX51" fmla="*/ 93908 w 311883"/>
                <a:gd name="connsiteY51" fmla="*/ 156 h 302842"/>
                <a:gd name="connsiteX52" fmla="*/ 161241 w 311883"/>
                <a:gd name="connsiteY52" fmla="*/ 0 h 302842"/>
                <a:gd name="connsiteX53" fmla="*/ 311805 w 311883"/>
                <a:gd name="connsiteY53" fmla="*/ 857 h 302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11883" h="302842">
                  <a:moveTo>
                    <a:pt x="311805" y="857"/>
                  </a:moveTo>
                  <a:lnTo>
                    <a:pt x="311883" y="208390"/>
                  </a:lnTo>
                  <a:lnTo>
                    <a:pt x="311259" y="302765"/>
                  </a:lnTo>
                  <a:lnTo>
                    <a:pt x="235588" y="302843"/>
                  </a:lnTo>
                  <a:lnTo>
                    <a:pt x="241199" y="292712"/>
                  </a:lnTo>
                  <a:lnTo>
                    <a:pt x="240108" y="286321"/>
                  </a:lnTo>
                  <a:lnTo>
                    <a:pt x="236679" y="283282"/>
                  </a:lnTo>
                  <a:lnTo>
                    <a:pt x="208935" y="278528"/>
                  </a:lnTo>
                  <a:lnTo>
                    <a:pt x="179243" y="246888"/>
                  </a:lnTo>
                  <a:lnTo>
                    <a:pt x="169424" y="245329"/>
                  </a:lnTo>
                  <a:lnTo>
                    <a:pt x="160539" y="254759"/>
                  </a:lnTo>
                  <a:lnTo>
                    <a:pt x="148538" y="253512"/>
                  </a:lnTo>
                  <a:lnTo>
                    <a:pt x="145499" y="243849"/>
                  </a:lnTo>
                  <a:lnTo>
                    <a:pt x="159370" y="230756"/>
                  </a:lnTo>
                  <a:lnTo>
                    <a:pt x="156955" y="219768"/>
                  </a:lnTo>
                  <a:lnTo>
                    <a:pt x="152279" y="219612"/>
                  </a:lnTo>
                  <a:lnTo>
                    <a:pt x="141680" y="225379"/>
                  </a:lnTo>
                  <a:lnTo>
                    <a:pt x="129756" y="210572"/>
                  </a:lnTo>
                  <a:lnTo>
                    <a:pt x="113546" y="208623"/>
                  </a:lnTo>
                  <a:lnTo>
                    <a:pt x="105909" y="204571"/>
                  </a:lnTo>
                  <a:lnTo>
                    <a:pt x="106143" y="185400"/>
                  </a:lnTo>
                  <a:lnTo>
                    <a:pt x="102090" y="180100"/>
                  </a:lnTo>
                  <a:lnTo>
                    <a:pt x="98817" y="167398"/>
                  </a:lnTo>
                  <a:lnTo>
                    <a:pt x="92193" y="160072"/>
                  </a:lnTo>
                  <a:lnTo>
                    <a:pt x="81906" y="162020"/>
                  </a:lnTo>
                  <a:lnTo>
                    <a:pt x="72243" y="169346"/>
                  </a:lnTo>
                  <a:lnTo>
                    <a:pt x="57981" y="192414"/>
                  </a:lnTo>
                  <a:lnTo>
                    <a:pt x="41538" y="197012"/>
                  </a:lnTo>
                  <a:lnTo>
                    <a:pt x="30315" y="197167"/>
                  </a:lnTo>
                  <a:lnTo>
                    <a:pt x="16833" y="186569"/>
                  </a:lnTo>
                  <a:lnTo>
                    <a:pt x="13872" y="178386"/>
                  </a:lnTo>
                  <a:lnTo>
                    <a:pt x="17067" y="173554"/>
                  </a:lnTo>
                  <a:lnTo>
                    <a:pt x="32653" y="170359"/>
                  </a:lnTo>
                  <a:lnTo>
                    <a:pt x="52292" y="161085"/>
                  </a:lnTo>
                  <a:lnTo>
                    <a:pt x="53695" y="153837"/>
                  </a:lnTo>
                  <a:lnTo>
                    <a:pt x="45590" y="144875"/>
                  </a:lnTo>
                  <a:lnTo>
                    <a:pt x="19249" y="152668"/>
                  </a:lnTo>
                  <a:lnTo>
                    <a:pt x="5299" y="147992"/>
                  </a:lnTo>
                  <a:lnTo>
                    <a:pt x="4754" y="137160"/>
                  </a:lnTo>
                  <a:lnTo>
                    <a:pt x="0" y="122587"/>
                  </a:lnTo>
                  <a:lnTo>
                    <a:pt x="779" y="114170"/>
                  </a:lnTo>
                  <a:lnTo>
                    <a:pt x="5689" y="107858"/>
                  </a:lnTo>
                  <a:lnTo>
                    <a:pt x="9585" y="107312"/>
                  </a:lnTo>
                  <a:lnTo>
                    <a:pt x="17379" y="111676"/>
                  </a:lnTo>
                  <a:lnTo>
                    <a:pt x="35693" y="113079"/>
                  </a:lnTo>
                  <a:lnTo>
                    <a:pt x="51980" y="90479"/>
                  </a:lnTo>
                  <a:lnTo>
                    <a:pt x="71697" y="89154"/>
                  </a:lnTo>
                  <a:lnTo>
                    <a:pt x="74269" y="82919"/>
                  </a:lnTo>
                  <a:lnTo>
                    <a:pt x="82608" y="82530"/>
                  </a:lnTo>
                  <a:lnTo>
                    <a:pt x="83075" y="78867"/>
                  </a:lnTo>
                  <a:lnTo>
                    <a:pt x="93908" y="78088"/>
                  </a:lnTo>
                  <a:lnTo>
                    <a:pt x="93908" y="156"/>
                  </a:lnTo>
                  <a:lnTo>
                    <a:pt x="161241" y="0"/>
                  </a:lnTo>
                  <a:lnTo>
                    <a:pt x="311805" y="857"/>
                  </a:lnTo>
                  <a:close/>
                </a:path>
              </a:pathLst>
            </a:custGeom>
            <a:solidFill>
              <a:srgbClr val="336933"/>
            </a:solidFill>
            <a:ln w="7792"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AD8F41CE-4511-4DC4-A13A-02E56DAC04FC}"/>
                </a:ext>
              </a:extLst>
            </p:cNvPr>
            <p:cNvSpPr/>
            <p:nvPr/>
          </p:nvSpPr>
          <p:spPr>
            <a:xfrm>
              <a:off x="15452606" y="2009021"/>
              <a:ext cx="311883" cy="302842"/>
            </a:xfrm>
            <a:custGeom>
              <a:avLst/>
              <a:gdLst>
                <a:gd name="connsiteX0" fmla="*/ 311805 w 311883"/>
                <a:gd name="connsiteY0" fmla="*/ 857 h 302842"/>
                <a:gd name="connsiteX1" fmla="*/ 311883 w 311883"/>
                <a:gd name="connsiteY1" fmla="*/ 208390 h 302842"/>
                <a:gd name="connsiteX2" fmla="*/ 311259 w 311883"/>
                <a:gd name="connsiteY2" fmla="*/ 302765 h 302842"/>
                <a:gd name="connsiteX3" fmla="*/ 235588 w 311883"/>
                <a:gd name="connsiteY3" fmla="*/ 302843 h 302842"/>
                <a:gd name="connsiteX4" fmla="*/ 241199 w 311883"/>
                <a:gd name="connsiteY4" fmla="*/ 292712 h 302842"/>
                <a:gd name="connsiteX5" fmla="*/ 240108 w 311883"/>
                <a:gd name="connsiteY5" fmla="*/ 286321 h 302842"/>
                <a:gd name="connsiteX6" fmla="*/ 236679 w 311883"/>
                <a:gd name="connsiteY6" fmla="*/ 283282 h 302842"/>
                <a:gd name="connsiteX7" fmla="*/ 208935 w 311883"/>
                <a:gd name="connsiteY7" fmla="*/ 278528 h 302842"/>
                <a:gd name="connsiteX8" fmla="*/ 179243 w 311883"/>
                <a:gd name="connsiteY8" fmla="*/ 246888 h 302842"/>
                <a:gd name="connsiteX9" fmla="*/ 169424 w 311883"/>
                <a:gd name="connsiteY9" fmla="*/ 245329 h 302842"/>
                <a:gd name="connsiteX10" fmla="*/ 160539 w 311883"/>
                <a:gd name="connsiteY10" fmla="*/ 254759 h 302842"/>
                <a:gd name="connsiteX11" fmla="*/ 148538 w 311883"/>
                <a:gd name="connsiteY11" fmla="*/ 253512 h 302842"/>
                <a:gd name="connsiteX12" fmla="*/ 145499 w 311883"/>
                <a:gd name="connsiteY12" fmla="*/ 243849 h 302842"/>
                <a:gd name="connsiteX13" fmla="*/ 159370 w 311883"/>
                <a:gd name="connsiteY13" fmla="*/ 230756 h 302842"/>
                <a:gd name="connsiteX14" fmla="*/ 156955 w 311883"/>
                <a:gd name="connsiteY14" fmla="*/ 219768 h 302842"/>
                <a:gd name="connsiteX15" fmla="*/ 152279 w 311883"/>
                <a:gd name="connsiteY15" fmla="*/ 219612 h 302842"/>
                <a:gd name="connsiteX16" fmla="*/ 141680 w 311883"/>
                <a:gd name="connsiteY16" fmla="*/ 225379 h 302842"/>
                <a:gd name="connsiteX17" fmla="*/ 129756 w 311883"/>
                <a:gd name="connsiteY17" fmla="*/ 210572 h 302842"/>
                <a:gd name="connsiteX18" fmla="*/ 113546 w 311883"/>
                <a:gd name="connsiteY18" fmla="*/ 208623 h 302842"/>
                <a:gd name="connsiteX19" fmla="*/ 105909 w 311883"/>
                <a:gd name="connsiteY19" fmla="*/ 204571 h 302842"/>
                <a:gd name="connsiteX20" fmla="*/ 106143 w 311883"/>
                <a:gd name="connsiteY20" fmla="*/ 185400 h 302842"/>
                <a:gd name="connsiteX21" fmla="*/ 102090 w 311883"/>
                <a:gd name="connsiteY21" fmla="*/ 180100 h 302842"/>
                <a:gd name="connsiteX22" fmla="*/ 98817 w 311883"/>
                <a:gd name="connsiteY22" fmla="*/ 167398 h 302842"/>
                <a:gd name="connsiteX23" fmla="*/ 92193 w 311883"/>
                <a:gd name="connsiteY23" fmla="*/ 160072 h 302842"/>
                <a:gd name="connsiteX24" fmla="*/ 81906 w 311883"/>
                <a:gd name="connsiteY24" fmla="*/ 162020 h 302842"/>
                <a:gd name="connsiteX25" fmla="*/ 72243 w 311883"/>
                <a:gd name="connsiteY25" fmla="*/ 169346 h 302842"/>
                <a:gd name="connsiteX26" fmla="*/ 57981 w 311883"/>
                <a:gd name="connsiteY26" fmla="*/ 192414 h 302842"/>
                <a:gd name="connsiteX27" fmla="*/ 41538 w 311883"/>
                <a:gd name="connsiteY27" fmla="*/ 197012 h 302842"/>
                <a:gd name="connsiteX28" fmla="*/ 30315 w 311883"/>
                <a:gd name="connsiteY28" fmla="*/ 197167 h 302842"/>
                <a:gd name="connsiteX29" fmla="*/ 16833 w 311883"/>
                <a:gd name="connsiteY29" fmla="*/ 186569 h 302842"/>
                <a:gd name="connsiteX30" fmla="*/ 13872 w 311883"/>
                <a:gd name="connsiteY30" fmla="*/ 178386 h 302842"/>
                <a:gd name="connsiteX31" fmla="*/ 17067 w 311883"/>
                <a:gd name="connsiteY31" fmla="*/ 173554 h 302842"/>
                <a:gd name="connsiteX32" fmla="*/ 32653 w 311883"/>
                <a:gd name="connsiteY32" fmla="*/ 170359 h 302842"/>
                <a:gd name="connsiteX33" fmla="*/ 52292 w 311883"/>
                <a:gd name="connsiteY33" fmla="*/ 161085 h 302842"/>
                <a:gd name="connsiteX34" fmla="*/ 53695 w 311883"/>
                <a:gd name="connsiteY34" fmla="*/ 153837 h 302842"/>
                <a:gd name="connsiteX35" fmla="*/ 45590 w 311883"/>
                <a:gd name="connsiteY35" fmla="*/ 144875 h 302842"/>
                <a:gd name="connsiteX36" fmla="*/ 19249 w 311883"/>
                <a:gd name="connsiteY36" fmla="*/ 152668 h 302842"/>
                <a:gd name="connsiteX37" fmla="*/ 5299 w 311883"/>
                <a:gd name="connsiteY37" fmla="*/ 147992 h 302842"/>
                <a:gd name="connsiteX38" fmla="*/ 4754 w 311883"/>
                <a:gd name="connsiteY38" fmla="*/ 137160 h 302842"/>
                <a:gd name="connsiteX39" fmla="*/ 0 w 311883"/>
                <a:gd name="connsiteY39" fmla="*/ 122587 h 302842"/>
                <a:gd name="connsiteX40" fmla="*/ 779 w 311883"/>
                <a:gd name="connsiteY40" fmla="*/ 114170 h 302842"/>
                <a:gd name="connsiteX41" fmla="*/ 5689 w 311883"/>
                <a:gd name="connsiteY41" fmla="*/ 107858 h 302842"/>
                <a:gd name="connsiteX42" fmla="*/ 9585 w 311883"/>
                <a:gd name="connsiteY42" fmla="*/ 107312 h 302842"/>
                <a:gd name="connsiteX43" fmla="*/ 17379 w 311883"/>
                <a:gd name="connsiteY43" fmla="*/ 111676 h 302842"/>
                <a:gd name="connsiteX44" fmla="*/ 35693 w 311883"/>
                <a:gd name="connsiteY44" fmla="*/ 113079 h 302842"/>
                <a:gd name="connsiteX45" fmla="*/ 51980 w 311883"/>
                <a:gd name="connsiteY45" fmla="*/ 90479 h 302842"/>
                <a:gd name="connsiteX46" fmla="*/ 71697 w 311883"/>
                <a:gd name="connsiteY46" fmla="*/ 89154 h 302842"/>
                <a:gd name="connsiteX47" fmla="*/ 74269 w 311883"/>
                <a:gd name="connsiteY47" fmla="*/ 82919 h 302842"/>
                <a:gd name="connsiteX48" fmla="*/ 82608 w 311883"/>
                <a:gd name="connsiteY48" fmla="*/ 82530 h 302842"/>
                <a:gd name="connsiteX49" fmla="*/ 83075 w 311883"/>
                <a:gd name="connsiteY49" fmla="*/ 78867 h 302842"/>
                <a:gd name="connsiteX50" fmla="*/ 93908 w 311883"/>
                <a:gd name="connsiteY50" fmla="*/ 78088 h 302842"/>
                <a:gd name="connsiteX51" fmla="*/ 93908 w 311883"/>
                <a:gd name="connsiteY51" fmla="*/ 156 h 302842"/>
                <a:gd name="connsiteX52" fmla="*/ 161241 w 311883"/>
                <a:gd name="connsiteY52" fmla="*/ 0 h 302842"/>
                <a:gd name="connsiteX53" fmla="*/ 311805 w 311883"/>
                <a:gd name="connsiteY53" fmla="*/ 857 h 302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11883" h="302842">
                  <a:moveTo>
                    <a:pt x="311805" y="857"/>
                  </a:moveTo>
                  <a:lnTo>
                    <a:pt x="311883" y="208390"/>
                  </a:lnTo>
                  <a:lnTo>
                    <a:pt x="311259" y="302765"/>
                  </a:lnTo>
                  <a:lnTo>
                    <a:pt x="235588" y="302843"/>
                  </a:lnTo>
                  <a:lnTo>
                    <a:pt x="241199" y="292712"/>
                  </a:lnTo>
                  <a:lnTo>
                    <a:pt x="240108" y="286321"/>
                  </a:lnTo>
                  <a:lnTo>
                    <a:pt x="236679" y="283282"/>
                  </a:lnTo>
                  <a:lnTo>
                    <a:pt x="208935" y="278528"/>
                  </a:lnTo>
                  <a:lnTo>
                    <a:pt x="179243" y="246888"/>
                  </a:lnTo>
                  <a:lnTo>
                    <a:pt x="169424" y="245329"/>
                  </a:lnTo>
                  <a:lnTo>
                    <a:pt x="160539" y="254759"/>
                  </a:lnTo>
                  <a:lnTo>
                    <a:pt x="148538" y="253512"/>
                  </a:lnTo>
                  <a:lnTo>
                    <a:pt x="145499" y="243849"/>
                  </a:lnTo>
                  <a:lnTo>
                    <a:pt x="159370" y="230756"/>
                  </a:lnTo>
                  <a:lnTo>
                    <a:pt x="156955" y="219768"/>
                  </a:lnTo>
                  <a:lnTo>
                    <a:pt x="152279" y="219612"/>
                  </a:lnTo>
                  <a:lnTo>
                    <a:pt x="141680" y="225379"/>
                  </a:lnTo>
                  <a:lnTo>
                    <a:pt x="129756" y="210572"/>
                  </a:lnTo>
                  <a:lnTo>
                    <a:pt x="113546" y="208623"/>
                  </a:lnTo>
                  <a:lnTo>
                    <a:pt x="105909" y="204571"/>
                  </a:lnTo>
                  <a:lnTo>
                    <a:pt x="106143" y="185400"/>
                  </a:lnTo>
                  <a:lnTo>
                    <a:pt x="102090" y="180100"/>
                  </a:lnTo>
                  <a:lnTo>
                    <a:pt x="98817" y="167398"/>
                  </a:lnTo>
                  <a:lnTo>
                    <a:pt x="92193" y="160072"/>
                  </a:lnTo>
                  <a:lnTo>
                    <a:pt x="81906" y="162020"/>
                  </a:lnTo>
                  <a:lnTo>
                    <a:pt x="72243" y="169346"/>
                  </a:lnTo>
                  <a:lnTo>
                    <a:pt x="57981" y="192414"/>
                  </a:lnTo>
                  <a:lnTo>
                    <a:pt x="41538" y="197012"/>
                  </a:lnTo>
                  <a:lnTo>
                    <a:pt x="30315" y="197167"/>
                  </a:lnTo>
                  <a:lnTo>
                    <a:pt x="16833" y="186569"/>
                  </a:lnTo>
                  <a:lnTo>
                    <a:pt x="13872" y="178386"/>
                  </a:lnTo>
                  <a:lnTo>
                    <a:pt x="17067" y="173554"/>
                  </a:lnTo>
                  <a:lnTo>
                    <a:pt x="32653" y="170359"/>
                  </a:lnTo>
                  <a:lnTo>
                    <a:pt x="52292" y="161085"/>
                  </a:lnTo>
                  <a:lnTo>
                    <a:pt x="53695" y="153837"/>
                  </a:lnTo>
                  <a:lnTo>
                    <a:pt x="45590" y="144875"/>
                  </a:lnTo>
                  <a:lnTo>
                    <a:pt x="19249" y="152668"/>
                  </a:lnTo>
                  <a:lnTo>
                    <a:pt x="5299" y="147992"/>
                  </a:lnTo>
                  <a:lnTo>
                    <a:pt x="4754" y="137160"/>
                  </a:lnTo>
                  <a:lnTo>
                    <a:pt x="0" y="122587"/>
                  </a:lnTo>
                  <a:lnTo>
                    <a:pt x="779" y="114170"/>
                  </a:lnTo>
                  <a:lnTo>
                    <a:pt x="5689" y="107858"/>
                  </a:lnTo>
                  <a:lnTo>
                    <a:pt x="9585" y="107312"/>
                  </a:lnTo>
                  <a:lnTo>
                    <a:pt x="17379" y="111676"/>
                  </a:lnTo>
                  <a:lnTo>
                    <a:pt x="35693" y="113079"/>
                  </a:lnTo>
                  <a:lnTo>
                    <a:pt x="51980" y="90479"/>
                  </a:lnTo>
                  <a:lnTo>
                    <a:pt x="71697" y="89154"/>
                  </a:lnTo>
                  <a:lnTo>
                    <a:pt x="74269" y="82919"/>
                  </a:lnTo>
                  <a:lnTo>
                    <a:pt x="82608" y="82530"/>
                  </a:lnTo>
                  <a:lnTo>
                    <a:pt x="83075" y="78867"/>
                  </a:lnTo>
                  <a:lnTo>
                    <a:pt x="93908" y="78088"/>
                  </a:lnTo>
                  <a:lnTo>
                    <a:pt x="93908" y="156"/>
                  </a:lnTo>
                  <a:lnTo>
                    <a:pt x="161241" y="0"/>
                  </a:lnTo>
                  <a:lnTo>
                    <a:pt x="311805" y="857"/>
                  </a:lnTo>
                  <a:close/>
                </a:path>
              </a:pathLst>
            </a:custGeom>
            <a:noFill/>
            <a:ln w="4208" cap="flat">
              <a:solidFill>
                <a:srgbClr val="FFFFFF"/>
              </a:solid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51C5D3E4-5732-4830-AB80-4870CC8C88B9}"/>
                </a:ext>
              </a:extLst>
            </p:cNvPr>
            <p:cNvSpPr/>
            <p:nvPr/>
          </p:nvSpPr>
          <p:spPr>
            <a:xfrm>
              <a:off x="15336176" y="2009177"/>
              <a:ext cx="210337" cy="149239"/>
            </a:xfrm>
            <a:custGeom>
              <a:avLst/>
              <a:gdLst>
                <a:gd name="connsiteX0" fmla="*/ 1870 w 210337"/>
                <a:gd name="connsiteY0" fmla="*/ 149240 h 149239"/>
                <a:gd name="connsiteX1" fmla="*/ 0 w 210337"/>
                <a:gd name="connsiteY1" fmla="*/ 1403 h 149239"/>
                <a:gd name="connsiteX2" fmla="*/ 96168 w 210337"/>
                <a:gd name="connsiteY2" fmla="*/ 156 h 149239"/>
                <a:gd name="connsiteX3" fmla="*/ 210338 w 210337"/>
                <a:gd name="connsiteY3" fmla="*/ 0 h 149239"/>
                <a:gd name="connsiteX4" fmla="*/ 210338 w 210337"/>
                <a:gd name="connsiteY4" fmla="*/ 77932 h 149239"/>
                <a:gd name="connsiteX5" fmla="*/ 199505 w 210337"/>
                <a:gd name="connsiteY5" fmla="*/ 78711 h 149239"/>
                <a:gd name="connsiteX6" fmla="*/ 199038 w 210337"/>
                <a:gd name="connsiteY6" fmla="*/ 82374 h 149239"/>
                <a:gd name="connsiteX7" fmla="*/ 190699 w 210337"/>
                <a:gd name="connsiteY7" fmla="*/ 82764 h 149239"/>
                <a:gd name="connsiteX8" fmla="*/ 188127 w 210337"/>
                <a:gd name="connsiteY8" fmla="*/ 88998 h 149239"/>
                <a:gd name="connsiteX9" fmla="*/ 168411 w 210337"/>
                <a:gd name="connsiteY9" fmla="*/ 90323 h 149239"/>
                <a:gd name="connsiteX10" fmla="*/ 152123 w 210337"/>
                <a:gd name="connsiteY10" fmla="*/ 112923 h 149239"/>
                <a:gd name="connsiteX11" fmla="*/ 133809 w 210337"/>
                <a:gd name="connsiteY11" fmla="*/ 111520 h 149239"/>
                <a:gd name="connsiteX12" fmla="*/ 126016 w 210337"/>
                <a:gd name="connsiteY12" fmla="*/ 107156 h 149239"/>
                <a:gd name="connsiteX13" fmla="*/ 122119 w 210337"/>
                <a:gd name="connsiteY13" fmla="*/ 107624 h 149239"/>
                <a:gd name="connsiteX14" fmla="*/ 117209 w 210337"/>
                <a:gd name="connsiteY14" fmla="*/ 114014 h 149239"/>
                <a:gd name="connsiteX15" fmla="*/ 116430 w 210337"/>
                <a:gd name="connsiteY15" fmla="*/ 122431 h 149239"/>
                <a:gd name="connsiteX16" fmla="*/ 121184 w 210337"/>
                <a:gd name="connsiteY16" fmla="*/ 137004 h 149239"/>
                <a:gd name="connsiteX17" fmla="*/ 121729 w 210337"/>
                <a:gd name="connsiteY17" fmla="*/ 147837 h 149239"/>
                <a:gd name="connsiteX18" fmla="*/ 1870 w 210337"/>
                <a:gd name="connsiteY18" fmla="*/ 149240 h 14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0337" h="149239">
                  <a:moveTo>
                    <a:pt x="1870" y="149240"/>
                  </a:moveTo>
                  <a:lnTo>
                    <a:pt x="0" y="1403"/>
                  </a:lnTo>
                  <a:lnTo>
                    <a:pt x="96168" y="156"/>
                  </a:lnTo>
                  <a:lnTo>
                    <a:pt x="210338" y="0"/>
                  </a:lnTo>
                  <a:lnTo>
                    <a:pt x="210338" y="77932"/>
                  </a:lnTo>
                  <a:lnTo>
                    <a:pt x="199505" y="78711"/>
                  </a:lnTo>
                  <a:lnTo>
                    <a:pt x="199038" y="82374"/>
                  </a:lnTo>
                  <a:lnTo>
                    <a:pt x="190699" y="82764"/>
                  </a:lnTo>
                  <a:lnTo>
                    <a:pt x="188127" y="88998"/>
                  </a:lnTo>
                  <a:lnTo>
                    <a:pt x="168411" y="90323"/>
                  </a:lnTo>
                  <a:lnTo>
                    <a:pt x="152123" y="112923"/>
                  </a:lnTo>
                  <a:lnTo>
                    <a:pt x="133809" y="111520"/>
                  </a:lnTo>
                  <a:lnTo>
                    <a:pt x="126016" y="107156"/>
                  </a:lnTo>
                  <a:lnTo>
                    <a:pt x="122119" y="107624"/>
                  </a:lnTo>
                  <a:lnTo>
                    <a:pt x="117209" y="114014"/>
                  </a:lnTo>
                  <a:lnTo>
                    <a:pt x="116430" y="122431"/>
                  </a:lnTo>
                  <a:lnTo>
                    <a:pt x="121184" y="137004"/>
                  </a:lnTo>
                  <a:lnTo>
                    <a:pt x="121729" y="147837"/>
                  </a:lnTo>
                  <a:lnTo>
                    <a:pt x="1870" y="149240"/>
                  </a:lnTo>
                  <a:close/>
                </a:path>
              </a:pathLst>
            </a:custGeom>
            <a:solidFill>
              <a:srgbClr val="336933"/>
            </a:solidFill>
            <a:ln w="7792"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C63F166B-9D31-45EC-A3E3-4ED94749E7E3}"/>
                </a:ext>
              </a:extLst>
            </p:cNvPr>
            <p:cNvSpPr/>
            <p:nvPr/>
          </p:nvSpPr>
          <p:spPr>
            <a:xfrm>
              <a:off x="15336176" y="2009177"/>
              <a:ext cx="210337" cy="149239"/>
            </a:xfrm>
            <a:custGeom>
              <a:avLst/>
              <a:gdLst>
                <a:gd name="connsiteX0" fmla="*/ 1870 w 210337"/>
                <a:gd name="connsiteY0" fmla="*/ 149240 h 149239"/>
                <a:gd name="connsiteX1" fmla="*/ 0 w 210337"/>
                <a:gd name="connsiteY1" fmla="*/ 1403 h 149239"/>
                <a:gd name="connsiteX2" fmla="*/ 96168 w 210337"/>
                <a:gd name="connsiteY2" fmla="*/ 156 h 149239"/>
                <a:gd name="connsiteX3" fmla="*/ 210338 w 210337"/>
                <a:gd name="connsiteY3" fmla="*/ 0 h 149239"/>
                <a:gd name="connsiteX4" fmla="*/ 210338 w 210337"/>
                <a:gd name="connsiteY4" fmla="*/ 77932 h 149239"/>
                <a:gd name="connsiteX5" fmla="*/ 199505 w 210337"/>
                <a:gd name="connsiteY5" fmla="*/ 78711 h 149239"/>
                <a:gd name="connsiteX6" fmla="*/ 199038 w 210337"/>
                <a:gd name="connsiteY6" fmla="*/ 82374 h 149239"/>
                <a:gd name="connsiteX7" fmla="*/ 190699 w 210337"/>
                <a:gd name="connsiteY7" fmla="*/ 82764 h 149239"/>
                <a:gd name="connsiteX8" fmla="*/ 188127 w 210337"/>
                <a:gd name="connsiteY8" fmla="*/ 88998 h 149239"/>
                <a:gd name="connsiteX9" fmla="*/ 168411 w 210337"/>
                <a:gd name="connsiteY9" fmla="*/ 90323 h 149239"/>
                <a:gd name="connsiteX10" fmla="*/ 152123 w 210337"/>
                <a:gd name="connsiteY10" fmla="*/ 112923 h 149239"/>
                <a:gd name="connsiteX11" fmla="*/ 133809 w 210337"/>
                <a:gd name="connsiteY11" fmla="*/ 111520 h 149239"/>
                <a:gd name="connsiteX12" fmla="*/ 126016 w 210337"/>
                <a:gd name="connsiteY12" fmla="*/ 107156 h 149239"/>
                <a:gd name="connsiteX13" fmla="*/ 122119 w 210337"/>
                <a:gd name="connsiteY13" fmla="*/ 107624 h 149239"/>
                <a:gd name="connsiteX14" fmla="*/ 117209 w 210337"/>
                <a:gd name="connsiteY14" fmla="*/ 114014 h 149239"/>
                <a:gd name="connsiteX15" fmla="*/ 116430 w 210337"/>
                <a:gd name="connsiteY15" fmla="*/ 122431 h 149239"/>
                <a:gd name="connsiteX16" fmla="*/ 121184 w 210337"/>
                <a:gd name="connsiteY16" fmla="*/ 137004 h 149239"/>
                <a:gd name="connsiteX17" fmla="*/ 121729 w 210337"/>
                <a:gd name="connsiteY17" fmla="*/ 147837 h 149239"/>
                <a:gd name="connsiteX18" fmla="*/ 1870 w 210337"/>
                <a:gd name="connsiteY18" fmla="*/ 149240 h 14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0337" h="149239">
                  <a:moveTo>
                    <a:pt x="1870" y="149240"/>
                  </a:moveTo>
                  <a:lnTo>
                    <a:pt x="0" y="1403"/>
                  </a:lnTo>
                  <a:lnTo>
                    <a:pt x="96168" y="156"/>
                  </a:lnTo>
                  <a:lnTo>
                    <a:pt x="210338" y="0"/>
                  </a:lnTo>
                  <a:lnTo>
                    <a:pt x="210338" y="77932"/>
                  </a:lnTo>
                  <a:lnTo>
                    <a:pt x="199505" y="78711"/>
                  </a:lnTo>
                  <a:lnTo>
                    <a:pt x="199038" y="82374"/>
                  </a:lnTo>
                  <a:lnTo>
                    <a:pt x="190699" y="82764"/>
                  </a:lnTo>
                  <a:lnTo>
                    <a:pt x="188127" y="88998"/>
                  </a:lnTo>
                  <a:lnTo>
                    <a:pt x="168411" y="90323"/>
                  </a:lnTo>
                  <a:lnTo>
                    <a:pt x="152123" y="112923"/>
                  </a:lnTo>
                  <a:lnTo>
                    <a:pt x="133809" y="111520"/>
                  </a:lnTo>
                  <a:lnTo>
                    <a:pt x="126016" y="107156"/>
                  </a:lnTo>
                  <a:lnTo>
                    <a:pt x="122119" y="107624"/>
                  </a:lnTo>
                  <a:lnTo>
                    <a:pt x="117209" y="114014"/>
                  </a:lnTo>
                  <a:lnTo>
                    <a:pt x="116430" y="122431"/>
                  </a:lnTo>
                  <a:lnTo>
                    <a:pt x="121184" y="137004"/>
                  </a:lnTo>
                  <a:lnTo>
                    <a:pt x="121729" y="147837"/>
                  </a:lnTo>
                  <a:lnTo>
                    <a:pt x="1870" y="149240"/>
                  </a:lnTo>
                  <a:close/>
                </a:path>
              </a:pathLst>
            </a:custGeom>
            <a:noFill/>
            <a:ln w="4208" cap="flat">
              <a:solidFill>
                <a:srgbClr val="FFFFFF"/>
              </a:solid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75ECE1ED-4044-455B-AB05-EE903A0D2667}"/>
                </a:ext>
              </a:extLst>
            </p:cNvPr>
            <p:cNvSpPr/>
            <p:nvPr/>
          </p:nvSpPr>
          <p:spPr>
            <a:xfrm>
              <a:off x="15764411" y="2009177"/>
              <a:ext cx="64683" cy="208233"/>
            </a:xfrm>
            <a:custGeom>
              <a:avLst/>
              <a:gdLst>
                <a:gd name="connsiteX0" fmla="*/ 55176 w 64683"/>
                <a:gd name="connsiteY0" fmla="*/ 145577 h 208233"/>
                <a:gd name="connsiteX1" fmla="*/ 55410 w 64683"/>
                <a:gd name="connsiteY1" fmla="*/ 207766 h 208233"/>
                <a:gd name="connsiteX2" fmla="*/ 78 w 64683"/>
                <a:gd name="connsiteY2" fmla="*/ 208234 h 208233"/>
                <a:gd name="connsiteX3" fmla="*/ 0 w 64683"/>
                <a:gd name="connsiteY3" fmla="*/ 701 h 208233"/>
                <a:gd name="connsiteX4" fmla="*/ 14184 w 64683"/>
                <a:gd name="connsiteY4" fmla="*/ 0 h 208233"/>
                <a:gd name="connsiteX5" fmla="*/ 64684 w 64683"/>
                <a:gd name="connsiteY5" fmla="*/ 779 h 208233"/>
                <a:gd name="connsiteX6" fmla="*/ 63047 w 64683"/>
                <a:gd name="connsiteY6" fmla="*/ 18392 h 208233"/>
                <a:gd name="connsiteX7" fmla="*/ 56657 w 64683"/>
                <a:gd name="connsiteY7" fmla="*/ 17924 h 208233"/>
                <a:gd name="connsiteX8" fmla="*/ 55176 w 64683"/>
                <a:gd name="connsiteY8" fmla="*/ 145577 h 208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683" h="208233">
                  <a:moveTo>
                    <a:pt x="55176" y="145577"/>
                  </a:moveTo>
                  <a:lnTo>
                    <a:pt x="55410" y="207766"/>
                  </a:lnTo>
                  <a:lnTo>
                    <a:pt x="78" y="208234"/>
                  </a:lnTo>
                  <a:lnTo>
                    <a:pt x="0" y="701"/>
                  </a:lnTo>
                  <a:lnTo>
                    <a:pt x="14184" y="0"/>
                  </a:lnTo>
                  <a:lnTo>
                    <a:pt x="64684" y="779"/>
                  </a:lnTo>
                  <a:lnTo>
                    <a:pt x="63047" y="18392"/>
                  </a:lnTo>
                  <a:lnTo>
                    <a:pt x="56657" y="17924"/>
                  </a:lnTo>
                  <a:lnTo>
                    <a:pt x="55176" y="145577"/>
                  </a:lnTo>
                  <a:close/>
                </a:path>
              </a:pathLst>
            </a:custGeom>
            <a:solidFill>
              <a:srgbClr val="336933"/>
            </a:solidFill>
            <a:ln w="7792"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5B062CB9-3577-418C-91F7-B1D7A490B3BC}"/>
                </a:ext>
              </a:extLst>
            </p:cNvPr>
            <p:cNvSpPr/>
            <p:nvPr/>
          </p:nvSpPr>
          <p:spPr>
            <a:xfrm>
              <a:off x="15764411" y="2009177"/>
              <a:ext cx="64683" cy="208233"/>
            </a:xfrm>
            <a:custGeom>
              <a:avLst/>
              <a:gdLst>
                <a:gd name="connsiteX0" fmla="*/ 55176 w 64683"/>
                <a:gd name="connsiteY0" fmla="*/ 145577 h 208233"/>
                <a:gd name="connsiteX1" fmla="*/ 55410 w 64683"/>
                <a:gd name="connsiteY1" fmla="*/ 207766 h 208233"/>
                <a:gd name="connsiteX2" fmla="*/ 78 w 64683"/>
                <a:gd name="connsiteY2" fmla="*/ 208234 h 208233"/>
                <a:gd name="connsiteX3" fmla="*/ 0 w 64683"/>
                <a:gd name="connsiteY3" fmla="*/ 701 h 208233"/>
                <a:gd name="connsiteX4" fmla="*/ 14184 w 64683"/>
                <a:gd name="connsiteY4" fmla="*/ 0 h 208233"/>
                <a:gd name="connsiteX5" fmla="*/ 64684 w 64683"/>
                <a:gd name="connsiteY5" fmla="*/ 779 h 208233"/>
                <a:gd name="connsiteX6" fmla="*/ 63047 w 64683"/>
                <a:gd name="connsiteY6" fmla="*/ 18392 h 208233"/>
                <a:gd name="connsiteX7" fmla="*/ 56657 w 64683"/>
                <a:gd name="connsiteY7" fmla="*/ 17924 h 208233"/>
                <a:gd name="connsiteX8" fmla="*/ 55176 w 64683"/>
                <a:gd name="connsiteY8" fmla="*/ 145577 h 208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683" h="208233">
                  <a:moveTo>
                    <a:pt x="55176" y="145577"/>
                  </a:moveTo>
                  <a:lnTo>
                    <a:pt x="55410" y="207766"/>
                  </a:lnTo>
                  <a:lnTo>
                    <a:pt x="78" y="208234"/>
                  </a:lnTo>
                  <a:lnTo>
                    <a:pt x="0" y="701"/>
                  </a:lnTo>
                  <a:lnTo>
                    <a:pt x="14184" y="0"/>
                  </a:lnTo>
                  <a:lnTo>
                    <a:pt x="64684" y="779"/>
                  </a:lnTo>
                  <a:lnTo>
                    <a:pt x="63047" y="18392"/>
                  </a:lnTo>
                  <a:lnTo>
                    <a:pt x="56657" y="17924"/>
                  </a:lnTo>
                  <a:lnTo>
                    <a:pt x="55176" y="145577"/>
                  </a:lnTo>
                  <a:close/>
                </a:path>
              </a:pathLst>
            </a:custGeom>
            <a:noFill/>
            <a:ln w="4208" cap="flat">
              <a:solidFill>
                <a:srgbClr val="FFFFFF"/>
              </a:solid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14D94B2A-93D6-4C21-90B2-322BB696A9B0}"/>
                </a:ext>
              </a:extLst>
            </p:cNvPr>
            <p:cNvSpPr/>
            <p:nvPr/>
          </p:nvSpPr>
          <p:spPr>
            <a:xfrm>
              <a:off x="15020708" y="2009567"/>
              <a:ext cx="129210" cy="195920"/>
            </a:xfrm>
            <a:custGeom>
              <a:avLst/>
              <a:gdLst>
                <a:gd name="connsiteX0" fmla="*/ 129211 w 129210"/>
                <a:gd name="connsiteY0" fmla="*/ 149473 h 195920"/>
                <a:gd name="connsiteX1" fmla="*/ 128666 w 129210"/>
                <a:gd name="connsiteY1" fmla="*/ 194362 h 195920"/>
                <a:gd name="connsiteX2" fmla="*/ 3351 w 129210"/>
                <a:gd name="connsiteY2" fmla="*/ 195921 h 195920"/>
                <a:gd name="connsiteX3" fmla="*/ 0 w 129210"/>
                <a:gd name="connsiteY3" fmla="*/ 312 h 195920"/>
                <a:gd name="connsiteX4" fmla="*/ 56656 w 129210"/>
                <a:gd name="connsiteY4" fmla="*/ 0 h 195920"/>
                <a:gd name="connsiteX5" fmla="*/ 127886 w 129210"/>
                <a:gd name="connsiteY5" fmla="*/ 156 h 195920"/>
                <a:gd name="connsiteX6" fmla="*/ 126717 w 129210"/>
                <a:gd name="connsiteY6" fmla="*/ 149395 h 195920"/>
                <a:gd name="connsiteX7" fmla="*/ 129211 w 129210"/>
                <a:gd name="connsiteY7" fmla="*/ 149473 h 19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210" h="195920">
                  <a:moveTo>
                    <a:pt x="129211" y="149473"/>
                  </a:moveTo>
                  <a:lnTo>
                    <a:pt x="128666" y="194362"/>
                  </a:lnTo>
                  <a:lnTo>
                    <a:pt x="3351" y="195921"/>
                  </a:lnTo>
                  <a:lnTo>
                    <a:pt x="0" y="312"/>
                  </a:lnTo>
                  <a:lnTo>
                    <a:pt x="56656" y="0"/>
                  </a:lnTo>
                  <a:lnTo>
                    <a:pt x="127886" y="156"/>
                  </a:lnTo>
                  <a:lnTo>
                    <a:pt x="126717" y="149395"/>
                  </a:lnTo>
                  <a:lnTo>
                    <a:pt x="129211" y="149473"/>
                  </a:lnTo>
                  <a:close/>
                </a:path>
              </a:pathLst>
            </a:custGeom>
            <a:solidFill>
              <a:srgbClr val="336933"/>
            </a:solidFill>
            <a:ln w="7792"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A5E0DAF8-25B5-41BA-860D-2E3F64170AA8}"/>
                </a:ext>
              </a:extLst>
            </p:cNvPr>
            <p:cNvSpPr/>
            <p:nvPr/>
          </p:nvSpPr>
          <p:spPr>
            <a:xfrm>
              <a:off x="15020708" y="2009567"/>
              <a:ext cx="129210" cy="195920"/>
            </a:xfrm>
            <a:custGeom>
              <a:avLst/>
              <a:gdLst>
                <a:gd name="connsiteX0" fmla="*/ 129211 w 129210"/>
                <a:gd name="connsiteY0" fmla="*/ 149473 h 195920"/>
                <a:gd name="connsiteX1" fmla="*/ 128666 w 129210"/>
                <a:gd name="connsiteY1" fmla="*/ 194362 h 195920"/>
                <a:gd name="connsiteX2" fmla="*/ 3351 w 129210"/>
                <a:gd name="connsiteY2" fmla="*/ 195921 h 195920"/>
                <a:gd name="connsiteX3" fmla="*/ 0 w 129210"/>
                <a:gd name="connsiteY3" fmla="*/ 312 h 195920"/>
                <a:gd name="connsiteX4" fmla="*/ 56656 w 129210"/>
                <a:gd name="connsiteY4" fmla="*/ 0 h 195920"/>
                <a:gd name="connsiteX5" fmla="*/ 127886 w 129210"/>
                <a:gd name="connsiteY5" fmla="*/ 156 h 195920"/>
                <a:gd name="connsiteX6" fmla="*/ 126717 w 129210"/>
                <a:gd name="connsiteY6" fmla="*/ 149395 h 195920"/>
                <a:gd name="connsiteX7" fmla="*/ 129211 w 129210"/>
                <a:gd name="connsiteY7" fmla="*/ 149473 h 19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210" h="195920">
                  <a:moveTo>
                    <a:pt x="129211" y="149473"/>
                  </a:moveTo>
                  <a:lnTo>
                    <a:pt x="128666" y="194362"/>
                  </a:lnTo>
                  <a:lnTo>
                    <a:pt x="3351" y="195921"/>
                  </a:lnTo>
                  <a:lnTo>
                    <a:pt x="0" y="312"/>
                  </a:lnTo>
                  <a:lnTo>
                    <a:pt x="56656" y="0"/>
                  </a:lnTo>
                  <a:lnTo>
                    <a:pt x="127886" y="156"/>
                  </a:lnTo>
                  <a:lnTo>
                    <a:pt x="126717" y="149395"/>
                  </a:lnTo>
                  <a:lnTo>
                    <a:pt x="129211" y="149473"/>
                  </a:lnTo>
                  <a:close/>
                </a:path>
              </a:pathLst>
            </a:custGeom>
            <a:noFill/>
            <a:ln w="4208" cap="flat">
              <a:solidFill>
                <a:srgbClr val="FFFFFF"/>
              </a:solid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3AE1AD0E-01D9-424A-9FE6-C27514F74D37}"/>
                </a:ext>
              </a:extLst>
            </p:cNvPr>
            <p:cNvSpPr/>
            <p:nvPr/>
          </p:nvSpPr>
          <p:spPr>
            <a:xfrm>
              <a:off x="15147425" y="2009723"/>
              <a:ext cx="190621" cy="149317"/>
            </a:xfrm>
            <a:custGeom>
              <a:avLst/>
              <a:gdLst>
                <a:gd name="connsiteX0" fmla="*/ 2494 w 190621"/>
                <a:gd name="connsiteY0" fmla="*/ 149317 h 149317"/>
                <a:gd name="connsiteX1" fmla="*/ 0 w 190621"/>
                <a:gd name="connsiteY1" fmla="*/ 149239 h 149317"/>
                <a:gd name="connsiteX2" fmla="*/ 1169 w 190621"/>
                <a:gd name="connsiteY2" fmla="*/ 0 h 149317"/>
                <a:gd name="connsiteX3" fmla="*/ 89232 w 190621"/>
                <a:gd name="connsiteY3" fmla="*/ 78 h 149317"/>
                <a:gd name="connsiteX4" fmla="*/ 188751 w 190621"/>
                <a:gd name="connsiteY4" fmla="*/ 857 h 149317"/>
                <a:gd name="connsiteX5" fmla="*/ 190621 w 190621"/>
                <a:gd name="connsiteY5" fmla="*/ 148694 h 149317"/>
                <a:gd name="connsiteX6" fmla="*/ 2494 w 190621"/>
                <a:gd name="connsiteY6" fmla="*/ 149317 h 149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621" h="149317">
                  <a:moveTo>
                    <a:pt x="2494" y="149317"/>
                  </a:moveTo>
                  <a:lnTo>
                    <a:pt x="0" y="149239"/>
                  </a:lnTo>
                  <a:lnTo>
                    <a:pt x="1169" y="0"/>
                  </a:lnTo>
                  <a:lnTo>
                    <a:pt x="89232" y="78"/>
                  </a:lnTo>
                  <a:lnTo>
                    <a:pt x="188751" y="857"/>
                  </a:lnTo>
                  <a:lnTo>
                    <a:pt x="190621" y="148694"/>
                  </a:lnTo>
                  <a:lnTo>
                    <a:pt x="2494" y="149317"/>
                  </a:lnTo>
                  <a:close/>
                </a:path>
              </a:pathLst>
            </a:custGeom>
            <a:solidFill>
              <a:srgbClr val="336933"/>
            </a:solidFill>
            <a:ln w="7792"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77F00781-CCDB-4BA0-86E6-10787D723BC2}"/>
                </a:ext>
              </a:extLst>
            </p:cNvPr>
            <p:cNvSpPr/>
            <p:nvPr/>
          </p:nvSpPr>
          <p:spPr>
            <a:xfrm>
              <a:off x="15147425" y="2009723"/>
              <a:ext cx="190621" cy="149317"/>
            </a:xfrm>
            <a:custGeom>
              <a:avLst/>
              <a:gdLst>
                <a:gd name="connsiteX0" fmla="*/ 2494 w 190621"/>
                <a:gd name="connsiteY0" fmla="*/ 149317 h 149317"/>
                <a:gd name="connsiteX1" fmla="*/ 0 w 190621"/>
                <a:gd name="connsiteY1" fmla="*/ 149239 h 149317"/>
                <a:gd name="connsiteX2" fmla="*/ 1169 w 190621"/>
                <a:gd name="connsiteY2" fmla="*/ 0 h 149317"/>
                <a:gd name="connsiteX3" fmla="*/ 89232 w 190621"/>
                <a:gd name="connsiteY3" fmla="*/ 78 h 149317"/>
                <a:gd name="connsiteX4" fmla="*/ 188751 w 190621"/>
                <a:gd name="connsiteY4" fmla="*/ 857 h 149317"/>
                <a:gd name="connsiteX5" fmla="*/ 190621 w 190621"/>
                <a:gd name="connsiteY5" fmla="*/ 148694 h 149317"/>
                <a:gd name="connsiteX6" fmla="*/ 2494 w 190621"/>
                <a:gd name="connsiteY6" fmla="*/ 149317 h 149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621" h="149317">
                  <a:moveTo>
                    <a:pt x="2494" y="149317"/>
                  </a:moveTo>
                  <a:lnTo>
                    <a:pt x="0" y="149239"/>
                  </a:lnTo>
                  <a:lnTo>
                    <a:pt x="1169" y="0"/>
                  </a:lnTo>
                  <a:lnTo>
                    <a:pt x="89232" y="78"/>
                  </a:lnTo>
                  <a:lnTo>
                    <a:pt x="188751" y="857"/>
                  </a:lnTo>
                  <a:lnTo>
                    <a:pt x="190621" y="148694"/>
                  </a:lnTo>
                  <a:lnTo>
                    <a:pt x="2494" y="149317"/>
                  </a:lnTo>
                  <a:close/>
                </a:path>
              </a:pathLst>
            </a:custGeom>
            <a:noFill/>
            <a:ln w="4208" cap="flat">
              <a:solidFill>
                <a:srgbClr val="FFFFFF"/>
              </a:solid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374B406B-AEE8-4CE5-B5B2-F06EAFC422C8}"/>
                </a:ext>
              </a:extLst>
            </p:cNvPr>
            <p:cNvSpPr/>
            <p:nvPr/>
          </p:nvSpPr>
          <p:spPr>
            <a:xfrm>
              <a:off x="13712466" y="2009800"/>
              <a:ext cx="285620" cy="186179"/>
            </a:xfrm>
            <a:custGeom>
              <a:avLst/>
              <a:gdLst>
                <a:gd name="connsiteX0" fmla="*/ 0 w 285620"/>
                <a:gd name="connsiteY0" fmla="*/ 0 h 186179"/>
                <a:gd name="connsiteX1" fmla="*/ 281879 w 285620"/>
                <a:gd name="connsiteY1" fmla="*/ 3507 h 186179"/>
                <a:gd name="connsiteX2" fmla="*/ 285620 w 285620"/>
                <a:gd name="connsiteY2" fmla="*/ 3507 h 186179"/>
                <a:gd name="connsiteX3" fmla="*/ 285075 w 285620"/>
                <a:gd name="connsiteY3" fmla="*/ 54474 h 186179"/>
                <a:gd name="connsiteX4" fmla="*/ 282659 w 285620"/>
                <a:gd name="connsiteY4" fmla="*/ 54864 h 186179"/>
                <a:gd name="connsiteX5" fmla="*/ 282659 w 285620"/>
                <a:gd name="connsiteY5" fmla="*/ 185166 h 186179"/>
                <a:gd name="connsiteX6" fmla="*/ 244238 w 285620"/>
                <a:gd name="connsiteY6" fmla="*/ 186179 h 186179"/>
                <a:gd name="connsiteX7" fmla="*/ 78 w 285620"/>
                <a:gd name="connsiteY7" fmla="*/ 185400 h 186179"/>
                <a:gd name="connsiteX8" fmla="*/ 0 w 285620"/>
                <a:gd name="connsiteY8" fmla="*/ 0 h 18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620" h="186179">
                  <a:moveTo>
                    <a:pt x="0" y="0"/>
                  </a:moveTo>
                  <a:lnTo>
                    <a:pt x="281879" y="3507"/>
                  </a:lnTo>
                  <a:lnTo>
                    <a:pt x="285620" y="3507"/>
                  </a:lnTo>
                  <a:lnTo>
                    <a:pt x="285075" y="54474"/>
                  </a:lnTo>
                  <a:lnTo>
                    <a:pt x="282659" y="54864"/>
                  </a:lnTo>
                  <a:lnTo>
                    <a:pt x="282659" y="185166"/>
                  </a:lnTo>
                  <a:lnTo>
                    <a:pt x="244238" y="186179"/>
                  </a:lnTo>
                  <a:lnTo>
                    <a:pt x="78" y="185400"/>
                  </a:lnTo>
                  <a:lnTo>
                    <a:pt x="0" y="0"/>
                  </a:lnTo>
                  <a:close/>
                </a:path>
              </a:pathLst>
            </a:custGeom>
            <a:solidFill>
              <a:srgbClr val="336933"/>
            </a:solidFill>
            <a:ln w="7792"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86C0932D-94A1-45D9-BE2B-6DC0D0C119E9}"/>
                </a:ext>
              </a:extLst>
            </p:cNvPr>
            <p:cNvSpPr/>
            <p:nvPr/>
          </p:nvSpPr>
          <p:spPr>
            <a:xfrm>
              <a:off x="13712466" y="2009800"/>
              <a:ext cx="285620" cy="186179"/>
            </a:xfrm>
            <a:custGeom>
              <a:avLst/>
              <a:gdLst>
                <a:gd name="connsiteX0" fmla="*/ 0 w 285620"/>
                <a:gd name="connsiteY0" fmla="*/ 0 h 186179"/>
                <a:gd name="connsiteX1" fmla="*/ 281879 w 285620"/>
                <a:gd name="connsiteY1" fmla="*/ 3507 h 186179"/>
                <a:gd name="connsiteX2" fmla="*/ 285620 w 285620"/>
                <a:gd name="connsiteY2" fmla="*/ 3507 h 186179"/>
                <a:gd name="connsiteX3" fmla="*/ 285075 w 285620"/>
                <a:gd name="connsiteY3" fmla="*/ 54474 h 186179"/>
                <a:gd name="connsiteX4" fmla="*/ 282659 w 285620"/>
                <a:gd name="connsiteY4" fmla="*/ 54864 h 186179"/>
                <a:gd name="connsiteX5" fmla="*/ 282659 w 285620"/>
                <a:gd name="connsiteY5" fmla="*/ 185166 h 186179"/>
                <a:gd name="connsiteX6" fmla="*/ 244238 w 285620"/>
                <a:gd name="connsiteY6" fmla="*/ 186179 h 186179"/>
                <a:gd name="connsiteX7" fmla="*/ 78 w 285620"/>
                <a:gd name="connsiteY7" fmla="*/ 185400 h 186179"/>
                <a:gd name="connsiteX8" fmla="*/ 0 w 285620"/>
                <a:gd name="connsiteY8" fmla="*/ 0 h 18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620" h="186179">
                  <a:moveTo>
                    <a:pt x="0" y="0"/>
                  </a:moveTo>
                  <a:lnTo>
                    <a:pt x="281879" y="3507"/>
                  </a:lnTo>
                  <a:lnTo>
                    <a:pt x="285620" y="3507"/>
                  </a:lnTo>
                  <a:lnTo>
                    <a:pt x="285075" y="54474"/>
                  </a:lnTo>
                  <a:lnTo>
                    <a:pt x="282659" y="54864"/>
                  </a:lnTo>
                  <a:lnTo>
                    <a:pt x="282659" y="185166"/>
                  </a:lnTo>
                  <a:lnTo>
                    <a:pt x="244238" y="186179"/>
                  </a:lnTo>
                  <a:lnTo>
                    <a:pt x="78" y="185400"/>
                  </a:lnTo>
                  <a:lnTo>
                    <a:pt x="0" y="0"/>
                  </a:lnTo>
                  <a:close/>
                </a:path>
              </a:pathLst>
            </a:custGeom>
            <a:noFill/>
            <a:ln w="4208" cap="flat">
              <a:solidFill>
                <a:srgbClr val="FFFFFF"/>
              </a:solid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B0E22F82-F6A0-4F8A-8007-EB23F9CB6887}"/>
                </a:ext>
              </a:extLst>
            </p:cNvPr>
            <p:cNvSpPr/>
            <p:nvPr/>
          </p:nvSpPr>
          <p:spPr>
            <a:xfrm>
              <a:off x="14757376" y="2009878"/>
              <a:ext cx="266838" cy="221560"/>
            </a:xfrm>
            <a:custGeom>
              <a:avLst/>
              <a:gdLst>
                <a:gd name="connsiteX0" fmla="*/ 44421 w 266838"/>
                <a:gd name="connsiteY0" fmla="*/ 70061 h 221560"/>
                <a:gd name="connsiteX1" fmla="*/ 35849 w 266838"/>
                <a:gd name="connsiteY1" fmla="*/ 51045 h 221560"/>
                <a:gd name="connsiteX2" fmla="*/ 18314 w 266838"/>
                <a:gd name="connsiteY2" fmla="*/ 41460 h 221560"/>
                <a:gd name="connsiteX3" fmla="*/ 15353 w 266838"/>
                <a:gd name="connsiteY3" fmla="*/ 32731 h 221560"/>
                <a:gd name="connsiteX4" fmla="*/ 7092 w 266838"/>
                <a:gd name="connsiteY4" fmla="*/ 22367 h 221560"/>
                <a:gd name="connsiteX5" fmla="*/ 0 w 266838"/>
                <a:gd name="connsiteY5" fmla="*/ 1403 h 221560"/>
                <a:gd name="connsiteX6" fmla="*/ 128510 w 266838"/>
                <a:gd name="connsiteY6" fmla="*/ 78 h 221560"/>
                <a:gd name="connsiteX7" fmla="*/ 263332 w 266838"/>
                <a:gd name="connsiteY7" fmla="*/ 0 h 221560"/>
                <a:gd name="connsiteX8" fmla="*/ 266683 w 266838"/>
                <a:gd name="connsiteY8" fmla="*/ 195609 h 221560"/>
                <a:gd name="connsiteX9" fmla="*/ 266839 w 266838"/>
                <a:gd name="connsiteY9" fmla="*/ 217352 h 221560"/>
                <a:gd name="connsiteX10" fmla="*/ 242056 w 266838"/>
                <a:gd name="connsiteY10" fmla="*/ 221560 h 221560"/>
                <a:gd name="connsiteX11" fmla="*/ 220547 w 266838"/>
                <a:gd name="connsiteY11" fmla="*/ 212832 h 221560"/>
                <a:gd name="connsiteX12" fmla="*/ 209948 w 266838"/>
                <a:gd name="connsiteY12" fmla="*/ 201766 h 221560"/>
                <a:gd name="connsiteX13" fmla="*/ 192725 w 266838"/>
                <a:gd name="connsiteY13" fmla="*/ 198726 h 221560"/>
                <a:gd name="connsiteX14" fmla="*/ 185556 w 266838"/>
                <a:gd name="connsiteY14" fmla="*/ 194985 h 221560"/>
                <a:gd name="connsiteX15" fmla="*/ 173476 w 266838"/>
                <a:gd name="connsiteY15" fmla="*/ 180334 h 221560"/>
                <a:gd name="connsiteX16" fmla="*/ 140901 w 266838"/>
                <a:gd name="connsiteY16" fmla="*/ 180958 h 221560"/>
                <a:gd name="connsiteX17" fmla="*/ 141057 w 266838"/>
                <a:gd name="connsiteY17" fmla="*/ 148148 h 221560"/>
                <a:gd name="connsiteX18" fmla="*/ 133419 w 266838"/>
                <a:gd name="connsiteY18" fmla="*/ 143239 h 221560"/>
                <a:gd name="connsiteX19" fmla="*/ 98740 w 266838"/>
                <a:gd name="connsiteY19" fmla="*/ 93596 h 221560"/>
                <a:gd name="connsiteX20" fmla="*/ 83309 w 266838"/>
                <a:gd name="connsiteY20" fmla="*/ 78867 h 221560"/>
                <a:gd name="connsiteX21" fmla="*/ 71386 w 266838"/>
                <a:gd name="connsiteY21" fmla="*/ 75282 h 221560"/>
                <a:gd name="connsiteX22" fmla="*/ 55721 w 266838"/>
                <a:gd name="connsiteY22" fmla="*/ 75282 h 221560"/>
                <a:gd name="connsiteX23" fmla="*/ 44421 w 266838"/>
                <a:gd name="connsiteY23" fmla="*/ 70061 h 221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6838" h="221560">
                  <a:moveTo>
                    <a:pt x="44421" y="70061"/>
                  </a:moveTo>
                  <a:lnTo>
                    <a:pt x="35849" y="51045"/>
                  </a:lnTo>
                  <a:lnTo>
                    <a:pt x="18314" y="41460"/>
                  </a:lnTo>
                  <a:lnTo>
                    <a:pt x="15353" y="32731"/>
                  </a:lnTo>
                  <a:lnTo>
                    <a:pt x="7092" y="22367"/>
                  </a:lnTo>
                  <a:lnTo>
                    <a:pt x="0" y="1403"/>
                  </a:lnTo>
                  <a:lnTo>
                    <a:pt x="128510" y="78"/>
                  </a:lnTo>
                  <a:lnTo>
                    <a:pt x="263332" y="0"/>
                  </a:lnTo>
                  <a:lnTo>
                    <a:pt x="266683" y="195609"/>
                  </a:lnTo>
                  <a:lnTo>
                    <a:pt x="266839" y="217352"/>
                  </a:lnTo>
                  <a:lnTo>
                    <a:pt x="242056" y="221560"/>
                  </a:lnTo>
                  <a:lnTo>
                    <a:pt x="220547" y="212832"/>
                  </a:lnTo>
                  <a:lnTo>
                    <a:pt x="209948" y="201766"/>
                  </a:lnTo>
                  <a:lnTo>
                    <a:pt x="192725" y="198726"/>
                  </a:lnTo>
                  <a:lnTo>
                    <a:pt x="185556" y="194985"/>
                  </a:lnTo>
                  <a:lnTo>
                    <a:pt x="173476" y="180334"/>
                  </a:lnTo>
                  <a:lnTo>
                    <a:pt x="140901" y="180958"/>
                  </a:lnTo>
                  <a:lnTo>
                    <a:pt x="141057" y="148148"/>
                  </a:lnTo>
                  <a:lnTo>
                    <a:pt x="133419" y="143239"/>
                  </a:lnTo>
                  <a:lnTo>
                    <a:pt x="98740" y="93596"/>
                  </a:lnTo>
                  <a:lnTo>
                    <a:pt x="83309" y="78867"/>
                  </a:lnTo>
                  <a:lnTo>
                    <a:pt x="71386" y="75282"/>
                  </a:lnTo>
                  <a:lnTo>
                    <a:pt x="55721" y="75282"/>
                  </a:lnTo>
                  <a:lnTo>
                    <a:pt x="44421" y="70061"/>
                  </a:lnTo>
                  <a:close/>
                </a:path>
              </a:pathLst>
            </a:custGeom>
            <a:solidFill>
              <a:srgbClr val="336933"/>
            </a:solidFill>
            <a:ln w="7792"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8D9B4B3A-0309-49AE-A988-9400F60C6371}"/>
                </a:ext>
              </a:extLst>
            </p:cNvPr>
            <p:cNvSpPr/>
            <p:nvPr/>
          </p:nvSpPr>
          <p:spPr>
            <a:xfrm>
              <a:off x="14757376" y="2009878"/>
              <a:ext cx="266838" cy="221560"/>
            </a:xfrm>
            <a:custGeom>
              <a:avLst/>
              <a:gdLst>
                <a:gd name="connsiteX0" fmla="*/ 44421 w 266838"/>
                <a:gd name="connsiteY0" fmla="*/ 70061 h 221560"/>
                <a:gd name="connsiteX1" fmla="*/ 35849 w 266838"/>
                <a:gd name="connsiteY1" fmla="*/ 51045 h 221560"/>
                <a:gd name="connsiteX2" fmla="*/ 18314 w 266838"/>
                <a:gd name="connsiteY2" fmla="*/ 41460 h 221560"/>
                <a:gd name="connsiteX3" fmla="*/ 15353 w 266838"/>
                <a:gd name="connsiteY3" fmla="*/ 32731 h 221560"/>
                <a:gd name="connsiteX4" fmla="*/ 7092 w 266838"/>
                <a:gd name="connsiteY4" fmla="*/ 22367 h 221560"/>
                <a:gd name="connsiteX5" fmla="*/ 0 w 266838"/>
                <a:gd name="connsiteY5" fmla="*/ 1403 h 221560"/>
                <a:gd name="connsiteX6" fmla="*/ 128510 w 266838"/>
                <a:gd name="connsiteY6" fmla="*/ 78 h 221560"/>
                <a:gd name="connsiteX7" fmla="*/ 263332 w 266838"/>
                <a:gd name="connsiteY7" fmla="*/ 0 h 221560"/>
                <a:gd name="connsiteX8" fmla="*/ 266683 w 266838"/>
                <a:gd name="connsiteY8" fmla="*/ 195609 h 221560"/>
                <a:gd name="connsiteX9" fmla="*/ 266839 w 266838"/>
                <a:gd name="connsiteY9" fmla="*/ 217352 h 221560"/>
                <a:gd name="connsiteX10" fmla="*/ 242056 w 266838"/>
                <a:gd name="connsiteY10" fmla="*/ 221560 h 221560"/>
                <a:gd name="connsiteX11" fmla="*/ 220547 w 266838"/>
                <a:gd name="connsiteY11" fmla="*/ 212832 h 221560"/>
                <a:gd name="connsiteX12" fmla="*/ 209948 w 266838"/>
                <a:gd name="connsiteY12" fmla="*/ 201766 h 221560"/>
                <a:gd name="connsiteX13" fmla="*/ 192725 w 266838"/>
                <a:gd name="connsiteY13" fmla="*/ 198726 h 221560"/>
                <a:gd name="connsiteX14" fmla="*/ 185556 w 266838"/>
                <a:gd name="connsiteY14" fmla="*/ 194985 h 221560"/>
                <a:gd name="connsiteX15" fmla="*/ 173476 w 266838"/>
                <a:gd name="connsiteY15" fmla="*/ 180334 h 221560"/>
                <a:gd name="connsiteX16" fmla="*/ 140901 w 266838"/>
                <a:gd name="connsiteY16" fmla="*/ 180958 h 221560"/>
                <a:gd name="connsiteX17" fmla="*/ 141057 w 266838"/>
                <a:gd name="connsiteY17" fmla="*/ 148148 h 221560"/>
                <a:gd name="connsiteX18" fmla="*/ 133419 w 266838"/>
                <a:gd name="connsiteY18" fmla="*/ 143239 h 221560"/>
                <a:gd name="connsiteX19" fmla="*/ 98740 w 266838"/>
                <a:gd name="connsiteY19" fmla="*/ 93596 h 221560"/>
                <a:gd name="connsiteX20" fmla="*/ 83309 w 266838"/>
                <a:gd name="connsiteY20" fmla="*/ 78867 h 221560"/>
                <a:gd name="connsiteX21" fmla="*/ 71386 w 266838"/>
                <a:gd name="connsiteY21" fmla="*/ 75282 h 221560"/>
                <a:gd name="connsiteX22" fmla="*/ 55721 w 266838"/>
                <a:gd name="connsiteY22" fmla="*/ 75282 h 221560"/>
                <a:gd name="connsiteX23" fmla="*/ 44421 w 266838"/>
                <a:gd name="connsiteY23" fmla="*/ 70061 h 221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6838" h="221560">
                  <a:moveTo>
                    <a:pt x="44421" y="70061"/>
                  </a:moveTo>
                  <a:lnTo>
                    <a:pt x="35849" y="51045"/>
                  </a:lnTo>
                  <a:lnTo>
                    <a:pt x="18314" y="41460"/>
                  </a:lnTo>
                  <a:lnTo>
                    <a:pt x="15353" y="32731"/>
                  </a:lnTo>
                  <a:lnTo>
                    <a:pt x="7092" y="22367"/>
                  </a:lnTo>
                  <a:lnTo>
                    <a:pt x="0" y="1403"/>
                  </a:lnTo>
                  <a:lnTo>
                    <a:pt x="128510" y="78"/>
                  </a:lnTo>
                  <a:lnTo>
                    <a:pt x="263332" y="0"/>
                  </a:lnTo>
                  <a:lnTo>
                    <a:pt x="266683" y="195609"/>
                  </a:lnTo>
                  <a:lnTo>
                    <a:pt x="266839" y="217352"/>
                  </a:lnTo>
                  <a:lnTo>
                    <a:pt x="242056" y="221560"/>
                  </a:lnTo>
                  <a:lnTo>
                    <a:pt x="220547" y="212832"/>
                  </a:lnTo>
                  <a:lnTo>
                    <a:pt x="209948" y="201766"/>
                  </a:lnTo>
                  <a:lnTo>
                    <a:pt x="192725" y="198726"/>
                  </a:lnTo>
                  <a:lnTo>
                    <a:pt x="185556" y="194985"/>
                  </a:lnTo>
                  <a:lnTo>
                    <a:pt x="173476" y="180334"/>
                  </a:lnTo>
                  <a:lnTo>
                    <a:pt x="140901" y="180958"/>
                  </a:lnTo>
                  <a:lnTo>
                    <a:pt x="141057" y="148148"/>
                  </a:lnTo>
                  <a:lnTo>
                    <a:pt x="133419" y="143239"/>
                  </a:lnTo>
                  <a:lnTo>
                    <a:pt x="98740" y="93596"/>
                  </a:lnTo>
                  <a:lnTo>
                    <a:pt x="83309" y="78867"/>
                  </a:lnTo>
                  <a:lnTo>
                    <a:pt x="71386" y="75282"/>
                  </a:lnTo>
                  <a:lnTo>
                    <a:pt x="55721" y="75282"/>
                  </a:lnTo>
                  <a:lnTo>
                    <a:pt x="44421" y="70061"/>
                  </a:lnTo>
                  <a:close/>
                </a:path>
              </a:pathLst>
            </a:custGeom>
            <a:noFill/>
            <a:ln w="4208" cap="flat">
              <a:solidFill>
                <a:srgbClr val="FFFFFF"/>
              </a:solid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1CF3DE08-1C62-4950-931F-F81BEDDE8F96}"/>
                </a:ext>
              </a:extLst>
            </p:cNvPr>
            <p:cNvSpPr/>
            <p:nvPr/>
          </p:nvSpPr>
          <p:spPr>
            <a:xfrm>
              <a:off x="14311294" y="2010034"/>
              <a:ext cx="281177" cy="186179"/>
            </a:xfrm>
            <a:custGeom>
              <a:avLst/>
              <a:gdLst>
                <a:gd name="connsiteX0" fmla="*/ 0 w 281177"/>
                <a:gd name="connsiteY0" fmla="*/ 186179 h 186179"/>
                <a:gd name="connsiteX1" fmla="*/ 1948 w 281177"/>
                <a:gd name="connsiteY1" fmla="*/ 468 h 186179"/>
                <a:gd name="connsiteX2" fmla="*/ 94843 w 281177"/>
                <a:gd name="connsiteY2" fmla="*/ 0 h 186179"/>
                <a:gd name="connsiteX3" fmla="*/ 254993 w 281177"/>
                <a:gd name="connsiteY3" fmla="*/ 78 h 186179"/>
                <a:gd name="connsiteX4" fmla="*/ 281178 w 281177"/>
                <a:gd name="connsiteY4" fmla="*/ 857 h 186179"/>
                <a:gd name="connsiteX5" fmla="*/ 279152 w 281177"/>
                <a:gd name="connsiteY5" fmla="*/ 147681 h 186179"/>
                <a:gd name="connsiteX6" fmla="*/ 278840 w 281177"/>
                <a:gd name="connsiteY6" fmla="*/ 184543 h 186179"/>
                <a:gd name="connsiteX7" fmla="*/ 119625 w 281177"/>
                <a:gd name="connsiteY7" fmla="*/ 186179 h 186179"/>
                <a:gd name="connsiteX8" fmla="*/ 0 w 281177"/>
                <a:gd name="connsiteY8" fmla="*/ 186179 h 18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177" h="186179">
                  <a:moveTo>
                    <a:pt x="0" y="186179"/>
                  </a:moveTo>
                  <a:lnTo>
                    <a:pt x="1948" y="468"/>
                  </a:lnTo>
                  <a:lnTo>
                    <a:pt x="94843" y="0"/>
                  </a:lnTo>
                  <a:lnTo>
                    <a:pt x="254993" y="78"/>
                  </a:lnTo>
                  <a:lnTo>
                    <a:pt x="281178" y="857"/>
                  </a:lnTo>
                  <a:lnTo>
                    <a:pt x="279152" y="147681"/>
                  </a:lnTo>
                  <a:lnTo>
                    <a:pt x="278840" y="184543"/>
                  </a:lnTo>
                  <a:lnTo>
                    <a:pt x="119625" y="186179"/>
                  </a:lnTo>
                  <a:lnTo>
                    <a:pt x="0" y="186179"/>
                  </a:lnTo>
                  <a:close/>
                </a:path>
              </a:pathLst>
            </a:custGeom>
            <a:solidFill>
              <a:srgbClr val="336933"/>
            </a:solidFill>
            <a:ln w="7792"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192BA900-D0C9-4FF9-97CB-9F9AD46BD981}"/>
                </a:ext>
              </a:extLst>
            </p:cNvPr>
            <p:cNvSpPr/>
            <p:nvPr/>
          </p:nvSpPr>
          <p:spPr>
            <a:xfrm>
              <a:off x="14311294" y="2010034"/>
              <a:ext cx="281177" cy="186179"/>
            </a:xfrm>
            <a:custGeom>
              <a:avLst/>
              <a:gdLst>
                <a:gd name="connsiteX0" fmla="*/ 0 w 281177"/>
                <a:gd name="connsiteY0" fmla="*/ 186179 h 186179"/>
                <a:gd name="connsiteX1" fmla="*/ 1948 w 281177"/>
                <a:gd name="connsiteY1" fmla="*/ 468 h 186179"/>
                <a:gd name="connsiteX2" fmla="*/ 94843 w 281177"/>
                <a:gd name="connsiteY2" fmla="*/ 0 h 186179"/>
                <a:gd name="connsiteX3" fmla="*/ 254993 w 281177"/>
                <a:gd name="connsiteY3" fmla="*/ 78 h 186179"/>
                <a:gd name="connsiteX4" fmla="*/ 281178 w 281177"/>
                <a:gd name="connsiteY4" fmla="*/ 857 h 186179"/>
                <a:gd name="connsiteX5" fmla="*/ 279152 w 281177"/>
                <a:gd name="connsiteY5" fmla="*/ 147681 h 186179"/>
                <a:gd name="connsiteX6" fmla="*/ 278840 w 281177"/>
                <a:gd name="connsiteY6" fmla="*/ 184543 h 186179"/>
                <a:gd name="connsiteX7" fmla="*/ 119625 w 281177"/>
                <a:gd name="connsiteY7" fmla="*/ 186179 h 186179"/>
                <a:gd name="connsiteX8" fmla="*/ 0 w 281177"/>
                <a:gd name="connsiteY8" fmla="*/ 186179 h 18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177" h="186179">
                  <a:moveTo>
                    <a:pt x="0" y="186179"/>
                  </a:moveTo>
                  <a:lnTo>
                    <a:pt x="1948" y="468"/>
                  </a:lnTo>
                  <a:lnTo>
                    <a:pt x="94843" y="0"/>
                  </a:lnTo>
                  <a:lnTo>
                    <a:pt x="254993" y="78"/>
                  </a:lnTo>
                  <a:lnTo>
                    <a:pt x="281178" y="857"/>
                  </a:lnTo>
                  <a:lnTo>
                    <a:pt x="279152" y="147681"/>
                  </a:lnTo>
                  <a:lnTo>
                    <a:pt x="278840" y="184543"/>
                  </a:lnTo>
                  <a:lnTo>
                    <a:pt x="119625" y="186179"/>
                  </a:lnTo>
                  <a:lnTo>
                    <a:pt x="0" y="186179"/>
                  </a:lnTo>
                  <a:close/>
                </a:path>
              </a:pathLst>
            </a:custGeom>
            <a:noFill/>
            <a:ln w="4208" cap="flat">
              <a:solidFill>
                <a:srgbClr val="FFFFFF"/>
              </a:solid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4584E796-EAA7-4CC2-8960-47EEB3FBFE8F}"/>
                </a:ext>
              </a:extLst>
            </p:cNvPr>
            <p:cNvSpPr/>
            <p:nvPr/>
          </p:nvSpPr>
          <p:spPr>
            <a:xfrm>
              <a:off x="13995125" y="2010190"/>
              <a:ext cx="318117" cy="186568"/>
            </a:xfrm>
            <a:custGeom>
              <a:avLst/>
              <a:gdLst>
                <a:gd name="connsiteX0" fmla="*/ 316169 w 318117"/>
                <a:gd name="connsiteY0" fmla="*/ 186023 h 186568"/>
                <a:gd name="connsiteX1" fmla="*/ 277204 w 318117"/>
                <a:gd name="connsiteY1" fmla="*/ 186569 h 186568"/>
                <a:gd name="connsiteX2" fmla="*/ 121496 w 318117"/>
                <a:gd name="connsiteY2" fmla="*/ 185088 h 186568"/>
                <a:gd name="connsiteX3" fmla="*/ 0 w 318117"/>
                <a:gd name="connsiteY3" fmla="*/ 184776 h 186568"/>
                <a:gd name="connsiteX4" fmla="*/ 0 w 318117"/>
                <a:gd name="connsiteY4" fmla="*/ 54474 h 186568"/>
                <a:gd name="connsiteX5" fmla="*/ 2416 w 318117"/>
                <a:gd name="connsiteY5" fmla="*/ 54085 h 186568"/>
                <a:gd name="connsiteX6" fmla="*/ 2961 w 318117"/>
                <a:gd name="connsiteY6" fmla="*/ 3117 h 186568"/>
                <a:gd name="connsiteX7" fmla="*/ 141135 w 318117"/>
                <a:gd name="connsiteY7" fmla="*/ 234 h 186568"/>
                <a:gd name="connsiteX8" fmla="*/ 282659 w 318117"/>
                <a:gd name="connsiteY8" fmla="*/ 0 h 186568"/>
                <a:gd name="connsiteX9" fmla="*/ 318118 w 318117"/>
                <a:gd name="connsiteY9" fmla="*/ 312 h 186568"/>
                <a:gd name="connsiteX10" fmla="*/ 316169 w 318117"/>
                <a:gd name="connsiteY10" fmla="*/ 186023 h 186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8117" h="186568">
                  <a:moveTo>
                    <a:pt x="316169" y="186023"/>
                  </a:moveTo>
                  <a:lnTo>
                    <a:pt x="277204" y="186569"/>
                  </a:lnTo>
                  <a:lnTo>
                    <a:pt x="121496" y="185088"/>
                  </a:lnTo>
                  <a:lnTo>
                    <a:pt x="0" y="184776"/>
                  </a:lnTo>
                  <a:lnTo>
                    <a:pt x="0" y="54474"/>
                  </a:lnTo>
                  <a:lnTo>
                    <a:pt x="2416" y="54085"/>
                  </a:lnTo>
                  <a:lnTo>
                    <a:pt x="2961" y="3117"/>
                  </a:lnTo>
                  <a:lnTo>
                    <a:pt x="141135" y="234"/>
                  </a:lnTo>
                  <a:lnTo>
                    <a:pt x="282659" y="0"/>
                  </a:lnTo>
                  <a:lnTo>
                    <a:pt x="318118" y="312"/>
                  </a:lnTo>
                  <a:lnTo>
                    <a:pt x="316169" y="186023"/>
                  </a:lnTo>
                  <a:close/>
                </a:path>
              </a:pathLst>
            </a:custGeom>
            <a:solidFill>
              <a:srgbClr val="336933"/>
            </a:solidFill>
            <a:ln w="7792"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1EAF503A-7B38-4C6D-A775-6D5B15304676}"/>
                </a:ext>
              </a:extLst>
            </p:cNvPr>
            <p:cNvSpPr/>
            <p:nvPr/>
          </p:nvSpPr>
          <p:spPr>
            <a:xfrm>
              <a:off x="13995125" y="2010190"/>
              <a:ext cx="318117" cy="186568"/>
            </a:xfrm>
            <a:custGeom>
              <a:avLst/>
              <a:gdLst>
                <a:gd name="connsiteX0" fmla="*/ 316169 w 318117"/>
                <a:gd name="connsiteY0" fmla="*/ 186023 h 186568"/>
                <a:gd name="connsiteX1" fmla="*/ 277204 w 318117"/>
                <a:gd name="connsiteY1" fmla="*/ 186569 h 186568"/>
                <a:gd name="connsiteX2" fmla="*/ 121496 w 318117"/>
                <a:gd name="connsiteY2" fmla="*/ 185088 h 186568"/>
                <a:gd name="connsiteX3" fmla="*/ 0 w 318117"/>
                <a:gd name="connsiteY3" fmla="*/ 184776 h 186568"/>
                <a:gd name="connsiteX4" fmla="*/ 0 w 318117"/>
                <a:gd name="connsiteY4" fmla="*/ 54474 h 186568"/>
                <a:gd name="connsiteX5" fmla="*/ 2416 w 318117"/>
                <a:gd name="connsiteY5" fmla="*/ 54085 h 186568"/>
                <a:gd name="connsiteX6" fmla="*/ 2961 w 318117"/>
                <a:gd name="connsiteY6" fmla="*/ 3117 h 186568"/>
                <a:gd name="connsiteX7" fmla="*/ 141135 w 318117"/>
                <a:gd name="connsiteY7" fmla="*/ 234 h 186568"/>
                <a:gd name="connsiteX8" fmla="*/ 282659 w 318117"/>
                <a:gd name="connsiteY8" fmla="*/ 0 h 186568"/>
                <a:gd name="connsiteX9" fmla="*/ 318118 w 318117"/>
                <a:gd name="connsiteY9" fmla="*/ 312 h 186568"/>
                <a:gd name="connsiteX10" fmla="*/ 316169 w 318117"/>
                <a:gd name="connsiteY10" fmla="*/ 186023 h 186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8117" h="186568">
                  <a:moveTo>
                    <a:pt x="316169" y="186023"/>
                  </a:moveTo>
                  <a:lnTo>
                    <a:pt x="277204" y="186569"/>
                  </a:lnTo>
                  <a:lnTo>
                    <a:pt x="121496" y="185088"/>
                  </a:lnTo>
                  <a:lnTo>
                    <a:pt x="0" y="184776"/>
                  </a:lnTo>
                  <a:lnTo>
                    <a:pt x="0" y="54474"/>
                  </a:lnTo>
                  <a:lnTo>
                    <a:pt x="2416" y="54085"/>
                  </a:lnTo>
                  <a:lnTo>
                    <a:pt x="2961" y="3117"/>
                  </a:lnTo>
                  <a:lnTo>
                    <a:pt x="141135" y="234"/>
                  </a:lnTo>
                  <a:lnTo>
                    <a:pt x="282659" y="0"/>
                  </a:lnTo>
                  <a:lnTo>
                    <a:pt x="318118" y="312"/>
                  </a:lnTo>
                  <a:lnTo>
                    <a:pt x="316169" y="186023"/>
                  </a:lnTo>
                  <a:close/>
                </a:path>
              </a:pathLst>
            </a:custGeom>
            <a:noFill/>
            <a:ln w="4208" cap="flat">
              <a:solidFill>
                <a:srgbClr val="FFFFFF"/>
              </a:solid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7BB200D3-5CE1-4639-9F25-D12D436A3F76}"/>
                </a:ext>
              </a:extLst>
            </p:cNvPr>
            <p:cNvSpPr/>
            <p:nvPr/>
          </p:nvSpPr>
          <p:spPr>
            <a:xfrm>
              <a:off x="14590446" y="2010892"/>
              <a:ext cx="211351" cy="147213"/>
            </a:xfrm>
            <a:custGeom>
              <a:avLst/>
              <a:gdLst>
                <a:gd name="connsiteX0" fmla="*/ 0 w 211351"/>
                <a:gd name="connsiteY0" fmla="*/ 146746 h 147213"/>
                <a:gd name="connsiteX1" fmla="*/ 2026 w 211351"/>
                <a:gd name="connsiteY1" fmla="*/ 0 h 147213"/>
                <a:gd name="connsiteX2" fmla="*/ 135446 w 211351"/>
                <a:gd name="connsiteY2" fmla="*/ 0 h 147213"/>
                <a:gd name="connsiteX3" fmla="*/ 166930 w 211351"/>
                <a:gd name="connsiteY3" fmla="*/ 390 h 147213"/>
                <a:gd name="connsiteX4" fmla="*/ 174022 w 211351"/>
                <a:gd name="connsiteY4" fmla="*/ 21431 h 147213"/>
                <a:gd name="connsiteX5" fmla="*/ 182282 w 211351"/>
                <a:gd name="connsiteY5" fmla="*/ 31718 h 147213"/>
                <a:gd name="connsiteX6" fmla="*/ 185244 w 211351"/>
                <a:gd name="connsiteY6" fmla="*/ 40447 h 147213"/>
                <a:gd name="connsiteX7" fmla="*/ 202779 w 211351"/>
                <a:gd name="connsiteY7" fmla="*/ 50032 h 147213"/>
                <a:gd name="connsiteX8" fmla="*/ 211351 w 211351"/>
                <a:gd name="connsiteY8" fmla="*/ 69048 h 147213"/>
                <a:gd name="connsiteX9" fmla="*/ 210805 w 211351"/>
                <a:gd name="connsiteY9" fmla="*/ 145888 h 147213"/>
                <a:gd name="connsiteX10" fmla="*/ 119781 w 211351"/>
                <a:gd name="connsiteY10" fmla="*/ 147213 h 147213"/>
                <a:gd name="connsiteX11" fmla="*/ 0 w 211351"/>
                <a:gd name="connsiteY11" fmla="*/ 146746 h 147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351" h="147213">
                  <a:moveTo>
                    <a:pt x="0" y="146746"/>
                  </a:moveTo>
                  <a:lnTo>
                    <a:pt x="2026" y="0"/>
                  </a:lnTo>
                  <a:lnTo>
                    <a:pt x="135446" y="0"/>
                  </a:lnTo>
                  <a:lnTo>
                    <a:pt x="166930" y="390"/>
                  </a:lnTo>
                  <a:lnTo>
                    <a:pt x="174022" y="21431"/>
                  </a:lnTo>
                  <a:lnTo>
                    <a:pt x="182282" y="31718"/>
                  </a:lnTo>
                  <a:lnTo>
                    <a:pt x="185244" y="40447"/>
                  </a:lnTo>
                  <a:lnTo>
                    <a:pt x="202779" y="50032"/>
                  </a:lnTo>
                  <a:lnTo>
                    <a:pt x="211351" y="69048"/>
                  </a:lnTo>
                  <a:lnTo>
                    <a:pt x="210805" y="145888"/>
                  </a:lnTo>
                  <a:lnTo>
                    <a:pt x="119781" y="147213"/>
                  </a:lnTo>
                  <a:lnTo>
                    <a:pt x="0" y="146746"/>
                  </a:lnTo>
                  <a:close/>
                </a:path>
              </a:pathLst>
            </a:custGeom>
            <a:solidFill>
              <a:srgbClr val="336933"/>
            </a:solidFill>
            <a:ln w="7792"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3F00CE97-3AA7-459C-9AF6-ACC307439BA5}"/>
                </a:ext>
              </a:extLst>
            </p:cNvPr>
            <p:cNvSpPr/>
            <p:nvPr/>
          </p:nvSpPr>
          <p:spPr>
            <a:xfrm>
              <a:off x="14590446" y="2010892"/>
              <a:ext cx="211351" cy="147213"/>
            </a:xfrm>
            <a:custGeom>
              <a:avLst/>
              <a:gdLst>
                <a:gd name="connsiteX0" fmla="*/ 0 w 211351"/>
                <a:gd name="connsiteY0" fmla="*/ 146746 h 147213"/>
                <a:gd name="connsiteX1" fmla="*/ 2026 w 211351"/>
                <a:gd name="connsiteY1" fmla="*/ 0 h 147213"/>
                <a:gd name="connsiteX2" fmla="*/ 135446 w 211351"/>
                <a:gd name="connsiteY2" fmla="*/ 0 h 147213"/>
                <a:gd name="connsiteX3" fmla="*/ 166930 w 211351"/>
                <a:gd name="connsiteY3" fmla="*/ 390 h 147213"/>
                <a:gd name="connsiteX4" fmla="*/ 174022 w 211351"/>
                <a:gd name="connsiteY4" fmla="*/ 21431 h 147213"/>
                <a:gd name="connsiteX5" fmla="*/ 182282 w 211351"/>
                <a:gd name="connsiteY5" fmla="*/ 31718 h 147213"/>
                <a:gd name="connsiteX6" fmla="*/ 185244 w 211351"/>
                <a:gd name="connsiteY6" fmla="*/ 40447 h 147213"/>
                <a:gd name="connsiteX7" fmla="*/ 202779 w 211351"/>
                <a:gd name="connsiteY7" fmla="*/ 50032 h 147213"/>
                <a:gd name="connsiteX8" fmla="*/ 211351 w 211351"/>
                <a:gd name="connsiteY8" fmla="*/ 69048 h 147213"/>
                <a:gd name="connsiteX9" fmla="*/ 210805 w 211351"/>
                <a:gd name="connsiteY9" fmla="*/ 145888 h 147213"/>
                <a:gd name="connsiteX10" fmla="*/ 119781 w 211351"/>
                <a:gd name="connsiteY10" fmla="*/ 147213 h 147213"/>
                <a:gd name="connsiteX11" fmla="*/ 0 w 211351"/>
                <a:gd name="connsiteY11" fmla="*/ 146746 h 147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351" h="147213">
                  <a:moveTo>
                    <a:pt x="0" y="146746"/>
                  </a:moveTo>
                  <a:lnTo>
                    <a:pt x="2026" y="0"/>
                  </a:lnTo>
                  <a:lnTo>
                    <a:pt x="135446" y="0"/>
                  </a:lnTo>
                  <a:lnTo>
                    <a:pt x="166930" y="390"/>
                  </a:lnTo>
                  <a:lnTo>
                    <a:pt x="174022" y="21431"/>
                  </a:lnTo>
                  <a:lnTo>
                    <a:pt x="182282" y="31718"/>
                  </a:lnTo>
                  <a:lnTo>
                    <a:pt x="185244" y="40447"/>
                  </a:lnTo>
                  <a:lnTo>
                    <a:pt x="202779" y="50032"/>
                  </a:lnTo>
                  <a:lnTo>
                    <a:pt x="211351" y="69048"/>
                  </a:lnTo>
                  <a:lnTo>
                    <a:pt x="210805" y="145888"/>
                  </a:lnTo>
                  <a:lnTo>
                    <a:pt x="119781" y="147213"/>
                  </a:lnTo>
                  <a:lnTo>
                    <a:pt x="0" y="146746"/>
                  </a:lnTo>
                  <a:close/>
                </a:path>
              </a:pathLst>
            </a:custGeom>
            <a:noFill/>
            <a:ln w="4208" cap="flat">
              <a:solidFill>
                <a:srgbClr val="FFFFFF"/>
              </a:solid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9F595037-FA24-4E15-B42E-1D5981335C92}"/>
                </a:ext>
              </a:extLst>
            </p:cNvPr>
            <p:cNvSpPr/>
            <p:nvPr/>
          </p:nvSpPr>
          <p:spPr>
            <a:xfrm>
              <a:off x="14710227" y="2079939"/>
              <a:ext cx="189296" cy="235354"/>
            </a:xfrm>
            <a:custGeom>
              <a:avLst/>
              <a:gdLst>
                <a:gd name="connsiteX0" fmla="*/ 63904 w 189296"/>
                <a:gd name="connsiteY0" fmla="*/ 234419 h 235354"/>
                <a:gd name="connsiteX1" fmla="*/ 2805 w 189296"/>
                <a:gd name="connsiteY1" fmla="*/ 235354 h 235354"/>
                <a:gd name="connsiteX2" fmla="*/ 0 w 189296"/>
                <a:gd name="connsiteY2" fmla="*/ 78166 h 235354"/>
                <a:gd name="connsiteX3" fmla="*/ 91024 w 189296"/>
                <a:gd name="connsiteY3" fmla="*/ 76841 h 235354"/>
                <a:gd name="connsiteX4" fmla="*/ 91570 w 189296"/>
                <a:gd name="connsiteY4" fmla="*/ 0 h 235354"/>
                <a:gd name="connsiteX5" fmla="*/ 102870 w 189296"/>
                <a:gd name="connsiteY5" fmla="*/ 5221 h 235354"/>
                <a:gd name="connsiteX6" fmla="*/ 118534 w 189296"/>
                <a:gd name="connsiteY6" fmla="*/ 5221 h 235354"/>
                <a:gd name="connsiteX7" fmla="*/ 130458 w 189296"/>
                <a:gd name="connsiteY7" fmla="*/ 8806 h 235354"/>
                <a:gd name="connsiteX8" fmla="*/ 145888 w 189296"/>
                <a:gd name="connsiteY8" fmla="*/ 23535 h 235354"/>
                <a:gd name="connsiteX9" fmla="*/ 180568 w 189296"/>
                <a:gd name="connsiteY9" fmla="*/ 73178 h 235354"/>
                <a:gd name="connsiteX10" fmla="*/ 188205 w 189296"/>
                <a:gd name="connsiteY10" fmla="*/ 78088 h 235354"/>
                <a:gd name="connsiteX11" fmla="*/ 188050 w 189296"/>
                <a:gd name="connsiteY11" fmla="*/ 110897 h 235354"/>
                <a:gd name="connsiteX12" fmla="*/ 189296 w 189296"/>
                <a:gd name="connsiteY12" fmla="*/ 234185 h 235354"/>
                <a:gd name="connsiteX13" fmla="*/ 63904 w 189296"/>
                <a:gd name="connsiteY13" fmla="*/ 234419 h 235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9296" h="235354">
                  <a:moveTo>
                    <a:pt x="63904" y="234419"/>
                  </a:moveTo>
                  <a:lnTo>
                    <a:pt x="2805" y="235354"/>
                  </a:lnTo>
                  <a:lnTo>
                    <a:pt x="0" y="78166"/>
                  </a:lnTo>
                  <a:lnTo>
                    <a:pt x="91024" y="76841"/>
                  </a:lnTo>
                  <a:lnTo>
                    <a:pt x="91570" y="0"/>
                  </a:lnTo>
                  <a:lnTo>
                    <a:pt x="102870" y="5221"/>
                  </a:lnTo>
                  <a:lnTo>
                    <a:pt x="118534" y="5221"/>
                  </a:lnTo>
                  <a:lnTo>
                    <a:pt x="130458" y="8806"/>
                  </a:lnTo>
                  <a:lnTo>
                    <a:pt x="145888" y="23535"/>
                  </a:lnTo>
                  <a:lnTo>
                    <a:pt x="180568" y="73178"/>
                  </a:lnTo>
                  <a:lnTo>
                    <a:pt x="188205" y="78088"/>
                  </a:lnTo>
                  <a:lnTo>
                    <a:pt x="188050" y="110897"/>
                  </a:lnTo>
                  <a:lnTo>
                    <a:pt x="189296" y="234185"/>
                  </a:lnTo>
                  <a:lnTo>
                    <a:pt x="63904" y="234419"/>
                  </a:lnTo>
                  <a:close/>
                </a:path>
              </a:pathLst>
            </a:custGeom>
            <a:solidFill>
              <a:srgbClr val="336933"/>
            </a:solidFill>
            <a:ln w="7792"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91245F14-F483-48FC-A68D-757D82BB7A45}"/>
                </a:ext>
              </a:extLst>
            </p:cNvPr>
            <p:cNvSpPr/>
            <p:nvPr/>
          </p:nvSpPr>
          <p:spPr>
            <a:xfrm>
              <a:off x="14710227" y="2079939"/>
              <a:ext cx="189296" cy="235354"/>
            </a:xfrm>
            <a:custGeom>
              <a:avLst/>
              <a:gdLst>
                <a:gd name="connsiteX0" fmla="*/ 63904 w 189296"/>
                <a:gd name="connsiteY0" fmla="*/ 234419 h 235354"/>
                <a:gd name="connsiteX1" fmla="*/ 2805 w 189296"/>
                <a:gd name="connsiteY1" fmla="*/ 235354 h 235354"/>
                <a:gd name="connsiteX2" fmla="*/ 0 w 189296"/>
                <a:gd name="connsiteY2" fmla="*/ 78166 h 235354"/>
                <a:gd name="connsiteX3" fmla="*/ 91024 w 189296"/>
                <a:gd name="connsiteY3" fmla="*/ 76841 h 235354"/>
                <a:gd name="connsiteX4" fmla="*/ 91570 w 189296"/>
                <a:gd name="connsiteY4" fmla="*/ 0 h 235354"/>
                <a:gd name="connsiteX5" fmla="*/ 102870 w 189296"/>
                <a:gd name="connsiteY5" fmla="*/ 5221 h 235354"/>
                <a:gd name="connsiteX6" fmla="*/ 118534 w 189296"/>
                <a:gd name="connsiteY6" fmla="*/ 5221 h 235354"/>
                <a:gd name="connsiteX7" fmla="*/ 130458 w 189296"/>
                <a:gd name="connsiteY7" fmla="*/ 8806 h 235354"/>
                <a:gd name="connsiteX8" fmla="*/ 145888 w 189296"/>
                <a:gd name="connsiteY8" fmla="*/ 23535 h 235354"/>
                <a:gd name="connsiteX9" fmla="*/ 180568 w 189296"/>
                <a:gd name="connsiteY9" fmla="*/ 73178 h 235354"/>
                <a:gd name="connsiteX10" fmla="*/ 188205 w 189296"/>
                <a:gd name="connsiteY10" fmla="*/ 78088 h 235354"/>
                <a:gd name="connsiteX11" fmla="*/ 188050 w 189296"/>
                <a:gd name="connsiteY11" fmla="*/ 110897 h 235354"/>
                <a:gd name="connsiteX12" fmla="*/ 189296 w 189296"/>
                <a:gd name="connsiteY12" fmla="*/ 234185 h 235354"/>
                <a:gd name="connsiteX13" fmla="*/ 63904 w 189296"/>
                <a:gd name="connsiteY13" fmla="*/ 234419 h 235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9296" h="235354">
                  <a:moveTo>
                    <a:pt x="63904" y="234419"/>
                  </a:moveTo>
                  <a:lnTo>
                    <a:pt x="2805" y="235354"/>
                  </a:lnTo>
                  <a:lnTo>
                    <a:pt x="0" y="78166"/>
                  </a:lnTo>
                  <a:lnTo>
                    <a:pt x="91024" y="76841"/>
                  </a:lnTo>
                  <a:lnTo>
                    <a:pt x="91570" y="0"/>
                  </a:lnTo>
                  <a:lnTo>
                    <a:pt x="102870" y="5221"/>
                  </a:lnTo>
                  <a:lnTo>
                    <a:pt x="118534" y="5221"/>
                  </a:lnTo>
                  <a:lnTo>
                    <a:pt x="130458" y="8806"/>
                  </a:lnTo>
                  <a:lnTo>
                    <a:pt x="145888" y="23535"/>
                  </a:lnTo>
                  <a:lnTo>
                    <a:pt x="180568" y="73178"/>
                  </a:lnTo>
                  <a:lnTo>
                    <a:pt x="188205" y="78088"/>
                  </a:lnTo>
                  <a:lnTo>
                    <a:pt x="188050" y="110897"/>
                  </a:lnTo>
                  <a:lnTo>
                    <a:pt x="189296" y="234185"/>
                  </a:lnTo>
                  <a:lnTo>
                    <a:pt x="63904" y="234419"/>
                  </a:lnTo>
                  <a:close/>
                </a:path>
              </a:pathLst>
            </a:custGeom>
            <a:noFill/>
            <a:ln w="4208" cap="flat">
              <a:solidFill>
                <a:srgbClr val="FFFFFF"/>
              </a:solid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803A78CE-ED53-4A7C-BB4A-FD5CC6E99C92}"/>
                </a:ext>
              </a:extLst>
            </p:cNvPr>
            <p:cNvSpPr/>
            <p:nvPr/>
          </p:nvSpPr>
          <p:spPr>
            <a:xfrm>
              <a:off x="16055019" y="2127166"/>
              <a:ext cx="135835" cy="187426"/>
            </a:xfrm>
            <a:custGeom>
              <a:avLst/>
              <a:gdLst>
                <a:gd name="connsiteX0" fmla="*/ 0 w 135835"/>
                <a:gd name="connsiteY0" fmla="*/ 184776 h 187426"/>
                <a:gd name="connsiteX1" fmla="*/ 857 w 135835"/>
                <a:gd name="connsiteY1" fmla="*/ 58761 h 187426"/>
                <a:gd name="connsiteX2" fmla="*/ 4130 w 135835"/>
                <a:gd name="connsiteY2" fmla="*/ 0 h 187426"/>
                <a:gd name="connsiteX3" fmla="*/ 115885 w 135835"/>
                <a:gd name="connsiteY3" fmla="*/ 2884 h 187426"/>
                <a:gd name="connsiteX4" fmla="*/ 117054 w 135835"/>
                <a:gd name="connsiteY4" fmla="*/ 69048 h 187426"/>
                <a:gd name="connsiteX5" fmla="*/ 119937 w 135835"/>
                <a:gd name="connsiteY5" fmla="*/ 72944 h 187426"/>
                <a:gd name="connsiteX6" fmla="*/ 135835 w 135835"/>
                <a:gd name="connsiteY6" fmla="*/ 187426 h 187426"/>
                <a:gd name="connsiteX7" fmla="*/ 63982 w 135835"/>
                <a:gd name="connsiteY7" fmla="*/ 185010 h 187426"/>
                <a:gd name="connsiteX8" fmla="*/ 0 w 135835"/>
                <a:gd name="connsiteY8" fmla="*/ 184776 h 18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835" h="187426">
                  <a:moveTo>
                    <a:pt x="0" y="184776"/>
                  </a:moveTo>
                  <a:lnTo>
                    <a:pt x="857" y="58761"/>
                  </a:lnTo>
                  <a:lnTo>
                    <a:pt x="4130" y="0"/>
                  </a:lnTo>
                  <a:lnTo>
                    <a:pt x="115885" y="2884"/>
                  </a:lnTo>
                  <a:lnTo>
                    <a:pt x="117054" y="69048"/>
                  </a:lnTo>
                  <a:lnTo>
                    <a:pt x="119937" y="72944"/>
                  </a:lnTo>
                  <a:lnTo>
                    <a:pt x="135835" y="187426"/>
                  </a:lnTo>
                  <a:lnTo>
                    <a:pt x="63982" y="185010"/>
                  </a:lnTo>
                  <a:lnTo>
                    <a:pt x="0" y="184776"/>
                  </a:lnTo>
                  <a:close/>
                </a:path>
              </a:pathLst>
            </a:custGeom>
            <a:solidFill>
              <a:srgbClr val="336933"/>
            </a:solidFill>
            <a:ln w="7792"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66A06E83-9614-4889-85B6-FAC3560CC013}"/>
                </a:ext>
              </a:extLst>
            </p:cNvPr>
            <p:cNvSpPr/>
            <p:nvPr/>
          </p:nvSpPr>
          <p:spPr>
            <a:xfrm>
              <a:off x="16055019" y="2127166"/>
              <a:ext cx="135835" cy="187426"/>
            </a:xfrm>
            <a:custGeom>
              <a:avLst/>
              <a:gdLst>
                <a:gd name="connsiteX0" fmla="*/ 0 w 135835"/>
                <a:gd name="connsiteY0" fmla="*/ 184776 h 187426"/>
                <a:gd name="connsiteX1" fmla="*/ 857 w 135835"/>
                <a:gd name="connsiteY1" fmla="*/ 58761 h 187426"/>
                <a:gd name="connsiteX2" fmla="*/ 4130 w 135835"/>
                <a:gd name="connsiteY2" fmla="*/ 0 h 187426"/>
                <a:gd name="connsiteX3" fmla="*/ 115885 w 135835"/>
                <a:gd name="connsiteY3" fmla="*/ 2884 h 187426"/>
                <a:gd name="connsiteX4" fmla="*/ 117054 w 135835"/>
                <a:gd name="connsiteY4" fmla="*/ 69048 h 187426"/>
                <a:gd name="connsiteX5" fmla="*/ 119937 w 135835"/>
                <a:gd name="connsiteY5" fmla="*/ 72944 h 187426"/>
                <a:gd name="connsiteX6" fmla="*/ 135835 w 135835"/>
                <a:gd name="connsiteY6" fmla="*/ 187426 h 187426"/>
                <a:gd name="connsiteX7" fmla="*/ 63982 w 135835"/>
                <a:gd name="connsiteY7" fmla="*/ 185010 h 187426"/>
                <a:gd name="connsiteX8" fmla="*/ 0 w 135835"/>
                <a:gd name="connsiteY8" fmla="*/ 184776 h 18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835" h="187426">
                  <a:moveTo>
                    <a:pt x="0" y="184776"/>
                  </a:moveTo>
                  <a:lnTo>
                    <a:pt x="857" y="58761"/>
                  </a:lnTo>
                  <a:lnTo>
                    <a:pt x="4130" y="0"/>
                  </a:lnTo>
                  <a:lnTo>
                    <a:pt x="115885" y="2884"/>
                  </a:lnTo>
                  <a:lnTo>
                    <a:pt x="117054" y="69048"/>
                  </a:lnTo>
                  <a:lnTo>
                    <a:pt x="119937" y="72944"/>
                  </a:lnTo>
                  <a:lnTo>
                    <a:pt x="135835" y="187426"/>
                  </a:lnTo>
                  <a:lnTo>
                    <a:pt x="63982" y="185010"/>
                  </a:lnTo>
                  <a:lnTo>
                    <a:pt x="0" y="184776"/>
                  </a:lnTo>
                  <a:close/>
                </a:path>
              </a:pathLst>
            </a:custGeom>
            <a:noFill/>
            <a:ln w="4208" cap="flat">
              <a:solidFill>
                <a:srgbClr val="FFFFFF"/>
              </a:solid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0A8868F7-9F36-422B-BF62-6065EAD8A23F}"/>
                </a:ext>
              </a:extLst>
            </p:cNvPr>
            <p:cNvSpPr/>
            <p:nvPr/>
          </p:nvSpPr>
          <p:spPr>
            <a:xfrm>
              <a:off x="15338046" y="2153896"/>
              <a:ext cx="168254" cy="160617"/>
            </a:xfrm>
            <a:custGeom>
              <a:avLst/>
              <a:gdLst>
                <a:gd name="connsiteX0" fmla="*/ 0 w 168254"/>
                <a:gd name="connsiteY0" fmla="*/ 4520 h 160617"/>
                <a:gd name="connsiteX1" fmla="*/ 119859 w 168254"/>
                <a:gd name="connsiteY1" fmla="*/ 3117 h 160617"/>
                <a:gd name="connsiteX2" fmla="*/ 133809 w 168254"/>
                <a:gd name="connsiteY2" fmla="*/ 7793 h 160617"/>
                <a:gd name="connsiteX3" fmla="*/ 160150 w 168254"/>
                <a:gd name="connsiteY3" fmla="*/ 0 h 160617"/>
                <a:gd name="connsiteX4" fmla="*/ 168255 w 168254"/>
                <a:gd name="connsiteY4" fmla="*/ 8962 h 160617"/>
                <a:gd name="connsiteX5" fmla="*/ 166852 w 168254"/>
                <a:gd name="connsiteY5" fmla="*/ 16210 h 160617"/>
                <a:gd name="connsiteX6" fmla="*/ 147213 w 168254"/>
                <a:gd name="connsiteY6" fmla="*/ 25484 h 160617"/>
                <a:gd name="connsiteX7" fmla="*/ 131627 w 168254"/>
                <a:gd name="connsiteY7" fmla="*/ 28679 h 160617"/>
                <a:gd name="connsiteX8" fmla="*/ 128432 w 168254"/>
                <a:gd name="connsiteY8" fmla="*/ 33511 h 160617"/>
                <a:gd name="connsiteX9" fmla="*/ 125080 w 168254"/>
                <a:gd name="connsiteY9" fmla="*/ 33744 h 160617"/>
                <a:gd name="connsiteX10" fmla="*/ 126639 w 168254"/>
                <a:gd name="connsiteY10" fmla="*/ 95700 h 160617"/>
                <a:gd name="connsiteX11" fmla="*/ 158669 w 168254"/>
                <a:gd name="connsiteY11" fmla="*/ 96713 h 160617"/>
                <a:gd name="connsiteX12" fmla="*/ 158825 w 168254"/>
                <a:gd name="connsiteY12" fmla="*/ 128120 h 160617"/>
                <a:gd name="connsiteX13" fmla="*/ 92583 w 168254"/>
                <a:gd name="connsiteY13" fmla="*/ 129055 h 160617"/>
                <a:gd name="connsiteX14" fmla="*/ 91804 w 168254"/>
                <a:gd name="connsiteY14" fmla="*/ 160072 h 160617"/>
                <a:gd name="connsiteX15" fmla="*/ 30939 w 168254"/>
                <a:gd name="connsiteY15" fmla="*/ 160617 h 160617"/>
                <a:gd name="connsiteX16" fmla="*/ 30082 w 168254"/>
                <a:gd name="connsiteY16" fmla="*/ 158591 h 160617"/>
                <a:gd name="connsiteX17" fmla="*/ 857 w 168254"/>
                <a:gd name="connsiteY17" fmla="*/ 158669 h 160617"/>
                <a:gd name="connsiteX18" fmla="*/ 0 w 168254"/>
                <a:gd name="connsiteY18" fmla="*/ 4520 h 160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8254" h="160617">
                  <a:moveTo>
                    <a:pt x="0" y="4520"/>
                  </a:moveTo>
                  <a:lnTo>
                    <a:pt x="119859" y="3117"/>
                  </a:lnTo>
                  <a:lnTo>
                    <a:pt x="133809" y="7793"/>
                  </a:lnTo>
                  <a:lnTo>
                    <a:pt x="160150" y="0"/>
                  </a:lnTo>
                  <a:lnTo>
                    <a:pt x="168255" y="8962"/>
                  </a:lnTo>
                  <a:lnTo>
                    <a:pt x="166852" y="16210"/>
                  </a:lnTo>
                  <a:lnTo>
                    <a:pt x="147213" y="25484"/>
                  </a:lnTo>
                  <a:lnTo>
                    <a:pt x="131627" y="28679"/>
                  </a:lnTo>
                  <a:lnTo>
                    <a:pt x="128432" y="33511"/>
                  </a:lnTo>
                  <a:lnTo>
                    <a:pt x="125080" y="33744"/>
                  </a:lnTo>
                  <a:lnTo>
                    <a:pt x="126639" y="95700"/>
                  </a:lnTo>
                  <a:lnTo>
                    <a:pt x="158669" y="96713"/>
                  </a:lnTo>
                  <a:lnTo>
                    <a:pt x="158825" y="128120"/>
                  </a:lnTo>
                  <a:lnTo>
                    <a:pt x="92583" y="129055"/>
                  </a:lnTo>
                  <a:lnTo>
                    <a:pt x="91804" y="160072"/>
                  </a:lnTo>
                  <a:lnTo>
                    <a:pt x="30939" y="160617"/>
                  </a:lnTo>
                  <a:lnTo>
                    <a:pt x="30082" y="158591"/>
                  </a:lnTo>
                  <a:lnTo>
                    <a:pt x="857" y="158669"/>
                  </a:lnTo>
                  <a:lnTo>
                    <a:pt x="0" y="4520"/>
                  </a:lnTo>
                  <a:close/>
                </a:path>
              </a:pathLst>
            </a:custGeom>
            <a:solidFill>
              <a:srgbClr val="336933"/>
            </a:solidFill>
            <a:ln w="7792"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F5804D89-4D90-469E-8488-33708851182A}"/>
                </a:ext>
              </a:extLst>
            </p:cNvPr>
            <p:cNvSpPr/>
            <p:nvPr/>
          </p:nvSpPr>
          <p:spPr>
            <a:xfrm>
              <a:off x="15338046" y="2153896"/>
              <a:ext cx="168254" cy="160617"/>
            </a:xfrm>
            <a:custGeom>
              <a:avLst/>
              <a:gdLst>
                <a:gd name="connsiteX0" fmla="*/ 0 w 168254"/>
                <a:gd name="connsiteY0" fmla="*/ 4520 h 160617"/>
                <a:gd name="connsiteX1" fmla="*/ 119859 w 168254"/>
                <a:gd name="connsiteY1" fmla="*/ 3117 h 160617"/>
                <a:gd name="connsiteX2" fmla="*/ 133809 w 168254"/>
                <a:gd name="connsiteY2" fmla="*/ 7793 h 160617"/>
                <a:gd name="connsiteX3" fmla="*/ 160150 w 168254"/>
                <a:gd name="connsiteY3" fmla="*/ 0 h 160617"/>
                <a:gd name="connsiteX4" fmla="*/ 168255 w 168254"/>
                <a:gd name="connsiteY4" fmla="*/ 8962 h 160617"/>
                <a:gd name="connsiteX5" fmla="*/ 166852 w 168254"/>
                <a:gd name="connsiteY5" fmla="*/ 16210 h 160617"/>
                <a:gd name="connsiteX6" fmla="*/ 147213 w 168254"/>
                <a:gd name="connsiteY6" fmla="*/ 25484 h 160617"/>
                <a:gd name="connsiteX7" fmla="*/ 131627 w 168254"/>
                <a:gd name="connsiteY7" fmla="*/ 28679 h 160617"/>
                <a:gd name="connsiteX8" fmla="*/ 128432 w 168254"/>
                <a:gd name="connsiteY8" fmla="*/ 33511 h 160617"/>
                <a:gd name="connsiteX9" fmla="*/ 125080 w 168254"/>
                <a:gd name="connsiteY9" fmla="*/ 33744 h 160617"/>
                <a:gd name="connsiteX10" fmla="*/ 126639 w 168254"/>
                <a:gd name="connsiteY10" fmla="*/ 95700 h 160617"/>
                <a:gd name="connsiteX11" fmla="*/ 158669 w 168254"/>
                <a:gd name="connsiteY11" fmla="*/ 96713 h 160617"/>
                <a:gd name="connsiteX12" fmla="*/ 158825 w 168254"/>
                <a:gd name="connsiteY12" fmla="*/ 128120 h 160617"/>
                <a:gd name="connsiteX13" fmla="*/ 92583 w 168254"/>
                <a:gd name="connsiteY13" fmla="*/ 129055 h 160617"/>
                <a:gd name="connsiteX14" fmla="*/ 91804 w 168254"/>
                <a:gd name="connsiteY14" fmla="*/ 160072 h 160617"/>
                <a:gd name="connsiteX15" fmla="*/ 30939 w 168254"/>
                <a:gd name="connsiteY15" fmla="*/ 160617 h 160617"/>
                <a:gd name="connsiteX16" fmla="*/ 30082 w 168254"/>
                <a:gd name="connsiteY16" fmla="*/ 158591 h 160617"/>
                <a:gd name="connsiteX17" fmla="*/ 857 w 168254"/>
                <a:gd name="connsiteY17" fmla="*/ 158669 h 160617"/>
                <a:gd name="connsiteX18" fmla="*/ 0 w 168254"/>
                <a:gd name="connsiteY18" fmla="*/ 4520 h 160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8254" h="160617">
                  <a:moveTo>
                    <a:pt x="0" y="4520"/>
                  </a:moveTo>
                  <a:lnTo>
                    <a:pt x="119859" y="3117"/>
                  </a:lnTo>
                  <a:lnTo>
                    <a:pt x="133809" y="7793"/>
                  </a:lnTo>
                  <a:lnTo>
                    <a:pt x="160150" y="0"/>
                  </a:lnTo>
                  <a:lnTo>
                    <a:pt x="168255" y="8962"/>
                  </a:lnTo>
                  <a:lnTo>
                    <a:pt x="166852" y="16210"/>
                  </a:lnTo>
                  <a:lnTo>
                    <a:pt x="147213" y="25484"/>
                  </a:lnTo>
                  <a:lnTo>
                    <a:pt x="131627" y="28679"/>
                  </a:lnTo>
                  <a:lnTo>
                    <a:pt x="128432" y="33511"/>
                  </a:lnTo>
                  <a:lnTo>
                    <a:pt x="125080" y="33744"/>
                  </a:lnTo>
                  <a:lnTo>
                    <a:pt x="126639" y="95700"/>
                  </a:lnTo>
                  <a:lnTo>
                    <a:pt x="158669" y="96713"/>
                  </a:lnTo>
                  <a:lnTo>
                    <a:pt x="158825" y="128120"/>
                  </a:lnTo>
                  <a:lnTo>
                    <a:pt x="92583" y="129055"/>
                  </a:lnTo>
                  <a:lnTo>
                    <a:pt x="91804" y="160072"/>
                  </a:lnTo>
                  <a:lnTo>
                    <a:pt x="30939" y="160617"/>
                  </a:lnTo>
                  <a:lnTo>
                    <a:pt x="30082" y="158591"/>
                  </a:lnTo>
                  <a:lnTo>
                    <a:pt x="857" y="158669"/>
                  </a:lnTo>
                  <a:lnTo>
                    <a:pt x="0" y="4520"/>
                  </a:lnTo>
                  <a:close/>
                </a:path>
              </a:pathLst>
            </a:custGeom>
            <a:noFill/>
            <a:ln w="4208" cap="flat">
              <a:solidFill>
                <a:srgbClr val="FFFFFF"/>
              </a:solid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6DB3AA0A-CE59-46AF-A217-57063E79B0B3}"/>
                </a:ext>
              </a:extLst>
            </p:cNvPr>
            <p:cNvSpPr/>
            <p:nvPr/>
          </p:nvSpPr>
          <p:spPr>
            <a:xfrm>
              <a:off x="15818262" y="2154286"/>
              <a:ext cx="145810" cy="191634"/>
            </a:xfrm>
            <a:custGeom>
              <a:avLst/>
              <a:gdLst>
                <a:gd name="connsiteX0" fmla="*/ 1559 w 145810"/>
                <a:gd name="connsiteY0" fmla="*/ 62657 h 191634"/>
                <a:gd name="connsiteX1" fmla="*/ 1325 w 145810"/>
                <a:gd name="connsiteY1" fmla="*/ 468 h 191634"/>
                <a:gd name="connsiteX2" fmla="*/ 115339 w 145810"/>
                <a:gd name="connsiteY2" fmla="*/ 0 h 191634"/>
                <a:gd name="connsiteX3" fmla="*/ 145421 w 145810"/>
                <a:gd name="connsiteY3" fmla="*/ 623 h 191634"/>
                <a:gd name="connsiteX4" fmla="*/ 145810 w 145810"/>
                <a:gd name="connsiteY4" fmla="*/ 31173 h 191634"/>
                <a:gd name="connsiteX5" fmla="*/ 114949 w 145810"/>
                <a:gd name="connsiteY5" fmla="*/ 31484 h 191634"/>
                <a:gd name="connsiteX6" fmla="*/ 115339 w 145810"/>
                <a:gd name="connsiteY6" fmla="*/ 126873 h 191634"/>
                <a:gd name="connsiteX7" fmla="*/ 112689 w 145810"/>
                <a:gd name="connsiteY7" fmla="*/ 126951 h 191634"/>
                <a:gd name="connsiteX8" fmla="*/ 111910 w 145810"/>
                <a:gd name="connsiteY8" fmla="*/ 190621 h 191634"/>
                <a:gd name="connsiteX9" fmla="*/ 74191 w 145810"/>
                <a:gd name="connsiteY9" fmla="*/ 191634 h 191634"/>
                <a:gd name="connsiteX10" fmla="*/ 74113 w 145810"/>
                <a:gd name="connsiteY10" fmla="*/ 187660 h 191634"/>
                <a:gd name="connsiteX11" fmla="*/ 76685 w 145810"/>
                <a:gd name="connsiteY11" fmla="*/ 186179 h 191634"/>
                <a:gd name="connsiteX12" fmla="*/ 73256 w 145810"/>
                <a:gd name="connsiteY12" fmla="*/ 179867 h 191634"/>
                <a:gd name="connsiteX13" fmla="*/ 72866 w 145810"/>
                <a:gd name="connsiteY13" fmla="*/ 170437 h 191634"/>
                <a:gd name="connsiteX14" fmla="*/ 63203 w 145810"/>
                <a:gd name="connsiteY14" fmla="*/ 167086 h 191634"/>
                <a:gd name="connsiteX15" fmla="*/ 61410 w 145810"/>
                <a:gd name="connsiteY15" fmla="*/ 158357 h 191634"/>
                <a:gd name="connsiteX16" fmla="*/ 17067 w 145810"/>
                <a:gd name="connsiteY16" fmla="*/ 158202 h 191634"/>
                <a:gd name="connsiteX17" fmla="*/ 0 w 145810"/>
                <a:gd name="connsiteY17" fmla="*/ 158124 h 191634"/>
                <a:gd name="connsiteX18" fmla="*/ 3039 w 145810"/>
                <a:gd name="connsiteY18" fmla="*/ 73490 h 191634"/>
                <a:gd name="connsiteX19" fmla="*/ 7637 w 145810"/>
                <a:gd name="connsiteY19" fmla="*/ 73490 h 191634"/>
                <a:gd name="connsiteX20" fmla="*/ 8105 w 145810"/>
                <a:gd name="connsiteY20" fmla="*/ 62891 h 191634"/>
                <a:gd name="connsiteX21" fmla="*/ 1559 w 145810"/>
                <a:gd name="connsiteY21" fmla="*/ 62657 h 191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5810" h="191634">
                  <a:moveTo>
                    <a:pt x="1559" y="62657"/>
                  </a:moveTo>
                  <a:lnTo>
                    <a:pt x="1325" y="468"/>
                  </a:lnTo>
                  <a:lnTo>
                    <a:pt x="115339" y="0"/>
                  </a:lnTo>
                  <a:lnTo>
                    <a:pt x="145421" y="623"/>
                  </a:lnTo>
                  <a:lnTo>
                    <a:pt x="145810" y="31173"/>
                  </a:lnTo>
                  <a:lnTo>
                    <a:pt x="114949" y="31484"/>
                  </a:lnTo>
                  <a:lnTo>
                    <a:pt x="115339" y="126873"/>
                  </a:lnTo>
                  <a:lnTo>
                    <a:pt x="112689" y="126951"/>
                  </a:lnTo>
                  <a:lnTo>
                    <a:pt x="111910" y="190621"/>
                  </a:lnTo>
                  <a:lnTo>
                    <a:pt x="74191" y="191634"/>
                  </a:lnTo>
                  <a:lnTo>
                    <a:pt x="74113" y="187660"/>
                  </a:lnTo>
                  <a:lnTo>
                    <a:pt x="76685" y="186179"/>
                  </a:lnTo>
                  <a:lnTo>
                    <a:pt x="73256" y="179867"/>
                  </a:lnTo>
                  <a:lnTo>
                    <a:pt x="72866" y="170437"/>
                  </a:lnTo>
                  <a:lnTo>
                    <a:pt x="63203" y="167086"/>
                  </a:lnTo>
                  <a:lnTo>
                    <a:pt x="61410" y="158357"/>
                  </a:lnTo>
                  <a:lnTo>
                    <a:pt x="17067" y="158202"/>
                  </a:lnTo>
                  <a:lnTo>
                    <a:pt x="0" y="158124"/>
                  </a:lnTo>
                  <a:lnTo>
                    <a:pt x="3039" y="73490"/>
                  </a:lnTo>
                  <a:lnTo>
                    <a:pt x="7637" y="73490"/>
                  </a:lnTo>
                  <a:lnTo>
                    <a:pt x="8105" y="62891"/>
                  </a:lnTo>
                  <a:lnTo>
                    <a:pt x="1559" y="62657"/>
                  </a:lnTo>
                  <a:close/>
                </a:path>
              </a:pathLst>
            </a:custGeom>
            <a:solidFill>
              <a:srgbClr val="336933"/>
            </a:solidFill>
            <a:ln w="7792"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57875B5D-86F6-421B-9AF4-94CFEB4E6B53}"/>
                </a:ext>
              </a:extLst>
            </p:cNvPr>
            <p:cNvSpPr/>
            <p:nvPr/>
          </p:nvSpPr>
          <p:spPr>
            <a:xfrm>
              <a:off x="15818262" y="2154286"/>
              <a:ext cx="145810" cy="191634"/>
            </a:xfrm>
            <a:custGeom>
              <a:avLst/>
              <a:gdLst>
                <a:gd name="connsiteX0" fmla="*/ 1559 w 145810"/>
                <a:gd name="connsiteY0" fmla="*/ 62657 h 191634"/>
                <a:gd name="connsiteX1" fmla="*/ 1325 w 145810"/>
                <a:gd name="connsiteY1" fmla="*/ 468 h 191634"/>
                <a:gd name="connsiteX2" fmla="*/ 115339 w 145810"/>
                <a:gd name="connsiteY2" fmla="*/ 0 h 191634"/>
                <a:gd name="connsiteX3" fmla="*/ 145421 w 145810"/>
                <a:gd name="connsiteY3" fmla="*/ 623 h 191634"/>
                <a:gd name="connsiteX4" fmla="*/ 145810 w 145810"/>
                <a:gd name="connsiteY4" fmla="*/ 31173 h 191634"/>
                <a:gd name="connsiteX5" fmla="*/ 114949 w 145810"/>
                <a:gd name="connsiteY5" fmla="*/ 31484 h 191634"/>
                <a:gd name="connsiteX6" fmla="*/ 115339 w 145810"/>
                <a:gd name="connsiteY6" fmla="*/ 126873 h 191634"/>
                <a:gd name="connsiteX7" fmla="*/ 112689 w 145810"/>
                <a:gd name="connsiteY7" fmla="*/ 126951 h 191634"/>
                <a:gd name="connsiteX8" fmla="*/ 111910 w 145810"/>
                <a:gd name="connsiteY8" fmla="*/ 190621 h 191634"/>
                <a:gd name="connsiteX9" fmla="*/ 74191 w 145810"/>
                <a:gd name="connsiteY9" fmla="*/ 191634 h 191634"/>
                <a:gd name="connsiteX10" fmla="*/ 74113 w 145810"/>
                <a:gd name="connsiteY10" fmla="*/ 187660 h 191634"/>
                <a:gd name="connsiteX11" fmla="*/ 76685 w 145810"/>
                <a:gd name="connsiteY11" fmla="*/ 186179 h 191634"/>
                <a:gd name="connsiteX12" fmla="*/ 73256 w 145810"/>
                <a:gd name="connsiteY12" fmla="*/ 179867 h 191634"/>
                <a:gd name="connsiteX13" fmla="*/ 72866 w 145810"/>
                <a:gd name="connsiteY13" fmla="*/ 170437 h 191634"/>
                <a:gd name="connsiteX14" fmla="*/ 63203 w 145810"/>
                <a:gd name="connsiteY14" fmla="*/ 167086 h 191634"/>
                <a:gd name="connsiteX15" fmla="*/ 61410 w 145810"/>
                <a:gd name="connsiteY15" fmla="*/ 158357 h 191634"/>
                <a:gd name="connsiteX16" fmla="*/ 17067 w 145810"/>
                <a:gd name="connsiteY16" fmla="*/ 158202 h 191634"/>
                <a:gd name="connsiteX17" fmla="*/ 0 w 145810"/>
                <a:gd name="connsiteY17" fmla="*/ 158124 h 191634"/>
                <a:gd name="connsiteX18" fmla="*/ 3039 w 145810"/>
                <a:gd name="connsiteY18" fmla="*/ 73490 h 191634"/>
                <a:gd name="connsiteX19" fmla="*/ 7637 w 145810"/>
                <a:gd name="connsiteY19" fmla="*/ 73490 h 191634"/>
                <a:gd name="connsiteX20" fmla="*/ 8105 w 145810"/>
                <a:gd name="connsiteY20" fmla="*/ 62891 h 191634"/>
                <a:gd name="connsiteX21" fmla="*/ 1559 w 145810"/>
                <a:gd name="connsiteY21" fmla="*/ 62657 h 191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5810" h="191634">
                  <a:moveTo>
                    <a:pt x="1559" y="62657"/>
                  </a:moveTo>
                  <a:lnTo>
                    <a:pt x="1325" y="468"/>
                  </a:lnTo>
                  <a:lnTo>
                    <a:pt x="115339" y="0"/>
                  </a:lnTo>
                  <a:lnTo>
                    <a:pt x="145421" y="623"/>
                  </a:lnTo>
                  <a:lnTo>
                    <a:pt x="145810" y="31173"/>
                  </a:lnTo>
                  <a:lnTo>
                    <a:pt x="114949" y="31484"/>
                  </a:lnTo>
                  <a:lnTo>
                    <a:pt x="115339" y="126873"/>
                  </a:lnTo>
                  <a:lnTo>
                    <a:pt x="112689" y="126951"/>
                  </a:lnTo>
                  <a:lnTo>
                    <a:pt x="111910" y="190621"/>
                  </a:lnTo>
                  <a:lnTo>
                    <a:pt x="74191" y="191634"/>
                  </a:lnTo>
                  <a:lnTo>
                    <a:pt x="74113" y="187660"/>
                  </a:lnTo>
                  <a:lnTo>
                    <a:pt x="76685" y="186179"/>
                  </a:lnTo>
                  <a:lnTo>
                    <a:pt x="73256" y="179867"/>
                  </a:lnTo>
                  <a:lnTo>
                    <a:pt x="72866" y="170437"/>
                  </a:lnTo>
                  <a:lnTo>
                    <a:pt x="63203" y="167086"/>
                  </a:lnTo>
                  <a:lnTo>
                    <a:pt x="61410" y="158357"/>
                  </a:lnTo>
                  <a:lnTo>
                    <a:pt x="17067" y="158202"/>
                  </a:lnTo>
                  <a:lnTo>
                    <a:pt x="0" y="158124"/>
                  </a:lnTo>
                  <a:lnTo>
                    <a:pt x="3039" y="73490"/>
                  </a:lnTo>
                  <a:lnTo>
                    <a:pt x="7637" y="73490"/>
                  </a:lnTo>
                  <a:lnTo>
                    <a:pt x="8105" y="62891"/>
                  </a:lnTo>
                  <a:lnTo>
                    <a:pt x="1559" y="62657"/>
                  </a:lnTo>
                  <a:close/>
                </a:path>
              </a:pathLst>
            </a:custGeom>
            <a:noFill/>
            <a:ln w="4208" cap="flat">
              <a:solidFill>
                <a:srgbClr val="FFFFFF"/>
              </a:solid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C847D906-E8C3-4DF0-BCC2-B7ABB187E7B8}"/>
                </a:ext>
              </a:extLst>
            </p:cNvPr>
            <p:cNvSpPr/>
            <p:nvPr/>
          </p:nvSpPr>
          <p:spPr>
            <a:xfrm>
              <a:off x="14590134" y="2157637"/>
              <a:ext cx="183996" cy="271358"/>
            </a:xfrm>
            <a:custGeom>
              <a:avLst/>
              <a:gdLst>
                <a:gd name="connsiteX0" fmla="*/ 182750 w 183996"/>
                <a:gd name="connsiteY0" fmla="*/ 213533 h 271358"/>
                <a:gd name="connsiteX1" fmla="*/ 170749 w 183996"/>
                <a:gd name="connsiteY1" fmla="*/ 211507 h 271358"/>
                <a:gd name="connsiteX2" fmla="*/ 156409 w 183996"/>
                <a:gd name="connsiteY2" fmla="*/ 217975 h 271358"/>
                <a:gd name="connsiteX3" fmla="*/ 143862 w 183996"/>
                <a:gd name="connsiteY3" fmla="*/ 242056 h 271358"/>
                <a:gd name="connsiteX4" fmla="*/ 134510 w 183996"/>
                <a:gd name="connsiteY4" fmla="*/ 253356 h 271358"/>
                <a:gd name="connsiteX5" fmla="*/ 130614 w 183996"/>
                <a:gd name="connsiteY5" fmla="*/ 264189 h 271358"/>
                <a:gd name="connsiteX6" fmla="*/ 117755 w 183996"/>
                <a:gd name="connsiteY6" fmla="*/ 270579 h 271358"/>
                <a:gd name="connsiteX7" fmla="*/ 99909 w 183996"/>
                <a:gd name="connsiteY7" fmla="*/ 271359 h 271358"/>
                <a:gd name="connsiteX8" fmla="*/ 83621 w 183996"/>
                <a:gd name="connsiteY8" fmla="*/ 264657 h 271358"/>
                <a:gd name="connsiteX9" fmla="*/ 70372 w 183996"/>
                <a:gd name="connsiteY9" fmla="*/ 255616 h 271358"/>
                <a:gd name="connsiteX10" fmla="*/ 61021 w 183996"/>
                <a:gd name="connsiteY10" fmla="*/ 245563 h 271358"/>
                <a:gd name="connsiteX11" fmla="*/ 59072 w 183996"/>
                <a:gd name="connsiteY11" fmla="*/ 237380 h 271358"/>
                <a:gd name="connsiteX12" fmla="*/ 60397 w 183996"/>
                <a:gd name="connsiteY12" fmla="*/ 221560 h 271358"/>
                <a:gd name="connsiteX13" fmla="*/ 55254 w 183996"/>
                <a:gd name="connsiteY13" fmla="*/ 214780 h 271358"/>
                <a:gd name="connsiteX14" fmla="*/ 49954 w 183996"/>
                <a:gd name="connsiteY14" fmla="*/ 212988 h 271358"/>
                <a:gd name="connsiteX15" fmla="*/ 43408 w 183996"/>
                <a:gd name="connsiteY15" fmla="*/ 215248 h 271358"/>
                <a:gd name="connsiteX16" fmla="*/ 32030 w 183996"/>
                <a:gd name="connsiteY16" fmla="*/ 226626 h 271358"/>
                <a:gd name="connsiteX17" fmla="*/ 24159 w 183996"/>
                <a:gd name="connsiteY17" fmla="*/ 247356 h 271358"/>
                <a:gd name="connsiteX18" fmla="*/ 2650 w 183996"/>
                <a:gd name="connsiteY18" fmla="*/ 258812 h 271358"/>
                <a:gd name="connsiteX19" fmla="*/ 2883 w 183996"/>
                <a:gd name="connsiteY19" fmla="*/ 195843 h 271358"/>
                <a:gd name="connsiteX20" fmla="*/ 1637 w 183996"/>
                <a:gd name="connsiteY20" fmla="*/ 37485 h 271358"/>
                <a:gd name="connsiteX21" fmla="*/ 0 w 183996"/>
                <a:gd name="connsiteY21" fmla="*/ 36940 h 271358"/>
                <a:gd name="connsiteX22" fmla="*/ 312 w 183996"/>
                <a:gd name="connsiteY22" fmla="*/ 0 h 271358"/>
                <a:gd name="connsiteX23" fmla="*/ 120093 w 183996"/>
                <a:gd name="connsiteY23" fmla="*/ 468 h 271358"/>
                <a:gd name="connsiteX24" fmla="*/ 122898 w 183996"/>
                <a:gd name="connsiteY24" fmla="*/ 157656 h 271358"/>
                <a:gd name="connsiteX25" fmla="*/ 183997 w 183996"/>
                <a:gd name="connsiteY25" fmla="*/ 156721 h 271358"/>
                <a:gd name="connsiteX26" fmla="*/ 182750 w 183996"/>
                <a:gd name="connsiteY26" fmla="*/ 213533 h 27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3996" h="271358">
                  <a:moveTo>
                    <a:pt x="182750" y="213533"/>
                  </a:moveTo>
                  <a:lnTo>
                    <a:pt x="170749" y="211507"/>
                  </a:lnTo>
                  <a:lnTo>
                    <a:pt x="156409" y="217975"/>
                  </a:lnTo>
                  <a:lnTo>
                    <a:pt x="143862" y="242056"/>
                  </a:lnTo>
                  <a:lnTo>
                    <a:pt x="134510" y="253356"/>
                  </a:lnTo>
                  <a:lnTo>
                    <a:pt x="130614" y="264189"/>
                  </a:lnTo>
                  <a:lnTo>
                    <a:pt x="117755" y="270579"/>
                  </a:lnTo>
                  <a:lnTo>
                    <a:pt x="99909" y="271359"/>
                  </a:lnTo>
                  <a:lnTo>
                    <a:pt x="83621" y="264657"/>
                  </a:lnTo>
                  <a:lnTo>
                    <a:pt x="70372" y="255616"/>
                  </a:lnTo>
                  <a:lnTo>
                    <a:pt x="61021" y="245563"/>
                  </a:lnTo>
                  <a:lnTo>
                    <a:pt x="59072" y="237380"/>
                  </a:lnTo>
                  <a:lnTo>
                    <a:pt x="60397" y="221560"/>
                  </a:lnTo>
                  <a:lnTo>
                    <a:pt x="55254" y="214780"/>
                  </a:lnTo>
                  <a:lnTo>
                    <a:pt x="49954" y="212988"/>
                  </a:lnTo>
                  <a:lnTo>
                    <a:pt x="43408" y="215248"/>
                  </a:lnTo>
                  <a:lnTo>
                    <a:pt x="32030" y="226626"/>
                  </a:lnTo>
                  <a:lnTo>
                    <a:pt x="24159" y="247356"/>
                  </a:lnTo>
                  <a:lnTo>
                    <a:pt x="2650" y="258812"/>
                  </a:lnTo>
                  <a:lnTo>
                    <a:pt x="2883" y="195843"/>
                  </a:lnTo>
                  <a:lnTo>
                    <a:pt x="1637" y="37485"/>
                  </a:lnTo>
                  <a:lnTo>
                    <a:pt x="0" y="36940"/>
                  </a:lnTo>
                  <a:lnTo>
                    <a:pt x="312" y="0"/>
                  </a:lnTo>
                  <a:lnTo>
                    <a:pt x="120093" y="468"/>
                  </a:lnTo>
                  <a:lnTo>
                    <a:pt x="122898" y="157656"/>
                  </a:lnTo>
                  <a:lnTo>
                    <a:pt x="183997" y="156721"/>
                  </a:lnTo>
                  <a:lnTo>
                    <a:pt x="182750" y="213533"/>
                  </a:lnTo>
                  <a:close/>
                </a:path>
              </a:pathLst>
            </a:custGeom>
            <a:solidFill>
              <a:srgbClr val="336933"/>
            </a:solidFill>
            <a:ln w="7792"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9E8D8267-272F-4BB7-9D9E-55849739BD3C}"/>
                </a:ext>
              </a:extLst>
            </p:cNvPr>
            <p:cNvSpPr/>
            <p:nvPr/>
          </p:nvSpPr>
          <p:spPr>
            <a:xfrm>
              <a:off x="14590134" y="2157637"/>
              <a:ext cx="183996" cy="271358"/>
            </a:xfrm>
            <a:custGeom>
              <a:avLst/>
              <a:gdLst>
                <a:gd name="connsiteX0" fmla="*/ 182750 w 183996"/>
                <a:gd name="connsiteY0" fmla="*/ 213533 h 271358"/>
                <a:gd name="connsiteX1" fmla="*/ 170749 w 183996"/>
                <a:gd name="connsiteY1" fmla="*/ 211507 h 271358"/>
                <a:gd name="connsiteX2" fmla="*/ 156409 w 183996"/>
                <a:gd name="connsiteY2" fmla="*/ 217975 h 271358"/>
                <a:gd name="connsiteX3" fmla="*/ 143862 w 183996"/>
                <a:gd name="connsiteY3" fmla="*/ 242056 h 271358"/>
                <a:gd name="connsiteX4" fmla="*/ 134510 w 183996"/>
                <a:gd name="connsiteY4" fmla="*/ 253356 h 271358"/>
                <a:gd name="connsiteX5" fmla="*/ 130614 w 183996"/>
                <a:gd name="connsiteY5" fmla="*/ 264189 h 271358"/>
                <a:gd name="connsiteX6" fmla="*/ 117755 w 183996"/>
                <a:gd name="connsiteY6" fmla="*/ 270579 h 271358"/>
                <a:gd name="connsiteX7" fmla="*/ 99909 w 183996"/>
                <a:gd name="connsiteY7" fmla="*/ 271359 h 271358"/>
                <a:gd name="connsiteX8" fmla="*/ 83621 w 183996"/>
                <a:gd name="connsiteY8" fmla="*/ 264657 h 271358"/>
                <a:gd name="connsiteX9" fmla="*/ 70372 w 183996"/>
                <a:gd name="connsiteY9" fmla="*/ 255616 h 271358"/>
                <a:gd name="connsiteX10" fmla="*/ 61021 w 183996"/>
                <a:gd name="connsiteY10" fmla="*/ 245563 h 271358"/>
                <a:gd name="connsiteX11" fmla="*/ 59072 w 183996"/>
                <a:gd name="connsiteY11" fmla="*/ 237380 h 271358"/>
                <a:gd name="connsiteX12" fmla="*/ 60397 w 183996"/>
                <a:gd name="connsiteY12" fmla="*/ 221560 h 271358"/>
                <a:gd name="connsiteX13" fmla="*/ 55254 w 183996"/>
                <a:gd name="connsiteY13" fmla="*/ 214780 h 271358"/>
                <a:gd name="connsiteX14" fmla="*/ 49954 w 183996"/>
                <a:gd name="connsiteY14" fmla="*/ 212988 h 271358"/>
                <a:gd name="connsiteX15" fmla="*/ 43408 w 183996"/>
                <a:gd name="connsiteY15" fmla="*/ 215248 h 271358"/>
                <a:gd name="connsiteX16" fmla="*/ 32030 w 183996"/>
                <a:gd name="connsiteY16" fmla="*/ 226626 h 271358"/>
                <a:gd name="connsiteX17" fmla="*/ 24159 w 183996"/>
                <a:gd name="connsiteY17" fmla="*/ 247356 h 271358"/>
                <a:gd name="connsiteX18" fmla="*/ 2650 w 183996"/>
                <a:gd name="connsiteY18" fmla="*/ 258812 h 271358"/>
                <a:gd name="connsiteX19" fmla="*/ 2883 w 183996"/>
                <a:gd name="connsiteY19" fmla="*/ 195843 h 271358"/>
                <a:gd name="connsiteX20" fmla="*/ 1637 w 183996"/>
                <a:gd name="connsiteY20" fmla="*/ 37485 h 271358"/>
                <a:gd name="connsiteX21" fmla="*/ 0 w 183996"/>
                <a:gd name="connsiteY21" fmla="*/ 36940 h 271358"/>
                <a:gd name="connsiteX22" fmla="*/ 312 w 183996"/>
                <a:gd name="connsiteY22" fmla="*/ 0 h 271358"/>
                <a:gd name="connsiteX23" fmla="*/ 120093 w 183996"/>
                <a:gd name="connsiteY23" fmla="*/ 468 h 271358"/>
                <a:gd name="connsiteX24" fmla="*/ 122898 w 183996"/>
                <a:gd name="connsiteY24" fmla="*/ 157656 h 271358"/>
                <a:gd name="connsiteX25" fmla="*/ 183997 w 183996"/>
                <a:gd name="connsiteY25" fmla="*/ 156721 h 271358"/>
                <a:gd name="connsiteX26" fmla="*/ 182750 w 183996"/>
                <a:gd name="connsiteY26" fmla="*/ 213533 h 27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3996" h="271358">
                  <a:moveTo>
                    <a:pt x="182750" y="213533"/>
                  </a:moveTo>
                  <a:lnTo>
                    <a:pt x="170749" y="211507"/>
                  </a:lnTo>
                  <a:lnTo>
                    <a:pt x="156409" y="217975"/>
                  </a:lnTo>
                  <a:lnTo>
                    <a:pt x="143862" y="242056"/>
                  </a:lnTo>
                  <a:lnTo>
                    <a:pt x="134510" y="253356"/>
                  </a:lnTo>
                  <a:lnTo>
                    <a:pt x="130614" y="264189"/>
                  </a:lnTo>
                  <a:lnTo>
                    <a:pt x="117755" y="270579"/>
                  </a:lnTo>
                  <a:lnTo>
                    <a:pt x="99909" y="271359"/>
                  </a:lnTo>
                  <a:lnTo>
                    <a:pt x="83621" y="264657"/>
                  </a:lnTo>
                  <a:lnTo>
                    <a:pt x="70372" y="255616"/>
                  </a:lnTo>
                  <a:lnTo>
                    <a:pt x="61021" y="245563"/>
                  </a:lnTo>
                  <a:lnTo>
                    <a:pt x="59072" y="237380"/>
                  </a:lnTo>
                  <a:lnTo>
                    <a:pt x="60397" y="221560"/>
                  </a:lnTo>
                  <a:lnTo>
                    <a:pt x="55254" y="214780"/>
                  </a:lnTo>
                  <a:lnTo>
                    <a:pt x="49954" y="212988"/>
                  </a:lnTo>
                  <a:lnTo>
                    <a:pt x="43408" y="215248"/>
                  </a:lnTo>
                  <a:lnTo>
                    <a:pt x="32030" y="226626"/>
                  </a:lnTo>
                  <a:lnTo>
                    <a:pt x="24159" y="247356"/>
                  </a:lnTo>
                  <a:lnTo>
                    <a:pt x="2650" y="258812"/>
                  </a:lnTo>
                  <a:lnTo>
                    <a:pt x="2883" y="195843"/>
                  </a:lnTo>
                  <a:lnTo>
                    <a:pt x="1637" y="37485"/>
                  </a:lnTo>
                  <a:lnTo>
                    <a:pt x="0" y="36940"/>
                  </a:lnTo>
                  <a:lnTo>
                    <a:pt x="312" y="0"/>
                  </a:lnTo>
                  <a:lnTo>
                    <a:pt x="120093" y="468"/>
                  </a:lnTo>
                  <a:lnTo>
                    <a:pt x="122898" y="157656"/>
                  </a:lnTo>
                  <a:lnTo>
                    <a:pt x="183997" y="156721"/>
                  </a:lnTo>
                  <a:lnTo>
                    <a:pt x="182750" y="213533"/>
                  </a:lnTo>
                  <a:close/>
                </a:path>
              </a:pathLst>
            </a:custGeom>
            <a:noFill/>
            <a:ln w="4208" cap="flat">
              <a:solidFill>
                <a:srgbClr val="FFFFFF"/>
              </a:solid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34E68F32-E60B-428F-8CD8-31E3124FAC07}"/>
                </a:ext>
              </a:extLst>
            </p:cNvPr>
            <p:cNvSpPr/>
            <p:nvPr/>
          </p:nvSpPr>
          <p:spPr>
            <a:xfrm>
              <a:off x="15149295" y="2158416"/>
              <a:ext cx="189608" cy="154304"/>
            </a:xfrm>
            <a:custGeom>
              <a:avLst/>
              <a:gdLst>
                <a:gd name="connsiteX0" fmla="*/ 188751 w 189608"/>
                <a:gd name="connsiteY0" fmla="*/ 0 h 154304"/>
                <a:gd name="connsiteX1" fmla="*/ 189608 w 189608"/>
                <a:gd name="connsiteY1" fmla="*/ 154149 h 154304"/>
                <a:gd name="connsiteX2" fmla="*/ 124145 w 189608"/>
                <a:gd name="connsiteY2" fmla="*/ 154305 h 154304"/>
                <a:gd name="connsiteX3" fmla="*/ 0 w 189608"/>
                <a:gd name="connsiteY3" fmla="*/ 153915 h 154304"/>
                <a:gd name="connsiteX4" fmla="*/ 78 w 189608"/>
                <a:gd name="connsiteY4" fmla="*/ 45512 h 154304"/>
                <a:gd name="connsiteX5" fmla="*/ 623 w 189608"/>
                <a:gd name="connsiteY5" fmla="*/ 623 h 154304"/>
                <a:gd name="connsiteX6" fmla="*/ 188751 w 189608"/>
                <a:gd name="connsiteY6" fmla="*/ 0 h 154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608" h="154304">
                  <a:moveTo>
                    <a:pt x="188751" y="0"/>
                  </a:moveTo>
                  <a:lnTo>
                    <a:pt x="189608" y="154149"/>
                  </a:lnTo>
                  <a:lnTo>
                    <a:pt x="124145" y="154305"/>
                  </a:lnTo>
                  <a:lnTo>
                    <a:pt x="0" y="153915"/>
                  </a:lnTo>
                  <a:lnTo>
                    <a:pt x="78" y="45512"/>
                  </a:lnTo>
                  <a:lnTo>
                    <a:pt x="623" y="623"/>
                  </a:lnTo>
                  <a:lnTo>
                    <a:pt x="188751" y="0"/>
                  </a:lnTo>
                  <a:close/>
                </a:path>
              </a:pathLst>
            </a:custGeom>
            <a:solidFill>
              <a:srgbClr val="336933"/>
            </a:solidFill>
            <a:ln w="7792"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111F2384-BD5C-4D18-BDBD-CC6A361FC8D4}"/>
                </a:ext>
              </a:extLst>
            </p:cNvPr>
            <p:cNvSpPr/>
            <p:nvPr/>
          </p:nvSpPr>
          <p:spPr>
            <a:xfrm>
              <a:off x="15149295" y="2158416"/>
              <a:ext cx="189608" cy="154304"/>
            </a:xfrm>
            <a:custGeom>
              <a:avLst/>
              <a:gdLst>
                <a:gd name="connsiteX0" fmla="*/ 188751 w 189608"/>
                <a:gd name="connsiteY0" fmla="*/ 0 h 154304"/>
                <a:gd name="connsiteX1" fmla="*/ 189608 w 189608"/>
                <a:gd name="connsiteY1" fmla="*/ 154149 h 154304"/>
                <a:gd name="connsiteX2" fmla="*/ 124145 w 189608"/>
                <a:gd name="connsiteY2" fmla="*/ 154305 h 154304"/>
                <a:gd name="connsiteX3" fmla="*/ 0 w 189608"/>
                <a:gd name="connsiteY3" fmla="*/ 153915 h 154304"/>
                <a:gd name="connsiteX4" fmla="*/ 78 w 189608"/>
                <a:gd name="connsiteY4" fmla="*/ 45512 h 154304"/>
                <a:gd name="connsiteX5" fmla="*/ 623 w 189608"/>
                <a:gd name="connsiteY5" fmla="*/ 623 h 154304"/>
                <a:gd name="connsiteX6" fmla="*/ 188751 w 189608"/>
                <a:gd name="connsiteY6" fmla="*/ 0 h 154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608" h="154304">
                  <a:moveTo>
                    <a:pt x="188751" y="0"/>
                  </a:moveTo>
                  <a:lnTo>
                    <a:pt x="189608" y="154149"/>
                  </a:lnTo>
                  <a:lnTo>
                    <a:pt x="124145" y="154305"/>
                  </a:lnTo>
                  <a:lnTo>
                    <a:pt x="0" y="153915"/>
                  </a:lnTo>
                  <a:lnTo>
                    <a:pt x="78" y="45512"/>
                  </a:lnTo>
                  <a:lnTo>
                    <a:pt x="623" y="623"/>
                  </a:lnTo>
                  <a:lnTo>
                    <a:pt x="188751" y="0"/>
                  </a:lnTo>
                  <a:close/>
                </a:path>
              </a:pathLst>
            </a:custGeom>
            <a:noFill/>
            <a:ln w="4208" cap="flat">
              <a:solidFill>
                <a:srgbClr val="FFFFFF"/>
              </a:solid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E7C03FE4-F09E-4025-9EB7-E6984E669BC0}"/>
                </a:ext>
              </a:extLst>
            </p:cNvPr>
            <p:cNvSpPr/>
            <p:nvPr/>
          </p:nvSpPr>
          <p:spPr>
            <a:xfrm>
              <a:off x="15463126" y="2169093"/>
              <a:ext cx="230678" cy="144563"/>
            </a:xfrm>
            <a:custGeom>
              <a:avLst/>
              <a:gdLst>
                <a:gd name="connsiteX0" fmla="*/ 120171 w 230678"/>
                <a:gd name="connsiteY0" fmla="*/ 144564 h 144563"/>
                <a:gd name="connsiteX1" fmla="*/ 63125 w 230678"/>
                <a:gd name="connsiteY1" fmla="*/ 144564 h 144563"/>
                <a:gd name="connsiteX2" fmla="*/ 61878 w 230678"/>
                <a:gd name="connsiteY2" fmla="*/ 112534 h 144563"/>
                <a:gd name="connsiteX3" fmla="*/ 33745 w 230678"/>
                <a:gd name="connsiteY3" fmla="*/ 112923 h 144563"/>
                <a:gd name="connsiteX4" fmla="*/ 33589 w 230678"/>
                <a:gd name="connsiteY4" fmla="*/ 81517 h 144563"/>
                <a:gd name="connsiteX5" fmla="*/ 1559 w 230678"/>
                <a:gd name="connsiteY5" fmla="*/ 80504 h 144563"/>
                <a:gd name="connsiteX6" fmla="*/ 0 w 230678"/>
                <a:gd name="connsiteY6" fmla="*/ 18548 h 144563"/>
                <a:gd name="connsiteX7" fmla="*/ 3351 w 230678"/>
                <a:gd name="connsiteY7" fmla="*/ 18314 h 144563"/>
                <a:gd name="connsiteX8" fmla="*/ 6312 w 230678"/>
                <a:gd name="connsiteY8" fmla="*/ 26497 h 144563"/>
                <a:gd name="connsiteX9" fmla="*/ 19717 w 230678"/>
                <a:gd name="connsiteY9" fmla="*/ 37096 h 144563"/>
                <a:gd name="connsiteX10" fmla="*/ 31017 w 230678"/>
                <a:gd name="connsiteY10" fmla="*/ 36940 h 144563"/>
                <a:gd name="connsiteX11" fmla="*/ 47460 w 230678"/>
                <a:gd name="connsiteY11" fmla="*/ 32342 h 144563"/>
                <a:gd name="connsiteX12" fmla="*/ 61722 w 230678"/>
                <a:gd name="connsiteY12" fmla="*/ 9274 h 144563"/>
                <a:gd name="connsiteX13" fmla="*/ 71386 w 230678"/>
                <a:gd name="connsiteY13" fmla="*/ 1948 h 144563"/>
                <a:gd name="connsiteX14" fmla="*/ 81673 w 230678"/>
                <a:gd name="connsiteY14" fmla="*/ 0 h 144563"/>
                <a:gd name="connsiteX15" fmla="*/ 88297 w 230678"/>
                <a:gd name="connsiteY15" fmla="*/ 7326 h 144563"/>
                <a:gd name="connsiteX16" fmla="*/ 91570 w 230678"/>
                <a:gd name="connsiteY16" fmla="*/ 20028 h 144563"/>
                <a:gd name="connsiteX17" fmla="*/ 95622 w 230678"/>
                <a:gd name="connsiteY17" fmla="*/ 25328 h 144563"/>
                <a:gd name="connsiteX18" fmla="*/ 95389 w 230678"/>
                <a:gd name="connsiteY18" fmla="*/ 44499 h 144563"/>
                <a:gd name="connsiteX19" fmla="*/ 103026 w 230678"/>
                <a:gd name="connsiteY19" fmla="*/ 48551 h 144563"/>
                <a:gd name="connsiteX20" fmla="*/ 119236 w 230678"/>
                <a:gd name="connsiteY20" fmla="*/ 50500 h 144563"/>
                <a:gd name="connsiteX21" fmla="*/ 131081 w 230678"/>
                <a:gd name="connsiteY21" fmla="*/ 65307 h 144563"/>
                <a:gd name="connsiteX22" fmla="*/ 141758 w 230678"/>
                <a:gd name="connsiteY22" fmla="*/ 59540 h 144563"/>
                <a:gd name="connsiteX23" fmla="*/ 146434 w 230678"/>
                <a:gd name="connsiteY23" fmla="*/ 59696 h 144563"/>
                <a:gd name="connsiteX24" fmla="*/ 148850 w 230678"/>
                <a:gd name="connsiteY24" fmla="*/ 70684 h 144563"/>
                <a:gd name="connsiteX25" fmla="*/ 134978 w 230678"/>
                <a:gd name="connsiteY25" fmla="*/ 83777 h 144563"/>
                <a:gd name="connsiteX26" fmla="*/ 137939 w 230678"/>
                <a:gd name="connsiteY26" fmla="*/ 93440 h 144563"/>
                <a:gd name="connsiteX27" fmla="*/ 150019 w 230678"/>
                <a:gd name="connsiteY27" fmla="*/ 94687 h 144563"/>
                <a:gd name="connsiteX28" fmla="*/ 158903 w 230678"/>
                <a:gd name="connsiteY28" fmla="*/ 85257 h 144563"/>
                <a:gd name="connsiteX29" fmla="*/ 168723 w 230678"/>
                <a:gd name="connsiteY29" fmla="*/ 86816 h 144563"/>
                <a:gd name="connsiteX30" fmla="*/ 198337 w 230678"/>
                <a:gd name="connsiteY30" fmla="*/ 118456 h 144563"/>
                <a:gd name="connsiteX31" fmla="*/ 226158 w 230678"/>
                <a:gd name="connsiteY31" fmla="*/ 123210 h 144563"/>
                <a:gd name="connsiteX32" fmla="*/ 229587 w 230678"/>
                <a:gd name="connsiteY32" fmla="*/ 126250 h 144563"/>
                <a:gd name="connsiteX33" fmla="*/ 230678 w 230678"/>
                <a:gd name="connsiteY33" fmla="*/ 132640 h 144563"/>
                <a:gd name="connsiteX34" fmla="*/ 225067 w 230678"/>
                <a:gd name="connsiteY34" fmla="*/ 142771 h 144563"/>
                <a:gd name="connsiteX35" fmla="*/ 215170 w 230678"/>
                <a:gd name="connsiteY35" fmla="*/ 142771 h 144563"/>
                <a:gd name="connsiteX36" fmla="*/ 120171 w 230678"/>
                <a:gd name="connsiteY36" fmla="*/ 144564 h 144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30678" h="144563">
                  <a:moveTo>
                    <a:pt x="120171" y="144564"/>
                  </a:moveTo>
                  <a:lnTo>
                    <a:pt x="63125" y="144564"/>
                  </a:lnTo>
                  <a:lnTo>
                    <a:pt x="61878" y="112534"/>
                  </a:lnTo>
                  <a:lnTo>
                    <a:pt x="33745" y="112923"/>
                  </a:lnTo>
                  <a:lnTo>
                    <a:pt x="33589" y="81517"/>
                  </a:lnTo>
                  <a:lnTo>
                    <a:pt x="1559" y="80504"/>
                  </a:lnTo>
                  <a:lnTo>
                    <a:pt x="0" y="18548"/>
                  </a:lnTo>
                  <a:lnTo>
                    <a:pt x="3351" y="18314"/>
                  </a:lnTo>
                  <a:lnTo>
                    <a:pt x="6312" y="26497"/>
                  </a:lnTo>
                  <a:lnTo>
                    <a:pt x="19717" y="37096"/>
                  </a:lnTo>
                  <a:lnTo>
                    <a:pt x="31017" y="36940"/>
                  </a:lnTo>
                  <a:lnTo>
                    <a:pt x="47460" y="32342"/>
                  </a:lnTo>
                  <a:lnTo>
                    <a:pt x="61722" y="9274"/>
                  </a:lnTo>
                  <a:lnTo>
                    <a:pt x="71386" y="1948"/>
                  </a:lnTo>
                  <a:lnTo>
                    <a:pt x="81673" y="0"/>
                  </a:lnTo>
                  <a:lnTo>
                    <a:pt x="88297" y="7326"/>
                  </a:lnTo>
                  <a:lnTo>
                    <a:pt x="91570" y="20028"/>
                  </a:lnTo>
                  <a:lnTo>
                    <a:pt x="95622" y="25328"/>
                  </a:lnTo>
                  <a:lnTo>
                    <a:pt x="95389" y="44499"/>
                  </a:lnTo>
                  <a:lnTo>
                    <a:pt x="103026" y="48551"/>
                  </a:lnTo>
                  <a:lnTo>
                    <a:pt x="119236" y="50500"/>
                  </a:lnTo>
                  <a:lnTo>
                    <a:pt x="131081" y="65307"/>
                  </a:lnTo>
                  <a:lnTo>
                    <a:pt x="141758" y="59540"/>
                  </a:lnTo>
                  <a:lnTo>
                    <a:pt x="146434" y="59696"/>
                  </a:lnTo>
                  <a:lnTo>
                    <a:pt x="148850" y="70684"/>
                  </a:lnTo>
                  <a:lnTo>
                    <a:pt x="134978" y="83777"/>
                  </a:lnTo>
                  <a:lnTo>
                    <a:pt x="137939" y="93440"/>
                  </a:lnTo>
                  <a:lnTo>
                    <a:pt x="150019" y="94687"/>
                  </a:lnTo>
                  <a:lnTo>
                    <a:pt x="158903" y="85257"/>
                  </a:lnTo>
                  <a:lnTo>
                    <a:pt x="168723" y="86816"/>
                  </a:lnTo>
                  <a:lnTo>
                    <a:pt x="198337" y="118456"/>
                  </a:lnTo>
                  <a:lnTo>
                    <a:pt x="226158" y="123210"/>
                  </a:lnTo>
                  <a:lnTo>
                    <a:pt x="229587" y="126250"/>
                  </a:lnTo>
                  <a:lnTo>
                    <a:pt x="230678" y="132640"/>
                  </a:lnTo>
                  <a:lnTo>
                    <a:pt x="225067" y="142771"/>
                  </a:lnTo>
                  <a:lnTo>
                    <a:pt x="215170" y="142771"/>
                  </a:lnTo>
                  <a:lnTo>
                    <a:pt x="120171" y="144564"/>
                  </a:lnTo>
                  <a:close/>
                </a:path>
              </a:pathLst>
            </a:custGeom>
            <a:solidFill>
              <a:srgbClr val="336933"/>
            </a:solidFill>
            <a:ln w="7792"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74BDC34A-7D3E-4477-AA6A-2C61E42941AF}"/>
                </a:ext>
              </a:extLst>
            </p:cNvPr>
            <p:cNvSpPr/>
            <p:nvPr/>
          </p:nvSpPr>
          <p:spPr>
            <a:xfrm>
              <a:off x="15463126" y="2169093"/>
              <a:ext cx="230678" cy="144563"/>
            </a:xfrm>
            <a:custGeom>
              <a:avLst/>
              <a:gdLst>
                <a:gd name="connsiteX0" fmla="*/ 120171 w 230678"/>
                <a:gd name="connsiteY0" fmla="*/ 144564 h 144563"/>
                <a:gd name="connsiteX1" fmla="*/ 63125 w 230678"/>
                <a:gd name="connsiteY1" fmla="*/ 144564 h 144563"/>
                <a:gd name="connsiteX2" fmla="*/ 61878 w 230678"/>
                <a:gd name="connsiteY2" fmla="*/ 112534 h 144563"/>
                <a:gd name="connsiteX3" fmla="*/ 33745 w 230678"/>
                <a:gd name="connsiteY3" fmla="*/ 112923 h 144563"/>
                <a:gd name="connsiteX4" fmla="*/ 33589 w 230678"/>
                <a:gd name="connsiteY4" fmla="*/ 81517 h 144563"/>
                <a:gd name="connsiteX5" fmla="*/ 1559 w 230678"/>
                <a:gd name="connsiteY5" fmla="*/ 80504 h 144563"/>
                <a:gd name="connsiteX6" fmla="*/ 0 w 230678"/>
                <a:gd name="connsiteY6" fmla="*/ 18548 h 144563"/>
                <a:gd name="connsiteX7" fmla="*/ 3351 w 230678"/>
                <a:gd name="connsiteY7" fmla="*/ 18314 h 144563"/>
                <a:gd name="connsiteX8" fmla="*/ 6312 w 230678"/>
                <a:gd name="connsiteY8" fmla="*/ 26497 h 144563"/>
                <a:gd name="connsiteX9" fmla="*/ 19717 w 230678"/>
                <a:gd name="connsiteY9" fmla="*/ 37096 h 144563"/>
                <a:gd name="connsiteX10" fmla="*/ 31017 w 230678"/>
                <a:gd name="connsiteY10" fmla="*/ 36940 h 144563"/>
                <a:gd name="connsiteX11" fmla="*/ 47460 w 230678"/>
                <a:gd name="connsiteY11" fmla="*/ 32342 h 144563"/>
                <a:gd name="connsiteX12" fmla="*/ 61722 w 230678"/>
                <a:gd name="connsiteY12" fmla="*/ 9274 h 144563"/>
                <a:gd name="connsiteX13" fmla="*/ 71386 w 230678"/>
                <a:gd name="connsiteY13" fmla="*/ 1948 h 144563"/>
                <a:gd name="connsiteX14" fmla="*/ 81673 w 230678"/>
                <a:gd name="connsiteY14" fmla="*/ 0 h 144563"/>
                <a:gd name="connsiteX15" fmla="*/ 88297 w 230678"/>
                <a:gd name="connsiteY15" fmla="*/ 7326 h 144563"/>
                <a:gd name="connsiteX16" fmla="*/ 91570 w 230678"/>
                <a:gd name="connsiteY16" fmla="*/ 20028 h 144563"/>
                <a:gd name="connsiteX17" fmla="*/ 95622 w 230678"/>
                <a:gd name="connsiteY17" fmla="*/ 25328 h 144563"/>
                <a:gd name="connsiteX18" fmla="*/ 95389 w 230678"/>
                <a:gd name="connsiteY18" fmla="*/ 44499 h 144563"/>
                <a:gd name="connsiteX19" fmla="*/ 103026 w 230678"/>
                <a:gd name="connsiteY19" fmla="*/ 48551 h 144563"/>
                <a:gd name="connsiteX20" fmla="*/ 119236 w 230678"/>
                <a:gd name="connsiteY20" fmla="*/ 50500 h 144563"/>
                <a:gd name="connsiteX21" fmla="*/ 131081 w 230678"/>
                <a:gd name="connsiteY21" fmla="*/ 65307 h 144563"/>
                <a:gd name="connsiteX22" fmla="*/ 141758 w 230678"/>
                <a:gd name="connsiteY22" fmla="*/ 59540 h 144563"/>
                <a:gd name="connsiteX23" fmla="*/ 146434 w 230678"/>
                <a:gd name="connsiteY23" fmla="*/ 59696 h 144563"/>
                <a:gd name="connsiteX24" fmla="*/ 148850 w 230678"/>
                <a:gd name="connsiteY24" fmla="*/ 70684 h 144563"/>
                <a:gd name="connsiteX25" fmla="*/ 134978 w 230678"/>
                <a:gd name="connsiteY25" fmla="*/ 83777 h 144563"/>
                <a:gd name="connsiteX26" fmla="*/ 137939 w 230678"/>
                <a:gd name="connsiteY26" fmla="*/ 93440 h 144563"/>
                <a:gd name="connsiteX27" fmla="*/ 150019 w 230678"/>
                <a:gd name="connsiteY27" fmla="*/ 94687 h 144563"/>
                <a:gd name="connsiteX28" fmla="*/ 158903 w 230678"/>
                <a:gd name="connsiteY28" fmla="*/ 85257 h 144563"/>
                <a:gd name="connsiteX29" fmla="*/ 168723 w 230678"/>
                <a:gd name="connsiteY29" fmla="*/ 86816 h 144563"/>
                <a:gd name="connsiteX30" fmla="*/ 198337 w 230678"/>
                <a:gd name="connsiteY30" fmla="*/ 118456 h 144563"/>
                <a:gd name="connsiteX31" fmla="*/ 226158 w 230678"/>
                <a:gd name="connsiteY31" fmla="*/ 123210 h 144563"/>
                <a:gd name="connsiteX32" fmla="*/ 229587 w 230678"/>
                <a:gd name="connsiteY32" fmla="*/ 126250 h 144563"/>
                <a:gd name="connsiteX33" fmla="*/ 230678 w 230678"/>
                <a:gd name="connsiteY33" fmla="*/ 132640 h 144563"/>
                <a:gd name="connsiteX34" fmla="*/ 225067 w 230678"/>
                <a:gd name="connsiteY34" fmla="*/ 142771 h 144563"/>
                <a:gd name="connsiteX35" fmla="*/ 215170 w 230678"/>
                <a:gd name="connsiteY35" fmla="*/ 142771 h 144563"/>
                <a:gd name="connsiteX36" fmla="*/ 120171 w 230678"/>
                <a:gd name="connsiteY36" fmla="*/ 144564 h 144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30678" h="144563">
                  <a:moveTo>
                    <a:pt x="120171" y="144564"/>
                  </a:moveTo>
                  <a:lnTo>
                    <a:pt x="63125" y="144564"/>
                  </a:lnTo>
                  <a:lnTo>
                    <a:pt x="61878" y="112534"/>
                  </a:lnTo>
                  <a:lnTo>
                    <a:pt x="33745" y="112923"/>
                  </a:lnTo>
                  <a:lnTo>
                    <a:pt x="33589" y="81517"/>
                  </a:lnTo>
                  <a:lnTo>
                    <a:pt x="1559" y="80504"/>
                  </a:lnTo>
                  <a:lnTo>
                    <a:pt x="0" y="18548"/>
                  </a:lnTo>
                  <a:lnTo>
                    <a:pt x="3351" y="18314"/>
                  </a:lnTo>
                  <a:lnTo>
                    <a:pt x="6312" y="26497"/>
                  </a:lnTo>
                  <a:lnTo>
                    <a:pt x="19717" y="37096"/>
                  </a:lnTo>
                  <a:lnTo>
                    <a:pt x="31017" y="36940"/>
                  </a:lnTo>
                  <a:lnTo>
                    <a:pt x="47460" y="32342"/>
                  </a:lnTo>
                  <a:lnTo>
                    <a:pt x="61722" y="9274"/>
                  </a:lnTo>
                  <a:lnTo>
                    <a:pt x="71386" y="1948"/>
                  </a:lnTo>
                  <a:lnTo>
                    <a:pt x="81673" y="0"/>
                  </a:lnTo>
                  <a:lnTo>
                    <a:pt x="88297" y="7326"/>
                  </a:lnTo>
                  <a:lnTo>
                    <a:pt x="91570" y="20028"/>
                  </a:lnTo>
                  <a:lnTo>
                    <a:pt x="95622" y="25328"/>
                  </a:lnTo>
                  <a:lnTo>
                    <a:pt x="95389" y="44499"/>
                  </a:lnTo>
                  <a:lnTo>
                    <a:pt x="103026" y="48551"/>
                  </a:lnTo>
                  <a:lnTo>
                    <a:pt x="119236" y="50500"/>
                  </a:lnTo>
                  <a:lnTo>
                    <a:pt x="131081" y="65307"/>
                  </a:lnTo>
                  <a:lnTo>
                    <a:pt x="141758" y="59540"/>
                  </a:lnTo>
                  <a:lnTo>
                    <a:pt x="146434" y="59696"/>
                  </a:lnTo>
                  <a:lnTo>
                    <a:pt x="148850" y="70684"/>
                  </a:lnTo>
                  <a:lnTo>
                    <a:pt x="134978" y="83777"/>
                  </a:lnTo>
                  <a:lnTo>
                    <a:pt x="137939" y="93440"/>
                  </a:lnTo>
                  <a:lnTo>
                    <a:pt x="150019" y="94687"/>
                  </a:lnTo>
                  <a:lnTo>
                    <a:pt x="158903" y="85257"/>
                  </a:lnTo>
                  <a:lnTo>
                    <a:pt x="168723" y="86816"/>
                  </a:lnTo>
                  <a:lnTo>
                    <a:pt x="198337" y="118456"/>
                  </a:lnTo>
                  <a:lnTo>
                    <a:pt x="226158" y="123210"/>
                  </a:lnTo>
                  <a:lnTo>
                    <a:pt x="229587" y="126250"/>
                  </a:lnTo>
                  <a:lnTo>
                    <a:pt x="230678" y="132640"/>
                  </a:lnTo>
                  <a:lnTo>
                    <a:pt x="225067" y="142771"/>
                  </a:lnTo>
                  <a:lnTo>
                    <a:pt x="215170" y="142771"/>
                  </a:lnTo>
                  <a:lnTo>
                    <a:pt x="120171" y="144564"/>
                  </a:lnTo>
                  <a:close/>
                </a:path>
              </a:pathLst>
            </a:custGeom>
            <a:noFill/>
            <a:ln w="4208" cap="flat">
              <a:solidFill>
                <a:srgbClr val="FFFFFF"/>
              </a:solid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4B69854F-1F8F-46DC-96F5-B36858590AC1}"/>
                </a:ext>
              </a:extLst>
            </p:cNvPr>
            <p:cNvSpPr/>
            <p:nvPr/>
          </p:nvSpPr>
          <p:spPr>
            <a:xfrm>
              <a:off x="15930172" y="2185459"/>
              <a:ext cx="125703" cy="159838"/>
            </a:xfrm>
            <a:custGeom>
              <a:avLst/>
              <a:gdLst>
                <a:gd name="connsiteX0" fmla="*/ 68892 w 125703"/>
                <a:gd name="connsiteY0" fmla="*/ 159838 h 159838"/>
                <a:gd name="connsiteX1" fmla="*/ 0 w 125703"/>
                <a:gd name="connsiteY1" fmla="*/ 159448 h 159838"/>
                <a:gd name="connsiteX2" fmla="*/ 779 w 125703"/>
                <a:gd name="connsiteY2" fmla="*/ 95700 h 159838"/>
                <a:gd name="connsiteX3" fmla="*/ 3429 w 125703"/>
                <a:gd name="connsiteY3" fmla="*/ 95700 h 159838"/>
                <a:gd name="connsiteX4" fmla="*/ 3039 w 125703"/>
                <a:gd name="connsiteY4" fmla="*/ 312 h 159838"/>
                <a:gd name="connsiteX5" fmla="*/ 33900 w 125703"/>
                <a:gd name="connsiteY5" fmla="*/ 0 h 159838"/>
                <a:gd name="connsiteX6" fmla="*/ 125704 w 125703"/>
                <a:gd name="connsiteY6" fmla="*/ 468 h 159838"/>
                <a:gd name="connsiteX7" fmla="*/ 124847 w 125703"/>
                <a:gd name="connsiteY7" fmla="*/ 126483 h 159838"/>
                <a:gd name="connsiteX8" fmla="*/ 97571 w 125703"/>
                <a:gd name="connsiteY8" fmla="*/ 126094 h 159838"/>
                <a:gd name="connsiteX9" fmla="*/ 96557 w 125703"/>
                <a:gd name="connsiteY9" fmla="*/ 159059 h 159838"/>
                <a:gd name="connsiteX10" fmla="*/ 68892 w 125703"/>
                <a:gd name="connsiteY10" fmla="*/ 159838 h 159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5703" h="159838">
                  <a:moveTo>
                    <a:pt x="68892" y="159838"/>
                  </a:moveTo>
                  <a:lnTo>
                    <a:pt x="0" y="159448"/>
                  </a:lnTo>
                  <a:lnTo>
                    <a:pt x="779" y="95700"/>
                  </a:lnTo>
                  <a:lnTo>
                    <a:pt x="3429" y="95700"/>
                  </a:lnTo>
                  <a:lnTo>
                    <a:pt x="3039" y="312"/>
                  </a:lnTo>
                  <a:lnTo>
                    <a:pt x="33900" y="0"/>
                  </a:lnTo>
                  <a:lnTo>
                    <a:pt x="125704" y="468"/>
                  </a:lnTo>
                  <a:lnTo>
                    <a:pt x="124847" y="126483"/>
                  </a:lnTo>
                  <a:lnTo>
                    <a:pt x="97571" y="126094"/>
                  </a:lnTo>
                  <a:lnTo>
                    <a:pt x="96557" y="159059"/>
                  </a:lnTo>
                  <a:lnTo>
                    <a:pt x="68892" y="159838"/>
                  </a:lnTo>
                  <a:close/>
                </a:path>
              </a:pathLst>
            </a:custGeom>
            <a:solidFill>
              <a:srgbClr val="336933"/>
            </a:solidFill>
            <a:ln w="7792"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143A3050-DC8A-4EA1-B109-93FEBCEC8B16}"/>
                </a:ext>
              </a:extLst>
            </p:cNvPr>
            <p:cNvSpPr/>
            <p:nvPr/>
          </p:nvSpPr>
          <p:spPr>
            <a:xfrm>
              <a:off x="15930172" y="2185459"/>
              <a:ext cx="125703" cy="159838"/>
            </a:xfrm>
            <a:custGeom>
              <a:avLst/>
              <a:gdLst>
                <a:gd name="connsiteX0" fmla="*/ 68892 w 125703"/>
                <a:gd name="connsiteY0" fmla="*/ 159838 h 159838"/>
                <a:gd name="connsiteX1" fmla="*/ 0 w 125703"/>
                <a:gd name="connsiteY1" fmla="*/ 159448 h 159838"/>
                <a:gd name="connsiteX2" fmla="*/ 779 w 125703"/>
                <a:gd name="connsiteY2" fmla="*/ 95700 h 159838"/>
                <a:gd name="connsiteX3" fmla="*/ 3429 w 125703"/>
                <a:gd name="connsiteY3" fmla="*/ 95700 h 159838"/>
                <a:gd name="connsiteX4" fmla="*/ 3039 w 125703"/>
                <a:gd name="connsiteY4" fmla="*/ 312 h 159838"/>
                <a:gd name="connsiteX5" fmla="*/ 33900 w 125703"/>
                <a:gd name="connsiteY5" fmla="*/ 0 h 159838"/>
                <a:gd name="connsiteX6" fmla="*/ 125704 w 125703"/>
                <a:gd name="connsiteY6" fmla="*/ 468 h 159838"/>
                <a:gd name="connsiteX7" fmla="*/ 124847 w 125703"/>
                <a:gd name="connsiteY7" fmla="*/ 126483 h 159838"/>
                <a:gd name="connsiteX8" fmla="*/ 97571 w 125703"/>
                <a:gd name="connsiteY8" fmla="*/ 126094 h 159838"/>
                <a:gd name="connsiteX9" fmla="*/ 96557 w 125703"/>
                <a:gd name="connsiteY9" fmla="*/ 159059 h 159838"/>
                <a:gd name="connsiteX10" fmla="*/ 68892 w 125703"/>
                <a:gd name="connsiteY10" fmla="*/ 159838 h 159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5703" h="159838">
                  <a:moveTo>
                    <a:pt x="68892" y="159838"/>
                  </a:moveTo>
                  <a:lnTo>
                    <a:pt x="0" y="159448"/>
                  </a:lnTo>
                  <a:lnTo>
                    <a:pt x="779" y="95700"/>
                  </a:lnTo>
                  <a:lnTo>
                    <a:pt x="3429" y="95700"/>
                  </a:lnTo>
                  <a:lnTo>
                    <a:pt x="3039" y="312"/>
                  </a:lnTo>
                  <a:lnTo>
                    <a:pt x="33900" y="0"/>
                  </a:lnTo>
                  <a:lnTo>
                    <a:pt x="125704" y="468"/>
                  </a:lnTo>
                  <a:lnTo>
                    <a:pt x="124847" y="126483"/>
                  </a:lnTo>
                  <a:lnTo>
                    <a:pt x="97571" y="126094"/>
                  </a:lnTo>
                  <a:lnTo>
                    <a:pt x="96557" y="159059"/>
                  </a:lnTo>
                  <a:lnTo>
                    <a:pt x="68892" y="159838"/>
                  </a:lnTo>
                  <a:close/>
                </a:path>
              </a:pathLst>
            </a:custGeom>
            <a:noFill/>
            <a:ln w="4208" cap="flat">
              <a:solidFill>
                <a:srgbClr val="FFFFFF"/>
              </a:solid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D04A7BF2-1258-47F4-802D-DC9AD34973B2}"/>
                </a:ext>
              </a:extLst>
            </p:cNvPr>
            <p:cNvSpPr/>
            <p:nvPr/>
          </p:nvSpPr>
          <p:spPr>
            <a:xfrm>
              <a:off x="14898277" y="2190213"/>
              <a:ext cx="251096" cy="124690"/>
            </a:xfrm>
            <a:custGeom>
              <a:avLst/>
              <a:gdLst>
                <a:gd name="connsiteX0" fmla="*/ 1247 w 251096"/>
                <a:gd name="connsiteY0" fmla="*/ 123912 h 124690"/>
                <a:gd name="connsiteX1" fmla="*/ 0 w 251096"/>
                <a:gd name="connsiteY1" fmla="*/ 623 h 124690"/>
                <a:gd name="connsiteX2" fmla="*/ 32575 w 251096"/>
                <a:gd name="connsiteY2" fmla="*/ 0 h 124690"/>
                <a:gd name="connsiteX3" fmla="*/ 44655 w 251096"/>
                <a:gd name="connsiteY3" fmla="*/ 14651 h 124690"/>
                <a:gd name="connsiteX4" fmla="*/ 51825 w 251096"/>
                <a:gd name="connsiteY4" fmla="*/ 18392 h 124690"/>
                <a:gd name="connsiteX5" fmla="*/ 69047 w 251096"/>
                <a:gd name="connsiteY5" fmla="*/ 21431 h 124690"/>
                <a:gd name="connsiteX6" fmla="*/ 79646 w 251096"/>
                <a:gd name="connsiteY6" fmla="*/ 32498 h 124690"/>
                <a:gd name="connsiteX7" fmla="*/ 101155 w 251096"/>
                <a:gd name="connsiteY7" fmla="*/ 41226 h 124690"/>
                <a:gd name="connsiteX8" fmla="*/ 125938 w 251096"/>
                <a:gd name="connsiteY8" fmla="*/ 37018 h 124690"/>
                <a:gd name="connsiteX9" fmla="*/ 125782 w 251096"/>
                <a:gd name="connsiteY9" fmla="*/ 15275 h 124690"/>
                <a:gd name="connsiteX10" fmla="*/ 251096 w 251096"/>
                <a:gd name="connsiteY10" fmla="*/ 13716 h 124690"/>
                <a:gd name="connsiteX11" fmla="*/ 251018 w 251096"/>
                <a:gd name="connsiteY11" fmla="*/ 122119 h 124690"/>
                <a:gd name="connsiteX12" fmla="*/ 219768 w 251096"/>
                <a:gd name="connsiteY12" fmla="*/ 122665 h 124690"/>
                <a:gd name="connsiteX13" fmla="*/ 94921 w 251096"/>
                <a:gd name="connsiteY13" fmla="*/ 124691 h 124690"/>
                <a:gd name="connsiteX14" fmla="*/ 1247 w 251096"/>
                <a:gd name="connsiteY14" fmla="*/ 123912 h 124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1096" h="124690">
                  <a:moveTo>
                    <a:pt x="1247" y="123912"/>
                  </a:moveTo>
                  <a:lnTo>
                    <a:pt x="0" y="623"/>
                  </a:lnTo>
                  <a:lnTo>
                    <a:pt x="32575" y="0"/>
                  </a:lnTo>
                  <a:lnTo>
                    <a:pt x="44655" y="14651"/>
                  </a:lnTo>
                  <a:lnTo>
                    <a:pt x="51825" y="18392"/>
                  </a:lnTo>
                  <a:lnTo>
                    <a:pt x="69047" y="21431"/>
                  </a:lnTo>
                  <a:lnTo>
                    <a:pt x="79646" y="32498"/>
                  </a:lnTo>
                  <a:lnTo>
                    <a:pt x="101155" y="41226"/>
                  </a:lnTo>
                  <a:lnTo>
                    <a:pt x="125938" y="37018"/>
                  </a:lnTo>
                  <a:lnTo>
                    <a:pt x="125782" y="15275"/>
                  </a:lnTo>
                  <a:lnTo>
                    <a:pt x="251096" y="13716"/>
                  </a:lnTo>
                  <a:lnTo>
                    <a:pt x="251018" y="122119"/>
                  </a:lnTo>
                  <a:lnTo>
                    <a:pt x="219768" y="122665"/>
                  </a:lnTo>
                  <a:lnTo>
                    <a:pt x="94921" y="124691"/>
                  </a:lnTo>
                  <a:lnTo>
                    <a:pt x="1247" y="123912"/>
                  </a:lnTo>
                  <a:close/>
                </a:path>
              </a:pathLst>
            </a:custGeom>
            <a:solidFill>
              <a:srgbClr val="336933"/>
            </a:solidFill>
            <a:ln w="7792"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BEB0F049-F42F-4E53-BFF0-77FFF6EDF69E}"/>
                </a:ext>
              </a:extLst>
            </p:cNvPr>
            <p:cNvSpPr/>
            <p:nvPr/>
          </p:nvSpPr>
          <p:spPr>
            <a:xfrm>
              <a:off x="14898277" y="2190213"/>
              <a:ext cx="251096" cy="124690"/>
            </a:xfrm>
            <a:custGeom>
              <a:avLst/>
              <a:gdLst>
                <a:gd name="connsiteX0" fmla="*/ 1247 w 251096"/>
                <a:gd name="connsiteY0" fmla="*/ 123912 h 124690"/>
                <a:gd name="connsiteX1" fmla="*/ 0 w 251096"/>
                <a:gd name="connsiteY1" fmla="*/ 623 h 124690"/>
                <a:gd name="connsiteX2" fmla="*/ 32575 w 251096"/>
                <a:gd name="connsiteY2" fmla="*/ 0 h 124690"/>
                <a:gd name="connsiteX3" fmla="*/ 44655 w 251096"/>
                <a:gd name="connsiteY3" fmla="*/ 14651 h 124690"/>
                <a:gd name="connsiteX4" fmla="*/ 51825 w 251096"/>
                <a:gd name="connsiteY4" fmla="*/ 18392 h 124690"/>
                <a:gd name="connsiteX5" fmla="*/ 69047 w 251096"/>
                <a:gd name="connsiteY5" fmla="*/ 21431 h 124690"/>
                <a:gd name="connsiteX6" fmla="*/ 79646 w 251096"/>
                <a:gd name="connsiteY6" fmla="*/ 32498 h 124690"/>
                <a:gd name="connsiteX7" fmla="*/ 101155 w 251096"/>
                <a:gd name="connsiteY7" fmla="*/ 41226 h 124690"/>
                <a:gd name="connsiteX8" fmla="*/ 125938 w 251096"/>
                <a:gd name="connsiteY8" fmla="*/ 37018 h 124690"/>
                <a:gd name="connsiteX9" fmla="*/ 125782 w 251096"/>
                <a:gd name="connsiteY9" fmla="*/ 15275 h 124690"/>
                <a:gd name="connsiteX10" fmla="*/ 251096 w 251096"/>
                <a:gd name="connsiteY10" fmla="*/ 13716 h 124690"/>
                <a:gd name="connsiteX11" fmla="*/ 251018 w 251096"/>
                <a:gd name="connsiteY11" fmla="*/ 122119 h 124690"/>
                <a:gd name="connsiteX12" fmla="*/ 219768 w 251096"/>
                <a:gd name="connsiteY12" fmla="*/ 122665 h 124690"/>
                <a:gd name="connsiteX13" fmla="*/ 94921 w 251096"/>
                <a:gd name="connsiteY13" fmla="*/ 124691 h 124690"/>
                <a:gd name="connsiteX14" fmla="*/ 1247 w 251096"/>
                <a:gd name="connsiteY14" fmla="*/ 123912 h 124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1096" h="124690">
                  <a:moveTo>
                    <a:pt x="1247" y="123912"/>
                  </a:moveTo>
                  <a:lnTo>
                    <a:pt x="0" y="623"/>
                  </a:lnTo>
                  <a:lnTo>
                    <a:pt x="32575" y="0"/>
                  </a:lnTo>
                  <a:lnTo>
                    <a:pt x="44655" y="14651"/>
                  </a:lnTo>
                  <a:lnTo>
                    <a:pt x="51825" y="18392"/>
                  </a:lnTo>
                  <a:lnTo>
                    <a:pt x="69047" y="21431"/>
                  </a:lnTo>
                  <a:lnTo>
                    <a:pt x="79646" y="32498"/>
                  </a:lnTo>
                  <a:lnTo>
                    <a:pt x="101155" y="41226"/>
                  </a:lnTo>
                  <a:lnTo>
                    <a:pt x="125938" y="37018"/>
                  </a:lnTo>
                  <a:lnTo>
                    <a:pt x="125782" y="15275"/>
                  </a:lnTo>
                  <a:lnTo>
                    <a:pt x="251096" y="13716"/>
                  </a:lnTo>
                  <a:lnTo>
                    <a:pt x="251018" y="122119"/>
                  </a:lnTo>
                  <a:lnTo>
                    <a:pt x="219768" y="122665"/>
                  </a:lnTo>
                  <a:lnTo>
                    <a:pt x="94921" y="124691"/>
                  </a:lnTo>
                  <a:lnTo>
                    <a:pt x="1247" y="123912"/>
                  </a:lnTo>
                  <a:close/>
                </a:path>
              </a:pathLst>
            </a:custGeom>
            <a:noFill/>
            <a:ln w="4208" cap="flat">
              <a:solidFill>
                <a:srgbClr val="FFFFFF"/>
              </a:solid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E3EFB46D-50D4-4929-A6E3-EFB06F98417C}"/>
                </a:ext>
              </a:extLst>
            </p:cNvPr>
            <p:cNvSpPr/>
            <p:nvPr/>
          </p:nvSpPr>
          <p:spPr>
            <a:xfrm>
              <a:off x="15678296" y="2216943"/>
              <a:ext cx="157889" cy="208155"/>
            </a:xfrm>
            <a:custGeom>
              <a:avLst/>
              <a:gdLst>
                <a:gd name="connsiteX0" fmla="*/ 157033 w 157889"/>
                <a:gd name="connsiteY0" fmla="*/ 95544 h 208155"/>
                <a:gd name="connsiteX1" fmla="*/ 157890 w 157889"/>
                <a:gd name="connsiteY1" fmla="*/ 189998 h 208155"/>
                <a:gd name="connsiteX2" fmla="*/ 139810 w 157889"/>
                <a:gd name="connsiteY2" fmla="*/ 191245 h 208155"/>
                <a:gd name="connsiteX3" fmla="*/ 140901 w 157889"/>
                <a:gd name="connsiteY3" fmla="*/ 207922 h 208155"/>
                <a:gd name="connsiteX4" fmla="*/ 78088 w 157889"/>
                <a:gd name="connsiteY4" fmla="*/ 208156 h 208155"/>
                <a:gd name="connsiteX5" fmla="*/ 79335 w 157889"/>
                <a:gd name="connsiteY5" fmla="*/ 126873 h 208155"/>
                <a:gd name="connsiteX6" fmla="*/ 234 w 157889"/>
                <a:gd name="connsiteY6" fmla="*/ 126405 h 208155"/>
                <a:gd name="connsiteX7" fmla="*/ 0 w 157889"/>
                <a:gd name="connsiteY7" fmla="*/ 94843 h 208155"/>
                <a:gd name="connsiteX8" fmla="*/ 9897 w 157889"/>
                <a:gd name="connsiteY8" fmla="*/ 94921 h 208155"/>
                <a:gd name="connsiteX9" fmla="*/ 85569 w 157889"/>
                <a:gd name="connsiteY9" fmla="*/ 94843 h 208155"/>
                <a:gd name="connsiteX10" fmla="*/ 86193 w 157889"/>
                <a:gd name="connsiteY10" fmla="*/ 468 h 208155"/>
                <a:gd name="connsiteX11" fmla="*/ 141524 w 157889"/>
                <a:gd name="connsiteY11" fmla="*/ 0 h 208155"/>
                <a:gd name="connsiteX12" fmla="*/ 148070 w 157889"/>
                <a:gd name="connsiteY12" fmla="*/ 234 h 208155"/>
                <a:gd name="connsiteX13" fmla="*/ 147603 w 157889"/>
                <a:gd name="connsiteY13" fmla="*/ 10833 h 208155"/>
                <a:gd name="connsiteX14" fmla="*/ 143005 w 157889"/>
                <a:gd name="connsiteY14" fmla="*/ 10833 h 208155"/>
                <a:gd name="connsiteX15" fmla="*/ 139965 w 157889"/>
                <a:gd name="connsiteY15" fmla="*/ 95466 h 208155"/>
                <a:gd name="connsiteX16" fmla="*/ 157033 w 157889"/>
                <a:gd name="connsiteY16" fmla="*/ 95544 h 208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889" h="208155">
                  <a:moveTo>
                    <a:pt x="157033" y="95544"/>
                  </a:moveTo>
                  <a:lnTo>
                    <a:pt x="157890" y="189998"/>
                  </a:lnTo>
                  <a:lnTo>
                    <a:pt x="139810" y="191245"/>
                  </a:lnTo>
                  <a:lnTo>
                    <a:pt x="140901" y="207922"/>
                  </a:lnTo>
                  <a:lnTo>
                    <a:pt x="78088" y="208156"/>
                  </a:lnTo>
                  <a:lnTo>
                    <a:pt x="79335" y="126873"/>
                  </a:lnTo>
                  <a:lnTo>
                    <a:pt x="234" y="126405"/>
                  </a:lnTo>
                  <a:lnTo>
                    <a:pt x="0" y="94843"/>
                  </a:lnTo>
                  <a:lnTo>
                    <a:pt x="9897" y="94921"/>
                  </a:lnTo>
                  <a:lnTo>
                    <a:pt x="85569" y="94843"/>
                  </a:lnTo>
                  <a:lnTo>
                    <a:pt x="86193" y="468"/>
                  </a:lnTo>
                  <a:lnTo>
                    <a:pt x="141524" y="0"/>
                  </a:lnTo>
                  <a:lnTo>
                    <a:pt x="148070" y="234"/>
                  </a:lnTo>
                  <a:lnTo>
                    <a:pt x="147603" y="10833"/>
                  </a:lnTo>
                  <a:lnTo>
                    <a:pt x="143005" y="10833"/>
                  </a:lnTo>
                  <a:lnTo>
                    <a:pt x="139965" y="95466"/>
                  </a:lnTo>
                  <a:lnTo>
                    <a:pt x="157033" y="95544"/>
                  </a:lnTo>
                  <a:close/>
                </a:path>
              </a:pathLst>
            </a:custGeom>
            <a:solidFill>
              <a:srgbClr val="336933"/>
            </a:solidFill>
            <a:ln w="7792"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A36F16D8-65C3-4554-BBB7-1F75291F449E}"/>
                </a:ext>
              </a:extLst>
            </p:cNvPr>
            <p:cNvSpPr/>
            <p:nvPr/>
          </p:nvSpPr>
          <p:spPr>
            <a:xfrm>
              <a:off x="15678296" y="2216943"/>
              <a:ext cx="157889" cy="208155"/>
            </a:xfrm>
            <a:custGeom>
              <a:avLst/>
              <a:gdLst>
                <a:gd name="connsiteX0" fmla="*/ 157033 w 157889"/>
                <a:gd name="connsiteY0" fmla="*/ 95544 h 208155"/>
                <a:gd name="connsiteX1" fmla="*/ 157890 w 157889"/>
                <a:gd name="connsiteY1" fmla="*/ 189998 h 208155"/>
                <a:gd name="connsiteX2" fmla="*/ 139810 w 157889"/>
                <a:gd name="connsiteY2" fmla="*/ 191245 h 208155"/>
                <a:gd name="connsiteX3" fmla="*/ 140901 w 157889"/>
                <a:gd name="connsiteY3" fmla="*/ 207922 h 208155"/>
                <a:gd name="connsiteX4" fmla="*/ 78088 w 157889"/>
                <a:gd name="connsiteY4" fmla="*/ 208156 h 208155"/>
                <a:gd name="connsiteX5" fmla="*/ 79335 w 157889"/>
                <a:gd name="connsiteY5" fmla="*/ 126873 h 208155"/>
                <a:gd name="connsiteX6" fmla="*/ 234 w 157889"/>
                <a:gd name="connsiteY6" fmla="*/ 126405 h 208155"/>
                <a:gd name="connsiteX7" fmla="*/ 0 w 157889"/>
                <a:gd name="connsiteY7" fmla="*/ 94843 h 208155"/>
                <a:gd name="connsiteX8" fmla="*/ 9897 w 157889"/>
                <a:gd name="connsiteY8" fmla="*/ 94921 h 208155"/>
                <a:gd name="connsiteX9" fmla="*/ 85569 w 157889"/>
                <a:gd name="connsiteY9" fmla="*/ 94843 h 208155"/>
                <a:gd name="connsiteX10" fmla="*/ 86193 w 157889"/>
                <a:gd name="connsiteY10" fmla="*/ 468 h 208155"/>
                <a:gd name="connsiteX11" fmla="*/ 141524 w 157889"/>
                <a:gd name="connsiteY11" fmla="*/ 0 h 208155"/>
                <a:gd name="connsiteX12" fmla="*/ 148070 w 157889"/>
                <a:gd name="connsiteY12" fmla="*/ 234 h 208155"/>
                <a:gd name="connsiteX13" fmla="*/ 147603 w 157889"/>
                <a:gd name="connsiteY13" fmla="*/ 10833 h 208155"/>
                <a:gd name="connsiteX14" fmla="*/ 143005 w 157889"/>
                <a:gd name="connsiteY14" fmla="*/ 10833 h 208155"/>
                <a:gd name="connsiteX15" fmla="*/ 139965 w 157889"/>
                <a:gd name="connsiteY15" fmla="*/ 95466 h 208155"/>
                <a:gd name="connsiteX16" fmla="*/ 157033 w 157889"/>
                <a:gd name="connsiteY16" fmla="*/ 95544 h 208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889" h="208155">
                  <a:moveTo>
                    <a:pt x="157033" y="95544"/>
                  </a:moveTo>
                  <a:lnTo>
                    <a:pt x="157890" y="189998"/>
                  </a:lnTo>
                  <a:lnTo>
                    <a:pt x="139810" y="191245"/>
                  </a:lnTo>
                  <a:lnTo>
                    <a:pt x="140901" y="207922"/>
                  </a:lnTo>
                  <a:lnTo>
                    <a:pt x="78088" y="208156"/>
                  </a:lnTo>
                  <a:lnTo>
                    <a:pt x="79335" y="126873"/>
                  </a:lnTo>
                  <a:lnTo>
                    <a:pt x="234" y="126405"/>
                  </a:lnTo>
                  <a:lnTo>
                    <a:pt x="0" y="94843"/>
                  </a:lnTo>
                  <a:lnTo>
                    <a:pt x="9897" y="94921"/>
                  </a:lnTo>
                  <a:lnTo>
                    <a:pt x="85569" y="94843"/>
                  </a:lnTo>
                  <a:lnTo>
                    <a:pt x="86193" y="468"/>
                  </a:lnTo>
                  <a:lnTo>
                    <a:pt x="141524" y="0"/>
                  </a:lnTo>
                  <a:lnTo>
                    <a:pt x="148070" y="234"/>
                  </a:lnTo>
                  <a:lnTo>
                    <a:pt x="147603" y="10833"/>
                  </a:lnTo>
                  <a:lnTo>
                    <a:pt x="143005" y="10833"/>
                  </a:lnTo>
                  <a:lnTo>
                    <a:pt x="139965" y="95466"/>
                  </a:lnTo>
                  <a:lnTo>
                    <a:pt x="157033" y="95544"/>
                  </a:lnTo>
                  <a:close/>
                </a:path>
              </a:pathLst>
            </a:custGeom>
            <a:noFill/>
            <a:ln w="4208" cap="flat">
              <a:solidFill>
                <a:srgbClr val="FFFFFF"/>
              </a:solid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B9CBCB35-BB17-48AD-A89A-DA2BB1B7E97B}"/>
                </a:ext>
              </a:extLst>
            </p:cNvPr>
            <p:cNvSpPr/>
            <p:nvPr/>
          </p:nvSpPr>
          <p:spPr>
            <a:xfrm>
              <a:off x="15368829" y="2281627"/>
              <a:ext cx="215637" cy="112143"/>
            </a:xfrm>
            <a:custGeom>
              <a:avLst/>
              <a:gdLst>
                <a:gd name="connsiteX0" fmla="*/ 215637 w 215637"/>
                <a:gd name="connsiteY0" fmla="*/ 112144 h 112143"/>
                <a:gd name="connsiteX1" fmla="*/ 62657 w 215637"/>
                <a:gd name="connsiteY1" fmla="*/ 111754 h 112143"/>
                <a:gd name="connsiteX2" fmla="*/ 61956 w 215637"/>
                <a:gd name="connsiteY2" fmla="*/ 105831 h 112143"/>
                <a:gd name="connsiteX3" fmla="*/ 54630 w 215637"/>
                <a:gd name="connsiteY3" fmla="*/ 112066 h 112143"/>
                <a:gd name="connsiteX4" fmla="*/ 44655 w 215637"/>
                <a:gd name="connsiteY4" fmla="*/ 111053 h 112143"/>
                <a:gd name="connsiteX5" fmla="*/ 35537 w 215637"/>
                <a:gd name="connsiteY5" fmla="*/ 103104 h 112143"/>
                <a:gd name="connsiteX6" fmla="*/ 23224 w 215637"/>
                <a:gd name="connsiteY6" fmla="*/ 99909 h 112143"/>
                <a:gd name="connsiteX7" fmla="*/ 15041 w 215637"/>
                <a:gd name="connsiteY7" fmla="*/ 90011 h 112143"/>
                <a:gd name="connsiteX8" fmla="*/ 9196 w 215637"/>
                <a:gd name="connsiteY8" fmla="*/ 90323 h 112143"/>
                <a:gd name="connsiteX9" fmla="*/ 0 w 215637"/>
                <a:gd name="connsiteY9" fmla="*/ 95544 h 112143"/>
                <a:gd name="connsiteX10" fmla="*/ 156 w 215637"/>
                <a:gd name="connsiteY10" fmla="*/ 32887 h 112143"/>
                <a:gd name="connsiteX11" fmla="*/ 61021 w 215637"/>
                <a:gd name="connsiteY11" fmla="*/ 32342 h 112143"/>
                <a:gd name="connsiteX12" fmla="*/ 61800 w 215637"/>
                <a:gd name="connsiteY12" fmla="*/ 1325 h 112143"/>
                <a:gd name="connsiteX13" fmla="*/ 128042 w 215637"/>
                <a:gd name="connsiteY13" fmla="*/ 390 h 112143"/>
                <a:gd name="connsiteX14" fmla="*/ 156175 w 215637"/>
                <a:gd name="connsiteY14" fmla="*/ 0 h 112143"/>
                <a:gd name="connsiteX15" fmla="*/ 157422 w 215637"/>
                <a:gd name="connsiteY15" fmla="*/ 32030 h 112143"/>
                <a:gd name="connsiteX16" fmla="*/ 214468 w 215637"/>
                <a:gd name="connsiteY16" fmla="*/ 32030 h 112143"/>
                <a:gd name="connsiteX17" fmla="*/ 215637 w 215637"/>
                <a:gd name="connsiteY17" fmla="*/ 112144 h 112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5637" h="112143">
                  <a:moveTo>
                    <a:pt x="215637" y="112144"/>
                  </a:moveTo>
                  <a:lnTo>
                    <a:pt x="62657" y="111754"/>
                  </a:lnTo>
                  <a:lnTo>
                    <a:pt x="61956" y="105831"/>
                  </a:lnTo>
                  <a:lnTo>
                    <a:pt x="54630" y="112066"/>
                  </a:lnTo>
                  <a:lnTo>
                    <a:pt x="44655" y="111053"/>
                  </a:lnTo>
                  <a:lnTo>
                    <a:pt x="35537" y="103104"/>
                  </a:lnTo>
                  <a:lnTo>
                    <a:pt x="23224" y="99909"/>
                  </a:lnTo>
                  <a:lnTo>
                    <a:pt x="15041" y="90011"/>
                  </a:lnTo>
                  <a:lnTo>
                    <a:pt x="9196" y="90323"/>
                  </a:lnTo>
                  <a:lnTo>
                    <a:pt x="0" y="95544"/>
                  </a:lnTo>
                  <a:lnTo>
                    <a:pt x="156" y="32887"/>
                  </a:lnTo>
                  <a:lnTo>
                    <a:pt x="61021" y="32342"/>
                  </a:lnTo>
                  <a:lnTo>
                    <a:pt x="61800" y="1325"/>
                  </a:lnTo>
                  <a:lnTo>
                    <a:pt x="128042" y="390"/>
                  </a:lnTo>
                  <a:lnTo>
                    <a:pt x="156175" y="0"/>
                  </a:lnTo>
                  <a:lnTo>
                    <a:pt x="157422" y="32030"/>
                  </a:lnTo>
                  <a:lnTo>
                    <a:pt x="214468" y="32030"/>
                  </a:lnTo>
                  <a:lnTo>
                    <a:pt x="215637" y="112144"/>
                  </a:lnTo>
                  <a:close/>
                </a:path>
              </a:pathLst>
            </a:custGeom>
            <a:solidFill>
              <a:srgbClr val="336933"/>
            </a:solidFill>
            <a:ln w="7792"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FDFEC78B-1D4D-468C-8505-B0CE8A413349}"/>
                </a:ext>
              </a:extLst>
            </p:cNvPr>
            <p:cNvSpPr/>
            <p:nvPr/>
          </p:nvSpPr>
          <p:spPr>
            <a:xfrm>
              <a:off x="15368829" y="2281627"/>
              <a:ext cx="215637" cy="112143"/>
            </a:xfrm>
            <a:custGeom>
              <a:avLst/>
              <a:gdLst>
                <a:gd name="connsiteX0" fmla="*/ 215637 w 215637"/>
                <a:gd name="connsiteY0" fmla="*/ 112144 h 112143"/>
                <a:gd name="connsiteX1" fmla="*/ 62657 w 215637"/>
                <a:gd name="connsiteY1" fmla="*/ 111754 h 112143"/>
                <a:gd name="connsiteX2" fmla="*/ 61956 w 215637"/>
                <a:gd name="connsiteY2" fmla="*/ 105831 h 112143"/>
                <a:gd name="connsiteX3" fmla="*/ 54630 w 215637"/>
                <a:gd name="connsiteY3" fmla="*/ 112066 h 112143"/>
                <a:gd name="connsiteX4" fmla="*/ 44655 w 215637"/>
                <a:gd name="connsiteY4" fmla="*/ 111053 h 112143"/>
                <a:gd name="connsiteX5" fmla="*/ 35537 w 215637"/>
                <a:gd name="connsiteY5" fmla="*/ 103104 h 112143"/>
                <a:gd name="connsiteX6" fmla="*/ 23224 w 215637"/>
                <a:gd name="connsiteY6" fmla="*/ 99909 h 112143"/>
                <a:gd name="connsiteX7" fmla="*/ 15041 w 215637"/>
                <a:gd name="connsiteY7" fmla="*/ 90011 h 112143"/>
                <a:gd name="connsiteX8" fmla="*/ 9196 w 215637"/>
                <a:gd name="connsiteY8" fmla="*/ 90323 h 112143"/>
                <a:gd name="connsiteX9" fmla="*/ 0 w 215637"/>
                <a:gd name="connsiteY9" fmla="*/ 95544 h 112143"/>
                <a:gd name="connsiteX10" fmla="*/ 156 w 215637"/>
                <a:gd name="connsiteY10" fmla="*/ 32887 h 112143"/>
                <a:gd name="connsiteX11" fmla="*/ 61021 w 215637"/>
                <a:gd name="connsiteY11" fmla="*/ 32342 h 112143"/>
                <a:gd name="connsiteX12" fmla="*/ 61800 w 215637"/>
                <a:gd name="connsiteY12" fmla="*/ 1325 h 112143"/>
                <a:gd name="connsiteX13" fmla="*/ 128042 w 215637"/>
                <a:gd name="connsiteY13" fmla="*/ 390 h 112143"/>
                <a:gd name="connsiteX14" fmla="*/ 156175 w 215637"/>
                <a:gd name="connsiteY14" fmla="*/ 0 h 112143"/>
                <a:gd name="connsiteX15" fmla="*/ 157422 w 215637"/>
                <a:gd name="connsiteY15" fmla="*/ 32030 h 112143"/>
                <a:gd name="connsiteX16" fmla="*/ 214468 w 215637"/>
                <a:gd name="connsiteY16" fmla="*/ 32030 h 112143"/>
                <a:gd name="connsiteX17" fmla="*/ 215637 w 215637"/>
                <a:gd name="connsiteY17" fmla="*/ 112144 h 112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5637" h="112143">
                  <a:moveTo>
                    <a:pt x="215637" y="112144"/>
                  </a:moveTo>
                  <a:lnTo>
                    <a:pt x="62657" y="111754"/>
                  </a:lnTo>
                  <a:lnTo>
                    <a:pt x="61956" y="105831"/>
                  </a:lnTo>
                  <a:lnTo>
                    <a:pt x="54630" y="112066"/>
                  </a:lnTo>
                  <a:lnTo>
                    <a:pt x="44655" y="111053"/>
                  </a:lnTo>
                  <a:lnTo>
                    <a:pt x="35537" y="103104"/>
                  </a:lnTo>
                  <a:lnTo>
                    <a:pt x="23224" y="99909"/>
                  </a:lnTo>
                  <a:lnTo>
                    <a:pt x="15041" y="90011"/>
                  </a:lnTo>
                  <a:lnTo>
                    <a:pt x="9196" y="90323"/>
                  </a:lnTo>
                  <a:lnTo>
                    <a:pt x="0" y="95544"/>
                  </a:lnTo>
                  <a:lnTo>
                    <a:pt x="156" y="32887"/>
                  </a:lnTo>
                  <a:lnTo>
                    <a:pt x="61021" y="32342"/>
                  </a:lnTo>
                  <a:lnTo>
                    <a:pt x="61800" y="1325"/>
                  </a:lnTo>
                  <a:lnTo>
                    <a:pt x="128042" y="390"/>
                  </a:lnTo>
                  <a:lnTo>
                    <a:pt x="156175" y="0"/>
                  </a:lnTo>
                  <a:lnTo>
                    <a:pt x="157422" y="32030"/>
                  </a:lnTo>
                  <a:lnTo>
                    <a:pt x="214468" y="32030"/>
                  </a:lnTo>
                  <a:lnTo>
                    <a:pt x="215637" y="112144"/>
                  </a:lnTo>
                  <a:close/>
                </a:path>
              </a:pathLst>
            </a:custGeom>
            <a:noFill/>
            <a:ln w="4208" cap="flat">
              <a:solidFill>
                <a:srgbClr val="FFFFFF"/>
              </a:solid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E55B643F-74CD-41F2-AE0B-9738E7BBBCB0}"/>
                </a:ext>
              </a:extLst>
            </p:cNvPr>
            <p:cNvSpPr/>
            <p:nvPr/>
          </p:nvSpPr>
          <p:spPr>
            <a:xfrm>
              <a:off x="15975450" y="2311552"/>
              <a:ext cx="143550" cy="191478"/>
            </a:xfrm>
            <a:custGeom>
              <a:avLst/>
              <a:gdLst>
                <a:gd name="connsiteX0" fmla="*/ 143550 w 143550"/>
                <a:gd name="connsiteY0" fmla="*/ 623 h 191478"/>
                <a:gd name="connsiteX1" fmla="*/ 143395 w 143550"/>
                <a:gd name="connsiteY1" fmla="*/ 96791 h 191478"/>
                <a:gd name="connsiteX2" fmla="*/ 140667 w 143550"/>
                <a:gd name="connsiteY2" fmla="*/ 97259 h 191478"/>
                <a:gd name="connsiteX3" fmla="*/ 141836 w 143550"/>
                <a:gd name="connsiteY3" fmla="*/ 190388 h 191478"/>
                <a:gd name="connsiteX4" fmla="*/ 47304 w 143550"/>
                <a:gd name="connsiteY4" fmla="*/ 191478 h 191478"/>
                <a:gd name="connsiteX5" fmla="*/ 46136 w 143550"/>
                <a:gd name="connsiteY5" fmla="*/ 128042 h 191478"/>
                <a:gd name="connsiteX6" fmla="*/ 5144 w 143550"/>
                <a:gd name="connsiteY6" fmla="*/ 127964 h 191478"/>
                <a:gd name="connsiteX7" fmla="*/ 16600 w 143550"/>
                <a:gd name="connsiteY7" fmla="*/ 111910 h 191478"/>
                <a:gd name="connsiteX8" fmla="*/ 2961 w 143550"/>
                <a:gd name="connsiteY8" fmla="*/ 98116 h 191478"/>
                <a:gd name="connsiteX9" fmla="*/ 2961 w 143550"/>
                <a:gd name="connsiteY9" fmla="*/ 81828 h 191478"/>
                <a:gd name="connsiteX10" fmla="*/ 0 w 143550"/>
                <a:gd name="connsiteY10" fmla="*/ 73879 h 191478"/>
                <a:gd name="connsiteX11" fmla="*/ 18002 w 143550"/>
                <a:gd name="connsiteY11" fmla="*/ 55877 h 191478"/>
                <a:gd name="connsiteX12" fmla="*/ 18080 w 143550"/>
                <a:gd name="connsiteY12" fmla="*/ 46759 h 191478"/>
                <a:gd name="connsiteX13" fmla="*/ 23146 w 143550"/>
                <a:gd name="connsiteY13" fmla="*/ 46915 h 191478"/>
                <a:gd name="connsiteX14" fmla="*/ 23613 w 143550"/>
                <a:gd name="connsiteY14" fmla="*/ 33744 h 191478"/>
                <a:gd name="connsiteX15" fmla="*/ 51279 w 143550"/>
                <a:gd name="connsiteY15" fmla="*/ 32965 h 191478"/>
                <a:gd name="connsiteX16" fmla="*/ 52292 w 143550"/>
                <a:gd name="connsiteY16" fmla="*/ 0 h 191478"/>
                <a:gd name="connsiteX17" fmla="*/ 79568 w 143550"/>
                <a:gd name="connsiteY17" fmla="*/ 390 h 191478"/>
                <a:gd name="connsiteX18" fmla="*/ 143550 w 143550"/>
                <a:gd name="connsiteY18" fmla="*/ 623 h 191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3550" h="191478">
                  <a:moveTo>
                    <a:pt x="143550" y="623"/>
                  </a:moveTo>
                  <a:lnTo>
                    <a:pt x="143395" y="96791"/>
                  </a:lnTo>
                  <a:lnTo>
                    <a:pt x="140667" y="97259"/>
                  </a:lnTo>
                  <a:lnTo>
                    <a:pt x="141836" y="190388"/>
                  </a:lnTo>
                  <a:lnTo>
                    <a:pt x="47304" y="191478"/>
                  </a:lnTo>
                  <a:lnTo>
                    <a:pt x="46136" y="128042"/>
                  </a:lnTo>
                  <a:lnTo>
                    <a:pt x="5144" y="127964"/>
                  </a:lnTo>
                  <a:lnTo>
                    <a:pt x="16600" y="111910"/>
                  </a:lnTo>
                  <a:lnTo>
                    <a:pt x="2961" y="98116"/>
                  </a:lnTo>
                  <a:lnTo>
                    <a:pt x="2961" y="81828"/>
                  </a:lnTo>
                  <a:lnTo>
                    <a:pt x="0" y="73879"/>
                  </a:lnTo>
                  <a:lnTo>
                    <a:pt x="18002" y="55877"/>
                  </a:lnTo>
                  <a:lnTo>
                    <a:pt x="18080" y="46759"/>
                  </a:lnTo>
                  <a:lnTo>
                    <a:pt x="23146" y="46915"/>
                  </a:lnTo>
                  <a:lnTo>
                    <a:pt x="23613" y="33744"/>
                  </a:lnTo>
                  <a:lnTo>
                    <a:pt x="51279" y="32965"/>
                  </a:lnTo>
                  <a:lnTo>
                    <a:pt x="52292" y="0"/>
                  </a:lnTo>
                  <a:lnTo>
                    <a:pt x="79568" y="390"/>
                  </a:lnTo>
                  <a:lnTo>
                    <a:pt x="143550" y="623"/>
                  </a:lnTo>
                  <a:close/>
                </a:path>
              </a:pathLst>
            </a:custGeom>
            <a:solidFill>
              <a:srgbClr val="336933"/>
            </a:solidFill>
            <a:ln w="7792"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CFEFF8A7-D6F0-41B4-A422-1DF9387F25DE}"/>
                </a:ext>
              </a:extLst>
            </p:cNvPr>
            <p:cNvSpPr/>
            <p:nvPr/>
          </p:nvSpPr>
          <p:spPr>
            <a:xfrm>
              <a:off x="15975450" y="2311552"/>
              <a:ext cx="143550" cy="191478"/>
            </a:xfrm>
            <a:custGeom>
              <a:avLst/>
              <a:gdLst>
                <a:gd name="connsiteX0" fmla="*/ 143550 w 143550"/>
                <a:gd name="connsiteY0" fmla="*/ 623 h 191478"/>
                <a:gd name="connsiteX1" fmla="*/ 143395 w 143550"/>
                <a:gd name="connsiteY1" fmla="*/ 96791 h 191478"/>
                <a:gd name="connsiteX2" fmla="*/ 140667 w 143550"/>
                <a:gd name="connsiteY2" fmla="*/ 97259 h 191478"/>
                <a:gd name="connsiteX3" fmla="*/ 141836 w 143550"/>
                <a:gd name="connsiteY3" fmla="*/ 190388 h 191478"/>
                <a:gd name="connsiteX4" fmla="*/ 47304 w 143550"/>
                <a:gd name="connsiteY4" fmla="*/ 191478 h 191478"/>
                <a:gd name="connsiteX5" fmla="*/ 46136 w 143550"/>
                <a:gd name="connsiteY5" fmla="*/ 128042 h 191478"/>
                <a:gd name="connsiteX6" fmla="*/ 5144 w 143550"/>
                <a:gd name="connsiteY6" fmla="*/ 127964 h 191478"/>
                <a:gd name="connsiteX7" fmla="*/ 16600 w 143550"/>
                <a:gd name="connsiteY7" fmla="*/ 111910 h 191478"/>
                <a:gd name="connsiteX8" fmla="*/ 2961 w 143550"/>
                <a:gd name="connsiteY8" fmla="*/ 98116 h 191478"/>
                <a:gd name="connsiteX9" fmla="*/ 2961 w 143550"/>
                <a:gd name="connsiteY9" fmla="*/ 81828 h 191478"/>
                <a:gd name="connsiteX10" fmla="*/ 0 w 143550"/>
                <a:gd name="connsiteY10" fmla="*/ 73879 h 191478"/>
                <a:gd name="connsiteX11" fmla="*/ 18002 w 143550"/>
                <a:gd name="connsiteY11" fmla="*/ 55877 h 191478"/>
                <a:gd name="connsiteX12" fmla="*/ 18080 w 143550"/>
                <a:gd name="connsiteY12" fmla="*/ 46759 h 191478"/>
                <a:gd name="connsiteX13" fmla="*/ 23146 w 143550"/>
                <a:gd name="connsiteY13" fmla="*/ 46915 h 191478"/>
                <a:gd name="connsiteX14" fmla="*/ 23613 w 143550"/>
                <a:gd name="connsiteY14" fmla="*/ 33744 h 191478"/>
                <a:gd name="connsiteX15" fmla="*/ 51279 w 143550"/>
                <a:gd name="connsiteY15" fmla="*/ 32965 h 191478"/>
                <a:gd name="connsiteX16" fmla="*/ 52292 w 143550"/>
                <a:gd name="connsiteY16" fmla="*/ 0 h 191478"/>
                <a:gd name="connsiteX17" fmla="*/ 79568 w 143550"/>
                <a:gd name="connsiteY17" fmla="*/ 390 h 191478"/>
                <a:gd name="connsiteX18" fmla="*/ 143550 w 143550"/>
                <a:gd name="connsiteY18" fmla="*/ 623 h 191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3550" h="191478">
                  <a:moveTo>
                    <a:pt x="143550" y="623"/>
                  </a:moveTo>
                  <a:lnTo>
                    <a:pt x="143395" y="96791"/>
                  </a:lnTo>
                  <a:lnTo>
                    <a:pt x="140667" y="97259"/>
                  </a:lnTo>
                  <a:lnTo>
                    <a:pt x="141836" y="190388"/>
                  </a:lnTo>
                  <a:lnTo>
                    <a:pt x="47304" y="191478"/>
                  </a:lnTo>
                  <a:lnTo>
                    <a:pt x="46136" y="128042"/>
                  </a:lnTo>
                  <a:lnTo>
                    <a:pt x="5144" y="127964"/>
                  </a:lnTo>
                  <a:lnTo>
                    <a:pt x="16600" y="111910"/>
                  </a:lnTo>
                  <a:lnTo>
                    <a:pt x="2961" y="98116"/>
                  </a:lnTo>
                  <a:lnTo>
                    <a:pt x="2961" y="81828"/>
                  </a:lnTo>
                  <a:lnTo>
                    <a:pt x="0" y="73879"/>
                  </a:lnTo>
                  <a:lnTo>
                    <a:pt x="18002" y="55877"/>
                  </a:lnTo>
                  <a:lnTo>
                    <a:pt x="18080" y="46759"/>
                  </a:lnTo>
                  <a:lnTo>
                    <a:pt x="23146" y="46915"/>
                  </a:lnTo>
                  <a:lnTo>
                    <a:pt x="23613" y="33744"/>
                  </a:lnTo>
                  <a:lnTo>
                    <a:pt x="51279" y="32965"/>
                  </a:lnTo>
                  <a:lnTo>
                    <a:pt x="52292" y="0"/>
                  </a:lnTo>
                  <a:lnTo>
                    <a:pt x="79568" y="390"/>
                  </a:lnTo>
                  <a:lnTo>
                    <a:pt x="143550" y="623"/>
                  </a:lnTo>
                  <a:close/>
                </a:path>
              </a:pathLst>
            </a:custGeom>
            <a:noFill/>
            <a:ln w="4208" cap="flat">
              <a:solidFill>
                <a:srgbClr val="FFFFFF"/>
              </a:solid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B0A4F21E-154B-4697-8F7A-4C5F8571B2E9}"/>
                </a:ext>
              </a:extLst>
            </p:cNvPr>
            <p:cNvSpPr/>
            <p:nvPr/>
          </p:nvSpPr>
          <p:spPr>
            <a:xfrm>
              <a:off x="15583297" y="2311786"/>
              <a:ext cx="174333" cy="191868"/>
            </a:xfrm>
            <a:custGeom>
              <a:avLst/>
              <a:gdLst>
                <a:gd name="connsiteX0" fmla="*/ 173087 w 174333"/>
                <a:gd name="connsiteY0" fmla="*/ 113313 h 191868"/>
                <a:gd name="connsiteX1" fmla="*/ 128588 w 174333"/>
                <a:gd name="connsiteY1" fmla="*/ 112378 h 191868"/>
                <a:gd name="connsiteX2" fmla="*/ 128588 w 174333"/>
                <a:gd name="connsiteY2" fmla="*/ 189920 h 191868"/>
                <a:gd name="connsiteX3" fmla="*/ 2182 w 174333"/>
                <a:gd name="connsiteY3" fmla="*/ 191868 h 191868"/>
                <a:gd name="connsiteX4" fmla="*/ 1169 w 174333"/>
                <a:gd name="connsiteY4" fmla="*/ 81984 h 191868"/>
                <a:gd name="connsiteX5" fmla="*/ 0 w 174333"/>
                <a:gd name="connsiteY5" fmla="*/ 1870 h 191868"/>
                <a:gd name="connsiteX6" fmla="*/ 94999 w 174333"/>
                <a:gd name="connsiteY6" fmla="*/ 0 h 191868"/>
                <a:gd name="connsiteX7" fmla="*/ 95233 w 174333"/>
                <a:gd name="connsiteY7" fmla="*/ 31562 h 191868"/>
                <a:gd name="connsiteX8" fmla="*/ 174333 w 174333"/>
                <a:gd name="connsiteY8" fmla="*/ 32030 h 191868"/>
                <a:gd name="connsiteX9" fmla="*/ 173087 w 174333"/>
                <a:gd name="connsiteY9" fmla="*/ 113313 h 19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333" h="191868">
                  <a:moveTo>
                    <a:pt x="173087" y="113313"/>
                  </a:moveTo>
                  <a:lnTo>
                    <a:pt x="128588" y="112378"/>
                  </a:lnTo>
                  <a:lnTo>
                    <a:pt x="128588" y="189920"/>
                  </a:lnTo>
                  <a:lnTo>
                    <a:pt x="2182" y="191868"/>
                  </a:lnTo>
                  <a:lnTo>
                    <a:pt x="1169" y="81984"/>
                  </a:lnTo>
                  <a:lnTo>
                    <a:pt x="0" y="1870"/>
                  </a:lnTo>
                  <a:lnTo>
                    <a:pt x="94999" y="0"/>
                  </a:lnTo>
                  <a:lnTo>
                    <a:pt x="95233" y="31562"/>
                  </a:lnTo>
                  <a:lnTo>
                    <a:pt x="174333" y="32030"/>
                  </a:lnTo>
                  <a:lnTo>
                    <a:pt x="173087" y="113313"/>
                  </a:lnTo>
                  <a:close/>
                </a:path>
              </a:pathLst>
            </a:custGeom>
            <a:solidFill>
              <a:srgbClr val="336933"/>
            </a:solidFill>
            <a:ln w="7792"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811E9FAE-E582-4436-8066-C0F96F724072}"/>
                </a:ext>
              </a:extLst>
            </p:cNvPr>
            <p:cNvSpPr/>
            <p:nvPr/>
          </p:nvSpPr>
          <p:spPr>
            <a:xfrm>
              <a:off x="15583297" y="2311786"/>
              <a:ext cx="174333" cy="191868"/>
            </a:xfrm>
            <a:custGeom>
              <a:avLst/>
              <a:gdLst>
                <a:gd name="connsiteX0" fmla="*/ 173087 w 174333"/>
                <a:gd name="connsiteY0" fmla="*/ 113313 h 191868"/>
                <a:gd name="connsiteX1" fmla="*/ 128588 w 174333"/>
                <a:gd name="connsiteY1" fmla="*/ 112378 h 191868"/>
                <a:gd name="connsiteX2" fmla="*/ 128588 w 174333"/>
                <a:gd name="connsiteY2" fmla="*/ 189920 h 191868"/>
                <a:gd name="connsiteX3" fmla="*/ 2182 w 174333"/>
                <a:gd name="connsiteY3" fmla="*/ 191868 h 191868"/>
                <a:gd name="connsiteX4" fmla="*/ 1169 w 174333"/>
                <a:gd name="connsiteY4" fmla="*/ 81984 h 191868"/>
                <a:gd name="connsiteX5" fmla="*/ 0 w 174333"/>
                <a:gd name="connsiteY5" fmla="*/ 1870 h 191868"/>
                <a:gd name="connsiteX6" fmla="*/ 94999 w 174333"/>
                <a:gd name="connsiteY6" fmla="*/ 0 h 191868"/>
                <a:gd name="connsiteX7" fmla="*/ 95233 w 174333"/>
                <a:gd name="connsiteY7" fmla="*/ 31562 h 191868"/>
                <a:gd name="connsiteX8" fmla="*/ 174333 w 174333"/>
                <a:gd name="connsiteY8" fmla="*/ 32030 h 191868"/>
                <a:gd name="connsiteX9" fmla="*/ 173087 w 174333"/>
                <a:gd name="connsiteY9" fmla="*/ 113313 h 19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333" h="191868">
                  <a:moveTo>
                    <a:pt x="173087" y="113313"/>
                  </a:moveTo>
                  <a:lnTo>
                    <a:pt x="128588" y="112378"/>
                  </a:lnTo>
                  <a:lnTo>
                    <a:pt x="128588" y="189920"/>
                  </a:lnTo>
                  <a:lnTo>
                    <a:pt x="2182" y="191868"/>
                  </a:lnTo>
                  <a:lnTo>
                    <a:pt x="1169" y="81984"/>
                  </a:lnTo>
                  <a:lnTo>
                    <a:pt x="0" y="1870"/>
                  </a:lnTo>
                  <a:lnTo>
                    <a:pt x="94999" y="0"/>
                  </a:lnTo>
                  <a:lnTo>
                    <a:pt x="95233" y="31562"/>
                  </a:lnTo>
                  <a:lnTo>
                    <a:pt x="174333" y="32030"/>
                  </a:lnTo>
                  <a:lnTo>
                    <a:pt x="173087" y="113313"/>
                  </a:lnTo>
                  <a:close/>
                </a:path>
              </a:pathLst>
            </a:custGeom>
            <a:noFill/>
            <a:ln w="4208" cap="flat">
              <a:solidFill>
                <a:srgbClr val="FFFFFF"/>
              </a:solid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0F40B3A2-0AA2-47F9-B9D8-09634B141C47}"/>
                </a:ext>
              </a:extLst>
            </p:cNvPr>
            <p:cNvSpPr/>
            <p:nvPr/>
          </p:nvSpPr>
          <p:spPr>
            <a:xfrm>
              <a:off x="16116117" y="2312176"/>
              <a:ext cx="99596" cy="192101"/>
            </a:xfrm>
            <a:custGeom>
              <a:avLst/>
              <a:gdLst>
                <a:gd name="connsiteX0" fmla="*/ 2883 w 99596"/>
                <a:gd name="connsiteY0" fmla="*/ 0 h 192101"/>
                <a:gd name="connsiteX1" fmla="*/ 74737 w 99596"/>
                <a:gd name="connsiteY1" fmla="*/ 2416 h 192101"/>
                <a:gd name="connsiteX2" fmla="*/ 77854 w 99596"/>
                <a:gd name="connsiteY2" fmla="*/ 23380 h 192101"/>
                <a:gd name="connsiteX3" fmla="*/ 94453 w 99596"/>
                <a:gd name="connsiteY3" fmla="*/ 149006 h 192101"/>
                <a:gd name="connsiteX4" fmla="*/ 99597 w 99596"/>
                <a:gd name="connsiteY4" fmla="*/ 192102 h 192101"/>
                <a:gd name="connsiteX5" fmla="*/ 1169 w 99596"/>
                <a:gd name="connsiteY5" fmla="*/ 189764 h 192101"/>
                <a:gd name="connsiteX6" fmla="*/ 0 w 99596"/>
                <a:gd name="connsiteY6" fmla="*/ 96635 h 192101"/>
                <a:gd name="connsiteX7" fmla="*/ 2728 w 99596"/>
                <a:gd name="connsiteY7" fmla="*/ 96168 h 192101"/>
                <a:gd name="connsiteX8" fmla="*/ 2883 w 99596"/>
                <a:gd name="connsiteY8" fmla="*/ 0 h 192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596" h="192101">
                  <a:moveTo>
                    <a:pt x="2883" y="0"/>
                  </a:moveTo>
                  <a:lnTo>
                    <a:pt x="74737" y="2416"/>
                  </a:lnTo>
                  <a:lnTo>
                    <a:pt x="77854" y="23380"/>
                  </a:lnTo>
                  <a:lnTo>
                    <a:pt x="94453" y="149006"/>
                  </a:lnTo>
                  <a:lnTo>
                    <a:pt x="99597" y="192102"/>
                  </a:lnTo>
                  <a:lnTo>
                    <a:pt x="1169" y="189764"/>
                  </a:lnTo>
                  <a:lnTo>
                    <a:pt x="0" y="96635"/>
                  </a:lnTo>
                  <a:lnTo>
                    <a:pt x="2728" y="96168"/>
                  </a:lnTo>
                  <a:lnTo>
                    <a:pt x="2883" y="0"/>
                  </a:lnTo>
                  <a:close/>
                </a:path>
              </a:pathLst>
            </a:custGeom>
            <a:solidFill>
              <a:srgbClr val="336933"/>
            </a:solidFill>
            <a:ln w="7792"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B581C2E5-F773-4275-A808-D982F2C9E86A}"/>
                </a:ext>
              </a:extLst>
            </p:cNvPr>
            <p:cNvSpPr/>
            <p:nvPr/>
          </p:nvSpPr>
          <p:spPr>
            <a:xfrm>
              <a:off x="16116117" y="2312176"/>
              <a:ext cx="99596" cy="192101"/>
            </a:xfrm>
            <a:custGeom>
              <a:avLst/>
              <a:gdLst>
                <a:gd name="connsiteX0" fmla="*/ 2883 w 99596"/>
                <a:gd name="connsiteY0" fmla="*/ 0 h 192101"/>
                <a:gd name="connsiteX1" fmla="*/ 74737 w 99596"/>
                <a:gd name="connsiteY1" fmla="*/ 2416 h 192101"/>
                <a:gd name="connsiteX2" fmla="*/ 77854 w 99596"/>
                <a:gd name="connsiteY2" fmla="*/ 23380 h 192101"/>
                <a:gd name="connsiteX3" fmla="*/ 94453 w 99596"/>
                <a:gd name="connsiteY3" fmla="*/ 149006 h 192101"/>
                <a:gd name="connsiteX4" fmla="*/ 99597 w 99596"/>
                <a:gd name="connsiteY4" fmla="*/ 192102 h 192101"/>
                <a:gd name="connsiteX5" fmla="*/ 1169 w 99596"/>
                <a:gd name="connsiteY5" fmla="*/ 189764 h 192101"/>
                <a:gd name="connsiteX6" fmla="*/ 0 w 99596"/>
                <a:gd name="connsiteY6" fmla="*/ 96635 h 192101"/>
                <a:gd name="connsiteX7" fmla="*/ 2728 w 99596"/>
                <a:gd name="connsiteY7" fmla="*/ 96168 h 192101"/>
                <a:gd name="connsiteX8" fmla="*/ 2883 w 99596"/>
                <a:gd name="connsiteY8" fmla="*/ 0 h 192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596" h="192101">
                  <a:moveTo>
                    <a:pt x="2883" y="0"/>
                  </a:moveTo>
                  <a:lnTo>
                    <a:pt x="74737" y="2416"/>
                  </a:lnTo>
                  <a:lnTo>
                    <a:pt x="77854" y="23380"/>
                  </a:lnTo>
                  <a:lnTo>
                    <a:pt x="94453" y="149006"/>
                  </a:lnTo>
                  <a:lnTo>
                    <a:pt x="99597" y="192102"/>
                  </a:lnTo>
                  <a:lnTo>
                    <a:pt x="1169" y="189764"/>
                  </a:lnTo>
                  <a:lnTo>
                    <a:pt x="0" y="96635"/>
                  </a:lnTo>
                  <a:lnTo>
                    <a:pt x="2728" y="96168"/>
                  </a:lnTo>
                  <a:lnTo>
                    <a:pt x="2883" y="0"/>
                  </a:lnTo>
                  <a:close/>
                </a:path>
              </a:pathLst>
            </a:custGeom>
            <a:noFill/>
            <a:ln w="4208" cap="flat">
              <a:solidFill>
                <a:srgbClr val="FFFFFF"/>
              </a:solid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1230E7B3-1E61-46BF-98C1-D6FCE64500E6}"/>
                </a:ext>
              </a:extLst>
            </p:cNvPr>
            <p:cNvSpPr/>
            <p:nvPr/>
          </p:nvSpPr>
          <p:spPr>
            <a:xfrm>
              <a:off x="15117343" y="2312332"/>
              <a:ext cx="158980" cy="160539"/>
            </a:xfrm>
            <a:custGeom>
              <a:avLst/>
              <a:gdLst>
                <a:gd name="connsiteX0" fmla="*/ 158981 w 158980"/>
                <a:gd name="connsiteY0" fmla="*/ 160539 h 160539"/>
                <a:gd name="connsiteX1" fmla="*/ 3663 w 158980"/>
                <a:gd name="connsiteY1" fmla="*/ 160306 h 160539"/>
                <a:gd name="connsiteX2" fmla="*/ 1948 w 158980"/>
                <a:gd name="connsiteY2" fmla="*/ 100142 h 160539"/>
                <a:gd name="connsiteX3" fmla="*/ 0 w 158980"/>
                <a:gd name="connsiteY3" fmla="*/ 99441 h 160539"/>
                <a:gd name="connsiteX4" fmla="*/ 701 w 158980"/>
                <a:gd name="connsiteY4" fmla="*/ 545 h 160539"/>
                <a:gd name="connsiteX5" fmla="*/ 31952 w 158980"/>
                <a:gd name="connsiteY5" fmla="*/ 0 h 160539"/>
                <a:gd name="connsiteX6" fmla="*/ 156097 w 158980"/>
                <a:gd name="connsiteY6" fmla="*/ 390 h 160539"/>
                <a:gd name="connsiteX7" fmla="*/ 158981 w 158980"/>
                <a:gd name="connsiteY7" fmla="*/ 160539 h 160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980" h="160539">
                  <a:moveTo>
                    <a:pt x="158981" y="160539"/>
                  </a:moveTo>
                  <a:lnTo>
                    <a:pt x="3663" y="160306"/>
                  </a:lnTo>
                  <a:lnTo>
                    <a:pt x="1948" y="100142"/>
                  </a:lnTo>
                  <a:lnTo>
                    <a:pt x="0" y="99441"/>
                  </a:lnTo>
                  <a:lnTo>
                    <a:pt x="701" y="545"/>
                  </a:lnTo>
                  <a:lnTo>
                    <a:pt x="31952" y="0"/>
                  </a:lnTo>
                  <a:lnTo>
                    <a:pt x="156097" y="390"/>
                  </a:lnTo>
                  <a:lnTo>
                    <a:pt x="158981" y="160539"/>
                  </a:lnTo>
                  <a:close/>
                </a:path>
              </a:pathLst>
            </a:custGeom>
            <a:solidFill>
              <a:srgbClr val="336933"/>
            </a:solidFill>
            <a:ln w="7792"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6BCC7834-00B3-47D7-BA1F-C6531C4D8A15}"/>
                </a:ext>
              </a:extLst>
            </p:cNvPr>
            <p:cNvSpPr/>
            <p:nvPr/>
          </p:nvSpPr>
          <p:spPr>
            <a:xfrm>
              <a:off x="15117343" y="2312332"/>
              <a:ext cx="158980" cy="160539"/>
            </a:xfrm>
            <a:custGeom>
              <a:avLst/>
              <a:gdLst>
                <a:gd name="connsiteX0" fmla="*/ 158981 w 158980"/>
                <a:gd name="connsiteY0" fmla="*/ 160539 h 160539"/>
                <a:gd name="connsiteX1" fmla="*/ 3663 w 158980"/>
                <a:gd name="connsiteY1" fmla="*/ 160306 h 160539"/>
                <a:gd name="connsiteX2" fmla="*/ 1948 w 158980"/>
                <a:gd name="connsiteY2" fmla="*/ 100142 h 160539"/>
                <a:gd name="connsiteX3" fmla="*/ 0 w 158980"/>
                <a:gd name="connsiteY3" fmla="*/ 99441 h 160539"/>
                <a:gd name="connsiteX4" fmla="*/ 701 w 158980"/>
                <a:gd name="connsiteY4" fmla="*/ 545 h 160539"/>
                <a:gd name="connsiteX5" fmla="*/ 31952 w 158980"/>
                <a:gd name="connsiteY5" fmla="*/ 0 h 160539"/>
                <a:gd name="connsiteX6" fmla="*/ 156097 w 158980"/>
                <a:gd name="connsiteY6" fmla="*/ 390 h 160539"/>
                <a:gd name="connsiteX7" fmla="*/ 158981 w 158980"/>
                <a:gd name="connsiteY7" fmla="*/ 160539 h 160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980" h="160539">
                  <a:moveTo>
                    <a:pt x="158981" y="160539"/>
                  </a:moveTo>
                  <a:lnTo>
                    <a:pt x="3663" y="160306"/>
                  </a:lnTo>
                  <a:lnTo>
                    <a:pt x="1948" y="100142"/>
                  </a:lnTo>
                  <a:lnTo>
                    <a:pt x="0" y="99441"/>
                  </a:lnTo>
                  <a:lnTo>
                    <a:pt x="701" y="545"/>
                  </a:lnTo>
                  <a:lnTo>
                    <a:pt x="31952" y="0"/>
                  </a:lnTo>
                  <a:lnTo>
                    <a:pt x="156097" y="390"/>
                  </a:lnTo>
                  <a:lnTo>
                    <a:pt x="158981" y="160539"/>
                  </a:lnTo>
                  <a:close/>
                </a:path>
              </a:pathLst>
            </a:custGeom>
            <a:noFill/>
            <a:ln w="4208" cap="flat">
              <a:solidFill>
                <a:srgbClr val="FFFFFF"/>
              </a:solid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5F8404D9-3963-41CD-8615-2D4AB4F16BFC}"/>
                </a:ext>
              </a:extLst>
            </p:cNvPr>
            <p:cNvSpPr/>
            <p:nvPr/>
          </p:nvSpPr>
          <p:spPr>
            <a:xfrm>
              <a:off x="15273440" y="2312488"/>
              <a:ext cx="158357" cy="162098"/>
            </a:xfrm>
            <a:custGeom>
              <a:avLst/>
              <a:gdLst>
                <a:gd name="connsiteX0" fmla="*/ 2883 w 158357"/>
                <a:gd name="connsiteY0" fmla="*/ 160384 h 162098"/>
                <a:gd name="connsiteX1" fmla="*/ 0 w 158357"/>
                <a:gd name="connsiteY1" fmla="*/ 234 h 162098"/>
                <a:gd name="connsiteX2" fmla="*/ 65463 w 158357"/>
                <a:gd name="connsiteY2" fmla="*/ 78 h 162098"/>
                <a:gd name="connsiteX3" fmla="*/ 94687 w 158357"/>
                <a:gd name="connsiteY3" fmla="*/ 0 h 162098"/>
                <a:gd name="connsiteX4" fmla="*/ 95544 w 158357"/>
                <a:gd name="connsiteY4" fmla="*/ 2026 h 162098"/>
                <a:gd name="connsiteX5" fmla="*/ 95389 w 158357"/>
                <a:gd name="connsiteY5" fmla="*/ 64606 h 162098"/>
                <a:gd name="connsiteX6" fmla="*/ 104585 w 158357"/>
                <a:gd name="connsiteY6" fmla="*/ 59462 h 162098"/>
                <a:gd name="connsiteX7" fmla="*/ 110429 w 158357"/>
                <a:gd name="connsiteY7" fmla="*/ 59150 h 162098"/>
                <a:gd name="connsiteX8" fmla="*/ 118612 w 158357"/>
                <a:gd name="connsiteY8" fmla="*/ 69048 h 162098"/>
                <a:gd name="connsiteX9" fmla="*/ 130926 w 158357"/>
                <a:gd name="connsiteY9" fmla="*/ 72243 h 162098"/>
                <a:gd name="connsiteX10" fmla="*/ 140043 w 158357"/>
                <a:gd name="connsiteY10" fmla="*/ 80192 h 162098"/>
                <a:gd name="connsiteX11" fmla="*/ 150019 w 158357"/>
                <a:gd name="connsiteY11" fmla="*/ 81205 h 162098"/>
                <a:gd name="connsiteX12" fmla="*/ 157344 w 158357"/>
                <a:gd name="connsiteY12" fmla="*/ 74970 h 162098"/>
                <a:gd name="connsiteX13" fmla="*/ 158046 w 158357"/>
                <a:gd name="connsiteY13" fmla="*/ 80893 h 162098"/>
                <a:gd name="connsiteX14" fmla="*/ 158358 w 158357"/>
                <a:gd name="connsiteY14" fmla="*/ 162098 h 162098"/>
                <a:gd name="connsiteX15" fmla="*/ 2883 w 158357"/>
                <a:gd name="connsiteY15" fmla="*/ 160384 h 16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8357" h="162098">
                  <a:moveTo>
                    <a:pt x="2883" y="160384"/>
                  </a:moveTo>
                  <a:lnTo>
                    <a:pt x="0" y="234"/>
                  </a:lnTo>
                  <a:lnTo>
                    <a:pt x="65463" y="78"/>
                  </a:lnTo>
                  <a:lnTo>
                    <a:pt x="94687" y="0"/>
                  </a:lnTo>
                  <a:lnTo>
                    <a:pt x="95544" y="2026"/>
                  </a:lnTo>
                  <a:lnTo>
                    <a:pt x="95389" y="64606"/>
                  </a:lnTo>
                  <a:lnTo>
                    <a:pt x="104585" y="59462"/>
                  </a:lnTo>
                  <a:lnTo>
                    <a:pt x="110429" y="59150"/>
                  </a:lnTo>
                  <a:lnTo>
                    <a:pt x="118612" y="69048"/>
                  </a:lnTo>
                  <a:lnTo>
                    <a:pt x="130926" y="72243"/>
                  </a:lnTo>
                  <a:lnTo>
                    <a:pt x="140043" y="80192"/>
                  </a:lnTo>
                  <a:lnTo>
                    <a:pt x="150019" y="81205"/>
                  </a:lnTo>
                  <a:lnTo>
                    <a:pt x="157344" y="74970"/>
                  </a:lnTo>
                  <a:lnTo>
                    <a:pt x="158046" y="80893"/>
                  </a:lnTo>
                  <a:lnTo>
                    <a:pt x="158358" y="162098"/>
                  </a:lnTo>
                  <a:lnTo>
                    <a:pt x="2883" y="160384"/>
                  </a:lnTo>
                  <a:close/>
                </a:path>
              </a:pathLst>
            </a:custGeom>
            <a:solidFill>
              <a:srgbClr val="336933"/>
            </a:solidFill>
            <a:ln w="7792"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1ED82859-F009-497E-97BF-C5DFD054693B}"/>
                </a:ext>
              </a:extLst>
            </p:cNvPr>
            <p:cNvSpPr/>
            <p:nvPr/>
          </p:nvSpPr>
          <p:spPr>
            <a:xfrm>
              <a:off x="15273440" y="2312488"/>
              <a:ext cx="158357" cy="162098"/>
            </a:xfrm>
            <a:custGeom>
              <a:avLst/>
              <a:gdLst>
                <a:gd name="connsiteX0" fmla="*/ 2883 w 158357"/>
                <a:gd name="connsiteY0" fmla="*/ 160384 h 162098"/>
                <a:gd name="connsiteX1" fmla="*/ 0 w 158357"/>
                <a:gd name="connsiteY1" fmla="*/ 234 h 162098"/>
                <a:gd name="connsiteX2" fmla="*/ 65463 w 158357"/>
                <a:gd name="connsiteY2" fmla="*/ 78 h 162098"/>
                <a:gd name="connsiteX3" fmla="*/ 94687 w 158357"/>
                <a:gd name="connsiteY3" fmla="*/ 0 h 162098"/>
                <a:gd name="connsiteX4" fmla="*/ 95544 w 158357"/>
                <a:gd name="connsiteY4" fmla="*/ 2026 h 162098"/>
                <a:gd name="connsiteX5" fmla="*/ 95389 w 158357"/>
                <a:gd name="connsiteY5" fmla="*/ 64606 h 162098"/>
                <a:gd name="connsiteX6" fmla="*/ 104585 w 158357"/>
                <a:gd name="connsiteY6" fmla="*/ 59462 h 162098"/>
                <a:gd name="connsiteX7" fmla="*/ 110429 w 158357"/>
                <a:gd name="connsiteY7" fmla="*/ 59150 h 162098"/>
                <a:gd name="connsiteX8" fmla="*/ 118612 w 158357"/>
                <a:gd name="connsiteY8" fmla="*/ 69048 h 162098"/>
                <a:gd name="connsiteX9" fmla="*/ 130926 w 158357"/>
                <a:gd name="connsiteY9" fmla="*/ 72243 h 162098"/>
                <a:gd name="connsiteX10" fmla="*/ 140043 w 158357"/>
                <a:gd name="connsiteY10" fmla="*/ 80192 h 162098"/>
                <a:gd name="connsiteX11" fmla="*/ 150019 w 158357"/>
                <a:gd name="connsiteY11" fmla="*/ 81205 h 162098"/>
                <a:gd name="connsiteX12" fmla="*/ 157344 w 158357"/>
                <a:gd name="connsiteY12" fmla="*/ 74970 h 162098"/>
                <a:gd name="connsiteX13" fmla="*/ 158046 w 158357"/>
                <a:gd name="connsiteY13" fmla="*/ 80893 h 162098"/>
                <a:gd name="connsiteX14" fmla="*/ 158358 w 158357"/>
                <a:gd name="connsiteY14" fmla="*/ 162098 h 162098"/>
                <a:gd name="connsiteX15" fmla="*/ 2883 w 158357"/>
                <a:gd name="connsiteY15" fmla="*/ 160384 h 16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8357" h="162098">
                  <a:moveTo>
                    <a:pt x="2883" y="160384"/>
                  </a:moveTo>
                  <a:lnTo>
                    <a:pt x="0" y="234"/>
                  </a:lnTo>
                  <a:lnTo>
                    <a:pt x="65463" y="78"/>
                  </a:lnTo>
                  <a:lnTo>
                    <a:pt x="94687" y="0"/>
                  </a:lnTo>
                  <a:lnTo>
                    <a:pt x="95544" y="2026"/>
                  </a:lnTo>
                  <a:lnTo>
                    <a:pt x="95389" y="64606"/>
                  </a:lnTo>
                  <a:lnTo>
                    <a:pt x="104585" y="59462"/>
                  </a:lnTo>
                  <a:lnTo>
                    <a:pt x="110429" y="59150"/>
                  </a:lnTo>
                  <a:lnTo>
                    <a:pt x="118612" y="69048"/>
                  </a:lnTo>
                  <a:lnTo>
                    <a:pt x="130926" y="72243"/>
                  </a:lnTo>
                  <a:lnTo>
                    <a:pt x="140043" y="80192"/>
                  </a:lnTo>
                  <a:lnTo>
                    <a:pt x="150019" y="81205"/>
                  </a:lnTo>
                  <a:lnTo>
                    <a:pt x="157344" y="74970"/>
                  </a:lnTo>
                  <a:lnTo>
                    <a:pt x="158046" y="80893"/>
                  </a:lnTo>
                  <a:lnTo>
                    <a:pt x="158358" y="162098"/>
                  </a:lnTo>
                  <a:lnTo>
                    <a:pt x="2883" y="160384"/>
                  </a:lnTo>
                  <a:close/>
                </a:path>
              </a:pathLst>
            </a:custGeom>
            <a:noFill/>
            <a:ln w="4208" cap="flat">
              <a:solidFill>
                <a:srgbClr val="FFFFFF"/>
              </a:solid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FA16D079-AA69-44CA-A265-F8BF17173D19}"/>
                </a:ext>
              </a:extLst>
            </p:cNvPr>
            <p:cNvSpPr/>
            <p:nvPr/>
          </p:nvSpPr>
          <p:spPr>
            <a:xfrm>
              <a:off x="15818106" y="2312488"/>
              <a:ext cx="180957" cy="143004"/>
            </a:xfrm>
            <a:custGeom>
              <a:avLst/>
              <a:gdLst>
                <a:gd name="connsiteX0" fmla="*/ 17223 w 180957"/>
                <a:gd name="connsiteY0" fmla="*/ 0 h 143004"/>
                <a:gd name="connsiteX1" fmla="*/ 61566 w 180957"/>
                <a:gd name="connsiteY1" fmla="*/ 156 h 143004"/>
                <a:gd name="connsiteX2" fmla="*/ 63359 w 180957"/>
                <a:gd name="connsiteY2" fmla="*/ 8884 h 143004"/>
                <a:gd name="connsiteX3" fmla="*/ 73022 w 180957"/>
                <a:gd name="connsiteY3" fmla="*/ 12235 h 143004"/>
                <a:gd name="connsiteX4" fmla="*/ 73412 w 180957"/>
                <a:gd name="connsiteY4" fmla="*/ 21665 h 143004"/>
                <a:gd name="connsiteX5" fmla="*/ 76841 w 180957"/>
                <a:gd name="connsiteY5" fmla="*/ 27900 h 143004"/>
                <a:gd name="connsiteX6" fmla="*/ 74269 w 180957"/>
                <a:gd name="connsiteY6" fmla="*/ 29458 h 143004"/>
                <a:gd name="connsiteX7" fmla="*/ 74347 w 180957"/>
                <a:gd name="connsiteY7" fmla="*/ 33433 h 143004"/>
                <a:gd name="connsiteX8" fmla="*/ 112066 w 180957"/>
                <a:gd name="connsiteY8" fmla="*/ 32420 h 143004"/>
                <a:gd name="connsiteX9" fmla="*/ 180958 w 180957"/>
                <a:gd name="connsiteY9" fmla="*/ 32809 h 143004"/>
                <a:gd name="connsiteX10" fmla="*/ 180412 w 180957"/>
                <a:gd name="connsiteY10" fmla="*/ 45980 h 143004"/>
                <a:gd name="connsiteX11" fmla="*/ 175424 w 180957"/>
                <a:gd name="connsiteY11" fmla="*/ 45824 h 143004"/>
                <a:gd name="connsiteX12" fmla="*/ 175269 w 180957"/>
                <a:gd name="connsiteY12" fmla="*/ 54942 h 143004"/>
                <a:gd name="connsiteX13" fmla="*/ 157344 w 180957"/>
                <a:gd name="connsiteY13" fmla="*/ 72944 h 143004"/>
                <a:gd name="connsiteX14" fmla="*/ 160306 w 180957"/>
                <a:gd name="connsiteY14" fmla="*/ 80893 h 143004"/>
                <a:gd name="connsiteX15" fmla="*/ 160306 w 180957"/>
                <a:gd name="connsiteY15" fmla="*/ 97181 h 143004"/>
                <a:gd name="connsiteX16" fmla="*/ 173944 w 180957"/>
                <a:gd name="connsiteY16" fmla="*/ 110975 h 143004"/>
                <a:gd name="connsiteX17" fmla="*/ 162488 w 180957"/>
                <a:gd name="connsiteY17" fmla="*/ 127029 h 143004"/>
                <a:gd name="connsiteX18" fmla="*/ 132640 w 180957"/>
                <a:gd name="connsiteY18" fmla="*/ 127574 h 143004"/>
                <a:gd name="connsiteX19" fmla="*/ 115339 w 180957"/>
                <a:gd name="connsiteY19" fmla="*/ 133186 h 143004"/>
                <a:gd name="connsiteX20" fmla="*/ 98506 w 180957"/>
                <a:gd name="connsiteY20" fmla="*/ 132017 h 143004"/>
                <a:gd name="connsiteX21" fmla="*/ 66164 w 180957"/>
                <a:gd name="connsiteY21" fmla="*/ 143005 h 143004"/>
                <a:gd name="connsiteX22" fmla="*/ 61099 w 180957"/>
                <a:gd name="connsiteY22" fmla="*/ 141680 h 143004"/>
                <a:gd name="connsiteX23" fmla="*/ 53617 w 180957"/>
                <a:gd name="connsiteY23" fmla="*/ 134433 h 143004"/>
                <a:gd name="connsiteX24" fmla="*/ 51201 w 180957"/>
                <a:gd name="connsiteY24" fmla="*/ 111443 h 143004"/>
                <a:gd name="connsiteX25" fmla="*/ 18470 w 180957"/>
                <a:gd name="connsiteY25" fmla="*/ 112300 h 143004"/>
                <a:gd name="connsiteX26" fmla="*/ 1091 w 180957"/>
                <a:gd name="connsiteY26" fmla="*/ 112378 h 143004"/>
                <a:gd name="connsiteX27" fmla="*/ 0 w 180957"/>
                <a:gd name="connsiteY27" fmla="*/ 95700 h 143004"/>
                <a:gd name="connsiteX28" fmla="*/ 18080 w 180957"/>
                <a:gd name="connsiteY28" fmla="*/ 94453 h 143004"/>
                <a:gd name="connsiteX29" fmla="*/ 17223 w 180957"/>
                <a:gd name="connsiteY29" fmla="*/ 0 h 143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0957" h="143004">
                  <a:moveTo>
                    <a:pt x="17223" y="0"/>
                  </a:moveTo>
                  <a:lnTo>
                    <a:pt x="61566" y="156"/>
                  </a:lnTo>
                  <a:lnTo>
                    <a:pt x="63359" y="8884"/>
                  </a:lnTo>
                  <a:lnTo>
                    <a:pt x="73022" y="12235"/>
                  </a:lnTo>
                  <a:lnTo>
                    <a:pt x="73412" y="21665"/>
                  </a:lnTo>
                  <a:lnTo>
                    <a:pt x="76841" y="27900"/>
                  </a:lnTo>
                  <a:lnTo>
                    <a:pt x="74269" y="29458"/>
                  </a:lnTo>
                  <a:lnTo>
                    <a:pt x="74347" y="33433"/>
                  </a:lnTo>
                  <a:lnTo>
                    <a:pt x="112066" y="32420"/>
                  </a:lnTo>
                  <a:lnTo>
                    <a:pt x="180958" y="32809"/>
                  </a:lnTo>
                  <a:lnTo>
                    <a:pt x="180412" y="45980"/>
                  </a:lnTo>
                  <a:lnTo>
                    <a:pt x="175424" y="45824"/>
                  </a:lnTo>
                  <a:lnTo>
                    <a:pt x="175269" y="54942"/>
                  </a:lnTo>
                  <a:lnTo>
                    <a:pt x="157344" y="72944"/>
                  </a:lnTo>
                  <a:lnTo>
                    <a:pt x="160306" y="80893"/>
                  </a:lnTo>
                  <a:lnTo>
                    <a:pt x="160306" y="97181"/>
                  </a:lnTo>
                  <a:lnTo>
                    <a:pt x="173944" y="110975"/>
                  </a:lnTo>
                  <a:lnTo>
                    <a:pt x="162488" y="127029"/>
                  </a:lnTo>
                  <a:lnTo>
                    <a:pt x="132640" y="127574"/>
                  </a:lnTo>
                  <a:lnTo>
                    <a:pt x="115339" y="133186"/>
                  </a:lnTo>
                  <a:lnTo>
                    <a:pt x="98506" y="132017"/>
                  </a:lnTo>
                  <a:lnTo>
                    <a:pt x="66164" y="143005"/>
                  </a:lnTo>
                  <a:lnTo>
                    <a:pt x="61099" y="141680"/>
                  </a:lnTo>
                  <a:lnTo>
                    <a:pt x="53617" y="134433"/>
                  </a:lnTo>
                  <a:lnTo>
                    <a:pt x="51201" y="111443"/>
                  </a:lnTo>
                  <a:lnTo>
                    <a:pt x="18470" y="112300"/>
                  </a:lnTo>
                  <a:lnTo>
                    <a:pt x="1091" y="112378"/>
                  </a:lnTo>
                  <a:lnTo>
                    <a:pt x="0" y="95700"/>
                  </a:lnTo>
                  <a:lnTo>
                    <a:pt x="18080" y="94453"/>
                  </a:lnTo>
                  <a:lnTo>
                    <a:pt x="17223" y="0"/>
                  </a:lnTo>
                  <a:close/>
                </a:path>
              </a:pathLst>
            </a:custGeom>
            <a:solidFill>
              <a:srgbClr val="336933"/>
            </a:solidFill>
            <a:ln w="7792"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18AB71BC-60B8-45AB-A8A8-E134A76E7323}"/>
                </a:ext>
              </a:extLst>
            </p:cNvPr>
            <p:cNvSpPr/>
            <p:nvPr/>
          </p:nvSpPr>
          <p:spPr>
            <a:xfrm>
              <a:off x="15818106" y="2312488"/>
              <a:ext cx="180957" cy="143004"/>
            </a:xfrm>
            <a:custGeom>
              <a:avLst/>
              <a:gdLst>
                <a:gd name="connsiteX0" fmla="*/ 17223 w 180957"/>
                <a:gd name="connsiteY0" fmla="*/ 0 h 143004"/>
                <a:gd name="connsiteX1" fmla="*/ 61566 w 180957"/>
                <a:gd name="connsiteY1" fmla="*/ 156 h 143004"/>
                <a:gd name="connsiteX2" fmla="*/ 63359 w 180957"/>
                <a:gd name="connsiteY2" fmla="*/ 8884 h 143004"/>
                <a:gd name="connsiteX3" fmla="*/ 73022 w 180957"/>
                <a:gd name="connsiteY3" fmla="*/ 12235 h 143004"/>
                <a:gd name="connsiteX4" fmla="*/ 73412 w 180957"/>
                <a:gd name="connsiteY4" fmla="*/ 21665 h 143004"/>
                <a:gd name="connsiteX5" fmla="*/ 76841 w 180957"/>
                <a:gd name="connsiteY5" fmla="*/ 27900 h 143004"/>
                <a:gd name="connsiteX6" fmla="*/ 74269 w 180957"/>
                <a:gd name="connsiteY6" fmla="*/ 29458 h 143004"/>
                <a:gd name="connsiteX7" fmla="*/ 74347 w 180957"/>
                <a:gd name="connsiteY7" fmla="*/ 33433 h 143004"/>
                <a:gd name="connsiteX8" fmla="*/ 112066 w 180957"/>
                <a:gd name="connsiteY8" fmla="*/ 32420 h 143004"/>
                <a:gd name="connsiteX9" fmla="*/ 180958 w 180957"/>
                <a:gd name="connsiteY9" fmla="*/ 32809 h 143004"/>
                <a:gd name="connsiteX10" fmla="*/ 180412 w 180957"/>
                <a:gd name="connsiteY10" fmla="*/ 45980 h 143004"/>
                <a:gd name="connsiteX11" fmla="*/ 175424 w 180957"/>
                <a:gd name="connsiteY11" fmla="*/ 45824 h 143004"/>
                <a:gd name="connsiteX12" fmla="*/ 175269 w 180957"/>
                <a:gd name="connsiteY12" fmla="*/ 54942 h 143004"/>
                <a:gd name="connsiteX13" fmla="*/ 157344 w 180957"/>
                <a:gd name="connsiteY13" fmla="*/ 72944 h 143004"/>
                <a:gd name="connsiteX14" fmla="*/ 160306 w 180957"/>
                <a:gd name="connsiteY14" fmla="*/ 80893 h 143004"/>
                <a:gd name="connsiteX15" fmla="*/ 160306 w 180957"/>
                <a:gd name="connsiteY15" fmla="*/ 97181 h 143004"/>
                <a:gd name="connsiteX16" fmla="*/ 173944 w 180957"/>
                <a:gd name="connsiteY16" fmla="*/ 110975 h 143004"/>
                <a:gd name="connsiteX17" fmla="*/ 162488 w 180957"/>
                <a:gd name="connsiteY17" fmla="*/ 127029 h 143004"/>
                <a:gd name="connsiteX18" fmla="*/ 132640 w 180957"/>
                <a:gd name="connsiteY18" fmla="*/ 127574 h 143004"/>
                <a:gd name="connsiteX19" fmla="*/ 115339 w 180957"/>
                <a:gd name="connsiteY19" fmla="*/ 133186 h 143004"/>
                <a:gd name="connsiteX20" fmla="*/ 98506 w 180957"/>
                <a:gd name="connsiteY20" fmla="*/ 132017 h 143004"/>
                <a:gd name="connsiteX21" fmla="*/ 66164 w 180957"/>
                <a:gd name="connsiteY21" fmla="*/ 143005 h 143004"/>
                <a:gd name="connsiteX22" fmla="*/ 61099 w 180957"/>
                <a:gd name="connsiteY22" fmla="*/ 141680 h 143004"/>
                <a:gd name="connsiteX23" fmla="*/ 53617 w 180957"/>
                <a:gd name="connsiteY23" fmla="*/ 134433 h 143004"/>
                <a:gd name="connsiteX24" fmla="*/ 51201 w 180957"/>
                <a:gd name="connsiteY24" fmla="*/ 111443 h 143004"/>
                <a:gd name="connsiteX25" fmla="*/ 18470 w 180957"/>
                <a:gd name="connsiteY25" fmla="*/ 112300 h 143004"/>
                <a:gd name="connsiteX26" fmla="*/ 1091 w 180957"/>
                <a:gd name="connsiteY26" fmla="*/ 112378 h 143004"/>
                <a:gd name="connsiteX27" fmla="*/ 0 w 180957"/>
                <a:gd name="connsiteY27" fmla="*/ 95700 h 143004"/>
                <a:gd name="connsiteX28" fmla="*/ 18080 w 180957"/>
                <a:gd name="connsiteY28" fmla="*/ 94453 h 143004"/>
                <a:gd name="connsiteX29" fmla="*/ 17223 w 180957"/>
                <a:gd name="connsiteY29" fmla="*/ 0 h 143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0957" h="143004">
                  <a:moveTo>
                    <a:pt x="17223" y="0"/>
                  </a:moveTo>
                  <a:lnTo>
                    <a:pt x="61566" y="156"/>
                  </a:lnTo>
                  <a:lnTo>
                    <a:pt x="63359" y="8884"/>
                  </a:lnTo>
                  <a:lnTo>
                    <a:pt x="73022" y="12235"/>
                  </a:lnTo>
                  <a:lnTo>
                    <a:pt x="73412" y="21665"/>
                  </a:lnTo>
                  <a:lnTo>
                    <a:pt x="76841" y="27900"/>
                  </a:lnTo>
                  <a:lnTo>
                    <a:pt x="74269" y="29458"/>
                  </a:lnTo>
                  <a:lnTo>
                    <a:pt x="74347" y="33433"/>
                  </a:lnTo>
                  <a:lnTo>
                    <a:pt x="112066" y="32420"/>
                  </a:lnTo>
                  <a:lnTo>
                    <a:pt x="180958" y="32809"/>
                  </a:lnTo>
                  <a:lnTo>
                    <a:pt x="180412" y="45980"/>
                  </a:lnTo>
                  <a:lnTo>
                    <a:pt x="175424" y="45824"/>
                  </a:lnTo>
                  <a:lnTo>
                    <a:pt x="175269" y="54942"/>
                  </a:lnTo>
                  <a:lnTo>
                    <a:pt x="157344" y="72944"/>
                  </a:lnTo>
                  <a:lnTo>
                    <a:pt x="160306" y="80893"/>
                  </a:lnTo>
                  <a:lnTo>
                    <a:pt x="160306" y="97181"/>
                  </a:lnTo>
                  <a:lnTo>
                    <a:pt x="173944" y="110975"/>
                  </a:lnTo>
                  <a:lnTo>
                    <a:pt x="162488" y="127029"/>
                  </a:lnTo>
                  <a:lnTo>
                    <a:pt x="132640" y="127574"/>
                  </a:lnTo>
                  <a:lnTo>
                    <a:pt x="115339" y="133186"/>
                  </a:lnTo>
                  <a:lnTo>
                    <a:pt x="98506" y="132017"/>
                  </a:lnTo>
                  <a:lnTo>
                    <a:pt x="66164" y="143005"/>
                  </a:lnTo>
                  <a:lnTo>
                    <a:pt x="61099" y="141680"/>
                  </a:lnTo>
                  <a:lnTo>
                    <a:pt x="53617" y="134433"/>
                  </a:lnTo>
                  <a:lnTo>
                    <a:pt x="51201" y="111443"/>
                  </a:lnTo>
                  <a:lnTo>
                    <a:pt x="18470" y="112300"/>
                  </a:lnTo>
                  <a:lnTo>
                    <a:pt x="1091" y="112378"/>
                  </a:lnTo>
                  <a:lnTo>
                    <a:pt x="0" y="95700"/>
                  </a:lnTo>
                  <a:lnTo>
                    <a:pt x="18080" y="94453"/>
                  </a:lnTo>
                  <a:lnTo>
                    <a:pt x="17223" y="0"/>
                  </a:lnTo>
                  <a:close/>
                </a:path>
              </a:pathLst>
            </a:custGeom>
            <a:noFill/>
            <a:ln w="4208" cap="flat">
              <a:solidFill>
                <a:srgbClr val="FFFFFF"/>
              </a:solid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F2BF5224-FE76-4CA8-AF3C-E2EA5F2FE4FF}"/>
                </a:ext>
              </a:extLst>
            </p:cNvPr>
            <p:cNvSpPr/>
            <p:nvPr/>
          </p:nvSpPr>
          <p:spPr>
            <a:xfrm>
              <a:off x="14992029" y="2312877"/>
              <a:ext cx="128977" cy="222651"/>
            </a:xfrm>
            <a:custGeom>
              <a:avLst/>
              <a:gdLst>
                <a:gd name="connsiteX0" fmla="*/ 97181 w 128977"/>
                <a:gd name="connsiteY0" fmla="*/ 222651 h 222651"/>
                <a:gd name="connsiteX1" fmla="*/ 5299 w 128977"/>
                <a:gd name="connsiteY1" fmla="*/ 222651 h 222651"/>
                <a:gd name="connsiteX2" fmla="*/ 2104 w 128977"/>
                <a:gd name="connsiteY2" fmla="*/ 222417 h 222651"/>
                <a:gd name="connsiteX3" fmla="*/ 1870 w 128977"/>
                <a:gd name="connsiteY3" fmla="*/ 128588 h 222651"/>
                <a:gd name="connsiteX4" fmla="*/ 0 w 128977"/>
                <a:gd name="connsiteY4" fmla="*/ 104429 h 222651"/>
                <a:gd name="connsiteX5" fmla="*/ 1169 w 128977"/>
                <a:gd name="connsiteY5" fmla="*/ 2026 h 222651"/>
                <a:gd name="connsiteX6" fmla="*/ 126016 w 128977"/>
                <a:gd name="connsiteY6" fmla="*/ 0 h 222651"/>
                <a:gd name="connsiteX7" fmla="*/ 125314 w 128977"/>
                <a:gd name="connsiteY7" fmla="*/ 98896 h 222651"/>
                <a:gd name="connsiteX8" fmla="*/ 127263 w 128977"/>
                <a:gd name="connsiteY8" fmla="*/ 99597 h 222651"/>
                <a:gd name="connsiteX9" fmla="*/ 128977 w 128977"/>
                <a:gd name="connsiteY9" fmla="*/ 159760 h 222651"/>
                <a:gd name="connsiteX10" fmla="*/ 96324 w 128977"/>
                <a:gd name="connsiteY10" fmla="*/ 160462 h 222651"/>
                <a:gd name="connsiteX11" fmla="*/ 97181 w 128977"/>
                <a:gd name="connsiteY11" fmla="*/ 222651 h 222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977" h="222651">
                  <a:moveTo>
                    <a:pt x="97181" y="222651"/>
                  </a:moveTo>
                  <a:lnTo>
                    <a:pt x="5299" y="222651"/>
                  </a:lnTo>
                  <a:lnTo>
                    <a:pt x="2104" y="222417"/>
                  </a:lnTo>
                  <a:lnTo>
                    <a:pt x="1870" y="128588"/>
                  </a:lnTo>
                  <a:lnTo>
                    <a:pt x="0" y="104429"/>
                  </a:lnTo>
                  <a:lnTo>
                    <a:pt x="1169" y="2026"/>
                  </a:lnTo>
                  <a:lnTo>
                    <a:pt x="126016" y="0"/>
                  </a:lnTo>
                  <a:lnTo>
                    <a:pt x="125314" y="98896"/>
                  </a:lnTo>
                  <a:lnTo>
                    <a:pt x="127263" y="99597"/>
                  </a:lnTo>
                  <a:lnTo>
                    <a:pt x="128977" y="159760"/>
                  </a:lnTo>
                  <a:lnTo>
                    <a:pt x="96324" y="160462"/>
                  </a:lnTo>
                  <a:lnTo>
                    <a:pt x="97181" y="222651"/>
                  </a:lnTo>
                  <a:close/>
                </a:path>
              </a:pathLst>
            </a:custGeom>
            <a:solidFill>
              <a:srgbClr val="336933"/>
            </a:solidFill>
            <a:ln w="7792"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441A7486-03FB-4CC5-8B19-B48E9E47C5BC}"/>
                </a:ext>
              </a:extLst>
            </p:cNvPr>
            <p:cNvSpPr/>
            <p:nvPr/>
          </p:nvSpPr>
          <p:spPr>
            <a:xfrm>
              <a:off x="14992029" y="2312877"/>
              <a:ext cx="128977" cy="222651"/>
            </a:xfrm>
            <a:custGeom>
              <a:avLst/>
              <a:gdLst>
                <a:gd name="connsiteX0" fmla="*/ 97181 w 128977"/>
                <a:gd name="connsiteY0" fmla="*/ 222651 h 222651"/>
                <a:gd name="connsiteX1" fmla="*/ 5299 w 128977"/>
                <a:gd name="connsiteY1" fmla="*/ 222651 h 222651"/>
                <a:gd name="connsiteX2" fmla="*/ 2104 w 128977"/>
                <a:gd name="connsiteY2" fmla="*/ 222417 h 222651"/>
                <a:gd name="connsiteX3" fmla="*/ 1870 w 128977"/>
                <a:gd name="connsiteY3" fmla="*/ 128588 h 222651"/>
                <a:gd name="connsiteX4" fmla="*/ 0 w 128977"/>
                <a:gd name="connsiteY4" fmla="*/ 104429 h 222651"/>
                <a:gd name="connsiteX5" fmla="*/ 1169 w 128977"/>
                <a:gd name="connsiteY5" fmla="*/ 2026 h 222651"/>
                <a:gd name="connsiteX6" fmla="*/ 126016 w 128977"/>
                <a:gd name="connsiteY6" fmla="*/ 0 h 222651"/>
                <a:gd name="connsiteX7" fmla="*/ 125314 w 128977"/>
                <a:gd name="connsiteY7" fmla="*/ 98896 h 222651"/>
                <a:gd name="connsiteX8" fmla="*/ 127263 w 128977"/>
                <a:gd name="connsiteY8" fmla="*/ 99597 h 222651"/>
                <a:gd name="connsiteX9" fmla="*/ 128977 w 128977"/>
                <a:gd name="connsiteY9" fmla="*/ 159760 h 222651"/>
                <a:gd name="connsiteX10" fmla="*/ 96324 w 128977"/>
                <a:gd name="connsiteY10" fmla="*/ 160462 h 222651"/>
                <a:gd name="connsiteX11" fmla="*/ 97181 w 128977"/>
                <a:gd name="connsiteY11" fmla="*/ 222651 h 222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977" h="222651">
                  <a:moveTo>
                    <a:pt x="97181" y="222651"/>
                  </a:moveTo>
                  <a:lnTo>
                    <a:pt x="5299" y="222651"/>
                  </a:lnTo>
                  <a:lnTo>
                    <a:pt x="2104" y="222417"/>
                  </a:lnTo>
                  <a:lnTo>
                    <a:pt x="1870" y="128588"/>
                  </a:lnTo>
                  <a:lnTo>
                    <a:pt x="0" y="104429"/>
                  </a:lnTo>
                  <a:lnTo>
                    <a:pt x="1169" y="2026"/>
                  </a:lnTo>
                  <a:lnTo>
                    <a:pt x="126016" y="0"/>
                  </a:lnTo>
                  <a:lnTo>
                    <a:pt x="125314" y="98896"/>
                  </a:lnTo>
                  <a:lnTo>
                    <a:pt x="127263" y="99597"/>
                  </a:lnTo>
                  <a:lnTo>
                    <a:pt x="128977" y="159760"/>
                  </a:lnTo>
                  <a:lnTo>
                    <a:pt x="96324" y="160462"/>
                  </a:lnTo>
                  <a:lnTo>
                    <a:pt x="97181" y="222651"/>
                  </a:lnTo>
                  <a:close/>
                </a:path>
              </a:pathLst>
            </a:custGeom>
            <a:noFill/>
            <a:ln w="4208" cap="flat">
              <a:solidFill>
                <a:srgbClr val="FFFFFF"/>
              </a:solid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06391E2A-EF78-40D1-A237-508F76E91B44}"/>
                </a:ext>
              </a:extLst>
            </p:cNvPr>
            <p:cNvSpPr/>
            <p:nvPr/>
          </p:nvSpPr>
          <p:spPr>
            <a:xfrm>
              <a:off x="14772651" y="2314124"/>
              <a:ext cx="221248" cy="127418"/>
            </a:xfrm>
            <a:custGeom>
              <a:avLst/>
              <a:gdLst>
                <a:gd name="connsiteX0" fmla="*/ 221248 w 221248"/>
                <a:gd name="connsiteY0" fmla="*/ 127341 h 127418"/>
                <a:gd name="connsiteX1" fmla="*/ 2961 w 221248"/>
                <a:gd name="connsiteY1" fmla="*/ 127419 h 127418"/>
                <a:gd name="connsiteX2" fmla="*/ 2805 w 221248"/>
                <a:gd name="connsiteY2" fmla="*/ 100142 h 127418"/>
                <a:gd name="connsiteX3" fmla="*/ 0 w 221248"/>
                <a:gd name="connsiteY3" fmla="*/ 99987 h 127418"/>
                <a:gd name="connsiteX4" fmla="*/ 234 w 221248"/>
                <a:gd name="connsiteY4" fmla="*/ 57046 h 127418"/>
                <a:gd name="connsiteX5" fmla="*/ 1480 w 221248"/>
                <a:gd name="connsiteY5" fmla="*/ 234 h 127418"/>
                <a:gd name="connsiteX6" fmla="*/ 126873 w 221248"/>
                <a:gd name="connsiteY6" fmla="*/ 0 h 127418"/>
                <a:gd name="connsiteX7" fmla="*/ 220547 w 221248"/>
                <a:gd name="connsiteY7" fmla="*/ 779 h 127418"/>
                <a:gd name="connsiteX8" fmla="*/ 219378 w 221248"/>
                <a:gd name="connsiteY8" fmla="*/ 103182 h 127418"/>
                <a:gd name="connsiteX9" fmla="*/ 221248 w 221248"/>
                <a:gd name="connsiteY9" fmla="*/ 127341 h 127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248" h="127418">
                  <a:moveTo>
                    <a:pt x="221248" y="127341"/>
                  </a:moveTo>
                  <a:lnTo>
                    <a:pt x="2961" y="127419"/>
                  </a:lnTo>
                  <a:lnTo>
                    <a:pt x="2805" y="100142"/>
                  </a:lnTo>
                  <a:lnTo>
                    <a:pt x="0" y="99987"/>
                  </a:lnTo>
                  <a:lnTo>
                    <a:pt x="234" y="57046"/>
                  </a:lnTo>
                  <a:lnTo>
                    <a:pt x="1480" y="234"/>
                  </a:lnTo>
                  <a:lnTo>
                    <a:pt x="126873" y="0"/>
                  </a:lnTo>
                  <a:lnTo>
                    <a:pt x="220547" y="779"/>
                  </a:lnTo>
                  <a:lnTo>
                    <a:pt x="219378" y="103182"/>
                  </a:lnTo>
                  <a:lnTo>
                    <a:pt x="221248" y="127341"/>
                  </a:lnTo>
                  <a:close/>
                </a:path>
              </a:pathLst>
            </a:custGeom>
            <a:solidFill>
              <a:srgbClr val="336933"/>
            </a:solidFill>
            <a:ln w="7792"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DC964FF7-5456-4B7F-983B-078270E1C1C4}"/>
                </a:ext>
              </a:extLst>
            </p:cNvPr>
            <p:cNvSpPr/>
            <p:nvPr/>
          </p:nvSpPr>
          <p:spPr>
            <a:xfrm>
              <a:off x="14772651" y="2314124"/>
              <a:ext cx="221248" cy="127418"/>
            </a:xfrm>
            <a:custGeom>
              <a:avLst/>
              <a:gdLst>
                <a:gd name="connsiteX0" fmla="*/ 221248 w 221248"/>
                <a:gd name="connsiteY0" fmla="*/ 127341 h 127418"/>
                <a:gd name="connsiteX1" fmla="*/ 2961 w 221248"/>
                <a:gd name="connsiteY1" fmla="*/ 127419 h 127418"/>
                <a:gd name="connsiteX2" fmla="*/ 2805 w 221248"/>
                <a:gd name="connsiteY2" fmla="*/ 100142 h 127418"/>
                <a:gd name="connsiteX3" fmla="*/ 0 w 221248"/>
                <a:gd name="connsiteY3" fmla="*/ 99987 h 127418"/>
                <a:gd name="connsiteX4" fmla="*/ 234 w 221248"/>
                <a:gd name="connsiteY4" fmla="*/ 57046 h 127418"/>
                <a:gd name="connsiteX5" fmla="*/ 1480 w 221248"/>
                <a:gd name="connsiteY5" fmla="*/ 234 h 127418"/>
                <a:gd name="connsiteX6" fmla="*/ 126873 w 221248"/>
                <a:gd name="connsiteY6" fmla="*/ 0 h 127418"/>
                <a:gd name="connsiteX7" fmla="*/ 220547 w 221248"/>
                <a:gd name="connsiteY7" fmla="*/ 779 h 127418"/>
                <a:gd name="connsiteX8" fmla="*/ 219378 w 221248"/>
                <a:gd name="connsiteY8" fmla="*/ 103182 h 127418"/>
                <a:gd name="connsiteX9" fmla="*/ 221248 w 221248"/>
                <a:gd name="connsiteY9" fmla="*/ 127341 h 127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248" h="127418">
                  <a:moveTo>
                    <a:pt x="221248" y="127341"/>
                  </a:moveTo>
                  <a:lnTo>
                    <a:pt x="2961" y="127419"/>
                  </a:lnTo>
                  <a:lnTo>
                    <a:pt x="2805" y="100142"/>
                  </a:lnTo>
                  <a:lnTo>
                    <a:pt x="0" y="99987"/>
                  </a:lnTo>
                  <a:lnTo>
                    <a:pt x="234" y="57046"/>
                  </a:lnTo>
                  <a:lnTo>
                    <a:pt x="1480" y="234"/>
                  </a:lnTo>
                  <a:lnTo>
                    <a:pt x="126873" y="0"/>
                  </a:lnTo>
                  <a:lnTo>
                    <a:pt x="220547" y="779"/>
                  </a:lnTo>
                  <a:lnTo>
                    <a:pt x="219378" y="103182"/>
                  </a:lnTo>
                  <a:lnTo>
                    <a:pt x="221248" y="127341"/>
                  </a:lnTo>
                  <a:close/>
                </a:path>
              </a:pathLst>
            </a:custGeom>
            <a:noFill/>
            <a:ln w="4208" cap="flat">
              <a:solidFill>
                <a:srgbClr val="FFFFFF"/>
              </a:solid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C4E7BE83-2270-435D-99B9-C39134816AC3}"/>
                </a:ext>
              </a:extLst>
            </p:cNvPr>
            <p:cNvSpPr/>
            <p:nvPr/>
          </p:nvSpPr>
          <p:spPr>
            <a:xfrm>
              <a:off x="14592161" y="2369144"/>
              <a:ext cx="188283" cy="213143"/>
            </a:xfrm>
            <a:custGeom>
              <a:avLst/>
              <a:gdLst>
                <a:gd name="connsiteX0" fmla="*/ 183451 w 188283"/>
                <a:gd name="connsiteY0" fmla="*/ 72399 h 213143"/>
                <a:gd name="connsiteX1" fmla="*/ 183607 w 188283"/>
                <a:gd name="connsiteY1" fmla="*/ 167475 h 213143"/>
                <a:gd name="connsiteX2" fmla="*/ 188283 w 188283"/>
                <a:gd name="connsiteY2" fmla="*/ 168177 h 213143"/>
                <a:gd name="connsiteX3" fmla="*/ 187660 w 188283"/>
                <a:gd name="connsiteY3" fmla="*/ 183685 h 213143"/>
                <a:gd name="connsiteX4" fmla="*/ 125158 w 188283"/>
                <a:gd name="connsiteY4" fmla="*/ 183374 h 213143"/>
                <a:gd name="connsiteX5" fmla="*/ 125392 w 188283"/>
                <a:gd name="connsiteY5" fmla="*/ 212286 h 213143"/>
                <a:gd name="connsiteX6" fmla="*/ 1637 w 188283"/>
                <a:gd name="connsiteY6" fmla="*/ 213144 h 213143"/>
                <a:gd name="connsiteX7" fmla="*/ 0 w 188283"/>
                <a:gd name="connsiteY7" fmla="*/ 143161 h 213143"/>
                <a:gd name="connsiteX8" fmla="*/ 623 w 188283"/>
                <a:gd name="connsiteY8" fmla="*/ 47305 h 213143"/>
                <a:gd name="connsiteX9" fmla="*/ 22133 w 188283"/>
                <a:gd name="connsiteY9" fmla="*/ 35849 h 213143"/>
                <a:gd name="connsiteX10" fmla="*/ 30004 w 188283"/>
                <a:gd name="connsiteY10" fmla="*/ 15119 h 213143"/>
                <a:gd name="connsiteX11" fmla="*/ 41382 w 188283"/>
                <a:gd name="connsiteY11" fmla="*/ 3741 h 213143"/>
                <a:gd name="connsiteX12" fmla="*/ 47850 w 188283"/>
                <a:gd name="connsiteY12" fmla="*/ 1481 h 213143"/>
                <a:gd name="connsiteX13" fmla="*/ 53227 w 188283"/>
                <a:gd name="connsiteY13" fmla="*/ 3273 h 213143"/>
                <a:gd name="connsiteX14" fmla="*/ 58371 w 188283"/>
                <a:gd name="connsiteY14" fmla="*/ 10053 h 213143"/>
                <a:gd name="connsiteX15" fmla="*/ 57046 w 188283"/>
                <a:gd name="connsiteY15" fmla="*/ 25873 h 213143"/>
                <a:gd name="connsiteX16" fmla="*/ 58994 w 188283"/>
                <a:gd name="connsiteY16" fmla="*/ 34056 h 213143"/>
                <a:gd name="connsiteX17" fmla="*/ 68346 w 188283"/>
                <a:gd name="connsiteY17" fmla="*/ 44109 h 213143"/>
                <a:gd name="connsiteX18" fmla="*/ 81595 w 188283"/>
                <a:gd name="connsiteY18" fmla="*/ 53150 h 213143"/>
                <a:gd name="connsiteX19" fmla="*/ 97882 w 188283"/>
                <a:gd name="connsiteY19" fmla="*/ 59852 h 213143"/>
                <a:gd name="connsiteX20" fmla="*/ 115729 w 188283"/>
                <a:gd name="connsiteY20" fmla="*/ 59072 h 213143"/>
                <a:gd name="connsiteX21" fmla="*/ 128588 w 188283"/>
                <a:gd name="connsiteY21" fmla="*/ 52682 h 213143"/>
                <a:gd name="connsiteX22" fmla="*/ 132484 w 188283"/>
                <a:gd name="connsiteY22" fmla="*/ 41849 h 213143"/>
                <a:gd name="connsiteX23" fmla="*/ 141836 w 188283"/>
                <a:gd name="connsiteY23" fmla="*/ 30549 h 213143"/>
                <a:gd name="connsiteX24" fmla="*/ 154383 w 188283"/>
                <a:gd name="connsiteY24" fmla="*/ 6468 h 213143"/>
                <a:gd name="connsiteX25" fmla="*/ 168722 w 188283"/>
                <a:gd name="connsiteY25" fmla="*/ 0 h 213143"/>
                <a:gd name="connsiteX26" fmla="*/ 180724 w 188283"/>
                <a:gd name="connsiteY26" fmla="*/ 2026 h 213143"/>
                <a:gd name="connsiteX27" fmla="*/ 180490 w 188283"/>
                <a:gd name="connsiteY27" fmla="*/ 44967 h 213143"/>
                <a:gd name="connsiteX28" fmla="*/ 183296 w 188283"/>
                <a:gd name="connsiteY28" fmla="*/ 45123 h 213143"/>
                <a:gd name="connsiteX29" fmla="*/ 183451 w 188283"/>
                <a:gd name="connsiteY29" fmla="*/ 72399 h 21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8283" h="213143">
                  <a:moveTo>
                    <a:pt x="183451" y="72399"/>
                  </a:moveTo>
                  <a:lnTo>
                    <a:pt x="183607" y="167475"/>
                  </a:lnTo>
                  <a:lnTo>
                    <a:pt x="188283" y="168177"/>
                  </a:lnTo>
                  <a:lnTo>
                    <a:pt x="187660" y="183685"/>
                  </a:lnTo>
                  <a:lnTo>
                    <a:pt x="125158" y="183374"/>
                  </a:lnTo>
                  <a:lnTo>
                    <a:pt x="125392" y="212286"/>
                  </a:lnTo>
                  <a:lnTo>
                    <a:pt x="1637" y="213144"/>
                  </a:lnTo>
                  <a:lnTo>
                    <a:pt x="0" y="143161"/>
                  </a:lnTo>
                  <a:lnTo>
                    <a:pt x="623" y="47305"/>
                  </a:lnTo>
                  <a:lnTo>
                    <a:pt x="22133" y="35849"/>
                  </a:lnTo>
                  <a:lnTo>
                    <a:pt x="30004" y="15119"/>
                  </a:lnTo>
                  <a:lnTo>
                    <a:pt x="41382" y="3741"/>
                  </a:lnTo>
                  <a:lnTo>
                    <a:pt x="47850" y="1481"/>
                  </a:lnTo>
                  <a:lnTo>
                    <a:pt x="53227" y="3273"/>
                  </a:lnTo>
                  <a:lnTo>
                    <a:pt x="58371" y="10053"/>
                  </a:lnTo>
                  <a:lnTo>
                    <a:pt x="57046" y="25873"/>
                  </a:lnTo>
                  <a:lnTo>
                    <a:pt x="58994" y="34056"/>
                  </a:lnTo>
                  <a:lnTo>
                    <a:pt x="68346" y="44109"/>
                  </a:lnTo>
                  <a:lnTo>
                    <a:pt x="81595" y="53150"/>
                  </a:lnTo>
                  <a:lnTo>
                    <a:pt x="97882" y="59852"/>
                  </a:lnTo>
                  <a:lnTo>
                    <a:pt x="115729" y="59072"/>
                  </a:lnTo>
                  <a:lnTo>
                    <a:pt x="128588" y="52682"/>
                  </a:lnTo>
                  <a:lnTo>
                    <a:pt x="132484" y="41849"/>
                  </a:lnTo>
                  <a:lnTo>
                    <a:pt x="141836" y="30549"/>
                  </a:lnTo>
                  <a:lnTo>
                    <a:pt x="154383" y="6468"/>
                  </a:lnTo>
                  <a:lnTo>
                    <a:pt x="168722" y="0"/>
                  </a:lnTo>
                  <a:lnTo>
                    <a:pt x="180724" y="2026"/>
                  </a:lnTo>
                  <a:lnTo>
                    <a:pt x="180490" y="44967"/>
                  </a:lnTo>
                  <a:lnTo>
                    <a:pt x="183296" y="45123"/>
                  </a:lnTo>
                  <a:lnTo>
                    <a:pt x="183451" y="72399"/>
                  </a:lnTo>
                  <a:close/>
                </a:path>
              </a:pathLst>
            </a:custGeom>
            <a:solidFill>
              <a:srgbClr val="336933"/>
            </a:solidFill>
            <a:ln w="7792"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C339F3A9-5C6D-4C10-85CC-07E082C65949}"/>
                </a:ext>
              </a:extLst>
            </p:cNvPr>
            <p:cNvSpPr/>
            <p:nvPr/>
          </p:nvSpPr>
          <p:spPr>
            <a:xfrm>
              <a:off x="14592161" y="2369144"/>
              <a:ext cx="188283" cy="213143"/>
            </a:xfrm>
            <a:custGeom>
              <a:avLst/>
              <a:gdLst>
                <a:gd name="connsiteX0" fmla="*/ 183451 w 188283"/>
                <a:gd name="connsiteY0" fmla="*/ 72399 h 213143"/>
                <a:gd name="connsiteX1" fmla="*/ 183607 w 188283"/>
                <a:gd name="connsiteY1" fmla="*/ 167475 h 213143"/>
                <a:gd name="connsiteX2" fmla="*/ 188283 w 188283"/>
                <a:gd name="connsiteY2" fmla="*/ 168177 h 213143"/>
                <a:gd name="connsiteX3" fmla="*/ 187660 w 188283"/>
                <a:gd name="connsiteY3" fmla="*/ 183685 h 213143"/>
                <a:gd name="connsiteX4" fmla="*/ 125158 w 188283"/>
                <a:gd name="connsiteY4" fmla="*/ 183374 h 213143"/>
                <a:gd name="connsiteX5" fmla="*/ 125392 w 188283"/>
                <a:gd name="connsiteY5" fmla="*/ 212286 h 213143"/>
                <a:gd name="connsiteX6" fmla="*/ 1637 w 188283"/>
                <a:gd name="connsiteY6" fmla="*/ 213144 h 213143"/>
                <a:gd name="connsiteX7" fmla="*/ 0 w 188283"/>
                <a:gd name="connsiteY7" fmla="*/ 143161 h 213143"/>
                <a:gd name="connsiteX8" fmla="*/ 623 w 188283"/>
                <a:gd name="connsiteY8" fmla="*/ 47305 h 213143"/>
                <a:gd name="connsiteX9" fmla="*/ 22133 w 188283"/>
                <a:gd name="connsiteY9" fmla="*/ 35849 h 213143"/>
                <a:gd name="connsiteX10" fmla="*/ 30004 w 188283"/>
                <a:gd name="connsiteY10" fmla="*/ 15119 h 213143"/>
                <a:gd name="connsiteX11" fmla="*/ 41382 w 188283"/>
                <a:gd name="connsiteY11" fmla="*/ 3741 h 213143"/>
                <a:gd name="connsiteX12" fmla="*/ 47850 w 188283"/>
                <a:gd name="connsiteY12" fmla="*/ 1481 h 213143"/>
                <a:gd name="connsiteX13" fmla="*/ 53227 w 188283"/>
                <a:gd name="connsiteY13" fmla="*/ 3273 h 213143"/>
                <a:gd name="connsiteX14" fmla="*/ 58371 w 188283"/>
                <a:gd name="connsiteY14" fmla="*/ 10053 h 213143"/>
                <a:gd name="connsiteX15" fmla="*/ 57046 w 188283"/>
                <a:gd name="connsiteY15" fmla="*/ 25873 h 213143"/>
                <a:gd name="connsiteX16" fmla="*/ 58994 w 188283"/>
                <a:gd name="connsiteY16" fmla="*/ 34056 h 213143"/>
                <a:gd name="connsiteX17" fmla="*/ 68346 w 188283"/>
                <a:gd name="connsiteY17" fmla="*/ 44109 h 213143"/>
                <a:gd name="connsiteX18" fmla="*/ 81595 w 188283"/>
                <a:gd name="connsiteY18" fmla="*/ 53150 h 213143"/>
                <a:gd name="connsiteX19" fmla="*/ 97882 w 188283"/>
                <a:gd name="connsiteY19" fmla="*/ 59852 h 213143"/>
                <a:gd name="connsiteX20" fmla="*/ 115729 w 188283"/>
                <a:gd name="connsiteY20" fmla="*/ 59072 h 213143"/>
                <a:gd name="connsiteX21" fmla="*/ 128588 w 188283"/>
                <a:gd name="connsiteY21" fmla="*/ 52682 h 213143"/>
                <a:gd name="connsiteX22" fmla="*/ 132484 w 188283"/>
                <a:gd name="connsiteY22" fmla="*/ 41849 h 213143"/>
                <a:gd name="connsiteX23" fmla="*/ 141836 w 188283"/>
                <a:gd name="connsiteY23" fmla="*/ 30549 h 213143"/>
                <a:gd name="connsiteX24" fmla="*/ 154383 w 188283"/>
                <a:gd name="connsiteY24" fmla="*/ 6468 h 213143"/>
                <a:gd name="connsiteX25" fmla="*/ 168722 w 188283"/>
                <a:gd name="connsiteY25" fmla="*/ 0 h 213143"/>
                <a:gd name="connsiteX26" fmla="*/ 180724 w 188283"/>
                <a:gd name="connsiteY26" fmla="*/ 2026 h 213143"/>
                <a:gd name="connsiteX27" fmla="*/ 180490 w 188283"/>
                <a:gd name="connsiteY27" fmla="*/ 44967 h 213143"/>
                <a:gd name="connsiteX28" fmla="*/ 183296 w 188283"/>
                <a:gd name="connsiteY28" fmla="*/ 45123 h 213143"/>
                <a:gd name="connsiteX29" fmla="*/ 183451 w 188283"/>
                <a:gd name="connsiteY29" fmla="*/ 72399 h 21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8283" h="213143">
                  <a:moveTo>
                    <a:pt x="183451" y="72399"/>
                  </a:moveTo>
                  <a:lnTo>
                    <a:pt x="183607" y="167475"/>
                  </a:lnTo>
                  <a:lnTo>
                    <a:pt x="188283" y="168177"/>
                  </a:lnTo>
                  <a:lnTo>
                    <a:pt x="187660" y="183685"/>
                  </a:lnTo>
                  <a:lnTo>
                    <a:pt x="125158" y="183374"/>
                  </a:lnTo>
                  <a:lnTo>
                    <a:pt x="125392" y="212286"/>
                  </a:lnTo>
                  <a:lnTo>
                    <a:pt x="1637" y="213144"/>
                  </a:lnTo>
                  <a:lnTo>
                    <a:pt x="0" y="143161"/>
                  </a:lnTo>
                  <a:lnTo>
                    <a:pt x="623" y="47305"/>
                  </a:lnTo>
                  <a:lnTo>
                    <a:pt x="22133" y="35849"/>
                  </a:lnTo>
                  <a:lnTo>
                    <a:pt x="30004" y="15119"/>
                  </a:lnTo>
                  <a:lnTo>
                    <a:pt x="41382" y="3741"/>
                  </a:lnTo>
                  <a:lnTo>
                    <a:pt x="47850" y="1481"/>
                  </a:lnTo>
                  <a:lnTo>
                    <a:pt x="53227" y="3273"/>
                  </a:lnTo>
                  <a:lnTo>
                    <a:pt x="58371" y="10053"/>
                  </a:lnTo>
                  <a:lnTo>
                    <a:pt x="57046" y="25873"/>
                  </a:lnTo>
                  <a:lnTo>
                    <a:pt x="58994" y="34056"/>
                  </a:lnTo>
                  <a:lnTo>
                    <a:pt x="68346" y="44109"/>
                  </a:lnTo>
                  <a:lnTo>
                    <a:pt x="81595" y="53150"/>
                  </a:lnTo>
                  <a:lnTo>
                    <a:pt x="97882" y="59852"/>
                  </a:lnTo>
                  <a:lnTo>
                    <a:pt x="115729" y="59072"/>
                  </a:lnTo>
                  <a:lnTo>
                    <a:pt x="128588" y="52682"/>
                  </a:lnTo>
                  <a:lnTo>
                    <a:pt x="132484" y="41849"/>
                  </a:lnTo>
                  <a:lnTo>
                    <a:pt x="141836" y="30549"/>
                  </a:lnTo>
                  <a:lnTo>
                    <a:pt x="154383" y="6468"/>
                  </a:lnTo>
                  <a:lnTo>
                    <a:pt x="168722" y="0"/>
                  </a:lnTo>
                  <a:lnTo>
                    <a:pt x="180724" y="2026"/>
                  </a:lnTo>
                  <a:lnTo>
                    <a:pt x="180490" y="44967"/>
                  </a:lnTo>
                  <a:lnTo>
                    <a:pt x="183296" y="45123"/>
                  </a:lnTo>
                  <a:lnTo>
                    <a:pt x="183451" y="72399"/>
                  </a:lnTo>
                  <a:close/>
                </a:path>
              </a:pathLst>
            </a:custGeom>
            <a:noFill/>
            <a:ln w="4208" cap="flat">
              <a:solidFill>
                <a:srgbClr val="FFFFFF"/>
              </a:solid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1C115BED-F3DB-433C-8A14-4E381B21A5A4}"/>
                </a:ext>
              </a:extLst>
            </p:cNvPr>
            <p:cNvSpPr/>
            <p:nvPr/>
          </p:nvSpPr>
          <p:spPr>
            <a:xfrm>
              <a:off x="15431330" y="2393381"/>
              <a:ext cx="154149" cy="173008"/>
            </a:xfrm>
            <a:custGeom>
              <a:avLst/>
              <a:gdLst>
                <a:gd name="connsiteX0" fmla="*/ 0 w 154149"/>
                <a:gd name="connsiteY0" fmla="*/ 172619 h 173008"/>
                <a:gd name="connsiteX1" fmla="*/ 468 w 154149"/>
                <a:gd name="connsiteY1" fmla="*/ 81205 h 173008"/>
                <a:gd name="connsiteX2" fmla="*/ 156 w 154149"/>
                <a:gd name="connsiteY2" fmla="*/ 0 h 173008"/>
                <a:gd name="connsiteX3" fmla="*/ 153136 w 154149"/>
                <a:gd name="connsiteY3" fmla="*/ 390 h 173008"/>
                <a:gd name="connsiteX4" fmla="*/ 154149 w 154149"/>
                <a:gd name="connsiteY4" fmla="*/ 110274 h 173008"/>
                <a:gd name="connsiteX5" fmla="*/ 153837 w 154149"/>
                <a:gd name="connsiteY5" fmla="*/ 173009 h 173008"/>
                <a:gd name="connsiteX6" fmla="*/ 0 w 154149"/>
                <a:gd name="connsiteY6" fmla="*/ 172619 h 173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149" h="173008">
                  <a:moveTo>
                    <a:pt x="0" y="172619"/>
                  </a:moveTo>
                  <a:lnTo>
                    <a:pt x="468" y="81205"/>
                  </a:lnTo>
                  <a:lnTo>
                    <a:pt x="156" y="0"/>
                  </a:lnTo>
                  <a:lnTo>
                    <a:pt x="153136" y="390"/>
                  </a:lnTo>
                  <a:lnTo>
                    <a:pt x="154149" y="110274"/>
                  </a:lnTo>
                  <a:lnTo>
                    <a:pt x="153837" y="173009"/>
                  </a:lnTo>
                  <a:lnTo>
                    <a:pt x="0" y="172619"/>
                  </a:lnTo>
                  <a:close/>
                </a:path>
              </a:pathLst>
            </a:custGeom>
            <a:solidFill>
              <a:srgbClr val="336933"/>
            </a:solidFill>
            <a:ln w="7792"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FA6224F6-D5E1-4A11-A4A6-F20D7D861B69}"/>
                </a:ext>
              </a:extLst>
            </p:cNvPr>
            <p:cNvSpPr/>
            <p:nvPr/>
          </p:nvSpPr>
          <p:spPr>
            <a:xfrm>
              <a:off x="15431330" y="2393381"/>
              <a:ext cx="154149" cy="173008"/>
            </a:xfrm>
            <a:custGeom>
              <a:avLst/>
              <a:gdLst>
                <a:gd name="connsiteX0" fmla="*/ 0 w 154149"/>
                <a:gd name="connsiteY0" fmla="*/ 172619 h 173008"/>
                <a:gd name="connsiteX1" fmla="*/ 468 w 154149"/>
                <a:gd name="connsiteY1" fmla="*/ 81205 h 173008"/>
                <a:gd name="connsiteX2" fmla="*/ 156 w 154149"/>
                <a:gd name="connsiteY2" fmla="*/ 0 h 173008"/>
                <a:gd name="connsiteX3" fmla="*/ 153136 w 154149"/>
                <a:gd name="connsiteY3" fmla="*/ 390 h 173008"/>
                <a:gd name="connsiteX4" fmla="*/ 154149 w 154149"/>
                <a:gd name="connsiteY4" fmla="*/ 110274 h 173008"/>
                <a:gd name="connsiteX5" fmla="*/ 153837 w 154149"/>
                <a:gd name="connsiteY5" fmla="*/ 173009 h 173008"/>
                <a:gd name="connsiteX6" fmla="*/ 0 w 154149"/>
                <a:gd name="connsiteY6" fmla="*/ 172619 h 173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149" h="173008">
                  <a:moveTo>
                    <a:pt x="0" y="172619"/>
                  </a:moveTo>
                  <a:lnTo>
                    <a:pt x="468" y="81205"/>
                  </a:lnTo>
                  <a:lnTo>
                    <a:pt x="156" y="0"/>
                  </a:lnTo>
                  <a:lnTo>
                    <a:pt x="153136" y="390"/>
                  </a:lnTo>
                  <a:lnTo>
                    <a:pt x="154149" y="110274"/>
                  </a:lnTo>
                  <a:lnTo>
                    <a:pt x="153837" y="173009"/>
                  </a:lnTo>
                  <a:lnTo>
                    <a:pt x="0" y="172619"/>
                  </a:lnTo>
                  <a:close/>
                </a:path>
              </a:pathLst>
            </a:custGeom>
            <a:noFill/>
            <a:ln w="4208" cap="flat">
              <a:solidFill>
                <a:srgbClr val="FFFFFF"/>
              </a:solid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83969377-29AA-4E23-BA34-D87E842D78B0}"/>
                </a:ext>
              </a:extLst>
            </p:cNvPr>
            <p:cNvSpPr/>
            <p:nvPr/>
          </p:nvSpPr>
          <p:spPr>
            <a:xfrm>
              <a:off x="15836342" y="2423930"/>
              <a:ext cx="202232" cy="213377"/>
            </a:xfrm>
            <a:custGeom>
              <a:avLst/>
              <a:gdLst>
                <a:gd name="connsiteX0" fmla="*/ 186413 w 202232"/>
                <a:gd name="connsiteY0" fmla="*/ 79101 h 213377"/>
                <a:gd name="connsiteX1" fmla="*/ 185400 w 202232"/>
                <a:gd name="connsiteY1" fmla="*/ 118612 h 213377"/>
                <a:gd name="connsiteX2" fmla="*/ 202233 w 202232"/>
                <a:gd name="connsiteY2" fmla="*/ 142381 h 213377"/>
                <a:gd name="connsiteX3" fmla="*/ 198103 w 202232"/>
                <a:gd name="connsiteY3" fmla="*/ 147915 h 213377"/>
                <a:gd name="connsiteX4" fmla="*/ 198960 w 202232"/>
                <a:gd name="connsiteY4" fmla="*/ 154383 h 213377"/>
                <a:gd name="connsiteX5" fmla="*/ 192336 w 202232"/>
                <a:gd name="connsiteY5" fmla="*/ 170203 h 213377"/>
                <a:gd name="connsiteX6" fmla="*/ 181269 w 202232"/>
                <a:gd name="connsiteY6" fmla="*/ 172775 h 213377"/>
                <a:gd name="connsiteX7" fmla="*/ 182594 w 202232"/>
                <a:gd name="connsiteY7" fmla="*/ 181347 h 213377"/>
                <a:gd name="connsiteX8" fmla="*/ 172775 w 202232"/>
                <a:gd name="connsiteY8" fmla="*/ 189218 h 213377"/>
                <a:gd name="connsiteX9" fmla="*/ 159137 w 202232"/>
                <a:gd name="connsiteY9" fmla="*/ 213377 h 213377"/>
                <a:gd name="connsiteX10" fmla="*/ 149317 w 202232"/>
                <a:gd name="connsiteY10" fmla="*/ 213377 h 213377"/>
                <a:gd name="connsiteX11" fmla="*/ 135913 w 202232"/>
                <a:gd name="connsiteY11" fmla="*/ 203246 h 213377"/>
                <a:gd name="connsiteX12" fmla="*/ 123600 w 202232"/>
                <a:gd name="connsiteY12" fmla="*/ 201142 h 213377"/>
                <a:gd name="connsiteX13" fmla="*/ 123444 w 202232"/>
                <a:gd name="connsiteY13" fmla="*/ 108481 h 213377"/>
                <a:gd name="connsiteX14" fmla="*/ 15898 w 202232"/>
                <a:gd name="connsiteY14" fmla="*/ 110507 h 213377"/>
                <a:gd name="connsiteX15" fmla="*/ 14106 w 202232"/>
                <a:gd name="connsiteY15" fmla="*/ 46837 h 213377"/>
                <a:gd name="connsiteX16" fmla="*/ 0 w 202232"/>
                <a:gd name="connsiteY16" fmla="*/ 46214 h 213377"/>
                <a:gd name="connsiteX17" fmla="*/ 234 w 202232"/>
                <a:gd name="connsiteY17" fmla="*/ 857 h 213377"/>
                <a:gd name="connsiteX18" fmla="*/ 32965 w 202232"/>
                <a:gd name="connsiteY18" fmla="*/ 0 h 213377"/>
                <a:gd name="connsiteX19" fmla="*/ 35381 w 202232"/>
                <a:gd name="connsiteY19" fmla="*/ 22990 h 213377"/>
                <a:gd name="connsiteX20" fmla="*/ 42863 w 202232"/>
                <a:gd name="connsiteY20" fmla="*/ 30238 h 213377"/>
                <a:gd name="connsiteX21" fmla="*/ 47928 w 202232"/>
                <a:gd name="connsiteY21" fmla="*/ 31562 h 213377"/>
                <a:gd name="connsiteX22" fmla="*/ 80348 w 202232"/>
                <a:gd name="connsiteY22" fmla="*/ 20574 h 213377"/>
                <a:gd name="connsiteX23" fmla="*/ 97103 w 202232"/>
                <a:gd name="connsiteY23" fmla="*/ 21743 h 213377"/>
                <a:gd name="connsiteX24" fmla="*/ 114404 w 202232"/>
                <a:gd name="connsiteY24" fmla="*/ 16132 h 213377"/>
                <a:gd name="connsiteX25" fmla="*/ 144252 w 202232"/>
                <a:gd name="connsiteY25" fmla="*/ 15586 h 213377"/>
                <a:gd name="connsiteX26" fmla="*/ 185244 w 202232"/>
                <a:gd name="connsiteY26" fmla="*/ 15664 h 213377"/>
                <a:gd name="connsiteX27" fmla="*/ 186413 w 202232"/>
                <a:gd name="connsiteY27" fmla="*/ 79101 h 213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02232" h="213377">
                  <a:moveTo>
                    <a:pt x="186413" y="79101"/>
                  </a:moveTo>
                  <a:lnTo>
                    <a:pt x="185400" y="118612"/>
                  </a:lnTo>
                  <a:lnTo>
                    <a:pt x="202233" y="142381"/>
                  </a:lnTo>
                  <a:lnTo>
                    <a:pt x="198103" y="147915"/>
                  </a:lnTo>
                  <a:lnTo>
                    <a:pt x="198960" y="154383"/>
                  </a:lnTo>
                  <a:lnTo>
                    <a:pt x="192336" y="170203"/>
                  </a:lnTo>
                  <a:lnTo>
                    <a:pt x="181269" y="172775"/>
                  </a:lnTo>
                  <a:lnTo>
                    <a:pt x="182594" y="181347"/>
                  </a:lnTo>
                  <a:lnTo>
                    <a:pt x="172775" y="189218"/>
                  </a:lnTo>
                  <a:lnTo>
                    <a:pt x="159137" y="213377"/>
                  </a:lnTo>
                  <a:lnTo>
                    <a:pt x="149317" y="213377"/>
                  </a:lnTo>
                  <a:lnTo>
                    <a:pt x="135913" y="203246"/>
                  </a:lnTo>
                  <a:lnTo>
                    <a:pt x="123600" y="201142"/>
                  </a:lnTo>
                  <a:lnTo>
                    <a:pt x="123444" y="108481"/>
                  </a:lnTo>
                  <a:lnTo>
                    <a:pt x="15898" y="110507"/>
                  </a:lnTo>
                  <a:lnTo>
                    <a:pt x="14106" y="46837"/>
                  </a:lnTo>
                  <a:lnTo>
                    <a:pt x="0" y="46214"/>
                  </a:lnTo>
                  <a:lnTo>
                    <a:pt x="234" y="857"/>
                  </a:lnTo>
                  <a:lnTo>
                    <a:pt x="32965" y="0"/>
                  </a:lnTo>
                  <a:lnTo>
                    <a:pt x="35381" y="22990"/>
                  </a:lnTo>
                  <a:lnTo>
                    <a:pt x="42863" y="30238"/>
                  </a:lnTo>
                  <a:lnTo>
                    <a:pt x="47928" y="31562"/>
                  </a:lnTo>
                  <a:lnTo>
                    <a:pt x="80348" y="20574"/>
                  </a:lnTo>
                  <a:lnTo>
                    <a:pt x="97103" y="21743"/>
                  </a:lnTo>
                  <a:lnTo>
                    <a:pt x="114404" y="16132"/>
                  </a:lnTo>
                  <a:lnTo>
                    <a:pt x="144252" y="15586"/>
                  </a:lnTo>
                  <a:lnTo>
                    <a:pt x="185244" y="15664"/>
                  </a:lnTo>
                  <a:lnTo>
                    <a:pt x="186413" y="79101"/>
                  </a:lnTo>
                  <a:close/>
                </a:path>
              </a:pathLst>
            </a:custGeom>
            <a:solidFill>
              <a:srgbClr val="336933"/>
            </a:solidFill>
            <a:ln w="7792"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C2780102-E231-44BE-93A5-66F8635E9962}"/>
                </a:ext>
              </a:extLst>
            </p:cNvPr>
            <p:cNvSpPr/>
            <p:nvPr/>
          </p:nvSpPr>
          <p:spPr>
            <a:xfrm>
              <a:off x="15836342" y="2423930"/>
              <a:ext cx="202232" cy="213377"/>
            </a:xfrm>
            <a:custGeom>
              <a:avLst/>
              <a:gdLst>
                <a:gd name="connsiteX0" fmla="*/ 186413 w 202232"/>
                <a:gd name="connsiteY0" fmla="*/ 79101 h 213377"/>
                <a:gd name="connsiteX1" fmla="*/ 185400 w 202232"/>
                <a:gd name="connsiteY1" fmla="*/ 118612 h 213377"/>
                <a:gd name="connsiteX2" fmla="*/ 202233 w 202232"/>
                <a:gd name="connsiteY2" fmla="*/ 142381 h 213377"/>
                <a:gd name="connsiteX3" fmla="*/ 198103 w 202232"/>
                <a:gd name="connsiteY3" fmla="*/ 147915 h 213377"/>
                <a:gd name="connsiteX4" fmla="*/ 198960 w 202232"/>
                <a:gd name="connsiteY4" fmla="*/ 154383 h 213377"/>
                <a:gd name="connsiteX5" fmla="*/ 192336 w 202232"/>
                <a:gd name="connsiteY5" fmla="*/ 170203 h 213377"/>
                <a:gd name="connsiteX6" fmla="*/ 181269 w 202232"/>
                <a:gd name="connsiteY6" fmla="*/ 172775 h 213377"/>
                <a:gd name="connsiteX7" fmla="*/ 182594 w 202232"/>
                <a:gd name="connsiteY7" fmla="*/ 181347 h 213377"/>
                <a:gd name="connsiteX8" fmla="*/ 172775 w 202232"/>
                <a:gd name="connsiteY8" fmla="*/ 189218 h 213377"/>
                <a:gd name="connsiteX9" fmla="*/ 159137 w 202232"/>
                <a:gd name="connsiteY9" fmla="*/ 213377 h 213377"/>
                <a:gd name="connsiteX10" fmla="*/ 149317 w 202232"/>
                <a:gd name="connsiteY10" fmla="*/ 213377 h 213377"/>
                <a:gd name="connsiteX11" fmla="*/ 135913 w 202232"/>
                <a:gd name="connsiteY11" fmla="*/ 203246 h 213377"/>
                <a:gd name="connsiteX12" fmla="*/ 123600 w 202232"/>
                <a:gd name="connsiteY12" fmla="*/ 201142 h 213377"/>
                <a:gd name="connsiteX13" fmla="*/ 123444 w 202232"/>
                <a:gd name="connsiteY13" fmla="*/ 108481 h 213377"/>
                <a:gd name="connsiteX14" fmla="*/ 15898 w 202232"/>
                <a:gd name="connsiteY14" fmla="*/ 110507 h 213377"/>
                <a:gd name="connsiteX15" fmla="*/ 14106 w 202232"/>
                <a:gd name="connsiteY15" fmla="*/ 46837 h 213377"/>
                <a:gd name="connsiteX16" fmla="*/ 0 w 202232"/>
                <a:gd name="connsiteY16" fmla="*/ 46214 h 213377"/>
                <a:gd name="connsiteX17" fmla="*/ 234 w 202232"/>
                <a:gd name="connsiteY17" fmla="*/ 857 h 213377"/>
                <a:gd name="connsiteX18" fmla="*/ 32965 w 202232"/>
                <a:gd name="connsiteY18" fmla="*/ 0 h 213377"/>
                <a:gd name="connsiteX19" fmla="*/ 35381 w 202232"/>
                <a:gd name="connsiteY19" fmla="*/ 22990 h 213377"/>
                <a:gd name="connsiteX20" fmla="*/ 42863 w 202232"/>
                <a:gd name="connsiteY20" fmla="*/ 30238 h 213377"/>
                <a:gd name="connsiteX21" fmla="*/ 47928 w 202232"/>
                <a:gd name="connsiteY21" fmla="*/ 31562 h 213377"/>
                <a:gd name="connsiteX22" fmla="*/ 80348 w 202232"/>
                <a:gd name="connsiteY22" fmla="*/ 20574 h 213377"/>
                <a:gd name="connsiteX23" fmla="*/ 97103 w 202232"/>
                <a:gd name="connsiteY23" fmla="*/ 21743 h 213377"/>
                <a:gd name="connsiteX24" fmla="*/ 114404 w 202232"/>
                <a:gd name="connsiteY24" fmla="*/ 16132 h 213377"/>
                <a:gd name="connsiteX25" fmla="*/ 144252 w 202232"/>
                <a:gd name="connsiteY25" fmla="*/ 15586 h 213377"/>
                <a:gd name="connsiteX26" fmla="*/ 185244 w 202232"/>
                <a:gd name="connsiteY26" fmla="*/ 15664 h 213377"/>
                <a:gd name="connsiteX27" fmla="*/ 186413 w 202232"/>
                <a:gd name="connsiteY27" fmla="*/ 79101 h 213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02232" h="213377">
                  <a:moveTo>
                    <a:pt x="186413" y="79101"/>
                  </a:moveTo>
                  <a:lnTo>
                    <a:pt x="185400" y="118612"/>
                  </a:lnTo>
                  <a:lnTo>
                    <a:pt x="202233" y="142381"/>
                  </a:lnTo>
                  <a:lnTo>
                    <a:pt x="198103" y="147915"/>
                  </a:lnTo>
                  <a:lnTo>
                    <a:pt x="198960" y="154383"/>
                  </a:lnTo>
                  <a:lnTo>
                    <a:pt x="192336" y="170203"/>
                  </a:lnTo>
                  <a:lnTo>
                    <a:pt x="181269" y="172775"/>
                  </a:lnTo>
                  <a:lnTo>
                    <a:pt x="182594" y="181347"/>
                  </a:lnTo>
                  <a:lnTo>
                    <a:pt x="172775" y="189218"/>
                  </a:lnTo>
                  <a:lnTo>
                    <a:pt x="159137" y="213377"/>
                  </a:lnTo>
                  <a:lnTo>
                    <a:pt x="149317" y="213377"/>
                  </a:lnTo>
                  <a:lnTo>
                    <a:pt x="135913" y="203246"/>
                  </a:lnTo>
                  <a:lnTo>
                    <a:pt x="123600" y="201142"/>
                  </a:lnTo>
                  <a:lnTo>
                    <a:pt x="123444" y="108481"/>
                  </a:lnTo>
                  <a:lnTo>
                    <a:pt x="15898" y="110507"/>
                  </a:lnTo>
                  <a:lnTo>
                    <a:pt x="14106" y="46837"/>
                  </a:lnTo>
                  <a:lnTo>
                    <a:pt x="0" y="46214"/>
                  </a:lnTo>
                  <a:lnTo>
                    <a:pt x="234" y="857"/>
                  </a:lnTo>
                  <a:lnTo>
                    <a:pt x="32965" y="0"/>
                  </a:lnTo>
                  <a:lnTo>
                    <a:pt x="35381" y="22990"/>
                  </a:lnTo>
                  <a:lnTo>
                    <a:pt x="42863" y="30238"/>
                  </a:lnTo>
                  <a:lnTo>
                    <a:pt x="47928" y="31562"/>
                  </a:lnTo>
                  <a:lnTo>
                    <a:pt x="80348" y="20574"/>
                  </a:lnTo>
                  <a:lnTo>
                    <a:pt x="97103" y="21743"/>
                  </a:lnTo>
                  <a:lnTo>
                    <a:pt x="114404" y="16132"/>
                  </a:lnTo>
                  <a:lnTo>
                    <a:pt x="144252" y="15586"/>
                  </a:lnTo>
                  <a:lnTo>
                    <a:pt x="185244" y="15664"/>
                  </a:lnTo>
                  <a:lnTo>
                    <a:pt x="186413" y="79101"/>
                  </a:lnTo>
                  <a:close/>
                </a:path>
              </a:pathLst>
            </a:custGeom>
            <a:noFill/>
            <a:ln w="4208" cap="flat">
              <a:solidFill>
                <a:srgbClr val="FFFFFF"/>
              </a:solid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5C6824C7-9A6A-4822-999F-C706E6F9C78C}"/>
                </a:ext>
              </a:extLst>
            </p:cNvPr>
            <p:cNvSpPr/>
            <p:nvPr/>
          </p:nvSpPr>
          <p:spPr>
            <a:xfrm>
              <a:off x="15711885" y="2424164"/>
              <a:ext cx="140355" cy="173008"/>
            </a:xfrm>
            <a:custGeom>
              <a:avLst/>
              <a:gdLst>
                <a:gd name="connsiteX0" fmla="*/ 124691 w 140355"/>
                <a:gd name="connsiteY0" fmla="*/ 623 h 173008"/>
                <a:gd name="connsiteX1" fmla="*/ 124457 w 140355"/>
                <a:gd name="connsiteY1" fmla="*/ 45980 h 173008"/>
                <a:gd name="connsiteX2" fmla="*/ 138563 w 140355"/>
                <a:gd name="connsiteY2" fmla="*/ 46603 h 173008"/>
                <a:gd name="connsiteX3" fmla="*/ 140355 w 140355"/>
                <a:gd name="connsiteY3" fmla="*/ 110273 h 173008"/>
                <a:gd name="connsiteX4" fmla="*/ 106455 w 140355"/>
                <a:gd name="connsiteY4" fmla="*/ 109962 h 173008"/>
                <a:gd name="connsiteX5" fmla="*/ 105442 w 140355"/>
                <a:gd name="connsiteY5" fmla="*/ 140745 h 173008"/>
                <a:gd name="connsiteX6" fmla="*/ 90946 w 140355"/>
                <a:gd name="connsiteY6" fmla="*/ 141057 h 173008"/>
                <a:gd name="connsiteX7" fmla="*/ 89933 w 140355"/>
                <a:gd name="connsiteY7" fmla="*/ 172619 h 173008"/>
                <a:gd name="connsiteX8" fmla="*/ 60943 w 140355"/>
                <a:gd name="connsiteY8" fmla="*/ 172697 h 173008"/>
                <a:gd name="connsiteX9" fmla="*/ 29770 w 140355"/>
                <a:gd name="connsiteY9" fmla="*/ 173009 h 173008"/>
                <a:gd name="connsiteX10" fmla="*/ 29380 w 140355"/>
                <a:gd name="connsiteY10" fmla="*/ 109962 h 173008"/>
                <a:gd name="connsiteX11" fmla="*/ 857 w 140355"/>
                <a:gd name="connsiteY11" fmla="*/ 109962 h 173008"/>
                <a:gd name="connsiteX12" fmla="*/ 0 w 140355"/>
                <a:gd name="connsiteY12" fmla="*/ 77542 h 173008"/>
                <a:gd name="connsiteX13" fmla="*/ 0 w 140355"/>
                <a:gd name="connsiteY13" fmla="*/ 0 h 173008"/>
                <a:gd name="connsiteX14" fmla="*/ 44499 w 140355"/>
                <a:gd name="connsiteY14" fmla="*/ 935 h 173008"/>
                <a:gd name="connsiteX15" fmla="*/ 107312 w 140355"/>
                <a:gd name="connsiteY15" fmla="*/ 701 h 173008"/>
                <a:gd name="connsiteX16" fmla="*/ 124691 w 140355"/>
                <a:gd name="connsiteY16" fmla="*/ 623 h 173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355" h="173008">
                  <a:moveTo>
                    <a:pt x="124691" y="623"/>
                  </a:moveTo>
                  <a:lnTo>
                    <a:pt x="124457" y="45980"/>
                  </a:lnTo>
                  <a:lnTo>
                    <a:pt x="138563" y="46603"/>
                  </a:lnTo>
                  <a:lnTo>
                    <a:pt x="140355" y="110273"/>
                  </a:lnTo>
                  <a:lnTo>
                    <a:pt x="106455" y="109962"/>
                  </a:lnTo>
                  <a:lnTo>
                    <a:pt x="105442" y="140745"/>
                  </a:lnTo>
                  <a:lnTo>
                    <a:pt x="90946" y="141057"/>
                  </a:lnTo>
                  <a:lnTo>
                    <a:pt x="89933" y="172619"/>
                  </a:lnTo>
                  <a:lnTo>
                    <a:pt x="60943" y="172697"/>
                  </a:lnTo>
                  <a:lnTo>
                    <a:pt x="29770" y="173009"/>
                  </a:lnTo>
                  <a:lnTo>
                    <a:pt x="29380" y="109962"/>
                  </a:lnTo>
                  <a:lnTo>
                    <a:pt x="857" y="109962"/>
                  </a:lnTo>
                  <a:lnTo>
                    <a:pt x="0" y="77542"/>
                  </a:lnTo>
                  <a:lnTo>
                    <a:pt x="0" y="0"/>
                  </a:lnTo>
                  <a:lnTo>
                    <a:pt x="44499" y="935"/>
                  </a:lnTo>
                  <a:lnTo>
                    <a:pt x="107312" y="701"/>
                  </a:lnTo>
                  <a:lnTo>
                    <a:pt x="124691" y="623"/>
                  </a:lnTo>
                  <a:close/>
                </a:path>
              </a:pathLst>
            </a:custGeom>
            <a:solidFill>
              <a:srgbClr val="336933"/>
            </a:solidFill>
            <a:ln w="7792"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ECB9D8A2-F231-4A05-AB76-CF25B870B128}"/>
                </a:ext>
              </a:extLst>
            </p:cNvPr>
            <p:cNvSpPr/>
            <p:nvPr/>
          </p:nvSpPr>
          <p:spPr>
            <a:xfrm>
              <a:off x="15711885" y="2424164"/>
              <a:ext cx="140355" cy="173008"/>
            </a:xfrm>
            <a:custGeom>
              <a:avLst/>
              <a:gdLst>
                <a:gd name="connsiteX0" fmla="*/ 124691 w 140355"/>
                <a:gd name="connsiteY0" fmla="*/ 623 h 173008"/>
                <a:gd name="connsiteX1" fmla="*/ 124457 w 140355"/>
                <a:gd name="connsiteY1" fmla="*/ 45980 h 173008"/>
                <a:gd name="connsiteX2" fmla="*/ 138563 w 140355"/>
                <a:gd name="connsiteY2" fmla="*/ 46603 h 173008"/>
                <a:gd name="connsiteX3" fmla="*/ 140355 w 140355"/>
                <a:gd name="connsiteY3" fmla="*/ 110273 h 173008"/>
                <a:gd name="connsiteX4" fmla="*/ 106455 w 140355"/>
                <a:gd name="connsiteY4" fmla="*/ 109962 h 173008"/>
                <a:gd name="connsiteX5" fmla="*/ 105442 w 140355"/>
                <a:gd name="connsiteY5" fmla="*/ 140745 h 173008"/>
                <a:gd name="connsiteX6" fmla="*/ 90946 w 140355"/>
                <a:gd name="connsiteY6" fmla="*/ 141057 h 173008"/>
                <a:gd name="connsiteX7" fmla="*/ 89933 w 140355"/>
                <a:gd name="connsiteY7" fmla="*/ 172619 h 173008"/>
                <a:gd name="connsiteX8" fmla="*/ 60943 w 140355"/>
                <a:gd name="connsiteY8" fmla="*/ 172697 h 173008"/>
                <a:gd name="connsiteX9" fmla="*/ 29770 w 140355"/>
                <a:gd name="connsiteY9" fmla="*/ 173009 h 173008"/>
                <a:gd name="connsiteX10" fmla="*/ 29380 w 140355"/>
                <a:gd name="connsiteY10" fmla="*/ 109962 h 173008"/>
                <a:gd name="connsiteX11" fmla="*/ 857 w 140355"/>
                <a:gd name="connsiteY11" fmla="*/ 109962 h 173008"/>
                <a:gd name="connsiteX12" fmla="*/ 0 w 140355"/>
                <a:gd name="connsiteY12" fmla="*/ 77542 h 173008"/>
                <a:gd name="connsiteX13" fmla="*/ 0 w 140355"/>
                <a:gd name="connsiteY13" fmla="*/ 0 h 173008"/>
                <a:gd name="connsiteX14" fmla="*/ 44499 w 140355"/>
                <a:gd name="connsiteY14" fmla="*/ 935 h 173008"/>
                <a:gd name="connsiteX15" fmla="*/ 107312 w 140355"/>
                <a:gd name="connsiteY15" fmla="*/ 701 h 173008"/>
                <a:gd name="connsiteX16" fmla="*/ 124691 w 140355"/>
                <a:gd name="connsiteY16" fmla="*/ 623 h 173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355" h="173008">
                  <a:moveTo>
                    <a:pt x="124691" y="623"/>
                  </a:moveTo>
                  <a:lnTo>
                    <a:pt x="124457" y="45980"/>
                  </a:lnTo>
                  <a:lnTo>
                    <a:pt x="138563" y="46603"/>
                  </a:lnTo>
                  <a:lnTo>
                    <a:pt x="140355" y="110273"/>
                  </a:lnTo>
                  <a:lnTo>
                    <a:pt x="106455" y="109962"/>
                  </a:lnTo>
                  <a:lnTo>
                    <a:pt x="105442" y="140745"/>
                  </a:lnTo>
                  <a:lnTo>
                    <a:pt x="90946" y="141057"/>
                  </a:lnTo>
                  <a:lnTo>
                    <a:pt x="89933" y="172619"/>
                  </a:lnTo>
                  <a:lnTo>
                    <a:pt x="60943" y="172697"/>
                  </a:lnTo>
                  <a:lnTo>
                    <a:pt x="29770" y="173009"/>
                  </a:lnTo>
                  <a:lnTo>
                    <a:pt x="29380" y="109962"/>
                  </a:lnTo>
                  <a:lnTo>
                    <a:pt x="857" y="109962"/>
                  </a:lnTo>
                  <a:lnTo>
                    <a:pt x="0" y="77542"/>
                  </a:lnTo>
                  <a:lnTo>
                    <a:pt x="0" y="0"/>
                  </a:lnTo>
                  <a:lnTo>
                    <a:pt x="44499" y="935"/>
                  </a:lnTo>
                  <a:lnTo>
                    <a:pt x="107312" y="701"/>
                  </a:lnTo>
                  <a:lnTo>
                    <a:pt x="124691" y="623"/>
                  </a:lnTo>
                  <a:close/>
                </a:path>
              </a:pathLst>
            </a:custGeom>
            <a:noFill/>
            <a:ln w="4208" cap="flat">
              <a:solidFill>
                <a:srgbClr val="FFFFFF"/>
              </a:solid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DF8F9C5D-8B8A-4C14-9C67-F9A9D4A4F809}"/>
                </a:ext>
              </a:extLst>
            </p:cNvPr>
            <p:cNvSpPr/>
            <p:nvPr/>
          </p:nvSpPr>
          <p:spPr>
            <a:xfrm>
              <a:off x="14775612" y="2441465"/>
              <a:ext cx="221871" cy="125470"/>
            </a:xfrm>
            <a:custGeom>
              <a:avLst/>
              <a:gdLst>
                <a:gd name="connsiteX0" fmla="*/ 4208 w 221871"/>
                <a:gd name="connsiteY0" fmla="*/ 111365 h 125470"/>
                <a:gd name="connsiteX1" fmla="*/ 4832 w 221871"/>
                <a:gd name="connsiteY1" fmla="*/ 95856 h 125470"/>
                <a:gd name="connsiteX2" fmla="*/ 156 w 221871"/>
                <a:gd name="connsiteY2" fmla="*/ 95155 h 125470"/>
                <a:gd name="connsiteX3" fmla="*/ 0 w 221871"/>
                <a:gd name="connsiteY3" fmla="*/ 78 h 125470"/>
                <a:gd name="connsiteX4" fmla="*/ 218287 w 221871"/>
                <a:gd name="connsiteY4" fmla="*/ 0 h 125470"/>
                <a:gd name="connsiteX5" fmla="*/ 218521 w 221871"/>
                <a:gd name="connsiteY5" fmla="*/ 93830 h 125470"/>
                <a:gd name="connsiteX6" fmla="*/ 221716 w 221871"/>
                <a:gd name="connsiteY6" fmla="*/ 94064 h 125470"/>
                <a:gd name="connsiteX7" fmla="*/ 221872 w 221871"/>
                <a:gd name="connsiteY7" fmla="*/ 125470 h 125470"/>
                <a:gd name="connsiteX8" fmla="*/ 4988 w 221871"/>
                <a:gd name="connsiteY8" fmla="*/ 124535 h 125470"/>
                <a:gd name="connsiteX9" fmla="*/ 4208 w 221871"/>
                <a:gd name="connsiteY9" fmla="*/ 111365 h 125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871" h="125470">
                  <a:moveTo>
                    <a:pt x="4208" y="111365"/>
                  </a:moveTo>
                  <a:lnTo>
                    <a:pt x="4832" y="95856"/>
                  </a:lnTo>
                  <a:lnTo>
                    <a:pt x="156" y="95155"/>
                  </a:lnTo>
                  <a:lnTo>
                    <a:pt x="0" y="78"/>
                  </a:lnTo>
                  <a:lnTo>
                    <a:pt x="218287" y="0"/>
                  </a:lnTo>
                  <a:lnTo>
                    <a:pt x="218521" y="93830"/>
                  </a:lnTo>
                  <a:lnTo>
                    <a:pt x="221716" y="94064"/>
                  </a:lnTo>
                  <a:lnTo>
                    <a:pt x="221872" y="125470"/>
                  </a:lnTo>
                  <a:lnTo>
                    <a:pt x="4988" y="124535"/>
                  </a:lnTo>
                  <a:lnTo>
                    <a:pt x="4208" y="111365"/>
                  </a:lnTo>
                  <a:close/>
                </a:path>
              </a:pathLst>
            </a:custGeom>
            <a:solidFill>
              <a:srgbClr val="336933"/>
            </a:solidFill>
            <a:ln w="7792"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B23D2722-DC34-48E0-92A3-EB42393DB279}"/>
                </a:ext>
              </a:extLst>
            </p:cNvPr>
            <p:cNvSpPr/>
            <p:nvPr/>
          </p:nvSpPr>
          <p:spPr>
            <a:xfrm>
              <a:off x="14775612" y="2441465"/>
              <a:ext cx="221871" cy="125470"/>
            </a:xfrm>
            <a:custGeom>
              <a:avLst/>
              <a:gdLst>
                <a:gd name="connsiteX0" fmla="*/ 4208 w 221871"/>
                <a:gd name="connsiteY0" fmla="*/ 111365 h 125470"/>
                <a:gd name="connsiteX1" fmla="*/ 4832 w 221871"/>
                <a:gd name="connsiteY1" fmla="*/ 95856 h 125470"/>
                <a:gd name="connsiteX2" fmla="*/ 156 w 221871"/>
                <a:gd name="connsiteY2" fmla="*/ 95155 h 125470"/>
                <a:gd name="connsiteX3" fmla="*/ 0 w 221871"/>
                <a:gd name="connsiteY3" fmla="*/ 78 h 125470"/>
                <a:gd name="connsiteX4" fmla="*/ 218287 w 221871"/>
                <a:gd name="connsiteY4" fmla="*/ 0 h 125470"/>
                <a:gd name="connsiteX5" fmla="*/ 218521 w 221871"/>
                <a:gd name="connsiteY5" fmla="*/ 93830 h 125470"/>
                <a:gd name="connsiteX6" fmla="*/ 221716 w 221871"/>
                <a:gd name="connsiteY6" fmla="*/ 94064 h 125470"/>
                <a:gd name="connsiteX7" fmla="*/ 221872 w 221871"/>
                <a:gd name="connsiteY7" fmla="*/ 125470 h 125470"/>
                <a:gd name="connsiteX8" fmla="*/ 4988 w 221871"/>
                <a:gd name="connsiteY8" fmla="*/ 124535 h 125470"/>
                <a:gd name="connsiteX9" fmla="*/ 4208 w 221871"/>
                <a:gd name="connsiteY9" fmla="*/ 111365 h 125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871" h="125470">
                  <a:moveTo>
                    <a:pt x="4208" y="111365"/>
                  </a:moveTo>
                  <a:lnTo>
                    <a:pt x="4832" y="95856"/>
                  </a:lnTo>
                  <a:lnTo>
                    <a:pt x="156" y="95155"/>
                  </a:lnTo>
                  <a:lnTo>
                    <a:pt x="0" y="78"/>
                  </a:lnTo>
                  <a:lnTo>
                    <a:pt x="218287" y="0"/>
                  </a:lnTo>
                  <a:lnTo>
                    <a:pt x="218521" y="93830"/>
                  </a:lnTo>
                  <a:lnTo>
                    <a:pt x="221716" y="94064"/>
                  </a:lnTo>
                  <a:lnTo>
                    <a:pt x="221872" y="125470"/>
                  </a:lnTo>
                  <a:lnTo>
                    <a:pt x="4988" y="124535"/>
                  </a:lnTo>
                  <a:lnTo>
                    <a:pt x="4208" y="111365"/>
                  </a:lnTo>
                  <a:close/>
                </a:path>
              </a:pathLst>
            </a:custGeom>
            <a:noFill/>
            <a:ln w="4208" cap="flat">
              <a:solidFill>
                <a:srgbClr val="FFFFFF"/>
              </a:solid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BE5C76FA-D821-463C-B597-B2CEF222A93C}"/>
                </a:ext>
              </a:extLst>
            </p:cNvPr>
            <p:cNvSpPr/>
            <p:nvPr/>
          </p:nvSpPr>
          <p:spPr>
            <a:xfrm>
              <a:off x="15088352" y="2472638"/>
              <a:ext cx="188517" cy="143472"/>
            </a:xfrm>
            <a:custGeom>
              <a:avLst/>
              <a:gdLst>
                <a:gd name="connsiteX0" fmla="*/ 857 w 188517"/>
                <a:gd name="connsiteY0" fmla="*/ 62891 h 143472"/>
                <a:gd name="connsiteX1" fmla="*/ 0 w 188517"/>
                <a:gd name="connsiteY1" fmla="*/ 701 h 143472"/>
                <a:gd name="connsiteX2" fmla="*/ 32653 w 188517"/>
                <a:gd name="connsiteY2" fmla="*/ 0 h 143472"/>
                <a:gd name="connsiteX3" fmla="*/ 187972 w 188517"/>
                <a:gd name="connsiteY3" fmla="*/ 234 h 143472"/>
                <a:gd name="connsiteX4" fmla="*/ 188517 w 188517"/>
                <a:gd name="connsiteY4" fmla="*/ 125548 h 143472"/>
                <a:gd name="connsiteX5" fmla="*/ 187972 w 188517"/>
                <a:gd name="connsiteY5" fmla="*/ 141524 h 143472"/>
                <a:gd name="connsiteX6" fmla="*/ 180412 w 188517"/>
                <a:gd name="connsiteY6" fmla="*/ 139342 h 143472"/>
                <a:gd name="connsiteX7" fmla="*/ 168722 w 188517"/>
                <a:gd name="connsiteY7" fmla="*/ 143473 h 143472"/>
                <a:gd name="connsiteX8" fmla="*/ 153760 w 188517"/>
                <a:gd name="connsiteY8" fmla="*/ 137082 h 143472"/>
                <a:gd name="connsiteX9" fmla="*/ 143239 w 188517"/>
                <a:gd name="connsiteY9" fmla="*/ 141290 h 143472"/>
                <a:gd name="connsiteX10" fmla="*/ 134900 w 188517"/>
                <a:gd name="connsiteY10" fmla="*/ 139654 h 143472"/>
                <a:gd name="connsiteX11" fmla="*/ 126094 w 188517"/>
                <a:gd name="connsiteY11" fmla="*/ 133419 h 143472"/>
                <a:gd name="connsiteX12" fmla="*/ 117054 w 188517"/>
                <a:gd name="connsiteY12" fmla="*/ 135290 h 143472"/>
                <a:gd name="connsiteX13" fmla="*/ 106455 w 188517"/>
                <a:gd name="connsiteY13" fmla="*/ 129679 h 143472"/>
                <a:gd name="connsiteX14" fmla="*/ 97571 w 188517"/>
                <a:gd name="connsiteY14" fmla="*/ 135368 h 143472"/>
                <a:gd name="connsiteX15" fmla="*/ 84322 w 188517"/>
                <a:gd name="connsiteY15" fmla="*/ 126951 h 143472"/>
                <a:gd name="connsiteX16" fmla="*/ 64995 w 188517"/>
                <a:gd name="connsiteY16" fmla="*/ 126561 h 143472"/>
                <a:gd name="connsiteX17" fmla="*/ 234 w 188517"/>
                <a:gd name="connsiteY17" fmla="*/ 125782 h 143472"/>
                <a:gd name="connsiteX18" fmla="*/ 857 w 188517"/>
                <a:gd name="connsiteY18" fmla="*/ 62891 h 143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8517" h="143472">
                  <a:moveTo>
                    <a:pt x="857" y="62891"/>
                  </a:moveTo>
                  <a:lnTo>
                    <a:pt x="0" y="701"/>
                  </a:lnTo>
                  <a:lnTo>
                    <a:pt x="32653" y="0"/>
                  </a:lnTo>
                  <a:lnTo>
                    <a:pt x="187972" y="234"/>
                  </a:lnTo>
                  <a:lnTo>
                    <a:pt x="188517" y="125548"/>
                  </a:lnTo>
                  <a:lnTo>
                    <a:pt x="187972" y="141524"/>
                  </a:lnTo>
                  <a:lnTo>
                    <a:pt x="180412" y="139342"/>
                  </a:lnTo>
                  <a:lnTo>
                    <a:pt x="168722" y="143473"/>
                  </a:lnTo>
                  <a:lnTo>
                    <a:pt x="153760" y="137082"/>
                  </a:lnTo>
                  <a:lnTo>
                    <a:pt x="143239" y="141290"/>
                  </a:lnTo>
                  <a:lnTo>
                    <a:pt x="134900" y="139654"/>
                  </a:lnTo>
                  <a:lnTo>
                    <a:pt x="126094" y="133419"/>
                  </a:lnTo>
                  <a:lnTo>
                    <a:pt x="117054" y="135290"/>
                  </a:lnTo>
                  <a:lnTo>
                    <a:pt x="106455" y="129679"/>
                  </a:lnTo>
                  <a:lnTo>
                    <a:pt x="97571" y="135368"/>
                  </a:lnTo>
                  <a:lnTo>
                    <a:pt x="84322" y="126951"/>
                  </a:lnTo>
                  <a:lnTo>
                    <a:pt x="64995" y="126561"/>
                  </a:lnTo>
                  <a:lnTo>
                    <a:pt x="234" y="125782"/>
                  </a:lnTo>
                  <a:lnTo>
                    <a:pt x="857" y="62891"/>
                  </a:lnTo>
                  <a:close/>
                </a:path>
              </a:pathLst>
            </a:custGeom>
            <a:solidFill>
              <a:srgbClr val="336933"/>
            </a:solidFill>
            <a:ln w="7792"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57E98C97-BF20-4D57-AF10-42057960D28E}"/>
                </a:ext>
              </a:extLst>
            </p:cNvPr>
            <p:cNvSpPr/>
            <p:nvPr/>
          </p:nvSpPr>
          <p:spPr>
            <a:xfrm>
              <a:off x="15088352" y="2472638"/>
              <a:ext cx="188517" cy="143472"/>
            </a:xfrm>
            <a:custGeom>
              <a:avLst/>
              <a:gdLst>
                <a:gd name="connsiteX0" fmla="*/ 857 w 188517"/>
                <a:gd name="connsiteY0" fmla="*/ 62891 h 143472"/>
                <a:gd name="connsiteX1" fmla="*/ 0 w 188517"/>
                <a:gd name="connsiteY1" fmla="*/ 701 h 143472"/>
                <a:gd name="connsiteX2" fmla="*/ 32653 w 188517"/>
                <a:gd name="connsiteY2" fmla="*/ 0 h 143472"/>
                <a:gd name="connsiteX3" fmla="*/ 187972 w 188517"/>
                <a:gd name="connsiteY3" fmla="*/ 234 h 143472"/>
                <a:gd name="connsiteX4" fmla="*/ 188517 w 188517"/>
                <a:gd name="connsiteY4" fmla="*/ 125548 h 143472"/>
                <a:gd name="connsiteX5" fmla="*/ 187972 w 188517"/>
                <a:gd name="connsiteY5" fmla="*/ 141524 h 143472"/>
                <a:gd name="connsiteX6" fmla="*/ 180412 w 188517"/>
                <a:gd name="connsiteY6" fmla="*/ 139342 h 143472"/>
                <a:gd name="connsiteX7" fmla="*/ 168722 w 188517"/>
                <a:gd name="connsiteY7" fmla="*/ 143473 h 143472"/>
                <a:gd name="connsiteX8" fmla="*/ 153760 w 188517"/>
                <a:gd name="connsiteY8" fmla="*/ 137082 h 143472"/>
                <a:gd name="connsiteX9" fmla="*/ 143239 w 188517"/>
                <a:gd name="connsiteY9" fmla="*/ 141290 h 143472"/>
                <a:gd name="connsiteX10" fmla="*/ 134900 w 188517"/>
                <a:gd name="connsiteY10" fmla="*/ 139654 h 143472"/>
                <a:gd name="connsiteX11" fmla="*/ 126094 w 188517"/>
                <a:gd name="connsiteY11" fmla="*/ 133419 h 143472"/>
                <a:gd name="connsiteX12" fmla="*/ 117054 w 188517"/>
                <a:gd name="connsiteY12" fmla="*/ 135290 h 143472"/>
                <a:gd name="connsiteX13" fmla="*/ 106455 w 188517"/>
                <a:gd name="connsiteY13" fmla="*/ 129679 h 143472"/>
                <a:gd name="connsiteX14" fmla="*/ 97571 w 188517"/>
                <a:gd name="connsiteY14" fmla="*/ 135368 h 143472"/>
                <a:gd name="connsiteX15" fmla="*/ 84322 w 188517"/>
                <a:gd name="connsiteY15" fmla="*/ 126951 h 143472"/>
                <a:gd name="connsiteX16" fmla="*/ 64995 w 188517"/>
                <a:gd name="connsiteY16" fmla="*/ 126561 h 143472"/>
                <a:gd name="connsiteX17" fmla="*/ 234 w 188517"/>
                <a:gd name="connsiteY17" fmla="*/ 125782 h 143472"/>
                <a:gd name="connsiteX18" fmla="*/ 857 w 188517"/>
                <a:gd name="connsiteY18" fmla="*/ 62891 h 143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8517" h="143472">
                  <a:moveTo>
                    <a:pt x="857" y="62891"/>
                  </a:moveTo>
                  <a:lnTo>
                    <a:pt x="0" y="701"/>
                  </a:lnTo>
                  <a:lnTo>
                    <a:pt x="32653" y="0"/>
                  </a:lnTo>
                  <a:lnTo>
                    <a:pt x="187972" y="234"/>
                  </a:lnTo>
                  <a:lnTo>
                    <a:pt x="188517" y="125548"/>
                  </a:lnTo>
                  <a:lnTo>
                    <a:pt x="187972" y="141524"/>
                  </a:lnTo>
                  <a:lnTo>
                    <a:pt x="180412" y="139342"/>
                  </a:lnTo>
                  <a:lnTo>
                    <a:pt x="168722" y="143473"/>
                  </a:lnTo>
                  <a:lnTo>
                    <a:pt x="153760" y="137082"/>
                  </a:lnTo>
                  <a:lnTo>
                    <a:pt x="143239" y="141290"/>
                  </a:lnTo>
                  <a:lnTo>
                    <a:pt x="134900" y="139654"/>
                  </a:lnTo>
                  <a:lnTo>
                    <a:pt x="126094" y="133419"/>
                  </a:lnTo>
                  <a:lnTo>
                    <a:pt x="117054" y="135290"/>
                  </a:lnTo>
                  <a:lnTo>
                    <a:pt x="106455" y="129679"/>
                  </a:lnTo>
                  <a:lnTo>
                    <a:pt x="97571" y="135368"/>
                  </a:lnTo>
                  <a:lnTo>
                    <a:pt x="84322" y="126951"/>
                  </a:lnTo>
                  <a:lnTo>
                    <a:pt x="64995" y="126561"/>
                  </a:lnTo>
                  <a:lnTo>
                    <a:pt x="234" y="125782"/>
                  </a:lnTo>
                  <a:lnTo>
                    <a:pt x="857" y="62891"/>
                  </a:lnTo>
                  <a:close/>
                </a:path>
              </a:pathLst>
            </a:custGeom>
            <a:noFill/>
            <a:ln w="4208" cap="flat">
              <a:solidFill>
                <a:srgbClr val="FFFFFF"/>
              </a:solid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0D2A2825-DE4F-4049-BF04-128CB271E14C}"/>
                </a:ext>
              </a:extLst>
            </p:cNvPr>
            <p:cNvSpPr/>
            <p:nvPr/>
          </p:nvSpPr>
          <p:spPr>
            <a:xfrm>
              <a:off x="15276324" y="2472871"/>
              <a:ext cx="155474" cy="125314"/>
            </a:xfrm>
            <a:custGeom>
              <a:avLst/>
              <a:gdLst>
                <a:gd name="connsiteX0" fmla="*/ 546 w 155474"/>
                <a:gd name="connsiteY0" fmla="*/ 125315 h 125314"/>
                <a:gd name="connsiteX1" fmla="*/ 0 w 155474"/>
                <a:gd name="connsiteY1" fmla="*/ 0 h 125314"/>
                <a:gd name="connsiteX2" fmla="*/ 155474 w 155474"/>
                <a:gd name="connsiteY2" fmla="*/ 1715 h 125314"/>
                <a:gd name="connsiteX3" fmla="*/ 155007 w 155474"/>
                <a:gd name="connsiteY3" fmla="*/ 93129 h 125314"/>
                <a:gd name="connsiteX4" fmla="*/ 155085 w 155474"/>
                <a:gd name="connsiteY4" fmla="*/ 123366 h 125314"/>
                <a:gd name="connsiteX5" fmla="*/ 546 w 155474"/>
                <a:gd name="connsiteY5" fmla="*/ 125315 h 125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5474" h="125314">
                  <a:moveTo>
                    <a:pt x="546" y="125315"/>
                  </a:moveTo>
                  <a:lnTo>
                    <a:pt x="0" y="0"/>
                  </a:lnTo>
                  <a:lnTo>
                    <a:pt x="155474" y="1715"/>
                  </a:lnTo>
                  <a:lnTo>
                    <a:pt x="155007" y="93129"/>
                  </a:lnTo>
                  <a:lnTo>
                    <a:pt x="155085" y="123366"/>
                  </a:lnTo>
                  <a:lnTo>
                    <a:pt x="546" y="125315"/>
                  </a:lnTo>
                  <a:close/>
                </a:path>
              </a:pathLst>
            </a:custGeom>
            <a:solidFill>
              <a:srgbClr val="336933"/>
            </a:solidFill>
            <a:ln w="7792"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9B35635E-4643-47ED-AEC6-87FA66818819}"/>
                </a:ext>
              </a:extLst>
            </p:cNvPr>
            <p:cNvSpPr/>
            <p:nvPr/>
          </p:nvSpPr>
          <p:spPr>
            <a:xfrm>
              <a:off x="15276324" y="2472871"/>
              <a:ext cx="155474" cy="125314"/>
            </a:xfrm>
            <a:custGeom>
              <a:avLst/>
              <a:gdLst>
                <a:gd name="connsiteX0" fmla="*/ 546 w 155474"/>
                <a:gd name="connsiteY0" fmla="*/ 125315 h 125314"/>
                <a:gd name="connsiteX1" fmla="*/ 0 w 155474"/>
                <a:gd name="connsiteY1" fmla="*/ 0 h 125314"/>
                <a:gd name="connsiteX2" fmla="*/ 155474 w 155474"/>
                <a:gd name="connsiteY2" fmla="*/ 1715 h 125314"/>
                <a:gd name="connsiteX3" fmla="*/ 155007 w 155474"/>
                <a:gd name="connsiteY3" fmla="*/ 93129 h 125314"/>
                <a:gd name="connsiteX4" fmla="*/ 155085 w 155474"/>
                <a:gd name="connsiteY4" fmla="*/ 123366 h 125314"/>
                <a:gd name="connsiteX5" fmla="*/ 546 w 155474"/>
                <a:gd name="connsiteY5" fmla="*/ 125315 h 125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5474" h="125314">
                  <a:moveTo>
                    <a:pt x="546" y="125315"/>
                  </a:moveTo>
                  <a:lnTo>
                    <a:pt x="0" y="0"/>
                  </a:lnTo>
                  <a:lnTo>
                    <a:pt x="155474" y="1715"/>
                  </a:lnTo>
                  <a:lnTo>
                    <a:pt x="155007" y="93129"/>
                  </a:lnTo>
                  <a:lnTo>
                    <a:pt x="155085" y="123366"/>
                  </a:lnTo>
                  <a:lnTo>
                    <a:pt x="546" y="125315"/>
                  </a:lnTo>
                  <a:close/>
                </a:path>
              </a:pathLst>
            </a:custGeom>
            <a:noFill/>
            <a:ln w="4208" cap="flat">
              <a:solidFill>
                <a:srgbClr val="FFFFFF"/>
              </a:solid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C4399E71-6CCD-4E08-A1D7-65C84056BDD2}"/>
                </a:ext>
              </a:extLst>
            </p:cNvPr>
            <p:cNvSpPr/>
            <p:nvPr/>
          </p:nvSpPr>
          <p:spPr>
            <a:xfrm>
              <a:off x="15584310" y="2501706"/>
              <a:ext cx="188594" cy="127963"/>
            </a:xfrm>
            <a:custGeom>
              <a:avLst/>
              <a:gdLst>
                <a:gd name="connsiteX0" fmla="*/ 0 w 188594"/>
                <a:gd name="connsiteY0" fmla="*/ 89855 h 127963"/>
                <a:gd name="connsiteX1" fmla="*/ 857 w 188594"/>
                <a:gd name="connsiteY1" fmla="*/ 64683 h 127963"/>
                <a:gd name="connsiteX2" fmla="*/ 1169 w 188594"/>
                <a:gd name="connsiteY2" fmla="*/ 1948 h 127963"/>
                <a:gd name="connsiteX3" fmla="*/ 127574 w 188594"/>
                <a:gd name="connsiteY3" fmla="*/ 0 h 127963"/>
                <a:gd name="connsiteX4" fmla="*/ 128431 w 188594"/>
                <a:gd name="connsiteY4" fmla="*/ 32420 h 127963"/>
                <a:gd name="connsiteX5" fmla="*/ 156955 w 188594"/>
                <a:gd name="connsiteY5" fmla="*/ 32420 h 127963"/>
                <a:gd name="connsiteX6" fmla="*/ 157344 w 188594"/>
                <a:gd name="connsiteY6" fmla="*/ 95466 h 127963"/>
                <a:gd name="connsiteX7" fmla="*/ 188517 w 188594"/>
                <a:gd name="connsiteY7" fmla="*/ 95155 h 127963"/>
                <a:gd name="connsiteX8" fmla="*/ 188595 w 188594"/>
                <a:gd name="connsiteY8" fmla="*/ 127964 h 127963"/>
                <a:gd name="connsiteX9" fmla="*/ 53695 w 188594"/>
                <a:gd name="connsiteY9" fmla="*/ 127574 h 127963"/>
                <a:gd name="connsiteX10" fmla="*/ 53383 w 188594"/>
                <a:gd name="connsiteY10" fmla="*/ 67723 h 127963"/>
                <a:gd name="connsiteX11" fmla="*/ 43330 w 188594"/>
                <a:gd name="connsiteY11" fmla="*/ 68502 h 127963"/>
                <a:gd name="connsiteX12" fmla="*/ 35693 w 188594"/>
                <a:gd name="connsiteY12" fmla="*/ 78867 h 127963"/>
                <a:gd name="connsiteX13" fmla="*/ 28133 w 188594"/>
                <a:gd name="connsiteY13" fmla="*/ 77620 h 127963"/>
                <a:gd name="connsiteX14" fmla="*/ 26341 w 188594"/>
                <a:gd name="connsiteY14" fmla="*/ 71853 h 127963"/>
                <a:gd name="connsiteX15" fmla="*/ 20262 w 188594"/>
                <a:gd name="connsiteY15" fmla="*/ 70450 h 127963"/>
                <a:gd name="connsiteX16" fmla="*/ 15664 w 188594"/>
                <a:gd name="connsiteY16" fmla="*/ 73100 h 127963"/>
                <a:gd name="connsiteX17" fmla="*/ 24393 w 188594"/>
                <a:gd name="connsiteY17" fmla="*/ 88764 h 127963"/>
                <a:gd name="connsiteX18" fmla="*/ 23380 w 188594"/>
                <a:gd name="connsiteY18" fmla="*/ 93284 h 127963"/>
                <a:gd name="connsiteX19" fmla="*/ 8728 w 188594"/>
                <a:gd name="connsiteY19" fmla="*/ 86582 h 127963"/>
                <a:gd name="connsiteX20" fmla="*/ 0 w 188594"/>
                <a:gd name="connsiteY20" fmla="*/ 89855 h 127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8594" h="127963">
                  <a:moveTo>
                    <a:pt x="0" y="89855"/>
                  </a:moveTo>
                  <a:lnTo>
                    <a:pt x="857" y="64683"/>
                  </a:lnTo>
                  <a:lnTo>
                    <a:pt x="1169" y="1948"/>
                  </a:lnTo>
                  <a:lnTo>
                    <a:pt x="127574" y="0"/>
                  </a:lnTo>
                  <a:lnTo>
                    <a:pt x="128431" y="32420"/>
                  </a:lnTo>
                  <a:lnTo>
                    <a:pt x="156955" y="32420"/>
                  </a:lnTo>
                  <a:lnTo>
                    <a:pt x="157344" y="95466"/>
                  </a:lnTo>
                  <a:lnTo>
                    <a:pt x="188517" y="95155"/>
                  </a:lnTo>
                  <a:lnTo>
                    <a:pt x="188595" y="127964"/>
                  </a:lnTo>
                  <a:lnTo>
                    <a:pt x="53695" y="127574"/>
                  </a:lnTo>
                  <a:lnTo>
                    <a:pt x="53383" y="67723"/>
                  </a:lnTo>
                  <a:lnTo>
                    <a:pt x="43330" y="68502"/>
                  </a:lnTo>
                  <a:lnTo>
                    <a:pt x="35693" y="78867"/>
                  </a:lnTo>
                  <a:lnTo>
                    <a:pt x="28133" y="77620"/>
                  </a:lnTo>
                  <a:lnTo>
                    <a:pt x="26341" y="71853"/>
                  </a:lnTo>
                  <a:lnTo>
                    <a:pt x="20262" y="70450"/>
                  </a:lnTo>
                  <a:lnTo>
                    <a:pt x="15664" y="73100"/>
                  </a:lnTo>
                  <a:lnTo>
                    <a:pt x="24393" y="88764"/>
                  </a:lnTo>
                  <a:lnTo>
                    <a:pt x="23380" y="93284"/>
                  </a:lnTo>
                  <a:lnTo>
                    <a:pt x="8728" y="86582"/>
                  </a:lnTo>
                  <a:lnTo>
                    <a:pt x="0" y="89855"/>
                  </a:lnTo>
                  <a:close/>
                </a:path>
              </a:pathLst>
            </a:custGeom>
            <a:solidFill>
              <a:srgbClr val="336933"/>
            </a:solidFill>
            <a:ln w="7792"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71E1CE8C-134F-4A83-849E-F5B128459A75}"/>
                </a:ext>
              </a:extLst>
            </p:cNvPr>
            <p:cNvSpPr/>
            <p:nvPr/>
          </p:nvSpPr>
          <p:spPr>
            <a:xfrm>
              <a:off x="15584310" y="2501706"/>
              <a:ext cx="188594" cy="127963"/>
            </a:xfrm>
            <a:custGeom>
              <a:avLst/>
              <a:gdLst>
                <a:gd name="connsiteX0" fmla="*/ 0 w 188594"/>
                <a:gd name="connsiteY0" fmla="*/ 89855 h 127963"/>
                <a:gd name="connsiteX1" fmla="*/ 857 w 188594"/>
                <a:gd name="connsiteY1" fmla="*/ 64683 h 127963"/>
                <a:gd name="connsiteX2" fmla="*/ 1169 w 188594"/>
                <a:gd name="connsiteY2" fmla="*/ 1948 h 127963"/>
                <a:gd name="connsiteX3" fmla="*/ 127574 w 188594"/>
                <a:gd name="connsiteY3" fmla="*/ 0 h 127963"/>
                <a:gd name="connsiteX4" fmla="*/ 128431 w 188594"/>
                <a:gd name="connsiteY4" fmla="*/ 32420 h 127963"/>
                <a:gd name="connsiteX5" fmla="*/ 156955 w 188594"/>
                <a:gd name="connsiteY5" fmla="*/ 32420 h 127963"/>
                <a:gd name="connsiteX6" fmla="*/ 157344 w 188594"/>
                <a:gd name="connsiteY6" fmla="*/ 95466 h 127963"/>
                <a:gd name="connsiteX7" fmla="*/ 188517 w 188594"/>
                <a:gd name="connsiteY7" fmla="*/ 95155 h 127963"/>
                <a:gd name="connsiteX8" fmla="*/ 188595 w 188594"/>
                <a:gd name="connsiteY8" fmla="*/ 127964 h 127963"/>
                <a:gd name="connsiteX9" fmla="*/ 53695 w 188594"/>
                <a:gd name="connsiteY9" fmla="*/ 127574 h 127963"/>
                <a:gd name="connsiteX10" fmla="*/ 53383 w 188594"/>
                <a:gd name="connsiteY10" fmla="*/ 67723 h 127963"/>
                <a:gd name="connsiteX11" fmla="*/ 43330 w 188594"/>
                <a:gd name="connsiteY11" fmla="*/ 68502 h 127963"/>
                <a:gd name="connsiteX12" fmla="*/ 35693 w 188594"/>
                <a:gd name="connsiteY12" fmla="*/ 78867 h 127963"/>
                <a:gd name="connsiteX13" fmla="*/ 28133 w 188594"/>
                <a:gd name="connsiteY13" fmla="*/ 77620 h 127963"/>
                <a:gd name="connsiteX14" fmla="*/ 26341 w 188594"/>
                <a:gd name="connsiteY14" fmla="*/ 71853 h 127963"/>
                <a:gd name="connsiteX15" fmla="*/ 20262 w 188594"/>
                <a:gd name="connsiteY15" fmla="*/ 70450 h 127963"/>
                <a:gd name="connsiteX16" fmla="*/ 15664 w 188594"/>
                <a:gd name="connsiteY16" fmla="*/ 73100 h 127963"/>
                <a:gd name="connsiteX17" fmla="*/ 24393 w 188594"/>
                <a:gd name="connsiteY17" fmla="*/ 88764 h 127963"/>
                <a:gd name="connsiteX18" fmla="*/ 23380 w 188594"/>
                <a:gd name="connsiteY18" fmla="*/ 93284 h 127963"/>
                <a:gd name="connsiteX19" fmla="*/ 8728 w 188594"/>
                <a:gd name="connsiteY19" fmla="*/ 86582 h 127963"/>
                <a:gd name="connsiteX20" fmla="*/ 0 w 188594"/>
                <a:gd name="connsiteY20" fmla="*/ 89855 h 127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8594" h="127963">
                  <a:moveTo>
                    <a:pt x="0" y="89855"/>
                  </a:moveTo>
                  <a:lnTo>
                    <a:pt x="857" y="64683"/>
                  </a:lnTo>
                  <a:lnTo>
                    <a:pt x="1169" y="1948"/>
                  </a:lnTo>
                  <a:lnTo>
                    <a:pt x="127574" y="0"/>
                  </a:lnTo>
                  <a:lnTo>
                    <a:pt x="128431" y="32420"/>
                  </a:lnTo>
                  <a:lnTo>
                    <a:pt x="156955" y="32420"/>
                  </a:lnTo>
                  <a:lnTo>
                    <a:pt x="157344" y="95466"/>
                  </a:lnTo>
                  <a:lnTo>
                    <a:pt x="188517" y="95155"/>
                  </a:lnTo>
                  <a:lnTo>
                    <a:pt x="188595" y="127964"/>
                  </a:lnTo>
                  <a:lnTo>
                    <a:pt x="53695" y="127574"/>
                  </a:lnTo>
                  <a:lnTo>
                    <a:pt x="53383" y="67723"/>
                  </a:lnTo>
                  <a:lnTo>
                    <a:pt x="43330" y="68502"/>
                  </a:lnTo>
                  <a:lnTo>
                    <a:pt x="35693" y="78867"/>
                  </a:lnTo>
                  <a:lnTo>
                    <a:pt x="28133" y="77620"/>
                  </a:lnTo>
                  <a:lnTo>
                    <a:pt x="26341" y="71853"/>
                  </a:lnTo>
                  <a:lnTo>
                    <a:pt x="20262" y="70450"/>
                  </a:lnTo>
                  <a:lnTo>
                    <a:pt x="15664" y="73100"/>
                  </a:lnTo>
                  <a:lnTo>
                    <a:pt x="24393" y="88764"/>
                  </a:lnTo>
                  <a:lnTo>
                    <a:pt x="23380" y="93284"/>
                  </a:lnTo>
                  <a:lnTo>
                    <a:pt x="8728" y="86582"/>
                  </a:lnTo>
                  <a:lnTo>
                    <a:pt x="0" y="89855"/>
                  </a:lnTo>
                  <a:close/>
                </a:path>
              </a:pathLst>
            </a:custGeom>
            <a:noFill/>
            <a:ln w="4208" cap="flat">
              <a:solidFill>
                <a:srgbClr val="FFFFFF"/>
              </a:solid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F04508C2-BA0C-4D35-A668-DFC51A94542D}"/>
                </a:ext>
              </a:extLst>
            </p:cNvPr>
            <p:cNvSpPr/>
            <p:nvPr/>
          </p:nvSpPr>
          <p:spPr>
            <a:xfrm>
              <a:off x="16021742" y="2501940"/>
              <a:ext cx="205661" cy="131860"/>
            </a:xfrm>
            <a:custGeom>
              <a:avLst/>
              <a:gdLst>
                <a:gd name="connsiteX0" fmla="*/ 205662 w 205661"/>
                <a:gd name="connsiteY0" fmla="*/ 89076 h 131860"/>
                <a:gd name="connsiteX1" fmla="*/ 199271 w 205661"/>
                <a:gd name="connsiteY1" fmla="*/ 97415 h 131860"/>
                <a:gd name="connsiteX2" fmla="*/ 186803 w 205661"/>
                <a:gd name="connsiteY2" fmla="*/ 101311 h 131860"/>
                <a:gd name="connsiteX3" fmla="*/ 183607 w 205661"/>
                <a:gd name="connsiteY3" fmla="*/ 104507 h 131860"/>
                <a:gd name="connsiteX4" fmla="*/ 183529 w 205661"/>
                <a:gd name="connsiteY4" fmla="*/ 123210 h 131860"/>
                <a:gd name="connsiteX5" fmla="*/ 154850 w 205661"/>
                <a:gd name="connsiteY5" fmla="*/ 112066 h 131860"/>
                <a:gd name="connsiteX6" fmla="*/ 146044 w 205661"/>
                <a:gd name="connsiteY6" fmla="*/ 121184 h 131860"/>
                <a:gd name="connsiteX7" fmla="*/ 144797 w 205661"/>
                <a:gd name="connsiteY7" fmla="*/ 130614 h 131860"/>
                <a:gd name="connsiteX8" fmla="*/ 134978 w 205661"/>
                <a:gd name="connsiteY8" fmla="*/ 131861 h 131860"/>
                <a:gd name="connsiteX9" fmla="*/ 136381 w 205661"/>
                <a:gd name="connsiteY9" fmla="*/ 122119 h 131860"/>
                <a:gd name="connsiteX10" fmla="*/ 125860 w 205661"/>
                <a:gd name="connsiteY10" fmla="*/ 108013 h 131860"/>
                <a:gd name="connsiteX11" fmla="*/ 107390 w 205661"/>
                <a:gd name="connsiteY11" fmla="*/ 103883 h 131860"/>
                <a:gd name="connsiteX12" fmla="*/ 94531 w 205661"/>
                <a:gd name="connsiteY12" fmla="*/ 109260 h 131860"/>
                <a:gd name="connsiteX13" fmla="*/ 80114 w 205661"/>
                <a:gd name="connsiteY13" fmla="*/ 97025 h 131860"/>
                <a:gd name="connsiteX14" fmla="*/ 67177 w 205661"/>
                <a:gd name="connsiteY14" fmla="*/ 99285 h 131860"/>
                <a:gd name="connsiteX15" fmla="*/ 65073 w 205661"/>
                <a:gd name="connsiteY15" fmla="*/ 89699 h 131860"/>
                <a:gd name="connsiteX16" fmla="*/ 60319 w 205661"/>
                <a:gd name="connsiteY16" fmla="*/ 86115 h 131860"/>
                <a:gd name="connsiteX17" fmla="*/ 49954 w 205661"/>
                <a:gd name="connsiteY17" fmla="*/ 84478 h 131860"/>
                <a:gd name="connsiteX18" fmla="*/ 46447 w 205661"/>
                <a:gd name="connsiteY18" fmla="*/ 75906 h 131860"/>
                <a:gd name="connsiteX19" fmla="*/ 33900 w 205661"/>
                <a:gd name="connsiteY19" fmla="*/ 73645 h 131860"/>
                <a:gd name="connsiteX20" fmla="*/ 16833 w 205661"/>
                <a:gd name="connsiteY20" fmla="*/ 64372 h 131860"/>
                <a:gd name="connsiteX21" fmla="*/ 0 w 205661"/>
                <a:gd name="connsiteY21" fmla="*/ 40602 h 131860"/>
                <a:gd name="connsiteX22" fmla="*/ 1013 w 205661"/>
                <a:gd name="connsiteY22" fmla="*/ 1169 h 131860"/>
                <a:gd name="connsiteX23" fmla="*/ 95544 w 205661"/>
                <a:gd name="connsiteY23" fmla="*/ 0 h 131860"/>
                <a:gd name="connsiteX24" fmla="*/ 193972 w 205661"/>
                <a:gd name="connsiteY24" fmla="*/ 2338 h 131860"/>
                <a:gd name="connsiteX25" fmla="*/ 205662 w 205661"/>
                <a:gd name="connsiteY25" fmla="*/ 89076 h 13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5661" h="131860">
                  <a:moveTo>
                    <a:pt x="205662" y="89076"/>
                  </a:moveTo>
                  <a:lnTo>
                    <a:pt x="199271" y="97415"/>
                  </a:lnTo>
                  <a:lnTo>
                    <a:pt x="186803" y="101311"/>
                  </a:lnTo>
                  <a:lnTo>
                    <a:pt x="183607" y="104507"/>
                  </a:lnTo>
                  <a:lnTo>
                    <a:pt x="183529" y="123210"/>
                  </a:lnTo>
                  <a:lnTo>
                    <a:pt x="154850" y="112066"/>
                  </a:lnTo>
                  <a:lnTo>
                    <a:pt x="146044" y="121184"/>
                  </a:lnTo>
                  <a:lnTo>
                    <a:pt x="144797" y="130614"/>
                  </a:lnTo>
                  <a:lnTo>
                    <a:pt x="134978" y="131861"/>
                  </a:lnTo>
                  <a:lnTo>
                    <a:pt x="136381" y="122119"/>
                  </a:lnTo>
                  <a:lnTo>
                    <a:pt x="125860" y="108013"/>
                  </a:lnTo>
                  <a:lnTo>
                    <a:pt x="107390" y="103883"/>
                  </a:lnTo>
                  <a:lnTo>
                    <a:pt x="94531" y="109260"/>
                  </a:lnTo>
                  <a:lnTo>
                    <a:pt x="80114" y="97025"/>
                  </a:lnTo>
                  <a:lnTo>
                    <a:pt x="67177" y="99285"/>
                  </a:lnTo>
                  <a:lnTo>
                    <a:pt x="65073" y="89699"/>
                  </a:lnTo>
                  <a:lnTo>
                    <a:pt x="60319" y="86115"/>
                  </a:lnTo>
                  <a:lnTo>
                    <a:pt x="49954" y="84478"/>
                  </a:lnTo>
                  <a:lnTo>
                    <a:pt x="46447" y="75906"/>
                  </a:lnTo>
                  <a:lnTo>
                    <a:pt x="33900" y="73645"/>
                  </a:lnTo>
                  <a:lnTo>
                    <a:pt x="16833" y="64372"/>
                  </a:lnTo>
                  <a:lnTo>
                    <a:pt x="0" y="40602"/>
                  </a:lnTo>
                  <a:lnTo>
                    <a:pt x="1013" y="1169"/>
                  </a:lnTo>
                  <a:lnTo>
                    <a:pt x="95544" y="0"/>
                  </a:lnTo>
                  <a:lnTo>
                    <a:pt x="193972" y="2338"/>
                  </a:lnTo>
                  <a:lnTo>
                    <a:pt x="205662" y="89076"/>
                  </a:lnTo>
                  <a:close/>
                </a:path>
              </a:pathLst>
            </a:custGeom>
            <a:solidFill>
              <a:srgbClr val="336933"/>
            </a:solidFill>
            <a:ln w="7792"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D67CB31E-7087-4469-96B8-2EA45DA4A2B1}"/>
                </a:ext>
              </a:extLst>
            </p:cNvPr>
            <p:cNvSpPr/>
            <p:nvPr/>
          </p:nvSpPr>
          <p:spPr>
            <a:xfrm>
              <a:off x="16021742" y="2501940"/>
              <a:ext cx="205661" cy="131860"/>
            </a:xfrm>
            <a:custGeom>
              <a:avLst/>
              <a:gdLst>
                <a:gd name="connsiteX0" fmla="*/ 205662 w 205661"/>
                <a:gd name="connsiteY0" fmla="*/ 89076 h 131860"/>
                <a:gd name="connsiteX1" fmla="*/ 199271 w 205661"/>
                <a:gd name="connsiteY1" fmla="*/ 97415 h 131860"/>
                <a:gd name="connsiteX2" fmla="*/ 186803 w 205661"/>
                <a:gd name="connsiteY2" fmla="*/ 101311 h 131860"/>
                <a:gd name="connsiteX3" fmla="*/ 183607 w 205661"/>
                <a:gd name="connsiteY3" fmla="*/ 104507 h 131860"/>
                <a:gd name="connsiteX4" fmla="*/ 183529 w 205661"/>
                <a:gd name="connsiteY4" fmla="*/ 123210 h 131860"/>
                <a:gd name="connsiteX5" fmla="*/ 154850 w 205661"/>
                <a:gd name="connsiteY5" fmla="*/ 112066 h 131860"/>
                <a:gd name="connsiteX6" fmla="*/ 146044 w 205661"/>
                <a:gd name="connsiteY6" fmla="*/ 121184 h 131860"/>
                <a:gd name="connsiteX7" fmla="*/ 144797 w 205661"/>
                <a:gd name="connsiteY7" fmla="*/ 130614 h 131860"/>
                <a:gd name="connsiteX8" fmla="*/ 134978 w 205661"/>
                <a:gd name="connsiteY8" fmla="*/ 131861 h 131860"/>
                <a:gd name="connsiteX9" fmla="*/ 136381 w 205661"/>
                <a:gd name="connsiteY9" fmla="*/ 122119 h 131860"/>
                <a:gd name="connsiteX10" fmla="*/ 125860 w 205661"/>
                <a:gd name="connsiteY10" fmla="*/ 108013 h 131860"/>
                <a:gd name="connsiteX11" fmla="*/ 107390 w 205661"/>
                <a:gd name="connsiteY11" fmla="*/ 103883 h 131860"/>
                <a:gd name="connsiteX12" fmla="*/ 94531 w 205661"/>
                <a:gd name="connsiteY12" fmla="*/ 109260 h 131860"/>
                <a:gd name="connsiteX13" fmla="*/ 80114 w 205661"/>
                <a:gd name="connsiteY13" fmla="*/ 97025 h 131860"/>
                <a:gd name="connsiteX14" fmla="*/ 67177 w 205661"/>
                <a:gd name="connsiteY14" fmla="*/ 99285 h 131860"/>
                <a:gd name="connsiteX15" fmla="*/ 65073 w 205661"/>
                <a:gd name="connsiteY15" fmla="*/ 89699 h 131860"/>
                <a:gd name="connsiteX16" fmla="*/ 60319 w 205661"/>
                <a:gd name="connsiteY16" fmla="*/ 86115 h 131860"/>
                <a:gd name="connsiteX17" fmla="*/ 49954 w 205661"/>
                <a:gd name="connsiteY17" fmla="*/ 84478 h 131860"/>
                <a:gd name="connsiteX18" fmla="*/ 46447 w 205661"/>
                <a:gd name="connsiteY18" fmla="*/ 75906 h 131860"/>
                <a:gd name="connsiteX19" fmla="*/ 33900 w 205661"/>
                <a:gd name="connsiteY19" fmla="*/ 73645 h 131860"/>
                <a:gd name="connsiteX20" fmla="*/ 16833 w 205661"/>
                <a:gd name="connsiteY20" fmla="*/ 64372 h 131860"/>
                <a:gd name="connsiteX21" fmla="*/ 0 w 205661"/>
                <a:gd name="connsiteY21" fmla="*/ 40602 h 131860"/>
                <a:gd name="connsiteX22" fmla="*/ 1013 w 205661"/>
                <a:gd name="connsiteY22" fmla="*/ 1169 h 131860"/>
                <a:gd name="connsiteX23" fmla="*/ 95544 w 205661"/>
                <a:gd name="connsiteY23" fmla="*/ 0 h 131860"/>
                <a:gd name="connsiteX24" fmla="*/ 193972 w 205661"/>
                <a:gd name="connsiteY24" fmla="*/ 2338 h 131860"/>
                <a:gd name="connsiteX25" fmla="*/ 205662 w 205661"/>
                <a:gd name="connsiteY25" fmla="*/ 89076 h 13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5661" h="131860">
                  <a:moveTo>
                    <a:pt x="205662" y="89076"/>
                  </a:moveTo>
                  <a:lnTo>
                    <a:pt x="199271" y="97415"/>
                  </a:lnTo>
                  <a:lnTo>
                    <a:pt x="186803" y="101311"/>
                  </a:lnTo>
                  <a:lnTo>
                    <a:pt x="183607" y="104507"/>
                  </a:lnTo>
                  <a:lnTo>
                    <a:pt x="183529" y="123210"/>
                  </a:lnTo>
                  <a:lnTo>
                    <a:pt x="154850" y="112066"/>
                  </a:lnTo>
                  <a:lnTo>
                    <a:pt x="146044" y="121184"/>
                  </a:lnTo>
                  <a:lnTo>
                    <a:pt x="144797" y="130614"/>
                  </a:lnTo>
                  <a:lnTo>
                    <a:pt x="134978" y="131861"/>
                  </a:lnTo>
                  <a:lnTo>
                    <a:pt x="136381" y="122119"/>
                  </a:lnTo>
                  <a:lnTo>
                    <a:pt x="125860" y="108013"/>
                  </a:lnTo>
                  <a:lnTo>
                    <a:pt x="107390" y="103883"/>
                  </a:lnTo>
                  <a:lnTo>
                    <a:pt x="94531" y="109260"/>
                  </a:lnTo>
                  <a:lnTo>
                    <a:pt x="80114" y="97025"/>
                  </a:lnTo>
                  <a:lnTo>
                    <a:pt x="67177" y="99285"/>
                  </a:lnTo>
                  <a:lnTo>
                    <a:pt x="65073" y="89699"/>
                  </a:lnTo>
                  <a:lnTo>
                    <a:pt x="60319" y="86115"/>
                  </a:lnTo>
                  <a:lnTo>
                    <a:pt x="49954" y="84478"/>
                  </a:lnTo>
                  <a:lnTo>
                    <a:pt x="46447" y="75906"/>
                  </a:lnTo>
                  <a:lnTo>
                    <a:pt x="33900" y="73645"/>
                  </a:lnTo>
                  <a:lnTo>
                    <a:pt x="16833" y="64372"/>
                  </a:lnTo>
                  <a:lnTo>
                    <a:pt x="0" y="40602"/>
                  </a:lnTo>
                  <a:lnTo>
                    <a:pt x="1013" y="1169"/>
                  </a:lnTo>
                  <a:lnTo>
                    <a:pt x="95544" y="0"/>
                  </a:lnTo>
                  <a:lnTo>
                    <a:pt x="193972" y="2338"/>
                  </a:lnTo>
                  <a:lnTo>
                    <a:pt x="205662" y="89076"/>
                  </a:lnTo>
                  <a:close/>
                </a:path>
              </a:pathLst>
            </a:custGeom>
            <a:noFill/>
            <a:ln w="4208" cap="flat">
              <a:solidFill>
                <a:srgbClr val="FFFFFF"/>
              </a:solid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28903F9E-5952-4287-89AA-DA1501C787BB}"/>
                </a:ext>
              </a:extLst>
            </p:cNvPr>
            <p:cNvSpPr/>
            <p:nvPr/>
          </p:nvSpPr>
          <p:spPr>
            <a:xfrm>
              <a:off x="15772750" y="2532411"/>
              <a:ext cx="187270" cy="148927"/>
            </a:xfrm>
            <a:custGeom>
              <a:avLst/>
              <a:gdLst>
                <a:gd name="connsiteX0" fmla="*/ 78 w 187270"/>
                <a:gd name="connsiteY0" fmla="*/ 64450 h 148927"/>
                <a:gd name="connsiteX1" fmla="*/ 29069 w 187270"/>
                <a:gd name="connsiteY1" fmla="*/ 64372 h 148927"/>
                <a:gd name="connsiteX2" fmla="*/ 30082 w 187270"/>
                <a:gd name="connsiteY2" fmla="*/ 32809 h 148927"/>
                <a:gd name="connsiteX3" fmla="*/ 44577 w 187270"/>
                <a:gd name="connsiteY3" fmla="*/ 32497 h 148927"/>
                <a:gd name="connsiteX4" fmla="*/ 45590 w 187270"/>
                <a:gd name="connsiteY4" fmla="*/ 1715 h 148927"/>
                <a:gd name="connsiteX5" fmla="*/ 79491 w 187270"/>
                <a:gd name="connsiteY5" fmla="*/ 2104 h 148927"/>
                <a:gd name="connsiteX6" fmla="*/ 187036 w 187270"/>
                <a:gd name="connsiteY6" fmla="*/ 0 h 148927"/>
                <a:gd name="connsiteX7" fmla="*/ 187270 w 187270"/>
                <a:gd name="connsiteY7" fmla="*/ 92661 h 148927"/>
                <a:gd name="connsiteX8" fmla="*/ 172307 w 187270"/>
                <a:gd name="connsiteY8" fmla="*/ 85725 h 148927"/>
                <a:gd name="connsiteX9" fmla="*/ 154617 w 187270"/>
                <a:gd name="connsiteY9" fmla="*/ 89777 h 148927"/>
                <a:gd name="connsiteX10" fmla="*/ 141680 w 187270"/>
                <a:gd name="connsiteY10" fmla="*/ 92427 h 148927"/>
                <a:gd name="connsiteX11" fmla="*/ 128509 w 187270"/>
                <a:gd name="connsiteY11" fmla="*/ 108169 h 148927"/>
                <a:gd name="connsiteX12" fmla="*/ 111910 w 187270"/>
                <a:gd name="connsiteY12" fmla="*/ 117054 h 148927"/>
                <a:gd name="connsiteX13" fmla="*/ 91258 w 187270"/>
                <a:gd name="connsiteY13" fmla="*/ 119391 h 148927"/>
                <a:gd name="connsiteX14" fmla="*/ 63826 w 187270"/>
                <a:gd name="connsiteY14" fmla="*/ 133809 h 148927"/>
                <a:gd name="connsiteX15" fmla="*/ 49487 w 187270"/>
                <a:gd name="connsiteY15" fmla="*/ 129289 h 148927"/>
                <a:gd name="connsiteX16" fmla="*/ 34914 w 187270"/>
                <a:gd name="connsiteY16" fmla="*/ 133887 h 148927"/>
                <a:gd name="connsiteX17" fmla="*/ 20574 w 187270"/>
                <a:gd name="connsiteY17" fmla="*/ 148928 h 148927"/>
                <a:gd name="connsiteX18" fmla="*/ 0 w 187270"/>
                <a:gd name="connsiteY18" fmla="*/ 146278 h 148927"/>
                <a:gd name="connsiteX19" fmla="*/ 156 w 187270"/>
                <a:gd name="connsiteY19" fmla="*/ 97259 h 148927"/>
                <a:gd name="connsiteX20" fmla="*/ 78 w 187270"/>
                <a:gd name="connsiteY20" fmla="*/ 64450 h 14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7270" h="148927">
                  <a:moveTo>
                    <a:pt x="78" y="64450"/>
                  </a:moveTo>
                  <a:lnTo>
                    <a:pt x="29069" y="64372"/>
                  </a:lnTo>
                  <a:lnTo>
                    <a:pt x="30082" y="32809"/>
                  </a:lnTo>
                  <a:lnTo>
                    <a:pt x="44577" y="32497"/>
                  </a:lnTo>
                  <a:lnTo>
                    <a:pt x="45590" y="1715"/>
                  </a:lnTo>
                  <a:lnTo>
                    <a:pt x="79491" y="2104"/>
                  </a:lnTo>
                  <a:lnTo>
                    <a:pt x="187036" y="0"/>
                  </a:lnTo>
                  <a:lnTo>
                    <a:pt x="187270" y="92661"/>
                  </a:lnTo>
                  <a:lnTo>
                    <a:pt x="172307" y="85725"/>
                  </a:lnTo>
                  <a:lnTo>
                    <a:pt x="154617" y="89777"/>
                  </a:lnTo>
                  <a:lnTo>
                    <a:pt x="141680" y="92427"/>
                  </a:lnTo>
                  <a:lnTo>
                    <a:pt x="128509" y="108169"/>
                  </a:lnTo>
                  <a:lnTo>
                    <a:pt x="111910" y="117054"/>
                  </a:lnTo>
                  <a:lnTo>
                    <a:pt x="91258" y="119391"/>
                  </a:lnTo>
                  <a:lnTo>
                    <a:pt x="63826" y="133809"/>
                  </a:lnTo>
                  <a:lnTo>
                    <a:pt x="49487" y="129289"/>
                  </a:lnTo>
                  <a:lnTo>
                    <a:pt x="34914" y="133887"/>
                  </a:lnTo>
                  <a:lnTo>
                    <a:pt x="20574" y="148928"/>
                  </a:lnTo>
                  <a:lnTo>
                    <a:pt x="0" y="146278"/>
                  </a:lnTo>
                  <a:lnTo>
                    <a:pt x="156" y="97259"/>
                  </a:lnTo>
                  <a:lnTo>
                    <a:pt x="78" y="64450"/>
                  </a:lnTo>
                  <a:close/>
                </a:path>
              </a:pathLst>
            </a:custGeom>
            <a:solidFill>
              <a:srgbClr val="336933"/>
            </a:solidFill>
            <a:ln w="7792"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6D4DD7CE-A79B-4E1E-B13F-B7E6109B767B}"/>
                </a:ext>
              </a:extLst>
            </p:cNvPr>
            <p:cNvSpPr/>
            <p:nvPr/>
          </p:nvSpPr>
          <p:spPr>
            <a:xfrm>
              <a:off x="15772750" y="2532411"/>
              <a:ext cx="187270" cy="148927"/>
            </a:xfrm>
            <a:custGeom>
              <a:avLst/>
              <a:gdLst>
                <a:gd name="connsiteX0" fmla="*/ 78 w 187270"/>
                <a:gd name="connsiteY0" fmla="*/ 64450 h 148927"/>
                <a:gd name="connsiteX1" fmla="*/ 29069 w 187270"/>
                <a:gd name="connsiteY1" fmla="*/ 64372 h 148927"/>
                <a:gd name="connsiteX2" fmla="*/ 30082 w 187270"/>
                <a:gd name="connsiteY2" fmla="*/ 32809 h 148927"/>
                <a:gd name="connsiteX3" fmla="*/ 44577 w 187270"/>
                <a:gd name="connsiteY3" fmla="*/ 32497 h 148927"/>
                <a:gd name="connsiteX4" fmla="*/ 45590 w 187270"/>
                <a:gd name="connsiteY4" fmla="*/ 1715 h 148927"/>
                <a:gd name="connsiteX5" fmla="*/ 79491 w 187270"/>
                <a:gd name="connsiteY5" fmla="*/ 2104 h 148927"/>
                <a:gd name="connsiteX6" fmla="*/ 187036 w 187270"/>
                <a:gd name="connsiteY6" fmla="*/ 0 h 148927"/>
                <a:gd name="connsiteX7" fmla="*/ 187270 w 187270"/>
                <a:gd name="connsiteY7" fmla="*/ 92661 h 148927"/>
                <a:gd name="connsiteX8" fmla="*/ 172307 w 187270"/>
                <a:gd name="connsiteY8" fmla="*/ 85725 h 148927"/>
                <a:gd name="connsiteX9" fmla="*/ 154617 w 187270"/>
                <a:gd name="connsiteY9" fmla="*/ 89777 h 148927"/>
                <a:gd name="connsiteX10" fmla="*/ 141680 w 187270"/>
                <a:gd name="connsiteY10" fmla="*/ 92427 h 148927"/>
                <a:gd name="connsiteX11" fmla="*/ 128509 w 187270"/>
                <a:gd name="connsiteY11" fmla="*/ 108169 h 148927"/>
                <a:gd name="connsiteX12" fmla="*/ 111910 w 187270"/>
                <a:gd name="connsiteY12" fmla="*/ 117054 h 148927"/>
                <a:gd name="connsiteX13" fmla="*/ 91258 w 187270"/>
                <a:gd name="connsiteY13" fmla="*/ 119391 h 148927"/>
                <a:gd name="connsiteX14" fmla="*/ 63826 w 187270"/>
                <a:gd name="connsiteY14" fmla="*/ 133809 h 148927"/>
                <a:gd name="connsiteX15" fmla="*/ 49487 w 187270"/>
                <a:gd name="connsiteY15" fmla="*/ 129289 h 148927"/>
                <a:gd name="connsiteX16" fmla="*/ 34914 w 187270"/>
                <a:gd name="connsiteY16" fmla="*/ 133887 h 148927"/>
                <a:gd name="connsiteX17" fmla="*/ 20574 w 187270"/>
                <a:gd name="connsiteY17" fmla="*/ 148928 h 148927"/>
                <a:gd name="connsiteX18" fmla="*/ 0 w 187270"/>
                <a:gd name="connsiteY18" fmla="*/ 146278 h 148927"/>
                <a:gd name="connsiteX19" fmla="*/ 156 w 187270"/>
                <a:gd name="connsiteY19" fmla="*/ 97259 h 148927"/>
                <a:gd name="connsiteX20" fmla="*/ 78 w 187270"/>
                <a:gd name="connsiteY20" fmla="*/ 64450 h 14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7270" h="148927">
                  <a:moveTo>
                    <a:pt x="78" y="64450"/>
                  </a:moveTo>
                  <a:lnTo>
                    <a:pt x="29069" y="64372"/>
                  </a:lnTo>
                  <a:lnTo>
                    <a:pt x="30082" y="32809"/>
                  </a:lnTo>
                  <a:lnTo>
                    <a:pt x="44577" y="32497"/>
                  </a:lnTo>
                  <a:lnTo>
                    <a:pt x="45590" y="1715"/>
                  </a:lnTo>
                  <a:lnTo>
                    <a:pt x="79491" y="2104"/>
                  </a:lnTo>
                  <a:lnTo>
                    <a:pt x="187036" y="0"/>
                  </a:lnTo>
                  <a:lnTo>
                    <a:pt x="187270" y="92661"/>
                  </a:lnTo>
                  <a:lnTo>
                    <a:pt x="172307" y="85725"/>
                  </a:lnTo>
                  <a:lnTo>
                    <a:pt x="154617" y="89777"/>
                  </a:lnTo>
                  <a:lnTo>
                    <a:pt x="141680" y="92427"/>
                  </a:lnTo>
                  <a:lnTo>
                    <a:pt x="128509" y="108169"/>
                  </a:lnTo>
                  <a:lnTo>
                    <a:pt x="111910" y="117054"/>
                  </a:lnTo>
                  <a:lnTo>
                    <a:pt x="91258" y="119391"/>
                  </a:lnTo>
                  <a:lnTo>
                    <a:pt x="63826" y="133809"/>
                  </a:lnTo>
                  <a:lnTo>
                    <a:pt x="49487" y="129289"/>
                  </a:lnTo>
                  <a:lnTo>
                    <a:pt x="34914" y="133887"/>
                  </a:lnTo>
                  <a:lnTo>
                    <a:pt x="20574" y="148928"/>
                  </a:lnTo>
                  <a:lnTo>
                    <a:pt x="0" y="146278"/>
                  </a:lnTo>
                  <a:lnTo>
                    <a:pt x="156" y="97259"/>
                  </a:lnTo>
                  <a:lnTo>
                    <a:pt x="78" y="64450"/>
                  </a:lnTo>
                  <a:close/>
                </a:path>
              </a:pathLst>
            </a:custGeom>
            <a:noFill/>
            <a:ln w="4208" cap="flat">
              <a:solidFill>
                <a:srgbClr val="FFFFFF"/>
              </a:solid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77C495DD-CD39-4E86-8657-6F8DA981AE4B}"/>
                </a:ext>
              </a:extLst>
            </p:cNvPr>
            <p:cNvSpPr/>
            <p:nvPr/>
          </p:nvSpPr>
          <p:spPr>
            <a:xfrm>
              <a:off x="14997328" y="2535529"/>
              <a:ext cx="156019" cy="250161"/>
            </a:xfrm>
            <a:custGeom>
              <a:avLst/>
              <a:gdLst>
                <a:gd name="connsiteX0" fmla="*/ 1091 w 156019"/>
                <a:gd name="connsiteY0" fmla="*/ 250005 h 250161"/>
                <a:gd name="connsiteX1" fmla="*/ 1793 w 156019"/>
                <a:gd name="connsiteY1" fmla="*/ 159760 h 250161"/>
                <a:gd name="connsiteX2" fmla="*/ 156 w 156019"/>
                <a:gd name="connsiteY2" fmla="*/ 31407 h 250161"/>
                <a:gd name="connsiteX3" fmla="*/ 0 w 156019"/>
                <a:gd name="connsiteY3" fmla="*/ 0 h 250161"/>
                <a:gd name="connsiteX4" fmla="*/ 91882 w 156019"/>
                <a:gd name="connsiteY4" fmla="*/ 0 h 250161"/>
                <a:gd name="connsiteX5" fmla="*/ 91258 w 156019"/>
                <a:gd name="connsiteY5" fmla="*/ 62969 h 250161"/>
                <a:gd name="connsiteX6" fmla="*/ 156019 w 156019"/>
                <a:gd name="connsiteY6" fmla="*/ 63670 h 250161"/>
                <a:gd name="connsiteX7" fmla="*/ 155162 w 156019"/>
                <a:gd name="connsiteY7" fmla="*/ 250161 h 250161"/>
                <a:gd name="connsiteX8" fmla="*/ 1091 w 156019"/>
                <a:gd name="connsiteY8" fmla="*/ 250005 h 250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019" h="250161">
                  <a:moveTo>
                    <a:pt x="1091" y="250005"/>
                  </a:moveTo>
                  <a:lnTo>
                    <a:pt x="1793" y="159760"/>
                  </a:lnTo>
                  <a:lnTo>
                    <a:pt x="156" y="31407"/>
                  </a:lnTo>
                  <a:lnTo>
                    <a:pt x="0" y="0"/>
                  </a:lnTo>
                  <a:lnTo>
                    <a:pt x="91882" y="0"/>
                  </a:lnTo>
                  <a:lnTo>
                    <a:pt x="91258" y="62969"/>
                  </a:lnTo>
                  <a:lnTo>
                    <a:pt x="156019" y="63670"/>
                  </a:lnTo>
                  <a:lnTo>
                    <a:pt x="155162" y="250161"/>
                  </a:lnTo>
                  <a:lnTo>
                    <a:pt x="1091" y="250005"/>
                  </a:lnTo>
                  <a:close/>
                </a:path>
              </a:pathLst>
            </a:custGeom>
            <a:solidFill>
              <a:srgbClr val="336933"/>
            </a:solidFill>
            <a:ln w="7792"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E69B8A5E-521B-4CE0-A190-EE9862FC8960}"/>
                </a:ext>
              </a:extLst>
            </p:cNvPr>
            <p:cNvSpPr/>
            <p:nvPr/>
          </p:nvSpPr>
          <p:spPr>
            <a:xfrm>
              <a:off x="14997328" y="2535529"/>
              <a:ext cx="156019" cy="250161"/>
            </a:xfrm>
            <a:custGeom>
              <a:avLst/>
              <a:gdLst>
                <a:gd name="connsiteX0" fmla="*/ 1091 w 156019"/>
                <a:gd name="connsiteY0" fmla="*/ 250005 h 250161"/>
                <a:gd name="connsiteX1" fmla="*/ 1793 w 156019"/>
                <a:gd name="connsiteY1" fmla="*/ 159760 h 250161"/>
                <a:gd name="connsiteX2" fmla="*/ 156 w 156019"/>
                <a:gd name="connsiteY2" fmla="*/ 31407 h 250161"/>
                <a:gd name="connsiteX3" fmla="*/ 0 w 156019"/>
                <a:gd name="connsiteY3" fmla="*/ 0 h 250161"/>
                <a:gd name="connsiteX4" fmla="*/ 91882 w 156019"/>
                <a:gd name="connsiteY4" fmla="*/ 0 h 250161"/>
                <a:gd name="connsiteX5" fmla="*/ 91258 w 156019"/>
                <a:gd name="connsiteY5" fmla="*/ 62969 h 250161"/>
                <a:gd name="connsiteX6" fmla="*/ 156019 w 156019"/>
                <a:gd name="connsiteY6" fmla="*/ 63670 h 250161"/>
                <a:gd name="connsiteX7" fmla="*/ 155162 w 156019"/>
                <a:gd name="connsiteY7" fmla="*/ 250161 h 250161"/>
                <a:gd name="connsiteX8" fmla="*/ 1091 w 156019"/>
                <a:gd name="connsiteY8" fmla="*/ 250005 h 250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019" h="250161">
                  <a:moveTo>
                    <a:pt x="1091" y="250005"/>
                  </a:moveTo>
                  <a:lnTo>
                    <a:pt x="1793" y="159760"/>
                  </a:lnTo>
                  <a:lnTo>
                    <a:pt x="156" y="31407"/>
                  </a:lnTo>
                  <a:lnTo>
                    <a:pt x="0" y="0"/>
                  </a:lnTo>
                  <a:lnTo>
                    <a:pt x="91882" y="0"/>
                  </a:lnTo>
                  <a:lnTo>
                    <a:pt x="91258" y="62969"/>
                  </a:lnTo>
                  <a:lnTo>
                    <a:pt x="156019" y="63670"/>
                  </a:lnTo>
                  <a:lnTo>
                    <a:pt x="155162" y="250161"/>
                  </a:lnTo>
                  <a:lnTo>
                    <a:pt x="1091" y="250005"/>
                  </a:lnTo>
                  <a:close/>
                </a:path>
              </a:pathLst>
            </a:custGeom>
            <a:noFill/>
            <a:ln w="4208" cap="flat">
              <a:solidFill>
                <a:srgbClr val="FFFFFF"/>
              </a:solid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A2324628-2A18-487F-AAC3-02874D1FB4A3}"/>
                </a:ext>
              </a:extLst>
            </p:cNvPr>
            <p:cNvSpPr/>
            <p:nvPr/>
          </p:nvSpPr>
          <p:spPr>
            <a:xfrm>
              <a:off x="14593018" y="2552518"/>
              <a:ext cx="187581" cy="171917"/>
            </a:xfrm>
            <a:custGeom>
              <a:avLst/>
              <a:gdLst>
                <a:gd name="connsiteX0" fmla="*/ 312 w 187581"/>
                <a:gd name="connsiteY0" fmla="*/ 171216 h 171917"/>
                <a:gd name="connsiteX1" fmla="*/ 0 w 187581"/>
                <a:gd name="connsiteY1" fmla="*/ 116976 h 171917"/>
                <a:gd name="connsiteX2" fmla="*/ 779 w 187581"/>
                <a:gd name="connsiteY2" fmla="*/ 29848 h 171917"/>
                <a:gd name="connsiteX3" fmla="*/ 124535 w 187581"/>
                <a:gd name="connsiteY3" fmla="*/ 28913 h 171917"/>
                <a:gd name="connsiteX4" fmla="*/ 124301 w 187581"/>
                <a:gd name="connsiteY4" fmla="*/ 0 h 171917"/>
                <a:gd name="connsiteX5" fmla="*/ 186803 w 187581"/>
                <a:gd name="connsiteY5" fmla="*/ 390 h 171917"/>
                <a:gd name="connsiteX6" fmla="*/ 187582 w 187581"/>
                <a:gd name="connsiteY6" fmla="*/ 13482 h 171917"/>
                <a:gd name="connsiteX7" fmla="*/ 187504 w 187581"/>
                <a:gd name="connsiteY7" fmla="*/ 139654 h 171917"/>
                <a:gd name="connsiteX8" fmla="*/ 174801 w 187581"/>
                <a:gd name="connsiteY8" fmla="*/ 140355 h 171917"/>
                <a:gd name="connsiteX9" fmla="*/ 63125 w 187581"/>
                <a:gd name="connsiteY9" fmla="*/ 140355 h 171917"/>
                <a:gd name="connsiteX10" fmla="*/ 62579 w 187581"/>
                <a:gd name="connsiteY10" fmla="*/ 171138 h 171917"/>
                <a:gd name="connsiteX11" fmla="*/ 32108 w 187581"/>
                <a:gd name="connsiteY11" fmla="*/ 171918 h 171917"/>
                <a:gd name="connsiteX12" fmla="*/ 312 w 187581"/>
                <a:gd name="connsiteY12" fmla="*/ 171216 h 17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7581" h="171917">
                  <a:moveTo>
                    <a:pt x="312" y="171216"/>
                  </a:moveTo>
                  <a:lnTo>
                    <a:pt x="0" y="116976"/>
                  </a:lnTo>
                  <a:lnTo>
                    <a:pt x="779" y="29848"/>
                  </a:lnTo>
                  <a:lnTo>
                    <a:pt x="124535" y="28913"/>
                  </a:lnTo>
                  <a:lnTo>
                    <a:pt x="124301" y="0"/>
                  </a:lnTo>
                  <a:lnTo>
                    <a:pt x="186803" y="390"/>
                  </a:lnTo>
                  <a:lnTo>
                    <a:pt x="187582" y="13482"/>
                  </a:lnTo>
                  <a:lnTo>
                    <a:pt x="187504" y="139654"/>
                  </a:lnTo>
                  <a:lnTo>
                    <a:pt x="174801" y="140355"/>
                  </a:lnTo>
                  <a:lnTo>
                    <a:pt x="63125" y="140355"/>
                  </a:lnTo>
                  <a:lnTo>
                    <a:pt x="62579" y="171138"/>
                  </a:lnTo>
                  <a:lnTo>
                    <a:pt x="32108" y="171918"/>
                  </a:lnTo>
                  <a:lnTo>
                    <a:pt x="312" y="171216"/>
                  </a:lnTo>
                  <a:close/>
                </a:path>
              </a:pathLst>
            </a:custGeom>
            <a:solidFill>
              <a:srgbClr val="336933"/>
            </a:solidFill>
            <a:ln w="7792"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C81CF3ED-6B51-4CFA-B620-88A9C5B538D4}"/>
                </a:ext>
              </a:extLst>
            </p:cNvPr>
            <p:cNvSpPr/>
            <p:nvPr/>
          </p:nvSpPr>
          <p:spPr>
            <a:xfrm>
              <a:off x="14593018" y="2552518"/>
              <a:ext cx="187581" cy="171917"/>
            </a:xfrm>
            <a:custGeom>
              <a:avLst/>
              <a:gdLst>
                <a:gd name="connsiteX0" fmla="*/ 312 w 187581"/>
                <a:gd name="connsiteY0" fmla="*/ 171216 h 171917"/>
                <a:gd name="connsiteX1" fmla="*/ 0 w 187581"/>
                <a:gd name="connsiteY1" fmla="*/ 116976 h 171917"/>
                <a:gd name="connsiteX2" fmla="*/ 779 w 187581"/>
                <a:gd name="connsiteY2" fmla="*/ 29848 h 171917"/>
                <a:gd name="connsiteX3" fmla="*/ 124535 w 187581"/>
                <a:gd name="connsiteY3" fmla="*/ 28913 h 171917"/>
                <a:gd name="connsiteX4" fmla="*/ 124301 w 187581"/>
                <a:gd name="connsiteY4" fmla="*/ 0 h 171917"/>
                <a:gd name="connsiteX5" fmla="*/ 186803 w 187581"/>
                <a:gd name="connsiteY5" fmla="*/ 390 h 171917"/>
                <a:gd name="connsiteX6" fmla="*/ 187582 w 187581"/>
                <a:gd name="connsiteY6" fmla="*/ 13482 h 171917"/>
                <a:gd name="connsiteX7" fmla="*/ 187504 w 187581"/>
                <a:gd name="connsiteY7" fmla="*/ 139654 h 171917"/>
                <a:gd name="connsiteX8" fmla="*/ 174801 w 187581"/>
                <a:gd name="connsiteY8" fmla="*/ 140355 h 171917"/>
                <a:gd name="connsiteX9" fmla="*/ 63125 w 187581"/>
                <a:gd name="connsiteY9" fmla="*/ 140355 h 171917"/>
                <a:gd name="connsiteX10" fmla="*/ 62579 w 187581"/>
                <a:gd name="connsiteY10" fmla="*/ 171138 h 171917"/>
                <a:gd name="connsiteX11" fmla="*/ 32108 w 187581"/>
                <a:gd name="connsiteY11" fmla="*/ 171918 h 171917"/>
                <a:gd name="connsiteX12" fmla="*/ 312 w 187581"/>
                <a:gd name="connsiteY12" fmla="*/ 171216 h 17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7581" h="171917">
                  <a:moveTo>
                    <a:pt x="312" y="171216"/>
                  </a:moveTo>
                  <a:lnTo>
                    <a:pt x="0" y="116976"/>
                  </a:lnTo>
                  <a:lnTo>
                    <a:pt x="779" y="29848"/>
                  </a:lnTo>
                  <a:lnTo>
                    <a:pt x="124535" y="28913"/>
                  </a:lnTo>
                  <a:lnTo>
                    <a:pt x="124301" y="0"/>
                  </a:lnTo>
                  <a:lnTo>
                    <a:pt x="186803" y="390"/>
                  </a:lnTo>
                  <a:lnTo>
                    <a:pt x="187582" y="13482"/>
                  </a:lnTo>
                  <a:lnTo>
                    <a:pt x="187504" y="139654"/>
                  </a:lnTo>
                  <a:lnTo>
                    <a:pt x="174801" y="140355"/>
                  </a:lnTo>
                  <a:lnTo>
                    <a:pt x="63125" y="140355"/>
                  </a:lnTo>
                  <a:lnTo>
                    <a:pt x="62579" y="171138"/>
                  </a:lnTo>
                  <a:lnTo>
                    <a:pt x="32108" y="171918"/>
                  </a:lnTo>
                  <a:lnTo>
                    <a:pt x="312" y="171216"/>
                  </a:lnTo>
                  <a:close/>
                </a:path>
              </a:pathLst>
            </a:custGeom>
            <a:noFill/>
            <a:ln w="4208" cap="flat">
              <a:solidFill>
                <a:srgbClr val="FFFFFF"/>
              </a:solid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6AFC9063-E25F-43F6-82E3-7D26D453F2CC}"/>
                </a:ext>
              </a:extLst>
            </p:cNvPr>
            <p:cNvSpPr/>
            <p:nvPr/>
          </p:nvSpPr>
          <p:spPr>
            <a:xfrm>
              <a:off x="14780522" y="2566000"/>
              <a:ext cx="218598" cy="132639"/>
            </a:xfrm>
            <a:custGeom>
              <a:avLst/>
              <a:gdLst>
                <a:gd name="connsiteX0" fmla="*/ 218599 w 218598"/>
                <a:gd name="connsiteY0" fmla="*/ 129289 h 132639"/>
                <a:gd name="connsiteX1" fmla="*/ 213923 w 218598"/>
                <a:gd name="connsiteY1" fmla="*/ 132640 h 132639"/>
                <a:gd name="connsiteX2" fmla="*/ 210650 w 218598"/>
                <a:gd name="connsiteY2" fmla="*/ 127341 h 132639"/>
                <a:gd name="connsiteX3" fmla="*/ 208390 w 218598"/>
                <a:gd name="connsiteY3" fmla="*/ 128743 h 132639"/>
                <a:gd name="connsiteX4" fmla="*/ 204415 w 218598"/>
                <a:gd name="connsiteY4" fmla="*/ 125938 h 132639"/>
                <a:gd name="connsiteX5" fmla="*/ 199116 w 218598"/>
                <a:gd name="connsiteY5" fmla="*/ 129756 h 132639"/>
                <a:gd name="connsiteX6" fmla="*/ 191323 w 218598"/>
                <a:gd name="connsiteY6" fmla="*/ 131003 h 132639"/>
                <a:gd name="connsiteX7" fmla="*/ 184932 w 218598"/>
                <a:gd name="connsiteY7" fmla="*/ 128431 h 132639"/>
                <a:gd name="connsiteX8" fmla="*/ 181893 w 218598"/>
                <a:gd name="connsiteY8" fmla="*/ 131705 h 132639"/>
                <a:gd name="connsiteX9" fmla="*/ 175503 w 218598"/>
                <a:gd name="connsiteY9" fmla="*/ 129445 h 132639"/>
                <a:gd name="connsiteX10" fmla="*/ 174256 w 218598"/>
                <a:gd name="connsiteY10" fmla="*/ 126717 h 132639"/>
                <a:gd name="connsiteX11" fmla="*/ 0 w 218598"/>
                <a:gd name="connsiteY11" fmla="*/ 126172 h 132639"/>
                <a:gd name="connsiteX12" fmla="*/ 78 w 218598"/>
                <a:gd name="connsiteY12" fmla="*/ 0 h 132639"/>
                <a:gd name="connsiteX13" fmla="*/ 216962 w 218598"/>
                <a:gd name="connsiteY13" fmla="*/ 935 h 132639"/>
                <a:gd name="connsiteX14" fmla="*/ 218599 w 218598"/>
                <a:gd name="connsiteY14" fmla="*/ 129289 h 13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8598" h="132639">
                  <a:moveTo>
                    <a:pt x="218599" y="129289"/>
                  </a:moveTo>
                  <a:lnTo>
                    <a:pt x="213923" y="132640"/>
                  </a:lnTo>
                  <a:lnTo>
                    <a:pt x="210650" y="127341"/>
                  </a:lnTo>
                  <a:lnTo>
                    <a:pt x="208390" y="128743"/>
                  </a:lnTo>
                  <a:lnTo>
                    <a:pt x="204415" y="125938"/>
                  </a:lnTo>
                  <a:lnTo>
                    <a:pt x="199116" y="129756"/>
                  </a:lnTo>
                  <a:lnTo>
                    <a:pt x="191323" y="131003"/>
                  </a:lnTo>
                  <a:lnTo>
                    <a:pt x="184932" y="128431"/>
                  </a:lnTo>
                  <a:lnTo>
                    <a:pt x="181893" y="131705"/>
                  </a:lnTo>
                  <a:lnTo>
                    <a:pt x="175503" y="129445"/>
                  </a:lnTo>
                  <a:lnTo>
                    <a:pt x="174256" y="126717"/>
                  </a:lnTo>
                  <a:lnTo>
                    <a:pt x="0" y="126172"/>
                  </a:lnTo>
                  <a:lnTo>
                    <a:pt x="78" y="0"/>
                  </a:lnTo>
                  <a:lnTo>
                    <a:pt x="216962" y="935"/>
                  </a:lnTo>
                  <a:lnTo>
                    <a:pt x="218599" y="129289"/>
                  </a:lnTo>
                  <a:close/>
                </a:path>
              </a:pathLst>
            </a:custGeom>
            <a:solidFill>
              <a:srgbClr val="336933"/>
            </a:solidFill>
            <a:ln w="7792"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A30909D5-236D-46B4-B208-20145BF78081}"/>
                </a:ext>
              </a:extLst>
            </p:cNvPr>
            <p:cNvSpPr/>
            <p:nvPr/>
          </p:nvSpPr>
          <p:spPr>
            <a:xfrm>
              <a:off x="14780522" y="2566000"/>
              <a:ext cx="218598" cy="132639"/>
            </a:xfrm>
            <a:custGeom>
              <a:avLst/>
              <a:gdLst>
                <a:gd name="connsiteX0" fmla="*/ 218599 w 218598"/>
                <a:gd name="connsiteY0" fmla="*/ 129289 h 132639"/>
                <a:gd name="connsiteX1" fmla="*/ 213923 w 218598"/>
                <a:gd name="connsiteY1" fmla="*/ 132640 h 132639"/>
                <a:gd name="connsiteX2" fmla="*/ 210650 w 218598"/>
                <a:gd name="connsiteY2" fmla="*/ 127341 h 132639"/>
                <a:gd name="connsiteX3" fmla="*/ 208390 w 218598"/>
                <a:gd name="connsiteY3" fmla="*/ 128743 h 132639"/>
                <a:gd name="connsiteX4" fmla="*/ 204415 w 218598"/>
                <a:gd name="connsiteY4" fmla="*/ 125938 h 132639"/>
                <a:gd name="connsiteX5" fmla="*/ 199116 w 218598"/>
                <a:gd name="connsiteY5" fmla="*/ 129756 h 132639"/>
                <a:gd name="connsiteX6" fmla="*/ 191323 w 218598"/>
                <a:gd name="connsiteY6" fmla="*/ 131003 h 132639"/>
                <a:gd name="connsiteX7" fmla="*/ 184932 w 218598"/>
                <a:gd name="connsiteY7" fmla="*/ 128431 h 132639"/>
                <a:gd name="connsiteX8" fmla="*/ 181893 w 218598"/>
                <a:gd name="connsiteY8" fmla="*/ 131705 h 132639"/>
                <a:gd name="connsiteX9" fmla="*/ 175503 w 218598"/>
                <a:gd name="connsiteY9" fmla="*/ 129445 h 132639"/>
                <a:gd name="connsiteX10" fmla="*/ 174256 w 218598"/>
                <a:gd name="connsiteY10" fmla="*/ 126717 h 132639"/>
                <a:gd name="connsiteX11" fmla="*/ 0 w 218598"/>
                <a:gd name="connsiteY11" fmla="*/ 126172 h 132639"/>
                <a:gd name="connsiteX12" fmla="*/ 78 w 218598"/>
                <a:gd name="connsiteY12" fmla="*/ 0 h 132639"/>
                <a:gd name="connsiteX13" fmla="*/ 216962 w 218598"/>
                <a:gd name="connsiteY13" fmla="*/ 935 h 132639"/>
                <a:gd name="connsiteX14" fmla="*/ 218599 w 218598"/>
                <a:gd name="connsiteY14" fmla="*/ 129289 h 13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8598" h="132639">
                  <a:moveTo>
                    <a:pt x="218599" y="129289"/>
                  </a:moveTo>
                  <a:lnTo>
                    <a:pt x="213923" y="132640"/>
                  </a:lnTo>
                  <a:lnTo>
                    <a:pt x="210650" y="127341"/>
                  </a:lnTo>
                  <a:lnTo>
                    <a:pt x="208390" y="128743"/>
                  </a:lnTo>
                  <a:lnTo>
                    <a:pt x="204415" y="125938"/>
                  </a:lnTo>
                  <a:lnTo>
                    <a:pt x="199116" y="129756"/>
                  </a:lnTo>
                  <a:lnTo>
                    <a:pt x="191323" y="131003"/>
                  </a:lnTo>
                  <a:lnTo>
                    <a:pt x="184932" y="128431"/>
                  </a:lnTo>
                  <a:lnTo>
                    <a:pt x="181893" y="131705"/>
                  </a:lnTo>
                  <a:lnTo>
                    <a:pt x="175503" y="129445"/>
                  </a:lnTo>
                  <a:lnTo>
                    <a:pt x="174256" y="126717"/>
                  </a:lnTo>
                  <a:lnTo>
                    <a:pt x="0" y="126172"/>
                  </a:lnTo>
                  <a:lnTo>
                    <a:pt x="78" y="0"/>
                  </a:lnTo>
                  <a:lnTo>
                    <a:pt x="216962" y="935"/>
                  </a:lnTo>
                  <a:lnTo>
                    <a:pt x="218599" y="129289"/>
                  </a:lnTo>
                  <a:close/>
                </a:path>
              </a:pathLst>
            </a:custGeom>
            <a:noFill/>
            <a:ln w="4208" cap="flat">
              <a:solidFill>
                <a:srgbClr val="FFFFFF"/>
              </a:solid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A998DDC7-CF76-4BE6-A5CE-2D273452880F}"/>
                </a:ext>
              </a:extLst>
            </p:cNvPr>
            <p:cNvSpPr/>
            <p:nvPr/>
          </p:nvSpPr>
          <p:spPr>
            <a:xfrm>
              <a:off x="15431330" y="2566000"/>
              <a:ext cx="153837" cy="201609"/>
            </a:xfrm>
            <a:custGeom>
              <a:avLst/>
              <a:gdLst>
                <a:gd name="connsiteX0" fmla="*/ 0 w 153837"/>
                <a:gd name="connsiteY0" fmla="*/ 190855 h 201609"/>
                <a:gd name="connsiteX1" fmla="*/ 78 w 153837"/>
                <a:gd name="connsiteY1" fmla="*/ 30238 h 201609"/>
                <a:gd name="connsiteX2" fmla="*/ 0 w 153837"/>
                <a:gd name="connsiteY2" fmla="*/ 0 h 201609"/>
                <a:gd name="connsiteX3" fmla="*/ 153837 w 153837"/>
                <a:gd name="connsiteY3" fmla="*/ 390 h 201609"/>
                <a:gd name="connsiteX4" fmla="*/ 152980 w 153837"/>
                <a:gd name="connsiteY4" fmla="*/ 25562 h 201609"/>
                <a:gd name="connsiteX5" fmla="*/ 144797 w 153837"/>
                <a:gd name="connsiteY5" fmla="*/ 26575 h 201609"/>
                <a:gd name="connsiteX6" fmla="*/ 128588 w 153837"/>
                <a:gd name="connsiteY6" fmla="*/ 20964 h 201609"/>
                <a:gd name="connsiteX7" fmla="*/ 120327 w 153837"/>
                <a:gd name="connsiteY7" fmla="*/ 15119 h 201609"/>
                <a:gd name="connsiteX8" fmla="*/ 114014 w 153837"/>
                <a:gd name="connsiteY8" fmla="*/ 21977 h 201609"/>
                <a:gd name="connsiteX9" fmla="*/ 106455 w 153837"/>
                <a:gd name="connsiteY9" fmla="*/ 20340 h 201609"/>
                <a:gd name="connsiteX10" fmla="*/ 109105 w 153837"/>
                <a:gd name="connsiteY10" fmla="*/ 201610 h 201609"/>
                <a:gd name="connsiteX11" fmla="*/ 104896 w 153837"/>
                <a:gd name="connsiteY11" fmla="*/ 200518 h 201609"/>
                <a:gd name="connsiteX12" fmla="*/ 96090 w 153837"/>
                <a:gd name="connsiteY12" fmla="*/ 187036 h 201609"/>
                <a:gd name="connsiteX13" fmla="*/ 78088 w 153837"/>
                <a:gd name="connsiteY13" fmla="*/ 194440 h 201609"/>
                <a:gd name="connsiteX14" fmla="*/ 63203 w 153837"/>
                <a:gd name="connsiteY14" fmla="*/ 180100 h 201609"/>
                <a:gd name="connsiteX15" fmla="*/ 55254 w 153837"/>
                <a:gd name="connsiteY15" fmla="*/ 181815 h 201609"/>
                <a:gd name="connsiteX16" fmla="*/ 49565 w 153837"/>
                <a:gd name="connsiteY16" fmla="*/ 189452 h 201609"/>
                <a:gd name="connsiteX17" fmla="*/ 36550 w 153837"/>
                <a:gd name="connsiteY17" fmla="*/ 199428 h 201609"/>
                <a:gd name="connsiteX18" fmla="*/ 0 w 153837"/>
                <a:gd name="connsiteY18" fmla="*/ 190855 h 201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3837" h="201609">
                  <a:moveTo>
                    <a:pt x="0" y="190855"/>
                  </a:moveTo>
                  <a:lnTo>
                    <a:pt x="78" y="30238"/>
                  </a:lnTo>
                  <a:lnTo>
                    <a:pt x="0" y="0"/>
                  </a:lnTo>
                  <a:lnTo>
                    <a:pt x="153837" y="390"/>
                  </a:lnTo>
                  <a:lnTo>
                    <a:pt x="152980" y="25562"/>
                  </a:lnTo>
                  <a:lnTo>
                    <a:pt x="144797" y="26575"/>
                  </a:lnTo>
                  <a:lnTo>
                    <a:pt x="128588" y="20964"/>
                  </a:lnTo>
                  <a:lnTo>
                    <a:pt x="120327" y="15119"/>
                  </a:lnTo>
                  <a:lnTo>
                    <a:pt x="114014" y="21977"/>
                  </a:lnTo>
                  <a:lnTo>
                    <a:pt x="106455" y="20340"/>
                  </a:lnTo>
                  <a:lnTo>
                    <a:pt x="109105" y="201610"/>
                  </a:lnTo>
                  <a:lnTo>
                    <a:pt x="104896" y="200518"/>
                  </a:lnTo>
                  <a:lnTo>
                    <a:pt x="96090" y="187036"/>
                  </a:lnTo>
                  <a:lnTo>
                    <a:pt x="78088" y="194440"/>
                  </a:lnTo>
                  <a:lnTo>
                    <a:pt x="63203" y="180100"/>
                  </a:lnTo>
                  <a:lnTo>
                    <a:pt x="55254" y="181815"/>
                  </a:lnTo>
                  <a:lnTo>
                    <a:pt x="49565" y="189452"/>
                  </a:lnTo>
                  <a:lnTo>
                    <a:pt x="36550" y="199428"/>
                  </a:lnTo>
                  <a:lnTo>
                    <a:pt x="0" y="190855"/>
                  </a:lnTo>
                  <a:close/>
                </a:path>
              </a:pathLst>
            </a:custGeom>
            <a:solidFill>
              <a:srgbClr val="336933"/>
            </a:solidFill>
            <a:ln w="7792"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4BD6D695-09F2-4D40-BD3E-4C727D0F7082}"/>
                </a:ext>
              </a:extLst>
            </p:cNvPr>
            <p:cNvSpPr/>
            <p:nvPr/>
          </p:nvSpPr>
          <p:spPr>
            <a:xfrm>
              <a:off x="15431330" y="2566000"/>
              <a:ext cx="153837" cy="201609"/>
            </a:xfrm>
            <a:custGeom>
              <a:avLst/>
              <a:gdLst>
                <a:gd name="connsiteX0" fmla="*/ 0 w 153837"/>
                <a:gd name="connsiteY0" fmla="*/ 190855 h 201609"/>
                <a:gd name="connsiteX1" fmla="*/ 78 w 153837"/>
                <a:gd name="connsiteY1" fmla="*/ 30238 h 201609"/>
                <a:gd name="connsiteX2" fmla="*/ 0 w 153837"/>
                <a:gd name="connsiteY2" fmla="*/ 0 h 201609"/>
                <a:gd name="connsiteX3" fmla="*/ 153837 w 153837"/>
                <a:gd name="connsiteY3" fmla="*/ 390 h 201609"/>
                <a:gd name="connsiteX4" fmla="*/ 152980 w 153837"/>
                <a:gd name="connsiteY4" fmla="*/ 25562 h 201609"/>
                <a:gd name="connsiteX5" fmla="*/ 144797 w 153837"/>
                <a:gd name="connsiteY5" fmla="*/ 26575 h 201609"/>
                <a:gd name="connsiteX6" fmla="*/ 128588 w 153837"/>
                <a:gd name="connsiteY6" fmla="*/ 20964 h 201609"/>
                <a:gd name="connsiteX7" fmla="*/ 120327 w 153837"/>
                <a:gd name="connsiteY7" fmla="*/ 15119 h 201609"/>
                <a:gd name="connsiteX8" fmla="*/ 114014 w 153837"/>
                <a:gd name="connsiteY8" fmla="*/ 21977 h 201609"/>
                <a:gd name="connsiteX9" fmla="*/ 106455 w 153837"/>
                <a:gd name="connsiteY9" fmla="*/ 20340 h 201609"/>
                <a:gd name="connsiteX10" fmla="*/ 109105 w 153837"/>
                <a:gd name="connsiteY10" fmla="*/ 201610 h 201609"/>
                <a:gd name="connsiteX11" fmla="*/ 104896 w 153837"/>
                <a:gd name="connsiteY11" fmla="*/ 200518 h 201609"/>
                <a:gd name="connsiteX12" fmla="*/ 96090 w 153837"/>
                <a:gd name="connsiteY12" fmla="*/ 187036 h 201609"/>
                <a:gd name="connsiteX13" fmla="*/ 78088 w 153837"/>
                <a:gd name="connsiteY13" fmla="*/ 194440 h 201609"/>
                <a:gd name="connsiteX14" fmla="*/ 63203 w 153837"/>
                <a:gd name="connsiteY14" fmla="*/ 180100 h 201609"/>
                <a:gd name="connsiteX15" fmla="*/ 55254 w 153837"/>
                <a:gd name="connsiteY15" fmla="*/ 181815 h 201609"/>
                <a:gd name="connsiteX16" fmla="*/ 49565 w 153837"/>
                <a:gd name="connsiteY16" fmla="*/ 189452 h 201609"/>
                <a:gd name="connsiteX17" fmla="*/ 36550 w 153837"/>
                <a:gd name="connsiteY17" fmla="*/ 199428 h 201609"/>
                <a:gd name="connsiteX18" fmla="*/ 0 w 153837"/>
                <a:gd name="connsiteY18" fmla="*/ 190855 h 201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3837" h="201609">
                  <a:moveTo>
                    <a:pt x="0" y="190855"/>
                  </a:moveTo>
                  <a:lnTo>
                    <a:pt x="78" y="30238"/>
                  </a:lnTo>
                  <a:lnTo>
                    <a:pt x="0" y="0"/>
                  </a:lnTo>
                  <a:lnTo>
                    <a:pt x="153837" y="390"/>
                  </a:lnTo>
                  <a:lnTo>
                    <a:pt x="152980" y="25562"/>
                  </a:lnTo>
                  <a:lnTo>
                    <a:pt x="144797" y="26575"/>
                  </a:lnTo>
                  <a:lnTo>
                    <a:pt x="128588" y="20964"/>
                  </a:lnTo>
                  <a:lnTo>
                    <a:pt x="120327" y="15119"/>
                  </a:lnTo>
                  <a:lnTo>
                    <a:pt x="114014" y="21977"/>
                  </a:lnTo>
                  <a:lnTo>
                    <a:pt x="106455" y="20340"/>
                  </a:lnTo>
                  <a:lnTo>
                    <a:pt x="109105" y="201610"/>
                  </a:lnTo>
                  <a:lnTo>
                    <a:pt x="104896" y="200518"/>
                  </a:lnTo>
                  <a:lnTo>
                    <a:pt x="96090" y="187036"/>
                  </a:lnTo>
                  <a:lnTo>
                    <a:pt x="78088" y="194440"/>
                  </a:lnTo>
                  <a:lnTo>
                    <a:pt x="63203" y="180100"/>
                  </a:lnTo>
                  <a:lnTo>
                    <a:pt x="55254" y="181815"/>
                  </a:lnTo>
                  <a:lnTo>
                    <a:pt x="49565" y="189452"/>
                  </a:lnTo>
                  <a:lnTo>
                    <a:pt x="36550" y="199428"/>
                  </a:lnTo>
                  <a:lnTo>
                    <a:pt x="0" y="190855"/>
                  </a:lnTo>
                  <a:close/>
                </a:path>
              </a:pathLst>
            </a:custGeom>
            <a:noFill/>
            <a:ln w="4208" cap="flat">
              <a:solidFill>
                <a:srgbClr val="FFFFFF"/>
              </a:solid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C3297789-17BA-4C72-AEC2-3B4D3DD749F7}"/>
                </a:ext>
              </a:extLst>
            </p:cNvPr>
            <p:cNvSpPr/>
            <p:nvPr/>
          </p:nvSpPr>
          <p:spPr>
            <a:xfrm>
              <a:off x="15926275" y="2566311"/>
              <a:ext cx="189997" cy="145109"/>
            </a:xfrm>
            <a:custGeom>
              <a:avLst/>
              <a:gdLst>
                <a:gd name="connsiteX0" fmla="*/ 155240 w 189997"/>
                <a:gd name="connsiteY0" fmla="*/ 144719 h 145109"/>
                <a:gd name="connsiteX1" fmla="*/ 30549 w 189997"/>
                <a:gd name="connsiteY1" fmla="*/ 145109 h 145109"/>
                <a:gd name="connsiteX2" fmla="*/ 30082 w 189997"/>
                <a:gd name="connsiteY2" fmla="*/ 108715 h 145109"/>
                <a:gd name="connsiteX3" fmla="*/ 0 w 189997"/>
                <a:gd name="connsiteY3" fmla="*/ 107936 h 145109"/>
                <a:gd name="connsiteX4" fmla="*/ 1091 w 189997"/>
                <a:gd name="connsiteY4" fmla="*/ 55877 h 145109"/>
                <a:gd name="connsiteX5" fmla="*/ 18781 w 189997"/>
                <a:gd name="connsiteY5" fmla="*/ 51825 h 145109"/>
                <a:gd name="connsiteX6" fmla="*/ 33666 w 189997"/>
                <a:gd name="connsiteY6" fmla="*/ 58761 h 145109"/>
                <a:gd name="connsiteX7" fmla="*/ 45980 w 189997"/>
                <a:gd name="connsiteY7" fmla="*/ 60865 h 145109"/>
                <a:gd name="connsiteX8" fmla="*/ 59384 w 189997"/>
                <a:gd name="connsiteY8" fmla="*/ 70996 h 145109"/>
                <a:gd name="connsiteX9" fmla="*/ 69203 w 189997"/>
                <a:gd name="connsiteY9" fmla="*/ 70996 h 145109"/>
                <a:gd name="connsiteX10" fmla="*/ 82841 w 189997"/>
                <a:gd name="connsiteY10" fmla="*/ 46837 h 145109"/>
                <a:gd name="connsiteX11" fmla="*/ 92661 w 189997"/>
                <a:gd name="connsiteY11" fmla="*/ 38966 h 145109"/>
                <a:gd name="connsiteX12" fmla="*/ 91336 w 189997"/>
                <a:gd name="connsiteY12" fmla="*/ 30394 h 145109"/>
                <a:gd name="connsiteX13" fmla="*/ 102402 w 189997"/>
                <a:gd name="connsiteY13" fmla="*/ 27822 h 145109"/>
                <a:gd name="connsiteX14" fmla="*/ 109027 w 189997"/>
                <a:gd name="connsiteY14" fmla="*/ 12002 h 145109"/>
                <a:gd name="connsiteX15" fmla="*/ 108169 w 189997"/>
                <a:gd name="connsiteY15" fmla="*/ 5533 h 145109"/>
                <a:gd name="connsiteX16" fmla="*/ 112300 w 189997"/>
                <a:gd name="connsiteY16" fmla="*/ 0 h 145109"/>
                <a:gd name="connsiteX17" fmla="*/ 129367 w 189997"/>
                <a:gd name="connsiteY17" fmla="*/ 9274 h 145109"/>
                <a:gd name="connsiteX18" fmla="*/ 141914 w 189997"/>
                <a:gd name="connsiteY18" fmla="*/ 11534 h 145109"/>
                <a:gd name="connsiteX19" fmla="*/ 145421 w 189997"/>
                <a:gd name="connsiteY19" fmla="*/ 20107 h 145109"/>
                <a:gd name="connsiteX20" fmla="*/ 155786 w 189997"/>
                <a:gd name="connsiteY20" fmla="*/ 21743 h 145109"/>
                <a:gd name="connsiteX21" fmla="*/ 160539 w 189997"/>
                <a:gd name="connsiteY21" fmla="*/ 25328 h 145109"/>
                <a:gd name="connsiteX22" fmla="*/ 162644 w 189997"/>
                <a:gd name="connsiteY22" fmla="*/ 34914 h 145109"/>
                <a:gd name="connsiteX23" fmla="*/ 175580 w 189997"/>
                <a:gd name="connsiteY23" fmla="*/ 32653 h 145109"/>
                <a:gd name="connsiteX24" fmla="*/ 189998 w 189997"/>
                <a:gd name="connsiteY24" fmla="*/ 44889 h 145109"/>
                <a:gd name="connsiteX25" fmla="*/ 188283 w 189997"/>
                <a:gd name="connsiteY25" fmla="*/ 92817 h 145109"/>
                <a:gd name="connsiteX26" fmla="*/ 154850 w 189997"/>
                <a:gd name="connsiteY26" fmla="*/ 93518 h 145109"/>
                <a:gd name="connsiteX27" fmla="*/ 155240 w 189997"/>
                <a:gd name="connsiteY27" fmla="*/ 144719 h 145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89997" h="145109">
                  <a:moveTo>
                    <a:pt x="155240" y="144719"/>
                  </a:moveTo>
                  <a:lnTo>
                    <a:pt x="30549" y="145109"/>
                  </a:lnTo>
                  <a:lnTo>
                    <a:pt x="30082" y="108715"/>
                  </a:lnTo>
                  <a:lnTo>
                    <a:pt x="0" y="107936"/>
                  </a:lnTo>
                  <a:lnTo>
                    <a:pt x="1091" y="55877"/>
                  </a:lnTo>
                  <a:lnTo>
                    <a:pt x="18781" y="51825"/>
                  </a:lnTo>
                  <a:lnTo>
                    <a:pt x="33666" y="58761"/>
                  </a:lnTo>
                  <a:lnTo>
                    <a:pt x="45980" y="60865"/>
                  </a:lnTo>
                  <a:lnTo>
                    <a:pt x="59384" y="70996"/>
                  </a:lnTo>
                  <a:lnTo>
                    <a:pt x="69203" y="70996"/>
                  </a:lnTo>
                  <a:lnTo>
                    <a:pt x="82841" y="46837"/>
                  </a:lnTo>
                  <a:lnTo>
                    <a:pt x="92661" y="38966"/>
                  </a:lnTo>
                  <a:lnTo>
                    <a:pt x="91336" y="30394"/>
                  </a:lnTo>
                  <a:lnTo>
                    <a:pt x="102402" y="27822"/>
                  </a:lnTo>
                  <a:lnTo>
                    <a:pt x="109027" y="12002"/>
                  </a:lnTo>
                  <a:lnTo>
                    <a:pt x="108169" y="5533"/>
                  </a:lnTo>
                  <a:lnTo>
                    <a:pt x="112300" y="0"/>
                  </a:lnTo>
                  <a:lnTo>
                    <a:pt x="129367" y="9274"/>
                  </a:lnTo>
                  <a:lnTo>
                    <a:pt x="141914" y="11534"/>
                  </a:lnTo>
                  <a:lnTo>
                    <a:pt x="145421" y="20107"/>
                  </a:lnTo>
                  <a:lnTo>
                    <a:pt x="155786" y="21743"/>
                  </a:lnTo>
                  <a:lnTo>
                    <a:pt x="160539" y="25328"/>
                  </a:lnTo>
                  <a:lnTo>
                    <a:pt x="162644" y="34914"/>
                  </a:lnTo>
                  <a:lnTo>
                    <a:pt x="175580" y="32653"/>
                  </a:lnTo>
                  <a:lnTo>
                    <a:pt x="189998" y="44889"/>
                  </a:lnTo>
                  <a:lnTo>
                    <a:pt x="188283" y="92817"/>
                  </a:lnTo>
                  <a:lnTo>
                    <a:pt x="154850" y="93518"/>
                  </a:lnTo>
                  <a:lnTo>
                    <a:pt x="155240" y="144719"/>
                  </a:lnTo>
                  <a:close/>
                </a:path>
              </a:pathLst>
            </a:custGeom>
            <a:solidFill>
              <a:srgbClr val="336933"/>
            </a:solidFill>
            <a:ln w="7792"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32C1D74A-FCE1-497A-B2A5-A5BCD268672A}"/>
                </a:ext>
              </a:extLst>
            </p:cNvPr>
            <p:cNvSpPr/>
            <p:nvPr/>
          </p:nvSpPr>
          <p:spPr>
            <a:xfrm>
              <a:off x="15926275" y="2566311"/>
              <a:ext cx="189997" cy="145109"/>
            </a:xfrm>
            <a:custGeom>
              <a:avLst/>
              <a:gdLst>
                <a:gd name="connsiteX0" fmla="*/ 155240 w 189997"/>
                <a:gd name="connsiteY0" fmla="*/ 144719 h 145109"/>
                <a:gd name="connsiteX1" fmla="*/ 30549 w 189997"/>
                <a:gd name="connsiteY1" fmla="*/ 145109 h 145109"/>
                <a:gd name="connsiteX2" fmla="*/ 30082 w 189997"/>
                <a:gd name="connsiteY2" fmla="*/ 108715 h 145109"/>
                <a:gd name="connsiteX3" fmla="*/ 0 w 189997"/>
                <a:gd name="connsiteY3" fmla="*/ 107936 h 145109"/>
                <a:gd name="connsiteX4" fmla="*/ 1091 w 189997"/>
                <a:gd name="connsiteY4" fmla="*/ 55877 h 145109"/>
                <a:gd name="connsiteX5" fmla="*/ 18781 w 189997"/>
                <a:gd name="connsiteY5" fmla="*/ 51825 h 145109"/>
                <a:gd name="connsiteX6" fmla="*/ 33666 w 189997"/>
                <a:gd name="connsiteY6" fmla="*/ 58761 h 145109"/>
                <a:gd name="connsiteX7" fmla="*/ 45980 w 189997"/>
                <a:gd name="connsiteY7" fmla="*/ 60865 h 145109"/>
                <a:gd name="connsiteX8" fmla="*/ 59384 w 189997"/>
                <a:gd name="connsiteY8" fmla="*/ 70996 h 145109"/>
                <a:gd name="connsiteX9" fmla="*/ 69203 w 189997"/>
                <a:gd name="connsiteY9" fmla="*/ 70996 h 145109"/>
                <a:gd name="connsiteX10" fmla="*/ 82841 w 189997"/>
                <a:gd name="connsiteY10" fmla="*/ 46837 h 145109"/>
                <a:gd name="connsiteX11" fmla="*/ 92661 w 189997"/>
                <a:gd name="connsiteY11" fmla="*/ 38966 h 145109"/>
                <a:gd name="connsiteX12" fmla="*/ 91336 w 189997"/>
                <a:gd name="connsiteY12" fmla="*/ 30394 h 145109"/>
                <a:gd name="connsiteX13" fmla="*/ 102402 w 189997"/>
                <a:gd name="connsiteY13" fmla="*/ 27822 h 145109"/>
                <a:gd name="connsiteX14" fmla="*/ 109027 w 189997"/>
                <a:gd name="connsiteY14" fmla="*/ 12002 h 145109"/>
                <a:gd name="connsiteX15" fmla="*/ 108169 w 189997"/>
                <a:gd name="connsiteY15" fmla="*/ 5533 h 145109"/>
                <a:gd name="connsiteX16" fmla="*/ 112300 w 189997"/>
                <a:gd name="connsiteY16" fmla="*/ 0 h 145109"/>
                <a:gd name="connsiteX17" fmla="*/ 129367 w 189997"/>
                <a:gd name="connsiteY17" fmla="*/ 9274 h 145109"/>
                <a:gd name="connsiteX18" fmla="*/ 141914 w 189997"/>
                <a:gd name="connsiteY18" fmla="*/ 11534 h 145109"/>
                <a:gd name="connsiteX19" fmla="*/ 145421 w 189997"/>
                <a:gd name="connsiteY19" fmla="*/ 20107 h 145109"/>
                <a:gd name="connsiteX20" fmla="*/ 155786 w 189997"/>
                <a:gd name="connsiteY20" fmla="*/ 21743 h 145109"/>
                <a:gd name="connsiteX21" fmla="*/ 160539 w 189997"/>
                <a:gd name="connsiteY21" fmla="*/ 25328 h 145109"/>
                <a:gd name="connsiteX22" fmla="*/ 162644 w 189997"/>
                <a:gd name="connsiteY22" fmla="*/ 34914 h 145109"/>
                <a:gd name="connsiteX23" fmla="*/ 175580 w 189997"/>
                <a:gd name="connsiteY23" fmla="*/ 32653 h 145109"/>
                <a:gd name="connsiteX24" fmla="*/ 189998 w 189997"/>
                <a:gd name="connsiteY24" fmla="*/ 44889 h 145109"/>
                <a:gd name="connsiteX25" fmla="*/ 188283 w 189997"/>
                <a:gd name="connsiteY25" fmla="*/ 92817 h 145109"/>
                <a:gd name="connsiteX26" fmla="*/ 154850 w 189997"/>
                <a:gd name="connsiteY26" fmla="*/ 93518 h 145109"/>
                <a:gd name="connsiteX27" fmla="*/ 155240 w 189997"/>
                <a:gd name="connsiteY27" fmla="*/ 144719 h 145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89997" h="145109">
                  <a:moveTo>
                    <a:pt x="155240" y="144719"/>
                  </a:moveTo>
                  <a:lnTo>
                    <a:pt x="30549" y="145109"/>
                  </a:lnTo>
                  <a:lnTo>
                    <a:pt x="30082" y="108715"/>
                  </a:lnTo>
                  <a:lnTo>
                    <a:pt x="0" y="107936"/>
                  </a:lnTo>
                  <a:lnTo>
                    <a:pt x="1091" y="55877"/>
                  </a:lnTo>
                  <a:lnTo>
                    <a:pt x="18781" y="51825"/>
                  </a:lnTo>
                  <a:lnTo>
                    <a:pt x="33666" y="58761"/>
                  </a:lnTo>
                  <a:lnTo>
                    <a:pt x="45980" y="60865"/>
                  </a:lnTo>
                  <a:lnTo>
                    <a:pt x="59384" y="70996"/>
                  </a:lnTo>
                  <a:lnTo>
                    <a:pt x="69203" y="70996"/>
                  </a:lnTo>
                  <a:lnTo>
                    <a:pt x="82841" y="46837"/>
                  </a:lnTo>
                  <a:lnTo>
                    <a:pt x="92661" y="38966"/>
                  </a:lnTo>
                  <a:lnTo>
                    <a:pt x="91336" y="30394"/>
                  </a:lnTo>
                  <a:lnTo>
                    <a:pt x="102402" y="27822"/>
                  </a:lnTo>
                  <a:lnTo>
                    <a:pt x="109027" y="12002"/>
                  </a:lnTo>
                  <a:lnTo>
                    <a:pt x="108169" y="5533"/>
                  </a:lnTo>
                  <a:lnTo>
                    <a:pt x="112300" y="0"/>
                  </a:lnTo>
                  <a:lnTo>
                    <a:pt x="129367" y="9274"/>
                  </a:lnTo>
                  <a:lnTo>
                    <a:pt x="141914" y="11534"/>
                  </a:lnTo>
                  <a:lnTo>
                    <a:pt x="145421" y="20107"/>
                  </a:lnTo>
                  <a:lnTo>
                    <a:pt x="155786" y="21743"/>
                  </a:lnTo>
                  <a:lnTo>
                    <a:pt x="160539" y="25328"/>
                  </a:lnTo>
                  <a:lnTo>
                    <a:pt x="162644" y="34914"/>
                  </a:lnTo>
                  <a:lnTo>
                    <a:pt x="175580" y="32653"/>
                  </a:lnTo>
                  <a:lnTo>
                    <a:pt x="189998" y="44889"/>
                  </a:lnTo>
                  <a:lnTo>
                    <a:pt x="188283" y="92817"/>
                  </a:lnTo>
                  <a:lnTo>
                    <a:pt x="154850" y="93518"/>
                  </a:lnTo>
                  <a:lnTo>
                    <a:pt x="155240" y="144719"/>
                  </a:lnTo>
                  <a:close/>
                </a:path>
              </a:pathLst>
            </a:custGeom>
            <a:noFill/>
            <a:ln w="4208" cap="flat">
              <a:solidFill>
                <a:srgbClr val="FFFFFF"/>
              </a:solid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1051A18A-1036-408E-8C23-2E5F1E115055}"/>
                </a:ext>
              </a:extLst>
            </p:cNvPr>
            <p:cNvSpPr/>
            <p:nvPr/>
          </p:nvSpPr>
          <p:spPr>
            <a:xfrm>
              <a:off x="15537785" y="2569429"/>
              <a:ext cx="100220" cy="214156"/>
            </a:xfrm>
            <a:custGeom>
              <a:avLst/>
              <a:gdLst>
                <a:gd name="connsiteX0" fmla="*/ 46525 w 100220"/>
                <a:gd name="connsiteY0" fmla="*/ 22133 h 214156"/>
                <a:gd name="connsiteX1" fmla="*/ 55254 w 100220"/>
                <a:gd name="connsiteY1" fmla="*/ 18859 h 214156"/>
                <a:gd name="connsiteX2" fmla="*/ 69905 w 100220"/>
                <a:gd name="connsiteY2" fmla="*/ 25562 h 214156"/>
                <a:gd name="connsiteX3" fmla="*/ 70918 w 100220"/>
                <a:gd name="connsiteY3" fmla="*/ 21041 h 214156"/>
                <a:gd name="connsiteX4" fmla="*/ 62189 w 100220"/>
                <a:gd name="connsiteY4" fmla="*/ 5377 h 214156"/>
                <a:gd name="connsiteX5" fmla="*/ 66788 w 100220"/>
                <a:gd name="connsiteY5" fmla="*/ 2727 h 214156"/>
                <a:gd name="connsiteX6" fmla="*/ 72866 w 100220"/>
                <a:gd name="connsiteY6" fmla="*/ 4130 h 214156"/>
                <a:gd name="connsiteX7" fmla="*/ 74659 w 100220"/>
                <a:gd name="connsiteY7" fmla="*/ 9897 h 214156"/>
                <a:gd name="connsiteX8" fmla="*/ 82218 w 100220"/>
                <a:gd name="connsiteY8" fmla="*/ 11144 h 214156"/>
                <a:gd name="connsiteX9" fmla="*/ 89855 w 100220"/>
                <a:gd name="connsiteY9" fmla="*/ 779 h 214156"/>
                <a:gd name="connsiteX10" fmla="*/ 99909 w 100220"/>
                <a:gd name="connsiteY10" fmla="*/ 0 h 214156"/>
                <a:gd name="connsiteX11" fmla="*/ 100220 w 100220"/>
                <a:gd name="connsiteY11" fmla="*/ 59852 h 214156"/>
                <a:gd name="connsiteX12" fmla="*/ 99363 w 100220"/>
                <a:gd name="connsiteY12" fmla="*/ 121807 h 214156"/>
                <a:gd name="connsiteX13" fmla="*/ 84556 w 100220"/>
                <a:gd name="connsiteY13" fmla="*/ 121418 h 214156"/>
                <a:gd name="connsiteX14" fmla="*/ 84478 w 100220"/>
                <a:gd name="connsiteY14" fmla="*/ 197012 h 214156"/>
                <a:gd name="connsiteX15" fmla="*/ 75048 w 100220"/>
                <a:gd name="connsiteY15" fmla="*/ 207221 h 214156"/>
                <a:gd name="connsiteX16" fmla="*/ 65930 w 100220"/>
                <a:gd name="connsiteY16" fmla="*/ 195375 h 214156"/>
                <a:gd name="connsiteX17" fmla="*/ 43642 w 100220"/>
                <a:gd name="connsiteY17" fmla="*/ 199116 h 214156"/>
                <a:gd name="connsiteX18" fmla="*/ 34991 w 100220"/>
                <a:gd name="connsiteY18" fmla="*/ 191167 h 214156"/>
                <a:gd name="connsiteX19" fmla="*/ 27120 w 100220"/>
                <a:gd name="connsiteY19" fmla="*/ 189764 h 214156"/>
                <a:gd name="connsiteX20" fmla="*/ 23068 w 100220"/>
                <a:gd name="connsiteY20" fmla="*/ 193037 h 214156"/>
                <a:gd name="connsiteX21" fmla="*/ 27588 w 100220"/>
                <a:gd name="connsiteY21" fmla="*/ 209091 h 214156"/>
                <a:gd name="connsiteX22" fmla="*/ 24548 w 100220"/>
                <a:gd name="connsiteY22" fmla="*/ 212754 h 214156"/>
                <a:gd name="connsiteX23" fmla="*/ 18080 w 100220"/>
                <a:gd name="connsiteY23" fmla="*/ 214156 h 214156"/>
                <a:gd name="connsiteX24" fmla="*/ 14495 w 100220"/>
                <a:gd name="connsiteY24" fmla="*/ 213377 h 214156"/>
                <a:gd name="connsiteX25" fmla="*/ 8261 w 100220"/>
                <a:gd name="connsiteY25" fmla="*/ 201999 h 214156"/>
                <a:gd name="connsiteX26" fmla="*/ 2650 w 100220"/>
                <a:gd name="connsiteY26" fmla="*/ 198181 h 214156"/>
                <a:gd name="connsiteX27" fmla="*/ 0 w 100220"/>
                <a:gd name="connsiteY27" fmla="*/ 16911 h 214156"/>
                <a:gd name="connsiteX28" fmla="*/ 7559 w 100220"/>
                <a:gd name="connsiteY28" fmla="*/ 18548 h 214156"/>
                <a:gd name="connsiteX29" fmla="*/ 13872 w 100220"/>
                <a:gd name="connsiteY29" fmla="*/ 11690 h 214156"/>
                <a:gd name="connsiteX30" fmla="*/ 22133 w 100220"/>
                <a:gd name="connsiteY30" fmla="*/ 17535 h 214156"/>
                <a:gd name="connsiteX31" fmla="*/ 38342 w 100220"/>
                <a:gd name="connsiteY31" fmla="*/ 23146 h 214156"/>
                <a:gd name="connsiteX32" fmla="*/ 46525 w 100220"/>
                <a:gd name="connsiteY32" fmla="*/ 22133 h 214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0220" h="214156">
                  <a:moveTo>
                    <a:pt x="46525" y="22133"/>
                  </a:moveTo>
                  <a:lnTo>
                    <a:pt x="55254" y="18859"/>
                  </a:lnTo>
                  <a:lnTo>
                    <a:pt x="69905" y="25562"/>
                  </a:lnTo>
                  <a:lnTo>
                    <a:pt x="70918" y="21041"/>
                  </a:lnTo>
                  <a:lnTo>
                    <a:pt x="62189" y="5377"/>
                  </a:lnTo>
                  <a:lnTo>
                    <a:pt x="66788" y="2727"/>
                  </a:lnTo>
                  <a:lnTo>
                    <a:pt x="72866" y="4130"/>
                  </a:lnTo>
                  <a:lnTo>
                    <a:pt x="74659" y="9897"/>
                  </a:lnTo>
                  <a:lnTo>
                    <a:pt x="82218" y="11144"/>
                  </a:lnTo>
                  <a:lnTo>
                    <a:pt x="89855" y="779"/>
                  </a:lnTo>
                  <a:lnTo>
                    <a:pt x="99909" y="0"/>
                  </a:lnTo>
                  <a:lnTo>
                    <a:pt x="100220" y="59852"/>
                  </a:lnTo>
                  <a:lnTo>
                    <a:pt x="99363" y="121807"/>
                  </a:lnTo>
                  <a:lnTo>
                    <a:pt x="84556" y="121418"/>
                  </a:lnTo>
                  <a:lnTo>
                    <a:pt x="84478" y="197012"/>
                  </a:lnTo>
                  <a:lnTo>
                    <a:pt x="75048" y="207221"/>
                  </a:lnTo>
                  <a:lnTo>
                    <a:pt x="65930" y="195375"/>
                  </a:lnTo>
                  <a:lnTo>
                    <a:pt x="43642" y="199116"/>
                  </a:lnTo>
                  <a:lnTo>
                    <a:pt x="34991" y="191167"/>
                  </a:lnTo>
                  <a:lnTo>
                    <a:pt x="27120" y="189764"/>
                  </a:lnTo>
                  <a:lnTo>
                    <a:pt x="23068" y="193037"/>
                  </a:lnTo>
                  <a:lnTo>
                    <a:pt x="27588" y="209091"/>
                  </a:lnTo>
                  <a:lnTo>
                    <a:pt x="24548" y="212754"/>
                  </a:lnTo>
                  <a:lnTo>
                    <a:pt x="18080" y="214156"/>
                  </a:lnTo>
                  <a:lnTo>
                    <a:pt x="14495" y="213377"/>
                  </a:lnTo>
                  <a:lnTo>
                    <a:pt x="8261" y="201999"/>
                  </a:lnTo>
                  <a:lnTo>
                    <a:pt x="2650" y="198181"/>
                  </a:lnTo>
                  <a:lnTo>
                    <a:pt x="0" y="16911"/>
                  </a:lnTo>
                  <a:lnTo>
                    <a:pt x="7559" y="18548"/>
                  </a:lnTo>
                  <a:lnTo>
                    <a:pt x="13872" y="11690"/>
                  </a:lnTo>
                  <a:lnTo>
                    <a:pt x="22133" y="17535"/>
                  </a:lnTo>
                  <a:lnTo>
                    <a:pt x="38342" y="23146"/>
                  </a:lnTo>
                  <a:lnTo>
                    <a:pt x="46525" y="22133"/>
                  </a:lnTo>
                  <a:close/>
                </a:path>
              </a:pathLst>
            </a:custGeom>
            <a:solidFill>
              <a:srgbClr val="336933"/>
            </a:solidFill>
            <a:ln w="7792"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1EEBD5D9-55F7-480E-932B-7F6941D2737E}"/>
                </a:ext>
              </a:extLst>
            </p:cNvPr>
            <p:cNvSpPr/>
            <p:nvPr/>
          </p:nvSpPr>
          <p:spPr>
            <a:xfrm>
              <a:off x="15537785" y="2569429"/>
              <a:ext cx="100220" cy="214156"/>
            </a:xfrm>
            <a:custGeom>
              <a:avLst/>
              <a:gdLst>
                <a:gd name="connsiteX0" fmla="*/ 46525 w 100220"/>
                <a:gd name="connsiteY0" fmla="*/ 22133 h 214156"/>
                <a:gd name="connsiteX1" fmla="*/ 55254 w 100220"/>
                <a:gd name="connsiteY1" fmla="*/ 18859 h 214156"/>
                <a:gd name="connsiteX2" fmla="*/ 69905 w 100220"/>
                <a:gd name="connsiteY2" fmla="*/ 25562 h 214156"/>
                <a:gd name="connsiteX3" fmla="*/ 70918 w 100220"/>
                <a:gd name="connsiteY3" fmla="*/ 21041 h 214156"/>
                <a:gd name="connsiteX4" fmla="*/ 62189 w 100220"/>
                <a:gd name="connsiteY4" fmla="*/ 5377 h 214156"/>
                <a:gd name="connsiteX5" fmla="*/ 66788 w 100220"/>
                <a:gd name="connsiteY5" fmla="*/ 2727 h 214156"/>
                <a:gd name="connsiteX6" fmla="*/ 72866 w 100220"/>
                <a:gd name="connsiteY6" fmla="*/ 4130 h 214156"/>
                <a:gd name="connsiteX7" fmla="*/ 74659 w 100220"/>
                <a:gd name="connsiteY7" fmla="*/ 9897 h 214156"/>
                <a:gd name="connsiteX8" fmla="*/ 82218 w 100220"/>
                <a:gd name="connsiteY8" fmla="*/ 11144 h 214156"/>
                <a:gd name="connsiteX9" fmla="*/ 89855 w 100220"/>
                <a:gd name="connsiteY9" fmla="*/ 779 h 214156"/>
                <a:gd name="connsiteX10" fmla="*/ 99909 w 100220"/>
                <a:gd name="connsiteY10" fmla="*/ 0 h 214156"/>
                <a:gd name="connsiteX11" fmla="*/ 100220 w 100220"/>
                <a:gd name="connsiteY11" fmla="*/ 59852 h 214156"/>
                <a:gd name="connsiteX12" fmla="*/ 99363 w 100220"/>
                <a:gd name="connsiteY12" fmla="*/ 121807 h 214156"/>
                <a:gd name="connsiteX13" fmla="*/ 84556 w 100220"/>
                <a:gd name="connsiteY13" fmla="*/ 121418 h 214156"/>
                <a:gd name="connsiteX14" fmla="*/ 84478 w 100220"/>
                <a:gd name="connsiteY14" fmla="*/ 197012 h 214156"/>
                <a:gd name="connsiteX15" fmla="*/ 75048 w 100220"/>
                <a:gd name="connsiteY15" fmla="*/ 207221 h 214156"/>
                <a:gd name="connsiteX16" fmla="*/ 65930 w 100220"/>
                <a:gd name="connsiteY16" fmla="*/ 195375 h 214156"/>
                <a:gd name="connsiteX17" fmla="*/ 43642 w 100220"/>
                <a:gd name="connsiteY17" fmla="*/ 199116 h 214156"/>
                <a:gd name="connsiteX18" fmla="*/ 34991 w 100220"/>
                <a:gd name="connsiteY18" fmla="*/ 191167 h 214156"/>
                <a:gd name="connsiteX19" fmla="*/ 27120 w 100220"/>
                <a:gd name="connsiteY19" fmla="*/ 189764 h 214156"/>
                <a:gd name="connsiteX20" fmla="*/ 23068 w 100220"/>
                <a:gd name="connsiteY20" fmla="*/ 193037 h 214156"/>
                <a:gd name="connsiteX21" fmla="*/ 27588 w 100220"/>
                <a:gd name="connsiteY21" fmla="*/ 209091 h 214156"/>
                <a:gd name="connsiteX22" fmla="*/ 24548 w 100220"/>
                <a:gd name="connsiteY22" fmla="*/ 212754 h 214156"/>
                <a:gd name="connsiteX23" fmla="*/ 18080 w 100220"/>
                <a:gd name="connsiteY23" fmla="*/ 214156 h 214156"/>
                <a:gd name="connsiteX24" fmla="*/ 14495 w 100220"/>
                <a:gd name="connsiteY24" fmla="*/ 213377 h 214156"/>
                <a:gd name="connsiteX25" fmla="*/ 8261 w 100220"/>
                <a:gd name="connsiteY25" fmla="*/ 201999 h 214156"/>
                <a:gd name="connsiteX26" fmla="*/ 2650 w 100220"/>
                <a:gd name="connsiteY26" fmla="*/ 198181 h 214156"/>
                <a:gd name="connsiteX27" fmla="*/ 0 w 100220"/>
                <a:gd name="connsiteY27" fmla="*/ 16911 h 214156"/>
                <a:gd name="connsiteX28" fmla="*/ 7559 w 100220"/>
                <a:gd name="connsiteY28" fmla="*/ 18548 h 214156"/>
                <a:gd name="connsiteX29" fmla="*/ 13872 w 100220"/>
                <a:gd name="connsiteY29" fmla="*/ 11690 h 214156"/>
                <a:gd name="connsiteX30" fmla="*/ 22133 w 100220"/>
                <a:gd name="connsiteY30" fmla="*/ 17535 h 214156"/>
                <a:gd name="connsiteX31" fmla="*/ 38342 w 100220"/>
                <a:gd name="connsiteY31" fmla="*/ 23146 h 214156"/>
                <a:gd name="connsiteX32" fmla="*/ 46525 w 100220"/>
                <a:gd name="connsiteY32" fmla="*/ 22133 h 214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0220" h="214156">
                  <a:moveTo>
                    <a:pt x="46525" y="22133"/>
                  </a:moveTo>
                  <a:lnTo>
                    <a:pt x="55254" y="18859"/>
                  </a:lnTo>
                  <a:lnTo>
                    <a:pt x="69905" y="25562"/>
                  </a:lnTo>
                  <a:lnTo>
                    <a:pt x="70918" y="21041"/>
                  </a:lnTo>
                  <a:lnTo>
                    <a:pt x="62189" y="5377"/>
                  </a:lnTo>
                  <a:lnTo>
                    <a:pt x="66788" y="2727"/>
                  </a:lnTo>
                  <a:lnTo>
                    <a:pt x="72866" y="4130"/>
                  </a:lnTo>
                  <a:lnTo>
                    <a:pt x="74659" y="9897"/>
                  </a:lnTo>
                  <a:lnTo>
                    <a:pt x="82218" y="11144"/>
                  </a:lnTo>
                  <a:lnTo>
                    <a:pt x="89855" y="779"/>
                  </a:lnTo>
                  <a:lnTo>
                    <a:pt x="99909" y="0"/>
                  </a:lnTo>
                  <a:lnTo>
                    <a:pt x="100220" y="59852"/>
                  </a:lnTo>
                  <a:lnTo>
                    <a:pt x="99363" y="121807"/>
                  </a:lnTo>
                  <a:lnTo>
                    <a:pt x="84556" y="121418"/>
                  </a:lnTo>
                  <a:lnTo>
                    <a:pt x="84478" y="197012"/>
                  </a:lnTo>
                  <a:lnTo>
                    <a:pt x="75048" y="207221"/>
                  </a:lnTo>
                  <a:lnTo>
                    <a:pt x="65930" y="195375"/>
                  </a:lnTo>
                  <a:lnTo>
                    <a:pt x="43642" y="199116"/>
                  </a:lnTo>
                  <a:lnTo>
                    <a:pt x="34991" y="191167"/>
                  </a:lnTo>
                  <a:lnTo>
                    <a:pt x="27120" y="189764"/>
                  </a:lnTo>
                  <a:lnTo>
                    <a:pt x="23068" y="193037"/>
                  </a:lnTo>
                  <a:lnTo>
                    <a:pt x="27588" y="209091"/>
                  </a:lnTo>
                  <a:lnTo>
                    <a:pt x="24548" y="212754"/>
                  </a:lnTo>
                  <a:lnTo>
                    <a:pt x="18080" y="214156"/>
                  </a:lnTo>
                  <a:lnTo>
                    <a:pt x="14495" y="213377"/>
                  </a:lnTo>
                  <a:lnTo>
                    <a:pt x="8261" y="201999"/>
                  </a:lnTo>
                  <a:lnTo>
                    <a:pt x="2650" y="198181"/>
                  </a:lnTo>
                  <a:lnTo>
                    <a:pt x="0" y="16911"/>
                  </a:lnTo>
                  <a:lnTo>
                    <a:pt x="7559" y="18548"/>
                  </a:lnTo>
                  <a:lnTo>
                    <a:pt x="13872" y="11690"/>
                  </a:lnTo>
                  <a:lnTo>
                    <a:pt x="22133" y="17535"/>
                  </a:lnTo>
                  <a:lnTo>
                    <a:pt x="38342" y="23146"/>
                  </a:lnTo>
                  <a:lnTo>
                    <a:pt x="46525" y="22133"/>
                  </a:lnTo>
                  <a:close/>
                </a:path>
              </a:pathLst>
            </a:custGeom>
            <a:noFill/>
            <a:ln w="4208" cap="flat">
              <a:solidFill>
                <a:srgbClr val="FFFFFF"/>
              </a:solid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48787593-3315-49A3-9061-EE14F884CFE3}"/>
                </a:ext>
              </a:extLst>
            </p:cNvPr>
            <p:cNvSpPr/>
            <p:nvPr/>
          </p:nvSpPr>
          <p:spPr>
            <a:xfrm>
              <a:off x="16043485" y="2591016"/>
              <a:ext cx="183919" cy="319442"/>
            </a:xfrm>
            <a:custGeom>
              <a:avLst/>
              <a:gdLst>
                <a:gd name="connsiteX0" fmla="*/ 546 w 183919"/>
                <a:gd name="connsiteY0" fmla="*/ 254915 h 319442"/>
                <a:gd name="connsiteX1" fmla="*/ 0 w 183919"/>
                <a:gd name="connsiteY1" fmla="*/ 192647 h 319442"/>
                <a:gd name="connsiteX2" fmla="*/ 16833 w 183919"/>
                <a:gd name="connsiteY2" fmla="*/ 192725 h 319442"/>
                <a:gd name="connsiteX3" fmla="*/ 17145 w 183919"/>
                <a:gd name="connsiteY3" fmla="*/ 161007 h 319442"/>
                <a:gd name="connsiteX4" fmla="*/ 37953 w 183919"/>
                <a:gd name="connsiteY4" fmla="*/ 160462 h 319442"/>
                <a:gd name="connsiteX5" fmla="*/ 38031 w 183919"/>
                <a:gd name="connsiteY5" fmla="*/ 120015 h 319442"/>
                <a:gd name="connsiteX6" fmla="*/ 37641 w 183919"/>
                <a:gd name="connsiteY6" fmla="*/ 68814 h 319442"/>
                <a:gd name="connsiteX7" fmla="*/ 71074 w 183919"/>
                <a:gd name="connsiteY7" fmla="*/ 68112 h 319442"/>
                <a:gd name="connsiteX8" fmla="*/ 72788 w 183919"/>
                <a:gd name="connsiteY8" fmla="*/ 20184 h 319442"/>
                <a:gd name="connsiteX9" fmla="*/ 85647 w 183919"/>
                <a:gd name="connsiteY9" fmla="*/ 14807 h 319442"/>
                <a:gd name="connsiteX10" fmla="*/ 104117 w 183919"/>
                <a:gd name="connsiteY10" fmla="*/ 18937 h 319442"/>
                <a:gd name="connsiteX11" fmla="*/ 114638 w 183919"/>
                <a:gd name="connsiteY11" fmla="*/ 33121 h 319442"/>
                <a:gd name="connsiteX12" fmla="*/ 113235 w 183919"/>
                <a:gd name="connsiteY12" fmla="*/ 42784 h 319442"/>
                <a:gd name="connsiteX13" fmla="*/ 123054 w 183919"/>
                <a:gd name="connsiteY13" fmla="*/ 41538 h 319442"/>
                <a:gd name="connsiteX14" fmla="*/ 124301 w 183919"/>
                <a:gd name="connsiteY14" fmla="*/ 32186 h 319442"/>
                <a:gd name="connsiteX15" fmla="*/ 133108 w 183919"/>
                <a:gd name="connsiteY15" fmla="*/ 22990 h 319442"/>
                <a:gd name="connsiteX16" fmla="*/ 161787 w 183919"/>
                <a:gd name="connsiteY16" fmla="*/ 34134 h 319442"/>
                <a:gd name="connsiteX17" fmla="*/ 161865 w 183919"/>
                <a:gd name="connsiteY17" fmla="*/ 15431 h 319442"/>
                <a:gd name="connsiteX18" fmla="*/ 165060 w 183919"/>
                <a:gd name="connsiteY18" fmla="*/ 12235 h 319442"/>
                <a:gd name="connsiteX19" fmla="*/ 177529 w 183919"/>
                <a:gd name="connsiteY19" fmla="*/ 8339 h 319442"/>
                <a:gd name="connsiteX20" fmla="*/ 183919 w 183919"/>
                <a:gd name="connsiteY20" fmla="*/ 0 h 319442"/>
                <a:gd name="connsiteX21" fmla="*/ 180802 w 183919"/>
                <a:gd name="connsiteY21" fmla="*/ 169190 h 319442"/>
                <a:gd name="connsiteX22" fmla="*/ 178854 w 183919"/>
                <a:gd name="connsiteY22" fmla="*/ 238471 h 319442"/>
                <a:gd name="connsiteX23" fmla="*/ 176905 w 183919"/>
                <a:gd name="connsiteY23" fmla="*/ 319442 h 319442"/>
                <a:gd name="connsiteX24" fmla="*/ 34524 w 183919"/>
                <a:gd name="connsiteY24" fmla="*/ 319131 h 319442"/>
                <a:gd name="connsiteX25" fmla="*/ 34446 w 183919"/>
                <a:gd name="connsiteY25" fmla="*/ 255539 h 319442"/>
                <a:gd name="connsiteX26" fmla="*/ 546 w 183919"/>
                <a:gd name="connsiteY26" fmla="*/ 254915 h 319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3919" h="319442">
                  <a:moveTo>
                    <a:pt x="546" y="254915"/>
                  </a:moveTo>
                  <a:lnTo>
                    <a:pt x="0" y="192647"/>
                  </a:lnTo>
                  <a:lnTo>
                    <a:pt x="16833" y="192725"/>
                  </a:lnTo>
                  <a:lnTo>
                    <a:pt x="17145" y="161007"/>
                  </a:lnTo>
                  <a:lnTo>
                    <a:pt x="37953" y="160462"/>
                  </a:lnTo>
                  <a:lnTo>
                    <a:pt x="38031" y="120015"/>
                  </a:lnTo>
                  <a:lnTo>
                    <a:pt x="37641" y="68814"/>
                  </a:lnTo>
                  <a:lnTo>
                    <a:pt x="71074" y="68112"/>
                  </a:lnTo>
                  <a:lnTo>
                    <a:pt x="72788" y="20184"/>
                  </a:lnTo>
                  <a:lnTo>
                    <a:pt x="85647" y="14807"/>
                  </a:lnTo>
                  <a:lnTo>
                    <a:pt x="104117" y="18937"/>
                  </a:lnTo>
                  <a:lnTo>
                    <a:pt x="114638" y="33121"/>
                  </a:lnTo>
                  <a:lnTo>
                    <a:pt x="113235" y="42784"/>
                  </a:lnTo>
                  <a:lnTo>
                    <a:pt x="123054" y="41538"/>
                  </a:lnTo>
                  <a:lnTo>
                    <a:pt x="124301" y="32186"/>
                  </a:lnTo>
                  <a:lnTo>
                    <a:pt x="133108" y="22990"/>
                  </a:lnTo>
                  <a:lnTo>
                    <a:pt x="161787" y="34134"/>
                  </a:lnTo>
                  <a:lnTo>
                    <a:pt x="161865" y="15431"/>
                  </a:lnTo>
                  <a:lnTo>
                    <a:pt x="165060" y="12235"/>
                  </a:lnTo>
                  <a:lnTo>
                    <a:pt x="177529" y="8339"/>
                  </a:lnTo>
                  <a:lnTo>
                    <a:pt x="183919" y="0"/>
                  </a:lnTo>
                  <a:lnTo>
                    <a:pt x="180802" y="169190"/>
                  </a:lnTo>
                  <a:lnTo>
                    <a:pt x="178854" y="238471"/>
                  </a:lnTo>
                  <a:lnTo>
                    <a:pt x="176905" y="319442"/>
                  </a:lnTo>
                  <a:lnTo>
                    <a:pt x="34524" y="319131"/>
                  </a:lnTo>
                  <a:lnTo>
                    <a:pt x="34446" y="255539"/>
                  </a:lnTo>
                  <a:lnTo>
                    <a:pt x="546" y="254915"/>
                  </a:lnTo>
                  <a:close/>
                </a:path>
              </a:pathLst>
            </a:custGeom>
            <a:solidFill>
              <a:srgbClr val="336933"/>
            </a:solidFill>
            <a:ln w="7792"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73E073FD-1AC7-4524-8BBF-D3252E413633}"/>
                </a:ext>
              </a:extLst>
            </p:cNvPr>
            <p:cNvSpPr/>
            <p:nvPr/>
          </p:nvSpPr>
          <p:spPr>
            <a:xfrm>
              <a:off x="16043485" y="2591016"/>
              <a:ext cx="183919" cy="319442"/>
            </a:xfrm>
            <a:custGeom>
              <a:avLst/>
              <a:gdLst>
                <a:gd name="connsiteX0" fmla="*/ 546 w 183919"/>
                <a:gd name="connsiteY0" fmla="*/ 254915 h 319442"/>
                <a:gd name="connsiteX1" fmla="*/ 0 w 183919"/>
                <a:gd name="connsiteY1" fmla="*/ 192647 h 319442"/>
                <a:gd name="connsiteX2" fmla="*/ 16833 w 183919"/>
                <a:gd name="connsiteY2" fmla="*/ 192725 h 319442"/>
                <a:gd name="connsiteX3" fmla="*/ 17145 w 183919"/>
                <a:gd name="connsiteY3" fmla="*/ 161007 h 319442"/>
                <a:gd name="connsiteX4" fmla="*/ 37953 w 183919"/>
                <a:gd name="connsiteY4" fmla="*/ 160462 h 319442"/>
                <a:gd name="connsiteX5" fmla="*/ 38031 w 183919"/>
                <a:gd name="connsiteY5" fmla="*/ 120015 h 319442"/>
                <a:gd name="connsiteX6" fmla="*/ 37641 w 183919"/>
                <a:gd name="connsiteY6" fmla="*/ 68814 h 319442"/>
                <a:gd name="connsiteX7" fmla="*/ 71074 w 183919"/>
                <a:gd name="connsiteY7" fmla="*/ 68112 h 319442"/>
                <a:gd name="connsiteX8" fmla="*/ 72788 w 183919"/>
                <a:gd name="connsiteY8" fmla="*/ 20184 h 319442"/>
                <a:gd name="connsiteX9" fmla="*/ 85647 w 183919"/>
                <a:gd name="connsiteY9" fmla="*/ 14807 h 319442"/>
                <a:gd name="connsiteX10" fmla="*/ 104117 w 183919"/>
                <a:gd name="connsiteY10" fmla="*/ 18937 h 319442"/>
                <a:gd name="connsiteX11" fmla="*/ 114638 w 183919"/>
                <a:gd name="connsiteY11" fmla="*/ 33121 h 319442"/>
                <a:gd name="connsiteX12" fmla="*/ 113235 w 183919"/>
                <a:gd name="connsiteY12" fmla="*/ 42784 h 319442"/>
                <a:gd name="connsiteX13" fmla="*/ 123054 w 183919"/>
                <a:gd name="connsiteY13" fmla="*/ 41538 h 319442"/>
                <a:gd name="connsiteX14" fmla="*/ 124301 w 183919"/>
                <a:gd name="connsiteY14" fmla="*/ 32186 h 319442"/>
                <a:gd name="connsiteX15" fmla="*/ 133108 w 183919"/>
                <a:gd name="connsiteY15" fmla="*/ 22990 h 319442"/>
                <a:gd name="connsiteX16" fmla="*/ 161787 w 183919"/>
                <a:gd name="connsiteY16" fmla="*/ 34134 h 319442"/>
                <a:gd name="connsiteX17" fmla="*/ 161865 w 183919"/>
                <a:gd name="connsiteY17" fmla="*/ 15431 h 319442"/>
                <a:gd name="connsiteX18" fmla="*/ 165060 w 183919"/>
                <a:gd name="connsiteY18" fmla="*/ 12235 h 319442"/>
                <a:gd name="connsiteX19" fmla="*/ 177529 w 183919"/>
                <a:gd name="connsiteY19" fmla="*/ 8339 h 319442"/>
                <a:gd name="connsiteX20" fmla="*/ 183919 w 183919"/>
                <a:gd name="connsiteY20" fmla="*/ 0 h 319442"/>
                <a:gd name="connsiteX21" fmla="*/ 180802 w 183919"/>
                <a:gd name="connsiteY21" fmla="*/ 169190 h 319442"/>
                <a:gd name="connsiteX22" fmla="*/ 178854 w 183919"/>
                <a:gd name="connsiteY22" fmla="*/ 238471 h 319442"/>
                <a:gd name="connsiteX23" fmla="*/ 176905 w 183919"/>
                <a:gd name="connsiteY23" fmla="*/ 319442 h 319442"/>
                <a:gd name="connsiteX24" fmla="*/ 34524 w 183919"/>
                <a:gd name="connsiteY24" fmla="*/ 319131 h 319442"/>
                <a:gd name="connsiteX25" fmla="*/ 34446 w 183919"/>
                <a:gd name="connsiteY25" fmla="*/ 255539 h 319442"/>
                <a:gd name="connsiteX26" fmla="*/ 546 w 183919"/>
                <a:gd name="connsiteY26" fmla="*/ 254915 h 319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3919" h="319442">
                  <a:moveTo>
                    <a:pt x="546" y="254915"/>
                  </a:moveTo>
                  <a:lnTo>
                    <a:pt x="0" y="192647"/>
                  </a:lnTo>
                  <a:lnTo>
                    <a:pt x="16833" y="192725"/>
                  </a:lnTo>
                  <a:lnTo>
                    <a:pt x="17145" y="161007"/>
                  </a:lnTo>
                  <a:lnTo>
                    <a:pt x="37953" y="160462"/>
                  </a:lnTo>
                  <a:lnTo>
                    <a:pt x="38031" y="120015"/>
                  </a:lnTo>
                  <a:lnTo>
                    <a:pt x="37641" y="68814"/>
                  </a:lnTo>
                  <a:lnTo>
                    <a:pt x="71074" y="68112"/>
                  </a:lnTo>
                  <a:lnTo>
                    <a:pt x="72788" y="20184"/>
                  </a:lnTo>
                  <a:lnTo>
                    <a:pt x="85647" y="14807"/>
                  </a:lnTo>
                  <a:lnTo>
                    <a:pt x="104117" y="18937"/>
                  </a:lnTo>
                  <a:lnTo>
                    <a:pt x="114638" y="33121"/>
                  </a:lnTo>
                  <a:lnTo>
                    <a:pt x="113235" y="42784"/>
                  </a:lnTo>
                  <a:lnTo>
                    <a:pt x="123054" y="41538"/>
                  </a:lnTo>
                  <a:lnTo>
                    <a:pt x="124301" y="32186"/>
                  </a:lnTo>
                  <a:lnTo>
                    <a:pt x="133108" y="22990"/>
                  </a:lnTo>
                  <a:lnTo>
                    <a:pt x="161787" y="34134"/>
                  </a:lnTo>
                  <a:lnTo>
                    <a:pt x="161865" y="15431"/>
                  </a:lnTo>
                  <a:lnTo>
                    <a:pt x="165060" y="12235"/>
                  </a:lnTo>
                  <a:lnTo>
                    <a:pt x="177529" y="8339"/>
                  </a:lnTo>
                  <a:lnTo>
                    <a:pt x="183919" y="0"/>
                  </a:lnTo>
                  <a:lnTo>
                    <a:pt x="180802" y="169190"/>
                  </a:lnTo>
                  <a:lnTo>
                    <a:pt x="178854" y="238471"/>
                  </a:lnTo>
                  <a:lnTo>
                    <a:pt x="176905" y="319442"/>
                  </a:lnTo>
                  <a:lnTo>
                    <a:pt x="34524" y="319131"/>
                  </a:lnTo>
                  <a:lnTo>
                    <a:pt x="34446" y="255539"/>
                  </a:lnTo>
                  <a:lnTo>
                    <a:pt x="546" y="254915"/>
                  </a:lnTo>
                  <a:close/>
                </a:path>
              </a:pathLst>
            </a:custGeom>
            <a:noFill/>
            <a:ln w="4208" cap="flat">
              <a:solidFill>
                <a:srgbClr val="FFFFFF"/>
              </a:solid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C22F3CDD-24C8-4229-AD4A-69653F5137AE}"/>
                </a:ext>
              </a:extLst>
            </p:cNvPr>
            <p:cNvSpPr/>
            <p:nvPr/>
          </p:nvSpPr>
          <p:spPr>
            <a:xfrm>
              <a:off x="15276324" y="2596238"/>
              <a:ext cx="155084" cy="160851"/>
            </a:xfrm>
            <a:custGeom>
              <a:avLst/>
              <a:gdLst>
                <a:gd name="connsiteX0" fmla="*/ 155007 w 155084"/>
                <a:gd name="connsiteY0" fmla="*/ 160617 h 160851"/>
                <a:gd name="connsiteX1" fmla="*/ 140979 w 155084"/>
                <a:gd name="connsiteY1" fmla="*/ 160851 h 160851"/>
                <a:gd name="connsiteX2" fmla="*/ 115729 w 155084"/>
                <a:gd name="connsiteY2" fmla="*/ 151655 h 160851"/>
                <a:gd name="connsiteX3" fmla="*/ 103260 w 155084"/>
                <a:gd name="connsiteY3" fmla="*/ 150330 h 160851"/>
                <a:gd name="connsiteX4" fmla="*/ 95155 w 155084"/>
                <a:gd name="connsiteY4" fmla="*/ 145577 h 160851"/>
                <a:gd name="connsiteX5" fmla="*/ 92349 w 155084"/>
                <a:gd name="connsiteY5" fmla="*/ 139809 h 160851"/>
                <a:gd name="connsiteX6" fmla="*/ 92973 w 155084"/>
                <a:gd name="connsiteY6" fmla="*/ 112923 h 160851"/>
                <a:gd name="connsiteX7" fmla="*/ 87440 w 155084"/>
                <a:gd name="connsiteY7" fmla="*/ 107935 h 160851"/>
                <a:gd name="connsiteX8" fmla="*/ 78322 w 155084"/>
                <a:gd name="connsiteY8" fmla="*/ 105520 h 160851"/>
                <a:gd name="connsiteX9" fmla="*/ 75672 w 155084"/>
                <a:gd name="connsiteY9" fmla="*/ 86426 h 160851"/>
                <a:gd name="connsiteX10" fmla="*/ 66242 w 155084"/>
                <a:gd name="connsiteY10" fmla="*/ 80425 h 160851"/>
                <a:gd name="connsiteX11" fmla="*/ 49877 w 155084"/>
                <a:gd name="connsiteY11" fmla="*/ 63436 h 160851"/>
                <a:gd name="connsiteX12" fmla="*/ 34758 w 155084"/>
                <a:gd name="connsiteY12" fmla="*/ 55176 h 160851"/>
                <a:gd name="connsiteX13" fmla="*/ 31796 w 155084"/>
                <a:gd name="connsiteY13" fmla="*/ 47772 h 160851"/>
                <a:gd name="connsiteX14" fmla="*/ 31407 w 155084"/>
                <a:gd name="connsiteY14" fmla="*/ 29926 h 160851"/>
                <a:gd name="connsiteX15" fmla="*/ 13404 w 155084"/>
                <a:gd name="connsiteY15" fmla="*/ 28211 h 160851"/>
                <a:gd name="connsiteX16" fmla="*/ 0 w 155084"/>
                <a:gd name="connsiteY16" fmla="*/ 17924 h 160851"/>
                <a:gd name="connsiteX17" fmla="*/ 546 w 155084"/>
                <a:gd name="connsiteY17" fmla="*/ 1948 h 160851"/>
                <a:gd name="connsiteX18" fmla="*/ 155085 w 155084"/>
                <a:gd name="connsiteY18" fmla="*/ 0 h 160851"/>
                <a:gd name="connsiteX19" fmla="*/ 155007 w 155084"/>
                <a:gd name="connsiteY19" fmla="*/ 160617 h 160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5084" h="160851">
                  <a:moveTo>
                    <a:pt x="155007" y="160617"/>
                  </a:moveTo>
                  <a:lnTo>
                    <a:pt x="140979" y="160851"/>
                  </a:lnTo>
                  <a:lnTo>
                    <a:pt x="115729" y="151655"/>
                  </a:lnTo>
                  <a:lnTo>
                    <a:pt x="103260" y="150330"/>
                  </a:lnTo>
                  <a:lnTo>
                    <a:pt x="95155" y="145577"/>
                  </a:lnTo>
                  <a:lnTo>
                    <a:pt x="92349" y="139809"/>
                  </a:lnTo>
                  <a:lnTo>
                    <a:pt x="92973" y="112923"/>
                  </a:lnTo>
                  <a:lnTo>
                    <a:pt x="87440" y="107935"/>
                  </a:lnTo>
                  <a:lnTo>
                    <a:pt x="78322" y="105520"/>
                  </a:lnTo>
                  <a:lnTo>
                    <a:pt x="75672" y="86426"/>
                  </a:lnTo>
                  <a:lnTo>
                    <a:pt x="66242" y="80425"/>
                  </a:lnTo>
                  <a:lnTo>
                    <a:pt x="49877" y="63436"/>
                  </a:lnTo>
                  <a:lnTo>
                    <a:pt x="34758" y="55176"/>
                  </a:lnTo>
                  <a:lnTo>
                    <a:pt x="31796" y="47772"/>
                  </a:lnTo>
                  <a:lnTo>
                    <a:pt x="31407" y="29926"/>
                  </a:lnTo>
                  <a:lnTo>
                    <a:pt x="13404" y="28211"/>
                  </a:lnTo>
                  <a:lnTo>
                    <a:pt x="0" y="17924"/>
                  </a:lnTo>
                  <a:lnTo>
                    <a:pt x="546" y="1948"/>
                  </a:lnTo>
                  <a:lnTo>
                    <a:pt x="155085" y="0"/>
                  </a:lnTo>
                  <a:lnTo>
                    <a:pt x="155007" y="160617"/>
                  </a:lnTo>
                  <a:close/>
                </a:path>
              </a:pathLst>
            </a:custGeom>
            <a:solidFill>
              <a:srgbClr val="336933"/>
            </a:solidFill>
            <a:ln w="7792"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id="{F3EAE2CE-9F1A-4152-AE09-399698BC6BA7}"/>
                </a:ext>
              </a:extLst>
            </p:cNvPr>
            <p:cNvSpPr/>
            <p:nvPr/>
          </p:nvSpPr>
          <p:spPr>
            <a:xfrm>
              <a:off x="15276324" y="2596238"/>
              <a:ext cx="155084" cy="160851"/>
            </a:xfrm>
            <a:custGeom>
              <a:avLst/>
              <a:gdLst>
                <a:gd name="connsiteX0" fmla="*/ 155007 w 155084"/>
                <a:gd name="connsiteY0" fmla="*/ 160617 h 160851"/>
                <a:gd name="connsiteX1" fmla="*/ 140979 w 155084"/>
                <a:gd name="connsiteY1" fmla="*/ 160851 h 160851"/>
                <a:gd name="connsiteX2" fmla="*/ 115729 w 155084"/>
                <a:gd name="connsiteY2" fmla="*/ 151655 h 160851"/>
                <a:gd name="connsiteX3" fmla="*/ 103260 w 155084"/>
                <a:gd name="connsiteY3" fmla="*/ 150330 h 160851"/>
                <a:gd name="connsiteX4" fmla="*/ 95155 w 155084"/>
                <a:gd name="connsiteY4" fmla="*/ 145577 h 160851"/>
                <a:gd name="connsiteX5" fmla="*/ 92349 w 155084"/>
                <a:gd name="connsiteY5" fmla="*/ 139809 h 160851"/>
                <a:gd name="connsiteX6" fmla="*/ 92973 w 155084"/>
                <a:gd name="connsiteY6" fmla="*/ 112923 h 160851"/>
                <a:gd name="connsiteX7" fmla="*/ 87440 w 155084"/>
                <a:gd name="connsiteY7" fmla="*/ 107935 h 160851"/>
                <a:gd name="connsiteX8" fmla="*/ 78322 w 155084"/>
                <a:gd name="connsiteY8" fmla="*/ 105520 h 160851"/>
                <a:gd name="connsiteX9" fmla="*/ 75672 w 155084"/>
                <a:gd name="connsiteY9" fmla="*/ 86426 h 160851"/>
                <a:gd name="connsiteX10" fmla="*/ 66242 w 155084"/>
                <a:gd name="connsiteY10" fmla="*/ 80425 h 160851"/>
                <a:gd name="connsiteX11" fmla="*/ 49877 w 155084"/>
                <a:gd name="connsiteY11" fmla="*/ 63436 h 160851"/>
                <a:gd name="connsiteX12" fmla="*/ 34758 w 155084"/>
                <a:gd name="connsiteY12" fmla="*/ 55176 h 160851"/>
                <a:gd name="connsiteX13" fmla="*/ 31796 w 155084"/>
                <a:gd name="connsiteY13" fmla="*/ 47772 h 160851"/>
                <a:gd name="connsiteX14" fmla="*/ 31407 w 155084"/>
                <a:gd name="connsiteY14" fmla="*/ 29926 h 160851"/>
                <a:gd name="connsiteX15" fmla="*/ 13404 w 155084"/>
                <a:gd name="connsiteY15" fmla="*/ 28211 h 160851"/>
                <a:gd name="connsiteX16" fmla="*/ 0 w 155084"/>
                <a:gd name="connsiteY16" fmla="*/ 17924 h 160851"/>
                <a:gd name="connsiteX17" fmla="*/ 546 w 155084"/>
                <a:gd name="connsiteY17" fmla="*/ 1948 h 160851"/>
                <a:gd name="connsiteX18" fmla="*/ 155085 w 155084"/>
                <a:gd name="connsiteY18" fmla="*/ 0 h 160851"/>
                <a:gd name="connsiteX19" fmla="*/ 155007 w 155084"/>
                <a:gd name="connsiteY19" fmla="*/ 160617 h 160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5084" h="160851">
                  <a:moveTo>
                    <a:pt x="155007" y="160617"/>
                  </a:moveTo>
                  <a:lnTo>
                    <a:pt x="140979" y="160851"/>
                  </a:lnTo>
                  <a:lnTo>
                    <a:pt x="115729" y="151655"/>
                  </a:lnTo>
                  <a:lnTo>
                    <a:pt x="103260" y="150330"/>
                  </a:lnTo>
                  <a:lnTo>
                    <a:pt x="95155" y="145577"/>
                  </a:lnTo>
                  <a:lnTo>
                    <a:pt x="92349" y="139809"/>
                  </a:lnTo>
                  <a:lnTo>
                    <a:pt x="92973" y="112923"/>
                  </a:lnTo>
                  <a:lnTo>
                    <a:pt x="87440" y="107935"/>
                  </a:lnTo>
                  <a:lnTo>
                    <a:pt x="78322" y="105520"/>
                  </a:lnTo>
                  <a:lnTo>
                    <a:pt x="75672" y="86426"/>
                  </a:lnTo>
                  <a:lnTo>
                    <a:pt x="66242" y="80425"/>
                  </a:lnTo>
                  <a:lnTo>
                    <a:pt x="49877" y="63436"/>
                  </a:lnTo>
                  <a:lnTo>
                    <a:pt x="34758" y="55176"/>
                  </a:lnTo>
                  <a:lnTo>
                    <a:pt x="31796" y="47772"/>
                  </a:lnTo>
                  <a:lnTo>
                    <a:pt x="31407" y="29926"/>
                  </a:lnTo>
                  <a:lnTo>
                    <a:pt x="13404" y="28211"/>
                  </a:lnTo>
                  <a:lnTo>
                    <a:pt x="0" y="17924"/>
                  </a:lnTo>
                  <a:lnTo>
                    <a:pt x="546" y="1948"/>
                  </a:lnTo>
                  <a:lnTo>
                    <a:pt x="155085" y="0"/>
                  </a:lnTo>
                  <a:lnTo>
                    <a:pt x="155007" y="160617"/>
                  </a:lnTo>
                  <a:close/>
                </a:path>
              </a:pathLst>
            </a:custGeom>
            <a:noFill/>
            <a:ln w="4208" cap="flat">
              <a:solidFill>
                <a:srgbClr val="FFFFFF"/>
              </a:solid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8ECE0E4A-8688-4BEA-8CD6-437498CAFFDF}"/>
                </a:ext>
              </a:extLst>
            </p:cNvPr>
            <p:cNvSpPr/>
            <p:nvPr/>
          </p:nvSpPr>
          <p:spPr>
            <a:xfrm>
              <a:off x="15152490" y="2599199"/>
              <a:ext cx="123833" cy="248602"/>
            </a:xfrm>
            <a:custGeom>
              <a:avLst/>
              <a:gdLst>
                <a:gd name="connsiteX0" fmla="*/ 0 w 123833"/>
                <a:gd name="connsiteY0" fmla="*/ 186491 h 248602"/>
                <a:gd name="connsiteX1" fmla="*/ 857 w 123833"/>
                <a:gd name="connsiteY1" fmla="*/ 0 h 248602"/>
                <a:gd name="connsiteX2" fmla="*/ 20184 w 123833"/>
                <a:gd name="connsiteY2" fmla="*/ 390 h 248602"/>
                <a:gd name="connsiteX3" fmla="*/ 33433 w 123833"/>
                <a:gd name="connsiteY3" fmla="*/ 8806 h 248602"/>
                <a:gd name="connsiteX4" fmla="*/ 42317 w 123833"/>
                <a:gd name="connsiteY4" fmla="*/ 3117 h 248602"/>
                <a:gd name="connsiteX5" fmla="*/ 52916 w 123833"/>
                <a:gd name="connsiteY5" fmla="*/ 8729 h 248602"/>
                <a:gd name="connsiteX6" fmla="*/ 61956 w 123833"/>
                <a:gd name="connsiteY6" fmla="*/ 6858 h 248602"/>
                <a:gd name="connsiteX7" fmla="*/ 70762 w 123833"/>
                <a:gd name="connsiteY7" fmla="*/ 13093 h 248602"/>
                <a:gd name="connsiteX8" fmla="*/ 79101 w 123833"/>
                <a:gd name="connsiteY8" fmla="*/ 14729 h 248602"/>
                <a:gd name="connsiteX9" fmla="*/ 89622 w 123833"/>
                <a:gd name="connsiteY9" fmla="*/ 10521 h 248602"/>
                <a:gd name="connsiteX10" fmla="*/ 104584 w 123833"/>
                <a:gd name="connsiteY10" fmla="*/ 16911 h 248602"/>
                <a:gd name="connsiteX11" fmla="*/ 116274 w 123833"/>
                <a:gd name="connsiteY11" fmla="*/ 12781 h 248602"/>
                <a:gd name="connsiteX12" fmla="*/ 123834 w 123833"/>
                <a:gd name="connsiteY12" fmla="*/ 14963 h 248602"/>
                <a:gd name="connsiteX13" fmla="*/ 123522 w 123833"/>
                <a:gd name="connsiteY13" fmla="*/ 185322 h 248602"/>
                <a:gd name="connsiteX14" fmla="*/ 123132 w 123833"/>
                <a:gd name="connsiteY14" fmla="*/ 248603 h 248602"/>
                <a:gd name="connsiteX15" fmla="*/ 1247 w 123833"/>
                <a:gd name="connsiteY15" fmla="*/ 247745 h 248602"/>
                <a:gd name="connsiteX16" fmla="*/ 0 w 123833"/>
                <a:gd name="connsiteY16" fmla="*/ 186491 h 248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833" h="248602">
                  <a:moveTo>
                    <a:pt x="0" y="186491"/>
                  </a:moveTo>
                  <a:lnTo>
                    <a:pt x="857" y="0"/>
                  </a:lnTo>
                  <a:lnTo>
                    <a:pt x="20184" y="390"/>
                  </a:lnTo>
                  <a:lnTo>
                    <a:pt x="33433" y="8806"/>
                  </a:lnTo>
                  <a:lnTo>
                    <a:pt x="42317" y="3117"/>
                  </a:lnTo>
                  <a:lnTo>
                    <a:pt x="52916" y="8729"/>
                  </a:lnTo>
                  <a:lnTo>
                    <a:pt x="61956" y="6858"/>
                  </a:lnTo>
                  <a:lnTo>
                    <a:pt x="70762" y="13093"/>
                  </a:lnTo>
                  <a:lnTo>
                    <a:pt x="79101" y="14729"/>
                  </a:lnTo>
                  <a:lnTo>
                    <a:pt x="89622" y="10521"/>
                  </a:lnTo>
                  <a:lnTo>
                    <a:pt x="104584" y="16911"/>
                  </a:lnTo>
                  <a:lnTo>
                    <a:pt x="116274" y="12781"/>
                  </a:lnTo>
                  <a:lnTo>
                    <a:pt x="123834" y="14963"/>
                  </a:lnTo>
                  <a:lnTo>
                    <a:pt x="123522" y="185322"/>
                  </a:lnTo>
                  <a:lnTo>
                    <a:pt x="123132" y="248603"/>
                  </a:lnTo>
                  <a:lnTo>
                    <a:pt x="1247" y="247745"/>
                  </a:lnTo>
                  <a:lnTo>
                    <a:pt x="0" y="186491"/>
                  </a:lnTo>
                  <a:close/>
                </a:path>
              </a:pathLst>
            </a:custGeom>
            <a:solidFill>
              <a:srgbClr val="336933"/>
            </a:solidFill>
            <a:ln w="7792"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00914BC4-EDCC-4A76-8A0A-D3821F5FF638}"/>
                </a:ext>
              </a:extLst>
            </p:cNvPr>
            <p:cNvSpPr/>
            <p:nvPr/>
          </p:nvSpPr>
          <p:spPr>
            <a:xfrm>
              <a:off x="15152490" y="2599199"/>
              <a:ext cx="123833" cy="248602"/>
            </a:xfrm>
            <a:custGeom>
              <a:avLst/>
              <a:gdLst>
                <a:gd name="connsiteX0" fmla="*/ 0 w 123833"/>
                <a:gd name="connsiteY0" fmla="*/ 186491 h 248602"/>
                <a:gd name="connsiteX1" fmla="*/ 857 w 123833"/>
                <a:gd name="connsiteY1" fmla="*/ 0 h 248602"/>
                <a:gd name="connsiteX2" fmla="*/ 20184 w 123833"/>
                <a:gd name="connsiteY2" fmla="*/ 390 h 248602"/>
                <a:gd name="connsiteX3" fmla="*/ 33433 w 123833"/>
                <a:gd name="connsiteY3" fmla="*/ 8806 h 248602"/>
                <a:gd name="connsiteX4" fmla="*/ 42317 w 123833"/>
                <a:gd name="connsiteY4" fmla="*/ 3117 h 248602"/>
                <a:gd name="connsiteX5" fmla="*/ 52916 w 123833"/>
                <a:gd name="connsiteY5" fmla="*/ 8729 h 248602"/>
                <a:gd name="connsiteX6" fmla="*/ 61956 w 123833"/>
                <a:gd name="connsiteY6" fmla="*/ 6858 h 248602"/>
                <a:gd name="connsiteX7" fmla="*/ 70762 w 123833"/>
                <a:gd name="connsiteY7" fmla="*/ 13093 h 248602"/>
                <a:gd name="connsiteX8" fmla="*/ 79101 w 123833"/>
                <a:gd name="connsiteY8" fmla="*/ 14729 h 248602"/>
                <a:gd name="connsiteX9" fmla="*/ 89622 w 123833"/>
                <a:gd name="connsiteY9" fmla="*/ 10521 h 248602"/>
                <a:gd name="connsiteX10" fmla="*/ 104584 w 123833"/>
                <a:gd name="connsiteY10" fmla="*/ 16911 h 248602"/>
                <a:gd name="connsiteX11" fmla="*/ 116274 w 123833"/>
                <a:gd name="connsiteY11" fmla="*/ 12781 h 248602"/>
                <a:gd name="connsiteX12" fmla="*/ 123834 w 123833"/>
                <a:gd name="connsiteY12" fmla="*/ 14963 h 248602"/>
                <a:gd name="connsiteX13" fmla="*/ 123522 w 123833"/>
                <a:gd name="connsiteY13" fmla="*/ 185322 h 248602"/>
                <a:gd name="connsiteX14" fmla="*/ 123132 w 123833"/>
                <a:gd name="connsiteY14" fmla="*/ 248603 h 248602"/>
                <a:gd name="connsiteX15" fmla="*/ 1247 w 123833"/>
                <a:gd name="connsiteY15" fmla="*/ 247745 h 248602"/>
                <a:gd name="connsiteX16" fmla="*/ 0 w 123833"/>
                <a:gd name="connsiteY16" fmla="*/ 186491 h 248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833" h="248602">
                  <a:moveTo>
                    <a:pt x="0" y="186491"/>
                  </a:moveTo>
                  <a:lnTo>
                    <a:pt x="857" y="0"/>
                  </a:lnTo>
                  <a:lnTo>
                    <a:pt x="20184" y="390"/>
                  </a:lnTo>
                  <a:lnTo>
                    <a:pt x="33433" y="8806"/>
                  </a:lnTo>
                  <a:lnTo>
                    <a:pt x="42317" y="3117"/>
                  </a:lnTo>
                  <a:lnTo>
                    <a:pt x="52916" y="8729"/>
                  </a:lnTo>
                  <a:lnTo>
                    <a:pt x="61956" y="6858"/>
                  </a:lnTo>
                  <a:lnTo>
                    <a:pt x="70762" y="13093"/>
                  </a:lnTo>
                  <a:lnTo>
                    <a:pt x="79101" y="14729"/>
                  </a:lnTo>
                  <a:lnTo>
                    <a:pt x="89622" y="10521"/>
                  </a:lnTo>
                  <a:lnTo>
                    <a:pt x="104584" y="16911"/>
                  </a:lnTo>
                  <a:lnTo>
                    <a:pt x="116274" y="12781"/>
                  </a:lnTo>
                  <a:lnTo>
                    <a:pt x="123834" y="14963"/>
                  </a:lnTo>
                  <a:lnTo>
                    <a:pt x="123522" y="185322"/>
                  </a:lnTo>
                  <a:lnTo>
                    <a:pt x="123132" y="248603"/>
                  </a:lnTo>
                  <a:lnTo>
                    <a:pt x="1247" y="247745"/>
                  </a:lnTo>
                  <a:lnTo>
                    <a:pt x="0" y="186491"/>
                  </a:lnTo>
                  <a:close/>
                </a:path>
              </a:pathLst>
            </a:custGeom>
            <a:noFill/>
            <a:ln w="4208" cap="flat">
              <a:solidFill>
                <a:srgbClr val="FFFFFF"/>
              </a:solid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DE6B09DF-D608-48A0-AB78-189C31601477}"/>
                </a:ext>
              </a:extLst>
            </p:cNvPr>
            <p:cNvSpPr/>
            <p:nvPr/>
          </p:nvSpPr>
          <p:spPr>
            <a:xfrm>
              <a:off x="15276012" y="2614162"/>
              <a:ext cx="218520" cy="170358"/>
            </a:xfrm>
            <a:custGeom>
              <a:avLst/>
              <a:gdLst>
                <a:gd name="connsiteX0" fmla="*/ 0 w 218520"/>
                <a:gd name="connsiteY0" fmla="*/ 170359 h 170358"/>
                <a:gd name="connsiteX1" fmla="*/ 312 w 218520"/>
                <a:gd name="connsiteY1" fmla="*/ 0 h 170358"/>
                <a:gd name="connsiteX2" fmla="*/ 13794 w 218520"/>
                <a:gd name="connsiteY2" fmla="*/ 10287 h 170358"/>
                <a:gd name="connsiteX3" fmla="*/ 31718 w 218520"/>
                <a:gd name="connsiteY3" fmla="*/ 12002 h 170358"/>
                <a:gd name="connsiteX4" fmla="*/ 32108 w 218520"/>
                <a:gd name="connsiteY4" fmla="*/ 29848 h 170358"/>
                <a:gd name="connsiteX5" fmla="*/ 35069 w 218520"/>
                <a:gd name="connsiteY5" fmla="*/ 37251 h 170358"/>
                <a:gd name="connsiteX6" fmla="*/ 50188 w 218520"/>
                <a:gd name="connsiteY6" fmla="*/ 45512 h 170358"/>
                <a:gd name="connsiteX7" fmla="*/ 66632 w 218520"/>
                <a:gd name="connsiteY7" fmla="*/ 62501 h 170358"/>
                <a:gd name="connsiteX8" fmla="*/ 75984 w 218520"/>
                <a:gd name="connsiteY8" fmla="*/ 68502 h 170358"/>
                <a:gd name="connsiteX9" fmla="*/ 78633 w 218520"/>
                <a:gd name="connsiteY9" fmla="*/ 87595 h 170358"/>
                <a:gd name="connsiteX10" fmla="*/ 87751 w 218520"/>
                <a:gd name="connsiteY10" fmla="*/ 90011 h 170358"/>
                <a:gd name="connsiteX11" fmla="*/ 93284 w 218520"/>
                <a:gd name="connsiteY11" fmla="*/ 94999 h 170358"/>
                <a:gd name="connsiteX12" fmla="*/ 92661 w 218520"/>
                <a:gd name="connsiteY12" fmla="*/ 121885 h 170358"/>
                <a:gd name="connsiteX13" fmla="*/ 95466 w 218520"/>
                <a:gd name="connsiteY13" fmla="*/ 127652 h 170358"/>
                <a:gd name="connsiteX14" fmla="*/ 103571 w 218520"/>
                <a:gd name="connsiteY14" fmla="*/ 132406 h 170358"/>
                <a:gd name="connsiteX15" fmla="*/ 116040 w 218520"/>
                <a:gd name="connsiteY15" fmla="*/ 133731 h 170358"/>
                <a:gd name="connsiteX16" fmla="*/ 141290 w 218520"/>
                <a:gd name="connsiteY16" fmla="*/ 142927 h 170358"/>
                <a:gd name="connsiteX17" fmla="*/ 155318 w 218520"/>
                <a:gd name="connsiteY17" fmla="*/ 142693 h 170358"/>
                <a:gd name="connsiteX18" fmla="*/ 191868 w 218520"/>
                <a:gd name="connsiteY18" fmla="*/ 151266 h 170358"/>
                <a:gd name="connsiteX19" fmla="*/ 204883 w 218520"/>
                <a:gd name="connsiteY19" fmla="*/ 141290 h 170358"/>
                <a:gd name="connsiteX20" fmla="*/ 210572 w 218520"/>
                <a:gd name="connsiteY20" fmla="*/ 133653 h 170358"/>
                <a:gd name="connsiteX21" fmla="*/ 218521 w 218520"/>
                <a:gd name="connsiteY21" fmla="*/ 131939 h 170358"/>
                <a:gd name="connsiteX22" fmla="*/ 217508 w 218520"/>
                <a:gd name="connsiteY22" fmla="*/ 167865 h 170358"/>
                <a:gd name="connsiteX23" fmla="*/ 0 w 218520"/>
                <a:gd name="connsiteY23" fmla="*/ 170359 h 170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8520" h="170358">
                  <a:moveTo>
                    <a:pt x="0" y="170359"/>
                  </a:moveTo>
                  <a:lnTo>
                    <a:pt x="312" y="0"/>
                  </a:lnTo>
                  <a:lnTo>
                    <a:pt x="13794" y="10287"/>
                  </a:lnTo>
                  <a:lnTo>
                    <a:pt x="31718" y="12002"/>
                  </a:lnTo>
                  <a:lnTo>
                    <a:pt x="32108" y="29848"/>
                  </a:lnTo>
                  <a:lnTo>
                    <a:pt x="35069" y="37251"/>
                  </a:lnTo>
                  <a:lnTo>
                    <a:pt x="50188" y="45512"/>
                  </a:lnTo>
                  <a:lnTo>
                    <a:pt x="66632" y="62501"/>
                  </a:lnTo>
                  <a:lnTo>
                    <a:pt x="75984" y="68502"/>
                  </a:lnTo>
                  <a:lnTo>
                    <a:pt x="78633" y="87595"/>
                  </a:lnTo>
                  <a:lnTo>
                    <a:pt x="87751" y="90011"/>
                  </a:lnTo>
                  <a:lnTo>
                    <a:pt x="93284" y="94999"/>
                  </a:lnTo>
                  <a:lnTo>
                    <a:pt x="92661" y="121885"/>
                  </a:lnTo>
                  <a:lnTo>
                    <a:pt x="95466" y="127652"/>
                  </a:lnTo>
                  <a:lnTo>
                    <a:pt x="103571" y="132406"/>
                  </a:lnTo>
                  <a:lnTo>
                    <a:pt x="116040" y="133731"/>
                  </a:lnTo>
                  <a:lnTo>
                    <a:pt x="141290" y="142927"/>
                  </a:lnTo>
                  <a:lnTo>
                    <a:pt x="155318" y="142693"/>
                  </a:lnTo>
                  <a:lnTo>
                    <a:pt x="191868" y="151266"/>
                  </a:lnTo>
                  <a:lnTo>
                    <a:pt x="204883" y="141290"/>
                  </a:lnTo>
                  <a:lnTo>
                    <a:pt x="210572" y="133653"/>
                  </a:lnTo>
                  <a:lnTo>
                    <a:pt x="218521" y="131939"/>
                  </a:lnTo>
                  <a:lnTo>
                    <a:pt x="217508" y="167865"/>
                  </a:lnTo>
                  <a:lnTo>
                    <a:pt x="0" y="170359"/>
                  </a:lnTo>
                  <a:close/>
                </a:path>
              </a:pathLst>
            </a:custGeom>
            <a:solidFill>
              <a:srgbClr val="336933"/>
            </a:solidFill>
            <a:ln w="7792" cap="flat">
              <a:noFill/>
              <a:prstDash val="solid"/>
              <a:miter/>
            </a:ln>
          </p:spPr>
          <p:txBody>
            <a:bodyPr rtlCol="0" anchor="ctr"/>
            <a:lstStyle/>
            <a:p>
              <a:endParaRPr lang="en-US"/>
            </a:p>
          </p:txBody>
        </p:sp>
        <p:sp>
          <p:nvSpPr>
            <p:cNvPr id="184" name="Freeform: Shape 183">
              <a:extLst>
                <a:ext uri="{FF2B5EF4-FFF2-40B4-BE49-F238E27FC236}">
                  <a16:creationId xmlns:a16="http://schemas.microsoft.com/office/drawing/2014/main" id="{4B533C5B-3128-4FA1-AEE1-AAEEA771826F}"/>
                </a:ext>
              </a:extLst>
            </p:cNvPr>
            <p:cNvSpPr/>
            <p:nvPr/>
          </p:nvSpPr>
          <p:spPr>
            <a:xfrm>
              <a:off x="15276012" y="2614162"/>
              <a:ext cx="218520" cy="170358"/>
            </a:xfrm>
            <a:custGeom>
              <a:avLst/>
              <a:gdLst>
                <a:gd name="connsiteX0" fmla="*/ 0 w 218520"/>
                <a:gd name="connsiteY0" fmla="*/ 170359 h 170358"/>
                <a:gd name="connsiteX1" fmla="*/ 312 w 218520"/>
                <a:gd name="connsiteY1" fmla="*/ 0 h 170358"/>
                <a:gd name="connsiteX2" fmla="*/ 13794 w 218520"/>
                <a:gd name="connsiteY2" fmla="*/ 10287 h 170358"/>
                <a:gd name="connsiteX3" fmla="*/ 31718 w 218520"/>
                <a:gd name="connsiteY3" fmla="*/ 12002 h 170358"/>
                <a:gd name="connsiteX4" fmla="*/ 32108 w 218520"/>
                <a:gd name="connsiteY4" fmla="*/ 29848 h 170358"/>
                <a:gd name="connsiteX5" fmla="*/ 35069 w 218520"/>
                <a:gd name="connsiteY5" fmla="*/ 37251 h 170358"/>
                <a:gd name="connsiteX6" fmla="*/ 50188 w 218520"/>
                <a:gd name="connsiteY6" fmla="*/ 45512 h 170358"/>
                <a:gd name="connsiteX7" fmla="*/ 66632 w 218520"/>
                <a:gd name="connsiteY7" fmla="*/ 62501 h 170358"/>
                <a:gd name="connsiteX8" fmla="*/ 75984 w 218520"/>
                <a:gd name="connsiteY8" fmla="*/ 68502 h 170358"/>
                <a:gd name="connsiteX9" fmla="*/ 78633 w 218520"/>
                <a:gd name="connsiteY9" fmla="*/ 87595 h 170358"/>
                <a:gd name="connsiteX10" fmla="*/ 87751 w 218520"/>
                <a:gd name="connsiteY10" fmla="*/ 90011 h 170358"/>
                <a:gd name="connsiteX11" fmla="*/ 93284 w 218520"/>
                <a:gd name="connsiteY11" fmla="*/ 94999 h 170358"/>
                <a:gd name="connsiteX12" fmla="*/ 92661 w 218520"/>
                <a:gd name="connsiteY12" fmla="*/ 121885 h 170358"/>
                <a:gd name="connsiteX13" fmla="*/ 95466 w 218520"/>
                <a:gd name="connsiteY13" fmla="*/ 127652 h 170358"/>
                <a:gd name="connsiteX14" fmla="*/ 103571 w 218520"/>
                <a:gd name="connsiteY14" fmla="*/ 132406 h 170358"/>
                <a:gd name="connsiteX15" fmla="*/ 116040 w 218520"/>
                <a:gd name="connsiteY15" fmla="*/ 133731 h 170358"/>
                <a:gd name="connsiteX16" fmla="*/ 141290 w 218520"/>
                <a:gd name="connsiteY16" fmla="*/ 142927 h 170358"/>
                <a:gd name="connsiteX17" fmla="*/ 155318 w 218520"/>
                <a:gd name="connsiteY17" fmla="*/ 142693 h 170358"/>
                <a:gd name="connsiteX18" fmla="*/ 191868 w 218520"/>
                <a:gd name="connsiteY18" fmla="*/ 151266 h 170358"/>
                <a:gd name="connsiteX19" fmla="*/ 204883 w 218520"/>
                <a:gd name="connsiteY19" fmla="*/ 141290 h 170358"/>
                <a:gd name="connsiteX20" fmla="*/ 210572 w 218520"/>
                <a:gd name="connsiteY20" fmla="*/ 133653 h 170358"/>
                <a:gd name="connsiteX21" fmla="*/ 218521 w 218520"/>
                <a:gd name="connsiteY21" fmla="*/ 131939 h 170358"/>
                <a:gd name="connsiteX22" fmla="*/ 217508 w 218520"/>
                <a:gd name="connsiteY22" fmla="*/ 167865 h 170358"/>
                <a:gd name="connsiteX23" fmla="*/ 0 w 218520"/>
                <a:gd name="connsiteY23" fmla="*/ 170359 h 170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8520" h="170358">
                  <a:moveTo>
                    <a:pt x="0" y="170359"/>
                  </a:moveTo>
                  <a:lnTo>
                    <a:pt x="312" y="0"/>
                  </a:lnTo>
                  <a:lnTo>
                    <a:pt x="13794" y="10287"/>
                  </a:lnTo>
                  <a:lnTo>
                    <a:pt x="31718" y="12002"/>
                  </a:lnTo>
                  <a:lnTo>
                    <a:pt x="32108" y="29848"/>
                  </a:lnTo>
                  <a:lnTo>
                    <a:pt x="35069" y="37251"/>
                  </a:lnTo>
                  <a:lnTo>
                    <a:pt x="50188" y="45512"/>
                  </a:lnTo>
                  <a:lnTo>
                    <a:pt x="66632" y="62501"/>
                  </a:lnTo>
                  <a:lnTo>
                    <a:pt x="75984" y="68502"/>
                  </a:lnTo>
                  <a:lnTo>
                    <a:pt x="78633" y="87595"/>
                  </a:lnTo>
                  <a:lnTo>
                    <a:pt x="87751" y="90011"/>
                  </a:lnTo>
                  <a:lnTo>
                    <a:pt x="93284" y="94999"/>
                  </a:lnTo>
                  <a:lnTo>
                    <a:pt x="92661" y="121885"/>
                  </a:lnTo>
                  <a:lnTo>
                    <a:pt x="95466" y="127652"/>
                  </a:lnTo>
                  <a:lnTo>
                    <a:pt x="103571" y="132406"/>
                  </a:lnTo>
                  <a:lnTo>
                    <a:pt x="116040" y="133731"/>
                  </a:lnTo>
                  <a:lnTo>
                    <a:pt x="141290" y="142927"/>
                  </a:lnTo>
                  <a:lnTo>
                    <a:pt x="155318" y="142693"/>
                  </a:lnTo>
                  <a:lnTo>
                    <a:pt x="191868" y="151266"/>
                  </a:lnTo>
                  <a:lnTo>
                    <a:pt x="204883" y="141290"/>
                  </a:lnTo>
                  <a:lnTo>
                    <a:pt x="210572" y="133653"/>
                  </a:lnTo>
                  <a:lnTo>
                    <a:pt x="218521" y="131939"/>
                  </a:lnTo>
                  <a:lnTo>
                    <a:pt x="217508" y="167865"/>
                  </a:lnTo>
                  <a:lnTo>
                    <a:pt x="0" y="170359"/>
                  </a:lnTo>
                  <a:close/>
                </a:path>
              </a:pathLst>
            </a:custGeom>
            <a:noFill/>
            <a:ln w="4208" cap="flat">
              <a:solidFill>
                <a:srgbClr val="FFFFFF"/>
              </a:solidFill>
              <a:prstDash val="solid"/>
              <a:miter/>
            </a:ln>
          </p:spPr>
          <p:txBody>
            <a:bodyPr rtlCol="0" anchor="ctr"/>
            <a:lstStyle/>
            <a:p>
              <a:endParaRPr lang="en-US"/>
            </a:p>
          </p:txBody>
        </p:sp>
        <p:sp>
          <p:nvSpPr>
            <p:cNvPr id="185" name="Freeform: Shape 184">
              <a:extLst>
                <a:ext uri="{FF2B5EF4-FFF2-40B4-BE49-F238E27FC236}">
                  <a16:creationId xmlns:a16="http://schemas.microsoft.com/office/drawing/2014/main" id="{F97BB9BE-13E2-4DF1-B67A-2D2965D9B50D}"/>
                </a:ext>
              </a:extLst>
            </p:cNvPr>
            <p:cNvSpPr/>
            <p:nvPr/>
          </p:nvSpPr>
          <p:spPr>
            <a:xfrm>
              <a:off x="15740252" y="2622189"/>
              <a:ext cx="216572" cy="257486"/>
            </a:xfrm>
            <a:custGeom>
              <a:avLst/>
              <a:gdLst>
                <a:gd name="connsiteX0" fmla="*/ 168645 w 216572"/>
                <a:gd name="connsiteY0" fmla="*/ 224911 h 257486"/>
                <a:gd name="connsiteX1" fmla="*/ 167787 w 216572"/>
                <a:gd name="connsiteY1" fmla="*/ 257409 h 257486"/>
                <a:gd name="connsiteX2" fmla="*/ 122821 w 216572"/>
                <a:gd name="connsiteY2" fmla="*/ 257487 h 257486"/>
                <a:gd name="connsiteX3" fmla="*/ 61021 w 216572"/>
                <a:gd name="connsiteY3" fmla="*/ 256863 h 257486"/>
                <a:gd name="connsiteX4" fmla="*/ 60163 w 216572"/>
                <a:gd name="connsiteY4" fmla="*/ 224054 h 257486"/>
                <a:gd name="connsiteX5" fmla="*/ 234 w 216572"/>
                <a:gd name="connsiteY5" fmla="*/ 224366 h 257486"/>
                <a:gd name="connsiteX6" fmla="*/ 0 w 216572"/>
                <a:gd name="connsiteY6" fmla="*/ 194128 h 257486"/>
                <a:gd name="connsiteX7" fmla="*/ 1403 w 216572"/>
                <a:gd name="connsiteY7" fmla="*/ 93206 h 257486"/>
                <a:gd name="connsiteX8" fmla="*/ 7092 w 216572"/>
                <a:gd name="connsiteY8" fmla="*/ 88530 h 257486"/>
                <a:gd name="connsiteX9" fmla="*/ 9741 w 216572"/>
                <a:gd name="connsiteY9" fmla="*/ 78555 h 257486"/>
                <a:gd name="connsiteX10" fmla="*/ 18782 w 216572"/>
                <a:gd name="connsiteY10" fmla="*/ 68658 h 257486"/>
                <a:gd name="connsiteX11" fmla="*/ 23302 w 216572"/>
                <a:gd name="connsiteY11" fmla="*/ 68035 h 257486"/>
                <a:gd name="connsiteX12" fmla="*/ 25484 w 216572"/>
                <a:gd name="connsiteY12" fmla="*/ 58449 h 257486"/>
                <a:gd name="connsiteX13" fmla="*/ 32498 w 216572"/>
                <a:gd name="connsiteY13" fmla="*/ 56501 h 257486"/>
                <a:gd name="connsiteX14" fmla="*/ 53072 w 216572"/>
                <a:gd name="connsiteY14" fmla="*/ 59150 h 257486"/>
                <a:gd name="connsiteX15" fmla="*/ 67411 w 216572"/>
                <a:gd name="connsiteY15" fmla="*/ 44109 h 257486"/>
                <a:gd name="connsiteX16" fmla="*/ 81984 w 216572"/>
                <a:gd name="connsiteY16" fmla="*/ 39511 h 257486"/>
                <a:gd name="connsiteX17" fmla="*/ 96324 w 216572"/>
                <a:gd name="connsiteY17" fmla="*/ 44031 h 257486"/>
                <a:gd name="connsiteX18" fmla="*/ 123756 w 216572"/>
                <a:gd name="connsiteY18" fmla="*/ 29614 h 257486"/>
                <a:gd name="connsiteX19" fmla="*/ 144408 w 216572"/>
                <a:gd name="connsiteY19" fmla="*/ 27276 h 257486"/>
                <a:gd name="connsiteX20" fmla="*/ 161007 w 216572"/>
                <a:gd name="connsiteY20" fmla="*/ 18392 h 257486"/>
                <a:gd name="connsiteX21" fmla="*/ 174178 w 216572"/>
                <a:gd name="connsiteY21" fmla="*/ 2650 h 257486"/>
                <a:gd name="connsiteX22" fmla="*/ 187114 w 216572"/>
                <a:gd name="connsiteY22" fmla="*/ 0 h 257486"/>
                <a:gd name="connsiteX23" fmla="*/ 186023 w 216572"/>
                <a:gd name="connsiteY23" fmla="*/ 52058 h 257486"/>
                <a:gd name="connsiteX24" fmla="*/ 216105 w 216572"/>
                <a:gd name="connsiteY24" fmla="*/ 52838 h 257486"/>
                <a:gd name="connsiteX25" fmla="*/ 216573 w 216572"/>
                <a:gd name="connsiteY25" fmla="*/ 89232 h 257486"/>
                <a:gd name="connsiteX26" fmla="*/ 216417 w 216572"/>
                <a:gd name="connsiteY26" fmla="*/ 100142 h 257486"/>
                <a:gd name="connsiteX27" fmla="*/ 171138 w 216572"/>
                <a:gd name="connsiteY27" fmla="*/ 100610 h 257486"/>
                <a:gd name="connsiteX28" fmla="*/ 168645 w 216572"/>
                <a:gd name="connsiteY28" fmla="*/ 224911 h 25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16572" h="257486">
                  <a:moveTo>
                    <a:pt x="168645" y="224911"/>
                  </a:moveTo>
                  <a:lnTo>
                    <a:pt x="167787" y="257409"/>
                  </a:lnTo>
                  <a:lnTo>
                    <a:pt x="122821" y="257487"/>
                  </a:lnTo>
                  <a:lnTo>
                    <a:pt x="61021" y="256863"/>
                  </a:lnTo>
                  <a:lnTo>
                    <a:pt x="60163" y="224054"/>
                  </a:lnTo>
                  <a:lnTo>
                    <a:pt x="234" y="224366"/>
                  </a:lnTo>
                  <a:lnTo>
                    <a:pt x="0" y="194128"/>
                  </a:lnTo>
                  <a:lnTo>
                    <a:pt x="1403" y="93206"/>
                  </a:lnTo>
                  <a:lnTo>
                    <a:pt x="7092" y="88530"/>
                  </a:lnTo>
                  <a:lnTo>
                    <a:pt x="9741" y="78555"/>
                  </a:lnTo>
                  <a:lnTo>
                    <a:pt x="18782" y="68658"/>
                  </a:lnTo>
                  <a:lnTo>
                    <a:pt x="23302" y="68035"/>
                  </a:lnTo>
                  <a:lnTo>
                    <a:pt x="25484" y="58449"/>
                  </a:lnTo>
                  <a:lnTo>
                    <a:pt x="32498" y="56501"/>
                  </a:lnTo>
                  <a:lnTo>
                    <a:pt x="53072" y="59150"/>
                  </a:lnTo>
                  <a:lnTo>
                    <a:pt x="67411" y="44109"/>
                  </a:lnTo>
                  <a:lnTo>
                    <a:pt x="81984" y="39511"/>
                  </a:lnTo>
                  <a:lnTo>
                    <a:pt x="96324" y="44031"/>
                  </a:lnTo>
                  <a:lnTo>
                    <a:pt x="123756" y="29614"/>
                  </a:lnTo>
                  <a:lnTo>
                    <a:pt x="144408" y="27276"/>
                  </a:lnTo>
                  <a:lnTo>
                    <a:pt x="161007" y="18392"/>
                  </a:lnTo>
                  <a:lnTo>
                    <a:pt x="174178" y="2650"/>
                  </a:lnTo>
                  <a:lnTo>
                    <a:pt x="187114" y="0"/>
                  </a:lnTo>
                  <a:lnTo>
                    <a:pt x="186023" y="52058"/>
                  </a:lnTo>
                  <a:lnTo>
                    <a:pt x="216105" y="52838"/>
                  </a:lnTo>
                  <a:lnTo>
                    <a:pt x="216573" y="89232"/>
                  </a:lnTo>
                  <a:lnTo>
                    <a:pt x="216417" y="100142"/>
                  </a:lnTo>
                  <a:lnTo>
                    <a:pt x="171138" y="100610"/>
                  </a:lnTo>
                  <a:lnTo>
                    <a:pt x="168645" y="224911"/>
                  </a:lnTo>
                  <a:close/>
                </a:path>
              </a:pathLst>
            </a:custGeom>
            <a:solidFill>
              <a:srgbClr val="336933"/>
            </a:solidFill>
            <a:ln w="7792" cap="flat">
              <a:noFill/>
              <a:prstDash val="solid"/>
              <a:miter/>
            </a:ln>
          </p:spPr>
          <p:txBody>
            <a:bodyPr rtlCol="0" anchor="ctr"/>
            <a:lstStyle/>
            <a:p>
              <a:endParaRPr lang="en-US"/>
            </a:p>
          </p:txBody>
        </p:sp>
        <p:sp>
          <p:nvSpPr>
            <p:cNvPr id="186" name="Freeform: Shape 185">
              <a:extLst>
                <a:ext uri="{FF2B5EF4-FFF2-40B4-BE49-F238E27FC236}">
                  <a16:creationId xmlns:a16="http://schemas.microsoft.com/office/drawing/2014/main" id="{F4C33E71-243A-4D42-B119-4913BD12DB0D}"/>
                </a:ext>
              </a:extLst>
            </p:cNvPr>
            <p:cNvSpPr/>
            <p:nvPr/>
          </p:nvSpPr>
          <p:spPr>
            <a:xfrm>
              <a:off x="15740252" y="2622189"/>
              <a:ext cx="216572" cy="257486"/>
            </a:xfrm>
            <a:custGeom>
              <a:avLst/>
              <a:gdLst>
                <a:gd name="connsiteX0" fmla="*/ 168645 w 216572"/>
                <a:gd name="connsiteY0" fmla="*/ 224911 h 257486"/>
                <a:gd name="connsiteX1" fmla="*/ 167787 w 216572"/>
                <a:gd name="connsiteY1" fmla="*/ 257409 h 257486"/>
                <a:gd name="connsiteX2" fmla="*/ 122821 w 216572"/>
                <a:gd name="connsiteY2" fmla="*/ 257487 h 257486"/>
                <a:gd name="connsiteX3" fmla="*/ 61021 w 216572"/>
                <a:gd name="connsiteY3" fmla="*/ 256863 h 257486"/>
                <a:gd name="connsiteX4" fmla="*/ 60163 w 216572"/>
                <a:gd name="connsiteY4" fmla="*/ 224054 h 257486"/>
                <a:gd name="connsiteX5" fmla="*/ 234 w 216572"/>
                <a:gd name="connsiteY5" fmla="*/ 224366 h 257486"/>
                <a:gd name="connsiteX6" fmla="*/ 0 w 216572"/>
                <a:gd name="connsiteY6" fmla="*/ 194128 h 257486"/>
                <a:gd name="connsiteX7" fmla="*/ 1403 w 216572"/>
                <a:gd name="connsiteY7" fmla="*/ 93206 h 257486"/>
                <a:gd name="connsiteX8" fmla="*/ 7092 w 216572"/>
                <a:gd name="connsiteY8" fmla="*/ 88530 h 257486"/>
                <a:gd name="connsiteX9" fmla="*/ 9741 w 216572"/>
                <a:gd name="connsiteY9" fmla="*/ 78555 h 257486"/>
                <a:gd name="connsiteX10" fmla="*/ 18782 w 216572"/>
                <a:gd name="connsiteY10" fmla="*/ 68658 h 257486"/>
                <a:gd name="connsiteX11" fmla="*/ 23302 w 216572"/>
                <a:gd name="connsiteY11" fmla="*/ 68035 h 257486"/>
                <a:gd name="connsiteX12" fmla="*/ 25484 w 216572"/>
                <a:gd name="connsiteY12" fmla="*/ 58449 h 257486"/>
                <a:gd name="connsiteX13" fmla="*/ 32498 w 216572"/>
                <a:gd name="connsiteY13" fmla="*/ 56501 h 257486"/>
                <a:gd name="connsiteX14" fmla="*/ 53072 w 216572"/>
                <a:gd name="connsiteY14" fmla="*/ 59150 h 257486"/>
                <a:gd name="connsiteX15" fmla="*/ 67411 w 216572"/>
                <a:gd name="connsiteY15" fmla="*/ 44109 h 257486"/>
                <a:gd name="connsiteX16" fmla="*/ 81984 w 216572"/>
                <a:gd name="connsiteY16" fmla="*/ 39511 h 257486"/>
                <a:gd name="connsiteX17" fmla="*/ 96324 w 216572"/>
                <a:gd name="connsiteY17" fmla="*/ 44031 h 257486"/>
                <a:gd name="connsiteX18" fmla="*/ 123756 w 216572"/>
                <a:gd name="connsiteY18" fmla="*/ 29614 h 257486"/>
                <a:gd name="connsiteX19" fmla="*/ 144408 w 216572"/>
                <a:gd name="connsiteY19" fmla="*/ 27276 h 257486"/>
                <a:gd name="connsiteX20" fmla="*/ 161007 w 216572"/>
                <a:gd name="connsiteY20" fmla="*/ 18392 h 257486"/>
                <a:gd name="connsiteX21" fmla="*/ 174178 w 216572"/>
                <a:gd name="connsiteY21" fmla="*/ 2650 h 257486"/>
                <a:gd name="connsiteX22" fmla="*/ 187114 w 216572"/>
                <a:gd name="connsiteY22" fmla="*/ 0 h 257486"/>
                <a:gd name="connsiteX23" fmla="*/ 186023 w 216572"/>
                <a:gd name="connsiteY23" fmla="*/ 52058 h 257486"/>
                <a:gd name="connsiteX24" fmla="*/ 216105 w 216572"/>
                <a:gd name="connsiteY24" fmla="*/ 52838 h 257486"/>
                <a:gd name="connsiteX25" fmla="*/ 216573 w 216572"/>
                <a:gd name="connsiteY25" fmla="*/ 89232 h 257486"/>
                <a:gd name="connsiteX26" fmla="*/ 216417 w 216572"/>
                <a:gd name="connsiteY26" fmla="*/ 100142 h 257486"/>
                <a:gd name="connsiteX27" fmla="*/ 171138 w 216572"/>
                <a:gd name="connsiteY27" fmla="*/ 100610 h 257486"/>
                <a:gd name="connsiteX28" fmla="*/ 168645 w 216572"/>
                <a:gd name="connsiteY28" fmla="*/ 224911 h 25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16572" h="257486">
                  <a:moveTo>
                    <a:pt x="168645" y="224911"/>
                  </a:moveTo>
                  <a:lnTo>
                    <a:pt x="167787" y="257409"/>
                  </a:lnTo>
                  <a:lnTo>
                    <a:pt x="122821" y="257487"/>
                  </a:lnTo>
                  <a:lnTo>
                    <a:pt x="61021" y="256863"/>
                  </a:lnTo>
                  <a:lnTo>
                    <a:pt x="60163" y="224054"/>
                  </a:lnTo>
                  <a:lnTo>
                    <a:pt x="234" y="224366"/>
                  </a:lnTo>
                  <a:lnTo>
                    <a:pt x="0" y="194128"/>
                  </a:lnTo>
                  <a:lnTo>
                    <a:pt x="1403" y="93206"/>
                  </a:lnTo>
                  <a:lnTo>
                    <a:pt x="7092" y="88530"/>
                  </a:lnTo>
                  <a:lnTo>
                    <a:pt x="9741" y="78555"/>
                  </a:lnTo>
                  <a:lnTo>
                    <a:pt x="18782" y="68658"/>
                  </a:lnTo>
                  <a:lnTo>
                    <a:pt x="23302" y="68035"/>
                  </a:lnTo>
                  <a:lnTo>
                    <a:pt x="25484" y="58449"/>
                  </a:lnTo>
                  <a:lnTo>
                    <a:pt x="32498" y="56501"/>
                  </a:lnTo>
                  <a:lnTo>
                    <a:pt x="53072" y="59150"/>
                  </a:lnTo>
                  <a:lnTo>
                    <a:pt x="67411" y="44109"/>
                  </a:lnTo>
                  <a:lnTo>
                    <a:pt x="81984" y="39511"/>
                  </a:lnTo>
                  <a:lnTo>
                    <a:pt x="96324" y="44031"/>
                  </a:lnTo>
                  <a:lnTo>
                    <a:pt x="123756" y="29614"/>
                  </a:lnTo>
                  <a:lnTo>
                    <a:pt x="144408" y="27276"/>
                  </a:lnTo>
                  <a:lnTo>
                    <a:pt x="161007" y="18392"/>
                  </a:lnTo>
                  <a:lnTo>
                    <a:pt x="174178" y="2650"/>
                  </a:lnTo>
                  <a:lnTo>
                    <a:pt x="187114" y="0"/>
                  </a:lnTo>
                  <a:lnTo>
                    <a:pt x="186023" y="52058"/>
                  </a:lnTo>
                  <a:lnTo>
                    <a:pt x="216105" y="52838"/>
                  </a:lnTo>
                  <a:lnTo>
                    <a:pt x="216573" y="89232"/>
                  </a:lnTo>
                  <a:lnTo>
                    <a:pt x="216417" y="100142"/>
                  </a:lnTo>
                  <a:lnTo>
                    <a:pt x="171138" y="100610"/>
                  </a:lnTo>
                  <a:lnTo>
                    <a:pt x="168645" y="224911"/>
                  </a:lnTo>
                  <a:close/>
                </a:path>
              </a:pathLst>
            </a:custGeom>
            <a:noFill/>
            <a:ln w="4208" cap="flat">
              <a:solidFill>
                <a:srgbClr val="FFFFFF"/>
              </a:solid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id="{49DE5EA8-F0DE-473E-8625-44C4E265FB4C}"/>
                </a:ext>
              </a:extLst>
            </p:cNvPr>
            <p:cNvSpPr/>
            <p:nvPr/>
          </p:nvSpPr>
          <p:spPr>
            <a:xfrm>
              <a:off x="15622263" y="2629281"/>
              <a:ext cx="150642" cy="187036"/>
            </a:xfrm>
            <a:custGeom>
              <a:avLst/>
              <a:gdLst>
                <a:gd name="connsiteX0" fmla="*/ 0 w 150642"/>
                <a:gd name="connsiteY0" fmla="*/ 137160 h 187036"/>
                <a:gd name="connsiteX1" fmla="*/ 78 w 150642"/>
                <a:gd name="connsiteY1" fmla="*/ 61566 h 187036"/>
                <a:gd name="connsiteX2" fmla="*/ 14885 w 150642"/>
                <a:gd name="connsiteY2" fmla="*/ 61956 h 187036"/>
                <a:gd name="connsiteX3" fmla="*/ 15742 w 150642"/>
                <a:gd name="connsiteY3" fmla="*/ 0 h 187036"/>
                <a:gd name="connsiteX4" fmla="*/ 150642 w 150642"/>
                <a:gd name="connsiteY4" fmla="*/ 390 h 187036"/>
                <a:gd name="connsiteX5" fmla="*/ 150486 w 150642"/>
                <a:gd name="connsiteY5" fmla="*/ 49409 h 187036"/>
                <a:gd name="connsiteX6" fmla="*/ 143473 w 150642"/>
                <a:gd name="connsiteY6" fmla="*/ 51357 h 187036"/>
                <a:gd name="connsiteX7" fmla="*/ 141212 w 150642"/>
                <a:gd name="connsiteY7" fmla="*/ 60943 h 187036"/>
                <a:gd name="connsiteX8" fmla="*/ 136770 w 150642"/>
                <a:gd name="connsiteY8" fmla="*/ 61566 h 187036"/>
                <a:gd name="connsiteX9" fmla="*/ 127730 w 150642"/>
                <a:gd name="connsiteY9" fmla="*/ 71463 h 187036"/>
                <a:gd name="connsiteX10" fmla="*/ 125003 w 150642"/>
                <a:gd name="connsiteY10" fmla="*/ 81439 h 187036"/>
                <a:gd name="connsiteX11" fmla="*/ 119392 w 150642"/>
                <a:gd name="connsiteY11" fmla="*/ 86115 h 187036"/>
                <a:gd name="connsiteX12" fmla="*/ 117989 w 150642"/>
                <a:gd name="connsiteY12" fmla="*/ 187036 h 187036"/>
                <a:gd name="connsiteX13" fmla="*/ 26263 w 150642"/>
                <a:gd name="connsiteY13" fmla="*/ 186413 h 187036"/>
                <a:gd name="connsiteX14" fmla="*/ 26497 w 150642"/>
                <a:gd name="connsiteY14" fmla="*/ 125080 h 187036"/>
                <a:gd name="connsiteX15" fmla="*/ 19249 w 150642"/>
                <a:gd name="connsiteY15" fmla="*/ 137861 h 187036"/>
                <a:gd name="connsiteX16" fmla="*/ 5533 w 150642"/>
                <a:gd name="connsiteY16" fmla="*/ 135212 h 187036"/>
                <a:gd name="connsiteX17" fmla="*/ 0 w 150642"/>
                <a:gd name="connsiteY17" fmla="*/ 137160 h 187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642" h="187036">
                  <a:moveTo>
                    <a:pt x="0" y="137160"/>
                  </a:moveTo>
                  <a:lnTo>
                    <a:pt x="78" y="61566"/>
                  </a:lnTo>
                  <a:lnTo>
                    <a:pt x="14885" y="61956"/>
                  </a:lnTo>
                  <a:lnTo>
                    <a:pt x="15742" y="0"/>
                  </a:lnTo>
                  <a:lnTo>
                    <a:pt x="150642" y="390"/>
                  </a:lnTo>
                  <a:lnTo>
                    <a:pt x="150486" y="49409"/>
                  </a:lnTo>
                  <a:lnTo>
                    <a:pt x="143473" y="51357"/>
                  </a:lnTo>
                  <a:lnTo>
                    <a:pt x="141212" y="60943"/>
                  </a:lnTo>
                  <a:lnTo>
                    <a:pt x="136770" y="61566"/>
                  </a:lnTo>
                  <a:lnTo>
                    <a:pt x="127730" y="71463"/>
                  </a:lnTo>
                  <a:lnTo>
                    <a:pt x="125003" y="81439"/>
                  </a:lnTo>
                  <a:lnTo>
                    <a:pt x="119392" y="86115"/>
                  </a:lnTo>
                  <a:lnTo>
                    <a:pt x="117989" y="187036"/>
                  </a:lnTo>
                  <a:lnTo>
                    <a:pt x="26263" y="186413"/>
                  </a:lnTo>
                  <a:lnTo>
                    <a:pt x="26497" y="125080"/>
                  </a:lnTo>
                  <a:lnTo>
                    <a:pt x="19249" y="137861"/>
                  </a:lnTo>
                  <a:lnTo>
                    <a:pt x="5533" y="135212"/>
                  </a:lnTo>
                  <a:lnTo>
                    <a:pt x="0" y="137160"/>
                  </a:lnTo>
                  <a:close/>
                </a:path>
              </a:pathLst>
            </a:custGeom>
            <a:solidFill>
              <a:srgbClr val="336933"/>
            </a:solidFill>
            <a:ln w="7792"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id="{DAC9E760-35E6-4536-8D87-05DF18710120}"/>
                </a:ext>
              </a:extLst>
            </p:cNvPr>
            <p:cNvSpPr/>
            <p:nvPr/>
          </p:nvSpPr>
          <p:spPr>
            <a:xfrm>
              <a:off x="15622263" y="2629281"/>
              <a:ext cx="150642" cy="187036"/>
            </a:xfrm>
            <a:custGeom>
              <a:avLst/>
              <a:gdLst>
                <a:gd name="connsiteX0" fmla="*/ 0 w 150642"/>
                <a:gd name="connsiteY0" fmla="*/ 137160 h 187036"/>
                <a:gd name="connsiteX1" fmla="*/ 78 w 150642"/>
                <a:gd name="connsiteY1" fmla="*/ 61566 h 187036"/>
                <a:gd name="connsiteX2" fmla="*/ 14885 w 150642"/>
                <a:gd name="connsiteY2" fmla="*/ 61956 h 187036"/>
                <a:gd name="connsiteX3" fmla="*/ 15742 w 150642"/>
                <a:gd name="connsiteY3" fmla="*/ 0 h 187036"/>
                <a:gd name="connsiteX4" fmla="*/ 150642 w 150642"/>
                <a:gd name="connsiteY4" fmla="*/ 390 h 187036"/>
                <a:gd name="connsiteX5" fmla="*/ 150486 w 150642"/>
                <a:gd name="connsiteY5" fmla="*/ 49409 h 187036"/>
                <a:gd name="connsiteX6" fmla="*/ 143473 w 150642"/>
                <a:gd name="connsiteY6" fmla="*/ 51357 h 187036"/>
                <a:gd name="connsiteX7" fmla="*/ 141212 w 150642"/>
                <a:gd name="connsiteY7" fmla="*/ 60943 h 187036"/>
                <a:gd name="connsiteX8" fmla="*/ 136770 w 150642"/>
                <a:gd name="connsiteY8" fmla="*/ 61566 h 187036"/>
                <a:gd name="connsiteX9" fmla="*/ 127730 w 150642"/>
                <a:gd name="connsiteY9" fmla="*/ 71463 h 187036"/>
                <a:gd name="connsiteX10" fmla="*/ 125003 w 150642"/>
                <a:gd name="connsiteY10" fmla="*/ 81439 h 187036"/>
                <a:gd name="connsiteX11" fmla="*/ 119392 w 150642"/>
                <a:gd name="connsiteY11" fmla="*/ 86115 h 187036"/>
                <a:gd name="connsiteX12" fmla="*/ 117989 w 150642"/>
                <a:gd name="connsiteY12" fmla="*/ 187036 h 187036"/>
                <a:gd name="connsiteX13" fmla="*/ 26263 w 150642"/>
                <a:gd name="connsiteY13" fmla="*/ 186413 h 187036"/>
                <a:gd name="connsiteX14" fmla="*/ 26497 w 150642"/>
                <a:gd name="connsiteY14" fmla="*/ 125080 h 187036"/>
                <a:gd name="connsiteX15" fmla="*/ 19249 w 150642"/>
                <a:gd name="connsiteY15" fmla="*/ 137861 h 187036"/>
                <a:gd name="connsiteX16" fmla="*/ 5533 w 150642"/>
                <a:gd name="connsiteY16" fmla="*/ 135212 h 187036"/>
                <a:gd name="connsiteX17" fmla="*/ 0 w 150642"/>
                <a:gd name="connsiteY17" fmla="*/ 137160 h 187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642" h="187036">
                  <a:moveTo>
                    <a:pt x="0" y="137160"/>
                  </a:moveTo>
                  <a:lnTo>
                    <a:pt x="78" y="61566"/>
                  </a:lnTo>
                  <a:lnTo>
                    <a:pt x="14885" y="61956"/>
                  </a:lnTo>
                  <a:lnTo>
                    <a:pt x="15742" y="0"/>
                  </a:lnTo>
                  <a:lnTo>
                    <a:pt x="150642" y="390"/>
                  </a:lnTo>
                  <a:lnTo>
                    <a:pt x="150486" y="49409"/>
                  </a:lnTo>
                  <a:lnTo>
                    <a:pt x="143473" y="51357"/>
                  </a:lnTo>
                  <a:lnTo>
                    <a:pt x="141212" y="60943"/>
                  </a:lnTo>
                  <a:lnTo>
                    <a:pt x="136770" y="61566"/>
                  </a:lnTo>
                  <a:lnTo>
                    <a:pt x="127730" y="71463"/>
                  </a:lnTo>
                  <a:lnTo>
                    <a:pt x="125003" y="81439"/>
                  </a:lnTo>
                  <a:lnTo>
                    <a:pt x="119392" y="86115"/>
                  </a:lnTo>
                  <a:lnTo>
                    <a:pt x="117989" y="187036"/>
                  </a:lnTo>
                  <a:lnTo>
                    <a:pt x="26263" y="186413"/>
                  </a:lnTo>
                  <a:lnTo>
                    <a:pt x="26497" y="125080"/>
                  </a:lnTo>
                  <a:lnTo>
                    <a:pt x="19249" y="137861"/>
                  </a:lnTo>
                  <a:lnTo>
                    <a:pt x="5533" y="135212"/>
                  </a:lnTo>
                  <a:lnTo>
                    <a:pt x="0" y="137160"/>
                  </a:lnTo>
                  <a:close/>
                </a:path>
              </a:pathLst>
            </a:custGeom>
            <a:noFill/>
            <a:ln w="4208" cap="flat">
              <a:solidFill>
                <a:srgbClr val="FFFFFF"/>
              </a:solid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43B263AD-80FB-45A5-AF5C-EE673A29047C}"/>
                </a:ext>
              </a:extLst>
            </p:cNvPr>
            <p:cNvSpPr/>
            <p:nvPr/>
          </p:nvSpPr>
          <p:spPr>
            <a:xfrm>
              <a:off x="14767819" y="2691938"/>
              <a:ext cx="231301" cy="188283"/>
            </a:xfrm>
            <a:custGeom>
              <a:avLst/>
              <a:gdLst>
                <a:gd name="connsiteX0" fmla="*/ 46837 w 231301"/>
                <a:gd name="connsiteY0" fmla="*/ 110975 h 188283"/>
                <a:gd name="connsiteX1" fmla="*/ 41616 w 231301"/>
                <a:gd name="connsiteY1" fmla="*/ 100220 h 188283"/>
                <a:gd name="connsiteX2" fmla="*/ 31017 w 231301"/>
                <a:gd name="connsiteY2" fmla="*/ 95778 h 188283"/>
                <a:gd name="connsiteX3" fmla="*/ 24003 w 231301"/>
                <a:gd name="connsiteY3" fmla="*/ 87595 h 188283"/>
                <a:gd name="connsiteX4" fmla="*/ 23691 w 231301"/>
                <a:gd name="connsiteY4" fmla="*/ 82452 h 188283"/>
                <a:gd name="connsiteX5" fmla="*/ 31407 w 231301"/>
                <a:gd name="connsiteY5" fmla="*/ 80815 h 188283"/>
                <a:gd name="connsiteX6" fmla="*/ 32809 w 231301"/>
                <a:gd name="connsiteY6" fmla="*/ 75984 h 188283"/>
                <a:gd name="connsiteX7" fmla="*/ 21743 w 231301"/>
                <a:gd name="connsiteY7" fmla="*/ 57202 h 188283"/>
                <a:gd name="connsiteX8" fmla="*/ 20107 w 231301"/>
                <a:gd name="connsiteY8" fmla="*/ 47928 h 188283"/>
                <a:gd name="connsiteX9" fmla="*/ 22522 w 231301"/>
                <a:gd name="connsiteY9" fmla="*/ 34602 h 188283"/>
                <a:gd name="connsiteX10" fmla="*/ 19483 w 231301"/>
                <a:gd name="connsiteY10" fmla="*/ 29224 h 188283"/>
                <a:gd name="connsiteX11" fmla="*/ 10755 w 231301"/>
                <a:gd name="connsiteY11" fmla="*/ 24237 h 188283"/>
                <a:gd name="connsiteX12" fmla="*/ 8884 w 231301"/>
                <a:gd name="connsiteY12" fmla="*/ 13326 h 188283"/>
                <a:gd name="connsiteX13" fmla="*/ 2260 w 231301"/>
                <a:gd name="connsiteY13" fmla="*/ 9741 h 188283"/>
                <a:gd name="connsiteX14" fmla="*/ 0 w 231301"/>
                <a:gd name="connsiteY14" fmla="*/ 935 h 188283"/>
                <a:gd name="connsiteX15" fmla="*/ 12703 w 231301"/>
                <a:gd name="connsiteY15" fmla="*/ 156 h 188283"/>
                <a:gd name="connsiteX16" fmla="*/ 186959 w 231301"/>
                <a:gd name="connsiteY16" fmla="*/ 779 h 188283"/>
                <a:gd name="connsiteX17" fmla="*/ 188206 w 231301"/>
                <a:gd name="connsiteY17" fmla="*/ 3507 h 188283"/>
                <a:gd name="connsiteX18" fmla="*/ 194596 w 231301"/>
                <a:gd name="connsiteY18" fmla="*/ 5767 h 188283"/>
                <a:gd name="connsiteX19" fmla="*/ 197635 w 231301"/>
                <a:gd name="connsiteY19" fmla="*/ 2494 h 188283"/>
                <a:gd name="connsiteX20" fmla="*/ 204026 w 231301"/>
                <a:gd name="connsiteY20" fmla="*/ 5066 h 188283"/>
                <a:gd name="connsiteX21" fmla="*/ 211819 w 231301"/>
                <a:gd name="connsiteY21" fmla="*/ 3819 h 188283"/>
                <a:gd name="connsiteX22" fmla="*/ 217118 w 231301"/>
                <a:gd name="connsiteY22" fmla="*/ 0 h 188283"/>
                <a:gd name="connsiteX23" fmla="*/ 221093 w 231301"/>
                <a:gd name="connsiteY23" fmla="*/ 2805 h 188283"/>
                <a:gd name="connsiteX24" fmla="*/ 223353 w 231301"/>
                <a:gd name="connsiteY24" fmla="*/ 1403 h 188283"/>
                <a:gd name="connsiteX25" fmla="*/ 226626 w 231301"/>
                <a:gd name="connsiteY25" fmla="*/ 6624 h 188283"/>
                <a:gd name="connsiteX26" fmla="*/ 231302 w 231301"/>
                <a:gd name="connsiteY26" fmla="*/ 3273 h 188283"/>
                <a:gd name="connsiteX27" fmla="*/ 230600 w 231301"/>
                <a:gd name="connsiteY27" fmla="*/ 93596 h 188283"/>
                <a:gd name="connsiteX28" fmla="*/ 168800 w 231301"/>
                <a:gd name="connsiteY28" fmla="*/ 93908 h 188283"/>
                <a:gd name="connsiteX29" fmla="*/ 168567 w 231301"/>
                <a:gd name="connsiteY29" fmla="*/ 188283 h 188283"/>
                <a:gd name="connsiteX30" fmla="*/ 118612 w 231301"/>
                <a:gd name="connsiteY30" fmla="*/ 187582 h 188283"/>
                <a:gd name="connsiteX31" fmla="*/ 118301 w 231301"/>
                <a:gd name="connsiteY31" fmla="*/ 172151 h 188283"/>
                <a:gd name="connsiteX32" fmla="*/ 92349 w 231301"/>
                <a:gd name="connsiteY32" fmla="*/ 172697 h 188283"/>
                <a:gd name="connsiteX33" fmla="*/ 89622 w 231301"/>
                <a:gd name="connsiteY33" fmla="*/ 171840 h 188283"/>
                <a:gd name="connsiteX34" fmla="*/ 88063 w 231301"/>
                <a:gd name="connsiteY34" fmla="*/ 163111 h 188283"/>
                <a:gd name="connsiteX35" fmla="*/ 103182 w 231301"/>
                <a:gd name="connsiteY35" fmla="*/ 158747 h 188283"/>
                <a:gd name="connsiteX36" fmla="*/ 104740 w 231301"/>
                <a:gd name="connsiteY36" fmla="*/ 153837 h 188283"/>
                <a:gd name="connsiteX37" fmla="*/ 102403 w 231301"/>
                <a:gd name="connsiteY37" fmla="*/ 150408 h 188283"/>
                <a:gd name="connsiteX38" fmla="*/ 89310 w 231301"/>
                <a:gd name="connsiteY38" fmla="*/ 152590 h 188283"/>
                <a:gd name="connsiteX39" fmla="*/ 73100 w 231301"/>
                <a:gd name="connsiteY39" fmla="*/ 146122 h 188283"/>
                <a:gd name="connsiteX40" fmla="*/ 69905 w 231301"/>
                <a:gd name="connsiteY40" fmla="*/ 132952 h 188283"/>
                <a:gd name="connsiteX41" fmla="*/ 73646 w 231301"/>
                <a:gd name="connsiteY41" fmla="*/ 127652 h 188283"/>
                <a:gd name="connsiteX42" fmla="*/ 69282 w 231301"/>
                <a:gd name="connsiteY42" fmla="*/ 119158 h 188283"/>
                <a:gd name="connsiteX43" fmla="*/ 74581 w 231301"/>
                <a:gd name="connsiteY43" fmla="*/ 114793 h 188283"/>
                <a:gd name="connsiteX44" fmla="*/ 74737 w 231301"/>
                <a:gd name="connsiteY44" fmla="*/ 95466 h 188283"/>
                <a:gd name="connsiteX45" fmla="*/ 69593 w 231301"/>
                <a:gd name="connsiteY45" fmla="*/ 96791 h 188283"/>
                <a:gd name="connsiteX46" fmla="*/ 63748 w 231301"/>
                <a:gd name="connsiteY46" fmla="*/ 94453 h 188283"/>
                <a:gd name="connsiteX47" fmla="*/ 56734 w 231301"/>
                <a:gd name="connsiteY47" fmla="*/ 104273 h 188283"/>
                <a:gd name="connsiteX48" fmla="*/ 51981 w 231301"/>
                <a:gd name="connsiteY48" fmla="*/ 105052 h 188283"/>
                <a:gd name="connsiteX49" fmla="*/ 46837 w 231301"/>
                <a:gd name="connsiteY49" fmla="*/ 110975 h 18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31301" h="188283">
                  <a:moveTo>
                    <a:pt x="46837" y="110975"/>
                  </a:moveTo>
                  <a:lnTo>
                    <a:pt x="41616" y="100220"/>
                  </a:lnTo>
                  <a:lnTo>
                    <a:pt x="31017" y="95778"/>
                  </a:lnTo>
                  <a:lnTo>
                    <a:pt x="24003" y="87595"/>
                  </a:lnTo>
                  <a:lnTo>
                    <a:pt x="23691" y="82452"/>
                  </a:lnTo>
                  <a:lnTo>
                    <a:pt x="31407" y="80815"/>
                  </a:lnTo>
                  <a:lnTo>
                    <a:pt x="32809" y="75984"/>
                  </a:lnTo>
                  <a:lnTo>
                    <a:pt x="21743" y="57202"/>
                  </a:lnTo>
                  <a:lnTo>
                    <a:pt x="20107" y="47928"/>
                  </a:lnTo>
                  <a:lnTo>
                    <a:pt x="22522" y="34602"/>
                  </a:lnTo>
                  <a:lnTo>
                    <a:pt x="19483" y="29224"/>
                  </a:lnTo>
                  <a:lnTo>
                    <a:pt x="10755" y="24237"/>
                  </a:lnTo>
                  <a:lnTo>
                    <a:pt x="8884" y="13326"/>
                  </a:lnTo>
                  <a:lnTo>
                    <a:pt x="2260" y="9741"/>
                  </a:lnTo>
                  <a:lnTo>
                    <a:pt x="0" y="935"/>
                  </a:lnTo>
                  <a:lnTo>
                    <a:pt x="12703" y="156"/>
                  </a:lnTo>
                  <a:lnTo>
                    <a:pt x="186959" y="779"/>
                  </a:lnTo>
                  <a:lnTo>
                    <a:pt x="188206" y="3507"/>
                  </a:lnTo>
                  <a:lnTo>
                    <a:pt x="194596" y="5767"/>
                  </a:lnTo>
                  <a:lnTo>
                    <a:pt x="197635" y="2494"/>
                  </a:lnTo>
                  <a:lnTo>
                    <a:pt x="204026" y="5066"/>
                  </a:lnTo>
                  <a:lnTo>
                    <a:pt x="211819" y="3819"/>
                  </a:lnTo>
                  <a:lnTo>
                    <a:pt x="217118" y="0"/>
                  </a:lnTo>
                  <a:lnTo>
                    <a:pt x="221093" y="2805"/>
                  </a:lnTo>
                  <a:lnTo>
                    <a:pt x="223353" y="1403"/>
                  </a:lnTo>
                  <a:lnTo>
                    <a:pt x="226626" y="6624"/>
                  </a:lnTo>
                  <a:lnTo>
                    <a:pt x="231302" y="3273"/>
                  </a:lnTo>
                  <a:lnTo>
                    <a:pt x="230600" y="93596"/>
                  </a:lnTo>
                  <a:lnTo>
                    <a:pt x="168800" y="93908"/>
                  </a:lnTo>
                  <a:lnTo>
                    <a:pt x="168567" y="188283"/>
                  </a:lnTo>
                  <a:lnTo>
                    <a:pt x="118612" y="187582"/>
                  </a:lnTo>
                  <a:lnTo>
                    <a:pt x="118301" y="172151"/>
                  </a:lnTo>
                  <a:lnTo>
                    <a:pt x="92349" y="172697"/>
                  </a:lnTo>
                  <a:lnTo>
                    <a:pt x="89622" y="171840"/>
                  </a:lnTo>
                  <a:lnTo>
                    <a:pt x="88063" y="163111"/>
                  </a:lnTo>
                  <a:lnTo>
                    <a:pt x="103182" y="158747"/>
                  </a:lnTo>
                  <a:lnTo>
                    <a:pt x="104740" y="153837"/>
                  </a:lnTo>
                  <a:lnTo>
                    <a:pt x="102403" y="150408"/>
                  </a:lnTo>
                  <a:lnTo>
                    <a:pt x="89310" y="152590"/>
                  </a:lnTo>
                  <a:lnTo>
                    <a:pt x="73100" y="146122"/>
                  </a:lnTo>
                  <a:lnTo>
                    <a:pt x="69905" y="132952"/>
                  </a:lnTo>
                  <a:lnTo>
                    <a:pt x="73646" y="127652"/>
                  </a:lnTo>
                  <a:lnTo>
                    <a:pt x="69282" y="119158"/>
                  </a:lnTo>
                  <a:lnTo>
                    <a:pt x="74581" y="114793"/>
                  </a:lnTo>
                  <a:lnTo>
                    <a:pt x="74737" y="95466"/>
                  </a:lnTo>
                  <a:lnTo>
                    <a:pt x="69593" y="96791"/>
                  </a:lnTo>
                  <a:lnTo>
                    <a:pt x="63748" y="94453"/>
                  </a:lnTo>
                  <a:lnTo>
                    <a:pt x="56734" y="104273"/>
                  </a:lnTo>
                  <a:lnTo>
                    <a:pt x="51981" y="105052"/>
                  </a:lnTo>
                  <a:lnTo>
                    <a:pt x="46837" y="110975"/>
                  </a:lnTo>
                  <a:close/>
                </a:path>
              </a:pathLst>
            </a:custGeom>
            <a:solidFill>
              <a:srgbClr val="336933"/>
            </a:solidFill>
            <a:ln w="7792"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id="{BC2E2642-A092-44C6-B3EF-12658D2676E3}"/>
                </a:ext>
              </a:extLst>
            </p:cNvPr>
            <p:cNvSpPr/>
            <p:nvPr/>
          </p:nvSpPr>
          <p:spPr>
            <a:xfrm>
              <a:off x="14767819" y="2691938"/>
              <a:ext cx="231301" cy="188283"/>
            </a:xfrm>
            <a:custGeom>
              <a:avLst/>
              <a:gdLst>
                <a:gd name="connsiteX0" fmla="*/ 46837 w 231301"/>
                <a:gd name="connsiteY0" fmla="*/ 110975 h 188283"/>
                <a:gd name="connsiteX1" fmla="*/ 41616 w 231301"/>
                <a:gd name="connsiteY1" fmla="*/ 100220 h 188283"/>
                <a:gd name="connsiteX2" fmla="*/ 31017 w 231301"/>
                <a:gd name="connsiteY2" fmla="*/ 95778 h 188283"/>
                <a:gd name="connsiteX3" fmla="*/ 24003 w 231301"/>
                <a:gd name="connsiteY3" fmla="*/ 87595 h 188283"/>
                <a:gd name="connsiteX4" fmla="*/ 23691 w 231301"/>
                <a:gd name="connsiteY4" fmla="*/ 82452 h 188283"/>
                <a:gd name="connsiteX5" fmla="*/ 31407 w 231301"/>
                <a:gd name="connsiteY5" fmla="*/ 80815 h 188283"/>
                <a:gd name="connsiteX6" fmla="*/ 32809 w 231301"/>
                <a:gd name="connsiteY6" fmla="*/ 75984 h 188283"/>
                <a:gd name="connsiteX7" fmla="*/ 21743 w 231301"/>
                <a:gd name="connsiteY7" fmla="*/ 57202 h 188283"/>
                <a:gd name="connsiteX8" fmla="*/ 20107 w 231301"/>
                <a:gd name="connsiteY8" fmla="*/ 47928 h 188283"/>
                <a:gd name="connsiteX9" fmla="*/ 22522 w 231301"/>
                <a:gd name="connsiteY9" fmla="*/ 34602 h 188283"/>
                <a:gd name="connsiteX10" fmla="*/ 19483 w 231301"/>
                <a:gd name="connsiteY10" fmla="*/ 29224 h 188283"/>
                <a:gd name="connsiteX11" fmla="*/ 10755 w 231301"/>
                <a:gd name="connsiteY11" fmla="*/ 24237 h 188283"/>
                <a:gd name="connsiteX12" fmla="*/ 8884 w 231301"/>
                <a:gd name="connsiteY12" fmla="*/ 13326 h 188283"/>
                <a:gd name="connsiteX13" fmla="*/ 2260 w 231301"/>
                <a:gd name="connsiteY13" fmla="*/ 9741 h 188283"/>
                <a:gd name="connsiteX14" fmla="*/ 0 w 231301"/>
                <a:gd name="connsiteY14" fmla="*/ 935 h 188283"/>
                <a:gd name="connsiteX15" fmla="*/ 12703 w 231301"/>
                <a:gd name="connsiteY15" fmla="*/ 156 h 188283"/>
                <a:gd name="connsiteX16" fmla="*/ 186959 w 231301"/>
                <a:gd name="connsiteY16" fmla="*/ 779 h 188283"/>
                <a:gd name="connsiteX17" fmla="*/ 188206 w 231301"/>
                <a:gd name="connsiteY17" fmla="*/ 3507 h 188283"/>
                <a:gd name="connsiteX18" fmla="*/ 194596 w 231301"/>
                <a:gd name="connsiteY18" fmla="*/ 5767 h 188283"/>
                <a:gd name="connsiteX19" fmla="*/ 197635 w 231301"/>
                <a:gd name="connsiteY19" fmla="*/ 2494 h 188283"/>
                <a:gd name="connsiteX20" fmla="*/ 204026 w 231301"/>
                <a:gd name="connsiteY20" fmla="*/ 5066 h 188283"/>
                <a:gd name="connsiteX21" fmla="*/ 211819 w 231301"/>
                <a:gd name="connsiteY21" fmla="*/ 3819 h 188283"/>
                <a:gd name="connsiteX22" fmla="*/ 217118 w 231301"/>
                <a:gd name="connsiteY22" fmla="*/ 0 h 188283"/>
                <a:gd name="connsiteX23" fmla="*/ 221093 w 231301"/>
                <a:gd name="connsiteY23" fmla="*/ 2805 h 188283"/>
                <a:gd name="connsiteX24" fmla="*/ 223353 w 231301"/>
                <a:gd name="connsiteY24" fmla="*/ 1403 h 188283"/>
                <a:gd name="connsiteX25" fmla="*/ 226626 w 231301"/>
                <a:gd name="connsiteY25" fmla="*/ 6624 h 188283"/>
                <a:gd name="connsiteX26" fmla="*/ 231302 w 231301"/>
                <a:gd name="connsiteY26" fmla="*/ 3273 h 188283"/>
                <a:gd name="connsiteX27" fmla="*/ 230600 w 231301"/>
                <a:gd name="connsiteY27" fmla="*/ 93596 h 188283"/>
                <a:gd name="connsiteX28" fmla="*/ 168800 w 231301"/>
                <a:gd name="connsiteY28" fmla="*/ 93908 h 188283"/>
                <a:gd name="connsiteX29" fmla="*/ 168567 w 231301"/>
                <a:gd name="connsiteY29" fmla="*/ 188283 h 188283"/>
                <a:gd name="connsiteX30" fmla="*/ 118612 w 231301"/>
                <a:gd name="connsiteY30" fmla="*/ 187582 h 188283"/>
                <a:gd name="connsiteX31" fmla="*/ 118301 w 231301"/>
                <a:gd name="connsiteY31" fmla="*/ 172151 h 188283"/>
                <a:gd name="connsiteX32" fmla="*/ 92349 w 231301"/>
                <a:gd name="connsiteY32" fmla="*/ 172697 h 188283"/>
                <a:gd name="connsiteX33" fmla="*/ 89622 w 231301"/>
                <a:gd name="connsiteY33" fmla="*/ 171840 h 188283"/>
                <a:gd name="connsiteX34" fmla="*/ 88063 w 231301"/>
                <a:gd name="connsiteY34" fmla="*/ 163111 h 188283"/>
                <a:gd name="connsiteX35" fmla="*/ 103182 w 231301"/>
                <a:gd name="connsiteY35" fmla="*/ 158747 h 188283"/>
                <a:gd name="connsiteX36" fmla="*/ 104740 w 231301"/>
                <a:gd name="connsiteY36" fmla="*/ 153837 h 188283"/>
                <a:gd name="connsiteX37" fmla="*/ 102403 w 231301"/>
                <a:gd name="connsiteY37" fmla="*/ 150408 h 188283"/>
                <a:gd name="connsiteX38" fmla="*/ 89310 w 231301"/>
                <a:gd name="connsiteY38" fmla="*/ 152590 h 188283"/>
                <a:gd name="connsiteX39" fmla="*/ 73100 w 231301"/>
                <a:gd name="connsiteY39" fmla="*/ 146122 h 188283"/>
                <a:gd name="connsiteX40" fmla="*/ 69905 w 231301"/>
                <a:gd name="connsiteY40" fmla="*/ 132952 h 188283"/>
                <a:gd name="connsiteX41" fmla="*/ 73646 w 231301"/>
                <a:gd name="connsiteY41" fmla="*/ 127652 h 188283"/>
                <a:gd name="connsiteX42" fmla="*/ 69282 w 231301"/>
                <a:gd name="connsiteY42" fmla="*/ 119158 h 188283"/>
                <a:gd name="connsiteX43" fmla="*/ 74581 w 231301"/>
                <a:gd name="connsiteY43" fmla="*/ 114793 h 188283"/>
                <a:gd name="connsiteX44" fmla="*/ 74737 w 231301"/>
                <a:gd name="connsiteY44" fmla="*/ 95466 h 188283"/>
                <a:gd name="connsiteX45" fmla="*/ 69593 w 231301"/>
                <a:gd name="connsiteY45" fmla="*/ 96791 h 188283"/>
                <a:gd name="connsiteX46" fmla="*/ 63748 w 231301"/>
                <a:gd name="connsiteY46" fmla="*/ 94453 h 188283"/>
                <a:gd name="connsiteX47" fmla="*/ 56734 w 231301"/>
                <a:gd name="connsiteY47" fmla="*/ 104273 h 188283"/>
                <a:gd name="connsiteX48" fmla="*/ 51981 w 231301"/>
                <a:gd name="connsiteY48" fmla="*/ 105052 h 188283"/>
                <a:gd name="connsiteX49" fmla="*/ 46837 w 231301"/>
                <a:gd name="connsiteY49" fmla="*/ 110975 h 18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31301" h="188283">
                  <a:moveTo>
                    <a:pt x="46837" y="110975"/>
                  </a:moveTo>
                  <a:lnTo>
                    <a:pt x="41616" y="100220"/>
                  </a:lnTo>
                  <a:lnTo>
                    <a:pt x="31017" y="95778"/>
                  </a:lnTo>
                  <a:lnTo>
                    <a:pt x="24003" y="87595"/>
                  </a:lnTo>
                  <a:lnTo>
                    <a:pt x="23691" y="82452"/>
                  </a:lnTo>
                  <a:lnTo>
                    <a:pt x="31407" y="80815"/>
                  </a:lnTo>
                  <a:lnTo>
                    <a:pt x="32809" y="75984"/>
                  </a:lnTo>
                  <a:lnTo>
                    <a:pt x="21743" y="57202"/>
                  </a:lnTo>
                  <a:lnTo>
                    <a:pt x="20107" y="47928"/>
                  </a:lnTo>
                  <a:lnTo>
                    <a:pt x="22522" y="34602"/>
                  </a:lnTo>
                  <a:lnTo>
                    <a:pt x="19483" y="29224"/>
                  </a:lnTo>
                  <a:lnTo>
                    <a:pt x="10755" y="24237"/>
                  </a:lnTo>
                  <a:lnTo>
                    <a:pt x="8884" y="13326"/>
                  </a:lnTo>
                  <a:lnTo>
                    <a:pt x="2260" y="9741"/>
                  </a:lnTo>
                  <a:lnTo>
                    <a:pt x="0" y="935"/>
                  </a:lnTo>
                  <a:lnTo>
                    <a:pt x="12703" y="156"/>
                  </a:lnTo>
                  <a:lnTo>
                    <a:pt x="186959" y="779"/>
                  </a:lnTo>
                  <a:lnTo>
                    <a:pt x="188206" y="3507"/>
                  </a:lnTo>
                  <a:lnTo>
                    <a:pt x="194596" y="5767"/>
                  </a:lnTo>
                  <a:lnTo>
                    <a:pt x="197635" y="2494"/>
                  </a:lnTo>
                  <a:lnTo>
                    <a:pt x="204026" y="5066"/>
                  </a:lnTo>
                  <a:lnTo>
                    <a:pt x="211819" y="3819"/>
                  </a:lnTo>
                  <a:lnTo>
                    <a:pt x="217118" y="0"/>
                  </a:lnTo>
                  <a:lnTo>
                    <a:pt x="221093" y="2805"/>
                  </a:lnTo>
                  <a:lnTo>
                    <a:pt x="223353" y="1403"/>
                  </a:lnTo>
                  <a:lnTo>
                    <a:pt x="226626" y="6624"/>
                  </a:lnTo>
                  <a:lnTo>
                    <a:pt x="231302" y="3273"/>
                  </a:lnTo>
                  <a:lnTo>
                    <a:pt x="230600" y="93596"/>
                  </a:lnTo>
                  <a:lnTo>
                    <a:pt x="168800" y="93908"/>
                  </a:lnTo>
                  <a:lnTo>
                    <a:pt x="168567" y="188283"/>
                  </a:lnTo>
                  <a:lnTo>
                    <a:pt x="118612" y="187582"/>
                  </a:lnTo>
                  <a:lnTo>
                    <a:pt x="118301" y="172151"/>
                  </a:lnTo>
                  <a:lnTo>
                    <a:pt x="92349" y="172697"/>
                  </a:lnTo>
                  <a:lnTo>
                    <a:pt x="89622" y="171840"/>
                  </a:lnTo>
                  <a:lnTo>
                    <a:pt x="88063" y="163111"/>
                  </a:lnTo>
                  <a:lnTo>
                    <a:pt x="103182" y="158747"/>
                  </a:lnTo>
                  <a:lnTo>
                    <a:pt x="104740" y="153837"/>
                  </a:lnTo>
                  <a:lnTo>
                    <a:pt x="102403" y="150408"/>
                  </a:lnTo>
                  <a:lnTo>
                    <a:pt x="89310" y="152590"/>
                  </a:lnTo>
                  <a:lnTo>
                    <a:pt x="73100" y="146122"/>
                  </a:lnTo>
                  <a:lnTo>
                    <a:pt x="69905" y="132952"/>
                  </a:lnTo>
                  <a:lnTo>
                    <a:pt x="73646" y="127652"/>
                  </a:lnTo>
                  <a:lnTo>
                    <a:pt x="69282" y="119158"/>
                  </a:lnTo>
                  <a:lnTo>
                    <a:pt x="74581" y="114793"/>
                  </a:lnTo>
                  <a:lnTo>
                    <a:pt x="74737" y="95466"/>
                  </a:lnTo>
                  <a:lnTo>
                    <a:pt x="69593" y="96791"/>
                  </a:lnTo>
                  <a:lnTo>
                    <a:pt x="63748" y="94453"/>
                  </a:lnTo>
                  <a:lnTo>
                    <a:pt x="56734" y="104273"/>
                  </a:lnTo>
                  <a:lnTo>
                    <a:pt x="51981" y="105052"/>
                  </a:lnTo>
                  <a:lnTo>
                    <a:pt x="46837" y="110975"/>
                  </a:lnTo>
                  <a:close/>
                </a:path>
              </a:pathLst>
            </a:custGeom>
            <a:noFill/>
            <a:ln w="4208" cap="flat">
              <a:solidFill>
                <a:srgbClr val="FFFFFF"/>
              </a:solid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id="{949EB04B-03AB-4D25-A638-66EDE2E7C44E}"/>
                </a:ext>
              </a:extLst>
            </p:cNvPr>
            <p:cNvSpPr/>
            <p:nvPr/>
          </p:nvSpPr>
          <p:spPr>
            <a:xfrm>
              <a:off x="14625126" y="2692873"/>
              <a:ext cx="189530" cy="141212"/>
            </a:xfrm>
            <a:custGeom>
              <a:avLst/>
              <a:gdLst>
                <a:gd name="connsiteX0" fmla="*/ 67333 w 189530"/>
                <a:gd name="connsiteY0" fmla="*/ 141212 h 141212"/>
                <a:gd name="connsiteX1" fmla="*/ 66866 w 189530"/>
                <a:gd name="connsiteY1" fmla="*/ 131159 h 141212"/>
                <a:gd name="connsiteX2" fmla="*/ 61410 w 189530"/>
                <a:gd name="connsiteY2" fmla="*/ 131081 h 141212"/>
                <a:gd name="connsiteX3" fmla="*/ 61255 w 189530"/>
                <a:gd name="connsiteY3" fmla="*/ 125782 h 141212"/>
                <a:gd name="connsiteX4" fmla="*/ 51279 w 189530"/>
                <a:gd name="connsiteY4" fmla="*/ 125080 h 141212"/>
                <a:gd name="connsiteX5" fmla="*/ 50344 w 189530"/>
                <a:gd name="connsiteY5" fmla="*/ 94687 h 141212"/>
                <a:gd name="connsiteX6" fmla="*/ 47227 w 189530"/>
                <a:gd name="connsiteY6" fmla="*/ 93051 h 141212"/>
                <a:gd name="connsiteX7" fmla="*/ 47694 w 189530"/>
                <a:gd name="connsiteY7" fmla="*/ 62189 h 141212"/>
                <a:gd name="connsiteX8" fmla="*/ 78 w 189530"/>
                <a:gd name="connsiteY8" fmla="*/ 62423 h 141212"/>
                <a:gd name="connsiteX9" fmla="*/ 0 w 189530"/>
                <a:gd name="connsiteY9" fmla="*/ 31562 h 141212"/>
                <a:gd name="connsiteX10" fmla="*/ 30471 w 189530"/>
                <a:gd name="connsiteY10" fmla="*/ 30783 h 141212"/>
                <a:gd name="connsiteX11" fmla="*/ 31017 w 189530"/>
                <a:gd name="connsiteY11" fmla="*/ 0 h 141212"/>
                <a:gd name="connsiteX12" fmla="*/ 142693 w 189530"/>
                <a:gd name="connsiteY12" fmla="*/ 0 h 141212"/>
                <a:gd name="connsiteX13" fmla="*/ 144953 w 189530"/>
                <a:gd name="connsiteY13" fmla="*/ 8806 h 141212"/>
                <a:gd name="connsiteX14" fmla="*/ 151577 w 189530"/>
                <a:gd name="connsiteY14" fmla="*/ 12469 h 141212"/>
                <a:gd name="connsiteX15" fmla="*/ 153448 w 189530"/>
                <a:gd name="connsiteY15" fmla="*/ 23380 h 141212"/>
                <a:gd name="connsiteX16" fmla="*/ 162176 w 189530"/>
                <a:gd name="connsiteY16" fmla="*/ 28289 h 141212"/>
                <a:gd name="connsiteX17" fmla="*/ 165216 w 189530"/>
                <a:gd name="connsiteY17" fmla="*/ 33667 h 141212"/>
                <a:gd name="connsiteX18" fmla="*/ 162800 w 189530"/>
                <a:gd name="connsiteY18" fmla="*/ 46993 h 141212"/>
                <a:gd name="connsiteX19" fmla="*/ 164436 w 189530"/>
                <a:gd name="connsiteY19" fmla="*/ 56267 h 141212"/>
                <a:gd name="connsiteX20" fmla="*/ 175425 w 189530"/>
                <a:gd name="connsiteY20" fmla="*/ 75048 h 141212"/>
                <a:gd name="connsiteX21" fmla="*/ 174100 w 189530"/>
                <a:gd name="connsiteY21" fmla="*/ 79880 h 141212"/>
                <a:gd name="connsiteX22" fmla="*/ 166384 w 189530"/>
                <a:gd name="connsiteY22" fmla="*/ 81517 h 141212"/>
                <a:gd name="connsiteX23" fmla="*/ 166696 w 189530"/>
                <a:gd name="connsiteY23" fmla="*/ 86660 h 141212"/>
                <a:gd name="connsiteX24" fmla="*/ 173632 w 189530"/>
                <a:gd name="connsiteY24" fmla="*/ 94843 h 141212"/>
                <a:gd name="connsiteX25" fmla="*/ 184309 w 189530"/>
                <a:gd name="connsiteY25" fmla="*/ 99285 h 141212"/>
                <a:gd name="connsiteX26" fmla="*/ 189530 w 189530"/>
                <a:gd name="connsiteY26" fmla="*/ 110040 h 141212"/>
                <a:gd name="connsiteX27" fmla="*/ 142849 w 189530"/>
                <a:gd name="connsiteY27" fmla="*/ 109728 h 141212"/>
                <a:gd name="connsiteX28" fmla="*/ 142537 w 189530"/>
                <a:gd name="connsiteY28" fmla="*/ 126327 h 141212"/>
                <a:gd name="connsiteX29" fmla="*/ 131549 w 189530"/>
                <a:gd name="connsiteY29" fmla="*/ 126405 h 141212"/>
                <a:gd name="connsiteX30" fmla="*/ 131315 w 189530"/>
                <a:gd name="connsiteY30" fmla="*/ 138407 h 141212"/>
                <a:gd name="connsiteX31" fmla="*/ 135446 w 189530"/>
                <a:gd name="connsiteY31" fmla="*/ 139576 h 141212"/>
                <a:gd name="connsiteX32" fmla="*/ 134121 w 189530"/>
                <a:gd name="connsiteY32" fmla="*/ 141212 h 141212"/>
                <a:gd name="connsiteX33" fmla="*/ 67333 w 189530"/>
                <a:gd name="connsiteY33" fmla="*/ 141212 h 141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89530" h="141212">
                  <a:moveTo>
                    <a:pt x="67333" y="141212"/>
                  </a:moveTo>
                  <a:lnTo>
                    <a:pt x="66866" y="131159"/>
                  </a:lnTo>
                  <a:lnTo>
                    <a:pt x="61410" y="131081"/>
                  </a:lnTo>
                  <a:lnTo>
                    <a:pt x="61255" y="125782"/>
                  </a:lnTo>
                  <a:lnTo>
                    <a:pt x="51279" y="125080"/>
                  </a:lnTo>
                  <a:lnTo>
                    <a:pt x="50344" y="94687"/>
                  </a:lnTo>
                  <a:lnTo>
                    <a:pt x="47227" y="93051"/>
                  </a:lnTo>
                  <a:lnTo>
                    <a:pt x="47694" y="62189"/>
                  </a:lnTo>
                  <a:lnTo>
                    <a:pt x="78" y="62423"/>
                  </a:lnTo>
                  <a:lnTo>
                    <a:pt x="0" y="31562"/>
                  </a:lnTo>
                  <a:lnTo>
                    <a:pt x="30471" y="30783"/>
                  </a:lnTo>
                  <a:lnTo>
                    <a:pt x="31017" y="0"/>
                  </a:lnTo>
                  <a:lnTo>
                    <a:pt x="142693" y="0"/>
                  </a:lnTo>
                  <a:lnTo>
                    <a:pt x="144953" y="8806"/>
                  </a:lnTo>
                  <a:lnTo>
                    <a:pt x="151577" y="12469"/>
                  </a:lnTo>
                  <a:lnTo>
                    <a:pt x="153448" y="23380"/>
                  </a:lnTo>
                  <a:lnTo>
                    <a:pt x="162176" y="28289"/>
                  </a:lnTo>
                  <a:lnTo>
                    <a:pt x="165216" y="33667"/>
                  </a:lnTo>
                  <a:lnTo>
                    <a:pt x="162800" y="46993"/>
                  </a:lnTo>
                  <a:lnTo>
                    <a:pt x="164436" y="56267"/>
                  </a:lnTo>
                  <a:lnTo>
                    <a:pt x="175425" y="75048"/>
                  </a:lnTo>
                  <a:lnTo>
                    <a:pt x="174100" y="79880"/>
                  </a:lnTo>
                  <a:lnTo>
                    <a:pt x="166384" y="81517"/>
                  </a:lnTo>
                  <a:lnTo>
                    <a:pt x="166696" y="86660"/>
                  </a:lnTo>
                  <a:lnTo>
                    <a:pt x="173632" y="94843"/>
                  </a:lnTo>
                  <a:lnTo>
                    <a:pt x="184309" y="99285"/>
                  </a:lnTo>
                  <a:lnTo>
                    <a:pt x="189530" y="110040"/>
                  </a:lnTo>
                  <a:lnTo>
                    <a:pt x="142849" y="109728"/>
                  </a:lnTo>
                  <a:lnTo>
                    <a:pt x="142537" y="126327"/>
                  </a:lnTo>
                  <a:lnTo>
                    <a:pt x="131549" y="126405"/>
                  </a:lnTo>
                  <a:lnTo>
                    <a:pt x="131315" y="138407"/>
                  </a:lnTo>
                  <a:lnTo>
                    <a:pt x="135446" y="139576"/>
                  </a:lnTo>
                  <a:lnTo>
                    <a:pt x="134121" y="141212"/>
                  </a:lnTo>
                  <a:lnTo>
                    <a:pt x="67333" y="141212"/>
                  </a:lnTo>
                  <a:close/>
                </a:path>
              </a:pathLst>
            </a:custGeom>
            <a:solidFill>
              <a:srgbClr val="336933"/>
            </a:solidFill>
            <a:ln w="7792"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5EA0D02B-DBE1-4CA5-8EA0-5CE382F5C3D2}"/>
                </a:ext>
              </a:extLst>
            </p:cNvPr>
            <p:cNvSpPr/>
            <p:nvPr/>
          </p:nvSpPr>
          <p:spPr>
            <a:xfrm>
              <a:off x="14625126" y="2692873"/>
              <a:ext cx="189530" cy="141212"/>
            </a:xfrm>
            <a:custGeom>
              <a:avLst/>
              <a:gdLst>
                <a:gd name="connsiteX0" fmla="*/ 67333 w 189530"/>
                <a:gd name="connsiteY0" fmla="*/ 141212 h 141212"/>
                <a:gd name="connsiteX1" fmla="*/ 66866 w 189530"/>
                <a:gd name="connsiteY1" fmla="*/ 131159 h 141212"/>
                <a:gd name="connsiteX2" fmla="*/ 61410 w 189530"/>
                <a:gd name="connsiteY2" fmla="*/ 131081 h 141212"/>
                <a:gd name="connsiteX3" fmla="*/ 61255 w 189530"/>
                <a:gd name="connsiteY3" fmla="*/ 125782 h 141212"/>
                <a:gd name="connsiteX4" fmla="*/ 51279 w 189530"/>
                <a:gd name="connsiteY4" fmla="*/ 125080 h 141212"/>
                <a:gd name="connsiteX5" fmla="*/ 50344 w 189530"/>
                <a:gd name="connsiteY5" fmla="*/ 94687 h 141212"/>
                <a:gd name="connsiteX6" fmla="*/ 47227 w 189530"/>
                <a:gd name="connsiteY6" fmla="*/ 93051 h 141212"/>
                <a:gd name="connsiteX7" fmla="*/ 47694 w 189530"/>
                <a:gd name="connsiteY7" fmla="*/ 62189 h 141212"/>
                <a:gd name="connsiteX8" fmla="*/ 78 w 189530"/>
                <a:gd name="connsiteY8" fmla="*/ 62423 h 141212"/>
                <a:gd name="connsiteX9" fmla="*/ 0 w 189530"/>
                <a:gd name="connsiteY9" fmla="*/ 31562 h 141212"/>
                <a:gd name="connsiteX10" fmla="*/ 30471 w 189530"/>
                <a:gd name="connsiteY10" fmla="*/ 30783 h 141212"/>
                <a:gd name="connsiteX11" fmla="*/ 31017 w 189530"/>
                <a:gd name="connsiteY11" fmla="*/ 0 h 141212"/>
                <a:gd name="connsiteX12" fmla="*/ 142693 w 189530"/>
                <a:gd name="connsiteY12" fmla="*/ 0 h 141212"/>
                <a:gd name="connsiteX13" fmla="*/ 144953 w 189530"/>
                <a:gd name="connsiteY13" fmla="*/ 8806 h 141212"/>
                <a:gd name="connsiteX14" fmla="*/ 151577 w 189530"/>
                <a:gd name="connsiteY14" fmla="*/ 12469 h 141212"/>
                <a:gd name="connsiteX15" fmla="*/ 153448 w 189530"/>
                <a:gd name="connsiteY15" fmla="*/ 23380 h 141212"/>
                <a:gd name="connsiteX16" fmla="*/ 162176 w 189530"/>
                <a:gd name="connsiteY16" fmla="*/ 28289 h 141212"/>
                <a:gd name="connsiteX17" fmla="*/ 165216 w 189530"/>
                <a:gd name="connsiteY17" fmla="*/ 33667 h 141212"/>
                <a:gd name="connsiteX18" fmla="*/ 162800 w 189530"/>
                <a:gd name="connsiteY18" fmla="*/ 46993 h 141212"/>
                <a:gd name="connsiteX19" fmla="*/ 164436 w 189530"/>
                <a:gd name="connsiteY19" fmla="*/ 56267 h 141212"/>
                <a:gd name="connsiteX20" fmla="*/ 175425 w 189530"/>
                <a:gd name="connsiteY20" fmla="*/ 75048 h 141212"/>
                <a:gd name="connsiteX21" fmla="*/ 174100 w 189530"/>
                <a:gd name="connsiteY21" fmla="*/ 79880 h 141212"/>
                <a:gd name="connsiteX22" fmla="*/ 166384 w 189530"/>
                <a:gd name="connsiteY22" fmla="*/ 81517 h 141212"/>
                <a:gd name="connsiteX23" fmla="*/ 166696 w 189530"/>
                <a:gd name="connsiteY23" fmla="*/ 86660 h 141212"/>
                <a:gd name="connsiteX24" fmla="*/ 173632 w 189530"/>
                <a:gd name="connsiteY24" fmla="*/ 94843 h 141212"/>
                <a:gd name="connsiteX25" fmla="*/ 184309 w 189530"/>
                <a:gd name="connsiteY25" fmla="*/ 99285 h 141212"/>
                <a:gd name="connsiteX26" fmla="*/ 189530 w 189530"/>
                <a:gd name="connsiteY26" fmla="*/ 110040 h 141212"/>
                <a:gd name="connsiteX27" fmla="*/ 142849 w 189530"/>
                <a:gd name="connsiteY27" fmla="*/ 109728 h 141212"/>
                <a:gd name="connsiteX28" fmla="*/ 142537 w 189530"/>
                <a:gd name="connsiteY28" fmla="*/ 126327 h 141212"/>
                <a:gd name="connsiteX29" fmla="*/ 131549 w 189530"/>
                <a:gd name="connsiteY29" fmla="*/ 126405 h 141212"/>
                <a:gd name="connsiteX30" fmla="*/ 131315 w 189530"/>
                <a:gd name="connsiteY30" fmla="*/ 138407 h 141212"/>
                <a:gd name="connsiteX31" fmla="*/ 135446 w 189530"/>
                <a:gd name="connsiteY31" fmla="*/ 139576 h 141212"/>
                <a:gd name="connsiteX32" fmla="*/ 134121 w 189530"/>
                <a:gd name="connsiteY32" fmla="*/ 141212 h 141212"/>
                <a:gd name="connsiteX33" fmla="*/ 67333 w 189530"/>
                <a:gd name="connsiteY33" fmla="*/ 141212 h 141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89530" h="141212">
                  <a:moveTo>
                    <a:pt x="67333" y="141212"/>
                  </a:moveTo>
                  <a:lnTo>
                    <a:pt x="66866" y="131159"/>
                  </a:lnTo>
                  <a:lnTo>
                    <a:pt x="61410" y="131081"/>
                  </a:lnTo>
                  <a:lnTo>
                    <a:pt x="61255" y="125782"/>
                  </a:lnTo>
                  <a:lnTo>
                    <a:pt x="51279" y="125080"/>
                  </a:lnTo>
                  <a:lnTo>
                    <a:pt x="50344" y="94687"/>
                  </a:lnTo>
                  <a:lnTo>
                    <a:pt x="47227" y="93051"/>
                  </a:lnTo>
                  <a:lnTo>
                    <a:pt x="47694" y="62189"/>
                  </a:lnTo>
                  <a:lnTo>
                    <a:pt x="78" y="62423"/>
                  </a:lnTo>
                  <a:lnTo>
                    <a:pt x="0" y="31562"/>
                  </a:lnTo>
                  <a:lnTo>
                    <a:pt x="30471" y="30783"/>
                  </a:lnTo>
                  <a:lnTo>
                    <a:pt x="31017" y="0"/>
                  </a:lnTo>
                  <a:lnTo>
                    <a:pt x="142693" y="0"/>
                  </a:lnTo>
                  <a:lnTo>
                    <a:pt x="144953" y="8806"/>
                  </a:lnTo>
                  <a:lnTo>
                    <a:pt x="151577" y="12469"/>
                  </a:lnTo>
                  <a:lnTo>
                    <a:pt x="153448" y="23380"/>
                  </a:lnTo>
                  <a:lnTo>
                    <a:pt x="162176" y="28289"/>
                  </a:lnTo>
                  <a:lnTo>
                    <a:pt x="165216" y="33667"/>
                  </a:lnTo>
                  <a:lnTo>
                    <a:pt x="162800" y="46993"/>
                  </a:lnTo>
                  <a:lnTo>
                    <a:pt x="164436" y="56267"/>
                  </a:lnTo>
                  <a:lnTo>
                    <a:pt x="175425" y="75048"/>
                  </a:lnTo>
                  <a:lnTo>
                    <a:pt x="174100" y="79880"/>
                  </a:lnTo>
                  <a:lnTo>
                    <a:pt x="166384" y="81517"/>
                  </a:lnTo>
                  <a:lnTo>
                    <a:pt x="166696" y="86660"/>
                  </a:lnTo>
                  <a:lnTo>
                    <a:pt x="173632" y="94843"/>
                  </a:lnTo>
                  <a:lnTo>
                    <a:pt x="184309" y="99285"/>
                  </a:lnTo>
                  <a:lnTo>
                    <a:pt x="189530" y="110040"/>
                  </a:lnTo>
                  <a:lnTo>
                    <a:pt x="142849" y="109728"/>
                  </a:lnTo>
                  <a:lnTo>
                    <a:pt x="142537" y="126327"/>
                  </a:lnTo>
                  <a:lnTo>
                    <a:pt x="131549" y="126405"/>
                  </a:lnTo>
                  <a:lnTo>
                    <a:pt x="131315" y="138407"/>
                  </a:lnTo>
                  <a:lnTo>
                    <a:pt x="135446" y="139576"/>
                  </a:lnTo>
                  <a:lnTo>
                    <a:pt x="134121" y="141212"/>
                  </a:lnTo>
                  <a:lnTo>
                    <a:pt x="67333" y="141212"/>
                  </a:lnTo>
                  <a:close/>
                </a:path>
              </a:pathLst>
            </a:custGeom>
            <a:noFill/>
            <a:ln w="4208" cap="flat">
              <a:solidFill>
                <a:srgbClr val="FFFFFF"/>
              </a:solid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E32A5209-8F69-487A-97C8-2EAA29CF9D7A}"/>
                </a:ext>
              </a:extLst>
            </p:cNvPr>
            <p:cNvSpPr/>
            <p:nvPr/>
          </p:nvSpPr>
          <p:spPr>
            <a:xfrm>
              <a:off x="15908896" y="2711031"/>
              <a:ext cx="172618" cy="136068"/>
            </a:xfrm>
            <a:custGeom>
              <a:avLst/>
              <a:gdLst>
                <a:gd name="connsiteX0" fmla="*/ 0 w 172618"/>
                <a:gd name="connsiteY0" fmla="*/ 136069 h 136068"/>
                <a:gd name="connsiteX1" fmla="*/ 2494 w 172618"/>
                <a:gd name="connsiteY1" fmla="*/ 11768 h 136068"/>
                <a:gd name="connsiteX2" fmla="*/ 47772 w 172618"/>
                <a:gd name="connsiteY2" fmla="*/ 11300 h 136068"/>
                <a:gd name="connsiteX3" fmla="*/ 47928 w 172618"/>
                <a:gd name="connsiteY3" fmla="*/ 390 h 136068"/>
                <a:gd name="connsiteX4" fmla="*/ 172619 w 172618"/>
                <a:gd name="connsiteY4" fmla="*/ 0 h 136068"/>
                <a:gd name="connsiteX5" fmla="*/ 172541 w 172618"/>
                <a:gd name="connsiteY5" fmla="*/ 40447 h 136068"/>
                <a:gd name="connsiteX6" fmla="*/ 151733 w 172618"/>
                <a:gd name="connsiteY6" fmla="*/ 40992 h 136068"/>
                <a:gd name="connsiteX7" fmla="*/ 151421 w 172618"/>
                <a:gd name="connsiteY7" fmla="*/ 72711 h 136068"/>
                <a:gd name="connsiteX8" fmla="*/ 134588 w 172618"/>
                <a:gd name="connsiteY8" fmla="*/ 72633 h 136068"/>
                <a:gd name="connsiteX9" fmla="*/ 135134 w 172618"/>
                <a:gd name="connsiteY9" fmla="*/ 134900 h 136068"/>
                <a:gd name="connsiteX10" fmla="*/ 0 w 172618"/>
                <a:gd name="connsiteY10" fmla="*/ 136069 h 13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2618" h="136068">
                  <a:moveTo>
                    <a:pt x="0" y="136069"/>
                  </a:moveTo>
                  <a:lnTo>
                    <a:pt x="2494" y="11768"/>
                  </a:lnTo>
                  <a:lnTo>
                    <a:pt x="47772" y="11300"/>
                  </a:lnTo>
                  <a:lnTo>
                    <a:pt x="47928" y="390"/>
                  </a:lnTo>
                  <a:lnTo>
                    <a:pt x="172619" y="0"/>
                  </a:lnTo>
                  <a:lnTo>
                    <a:pt x="172541" y="40447"/>
                  </a:lnTo>
                  <a:lnTo>
                    <a:pt x="151733" y="40992"/>
                  </a:lnTo>
                  <a:lnTo>
                    <a:pt x="151421" y="72711"/>
                  </a:lnTo>
                  <a:lnTo>
                    <a:pt x="134588" y="72633"/>
                  </a:lnTo>
                  <a:lnTo>
                    <a:pt x="135134" y="134900"/>
                  </a:lnTo>
                  <a:lnTo>
                    <a:pt x="0" y="136069"/>
                  </a:lnTo>
                  <a:close/>
                </a:path>
              </a:pathLst>
            </a:custGeom>
            <a:solidFill>
              <a:srgbClr val="336933"/>
            </a:solidFill>
            <a:ln w="7792"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A4F375FC-1541-4581-B8F9-C4B251C47B40}"/>
                </a:ext>
              </a:extLst>
            </p:cNvPr>
            <p:cNvSpPr/>
            <p:nvPr/>
          </p:nvSpPr>
          <p:spPr>
            <a:xfrm>
              <a:off x="15908896" y="2711031"/>
              <a:ext cx="172618" cy="136068"/>
            </a:xfrm>
            <a:custGeom>
              <a:avLst/>
              <a:gdLst>
                <a:gd name="connsiteX0" fmla="*/ 0 w 172618"/>
                <a:gd name="connsiteY0" fmla="*/ 136069 h 136068"/>
                <a:gd name="connsiteX1" fmla="*/ 2494 w 172618"/>
                <a:gd name="connsiteY1" fmla="*/ 11768 h 136068"/>
                <a:gd name="connsiteX2" fmla="*/ 47772 w 172618"/>
                <a:gd name="connsiteY2" fmla="*/ 11300 h 136068"/>
                <a:gd name="connsiteX3" fmla="*/ 47928 w 172618"/>
                <a:gd name="connsiteY3" fmla="*/ 390 h 136068"/>
                <a:gd name="connsiteX4" fmla="*/ 172619 w 172618"/>
                <a:gd name="connsiteY4" fmla="*/ 0 h 136068"/>
                <a:gd name="connsiteX5" fmla="*/ 172541 w 172618"/>
                <a:gd name="connsiteY5" fmla="*/ 40447 h 136068"/>
                <a:gd name="connsiteX6" fmla="*/ 151733 w 172618"/>
                <a:gd name="connsiteY6" fmla="*/ 40992 h 136068"/>
                <a:gd name="connsiteX7" fmla="*/ 151421 w 172618"/>
                <a:gd name="connsiteY7" fmla="*/ 72711 h 136068"/>
                <a:gd name="connsiteX8" fmla="*/ 134588 w 172618"/>
                <a:gd name="connsiteY8" fmla="*/ 72633 h 136068"/>
                <a:gd name="connsiteX9" fmla="*/ 135134 w 172618"/>
                <a:gd name="connsiteY9" fmla="*/ 134900 h 136068"/>
                <a:gd name="connsiteX10" fmla="*/ 0 w 172618"/>
                <a:gd name="connsiteY10" fmla="*/ 136069 h 13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2618" h="136068">
                  <a:moveTo>
                    <a:pt x="0" y="136069"/>
                  </a:moveTo>
                  <a:lnTo>
                    <a:pt x="2494" y="11768"/>
                  </a:lnTo>
                  <a:lnTo>
                    <a:pt x="47772" y="11300"/>
                  </a:lnTo>
                  <a:lnTo>
                    <a:pt x="47928" y="390"/>
                  </a:lnTo>
                  <a:lnTo>
                    <a:pt x="172619" y="0"/>
                  </a:lnTo>
                  <a:lnTo>
                    <a:pt x="172541" y="40447"/>
                  </a:lnTo>
                  <a:lnTo>
                    <a:pt x="151733" y="40992"/>
                  </a:lnTo>
                  <a:lnTo>
                    <a:pt x="151421" y="72711"/>
                  </a:lnTo>
                  <a:lnTo>
                    <a:pt x="134588" y="72633"/>
                  </a:lnTo>
                  <a:lnTo>
                    <a:pt x="135134" y="134900"/>
                  </a:lnTo>
                  <a:lnTo>
                    <a:pt x="0" y="136069"/>
                  </a:lnTo>
                  <a:close/>
                </a:path>
              </a:pathLst>
            </a:custGeom>
            <a:noFill/>
            <a:ln w="4208" cap="flat">
              <a:solidFill>
                <a:srgbClr val="FFFFFF"/>
              </a:solid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38D5F1AD-5F5D-494B-8AD6-CAC4FFDDB4C5}"/>
                </a:ext>
              </a:extLst>
            </p:cNvPr>
            <p:cNvSpPr/>
            <p:nvPr/>
          </p:nvSpPr>
          <p:spPr>
            <a:xfrm>
              <a:off x="14592472" y="2723734"/>
              <a:ext cx="99986" cy="189062"/>
            </a:xfrm>
            <a:custGeom>
              <a:avLst/>
              <a:gdLst>
                <a:gd name="connsiteX0" fmla="*/ 857 w 99986"/>
                <a:gd name="connsiteY0" fmla="*/ 167475 h 189062"/>
                <a:gd name="connsiteX1" fmla="*/ 0 w 99986"/>
                <a:gd name="connsiteY1" fmla="*/ 101545 h 189062"/>
                <a:gd name="connsiteX2" fmla="*/ 857 w 99986"/>
                <a:gd name="connsiteY2" fmla="*/ 0 h 189062"/>
                <a:gd name="connsiteX3" fmla="*/ 32653 w 99986"/>
                <a:gd name="connsiteY3" fmla="*/ 701 h 189062"/>
                <a:gd name="connsiteX4" fmla="*/ 32731 w 99986"/>
                <a:gd name="connsiteY4" fmla="*/ 31562 h 189062"/>
                <a:gd name="connsiteX5" fmla="*/ 80348 w 99986"/>
                <a:gd name="connsiteY5" fmla="*/ 31329 h 189062"/>
                <a:gd name="connsiteX6" fmla="*/ 79880 w 99986"/>
                <a:gd name="connsiteY6" fmla="*/ 62190 h 189062"/>
                <a:gd name="connsiteX7" fmla="*/ 82998 w 99986"/>
                <a:gd name="connsiteY7" fmla="*/ 63826 h 189062"/>
                <a:gd name="connsiteX8" fmla="*/ 83933 w 99986"/>
                <a:gd name="connsiteY8" fmla="*/ 94220 h 189062"/>
                <a:gd name="connsiteX9" fmla="*/ 93908 w 99986"/>
                <a:gd name="connsiteY9" fmla="*/ 94921 h 189062"/>
                <a:gd name="connsiteX10" fmla="*/ 94064 w 99986"/>
                <a:gd name="connsiteY10" fmla="*/ 100220 h 189062"/>
                <a:gd name="connsiteX11" fmla="*/ 99519 w 99986"/>
                <a:gd name="connsiteY11" fmla="*/ 100298 h 189062"/>
                <a:gd name="connsiteX12" fmla="*/ 99987 w 99986"/>
                <a:gd name="connsiteY12" fmla="*/ 110351 h 189062"/>
                <a:gd name="connsiteX13" fmla="*/ 98194 w 99986"/>
                <a:gd name="connsiteY13" fmla="*/ 188205 h 189062"/>
                <a:gd name="connsiteX14" fmla="*/ 49565 w 99986"/>
                <a:gd name="connsiteY14" fmla="*/ 189063 h 189062"/>
                <a:gd name="connsiteX15" fmla="*/ 40603 w 99986"/>
                <a:gd name="connsiteY15" fmla="*/ 183062 h 189062"/>
                <a:gd name="connsiteX16" fmla="*/ 34758 w 99986"/>
                <a:gd name="connsiteY16" fmla="*/ 172541 h 189062"/>
                <a:gd name="connsiteX17" fmla="*/ 19639 w 99986"/>
                <a:gd name="connsiteY17" fmla="*/ 161553 h 189062"/>
                <a:gd name="connsiteX18" fmla="*/ 15898 w 99986"/>
                <a:gd name="connsiteY18" fmla="*/ 161397 h 189062"/>
                <a:gd name="connsiteX19" fmla="*/ 7871 w 99986"/>
                <a:gd name="connsiteY19" fmla="*/ 167709 h 189062"/>
                <a:gd name="connsiteX20" fmla="*/ 857 w 99986"/>
                <a:gd name="connsiteY20" fmla="*/ 167475 h 18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986" h="189062">
                  <a:moveTo>
                    <a:pt x="857" y="167475"/>
                  </a:moveTo>
                  <a:lnTo>
                    <a:pt x="0" y="101545"/>
                  </a:lnTo>
                  <a:lnTo>
                    <a:pt x="857" y="0"/>
                  </a:lnTo>
                  <a:lnTo>
                    <a:pt x="32653" y="701"/>
                  </a:lnTo>
                  <a:lnTo>
                    <a:pt x="32731" y="31562"/>
                  </a:lnTo>
                  <a:lnTo>
                    <a:pt x="80348" y="31329"/>
                  </a:lnTo>
                  <a:lnTo>
                    <a:pt x="79880" y="62190"/>
                  </a:lnTo>
                  <a:lnTo>
                    <a:pt x="82998" y="63826"/>
                  </a:lnTo>
                  <a:lnTo>
                    <a:pt x="83933" y="94220"/>
                  </a:lnTo>
                  <a:lnTo>
                    <a:pt x="93908" y="94921"/>
                  </a:lnTo>
                  <a:lnTo>
                    <a:pt x="94064" y="100220"/>
                  </a:lnTo>
                  <a:lnTo>
                    <a:pt x="99519" y="100298"/>
                  </a:lnTo>
                  <a:lnTo>
                    <a:pt x="99987" y="110351"/>
                  </a:lnTo>
                  <a:lnTo>
                    <a:pt x="98194" y="188205"/>
                  </a:lnTo>
                  <a:lnTo>
                    <a:pt x="49565" y="189063"/>
                  </a:lnTo>
                  <a:lnTo>
                    <a:pt x="40603" y="183062"/>
                  </a:lnTo>
                  <a:lnTo>
                    <a:pt x="34758" y="172541"/>
                  </a:lnTo>
                  <a:lnTo>
                    <a:pt x="19639" y="161553"/>
                  </a:lnTo>
                  <a:lnTo>
                    <a:pt x="15898" y="161397"/>
                  </a:lnTo>
                  <a:lnTo>
                    <a:pt x="7871" y="167709"/>
                  </a:lnTo>
                  <a:lnTo>
                    <a:pt x="857" y="167475"/>
                  </a:lnTo>
                  <a:close/>
                </a:path>
              </a:pathLst>
            </a:custGeom>
            <a:solidFill>
              <a:srgbClr val="336933"/>
            </a:solidFill>
            <a:ln w="7792"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FF769E78-5D18-428A-A511-3B9A16564636}"/>
                </a:ext>
              </a:extLst>
            </p:cNvPr>
            <p:cNvSpPr/>
            <p:nvPr/>
          </p:nvSpPr>
          <p:spPr>
            <a:xfrm>
              <a:off x="14592472" y="2723734"/>
              <a:ext cx="99986" cy="189062"/>
            </a:xfrm>
            <a:custGeom>
              <a:avLst/>
              <a:gdLst>
                <a:gd name="connsiteX0" fmla="*/ 857 w 99986"/>
                <a:gd name="connsiteY0" fmla="*/ 167475 h 189062"/>
                <a:gd name="connsiteX1" fmla="*/ 0 w 99986"/>
                <a:gd name="connsiteY1" fmla="*/ 101545 h 189062"/>
                <a:gd name="connsiteX2" fmla="*/ 857 w 99986"/>
                <a:gd name="connsiteY2" fmla="*/ 0 h 189062"/>
                <a:gd name="connsiteX3" fmla="*/ 32653 w 99986"/>
                <a:gd name="connsiteY3" fmla="*/ 701 h 189062"/>
                <a:gd name="connsiteX4" fmla="*/ 32731 w 99986"/>
                <a:gd name="connsiteY4" fmla="*/ 31562 h 189062"/>
                <a:gd name="connsiteX5" fmla="*/ 80348 w 99986"/>
                <a:gd name="connsiteY5" fmla="*/ 31329 h 189062"/>
                <a:gd name="connsiteX6" fmla="*/ 79880 w 99986"/>
                <a:gd name="connsiteY6" fmla="*/ 62190 h 189062"/>
                <a:gd name="connsiteX7" fmla="*/ 82998 w 99986"/>
                <a:gd name="connsiteY7" fmla="*/ 63826 h 189062"/>
                <a:gd name="connsiteX8" fmla="*/ 83933 w 99986"/>
                <a:gd name="connsiteY8" fmla="*/ 94220 h 189062"/>
                <a:gd name="connsiteX9" fmla="*/ 93908 w 99986"/>
                <a:gd name="connsiteY9" fmla="*/ 94921 h 189062"/>
                <a:gd name="connsiteX10" fmla="*/ 94064 w 99986"/>
                <a:gd name="connsiteY10" fmla="*/ 100220 h 189062"/>
                <a:gd name="connsiteX11" fmla="*/ 99519 w 99986"/>
                <a:gd name="connsiteY11" fmla="*/ 100298 h 189062"/>
                <a:gd name="connsiteX12" fmla="*/ 99987 w 99986"/>
                <a:gd name="connsiteY12" fmla="*/ 110351 h 189062"/>
                <a:gd name="connsiteX13" fmla="*/ 98194 w 99986"/>
                <a:gd name="connsiteY13" fmla="*/ 188205 h 189062"/>
                <a:gd name="connsiteX14" fmla="*/ 49565 w 99986"/>
                <a:gd name="connsiteY14" fmla="*/ 189063 h 189062"/>
                <a:gd name="connsiteX15" fmla="*/ 40603 w 99986"/>
                <a:gd name="connsiteY15" fmla="*/ 183062 h 189062"/>
                <a:gd name="connsiteX16" fmla="*/ 34758 w 99986"/>
                <a:gd name="connsiteY16" fmla="*/ 172541 h 189062"/>
                <a:gd name="connsiteX17" fmla="*/ 19639 w 99986"/>
                <a:gd name="connsiteY17" fmla="*/ 161553 h 189062"/>
                <a:gd name="connsiteX18" fmla="*/ 15898 w 99986"/>
                <a:gd name="connsiteY18" fmla="*/ 161397 h 189062"/>
                <a:gd name="connsiteX19" fmla="*/ 7871 w 99986"/>
                <a:gd name="connsiteY19" fmla="*/ 167709 h 189062"/>
                <a:gd name="connsiteX20" fmla="*/ 857 w 99986"/>
                <a:gd name="connsiteY20" fmla="*/ 167475 h 18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986" h="189062">
                  <a:moveTo>
                    <a:pt x="857" y="167475"/>
                  </a:moveTo>
                  <a:lnTo>
                    <a:pt x="0" y="101545"/>
                  </a:lnTo>
                  <a:lnTo>
                    <a:pt x="857" y="0"/>
                  </a:lnTo>
                  <a:lnTo>
                    <a:pt x="32653" y="701"/>
                  </a:lnTo>
                  <a:lnTo>
                    <a:pt x="32731" y="31562"/>
                  </a:lnTo>
                  <a:lnTo>
                    <a:pt x="80348" y="31329"/>
                  </a:lnTo>
                  <a:lnTo>
                    <a:pt x="79880" y="62190"/>
                  </a:lnTo>
                  <a:lnTo>
                    <a:pt x="82998" y="63826"/>
                  </a:lnTo>
                  <a:lnTo>
                    <a:pt x="83933" y="94220"/>
                  </a:lnTo>
                  <a:lnTo>
                    <a:pt x="93908" y="94921"/>
                  </a:lnTo>
                  <a:lnTo>
                    <a:pt x="94064" y="100220"/>
                  </a:lnTo>
                  <a:lnTo>
                    <a:pt x="99519" y="100298"/>
                  </a:lnTo>
                  <a:lnTo>
                    <a:pt x="99987" y="110351"/>
                  </a:lnTo>
                  <a:lnTo>
                    <a:pt x="98194" y="188205"/>
                  </a:lnTo>
                  <a:lnTo>
                    <a:pt x="49565" y="189063"/>
                  </a:lnTo>
                  <a:lnTo>
                    <a:pt x="40603" y="183062"/>
                  </a:lnTo>
                  <a:lnTo>
                    <a:pt x="34758" y="172541"/>
                  </a:lnTo>
                  <a:lnTo>
                    <a:pt x="19639" y="161553"/>
                  </a:lnTo>
                  <a:lnTo>
                    <a:pt x="15898" y="161397"/>
                  </a:lnTo>
                  <a:lnTo>
                    <a:pt x="7871" y="167709"/>
                  </a:lnTo>
                  <a:lnTo>
                    <a:pt x="857" y="167475"/>
                  </a:lnTo>
                  <a:close/>
                </a:path>
              </a:pathLst>
            </a:custGeom>
            <a:noFill/>
            <a:ln w="4208" cap="flat">
              <a:solidFill>
                <a:srgbClr val="FFFFFF"/>
              </a:solid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36338465-82F6-4EE1-B4A3-8BFC7AA868C5}"/>
                </a:ext>
              </a:extLst>
            </p:cNvPr>
            <p:cNvSpPr/>
            <p:nvPr/>
          </p:nvSpPr>
          <p:spPr>
            <a:xfrm>
              <a:off x="15493520" y="2746100"/>
              <a:ext cx="155240" cy="162254"/>
            </a:xfrm>
            <a:custGeom>
              <a:avLst/>
              <a:gdLst>
                <a:gd name="connsiteX0" fmla="*/ 30783 w 155240"/>
                <a:gd name="connsiteY0" fmla="*/ 161865 h 162254"/>
                <a:gd name="connsiteX1" fmla="*/ 31952 w 155240"/>
                <a:gd name="connsiteY1" fmla="*/ 131861 h 162254"/>
                <a:gd name="connsiteX2" fmla="*/ 390 w 155240"/>
                <a:gd name="connsiteY2" fmla="*/ 130380 h 162254"/>
                <a:gd name="connsiteX3" fmla="*/ 1247 w 155240"/>
                <a:gd name="connsiteY3" fmla="*/ 115027 h 162254"/>
                <a:gd name="connsiteX4" fmla="*/ 0 w 155240"/>
                <a:gd name="connsiteY4" fmla="*/ 35927 h 162254"/>
                <a:gd name="connsiteX5" fmla="*/ 1013 w 155240"/>
                <a:gd name="connsiteY5" fmla="*/ 0 h 162254"/>
                <a:gd name="connsiteX6" fmla="*/ 15898 w 155240"/>
                <a:gd name="connsiteY6" fmla="*/ 14339 h 162254"/>
                <a:gd name="connsiteX7" fmla="*/ 33900 w 155240"/>
                <a:gd name="connsiteY7" fmla="*/ 6936 h 162254"/>
                <a:gd name="connsiteX8" fmla="*/ 42706 w 155240"/>
                <a:gd name="connsiteY8" fmla="*/ 20418 h 162254"/>
                <a:gd name="connsiteX9" fmla="*/ 46915 w 155240"/>
                <a:gd name="connsiteY9" fmla="*/ 21509 h 162254"/>
                <a:gd name="connsiteX10" fmla="*/ 52526 w 155240"/>
                <a:gd name="connsiteY10" fmla="*/ 25328 h 162254"/>
                <a:gd name="connsiteX11" fmla="*/ 58760 w 155240"/>
                <a:gd name="connsiteY11" fmla="*/ 36706 h 162254"/>
                <a:gd name="connsiteX12" fmla="*/ 62345 w 155240"/>
                <a:gd name="connsiteY12" fmla="*/ 37485 h 162254"/>
                <a:gd name="connsiteX13" fmla="*/ 68814 w 155240"/>
                <a:gd name="connsiteY13" fmla="*/ 36082 h 162254"/>
                <a:gd name="connsiteX14" fmla="*/ 71853 w 155240"/>
                <a:gd name="connsiteY14" fmla="*/ 32420 h 162254"/>
                <a:gd name="connsiteX15" fmla="*/ 67333 w 155240"/>
                <a:gd name="connsiteY15" fmla="*/ 16366 h 162254"/>
                <a:gd name="connsiteX16" fmla="*/ 71385 w 155240"/>
                <a:gd name="connsiteY16" fmla="*/ 13092 h 162254"/>
                <a:gd name="connsiteX17" fmla="*/ 79257 w 155240"/>
                <a:gd name="connsiteY17" fmla="*/ 14495 h 162254"/>
                <a:gd name="connsiteX18" fmla="*/ 87907 w 155240"/>
                <a:gd name="connsiteY18" fmla="*/ 22444 h 162254"/>
                <a:gd name="connsiteX19" fmla="*/ 110195 w 155240"/>
                <a:gd name="connsiteY19" fmla="*/ 18704 h 162254"/>
                <a:gd name="connsiteX20" fmla="*/ 119314 w 155240"/>
                <a:gd name="connsiteY20" fmla="*/ 30549 h 162254"/>
                <a:gd name="connsiteX21" fmla="*/ 128743 w 155240"/>
                <a:gd name="connsiteY21" fmla="*/ 20340 h 162254"/>
                <a:gd name="connsiteX22" fmla="*/ 134276 w 155240"/>
                <a:gd name="connsiteY22" fmla="*/ 18392 h 162254"/>
                <a:gd name="connsiteX23" fmla="*/ 147992 w 155240"/>
                <a:gd name="connsiteY23" fmla="*/ 21042 h 162254"/>
                <a:gd name="connsiteX24" fmla="*/ 155240 w 155240"/>
                <a:gd name="connsiteY24" fmla="*/ 8261 h 162254"/>
                <a:gd name="connsiteX25" fmla="*/ 155006 w 155240"/>
                <a:gd name="connsiteY25" fmla="*/ 69593 h 162254"/>
                <a:gd name="connsiteX26" fmla="*/ 154850 w 155240"/>
                <a:gd name="connsiteY26" fmla="*/ 99753 h 162254"/>
                <a:gd name="connsiteX27" fmla="*/ 124925 w 155240"/>
                <a:gd name="connsiteY27" fmla="*/ 102091 h 162254"/>
                <a:gd name="connsiteX28" fmla="*/ 121729 w 155240"/>
                <a:gd name="connsiteY28" fmla="*/ 162254 h 162254"/>
                <a:gd name="connsiteX29" fmla="*/ 30783 w 155240"/>
                <a:gd name="connsiteY29" fmla="*/ 161865 h 16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55240" h="162254">
                  <a:moveTo>
                    <a:pt x="30783" y="161865"/>
                  </a:moveTo>
                  <a:lnTo>
                    <a:pt x="31952" y="131861"/>
                  </a:lnTo>
                  <a:lnTo>
                    <a:pt x="390" y="130380"/>
                  </a:lnTo>
                  <a:lnTo>
                    <a:pt x="1247" y="115027"/>
                  </a:lnTo>
                  <a:lnTo>
                    <a:pt x="0" y="35927"/>
                  </a:lnTo>
                  <a:lnTo>
                    <a:pt x="1013" y="0"/>
                  </a:lnTo>
                  <a:lnTo>
                    <a:pt x="15898" y="14339"/>
                  </a:lnTo>
                  <a:lnTo>
                    <a:pt x="33900" y="6936"/>
                  </a:lnTo>
                  <a:lnTo>
                    <a:pt x="42706" y="20418"/>
                  </a:lnTo>
                  <a:lnTo>
                    <a:pt x="46915" y="21509"/>
                  </a:lnTo>
                  <a:lnTo>
                    <a:pt x="52526" y="25328"/>
                  </a:lnTo>
                  <a:lnTo>
                    <a:pt x="58760" y="36706"/>
                  </a:lnTo>
                  <a:lnTo>
                    <a:pt x="62345" y="37485"/>
                  </a:lnTo>
                  <a:lnTo>
                    <a:pt x="68814" y="36082"/>
                  </a:lnTo>
                  <a:lnTo>
                    <a:pt x="71853" y="32420"/>
                  </a:lnTo>
                  <a:lnTo>
                    <a:pt x="67333" y="16366"/>
                  </a:lnTo>
                  <a:lnTo>
                    <a:pt x="71385" y="13092"/>
                  </a:lnTo>
                  <a:lnTo>
                    <a:pt x="79257" y="14495"/>
                  </a:lnTo>
                  <a:lnTo>
                    <a:pt x="87907" y="22444"/>
                  </a:lnTo>
                  <a:lnTo>
                    <a:pt x="110195" y="18704"/>
                  </a:lnTo>
                  <a:lnTo>
                    <a:pt x="119314" y="30549"/>
                  </a:lnTo>
                  <a:lnTo>
                    <a:pt x="128743" y="20340"/>
                  </a:lnTo>
                  <a:lnTo>
                    <a:pt x="134276" y="18392"/>
                  </a:lnTo>
                  <a:lnTo>
                    <a:pt x="147992" y="21042"/>
                  </a:lnTo>
                  <a:lnTo>
                    <a:pt x="155240" y="8261"/>
                  </a:lnTo>
                  <a:lnTo>
                    <a:pt x="155006" y="69593"/>
                  </a:lnTo>
                  <a:lnTo>
                    <a:pt x="154850" y="99753"/>
                  </a:lnTo>
                  <a:lnTo>
                    <a:pt x="124925" y="102091"/>
                  </a:lnTo>
                  <a:lnTo>
                    <a:pt x="121729" y="162254"/>
                  </a:lnTo>
                  <a:lnTo>
                    <a:pt x="30783" y="161865"/>
                  </a:lnTo>
                  <a:close/>
                </a:path>
              </a:pathLst>
            </a:custGeom>
            <a:solidFill>
              <a:srgbClr val="336933"/>
            </a:solidFill>
            <a:ln w="7792"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B5539894-72D7-4604-8683-10B79352C2BD}"/>
                </a:ext>
              </a:extLst>
            </p:cNvPr>
            <p:cNvSpPr/>
            <p:nvPr/>
          </p:nvSpPr>
          <p:spPr>
            <a:xfrm>
              <a:off x="15493520" y="2746100"/>
              <a:ext cx="155240" cy="162254"/>
            </a:xfrm>
            <a:custGeom>
              <a:avLst/>
              <a:gdLst>
                <a:gd name="connsiteX0" fmla="*/ 30783 w 155240"/>
                <a:gd name="connsiteY0" fmla="*/ 161865 h 162254"/>
                <a:gd name="connsiteX1" fmla="*/ 31952 w 155240"/>
                <a:gd name="connsiteY1" fmla="*/ 131861 h 162254"/>
                <a:gd name="connsiteX2" fmla="*/ 390 w 155240"/>
                <a:gd name="connsiteY2" fmla="*/ 130380 h 162254"/>
                <a:gd name="connsiteX3" fmla="*/ 1247 w 155240"/>
                <a:gd name="connsiteY3" fmla="*/ 115027 h 162254"/>
                <a:gd name="connsiteX4" fmla="*/ 0 w 155240"/>
                <a:gd name="connsiteY4" fmla="*/ 35927 h 162254"/>
                <a:gd name="connsiteX5" fmla="*/ 1013 w 155240"/>
                <a:gd name="connsiteY5" fmla="*/ 0 h 162254"/>
                <a:gd name="connsiteX6" fmla="*/ 15898 w 155240"/>
                <a:gd name="connsiteY6" fmla="*/ 14339 h 162254"/>
                <a:gd name="connsiteX7" fmla="*/ 33900 w 155240"/>
                <a:gd name="connsiteY7" fmla="*/ 6936 h 162254"/>
                <a:gd name="connsiteX8" fmla="*/ 42706 w 155240"/>
                <a:gd name="connsiteY8" fmla="*/ 20418 h 162254"/>
                <a:gd name="connsiteX9" fmla="*/ 46915 w 155240"/>
                <a:gd name="connsiteY9" fmla="*/ 21509 h 162254"/>
                <a:gd name="connsiteX10" fmla="*/ 52526 w 155240"/>
                <a:gd name="connsiteY10" fmla="*/ 25328 h 162254"/>
                <a:gd name="connsiteX11" fmla="*/ 58760 w 155240"/>
                <a:gd name="connsiteY11" fmla="*/ 36706 h 162254"/>
                <a:gd name="connsiteX12" fmla="*/ 62345 w 155240"/>
                <a:gd name="connsiteY12" fmla="*/ 37485 h 162254"/>
                <a:gd name="connsiteX13" fmla="*/ 68814 w 155240"/>
                <a:gd name="connsiteY13" fmla="*/ 36082 h 162254"/>
                <a:gd name="connsiteX14" fmla="*/ 71853 w 155240"/>
                <a:gd name="connsiteY14" fmla="*/ 32420 h 162254"/>
                <a:gd name="connsiteX15" fmla="*/ 67333 w 155240"/>
                <a:gd name="connsiteY15" fmla="*/ 16366 h 162254"/>
                <a:gd name="connsiteX16" fmla="*/ 71385 w 155240"/>
                <a:gd name="connsiteY16" fmla="*/ 13092 h 162254"/>
                <a:gd name="connsiteX17" fmla="*/ 79257 w 155240"/>
                <a:gd name="connsiteY17" fmla="*/ 14495 h 162254"/>
                <a:gd name="connsiteX18" fmla="*/ 87907 w 155240"/>
                <a:gd name="connsiteY18" fmla="*/ 22444 h 162254"/>
                <a:gd name="connsiteX19" fmla="*/ 110195 w 155240"/>
                <a:gd name="connsiteY19" fmla="*/ 18704 h 162254"/>
                <a:gd name="connsiteX20" fmla="*/ 119314 w 155240"/>
                <a:gd name="connsiteY20" fmla="*/ 30549 h 162254"/>
                <a:gd name="connsiteX21" fmla="*/ 128743 w 155240"/>
                <a:gd name="connsiteY21" fmla="*/ 20340 h 162254"/>
                <a:gd name="connsiteX22" fmla="*/ 134276 w 155240"/>
                <a:gd name="connsiteY22" fmla="*/ 18392 h 162254"/>
                <a:gd name="connsiteX23" fmla="*/ 147992 w 155240"/>
                <a:gd name="connsiteY23" fmla="*/ 21042 h 162254"/>
                <a:gd name="connsiteX24" fmla="*/ 155240 w 155240"/>
                <a:gd name="connsiteY24" fmla="*/ 8261 h 162254"/>
                <a:gd name="connsiteX25" fmla="*/ 155006 w 155240"/>
                <a:gd name="connsiteY25" fmla="*/ 69593 h 162254"/>
                <a:gd name="connsiteX26" fmla="*/ 154850 w 155240"/>
                <a:gd name="connsiteY26" fmla="*/ 99753 h 162254"/>
                <a:gd name="connsiteX27" fmla="*/ 124925 w 155240"/>
                <a:gd name="connsiteY27" fmla="*/ 102091 h 162254"/>
                <a:gd name="connsiteX28" fmla="*/ 121729 w 155240"/>
                <a:gd name="connsiteY28" fmla="*/ 162254 h 162254"/>
                <a:gd name="connsiteX29" fmla="*/ 30783 w 155240"/>
                <a:gd name="connsiteY29" fmla="*/ 161865 h 16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55240" h="162254">
                  <a:moveTo>
                    <a:pt x="30783" y="161865"/>
                  </a:moveTo>
                  <a:lnTo>
                    <a:pt x="31952" y="131861"/>
                  </a:lnTo>
                  <a:lnTo>
                    <a:pt x="390" y="130380"/>
                  </a:lnTo>
                  <a:lnTo>
                    <a:pt x="1247" y="115027"/>
                  </a:lnTo>
                  <a:lnTo>
                    <a:pt x="0" y="35927"/>
                  </a:lnTo>
                  <a:lnTo>
                    <a:pt x="1013" y="0"/>
                  </a:lnTo>
                  <a:lnTo>
                    <a:pt x="15898" y="14339"/>
                  </a:lnTo>
                  <a:lnTo>
                    <a:pt x="33900" y="6936"/>
                  </a:lnTo>
                  <a:lnTo>
                    <a:pt x="42706" y="20418"/>
                  </a:lnTo>
                  <a:lnTo>
                    <a:pt x="46915" y="21509"/>
                  </a:lnTo>
                  <a:lnTo>
                    <a:pt x="52526" y="25328"/>
                  </a:lnTo>
                  <a:lnTo>
                    <a:pt x="58760" y="36706"/>
                  </a:lnTo>
                  <a:lnTo>
                    <a:pt x="62345" y="37485"/>
                  </a:lnTo>
                  <a:lnTo>
                    <a:pt x="68814" y="36082"/>
                  </a:lnTo>
                  <a:lnTo>
                    <a:pt x="71853" y="32420"/>
                  </a:lnTo>
                  <a:lnTo>
                    <a:pt x="67333" y="16366"/>
                  </a:lnTo>
                  <a:lnTo>
                    <a:pt x="71385" y="13092"/>
                  </a:lnTo>
                  <a:lnTo>
                    <a:pt x="79257" y="14495"/>
                  </a:lnTo>
                  <a:lnTo>
                    <a:pt x="87907" y="22444"/>
                  </a:lnTo>
                  <a:lnTo>
                    <a:pt x="110195" y="18704"/>
                  </a:lnTo>
                  <a:lnTo>
                    <a:pt x="119314" y="30549"/>
                  </a:lnTo>
                  <a:lnTo>
                    <a:pt x="128743" y="20340"/>
                  </a:lnTo>
                  <a:lnTo>
                    <a:pt x="134276" y="18392"/>
                  </a:lnTo>
                  <a:lnTo>
                    <a:pt x="147992" y="21042"/>
                  </a:lnTo>
                  <a:lnTo>
                    <a:pt x="155240" y="8261"/>
                  </a:lnTo>
                  <a:lnTo>
                    <a:pt x="155006" y="69593"/>
                  </a:lnTo>
                  <a:lnTo>
                    <a:pt x="154850" y="99753"/>
                  </a:lnTo>
                  <a:lnTo>
                    <a:pt x="124925" y="102091"/>
                  </a:lnTo>
                  <a:lnTo>
                    <a:pt x="121729" y="162254"/>
                  </a:lnTo>
                  <a:lnTo>
                    <a:pt x="30783" y="161865"/>
                  </a:lnTo>
                  <a:close/>
                </a:path>
              </a:pathLst>
            </a:custGeom>
            <a:noFill/>
            <a:ln w="4208" cap="flat">
              <a:solidFill>
                <a:srgbClr val="FFFFFF"/>
              </a:solid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5E85CFCE-4F6A-4265-8C40-40130876A311}"/>
                </a:ext>
              </a:extLst>
            </p:cNvPr>
            <p:cNvSpPr/>
            <p:nvPr/>
          </p:nvSpPr>
          <p:spPr>
            <a:xfrm>
              <a:off x="15275622" y="2782027"/>
              <a:ext cx="219144" cy="127028"/>
            </a:xfrm>
            <a:custGeom>
              <a:avLst/>
              <a:gdLst>
                <a:gd name="connsiteX0" fmla="*/ 0 w 219144"/>
                <a:gd name="connsiteY0" fmla="*/ 65774 h 127028"/>
                <a:gd name="connsiteX1" fmla="*/ 390 w 219144"/>
                <a:gd name="connsiteY1" fmla="*/ 2494 h 127028"/>
                <a:gd name="connsiteX2" fmla="*/ 217898 w 219144"/>
                <a:gd name="connsiteY2" fmla="*/ 0 h 127028"/>
                <a:gd name="connsiteX3" fmla="*/ 219144 w 219144"/>
                <a:gd name="connsiteY3" fmla="*/ 79101 h 127028"/>
                <a:gd name="connsiteX4" fmla="*/ 155942 w 219144"/>
                <a:gd name="connsiteY4" fmla="*/ 80036 h 127028"/>
                <a:gd name="connsiteX5" fmla="*/ 156253 w 219144"/>
                <a:gd name="connsiteY5" fmla="*/ 85881 h 127028"/>
                <a:gd name="connsiteX6" fmla="*/ 140511 w 219144"/>
                <a:gd name="connsiteY6" fmla="*/ 85413 h 127028"/>
                <a:gd name="connsiteX7" fmla="*/ 139810 w 219144"/>
                <a:gd name="connsiteY7" fmla="*/ 91881 h 127028"/>
                <a:gd name="connsiteX8" fmla="*/ 146902 w 219144"/>
                <a:gd name="connsiteY8" fmla="*/ 98272 h 127028"/>
                <a:gd name="connsiteX9" fmla="*/ 150954 w 219144"/>
                <a:gd name="connsiteY9" fmla="*/ 119469 h 127028"/>
                <a:gd name="connsiteX10" fmla="*/ 155786 w 219144"/>
                <a:gd name="connsiteY10" fmla="*/ 127029 h 127028"/>
                <a:gd name="connsiteX11" fmla="*/ 95077 w 219144"/>
                <a:gd name="connsiteY11" fmla="*/ 126561 h 127028"/>
                <a:gd name="connsiteX12" fmla="*/ 33667 w 219144"/>
                <a:gd name="connsiteY12" fmla="*/ 126249 h 127028"/>
                <a:gd name="connsiteX13" fmla="*/ 33121 w 219144"/>
                <a:gd name="connsiteY13" fmla="*/ 65774 h 127028"/>
                <a:gd name="connsiteX14" fmla="*/ 0 w 219144"/>
                <a:gd name="connsiteY14" fmla="*/ 65774 h 12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9144" h="127028">
                  <a:moveTo>
                    <a:pt x="0" y="65774"/>
                  </a:moveTo>
                  <a:lnTo>
                    <a:pt x="390" y="2494"/>
                  </a:lnTo>
                  <a:lnTo>
                    <a:pt x="217898" y="0"/>
                  </a:lnTo>
                  <a:lnTo>
                    <a:pt x="219144" y="79101"/>
                  </a:lnTo>
                  <a:lnTo>
                    <a:pt x="155942" y="80036"/>
                  </a:lnTo>
                  <a:lnTo>
                    <a:pt x="156253" y="85881"/>
                  </a:lnTo>
                  <a:lnTo>
                    <a:pt x="140511" y="85413"/>
                  </a:lnTo>
                  <a:lnTo>
                    <a:pt x="139810" y="91881"/>
                  </a:lnTo>
                  <a:lnTo>
                    <a:pt x="146902" y="98272"/>
                  </a:lnTo>
                  <a:lnTo>
                    <a:pt x="150954" y="119469"/>
                  </a:lnTo>
                  <a:lnTo>
                    <a:pt x="155786" y="127029"/>
                  </a:lnTo>
                  <a:lnTo>
                    <a:pt x="95077" y="126561"/>
                  </a:lnTo>
                  <a:lnTo>
                    <a:pt x="33667" y="126249"/>
                  </a:lnTo>
                  <a:lnTo>
                    <a:pt x="33121" y="65774"/>
                  </a:lnTo>
                  <a:lnTo>
                    <a:pt x="0" y="65774"/>
                  </a:lnTo>
                  <a:close/>
                </a:path>
              </a:pathLst>
            </a:custGeom>
            <a:solidFill>
              <a:srgbClr val="336933"/>
            </a:solidFill>
            <a:ln w="7792"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89015A8F-20CD-47E9-B805-C45658EAB74A}"/>
                </a:ext>
              </a:extLst>
            </p:cNvPr>
            <p:cNvSpPr/>
            <p:nvPr/>
          </p:nvSpPr>
          <p:spPr>
            <a:xfrm>
              <a:off x="15275622" y="2782027"/>
              <a:ext cx="219144" cy="127028"/>
            </a:xfrm>
            <a:custGeom>
              <a:avLst/>
              <a:gdLst>
                <a:gd name="connsiteX0" fmla="*/ 0 w 219144"/>
                <a:gd name="connsiteY0" fmla="*/ 65774 h 127028"/>
                <a:gd name="connsiteX1" fmla="*/ 390 w 219144"/>
                <a:gd name="connsiteY1" fmla="*/ 2494 h 127028"/>
                <a:gd name="connsiteX2" fmla="*/ 217898 w 219144"/>
                <a:gd name="connsiteY2" fmla="*/ 0 h 127028"/>
                <a:gd name="connsiteX3" fmla="*/ 219144 w 219144"/>
                <a:gd name="connsiteY3" fmla="*/ 79101 h 127028"/>
                <a:gd name="connsiteX4" fmla="*/ 155942 w 219144"/>
                <a:gd name="connsiteY4" fmla="*/ 80036 h 127028"/>
                <a:gd name="connsiteX5" fmla="*/ 156253 w 219144"/>
                <a:gd name="connsiteY5" fmla="*/ 85881 h 127028"/>
                <a:gd name="connsiteX6" fmla="*/ 140511 w 219144"/>
                <a:gd name="connsiteY6" fmla="*/ 85413 h 127028"/>
                <a:gd name="connsiteX7" fmla="*/ 139810 w 219144"/>
                <a:gd name="connsiteY7" fmla="*/ 91881 h 127028"/>
                <a:gd name="connsiteX8" fmla="*/ 146902 w 219144"/>
                <a:gd name="connsiteY8" fmla="*/ 98272 h 127028"/>
                <a:gd name="connsiteX9" fmla="*/ 150954 w 219144"/>
                <a:gd name="connsiteY9" fmla="*/ 119469 h 127028"/>
                <a:gd name="connsiteX10" fmla="*/ 155786 w 219144"/>
                <a:gd name="connsiteY10" fmla="*/ 127029 h 127028"/>
                <a:gd name="connsiteX11" fmla="*/ 95077 w 219144"/>
                <a:gd name="connsiteY11" fmla="*/ 126561 h 127028"/>
                <a:gd name="connsiteX12" fmla="*/ 33667 w 219144"/>
                <a:gd name="connsiteY12" fmla="*/ 126249 h 127028"/>
                <a:gd name="connsiteX13" fmla="*/ 33121 w 219144"/>
                <a:gd name="connsiteY13" fmla="*/ 65774 h 127028"/>
                <a:gd name="connsiteX14" fmla="*/ 0 w 219144"/>
                <a:gd name="connsiteY14" fmla="*/ 65774 h 12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9144" h="127028">
                  <a:moveTo>
                    <a:pt x="0" y="65774"/>
                  </a:moveTo>
                  <a:lnTo>
                    <a:pt x="390" y="2494"/>
                  </a:lnTo>
                  <a:lnTo>
                    <a:pt x="217898" y="0"/>
                  </a:lnTo>
                  <a:lnTo>
                    <a:pt x="219144" y="79101"/>
                  </a:lnTo>
                  <a:lnTo>
                    <a:pt x="155942" y="80036"/>
                  </a:lnTo>
                  <a:lnTo>
                    <a:pt x="156253" y="85881"/>
                  </a:lnTo>
                  <a:lnTo>
                    <a:pt x="140511" y="85413"/>
                  </a:lnTo>
                  <a:lnTo>
                    <a:pt x="139810" y="91881"/>
                  </a:lnTo>
                  <a:lnTo>
                    <a:pt x="146902" y="98272"/>
                  </a:lnTo>
                  <a:lnTo>
                    <a:pt x="150954" y="119469"/>
                  </a:lnTo>
                  <a:lnTo>
                    <a:pt x="155786" y="127029"/>
                  </a:lnTo>
                  <a:lnTo>
                    <a:pt x="95077" y="126561"/>
                  </a:lnTo>
                  <a:lnTo>
                    <a:pt x="33667" y="126249"/>
                  </a:lnTo>
                  <a:lnTo>
                    <a:pt x="33121" y="65774"/>
                  </a:lnTo>
                  <a:lnTo>
                    <a:pt x="0" y="65774"/>
                  </a:lnTo>
                  <a:close/>
                </a:path>
              </a:pathLst>
            </a:custGeom>
            <a:noFill/>
            <a:ln w="4208" cap="flat">
              <a:solidFill>
                <a:srgbClr val="FFFFFF"/>
              </a:solid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372FAF3A-8BC8-4E0C-A074-46DA52DAC1C2}"/>
                </a:ext>
              </a:extLst>
            </p:cNvPr>
            <p:cNvSpPr/>
            <p:nvPr/>
          </p:nvSpPr>
          <p:spPr>
            <a:xfrm>
              <a:off x="14936151" y="2785534"/>
              <a:ext cx="217585" cy="160227"/>
            </a:xfrm>
            <a:custGeom>
              <a:avLst/>
              <a:gdLst>
                <a:gd name="connsiteX0" fmla="*/ 217586 w 217585"/>
                <a:gd name="connsiteY0" fmla="*/ 61410 h 160227"/>
                <a:gd name="connsiteX1" fmla="*/ 200285 w 217585"/>
                <a:gd name="connsiteY1" fmla="*/ 62501 h 160227"/>
                <a:gd name="connsiteX2" fmla="*/ 201688 w 217585"/>
                <a:gd name="connsiteY2" fmla="*/ 124691 h 160227"/>
                <a:gd name="connsiteX3" fmla="*/ 173165 w 217585"/>
                <a:gd name="connsiteY3" fmla="*/ 126016 h 160227"/>
                <a:gd name="connsiteX4" fmla="*/ 172931 w 217585"/>
                <a:gd name="connsiteY4" fmla="*/ 138719 h 160227"/>
                <a:gd name="connsiteX5" fmla="*/ 155942 w 217585"/>
                <a:gd name="connsiteY5" fmla="*/ 139420 h 160227"/>
                <a:gd name="connsiteX6" fmla="*/ 155864 w 217585"/>
                <a:gd name="connsiteY6" fmla="*/ 143784 h 160227"/>
                <a:gd name="connsiteX7" fmla="*/ 96791 w 217585"/>
                <a:gd name="connsiteY7" fmla="*/ 144408 h 160227"/>
                <a:gd name="connsiteX8" fmla="*/ 97415 w 217585"/>
                <a:gd name="connsiteY8" fmla="*/ 154617 h 160227"/>
                <a:gd name="connsiteX9" fmla="*/ 65229 w 217585"/>
                <a:gd name="connsiteY9" fmla="*/ 155240 h 160227"/>
                <a:gd name="connsiteX10" fmla="*/ 65307 w 217585"/>
                <a:gd name="connsiteY10" fmla="*/ 159916 h 160227"/>
                <a:gd name="connsiteX11" fmla="*/ 50110 w 217585"/>
                <a:gd name="connsiteY11" fmla="*/ 160228 h 160227"/>
                <a:gd name="connsiteX12" fmla="*/ 49487 w 217585"/>
                <a:gd name="connsiteY12" fmla="*/ 126250 h 160227"/>
                <a:gd name="connsiteX13" fmla="*/ 0 w 217585"/>
                <a:gd name="connsiteY13" fmla="*/ 125470 h 160227"/>
                <a:gd name="connsiteX14" fmla="*/ 234 w 217585"/>
                <a:gd name="connsiteY14" fmla="*/ 94687 h 160227"/>
                <a:gd name="connsiteX15" fmla="*/ 468 w 217585"/>
                <a:gd name="connsiteY15" fmla="*/ 312 h 160227"/>
                <a:gd name="connsiteX16" fmla="*/ 62268 w 217585"/>
                <a:gd name="connsiteY16" fmla="*/ 0 h 160227"/>
                <a:gd name="connsiteX17" fmla="*/ 216339 w 217585"/>
                <a:gd name="connsiteY17" fmla="*/ 156 h 160227"/>
                <a:gd name="connsiteX18" fmla="*/ 217586 w 217585"/>
                <a:gd name="connsiteY18" fmla="*/ 61410 h 16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7585" h="160227">
                  <a:moveTo>
                    <a:pt x="217586" y="61410"/>
                  </a:moveTo>
                  <a:lnTo>
                    <a:pt x="200285" y="62501"/>
                  </a:lnTo>
                  <a:lnTo>
                    <a:pt x="201688" y="124691"/>
                  </a:lnTo>
                  <a:lnTo>
                    <a:pt x="173165" y="126016"/>
                  </a:lnTo>
                  <a:lnTo>
                    <a:pt x="172931" y="138719"/>
                  </a:lnTo>
                  <a:lnTo>
                    <a:pt x="155942" y="139420"/>
                  </a:lnTo>
                  <a:lnTo>
                    <a:pt x="155864" y="143784"/>
                  </a:lnTo>
                  <a:lnTo>
                    <a:pt x="96791" y="144408"/>
                  </a:lnTo>
                  <a:lnTo>
                    <a:pt x="97415" y="154617"/>
                  </a:lnTo>
                  <a:lnTo>
                    <a:pt x="65229" y="155240"/>
                  </a:lnTo>
                  <a:lnTo>
                    <a:pt x="65307" y="159916"/>
                  </a:lnTo>
                  <a:lnTo>
                    <a:pt x="50110" y="160228"/>
                  </a:lnTo>
                  <a:lnTo>
                    <a:pt x="49487" y="126250"/>
                  </a:lnTo>
                  <a:lnTo>
                    <a:pt x="0" y="125470"/>
                  </a:lnTo>
                  <a:lnTo>
                    <a:pt x="234" y="94687"/>
                  </a:lnTo>
                  <a:lnTo>
                    <a:pt x="468" y="312"/>
                  </a:lnTo>
                  <a:lnTo>
                    <a:pt x="62268" y="0"/>
                  </a:lnTo>
                  <a:lnTo>
                    <a:pt x="216339" y="156"/>
                  </a:lnTo>
                  <a:lnTo>
                    <a:pt x="217586" y="61410"/>
                  </a:lnTo>
                  <a:close/>
                </a:path>
              </a:pathLst>
            </a:custGeom>
            <a:solidFill>
              <a:srgbClr val="336933"/>
            </a:solidFill>
            <a:ln w="7792"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41D683D3-624D-40B7-96A5-98939F3AA88A}"/>
                </a:ext>
              </a:extLst>
            </p:cNvPr>
            <p:cNvSpPr/>
            <p:nvPr/>
          </p:nvSpPr>
          <p:spPr>
            <a:xfrm>
              <a:off x="14936151" y="2785534"/>
              <a:ext cx="217585" cy="160227"/>
            </a:xfrm>
            <a:custGeom>
              <a:avLst/>
              <a:gdLst>
                <a:gd name="connsiteX0" fmla="*/ 217586 w 217585"/>
                <a:gd name="connsiteY0" fmla="*/ 61410 h 160227"/>
                <a:gd name="connsiteX1" fmla="*/ 200285 w 217585"/>
                <a:gd name="connsiteY1" fmla="*/ 62501 h 160227"/>
                <a:gd name="connsiteX2" fmla="*/ 201688 w 217585"/>
                <a:gd name="connsiteY2" fmla="*/ 124691 h 160227"/>
                <a:gd name="connsiteX3" fmla="*/ 173165 w 217585"/>
                <a:gd name="connsiteY3" fmla="*/ 126016 h 160227"/>
                <a:gd name="connsiteX4" fmla="*/ 172931 w 217585"/>
                <a:gd name="connsiteY4" fmla="*/ 138719 h 160227"/>
                <a:gd name="connsiteX5" fmla="*/ 155942 w 217585"/>
                <a:gd name="connsiteY5" fmla="*/ 139420 h 160227"/>
                <a:gd name="connsiteX6" fmla="*/ 155864 w 217585"/>
                <a:gd name="connsiteY6" fmla="*/ 143784 h 160227"/>
                <a:gd name="connsiteX7" fmla="*/ 96791 w 217585"/>
                <a:gd name="connsiteY7" fmla="*/ 144408 h 160227"/>
                <a:gd name="connsiteX8" fmla="*/ 97415 w 217585"/>
                <a:gd name="connsiteY8" fmla="*/ 154617 h 160227"/>
                <a:gd name="connsiteX9" fmla="*/ 65229 w 217585"/>
                <a:gd name="connsiteY9" fmla="*/ 155240 h 160227"/>
                <a:gd name="connsiteX10" fmla="*/ 65307 w 217585"/>
                <a:gd name="connsiteY10" fmla="*/ 159916 h 160227"/>
                <a:gd name="connsiteX11" fmla="*/ 50110 w 217585"/>
                <a:gd name="connsiteY11" fmla="*/ 160228 h 160227"/>
                <a:gd name="connsiteX12" fmla="*/ 49487 w 217585"/>
                <a:gd name="connsiteY12" fmla="*/ 126250 h 160227"/>
                <a:gd name="connsiteX13" fmla="*/ 0 w 217585"/>
                <a:gd name="connsiteY13" fmla="*/ 125470 h 160227"/>
                <a:gd name="connsiteX14" fmla="*/ 234 w 217585"/>
                <a:gd name="connsiteY14" fmla="*/ 94687 h 160227"/>
                <a:gd name="connsiteX15" fmla="*/ 468 w 217585"/>
                <a:gd name="connsiteY15" fmla="*/ 312 h 160227"/>
                <a:gd name="connsiteX16" fmla="*/ 62268 w 217585"/>
                <a:gd name="connsiteY16" fmla="*/ 0 h 160227"/>
                <a:gd name="connsiteX17" fmla="*/ 216339 w 217585"/>
                <a:gd name="connsiteY17" fmla="*/ 156 h 160227"/>
                <a:gd name="connsiteX18" fmla="*/ 217586 w 217585"/>
                <a:gd name="connsiteY18" fmla="*/ 61410 h 16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7585" h="160227">
                  <a:moveTo>
                    <a:pt x="217586" y="61410"/>
                  </a:moveTo>
                  <a:lnTo>
                    <a:pt x="200285" y="62501"/>
                  </a:lnTo>
                  <a:lnTo>
                    <a:pt x="201688" y="124691"/>
                  </a:lnTo>
                  <a:lnTo>
                    <a:pt x="173165" y="126016"/>
                  </a:lnTo>
                  <a:lnTo>
                    <a:pt x="172931" y="138719"/>
                  </a:lnTo>
                  <a:lnTo>
                    <a:pt x="155942" y="139420"/>
                  </a:lnTo>
                  <a:lnTo>
                    <a:pt x="155864" y="143784"/>
                  </a:lnTo>
                  <a:lnTo>
                    <a:pt x="96791" y="144408"/>
                  </a:lnTo>
                  <a:lnTo>
                    <a:pt x="97415" y="154617"/>
                  </a:lnTo>
                  <a:lnTo>
                    <a:pt x="65229" y="155240"/>
                  </a:lnTo>
                  <a:lnTo>
                    <a:pt x="65307" y="159916"/>
                  </a:lnTo>
                  <a:lnTo>
                    <a:pt x="50110" y="160228"/>
                  </a:lnTo>
                  <a:lnTo>
                    <a:pt x="49487" y="126250"/>
                  </a:lnTo>
                  <a:lnTo>
                    <a:pt x="0" y="125470"/>
                  </a:lnTo>
                  <a:lnTo>
                    <a:pt x="234" y="94687"/>
                  </a:lnTo>
                  <a:lnTo>
                    <a:pt x="468" y="312"/>
                  </a:lnTo>
                  <a:lnTo>
                    <a:pt x="62268" y="0"/>
                  </a:lnTo>
                  <a:lnTo>
                    <a:pt x="216339" y="156"/>
                  </a:lnTo>
                  <a:lnTo>
                    <a:pt x="217586" y="61410"/>
                  </a:lnTo>
                  <a:close/>
                </a:path>
              </a:pathLst>
            </a:custGeom>
            <a:noFill/>
            <a:ln w="4208" cap="flat">
              <a:solidFill>
                <a:srgbClr val="FFFFFF"/>
              </a:solid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4CEE0C5D-0B64-44FF-BF3F-6BF176161F0E}"/>
                </a:ext>
              </a:extLst>
            </p:cNvPr>
            <p:cNvSpPr/>
            <p:nvPr/>
          </p:nvSpPr>
          <p:spPr>
            <a:xfrm>
              <a:off x="14642037" y="2786391"/>
              <a:ext cx="230522" cy="186802"/>
            </a:xfrm>
            <a:custGeom>
              <a:avLst/>
              <a:gdLst>
                <a:gd name="connsiteX0" fmla="*/ 0 w 230522"/>
                <a:gd name="connsiteY0" fmla="*/ 126405 h 186802"/>
                <a:gd name="connsiteX1" fmla="*/ 48629 w 230522"/>
                <a:gd name="connsiteY1" fmla="*/ 125548 h 186802"/>
                <a:gd name="connsiteX2" fmla="*/ 50422 w 230522"/>
                <a:gd name="connsiteY2" fmla="*/ 47694 h 186802"/>
                <a:gd name="connsiteX3" fmla="*/ 117210 w 230522"/>
                <a:gd name="connsiteY3" fmla="*/ 47694 h 186802"/>
                <a:gd name="connsiteX4" fmla="*/ 118534 w 230522"/>
                <a:gd name="connsiteY4" fmla="*/ 46058 h 186802"/>
                <a:gd name="connsiteX5" fmla="*/ 114404 w 230522"/>
                <a:gd name="connsiteY5" fmla="*/ 44889 h 186802"/>
                <a:gd name="connsiteX6" fmla="*/ 114638 w 230522"/>
                <a:gd name="connsiteY6" fmla="*/ 32887 h 186802"/>
                <a:gd name="connsiteX7" fmla="*/ 125626 w 230522"/>
                <a:gd name="connsiteY7" fmla="*/ 32809 h 186802"/>
                <a:gd name="connsiteX8" fmla="*/ 125938 w 230522"/>
                <a:gd name="connsiteY8" fmla="*/ 16210 h 186802"/>
                <a:gd name="connsiteX9" fmla="*/ 172619 w 230522"/>
                <a:gd name="connsiteY9" fmla="*/ 16600 h 186802"/>
                <a:gd name="connsiteX10" fmla="*/ 177762 w 230522"/>
                <a:gd name="connsiteY10" fmla="*/ 10599 h 186802"/>
                <a:gd name="connsiteX11" fmla="*/ 182516 w 230522"/>
                <a:gd name="connsiteY11" fmla="*/ 9819 h 186802"/>
                <a:gd name="connsiteX12" fmla="*/ 189530 w 230522"/>
                <a:gd name="connsiteY12" fmla="*/ 0 h 186802"/>
                <a:gd name="connsiteX13" fmla="*/ 195375 w 230522"/>
                <a:gd name="connsiteY13" fmla="*/ 2338 h 186802"/>
                <a:gd name="connsiteX14" fmla="*/ 200519 w 230522"/>
                <a:gd name="connsiteY14" fmla="*/ 1013 h 186802"/>
                <a:gd name="connsiteX15" fmla="*/ 200363 w 230522"/>
                <a:gd name="connsiteY15" fmla="*/ 20340 h 186802"/>
                <a:gd name="connsiteX16" fmla="*/ 195063 w 230522"/>
                <a:gd name="connsiteY16" fmla="*/ 24704 h 186802"/>
                <a:gd name="connsiteX17" fmla="*/ 199428 w 230522"/>
                <a:gd name="connsiteY17" fmla="*/ 33199 h 186802"/>
                <a:gd name="connsiteX18" fmla="*/ 195687 w 230522"/>
                <a:gd name="connsiteY18" fmla="*/ 38498 h 186802"/>
                <a:gd name="connsiteX19" fmla="*/ 198882 w 230522"/>
                <a:gd name="connsiteY19" fmla="*/ 51669 h 186802"/>
                <a:gd name="connsiteX20" fmla="*/ 215092 w 230522"/>
                <a:gd name="connsiteY20" fmla="*/ 58137 h 186802"/>
                <a:gd name="connsiteX21" fmla="*/ 228184 w 230522"/>
                <a:gd name="connsiteY21" fmla="*/ 55955 h 186802"/>
                <a:gd name="connsiteX22" fmla="*/ 230522 w 230522"/>
                <a:gd name="connsiteY22" fmla="*/ 59384 h 186802"/>
                <a:gd name="connsiteX23" fmla="*/ 228964 w 230522"/>
                <a:gd name="connsiteY23" fmla="*/ 64294 h 186802"/>
                <a:gd name="connsiteX24" fmla="*/ 213845 w 230522"/>
                <a:gd name="connsiteY24" fmla="*/ 68658 h 186802"/>
                <a:gd name="connsiteX25" fmla="*/ 215403 w 230522"/>
                <a:gd name="connsiteY25" fmla="*/ 77386 h 186802"/>
                <a:gd name="connsiteX26" fmla="*/ 218131 w 230522"/>
                <a:gd name="connsiteY26" fmla="*/ 78243 h 186802"/>
                <a:gd name="connsiteX27" fmla="*/ 221404 w 230522"/>
                <a:gd name="connsiteY27" fmla="*/ 84166 h 186802"/>
                <a:gd name="connsiteX28" fmla="*/ 221560 w 230522"/>
                <a:gd name="connsiteY28" fmla="*/ 95934 h 186802"/>
                <a:gd name="connsiteX29" fmla="*/ 212052 w 230522"/>
                <a:gd name="connsiteY29" fmla="*/ 97025 h 186802"/>
                <a:gd name="connsiteX30" fmla="*/ 209715 w 230522"/>
                <a:gd name="connsiteY30" fmla="*/ 100532 h 186802"/>
                <a:gd name="connsiteX31" fmla="*/ 199973 w 230522"/>
                <a:gd name="connsiteY31" fmla="*/ 96402 h 186802"/>
                <a:gd name="connsiteX32" fmla="*/ 193505 w 230522"/>
                <a:gd name="connsiteY32" fmla="*/ 103026 h 186802"/>
                <a:gd name="connsiteX33" fmla="*/ 193427 w 230522"/>
                <a:gd name="connsiteY33" fmla="*/ 112066 h 186802"/>
                <a:gd name="connsiteX34" fmla="*/ 186569 w 230522"/>
                <a:gd name="connsiteY34" fmla="*/ 112767 h 186802"/>
                <a:gd name="connsiteX35" fmla="*/ 186413 w 230522"/>
                <a:gd name="connsiteY35" fmla="*/ 126405 h 186802"/>
                <a:gd name="connsiteX36" fmla="*/ 181659 w 230522"/>
                <a:gd name="connsiteY36" fmla="*/ 130224 h 186802"/>
                <a:gd name="connsiteX37" fmla="*/ 182516 w 230522"/>
                <a:gd name="connsiteY37" fmla="*/ 143628 h 186802"/>
                <a:gd name="connsiteX38" fmla="*/ 178853 w 230522"/>
                <a:gd name="connsiteY38" fmla="*/ 152668 h 186802"/>
                <a:gd name="connsiteX39" fmla="*/ 175035 w 230522"/>
                <a:gd name="connsiteY39" fmla="*/ 155552 h 186802"/>
                <a:gd name="connsiteX40" fmla="*/ 177451 w 230522"/>
                <a:gd name="connsiteY40" fmla="*/ 162877 h 186802"/>
                <a:gd name="connsiteX41" fmla="*/ 186569 w 230522"/>
                <a:gd name="connsiteY41" fmla="*/ 167475 h 186802"/>
                <a:gd name="connsiteX42" fmla="*/ 189608 w 230522"/>
                <a:gd name="connsiteY42" fmla="*/ 179633 h 186802"/>
                <a:gd name="connsiteX43" fmla="*/ 183296 w 230522"/>
                <a:gd name="connsiteY43" fmla="*/ 186803 h 186802"/>
                <a:gd name="connsiteX44" fmla="*/ 169034 w 230522"/>
                <a:gd name="connsiteY44" fmla="*/ 173944 h 186802"/>
                <a:gd name="connsiteX45" fmla="*/ 165215 w 230522"/>
                <a:gd name="connsiteY45" fmla="*/ 163267 h 186802"/>
                <a:gd name="connsiteX46" fmla="*/ 148694 w 230522"/>
                <a:gd name="connsiteY46" fmla="*/ 158123 h 186802"/>
                <a:gd name="connsiteX47" fmla="*/ 136692 w 230522"/>
                <a:gd name="connsiteY47" fmla="*/ 144797 h 186802"/>
                <a:gd name="connsiteX48" fmla="*/ 128354 w 230522"/>
                <a:gd name="connsiteY48" fmla="*/ 152357 h 186802"/>
                <a:gd name="connsiteX49" fmla="*/ 127886 w 230522"/>
                <a:gd name="connsiteY49" fmla="*/ 163813 h 186802"/>
                <a:gd name="connsiteX50" fmla="*/ 123288 w 230522"/>
                <a:gd name="connsiteY50" fmla="*/ 173632 h 186802"/>
                <a:gd name="connsiteX51" fmla="*/ 114949 w 230522"/>
                <a:gd name="connsiteY51" fmla="*/ 175191 h 186802"/>
                <a:gd name="connsiteX52" fmla="*/ 102870 w 230522"/>
                <a:gd name="connsiteY52" fmla="*/ 168489 h 186802"/>
                <a:gd name="connsiteX53" fmla="*/ 96246 w 230522"/>
                <a:gd name="connsiteY53" fmla="*/ 161163 h 186802"/>
                <a:gd name="connsiteX54" fmla="*/ 81049 w 230522"/>
                <a:gd name="connsiteY54" fmla="*/ 157266 h 186802"/>
                <a:gd name="connsiteX55" fmla="*/ 74035 w 230522"/>
                <a:gd name="connsiteY55" fmla="*/ 159448 h 186802"/>
                <a:gd name="connsiteX56" fmla="*/ 71853 w 230522"/>
                <a:gd name="connsiteY56" fmla="*/ 168021 h 186802"/>
                <a:gd name="connsiteX57" fmla="*/ 67099 w 230522"/>
                <a:gd name="connsiteY57" fmla="*/ 173866 h 186802"/>
                <a:gd name="connsiteX58" fmla="*/ 42629 w 230522"/>
                <a:gd name="connsiteY58" fmla="*/ 170671 h 186802"/>
                <a:gd name="connsiteX59" fmla="*/ 15353 w 230522"/>
                <a:gd name="connsiteY59" fmla="*/ 146979 h 186802"/>
                <a:gd name="connsiteX60" fmla="*/ 0 w 230522"/>
                <a:gd name="connsiteY60" fmla="*/ 126405 h 186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30522" h="186802">
                  <a:moveTo>
                    <a:pt x="0" y="126405"/>
                  </a:moveTo>
                  <a:lnTo>
                    <a:pt x="48629" y="125548"/>
                  </a:lnTo>
                  <a:lnTo>
                    <a:pt x="50422" y="47694"/>
                  </a:lnTo>
                  <a:lnTo>
                    <a:pt x="117210" y="47694"/>
                  </a:lnTo>
                  <a:lnTo>
                    <a:pt x="118534" y="46058"/>
                  </a:lnTo>
                  <a:lnTo>
                    <a:pt x="114404" y="44889"/>
                  </a:lnTo>
                  <a:lnTo>
                    <a:pt x="114638" y="32887"/>
                  </a:lnTo>
                  <a:lnTo>
                    <a:pt x="125626" y="32809"/>
                  </a:lnTo>
                  <a:lnTo>
                    <a:pt x="125938" y="16210"/>
                  </a:lnTo>
                  <a:lnTo>
                    <a:pt x="172619" y="16600"/>
                  </a:lnTo>
                  <a:lnTo>
                    <a:pt x="177762" y="10599"/>
                  </a:lnTo>
                  <a:lnTo>
                    <a:pt x="182516" y="9819"/>
                  </a:lnTo>
                  <a:lnTo>
                    <a:pt x="189530" y="0"/>
                  </a:lnTo>
                  <a:lnTo>
                    <a:pt x="195375" y="2338"/>
                  </a:lnTo>
                  <a:lnTo>
                    <a:pt x="200519" y="1013"/>
                  </a:lnTo>
                  <a:lnTo>
                    <a:pt x="200363" y="20340"/>
                  </a:lnTo>
                  <a:lnTo>
                    <a:pt x="195063" y="24704"/>
                  </a:lnTo>
                  <a:lnTo>
                    <a:pt x="199428" y="33199"/>
                  </a:lnTo>
                  <a:lnTo>
                    <a:pt x="195687" y="38498"/>
                  </a:lnTo>
                  <a:lnTo>
                    <a:pt x="198882" y="51669"/>
                  </a:lnTo>
                  <a:lnTo>
                    <a:pt x="215092" y="58137"/>
                  </a:lnTo>
                  <a:lnTo>
                    <a:pt x="228184" y="55955"/>
                  </a:lnTo>
                  <a:lnTo>
                    <a:pt x="230522" y="59384"/>
                  </a:lnTo>
                  <a:lnTo>
                    <a:pt x="228964" y="64294"/>
                  </a:lnTo>
                  <a:lnTo>
                    <a:pt x="213845" y="68658"/>
                  </a:lnTo>
                  <a:lnTo>
                    <a:pt x="215403" y="77386"/>
                  </a:lnTo>
                  <a:lnTo>
                    <a:pt x="218131" y="78243"/>
                  </a:lnTo>
                  <a:lnTo>
                    <a:pt x="221404" y="84166"/>
                  </a:lnTo>
                  <a:lnTo>
                    <a:pt x="221560" y="95934"/>
                  </a:lnTo>
                  <a:lnTo>
                    <a:pt x="212052" y="97025"/>
                  </a:lnTo>
                  <a:lnTo>
                    <a:pt x="209715" y="100532"/>
                  </a:lnTo>
                  <a:lnTo>
                    <a:pt x="199973" y="96402"/>
                  </a:lnTo>
                  <a:lnTo>
                    <a:pt x="193505" y="103026"/>
                  </a:lnTo>
                  <a:lnTo>
                    <a:pt x="193427" y="112066"/>
                  </a:lnTo>
                  <a:lnTo>
                    <a:pt x="186569" y="112767"/>
                  </a:lnTo>
                  <a:lnTo>
                    <a:pt x="186413" y="126405"/>
                  </a:lnTo>
                  <a:lnTo>
                    <a:pt x="181659" y="130224"/>
                  </a:lnTo>
                  <a:lnTo>
                    <a:pt x="182516" y="143628"/>
                  </a:lnTo>
                  <a:lnTo>
                    <a:pt x="178853" y="152668"/>
                  </a:lnTo>
                  <a:lnTo>
                    <a:pt x="175035" y="155552"/>
                  </a:lnTo>
                  <a:lnTo>
                    <a:pt x="177451" y="162877"/>
                  </a:lnTo>
                  <a:lnTo>
                    <a:pt x="186569" y="167475"/>
                  </a:lnTo>
                  <a:lnTo>
                    <a:pt x="189608" y="179633"/>
                  </a:lnTo>
                  <a:lnTo>
                    <a:pt x="183296" y="186803"/>
                  </a:lnTo>
                  <a:lnTo>
                    <a:pt x="169034" y="173944"/>
                  </a:lnTo>
                  <a:lnTo>
                    <a:pt x="165215" y="163267"/>
                  </a:lnTo>
                  <a:lnTo>
                    <a:pt x="148694" y="158123"/>
                  </a:lnTo>
                  <a:lnTo>
                    <a:pt x="136692" y="144797"/>
                  </a:lnTo>
                  <a:lnTo>
                    <a:pt x="128354" y="152357"/>
                  </a:lnTo>
                  <a:lnTo>
                    <a:pt x="127886" y="163813"/>
                  </a:lnTo>
                  <a:lnTo>
                    <a:pt x="123288" y="173632"/>
                  </a:lnTo>
                  <a:lnTo>
                    <a:pt x="114949" y="175191"/>
                  </a:lnTo>
                  <a:lnTo>
                    <a:pt x="102870" y="168489"/>
                  </a:lnTo>
                  <a:lnTo>
                    <a:pt x="96246" y="161163"/>
                  </a:lnTo>
                  <a:lnTo>
                    <a:pt x="81049" y="157266"/>
                  </a:lnTo>
                  <a:lnTo>
                    <a:pt x="74035" y="159448"/>
                  </a:lnTo>
                  <a:lnTo>
                    <a:pt x="71853" y="168021"/>
                  </a:lnTo>
                  <a:lnTo>
                    <a:pt x="67099" y="173866"/>
                  </a:lnTo>
                  <a:lnTo>
                    <a:pt x="42629" y="170671"/>
                  </a:lnTo>
                  <a:lnTo>
                    <a:pt x="15353" y="146979"/>
                  </a:lnTo>
                  <a:lnTo>
                    <a:pt x="0" y="126405"/>
                  </a:lnTo>
                  <a:close/>
                </a:path>
              </a:pathLst>
            </a:custGeom>
            <a:solidFill>
              <a:srgbClr val="336933"/>
            </a:solidFill>
            <a:ln w="7792" cap="flat">
              <a:no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id="{D95512DE-4C41-429C-BDA9-B865A1097716}"/>
                </a:ext>
              </a:extLst>
            </p:cNvPr>
            <p:cNvSpPr/>
            <p:nvPr/>
          </p:nvSpPr>
          <p:spPr>
            <a:xfrm>
              <a:off x="14642037" y="2786391"/>
              <a:ext cx="230522" cy="186802"/>
            </a:xfrm>
            <a:custGeom>
              <a:avLst/>
              <a:gdLst>
                <a:gd name="connsiteX0" fmla="*/ 0 w 230522"/>
                <a:gd name="connsiteY0" fmla="*/ 126405 h 186802"/>
                <a:gd name="connsiteX1" fmla="*/ 48629 w 230522"/>
                <a:gd name="connsiteY1" fmla="*/ 125548 h 186802"/>
                <a:gd name="connsiteX2" fmla="*/ 50422 w 230522"/>
                <a:gd name="connsiteY2" fmla="*/ 47694 h 186802"/>
                <a:gd name="connsiteX3" fmla="*/ 117210 w 230522"/>
                <a:gd name="connsiteY3" fmla="*/ 47694 h 186802"/>
                <a:gd name="connsiteX4" fmla="*/ 118534 w 230522"/>
                <a:gd name="connsiteY4" fmla="*/ 46058 h 186802"/>
                <a:gd name="connsiteX5" fmla="*/ 114404 w 230522"/>
                <a:gd name="connsiteY5" fmla="*/ 44889 h 186802"/>
                <a:gd name="connsiteX6" fmla="*/ 114638 w 230522"/>
                <a:gd name="connsiteY6" fmla="*/ 32887 h 186802"/>
                <a:gd name="connsiteX7" fmla="*/ 125626 w 230522"/>
                <a:gd name="connsiteY7" fmla="*/ 32809 h 186802"/>
                <a:gd name="connsiteX8" fmla="*/ 125938 w 230522"/>
                <a:gd name="connsiteY8" fmla="*/ 16210 h 186802"/>
                <a:gd name="connsiteX9" fmla="*/ 172619 w 230522"/>
                <a:gd name="connsiteY9" fmla="*/ 16600 h 186802"/>
                <a:gd name="connsiteX10" fmla="*/ 177762 w 230522"/>
                <a:gd name="connsiteY10" fmla="*/ 10599 h 186802"/>
                <a:gd name="connsiteX11" fmla="*/ 182516 w 230522"/>
                <a:gd name="connsiteY11" fmla="*/ 9819 h 186802"/>
                <a:gd name="connsiteX12" fmla="*/ 189530 w 230522"/>
                <a:gd name="connsiteY12" fmla="*/ 0 h 186802"/>
                <a:gd name="connsiteX13" fmla="*/ 195375 w 230522"/>
                <a:gd name="connsiteY13" fmla="*/ 2338 h 186802"/>
                <a:gd name="connsiteX14" fmla="*/ 200519 w 230522"/>
                <a:gd name="connsiteY14" fmla="*/ 1013 h 186802"/>
                <a:gd name="connsiteX15" fmla="*/ 200363 w 230522"/>
                <a:gd name="connsiteY15" fmla="*/ 20340 h 186802"/>
                <a:gd name="connsiteX16" fmla="*/ 195063 w 230522"/>
                <a:gd name="connsiteY16" fmla="*/ 24704 h 186802"/>
                <a:gd name="connsiteX17" fmla="*/ 199428 w 230522"/>
                <a:gd name="connsiteY17" fmla="*/ 33199 h 186802"/>
                <a:gd name="connsiteX18" fmla="*/ 195687 w 230522"/>
                <a:gd name="connsiteY18" fmla="*/ 38498 h 186802"/>
                <a:gd name="connsiteX19" fmla="*/ 198882 w 230522"/>
                <a:gd name="connsiteY19" fmla="*/ 51669 h 186802"/>
                <a:gd name="connsiteX20" fmla="*/ 215092 w 230522"/>
                <a:gd name="connsiteY20" fmla="*/ 58137 h 186802"/>
                <a:gd name="connsiteX21" fmla="*/ 228184 w 230522"/>
                <a:gd name="connsiteY21" fmla="*/ 55955 h 186802"/>
                <a:gd name="connsiteX22" fmla="*/ 230522 w 230522"/>
                <a:gd name="connsiteY22" fmla="*/ 59384 h 186802"/>
                <a:gd name="connsiteX23" fmla="*/ 228964 w 230522"/>
                <a:gd name="connsiteY23" fmla="*/ 64294 h 186802"/>
                <a:gd name="connsiteX24" fmla="*/ 213845 w 230522"/>
                <a:gd name="connsiteY24" fmla="*/ 68658 h 186802"/>
                <a:gd name="connsiteX25" fmla="*/ 215403 w 230522"/>
                <a:gd name="connsiteY25" fmla="*/ 77386 h 186802"/>
                <a:gd name="connsiteX26" fmla="*/ 218131 w 230522"/>
                <a:gd name="connsiteY26" fmla="*/ 78243 h 186802"/>
                <a:gd name="connsiteX27" fmla="*/ 221404 w 230522"/>
                <a:gd name="connsiteY27" fmla="*/ 84166 h 186802"/>
                <a:gd name="connsiteX28" fmla="*/ 221560 w 230522"/>
                <a:gd name="connsiteY28" fmla="*/ 95934 h 186802"/>
                <a:gd name="connsiteX29" fmla="*/ 212052 w 230522"/>
                <a:gd name="connsiteY29" fmla="*/ 97025 h 186802"/>
                <a:gd name="connsiteX30" fmla="*/ 209715 w 230522"/>
                <a:gd name="connsiteY30" fmla="*/ 100532 h 186802"/>
                <a:gd name="connsiteX31" fmla="*/ 199973 w 230522"/>
                <a:gd name="connsiteY31" fmla="*/ 96402 h 186802"/>
                <a:gd name="connsiteX32" fmla="*/ 193505 w 230522"/>
                <a:gd name="connsiteY32" fmla="*/ 103026 h 186802"/>
                <a:gd name="connsiteX33" fmla="*/ 193427 w 230522"/>
                <a:gd name="connsiteY33" fmla="*/ 112066 h 186802"/>
                <a:gd name="connsiteX34" fmla="*/ 186569 w 230522"/>
                <a:gd name="connsiteY34" fmla="*/ 112767 h 186802"/>
                <a:gd name="connsiteX35" fmla="*/ 186413 w 230522"/>
                <a:gd name="connsiteY35" fmla="*/ 126405 h 186802"/>
                <a:gd name="connsiteX36" fmla="*/ 181659 w 230522"/>
                <a:gd name="connsiteY36" fmla="*/ 130224 h 186802"/>
                <a:gd name="connsiteX37" fmla="*/ 182516 w 230522"/>
                <a:gd name="connsiteY37" fmla="*/ 143628 h 186802"/>
                <a:gd name="connsiteX38" fmla="*/ 178853 w 230522"/>
                <a:gd name="connsiteY38" fmla="*/ 152668 h 186802"/>
                <a:gd name="connsiteX39" fmla="*/ 175035 w 230522"/>
                <a:gd name="connsiteY39" fmla="*/ 155552 h 186802"/>
                <a:gd name="connsiteX40" fmla="*/ 177451 w 230522"/>
                <a:gd name="connsiteY40" fmla="*/ 162877 h 186802"/>
                <a:gd name="connsiteX41" fmla="*/ 186569 w 230522"/>
                <a:gd name="connsiteY41" fmla="*/ 167475 h 186802"/>
                <a:gd name="connsiteX42" fmla="*/ 189608 w 230522"/>
                <a:gd name="connsiteY42" fmla="*/ 179633 h 186802"/>
                <a:gd name="connsiteX43" fmla="*/ 183296 w 230522"/>
                <a:gd name="connsiteY43" fmla="*/ 186803 h 186802"/>
                <a:gd name="connsiteX44" fmla="*/ 169034 w 230522"/>
                <a:gd name="connsiteY44" fmla="*/ 173944 h 186802"/>
                <a:gd name="connsiteX45" fmla="*/ 165215 w 230522"/>
                <a:gd name="connsiteY45" fmla="*/ 163267 h 186802"/>
                <a:gd name="connsiteX46" fmla="*/ 148694 w 230522"/>
                <a:gd name="connsiteY46" fmla="*/ 158123 h 186802"/>
                <a:gd name="connsiteX47" fmla="*/ 136692 w 230522"/>
                <a:gd name="connsiteY47" fmla="*/ 144797 h 186802"/>
                <a:gd name="connsiteX48" fmla="*/ 128354 w 230522"/>
                <a:gd name="connsiteY48" fmla="*/ 152357 h 186802"/>
                <a:gd name="connsiteX49" fmla="*/ 127886 w 230522"/>
                <a:gd name="connsiteY49" fmla="*/ 163813 h 186802"/>
                <a:gd name="connsiteX50" fmla="*/ 123288 w 230522"/>
                <a:gd name="connsiteY50" fmla="*/ 173632 h 186802"/>
                <a:gd name="connsiteX51" fmla="*/ 114949 w 230522"/>
                <a:gd name="connsiteY51" fmla="*/ 175191 h 186802"/>
                <a:gd name="connsiteX52" fmla="*/ 102870 w 230522"/>
                <a:gd name="connsiteY52" fmla="*/ 168489 h 186802"/>
                <a:gd name="connsiteX53" fmla="*/ 96246 w 230522"/>
                <a:gd name="connsiteY53" fmla="*/ 161163 h 186802"/>
                <a:gd name="connsiteX54" fmla="*/ 81049 w 230522"/>
                <a:gd name="connsiteY54" fmla="*/ 157266 h 186802"/>
                <a:gd name="connsiteX55" fmla="*/ 74035 w 230522"/>
                <a:gd name="connsiteY55" fmla="*/ 159448 h 186802"/>
                <a:gd name="connsiteX56" fmla="*/ 71853 w 230522"/>
                <a:gd name="connsiteY56" fmla="*/ 168021 h 186802"/>
                <a:gd name="connsiteX57" fmla="*/ 67099 w 230522"/>
                <a:gd name="connsiteY57" fmla="*/ 173866 h 186802"/>
                <a:gd name="connsiteX58" fmla="*/ 42629 w 230522"/>
                <a:gd name="connsiteY58" fmla="*/ 170671 h 186802"/>
                <a:gd name="connsiteX59" fmla="*/ 15353 w 230522"/>
                <a:gd name="connsiteY59" fmla="*/ 146979 h 186802"/>
                <a:gd name="connsiteX60" fmla="*/ 0 w 230522"/>
                <a:gd name="connsiteY60" fmla="*/ 126405 h 186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30522" h="186802">
                  <a:moveTo>
                    <a:pt x="0" y="126405"/>
                  </a:moveTo>
                  <a:lnTo>
                    <a:pt x="48629" y="125548"/>
                  </a:lnTo>
                  <a:lnTo>
                    <a:pt x="50422" y="47694"/>
                  </a:lnTo>
                  <a:lnTo>
                    <a:pt x="117210" y="47694"/>
                  </a:lnTo>
                  <a:lnTo>
                    <a:pt x="118534" y="46058"/>
                  </a:lnTo>
                  <a:lnTo>
                    <a:pt x="114404" y="44889"/>
                  </a:lnTo>
                  <a:lnTo>
                    <a:pt x="114638" y="32887"/>
                  </a:lnTo>
                  <a:lnTo>
                    <a:pt x="125626" y="32809"/>
                  </a:lnTo>
                  <a:lnTo>
                    <a:pt x="125938" y="16210"/>
                  </a:lnTo>
                  <a:lnTo>
                    <a:pt x="172619" y="16600"/>
                  </a:lnTo>
                  <a:lnTo>
                    <a:pt x="177762" y="10599"/>
                  </a:lnTo>
                  <a:lnTo>
                    <a:pt x="182516" y="9819"/>
                  </a:lnTo>
                  <a:lnTo>
                    <a:pt x="189530" y="0"/>
                  </a:lnTo>
                  <a:lnTo>
                    <a:pt x="195375" y="2338"/>
                  </a:lnTo>
                  <a:lnTo>
                    <a:pt x="200519" y="1013"/>
                  </a:lnTo>
                  <a:lnTo>
                    <a:pt x="200363" y="20340"/>
                  </a:lnTo>
                  <a:lnTo>
                    <a:pt x="195063" y="24704"/>
                  </a:lnTo>
                  <a:lnTo>
                    <a:pt x="199428" y="33199"/>
                  </a:lnTo>
                  <a:lnTo>
                    <a:pt x="195687" y="38498"/>
                  </a:lnTo>
                  <a:lnTo>
                    <a:pt x="198882" y="51669"/>
                  </a:lnTo>
                  <a:lnTo>
                    <a:pt x="215092" y="58137"/>
                  </a:lnTo>
                  <a:lnTo>
                    <a:pt x="228184" y="55955"/>
                  </a:lnTo>
                  <a:lnTo>
                    <a:pt x="230522" y="59384"/>
                  </a:lnTo>
                  <a:lnTo>
                    <a:pt x="228964" y="64294"/>
                  </a:lnTo>
                  <a:lnTo>
                    <a:pt x="213845" y="68658"/>
                  </a:lnTo>
                  <a:lnTo>
                    <a:pt x="215403" y="77386"/>
                  </a:lnTo>
                  <a:lnTo>
                    <a:pt x="218131" y="78243"/>
                  </a:lnTo>
                  <a:lnTo>
                    <a:pt x="221404" y="84166"/>
                  </a:lnTo>
                  <a:lnTo>
                    <a:pt x="221560" y="95934"/>
                  </a:lnTo>
                  <a:lnTo>
                    <a:pt x="212052" y="97025"/>
                  </a:lnTo>
                  <a:lnTo>
                    <a:pt x="209715" y="100532"/>
                  </a:lnTo>
                  <a:lnTo>
                    <a:pt x="199973" y="96402"/>
                  </a:lnTo>
                  <a:lnTo>
                    <a:pt x="193505" y="103026"/>
                  </a:lnTo>
                  <a:lnTo>
                    <a:pt x="193427" y="112066"/>
                  </a:lnTo>
                  <a:lnTo>
                    <a:pt x="186569" y="112767"/>
                  </a:lnTo>
                  <a:lnTo>
                    <a:pt x="186413" y="126405"/>
                  </a:lnTo>
                  <a:lnTo>
                    <a:pt x="181659" y="130224"/>
                  </a:lnTo>
                  <a:lnTo>
                    <a:pt x="182516" y="143628"/>
                  </a:lnTo>
                  <a:lnTo>
                    <a:pt x="178853" y="152668"/>
                  </a:lnTo>
                  <a:lnTo>
                    <a:pt x="175035" y="155552"/>
                  </a:lnTo>
                  <a:lnTo>
                    <a:pt x="177451" y="162877"/>
                  </a:lnTo>
                  <a:lnTo>
                    <a:pt x="186569" y="167475"/>
                  </a:lnTo>
                  <a:lnTo>
                    <a:pt x="189608" y="179633"/>
                  </a:lnTo>
                  <a:lnTo>
                    <a:pt x="183296" y="186803"/>
                  </a:lnTo>
                  <a:lnTo>
                    <a:pt x="169034" y="173944"/>
                  </a:lnTo>
                  <a:lnTo>
                    <a:pt x="165215" y="163267"/>
                  </a:lnTo>
                  <a:lnTo>
                    <a:pt x="148694" y="158123"/>
                  </a:lnTo>
                  <a:lnTo>
                    <a:pt x="136692" y="144797"/>
                  </a:lnTo>
                  <a:lnTo>
                    <a:pt x="128354" y="152357"/>
                  </a:lnTo>
                  <a:lnTo>
                    <a:pt x="127886" y="163813"/>
                  </a:lnTo>
                  <a:lnTo>
                    <a:pt x="123288" y="173632"/>
                  </a:lnTo>
                  <a:lnTo>
                    <a:pt x="114949" y="175191"/>
                  </a:lnTo>
                  <a:lnTo>
                    <a:pt x="102870" y="168489"/>
                  </a:lnTo>
                  <a:lnTo>
                    <a:pt x="96246" y="161163"/>
                  </a:lnTo>
                  <a:lnTo>
                    <a:pt x="81049" y="157266"/>
                  </a:lnTo>
                  <a:lnTo>
                    <a:pt x="74035" y="159448"/>
                  </a:lnTo>
                  <a:lnTo>
                    <a:pt x="71853" y="168021"/>
                  </a:lnTo>
                  <a:lnTo>
                    <a:pt x="67099" y="173866"/>
                  </a:lnTo>
                  <a:lnTo>
                    <a:pt x="42629" y="170671"/>
                  </a:lnTo>
                  <a:lnTo>
                    <a:pt x="15353" y="146979"/>
                  </a:lnTo>
                  <a:lnTo>
                    <a:pt x="0" y="126405"/>
                  </a:lnTo>
                  <a:close/>
                </a:path>
              </a:pathLst>
            </a:custGeom>
            <a:noFill/>
            <a:ln w="4208" cap="flat">
              <a:solidFill>
                <a:srgbClr val="FFFFFF"/>
              </a:solid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7C425554-4C8C-4A9B-B5DA-8A45BD80F63D}"/>
                </a:ext>
              </a:extLst>
            </p:cNvPr>
            <p:cNvSpPr/>
            <p:nvPr/>
          </p:nvSpPr>
          <p:spPr>
            <a:xfrm>
              <a:off x="15615249" y="2815693"/>
              <a:ext cx="125236" cy="124535"/>
            </a:xfrm>
            <a:custGeom>
              <a:avLst/>
              <a:gdLst>
                <a:gd name="connsiteX0" fmla="*/ 32342 w 125236"/>
                <a:gd name="connsiteY0" fmla="*/ 124535 h 124535"/>
                <a:gd name="connsiteX1" fmla="*/ 468 w 125236"/>
                <a:gd name="connsiteY1" fmla="*/ 123600 h 124535"/>
                <a:gd name="connsiteX2" fmla="*/ 0 w 125236"/>
                <a:gd name="connsiteY2" fmla="*/ 92661 h 124535"/>
                <a:gd name="connsiteX3" fmla="*/ 3195 w 125236"/>
                <a:gd name="connsiteY3" fmla="*/ 32498 h 124535"/>
                <a:gd name="connsiteX4" fmla="*/ 33121 w 125236"/>
                <a:gd name="connsiteY4" fmla="*/ 30160 h 124535"/>
                <a:gd name="connsiteX5" fmla="*/ 33277 w 125236"/>
                <a:gd name="connsiteY5" fmla="*/ 0 h 124535"/>
                <a:gd name="connsiteX6" fmla="*/ 125002 w 125236"/>
                <a:gd name="connsiteY6" fmla="*/ 624 h 124535"/>
                <a:gd name="connsiteX7" fmla="*/ 125236 w 125236"/>
                <a:gd name="connsiteY7" fmla="*/ 30861 h 124535"/>
                <a:gd name="connsiteX8" fmla="*/ 125236 w 125236"/>
                <a:gd name="connsiteY8" fmla="*/ 92739 h 124535"/>
                <a:gd name="connsiteX9" fmla="*/ 110195 w 125236"/>
                <a:gd name="connsiteY9" fmla="*/ 93284 h 124535"/>
                <a:gd name="connsiteX10" fmla="*/ 110195 w 125236"/>
                <a:gd name="connsiteY10" fmla="*/ 124223 h 124535"/>
                <a:gd name="connsiteX11" fmla="*/ 32342 w 125236"/>
                <a:gd name="connsiteY11" fmla="*/ 124535 h 12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236" h="124535">
                  <a:moveTo>
                    <a:pt x="32342" y="124535"/>
                  </a:moveTo>
                  <a:lnTo>
                    <a:pt x="468" y="123600"/>
                  </a:lnTo>
                  <a:lnTo>
                    <a:pt x="0" y="92661"/>
                  </a:lnTo>
                  <a:lnTo>
                    <a:pt x="3195" y="32498"/>
                  </a:lnTo>
                  <a:lnTo>
                    <a:pt x="33121" y="30160"/>
                  </a:lnTo>
                  <a:lnTo>
                    <a:pt x="33277" y="0"/>
                  </a:lnTo>
                  <a:lnTo>
                    <a:pt x="125002" y="624"/>
                  </a:lnTo>
                  <a:lnTo>
                    <a:pt x="125236" y="30861"/>
                  </a:lnTo>
                  <a:lnTo>
                    <a:pt x="125236" y="92739"/>
                  </a:lnTo>
                  <a:lnTo>
                    <a:pt x="110195" y="93284"/>
                  </a:lnTo>
                  <a:lnTo>
                    <a:pt x="110195" y="124223"/>
                  </a:lnTo>
                  <a:lnTo>
                    <a:pt x="32342" y="124535"/>
                  </a:lnTo>
                  <a:close/>
                </a:path>
              </a:pathLst>
            </a:custGeom>
            <a:solidFill>
              <a:srgbClr val="336933"/>
            </a:solidFill>
            <a:ln w="7792" cap="flat">
              <a:noFill/>
              <a:prstDash val="solid"/>
              <a:miter/>
            </a:ln>
          </p:spPr>
          <p:txBody>
            <a:bodyPr rtlCol="0" anchor="ctr"/>
            <a:lstStyle/>
            <a:p>
              <a:endParaRPr lang="en-US"/>
            </a:p>
          </p:txBody>
        </p:sp>
        <p:sp>
          <p:nvSpPr>
            <p:cNvPr id="206" name="Freeform: Shape 205">
              <a:extLst>
                <a:ext uri="{FF2B5EF4-FFF2-40B4-BE49-F238E27FC236}">
                  <a16:creationId xmlns:a16="http://schemas.microsoft.com/office/drawing/2014/main" id="{43E46FE8-E26D-4E48-A0D6-D017DB895369}"/>
                </a:ext>
              </a:extLst>
            </p:cNvPr>
            <p:cNvSpPr/>
            <p:nvPr/>
          </p:nvSpPr>
          <p:spPr>
            <a:xfrm>
              <a:off x="15615249" y="2815693"/>
              <a:ext cx="125236" cy="124535"/>
            </a:xfrm>
            <a:custGeom>
              <a:avLst/>
              <a:gdLst>
                <a:gd name="connsiteX0" fmla="*/ 32342 w 125236"/>
                <a:gd name="connsiteY0" fmla="*/ 124535 h 124535"/>
                <a:gd name="connsiteX1" fmla="*/ 468 w 125236"/>
                <a:gd name="connsiteY1" fmla="*/ 123600 h 124535"/>
                <a:gd name="connsiteX2" fmla="*/ 0 w 125236"/>
                <a:gd name="connsiteY2" fmla="*/ 92661 h 124535"/>
                <a:gd name="connsiteX3" fmla="*/ 3195 w 125236"/>
                <a:gd name="connsiteY3" fmla="*/ 32498 h 124535"/>
                <a:gd name="connsiteX4" fmla="*/ 33121 w 125236"/>
                <a:gd name="connsiteY4" fmla="*/ 30160 h 124535"/>
                <a:gd name="connsiteX5" fmla="*/ 33277 w 125236"/>
                <a:gd name="connsiteY5" fmla="*/ 0 h 124535"/>
                <a:gd name="connsiteX6" fmla="*/ 125002 w 125236"/>
                <a:gd name="connsiteY6" fmla="*/ 624 h 124535"/>
                <a:gd name="connsiteX7" fmla="*/ 125236 w 125236"/>
                <a:gd name="connsiteY7" fmla="*/ 30861 h 124535"/>
                <a:gd name="connsiteX8" fmla="*/ 125236 w 125236"/>
                <a:gd name="connsiteY8" fmla="*/ 92739 h 124535"/>
                <a:gd name="connsiteX9" fmla="*/ 110195 w 125236"/>
                <a:gd name="connsiteY9" fmla="*/ 93284 h 124535"/>
                <a:gd name="connsiteX10" fmla="*/ 110195 w 125236"/>
                <a:gd name="connsiteY10" fmla="*/ 124223 h 124535"/>
                <a:gd name="connsiteX11" fmla="*/ 32342 w 125236"/>
                <a:gd name="connsiteY11" fmla="*/ 124535 h 12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236" h="124535">
                  <a:moveTo>
                    <a:pt x="32342" y="124535"/>
                  </a:moveTo>
                  <a:lnTo>
                    <a:pt x="468" y="123600"/>
                  </a:lnTo>
                  <a:lnTo>
                    <a:pt x="0" y="92661"/>
                  </a:lnTo>
                  <a:lnTo>
                    <a:pt x="3195" y="32498"/>
                  </a:lnTo>
                  <a:lnTo>
                    <a:pt x="33121" y="30160"/>
                  </a:lnTo>
                  <a:lnTo>
                    <a:pt x="33277" y="0"/>
                  </a:lnTo>
                  <a:lnTo>
                    <a:pt x="125002" y="624"/>
                  </a:lnTo>
                  <a:lnTo>
                    <a:pt x="125236" y="30861"/>
                  </a:lnTo>
                  <a:lnTo>
                    <a:pt x="125236" y="92739"/>
                  </a:lnTo>
                  <a:lnTo>
                    <a:pt x="110195" y="93284"/>
                  </a:lnTo>
                  <a:lnTo>
                    <a:pt x="110195" y="124223"/>
                  </a:lnTo>
                  <a:lnTo>
                    <a:pt x="32342" y="124535"/>
                  </a:lnTo>
                  <a:close/>
                </a:path>
              </a:pathLst>
            </a:custGeom>
            <a:noFill/>
            <a:ln w="4208" cap="flat">
              <a:solidFill>
                <a:srgbClr val="FFFFFF"/>
              </a:solid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id="{34ADE09E-01DA-4F07-9F1E-59A58798C1F2}"/>
                </a:ext>
              </a:extLst>
            </p:cNvPr>
            <p:cNvSpPr/>
            <p:nvPr/>
          </p:nvSpPr>
          <p:spPr>
            <a:xfrm>
              <a:off x="15829952" y="2845931"/>
              <a:ext cx="248057" cy="188906"/>
            </a:xfrm>
            <a:custGeom>
              <a:avLst/>
              <a:gdLst>
                <a:gd name="connsiteX0" fmla="*/ 33121 w 248057"/>
                <a:gd name="connsiteY0" fmla="*/ 33745 h 188906"/>
                <a:gd name="connsiteX1" fmla="*/ 78088 w 248057"/>
                <a:gd name="connsiteY1" fmla="*/ 33745 h 188906"/>
                <a:gd name="connsiteX2" fmla="*/ 78945 w 248057"/>
                <a:gd name="connsiteY2" fmla="*/ 1169 h 188906"/>
                <a:gd name="connsiteX3" fmla="*/ 214079 w 248057"/>
                <a:gd name="connsiteY3" fmla="*/ 0 h 188906"/>
                <a:gd name="connsiteX4" fmla="*/ 247979 w 248057"/>
                <a:gd name="connsiteY4" fmla="*/ 624 h 188906"/>
                <a:gd name="connsiteX5" fmla="*/ 248057 w 248057"/>
                <a:gd name="connsiteY5" fmla="*/ 64216 h 188906"/>
                <a:gd name="connsiteX6" fmla="*/ 217196 w 248057"/>
                <a:gd name="connsiteY6" fmla="*/ 63904 h 188906"/>
                <a:gd name="connsiteX7" fmla="*/ 217742 w 248057"/>
                <a:gd name="connsiteY7" fmla="*/ 157267 h 188906"/>
                <a:gd name="connsiteX8" fmla="*/ 188829 w 248057"/>
                <a:gd name="connsiteY8" fmla="*/ 156721 h 188906"/>
                <a:gd name="connsiteX9" fmla="*/ 188205 w 248057"/>
                <a:gd name="connsiteY9" fmla="*/ 188361 h 188906"/>
                <a:gd name="connsiteX10" fmla="*/ 183218 w 248057"/>
                <a:gd name="connsiteY10" fmla="*/ 188907 h 188906"/>
                <a:gd name="connsiteX11" fmla="*/ 0 w 248057"/>
                <a:gd name="connsiteY11" fmla="*/ 186881 h 188906"/>
                <a:gd name="connsiteX12" fmla="*/ 468 w 248057"/>
                <a:gd name="connsiteY12" fmla="*/ 63592 h 188906"/>
                <a:gd name="connsiteX13" fmla="*/ 33511 w 248057"/>
                <a:gd name="connsiteY13" fmla="*/ 63748 h 188906"/>
                <a:gd name="connsiteX14" fmla="*/ 33121 w 248057"/>
                <a:gd name="connsiteY14" fmla="*/ 33745 h 18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057" h="188906">
                  <a:moveTo>
                    <a:pt x="33121" y="33745"/>
                  </a:moveTo>
                  <a:lnTo>
                    <a:pt x="78088" y="33745"/>
                  </a:lnTo>
                  <a:lnTo>
                    <a:pt x="78945" y="1169"/>
                  </a:lnTo>
                  <a:lnTo>
                    <a:pt x="214079" y="0"/>
                  </a:lnTo>
                  <a:lnTo>
                    <a:pt x="247979" y="624"/>
                  </a:lnTo>
                  <a:lnTo>
                    <a:pt x="248057" y="64216"/>
                  </a:lnTo>
                  <a:lnTo>
                    <a:pt x="217196" y="63904"/>
                  </a:lnTo>
                  <a:lnTo>
                    <a:pt x="217742" y="157267"/>
                  </a:lnTo>
                  <a:lnTo>
                    <a:pt x="188829" y="156721"/>
                  </a:lnTo>
                  <a:lnTo>
                    <a:pt x="188205" y="188361"/>
                  </a:lnTo>
                  <a:lnTo>
                    <a:pt x="183218" y="188907"/>
                  </a:lnTo>
                  <a:lnTo>
                    <a:pt x="0" y="186881"/>
                  </a:lnTo>
                  <a:lnTo>
                    <a:pt x="468" y="63592"/>
                  </a:lnTo>
                  <a:lnTo>
                    <a:pt x="33511" y="63748"/>
                  </a:lnTo>
                  <a:lnTo>
                    <a:pt x="33121" y="33745"/>
                  </a:lnTo>
                  <a:close/>
                </a:path>
              </a:pathLst>
            </a:custGeom>
            <a:solidFill>
              <a:srgbClr val="336933"/>
            </a:solidFill>
            <a:ln w="7792"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FFF7545B-0215-47BB-805C-B5EB9CD6CA55}"/>
                </a:ext>
              </a:extLst>
            </p:cNvPr>
            <p:cNvSpPr/>
            <p:nvPr/>
          </p:nvSpPr>
          <p:spPr>
            <a:xfrm>
              <a:off x="15829952" y="2845931"/>
              <a:ext cx="248057" cy="188906"/>
            </a:xfrm>
            <a:custGeom>
              <a:avLst/>
              <a:gdLst>
                <a:gd name="connsiteX0" fmla="*/ 33121 w 248057"/>
                <a:gd name="connsiteY0" fmla="*/ 33745 h 188906"/>
                <a:gd name="connsiteX1" fmla="*/ 78088 w 248057"/>
                <a:gd name="connsiteY1" fmla="*/ 33745 h 188906"/>
                <a:gd name="connsiteX2" fmla="*/ 78945 w 248057"/>
                <a:gd name="connsiteY2" fmla="*/ 1169 h 188906"/>
                <a:gd name="connsiteX3" fmla="*/ 214079 w 248057"/>
                <a:gd name="connsiteY3" fmla="*/ 0 h 188906"/>
                <a:gd name="connsiteX4" fmla="*/ 247979 w 248057"/>
                <a:gd name="connsiteY4" fmla="*/ 624 h 188906"/>
                <a:gd name="connsiteX5" fmla="*/ 248057 w 248057"/>
                <a:gd name="connsiteY5" fmla="*/ 64216 h 188906"/>
                <a:gd name="connsiteX6" fmla="*/ 217196 w 248057"/>
                <a:gd name="connsiteY6" fmla="*/ 63904 h 188906"/>
                <a:gd name="connsiteX7" fmla="*/ 217742 w 248057"/>
                <a:gd name="connsiteY7" fmla="*/ 157267 h 188906"/>
                <a:gd name="connsiteX8" fmla="*/ 188829 w 248057"/>
                <a:gd name="connsiteY8" fmla="*/ 156721 h 188906"/>
                <a:gd name="connsiteX9" fmla="*/ 188205 w 248057"/>
                <a:gd name="connsiteY9" fmla="*/ 188361 h 188906"/>
                <a:gd name="connsiteX10" fmla="*/ 183218 w 248057"/>
                <a:gd name="connsiteY10" fmla="*/ 188907 h 188906"/>
                <a:gd name="connsiteX11" fmla="*/ 0 w 248057"/>
                <a:gd name="connsiteY11" fmla="*/ 186881 h 188906"/>
                <a:gd name="connsiteX12" fmla="*/ 468 w 248057"/>
                <a:gd name="connsiteY12" fmla="*/ 63592 h 188906"/>
                <a:gd name="connsiteX13" fmla="*/ 33511 w 248057"/>
                <a:gd name="connsiteY13" fmla="*/ 63748 h 188906"/>
                <a:gd name="connsiteX14" fmla="*/ 33121 w 248057"/>
                <a:gd name="connsiteY14" fmla="*/ 33745 h 18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057" h="188906">
                  <a:moveTo>
                    <a:pt x="33121" y="33745"/>
                  </a:moveTo>
                  <a:lnTo>
                    <a:pt x="78088" y="33745"/>
                  </a:lnTo>
                  <a:lnTo>
                    <a:pt x="78945" y="1169"/>
                  </a:lnTo>
                  <a:lnTo>
                    <a:pt x="214079" y="0"/>
                  </a:lnTo>
                  <a:lnTo>
                    <a:pt x="247979" y="624"/>
                  </a:lnTo>
                  <a:lnTo>
                    <a:pt x="248057" y="64216"/>
                  </a:lnTo>
                  <a:lnTo>
                    <a:pt x="217196" y="63904"/>
                  </a:lnTo>
                  <a:lnTo>
                    <a:pt x="217742" y="157267"/>
                  </a:lnTo>
                  <a:lnTo>
                    <a:pt x="188829" y="156721"/>
                  </a:lnTo>
                  <a:lnTo>
                    <a:pt x="188205" y="188361"/>
                  </a:lnTo>
                  <a:lnTo>
                    <a:pt x="183218" y="188907"/>
                  </a:lnTo>
                  <a:lnTo>
                    <a:pt x="0" y="186881"/>
                  </a:lnTo>
                  <a:lnTo>
                    <a:pt x="468" y="63592"/>
                  </a:lnTo>
                  <a:lnTo>
                    <a:pt x="33511" y="63748"/>
                  </a:lnTo>
                  <a:lnTo>
                    <a:pt x="33121" y="33745"/>
                  </a:lnTo>
                  <a:close/>
                </a:path>
              </a:pathLst>
            </a:custGeom>
            <a:noFill/>
            <a:ln w="4208" cap="flat">
              <a:solidFill>
                <a:srgbClr val="FFFFFF"/>
              </a:solid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C1B6BD07-FAC3-460D-B38B-3FC9A1490FB5}"/>
                </a:ext>
              </a:extLst>
            </p:cNvPr>
            <p:cNvSpPr/>
            <p:nvPr/>
          </p:nvSpPr>
          <p:spPr>
            <a:xfrm>
              <a:off x="15647124" y="2846243"/>
              <a:ext cx="216338" cy="186568"/>
            </a:xfrm>
            <a:custGeom>
              <a:avLst/>
              <a:gdLst>
                <a:gd name="connsiteX0" fmla="*/ 0 w 216338"/>
                <a:gd name="connsiteY0" fmla="*/ 185945 h 186568"/>
                <a:gd name="connsiteX1" fmla="*/ 468 w 216338"/>
                <a:gd name="connsiteY1" fmla="*/ 93986 h 186568"/>
                <a:gd name="connsiteX2" fmla="*/ 78321 w 216338"/>
                <a:gd name="connsiteY2" fmla="*/ 93674 h 186568"/>
                <a:gd name="connsiteX3" fmla="*/ 78321 w 216338"/>
                <a:gd name="connsiteY3" fmla="*/ 62735 h 186568"/>
                <a:gd name="connsiteX4" fmla="*/ 93362 w 216338"/>
                <a:gd name="connsiteY4" fmla="*/ 62190 h 186568"/>
                <a:gd name="connsiteX5" fmla="*/ 93362 w 216338"/>
                <a:gd name="connsiteY5" fmla="*/ 312 h 186568"/>
                <a:gd name="connsiteX6" fmla="*/ 153292 w 216338"/>
                <a:gd name="connsiteY6" fmla="*/ 0 h 186568"/>
                <a:gd name="connsiteX7" fmla="*/ 154149 w 216338"/>
                <a:gd name="connsiteY7" fmla="*/ 32809 h 186568"/>
                <a:gd name="connsiteX8" fmla="*/ 215949 w 216338"/>
                <a:gd name="connsiteY8" fmla="*/ 33433 h 186568"/>
                <a:gd name="connsiteX9" fmla="*/ 216339 w 216338"/>
                <a:gd name="connsiteY9" fmla="*/ 63437 h 186568"/>
                <a:gd name="connsiteX10" fmla="*/ 183296 w 216338"/>
                <a:gd name="connsiteY10" fmla="*/ 63281 h 186568"/>
                <a:gd name="connsiteX11" fmla="*/ 182828 w 216338"/>
                <a:gd name="connsiteY11" fmla="*/ 186569 h 186568"/>
                <a:gd name="connsiteX12" fmla="*/ 118222 w 216338"/>
                <a:gd name="connsiteY12" fmla="*/ 186257 h 186568"/>
                <a:gd name="connsiteX13" fmla="*/ 0 w 216338"/>
                <a:gd name="connsiteY13" fmla="*/ 185945 h 186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6338" h="186568">
                  <a:moveTo>
                    <a:pt x="0" y="185945"/>
                  </a:moveTo>
                  <a:lnTo>
                    <a:pt x="468" y="93986"/>
                  </a:lnTo>
                  <a:lnTo>
                    <a:pt x="78321" y="93674"/>
                  </a:lnTo>
                  <a:lnTo>
                    <a:pt x="78321" y="62735"/>
                  </a:lnTo>
                  <a:lnTo>
                    <a:pt x="93362" y="62190"/>
                  </a:lnTo>
                  <a:lnTo>
                    <a:pt x="93362" y="312"/>
                  </a:lnTo>
                  <a:lnTo>
                    <a:pt x="153292" y="0"/>
                  </a:lnTo>
                  <a:lnTo>
                    <a:pt x="154149" y="32809"/>
                  </a:lnTo>
                  <a:lnTo>
                    <a:pt x="215949" y="33433"/>
                  </a:lnTo>
                  <a:lnTo>
                    <a:pt x="216339" y="63437"/>
                  </a:lnTo>
                  <a:lnTo>
                    <a:pt x="183296" y="63281"/>
                  </a:lnTo>
                  <a:lnTo>
                    <a:pt x="182828" y="186569"/>
                  </a:lnTo>
                  <a:lnTo>
                    <a:pt x="118222" y="186257"/>
                  </a:lnTo>
                  <a:lnTo>
                    <a:pt x="0" y="185945"/>
                  </a:lnTo>
                  <a:close/>
                </a:path>
              </a:pathLst>
            </a:custGeom>
            <a:solidFill>
              <a:srgbClr val="336933"/>
            </a:solidFill>
            <a:ln w="7792"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E3017102-01E7-485D-A55C-B1ADFBC697D7}"/>
                </a:ext>
              </a:extLst>
            </p:cNvPr>
            <p:cNvSpPr/>
            <p:nvPr/>
          </p:nvSpPr>
          <p:spPr>
            <a:xfrm>
              <a:off x="15647124" y="2846243"/>
              <a:ext cx="216338" cy="186568"/>
            </a:xfrm>
            <a:custGeom>
              <a:avLst/>
              <a:gdLst>
                <a:gd name="connsiteX0" fmla="*/ 0 w 216338"/>
                <a:gd name="connsiteY0" fmla="*/ 185945 h 186568"/>
                <a:gd name="connsiteX1" fmla="*/ 468 w 216338"/>
                <a:gd name="connsiteY1" fmla="*/ 93986 h 186568"/>
                <a:gd name="connsiteX2" fmla="*/ 78321 w 216338"/>
                <a:gd name="connsiteY2" fmla="*/ 93674 h 186568"/>
                <a:gd name="connsiteX3" fmla="*/ 78321 w 216338"/>
                <a:gd name="connsiteY3" fmla="*/ 62735 h 186568"/>
                <a:gd name="connsiteX4" fmla="*/ 93362 w 216338"/>
                <a:gd name="connsiteY4" fmla="*/ 62190 h 186568"/>
                <a:gd name="connsiteX5" fmla="*/ 93362 w 216338"/>
                <a:gd name="connsiteY5" fmla="*/ 312 h 186568"/>
                <a:gd name="connsiteX6" fmla="*/ 153292 w 216338"/>
                <a:gd name="connsiteY6" fmla="*/ 0 h 186568"/>
                <a:gd name="connsiteX7" fmla="*/ 154149 w 216338"/>
                <a:gd name="connsiteY7" fmla="*/ 32809 h 186568"/>
                <a:gd name="connsiteX8" fmla="*/ 215949 w 216338"/>
                <a:gd name="connsiteY8" fmla="*/ 33433 h 186568"/>
                <a:gd name="connsiteX9" fmla="*/ 216339 w 216338"/>
                <a:gd name="connsiteY9" fmla="*/ 63437 h 186568"/>
                <a:gd name="connsiteX10" fmla="*/ 183296 w 216338"/>
                <a:gd name="connsiteY10" fmla="*/ 63281 h 186568"/>
                <a:gd name="connsiteX11" fmla="*/ 182828 w 216338"/>
                <a:gd name="connsiteY11" fmla="*/ 186569 h 186568"/>
                <a:gd name="connsiteX12" fmla="*/ 118222 w 216338"/>
                <a:gd name="connsiteY12" fmla="*/ 186257 h 186568"/>
                <a:gd name="connsiteX13" fmla="*/ 0 w 216338"/>
                <a:gd name="connsiteY13" fmla="*/ 185945 h 186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6338" h="186568">
                  <a:moveTo>
                    <a:pt x="0" y="185945"/>
                  </a:moveTo>
                  <a:lnTo>
                    <a:pt x="468" y="93986"/>
                  </a:lnTo>
                  <a:lnTo>
                    <a:pt x="78321" y="93674"/>
                  </a:lnTo>
                  <a:lnTo>
                    <a:pt x="78321" y="62735"/>
                  </a:lnTo>
                  <a:lnTo>
                    <a:pt x="93362" y="62190"/>
                  </a:lnTo>
                  <a:lnTo>
                    <a:pt x="93362" y="312"/>
                  </a:lnTo>
                  <a:lnTo>
                    <a:pt x="153292" y="0"/>
                  </a:lnTo>
                  <a:lnTo>
                    <a:pt x="154149" y="32809"/>
                  </a:lnTo>
                  <a:lnTo>
                    <a:pt x="215949" y="33433"/>
                  </a:lnTo>
                  <a:lnTo>
                    <a:pt x="216339" y="63437"/>
                  </a:lnTo>
                  <a:lnTo>
                    <a:pt x="183296" y="63281"/>
                  </a:lnTo>
                  <a:lnTo>
                    <a:pt x="182828" y="186569"/>
                  </a:lnTo>
                  <a:lnTo>
                    <a:pt x="118222" y="186257"/>
                  </a:lnTo>
                  <a:lnTo>
                    <a:pt x="0" y="185945"/>
                  </a:lnTo>
                  <a:close/>
                </a:path>
              </a:pathLst>
            </a:custGeom>
            <a:noFill/>
            <a:ln w="4208" cap="flat">
              <a:solidFill>
                <a:srgbClr val="FFFFFF"/>
              </a:solid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53E2A724-9C88-4814-B91F-4B18152168FB}"/>
                </a:ext>
              </a:extLst>
            </p:cNvPr>
            <p:cNvSpPr/>
            <p:nvPr/>
          </p:nvSpPr>
          <p:spPr>
            <a:xfrm>
              <a:off x="15136436" y="2846944"/>
              <a:ext cx="172852" cy="139887"/>
            </a:xfrm>
            <a:custGeom>
              <a:avLst/>
              <a:gdLst>
                <a:gd name="connsiteX0" fmla="*/ 1403 w 172852"/>
                <a:gd name="connsiteY0" fmla="*/ 63359 h 139887"/>
                <a:gd name="connsiteX1" fmla="*/ 0 w 172852"/>
                <a:gd name="connsiteY1" fmla="*/ 1091 h 139887"/>
                <a:gd name="connsiteX2" fmla="*/ 17301 w 172852"/>
                <a:gd name="connsiteY2" fmla="*/ 0 h 139887"/>
                <a:gd name="connsiteX3" fmla="*/ 139186 w 172852"/>
                <a:gd name="connsiteY3" fmla="*/ 857 h 139887"/>
                <a:gd name="connsiteX4" fmla="*/ 172307 w 172852"/>
                <a:gd name="connsiteY4" fmla="*/ 857 h 139887"/>
                <a:gd name="connsiteX5" fmla="*/ 172853 w 172852"/>
                <a:gd name="connsiteY5" fmla="*/ 61332 h 139887"/>
                <a:gd name="connsiteX6" fmla="*/ 172619 w 172852"/>
                <a:gd name="connsiteY6" fmla="*/ 139888 h 139887"/>
                <a:gd name="connsiteX7" fmla="*/ 2182 w 172852"/>
                <a:gd name="connsiteY7" fmla="*/ 139810 h 139887"/>
                <a:gd name="connsiteX8" fmla="*/ 1403 w 172852"/>
                <a:gd name="connsiteY8" fmla="*/ 63359 h 139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852" h="139887">
                  <a:moveTo>
                    <a:pt x="1403" y="63359"/>
                  </a:moveTo>
                  <a:lnTo>
                    <a:pt x="0" y="1091"/>
                  </a:lnTo>
                  <a:lnTo>
                    <a:pt x="17301" y="0"/>
                  </a:lnTo>
                  <a:lnTo>
                    <a:pt x="139186" y="857"/>
                  </a:lnTo>
                  <a:lnTo>
                    <a:pt x="172307" y="857"/>
                  </a:lnTo>
                  <a:lnTo>
                    <a:pt x="172853" y="61332"/>
                  </a:lnTo>
                  <a:lnTo>
                    <a:pt x="172619" y="139888"/>
                  </a:lnTo>
                  <a:lnTo>
                    <a:pt x="2182" y="139810"/>
                  </a:lnTo>
                  <a:lnTo>
                    <a:pt x="1403" y="63359"/>
                  </a:lnTo>
                  <a:close/>
                </a:path>
              </a:pathLst>
            </a:custGeom>
            <a:solidFill>
              <a:srgbClr val="336933"/>
            </a:solidFill>
            <a:ln w="7792"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ECCC5237-D616-4E36-AE31-E38ED6AA4E50}"/>
                </a:ext>
              </a:extLst>
            </p:cNvPr>
            <p:cNvSpPr/>
            <p:nvPr/>
          </p:nvSpPr>
          <p:spPr>
            <a:xfrm>
              <a:off x="15136436" y="2846944"/>
              <a:ext cx="172852" cy="139887"/>
            </a:xfrm>
            <a:custGeom>
              <a:avLst/>
              <a:gdLst>
                <a:gd name="connsiteX0" fmla="*/ 1403 w 172852"/>
                <a:gd name="connsiteY0" fmla="*/ 63359 h 139887"/>
                <a:gd name="connsiteX1" fmla="*/ 0 w 172852"/>
                <a:gd name="connsiteY1" fmla="*/ 1091 h 139887"/>
                <a:gd name="connsiteX2" fmla="*/ 17301 w 172852"/>
                <a:gd name="connsiteY2" fmla="*/ 0 h 139887"/>
                <a:gd name="connsiteX3" fmla="*/ 139186 w 172852"/>
                <a:gd name="connsiteY3" fmla="*/ 857 h 139887"/>
                <a:gd name="connsiteX4" fmla="*/ 172307 w 172852"/>
                <a:gd name="connsiteY4" fmla="*/ 857 h 139887"/>
                <a:gd name="connsiteX5" fmla="*/ 172853 w 172852"/>
                <a:gd name="connsiteY5" fmla="*/ 61332 h 139887"/>
                <a:gd name="connsiteX6" fmla="*/ 172619 w 172852"/>
                <a:gd name="connsiteY6" fmla="*/ 139888 h 139887"/>
                <a:gd name="connsiteX7" fmla="*/ 2182 w 172852"/>
                <a:gd name="connsiteY7" fmla="*/ 139810 h 139887"/>
                <a:gd name="connsiteX8" fmla="*/ 1403 w 172852"/>
                <a:gd name="connsiteY8" fmla="*/ 63359 h 139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852" h="139887">
                  <a:moveTo>
                    <a:pt x="1403" y="63359"/>
                  </a:moveTo>
                  <a:lnTo>
                    <a:pt x="0" y="1091"/>
                  </a:lnTo>
                  <a:lnTo>
                    <a:pt x="17301" y="0"/>
                  </a:lnTo>
                  <a:lnTo>
                    <a:pt x="139186" y="857"/>
                  </a:lnTo>
                  <a:lnTo>
                    <a:pt x="172307" y="857"/>
                  </a:lnTo>
                  <a:lnTo>
                    <a:pt x="172853" y="61332"/>
                  </a:lnTo>
                  <a:lnTo>
                    <a:pt x="172619" y="139888"/>
                  </a:lnTo>
                  <a:lnTo>
                    <a:pt x="2182" y="139810"/>
                  </a:lnTo>
                  <a:lnTo>
                    <a:pt x="1403" y="63359"/>
                  </a:lnTo>
                  <a:close/>
                </a:path>
              </a:pathLst>
            </a:custGeom>
            <a:noFill/>
            <a:ln w="4208" cap="flat">
              <a:solidFill>
                <a:srgbClr val="FFFFFF"/>
              </a:solid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3B65F5BF-E54C-4933-BF86-A72D6D417BBD}"/>
                </a:ext>
              </a:extLst>
            </p:cNvPr>
            <p:cNvSpPr/>
            <p:nvPr/>
          </p:nvSpPr>
          <p:spPr>
            <a:xfrm>
              <a:off x="15369452" y="2861128"/>
              <a:ext cx="156019" cy="110663"/>
            </a:xfrm>
            <a:custGeom>
              <a:avLst/>
              <a:gdLst>
                <a:gd name="connsiteX0" fmla="*/ 154850 w 156019"/>
                <a:gd name="connsiteY0" fmla="*/ 46837 h 110663"/>
                <a:gd name="connsiteX1" fmla="*/ 139654 w 156019"/>
                <a:gd name="connsiteY1" fmla="*/ 46759 h 110663"/>
                <a:gd name="connsiteX2" fmla="*/ 139965 w 156019"/>
                <a:gd name="connsiteY2" fmla="*/ 110351 h 110663"/>
                <a:gd name="connsiteX3" fmla="*/ 124301 w 156019"/>
                <a:gd name="connsiteY3" fmla="*/ 110195 h 110663"/>
                <a:gd name="connsiteX4" fmla="*/ 93440 w 156019"/>
                <a:gd name="connsiteY4" fmla="*/ 110663 h 110663"/>
                <a:gd name="connsiteX5" fmla="*/ 91336 w 156019"/>
                <a:gd name="connsiteY5" fmla="*/ 108793 h 110663"/>
                <a:gd name="connsiteX6" fmla="*/ 93596 w 156019"/>
                <a:gd name="connsiteY6" fmla="*/ 103727 h 110663"/>
                <a:gd name="connsiteX7" fmla="*/ 91648 w 156019"/>
                <a:gd name="connsiteY7" fmla="*/ 94142 h 110663"/>
                <a:gd name="connsiteX8" fmla="*/ 0 w 156019"/>
                <a:gd name="connsiteY8" fmla="*/ 92271 h 110663"/>
                <a:gd name="connsiteX9" fmla="*/ 1247 w 156019"/>
                <a:gd name="connsiteY9" fmla="*/ 47460 h 110663"/>
                <a:gd name="connsiteX10" fmla="*/ 61956 w 156019"/>
                <a:gd name="connsiteY10" fmla="*/ 47928 h 110663"/>
                <a:gd name="connsiteX11" fmla="*/ 57124 w 156019"/>
                <a:gd name="connsiteY11" fmla="*/ 40369 h 110663"/>
                <a:gd name="connsiteX12" fmla="*/ 53072 w 156019"/>
                <a:gd name="connsiteY12" fmla="*/ 19171 h 110663"/>
                <a:gd name="connsiteX13" fmla="*/ 45980 w 156019"/>
                <a:gd name="connsiteY13" fmla="*/ 12781 h 110663"/>
                <a:gd name="connsiteX14" fmla="*/ 46681 w 156019"/>
                <a:gd name="connsiteY14" fmla="*/ 6312 h 110663"/>
                <a:gd name="connsiteX15" fmla="*/ 62423 w 156019"/>
                <a:gd name="connsiteY15" fmla="*/ 6780 h 110663"/>
                <a:gd name="connsiteX16" fmla="*/ 62112 w 156019"/>
                <a:gd name="connsiteY16" fmla="*/ 935 h 110663"/>
                <a:gd name="connsiteX17" fmla="*/ 125314 w 156019"/>
                <a:gd name="connsiteY17" fmla="*/ 0 h 110663"/>
                <a:gd name="connsiteX18" fmla="*/ 124457 w 156019"/>
                <a:gd name="connsiteY18" fmla="*/ 15353 h 110663"/>
                <a:gd name="connsiteX19" fmla="*/ 156019 w 156019"/>
                <a:gd name="connsiteY19" fmla="*/ 16833 h 110663"/>
                <a:gd name="connsiteX20" fmla="*/ 154850 w 156019"/>
                <a:gd name="connsiteY20" fmla="*/ 46837 h 110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6019" h="110663">
                  <a:moveTo>
                    <a:pt x="154850" y="46837"/>
                  </a:moveTo>
                  <a:lnTo>
                    <a:pt x="139654" y="46759"/>
                  </a:lnTo>
                  <a:lnTo>
                    <a:pt x="139965" y="110351"/>
                  </a:lnTo>
                  <a:lnTo>
                    <a:pt x="124301" y="110195"/>
                  </a:lnTo>
                  <a:lnTo>
                    <a:pt x="93440" y="110663"/>
                  </a:lnTo>
                  <a:lnTo>
                    <a:pt x="91336" y="108793"/>
                  </a:lnTo>
                  <a:lnTo>
                    <a:pt x="93596" y="103727"/>
                  </a:lnTo>
                  <a:lnTo>
                    <a:pt x="91648" y="94142"/>
                  </a:lnTo>
                  <a:lnTo>
                    <a:pt x="0" y="92271"/>
                  </a:lnTo>
                  <a:lnTo>
                    <a:pt x="1247" y="47460"/>
                  </a:lnTo>
                  <a:lnTo>
                    <a:pt x="61956" y="47928"/>
                  </a:lnTo>
                  <a:lnTo>
                    <a:pt x="57124" y="40369"/>
                  </a:lnTo>
                  <a:lnTo>
                    <a:pt x="53072" y="19171"/>
                  </a:lnTo>
                  <a:lnTo>
                    <a:pt x="45980" y="12781"/>
                  </a:lnTo>
                  <a:lnTo>
                    <a:pt x="46681" y="6312"/>
                  </a:lnTo>
                  <a:lnTo>
                    <a:pt x="62423" y="6780"/>
                  </a:lnTo>
                  <a:lnTo>
                    <a:pt x="62112" y="935"/>
                  </a:lnTo>
                  <a:lnTo>
                    <a:pt x="125314" y="0"/>
                  </a:lnTo>
                  <a:lnTo>
                    <a:pt x="124457" y="15353"/>
                  </a:lnTo>
                  <a:lnTo>
                    <a:pt x="156019" y="16833"/>
                  </a:lnTo>
                  <a:lnTo>
                    <a:pt x="154850" y="46837"/>
                  </a:lnTo>
                  <a:close/>
                </a:path>
              </a:pathLst>
            </a:custGeom>
            <a:solidFill>
              <a:srgbClr val="336933"/>
            </a:solidFill>
            <a:ln w="7792" cap="flat">
              <a:no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id="{D38C823E-1673-4F45-9765-0935F0F4E07B}"/>
                </a:ext>
              </a:extLst>
            </p:cNvPr>
            <p:cNvSpPr/>
            <p:nvPr/>
          </p:nvSpPr>
          <p:spPr>
            <a:xfrm>
              <a:off x="15369452" y="2861128"/>
              <a:ext cx="156019" cy="110663"/>
            </a:xfrm>
            <a:custGeom>
              <a:avLst/>
              <a:gdLst>
                <a:gd name="connsiteX0" fmla="*/ 154850 w 156019"/>
                <a:gd name="connsiteY0" fmla="*/ 46837 h 110663"/>
                <a:gd name="connsiteX1" fmla="*/ 139654 w 156019"/>
                <a:gd name="connsiteY1" fmla="*/ 46759 h 110663"/>
                <a:gd name="connsiteX2" fmla="*/ 139965 w 156019"/>
                <a:gd name="connsiteY2" fmla="*/ 110351 h 110663"/>
                <a:gd name="connsiteX3" fmla="*/ 124301 w 156019"/>
                <a:gd name="connsiteY3" fmla="*/ 110195 h 110663"/>
                <a:gd name="connsiteX4" fmla="*/ 93440 w 156019"/>
                <a:gd name="connsiteY4" fmla="*/ 110663 h 110663"/>
                <a:gd name="connsiteX5" fmla="*/ 91336 w 156019"/>
                <a:gd name="connsiteY5" fmla="*/ 108793 h 110663"/>
                <a:gd name="connsiteX6" fmla="*/ 93596 w 156019"/>
                <a:gd name="connsiteY6" fmla="*/ 103727 h 110663"/>
                <a:gd name="connsiteX7" fmla="*/ 91648 w 156019"/>
                <a:gd name="connsiteY7" fmla="*/ 94142 h 110663"/>
                <a:gd name="connsiteX8" fmla="*/ 0 w 156019"/>
                <a:gd name="connsiteY8" fmla="*/ 92271 h 110663"/>
                <a:gd name="connsiteX9" fmla="*/ 1247 w 156019"/>
                <a:gd name="connsiteY9" fmla="*/ 47460 h 110663"/>
                <a:gd name="connsiteX10" fmla="*/ 61956 w 156019"/>
                <a:gd name="connsiteY10" fmla="*/ 47928 h 110663"/>
                <a:gd name="connsiteX11" fmla="*/ 57124 w 156019"/>
                <a:gd name="connsiteY11" fmla="*/ 40369 h 110663"/>
                <a:gd name="connsiteX12" fmla="*/ 53072 w 156019"/>
                <a:gd name="connsiteY12" fmla="*/ 19171 h 110663"/>
                <a:gd name="connsiteX13" fmla="*/ 45980 w 156019"/>
                <a:gd name="connsiteY13" fmla="*/ 12781 h 110663"/>
                <a:gd name="connsiteX14" fmla="*/ 46681 w 156019"/>
                <a:gd name="connsiteY14" fmla="*/ 6312 h 110663"/>
                <a:gd name="connsiteX15" fmla="*/ 62423 w 156019"/>
                <a:gd name="connsiteY15" fmla="*/ 6780 h 110663"/>
                <a:gd name="connsiteX16" fmla="*/ 62112 w 156019"/>
                <a:gd name="connsiteY16" fmla="*/ 935 h 110663"/>
                <a:gd name="connsiteX17" fmla="*/ 125314 w 156019"/>
                <a:gd name="connsiteY17" fmla="*/ 0 h 110663"/>
                <a:gd name="connsiteX18" fmla="*/ 124457 w 156019"/>
                <a:gd name="connsiteY18" fmla="*/ 15353 h 110663"/>
                <a:gd name="connsiteX19" fmla="*/ 156019 w 156019"/>
                <a:gd name="connsiteY19" fmla="*/ 16833 h 110663"/>
                <a:gd name="connsiteX20" fmla="*/ 154850 w 156019"/>
                <a:gd name="connsiteY20" fmla="*/ 46837 h 110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6019" h="110663">
                  <a:moveTo>
                    <a:pt x="154850" y="46837"/>
                  </a:moveTo>
                  <a:lnTo>
                    <a:pt x="139654" y="46759"/>
                  </a:lnTo>
                  <a:lnTo>
                    <a:pt x="139965" y="110351"/>
                  </a:lnTo>
                  <a:lnTo>
                    <a:pt x="124301" y="110195"/>
                  </a:lnTo>
                  <a:lnTo>
                    <a:pt x="93440" y="110663"/>
                  </a:lnTo>
                  <a:lnTo>
                    <a:pt x="91336" y="108793"/>
                  </a:lnTo>
                  <a:lnTo>
                    <a:pt x="93596" y="103727"/>
                  </a:lnTo>
                  <a:lnTo>
                    <a:pt x="91648" y="94142"/>
                  </a:lnTo>
                  <a:lnTo>
                    <a:pt x="0" y="92271"/>
                  </a:lnTo>
                  <a:lnTo>
                    <a:pt x="1247" y="47460"/>
                  </a:lnTo>
                  <a:lnTo>
                    <a:pt x="61956" y="47928"/>
                  </a:lnTo>
                  <a:lnTo>
                    <a:pt x="57124" y="40369"/>
                  </a:lnTo>
                  <a:lnTo>
                    <a:pt x="53072" y="19171"/>
                  </a:lnTo>
                  <a:lnTo>
                    <a:pt x="45980" y="12781"/>
                  </a:lnTo>
                  <a:lnTo>
                    <a:pt x="46681" y="6312"/>
                  </a:lnTo>
                  <a:lnTo>
                    <a:pt x="62423" y="6780"/>
                  </a:lnTo>
                  <a:lnTo>
                    <a:pt x="62112" y="935"/>
                  </a:lnTo>
                  <a:lnTo>
                    <a:pt x="125314" y="0"/>
                  </a:lnTo>
                  <a:lnTo>
                    <a:pt x="124457" y="15353"/>
                  </a:lnTo>
                  <a:lnTo>
                    <a:pt x="156019" y="16833"/>
                  </a:lnTo>
                  <a:lnTo>
                    <a:pt x="154850" y="46837"/>
                  </a:lnTo>
                  <a:close/>
                </a:path>
              </a:pathLst>
            </a:custGeom>
            <a:noFill/>
            <a:ln w="4208" cap="flat">
              <a:solidFill>
                <a:srgbClr val="FFFFFF"/>
              </a:solid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D6DBB814-4A55-4C42-A63F-C3D5DF8E1543}"/>
                </a:ext>
              </a:extLst>
            </p:cNvPr>
            <p:cNvSpPr/>
            <p:nvPr/>
          </p:nvSpPr>
          <p:spPr>
            <a:xfrm>
              <a:off x="14817072" y="2864089"/>
              <a:ext cx="184464" cy="180567"/>
            </a:xfrm>
            <a:custGeom>
              <a:avLst/>
              <a:gdLst>
                <a:gd name="connsiteX0" fmla="*/ 8261 w 184464"/>
                <a:gd name="connsiteY0" fmla="*/ 109105 h 180567"/>
                <a:gd name="connsiteX1" fmla="*/ 14573 w 184464"/>
                <a:gd name="connsiteY1" fmla="*/ 101935 h 180567"/>
                <a:gd name="connsiteX2" fmla="*/ 11534 w 184464"/>
                <a:gd name="connsiteY2" fmla="*/ 89777 h 180567"/>
                <a:gd name="connsiteX3" fmla="*/ 2416 w 184464"/>
                <a:gd name="connsiteY3" fmla="*/ 85179 h 180567"/>
                <a:gd name="connsiteX4" fmla="*/ 0 w 184464"/>
                <a:gd name="connsiteY4" fmla="*/ 77854 h 180567"/>
                <a:gd name="connsiteX5" fmla="*/ 3819 w 184464"/>
                <a:gd name="connsiteY5" fmla="*/ 74970 h 180567"/>
                <a:gd name="connsiteX6" fmla="*/ 7481 w 184464"/>
                <a:gd name="connsiteY6" fmla="*/ 65930 h 180567"/>
                <a:gd name="connsiteX7" fmla="*/ 6624 w 184464"/>
                <a:gd name="connsiteY7" fmla="*/ 52526 h 180567"/>
                <a:gd name="connsiteX8" fmla="*/ 11378 w 184464"/>
                <a:gd name="connsiteY8" fmla="*/ 48707 h 180567"/>
                <a:gd name="connsiteX9" fmla="*/ 11534 w 184464"/>
                <a:gd name="connsiteY9" fmla="*/ 35069 h 180567"/>
                <a:gd name="connsiteX10" fmla="*/ 18392 w 184464"/>
                <a:gd name="connsiteY10" fmla="*/ 34368 h 180567"/>
                <a:gd name="connsiteX11" fmla="*/ 18470 w 184464"/>
                <a:gd name="connsiteY11" fmla="*/ 25328 h 180567"/>
                <a:gd name="connsiteX12" fmla="*/ 24938 w 184464"/>
                <a:gd name="connsiteY12" fmla="*/ 18704 h 180567"/>
                <a:gd name="connsiteX13" fmla="*/ 34680 w 184464"/>
                <a:gd name="connsiteY13" fmla="*/ 22834 h 180567"/>
                <a:gd name="connsiteX14" fmla="*/ 37018 w 184464"/>
                <a:gd name="connsiteY14" fmla="*/ 19327 h 180567"/>
                <a:gd name="connsiteX15" fmla="*/ 46525 w 184464"/>
                <a:gd name="connsiteY15" fmla="*/ 18236 h 180567"/>
                <a:gd name="connsiteX16" fmla="*/ 46370 w 184464"/>
                <a:gd name="connsiteY16" fmla="*/ 6468 h 180567"/>
                <a:gd name="connsiteX17" fmla="*/ 43096 w 184464"/>
                <a:gd name="connsiteY17" fmla="*/ 545 h 180567"/>
                <a:gd name="connsiteX18" fmla="*/ 69048 w 184464"/>
                <a:gd name="connsiteY18" fmla="*/ 0 h 180567"/>
                <a:gd name="connsiteX19" fmla="*/ 69359 w 184464"/>
                <a:gd name="connsiteY19" fmla="*/ 15430 h 180567"/>
                <a:gd name="connsiteX20" fmla="*/ 119314 w 184464"/>
                <a:gd name="connsiteY20" fmla="*/ 16132 h 180567"/>
                <a:gd name="connsiteX21" fmla="*/ 119080 w 184464"/>
                <a:gd name="connsiteY21" fmla="*/ 46915 h 180567"/>
                <a:gd name="connsiteX22" fmla="*/ 168567 w 184464"/>
                <a:gd name="connsiteY22" fmla="*/ 47694 h 180567"/>
                <a:gd name="connsiteX23" fmla="*/ 169190 w 184464"/>
                <a:gd name="connsiteY23" fmla="*/ 81672 h 180567"/>
                <a:gd name="connsiteX24" fmla="*/ 169112 w 184464"/>
                <a:gd name="connsiteY24" fmla="*/ 108637 h 180567"/>
                <a:gd name="connsiteX25" fmla="*/ 184465 w 184464"/>
                <a:gd name="connsiteY25" fmla="*/ 109338 h 180567"/>
                <a:gd name="connsiteX26" fmla="*/ 183841 w 184464"/>
                <a:gd name="connsiteY26" fmla="*/ 173242 h 180567"/>
                <a:gd name="connsiteX27" fmla="*/ 178308 w 184464"/>
                <a:gd name="connsiteY27" fmla="*/ 170749 h 180567"/>
                <a:gd name="connsiteX28" fmla="*/ 167865 w 184464"/>
                <a:gd name="connsiteY28" fmla="*/ 174801 h 180567"/>
                <a:gd name="connsiteX29" fmla="*/ 161865 w 184464"/>
                <a:gd name="connsiteY29" fmla="*/ 173710 h 180567"/>
                <a:gd name="connsiteX30" fmla="*/ 155084 w 184464"/>
                <a:gd name="connsiteY30" fmla="*/ 180568 h 180567"/>
                <a:gd name="connsiteX31" fmla="*/ 133575 w 184464"/>
                <a:gd name="connsiteY31" fmla="*/ 180100 h 180567"/>
                <a:gd name="connsiteX32" fmla="*/ 124068 w 184464"/>
                <a:gd name="connsiteY32" fmla="*/ 175191 h 180567"/>
                <a:gd name="connsiteX33" fmla="*/ 100454 w 184464"/>
                <a:gd name="connsiteY33" fmla="*/ 169891 h 180567"/>
                <a:gd name="connsiteX34" fmla="*/ 82530 w 184464"/>
                <a:gd name="connsiteY34" fmla="*/ 157890 h 180567"/>
                <a:gd name="connsiteX35" fmla="*/ 69671 w 184464"/>
                <a:gd name="connsiteY35" fmla="*/ 152590 h 180567"/>
                <a:gd name="connsiteX36" fmla="*/ 58215 w 184464"/>
                <a:gd name="connsiteY36" fmla="*/ 156409 h 180567"/>
                <a:gd name="connsiteX37" fmla="*/ 45590 w 184464"/>
                <a:gd name="connsiteY37" fmla="*/ 153058 h 180567"/>
                <a:gd name="connsiteX38" fmla="*/ 31017 w 184464"/>
                <a:gd name="connsiteY38" fmla="*/ 155474 h 180567"/>
                <a:gd name="connsiteX39" fmla="*/ 16911 w 184464"/>
                <a:gd name="connsiteY39" fmla="*/ 151499 h 180567"/>
                <a:gd name="connsiteX40" fmla="*/ 12703 w 184464"/>
                <a:gd name="connsiteY40" fmla="*/ 147603 h 180567"/>
                <a:gd name="connsiteX41" fmla="*/ 8495 w 184464"/>
                <a:gd name="connsiteY41" fmla="*/ 136225 h 180567"/>
                <a:gd name="connsiteX42" fmla="*/ 10988 w 184464"/>
                <a:gd name="connsiteY42" fmla="*/ 118690 h 180567"/>
                <a:gd name="connsiteX43" fmla="*/ 8261 w 184464"/>
                <a:gd name="connsiteY43" fmla="*/ 109105 h 18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84464" h="180567">
                  <a:moveTo>
                    <a:pt x="8261" y="109105"/>
                  </a:moveTo>
                  <a:lnTo>
                    <a:pt x="14573" y="101935"/>
                  </a:lnTo>
                  <a:lnTo>
                    <a:pt x="11534" y="89777"/>
                  </a:lnTo>
                  <a:lnTo>
                    <a:pt x="2416" y="85179"/>
                  </a:lnTo>
                  <a:lnTo>
                    <a:pt x="0" y="77854"/>
                  </a:lnTo>
                  <a:lnTo>
                    <a:pt x="3819" y="74970"/>
                  </a:lnTo>
                  <a:lnTo>
                    <a:pt x="7481" y="65930"/>
                  </a:lnTo>
                  <a:lnTo>
                    <a:pt x="6624" y="52526"/>
                  </a:lnTo>
                  <a:lnTo>
                    <a:pt x="11378" y="48707"/>
                  </a:lnTo>
                  <a:lnTo>
                    <a:pt x="11534" y="35069"/>
                  </a:lnTo>
                  <a:lnTo>
                    <a:pt x="18392" y="34368"/>
                  </a:lnTo>
                  <a:lnTo>
                    <a:pt x="18470" y="25328"/>
                  </a:lnTo>
                  <a:lnTo>
                    <a:pt x="24938" y="18704"/>
                  </a:lnTo>
                  <a:lnTo>
                    <a:pt x="34680" y="22834"/>
                  </a:lnTo>
                  <a:lnTo>
                    <a:pt x="37018" y="19327"/>
                  </a:lnTo>
                  <a:lnTo>
                    <a:pt x="46525" y="18236"/>
                  </a:lnTo>
                  <a:lnTo>
                    <a:pt x="46370" y="6468"/>
                  </a:lnTo>
                  <a:lnTo>
                    <a:pt x="43096" y="545"/>
                  </a:lnTo>
                  <a:lnTo>
                    <a:pt x="69048" y="0"/>
                  </a:lnTo>
                  <a:lnTo>
                    <a:pt x="69359" y="15430"/>
                  </a:lnTo>
                  <a:lnTo>
                    <a:pt x="119314" y="16132"/>
                  </a:lnTo>
                  <a:lnTo>
                    <a:pt x="119080" y="46915"/>
                  </a:lnTo>
                  <a:lnTo>
                    <a:pt x="168567" y="47694"/>
                  </a:lnTo>
                  <a:lnTo>
                    <a:pt x="169190" y="81672"/>
                  </a:lnTo>
                  <a:lnTo>
                    <a:pt x="169112" y="108637"/>
                  </a:lnTo>
                  <a:lnTo>
                    <a:pt x="184465" y="109338"/>
                  </a:lnTo>
                  <a:lnTo>
                    <a:pt x="183841" y="173242"/>
                  </a:lnTo>
                  <a:lnTo>
                    <a:pt x="178308" y="170749"/>
                  </a:lnTo>
                  <a:lnTo>
                    <a:pt x="167865" y="174801"/>
                  </a:lnTo>
                  <a:lnTo>
                    <a:pt x="161865" y="173710"/>
                  </a:lnTo>
                  <a:lnTo>
                    <a:pt x="155084" y="180568"/>
                  </a:lnTo>
                  <a:lnTo>
                    <a:pt x="133575" y="180100"/>
                  </a:lnTo>
                  <a:lnTo>
                    <a:pt x="124068" y="175191"/>
                  </a:lnTo>
                  <a:lnTo>
                    <a:pt x="100454" y="169891"/>
                  </a:lnTo>
                  <a:lnTo>
                    <a:pt x="82530" y="157890"/>
                  </a:lnTo>
                  <a:lnTo>
                    <a:pt x="69671" y="152590"/>
                  </a:lnTo>
                  <a:lnTo>
                    <a:pt x="58215" y="156409"/>
                  </a:lnTo>
                  <a:lnTo>
                    <a:pt x="45590" y="153058"/>
                  </a:lnTo>
                  <a:lnTo>
                    <a:pt x="31017" y="155474"/>
                  </a:lnTo>
                  <a:lnTo>
                    <a:pt x="16911" y="151499"/>
                  </a:lnTo>
                  <a:lnTo>
                    <a:pt x="12703" y="147603"/>
                  </a:lnTo>
                  <a:lnTo>
                    <a:pt x="8495" y="136225"/>
                  </a:lnTo>
                  <a:lnTo>
                    <a:pt x="10988" y="118690"/>
                  </a:lnTo>
                  <a:lnTo>
                    <a:pt x="8261" y="109105"/>
                  </a:lnTo>
                  <a:close/>
                </a:path>
              </a:pathLst>
            </a:custGeom>
            <a:solidFill>
              <a:srgbClr val="336933"/>
            </a:solidFill>
            <a:ln w="7792"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675AE5A1-090B-44F1-A220-AB0107427DE1}"/>
                </a:ext>
              </a:extLst>
            </p:cNvPr>
            <p:cNvSpPr/>
            <p:nvPr/>
          </p:nvSpPr>
          <p:spPr>
            <a:xfrm>
              <a:off x="14817072" y="2864089"/>
              <a:ext cx="184464" cy="180567"/>
            </a:xfrm>
            <a:custGeom>
              <a:avLst/>
              <a:gdLst>
                <a:gd name="connsiteX0" fmla="*/ 8261 w 184464"/>
                <a:gd name="connsiteY0" fmla="*/ 109105 h 180567"/>
                <a:gd name="connsiteX1" fmla="*/ 14573 w 184464"/>
                <a:gd name="connsiteY1" fmla="*/ 101935 h 180567"/>
                <a:gd name="connsiteX2" fmla="*/ 11534 w 184464"/>
                <a:gd name="connsiteY2" fmla="*/ 89777 h 180567"/>
                <a:gd name="connsiteX3" fmla="*/ 2416 w 184464"/>
                <a:gd name="connsiteY3" fmla="*/ 85179 h 180567"/>
                <a:gd name="connsiteX4" fmla="*/ 0 w 184464"/>
                <a:gd name="connsiteY4" fmla="*/ 77854 h 180567"/>
                <a:gd name="connsiteX5" fmla="*/ 3819 w 184464"/>
                <a:gd name="connsiteY5" fmla="*/ 74970 h 180567"/>
                <a:gd name="connsiteX6" fmla="*/ 7481 w 184464"/>
                <a:gd name="connsiteY6" fmla="*/ 65930 h 180567"/>
                <a:gd name="connsiteX7" fmla="*/ 6624 w 184464"/>
                <a:gd name="connsiteY7" fmla="*/ 52526 h 180567"/>
                <a:gd name="connsiteX8" fmla="*/ 11378 w 184464"/>
                <a:gd name="connsiteY8" fmla="*/ 48707 h 180567"/>
                <a:gd name="connsiteX9" fmla="*/ 11534 w 184464"/>
                <a:gd name="connsiteY9" fmla="*/ 35069 h 180567"/>
                <a:gd name="connsiteX10" fmla="*/ 18392 w 184464"/>
                <a:gd name="connsiteY10" fmla="*/ 34368 h 180567"/>
                <a:gd name="connsiteX11" fmla="*/ 18470 w 184464"/>
                <a:gd name="connsiteY11" fmla="*/ 25328 h 180567"/>
                <a:gd name="connsiteX12" fmla="*/ 24938 w 184464"/>
                <a:gd name="connsiteY12" fmla="*/ 18704 h 180567"/>
                <a:gd name="connsiteX13" fmla="*/ 34680 w 184464"/>
                <a:gd name="connsiteY13" fmla="*/ 22834 h 180567"/>
                <a:gd name="connsiteX14" fmla="*/ 37018 w 184464"/>
                <a:gd name="connsiteY14" fmla="*/ 19327 h 180567"/>
                <a:gd name="connsiteX15" fmla="*/ 46525 w 184464"/>
                <a:gd name="connsiteY15" fmla="*/ 18236 h 180567"/>
                <a:gd name="connsiteX16" fmla="*/ 46370 w 184464"/>
                <a:gd name="connsiteY16" fmla="*/ 6468 h 180567"/>
                <a:gd name="connsiteX17" fmla="*/ 43096 w 184464"/>
                <a:gd name="connsiteY17" fmla="*/ 545 h 180567"/>
                <a:gd name="connsiteX18" fmla="*/ 69048 w 184464"/>
                <a:gd name="connsiteY18" fmla="*/ 0 h 180567"/>
                <a:gd name="connsiteX19" fmla="*/ 69359 w 184464"/>
                <a:gd name="connsiteY19" fmla="*/ 15430 h 180567"/>
                <a:gd name="connsiteX20" fmla="*/ 119314 w 184464"/>
                <a:gd name="connsiteY20" fmla="*/ 16132 h 180567"/>
                <a:gd name="connsiteX21" fmla="*/ 119080 w 184464"/>
                <a:gd name="connsiteY21" fmla="*/ 46915 h 180567"/>
                <a:gd name="connsiteX22" fmla="*/ 168567 w 184464"/>
                <a:gd name="connsiteY22" fmla="*/ 47694 h 180567"/>
                <a:gd name="connsiteX23" fmla="*/ 169190 w 184464"/>
                <a:gd name="connsiteY23" fmla="*/ 81672 h 180567"/>
                <a:gd name="connsiteX24" fmla="*/ 169112 w 184464"/>
                <a:gd name="connsiteY24" fmla="*/ 108637 h 180567"/>
                <a:gd name="connsiteX25" fmla="*/ 184465 w 184464"/>
                <a:gd name="connsiteY25" fmla="*/ 109338 h 180567"/>
                <a:gd name="connsiteX26" fmla="*/ 183841 w 184464"/>
                <a:gd name="connsiteY26" fmla="*/ 173242 h 180567"/>
                <a:gd name="connsiteX27" fmla="*/ 178308 w 184464"/>
                <a:gd name="connsiteY27" fmla="*/ 170749 h 180567"/>
                <a:gd name="connsiteX28" fmla="*/ 167865 w 184464"/>
                <a:gd name="connsiteY28" fmla="*/ 174801 h 180567"/>
                <a:gd name="connsiteX29" fmla="*/ 161865 w 184464"/>
                <a:gd name="connsiteY29" fmla="*/ 173710 h 180567"/>
                <a:gd name="connsiteX30" fmla="*/ 155084 w 184464"/>
                <a:gd name="connsiteY30" fmla="*/ 180568 h 180567"/>
                <a:gd name="connsiteX31" fmla="*/ 133575 w 184464"/>
                <a:gd name="connsiteY31" fmla="*/ 180100 h 180567"/>
                <a:gd name="connsiteX32" fmla="*/ 124068 w 184464"/>
                <a:gd name="connsiteY32" fmla="*/ 175191 h 180567"/>
                <a:gd name="connsiteX33" fmla="*/ 100454 w 184464"/>
                <a:gd name="connsiteY33" fmla="*/ 169891 h 180567"/>
                <a:gd name="connsiteX34" fmla="*/ 82530 w 184464"/>
                <a:gd name="connsiteY34" fmla="*/ 157890 h 180567"/>
                <a:gd name="connsiteX35" fmla="*/ 69671 w 184464"/>
                <a:gd name="connsiteY35" fmla="*/ 152590 h 180567"/>
                <a:gd name="connsiteX36" fmla="*/ 58215 w 184464"/>
                <a:gd name="connsiteY36" fmla="*/ 156409 h 180567"/>
                <a:gd name="connsiteX37" fmla="*/ 45590 w 184464"/>
                <a:gd name="connsiteY37" fmla="*/ 153058 h 180567"/>
                <a:gd name="connsiteX38" fmla="*/ 31017 w 184464"/>
                <a:gd name="connsiteY38" fmla="*/ 155474 h 180567"/>
                <a:gd name="connsiteX39" fmla="*/ 16911 w 184464"/>
                <a:gd name="connsiteY39" fmla="*/ 151499 h 180567"/>
                <a:gd name="connsiteX40" fmla="*/ 12703 w 184464"/>
                <a:gd name="connsiteY40" fmla="*/ 147603 h 180567"/>
                <a:gd name="connsiteX41" fmla="*/ 8495 w 184464"/>
                <a:gd name="connsiteY41" fmla="*/ 136225 h 180567"/>
                <a:gd name="connsiteX42" fmla="*/ 10988 w 184464"/>
                <a:gd name="connsiteY42" fmla="*/ 118690 h 180567"/>
                <a:gd name="connsiteX43" fmla="*/ 8261 w 184464"/>
                <a:gd name="connsiteY43" fmla="*/ 109105 h 18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84464" h="180567">
                  <a:moveTo>
                    <a:pt x="8261" y="109105"/>
                  </a:moveTo>
                  <a:lnTo>
                    <a:pt x="14573" y="101935"/>
                  </a:lnTo>
                  <a:lnTo>
                    <a:pt x="11534" y="89777"/>
                  </a:lnTo>
                  <a:lnTo>
                    <a:pt x="2416" y="85179"/>
                  </a:lnTo>
                  <a:lnTo>
                    <a:pt x="0" y="77854"/>
                  </a:lnTo>
                  <a:lnTo>
                    <a:pt x="3819" y="74970"/>
                  </a:lnTo>
                  <a:lnTo>
                    <a:pt x="7481" y="65930"/>
                  </a:lnTo>
                  <a:lnTo>
                    <a:pt x="6624" y="52526"/>
                  </a:lnTo>
                  <a:lnTo>
                    <a:pt x="11378" y="48707"/>
                  </a:lnTo>
                  <a:lnTo>
                    <a:pt x="11534" y="35069"/>
                  </a:lnTo>
                  <a:lnTo>
                    <a:pt x="18392" y="34368"/>
                  </a:lnTo>
                  <a:lnTo>
                    <a:pt x="18470" y="25328"/>
                  </a:lnTo>
                  <a:lnTo>
                    <a:pt x="24938" y="18704"/>
                  </a:lnTo>
                  <a:lnTo>
                    <a:pt x="34680" y="22834"/>
                  </a:lnTo>
                  <a:lnTo>
                    <a:pt x="37018" y="19327"/>
                  </a:lnTo>
                  <a:lnTo>
                    <a:pt x="46525" y="18236"/>
                  </a:lnTo>
                  <a:lnTo>
                    <a:pt x="46370" y="6468"/>
                  </a:lnTo>
                  <a:lnTo>
                    <a:pt x="43096" y="545"/>
                  </a:lnTo>
                  <a:lnTo>
                    <a:pt x="69048" y="0"/>
                  </a:lnTo>
                  <a:lnTo>
                    <a:pt x="69359" y="15430"/>
                  </a:lnTo>
                  <a:lnTo>
                    <a:pt x="119314" y="16132"/>
                  </a:lnTo>
                  <a:lnTo>
                    <a:pt x="119080" y="46915"/>
                  </a:lnTo>
                  <a:lnTo>
                    <a:pt x="168567" y="47694"/>
                  </a:lnTo>
                  <a:lnTo>
                    <a:pt x="169190" y="81672"/>
                  </a:lnTo>
                  <a:lnTo>
                    <a:pt x="169112" y="108637"/>
                  </a:lnTo>
                  <a:lnTo>
                    <a:pt x="184465" y="109338"/>
                  </a:lnTo>
                  <a:lnTo>
                    <a:pt x="183841" y="173242"/>
                  </a:lnTo>
                  <a:lnTo>
                    <a:pt x="178308" y="170749"/>
                  </a:lnTo>
                  <a:lnTo>
                    <a:pt x="167865" y="174801"/>
                  </a:lnTo>
                  <a:lnTo>
                    <a:pt x="161865" y="173710"/>
                  </a:lnTo>
                  <a:lnTo>
                    <a:pt x="155084" y="180568"/>
                  </a:lnTo>
                  <a:lnTo>
                    <a:pt x="133575" y="180100"/>
                  </a:lnTo>
                  <a:lnTo>
                    <a:pt x="124068" y="175191"/>
                  </a:lnTo>
                  <a:lnTo>
                    <a:pt x="100454" y="169891"/>
                  </a:lnTo>
                  <a:lnTo>
                    <a:pt x="82530" y="157890"/>
                  </a:lnTo>
                  <a:lnTo>
                    <a:pt x="69671" y="152590"/>
                  </a:lnTo>
                  <a:lnTo>
                    <a:pt x="58215" y="156409"/>
                  </a:lnTo>
                  <a:lnTo>
                    <a:pt x="45590" y="153058"/>
                  </a:lnTo>
                  <a:lnTo>
                    <a:pt x="31017" y="155474"/>
                  </a:lnTo>
                  <a:lnTo>
                    <a:pt x="16911" y="151499"/>
                  </a:lnTo>
                  <a:lnTo>
                    <a:pt x="12703" y="147603"/>
                  </a:lnTo>
                  <a:lnTo>
                    <a:pt x="8495" y="136225"/>
                  </a:lnTo>
                  <a:lnTo>
                    <a:pt x="10988" y="118690"/>
                  </a:lnTo>
                  <a:lnTo>
                    <a:pt x="8261" y="109105"/>
                  </a:lnTo>
                  <a:close/>
                </a:path>
              </a:pathLst>
            </a:custGeom>
            <a:noFill/>
            <a:ln w="4208" cap="flat">
              <a:solidFill>
                <a:srgbClr val="FFFFFF"/>
              </a:solid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D201EFDA-CC05-4DDA-A9AA-045F2CD17D64}"/>
                </a:ext>
              </a:extLst>
            </p:cNvPr>
            <p:cNvSpPr/>
            <p:nvPr/>
          </p:nvSpPr>
          <p:spPr>
            <a:xfrm>
              <a:off x="15493754" y="2907887"/>
              <a:ext cx="153837" cy="139809"/>
            </a:xfrm>
            <a:custGeom>
              <a:avLst/>
              <a:gdLst>
                <a:gd name="connsiteX0" fmla="*/ 153837 w 153837"/>
                <a:gd name="connsiteY0" fmla="*/ 32342 h 139809"/>
                <a:gd name="connsiteX1" fmla="*/ 153370 w 153837"/>
                <a:gd name="connsiteY1" fmla="*/ 124301 h 139809"/>
                <a:gd name="connsiteX2" fmla="*/ 139498 w 153837"/>
                <a:gd name="connsiteY2" fmla="*/ 124535 h 139809"/>
                <a:gd name="connsiteX3" fmla="*/ 139420 w 153837"/>
                <a:gd name="connsiteY3" fmla="*/ 139576 h 139809"/>
                <a:gd name="connsiteX4" fmla="*/ 106533 w 153837"/>
                <a:gd name="connsiteY4" fmla="*/ 139810 h 139809"/>
                <a:gd name="connsiteX5" fmla="*/ 103337 w 153837"/>
                <a:gd name="connsiteY5" fmla="*/ 132952 h 139809"/>
                <a:gd name="connsiteX6" fmla="*/ 83153 w 153837"/>
                <a:gd name="connsiteY6" fmla="*/ 118067 h 139809"/>
                <a:gd name="connsiteX7" fmla="*/ 0 w 153837"/>
                <a:gd name="connsiteY7" fmla="*/ 118768 h 139809"/>
                <a:gd name="connsiteX8" fmla="*/ 0 w 153837"/>
                <a:gd name="connsiteY8" fmla="*/ 63436 h 139809"/>
                <a:gd name="connsiteX9" fmla="*/ 15664 w 153837"/>
                <a:gd name="connsiteY9" fmla="*/ 63592 h 139809"/>
                <a:gd name="connsiteX10" fmla="*/ 15353 w 153837"/>
                <a:gd name="connsiteY10" fmla="*/ 0 h 139809"/>
                <a:gd name="connsiteX11" fmla="*/ 30549 w 153837"/>
                <a:gd name="connsiteY11" fmla="*/ 78 h 139809"/>
                <a:gd name="connsiteX12" fmla="*/ 121496 w 153837"/>
                <a:gd name="connsiteY12" fmla="*/ 468 h 139809"/>
                <a:gd name="connsiteX13" fmla="*/ 121963 w 153837"/>
                <a:gd name="connsiteY13" fmla="*/ 31407 h 139809"/>
                <a:gd name="connsiteX14" fmla="*/ 153837 w 153837"/>
                <a:gd name="connsiteY14" fmla="*/ 32342 h 139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3837" h="139809">
                  <a:moveTo>
                    <a:pt x="153837" y="32342"/>
                  </a:moveTo>
                  <a:lnTo>
                    <a:pt x="153370" y="124301"/>
                  </a:lnTo>
                  <a:lnTo>
                    <a:pt x="139498" y="124535"/>
                  </a:lnTo>
                  <a:lnTo>
                    <a:pt x="139420" y="139576"/>
                  </a:lnTo>
                  <a:lnTo>
                    <a:pt x="106533" y="139810"/>
                  </a:lnTo>
                  <a:lnTo>
                    <a:pt x="103337" y="132952"/>
                  </a:lnTo>
                  <a:lnTo>
                    <a:pt x="83153" y="118067"/>
                  </a:lnTo>
                  <a:lnTo>
                    <a:pt x="0" y="118768"/>
                  </a:lnTo>
                  <a:lnTo>
                    <a:pt x="0" y="63436"/>
                  </a:lnTo>
                  <a:lnTo>
                    <a:pt x="15664" y="63592"/>
                  </a:lnTo>
                  <a:lnTo>
                    <a:pt x="15353" y="0"/>
                  </a:lnTo>
                  <a:lnTo>
                    <a:pt x="30549" y="78"/>
                  </a:lnTo>
                  <a:lnTo>
                    <a:pt x="121496" y="468"/>
                  </a:lnTo>
                  <a:lnTo>
                    <a:pt x="121963" y="31407"/>
                  </a:lnTo>
                  <a:lnTo>
                    <a:pt x="153837" y="32342"/>
                  </a:lnTo>
                  <a:close/>
                </a:path>
              </a:pathLst>
            </a:custGeom>
            <a:solidFill>
              <a:srgbClr val="336933"/>
            </a:solidFill>
            <a:ln w="7792" cap="flat">
              <a:no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id="{93710D89-9868-46E9-9325-5943AA4BF370}"/>
                </a:ext>
              </a:extLst>
            </p:cNvPr>
            <p:cNvSpPr/>
            <p:nvPr/>
          </p:nvSpPr>
          <p:spPr>
            <a:xfrm>
              <a:off x="15493754" y="2907887"/>
              <a:ext cx="153837" cy="139809"/>
            </a:xfrm>
            <a:custGeom>
              <a:avLst/>
              <a:gdLst>
                <a:gd name="connsiteX0" fmla="*/ 153837 w 153837"/>
                <a:gd name="connsiteY0" fmla="*/ 32342 h 139809"/>
                <a:gd name="connsiteX1" fmla="*/ 153370 w 153837"/>
                <a:gd name="connsiteY1" fmla="*/ 124301 h 139809"/>
                <a:gd name="connsiteX2" fmla="*/ 139498 w 153837"/>
                <a:gd name="connsiteY2" fmla="*/ 124535 h 139809"/>
                <a:gd name="connsiteX3" fmla="*/ 139420 w 153837"/>
                <a:gd name="connsiteY3" fmla="*/ 139576 h 139809"/>
                <a:gd name="connsiteX4" fmla="*/ 106533 w 153837"/>
                <a:gd name="connsiteY4" fmla="*/ 139810 h 139809"/>
                <a:gd name="connsiteX5" fmla="*/ 103337 w 153837"/>
                <a:gd name="connsiteY5" fmla="*/ 132952 h 139809"/>
                <a:gd name="connsiteX6" fmla="*/ 83153 w 153837"/>
                <a:gd name="connsiteY6" fmla="*/ 118067 h 139809"/>
                <a:gd name="connsiteX7" fmla="*/ 0 w 153837"/>
                <a:gd name="connsiteY7" fmla="*/ 118768 h 139809"/>
                <a:gd name="connsiteX8" fmla="*/ 0 w 153837"/>
                <a:gd name="connsiteY8" fmla="*/ 63436 h 139809"/>
                <a:gd name="connsiteX9" fmla="*/ 15664 w 153837"/>
                <a:gd name="connsiteY9" fmla="*/ 63592 h 139809"/>
                <a:gd name="connsiteX10" fmla="*/ 15353 w 153837"/>
                <a:gd name="connsiteY10" fmla="*/ 0 h 139809"/>
                <a:gd name="connsiteX11" fmla="*/ 30549 w 153837"/>
                <a:gd name="connsiteY11" fmla="*/ 78 h 139809"/>
                <a:gd name="connsiteX12" fmla="*/ 121496 w 153837"/>
                <a:gd name="connsiteY12" fmla="*/ 468 h 139809"/>
                <a:gd name="connsiteX13" fmla="*/ 121963 w 153837"/>
                <a:gd name="connsiteY13" fmla="*/ 31407 h 139809"/>
                <a:gd name="connsiteX14" fmla="*/ 153837 w 153837"/>
                <a:gd name="connsiteY14" fmla="*/ 32342 h 139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3837" h="139809">
                  <a:moveTo>
                    <a:pt x="153837" y="32342"/>
                  </a:moveTo>
                  <a:lnTo>
                    <a:pt x="153370" y="124301"/>
                  </a:lnTo>
                  <a:lnTo>
                    <a:pt x="139498" y="124535"/>
                  </a:lnTo>
                  <a:lnTo>
                    <a:pt x="139420" y="139576"/>
                  </a:lnTo>
                  <a:lnTo>
                    <a:pt x="106533" y="139810"/>
                  </a:lnTo>
                  <a:lnTo>
                    <a:pt x="103337" y="132952"/>
                  </a:lnTo>
                  <a:lnTo>
                    <a:pt x="83153" y="118067"/>
                  </a:lnTo>
                  <a:lnTo>
                    <a:pt x="0" y="118768"/>
                  </a:lnTo>
                  <a:lnTo>
                    <a:pt x="0" y="63436"/>
                  </a:lnTo>
                  <a:lnTo>
                    <a:pt x="15664" y="63592"/>
                  </a:lnTo>
                  <a:lnTo>
                    <a:pt x="15353" y="0"/>
                  </a:lnTo>
                  <a:lnTo>
                    <a:pt x="30549" y="78"/>
                  </a:lnTo>
                  <a:lnTo>
                    <a:pt x="121496" y="468"/>
                  </a:lnTo>
                  <a:lnTo>
                    <a:pt x="121963" y="31407"/>
                  </a:lnTo>
                  <a:lnTo>
                    <a:pt x="153837" y="32342"/>
                  </a:lnTo>
                  <a:close/>
                </a:path>
              </a:pathLst>
            </a:custGeom>
            <a:noFill/>
            <a:ln w="4208" cap="flat">
              <a:solidFill>
                <a:srgbClr val="FFFFFF"/>
              </a:solid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8CEAEF2C-D55D-49FD-8882-80CF00173BE0}"/>
                </a:ext>
              </a:extLst>
            </p:cNvPr>
            <p:cNvSpPr/>
            <p:nvPr/>
          </p:nvSpPr>
          <p:spPr>
            <a:xfrm>
              <a:off x="15309055" y="2908276"/>
              <a:ext cx="184698" cy="157188"/>
            </a:xfrm>
            <a:custGeom>
              <a:avLst/>
              <a:gdLst>
                <a:gd name="connsiteX0" fmla="*/ 0 w 184698"/>
                <a:gd name="connsiteY0" fmla="*/ 78555 h 157188"/>
                <a:gd name="connsiteX1" fmla="*/ 234 w 184698"/>
                <a:gd name="connsiteY1" fmla="*/ 0 h 157188"/>
                <a:gd name="connsiteX2" fmla="*/ 61644 w 184698"/>
                <a:gd name="connsiteY2" fmla="*/ 312 h 157188"/>
                <a:gd name="connsiteX3" fmla="*/ 60397 w 184698"/>
                <a:gd name="connsiteY3" fmla="*/ 45123 h 157188"/>
                <a:gd name="connsiteX4" fmla="*/ 152045 w 184698"/>
                <a:gd name="connsiteY4" fmla="*/ 46993 h 157188"/>
                <a:gd name="connsiteX5" fmla="*/ 153993 w 184698"/>
                <a:gd name="connsiteY5" fmla="*/ 56579 h 157188"/>
                <a:gd name="connsiteX6" fmla="*/ 151733 w 184698"/>
                <a:gd name="connsiteY6" fmla="*/ 61644 h 157188"/>
                <a:gd name="connsiteX7" fmla="*/ 153837 w 184698"/>
                <a:gd name="connsiteY7" fmla="*/ 63514 h 157188"/>
                <a:gd name="connsiteX8" fmla="*/ 184699 w 184698"/>
                <a:gd name="connsiteY8" fmla="*/ 63047 h 157188"/>
                <a:gd name="connsiteX9" fmla="*/ 184699 w 184698"/>
                <a:gd name="connsiteY9" fmla="*/ 118378 h 157188"/>
                <a:gd name="connsiteX10" fmla="*/ 174567 w 184698"/>
                <a:gd name="connsiteY10" fmla="*/ 118378 h 157188"/>
                <a:gd name="connsiteX11" fmla="*/ 173320 w 184698"/>
                <a:gd name="connsiteY11" fmla="*/ 157189 h 157188"/>
                <a:gd name="connsiteX12" fmla="*/ 623 w 184698"/>
                <a:gd name="connsiteY12" fmla="*/ 156175 h 157188"/>
                <a:gd name="connsiteX13" fmla="*/ 0 w 184698"/>
                <a:gd name="connsiteY13" fmla="*/ 78555 h 15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4698" h="157188">
                  <a:moveTo>
                    <a:pt x="0" y="78555"/>
                  </a:moveTo>
                  <a:lnTo>
                    <a:pt x="234" y="0"/>
                  </a:lnTo>
                  <a:lnTo>
                    <a:pt x="61644" y="312"/>
                  </a:lnTo>
                  <a:lnTo>
                    <a:pt x="60397" y="45123"/>
                  </a:lnTo>
                  <a:lnTo>
                    <a:pt x="152045" y="46993"/>
                  </a:lnTo>
                  <a:lnTo>
                    <a:pt x="153993" y="56579"/>
                  </a:lnTo>
                  <a:lnTo>
                    <a:pt x="151733" y="61644"/>
                  </a:lnTo>
                  <a:lnTo>
                    <a:pt x="153837" y="63514"/>
                  </a:lnTo>
                  <a:lnTo>
                    <a:pt x="184699" y="63047"/>
                  </a:lnTo>
                  <a:lnTo>
                    <a:pt x="184699" y="118378"/>
                  </a:lnTo>
                  <a:lnTo>
                    <a:pt x="174567" y="118378"/>
                  </a:lnTo>
                  <a:lnTo>
                    <a:pt x="173320" y="157189"/>
                  </a:lnTo>
                  <a:lnTo>
                    <a:pt x="623" y="156175"/>
                  </a:lnTo>
                  <a:lnTo>
                    <a:pt x="0" y="78555"/>
                  </a:lnTo>
                  <a:close/>
                </a:path>
              </a:pathLst>
            </a:custGeom>
            <a:solidFill>
              <a:srgbClr val="336933"/>
            </a:solidFill>
            <a:ln w="7792" cap="flat">
              <a:no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96CADAE9-5471-4768-83F0-2E42A3CB87A9}"/>
                </a:ext>
              </a:extLst>
            </p:cNvPr>
            <p:cNvSpPr/>
            <p:nvPr/>
          </p:nvSpPr>
          <p:spPr>
            <a:xfrm>
              <a:off x="15309055" y="2908276"/>
              <a:ext cx="184698" cy="157188"/>
            </a:xfrm>
            <a:custGeom>
              <a:avLst/>
              <a:gdLst>
                <a:gd name="connsiteX0" fmla="*/ 0 w 184698"/>
                <a:gd name="connsiteY0" fmla="*/ 78555 h 157188"/>
                <a:gd name="connsiteX1" fmla="*/ 234 w 184698"/>
                <a:gd name="connsiteY1" fmla="*/ 0 h 157188"/>
                <a:gd name="connsiteX2" fmla="*/ 61644 w 184698"/>
                <a:gd name="connsiteY2" fmla="*/ 312 h 157188"/>
                <a:gd name="connsiteX3" fmla="*/ 60397 w 184698"/>
                <a:gd name="connsiteY3" fmla="*/ 45123 h 157188"/>
                <a:gd name="connsiteX4" fmla="*/ 152045 w 184698"/>
                <a:gd name="connsiteY4" fmla="*/ 46993 h 157188"/>
                <a:gd name="connsiteX5" fmla="*/ 153993 w 184698"/>
                <a:gd name="connsiteY5" fmla="*/ 56579 h 157188"/>
                <a:gd name="connsiteX6" fmla="*/ 151733 w 184698"/>
                <a:gd name="connsiteY6" fmla="*/ 61644 h 157188"/>
                <a:gd name="connsiteX7" fmla="*/ 153837 w 184698"/>
                <a:gd name="connsiteY7" fmla="*/ 63514 h 157188"/>
                <a:gd name="connsiteX8" fmla="*/ 184699 w 184698"/>
                <a:gd name="connsiteY8" fmla="*/ 63047 h 157188"/>
                <a:gd name="connsiteX9" fmla="*/ 184699 w 184698"/>
                <a:gd name="connsiteY9" fmla="*/ 118378 h 157188"/>
                <a:gd name="connsiteX10" fmla="*/ 174567 w 184698"/>
                <a:gd name="connsiteY10" fmla="*/ 118378 h 157188"/>
                <a:gd name="connsiteX11" fmla="*/ 173320 w 184698"/>
                <a:gd name="connsiteY11" fmla="*/ 157189 h 157188"/>
                <a:gd name="connsiteX12" fmla="*/ 623 w 184698"/>
                <a:gd name="connsiteY12" fmla="*/ 156175 h 157188"/>
                <a:gd name="connsiteX13" fmla="*/ 0 w 184698"/>
                <a:gd name="connsiteY13" fmla="*/ 78555 h 15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4698" h="157188">
                  <a:moveTo>
                    <a:pt x="0" y="78555"/>
                  </a:moveTo>
                  <a:lnTo>
                    <a:pt x="234" y="0"/>
                  </a:lnTo>
                  <a:lnTo>
                    <a:pt x="61644" y="312"/>
                  </a:lnTo>
                  <a:lnTo>
                    <a:pt x="60397" y="45123"/>
                  </a:lnTo>
                  <a:lnTo>
                    <a:pt x="152045" y="46993"/>
                  </a:lnTo>
                  <a:lnTo>
                    <a:pt x="153993" y="56579"/>
                  </a:lnTo>
                  <a:lnTo>
                    <a:pt x="151733" y="61644"/>
                  </a:lnTo>
                  <a:lnTo>
                    <a:pt x="153837" y="63514"/>
                  </a:lnTo>
                  <a:lnTo>
                    <a:pt x="184699" y="63047"/>
                  </a:lnTo>
                  <a:lnTo>
                    <a:pt x="184699" y="118378"/>
                  </a:lnTo>
                  <a:lnTo>
                    <a:pt x="174567" y="118378"/>
                  </a:lnTo>
                  <a:lnTo>
                    <a:pt x="173320" y="157189"/>
                  </a:lnTo>
                  <a:lnTo>
                    <a:pt x="623" y="156175"/>
                  </a:lnTo>
                  <a:lnTo>
                    <a:pt x="0" y="78555"/>
                  </a:lnTo>
                  <a:close/>
                </a:path>
              </a:pathLst>
            </a:custGeom>
            <a:noFill/>
            <a:ln w="4208" cap="flat">
              <a:solidFill>
                <a:srgbClr val="FFFFFF"/>
              </a:solidFill>
              <a:prstDash val="solid"/>
              <a:miter/>
            </a:ln>
          </p:spPr>
          <p:txBody>
            <a:bodyPr rtlCol="0" anchor="ctr"/>
            <a:lstStyle/>
            <a:p>
              <a:endParaRPr lang="en-US"/>
            </a:p>
          </p:txBody>
        </p:sp>
        <p:sp>
          <p:nvSpPr>
            <p:cNvPr id="221" name="Freeform: Shape 220">
              <a:extLst>
                <a:ext uri="{FF2B5EF4-FFF2-40B4-BE49-F238E27FC236}">
                  <a16:creationId xmlns:a16="http://schemas.microsoft.com/office/drawing/2014/main" id="{A3B6B04F-E122-4990-814C-7316B342D1BA}"/>
                </a:ext>
              </a:extLst>
            </p:cNvPr>
            <p:cNvSpPr/>
            <p:nvPr/>
          </p:nvSpPr>
          <p:spPr>
            <a:xfrm>
              <a:off x="16013169" y="2909835"/>
              <a:ext cx="207220" cy="315000"/>
            </a:xfrm>
            <a:custGeom>
              <a:avLst/>
              <a:gdLst>
                <a:gd name="connsiteX0" fmla="*/ 2961 w 207220"/>
                <a:gd name="connsiteY0" fmla="*/ 201064 h 315000"/>
                <a:gd name="connsiteX1" fmla="*/ 0 w 207220"/>
                <a:gd name="connsiteY1" fmla="*/ 125003 h 315000"/>
                <a:gd name="connsiteX2" fmla="*/ 4988 w 207220"/>
                <a:gd name="connsiteY2" fmla="*/ 124457 h 315000"/>
                <a:gd name="connsiteX3" fmla="*/ 5611 w 207220"/>
                <a:gd name="connsiteY3" fmla="*/ 92817 h 315000"/>
                <a:gd name="connsiteX4" fmla="*/ 34446 w 207220"/>
                <a:gd name="connsiteY4" fmla="*/ 93362 h 315000"/>
                <a:gd name="connsiteX5" fmla="*/ 33978 w 207220"/>
                <a:gd name="connsiteY5" fmla="*/ 0 h 315000"/>
                <a:gd name="connsiteX6" fmla="*/ 64839 w 207220"/>
                <a:gd name="connsiteY6" fmla="*/ 312 h 315000"/>
                <a:gd name="connsiteX7" fmla="*/ 207221 w 207220"/>
                <a:gd name="connsiteY7" fmla="*/ 623 h 315000"/>
                <a:gd name="connsiteX8" fmla="*/ 204493 w 207220"/>
                <a:gd name="connsiteY8" fmla="*/ 111442 h 315000"/>
                <a:gd name="connsiteX9" fmla="*/ 202467 w 207220"/>
                <a:gd name="connsiteY9" fmla="*/ 202623 h 315000"/>
                <a:gd name="connsiteX10" fmla="*/ 200129 w 207220"/>
                <a:gd name="connsiteY10" fmla="*/ 311104 h 315000"/>
                <a:gd name="connsiteX11" fmla="*/ 193037 w 207220"/>
                <a:gd name="connsiteY11" fmla="*/ 314299 h 315000"/>
                <a:gd name="connsiteX12" fmla="*/ 190154 w 207220"/>
                <a:gd name="connsiteY12" fmla="*/ 311494 h 315000"/>
                <a:gd name="connsiteX13" fmla="*/ 185867 w 207220"/>
                <a:gd name="connsiteY13" fmla="*/ 315000 h 315000"/>
                <a:gd name="connsiteX14" fmla="*/ 187894 w 207220"/>
                <a:gd name="connsiteY14" fmla="*/ 307207 h 315000"/>
                <a:gd name="connsiteX15" fmla="*/ 178464 w 207220"/>
                <a:gd name="connsiteY15" fmla="*/ 310870 h 315000"/>
                <a:gd name="connsiteX16" fmla="*/ 174957 w 207220"/>
                <a:gd name="connsiteY16" fmla="*/ 309857 h 315000"/>
                <a:gd name="connsiteX17" fmla="*/ 174957 w 207220"/>
                <a:gd name="connsiteY17" fmla="*/ 307285 h 315000"/>
                <a:gd name="connsiteX18" fmla="*/ 180880 w 207220"/>
                <a:gd name="connsiteY18" fmla="*/ 305415 h 315000"/>
                <a:gd name="connsiteX19" fmla="*/ 179867 w 207220"/>
                <a:gd name="connsiteY19" fmla="*/ 300661 h 315000"/>
                <a:gd name="connsiteX20" fmla="*/ 170749 w 207220"/>
                <a:gd name="connsiteY20" fmla="*/ 304012 h 315000"/>
                <a:gd name="connsiteX21" fmla="*/ 167242 w 207220"/>
                <a:gd name="connsiteY21" fmla="*/ 302843 h 315000"/>
                <a:gd name="connsiteX22" fmla="*/ 168255 w 207220"/>
                <a:gd name="connsiteY22" fmla="*/ 300505 h 315000"/>
                <a:gd name="connsiteX23" fmla="*/ 174100 w 207220"/>
                <a:gd name="connsiteY23" fmla="*/ 300193 h 315000"/>
                <a:gd name="connsiteX24" fmla="*/ 175424 w 207220"/>
                <a:gd name="connsiteY24" fmla="*/ 297076 h 315000"/>
                <a:gd name="connsiteX25" fmla="*/ 170203 w 207220"/>
                <a:gd name="connsiteY25" fmla="*/ 297544 h 315000"/>
                <a:gd name="connsiteX26" fmla="*/ 168255 w 207220"/>
                <a:gd name="connsiteY26" fmla="*/ 294582 h 315000"/>
                <a:gd name="connsiteX27" fmla="*/ 163579 w 207220"/>
                <a:gd name="connsiteY27" fmla="*/ 299258 h 315000"/>
                <a:gd name="connsiteX28" fmla="*/ 154539 w 207220"/>
                <a:gd name="connsiteY28" fmla="*/ 292790 h 315000"/>
                <a:gd name="connsiteX29" fmla="*/ 152513 w 207220"/>
                <a:gd name="connsiteY29" fmla="*/ 297699 h 315000"/>
                <a:gd name="connsiteX30" fmla="*/ 146668 w 207220"/>
                <a:gd name="connsiteY30" fmla="*/ 299960 h 315000"/>
                <a:gd name="connsiteX31" fmla="*/ 143473 w 207220"/>
                <a:gd name="connsiteY31" fmla="*/ 299102 h 315000"/>
                <a:gd name="connsiteX32" fmla="*/ 143940 w 207220"/>
                <a:gd name="connsiteY32" fmla="*/ 297232 h 315000"/>
                <a:gd name="connsiteX33" fmla="*/ 150876 w 207220"/>
                <a:gd name="connsiteY33" fmla="*/ 295050 h 315000"/>
                <a:gd name="connsiteX34" fmla="*/ 147603 w 207220"/>
                <a:gd name="connsiteY34" fmla="*/ 289828 h 315000"/>
                <a:gd name="connsiteX35" fmla="*/ 143784 w 207220"/>
                <a:gd name="connsiteY35" fmla="*/ 288348 h 315000"/>
                <a:gd name="connsiteX36" fmla="*/ 137160 w 207220"/>
                <a:gd name="connsiteY36" fmla="*/ 290530 h 315000"/>
                <a:gd name="connsiteX37" fmla="*/ 122275 w 207220"/>
                <a:gd name="connsiteY37" fmla="*/ 286711 h 315000"/>
                <a:gd name="connsiteX38" fmla="*/ 118534 w 207220"/>
                <a:gd name="connsiteY38" fmla="*/ 284373 h 315000"/>
                <a:gd name="connsiteX39" fmla="*/ 122119 w 207220"/>
                <a:gd name="connsiteY39" fmla="*/ 280399 h 315000"/>
                <a:gd name="connsiteX40" fmla="*/ 116118 w 207220"/>
                <a:gd name="connsiteY40" fmla="*/ 281256 h 315000"/>
                <a:gd name="connsiteX41" fmla="*/ 119937 w 207220"/>
                <a:gd name="connsiteY41" fmla="*/ 274164 h 315000"/>
                <a:gd name="connsiteX42" fmla="*/ 110118 w 207220"/>
                <a:gd name="connsiteY42" fmla="*/ 275255 h 315000"/>
                <a:gd name="connsiteX43" fmla="*/ 110429 w 207220"/>
                <a:gd name="connsiteY43" fmla="*/ 272216 h 315000"/>
                <a:gd name="connsiteX44" fmla="*/ 115651 w 207220"/>
                <a:gd name="connsiteY44" fmla="*/ 268475 h 315000"/>
                <a:gd name="connsiteX45" fmla="*/ 109962 w 207220"/>
                <a:gd name="connsiteY45" fmla="*/ 268319 h 315000"/>
                <a:gd name="connsiteX46" fmla="*/ 104195 w 207220"/>
                <a:gd name="connsiteY46" fmla="*/ 273151 h 315000"/>
                <a:gd name="connsiteX47" fmla="*/ 99519 w 207220"/>
                <a:gd name="connsiteY47" fmla="*/ 269722 h 315000"/>
                <a:gd name="connsiteX48" fmla="*/ 88219 w 207220"/>
                <a:gd name="connsiteY48" fmla="*/ 269722 h 315000"/>
                <a:gd name="connsiteX49" fmla="*/ 81205 w 207220"/>
                <a:gd name="connsiteY49" fmla="*/ 260682 h 315000"/>
                <a:gd name="connsiteX50" fmla="*/ 71775 w 207220"/>
                <a:gd name="connsiteY50" fmla="*/ 255539 h 315000"/>
                <a:gd name="connsiteX51" fmla="*/ 73334 w 207220"/>
                <a:gd name="connsiteY51" fmla="*/ 250629 h 315000"/>
                <a:gd name="connsiteX52" fmla="*/ 70450 w 207220"/>
                <a:gd name="connsiteY52" fmla="*/ 246109 h 315000"/>
                <a:gd name="connsiteX53" fmla="*/ 63982 w 207220"/>
                <a:gd name="connsiteY53" fmla="*/ 246265 h 315000"/>
                <a:gd name="connsiteX54" fmla="*/ 64138 w 207220"/>
                <a:gd name="connsiteY54" fmla="*/ 237458 h 315000"/>
                <a:gd name="connsiteX55" fmla="*/ 58215 w 207220"/>
                <a:gd name="connsiteY55" fmla="*/ 234886 h 315000"/>
                <a:gd name="connsiteX56" fmla="*/ 55643 w 207220"/>
                <a:gd name="connsiteY56" fmla="*/ 228418 h 315000"/>
                <a:gd name="connsiteX57" fmla="*/ 49643 w 207220"/>
                <a:gd name="connsiteY57" fmla="*/ 232003 h 315000"/>
                <a:gd name="connsiteX58" fmla="*/ 42706 w 207220"/>
                <a:gd name="connsiteY58" fmla="*/ 227093 h 315000"/>
                <a:gd name="connsiteX59" fmla="*/ 35459 w 207220"/>
                <a:gd name="connsiteY59" fmla="*/ 228340 h 315000"/>
                <a:gd name="connsiteX60" fmla="*/ 33900 w 207220"/>
                <a:gd name="connsiteY60" fmla="*/ 222028 h 315000"/>
                <a:gd name="connsiteX61" fmla="*/ 27899 w 207220"/>
                <a:gd name="connsiteY61" fmla="*/ 217664 h 315000"/>
                <a:gd name="connsiteX62" fmla="*/ 27822 w 207220"/>
                <a:gd name="connsiteY62" fmla="*/ 210260 h 315000"/>
                <a:gd name="connsiteX63" fmla="*/ 21899 w 207220"/>
                <a:gd name="connsiteY63" fmla="*/ 220547 h 315000"/>
                <a:gd name="connsiteX64" fmla="*/ 20106 w 207220"/>
                <a:gd name="connsiteY64" fmla="*/ 217586 h 315000"/>
                <a:gd name="connsiteX65" fmla="*/ 22288 w 207220"/>
                <a:gd name="connsiteY65" fmla="*/ 209948 h 315000"/>
                <a:gd name="connsiteX66" fmla="*/ 18470 w 207220"/>
                <a:gd name="connsiteY66" fmla="*/ 208779 h 315000"/>
                <a:gd name="connsiteX67" fmla="*/ 11456 w 207220"/>
                <a:gd name="connsiteY67" fmla="*/ 212130 h 315000"/>
                <a:gd name="connsiteX68" fmla="*/ 9274 w 207220"/>
                <a:gd name="connsiteY68" fmla="*/ 210416 h 315000"/>
                <a:gd name="connsiteX69" fmla="*/ 8884 w 207220"/>
                <a:gd name="connsiteY69" fmla="*/ 202077 h 315000"/>
                <a:gd name="connsiteX70" fmla="*/ 2961 w 207220"/>
                <a:gd name="connsiteY70" fmla="*/ 201064 h 315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07220" h="315000">
                  <a:moveTo>
                    <a:pt x="2961" y="201064"/>
                  </a:moveTo>
                  <a:lnTo>
                    <a:pt x="0" y="125003"/>
                  </a:lnTo>
                  <a:lnTo>
                    <a:pt x="4988" y="124457"/>
                  </a:lnTo>
                  <a:lnTo>
                    <a:pt x="5611" y="92817"/>
                  </a:lnTo>
                  <a:lnTo>
                    <a:pt x="34446" y="93362"/>
                  </a:lnTo>
                  <a:lnTo>
                    <a:pt x="33978" y="0"/>
                  </a:lnTo>
                  <a:lnTo>
                    <a:pt x="64839" y="312"/>
                  </a:lnTo>
                  <a:lnTo>
                    <a:pt x="207221" y="623"/>
                  </a:lnTo>
                  <a:lnTo>
                    <a:pt x="204493" y="111442"/>
                  </a:lnTo>
                  <a:lnTo>
                    <a:pt x="202467" y="202623"/>
                  </a:lnTo>
                  <a:lnTo>
                    <a:pt x="200129" y="311104"/>
                  </a:lnTo>
                  <a:lnTo>
                    <a:pt x="193037" y="314299"/>
                  </a:lnTo>
                  <a:lnTo>
                    <a:pt x="190154" y="311494"/>
                  </a:lnTo>
                  <a:lnTo>
                    <a:pt x="185867" y="315000"/>
                  </a:lnTo>
                  <a:lnTo>
                    <a:pt x="187894" y="307207"/>
                  </a:lnTo>
                  <a:lnTo>
                    <a:pt x="178464" y="310870"/>
                  </a:lnTo>
                  <a:lnTo>
                    <a:pt x="174957" y="309857"/>
                  </a:lnTo>
                  <a:lnTo>
                    <a:pt x="174957" y="307285"/>
                  </a:lnTo>
                  <a:lnTo>
                    <a:pt x="180880" y="305415"/>
                  </a:lnTo>
                  <a:lnTo>
                    <a:pt x="179867" y="300661"/>
                  </a:lnTo>
                  <a:lnTo>
                    <a:pt x="170749" y="304012"/>
                  </a:lnTo>
                  <a:lnTo>
                    <a:pt x="167242" y="302843"/>
                  </a:lnTo>
                  <a:lnTo>
                    <a:pt x="168255" y="300505"/>
                  </a:lnTo>
                  <a:lnTo>
                    <a:pt x="174100" y="300193"/>
                  </a:lnTo>
                  <a:lnTo>
                    <a:pt x="175424" y="297076"/>
                  </a:lnTo>
                  <a:lnTo>
                    <a:pt x="170203" y="297544"/>
                  </a:lnTo>
                  <a:lnTo>
                    <a:pt x="168255" y="294582"/>
                  </a:lnTo>
                  <a:lnTo>
                    <a:pt x="163579" y="299258"/>
                  </a:lnTo>
                  <a:lnTo>
                    <a:pt x="154539" y="292790"/>
                  </a:lnTo>
                  <a:lnTo>
                    <a:pt x="152513" y="297699"/>
                  </a:lnTo>
                  <a:lnTo>
                    <a:pt x="146668" y="299960"/>
                  </a:lnTo>
                  <a:lnTo>
                    <a:pt x="143473" y="299102"/>
                  </a:lnTo>
                  <a:lnTo>
                    <a:pt x="143940" y="297232"/>
                  </a:lnTo>
                  <a:lnTo>
                    <a:pt x="150876" y="295050"/>
                  </a:lnTo>
                  <a:lnTo>
                    <a:pt x="147603" y="289828"/>
                  </a:lnTo>
                  <a:lnTo>
                    <a:pt x="143784" y="288348"/>
                  </a:lnTo>
                  <a:lnTo>
                    <a:pt x="137160" y="290530"/>
                  </a:lnTo>
                  <a:lnTo>
                    <a:pt x="122275" y="286711"/>
                  </a:lnTo>
                  <a:lnTo>
                    <a:pt x="118534" y="284373"/>
                  </a:lnTo>
                  <a:lnTo>
                    <a:pt x="122119" y="280399"/>
                  </a:lnTo>
                  <a:lnTo>
                    <a:pt x="116118" y="281256"/>
                  </a:lnTo>
                  <a:lnTo>
                    <a:pt x="119937" y="274164"/>
                  </a:lnTo>
                  <a:lnTo>
                    <a:pt x="110118" y="275255"/>
                  </a:lnTo>
                  <a:lnTo>
                    <a:pt x="110429" y="272216"/>
                  </a:lnTo>
                  <a:lnTo>
                    <a:pt x="115651" y="268475"/>
                  </a:lnTo>
                  <a:lnTo>
                    <a:pt x="109962" y="268319"/>
                  </a:lnTo>
                  <a:lnTo>
                    <a:pt x="104195" y="273151"/>
                  </a:lnTo>
                  <a:lnTo>
                    <a:pt x="99519" y="269722"/>
                  </a:lnTo>
                  <a:lnTo>
                    <a:pt x="88219" y="269722"/>
                  </a:lnTo>
                  <a:lnTo>
                    <a:pt x="81205" y="260682"/>
                  </a:lnTo>
                  <a:lnTo>
                    <a:pt x="71775" y="255539"/>
                  </a:lnTo>
                  <a:lnTo>
                    <a:pt x="73334" y="250629"/>
                  </a:lnTo>
                  <a:lnTo>
                    <a:pt x="70450" y="246109"/>
                  </a:lnTo>
                  <a:lnTo>
                    <a:pt x="63982" y="246265"/>
                  </a:lnTo>
                  <a:lnTo>
                    <a:pt x="64138" y="237458"/>
                  </a:lnTo>
                  <a:lnTo>
                    <a:pt x="58215" y="234886"/>
                  </a:lnTo>
                  <a:lnTo>
                    <a:pt x="55643" y="228418"/>
                  </a:lnTo>
                  <a:lnTo>
                    <a:pt x="49643" y="232003"/>
                  </a:lnTo>
                  <a:lnTo>
                    <a:pt x="42706" y="227093"/>
                  </a:lnTo>
                  <a:lnTo>
                    <a:pt x="35459" y="228340"/>
                  </a:lnTo>
                  <a:lnTo>
                    <a:pt x="33900" y="222028"/>
                  </a:lnTo>
                  <a:lnTo>
                    <a:pt x="27899" y="217664"/>
                  </a:lnTo>
                  <a:lnTo>
                    <a:pt x="27822" y="210260"/>
                  </a:lnTo>
                  <a:lnTo>
                    <a:pt x="21899" y="220547"/>
                  </a:lnTo>
                  <a:lnTo>
                    <a:pt x="20106" y="217586"/>
                  </a:lnTo>
                  <a:lnTo>
                    <a:pt x="22288" y="209948"/>
                  </a:lnTo>
                  <a:lnTo>
                    <a:pt x="18470" y="208779"/>
                  </a:lnTo>
                  <a:lnTo>
                    <a:pt x="11456" y="212130"/>
                  </a:lnTo>
                  <a:lnTo>
                    <a:pt x="9274" y="210416"/>
                  </a:lnTo>
                  <a:lnTo>
                    <a:pt x="8884" y="202077"/>
                  </a:lnTo>
                  <a:lnTo>
                    <a:pt x="2961" y="201064"/>
                  </a:lnTo>
                  <a:close/>
                </a:path>
              </a:pathLst>
            </a:custGeom>
            <a:solidFill>
              <a:srgbClr val="336933"/>
            </a:solidFill>
            <a:ln w="7792" cap="flat">
              <a:noFill/>
              <a:prstDash val="solid"/>
              <a:miter/>
            </a:ln>
          </p:spPr>
          <p:txBody>
            <a:bodyPr rtlCol="0" anchor="ctr"/>
            <a:lstStyle/>
            <a:p>
              <a:endParaRPr lang="en-US"/>
            </a:p>
          </p:txBody>
        </p:sp>
        <p:sp>
          <p:nvSpPr>
            <p:cNvPr id="222" name="Freeform: Shape 221">
              <a:extLst>
                <a:ext uri="{FF2B5EF4-FFF2-40B4-BE49-F238E27FC236}">
                  <a16:creationId xmlns:a16="http://schemas.microsoft.com/office/drawing/2014/main" id="{43695A9C-F007-4756-AA7D-2CA3778E8824}"/>
                </a:ext>
              </a:extLst>
            </p:cNvPr>
            <p:cNvSpPr/>
            <p:nvPr/>
          </p:nvSpPr>
          <p:spPr>
            <a:xfrm>
              <a:off x="16013169" y="2909835"/>
              <a:ext cx="207220" cy="315000"/>
            </a:xfrm>
            <a:custGeom>
              <a:avLst/>
              <a:gdLst>
                <a:gd name="connsiteX0" fmla="*/ 2961 w 207220"/>
                <a:gd name="connsiteY0" fmla="*/ 201064 h 315000"/>
                <a:gd name="connsiteX1" fmla="*/ 0 w 207220"/>
                <a:gd name="connsiteY1" fmla="*/ 125003 h 315000"/>
                <a:gd name="connsiteX2" fmla="*/ 4988 w 207220"/>
                <a:gd name="connsiteY2" fmla="*/ 124457 h 315000"/>
                <a:gd name="connsiteX3" fmla="*/ 5611 w 207220"/>
                <a:gd name="connsiteY3" fmla="*/ 92817 h 315000"/>
                <a:gd name="connsiteX4" fmla="*/ 34446 w 207220"/>
                <a:gd name="connsiteY4" fmla="*/ 93362 h 315000"/>
                <a:gd name="connsiteX5" fmla="*/ 33978 w 207220"/>
                <a:gd name="connsiteY5" fmla="*/ 0 h 315000"/>
                <a:gd name="connsiteX6" fmla="*/ 64839 w 207220"/>
                <a:gd name="connsiteY6" fmla="*/ 312 h 315000"/>
                <a:gd name="connsiteX7" fmla="*/ 207221 w 207220"/>
                <a:gd name="connsiteY7" fmla="*/ 623 h 315000"/>
                <a:gd name="connsiteX8" fmla="*/ 204493 w 207220"/>
                <a:gd name="connsiteY8" fmla="*/ 111442 h 315000"/>
                <a:gd name="connsiteX9" fmla="*/ 202467 w 207220"/>
                <a:gd name="connsiteY9" fmla="*/ 202623 h 315000"/>
                <a:gd name="connsiteX10" fmla="*/ 200129 w 207220"/>
                <a:gd name="connsiteY10" fmla="*/ 311104 h 315000"/>
                <a:gd name="connsiteX11" fmla="*/ 193037 w 207220"/>
                <a:gd name="connsiteY11" fmla="*/ 314299 h 315000"/>
                <a:gd name="connsiteX12" fmla="*/ 190154 w 207220"/>
                <a:gd name="connsiteY12" fmla="*/ 311494 h 315000"/>
                <a:gd name="connsiteX13" fmla="*/ 185867 w 207220"/>
                <a:gd name="connsiteY13" fmla="*/ 315000 h 315000"/>
                <a:gd name="connsiteX14" fmla="*/ 187894 w 207220"/>
                <a:gd name="connsiteY14" fmla="*/ 307207 h 315000"/>
                <a:gd name="connsiteX15" fmla="*/ 178464 w 207220"/>
                <a:gd name="connsiteY15" fmla="*/ 310870 h 315000"/>
                <a:gd name="connsiteX16" fmla="*/ 174957 w 207220"/>
                <a:gd name="connsiteY16" fmla="*/ 309857 h 315000"/>
                <a:gd name="connsiteX17" fmla="*/ 174957 w 207220"/>
                <a:gd name="connsiteY17" fmla="*/ 307285 h 315000"/>
                <a:gd name="connsiteX18" fmla="*/ 180880 w 207220"/>
                <a:gd name="connsiteY18" fmla="*/ 305415 h 315000"/>
                <a:gd name="connsiteX19" fmla="*/ 179867 w 207220"/>
                <a:gd name="connsiteY19" fmla="*/ 300661 h 315000"/>
                <a:gd name="connsiteX20" fmla="*/ 170749 w 207220"/>
                <a:gd name="connsiteY20" fmla="*/ 304012 h 315000"/>
                <a:gd name="connsiteX21" fmla="*/ 167242 w 207220"/>
                <a:gd name="connsiteY21" fmla="*/ 302843 h 315000"/>
                <a:gd name="connsiteX22" fmla="*/ 168255 w 207220"/>
                <a:gd name="connsiteY22" fmla="*/ 300505 h 315000"/>
                <a:gd name="connsiteX23" fmla="*/ 174100 w 207220"/>
                <a:gd name="connsiteY23" fmla="*/ 300193 h 315000"/>
                <a:gd name="connsiteX24" fmla="*/ 175424 w 207220"/>
                <a:gd name="connsiteY24" fmla="*/ 297076 h 315000"/>
                <a:gd name="connsiteX25" fmla="*/ 170203 w 207220"/>
                <a:gd name="connsiteY25" fmla="*/ 297544 h 315000"/>
                <a:gd name="connsiteX26" fmla="*/ 168255 w 207220"/>
                <a:gd name="connsiteY26" fmla="*/ 294582 h 315000"/>
                <a:gd name="connsiteX27" fmla="*/ 163579 w 207220"/>
                <a:gd name="connsiteY27" fmla="*/ 299258 h 315000"/>
                <a:gd name="connsiteX28" fmla="*/ 154539 w 207220"/>
                <a:gd name="connsiteY28" fmla="*/ 292790 h 315000"/>
                <a:gd name="connsiteX29" fmla="*/ 152513 w 207220"/>
                <a:gd name="connsiteY29" fmla="*/ 297699 h 315000"/>
                <a:gd name="connsiteX30" fmla="*/ 146668 w 207220"/>
                <a:gd name="connsiteY30" fmla="*/ 299960 h 315000"/>
                <a:gd name="connsiteX31" fmla="*/ 143473 w 207220"/>
                <a:gd name="connsiteY31" fmla="*/ 299102 h 315000"/>
                <a:gd name="connsiteX32" fmla="*/ 143940 w 207220"/>
                <a:gd name="connsiteY32" fmla="*/ 297232 h 315000"/>
                <a:gd name="connsiteX33" fmla="*/ 150876 w 207220"/>
                <a:gd name="connsiteY33" fmla="*/ 295050 h 315000"/>
                <a:gd name="connsiteX34" fmla="*/ 147603 w 207220"/>
                <a:gd name="connsiteY34" fmla="*/ 289828 h 315000"/>
                <a:gd name="connsiteX35" fmla="*/ 143784 w 207220"/>
                <a:gd name="connsiteY35" fmla="*/ 288348 h 315000"/>
                <a:gd name="connsiteX36" fmla="*/ 137160 w 207220"/>
                <a:gd name="connsiteY36" fmla="*/ 290530 h 315000"/>
                <a:gd name="connsiteX37" fmla="*/ 122275 w 207220"/>
                <a:gd name="connsiteY37" fmla="*/ 286711 h 315000"/>
                <a:gd name="connsiteX38" fmla="*/ 118534 w 207220"/>
                <a:gd name="connsiteY38" fmla="*/ 284373 h 315000"/>
                <a:gd name="connsiteX39" fmla="*/ 122119 w 207220"/>
                <a:gd name="connsiteY39" fmla="*/ 280399 h 315000"/>
                <a:gd name="connsiteX40" fmla="*/ 116118 w 207220"/>
                <a:gd name="connsiteY40" fmla="*/ 281256 h 315000"/>
                <a:gd name="connsiteX41" fmla="*/ 119937 w 207220"/>
                <a:gd name="connsiteY41" fmla="*/ 274164 h 315000"/>
                <a:gd name="connsiteX42" fmla="*/ 110118 w 207220"/>
                <a:gd name="connsiteY42" fmla="*/ 275255 h 315000"/>
                <a:gd name="connsiteX43" fmla="*/ 110429 w 207220"/>
                <a:gd name="connsiteY43" fmla="*/ 272216 h 315000"/>
                <a:gd name="connsiteX44" fmla="*/ 115651 w 207220"/>
                <a:gd name="connsiteY44" fmla="*/ 268475 h 315000"/>
                <a:gd name="connsiteX45" fmla="*/ 109962 w 207220"/>
                <a:gd name="connsiteY45" fmla="*/ 268319 h 315000"/>
                <a:gd name="connsiteX46" fmla="*/ 104195 w 207220"/>
                <a:gd name="connsiteY46" fmla="*/ 273151 h 315000"/>
                <a:gd name="connsiteX47" fmla="*/ 99519 w 207220"/>
                <a:gd name="connsiteY47" fmla="*/ 269722 h 315000"/>
                <a:gd name="connsiteX48" fmla="*/ 88219 w 207220"/>
                <a:gd name="connsiteY48" fmla="*/ 269722 h 315000"/>
                <a:gd name="connsiteX49" fmla="*/ 81205 w 207220"/>
                <a:gd name="connsiteY49" fmla="*/ 260682 h 315000"/>
                <a:gd name="connsiteX50" fmla="*/ 71775 w 207220"/>
                <a:gd name="connsiteY50" fmla="*/ 255539 h 315000"/>
                <a:gd name="connsiteX51" fmla="*/ 73334 w 207220"/>
                <a:gd name="connsiteY51" fmla="*/ 250629 h 315000"/>
                <a:gd name="connsiteX52" fmla="*/ 70450 w 207220"/>
                <a:gd name="connsiteY52" fmla="*/ 246109 h 315000"/>
                <a:gd name="connsiteX53" fmla="*/ 63982 w 207220"/>
                <a:gd name="connsiteY53" fmla="*/ 246265 h 315000"/>
                <a:gd name="connsiteX54" fmla="*/ 64138 w 207220"/>
                <a:gd name="connsiteY54" fmla="*/ 237458 h 315000"/>
                <a:gd name="connsiteX55" fmla="*/ 58215 w 207220"/>
                <a:gd name="connsiteY55" fmla="*/ 234886 h 315000"/>
                <a:gd name="connsiteX56" fmla="*/ 55643 w 207220"/>
                <a:gd name="connsiteY56" fmla="*/ 228418 h 315000"/>
                <a:gd name="connsiteX57" fmla="*/ 49643 w 207220"/>
                <a:gd name="connsiteY57" fmla="*/ 232003 h 315000"/>
                <a:gd name="connsiteX58" fmla="*/ 42706 w 207220"/>
                <a:gd name="connsiteY58" fmla="*/ 227093 h 315000"/>
                <a:gd name="connsiteX59" fmla="*/ 35459 w 207220"/>
                <a:gd name="connsiteY59" fmla="*/ 228340 h 315000"/>
                <a:gd name="connsiteX60" fmla="*/ 33900 w 207220"/>
                <a:gd name="connsiteY60" fmla="*/ 222028 h 315000"/>
                <a:gd name="connsiteX61" fmla="*/ 27899 w 207220"/>
                <a:gd name="connsiteY61" fmla="*/ 217664 h 315000"/>
                <a:gd name="connsiteX62" fmla="*/ 27822 w 207220"/>
                <a:gd name="connsiteY62" fmla="*/ 210260 h 315000"/>
                <a:gd name="connsiteX63" fmla="*/ 21899 w 207220"/>
                <a:gd name="connsiteY63" fmla="*/ 220547 h 315000"/>
                <a:gd name="connsiteX64" fmla="*/ 20106 w 207220"/>
                <a:gd name="connsiteY64" fmla="*/ 217586 h 315000"/>
                <a:gd name="connsiteX65" fmla="*/ 22288 w 207220"/>
                <a:gd name="connsiteY65" fmla="*/ 209948 h 315000"/>
                <a:gd name="connsiteX66" fmla="*/ 18470 w 207220"/>
                <a:gd name="connsiteY66" fmla="*/ 208779 h 315000"/>
                <a:gd name="connsiteX67" fmla="*/ 11456 w 207220"/>
                <a:gd name="connsiteY67" fmla="*/ 212130 h 315000"/>
                <a:gd name="connsiteX68" fmla="*/ 9274 w 207220"/>
                <a:gd name="connsiteY68" fmla="*/ 210416 h 315000"/>
                <a:gd name="connsiteX69" fmla="*/ 8884 w 207220"/>
                <a:gd name="connsiteY69" fmla="*/ 202077 h 315000"/>
                <a:gd name="connsiteX70" fmla="*/ 2961 w 207220"/>
                <a:gd name="connsiteY70" fmla="*/ 201064 h 315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07220" h="315000">
                  <a:moveTo>
                    <a:pt x="2961" y="201064"/>
                  </a:moveTo>
                  <a:lnTo>
                    <a:pt x="0" y="125003"/>
                  </a:lnTo>
                  <a:lnTo>
                    <a:pt x="4988" y="124457"/>
                  </a:lnTo>
                  <a:lnTo>
                    <a:pt x="5611" y="92817"/>
                  </a:lnTo>
                  <a:lnTo>
                    <a:pt x="34446" y="93362"/>
                  </a:lnTo>
                  <a:lnTo>
                    <a:pt x="33978" y="0"/>
                  </a:lnTo>
                  <a:lnTo>
                    <a:pt x="64839" y="312"/>
                  </a:lnTo>
                  <a:lnTo>
                    <a:pt x="207221" y="623"/>
                  </a:lnTo>
                  <a:lnTo>
                    <a:pt x="204493" y="111442"/>
                  </a:lnTo>
                  <a:lnTo>
                    <a:pt x="202467" y="202623"/>
                  </a:lnTo>
                  <a:lnTo>
                    <a:pt x="200129" y="311104"/>
                  </a:lnTo>
                  <a:lnTo>
                    <a:pt x="193037" y="314299"/>
                  </a:lnTo>
                  <a:lnTo>
                    <a:pt x="190154" y="311494"/>
                  </a:lnTo>
                  <a:lnTo>
                    <a:pt x="185867" y="315000"/>
                  </a:lnTo>
                  <a:lnTo>
                    <a:pt x="187894" y="307207"/>
                  </a:lnTo>
                  <a:lnTo>
                    <a:pt x="178464" y="310870"/>
                  </a:lnTo>
                  <a:lnTo>
                    <a:pt x="174957" y="309857"/>
                  </a:lnTo>
                  <a:lnTo>
                    <a:pt x="174957" y="307285"/>
                  </a:lnTo>
                  <a:lnTo>
                    <a:pt x="180880" y="305415"/>
                  </a:lnTo>
                  <a:lnTo>
                    <a:pt x="179867" y="300661"/>
                  </a:lnTo>
                  <a:lnTo>
                    <a:pt x="170749" y="304012"/>
                  </a:lnTo>
                  <a:lnTo>
                    <a:pt x="167242" y="302843"/>
                  </a:lnTo>
                  <a:lnTo>
                    <a:pt x="168255" y="300505"/>
                  </a:lnTo>
                  <a:lnTo>
                    <a:pt x="174100" y="300193"/>
                  </a:lnTo>
                  <a:lnTo>
                    <a:pt x="175424" y="297076"/>
                  </a:lnTo>
                  <a:lnTo>
                    <a:pt x="170203" y="297544"/>
                  </a:lnTo>
                  <a:lnTo>
                    <a:pt x="168255" y="294582"/>
                  </a:lnTo>
                  <a:lnTo>
                    <a:pt x="163579" y="299258"/>
                  </a:lnTo>
                  <a:lnTo>
                    <a:pt x="154539" y="292790"/>
                  </a:lnTo>
                  <a:lnTo>
                    <a:pt x="152513" y="297699"/>
                  </a:lnTo>
                  <a:lnTo>
                    <a:pt x="146668" y="299960"/>
                  </a:lnTo>
                  <a:lnTo>
                    <a:pt x="143473" y="299102"/>
                  </a:lnTo>
                  <a:lnTo>
                    <a:pt x="143940" y="297232"/>
                  </a:lnTo>
                  <a:lnTo>
                    <a:pt x="150876" y="295050"/>
                  </a:lnTo>
                  <a:lnTo>
                    <a:pt x="147603" y="289828"/>
                  </a:lnTo>
                  <a:lnTo>
                    <a:pt x="143784" y="288348"/>
                  </a:lnTo>
                  <a:lnTo>
                    <a:pt x="137160" y="290530"/>
                  </a:lnTo>
                  <a:lnTo>
                    <a:pt x="122275" y="286711"/>
                  </a:lnTo>
                  <a:lnTo>
                    <a:pt x="118534" y="284373"/>
                  </a:lnTo>
                  <a:lnTo>
                    <a:pt x="122119" y="280399"/>
                  </a:lnTo>
                  <a:lnTo>
                    <a:pt x="116118" y="281256"/>
                  </a:lnTo>
                  <a:lnTo>
                    <a:pt x="119937" y="274164"/>
                  </a:lnTo>
                  <a:lnTo>
                    <a:pt x="110118" y="275255"/>
                  </a:lnTo>
                  <a:lnTo>
                    <a:pt x="110429" y="272216"/>
                  </a:lnTo>
                  <a:lnTo>
                    <a:pt x="115651" y="268475"/>
                  </a:lnTo>
                  <a:lnTo>
                    <a:pt x="109962" y="268319"/>
                  </a:lnTo>
                  <a:lnTo>
                    <a:pt x="104195" y="273151"/>
                  </a:lnTo>
                  <a:lnTo>
                    <a:pt x="99519" y="269722"/>
                  </a:lnTo>
                  <a:lnTo>
                    <a:pt x="88219" y="269722"/>
                  </a:lnTo>
                  <a:lnTo>
                    <a:pt x="81205" y="260682"/>
                  </a:lnTo>
                  <a:lnTo>
                    <a:pt x="71775" y="255539"/>
                  </a:lnTo>
                  <a:lnTo>
                    <a:pt x="73334" y="250629"/>
                  </a:lnTo>
                  <a:lnTo>
                    <a:pt x="70450" y="246109"/>
                  </a:lnTo>
                  <a:lnTo>
                    <a:pt x="63982" y="246265"/>
                  </a:lnTo>
                  <a:lnTo>
                    <a:pt x="64138" y="237458"/>
                  </a:lnTo>
                  <a:lnTo>
                    <a:pt x="58215" y="234886"/>
                  </a:lnTo>
                  <a:lnTo>
                    <a:pt x="55643" y="228418"/>
                  </a:lnTo>
                  <a:lnTo>
                    <a:pt x="49643" y="232003"/>
                  </a:lnTo>
                  <a:lnTo>
                    <a:pt x="42706" y="227093"/>
                  </a:lnTo>
                  <a:lnTo>
                    <a:pt x="35459" y="228340"/>
                  </a:lnTo>
                  <a:lnTo>
                    <a:pt x="33900" y="222028"/>
                  </a:lnTo>
                  <a:lnTo>
                    <a:pt x="27899" y="217664"/>
                  </a:lnTo>
                  <a:lnTo>
                    <a:pt x="27822" y="210260"/>
                  </a:lnTo>
                  <a:lnTo>
                    <a:pt x="21899" y="220547"/>
                  </a:lnTo>
                  <a:lnTo>
                    <a:pt x="20106" y="217586"/>
                  </a:lnTo>
                  <a:lnTo>
                    <a:pt x="22288" y="209948"/>
                  </a:lnTo>
                  <a:lnTo>
                    <a:pt x="18470" y="208779"/>
                  </a:lnTo>
                  <a:lnTo>
                    <a:pt x="11456" y="212130"/>
                  </a:lnTo>
                  <a:lnTo>
                    <a:pt x="9274" y="210416"/>
                  </a:lnTo>
                  <a:lnTo>
                    <a:pt x="8884" y="202077"/>
                  </a:lnTo>
                  <a:lnTo>
                    <a:pt x="2961" y="201064"/>
                  </a:lnTo>
                  <a:close/>
                </a:path>
              </a:pathLst>
            </a:custGeom>
            <a:noFill/>
            <a:ln w="4208" cap="flat">
              <a:solidFill>
                <a:srgbClr val="FFFFFF"/>
              </a:solid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AF55CCC3-765E-42CB-95E7-112311063AD1}"/>
                </a:ext>
              </a:extLst>
            </p:cNvPr>
            <p:cNvSpPr/>
            <p:nvPr/>
          </p:nvSpPr>
          <p:spPr>
            <a:xfrm>
              <a:off x="14986184" y="2910303"/>
              <a:ext cx="152824" cy="161396"/>
            </a:xfrm>
            <a:custGeom>
              <a:avLst/>
              <a:gdLst>
                <a:gd name="connsiteX0" fmla="*/ 152435 w 152824"/>
                <a:gd name="connsiteY0" fmla="*/ 76451 h 161396"/>
                <a:gd name="connsiteX1" fmla="*/ 152824 w 152824"/>
                <a:gd name="connsiteY1" fmla="*/ 131627 h 161396"/>
                <a:gd name="connsiteX2" fmla="*/ 142226 w 152824"/>
                <a:gd name="connsiteY2" fmla="*/ 139810 h 161396"/>
                <a:gd name="connsiteX3" fmla="*/ 111676 w 152824"/>
                <a:gd name="connsiteY3" fmla="*/ 137160 h 161396"/>
                <a:gd name="connsiteX4" fmla="*/ 98896 w 152824"/>
                <a:gd name="connsiteY4" fmla="*/ 131237 h 161396"/>
                <a:gd name="connsiteX5" fmla="*/ 90089 w 152824"/>
                <a:gd name="connsiteY5" fmla="*/ 130302 h 161396"/>
                <a:gd name="connsiteX6" fmla="*/ 80192 w 152824"/>
                <a:gd name="connsiteY6" fmla="*/ 139654 h 161396"/>
                <a:gd name="connsiteX7" fmla="*/ 78243 w 152824"/>
                <a:gd name="connsiteY7" fmla="*/ 149785 h 161396"/>
                <a:gd name="connsiteX8" fmla="*/ 73490 w 152824"/>
                <a:gd name="connsiteY8" fmla="*/ 151421 h 161396"/>
                <a:gd name="connsiteX9" fmla="*/ 69281 w 152824"/>
                <a:gd name="connsiteY9" fmla="*/ 157344 h 161396"/>
                <a:gd name="connsiteX10" fmla="*/ 61410 w 152824"/>
                <a:gd name="connsiteY10" fmla="*/ 161397 h 161396"/>
                <a:gd name="connsiteX11" fmla="*/ 46369 w 152824"/>
                <a:gd name="connsiteY11" fmla="*/ 157111 h 161396"/>
                <a:gd name="connsiteX12" fmla="*/ 29302 w 152824"/>
                <a:gd name="connsiteY12" fmla="*/ 143316 h 161396"/>
                <a:gd name="connsiteX13" fmla="*/ 23847 w 152824"/>
                <a:gd name="connsiteY13" fmla="*/ 130380 h 161396"/>
                <a:gd name="connsiteX14" fmla="*/ 14729 w 152824"/>
                <a:gd name="connsiteY14" fmla="*/ 127029 h 161396"/>
                <a:gd name="connsiteX15" fmla="*/ 15353 w 152824"/>
                <a:gd name="connsiteY15" fmla="*/ 63125 h 161396"/>
                <a:gd name="connsiteX16" fmla="*/ 0 w 152824"/>
                <a:gd name="connsiteY16" fmla="*/ 62423 h 161396"/>
                <a:gd name="connsiteX17" fmla="*/ 78 w 152824"/>
                <a:gd name="connsiteY17" fmla="*/ 35459 h 161396"/>
                <a:gd name="connsiteX18" fmla="*/ 15275 w 152824"/>
                <a:gd name="connsiteY18" fmla="*/ 35225 h 161396"/>
                <a:gd name="connsiteX19" fmla="*/ 15197 w 152824"/>
                <a:gd name="connsiteY19" fmla="*/ 30471 h 161396"/>
                <a:gd name="connsiteX20" fmla="*/ 47382 w 152824"/>
                <a:gd name="connsiteY20" fmla="*/ 29848 h 161396"/>
                <a:gd name="connsiteX21" fmla="*/ 46759 w 152824"/>
                <a:gd name="connsiteY21" fmla="*/ 19639 h 161396"/>
                <a:gd name="connsiteX22" fmla="*/ 105831 w 152824"/>
                <a:gd name="connsiteY22" fmla="*/ 19015 h 161396"/>
                <a:gd name="connsiteX23" fmla="*/ 105909 w 152824"/>
                <a:gd name="connsiteY23" fmla="*/ 14651 h 161396"/>
                <a:gd name="connsiteX24" fmla="*/ 122898 w 152824"/>
                <a:gd name="connsiteY24" fmla="*/ 13950 h 161396"/>
                <a:gd name="connsiteX25" fmla="*/ 123132 w 152824"/>
                <a:gd name="connsiteY25" fmla="*/ 1247 h 161396"/>
                <a:gd name="connsiteX26" fmla="*/ 151655 w 152824"/>
                <a:gd name="connsiteY26" fmla="*/ 0 h 161396"/>
                <a:gd name="connsiteX27" fmla="*/ 152435 w 152824"/>
                <a:gd name="connsiteY27" fmla="*/ 76451 h 16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52824" h="161396">
                  <a:moveTo>
                    <a:pt x="152435" y="76451"/>
                  </a:moveTo>
                  <a:lnTo>
                    <a:pt x="152824" y="131627"/>
                  </a:lnTo>
                  <a:lnTo>
                    <a:pt x="142226" y="139810"/>
                  </a:lnTo>
                  <a:lnTo>
                    <a:pt x="111676" y="137160"/>
                  </a:lnTo>
                  <a:lnTo>
                    <a:pt x="98896" y="131237"/>
                  </a:lnTo>
                  <a:lnTo>
                    <a:pt x="90089" y="130302"/>
                  </a:lnTo>
                  <a:lnTo>
                    <a:pt x="80192" y="139654"/>
                  </a:lnTo>
                  <a:lnTo>
                    <a:pt x="78243" y="149785"/>
                  </a:lnTo>
                  <a:lnTo>
                    <a:pt x="73490" y="151421"/>
                  </a:lnTo>
                  <a:lnTo>
                    <a:pt x="69281" y="157344"/>
                  </a:lnTo>
                  <a:lnTo>
                    <a:pt x="61410" y="161397"/>
                  </a:lnTo>
                  <a:lnTo>
                    <a:pt x="46369" y="157111"/>
                  </a:lnTo>
                  <a:lnTo>
                    <a:pt x="29302" y="143316"/>
                  </a:lnTo>
                  <a:lnTo>
                    <a:pt x="23847" y="130380"/>
                  </a:lnTo>
                  <a:lnTo>
                    <a:pt x="14729" y="127029"/>
                  </a:lnTo>
                  <a:lnTo>
                    <a:pt x="15353" y="63125"/>
                  </a:lnTo>
                  <a:lnTo>
                    <a:pt x="0" y="62423"/>
                  </a:lnTo>
                  <a:lnTo>
                    <a:pt x="78" y="35459"/>
                  </a:lnTo>
                  <a:lnTo>
                    <a:pt x="15275" y="35225"/>
                  </a:lnTo>
                  <a:lnTo>
                    <a:pt x="15197" y="30471"/>
                  </a:lnTo>
                  <a:lnTo>
                    <a:pt x="47382" y="29848"/>
                  </a:lnTo>
                  <a:lnTo>
                    <a:pt x="46759" y="19639"/>
                  </a:lnTo>
                  <a:lnTo>
                    <a:pt x="105831" y="19015"/>
                  </a:lnTo>
                  <a:lnTo>
                    <a:pt x="105909" y="14651"/>
                  </a:lnTo>
                  <a:lnTo>
                    <a:pt x="122898" y="13950"/>
                  </a:lnTo>
                  <a:lnTo>
                    <a:pt x="123132" y="1247"/>
                  </a:lnTo>
                  <a:lnTo>
                    <a:pt x="151655" y="0"/>
                  </a:lnTo>
                  <a:lnTo>
                    <a:pt x="152435" y="76451"/>
                  </a:lnTo>
                  <a:close/>
                </a:path>
              </a:pathLst>
            </a:custGeom>
            <a:solidFill>
              <a:srgbClr val="336933"/>
            </a:solidFill>
            <a:ln w="7792"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47F71A6F-73F0-483E-A183-DA3EA08629AF}"/>
                </a:ext>
              </a:extLst>
            </p:cNvPr>
            <p:cNvSpPr/>
            <p:nvPr/>
          </p:nvSpPr>
          <p:spPr>
            <a:xfrm>
              <a:off x="14986184" y="2910303"/>
              <a:ext cx="152824" cy="161396"/>
            </a:xfrm>
            <a:custGeom>
              <a:avLst/>
              <a:gdLst>
                <a:gd name="connsiteX0" fmla="*/ 152435 w 152824"/>
                <a:gd name="connsiteY0" fmla="*/ 76451 h 161396"/>
                <a:gd name="connsiteX1" fmla="*/ 152824 w 152824"/>
                <a:gd name="connsiteY1" fmla="*/ 131627 h 161396"/>
                <a:gd name="connsiteX2" fmla="*/ 142226 w 152824"/>
                <a:gd name="connsiteY2" fmla="*/ 139810 h 161396"/>
                <a:gd name="connsiteX3" fmla="*/ 111676 w 152824"/>
                <a:gd name="connsiteY3" fmla="*/ 137160 h 161396"/>
                <a:gd name="connsiteX4" fmla="*/ 98896 w 152824"/>
                <a:gd name="connsiteY4" fmla="*/ 131237 h 161396"/>
                <a:gd name="connsiteX5" fmla="*/ 90089 w 152824"/>
                <a:gd name="connsiteY5" fmla="*/ 130302 h 161396"/>
                <a:gd name="connsiteX6" fmla="*/ 80192 w 152824"/>
                <a:gd name="connsiteY6" fmla="*/ 139654 h 161396"/>
                <a:gd name="connsiteX7" fmla="*/ 78243 w 152824"/>
                <a:gd name="connsiteY7" fmla="*/ 149785 h 161396"/>
                <a:gd name="connsiteX8" fmla="*/ 73490 w 152824"/>
                <a:gd name="connsiteY8" fmla="*/ 151421 h 161396"/>
                <a:gd name="connsiteX9" fmla="*/ 69281 w 152824"/>
                <a:gd name="connsiteY9" fmla="*/ 157344 h 161396"/>
                <a:gd name="connsiteX10" fmla="*/ 61410 w 152824"/>
                <a:gd name="connsiteY10" fmla="*/ 161397 h 161396"/>
                <a:gd name="connsiteX11" fmla="*/ 46369 w 152824"/>
                <a:gd name="connsiteY11" fmla="*/ 157111 h 161396"/>
                <a:gd name="connsiteX12" fmla="*/ 29302 w 152824"/>
                <a:gd name="connsiteY12" fmla="*/ 143316 h 161396"/>
                <a:gd name="connsiteX13" fmla="*/ 23847 w 152824"/>
                <a:gd name="connsiteY13" fmla="*/ 130380 h 161396"/>
                <a:gd name="connsiteX14" fmla="*/ 14729 w 152824"/>
                <a:gd name="connsiteY14" fmla="*/ 127029 h 161396"/>
                <a:gd name="connsiteX15" fmla="*/ 15353 w 152824"/>
                <a:gd name="connsiteY15" fmla="*/ 63125 h 161396"/>
                <a:gd name="connsiteX16" fmla="*/ 0 w 152824"/>
                <a:gd name="connsiteY16" fmla="*/ 62423 h 161396"/>
                <a:gd name="connsiteX17" fmla="*/ 78 w 152824"/>
                <a:gd name="connsiteY17" fmla="*/ 35459 h 161396"/>
                <a:gd name="connsiteX18" fmla="*/ 15275 w 152824"/>
                <a:gd name="connsiteY18" fmla="*/ 35225 h 161396"/>
                <a:gd name="connsiteX19" fmla="*/ 15197 w 152824"/>
                <a:gd name="connsiteY19" fmla="*/ 30471 h 161396"/>
                <a:gd name="connsiteX20" fmla="*/ 47382 w 152824"/>
                <a:gd name="connsiteY20" fmla="*/ 29848 h 161396"/>
                <a:gd name="connsiteX21" fmla="*/ 46759 w 152824"/>
                <a:gd name="connsiteY21" fmla="*/ 19639 h 161396"/>
                <a:gd name="connsiteX22" fmla="*/ 105831 w 152824"/>
                <a:gd name="connsiteY22" fmla="*/ 19015 h 161396"/>
                <a:gd name="connsiteX23" fmla="*/ 105909 w 152824"/>
                <a:gd name="connsiteY23" fmla="*/ 14651 h 161396"/>
                <a:gd name="connsiteX24" fmla="*/ 122898 w 152824"/>
                <a:gd name="connsiteY24" fmla="*/ 13950 h 161396"/>
                <a:gd name="connsiteX25" fmla="*/ 123132 w 152824"/>
                <a:gd name="connsiteY25" fmla="*/ 1247 h 161396"/>
                <a:gd name="connsiteX26" fmla="*/ 151655 w 152824"/>
                <a:gd name="connsiteY26" fmla="*/ 0 h 161396"/>
                <a:gd name="connsiteX27" fmla="*/ 152435 w 152824"/>
                <a:gd name="connsiteY27" fmla="*/ 76451 h 16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52824" h="161396">
                  <a:moveTo>
                    <a:pt x="152435" y="76451"/>
                  </a:moveTo>
                  <a:lnTo>
                    <a:pt x="152824" y="131627"/>
                  </a:lnTo>
                  <a:lnTo>
                    <a:pt x="142226" y="139810"/>
                  </a:lnTo>
                  <a:lnTo>
                    <a:pt x="111676" y="137160"/>
                  </a:lnTo>
                  <a:lnTo>
                    <a:pt x="98896" y="131237"/>
                  </a:lnTo>
                  <a:lnTo>
                    <a:pt x="90089" y="130302"/>
                  </a:lnTo>
                  <a:lnTo>
                    <a:pt x="80192" y="139654"/>
                  </a:lnTo>
                  <a:lnTo>
                    <a:pt x="78243" y="149785"/>
                  </a:lnTo>
                  <a:lnTo>
                    <a:pt x="73490" y="151421"/>
                  </a:lnTo>
                  <a:lnTo>
                    <a:pt x="69281" y="157344"/>
                  </a:lnTo>
                  <a:lnTo>
                    <a:pt x="61410" y="161397"/>
                  </a:lnTo>
                  <a:lnTo>
                    <a:pt x="46369" y="157111"/>
                  </a:lnTo>
                  <a:lnTo>
                    <a:pt x="29302" y="143316"/>
                  </a:lnTo>
                  <a:lnTo>
                    <a:pt x="23847" y="130380"/>
                  </a:lnTo>
                  <a:lnTo>
                    <a:pt x="14729" y="127029"/>
                  </a:lnTo>
                  <a:lnTo>
                    <a:pt x="15353" y="63125"/>
                  </a:lnTo>
                  <a:lnTo>
                    <a:pt x="0" y="62423"/>
                  </a:lnTo>
                  <a:lnTo>
                    <a:pt x="78" y="35459"/>
                  </a:lnTo>
                  <a:lnTo>
                    <a:pt x="15275" y="35225"/>
                  </a:lnTo>
                  <a:lnTo>
                    <a:pt x="15197" y="30471"/>
                  </a:lnTo>
                  <a:lnTo>
                    <a:pt x="47382" y="29848"/>
                  </a:lnTo>
                  <a:lnTo>
                    <a:pt x="46759" y="19639"/>
                  </a:lnTo>
                  <a:lnTo>
                    <a:pt x="105831" y="19015"/>
                  </a:lnTo>
                  <a:lnTo>
                    <a:pt x="105909" y="14651"/>
                  </a:lnTo>
                  <a:lnTo>
                    <a:pt x="122898" y="13950"/>
                  </a:lnTo>
                  <a:lnTo>
                    <a:pt x="123132" y="1247"/>
                  </a:lnTo>
                  <a:lnTo>
                    <a:pt x="151655" y="0"/>
                  </a:lnTo>
                  <a:lnTo>
                    <a:pt x="152435" y="76451"/>
                  </a:lnTo>
                  <a:close/>
                </a:path>
              </a:pathLst>
            </a:custGeom>
            <a:noFill/>
            <a:ln w="4208" cap="flat">
              <a:solidFill>
                <a:srgbClr val="FFFFFF"/>
              </a:solidFill>
              <a:prstDash val="solid"/>
              <a:miter/>
            </a:ln>
          </p:spPr>
          <p:txBody>
            <a:bodyPr rtlCol="0" anchor="ctr"/>
            <a:lstStyle/>
            <a:p>
              <a:endParaRPr lang="en-US"/>
            </a:p>
          </p:txBody>
        </p:sp>
        <p:sp>
          <p:nvSpPr>
            <p:cNvPr id="225" name="Freeform: Shape 224">
              <a:extLst>
                <a:ext uri="{FF2B5EF4-FFF2-40B4-BE49-F238E27FC236}">
                  <a16:creationId xmlns:a16="http://schemas.microsoft.com/office/drawing/2014/main" id="{6B826D44-EA70-4E0D-8E4C-CF86CB8B4BBC}"/>
                </a:ext>
              </a:extLst>
            </p:cNvPr>
            <p:cNvSpPr/>
            <p:nvPr/>
          </p:nvSpPr>
          <p:spPr>
            <a:xfrm>
              <a:off x="15138618" y="2986754"/>
              <a:ext cx="180567" cy="155474"/>
            </a:xfrm>
            <a:custGeom>
              <a:avLst/>
              <a:gdLst>
                <a:gd name="connsiteX0" fmla="*/ 171060 w 180567"/>
                <a:gd name="connsiteY0" fmla="*/ 77698 h 155474"/>
                <a:gd name="connsiteX1" fmla="*/ 170904 w 180567"/>
                <a:gd name="connsiteY1" fmla="*/ 101857 h 155474"/>
                <a:gd name="connsiteX2" fmla="*/ 180568 w 180567"/>
                <a:gd name="connsiteY2" fmla="*/ 112689 h 155474"/>
                <a:gd name="connsiteX3" fmla="*/ 170904 w 180567"/>
                <a:gd name="connsiteY3" fmla="*/ 112767 h 155474"/>
                <a:gd name="connsiteX4" fmla="*/ 171294 w 180567"/>
                <a:gd name="connsiteY4" fmla="*/ 138173 h 155474"/>
                <a:gd name="connsiteX5" fmla="*/ 165060 w 180567"/>
                <a:gd name="connsiteY5" fmla="*/ 138719 h 155474"/>
                <a:gd name="connsiteX6" fmla="*/ 160150 w 180567"/>
                <a:gd name="connsiteY6" fmla="*/ 133263 h 155474"/>
                <a:gd name="connsiteX7" fmla="*/ 157890 w 180567"/>
                <a:gd name="connsiteY7" fmla="*/ 115027 h 155474"/>
                <a:gd name="connsiteX8" fmla="*/ 137082 w 180567"/>
                <a:gd name="connsiteY8" fmla="*/ 108247 h 155474"/>
                <a:gd name="connsiteX9" fmla="*/ 127341 w 180567"/>
                <a:gd name="connsiteY9" fmla="*/ 114248 h 155474"/>
                <a:gd name="connsiteX10" fmla="*/ 120093 w 180567"/>
                <a:gd name="connsiteY10" fmla="*/ 125704 h 155474"/>
                <a:gd name="connsiteX11" fmla="*/ 112066 w 180567"/>
                <a:gd name="connsiteY11" fmla="*/ 128276 h 155474"/>
                <a:gd name="connsiteX12" fmla="*/ 102091 w 180567"/>
                <a:gd name="connsiteY12" fmla="*/ 142927 h 155474"/>
                <a:gd name="connsiteX13" fmla="*/ 83777 w 180567"/>
                <a:gd name="connsiteY13" fmla="*/ 154773 h 155474"/>
                <a:gd name="connsiteX14" fmla="*/ 78789 w 180567"/>
                <a:gd name="connsiteY14" fmla="*/ 155474 h 155474"/>
                <a:gd name="connsiteX15" fmla="*/ 67177 w 180567"/>
                <a:gd name="connsiteY15" fmla="*/ 148772 h 155474"/>
                <a:gd name="connsiteX16" fmla="*/ 53851 w 180567"/>
                <a:gd name="connsiteY16" fmla="*/ 145421 h 155474"/>
                <a:gd name="connsiteX17" fmla="*/ 47460 w 180567"/>
                <a:gd name="connsiteY17" fmla="*/ 138719 h 155474"/>
                <a:gd name="connsiteX18" fmla="*/ 47538 w 180567"/>
                <a:gd name="connsiteY18" fmla="*/ 135290 h 155474"/>
                <a:gd name="connsiteX19" fmla="*/ 55020 w 180567"/>
                <a:gd name="connsiteY19" fmla="*/ 128120 h 155474"/>
                <a:gd name="connsiteX20" fmla="*/ 51357 w 180567"/>
                <a:gd name="connsiteY20" fmla="*/ 122353 h 155474"/>
                <a:gd name="connsiteX21" fmla="*/ 55877 w 180567"/>
                <a:gd name="connsiteY21" fmla="*/ 118456 h 155474"/>
                <a:gd name="connsiteX22" fmla="*/ 55098 w 180567"/>
                <a:gd name="connsiteY22" fmla="*/ 114404 h 155474"/>
                <a:gd name="connsiteX23" fmla="*/ 45590 w 180567"/>
                <a:gd name="connsiteY23" fmla="*/ 103727 h 155474"/>
                <a:gd name="connsiteX24" fmla="*/ 33667 w 180567"/>
                <a:gd name="connsiteY24" fmla="*/ 108793 h 155474"/>
                <a:gd name="connsiteX25" fmla="*/ 24237 w 180567"/>
                <a:gd name="connsiteY25" fmla="*/ 107858 h 155474"/>
                <a:gd name="connsiteX26" fmla="*/ 15197 w 180567"/>
                <a:gd name="connsiteY26" fmla="*/ 102325 h 155474"/>
                <a:gd name="connsiteX27" fmla="*/ 8027 w 180567"/>
                <a:gd name="connsiteY27" fmla="*/ 79491 h 155474"/>
                <a:gd name="connsiteX28" fmla="*/ 12937 w 180567"/>
                <a:gd name="connsiteY28" fmla="*/ 56579 h 155474"/>
                <a:gd name="connsiteX29" fmla="*/ 6780 w 180567"/>
                <a:gd name="connsiteY29" fmla="*/ 51435 h 155474"/>
                <a:gd name="connsiteX30" fmla="*/ 390 w 180567"/>
                <a:gd name="connsiteY30" fmla="*/ 55176 h 155474"/>
                <a:gd name="connsiteX31" fmla="*/ 0 w 180567"/>
                <a:gd name="connsiteY31" fmla="*/ 0 h 155474"/>
                <a:gd name="connsiteX32" fmla="*/ 170437 w 180567"/>
                <a:gd name="connsiteY32" fmla="*/ 78 h 155474"/>
                <a:gd name="connsiteX33" fmla="*/ 171060 w 180567"/>
                <a:gd name="connsiteY33" fmla="*/ 77698 h 155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80567" h="155474">
                  <a:moveTo>
                    <a:pt x="171060" y="77698"/>
                  </a:moveTo>
                  <a:lnTo>
                    <a:pt x="170904" y="101857"/>
                  </a:lnTo>
                  <a:lnTo>
                    <a:pt x="180568" y="112689"/>
                  </a:lnTo>
                  <a:lnTo>
                    <a:pt x="170904" y="112767"/>
                  </a:lnTo>
                  <a:lnTo>
                    <a:pt x="171294" y="138173"/>
                  </a:lnTo>
                  <a:lnTo>
                    <a:pt x="165060" y="138719"/>
                  </a:lnTo>
                  <a:lnTo>
                    <a:pt x="160150" y="133263"/>
                  </a:lnTo>
                  <a:lnTo>
                    <a:pt x="157890" y="115027"/>
                  </a:lnTo>
                  <a:lnTo>
                    <a:pt x="137082" y="108247"/>
                  </a:lnTo>
                  <a:lnTo>
                    <a:pt x="127341" y="114248"/>
                  </a:lnTo>
                  <a:lnTo>
                    <a:pt x="120093" y="125704"/>
                  </a:lnTo>
                  <a:lnTo>
                    <a:pt x="112066" y="128276"/>
                  </a:lnTo>
                  <a:lnTo>
                    <a:pt x="102091" y="142927"/>
                  </a:lnTo>
                  <a:lnTo>
                    <a:pt x="83777" y="154773"/>
                  </a:lnTo>
                  <a:lnTo>
                    <a:pt x="78789" y="155474"/>
                  </a:lnTo>
                  <a:lnTo>
                    <a:pt x="67177" y="148772"/>
                  </a:lnTo>
                  <a:lnTo>
                    <a:pt x="53851" y="145421"/>
                  </a:lnTo>
                  <a:lnTo>
                    <a:pt x="47460" y="138719"/>
                  </a:lnTo>
                  <a:lnTo>
                    <a:pt x="47538" y="135290"/>
                  </a:lnTo>
                  <a:lnTo>
                    <a:pt x="55020" y="128120"/>
                  </a:lnTo>
                  <a:lnTo>
                    <a:pt x="51357" y="122353"/>
                  </a:lnTo>
                  <a:lnTo>
                    <a:pt x="55877" y="118456"/>
                  </a:lnTo>
                  <a:lnTo>
                    <a:pt x="55098" y="114404"/>
                  </a:lnTo>
                  <a:lnTo>
                    <a:pt x="45590" y="103727"/>
                  </a:lnTo>
                  <a:lnTo>
                    <a:pt x="33667" y="108793"/>
                  </a:lnTo>
                  <a:lnTo>
                    <a:pt x="24237" y="107858"/>
                  </a:lnTo>
                  <a:lnTo>
                    <a:pt x="15197" y="102325"/>
                  </a:lnTo>
                  <a:lnTo>
                    <a:pt x="8027" y="79491"/>
                  </a:lnTo>
                  <a:lnTo>
                    <a:pt x="12937" y="56579"/>
                  </a:lnTo>
                  <a:lnTo>
                    <a:pt x="6780" y="51435"/>
                  </a:lnTo>
                  <a:lnTo>
                    <a:pt x="390" y="55176"/>
                  </a:lnTo>
                  <a:lnTo>
                    <a:pt x="0" y="0"/>
                  </a:lnTo>
                  <a:lnTo>
                    <a:pt x="170437" y="78"/>
                  </a:lnTo>
                  <a:lnTo>
                    <a:pt x="171060" y="77698"/>
                  </a:lnTo>
                  <a:close/>
                </a:path>
              </a:pathLst>
            </a:custGeom>
            <a:solidFill>
              <a:srgbClr val="336933"/>
            </a:solidFill>
            <a:ln w="7792" cap="flat">
              <a:noFill/>
              <a:prstDash val="solid"/>
              <a:miter/>
            </a:ln>
          </p:spPr>
          <p:txBody>
            <a:bodyPr rtlCol="0" anchor="ctr"/>
            <a:lstStyle/>
            <a:p>
              <a:endParaRPr lang="en-US"/>
            </a:p>
          </p:txBody>
        </p:sp>
        <p:sp>
          <p:nvSpPr>
            <p:cNvPr id="226" name="Freeform: Shape 225">
              <a:extLst>
                <a:ext uri="{FF2B5EF4-FFF2-40B4-BE49-F238E27FC236}">
                  <a16:creationId xmlns:a16="http://schemas.microsoft.com/office/drawing/2014/main" id="{13D983BD-DB02-4DA7-A094-AB9BBD616891}"/>
                </a:ext>
              </a:extLst>
            </p:cNvPr>
            <p:cNvSpPr/>
            <p:nvPr/>
          </p:nvSpPr>
          <p:spPr>
            <a:xfrm>
              <a:off x="15138618" y="2986754"/>
              <a:ext cx="180567" cy="155474"/>
            </a:xfrm>
            <a:custGeom>
              <a:avLst/>
              <a:gdLst>
                <a:gd name="connsiteX0" fmla="*/ 171060 w 180567"/>
                <a:gd name="connsiteY0" fmla="*/ 77698 h 155474"/>
                <a:gd name="connsiteX1" fmla="*/ 170904 w 180567"/>
                <a:gd name="connsiteY1" fmla="*/ 101857 h 155474"/>
                <a:gd name="connsiteX2" fmla="*/ 180568 w 180567"/>
                <a:gd name="connsiteY2" fmla="*/ 112689 h 155474"/>
                <a:gd name="connsiteX3" fmla="*/ 170904 w 180567"/>
                <a:gd name="connsiteY3" fmla="*/ 112767 h 155474"/>
                <a:gd name="connsiteX4" fmla="*/ 171294 w 180567"/>
                <a:gd name="connsiteY4" fmla="*/ 138173 h 155474"/>
                <a:gd name="connsiteX5" fmla="*/ 165060 w 180567"/>
                <a:gd name="connsiteY5" fmla="*/ 138719 h 155474"/>
                <a:gd name="connsiteX6" fmla="*/ 160150 w 180567"/>
                <a:gd name="connsiteY6" fmla="*/ 133263 h 155474"/>
                <a:gd name="connsiteX7" fmla="*/ 157890 w 180567"/>
                <a:gd name="connsiteY7" fmla="*/ 115027 h 155474"/>
                <a:gd name="connsiteX8" fmla="*/ 137082 w 180567"/>
                <a:gd name="connsiteY8" fmla="*/ 108247 h 155474"/>
                <a:gd name="connsiteX9" fmla="*/ 127341 w 180567"/>
                <a:gd name="connsiteY9" fmla="*/ 114248 h 155474"/>
                <a:gd name="connsiteX10" fmla="*/ 120093 w 180567"/>
                <a:gd name="connsiteY10" fmla="*/ 125704 h 155474"/>
                <a:gd name="connsiteX11" fmla="*/ 112066 w 180567"/>
                <a:gd name="connsiteY11" fmla="*/ 128276 h 155474"/>
                <a:gd name="connsiteX12" fmla="*/ 102091 w 180567"/>
                <a:gd name="connsiteY12" fmla="*/ 142927 h 155474"/>
                <a:gd name="connsiteX13" fmla="*/ 83777 w 180567"/>
                <a:gd name="connsiteY13" fmla="*/ 154773 h 155474"/>
                <a:gd name="connsiteX14" fmla="*/ 78789 w 180567"/>
                <a:gd name="connsiteY14" fmla="*/ 155474 h 155474"/>
                <a:gd name="connsiteX15" fmla="*/ 67177 w 180567"/>
                <a:gd name="connsiteY15" fmla="*/ 148772 h 155474"/>
                <a:gd name="connsiteX16" fmla="*/ 53851 w 180567"/>
                <a:gd name="connsiteY16" fmla="*/ 145421 h 155474"/>
                <a:gd name="connsiteX17" fmla="*/ 47460 w 180567"/>
                <a:gd name="connsiteY17" fmla="*/ 138719 h 155474"/>
                <a:gd name="connsiteX18" fmla="*/ 47538 w 180567"/>
                <a:gd name="connsiteY18" fmla="*/ 135290 h 155474"/>
                <a:gd name="connsiteX19" fmla="*/ 55020 w 180567"/>
                <a:gd name="connsiteY19" fmla="*/ 128120 h 155474"/>
                <a:gd name="connsiteX20" fmla="*/ 51357 w 180567"/>
                <a:gd name="connsiteY20" fmla="*/ 122353 h 155474"/>
                <a:gd name="connsiteX21" fmla="*/ 55877 w 180567"/>
                <a:gd name="connsiteY21" fmla="*/ 118456 h 155474"/>
                <a:gd name="connsiteX22" fmla="*/ 55098 w 180567"/>
                <a:gd name="connsiteY22" fmla="*/ 114404 h 155474"/>
                <a:gd name="connsiteX23" fmla="*/ 45590 w 180567"/>
                <a:gd name="connsiteY23" fmla="*/ 103727 h 155474"/>
                <a:gd name="connsiteX24" fmla="*/ 33667 w 180567"/>
                <a:gd name="connsiteY24" fmla="*/ 108793 h 155474"/>
                <a:gd name="connsiteX25" fmla="*/ 24237 w 180567"/>
                <a:gd name="connsiteY25" fmla="*/ 107858 h 155474"/>
                <a:gd name="connsiteX26" fmla="*/ 15197 w 180567"/>
                <a:gd name="connsiteY26" fmla="*/ 102325 h 155474"/>
                <a:gd name="connsiteX27" fmla="*/ 8027 w 180567"/>
                <a:gd name="connsiteY27" fmla="*/ 79491 h 155474"/>
                <a:gd name="connsiteX28" fmla="*/ 12937 w 180567"/>
                <a:gd name="connsiteY28" fmla="*/ 56579 h 155474"/>
                <a:gd name="connsiteX29" fmla="*/ 6780 w 180567"/>
                <a:gd name="connsiteY29" fmla="*/ 51435 h 155474"/>
                <a:gd name="connsiteX30" fmla="*/ 390 w 180567"/>
                <a:gd name="connsiteY30" fmla="*/ 55176 h 155474"/>
                <a:gd name="connsiteX31" fmla="*/ 0 w 180567"/>
                <a:gd name="connsiteY31" fmla="*/ 0 h 155474"/>
                <a:gd name="connsiteX32" fmla="*/ 170437 w 180567"/>
                <a:gd name="connsiteY32" fmla="*/ 78 h 155474"/>
                <a:gd name="connsiteX33" fmla="*/ 171060 w 180567"/>
                <a:gd name="connsiteY33" fmla="*/ 77698 h 155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80567" h="155474">
                  <a:moveTo>
                    <a:pt x="171060" y="77698"/>
                  </a:moveTo>
                  <a:lnTo>
                    <a:pt x="170904" y="101857"/>
                  </a:lnTo>
                  <a:lnTo>
                    <a:pt x="180568" y="112689"/>
                  </a:lnTo>
                  <a:lnTo>
                    <a:pt x="170904" y="112767"/>
                  </a:lnTo>
                  <a:lnTo>
                    <a:pt x="171294" y="138173"/>
                  </a:lnTo>
                  <a:lnTo>
                    <a:pt x="165060" y="138719"/>
                  </a:lnTo>
                  <a:lnTo>
                    <a:pt x="160150" y="133263"/>
                  </a:lnTo>
                  <a:lnTo>
                    <a:pt x="157890" y="115027"/>
                  </a:lnTo>
                  <a:lnTo>
                    <a:pt x="137082" y="108247"/>
                  </a:lnTo>
                  <a:lnTo>
                    <a:pt x="127341" y="114248"/>
                  </a:lnTo>
                  <a:lnTo>
                    <a:pt x="120093" y="125704"/>
                  </a:lnTo>
                  <a:lnTo>
                    <a:pt x="112066" y="128276"/>
                  </a:lnTo>
                  <a:lnTo>
                    <a:pt x="102091" y="142927"/>
                  </a:lnTo>
                  <a:lnTo>
                    <a:pt x="83777" y="154773"/>
                  </a:lnTo>
                  <a:lnTo>
                    <a:pt x="78789" y="155474"/>
                  </a:lnTo>
                  <a:lnTo>
                    <a:pt x="67177" y="148772"/>
                  </a:lnTo>
                  <a:lnTo>
                    <a:pt x="53851" y="145421"/>
                  </a:lnTo>
                  <a:lnTo>
                    <a:pt x="47460" y="138719"/>
                  </a:lnTo>
                  <a:lnTo>
                    <a:pt x="47538" y="135290"/>
                  </a:lnTo>
                  <a:lnTo>
                    <a:pt x="55020" y="128120"/>
                  </a:lnTo>
                  <a:lnTo>
                    <a:pt x="51357" y="122353"/>
                  </a:lnTo>
                  <a:lnTo>
                    <a:pt x="55877" y="118456"/>
                  </a:lnTo>
                  <a:lnTo>
                    <a:pt x="55098" y="114404"/>
                  </a:lnTo>
                  <a:lnTo>
                    <a:pt x="45590" y="103727"/>
                  </a:lnTo>
                  <a:lnTo>
                    <a:pt x="33667" y="108793"/>
                  </a:lnTo>
                  <a:lnTo>
                    <a:pt x="24237" y="107858"/>
                  </a:lnTo>
                  <a:lnTo>
                    <a:pt x="15197" y="102325"/>
                  </a:lnTo>
                  <a:lnTo>
                    <a:pt x="8027" y="79491"/>
                  </a:lnTo>
                  <a:lnTo>
                    <a:pt x="12937" y="56579"/>
                  </a:lnTo>
                  <a:lnTo>
                    <a:pt x="6780" y="51435"/>
                  </a:lnTo>
                  <a:lnTo>
                    <a:pt x="390" y="55176"/>
                  </a:lnTo>
                  <a:lnTo>
                    <a:pt x="0" y="0"/>
                  </a:lnTo>
                  <a:lnTo>
                    <a:pt x="170437" y="78"/>
                  </a:lnTo>
                  <a:lnTo>
                    <a:pt x="171060" y="77698"/>
                  </a:lnTo>
                  <a:close/>
                </a:path>
              </a:pathLst>
            </a:custGeom>
            <a:noFill/>
            <a:ln w="4208" cap="flat">
              <a:solidFill>
                <a:srgbClr val="FFFFFF"/>
              </a:solid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id="{8E82DBC3-63A7-4B3A-B142-B82D856FA5B8}"/>
                </a:ext>
              </a:extLst>
            </p:cNvPr>
            <p:cNvSpPr/>
            <p:nvPr/>
          </p:nvSpPr>
          <p:spPr>
            <a:xfrm>
              <a:off x="15481596" y="3025953"/>
              <a:ext cx="123755" cy="124535"/>
            </a:xfrm>
            <a:custGeom>
              <a:avLst/>
              <a:gdLst>
                <a:gd name="connsiteX0" fmla="*/ 118690 w 123755"/>
                <a:gd name="connsiteY0" fmla="*/ 21743 h 124535"/>
                <a:gd name="connsiteX1" fmla="*/ 123756 w 123755"/>
                <a:gd name="connsiteY1" fmla="*/ 29536 h 124535"/>
                <a:gd name="connsiteX2" fmla="*/ 123756 w 123755"/>
                <a:gd name="connsiteY2" fmla="*/ 42863 h 124535"/>
                <a:gd name="connsiteX3" fmla="*/ 115885 w 123755"/>
                <a:gd name="connsiteY3" fmla="*/ 48707 h 124535"/>
                <a:gd name="connsiteX4" fmla="*/ 114482 w 123755"/>
                <a:gd name="connsiteY4" fmla="*/ 57046 h 124535"/>
                <a:gd name="connsiteX5" fmla="*/ 108403 w 123755"/>
                <a:gd name="connsiteY5" fmla="*/ 58293 h 124535"/>
                <a:gd name="connsiteX6" fmla="*/ 104974 w 123755"/>
                <a:gd name="connsiteY6" fmla="*/ 62501 h 124535"/>
                <a:gd name="connsiteX7" fmla="*/ 106299 w 123755"/>
                <a:gd name="connsiteY7" fmla="*/ 67255 h 124535"/>
                <a:gd name="connsiteX8" fmla="*/ 115183 w 123755"/>
                <a:gd name="connsiteY8" fmla="*/ 73957 h 124535"/>
                <a:gd name="connsiteX9" fmla="*/ 113001 w 123755"/>
                <a:gd name="connsiteY9" fmla="*/ 101779 h 124535"/>
                <a:gd name="connsiteX10" fmla="*/ 88998 w 123755"/>
                <a:gd name="connsiteY10" fmla="*/ 95622 h 124535"/>
                <a:gd name="connsiteX11" fmla="*/ 85647 w 123755"/>
                <a:gd name="connsiteY11" fmla="*/ 98896 h 124535"/>
                <a:gd name="connsiteX12" fmla="*/ 81049 w 123755"/>
                <a:gd name="connsiteY12" fmla="*/ 118846 h 124535"/>
                <a:gd name="connsiteX13" fmla="*/ 75672 w 123755"/>
                <a:gd name="connsiteY13" fmla="*/ 123756 h 124535"/>
                <a:gd name="connsiteX14" fmla="*/ 64761 w 123755"/>
                <a:gd name="connsiteY14" fmla="*/ 124535 h 124535"/>
                <a:gd name="connsiteX15" fmla="*/ 50422 w 123755"/>
                <a:gd name="connsiteY15" fmla="*/ 111053 h 124535"/>
                <a:gd name="connsiteX16" fmla="*/ 45590 w 123755"/>
                <a:gd name="connsiteY16" fmla="*/ 110351 h 124535"/>
                <a:gd name="connsiteX17" fmla="*/ 36862 w 123755"/>
                <a:gd name="connsiteY17" fmla="*/ 115261 h 124535"/>
                <a:gd name="connsiteX18" fmla="*/ 31874 w 123755"/>
                <a:gd name="connsiteY18" fmla="*/ 113936 h 124535"/>
                <a:gd name="connsiteX19" fmla="*/ 26575 w 123755"/>
                <a:gd name="connsiteY19" fmla="*/ 106065 h 124535"/>
                <a:gd name="connsiteX20" fmla="*/ 25406 w 123755"/>
                <a:gd name="connsiteY20" fmla="*/ 91726 h 124535"/>
                <a:gd name="connsiteX21" fmla="*/ 20808 w 123755"/>
                <a:gd name="connsiteY21" fmla="*/ 82686 h 124535"/>
                <a:gd name="connsiteX22" fmla="*/ 11690 w 123755"/>
                <a:gd name="connsiteY22" fmla="*/ 78555 h 124535"/>
                <a:gd name="connsiteX23" fmla="*/ 10677 w 123755"/>
                <a:gd name="connsiteY23" fmla="*/ 60008 h 124535"/>
                <a:gd name="connsiteX24" fmla="*/ 0 w 123755"/>
                <a:gd name="connsiteY24" fmla="*/ 59852 h 124535"/>
                <a:gd name="connsiteX25" fmla="*/ 779 w 123755"/>
                <a:gd name="connsiteY25" fmla="*/ 39511 h 124535"/>
                <a:gd name="connsiteX26" fmla="*/ 2026 w 123755"/>
                <a:gd name="connsiteY26" fmla="*/ 701 h 124535"/>
                <a:gd name="connsiteX27" fmla="*/ 12157 w 123755"/>
                <a:gd name="connsiteY27" fmla="*/ 701 h 124535"/>
                <a:gd name="connsiteX28" fmla="*/ 95310 w 123755"/>
                <a:gd name="connsiteY28" fmla="*/ 0 h 124535"/>
                <a:gd name="connsiteX29" fmla="*/ 115495 w 123755"/>
                <a:gd name="connsiteY29" fmla="*/ 14885 h 124535"/>
                <a:gd name="connsiteX30" fmla="*/ 118690 w 123755"/>
                <a:gd name="connsiteY30" fmla="*/ 21743 h 12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3755" h="124535">
                  <a:moveTo>
                    <a:pt x="118690" y="21743"/>
                  </a:moveTo>
                  <a:lnTo>
                    <a:pt x="123756" y="29536"/>
                  </a:lnTo>
                  <a:lnTo>
                    <a:pt x="123756" y="42863"/>
                  </a:lnTo>
                  <a:lnTo>
                    <a:pt x="115885" y="48707"/>
                  </a:lnTo>
                  <a:lnTo>
                    <a:pt x="114482" y="57046"/>
                  </a:lnTo>
                  <a:lnTo>
                    <a:pt x="108403" y="58293"/>
                  </a:lnTo>
                  <a:lnTo>
                    <a:pt x="104974" y="62501"/>
                  </a:lnTo>
                  <a:lnTo>
                    <a:pt x="106299" y="67255"/>
                  </a:lnTo>
                  <a:lnTo>
                    <a:pt x="115183" y="73957"/>
                  </a:lnTo>
                  <a:lnTo>
                    <a:pt x="113001" y="101779"/>
                  </a:lnTo>
                  <a:lnTo>
                    <a:pt x="88998" y="95622"/>
                  </a:lnTo>
                  <a:lnTo>
                    <a:pt x="85647" y="98896"/>
                  </a:lnTo>
                  <a:lnTo>
                    <a:pt x="81049" y="118846"/>
                  </a:lnTo>
                  <a:lnTo>
                    <a:pt x="75672" y="123756"/>
                  </a:lnTo>
                  <a:lnTo>
                    <a:pt x="64761" y="124535"/>
                  </a:lnTo>
                  <a:lnTo>
                    <a:pt x="50422" y="111053"/>
                  </a:lnTo>
                  <a:lnTo>
                    <a:pt x="45590" y="110351"/>
                  </a:lnTo>
                  <a:lnTo>
                    <a:pt x="36862" y="115261"/>
                  </a:lnTo>
                  <a:lnTo>
                    <a:pt x="31874" y="113936"/>
                  </a:lnTo>
                  <a:lnTo>
                    <a:pt x="26575" y="106065"/>
                  </a:lnTo>
                  <a:lnTo>
                    <a:pt x="25406" y="91726"/>
                  </a:lnTo>
                  <a:lnTo>
                    <a:pt x="20808" y="82686"/>
                  </a:lnTo>
                  <a:lnTo>
                    <a:pt x="11690" y="78555"/>
                  </a:lnTo>
                  <a:lnTo>
                    <a:pt x="10677" y="60008"/>
                  </a:lnTo>
                  <a:lnTo>
                    <a:pt x="0" y="59852"/>
                  </a:lnTo>
                  <a:lnTo>
                    <a:pt x="779" y="39511"/>
                  </a:lnTo>
                  <a:lnTo>
                    <a:pt x="2026" y="701"/>
                  </a:lnTo>
                  <a:lnTo>
                    <a:pt x="12157" y="701"/>
                  </a:lnTo>
                  <a:lnTo>
                    <a:pt x="95310" y="0"/>
                  </a:lnTo>
                  <a:lnTo>
                    <a:pt x="115495" y="14885"/>
                  </a:lnTo>
                  <a:lnTo>
                    <a:pt x="118690" y="21743"/>
                  </a:lnTo>
                  <a:close/>
                </a:path>
              </a:pathLst>
            </a:custGeom>
            <a:solidFill>
              <a:srgbClr val="336933"/>
            </a:solidFill>
            <a:ln w="7792" cap="flat">
              <a:no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id="{7A3D1D60-8ABB-43B4-A3D3-F20E8C65C117}"/>
                </a:ext>
              </a:extLst>
            </p:cNvPr>
            <p:cNvSpPr/>
            <p:nvPr/>
          </p:nvSpPr>
          <p:spPr>
            <a:xfrm>
              <a:off x="15481596" y="3025953"/>
              <a:ext cx="123755" cy="124535"/>
            </a:xfrm>
            <a:custGeom>
              <a:avLst/>
              <a:gdLst>
                <a:gd name="connsiteX0" fmla="*/ 118690 w 123755"/>
                <a:gd name="connsiteY0" fmla="*/ 21743 h 124535"/>
                <a:gd name="connsiteX1" fmla="*/ 123756 w 123755"/>
                <a:gd name="connsiteY1" fmla="*/ 29536 h 124535"/>
                <a:gd name="connsiteX2" fmla="*/ 123756 w 123755"/>
                <a:gd name="connsiteY2" fmla="*/ 42863 h 124535"/>
                <a:gd name="connsiteX3" fmla="*/ 115885 w 123755"/>
                <a:gd name="connsiteY3" fmla="*/ 48707 h 124535"/>
                <a:gd name="connsiteX4" fmla="*/ 114482 w 123755"/>
                <a:gd name="connsiteY4" fmla="*/ 57046 h 124535"/>
                <a:gd name="connsiteX5" fmla="*/ 108403 w 123755"/>
                <a:gd name="connsiteY5" fmla="*/ 58293 h 124535"/>
                <a:gd name="connsiteX6" fmla="*/ 104974 w 123755"/>
                <a:gd name="connsiteY6" fmla="*/ 62501 h 124535"/>
                <a:gd name="connsiteX7" fmla="*/ 106299 w 123755"/>
                <a:gd name="connsiteY7" fmla="*/ 67255 h 124535"/>
                <a:gd name="connsiteX8" fmla="*/ 115183 w 123755"/>
                <a:gd name="connsiteY8" fmla="*/ 73957 h 124535"/>
                <a:gd name="connsiteX9" fmla="*/ 113001 w 123755"/>
                <a:gd name="connsiteY9" fmla="*/ 101779 h 124535"/>
                <a:gd name="connsiteX10" fmla="*/ 88998 w 123755"/>
                <a:gd name="connsiteY10" fmla="*/ 95622 h 124535"/>
                <a:gd name="connsiteX11" fmla="*/ 85647 w 123755"/>
                <a:gd name="connsiteY11" fmla="*/ 98896 h 124535"/>
                <a:gd name="connsiteX12" fmla="*/ 81049 w 123755"/>
                <a:gd name="connsiteY12" fmla="*/ 118846 h 124535"/>
                <a:gd name="connsiteX13" fmla="*/ 75672 w 123755"/>
                <a:gd name="connsiteY13" fmla="*/ 123756 h 124535"/>
                <a:gd name="connsiteX14" fmla="*/ 64761 w 123755"/>
                <a:gd name="connsiteY14" fmla="*/ 124535 h 124535"/>
                <a:gd name="connsiteX15" fmla="*/ 50422 w 123755"/>
                <a:gd name="connsiteY15" fmla="*/ 111053 h 124535"/>
                <a:gd name="connsiteX16" fmla="*/ 45590 w 123755"/>
                <a:gd name="connsiteY16" fmla="*/ 110351 h 124535"/>
                <a:gd name="connsiteX17" fmla="*/ 36862 w 123755"/>
                <a:gd name="connsiteY17" fmla="*/ 115261 h 124535"/>
                <a:gd name="connsiteX18" fmla="*/ 31874 w 123755"/>
                <a:gd name="connsiteY18" fmla="*/ 113936 h 124535"/>
                <a:gd name="connsiteX19" fmla="*/ 26575 w 123755"/>
                <a:gd name="connsiteY19" fmla="*/ 106065 h 124535"/>
                <a:gd name="connsiteX20" fmla="*/ 25406 w 123755"/>
                <a:gd name="connsiteY20" fmla="*/ 91726 h 124535"/>
                <a:gd name="connsiteX21" fmla="*/ 20808 w 123755"/>
                <a:gd name="connsiteY21" fmla="*/ 82686 h 124535"/>
                <a:gd name="connsiteX22" fmla="*/ 11690 w 123755"/>
                <a:gd name="connsiteY22" fmla="*/ 78555 h 124535"/>
                <a:gd name="connsiteX23" fmla="*/ 10677 w 123755"/>
                <a:gd name="connsiteY23" fmla="*/ 60008 h 124535"/>
                <a:gd name="connsiteX24" fmla="*/ 0 w 123755"/>
                <a:gd name="connsiteY24" fmla="*/ 59852 h 124535"/>
                <a:gd name="connsiteX25" fmla="*/ 779 w 123755"/>
                <a:gd name="connsiteY25" fmla="*/ 39511 h 124535"/>
                <a:gd name="connsiteX26" fmla="*/ 2026 w 123755"/>
                <a:gd name="connsiteY26" fmla="*/ 701 h 124535"/>
                <a:gd name="connsiteX27" fmla="*/ 12157 w 123755"/>
                <a:gd name="connsiteY27" fmla="*/ 701 h 124535"/>
                <a:gd name="connsiteX28" fmla="*/ 95310 w 123755"/>
                <a:gd name="connsiteY28" fmla="*/ 0 h 124535"/>
                <a:gd name="connsiteX29" fmla="*/ 115495 w 123755"/>
                <a:gd name="connsiteY29" fmla="*/ 14885 h 124535"/>
                <a:gd name="connsiteX30" fmla="*/ 118690 w 123755"/>
                <a:gd name="connsiteY30" fmla="*/ 21743 h 12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3755" h="124535">
                  <a:moveTo>
                    <a:pt x="118690" y="21743"/>
                  </a:moveTo>
                  <a:lnTo>
                    <a:pt x="123756" y="29536"/>
                  </a:lnTo>
                  <a:lnTo>
                    <a:pt x="123756" y="42863"/>
                  </a:lnTo>
                  <a:lnTo>
                    <a:pt x="115885" y="48707"/>
                  </a:lnTo>
                  <a:lnTo>
                    <a:pt x="114482" y="57046"/>
                  </a:lnTo>
                  <a:lnTo>
                    <a:pt x="108403" y="58293"/>
                  </a:lnTo>
                  <a:lnTo>
                    <a:pt x="104974" y="62501"/>
                  </a:lnTo>
                  <a:lnTo>
                    <a:pt x="106299" y="67255"/>
                  </a:lnTo>
                  <a:lnTo>
                    <a:pt x="115183" y="73957"/>
                  </a:lnTo>
                  <a:lnTo>
                    <a:pt x="113001" y="101779"/>
                  </a:lnTo>
                  <a:lnTo>
                    <a:pt x="88998" y="95622"/>
                  </a:lnTo>
                  <a:lnTo>
                    <a:pt x="85647" y="98896"/>
                  </a:lnTo>
                  <a:lnTo>
                    <a:pt x="81049" y="118846"/>
                  </a:lnTo>
                  <a:lnTo>
                    <a:pt x="75672" y="123756"/>
                  </a:lnTo>
                  <a:lnTo>
                    <a:pt x="64761" y="124535"/>
                  </a:lnTo>
                  <a:lnTo>
                    <a:pt x="50422" y="111053"/>
                  </a:lnTo>
                  <a:lnTo>
                    <a:pt x="45590" y="110351"/>
                  </a:lnTo>
                  <a:lnTo>
                    <a:pt x="36862" y="115261"/>
                  </a:lnTo>
                  <a:lnTo>
                    <a:pt x="31874" y="113936"/>
                  </a:lnTo>
                  <a:lnTo>
                    <a:pt x="26575" y="106065"/>
                  </a:lnTo>
                  <a:lnTo>
                    <a:pt x="25406" y="91726"/>
                  </a:lnTo>
                  <a:lnTo>
                    <a:pt x="20808" y="82686"/>
                  </a:lnTo>
                  <a:lnTo>
                    <a:pt x="11690" y="78555"/>
                  </a:lnTo>
                  <a:lnTo>
                    <a:pt x="10677" y="60008"/>
                  </a:lnTo>
                  <a:lnTo>
                    <a:pt x="0" y="59852"/>
                  </a:lnTo>
                  <a:lnTo>
                    <a:pt x="779" y="39511"/>
                  </a:lnTo>
                  <a:lnTo>
                    <a:pt x="2026" y="701"/>
                  </a:lnTo>
                  <a:lnTo>
                    <a:pt x="12157" y="701"/>
                  </a:lnTo>
                  <a:lnTo>
                    <a:pt x="95310" y="0"/>
                  </a:lnTo>
                  <a:lnTo>
                    <a:pt x="115495" y="14885"/>
                  </a:lnTo>
                  <a:lnTo>
                    <a:pt x="118690" y="21743"/>
                  </a:lnTo>
                  <a:close/>
                </a:path>
              </a:pathLst>
            </a:custGeom>
            <a:noFill/>
            <a:ln w="4208" cap="flat">
              <a:solidFill>
                <a:srgbClr val="FFFFFF"/>
              </a:solid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id="{3D5F9D69-D306-4D47-B47B-CFD3C72836EA}"/>
                </a:ext>
              </a:extLst>
            </p:cNvPr>
            <p:cNvSpPr/>
            <p:nvPr/>
          </p:nvSpPr>
          <p:spPr>
            <a:xfrm>
              <a:off x="15585869" y="3032188"/>
              <a:ext cx="249459" cy="164124"/>
            </a:xfrm>
            <a:custGeom>
              <a:avLst/>
              <a:gdLst>
                <a:gd name="connsiteX0" fmla="*/ 225301 w 249459"/>
                <a:gd name="connsiteY0" fmla="*/ 115027 h 164124"/>
                <a:gd name="connsiteX1" fmla="*/ 199895 w 249459"/>
                <a:gd name="connsiteY1" fmla="*/ 97493 h 164124"/>
                <a:gd name="connsiteX2" fmla="*/ 197012 w 249459"/>
                <a:gd name="connsiteY2" fmla="*/ 97727 h 164124"/>
                <a:gd name="connsiteX3" fmla="*/ 192336 w 249459"/>
                <a:gd name="connsiteY3" fmla="*/ 106533 h 164124"/>
                <a:gd name="connsiteX4" fmla="*/ 186881 w 249459"/>
                <a:gd name="connsiteY4" fmla="*/ 109027 h 164124"/>
                <a:gd name="connsiteX5" fmla="*/ 181971 w 249459"/>
                <a:gd name="connsiteY5" fmla="*/ 102870 h 164124"/>
                <a:gd name="connsiteX6" fmla="*/ 179477 w 249459"/>
                <a:gd name="connsiteY6" fmla="*/ 103571 h 164124"/>
                <a:gd name="connsiteX7" fmla="*/ 179711 w 249459"/>
                <a:gd name="connsiteY7" fmla="*/ 109339 h 164124"/>
                <a:gd name="connsiteX8" fmla="*/ 176126 w 249459"/>
                <a:gd name="connsiteY8" fmla="*/ 113859 h 164124"/>
                <a:gd name="connsiteX9" fmla="*/ 172385 w 249459"/>
                <a:gd name="connsiteY9" fmla="*/ 109728 h 164124"/>
                <a:gd name="connsiteX10" fmla="*/ 166229 w 249459"/>
                <a:gd name="connsiteY10" fmla="*/ 114949 h 164124"/>
                <a:gd name="connsiteX11" fmla="*/ 153370 w 249459"/>
                <a:gd name="connsiteY11" fmla="*/ 113703 h 164124"/>
                <a:gd name="connsiteX12" fmla="*/ 148148 w 249459"/>
                <a:gd name="connsiteY12" fmla="*/ 119158 h 164124"/>
                <a:gd name="connsiteX13" fmla="*/ 136537 w 249459"/>
                <a:gd name="connsiteY13" fmla="*/ 116898 h 164124"/>
                <a:gd name="connsiteX14" fmla="*/ 130614 w 249459"/>
                <a:gd name="connsiteY14" fmla="*/ 119236 h 164124"/>
                <a:gd name="connsiteX15" fmla="*/ 126483 w 249459"/>
                <a:gd name="connsiteY15" fmla="*/ 123912 h 164124"/>
                <a:gd name="connsiteX16" fmla="*/ 127263 w 249459"/>
                <a:gd name="connsiteY16" fmla="*/ 126483 h 164124"/>
                <a:gd name="connsiteX17" fmla="*/ 134900 w 249459"/>
                <a:gd name="connsiteY17" fmla="*/ 121028 h 164124"/>
                <a:gd name="connsiteX18" fmla="*/ 138797 w 249459"/>
                <a:gd name="connsiteY18" fmla="*/ 122353 h 164124"/>
                <a:gd name="connsiteX19" fmla="*/ 132952 w 249459"/>
                <a:gd name="connsiteY19" fmla="*/ 130146 h 164124"/>
                <a:gd name="connsiteX20" fmla="*/ 130692 w 249459"/>
                <a:gd name="connsiteY20" fmla="*/ 140355 h 164124"/>
                <a:gd name="connsiteX21" fmla="*/ 125392 w 249459"/>
                <a:gd name="connsiteY21" fmla="*/ 144096 h 164124"/>
                <a:gd name="connsiteX22" fmla="*/ 117911 w 249459"/>
                <a:gd name="connsiteY22" fmla="*/ 144797 h 164124"/>
                <a:gd name="connsiteX23" fmla="*/ 98662 w 249459"/>
                <a:gd name="connsiteY23" fmla="*/ 138875 h 164124"/>
                <a:gd name="connsiteX24" fmla="*/ 95233 w 249459"/>
                <a:gd name="connsiteY24" fmla="*/ 142927 h 164124"/>
                <a:gd name="connsiteX25" fmla="*/ 91960 w 249459"/>
                <a:gd name="connsiteY25" fmla="*/ 159838 h 164124"/>
                <a:gd name="connsiteX26" fmla="*/ 87440 w 249459"/>
                <a:gd name="connsiteY26" fmla="*/ 164125 h 164124"/>
                <a:gd name="connsiteX27" fmla="*/ 78244 w 249459"/>
                <a:gd name="connsiteY27" fmla="*/ 162800 h 164124"/>
                <a:gd name="connsiteX28" fmla="*/ 71464 w 249459"/>
                <a:gd name="connsiteY28" fmla="*/ 150564 h 164124"/>
                <a:gd name="connsiteX29" fmla="*/ 57202 w 249459"/>
                <a:gd name="connsiteY29" fmla="*/ 133575 h 164124"/>
                <a:gd name="connsiteX30" fmla="*/ 37251 w 249459"/>
                <a:gd name="connsiteY30" fmla="*/ 137238 h 164124"/>
                <a:gd name="connsiteX31" fmla="*/ 33277 w 249459"/>
                <a:gd name="connsiteY31" fmla="*/ 133731 h 164124"/>
                <a:gd name="connsiteX32" fmla="*/ 30394 w 249459"/>
                <a:gd name="connsiteY32" fmla="*/ 123912 h 164124"/>
                <a:gd name="connsiteX33" fmla="*/ 15275 w 249459"/>
                <a:gd name="connsiteY33" fmla="*/ 120483 h 164124"/>
                <a:gd name="connsiteX34" fmla="*/ 3819 w 249459"/>
                <a:gd name="connsiteY34" fmla="*/ 114326 h 164124"/>
                <a:gd name="connsiteX35" fmla="*/ 0 w 249459"/>
                <a:gd name="connsiteY35" fmla="*/ 107234 h 164124"/>
                <a:gd name="connsiteX36" fmla="*/ 8729 w 249459"/>
                <a:gd name="connsiteY36" fmla="*/ 95544 h 164124"/>
                <a:gd name="connsiteX37" fmla="*/ 10911 w 249459"/>
                <a:gd name="connsiteY37" fmla="*/ 67723 h 164124"/>
                <a:gd name="connsiteX38" fmla="*/ 2026 w 249459"/>
                <a:gd name="connsiteY38" fmla="*/ 61021 h 164124"/>
                <a:gd name="connsiteX39" fmla="*/ 701 w 249459"/>
                <a:gd name="connsiteY39" fmla="*/ 56267 h 164124"/>
                <a:gd name="connsiteX40" fmla="*/ 4130 w 249459"/>
                <a:gd name="connsiteY40" fmla="*/ 52059 h 164124"/>
                <a:gd name="connsiteX41" fmla="*/ 10209 w 249459"/>
                <a:gd name="connsiteY41" fmla="*/ 50812 h 164124"/>
                <a:gd name="connsiteX42" fmla="*/ 11612 w 249459"/>
                <a:gd name="connsiteY42" fmla="*/ 42473 h 164124"/>
                <a:gd name="connsiteX43" fmla="*/ 19483 w 249459"/>
                <a:gd name="connsiteY43" fmla="*/ 36628 h 164124"/>
                <a:gd name="connsiteX44" fmla="*/ 19483 w 249459"/>
                <a:gd name="connsiteY44" fmla="*/ 23302 h 164124"/>
                <a:gd name="connsiteX45" fmla="*/ 14417 w 249459"/>
                <a:gd name="connsiteY45" fmla="*/ 15509 h 164124"/>
                <a:gd name="connsiteX46" fmla="*/ 47305 w 249459"/>
                <a:gd name="connsiteY46" fmla="*/ 15275 h 164124"/>
                <a:gd name="connsiteX47" fmla="*/ 47383 w 249459"/>
                <a:gd name="connsiteY47" fmla="*/ 234 h 164124"/>
                <a:gd name="connsiteX48" fmla="*/ 61255 w 249459"/>
                <a:gd name="connsiteY48" fmla="*/ 0 h 164124"/>
                <a:gd name="connsiteX49" fmla="*/ 179477 w 249459"/>
                <a:gd name="connsiteY49" fmla="*/ 312 h 164124"/>
                <a:gd name="connsiteX50" fmla="*/ 188829 w 249459"/>
                <a:gd name="connsiteY50" fmla="*/ 3273 h 164124"/>
                <a:gd name="connsiteX51" fmla="*/ 197323 w 249459"/>
                <a:gd name="connsiteY51" fmla="*/ 14885 h 164124"/>
                <a:gd name="connsiteX52" fmla="*/ 197947 w 249459"/>
                <a:gd name="connsiteY52" fmla="*/ 75516 h 164124"/>
                <a:gd name="connsiteX53" fmla="*/ 199817 w 249459"/>
                <a:gd name="connsiteY53" fmla="*/ 81439 h 164124"/>
                <a:gd name="connsiteX54" fmla="*/ 201454 w 249459"/>
                <a:gd name="connsiteY54" fmla="*/ 83699 h 164124"/>
                <a:gd name="connsiteX55" fmla="*/ 214079 w 249459"/>
                <a:gd name="connsiteY55" fmla="*/ 86504 h 164124"/>
                <a:gd name="connsiteX56" fmla="*/ 223820 w 249459"/>
                <a:gd name="connsiteY56" fmla="*/ 98194 h 164124"/>
                <a:gd name="connsiteX57" fmla="*/ 232081 w 249459"/>
                <a:gd name="connsiteY57" fmla="*/ 101156 h 164124"/>
                <a:gd name="connsiteX58" fmla="*/ 249460 w 249459"/>
                <a:gd name="connsiteY58" fmla="*/ 101545 h 164124"/>
                <a:gd name="connsiteX59" fmla="*/ 248213 w 249459"/>
                <a:gd name="connsiteY59" fmla="*/ 111365 h 164124"/>
                <a:gd name="connsiteX60" fmla="*/ 240342 w 249459"/>
                <a:gd name="connsiteY60" fmla="*/ 106611 h 164124"/>
                <a:gd name="connsiteX61" fmla="*/ 231380 w 249459"/>
                <a:gd name="connsiteY61" fmla="*/ 114326 h 164124"/>
                <a:gd name="connsiteX62" fmla="*/ 225301 w 249459"/>
                <a:gd name="connsiteY62" fmla="*/ 115027 h 164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9459" h="164124">
                  <a:moveTo>
                    <a:pt x="225301" y="115027"/>
                  </a:moveTo>
                  <a:lnTo>
                    <a:pt x="199895" y="97493"/>
                  </a:lnTo>
                  <a:lnTo>
                    <a:pt x="197012" y="97727"/>
                  </a:lnTo>
                  <a:lnTo>
                    <a:pt x="192336" y="106533"/>
                  </a:lnTo>
                  <a:lnTo>
                    <a:pt x="186881" y="109027"/>
                  </a:lnTo>
                  <a:lnTo>
                    <a:pt x="181971" y="102870"/>
                  </a:lnTo>
                  <a:lnTo>
                    <a:pt x="179477" y="103571"/>
                  </a:lnTo>
                  <a:lnTo>
                    <a:pt x="179711" y="109339"/>
                  </a:lnTo>
                  <a:lnTo>
                    <a:pt x="176126" y="113859"/>
                  </a:lnTo>
                  <a:lnTo>
                    <a:pt x="172385" y="109728"/>
                  </a:lnTo>
                  <a:lnTo>
                    <a:pt x="166229" y="114949"/>
                  </a:lnTo>
                  <a:lnTo>
                    <a:pt x="153370" y="113703"/>
                  </a:lnTo>
                  <a:lnTo>
                    <a:pt x="148148" y="119158"/>
                  </a:lnTo>
                  <a:lnTo>
                    <a:pt x="136537" y="116898"/>
                  </a:lnTo>
                  <a:lnTo>
                    <a:pt x="130614" y="119236"/>
                  </a:lnTo>
                  <a:lnTo>
                    <a:pt x="126483" y="123912"/>
                  </a:lnTo>
                  <a:lnTo>
                    <a:pt x="127263" y="126483"/>
                  </a:lnTo>
                  <a:lnTo>
                    <a:pt x="134900" y="121028"/>
                  </a:lnTo>
                  <a:lnTo>
                    <a:pt x="138797" y="122353"/>
                  </a:lnTo>
                  <a:lnTo>
                    <a:pt x="132952" y="130146"/>
                  </a:lnTo>
                  <a:lnTo>
                    <a:pt x="130692" y="140355"/>
                  </a:lnTo>
                  <a:lnTo>
                    <a:pt x="125392" y="144096"/>
                  </a:lnTo>
                  <a:lnTo>
                    <a:pt x="117911" y="144797"/>
                  </a:lnTo>
                  <a:lnTo>
                    <a:pt x="98662" y="138875"/>
                  </a:lnTo>
                  <a:lnTo>
                    <a:pt x="95233" y="142927"/>
                  </a:lnTo>
                  <a:lnTo>
                    <a:pt x="91960" y="159838"/>
                  </a:lnTo>
                  <a:lnTo>
                    <a:pt x="87440" y="164125"/>
                  </a:lnTo>
                  <a:lnTo>
                    <a:pt x="78244" y="162800"/>
                  </a:lnTo>
                  <a:lnTo>
                    <a:pt x="71464" y="150564"/>
                  </a:lnTo>
                  <a:lnTo>
                    <a:pt x="57202" y="133575"/>
                  </a:lnTo>
                  <a:lnTo>
                    <a:pt x="37251" y="137238"/>
                  </a:lnTo>
                  <a:lnTo>
                    <a:pt x="33277" y="133731"/>
                  </a:lnTo>
                  <a:lnTo>
                    <a:pt x="30394" y="123912"/>
                  </a:lnTo>
                  <a:lnTo>
                    <a:pt x="15275" y="120483"/>
                  </a:lnTo>
                  <a:lnTo>
                    <a:pt x="3819" y="114326"/>
                  </a:lnTo>
                  <a:lnTo>
                    <a:pt x="0" y="107234"/>
                  </a:lnTo>
                  <a:lnTo>
                    <a:pt x="8729" y="95544"/>
                  </a:lnTo>
                  <a:lnTo>
                    <a:pt x="10911" y="67723"/>
                  </a:lnTo>
                  <a:lnTo>
                    <a:pt x="2026" y="61021"/>
                  </a:lnTo>
                  <a:lnTo>
                    <a:pt x="701" y="56267"/>
                  </a:lnTo>
                  <a:lnTo>
                    <a:pt x="4130" y="52059"/>
                  </a:lnTo>
                  <a:lnTo>
                    <a:pt x="10209" y="50812"/>
                  </a:lnTo>
                  <a:lnTo>
                    <a:pt x="11612" y="42473"/>
                  </a:lnTo>
                  <a:lnTo>
                    <a:pt x="19483" y="36628"/>
                  </a:lnTo>
                  <a:lnTo>
                    <a:pt x="19483" y="23302"/>
                  </a:lnTo>
                  <a:lnTo>
                    <a:pt x="14417" y="15509"/>
                  </a:lnTo>
                  <a:lnTo>
                    <a:pt x="47305" y="15275"/>
                  </a:lnTo>
                  <a:lnTo>
                    <a:pt x="47383" y="234"/>
                  </a:lnTo>
                  <a:lnTo>
                    <a:pt x="61255" y="0"/>
                  </a:lnTo>
                  <a:lnTo>
                    <a:pt x="179477" y="312"/>
                  </a:lnTo>
                  <a:lnTo>
                    <a:pt x="188829" y="3273"/>
                  </a:lnTo>
                  <a:lnTo>
                    <a:pt x="197323" y="14885"/>
                  </a:lnTo>
                  <a:lnTo>
                    <a:pt x="197947" y="75516"/>
                  </a:lnTo>
                  <a:lnTo>
                    <a:pt x="199817" y="81439"/>
                  </a:lnTo>
                  <a:lnTo>
                    <a:pt x="201454" y="83699"/>
                  </a:lnTo>
                  <a:lnTo>
                    <a:pt x="214079" y="86504"/>
                  </a:lnTo>
                  <a:lnTo>
                    <a:pt x="223820" y="98194"/>
                  </a:lnTo>
                  <a:lnTo>
                    <a:pt x="232081" y="101156"/>
                  </a:lnTo>
                  <a:lnTo>
                    <a:pt x="249460" y="101545"/>
                  </a:lnTo>
                  <a:lnTo>
                    <a:pt x="248213" y="111365"/>
                  </a:lnTo>
                  <a:lnTo>
                    <a:pt x="240342" y="106611"/>
                  </a:lnTo>
                  <a:lnTo>
                    <a:pt x="231380" y="114326"/>
                  </a:lnTo>
                  <a:lnTo>
                    <a:pt x="225301" y="115027"/>
                  </a:lnTo>
                  <a:close/>
                </a:path>
              </a:pathLst>
            </a:custGeom>
            <a:solidFill>
              <a:srgbClr val="336933"/>
            </a:solidFill>
            <a:ln w="7792" cap="flat">
              <a:no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id="{A2D8DCD0-58D6-4C83-BF6C-62ACF5005A52}"/>
                </a:ext>
              </a:extLst>
            </p:cNvPr>
            <p:cNvSpPr/>
            <p:nvPr/>
          </p:nvSpPr>
          <p:spPr>
            <a:xfrm>
              <a:off x="15585869" y="3032188"/>
              <a:ext cx="249459" cy="164124"/>
            </a:xfrm>
            <a:custGeom>
              <a:avLst/>
              <a:gdLst>
                <a:gd name="connsiteX0" fmla="*/ 225301 w 249459"/>
                <a:gd name="connsiteY0" fmla="*/ 115027 h 164124"/>
                <a:gd name="connsiteX1" fmla="*/ 199895 w 249459"/>
                <a:gd name="connsiteY1" fmla="*/ 97493 h 164124"/>
                <a:gd name="connsiteX2" fmla="*/ 197012 w 249459"/>
                <a:gd name="connsiteY2" fmla="*/ 97727 h 164124"/>
                <a:gd name="connsiteX3" fmla="*/ 192336 w 249459"/>
                <a:gd name="connsiteY3" fmla="*/ 106533 h 164124"/>
                <a:gd name="connsiteX4" fmla="*/ 186881 w 249459"/>
                <a:gd name="connsiteY4" fmla="*/ 109027 h 164124"/>
                <a:gd name="connsiteX5" fmla="*/ 181971 w 249459"/>
                <a:gd name="connsiteY5" fmla="*/ 102870 h 164124"/>
                <a:gd name="connsiteX6" fmla="*/ 179477 w 249459"/>
                <a:gd name="connsiteY6" fmla="*/ 103571 h 164124"/>
                <a:gd name="connsiteX7" fmla="*/ 179711 w 249459"/>
                <a:gd name="connsiteY7" fmla="*/ 109339 h 164124"/>
                <a:gd name="connsiteX8" fmla="*/ 176126 w 249459"/>
                <a:gd name="connsiteY8" fmla="*/ 113859 h 164124"/>
                <a:gd name="connsiteX9" fmla="*/ 172385 w 249459"/>
                <a:gd name="connsiteY9" fmla="*/ 109728 h 164124"/>
                <a:gd name="connsiteX10" fmla="*/ 166229 w 249459"/>
                <a:gd name="connsiteY10" fmla="*/ 114949 h 164124"/>
                <a:gd name="connsiteX11" fmla="*/ 153370 w 249459"/>
                <a:gd name="connsiteY11" fmla="*/ 113703 h 164124"/>
                <a:gd name="connsiteX12" fmla="*/ 148148 w 249459"/>
                <a:gd name="connsiteY12" fmla="*/ 119158 h 164124"/>
                <a:gd name="connsiteX13" fmla="*/ 136537 w 249459"/>
                <a:gd name="connsiteY13" fmla="*/ 116898 h 164124"/>
                <a:gd name="connsiteX14" fmla="*/ 130614 w 249459"/>
                <a:gd name="connsiteY14" fmla="*/ 119236 h 164124"/>
                <a:gd name="connsiteX15" fmla="*/ 126483 w 249459"/>
                <a:gd name="connsiteY15" fmla="*/ 123912 h 164124"/>
                <a:gd name="connsiteX16" fmla="*/ 127263 w 249459"/>
                <a:gd name="connsiteY16" fmla="*/ 126483 h 164124"/>
                <a:gd name="connsiteX17" fmla="*/ 134900 w 249459"/>
                <a:gd name="connsiteY17" fmla="*/ 121028 h 164124"/>
                <a:gd name="connsiteX18" fmla="*/ 138797 w 249459"/>
                <a:gd name="connsiteY18" fmla="*/ 122353 h 164124"/>
                <a:gd name="connsiteX19" fmla="*/ 132952 w 249459"/>
                <a:gd name="connsiteY19" fmla="*/ 130146 h 164124"/>
                <a:gd name="connsiteX20" fmla="*/ 130692 w 249459"/>
                <a:gd name="connsiteY20" fmla="*/ 140355 h 164124"/>
                <a:gd name="connsiteX21" fmla="*/ 125392 w 249459"/>
                <a:gd name="connsiteY21" fmla="*/ 144096 h 164124"/>
                <a:gd name="connsiteX22" fmla="*/ 117911 w 249459"/>
                <a:gd name="connsiteY22" fmla="*/ 144797 h 164124"/>
                <a:gd name="connsiteX23" fmla="*/ 98662 w 249459"/>
                <a:gd name="connsiteY23" fmla="*/ 138875 h 164124"/>
                <a:gd name="connsiteX24" fmla="*/ 95233 w 249459"/>
                <a:gd name="connsiteY24" fmla="*/ 142927 h 164124"/>
                <a:gd name="connsiteX25" fmla="*/ 91960 w 249459"/>
                <a:gd name="connsiteY25" fmla="*/ 159838 h 164124"/>
                <a:gd name="connsiteX26" fmla="*/ 87440 w 249459"/>
                <a:gd name="connsiteY26" fmla="*/ 164125 h 164124"/>
                <a:gd name="connsiteX27" fmla="*/ 78244 w 249459"/>
                <a:gd name="connsiteY27" fmla="*/ 162800 h 164124"/>
                <a:gd name="connsiteX28" fmla="*/ 71464 w 249459"/>
                <a:gd name="connsiteY28" fmla="*/ 150564 h 164124"/>
                <a:gd name="connsiteX29" fmla="*/ 57202 w 249459"/>
                <a:gd name="connsiteY29" fmla="*/ 133575 h 164124"/>
                <a:gd name="connsiteX30" fmla="*/ 37251 w 249459"/>
                <a:gd name="connsiteY30" fmla="*/ 137238 h 164124"/>
                <a:gd name="connsiteX31" fmla="*/ 33277 w 249459"/>
                <a:gd name="connsiteY31" fmla="*/ 133731 h 164124"/>
                <a:gd name="connsiteX32" fmla="*/ 30394 w 249459"/>
                <a:gd name="connsiteY32" fmla="*/ 123912 h 164124"/>
                <a:gd name="connsiteX33" fmla="*/ 15275 w 249459"/>
                <a:gd name="connsiteY33" fmla="*/ 120483 h 164124"/>
                <a:gd name="connsiteX34" fmla="*/ 3819 w 249459"/>
                <a:gd name="connsiteY34" fmla="*/ 114326 h 164124"/>
                <a:gd name="connsiteX35" fmla="*/ 0 w 249459"/>
                <a:gd name="connsiteY35" fmla="*/ 107234 h 164124"/>
                <a:gd name="connsiteX36" fmla="*/ 8729 w 249459"/>
                <a:gd name="connsiteY36" fmla="*/ 95544 h 164124"/>
                <a:gd name="connsiteX37" fmla="*/ 10911 w 249459"/>
                <a:gd name="connsiteY37" fmla="*/ 67723 h 164124"/>
                <a:gd name="connsiteX38" fmla="*/ 2026 w 249459"/>
                <a:gd name="connsiteY38" fmla="*/ 61021 h 164124"/>
                <a:gd name="connsiteX39" fmla="*/ 701 w 249459"/>
                <a:gd name="connsiteY39" fmla="*/ 56267 h 164124"/>
                <a:gd name="connsiteX40" fmla="*/ 4130 w 249459"/>
                <a:gd name="connsiteY40" fmla="*/ 52059 h 164124"/>
                <a:gd name="connsiteX41" fmla="*/ 10209 w 249459"/>
                <a:gd name="connsiteY41" fmla="*/ 50812 h 164124"/>
                <a:gd name="connsiteX42" fmla="*/ 11612 w 249459"/>
                <a:gd name="connsiteY42" fmla="*/ 42473 h 164124"/>
                <a:gd name="connsiteX43" fmla="*/ 19483 w 249459"/>
                <a:gd name="connsiteY43" fmla="*/ 36628 h 164124"/>
                <a:gd name="connsiteX44" fmla="*/ 19483 w 249459"/>
                <a:gd name="connsiteY44" fmla="*/ 23302 h 164124"/>
                <a:gd name="connsiteX45" fmla="*/ 14417 w 249459"/>
                <a:gd name="connsiteY45" fmla="*/ 15509 h 164124"/>
                <a:gd name="connsiteX46" fmla="*/ 47305 w 249459"/>
                <a:gd name="connsiteY46" fmla="*/ 15275 h 164124"/>
                <a:gd name="connsiteX47" fmla="*/ 47383 w 249459"/>
                <a:gd name="connsiteY47" fmla="*/ 234 h 164124"/>
                <a:gd name="connsiteX48" fmla="*/ 61255 w 249459"/>
                <a:gd name="connsiteY48" fmla="*/ 0 h 164124"/>
                <a:gd name="connsiteX49" fmla="*/ 179477 w 249459"/>
                <a:gd name="connsiteY49" fmla="*/ 312 h 164124"/>
                <a:gd name="connsiteX50" fmla="*/ 188829 w 249459"/>
                <a:gd name="connsiteY50" fmla="*/ 3273 h 164124"/>
                <a:gd name="connsiteX51" fmla="*/ 197323 w 249459"/>
                <a:gd name="connsiteY51" fmla="*/ 14885 h 164124"/>
                <a:gd name="connsiteX52" fmla="*/ 197947 w 249459"/>
                <a:gd name="connsiteY52" fmla="*/ 75516 h 164124"/>
                <a:gd name="connsiteX53" fmla="*/ 199817 w 249459"/>
                <a:gd name="connsiteY53" fmla="*/ 81439 h 164124"/>
                <a:gd name="connsiteX54" fmla="*/ 201454 w 249459"/>
                <a:gd name="connsiteY54" fmla="*/ 83699 h 164124"/>
                <a:gd name="connsiteX55" fmla="*/ 214079 w 249459"/>
                <a:gd name="connsiteY55" fmla="*/ 86504 h 164124"/>
                <a:gd name="connsiteX56" fmla="*/ 223820 w 249459"/>
                <a:gd name="connsiteY56" fmla="*/ 98194 h 164124"/>
                <a:gd name="connsiteX57" fmla="*/ 232081 w 249459"/>
                <a:gd name="connsiteY57" fmla="*/ 101156 h 164124"/>
                <a:gd name="connsiteX58" fmla="*/ 249460 w 249459"/>
                <a:gd name="connsiteY58" fmla="*/ 101545 h 164124"/>
                <a:gd name="connsiteX59" fmla="*/ 248213 w 249459"/>
                <a:gd name="connsiteY59" fmla="*/ 111365 h 164124"/>
                <a:gd name="connsiteX60" fmla="*/ 240342 w 249459"/>
                <a:gd name="connsiteY60" fmla="*/ 106611 h 164124"/>
                <a:gd name="connsiteX61" fmla="*/ 231380 w 249459"/>
                <a:gd name="connsiteY61" fmla="*/ 114326 h 164124"/>
                <a:gd name="connsiteX62" fmla="*/ 225301 w 249459"/>
                <a:gd name="connsiteY62" fmla="*/ 115027 h 164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9459" h="164124">
                  <a:moveTo>
                    <a:pt x="225301" y="115027"/>
                  </a:moveTo>
                  <a:lnTo>
                    <a:pt x="199895" y="97493"/>
                  </a:lnTo>
                  <a:lnTo>
                    <a:pt x="197012" y="97727"/>
                  </a:lnTo>
                  <a:lnTo>
                    <a:pt x="192336" y="106533"/>
                  </a:lnTo>
                  <a:lnTo>
                    <a:pt x="186881" y="109027"/>
                  </a:lnTo>
                  <a:lnTo>
                    <a:pt x="181971" y="102870"/>
                  </a:lnTo>
                  <a:lnTo>
                    <a:pt x="179477" y="103571"/>
                  </a:lnTo>
                  <a:lnTo>
                    <a:pt x="179711" y="109339"/>
                  </a:lnTo>
                  <a:lnTo>
                    <a:pt x="176126" y="113859"/>
                  </a:lnTo>
                  <a:lnTo>
                    <a:pt x="172385" y="109728"/>
                  </a:lnTo>
                  <a:lnTo>
                    <a:pt x="166229" y="114949"/>
                  </a:lnTo>
                  <a:lnTo>
                    <a:pt x="153370" y="113703"/>
                  </a:lnTo>
                  <a:lnTo>
                    <a:pt x="148148" y="119158"/>
                  </a:lnTo>
                  <a:lnTo>
                    <a:pt x="136537" y="116898"/>
                  </a:lnTo>
                  <a:lnTo>
                    <a:pt x="130614" y="119236"/>
                  </a:lnTo>
                  <a:lnTo>
                    <a:pt x="126483" y="123912"/>
                  </a:lnTo>
                  <a:lnTo>
                    <a:pt x="127263" y="126483"/>
                  </a:lnTo>
                  <a:lnTo>
                    <a:pt x="134900" y="121028"/>
                  </a:lnTo>
                  <a:lnTo>
                    <a:pt x="138797" y="122353"/>
                  </a:lnTo>
                  <a:lnTo>
                    <a:pt x="132952" y="130146"/>
                  </a:lnTo>
                  <a:lnTo>
                    <a:pt x="130692" y="140355"/>
                  </a:lnTo>
                  <a:lnTo>
                    <a:pt x="125392" y="144096"/>
                  </a:lnTo>
                  <a:lnTo>
                    <a:pt x="117911" y="144797"/>
                  </a:lnTo>
                  <a:lnTo>
                    <a:pt x="98662" y="138875"/>
                  </a:lnTo>
                  <a:lnTo>
                    <a:pt x="95233" y="142927"/>
                  </a:lnTo>
                  <a:lnTo>
                    <a:pt x="91960" y="159838"/>
                  </a:lnTo>
                  <a:lnTo>
                    <a:pt x="87440" y="164125"/>
                  </a:lnTo>
                  <a:lnTo>
                    <a:pt x="78244" y="162800"/>
                  </a:lnTo>
                  <a:lnTo>
                    <a:pt x="71464" y="150564"/>
                  </a:lnTo>
                  <a:lnTo>
                    <a:pt x="57202" y="133575"/>
                  </a:lnTo>
                  <a:lnTo>
                    <a:pt x="37251" y="137238"/>
                  </a:lnTo>
                  <a:lnTo>
                    <a:pt x="33277" y="133731"/>
                  </a:lnTo>
                  <a:lnTo>
                    <a:pt x="30394" y="123912"/>
                  </a:lnTo>
                  <a:lnTo>
                    <a:pt x="15275" y="120483"/>
                  </a:lnTo>
                  <a:lnTo>
                    <a:pt x="3819" y="114326"/>
                  </a:lnTo>
                  <a:lnTo>
                    <a:pt x="0" y="107234"/>
                  </a:lnTo>
                  <a:lnTo>
                    <a:pt x="8729" y="95544"/>
                  </a:lnTo>
                  <a:lnTo>
                    <a:pt x="10911" y="67723"/>
                  </a:lnTo>
                  <a:lnTo>
                    <a:pt x="2026" y="61021"/>
                  </a:lnTo>
                  <a:lnTo>
                    <a:pt x="701" y="56267"/>
                  </a:lnTo>
                  <a:lnTo>
                    <a:pt x="4130" y="52059"/>
                  </a:lnTo>
                  <a:lnTo>
                    <a:pt x="10209" y="50812"/>
                  </a:lnTo>
                  <a:lnTo>
                    <a:pt x="11612" y="42473"/>
                  </a:lnTo>
                  <a:lnTo>
                    <a:pt x="19483" y="36628"/>
                  </a:lnTo>
                  <a:lnTo>
                    <a:pt x="19483" y="23302"/>
                  </a:lnTo>
                  <a:lnTo>
                    <a:pt x="14417" y="15509"/>
                  </a:lnTo>
                  <a:lnTo>
                    <a:pt x="47305" y="15275"/>
                  </a:lnTo>
                  <a:lnTo>
                    <a:pt x="47383" y="234"/>
                  </a:lnTo>
                  <a:lnTo>
                    <a:pt x="61255" y="0"/>
                  </a:lnTo>
                  <a:lnTo>
                    <a:pt x="179477" y="312"/>
                  </a:lnTo>
                  <a:lnTo>
                    <a:pt x="188829" y="3273"/>
                  </a:lnTo>
                  <a:lnTo>
                    <a:pt x="197323" y="14885"/>
                  </a:lnTo>
                  <a:lnTo>
                    <a:pt x="197947" y="75516"/>
                  </a:lnTo>
                  <a:lnTo>
                    <a:pt x="199817" y="81439"/>
                  </a:lnTo>
                  <a:lnTo>
                    <a:pt x="201454" y="83699"/>
                  </a:lnTo>
                  <a:lnTo>
                    <a:pt x="214079" y="86504"/>
                  </a:lnTo>
                  <a:lnTo>
                    <a:pt x="223820" y="98194"/>
                  </a:lnTo>
                  <a:lnTo>
                    <a:pt x="232081" y="101156"/>
                  </a:lnTo>
                  <a:lnTo>
                    <a:pt x="249460" y="101545"/>
                  </a:lnTo>
                  <a:lnTo>
                    <a:pt x="248213" y="111365"/>
                  </a:lnTo>
                  <a:lnTo>
                    <a:pt x="240342" y="106611"/>
                  </a:lnTo>
                  <a:lnTo>
                    <a:pt x="231380" y="114326"/>
                  </a:lnTo>
                  <a:lnTo>
                    <a:pt x="225301" y="115027"/>
                  </a:lnTo>
                  <a:close/>
                </a:path>
              </a:pathLst>
            </a:custGeom>
            <a:noFill/>
            <a:ln w="4208" cap="flat">
              <a:solidFill>
                <a:srgbClr val="FFFFFF"/>
              </a:solidFill>
              <a:prstDash val="solid"/>
              <a:miter/>
            </a:ln>
          </p:spPr>
          <p:txBody>
            <a:bodyPr rtlCol="0" anchor="ctr"/>
            <a:lstStyle/>
            <a:p>
              <a:endParaRPr lang="en-US"/>
            </a:p>
          </p:txBody>
        </p:sp>
        <p:sp>
          <p:nvSpPr>
            <p:cNvPr id="231" name="Freeform: Shape 230">
              <a:extLst>
                <a:ext uri="{FF2B5EF4-FFF2-40B4-BE49-F238E27FC236}">
                  <a16:creationId xmlns:a16="http://schemas.microsoft.com/office/drawing/2014/main" id="{7C3E8F65-0EB0-4C54-ACF3-2A118469ACA3}"/>
                </a:ext>
              </a:extLst>
            </p:cNvPr>
            <p:cNvSpPr/>
            <p:nvPr/>
          </p:nvSpPr>
          <p:spPr>
            <a:xfrm>
              <a:off x="15765346" y="3032500"/>
              <a:ext cx="250784" cy="105987"/>
            </a:xfrm>
            <a:custGeom>
              <a:avLst/>
              <a:gdLst>
                <a:gd name="connsiteX0" fmla="*/ 205662 w 250784"/>
                <a:gd name="connsiteY0" fmla="*/ 98584 h 105987"/>
                <a:gd name="connsiteX1" fmla="*/ 195609 w 250784"/>
                <a:gd name="connsiteY1" fmla="*/ 94843 h 105987"/>
                <a:gd name="connsiteX2" fmla="*/ 197401 w 250784"/>
                <a:gd name="connsiteY2" fmla="*/ 104117 h 105987"/>
                <a:gd name="connsiteX3" fmla="*/ 161787 w 250784"/>
                <a:gd name="connsiteY3" fmla="*/ 105987 h 105987"/>
                <a:gd name="connsiteX4" fmla="*/ 156877 w 250784"/>
                <a:gd name="connsiteY4" fmla="*/ 98662 h 105987"/>
                <a:gd name="connsiteX5" fmla="*/ 147837 w 250784"/>
                <a:gd name="connsiteY5" fmla="*/ 100298 h 105987"/>
                <a:gd name="connsiteX6" fmla="*/ 143784 w 250784"/>
                <a:gd name="connsiteY6" fmla="*/ 94609 h 105987"/>
                <a:gd name="connsiteX7" fmla="*/ 134588 w 250784"/>
                <a:gd name="connsiteY7" fmla="*/ 98896 h 105987"/>
                <a:gd name="connsiteX8" fmla="*/ 133575 w 250784"/>
                <a:gd name="connsiteY8" fmla="*/ 96246 h 105987"/>
                <a:gd name="connsiteX9" fmla="*/ 139732 w 250784"/>
                <a:gd name="connsiteY9" fmla="*/ 94609 h 105987"/>
                <a:gd name="connsiteX10" fmla="*/ 141836 w 250784"/>
                <a:gd name="connsiteY10" fmla="*/ 91492 h 105987"/>
                <a:gd name="connsiteX11" fmla="*/ 133965 w 250784"/>
                <a:gd name="connsiteY11" fmla="*/ 92427 h 105987"/>
                <a:gd name="connsiteX12" fmla="*/ 129133 w 250784"/>
                <a:gd name="connsiteY12" fmla="*/ 81049 h 105987"/>
                <a:gd name="connsiteX13" fmla="*/ 116430 w 250784"/>
                <a:gd name="connsiteY13" fmla="*/ 78088 h 105987"/>
                <a:gd name="connsiteX14" fmla="*/ 113859 w 250784"/>
                <a:gd name="connsiteY14" fmla="*/ 80893 h 105987"/>
                <a:gd name="connsiteX15" fmla="*/ 114404 w 250784"/>
                <a:gd name="connsiteY15" fmla="*/ 86660 h 105987"/>
                <a:gd name="connsiteX16" fmla="*/ 108325 w 250784"/>
                <a:gd name="connsiteY16" fmla="*/ 86738 h 105987"/>
                <a:gd name="connsiteX17" fmla="*/ 88920 w 250784"/>
                <a:gd name="connsiteY17" fmla="*/ 95700 h 105987"/>
                <a:gd name="connsiteX18" fmla="*/ 75126 w 250784"/>
                <a:gd name="connsiteY18" fmla="*/ 92661 h 105987"/>
                <a:gd name="connsiteX19" fmla="*/ 70996 w 250784"/>
                <a:gd name="connsiteY19" fmla="*/ 96168 h 105987"/>
                <a:gd name="connsiteX20" fmla="*/ 69983 w 250784"/>
                <a:gd name="connsiteY20" fmla="*/ 101234 h 105987"/>
                <a:gd name="connsiteX21" fmla="*/ 52604 w 250784"/>
                <a:gd name="connsiteY21" fmla="*/ 100844 h 105987"/>
                <a:gd name="connsiteX22" fmla="*/ 44265 w 250784"/>
                <a:gd name="connsiteY22" fmla="*/ 97882 h 105987"/>
                <a:gd name="connsiteX23" fmla="*/ 34602 w 250784"/>
                <a:gd name="connsiteY23" fmla="*/ 86193 h 105987"/>
                <a:gd name="connsiteX24" fmla="*/ 21977 w 250784"/>
                <a:gd name="connsiteY24" fmla="*/ 83387 h 105987"/>
                <a:gd name="connsiteX25" fmla="*/ 20340 w 250784"/>
                <a:gd name="connsiteY25" fmla="*/ 81127 h 105987"/>
                <a:gd name="connsiteX26" fmla="*/ 18470 w 250784"/>
                <a:gd name="connsiteY26" fmla="*/ 75204 h 105987"/>
                <a:gd name="connsiteX27" fmla="*/ 17846 w 250784"/>
                <a:gd name="connsiteY27" fmla="*/ 14573 h 105987"/>
                <a:gd name="connsiteX28" fmla="*/ 9352 w 250784"/>
                <a:gd name="connsiteY28" fmla="*/ 2961 h 105987"/>
                <a:gd name="connsiteX29" fmla="*/ 0 w 250784"/>
                <a:gd name="connsiteY29" fmla="*/ 0 h 105987"/>
                <a:gd name="connsiteX30" fmla="*/ 64606 w 250784"/>
                <a:gd name="connsiteY30" fmla="*/ 312 h 105987"/>
                <a:gd name="connsiteX31" fmla="*/ 247823 w 250784"/>
                <a:gd name="connsiteY31" fmla="*/ 2338 h 105987"/>
                <a:gd name="connsiteX32" fmla="*/ 250785 w 250784"/>
                <a:gd name="connsiteY32" fmla="*/ 78399 h 105987"/>
                <a:gd name="connsiteX33" fmla="*/ 225613 w 250784"/>
                <a:gd name="connsiteY33" fmla="*/ 70918 h 105987"/>
                <a:gd name="connsiteX34" fmla="*/ 220547 w 250784"/>
                <a:gd name="connsiteY34" fmla="*/ 80971 h 105987"/>
                <a:gd name="connsiteX35" fmla="*/ 220625 w 250784"/>
                <a:gd name="connsiteY35" fmla="*/ 92037 h 105987"/>
                <a:gd name="connsiteX36" fmla="*/ 216884 w 250784"/>
                <a:gd name="connsiteY36" fmla="*/ 94609 h 105987"/>
                <a:gd name="connsiteX37" fmla="*/ 212910 w 250784"/>
                <a:gd name="connsiteY37" fmla="*/ 87518 h 105987"/>
                <a:gd name="connsiteX38" fmla="*/ 210182 w 250784"/>
                <a:gd name="connsiteY38" fmla="*/ 98506 h 105987"/>
                <a:gd name="connsiteX39" fmla="*/ 205662 w 250784"/>
                <a:gd name="connsiteY39" fmla="*/ 98584 h 105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50784" h="105987">
                  <a:moveTo>
                    <a:pt x="205662" y="98584"/>
                  </a:moveTo>
                  <a:lnTo>
                    <a:pt x="195609" y="94843"/>
                  </a:lnTo>
                  <a:lnTo>
                    <a:pt x="197401" y="104117"/>
                  </a:lnTo>
                  <a:lnTo>
                    <a:pt x="161787" y="105987"/>
                  </a:lnTo>
                  <a:lnTo>
                    <a:pt x="156877" y="98662"/>
                  </a:lnTo>
                  <a:lnTo>
                    <a:pt x="147837" y="100298"/>
                  </a:lnTo>
                  <a:lnTo>
                    <a:pt x="143784" y="94609"/>
                  </a:lnTo>
                  <a:lnTo>
                    <a:pt x="134588" y="98896"/>
                  </a:lnTo>
                  <a:lnTo>
                    <a:pt x="133575" y="96246"/>
                  </a:lnTo>
                  <a:lnTo>
                    <a:pt x="139732" y="94609"/>
                  </a:lnTo>
                  <a:lnTo>
                    <a:pt x="141836" y="91492"/>
                  </a:lnTo>
                  <a:lnTo>
                    <a:pt x="133965" y="92427"/>
                  </a:lnTo>
                  <a:lnTo>
                    <a:pt x="129133" y="81049"/>
                  </a:lnTo>
                  <a:lnTo>
                    <a:pt x="116430" y="78088"/>
                  </a:lnTo>
                  <a:lnTo>
                    <a:pt x="113859" y="80893"/>
                  </a:lnTo>
                  <a:lnTo>
                    <a:pt x="114404" y="86660"/>
                  </a:lnTo>
                  <a:lnTo>
                    <a:pt x="108325" y="86738"/>
                  </a:lnTo>
                  <a:lnTo>
                    <a:pt x="88920" y="95700"/>
                  </a:lnTo>
                  <a:lnTo>
                    <a:pt x="75126" y="92661"/>
                  </a:lnTo>
                  <a:lnTo>
                    <a:pt x="70996" y="96168"/>
                  </a:lnTo>
                  <a:lnTo>
                    <a:pt x="69983" y="101234"/>
                  </a:lnTo>
                  <a:lnTo>
                    <a:pt x="52604" y="100844"/>
                  </a:lnTo>
                  <a:lnTo>
                    <a:pt x="44265" y="97882"/>
                  </a:lnTo>
                  <a:lnTo>
                    <a:pt x="34602" y="86193"/>
                  </a:lnTo>
                  <a:lnTo>
                    <a:pt x="21977" y="83387"/>
                  </a:lnTo>
                  <a:lnTo>
                    <a:pt x="20340" y="81127"/>
                  </a:lnTo>
                  <a:lnTo>
                    <a:pt x="18470" y="75204"/>
                  </a:lnTo>
                  <a:lnTo>
                    <a:pt x="17846" y="14573"/>
                  </a:lnTo>
                  <a:lnTo>
                    <a:pt x="9352" y="2961"/>
                  </a:lnTo>
                  <a:lnTo>
                    <a:pt x="0" y="0"/>
                  </a:lnTo>
                  <a:lnTo>
                    <a:pt x="64606" y="312"/>
                  </a:lnTo>
                  <a:lnTo>
                    <a:pt x="247823" y="2338"/>
                  </a:lnTo>
                  <a:lnTo>
                    <a:pt x="250785" y="78399"/>
                  </a:lnTo>
                  <a:lnTo>
                    <a:pt x="225613" y="70918"/>
                  </a:lnTo>
                  <a:lnTo>
                    <a:pt x="220547" y="80971"/>
                  </a:lnTo>
                  <a:lnTo>
                    <a:pt x="220625" y="92037"/>
                  </a:lnTo>
                  <a:lnTo>
                    <a:pt x="216884" y="94609"/>
                  </a:lnTo>
                  <a:lnTo>
                    <a:pt x="212910" y="87518"/>
                  </a:lnTo>
                  <a:lnTo>
                    <a:pt x="210182" y="98506"/>
                  </a:lnTo>
                  <a:lnTo>
                    <a:pt x="205662" y="98584"/>
                  </a:lnTo>
                  <a:close/>
                </a:path>
              </a:pathLst>
            </a:custGeom>
            <a:solidFill>
              <a:srgbClr val="336933"/>
            </a:solidFill>
            <a:ln w="7792" cap="flat">
              <a:no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id="{F203CE80-6487-40B9-911B-68F60CD31A2D}"/>
                </a:ext>
              </a:extLst>
            </p:cNvPr>
            <p:cNvSpPr/>
            <p:nvPr/>
          </p:nvSpPr>
          <p:spPr>
            <a:xfrm>
              <a:off x="15765346" y="3032500"/>
              <a:ext cx="250784" cy="105987"/>
            </a:xfrm>
            <a:custGeom>
              <a:avLst/>
              <a:gdLst>
                <a:gd name="connsiteX0" fmla="*/ 205662 w 250784"/>
                <a:gd name="connsiteY0" fmla="*/ 98584 h 105987"/>
                <a:gd name="connsiteX1" fmla="*/ 195609 w 250784"/>
                <a:gd name="connsiteY1" fmla="*/ 94843 h 105987"/>
                <a:gd name="connsiteX2" fmla="*/ 197401 w 250784"/>
                <a:gd name="connsiteY2" fmla="*/ 104117 h 105987"/>
                <a:gd name="connsiteX3" fmla="*/ 161787 w 250784"/>
                <a:gd name="connsiteY3" fmla="*/ 105987 h 105987"/>
                <a:gd name="connsiteX4" fmla="*/ 156877 w 250784"/>
                <a:gd name="connsiteY4" fmla="*/ 98662 h 105987"/>
                <a:gd name="connsiteX5" fmla="*/ 147837 w 250784"/>
                <a:gd name="connsiteY5" fmla="*/ 100298 h 105987"/>
                <a:gd name="connsiteX6" fmla="*/ 143784 w 250784"/>
                <a:gd name="connsiteY6" fmla="*/ 94609 h 105987"/>
                <a:gd name="connsiteX7" fmla="*/ 134588 w 250784"/>
                <a:gd name="connsiteY7" fmla="*/ 98896 h 105987"/>
                <a:gd name="connsiteX8" fmla="*/ 133575 w 250784"/>
                <a:gd name="connsiteY8" fmla="*/ 96246 h 105987"/>
                <a:gd name="connsiteX9" fmla="*/ 139732 w 250784"/>
                <a:gd name="connsiteY9" fmla="*/ 94609 h 105987"/>
                <a:gd name="connsiteX10" fmla="*/ 141836 w 250784"/>
                <a:gd name="connsiteY10" fmla="*/ 91492 h 105987"/>
                <a:gd name="connsiteX11" fmla="*/ 133965 w 250784"/>
                <a:gd name="connsiteY11" fmla="*/ 92427 h 105987"/>
                <a:gd name="connsiteX12" fmla="*/ 129133 w 250784"/>
                <a:gd name="connsiteY12" fmla="*/ 81049 h 105987"/>
                <a:gd name="connsiteX13" fmla="*/ 116430 w 250784"/>
                <a:gd name="connsiteY13" fmla="*/ 78088 h 105987"/>
                <a:gd name="connsiteX14" fmla="*/ 113859 w 250784"/>
                <a:gd name="connsiteY14" fmla="*/ 80893 h 105987"/>
                <a:gd name="connsiteX15" fmla="*/ 114404 w 250784"/>
                <a:gd name="connsiteY15" fmla="*/ 86660 h 105987"/>
                <a:gd name="connsiteX16" fmla="*/ 108325 w 250784"/>
                <a:gd name="connsiteY16" fmla="*/ 86738 h 105987"/>
                <a:gd name="connsiteX17" fmla="*/ 88920 w 250784"/>
                <a:gd name="connsiteY17" fmla="*/ 95700 h 105987"/>
                <a:gd name="connsiteX18" fmla="*/ 75126 w 250784"/>
                <a:gd name="connsiteY18" fmla="*/ 92661 h 105987"/>
                <a:gd name="connsiteX19" fmla="*/ 70996 w 250784"/>
                <a:gd name="connsiteY19" fmla="*/ 96168 h 105987"/>
                <a:gd name="connsiteX20" fmla="*/ 69983 w 250784"/>
                <a:gd name="connsiteY20" fmla="*/ 101234 h 105987"/>
                <a:gd name="connsiteX21" fmla="*/ 52604 w 250784"/>
                <a:gd name="connsiteY21" fmla="*/ 100844 h 105987"/>
                <a:gd name="connsiteX22" fmla="*/ 44265 w 250784"/>
                <a:gd name="connsiteY22" fmla="*/ 97882 h 105987"/>
                <a:gd name="connsiteX23" fmla="*/ 34602 w 250784"/>
                <a:gd name="connsiteY23" fmla="*/ 86193 h 105987"/>
                <a:gd name="connsiteX24" fmla="*/ 21977 w 250784"/>
                <a:gd name="connsiteY24" fmla="*/ 83387 h 105987"/>
                <a:gd name="connsiteX25" fmla="*/ 20340 w 250784"/>
                <a:gd name="connsiteY25" fmla="*/ 81127 h 105987"/>
                <a:gd name="connsiteX26" fmla="*/ 18470 w 250784"/>
                <a:gd name="connsiteY26" fmla="*/ 75204 h 105987"/>
                <a:gd name="connsiteX27" fmla="*/ 17846 w 250784"/>
                <a:gd name="connsiteY27" fmla="*/ 14573 h 105987"/>
                <a:gd name="connsiteX28" fmla="*/ 9352 w 250784"/>
                <a:gd name="connsiteY28" fmla="*/ 2961 h 105987"/>
                <a:gd name="connsiteX29" fmla="*/ 0 w 250784"/>
                <a:gd name="connsiteY29" fmla="*/ 0 h 105987"/>
                <a:gd name="connsiteX30" fmla="*/ 64606 w 250784"/>
                <a:gd name="connsiteY30" fmla="*/ 312 h 105987"/>
                <a:gd name="connsiteX31" fmla="*/ 247823 w 250784"/>
                <a:gd name="connsiteY31" fmla="*/ 2338 h 105987"/>
                <a:gd name="connsiteX32" fmla="*/ 250785 w 250784"/>
                <a:gd name="connsiteY32" fmla="*/ 78399 h 105987"/>
                <a:gd name="connsiteX33" fmla="*/ 225613 w 250784"/>
                <a:gd name="connsiteY33" fmla="*/ 70918 h 105987"/>
                <a:gd name="connsiteX34" fmla="*/ 220547 w 250784"/>
                <a:gd name="connsiteY34" fmla="*/ 80971 h 105987"/>
                <a:gd name="connsiteX35" fmla="*/ 220625 w 250784"/>
                <a:gd name="connsiteY35" fmla="*/ 92037 h 105987"/>
                <a:gd name="connsiteX36" fmla="*/ 216884 w 250784"/>
                <a:gd name="connsiteY36" fmla="*/ 94609 h 105987"/>
                <a:gd name="connsiteX37" fmla="*/ 212910 w 250784"/>
                <a:gd name="connsiteY37" fmla="*/ 87518 h 105987"/>
                <a:gd name="connsiteX38" fmla="*/ 210182 w 250784"/>
                <a:gd name="connsiteY38" fmla="*/ 98506 h 105987"/>
                <a:gd name="connsiteX39" fmla="*/ 205662 w 250784"/>
                <a:gd name="connsiteY39" fmla="*/ 98584 h 105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50784" h="105987">
                  <a:moveTo>
                    <a:pt x="205662" y="98584"/>
                  </a:moveTo>
                  <a:lnTo>
                    <a:pt x="195609" y="94843"/>
                  </a:lnTo>
                  <a:lnTo>
                    <a:pt x="197401" y="104117"/>
                  </a:lnTo>
                  <a:lnTo>
                    <a:pt x="161787" y="105987"/>
                  </a:lnTo>
                  <a:lnTo>
                    <a:pt x="156877" y="98662"/>
                  </a:lnTo>
                  <a:lnTo>
                    <a:pt x="147837" y="100298"/>
                  </a:lnTo>
                  <a:lnTo>
                    <a:pt x="143784" y="94609"/>
                  </a:lnTo>
                  <a:lnTo>
                    <a:pt x="134588" y="98896"/>
                  </a:lnTo>
                  <a:lnTo>
                    <a:pt x="133575" y="96246"/>
                  </a:lnTo>
                  <a:lnTo>
                    <a:pt x="139732" y="94609"/>
                  </a:lnTo>
                  <a:lnTo>
                    <a:pt x="141836" y="91492"/>
                  </a:lnTo>
                  <a:lnTo>
                    <a:pt x="133965" y="92427"/>
                  </a:lnTo>
                  <a:lnTo>
                    <a:pt x="129133" y="81049"/>
                  </a:lnTo>
                  <a:lnTo>
                    <a:pt x="116430" y="78088"/>
                  </a:lnTo>
                  <a:lnTo>
                    <a:pt x="113859" y="80893"/>
                  </a:lnTo>
                  <a:lnTo>
                    <a:pt x="114404" y="86660"/>
                  </a:lnTo>
                  <a:lnTo>
                    <a:pt x="108325" y="86738"/>
                  </a:lnTo>
                  <a:lnTo>
                    <a:pt x="88920" y="95700"/>
                  </a:lnTo>
                  <a:lnTo>
                    <a:pt x="75126" y="92661"/>
                  </a:lnTo>
                  <a:lnTo>
                    <a:pt x="70996" y="96168"/>
                  </a:lnTo>
                  <a:lnTo>
                    <a:pt x="69983" y="101234"/>
                  </a:lnTo>
                  <a:lnTo>
                    <a:pt x="52604" y="100844"/>
                  </a:lnTo>
                  <a:lnTo>
                    <a:pt x="44265" y="97882"/>
                  </a:lnTo>
                  <a:lnTo>
                    <a:pt x="34602" y="86193"/>
                  </a:lnTo>
                  <a:lnTo>
                    <a:pt x="21977" y="83387"/>
                  </a:lnTo>
                  <a:lnTo>
                    <a:pt x="20340" y="81127"/>
                  </a:lnTo>
                  <a:lnTo>
                    <a:pt x="18470" y="75204"/>
                  </a:lnTo>
                  <a:lnTo>
                    <a:pt x="17846" y="14573"/>
                  </a:lnTo>
                  <a:lnTo>
                    <a:pt x="9352" y="2961"/>
                  </a:lnTo>
                  <a:lnTo>
                    <a:pt x="0" y="0"/>
                  </a:lnTo>
                  <a:lnTo>
                    <a:pt x="64606" y="312"/>
                  </a:lnTo>
                  <a:lnTo>
                    <a:pt x="247823" y="2338"/>
                  </a:lnTo>
                  <a:lnTo>
                    <a:pt x="250785" y="78399"/>
                  </a:lnTo>
                  <a:lnTo>
                    <a:pt x="225613" y="70918"/>
                  </a:lnTo>
                  <a:lnTo>
                    <a:pt x="220547" y="80971"/>
                  </a:lnTo>
                  <a:lnTo>
                    <a:pt x="220625" y="92037"/>
                  </a:lnTo>
                  <a:lnTo>
                    <a:pt x="216884" y="94609"/>
                  </a:lnTo>
                  <a:lnTo>
                    <a:pt x="212910" y="87518"/>
                  </a:lnTo>
                  <a:lnTo>
                    <a:pt x="210182" y="98506"/>
                  </a:lnTo>
                  <a:lnTo>
                    <a:pt x="205662" y="98584"/>
                  </a:lnTo>
                  <a:close/>
                </a:path>
              </a:pathLst>
            </a:custGeom>
            <a:noFill/>
            <a:ln w="4208" cap="flat">
              <a:solidFill>
                <a:srgbClr val="FFFFFF"/>
              </a:solid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id="{013715CA-AE21-4955-8011-0A83CE7BDEC1}"/>
                </a:ext>
              </a:extLst>
            </p:cNvPr>
            <p:cNvSpPr/>
            <p:nvPr/>
          </p:nvSpPr>
          <p:spPr>
            <a:xfrm>
              <a:off x="15309523" y="3064452"/>
              <a:ext cx="183763" cy="123365"/>
            </a:xfrm>
            <a:custGeom>
              <a:avLst/>
              <a:gdLst>
                <a:gd name="connsiteX0" fmla="*/ 390 w 183763"/>
                <a:gd name="connsiteY0" fmla="*/ 60475 h 123365"/>
                <a:gd name="connsiteX1" fmla="*/ 0 w 183763"/>
                <a:gd name="connsiteY1" fmla="*/ 35069 h 123365"/>
                <a:gd name="connsiteX2" fmla="*/ 9663 w 183763"/>
                <a:gd name="connsiteY2" fmla="*/ 34991 h 123365"/>
                <a:gd name="connsiteX3" fmla="*/ 0 w 183763"/>
                <a:gd name="connsiteY3" fmla="*/ 24159 h 123365"/>
                <a:gd name="connsiteX4" fmla="*/ 156 w 183763"/>
                <a:gd name="connsiteY4" fmla="*/ 0 h 123365"/>
                <a:gd name="connsiteX5" fmla="*/ 172853 w 183763"/>
                <a:gd name="connsiteY5" fmla="*/ 1013 h 123365"/>
                <a:gd name="connsiteX6" fmla="*/ 171996 w 183763"/>
                <a:gd name="connsiteY6" fmla="*/ 21353 h 123365"/>
                <a:gd name="connsiteX7" fmla="*/ 182750 w 183763"/>
                <a:gd name="connsiteY7" fmla="*/ 21509 h 123365"/>
                <a:gd name="connsiteX8" fmla="*/ 183763 w 183763"/>
                <a:gd name="connsiteY8" fmla="*/ 40057 h 123365"/>
                <a:gd name="connsiteX9" fmla="*/ 181815 w 183763"/>
                <a:gd name="connsiteY9" fmla="*/ 44967 h 123365"/>
                <a:gd name="connsiteX10" fmla="*/ 172463 w 183763"/>
                <a:gd name="connsiteY10" fmla="*/ 48707 h 123365"/>
                <a:gd name="connsiteX11" fmla="*/ 166696 w 183763"/>
                <a:gd name="connsiteY11" fmla="*/ 46292 h 123365"/>
                <a:gd name="connsiteX12" fmla="*/ 166696 w 183763"/>
                <a:gd name="connsiteY12" fmla="*/ 70217 h 123365"/>
                <a:gd name="connsiteX13" fmla="*/ 161397 w 183763"/>
                <a:gd name="connsiteY13" fmla="*/ 79413 h 123365"/>
                <a:gd name="connsiteX14" fmla="*/ 155630 w 183763"/>
                <a:gd name="connsiteY14" fmla="*/ 82920 h 123365"/>
                <a:gd name="connsiteX15" fmla="*/ 142304 w 183763"/>
                <a:gd name="connsiteY15" fmla="*/ 77152 h 123365"/>
                <a:gd name="connsiteX16" fmla="*/ 139030 w 183763"/>
                <a:gd name="connsiteY16" fmla="*/ 79179 h 123365"/>
                <a:gd name="connsiteX17" fmla="*/ 140122 w 183763"/>
                <a:gd name="connsiteY17" fmla="*/ 83855 h 123365"/>
                <a:gd name="connsiteX18" fmla="*/ 148460 w 183763"/>
                <a:gd name="connsiteY18" fmla="*/ 88920 h 123365"/>
                <a:gd name="connsiteX19" fmla="*/ 137394 w 183763"/>
                <a:gd name="connsiteY19" fmla="*/ 94531 h 123365"/>
                <a:gd name="connsiteX20" fmla="*/ 138641 w 183763"/>
                <a:gd name="connsiteY20" fmla="*/ 117521 h 123365"/>
                <a:gd name="connsiteX21" fmla="*/ 136536 w 183763"/>
                <a:gd name="connsiteY21" fmla="*/ 121340 h 123365"/>
                <a:gd name="connsiteX22" fmla="*/ 129211 w 183763"/>
                <a:gd name="connsiteY22" fmla="*/ 123366 h 123365"/>
                <a:gd name="connsiteX23" fmla="*/ 118378 w 183763"/>
                <a:gd name="connsiteY23" fmla="*/ 122431 h 123365"/>
                <a:gd name="connsiteX24" fmla="*/ 107624 w 183763"/>
                <a:gd name="connsiteY24" fmla="*/ 113936 h 123365"/>
                <a:gd name="connsiteX25" fmla="*/ 101935 w 183763"/>
                <a:gd name="connsiteY25" fmla="*/ 90245 h 123365"/>
                <a:gd name="connsiteX26" fmla="*/ 105909 w 183763"/>
                <a:gd name="connsiteY26" fmla="*/ 84478 h 123365"/>
                <a:gd name="connsiteX27" fmla="*/ 113625 w 183763"/>
                <a:gd name="connsiteY27" fmla="*/ 80348 h 123365"/>
                <a:gd name="connsiteX28" fmla="*/ 114949 w 183763"/>
                <a:gd name="connsiteY28" fmla="*/ 74892 h 123365"/>
                <a:gd name="connsiteX29" fmla="*/ 108014 w 183763"/>
                <a:gd name="connsiteY29" fmla="*/ 62190 h 123365"/>
                <a:gd name="connsiteX30" fmla="*/ 101078 w 183763"/>
                <a:gd name="connsiteY30" fmla="*/ 59852 h 123365"/>
                <a:gd name="connsiteX31" fmla="*/ 90869 w 183763"/>
                <a:gd name="connsiteY31" fmla="*/ 63904 h 123365"/>
                <a:gd name="connsiteX32" fmla="*/ 89544 w 183763"/>
                <a:gd name="connsiteY32" fmla="*/ 71464 h 123365"/>
                <a:gd name="connsiteX33" fmla="*/ 85647 w 183763"/>
                <a:gd name="connsiteY33" fmla="*/ 76451 h 123365"/>
                <a:gd name="connsiteX34" fmla="*/ 83231 w 183763"/>
                <a:gd name="connsiteY34" fmla="*/ 71619 h 123365"/>
                <a:gd name="connsiteX35" fmla="*/ 70918 w 183763"/>
                <a:gd name="connsiteY35" fmla="*/ 63359 h 123365"/>
                <a:gd name="connsiteX36" fmla="*/ 70684 w 183763"/>
                <a:gd name="connsiteY36" fmla="*/ 72321 h 123365"/>
                <a:gd name="connsiteX37" fmla="*/ 62813 w 183763"/>
                <a:gd name="connsiteY37" fmla="*/ 75360 h 123365"/>
                <a:gd name="connsiteX38" fmla="*/ 56501 w 183763"/>
                <a:gd name="connsiteY38" fmla="*/ 86271 h 123365"/>
                <a:gd name="connsiteX39" fmla="*/ 42784 w 183763"/>
                <a:gd name="connsiteY39" fmla="*/ 89933 h 123365"/>
                <a:gd name="connsiteX40" fmla="*/ 30238 w 183763"/>
                <a:gd name="connsiteY40" fmla="*/ 84400 h 123365"/>
                <a:gd name="connsiteX41" fmla="*/ 28991 w 183763"/>
                <a:gd name="connsiteY41" fmla="*/ 65307 h 123365"/>
                <a:gd name="connsiteX42" fmla="*/ 27276 w 183763"/>
                <a:gd name="connsiteY42" fmla="*/ 61021 h 123365"/>
                <a:gd name="connsiteX43" fmla="*/ 22990 w 183763"/>
                <a:gd name="connsiteY43" fmla="*/ 59150 h 123365"/>
                <a:gd name="connsiteX44" fmla="*/ 11066 w 183763"/>
                <a:gd name="connsiteY44" fmla="*/ 55955 h 123365"/>
                <a:gd name="connsiteX45" fmla="*/ 390 w 183763"/>
                <a:gd name="connsiteY45" fmla="*/ 60475 h 123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83763" h="123365">
                  <a:moveTo>
                    <a:pt x="390" y="60475"/>
                  </a:moveTo>
                  <a:lnTo>
                    <a:pt x="0" y="35069"/>
                  </a:lnTo>
                  <a:lnTo>
                    <a:pt x="9663" y="34991"/>
                  </a:lnTo>
                  <a:lnTo>
                    <a:pt x="0" y="24159"/>
                  </a:lnTo>
                  <a:lnTo>
                    <a:pt x="156" y="0"/>
                  </a:lnTo>
                  <a:lnTo>
                    <a:pt x="172853" y="1013"/>
                  </a:lnTo>
                  <a:lnTo>
                    <a:pt x="171996" y="21353"/>
                  </a:lnTo>
                  <a:lnTo>
                    <a:pt x="182750" y="21509"/>
                  </a:lnTo>
                  <a:lnTo>
                    <a:pt x="183763" y="40057"/>
                  </a:lnTo>
                  <a:lnTo>
                    <a:pt x="181815" y="44967"/>
                  </a:lnTo>
                  <a:lnTo>
                    <a:pt x="172463" y="48707"/>
                  </a:lnTo>
                  <a:lnTo>
                    <a:pt x="166696" y="46292"/>
                  </a:lnTo>
                  <a:lnTo>
                    <a:pt x="166696" y="70217"/>
                  </a:lnTo>
                  <a:lnTo>
                    <a:pt x="161397" y="79413"/>
                  </a:lnTo>
                  <a:lnTo>
                    <a:pt x="155630" y="82920"/>
                  </a:lnTo>
                  <a:lnTo>
                    <a:pt x="142304" y="77152"/>
                  </a:lnTo>
                  <a:lnTo>
                    <a:pt x="139030" y="79179"/>
                  </a:lnTo>
                  <a:lnTo>
                    <a:pt x="140122" y="83855"/>
                  </a:lnTo>
                  <a:lnTo>
                    <a:pt x="148460" y="88920"/>
                  </a:lnTo>
                  <a:lnTo>
                    <a:pt x="137394" y="94531"/>
                  </a:lnTo>
                  <a:lnTo>
                    <a:pt x="138641" y="117521"/>
                  </a:lnTo>
                  <a:lnTo>
                    <a:pt x="136536" y="121340"/>
                  </a:lnTo>
                  <a:lnTo>
                    <a:pt x="129211" y="123366"/>
                  </a:lnTo>
                  <a:lnTo>
                    <a:pt x="118378" y="122431"/>
                  </a:lnTo>
                  <a:lnTo>
                    <a:pt x="107624" y="113936"/>
                  </a:lnTo>
                  <a:lnTo>
                    <a:pt x="101935" y="90245"/>
                  </a:lnTo>
                  <a:lnTo>
                    <a:pt x="105909" y="84478"/>
                  </a:lnTo>
                  <a:lnTo>
                    <a:pt x="113625" y="80348"/>
                  </a:lnTo>
                  <a:lnTo>
                    <a:pt x="114949" y="74892"/>
                  </a:lnTo>
                  <a:lnTo>
                    <a:pt x="108014" y="62190"/>
                  </a:lnTo>
                  <a:lnTo>
                    <a:pt x="101078" y="59852"/>
                  </a:lnTo>
                  <a:lnTo>
                    <a:pt x="90869" y="63904"/>
                  </a:lnTo>
                  <a:lnTo>
                    <a:pt x="89544" y="71464"/>
                  </a:lnTo>
                  <a:lnTo>
                    <a:pt x="85647" y="76451"/>
                  </a:lnTo>
                  <a:lnTo>
                    <a:pt x="83231" y="71619"/>
                  </a:lnTo>
                  <a:lnTo>
                    <a:pt x="70918" y="63359"/>
                  </a:lnTo>
                  <a:lnTo>
                    <a:pt x="70684" y="72321"/>
                  </a:lnTo>
                  <a:lnTo>
                    <a:pt x="62813" y="75360"/>
                  </a:lnTo>
                  <a:lnTo>
                    <a:pt x="56501" y="86271"/>
                  </a:lnTo>
                  <a:lnTo>
                    <a:pt x="42784" y="89933"/>
                  </a:lnTo>
                  <a:lnTo>
                    <a:pt x="30238" y="84400"/>
                  </a:lnTo>
                  <a:lnTo>
                    <a:pt x="28991" y="65307"/>
                  </a:lnTo>
                  <a:lnTo>
                    <a:pt x="27276" y="61021"/>
                  </a:lnTo>
                  <a:lnTo>
                    <a:pt x="22990" y="59150"/>
                  </a:lnTo>
                  <a:lnTo>
                    <a:pt x="11066" y="55955"/>
                  </a:lnTo>
                  <a:lnTo>
                    <a:pt x="390" y="60475"/>
                  </a:lnTo>
                  <a:close/>
                </a:path>
              </a:pathLst>
            </a:custGeom>
            <a:solidFill>
              <a:srgbClr val="336933"/>
            </a:solidFill>
            <a:ln w="7792" cap="flat">
              <a:noFill/>
              <a:prstDash val="solid"/>
              <a:miter/>
            </a:ln>
          </p:spPr>
          <p:txBody>
            <a:bodyPr rtlCol="0" anchor="ctr"/>
            <a:lstStyle/>
            <a:p>
              <a:endParaRPr lang="en-US"/>
            </a:p>
          </p:txBody>
        </p:sp>
        <p:sp>
          <p:nvSpPr>
            <p:cNvPr id="234" name="Freeform: Shape 233">
              <a:extLst>
                <a:ext uri="{FF2B5EF4-FFF2-40B4-BE49-F238E27FC236}">
                  <a16:creationId xmlns:a16="http://schemas.microsoft.com/office/drawing/2014/main" id="{E077E80E-EA91-482B-816F-D925A6BA0D70}"/>
                </a:ext>
              </a:extLst>
            </p:cNvPr>
            <p:cNvSpPr/>
            <p:nvPr/>
          </p:nvSpPr>
          <p:spPr>
            <a:xfrm>
              <a:off x="15309523" y="3064452"/>
              <a:ext cx="183763" cy="123365"/>
            </a:xfrm>
            <a:custGeom>
              <a:avLst/>
              <a:gdLst>
                <a:gd name="connsiteX0" fmla="*/ 390 w 183763"/>
                <a:gd name="connsiteY0" fmla="*/ 60475 h 123365"/>
                <a:gd name="connsiteX1" fmla="*/ 0 w 183763"/>
                <a:gd name="connsiteY1" fmla="*/ 35069 h 123365"/>
                <a:gd name="connsiteX2" fmla="*/ 9663 w 183763"/>
                <a:gd name="connsiteY2" fmla="*/ 34991 h 123365"/>
                <a:gd name="connsiteX3" fmla="*/ 0 w 183763"/>
                <a:gd name="connsiteY3" fmla="*/ 24159 h 123365"/>
                <a:gd name="connsiteX4" fmla="*/ 156 w 183763"/>
                <a:gd name="connsiteY4" fmla="*/ 0 h 123365"/>
                <a:gd name="connsiteX5" fmla="*/ 172853 w 183763"/>
                <a:gd name="connsiteY5" fmla="*/ 1013 h 123365"/>
                <a:gd name="connsiteX6" fmla="*/ 171996 w 183763"/>
                <a:gd name="connsiteY6" fmla="*/ 21353 h 123365"/>
                <a:gd name="connsiteX7" fmla="*/ 182750 w 183763"/>
                <a:gd name="connsiteY7" fmla="*/ 21509 h 123365"/>
                <a:gd name="connsiteX8" fmla="*/ 183763 w 183763"/>
                <a:gd name="connsiteY8" fmla="*/ 40057 h 123365"/>
                <a:gd name="connsiteX9" fmla="*/ 181815 w 183763"/>
                <a:gd name="connsiteY9" fmla="*/ 44967 h 123365"/>
                <a:gd name="connsiteX10" fmla="*/ 172463 w 183763"/>
                <a:gd name="connsiteY10" fmla="*/ 48707 h 123365"/>
                <a:gd name="connsiteX11" fmla="*/ 166696 w 183763"/>
                <a:gd name="connsiteY11" fmla="*/ 46292 h 123365"/>
                <a:gd name="connsiteX12" fmla="*/ 166696 w 183763"/>
                <a:gd name="connsiteY12" fmla="*/ 70217 h 123365"/>
                <a:gd name="connsiteX13" fmla="*/ 161397 w 183763"/>
                <a:gd name="connsiteY13" fmla="*/ 79413 h 123365"/>
                <a:gd name="connsiteX14" fmla="*/ 155630 w 183763"/>
                <a:gd name="connsiteY14" fmla="*/ 82920 h 123365"/>
                <a:gd name="connsiteX15" fmla="*/ 142304 w 183763"/>
                <a:gd name="connsiteY15" fmla="*/ 77152 h 123365"/>
                <a:gd name="connsiteX16" fmla="*/ 139030 w 183763"/>
                <a:gd name="connsiteY16" fmla="*/ 79179 h 123365"/>
                <a:gd name="connsiteX17" fmla="*/ 140122 w 183763"/>
                <a:gd name="connsiteY17" fmla="*/ 83855 h 123365"/>
                <a:gd name="connsiteX18" fmla="*/ 148460 w 183763"/>
                <a:gd name="connsiteY18" fmla="*/ 88920 h 123365"/>
                <a:gd name="connsiteX19" fmla="*/ 137394 w 183763"/>
                <a:gd name="connsiteY19" fmla="*/ 94531 h 123365"/>
                <a:gd name="connsiteX20" fmla="*/ 138641 w 183763"/>
                <a:gd name="connsiteY20" fmla="*/ 117521 h 123365"/>
                <a:gd name="connsiteX21" fmla="*/ 136536 w 183763"/>
                <a:gd name="connsiteY21" fmla="*/ 121340 h 123365"/>
                <a:gd name="connsiteX22" fmla="*/ 129211 w 183763"/>
                <a:gd name="connsiteY22" fmla="*/ 123366 h 123365"/>
                <a:gd name="connsiteX23" fmla="*/ 118378 w 183763"/>
                <a:gd name="connsiteY23" fmla="*/ 122431 h 123365"/>
                <a:gd name="connsiteX24" fmla="*/ 107624 w 183763"/>
                <a:gd name="connsiteY24" fmla="*/ 113936 h 123365"/>
                <a:gd name="connsiteX25" fmla="*/ 101935 w 183763"/>
                <a:gd name="connsiteY25" fmla="*/ 90245 h 123365"/>
                <a:gd name="connsiteX26" fmla="*/ 105909 w 183763"/>
                <a:gd name="connsiteY26" fmla="*/ 84478 h 123365"/>
                <a:gd name="connsiteX27" fmla="*/ 113625 w 183763"/>
                <a:gd name="connsiteY27" fmla="*/ 80348 h 123365"/>
                <a:gd name="connsiteX28" fmla="*/ 114949 w 183763"/>
                <a:gd name="connsiteY28" fmla="*/ 74892 h 123365"/>
                <a:gd name="connsiteX29" fmla="*/ 108014 w 183763"/>
                <a:gd name="connsiteY29" fmla="*/ 62190 h 123365"/>
                <a:gd name="connsiteX30" fmla="*/ 101078 w 183763"/>
                <a:gd name="connsiteY30" fmla="*/ 59852 h 123365"/>
                <a:gd name="connsiteX31" fmla="*/ 90869 w 183763"/>
                <a:gd name="connsiteY31" fmla="*/ 63904 h 123365"/>
                <a:gd name="connsiteX32" fmla="*/ 89544 w 183763"/>
                <a:gd name="connsiteY32" fmla="*/ 71464 h 123365"/>
                <a:gd name="connsiteX33" fmla="*/ 85647 w 183763"/>
                <a:gd name="connsiteY33" fmla="*/ 76451 h 123365"/>
                <a:gd name="connsiteX34" fmla="*/ 83231 w 183763"/>
                <a:gd name="connsiteY34" fmla="*/ 71619 h 123365"/>
                <a:gd name="connsiteX35" fmla="*/ 70918 w 183763"/>
                <a:gd name="connsiteY35" fmla="*/ 63359 h 123365"/>
                <a:gd name="connsiteX36" fmla="*/ 70684 w 183763"/>
                <a:gd name="connsiteY36" fmla="*/ 72321 h 123365"/>
                <a:gd name="connsiteX37" fmla="*/ 62813 w 183763"/>
                <a:gd name="connsiteY37" fmla="*/ 75360 h 123365"/>
                <a:gd name="connsiteX38" fmla="*/ 56501 w 183763"/>
                <a:gd name="connsiteY38" fmla="*/ 86271 h 123365"/>
                <a:gd name="connsiteX39" fmla="*/ 42784 w 183763"/>
                <a:gd name="connsiteY39" fmla="*/ 89933 h 123365"/>
                <a:gd name="connsiteX40" fmla="*/ 30238 w 183763"/>
                <a:gd name="connsiteY40" fmla="*/ 84400 h 123365"/>
                <a:gd name="connsiteX41" fmla="*/ 28991 w 183763"/>
                <a:gd name="connsiteY41" fmla="*/ 65307 h 123365"/>
                <a:gd name="connsiteX42" fmla="*/ 27276 w 183763"/>
                <a:gd name="connsiteY42" fmla="*/ 61021 h 123365"/>
                <a:gd name="connsiteX43" fmla="*/ 22990 w 183763"/>
                <a:gd name="connsiteY43" fmla="*/ 59150 h 123365"/>
                <a:gd name="connsiteX44" fmla="*/ 11066 w 183763"/>
                <a:gd name="connsiteY44" fmla="*/ 55955 h 123365"/>
                <a:gd name="connsiteX45" fmla="*/ 390 w 183763"/>
                <a:gd name="connsiteY45" fmla="*/ 60475 h 123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83763" h="123365">
                  <a:moveTo>
                    <a:pt x="390" y="60475"/>
                  </a:moveTo>
                  <a:lnTo>
                    <a:pt x="0" y="35069"/>
                  </a:lnTo>
                  <a:lnTo>
                    <a:pt x="9663" y="34991"/>
                  </a:lnTo>
                  <a:lnTo>
                    <a:pt x="0" y="24159"/>
                  </a:lnTo>
                  <a:lnTo>
                    <a:pt x="156" y="0"/>
                  </a:lnTo>
                  <a:lnTo>
                    <a:pt x="172853" y="1013"/>
                  </a:lnTo>
                  <a:lnTo>
                    <a:pt x="171996" y="21353"/>
                  </a:lnTo>
                  <a:lnTo>
                    <a:pt x="182750" y="21509"/>
                  </a:lnTo>
                  <a:lnTo>
                    <a:pt x="183763" y="40057"/>
                  </a:lnTo>
                  <a:lnTo>
                    <a:pt x="181815" y="44967"/>
                  </a:lnTo>
                  <a:lnTo>
                    <a:pt x="172463" y="48707"/>
                  </a:lnTo>
                  <a:lnTo>
                    <a:pt x="166696" y="46292"/>
                  </a:lnTo>
                  <a:lnTo>
                    <a:pt x="166696" y="70217"/>
                  </a:lnTo>
                  <a:lnTo>
                    <a:pt x="161397" y="79413"/>
                  </a:lnTo>
                  <a:lnTo>
                    <a:pt x="155630" y="82920"/>
                  </a:lnTo>
                  <a:lnTo>
                    <a:pt x="142304" y="77152"/>
                  </a:lnTo>
                  <a:lnTo>
                    <a:pt x="139030" y="79179"/>
                  </a:lnTo>
                  <a:lnTo>
                    <a:pt x="140122" y="83855"/>
                  </a:lnTo>
                  <a:lnTo>
                    <a:pt x="148460" y="88920"/>
                  </a:lnTo>
                  <a:lnTo>
                    <a:pt x="137394" y="94531"/>
                  </a:lnTo>
                  <a:lnTo>
                    <a:pt x="138641" y="117521"/>
                  </a:lnTo>
                  <a:lnTo>
                    <a:pt x="136536" y="121340"/>
                  </a:lnTo>
                  <a:lnTo>
                    <a:pt x="129211" y="123366"/>
                  </a:lnTo>
                  <a:lnTo>
                    <a:pt x="118378" y="122431"/>
                  </a:lnTo>
                  <a:lnTo>
                    <a:pt x="107624" y="113936"/>
                  </a:lnTo>
                  <a:lnTo>
                    <a:pt x="101935" y="90245"/>
                  </a:lnTo>
                  <a:lnTo>
                    <a:pt x="105909" y="84478"/>
                  </a:lnTo>
                  <a:lnTo>
                    <a:pt x="113625" y="80348"/>
                  </a:lnTo>
                  <a:lnTo>
                    <a:pt x="114949" y="74892"/>
                  </a:lnTo>
                  <a:lnTo>
                    <a:pt x="108014" y="62190"/>
                  </a:lnTo>
                  <a:lnTo>
                    <a:pt x="101078" y="59852"/>
                  </a:lnTo>
                  <a:lnTo>
                    <a:pt x="90869" y="63904"/>
                  </a:lnTo>
                  <a:lnTo>
                    <a:pt x="89544" y="71464"/>
                  </a:lnTo>
                  <a:lnTo>
                    <a:pt x="85647" y="76451"/>
                  </a:lnTo>
                  <a:lnTo>
                    <a:pt x="83231" y="71619"/>
                  </a:lnTo>
                  <a:lnTo>
                    <a:pt x="70918" y="63359"/>
                  </a:lnTo>
                  <a:lnTo>
                    <a:pt x="70684" y="72321"/>
                  </a:lnTo>
                  <a:lnTo>
                    <a:pt x="62813" y="75360"/>
                  </a:lnTo>
                  <a:lnTo>
                    <a:pt x="56501" y="86271"/>
                  </a:lnTo>
                  <a:lnTo>
                    <a:pt x="42784" y="89933"/>
                  </a:lnTo>
                  <a:lnTo>
                    <a:pt x="30238" y="84400"/>
                  </a:lnTo>
                  <a:lnTo>
                    <a:pt x="28991" y="65307"/>
                  </a:lnTo>
                  <a:lnTo>
                    <a:pt x="27276" y="61021"/>
                  </a:lnTo>
                  <a:lnTo>
                    <a:pt x="22990" y="59150"/>
                  </a:lnTo>
                  <a:lnTo>
                    <a:pt x="11066" y="55955"/>
                  </a:lnTo>
                  <a:lnTo>
                    <a:pt x="390" y="60475"/>
                  </a:lnTo>
                  <a:close/>
                </a:path>
              </a:pathLst>
            </a:custGeom>
            <a:noFill/>
            <a:ln w="4208" cap="flat">
              <a:solidFill>
                <a:srgbClr val="FFFFFF"/>
              </a:solidFill>
              <a:prstDash val="solid"/>
              <a:miter/>
            </a:ln>
          </p:spPr>
          <p:txBody>
            <a:bodyPr rtlCol="0" anchor="ctr"/>
            <a:lstStyle/>
            <a:p>
              <a:endParaRPr lang="en-US"/>
            </a:p>
          </p:txBody>
        </p:sp>
      </p:grpSp>
      <p:grpSp>
        <p:nvGrpSpPr>
          <p:cNvPr id="235" name="Group 234">
            <a:extLst>
              <a:ext uri="{FF2B5EF4-FFF2-40B4-BE49-F238E27FC236}">
                <a16:creationId xmlns:a16="http://schemas.microsoft.com/office/drawing/2014/main" id="{202936CF-75AF-4755-9F43-18BFE81E0666}"/>
              </a:ext>
            </a:extLst>
          </p:cNvPr>
          <p:cNvGrpSpPr/>
          <p:nvPr/>
        </p:nvGrpSpPr>
        <p:grpSpPr>
          <a:xfrm>
            <a:off x="6977368" y="2946494"/>
            <a:ext cx="3199747" cy="3354541"/>
            <a:chOff x="12861285" y="3723972"/>
            <a:chExt cx="2335939" cy="2448945"/>
          </a:xfrm>
        </p:grpSpPr>
        <p:sp>
          <p:nvSpPr>
            <p:cNvPr id="236" name="Freeform: Shape 235">
              <a:extLst>
                <a:ext uri="{FF2B5EF4-FFF2-40B4-BE49-F238E27FC236}">
                  <a16:creationId xmlns:a16="http://schemas.microsoft.com/office/drawing/2014/main" id="{217C0679-1626-4596-BD91-08D438C929EF}"/>
                </a:ext>
              </a:extLst>
            </p:cNvPr>
            <p:cNvSpPr/>
            <p:nvPr/>
          </p:nvSpPr>
          <p:spPr>
            <a:xfrm>
              <a:off x="12963380" y="5959443"/>
              <a:ext cx="54562" cy="73083"/>
            </a:xfrm>
            <a:custGeom>
              <a:avLst/>
              <a:gdLst>
                <a:gd name="connsiteX0" fmla="*/ 5033 w 54562"/>
                <a:gd name="connsiteY0" fmla="*/ 5553 h 73083"/>
                <a:gd name="connsiteX1" fmla="*/ 22568 w 54562"/>
                <a:gd name="connsiteY1" fmla="*/ 20 h 73083"/>
                <a:gd name="connsiteX2" fmla="*/ 40102 w 54562"/>
                <a:gd name="connsiteY2" fmla="*/ 5553 h 73083"/>
                <a:gd name="connsiteX3" fmla="*/ 47115 w 54562"/>
                <a:gd name="connsiteY3" fmla="*/ 19269 h 73083"/>
                <a:gd name="connsiteX4" fmla="*/ 40802 w 54562"/>
                <a:gd name="connsiteY4" fmla="*/ 33297 h 73083"/>
                <a:gd name="connsiteX5" fmla="*/ 49688 w 54562"/>
                <a:gd name="connsiteY5" fmla="*/ 51143 h 73083"/>
                <a:gd name="connsiteX6" fmla="*/ 41895 w 54562"/>
                <a:gd name="connsiteY6" fmla="*/ 66730 h 73083"/>
                <a:gd name="connsiteX7" fmla="*/ 2929 w 54562"/>
                <a:gd name="connsiteY7" fmla="*/ 66730 h 73083"/>
                <a:gd name="connsiteX8" fmla="*/ -4865 w 54562"/>
                <a:gd name="connsiteY8" fmla="*/ 51143 h 73083"/>
                <a:gd name="connsiteX9" fmla="*/ 4021 w 54562"/>
                <a:gd name="connsiteY9" fmla="*/ 33297 h 73083"/>
                <a:gd name="connsiteX10" fmla="*/ -2372 w 54562"/>
                <a:gd name="connsiteY10" fmla="*/ 19269 h 73083"/>
                <a:gd name="connsiteX11" fmla="*/ 5033 w 54562"/>
                <a:gd name="connsiteY11" fmla="*/ 5553 h 73083"/>
                <a:gd name="connsiteX12" fmla="*/ 14930 w 54562"/>
                <a:gd name="connsiteY12" fmla="*/ 57690 h 73083"/>
                <a:gd name="connsiteX13" fmla="*/ 30517 w 54562"/>
                <a:gd name="connsiteY13" fmla="*/ 57690 h 73083"/>
                <a:gd name="connsiteX14" fmla="*/ 34101 w 54562"/>
                <a:gd name="connsiteY14" fmla="*/ 50754 h 73083"/>
                <a:gd name="connsiteX15" fmla="*/ 30673 w 54562"/>
                <a:gd name="connsiteY15" fmla="*/ 43740 h 73083"/>
                <a:gd name="connsiteX16" fmla="*/ 15086 w 54562"/>
                <a:gd name="connsiteY16" fmla="*/ 43740 h 73083"/>
                <a:gd name="connsiteX17" fmla="*/ 11658 w 54562"/>
                <a:gd name="connsiteY17" fmla="*/ 50754 h 73083"/>
                <a:gd name="connsiteX18" fmla="*/ 14930 w 54562"/>
                <a:gd name="connsiteY18" fmla="*/ 57690 h 73083"/>
                <a:gd name="connsiteX19" fmla="*/ 15867 w 54562"/>
                <a:gd name="connsiteY19" fmla="*/ 26517 h 73083"/>
                <a:gd name="connsiteX20" fmla="*/ 29349 w 54562"/>
                <a:gd name="connsiteY20" fmla="*/ 26517 h 73083"/>
                <a:gd name="connsiteX21" fmla="*/ 32229 w 54562"/>
                <a:gd name="connsiteY21" fmla="*/ 20516 h 73083"/>
                <a:gd name="connsiteX22" fmla="*/ 29425 w 54562"/>
                <a:gd name="connsiteY22" fmla="*/ 14438 h 73083"/>
                <a:gd name="connsiteX23" fmla="*/ 15787 w 54562"/>
                <a:gd name="connsiteY23" fmla="*/ 14438 h 73083"/>
                <a:gd name="connsiteX24" fmla="*/ 12982 w 54562"/>
                <a:gd name="connsiteY24" fmla="*/ 20516 h 73083"/>
                <a:gd name="connsiteX25" fmla="*/ 15867 w 54562"/>
                <a:gd name="connsiteY25" fmla="*/ 26751 h 73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4562" h="73083">
                  <a:moveTo>
                    <a:pt x="5033" y="5553"/>
                  </a:moveTo>
                  <a:cubicBezTo>
                    <a:pt x="10098" y="1758"/>
                    <a:pt x="16255" y="-198"/>
                    <a:pt x="22568" y="20"/>
                  </a:cubicBezTo>
                  <a:cubicBezTo>
                    <a:pt x="28881" y="-222"/>
                    <a:pt x="35114" y="1735"/>
                    <a:pt x="40102" y="5553"/>
                  </a:cubicBezTo>
                  <a:cubicBezTo>
                    <a:pt x="44467" y="8741"/>
                    <a:pt x="47115" y="13837"/>
                    <a:pt x="47115" y="19269"/>
                  </a:cubicBezTo>
                  <a:cubicBezTo>
                    <a:pt x="47115" y="24639"/>
                    <a:pt x="44855" y="29759"/>
                    <a:pt x="40802" y="33297"/>
                  </a:cubicBezTo>
                  <a:cubicBezTo>
                    <a:pt x="46491" y="37420"/>
                    <a:pt x="49844" y="44098"/>
                    <a:pt x="49688" y="51143"/>
                  </a:cubicBezTo>
                  <a:cubicBezTo>
                    <a:pt x="49608" y="57261"/>
                    <a:pt x="46727" y="63020"/>
                    <a:pt x="41895" y="66730"/>
                  </a:cubicBezTo>
                  <a:cubicBezTo>
                    <a:pt x="30281" y="75201"/>
                    <a:pt x="14539" y="75201"/>
                    <a:pt x="2929" y="66730"/>
                  </a:cubicBezTo>
                  <a:cubicBezTo>
                    <a:pt x="-1904" y="63020"/>
                    <a:pt x="-4788" y="57261"/>
                    <a:pt x="-4865" y="51143"/>
                  </a:cubicBezTo>
                  <a:cubicBezTo>
                    <a:pt x="-5021" y="44098"/>
                    <a:pt x="-1668" y="37420"/>
                    <a:pt x="4021" y="33297"/>
                  </a:cubicBezTo>
                  <a:cubicBezTo>
                    <a:pt x="-32" y="29774"/>
                    <a:pt x="-2372" y="24654"/>
                    <a:pt x="-2372" y="19269"/>
                  </a:cubicBezTo>
                  <a:cubicBezTo>
                    <a:pt x="-2292" y="13767"/>
                    <a:pt x="512" y="8647"/>
                    <a:pt x="5033" y="5553"/>
                  </a:cubicBezTo>
                  <a:close/>
                  <a:moveTo>
                    <a:pt x="14930" y="57690"/>
                  </a:moveTo>
                  <a:cubicBezTo>
                    <a:pt x="19607" y="61017"/>
                    <a:pt x="25840" y="61017"/>
                    <a:pt x="30517" y="57690"/>
                  </a:cubicBezTo>
                  <a:cubicBezTo>
                    <a:pt x="32853" y="56186"/>
                    <a:pt x="34257" y="53544"/>
                    <a:pt x="34101" y="50754"/>
                  </a:cubicBezTo>
                  <a:cubicBezTo>
                    <a:pt x="34257" y="47972"/>
                    <a:pt x="33009" y="45298"/>
                    <a:pt x="30673" y="43740"/>
                  </a:cubicBezTo>
                  <a:cubicBezTo>
                    <a:pt x="25996" y="40545"/>
                    <a:pt x="19763" y="40545"/>
                    <a:pt x="15086" y="43740"/>
                  </a:cubicBezTo>
                  <a:cubicBezTo>
                    <a:pt x="12746" y="45298"/>
                    <a:pt x="11502" y="47972"/>
                    <a:pt x="11658" y="50754"/>
                  </a:cubicBezTo>
                  <a:cubicBezTo>
                    <a:pt x="11422" y="53482"/>
                    <a:pt x="12670" y="56108"/>
                    <a:pt x="14930" y="57690"/>
                  </a:cubicBezTo>
                  <a:close/>
                  <a:moveTo>
                    <a:pt x="15867" y="26517"/>
                  </a:moveTo>
                  <a:cubicBezTo>
                    <a:pt x="19763" y="29743"/>
                    <a:pt x="25452" y="29743"/>
                    <a:pt x="29349" y="26517"/>
                  </a:cubicBezTo>
                  <a:cubicBezTo>
                    <a:pt x="31141" y="25052"/>
                    <a:pt x="32229" y="22846"/>
                    <a:pt x="32229" y="20516"/>
                  </a:cubicBezTo>
                  <a:cubicBezTo>
                    <a:pt x="32229" y="18171"/>
                    <a:pt x="31217" y="15942"/>
                    <a:pt x="29425" y="14438"/>
                  </a:cubicBezTo>
                  <a:cubicBezTo>
                    <a:pt x="25452" y="11219"/>
                    <a:pt x="19763" y="11219"/>
                    <a:pt x="15787" y="14438"/>
                  </a:cubicBezTo>
                  <a:cubicBezTo>
                    <a:pt x="13994" y="15942"/>
                    <a:pt x="12982" y="18171"/>
                    <a:pt x="12982" y="20516"/>
                  </a:cubicBezTo>
                  <a:cubicBezTo>
                    <a:pt x="12902" y="22932"/>
                    <a:pt x="13994" y="25231"/>
                    <a:pt x="15867" y="26751"/>
                  </a:cubicBezTo>
                  <a:close/>
                </a:path>
              </a:pathLst>
            </a:custGeom>
            <a:solidFill>
              <a:srgbClr val="6D6E71"/>
            </a:solidFill>
            <a:ln w="7792" cap="flat">
              <a:noFill/>
              <a:prstDash val="solid"/>
              <a:miter/>
            </a:ln>
          </p:spPr>
          <p:txBody>
            <a:bodyPr rtlCol="0" anchor="ctr"/>
            <a:lstStyle/>
            <a:p>
              <a:endParaRPr lang="en-US"/>
            </a:p>
          </p:txBody>
        </p:sp>
        <p:sp>
          <p:nvSpPr>
            <p:cNvPr id="237" name="Freeform: Shape 236">
              <a:extLst>
                <a:ext uri="{FF2B5EF4-FFF2-40B4-BE49-F238E27FC236}">
                  <a16:creationId xmlns:a16="http://schemas.microsoft.com/office/drawing/2014/main" id="{FBA25D84-093F-4CC8-97F8-72408C1ECA3A}"/>
                </a:ext>
              </a:extLst>
            </p:cNvPr>
            <p:cNvSpPr/>
            <p:nvPr/>
          </p:nvSpPr>
          <p:spPr>
            <a:xfrm>
              <a:off x="13028067" y="5959133"/>
              <a:ext cx="51123" cy="72183"/>
            </a:xfrm>
            <a:custGeom>
              <a:avLst/>
              <a:gdLst>
                <a:gd name="connsiteX0" fmla="*/ 26071 w 51123"/>
                <a:gd name="connsiteY0" fmla="*/ 29554 h 72183"/>
                <a:gd name="connsiteX1" fmla="*/ 28719 w 51123"/>
                <a:gd name="connsiteY1" fmla="*/ 22229 h 72183"/>
                <a:gd name="connsiteX2" fmla="*/ 26383 w 51123"/>
                <a:gd name="connsiteY2" fmla="*/ 16306 h 72183"/>
                <a:gd name="connsiteX3" fmla="*/ 20458 w 51123"/>
                <a:gd name="connsiteY3" fmla="*/ 13890 h 72183"/>
                <a:gd name="connsiteX4" fmla="*/ 7756 w 51123"/>
                <a:gd name="connsiteY4" fmla="*/ 23398 h 72183"/>
                <a:gd name="connsiteX5" fmla="*/ -4870 w 51123"/>
                <a:gd name="connsiteY5" fmla="*/ 15605 h 72183"/>
                <a:gd name="connsiteX6" fmla="*/ 5964 w 51123"/>
                <a:gd name="connsiteY6" fmla="*/ 3915 h 72183"/>
                <a:gd name="connsiteX7" fmla="*/ 21082 w 51123"/>
                <a:gd name="connsiteY7" fmla="*/ 18 h 72183"/>
                <a:gd name="connsiteX8" fmla="*/ 37216 w 51123"/>
                <a:gd name="connsiteY8" fmla="*/ 5863 h 72183"/>
                <a:gd name="connsiteX9" fmla="*/ 44150 w 51123"/>
                <a:gd name="connsiteY9" fmla="*/ 21450 h 72183"/>
                <a:gd name="connsiteX10" fmla="*/ 41345 w 51123"/>
                <a:gd name="connsiteY10" fmla="*/ 31970 h 72183"/>
                <a:gd name="connsiteX11" fmla="*/ 31060 w 51123"/>
                <a:gd name="connsiteY11" fmla="*/ 44751 h 72183"/>
                <a:gd name="connsiteX12" fmla="*/ 18278 w 51123"/>
                <a:gd name="connsiteY12" fmla="*/ 58000 h 72183"/>
                <a:gd name="connsiteX13" fmla="*/ 46254 w 51123"/>
                <a:gd name="connsiteY13" fmla="*/ 58000 h 72183"/>
                <a:gd name="connsiteX14" fmla="*/ 46254 w 51123"/>
                <a:gd name="connsiteY14" fmla="*/ 72183 h 72183"/>
                <a:gd name="connsiteX15" fmla="*/ -3466 w 51123"/>
                <a:gd name="connsiteY15" fmla="*/ 72183 h 72183"/>
                <a:gd name="connsiteX16" fmla="*/ -3466 w 51123"/>
                <a:gd name="connsiteY16" fmla="*/ 60416 h 72183"/>
                <a:gd name="connsiteX17" fmla="*/ 17342 w 51123"/>
                <a:gd name="connsiteY17" fmla="*/ 39218 h 72183"/>
                <a:gd name="connsiteX18" fmla="*/ 26071 w 51123"/>
                <a:gd name="connsiteY18" fmla="*/ 29554 h 72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123" h="72183">
                  <a:moveTo>
                    <a:pt x="26071" y="29554"/>
                  </a:moveTo>
                  <a:cubicBezTo>
                    <a:pt x="27707" y="27451"/>
                    <a:pt x="28643" y="24886"/>
                    <a:pt x="28719" y="22229"/>
                  </a:cubicBezTo>
                  <a:cubicBezTo>
                    <a:pt x="28799" y="20008"/>
                    <a:pt x="27939" y="17857"/>
                    <a:pt x="26383" y="16306"/>
                  </a:cubicBezTo>
                  <a:cubicBezTo>
                    <a:pt x="24823" y="14693"/>
                    <a:pt x="22718" y="13813"/>
                    <a:pt x="20458" y="13890"/>
                  </a:cubicBezTo>
                  <a:cubicBezTo>
                    <a:pt x="15941" y="13890"/>
                    <a:pt x="11733" y="17086"/>
                    <a:pt x="7756" y="23398"/>
                  </a:cubicBezTo>
                  <a:lnTo>
                    <a:pt x="-4870" y="15605"/>
                  </a:lnTo>
                  <a:cubicBezTo>
                    <a:pt x="-2061" y="11015"/>
                    <a:pt x="1599" y="7040"/>
                    <a:pt x="5964" y="3915"/>
                  </a:cubicBezTo>
                  <a:cubicBezTo>
                    <a:pt x="10484" y="1180"/>
                    <a:pt x="15785" y="-177"/>
                    <a:pt x="21082" y="18"/>
                  </a:cubicBezTo>
                  <a:cubicBezTo>
                    <a:pt x="27007" y="-44"/>
                    <a:pt x="32696" y="2029"/>
                    <a:pt x="37216" y="5863"/>
                  </a:cubicBezTo>
                  <a:cubicBezTo>
                    <a:pt x="41813" y="9713"/>
                    <a:pt x="44386" y="15464"/>
                    <a:pt x="44150" y="21450"/>
                  </a:cubicBezTo>
                  <a:cubicBezTo>
                    <a:pt x="44150" y="25144"/>
                    <a:pt x="43137" y="28768"/>
                    <a:pt x="41345" y="31970"/>
                  </a:cubicBezTo>
                  <a:cubicBezTo>
                    <a:pt x="38385" y="36607"/>
                    <a:pt x="34956" y="40894"/>
                    <a:pt x="31060" y="44751"/>
                  </a:cubicBezTo>
                  <a:lnTo>
                    <a:pt x="18278" y="58000"/>
                  </a:lnTo>
                  <a:lnTo>
                    <a:pt x="46254" y="58000"/>
                  </a:lnTo>
                  <a:lnTo>
                    <a:pt x="46254" y="72183"/>
                  </a:lnTo>
                  <a:lnTo>
                    <a:pt x="-3466" y="72183"/>
                  </a:lnTo>
                  <a:lnTo>
                    <a:pt x="-3466" y="60416"/>
                  </a:lnTo>
                  <a:lnTo>
                    <a:pt x="17342" y="39218"/>
                  </a:lnTo>
                  <a:cubicBezTo>
                    <a:pt x="20458" y="36179"/>
                    <a:pt x="23342" y="32953"/>
                    <a:pt x="26071" y="29554"/>
                  </a:cubicBezTo>
                  <a:close/>
                </a:path>
              </a:pathLst>
            </a:custGeom>
            <a:solidFill>
              <a:srgbClr val="6D6E71"/>
            </a:solidFill>
            <a:ln w="7792" cap="flat">
              <a:noFill/>
              <a:prstDash val="solid"/>
              <a:miter/>
            </a:ln>
          </p:spPr>
          <p:txBody>
            <a:bodyPr rtlCol="0" anchor="ctr"/>
            <a:lstStyle/>
            <a:p>
              <a:endParaRPr lang="en-US"/>
            </a:p>
          </p:txBody>
        </p:sp>
        <p:sp>
          <p:nvSpPr>
            <p:cNvPr id="238" name="Freeform: Shape 237">
              <a:extLst>
                <a:ext uri="{FF2B5EF4-FFF2-40B4-BE49-F238E27FC236}">
                  <a16:creationId xmlns:a16="http://schemas.microsoft.com/office/drawing/2014/main" id="{3357BADF-B772-4E2A-AD33-24FDDECEE294}"/>
                </a:ext>
              </a:extLst>
            </p:cNvPr>
            <p:cNvSpPr/>
            <p:nvPr/>
          </p:nvSpPr>
          <p:spPr>
            <a:xfrm>
              <a:off x="13091190" y="5961489"/>
              <a:ext cx="69832" cy="71624"/>
            </a:xfrm>
            <a:custGeom>
              <a:avLst/>
              <a:gdLst>
                <a:gd name="connsiteX0" fmla="*/ 24981 w 69832"/>
                <a:gd name="connsiteY0" fmla="*/ 15586 h 71624"/>
                <a:gd name="connsiteX1" fmla="*/ 20697 w 69832"/>
                <a:gd name="connsiteY1" fmla="*/ 25640 h 71624"/>
                <a:gd name="connsiteX2" fmla="*/ -658 w 69832"/>
                <a:gd name="connsiteY2" fmla="*/ 25640 h 71624"/>
                <a:gd name="connsiteX3" fmla="*/ -4867 w 69832"/>
                <a:gd name="connsiteY3" fmla="*/ 15508 h 71624"/>
                <a:gd name="connsiteX4" fmla="*/ -658 w 69832"/>
                <a:gd name="connsiteY4" fmla="*/ 5455 h 71624"/>
                <a:gd name="connsiteX5" fmla="*/ 20697 w 69832"/>
                <a:gd name="connsiteY5" fmla="*/ 5455 h 71624"/>
                <a:gd name="connsiteX6" fmla="*/ 24981 w 69832"/>
                <a:gd name="connsiteY6" fmla="*/ 15586 h 71624"/>
                <a:gd name="connsiteX7" fmla="*/ 63947 w 69832"/>
                <a:gd name="connsiteY7" fmla="*/ 0 h 71624"/>
                <a:gd name="connsiteX8" fmla="*/ 13216 w 69832"/>
                <a:gd name="connsiteY8" fmla="*/ 70762 h 71624"/>
                <a:gd name="connsiteX9" fmla="*/ -4243 w 69832"/>
                <a:gd name="connsiteY9" fmla="*/ 70762 h 71624"/>
                <a:gd name="connsiteX10" fmla="*/ 46645 w 69832"/>
                <a:gd name="connsiteY10" fmla="*/ 0 h 71624"/>
                <a:gd name="connsiteX11" fmla="*/ 7059 w 69832"/>
                <a:gd name="connsiteY11" fmla="*/ 19561 h 71624"/>
                <a:gd name="connsiteX12" fmla="*/ 10095 w 69832"/>
                <a:gd name="connsiteY12" fmla="*/ 20964 h 71624"/>
                <a:gd name="connsiteX13" fmla="*/ 13136 w 69832"/>
                <a:gd name="connsiteY13" fmla="*/ 19561 h 71624"/>
                <a:gd name="connsiteX14" fmla="*/ 14304 w 69832"/>
                <a:gd name="connsiteY14" fmla="*/ 15976 h 71624"/>
                <a:gd name="connsiteX15" fmla="*/ 13136 w 69832"/>
                <a:gd name="connsiteY15" fmla="*/ 12313 h 71624"/>
                <a:gd name="connsiteX16" fmla="*/ 10095 w 69832"/>
                <a:gd name="connsiteY16" fmla="*/ 10833 h 71624"/>
                <a:gd name="connsiteX17" fmla="*/ 7135 w 69832"/>
                <a:gd name="connsiteY17" fmla="*/ 12313 h 71624"/>
                <a:gd name="connsiteX18" fmla="*/ 5887 w 69832"/>
                <a:gd name="connsiteY18" fmla="*/ 15976 h 71624"/>
                <a:gd name="connsiteX19" fmla="*/ 6979 w 69832"/>
                <a:gd name="connsiteY19" fmla="*/ 19171 h 71624"/>
                <a:gd name="connsiteX20" fmla="*/ 64960 w 69832"/>
                <a:gd name="connsiteY20" fmla="*/ 57436 h 71624"/>
                <a:gd name="connsiteX21" fmla="*/ 60751 w 69832"/>
                <a:gd name="connsiteY21" fmla="*/ 67489 h 71624"/>
                <a:gd name="connsiteX22" fmla="*/ 49997 w 69832"/>
                <a:gd name="connsiteY22" fmla="*/ 71619 h 71624"/>
                <a:gd name="connsiteX23" fmla="*/ 39320 w 69832"/>
                <a:gd name="connsiteY23" fmla="*/ 67411 h 71624"/>
                <a:gd name="connsiteX24" fmla="*/ 39164 w 69832"/>
                <a:gd name="connsiteY24" fmla="*/ 47461 h 71624"/>
                <a:gd name="connsiteX25" fmla="*/ 39320 w 69832"/>
                <a:gd name="connsiteY25" fmla="*/ 47305 h 71624"/>
                <a:gd name="connsiteX26" fmla="*/ 49997 w 69832"/>
                <a:gd name="connsiteY26" fmla="*/ 43097 h 71624"/>
                <a:gd name="connsiteX27" fmla="*/ 60751 w 69832"/>
                <a:gd name="connsiteY27" fmla="*/ 47305 h 71624"/>
                <a:gd name="connsiteX28" fmla="*/ 64883 w 69832"/>
                <a:gd name="connsiteY28" fmla="*/ 57046 h 71624"/>
                <a:gd name="connsiteX29" fmla="*/ 46957 w 69832"/>
                <a:gd name="connsiteY29" fmla="*/ 61021 h 71624"/>
                <a:gd name="connsiteX30" fmla="*/ 49997 w 69832"/>
                <a:gd name="connsiteY30" fmla="*/ 62345 h 71624"/>
                <a:gd name="connsiteX31" fmla="*/ 53038 w 69832"/>
                <a:gd name="connsiteY31" fmla="*/ 61021 h 71624"/>
                <a:gd name="connsiteX32" fmla="*/ 54206 w 69832"/>
                <a:gd name="connsiteY32" fmla="*/ 57436 h 71624"/>
                <a:gd name="connsiteX33" fmla="*/ 53038 w 69832"/>
                <a:gd name="connsiteY33" fmla="*/ 53695 h 71624"/>
                <a:gd name="connsiteX34" fmla="*/ 49997 w 69832"/>
                <a:gd name="connsiteY34" fmla="*/ 52214 h 71624"/>
                <a:gd name="connsiteX35" fmla="*/ 47037 w 69832"/>
                <a:gd name="connsiteY35" fmla="*/ 53695 h 71624"/>
                <a:gd name="connsiteX36" fmla="*/ 45869 w 69832"/>
                <a:gd name="connsiteY36" fmla="*/ 57436 h 71624"/>
                <a:gd name="connsiteX37" fmla="*/ 46881 w 69832"/>
                <a:gd name="connsiteY37" fmla="*/ 60631 h 7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9832" h="71624">
                  <a:moveTo>
                    <a:pt x="24981" y="15586"/>
                  </a:moveTo>
                  <a:cubicBezTo>
                    <a:pt x="25058" y="19397"/>
                    <a:pt x="23501" y="23060"/>
                    <a:pt x="20697" y="25640"/>
                  </a:cubicBezTo>
                  <a:cubicBezTo>
                    <a:pt x="14696" y="31282"/>
                    <a:pt x="5342" y="31282"/>
                    <a:pt x="-658" y="25640"/>
                  </a:cubicBezTo>
                  <a:cubicBezTo>
                    <a:pt x="-3387" y="22990"/>
                    <a:pt x="-4943" y="19319"/>
                    <a:pt x="-4867" y="15508"/>
                  </a:cubicBezTo>
                  <a:cubicBezTo>
                    <a:pt x="-4943" y="11713"/>
                    <a:pt x="-3387" y="8074"/>
                    <a:pt x="-658" y="5455"/>
                  </a:cubicBezTo>
                  <a:cubicBezTo>
                    <a:pt x="5342" y="-187"/>
                    <a:pt x="14696" y="-187"/>
                    <a:pt x="20697" y="5455"/>
                  </a:cubicBezTo>
                  <a:cubicBezTo>
                    <a:pt x="23501" y="8066"/>
                    <a:pt x="25058" y="11752"/>
                    <a:pt x="24981" y="15586"/>
                  </a:cubicBezTo>
                  <a:close/>
                  <a:moveTo>
                    <a:pt x="63947" y="0"/>
                  </a:moveTo>
                  <a:lnTo>
                    <a:pt x="13216" y="70762"/>
                  </a:lnTo>
                  <a:lnTo>
                    <a:pt x="-4243" y="70762"/>
                  </a:lnTo>
                  <a:lnTo>
                    <a:pt x="46645" y="0"/>
                  </a:lnTo>
                  <a:close/>
                  <a:moveTo>
                    <a:pt x="7059" y="19561"/>
                  </a:moveTo>
                  <a:cubicBezTo>
                    <a:pt x="7759" y="20480"/>
                    <a:pt x="8927" y="21003"/>
                    <a:pt x="10095" y="20964"/>
                  </a:cubicBezTo>
                  <a:cubicBezTo>
                    <a:pt x="11267" y="20964"/>
                    <a:pt x="12356" y="20457"/>
                    <a:pt x="13136" y="19561"/>
                  </a:cubicBezTo>
                  <a:cubicBezTo>
                    <a:pt x="13916" y="18548"/>
                    <a:pt x="14384" y="17270"/>
                    <a:pt x="14304" y="15976"/>
                  </a:cubicBezTo>
                  <a:cubicBezTo>
                    <a:pt x="14384" y="14659"/>
                    <a:pt x="13916" y="13357"/>
                    <a:pt x="13136" y="12313"/>
                  </a:cubicBezTo>
                  <a:cubicBezTo>
                    <a:pt x="12435" y="11370"/>
                    <a:pt x="11267" y="10825"/>
                    <a:pt x="10095" y="10833"/>
                  </a:cubicBezTo>
                  <a:cubicBezTo>
                    <a:pt x="8927" y="10817"/>
                    <a:pt x="7835" y="11363"/>
                    <a:pt x="7135" y="12313"/>
                  </a:cubicBezTo>
                  <a:cubicBezTo>
                    <a:pt x="6279" y="13327"/>
                    <a:pt x="5810" y="14644"/>
                    <a:pt x="5887" y="15976"/>
                  </a:cubicBezTo>
                  <a:cubicBezTo>
                    <a:pt x="5887" y="17129"/>
                    <a:pt x="6279" y="18251"/>
                    <a:pt x="6979" y="19171"/>
                  </a:cubicBezTo>
                  <a:close/>
                  <a:moveTo>
                    <a:pt x="64960" y="57436"/>
                  </a:moveTo>
                  <a:cubicBezTo>
                    <a:pt x="65039" y="61231"/>
                    <a:pt x="63479" y="64878"/>
                    <a:pt x="60751" y="67489"/>
                  </a:cubicBezTo>
                  <a:cubicBezTo>
                    <a:pt x="57870" y="70240"/>
                    <a:pt x="53974" y="71721"/>
                    <a:pt x="49997" y="71619"/>
                  </a:cubicBezTo>
                  <a:cubicBezTo>
                    <a:pt x="46025" y="71728"/>
                    <a:pt x="42128" y="70209"/>
                    <a:pt x="39320" y="67411"/>
                  </a:cubicBezTo>
                  <a:cubicBezTo>
                    <a:pt x="33787" y="61948"/>
                    <a:pt x="33711" y="53017"/>
                    <a:pt x="39164" y="47461"/>
                  </a:cubicBezTo>
                  <a:cubicBezTo>
                    <a:pt x="39244" y="47414"/>
                    <a:pt x="39244" y="47359"/>
                    <a:pt x="39320" y="47305"/>
                  </a:cubicBezTo>
                  <a:cubicBezTo>
                    <a:pt x="42128" y="44507"/>
                    <a:pt x="46025" y="42987"/>
                    <a:pt x="49997" y="43097"/>
                  </a:cubicBezTo>
                  <a:cubicBezTo>
                    <a:pt x="53974" y="42987"/>
                    <a:pt x="57870" y="44507"/>
                    <a:pt x="60751" y="47305"/>
                  </a:cubicBezTo>
                  <a:cubicBezTo>
                    <a:pt x="63403" y="49861"/>
                    <a:pt x="64883" y="53375"/>
                    <a:pt x="64883" y="57046"/>
                  </a:cubicBezTo>
                  <a:close/>
                  <a:moveTo>
                    <a:pt x="46957" y="61021"/>
                  </a:moveTo>
                  <a:cubicBezTo>
                    <a:pt x="47737" y="61886"/>
                    <a:pt x="48829" y="62369"/>
                    <a:pt x="49997" y="62345"/>
                  </a:cubicBezTo>
                  <a:cubicBezTo>
                    <a:pt x="51165" y="62338"/>
                    <a:pt x="52258" y="61862"/>
                    <a:pt x="53038" y="61021"/>
                  </a:cubicBezTo>
                  <a:cubicBezTo>
                    <a:pt x="53818" y="60008"/>
                    <a:pt x="54282" y="58730"/>
                    <a:pt x="54206" y="57436"/>
                  </a:cubicBezTo>
                  <a:cubicBezTo>
                    <a:pt x="54282" y="56095"/>
                    <a:pt x="53818" y="54771"/>
                    <a:pt x="53038" y="53695"/>
                  </a:cubicBezTo>
                  <a:cubicBezTo>
                    <a:pt x="52258" y="52776"/>
                    <a:pt x="51165" y="52230"/>
                    <a:pt x="49997" y="52214"/>
                  </a:cubicBezTo>
                  <a:cubicBezTo>
                    <a:pt x="48829" y="52230"/>
                    <a:pt x="47737" y="52776"/>
                    <a:pt x="47037" y="53695"/>
                  </a:cubicBezTo>
                  <a:cubicBezTo>
                    <a:pt x="46257" y="54771"/>
                    <a:pt x="45789" y="56095"/>
                    <a:pt x="45869" y="57436"/>
                  </a:cubicBezTo>
                  <a:cubicBezTo>
                    <a:pt x="45869" y="58582"/>
                    <a:pt x="46181" y="59704"/>
                    <a:pt x="46881" y="60631"/>
                  </a:cubicBezTo>
                  <a:close/>
                </a:path>
              </a:pathLst>
            </a:custGeom>
            <a:solidFill>
              <a:srgbClr val="6D6E71"/>
            </a:solidFill>
            <a:ln w="7792" cap="flat">
              <a:no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id="{DBDCC7F1-2FAF-46F9-87D3-F0DEE8915FD6}"/>
                </a:ext>
              </a:extLst>
            </p:cNvPr>
            <p:cNvSpPr/>
            <p:nvPr/>
          </p:nvSpPr>
          <p:spPr>
            <a:xfrm>
              <a:off x="13198428" y="5976452"/>
              <a:ext cx="57675" cy="56256"/>
            </a:xfrm>
            <a:custGeom>
              <a:avLst/>
              <a:gdLst>
                <a:gd name="connsiteX0" fmla="*/ 52800 w 57675"/>
                <a:gd name="connsiteY0" fmla="*/ 28212 h 56256"/>
                <a:gd name="connsiteX1" fmla="*/ 44615 w 57675"/>
                <a:gd name="connsiteY1" fmla="*/ 48162 h 56256"/>
                <a:gd name="connsiteX2" fmla="*/ 3313 w 57675"/>
                <a:gd name="connsiteY2" fmla="*/ 48162 h 56256"/>
                <a:gd name="connsiteX3" fmla="*/ 3313 w 57675"/>
                <a:gd name="connsiteY3" fmla="*/ 8183 h 56256"/>
                <a:gd name="connsiteX4" fmla="*/ 44615 w 57675"/>
                <a:gd name="connsiteY4" fmla="*/ 8183 h 56256"/>
                <a:gd name="connsiteX5" fmla="*/ 52800 w 57675"/>
                <a:gd name="connsiteY5" fmla="*/ 28212 h 56256"/>
                <a:gd name="connsiteX6" fmla="*/ 10406 w 57675"/>
                <a:gd name="connsiteY6" fmla="*/ 28212 h 56256"/>
                <a:gd name="connsiteX7" fmla="*/ 14222 w 57675"/>
                <a:gd name="connsiteY7" fmla="*/ 39044 h 56256"/>
                <a:gd name="connsiteX8" fmla="*/ 33161 w 57675"/>
                <a:gd name="connsiteY8" fmla="*/ 39582 h 56256"/>
                <a:gd name="connsiteX9" fmla="*/ 33705 w 57675"/>
                <a:gd name="connsiteY9" fmla="*/ 39044 h 56256"/>
                <a:gd name="connsiteX10" fmla="*/ 37526 w 57675"/>
                <a:gd name="connsiteY10" fmla="*/ 28212 h 56256"/>
                <a:gd name="connsiteX11" fmla="*/ 33705 w 57675"/>
                <a:gd name="connsiteY11" fmla="*/ 17223 h 56256"/>
                <a:gd name="connsiteX12" fmla="*/ 14770 w 57675"/>
                <a:gd name="connsiteY12" fmla="*/ 16693 h 56256"/>
                <a:gd name="connsiteX13" fmla="*/ 14222 w 57675"/>
                <a:gd name="connsiteY13" fmla="*/ 17223 h 56256"/>
                <a:gd name="connsiteX14" fmla="*/ 10406 w 57675"/>
                <a:gd name="connsiteY14" fmla="*/ 28212 h 5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7675" h="56256">
                  <a:moveTo>
                    <a:pt x="52800" y="28212"/>
                  </a:moveTo>
                  <a:cubicBezTo>
                    <a:pt x="52956" y="35708"/>
                    <a:pt x="49995" y="42933"/>
                    <a:pt x="44615" y="48162"/>
                  </a:cubicBezTo>
                  <a:cubicBezTo>
                    <a:pt x="33005" y="58955"/>
                    <a:pt x="15002" y="58955"/>
                    <a:pt x="3313" y="48162"/>
                  </a:cubicBezTo>
                  <a:cubicBezTo>
                    <a:pt x="-7597" y="37064"/>
                    <a:pt x="-7597" y="19280"/>
                    <a:pt x="3313" y="8183"/>
                  </a:cubicBezTo>
                  <a:cubicBezTo>
                    <a:pt x="14926" y="-2728"/>
                    <a:pt x="33005" y="-2728"/>
                    <a:pt x="44615" y="8183"/>
                  </a:cubicBezTo>
                  <a:cubicBezTo>
                    <a:pt x="49995" y="13435"/>
                    <a:pt x="52956" y="20691"/>
                    <a:pt x="52800" y="28212"/>
                  </a:cubicBezTo>
                  <a:close/>
                  <a:moveTo>
                    <a:pt x="10406" y="28212"/>
                  </a:moveTo>
                  <a:cubicBezTo>
                    <a:pt x="10250" y="32178"/>
                    <a:pt x="11650" y="36051"/>
                    <a:pt x="14222" y="39044"/>
                  </a:cubicBezTo>
                  <a:cubicBezTo>
                    <a:pt x="19287" y="44421"/>
                    <a:pt x="27784" y="44663"/>
                    <a:pt x="33161" y="39582"/>
                  </a:cubicBezTo>
                  <a:cubicBezTo>
                    <a:pt x="33393" y="39402"/>
                    <a:pt x="33549" y="39231"/>
                    <a:pt x="33705" y="39044"/>
                  </a:cubicBezTo>
                  <a:cubicBezTo>
                    <a:pt x="36278" y="36051"/>
                    <a:pt x="37682" y="32178"/>
                    <a:pt x="37526" y="28212"/>
                  </a:cubicBezTo>
                  <a:cubicBezTo>
                    <a:pt x="37682" y="24198"/>
                    <a:pt x="36278" y="20286"/>
                    <a:pt x="33705" y="17223"/>
                  </a:cubicBezTo>
                  <a:cubicBezTo>
                    <a:pt x="28640" y="11846"/>
                    <a:pt x="20147" y="11604"/>
                    <a:pt x="14770" y="16693"/>
                  </a:cubicBezTo>
                  <a:cubicBezTo>
                    <a:pt x="14614" y="16864"/>
                    <a:pt x="14378" y="17044"/>
                    <a:pt x="14222" y="17223"/>
                  </a:cubicBezTo>
                  <a:cubicBezTo>
                    <a:pt x="11650" y="20286"/>
                    <a:pt x="10250" y="24198"/>
                    <a:pt x="10406" y="28212"/>
                  </a:cubicBezTo>
                  <a:close/>
                </a:path>
              </a:pathLst>
            </a:custGeom>
            <a:solidFill>
              <a:srgbClr val="6D6E71"/>
            </a:solidFill>
            <a:ln w="7792" cap="flat">
              <a:noFill/>
              <a:prstDash val="solid"/>
              <a:miter/>
            </a:ln>
          </p:spPr>
          <p:txBody>
            <a:bodyPr rtlCol="0" anchor="ctr"/>
            <a:lstStyle/>
            <a:p>
              <a:endParaRPr lang="en-US"/>
            </a:p>
          </p:txBody>
        </p:sp>
        <p:sp>
          <p:nvSpPr>
            <p:cNvPr id="240" name="Freeform: Shape 239">
              <a:extLst>
                <a:ext uri="{FF2B5EF4-FFF2-40B4-BE49-F238E27FC236}">
                  <a16:creationId xmlns:a16="http://schemas.microsoft.com/office/drawing/2014/main" id="{04705EA8-25DB-4A10-9E60-12AB2E3C4B3B}"/>
                </a:ext>
              </a:extLst>
            </p:cNvPr>
            <p:cNvSpPr/>
            <p:nvPr/>
          </p:nvSpPr>
          <p:spPr>
            <a:xfrm>
              <a:off x="13263579" y="5955163"/>
              <a:ext cx="39902" cy="76698"/>
            </a:xfrm>
            <a:custGeom>
              <a:avLst/>
              <a:gdLst>
                <a:gd name="connsiteX0" fmla="*/ 17030 w 39902"/>
                <a:gd name="connsiteY0" fmla="*/ 19107 h 76698"/>
                <a:gd name="connsiteX1" fmla="*/ 17030 w 39902"/>
                <a:gd name="connsiteY1" fmla="*/ 22692 h 76698"/>
                <a:gd name="connsiteX2" fmla="*/ 30200 w 39902"/>
                <a:gd name="connsiteY2" fmla="*/ 22692 h 76698"/>
                <a:gd name="connsiteX3" fmla="*/ 30200 w 39902"/>
                <a:gd name="connsiteY3" fmla="*/ 33680 h 76698"/>
                <a:gd name="connsiteX4" fmla="*/ 17030 w 39902"/>
                <a:gd name="connsiteY4" fmla="*/ 33680 h 76698"/>
                <a:gd name="connsiteX5" fmla="*/ 17030 w 39902"/>
                <a:gd name="connsiteY5" fmla="*/ 76698 h 76698"/>
                <a:gd name="connsiteX6" fmla="*/ 1443 w 39902"/>
                <a:gd name="connsiteY6" fmla="*/ 76698 h 76698"/>
                <a:gd name="connsiteX7" fmla="*/ 1443 w 39902"/>
                <a:gd name="connsiteY7" fmla="*/ 33680 h 76698"/>
                <a:gd name="connsiteX8" fmla="*/ -4870 w 39902"/>
                <a:gd name="connsiteY8" fmla="*/ 33680 h 76698"/>
                <a:gd name="connsiteX9" fmla="*/ -4870 w 39902"/>
                <a:gd name="connsiteY9" fmla="*/ 22692 h 76698"/>
                <a:gd name="connsiteX10" fmla="*/ 1443 w 39902"/>
                <a:gd name="connsiteY10" fmla="*/ 22692 h 76698"/>
                <a:gd name="connsiteX11" fmla="*/ 1443 w 39902"/>
                <a:gd name="connsiteY11" fmla="*/ 19418 h 76698"/>
                <a:gd name="connsiteX12" fmla="*/ 18586 w 39902"/>
                <a:gd name="connsiteY12" fmla="*/ 36 h 76698"/>
                <a:gd name="connsiteX13" fmla="*/ 20378 w 39902"/>
                <a:gd name="connsiteY13" fmla="*/ 13 h 76698"/>
                <a:gd name="connsiteX14" fmla="*/ 35032 w 39902"/>
                <a:gd name="connsiteY14" fmla="*/ 6092 h 76698"/>
                <a:gd name="connsiteX15" fmla="*/ 29575 w 39902"/>
                <a:gd name="connsiteY15" fmla="*/ 16301 h 76698"/>
                <a:gd name="connsiteX16" fmla="*/ 22170 w 39902"/>
                <a:gd name="connsiteY16" fmla="*/ 12483 h 76698"/>
                <a:gd name="connsiteX17" fmla="*/ 18274 w 39902"/>
                <a:gd name="connsiteY17" fmla="*/ 14197 h 76698"/>
                <a:gd name="connsiteX18" fmla="*/ 17030 w 39902"/>
                <a:gd name="connsiteY18" fmla="*/ 19107 h 76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902" h="76698">
                  <a:moveTo>
                    <a:pt x="17030" y="19107"/>
                  </a:moveTo>
                  <a:lnTo>
                    <a:pt x="17030" y="22692"/>
                  </a:lnTo>
                  <a:lnTo>
                    <a:pt x="30200" y="22692"/>
                  </a:lnTo>
                  <a:lnTo>
                    <a:pt x="30200" y="33680"/>
                  </a:lnTo>
                  <a:lnTo>
                    <a:pt x="17030" y="33680"/>
                  </a:lnTo>
                  <a:lnTo>
                    <a:pt x="17030" y="76698"/>
                  </a:lnTo>
                  <a:lnTo>
                    <a:pt x="1443" y="76698"/>
                  </a:lnTo>
                  <a:lnTo>
                    <a:pt x="1443" y="33680"/>
                  </a:lnTo>
                  <a:lnTo>
                    <a:pt x="-4870" y="33680"/>
                  </a:lnTo>
                  <a:lnTo>
                    <a:pt x="-4870" y="22692"/>
                  </a:lnTo>
                  <a:lnTo>
                    <a:pt x="1443" y="22692"/>
                  </a:lnTo>
                  <a:lnTo>
                    <a:pt x="1443" y="19418"/>
                  </a:lnTo>
                  <a:cubicBezTo>
                    <a:pt x="819" y="9318"/>
                    <a:pt x="8532" y="644"/>
                    <a:pt x="18586" y="36"/>
                  </a:cubicBezTo>
                  <a:cubicBezTo>
                    <a:pt x="19210" y="-3"/>
                    <a:pt x="19758" y="-10"/>
                    <a:pt x="20378" y="13"/>
                  </a:cubicBezTo>
                  <a:cubicBezTo>
                    <a:pt x="25835" y="68"/>
                    <a:pt x="31136" y="2242"/>
                    <a:pt x="35032" y="6092"/>
                  </a:cubicBezTo>
                  <a:lnTo>
                    <a:pt x="29575" y="16301"/>
                  </a:lnTo>
                  <a:cubicBezTo>
                    <a:pt x="27783" y="14017"/>
                    <a:pt x="25055" y="12622"/>
                    <a:pt x="22170" y="12483"/>
                  </a:cubicBezTo>
                  <a:cubicBezTo>
                    <a:pt x="20690" y="12435"/>
                    <a:pt x="19210" y="13059"/>
                    <a:pt x="18274" y="14197"/>
                  </a:cubicBezTo>
                  <a:cubicBezTo>
                    <a:pt x="17262" y="15623"/>
                    <a:pt x="16794" y="17368"/>
                    <a:pt x="17030" y="19107"/>
                  </a:cubicBezTo>
                  <a:close/>
                </a:path>
              </a:pathLst>
            </a:custGeom>
            <a:solidFill>
              <a:srgbClr val="6D6E71"/>
            </a:solidFill>
            <a:ln w="7792" cap="flat">
              <a:noFill/>
              <a:prstDash val="solid"/>
              <a:miter/>
            </a:ln>
          </p:spPr>
          <p:txBody>
            <a:bodyPr rtlCol="0" anchor="ctr"/>
            <a:lstStyle/>
            <a:p>
              <a:endParaRPr lang="en-US"/>
            </a:p>
          </p:txBody>
        </p:sp>
        <p:sp>
          <p:nvSpPr>
            <p:cNvPr id="241" name="Freeform: Shape 240">
              <a:extLst>
                <a:ext uri="{FF2B5EF4-FFF2-40B4-BE49-F238E27FC236}">
                  <a16:creationId xmlns:a16="http://schemas.microsoft.com/office/drawing/2014/main" id="{6A34E865-C98D-4109-821D-4A4BE384A55D}"/>
                </a:ext>
              </a:extLst>
            </p:cNvPr>
            <p:cNvSpPr/>
            <p:nvPr/>
          </p:nvSpPr>
          <p:spPr>
            <a:xfrm>
              <a:off x="13333132" y="5954861"/>
              <a:ext cx="18199" cy="77000"/>
            </a:xfrm>
            <a:custGeom>
              <a:avLst/>
              <a:gdLst>
                <a:gd name="connsiteX0" fmla="*/ -1948 w 18199"/>
                <a:gd name="connsiteY0" fmla="*/ 15590 h 77000"/>
                <a:gd name="connsiteX1" fmla="*/ -2572 w 18199"/>
                <a:gd name="connsiteY1" fmla="*/ 2934 h 77000"/>
                <a:gd name="connsiteX2" fmla="*/ 4365 w 18199"/>
                <a:gd name="connsiteY2" fmla="*/ 4 h 77000"/>
                <a:gd name="connsiteX3" fmla="*/ 10758 w 18199"/>
                <a:gd name="connsiteY3" fmla="*/ 2575 h 77000"/>
                <a:gd name="connsiteX4" fmla="*/ 10758 w 18199"/>
                <a:gd name="connsiteY4" fmla="*/ 15278 h 77000"/>
                <a:gd name="connsiteX5" fmla="*/ 4365 w 18199"/>
                <a:gd name="connsiteY5" fmla="*/ 17850 h 77000"/>
                <a:gd name="connsiteX6" fmla="*/ -1948 w 18199"/>
                <a:gd name="connsiteY6" fmla="*/ 15590 h 77000"/>
                <a:gd name="connsiteX7" fmla="*/ 12002 w 18199"/>
                <a:gd name="connsiteY7" fmla="*/ 77001 h 77000"/>
                <a:gd name="connsiteX8" fmla="*/ -3192 w 18199"/>
                <a:gd name="connsiteY8" fmla="*/ 77001 h 77000"/>
                <a:gd name="connsiteX9" fmla="*/ -3192 w 18199"/>
                <a:gd name="connsiteY9" fmla="*/ 22448 h 77000"/>
                <a:gd name="connsiteX10" fmla="*/ 12002 w 18199"/>
                <a:gd name="connsiteY10" fmla="*/ 22448 h 7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199" h="77000">
                  <a:moveTo>
                    <a:pt x="-1948" y="15590"/>
                  </a:moveTo>
                  <a:cubicBezTo>
                    <a:pt x="-5608" y="12263"/>
                    <a:pt x="-5844" y="6589"/>
                    <a:pt x="-2572" y="2934"/>
                  </a:cubicBezTo>
                  <a:cubicBezTo>
                    <a:pt x="-776" y="994"/>
                    <a:pt x="1717" y="-74"/>
                    <a:pt x="4365" y="4"/>
                  </a:cubicBezTo>
                  <a:cubicBezTo>
                    <a:pt x="6781" y="-35"/>
                    <a:pt x="9042" y="893"/>
                    <a:pt x="10758" y="2575"/>
                  </a:cubicBezTo>
                  <a:cubicBezTo>
                    <a:pt x="14187" y="6114"/>
                    <a:pt x="14187" y="11740"/>
                    <a:pt x="10758" y="15278"/>
                  </a:cubicBezTo>
                  <a:cubicBezTo>
                    <a:pt x="9042" y="16962"/>
                    <a:pt x="6781" y="17889"/>
                    <a:pt x="4365" y="17850"/>
                  </a:cubicBezTo>
                  <a:cubicBezTo>
                    <a:pt x="2029" y="17983"/>
                    <a:pt x="-232" y="17172"/>
                    <a:pt x="-1948" y="15590"/>
                  </a:cubicBezTo>
                  <a:close/>
                  <a:moveTo>
                    <a:pt x="12002" y="77001"/>
                  </a:moveTo>
                  <a:lnTo>
                    <a:pt x="-3192" y="77001"/>
                  </a:lnTo>
                  <a:lnTo>
                    <a:pt x="-3192" y="22448"/>
                  </a:lnTo>
                  <a:lnTo>
                    <a:pt x="12002" y="22448"/>
                  </a:lnTo>
                  <a:close/>
                </a:path>
              </a:pathLst>
            </a:custGeom>
            <a:solidFill>
              <a:srgbClr val="6D6E71"/>
            </a:solidFill>
            <a:ln w="7792" cap="flat">
              <a:noFill/>
              <a:prstDash val="solid"/>
              <a:miter/>
            </a:ln>
          </p:spPr>
          <p:txBody>
            <a:bodyPr rtlCol="0" anchor="ctr"/>
            <a:lstStyle/>
            <a:p>
              <a:endParaRPr lang="en-US"/>
            </a:p>
          </p:txBody>
        </p:sp>
        <p:sp>
          <p:nvSpPr>
            <p:cNvPr id="242" name="Freeform: Shape 241">
              <a:extLst>
                <a:ext uri="{FF2B5EF4-FFF2-40B4-BE49-F238E27FC236}">
                  <a16:creationId xmlns:a16="http://schemas.microsoft.com/office/drawing/2014/main" id="{DBE2352F-A0D8-40D6-9B99-56AE33E03766}"/>
                </a:ext>
              </a:extLst>
            </p:cNvPr>
            <p:cNvSpPr/>
            <p:nvPr/>
          </p:nvSpPr>
          <p:spPr>
            <a:xfrm>
              <a:off x="13364578" y="5976370"/>
              <a:ext cx="51062" cy="55491"/>
            </a:xfrm>
            <a:custGeom>
              <a:avLst/>
              <a:gdLst>
                <a:gd name="connsiteX0" fmla="*/ 10093 w 51062"/>
                <a:gd name="connsiteY0" fmla="*/ 25098 h 55491"/>
                <a:gd name="connsiteX1" fmla="*/ 10093 w 51062"/>
                <a:gd name="connsiteY1" fmla="*/ 55492 h 55491"/>
                <a:gd name="connsiteX2" fmla="*/ -4870 w 51062"/>
                <a:gd name="connsiteY2" fmla="*/ 55492 h 55491"/>
                <a:gd name="connsiteX3" fmla="*/ -4870 w 51062"/>
                <a:gd name="connsiteY3" fmla="*/ 940 h 55491"/>
                <a:gd name="connsiteX4" fmla="*/ 10328 w 51062"/>
                <a:gd name="connsiteY4" fmla="*/ 940 h 55491"/>
                <a:gd name="connsiteX5" fmla="*/ 10328 w 51062"/>
                <a:gd name="connsiteY5" fmla="*/ 7018 h 55491"/>
                <a:gd name="connsiteX6" fmla="*/ 25915 w 51062"/>
                <a:gd name="connsiteY6" fmla="*/ 4 h 55491"/>
                <a:gd name="connsiteX7" fmla="*/ 40409 w 51062"/>
                <a:gd name="connsiteY7" fmla="*/ 6083 h 55491"/>
                <a:gd name="connsiteX8" fmla="*/ 46174 w 51062"/>
                <a:gd name="connsiteY8" fmla="*/ 22293 h 55491"/>
                <a:gd name="connsiteX9" fmla="*/ 46174 w 51062"/>
                <a:gd name="connsiteY9" fmla="*/ 55414 h 55491"/>
                <a:gd name="connsiteX10" fmla="*/ 30980 w 51062"/>
                <a:gd name="connsiteY10" fmla="*/ 55414 h 55491"/>
                <a:gd name="connsiteX11" fmla="*/ 30980 w 51062"/>
                <a:gd name="connsiteY11" fmla="*/ 24631 h 55491"/>
                <a:gd name="connsiteX12" fmla="*/ 21782 w 51062"/>
                <a:gd name="connsiteY12" fmla="*/ 12084 h 55491"/>
                <a:gd name="connsiteX13" fmla="*/ 13989 w 51062"/>
                <a:gd name="connsiteY13" fmla="*/ 15357 h 55491"/>
                <a:gd name="connsiteX14" fmla="*/ 10093 w 51062"/>
                <a:gd name="connsiteY14" fmla="*/ 25098 h 55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062" h="55491">
                  <a:moveTo>
                    <a:pt x="10093" y="25098"/>
                  </a:moveTo>
                  <a:lnTo>
                    <a:pt x="10093" y="55492"/>
                  </a:lnTo>
                  <a:lnTo>
                    <a:pt x="-4870" y="55492"/>
                  </a:lnTo>
                  <a:lnTo>
                    <a:pt x="-4870" y="940"/>
                  </a:lnTo>
                  <a:lnTo>
                    <a:pt x="10328" y="940"/>
                  </a:lnTo>
                  <a:lnTo>
                    <a:pt x="10328" y="7018"/>
                  </a:lnTo>
                  <a:cubicBezTo>
                    <a:pt x="14301" y="2615"/>
                    <a:pt x="19990" y="67"/>
                    <a:pt x="25915" y="4"/>
                  </a:cubicBezTo>
                  <a:cubicBezTo>
                    <a:pt x="31368" y="-113"/>
                    <a:pt x="36669" y="2093"/>
                    <a:pt x="40409" y="6083"/>
                  </a:cubicBezTo>
                  <a:cubicBezTo>
                    <a:pt x="44382" y="10525"/>
                    <a:pt x="46410" y="16347"/>
                    <a:pt x="46174" y="22293"/>
                  </a:cubicBezTo>
                  <a:lnTo>
                    <a:pt x="46174" y="55414"/>
                  </a:lnTo>
                  <a:lnTo>
                    <a:pt x="30980" y="55414"/>
                  </a:lnTo>
                  <a:lnTo>
                    <a:pt x="30980" y="24631"/>
                  </a:lnTo>
                  <a:cubicBezTo>
                    <a:pt x="30980" y="16292"/>
                    <a:pt x="27939" y="12084"/>
                    <a:pt x="21782" y="12084"/>
                  </a:cubicBezTo>
                  <a:cubicBezTo>
                    <a:pt x="18822" y="12099"/>
                    <a:pt x="16017" y="13276"/>
                    <a:pt x="13989" y="15357"/>
                  </a:cubicBezTo>
                  <a:cubicBezTo>
                    <a:pt x="11341" y="17905"/>
                    <a:pt x="9937" y="21443"/>
                    <a:pt x="10093" y="25098"/>
                  </a:cubicBezTo>
                  <a:close/>
                </a:path>
              </a:pathLst>
            </a:custGeom>
            <a:solidFill>
              <a:srgbClr val="6D6E71"/>
            </a:solidFill>
            <a:ln w="7792" cap="flat">
              <a:noFill/>
              <a:prstDash val="solid"/>
              <a:miter/>
            </a:ln>
          </p:spPr>
          <p:txBody>
            <a:bodyPr rtlCol="0" anchor="ctr"/>
            <a:lstStyle/>
            <a:p>
              <a:endParaRPr lang="en-US"/>
            </a:p>
          </p:txBody>
        </p:sp>
        <p:sp>
          <p:nvSpPr>
            <p:cNvPr id="243" name="Freeform: Shape 242">
              <a:extLst>
                <a:ext uri="{FF2B5EF4-FFF2-40B4-BE49-F238E27FC236}">
                  <a16:creationId xmlns:a16="http://schemas.microsoft.com/office/drawing/2014/main" id="{376A1EA6-97EB-4E69-A7D6-CFC17689D9C6}"/>
                </a:ext>
              </a:extLst>
            </p:cNvPr>
            <p:cNvSpPr/>
            <p:nvPr/>
          </p:nvSpPr>
          <p:spPr>
            <a:xfrm>
              <a:off x="13425897" y="5956735"/>
              <a:ext cx="56123" cy="75983"/>
            </a:xfrm>
            <a:custGeom>
              <a:avLst/>
              <a:gdLst>
                <a:gd name="connsiteX0" fmla="*/ 20161 w 56123"/>
                <a:gd name="connsiteY0" fmla="*/ 75984 h 75983"/>
                <a:gd name="connsiteX1" fmla="*/ 2938 w 56123"/>
                <a:gd name="connsiteY1" fmla="*/ 67723 h 75983"/>
                <a:gd name="connsiteX2" fmla="*/ -4855 w 56123"/>
                <a:gd name="connsiteY2" fmla="*/ 47383 h 75983"/>
                <a:gd name="connsiteX3" fmla="*/ 2546 w 56123"/>
                <a:gd name="connsiteY3" fmla="*/ 27510 h 75983"/>
                <a:gd name="connsiteX4" fmla="*/ 19849 w 56123"/>
                <a:gd name="connsiteY4" fmla="*/ 19717 h 75983"/>
                <a:gd name="connsiteX5" fmla="*/ 36059 w 56123"/>
                <a:gd name="connsiteY5" fmla="*/ 26731 h 75983"/>
                <a:gd name="connsiteX6" fmla="*/ 36059 w 56123"/>
                <a:gd name="connsiteY6" fmla="*/ 0 h 75983"/>
                <a:gd name="connsiteX7" fmla="*/ 51253 w 56123"/>
                <a:gd name="connsiteY7" fmla="*/ 0 h 75983"/>
                <a:gd name="connsiteX8" fmla="*/ 51253 w 56123"/>
                <a:gd name="connsiteY8" fmla="*/ 75126 h 75983"/>
                <a:gd name="connsiteX9" fmla="*/ 36059 w 56123"/>
                <a:gd name="connsiteY9" fmla="*/ 75126 h 75983"/>
                <a:gd name="connsiteX10" fmla="*/ 36059 w 56123"/>
                <a:gd name="connsiteY10" fmla="*/ 67956 h 75983"/>
                <a:gd name="connsiteX11" fmla="*/ 20161 w 56123"/>
                <a:gd name="connsiteY11" fmla="*/ 75984 h 75983"/>
                <a:gd name="connsiteX12" fmla="*/ 10575 w 56123"/>
                <a:gd name="connsiteY12" fmla="*/ 48006 h 75983"/>
                <a:gd name="connsiteX13" fmla="*/ 14548 w 56123"/>
                <a:gd name="connsiteY13" fmla="*/ 58760 h 75983"/>
                <a:gd name="connsiteX14" fmla="*/ 23745 w 56123"/>
                <a:gd name="connsiteY14" fmla="*/ 62969 h 75983"/>
                <a:gd name="connsiteX15" fmla="*/ 32707 w 56123"/>
                <a:gd name="connsiteY15" fmla="*/ 58760 h 75983"/>
                <a:gd name="connsiteX16" fmla="*/ 36447 w 56123"/>
                <a:gd name="connsiteY16" fmla="*/ 47928 h 75983"/>
                <a:gd name="connsiteX17" fmla="*/ 32707 w 56123"/>
                <a:gd name="connsiteY17" fmla="*/ 36940 h 75983"/>
                <a:gd name="connsiteX18" fmla="*/ 23665 w 56123"/>
                <a:gd name="connsiteY18" fmla="*/ 32497 h 75983"/>
                <a:gd name="connsiteX19" fmla="*/ 14472 w 56123"/>
                <a:gd name="connsiteY19" fmla="*/ 36940 h 75983"/>
                <a:gd name="connsiteX20" fmla="*/ 10575 w 56123"/>
                <a:gd name="connsiteY20" fmla="*/ 48006 h 75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6123" h="75983">
                  <a:moveTo>
                    <a:pt x="20161" y="75984"/>
                  </a:moveTo>
                  <a:cubicBezTo>
                    <a:pt x="13459" y="75890"/>
                    <a:pt x="7223" y="72866"/>
                    <a:pt x="2938" y="67723"/>
                  </a:cubicBezTo>
                  <a:cubicBezTo>
                    <a:pt x="-2207" y="62228"/>
                    <a:pt x="-5011" y="54919"/>
                    <a:pt x="-4855" y="47383"/>
                  </a:cubicBezTo>
                  <a:cubicBezTo>
                    <a:pt x="-5091" y="40041"/>
                    <a:pt x="-2439" y="32887"/>
                    <a:pt x="2546" y="27510"/>
                  </a:cubicBezTo>
                  <a:cubicBezTo>
                    <a:pt x="6991" y="22585"/>
                    <a:pt x="13224" y="19756"/>
                    <a:pt x="19849" y="19717"/>
                  </a:cubicBezTo>
                  <a:cubicBezTo>
                    <a:pt x="26005" y="19530"/>
                    <a:pt x="32006" y="22101"/>
                    <a:pt x="36059" y="26731"/>
                  </a:cubicBezTo>
                  <a:lnTo>
                    <a:pt x="36059" y="0"/>
                  </a:lnTo>
                  <a:lnTo>
                    <a:pt x="51253" y="0"/>
                  </a:lnTo>
                  <a:lnTo>
                    <a:pt x="51253" y="75126"/>
                  </a:lnTo>
                  <a:lnTo>
                    <a:pt x="36059" y="75126"/>
                  </a:lnTo>
                  <a:lnTo>
                    <a:pt x="36059" y="67956"/>
                  </a:lnTo>
                  <a:cubicBezTo>
                    <a:pt x="32318" y="73006"/>
                    <a:pt x="26473" y="75991"/>
                    <a:pt x="20161" y="75984"/>
                  </a:cubicBezTo>
                  <a:close/>
                  <a:moveTo>
                    <a:pt x="10575" y="48006"/>
                  </a:moveTo>
                  <a:cubicBezTo>
                    <a:pt x="10419" y="51973"/>
                    <a:pt x="11819" y="55838"/>
                    <a:pt x="14548" y="58760"/>
                  </a:cubicBezTo>
                  <a:cubicBezTo>
                    <a:pt x="16888" y="61426"/>
                    <a:pt x="20237" y="62961"/>
                    <a:pt x="23745" y="62969"/>
                  </a:cubicBezTo>
                  <a:cubicBezTo>
                    <a:pt x="27254" y="62992"/>
                    <a:pt x="30526" y="61449"/>
                    <a:pt x="32707" y="58760"/>
                  </a:cubicBezTo>
                  <a:cubicBezTo>
                    <a:pt x="35279" y="55752"/>
                    <a:pt x="36603" y="51879"/>
                    <a:pt x="36447" y="47928"/>
                  </a:cubicBezTo>
                  <a:cubicBezTo>
                    <a:pt x="36603" y="43930"/>
                    <a:pt x="35279" y="40018"/>
                    <a:pt x="32707" y="36940"/>
                  </a:cubicBezTo>
                  <a:cubicBezTo>
                    <a:pt x="30602" y="34111"/>
                    <a:pt x="27174" y="32467"/>
                    <a:pt x="23665" y="32497"/>
                  </a:cubicBezTo>
                  <a:cubicBezTo>
                    <a:pt x="20081" y="32506"/>
                    <a:pt x="16732" y="34134"/>
                    <a:pt x="14472" y="36940"/>
                  </a:cubicBezTo>
                  <a:cubicBezTo>
                    <a:pt x="11819" y="40018"/>
                    <a:pt x="10419" y="43961"/>
                    <a:pt x="10575" y="48006"/>
                  </a:cubicBezTo>
                  <a:close/>
                </a:path>
              </a:pathLst>
            </a:custGeom>
            <a:solidFill>
              <a:srgbClr val="6D6E71"/>
            </a:solidFill>
            <a:ln w="7792" cap="flat">
              <a:no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id="{92C8D064-C848-4D74-8CF9-149462710460}"/>
                </a:ext>
              </a:extLst>
            </p:cNvPr>
            <p:cNvSpPr/>
            <p:nvPr/>
          </p:nvSpPr>
          <p:spPr>
            <a:xfrm>
              <a:off x="13494919" y="5954861"/>
              <a:ext cx="18196" cy="77000"/>
            </a:xfrm>
            <a:custGeom>
              <a:avLst/>
              <a:gdLst>
                <a:gd name="connsiteX0" fmla="*/ -1946 w 18196"/>
                <a:gd name="connsiteY0" fmla="*/ 15590 h 77000"/>
                <a:gd name="connsiteX1" fmla="*/ -2571 w 18196"/>
                <a:gd name="connsiteY1" fmla="*/ 2934 h 77000"/>
                <a:gd name="connsiteX2" fmla="*/ 4366 w 18196"/>
                <a:gd name="connsiteY2" fmla="*/ 4 h 77000"/>
                <a:gd name="connsiteX3" fmla="*/ 10756 w 18196"/>
                <a:gd name="connsiteY3" fmla="*/ 2575 h 77000"/>
                <a:gd name="connsiteX4" fmla="*/ 10756 w 18196"/>
                <a:gd name="connsiteY4" fmla="*/ 15278 h 77000"/>
                <a:gd name="connsiteX5" fmla="*/ 4366 w 18196"/>
                <a:gd name="connsiteY5" fmla="*/ 17850 h 77000"/>
                <a:gd name="connsiteX6" fmla="*/ -1946 w 18196"/>
                <a:gd name="connsiteY6" fmla="*/ 15590 h 77000"/>
                <a:gd name="connsiteX7" fmla="*/ 12004 w 18196"/>
                <a:gd name="connsiteY7" fmla="*/ 77001 h 77000"/>
                <a:gd name="connsiteX8" fmla="*/ -3583 w 18196"/>
                <a:gd name="connsiteY8" fmla="*/ 77001 h 77000"/>
                <a:gd name="connsiteX9" fmla="*/ -3583 w 18196"/>
                <a:gd name="connsiteY9" fmla="*/ 22448 h 77000"/>
                <a:gd name="connsiteX10" fmla="*/ 12004 w 18196"/>
                <a:gd name="connsiteY10" fmla="*/ 22448 h 7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196" h="77000">
                  <a:moveTo>
                    <a:pt x="-1946" y="15590"/>
                  </a:moveTo>
                  <a:cubicBezTo>
                    <a:pt x="-5611" y="12263"/>
                    <a:pt x="-5843" y="6589"/>
                    <a:pt x="-2571" y="2934"/>
                  </a:cubicBezTo>
                  <a:cubicBezTo>
                    <a:pt x="-778" y="994"/>
                    <a:pt x="1714" y="-74"/>
                    <a:pt x="4366" y="4"/>
                  </a:cubicBezTo>
                  <a:cubicBezTo>
                    <a:pt x="6783" y="-35"/>
                    <a:pt x="9039" y="893"/>
                    <a:pt x="10756" y="2575"/>
                  </a:cubicBezTo>
                  <a:cubicBezTo>
                    <a:pt x="14184" y="6114"/>
                    <a:pt x="14184" y="11740"/>
                    <a:pt x="10756" y="15278"/>
                  </a:cubicBezTo>
                  <a:cubicBezTo>
                    <a:pt x="9039" y="16962"/>
                    <a:pt x="6783" y="17889"/>
                    <a:pt x="4366" y="17850"/>
                  </a:cubicBezTo>
                  <a:cubicBezTo>
                    <a:pt x="2026" y="17983"/>
                    <a:pt x="-234" y="17172"/>
                    <a:pt x="-1946" y="15590"/>
                  </a:cubicBezTo>
                  <a:close/>
                  <a:moveTo>
                    <a:pt x="12004" y="77001"/>
                  </a:moveTo>
                  <a:lnTo>
                    <a:pt x="-3583" y="77001"/>
                  </a:lnTo>
                  <a:lnTo>
                    <a:pt x="-3583" y="22448"/>
                  </a:lnTo>
                  <a:lnTo>
                    <a:pt x="12004" y="22448"/>
                  </a:lnTo>
                  <a:close/>
                </a:path>
              </a:pathLst>
            </a:custGeom>
            <a:solidFill>
              <a:srgbClr val="6D6E71"/>
            </a:solidFill>
            <a:ln w="7792" cap="flat">
              <a:no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id="{64EC0060-DEF6-43E0-A588-22358E176141}"/>
                </a:ext>
              </a:extLst>
            </p:cNvPr>
            <p:cNvSpPr/>
            <p:nvPr/>
          </p:nvSpPr>
          <p:spPr>
            <a:xfrm>
              <a:off x="13519274" y="5977309"/>
              <a:ext cx="58292" cy="54552"/>
            </a:xfrm>
            <a:custGeom>
              <a:avLst/>
              <a:gdLst>
                <a:gd name="connsiteX0" fmla="*/ 16718 w 58292"/>
                <a:gd name="connsiteY0" fmla="*/ 54552 h 54552"/>
                <a:gd name="connsiteX1" fmla="*/ -4870 w 58292"/>
                <a:gd name="connsiteY1" fmla="*/ 0 h 54552"/>
                <a:gd name="connsiteX2" fmla="*/ 10717 w 58292"/>
                <a:gd name="connsiteY2" fmla="*/ 0 h 54552"/>
                <a:gd name="connsiteX3" fmla="*/ 24275 w 58292"/>
                <a:gd name="connsiteY3" fmla="*/ 34290 h 54552"/>
                <a:gd name="connsiteX4" fmla="*/ 37837 w 58292"/>
                <a:gd name="connsiteY4" fmla="*/ 0 h 54552"/>
                <a:gd name="connsiteX5" fmla="*/ 53423 w 58292"/>
                <a:gd name="connsiteY5" fmla="*/ 0 h 54552"/>
                <a:gd name="connsiteX6" fmla="*/ 31836 w 58292"/>
                <a:gd name="connsiteY6" fmla="*/ 54552 h 5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292" h="54552">
                  <a:moveTo>
                    <a:pt x="16718" y="54552"/>
                  </a:moveTo>
                  <a:lnTo>
                    <a:pt x="-4870" y="0"/>
                  </a:lnTo>
                  <a:lnTo>
                    <a:pt x="10717" y="0"/>
                  </a:lnTo>
                  <a:lnTo>
                    <a:pt x="24275" y="34290"/>
                  </a:lnTo>
                  <a:lnTo>
                    <a:pt x="37837" y="0"/>
                  </a:lnTo>
                  <a:lnTo>
                    <a:pt x="53423" y="0"/>
                  </a:lnTo>
                  <a:lnTo>
                    <a:pt x="31836" y="54552"/>
                  </a:lnTo>
                  <a:close/>
                </a:path>
              </a:pathLst>
            </a:custGeom>
            <a:solidFill>
              <a:srgbClr val="6D6E71"/>
            </a:solidFill>
            <a:ln w="7792" cap="flat">
              <a:noFill/>
              <a:prstDash val="solid"/>
              <a:miter/>
            </a:ln>
          </p:spPr>
          <p:txBody>
            <a:bodyPr rtlCol="0" anchor="ctr"/>
            <a:lstStyle/>
            <a:p>
              <a:endParaRPr lang="en-US"/>
            </a:p>
          </p:txBody>
        </p:sp>
        <p:sp>
          <p:nvSpPr>
            <p:cNvPr id="246" name="Freeform: Shape 245">
              <a:extLst>
                <a:ext uri="{FF2B5EF4-FFF2-40B4-BE49-F238E27FC236}">
                  <a16:creationId xmlns:a16="http://schemas.microsoft.com/office/drawing/2014/main" id="{12C45208-D504-4318-A231-CF5623DF8B3F}"/>
                </a:ext>
              </a:extLst>
            </p:cNvPr>
            <p:cNvSpPr/>
            <p:nvPr/>
          </p:nvSpPr>
          <p:spPr>
            <a:xfrm>
              <a:off x="13584209" y="5955140"/>
              <a:ext cx="17895" cy="76722"/>
            </a:xfrm>
            <a:custGeom>
              <a:avLst/>
              <a:gdLst>
                <a:gd name="connsiteX0" fmla="*/ -2238 w 17895"/>
                <a:gd name="connsiteY0" fmla="*/ 15312 h 76722"/>
                <a:gd name="connsiteX1" fmla="*/ -2238 w 17895"/>
                <a:gd name="connsiteY1" fmla="*/ 2640 h 76722"/>
                <a:gd name="connsiteX2" fmla="*/ -2238 w 17895"/>
                <a:gd name="connsiteY2" fmla="*/ 2609 h 76722"/>
                <a:gd name="connsiteX3" fmla="*/ 10464 w 17895"/>
                <a:gd name="connsiteY3" fmla="*/ 2640 h 76722"/>
                <a:gd name="connsiteX4" fmla="*/ 10387 w 17895"/>
                <a:gd name="connsiteY4" fmla="*/ 15312 h 76722"/>
                <a:gd name="connsiteX5" fmla="*/ -2238 w 17895"/>
                <a:gd name="connsiteY5" fmla="*/ 15312 h 76722"/>
                <a:gd name="connsiteX6" fmla="*/ 11632 w 17895"/>
                <a:gd name="connsiteY6" fmla="*/ 76722 h 76722"/>
                <a:gd name="connsiteX7" fmla="*/ -3563 w 17895"/>
                <a:gd name="connsiteY7" fmla="*/ 76722 h 76722"/>
                <a:gd name="connsiteX8" fmla="*/ -3563 w 17895"/>
                <a:gd name="connsiteY8" fmla="*/ 22170 h 76722"/>
                <a:gd name="connsiteX9" fmla="*/ 11632 w 17895"/>
                <a:gd name="connsiteY9" fmla="*/ 22170 h 7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895" h="76722">
                  <a:moveTo>
                    <a:pt x="-2238" y="15312"/>
                  </a:moveTo>
                  <a:cubicBezTo>
                    <a:pt x="-5747" y="11820"/>
                    <a:pt x="-5747" y="6147"/>
                    <a:pt x="-2238" y="2640"/>
                  </a:cubicBezTo>
                  <a:cubicBezTo>
                    <a:pt x="-2238" y="2624"/>
                    <a:pt x="-2238" y="2616"/>
                    <a:pt x="-2238" y="2609"/>
                  </a:cubicBezTo>
                  <a:cubicBezTo>
                    <a:pt x="1270" y="-883"/>
                    <a:pt x="6959" y="-867"/>
                    <a:pt x="10464" y="2640"/>
                  </a:cubicBezTo>
                  <a:cubicBezTo>
                    <a:pt x="13892" y="6147"/>
                    <a:pt x="13892" y="11820"/>
                    <a:pt x="10387" y="15312"/>
                  </a:cubicBezTo>
                  <a:cubicBezTo>
                    <a:pt x="6879" y="18795"/>
                    <a:pt x="1270" y="18795"/>
                    <a:pt x="-2238" y="15312"/>
                  </a:cubicBezTo>
                  <a:close/>
                  <a:moveTo>
                    <a:pt x="11632" y="76722"/>
                  </a:moveTo>
                  <a:lnTo>
                    <a:pt x="-3563" y="76722"/>
                  </a:lnTo>
                  <a:lnTo>
                    <a:pt x="-3563" y="22170"/>
                  </a:lnTo>
                  <a:lnTo>
                    <a:pt x="11632" y="22170"/>
                  </a:lnTo>
                  <a:close/>
                </a:path>
              </a:pathLst>
            </a:custGeom>
            <a:solidFill>
              <a:srgbClr val="6D6E71"/>
            </a:solidFill>
            <a:ln w="7792" cap="flat">
              <a:noFill/>
              <a:prstDash val="solid"/>
              <a:miter/>
            </a:ln>
          </p:spPr>
          <p:txBody>
            <a:bodyPr rtlCol="0" anchor="ctr"/>
            <a:lstStyle/>
            <a:p>
              <a:endParaRPr lang="en-US"/>
            </a:p>
          </p:txBody>
        </p:sp>
        <p:sp>
          <p:nvSpPr>
            <p:cNvPr id="247" name="Freeform: Shape 246">
              <a:extLst>
                <a:ext uri="{FF2B5EF4-FFF2-40B4-BE49-F238E27FC236}">
                  <a16:creationId xmlns:a16="http://schemas.microsoft.com/office/drawing/2014/main" id="{8F6F5DDD-7FDC-4EE9-9AFA-6C2DA751A44B}"/>
                </a:ext>
              </a:extLst>
            </p:cNvPr>
            <p:cNvSpPr/>
            <p:nvPr/>
          </p:nvSpPr>
          <p:spPr>
            <a:xfrm>
              <a:off x="13612230" y="5956735"/>
              <a:ext cx="56282" cy="75983"/>
            </a:xfrm>
            <a:custGeom>
              <a:avLst/>
              <a:gdLst>
                <a:gd name="connsiteX0" fmla="*/ 20240 w 56282"/>
                <a:gd name="connsiteY0" fmla="*/ 75984 h 75983"/>
                <a:gd name="connsiteX1" fmla="*/ 2937 w 56282"/>
                <a:gd name="connsiteY1" fmla="*/ 67723 h 75983"/>
                <a:gd name="connsiteX2" fmla="*/ -4856 w 56282"/>
                <a:gd name="connsiteY2" fmla="*/ 47383 h 75983"/>
                <a:gd name="connsiteX3" fmla="*/ 2549 w 56282"/>
                <a:gd name="connsiteY3" fmla="*/ 27510 h 75983"/>
                <a:gd name="connsiteX4" fmla="*/ 19852 w 56282"/>
                <a:gd name="connsiteY4" fmla="*/ 19717 h 75983"/>
                <a:gd name="connsiteX5" fmla="*/ 36059 w 56282"/>
                <a:gd name="connsiteY5" fmla="*/ 26731 h 75983"/>
                <a:gd name="connsiteX6" fmla="*/ 36059 w 56282"/>
                <a:gd name="connsiteY6" fmla="*/ 0 h 75983"/>
                <a:gd name="connsiteX7" fmla="*/ 51413 w 56282"/>
                <a:gd name="connsiteY7" fmla="*/ 0 h 75983"/>
                <a:gd name="connsiteX8" fmla="*/ 51413 w 56282"/>
                <a:gd name="connsiteY8" fmla="*/ 75126 h 75983"/>
                <a:gd name="connsiteX9" fmla="*/ 35826 w 56282"/>
                <a:gd name="connsiteY9" fmla="*/ 75126 h 75983"/>
                <a:gd name="connsiteX10" fmla="*/ 35826 w 56282"/>
                <a:gd name="connsiteY10" fmla="*/ 67956 h 75983"/>
                <a:gd name="connsiteX11" fmla="*/ 20240 w 56282"/>
                <a:gd name="connsiteY11" fmla="*/ 75984 h 75983"/>
                <a:gd name="connsiteX12" fmla="*/ 10655 w 56282"/>
                <a:gd name="connsiteY12" fmla="*/ 48006 h 75983"/>
                <a:gd name="connsiteX13" fmla="*/ 14627 w 56282"/>
                <a:gd name="connsiteY13" fmla="*/ 58760 h 75983"/>
                <a:gd name="connsiteX14" fmla="*/ 23825 w 56282"/>
                <a:gd name="connsiteY14" fmla="*/ 62969 h 75983"/>
                <a:gd name="connsiteX15" fmla="*/ 32786 w 56282"/>
                <a:gd name="connsiteY15" fmla="*/ 58760 h 75983"/>
                <a:gd name="connsiteX16" fmla="*/ 36527 w 56282"/>
                <a:gd name="connsiteY16" fmla="*/ 47928 h 75983"/>
                <a:gd name="connsiteX17" fmla="*/ 32786 w 56282"/>
                <a:gd name="connsiteY17" fmla="*/ 36940 h 75983"/>
                <a:gd name="connsiteX18" fmla="*/ 23748 w 56282"/>
                <a:gd name="connsiteY18" fmla="*/ 32497 h 75983"/>
                <a:gd name="connsiteX19" fmla="*/ 14551 w 56282"/>
                <a:gd name="connsiteY19" fmla="*/ 36940 h 75983"/>
                <a:gd name="connsiteX20" fmla="*/ 10266 w 56282"/>
                <a:gd name="connsiteY20" fmla="*/ 48006 h 75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6282" h="75983">
                  <a:moveTo>
                    <a:pt x="20240" y="75984"/>
                  </a:moveTo>
                  <a:cubicBezTo>
                    <a:pt x="13539" y="75890"/>
                    <a:pt x="7226" y="72874"/>
                    <a:pt x="2937" y="67723"/>
                  </a:cubicBezTo>
                  <a:cubicBezTo>
                    <a:pt x="-2203" y="62228"/>
                    <a:pt x="-5012" y="54919"/>
                    <a:pt x="-4856" y="47383"/>
                  </a:cubicBezTo>
                  <a:cubicBezTo>
                    <a:pt x="-5088" y="40041"/>
                    <a:pt x="-2439" y="32887"/>
                    <a:pt x="2549" y="27510"/>
                  </a:cubicBezTo>
                  <a:cubicBezTo>
                    <a:pt x="6990" y="22585"/>
                    <a:pt x="13227" y="19756"/>
                    <a:pt x="19852" y="19717"/>
                  </a:cubicBezTo>
                  <a:cubicBezTo>
                    <a:pt x="26009" y="19530"/>
                    <a:pt x="31930" y="22101"/>
                    <a:pt x="36059" y="26731"/>
                  </a:cubicBezTo>
                  <a:lnTo>
                    <a:pt x="36059" y="0"/>
                  </a:lnTo>
                  <a:lnTo>
                    <a:pt x="51413" y="0"/>
                  </a:lnTo>
                  <a:lnTo>
                    <a:pt x="51413" y="75126"/>
                  </a:lnTo>
                  <a:lnTo>
                    <a:pt x="35826" y="75126"/>
                  </a:lnTo>
                  <a:lnTo>
                    <a:pt x="35826" y="67956"/>
                  </a:lnTo>
                  <a:cubicBezTo>
                    <a:pt x="32162" y="72905"/>
                    <a:pt x="26397" y="75867"/>
                    <a:pt x="20240" y="75984"/>
                  </a:cubicBezTo>
                  <a:close/>
                  <a:moveTo>
                    <a:pt x="10655" y="48006"/>
                  </a:moveTo>
                  <a:cubicBezTo>
                    <a:pt x="10499" y="51973"/>
                    <a:pt x="11903" y="55838"/>
                    <a:pt x="14627" y="58760"/>
                  </a:cubicBezTo>
                  <a:cubicBezTo>
                    <a:pt x="16967" y="61426"/>
                    <a:pt x="20316" y="62961"/>
                    <a:pt x="23825" y="62969"/>
                  </a:cubicBezTo>
                  <a:cubicBezTo>
                    <a:pt x="27333" y="62992"/>
                    <a:pt x="30606" y="61449"/>
                    <a:pt x="32786" y="58760"/>
                  </a:cubicBezTo>
                  <a:cubicBezTo>
                    <a:pt x="35358" y="55752"/>
                    <a:pt x="36683" y="51879"/>
                    <a:pt x="36527" y="47928"/>
                  </a:cubicBezTo>
                  <a:cubicBezTo>
                    <a:pt x="36683" y="43930"/>
                    <a:pt x="35358" y="40018"/>
                    <a:pt x="32786" y="36940"/>
                  </a:cubicBezTo>
                  <a:cubicBezTo>
                    <a:pt x="30606" y="34111"/>
                    <a:pt x="27253" y="32467"/>
                    <a:pt x="23748" y="32497"/>
                  </a:cubicBezTo>
                  <a:cubicBezTo>
                    <a:pt x="20164" y="32490"/>
                    <a:pt x="16732" y="34126"/>
                    <a:pt x="14551" y="36940"/>
                  </a:cubicBezTo>
                  <a:cubicBezTo>
                    <a:pt x="11823" y="39963"/>
                    <a:pt x="10266" y="43915"/>
                    <a:pt x="10266" y="48006"/>
                  </a:cubicBezTo>
                  <a:close/>
                </a:path>
              </a:pathLst>
            </a:custGeom>
            <a:solidFill>
              <a:srgbClr val="6D6E71"/>
            </a:solidFill>
            <a:ln w="7792" cap="flat">
              <a:noFill/>
              <a:prstDash val="solid"/>
              <a:miter/>
            </a:ln>
          </p:spPr>
          <p:txBody>
            <a:bodyPr rtlCol="0" anchor="ctr"/>
            <a:lstStyle/>
            <a:p>
              <a:endParaRPr lang="en-US"/>
            </a:p>
          </p:txBody>
        </p:sp>
        <p:sp>
          <p:nvSpPr>
            <p:cNvPr id="248" name="Freeform: Shape 247">
              <a:extLst>
                <a:ext uri="{FF2B5EF4-FFF2-40B4-BE49-F238E27FC236}">
                  <a16:creationId xmlns:a16="http://schemas.microsoft.com/office/drawing/2014/main" id="{6A920E89-1E13-473C-855E-685A8A131E28}"/>
                </a:ext>
              </a:extLst>
            </p:cNvPr>
            <p:cNvSpPr/>
            <p:nvPr/>
          </p:nvSpPr>
          <p:spPr>
            <a:xfrm>
              <a:off x="13681934" y="5977231"/>
              <a:ext cx="51416" cy="55340"/>
            </a:xfrm>
            <a:custGeom>
              <a:avLst/>
              <a:gdLst>
                <a:gd name="connsiteX0" fmla="*/ 30960 w 51416"/>
                <a:gd name="connsiteY0" fmla="*/ 29536 h 55340"/>
                <a:gd name="connsiteX1" fmla="*/ 30960 w 51416"/>
                <a:gd name="connsiteY1" fmla="*/ 156 h 55340"/>
                <a:gd name="connsiteX2" fmla="*/ 46547 w 51416"/>
                <a:gd name="connsiteY2" fmla="*/ 156 h 55340"/>
                <a:gd name="connsiteX3" fmla="*/ 46547 w 51416"/>
                <a:gd name="connsiteY3" fmla="*/ 54708 h 55340"/>
                <a:gd name="connsiteX4" fmla="*/ 30960 w 51416"/>
                <a:gd name="connsiteY4" fmla="*/ 54708 h 55340"/>
                <a:gd name="connsiteX5" fmla="*/ 30960 w 51416"/>
                <a:gd name="connsiteY5" fmla="*/ 47538 h 55340"/>
                <a:gd name="connsiteX6" fmla="*/ 16310 w 51416"/>
                <a:gd name="connsiteY6" fmla="*/ 55331 h 55340"/>
                <a:gd name="connsiteX7" fmla="*/ 1268 w 51416"/>
                <a:gd name="connsiteY7" fmla="*/ 49721 h 55340"/>
                <a:gd name="connsiteX8" fmla="*/ -4809 w 51416"/>
                <a:gd name="connsiteY8" fmla="*/ 33043 h 55340"/>
                <a:gd name="connsiteX9" fmla="*/ -4809 w 51416"/>
                <a:gd name="connsiteY9" fmla="*/ 0 h 55340"/>
                <a:gd name="connsiteX10" fmla="*/ 10777 w 51416"/>
                <a:gd name="connsiteY10" fmla="*/ 0 h 55340"/>
                <a:gd name="connsiteX11" fmla="*/ 10777 w 51416"/>
                <a:gd name="connsiteY11" fmla="*/ 29692 h 55340"/>
                <a:gd name="connsiteX12" fmla="*/ 20051 w 51416"/>
                <a:gd name="connsiteY12" fmla="*/ 42239 h 55340"/>
                <a:gd name="connsiteX13" fmla="*/ 27844 w 51416"/>
                <a:gd name="connsiteY13" fmla="*/ 38966 h 55340"/>
                <a:gd name="connsiteX14" fmla="*/ 30960 w 51416"/>
                <a:gd name="connsiteY14" fmla="*/ 29536 h 55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416" h="55340">
                  <a:moveTo>
                    <a:pt x="30960" y="29536"/>
                  </a:moveTo>
                  <a:lnTo>
                    <a:pt x="30960" y="156"/>
                  </a:lnTo>
                  <a:lnTo>
                    <a:pt x="46547" y="156"/>
                  </a:lnTo>
                  <a:lnTo>
                    <a:pt x="46547" y="54708"/>
                  </a:lnTo>
                  <a:lnTo>
                    <a:pt x="30960" y="54708"/>
                  </a:lnTo>
                  <a:lnTo>
                    <a:pt x="30960" y="47538"/>
                  </a:lnTo>
                  <a:cubicBezTo>
                    <a:pt x="27688" y="52448"/>
                    <a:pt x="22235" y="55386"/>
                    <a:pt x="16310" y="55331"/>
                  </a:cubicBezTo>
                  <a:cubicBezTo>
                    <a:pt x="10777" y="55495"/>
                    <a:pt x="5321" y="53484"/>
                    <a:pt x="1268" y="49721"/>
                  </a:cubicBezTo>
                  <a:cubicBezTo>
                    <a:pt x="-3017" y="45270"/>
                    <a:pt x="-5277" y="39215"/>
                    <a:pt x="-4809" y="33043"/>
                  </a:cubicBezTo>
                  <a:lnTo>
                    <a:pt x="-4809" y="0"/>
                  </a:lnTo>
                  <a:lnTo>
                    <a:pt x="10777" y="0"/>
                  </a:lnTo>
                  <a:lnTo>
                    <a:pt x="10777" y="29692"/>
                  </a:lnTo>
                  <a:cubicBezTo>
                    <a:pt x="10777" y="38031"/>
                    <a:pt x="13894" y="42239"/>
                    <a:pt x="20051" y="42239"/>
                  </a:cubicBezTo>
                  <a:cubicBezTo>
                    <a:pt x="23011" y="42223"/>
                    <a:pt x="25819" y="41046"/>
                    <a:pt x="27844" y="38966"/>
                  </a:cubicBezTo>
                  <a:cubicBezTo>
                    <a:pt x="30104" y="36355"/>
                    <a:pt x="31196" y="32965"/>
                    <a:pt x="30960" y="29536"/>
                  </a:cubicBezTo>
                  <a:close/>
                </a:path>
              </a:pathLst>
            </a:custGeom>
            <a:solidFill>
              <a:srgbClr val="6D6E71"/>
            </a:solidFill>
            <a:ln w="7792" cap="flat">
              <a:no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id="{8AB84C11-0334-42A8-AAAD-935A46BD1DD2}"/>
                </a:ext>
              </a:extLst>
            </p:cNvPr>
            <p:cNvSpPr/>
            <p:nvPr/>
          </p:nvSpPr>
          <p:spPr>
            <a:xfrm>
              <a:off x="13744468" y="5977128"/>
              <a:ext cx="49338" cy="55988"/>
            </a:xfrm>
            <a:custGeom>
              <a:avLst/>
              <a:gdLst>
                <a:gd name="connsiteX0" fmla="*/ 44410 w 49338"/>
                <a:gd name="connsiteY0" fmla="*/ 54734 h 55988"/>
                <a:gd name="connsiteX1" fmla="*/ 30151 w 49338"/>
                <a:gd name="connsiteY1" fmla="*/ 54734 h 55988"/>
                <a:gd name="connsiteX2" fmla="*/ 30151 w 49338"/>
                <a:gd name="connsiteY2" fmla="*/ 48188 h 55988"/>
                <a:gd name="connsiteX3" fmla="*/ 15577 w 49338"/>
                <a:gd name="connsiteY3" fmla="*/ 55981 h 55988"/>
                <a:gd name="connsiteX4" fmla="*/ 1003 w 49338"/>
                <a:gd name="connsiteY4" fmla="*/ 50916 h 55988"/>
                <a:gd name="connsiteX5" fmla="*/ -4842 w 49338"/>
                <a:gd name="connsiteY5" fmla="*/ 37589 h 55988"/>
                <a:gd name="connsiteX6" fmla="*/ 1235 w 49338"/>
                <a:gd name="connsiteY6" fmla="*/ 25042 h 55988"/>
                <a:gd name="connsiteX7" fmla="*/ 17837 w 49338"/>
                <a:gd name="connsiteY7" fmla="*/ 20912 h 55988"/>
                <a:gd name="connsiteX8" fmla="*/ 29215 w 49338"/>
                <a:gd name="connsiteY8" fmla="*/ 20912 h 55988"/>
                <a:gd name="connsiteX9" fmla="*/ 29215 w 49338"/>
                <a:gd name="connsiteY9" fmla="*/ 20912 h 55988"/>
                <a:gd name="connsiteX10" fmla="*/ 20018 w 49338"/>
                <a:gd name="connsiteY10" fmla="*/ 12183 h 55988"/>
                <a:gd name="connsiteX11" fmla="*/ 11601 w 49338"/>
                <a:gd name="connsiteY11" fmla="*/ 13742 h 55988"/>
                <a:gd name="connsiteX12" fmla="*/ 4199 w 49338"/>
                <a:gd name="connsiteY12" fmla="*/ 17639 h 55988"/>
                <a:gd name="connsiteX13" fmla="*/ -2582 w 49338"/>
                <a:gd name="connsiteY13" fmla="*/ 7819 h 55988"/>
                <a:gd name="connsiteX14" fmla="*/ 21890 w 49338"/>
                <a:gd name="connsiteY14" fmla="*/ 26 h 55988"/>
                <a:gd name="connsiteX15" fmla="*/ 38097 w 49338"/>
                <a:gd name="connsiteY15" fmla="*/ 5014 h 55988"/>
                <a:gd name="connsiteX16" fmla="*/ 44410 w 49338"/>
                <a:gd name="connsiteY16" fmla="*/ 20600 h 55988"/>
                <a:gd name="connsiteX17" fmla="*/ 28823 w 49338"/>
                <a:gd name="connsiteY17" fmla="*/ 34004 h 55988"/>
                <a:gd name="connsiteX18" fmla="*/ 28823 w 49338"/>
                <a:gd name="connsiteY18" fmla="*/ 31355 h 55988"/>
                <a:gd name="connsiteX19" fmla="*/ 19238 w 49338"/>
                <a:gd name="connsiteY19" fmla="*/ 31355 h 55988"/>
                <a:gd name="connsiteX20" fmla="*/ 10120 w 49338"/>
                <a:gd name="connsiteY20" fmla="*/ 37044 h 55988"/>
                <a:gd name="connsiteX21" fmla="*/ 12305 w 49338"/>
                <a:gd name="connsiteY21" fmla="*/ 41564 h 55988"/>
                <a:gd name="connsiteX22" fmla="*/ 18538 w 49338"/>
                <a:gd name="connsiteY22" fmla="*/ 43122 h 55988"/>
                <a:gd name="connsiteX23" fmla="*/ 25707 w 49338"/>
                <a:gd name="connsiteY23" fmla="*/ 40629 h 55988"/>
                <a:gd name="connsiteX24" fmla="*/ 29135 w 49338"/>
                <a:gd name="connsiteY24" fmla="*/ 34004 h 55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9338" h="55988">
                  <a:moveTo>
                    <a:pt x="44410" y="54734"/>
                  </a:moveTo>
                  <a:lnTo>
                    <a:pt x="30151" y="54734"/>
                  </a:lnTo>
                  <a:lnTo>
                    <a:pt x="30151" y="48188"/>
                  </a:lnTo>
                  <a:cubicBezTo>
                    <a:pt x="26799" y="52973"/>
                    <a:pt x="21422" y="55872"/>
                    <a:pt x="15577" y="55981"/>
                  </a:cubicBezTo>
                  <a:cubicBezTo>
                    <a:pt x="10276" y="56121"/>
                    <a:pt x="5055" y="54321"/>
                    <a:pt x="1003" y="50916"/>
                  </a:cubicBezTo>
                  <a:cubicBezTo>
                    <a:pt x="-2894" y="47603"/>
                    <a:pt x="-4998" y="42693"/>
                    <a:pt x="-4842" y="37589"/>
                  </a:cubicBezTo>
                  <a:cubicBezTo>
                    <a:pt x="-5154" y="32633"/>
                    <a:pt x="-2818" y="27871"/>
                    <a:pt x="1235" y="25042"/>
                  </a:cubicBezTo>
                  <a:cubicBezTo>
                    <a:pt x="6224" y="22049"/>
                    <a:pt x="11992" y="20608"/>
                    <a:pt x="17837" y="20912"/>
                  </a:cubicBezTo>
                  <a:lnTo>
                    <a:pt x="29215" y="20912"/>
                  </a:lnTo>
                  <a:lnTo>
                    <a:pt x="29215" y="20912"/>
                  </a:lnTo>
                  <a:cubicBezTo>
                    <a:pt x="29215" y="15067"/>
                    <a:pt x="26099" y="12183"/>
                    <a:pt x="20018" y="12183"/>
                  </a:cubicBezTo>
                  <a:cubicBezTo>
                    <a:pt x="17133" y="12238"/>
                    <a:pt x="14329" y="12760"/>
                    <a:pt x="11601" y="13742"/>
                  </a:cubicBezTo>
                  <a:cubicBezTo>
                    <a:pt x="8952" y="14670"/>
                    <a:pt x="6460" y="15986"/>
                    <a:pt x="4199" y="17639"/>
                  </a:cubicBezTo>
                  <a:lnTo>
                    <a:pt x="-2582" y="7819"/>
                  </a:lnTo>
                  <a:cubicBezTo>
                    <a:pt x="4511" y="2660"/>
                    <a:pt x="13081" y="-68"/>
                    <a:pt x="21890" y="26"/>
                  </a:cubicBezTo>
                  <a:cubicBezTo>
                    <a:pt x="27735" y="-239"/>
                    <a:pt x="33424" y="1530"/>
                    <a:pt x="38097" y="5014"/>
                  </a:cubicBezTo>
                  <a:cubicBezTo>
                    <a:pt x="42541" y="8918"/>
                    <a:pt x="44878" y="14701"/>
                    <a:pt x="44410" y="20600"/>
                  </a:cubicBezTo>
                  <a:close/>
                  <a:moveTo>
                    <a:pt x="28823" y="34004"/>
                  </a:moveTo>
                  <a:lnTo>
                    <a:pt x="28823" y="31355"/>
                  </a:lnTo>
                  <a:lnTo>
                    <a:pt x="19238" y="31355"/>
                  </a:lnTo>
                  <a:cubicBezTo>
                    <a:pt x="13161" y="31355"/>
                    <a:pt x="10120" y="33225"/>
                    <a:pt x="10120" y="37044"/>
                  </a:cubicBezTo>
                  <a:cubicBezTo>
                    <a:pt x="10044" y="38813"/>
                    <a:pt x="10900" y="40504"/>
                    <a:pt x="12305" y="41564"/>
                  </a:cubicBezTo>
                  <a:cubicBezTo>
                    <a:pt x="14173" y="42693"/>
                    <a:pt x="16357" y="43239"/>
                    <a:pt x="18538" y="43122"/>
                  </a:cubicBezTo>
                  <a:cubicBezTo>
                    <a:pt x="21110" y="43146"/>
                    <a:pt x="23682" y="42265"/>
                    <a:pt x="25707" y="40629"/>
                  </a:cubicBezTo>
                  <a:cubicBezTo>
                    <a:pt x="27811" y="39101"/>
                    <a:pt x="29135" y="36638"/>
                    <a:pt x="29135" y="34004"/>
                  </a:cubicBezTo>
                  <a:close/>
                </a:path>
              </a:pathLst>
            </a:custGeom>
            <a:solidFill>
              <a:srgbClr val="6D6E71"/>
            </a:solidFill>
            <a:ln w="7792" cap="flat">
              <a:noFill/>
              <a:prstDash val="solid"/>
              <a:miter/>
            </a:ln>
          </p:spPr>
          <p:txBody>
            <a:bodyPr rtlCol="0" anchor="ctr"/>
            <a:lstStyle/>
            <a:p>
              <a:endParaRPr lang="en-US"/>
            </a:p>
          </p:txBody>
        </p:sp>
        <p:sp>
          <p:nvSpPr>
            <p:cNvPr id="250" name="Freeform: Shape 249">
              <a:extLst>
                <a:ext uri="{FF2B5EF4-FFF2-40B4-BE49-F238E27FC236}">
                  <a16:creationId xmlns:a16="http://schemas.microsoft.com/office/drawing/2014/main" id="{5A8B05DE-582E-40C8-9434-25BCD8ACC216}"/>
                </a:ext>
              </a:extLst>
            </p:cNvPr>
            <p:cNvSpPr/>
            <p:nvPr/>
          </p:nvSpPr>
          <p:spPr>
            <a:xfrm>
              <a:off x="13807622" y="5956735"/>
              <a:ext cx="15194" cy="75126"/>
            </a:xfrm>
            <a:custGeom>
              <a:avLst/>
              <a:gdLst>
                <a:gd name="connsiteX0" fmla="*/ 10325 w 15194"/>
                <a:gd name="connsiteY0" fmla="*/ 75126 h 75126"/>
                <a:gd name="connsiteX1" fmla="*/ -4870 w 15194"/>
                <a:gd name="connsiteY1" fmla="*/ 75126 h 75126"/>
                <a:gd name="connsiteX2" fmla="*/ -4870 w 15194"/>
                <a:gd name="connsiteY2" fmla="*/ 0 h 75126"/>
                <a:gd name="connsiteX3" fmla="*/ 10325 w 15194"/>
                <a:gd name="connsiteY3" fmla="*/ 0 h 75126"/>
              </a:gdLst>
              <a:ahLst/>
              <a:cxnLst>
                <a:cxn ang="0">
                  <a:pos x="connsiteX0" y="connsiteY0"/>
                </a:cxn>
                <a:cxn ang="0">
                  <a:pos x="connsiteX1" y="connsiteY1"/>
                </a:cxn>
                <a:cxn ang="0">
                  <a:pos x="connsiteX2" y="connsiteY2"/>
                </a:cxn>
                <a:cxn ang="0">
                  <a:pos x="connsiteX3" y="connsiteY3"/>
                </a:cxn>
              </a:cxnLst>
              <a:rect l="l" t="t" r="r" b="b"/>
              <a:pathLst>
                <a:path w="15194" h="75126">
                  <a:moveTo>
                    <a:pt x="10325" y="75126"/>
                  </a:moveTo>
                  <a:lnTo>
                    <a:pt x="-4870" y="75126"/>
                  </a:lnTo>
                  <a:lnTo>
                    <a:pt x="-4870" y="0"/>
                  </a:lnTo>
                  <a:lnTo>
                    <a:pt x="10325" y="0"/>
                  </a:lnTo>
                  <a:close/>
                </a:path>
              </a:pathLst>
            </a:custGeom>
            <a:solidFill>
              <a:srgbClr val="6D6E71"/>
            </a:solidFill>
            <a:ln w="7792" cap="flat">
              <a:noFill/>
              <a:prstDash val="solid"/>
              <a:miter/>
            </a:ln>
          </p:spPr>
          <p:txBody>
            <a:bodyPr rtlCol="0" anchor="ctr"/>
            <a:lstStyle/>
            <a:p>
              <a:endParaRPr lang="en-US"/>
            </a:p>
          </p:txBody>
        </p:sp>
        <p:sp>
          <p:nvSpPr>
            <p:cNvPr id="251" name="Freeform: Shape 250">
              <a:extLst>
                <a:ext uri="{FF2B5EF4-FFF2-40B4-BE49-F238E27FC236}">
                  <a16:creationId xmlns:a16="http://schemas.microsoft.com/office/drawing/2014/main" id="{FC8A3D8A-0195-4D0C-B334-85B1DDDFD91F}"/>
                </a:ext>
              </a:extLst>
            </p:cNvPr>
            <p:cNvSpPr/>
            <p:nvPr/>
          </p:nvSpPr>
          <p:spPr>
            <a:xfrm>
              <a:off x="13832713" y="5976439"/>
              <a:ext cx="45557" cy="56297"/>
            </a:xfrm>
            <a:custGeom>
              <a:avLst/>
              <a:gdLst>
                <a:gd name="connsiteX0" fmla="*/ 40645 w 45557"/>
                <a:gd name="connsiteY0" fmla="*/ 38434 h 56297"/>
                <a:gd name="connsiteX1" fmla="*/ 34720 w 45557"/>
                <a:gd name="connsiteY1" fmla="*/ 51370 h 56297"/>
                <a:gd name="connsiteX2" fmla="*/ 19682 w 45557"/>
                <a:gd name="connsiteY2" fmla="*/ 56280 h 56297"/>
                <a:gd name="connsiteX3" fmla="*/ 6976 w 45557"/>
                <a:gd name="connsiteY3" fmla="*/ 54098 h 56297"/>
                <a:gd name="connsiteX4" fmla="*/ -4870 w 45557"/>
                <a:gd name="connsiteY4" fmla="*/ 47630 h 56297"/>
                <a:gd name="connsiteX5" fmla="*/ 1835 w 45557"/>
                <a:gd name="connsiteY5" fmla="*/ 38122 h 56297"/>
                <a:gd name="connsiteX6" fmla="*/ 19990 w 45557"/>
                <a:gd name="connsiteY6" fmla="*/ 44668 h 56297"/>
                <a:gd name="connsiteX7" fmla="*/ 24667 w 45557"/>
                <a:gd name="connsiteY7" fmla="*/ 43577 h 56297"/>
                <a:gd name="connsiteX8" fmla="*/ 26383 w 45557"/>
                <a:gd name="connsiteY8" fmla="*/ 40460 h 56297"/>
                <a:gd name="connsiteX9" fmla="*/ 23967 w 45557"/>
                <a:gd name="connsiteY9" fmla="*/ 36875 h 56297"/>
                <a:gd name="connsiteX10" fmla="*/ 17109 w 45557"/>
                <a:gd name="connsiteY10" fmla="*/ 33836 h 56297"/>
                <a:gd name="connsiteX11" fmla="*/ 10172 w 45557"/>
                <a:gd name="connsiteY11" fmla="*/ 31420 h 56297"/>
                <a:gd name="connsiteX12" fmla="*/ 4796 w 45557"/>
                <a:gd name="connsiteY12" fmla="*/ 28458 h 56297"/>
                <a:gd name="connsiteX13" fmla="*/ -1441 w 45557"/>
                <a:gd name="connsiteY13" fmla="*/ 17080 h 56297"/>
                <a:gd name="connsiteX14" fmla="*/ 4640 w 45557"/>
                <a:gd name="connsiteY14" fmla="*/ 4767 h 56297"/>
                <a:gd name="connsiteX15" fmla="*/ 20226 w 45557"/>
                <a:gd name="connsiteY15" fmla="*/ 13 h 56297"/>
                <a:gd name="connsiteX16" fmla="*/ 39473 w 45557"/>
                <a:gd name="connsiteY16" fmla="*/ 6481 h 56297"/>
                <a:gd name="connsiteX17" fmla="*/ 33784 w 45557"/>
                <a:gd name="connsiteY17" fmla="*/ 16613 h 56297"/>
                <a:gd name="connsiteX18" fmla="*/ 19682 w 45557"/>
                <a:gd name="connsiteY18" fmla="*/ 11781 h 56297"/>
                <a:gd name="connsiteX19" fmla="*/ 12589 w 45557"/>
                <a:gd name="connsiteY19" fmla="*/ 15599 h 56297"/>
                <a:gd name="connsiteX20" fmla="*/ 14849 w 45557"/>
                <a:gd name="connsiteY20" fmla="*/ 18951 h 56297"/>
                <a:gd name="connsiteX21" fmla="*/ 22250 w 45557"/>
                <a:gd name="connsiteY21" fmla="*/ 21834 h 56297"/>
                <a:gd name="connsiteX22" fmla="*/ 29579 w 45557"/>
                <a:gd name="connsiteY22" fmla="*/ 24328 h 56297"/>
                <a:gd name="connsiteX23" fmla="*/ 34800 w 45557"/>
                <a:gd name="connsiteY23" fmla="*/ 26978 h 56297"/>
                <a:gd name="connsiteX24" fmla="*/ 40645 w 45557"/>
                <a:gd name="connsiteY24" fmla="*/ 38434 h 56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5557" h="56297">
                  <a:moveTo>
                    <a:pt x="40645" y="38434"/>
                  </a:moveTo>
                  <a:cubicBezTo>
                    <a:pt x="40877" y="43444"/>
                    <a:pt x="38697" y="48261"/>
                    <a:pt x="34720" y="51370"/>
                  </a:cubicBezTo>
                  <a:cubicBezTo>
                    <a:pt x="30435" y="54745"/>
                    <a:pt x="25135" y="56490"/>
                    <a:pt x="19682" y="56280"/>
                  </a:cubicBezTo>
                  <a:cubicBezTo>
                    <a:pt x="15393" y="56210"/>
                    <a:pt x="11109" y="55470"/>
                    <a:pt x="6976" y="54098"/>
                  </a:cubicBezTo>
                  <a:cubicBezTo>
                    <a:pt x="2691" y="52680"/>
                    <a:pt x="-1361" y="50490"/>
                    <a:pt x="-4870" y="47630"/>
                  </a:cubicBezTo>
                  <a:lnTo>
                    <a:pt x="1835" y="38122"/>
                  </a:lnTo>
                  <a:cubicBezTo>
                    <a:pt x="6976" y="42299"/>
                    <a:pt x="13369" y="44606"/>
                    <a:pt x="19990" y="44668"/>
                  </a:cubicBezTo>
                  <a:cubicBezTo>
                    <a:pt x="21630" y="44731"/>
                    <a:pt x="23266" y="44356"/>
                    <a:pt x="24667" y="43577"/>
                  </a:cubicBezTo>
                  <a:cubicBezTo>
                    <a:pt x="25759" y="42884"/>
                    <a:pt x="26383" y="41714"/>
                    <a:pt x="26383" y="40460"/>
                  </a:cubicBezTo>
                  <a:cubicBezTo>
                    <a:pt x="26227" y="38940"/>
                    <a:pt x="25291" y="37592"/>
                    <a:pt x="23967" y="36875"/>
                  </a:cubicBezTo>
                  <a:cubicBezTo>
                    <a:pt x="21862" y="35535"/>
                    <a:pt x="19526" y="34513"/>
                    <a:pt x="17109" y="33836"/>
                  </a:cubicBezTo>
                  <a:cubicBezTo>
                    <a:pt x="14769" y="33150"/>
                    <a:pt x="12433" y="32339"/>
                    <a:pt x="10172" y="31420"/>
                  </a:cubicBezTo>
                  <a:cubicBezTo>
                    <a:pt x="8300" y="30609"/>
                    <a:pt x="6508" y="29612"/>
                    <a:pt x="4796" y="28458"/>
                  </a:cubicBezTo>
                  <a:cubicBezTo>
                    <a:pt x="743" y="26128"/>
                    <a:pt x="-1673" y="21741"/>
                    <a:pt x="-1441" y="17080"/>
                  </a:cubicBezTo>
                  <a:cubicBezTo>
                    <a:pt x="-1517" y="12233"/>
                    <a:pt x="743" y="7651"/>
                    <a:pt x="4640" y="4767"/>
                  </a:cubicBezTo>
                  <a:cubicBezTo>
                    <a:pt x="9160" y="1502"/>
                    <a:pt x="14613" y="-166"/>
                    <a:pt x="20226" y="13"/>
                  </a:cubicBezTo>
                  <a:cubicBezTo>
                    <a:pt x="27163" y="192"/>
                    <a:pt x="33864" y="2445"/>
                    <a:pt x="39473" y="6481"/>
                  </a:cubicBezTo>
                  <a:lnTo>
                    <a:pt x="33784" y="16613"/>
                  </a:lnTo>
                  <a:cubicBezTo>
                    <a:pt x="29655" y="13604"/>
                    <a:pt x="24747" y="11921"/>
                    <a:pt x="19682" y="11781"/>
                  </a:cubicBezTo>
                  <a:cubicBezTo>
                    <a:pt x="15005" y="11781"/>
                    <a:pt x="12589" y="13028"/>
                    <a:pt x="12589" y="15599"/>
                  </a:cubicBezTo>
                  <a:cubicBezTo>
                    <a:pt x="12589" y="17072"/>
                    <a:pt x="13525" y="18390"/>
                    <a:pt x="14849" y="18951"/>
                  </a:cubicBezTo>
                  <a:cubicBezTo>
                    <a:pt x="17186" y="20143"/>
                    <a:pt x="19682" y="21109"/>
                    <a:pt x="22250" y="21834"/>
                  </a:cubicBezTo>
                  <a:cubicBezTo>
                    <a:pt x="25683" y="22925"/>
                    <a:pt x="28175" y="23705"/>
                    <a:pt x="29579" y="24328"/>
                  </a:cubicBezTo>
                  <a:cubicBezTo>
                    <a:pt x="31372" y="25037"/>
                    <a:pt x="33164" y="25925"/>
                    <a:pt x="34800" y="26978"/>
                  </a:cubicBezTo>
                  <a:cubicBezTo>
                    <a:pt x="38773" y="29393"/>
                    <a:pt x="41033" y="33820"/>
                    <a:pt x="40645" y="38434"/>
                  </a:cubicBezTo>
                  <a:close/>
                </a:path>
              </a:pathLst>
            </a:custGeom>
            <a:solidFill>
              <a:srgbClr val="6D6E71"/>
            </a:solidFill>
            <a:ln w="7792" cap="flat">
              <a:noFill/>
              <a:prstDash val="solid"/>
              <a:miter/>
            </a:ln>
          </p:spPr>
          <p:txBody>
            <a:bodyPr rtlCol="0" anchor="ctr"/>
            <a:lstStyle/>
            <a:p>
              <a:endParaRPr lang="en-US"/>
            </a:p>
          </p:txBody>
        </p:sp>
        <p:sp>
          <p:nvSpPr>
            <p:cNvPr id="252" name="Freeform: Shape 251">
              <a:extLst>
                <a:ext uri="{FF2B5EF4-FFF2-40B4-BE49-F238E27FC236}">
                  <a16:creationId xmlns:a16="http://schemas.microsoft.com/office/drawing/2014/main" id="{15513C18-1BB8-4E73-BB23-DA8F55EBE787}"/>
                </a:ext>
              </a:extLst>
            </p:cNvPr>
            <p:cNvSpPr/>
            <p:nvPr/>
          </p:nvSpPr>
          <p:spPr>
            <a:xfrm>
              <a:off x="13912126" y="5976435"/>
              <a:ext cx="45557" cy="56300"/>
            </a:xfrm>
            <a:custGeom>
              <a:avLst/>
              <a:gdLst>
                <a:gd name="connsiteX0" fmla="*/ 40645 w 45557"/>
                <a:gd name="connsiteY0" fmla="*/ 38437 h 56300"/>
                <a:gd name="connsiteX1" fmla="*/ 34720 w 45557"/>
                <a:gd name="connsiteY1" fmla="*/ 51374 h 56300"/>
                <a:gd name="connsiteX2" fmla="*/ 19682 w 45557"/>
                <a:gd name="connsiteY2" fmla="*/ 56283 h 56300"/>
                <a:gd name="connsiteX3" fmla="*/ 7056 w 45557"/>
                <a:gd name="connsiteY3" fmla="*/ 54101 h 56300"/>
                <a:gd name="connsiteX4" fmla="*/ -4870 w 45557"/>
                <a:gd name="connsiteY4" fmla="*/ 47633 h 56300"/>
                <a:gd name="connsiteX5" fmla="*/ 1835 w 45557"/>
                <a:gd name="connsiteY5" fmla="*/ 38125 h 56300"/>
                <a:gd name="connsiteX6" fmla="*/ 19994 w 45557"/>
                <a:gd name="connsiteY6" fmla="*/ 44672 h 56300"/>
                <a:gd name="connsiteX7" fmla="*/ 24667 w 45557"/>
                <a:gd name="connsiteY7" fmla="*/ 43581 h 56300"/>
                <a:gd name="connsiteX8" fmla="*/ 26383 w 45557"/>
                <a:gd name="connsiteY8" fmla="*/ 40463 h 56300"/>
                <a:gd name="connsiteX9" fmla="*/ 23967 w 45557"/>
                <a:gd name="connsiteY9" fmla="*/ 36879 h 56300"/>
                <a:gd name="connsiteX10" fmla="*/ 17109 w 45557"/>
                <a:gd name="connsiteY10" fmla="*/ 33839 h 56300"/>
                <a:gd name="connsiteX11" fmla="*/ 10172 w 45557"/>
                <a:gd name="connsiteY11" fmla="*/ 31423 h 56300"/>
                <a:gd name="connsiteX12" fmla="*/ 4796 w 45557"/>
                <a:gd name="connsiteY12" fmla="*/ 28462 h 56300"/>
                <a:gd name="connsiteX13" fmla="*/ -1361 w 45557"/>
                <a:gd name="connsiteY13" fmla="*/ 17084 h 56300"/>
                <a:gd name="connsiteX14" fmla="*/ 4720 w 45557"/>
                <a:gd name="connsiteY14" fmla="*/ 4771 h 56300"/>
                <a:gd name="connsiteX15" fmla="*/ 20306 w 45557"/>
                <a:gd name="connsiteY15" fmla="*/ 16 h 56300"/>
                <a:gd name="connsiteX16" fmla="*/ 39553 w 45557"/>
                <a:gd name="connsiteY16" fmla="*/ 6485 h 56300"/>
                <a:gd name="connsiteX17" fmla="*/ 33864 w 45557"/>
                <a:gd name="connsiteY17" fmla="*/ 16616 h 56300"/>
                <a:gd name="connsiteX18" fmla="*/ 19758 w 45557"/>
                <a:gd name="connsiteY18" fmla="*/ 11784 h 56300"/>
                <a:gd name="connsiteX19" fmla="*/ 12745 w 45557"/>
                <a:gd name="connsiteY19" fmla="*/ 15603 h 56300"/>
                <a:gd name="connsiteX20" fmla="*/ 14925 w 45557"/>
                <a:gd name="connsiteY20" fmla="*/ 18954 h 56300"/>
                <a:gd name="connsiteX21" fmla="*/ 22330 w 45557"/>
                <a:gd name="connsiteY21" fmla="*/ 21838 h 56300"/>
                <a:gd name="connsiteX22" fmla="*/ 29655 w 45557"/>
                <a:gd name="connsiteY22" fmla="*/ 24332 h 56300"/>
                <a:gd name="connsiteX23" fmla="*/ 34876 w 45557"/>
                <a:gd name="connsiteY23" fmla="*/ 26981 h 56300"/>
                <a:gd name="connsiteX24" fmla="*/ 40645 w 45557"/>
                <a:gd name="connsiteY24" fmla="*/ 38437 h 56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5557" h="56300">
                  <a:moveTo>
                    <a:pt x="40645" y="38437"/>
                  </a:moveTo>
                  <a:cubicBezTo>
                    <a:pt x="40877" y="43448"/>
                    <a:pt x="38697" y="48264"/>
                    <a:pt x="34720" y="51374"/>
                  </a:cubicBezTo>
                  <a:cubicBezTo>
                    <a:pt x="30435" y="54748"/>
                    <a:pt x="25135" y="56494"/>
                    <a:pt x="19682" y="56283"/>
                  </a:cubicBezTo>
                  <a:cubicBezTo>
                    <a:pt x="15393" y="56213"/>
                    <a:pt x="11109" y="55481"/>
                    <a:pt x="7056" y="54101"/>
                  </a:cubicBezTo>
                  <a:cubicBezTo>
                    <a:pt x="2691" y="52698"/>
                    <a:pt x="-1361" y="50508"/>
                    <a:pt x="-4870" y="47633"/>
                  </a:cubicBezTo>
                  <a:lnTo>
                    <a:pt x="1835" y="38125"/>
                  </a:lnTo>
                  <a:cubicBezTo>
                    <a:pt x="6976" y="42287"/>
                    <a:pt x="13369" y="44594"/>
                    <a:pt x="19994" y="44672"/>
                  </a:cubicBezTo>
                  <a:cubicBezTo>
                    <a:pt x="21630" y="44734"/>
                    <a:pt x="23266" y="44360"/>
                    <a:pt x="24667" y="43581"/>
                  </a:cubicBezTo>
                  <a:cubicBezTo>
                    <a:pt x="25759" y="42887"/>
                    <a:pt x="26383" y="41718"/>
                    <a:pt x="26383" y="40463"/>
                  </a:cubicBezTo>
                  <a:cubicBezTo>
                    <a:pt x="26227" y="38928"/>
                    <a:pt x="25371" y="37572"/>
                    <a:pt x="23967" y="36879"/>
                  </a:cubicBezTo>
                  <a:cubicBezTo>
                    <a:pt x="21862" y="35538"/>
                    <a:pt x="19526" y="34517"/>
                    <a:pt x="17109" y="33839"/>
                  </a:cubicBezTo>
                  <a:cubicBezTo>
                    <a:pt x="14769" y="33153"/>
                    <a:pt x="12433" y="32343"/>
                    <a:pt x="10172" y="31423"/>
                  </a:cubicBezTo>
                  <a:cubicBezTo>
                    <a:pt x="8304" y="30613"/>
                    <a:pt x="6512" y="29615"/>
                    <a:pt x="4796" y="28462"/>
                  </a:cubicBezTo>
                  <a:cubicBezTo>
                    <a:pt x="743" y="26124"/>
                    <a:pt x="-1593" y="21728"/>
                    <a:pt x="-1361" y="17084"/>
                  </a:cubicBezTo>
                  <a:cubicBezTo>
                    <a:pt x="-1437" y="12237"/>
                    <a:pt x="823" y="7654"/>
                    <a:pt x="4720" y="4771"/>
                  </a:cubicBezTo>
                  <a:cubicBezTo>
                    <a:pt x="9236" y="1490"/>
                    <a:pt x="14693" y="-186"/>
                    <a:pt x="20306" y="16"/>
                  </a:cubicBezTo>
                  <a:cubicBezTo>
                    <a:pt x="27239" y="196"/>
                    <a:pt x="33944" y="2448"/>
                    <a:pt x="39553" y="6485"/>
                  </a:cubicBezTo>
                  <a:lnTo>
                    <a:pt x="33864" y="16616"/>
                  </a:lnTo>
                  <a:cubicBezTo>
                    <a:pt x="29735" y="13608"/>
                    <a:pt x="24823" y="11925"/>
                    <a:pt x="19758" y="11784"/>
                  </a:cubicBezTo>
                  <a:cubicBezTo>
                    <a:pt x="15081" y="11784"/>
                    <a:pt x="12745" y="13031"/>
                    <a:pt x="12745" y="15603"/>
                  </a:cubicBezTo>
                  <a:cubicBezTo>
                    <a:pt x="12745" y="17060"/>
                    <a:pt x="13601" y="18385"/>
                    <a:pt x="14925" y="18954"/>
                  </a:cubicBezTo>
                  <a:cubicBezTo>
                    <a:pt x="17265" y="20146"/>
                    <a:pt x="19758" y="21113"/>
                    <a:pt x="22330" y="21838"/>
                  </a:cubicBezTo>
                  <a:cubicBezTo>
                    <a:pt x="25759" y="22928"/>
                    <a:pt x="28251" y="23708"/>
                    <a:pt x="29655" y="24332"/>
                  </a:cubicBezTo>
                  <a:cubicBezTo>
                    <a:pt x="31448" y="25040"/>
                    <a:pt x="33240" y="25929"/>
                    <a:pt x="34876" y="26981"/>
                  </a:cubicBezTo>
                  <a:cubicBezTo>
                    <a:pt x="38773" y="29420"/>
                    <a:pt x="41033" y="33839"/>
                    <a:pt x="40645" y="38437"/>
                  </a:cubicBezTo>
                  <a:close/>
                </a:path>
              </a:pathLst>
            </a:custGeom>
            <a:solidFill>
              <a:srgbClr val="6D6E71"/>
            </a:solidFill>
            <a:ln w="7792" cap="flat">
              <a:noFill/>
              <a:prstDash val="solid"/>
              <a:miter/>
            </a:ln>
          </p:spPr>
          <p:txBody>
            <a:bodyPr rtlCol="0" anchor="ctr"/>
            <a:lstStyle/>
            <a:p>
              <a:endParaRPr lang="en-US"/>
            </a:p>
          </p:txBody>
        </p:sp>
        <p:sp>
          <p:nvSpPr>
            <p:cNvPr id="253" name="Freeform: Shape 252">
              <a:extLst>
                <a:ext uri="{FF2B5EF4-FFF2-40B4-BE49-F238E27FC236}">
                  <a16:creationId xmlns:a16="http://schemas.microsoft.com/office/drawing/2014/main" id="{369A8C47-FF3A-4D53-9B98-6A49056341A6}"/>
                </a:ext>
              </a:extLst>
            </p:cNvPr>
            <p:cNvSpPr/>
            <p:nvPr/>
          </p:nvSpPr>
          <p:spPr>
            <a:xfrm>
              <a:off x="13966504" y="5976370"/>
              <a:ext cx="52001" cy="56201"/>
            </a:xfrm>
            <a:custGeom>
              <a:avLst/>
              <a:gdLst>
                <a:gd name="connsiteX0" fmla="*/ 24452 w 52001"/>
                <a:gd name="connsiteY0" fmla="*/ 42867 h 56201"/>
                <a:gd name="connsiteX1" fmla="*/ 38166 w 52001"/>
                <a:gd name="connsiteY1" fmla="*/ 35074 h 56201"/>
                <a:gd name="connsiteX2" fmla="*/ 47132 w 52001"/>
                <a:gd name="connsiteY2" fmla="*/ 45205 h 56201"/>
                <a:gd name="connsiteX3" fmla="*/ 24376 w 52001"/>
                <a:gd name="connsiteY3" fmla="*/ 56193 h 56201"/>
                <a:gd name="connsiteX4" fmla="*/ 3645 w 52001"/>
                <a:gd name="connsiteY4" fmla="*/ 48400 h 56201"/>
                <a:gd name="connsiteX5" fmla="*/ -4848 w 52001"/>
                <a:gd name="connsiteY5" fmla="*/ 28138 h 56201"/>
                <a:gd name="connsiteX6" fmla="*/ 3721 w 52001"/>
                <a:gd name="connsiteY6" fmla="*/ 7798 h 56201"/>
                <a:gd name="connsiteX7" fmla="*/ 24064 w 52001"/>
                <a:gd name="connsiteY7" fmla="*/ 5 h 56201"/>
                <a:gd name="connsiteX8" fmla="*/ 35986 w 52001"/>
                <a:gd name="connsiteY8" fmla="*/ 2420 h 56201"/>
                <a:gd name="connsiteX9" fmla="*/ 46507 w 52001"/>
                <a:gd name="connsiteY9" fmla="*/ 9668 h 56201"/>
                <a:gd name="connsiteX10" fmla="*/ 38714 w 52001"/>
                <a:gd name="connsiteY10" fmla="*/ 19955 h 56201"/>
                <a:gd name="connsiteX11" fmla="*/ 32245 w 52001"/>
                <a:gd name="connsiteY11" fmla="*/ 15123 h 56201"/>
                <a:gd name="connsiteX12" fmla="*/ 24452 w 52001"/>
                <a:gd name="connsiteY12" fmla="*/ 13409 h 56201"/>
                <a:gd name="connsiteX13" fmla="*/ 14167 w 52001"/>
                <a:gd name="connsiteY13" fmla="*/ 17305 h 56201"/>
                <a:gd name="connsiteX14" fmla="*/ 9802 w 52001"/>
                <a:gd name="connsiteY14" fmla="*/ 28138 h 56201"/>
                <a:gd name="connsiteX15" fmla="*/ 14167 w 52001"/>
                <a:gd name="connsiteY15" fmla="*/ 38892 h 56201"/>
                <a:gd name="connsiteX16" fmla="*/ 24452 w 52001"/>
                <a:gd name="connsiteY16" fmla="*/ 42867 h 56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001" h="56201">
                  <a:moveTo>
                    <a:pt x="24452" y="42867"/>
                  </a:moveTo>
                  <a:cubicBezTo>
                    <a:pt x="29985" y="42563"/>
                    <a:pt x="35050" y="39680"/>
                    <a:pt x="38166" y="35074"/>
                  </a:cubicBezTo>
                  <a:lnTo>
                    <a:pt x="47132" y="45205"/>
                  </a:lnTo>
                  <a:cubicBezTo>
                    <a:pt x="41443" y="51915"/>
                    <a:pt x="33181" y="55905"/>
                    <a:pt x="24376" y="56193"/>
                  </a:cubicBezTo>
                  <a:cubicBezTo>
                    <a:pt x="16735" y="56372"/>
                    <a:pt x="9254" y="53583"/>
                    <a:pt x="3645" y="48400"/>
                  </a:cubicBezTo>
                  <a:cubicBezTo>
                    <a:pt x="-2044" y="43233"/>
                    <a:pt x="-5160" y="35814"/>
                    <a:pt x="-4848" y="28138"/>
                  </a:cubicBezTo>
                  <a:cubicBezTo>
                    <a:pt x="-5084" y="20430"/>
                    <a:pt x="-1968" y="12996"/>
                    <a:pt x="3721" y="7798"/>
                  </a:cubicBezTo>
                  <a:cubicBezTo>
                    <a:pt x="9254" y="2662"/>
                    <a:pt x="16503" y="-128"/>
                    <a:pt x="24064" y="5"/>
                  </a:cubicBezTo>
                  <a:cubicBezTo>
                    <a:pt x="28193" y="67"/>
                    <a:pt x="32169" y="885"/>
                    <a:pt x="35986" y="2420"/>
                  </a:cubicBezTo>
                  <a:cubicBezTo>
                    <a:pt x="39962" y="4065"/>
                    <a:pt x="43547" y="6535"/>
                    <a:pt x="46507" y="9668"/>
                  </a:cubicBezTo>
                  <a:lnTo>
                    <a:pt x="38714" y="19955"/>
                  </a:lnTo>
                  <a:cubicBezTo>
                    <a:pt x="36922" y="17874"/>
                    <a:pt x="34738" y="16230"/>
                    <a:pt x="32245" y="15123"/>
                  </a:cubicBezTo>
                  <a:cubicBezTo>
                    <a:pt x="29829" y="13954"/>
                    <a:pt x="27181" y="13370"/>
                    <a:pt x="24452" y="13409"/>
                  </a:cubicBezTo>
                  <a:cubicBezTo>
                    <a:pt x="20632" y="13292"/>
                    <a:pt x="16971" y="14694"/>
                    <a:pt x="14167" y="17305"/>
                  </a:cubicBezTo>
                  <a:cubicBezTo>
                    <a:pt x="11202" y="20095"/>
                    <a:pt x="9566" y="24062"/>
                    <a:pt x="9802" y="28138"/>
                  </a:cubicBezTo>
                  <a:cubicBezTo>
                    <a:pt x="9566" y="32190"/>
                    <a:pt x="11202" y="36134"/>
                    <a:pt x="14167" y="38892"/>
                  </a:cubicBezTo>
                  <a:cubicBezTo>
                    <a:pt x="16971" y="41511"/>
                    <a:pt x="20632" y="42945"/>
                    <a:pt x="24452" y="42867"/>
                  </a:cubicBezTo>
                  <a:close/>
                </a:path>
              </a:pathLst>
            </a:custGeom>
            <a:solidFill>
              <a:srgbClr val="6D6E71"/>
            </a:solidFill>
            <a:ln w="7792" cap="flat">
              <a:noFill/>
              <a:prstDash val="solid"/>
              <a:miter/>
            </a:ln>
          </p:spPr>
          <p:txBody>
            <a:bodyPr rtlCol="0" anchor="ctr"/>
            <a:lstStyle/>
            <a:p>
              <a:endParaRPr lang="en-US"/>
            </a:p>
          </p:txBody>
        </p:sp>
        <p:sp>
          <p:nvSpPr>
            <p:cNvPr id="254" name="Freeform: Shape 253">
              <a:extLst>
                <a:ext uri="{FF2B5EF4-FFF2-40B4-BE49-F238E27FC236}">
                  <a16:creationId xmlns:a16="http://schemas.microsoft.com/office/drawing/2014/main" id="{A01499A9-B7BF-46DB-A7D5-2E002B468788}"/>
                </a:ext>
              </a:extLst>
            </p:cNvPr>
            <p:cNvSpPr/>
            <p:nvPr/>
          </p:nvSpPr>
          <p:spPr>
            <a:xfrm>
              <a:off x="14028247" y="5976140"/>
              <a:ext cx="31484" cy="55487"/>
            </a:xfrm>
            <a:custGeom>
              <a:avLst/>
              <a:gdLst>
                <a:gd name="connsiteX0" fmla="*/ 23807 w 31484"/>
                <a:gd name="connsiteY0" fmla="*/ 14651 h 55487"/>
                <a:gd name="connsiteX1" fmla="*/ 13677 w 31484"/>
                <a:gd name="connsiteY1" fmla="*/ 19405 h 55487"/>
                <a:gd name="connsiteX2" fmla="*/ 10325 w 31484"/>
                <a:gd name="connsiteY2" fmla="*/ 32108 h 55487"/>
                <a:gd name="connsiteX3" fmla="*/ 10325 w 31484"/>
                <a:gd name="connsiteY3" fmla="*/ 55487 h 55487"/>
                <a:gd name="connsiteX4" fmla="*/ -4870 w 31484"/>
                <a:gd name="connsiteY4" fmla="*/ 55487 h 55487"/>
                <a:gd name="connsiteX5" fmla="*/ -4870 w 31484"/>
                <a:gd name="connsiteY5" fmla="*/ 935 h 55487"/>
                <a:gd name="connsiteX6" fmla="*/ 10325 w 31484"/>
                <a:gd name="connsiteY6" fmla="*/ 935 h 55487"/>
                <a:gd name="connsiteX7" fmla="*/ 10325 w 31484"/>
                <a:gd name="connsiteY7" fmla="*/ 8105 h 55487"/>
                <a:gd name="connsiteX8" fmla="*/ 17650 w 31484"/>
                <a:gd name="connsiteY8" fmla="*/ 2416 h 55487"/>
                <a:gd name="connsiteX9" fmla="*/ 26615 w 31484"/>
                <a:gd name="connsiteY9" fmla="*/ 0 h 55487"/>
                <a:gd name="connsiteX10" fmla="*/ 26615 w 31484"/>
                <a:gd name="connsiteY10" fmla="*/ 14340 h 5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484" h="55487">
                  <a:moveTo>
                    <a:pt x="23807" y="14651"/>
                  </a:moveTo>
                  <a:cubicBezTo>
                    <a:pt x="19834" y="14379"/>
                    <a:pt x="16014" y="16179"/>
                    <a:pt x="13677" y="19405"/>
                  </a:cubicBezTo>
                  <a:cubicBezTo>
                    <a:pt x="11261" y="23193"/>
                    <a:pt x="10093" y="27627"/>
                    <a:pt x="10325" y="32108"/>
                  </a:cubicBezTo>
                  <a:lnTo>
                    <a:pt x="10325" y="55487"/>
                  </a:lnTo>
                  <a:lnTo>
                    <a:pt x="-4870" y="55487"/>
                  </a:lnTo>
                  <a:lnTo>
                    <a:pt x="-4870" y="935"/>
                  </a:lnTo>
                  <a:lnTo>
                    <a:pt x="10325" y="935"/>
                  </a:lnTo>
                  <a:lnTo>
                    <a:pt x="10325" y="8105"/>
                  </a:lnTo>
                  <a:cubicBezTo>
                    <a:pt x="12429" y="5798"/>
                    <a:pt x="14925" y="3873"/>
                    <a:pt x="17650" y="2416"/>
                  </a:cubicBezTo>
                  <a:cubicBezTo>
                    <a:pt x="20378" y="919"/>
                    <a:pt x="23495" y="94"/>
                    <a:pt x="26615" y="0"/>
                  </a:cubicBezTo>
                  <a:lnTo>
                    <a:pt x="26615" y="14340"/>
                  </a:lnTo>
                  <a:close/>
                </a:path>
              </a:pathLst>
            </a:custGeom>
            <a:solidFill>
              <a:srgbClr val="6D6E71"/>
            </a:solidFill>
            <a:ln w="7792" cap="flat">
              <a:noFill/>
              <a:prstDash val="solid"/>
              <a:miter/>
            </a:ln>
          </p:spPr>
          <p:txBody>
            <a:bodyPr rtlCol="0" anchor="ctr"/>
            <a:lstStyle/>
            <a:p>
              <a:endParaRPr lang="en-US"/>
            </a:p>
          </p:txBody>
        </p:sp>
        <p:sp>
          <p:nvSpPr>
            <p:cNvPr id="255" name="Freeform: Shape 254">
              <a:extLst>
                <a:ext uri="{FF2B5EF4-FFF2-40B4-BE49-F238E27FC236}">
                  <a16:creationId xmlns:a16="http://schemas.microsoft.com/office/drawing/2014/main" id="{A0C2EA7F-F82F-4A02-9DEC-0800044C8899}"/>
                </a:ext>
              </a:extLst>
            </p:cNvPr>
            <p:cNvSpPr/>
            <p:nvPr/>
          </p:nvSpPr>
          <p:spPr>
            <a:xfrm>
              <a:off x="14067097" y="5976160"/>
              <a:ext cx="55090" cy="56569"/>
            </a:xfrm>
            <a:custGeom>
              <a:avLst/>
              <a:gdLst>
                <a:gd name="connsiteX0" fmla="*/ 45121 w 55090"/>
                <a:gd name="connsiteY0" fmla="*/ 47831 h 56569"/>
                <a:gd name="connsiteX1" fmla="*/ 23534 w 55090"/>
                <a:gd name="connsiteY1" fmla="*/ 56559 h 56569"/>
                <a:gd name="connsiteX2" fmla="*/ 2959 w 55090"/>
                <a:gd name="connsiteY2" fmla="*/ 48766 h 56569"/>
                <a:gd name="connsiteX3" fmla="*/ -4834 w 55090"/>
                <a:gd name="connsiteY3" fmla="*/ 28192 h 56569"/>
                <a:gd name="connsiteX4" fmla="*/ 3427 w 55090"/>
                <a:gd name="connsiteY4" fmla="*/ 7774 h 56569"/>
                <a:gd name="connsiteX5" fmla="*/ 42393 w 55090"/>
                <a:gd name="connsiteY5" fmla="*/ 6917 h 56569"/>
                <a:gd name="connsiteX6" fmla="*/ 50186 w 55090"/>
                <a:gd name="connsiteY6" fmla="*/ 25543 h 56569"/>
                <a:gd name="connsiteX7" fmla="*/ 50186 w 55090"/>
                <a:gd name="connsiteY7" fmla="*/ 33336 h 56569"/>
                <a:gd name="connsiteX8" fmla="*/ 9584 w 55090"/>
                <a:gd name="connsiteY8" fmla="*/ 33336 h 56569"/>
                <a:gd name="connsiteX9" fmla="*/ 14261 w 55090"/>
                <a:gd name="connsiteY9" fmla="*/ 40661 h 56569"/>
                <a:gd name="connsiteX10" fmla="*/ 23146 w 55090"/>
                <a:gd name="connsiteY10" fmla="*/ 43467 h 56569"/>
                <a:gd name="connsiteX11" fmla="*/ 36316 w 55090"/>
                <a:gd name="connsiteY11" fmla="*/ 38168 h 56569"/>
                <a:gd name="connsiteX12" fmla="*/ 30547 w 55090"/>
                <a:gd name="connsiteY12" fmla="*/ 15489 h 56569"/>
                <a:gd name="connsiteX13" fmla="*/ 22754 w 55090"/>
                <a:gd name="connsiteY13" fmla="*/ 12840 h 56569"/>
                <a:gd name="connsiteX14" fmla="*/ 14493 w 55090"/>
                <a:gd name="connsiteY14" fmla="*/ 15567 h 56569"/>
                <a:gd name="connsiteX15" fmla="*/ 10128 w 55090"/>
                <a:gd name="connsiteY15" fmla="*/ 23360 h 56569"/>
                <a:gd name="connsiteX16" fmla="*/ 34056 w 55090"/>
                <a:gd name="connsiteY16" fmla="*/ 23360 h 56569"/>
                <a:gd name="connsiteX17" fmla="*/ 30547 w 55090"/>
                <a:gd name="connsiteY17" fmla="*/ 15489 h 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5090" h="56569">
                  <a:moveTo>
                    <a:pt x="45121" y="47831"/>
                  </a:moveTo>
                  <a:cubicBezTo>
                    <a:pt x="39353" y="53465"/>
                    <a:pt x="31559" y="56606"/>
                    <a:pt x="23534" y="56559"/>
                  </a:cubicBezTo>
                  <a:cubicBezTo>
                    <a:pt x="15897" y="56762"/>
                    <a:pt x="8492" y="53964"/>
                    <a:pt x="2959" y="48766"/>
                  </a:cubicBezTo>
                  <a:cubicBezTo>
                    <a:pt x="-2418" y="43311"/>
                    <a:pt x="-5222" y="35845"/>
                    <a:pt x="-4834" y="28192"/>
                  </a:cubicBezTo>
                  <a:cubicBezTo>
                    <a:pt x="-5146" y="20508"/>
                    <a:pt x="-2182" y="13058"/>
                    <a:pt x="3427" y="7774"/>
                  </a:cubicBezTo>
                  <a:cubicBezTo>
                    <a:pt x="14337" y="-2256"/>
                    <a:pt x="31015" y="-2622"/>
                    <a:pt x="42393" y="6917"/>
                  </a:cubicBezTo>
                  <a:cubicBezTo>
                    <a:pt x="47694" y="11624"/>
                    <a:pt x="50574" y="18474"/>
                    <a:pt x="50186" y="25543"/>
                  </a:cubicBezTo>
                  <a:lnTo>
                    <a:pt x="50186" y="33336"/>
                  </a:lnTo>
                  <a:lnTo>
                    <a:pt x="9584" y="33336"/>
                  </a:lnTo>
                  <a:cubicBezTo>
                    <a:pt x="10052" y="36328"/>
                    <a:pt x="11764" y="38993"/>
                    <a:pt x="14261" y="40661"/>
                  </a:cubicBezTo>
                  <a:cubicBezTo>
                    <a:pt x="16833" y="42524"/>
                    <a:pt x="19949" y="43506"/>
                    <a:pt x="23146" y="43467"/>
                  </a:cubicBezTo>
                  <a:cubicBezTo>
                    <a:pt x="28055" y="43646"/>
                    <a:pt x="32887" y="41721"/>
                    <a:pt x="36316" y="38168"/>
                  </a:cubicBezTo>
                  <a:close/>
                  <a:moveTo>
                    <a:pt x="30547" y="15489"/>
                  </a:moveTo>
                  <a:cubicBezTo>
                    <a:pt x="28367" y="13704"/>
                    <a:pt x="25558" y="12762"/>
                    <a:pt x="22754" y="12840"/>
                  </a:cubicBezTo>
                  <a:cubicBezTo>
                    <a:pt x="19793" y="12832"/>
                    <a:pt x="16909" y="13791"/>
                    <a:pt x="14493" y="15567"/>
                  </a:cubicBezTo>
                  <a:cubicBezTo>
                    <a:pt x="11920" y="17391"/>
                    <a:pt x="10364" y="20243"/>
                    <a:pt x="10128" y="23360"/>
                  </a:cubicBezTo>
                  <a:lnTo>
                    <a:pt x="34056" y="23360"/>
                  </a:lnTo>
                  <a:cubicBezTo>
                    <a:pt x="33976" y="20376"/>
                    <a:pt x="32731" y="17539"/>
                    <a:pt x="30547" y="15489"/>
                  </a:cubicBezTo>
                  <a:close/>
                </a:path>
              </a:pathLst>
            </a:custGeom>
            <a:solidFill>
              <a:srgbClr val="6D6E71"/>
            </a:solidFill>
            <a:ln w="7792" cap="flat">
              <a:noFill/>
              <a:prstDash val="solid"/>
              <a:miter/>
            </a:ln>
          </p:spPr>
          <p:txBody>
            <a:bodyPr rtlCol="0" anchor="ctr"/>
            <a:lstStyle/>
            <a:p>
              <a:endParaRPr lang="en-US"/>
            </a:p>
          </p:txBody>
        </p:sp>
        <p:sp>
          <p:nvSpPr>
            <p:cNvPr id="256" name="Freeform: Shape 255">
              <a:extLst>
                <a:ext uri="{FF2B5EF4-FFF2-40B4-BE49-F238E27FC236}">
                  <a16:creationId xmlns:a16="http://schemas.microsoft.com/office/drawing/2014/main" id="{E3D3B040-78C0-49F8-96AE-B5E89A62CBF9}"/>
                </a:ext>
              </a:extLst>
            </p:cNvPr>
            <p:cNvSpPr/>
            <p:nvPr/>
          </p:nvSpPr>
          <p:spPr>
            <a:xfrm>
              <a:off x="14129755" y="5976131"/>
              <a:ext cx="54702" cy="56598"/>
            </a:xfrm>
            <a:custGeom>
              <a:avLst/>
              <a:gdLst>
                <a:gd name="connsiteX0" fmla="*/ 45121 w 54702"/>
                <a:gd name="connsiteY0" fmla="*/ 47860 h 56598"/>
                <a:gd name="connsiteX1" fmla="*/ 23454 w 54702"/>
                <a:gd name="connsiteY1" fmla="*/ 56588 h 56598"/>
                <a:gd name="connsiteX2" fmla="*/ 2959 w 54702"/>
                <a:gd name="connsiteY2" fmla="*/ 48795 h 56598"/>
                <a:gd name="connsiteX3" fmla="*/ -4834 w 54702"/>
                <a:gd name="connsiteY3" fmla="*/ 28221 h 56598"/>
                <a:gd name="connsiteX4" fmla="*/ 3427 w 54702"/>
                <a:gd name="connsiteY4" fmla="*/ 7802 h 56598"/>
                <a:gd name="connsiteX5" fmla="*/ 22910 w 54702"/>
                <a:gd name="connsiteY5" fmla="*/ 9 h 56598"/>
                <a:gd name="connsiteX6" fmla="*/ 42005 w 54702"/>
                <a:gd name="connsiteY6" fmla="*/ 6789 h 56598"/>
                <a:gd name="connsiteX7" fmla="*/ 49798 w 54702"/>
                <a:gd name="connsiteY7" fmla="*/ 25415 h 56598"/>
                <a:gd name="connsiteX8" fmla="*/ 49798 w 54702"/>
                <a:gd name="connsiteY8" fmla="*/ 33208 h 56598"/>
                <a:gd name="connsiteX9" fmla="*/ 10052 w 54702"/>
                <a:gd name="connsiteY9" fmla="*/ 33208 h 56598"/>
                <a:gd name="connsiteX10" fmla="*/ 14729 w 54702"/>
                <a:gd name="connsiteY10" fmla="*/ 40534 h 56598"/>
                <a:gd name="connsiteX11" fmla="*/ 23610 w 54702"/>
                <a:gd name="connsiteY11" fmla="*/ 43339 h 56598"/>
                <a:gd name="connsiteX12" fmla="*/ 36780 w 54702"/>
                <a:gd name="connsiteY12" fmla="*/ 38040 h 56598"/>
                <a:gd name="connsiteX13" fmla="*/ 30471 w 54702"/>
                <a:gd name="connsiteY13" fmla="*/ 15518 h 56598"/>
                <a:gd name="connsiteX14" fmla="*/ 22678 w 54702"/>
                <a:gd name="connsiteY14" fmla="*/ 12868 h 56598"/>
                <a:gd name="connsiteX15" fmla="*/ 14417 w 54702"/>
                <a:gd name="connsiteY15" fmla="*/ 15596 h 56598"/>
                <a:gd name="connsiteX16" fmla="*/ 10052 w 54702"/>
                <a:gd name="connsiteY16" fmla="*/ 23389 h 56598"/>
                <a:gd name="connsiteX17" fmla="*/ 33976 w 54702"/>
                <a:gd name="connsiteY17" fmla="*/ 23389 h 56598"/>
                <a:gd name="connsiteX18" fmla="*/ 30471 w 54702"/>
                <a:gd name="connsiteY18" fmla="*/ 15518 h 56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4702" h="56598">
                  <a:moveTo>
                    <a:pt x="45121" y="47860"/>
                  </a:moveTo>
                  <a:cubicBezTo>
                    <a:pt x="39276" y="53463"/>
                    <a:pt x="31559" y="56596"/>
                    <a:pt x="23454" y="56588"/>
                  </a:cubicBezTo>
                  <a:cubicBezTo>
                    <a:pt x="15897" y="56798"/>
                    <a:pt x="8492" y="54000"/>
                    <a:pt x="2959" y="48795"/>
                  </a:cubicBezTo>
                  <a:cubicBezTo>
                    <a:pt x="-2418" y="43339"/>
                    <a:pt x="-5222" y="35873"/>
                    <a:pt x="-4834" y="28221"/>
                  </a:cubicBezTo>
                  <a:cubicBezTo>
                    <a:pt x="-5222" y="20537"/>
                    <a:pt x="-2186" y="13071"/>
                    <a:pt x="3427" y="7802"/>
                  </a:cubicBezTo>
                  <a:cubicBezTo>
                    <a:pt x="8648" y="2752"/>
                    <a:pt x="15661" y="-45"/>
                    <a:pt x="22910" y="9"/>
                  </a:cubicBezTo>
                  <a:cubicBezTo>
                    <a:pt x="29923" y="-170"/>
                    <a:pt x="36704" y="2246"/>
                    <a:pt x="42005" y="6789"/>
                  </a:cubicBezTo>
                  <a:cubicBezTo>
                    <a:pt x="47302" y="11496"/>
                    <a:pt x="50186" y="18347"/>
                    <a:pt x="49798" y="25415"/>
                  </a:cubicBezTo>
                  <a:lnTo>
                    <a:pt x="49798" y="33208"/>
                  </a:lnTo>
                  <a:lnTo>
                    <a:pt x="10052" y="33208"/>
                  </a:lnTo>
                  <a:cubicBezTo>
                    <a:pt x="10520" y="36201"/>
                    <a:pt x="12232" y="38866"/>
                    <a:pt x="14729" y="40534"/>
                  </a:cubicBezTo>
                  <a:cubicBezTo>
                    <a:pt x="17297" y="42389"/>
                    <a:pt x="20418" y="43371"/>
                    <a:pt x="23610" y="43339"/>
                  </a:cubicBezTo>
                  <a:cubicBezTo>
                    <a:pt x="28599" y="43542"/>
                    <a:pt x="33352" y="41609"/>
                    <a:pt x="36780" y="38040"/>
                  </a:cubicBezTo>
                  <a:close/>
                  <a:moveTo>
                    <a:pt x="30471" y="15518"/>
                  </a:moveTo>
                  <a:cubicBezTo>
                    <a:pt x="28287" y="13710"/>
                    <a:pt x="25482" y="12759"/>
                    <a:pt x="22678" y="12868"/>
                  </a:cubicBezTo>
                  <a:cubicBezTo>
                    <a:pt x="19714" y="12876"/>
                    <a:pt x="16833" y="13834"/>
                    <a:pt x="14417" y="15596"/>
                  </a:cubicBezTo>
                  <a:cubicBezTo>
                    <a:pt x="11920" y="17443"/>
                    <a:pt x="10284" y="20287"/>
                    <a:pt x="10052" y="23389"/>
                  </a:cubicBezTo>
                  <a:lnTo>
                    <a:pt x="33976" y="23389"/>
                  </a:lnTo>
                  <a:cubicBezTo>
                    <a:pt x="33976" y="20388"/>
                    <a:pt x="32651" y="17536"/>
                    <a:pt x="30471" y="15518"/>
                  </a:cubicBezTo>
                  <a:close/>
                </a:path>
              </a:pathLst>
            </a:custGeom>
            <a:solidFill>
              <a:srgbClr val="6D6E71"/>
            </a:solidFill>
            <a:ln w="7792" cap="flat">
              <a:noFill/>
              <a:prstDash val="solid"/>
              <a:miter/>
            </a:ln>
          </p:spPr>
          <p:txBody>
            <a:bodyPr rtlCol="0" anchor="ctr"/>
            <a:lstStyle/>
            <a:p>
              <a:endParaRPr lang="en-US"/>
            </a:p>
          </p:txBody>
        </p:sp>
        <p:sp>
          <p:nvSpPr>
            <p:cNvPr id="257" name="Freeform: Shape 256">
              <a:extLst>
                <a:ext uri="{FF2B5EF4-FFF2-40B4-BE49-F238E27FC236}">
                  <a16:creationId xmlns:a16="http://schemas.microsoft.com/office/drawing/2014/main" id="{8E950CF9-D43D-4E7C-8F16-930AF3EFF234}"/>
                </a:ext>
              </a:extLst>
            </p:cNvPr>
            <p:cNvSpPr/>
            <p:nvPr/>
          </p:nvSpPr>
          <p:spPr>
            <a:xfrm>
              <a:off x="14194708" y="5976368"/>
              <a:ext cx="51466" cy="55493"/>
            </a:xfrm>
            <a:custGeom>
              <a:avLst/>
              <a:gdLst>
                <a:gd name="connsiteX0" fmla="*/ 10717 w 51466"/>
                <a:gd name="connsiteY0" fmla="*/ 25100 h 55493"/>
                <a:gd name="connsiteX1" fmla="*/ 10717 w 51466"/>
                <a:gd name="connsiteY1" fmla="*/ 55494 h 55493"/>
                <a:gd name="connsiteX2" fmla="*/ -4870 w 51466"/>
                <a:gd name="connsiteY2" fmla="*/ 55494 h 55493"/>
                <a:gd name="connsiteX3" fmla="*/ -4870 w 51466"/>
                <a:gd name="connsiteY3" fmla="*/ 941 h 55493"/>
                <a:gd name="connsiteX4" fmla="*/ 10717 w 51466"/>
                <a:gd name="connsiteY4" fmla="*/ 941 h 55493"/>
                <a:gd name="connsiteX5" fmla="*/ 10717 w 51466"/>
                <a:gd name="connsiteY5" fmla="*/ 7020 h 55493"/>
                <a:gd name="connsiteX6" fmla="*/ 26303 w 51466"/>
                <a:gd name="connsiteY6" fmla="*/ 6 h 55493"/>
                <a:gd name="connsiteX7" fmla="*/ 40721 w 51466"/>
                <a:gd name="connsiteY7" fmla="*/ 6085 h 55493"/>
                <a:gd name="connsiteX8" fmla="*/ 46566 w 51466"/>
                <a:gd name="connsiteY8" fmla="*/ 22295 h 55493"/>
                <a:gd name="connsiteX9" fmla="*/ 46566 w 51466"/>
                <a:gd name="connsiteY9" fmla="*/ 55416 h 55493"/>
                <a:gd name="connsiteX10" fmla="*/ 31368 w 51466"/>
                <a:gd name="connsiteY10" fmla="*/ 55416 h 55493"/>
                <a:gd name="connsiteX11" fmla="*/ 31368 w 51466"/>
                <a:gd name="connsiteY11" fmla="*/ 24633 h 55493"/>
                <a:gd name="connsiteX12" fmla="*/ 22174 w 51466"/>
                <a:gd name="connsiteY12" fmla="*/ 12086 h 55493"/>
                <a:gd name="connsiteX13" fmla="*/ 14381 w 51466"/>
                <a:gd name="connsiteY13" fmla="*/ 15359 h 55493"/>
                <a:gd name="connsiteX14" fmla="*/ 10717 w 51466"/>
                <a:gd name="connsiteY14" fmla="*/ 25100 h 55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466" h="55493">
                  <a:moveTo>
                    <a:pt x="10717" y="25100"/>
                  </a:moveTo>
                  <a:lnTo>
                    <a:pt x="10717" y="55494"/>
                  </a:lnTo>
                  <a:lnTo>
                    <a:pt x="-4870" y="55494"/>
                  </a:lnTo>
                  <a:lnTo>
                    <a:pt x="-4870" y="941"/>
                  </a:lnTo>
                  <a:lnTo>
                    <a:pt x="10717" y="941"/>
                  </a:lnTo>
                  <a:lnTo>
                    <a:pt x="10717" y="7020"/>
                  </a:lnTo>
                  <a:cubicBezTo>
                    <a:pt x="14689" y="2601"/>
                    <a:pt x="20378" y="53"/>
                    <a:pt x="26303" y="6"/>
                  </a:cubicBezTo>
                  <a:cubicBezTo>
                    <a:pt x="31760" y="-134"/>
                    <a:pt x="36981" y="2087"/>
                    <a:pt x="40721" y="6085"/>
                  </a:cubicBezTo>
                  <a:cubicBezTo>
                    <a:pt x="44774" y="10504"/>
                    <a:pt x="46878" y="16333"/>
                    <a:pt x="46566" y="22295"/>
                  </a:cubicBezTo>
                  <a:lnTo>
                    <a:pt x="46566" y="55416"/>
                  </a:lnTo>
                  <a:lnTo>
                    <a:pt x="31368" y="55416"/>
                  </a:lnTo>
                  <a:lnTo>
                    <a:pt x="31368" y="24633"/>
                  </a:lnTo>
                  <a:cubicBezTo>
                    <a:pt x="31368" y="16294"/>
                    <a:pt x="28327" y="12086"/>
                    <a:pt x="22174" y="12086"/>
                  </a:cubicBezTo>
                  <a:cubicBezTo>
                    <a:pt x="19210" y="12101"/>
                    <a:pt x="16405" y="13278"/>
                    <a:pt x="14381" y="15359"/>
                  </a:cubicBezTo>
                  <a:cubicBezTo>
                    <a:pt x="11885" y="17954"/>
                    <a:pt x="10561" y="21484"/>
                    <a:pt x="10717" y="25100"/>
                  </a:cubicBezTo>
                  <a:close/>
                </a:path>
              </a:pathLst>
            </a:custGeom>
            <a:solidFill>
              <a:srgbClr val="6D6E71"/>
            </a:solidFill>
            <a:ln w="7792" cap="flat">
              <a:noFill/>
              <a:prstDash val="solid"/>
              <a:miter/>
            </a:ln>
          </p:spPr>
          <p:txBody>
            <a:bodyPr rtlCol="0" anchor="ctr"/>
            <a:lstStyle/>
            <a:p>
              <a:endParaRPr lang="en-US"/>
            </a:p>
          </p:txBody>
        </p:sp>
        <p:sp>
          <p:nvSpPr>
            <p:cNvPr id="258" name="Freeform: Shape 257">
              <a:extLst>
                <a:ext uri="{FF2B5EF4-FFF2-40B4-BE49-F238E27FC236}">
                  <a16:creationId xmlns:a16="http://schemas.microsoft.com/office/drawing/2014/main" id="{5FA57676-E827-489A-9058-3E7F38FC0D14}"/>
                </a:ext>
              </a:extLst>
            </p:cNvPr>
            <p:cNvSpPr/>
            <p:nvPr/>
          </p:nvSpPr>
          <p:spPr>
            <a:xfrm>
              <a:off x="14257094" y="5976131"/>
              <a:ext cx="54702" cy="56598"/>
            </a:xfrm>
            <a:custGeom>
              <a:avLst/>
              <a:gdLst>
                <a:gd name="connsiteX0" fmla="*/ 45121 w 54702"/>
                <a:gd name="connsiteY0" fmla="*/ 47860 h 56598"/>
                <a:gd name="connsiteX1" fmla="*/ 23458 w 54702"/>
                <a:gd name="connsiteY1" fmla="*/ 56588 h 56598"/>
                <a:gd name="connsiteX2" fmla="*/ 2959 w 54702"/>
                <a:gd name="connsiteY2" fmla="*/ 48795 h 56598"/>
                <a:gd name="connsiteX3" fmla="*/ -4834 w 54702"/>
                <a:gd name="connsiteY3" fmla="*/ 28221 h 56598"/>
                <a:gd name="connsiteX4" fmla="*/ 3427 w 54702"/>
                <a:gd name="connsiteY4" fmla="*/ 7802 h 56598"/>
                <a:gd name="connsiteX5" fmla="*/ 22910 w 54702"/>
                <a:gd name="connsiteY5" fmla="*/ 9 h 56598"/>
                <a:gd name="connsiteX6" fmla="*/ 42005 w 54702"/>
                <a:gd name="connsiteY6" fmla="*/ 6789 h 56598"/>
                <a:gd name="connsiteX7" fmla="*/ 49798 w 54702"/>
                <a:gd name="connsiteY7" fmla="*/ 25415 h 56598"/>
                <a:gd name="connsiteX8" fmla="*/ 49798 w 54702"/>
                <a:gd name="connsiteY8" fmla="*/ 33208 h 56598"/>
                <a:gd name="connsiteX9" fmla="*/ 10052 w 54702"/>
                <a:gd name="connsiteY9" fmla="*/ 33208 h 56598"/>
                <a:gd name="connsiteX10" fmla="*/ 14729 w 54702"/>
                <a:gd name="connsiteY10" fmla="*/ 40534 h 56598"/>
                <a:gd name="connsiteX11" fmla="*/ 23690 w 54702"/>
                <a:gd name="connsiteY11" fmla="*/ 43339 h 56598"/>
                <a:gd name="connsiteX12" fmla="*/ 36784 w 54702"/>
                <a:gd name="connsiteY12" fmla="*/ 38040 h 56598"/>
                <a:gd name="connsiteX13" fmla="*/ 30547 w 54702"/>
                <a:gd name="connsiteY13" fmla="*/ 15518 h 56598"/>
                <a:gd name="connsiteX14" fmla="*/ 22754 w 54702"/>
                <a:gd name="connsiteY14" fmla="*/ 12868 h 56598"/>
                <a:gd name="connsiteX15" fmla="*/ 14493 w 54702"/>
                <a:gd name="connsiteY15" fmla="*/ 15596 h 56598"/>
                <a:gd name="connsiteX16" fmla="*/ 10132 w 54702"/>
                <a:gd name="connsiteY16" fmla="*/ 23389 h 56598"/>
                <a:gd name="connsiteX17" fmla="*/ 34056 w 54702"/>
                <a:gd name="connsiteY17" fmla="*/ 23389 h 56598"/>
                <a:gd name="connsiteX18" fmla="*/ 30547 w 54702"/>
                <a:gd name="connsiteY18" fmla="*/ 15518 h 56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4702" h="56598">
                  <a:moveTo>
                    <a:pt x="45121" y="47860"/>
                  </a:moveTo>
                  <a:cubicBezTo>
                    <a:pt x="39276" y="53463"/>
                    <a:pt x="31563" y="56596"/>
                    <a:pt x="23458" y="56588"/>
                  </a:cubicBezTo>
                  <a:cubicBezTo>
                    <a:pt x="15897" y="56798"/>
                    <a:pt x="8496" y="54000"/>
                    <a:pt x="2959" y="48795"/>
                  </a:cubicBezTo>
                  <a:cubicBezTo>
                    <a:pt x="-2418" y="43339"/>
                    <a:pt x="-5222" y="35873"/>
                    <a:pt x="-4834" y="28221"/>
                  </a:cubicBezTo>
                  <a:cubicBezTo>
                    <a:pt x="-5222" y="20537"/>
                    <a:pt x="-2182" y="13071"/>
                    <a:pt x="3427" y="7802"/>
                  </a:cubicBezTo>
                  <a:cubicBezTo>
                    <a:pt x="8648" y="2752"/>
                    <a:pt x="15665" y="-45"/>
                    <a:pt x="22910" y="9"/>
                  </a:cubicBezTo>
                  <a:cubicBezTo>
                    <a:pt x="29927" y="-170"/>
                    <a:pt x="36704" y="2246"/>
                    <a:pt x="42005" y="6789"/>
                  </a:cubicBezTo>
                  <a:cubicBezTo>
                    <a:pt x="47306" y="11496"/>
                    <a:pt x="50186" y="18347"/>
                    <a:pt x="49798" y="25415"/>
                  </a:cubicBezTo>
                  <a:lnTo>
                    <a:pt x="49798" y="33208"/>
                  </a:lnTo>
                  <a:lnTo>
                    <a:pt x="10052" y="33208"/>
                  </a:lnTo>
                  <a:cubicBezTo>
                    <a:pt x="10520" y="36201"/>
                    <a:pt x="12236" y="38866"/>
                    <a:pt x="14729" y="40534"/>
                  </a:cubicBezTo>
                  <a:cubicBezTo>
                    <a:pt x="17377" y="42397"/>
                    <a:pt x="20494" y="43378"/>
                    <a:pt x="23690" y="43339"/>
                  </a:cubicBezTo>
                  <a:cubicBezTo>
                    <a:pt x="28599" y="43519"/>
                    <a:pt x="33355" y="41586"/>
                    <a:pt x="36784" y="38040"/>
                  </a:cubicBezTo>
                  <a:close/>
                  <a:moveTo>
                    <a:pt x="30547" y="15518"/>
                  </a:moveTo>
                  <a:cubicBezTo>
                    <a:pt x="28367" y="13733"/>
                    <a:pt x="25562" y="12790"/>
                    <a:pt x="22754" y="12868"/>
                  </a:cubicBezTo>
                  <a:cubicBezTo>
                    <a:pt x="19793" y="12876"/>
                    <a:pt x="16909" y="13834"/>
                    <a:pt x="14493" y="15596"/>
                  </a:cubicBezTo>
                  <a:cubicBezTo>
                    <a:pt x="12000" y="17443"/>
                    <a:pt x="10364" y="20287"/>
                    <a:pt x="10132" y="23389"/>
                  </a:cubicBezTo>
                  <a:lnTo>
                    <a:pt x="34056" y="23389"/>
                  </a:lnTo>
                  <a:cubicBezTo>
                    <a:pt x="33976" y="20396"/>
                    <a:pt x="32731" y="17560"/>
                    <a:pt x="30547" y="15518"/>
                  </a:cubicBezTo>
                  <a:close/>
                </a:path>
              </a:pathLst>
            </a:custGeom>
            <a:solidFill>
              <a:srgbClr val="6D6E71"/>
            </a:solidFill>
            <a:ln w="7792" cap="flat">
              <a:noFill/>
              <a:prstDash val="solid"/>
              <a:miter/>
            </a:ln>
          </p:spPr>
          <p:txBody>
            <a:bodyPr rtlCol="0" anchor="ctr"/>
            <a:lstStyle/>
            <a:p>
              <a:endParaRPr lang="en-US"/>
            </a:p>
          </p:txBody>
        </p:sp>
        <p:sp>
          <p:nvSpPr>
            <p:cNvPr id="259" name="Freeform: Shape 258">
              <a:extLst>
                <a:ext uri="{FF2B5EF4-FFF2-40B4-BE49-F238E27FC236}">
                  <a16:creationId xmlns:a16="http://schemas.microsoft.com/office/drawing/2014/main" id="{A220AFC6-578D-41AD-A548-5155F6EEB56E}"/>
                </a:ext>
              </a:extLst>
            </p:cNvPr>
            <p:cNvSpPr/>
            <p:nvPr/>
          </p:nvSpPr>
          <p:spPr>
            <a:xfrm>
              <a:off x="14319229" y="5956735"/>
              <a:ext cx="56202" cy="75983"/>
            </a:xfrm>
            <a:custGeom>
              <a:avLst/>
              <a:gdLst>
                <a:gd name="connsiteX0" fmla="*/ 20160 w 56202"/>
                <a:gd name="connsiteY0" fmla="*/ 75984 h 75983"/>
                <a:gd name="connsiteX1" fmla="*/ 2937 w 56202"/>
                <a:gd name="connsiteY1" fmla="*/ 67723 h 75983"/>
                <a:gd name="connsiteX2" fmla="*/ -4856 w 56202"/>
                <a:gd name="connsiteY2" fmla="*/ 47383 h 75983"/>
                <a:gd name="connsiteX3" fmla="*/ 2549 w 56202"/>
                <a:gd name="connsiteY3" fmla="*/ 27510 h 75983"/>
                <a:gd name="connsiteX4" fmla="*/ 19928 w 56202"/>
                <a:gd name="connsiteY4" fmla="*/ 19717 h 75983"/>
                <a:gd name="connsiteX5" fmla="*/ 36135 w 56202"/>
                <a:gd name="connsiteY5" fmla="*/ 26731 h 75983"/>
                <a:gd name="connsiteX6" fmla="*/ 36135 w 56202"/>
                <a:gd name="connsiteY6" fmla="*/ 0 h 75983"/>
                <a:gd name="connsiteX7" fmla="*/ 51333 w 56202"/>
                <a:gd name="connsiteY7" fmla="*/ 0 h 75983"/>
                <a:gd name="connsiteX8" fmla="*/ 51333 w 56202"/>
                <a:gd name="connsiteY8" fmla="*/ 75126 h 75983"/>
                <a:gd name="connsiteX9" fmla="*/ 36135 w 56202"/>
                <a:gd name="connsiteY9" fmla="*/ 75126 h 75983"/>
                <a:gd name="connsiteX10" fmla="*/ 36135 w 56202"/>
                <a:gd name="connsiteY10" fmla="*/ 67956 h 75983"/>
                <a:gd name="connsiteX11" fmla="*/ 20160 w 56202"/>
                <a:gd name="connsiteY11" fmla="*/ 75984 h 75983"/>
                <a:gd name="connsiteX12" fmla="*/ 10655 w 56202"/>
                <a:gd name="connsiteY12" fmla="*/ 48006 h 75983"/>
                <a:gd name="connsiteX13" fmla="*/ 14551 w 56202"/>
                <a:gd name="connsiteY13" fmla="*/ 58760 h 75983"/>
                <a:gd name="connsiteX14" fmla="*/ 23825 w 56202"/>
                <a:gd name="connsiteY14" fmla="*/ 62969 h 75983"/>
                <a:gd name="connsiteX15" fmla="*/ 32786 w 56202"/>
                <a:gd name="connsiteY15" fmla="*/ 58760 h 75983"/>
                <a:gd name="connsiteX16" fmla="*/ 36447 w 56202"/>
                <a:gd name="connsiteY16" fmla="*/ 47928 h 75983"/>
                <a:gd name="connsiteX17" fmla="*/ 32786 w 56202"/>
                <a:gd name="connsiteY17" fmla="*/ 36940 h 75983"/>
                <a:gd name="connsiteX18" fmla="*/ 23669 w 56202"/>
                <a:gd name="connsiteY18" fmla="*/ 32497 h 75983"/>
                <a:gd name="connsiteX19" fmla="*/ 14471 w 56202"/>
                <a:gd name="connsiteY19" fmla="*/ 36940 h 75983"/>
                <a:gd name="connsiteX20" fmla="*/ 10655 w 56202"/>
                <a:gd name="connsiteY20" fmla="*/ 48006 h 75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6202" h="75983">
                  <a:moveTo>
                    <a:pt x="20160" y="75984"/>
                  </a:moveTo>
                  <a:cubicBezTo>
                    <a:pt x="13459" y="75882"/>
                    <a:pt x="7222" y="72858"/>
                    <a:pt x="2937" y="67723"/>
                  </a:cubicBezTo>
                  <a:cubicBezTo>
                    <a:pt x="-2207" y="62228"/>
                    <a:pt x="-5012" y="54919"/>
                    <a:pt x="-4856" y="47383"/>
                  </a:cubicBezTo>
                  <a:cubicBezTo>
                    <a:pt x="-5088" y="40041"/>
                    <a:pt x="-2439" y="32887"/>
                    <a:pt x="2549" y="27510"/>
                  </a:cubicBezTo>
                  <a:cubicBezTo>
                    <a:pt x="6990" y="22561"/>
                    <a:pt x="13303" y="19732"/>
                    <a:pt x="19928" y="19717"/>
                  </a:cubicBezTo>
                  <a:cubicBezTo>
                    <a:pt x="26085" y="19545"/>
                    <a:pt x="32006" y="22109"/>
                    <a:pt x="36135" y="26731"/>
                  </a:cubicBezTo>
                  <a:lnTo>
                    <a:pt x="36135" y="0"/>
                  </a:lnTo>
                  <a:lnTo>
                    <a:pt x="51333" y="0"/>
                  </a:lnTo>
                  <a:lnTo>
                    <a:pt x="51333" y="75126"/>
                  </a:lnTo>
                  <a:lnTo>
                    <a:pt x="36135" y="75126"/>
                  </a:lnTo>
                  <a:lnTo>
                    <a:pt x="36135" y="67956"/>
                  </a:lnTo>
                  <a:cubicBezTo>
                    <a:pt x="32394" y="72991"/>
                    <a:pt x="26473" y="75968"/>
                    <a:pt x="20160" y="75984"/>
                  </a:cubicBezTo>
                  <a:close/>
                  <a:moveTo>
                    <a:pt x="10655" y="48006"/>
                  </a:moveTo>
                  <a:cubicBezTo>
                    <a:pt x="10575" y="51957"/>
                    <a:pt x="11899" y="55799"/>
                    <a:pt x="14551" y="58760"/>
                  </a:cubicBezTo>
                  <a:cubicBezTo>
                    <a:pt x="16888" y="61426"/>
                    <a:pt x="20240" y="62961"/>
                    <a:pt x="23825" y="62969"/>
                  </a:cubicBezTo>
                  <a:cubicBezTo>
                    <a:pt x="27253" y="62984"/>
                    <a:pt x="30602" y="61441"/>
                    <a:pt x="32786" y="58760"/>
                  </a:cubicBezTo>
                  <a:cubicBezTo>
                    <a:pt x="35278" y="55729"/>
                    <a:pt x="36603" y="51863"/>
                    <a:pt x="36447" y="47928"/>
                  </a:cubicBezTo>
                  <a:cubicBezTo>
                    <a:pt x="36603" y="43946"/>
                    <a:pt x="35278" y="40041"/>
                    <a:pt x="32786" y="36940"/>
                  </a:cubicBezTo>
                  <a:cubicBezTo>
                    <a:pt x="30602" y="34134"/>
                    <a:pt x="27253" y="32490"/>
                    <a:pt x="23669" y="32497"/>
                  </a:cubicBezTo>
                  <a:cubicBezTo>
                    <a:pt x="20084" y="32506"/>
                    <a:pt x="16732" y="34134"/>
                    <a:pt x="14471" y="36940"/>
                  </a:cubicBezTo>
                  <a:cubicBezTo>
                    <a:pt x="11899" y="40034"/>
                    <a:pt x="10499" y="43969"/>
                    <a:pt x="10655" y="48006"/>
                  </a:cubicBezTo>
                  <a:close/>
                </a:path>
              </a:pathLst>
            </a:custGeom>
            <a:solidFill>
              <a:srgbClr val="6D6E71"/>
            </a:solidFill>
            <a:ln w="7792" cap="flat">
              <a:noFill/>
              <a:prstDash val="solid"/>
              <a:miter/>
            </a:ln>
          </p:spPr>
          <p:txBody>
            <a:bodyPr rtlCol="0" anchor="ctr"/>
            <a:lstStyle/>
            <a:p>
              <a:endParaRPr lang="en-US"/>
            </a:p>
          </p:txBody>
        </p:sp>
        <p:sp>
          <p:nvSpPr>
            <p:cNvPr id="260" name="Freeform: Shape 259">
              <a:extLst>
                <a:ext uri="{FF2B5EF4-FFF2-40B4-BE49-F238E27FC236}">
                  <a16:creationId xmlns:a16="http://schemas.microsoft.com/office/drawing/2014/main" id="{780A9D07-2012-473C-9354-7B1CE082A2F1}"/>
                </a:ext>
              </a:extLst>
            </p:cNvPr>
            <p:cNvSpPr/>
            <p:nvPr/>
          </p:nvSpPr>
          <p:spPr>
            <a:xfrm>
              <a:off x="14416658" y="5956735"/>
              <a:ext cx="51466" cy="75126"/>
            </a:xfrm>
            <a:custGeom>
              <a:avLst/>
              <a:gdLst>
                <a:gd name="connsiteX0" fmla="*/ 10717 w 51466"/>
                <a:gd name="connsiteY0" fmla="*/ 45746 h 75126"/>
                <a:gd name="connsiteX1" fmla="*/ 10717 w 51466"/>
                <a:gd name="connsiteY1" fmla="*/ 75126 h 75126"/>
                <a:gd name="connsiteX2" fmla="*/ -4870 w 51466"/>
                <a:gd name="connsiteY2" fmla="*/ 75126 h 75126"/>
                <a:gd name="connsiteX3" fmla="*/ -4870 w 51466"/>
                <a:gd name="connsiteY3" fmla="*/ 0 h 75126"/>
                <a:gd name="connsiteX4" fmla="*/ 10717 w 51466"/>
                <a:gd name="connsiteY4" fmla="*/ 0 h 75126"/>
                <a:gd name="connsiteX5" fmla="*/ 10717 w 51466"/>
                <a:gd name="connsiteY5" fmla="*/ 26731 h 75126"/>
                <a:gd name="connsiteX6" fmla="*/ 26303 w 51466"/>
                <a:gd name="connsiteY6" fmla="*/ 19717 h 75126"/>
                <a:gd name="connsiteX7" fmla="*/ 40721 w 51466"/>
                <a:gd name="connsiteY7" fmla="*/ 25795 h 75126"/>
                <a:gd name="connsiteX8" fmla="*/ 46566 w 51466"/>
                <a:gd name="connsiteY8" fmla="*/ 42005 h 75126"/>
                <a:gd name="connsiteX9" fmla="*/ 46566 w 51466"/>
                <a:gd name="connsiteY9" fmla="*/ 75126 h 75126"/>
                <a:gd name="connsiteX10" fmla="*/ 31368 w 51466"/>
                <a:gd name="connsiteY10" fmla="*/ 75126 h 75126"/>
                <a:gd name="connsiteX11" fmla="*/ 31368 w 51466"/>
                <a:gd name="connsiteY11" fmla="*/ 45746 h 75126"/>
                <a:gd name="connsiteX12" fmla="*/ 22174 w 51466"/>
                <a:gd name="connsiteY12" fmla="*/ 33199 h 75126"/>
                <a:gd name="connsiteX13" fmla="*/ 14381 w 51466"/>
                <a:gd name="connsiteY13" fmla="*/ 36472 h 75126"/>
                <a:gd name="connsiteX14" fmla="*/ 10717 w 51466"/>
                <a:gd name="connsiteY14" fmla="*/ 45746 h 75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466" h="75126">
                  <a:moveTo>
                    <a:pt x="10717" y="45746"/>
                  </a:moveTo>
                  <a:lnTo>
                    <a:pt x="10717" y="75126"/>
                  </a:lnTo>
                  <a:lnTo>
                    <a:pt x="-4870" y="75126"/>
                  </a:lnTo>
                  <a:lnTo>
                    <a:pt x="-4870" y="0"/>
                  </a:lnTo>
                  <a:lnTo>
                    <a:pt x="10717" y="0"/>
                  </a:lnTo>
                  <a:lnTo>
                    <a:pt x="10717" y="26731"/>
                  </a:lnTo>
                  <a:cubicBezTo>
                    <a:pt x="14689" y="22312"/>
                    <a:pt x="20382" y="19764"/>
                    <a:pt x="26303" y="19717"/>
                  </a:cubicBezTo>
                  <a:cubicBezTo>
                    <a:pt x="31760" y="19608"/>
                    <a:pt x="36981" y="21821"/>
                    <a:pt x="40721" y="25795"/>
                  </a:cubicBezTo>
                  <a:cubicBezTo>
                    <a:pt x="44774" y="30214"/>
                    <a:pt x="46878" y="36043"/>
                    <a:pt x="46566" y="42005"/>
                  </a:cubicBezTo>
                  <a:lnTo>
                    <a:pt x="46566" y="75126"/>
                  </a:lnTo>
                  <a:lnTo>
                    <a:pt x="31368" y="75126"/>
                  </a:lnTo>
                  <a:lnTo>
                    <a:pt x="31368" y="45746"/>
                  </a:lnTo>
                  <a:cubicBezTo>
                    <a:pt x="31368" y="37407"/>
                    <a:pt x="28327" y="33199"/>
                    <a:pt x="22174" y="33199"/>
                  </a:cubicBezTo>
                  <a:cubicBezTo>
                    <a:pt x="19210" y="33215"/>
                    <a:pt x="16405" y="34392"/>
                    <a:pt x="14381" y="36472"/>
                  </a:cubicBezTo>
                  <a:cubicBezTo>
                    <a:pt x="11965" y="38950"/>
                    <a:pt x="10640" y="42286"/>
                    <a:pt x="10717" y="45746"/>
                  </a:cubicBezTo>
                  <a:close/>
                </a:path>
              </a:pathLst>
            </a:custGeom>
            <a:solidFill>
              <a:srgbClr val="6D6E71"/>
            </a:solidFill>
            <a:ln w="7792" cap="flat">
              <a:noFill/>
              <a:prstDash val="solid"/>
              <a:miter/>
            </a:ln>
          </p:spPr>
          <p:txBody>
            <a:bodyPr rtlCol="0" anchor="ctr"/>
            <a:lstStyle/>
            <a:p>
              <a:endParaRPr lang="en-US"/>
            </a:p>
          </p:txBody>
        </p:sp>
        <p:sp>
          <p:nvSpPr>
            <p:cNvPr id="261" name="Freeform: Shape 260">
              <a:extLst>
                <a:ext uri="{FF2B5EF4-FFF2-40B4-BE49-F238E27FC236}">
                  <a16:creationId xmlns:a16="http://schemas.microsoft.com/office/drawing/2014/main" id="{C8D6008C-064F-43F2-88D6-A075E9970903}"/>
                </a:ext>
              </a:extLst>
            </p:cNvPr>
            <p:cNvSpPr/>
            <p:nvPr/>
          </p:nvSpPr>
          <p:spPr>
            <a:xfrm>
              <a:off x="14478432" y="5977126"/>
              <a:ext cx="49338" cy="55991"/>
            </a:xfrm>
            <a:custGeom>
              <a:avLst/>
              <a:gdLst>
                <a:gd name="connsiteX0" fmla="*/ 44410 w 49338"/>
                <a:gd name="connsiteY0" fmla="*/ 54736 h 55991"/>
                <a:gd name="connsiteX1" fmla="*/ 30147 w 49338"/>
                <a:gd name="connsiteY1" fmla="*/ 54736 h 55991"/>
                <a:gd name="connsiteX2" fmla="*/ 30147 w 49338"/>
                <a:gd name="connsiteY2" fmla="*/ 48189 h 55991"/>
                <a:gd name="connsiteX3" fmla="*/ 15573 w 49338"/>
                <a:gd name="connsiteY3" fmla="*/ 55982 h 55991"/>
                <a:gd name="connsiteX4" fmla="*/ 1079 w 49338"/>
                <a:gd name="connsiteY4" fmla="*/ 50917 h 55991"/>
                <a:gd name="connsiteX5" fmla="*/ -4842 w 49338"/>
                <a:gd name="connsiteY5" fmla="*/ 37591 h 55991"/>
                <a:gd name="connsiteX6" fmla="*/ 1235 w 49338"/>
                <a:gd name="connsiteY6" fmla="*/ 25044 h 55991"/>
                <a:gd name="connsiteX7" fmla="*/ 17834 w 49338"/>
                <a:gd name="connsiteY7" fmla="*/ 20913 h 55991"/>
                <a:gd name="connsiteX8" fmla="*/ 29211 w 49338"/>
                <a:gd name="connsiteY8" fmla="*/ 20913 h 55991"/>
                <a:gd name="connsiteX9" fmla="*/ 29211 w 49338"/>
                <a:gd name="connsiteY9" fmla="*/ 20913 h 55991"/>
                <a:gd name="connsiteX10" fmla="*/ 20018 w 49338"/>
                <a:gd name="connsiteY10" fmla="*/ 12185 h 55991"/>
                <a:gd name="connsiteX11" fmla="*/ 11601 w 49338"/>
                <a:gd name="connsiteY11" fmla="*/ 13744 h 55991"/>
                <a:gd name="connsiteX12" fmla="*/ 4196 w 49338"/>
                <a:gd name="connsiteY12" fmla="*/ 17640 h 55991"/>
                <a:gd name="connsiteX13" fmla="*/ -2582 w 49338"/>
                <a:gd name="connsiteY13" fmla="*/ 7821 h 55991"/>
                <a:gd name="connsiteX14" fmla="*/ 21886 w 49338"/>
                <a:gd name="connsiteY14" fmla="*/ 27 h 55991"/>
                <a:gd name="connsiteX15" fmla="*/ 38097 w 49338"/>
                <a:gd name="connsiteY15" fmla="*/ 5015 h 55991"/>
                <a:gd name="connsiteX16" fmla="*/ 44410 w 49338"/>
                <a:gd name="connsiteY16" fmla="*/ 20602 h 55991"/>
                <a:gd name="connsiteX17" fmla="*/ 28823 w 49338"/>
                <a:gd name="connsiteY17" fmla="*/ 34006 h 55991"/>
                <a:gd name="connsiteX18" fmla="*/ 28823 w 49338"/>
                <a:gd name="connsiteY18" fmla="*/ 31356 h 55991"/>
                <a:gd name="connsiteX19" fmla="*/ 19314 w 49338"/>
                <a:gd name="connsiteY19" fmla="*/ 31356 h 55991"/>
                <a:gd name="connsiteX20" fmla="*/ 10196 w 49338"/>
                <a:gd name="connsiteY20" fmla="*/ 37045 h 55991"/>
                <a:gd name="connsiteX21" fmla="*/ 12301 w 49338"/>
                <a:gd name="connsiteY21" fmla="*/ 41565 h 55991"/>
                <a:gd name="connsiteX22" fmla="*/ 18538 w 49338"/>
                <a:gd name="connsiteY22" fmla="*/ 43124 h 55991"/>
                <a:gd name="connsiteX23" fmla="*/ 25707 w 49338"/>
                <a:gd name="connsiteY23" fmla="*/ 40630 h 55991"/>
                <a:gd name="connsiteX24" fmla="*/ 29135 w 49338"/>
                <a:gd name="connsiteY24" fmla="*/ 34006 h 5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9338" h="55991">
                  <a:moveTo>
                    <a:pt x="44410" y="54736"/>
                  </a:moveTo>
                  <a:lnTo>
                    <a:pt x="30147" y="54736"/>
                  </a:lnTo>
                  <a:lnTo>
                    <a:pt x="30147" y="48189"/>
                  </a:lnTo>
                  <a:cubicBezTo>
                    <a:pt x="26875" y="52998"/>
                    <a:pt x="21418" y="55897"/>
                    <a:pt x="15573" y="55982"/>
                  </a:cubicBezTo>
                  <a:cubicBezTo>
                    <a:pt x="10276" y="56138"/>
                    <a:pt x="5132" y="54331"/>
                    <a:pt x="1079" y="50917"/>
                  </a:cubicBezTo>
                  <a:cubicBezTo>
                    <a:pt x="-2818" y="47636"/>
                    <a:pt x="-5078" y="42711"/>
                    <a:pt x="-4842" y="37591"/>
                  </a:cubicBezTo>
                  <a:cubicBezTo>
                    <a:pt x="-5154" y="32634"/>
                    <a:pt x="-2818" y="27873"/>
                    <a:pt x="1235" y="25044"/>
                  </a:cubicBezTo>
                  <a:cubicBezTo>
                    <a:pt x="6224" y="22051"/>
                    <a:pt x="11989" y="20609"/>
                    <a:pt x="17834" y="20913"/>
                  </a:cubicBezTo>
                  <a:lnTo>
                    <a:pt x="29211" y="20913"/>
                  </a:lnTo>
                  <a:lnTo>
                    <a:pt x="29211" y="20913"/>
                  </a:lnTo>
                  <a:cubicBezTo>
                    <a:pt x="29211" y="15068"/>
                    <a:pt x="26175" y="12185"/>
                    <a:pt x="20018" y="12185"/>
                  </a:cubicBezTo>
                  <a:cubicBezTo>
                    <a:pt x="17133" y="12240"/>
                    <a:pt x="14329" y="12761"/>
                    <a:pt x="11601" y="13744"/>
                  </a:cubicBezTo>
                  <a:cubicBezTo>
                    <a:pt x="8952" y="14671"/>
                    <a:pt x="6456" y="15988"/>
                    <a:pt x="4196" y="17640"/>
                  </a:cubicBezTo>
                  <a:lnTo>
                    <a:pt x="-2582" y="7821"/>
                  </a:lnTo>
                  <a:cubicBezTo>
                    <a:pt x="4508" y="2677"/>
                    <a:pt x="13081" y="-58"/>
                    <a:pt x="21886" y="27"/>
                  </a:cubicBezTo>
                  <a:cubicBezTo>
                    <a:pt x="27731" y="-245"/>
                    <a:pt x="33420" y="1516"/>
                    <a:pt x="38097" y="5015"/>
                  </a:cubicBezTo>
                  <a:cubicBezTo>
                    <a:pt x="42537" y="8919"/>
                    <a:pt x="44878" y="14702"/>
                    <a:pt x="44410" y="20602"/>
                  </a:cubicBezTo>
                  <a:close/>
                  <a:moveTo>
                    <a:pt x="28823" y="34006"/>
                  </a:moveTo>
                  <a:lnTo>
                    <a:pt x="28823" y="31356"/>
                  </a:lnTo>
                  <a:lnTo>
                    <a:pt x="19314" y="31356"/>
                  </a:lnTo>
                  <a:cubicBezTo>
                    <a:pt x="13237" y="31356"/>
                    <a:pt x="10196" y="33227"/>
                    <a:pt x="10196" y="37045"/>
                  </a:cubicBezTo>
                  <a:cubicBezTo>
                    <a:pt x="10120" y="38806"/>
                    <a:pt x="10900" y="40497"/>
                    <a:pt x="12301" y="41565"/>
                  </a:cubicBezTo>
                  <a:cubicBezTo>
                    <a:pt x="14173" y="42695"/>
                    <a:pt x="16353" y="43241"/>
                    <a:pt x="18538" y="43124"/>
                  </a:cubicBezTo>
                  <a:cubicBezTo>
                    <a:pt x="21106" y="43155"/>
                    <a:pt x="23678" y="42274"/>
                    <a:pt x="25707" y="40630"/>
                  </a:cubicBezTo>
                  <a:cubicBezTo>
                    <a:pt x="27887" y="39149"/>
                    <a:pt x="29211" y="36656"/>
                    <a:pt x="29135" y="34006"/>
                  </a:cubicBezTo>
                  <a:close/>
                </a:path>
              </a:pathLst>
            </a:custGeom>
            <a:solidFill>
              <a:srgbClr val="6D6E71"/>
            </a:solidFill>
            <a:ln w="7792" cap="flat">
              <a:noFill/>
              <a:prstDash val="solid"/>
              <a:miter/>
            </a:ln>
          </p:spPr>
          <p:txBody>
            <a:bodyPr rtlCol="0" anchor="ctr"/>
            <a:lstStyle/>
            <a:p>
              <a:endParaRPr lang="en-US"/>
            </a:p>
          </p:txBody>
        </p:sp>
        <p:sp>
          <p:nvSpPr>
            <p:cNvPr id="262" name="Freeform: Shape 261">
              <a:extLst>
                <a:ext uri="{FF2B5EF4-FFF2-40B4-BE49-F238E27FC236}">
                  <a16:creationId xmlns:a16="http://schemas.microsoft.com/office/drawing/2014/main" id="{767A33F1-1AB6-4611-B4DC-E705EACD7C8F}"/>
                </a:ext>
              </a:extLst>
            </p:cNvPr>
            <p:cNvSpPr/>
            <p:nvPr/>
          </p:nvSpPr>
          <p:spPr>
            <a:xfrm>
              <a:off x="14534724" y="5977309"/>
              <a:ext cx="58292" cy="54552"/>
            </a:xfrm>
            <a:custGeom>
              <a:avLst/>
              <a:gdLst>
                <a:gd name="connsiteX0" fmla="*/ 16718 w 58292"/>
                <a:gd name="connsiteY0" fmla="*/ 54552 h 54552"/>
                <a:gd name="connsiteX1" fmla="*/ -4870 w 58292"/>
                <a:gd name="connsiteY1" fmla="*/ 0 h 54552"/>
                <a:gd name="connsiteX2" fmla="*/ 10717 w 58292"/>
                <a:gd name="connsiteY2" fmla="*/ 0 h 54552"/>
                <a:gd name="connsiteX3" fmla="*/ 24279 w 58292"/>
                <a:gd name="connsiteY3" fmla="*/ 34290 h 54552"/>
                <a:gd name="connsiteX4" fmla="*/ 37837 w 58292"/>
                <a:gd name="connsiteY4" fmla="*/ 0 h 54552"/>
                <a:gd name="connsiteX5" fmla="*/ 53423 w 58292"/>
                <a:gd name="connsiteY5" fmla="*/ 0 h 54552"/>
                <a:gd name="connsiteX6" fmla="*/ 31836 w 58292"/>
                <a:gd name="connsiteY6" fmla="*/ 54552 h 5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292" h="54552">
                  <a:moveTo>
                    <a:pt x="16718" y="54552"/>
                  </a:moveTo>
                  <a:lnTo>
                    <a:pt x="-4870" y="0"/>
                  </a:lnTo>
                  <a:lnTo>
                    <a:pt x="10717" y="0"/>
                  </a:lnTo>
                  <a:lnTo>
                    <a:pt x="24279" y="34290"/>
                  </a:lnTo>
                  <a:lnTo>
                    <a:pt x="37837" y="0"/>
                  </a:lnTo>
                  <a:lnTo>
                    <a:pt x="53423" y="0"/>
                  </a:lnTo>
                  <a:lnTo>
                    <a:pt x="31836" y="54552"/>
                  </a:lnTo>
                  <a:close/>
                </a:path>
              </a:pathLst>
            </a:custGeom>
            <a:solidFill>
              <a:srgbClr val="6D6E71"/>
            </a:solidFill>
            <a:ln w="7792" cap="flat">
              <a:noFill/>
              <a:prstDash val="solid"/>
              <a:miter/>
            </a:ln>
          </p:spPr>
          <p:txBody>
            <a:bodyPr rtlCol="0" anchor="ctr"/>
            <a:lstStyle/>
            <a:p>
              <a:endParaRPr lang="en-US"/>
            </a:p>
          </p:txBody>
        </p:sp>
        <p:sp>
          <p:nvSpPr>
            <p:cNvPr id="263" name="Freeform: Shape 262">
              <a:extLst>
                <a:ext uri="{FF2B5EF4-FFF2-40B4-BE49-F238E27FC236}">
                  <a16:creationId xmlns:a16="http://schemas.microsoft.com/office/drawing/2014/main" id="{CFE7EF80-6BDA-479D-818A-BEADC4C98B9F}"/>
                </a:ext>
              </a:extLst>
            </p:cNvPr>
            <p:cNvSpPr/>
            <p:nvPr/>
          </p:nvSpPr>
          <p:spPr>
            <a:xfrm>
              <a:off x="14598202" y="5976131"/>
              <a:ext cx="54702" cy="56598"/>
            </a:xfrm>
            <a:custGeom>
              <a:avLst/>
              <a:gdLst>
                <a:gd name="connsiteX0" fmla="*/ 45121 w 54702"/>
                <a:gd name="connsiteY0" fmla="*/ 47860 h 56598"/>
                <a:gd name="connsiteX1" fmla="*/ 23458 w 54702"/>
                <a:gd name="connsiteY1" fmla="*/ 56588 h 56598"/>
                <a:gd name="connsiteX2" fmla="*/ 2959 w 54702"/>
                <a:gd name="connsiteY2" fmla="*/ 48795 h 56598"/>
                <a:gd name="connsiteX3" fmla="*/ -4834 w 54702"/>
                <a:gd name="connsiteY3" fmla="*/ 28221 h 56598"/>
                <a:gd name="connsiteX4" fmla="*/ 3427 w 54702"/>
                <a:gd name="connsiteY4" fmla="*/ 7802 h 56598"/>
                <a:gd name="connsiteX5" fmla="*/ 22910 w 54702"/>
                <a:gd name="connsiteY5" fmla="*/ 9 h 56598"/>
                <a:gd name="connsiteX6" fmla="*/ 42005 w 54702"/>
                <a:gd name="connsiteY6" fmla="*/ 6789 h 56598"/>
                <a:gd name="connsiteX7" fmla="*/ 49798 w 54702"/>
                <a:gd name="connsiteY7" fmla="*/ 25415 h 56598"/>
                <a:gd name="connsiteX8" fmla="*/ 49798 w 54702"/>
                <a:gd name="connsiteY8" fmla="*/ 33208 h 56598"/>
                <a:gd name="connsiteX9" fmla="*/ 10052 w 54702"/>
                <a:gd name="connsiteY9" fmla="*/ 33208 h 56598"/>
                <a:gd name="connsiteX10" fmla="*/ 14729 w 54702"/>
                <a:gd name="connsiteY10" fmla="*/ 40534 h 56598"/>
                <a:gd name="connsiteX11" fmla="*/ 23690 w 54702"/>
                <a:gd name="connsiteY11" fmla="*/ 43339 h 56598"/>
                <a:gd name="connsiteX12" fmla="*/ 36860 w 54702"/>
                <a:gd name="connsiteY12" fmla="*/ 38040 h 56598"/>
                <a:gd name="connsiteX13" fmla="*/ 30547 w 54702"/>
                <a:gd name="connsiteY13" fmla="*/ 15518 h 56598"/>
                <a:gd name="connsiteX14" fmla="*/ 22754 w 54702"/>
                <a:gd name="connsiteY14" fmla="*/ 12868 h 56598"/>
                <a:gd name="connsiteX15" fmla="*/ 14493 w 54702"/>
                <a:gd name="connsiteY15" fmla="*/ 15596 h 56598"/>
                <a:gd name="connsiteX16" fmla="*/ 10208 w 54702"/>
                <a:gd name="connsiteY16" fmla="*/ 23389 h 56598"/>
                <a:gd name="connsiteX17" fmla="*/ 34056 w 54702"/>
                <a:gd name="connsiteY17" fmla="*/ 23389 h 56598"/>
                <a:gd name="connsiteX18" fmla="*/ 30547 w 54702"/>
                <a:gd name="connsiteY18" fmla="*/ 15518 h 56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4702" h="56598">
                  <a:moveTo>
                    <a:pt x="45121" y="47860"/>
                  </a:moveTo>
                  <a:cubicBezTo>
                    <a:pt x="39276" y="53463"/>
                    <a:pt x="31563" y="56596"/>
                    <a:pt x="23458" y="56588"/>
                  </a:cubicBezTo>
                  <a:cubicBezTo>
                    <a:pt x="15897" y="56798"/>
                    <a:pt x="8492" y="54000"/>
                    <a:pt x="2959" y="48795"/>
                  </a:cubicBezTo>
                  <a:cubicBezTo>
                    <a:pt x="-2418" y="43339"/>
                    <a:pt x="-5222" y="35873"/>
                    <a:pt x="-4834" y="28221"/>
                  </a:cubicBezTo>
                  <a:cubicBezTo>
                    <a:pt x="-5222" y="20537"/>
                    <a:pt x="-2182" y="13071"/>
                    <a:pt x="3427" y="7802"/>
                  </a:cubicBezTo>
                  <a:cubicBezTo>
                    <a:pt x="8648" y="2768"/>
                    <a:pt x="15665" y="-30"/>
                    <a:pt x="22910" y="9"/>
                  </a:cubicBezTo>
                  <a:cubicBezTo>
                    <a:pt x="29923" y="-170"/>
                    <a:pt x="36704" y="2246"/>
                    <a:pt x="42005" y="6789"/>
                  </a:cubicBezTo>
                  <a:cubicBezTo>
                    <a:pt x="47306" y="11496"/>
                    <a:pt x="50186" y="18347"/>
                    <a:pt x="49798" y="25415"/>
                  </a:cubicBezTo>
                  <a:lnTo>
                    <a:pt x="49798" y="33208"/>
                  </a:lnTo>
                  <a:lnTo>
                    <a:pt x="10052" y="33208"/>
                  </a:lnTo>
                  <a:cubicBezTo>
                    <a:pt x="10520" y="36201"/>
                    <a:pt x="12236" y="38866"/>
                    <a:pt x="14729" y="40534"/>
                  </a:cubicBezTo>
                  <a:cubicBezTo>
                    <a:pt x="17377" y="42397"/>
                    <a:pt x="20494" y="43378"/>
                    <a:pt x="23690" y="43339"/>
                  </a:cubicBezTo>
                  <a:cubicBezTo>
                    <a:pt x="28599" y="43511"/>
                    <a:pt x="33432" y="41586"/>
                    <a:pt x="36860" y="38040"/>
                  </a:cubicBezTo>
                  <a:close/>
                  <a:moveTo>
                    <a:pt x="30547" y="15518"/>
                  </a:moveTo>
                  <a:cubicBezTo>
                    <a:pt x="28367" y="13733"/>
                    <a:pt x="25562" y="12790"/>
                    <a:pt x="22754" y="12868"/>
                  </a:cubicBezTo>
                  <a:cubicBezTo>
                    <a:pt x="19793" y="12892"/>
                    <a:pt x="16909" y="13842"/>
                    <a:pt x="14493" y="15596"/>
                  </a:cubicBezTo>
                  <a:cubicBezTo>
                    <a:pt x="12000" y="17427"/>
                    <a:pt x="10364" y="20279"/>
                    <a:pt x="10208" y="23389"/>
                  </a:cubicBezTo>
                  <a:lnTo>
                    <a:pt x="34056" y="23389"/>
                  </a:lnTo>
                  <a:cubicBezTo>
                    <a:pt x="33976" y="20396"/>
                    <a:pt x="32731" y="17560"/>
                    <a:pt x="30547" y="15518"/>
                  </a:cubicBezTo>
                  <a:close/>
                </a:path>
              </a:pathLst>
            </a:custGeom>
            <a:solidFill>
              <a:srgbClr val="6D6E71"/>
            </a:solidFill>
            <a:ln w="7792" cap="flat">
              <a:noFill/>
              <a:prstDash val="solid"/>
              <a:miter/>
            </a:ln>
          </p:spPr>
          <p:txBody>
            <a:bodyPr rtlCol="0" anchor="ctr"/>
            <a:lstStyle/>
            <a:p>
              <a:endParaRPr lang="en-US"/>
            </a:p>
          </p:txBody>
        </p:sp>
        <p:sp>
          <p:nvSpPr>
            <p:cNvPr id="264" name="Freeform: Shape 263">
              <a:extLst>
                <a:ext uri="{FF2B5EF4-FFF2-40B4-BE49-F238E27FC236}">
                  <a16:creationId xmlns:a16="http://schemas.microsoft.com/office/drawing/2014/main" id="{919CADE5-1DBA-4843-B4D5-4A61865604A2}"/>
                </a:ext>
              </a:extLst>
            </p:cNvPr>
            <p:cNvSpPr/>
            <p:nvPr/>
          </p:nvSpPr>
          <p:spPr>
            <a:xfrm>
              <a:off x="14690355" y="5976140"/>
              <a:ext cx="31484" cy="55487"/>
            </a:xfrm>
            <a:custGeom>
              <a:avLst/>
              <a:gdLst>
                <a:gd name="connsiteX0" fmla="*/ 23731 w 31484"/>
                <a:gd name="connsiteY0" fmla="*/ 14651 h 55487"/>
                <a:gd name="connsiteX1" fmla="*/ 13601 w 31484"/>
                <a:gd name="connsiteY1" fmla="*/ 19405 h 55487"/>
                <a:gd name="connsiteX2" fmla="*/ 10325 w 31484"/>
                <a:gd name="connsiteY2" fmla="*/ 32108 h 55487"/>
                <a:gd name="connsiteX3" fmla="*/ 10325 w 31484"/>
                <a:gd name="connsiteY3" fmla="*/ 55487 h 55487"/>
                <a:gd name="connsiteX4" fmla="*/ -4870 w 31484"/>
                <a:gd name="connsiteY4" fmla="*/ 55487 h 55487"/>
                <a:gd name="connsiteX5" fmla="*/ -4870 w 31484"/>
                <a:gd name="connsiteY5" fmla="*/ 935 h 55487"/>
                <a:gd name="connsiteX6" fmla="*/ 10325 w 31484"/>
                <a:gd name="connsiteY6" fmla="*/ 935 h 55487"/>
                <a:gd name="connsiteX7" fmla="*/ 10325 w 31484"/>
                <a:gd name="connsiteY7" fmla="*/ 8105 h 55487"/>
                <a:gd name="connsiteX8" fmla="*/ 17650 w 31484"/>
                <a:gd name="connsiteY8" fmla="*/ 2416 h 55487"/>
                <a:gd name="connsiteX9" fmla="*/ 26615 w 31484"/>
                <a:gd name="connsiteY9" fmla="*/ 0 h 55487"/>
                <a:gd name="connsiteX10" fmla="*/ 26615 w 31484"/>
                <a:gd name="connsiteY10" fmla="*/ 14340 h 5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484" h="55487">
                  <a:moveTo>
                    <a:pt x="23731" y="14651"/>
                  </a:moveTo>
                  <a:cubicBezTo>
                    <a:pt x="19754" y="14379"/>
                    <a:pt x="15937" y="16179"/>
                    <a:pt x="13601" y="19405"/>
                  </a:cubicBezTo>
                  <a:cubicBezTo>
                    <a:pt x="11261" y="23216"/>
                    <a:pt x="10093" y="27642"/>
                    <a:pt x="10325" y="32108"/>
                  </a:cubicBezTo>
                  <a:lnTo>
                    <a:pt x="10325" y="55487"/>
                  </a:lnTo>
                  <a:lnTo>
                    <a:pt x="-4870" y="55487"/>
                  </a:lnTo>
                  <a:lnTo>
                    <a:pt x="-4870" y="935"/>
                  </a:lnTo>
                  <a:lnTo>
                    <a:pt x="10325" y="935"/>
                  </a:lnTo>
                  <a:lnTo>
                    <a:pt x="10325" y="8105"/>
                  </a:lnTo>
                  <a:cubicBezTo>
                    <a:pt x="12429" y="5783"/>
                    <a:pt x="14925" y="3858"/>
                    <a:pt x="17650" y="2416"/>
                  </a:cubicBezTo>
                  <a:cubicBezTo>
                    <a:pt x="20378" y="912"/>
                    <a:pt x="23495" y="86"/>
                    <a:pt x="26615" y="0"/>
                  </a:cubicBezTo>
                  <a:lnTo>
                    <a:pt x="26615" y="14340"/>
                  </a:lnTo>
                  <a:close/>
                </a:path>
              </a:pathLst>
            </a:custGeom>
            <a:solidFill>
              <a:srgbClr val="6D6E71"/>
            </a:solidFill>
            <a:ln w="7792" cap="flat">
              <a:noFill/>
              <a:prstDash val="solid"/>
              <a:miter/>
            </a:ln>
          </p:spPr>
          <p:txBody>
            <a:bodyPr rtlCol="0" anchor="ctr"/>
            <a:lstStyle/>
            <a:p>
              <a:endParaRPr lang="en-US"/>
            </a:p>
          </p:txBody>
        </p:sp>
        <p:sp>
          <p:nvSpPr>
            <p:cNvPr id="265" name="Freeform: Shape 264">
              <a:extLst>
                <a:ext uri="{FF2B5EF4-FFF2-40B4-BE49-F238E27FC236}">
                  <a16:creationId xmlns:a16="http://schemas.microsoft.com/office/drawing/2014/main" id="{D90AE3B5-3F57-424E-AFD6-05F2739934FA}"/>
                </a:ext>
              </a:extLst>
            </p:cNvPr>
            <p:cNvSpPr/>
            <p:nvPr/>
          </p:nvSpPr>
          <p:spPr>
            <a:xfrm>
              <a:off x="14729206" y="5976131"/>
              <a:ext cx="54702" cy="56598"/>
            </a:xfrm>
            <a:custGeom>
              <a:avLst/>
              <a:gdLst>
                <a:gd name="connsiteX0" fmla="*/ 45121 w 54702"/>
                <a:gd name="connsiteY0" fmla="*/ 47860 h 56598"/>
                <a:gd name="connsiteX1" fmla="*/ 23458 w 54702"/>
                <a:gd name="connsiteY1" fmla="*/ 56588 h 56598"/>
                <a:gd name="connsiteX2" fmla="*/ 2959 w 54702"/>
                <a:gd name="connsiteY2" fmla="*/ 48795 h 56598"/>
                <a:gd name="connsiteX3" fmla="*/ -4834 w 54702"/>
                <a:gd name="connsiteY3" fmla="*/ 28221 h 56598"/>
                <a:gd name="connsiteX4" fmla="*/ 3427 w 54702"/>
                <a:gd name="connsiteY4" fmla="*/ 7802 h 56598"/>
                <a:gd name="connsiteX5" fmla="*/ 22910 w 54702"/>
                <a:gd name="connsiteY5" fmla="*/ 9 h 56598"/>
                <a:gd name="connsiteX6" fmla="*/ 42005 w 54702"/>
                <a:gd name="connsiteY6" fmla="*/ 6789 h 56598"/>
                <a:gd name="connsiteX7" fmla="*/ 49798 w 54702"/>
                <a:gd name="connsiteY7" fmla="*/ 25415 h 56598"/>
                <a:gd name="connsiteX8" fmla="*/ 49798 w 54702"/>
                <a:gd name="connsiteY8" fmla="*/ 33208 h 56598"/>
                <a:gd name="connsiteX9" fmla="*/ 9896 w 54702"/>
                <a:gd name="connsiteY9" fmla="*/ 33208 h 56598"/>
                <a:gd name="connsiteX10" fmla="*/ 14573 w 54702"/>
                <a:gd name="connsiteY10" fmla="*/ 40534 h 56598"/>
                <a:gd name="connsiteX11" fmla="*/ 23458 w 54702"/>
                <a:gd name="connsiteY11" fmla="*/ 43339 h 56598"/>
                <a:gd name="connsiteX12" fmla="*/ 36628 w 54702"/>
                <a:gd name="connsiteY12" fmla="*/ 38040 h 56598"/>
                <a:gd name="connsiteX13" fmla="*/ 30471 w 54702"/>
                <a:gd name="connsiteY13" fmla="*/ 15518 h 56598"/>
                <a:gd name="connsiteX14" fmla="*/ 22678 w 54702"/>
                <a:gd name="connsiteY14" fmla="*/ 12868 h 56598"/>
                <a:gd name="connsiteX15" fmla="*/ 14417 w 54702"/>
                <a:gd name="connsiteY15" fmla="*/ 15596 h 56598"/>
                <a:gd name="connsiteX16" fmla="*/ 10052 w 54702"/>
                <a:gd name="connsiteY16" fmla="*/ 23389 h 56598"/>
                <a:gd name="connsiteX17" fmla="*/ 33976 w 54702"/>
                <a:gd name="connsiteY17" fmla="*/ 23389 h 56598"/>
                <a:gd name="connsiteX18" fmla="*/ 30471 w 54702"/>
                <a:gd name="connsiteY18" fmla="*/ 15518 h 56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4702" h="56598">
                  <a:moveTo>
                    <a:pt x="45121" y="47860"/>
                  </a:moveTo>
                  <a:cubicBezTo>
                    <a:pt x="39276" y="53463"/>
                    <a:pt x="31559" y="56596"/>
                    <a:pt x="23458" y="56588"/>
                  </a:cubicBezTo>
                  <a:cubicBezTo>
                    <a:pt x="15897" y="56798"/>
                    <a:pt x="8492" y="54000"/>
                    <a:pt x="2959" y="48795"/>
                  </a:cubicBezTo>
                  <a:cubicBezTo>
                    <a:pt x="-2418" y="43339"/>
                    <a:pt x="-5222" y="35873"/>
                    <a:pt x="-4834" y="28221"/>
                  </a:cubicBezTo>
                  <a:cubicBezTo>
                    <a:pt x="-5222" y="20537"/>
                    <a:pt x="-2182" y="13071"/>
                    <a:pt x="3427" y="7802"/>
                  </a:cubicBezTo>
                  <a:cubicBezTo>
                    <a:pt x="8648" y="2752"/>
                    <a:pt x="15665" y="-45"/>
                    <a:pt x="22910" y="9"/>
                  </a:cubicBezTo>
                  <a:cubicBezTo>
                    <a:pt x="29923" y="-170"/>
                    <a:pt x="36704" y="2246"/>
                    <a:pt x="42005" y="6789"/>
                  </a:cubicBezTo>
                  <a:cubicBezTo>
                    <a:pt x="47302" y="11496"/>
                    <a:pt x="50186" y="18347"/>
                    <a:pt x="49798" y="25415"/>
                  </a:cubicBezTo>
                  <a:lnTo>
                    <a:pt x="49798" y="33208"/>
                  </a:lnTo>
                  <a:lnTo>
                    <a:pt x="9896" y="33208"/>
                  </a:lnTo>
                  <a:cubicBezTo>
                    <a:pt x="10364" y="36201"/>
                    <a:pt x="12076" y="38866"/>
                    <a:pt x="14573" y="40534"/>
                  </a:cubicBezTo>
                  <a:cubicBezTo>
                    <a:pt x="17145" y="42389"/>
                    <a:pt x="20261" y="43371"/>
                    <a:pt x="23458" y="43339"/>
                  </a:cubicBezTo>
                  <a:cubicBezTo>
                    <a:pt x="28443" y="43542"/>
                    <a:pt x="33199" y="41609"/>
                    <a:pt x="36628" y="38040"/>
                  </a:cubicBezTo>
                  <a:close/>
                  <a:moveTo>
                    <a:pt x="30471" y="15518"/>
                  </a:moveTo>
                  <a:cubicBezTo>
                    <a:pt x="28287" y="13710"/>
                    <a:pt x="25482" y="12759"/>
                    <a:pt x="22678" y="12868"/>
                  </a:cubicBezTo>
                  <a:cubicBezTo>
                    <a:pt x="19714" y="12876"/>
                    <a:pt x="16833" y="13834"/>
                    <a:pt x="14417" y="15596"/>
                  </a:cubicBezTo>
                  <a:cubicBezTo>
                    <a:pt x="11920" y="17443"/>
                    <a:pt x="10284" y="20287"/>
                    <a:pt x="10052" y="23389"/>
                  </a:cubicBezTo>
                  <a:lnTo>
                    <a:pt x="33976" y="23389"/>
                  </a:lnTo>
                  <a:cubicBezTo>
                    <a:pt x="33976" y="20388"/>
                    <a:pt x="32651" y="17536"/>
                    <a:pt x="30471" y="15518"/>
                  </a:cubicBezTo>
                  <a:close/>
                </a:path>
              </a:pathLst>
            </a:custGeom>
            <a:solidFill>
              <a:srgbClr val="6D6E71"/>
            </a:solidFill>
            <a:ln w="7792" cap="flat">
              <a:noFill/>
              <a:prstDash val="solid"/>
              <a:miter/>
            </a:ln>
          </p:spPr>
          <p:txBody>
            <a:bodyPr rtlCol="0" anchor="ctr"/>
            <a:lstStyle/>
            <a:p>
              <a:endParaRPr lang="en-US"/>
            </a:p>
          </p:txBody>
        </p:sp>
        <p:sp>
          <p:nvSpPr>
            <p:cNvPr id="266" name="Freeform: Shape 265">
              <a:extLst>
                <a:ext uri="{FF2B5EF4-FFF2-40B4-BE49-F238E27FC236}">
                  <a16:creationId xmlns:a16="http://schemas.microsoft.com/office/drawing/2014/main" id="{05D650F1-8D30-445F-85D2-0F8237D56485}"/>
                </a:ext>
              </a:extLst>
            </p:cNvPr>
            <p:cNvSpPr/>
            <p:nvPr/>
          </p:nvSpPr>
          <p:spPr>
            <a:xfrm>
              <a:off x="14791374" y="5976371"/>
              <a:ext cx="52036" cy="56198"/>
            </a:xfrm>
            <a:custGeom>
              <a:avLst/>
              <a:gdLst>
                <a:gd name="connsiteX0" fmla="*/ 24492 w 52036"/>
                <a:gd name="connsiteY0" fmla="*/ 42866 h 56198"/>
                <a:gd name="connsiteX1" fmla="*/ 38130 w 52036"/>
                <a:gd name="connsiteY1" fmla="*/ 35073 h 56198"/>
                <a:gd name="connsiteX2" fmla="*/ 47167 w 52036"/>
                <a:gd name="connsiteY2" fmla="*/ 45204 h 56198"/>
                <a:gd name="connsiteX3" fmla="*/ 24336 w 52036"/>
                <a:gd name="connsiteY3" fmla="*/ 56192 h 56198"/>
                <a:gd name="connsiteX4" fmla="*/ 3604 w 52036"/>
                <a:gd name="connsiteY4" fmla="*/ 48399 h 56198"/>
                <a:gd name="connsiteX5" fmla="*/ 3372 w 52036"/>
                <a:gd name="connsiteY5" fmla="*/ 8062 h 56198"/>
                <a:gd name="connsiteX6" fmla="*/ 3604 w 52036"/>
                <a:gd name="connsiteY6" fmla="*/ 7797 h 56198"/>
                <a:gd name="connsiteX7" fmla="*/ 23868 w 52036"/>
                <a:gd name="connsiteY7" fmla="*/ 4 h 56198"/>
                <a:gd name="connsiteX8" fmla="*/ 35789 w 52036"/>
                <a:gd name="connsiteY8" fmla="*/ 2419 h 56198"/>
                <a:gd name="connsiteX9" fmla="*/ 46391 w 52036"/>
                <a:gd name="connsiteY9" fmla="*/ 9667 h 56198"/>
                <a:gd name="connsiteX10" fmla="*/ 38598 w 52036"/>
                <a:gd name="connsiteY10" fmla="*/ 19954 h 56198"/>
                <a:gd name="connsiteX11" fmla="*/ 32129 w 52036"/>
                <a:gd name="connsiteY11" fmla="*/ 15122 h 56198"/>
                <a:gd name="connsiteX12" fmla="*/ 24336 w 52036"/>
                <a:gd name="connsiteY12" fmla="*/ 13408 h 56198"/>
                <a:gd name="connsiteX13" fmla="*/ 14046 w 52036"/>
                <a:gd name="connsiteY13" fmla="*/ 17304 h 56198"/>
                <a:gd name="connsiteX14" fmla="*/ 9761 w 52036"/>
                <a:gd name="connsiteY14" fmla="*/ 28137 h 56198"/>
                <a:gd name="connsiteX15" fmla="*/ 14046 w 52036"/>
                <a:gd name="connsiteY15" fmla="*/ 38891 h 56198"/>
                <a:gd name="connsiteX16" fmla="*/ 24492 w 52036"/>
                <a:gd name="connsiteY16" fmla="*/ 42866 h 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036" h="56198">
                  <a:moveTo>
                    <a:pt x="24492" y="42866"/>
                  </a:moveTo>
                  <a:cubicBezTo>
                    <a:pt x="30024" y="42585"/>
                    <a:pt x="35089" y="39694"/>
                    <a:pt x="38130" y="35073"/>
                  </a:cubicBezTo>
                  <a:lnTo>
                    <a:pt x="47167" y="45204"/>
                  </a:lnTo>
                  <a:cubicBezTo>
                    <a:pt x="41478" y="51937"/>
                    <a:pt x="33141" y="55927"/>
                    <a:pt x="24336" y="56192"/>
                  </a:cubicBezTo>
                  <a:cubicBezTo>
                    <a:pt x="16698" y="56356"/>
                    <a:pt x="9217" y="53566"/>
                    <a:pt x="3604" y="48399"/>
                  </a:cubicBezTo>
                  <a:cubicBezTo>
                    <a:pt x="-7617" y="37333"/>
                    <a:pt x="-7693" y="19276"/>
                    <a:pt x="3372" y="8062"/>
                  </a:cubicBezTo>
                  <a:cubicBezTo>
                    <a:pt x="3448" y="7976"/>
                    <a:pt x="3528" y="7882"/>
                    <a:pt x="3604" y="7797"/>
                  </a:cubicBezTo>
                  <a:cubicBezTo>
                    <a:pt x="9061" y="2676"/>
                    <a:pt x="16386" y="-113"/>
                    <a:pt x="23868" y="4"/>
                  </a:cubicBezTo>
                  <a:cubicBezTo>
                    <a:pt x="27920" y="50"/>
                    <a:pt x="31973" y="868"/>
                    <a:pt x="35789" y="2419"/>
                  </a:cubicBezTo>
                  <a:cubicBezTo>
                    <a:pt x="39766" y="4040"/>
                    <a:pt x="43427" y="6511"/>
                    <a:pt x="46391" y="9667"/>
                  </a:cubicBezTo>
                  <a:lnTo>
                    <a:pt x="38598" y="19954"/>
                  </a:lnTo>
                  <a:cubicBezTo>
                    <a:pt x="36805" y="17873"/>
                    <a:pt x="34621" y="16229"/>
                    <a:pt x="32129" y="15122"/>
                  </a:cubicBezTo>
                  <a:cubicBezTo>
                    <a:pt x="29712" y="13969"/>
                    <a:pt x="27064" y="13384"/>
                    <a:pt x="24336" y="13408"/>
                  </a:cubicBezTo>
                  <a:cubicBezTo>
                    <a:pt x="20515" y="13322"/>
                    <a:pt x="16854" y="14717"/>
                    <a:pt x="14046" y="17304"/>
                  </a:cubicBezTo>
                  <a:cubicBezTo>
                    <a:pt x="11086" y="20102"/>
                    <a:pt x="9529" y="24069"/>
                    <a:pt x="9761" y="28137"/>
                  </a:cubicBezTo>
                  <a:cubicBezTo>
                    <a:pt x="9529" y="32181"/>
                    <a:pt x="11086" y="36125"/>
                    <a:pt x="14046" y="38891"/>
                  </a:cubicBezTo>
                  <a:cubicBezTo>
                    <a:pt x="16854" y="41533"/>
                    <a:pt x="20595" y="42967"/>
                    <a:pt x="24492" y="42866"/>
                  </a:cubicBezTo>
                  <a:close/>
                </a:path>
              </a:pathLst>
            </a:custGeom>
            <a:solidFill>
              <a:srgbClr val="6D6E71"/>
            </a:solidFill>
            <a:ln w="7792" cap="flat">
              <a:noFill/>
              <a:prstDash val="solid"/>
              <a:miter/>
            </a:ln>
          </p:spPr>
          <p:txBody>
            <a:bodyPr rtlCol="0" anchor="ctr"/>
            <a:lstStyle/>
            <a:p>
              <a:endParaRPr lang="en-US"/>
            </a:p>
          </p:txBody>
        </p:sp>
        <p:sp>
          <p:nvSpPr>
            <p:cNvPr id="267" name="Freeform: Shape 266">
              <a:extLst>
                <a:ext uri="{FF2B5EF4-FFF2-40B4-BE49-F238E27FC236}">
                  <a16:creationId xmlns:a16="http://schemas.microsoft.com/office/drawing/2014/main" id="{FC312E43-3CEE-4148-9EF2-59BA1C5517A5}"/>
                </a:ext>
              </a:extLst>
            </p:cNvPr>
            <p:cNvSpPr/>
            <p:nvPr/>
          </p:nvSpPr>
          <p:spPr>
            <a:xfrm>
              <a:off x="14850767" y="5976131"/>
              <a:ext cx="54716" cy="56598"/>
            </a:xfrm>
            <a:custGeom>
              <a:avLst/>
              <a:gdLst>
                <a:gd name="connsiteX0" fmla="*/ 45135 w 54716"/>
                <a:gd name="connsiteY0" fmla="*/ 47860 h 56598"/>
                <a:gd name="connsiteX1" fmla="*/ 23468 w 54716"/>
                <a:gd name="connsiteY1" fmla="*/ 56588 h 56598"/>
                <a:gd name="connsiteX2" fmla="*/ 2973 w 54716"/>
                <a:gd name="connsiteY2" fmla="*/ 48795 h 56598"/>
                <a:gd name="connsiteX3" fmla="*/ -4820 w 54716"/>
                <a:gd name="connsiteY3" fmla="*/ 28221 h 56598"/>
                <a:gd name="connsiteX4" fmla="*/ 3441 w 54716"/>
                <a:gd name="connsiteY4" fmla="*/ 7802 h 56598"/>
                <a:gd name="connsiteX5" fmla="*/ 22924 w 54716"/>
                <a:gd name="connsiteY5" fmla="*/ 9 h 56598"/>
                <a:gd name="connsiteX6" fmla="*/ 42019 w 54716"/>
                <a:gd name="connsiteY6" fmla="*/ 6789 h 56598"/>
                <a:gd name="connsiteX7" fmla="*/ 49812 w 54716"/>
                <a:gd name="connsiteY7" fmla="*/ 25415 h 56598"/>
                <a:gd name="connsiteX8" fmla="*/ 49812 w 54716"/>
                <a:gd name="connsiteY8" fmla="*/ 33208 h 56598"/>
                <a:gd name="connsiteX9" fmla="*/ 10066 w 54716"/>
                <a:gd name="connsiteY9" fmla="*/ 33208 h 56598"/>
                <a:gd name="connsiteX10" fmla="*/ 14742 w 54716"/>
                <a:gd name="connsiteY10" fmla="*/ 40534 h 56598"/>
                <a:gd name="connsiteX11" fmla="*/ 23624 w 54716"/>
                <a:gd name="connsiteY11" fmla="*/ 43339 h 56598"/>
                <a:gd name="connsiteX12" fmla="*/ 36794 w 54716"/>
                <a:gd name="connsiteY12" fmla="*/ 38040 h 56598"/>
                <a:gd name="connsiteX13" fmla="*/ 30485 w 54716"/>
                <a:gd name="connsiteY13" fmla="*/ 15518 h 56598"/>
                <a:gd name="connsiteX14" fmla="*/ 22692 w 54716"/>
                <a:gd name="connsiteY14" fmla="*/ 12868 h 56598"/>
                <a:gd name="connsiteX15" fmla="*/ 14430 w 54716"/>
                <a:gd name="connsiteY15" fmla="*/ 15596 h 56598"/>
                <a:gd name="connsiteX16" fmla="*/ 10066 w 54716"/>
                <a:gd name="connsiteY16" fmla="*/ 23389 h 56598"/>
                <a:gd name="connsiteX17" fmla="*/ 33989 w 54716"/>
                <a:gd name="connsiteY17" fmla="*/ 23389 h 56598"/>
                <a:gd name="connsiteX18" fmla="*/ 30485 w 54716"/>
                <a:gd name="connsiteY18" fmla="*/ 15518 h 56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4716" h="56598">
                  <a:moveTo>
                    <a:pt x="45135" y="47860"/>
                  </a:moveTo>
                  <a:cubicBezTo>
                    <a:pt x="39290" y="53463"/>
                    <a:pt x="31573" y="56596"/>
                    <a:pt x="23468" y="56588"/>
                  </a:cubicBezTo>
                  <a:cubicBezTo>
                    <a:pt x="15911" y="56798"/>
                    <a:pt x="8506" y="54000"/>
                    <a:pt x="2973" y="48795"/>
                  </a:cubicBezTo>
                  <a:cubicBezTo>
                    <a:pt x="-2404" y="43363"/>
                    <a:pt x="-5289" y="35873"/>
                    <a:pt x="-4820" y="28221"/>
                  </a:cubicBezTo>
                  <a:cubicBezTo>
                    <a:pt x="-5209" y="20537"/>
                    <a:pt x="-2172" y="13071"/>
                    <a:pt x="3441" y="7802"/>
                  </a:cubicBezTo>
                  <a:cubicBezTo>
                    <a:pt x="8662" y="2752"/>
                    <a:pt x="15675" y="-45"/>
                    <a:pt x="22924" y="9"/>
                  </a:cubicBezTo>
                  <a:cubicBezTo>
                    <a:pt x="29937" y="-170"/>
                    <a:pt x="36718" y="2246"/>
                    <a:pt x="42019" y="6789"/>
                  </a:cubicBezTo>
                  <a:cubicBezTo>
                    <a:pt x="47315" y="11496"/>
                    <a:pt x="50200" y="18347"/>
                    <a:pt x="49812" y="25415"/>
                  </a:cubicBezTo>
                  <a:lnTo>
                    <a:pt x="49812" y="33208"/>
                  </a:lnTo>
                  <a:lnTo>
                    <a:pt x="10066" y="33208"/>
                  </a:lnTo>
                  <a:cubicBezTo>
                    <a:pt x="10534" y="36201"/>
                    <a:pt x="12246" y="38866"/>
                    <a:pt x="14742" y="40534"/>
                  </a:cubicBezTo>
                  <a:cubicBezTo>
                    <a:pt x="17311" y="42389"/>
                    <a:pt x="20431" y="43371"/>
                    <a:pt x="23624" y="43339"/>
                  </a:cubicBezTo>
                  <a:cubicBezTo>
                    <a:pt x="28613" y="43542"/>
                    <a:pt x="33365" y="41609"/>
                    <a:pt x="36794" y="38040"/>
                  </a:cubicBezTo>
                  <a:close/>
                  <a:moveTo>
                    <a:pt x="30485" y="15518"/>
                  </a:moveTo>
                  <a:cubicBezTo>
                    <a:pt x="28301" y="13718"/>
                    <a:pt x="25496" y="12775"/>
                    <a:pt x="22692" y="12868"/>
                  </a:cubicBezTo>
                  <a:cubicBezTo>
                    <a:pt x="19727" y="12876"/>
                    <a:pt x="16847" y="13834"/>
                    <a:pt x="14430" y="15596"/>
                  </a:cubicBezTo>
                  <a:cubicBezTo>
                    <a:pt x="11934" y="17443"/>
                    <a:pt x="10298" y="20287"/>
                    <a:pt x="10066" y="23389"/>
                  </a:cubicBezTo>
                  <a:lnTo>
                    <a:pt x="33989" y="23389"/>
                  </a:lnTo>
                  <a:cubicBezTo>
                    <a:pt x="33989" y="20388"/>
                    <a:pt x="32665" y="17536"/>
                    <a:pt x="30485" y="15518"/>
                  </a:cubicBezTo>
                  <a:close/>
                </a:path>
              </a:pathLst>
            </a:custGeom>
            <a:solidFill>
              <a:srgbClr val="6D6E71"/>
            </a:solidFill>
            <a:ln w="7792" cap="flat">
              <a:noFill/>
              <a:prstDash val="solid"/>
              <a:miter/>
            </a:ln>
          </p:spPr>
          <p:txBody>
            <a:bodyPr rtlCol="0" anchor="ctr"/>
            <a:lstStyle/>
            <a:p>
              <a:endParaRPr lang="en-US"/>
            </a:p>
          </p:txBody>
        </p:sp>
        <p:sp>
          <p:nvSpPr>
            <p:cNvPr id="268" name="Freeform: Shape 267">
              <a:extLst>
                <a:ext uri="{FF2B5EF4-FFF2-40B4-BE49-F238E27FC236}">
                  <a16:creationId xmlns:a16="http://schemas.microsoft.com/office/drawing/2014/main" id="{37EF8A1F-7DA6-4FCC-B429-B952E5ADBFCD}"/>
                </a:ext>
              </a:extLst>
            </p:cNvPr>
            <p:cNvSpPr/>
            <p:nvPr/>
          </p:nvSpPr>
          <p:spPr>
            <a:xfrm>
              <a:off x="14914799" y="5955137"/>
              <a:ext cx="18742" cy="76724"/>
            </a:xfrm>
            <a:custGeom>
              <a:avLst/>
              <a:gdLst>
                <a:gd name="connsiteX0" fmla="*/ -2298 w 18742"/>
                <a:gd name="connsiteY0" fmla="*/ 15314 h 76724"/>
                <a:gd name="connsiteX1" fmla="*/ -2298 w 18742"/>
                <a:gd name="connsiteY1" fmla="*/ 2611 h 76724"/>
                <a:gd name="connsiteX2" fmla="*/ 4091 w 18742"/>
                <a:gd name="connsiteY2" fmla="*/ 39 h 76724"/>
                <a:gd name="connsiteX3" fmla="*/ 13832 w 18742"/>
                <a:gd name="connsiteY3" fmla="*/ 8129 h 76724"/>
                <a:gd name="connsiteX4" fmla="*/ 5727 w 18742"/>
                <a:gd name="connsiteY4" fmla="*/ 17886 h 76724"/>
                <a:gd name="connsiteX5" fmla="*/ 4091 w 18742"/>
                <a:gd name="connsiteY5" fmla="*/ 17886 h 76724"/>
                <a:gd name="connsiteX6" fmla="*/ -2298 w 18742"/>
                <a:gd name="connsiteY6" fmla="*/ 15314 h 76724"/>
                <a:gd name="connsiteX7" fmla="*/ 11652 w 18742"/>
                <a:gd name="connsiteY7" fmla="*/ 76724 h 76724"/>
                <a:gd name="connsiteX8" fmla="*/ -3546 w 18742"/>
                <a:gd name="connsiteY8" fmla="*/ 76724 h 76724"/>
                <a:gd name="connsiteX9" fmla="*/ -3546 w 18742"/>
                <a:gd name="connsiteY9" fmla="*/ 22172 h 76724"/>
                <a:gd name="connsiteX10" fmla="*/ 11340 w 18742"/>
                <a:gd name="connsiteY10" fmla="*/ 22172 h 76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742" h="76724">
                  <a:moveTo>
                    <a:pt x="-2298" y="15314"/>
                  </a:moveTo>
                  <a:cubicBezTo>
                    <a:pt x="-5727" y="11776"/>
                    <a:pt x="-5727" y="6149"/>
                    <a:pt x="-2298" y="2611"/>
                  </a:cubicBezTo>
                  <a:cubicBezTo>
                    <a:pt x="-582" y="928"/>
                    <a:pt x="1674" y="0"/>
                    <a:pt x="4091" y="39"/>
                  </a:cubicBezTo>
                  <a:cubicBezTo>
                    <a:pt x="9003" y="-421"/>
                    <a:pt x="13364" y="3203"/>
                    <a:pt x="13832" y="8129"/>
                  </a:cubicBezTo>
                  <a:cubicBezTo>
                    <a:pt x="14300" y="13054"/>
                    <a:pt x="10716" y="17426"/>
                    <a:pt x="5727" y="17886"/>
                  </a:cubicBezTo>
                  <a:cubicBezTo>
                    <a:pt x="5183" y="17940"/>
                    <a:pt x="4639" y="17940"/>
                    <a:pt x="4091" y="17886"/>
                  </a:cubicBezTo>
                  <a:cubicBezTo>
                    <a:pt x="1674" y="17925"/>
                    <a:pt x="-582" y="16998"/>
                    <a:pt x="-2298" y="15314"/>
                  </a:cubicBezTo>
                  <a:close/>
                  <a:moveTo>
                    <a:pt x="11652" y="76724"/>
                  </a:moveTo>
                  <a:lnTo>
                    <a:pt x="-3546" y="76724"/>
                  </a:lnTo>
                  <a:lnTo>
                    <a:pt x="-3546" y="22172"/>
                  </a:lnTo>
                  <a:lnTo>
                    <a:pt x="11340" y="22172"/>
                  </a:lnTo>
                  <a:close/>
                </a:path>
              </a:pathLst>
            </a:custGeom>
            <a:solidFill>
              <a:srgbClr val="6D6E71"/>
            </a:solidFill>
            <a:ln w="7792" cap="flat">
              <a:noFill/>
              <a:prstDash val="solid"/>
              <a:miter/>
            </a:ln>
          </p:spPr>
          <p:txBody>
            <a:bodyPr rtlCol="0" anchor="ctr"/>
            <a:lstStyle/>
            <a:p>
              <a:endParaRPr lang="en-US"/>
            </a:p>
          </p:txBody>
        </p:sp>
        <p:sp>
          <p:nvSpPr>
            <p:cNvPr id="269" name="Freeform: Shape 268">
              <a:extLst>
                <a:ext uri="{FF2B5EF4-FFF2-40B4-BE49-F238E27FC236}">
                  <a16:creationId xmlns:a16="http://schemas.microsoft.com/office/drawing/2014/main" id="{59291CCB-7EA7-4360-B833-F57B1EF8B636}"/>
                </a:ext>
              </a:extLst>
            </p:cNvPr>
            <p:cNvSpPr/>
            <p:nvPr/>
          </p:nvSpPr>
          <p:spPr>
            <a:xfrm>
              <a:off x="14938801" y="5977309"/>
              <a:ext cx="58372" cy="54552"/>
            </a:xfrm>
            <a:custGeom>
              <a:avLst/>
              <a:gdLst>
                <a:gd name="connsiteX0" fmla="*/ 16718 w 58372"/>
                <a:gd name="connsiteY0" fmla="*/ 54552 h 54552"/>
                <a:gd name="connsiteX1" fmla="*/ -4870 w 58372"/>
                <a:gd name="connsiteY1" fmla="*/ 0 h 54552"/>
                <a:gd name="connsiteX2" fmla="*/ 10717 w 58372"/>
                <a:gd name="connsiteY2" fmla="*/ 0 h 54552"/>
                <a:gd name="connsiteX3" fmla="*/ 24279 w 58372"/>
                <a:gd name="connsiteY3" fmla="*/ 34290 h 54552"/>
                <a:gd name="connsiteX4" fmla="*/ 37917 w 58372"/>
                <a:gd name="connsiteY4" fmla="*/ 0 h 54552"/>
                <a:gd name="connsiteX5" fmla="*/ 53503 w 58372"/>
                <a:gd name="connsiteY5" fmla="*/ 0 h 54552"/>
                <a:gd name="connsiteX6" fmla="*/ 31916 w 58372"/>
                <a:gd name="connsiteY6" fmla="*/ 54552 h 5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372" h="54552">
                  <a:moveTo>
                    <a:pt x="16718" y="54552"/>
                  </a:moveTo>
                  <a:lnTo>
                    <a:pt x="-4870" y="0"/>
                  </a:lnTo>
                  <a:lnTo>
                    <a:pt x="10717" y="0"/>
                  </a:lnTo>
                  <a:lnTo>
                    <a:pt x="24279" y="34290"/>
                  </a:lnTo>
                  <a:lnTo>
                    <a:pt x="37917" y="0"/>
                  </a:lnTo>
                  <a:lnTo>
                    <a:pt x="53503" y="0"/>
                  </a:lnTo>
                  <a:lnTo>
                    <a:pt x="31916" y="54552"/>
                  </a:lnTo>
                  <a:close/>
                </a:path>
              </a:pathLst>
            </a:custGeom>
            <a:solidFill>
              <a:srgbClr val="6D6E71"/>
            </a:solidFill>
            <a:ln w="7792" cap="flat">
              <a:noFill/>
              <a:prstDash val="solid"/>
              <a:miter/>
            </a:ln>
          </p:spPr>
          <p:txBody>
            <a:bodyPr rtlCol="0" anchor="ctr"/>
            <a:lstStyle/>
            <a:p>
              <a:endParaRPr lang="en-US"/>
            </a:p>
          </p:txBody>
        </p:sp>
        <p:sp>
          <p:nvSpPr>
            <p:cNvPr id="270" name="Freeform: Shape 269">
              <a:extLst>
                <a:ext uri="{FF2B5EF4-FFF2-40B4-BE49-F238E27FC236}">
                  <a16:creationId xmlns:a16="http://schemas.microsoft.com/office/drawing/2014/main" id="{E964CDD7-9058-4445-BAF3-3263927F6E59}"/>
                </a:ext>
              </a:extLst>
            </p:cNvPr>
            <p:cNvSpPr/>
            <p:nvPr/>
          </p:nvSpPr>
          <p:spPr>
            <a:xfrm>
              <a:off x="15002345" y="5976131"/>
              <a:ext cx="54713" cy="56598"/>
            </a:xfrm>
            <a:custGeom>
              <a:avLst/>
              <a:gdLst>
                <a:gd name="connsiteX0" fmla="*/ 45055 w 54713"/>
                <a:gd name="connsiteY0" fmla="*/ 47860 h 56598"/>
                <a:gd name="connsiteX1" fmla="*/ 23468 w 54713"/>
                <a:gd name="connsiteY1" fmla="*/ 56588 h 56598"/>
                <a:gd name="connsiteX2" fmla="*/ 2973 w 54713"/>
                <a:gd name="connsiteY2" fmla="*/ 48795 h 56598"/>
                <a:gd name="connsiteX3" fmla="*/ -4820 w 54713"/>
                <a:gd name="connsiteY3" fmla="*/ 28221 h 56598"/>
                <a:gd name="connsiteX4" fmla="*/ 3441 w 54713"/>
                <a:gd name="connsiteY4" fmla="*/ 7802 h 56598"/>
                <a:gd name="connsiteX5" fmla="*/ 22924 w 54713"/>
                <a:gd name="connsiteY5" fmla="*/ 9 h 56598"/>
                <a:gd name="connsiteX6" fmla="*/ 42015 w 54713"/>
                <a:gd name="connsiteY6" fmla="*/ 6789 h 56598"/>
                <a:gd name="connsiteX7" fmla="*/ 49808 w 54713"/>
                <a:gd name="connsiteY7" fmla="*/ 25415 h 56598"/>
                <a:gd name="connsiteX8" fmla="*/ 49808 w 54713"/>
                <a:gd name="connsiteY8" fmla="*/ 33208 h 56598"/>
                <a:gd name="connsiteX9" fmla="*/ 9518 w 54713"/>
                <a:gd name="connsiteY9" fmla="*/ 33208 h 56598"/>
                <a:gd name="connsiteX10" fmla="*/ 14194 w 54713"/>
                <a:gd name="connsiteY10" fmla="*/ 40534 h 56598"/>
                <a:gd name="connsiteX11" fmla="*/ 23080 w 54713"/>
                <a:gd name="connsiteY11" fmla="*/ 43339 h 56598"/>
                <a:gd name="connsiteX12" fmla="*/ 36250 w 54713"/>
                <a:gd name="connsiteY12" fmla="*/ 38040 h 56598"/>
                <a:gd name="connsiteX13" fmla="*/ 30481 w 54713"/>
                <a:gd name="connsiteY13" fmla="*/ 15518 h 56598"/>
                <a:gd name="connsiteX14" fmla="*/ 22688 w 54713"/>
                <a:gd name="connsiteY14" fmla="*/ 12868 h 56598"/>
                <a:gd name="connsiteX15" fmla="*/ 14427 w 54713"/>
                <a:gd name="connsiteY15" fmla="*/ 15596 h 56598"/>
                <a:gd name="connsiteX16" fmla="*/ 10062 w 54713"/>
                <a:gd name="connsiteY16" fmla="*/ 23389 h 56598"/>
                <a:gd name="connsiteX17" fmla="*/ 33989 w 54713"/>
                <a:gd name="connsiteY17" fmla="*/ 23389 h 56598"/>
                <a:gd name="connsiteX18" fmla="*/ 30481 w 54713"/>
                <a:gd name="connsiteY18" fmla="*/ 15518 h 56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4713" h="56598">
                  <a:moveTo>
                    <a:pt x="45055" y="47860"/>
                  </a:moveTo>
                  <a:cubicBezTo>
                    <a:pt x="39286" y="53509"/>
                    <a:pt x="31573" y="56650"/>
                    <a:pt x="23468" y="56588"/>
                  </a:cubicBezTo>
                  <a:cubicBezTo>
                    <a:pt x="15907" y="56798"/>
                    <a:pt x="8506" y="54000"/>
                    <a:pt x="2973" y="48795"/>
                  </a:cubicBezTo>
                  <a:cubicBezTo>
                    <a:pt x="-2404" y="43363"/>
                    <a:pt x="-5289" y="35873"/>
                    <a:pt x="-4820" y="28221"/>
                  </a:cubicBezTo>
                  <a:cubicBezTo>
                    <a:pt x="-5212" y="20537"/>
                    <a:pt x="-2172" y="13071"/>
                    <a:pt x="3441" y="7802"/>
                  </a:cubicBezTo>
                  <a:cubicBezTo>
                    <a:pt x="8662" y="2752"/>
                    <a:pt x="15675" y="-45"/>
                    <a:pt x="22924" y="9"/>
                  </a:cubicBezTo>
                  <a:cubicBezTo>
                    <a:pt x="29937" y="-170"/>
                    <a:pt x="36718" y="2246"/>
                    <a:pt x="42015" y="6789"/>
                  </a:cubicBezTo>
                  <a:cubicBezTo>
                    <a:pt x="47315" y="11496"/>
                    <a:pt x="50200" y="18347"/>
                    <a:pt x="49808" y="25415"/>
                  </a:cubicBezTo>
                  <a:lnTo>
                    <a:pt x="49808" y="33208"/>
                  </a:lnTo>
                  <a:lnTo>
                    <a:pt x="9518" y="33208"/>
                  </a:lnTo>
                  <a:cubicBezTo>
                    <a:pt x="9986" y="36201"/>
                    <a:pt x="11698" y="38866"/>
                    <a:pt x="14194" y="40534"/>
                  </a:cubicBezTo>
                  <a:cubicBezTo>
                    <a:pt x="16767" y="42389"/>
                    <a:pt x="19883" y="43371"/>
                    <a:pt x="23080" y="43339"/>
                  </a:cubicBezTo>
                  <a:cubicBezTo>
                    <a:pt x="28065" y="43542"/>
                    <a:pt x="32821" y="41609"/>
                    <a:pt x="36250" y="38040"/>
                  </a:cubicBezTo>
                  <a:close/>
                  <a:moveTo>
                    <a:pt x="30481" y="15518"/>
                  </a:moveTo>
                  <a:cubicBezTo>
                    <a:pt x="28301" y="13718"/>
                    <a:pt x="25492" y="12775"/>
                    <a:pt x="22688" y="12868"/>
                  </a:cubicBezTo>
                  <a:cubicBezTo>
                    <a:pt x="19727" y="12876"/>
                    <a:pt x="16843" y="13834"/>
                    <a:pt x="14427" y="15596"/>
                  </a:cubicBezTo>
                  <a:cubicBezTo>
                    <a:pt x="11854" y="17419"/>
                    <a:pt x="10298" y="20271"/>
                    <a:pt x="10062" y="23389"/>
                  </a:cubicBezTo>
                  <a:lnTo>
                    <a:pt x="33989" y="23389"/>
                  </a:lnTo>
                  <a:cubicBezTo>
                    <a:pt x="33989" y="20388"/>
                    <a:pt x="32665" y="17536"/>
                    <a:pt x="30481" y="15518"/>
                  </a:cubicBezTo>
                  <a:close/>
                </a:path>
              </a:pathLst>
            </a:custGeom>
            <a:solidFill>
              <a:srgbClr val="6D6E71"/>
            </a:solidFill>
            <a:ln w="7792" cap="flat">
              <a:noFill/>
              <a:prstDash val="solid"/>
              <a:miter/>
            </a:ln>
          </p:spPr>
          <p:txBody>
            <a:bodyPr rtlCol="0" anchor="ctr"/>
            <a:lstStyle/>
            <a:p>
              <a:endParaRPr lang="en-US"/>
            </a:p>
          </p:txBody>
        </p:sp>
        <p:sp>
          <p:nvSpPr>
            <p:cNvPr id="271" name="Freeform: Shape 270">
              <a:extLst>
                <a:ext uri="{FF2B5EF4-FFF2-40B4-BE49-F238E27FC236}">
                  <a16:creationId xmlns:a16="http://schemas.microsoft.com/office/drawing/2014/main" id="{A9138AE8-BDCE-4472-A0A9-53D29C0F4F60}"/>
                </a:ext>
              </a:extLst>
            </p:cNvPr>
            <p:cNvSpPr/>
            <p:nvPr/>
          </p:nvSpPr>
          <p:spPr>
            <a:xfrm>
              <a:off x="15064422" y="5956735"/>
              <a:ext cx="56894" cy="75986"/>
            </a:xfrm>
            <a:custGeom>
              <a:avLst/>
              <a:gdLst>
                <a:gd name="connsiteX0" fmla="*/ 20228 w 56894"/>
                <a:gd name="connsiteY0" fmla="*/ 75984 h 75986"/>
                <a:gd name="connsiteX1" fmla="*/ 2930 w 56894"/>
                <a:gd name="connsiteY1" fmla="*/ 67723 h 75986"/>
                <a:gd name="connsiteX2" fmla="*/ -4864 w 56894"/>
                <a:gd name="connsiteY2" fmla="*/ 47383 h 75986"/>
                <a:gd name="connsiteX3" fmla="*/ 2930 w 56894"/>
                <a:gd name="connsiteY3" fmla="*/ 27510 h 75986"/>
                <a:gd name="connsiteX4" fmla="*/ 20228 w 56894"/>
                <a:gd name="connsiteY4" fmla="*/ 19717 h 75986"/>
                <a:gd name="connsiteX5" fmla="*/ 36439 w 56894"/>
                <a:gd name="connsiteY5" fmla="*/ 26731 h 75986"/>
                <a:gd name="connsiteX6" fmla="*/ 36439 w 56894"/>
                <a:gd name="connsiteY6" fmla="*/ 0 h 75986"/>
                <a:gd name="connsiteX7" fmla="*/ 52025 w 56894"/>
                <a:gd name="connsiteY7" fmla="*/ 0 h 75986"/>
                <a:gd name="connsiteX8" fmla="*/ 52025 w 56894"/>
                <a:gd name="connsiteY8" fmla="*/ 75126 h 75986"/>
                <a:gd name="connsiteX9" fmla="*/ 36439 w 56894"/>
                <a:gd name="connsiteY9" fmla="*/ 75126 h 75986"/>
                <a:gd name="connsiteX10" fmla="*/ 36439 w 56894"/>
                <a:gd name="connsiteY10" fmla="*/ 67956 h 75986"/>
                <a:gd name="connsiteX11" fmla="*/ 20228 w 56894"/>
                <a:gd name="connsiteY11" fmla="*/ 75984 h 75986"/>
                <a:gd name="connsiteX12" fmla="*/ 10643 w 56894"/>
                <a:gd name="connsiteY12" fmla="*/ 48006 h 75986"/>
                <a:gd name="connsiteX13" fmla="*/ 14619 w 56894"/>
                <a:gd name="connsiteY13" fmla="*/ 58760 h 75986"/>
                <a:gd name="connsiteX14" fmla="*/ 23813 w 56894"/>
                <a:gd name="connsiteY14" fmla="*/ 62969 h 75986"/>
                <a:gd name="connsiteX15" fmla="*/ 32778 w 56894"/>
                <a:gd name="connsiteY15" fmla="*/ 58760 h 75986"/>
                <a:gd name="connsiteX16" fmla="*/ 36519 w 56894"/>
                <a:gd name="connsiteY16" fmla="*/ 47928 h 75986"/>
                <a:gd name="connsiteX17" fmla="*/ 32778 w 56894"/>
                <a:gd name="connsiteY17" fmla="*/ 36940 h 75986"/>
                <a:gd name="connsiteX18" fmla="*/ 23737 w 56894"/>
                <a:gd name="connsiteY18" fmla="*/ 32497 h 75986"/>
                <a:gd name="connsiteX19" fmla="*/ 14539 w 56894"/>
                <a:gd name="connsiteY19" fmla="*/ 36940 h 75986"/>
                <a:gd name="connsiteX20" fmla="*/ 10643 w 56894"/>
                <a:gd name="connsiteY20" fmla="*/ 48006 h 75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6894" h="75986">
                  <a:moveTo>
                    <a:pt x="20228" y="75984"/>
                  </a:moveTo>
                  <a:cubicBezTo>
                    <a:pt x="13527" y="75828"/>
                    <a:pt x="7214" y="72819"/>
                    <a:pt x="2930" y="67723"/>
                  </a:cubicBezTo>
                  <a:cubicBezTo>
                    <a:pt x="-2215" y="62205"/>
                    <a:pt x="-5020" y="54919"/>
                    <a:pt x="-4864" y="47383"/>
                  </a:cubicBezTo>
                  <a:cubicBezTo>
                    <a:pt x="-5020" y="39979"/>
                    <a:pt x="-2215" y="32825"/>
                    <a:pt x="2930" y="27510"/>
                  </a:cubicBezTo>
                  <a:cubicBezTo>
                    <a:pt x="7370" y="22585"/>
                    <a:pt x="13607" y="19756"/>
                    <a:pt x="20228" y="19717"/>
                  </a:cubicBezTo>
                  <a:cubicBezTo>
                    <a:pt x="26385" y="19530"/>
                    <a:pt x="32310" y="22101"/>
                    <a:pt x="36439" y="26731"/>
                  </a:cubicBezTo>
                  <a:lnTo>
                    <a:pt x="36439" y="0"/>
                  </a:lnTo>
                  <a:lnTo>
                    <a:pt x="52025" y="0"/>
                  </a:lnTo>
                  <a:lnTo>
                    <a:pt x="52025" y="75126"/>
                  </a:lnTo>
                  <a:lnTo>
                    <a:pt x="36439" y="75126"/>
                  </a:lnTo>
                  <a:lnTo>
                    <a:pt x="36439" y="67956"/>
                  </a:lnTo>
                  <a:cubicBezTo>
                    <a:pt x="32622" y="73100"/>
                    <a:pt x="26621" y="76092"/>
                    <a:pt x="20228" y="75984"/>
                  </a:cubicBezTo>
                  <a:close/>
                  <a:moveTo>
                    <a:pt x="10643" y="48006"/>
                  </a:moveTo>
                  <a:cubicBezTo>
                    <a:pt x="10487" y="51973"/>
                    <a:pt x="11891" y="55838"/>
                    <a:pt x="14619" y="58760"/>
                  </a:cubicBezTo>
                  <a:cubicBezTo>
                    <a:pt x="16956" y="61426"/>
                    <a:pt x="20308" y="62961"/>
                    <a:pt x="23813" y="62969"/>
                  </a:cubicBezTo>
                  <a:cubicBezTo>
                    <a:pt x="27321" y="62992"/>
                    <a:pt x="30594" y="61449"/>
                    <a:pt x="32778" y="58760"/>
                  </a:cubicBezTo>
                  <a:cubicBezTo>
                    <a:pt x="35347" y="55752"/>
                    <a:pt x="36675" y="51879"/>
                    <a:pt x="36519" y="47928"/>
                  </a:cubicBezTo>
                  <a:cubicBezTo>
                    <a:pt x="36675" y="43930"/>
                    <a:pt x="35347" y="40018"/>
                    <a:pt x="32778" y="36940"/>
                  </a:cubicBezTo>
                  <a:cubicBezTo>
                    <a:pt x="30594" y="34111"/>
                    <a:pt x="27245" y="32467"/>
                    <a:pt x="23737" y="32497"/>
                  </a:cubicBezTo>
                  <a:cubicBezTo>
                    <a:pt x="20152" y="32506"/>
                    <a:pt x="16800" y="34134"/>
                    <a:pt x="14539" y="36940"/>
                  </a:cubicBezTo>
                  <a:cubicBezTo>
                    <a:pt x="11891" y="40018"/>
                    <a:pt x="10487" y="43961"/>
                    <a:pt x="10643" y="48006"/>
                  </a:cubicBezTo>
                  <a:close/>
                </a:path>
              </a:pathLst>
            </a:custGeom>
            <a:solidFill>
              <a:srgbClr val="6D6E71"/>
            </a:solidFill>
            <a:ln w="7792" cap="flat">
              <a:noFill/>
              <a:prstDash val="solid"/>
              <a:miter/>
            </a:ln>
          </p:spPr>
          <p:txBody>
            <a:bodyPr rtlCol="0" anchor="ctr"/>
            <a:lstStyle/>
            <a:p>
              <a:endParaRPr lang="en-US"/>
            </a:p>
          </p:txBody>
        </p:sp>
        <p:sp>
          <p:nvSpPr>
            <p:cNvPr id="272" name="Freeform: Shape 271">
              <a:extLst>
                <a:ext uri="{FF2B5EF4-FFF2-40B4-BE49-F238E27FC236}">
                  <a16:creationId xmlns:a16="http://schemas.microsoft.com/office/drawing/2014/main" id="{AF6D47F5-C4C5-424F-A0F9-C9AF0B2702D0}"/>
                </a:ext>
              </a:extLst>
            </p:cNvPr>
            <p:cNvSpPr/>
            <p:nvPr/>
          </p:nvSpPr>
          <p:spPr>
            <a:xfrm>
              <a:off x="12962578" y="6098701"/>
              <a:ext cx="49341" cy="55990"/>
            </a:xfrm>
            <a:custGeom>
              <a:avLst/>
              <a:gdLst>
                <a:gd name="connsiteX0" fmla="*/ 44413 w 49341"/>
                <a:gd name="connsiteY0" fmla="*/ 54734 h 55990"/>
                <a:gd name="connsiteX1" fmla="*/ 30071 w 49341"/>
                <a:gd name="connsiteY1" fmla="*/ 54734 h 55990"/>
                <a:gd name="connsiteX2" fmla="*/ 30071 w 49341"/>
                <a:gd name="connsiteY2" fmla="*/ 48188 h 55990"/>
                <a:gd name="connsiteX3" fmla="*/ 15577 w 49341"/>
                <a:gd name="connsiteY3" fmla="*/ 55982 h 55990"/>
                <a:gd name="connsiteX4" fmla="*/ 1003 w 49341"/>
                <a:gd name="connsiteY4" fmla="*/ 50916 h 55990"/>
                <a:gd name="connsiteX5" fmla="*/ -4842 w 49341"/>
                <a:gd name="connsiteY5" fmla="*/ 37589 h 55990"/>
                <a:gd name="connsiteX6" fmla="*/ 1239 w 49341"/>
                <a:gd name="connsiteY6" fmla="*/ 25042 h 55990"/>
                <a:gd name="connsiteX7" fmla="*/ 17837 w 49341"/>
                <a:gd name="connsiteY7" fmla="*/ 20912 h 55990"/>
                <a:gd name="connsiteX8" fmla="*/ 29215 w 49341"/>
                <a:gd name="connsiteY8" fmla="*/ 20912 h 55990"/>
                <a:gd name="connsiteX9" fmla="*/ 29215 w 49341"/>
                <a:gd name="connsiteY9" fmla="*/ 20912 h 55990"/>
                <a:gd name="connsiteX10" fmla="*/ 19942 w 49341"/>
                <a:gd name="connsiteY10" fmla="*/ 12183 h 55990"/>
                <a:gd name="connsiteX11" fmla="*/ 11601 w 49341"/>
                <a:gd name="connsiteY11" fmla="*/ 13742 h 55990"/>
                <a:gd name="connsiteX12" fmla="*/ 4199 w 49341"/>
                <a:gd name="connsiteY12" fmla="*/ 17639 h 55990"/>
                <a:gd name="connsiteX13" fmla="*/ -2658 w 49341"/>
                <a:gd name="connsiteY13" fmla="*/ 7819 h 55990"/>
                <a:gd name="connsiteX14" fmla="*/ 21890 w 49341"/>
                <a:gd name="connsiteY14" fmla="*/ 26 h 55990"/>
                <a:gd name="connsiteX15" fmla="*/ 38100 w 49341"/>
                <a:gd name="connsiteY15" fmla="*/ 5014 h 55990"/>
                <a:gd name="connsiteX16" fmla="*/ 44413 w 49341"/>
                <a:gd name="connsiteY16" fmla="*/ 20600 h 55990"/>
                <a:gd name="connsiteX17" fmla="*/ 28827 w 49341"/>
                <a:gd name="connsiteY17" fmla="*/ 34005 h 55990"/>
                <a:gd name="connsiteX18" fmla="*/ 28827 w 49341"/>
                <a:gd name="connsiteY18" fmla="*/ 31355 h 55990"/>
                <a:gd name="connsiteX19" fmla="*/ 19318 w 49341"/>
                <a:gd name="connsiteY19" fmla="*/ 31355 h 55990"/>
                <a:gd name="connsiteX20" fmla="*/ 10200 w 49341"/>
                <a:gd name="connsiteY20" fmla="*/ 37044 h 55990"/>
                <a:gd name="connsiteX21" fmla="*/ 12381 w 49341"/>
                <a:gd name="connsiteY21" fmla="*/ 41564 h 55990"/>
                <a:gd name="connsiteX22" fmla="*/ 18617 w 49341"/>
                <a:gd name="connsiteY22" fmla="*/ 43123 h 55990"/>
                <a:gd name="connsiteX23" fmla="*/ 25787 w 49341"/>
                <a:gd name="connsiteY23" fmla="*/ 40629 h 55990"/>
                <a:gd name="connsiteX24" fmla="*/ 29059 w 49341"/>
                <a:gd name="connsiteY24" fmla="*/ 34005 h 55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9341" h="55990">
                  <a:moveTo>
                    <a:pt x="44413" y="54734"/>
                  </a:moveTo>
                  <a:lnTo>
                    <a:pt x="30071" y="54734"/>
                  </a:lnTo>
                  <a:lnTo>
                    <a:pt x="30071" y="48188"/>
                  </a:lnTo>
                  <a:cubicBezTo>
                    <a:pt x="26799" y="52989"/>
                    <a:pt x="21422" y="55904"/>
                    <a:pt x="15577" y="55982"/>
                  </a:cubicBezTo>
                  <a:cubicBezTo>
                    <a:pt x="10276" y="56137"/>
                    <a:pt x="5055" y="54337"/>
                    <a:pt x="1003" y="50916"/>
                  </a:cubicBezTo>
                  <a:cubicBezTo>
                    <a:pt x="-2894" y="47604"/>
                    <a:pt x="-4998" y="42694"/>
                    <a:pt x="-4842" y="37589"/>
                  </a:cubicBezTo>
                  <a:cubicBezTo>
                    <a:pt x="-5154" y="32633"/>
                    <a:pt x="-2814" y="27871"/>
                    <a:pt x="1239" y="25042"/>
                  </a:cubicBezTo>
                  <a:cubicBezTo>
                    <a:pt x="6224" y="22050"/>
                    <a:pt x="11992" y="20616"/>
                    <a:pt x="17837" y="20912"/>
                  </a:cubicBezTo>
                  <a:lnTo>
                    <a:pt x="29215" y="20912"/>
                  </a:lnTo>
                  <a:lnTo>
                    <a:pt x="29215" y="20912"/>
                  </a:lnTo>
                  <a:cubicBezTo>
                    <a:pt x="29215" y="15067"/>
                    <a:pt x="26099" y="12183"/>
                    <a:pt x="19942" y="12183"/>
                  </a:cubicBezTo>
                  <a:cubicBezTo>
                    <a:pt x="17057" y="12238"/>
                    <a:pt x="14253" y="12768"/>
                    <a:pt x="11601" y="13742"/>
                  </a:cubicBezTo>
                  <a:cubicBezTo>
                    <a:pt x="8952" y="14670"/>
                    <a:pt x="6460" y="15987"/>
                    <a:pt x="4199" y="17639"/>
                  </a:cubicBezTo>
                  <a:lnTo>
                    <a:pt x="-2658" y="7819"/>
                  </a:lnTo>
                  <a:cubicBezTo>
                    <a:pt x="4511" y="2660"/>
                    <a:pt x="13085" y="-67"/>
                    <a:pt x="21890" y="26"/>
                  </a:cubicBezTo>
                  <a:cubicBezTo>
                    <a:pt x="27735" y="-239"/>
                    <a:pt x="33424" y="1522"/>
                    <a:pt x="38100" y="5014"/>
                  </a:cubicBezTo>
                  <a:cubicBezTo>
                    <a:pt x="42541" y="8918"/>
                    <a:pt x="44878" y="14701"/>
                    <a:pt x="44413" y="20600"/>
                  </a:cubicBezTo>
                  <a:close/>
                  <a:moveTo>
                    <a:pt x="28827" y="34005"/>
                  </a:moveTo>
                  <a:lnTo>
                    <a:pt x="28827" y="31355"/>
                  </a:lnTo>
                  <a:lnTo>
                    <a:pt x="19318" y="31355"/>
                  </a:lnTo>
                  <a:cubicBezTo>
                    <a:pt x="13241" y="31355"/>
                    <a:pt x="10200" y="33225"/>
                    <a:pt x="10200" y="37044"/>
                  </a:cubicBezTo>
                  <a:cubicBezTo>
                    <a:pt x="10120" y="38821"/>
                    <a:pt x="10900" y="40527"/>
                    <a:pt x="12381" y="41564"/>
                  </a:cubicBezTo>
                  <a:cubicBezTo>
                    <a:pt x="14253" y="42702"/>
                    <a:pt x="16433" y="43247"/>
                    <a:pt x="18617" y="43123"/>
                  </a:cubicBezTo>
                  <a:cubicBezTo>
                    <a:pt x="21186" y="43146"/>
                    <a:pt x="23758" y="42265"/>
                    <a:pt x="25787" y="40629"/>
                  </a:cubicBezTo>
                  <a:cubicBezTo>
                    <a:pt x="27891" y="39109"/>
                    <a:pt x="29135" y="36623"/>
                    <a:pt x="29059" y="34005"/>
                  </a:cubicBezTo>
                  <a:close/>
                </a:path>
              </a:pathLst>
            </a:custGeom>
            <a:solidFill>
              <a:srgbClr val="6D6E71"/>
            </a:solidFill>
            <a:ln w="7792" cap="flat">
              <a:noFill/>
              <a:prstDash val="solid"/>
              <a:miter/>
            </a:ln>
          </p:spPr>
          <p:txBody>
            <a:bodyPr rtlCol="0" anchor="ctr"/>
            <a:lstStyle/>
            <a:p>
              <a:endParaRPr lang="en-US"/>
            </a:p>
          </p:txBody>
        </p:sp>
        <p:sp>
          <p:nvSpPr>
            <p:cNvPr id="273" name="Freeform: Shape 272">
              <a:extLst>
                <a:ext uri="{FF2B5EF4-FFF2-40B4-BE49-F238E27FC236}">
                  <a16:creationId xmlns:a16="http://schemas.microsoft.com/office/drawing/2014/main" id="{7171CDAF-8930-47B1-B694-96284AC8D496}"/>
                </a:ext>
              </a:extLst>
            </p:cNvPr>
            <p:cNvSpPr/>
            <p:nvPr/>
          </p:nvSpPr>
          <p:spPr>
            <a:xfrm>
              <a:off x="13049235" y="6097945"/>
              <a:ext cx="52011" cy="56202"/>
            </a:xfrm>
            <a:custGeom>
              <a:avLst/>
              <a:gdLst>
                <a:gd name="connsiteX0" fmla="*/ 24462 w 52011"/>
                <a:gd name="connsiteY0" fmla="*/ 42865 h 56202"/>
                <a:gd name="connsiteX1" fmla="*/ 38180 w 52011"/>
                <a:gd name="connsiteY1" fmla="*/ 35072 h 56202"/>
                <a:gd name="connsiteX2" fmla="*/ 47141 w 52011"/>
                <a:gd name="connsiteY2" fmla="*/ 45203 h 56202"/>
                <a:gd name="connsiteX3" fmla="*/ 24386 w 52011"/>
                <a:gd name="connsiteY3" fmla="*/ 56192 h 56202"/>
                <a:gd name="connsiteX4" fmla="*/ 3655 w 52011"/>
                <a:gd name="connsiteY4" fmla="*/ 48399 h 56202"/>
                <a:gd name="connsiteX5" fmla="*/ 3267 w 52011"/>
                <a:gd name="connsiteY5" fmla="*/ 8170 h 56202"/>
                <a:gd name="connsiteX6" fmla="*/ 3655 w 52011"/>
                <a:gd name="connsiteY6" fmla="*/ 7796 h 56202"/>
                <a:gd name="connsiteX7" fmla="*/ 23998 w 52011"/>
                <a:gd name="connsiteY7" fmla="*/ 3 h 56202"/>
                <a:gd name="connsiteX8" fmla="*/ 35920 w 52011"/>
                <a:gd name="connsiteY8" fmla="*/ 2419 h 56202"/>
                <a:gd name="connsiteX9" fmla="*/ 46517 w 52011"/>
                <a:gd name="connsiteY9" fmla="*/ 9666 h 56202"/>
                <a:gd name="connsiteX10" fmla="*/ 38724 w 52011"/>
                <a:gd name="connsiteY10" fmla="*/ 19953 h 56202"/>
                <a:gd name="connsiteX11" fmla="*/ 32335 w 52011"/>
                <a:gd name="connsiteY11" fmla="*/ 15121 h 56202"/>
                <a:gd name="connsiteX12" fmla="*/ 24542 w 52011"/>
                <a:gd name="connsiteY12" fmla="*/ 13407 h 56202"/>
                <a:gd name="connsiteX13" fmla="*/ 14256 w 52011"/>
                <a:gd name="connsiteY13" fmla="*/ 17303 h 56202"/>
                <a:gd name="connsiteX14" fmla="*/ 9968 w 52011"/>
                <a:gd name="connsiteY14" fmla="*/ 28136 h 56202"/>
                <a:gd name="connsiteX15" fmla="*/ 14256 w 52011"/>
                <a:gd name="connsiteY15" fmla="*/ 38891 h 56202"/>
                <a:gd name="connsiteX16" fmla="*/ 24462 w 52011"/>
                <a:gd name="connsiteY16" fmla="*/ 42865 h 56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011" h="56202">
                  <a:moveTo>
                    <a:pt x="24462" y="42865"/>
                  </a:moveTo>
                  <a:cubicBezTo>
                    <a:pt x="29995" y="42585"/>
                    <a:pt x="35063" y="39693"/>
                    <a:pt x="38180" y="35072"/>
                  </a:cubicBezTo>
                  <a:lnTo>
                    <a:pt x="47141" y="45203"/>
                  </a:lnTo>
                  <a:cubicBezTo>
                    <a:pt x="41453" y="51913"/>
                    <a:pt x="33191" y="55903"/>
                    <a:pt x="24386" y="56192"/>
                  </a:cubicBezTo>
                  <a:cubicBezTo>
                    <a:pt x="16749" y="56402"/>
                    <a:pt x="9268" y="53604"/>
                    <a:pt x="3655" y="48399"/>
                  </a:cubicBezTo>
                  <a:cubicBezTo>
                    <a:pt x="-7567" y="37394"/>
                    <a:pt x="-7723" y="19384"/>
                    <a:pt x="3267" y="8170"/>
                  </a:cubicBezTo>
                  <a:cubicBezTo>
                    <a:pt x="3423" y="8045"/>
                    <a:pt x="3499" y="7920"/>
                    <a:pt x="3655" y="7796"/>
                  </a:cubicBezTo>
                  <a:cubicBezTo>
                    <a:pt x="9188" y="2683"/>
                    <a:pt x="16437" y="-99"/>
                    <a:pt x="23998" y="3"/>
                  </a:cubicBezTo>
                  <a:cubicBezTo>
                    <a:pt x="28047" y="65"/>
                    <a:pt x="32099" y="883"/>
                    <a:pt x="35920" y="2419"/>
                  </a:cubicBezTo>
                  <a:cubicBezTo>
                    <a:pt x="39892" y="4055"/>
                    <a:pt x="43557" y="6525"/>
                    <a:pt x="46517" y="9666"/>
                  </a:cubicBezTo>
                  <a:lnTo>
                    <a:pt x="38724" y="19953"/>
                  </a:lnTo>
                  <a:cubicBezTo>
                    <a:pt x="37012" y="17880"/>
                    <a:pt x="34828" y="16228"/>
                    <a:pt x="32335" y="15121"/>
                  </a:cubicBezTo>
                  <a:cubicBezTo>
                    <a:pt x="29919" y="13976"/>
                    <a:pt x="27270" y="13391"/>
                    <a:pt x="24542" y="13407"/>
                  </a:cubicBezTo>
                  <a:cubicBezTo>
                    <a:pt x="20721" y="13321"/>
                    <a:pt x="17061" y="14716"/>
                    <a:pt x="14256" y="17303"/>
                  </a:cubicBezTo>
                  <a:cubicBezTo>
                    <a:pt x="11292" y="20101"/>
                    <a:pt x="9736" y="24068"/>
                    <a:pt x="9968" y="28136"/>
                  </a:cubicBezTo>
                  <a:cubicBezTo>
                    <a:pt x="9736" y="32181"/>
                    <a:pt x="11292" y="36124"/>
                    <a:pt x="14256" y="38891"/>
                  </a:cubicBezTo>
                  <a:cubicBezTo>
                    <a:pt x="16981" y="41486"/>
                    <a:pt x="20645" y="42912"/>
                    <a:pt x="24462" y="42865"/>
                  </a:cubicBezTo>
                  <a:close/>
                </a:path>
              </a:pathLst>
            </a:custGeom>
            <a:solidFill>
              <a:srgbClr val="6D6E71"/>
            </a:solidFill>
            <a:ln w="7792" cap="flat">
              <a:noFill/>
              <a:prstDash val="solid"/>
              <a:miter/>
            </a:ln>
          </p:spPr>
          <p:txBody>
            <a:bodyPr rtlCol="0" anchor="ctr"/>
            <a:lstStyle/>
            <a:p>
              <a:endParaRPr lang="en-US"/>
            </a:p>
          </p:txBody>
        </p:sp>
        <p:sp>
          <p:nvSpPr>
            <p:cNvPr id="274" name="Freeform: Shape 273">
              <a:extLst>
                <a:ext uri="{FF2B5EF4-FFF2-40B4-BE49-F238E27FC236}">
                  <a16:creationId xmlns:a16="http://schemas.microsoft.com/office/drawing/2014/main" id="{9634D0CE-EA19-4AEF-A4B0-FD7E6816E1C8}"/>
                </a:ext>
              </a:extLst>
            </p:cNvPr>
            <p:cNvSpPr/>
            <p:nvPr/>
          </p:nvSpPr>
          <p:spPr>
            <a:xfrm>
              <a:off x="13108468" y="6098701"/>
              <a:ext cx="49279" cy="55990"/>
            </a:xfrm>
            <a:custGeom>
              <a:avLst/>
              <a:gdLst>
                <a:gd name="connsiteX0" fmla="*/ 44410 w 49279"/>
                <a:gd name="connsiteY0" fmla="*/ 54734 h 55990"/>
                <a:gd name="connsiteX1" fmla="*/ 30071 w 49279"/>
                <a:gd name="connsiteY1" fmla="*/ 54734 h 55990"/>
                <a:gd name="connsiteX2" fmla="*/ 30071 w 49279"/>
                <a:gd name="connsiteY2" fmla="*/ 48188 h 55990"/>
                <a:gd name="connsiteX3" fmla="*/ 15573 w 49279"/>
                <a:gd name="connsiteY3" fmla="*/ 55982 h 55990"/>
                <a:gd name="connsiteX4" fmla="*/ 1003 w 49279"/>
                <a:gd name="connsiteY4" fmla="*/ 50916 h 55990"/>
                <a:gd name="connsiteX5" fmla="*/ -4842 w 49279"/>
                <a:gd name="connsiteY5" fmla="*/ 37589 h 55990"/>
                <a:gd name="connsiteX6" fmla="*/ 1235 w 49279"/>
                <a:gd name="connsiteY6" fmla="*/ 25042 h 55990"/>
                <a:gd name="connsiteX7" fmla="*/ 17834 w 49279"/>
                <a:gd name="connsiteY7" fmla="*/ 20912 h 55990"/>
                <a:gd name="connsiteX8" fmla="*/ 29135 w 49279"/>
                <a:gd name="connsiteY8" fmla="*/ 20912 h 55990"/>
                <a:gd name="connsiteX9" fmla="*/ 29135 w 49279"/>
                <a:gd name="connsiteY9" fmla="*/ 20912 h 55990"/>
                <a:gd name="connsiteX10" fmla="*/ 19938 w 49279"/>
                <a:gd name="connsiteY10" fmla="*/ 12183 h 55990"/>
                <a:gd name="connsiteX11" fmla="*/ 11601 w 49279"/>
                <a:gd name="connsiteY11" fmla="*/ 13742 h 55990"/>
                <a:gd name="connsiteX12" fmla="*/ 3807 w 49279"/>
                <a:gd name="connsiteY12" fmla="*/ 17639 h 55990"/>
                <a:gd name="connsiteX13" fmla="*/ -2974 w 49279"/>
                <a:gd name="connsiteY13" fmla="*/ 7819 h 55990"/>
                <a:gd name="connsiteX14" fmla="*/ 21574 w 49279"/>
                <a:gd name="connsiteY14" fmla="*/ 26 h 55990"/>
                <a:gd name="connsiteX15" fmla="*/ 37785 w 49279"/>
                <a:gd name="connsiteY15" fmla="*/ 5014 h 55990"/>
                <a:gd name="connsiteX16" fmla="*/ 44098 w 49279"/>
                <a:gd name="connsiteY16" fmla="*/ 20600 h 55990"/>
                <a:gd name="connsiteX17" fmla="*/ 28823 w 49279"/>
                <a:gd name="connsiteY17" fmla="*/ 34005 h 55990"/>
                <a:gd name="connsiteX18" fmla="*/ 28823 w 49279"/>
                <a:gd name="connsiteY18" fmla="*/ 31355 h 55990"/>
                <a:gd name="connsiteX19" fmla="*/ 19318 w 49279"/>
                <a:gd name="connsiteY19" fmla="*/ 31355 h 55990"/>
                <a:gd name="connsiteX20" fmla="*/ 10196 w 49279"/>
                <a:gd name="connsiteY20" fmla="*/ 37044 h 55990"/>
                <a:gd name="connsiteX21" fmla="*/ 12381 w 49279"/>
                <a:gd name="connsiteY21" fmla="*/ 41564 h 55990"/>
                <a:gd name="connsiteX22" fmla="*/ 18614 w 49279"/>
                <a:gd name="connsiteY22" fmla="*/ 43123 h 55990"/>
                <a:gd name="connsiteX23" fmla="*/ 25783 w 49279"/>
                <a:gd name="connsiteY23" fmla="*/ 40629 h 55990"/>
                <a:gd name="connsiteX24" fmla="*/ 29059 w 49279"/>
                <a:gd name="connsiteY24" fmla="*/ 34005 h 55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9279" h="55990">
                  <a:moveTo>
                    <a:pt x="44410" y="54734"/>
                  </a:moveTo>
                  <a:lnTo>
                    <a:pt x="30071" y="54734"/>
                  </a:lnTo>
                  <a:lnTo>
                    <a:pt x="30071" y="48188"/>
                  </a:lnTo>
                  <a:cubicBezTo>
                    <a:pt x="26799" y="52989"/>
                    <a:pt x="21418" y="55904"/>
                    <a:pt x="15573" y="55982"/>
                  </a:cubicBezTo>
                  <a:cubicBezTo>
                    <a:pt x="10276" y="56137"/>
                    <a:pt x="5055" y="54337"/>
                    <a:pt x="1003" y="50916"/>
                  </a:cubicBezTo>
                  <a:cubicBezTo>
                    <a:pt x="-2894" y="47604"/>
                    <a:pt x="-4998" y="42694"/>
                    <a:pt x="-4842" y="37589"/>
                  </a:cubicBezTo>
                  <a:cubicBezTo>
                    <a:pt x="-5154" y="32633"/>
                    <a:pt x="-2818" y="27871"/>
                    <a:pt x="1235" y="25042"/>
                  </a:cubicBezTo>
                  <a:cubicBezTo>
                    <a:pt x="6224" y="22050"/>
                    <a:pt x="11989" y="20616"/>
                    <a:pt x="17834" y="20912"/>
                  </a:cubicBezTo>
                  <a:lnTo>
                    <a:pt x="29135" y="20912"/>
                  </a:lnTo>
                  <a:lnTo>
                    <a:pt x="29135" y="20912"/>
                  </a:lnTo>
                  <a:cubicBezTo>
                    <a:pt x="29135" y="15067"/>
                    <a:pt x="26095" y="12183"/>
                    <a:pt x="19938" y="12183"/>
                  </a:cubicBezTo>
                  <a:cubicBezTo>
                    <a:pt x="17057" y="12238"/>
                    <a:pt x="14249" y="12768"/>
                    <a:pt x="11601" y="13742"/>
                  </a:cubicBezTo>
                  <a:cubicBezTo>
                    <a:pt x="8796" y="14662"/>
                    <a:pt x="6224" y="15971"/>
                    <a:pt x="3807" y="17639"/>
                  </a:cubicBezTo>
                  <a:lnTo>
                    <a:pt x="-2974" y="7819"/>
                  </a:lnTo>
                  <a:cubicBezTo>
                    <a:pt x="4196" y="2660"/>
                    <a:pt x="12769" y="-67"/>
                    <a:pt x="21574" y="26"/>
                  </a:cubicBezTo>
                  <a:cubicBezTo>
                    <a:pt x="27419" y="-239"/>
                    <a:pt x="33108" y="1522"/>
                    <a:pt x="37785" y="5014"/>
                  </a:cubicBezTo>
                  <a:cubicBezTo>
                    <a:pt x="42229" y="8918"/>
                    <a:pt x="44566" y="14701"/>
                    <a:pt x="44098" y="20600"/>
                  </a:cubicBezTo>
                  <a:close/>
                  <a:moveTo>
                    <a:pt x="28823" y="34005"/>
                  </a:moveTo>
                  <a:lnTo>
                    <a:pt x="28823" y="31355"/>
                  </a:lnTo>
                  <a:lnTo>
                    <a:pt x="19318" y="31355"/>
                  </a:lnTo>
                  <a:cubicBezTo>
                    <a:pt x="13237" y="31355"/>
                    <a:pt x="10196" y="33225"/>
                    <a:pt x="10196" y="37044"/>
                  </a:cubicBezTo>
                  <a:cubicBezTo>
                    <a:pt x="10120" y="38821"/>
                    <a:pt x="10900" y="40527"/>
                    <a:pt x="12381" y="41564"/>
                  </a:cubicBezTo>
                  <a:cubicBezTo>
                    <a:pt x="14249" y="42702"/>
                    <a:pt x="16433" y="43247"/>
                    <a:pt x="18614" y="43123"/>
                  </a:cubicBezTo>
                  <a:cubicBezTo>
                    <a:pt x="21186" y="43146"/>
                    <a:pt x="23758" y="42265"/>
                    <a:pt x="25783" y="40629"/>
                  </a:cubicBezTo>
                  <a:cubicBezTo>
                    <a:pt x="27887" y="39109"/>
                    <a:pt x="29135" y="36623"/>
                    <a:pt x="29059" y="34005"/>
                  </a:cubicBezTo>
                  <a:close/>
                </a:path>
              </a:pathLst>
            </a:custGeom>
            <a:solidFill>
              <a:srgbClr val="6D6E71"/>
            </a:solidFill>
            <a:ln w="7792" cap="flat">
              <a:noFill/>
              <a:prstDash val="solid"/>
              <a:miter/>
            </a:ln>
          </p:spPr>
          <p:txBody>
            <a:bodyPr rtlCol="0" anchor="ctr"/>
            <a:lstStyle/>
            <a:p>
              <a:endParaRPr lang="en-US"/>
            </a:p>
          </p:txBody>
        </p:sp>
        <p:sp>
          <p:nvSpPr>
            <p:cNvPr id="275" name="Freeform: Shape 274">
              <a:extLst>
                <a:ext uri="{FF2B5EF4-FFF2-40B4-BE49-F238E27FC236}">
                  <a16:creationId xmlns:a16="http://schemas.microsoft.com/office/drawing/2014/main" id="{512A2BFB-F84A-4F7E-811E-C1C9DADC7788}"/>
                </a:ext>
              </a:extLst>
            </p:cNvPr>
            <p:cNvSpPr/>
            <p:nvPr/>
          </p:nvSpPr>
          <p:spPr>
            <a:xfrm>
              <a:off x="13167100" y="6098009"/>
              <a:ext cx="45555" cy="56300"/>
            </a:xfrm>
            <a:custGeom>
              <a:avLst/>
              <a:gdLst>
                <a:gd name="connsiteX0" fmla="*/ 40641 w 45555"/>
                <a:gd name="connsiteY0" fmla="*/ 38515 h 56300"/>
                <a:gd name="connsiteX1" fmla="*/ 34720 w 45555"/>
                <a:gd name="connsiteY1" fmla="*/ 51373 h 56300"/>
                <a:gd name="connsiteX2" fmla="*/ 19678 w 45555"/>
                <a:gd name="connsiteY2" fmla="*/ 56283 h 56300"/>
                <a:gd name="connsiteX3" fmla="*/ 6976 w 45555"/>
                <a:gd name="connsiteY3" fmla="*/ 54101 h 56300"/>
                <a:gd name="connsiteX4" fmla="*/ -4870 w 45555"/>
                <a:gd name="connsiteY4" fmla="*/ 47633 h 56300"/>
                <a:gd name="connsiteX5" fmla="*/ 1831 w 45555"/>
                <a:gd name="connsiteY5" fmla="*/ 38125 h 56300"/>
                <a:gd name="connsiteX6" fmla="*/ 19990 w 45555"/>
                <a:gd name="connsiteY6" fmla="*/ 44749 h 56300"/>
                <a:gd name="connsiteX7" fmla="*/ 24667 w 45555"/>
                <a:gd name="connsiteY7" fmla="*/ 43580 h 56300"/>
                <a:gd name="connsiteX8" fmla="*/ 26379 w 45555"/>
                <a:gd name="connsiteY8" fmla="*/ 40463 h 56300"/>
                <a:gd name="connsiteX9" fmla="*/ 23963 w 45555"/>
                <a:gd name="connsiteY9" fmla="*/ 36878 h 56300"/>
                <a:gd name="connsiteX10" fmla="*/ 17106 w 45555"/>
                <a:gd name="connsiteY10" fmla="*/ 33839 h 56300"/>
                <a:gd name="connsiteX11" fmla="*/ 10169 w 45555"/>
                <a:gd name="connsiteY11" fmla="*/ 31423 h 56300"/>
                <a:gd name="connsiteX12" fmla="*/ 4792 w 45555"/>
                <a:gd name="connsiteY12" fmla="*/ 28539 h 56300"/>
                <a:gd name="connsiteX13" fmla="*/ -1365 w 45555"/>
                <a:gd name="connsiteY13" fmla="*/ 17084 h 56300"/>
                <a:gd name="connsiteX14" fmla="*/ 4716 w 45555"/>
                <a:gd name="connsiteY14" fmla="*/ 4770 h 56300"/>
                <a:gd name="connsiteX15" fmla="*/ 20302 w 45555"/>
                <a:gd name="connsiteY15" fmla="*/ 16 h 56300"/>
                <a:gd name="connsiteX16" fmla="*/ 39549 w 45555"/>
                <a:gd name="connsiteY16" fmla="*/ 6485 h 56300"/>
                <a:gd name="connsiteX17" fmla="*/ 33860 w 45555"/>
                <a:gd name="connsiteY17" fmla="*/ 16616 h 56300"/>
                <a:gd name="connsiteX18" fmla="*/ 19754 w 45555"/>
                <a:gd name="connsiteY18" fmla="*/ 11784 h 56300"/>
                <a:gd name="connsiteX19" fmla="*/ 12741 w 45555"/>
                <a:gd name="connsiteY19" fmla="*/ 15603 h 56300"/>
                <a:gd name="connsiteX20" fmla="*/ 14925 w 45555"/>
                <a:gd name="connsiteY20" fmla="*/ 18954 h 56300"/>
                <a:gd name="connsiteX21" fmla="*/ 22326 w 45555"/>
                <a:gd name="connsiteY21" fmla="*/ 21837 h 56300"/>
                <a:gd name="connsiteX22" fmla="*/ 29652 w 45555"/>
                <a:gd name="connsiteY22" fmla="*/ 24331 h 56300"/>
                <a:gd name="connsiteX23" fmla="*/ 34872 w 45555"/>
                <a:gd name="connsiteY23" fmla="*/ 26981 h 56300"/>
                <a:gd name="connsiteX24" fmla="*/ 40641 w 45555"/>
                <a:gd name="connsiteY24" fmla="*/ 38515 h 56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5555" h="56300">
                  <a:moveTo>
                    <a:pt x="40641" y="38515"/>
                  </a:moveTo>
                  <a:cubicBezTo>
                    <a:pt x="40873" y="43503"/>
                    <a:pt x="38617" y="48280"/>
                    <a:pt x="34720" y="51373"/>
                  </a:cubicBezTo>
                  <a:cubicBezTo>
                    <a:pt x="30432" y="54748"/>
                    <a:pt x="25131" y="56494"/>
                    <a:pt x="19678" y="56283"/>
                  </a:cubicBezTo>
                  <a:cubicBezTo>
                    <a:pt x="15389" y="56213"/>
                    <a:pt x="11105" y="55472"/>
                    <a:pt x="6976" y="54101"/>
                  </a:cubicBezTo>
                  <a:cubicBezTo>
                    <a:pt x="2687" y="52683"/>
                    <a:pt x="-1365" y="50493"/>
                    <a:pt x="-4870" y="47633"/>
                  </a:cubicBezTo>
                  <a:lnTo>
                    <a:pt x="1831" y="38125"/>
                  </a:lnTo>
                  <a:cubicBezTo>
                    <a:pt x="6976" y="42310"/>
                    <a:pt x="13365" y="44648"/>
                    <a:pt x="19990" y="44749"/>
                  </a:cubicBezTo>
                  <a:cubicBezTo>
                    <a:pt x="21626" y="44827"/>
                    <a:pt x="23263" y="44422"/>
                    <a:pt x="24667" y="43580"/>
                  </a:cubicBezTo>
                  <a:cubicBezTo>
                    <a:pt x="25679" y="42887"/>
                    <a:pt x="26379" y="41718"/>
                    <a:pt x="26379" y="40463"/>
                  </a:cubicBezTo>
                  <a:cubicBezTo>
                    <a:pt x="26223" y="38928"/>
                    <a:pt x="25367" y="37572"/>
                    <a:pt x="23963" y="36878"/>
                  </a:cubicBezTo>
                  <a:cubicBezTo>
                    <a:pt x="21782" y="35600"/>
                    <a:pt x="19522" y="34587"/>
                    <a:pt x="17106" y="33839"/>
                  </a:cubicBezTo>
                  <a:cubicBezTo>
                    <a:pt x="14769" y="33153"/>
                    <a:pt x="12429" y="32343"/>
                    <a:pt x="10169" y="31423"/>
                  </a:cubicBezTo>
                  <a:cubicBezTo>
                    <a:pt x="8300" y="30605"/>
                    <a:pt x="6508" y="29646"/>
                    <a:pt x="4792" y="28539"/>
                  </a:cubicBezTo>
                  <a:cubicBezTo>
                    <a:pt x="819" y="26155"/>
                    <a:pt x="-1597" y="21744"/>
                    <a:pt x="-1365" y="17084"/>
                  </a:cubicBezTo>
                  <a:cubicBezTo>
                    <a:pt x="-1441" y="12236"/>
                    <a:pt x="819" y="7654"/>
                    <a:pt x="4716" y="4770"/>
                  </a:cubicBezTo>
                  <a:cubicBezTo>
                    <a:pt x="9236" y="1489"/>
                    <a:pt x="14689" y="-186"/>
                    <a:pt x="20302" y="16"/>
                  </a:cubicBezTo>
                  <a:cubicBezTo>
                    <a:pt x="27235" y="196"/>
                    <a:pt x="33940" y="2448"/>
                    <a:pt x="39549" y="6485"/>
                  </a:cubicBezTo>
                  <a:lnTo>
                    <a:pt x="33860" y="16616"/>
                  </a:lnTo>
                  <a:cubicBezTo>
                    <a:pt x="29732" y="13608"/>
                    <a:pt x="24823" y="11925"/>
                    <a:pt x="19754" y="11784"/>
                  </a:cubicBezTo>
                  <a:cubicBezTo>
                    <a:pt x="15081" y="11784"/>
                    <a:pt x="12741" y="13031"/>
                    <a:pt x="12741" y="15603"/>
                  </a:cubicBezTo>
                  <a:cubicBezTo>
                    <a:pt x="12741" y="17060"/>
                    <a:pt x="13597" y="18385"/>
                    <a:pt x="14925" y="18954"/>
                  </a:cubicBezTo>
                  <a:cubicBezTo>
                    <a:pt x="17262" y="20146"/>
                    <a:pt x="19754" y="21112"/>
                    <a:pt x="22326" y="21837"/>
                  </a:cubicBezTo>
                  <a:cubicBezTo>
                    <a:pt x="25755" y="22928"/>
                    <a:pt x="28251" y="23708"/>
                    <a:pt x="29652" y="24331"/>
                  </a:cubicBezTo>
                  <a:cubicBezTo>
                    <a:pt x="31444" y="25040"/>
                    <a:pt x="33236" y="25929"/>
                    <a:pt x="34872" y="26981"/>
                  </a:cubicBezTo>
                  <a:cubicBezTo>
                    <a:pt x="38849" y="29428"/>
                    <a:pt x="41029" y="33893"/>
                    <a:pt x="40641" y="38515"/>
                  </a:cubicBezTo>
                  <a:close/>
                </a:path>
              </a:pathLst>
            </a:custGeom>
            <a:solidFill>
              <a:srgbClr val="6D6E71"/>
            </a:solidFill>
            <a:ln w="7792" cap="flat">
              <a:noFill/>
              <a:prstDash val="solid"/>
              <a:miter/>
            </a:ln>
          </p:spPr>
          <p:txBody>
            <a:bodyPr rtlCol="0" anchor="ctr"/>
            <a:lstStyle/>
            <a:p>
              <a:endParaRPr lang="en-US"/>
            </a:p>
          </p:txBody>
        </p:sp>
        <p:sp>
          <p:nvSpPr>
            <p:cNvPr id="276" name="Freeform: Shape 275">
              <a:extLst>
                <a:ext uri="{FF2B5EF4-FFF2-40B4-BE49-F238E27FC236}">
                  <a16:creationId xmlns:a16="http://schemas.microsoft.com/office/drawing/2014/main" id="{5B99275C-8E55-409B-8008-C10FE87698B6}"/>
                </a:ext>
              </a:extLst>
            </p:cNvPr>
            <p:cNvSpPr/>
            <p:nvPr/>
          </p:nvSpPr>
          <p:spPr>
            <a:xfrm>
              <a:off x="13221523" y="6097705"/>
              <a:ext cx="54716" cy="56598"/>
            </a:xfrm>
            <a:custGeom>
              <a:avLst/>
              <a:gdLst>
                <a:gd name="connsiteX0" fmla="*/ 45055 w 54716"/>
                <a:gd name="connsiteY0" fmla="*/ 47860 h 56598"/>
                <a:gd name="connsiteX1" fmla="*/ 23468 w 54716"/>
                <a:gd name="connsiteY1" fmla="*/ 56588 h 56598"/>
                <a:gd name="connsiteX2" fmla="*/ 2973 w 54716"/>
                <a:gd name="connsiteY2" fmla="*/ 48795 h 56598"/>
                <a:gd name="connsiteX3" fmla="*/ -4820 w 54716"/>
                <a:gd name="connsiteY3" fmla="*/ 28221 h 56598"/>
                <a:gd name="connsiteX4" fmla="*/ 3441 w 54716"/>
                <a:gd name="connsiteY4" fmla="*/ 7802 h 56598"/>
                <a:gd name="connsiteX5" fmla="*/ 22924 w 54716"/>
                <a:gd name="connsiteY5" fmla="*/ 9 h 56598"/>
                <a:gd name="connsiteX6" fmla="*/ 42019 w 54716"/>
                <a:gd name="connsiteY6" fmla="*/ 6790 h 56598"/>
                <a:gd name="connsiteX7" fmla="*/ 49812 w 54716"/>
                <a:gd name="connsiteY7" fmla="*/ 25493 h 56598"/>
                <a:gd name="connsiteX8" fmla="*/ 49812 w 54716"/>
                <a:gd name="connsiteY8" fmla="*/ 33286 h 56598"/>
                <a:gd name="connsiteX9" fmla="*/ 10142 w 54716"/>
                <a:gd name="connsiteY9" fmla="*/ 33286 h 56598"/>
                <a:gd name="connsiteX10" fmla="*/ 14819 w 54716"/>
                <a:gd name="connsiteY10" fmla="*/ 40534 h 56598"/>
                <a:gd name="connsiteX11" fmla="*/ 23704 w 54716"/>
                <a:gd name="connsiteY11" fmla="*/ 43417 h 56598"/>
                <a:gd name="connsiteX12" fmla="*/ 36874 w 54716"/>
                <a:gd name="connsiteY12" fmla="*/ 38040 h 56598"/>
                <a:gd name="connsiteX13" fmla="*/ 30485 w 54716"/>
                <a:gd name="connsiteY13" fmla="*/ 15518 h 56598"/>
                <a:gd name="connsiteX14" fmla="*/ 22692 w 54716"/>
                <a:gd name="connsiteY14" fmla="*/ 12868 h 56598"/>
                <a:gd name="connsiteX15" fmla="*/ 14430 w 54716"/>
                <a:gd name="connsiteY15" fmla="*/ 15596 h 56598"/>
                <a:gd name="connsiteX16" fmla="*/ 10066 w 54716"/>
                <a:gd name="connsiteY16" fmla="*/ 22999 h 56598"/>
                <a:gd name="connsiteX17" fmla="*/ 33989 w 54716"/>
                <a:gd name="connsiteY17" fmla="*/ 22999 h 56598"/>
                <a:gd name="connsiteX18" fmla="*/ 30485 w 54716"/>
                <a:gd name="connsiteY18" fmla="*/ 15518 h 56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4716" h="56598">
                  <a:moveTo>
                    <a:pt x="45055" y="47860"/>
                  </a:moveTo>
                  <a:cubicBezTo>
                    <a:pt x="39290" y="53494"/>
                    <a:pt x="31497" y="56635"/>
                    <a:pt x="23468" y="56588"/>
                  </a:cubicBezTo>
                  <a:cubicBezTo>
                    <a:pt x="15911" y="56799"/>
                    <a:pt x="8506" y="54001"/>
                    <a:pt x="2973" y="48795"/>
                  </a:cubicBezTo>
                  <a:cubicBezTo>
                    <a:pt x="-2404" y="43363"/>
                    <a:pt x="-5289" y="35874"/>
                    <a:pt x="-4820" y="28221"/>
                  </a:cubicBezTo>
                  <a:cubicBezTo>
                    <a:pt x="-5209" y="20537"/>
                    <a:pt x="-2168" y="13071"/>
                    <a:pt x="3441" y="7802"/>
                  </a:cubicBezTo>
                  <a:cubicBezTo>
                    <a:pt x="8662" y="2753"/>
                    <a:pt x="15675" y="-45"/>
                    <a:pt x="22924" y="9"/>
                  </a:cubicBezTo>
                  <a:cubicBezTo>
                    <a:pt x="29937" y="-170"/>
                    <a:pt x="36718" y="2246"/>
                    <a:pt x="42019" y="6790"/>
                  </a:cubicBezTo>
                  <a:cubicBezTo>
                    <a:pt x="47315" y="11512"/>
                    <a:pt x="50200" y="18402"/>
                    <a:pt x="49812" y="25493"/>
                  </a:cubicBezTo>
                  <a:lnTo>
                    <a:pt x="49812" y="33286"/>
                  </a:lnTo>
                  <a:lnTo>
                    <a:pt x="10142" y="33286"/>
                  </a:lnTo>
                  <a:cubicBezTo>
                    <a:pt x="10610" y="36255"/>
                    <a:pt x="12326" y="38882"/>
                    <a:pt x="14819" y="40534"/>
                  </a:cubicBezTo>
                  <a:cubicBezTo>
                    <a:pt x="17391" y="42420"/>
                    <a:pt x="20507" y="43425"/>
                    <a:pt x="23704" y="43417"/>
                  </a:cubicBezTo>
                  <a:cubicBezTo>
                    <a:pt x="28693" y="43589"/>
                    <a:pt x="33445" y="41633"/>
                    <a:pt x="36874" y="38040"/>
                  </a:cubicBezTo>
                  <a:close/>
                  <a:moveTo>
                    <a:pt x="30485" y="15518"/>
                  </a:moveTo>
                  <a:cubicBezTo>
                    <a:pt x="28301" y="13733"/>
                    <a:pt x="25496" y="12790"/>
                    <a:pt x="22692" y="12868"/>
                  </a:cubicBezTo>
                  <a:cubicBezTo>
                    <a:pt x="19727" y="12861"/>
                    <a:pt x="16847" y="13819"/>
                    <a:pt x="14430" y="15596"/>
                  </a:cubicBezTo>
                  <a:cubicBezTo>
                    <a:pt x="12014" y="17341"/>
                    <a:pt x="10454" y="20030"/>
                    <a:pt x="10066" y="22999"/>
                  </a:cubicBezTo>
                  <a:lnTo>
                    <a:pt x="33989" y="22999"/>
                  </a:lnTo>
                  <a:cubicBezTo>
                    <a:pt x="33833" y="20139"/>
                    <a:pt x="32589" y="17443"/>
                    <a:pt x="30485" y="15518"/>
                  </a:cubicBezTo>
                  <a:close/>
                </a:path>
              </a:pathLst>
            </a:custGeom>
            <a:solidFill>
              <a:srgbClr val="6D6E71"/>
            </a:solidFill>
            <a:ln w="7792" cap="flat">
              <a:noFill/>
              <a:prstDash val="solid"/>
              <a:miter/>
            </a:ln>
          </p:spPr>
          <p:txBody>
            <a:bodyPr rtlCol="0" anchor="ctr"/>
            <a:lstStyle/>
            <a:p>
              <a:endParaRPr lang="en-US"/>
            </a:p>
          </p:txBody>
        </p:sp>
        <p:sp>
          <p:nvSpPr>
            <p:cNvPr id="277" name="Freeform: Shape 276">
              <a:extLst>
                <a:ext uri="{FF2B5EF4-FFF2-40B4-BE49-F238E27FC236}">
                  <a16:creationId xmlns:a16="http://schemas.microsoft.com/office/drawing/2014/main" id="{362E8F38-6157-4AED-946F-1888A6D94223}"/>
                </a:ext>
              </a:extLst>
            </p:cNvPr>
            <p:cNvSpPr/>
            <p:nvPr/>
          </p:nvSpPr>
          <p:spPr>
            <a:xfrm>
              <a:off x="13310408" y="6078309"/>
              <a:ext cx="56898" cy="75987"/>
            </a:xfrm>
            <a:custGeom>
              <a:avLst/>
              <a:gdLst>
                <a:gd name="connsiteX0" fmla="*/ 20152 w 56898"/>
                <a:gd name="connsiteY0" fmla="*/ 75984 h 75987"/>
                <a:gd name="connsiteX1" fmla="*/ 2930 w 56898"/>
                <a:gd name="connsiteY1" fmla="*/ 67723 h 75987"/>
                <a:gd name="connsiteX2" fmla="*/ -4864 w 56898"/>
                <a:gd name="connsiteY2" fmla="*/ 47383 h 75987"/>
                <a:gd name="connsiteX3" fmla="*/ 2930 w 56898"/>
                <a:gd name="connsiteY3" fmla="*/ 27510 h 75987"/>
                <a:gd name="connsiteX4" fmla="*/ 20232 w 56898"/>
                <a:gd name="connsiteY4" fmla="*/ 19717 h 75987"/>
                <a:gd name="connsiteX5" fmla="*/ 36443 w 56898"/>
                <a:gd name="connsiteY5" fmla="*/ 26731 h 75987"/>
                <a:gd name="connsiteX6" fmla="*/ 36443 w 56898"/>
                <a:gd name="connsiteY6" fmla="*/ 0 h 75987"/>
                <a:gd name="connsiteX7" fmla="*/ 52029 w 56898"/>
                <a:gd name="connsiteY7" fmla="*/ 0 h 75987"/>
                <a:gd name="connsiteX8" fmla="*/ 52029 w 56898"/>
                <a:gd name="connsiteY8" fmla="*/ 75126 h 75987"/>
                <a:gd name="connsiteX9" fmla="*/ 36443 w 56898"/>
                <a:gd name="connsiteY9" fmla="*/ 75126 h 75987"/>
                <a:gd name="connsiteX10" fmla="*/ 36443 w 56898"/>
                <a:gd name="connsiteY10" fmla="*/ 67957 h 75987"/>
                <a:gd name="connsiteX11" fmla="*/ 20152 w 56898"/>
                <a:gd name="connsiteY11" fmla="*/ 75984 h 75987"/>
                <a:gd name="connsiteX12" fmla="*/ 10567 w 56898"/>
                <a:gd name="connsiteY12" fmla="*/ 48006 h 75987"/>
                <a:gd name="connsiteX13" fmla="*/ 14543 w 56898"/>
                <a:gd name="connsiteY13" fmla="*/ 58761 h 75987"/>
                <a:gd name="connsiteX14" fmla="*/ 23741 w 56898"/>
                <a:gd name="connsiteY14" fmla="*/ 62969 h 75987"/>
                <a:gd name="connsiteX15" fmla="*/ 32778 w 56898"/>
                <a:gd name="connsiteY15" fmla="*/ 58761 h 75987"/>
                <a:gd name="connsiteX16" fmla="*/ 36443 w 56898"/>
                <a:gd name="connsiteY16" fmla="*/ 47928 h 75987"/>
                <a:gd name="connsiteX17" fmla="*/ 32778 w 56898"/>
                <a:gd name="connsiteY17" fmla="*/ 36940 h 75987"/>
                <a:gd name="connsiteX18" fmla="*/ 23661 w 56898"/>
                <a:gd name="connsiteY18" fmla="*/ 32498 h 75987"/>
                <a:gd name="connsiteX19" fmla="*/ 14463 w 56898"/>
                <a:gd name="connsiteY19" fmla="*/ 36940 h 75987"/>
                <a:gd name="connsiteX20" fmla="*/ 10335 w 56898"/>
                <a:gd name="connsiteY20" fmla="*/ 48006 h 75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6898" h="75987">
                  <a:moveTo>
                    <a:pt x="20152" y="75984"/>
                  </a:moveTo>
                  <a:cubicBezTo>
                    <a:pt x="13451" y="75890"/>
                    <a:pt x="7218" y="72867"/>
                    <a:pt x="2930" y="67723"/>
                  </a:cubicBezTo>
                  <a:cubicBezTo>
                    <a:pt x="-2211" y="62229"/>
                    <a:pt x="-5020" y="54919"/>
                    <a:pt x="-4864" y="47383"/>
                  </a:cubicBezTo>
                  <a:cubicBezTo>
                    <a:pt x="-5020" y="39979"/>
                    <a:pt x="-2211" y="32825"/>
                    <a:pt x="2930" y="27510"/>
                  </a:cubicBezTo>
                  <a:cubicBezTo>
                    <a:pt x="7374" y="22585"/>
                    <a:pt x="13607" y="19756"/>
                    <a:pt x="20232" y="19717"/>
                  </a:cubicBezTo>
                  <a:cubicBezTo>
                    <a:pt x="26389" y="19506"/>
                    <a:pt x="32390" y="22086"/>
                    <a:pt x="36443" y="26731"/>
                  </a:cubicBezTo>
                  <a:lnTo>
                    <a:pt x="36443" y="0"/>
                  </a:lnTo>
                  <a:lnTo>
                    <a:pt x="52029" y="0"/>
                  </a:lnTo>
                  <a:lnTo>
                    <a:pt x="52029" y="75126"/>
                  </a:lnTo>
                  <a:lnTo>
                    <a:pt x="36443" y="75126"/>
                  </a:lnTo>
                  <a:lnTo>
                    <a:pt x="36443" y="67957"/>
                  </a:lnTo>
                  <a:cubicBezTo>
                    <a:pt x="32622" y="73123"/>
                    <a:pt x="26545" y="76116"/>
                    <a:pt x="20152" y="75984"/>
                  </a:cubicBezTo>
                  <a:close/>
                  <a:moveTo>
                    <a:pt x="10567" y="48006"/>
                  </a:moveTo>
                  <a:cubicBezTo>
                    <a:pt x="10411" y="51973"/>
                    <a:pt x="11815" y="55838"/>
                    <a:pt x="14543" y="58761"/>
                  </a:cubicBezTo>
                  <a:cubicBezTo>
                    <a:pt x="16880" y="61426"/>
                    <a:pt x="20232" y="62961"/>
                    <a:pt x="23741" y="62969"/>
                  </a:cubicBezTo>
                  <a:cubicBezTo>
                    <a:pt x="27245" y="62985"/>
                    <a:pt x="30518" y="61442"/>
                    <a:pt x="32778" y="58761"/>
                  </a:cubicBezTo>
                  <a:cubicBezTo>
                    <a:pt x="35274" y="55729"/>
                    <a:pt x="36599" y="51864"/>
                    <a:pt x="36443" y="47928"/>
                  </a:cubicBezTo>
                  <a:cubicBezTo>
                    <a:pt x="36599" y="43946"/>
                    <a:pt x="35274" y="40049"/>
                    <a:pt x="32778" y="36940"/>
                  </a:cubicBezTo>
                  <a:cubicBezTo>
                    <a:pt x="30598" y="34134"/>
                    <a:pt x="27245" y="32490"/>
                    <a:pt x="23661" y="32498"/>
                  </a:cubicBezTo>
                  <a:cubicBezTo>
                    <a:pt x="20076" y="32506"/>
                    <a:pt x="16724" y="34134"/>
                    <a:pt x="14463" y="36940"/>
                  </a:cubicBezTo>
                  <a:cubicBezTo>
                    <a:pt x="11739" y="39987"/>
                    <a:pt x="10259" y="43930"/>
                    <a:pt x="10335" y="48006"/>
                  </a:cubicBezTo>
                  <a:close/>
                </a:path>
              </a:pathLst>
            </a:custGeom>
            <a:solidFill>
              <a:srgbClr val="6D6E71"/>
            </a:solidFill>
            <a:ln w="7792" cap="flat">
              <a:noFill/>
              <a:prstDash val="solid"/>
              <a:miter/>
            </a:ln>
          </p:spPr>
          <p:txBody>
            <a:bodyPr rtlCol="0" anchor="ctr"/>
            <a:lstStyle/>
            <a:p>
              <a:endParaRPr lang="en-US"/>
            </a:p>
          </p:txBody>
        </p:sp>
        <p:sp>
          <p:nvSpPr>
            <p:cNvPr id="278" name="Freeform: Shape 277">
              <a:extLst>
                <a:ext uri="{FF2B5EF4-FFF2-40B4-BE49-F238E27FC236}">
                  <a16:creationId xmlns:a16="http://schemas.microsoft.com/office/drawing/2014/main" id="{AAD84DD6-FBA2-4DFF-BA77-ABFC57F94725}"/>
                </a:ext>
              </a:extLst>
            </p:cNvPr>
            <p:cNvSpPr/>
            <p:nvPr/>
          </p:nvSpPr>
          <p:spPr>
            <a:xfrm>
              <a:off x="13379772" y="6076745"/>
              <a:ext cx="17855" cy="76690"/>
            </a:xfrm>
            <a:custGeom>
              <a:avLst/>
              <a:gdLst>
                <a:gd name="connsiteX0" fmla="*/ -2296 w 17855"/>
                <a:gd name="connsiteY0" fmla="*/ 15280 h 76690"/>
                <a:gd name="connsiteX1" fmla="*/ -4865 w 17855"/>
                <a:gd name="connsiteY1" fmla="*/ 8968 h 76690"/>
                <a:gd name="connsiteX2" fmla="*/ -2296 w 17855"/>
                <a:gd name="connsiteY2" fmla="*/ 2577 h 76690"/>
                <a:gd name="connsiteX3" fmla="*/ 10409 w 17855"/>
                <a:gd name="connsiteY3" fmla="*/ 2577 h 76690"/>
                <a:gd name="connsiteX4" fmla="*/ 12982 w 17855"/>
                <a:gd name="connsiteY4" fmla="*/ 8968 h 76690"/>
                <a:gd name="connsiteX5" fmla="*/ 4328 w 17855"/>
                <a:gd name="connsiteY5" fmla="*/ 18203 h 76690"/>
                <a:gd name="connsiteX6" fmla="*/ -2605 w 17855"/>
                <a:gd name="connsiteY6" fmla="*/ 15280 h 76690"/>
                <a:gd name="connsiteX7" fmla="*/ 11654 w 17855"/>
                <a:gd name="connsiteY7" fmla="*/ 76691 h 76690"/>
                <a:gd name="connsiteX8" fmla="*/ -3541 w 17855"/>
                <a:gd name="connsiteY8" fmla="*/ 76691 h 76690"/>
                <a:gd name="connsiteX9" fmla="*/ -3541 w 17855"/>
                <a:gd name="connsiteY9" fmla="*/ 22138 h 76690"/>
                <a:gd name="connsiteX10" fmla="*/ 11654 w 17855"/>
                <a:gd name="connsiteY10" fmla="*/ 22138 h 76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855" h="76690">
                  <a:moveTo>
                    <a:pt x="-2296" y="15280"/>
                  </a:moveTo>
                  <a:cubicBezTo>
                    <a:pt x="-4009" y="13620"/>
                    <a:pt x="-4945" y="11337"/>
                    <a:pt x="-4865" y="8968"/>
                  </a:cubicBezTo>
                  <a:cubicBezTo>
                    <a:pt x="-4945" y="6575"/>
                    <a:pt x="-4009" y="4269"/>
                    <a:pt x="-2296" y="2577"/>
                  </a:cubicBezTo>
                  <a:cubicBezTo>
                    <a:pt x="1212" y="-859"/>
                    <a:pt x="6901" y="-859"/>
                    <a:pt x="10409" y="2577"/>
                  </a:cubicBezTo>
                  <a:cubicBezTo>
                    <a:pt x="12122" y="4269"/>
                    <a:pt x="13058" y="6575"/>
                    <a:pt x="12982" y="8968"/>
                  </a:cubicBezTo>
                  <a:cubicBezTo>
                    <a:pt x="13134" y="13917"/>
                    <a:pt x="9237" y="18055"/>
                    <a:pt x="4328" y="18203"/>
                  </a:cubicBezTo>
                  <a:cubicBezTo>
                    <a:pt x="1680" y="18288"/>
                    <a:pt x="-812" y="17221"/>
                    <a:pt x="-2605" y="15280"/>
                  </a:cubicBezTo>
                  <a:close/>
                  <a:moveTo>
                    <a:pt x="11654" y="76691"/>
                  </a:moveTo>
                  <a:lnTo>
                    <a:pt x="-3541" y="76691"/>
                  </a:lnTo>
                  <a:lnTo>
                    <a:pt x="-3541" y="22138"/>
                  </a:lnTo>
                  <a:lnTo>
                    <a:pt x="11654" y="22138"/>
                  </a:lnTo>
                  <a:close/>
                </a:path>
              </a:pathLst>
            </a:custGeom>
            <a:solidFill>
              <a:srgbClr val="6D6E71"/>
            </a:solidFill>
            <a:ln w="7792" cap="flat">
              <a:noFill/>
              <a:prstDash val="solid"/>
              <a:miter/>
            </a:ln>
          </p:spPr>
          <p:txBody>
            <a:bodyPr rtlCol="0" anchor="ctr"/>
            <a:lstStyle/>
            <a:p>
              <a:endParaRPr lang="en-US"/>
            </a:p>
          </p:txBody>
        </p:sp>
        <p:sp>
          <p:nvSpPr>
            <p:cNvPr id="279" name="Freeform: Shape 278">
              <a:extLst>
                <a:ext uri="{FF2B5EF4-FFF2-40B4-BE49-F238E27FC236}">
                  <a16:creationId xmlns:a16="http://schemas.microsoft.com/office/drawing/2014/main" id="{12D5DB3B-6861-45C3-84AA-26E57DBBC035}"/>
                </a:ext>
              </a:extLst>
            </p:cNvPr>
            <p:cNvSpPr/>
            <p:nvPr/>
          </p:nvSpPr>
          <p:spPr>
            <a:xfrm>
              <a:off x="13406193" y="6098008"/>
              <a:ext cx="45559" cy="56301"/>
            </a:xfrm>
            <a:custGeom>
              <a:avLst/>
              <a:gdLst>
                <a:gd name="connsiteX0" fmla="*/ 40645 w 45559"/>
                <a:gd name="connsiteY0" fmla="*/ 38516 h 56301"/>
                <a:gd name="connsiteX1" fmla="*/ 34720 w 45559"/>
                <a:gd name="connsiteY1" fmla="*/ 51375 h 56301"/>
                <a:gd name="connsiteX2" fmla="*/ 19682 w 45559"/>
                <a:gd name="connsiteY2" fmla="*/ 56284 h 56301"/>
                <a:gd name="connsiteX3" fmla="*/ 6976 w 45559"/>
                <a:gd name="connsiteY3" fmla="*/ 54102 h 56301"/>
                <a:gd name="connsiteX4" fmla="*/ -4870 w 45559"/>
                <a:gd name="connsiteY4" fmla="*/ 47634 h 56301"/>
                <a:gd name="connsiteX5" fmla="*/ 1835 w 45559"/>
                <a:gd name="connsiteY5" fmla="*/ 38126 h 56301"/>
                <a:gd name="connsiteX6" fmla="*/ 19990 w 45559"/>
                <a:gd name="connsiteY6" fmla="*/ 44750 h 56301"/>
                <a:gd name="connsiteX7" fmla="*/ 24667 w 45559"/>
                <a:gd name="connsiteY7" fmla="*/ 43581 h 56301"/>
                <a:gd name="connsiteX8" fmla="*/ 26383 w 45559"/>
                <a:gd name="connsiteY8" fmla="*/ 40464 h 56301"/>
                <a:gd name="connsiteX9" fmla="*/ 23967 w 45559"/>
                <a:gd name="connsiteY9" fmla="*/ 36879 h 56301"/>
                <a:gd name="connsiteX10" fmla="*/ 17109 w 45559"/>
                <a:gd name="connsiteY10" fmla="*/ 33840 h 56301"/>
                <a:gd name="connsiteX11" fmla="*/ 10172 w 45559"/>
                <a:gd name="connsiteY11" fmla="*/ 31424 h 56301"/>
                <a:gd name="connsiteX12" fmla="*/ 4796 w 45559"/>
                <a:gd name="connsiteY12" fmla="*/ 28541 h 56301"/>
                <a:gd name="connsiteX13" fmla="*/ -1361 w 45559"/>
                <a:gd name="connsiteY13" fmla="*/ 17085 h 56301"/>
                <a:gd name="connsiteX14" fmla="*/ 4716 w 45559"/>
                <a:gd name="connsiteY14" fmla="*/ 4771 h 56301"/>
                <a:gd name="connsiteX15" fmla="*/ 20302 w 45559"/>
                <a:gd name="connsiteY15" fmla="*/ 18 h 56301"/>
                <a:gd name="connsiteX16" fmla="*/ 39553 w 45559"/>
                <a:gd name="connsiteY16" fmla="*/ 6486 h 56301"/>
                <a:gd name="connsiteX17" fmla="*/ 33864 w 45559"/>
                <a:gd name="connsiteY17" fmla="*/ 16617 h 56301"/>
                <a:gd name="connsiteX18" fmla="*/ 19758 w 45559"/>
                <a:gd name="connsiteY18" fmla="*/ 11785 h 56301"/>
                <a:gd name="connsiteX19" fmla="*/ 12745 w 45559"/>
                <a:gd name="connsiteY19" fmla="*/ 15604 h 56301"/>
                <a:gd name="connsiteX20" fmla="*/ 14925 w 45559"/>
                <a:gd name="connsiteY20" fmla="*/ 18955 h 56301"/>
                <a:gd name="connsiteX21" fmla="*/ 22330 w 45559"/>
                <a:gd name="connsiteY21" fmla="*/ 21839 h 56301"/>
                <a:gd name="connsiteX22" fmla="*/ 29655 w 45559"/>
                <a:gd name="connsiteY22" fmla="*/ 24332 h 56301"/>
                <a:gd name="connsiteX23" fmla="*/ 34876 w 45559"/>
                <a:gd name="connsiteY23" fmla="*/ 26982 h 56301"/>
                <a:gd name="connsiteX24" fmla="*/ 40645 w 45559"/>
                <a:gd name="connsiteY24" fmla="*/ 38516 h 56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5559" h="56301">
                  <a:moveTo>
                    <a:pt x="40645" y="38516"/>
                  </a:moveTo>
                  <a:cubicBezTo>
                    <a:pt x="40877" y="43504"/>
                    <a:pt x="38617" y="48281"/>
                    <a:pt x="34720" y="51375"/>
                  </a:cubicBezTo>
                  <a:cubicBezTo>
                    <a:pt x="30435" y="54749"/>
                    <a:pt x="25135" y="56495"/>
                    <a:pt x="19682" y="56284"/>
                  </a:cubicBezTo>
                  <a:cubicBezTo>
                    <a:pt x="15393" y="56214"/>
                    <a:pt x="11109" y="55474"/>
                    <a:pt x="6976" y="54102"/>
                  </a:cubicBezTo>
                  <a:cubicBezTo>
                    <a:pt x="2691" y="52684"/>
                    <a:pt x="-1361" y="50494"/>
                    <a:pt x="-4870" y="47634"/>
                  </a:cubicBezTo>
                  <a:lnTo>
                    <a:pt x="1835" y="38126"/>
                  </a:lnTo>
                  <a:cubicBezTo>
                    <a:pt x="6976" y="42311"/>
                    <a:pt x="13369" y="44649"/>
                    <a:pt x="19990" y="44750"/>
                  </a:cubicBezTo>
                  <a:cubicBezTo>
                    <a:pt x="21630" y="44828"/>
                    <a:pt x="23266" y="44423"/>
                    <a:pt x="24667" y="43581"/>
                  </a:cubicBezTo>
                  <a:cubicBezTo>
                    <a:pt x="25759" y="42888"/>
                    <a:pt x="26383" y="41719"/>
                    <a:pt x="26383" y="40464"/>
                  </a:cubicBezTo>
                  <a:cubicBezTo>
                    <a:pt x="26227" y="38929"/>
                    <a:pt x="25371" y="37573"/>
                    <a:pt x="23967" y="36879"/>
                  </a:cubicBezTo>
                  <a:cubicBezTo>
                    <a:pt x="21782" y="35601"/>
                    <a:pt x="19526" y="34588"/>
                    <a:pt x="17109" y="33840"/>
                  </a:cubicBezTo>
                  <a:cubicBezTo>
                    <a:pt x="14769" y="33154"/>
                    <a:pt x="12433" y="32344"/>
                    <a:pt x="10172" y="31424"/>
                  </a:cubicBezTo>
                  <a:cubicBezTo>
                    <a:pt x="8300" y="30606"/>
                    <a:pt x="6508" y="29647"/>
                    <a:pt x="4796" y="28541"/>
                  </a:cubicBezTo>
                  <a:cubicBezTo>
                    <a:pt x="819" y="26156"/>
                    <a:pt x="-1597" y="21745"/>
                    <a:pt x="-1361" y="17085"/>
                  </a:cubicBezTo>
                  <a:cubicBezTo>
                    <a:pt x="-1441" y="12230"/>
                    <a:pt x="819" y="7632"/>
                    <a:pt x="4716" y="4771"/>
                  </a:cubicBezTo>
                  <a:cubicBezTo>
                    <a:pt x="9236" y="1483"/>
                    <a:pt x="14693" y="-193"/>
                    <a:pt x="20302" y="18"/>
                  </a:cubicBezTo>
                  <a:cubicBezTo>
                    <a:pt x="27239" y="197"/>
                    <a:pt x="33940" y="2449"/>
                    <a:pt x="39553" y="6486"/>
                  </a:cubicBezTo>
                  <a:lnTo>
                    <a:pt x="33864" y="16617"/>
                  </a:lnTo>
                  <a:cubicBezTo>
                    <a:pt x="29732" y="13609"/>
                    <a:pt x="24823" y="11926"/>
                    <a:pt x="19758" y="11785"/>
                  </a:cubicBezTo>
                  <a:cubicBezTo>
                    <a:pt x="15081" y="11785"/>
                    <a:pt x="12745" y="13032"/>
                    <a:pt x="12745" y="15604"/>
                  </a:cubicBezTo>
                  <a:cubicBezTo>
                    <a:pt x="12745" y="17061"/>
                    <a:pt x="13601" y="18386"/>
                    <a:pt x="14925" y="18955"/>
                  </a:cubicBezTo>
                  <a:cubicBezTo>
                    <a:pt x="17265" y="20148"/>
                    <a:pt x="19758" y="21114"/>
                    <a:pt x="22330" y="21839"/>
                  </a:cubicBezTo>
                  <a:cubicBezTo>
                    <a:pt x="25759" y="22930"/>
                    <a:pt x="28251" y="23709"/>
                    <a:pt x="29655" y="24332"/>
                  </a:cubicBezTo>
                  <a:cubicBezTo>
                    <a:pt x="31448" y="25042"/>
                    <a:pt x="33240" y="25930"/>
                    <a:pt x="34876" y="26982"/>
                  </a:cubicBezTo>
                  <a:cubicBezTo>
                    <a:pt x="38853" y="29429"/>
                    <a:pt x="41033" y="33895"/>
                    <a:pt x="40645" y="38516"/>
                  </a:cubicBezTo>
                  <a:close/>
                </a:path>
              </a:pathLst>
            </a:custGeom>
            <a:solidFill>
              <a:srgbClr val="6D6E71"/>
            </a:solidFill>
            <a:ln w="7792" cap="flat">
              <a:noFill/>
              <a:prstDash val="solid"/>
              <a:miter/>
            </a:ln>
          </p:spPr>
          <p:txBody>
            <a:bodyPr rtlCol="0" anchor="ctr"/>
            <a:lstStyle/>
            <a:p>
              <a:endParaRPr lang="en-US"/>
            </a:p>
          </p:txBody>
        </p:sp>
        <p:sp>
          <p:nvSpPr>
            <p:cNvPr id="280" name="Freeform: Shape 279">
              <a:extLst>
                <a:ext uri="{FF2B5EF4-FFF2-40B4-BE49-F238E27FC236}">
                  <a16:creationId xmlns:a16="http://schemas.microsoft.com/office/drawing/2014/main" id="{E0C77B02-0382-42D3-BDAE-B4D1153E2550}"/>
                </a:ext>
              </a:extLst>
            </p:cNvPr>
            <p:cNvSpPr/>
            <p:nvPr/>
          </p:nvSpPr>
          <p:spPr>
            <a:xfrm>
              <a:off x="13463317" y="6098023"/>
              <a:ext cx="56506" cy="74894"/>
            </a:xfrm>
            <a:custGeom>
              <a:avLst/>
              <a:gdLst>
                <a:gd name="connsiteX0" fmla="*/ 26851 w 56506"/>
                <a:gd name="connsiteY0" fmla="*/ 3 h 74894"/>
                <a:gd name="connsiteX1" fmla="*/ 43838 w 56506"/>
                <a:gd name="connsiteY1" fmla="*/ 7796 h 74894"/>
                <a:gd name="connsiteX2" fmla="*/ 51631 w 56506"/>
                <a:gd name="connsiteY2" fmla="*/ 27824 h 74894"/>
                <a:gd name="connsiteX3" fmla="*/ 43838 w 56506"/>
                <a:gd name="connsiteY3" fmla="*/ 48008 h 74894"/>
                <a:gd name="connsiteX4" fmla="*/ 26459 w 56506"/>
                <a:gd name="connsiteY4" fmla="*/ 55802 h 74894"/>
                <a:gd name="connsiteX5" fmla="*/ 10328 w 56506"/>
                <a:gd name="connsiteY5" fmla="*/ 48008 h 74894"/>
                <a:gd name="connsiteX6" fmla="*/ 10328 w 56506"/>
                <a:gd name="connsiteY6" fmla="*/ 74895 h 74894"/>
                <a:gd name="connsiteX7" fmla="*/ -4870 w 56506"/>
                <a:gd name="connsiteY7" fmla="*/ 74895 h 74894"/>
                <a:gd name="connsiteX8" fmla="*/ -4870 w 56506"/>
                <a:gd name="connsiteY8" fmla="*/ 704 h 74894"/>
                <a:gd name="connsiteX9" fmla="*/ 10328 w 56506"/>
                <a:gd name="connsiteY9" fmla="*/ 704 h 74894"/>
                <a:gd name="connsiteX10" fmla="*/ 10328 w 56506"/>
                <a:gd name="connsiteY10" fmla="*/ 6783 h 74894"/>
                <a:gd name="connsiteX11" fmla="*/ 26851 w 56506"/>
                <a:gd name="connsiteY11" fmla="*/ 3 h 74894"/>
                <a:gd name="connsiteX12" fmla="*/ 10172 w 56506"/>
                <a:gd name="connsiteY12" fmla="*/ 28214 h 74894"/>
                <a:gd name="connsiteX13" fmla="*/ 13833 w 56506"/>
                <a:gd name="connsiteY13" fmla="*/ 39047 h 74894"/>
                <a:gd name="connsiteX14" fmla="*/ 22798 w 56506"/>
                <a:gd name="connsiteY14" fmla="*/ 43255 h 74894"/>
                <a:gd name="connsiteX15" fmla="*/ 32072 w 56506"/>
                <a:gd name="connsiteY15" fmla="*/ 39047 h 74894"/>
                <a:gd name="connsiteX16" fmla="*/ 35968 w 56506"/>
                <a:gd name="connsiteY16" fmla="*/ 28292 h 74894"/>
                <a:gd name="connsiteX17" fmla="*/ 32148 w 56506"/>
                <a:gd name="connsiteY17" fmla="*/ 17225 h 74894"/>
                <a:gd name="connsiteX18" fmla="*/ 22954 w 56506"/>
                <a:gd name="connsiteY18" fmla="*/ 12784 h 74894"/>
                <a:gd name="connsiteX19" fmla="*/ 13833 w 56506"/>
                <a:gd name="connsiteY19" fmla="*/ 17225 h 74894"/>
                <a:gd name="connsiteX20" fmla="*/ 10172 w 56506"/>
                <a:gd name="connsiteY20" fmla="*/ 28214 h 7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6506" h="74894">
                  <a:moveTo>
                    <a:pt x="26851" y="3"/>
                  </a:moveTo>
                  <a:cubicBezTo>
                    <a:pt x="33396" y="49"/>
                    <a:pt x="39553" y="2886"/>
                    <a:pt x="43838" y="7796"/>
                  </a:cubicBezTo>
                  <a:cubicBezTo>
                    <a:pt x="48982" y="13181"/>
                    <a:pt x="51787" y="20382"/>
                    <a:pt x="51631" y="27824"/>
                  </a:cubicBezTo>
                  <a:cubicBezTo>
                    <a:pt x="51787" y="35314"/>
                    <a:pt x="48982" y="42553"/>
                    <a:pt x="43838" y="48008"/>
                  </a:cubicBezTo>
                  <a:cubicBezTo>
                    <a:pt x="39397" y="52957"/>
                    <a:pt x="33084" y="55786"/>
                    <a:pt x="26459" y="55802"/>
                  </a:cubicBezTo>
                  <a:cubicBezTo>
                    <a:pt x="20146" y="55989"/>
                    <a:pt x="14145" y="53082"/>
                    <a:pt x="10328" y="48008"/>
                  </a:cubicBezTo>
                  <a:lnTo>
                    <a:pt x="10328" y="74895"/>
                  </a:lnTo>
                  <a:lnTo>
                    <a:pt x="-4870" y="74895"/>
                  </a:lnTo>
                  <a:lnTo>
                    <a:pt x="-4870" y="704"/>
                  </a:lnTo>
                  <a:lnTo>
                    <a:pt x="10328" y="704"/>
                  </a:lnTo>
                  <a:lnTo>
                    <a:pt x="10328" y="6783"/>
                  </a:lnTo>
                  <a:cubicBezTo>
                    <a:pt x="14693" y="2356"/>
                    <a:pt x="20614" y="-91"/>
                    <a:pt x="26851" y="3"/>
                  </a:cubicBezTo>
                  <a:close/>
                  <a:moveTo>
                    <a:pt x="10172" y="28214"/>
                  </a:moveTo>
                  <a:cubicBezTo>
                    <a:pt x="10016" y="32149"/>
                    <a:pt x="11341" y="36015"/>
                    <a:pt x="13833" y="39047"/>
                  </a:cubicBezTo>
                  <a:cubicBezTo>
                    <a:pt x="16017" y="41727"/>
                    <a:pt x="19366" y="43270"/>
                    <a:pt x="22798" y="43255"/>
                  </a:cubicBezTo>
                  <a:cubicBezTo>
                    <a:pt x="26383" y="43247"/>
                    <a:pt x="29732" y="41712"/>
                    <a:pt x="32072" y="39047"/>
                  </a:cubicBezTo>
                  <a:cubicBezTo>
                    <a:pt x="34720" y="36116"/>
                    <a:pt x="36124" y="32251"/>
                    <a:pt x="35968" y="28292"/>
                  </a:cubicBezTo>
                  <a:cubicBezTo>
                    <a:pt x="36124" y="24255"/>
                    <a:pt x="34720" y="20319"/>
                    <a:pt x="32148" y="17225"/>
                  </a:cubicBezTo>
                  <a:cubicBezTo>
                    <a:pt x="29888" y="14420"/>
                    <a:pt x="26539" y="12791"/>
                    <a:pt x="22954" y="12784"/>
                  </a:cubicBezTo>
                  <a:cubicBezTo>
                    <a:pt x="19366" y="12775"/>
                    <a:pt x="16017" y="14420"/>
                    <a:pt x="13833" y="17225"/>
                  </a:cubicBezTo>
                  <a:cubicBezTo>
                    <a:pt x="11341" y="20335"/>
                    <a:pt x="10016" y="24232"/>
                    <a:pt x="10172" y="28214"/>
                  </a:cubicBezTo>
                  <a:close/>
                </a:path>
              </a:pathLst>
            </a:custGeom>
            <a:solidFill>
              <a:srgbClr val="6D6E71"/>
            </a:solidFill>
            <a:ln w="7792" cap="flat">
              <a:noFill/>
              <a:prstDash val="solid"/>
              <a:miter/>
            </a:ln>
          </p:spPr>
          <p:txBody>
            <a:bodyPr rtlCol="0" anchor="ctr"/>
            <a:lstStyle/>
            <a:p>
              <a:endParaRPr lang="en-US"/>
            </a:p>
          </p:txBody>
        </p:sp>
        <p:sp>
          <p:nvSpPr>
            <p:cNvPr id="281" name="Freeform: Shape 280">
              <a:extLst>
                <a:ext uri="{FF2B5EF4-FFF2-40B4-BE49-F238E27FC236}">
                  <a16:creationId xmlns:a16="http://schemas.microsoft.com/office/drawing/2014/main" id="{C0098149-531A-4BF0-9B84-318D9F45FA72}"/>
                </a:ext>
              </a:extLst>
            </p:cNvPr>
            <p:cNvSpPr/>
            <p:nvPr/>
          </p:nvSpPr>
          <p:spPr>
            <a:xfrm>
              <a:off x="13527690" y="6098390"/>
              <a:ext cx="57675" cy="55613"/>
            </a:xfrm>
            <a:custGeom>
              <a:avLst/>
              <a:gdLst>
                <a:gd name="connsiteX0" fmla="*/ 52800 w 57675"/>
                <a:gd name="connsiteY0" fmla="*/ 27847 h 55613"/>
                <a:gd name="connsiteX1" fmla="*/ 44539 w 57675"/>
                <a:gd name="connsiteY1" fmla="*/ 47798 h 55613"/>
                <a:gd name="connsiteX2" fmla="*/ 23964 w 57675"/>
                <a:gd name="connsiteY2" fmla="*/ 55591 h 55613"/>
                <a:gd name="connsiteX3" fmla="*/ 3313 w 57675"/>
                <a:gd name="connsiteY3" fmla="*/ 47798 h 55613"/>
                <a:gd name="connsiteX4" fmla="*/ 3313 w 57675"/>
                <a:gd name="connsiteY4" fmla="*/ 7819 h 55613"/>
                <a:gd name="connsiteX5" fmla="*/ 23964 w 57675"/>
                <a:gd name="connsiteY5" fmla="*/ 26 h 55613"/>
                <a:gd name="connsiteX6" fmla="*/ 44539 w 57675"/>
                <a:gd name="connsiteY6" fmla="*/ 7819 h 55613"/>
                <a:gd name="connsiteX7" fmla="*/ 52800 w 57675"/>
                <a:gd name="connsiteY7" fmla="*/ 27847 h 55613"/>
                <a:gd name="connsiteX8" fmla="*/ 10406 w 57675"/>
                <a:gd name="connsiteY8" fmla="*/ 27847 h 55613"/>
                <a:gd name="connsiteX9" fmla="*/ 14222 w 57675"/>
                <a:gd name="connsiteY9" fmla="*/ 38680 h 55613"/>
                <a:gd name="connsiteX10" fmla="*/ 33161 w 57675"/>
                <a:gd name="connsiteY10" fmla="*/ 39218 h 55613"/>
                <a:gd name="connsiteX11" fmla="*/ 33705 w 57675"/>
                <a:gd name="connsiteY11" fmla="*/ 38680 h 55613"/>
                <a:gd name="connsiteX12" fmla="*/ 37446 w 57675"/>
                <a:gd name="connsiteY12" fmla="*/ 27847 h 55613"/>
                <a:gd name="connsiteX13" fmla="*/ 33705 w 57675"/>
                <a:gd name="connsiteY13" fmla="*/ 16859 h 55613"/>
                <a:gd name="connsiteX14" fmla="*/ 14770 w 57675"/>
                <a:gd name="connsiteY14" fmla="*/ 16321 h 55613"/>
                <a:gd name="connsiteX15" fmla="*/ 14222 w 57675"/>
                <a:gd name="connsiteY15" fmla="*/ 16859 h 55613"/>
                <a:gd name="connsiteX16" fmla="*/ 10406 w 57675"/>
                <a:gd name="connsiteY16" fmla="*/ 27847 h 55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7675" h="55613">
                  <a:moveTo>
                    <a:pt x="52800" y="27847"/>
                  </a:moveTo>
                  <a:cubicBezTo>
                    <a:pt x="52956" y="35360"/>
                    <a:pt x="49995" y="42592"/>
                    <a:pt x="44539" y="47798"/>
                  </a:cubicBezTo>
                  <a:cubicBezTo>
                    <a:pt x="39006" y="53082"/>
                    <a:pt x="31601" y="55895"/>
                    <a:pt x="23964" y="55591"/>
                  </a:cubicBezTo>
                  <a:cubicBezTo>
                    <a:pt x="16327" y="55879"/>
                    <a:pt x="8845" y="53066"/>
                    <a:pt x="3313" y="47798"/>
                  </a:cubicBezTo>
                  <a:cubicBezTo>
                    <a:pt x="-7597" y="36700"/>
                    <a:pt x="-7597" y="18916"/>
                    <a:pt x="3313" y="7819"/>
                  </a:cubicBezTo>
                  <a:cubicBezTo>
                    <a:pt x="8845" y="2527"/>
                    <a:pt x="16327" y="-286"/>
                    <a:pt x="23964" y="26"/>
                  </a:cubicBezTo>
                  <a:cubicBezTo>
                    <a:pt x="31601" y="-302"/>
                    <a:pt x="39006" y="2512"/>
                    <a:pt x="44539" y="7819"/>
                  </a:cubicBezTo>
                  <a:cubicBezTo>
                    <a:pt x="49995" y="13048"/>
                    <a:pt x="52956" y="20312"/>
                    <a:pt x="52800" y="27847"/>
                  </a:cubicBezTo>
                  <a:close/>
                  <a:moveTo>
                    <a:pt x="10406" y="27847"/>
                  </a:moveTo>
                  <a:cubicBezTo>
                    <a:pt x="10250" y="31814"/>
                    <a:pt x="11650" y="35687"/>
                    <a:pt x="14222" y="38680"/>
                  </a:cubicBezTo>
                  <a:cubicBezTo>
                    <a:pt x="19287" y="44057"/>
                    <a:pt x="27784" y="44299"/>
                    <a:pt x="33161" y="39218"/>
                  </a:cubicBezTo>
                  <a:cubicBezTo>
                    <a:pt x="33393" y="39038"/>
                    <a:pt x="33549" y="38867"/>
                    <a:pt x="33705" y="38680"/>
                  </a:cubicBezTo>
                  <a:cubicBezTo>
                    <a:pt x="36278" y="35671"/>
                    <a:pt x="37602" y="31806"/>
                    <a:pt x="37446" y="27847"/>
                  </a:cubicBezTo>
                  <a:cubicBezTo>
                    <a:pt x="37602" y="23849"/>
                    <a:pt x="36278" y="19930"/>
                    <a:pt x="33705" y="16859"/>
                  </a:cubicBezTo>
                  <a:cubicBezTo>
                    <a:pt x="28640" y="11482"/>
                    <a:pt x="20147" y="11240"/>
                    <a:pt x="14770" y="16321"/>
                  </a:cubicBezTo>
                  <a:cubicBezTo>
                    <a:pt x="14614" y="16501"/>
                    <a:pt x="14378" y="16680"/>
                    <a:pt x="14222" y="16859"/>
                  </a:cubicBezTo>
                  <a:cubicBezTo>
                    <a:pt x="11650" y="19921"/>
                    <a:pt x="10250" y="23834"/>
                    <a:pt x="10406" y="27847"/>
                  </a:cubicBezTo>
                  <a:close/>
                </a:path>
              </a:pathLst>
            </a:custGeom>
            <a:solidFill>
              <a:srgbClr val="6D6E71"/>
            </a:solidFill>
            <a:ln w="7792" cap="flat">
              <a:noFill/>
              <a:prstDash val="solid"/>
              <a:miter/>
            </a:ln>
          </p:spPr>
          <p:txBody>
            <a:bodyPr rtlCol="0" anchor="ctr"/>
            <a:lstStyle/>
            <a:p>
              <a:endParaRPr lang="en-US"/>
            </a:p>
          </p:txBody>
        </p:sp>
        <p:sp>
          <p:nvSpPr>
            <p:cNvPr id="282" name="Freeform: Shape 281">
              <a:extLst>
                <a:ext uri="{FF2B5EF4-FFF2-40B4-BE49-F238E27FC236}">
                  <a16:creationId xmlns:a16="http://schemas.microsoft.com/office/drawing/2014/main" id="{6D05C892-871D-43AE-9F8A-5C4CD59F006B}"/>
                </a:ext>
              </a:extLst>
            </p:cNvPr>
            <p:cNvSpPr/>
            <p:nvPr/>
          </p:nvSpPr>
          <p:spPr>
            <a:xfrm>
              <a:off x="13591829" y="6098009"/>
              <a:ext cx="45575" cy="56302"/>
            </a:xfrm>
            <a:custGeom>
              <a:avLst/>
              <a:gdLst>
                <a:gd name="connsiteX0" fmla="*/ 40641 w 45575"/>
                <a:gd name="connsiteY0" fmla="*/ 38515 h 56302"/>
                <a:gd name="connsiteX1" fmla="*/ 34640 w 45575"/>
                <a:gd name="connsiteY1" fmla="*/ 51373 h 56302"/>
                <a:gd name="connsiteX2" fmla="*/ 19598 w 45575"/>
                <a:gd name="connsiteY2" fmla="*/ 56283 h 56302"/>
                <a:gd name="connsiteX3" fmla="*/ 6976 w 45575"/>
                <a:gd name="connsiteY3" fmla="*/ 54101 h 56302"/>
                <a:gd name="connsiteX4" fmla="*/ -4870 w 45575"/>
                <a:gd name="connsiteY4" fmla="*/ 47633 h 56302"/>
                <a:gd name="connsiteX5" fmla="*/ 1831 w 45575"/>
                <a:gd name="connsiteY5" fmla="*/ 38125 h 56302"/>
                <a:gd name="connsiteX6" fmla="*/ 19910 w 45575"/>
                <a:gd name="connsiteY6" fmla="*/ 44749 h 56302"/>
                <a:gd name="connsiteX7" fmla="*/ 24587 w 45575"/>
                <a:gd name="connsiteY7" fmla="*/ 43580 h 56302"/>
                <a:gd name="connsiteX8" fmla="*/ 26303 w 45575"/>
                <a:gd name="connsiteY8" fmla="*/ 40463 h 56302"/>
                <a:gd name="connsiteX9" fmla="*/ 23963 w 45575"/>
                <a:gd name="connsiteY9" fmla="*/ 36878 h 56302"/>
                <a:gd name="connsiteX10" fmla="*/ 17030 w 45575"/>
                <a:gd name="connsiteY10" fmla="*/ 33839 h 56302"/>
                <a:gd name="connsiteX11" fmla="*/ 10169 w 45575"/>
                <a:gd name="connsiteY11" fmla="*/ 31423 h 56302"/>
                <a:gd name="connsiteX12" fmla="*/ 4716 w 45575"/>
                <a:gd name="connsiteY12" fmla="*/ 28539 h 56302"/>
                <a:gd name="connsiteX13" fmla="*/ -1441 w 45575"/>
                <a:gd name="connsiteY13" fmla="*/ 17084 h 56302"/>
                <a:gd name="connsiteX14" fmla="*/ 4636 w 45575"/>
                <a:gd name="connsiteY14" fmla="*/ 4770 h 56302"/>
                <a:gd name="connsiteX15" fmla="*/ 20222 w 45575"/>
                <a:gd name="connsiteY15" fmla="*/ 16 h 56302"/>
                <a:gd name="connsiteX16" fmla="*/ 39473 w 45575"/>
                <a:gd name="connsiteY16" fmla="*/ 6485 h 56302"/>
                <a:gd name="connsiteX17" fmla="*/ 33860 w 45575"/>
                <a:gd name="connsiteY17" fmla="*/ 16616 h 56302"/>
                <a:gd name="connsiteX18" fmla="*/ 19678 w 45575"/>
                <a:gd name="connsiteY18" fmla="*/ 11784 h 56302"/>
                <a:gd name="connsiteX19" fmla="*/ 12665 w 45575"/>
                <a:gd name="connsiteY19" fmla="*/ 15603 h 56302"/>
                <a:gd name="connsiteX20" fmla="*/ 14925 w 45575"/>
                <a:gd name="connsiteY20" fmla="*/ 18954 h 56302"/>
                <a:gd name="connsiteX21" fmla="*/ 22250 w 45575"/>
                <a:gd name="connsiteY21" fmla="*/ 21837 h 56302"/>
                <a:gd name="connsiteX22" fmla="*/ 30044 w 45575"/>
                <a:gd name="connsiteY22" fmla="*/ 24331 h 56302"/>
                <a:gd name="connsiteX23" fmla="*/ 35264 w 45575"/>
                <a:gd name="connsiteY23" fmla="*/ 26981 h 56302"/>
                <a:gd name="connsiteX24" fmla="*/ 40641 w 45575"/>
                <a:gd name="connsiteY24" fmla="*/ 38515 h 5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5575" h="56302">
                  <a:moveTo>
                    <a:pt x="40641" y="38515"/>
                  </a:moveTo>
                  <a:cubicBezTo>
                    <a:pt x="40797" y="43518"/>
                    <a:pt x="38617" y="48303"/>
                    <a:pt x="34640" y="51373"/>
                  </a:cubicBezTo>
                  <a:cubicBezTo>
                    <a:pt x="30356" y="54763"/>
                    <a:pt x="25055" y="56509"/>
                    <a:pt x="19598" y="56283"/>
                  </a:cubicBezTo>
                  <a:cubicBezTo>
                    <a:pt x="15313" y="56213"/>
                    <a:pt x="11029" y="55481"/>
                    <a:pt x="6976" y="54101"/>
                  </a:cubicBezTo>
                  <a:cubicBezTo>
                    <a:pt x="2687" y="52683"/>
                    <a:pt x="-1365" y="50493"/>
                    <a:pt x="-4870" y="47633"/>
                  </a:cubicBezTo>
                  <a:lnTo>
                    <a:pt x="1831" y="38125"/>
                  </a:lnTo>
                  <a:cubicBezTo>
                    <a:pt x="6896" y="42326"/>
                    <a:pt x="13289" y="44656"/>
                    <a:pt x="19910" y="44749"/>
                  </a:cubicBezTo>
                  <a:cubicBezTo>
                    <a:pt x="21546" y="44827"/>
                    <a:pt x="23183" y="44422"/>
                    <a:pt x="24587" y="43580"/>
                  </a:cubicBezTo>
                  <a:cubicBezTo>
                    <a:pt x="25679" y="42918"/>
                    <a:pt x="26303" y="41733"/>
                    <a:pt x="26303" y="40463"/>
                  </a:cubicBezTo>
                  <a:cubicBezTo>
                    <a:pt x="26223" y="38943"/>
                    <a:pt x="25287" y="37595"/>
                    <a:pt x="23963" y="36878"/>
                  </a:cubicBezTo>
                  <a:cubicBezTo>
                    <a:pt x="21782" y="35608"/>
                    <a:pt x="19442" y="34587"/>
                    <a:pt x="17030" y="33839"/>
                  </a:cubicBezTo>
                  <a:cubicBezTo>
                    <a:pt x="14689" y="33153"/>
                    <a:pt x="12429" y="32343"/>
                    <a:pt x="10169" y="31423"/>
                  </a:cubicBezTo>
                  <a:cubicBezTo>
                    <a:pt x="8300" y="30628"/>
                    <a:pt x="6428" y="29662"/>
                    <a:pt x="4716" y="28539"/>
                  </a:cubicBezTo>
                  <a:cubicBezTo>
                    <a:pt x="739" y="26155"/>
                    <a:pt x="-1677" y="21744"/>
                    <a:pt x="-1441" y="17084"/>
                  </a:cubicBezTo>
                  <a:cubicBezTo>
                    <a:pt x="-1521" y="12236"/>
                    <a:pt x="739" y="7654"/>
                    <a:pt x="4636" y="4770"/>
                  </a:cubicBezTo>
                  <a:cubicBezTo>
                    <a:pt x="9156" y="1489"/>
                    <a:pt x="14613" y="-186"/>
                    <a:pt x="20222" y="16"/>
                  </a:cubicBezTo>
                  <a:cubicBezTo>
                    <a:pt x="27159" y="180"/>
                    <a:pt x="33860" y="2432"/>
                    <a:pt x="39473" y="6485"/>
                  </a:cubicBezTo>
                  <a:lnTo>
                    <a:pt x="33860" y="16616"/>
                  </a:lnTo>
                  <a:cubicBezTo>
                    <a:pt x="29732" y="13608"/>
                    <a:pt x="24823" y="11925"/>
                    <a:pt x="19678" y="11784"/>
                  </a:cubicBezTo>
                  <a:cubicBezTo>
                    <a:pt x="15001" y="11784"/>
                    <a:pt x="12665" y="13031"/>
                    <a:pt x="12665" y="15603"/>
                  </a:cubicBezTo>
                  <a:cubicBezTo>
                    <a:pt x="12665" y="17084"/>
                    <a:pt x="13521" y="18424"/>
                    <a:pt x="14925" y="18954"/>
                  </a:cubicBezTo>
                  <a:cubicBezTo>
                    <a:pt x="17262" y="20154"/>
                    <a:pt x="19754" y="21120"/>
                    <a:pt x="22250" y="21837"/>
                  </a:cubicBezTo>
                  <a:cubicBezTo>
                    <a:pt x="25755" y="22928"/>
                    <a:pt x="28171" y="23708"/>
                    <a:pt x="30044" y="24331"/>
                  </a:cubicBezTo>
                  <a:cubicBezTo>
                    <a:pt x="31836" y="25056"/>
                    <a:pt x="33628" y="25944"/>
                    <a:pt x="35264" y="26981"/>
                  </a:cubicBezTo>
                  <a:cubicBezTo>
                    <a:pt x="39005" y="29552"/>
                    <a:pt x="41109" y="33979"/>
                    <a:pt x="40641" y="38515"/>
                  </a:cubicBezTo>
                  <a:close/>
                </a:path>
              </a:pathLst>
            </a:custGeom>
            <a:solidFill>
              <a:srgbClr val="6D6E71"/>
            </a:solidFill>
            <a:ln w="7792" cap="flat">
              <a:noFill/>
              <a:prstDash val="solid"/>
              <a:miter/>
            </a:ln>
          </p:spPr>
          <p:txBody>
            <a:bodyPr rtlCol="0" anchor="ctr"/>
            <a:lstStyle/>
            <a:p>
              <a:endParaRPr lang="en-US"/>
            </a:p>
          </p:txBody>
        </p:sp>
        <p:sp>
          <p:nvSpPr>
            <p:cNvPr id="283" name="Freeform: Shape 282">
              <a:extLst>
                <a:ext uri="{FF2B5EF4-FFF2-40B4-BE49-F238E27FC236}">
                  <a16:creationId xmlns:a16="http://schemas.microsoft.com/office/drawing/2014/main" id="{B6993F7B-4C50-45C9-8DA4-EDB181AF64BD}"/>
                </a:ext>
              </a:extLst>
            </p:cNvPr>
            <p:cNvSpPr/>
            <p:nvPr/>
          </p:nvSpPr>
          <p:spPr>
            <a:xfrm>
              <a:off x="13647933" y="6076745"/>
              <a:ext cx="17855" cy="76690"/>
            </a:xfrm>
            <a:custGeom>
              <a:avLst/>
              <a:gdLst>
                <a:gd name="connsiteX0" fmla="*/ -2293 w 17855"/>
                <a:gd name="connsiteY0" fmla="*/ 15280 h 76690"/>
                <a:gd name="connsiteX1" fmla="*/ -4865 w 17855"/>
                <a:gd name="connsiteY1" fmla="*/ 8968 h 76690"/>
                <a:gd name="connsiteX2" fmla="*/ -2293 w 17855"/>
                <a:gd name="connsiteY2" fmla="*/ 2577 h 76690"/>
                <a:gd name="connsiteX3" fmla="*/ 10409 w 17855"/>
                <a:gd name="connsiteY3" fmla="*/ 2577 h 76690"/>
                <a:gd name="connsiteX4" fmla="*/ 12981 w 17855"/>
                <a:gd name="connsiteY4" fmla="*/ 8968 h 76690"/>
                <a:gd name="connsiteX5" fmla="*/ 4332 w 17855"/>
                <a:gd name="connsiteY5" fmla="*/ 18203 h 76690"/>
                <a:gd name="connsiteX6" fmla="*/ -2605 w 17855"/>
                <a:gd name="connsiteY6" fmla="*/ 15280 h 76690"/>
                <a:gd name="connsiteX7" fmla="*/ 11657 w 17855"/>
                <a:gd name="connsiteY7" fmla="*/ 76691 h 76690"/>
                <a:gd name="connsiteX8" fmla="*/ -3541 w 17855"/>
                <a:gd name="connsiteY8" fmla="*/ 76691 h 76690"/>
                <a:gd name="connsiteX9" fmla="*/ -3541 w 17855"/>
                <a:gd name="connsiteY9" fmla="*/ 22138 h 76690"/>
                <a:gd name="connsiteX10" fmla="*/ 11657 w 17855"/>
                <a:gd name="connsiteY10" fmla="*/ 22138 h 76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855" h="76690">
                  <a:moveTo>
                    <a:pt x="-2293" y="15280"/>
                  </a:moveTo>
                  <a:cubicBezTo>
                    <a:pt x="-4005" y="13620"/>
                    <a:pt x="-4942" y="11337"/>
                    <a:pt x="-4865" y="8968"/>
                  </a:cubicBezTo>
                  <a:cubicBezTo>
                    <a:pt x="-4942" y="6575"/>
                    <a:pt x="-4005" y="4269"/>
                    <a:pt x="-2293" y="2577"/>
                  </a:cubicBezTo>
                  <a:cubicBezTo>
                    <a:pt x="1215" y="-859"/>
                    <a:pt x="6904" y="-859"/>
                    <a:pt x="10409" y="2577"/>
                  </a:cubicBezTo>
                  <a:cubicBezTo>
                    <a:pt x="12125" y="4269"/>
                    <a:pt x="13061" y="6575"/>
                    <a:pt x="12981" y="8968"/>
                  </a:cubicBezTo>
                  <a:cubicBezTo>
                    <a:pt x="13137" y="13917"/>
                    <a:pt x="9241" y="18055"/>
                    <a:pt x="4332" y="18203"/>
                  </a:cubicBezTo>
                  <a:cubicBezTo>
                    <a:pt x="1683" y="18288"/>
                    <a:pt x="-813" y="17221"/>
                    <a:pt x="-2605" y="15280"/>
                  </a:cubicBezTo>
                  <a:close/>
                  <a:moveTo>
                    <a:pt x="11657" y="76691"/>
                  </a:moveTo>
                  <a:lnTo>
                    <a:pt x="-3541" y="76691"/>
                  </a:lnTo>
                  <a:lnTo>
                    <a:pt x="-3541" y="22138"/>
                  </a:lnTo>
                  <a:lnTo>
                    <a:pt x="11657" y="22138"/>
                  </a:lnTo>
                  <a:close/>
                </a:path>
              </a:pathLst>
            </a:custGeom>
            <a:solidFill>
              <a:srgbClr val="6D6E71"/>
            </a:solidFill>
            <a:ln w="7792" cap="flat">
              <a:noFill/>
              <a:prstDash val="solid"/>
              <a:miter/>
            </a:ln>
          </p:spPr>
          <p:txBody>
            <a:bodyPr rtlCol="0" anchor="ctr"/>
            <a:lstStyle/>
            <a:p>
              <a:endParaRPr lang="en-US"/>
            </a:p>
          </p:txBody>
        </p:sp>
        <p:sp>
          <p:nvSpPr>
            <p:cNvPr id="284" name="Freeform: Shape 283">
              <a:extLst>
                <a:ext uri="{FF2B5EF4-FFF2-40B4-BE49-F238E27FC236}">
                  <a16:creationId xmlns:a16="http://schemas.microsoft.com/office/drawing/2014/main" id="{686A68BD-9DE3-4D64-A761-F60E3B242019}"/>
                </a:ext>
              </a:extLst>
            </p:cNvPr>
            <p:cNvSpPr/>
            <p:nvPr/>
          </p:nvSpPr>
          <p:spPr>
            <a:xfrm>
              <a:off x="13675293" y="6082673"/>
              <a:ext cx="39978" cy="71628"/>
            </a:xfrm>
            <a:custGeom>
              <a:avLst/>
              <a:gdLst>
                <a:gd name="connsiteX0" fmla="*/ 16794 w 39978"/>
                <a:gd name="connsiteY0" fmla="*/ 27199 h 71628"/>
                <a:gd name="connsiteX1" fmla="*/ 16794 w 39978"/>
                <a:gd name="connsiteY1" fmla="*/ 51669 h 71628"/>
                <a:gd name="connsiteX2" fmla="*/ 18430 w 39978"/>
                <a:gd name="connsiteY2" fmla="*/ 56579 h 71628"/>
                <a:gd name="connsiteX3" fmla="*/ 22250 w 39978"/>
                <a:gd name="connsiteY3" fmla="*/ 58293 h 71628"/>
                <a:gd name="connsiteX4" fmla="*/ 29496 w 39978"/>
                <a:gd name="connsiteY4" fmla="*/ 54475 h 71628"/>
                <a:gd name="connsiteX5" fmla="*/ 35108 w 39978"/>
                <a:gd name="connsiteY5" fmla="*/ 65151 h 71628"/>
                <a:gd name="connsiteX6" fmla="*/ 20222 w 39978"/>
                <a:gd name="connsiteY6" fmla="*/ 71619 h 71628"/>
                <a:gd name="connsiteX7" fmla="*/ 1519 w 39978"/>
                <a:gd name="connsiteY7" fmla="*/ 54054 h 71628"/>
                <a:gd name="connsiteX8" fmla="*/ 1519 w 39978"/>
                <a:gd name="connsiteY8" fmla="*/ 52370 h 71628"/>
                <a:gd name="connsiteX9" fmla="*/ 1519 w 39978"/>
                <a:gd name="connsiteY9" fmla="*/ 27199 h 71628"/>
                <a:gd name="connsiteX10" fmla="*/ -4870 w 39978"/>
                <a:gd name="connsiteY10" fmla="*/ 27199 h 71628"/>
                <a:gd name="connsiteX11" fmla="*/ -4870 w 39978"/>
                <a:gd name="connsiteY11" fmla="*/ 16288 h 71628"/>
                <a:gd name="connsiteX12" fmla="*/ 1519 w 39978"/>
                <a:gd name="connsiteY12" fmla="*/ 16288 h 71628"/>
                <a:gd name="connsiteX13" fmla="*/ 1519 w 39978"/>
                <a:gd name="connsiteY13" fmla="*/ 0 h 71628"/>
                <a:gd name="connsiteX14" fmla="*/ 17106 w 39978"/>
                <a:gd name="connsiteY14" fmla="*/ 0 h 71628"/>
                <a:gd name="connsiteX15" fmla="*/ 17106 w 39978"/>
                <a:gd name="connsiteY15" fmla="*/ 16288 h 71628"/>
                <a:gd name="connsiteX16" fmla="*/ 30276 w 39978"/>
                <a:gd name="connsiteY16" fmla="*/ 16288 h 71628"/>
                <a:gd name="connsiteX17" fmla="*/ 30276 w 39978"/>
                <a:gd name="connsiteY17" fmla="*/ 27199 h 71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978" h="71628">
                  <a:moveTo>
                    <a:pt x="16794" y="27199"/>
                  </a:moveTo>
                  <a:lnTo>
                    <a:pt x="16794" y="51669"/>
                  </a:lnTo>
                  <a:cubicBezTo>
                    <a:pt x="16718" y="53454"/>
                    <a:pt x="17262" y="55199"/>
                    <a:pt x="18430" y="56579"/>
                  </a:cubicBezTo>
                  <a:cubicBezTo>
                    <a:pt x="19366" y="57685"/>
                    <a:pt x="20770" y="58309"/>
                    <a:pt x="22250" y="58293"/>
                  </a:cubicBezTo>
                  <a:cubicBezTo>
                    <a:pt x="25135" y="58301"/>
                    <a:pt x="27859" y="56875"/>
                    <a:pt x="29496" y="54475"/>
                  </a:cubicBezTo>
                  <a:lnTo>
                    <a:pt x="35108" y="65151"/>
                  </a:lnTo>
                  <a:cubicBezTo>
                    <a:pt x="31136" y="69134"/>
                    <a:pt x="25835" y="71448"/>
                    <a:pt x="20222" y="71619"/>
                  </a:cubicBezTo>
                  <a:cubicBezTo>
                    <a:pt x="10169" y="71939"/>
                    <a:pt x="1831" y="64076"/>
                    <a:pt x="1519" y="54054"/>
                  </a:cubicBezTo>
                  <a:cubicBezTo>
                    <a:pt x="1443" y="53493"/>
                    <a:pt x="1519" y="52931"/>
                    <a:pt x="1519" y="52370"/>
                  </a:cubicBezTo>
                  <a:lnTo>
                    <a:pt x="1519" y="27199"/>
                  </a:lnTo>
                  <a:lnTo>
                    <a:pt x="-4870" y="27199"/>
                  </a:lnTo>
                  <a:lnTo>
                    <a:pt x="-4870" y="16288"/>
                  </a:lnTo>
                  <a:lnTo>
                    <a:pt x="1519" y="16288"/>
                  </a:lnTo>
                  <a:lnTo>
                    <a:pt x="1519" y="0"/>
                  </a:lnTo>
                  <a:lnTo>
                    <a:pt x="17106" y="0"/>
                  </a:lnTo>
                  <a:lnTo>
                    <a:pt x="17106" y="16288"/>
                  </a:lnTo>
                  <a:lnTo>
                    <a:pt x="30276" y="16288"/>
                  </a:lnTo>
                  <a:lnTo>
                    <a:pt x="30276" y="27199"/>
                  </a:lnTo>
                  <a:close/>
                </a:path>
              </a:pathLst>
            </a:custGeom>
            <a:solidFill>
              <a:srgbClr val="6D6E71"/>
            </a:solidFill>
            <a:ln w="7792" cap="flat">
              <a:noFill/>
              <a:prstDash val="solid"/>
              <a:miter/>
            </a:ln>
          </p:spPr>
          <p:txBody>
            <a:bodyPr rtlCol="0" anchor="ctr"/>
            <a:lstStyle/>
            <a:p>
              <a:endParaRPr lang="en-US"/>
            </a:p>
          </p:txBody>
        </p:sp>
        <p:sp>
          <p:nvSpPr>
            <p:cNvPr id="285" name="Freeform: Shape 284">
              <a:extLst>
                <a:ext uri="{FF2B5EF4-FFF2-40B4-BE49-F238E27FC236}">
                  <a16:creationId xmlns:a16="http://schemas.microsoft.com/office/drawing/2014/main" id="{D653B596-E003-42D0-B3FA-5F014EB9E3C6}"/>
                </a:ext>
              </a:extLst>
            </p:cNvPr>
            <p:cNvSpPr/>
            <p:nvPr/>
          </p:nvSpPr>
          <p:spPr>
            <a:xfrm>
              <a:off x="13722124" y="6076750"/>
              <a:ext cx="17779" cy="76684"/>
            </a:xfrm>
            <a:custGeom>
              <a:avLst/>
              <a:gdLst>
                <a:gd name="connsiteX0" fmla="*/ -2293 w 17779"/>
                <a:gd name="connsiteY0" fmla="*/ 15275 h 76684"/>
                <a:gd name="connsiteX1" fmla="*/ -4865 w 17779"/>
                <a:gd name="connsiteY1" fmla="*/ 8962 h 76684"/>
                <a:gd name="connsiteX2" fmla="*/ -2293 w 17779"/>
                <a:gd name="connsiteY2" fmla="*/ 2572 h 76684"/>
                <a:gd name="connsiteX3" fmla="*/ 10333 w 17779"/>
                <a:gd name="connsiteY3" fmla="*/ 2572 h 76684"/>
                <a:gd name="connsiteX4" fmla="*/ 12905 w 17779"/>
                <a:gd name="connsiteY4" fmla="*/ 8962 h 76684"/>
                <a:gd name="connsiteX5" fmla="*/ 3788 w 17779"/>
                <a:gd name="connsiteY5" fmla="*/ 17800 h 76684"/>
                <a:gd name="connsiteX6" fmla="*/ -2293 w 17779"/>
                <a:gd name="connsiteY6" fmla="*/ 15275 h 76684"/>
                <a:gd name="connsiteX7" fmla="*/ 11657 w 17779"/>
                <a:gd name="connsiteY7" fmla="*/ 76685 h 76684"/>
                <a:gd name="connsiteX8" fmla="*/ -3929 w 17779"/>
                <a:gd name="connsiteY8" fmla="*/ 76685 h 76684"/>
                <a:gd name="connsiteX9" fmla="*/ -3929 w 17779"/>
                <a:gd name="connsiteY9" fmla="*/ 22133 h 76684"/>
                <a:gd name="connsiteX10" fmla="*/ 11657 w 17779"/>
                <a:gd name="connsiteY10" fmla="*/ 22133 h 76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779" h="76684">
                  <a:moveTo>
                    <a:pt x="-2293" y="15275"/>
                  </a:moveTo>
                  <a:cubicBezTo>
                    <a:pt x="-4005" y="13615"/>
                    <a:pt x="-4942" y="11331"/>
                    <a:pt x="-4865" y="8962"/>
                  </a:cubicBezTo>
                  <a:cubicBezTo>
                    <a:pt x="-4942" y="6570"/>
                    <a:pt x="-4005" y="4263"/>
                    <a:pt x="-2293" y="2572"/>
                  </a:cubicBezTo>
                  <a:cubicBezTo>
                    <a:pt x="1215" y="-857"/>
                    <a:pt x="6824" y="-857"/>
                    <a:pt x="10333" y="2572"/>
                  </a:cubicBezTo>
                  <a:cubicBezTo>
                    <a:pt x="12045" y="4263"/>
                    <a:pt x="12981" y="6570"/>
                    <a:pt x="12905" y="8962"/>
                  </a:cubicBezTo>
                  <a:cubicBezTo>
                    <a:pt x="12825" y="13911"/>
                    <a:pt x="8773" y="17870"/>
                    <a:pt x="3788" y="17800"/>
                  </a:cubicBezTo>
                  <a:cubicBezTo>
                    <a:pt x="1527" y="17769"/>
                    <a:pt x="-657" y="16864"/>
                    <a:pt x="-2293" y="15275"/>
                  </a:cubicBezTo>
                  <a:close/>
                  <a:moveTo>
                    <a:pt x="11657" y="76685"/>
                  </a:moveTo>
                  <a:lnTo>
                    <a:pt x="-3929" y="76685"/>
                  </a:lnTo>
                  <a:lnTo>
                    <a:pt x="-3929" y="22133"/>
                  </a:lnTo>
                  <a:lnTo>
                    <a:pt x="11657" y="22133"/>
                  </a:lnTo>
                  <a:close/>
                </a:path>
              </a:pathLst>
            </a:custGeom>
            <a:solidFill>
              <a:srgbClr val="6D6E71"/>
            </a:solidFill>
            <a:ln w="7792" cap="flat">
              <a:noFill/>
              <a:prstDash val="solid"/>
              <a:miter/>
            </a:ln>
          </p:spPr>
          <p:txBody>
            <a:bodyPr rtlCol="0" anchor="ctr"/>
            <a:lstStyle/>
            <a:p>
              <a:endParaRPr lang="en-US"/>
            </a:p>
          </p:txBody>
        </p:sp>
        <p:sp>
          <p:nvSpPr>
            <p:cNvPr id="286" name="Freeform: Shape 285">
              <a:extLst>
                <a:ext uri="{FF2B5EF4-FFF2-40B4-BE49-F238E27FC236}">
                  <a16:creationId xmlns:a16="http://schemas.microsoft.com/office/drawing/2014/main" id="{D538CDBB-39D9-4F53-995F-14A6E7135406}"/>
                </a:ext>
              </a:extLst>
            </p:cNvPr>
            <p:cNvSpPr/>
            <p:nvPr/>
          </p:nvSpPr>
          <p:spPr>
            <a:xfrm>
              <a:off x="13749873" y="6098037"/>
              <a:ext cx="57598" cy="56262"/>
            </a:xfrm>
            <a:custGeom>
              <a:avLst/>
              <a:gdLst>
                <a:gd name="connsiteX0" fmla="*/ 52723 w 57598"/>
                <a:gd name="connsiteY0" fmla="*/ 28200 h 56262"/>
                <a:gd name="connsiteX1" fmla="*/ 44538 w 57598"/>
                <a:gd name="connsiteY1" fmla="*/ 48150 h 56262"/>
                <a:gd name="connsiteX2" fmla="*/ 3315 w 57598"/>
                <a:gd name="connsiteY2" fmla="*/ 48150 h 56262"/>
                <a:gd name="connsiteX3" fmla="*/ 3315 w 57598"/>
                <a:gd name="connsiteY3" fmla="*/ 8171 h 56262"/>
                <a:gd name="connsiteX4" fmla="*/ 44538 w 57598"/>
                <a:gd name="connsiteY4" fmla="*/ 8171 h 56262"/>
                <a:gd name="connsiteX5" fmla="*/ 52723 w 57598"/>
                <a:gd name="connsiteY5" fmla="*/ 28200 h 56262"/>
                <a:gd name="connsiteX6" fmla="*/ 10405 w 57598"/>
                <a:gd name="connsiteY6" fmla="*/ 28200 h 56262"/>
                <a:gd name="connsiteX7" fmla="*/ 14225 w 57598"/>
                <a:gd name="connsiteY7" fmla="*/ 39032 h 56262"/>
                <a:gd name="connsiteX8" fmla="*/ 33084 w 57598"/>
                <a:gd name="connsiteY8" fmla="*/ 39601 h 56262"/>
                <a:gd name="connsiteX9" fmla="*/ 33628 w 57598"/>
                <a:gd name="connsiteY9" fmla="*/ 39032 h 56262"/>
                <a:gd name="connsiteX10" fmla="*/ 37449 w 57598"/>
                <a:gd name="connsiteY10" fmla="*/ 28200 h 56262"/>
                <a:gd name="connsiteX11" fmla="*/ 33628 w 57598"/>
                <a:gd name="connsiteY11" fmla="*/ 17211 h 56262"/>
                <a:gd name="connsiteX12" fmla="*/ 14769 w 57598"/>
                <a:gd name="connsiteY12" fmla="*/ 16642 h 56262"/>
                <a:gd name="connsiteX13" fmla="*/ 14225 w 57598"/>
                <a:gd name="connsiteY13" fmla="*/ 17211 h 56262"/>
                <a:gd name="connsiteX14" fmla="*/ 10405 w 57598"/>
                <a:gd name="connsiteY14" fmla="*/ 28200 h 56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7598" h="56262">
                  <a:moveTo>
                    <a:pt x="52723" y="28200"/>
                  </a:moveTo>
                  <a:cubicBezTo>
                    <a:pt x="52879" y="35697"/>
                    <a:pt x="49918" y="42913"/>
                    <a:pt x="44538" y="48150"/>
                  </a:cubicBezTo>
                  <a:cubicBezTo>
                    <a:pt x="32928" y="58967"/>
                    <a:pt x="14925" y="58967"/>
                    <a:pt x="3315" y="48150"/>
                  </a:cubicBezTo>
                  <a:cubicBezTo>
                    <a:pt x="-7598" y="37053"/>
                    <a:pt x="-7598" y="19269"/>
                    <a:pt x="3315" y="8171"/>
                  </a:cubicBezTo>
                  <a:cubicBezTo>
                    <a:pt x="14925" y="-2724"/>
                    <a:pt x="32928" y="-2724"/>
                    <a:pt x="44538" y="8171"/>
                  </a:cubicBezTo>
                  <a:cubicBezTo>
                    <a:pt x="49918" y="13424"/>
                    <a:pt x="52879" y="20679"/>
                    <a:pt x="52723" y="28200"/>
                  </a:cubicBezTo>
                  <a:close/>
                  <a:moveTo>
                    <a:pt x="10405" y="28200"/>
                  </a:moveTo>
                  <a:cubicBezTo>
                    <a:pt x="10249" y="32166"/>
                    <a:pt x="11653" y="36040"/>
                    <a:pt x="14225" y="39032"/>
                  </a:cubicBezTo>
                  <a:cubicBezTo>
                    <a:pt x="19290" y="44394"/>
                    <a:pt x="27707" y="44643"/>
                    <a:pt x="33084" y="39601"/>
                  </a:cubicBezTo>
                  <a:cubicBezTo>
                    <a:pt x="33240" y="39414"/>
                    <a:pt x="33472" y="39227"/>
                    <a:pt x="33628" y="39032"/>
                  </a:cubicBezTo>
                  <a:cubicBezTo>
                    <a:pt x="36200" y="36040"/>
                    <a:pt x="37605" y="32166"/>
                    <a:pt x="37449" y="28200"/>
                  </a:cubicBezTo>
                  <a:cubicBezTo>
                    <a:pt x="37681" y="24179"/>
                    <a:pt x="36280" y="20243"/>
                    <a:pt x="33628" y="17211"/>
                  </a:cubicBezTo>
                  <a:cubicBezTo>
                    <a:pt x="28563" y="11849"/>
                    <a:pt x="20146" y="11600"/>
                    <a:pt x="14769" y="16642"/>
                  </a:cubicBezTo>
                  <a:cubicBezTo>
                    <a:pt x="14613" y="16830"/>
                    <a:pt x="14381" y="17017"/>
                    <a:pt x="14225" y="17211"/>
                  </a:cubicBezTo>
                  <a:cubicBezTo>
                    <a:pt x="11573" y="20243"/>
                    <a:pt x="10249" y="24179"/>
                    <a:pt x="10405" y="28200"/>
                  </a:cubicBezTo>
                  <a:close/>
                </a:path>
              </a:pathLst>
            </a:custGeom>
            <a:solidFill>
              <a:srgbClr val="6D6E71"/>
            </a:solidFill>
            <a:ln w="7792" cap="flat">
              <a:noFill/>
              <a:prstDash val="solid"/>
              <a:miter/>
            </a:ln>
          </p:spPr>
          <p:txBody>
            <a:bodyPr rtlCol="0" anchor="ctr"/>
            <a:lstStyle/>
            <a:p>
              <a:endParaRPr lang="en-US"/>
            </a:p>
          </p:txBody>
        </p:sp>
        <p:sp>
          <p:nvSpPr>
            <p:cNvPr id="287" name="Freeform: Shape 286">
              <a:extLst>
                <a:ext uri="{FF2B5EF4-FFF2-40B4-BE49-F238E27FC236}">
                  <a16:creationId xmlns:a16="http://schemas.microsoft.com/office/drawing/2014/main" id="{2BD6190B-E247-433F-A5FE-EB43AD1E35CF}"/>
                </a:ext>
              </a:extLst>
            </p:cNvPr>
            <p:cNvSpPr/>
            <p:nvPr/>
          </p:nvSpPr>
          <p:spPr>
            <a:xfrm>
              <a:off x="13818763" y="6097944"/>
              <a:ext cx="51077" cy="55491"/>
            </a:xfrm>
            <a:custGeom>
              <a:avLst/>
              <a:gdLst>
                <a:gd name="connsiteX0" fmla="*/ 10328 w 51077"/>
                <a:gd name="connsiteY0" fmla="*/ 25098 h 55491"/>
                <a:gd name="connsiteX1" fmla="*/ 10328 w 51077"/>
                <a:gd name="connsiteY1" fmla="*/ 55491 h 55491"/>
                <a:gd name="connsiteX2" fmla="*/ -4870 w 51077"/>
                <a:gd name="connsiteY2" fmla="*/ 55491 h 55491"/>
                <a:gd name="connsiteX3" fmla="*/ -4870 w 51077"/>
                <a:gd name="connsiteY3" fmla="*/ 939 h 55491"/>
                <a:gd name="connsiteX4" fmla="*/ 10328 w 51077"/>
                <a:gd name="connsiteY4" fmla="*/ 939 h 55491"/>
                <a:gd name="connsiteX5" fmla="*/ 10328 w 51077"/>
                <a:gd name="connsiteY5" fmla="*/ 7018 h 55491"/>
                <a:gd name="connsiteX6" fmla="*/ 25915 w 51077"/>
                <a:gd name="connsiteY6" fmla="*/ 4 h 55491"/>
                <a:gd name="connsiteX7" fmla="*/ 40333 w 51077"/>
                <a:gd name="connsiteY7" fmla="*/ 6083 h 55491"/>
                <a:gd name="connsiteX8" fmla="*/ 46178 w 51077"/>
                <a:gd name="connsiteY8" fmla="*/ 22292 h 55491"/>
                <a:gd name="connsiteX9" fmla="*/ 46178 w 51077"/>
                <a:gd name="connsiteY9" fmla="*/ 55413 h 55491"/>
                <a:gd name="connsiteX10" fmla="*/ 30980 w 51077"/>
                <a:gd name="connsiteY10" fmla="*/ 55413 h 55491"/>
                <a:gd name="connsiteX11" fmla="*/ 30980 w 51077"/>
                <a:gd name="connsiteY11" fmla="*/ 24241 h 55491"/>
                <a:gd name="connsiteX12" fmla="*/ 21706 w 51077"/>
                <a:gd name="connsiteY12" fmla="*/ 11694 h 55491"/>
                <a:gd name="connsiteX13" fmla="*/ 13913 w 51077"/>
                <a:gd name="connsiteY13" fmla="*/ 14967 h 55491"/>
                <a:gd name="connsiteX14" fmla="*/ 10328 w 51077"/>
                <a:gd name="connsiteY14" fmla="*/ 25098 h 55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077" h="55491">
                  <a:moveTo>
                    <a:pt x="10328" y="25098"/>
                  </a:moveTo>
                  <a:lnTo>
                    <a:pt x="10328" y="55491"/>
                  </a:lnTo>
                  <a:lnTo>
                    <a:pt x="-4870" y="55491"/>
                  </a:lnTo>
                  <a:lnTo>
                    <a:pt x="-4870" y="939"/>
                  </a:lnTo>
                  <a:lnTo>
                    <a:pt x="10328" y="939"/>
                  </a:lnTo>
                  <a:lnTo>
                    <a:pt x="10328" y="7018"/>
                  </a:lnTo>
                  <a:cubicBezTo>
                    <a:pt x="14305" y="2599"/>
                    <a:pt x="19994" y="50"/>
                    <a:pt x="25915" y="4"/>
                  </a:cubicBezTo>
                  <a:cubicBezTo>
                    <a:pt x="31372" y="-105"/>
                    <a:pt x="36592" y="2108"/>
                    <a:pt x="40333" y="6083"/>
                  </a:cubicBezTo>
                  <a:cubicBezTo>
                    <a:pt x="44386" y="10501"/>
                    <a:pt x="46490" y="16330"/>
                    <a:pt x="46178" y="22292"/>
                  </a:cubicBezTo>
                  <a:lnTo>
                    <a:pt x="46178" y="55413"/>
                  </a:lnTo>
                  <a:lnTo>
                    <a:pt x="30980" y="55413"/>
                  </a:lnTo>
                  <a:lnTo>
                    <a:pt x="30980" y="24241"/>
                  </a:lnTo>
                  <a:cubicBezTo>
                    <a:pt x="30980" y="15902"/>
                    <a:pt x="27863" y="11694"/>
                    <a:pt x="21706" y="11694"/>
                  </a:cubicBezTo>
                  <a:cubicBezTo>
                    <a:pt x="18746" y="11709"/>
                    <a:pt x="15941" y="12886"/>
                    <a:pt x="13913" y="14967"/>
                  </a:cubicBezTo>
                  <a:cubicBezTo>
                    <a:pt x="11341" y="17663"/>
                    <a:pt x="10016" y="21357"/>
                    <a:pt x="10328" y="25098"/>
                  </a:cubicBezTo>
                  <a:close/>
                </a:path>
              </a:pathLst>
            </a:custGeom>
            <a:solidFill>
              <a:srgbClr val="6D6E71"/>
            </a:solidFill>
            <a:ln w="7792" cap="flat">
              <a:noFill/>
              <a:prstDash val="solid"/>
              <a:miter/>
            </a:ln>
          </p:spPr>
          <p:txBody>
            <a:bodyPr rtlCol="0" anchor="ctr"/>
            <a:lstStyle/>
            <a:p>
              <a:endParaRPr lang="en-US"/>
            </a:p>
          </p:txBody>
        </p:sp>
        <p:sp>
          <p:nvSpPr>
            <p:cNvPr id="288" name="Freeform: Shape 287">
              <a:extLst>
                <a:ext uri="{FF2B5EF4-FFF2-40B4-BE49-F238E27FC236}">
                  <a16:creationId xmlns:a16="http://schemas.microsoft.com/office/drawing/2014/main" id="{746E1C15-EA46-42BF-9E47-79702383470C}"/>
                </a:ext>
              </a:extLst>
            </p:cNvPr>
            <p:cNvSpPr/>
            <p:nvPr/>
          </p:nvSpPr>
          <p:spPr>
            <a:xfrm>
              <a:off x="13907004" y="6098390"/>
              <a:ext cx="57655" cy="55613"/>
            </a:xfrm>
            <a:custGeom>
              <a:avLst/>
              <a:gdLst>
                <a:gd name="connsiteX0" fmla="*/ 52780 w 57655"/>
                <a:gd name="connsiteY0" fmla="*/ 27847 h 55613"/>
                <a:gd name="connsiteX1" fmla="*/ 44599 w 57655"/>
                <a:gd name="connsiteY1" fmla="*/ 47798 h 55613"/>
                <a:gd name="connsiteX2" fmla="*/ 23944 w 57655"/>
                <a:gd name="connsiteY2" fmla="*/ 55591 h 55613"/>
                <a:gd name="connsiteX3" fmla="*/ 3372 w 57655"/>
                <a:gd name="connsiteY3" fmla="*/ 47798 h 55613"/>
                <a:gd name="connsiteX4" fmla="*/ 3372 w 57655"/>
                <a:gd name="connsiteY4" fmla="*/ 7819 h 55613"/>
                <a:gd name="connsiteX5" fmla="*/ 23944 w 57655"/>
                <a:gd name="connsiteY5" fmla="*/ 26 h 55613"/>
                <a:gd name="connsiteX6" fmla="*/ 44599 w 57655"/>
                <a:gd name="connsiteY6" fmla="*/ 7819 h 55613"/>
                <a:gd name="connsiteX7" fmla="*/ 52780 w 57655"/>
                <a:gd name="connsiteY7" fmla="*/ 27847 h 55613"/>
                <a:gd name="connsiteX8" fmla="*/ 10462 w 57655"/>
                <a:gd name="connsiteY8" fmla="*/ 27847 h 55613"/>
                <a:gd name="connsiteX9" fmla="*/ 14202 w 57655"/>
                <a:gd name="connsiteY9" fmla="*/ 38680 h 55613"/>
                <a:gd name="connsiteX10" fmla="*/ 33141 w 57655"/>
                <a:gd name="connsiteY10" fmla="*/ 39218 h 55613"/>
                <a:gd name="connsiteX11" fmla="*/ 33685 w 57655"/>
                <a:gd name="connsiteY11" fmla="*/ 38680 h 55613"/>
                <a:gd name="connsiteX12" fmla="*/ 37506 w 57655"/>
                <a:gd name="connsiteY12" fmla="*/ 27847 h 55613"/>
                <a:gd name="connsiteX13" fmla="*/ 33685 w 57655"/>
                <a:gd name="connsiteY13" fmla="*/ 16859 h 55613"/>
                <a:gd name="connsiteX14" fmla="*/ 14750 w 57655"/>
                <a:gd name="connsiteY14" fmla="*/ 16321 h 55613"/>
                <a:gd name="connsiteX15" fmla="*/ 14202 w 57655"/>
                <a:gd name="connsiteY15" fmla="*/ 16859 h 55613"/>
                <a:gd name="connsiteX16" fmla="*/ 10542 w 57655"/>
                <a:gd name="connsiteY16" fmla="*/ 27847 h 55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7655" h="55613">
                  <a:moveTo>
                    <a:pt x="52780" y="27847"/>
                  </a:moveTo>
                  <a:cubicBezTo>
                    <a:pt x="52936" y="35344"/>
                    <a:pt x="49976" y="42561"/>
                    <a:pt x="44599" y="47798"/>
                  </a:cubicBezTo>
                  <a:cubicBezTo>
                    <a:pt x="39066" y="53066"/>
                    <a:pt x="31581" y="55879"/>
                    <a:pt x="23944" y="55591"/>
                  </a:cubicBezTo>
                  <a:cubicBezTo>
                    <a:pt x="16307" y="55895"/>
                    <a:pt x="8905" y="53082"/>
                    <a:pt x="3372" y="47798"/>
                  </a:cubicBezTo>
                  <a:cubicBezTo>
                    <a:pt x="-7617" y="36755"/>
                    <a:pt x="-7617" y="18862"/>
                    <a:pt x="3372" y="7819"/>
                  </a:cubicBezTo>
                  <a:cubicBezTo>
                    <a:pt x="8905" y="2512"/>
                    <a:pt x="16307" y="-302"/>
                    <a:pt x="23944" y="26"/>
                  </a:cubicBezTo>
                  <a:cubicBezTo>
                    <a:pt x="31581" y="-286"/>
                    <a:pt x="39066" y="2527"/>
                    <a:pt x="44599" y="7819"/>
                  </a:cubicBezTo>
                  <a:cubicBezTo>
                    <a:pt x="49976" y="13072"/>
                    <a:pt x="52936" y="20327"/>
                    <a:pt x="52780" y="27847"/>
                  </a:cubicBezTo>
                  <a:close/>
                  <a:moveTo>
                    <a:pt x="10462" y="27847"/>
                  </a:moveTo>
                  <a:cubicBezTo>
                    <a:pt x="10306" y="31806"/>
                    <a:pt x="11634" y="35671"/>
                    <a:pt x="14202" y="38680"/>
                  </a:cubicBezTo>
                  <a:cubicBezTo>
                    <a:pt x="19271" y="44057"/>
                    <a:pt x="27764" y="44299"/>
                    <a:pt x="33141" y="39218"/>
                  </a:cubicBezTo>
                  <a:cubicBezTo>
                    <a:pt x="33297" y="39038"/>
                    <a:pt x="33529" y="38867"/>
                    <a:pt x="33685" y="38680"/>
                  </a:cubicBezTo>
                  <a:cubicBezTo>
                    <a:pt x="36258" y="35687"/>
                    <a:pt x="37662" y="31814"/>
                    <a:pt x="37506" y="27847"/>
                  </a:cubicBezTo>
                  <a:cubicBezTo>
                    <a:pt x="37662" y="23834"/>
                    <a:pt x="36258" y="19921"/>
                    <a:pt x="33685" y="16859"/>
                  </a:cubicBezTo>
                  <a:cubicBezTo>
                    <a:pt x="28620" y="11482"/>
                    <a:pt x="20127" y="11240"/>
                    <a:pt x="14750" y="16321"/>
                  </a:cubicBezTo>
                  <a:cubicBezTo>
                    <a:pt x="14514" y="16501"/>
                    <a:pt x="14358" y="16680"/>
                    <a:pt x="14202" y="16859"/>
                  </a:cubicBezTo>
                  <a:cubicBezTo>
                    <a:pt x="11634" y="19937"/>
                    <a:pt x="10386" y="23857"/>
                    <a:pt x="10542" y="27847"/>
                  </a:cubicBezTo>
                  <a:close/>
                </a:path>
              </a:pathLst>
            </a:custGeom>
            <a:solidFill>
              <a:srgbClr val="6D6E71"/>
            </a:solidFill>
            <a:ln w="7792" cap="flat">
              <a:noFill/>
              <a:prstDash val="solid"/>
              <a:miter/>
            </a:ln>
          </p:spPr>
          <p:txBody>
            <a:bodyPr rtlCol="0" anchor="ctr"/>
            <a:lstStyle/>
            <a:p>
              <a:endParaRPr lang="en-US"/>
            </a:p>
          </p:txBody>
        </p:sp>
        <p:sp>
          <p:nvSpPr>
            <p:cNvPr id="289" name="Freeform: Shape 288">
              <a:extLst>
                <a:ext uri="{FF2B5EF4-FFF2-40B4-BE49-F238E27FC236}">
                  <a16:creationId xmlns:a16="http://schemas.microsoft.com/office/drawing/2014/main" id="{1888F1E5-BE92-42BF-8CAA-F0499D1B7894}"/>
                </a:ext>
              </a:extLst>
            </p:cNvPr>
            <p:cNvSpPr/>
            <p:nvPr/>
          </p:nvSpPr>
          <p:spPr>
            <a:xfrm>
              <a:off x="13972447" y="6082673"/>
              <a:ext cx="39978" cy="71626"/>
            </a:xfrm>
            <a:custGeom>
              <a:avLst/>
              <a:gdLst>
                <a:gd name="connsiteX0" fmla="*/ 16794 w 39978"/>
                <a:gd name="connsiteY0" fmla="*/ 27199 h 71626"/>
                <a:gd name="connsiteX1" fmla="*/ 16794 w 39978"/>
                <a:gd name="connsiteY1" fmla="*/ 51669 h 71626"/>
                <a:gd name="connsiteX2" fmla="*/ 18434 w 39978"/>
                <a:gd name="connsiteY2" fmla="*/ 56579 h 71626"/>
                <a:gd name="connsiteX3" fmla="*/ 22250 w 39978"/>
                <a:gd name="connsiteY3" fmla="*/ 58293 h 71626"/>
                <a:gd name="connsiteX4" fmla="*/ 29419 w 39978"/>
                <a:gd name="connsiteY4" fmla="*/ 54475 h 71626"/>
                <a:gd name="connsiteX5" fmla="*/ 35108 w 39978"/>
                <a:gd name="connsiteY5" fmla="*/ 65151 h 71626"/>
                <a:gd name="connsiteX6" fmla="*/ 20146 w 39978"/>
                <a:gd name="connsiteY6" fmla="*/ 71619 h 71626"/>
                <a:gd name="connsiteX7" fmla="*/ 1519 w 39978"/>
                <a:gd name="connsiteY7" fmla="*/ 53968 h 71626"/>
                <a:gd name="connsiteX8" fmla="*/ 1519 w 39978"/>
                <a:gd name="connsiteY8" fmla="*/ 52370 h 71626"/>
                <a:gd name="connsiteX9" fmla="*/ 1519 w 39978"/>
                <a:gd name="connsiteY9" fmla="*/ 27199 h 71626"/>
                <a:gd name="connsiteX10" fmla="*/ -4870 w 39978"/>
                <a:gd name="connsiteY10" fmla="*/ 27199 h 71626"/>
                <a:gd name="connsiteX11" fmla="*/ -4870 w 39978"/>
                <a:gd name="connsiteY11" fmla="*/ 16288 h 71626"/>
                <a:gd name="connsiteX12" fmla="*/ 1519 w 39978"/>
                <a:gd name="connsiteY12" fmla="*/ 16288 h 71626"/>
                <a:gd name="connsiteX13" fmla="*/ 1519 w 39978"/>
                <a:gd name="connsiteY13" fmla="*/ 0 h 71626"/>
                <a:gd name="connsiteX14" fmla="*/ 17106 w 39978"/>
                <a:gd name="connsiteY14" fmla="*/ 0 h 71626"/>
                <a:gd name="connsiteX15" fmla="*/ 17106 w 39978"/>
                <a:gd name="connsiteY15" fmla="*/ 16288 h 71626"/>
                <a:gd name="connsiteX16" fmla="*/ 30276 w 39978"/>
                <a:gd name="connsiteY16" fmla="*/ 16288 h 71626"/>
                <a:gd name="connsiteX17" fmla="*/ 30276 w 39978"/>
                <a:gd name="connsiteY17" fmla="*/ 27199 h 71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978" h="71626">
                  <a:moveTo>
                    <a:pt x="16794" y="27199"/>
                  </a:moveTo>
                  <a:lnTo>
                    <a:pt x="16794" y="51669"/>
                  </a:lnTo>
                  <a:cubicBezTo>
                    <a:pt x="16718" y="53454"/>
                    <a:pt x="17262" y="55199"/>
                    <a:pt x="18434" y="56579"/>
                  </a:cubicBezTo>
                  <a:cubicBezTo>
                    <a:pt x="19366" y="57685"/>
                    <a:pt x="20770" y="58309"/>
                    <a:pt x="22250" y="58293"/>
                  </a:cubicBezTo>
                  <a:cubicBezTo>
                    <a:pt x="25135" y="58293"/>
                    <a:pt x="27783" y="56859"/>
                    <a:pt x="29419" y="54475"/>
                  </a:cubicBezTo>
                  <a:lnTo>
                    <a:pt x="35108" y="65151"/>
                  </a:lnTo>
                  <a:cubicBezTo>
                    <a:pt x="31136" y="69149"/>
                    <a:pt x="25759" y="71471"/>
                    <a:pt x="20146" y="71619"/>
                  </a:cubicBezTo>
                  <a:cubicBezTo>
                    <a:pt x="10093" y="71900"/>
                    <a:pt x="1755" y="63998"/>
                    <a:pt x="1519" y="53968"/>
                  </a:cubicBezTo>
                  <a:cubicBezTo>
                    <a:pt x="1443" y="53438"/>
                    <a:pt x="1519" y="52900"/>
                    <a:pt x="1519" y="52370"/>
                  </a:cubicBezTo>
                  <a:lnTo>
                    <a:pt x="1519" y="27199"/>
                  </a:lnTo>
                  <a:lnTo>
                    <a:pt x="-4870" y="27199"/>
                  </a:lnTo>
                  <a:lnTo>
                    <a:pt x="-4870" y="16288"/>
                  </a:lnTo>
                  <a:lnTo>
                    <a:pt x="1519" y="16288"/>
                  </a:lnTo>
                  <a:lnTo>
                    <a:pt x="1519" y="0"/>
                  </a:lnTo>
                  <a:lnTo>
                    <a:pt x="17106" y="0"/>
                  </a:lnTo>
                  <a:lnTo>
                    <a:pt x="17106" y="16288"/>
                  </a:lnTo>
                  <a:lnTo>
                    <a:pt x="30276" y="16288"/>
                  </a:lnTo>
                  <a:lnTo>
                    <a:pt x="30276" y="27199"/>
                  </a:lnTo>
                  <a:close/>
                </a:path>
              </a:pathLst>
            </a:custGeom>
            <a:solidFill>
              <a:srgbClr val="6D6E71"/>
            </a:solidFill>
            <a:ln w="7792" cap="flat">
              <a:noFill/>
              <a:prstDash val="solid"/>
              <a:miter/>
            </a:ln>
          </p:spPr>
          <p:txBody>
            <a:bodyPr rtlCol="0" anchor="ctr"/>
            <a:lstStyle/>
            <a:p>
              <a:endParaRPr lang="en-US"/>
            </a:p>
          </p:txBody>
        </p:sp>
        <p:sp>
          <p:nvSpPr>
            <p:cNvPr id="290" name="Freeform: Shape 289">
              <a:extLst>
                <a:ext uri="{FF2B5EF4-FFF2-40B4-BE49-F238E27FC236}">
                  <a16:creationId xmlns:a16="http://schemas.microsoft.com/office/drawing/2014/main" id="{C1473FAE-0C11-4256-A9A3-E8EFC00B4DC1}"/>
                </a:ext>
              </a:extLst>
            </p:cNvPr>
            <p:cNvSpPr/>
            <p:nvPr/>
          </p:nvSpPr>
          <p:spPr>
            <a:xfrm>
              <a:off x="14020530" y="6078309"/>
              <a:ext cx="51154" cy="75126"/>
            </a:xfrm>
            <a:custGeom>
              <a:avLst/>
              <a:gdLst>
                <a:gd name="connsiteX0" fmla="*/ 10328 w 51154"/>
                <a:gd name="connsiteY0" fmla="*/ 45746 h 75126"/>
                <a:gd name="connsiteX1" fmla="*/ 10328 w 51154"/>
                <a:gd name="connsiteY1" fmla="*/ 75126 h 75126"/>
                <a:gd name="connsiteX2" fmla="*/ -4870 w 51154"/>
                <a:gd name="connsiteY2" fmla="*/ 75126 h 75126"/>
                <a:gd name="connsiteX3" fmla="*/ -4870 w 51154"/>
                <a:gd name="connsiteY3" fmla="*/ 0 h 75126"/>
                <a:gd name="connsiteX4" fmla="*/ 10328 w 51154"/>
                <a:gd name="connsiteY4" fmla="*/ 0 h 75126"/>
                <a:gd name="connsiteX5" fmla="*/ 10328 w 51154"/>
                <a:gd name="connsiteY5" fmla="*/ 26731 h 75126"/>
                <a:gd name="connsiteX6" fmla="*/ 25915 w 51154"/>
                <a:gd name="connsiteY6" fmla="*/ 19717 h 75126"/>
                <a:gd name="connsiteX7" fmla="*/ 40409 w 51154"/>
                <a:gd name="connsiteY7" fmla="*/ 25795 h 75126"/>
                <a:gd name="connsiteX8" fmla="*/ 46254 w 51154"/>
                <a:gd name="connsiteY8" fmla="*/ 42005 h 75126"/>
                <a:gd name="connsiteX9" fmla="*/ 46254 w 51154"/>
                <a:gd name="connsiteY9" fmla="*/ 75126 h 75126"/>
                <a:gd name="connsiteX10" fmla="*/ 31056 w 51154"/>
                <a:gd name="connsiteY10" fmla="*/ 75126 h 75126"/>
                <a:gd name="connsiteX11" fmla="*/ 31056 w 51154"/>
                <a:gd name="connsiteY11" fmla="*/ 45356 h 75126"/>
                <a:gd name="connsiteX12" fmla="*/ 21862 w 51154"/>
                <a:gd name="connsiteY12" fmla="*/ 32809 h 75126"/>
                <a:gd name="connsiteX13" fmla="*/ 14069 w 51154"/>
                <a:gd name="connsiteY13" fmla="*/ 36082 h 75126"/>
                <a:gd name="connsiteX14" fmla="*/ 10328 w 51154"/>
                <a:gd name="connsiteY14" fmla="*/ 45746 h 75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154" h="75126">
                  <a:moveTo>
                    <a:pt x="10328" y="45746"/>
                  </a:moveTo>
                  <a:lnTo>
                    <a:pt x="10328" y="75126"/>
                  </a:lnTo>
                  <a:lnTo>
                    <a:pt x="-4870" y="75126"/>
                  </a:lnTo>
                  <a:lnTo>
                    <a:pt x="-4870" y="0"/>
                  </a:lnTo>
                  <a:lnTo>
                    <a:pt x="10328" y="0"/>
                  </a:lnTo>
                  <a:lnTo>
                    <a:pt x="10328" y="26731"/>
                  </a:lnTo>
                  <a:cubicBezTo>
                    <a:pt x="14301" y="22312"/>
                    <a:pt x="19990" y="19764"/>
                    <a:pt x="25915" y="19717"/>
                  </a:cubicBezTo>
                  <a:cubicBezTo>
                    <a:pt x="31368" y="19608"/>
                    <a:pt x="36669" y="21813"/>
                    <a:pt x="40409" y="25795"/>
                  </a:cubicBezTo>
                  <a:cubicBezTo>
                    <a:pt x="44462" y="30214"/>
                    <a:pt x="46566" y="36043"/>
                    <a:pt x="46254" y="42005"/>
                  </a:cubicBezTo>
                  <a:lnTo>
                    <a:pt x="46254" y="75126"/>
                  </a:lnTo>
                  <a:lnTo>
                    <a:pt x="31056" y="75126"/>
                  </a:lnTo>
                  <a:lnTo>
                    <a:pt x="31056" y="45356"/>
                  </a:lnTo>
                  <a:cubicBezTo>
                    <a:pt x="31056" y="37018"/>
                    <a:pt x="28019" y="32809"/>
                    <a:pt x="21862" y="32809"/>
                  </a:cubicBezTo>
                  <a:cubicBezTo>
                    <a:pt x="18902" y="32825"/>
                    <a:pt x="16093" y="34002"/>
                    <a:pt x="14069" y="36082"/>
                  </a:cubicBezTo>
                  <a:cubicBezTo>
                    <a:pt x="11497" y="38639"/>
                    <a:pt x="10172" y="42146"/>
                    <a:pt x="10328" y="45746"/>
                  </a:cubicBezTo>
                  <a:close/>
                </a:path>
              </a:pathLst>
            </a:custGeom>
            <a:solidFill>
              <a:srgbClr val="6D6E71"/>
            </a:solidFill>
            <a:ln w="7792" cap="flat">
              <a:noFill/>
              <a:prstDash val="solid"/>
              <a:miter/>
            </a:ln>
          </p:spPr>
          <p:txBody>
            <a:bodyPr rtlCol="0" anchor="ctr"/>
            <a:lstStyle/>
            <a:p>
              <a:endParaRPr lang="en-US"/>
            </a:p>
          </p:txBody>
        </p:sp>
        <p:sp>
          <p:nvSpPr>
            <p:cNvPr id="291" name="Freeform: Shape 290">
              <a:extLst>
                <a:ext uri="{FF2B5EF4-FFF2-40B4-BE49-F238E27FC236}">
                  <a16:creationId xmlns:a16="http://schemas.microsoft.com/office/drawing/2014/main" id="{955DD918-7629-4C39-ADBD-5CCA9C1F348E}"/>
                </a:ext>
              </a:extLst>
            </p:cNvPr>
            <p:cNvSpPr/>
            <p:nvPr/>
          </p:nvSpPr>
          <p:spPr>
            <a:xfrm>
              <a:off x="14082528" y="6097705"/>
              <a:ext cx="54702" cy="56598"/>
            </a:xfrm>
            <a:custGeom>
              <a:avLst/>
              <a:gdLst>
                <a:gd name="connsiteX0" fmla="*/ 45121 w 54702"/>
                <a:gd name="connsiteY0" fmla="*/ 47860 h 56598"/>
                <a:gd name="connsiteX1" fmla="*/ 23454 w 54702"/>
                <a:gd name="connsiteY1" fmla="*/ 56588 h 56598"/>
                <a:gd name="connsiteX2" fmla="*/ 2959 w 54702"/>
                <a:gd name="connsiteY2" fmla="*/ 48795 h 56598"/>
                <a:gd name="connsiteX3" fmla="*/ -4834 w 54702"/>
                <a:gd name="connsiteY3" fmla="*/ 28221 h 56598"/>
                <a:gd name="connsiteX4" fmla="*/ 3427 w 54702"/>
                <a:gd name="connsiteY4" fmla="*/ 7802 h 56598"/>
                <a:gd name="connsiteX5" fmla="*/ 22910 w 54702"/>
                <a:gd name="connsiteY5" fmla="*/ 9 h 56598"/>
                <a:gd name="connsiteX6" fmla="*/ 42005 w 54702"/>
                <a:gd name="connsiteY6" fmla="*/ 6790 h 56598"/>
                <a:gd name="connsiteX7" fmla="*/ 49798 w 54702"/>
                <a:gd name="connsiteY7" fmla="*/ 25493 h 56598"/>
                <a:gd name="connsiteX8" fmla="*/ 49798 w 54702"/>
                <a:gd name="connsiteY8" fmla="*/ 33286 h 56598"/>
                <a:gd name="connsiteX9" fmla="*/ 9740 w 54702"/>
                <a:gd name="connsiteY9" fmla="*/ 33286 h 56598"/>
                <a:gd name="connsiteX10" fmla="*/ 14417 w 54702"/>
                <a:gd name="connsiteY10" fmla="*/ 40534 h 56598"/>
                <a:gd name="connsiteX11" fmla="*/ 23302 w 54702"/>
                <a:gd name="connsiteY11" fmla="*/ 43417 h 56598"/>
                <a:gd name="connsiteX12" fmla="*/ 36472 w 54702"/>
                <a:gd name="connsiteY12" fmla="*/ 38040 h 56598"/>
                <a:gd name="connsiteX13" fmla="*/ 30547 w 54702"/>
                <a:gd name="connsiteY13" fmla="*/ 15518 h 56598"/>
                <a:gd name="connsiteX14" fmla="*/ 22754 w 54702"/>
                <a:gd name="connsiteY14" fmla="*/ 12868 h 56598"/>
                <a:gd name="connsiteX15" fmla="*/ 14493 w 54702"/>
                <a:gd name="connsiteY15" fmla="*/ 15596 h 56598"/>
                <a:gd name="connsiteX16" fmla="*/ 10128 w 54702"/>
                <a:gd name="connsiteY16" fmla="*/ 22999 h 56598"/>
                <a:gd name="connsiteX17" fmla="*/ 34056 w 54702"/>
                <a:gd name="connsiteY17" fmla="*/ 22999 h 56598"/>
                <a:gd name="connsiteX18" fmla="*/ 30547 w 54702"/>
                <a:gd name="connsiteY18" fmla="*/ 15518 h 56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4702" h="56598">
                  <a:moveTo>
                    <a:pt x="45121" y="47860"/>
                  </a:moveTo>
                  <a:cubicBezTo>
                    <a:pt x="39276" y="53463"/>
                    <a:pt x="31559" y="56596"/>
                    <a:pt x="23454" y="56588"/>
                  </a:cubicBezTo>
                  <a:cubicBezTo>
                    <a:pt x="15897" y="56799"/>
                    <a:pt x="8492" y="54001"/>
                    <a:pt x="2959" y="48795"/>
                  </a:cubicBezTo>
                  <a:cubicBezTo>
                    <a:pt x="-2418" y="43340"/>
                    <a:pt x="-5222" y="35874"/>
                    <a:pt x="-4834" y="28221"/>
                  </a:cubicBezTo>
                  <a:cubicBezTo>
                    <a:pt x="-5222" y="20537"/>
                    <a:pt x="-2182" y="13071"/>
                    <a:pt x="3427" y="7802"/>
                  </a:cubicBezTo>
                  <a:cubicBezTo>
                    <a:pt x="8648" y="2753"/>
                    <a:pt x="15661" y="-45"/>
                    <a:pt x="22910" y="9"/>
                  </a:cubicBezTo>
                  <a:cubicBezTo>
                    <a:pt x="29923" y="-170"/>
                    <a:pt x="36704" y="2246"/>
                    <a:pt x="42005" y="6790"/>
                  </a:cubicBezTo>
                  <a:cubicBezTo>
                    <a:pt x="47302" y="11512"/>
                    <a:pt x="50186" y="18402"/>
                    <a:pt x="49798" y="25493"/>
                  </a:cubicBezTo>
                  <a:lnTo>
                    <a:pt x="49798" y="33286"/>
                  </a:lnTo>
                  <a:lnTo>
                    <a:pt x="9740" y="33286"/>
                  </a:lnTo>
                  <a:cubicBezTo>
                    <a:pt x="10208" y="36255"/>
                    <a:pt x="11920" y="38882"/>
                    <a:pt x="14417" y="40534"/>
                  </a:cubicBezTo>
                  <a:cubicBezTo>
                    <a:pt x="16989" y="42412"/>
                    <a:pt x="20105" y="43417"/>
                    <a:pt x="23302" y="43417"/>
                  </a:cubicBezTo>
                  <a:cubicBezTo>
                    <a:pt x="28287" y="43589"/>
                    <a:pt x="33043" y="41633"/>
                    <a:pt x="36472" y="38040"/>
                  </a:cubicBezTo>
                  <a:close/>
                  <a:moveTo>
                    <a:pt x="30547" y="15518"/>
                  </a:moveTo>
                  <a:cubicBezTo>
                    <a:pt x="28367" y="13733"/>
                    <a:pt x="25558" y="12790"/>
                    <a:pt x="22754" y="12868"/>
                  </a:cubicBezTo>
                  <a:cubicBezTo>
                    <a:pt x="19793" y="12876"/>
                    <a:pt x="16909" y="13835"/>
                    <a:pt x="14493" y="15596"/>
                  </a:cubicBezTo>
                  <a:cubicBezTo>
                    <a:pt x="12076" y="17373"/>
                    <a:pt x="10520" y="20038"/>
                    <a:pt x="10128" y="22999"/>
                  </a:cubicBezTo>
                  <a:lnTo>
                    <a:pt x="34056" y="22999"/>
                  </a:lnTo>
                  <a:cubicBezTo>
                    <a:pt x="33900" y="20147"/>
                    <a:pt x="32651" y="17466"/>
                    <a:pt x="30547" y="15518"/>
                  </a:cubicBezTo>
                  <a:close/>
                </a:path>
              </a:pathLst>
            </a:custGeom>
            <a:solidFill>
              <a:srgbClr val="6D6E71"/>
            </a:solidFill>
            <a:ln w="7792" cap="flat">
              <a:noFill/>
              <a:prstDash val="solid"/>
              <a:miter/>
            </a:ln>
          </p:spPr>
          <p:txBody>
            <a:bodyPr rtlCol="0" anchor="ctr"/>
            <a:lstStyle/>
            <a:p>
              <a:endParaRPr lang="en-US"/>
            </a:p>
          </p:txBody>
        </p:sp>
        <p:sp>
          <p:nvSpPr>
            <p:cNvPr id="292" name="Freeform: Shape 291">
              <a:extLst>
                <a:ext uri="{FF2B5EF4-FFF2-40B4-BE49-F238E27FC236}">
                  <a16:creationId xmlns:a16="http://schemas.microsoft.com/office/drawing/2014/main" id="{F8ADD11F-003A-419E-880A-4EAB3E011D6F}"/>
                </a:ext>
              </a:extLst>
            </p:cNvPr>
            <p:cNvSpPr/>
            <p:nvPr/>
          </p:nvSpPr>
          <p:spPr>
            <a:xfrm>
              <a:off x="14147869" y="6097714"/>
              <a:ext cx="31564" cy="55487"/>
            </a:xfrm>
            <a:custGeom>
              <a:avLst/>
              <a:gdLst>
                <a:gd name="connsiteX0" fmla="*/ 23811 w 31564"/>
                <a:gd name="connsiteY0" fmla="*/ 14574 h 55487"/>
                <a:gd name="connsiteX1" fmla="*/ 13681 w 31564"/>
                <a:gd name="connsiteY1" fmla="*/ 19405 h 55487"/>
                <a:gd name="connsiteX2" fmla="*/ 10328 w 31564"/>
                <a:gd name="connsiteY2" fmla="*/ 32108 h 55487"/>
                <a:gd name="connsiteX3" fmla="*/ 10328 w 31564"/>
                <a:gd name="connsiteY3" fmla="*/ 55488 h 55487"/>
                <a:gd name="connsiteX4" fmla="*/ -4870 w 31564"/>
                <a:gd name="connsiteY4" fmla="*/ 55488 h 55487"/>
                <a:gd name="connsiteX5" fmla="*/ -4870 w 31564"/>
                <a:gd name="connsiteY5" fmla="*/ 936 h 55487"/>
                <a:gd name="connsiteX6" fmla="*/ 10328 w 31564"/>
                <a:gd name="connsiteY6" fmla="*/ 936 h 55487"/>
                <a:gd name="connsiteX7" fmla="*/ 10328 w 31564"/>
                <a:gd name="connsiteY7" fmla="*/ 8105 h 55487"/>
                <a:gd name="connsiteX8" fmla="*/ 17734 w 31564"/>
                <a:gd name="connsiteY8" fmla="*/ 2416 h 55487"/>
                <a:gd name="connsiteX9" fmla="*/ 26695 w 31564"/>
                <a:gd name="connsiteY9" fmla="*/ 0 h 55487"/>
                <a:gd name="connsiteX10" fmla="*/ 26695 w 31564"/>
                <a:gd name="connsiteY10" fmla="*/ 14262 h 5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564" h="55487">
                  <a:moveTo>
                    <a:pt x="23811" y="14574"/>
                  </a:moveTo>
                  <a:cubicBezTo>
                    <a:pt x="19838" y="14340"/>
                    <a:pt x="16017" y="16163"/>
                    <a:pt x="13681" y="19405"/>
                  </a:cubicBezTo>
                  <a:cubicBezTo>
                    <a:pt x="11341" y="23208"/>
                    <a:pt x="10172" y="27635"/>
                    <a:pt x="10328" y="32108"/>
                  </a:cubicBezTo>
                  <a:lnTo>
                    <a:pt x="10328" y="55488"/>
                  </a:lnTo>
                  <a:lnTo>
                    <a:pt x="-4870" y="55488"/>
                  </a:lnTo>
                  <a:lnTo>
                    <a:pt x="-4870" y="936"/>
                  </a:lnTo>
                  <a:lnTo>
                    <a:pt x="10328" y="936"/>
                  </a:lnTo>
                  <a:lnTo>
                    <a:pt x="10328" y="8105"/>
                  </a:lnTo>
                  <a:cubicBezTo>
                    <a:pt x="12433" y="5783"/>
                    <a:pt x="14925" y="3858"/>
                    <a:pt x="17734" y="2416"/>
                  </a:cubicBezTo>
                  <a:cubicBezTo>
                    <a:pt x="20538" y="943"/>
                    <a:pt x="23578" y="117"/>
                    <a:pt x="26695" y="0"/>
                  </a:cubicBezTo>
                  <a:lnTo>
                    <a:pt x="26695" y="14262"/>
                  </a:lnTo>
                  <a:close/>
                </a:path>
              </a:pathLst>
            </a:custGeom>
            <a:solidFill>
              <a:srgbClr val="6D6E71"/>
            </a:solidFill>
            <a:ln w="7792" cap="flat">
              <a:noFill/>
              <a:prstDash val="solid"/>
              <a:miter/>
            </a:ln>
          </p:spPr>
          <p:txBody>
            <a:bodyPr rtlCol="0" anchor="ctr"/>
            <a:lstStyle/>
            <a:p>
              <a:endParaRPr lang="en-US"/>
            </a:p>
          </p:txBody>
        </p:sp>
        <p:sp>
          <p:nvSpPr>
            <p:cNvPr id="293" name="Freeform: Shape 292">
              <a:extLst>
                <a:ext uri="{FF2B5EF4-FFF2-40B4-BE49-F238E27FC236}">
                  <a16:creationId xmlns:a16="http://schemas.microsoft.com/office/drawing/2014/main" id="{C1E42481-1857-459F-8D57-F6A7AE180EE0}"/>
                </a:ext>
              </a:extLst>
            </p:cNvPr>
            <p:cNvSpPr/>
            <p:nvPr/>
          </p:nvSpPr>
          <p:spPr>
            <a:xfrm>
              <a:off x="14212711" y="6082673"/>
              <a:ext cx="40058" cy="71624"/>
            </a:xfrm>
            <a:custGeom>
              <a:avLst/>
              <a:gdLst>
                <a:gd name="connsiteX0" fmla="*/ 16794 w 40058"/>
                <a:gd name="connsiteY0" fmla="*/ 27199 h 71624"/>
                <a:gd name="connsiteX1" fmla="*/ 16794 w 40058"/>
                <a:gd name="connsiteY1" fmla="*/ 51669 h 71624"/>
                <a:gd name="connsiteX2" fmla="*/ 18430 w 40058"/>
                <a:gd name="connsiteY2" fmla="*/ 56579 h 71624"/>
                <a:gd name="connsiteX3" fmla="*/ 22326 w 40058"/>
                <a:gd name="connsiteY3" fmla="*/ 58293 h 71624"/>
                <a:gd name="connsiteX4" fmla="*/ 29499 w 40058"/>
                <a:gd name="connsiteY4" fmla="*/ 54475 h 71624"/>
                <a:gd name="connsiteX5" fmla="*/ 35188 w 40058"/>
                <a:gd name="connsiteY5" fmla="*/ 65151 h 71624"/>
                <a:gd name="connsiteX6" fmla="*/ 20222 w 40058"/>
                <a:gd name="connsiteY6" fmla="*/ 71619 h 71624"/>
                <a:gd name="connsiteX7" fmla="*/ 1519 w 40058"/>
                <a:gd name="connsiteY7" fmla="*/ 53727 h 71624"/>
                <a:gd name="connsiteX8" fmla="*/ 1519 w 40058"/>
                <a:gd name="connsiteY8" fmla="*/ 52370 h 71624"/>
                <a:gd name="connsiteX9" fmla="*/ 1519 w 40058"/>
                <a:gd name="connsiteY9" fmla="*/ 27199 h 71624"/>
                <a:gd name="connsiteX10" fmla="*/ -4870 w 40058"/>
                <a:gd name="connsiteY10" fmla="*/ 27199 h 71624"/>
                <a:gd name="connsiteX11" fmla="*/ -4870 w 40058"/>
                <a:gd name="connsiteY11" fmla="*/ 16288 h 71624"/>
                <a:gd name="connsiteX12" fmla="*/ 1519 w 40058"/>
                <a:gd name="connsiteY12" fmla="*/ 16288 h 71624"/>
                <a:gd name="connsiteX13" fmla="*/ 1519 w 40058"/>
                <a:gd name="connsiteY13" fmla="*/ 0 h 71624"/>
                <a:gd name="connsiteX14" fmla="*/ 17106 w 40058"/>
                <a:gd name="connsiteY14" fmla="*/ 0 h 71624"/>
                <a:gd name="connsiteX15" fmla="*/ 17106 w 40058"/>
                <a:gd name="connsiteY15" fmla="*/ 16288 h 71624"/>
                <a:gd name="connsiteX16" fmla="*/ 30276 w 40058"/>
                <a:gd name="connsiteY16" fmla="*/ 16288 h 71624"/>
                <a:gd name="connsiteX17" fmla="*/ 30276 w 40058"/>
                <a:gd name="connsiteY17" fmla="*/ 27199 h 7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058" h="71624">
                  <a:moveTo>
                    <a:pt x="16794" y="27199"/>
                  </a:moveTo>
                  <a:lnTo>
                    <a:pt x="16794" y="51669"/>
                  </a:lnTo>
                  <a:cubicBezTo>
                    <a:pt x="16718" y="53454"/>
                    <a:pt x="17262" y="55199"/>
                    <a:pt x="18430" y="56579"/>
                  </a:cubicBezTo>
                  <a:cubicBezTo>
                    <a:pt x="19446" y="57685"/>
                    <a:pt x="20846" y="58309"/>
                    <a:pt x="22326" y="58293"/>
                  </a:cubicBezTo>
                  <a:cubicBezTo>
                    <a:pt x="25211" y="58278"/>
                    <a:pt x="27859" y="56852"/>
                    <a:pt x="29499" y="54475"/>
                  </a:cubicBezTo>
                  <a:lnTo>
                    <a:pt x="35188" y="65151"/>
                  </a:lnTo>
                  <a:cubicBezTo>
                    <a:pt x="31212" y="69125"/>
                    <a:pt x="25835" y="71440"/>
                    <a:pt x="20222" y="71619"/>
                  </a:cubicBezTo>
                  <a:cubicBezTo>
                    <a:pt x="10093" y="71845"/>
                    <a:pt x="1755" y="63834"/>
                    <a:pt x="1519" y="53727"/>
                  </a:cubicBezTo>
                  <a:cubicBezTo>
                    <a:pt x="1519" y="53274"/>
                    <a:pt x="1519" y="52822"/>
                    <a:pt x="1519" y="52370"/>
                  </a:cubicBezTo>
                  <a:lnTo>
                    <a:pt x="1519" y="27199"/>
                  </a:lnTo>
                  <a:lnTo>
                    <a:pt x="-4870" y="27199"/>
                  </a:lnTo>
                  <a:lnTo>
                    <a:pt x="-4870" y="16288"/>
                  </a:lnTo>
                  <a:lnTo>
                    <a:pt x="1519" y="16288"/>
                  </a:lnTo>
                  <a:lnTo>
                    <a:pt x="1519" y="0"/>
                  </a:lnTo>
                  <a:lnTo>
                    <a:pt x="17106" y="0"/>
                  </a:lnTo>
                  <a:lnTo>
                    <a:pt x="17106" y="16288"/>
                  </a:lnTo>
                  <a:lnTo>
                    <a:pt x="30276" y="16288"/>
                  </a:lnTo>
                  <a:lnTo>
                    <a:pt x="30276" y="27199"/>
                  </a:lnTo>
                  <a:close/>
                </a:path>
              </a:pathLst>
            </a:custGeom>
            <a:solidFill>
              <a:srgbClr val="6D6E71"/>
            </a:solidFill>
            <a:ln w="7792" cap="flat">
              <a:noFill/>
              <a:prstDash val="solid"/>
              <a:miter/>
            </a:ln>
          </p:spPr>
          <p:txBody>
            <a:bodyPr rtlCol="0" anchor="ctr"/>
            <a:lstStyle/>
            <a:p>
              <a:endParaRPr lang="en-US"/>
            </a:p>
          </p:txBody>
        </p:sp>
        <p:sp>
          <p:nvSpPr>
            <p:cNvPr id="294" name="Freeform: Shape 293">
              <a:extLst>
                <a:ext uri="{FF2B5EF4-FFF2-40B4-BE49-F238E27FC236}">
                  <a16:creationId xmlns:a16="http://schemas.microsoft.com/office/drawing/2014/main" id="{AF1DF412-37DA-4F50-ADBE-329AECDCC575}"/>
                </a:ext>
              </a:extLst>
            </p:cNvPr>
            <p:cNvSpPr/>
            <p:nvPr/>
          </p:nvSpPr>
          <p:spPr>
            <a:xfrm>
              <a:off x="14260794" y="6078309"/>
              <a:ext cx="51529" cy="75126"/>
            </a:xfrm>
            <a:custGeom>
              <a:avLst/>
              <a:gdLst>
                <a:gd name="connsiteX0" fmla="*/ 10717 w 51529"/>
                <a:gd name="connsiteY0" fmla="*/ 45746 h 75126"/>
                <a:gd name="connsiteX1" fmla="*/ 10717 w 51529"/>
                <a:gd name="connsiteY1" fmla="*/ 75126 h 75126"/>
                <a:gd name="connsiteX2" fmla="*/ -4870 w 51529"/>
                <a:gd name="connsiteY2" fmla="*/ 75126 h 75126"/>
                <a:gd name="connsiteX3" fmla="*/ -4870 w 51529"/>
                <a:gd name="connsiteY3" fmla="*/ 0 h 75126"/>
                <a:gd name="connsiteX4" fmla="*/ 10717 w 51529"/>
                <a:gd name="connsiteY4" fmla="*/ 0 h 75126"/>
                <a:gd name="connsiteX5" fmla="*/ 10717 w 51529"/>
                <a:gd name="connsiteY5" fmla="*/ 26731 h 75126"/>
                <a:gd name="connsiteX6" fmla="*/ 26303 w 51529"/>
                <a:gd name="connsiteY6" fmla="*/ 19717 h 75126"/>
                <a:gd name="connsiteX7" fmla="*/ 40721 w 51529"/>
                <a:gd name="connsiteY7" fmla="*/ 25795 h 75126"/>
                <a:gd name="connsiteX8" fmla="*/ 46642 w 51529"/>
                <a:gd name="connsiteY8" fmla="*/ 42005 h 75126"/>
                <a:gd name="connsiteX9" fmla="*/ 46642 w 51529"/>
                <a:gd name="connsiteY9" fmla="*/ 75126 h 75126"/>
                <a:gd name="connsiteX10" fmla="*/ 31448 w 51529"/>
                <a:gd name="connsiteY10" fmla="*/ 75126 h 75126"/>
                <a:gd name="connsiteX11" fmla="*/ 31448 w 51529"/>
                <a:gd name="connsiteY11" fmla="*/ 45356 h 75126"/>
                <a:gd name="connsiteX12" fmla="*/ 22174 w 51529"/>
                <a:gd name="connsiteY12" fmla="*/ 32809 h 75126"/>
                <a:gd name="connsiteX13" fmla="*/ 14381 w 51529"/>
                <a:gd name="connsiteY13" fmla="*/ 36082 h 75126"/>
                <a:gd name="connsiteX14" fmla="*/ 10717 w 51529"/>
                <a:gd name="connsiteY14" fmla="*/ 45746 h 75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529" h="75126">
                  <a:moveTo>
                    <a:pt x="10717" y="45746"/>
                  </a:moveTo>
                  <a:lnTo>
                    <a:pt x="10717" y="75126"/>
                  </a:lnTo>
                  <a:lnTo>
                    <a:pt x="-4870" y="75126"/>
                  </a:lnTo>
                  <a:lnTo>
                    <a:pt x="-4870" y="0"/>
                  </a:lnTo>
                  <a:lnTo>
                    <a:pt x="10717" y="0"/>
                  </a:lnTo>
                  <a:lnTo>
                    <a:pt x="10717" y="26731"/>
                  </a:lnTo>
                  <a:cubicBezTo>
                    <a:pt x="14689" y="22312"/>
                    <a:pt x="20382" y="19764"/>
                    <a:pt x="26303" y="19717"/>
                  </a:cubicBezTo>
                  <a:cubicBezTo>
                    <a:pt x="31760" y="19608"/>
                    <a:pt x="36981" y="21821"/>
                    <a:pt x="40721" y="25795"/>
                  </a:cubicBezTo>
                  <a:cubicBezTo>
                    <a:pt x="44774" y="30199"/>
                    <a:pt x="46878" y="36028"/>
                    <a:pt x="46642" y="42005"/>
                  </a:cubicBezTo>
                  <a:lnTo>
                    <a:pt x="46642" y="75126"/>
                  </a:lnTo>
                  <a:lnTo>
                    <a:pt x="31448" y="75126"/>
                  </a:lnTo>
                  <a:lnTo>
                    <a:pt x="31448" y="45356"/>
                  </a:lnTo>
                  <a:cubicBezTo>
                    <a:pt x="31448" y="37018"/>
                    <a:pt x="28327" y="32809"/>
                    <a:pt x="22174" y="32809"/>
                  </a:cubicBezTo>
                  <a:cubicBezTo>
                    <a:pt x="19210" y="32825"/>
                    <a:pt x="16405" y="34002"/>
                    <a:pt x="14381" y="36082"/>
                  </a:cubicBezTo>
                  <a:cubicBezTo>
                    <a:pt x="11885" y="38654"/>
                    <a:pt x="10561" y="42153"/>
                    <a:pt x="10717" y="45746"/>
                  </a:cubicBezTo>
                  <a:close/>
                </a:path>
              </a:pathLst>
            </a:custGeom>
            <a:solidFill>
              <a:srgbClr val="6D6E71"/>
            </a:solidFill>
            <a:ln w="7792" cap="flat">
              <a:noFill/>
              <a:prstDash val="solid"/>
              <a:miter/>
            </a:ln>
          </p:spPr>
          <p:txBody>
            <a:bodyPr rtlCol="0" anchor="ctr"/>
            <a:lstStyle/>
            <a:p>
              <a:endParaRPr lang="en-US"/>
            </a:p>
          </p:txBody>
        </p:sp>
        <p:sp>
          <p:nvSpPr>
            <p:cNvPr id="295" name="Freeform: Shape 294">
              <a:extLst>
                <a:ext uri="{FF2B5EF4-FFF2-40B4-BE49-F238E27FC236}">
                  <a16:creationId xmlns:a16="http://schemas.microsoft.com/office/drawing/2014/main" id="{0E3E3578-4658-487F-87C8-DBE2E7E86B9E}"/>
                </a:ext>
              </a:extLst>
            </p:cNvPr>
            <p:cNvSpPr/>
            <p:nvPr/>
          </p:nvSpPr>
          <p:spPr>
            <a:xfrm>
              <a:off x="14322644" y="6098701"/>
              <a:ext cx="49203" cy="55990"/>
            </a:xfrm>
            <a:custGeom>
              <a:avLst/>
              <a:gdLst>
                <a:gd name="connsiteX0" fmla="*/ 44333 w 49203"/>
                <a:gd name="connsiteY0" fmla="*/ 54734 h 55990"/>
                <a:gd name="connsiteX1" fmla="*/ 30071 w 49203"/>
                <a:gd name="connsiteY1" fmla="*/ 54734 h 55990"/>
                <a:gd name="connsiteX2" fmla="*/ 30071 w 49203"/>
                <a:gd name="connsiteY2" fmla="*/ 48188 h 55990"/>
                <a:gd name="connsiteX3" fmla="*/ 15577 w 49203"/>
                <a:gd name="connsiteY3" fmla="*/ 55982 h 55990"/>
                <a:gd name="connsiteX4" fmla="*/ 1003 w 49203"/>
                <a:gd name="connsiteY4" fmla="*/ 50916 h 55990"/>
                <a:gd name="connsiteX5" fmla="*/ -4842 w 49203"/>
                <a:gd name="connsiteY5" fmla="*/ 37589 h 55990"/>
                <a:gd name="connsiteX6" fmla="*/ 1239 w 49203"/>
                <a:gd name="connsiteY6" fmla="*/ 25042 h 55990"/>
                <a:gd name="connsiteX7" fmla="*/ 17837 w 49203"/>
                <a:gd name="connsiteY7" fmla="*/ 20912 h 55990"/>
                <a:gd name="connsiteX8" fmla="*/ 29135 w 49203"/>
                <a:gd name="connsiteY8" fmla="*/ 20912 h 55990"/>
                <a:gd name="connsiteX9" fmla="*/ 29135 w 49203"/>
                <a:gd name="connsiteY9" fmla="*/ 20912 h 55990"/>
                <a:gd name="connsiteX10" fmla="*/ 19942 w 49203"/>
                <a:gd name="connsiteY10" fmla="*/ 12183 h 55990"/>
                <a:gd name="connsiteX11" fmla="*/ 11601 w 49203"/>
                <a:gd name="connsiteY11" fmla="*/ 13742 h 55990"/>
                <a:gd name="connsiteX12" fmla="*/ 3807 w 49203"/>
                <a:gd name="connsiteY12" fmla="*/ 17639 h 55990"/>
                <a:gd name="connsiteX13" fmla="*/ -2970 w 49203"/>
                <a:gd name="connsiteY13" fmla="*/ 7819 h 55990"/>
                <a:gd name="connsiteX14" fmla="*/ 21578 w 49203"/>
                <a:gd name="connsiteY14" fmla="*/ 26 h 55990"/>
                <a:gd name="connsiteX15" fmla="*/ 37788 w 49203"/>
                <a:gd name="connsiteY15" fmla="*/ 5014 h 55990"/>
                <a:gd name="connsiteX16" fmla="*/ 44021 w 49203"/>
                <a:gd name="connsiteY16" fmla="*/ 20600 h 55990"/>
                <a:gd name="connsiteX17" fmla="*/ 28747 w 49203"/>
                <a:gd name="connsiteY17" fmla="*/ 34005 h 55990"/>
                <a:gd name="connsiteX18" fmla="*/ 28747 w 49203"/>
                <a:gd name="connsiteY18" fmla="*/ 31355 h 55990"/>
                <a:gd name="connsiteX19" fmla="*/ 19238 w 49203"/>
                <a:gd name="connsiteY19" fmla="*/ 31355 h 55990"/>
                <a:gd name="connsiteX20" fmla="*/ 10120 w 49203"/>
                <a:gd name="connsiteY20" fmla="*/ 37044 h 55990"/>
                <a:gd name="connsiteX21" fmla="*/ 12304 w 49203"/>
                <a:gd name="connsiteY21" fmla="*/ 41564 h 55990"/>
                <a:gd name="connsiteX22" fmla="*/ 18538 w 49203"/>
                <a:gd name="connsiteY22" fmla="*/ 43123 h 55990"/>
                <a:gd name="connsiteX23" fmla="*/ 25707 w 49203"/>
                <a:gd name="connsiteY23" fmla="*/ 40629 h 55990"/>
                <a:gd name="connsiteX24" fmla="*/ 29059 w 49203"/>
                <a:gd name="connsiteY24" fmla="*/ 34005 h 55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9203" h="55990">
                  <a:moveTo>
                    <a:pt x="44333" y="54734"/>
                  </a:moveTo>
                  <a:lnTo>
                    <a:pt x="30071" y="54734"/>
                  </a:lnTo>
                  <a:lnTo>
                    <a:pt x="30071" y="48188"/>
                  </a:lnTo>
                  <a:cubicBezTo>
                    <a:pt x="26799" y="52989"/>
                    <a:pt x="21422" y="55904"/>
                    <a:pt x="15577" y="55982"/>
                  </a:cubicBezTo>
                  <a:cubicBezTo>
                    <a:pt x="10276" y="56137"/>
                    <a:pt x="5055" y="54337"/>
                    <a:pt x="1003" y="50916"/>
                  </a:cubicBezTo>
                  <a:cubicBezTo>
                    <a:pt x="-2894" y="47604"/>
                    <a:pt x="-4998" y="42694"/>
                    <a:pt x="-4842" y="37589"/>
                  </a:cubicBezTo>
                  <a:cubicBezTo>
                    <a:pt x="-5154" y="32633"/>
                    <a:pt x="-2814" y="27871"/>
                    <a:pt x="1239" y="25042"/>
                  </a:cubicBezTo>
                  <a:cubicBezTo>
                    <a:pt x="6224" y="22050"/>
                    <a:pt x="11992" y="20616"/>
                    <a:pt x="17837" y="20912"/>
                  </a:cubicBezTo>
                  <a:lnTo>
                    <a:pt x="29135" y="20912"/>
                  </a:lnTo>
                  <a:lnTo>
                    <a:pt x="29135" y="20912"/>
                  </a:lnTo>
                  <a:cubicBezTo>
                    <a:pt x="29135" y="15067"/>
                    <a:pt x="26099" y="12183"/>
                    <a:pt x="19942" y="12183"/>
                  </a:cubicBezTo>
                  <a:cubicBezTo>
                    <a:pt x="17057" y="12238"/>
                    <a:pt x="14253" y="12768"/>
                    <a:pt x="11601" y="13742"/>
                  </a:cubicBezTo>
                  <a:cubicBezTo>
                    <a:pt x="8796" y="14662"/>
                    <a:pt x="6224" y="15971"/>
                    <a:pt x="3807" y="17639"/>
                  </a:cubicBezTo>
                  <a:lnTo>
                    <a:pt x="-2970" y="7819"/>
                  </a:lnTo>
                  <a:cubicBezTo>
                    <a:pt x="4199" y="2660"/>
                    <a:pt x="12773" y="-67"/>
                    <a:pt x="21578" y="26"/>
                  </a:cubicBezTo>
                  <a:cubicBezTo>
                    <a:pt x="27423" y="-239"/>
                    <a:pt x="33112" y="1522"/>
                    <a:pt x="37788" y="5014"/>
                  </a:cubicBezTo>
                  <a:cubicBezTo>
                    <a:pt x="42229" y="8934"/>
                    <a:pt x="44489" y="14709"/>
                    <a:pt x="44021" y="20600"/>
                  </a:cubicBezTo>
                  <a:close/>
                  <a:moveTo>
                    <a:pt x="28747" y="34005"/>
                  </a:moveTo>
                  <a:lnTo>
                    <a:pt x="28747" y="31355"/>
                  </a:lnTo>
                  <a:lnTo>
                    <a:pt x="19238" y="31355"/>
                  </a:lnTo>
                  <a:cubicBezTo>
                    <a:pt x="13161" y="31355"/>
                    <a:pt x="10120" y="33225"/>
                    <a:pt x="10120" y="37044"/>
                  </a:cubicBezTo>
                  <a:cubicBezTo>
                    <a:pt x="10044" y="38821"/>
                    <a:pt x="10824" y="40527"/>
                    <a:pt x="12304" y="41564"/>
                  </a:cubicBezTo>
                  <a:cubicBezTo>
                    <a:pt x="14173" y="42702"/>
                    <a:pt x="16357" y="43247"/>
                    <a:pt x="18538" y="43123"/>
                  </a:cubicBezTo>
                  <a:cubicBezTo>
                    <a:pt x="21110" y="43146"/>
                    <a:pt x="23682" y="42265"/>
                    <a:pt x="25707" y="40629"/>
                  </a:cubicBezTo>
                  <a:cubicBezTo>
                    <a:pt x="27891" y="39125"/>
                    <a:pt x="29135" y="36638"/>
                    <a:pt x="29059" y="34005"/>
                  </a:cubicBezTo>
                  <a:close/>
                </a:path>
              </a:pathLst>
            </a:custGeom>
            <a:solidFill>
              <a:srgbClr val="6D6E71"/>
            </a:solidFill>
            <a:ln w="7792" cap="flat">
              <a:noFill/>
              <a:prstDash val="solid"/>
              <a:miter/>
            </a:ln>
          </p:spPr>
          <p:txBody>
            <a:bodyPr rtlCol="0" anchor="ctr"/>
            <a:lstStyle/>
            <a:p>
              <a:endParaRPr lang="en-US"/>
            </a:p>
          </p:txBody>
        </p:sp>
        <p:sp>
          <p:nvSpPr>
            <p:cNvPr id="296" name="Freeform: Shape 295">
              <a:extLst>
                <a:ext uri="{FF2B5EF4-FFF2-40B4-BE49-F238E27FC236}">
                  <a16:creationId xmlns:a16="http://schemas.microsoft.com/office/drawing/2014/main" id="{31CC05CF-AE6D-48C4-9BA4-3DFF14B9122F}"/>
                </a:ext>
              </a:extLst>
            </p:cNvPr>
            <p:cNvSpPr/>
            <p:nvPr/>
          </p:nvSpPr>
          <p:spPr>
            <a:xfrm>
              <a:off x="14385485" y="6097943"/>
              <a:ext cx="51466" cy="55491"/>
            </a:xfrm>
            <a:custGeom>
              <a:avLst/>
              <a:gdLst>
                <a:gd name="connsiteX0" fmla="*/ 10717 w 51466"/>
                <a:gd name="connsiteY0" fmla="*/ 25098 h 55491"/>
                <a:gd name="connsiteX1" fmla="*/ 10717 w 51466"/>
                <a:gd name="connsiteY1" fmla="*/ 55492 h 55491"/>
                <a:gd name="connsiteX2" fmla="*/ -4870 w 51466"/>
                <a:gd name="connsiteY2" fmla="*/ 55492 h 55491"/>
                <a:gd name="connsiteX3" fmla="*/ -4870 w 51466"/>
                <a:gd name="connsiteY3" fmla="*/ 940 h 55491"/>
                <a:gd name="connsiteX4" fmla="*/ 10717 w 51466"/>
                <a:gd name="connsiteY4" fmla="*/ 940 h 55491"/>
                <a:gd name="connsiteX5" fmla="*/ 10717 w 51466"/>
                <a:gd name="connsiteY5" fmla="*/ 7018 h 55491"/>
                <a:gd name="connsiteX6" fmla="*/ 26303 w 51466"/>
                <a:gd name="connsiteY6" fmla="*/ 4 h 55491"/>
                <a:gd name="connsiteX7" fmla="*/ 40797 w 51466"/>
                <a:gd name="connsiteY7" fmla="*/ 6083 h 55491"/>
                <a:gd name="connsiteX8" fmla="*/ 46566 w 51466"/>
                <a:gd name="connsiteY8" fmla="*/ 22293 h 55491"/>
                <a:gd name="connsiteX9" fmla="*/ 46566 w 51466"/>
                <a:gd name="connsiteY9" fmla="*/ 55414 h 55491"/>
                <a:gd name="connsiteX10" fmla="*/ 31368 w 51466"/>
                <a:gd name="connsiteY10" fmla="*/ 55414 h 55491"/>
                <a:gd name="connsiteX11" fmla="*/ 31368 w 51466"/>
                <a:gd name="connsiteY11" fmla="*/ 24241 h 55491"/>
                <a:gd name="connsiteX12" fmla="*/ 22174 w 51466"/>
                <a:gd name="connsiteY12" fmla="*/ 11694 h 55491"/>
                <a:gd name="connsiteX13" fmla="*/ 14381 w 51466"/>
                <a:gd name="connsiteY13" fmla="*/ 14967 h 55491"/>
                <a:gd name="connsiteX14" fmla="*/ 10717 w 51466"/>
                <a:gd name="connsiteY14" fmla="*/ 25098 h 55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466" h="55491">
                  <a:moveTo>
                    <a:pt x="10717" y="25098"/>
                  </a:moveTo>
                  <a:lnTo>
                    <a:pt x="10717" y="55492"/>
                  </a:lnTo>
                  <a:lnTo>
                    <a:pt x="-4870" y="55492"/>
                  </a:lnTo>
                  <a:lnTo>
                    <a:pt x="-4870" y="940"/>
                  </a:lnTo>
                  <a:lnTo>
                    <a:pt x="10717" y="940"/>
                  </a:lnTo>
                  <a:lnTo>
                    <a:pt x="10717" y="7018"/>
                  </a:lnTo>
                  <a:cubicBezTo>
                    <a:pt x="14689" y="2584"/>
                    <a:pt x="20382" y="36"/>
                    <a:pt x="26303" y="4"/>
                  </a:cubicBezTo>
                  <a:cubicBezTo>
                    <a:pt x="31760" y="-113"/>
                    <a:pt x="37057" y="2093"/>
                    <a:pt x="40797" y="6083"/>
                  </a:cubicBezTo>
                  <a:cubicBezTo>
                    <a:pt x="44774" y="10510"/>
                    <a:pt x="46878" y="16339"/>
                    <a:pt x="46566" y="22293"/>
                  </a:cubicBezTo>
                  <a:lnTo>
                    <a:pt x="46566" y="55414"/>
                  </a:lnTo>
                  <a:lnTo>
                    <a:pt x="31368" y="55414"/>
                  </a:lnTo>
                  <a:lnTo>
                    <a:pt x="31368" y="24241"/>
                  </a:lnTo>
                  <a:cubicBezTo>
                    <a:pt x="31368" y="15902"/>
                    <a:pt x="28327" y="11694"/>
                    <a:pt x="22174" y="11694"/>
                  </a:cubicBezTo>
                  <a:cubicBezTo>
                    <a:pt x="19210" y="11710"/>
                    <a:pt x="16405" y="12887"/>
                    <a:pt x="14381" y="14967"/>
                  </a:cubicBezTo>
                  <a:cubicBezTo>
                    <a:pt x="11729" y="17648"/>
                    <a:pt x="10405" y="21350"/>
                    <a:pt x="10717" y="25098"/>
                  </a:cubicBezTo>
                  <a:close/>
                </a:path>
              </a:pathLst>
            </a:custGeom>
            <a:solidFill>
              <a:srgbClr val="6D6E71"/>
            </a:solidFill>
            <a:ln w="7792" cap="flat">
              <a:noFill/>
              <a:prstDash val="solid"/>
              <a:miter/>
            </a:ln>
          </p:spPr>
          <p:txBody>
            <a:bodyPr rtlCol="0" anchor="ctr"/>
            <a:lstStyle/>
            <a:p>
              <a:endParaRPr lang="en-US"/>
            </a:p>
          </p:txBody>
        </p:sp>
        <p:sp>
          <p:nvSpPr>
            <p:cNvPr id="297" name="Freeform: Shape 296">
              <a:extLst>
                <a:ext uri="{FF2B5EF4-FFF2-40B4-BE49-F238E27FC236}">
                  <a16:creationId xmlns:a16="http://schemas.microsoft.com/office/drawing/2014/main" id="{32751FE7-6182-4FDC-8FBA-CC7EFCFE8B9A}"/>
                </a:ext>
              </a:extLst>
            </p:cNvPr>
            <p:cNvSpPr/>
            <p:nvPr/>
          </p:nvSpPr>
          <p:spPr>
            <a:xfrm>
              <a:off x="14477211" y="6098023"/>
              <a:ext cx="56506" cy="74894"/>
            </a:xfrm>
            <a:custGeom>
              <a:avLst/>
              <a:gdLst>
                <a:gd name="connsiteX0" fmla="*/ 26847 w 56506"/>
                <a:gd name="connsiteY0" fmla="*/ 3 h 74894"/>
                <a:gd name="connsiteX1" fmla="*/ 43838 w 56506"/>
                <a:gd name="connsiteY1" fmla="*/ 7796 h 74894"/>
                <a:gd name="connsiteX2" fmla="*/ 51631 w 56506"/>
                <a:gd name="connsiteY2" fmla="*/ 27824 h 74894"/>
                <a:gd name="connsiteX3" fmla="*/ 43838 w 56506"/>
                <a:gd name="connsiteY3" fmla="*/ 48008 h 74894"/>
                <a:gd name="connsiteX4" fmla="*/ 26379 w 56506"/>
                <a:gd name="connsiteY4" fmla="*/ 55802 h 74894"/>
                <a:gd name="connsiteX5" fmla="*/ 10328 w 56506"/>
                <a:gd name="connsiteY5" fmla="*/ 48008 h 74894"/>
                <a:gd name="connsiteX6" fmla="*/ 10328 w 56506"/>
                <a:gd name="connsiteY6" fmla="*/ 74895 h 74894"/>
                <a:gd name="connsiteX7" fmla="*/ -4870 w 56506"/>
                <a:gd name="connsiteY7" fmla="*/ 74895 h 74894"/>
                <a:gd name="connsiteX8" fmla="*/ -4870 w 56506"/>
                <a:gd name="connsiteY8" fmla="*/ 704 h 74894"/>
                <a:gd name="connsiteX9" fmla="*/ 10328 w 56506"/>
                <a:gd name="connsiteY9" fmla="*/ 704 h 74894"/>
                <a:gd name="connsiteX10" fmla="*/ 10328 w 56506"/>
                <a:gd name="connsiteY10" fmla="*/ 6783 h 74894"/>
                <a:gd name="connsiteX11" fmla="*/ 26847 w 56506"/>
                <a:gd name="connsiteY11" fmla="*/ 3 h 74894"/>
                <a:gd name="connsiteX12" fmla="*/ 10172 w 56506"/>
                <a:gd name="connsiteY12" fmla="*/ 28214 h 74894"/>
                <a:gd name="connsiteX13" fmla="*/ 13833 w 56506"/>
                <a:gd name="connsiteY13" fmla="*/ 39047 h 74894"/>
                <a:gd name="connsiteX14" fmla="*/ 22795 w 56506"/>
                <a:gd name="connsiteY14" fmla="*/ 43255 h 74894"/>
                <a:gd name="connsiteX15" fmla="*/ 32068 w 56506"/>
                <a:gd name="connsiteY15" fmla="*/ 39047 h 74894"/>
                <a:gd name="connsiteX16" fmla="*/ 35965 w 56506"/>
                <a:gd name="connsiteY16" fmla="*/ 28292 h 74894"/>
                <a:gd name="connsiteX17" fmla="*/ 32148 w 56506"/>
                <a:gd name="connsiteY17" fmla="*/ 17225 h 74894"/>
                <a:gd name="connsiteX18" fmla="*/ 22951 w 56506"/>
                <a:gd name="connsiteY18" fmla="*/ 12784 h 74894"/>
                <a:gd name="connsiteX19" fmla="*/ 13833 w 56506"/>
                <a:gd name="connsiteY19" fmla="*/ 17225 h 74894"/>
                <a:gd name="connsiteX20" fmla="*/ 10172 w 56506"/>
                <a:gd name="connsiteY20" fmla="*/ 28214 h 7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6506" h="74894">
                  <a:moveTo>
                    <a:pt x="26847" y="3"/>
                  </a:moveTo>
                  <a:cubicBezTo>
                    <a:pt x="33396" y="49"/>
                    <a:pt x="39553" y="2886"/>
                    <a:pt x="43838" y="7796"/>
                  </a:cubicBezTo>
                  <a:cubicBezTo>
                    <a:pt x="48982" y="13181"/>
                    <a:pt x="51787" y="20382"/>
                    <a:pt x="51631" y="27824"/>
                  </a:cubicBezTo>
                  <a:cubicBezTo>
                    <a:pt x="51787" y="35314"/>
                    <a:pt x="48982" y="42553"/>
                    <a:pt x="43838" y="48008"/>
                  </a:cubicBezTo>
                  <a:cubicBezTo>
                    <a:pt x="39397" y="52973"/>
                    <a:pt x="33084" y="55810"/>
                    <a:pt x="26379" y="55802"/>
                  </a:cubicBezTo>
                  <a:cubicBezTo>
                    <a:pt x="20070" y="55981"/>
                    <a:pt x="14069" y="53066"/>
                    <a:pt x="10328" y="48008"/>
                  </a:cubicBezTo>
                  <a:lnTo>
                    <a:pt x="10328" y="74895"/>
                  </a:lnTo>
                  <a:lnTo>
                    <a:pt x="-4870" y="74895"/>
                  </a:lnTo>
                  <a:lnTo>
                    <a:pt x="-4870" y="704"/>
                  </a:lnTo>
                  <a:lnTo>
                    <a:pt x="10328" y="704"/>
                  </a:lnTo>
                  <a:lnTo>
                    <a:pt x="10328" y="6783"/>
                  </a:lnTo>
                  <a:cubicBezTo>
                    <a:pt x="14689" y="2356"/>
                    <a:pt x="20614" y="-91"/>
                    <a:pt x="26847" y="3"/>
                  </a:cubicBezTo>
                  <a:close/>
                  <a:moveTo>
                    <a:pt x="10172" y="28214"/>
                  </a:moveTo>
                  <a:cubicBezTo>
                    <a:pt x="10016" y="32149"/>
                    <a:pt x="11341" y="36015"/>
                    <a:pt x="13833" y="39047"/>
                  </a:cubicBezTo>
                  <a:cubicBezTo>
                    <a:pt x="16017" y="41727"/>
                    <a:pt x="19366" y="43270"/>
                    <a:pt x="22795" y="43255"/>
                  </a:cubicBezTo>
                  <a:cubicBezTo>
                    <a:pt x="26379" y="43247"/>
                    <a:pt x="29732" y="41712"/>
                    <a:pt x="32068" y="39047"/>
                  </a:cubicBezTo>
                  <a:cubicBezTo>
                    <a:pt x="34720" y="36085"/>
                    <a:pt x="36044" y="32243"/>
                    <a:pt x="35965" y="28292"/>
                  </a:cubicBezTo>
                  <a:cubicBezTo>
                    <a:pt x="36121" y="24255"/>
                    <a:pt x="34720" y="20319"/>
                    <a:pt x="32148" y="17225"/>
                  </a:cubicBezTo>
                  <a:cubicBezTo>
                    <a:pt x="29888" y="14435"/>
                    <a:pt x="26535" y="12799"/>
                    <a:pt x="22951" y="12784"/>
                  </a:cubicBezTo>
                  <a:cubicBezTo>
                    <a:pt x="19366" y="12775"/>
                    <a:pt x="16017" y="14420"/>
                    <a:pt x="13833" y="17225"/>
                  </a:cubicBezTo>
                  <a:cubicBezTo>
                    <a:pt x="11341" y="20335"/>
                    <a:pt x="10016" y="24232"/>
                    <a:pt x="10172" y="28214"/>
                  </a:cubicBezTo>
                  <a:close/>
                </a:path>
              </a:pathLst>
            </a:custGeom>
            <a:solidFill>
              <a:srgbClr val="6D6E71"/>
            </a:solidFill>
            <a:ln w="7792" cap="flat">
              <a:noFill/>
              <a:prstDash val="solid"/>
              <a:miter/>
            </a:ln>
          </p:spPr>
          <p:txBody>
            <a:bodyPr rtlCol="0" anchor="ctr"/>
            <a:lstStyle/>
            <a:p>
              <a:endParaRPr lang="en-US"/>
            </a:p>
          </p:txBody>
        </p:sp>
        <p:sp>
          <p:nvSpPr>
            <p:cNvPr id="298" name="Freeform: Shape 297">
              <a:extLst>
                <a:ext uri="{FF2B5EF4-FFF2-40B4-BE49-F238E27FC236}">
                  <a16:creationId xmlns:a16="http://schemas.microsoft.com/office/drawing/2014/main" id="{B37F0E65-F6CA-43E8-B69C-51E4236F1784}"/>
                </a:ext>
              </a:extLst>
            </p:cNvPr>
            <p:cNvSpPr/>
            <p:nvPr/>
          </p:nvSpPr>
          <p:spPr>
            <a:xfrm>
              <a:off x="14544701" y="6097714"/>
              <a:ext cx="31484" cy="55487"/>
            </a:xfrm>
            <a:custGeom>
              <a:avLst/>
              <a:gdLst>
                <a:gd name="connsiteX0" fmla="*/ 23807 w 31484"/>
                <a:gd name="connsiteY0" fmla="*/ 14574 h 55487"/>
                <a:gd name="connsiteX1" fmla="*/ 13677 w 31484"/>
                <a:gd name="connsiteY1" fmla="*/ 19405 h 55487"/>
                <a:gd name="connsiteX2" fmla="*/ 10325 w 31484"/>
                <a:gd name="connsiteY2" fmla="*/ 32108 h 55487"/>
                <a:gd name="connsiteX3" fmla="*/ 10325 w 31484"/>
                <a:gd name="connsiteY3" fmla="*/ 55488 h 55487"/>
                <a:gd name="connsiteX4" fmla="*/ -4870 w 31484"/>
                <a:gd name="connsiteY4" fmla="*/ 55488 h 55487"/>
                <a:gd name="connsiteX5" fmla="*/ -4870 w 31484"/>
                <a:gd name="connsiteY5" fmla="*/ 936 h 55487"/>
                <a:gd name="connsiteX6" fmla="*/ 10325 w 31484"/>
                <a:gd name="connsiteY6" fmla="*/ 936 h 55487"/>
                <a:gd name="connsiteX7" fmla="*/ 10325 w 31484"/>
                <a:gd name="connsiteY7" fmla="*/ 8105 h 55487"/>
                <a:gd name="connsiteX8" fmla="*/ 17650 w 31484"/>
                <a:gd name="connsiteY8" fmla="*/ 2416 h 55487"/>
                <a:gd name="connsiteX9" fmla="*/ 26615 w 31484"/>
                <a:gd name="connsiteY9" fmla="*/ 0 h 55487"/>
                <a:gd name="connsiteX10" fmla="*/ 26615 w 31484"/>
                <a:gd name="connsiteY10" fmla="*/ 14262 h 5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484" h="55487">
                  <a:moveTo>
                    <a:pt x="23807" y="14574"/>
                  </a:moveTo>
                  <a:cubicBezTo>
                    <a:pt x="19834" y="14340"/>
                    <a:pt x="16014" y="16163"/>
                    <a:pt x="13677" y="19405"/>
                  </a:cubicBezTo>
                  <a:cubicBezTo>
                    <a:pt x="11261" y="23193"/>
                    <a:pt x="10093" y="27627"/>
                    <a:pt x="10325" y="32108"/>
                  </a:cubicBezTo>
                  <a:lnTo>
                    <a:pt x="10325" y="55488"/>
                  </a:lnTo>
                  <a:lnTo>
                    <a:pt x="-4870" y="55488"/>
                  </a:lnTo>
                  <a:lnTo>
                    <a:pt x="-4870" y="936"/>
                  </a:lnTo>
                  <a:lnTo>
                    <a:pt x="10325" y="936"/>
                  </a:lnTo>
                  <a:lnTo>
                    <a:pt x="10325" y="8105"/>
                  </a:lnTo>
                  <a:cubicBezTo>
                    <a:pt x="12429" y="5798"/>
                    <a:pt x="14925" y="3873"/>
                    <a:pt x="17650" y="2416"/>
                  </a:cubicBezTo>
                  <a:cubicBezTo>
                    <a:pt x="20458" y="959"/>
                    <a:pt x="23495" y="133"/>
                    <a:pt x="26615" y="0"/>
                  </a:cubicBezTo>
                  <a:lnTo>
                    <a:pt x="26615" y="14262"/>
                  </a:lnTo>
                  <a:close/>
                </a:path>
              </a:pathLst>
            </a:custGeom>
            <a:solidFill>
              <a:srgbClr val="6D6E71"/>
            </a:solidFill>
            <a:ln w="7792" cap="flat">
              <a:noFill/>
              <a:prstDash val="solid"/>
              <a:miter/>
            </a:ln>
          </p:spPr>
          <p:txBody>
            <a:bodyPr rtlCol="0" anchor="ctr"/>
            <a:lstStyle/>
            <a:p>
              <a:endParaRPr lang="en-US"/>
            </a:p>
          </p:txBody>
        </p:sp>
        <p:sp>
          <p:nvSpPr>
            <p:cNvPr id="299" name="Freeform: Shape 298">
              <a:extLst>
                <a:ext uri="{FF2B5EF4-FFF2-40B4-BE49-F238E27FC236}">
                  <a16:creationId xmlns:a16="http://schemas.microsoft.com/office/drawing/2014/main" id="{260241E1-A17B-49BB-8A4F-F7767ABF32FB}"/>
                </a:ext>
              </a:extLst>
            </p:cNvPr>
            <p:cNvSpPr/>
            <p:nvPr/>
          </p:nvSpPr>
          <p:spPr>
            <a:xfrm>
              <a:off x="14585063" y="6076750"/>
              <a:ext cx="17779" cy="76684"/>
            </a:xfrm>
            <a:custGeom>
              <a:avLst/>
              <a:gdLst>
                <a:gd name="connsiteX0" fmla="*/ -2293 w 17779"/>
                <a:gd name="connsiteY0" fmla="*/ 15275 h 76684"/>
                <a:gd name="connsiteX1" fmla="*/ -4865 w 17779"/>
                <a:gd name="connsiteY1" fmla="*/ 8962 h 76684"/>
                <a:gd name="connsiteX2" fmla="*/ -2293 w 17779"/>
                <a:gd name="connsiteY2" fmla="*/ 2572 h 76684"/>
                <a:gd name="connsiteX3" fmla="*/ 10333 w 17779"/>
                <a:gd name="connsiteY3" fmla="*/ 2572 h 76684"/>
                <a:gd name="connsiteX4" fmla="*/ 12905 w 17779"/>
                <a:gd name="connsiteY4" fmla="*/ 8962 h 76684"/>
                <a:gd name="connsiteX5" fmla="*/ 4252 w 17779"/>
                <a:gd name="connsiteY5" fmla="*/ 18197 h 76684"/>
                <a:gd name="connsiteX6" fmla="*/ -2681 w 17779"/>
                <a:gd name="connsiteY6" fmla="*/ 15275 h 76684"/>
                <a:gd name="connsiteX7" fmla="*/ 11581 w 17779"/>
                <a:gd name="connsiteY7" fmla="*/ 76685 h 76684"/>
                <a:gd name="connsiteX8" fmla="*/ -3617 w 17779"/>
                <a:gd name="connsiteY8" fmla="*/ 76685 h 76684"/>
                <a:gd name="connsiteX9" fmla="*/ -3617 w 17779"/>
                <a:gd name="connsiteY9" fmla="*/ 22133 h 76684"/>
                <a:gd name="connsiteX10" fmla="*/ 11581 w 17779"/>
                <a:gd name="connsiteY10" fmla="*/ 22133 h 76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779" h="76684">
                  <a:moveTo>
                    <a:pt x="-2293" y="15275"/>
                  </a:moveTo>
                  <a:cubicBezTo>
                    <a:pt x="-4005" y="13615"/>
                    <a:pt x="-4942" y="11331"/>
                    <a:pt x="-4865" y="8962"/>
                  </a:cubicBezTo>
                  <a:cubicBezTo>
                    <a:pt x="-4942" y="6570"/>
                    <a:pt x="-4005" y="4263"/>
                    <a:pt x="-2293" y="2572"/>
                  </a:cubicBezTo>
                  <a:cubicBezTo>
                    <a:pt x="1215" y="-857"/>
                    <a:pt x="6824" y="-857"/>
                    <a:pt x="10333" y="2572"/>
                  </a:cubicBezTo>
                  <a:cubicBezTo>
                    <a:pt x="12045" y="4263"/>
                    <a:pt x="12981" y="6570"/>
                    <a:pt x="12905" y="8962"/>
                  </a:cubicBezTo>
                  <a:cubicBezTo>
                    <a:pt x="13061" y="13911"/>
                    <a:pt x="9165" y="18049"/>
                    <a:pt x="4252" y="18197"/>
                  </a:cubicBezTo>
                  <a:cubicBezTo>
                    <a:pt x="1603" y="18283"/>
                    <a:pt x="-889" y="17215"/>
                    <a:pt x="-2681" y="15275"/>
                  </a:cubicBezTo>
                  <a:close/>
                  <a:moveTo>
                    <a:pt x="11581" y="76685"/>
                  </a:moveTo>
                  <a:lnTo>
                    <a:pt x="-3617" y="76685"/>
                  </a:lnTo>
                  <a:lnTo>
                    <a:pt x="-3617" y="22133"/>
                  </a:lnTo>
                  <a:lnTo>
                    <a:pt x="11581" y="22133"/>
                  </a:lnTo>
                  <a:close/>
                </a:path>
              </a:pathLst>
            </a:custGeom>
            <a:solidFill>
              <a:srgbClr val="6D6E71"/>
            </a:solidFill>
            <a:ln w="7792" cap="flat">
              <a:noFill/>
              <a:prstDash val="solid"/>
              <a:miter/>
            </a:ln>
          </p:spPr>
          <p:txBody>
            <a:bodyPr rtlCol="0" anchor="ctr"/>
            <a:lstStyle/>
            <a:p>
              <a:endParaRPr lang="en-US"/>
            </a:p>
          </p:txBody>
        </p:sp>
        <p:sp>
          <p:nvSpPr>
            <p:cNvPr id="300" name="Freeform: Shape 299">
              <a:extLst>
                <a:ext uri="{FF2B5EF4-FFF2-40B4-BE49-F238E27FC236}">
                  <a16:creationId xmlns:a16="http://schemas.microsoft.com/office/drawing/2014/main" id="{F978AF5A-D732-43A0-9977-224DFD4BF683}"/>
                </a:ext>
              </a:extLst>
            </p:cNvPr>
            <p:cNvSpPr/>
            <p:nvPr/>
          </p:nvSpPr>
          <p:spPr>
            <a:xfrm>
              <a:off x="14611488" y="6098011"/>
              <a:ext cx="45554" cy="56294"/>
            </a:xfrm>
            <a:custGeom>
              <a:avLst/>
              <a:gdLst>
                <a:gd name="connsiteX0" fmla="*/ 40641 w 45554"/>
                <a:gd name="connsiteY0" fmla="*/ 38514 h 56294"/>
                <a:gd name="connsiteX1" fmla="*/ 34720 w 45554"/>
                <a:gd name="connsiteY1" fmla="*/ 51372 h 56294"/>
                <a:gd name="connsiteX2" fmla="*/ 19602 w 45554"/>
                <a:gd name="connsiteY2" fmla="*/ 56282 h 56294"/>
                <a:gd name="connsiteX3" fmla="*/ 6976 w 45554"/>
                <a:gd name="connsiteY3" fmla="*/ 54100 h 56294"/>
                <a:gd name="connsiteX4" fmla="*/ -4870 w 45554"/>
                <a:gd name="connsiteY4" fmla="*/ 47632 h 56294"/>
                <a:gd name="connsiteX5" fmla="*/ 1831 w 45554"/>
                <a:gd name="connsiteY5" fmla="*/ 38124 h 56294"/>
                <a:gd name="connsiteX6" fmla="*/ 19914 w 45554"/>
                <a:gd name="connsiteY6" fmla="*/ 44748 h 56294"/>
                <a:gd name="connsiteX7" fmla="*/ 24587 w 45554"/>
                <a:gd name="connsiteY7" fmla="*/ 43579 h 56294"/>
                <a:gd name="connsiteX8" fmla="*/ 26303 w 45554"/>
                <a:gd name="connsiteY8" fmla="*/ 40462 h 56294"/>
                <a:gd name="connsiteX9" fmla="*/ 23967 w 45554"/>
                <a:gd name="connsiteY9" fmla="*/ 36877 h 56294"/>
                <a:gd name="connsiteX10" fmla="*/ 17030 w 45554"/>
                <a:gd name="connsiteY10" fmla="*/ 33837 h 56294"/>
                <a:gd name="connsiteX11" fmla="*/ 10172 w 45554"/>
                <a:gd name="connsiteY11" fmla="*/ 31422 h 56294"/>
                <a:gd name="connsiteX12" fmla="*/ 4716 w 45554"/>
                <a:gd name="connsiteY12" fmla="*/ 28538 h 56294"/>
                <a:gd name="connsiteX13" fmla="*/ -1441 w 45554"/>
                <a:gd name="connsiteY13" fmla="*/ 17082 h 56294"/>
                <a:gd name="connsiteX14" fmla="*/ 4640 w 45554"/>
                <a:gd name="connsiteY14" fmla="*/ 4769 h 56294"/>
                <a:gd name="connsiteX15" fmla="*/ 20226 w 45554"/>
                <a:gd name="connsiteY15" fmla="*/ 15 h 56294"/>
                <a:gd name="connsiteX16" fmla="*/ 39473 w 45554"/>
                <a:gd name="connsiteY16" fmla="*/ 6484 h 56294"/>
                <a:gd name="connsiteX17" fmla="*/ 33784 w 45554"/>
                <a:gd name="connsiteY17" fmla="*/ 16615 h 56294"/>
                <a:gd name="connsiteX18" fmla="*/ 19602 w 45554"/>
                <a:gd name="connsiteY18" fmla="*/ 11783 h 56294"/>
                <a:gd name="connsiteX19" fmla="*/ 12589 w 45554"/>
                <a:gd name="connsiteY19" fmla="*/ 15602 h 56294"/>
                <a:gd name="connsiteX20" fmla="*/ 14845 w 45554"/>
                <a:gd name="connsiteY20" fmla="*/ 18953 h 56294"/>
                <a:gd name="connsiteX21" fmla="*/ 22250 w 45554"/>
                <a:gd name="connsiteY21" fmla="*/ 21836 h 56294"/>
                <a:gd name="connsiteX22" fmla="*/ 29575 w 45554"/>
                <a:gd name="connsiteY22" fmla="*/ 24330 h 56294"/>
                <a:gd name="connsiteX23" fmla="*/ 34796 w 45554"/>
                <a:gd name="connsiteY23" fmla="*/ 26979 h 56294"/>
                <a:gd name="connsiteX24" fmla="*/ 40641 w 45554"/>
                <a:gd name="connsiteY24" fmla="*/ 38514 h 5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5554" h="56294">
                  <a:moveTo>
                    <a:pt x="40641" y="38514"/>
                  </a:moveTo>
                  <a:cubicBezTo>
                    <a:pt x="40877" y="43501"/>
                    <a:pt x="38617" y="48278"/>
                    <a:pt x="34720" y="51372"/>
                  </a:cubicBezTo>
                  <a:cubicBezTo>
                    <a:pt x="30432" y="54724"/>
                    <a:pt x="25055" y="56461"/>
                    <a:pt x="19602" y="56282"/>
                  </a:cubicBezTo>
                  <a:cubicBezTo>
                    <a:pt x="15313" y="56212"/>
                    <a:pt x="11029" y="55479"/>
                    <a:pt x="6976" y="54100"/>
                  </a:cubicBezTo>
                  <a:cubicBezTo>
                    <a:pt x="2691" y="52682"/>
                    <a:pt x="-1361" y="50492"/>
                    <a:pt x="-4870" y="47632"/>
                  </a:cubicBezTo>
                  <a:lnTo>
                    <a:pt x="1831" y="38124"/>
                  </a:lnTo>
                  <a:cubicBezTo>
                    <a:pt x="6896" y="42325"/>
                    <a:pt x="13289" y="44654"/>
                    <a:pt x="19914" y="44748"/>
                  </a:cubicBezTo>
                  <a:cubicBezTo>
                    <a:pt x="21550" y="44826"/>
                    <a:pt x="23186" y="44421"/>
                    <a:pt x="24587" y="43579"/>
                  </a:cubicBezTo>
                  <a:cubicBezTo>
                    <a:pt x="25679" y="42917"/>
                    <a:pt x="26303" y="41732"/>
                    <a:pt x="26303" y="40462"/>
                  </a:cubicBezTo>
                  <a:cubicBezTo>
                    <a:pt x="26227" y="38942"/>
                    <a:pt x="25291" y="37594"/>
                    <a:pt x="23967" y="36877"/>
                  </a:cubicBezTo>
                  <a:cubicBezTo>
                    <a:pt x="21782" y="35607"/>
                    <a:pt x="19446" y="34586"/>
                    <a:pt x="17030" y="33837"/>
                  </a:cubicBezTo>
                  <a:cubicBezTo>
                    <a:pt x="14689" y="33152"/>
                    <a:pt x="12433" y="32341"/>
                    <a:pt x="10172" y="31422"/>
                  </a:cubicBezTo>
                  <a:cubicBezTo>
                    <a:pt x="8300" y="30611"/>
                    <a:pt x="6432" y="29645"/>
                    <a:pt x="4716" y="28538"/>
                  </a:cubicBezTo>
                  <a:cubicBezTo>
                    <a:pt x="743" y="26130"/>
                    <a:pt x="-1597" y="21735"/>
                    <a:pt x="-1441" y="17082"/>
                  </a:cubicBezTo>
                  <a:cubicBezTo>
                    <a:pt x="-1517" y="12235"/>
                    <a:pt x="743" y="7652"/>
                    <a:pt x="4640" y="4769"/>
                  </a:cubicBezTo>
                  <a:cubicBezTo>
                    <a:pt x="9156" y="1496"/>
                    <a:pt x="14613" y="-180"/>
                    <a:pt x="20226" y="15"/>
                  </a:cubicBezTo>
                  <a:cubicBezTo>
                    <a:pt x="27159" y="202"/>
                    <a:pt x="33864" y="2454"/>
                    <a:pt x="39473" y="6484"/>
                  </a:cubicBezTo>
                  <a:lnTo>
                    <a:pt x="33784" y="16615"/>
                  </a:lnTo>
                  <a:cubicBezTo>
                    <a:pt x="29655" y="13607"/>
                    <a:pt x="24743" y="11923"/>
                    <a:pt x="19602" y="11783"/>
                  </a:cubicBezTo>
                  <a:cubicBezTo>
                    <a:pt x="14925" y="11783"/>
                    <a:pt x="12589" y="13030"/>
                    <a:pt x="12589" y="15602"/>
                  </a:cubicBezTo>
                  <a:cubicBezTo>
                    <a:pt x="12589" y="17074"/>
                    <a:pt x="13521" y="18391"/>
                    <a:pt x="14845" y="18953"/>
                  </a:cubicBezTo>
                  <a:cubicBezTo>
                    <a:pt x="17186" y="20160"/>
                    <a:pt x="19678" y="21127"/>
                    <a:pt x="22250" y="21836"/>
                  </a:cubicBezTo>
                  <a:cubicBezTo>
                    <a:pt x="25679" y="22927"/>
                    <a:pt x="28095" y="23706"/>
                    <a:pt x="29575" y="24330"/>
                  </a:cubicBezTo>
                  <a:cubicBezTo>
                    <a:pt x="31368" y="25055"/>
                    <a:pt x="33160" y="25943"/>
                    <a:pt x="34796" y="26979"/>
                  </a:cubicBezTo>
                  <a:cubicBezTo>
                    <a:pt x="38773" y="29434"/>
                    <a:pt x="41033" y="33876"/>
                    <a:pt x="40641" y="38514"/>
                  </a:cubicBezTo>
                  <a:close/>
                </a:path>
              </a:pathLst>
            </a:custGeom>
            <a:solidFill>
              <a:srgbClr val="6D6E71"/>
            </a:solidFill>
            <a:ln w="7792" cap="flat">
              <a:noFill/>
              <a:prstDash val="solid"/>
              <a:miter/>
            </a:ln>
          </p:spPr>
          <p:txBody>
            <a:bodyPr rtlCol="0" anchor="ctr"/>
            <a:lstStyle/>
            <a:p>
              <a:endParaRPr lang="en-US"/>
            </a:p>
          </p:txBody>
        </p:sp>
        <p:sp>
          <p:nvSpPr>
            <p:cNvPr id="301" name="Freeform: Shape 300">
              <a:extLst>
                <a:ext uri="{FF2B5EF4-FFF2-40B4-BE49-F238E27FC236}">
                  <a16:creationId xmlns:a16="http://schemas.microsoft.com/office/drawing/2014/main" id="{85C242F4-DA18-4AEF-824A-325585630D9C}"/>
                </a:ext>
              </a:extLst>
            </p:cNvPr>
            <p:cNvSpPr/>
            <p:nvPr/>
          </p:nvSpPr>
          <p:spPr>
            <a:xfrm>
              <a:off x="14665883" y="6098037"/>
              <a:ext cx="57215" cy="56262"/>
            </a:xfrm>
            <a:custGeom>
              <a:avLst/>
              <a:gdLst>
                <a:gd name="connsiteX0" fmla="*/ 52332 w 57215"/>
                <a:gd name="connsiteY0" fmla="*/ 28200 h 56262"/>
                <a:gd name="connsiteX1" fmla="*/ 44539 w 57215"/>
                <a:gd name="connsiteY1" fmla="*/ 48150 h 56262"/>
                <a:gd name="connsiteX2" fmla="*/ 3313 w 57215"/>
                <a:gd name="connsiteY2" fmla="*/ 48150 h 56262"/>
                <a:gd name="connsiteX3" fmla="*/ 3313 w 57215"/>
                <a:gd name="connsiteY3" fmla="*/ 8171 h 56262"/>
                <a:gd name="connsiteX4" fmla="*/ 44539 w 57215"/>
                <a:gd name="connsiteY4" fmla="*/ 8171 h 56262"/>
                <a:gd name="connsiteX5" fmla="*/ 52332 w 57215"/>
                <a:gd name="connsiteY5" fmla="*/ 28200 h 56262"/>
                <a:gd name="connsiteX6" fmla="*/ 10017 w 57215"/>
                <a:gd name="connsiteY6" fmla="*/ 28200 h 56262"/>
                <a:gd name="connsiteX7" fmla="*/ 13834 w 57215"/>
                <a:gd name="connsiteY7" fmla="*/ 39032 h 56262"/>
                <a:gd name="connsiteX8" fmla="*/ 32693 w 57215"/>
                <a:gd name="connsiteY8" fmla="*/ 39601 h 56262"/>
                <a:gd name="connsiteX9" fmla="*/ 33241 w 57215"/>
                <a:gd name="connsiteY9" fmla="*/ 39032 h 56262"/>
                <a:gd name="connsiteX10" fmla="*/ 37058 w 57215"/>
                <a:gd name="connsiteY10" fmla="*/ 28200 h 56262"/>
                <a:gd name="connsiteX11" fmla="*/ 33241 w 57215"/>
                <a:gd name="connsiteY11" fmla="*/ 17211 h 56262"/>
                <a:gd name="connsiteX12" fmla="*/ 14382 w 57215"/>
                <a:gd name="connsiteY12" fmla="*/ 16642 h 56262"/>
                <a:gd name="connsiteX13" fmla="*/ 13834 w 57215"/>
                <a:gd name="connsiteY13" fmla="*/ 17211 h 56262"/>
                <a:gd name="connsiteX14" fmla="*/ 10017 w 57215"/>
                <a:gd name="connsiteY14" fmla="*/ 28200 h 56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7215" h="56262">
                  <a:moveTo>
                    <a:pt x="52332" y="28200"/>
                  </a:moveTo>
                  <a:cubicBezTo>
                    <a:pt x="52568" y="35634"/>
                    <a:pt x="49763" y="42851"/>
                    <a:pt x="44539" y="48150"/>
                  </a:cubicBezTo>
                  <a:cubicBezTo>
                    <a:pt x="32929" y="58967"/>
                    <a:pt x="14926" y="58967"/>
                    <a:pt x="3313" y="48150"/>
                  </a:cubicBezTo>
                  <a:cubicBezTo>
                    <a:pt x="-7597" y="37053"/>
                    <a:pt x="-7597" y="19269"/>
                    <a:pt x="3313" y="8171"/>
                  </a:cubicBezTo>
                  <a:cubicBezTo>
                    <a:pt x="14926" y="-2724"/>
                    <a:pt x="32929" y="-2724"/>
                    <a:pt x="44539" y="8171"/>
                  </a:cubicBezTo>
                  <a:cubicBezTo>
                    <a:pt x="49763" y="13486"/>
                    <a:pt x="52568" y="20734"/>
                    <a:pt x="52332" y="28200"/>
                  </a:cubicBezTo>
                  <a:close/>
                  <a:moveTo>
                    <a:pt x="10017" y="28200"/>
                  </a:moveTo>
                  <a:cubicBezTo>
                    <a:pt x="9861" y="32166"/>
                    <a:pt x="11262" y="36040"/>
                    <a:pt x="13834" y="39032"/>
                  </a:cubicBezTo>
                  <a:cubicBezTo>
                    <a:pt x="18899" y="44394"/>
                    <a:pt x="27316" y="44643"/>
                    <a:pt x="32693" y="39601"/>
                  </a:cubicBezTo>
                  <a:cubicBezTo>
                    <a:pt x="32849" y="39414"/>
                    <a:pt x="33085" y="39227"/>
                    <a:pt x="33241" y="39032"/>
                  </a:cubicBezTo>
                  <a:cubicBezTo>
                    <a:pt x="35813" y="36040"/>
                    <a:pt x="37214" y="32166"/>
                    <a:pt x="37058" y="28200"/>
                  </a:cubicBezTo>
                  <a:cubicBezTo>
                    <a:pt x="37294" y="24179"/>
                    <a:pt x="35889" y="20243"/>
                    <a:pt x="33241" y="17211"/>
                  </a:cubicBezTo>
                  <a:cubicBezTo>
                    <a:pt x="28176" y="11849"/>
                    <a:pt x="19759" y="11600"/>
                    <a:pt x="14382" y="16642"/>
                  </a:cubicBezTo>
                  <a:cubicBezTo>
                    <a:pt x="14226" y="16830"/>
                    <a:pt x="13990" y="17017"/>
                    <a:pt x="13834" y="17211"/>
                  </a:cubicBezTo>
                  <a:cubicBezTo>
                    <a:pt x="11186" y="20243"/>
                    <a:pt x="9861" y="24179"/>
                    <a:pt x="10017" y="28200"/>
                  </a:cubicBezTo>
                  <a:close/>
                </a:path>
              </a:pathLst>
            </a:custGeom>
            <a:solidFill>
              <a:srgbClr val="6D6E71"/>
            </a:solidFill>
            <a:ln w="7792" cap="flat">
              <a:noFill/>
              <a:prstDash val="solid"/>
              <a:miter/>
            </a:ln>
          </p:spPr>
          <p:txBody>
            <a:bodyPr rtlCol="0" anchor="ctr"/>
            <a:lstStyle/>
            <a:p>
              <a:endParaRPr lang="en-US"/>
            </a:p>
          </p:txBody>
        </p:sp>
        <p:sp>
          <p:nvSpPr>
            <p:cNvPr id="302" name="Freeform: Shape 301">
              <a:extLst>
                <a:ext uri="{FF2B5EF4-FFF2-40B4-BE49-F238E27FC236}">
                  <a16:creationId xmlns:a16="http://schemas.microsoft.com/office/drawing/2014/main" id="{60B54759-E09A-458E-82D1-0DD0FAC8D4A0}"/>
                </a:ext>
              </a:extLst>
            </p:cNvPr>
            <p:cNvSpPr/>
            <p:nvPr/>
          </p:nvSpPr>
          <p:spPr>
            <a:xfrm>
              <a:off x="14734386" y="6097944"/>
              <a:ext cx="51074" cy="55491"/>
            </a:xfrm>
            <a:custGeom>
              <a:avLst/>
              <a:gdLst>
                <a:gd name="connsiteX0" fmla="*/ 10328 w 51074"/>
                <a:gd name="connsiteY0" fmla="*/ 25098 h 55491"/>
                <a:gd name="connsiteX1" fmla="*/ 10328 w 51074"/>
                <a:gd name="connsiteY1" fmla="*/ 55491 h 55491"/>
                <a:gd name="connsiteX2" fmla="*/ -4870 w 51074"/>
                <a:gd name="connsiteY2" fmla="*/ 55491 h 55491"/>
                <a:gd name="connsiteX3" fmla="*/ -4870 w 51074"/>
                <a:gd name="connsiteY3" fmla="*/ 939 h 55491"/>
                <a:gd name="connsiteX4" fmla="*/ 10328 w 51074"/>
                <a:gd name="connsiteY4" fmla="*/ 939 h 55491"/>
                <a:gd name="connsiteX5" fmla="*/ 10328 w 51074"/>
                <a:gd name="connsiteY5" fmla="*/ 7018 h 55491"/>
                <a:gd name="connsiteX6" fmla="*/ 25915 w 51074"/>
                <a:gd name="connsiteY6" fmla="*/ 4 h 55491"/>
                <a:gd name="connsiteX7" fmla="*/ 40329 w 51074"/>
                <a:gd name="connsiteY7" fmla="*/ 6083 h 55491"/>
                <a:gd name="connsiteX8" fmla="*/ 46174 w 51074"/>
                <a:gd name="connsiteY8" fmla="*/ 22292 h 55491"/>
                <a:gd name="connsiteX9" fmla="*/ 46174 w 51074"/>
                <a:gd name="connsiteY9" fmla="*/ 55413 h 55491"/>
                <a:gd name="connsiteX10" fmla="*/ 30588 w 51074"/>
                <a:gd name="connsiteY10" fmla="*/ 55413 h 55491"/>
                <a:gd name="connsiteX11" fmla="*/ 30588 w 51074"/>
                <a:gd name="connsiteY11" fmla="*/ 24241 h 55491"/>
                <a:gd name="connsiteX12" fmla="*/ 21314 w 51074"/>
                <a:gd name="connsiteY12" fmla="*/ 11694 h 55491"/>
                <a:gd name="connsiteX13" fmla="*/ 13521 w 51074"/>
                <a:gd name="connsiteY13" fmla="*/ 14967 h 55491"/>
                <a:gd name="connsiteX14" fmla="*/ 10328 w 51074"/>
                <a:gd name="connsiteY14" fmla="*/ 25098 h 55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074" h="55491">
                  <a:moveTo>
                    <a:pt x="10328" y="25098"/>
                  </a:moveTo>
                  <a:lnTo>
                    <a:pt x="10328" y="55491"/>
                  </a:lnTo>
                  <a:lnTo>
                    <a:pt x="-4870" y="55491"/>
                  </a:lnTo>
                  <a:lnTo>
                    <a:pt x="-4870" y="939"/>
                  </a:lnTo>
                  <a:lnTo>
                    <a:pt x="10328" y="939"/>
                  </a:lnTo>
                  <a:lnTo>
                    <a:pt x="10328" y="7018"/>
                  </a:lnTo>
                  <a:cubicBezTo>
                    <a:pt x="14301" y="2599"/>
                    <a:pt x="19990" y="50"/>
                    <a:pt x="25915" y="4"/>
                  </a:cubicBezTo>
                  <a:cubicBezTo>
                    <a:pt x="31368" y="-105"/>
                    <a:pt x="36589" y="2108"/>
                    <a:pt x="40329" y="6083"/>
                  </a:cubicBezTo>
                  <a:cubicBezTo>
                    <a:pt x="44382" y="10501"/>
                    <a:pt x="46486" y="16330"/>
                    <a:pt x="46174" y="22292"/>
                  </a:cubicBezTo>
                  <a:lnTo>
                    <a:pt x="46174" y="55413"/>
                  </a:lnTo>
                  <a:lnTo>
                    <a:pt x="30588" y="55413"/>
                  </a:lnTo>
                  <a:lnTo>
                    <a:pt x="30588" y="24241"/>
                  </a:lnTo>
                  <a:cubicBezTo>
                    <a:pt x="30588" y="15902"/>
                    <a:pt x="27471" y="11694"/>
                    <a:pt x="21314" y="11694"/>
                  </a:cubicBezTo>
                  <a:cubicBezTo>
                    <a:pt x="18354" y="11709"/>
                    <a:pt x="15549" y="12886"/>
                    <a:pt x="13521" y="14967"/>
                  </a:cubicBezTo>
                  <a:cubicBezTo>
                    <a:pt x="11029" y="17734"/>
                    <a:pt x="9860" y="21419"/>
                    <a:pt x="10328" y="25098"/>
                  </a:cubicBezTo>
                  <a:close/>
                </a:path>
              </a:pathLst>
            </a:custGeom>
            <a:solidFill>
              <a:srgbClr val="6D6E71"/>
            </a:solidFill>
            <a:ln w="7792" cap="flat">
              <a:noFill/>
              <a:prstDash val="solid"/>
              <a:miter/>
            </a:ln>
          </p:spPr>
          <p:txBody>
            <a:bodyPr rtlCol="0" anchor="ctr"/>
            <a:lstStyle/>
            <a:p>
              <a:endParaRPr lang="en-US"/>
            </a:p>
          </p:txBody>
        </p:sp>
        <p:sp>
          <p:nvSpPr>
            <p:cNvPr id="303" name="Freeform: Shape 302">
              <a:extLst>
                <a:ext uri="{FF2B5EF4-FFF2-40B4-BE49-F238E27FC236}">
                  <a16:creationId xmlns:a16="http://schemas.microsoft.com/office/drawing/2014/main" id="{BD971CB5-A999-4519-AB75-287AB3D68439}"/>
                </a:ext>
              </a:extLst>
            </p:cNvPr>
            <p:cNvSpPr/>
            <p:nvPr/>
          </p:nvSpPr>
          <p:spPr>
            <a:xfrm>
              <a:off x="14797588" y="6136492"/>
              <a:ext cx="17856" cy="18165"/>
            </a:xfrm>
            <a:custGeom>
              <a:avLst/>
              <a:gdLst>
                <a:gd name="connsiteX0" fmla="*/ -2297 w 17856"/>
                <a:gd name="connsiteY0" fmla="*/ 15229 h 18165"/>
                <a:gd name="connsiteX1" fmla="*/ -4870 w 17856"/>
                <a:gd name="connsiteY1" fmla="*/ 8839 h 18165"/>
                <a:gd name="connsiteX2" fmla="*/ 4248 w 17856"/>
                <a:gd name="connsiteY2" fmla="*/ 1 h 18165"/>
                <a:gd name="connsiteX3" fmla="*/ 10328 w 17856"/>
                <a:gd name="connsiteY3" fmla="*/ 2526 h 18165"/>
                <a:gd name="connsiteX4" fmla="*/ 12977 w 17856"/>
                <a:gd name="connsiteY4" fmla="*/ 8839 h 18165"/>
                <a:gd name="connsiteX5" fmla="*/ 4404 w 17856"/>
                <a:gd name="connsiteY5" fmla="*/ 18159 h 18165"/>
                <a:gd name="connsiteX6" fmla="*/ -2609 w 17856"/>
                <a:gd name="connsiteY6" fmla="*/ 15229 h 1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56" h="18165">
                  <a:moveTo>
                    <a:pt x="-2297" y="15229"/>
                  </a:moveTo>
                  <a:cubicBezTo>
                    <a:pt x="-4010" y="13530"/>
                    <a:pt x="-4870" y="11231"/>
                    <a:pt x="-4870" y="8839"/>
                  </a:cubicBezTo>
                  <a:cubicBezTo>
                    <a:pt x="-4790" y="3890"/>
                    <a:pt x="-737" y="-69"/>
                    <a:pt x="4248" y="1"/>
                  </a:cubicBezTo>
                  <a:cubicBezTo>
                    <a:pt x="6508" y="32"/>
                    <a:pt x="8692" y="936"/>
                    <a:pt x="10328" y="2526"/>
                  </a:cubicBezTo>
                  <a:cubicBezTo>
                    <a:pt x="12041" y="4155"/>
                    <a:pt x="13057" y="6454"/>
                    <a:pt x="12977" y="8839"/>
                  </a:cubicBezTo>
                  <a:cubicBezTo>
                    <a:pt x="13213" y="13787"/>
                    <a:pt x="9316" y="17957"/>
                    <a:pt x="4404" y="18159"/>
                  </a:cubicBezTo>
                  <a:cubicBezTo>
                    <a:pt x="1755" y="18260"/>
                    <a:pt x="-817" y="17193"/>
                    <a:pt x="-2609" y="15229"/>
                  </a:cubicBezTo>
                  <a:close/>
                </a:path>
              </a:pathLst>
            </a:custGeom>
            <a:solidFill>
              <a:srgbClr val="6D6E71"/>
            </a:solidFill>
            <a:ln w="7792" cap="flat">
              <a:noFill/>
              <a:prstDash val="solid"/>
              <a:miter/>
            </a:ln>
          </p:spPr>
          <p:txBody>
            <a:bodyPr rtlCol="0" anchor="ctr"/>
            <a:lstStyle/>
            <a:p>
              <a:endParaRPr lang="en-US"/>
            </a:p>
          </p:txBody>
        </p:sp>
        <p:sp>
          <p:nvSpPr>
            <p:cNvPr id="304" name="Freeform: Shape 303">
              <a:extLst>
                <a:ext uri="{FF2B5EF4-FFF2-40B4-BE49-F238E27FC236}">
                  <a16:creationId xmlns:a16="http://schemas.microsoft.com/office/drawing/2014/main" id="{D44A6EB1-E5DB-4997-9C9B-000401F29D5E}"/>
                </a:ext>
              </a:extLst>
            </p:cNvPr>
            <p:cNvSpPr/>
            <p:nvPr/>
          </p:nvSpPr>
          <p:spPr>
            <a:xfrm>
              <a:off x="12867704" y="5958544"/>
              <a:ext cx="44928" cy="44854"/>
            </a:xfrm>
            <a:custGeom>
              <a:avLst/>
              <a:gdLst>
                <a:gd name="connsiteX0" fmla="*/ 1734 w 44928"/>
                <a:gd name="connsiteY0" fmla="*/ 38326 h 44854"/>
                <a:gd name="connsiteX1" fmla="*/ 1734 w 44928"/>
                <a:gd name="connsiteY1" fmla="*/ 6584 h 44854"/>
                <a:gd name="connsiteX2" fmla="*/ 33455 w 44928"/>
                <a:gd name="connsiteY2" fmla="*/ 6561 h 44854"/>
                <a:gd name="connsiteX3" fmla="*/ 33455 w 44928"/>
                <a:gd name="connsiteY3" fmla="*/ 38302 h 44854"/>
                <a:gd name="connsiteX4" fmla="*/ 33455 w 44928"/>
                <a:gd name="connsiteY4" fmla="*/ 38326 h 44854"/>
                <a:gd name="connsiteX5" fmla="*/ 1734 w 44928"/>
                <a:gd name="connsiteY5" fmla="*/ 38326 h 44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928" h="44854">
                  <a:moveTo>
                    <a:pt x="1734" y="38326"/>
                  </a:moveTo>
                  <a:cubicBezTo>
                    <a:pt x="-7071" y="29566"/>
                    <a:pt x="-7071" y="15360"/>
                    <a:pt x="1734" y="6584"/>
                  </a:cubicBezTo>
                  <a:cubicBezTo>
                    <a:pt x="10464" y="-2183"/>
                    <a:pt x="24646" y="-2198"/>
                    <a:pt x="33455" y="6561"/>
                  </a:cubicBezTo>
                  <a:cubicBezTo>
                    <a:pt x="42260" y="15321"/>
                    <a:pt x="42260" y="29535"/>
                    <a:pt x="33455" y="38302"/>
                  </a:cubicBezTo>
                  <a:cubicBezTo>
                    <a:pt x="33455" y="38311"/>
                    <a:pt x="33455" y="38318"/>
                    <a:pt x="33455" y="38326"/>
                  </a:cubicBezTo>
                  <a:cubicBezTo>
                    <a:pt x="24646" y="47031"/>
                    <a:pt x="10543" y="47031"/>
                    <a:pt x="1734" y="38326"/>
                  </a:cubicBezTo>
                </a:path>
              </a:pathLst>
            </a:custGeom>
            <a:solidFill>
              <a:srgbClr val="336933"/>
            </a:solidFill>
            <a:ln w="7792" cap="flat">
              <a:noFill/>
              <a:prstDash val="solid"/>
              <a:miter/>
            </a:ln>
          </p:spPr>
          <p:txBody>
            <a:bodyPr rtlCol="0" anchor="ctr"/>
            <a:lstStyle/>
            <a:p>
              <a:endParaRPr lang="en-US"/>
            </a:p>
          </p:txBody>
        </p:sp>
        <p:sp>
          <p:nvSpPr>
            <p:cNvPr id="305" name="Freeform: Shape 304">
              <a:extLst>
                <a:ext uri="{FF2B5EF4-FFF2-40B4-BE49-F238E27FC236}">
                  <a16:creationId xmlns:a16="http://schemas.microsoft.com/office/drawing/2014/main" id="{952A8A07-1033-4557-8323-F3C703815E4A}"/>
                </a:ext>
              </a:extLst>
            </p:cNvPr>
            <p:cNvSpPr/>
            <p:nvPr/>
          </p:nvSpPr>
          <p:spPr>
            <a:xfrm>
              <a:off x="12962061" y="5629967"/>
              <a:ext cx="51435" cy="70762"/>
            </a:xfrm>
            <a:custGeom>
              <a:avLst/>
              <a:gdLst>
                <a:gd name="connsiteX0" fmla="*/ 23575 w 51435"/>
                <a:gd name="connsiteY0" fmla="*/ 40213 h 70762"/>
                <a:gd name="connsiteX1" fmla="*/ 23575 w 51435"/>
                <a:gd name="connsiteY1" fmla="*/ 27822 h 70762"/>
                <a:gd name="connsiteX2" fmla="*/ 38773 w 51435"/>
                <a:gd name="connsiteY2" fmla="*/ 27822 h 70762"/>
                <a:gd name="connsiteX3" fmla="*/ 38773 w 51435"/>
                <a:gd name="connsiteY3" fmla="*/ 40213 h 70762"/>
                <a:gd name="connsiteX4" fmla="*/ 46566 w 51435"/>
                <a:gd name="connsiteY4" fmla="*/ 40213 h 70762"/>
                <a:gd name="connsiteX5" fmla="*/ 46566 w 51435"/>
                <a:gd name="connsiteY5" fmla="*/ 53851 h 70762"/>
                <a:gd name="connsiteX6" fmla="*/ 38773 w 51435"/>
                <a:gd name="connsiteY6" fmla="*/ 53851 h 70762"/>
                <a:gd name="connsiteX7" fmla="*/ 38773 w 51435"/>
                <a:gd name="connsiteY7" fmla="*/ 70762 h 70762"/>
                <a:gd name="connsiteX8" fmla="*/ 23575 w 51435"/>
                <a:gd name="connsiteY8" fmla="*/ 70762 h 70762"/>
                <a:gd name="connsiteX9" fmla="*/ 23575 w 51435"/>
                <a:gd name="connsiteY9" fmla="*/ 53851 h 70762"/>
                <a:gd name="connsiteX10" fmla="*/ -4870 w 51435"/>
                <a:gd name="connsiteY10" fmla="*/ 53851 h 70762"/>
                <a:gd name="connsiteX11" fmla="*/ -4870 w 51435"/>
                <a:gd name="connsiteY11" fmla="*/ 41849 h 70762"/>
                <a:gd name="connsiteX12" fmla="*/ 20378 w 51435"/>
                <a:gd name="connsiteY12" fmla="*/ 0 h 70762"/>
                <a:gd name="connsiteX13" fmla="*/ 37601 w 51435"/>
                <a:gd name="connsiteY13" fmla="*/ 0 h 70762"/>
                <a:gd name="connsiteX14" fmla="*/ 13601 w 51435"/>
                <a:gd name="connsiteY14" fmla="*/ 40213 h 70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435" h="70762">
                  <a:moveTo>
                    <a:pt x="23575" y="40213"/>
                  </a:moveTo>
                  <a:lnTo>
                    <a:pt x="23575" y="27822"/>
                  </a:lnTo>
                  <a:lnTo>
                    <a:pt x="38773" y="27822"/>
                  </a:lnTo>
                  <a:lnTo>
                    <a:pt x="38773" y="40213"/>
                  </a:lnTo>
                  <a:lnTo>
                    <a:pt x="46566" y="40213"/>
                  </a:lnTo>
                  <a:lnTo>
                    <a:pt x="46566" y="53851"/>
                  </a:lnTo>
                  <a:lnTo>
                    <a:pt x="38773" y="53851"/>
                  </a:lnTo>
                  <a:lnTo>
                    <a:pt x="38773" y="70762"/>
                  </a:lnTo>
                  <a:lnTo>
                    <a:pt x="23575" y="70762"/>
                  </a:lnTo>
                  <a:lnTo>
                    <a:pt x="23575" y="53851"/>
                  </a:lnTo>
                  <a:lnTo>
                    <a:pt x="-4870" y="53851"/>
                  </a:lnTo>
                  <a:lnTo>
                    <a:pt x="-4870" y="41849"/>
                  </a:lnTo>
                  <a:lnTo>
                    <a:pt x="20378" y="0"/>
                  </a:lnTo>
                  <a:lnTo>
                    <a:pt x="37601" y="0"/>
                  </a:lnTo>
                  <a:lnTo>
                    <a:pt x="13601" y="40213"/>
                  </a:lnTo>
                  <a:close/>
                </a:path>
              </a:pathLst>
            </a:custGeom>
            <a:solidFill>
              <a:srgbClr val="6D6E71"/>
            </a:solidFill>
            <a:ln w="7792" cap="flat">
              <a:noFill/>
              <a:prstDash val="solid"/>
              <a:miter/>
            </a:ln>
          </p:spPr>
          <p:txBody>
            <a:bodyPr rtlCol="0" anchor="ctr"/>
            <a:lstStyle/>
            <a:p>
              <a:endParaRPr lang="en-US"/>
            </a:p>
          </p:txBody>
        </p:sp>
        <p:sp>
          <p:nvSpPr>
            <p:cNvPr id="306" name="Freeform: Shape 305">
              <a:extLst>
                <a:ext uri="{FF2B5EF4-FFF2-40B4-BE49-F238E27FC236}">
                  <a16:creationId xmlns:a16="http://schemas.microsoft.com/office/drawing/2014/main" id="{D740BCB0-0612-4134-8571-F36F780ABFF6}"/>
                </a:ext>
              </a:extLst>
            </p:cNvPr>
            <p:cNvSpPr/>
            <p:nvPr/>
          </p:nvSpPr>
          <p:spPr>
            <a:xfrm>
              <a:off x="13020666" y="5629967"/>
              <a:ext cx="29068" cy="70762"/>
            </a:xfrm>
            <a:custGeom>
              <a:avLst/>
              <a:gdLst>
                <a:gd name="connsiteX0" fmla="*/ -4482 w 29068"/>
                <a:gd name="connsiteY0" fmla="*/ 0 h 70762"/>
                <a:gd name="connsiteX1" fmla="*/ 24199 w 29068"/>
                <a:gd name="connsiteY1" fmla="*/ 0 h 70762"/>
                <a:gd name="connsiteX2" fmla="*/ 24199 w 29068"/>
                <a:gd name="connsiteY2" fmla="*/ 70762 h 70762"/>
                <a:gd name="connsiteX3" fmla="*/ 8612 w 29068"/>
                <a:gd name="connsiteY3" fmla="*/ 70762 h 70762"/>
                <a:gd name="connsiteX4" fmla="*/ 8612 w 29068"/>
                <a:gd name="connsiteY4" fmla="*/ 13404 h 70762"/>
                <a:gd name="connsiteX5" fmla="*/ -4870 w 29068"/>
                <a:gd name="connsiteY5" fmla="*/ 13404 h 70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068" h="70762">
                  <a:moveTo>
                    <a:pt x="-4482" y="0"/>
                  </a:moveTo>
                  <a:lnTo>
                    <a:pt x="24199" y="0"/>
                  </a:lnTo>
                  <a:lnTo>
                    <a:pt x="24199" y="70762"/>
                  </a:lnTo>
                  <a:lnTo>
                    <a:pt x="8612" y="70762"/>
                  </a:lnTo>
                  <a:lnTo>
                    <a:pt x="8612" y="13404"/>
                  </a:lnTo>
                  <a:lnTo>
                    <a:pt x="-4870" y="13404"/>
                  </a:lnTo>
                  <a:close/>
                </a:path>
              </a:pathLst>
            </a:custGeom>
            <a:solidFill>
              <a:srgbClr val="6D6E71"/>
            </a:solidFill>
            <a:ln w="7792" cap="flat">
              <a:noFill/>
              <a:prstDash val="solid"/>
              <a:miter/>
            </a:ln>
          </p:spPr>
          <p:txBody>
            <a:bodyPr rtlCol="0" anchor="ctr"/>
            <a:lstStyle/>
            <a:p>
              <a:endParaRPr lang="en-US"/>
            </a:p>
          </p:txBody>
        </p:sp>
        <p:sp>
          <p:nvSpPr>
            <p:cNvPr id="307" name="Freeform: Shape 306">
              <a:extLst>
                <a:ext uri="{FF2B5EF4-FFF2-40B4-BE49-F238E27FC236}">
                  <a16:creationId xmlns:a16="http://schemas.microsoft.com/office/drawing/2014/main" id="{10078D5D-778B-42C9-8331-91880D8DAA5D}"/>
                </a:ext>
              </a:extLst>
            </p:cNvPr>
            <p:cNvSpPr/>
            <p:nvPr/>
          </p:nvSpPr>
          <p:spPr>
            <a:xfrm>
              <a:off x="13064073" y="5683739"/>
              <a:ext cx="19094" cy="27043"/>
            </a:xfrm>
            <a:custGeom>
              <a:avLst/>
              <a:gdLst>
                <a:gd name="connsiteX0" fmla="*/ -973 w 19094"/>
                <a:gd name="connsiteY0" fmla="*/ 15822 h 27043"/>
                <a:gd name="connsiteX1" fmla="*/ -4558 w 19094"/>
                <a:gd name="connsiteY1" fmla="*/ 9198 h 27043"/>
                <a:gd name="connsiteX2" fmla="*/ -1829 w 19094"/>
                <a:gd name="connsiteY2" fmla="*/ 2573 h 27043"/>
                <a:gd name="connsiteX3" fmla="*/ 4796 w 19094"/>
                <a:gd name="connsiteY3" fmla="*/ 1 h 27043"/>
                <a:gd name="connsiteX4" fmla="*/ 11417 w 19094"/>
                <a:gd name="connsiteY4" fmla="*/ 2495 h 27043"/>
                <a:gd name="connsiteX5" fmla="*/ 14225 w 19094"/>
                <a:gd name="connsiteY5" fmla="*/ 8418 h 27043"/>
                <a:gd name="connsiteX6" fmla="*/ 11261 w 19094"/>
                <a:gd name="connsiteY6" fmla="*/ 16601 h 27043"/>
                <a:gd name="connsiteX7" fmla="*/ 5184 w 19094"/>
                <a:gd name="connsiteY7" fmla="*/ 27044 h 27043"/>
                <a:gd name="connsiteX8" fmla="*/ -4870 w 19094"/>
                <a:gd name="connsiteY8" fmla="*/ 27044 h 27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94" h="27043">
                  <a:moveTo>
                    <a:pt x="-973" y="15822"/>
                  </a:moveTo>
                  <a:cubicBezTo>
                    <a:pt x="-3233" y="14380"/>
                    <a:pt x="-4558" y="11878"/>
                    <a:pt x="-4558" y="9198"/>
                  </a:cubicBezTo>
                  <a:cubicBezTo>
                    <a:pt x="-4634" y="6704"/>
                    <a:pt x="-3622" y="4303"/>
                    <a:pt x="-1829" y="2573"/>
                  </a:cubicBezTo>
                  <a:cubicBezTo>
                    <a:pt x="-37" y="882"/>
                    <a:pt x="2299" y="-38"/>
                    <a:pt x="4796" y="1"/>
                  </a:cubicBezTo>
                  <a:cubicBezTo>
                    <a:pt x="7212" y="-30"/>
                    <a:pt x="9624" y="866"/>
                    <a:pt x="11417" y="2495"/>
                  </a:cubicBezTo>
                  <a:cubicBezTo>
                    <a:pt x="13209" y="3960"/>
                    <a:pt x="14225" y="6127"/>
                    <a:pt x="14225" y="8418"/>
                  </a:cubicBezTo>
                  <a:cubicBezTo>
                    <a:pt x="13989" y="11364"/>
                    <a:pt x="12977" y="14193"/>
                    <a:pt x="11261" y="16601"/>
                  </a:cubicBezTo>
                  <a:lnTo>
                    <a:pt x="5184" y="27044"/>
                  </a:lnTo>
                  <a:lnTo>
                    <a:pt x="-4870" y="27044"/>
                  </a:lnTo>
                  <a:close/>
                </a:path>
              </a:pathLst>
            </a:custGeom>
            <a:solidFill>
              <a:srgbClr val="6D6E71"/>
            </a:solidFill>
            <a:ln w="7792" cap="flat">
              <a:noFill/>
              <a:prstDash val="solid"/>
              <a:miter/>
            </a:ln>
          </p:spPr>
          <p:txBody>
            <a:bodyPr rtlCol="0" anchor="ctr"/>
            <a:lstStyle/>
            <a:p>
              <a:endParaRPr lang="en-US"/>
            </a:p>
          </p:txBody>
        </p:sp>
        <p:sp>
          <p:nvSpPr>
            <p:cNvPr id="308" name="Freeform: Shape 307">
              <a:extLst>
                <a:ext uri="{FF2B5EF4-FFF2-40B4-BE49-F238E27FC236}">
                  <a16:creationId xmlns:a16="http://schemas.microsoft.com/office/drawing/2014/main" id="{E76C1CBF-8919-4BFB-90EF-C0053B948AEA}"/>
                </a:ext>
              </a:extLst>
            </p:cNvPr>
            <p:cNvSpPr/>
            <p:nvPr/>
          </p:nvSpPr>
          <p:spPr>
            <a:xfrm>
              <a:off x="13094989" y="5628318"/>
              <a:ext cx="52816" cy="73037"/>
            </a:xfrm>
            <a:custGeom>
              <a:avLst/>
              <a:gdLst>
                <a:gd name="connsiteX0" fmla="*/ 17754 w 52816"/>
                <a:gd name="connsiteY0" fmla="*/ 59709 h 73037"/>
                <a:gd name="connsiteX1" fmla="*/ 27964 w 52816"/>
                <a:gd name="connsiteY1" fmla="*/ 55267 h 73037"/>
                <a:gd name="connsiteX2" fmla="*/ 32329 w 52816"/>
                <a:gd name="connsiteY2" fmla="*/ 43265 h 73037"/>
                <a:gd name="connsiteX3" fmla="*/ 18379 w 52816"/>
                <a:gd name="connsiteY3" fmla="*/ 47629 h 73037"/>
                <a:gd name="connsiteX4" fmla="*/ 1776 w 52816"/>
                <a:gd name="connsiteY4" fmla="*/ 41083 h 73037"/>
                <a:gd name="connsiteX5" fmla="*/ -4845 w 52816"/>
                <a:gd name="connsiteY5" fmla="*/ 23782 h 73037"/>
                <a:gd name="connsiteX6" fmla="*/ 2324 w 52816"/>
                <a:gd name="connsiteY6" fmla="*/ 6559 h 73037"/>
                <a:gd name="connsiteX7" fmla="*/ 20247 w 52816"/>
                <a:gd name="connsiteY7" fmla="*/ 13 h 73037"/>
                <a:gd name="connsiteX8" fmla="*/ 33261 w 52816"/>
                <a:gd name="connsiteY8" fmla="*/ 2896 h 73037"/>
                <a:gd name="connsiteX9" fmla="*/ 41990 w 52816"/>
                <a:gd name="connsiteY9" fmla="*/ 10690 h 73037"/>
                <a:gd name="connsiteX10" fmla="*/ 47915 w 52816"/>
                <a:gd name="connsiteY10" fmla="*/ 35862 h 73037"/>
                <a:gd name="connsiteX11" fmla="*/ 45575 w 52816"/>
                <a:gd name="connsiteY11" fmla="*/ 52929 h 73037"/>
                <a:gd name="connsiteX12" fmla="*/ 39106 w 52816"/>
                <a:gd name="connsiteY12" fmla="*/ 64463 h 73037"/>
                <a:gd name="connsiteX13" fmla="*/ 18923 w 52816"/>
                <a:gd name="connsiteY13" fmla="*/ 73035 h 73037"/>
                <a:gd name="connsiteX14" fmla="*/ 9417 w 52816"/>
                <a:gd name="connsiteY14" fmla="*/ 71554 h 73037"/>
                <a:gd name="connsiteX15" fmla="*/ 2556 w 52816"/>
                <a:gd name="connsiteY15" fmla="*/ 68593 h 73037"/>
                <a:gd name="connsiteX16" fmla="*/ -2821 w 52816"/>
                <a:gd name="connsiteY16" fmla="*/ 64774 h 73037"/>
                <a:gd name="connsiteX17" fmla="*/ 4973 w 52816"/>
                <a:gd name="connsiteY17" fmla="*/ 53630 h 73037"/>
                <a:gd name="connsiteX18" fmla="*/ 6845 w 52816"/>
                <a:gd name="connsiteY18" fmla="*/ 55267 h 73037"/>
                <a:gd name="connsiteX19" fmla="*/ 11365 w 52816"/>
                <a:gd name="connsiteY19" fmla="*/ 57838 h 73037"/>
                <a:gd name="connsiteX20" fmla="*/ 17754 w 52816"/>
                <a:gd name="connsiteY20" fmla="*/ 59709 h 73037"/>
                <a:gd name="connsiteX21" fmla="*/ 19935 w 52816"/>
                <a:gd name="connsiteY21" fmla="*/ 34147 h 73037"/>
                <a:gd name="connsiteX22" fmla="*/ 27728 w 52816"/>
                <a:gd name="connsiteY22" fmla="*/ 31420 h 73037"/>
                <a:gd name="connsiteX23" fmla="*/ 30848 w 52816"/>
                <a:gd name="connsiteY23" fmla="*/ 24172 h 73037"/>
                <a:gd name="connsiteX24" fmla="*/ 27808 w 52816"/>
                <a:gd name="connsiteY24" fmla="*/ 16379 h 73037"/>
                <a:gd name="connsiteX25" fmla="*/ 20015 w 52816"/>
                <a:gd name="connsiteY25" fmla="*/ 13105 h 73037"/>
                <a:gd name="connsiteX26" fmla="*/ 9725 w 52816"/>
                <a:gd name="connsiteY26" fmla="*/ 22598 h 73037"/>
                <a:gd name="connsiteX27" fmla="*/ 9725 w 52816"/>
                <a:gd name="connsiteY27" fmla="*/ 23315 h 73037"/>
                <a:gd name="connsiteX28" fmla="*/ 12378 w 52816"/>
                <a:gd name="connsiteY28" fmla="*/ 31108 h 73037"/>
                <a:gd name="connsiteX29" fmla="*/ 19935 w 52816"/>
                <a:gd name="connsiteY29" fmla="*/ 34147 h 73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816" h="73037">
                  <a:moveTo>
                    <a:pt x="17754" y="59709"/>
                  </a:moveTo>
                  <a:cubicBezTo>
                    <a:pt x="21651" y="59912"/>
                    <a:pt x="25468" y="58267"/>
                    <a:pt x="27964" y="55267"/>
                  </a:cubicBezTo>
                  <a:cubicBezTo>
                    <a:pt x="30536" y="51760"/>
                    <a:pt x="32017" y="47598"/>
                    <a:pt x="32329" y="43265"/>
                  </a:cubicBezTo>
                  <a:cubicBezTo>
                    <a:pt x="28196" y="46102"/>
                    <a:pt x="23363" y="47622"/>
                    <a:pt x="18379" y="47629"/>
                  </a:cubicBezTo>
                  <a:cubicBezTo>
                    <a:pt x="12222" y="47801"/>
                    <a:pt x="6221" y="45432"/>
                    <a:pt x="1776" y="41083"/>
                  </a:cubicBezTo>
                  <a:cubicBezTo>
                    <a:pt x="-2741" y="36477"/>
                    <a:pt x="-5081" y="30212"/>
                    <a:pt x="-4845" y="23782"/>
                  </a:cubicBezTo>
                  <a:cubicBezTo>
                    <a:pt x="-5157" y="17259"/>
                    <a:pt x="-2509" y="10955"/>
                    <a:pt x="2324" y="6559"/>
                  </a:cubicBezTo>
                  <a:cubicBezTo>
                    <a:pt x="7233" y="2148"/>
                    <a:pt x="13622" y="-197"/>
                    <a:pt x="20247" y="13"/>
                  </a:cubicBezTo>
                  <a:cubicBezTo>
                    <a:pt x="24768" y="-112"/>
                    <a:pt x="29208" y="878"/>
                    <a:pt x="33261" y="2896"/>
                  </a:cubicBezTo>
                  <a:cubicBezTo>
                    <a:pt x="36846" y="4650"/>
                    <a:pt x="39886" y="7347"/>
                    <a:pt x="41990" y="10690"/>
                  </a:cubicBezTo>
                  <a:cubicBezTo>
                    <a:pt x="46199" y="18397"/>
                    <a:pt x="48227" y="27087"/>
                    <a:pt x="47915" y="35862"/>
                  </a:cubicBezTo>
                  <a:cubicBezTo>
                    <a:pt x="47991" y="41636"/>
                    <a:pt x="47211" y="47396"/>
                    <a:pt x="45575" y="52929"/>
                  </a:cubicBezTo>
                  <a:cubicBezTo>
                    <a:pt x="44330" y="57215"/>
                    <a:pt x="42070" y="61158"/>
                    <a:pt x="39106" y="64463"/>
                  </a:cubicBezTo>
                  <a:cubicBezTo>
                    <a:pt x="33885" y="70035"/>
                    <a:pt x="26560" y="73144"/>
                    <a:pt x="18923" y="73035"/>
                  </a:cubicBezTo>
                  <a:cubicBezTo>
                    <a:pt x="15726" y="73019"/>
                    <a:pt x="12454" y="72521"/>
                    <a:pt x="9417" y="71554"/>
                  </a:cubicBezTo>
                  <a:cubicBezTo>
                    <a:pt x="7001" y="70845"/>
                    <a:pt x="4740" y="69848"/>
                    <a:pt x="2556" y="68593"/>
                  </a:cubicBezTo>
                  <a:cubicBezTo>
                    <a:pt x="688" y="67416"/>
                    <a:pt x="-1104" y="66146"/>
                    <a:pt x="-2821" y="64774"/>
                  </a:cubicBezTo>
                  <a:lnTo>
                    <a:pt x="4973" y="53630"/>
                  </a:lnTo>
                  <a:lnTo>
                    <a:pt x="6845" y="55267"/>
                  </a:lnTo>
                  <a:cubicBezTo>
                    <a:pt x="8245" y="56256"/>
                    <a:pt x="9805" y="57114"/>
                    <a:pt x="11365" y="57838"/>
                  </a:cubicBezTo>
                  <a:cubicBezTo>
                    <a:pt x="13314" y="58945"/>
                    <a:pt x="15494" y="59584"/>
                    <a:pt x="17754" y="59709"/>
                  </a:cubicBezTo>
                  <a:close/>
                  <a:moveTo>
                    <a:pt x="19935" y="34147"/>
                  </a:moveTo>
                  <a:cubicBezTo>
                    <a:pt x="22743" y="34209"/>
                    <a:pt x="25548" y="33243"/>
                    <a:pt x="27728" y="31420"/>
                  </a:cubicBezTo>
                  <a:cubicBezTo>
                    <a:pt x="29756" y="29580"/>
                    <a:pt x="30925" y="26930"/>
                    <a:pt x="30848" y="24172"/>
                  </a:cubicBezTo>
                  <a:cubicBezTo>
                    <a:pt x="30925" y="21273"/>
                    <a:pt x="29832" y="18452"/>
                    <a:pt x="27808" y="16379"/>
                  </a:cubicBezTo>
                  <a:cubicBezTo>
                    <a:pt x="25780" y="14197"/>
                    <a:pt x="22975" y="12997"/>
                    <a:pt x="20015" y="13105"/>
                  </a:cubicBezTo>
                  <a:cubicBezTo>
                    <a:pt x="14558" y="12888"/>
                    <a:pt x="9961" y="17142"/>
                    <a:pt x="9725" y="22598"/>
                  </a:cubicBezTo>
                  <a:cubicBezTo>
                    <a:pt x="9725" y="22839"/>
                    <a:pt x="9725" y="23073"/>
                    <a:pt x="9725" y="23315"/>
                  </a:cubicBezTo>
                  <a:cubicBezTo>
                    <a:pt x="9569" y="26159"/>
                    <a:pt x="10505" y="28957"/>
                    <a:pt x="12378" y="31108"/>
                  </a:cubicBezTo>
                  <a:cubicBezTo>
                    <a:pt x="14246" y="33282"/>
                    <a:pt x="17054" y="34420"/>
                    <a:pt x="19935" y="34147"/>
                  </a:cubicBezTo>
                  <a:close/>
                </a:path>
              </a:pathLst>
            </a:custGeom>
            <a:solidFill>
              <a:srgbClr val="6D6E71"/>
            </a:solidFill>
            <a:ln w="7792"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0D92AFE7-C1D7-469A-85AB-E0CB8F336136}"/>
                </a:ext>
              </a:extLst>
            </p:cNvPr>
            <p:cNvSpPr/>
            <p:nvPr/>
          </p:nvSpPr>
          <p:spPr>
            <a:xfrm>
              <a:off x="13158735" y="5628315"/>
              <a:ext cx="52815" cy="73040"/>
            </a:xfrm>
            <a:custGeom>
              <a:avLst/>
              <a:gdLst>
                <a:gd name="connsiteX0" fmla="*/ 17758 w 52815"/>
                <a:gd name="connsiteY0" fmla="*/ 59712 h 73040"/>
                <a:gd name="connsiteX1" fmla="*/ 27888 w 52815"/>
                <a:gd name="connsiteY1" fmla="*/ 55270 h 73040"/>
                <a:gd name="connsiteX2" fmla="*/ 32329 w 52815"/>
                <a:gd name="connsiteY2" fmla="*/ 43268 h 73040"/>
                <a:gd name="connsiteX3" fmla="*/ 18302 w 52815"/>
                <a:gd name="connsiteY3" fmla="*/ 47632 h 73040"/>
                <a:gd name="connsiteX4" fmla="*/ 1780 w 52815"/>
                <a:gd name="connsiteY4" fmla="*/ 41086 h 73040"/>
                <a:gd name="connsiteX5" fmla="*/ -4845 w 52815"/>
                <a:gd name="connsiteY5" fmla="*/ 23785 h 73040"/>
                <a:gd name="connsiteX6" fmla="*/ 2248 w 52815"/>
                <a:gd name="connsiteY6" fmla="*/ 6562 h 73040"/>
                <a:gd name="connsiteX7" fmla="*/ 20251 w 52815"/>
                <a:gd name="connsiteY7" fmla="*/ 16 h 73040"/>
                <a:gd name="connsiteX8" fmla="*/ 33265 w 52815"/>
                <a:gd name="connsiteY8" fmla="*/ 2899 h 73040"/>
                <a:gd name="connsiteX9" fmla="*/ 41914 w 52815"/>
                <a:gd name="connsiteY9" fmla="*/ 10693 h 73040"/>
                <a:gd name="connsiteX10" fmla="*/ 47915 w 52815"/>
                <a:gd name="connsiteY10" fmla="*/ 35865 h 73040"/>
                <a:gd name="connsiteX11" fmla="*/ 45499 w 52815"/>
                <a:gd name="connsiteY11" fmla="*/ 52932 h 73040"/>
                <a:gd name="connsiteX12" fmla="*/ 39110 w 52815"/>
                <a:gd name="connsiteY12" fmla="*/ 64466 h 73040"/>
                <a:gd name="connsiteX13" fmla="*/ 18926 w 52815"/>
                <a:gd name="connsiteY13" fmla="*/ 73038 h 73040"/>
                <a:gd name="connsiteX14" fmla="*/ 9417 w 52815"/>
                <a:gd name="connsiteY14" fmla="*/ 71557 h 73040"/>
                <a:gd name="connsiteX15" fmla="*/ 2560 w 52815"/>
                <a:gd name="connsiteY15" fmla="*/ 68596 h 73040"/>
                <a:gd name="connsiteX16" fmla="*/ -2817 w 52815"/>
                <a:gd name="connsiteY16" fmla="*/ 64777 h 73040"/>
                <a:gd name="connsiteX17" fmla="*/ 4976 w 52815"/>
                <a:gd name="connsiteY17" fmla="*/ 53633 h 73040"/>
                <a:gd name="connsiteX18" fmla="*/ 6845 w 52815"/>
                <a:gd name="connsiteY18" fmla="*/ 55270 h 73040"/>
                <a:gd name="connsiteX19" fmla="*/ 11365 w 52815"/>
                <a:gd name="connsiteY19" fmla="*/ 57841 h 73040"/>
                <a:gd name="connsiteX20" fmla="*/ 17758 w 52815"/>
                <a:gd name="connsiteY20" fmla="*/ 59712 h 73040"/>
                <a:gd name="connsiteX21" fmla="*/ 19859 w 52815"/>
                <a:gd name="connsiteY21" fmla="*/ 34150 h 73040"/>
                <a:gd name="connsiteX22" fmla="*/ 27652 w 52815"/>
                <a:gd name="connsiteY22" fmla="*/ 31423 h 73040"/>
                <a:gd name="connsiteX23" fmla="*/ 30772 w 52815"/>
                <a:gd name="connsiteY23" fmla="*/ 24175 h 73040"/>
                <a:gd name="connsiteX24" fmla="*/ 27808 w 52815"/>
                <a:gd name="connsiteY24" fmla="*/ 16382 h 73040"/>
                <a:gd name="connsiteX25" fmla="*/ 12690 w 52815"/>
                <a:gd name="connsiteY25" fmla="*/ 15992 h 73040"/>
                <a:gd name="connsiteX26" fmla="*/ 9809 w 52815"/>
                <a:gd name="connsiteY26" fmla="*/ 23317 h 73040"/>
                <a:gd name="connsiteX27" fmla="*/ 12458 w 52815"/>
                <a:gd name="connsiteY27" fmla="*/ 31111 h 73040"/>
                <a:gd name="connsiteX28" fmla="*/ 19859 w 52815"/>
                <a:gd name="connsiteY28" fmla="*/ 34150 h 7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2815" h="73040">
                  <a:moveTo>
                    <a:pt x="17758" y="59712"/>
                  </a:moveTo>
                  <a:cubicBezTo>
                    <a:pt x="21655" y="59915"/>
                    <a:pt x="25395" y="58270"/>
                    <a:pt x="27888" y="55270"/>
                  </a:cubicBezTo>
                  <a:cubicBezTo>
                    <a:pt x="30536" y="51786"/>
                    <a:pt x="32017" y="47617"/>
                    <a:pt x="32329" y="43268"/>
                  </a:cubicBezTo>
                  <a:cubicBezTo>
                    <a:pt x="28200" y="46097"/>
                    <a:pt x="23291" y="47617"/>
                    <a:pt x="18302" y="47632"/>
                  </a:cubicBezTo>
                  <a:cubicBezTo>
                    <a:pt x="12146" y="47820"/>
                    <a:pt x="6145" y="45450"/>
                    <a:pt x="1780" y="41086"/>
                  </a:cubicBezTo>
                  <a:cubicBezTo>
                    <a:pt x="-2741" y="36480"/>
                    <a:pt x="-5077" y="30214"/>
                    <a:pt x="-4845" y="23785"/>
                  </a:cubicBezTo>
                  <a:cubicBezTo>
                    <a:pt x="-5157" y="17278"/>
                    <a:pt x="-2505" y="10981"/>
                    <a:pt x="2248" y="6562"/>
                  </a:cubicBezTo>
                  <a:cubicBezTo>
                    <a:pt x="7157" y="2128"/>
                    <a:pt x="13626" y="-218"/>
                    <a:pt x="20251" y="16"/>
                  </a:cubicBezTo>
                  <a:cubicBezTo>
                    <a:pt x="24771" y="-109"/>
                    <a:pt x="29212" y="881"/>
                    <a:pt x="33265" y="2899"/>
                  </a:cubicBezTo>
                  <a:cubicBezTo>
                    <a:pt x="36773" y="4676"/>
                    <a:pt x="39810" y="7365"/>
                    <a:pt x="41914" y="10693"/>
                  </a:cubicBezTo>
                  <a:cubicBezTo>
                    <a:pt x="46123" y="18392"/>
                    <a:pt x="48227" y="27089"/>
                    <a:pt x="47915" y="35865"/>
                  </a:cubicBezTo>
                  <a:cubicBezTo>
                    <a:pt x="47995" y="41647"/>
                    <a:pt x="47215" y="47406"/>
                    <a:pt x="45499" y="52932"/>
                  </a:cubicBezTo>
                  <a:cubicBezTo>
                    <a:pt x="44254" y="57210"/>
                    <a:pt x="42070" y="61154"/>
                    <a:pt x="39110" y="64466"/>
                  </a:cubicBezTo>
                  <a:cubicBezTo>
                    <a:pt x="33889" y="70038"/>
                    <a:pt x="26564" y="73147"/>
                    <a:pt x="18926" y="73038"/>
                  </a:cubicBezTo>
                  <a:cubicBezTo>
                    <a:pt x="15730" y="73022"/>
                    <a:pt x="12458" y="72524"/>
                    <a:pt x="9417" y="71557"/>
                  </a:cubicBezTo>
                  <a:cubicBezTo>
                    <a:pt x="7001" y="70864"/>
                    <a:pt x="4740" y="69866"/>
                    <a:pt x="2560" y="68596"/>
                  </a:cubicBezTo>
                  <a:cubicBezTo>
                    <a:pt x="688" y="67419"/>
                    <a:pt x="-1104" y="66149"/>
                    <a:pt x="-2817" y="64777"/>
                  </a:cubicBezTo>
                  <a:lnTo>
                    <a:pt x="4976" y="53633"/>
                  </a:lnTo>
                  <a:lnTo>
                    <a:pt x="6845" y="55270"/>
                  </a:lnTo>
                  <a:cubicBezTo>
                    <a:pt x="8249" y="56275"/>
                    <a:pt x="9809" y="57132"/>
                    <a:pt x="11365" y="57841"/>
                  </a:cubicBezTo>
                  <a:cubicBezTo>
                    <a:pt x="13314" y="58964"/>
                    <a:pt x="15498" y="59611"/>
                    <a:pt x="17758" y="59712"/>
                  </a:cubicBezTo>
                  <a:close/>
                  <a:moveTo>
                    <a:pt x="19859" y="34150"/>
                  </a:moveTo>
                  <a:cubicBezTo>
                    <a:pt x="22667" y="34228"/>
                    <a:pt x="25472" y="33254"/>
                    <a:pt x="27652" y="31423"/>
                  </a:cubicBezTo>
                  <a:cubicBezTo>
                    <a:pt x="29756" y="29607"/>
                    <a:pt x="30848" y="26941"/>
                    <a:pt x="30772" y="24175"/>
                  </a:cubicBezTo>
                  <a:cubicBezTo>
                    <a:pt x="30848" y="21291"/>
                    <a:pt x="29756" y="18486"/>
                    <a:pt x="27808" y="16382"/>
                  </a:cubicBezTo>
                  <a:cubicBezTo>
                    <a:pt x="23679" y="12173"/>
                    <a:pt x="16978" y="12002"/>
                    <a:pt x="12690" y="15992"/>
                  </a:cubicBezTo>
                  <a:cubicBezTo>
                    <a:pt x="10821" y="17948"/>
                    <a:pt x="9729" y="20590"/>
                    <a:pt x="9809" y="23317"/>
                  </a:cubicBezTo>
                  <a:cubicBezTo>
                    <a:pt x="9653" y="26154"/>
                    <a:pt x="10585" y="28936"/>
                    <a:pt x="12458" y="31111"/>
                  </a:cubicBezTo>
                  <a:cubicBezTo>
                    <a:pt x="14326" y="33223"/>
                    <a:pt x="17054" y="34345"/>
                    <a:pt x="19859" y="34150"/>
                  </a:cubicBezTo>
                  <a:close/>
                </a:path>
              </a:pathLst>
            </a:custGeom>
            <a:solidFill>
              <a:srgbClr val="6D6E71"/>
            </a:solidFill>
            <a:ln w="7792"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3A3CD5E2-B6C1-4F03-9365-3F02905AFFE4}"/>
                </a:ext>
              </a:extLst>
            </p:cNvPr>
            <p:cNvSpPr/>
            <p:nvPr/>
          </p:nvSpPr>
          <p:spPr>
            <a:xfrm>
              <a:off x="13222413" y="5628387"/>
              <a:ext cx="52962" cy="73045"/>
            </a:xfrm>
            <a:custGeom>
              <a:avLst/>
              <a:gdLst>
                <a:gd name="connsiteX0" fmla="*/ 17749 w 52962"/>
                <a:gd name="connsiteY0" fmla="*/ 59640 h 73045"/>
                <a:gd name="connsiteX1" fmla="*/ 27959 w 52962"/>
                <a:gd name="connsiteY1" fmla="*/ 55197 h 73045"/>
                <a:gd name="connsiteX2" fmla="*/ 32320 w 52962"/>
                <a:gd name="connsiteY2" fmla="*/ 43196 h 73045"/>
                <a:gd name="connsiteX3" fmla="*/ 18373 w 52962"/>
                <a:gd name="connsiteY3" fmla="*/ 47560 h 73045"/>
                <a:gd name="connsiteX4" fmla="*/ 1771 w 52962"/>
                <a:gd name="connsiteY4" fmla="*/ 41014 h 73045"/>
                <a:gd name="connsiteX5" fmla="*/ -4854 w 52962"/>
                <a:gd name="connsiteY5" fmla="*/ 23713 h 73045"/>
                <a:gd name="connsiteX6" fmla="*/ 2319 w 52962"/>
                <a:gd name="connsiteY6" fmla="*/ 6490 h 73045"/>
                <a:gd name="connsiteX7" fmla="*/ 20398 w 52962"/>
                <a:gd name="connsiteY7" fmla="*/ 22 h 73045"/>
                <a:gd name="connsiteX8" fmla="*/ 33412 w 52962"/>
                <a:gd name="connsiteY8" fmla="*/ 2905 h 73045"/>
                <a:gd name="connsiteX9" fmla="*/ 42061 w 52962"/>
                <a:gd name="connsiteY9" fmla="*/ 10698 h 73045"/>
                <a:gd name="connsiteX10" fmla="*/ 48062 w 52962"/>
                <a:gd name="connsiteY10" fmla="*/ 35870 h 73045"/>
                <a:gd name="connsiteX11" fmla="*/ 45649 w 52962"/>
                <a:gd name="connsiteY11" fmla="*/ 52937 h 73045"/>
                <a:gd name="connsiteX12" fmla="*/ 39257 w 52962"/>
                <a:gd name="connsiteY12" fmla="*/ 64471 h 73045"/>
                <a:gd name="connsiteX13" fmla="*/ 19074 w 52962"/>
                <a:gd name="connsiteY13" fmla="*/ 73044 h 73045"/>
                <a:gd name="connsiteX14" fmla="*/ 2631 w 52962"/>
                <a:gd name="connsiteY14" fmla="*/ 68602 h 73045"/>
                <a:gd name="connsiteX15" fmla="*/ -2750 w 52962"/>
                <a:gd name="connsiteY15" fmla="*/ 64783 h 73045"/>
                <a:gd name="connsiteX16" fmla="*/ 5044 w 52962"/>
                <a:gd name="connsiteY16" fmla="*/ 53639 h 73045"/>
                <a:gd name="connsiteX17" fmla="*/ 6916 w 52962"/>
                <a:gd name="connsiteY17" fmla="*/ 55275 h 73045"/>
                <a:gd name="connsiteX18" fmla="*/ 11436 w 52962"/>
                <a:gd name="connsiteY18" fmla="*/ 57847 h 73045"/>
                <a:gd name="connsiteX19" fmla="*/ 17749 w 52962"/>
                <a:gd name="connsiteY19" fmla="*/ 59640 h 73045"/>
                <a:gd name="connsiteX20" fmla="*/ 19930 w 52962"/>
                <a:gd name="connsiteY20" fmla="*/ 34078 h 73045"/>
                <a:gd name="connsiteX21" fmla="*/ 27723 w 52962"/>
                <a:gd name="connsiteY21" fmla="*/ 31350 h 73045"/>
                <a:gd name="connsiteX22" fmla="*/ 30839 w 52962"/>
                <a:gd name="connsiteY22" fmla="*/ 24103 h 73045"/>
                <a:gd name="connsiteX23" fmla="*/ 27803 w 52962"/>
                <a:gd name="connsiteY23" fmla="*/ 16310 h 73045"/>
                <a:gd name="connsiteX24" fmla="*/ 20010 w 52962"/>
                <a:gd name="connsiteY24" fmla="*/ 13036 h 73045"/>
                <a:gd name="connsiteX25" fmla="*/ 12216 w 52962"/>
                <a:gd name="connsiteY25" fmla="*/ 15920 h 73045"/>
                <a:gd name="connsiteX26" fmla="*/ 9332 w 52962"/>
                <a:gd name="connsiteY26" fmla="*/ 23245 h 73045"/>
                <a:gd name="connsiteX27" fmla="*/ 11980 w 52962"/>
                <a:gd name="connsiteY27" fmla="*/ 31038 h 73045"/>
                <a:gd name="connsiteX28" fmla="*/ 19930 w 52962"/>
                <a:gd name="connsiteY28" fmla="*/ 34078 h 7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2962" h="73045">
                  <a:moveTo>
                    <a:pt x="17749" y="59640"/>
                  </a:moveTo>
                  <a:cubicBezTo>
                    <a:pt x="21646" y="59857"/>
                    <a:pt x="25463" y="58213"/>
                    <a:pt x="27959" y="55197"/>
                  </a:cubicBezTo>
                  <a:cubicBezTo>
                    <a:pt x="30527" y="51706"/>
                    <a:pt x="32088" y="47537"/>
                    <a:pt x="32320" y="43196"/>
                  </a:cubicBezTo>
                  <a:cubicBezTo>
                    <a:pt x="28191" y="46032"/>
                    <a:pt x="23358" y="47552"/>
                    <a:pt x="18373" y="47560"/>
                  </a:cubicBezTo>
                  <a:cubicBezTo>
                    <a:pt x="12216" y="47732"/>
                    <a:pt x="6216" y="45362"/>
                    <a:pt x="1771" y="41014"/>
                  </a:cubicBezTo>
                  <a:cubicBezTo>
                    <a:pt x="-2750" y="36408"/>
                    <a:pt x="-5086" y="30142"/>
                    <a:pt x="-4854" y="23713"/>
                  </a:cubicBezTo>
                  <a:cubicBezTo>
                    <a:pt x="-5086" y="17198"/>
                    <a:pt x="-2514" y="10901"/>
                    <a:pt x="2319" y="6490"/>
                  </a:cubicBezTo>
                  <a:cubicBezTo>
                    <a:pt x="7304" y="2064"/>
                    <a:pt x="13773" y="-251"/>
                    <a:pt x="20398" y="22"/>
                  </a:cubicBezTo>
                  <a:cubicBezTo>
                    <a:pt x="24918" y="-95"/>
                    <a:pt x="29359" y="894"/>
                    <a:pt x="33412" y="2905"/>
                  </a:cubicBezTo>
                  <a:cubicBezTo>
                    <a:pt x="36920" y="4682"/>
                    <a:pt x="39957" y="7371"/>
                    <a:pt x="42061" y="10698"/>
                  </a:cubicBezTo>
                  <a:cubicBezTo>
                    <a:pt x="46270" y="18398"/>
                    <a:pt x="48374" y="27095"/>
                    <a:pt x="48062" y="35870"/>
                  </a:cubicBezTo>
                  <a:cubicBezTo>
                    <a:pt x="48142" y="41653"/>
                    <a:pt x="47362" y="47404"/>
                    <a:pt x="45649" y="52937"/>
                  </a:cubicBezTo>
                  <a:cubicBezTo>
                    <a:pt x="44401" y="57216"/>
                    <a:pt x="42217" y="61159"/>
                    <a:pt x="39257" y="64471"/>
                  </a:cubicBezTo>
                  <a:cubicBezTo>
                    <a:pt x="34036" y="70020"/>
                    <a:pt x="26711" y="73129"/>
                    <a:pt x="19074" y="73044"/>
                  </a:cubicBezTo>
                  <a:cubicBezTo>
                    <a:pt x="13305" y="72958"/>
                    <a:pt x="7616" y="71431"/>
                    <a:pt x="2631" y="68602"/>
                  </a:cubicBezTo>
                  <a:cubicBezTo>
                    <a:pt x="759" y="67425"/>
                    <a:pt x="-1034" y="66155"/>
                    <a:pt x="-2750" y="64783"/>
                  </a:cubicBezTo>
                  <a:lnTo>
                    <a:pt x="5044" y="53639"/>
                  </a:lnTo>
                  <a:lnTo>
                    <a:pt x="6916" y="55275"/>
                  </a:lnTo>
                  <a:cubicBezTo>
                    <a:pt x="8320" y="56281"/>
                    <a:pt x="9876" y="57138"/>
                    <a:pt x="11436" y="57847"/>
                  </a:cubicBezTo>
                  <a:cubicBezTo>
                    <a:pt x="13385" y="58938"/>
                    <a:pt x="15565" y="59546"/>
                    <a:pt x="17749" y="59640"/>
                  </a:cubicBezTo>
                  <a:close/>
                  <a:moveTo>
                    <a:pt x="19930" y="34078"/>
                  </a:moveTo>
                  <a:cubicBezTo>
                    <a:pt x="22734" y="34140"/>
                    <a:pt x="25542" y="33174"/>
                    <a:pt x="27723" y="31350"/>
                  </a:cubicBezTo>
                  <a:cubicBezTo>
                    <a:pt x="29827" y="29534"/>
                    <a:pt x="30919" y="26869"/>
                    <a:pt x="30839" y="24103"/>
                  </a:cubicBezTo>
                  <a:cubicBezTo>
                    <a:pt x="30919" y="21204"/>
                    <a:pt x="29827" y="18382"/>
                    <a:pt x="27803" y="16310"/>
                  </a:cubicBezTo>
                  <a:cubicBezTo>
                    <a:pt x="25854" y="14096"/>
                    <a:pt x="22970" y="12896"/>
                    <a:pt x="20010" y="13036"/>
                  </a:cubicBezTo>
                  <a:cubicBezTo>
                    <a:pt x="17125" y="12842"/>
                    <a:pt x="14241" y="13886"/>
                    <a:pt x="12216" y="15920"/>
                  </a:cubicBezTo>
                  <a:cubicBezTo>
                    <a:pt x="10268" y="17860"/>
                    <a:pt x="9252" y="20510"/>
                    <a:pt x="9332" y="23245"/>
                  </a:cubicBezTo>
                  <a:cubicBezTo>
                    <a:pt x="9176" y="26090"/>
                    <a:pt x="10112" y="28887"/>
                    <a:pt x="11980" y="31038"/>
                  </a:cubicBezTo>
                  <a:cubicBezTo>
                    <a:pt x="13929" y="33322"/>
                    <a:pt x="16969" y="34467"/>
                    <a:pt x="19930" y="34078"/>
                  </a:cubicBezTo>
                  <a:close/>
                </a:path>
              </a:pathLst>
            </a:custGeom>
            <a:solidFill>
              <a:srgbClr val="6D6E71"/>
            </a:solidFill>
            <a:ln w="7792" cap="flat">
              <a:noFill/>
              <a:prstDash val="solid"/>
              <a:miter/>
            </a:ln>
          </p:spPr>
          <p:txBody>
            <a:bodyPr rtlCol="0" anchor="ctr"/>
            <a:lstStyle/>
            <a:p>
              <a:endParaRPr lang="en-US"/>
            </a:p>
          </p:txBody>
        </p:sp>
        <p:sp>
          <p:nvSpPr>
            <p:cNvPr id="311" name="Freeform: Shape 310">
              <a:extLst>
                <a:ext uri="{FF2B5EF4-FFF2-40B4-BE49-F238E27FC236}">
                  <a16:creationId xmlns:a16="http://schemas.microsoft.com/office/drawing/2014/main" id="{A34BA6CC-3CE9-4D92-94EC-0E813131E80D}"/>
                </a:ext>
              </a:extLst>
            </p:cNvPr>
            <p:cNvSpPr/>
            <p:nvPr/>
          </p:nvSpPr>
          <p:spPr>
            <a:xfrm>
              <a:off x="13316571" y="5629967"/>
              <a:ext cx="48395" cy="71229"/>
            </a:xfrm>
            <a:custGeom>
              <a:avLst/>
              <a:gdLst>
                <a:gd name="connsiteX0" fmla="*/ 43526 w 48395"/>
                <a:gd name="connsiteY0" fmla="*/ 0 h 71229"/>
                <a:gd name="connsiteX1" fmla="*/ 43526 w 48395"/>
                <a:gd name="connsiteY1" fmla="*/ 14028 h 71229"/>
                <a:gd name="connsiteX2" fmla="*/ 10717 w 48395"/>
                <a:gd name="connsiteY2" fmla="*/ 14028 h 71229"/>
                <a:gd name="connsiteX3" fmla="*/ 10717 w 48395"/>
                <a:gd name="connsiteY3" fmla="*/ 29614 h 71229"/>
                <a:gd name="connsiteX4" fmla="*/ 41889 w 48395"/>
                <a:gd name="connsiteY4" fmla="*/ 29614 h 71229"/>
                <a:gd name="connsiteX5" fmla="*/ 41889 w 48395"/>
                <a:gd name="connsiteY5" fmla="*/ 43486 h 71229"/>
                <a:gd name="connsiteX6" fmla="*/ 10717 w 48395"/>
                <a:gd name="connsiteY6" fmla="*/ 43486 h 71229"/>
                <a:gd name="connsiteX7" fmla="*/ 10717 w 48395"/>
                <a:gd name="connsiteY7" fmla="*/ 71230 h 71229"/>
                <a:gd name="connsiteX8" fmla="*/ -4870 w 48395"/>
                <a:gd name="connsiteY8" fmla="*/ 71230 h 71229"/>
                <a:gd name="connsiteX9" fmla="*/ -4870 w 48395"/>
                <a:gd name="connsiteY9" fmla="*/ 0 h 71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395" h="71229">
                  <a:moveTo>
                    <a:pt x="43526" y="0"/>
                  </a:moveTo>
                  <a:lnTo>
                    <a:pt x="43526" y="14028"/>
                  </a:lnTo>
                  <a:lnTo>
                    <a:pt x="10717" y="14028"/>
                  </a:lnTo>
                  <a:lnTo>
                    <a:pt x="10717" y="29614"/>
                  </a:lnTo>
                  <a:lnTo>
                    <a:pt x="41889" y="29614"/>
                  </a:lnTo>
                  <a:lnTo>
                    <a:pt x="41889" y="43486"/>
                  </a:lnTo>
                  <a:lnTo>
                    <a:pt x="10717" y="43486"/>
                  </a:lnTo>
                  <a:lnTo>
                    <a:pt x="10717" y="71230"/>
                  </a:lnTo>
                  <a:lnTo>
                    <a:pt x="-4870" y="71230"/>
                  </a:lnTo>
                  <a:lnTo>
                    <a:pt x="-4870" y="0"/>
                  </a:lnTo>
                  <a:close/>
                </a:path>
              </a:pathLst>
            </a:custGeom>
            <a:solidFill>
              <a:srgbClr val="6D6E71"/>
            </a:solidFill>
            <a:ln w="7792" cap="flat">
              <a:noFill/>
              <a:prstDash val="solid"/>
              <a:miter/>
            </a:ln>
          </p:spPr>
          <p:txBody>
            <a:bodyPr rtlCol="0" anchor="ctr"/>
            <a:lstStyle/>
            <a:p>
              <a:endParaRPr lang="en-US"/>
            </a:p>
          </p:txBody>
        </p:sp>
        <p:sp>
          <p:nvSpPr>
            <p:cNvPr id="312" name="Freeform: Shape 311">
              <a:extLst>
                <a:ext uri="{FF2B5EF4-FFF2-40B4-BE49-F238E27FC236}">
                  <a16:creationId xmlns:a16="http://schemas.microsoft.com/office/drawing/2014/main" id="{8224EAC6-CFB5-486F-ABCE-D4ECBCDA49EA}"/>
                </a:ext>
              </a:extLst>
            </p:cNvPr>
            <p:cNvSpPr/>
            <p:nvPr/>
          </p:nvSpPr>
          <p:spPr>
            <a:xfrm>
              <a:off x="13374627" y="5624042"/>
              <a:ext cx="17855" cy="76687"/>
            </a:xfrm>
            <a:custGeom>
              <a:avLst/>
              <a:gdLst>
                <a:gd name="connsiteX0" fmla="*/ -2293 w 17855"/>
                <a:gd name="connsiteY0" fmla="*/ 15277 h 76687"/>
                <a:gd name="connsiteX1" fmla="*/ -4865 w 17855"/>
                <a:gd name="connsiteY1" fmla="*/ 8965 h 76687"/>
                <a:gd name="connsiteX2" fmla="*/ -2293 w 17855"/>
                <a:gd name="connsiteY2" fmla="*/ 2574 h 76687"/>
                <a:gd name="connsiteX3" fmla="*/ 4020 w 17855"/>
                <a:gd name="connsiteY3" fmla="*/ 2 h 76687"/>
                <a:gd name="connsiteX4" fmla="*/ 12982 w 17855"/>
                <a:gd name="connsiteY4" fmla="*/ 8653 h 76687"/>
                <a:gd name="connsiteX5" fmla="*/ 12982 w 17855"/>
                <a:gd name="connsiteY5" fmla="*/ 8965 h 76687"/>
                <a:gd name="connsiteX6" fmla="*/ 10409 w 17855"/>
                <a:gd name="connsiteY6" fmla="*/ 15277 h 76687"/>
                <a:gd name="connsiteX7" fmla="*/ 4020 w 17855"/>
                <a:gd name="connsiteY7" fmla="*/ 17848 h 76687"/>
                <a:gd name="connsiteX8" fmla="*/ -2293 w 17855"/>
                <a:gd name="connsiteY8" fmla="*/ 15277 h 76687"/>
                <a:gd name="connsiteX9" fmla="*/ 11657 w 17855"/>
                <a:gd name="connsiteY9" fmla="*/ 76687 h 76687"/>
                <a:gd name="connsiteX10" fmla="*/ -3541 w 17855"/>
                <a:gd name="connsiteY10" fmla="*/ 76687 h 76687"/>
                <a:gd name="connsiteX11" fmla="*/ -3541 w 17855"/>
                <a:gd name="connsiteY11" fmla="*/ 22135 h 76687"/>
                <a:gd name="connsiteX12" fmla="*/ 11657 w 17855"/>
                <a:gd name="connsiteY12" fmla="*/ 22135 h 7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855" h="76687">
                  <a:moveTo>
                    <a:pt x="-2293" y="15277"/>
                  </a:moveTo>
                  <a:cubicBezTo>
                    <a:pt x="-4009" y="13617"/>
                    <a:pt x="-4945" y="11333"/>
                    <a:pt x="-4865" y="8965"/>
                  </a:cubicBezTo>
                  <a:cubicBezTo>
                    <a:pt x="-4865" y="6572"/>
                    <a:pt x="-4009" y="4273"/>
                    <a:pt x="-2293" y="2574"/>
                  </a:cubicBezTo>
                  <a:cubicBezTo>
                    <a:pt x="-656" y="883"/>
                    <a:pt x="1680" y="-52"/>
                    <a:pt x="4020" y="2"/>
                  </a:cubicBezTo>
                  <a:cubicBezTo>
                    <a:pt x="8849" y="-83"/>
                    <a:pt x="12902" y="3790"/>
                    <a:pt x="12982" y="8653"/>
                  </a:cubicBezTo>
                  <a:cubicBezTo>
                    <a:pt x="12982" y="8754"/>
                    <a:pt x="12982" y="8863"/>
                    <a:pt x="12982" y="8965"/>
                  </a:cubicBezTo>
                  <a:cubicBezTo>
                    <a:pt x="13058" y="11333"/>
                    <a:pt x="12125" y="13617"/>
                    <a:pt x="10409" y="15277"/>
                  </a:cubicBezTo>
                  <a:cubicBezTo>
                    <a:pt x="8693" y="16960"/>
                    <a:pt x="6437" y="17887"/>
                    <a:pt x="4020" y="17848"/>
                  </a:cubicBezTo>
                  <a:cubicBezTo>
                    <a:pt x="1680" y="17903"/>
                    <a:pt x="-656" y="16968"/>
                    <a:pt x="-2293" y="15277"/>
                  </a:cubicBezTo>
                  <a:close/>
                  <a:moveTo>
                    <a:pt x="11657" y="76687"/>
                  </a:moveTo>
                  <a:lnTo>
                    <a:pt x="-3541" y="76687"/>
                  </a:lnTo>
                  <a:lnTo>
                    <a:pt x="-3541" y="22135"/>
                  </a:lnTo>
                  <a:lnTo>
                    <a:pt x="11657" y="22135"/>
                  </a:lnTo>
                  <a:close/>
                </a:path>
              </a:pathLst>
            </a:custGeom>
            <a:solidFill>
              <a:srgbClr val="6D6E71"/>
            </a:solidFill>
            <a:ln w="7792" cap="flat">
              <a:noFill/>
              <a:prstDash val="solid"/>
              <a:miter/>
            </a:ln>
          </p:spPr>
          <p:txBody>
            <a:bodyPr rtlCol="0" anchor="ctr"/>
            <a:lstStyle/>
            <a:p>
              <a:endParaRPr lang="en-US"/>
            </a:p>
          </p:txBody>
        </p:sp>
        <p:sp>
          <p:nvSpPr>
            <p:cNvPr id="313" name="Freeform: Shape 312">
              <a:extLst>
                <a:ext uri="{FF2B5EF4-FFF2-40B4-BE49-F238E27FC236}">
                  <a16:creationId xmlns:a16="http://schemas.microsoft.com/office/drawing/2014/main" id="{2BA61308-787F-4857-8985-BF0206BB7008}"/>
                </a:ext>
              </a:extLst>
            </p:cNvPr>
            <p:cNvSpPr/>
            <p:nvPr/>
          </p:nvSpPr>
          <p:spPr>
            <a:xfrm>
              <a:off x="13405493" y="5645235"/>
              <a:ext cx="51074" cy="55494"/>
            </a:xfrm>
            <a:custGeom>
              <a:avLst/>
              <a:gdLst>
                <a:gd name="connsiteX0" fmla="*/ 10328 w 51074"/>
                <a:gd name="connsiteY0" fmla="*/ 25101 h 55494"/>
                <a:gd name="connsiteX1" fmla="*/ 10328 w 51074"/>
                <a:gd name="connsiteY1" fmla="*/ 55494 h 55494"/>
                <a:gd name="connsiteX2" fmla="*/ -4870 w 51074"/>
                <a:gd name="connsiteY2" fmla="*/ 55494 h 55494"/>
                <a:gd name="connsiteX3" fmla="*/ -4870 w 51074"/>
                <a:gd name="connsiteY3" fmla="*/ 942 h 55494"/>
                <a:gd name="connsiteX4" fmla="*/ 10328 w 51074"/>
                <a:gd name="connsiteY4" fmla="*/ 942 h 55494"/>
                <a:gd name="connsiteX5" fmla="*/ 10328 w 51074"/>
                <a:gd name="connsiteY5" fmla="*/ 7020 h 55494"/>
                <a:gd name="connsiteX6" fmla="*/ 25915 w 51074"/>
                <a:gd name="connsiteY6" fmla="*/ 6 h 55494"/>
                <a:gd name="connsiteX7" fmla="*/ 40329 w 51074"/>
                <a:gd name="connsiteY7" fmla="*/ 6085 h 55494"/>
                <a:gd name="connsiteX8" fmla="*/ 46174 w 51074"/>
                <a:gd name="connsiteY8" fmla="*/ 22295 h 55494"/>
                <a:gd name="connsiteX9" fmla="*/ 46174 w 51074"/>
                <a:gd name="connsiteY9" fmla="*/ 55416 h 55494"/>
                <a:gd name="connsiteX10" fmla="*/ 30980 w 51074"/>
                <a:gd name="connsiteY10" fmla="*/ 55416 h 55494"/>
                <a:gd name="connsiteX11" fmla="*/ 30980 w 51074"/>
                <a:gd name="connsiteY11" fmla="*/ 24633 h 55494"/>
                <a:gd name="connsiteX12" fmla="*/ 21782 w 51074"/>
                <a:gd name="connsiteY12" fmla="*/ 12086 h 55494"/>
                <a:gd name="connsiteX13" fmla="*/ 13989 w 51074"/>
                <a:gd name="connsiteY13" fmla="*/ 15359 h 55494"/>
                <a:gd name="connsiteX14" fmla="*/ 10328 w 51074"/>
                <a:gd name="connsiteY14" fmla="*/ 25101 h 55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074" h="55494">
                  <a:moveTo>
                    <a:pt x="10328" y="25101"/>
                  </a:moveTo>
                  <a:lnTo>
                    <a:pt x="10328" y="55494"/>
                  </a:lnTo>
                  <a:lnTo>
                    <a:pt x="-4870" y="55494"/>
                  </a:lnTo>
                  <a:lnTo>
                    <a:pt x="-4870" y="942"/>
                  </a:lnTo>
                  <a:lnTo>
                    <a:pt x="10328" y="942"/>
                  </a:lnTo>
                  <a:lnTo>
                    <a:pt x="10328" y="7020"/>
                  </a:lnTo>
                  <a:cubicBezTo>
                    <a:pt x="14301" y="2617"/>
                    <a:pt x="19990" y="69"/>
                    <a:pt x="25915" y="6"/>
                  </a:cubicBezTo>
                  <a:cubicBezTo>
                    <a:pt x="31368" y="-134"/>
                    <a:pt x="36589" y="2087"/>
                    <a:pt x="40329" y="6085"/>
                  </a:cubicBezTo>
                  <a:cubicBezTo>
                    <a:pt x="44382" y="10504"/>
                    <a:pt x="46486" y="16333"/>
                    <a:pt x="46174" y="22295"/>
                  </a:cubicBezTo>
                  <a:lnTo>
                    <a:pt x="46174" y="55416"/>
                  </a:lnTo>
                  <a:lnTo>
                    <a:pt x="30980" y="55416"/>
                  </a:lnTo>
                  <a:lnTo>
                    <a:pt x="30980" y="24633"/>
                  </a:lnTo>
                  <a:cubicBezTo>
                    <a:pt x="30980" y="16294"/>
                    <a:pt x="27939" y="12086"/>
                    <a:pt x="21782" y="12086"/>
                  </a:cubicBezTo>
                  <a:cubicBezTo>
                    <a:pt x="18822" y="12101"/>
                    <a:pt x="16017" y="13278"/>
                    <a:pt x="13989" y="15359"/>
                  </a:cubicBezTo>
                  <a:cubicBezTo>
                    <a:pt x="11497" y="17954"/>
                    <a:pt x="10093" y="21485"/>
                    <a:pt x="10328" y="25101"/>
                  </a:cubicBezTo>
                  <a:close/>
                </a:path>
              </a:pathLst>
            </a:custGeom>
            <a:solidFill>
              <a:srgbClr val="6D6E71"/>
            </a:solidFill>
            <a:ln w="7792" cap="flat">
              <a:noFill/>
              <a:prstDash val="solid"/>
              <a:miter/>
            </a:ln>
          </p:spPr>
          <p:txBody>
            <a:bodyPr rtlCol="0" anchor="ctr"/>
            <a:lstStyle/>
            <a:p>
              <a:endParaRPr lang="en-US"/>
            </a:p>
          </p:txBody>
        </p:sp>
        <p:sp>
          <p:nvSpPr>
            <p:cNvPr id="314" name="Freeform: Shape 313">
              <a:extLst>
                <a:ext uri="{FF2B5EF4-FFF2-40B4-BE49-F238E27FC236}">
                  <a16:creationId xmlns:a16="http://schemas.microsoft.com/office/drawing/2014/main" id="{7575FC21-DD4F-4852-B40D-FB5EC78C3C63}"/>
                </a:ext>
              </a:extLst>
            </p:cNvPr>
            <p:cNvSpPr/>
            <p:nvPr/>
          </p:nvSpPr>
          <p:spPr>
            <a:xfrm>
              <a:off x="13467266" y="5645604"/>
              <a:ext cx="49338" cy="55991"/>
            </a:xfrm>
            <a:custGeom>
              <a:avLst/>
              <a:gdLst>
                <a:gd name="connsiteX0" fmla="*/ 44410 w 49338"/>
                <a:gd name="connsiteY0" fmla="*/ 55125 h 55991"/>
                <a:gd name="connsiteX1" fmla="*/ 30147 w 49338"/>
                <a:gd name="connsiteY1" fmla="*/ 55125 h 55991"/>
                <a:gd name="connsiteX2" fmla="*/ 30147 w 49338"/>
                <a:gd name="connsiteY2" fmla="*/ 48579 h 55991"/>
                <a:gd name="connsiteX3" fmla="*/ 15573 w 49338"/>
                <a:gd name="connsiteY3" fmla="*/ 55983 h 55991"/>
                <a:gd name="connsiteX4" fmla="*/ 1079 w 49338"/>
                <a:gd name="connsiteY4" fmla="*/ 50917 h 55991"/>
                <a:gd name="connsiteX5" fmla="*/ -4842 w 49338"/>
                <a:gd name="connsiteY5" fmla="*/ 37591 h 55991"/>
                <a:gd name="connsiteX6" fmla="*/ 1235 w 49338"/>
                <a:gd name="connsiteY6" fmla="*/ 25043 h 55991"/>
                <a:gd name="connsiteX7" fmla="*/ 17834 w 49338"/>
                <a:gd name="connsiteY7" fmla="*/ 20913 h 55991"/>
                <a:gd name="connsiteX8" fmla="*/ 29211 w 49338"/>
                <a:gd name="connsiteY8" fmla="*/ 20913 h 55991"/>
                <a:gd name="connsiteX9" fmla="*/ 29211 w 49338"/>
                <a:gd name="connsiteY9" fmla="*/ 20913 h 55991"/>
                <a:gd name="connsiteX10" fmla="*/ 20018 w 49338"/>
                <a:gd name="connsiteY10" fmla="*/ 12185 h 55991"/>
                <a:gd name="connsiteX11" fmla="*/ 11601 w 49338"/>
                <a:gd name="connsiteY11" fmla="*/ 13743 h 55991"/>
                <a:gd name="connsiteX12" fmla="*/ 4196 w 49338"/>
                <a:gd name="connsiteY12" fmla="*/ 17640 h 55991"/>
                <a:gd name="connsiteX13" fmla="*/ -2582 w 49338"/>
                <a:gd name="connsiteY13" fmla="*/ 7821 h 55991"/>
                <a:gd name="connsiteX14" fmla="*/ 21886 w 49338"/>
                <a:gd name="connsiteY14" fmla="*/ 28 h 55991"/>
                <a:gd name="connsiteX15" fmla="*/ 38097 w 49338"/>
                <a:gd name="connsiteY15" fmla="*/ 5015 h 55991"/>
                <a:gd name="connsiteX16" fmla="*/ 44410 w 49338"/>
                <a:gd name="connsiteY16" fmla="*/ 20601 h 55991"/>
                <a:gd name="connsiteX17" fmla="*/ 28823 w 49338"/>
                <a:gd name="connsiteY17" fmla="*/ 34395 h 55991"/>
                <a:gd name="connsiteX18" fmla="*/ 28823 w 49338"/>
                <a:gd name="connsiteY18" fmla="*/ 31746 h 55991"/>
                <a:gd name="connsiteX19" fmla="*/ 19314 w 49338"/>
                <a:gd name="connsiteY19" fmla="*/ 31746 h 55991"/>
                <a:gd name="connsiteX20" fmla="*/ 10196 w 49338"/>
                <a:gd name="connsiteY20" fmla="*/ 37435 h 55991"/>
                <a:gd name="connsiteX21" fmla="*/ 12301 w 49338"/>
                <a:gd name="connsiteY21" fmla="*/ 41955 h 55991"/>
                <a:gd name="connsiteX22" fmla="*/ 18538 w 49338"/>
                <a:gd name="connsiteY22" fmla="*/ 43513 h 55991"/>
                <a:gd name="connsiteX23" fmla="*/ 25707 w 49338"/>
                <a:gd name="connsiteY23" fmla="*/ 41019 h 55991"/>
                <a:gd name="connsiteX24" fmla="*/ 29135 w 49338"/>
                <a:gd name="connsiteY24" fmla="*/ 34395 h 5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9338" h="55991">
                  <a:moveTo>
                    <a:pt x="44410" y="55125"/>
                  </a:moveTo>
                  <a:lnTo>
                    <a:pt x="30147" y="55125"/>
                  </a:lnTo>
                  <a:lnTo>
                    <a:pt x="30147" y="48579"/>
                  </a:lnTo>
                  <a:cubicBezTo>
                    <a:pt x="26719" y="53239"/>
                    <a:pt x="21342" y="55990"/>
                    <a:pt x="15573" y="55983"/>
                  </a:cubicBezTo>
                  <a:cubicBezTo>
                    <a:pt x="10276" y="56138"/>
                    <a:pt x="5132" y="54330"/>
                    <a:pt x="1079" y="50917"/>
                  </a:cubicBezTo>
                  <a:cubicBezTo>
                    <a:pt x="-2818" y="47636"/>
                    <a:pt x="-5078" y="42711"/>
                    <a:pt x="-4842" y="37591"/>
                  </a:cubicBezTo>
                  <a:cubicBezTo>
                    <a:pt x="-5154" y="32634"/>
                    <a:pt x="-2818" y="27873"/>
                    <a:pt x="1235" y="25043"/>
                  </a:cubicBezTo>
                  <a:cubicBezTo>
                    <a:pt x="6224" y="22051"/>
                    <a:pt x="11989" y="20617"/>
                    <a:pt x="17834" y="20913"/>
                  </a:cubicBezTo>
                  <a:lnTo>
                    <a:pt x="29211" y="20913"/>
                  </a:lnTo>
                  <a:lnTo>
                    <a:pt x="29211" y="20913"/>
                  </a:lnTo>
                  <a:cubicBezTo>
                    <a:pt x="29211" y="15068"/>
                    <a:pt x="26175" y="12185"/>
                    <a:pt x="20018" y="12185"/>
                  </a:cubicBezTo>
                  <a:cubicBezTo>
                    <a:pt x="17133" y="12239"/>
                    <a:pt x="14329" y="12761"/>
                    <a:pt x="11601" y="13743"/>
                  </a:cubicBezTo>
                  <a:cubicBezTo>
                    <a:pt x="8952" y="14702"/>
                    <a:pt x="6456" y="16011"/>
                    <a:pt x="4196" y="17640"/>
                  </a:cubicBezTo>
                  <a:lnTo>
                    <a:pt x="-2582" y="7821"/>
                  </a:lnTo>
                  <a:cubicBezTo>
                    <a:pt x="4508" y="2677"/>
                    <a:pt x="13081" y="-59"/>
                    <a:pt x="21886" y="28"/>
                  </a:cubicBezTo>
                  <a:cubicBezTo>
                    <a:pt x="27731" y="-245"/>
                    <a:pt x="33420" y="1516"/>
                    <a:pt x="38097" y="5015"/>
                  </a:cubicBezTo>
                  <a:cubicBezTo>
                    <a:pt x="42537" y="8920"/>
                    <a:pt x="44878" y="14702"/>
                    <a:pt x="44410" y="20601"/>
                  </a:cubicBezTo>
                  <a:close/>
                  <a:moveTo>
                    <a:pt x="28823" y="34395"/>
                  </a:moveTo>
                  <a:lnTo>
                    <a:pt x="28823" y="31746"/>
                  </a:lnTo>
                  <a:lnTo>
                    <a:pt x="19314" y="31746"/>
                  </a:lnTo>
                  <a:cubicBezTo>
                    <a:pt x="13237" y="31746"/>
                    <a:pt x="10196" y="33616"/>
                    <a:pt x="10196" y="37435"/>
                  </a:cubicBezTo>
                  <a:cubicBezTo>
                    <a:pt x="10120" y="39196"/>
                    <a:pt x="10900" y="40887"/>
                    <a:pt x="12301" y="41955"/>
                  </a:cubicBezTo>
                  <a:cubicBezTo>
                    <a:pt x="14173" y="43085"/>
                    <a:pt x="16353" y="43630"/>
                    <a:pt x="18538" y="43513"/>
                  </a:cubicBezTo>
                  <a:cubicBezTo>
                    <a:pt x="21106" y="43545"/>
                    <a:pt x="23678" y="42664"/>
                    <a:pt x="25707" y="41019"/>
                  </a:cubicBezTo>
                  <a:cubicBezTo>
                    <a:pt x="27887" y="39539"/>
                    <a:pt x="29211" y="37045"/>
                    <a:pt x="29135" y="34395"/>
                  </a:cubicBezTo>
                  <a:close/>
                </a:path>
              </a:pathLst>
            </a:custGeom>
            <a:solidFill>
              <a:srgbClr val="6D6E71"/>
            </a:solidFill>
            <a:ln w="7792" cap="flat">
              <a:noFill/>
              <a:prstDash val="solid"/>
              <a:miter/>
            </a:ln>
          </p:spPr>
          <p:txBody>
            <a:bodyPr rtlCol="0" anchor="ctr"/>
            <a:lstStyle/>
            <a:p>
              <a:endParaRPr lang="en-US"/>
            </a:p>
          </p:txBody>
        </p:sp>
        <p:sp>
          <p:nvSpPr>
            <p:cNvPr id="315" name="Freeform: Shape 314">
              <a:extLst>
                <a:ext uri="{FF2B5EF4-FFF2-40B4-BE49-F238E27FC236}">
                  <a16:creationId xmlns:a16="http://schemas.microsoft.com/office/drawing/2014/main" id="{8898DE49-AB0D-4085-A26A-05A4AD62A15F}"/>
                </a:ext>
              </a:extLst>
            </p:cNvPr>
            <p:cNvSpPr/>
            <p:nvPr/>
          </p:nvSpPr>
          <p:spPr>
            <a:xfrm>
              <a:off x="13530416" y="5625603"/>
              <a:ext cx="15198" cy="75126"/>
            </a:xfrm>
            <a:custGeom>
              <a:avLst/>
              <a:gdLst>
                <a:gd name="connsiteX0" fmla="*/ 10328 w 15198"/>
                <a:gd name="connsiteY0" fmla="*/ 75126 h 75126"/>
                <a:gd name="connsiteX1" fmla="*/ -4870 w 15198"/>
                <a:gd name="connsiteY1" fmla="*/ 75126 h 75126"/>
                <a:gd name="connsiteX2" fmla="*/ -4870 w 15198"/>
                <a:gd name="connsiteY2" fmla="*/ 0 h 75126"/>
                <a:gd name="connsiteX3" fmla="*/ 10328 w 15198"/>
                <a:gd name="connsiteY3" fmla="*/ 0 h 75126"/>
              </a:gdLst>
              <a:ahLst/>
              <a:cxnLst>
                <a:cxn ang="0">
                  <a:pos x="connsiteX0" y="connsiteY0"/>
                </a:cxn>
                <a:cxn ang="0">
                  <a:pos x="connsiteX1" y="connsiteY1"/>
                </a:cxn>
                <a:cxn ang="0">
                  <a:pos x="connsiteX2" y="connsiteY2"/>
                </a:cxn>
                <a:cxn ang="0">
                  <a:pos x="connsiteX3" y="connsiteY3"/>
                </a:cxn>
              </a:cxnLst>
              <a:rect l="l" t="t" r="r" b="b"/>
              <a:pathLst>
                <a:path w="15198" h="75126">
                  <a:moveTo>
                    <a:pt x="10328" y="75126"/>
                  </a:moveTo>
                  <a:lnTo>
                    <a:pt x="-4870" y="75126"/>
                  </a:lnTo>
                  <a:lnTo>
                    <a:pt x="-4870" y="0"/>
                  </a:lnTo>
                  <a:lnTo>
                    <a:pt x="10328" y="0"/>
                  </a:lnTo>
                  <a:close/>
                </a:path>
              </a:pathLst>
            </a:custGeom>
            <a:solidFill>
              <a:srgbClr val="6D6E71"/>
            </a:solidFill>
            <a:ln w="7792" cap="flat">
              <a:noFill/>
              <a:prstDash val="solid"/>
              <a:miter/>
            </a:ln>
          </p:spPr>
          <p:txBody>
            <a:bodyPr rtlCol="0" anchor="ctr"/>
            <a:lstStyle/>
            <a:p>
              <a:endParaRPr lang="en-US"/>
            </a:p>
          </p:txBody>
        </p:sp>
        <p:sp>
          <p:nvSpPr>
            <p:cNvPr id="316" name="Freeform: Shape 315">
              <a:extLst>
                <a:ext uri="{FF2B5EF4-FFF2-40B4-BE49-F238E27FC236}">
                  <a16:creationId xmlns:a16="http://schemas.microsoft.com/office/drawing/2014/main" id="{3D6B5BEF-7027-40BC-BFCF-69FB562D3FE0}"/>
                </a:ext>
              </a:extLst>
            </p:cNvPr>
            <p:cNvSpPr/>
            <p:nvPr/>
          </p:nvSpPr>
          <p:spPr>
            <a:xfrm>
              <a:off x="13588244" y="5629869"/>
              <a:ext cx="64345" cy="70991"/>
            </a:xfrm>
            <a:custGeom>
              <a:avLst/>
              <a:gdLst>
                <a:gd name="connsiteX0" fmla="*/ 49291 w 64345"/>
                <a:gd name="connsiteY0" fmla="*/ 9372 h 70991"/>
                <a:gd name="connsiteX1" fmla="*/ 59424 w 64345"/>
                <a:gd name="connsiteY1" fmla="*/ 35089 h 70991"/>
                <a:gd name="connsiteX2" fmla="*/ 49526 w 64345"/>
                <a:gd name="connsiteY2" fmla="*/ 61274 h 70991"/>
                <a:gd name="connsiteX3" fmla="*/ 19366 w 64345"/>
                <a:gd name="connsiteY3" fmla="*/ 70860 h 70991"/>
                <a:gd name="connsiteX4" fmla="*/ -4870 w 64345"/>
                <a:gd name="connsiteY4" fmla="*/ 70860 h 70991"/>
                <a:gd name="connsiteX5" fmla="*/ -4870 w 64345"/>
                <a:gd name="connsiteY5" fmla="*/ 98 h 70991"/>
                <a:gd name="connsiteX6" fmla="*/ 20222 w 64345"/>
                <a:gd name="connsiteY6" fmla="*/ 98 h 70991"/>
                <a:gd name="connsiteX7" fmla="*/ 49291 w 64345"/>
                <a:gd name="connsiteY7" fmla="*/ 9372 h 70991"/>
                <a:gd name="connsiteX8" fmla="*/ 37681 w 64345"/>
                <a:gd name="connsiteY8" fmla="*/ 51455 h 70991"/>
                <a:gd name="connsiteX9" fmla="*/ 43526 w 64345"/>
                <a:gd name="connsiteY9" fmla="*/ 35868 h 70991"/>
                <a:gd name="connsiteX10" fmla="*/ 37681 w 64345"/>
                <a:gd name="connsiteY10" fmla="*/ 19814 h 70991"/>
                <a:gd name="connsiteX11" fmla="*/ 19754 w 64345"/>
                <a:gd name="connsiteY11" fmla="*/ 14126 h 70991"/>
                <a:gd name="connsiteX12" fmla="*/ 10949 w 64345"/>
                <a:gd name="connsiteY12" fmla="*/ 14126 h 70991"/>
                <a:gd name="connsiteX13" fmla="*/ 10949 w 64345"/>
                <a:gd name="connsiteY13" fmla="*/ 57222 h 70991"/>
                <a:gd name="connsiteX14" fmla="*/ 20846 w 64345"/>
                <a:gd name="connsiteY14" fmla="*/ 57222 h 70991"/>
                <a:gd name="connsiteX15" fmla="*/ 37681 w 64345"/>
                <a:gd name="connsiteY15" fmla="*/ 51455 h 70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345" h="70991">
                  <a:moveTo>
                    <a:pt x="49291" y="9372"/>
                  </a:moveTo>
                  <a:cubicBezTo>
                    <a:pt x="56228" y="16066"/>
                    <a:pt x="59968" y="25449"/>
                    <a:pt x="59424" y="35089"/>
                  </a:cubicBezTo>
                  <a:cubicBezTo>
                    <a:pt x="59888" y="44815"/>
                    <a:pt x="56304" y="54300"/>
                    <a:pt x="49526" y="61274"/>
                  </a:cubicBezTo>
                  <a:cubicBezTo>
                    <a:pt x="41109" y="68288"/>
                    <a:pt x="30276" y="71725"/>
                    <a:pt x="19366" y="70860"/>
                  </a:cubicBezTo>
                  <a:lnTo>
                    <a:pt x="-4870" y="70860"/>
                  </a:lnTo>
                  <a:lnTo>
                    <a:pt x="-4870" y="98"/>
                  </a:lnTo>
                  <a:lnTo>
                    <a:pt x="20222" y="98"/>
                  </a:lnTo>
                  <a:cubicBezTo>
                    <a:pt x="30744" y="-627"/>
                    <a:pt x="41109" y="2693"/>
                    <a:pt x="49291" y="9372"/>
                  </a:cubicBezTo>
                  <a:close/>
                  <a:moveTo>
                    <a:pt x="37681" y="51455"/>
                  </a:moveTo>
                  <a:cubicBezTo>
                    <a:pt x="41733" y="47301"/>
                    <a:pt x="43838" y="41651"/>
                    <a:pt x="43526" y="35868"/>
                  </a:cubicBezTo>
                  <a:cubicBezTo>
                    <a:pt x="43914" y="29930"/>
                    <a:pt x="41809" y="24101"/>
                    <a:pt x="37681" y="19814"/>
                  </a:cubicBezTo>
                  <a:cubicBezTo>
                    <a:pt x="32692" y="15669"/>
                    <a:pt x="26223" y="13627"/>
                    <a:pt x="19754" y="14126"/>
                  </a:cubicBezTo>
                  <a:lnTo>
                    <a:pt x="10949" y="14126"/>
                  </a:lnTo>
                  <a:lnTo>
                    <a:pt x="10949" y="57222"/>
                  </a:lnTo>
                  <a:lnTo>
                    <a:pt x="20846" y="57222"/>
                  </a:lnTo>
                  <a:cubicBezTo>
                    <a:pt x="27003" y="57596"/>
                    <a:pt x="33080" y="55523"/>
                    <a:pt x="37681" y="51455"/>
                  </a:cubicBezTo>
                  <a:close/>
                </a:path>
              </a:pathLst>
            </a:custGeom>
            <a:solidFill>
              <a:srgbClr val="6D6E71"/>
            </a:solidFill>
            <a:ln w="7792" cap="flat">
              <a:noFill/>
              <a:prstDash val="solid"/>
              <a:miter/>
            </a:ln>
          </p:spPr>
          <p:txBody>
            <a:bodyPr rtlCol="0" anchor="ctr"/>
            <a:lstStyle/>
            <a:p>
              <a:endParaRPr lang="en-US"/>
            </a:p>
          </p:txBody>
        </p:sp>
        <p:sp>
          <p:nvSpPr>
            <p:cNvPr id="317" name="Freeform: Shape 316">
              <a:extLst>
                <a:ext uri="{FF2B5EF4-FFF2-40B4-BE49-F238E27FC236}">
                  <a16:creationId xmlns:a16="http://schemas.microsoft.com/office/drawing/2014/main" id="{2E2AA42C-81F5-41EC-95C2-51F105E77DB4}"/>
                </a:ext>
              </a:extLst>
            </p:cNvPr>
            <p:cNvSpPr/>
            <p:nvPr/>
          </p:nvSpPr>
          <p:spPr>
            <a:xfrm>
              <a:off x="13663363" y="5624050"/>
              <a:ext cx="17774" cy="76679"/>
            </a:xfrm>
            <a:custGeom>
              <a:avLst/>
              <a:gdLst>
                <a:gd name="connsiteX0" fmla="*/ -2293 w 17774"/>
                <a:gd name="connsiteY0" fmla="*/ 15269 h 76679"/>
                <a:gd name="connsiteX1" fmla="*/ -4865 w 17774"/>
                <a:gd name="connsiteY1" fmla="*/ 8957 h 76679"/>
                <a:gd name="connsiteX2" fmla="*/ -2293 w 17774"/>
                <a:gd name="connsiteY2" fmla="*/ 2566 h 76679"/>
                <a:gd name="connsiteX3" fmla="*/ 10333 w 17774"/>
                <a:gd name="connsiteY3" fmla="*/ 2566 h 76679"/>
                <a:gd name="connsiteX4" fmla="*/ 12905 w 17774"/>
                <a:gd name="connsiteY4" fmla="*/ 8957 h 76679"/>
                <a:gd name="connsiteX5" fmla="*/ 3788 w 17774"/>
                <a:gd name="connsiteY5" fmla="*/ 17794 h 76679"/>
                <a:gd name="connsiteX6" fmla="*/ -2293 w 17774"/>
                <a:gd name="connsiteY6" fmla="*/ 15269 h 76679"/>
                <a:gd name="connsiteX7" fmla="*/ 11657 w 17774"/>
                <a:gd name="connsiteY7" fmla="*/ 76679 h 76679"/>
                <a:gd name="connsiteX8" fmla="*/ -3541 w 17774"/>
                <a:gd name="connsiteY8" fmla="*/ 76679 h 76679"/>
                <a:gd name="connsiteX9" fmla="*/ -3541 w 17774"/>
                <a:gd name="connsiteY9" fmla="*/ 22127 h 76679"/>
                <a:gd name="connsiteX10" fmla="*/ 11657 w 17774"/>
                <a:gd name="connsiteY10" fmla="*/ 22127 h 76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774" h="76679">
                  <a:moveTo>
                    <a:pt x="-2293" y="15269"/>
                  </a:moveTo>
                  <a:cubicBezTo>
                    <a:pt x="-4005" y="13609"/>
                    <a:pt x="-4942" y="11325"/>
                    <a:pt x="-4865" y="8957"/>
                  </a:cubicBezTo>
                  <a:cubicBezTo>
                    <a:pt x="-4942" y="6564"/>
                    <a:pt x="-4005" y="4265"/>
                    <a:pt x="-2293" y="2566"/>
                  </a:cubicBezTo>
                  <a:cubicBezTo>
                    <a:pt x="1215" y="-855"/>
                    <a:pt x="6824" y="-855"/>
                    <a:pt x="10333" y="2566"/>
                  </a:cubicBezTo>
                  <a:cubicBezTo>
                    <a:pt x="12045" y="4265"/>
                    <a:pt x="12905" y="6564"/>
                    <a:pt x="12905" y="8957"/>
                  </a:cubicBezTo>
                  <a:cubicBezTo>
                    <a:pt x="12825" y="13905"/>
                    <a:pt x="8773" y="17864"/>
                    <a:pt x="3788" y="17794"/>
                  </a:cubicBezTo>
                  <a:cubicBezTo>
                    <a:pt x="1527" y="17762"/>
                    <a:pt x="-657" y="16859"/>
                    <a:pt x="-2293" y="15269"/>
                  </a:cubicBezTo>
                  <a:close/>
                  <a:moveTo>
                    <a:pt x="11657" y="76679"/>
                  </a:moveTo>
                  <a:lnTo>
                    <a:pt x="-3541" y="76679"/>
                  </a:lnTo>
                  <a:lnTo>
                    <a:pt x="-3541" y="22127"/>
                  </a:lnTo>
                  <a:lnTo>
                    <a:pt x="11657" y="22127"/>
                  </a:lnTo>
                  <a:close/>
                </a:path>
              </a:pathLst>
            </a:custGeom>
            <a:solidFill>
              <a:srgbClr val="6D6E71"/>
            </a:solidFill>
            <a:ln w="7792" cap="flat">
              <a:noFill/>
              <a:prstDash val="solid"/>
              <a:miter/>
            </a:ln>
          </p:spPr>
          <p:txBody>
            <a:bodyPr rtlCol="0" anchor="ctr"/>
            <a:lstStyle/>
            <a:p>
              <a:endParaRPr lang="en-US"/>
            </a:p>
          </p:txBody>
        </p:sp>
        <p:sp>
          <p:nvSpPr>
            <p:cNvPr id="318" name="Freeform: Shape 317">
              <a:extLst>
                <a:ext uri="{FF2B5EF4-FFF2-40B4-BE49-F238E27FC236}">
                  <a16:creationId xmlns:a16="http://schemas.microsoft.com/office/drawing/2014/main" id="{1D4CDB19-7782-4AF2-8160-1A1D6EF71E7B}"/>
                </a:ext>
              </a:extLst>
            </p:cNvPr>
            <p:cNvSpPr/>
            <p:nvPr/>
          </p:nvSpPr>
          <p:spPr>
            <a:xfrm>
              <a:off x="13689788" y="5645304"/>
              <a:ext cx="45554" cy="56299"/>
            </a:xfrm>
            <a:custGeom>
              <a:avLst/>
              <a:gdLst>
                <a:gd name="connsiteX0" fmla="*/ 40641 w 45554"/>
                <a:gd name="connsiteY0" fmla="*/ 38514 h 56299"/>
                <a:gd name="connsiteX1" fmla="*/ 34720 w 45554"/>
                <a:gd name="connsiteY1" fmla="*/ 51372 h 56299"/>
                <a:gd name="connsiteX2" fmla="*/ 19678 w 45554"/>
                <a:gd name="connsiteY2" fmla="*/ 56282 h 56299"/>
                <a:gd name="connsiteX3" fmla="*/ 6976 w 45554"/>
                <a:gd name="connsiteY3" fmla="*/ 54100 h 56299"/>
                <a:gd name="connsiteX4" fmla="*/ -4870 w 45554"/>
                <a:gd name="connsiteY4" fmla="*/ 47632 h 56299"/>
                <a:gd name="connsiteX5" fmla="*/ 1831 w 45554"/>
                <a:gd name="connsiteY5" fmla="*/ 38124 h 56299"/>
                <a:gd name="connsiteX6" fmla="*/ 19990 w 45554"/>
                <a:gd name="connsiteY6" fmla="*/ 44748 h 56299"/>
                <a:gd name="connsiteX7" fmla="*/ 24587 w 45554"/>
                <a:gd name="connsiteY7" fmla="*/ 43579 h 56299"/>
                <a:gd name="connsiteX8" fmla="*/ 26303 w 45554"/>
                <a:gd name="connsiteY8" fmla="*/ 40462 h 56299"/>
                <a:gd name="connsiteX9" fmla="*/ 23967 w 45554"/>
                <a:gd name="connsiteY9" fmla="*/ 36877 h 56299"/>
                <a:gd name="connsiteX10" fmla="*/ 17030 w 45554"/>
                <a:gd name="connsiteY10" fmla="*/ 33838 h 56299"/>
                <a:gd name="connsiteX11" fmla="*/ 10172 w 45554"/>
                <a:gd name="connsiteY11" fmla="*/ 31422 h 56299"/>
                <a:gd name="connsiteX12" fmla="*/ 4716 w 45554"/>
                <a:gd name="connsiteY12" fmla="*/ 28539 h 56299"/>
                <a:gd name="connsiteX13" fmla="*/ -1441 w 45554"/>
                <a:gd name="connsiteY13" fmla="*/ 17082 h 56299"/>
                <a:gd name="connsiteX14" fmla="*/ 4640 w 45554"/>
                <a:gd name="connsiteY14" fmla="*/ 4769 h 56299"/>
                <a:gd name="connsiteX15" fmla="*/ 20226 w 45554"/>
                <a:gd name="connsiteY15" fmla="*/ 15 h 56299"/>
                <a:gd name="connsiteX16" fmla="*/ 39473 w 45554"/>
                <a:gd name="connsiteY16" fmla="*/ 6484 h 56299"/>
                <a:gd name="connsiteX17" fmla="*/ 33784 w 45554"/>
                <a:gd name="connsiteY17" fmla="*/ 16615 h 56299"/>
                <a:gd name="connsiteX18" fmla="*/ 19678 w 45554"/>
                <a:gd name="connsiteY18" fmla="*/ 11783 h 56299"/>
                <a:gd name="connsiteX19" fmla="*/ 12589 w 45554"/>
                <a:gd name="connsiteY19" fmla="*/ 15602 h 56299"/>
                <a:gd name="connsiteX20" fmla="*/ 14845 w 45554"/>
                <a:gd name="connsiteY20" fmla="*/ 18953 h 56299"/>
                <a:gd name="connsiteX21" fmla="*/ 22250 w 45554"/>
                <a:gd name="connsiteY21" fmla="*/ 21836 h 56299"/>
                <a:gd name="connsiteX22" fmla="*/ 29575 w 45554"/>
                <a:gd name="connsiteY22" fmla="*/ 24330 h 56299"/>
                <a:gd name="connsiteX23" fmla="*/ 34796 w 45554"/>
                <a:gd name="connsiteY23" fmla="*/ 26980 h 56299"/>
                <a:gd name="connsiteX24" fmla="*/ 40641 w 45554"/>
                <a:gd name="connsiteY24" fmla="*/ 38514 h 56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5554" h="56299">
                  <a:moveTo>
                    <a:pt x="40641" y="38514"/>
                  </a:moveTo>
                  <a:cubicBezTo>
                    <a:pt x="40877" y="43501"/>
                    <a:pt x="38617" y="48278"/>
                    <a:pt x="34720" y="51372"/>
                  </a:cubicBezTo>
                  <a:cubicBezTo>
                    <a:pt x="30432" y="54747"/>
                    <a:pt x="25135" y="56492"/>
                    <a:pt x="19678" y="56282"/>
                  </a:cubicBezTo>
                  <a:cubicBezTo>
                    <a:pt x="15393" y="56212"/>
                    <a:pt x="11105" y="55479"/>
                    <a:pt x="6976" y="54100"/>
                  </a:cubicBezTo>
                  <a:cubicBezTo>
                    <a:pt x="2691" y="52682"/>
                    <a:pt x="-1361" y="50492"/>
                    <a:pt x="-4870" y="47632"/>
                  </a:cubicBezTo>
                  <a:lnTo>
                    <a:pt x="1831" y="38124"/>
                  </a:lnTo>
                  <a:cubicBezTo>
                    <a:pt x="6976" y="42325"/>
                    <a:pt x="13365" y="44655"/>
                    <a:pt x="19990" y="44748"/>
                  </a:cubicBezTo>
                  <a:cubicBezTo>
                    <a:pt x="21626" y="44842"/>
                    <a:pt x="23186" y="44436"/>
                    <a:pt x="24587" y="43579"/>
                  </a:cubicBezTo>
                  <a:cubicBezTo>
                    <a:pt x="25679" y="42917"/>
                    <a:pt x="26303" y="41732"/>
                    <a:pt x="26303" y="40462"/>
                  </a:cubicBezTo>
                  <a:cubicBezTo>
                    <a:pt x="26227" y="38942"/>
                    <a:pt x="25291" y="37594"/>
                    <a:pt x="23967" y="36877"/>
                  </a:cubicBezTo>
                  <a:cubicBezTo>
                    <a:pt x="21782" y="35607"/>
                    <a:pt x="19446" y="34586"/>
                    <a:pt x="17030" y="33838"/>
                  </a:cubicBezTo>
                  <a:cubicBezTo>
                    <a:pt x="14693" y="33152"/>
                    <a:pt x="12433" y="32341"/>
                    <a:pt x="10172" y="31422"/>
                  </a:cubicBezTo>
                  <a:cubicBezTo>
                    <a:pt x="8300" y="30611"/>
                    <a:pt x="6432" y="29645"/>
                    <a:pt x="4716" y="28539"/>
                  </a:cubicBezTo>
                  <a:cubicBezTo>
                    <a:pt x="743" y="26130"/>
                    <a:pt x="-1597" y="21735"/>
                    <a:pt x="-1441" y="17082"/>
                  </a:cubicBezTo>
                  <a:cubicBezTo>
                    <a:pt x="-1517" y="12235"/>
                    <a:pt x="743" y="7653"/>
                    <a:pt x="4640" y="4769"/>
                  </a:cubicBezTo>
                  <a:cubicBezTo>
                    <a:pt x="9156" y="1496"/>
                    <a:pt x="14613" y="-179"/>
                    <a:pt x="20226" y="15"/>
                  </a:cubicBezTo>
                  <a:cubicBezTo>
                    <a:pt x="27159" y="202"/>
                    <a:pt x="33864" y="2454"/>
                    <a:pt x="39473" y="6484"/>
                  </a:cubicBezTo>
                  <a:lnTo>
                    <a:pt x="33784" y="16615"/>
                  </a:lnTo>
                  <a:cubicBezTo>
                    <a:pt x="29655" y="13614"/>
                    <a:pt x="24743" y="11931"/>
                    <a:pt x="19678" y="11783"/>
                  </a:cubicBezTo>
                  <a:cubicBezTo>
                    <a:pt x="14925" y="11783"/>
                    <a:pt x="12589" y="13030"/>
                    <a:pt x="12589" y="15602"/>
                  </a:cubicBezTo>
                  <a:cubicBezTo>
                    <a:pt x="12589" y="17075"/>
                    <a:pt x="13521" y="18392"/>
                    <a:pt x="14845" y="18953"/>
                  </a:cubicBezTo>
                  <a:cubicBezTo>
                    <a:pt x="17186" y="20145"/>
                    <a:pt x="19678" y="21112"/>
                    <a:pt x="22250" y="21836"/>
                  </a:cubicBezTo>
                  <a:cubicBezTo>
                    <a:pt x="25679" y="22927"/>
                    <a:pt x="28095" y="23707"/>
                    <a:pt x="29575" y="24330"/>
                  </a:cubicBezTo>
                  <a:cubicBezTo>
                    <a:pt x="31368" y="25039"/>
                    <a:pt x="33160" y="25928"/>
                    <a:pt x="34796" y="26980"/>
                  </a:cubicBezTo>
                  <a:cubicBezTo>
                    <a:pt x="38773" y="29435"/>
                    <a:pt x="41033" y="33877"/>
                    <a:pt x="40641" y="38514"/>
                  </a:cubicBezTo>
                  <a:close/>
                </a:path>
              </a:pathLst>
            </a:custGeom>
            <a:solidFill>
              <a:srgbClr val="6D6E71"/>
            </a:solidFill>
            <a:ln w="7792" cap="flat">
              <a:noFill/>
              <a:prstDash val="solid"/>
              <a:miter/>
            </a:ln>
          </p:spPr>
          <p:txBody>
            <a:bodyPr rtlCol="0" anchor="ctr"/>
            <a:lstStyle/>
            <a:p>
              <a:endParaRPr lang="en-US"/>
            </a:p>
          </p:txBody>
        </p:sp>
        <p:sp>
          <p:nvSpPr>
            <p:cNvPr id="319" name="Freeform: Shape 318">
              <a:extLst>
                <a:ext uri="{FF2B5EF4-FFF2-40B4-BE49-F238E27FC236}">
                  <a16:creationId xmlns:a16="http://schemas.microsoft.com/office/drawing/2014/main" id="{396FA08E-29BE-4F9F-BA9A-5567B387B6F9}"/>
                </a:ext>
              </a:extLst>
            </p:cNvPr>
            <p:cNvSpPr/>
            <p:nvPr/>
          </p:nvSpPr>
          <p:spPr>
            <a:xfrm>
              <a:off x="13746912" y="5645316"/>
              <a:ext cx="56123" cy="74896"/>
            </a:xfrm>
            <a:custGeom>
              <a:avLst/>
              <a:gdLst>
                <a:gd name="connsiteX0" fmla="*/ 26847 w 56123"/>
                <a:gd name="connsiteY0" fmla="*/ 4 h 74896"/>
                <a:gd name="connsiteX1" fmla="*/ 43838 w 56123"/>
                <a:gd name="connsiteY1" fmla="*/ 7797 h 74896"/>
                <a:gd name="connsiteX2" fmla="*/ 51239 w 56123"/>
                <a:gd name="connsiteY2" fmla="*/ 27826 h 74896"/>
                <a:gd name="connsiteX3" fmla="*/ 43838 w 56123"/>
                <a:gd name="connsiteY3" fmla="*/ 48010 h 74896"/>
                <a:gd name="connsiteX4" fmla="*/ 26379 w 56123"/>
                <a:gd name="connsiteY4" fmla="*/ 55803 h 74896"/>
                <a:gd name="connsiteX5" fmla="*/ 10325 w 56123"/>
                <a:gd name="connsiteY5" fmla="*/ 48010 h 74896"/>
                <a:gd name="connsiteX6" fmla="*/ 10325 w 56123"/>
                <a:gd name="connsiteY6" fmla="*/ 74897 h 74896"/>
                <a:gd name="connsiteX7" fmla="*/ -4870 w 56123"/>
                <a:gd name="connsiteY7" fmla="*/ 74897 h 74896"/>
                <a:gd name="connsiteX8" fmla="*/ -4870 w 56123"/>
                <a:gd name="connsiteY8" fmla="*/ 706 h 74896"/>
                <a:gd name="connsiteX9" fmla="*/ 10249 w 56123"/>
                <a:gd name="connsiteY9" fmla="*/ 706 h 74896"/>
                <a:gd name="connsiteX10" fmla="*/ 10249 w 56123"/>
                <a:gd name="connsiteY10" fmla="*/ 6784 h 74896"/>
                <a:gd name="connsiteX11" fmla="*/ 26847 w 56123"/>
                <a:gd name="connsiteY11" fmla="*/ 4 h 74896"/>
                <a:gd name="connsiteX12" fmla="*/ 10172 w 56123"/>
                <a:gd name="connsiteY12" fmla="*/ 28215 h 74896"/>
                <a:gd name="connsiteX13" fmla="*/ 13833 w 56123"/>
                <a:gd name="connsiteY13" fmla="*/ 39048 h 74896"/>
                <a:gd name="connsiteX14" fmla="*/ 22795 w 56123"/>
                <a:gd name="connsiteY14" fmla="*/ 43256 h 74896"/>
                <a:gd name="connsiteX15" fmla="*/ 31992 w 56123"/>
                <a:gd name="connsiteY15" fmla="*/ 39048 h 74896"/>
                <a:gd name="connsiteX16" fmla="*/ 35965 w 56123"/>
                <a:gd name="connsiteY16" fmla="*/ 28293 h 74896"/>
                <a:gd name="connsiteX17" fmla="*/ 32148 w 56123"/>
                <a:gd name="connsiteY17" fmla="*/ 17227 h 74896"/>
                <a:gd name="connsiteX18" fmla="*/ 22874 w 56123"/>
                <a:gd name="connsiteY18" fmla="*/ 12785 h 74896"/>
                <a:gd name="connsiteX19" fmla="*/ 13833 w 56123"/>
                <a:gd name="connsiteY19" fmla="*/ 17227 h 74896"/>
                <a:gd name="connsiteX20" fmla="*/ 10249 w 56123"/>
                <a:gd name="connsiteY20" fmla="*/ 28215 h 7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6123" h="74896">
                  <a:moveTo>
                    <a:pt x="26847" y="4"/>
                  </a:moveTo>
                  <a:cubicBezTo>
                    <a:pt x="33396" y="51"/>
                    <a:pt x="39549" y="2887"/>
                    <a:pt x="43838" y="7797"/>
                  </a:cubicBezTo>
                  <a:cubicBezTo>
                    <a:pt x="48826" y="13237"/>
                    <a:pt x="51475" y="20438"/>
                    <a:pt x="51239" y="27826"/>
                  </a:cubicBezTo>
                  <a:cubicBezTo>
                    <a:pt x="51475" y="35260"/>
                    <a:pt x="48826" y="42493"/>
                    <a:pt x="43838" y="48010"/>
                  </a:cubicBezTo>
                  <a:cubicBezTo>
                    <a:pt x="39397" y="52974"/>
                    <a:pt x="33084" y="55811"/>
                    <a:pt x="26379" y="55803"/>
                  </a:cubicBezTo>
                  <a:cubicBezTo>
                    <a:pt x="20066" y="55983"/>
                    <a:pt x="14069" y="53068"/>
                    <a:pt x="10325" y="48010"/>
                  </a:cubicBezTo>
                  <a:lnTo>
                    <a:pt x="10325" y="74897"/>
                  </a:lnTo>
                  <a:lnTo>
                    <a:pt x="-4870" y="74897"/>
                  </a:lnTo>
                  <a:lnTo>
                    <a:pt x="-4870" y="706"/>
                  </a:lnTo>
                  <a:lnTo>
                    <a:pt x="10249" y="706"/>
                  </a:lnTo>
                  <a:lnTo>
                    <a:pt x="10249" y="6784"/>
                  </a:lnTo>
                  <a:cubicBezTo>
                    <a:pt x="14613" y="2342"/>
                    <a:pt x="20614" y="-113"/>
                    <a:pt x="26847" y="4"/>
                  </a:cubicBezTo>
                  <a:close/>
                  <a:moveTo>
                    <a:pt x="10172" y="28215"/>
                  </a:moveTo>
                  <a:cubicBezTo>
                    <a:pt x="10016" y="32159"/>
                    <a:pt x="11261" y="36032"/>
                    <a:pt x="13833" y="39048"/>
                  </a:cubicBezTo>
                  <a:cubicBezTo>
                    <a:pt x="16017" y="41729"/>
                    <a:pt x="19366" y="43272"/>
                    <a:pt x="22795" y="43256"/>
                  </a:cubicBezTo>
                  <a:cubicBezTo>
                    <a:pt x="26303" y="43256"/>
                    <a:pt x="29655" y="41721"/>
                    <a:pt x="31992" y="39048"/>
                  </a:cubicBezTo>
                  <a:cubicBezTo>
                    <a:pt x="34720" y="36125"/>
                    <a:pt x="36121" y="32260"/>
                    <a:pt x="35965" y="28293"/>
                  </a:cubicBezTo>
                  <a:cubicBezTo>
                    <a:pt x="36121" y="24256"/>
                    <a:pt x="34720" y="20321"/>
                    <a:pt x="32148" y="17227"/>
                  </a:cubicBezTo>
                  <a:cubicBezTo>
                    <a:pt x="29888" y="14422"/>
                    <a:pt x="26459" y="12785"/>
                    <a:pt x="22874" y="12785"/>
                  </a:cubicBezTo>
                  <a:cubicBezTo>
                    <a:pt x="19366" y="12777"/>
                    <a:pt x="16017" y="14422"/>
                    <a:pt x="13833" y="17227"/>
                  </a:cubicBezTo>
                  <a:cubicBezTo>
                    <a:pt x="11341" y="20329"/>
                    <a:pt x="10093" y="24241"/>
                    <a:pt x="10249" y="28215"/>
                  </a:cubicBezTo>
                  <a:close/>
                </a:path>
              </a:pathLst>
            </a:custGeom>
            <a:solidFill>
              <a:srgbClr val="6D6E71"/>
            </a:solidFill>
            <a:ln w="7792" cap="flat">
              <a:noFill/>
              <a:prstDash val="solid"/>
              <a:miter/>
            </a:ln>
          </p:spPr>
          <p:txBody>
            <a:bodyPr rtlCol="0" anchor="ctr"/>
            <a:lstStyle/>
            <a:p>
              <a:endParaRPr lang="en-US"/>
            </a:p>
          </p:txBody>
        </p:sp>
        <p:sp>
          <p:nvSpPr>
            <p:cNvPr id="320" name="Freeform: Shape 319">
              <a:extLst>
                <a:ext uri="{FF2B5EF4-FFF2-40B4-BE49-F238E27FC236}">
                  <a16:creationId xmlns:a16="http://schemas.microsoft.com/office/drawing/2014/main" id="{8291411E-2754-45E3-995A-8AA787ED3EB3}"/>
                </a:ext>
              </a:extLst>
            </p:cNvPr>
            <p:cNvSpPr/>
            <p:nvPr/>
          </p:nvSpPr>
          <p:spPr>
            <a:xfrm>
              <a:off x="13811285" y="5645332"/>
              <a:ext cx="57595" cy="56262"/>
            </a:xfrm>
            <a:custGeom>
              <a:avLst/>
              <a:gdLst>
                <a:gd name="connsiteX0" fmla="*/ 52720 w 57595"/>
                <a:gd name="connsiteY0" fmla="*/ 28199 h 56262"/>
                <a:gd name="connsiteX1" fmla="*/ 44539 w 57595"/>
                <a:gd name="connsiteY1" fmla="*/ 48150 h 56262"/>
                <a:gd name="connsiteX2" fmla="*/ 3313 w 57595"/>
                <a:gd name="connsiteY2" fmla="*/ 48150 h 56262"/>
                <a:gd name="connsiteX3" fmla="*/ 3313 w 57595"/>
                <a:gd name="connsiteY3" fmla="*/ 8171 h 56262"/>
                <a:gd name="connsiteX4" fmla="*/ 44539 w 57595"/>
                <a:gd name="connsiteY4" fmla="*/ 8171 h 56262"/>
                <a:gd name="connsiteX5" fmla="*/ 52720 w 57595"/>
                <a:gd name="connsiteY5" fmla="*/ 28199 h 56262"/>
                <a:gd name="connsiteX6" fmla="*/ 10402 w 57595"/>
                <a:gd name="connsiteY6" fmla="*/ 28199 h 56262"/>
                <a:gd name="connsiteX7" fmla="*/ 14222 w 57595"/>
                <a:gd name="connsiteY7" fmla="*/ 39032 h 56262"/>
                <a:gd name="connsiteX8" fmla="*/ 33081 w 57595"/>
                <a:gd name="connsiteY8" fmla="*/ 39601 h 56262"/>
                <a:gd name="connsiteX9" fmla="*/ 33625 w 57595"/>
                <a:gd name="connsiteY9" fmla="*/ 39032 h 56262"/>
                <a:gd name="connsiteX10" fmla="*/ 37446 w 57595"/>
                <a:gd name="connsiteY10" fmla="*/ 28199 h 56262"/>
                <a:gd name="connsiteX11" fmla="*/ 33625 w 57595"/>
                <a:gd name="connsiteY11" fmla="*/ 17211 h 56262"/>
                <a:gd name="connsiteX12" fmla="*/ 14766 w 57595"/>
                <a:gd name="connsiteY12" fmla="*/ 16642 h 56262"/>
                <a:gd name="connsiteX13" fmla="*/ 14222 w 57595"/>
                <a:gd name="connsiteY13" fmla="*/ 17211 h 56262"/>
                <a:gd name="connsiteX14" fmla="*/ 10402 w 57595"/>
                <a:gd name="connsiteY14" fmla="*/ 28199 h 56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7595" h="56262">
                  <a:moveTo>
                    <a:pt x="52720" y="28199"/>
                  </a:moveTo>
                  <a:cubicBezTo>
                    <a:pt x="52876" y="35697"/>
                    <a:pt x="49916" y="42913"/>
                    <a:pt x="44539" y="48150"/>
                  </a:cubicBezTo>
                  <a:cubicBezTo>
                    <a:pt x="32925" y="58967"/>
                    <a:pt x="14922" y="58967"/>
                    <a:pt x="3313" y="48150"/>
                  </a:cubicBezTo>
                  <a:cubicBezTo>
                    <a:pt x="-7597" y="37053"/>
                    <a:pt x="-7597" y="19268"/>
                    <a:pt x="3313" y="8171"/>
                  </a:cubicBezTo>
                  <a:cubicBezTo>
                    <a:pt x="14922" y="-2724"/>
                    <a:pt x="32925" y="-2724"/>
                    <a:pt x="44539" y="8171"/>
                  </a:cubicBezTo>
                  <a:cubicBezTo>
                    <a:pt x="49916" y="13424"/>
                    <a:pt x="52876" y="20679"/>
                    <a:pt x="52720" y="28199"/>
                  </a:cubicBezTo>
                  <a:close/>
                  <a:moveTo>
                    <a:pt x="10402" y="28199"/>
                  </a:moveTo>
                  <a:cubicBezTo>
                    <a:pt x="10246" y="32166"/>
                    <a:pt x="11650" y="36040"/>
                    <a:pt x="14222" y="39032"/>
                  </a:cubicBezTo>
                  <a:cubicBezTo>
                    <a:pt x="19287" y="44394"/>
                    <a:pt x="27704" y="44643"/>
                    <a:pt x="33081" y="39601"/>
                  </a:cubicBezTo>
                  <a:cubicBezTo>
                    <a:pt x="33237" y="39414"/>
                    <a:pt x="33473" y="39227"/>
                    <a:pt x="33625" y="39032"/>
                  </a:cubicBezTo>
                  <a:cubicBezTo>
                    <a:pt x="36198" y="36040"/>
                    <a:pt x="37602" y="32166"/>
                    <a:pt x="37446" y="28199"/>
                  </a:cubicBezTo>
                  <a:cubicBezTo>
                    <a:pt x="37602" y="24178"/>
                    <a:pt x="36278" y="20243"/>
                    <a:pt x="33625" y="17211"/>
                  </a:cubicBezTo>
                  <a:cubicBezTo>
                    <a:pt x="28560" y="11850"/>
                    <a:pt x="20143" y="11600"/>
                    <a:pt x="14766" y="16642"/>
                  </a:cubicBezTo>
                  <a:cubicBezTo>
                    <a:pt x="14610" y="16829"/>
                    <a:pt x="14378" y="17016"/>
                    <a:pt x="14222" y="17211"/>
                  </a:cubicBezTo>
                  <a:cubicBezTo>
                    <a:pt x="11574" y="20243"/>
                    <a:pt x="10246" y="24178"/>
                    <a:pt x="10402" y="28199"/>
                  </a:cubicBezTo>
                  <a:close/>
                </a:path>
              </a:pathLst>
            </a:custGeom>
            <a:solidFill>
              <a:srgbClr val="6D6E71"/>
            </a:solidFill>
            <a:ln w="7792" cap="flat">
              <a:noFill/>
              <a:prstDash val="solid"/>
              <a:miter/>
            </a:ln>
          </p:spPr>
          <p:txBody>
            <a:bodyPr rtlCol="0" anchor="ctr"/>
            <a:lstStyle/>
            <a:p>
              <a:endParaRPr lang="en-US"/>
            </a:p>
          </p:txBody>
        </p:sp>
        <p:sp>
          <p:nvSpPr>
            <p:cNvPr id="321" name="Freeform: Shape 320">
              <a:extLst>
                <a:ext uri="{FF2B5EF4-FFF2-40B4-BE49-F238E27FC236}">
                  <a16:creationId xmlns:a16="http://schemas.microsoft.com/office/drawing/2014/main" id="{DDD697F4-EEEB-4A20-8F51-4828748079EE}"/>
                </a:ext>
              </a:extLst>
            </p:cNvPr>
            <p:cNvSpPr/>
            <p:nvPr/>
          </p:nvSpPr>
          <p:spPr>
            <a:xfrm>
              <a:off x="13875656" y="5645303"/>
              <a:ext cx="45556" cy="56300"/>
            </a:xfrm>
            <a:custGeom>
              <a:avLst/>
              <a:gdLst>
                <a:gd name="connsiteX0" fmla="*/ 40641 w 45556"/>
                <a:gd name="connsiteY0" fmla="*/ 38515 h 56300"/>
                <a:gd name="connsiteX1" fmla="*/ 34720 w 45556"/>
                <a:gd name="connsiteY1" fmla="*/ 51374 h 56300"/>
                <a:gd name="connsiteX2" fmla="*/ 19678 w 45556"/>
                <a:gd name="connsiteY2" fmla="*/ 56283 h 56300"/>
                <a:gd name="connsiteX3" fmla="*/ 7052 w 45556"/>
                <a:gd name="connsiteY3" fmla="*/ 54101 h 56300"/>
                <a:gd name="connsiteX4" fmla="*/ -4870 w 45556"/>
                <a:gd name="connsiteY4" fmla="*/ 47633 h 56300"/>
                <a:gd name="connsiteX5" fmla="*/ 1831 w 45556"/>
                <a:gd name="connsiteY5" fmla="*/ 38125 h 56300"/>
                <a:gd name="connsiteX6" fmla="*/ 19990 w 45556"/>
                <a:gd name="connsiteY6" fmla="*/ 44749 h 56300"/>
                <a:gd name="connsiteX7" fmla="*/ 24667 w 45556"/>
                <a:gd name="connsiteY7" fmla="*/ 43581 h 56300"/>
                <a:gd name="connsiteX8" fmla="*/ 26379 w 45556"/>
                <a:gd name="connsiteY8" fmla="*/ 40463 h 56300"/>
                <a:gd name="connsiteX9" fmla="*/ 23963 w 45556"/>
                <a:gd name="connsiteY9" fmla="*/ 36879 h 56300"/>
                <a:gd name="connsiteX10" fmla="*/ 17106 w 45556"/>
                <a:gd name="connsiteY10" fmla="*/ 33839 h 56300"/>
                <a:gd name="connsiteX11" fmla="*/ 10169 w 45556"/>
                <a:gd name="connsiteY11" fmla="*/ 31423 h 56300"/>
                <a:gd name="connsiteX12" fmla="*/ 4792 w 45556"/>
                <a:gd name="connsiteY12" fmla="*/ 28540 h 56300"/>
                <a:gd name="connsiteX13" fmla="*/ -1365 w 45556"/>
                <a:gd name="connsiteY13" fmla="*/ 17084 h 56300"/>
                <a:gd name="connsiteX14" fmla="*/ 4716 w 45556"/>
                <a:gd name="connsiteY14" fmla="*/ 4771 h 56300"/>
                <a:gd name="connsiteX15" fmla="*/ 20302 w 45556"/>
                <a:gd name="connsiteY15" fmla="*/ 16 h 56300"/>
                <a:gd name="connsiteX16" fmla="*/ 39549 w 45556"/>
                <a:gd name="connsiteY16" fmla="*/ 6485 h 56300"/>
                <a:gd name="connsiteX17" fmla="*/ 33860 w 45556"/>
                <a:gd name="connsiteY17" fmla="*/ 16616 h 56300"/>
                <a:gd name="connsiteX18" fmla="*/ 19758 w 45556"/>
                <a:gd name="connsiteY18" fmla="*/ 11784 h 56300"/>
                <a:gd name="connsiteX19" fmla="*/ 12741 w 45556"/>
                <a:gd name="connsiteY19" fmla="*/ 15603 h 56300"/>
                <a:gd name="connsiteX20" fmla="*/ 14925 w 45556"/>
                <a:gd name="connsiteY20" fmla="*/ 18954 h 56300"/>
                <a:gd name="connsiteX21" fmla="*/ 22326 w 45556"/>
                <a:gd name="connsiteY21" fmla="*/ 21837 h 56300"/>
                <a:gd name="connsiteX22" fmla="*/ 29652 w 45556"/>
                <a:gd name="connsiteY22" fmla="*/ 24331 h 56300"/>
                <a:gd name="connsiteX23" fmla="*/ 34876 w 45556"/>
                <a:gd name="connsiteY23" fmla="*/ 26981 h 56300"/>
                <a:gd name="connsiteX24" fmla="*/ 40641 w 45556"/>
                <a:gd name="connsiteY24" fmla="*/ 38515 h 56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5556" h="56300">
                  <a:moveTo>
                    <a:pt x="40641" y="38515"/>
                  </a:moveTo>
                  <a:cubicBezTo>
                    <a:pt x="40877" y="43503"/>
                    <a:pt x="38617" y="48280"/>
                    <a:pt x="34720" y="51374"/>
                  </a:cubicBezTo>
                  <a:cubicBezTo>
                    <a:pt x="30432" y="54748"/>
                    <a:pt x="25135" y="56494"/>
                    <a:pt x="19678" y="56283"/>
                  </a:cubicBezTo>
                  <a:cubicBezTo>
                    <a:pt x="15393" y="56213"/>
                    <a:pt x="11105" y="55481"/>
                    <a:pt x="7052" y="54101"/>
                  </a:cubicBezTo>
                  <a:cubicBezTo>
                    <a:pt x="2687" y="52683"/>
                    <a:pt x="-1285" y="50493"/>
                    <a:pt x="-4870" y="47633"/>
                  </a:cubicBezTo>
                  <a:lnTo>
                    <a:pt x="1831" y="38125"/>
                  </a:lnTo>
                  <a:cubicBezTo>
                    <a:pt x="6976" y="42310"/>
                    <a:pt x="13365" y="44648"/>
                    <a:pt x="19990" y="44749"/>
                  </a:cubicBezTo>
                  <a:cubicBezTo>
                    <a:pt x="21626" y="44827"/>
                    <a:pt x="23263" y="44422"/>
                    <a:pt x="24667" y="43581"/>
                  </a:cubicBezTo>
                  <a:cubicBezTo>
                    <a:pt x="25679" y="42887"/>
                    <a:pt x="26379" y="41718"/>
                    <a:pt x="26379" y="40463"/>
                  </a:cubicBezTo>
                  <a:cubicBezTo>
                    <a:pt x="26223" y="38928"/>
                    <a:pt x="25367" y="37572"/>
                    <a:pt x="23963" y="36879"/>
                  </a:cubicBezTo>
                  <a:cubicBezTo>
                    <a:pt x="21782" y="35600"/>
                    <a:pt x="19522" y="34587"/>
                    <a:pt x="17106" y="33839"/>
                  </a:cubicBezTo>
                  <a:cubicBezTo>
                    <a:pt x="14769" y="33153"/>
                    <a:pt x="12429" y="32343"/>
                    <a:pt x="10169" y="31423"/>
                  </a:cubicBezTo>
                  <a:cubicBezTo>
                    <a:pt x="8300" y="30605"/>
                    <a:pt x="6508" y="29646"/>
                    <a:pt x="4792" y="28540"/>
                  </a:cubicBezTo>
                  <a:cubicBezTo>
                    <a:pt x="819" y="26155"/>
                    <a:pt x="-1597" y="21744"/>
                    <a:pt x="-1365" y="17084"/>
                  </a:cubicBezTo>
                  <a:cubicBezTo>
                    <a:pt x="-1441" y="12236"/>
                    <a:pt x="819" y="7654"/>
                    <a:pt x="4716" y="4771"/>
                  </a:cubicBezTo>
                  <a:cubicBezTo>
                    <a:pt x="9236" y="1490"/>
                    <a:pt x="14689" y="-186"/>
                    <a:pt x="20302" y="16"/>
                  </a:cubicBezTo>
                  <a:cubicBezTo>
                    <a:pt x="27239" y="196"/>
                    <a:pt x="33940" y="2448"/>
                    <a:pt x="39549" y="6485"/>
                  </a:cubicBezTo>
                  <a:lnTo>
                    <a:pt x="33860" y="16616"/>
                  </a:lnTo>
                  <a:cubicBezTo>
                    <a:pt x="29732" y="13608"/>
                    <a:pt x="24823" y="11925"/>
                    <a:pt x="19758" y="11784"/>
                  </a:cubicBezTo>
                  <a:cubicBezTo>
                    <a:pt x="15081" y="11784"/>
                    <a:pt x="12741" y="13031"/>
                    <a:pt x="12741" y="15603"/>
                  </a:cubicBezTo>
                  <a:cubicBezTo>
                    <a:pt x="12741" y="17060"/>
                    <a:pt x="13601" y="18385"/>
                    <a:pt x="14925" y="18954"/>
                  </a:cubicBezTo>
                  <a:cubicBezTo>
                    <a:pt x="17262" y="20146"/>
                    <a:pt x="19758" y="21113"/>
                    <a:pt x="22326" y="21837"/>
                  </a:cubicBezTo>
                  <a:cubicBezTo>
                    <a:pt x="25755" y="22928"/>
                    <a:pt x="28251" y="23708"/>
                    <a:pt x="29652" y="24331"/>
                  </a:cubicBezTo>
                  <a:cubicBezTo>
                    <a:pt x="31448" y="25040"/>
                    <a:pt x="33240" y="25929"/>
                    <a:pt x="34876" y="26981"/>
                  </a:cubicBezTo>
                  <a:cubicBezTo>
                    <a:pt x="38849" y="29428"/>
                    <a:pt x="41033" y="33894"/>
                    <a:pt x="40641" y="38515"/>
                  </a:cubicBezTo>
                  <a:close/>
                </a:path>
              </a:pathLst>
            </a:custGeom>
            <a:solidFill>
              <a:srgbClr val="6D6E71"/>
            </a:solidFill>
            <a:ln w="7792" cap="flat">
              <a:noFill/>
              <a:prstDash val="solid"/>
              <a:miter/>
            </a:ln>
          </p:spPr>
          <p:txBody>
            <a:bodyPr rtlCol="0" anchor="ctr"/>
            <a:lstStyle/>
            <a:p>
              <a:endParaRPr lang="en-US"/>
            </a:p>
          </p:txBody>
        </p:sp>
        <p:sp>
          <p:nvSpPr>
            <p:cNvPr id="322" name="Freeform: Shape 321">
              <a:extLst>
                <a:ext uri="{FF2B5EF4-FFF2-40B4-BE49-F238E27FC236}">
                  <a16:creationId xmlns:a16="http://schemas.microsoft.com/office/drawing/2014/main" id="{13C6BA19-52FB-4DF6-8E7F-D60C178D7E6E}"/>
                </a:ext>
              </a:extLst>
            </p:cNvPr>
            <p:cNvSpPr/>
            <p:nvPr/>
          </p:nvSpPr>
          <p:spPr>
            <a:xfrm>
              <a:off x="13931528" y="5624050"/>
              <a:ext cx="17855" cy="76679"/>
            </a:xfrm>
            <a:custGeom>
              <a:avLst/>
              <a:gdLst>
                <a:gd name="connsiteX0" fmla="*/ -2293 w 17855"/>
                <a:gd name="connsiteY0" fmla="*/ 15269 h 76679"/>
                <a:gd name="connsiteX1" fmla="*/ -4865 w 17855"/>
                <a:gd name="connsiteY1" fmla="*/ 8957 h 76679"/>
                <a:gd name="connsiteX2" fmla="*/ -2293 w 17855"/>
                <a:gd name="connsiteY2" fmla="*/ 2566 h 76679"/>
                <a:gd name="connsiteX3" fmla="*/ 10333 w 17855"/>
                <a:gd name="connsiteY3" fmla="*/ 2566 h 76679"/>
                <a:gd name="connsiteX4" fmla="*/ 12981 w 17855"/>
                <a:gd name="connsiteY4" fmla="*/ 8957 h 76679"/>
                <a:gd name="connsiteX5" fmla="*/ 4332 w 17855"/>
                <a:gd name="connsiteY5" fmla="*/ 18199 h 76679"/>
                <a:gd name="connsiteX6" fmla="*/ -2605 w 17855"/>
                <a:gd name="connsiteY6" fmla="*/ 15269 h 76679"/>
                <a:gd name="connsiteX7" fmla="*/ 11657 w 17855"/>
                <a:gd name="connsiteY7" fmla="*/ 76679 h 76679"/>
                <a:gd name="connsiteX8" fmla="*/ -3541 w 17855"/>
                <a:gd name="connsiteY8" fmla="*/ 76679 h 76679"/>
                <a:gd name="connsiteX9" fmla="*/ -3541 w 17855"/>
                <a:gd name="connsiteY9" fmla="*/ 22127 h 76679"/>
                <a:gd name="connsiteX10" fmla="*/ 11657 w 17855"/>
                <a:gd name="connsiteY10" fmla="*/ 22127 h 76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855" h="76679">
                  <a:moveTo>
                    <a:pt x="-2293" y="15269"/>
                  </a:moveTo>
                  <a:cubicBezTo>
                    <a:pt x="-4009" y="13609"/>
                    <a:pt x="-4942" y="11325"/>
                    <a:pt x="-4865" y="8957"/>
                  </a:cubicBezTo>
                  <a:cubicBezTo>
                    <a:pt x="-4865" y="6564"/>
                    <a:pt x="-4009" y="4265"/>
                    <a:pt x="-2293" y="2566"/>
                  </a:cubicBezTo>
                  <a:cubicBezTo>
                    <a:pt x="1212" y="-855"/>
                    <a:pt x="6824" y="-855"/>
                    <a:pt x="10333" y="2566"/>
                  </a:cubicBezTo>
                  <a:cubicBezTo>
                    <a:pt x="12045" y="4257"/>
                    <a:pt x="12981" y="6556"/>
                    <a:pt x="12981" y="8957"/>
                  </a:cubicBezTo>
                  <a:cubicBezTo>
                    <a:pt x="13137" y="13905"/>
                    <a:pt x="9241" y="18043"/>
                    <a:pt x="4332" y="18199"/>
                  </a:cubicBezTo>
                  <a:cubicBezTo>
                    <a:pt x="1680" y="18277"/>
                    <a:pt x="-813" y="17209"/>
                    <a:pt x="-2605" y="15269"/>
                  </a:cubicBezTo>
                  <a:close/>
                  <a:moveTo>
                    <a:pt x="11657" y="76679"/>
                  </a:moveTo>
                  <a:lnTo>
                    <a:pt x="-3541" y="76679"/>
                  </a:lnTo>
                  <a:lnTo>
                    <a:pt x="-3541" y="22127"/>
                  </a:lnTo>
                  <a:lnTo>
                    <a:pt x="11657" y="22127"/>
                  </a:lnTo>
                  <a:close/>
                </a:path>
              </a:pathLst>
            </a:custGeom>
            <a:solidFill>
              <a:srgbClr val="6D6E71"/>
            </a:solidFill>
            <a:ln w="7792" cap="flat">
              <a:noFill/>
              <a:prstDash val="solid"/>
              <a:miter/>
            </a:ln>
          </p:spPr>
          <p:txBody>
            <a:bodyPr rtlCol="0" anchor="ctr"/>
            <a:lstStyle/>
            <a:p>
              <a:endParaRPr lang="en-US"/>
            </a:p>
          </p:txBody>
        </p:sp>
        <p:sp>
          <p:nvSpPr>
            <p:cNvPr id="323" name="Freeform: Shape 322">
              <a:extLst>
                <a:ext uri="{FF2B5EF4-FFF2-40B4-BE49-F238E27FC236}">
                  <a16:creationId xmlns:a16="http://schemas.microsoft.com/office/drawing/2014/main" id="{E52B01D0-9A64-4B86-AF9B-3D15880431AB}"/>
                </a:ext>
              </a:extLst>
            </p:cNvPr>
            <p:cNvSpPr/>
            <p:nvPr/>
          </p:nvSpPr>
          <p:spPr>
            <a:xfrm>
              <a:off x="13958576" y="5629967"/>
              <a:ext cx="39978" cy="71626"/>
            </a:xfrm>
            <a:custGeom>
              <a:avLst/>
              <a:gdLst>
                <a:gd name="connsiteX0" fmla="*/ 16794 w 39978"/>
                <a:gd name="connsiteY0" fmla="*/ 27198 h 71626"/>
                <a:gd name="connsiteX1" fmla="*/ 16794 w 39978"/>
                <a:gd name="connsiteY1" fmla="*/ 51669 h 71626"/>
                <a:gd name="connsiteX2" fmla="*/ 18430 w 39978"/>
                <a:gd name="connsiteY2" fmla="*/ 56579 h 71626"/>
                <a:gd name="connsiteX3" fmla="*/ 22250 w 39978"/>
                <a:gd name="connsiteY3" fmla="*/ 58293 h 71626"/>
                <a:gd name="connsiteX4" fmla="*/ 29419 w 39978"/>
                <a:gd name="connsiteY4" fmla="*/ 54474 h 71626"/>
                <a:gd name="connsiteX5" fmla="*/ 35108 w 39978"/>
                <a:gd name="connsiteY5" fmla="*/ 65151 h 71626"/>
                <a:gd name="connsiteX6" fmla="*/ 20146 w 39978"/>
                <a:gd name="connsiteY6" fmla="*/ 71619 h 71626"/>
                <a:gd name="connsiteX7" fmla="*/ 1519 w 39978"/>
                <a:gd name="connsiteY7" fmla="*/ 53968 h 71626"/>
                <a:gd name="connsiteX8" fmla="*/ 1519 w 39978"/>
                <a:gd name="connsiteY8" fmla="*/ 52370 h 71626"/>
                <a:gd name="connsiteX9" fmla="*/ 1519 w 39978"/>
                <a:gd name="connsiteY9" fmla="*/ 27198 h 71626"/>
                <a:gd name="connsiteX10" fmla="*/ -4870 w 39978"/>
                <a:gd name="connsiteY10" fmla="*/ 27198 h 71626"/>
                <a:gd name="connsiteX11" fmla="*/ -4870 w 39978"/>
                <a:gd name="connsiteY11" fmla="*/ 16287 h 71626"/>
                <a:gd name="connsiteX12" fmla="*/ 1519 w 39978"/>
                <a:gd name="connsiteY12" fmla="*/ 16287 h 71626"/>
                <a:gd name="connsiteX13" fmla="*/ 1519 w 39978"/>
                <a:gd name="connsiteY13" fmla="*/ 0 h 71626"/>
                <a:gd name="connsiteX14" fmla="*/ 17106 w 39978"/>
                <a:gd name="connsiteY14" fmla="*/ 0 h 71626"/>
                <a:gd name="connsiteX15" fmla="*/ 17106 w 39978"/>
                <a:gd name="connsiteY15" fmla="*/ 16287 h 71626"/>
                <a:gd name="connsiteX16" fmla="*/ 30276 w 39978"/>
                <a:gd name="connsiteY16" fmla="*/ 16287 h 71626"/>
                <a:gd name="connsiteX17" fmla="*/ 30276 w 39978"/>
                <a:gd name="connsiteY17" fmla="*/ 27198 h 71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978" h="71626">
                  <a:moveTo>
                    <a:pt x="16794" y="27198"/>
                  </a:moveTo>
                  <a:lnTo>
                    <a:pt x="16794" y="51669"/>
                  </a:lnTo>
                  <a:cubicBezTo>
                    <a:pt x="16718" y="53454"/>
                    <a:pt x="17262" y="55207"/>
                    <a:pt x="18430" y="56579"/>
                  </a:cubicBezTo>
                  <a:cubicBezTo>
                    <a:pt x="19366" y="57685"/>
                    <a:pt x="20766" y="58309"/>
                    <a:pt x="22250" y="58293"/>
                  </a:cubicBezTo>
                  <a:cubicBezTo>
                    <a:pt x="25131" y="58293"/>
                    <a:pt x="27783" y="56859"/>
                    <a:pt x="29419" y="54474"/>
                  </a:cubicBezTo>
                  <a:lnTo>
                    <a:pt x="35108" y="65151"/>
                  </a:lnTo>
                  <a:cubicBezTo>
                    <a:pt x="31132" y="69149"/>
                    <a:pt x="25755" y="71471"/>
                    <a:pt x="20146" y="71619"/>
                  </a:cubicBezTo>
                  <a:cubicBezTo>
                    <a:pt x="10093" y="71892"/>
                    <a:pt x="1751" y="63990"/>
                    <a:pt x="1519" y="53968"/>
                  </a:cubicBezTo>
                  <a:cubicBezTo>
                    <a:pt x="1439" y="53438"/>
                    <a:pt x="1519" y="52900"/>
                    <a:pt x="1519" y="52370"/>
                  </a:cubicBezTo>
                  <a:lnTo>
                    <a:pt x="1519" y="27198"/>
                  </a:lnTo>
                  <a:lnTo>
                    <a:pt x="-4870" y="27198"/>
                  </a:lnTo>
                  <a:lnTo>
                    <a:pt x="-4870" y="16287"/>
                  </a:lnTo>
                  <a:lnTo>
                    <a:pt x="1519" y="16287"/>
                  </a:lnTo>
                  <a:lnTo>
                    <a:pt x="1519" y="0"/>
                  </a:lnTo>
                  <a:lnTo>
                    <a:pt x="17106" y="0"/>
                  </a:lnTo>
                  <a:lnTo>
                    <a:pt x="17106" y="16287"/>
                  </a:lnTo>
                  <a:lnTo>
                    <a:pt x="30276" y="16287"/>
                  </a:lnTo>
                  <a:lnTo>
                    <a:pt x="30276" y="27198"/>
                  </a:lnTo>
                  <a:close/>
                </a:path>
              </a:pathLst>
            </a:custGeom>
            <a:solidFill>
              <a:srgbClr val="6D6E71"/>
            </a:solidFill>
            <a:ln w="7792" cap="flat">
              <a:noFill/>
              <a:prstDash val="solid"/>
              <a:miter/>
            </a:ln>
          </p:spPr>
          <p:txBody>
            <a:bodyPr rtlCol="0" anchor="ctr"/>
            <a:lstStyle/>
            <a:p>
              <a:endParaRPr lang="en-US"/>
            </a:p>
          </p:txBody>
        </p:sp>
        <p:sp>
          <p:nvSpPr>
            <p:cNvPr id="324" name="Freeform: Shape 323">
              <a:extLst>
                <a:ext uri="{FF2B5EF4-FFF2-40B4-BE49-F238E27FC236}">
                  <a16:creationId xmlns:a16="http://schemas.microsoft.com/office/drawing/2014/main" id="{EC231FCC-9A64-4C93-A2C1-BA7347E68496}"/>
                </a:ext>
              </a:extLst>
            </p:cNvPr>
            <p:cNvSpPr/>
            <p:nvPr/>
          </p:nvSpPr>
          <p:spPr>
            <a:xfrm>
              <a:off x="14005639" y="5624042"/>
              <a:ext cx="17855" cy="76687"/>
            </a:xfrm>
            <a:custGeom>
              <a:avLst/>
              <a:gdLst>
                <a:gd name="connsiteX0" fmla="*/ -2293 w 17855"/>
                <a:gd name="connsiteY0" fmla="*/ 15277 h 76687"/>
                <a:gd name="connsiteX1" fmla="*/ -4865 w 17855"/>
                <a:gd name="connsiteY1" fmla="*/ 8965 h 76687"/>
                <a:gd name="connsiteX2" fmla="*/ 3788 w 17855"/>
                <a:gd name="connsiteY2" fmla="*/ 2 h 76687"/>
                <a:gd name="connsiteX3" fmla="*/ 4100 w 17855"/>
                <a:gd name="connsiteY3" fmla="*/ 2 h 76687"/>
                <a:gd name="connsiteX4" fmla="*/ 10413 w 17855"/>
                <a:gd name="connsiteY4" fmla="*/ 2574 h 76687"/>
                <a:gd name="connsiteX5" fmla="*/ 12981 w 17855"/>
                <a:gd name="connsiteY5" fmla="*/ 8965 h 76687"/>
                <a:gd name="connsiteX6" fmla="*/ 4256 w 17855"/>
                <a:gd name="connsiteY6" fmla="*/ 17848 h 76687"/>
                <a:gd name="connsiteX7" fmla="*/ 4100 w 17855"/>
                <a:gd name="connsiteY7" fmla="*/ 17848 h 76687"/>
                <a:gd name="connsiteX8" fmla="*/ -2293 w 17855"/>
                <a:gd name="connsiteY8" fmla="*/ 15277 h 76687"/>
                <a:gd name="connsiteX9" fmla="*/ 11657 w 17855"/>
                <a:gd name="connsiteY9" fmla="*/ 76687 h 76687"/>
                <a:gd name="connsiteX10" fmla="*/ -3537 w 17855"/>
                <a:gd name="connsiteY10" fmla="*/ 76687 h 76687"/>
                <a:gd name="connsiteX11" fmla="*/ -3537 w 17855"/>
                <a:gd name="connsiteY11" fmla="*/ 22135 h 76687"/>
                <a:gd name="connsiteX12" fmla="*/ 11657 w 17855"/>
                <a:gd name="connsiteY12" fmla="*/ 22135 h 7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855" h="76687">
                  <a:moveTo>
                    <a:pt x="-2293" y="15277"/>
                  </a:moveTo>
                  <a:cubicBezTo>
                    <a:pt x="-4005" y="13617"/>
                    <a:pt x="-4942" y="11333"/>
                    <a:pt x="-4865" y="8965"/>
                  </a:cubicBezTo>
                  <a:cubicBezTo>
                    <a:pt x="-4942" y="4101"/>
                    <a:pt x="-1045" y="88"/>
                    <a:pt x="3788" y="2"/>
                  </a:cubicBezTo>
                  <a:cubicBezTo>
                    <a:pt x="3864" y="2"/>
                    <a:pt x="4020" y="2"/>
                    <a:pt x="4100" y="2"/>
                  </a:cubicBezTo>
                  <a:cubicBezTo>
                    <a:pt x="6436" y="-52"/>
                    <a:pt x="8773" y="883"/>
                    <a:pt x="10413" y="2574"/>
                  </a:cubicBezTo>
                  <a:cubicBezTo>
                    <a:pt x="12125" y="4273"/>
                    <a:pt x="13061" y="6572"/>
                    <a:pt x="12981" y="8965"/>
                  </a:cubicBezTo>
                  <a:cubicBezTo>
                    <a:pt x="13061" y="13827"/>
                    <a:pt x="9085" y="17802"/>
                    <a:pt x="4256" y="17848"/>
                  </a:cubicBezTo>
                  <a:cubicBezTo>
                    <a:pt x="4176" y="17848"/>
                    <a:pt x="4176" y="17848"/>
                    <a:pt x="4100" y="17848"/>
                  </a:cubicBezTo>
                  <a:cubicBezTo>
                    <a:pt x="1683" y="17887"/>
                    <a:pt x="-577" y="16960"/>
                    <a:pt x="-2293" y="15277"/>
                  </a:cubicBezTo>
                  <a:close/>
                  <a:moveTo>
                    <a:pt x="11657" y="76687"/>
                  </a:moveTo>
                  <a:lnTo>
                    <a:pt x="-3537" y="76687"/>
                  </a:lnTo>
                  <a:lnTo>
                    <a:pt x="-3537" y="22135"/>
                  </a:lnTo>
                  <a:lnTo>
                    <a:pt x="11657" y="22135"/>
                  </a:lnTo>
                  <a:close/>
                </a:path>
              </a:pathLst>
            </a:custGeom>
            <a:solidFill>
              <a:srgbClr val="6D6E71"/>
            </a:solidFill>
            <a:ln w="7792" cap="flat">
              <a:noFill/>
              <a:prstDash val="solid"/>
              <a:miter/>
            </a:ln>
          </p:spPr>
          <p:txBody>
            <a:bodyPr rtlCol="0" anchor="ctr"/>
            <a:lstStyle/>
            <a:p>
              <a:endParaRPr lang="en-US"/>
            </a:p>
          </p:txBody>
        </p:sp>
        <p:sp>
          <p:nvSpPr>
            <p:cNvPr id="325" name="Freeform: Shape 324">
              <a:extLst>
                <a:ext uri="{FF2B5EF4-FFF2-40B4-BE49-F238E27FC236}">
                  <a16:creationId xmlns:a16="http://schemas.microsoft.com/office/drawing/2014/main" id="{8221F36D-272D-419D-B2B6-3118AF335203}"/>
                </a:ext>
              </a:extLst>
            </p:cNvPr>
            <p:cNvSpPr/>
            <p:nvPr/>
          </p:nvSpPr>
          <p:spPr>
            <a:xfrm>
              <a:off x="14033410" y="5645332"/>
              <a:ext cx="57656" cy="56262"/>
            </a:xfrm>
            <a:custGeom>
              <a:avLst/>
              <a:gdLst>
                <a:gd name="connsiteX0" fmla="*/ 52781 w 57656"/>
                <a:gd name="connsiteY0" fmla="*/ 28199 h 56262"/>
                <a:gd name="connsiteX1" fmla="*/ 44596 w 57656"/>
                <a:gd name="connsiteY1" fmla="*/ 48150 h 56262"/>
                <a:gd name="connsiteX2" fmla="*/ 3370 w 57656"/>
                <a:gd name="connsiteY2" fmla="*/ 48150 h 56262"/>
                <a:gd name="connsiteX3" fmla="*/ 3370 w 57656"/>
                <a:gd name="connsiteY3" fmla="*/ 8171 h 56262"/>
                <a:gd name="connsiteX4" fmla="*/ 44596 w 57656"/>
                <a:gd name="connsiteY4" fmla="*/ 8171 h 56262"/>
                <a:gd name="connsiteX5" fmla="*/ 52781 w 57656"/>
                <a:gd name="connsiteY5" fmla="*/ 28199 h 56262"/>
                <a:gd name="connsiteX6" fmla="*/ 10463 w 57656"/>
                <a:gd name="connsiteY6" fmla="*/ 28199 h 56262"/>
                <a:gd name="connsiteX7" fmla="*/ 14279 w 57656"/>
                <a:gd name="connsiteY7" fmla="*/ 39032 h 56262"/>
                <a:gd name="connsiteX8" fmla="*/ 33142 w 57656"/>
                <a:gd name="connsiteY8" fmla="*/ 39601 h 56262"/>
                <a:gd name="connsiteX9" fmla="*/ 33686 w 57656"/>
                <a:gd name="connsiteY9" fmla="*/ 39032 h 56262"/>
                <a:gd name="connsiteX10" fmla="*/ 37503 w 57656"/>
                <a:gd name="connsiteY10" fmla="*/ 28199 h 56262"/>
                <a:gd name="connsiteX11" fmla="*/ 33686 w 57656"/>
                <a:gd name="connsiteY11" fmla="*/ 17211 h 56262"/>
                <a:gd name="connsiteX12" fmla="*/ 14827 w 57656"/>
                <a:gd name="connsiteY12" fmla="*/ 16642 h 56262"/>
                <a:gd name="connsiteX13" fmla="*/ 14279 w 57656"/>
                <a:gd name="connsiteY13" fmla="*/ 17211 h 56262"/>
                <a:gd name="connsiteX14" fmla="*/ 10463 w 57656"/>
                <a:gd name="connsiteY14" fmla="*/ 28199 h 56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7656" h="56262">
                  <a:moveTo>
                    <a:pt x="52781" y="28199"/>
                  </a:moveTo>
                  <a:cubicBezTo>
                    <a:pt x="52937" y="35697"/>
                    <a:pt x="49973" y="42913"/>
                    <a:pt x="44596" y="48150"/>
                  </a:cubicBezTo>
                  <a:cubicBezTo>
                    <a:pt x="32986" y="58967"/>
                    <a:pt x="14983" y="58967"/>
                    <a:pt x="3370" y="48150"/>
                  </a:cubicBezTo>
                  <a:cubicBezTo>
                    <a:pt x="-7616" y="37107"/>
                    <a:pt x="-7616" y="19214"/>
                    <a:pt x="3370" y="8171"/>
                  </a:cubicBezTo>
                  <a:cubicBezTo>
                    <a:pt x="14983" y="-2724"/>
                    <a:pt x="32986" y="-2724"/>
                    <a:pt x="44596" y="8171"/>
                  </a:cubicBezTo>
                  <a:cubicBezTo>
                    <a:pt x="49973" y="13424"/>
                    <a:pt x="52937" y="20679"/>
                    <a:pt x="52781" y="28199"/>
                  </a:cubicBezTo>
                  <a:close/>
                  <a:moveTo>
                    <a:pt x="10463" y="28199"/>
                  </a:moveTo>
                  <a:cubicBezTo>
                    <a:pt x="10307" y="32166"/>
                    <a:pt x="11711" y="36040"/>
                    <a:pt x="14279" y="39032"/>
                  </a:cubicBezTo>
                  <a:cubicBezTo>
                    <a:pt x="19348" y="44394"/>
                    <a:pt x="27761" y="44643"/>
                    <a:pt x="33142" y="39601"/>
                  </a:cubicBezTo>
                  <a:cubicBezTo>
                    <a:pt x="33298" y="39414"/>
                    <a:pt x="33530" y="39227"/>
                    <a:pt x="33686" y="39032"/>
                  </a:cubicBezTo>
                  <a:cubicBezTo>
                    <a:pt x="36258" y="36040"/>
                    <a:pt x="37659" y="32166"/>
                    <a:pt x="37503" y="28199"/>
                  </a:cubicBezTo>
                  <a:cubicBezTo>
                    <a:pt x="37739" y="24178"/>
                    <a:pt x="36335" y="20243"/>
                    <a:pt x="33686" y="17211"/>
                  </a:cubicBezTo>
                  <a:cubicBezTo>
                    <a:pt x="28621" y="11850"/>
                    <a:pt x="20204" y="11600"/>
                    <a:pt x="14827" y="16642"/>
                  </a:cubicBezTo>
                  <a:cubicBezTo>
                    <a:pt x="14671" y="16829"/>
                    <a:pt x="14435" y="17016"/>
                    <a:pt x="14279" y="17211"/>
                  </a:cubicBezTo>
                  <a:cubicBezTo>
                    <a:pt x="11631" y="20243"/>
                    <a:pt x="10307" y="24178"/>
                    <a:pt x="10463" y="28199"/>
                  </a:cubicBezTo>
                  <a:close/>
                </a:path>
              </a:pathLst>
            </a:custGeom>
            <a:solidFill>
              <a:srgbClr val="6D6E71"/>
            </a:solidFill>
            <a:ln w="7792" cap="flat">
              <a:noFill/>
              <a:prstDash val="solid"/>
              <a:miter/>
            </a:ln>
          </p:spPr>
          <p:txBody>
            <a:bodyPr rtlCol="0" anchor="ctr"/>
            <a:lstStyle/>
            <a:p>
              <a:endParaRPr lang="en-US"/>
            </a:p>
          </p:txBody>
        </p:sp>
        <p:sp>
          <p:nvSpPr>
            <p:cNvPr id="326" name="Freeform: Shape 325">
              <a:extLst>
                <a:ext uri="{FF2B5EF4-FFF2-40B4-BE49-F238E27FC236}">
                  <a16:creationId xmlns:a16="http://schemas.microsoft.com/office/drawing/2014/main" id="{D172930A-F585-482B-B3C5-466436E71BD2}"/>
                </a:ext>
              </a:extLst>
            </p:cNvPr>
            <p:cNvSpPr/>
            <p:nvPr/>
          </p:nvSpPr>
          <p:spPr>
            <a:xfrm>
              <a:off x="14102282" y="5645237"/>
              <a:ext cx="51062" cy="55492"/>
            </a:xfrm>
            <a:custGeom>
              <a:avLst/>
              <a:gdLst>
                <a:gd name="connsiteX0" fmla="*/ 10325 w 51062"/>
                <a:gd name="connsiteY0" fmla="*/ 25099 h 55492"/>
                <a:gd name="connsiteX1" fmla="*/ 10325 w 51062"/>
                <a:gd name="connsiteY1" fmla="*/ 55492 h 55492"/>
                <a:gd name="connsiteX2" fmla="*/ -4870 w 51062"/>
                <a:gd name="connsiteY2" fmla="*/ 55492 h 55492"/>
                <a:gd name="connsiteX3" fmla="*/ -4870 w 51062"/>
                <a:gd name="connsiteY3" fmla="*/ 940 h 55492"/>
                <a:gd name="connsiteX4" fmla="*/ 10325 w 51062"/>
                <a:gd name="connsiteY4" fmla="*/ 940 h 55492"/>
                <a:gd name="connsiteX5" fmla="*/ 10325 w 51062"/>
                <a:gd name="connsiteY5" fmla="*/ 7018 h 55492"/>
                <a:gd name="connsiteX6" fmla="*/ 25911 w 51062"/>
                <a:gd name="connsiteY6" fmla="*/ 4 h 55492"/>
                <a:gd name="connsiteX7" fmla="*/ 40409 w 51062"/>
                <a:gd name="connsiteY7" fmla="*/ 6083 h 55492"/>
                <a:gd name="connsiteX8" fmla="*/ 46174 w 51062"/>
                <a:gd name="connsiteY8" fmla="*/ 22293 h 55492"/>
                <a:gd name="connsiteX9" fmla="*/ 46174 w 51062"/>
                <a:gd name="connsiteY9" fmla="*/ 55414 h 55492"/>
                <a:gd name="connsiteX10" fmla="*/ 30976 w 51062"/>
                <a:gd name="connsiteY10" fmla="*/ 55414 h 55492"/>
                <a:gd name="connsiteX11" fmla="*/ 30976 w 51062"/>
                <a:gd name="connsiteY11" fmla="*/ 24631 h 55492"/>
                <a:gd name="connsiteX12" fmla="*/ 21782 w 51062"/>
                <a:gd name="connsiteY12" fmla="*/ 12084 h 55492"/>
                <a:gd name="connsiteX13" fmla="*/ 13989 w 51062"/>
                <a:gd name="connsiteY13" fmla="*/ 15357 h 55492"/>
                <a:gd name="connsiteX14" fmla="*/ 10325 w 51062"/>
                <a:gd name="connsiteY14" fmla="*/ 25099 h 55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062" h="55492">
                  <a:moveTo>
                    <a:pt x="10325" y="25099"/>
                  </a:moveTo>
                  <a:lnTo>
                    <a:pt x="10325" y="55492"/>
                  </a:lnTo>
                  <a:lnTo>
                    <a:pt x="-4870" y="55492"/>
                  </a:lnTo>
                  <a:lnTo>
                    <a:pt x="-4870" y="940"/>
                  </a:lnTo>
                  <a:lnTo>
                    <a:pt x="10325" y="940"/>
                  </a:lnTo>
                  <a:lnTo>
                    <a:pt x="10325" y="7018"/>
                  </a:lnTo>
                  <a:cubicBezTo>
                    <a:pt x="14301" y="2615"/>
                    <a:pt x="19990" y="67"/>
                    <a:pt x="25911" y="4"/>
                  </a:cubicBezTo>
                  <a:cubicBezTo>
                    <a:pt x="31368" y="-112"/>
                    <a:pt x="36669" y="2093"/>
                    <a:pt x="40409" y="6083"/>
                  </a:cubicBezTo>
                  <a:cubicBezTo>
                    <a:pt x="44382" y="10525"/>
                    <a:pt x="46410" y="16347"/>
                    <a:pt x="46174" y="22293"/>
                  </a:cubicBezTo>
                  <a:lnTo>
                    <a:pt x="46174" y="55414"/>
                  </a:lnTo>
                  <a:lnTo>
                    <a:pt x="30976" y="55414"/>
                  </a:lnTo>
                  <a:lnTo>
                    <a:pt x="30976" y="24631"/>
                  </a:lnTo>
                  <a:cubicBezTo>
                    <a:pt x="30976" y="16292"/>
                    <a:pt x="27939" y="12084"/>
                    <a:pt x="21782" y="12084"/>
                  </a:cubicBezTo>
                  <a:cubicBezTo>
                    <a:pt x="18822" y="12099"/>
                    <a:pt x="16014" y="13276"/>
                    <a:pt x="13989" y="15357"/>
                  </a:cubicBezTo>
                  <a:cubicBezTo>
                    <a:pt x="11493" y="17952"/>
                    <a:pt x="10093" y="21483"/>
                    <a:pt x="10325" y="25099"/>
                  </a:cubicBezTo>
                  <a:close/>
                </a:path>
              </a:pathLst>
            </a:custGeom>
            <a:solidFill>
              <a:srgbClr val="6D6E71"/>
            </a:solidFill>
            <a:ln w="7792" cap="flat">
              <a:noFill/>
              <a:prstDash val="solid"/>
              <a:miter/>
            </a:ln>
          </p:spPr>
          <p:txBody>
            <a:bodyPr rtlCol="0" anchor="ctr"/>
            <a:lstStyle/>
            <a:p>
              <a:endParaRPr lang="en-US"/>
            </a:p>
          </p:txBody>
        </p:sp>
        <p:sp>
          <p:nvSpPr>
            <p:cNvPr id="327" name="Freeform: Shape 326">
              <a:extLst>
                <a:ext uri="{FF2B5EF4-FFF2-40B4-BE49-F238E27FC236}">
                  <a16:creationId xmlns:a16="http://schemas.microsoft.com/office/drawing/2014/main" id="{F28B707F-E417-452A-9062-9CD981BC7C85}"/>
                </a:ext>
              </a:extLst>
            </p:cNvPr>
            <p:cNvSpPr/>
            <p:nvPr/>
          </p:nvSpPr>
          <p:spPr>
            <a:xfrm>
              <a:off x="14162599" y="5645304"/>
              <a:ext cx="45557" cy="56300"/>
            </a:xfrm>
            <a:custGeom>
              <a:avLst/>
              <a:gdLst>
                <a:gd name="connsiteX0" fmla="*/ 40645 w 45557"/>
                <a:gd name="connsiteY0" fmla="*/ 38514 h 56300"/>
                <a:gd name="connsiteX1" fmla="*/ 34720 w 45557"/>
                <a:gd name="connsiteY1" fmla="*/ 51372 h 56300"/>
                <a:gd name="connsiteX2" fmla="*/ 19602 w 45557"/>
                <a:gd name="connsiteY2" fmla="*/ 56282 h 56300"/>
                <a:gd name="connsiteX3" fmla="*/ 6976 w 45557"/>
                <a:gd name="connsiteY3" fmla="*/ 54100 h 56300"/>
                <a:gd name="connsiteX4" fmla="*/ -4870 w 45557"/>
                <a:gd name="connsiteY4" fmla="*/ 47632 h 56300"/>
                <a:gd name="connsiteX5" fmla="*/ 1831 w 45557"/>
                <a:gd name="connsiteY5" fmla="*/ 38124 h 56300"/>
                <a:gd name="connsiteX6" fmla="*/ 19914 w 45557"/>
                <a:gd name="connsiteY6" fmla="*/ 44748 h 56300"/>
                <a:gd name="connsiteX7" fmla="*/ 24591 w 45557"/>
                <a:gd name="connsiteY7" fmla="*/ 43579 h 56300"/>
                <a:gd name="connsiteX8" fmla="*/ 26303 w 45557"/>
                <a:gd name="connsiteY8" fmla="*/ 40462 h 56300"/>
                <a:gd name="connsiteX9" fmla="*/ 23967 w 45557"/>
                <a:gd name="connsiteY9" fmla="*/ 36877 h 56300"/>
                <a:gd name="connsiteX10" fmla="*/ 17030 w 45557"/>
                <a:gd name="connsiteY10" fmla="*/ 33838 h 56300"/>
                <a:gd name="connsiteX11" fmla="*/ 10172 w 45557"/>
                <a:gd name="connsiteY11" fmla="*/ 31422 h 56300"/>
                <a:gd name="connsiteX12" fmla="*/ 4716 w 45557"/>
                <a:gd name="connsiteY12" fmla="*/ 28539 h 56300"/>
                <a:gd name="connsiteX13" fmla="*/ -1441 w 45557"/>
                <a:gd name="connsiteY13" fmla="*/ 17082 h 56300"/>
                <a:gd name="connsiteX14" fmla="*/ 4640 w 45557"/>
                <a:gd name="connsiteY14" fmla="*/ 4769 h 56300"/>
                <a:gd name="connsiteX15" fmla="*/ 20226 w 45557"/>
                <a:gd name="connsiteY15" fmla="*/ 15 h 56300"/>
                <a:gd name="connsiteX16" fmla="*/ 39473 w 45557"/>
                <a:gd name="connsiteY16" fmla="*/ 6484 h 56300"/>
                <a:gd name="connsiteX17" fmla="*/ 33784 w 45557"/>
                <a:gd name="connsiteY17" fmla="*/ 16615 h 56300"/>
                <a:gd name="connsiteX18" fmla="*/ 19602 w 45557"/>
                <a:gd name="connsiteY18" fmla="*/ 11783 h 56300"/>
                <a:gd name="connsiteX19" fmla="*/ 12589 w 45557"/>
                <a:gd name="connsiteY19" fmla="*/ 15602 h 56300"/>
                <a:gd name="connsiteX20" fmla="*/ 14849 w 45557"/>
                <a:gd name="connsiteY20" fmla="*/ 18953 h 56300"/>
                <a:gd name="connsiteX21" fmla="*/ 22250 w 45557"/>
                <a:gd name="connsiteY21" fmla="*/ 21836 h 56300"/>
                <a:gd name="connsiteX22" fmla="*/ 29575 w 45557"/>
                <a:gd name="connsiteY22" fmla="*/ 24330 h 56300"/>
                <a:gd name="connsiteX23" fmla="*/ 34800 w 45557"/>
                <a:gd name="connsiteY23" fmla="*/ 26980 h 56300"/>
                <a:gd name="connsiteX24" fmla="*/ 40645 w 45557"/>
                <a:gd name="connsiteY24" fmla="*/ 38514 h 56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5557" h="56300">
                  <a:moveTo>
                    <a:pt x="40645" y="38514"/>
                  </a:moveTo>
                  <a:cubicBezTo>
                    <a:pt x="40877" y="43501"/>
                    <a:pt x="38617" y="48278"/>
                    <a:pt x="34720" y="51372"/>
                  </a:cubicBezTo>
                  <a:cubicBezTo>
                    <a:pt x="30435" y="54763"/>
                    <a:pt x="25059" y="56501"/>
                    <a:pt x="19602" y="56282"/>
                  </a:cubicBezTo>
                  <a:cubicBezTo>
                    <a:pt x="15317" y="56212"/>
                    <a:pt x="11029" y="55479"/>
                    <a:pt x="6976" y="54100"/>
                  </a:cubicBezTo>
                  <a:cubicBezTo>
                    <a:pt x="2691" y="52682"/>
                    <a:pt x="-1361" y="50492"/>
                    <a:pt x="-4870" y="47632"/>
                  </a:cubicBezTo>
                  <a:lnTo>
                    <a:pt x="1831" y="38124"/>
                  </a:lnTo>
                  <a:cubicBezTo>
                    <a:pt x="6900" y="42325"/>
                    <a:pt x="13289" y="44655"/>
                    <a:pt x="19914" y="44748"/>
                  </a:cubicBezTo>
                  <a:cubicBezTo>
                    <a:pt x="21550" y="44826"/>
                    <a:pt x="23186" y="44421"/>
                    <a:pt x="24591" y="43579"/>
                  </a:cubicBezTo>
                  <a:cubicBezTo>
                    <a:pt x="25679" y="42917"/>
                    <a:pt x="26303" y="41732"/>
                    <a:pt x="26303" y="40462"/>
                  </a:cubicBezTo>
                  <a:cubicBezTo>
                    <a:pt x="26227" y="38942"/>
                    <a:pt x="25291" y="37594"/>
                    <a:pt x="23967" y="36877"/>
                  </a:cubicBezTo>
                  <a:cubicBezTo>
                    <a:pt x="21782" y="35607"/>
                    <a:pt x="19446" y="34586"/>
                    <a:pt x="17030" y="33838"/>
                  </a:cubicBezTo>
                  <a:cubicBezTo>
                    <a:pt x="14693" y="33152"/>
                    <a:pt x="12433" y="32341"/>
                    <a:pt x="10172" y="31422"/>
                  </a:cubicBezTo>
                  <a:cubicBezTo>
                    <a:pt x="8300" y="30611"/>
                    <a:pt x="6432" y="29645"/>
                    <a:pt x="4716" y="28539"/>
                  </a:cubicBezTo>
                  <a:cubicBezTo>
                    <a:pt x="743" y="26130"/>
                    <a:pt x="-1597" y="21735"/>
                    <a:pt x="-1441" y="17082"/>
                  </a:cubicBezTo>
                  <a:cubicBezTo>
                    <a:pt x="-1517" y="12235"/>
                    <a:pt x="743" y="7653"/>
                    <a:pt x="4640" y="4769"/>
                  </a:cubicBezTo>
                  <a:cubicBezTo>
                    <a:pt x="9160" y="1496"/>
                    <a:pt x="14613" y="-179"/>
                    <a:pt x="20226" y="15"/>
                  </a:cubicBezTo>
                  <a:cubicBezTo>
                    <a:pt x="27159" y="202"/>
                    <a:pt x="33864" y="2454"/>
                    <a:pt x="39473" y="6484"/>
                  </a:cubicBezTo>
                  <a:lnTo>
                    <a:pt x="33784" y="16615"/>
                  </a:lnTo>
                  <a:cubicBezTo>
                    <a:pt x="29655" y="13607"/>
                    <a:pt x="24747" y="11923"/>
                    <a:pt x="19602" y="11783"/>
                  </a:cubicBezTo>
                  <a:cubicBezTo>
                    <a:pt x="14925" y="11783"/>
                    <a:pt x="12589" y="13030"/>
                    <a:pt x="12589" y="15602"/>
                  </a:cubicBezTo>
                  <a:cubicBezTo>
                    <a:pt x="12589" y="17075"/>
                    <a:pt x="13521" y="18392"/>
                    <a:pt x="14849" y="18953"/>
                  </a:cubicBezTo>
                  <a:cubicBezTo>
                    <a:pt x="17186" y="20161"/>
                    <a:pt x="19678" y="21127"/>
                    <a:pt x="22250" y="21836"/>
                  </a:cubicBezTo>
                  <a:cubicBezTo>
                    <a:pt x="25679" y="22927"/>
                    <a:pt x="28095" y="23707"/>
                    <a:pt x="29575" y="24330"/>
                  </a:cubicBezTo>
                  <a:cubicBezTo>
                    <a:pt x="31368" y="25055"/>
                    <a:pt x="33160" y="25943"/>
                    <a:pt x="34800" y="26980"/>
                  </a:cubicBezTo>
                  <a:cubicBezTo>
                    <a:pt x="38773" y="29435"/>
                    <a:pt x="41033" y="33877"/>
                    <a:pt x="40645" y="38514"/>
                  </a:cubicBezTo>
                  <a:close/>
                </a:path>
              </a:pathLst>
            </a:custGeom>
            <a:solidFill>
              <a:srgbClr val="6D6E71"/>
            </a:solidFill>
            <a:ln w="7792" cap="flat">
              <a:noFill/>
              <a:prstDash val="solid"/>
              <a:miter/>
            </a:ln>
          </p:spPr>
          <p:txBody>
            <a:bodyPr rtlCol="0" anchor="ctr"/>
            <a:lstStyle/>
            <a:p>
              <a:endParaRPr lang="en-US"/>
            </a:p>
          </p:txBody>
        </p:sp>
        <p:sp>
          <p:nvSpPr>
            <p:cNvPr id="328" name="Freeform: Shape 327">
              <a:extLst>
                <a:ext uri="{FF2B5EF4-FFF2-40B4-BE49-F238E27FC236}">
                  <a16:creationId xmlns:a16="http://schemas.microsoft.com/office/drawing/2014/main" id="{273F32DA-98E2-471D-A686-54ACF91AD8BD}"/>
                </a:ext>
              </a:extLst>
            </p:cNvPr>
            <p:cNvSpPr/>
            <p:nvPr/>
          </p:nvSpPr>
          <p:spPr>
            <a:xfrm>
              <a:off x="14248324" y="5629840"/>
              <a:ext cx="61565" cy="70655"/>
            </a:xfrm>
            <a:custGeom>
              <a:avLst/>
              <a:gdLst>
                <a:gd name="connsiteX0" fmla="*/ 52255 w 61565"/>
                <a:gd name="connsiteY0" fmla="*/ 23585 h 70655"/>
                <a:gd name="connsiteX1" fmla="*/ 38773 w 61565"/>
                <a:gd name="connsiteY1" fmla="*/ 45328 h 70655"/>
                <a:gd name="connsiteX2" fmla="*/ 56696 w 61565"/>
                <a:gd name="connsiteY2" fmla="*/ 70656 h 70655"/>
                <a:gd name="connsiteX3" fmla="*/ 37213 w 61565"/>
                <a:gd name="connsiteY3" fmla="*/ 70656 h 70655"/>
                <a:gd name="connsiteX4" fmla="*/ 21626 w 61565"/>
                <a:gd name="connsiteY4" fmla="*/ 48055 h 70655"/>
                <a:gd name="connsiteX5" fmla="*/ 10717 w 61565"/>
                <a:gd name="connsiteY5" fmla="*/ 48055 h 70655"/>
                <a:gd name="connsiteX6" fmla="*/ 10717 w 61565"/>
                <a:gd name="connsiteY6" fmla="*/ 70656 h 70655"/>
                <a:gd name="connsiteX7" fmla="*/ -4870 w 61565"/>
                <a:gd name="connsiteY7" fmla="*/ 70656 h 70655"/>
                <a:gd name="connsiteX8" fmla="*/ -4870 w 61565"/>
                <a:gd name="connsiteY8" fmla="*/ 127 h 70655"/>
                <a:gd name="connsiteX9" fmla="*/ 21938 w 61565"/>
                <a:gd name="connsiteY9" fmla="*/ 127 h 70655"/>
                <a:gd name="connsiteX10" fmla="*/ 45318 w 61565"/>
                <a:gd name="connsiteY10" fmla="*/ 5660 h 70655"/>
                <a:gd name="connsiteX11" fmla="*/ 52255 w 61565"/>
                <a:gd name="connsiteY11" fmla="*/ 23585 h 70655"/>
                <a:gd name="connsiteX12" fmla="*/ 33160 w 61565"/>
                <a:gd name="connsiteY12" fmla="*/ 32001 h 70655"/>
                <a:gd name="connsiteX13" fmla="*/ 36124 w 61565"/>
                <a:gd name="connsiteY13" fmla="*/ 23663 h 70655"/>
                <a:gd name="connsiteX14" fmla="*/ 33084 w 61565"/>
                <a:gd name="connsiteY14" fmla="*/ 15869 h 70655"/>
                <a:gd name="connsiteX15" fmla="*/ 22486 w 61565"/>
                <a:gd name="connsiteY15" fmla="*/ 13766 h 70655"/>
                <a:gd name="connsiteX16" fmla="*/ 10640 w 61565"/>
                <a:gd name="connsiteY16" fmla="*/ 13766 h 70655"/>
                <a:gd name="connsiteX17" fmla="*/ 10640 w 61565"/>
                <a:gd name="connsiteY17" fmla="*/ 34729 h 70655"/>
                <a:gd name="connsiteX18" fmla="*/ 22174 w 61565"/>
                <a:gd name="connsiteY18" fmla="*/ 34729 h 70655"/>
                <a:gd name="connsiteX19" fmla="*/ 33160 w 61565"/>
                <a:gd name="connsiteY19" fmla="*/ 32001 h 7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565" h="70655">
                  <a:moveTo>
                    <a:pt x="52255" y="23585"/>
                  </a:moveTo>
                  <a:cubicBezTo>
                    <a:pt x="53267" y="33069"/>
                    <a:pt x="47734" y="42023"/>
                    <a:pt x="38773" y="45328"/>
                  </a:cubicBezTo>
                  <a:lnTo>
                    <a:pt x="56696" y="70656"/>
                  </a:lnTo>
                  <a:lnTo>
                    <a:pt x="37213" y="70656"/>
                  </a:lnTo>
                  <a:lnTo>
                    <a:pt x="21626" y="48055"/>
                  </a:lnTo>
                  <a:lnTo>
                    <a:pt x="10717" y="48055"/>
                  </a:lnTo>
                  <a:lnTo>
                    <a:pt x="10717" y="70656"/>
                  </a:lnTo>
                  <a:lnTo>
                    <a:pt x="-4870" y="70656"/>
                  </a:lnTo>
                  <a:lnTo>
                    <a:pt x="-4870" y="127"/>
                  </a:lnTo>
                  <a:lnTo>
                    <a:pt x="21938" y="127"/>
                  </a:lnTo>
                  <a:cubicBezTo>
                    <a:pt x="30123" y="-535"/>
                    <a:pt x="38305" y="1397"/>
                    <a:pt x="45318" y="5660"/>
                  </a:cubicBezTo>
                  <a:cubicBezTo>
                    <a:pt x="50307" y="10227"/>
                    <a:pt x="52879" y="16859"/>
                    <a:pt x="52255" y="23585"/>
                  </a:cubicBezTo>
                  <a:close/>
                  <a:moveTo>
                    <a:pt x="33160" y="32001"/>
                  </a:moveTo>
                  <a:cubicBezTo>
                    <a:pt x="35344" y="29804"/>
                    <a:pt x="36436" y="26749"/>
                    <a:pt x="36124" y="23663"/>
                  </a:cubicBezTo>
                  <a:cubicBezTo>
                    <a:pt x="36436" y="20725"/>
                    <a:pt x="35344" y="17802"/>
                    <a:pt x="33084" y="15869"/>
                  </a:cubicBezTo>
                  <a:cubicBezTo>
                    <a:pt x="29811" y="14186"/>
                    <a:pt x="26147" y="13453"/>
                    <a:pt x="22486" y="13766"/>
                  </a:cubicBezTo>
                  <a:lnTo>
                    <a:pt x="10640" y="13766"/>
                  </a:lnTo>
                  <a:lnTo>
                    <a:pt x="10640" y="34729"/>
                  </a:lnTo>
                  <a:lnTo>
                    <a:pt x="22174" y="34729"/>
                  </a:lnTo>
                  <a:cubicBezTo>
                    <a:pt x="26071" y="35134"/>
                    <a:pt x="29967" y="34168"/>
                    <a:pt x="33160" y="32001"/>
                  </a:cubicBezTo>
                  <a:close/>
                </a:path>
              </a:pathLst>
            </a:custGeom>
            <a:solidFill>
              <a:srgbClr val="6D6E71"/>
            </a:solidFill>
            <a:ln w="7792" cap="flat">
              <a:noFill/>
              <a:prstDash val="solid"/>
              <a:miter/>
            </a:ln>
          </p:spPr>
          <p:txBody>
            <a:bodyPr rtlCol="0" anchor="ctr"/>
            <a:lstStyle/>
            <a:p>
              <a:endParaRPr lang="en-US"/>
            </a:p>
          </p:txBody>
        </p:sp>
        <p:sp>
          <p:nvSpPr>
            <p:cNvPr id="329" name="Freeform: Shape 328">
              <a:extLst>
                <a:ext uri="{FF2B5EF4-FFF2-40B4-BE49-F238E27FC236}">
                  <a16:creationId xmlns:a16="http://schemas.microsoft.com/office/drawing/2014/main" id="{358AF84D-92CA-4172-8A79-920053BD3573}"/>
                </a:ext>
              </a:extLst>
            </p:cNvPr>
            <p:cNvSpPr/>
            <p:nvPr/>
          </p:nvSpPr>
          <p:spPr>
            <a:xfrm>
              <a:off x="14317335" y="5645000"/>
              <a:ext cx="54779" cy="56597"/>
            </a:xfrm>
            <a:custGeom>
              <a:avLst/>
              <a:gdLst>
                <a:gd name="connsiteX0" fmla="*/ 45121 w 54779"/>
                <a:gd name="connsiteY0" fmla="*/ 47858 h 56597"/>
                <a:gd name="connsiteX1" fmla="*/ 23534 w 54779"/>
                <a:gd name="connsiteY1" fmla="*/ 56586 h 56597"/>
                <a:gd name="connsiteX2" fmla="*/ 2959 w 54779"/>
                <a:gd name="connsiteY2" fmla="*/ 48793 h 56597"/>
                <a:gd name="connsiteX3" fmla="*/ -4834 w 54779"/>
                <a:gd name="connsiteY3" fmla="*/ 28219 h 56597"/>
                <a:gd name="connsiteX4" fmla="*/ 3427 w 54779"/>
                <a:gd name="connsiteY4" fmla="*/ 7801 h 56597"/>
                <a:gd name="connsiteX5" fmla="*/ 22990 w 54779"/>
                <a:gd name="connsiteY5" fmla="*/ 8 h 56597"/>
                <a:gd name="connsiteX6" fmla="*/ 42081 w 54779"/>
                <a:gd name="connsiteY6" fmla="*/ 6788 h 56597"/>
                <a:gd name="connsiteX7" fmla="*/ 49874 w 54779"/>
                <a:gd name="connsiteY7" fmla="*/ 25492 h 56597"/>
                <a:gd name="connsiteX8" fmla="*/ 49874 w 54779"/>
                <a:gd name="connsiteY8" fmla="*/ 33285 h 56597"/>
                <a:gd name="connsiteX9" fmla="*/ 10208 w 54779"/>
                <a:gd name="connsiteY9" fmla="*/ 33285 h 56597"/>
                <a:gd name="connsiteX10" fmla="*/ 14885 w 54779"/>
                <a:gd name="connsiteY10" fmla="*/ 40532 h 56597"/>
                <a:gd name="connsiteX11" fmla="*/ 23770 w 54779"/>
                <a:gd name="connsiteY11" fmla="*/ 43416 h 56597"/>
                <a:gd name="connsiteX12" fmla="*/ 36940 w 54779"/>
                <a:gd name="connsiteY12" fmla="*/ 38039 h 56597"/>
                <a:gd name="connsiteX13" fmla="*/ 30547 w 54779"/>
                <a:gd name="connsiteY13" fmla="*/ 15516 h 56597"/>
                <a:gd name="connsiteX14" fmla="*/ 22754 w 54779"/>
                <a:gd name="connsiteY14" fmla="*/ 12867 h 56597"/>
                <a:gd name="connsiteX15" fmla="*/ 14497 w 54779"/>
                <a:gd name="connsiteY15" fmla="*/ 15594 h 56597"/>
                <a:gd name="connsiteX16" fmla="*/ 10132 w 54779"/>
                <a:gd name="connsiteY16" fmla="*/ 23387 h 56597"/>
                <a:gd name="connsiteX17" fmla="*/ 34056 w 54779"/>
                <a:gd name="connsiteY17" fmla="*/ 23387 h 56597"/>
                <a:gd name="connsiteX18" fmla="*/ 30547 w 54779"/>
                <a:gd name="connsiteY18" fmla="*/ 15516 h 5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4779" h="56597">
                  <a:moveTo>
                    <a:pt x="45121" y="47858"/>
                  </a:moveTo>
                  <a:cubicBezTo>
                    <a:pt x="39356" y="53492"/>
                    <a:pt x="31563" y="56633"/>
                    <a:pt x="23534" y="56586"/>
                  </a:cubicBezTo>
                  <a:cubicBezTo>
                    <a:pt x="15897" y="56797"/>
                    <a:pt x="8496" y="53991"/>
                    <a:pt x="2959" y="48793"/>
                  </a:cubicBezTo>
                  <a:cubicBezTo>
                    <a:pt x="-2418" y="43338"/>
                    <a:pt x="-5222" y="35872"/>
                    <a:pt x="-4834" y="28219"/>
                  </a:cubicBezTo>
                  <a:cubicBezTo>
                    <a:pt x="-5142" y="20535"/>
                    <a:pt x="-2182" y="13085"/>
                    <a:pt x="3427" y="7801"/>
                  </a:cubicBezTo>
                  <a:cubicBezTo>
                    <a:pt x="8652" y="2759"/>
                    <a:pt x="15741" y="-39"/>
                    <a:pt x="22990" y="8"/>
                  </a:cubicBezTo>
                  <a:cubicBezTo>
                    <a:pt x="30003" y="-156"/>
                    <a:pt x="36784" y="2252"/>
                    <a:pt x="42081" y="6788"/>
                  </a:cubicBezTo>
                  <a:cubicBezTo>
                    <a:pt x="47382" y="11518"/>
                    <a:pt x="50266" y="18400"/>
                    <a:pt x="49874" y="25492"/>
                  </a:cubicBezTo>
                  <a:lnTo>
                    <a:pt x="49874" y="33285"/>
                  </a:lnTo>
                  <a:lnTo>
                    <a:pt x="10208" y="33285"/>
                  </a:lnTo>
                  <a:cubicBezTo>
                    <a:pt x="10676" y="36254"/>
                    <a:pt x="12392" y="38880"/>
                    <a:pt x="14885" y="40532"/>
                  </a:cubicBezTo>
                  <a:cubicBezTo>
                    <a:pt x="17457" y="42426"/>
                    <a:pt x="20574" y="43439"/>
                    <a:pt x="23770" y="43416"/>
                  </a:cubicBezTo>
                  <a:cubicBezTo>
                    <a:pt x="28755" y="43564"/>
                    <a:pt x="33511" y="41608"/>
                    <a:pt x="36940" y="38039"/>
                  </a:cubicBezTo>
                  <a:close/>
                  <a:moveTo>
                    <a:pt x="30547" y="15516"/>
                  </a:moveTo>
                  <a:cubicBezTo>
                    <a:pt x="28367" y="13732"/>
                    <a:pt x="25562" y="12789"/>
                    <a:pt x="22754" y="12867"/>
                  </a:cubicBezTo>
                  <a:cubicBezTo>
                    <a:pt x="19793" y="12859"/>
                    <a:pt x="16909" y="13817"/>
                    <a:pt x="14497" y="15594"/>
                  </a:cubicBezTo>
                  <a:cubicBezTo>
                    <a:pt x="12000" y="17425"/>
                    <a:pt x="10364" y="20278"/>
                    <a:pt x="10132" y="23387"/>
                  </a:cubicBezTo>
                  <a:lnTo>
                    <a:pt x="34056" y="23387"/>
                  </a:lnTo>
                  <a:cubicBezTo>
                    <a:pt x="33979" y="20403"/>
                    <a:pt x="32731" y="17566"/>
                    <a:pt x="30547" y="15516"/>
                  </a:cubicBezTo>
                  <a:close/>
                </a:path>
              </a:pathLst>
            </a:custGeom>
            <a:solidFill>
              <a:srgbClr val="6D6E71"/>
            </a:solidFill>
            <a:ln w="7792" cap="flat">
              <a:noFill/>
              <a:prstDash val="solid"/>
              <a:miter/>
            </a:ln>
          </p:spPr>
          <p:txBody>
            <a:bodyPr rtlCol="0" anchor="ctr"/>
            <a:lstStyle/>
            <a:p>
              <a:endParaRPr lang="en-US"/>
            </a:p>
          </p:txBody>
        </p:sp>
        <p:sp>
          <p:nvSpPr>
            <p:cNvPr id="330" name="Freeform: Shape 329">
              <a:extLst>
                <a:ext uri="{FF2B5EF4-FFF2-40B4-BE49-F238E27FC236}">
                  <a16:creationId xmlns:a16="http://schemas.microsoft.com/office/drawing/2014/main" id="{D12E670F-64AF-46EA-9BF3-D961E3C0E573}"/>
                </a:ext>
              </a:extLst>
            </p:cNvPr>
            <p:cNvSpPr/>
            <p:nvPr/>
          </p:nvSpPr>
          <p:spPr>
            <a:xfrm>
              <a:off x="14379533" y="5645238"/>
              <a:ext cx="52011" cy="56203"/>
            </a:xfrm>
            <a:custGeom>
              <a:avLst/>
              <a:gdLst>
                <a:gd name="connsiteX0" fmla="*/ 24462 w 52011"/>
                <a:gd name="connsiteY0" fmla="*/ 42866 h 56203"/>
                <a:gd name="connsiteX1" fmla="*/ 38177 w 52011"/>
                <a:gd name="connsiteY1" fmla="*/ 35073 h 56203"/>
                <a:gd name="connsiteX2" fmla="*/ 47142 w 52011"/>
                <a:gd name="connsiteY2" fmla="*/ 45204 h 56203"/>
                <a:gd name="connsiteX3" fmla="*/ 24386 w 52011"/>
                <a:gd name="connsiteY3" fmla="*/ 56193 h 56203"/>
                <a:gd name="connsiteX4" fmla="*/ 3655 w 52011"/>
                <a:gd name="connsiteY4" fmla="*/ 48399 h 56203"/>
                <a:gd name="connsiteX5" fmla="*/ 3263 w 52011"/>
                <a:gd name="connsiteY5" fmla="*/ 8171 h 56203"/>
                <a:gd name="connsiteX6" fmla="*/ 3655 w 52011"/>
                <a:gd name="connsiteY6" fmla="*/ 7797 h 56203"/>
                <a:gd name="connsiteX7" fmla="*/ 23994 w 52011"/>
                <a:gd name="connsiteY7" fmla="*/ 4 h 56203"/>
                <a:gd name="connsiteX8" fmla="*/ 35920 w 52011"/>
                <a:gd name="connsiteY8" fmla="*/ 2419 h 56203"/>
                <a:gd name="connsiteX9" fmla="*/ 46518 w 52011"/>
                <a:gd name="connsiteY9" fmla="*/ 9667 h 56203"/>
                <a:gd name="connsiteX10" fmla="*/ 38725 w 52011"/>
                <a:gd name="connsiteY10" fmla="*/ 19954 h 56203"/>
                <a:gd name="connsiteX11" fmla="*/ 32332 w 52011"/>
                <a:gd name="connsiteY11" fmla="*/ 15122 h 56203"/>
                <a:gd name="connsiteX12" fmla="*/ 24539 w 52011"/>
                <a:gd name="connsiteY12" fmla="*/ 13408 h 56203"/>
                <a:gd name="connsiteX13" fmla="*/ 14253 w 52011"/>
                <a:gd name="connsiteY13" fmla="*/ 17305 h 56203"/>
                <a:gd name="connsiteX14" fmla="*/ 9968 w 52011"/>
                <a:gd name="connsiteY14" fmla="*/ 28137 h 56203"/>
                <a:gd name="connsiteX15" fmla="*/ 14253 w 52011"/>
                <a:gd name="connsiteY15" fmla="*/ 38892 h 56203"/>
                <a:gd name="connsiteX16" fmla="*/ 24462 w 52011"/>
                <a:gd name="connsiteY16" fmla="*/ 42866 h 5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011" h="56203">
                  <a:moveTo>
                    <a:pt x="24462" y="42866"/>
                  </a:moveTo>
                  <a:cubicBezTo>
                    <a:pt x="29995" y="42586"/>
                    <a:pt x="35060" y="39694"/>
                    <a:pt x="38177" y="35073"/>
                  </a:cubicBezTo>
                  <a:lnTo>
                    <a:pt x="47142" y="45204"/>
                  </a:lnTo>
                  <a:cubicBezTo>
                    <a:pt x="41453" y="51914"/>
                    <a:pt x="33192" y="55904"/>
                    <a:pt x="24386" y="56193"/>
                  </a:cubicBezTo>
                  <a:cubicBezTo>
                    <a:pt x="16745" y="56403"/>
                    <a:pt x="9264" y="53605"/>
                    <a:pt x="3655" y="48399"/>
                  </a:cubicBezTo>
                  <a:cubicBezTo>
                    <a:pt x="-7566" y="37395"/>
                    <a:pt x="-7722" y="19385"/>
                    <a:pt x="3263" y="8171"/>
                  </a:cubicBezTo>
                  <a:cubicBezTo>
                    <a:pt x="3419" y="8046"/>
                    <a:pt x="3499" y="7922"/>
                    <a:pt x="3655" y="7797"/>
                  </a:cubicBezTo>
                  <a:cubicBezTo>
                    <a:pt x="9188" y="2677"/>
                    <a:pt x="16437" y="-113"/>
                    <a:pt x="23994" y="4"/>
                  </a:cubicBezTo>
                  <a:cubicBezTo>
                    <a:pt x="28047" y="66"/>
                    <a:pt x="32100" y="884"/>
                    <a:pt x="35920" y="2419"/>
                  </a:cubicBezTo>
                  <a:cubicBezTo>
                    <a:pt x="39893" y="4056"/>
                    <a:pt x="43557" y="6527"/>
                    <a:pt x="46518" y="9667"/>
                  </a:cubicBezTo>
                  <a:lnTo>
                    <a:pt x="38725" y="19954"/>
                  </a:lnTo>
                  <a:cubicBezTo>
                    <a:pt x="37008" y="17881"/>
                    <a:pt x="34828" y="16229"/>
                    <a:pt x="32332" y="15122"/>
                  </a:cubicBezTo>
                  <a:cubicBezTo>
                    <a:pt x="29919" y="13977"/>
                    <a:pt x="27267" y="13392"/>
                    <a:pt x="24539" y="13408"/>
                  </a:cubicBezTo>
                  <a:cubicBezTo>
                    <a:pt x="20722" y="13322"/>
                    <a:pt x="17057" y="14717"/>
                    <a:pt x="14253" y="17305"/>
                  </a:cubicBezTo>
                  <a:cubicBezTo>
                    <a:pt x="11292" y="20102"/>
                    <a:pt x="9732" y="24069"/>
                    <a:pt x="9968" y="28137"/>
                  </a:cubicBezTo>
                  <a:cubicBezTo>
                    <a:pt x="9732" y="32182"/>
                    <a:pt x="11292" y="36117"/>
                    <a:pt x="14253" y="38892"/>
                  </a:cubicBezTo>
                  <a:cubicBezTo>
                    <a:pt x="16981" y="41487"/>
                    <a:pt x="20642" y="42913"/>
                    <a:pt x="24462" y="42866"/>
                  </a:cubicBezTo>
                  <a:close/>
                </a:path>
              </a:pathLst>
            </a:custGeom>
            <a:solidFill>
              <a:srgbClr val="6D6E71"/>
            </a:solidFill>
            <a:ln w="7792" cap="flat">
              <a:noFill/>
              <a:prstDash val="solid"/>
              <a:miter/>
            </a:ln>
          </p:spPr>
          <p:txBody>
            <a:bodyPr rtlCol="0" anchor="ctr"/>
            <a:lstStyle/>
            <a:p>
              <a:endParaRPr lang="en-US"/>
            </a:p>
          </p:txBody>
        </p:sp>
        <p:sp>
          <p:nvSpPr>
            <p:cNvPr id="331" name="Freeform: Shape 330">
              <a:extLst>
                <a:ext uri="{FF2B5EF4-FFF2-40B4-BE49-F238E27FC236}">
                  <a16:creationId xmlns:a16="http://schemas.microsoft.com/office/drawing/2014/main" id="{0810C33B-E6ED-4109-8E34-A9501CA7963D}"/>
                </a:ext>
              </a:extLst>
            </p:cNvPr>
            <p:cNvSpPr/>
            <p:nvPr/>
          </p:nvSpPr>
          <p:spPr>
            <a:xfrm>
              <a:off x="14437952" y="5645308"/>
              <a:ext cx="57655" cy="55989"/>
            </a:xfrm>
            <a:custGeom>
              <a:avLst/>
              <a:gdLst>
                <a:gd name="connsiteX0" fmla="*/ 52780 w 57655"/>
                <a:gd name="connsiteY0" fmla="*/ 28223 h 55989"/>
                <a:gd name="connsiteX1" fmla="*/ 44599 w 57655"/>
                <a:gd name="connsiteY1" fmla="*/ 48174 h 55989"/>
                <a:gd name="connsiteX2" fmla="*/ 23948 w 57655"/>
                <a:gd name="connsiteY2" fmla="*/ 55967 h 55989"/>
                <a:gd name="connsiteX3" fmla="*/ 3372 w 57655"/>
                <a:gd name="connsiteY3" fmla="*/ 48174 h 55989"/>
                <a:gd name="connsiteX4" fmla="*/ 3372 w 57655"/>
                <a:gd name="connsiteY4" fmla="*/ 8195 h 55989"/>
                <a:gd name="connsiteX5" fmla="*/ 23948 w 57655"/>
                <a:gd name="connsiteY5" fmla="*/ 12 h 55989"/>
                <a:gd name="connsiteX6" fmla="*/ 44599 w 57655"/>
                <a:gd name="connsiteY6" fmla="*/ 8195 h 55989"/>
                <a:gd name="connsiteX7" fmla="*/ 52780 w 57655"/>
                <a:gd name="connsiteY7" fmla="*/ 28223 h 55989"/>
                <a:gd name="connsiteX8" fmla="*/ 10465 w 57655"/>
                <a:gd name="connsiteY8" fmla="*/ 28223 h 55989"/>
                <a:gd name="connsiteX9" fmla="*/ 14206 w 57655"/>
                <a:gd name="connsiteY9" fmla="*/ 39056 h 55989"/>
                <a:gd name="connsiteX10" fmla="*/ 33141 w 57655"/>
                <a:gd name="connsiteY10" fmla="*/ 39594 h 55989"/>
                <a:gd name="connsiteX11" fmla="*/ 33689 w 57655"/>
                <a:gd name="connsiteY11" fmla="*/ 39056 h 55989"/>
                <a:gd name="connsiteX12" fmla="*/ 37506 w 57655"/>
                <a:gd name="connsiteY12" fmla="*/ 28223 h 55989"/>
                <a:gd name="connsiteX13" fmla="*/ 33689 w 57655"/>
                <a:gd name="connsiteY13" fmla="*/ 17235 h 55989"/>
                <a:gd name="connsiteX14" fmla="*/ 14750 w 57655"/>
                <a:gd name="connsiteY14" fmla="*/ 16697 h 55989"/>
                <a:gd name="connsiteX15" fmla="*/ 14206 w 57655"/>
                <a:gd name="connsiteY15" fmla="*/ 17235 h 55989"/>
                <a:gd name="connsiteX16" fmla="*/ 10465 w 57655"/>
                <a:gd name="connsiteY16" fmla="*/ 28223 h 55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7655" h="55989">
                  <a:moveTo>
                    <a:pt x="52780" y="28223"/>
                  </a:moveTo>
                  <a:cubicBezTo>
                    <a:pt x="52936" y="35721"/>
                    <a:pt x="49976" y="42937"/>
                    <a:pt x="44599" y="48174"/>
                  </a:cubicBezTo>
                  <a:cubicBezTo>
                    <a:pt x="39066" y="53442"/>
                    <a:pt x="31585" y="56256"/>
                    <a:pt x="23948" y="55967"/>
                  </a:cubicBezTo>
                  <a:cubicBezTo>
                    <a:pt x="16310" y="56271"/>
                    <a:pt x="8905" y="53458"/>
                    <a:pt x="3372" y="48174"/>
                  </a:cubicBezTo>
                  <a:cubicBezTo>
                    <a:pt x="-7617" y="37131"/>
                    <a:pt x="-7617" y="19238"/>
                    <a:pt x="3372" y="8195"/>
                  </a:cubicBezTo>
                  <a:cubicBezTo>
                    <a:pt x="8829" y="2748"/>
                    <a:pt x="16230" y="-214"/>
                    <a:pt x="23948" y="12"/>
                  </a:cubicBezTo>
                  <a:cubicBezTo>
                    <a:pt x="31661" y="-198"/>
                    <a:pt x="39142" y="2755"/>
                    <a:pt x="44599" y="8195"/>
                  </a:cubicBezTo>
                  <a:cubicBezTo>
                    <a:pt x="49976" y="13447"/>
                    <a:pt x="52936" y="20703"/>
                    <a:pt x="52780" y="28223"/>
                  </a:cubicBezTo>
                  <a:close/>
                  <a:moveTo>
                    <a:pt x="10465" y="28223"/>
                  </a:moveTo>
                  <a:cubicBezTo>
                    <a:pt x="10309" y="32175"/>
                    <a:pt x="11634" y="36048"/>
                    <a:pt x="14206" y="39056"/>
                  </a:cubicBezTo>
                  <a:cubicBezTo>
                    <a:pt x="19271" y="44433"/>
                    <a:pt x="27764" y="44675"/>
                    <a:pt x="33141" y="39594"/>
                  </a:cubicBezTo>
                  <a:cubicBezTo>
                    <a:pt x="33377" y="39415"/>
                    <a:pt x="33533" y="39235"/>
                    <a:pt x="33689" y="39056"/>
                  </a:cubicBezTo>
                  <a:cubicBezTo>
                    <a:pt x="36258" y="36064"/>
                    <a:pt x="37662" y="32190"/>
                    <a:pt x="37506" y="28223"/>
                  </a:cubicBezTo>
                  <a:cubicBezTo>
                    <a:pt x="37662" y="24210"/>
                    <a:pt x="36258" y="20298"/>
                    <a:pt x="33689" y="17235"/>
                  </a:cubicBezTo>
                  <a:cubicBezTo>
                    <a:pt x="28620" y="11858"/>
                    <a:pt x="20127" y="11616"/>
                    <a:pt x="14750" y="16697"/>
                  </a:cubicBezTo>
                  <a:cubicBezTo>
                    <a:pt x="14594" y="16877"/>
                    <a:pt x="14362" y="17056"/>
                    <a:pt x="14206" y="17235"/>
                  </a:cubicBezTo>
                  <a:cubicBezTo>
                    <a:pt x="11634" y="20306"/>
                    <a:pt x="10309" y="24225"/>
                    <a:pt x="10465" y="28223"/>
                  </a:cubicBezTo>
                  <a:close/>
                </a:path>
              </a:pathLst>
            </a:custGeom>
            <a:solidFill>
              <a:srgbClr val="6D6E71"/>
            </a:solidFill>
            <a:ln w="7792" cap="flat">
              <a:noFill/>
              <a:prstDash val="solid"/>
              <a:miter/>
            </a:ln>
          </p:spPr>
          <p:txBody>
            <a:bodyPr rtlCol="0" anchor="ctr"/>
            <a:lstStyle/>
            <a:p>
              <a:endParaRPr lang="en-US"/>
            </a:p>
          </p:txBody>
        </p:sp>
        <p:sp>
          <p:nvSpPr>
            <p:cNvPr id="332" name="Freeform: Shape 331">
              <a:extLst>
                <a:ext uri="{FF2B5EF4-FFF2-40B4-BE49-F238E27FC236}">
                  <a16:creationId xmlns:a16="http://schemas.microsoft.com/office/drawing/2014/main" id="{1622FF46-585D-4028-871C-BE2DA110B310}"/>
                </a:ext>
              </a:extLst>
            </p:cNvPr>
            <p:cNvSpPr/>
            <p:nvPr/>
          </p:nvSpPr>
          <p:spPr>
            <a:xfrm>
              <a:off x="14506436" y="5645008"/>
              <a:ext cx="31872" cy="55487"/>
            </a:xfrm>
            <a:custGeom>
              <a:avLst/>
              <a:gdLst>
                <a:gd name="connsiteX0" fmla="*/ 24199 w 31872"/>
                <a:gd name="connsiteY0" fmla="*/ 14573 h 55487"/>
                <a:gd name="connsiteX1" fmla="*/ 14069 w 31872"/>
                <a:gd name="connsiteY1" fmla="*/ 19405 h 55487"/>
                <a:gd name="connsiteX2" fmla="*/ 10717 w 31872"/>
                <a:gd name="connsiteY2" fmla="*/ 32108 h 55487"/>
                <a:gd name="connsiteX3" fmla="*/ 10717 w 31872"/>
                <a:gd name="connsiteY3" fmla="*/ 55487 h 55487"/>
                <a:gd name="connsiteX4" fmla="*/ -4870 w 31872"/>
                <a:gd name="connsiteY4" fmla="*/ 55487 h 55487"/>
                <a:gd name="connsiteX5" fmla="*/ -4870 w 31872"/>
                <a:gd name="connsiteY5" fmla="*/ 935 h 55487"/>
                <a:gd name="connsiteX6" fmla="*/ 10717 w 31872"/>
                <a:gd name="connsiteY6" fmla="*/ 935 h 55487"/>
                <a:gd name="connsiteX7" fmla="*/ 10717 w 31872"/>
                <a:gd name="connsiteY7" fmla="*/ 8105 h 55487"/>
                <a:gd name="connsiteX8" fmla="*/ 18042 w 31872"/>
                <a:gd name="connsiteY8" fmla="*/ 2416 h 55487"/>
                <a:gd name="connsiteX9" fmla="*/ 27003 w 31872"/>
                <a:gd name="connsiteY9" fmla="*/ 0 h 55487"/>
                <a:gd name="connsiteX10" fmla="*/ 27003 w 31872"/>
                <a:gd name="connsiteY10" fmla="*/ 14262 h 5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872" h="55487">
                  <a:moveTo>
                    <a:pt x="24199" y="14573"/>
                  </a:moveTo>
                  <a:cubicBezTo>
                    <a:pt x="20226" y="14339"/>
                    <a:pt x="16405" y="16163"/>
                    <a:pt x="14069" y="19405"/>
                  </a:cubicBezTo>
                  <a:cubicBezTo>
                    <a:pt x="11653" y="23193"/>
                    <a:pt x="10484" y="27627"/>
                    <a:pt x="10717" y="32108"/>
                  </a:cubicBezTo>
                  <a:lnTo>
                    <a:pt x="10717" y="55487"/>
                  </a:lnTo>
                  <a:lnTo>
                    <a:pt x="-4870" y="55487"/>
                  </a:lnTo>
                  <a:lnTo>
                    <a:pt x="-4870" y="935"/>
                  </a:lnTo>
                  <a:lnTo>
                    <a:pt x="10717" y="935"/>
                  </a:lnTo>
                  <a:lnTo>
                    <a:pt x="10717" y="8105"/>
                  </a:lnTo>
                  <a:cubicBezTo>
                    <a:pt x="12821" y="5798"/>
                    <a:pt x="15313" y="3873"/>
                    <a:pt x="18042" y="2416"/>
                  </a:cubicBezTo>
                  <a:cubicBezTo>
                    <a:pt x="20846" y="958"/>
                    <a:pt x="23887" y="132"/>
                    <a:pt x="27003" y="0"/>
                  </a:cubicBezTo>
                  <a:lnTo>
                    <a:pt x="27003" y="14262"/>
                  </a:lnTo>
                  <a:close/>
                </a:path>
              </a:pathLst>
            </a:custGeom>
            <a:solidFill>
              <a:srgbClr val="6D6E71"/>
            </a:solidFill>
            <a:ln w="7792" cap="flat">
              <a:noFill/>
              <a:prstDash val="solid"/>
              <a:miter/>
            </a:ln>
          </p:spPr>
          <p:txBody>
            <a:bodyPr rtlCol="0" anchor="ctr"/>
            <a:lstStyle/>
            <a:p>
              <a:endParaRPr lang="en-US"/>
            </a:p>
          </p:txBody>
        </p:sp>
        <p:sp>
          <p:nvSpPr>
            <p:cNvPr id="333" name="Freeform: Shape 332">
              <a:extLst>
                <a:ext uri="{FF2B5EF4-FFF2-40B4-BE49-F238E27FC236}">
                  <a16:creationId xmlns:a16="http://schemas.microsoft.com/office/drawing/2014/main" id="{2D459E8A-9F1E-4A16-8C64-364FF4BBDDB5}"/>
                </a:ext>
              </a:extLst>
            </p:cNvPr>
            <p:cNvSpPr/>
            <p:nvPr/>
          </p:nvSpPr>
          <p:spPr>
            <a:xfrm>
              <a:off x="14544285" y="5625603"/>
              <a:ext cx="56137" cy="75983"/>
            </a:xfrm>
            <a:custGeom>
              <a:avLst/>
              <a:gdLst>
                <a:gd name="connsiteX0" fmla="*/ 20251 w 56137"/>
                <a:gd name="connsiteY0" fmla="*/ 75984 h 75983"/>
                <a:gd name="connsiteX1" fmla="*/ 2948 w 56137"/>
                <a:gd name="connsiteY1" fmla="*/ 67723 h 75983"/>
                <a:gd name="connsiteX2" fmla="*/ -4845 w 56137"/>
                <a:gd name="connsiteY2" fmla="*/ 47382 h 75983"/>
                <a:gd name="connsiteX3" fmla="*/ 2560 w 56137"/>
                <a:gd name="connsiteY3" fmla="*/ 27510 h 75983"/>
                <a:gd name="connsiteX4" fmla="*/ 19859 w 56137"/>
                <a:gd name="connsiteY4" fmla="*/ 19717 h 75983"/>
                <a:gd name="connsiteX5" fmla="*/ 36069 w 56137"/>
                <a:gd name="connsiteY5" fmla="*/ 26731 h 75983"/>
                <a:gd name="connsiteX6" fmla="*/ 36069 w 56137"/>
                <a:gd name="connsiteY6" fmla="*/ 0 h 75983"/>
                <a:gd name="connsiteX7" fmla="*/ 51267 w 56137"/>
                <a:gd name="connsiteY7" fmla="*/ 0 h 75983"/>
                <a:gd name="connsiteX8" fmla="*/ 51267 w 56137"/>
                <a:gd name="connsiteY8" fmla="*/ 75126 h 75983"/>
                <a:gd name="connsiteX9" fmla="*/ 36069 w 56137"/>
                <a:gd name="connsiteY9" fmla="*/ 75126 h 75983"/>
                <a:gd name="connsiteX10" fmla="*/ 36069 w 56137"/>
                <a:gd name="connsiteY10" fmla="*/ 67956 h 75983"/>
                <a:gd name="connsiteX11" fmla="*/ 20251 w 56137"/>
                <a:gd name="connsiteY11" fmla="*/ 75984 h 75983"/>
                <a:gd name="connsiteX12" fmla="*/ 10665 w 56137"/>
                <a:gd name="connsiteY12" fmla="*/ 48006 h 75983"/>
                <a:gd name="connsiteX13" fmla="*/ 14638 w 56137"/>
                <a:gd name="connsiteY13" fmla="*/ 58760 h 75983"/>
                <a:gd name="connsiteX14" fmla="*/ 23835 w 56137"/>
                <a:gd name="connsiteY14" fmla="*/ 62969 h 75983"/>
                <a:gd name="connsiteX15" fmla="*/ 32797 w 56137"/>
                <a:gd name="connsiteY15" fmla="*/ 58760 h 75983"/>
                <a:gd name="connsiteX16" fmla="*/ 36461 w 56137"/>
                <a:gd name="connsiteY16" fmla="*/ 47928 h 75983"/>
                <a:gd name="connsiteX17" fmla="*/ 32797 w 56137"/>
                <a:gd name="connsiteY17" fmla="*/ 36940 h 75983"/>
                <a:gd name="connsiteX18" fmla="*/ 23755 w 56137"/>
                <a:gd name="connsiteY18" fmla="*/ 32497 h 75983"/>
                <a:gd name="connsiteX19" fmla="*/ 14482 w 56137"/>
                <a:gd name="connsiteY19" fmla="*/ 36940 h 75983"/>
                <a:gd name="connsiteX20" fmla="*/ 10665 w 56137"/>
                <a:gd name="connsiteY20" fmla="*/ 48006 h 75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6137" h="75983">
                  <a:moveTo>
                    <a:pt x="20251" y="75984"/>
                  </a:moveTo>
                  <a:cubicBezTo>
                    <a:pt x="13550" y="75890"/>
                    <a:pt x="7237" y="72874"/>
                    <a:pt x="2948" y="67723"/>
                  </a:cubicBezTo>
                  <a:cubicBezTo>
                    <a:pt x="-2193" y="62228"/>
                    <a:pt x="-5001" y="54926"/>
                    <a:pt x="-4845" y="47382"/>
                  </a:cubicBezTo>
                  <a:cubicBezTo>
                    <a:pt x="-5157" y="40033"/>
                    <a:pt x="-2505" y="32864"/>
                    <a:pt x="2560" y="27510"/>
                  </a:cubicBezTo>
                  <a:cubicBezTo>
                    <a:pt x="7001" y="22585"/>
                    <a:pt x="13238" y="19756"/>
                    <a:pt x="19859" y="19717"/>
                  </a:cubicBezTo>
                  <a:cubicBezTo>
                    <a:pt x="26016" y="19530"/>
                    <a:pt x="31940" y="22101"/>
                    <a:pt x="36069" y="26731"/>
                  </a:cubicBezTo>
                  <a:lnTo>
                    <a:pt x="36069" y="0"/>
                  </a:lnTo>
                  <a:lnTo>
                    <a:pt x="51267" y="0"/>
                  </a:lnTo>
                  <a:lnTo>
                    <a:pt x="51267" y="75126"/>
                  </a:lnTo>
                  <a:lnTo>
                    <a:pt x="36069" y="75126"/>
                  </a:lnTo>
                  <a:lnTo>
                    <a:pt x="36069" y="67956"/>
                  </a:lnTo>
                  <a:cubicBezTo>
                    <a:pt x="32329" y="72967"/>
                    <a:pt x="26484" y="75936"/>
                    <a:pt x="20251" y="75984"/>
                  </a:cubicBezTo>
                  <a:close/>
                  <a:moveTo>
                    <a:pt x="10665" y="48006"/>
                  </a:moveTo>
                  <a:cubicBezTo>
                    <a:pt x="10509" y="51973"/>
                    <a:pt x="11910" y="55838"/>
                    <a:pt x="14638" y="58760"/>
                  </a:cubicBezTo>
                  <a:cubicBezTo>
                    <a:pt x="16978" y="61434"/>
                    <a:pt x="20327" y="62969"/>
                    <a:pt x="23835" y="62969"/>
                  </a:cubicBezTo>
                  <a:cubicBezTo>
                    <a:pt x="27264" y="62984"/>
                    <a:pt x="30616" y="61441"/>
                    <a:pt x="32797" y="58760"/>
                  </a:cubicBezTo>
                  <a:cubicBezTo>
                    <a:pt x="35369" y="55745"/>
                    <a:pt x="36693" y="51871"/>
                    <a:pt x="36461" y="47928"/>
                  </a:cubicBezTo>
                  <a:cubicBezTo>
                    <a:pt x="36617" y="43938"/>
                    <a:pt x="35289" y="40026"/>
                    <a:pt x="32797" y="36940"/>
                  </a:cubicBezTo>
                  <a:cubicBezTo>
                    <a:pt x="30616" y="34134"/>
                    <a:pt x="27264" y="32490"/>
                    <a:pt x="23755" y="32497"/>
                  </a:cubicBezTo>
                  <a:cubicBezTo>
                    <a:pt x="20171" y="32497"/>
                    <a:pt x="16742" y="34134"/>
                    <a:pt x="14482" y="36940"/>
                  </a:cubicBezTo>
                  <a:cubicBezTo>
                    <a:pt x="11910" y="40033"/>
                    <a:pt x="10509" y="43969"/>
                    <a:pt x="10665" y="48006"/>
                  </a:cubicBezTo>
                  <a:close/>
                </a:path>
              </a:pathLst>
            </a:custGeom>
            <a:solidFill>
              <a:srgbClr val="6D6E71"/>
            </a:solidFill>
            <a:ln w="7792" cap="flat">
              <a:noFill/>
              <a:prstDash val="solid"/>
              <a:miter/>
            </a:ln>
          </p:spPr>
          <p:txBody>
            <a:bodyPr rtlCol="0" anchor="ctr"/>
            <a:lstStyle/>
            <a:p>
              <a:endParaRPr lang="en-US"/>
            </a:p>
          </p:txBody>
        </p:sp>
        <p:sp>
          <p:nvSpPr>
            <p:cNvPr id="334" name="Freeform: Shape 333">
              <a:extLst>
                <a:ext uri="{FF2B5EF4-FFF2-40B4-BE49-F238E27FC236}">
                  <a16:creationId xmlns:a16="http://schemas.microsoft.com/office/drawing/2014/main" id="{D7ACA193-9950-4E08-92FD-65FA0E93405E}"/>
                </a:ext>
              </a:extLst>
            </p:cNvPr>
            <p:cNvSpPr/>
            <p:nvPr/>
          </p:nvSpPr>
          <p:spPr>
            <a:xfrm>
              <a:off x="14612294" y="5645027"/>
              <a:ext cx="55028" cy="56570"/>
            </a:xfrm>
            <a:custGeom>
              <a:avLst/>
              <a:gdLst>
                <a:gd name="connsiteX0" fmla="*/ 45055 w 55028"/>
                <a:gd name="connsiteY0" fmla="*/ 47831 h 56570"/>
                <a:gd name="connsiteX1" fmla="*/ 23472 w 55028"/>
                <a:gd name="connsiteY1" fmla="*/ 56559 h 56570"/>
                <a:gd name="connsiteX2" fmla="*/ 2973 w 55028"/>
                <a:gd name="connsiteY2" fmla="*/ 48766 h 56570"/>
                <a:gd name="connsiteX3" fmla="*/ -4820 w 55028"/>
                <a:gd name="connsiteY3" fmla="*/ 28192 h 56570"/>
                <a:gd name="connsiteX4" fmla="*/ 3365 w 55028"/>
                <a:gd name="connsiteY4" fmla="*/ 7774 h 56570"/>
                <a:gd name="connsiteX5" fmla="*/ 42331 w 55028"/>
                <a:gd name="connsiteY5" fmla="*/ 6917 h 56570"/>
                <a:gd name="connsiteX6" fmla="*/ 50124 w 55028"/>
                <a:gd name="connsiteY6" fmla="*/ 25620 h 56570"/>
                <a:gd name="connsiteX7" fmla="*/ 50124 w 55028"/>
                <a:gd name="connsiteY7" fmla="*/ 33413 h 56570"/>
                <a:gd name="connsiteX8" fmla="*/ 9910 w 55028"/>
                <a:gd name="connsiteY8" fmla="*/ 33413 h 56570"/>
                <a:gd name="connsiteX9" fmla="*/ 14586 w 55028"/>
                <a:gd name="connsiteY9" fmla="*/ 40661 h 56570"/>
                <a:gd name="connsiteX10" fmla="*/ 23472 w 55028"/>
                <a:gd name="connsiteY10" fmla="*/ 43544 h 56570"/>
                <a:gd name="connsiteX11" fmla="*/ 36642 w 55028"/>
                <a:gd name="connsiteY11" fmla="*/ 38168 h 56570"/>
                <a:gd name="connsiteX12" fmla="*/ 30485 w 55028"/>
                <a:gd name="connsiteY12" fmla="*/ 15489 h 56570"/>
                <a:gd name="connsiteX13" fmla="*/ 22692 w 55028"/>
                <a:gd name="connsiteY13" fmla="*/ 12840 h 56570"/>
                <a:gd name="connsiteX14" fmla="*/ 14430 w 55028"/>
                <a:gd name="connsiteY14" fmla="*/ 15567 h 56570"/>
                <a:gd name="connsiteX15" fmla="*/ 10066 w 55028"/>
                <a:gd name="connsiteY15" fmla="*/ 23360 h 56570"/>
                <a:gd name="connsiteX16" fmla="*/ 33989 w 55028"/>
                <a:gd name="connsiteY16" fmla="*/ 23360 h 56570"/>
                <a:gd name="connsiteX17" fmla="*/ 30485 w 55028"/>
                <a:gd name="connsiteY17" fmla="*/ 15489 h 56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5028" h="56570">
                  <a:moveTo>
                    <a:pt x="45055" y="47831"/>
                  </a:moveTo>
                  <a:cubicBezTo>
                    <a:pt x="39290" y="53465"/>
                    <a:pt x="31497" y="56606"/>
                    <a:pt x="23472" y="56559"/>
                  </a:cubicBezTo>
                  <a:cubicBezTo>
                    <a:pt x="15911" y="56770"/>
                    <a:pt x="8506" y="53972"/>
                    <a:pt x="2973" y="48766"/>
                  </a:cubicBezTo>
                  <a:cubicBezTo>
                    <a:pt x="-2404" y="43334"/>
                    <a:pt x="-5289" y="35845"/>
                    <a:pt x="-4820" y="28192"/>
                  </a:cubicBezTo>
                  <a:cubicBezTo>
                    <a:pt x="-5209" y="20523"/>
                    <a:pt x="-2168" y="13073"/>
                    <a:pt x="3365" y="7774"/>
                  </a:cubicBezTo>
                  <a:cubicBezTo>
                    <a:pt x="14274" y="-2256"/>
                    <a:pt x="30953" y="-2622"/>
                    <a:pt x="42331" y="6917"/>
                  </a:cubicBezTo>
                  <a:cubicBezTo>
                    <a:pt x="47628" y="11647"/>
                    <a:pt x="50512" y="18529"/>
                    <a:pt x="50124" y="25620"/>
                  </a:cubicBezTo>
                  <a:lnTo>
                    <a:pt x="50124" y="33413"/>
                  </a:lnTo>
                  <a:lnTo>
                    <a:pt x="9910" y="33413"/>
                  </a:lnTo>
                  <a:cubicBezTo>
                    <a:pt x="10378" y="36383"/>
                    <a:pt x="12090" y="39009"/>
                    <a:pt x="14586" y="40661"/>
                  </a:cubicBezTo>
                  <a:cubicBezTo>
                    <a:pt x="17159" y="42547"/>
                    <a:pt x="20275" y="43552"/>
                    <a:pt x="23472" y="43544"/>
                  </a:cubicBezTo>
                  <a:cubicBezTo>
                    <a:pt x="28457" y="43716"/>
                    <a:pt x="33213" y="41760"/>
                    <a:pt x="36642" y="38168"/>
                  </a:cubicBezTo>
                  <a:close/>
                  <a:moveTo>
                    <a:pt x="30485" y="15489"/>
                  </a:moveTo>
                  <a:cubicBezTo>
                    <a:pt x="28301" y="13704"/>
                    <a:pt x="25496" y="12762"/>
                    <a:pt x="22692" y="12840"/>
                  </a:cubicBezTo>
                  <a:cubicBezTo>
                    <a:pt x="19727" y="12832"/>
                    <a:pt x="16847" y="13790"/>
                    <a:pt x="14430" y="15567"/>
                  </a:cubicBezTo>
                  <a:cubicBezTo>
                    <a:pt x="11934" y="17398"/>
                    <a:pt x="10298" y="20251"/>
                    <a:pt x="10066" y="23360"/>
                  </a:cubicBezTo>
                  <a:lnTo>
                    <a:pt x="33989" y="23360"/>
                  </a:lnTo>
                  <a:cubicBezTo>
                    <a:pt x="33989" y="20360"/>
                    <a:pt x="32665" y="17508"/>
                    <a:pt x="30485" y="15489"/>
                  </a:cubicBezTo>
                  <a:close/>
                </a:path>
              </a:pathLst>
            </a:custGeom>
            <a:solidFill>
              <a:srgbClr val="6D6E71"/>
            </a:solidFill>
            <a:ln w="7792" cap="flat">
              <a:noFill/>
              <a:prstDash val="solid"/>
              <a:miter/>
            </a:ln>
          </p:spPr>
          <p:txBody>
            <a:bodyPr rtlCol="0" anchor="ctr"/>
            <a:lstStyle/>
            <a:p>
              <a:endParaRPr lang="en-US"/>
            </a:p>
          </p:txBody>
        </p:sp>
        <p:sp>
          <p:nvSpPr>
            <p:cNvPr id="335" name="Freeform: Shape 334">
              <a:extLst>
                <a:ext uri="{FF2B5EF4-FFF2-40B4-BE49-F238E27FC236}">
                  <a16:creationId xmlns:a16="http://schemas.microsoft.com/office/drawing/2014/main" id="{91E83110-4A53-4845-8AAA-3B9DA7D55814}"/>
                </a:ext>
              </a:extLst>
            </p:cNvPr>
            <p:cNvSpPr/>
            <p:nvPr/>
          </p:nvSpPr>
          <p:spPr>
            <a:xfrm>
              <a:off x="14674363" y="5625603"/>
              <a:ext cx="56126" cy="75983"/>
            </a:xfrm>
            <a:custGeom>
              <a:avLst/>
              <a:gdLst>
                <a:gd name="connsiteX0" fmla="*/ 20240 w 56126"/>
                <a:gd name="connsiteY0" fmla="*/ 75984 h 75983"/>
                <a:gd name="connsiteX1" fmla="*/ 2937 w 56126"/>
                <a:gd name="connsiteY1" fmla="*/ 67723 h 75983"/>
                <a:gd name="connsiteX2" fmla="*/ -4856 w 56126"/>
                <a:gd name="connsiteY2" fmla="*/ 47382 h 75983"/>
                <a:gd name="connsiteX3" fmla="*/ 2549 w 56126"/>
                <a:gd name="connsiteY3" fmla="*/ 27510 h 75983"/>
                <a:gd name="connsiteX4" fmla="*/ 19852 w 56126"/>
                <a:gd name="connsiteY4" fmla="*/ 19717 h 75983"/>
                <a:gd name="connsiteX5" fmla="*/ 36059 w 56126"/>
                <a:gd name="connsiteY5" fmla="*/ 26731 h 75983"/>
                <a:gd name="connsiteX6" fmla="*/ 36059 w 56126"/>
                <a:gd name="connsiteY6" fmla="*/ 0 h 75983"/>
                <a:gd name="connsiteX7" fmla="*/ 51257 w 56126"/>
                <a:gd name="connsiteY7" fmla="*/ 0 h 75983"/>
                <a:gd name="connsiteX8" fmla="*/ 51257 w 56126"/>
                <a:gd name="connsiteY8" fmla="*/ 75126 h 75983"/>
                <a:gd name="connsiteX9" fmla="*/ 36059 w 56126"/>
                <a:gd name="connsiteY9" fmla="*/ 75126 h 75983"/>
                <a:gd name="connsiteX10" fmla="*/ 36059 w 56126"/>
                <a:gd name="connsiteY10" fmla="*/ 67956 h 75983"/>
                <a:gd name="connsiteX11" fmla="*/ 20240 w 56126"/>
                <a:gd name="connsiteY11" fmla="*/ 75984 h 75983"/>
                <a:gd name="connsiteX12" fmla="*/ 10655 w 56126"/>
                <a:gd name="connsiteY12" fmla="*/ 48006 h 75983"/>
                <a:gd name="connsiteX13" fmla="*/ 14627 w 56126"/>
                <a:gd name="connsiteY13" fmla="*/ 58760 h 75983"/>
                <a:gd name="connsiteX14" fmla="*/ 23825 w 56126"/>
                <a:gd name="connsiteY14" fmla="*/ 62969 h 75983"/>
                <a:gd name="connsiteX15" fmla="*/ 32786 w 56126"/>
                <a:gd name="connsiteY15" fmla="*/ 58760 h 75983"/>
                <a:gd name="connsiteX16" fmla="*/ 36527 w 56126"/>
                <a:gd name="connsiteY16" fmla="*/ 47928 h 75983"/>
                <a:gd name="connsiteX17" fmla="*/ 32786 w 56126"/>
                <a:gd name="connsiteY17" fmla="*/ 36940 h 75983"/>
                <a:gd name="connsiteX18" fmla="*/ 23748 w 56126"/>
                <a:gd name="connsiteY18" fmla="*/ 32497 h 75983"/>
                <a:gd name="connsiteX19" fmla="*/ 14551 w 56126"/>
                <a:gd name="connsiteY19" fmla="*/ 36940 h 75983"/>
                <a:gd name="connsiteX20" fmla="*/ 10655 w 56126"/>
                <a:gd name="connsiteY20" fmla="*/ 48006 h 75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6126" h="75983">
                  <a:moveTo>
                    <a:pt x="20240" y="75984"/>
                  </a:moveTo>
                  <a:cubicBezTo>
                    <a:pt x="13539" y="75890"/>
                    <a:pt x="7226" y="72874"/>
                    <a:pt x="2937" y="67723"/>
                  </a:cubicBezTo>
                  <a:cubicBezTo>
                    <a:pt x="-2203" y="62228"/>
                    <a:pt x="-5012" y="54926"/>
                    <a:pt x="-4856" y="47382"/>
                  </a:cubicBezTo>
                  <a:cubicBezTo>
                    <a:pt x="-5088" y="40041"/>
                    <a:pt x="-2439" y="32887"/>
                    <a:pt x="2549" y="27510"/>
                  </a:cubicBezTo>
                  <a:cubicBezTo>
                    <a:pt x="6990" y="22585"/>
                    <a:pt x="13227" y="19756"/>
                    <a:pt x="19852" y="19717"/>
                  </a:cubicBezTo>
                  <a:cubicBezTo>
                    <a:pt x="26005" y="19530"/>
                    <a:pt x="31930" y="22101"/>
                    <a:pt x="36059" y="26731"/>
                  </a:cubicBezTo>
                  <a:lnTo>
                    <a:pt x="36059" y="0"/>
                  </a:lnTo>
                  <a:lnTo>
                    <a:pt x="51257" y="0"/>
                  </a:lnTo>
                  <a:lnTo>
                    <a:pt x="51257" y="75126"/>
                  </a:lnTo>
                  <a:lnTo>
                    <a:pt x="36059" y="75126"/>
                  </a:lnTo>
                  <a:lnTo>
                    <a:pt x="36059" y="67956"/>
                  </a:lnTo>
                  <a:cubicBezTo>
                    <a:pt x="32318" y="72991"/>
                    <a:pt x="26473" y="75968"/>
                    <a:pt x="20240" y="75984"/>
                  </a:cubicBezTo>
                  <a:close/>
                  <a:moveTo>
                    <a:pt x="10655" y="48006"/>
                  </a:moveTo>
                  <a:cubicBezTo>
                    <a:pt x="10499" y="51973"/>
                    <a:pt x="11903" y="55838"/>
                    <a:pt x="14627" y="58760"/>
                  </a:cubicBezTo>
                  <a:cubicBezTo>
                    <a:pt x="16967" y="61426"/>
                    <a:pt x="20316" y="62961"/>
                    <a:pt x="23825" y="62969"/>
                  </a:cubicBezTo>
                  <a:cubicBezTo>
                    <a:pt x="27333" y="62992"/>
                    <a:pt x="30606" y="61449"/>
                    <a:pt x="32786" y="58760"/>
                  </a:cubicBezTo>
                  <a:cubicBezTo>
                    <a:pt x="35358" y="55752"/>
                    <a:pt x="36683" y="51879"/>
                    <a:pt x="36527" y="47928"/>
                  </a:cubicBezTo>
                  <a:cubicBezTo>
                    <a:pt x="36683" y="43930"/>
                    <a:pt x="35358" y="40026"/>
                    <a:pt x="32786" y="36940"/>
                  </a:cubicBezTo>
                  <a:cubicBezTo>
                    <a:pt x="30606" y="34111"/>
                    <a:pt x="27253" y="32467"/>
                    <a:pt x="23748" y="32497"/>
                  </a:cubicBezTo>
                  <a:cubicBezTo>
                    <a:pt x="20160" y="32505"/>
                    <a:pt x="16811" y="34134"/>
                    <a:pt x="14551" y="36940"/>
                  </a:cubicBezTo>
                  <a:cubicBezTo>
                    <a:pt x="11903" y="40018"/>
                    <a:pt x="10499" y="43961"/>
                    <a:pt x="10655" y="48006"/>
                  </a:cubicBezTo>
                  <a:close/>
                </a:path>
              </a:pathLst>
            </a:custGeom>
            <a:solidFill>
              <a:srgbClr val="6D6E71"/>
            </a:solidFill>
            <a:ln w="7792" cap="flat">
              <a:noFill/>
              <a:prstDash val="solid"/>
              <a:miter/>
            </a:ln>
          </p:spPr>
          <p:txBody>
            <a:bodyPr rtlCol="0" anchor="ctr"/>
            <a:lstStyle/>
            <a:p>
              <a:endParaRPr lang="en-US"/>
            </a:p>
          </p:txBody>
        </p:sp>
        <p:sp>
          <p:nvSpPr>
            <p:cNvPr id="336" name="Freeform: Shape 335">
              <a:extLst>
                <a:ext uri="{FF2B5EF4-FFF2-40B4-BE49-F238E27FC236}">
                  <a16:creationId xmlns:a16="http://schemas.microsoft.com/office/drawing/2014/main" id="{16A3167F-2F55-44ED-85FA-068CCE3F0BE8}"/>
                </a:ext>
              </a:extLst>
            </p:cNvPr>
            <p:cNvSpPr/>
            <p:nvPr/>
          </p:nvSpPr>
          <p:spPr>
            <a:xfrm>
              <a:off x="12867726" y="5625759"/>
              <a:ext cx="44904" cy="46507"/>
            </a:xfrm>
            <a:custGeom>
              <a:avLst/>
              <a:gdLst>
                <a:gd name="connsiteX0" fmla="*/ 1712 w 44904"/>
                <a:gd name="connsiteY0" fmla="*/ 39979 h 46507"/>
                <a:gd name="connsiteX1" fmla="*/ -4833 w 44904"/>
                <a:gd name="connsiteY1" fmla="*/ 23770 h 46507"/>
                <a:gd name="connsiteX2" fmla="*/ 16286 w 44904"/>
                <a:gd name="connsiteY2" fmla="*/ 39 h 46507"/>
                <a:gd name="connsiteX3" fmla="*/ 39978 w 44904"/>
                <a:gd name="connsiteY3" fmla="*/ 21127 h 46507"/>
                <a:gd name="connsiteX4" fmla="*/ 39978 w 44904"/>
                <a:gd name="connsiteY4" fmla="*/ 23770 h 46507"/>
                <a:gd name="connsiteX5" fmla="*/ 33433 w 44904"/>
                <a:gd name="connsiteY5" fmla="*/ 39979 h 46507"/>
                <a:gd name="connsiteX6" fmla="*/ 1712 w 44904"/>
                <a:gd name="connsiteY6" fmla="*/ 39979 h 46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904" h="46507">
                  <a:moveTo>
                    <a:pt x="1712" y="39979"/>
                  </a:moveTo>
                  <a:cubicBezTo>
                    <a:pt x="-2653" y="35716"/>
                    <a:pt x="-4989" y="29848"/>
                    <a:pt x="-4833" y="23770"/>
                  </a:cubicBezTo>
                  <a:cubicBezTo>
                    <a:pt x="-5533" y="11394"/>
                    <a:pt x="3896" y="772"/>
                    <a:pt x="16286" y="39"/>
                  </a:cubicBezTo>
                  <a:cubicBezTo>
                    <a:pt x="28600" y="-685"/>
                    <a:pt x="39277" y="8752"/>
                    <a:pt x="39978" y="21127"/>
                  </a:cubicBezTo>
                  <a:cubicBezTo>
                    <a:pt x="40054" y="22008"/>
                    <a:pt x="40054" y="22889"/>
                    <a:pt x="39978" y="23770"/>
                  </a:cubicBezTo>
                  <a:cubicBezTo>
                    <a:pt x="40134" y="29848"/>
                    <a:pt x="37797" y="35716"/>
                    <a:pt x="33433" y="39979"/>
                  </a:cubicBezTo>
                  <a:cubicBezTo>
                    <a:pt x="24623" y="48684"/>
                    <a:pt x="10521" y="48684"/>
                    <a:pt x="1712" y="39979"/>
                  </a:cubicBezTo>
                </a:path>
              </a:pathLst>
            </a:custGeom>
            <a:solidFill>
              <a:srgbClr val="336933"/>
            </a:solidFill>
            <a:ln w="7792" cap="flat">
              <a:noFill/>
              <a:prstDash val="solid"/>
              <a:miter/>
            </a:ln>
          </p:spPr>
          <p:txBody>
            <a:bodyPr rtlCol="0" anchor="ctr"/>
            <a:lstStyle/>
            <a:p>
              <a:endParaRPr lang="en-US"/>
            </a:p>
          </p:txBody>
        </p:sp>
        <p:sp>
          <p:nvSpPr>
            <p:cNvPr id="337" name="Freeform: Shape 336">
              <a:extLst>
                <a:ext uri="{FF2B5EF4-FFF2-40B4-BE49-F238E27FC236}">
                  <a16:creationId xmlns:a16="http://schemas.microsoft.com/office/drawing/2014/main" id="{6609E7BF-B87D-4BE2-B88D-DC99DD651F2A}"/>
                </a:ext>
              </a:extLst>
            </p:cNvPr>
            <p:cNvSpPr/>
            <p:nvPr/>
          </p:nvSpPr>
          <p:spPr>
            <a:xfrm>
              <a:off x="12875088" y="4460055"/>
              <a:ext cx="31872" cy="78632"/>
            </a:xfrm>
            <a:custGeom>
              <a:avLst/>
              <a:gdLst>
                <a:gd name="connsiteX0" fmla="*/ -4870 w 31872"/>
                <a:gd name="connsiteY0" fmla="*/ 0 h 78632"/>
                <a:gd name="connsiteX1" fmla="*/ 27003 w 31872"/>
                <a:gd name="connsiteY1" fmla="*/ 0 h 78632"/>
                <a:gd name="connsiteX2" fmla="*/ 27003 w 31872"/>
                <a:gd name="connsiteY2" fmla="*/ 78633 h 78632"/>
                <a:gd name="connsiteX3" fmla="*/ 10093 w 31872"/>
                <a:gd name="connsiteY3" fmla="*/ 78633 h 78632"/>
                <a:gd name="connsiteX4" fmla="*/ 10093 w 31872"/>
                <a:gd name="connsiteY4" fmla="*/ 14963 h 78632"/>
                <a:gd name="connsiteX5" fmla="*/ -4870 w 31872"/>
                <a:gd name="connsiteY5" fmla="*/ 14963 h 78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72" h="78632">
                  <a:moveTo>
                    <a:pt x="-4870" y="0"/>
                  </a:moveTo>
                  <a:lnTo>
                    <a:pt x="27003" y="0"/>
                  </a:lnTo>
                  <a:lnTo>
                    <a:pt x="27003" y="78633"/>
                  </a:lnTo>
                  <a:lnTo>
                    <a:pt x="10093" y="78633"/>
                  </a:lnTo>
                  <a:lnTo>
                    <a:pt x="10093" y="14963"/>
                  </a:lnTo>
                  <a:lnTo>
                    <a:pt x="-4870" y="14963"/>
                  </a:lnTo>
                  <a:close/>
                </a:path>
              </a:pathLst>
            </a:custGeom>
            <a:solidFill>
              <a:srgbClr val="6D6E71"/>
            </a:solidFill>
            <a:ln w="7792" cap="flat">
              <a:noFill/>
              <a:prstDash val="solid"/>
              <a:miter/>
            </a:ln>
          </p:spPr>
          <p:txBody>
            <a:bodyPr rtlCol="0" anchor="ctr"/>
            <a:lstStyle/>
            <a:p>
              <a:endParaRPr lang="en-US"/>
            </a:p>
          </p:txBody>
        </p:sp>
        <p:sp>
          <p:nvSpPr>
            <p:cNvPr id="338" name="Freeform: Shape 337">
              <a:extLst>
                <a:ext uri="{FF2B5EF4-FFF2-40B4-BE49-F238E27FC236}">
                  <a16:creationId xmlns:a16="http://schemas.microsoft.com/office/drawing/2014/main" id="{25EB2BFA-8077-4216-B2D2-2B6374450170}"/>
                </a:ext>
              </a:extLst>
            </p:cNvPr>
            <p:cNvSpPr/>
            <p:nvPr/>
          </p:nvSpPr>
          <p:spPr>
            <a:xfrm>
              <a:off x="12923231" y="4458263"/>
              <a:ext cx="65033" cy="81424"/>
            </a:xfrm>
            <a:custGeom>
              <a:avLst/>
              <a:gdLst>
                <a:gd name="connsiteX0" fmla="*/ 27647 w 65033"/>
                <a:gd name="connsiteY0" fmla="*/ 81360 h 81424"/>
                <a:gd name="connsiteX1" fmla="*/ 3255 w 65033"/>
                <a:gd name="connsiteY1" fmla="*/ 70294 h 81424"/>
                <a:gd name="connsiteX2" fmla="*/ 3255 w 65033"/>
                <a:gd name="connsiteY2" fmla="*/ 11066 h 81424"/>
                <a:gd name="connsiteX3" fmla="*/ 48999 w 65033"/>
                <a:gd name="connsiteY3" fmla="*/ 8026 h 81424"/>
                <a:gd name="connsiteX4" fmla="*/ 52039 w 65033"/>
                <a:gd name="connsiteY4" fmla="*/ 11066 h 81424"/>
                <a:gd name="connsiteX5" fmla="*/ 52039 w 65033"/>
                <a:gd name="connsiteY5" fmla="*/ 70294 h 81424"/>
                <a:gd name="connsiteX6" fmla="*/ 27647 w 65033"/>
                <a:gd name="connsiteY6" fmla="*/ 81360 h 81424"/>
                <a:gd name="connsiteX7" fmla="*/ 16034 w 65033"/>
                <a:gd name="connsiteY7" fmla="*/ 21743 h 81424"/>
                <a:gd name="connsiteX8" fmla="*/ 16034 w 65033"/>
                <a:gd name="connsiteY8" fmla="*/ 59773 h 81424"/>
                <a:gd name="connsiteX9" fmla="*/ 33412 w 65033"/>
                <a:gd name="connsiteY9" fmla="*/ 65743 h 81424"/>
                <a:gd name="connsiteX10" fmla="*/ 39413 w 65033"/>
                <a:gd name="connsiteY10" fmla="*/ 59773 h 81424"/>
                <a:gd name="connsiteX11" fmla="*/ 39413 w 65033"/>
                <a:gd name="connsiteY11" fmla="*/ 21743 h 81424"/>
                <a:gd name="connsiteX12" fmla="*/ 22190 w 65033"/>
                <a:gd name="connsiteY12" fmla="*/ 15594 h 81424"/>
                <a:gd name="connsiteX13" fmla="*/ 16034 w 65033"/>
                <a:gd name="connsiteY13" fmla="*/ 21743 h 81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033" h="81424">
                  <a:moveTo>
                    <a:pt x="27647" y="81360"/>
                  </a:moveTo>
                  <a:cubicBezTo>
                    <a:pt x="18138" y="81999"/>
                    <a:pt x="9020" y="77845"/>
                    <a:pt x="3255" y="70294"/>
                  </a:cubicBezTo>
                  <a:cubicBezTo>
                    <a:pt x="-7578" y="52034"/>
                    <a:pt x="-7578" y="29325"/>
                    <a:pt x="3255" y="11066"/>
                  </a:cubicBezTo>
                  <a:cubicBezTo>
                    <a:pt x="15021" y="-2409"/>
                    <a:pt x="35516" y="-3765"/>
                    <a:pt x="48999" y="8026"/>
                  </a:cubicBezTo>
                  <a:cubicBezTo>
                    <a:pt x="50091" y="8969"/>
                    <a:pt x="51103" y="9990"/>
                    <a:pt x="52039" y="11066"/>
                  </a:cubicBezTo>
                  <a:cubicBezTo>
                    <a:pt x="62873" y="29325"/>
                    <a:pt x="62873" y="52034"/>
                    <a:pt x="52039" y="70294"/>
                  </a:cubicBezTo>
                  <a:cubicBezTo>
                    <a:pt x="46274" y="77845"/>
                    <a:pt x="37153" y="81999"/>
                    <a:pt x="27647" y="81360"/>
                  </a:cubicBezTo>
                  <a:close/>
                  <a:moveTo>
                    <a:pt x="16034" y="21743"/>
                  </a:moveTo>
                  <a:cubicBezTo>
                    <a:pt x="11125" y="33946"/>
                    <a:pt x="11125" y="47569"/>
                    <a:pt x="16034" y="59773"/>
                  </a:cubicBezTo>
                  <a:cubicBezTo>
                    <a:pt x="19230" y="66226"/>
                    <a:pt x="27023" y="68899"/>
                    <a:pt x="33412" y="65743"/>
                  </a:cubicBezTo>
                  <a:cubicBezTo>
                    <a:pt x="36064" y="64472"/>
                    <a:pt x="38169" y="62368"/>
                    <a:pt x="39413" y="59773"/>
                  </a:cubicBezTo>
                  <a:cubicBezTo>
                    <a:pt x="44326" y="47569"/>
                    <a:pt x="44326" y="33946"/>
                    <a:pt x="39413" y="21743"/>
                  </a:cubicBezTo>
                  <a:cubicBezTo>
                    <a:pt x="36376" y="15290"/>
                    <a:pt x="28659" y="12531"/>
                    <a:pt x="22190" y="15594"/>
                  </a:cubicBezTo>
                  <a:cubicBezTo>
                    <a:pt x="19466" y="16872"/>
                    <a:pt x="17282" y="19046"/>
                    <a:pt x="16034" y="21743"/>
                  </a:cubicBezTo>
                  <a:close/>
                </a:path>
              </a:pathLst>
            </a:custGeom>
            <a:solidFill>
              <a:srgbClr val="6D6E71"/>
            </a:solidFill>
            <a:ln w="7792" cap="flat">
              <a:noFill/>
              <a:prstDash val="solid"/>
              <a:miter/>
            </a:ln>
          </p:spPr>
          <p:txBody>
            <a:bodyPr rtlCol="0" anchor="ctr"/>
            <a:lstStyle/>
            <a:p>
              <a:endParaRPr lang="en-US"/>
            </a:p>
          </p:txBody>
        </p:sp>
        <p:sp>
          <p:nvSpPr>
            <p:cNvPr id="339" name="Freeform: Shape 338">
              <a:extLst>
                <a:ext uri="{FF2B5EF4-FFF2-40B4-BE49-F238E27FC236}">
                  <a16:creationId xmlns:a16="http://schemas.microsoft.com/office/drawing/2014/main" id="{87B56337-2720-4D26-B9F1-1E28A1903D3A}"/>
                </a:ext>
              </a:extLst>
            </p:cNvPr>
            <p:cNvSpPr/>
            <p:nvPr/>
          </p:nvSpPr>
          <p:spPr>
            <a:xfrm>
              <a:off x="13000867" y="4519826"/>
              <a:ext cx="19803" cy="19801"/>
            </a:xfrm>
            <a:custGeom>
              <a:avLst/>
              <a:gdLst>
                <a:gd name="connsiteX0" fmla="*/ -1981 w 19803"/>
                <a:gd name="connsiteY0" fmla="*/ 16913 h 19801"/>
                <a:gd name="connsiteX1" fmla="*/ -4866 w 19803"/>
                <a:gd name="connsiteY1" fmla="*/ 9900 h 19801"/>
                <a:gd name="connsiteX2" fmla="*/ 4876 w 19803"/>
                <a:gd name="connsiteY2" fmla="*/ 2 h 19801"/>
                <a:gd name="connsiteX3" fmla="*/ 5032 w 19803"/>
                <a:gd name="connsiteY3" fmla="*/ 2 h 19801"/>
                <a:gd name="connsiteX4" fmla="*/ 12045 w 19803"/>
                <a:gd name="connsiteY4" fmla="*/ 2885 h 19801"/>
                <a:gd name="connsiteX5" fmla="*/ 14929 w 19803"/>
                <a:gd name="connsiteY5" fmla="*/ 9900 h 19801"/>
                <a:gd name="connsiteX6" fmla="*/ 5188 w 19803"/>
                <a:gd name="connsiteY6" fmla="*/ 19797 h 19801"/>
                <a:gd name="connsiteX7" fmla="*/ 5032 w 19803"/>
                <a:gd name="connsiteY7" fmla="*/ 19797 h 19801"/>
                <a:gd name="connsiteX8" fmla="*/ -1981 w 19803"/>
                <a:gd name="connsiteY8" fmla="*/ 16913 h 19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03" h="19801">
                  <a:moveTo>
                    <a:pt x="-1981" y="16913"/>
                  </a:moveTo>
                  <a:cubicBezTo>
                    <a:pt x="-3853" y="15074"/>
                    <a:pt x="-4946" y="12533"/>
                    <a:pt x="-4866" y="9900"/>
                  </a:cubicBezTo>
                  <a:cubicBezTo>
                    <a:pt x="-4946" y="4475"/>
                    <a:pt x="-581" y="41"/>
                    <a:pt x="4876" y="2"/>
                  </a:cubicBezTo>
                  <a:cubicBezTo>
                    <a:pt x="4952" y="2"/>
                    <a:pt x="4952" y="2"/>
                    <a:pt x="5032" y="2"/>
                  </a:cubicBezTo>
                  <a:cubicBezTo>
                    <a:pt x="7680" y="-53"/>
                    <a:pt x="10173" y="992"/>
                    <a:pt x="12045" y="2885"/>
                  </a:cubicBezTo>
                  <a:cubicBezTo>
                    <a:pt x="13993" y="4709"/>
                    <a:pt x="15005" y="7258"/>
                    <a:pt x="14929" y="9900"/>
                  </a:cubicBezTo>
                  <a:cubicBezTo>
                    <a:pt x="15005" y="15323"/>
                    <a:pt x="10641" y="19750"/>
                    <a:pt x="5188" y="19797"/>
                  </a:cubicBezTo>
                  <a:cubicBezTo>
                    <a:pt x="5108" y="19797"/>
                    <a:pt x="5108" y="19797"/>
                    <a:pt x="5032" y="19797"/>
                  </a:cubicBezTo>
                  <a:cubicBezTo>
                    <a:pt x="2380" y="19883"/>
                    <a:pt x="-189" y="18830"/>
                    <a:pt x="-1981" y="16913"/>
                  </a:cubicBezTo>
                  <a:close/>
                </a:path>
              </a:pathLst>
            </a:custGeom>
            <a:solidFill>
              <a:srgbClr val="6D6E71"/>
            </a:solidFill>
            <a:ln w="7792" cap="flat">
              <a:noFill/>
              <a:prstDash val="solid"/>
              <a:miter/>
            </a:ln>
          </p:spPr>
          <p:txBody>
            <a:bodyPr rtlCol="0" anchor="ctr"/>
            <a:lstStyle/>
            <a:p>
              <a:endParaRPr lang="en-US"/>
            </a:p>
          </p:txBody>
        </p:sp>
        <p:sp>
          <p:nvSpPr>
            <p:cNvPr id="340" name="Freeform: Shape 339">
              <a:extLst>
                <a:ext uri="{FF2B5EF4-FFF2-40B4-BE49-F238E27FC236}">
                  <a16:creationId xmlns:a16="http://schemas.microsoft.com/office/drawing/2014/main" id="{56E7DAB5-ABB0-4F75-A999-B9F1DF1137C2}"/>
                </a:ext>
              </a:extLst>
            </p:cNvPr>
            <p:cNvSpPr/>
            <p:nvPr/>
          </p:nvSpPr>
          <p:spPr>
            <a:xfrm>
              <a:off x="13033483" y="4458255"/>
              <a:ext cx="58547" cy="81383"/>
            </a:xfrm>
            <a:custGeom>
              <a:avLst/>
              <a:gdLst>
                <a:gd name="connsiteX0" fmla="*/ 28449 w 58547"/>
                <a:gd name="connsiteY0" fmla="*/ 15125 h 81383"/>
                <a:gd name="connsiteX1" fmla="*/ 17147 w 58547"/>
                <a:gd name="connsiteY1" fmla="*/ 19957 h 81383"/>
                <a:gd name="connsiteX2" fmla="*/ 12238 w 58547"/>
                <a:gd name="connsiteY2" fmla="*/ 33284 h 81383"/>
                <a:gd name="connsiteX3" fmla="*/ 27825 w 58547"/>
                <a:gd name="connsiteY3" fmla="*/ 28608 h 81383"/>
                <a:gd name="connsiteX4" fmla="*/ 53621 w 58547"/>
                <a:gd name="connsiteY4" fmla="*/ 52634 h 81383"/>
                <a:gd name="connsiteX5" fmla="*/ 53621 w 58547"/>
                <a:gd name="connsiteY5" fmla="*/ 54949 h 81383"/>
                <a:gd name="connsiteX6" fmla="*/ 45828 w 58547"/>
                <a:gd name="connsiteY6" fmla="*/ 74120 h 81383"/>
                <a:gd name="connsiteX7" fmla="*/ 25877 w 58547"/>
                <a:gd name="connsiteY7" fmla="*/ 81368 h 81383"/>
                <a:gd name="connsiteX8" fmla="*/ 11382 w 58547"/>
                <a:gd name="connsiteY8" fmla="*/ 78173 h 81383"/>
                <a:gd name="connsiteX9" fmla="*/ 1873 w 58547"/>
                <a:gd name="connsiteY9" fmla="*/ 69210 h 81383"/>
                <a:gd name="connsiteX10" fmla="*/ -4828 w 58547"/>
                <a:gd name="connsiteY10" fmla="*/ 41311 h 81383"/>
                <a:gd name="connsiteX11" fmla="*/ -2256 w 58547"/>
                <a:gd name="connsiteY11" fmla="*/ 22373 h 81383"/>
                <a:gd name="connsiteX12" fmla="*/ 5069 w 58547"/>
                <a:gd name="connsiteY12" fmla="*/ 9437 h 81383"/>
                <a:gd name="connsiteX13" fmla="*/ 27281 w 58547"/>
                <a:gd name="connsiteY13" fmla="*/ 7 h 81383"/>
                <a:gd name="connsiteX14" fmla="*/ 45515 w 58547"/>
                <a:gd name="connsiteY14" fmla="*/ 4994 h 81383"/>
                <a:gd name="connsiteX15" fmla="*/ 51516 w 58547"/>
                <a:gd name="connsiteY15" fmla="*/ 9203 h 81383"/>
                <a:gd name="connsiteX16" fmla="*/ 43179 w 58547"/>
                <a:gd name="connsiteY16" fmla="*/ 21594 h 81383"/>
                <a:gd name="connsiteX17" fmla="*/ 41231 w 58547"/>
                <a:gd name="connsiteY17" fmla="*/ 19802 h 81383"/>
                <a:gd name="connsiteX18" fmla="*/ 36086 w 58547"/>
                <a:gd name="connsiteY18" fmla="*/ 16918 h 81383"/>
                <a:gd name="connsiteX19" fmla="*/ 28449 w 58547"/>
                <a:gd name="connsiteY19" fmla="*/ 15125 h 81383"/>
                <a:gd name="connsiteX20" fmla="*/ 26112 w 58547"/>
                <a:gd name="connsiteY20" fmla="*/ 43415 h 81383"/>
                <a:gd name="connsiteX21" fmla="*/ 17383 w 58547"/>
                <a:gd name="connsiteY21" fmla="*/ 46532 h 81383"/>
                <a:gd name="connsiteX22" fmla="*/ 13799 w 58547"/>
                <a:gd name="connsiteY22" fmla="*/ 54325 h 81383"/>
                <a:gd name="connsiteX23" fmla="*/ 17147 w 58547"/>
                <a:gd name="connsiteY23" fmla="*/ 62820 h 81383"/>
                <a:gd name="connsiteX24" fmla="*/ 25644 w 58547"/>
                <a:gd name="connsiteY24" fmla="*/ 66405 h 81383"/>
                <a:gd name="connsiteX25" fmla="*/ 34058 w 58547"/>
                <a:gd name="connsiteY25" fmla="*/ 63210 h 81383"/>
                <a:gd name="connsiteX26" fmla="*/ 37410 w 58547"/>
                <a:gd name="connsiteY26" fmla="*/ 55417 h 81383"/>
                <a:gd name="connsiteX27" fmla="*/ 34370 w 58547"/>
                <a:gd name="connsiteY27" fmla="*/ 46922 h 81383"/>
                <a:gd name="connsiteX28" fmla="*/ 26112 w 58547"/>
                <a:gd name="connsiteY28" fmla="*/ 43415 h 81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547" h="81383">
                  <a:moveTo>
                    <a:pt x="28449" y="15125"/>
                  </a:moveTo>
                  <a:cubicBezTo>
                    <a:pt x="24164" y="14853"/>
                    <a:pt x="19956" y="16645"/>
                    <a:pt x="17147" y="19957"/>
                  </a:cubicBezTo>
                  <a:cubicBezTo>
                    <a:pt x="14267" y="23815"/>
                    <a:pt x="12550" y="28452"/>
                    <a:pt x="12238" y="33284"/>
                  </a:cubicBezTo>
                  <a:cubicBezTo>
                    <a:pt x="16835" y="30229"/>
                    <a:pt x="22292" y="28600"/>
                    <a:pt x="27825" y="28608"/>
                  </a:cubicBezTo>
                  <a:cubicBezTo>
                    <a:pt x="41619" y="28109"/>
                    <a:pt x="53153" y="38871"/>
                    <a:pt x="53621" y="52634"/>
                  </a:cubicBezTo>
                  <a:cubicBezTo>
                    <a:pt x="53697" y="53406"/>
                    <a:pt x="53697" y="54177"/>
                    <a:pt x="53621" y="54949"/>
                  </a:cubicBezTo>
                  <a:cubicBezTo>
                    <a:pt x="54009" y="62181"/>
                    <a:pt x="51128" y="69195"/>
                    <a:pt x="45828" y="74120"/>
                  </a:cubicBezTo>
                  <a:cubicBezTo>
                    <a:pt x="40371" y="79022"/>
                    <a:pt x="33202" y="81617"/>
                    <a:pt x="25877" y="81368"/>
                  </a:cubicBezTo>
                  <a:cubicBezTo>
                    <a:pt x="20888" y="81485"/>
                    <a:pt x="15903" y="80386"/>
                    <a:pt x="11382" y="78173"/>
                  </a:cubicBezTo>
                  <a:cubicBezTo>
                    <a:pt x="7406" y="76123"/>
                    <a:pt x="4133" y="73021"/>
                    <a:pt x="1873" y="69210"/>
                  </a:cubicBezTo>
                  <a:cubicBezTo>
                    <a:pt x="-2880" y="60708"/>
                    <a:pt x="-5216" y="51052"/>
                    <a:pt x="-4828" y="41311"/>
                  </a:cubicBezTo>
                  <a:cubicBezTo>
                    <a:pt x="-4984" y="34905"/>
                    <a:pt x="-4048" y="28514"/>
                    <a:pt x="-2256" y="22373"/>
                  </a:cubicBezTo>
                  <a:cubicBezTo>
                    <a:pt x="-855" y="17557"/>
                    <a:pt x="1641" y="13131"/>
                    <a:pt x="5069" y="9437"/>
                  </a:cubicBezTo>
                  <a:cubicBezTo>
                    <a:pt x="10758" y="3257"/>
                    <a:pt x="18863" y="-172"/>
                    <a:pt x="27281" y="7"/>
                  </a:cubicBezTo>
                  <a:cubicBezTo>
                    <a:pt x="33670" y="77"/>
                    <a:pt x="39983" y="1799"/>
                    <a:pt x="45515" y="4994"/>
                  </a:cubicBezTo>
                  <a:cubicBezTo>
                    <a:pt x="47620" y="6281"/>
                    <a:pt x="49568" y="7683"/>
                    <a:pt x="51516" y="9203"/>
                  </a:cubicBezTo>
                  <a:lnTo>
                    <a:pt x="43179" y="21594"/>
                  </a:lnTo>
                  <a:lnTo>
                    <a:pt x="41231" y="19802"/>
                  </a:lnTo>
                  <a:cubicBezTo>
                    <a:pt x="39671" y="18617"/>
                    <a:pt x="37954" y="17651"/>
                    <a:pt x="36086" y="16918"/>
                  </a:cubicBezTo>
                  <a:cubicBezTo>
                    <a:pt x="33750" y="15733"/>
                    <a:pt x="31097" y="15118"/>
                    <a:pt x="28449" y="15125"/>
                  </a:cubicBezTo>
                  <a:close/>
                  <a:moveTo>
                    <a:pt x="26112" y="43415"/>
                  </a:moveTo>
                  <a:cubicBezTo>
                    <a:pt x="22916" y="43290"/>
                    <a:pt x="19799" y="44412"/>
                    <a:pt x="17383" y="46532"/>
                  </a:cubicBezTo>
                  <a:cubicBezTo>
                    <a:pt x="15043" y="48457"/>
                    <a:pt x="13719" y="51317"/>
                    <a:pt x="13799" y="54325"/>
                  </a:cubicBezTo>
                  <a:cubicBezTo>
                    <a:pt x="13719" y="57497"/>
                    <a:pt x="14967" y="60560"/>
                    <a:pt x="17147" y="62820"/>
                  </a:cubicBezTo>
                  <a:cubicBezTo>
                    <a:pt x="19331" y="65197"/>
                    <a:pt x="22448" y="66506"/>
                    <a:pt x="25644" y="66405"/>
                  </a:cubicBezTo>
                  <a:cubicBezTo>
                    <a:pt x="28761" y="66483"/>
                    <a:pt x="31801" y="65337"/>
                    <a:pt x="34058" y="63210"/>
                  </a:cubicBezTo>
                  <a:cubicBezTo>
                    <a:pt x="36242" y="61191"/>
                    <a:pt x="37410" y="58370"/>
                    <a:pt x="37410" y="55417"/>
                  </a:cubicBezTo>
                  <a:cubicBezTo>
                    <a:pt x="37490" y="52307"/>
                    <a:pt x="36398" y="49275"/>
                    <a:pt x="34370" y="46922"/>
                  </a:cubicBezTo>
                  <a:cubicBezTo>
                    <a:pt x="32266" y="44576"/>
                    <a:pt x="29229" y="43290"/>
                    <a:pt x="26112" y="43415"/>
                  </a:cubicBezTo>
                  <a:close/>
                </a:path>
              </a:pathLst>
            </a:custGeom>
            <a:solidFill>
              <a:srgbClr val="6D6E71"/>
            </a:solidFill>
            <a:ln w="7792" cap="flat">
              <a:noFill/>
              <a:prstDash val="solid"/>
              <a:miter/>
            </a:ln>
          </p:spPr>
          <p:txBody>
            <a:bodyPr rtlCol="0" anchor="ctr"/>
            <a:lstStyle/>
            <a:p>
              <a:endParaRPr lang="en-US"/>
            </a:p>
          </p:txBody>
        </p:sp>
        <p:sp>
          <p:nvSpPr>
            <p:cNvPr id="341" name="Freeform: Shape 340">
              <a:extLst>
                <a:ext uri="{FF2B5EF4-FFF2-40B4-BE49-F238E27FC236}">
                  <a16:creationId xmlns:a16="http://schemas.microsoft.com/office/drawing/2014/main" id="{C1A33846-6DE8-4CBE-BFB5-16899BA96892}"/>
                </a:ext>
              </a:extLst>
            </p:cNvPr>
            <p:cNvSpPr/>
            <p:nvPr/>
          </p:nvSpPr>
          <p:spPr>
            <a:xfrm>
              <a:off x="13105415" y="4460055"/>
              <a:ext cx="77506" cy="79574"/>
            </a:xfrm>
            <a:custGeom>
              <a:avLst/>
              <a:gdLst>
                <a:gd name="connsiteX0" fmla="*/ 28291 w 77506"/>
                <a:gd name="connsiteY0" fmla="*/ 17768 h 79574"/>
                <a:gd name="connsiteX1" fmla="*/ 23615 w 77506"/>
                <a:gd name="connsiteY1" fmla="*/ 28990 h 79574"/>
                <a:gd name="connsiteX2" fmla="*/ 11693 w 77506"/>
                <a:gd name="connsiteY2" fmla="*/ 33511 h 79574"/>
                <a:gd name="connsiteX3" fmla="*/ -153 w 77506"/>
                <a:gd name="connsiteY3" fmla="*/ 28912 h 79574"/>
                <a:gd name="connsiteX4" fmla="*/ -465 w 77506"/>
                <a:gd name="connsiteY4" fmla="*/ 6873 h 79574"/>
                <a:gd name="connsiteX5" fmla="*/ -153 w 77506"/>
                <a:gd name="connsiteY5" fmla="*/ 6546 h 79574"/>
                <a:gd name="connsiteX6" fmla="*/ 23615 w 77506"/>
                <a:gd name="connsiteY6" fmla="*/ 6546 h 79574"/>
                <a:gd name="connsiteX7" fmla="*/ 28291 w 77506"/>
                <a:gd name="connsiteY7" fmla="*/ 17768 h 79574"/>
                <a:gd name="connsiteX8" fmla="*/ 71542 w 77506"/>
                <a:gd name="connsiteY8" fmla="*/ 0 h 79574"/>
                <a:gd name="connsiteX9" fmla="*/ 15121 w 77506"/>
                <a:gd name="connsiteY9" fmla="*/ 78633 h 79574"/>
                <a:gd name="connsiteX10" fmla="*/ -4205 w 77506"/>
                <a:gd name="connsiteY10" fmla="*/ 78633 h 79574"/>
                <a:gd name="connsiteX11" fmla="*/ 52295 w 77506"/>
                <a:gd name="connsiteY11" fmla="*/ 0 h 79574"/>
                <a:gd name="connsiteX12" fmla="*/ 8340 w 77506"/>
                <a:gd name="connsiteY12" fmla="*/ 21821 h 79574"/>
                <a:gd name="connsiteX13" fmla="*/ 11693 w 77506"/>
                <a:gd name="connsiteY13" fmla="*/ 23302 h 79574"/>
                <a:gd name="connsiteX14" fmla="*/ 15042 w 77506"/>
                <a:gd name="connsiteY14" fmla="*/ 21821 h 79574"/>
                <a:gd name="connsiteX15" fmla="*/ 16370 w 77506"/>
                <a:gd name="connsiteY15" fmla="*/ 17768 h 79574"/>
                <a:gd name="connsiteX16" fmla="*/ 15042 w 77506"/>
                <a:gd name="connsiteY16" fmla="*/ 13638 h 79574"/>
                <a:gd name="connsiteX17" fmla="*/ 11693 w 77506"/>
                <a:gd name="connsiteY17" fmla="*/ 12079 h 79574"/>
                <a:gd name="connsiteX18" fmla="*/ 8420 w 77506"/>
                <a:gd name="connsiteY18" fmla="*/ 13638 h 79574"/>
                <a:gd name="connsiteX19" fmla="*/ 8420 w 77506"/>
                <a:gd name="connsiteY19" fmla="*/ 21431 h 79574"/>
                <a:gd name="connsiteX20" fmla="*/ 72634 w 77506"/>
                <a:gd name="connsiteY20" fmla="*/ 63826 h 79574"/>
                <a:gd name="connsiteX21" fmla="*/ 67958 w 77506"/>
                <a:gd name="connsiteY21" fmla="*/ 74970 h 79574"/>
                <a:gd name="connsiteX22" fmla="*/ 56036 w 77506"/>
                <a:gd name="connsiteY22" fmla="*/ 79568 h 79574"/>
                <a:gd name="connsiteX23" fmla="*/ 44190 w 77506"/>
                <a:gd name="connsiteY23" fmla="*/ 74970 h 79574"/>
                <a:gd name="connsiteX24" fmla="*/ 43802 w 77506"/>
                <a:gd name="connsiteY24" fmla="*/ 52931 h 79574"/>
                <a:gd name="connsiteX25" fmla="*/ 44190 w 77506"/>
                <a:gd name="connsiteY25" fmla="*/ 52526 h 79574"/>
                <a:gd name="connsiteX26" fmla="*/ 56036 w 77506"/>
                <a:gd name="connsiteY26" fmla="*/ 47928 h 79574"/>
                <a:gd name="connsiteX27" fmla="*/ 67958 w 77506"/>
                <a:gd name="connsiteY27" fmla="*/ 52526 h 79574"/>
                <a:gd name="connsiteX28" fmla="*/ 72246 w 77506"/>
                <a:gd name="connsiteY28" fmla="*/ 63826 h 79574"/>
                <a:gd name="connsiteX29" fmla="*/ 52683 w 77506"/>
                <a:gd name="connsiteY29" fmla="*/ 67801 h 79574"/>
                <a:gd name="connsiteX30" fmla="*/ 55956 w 77506"/>
                <a:gd name="connsiteY30" fmla="*/ 69281 h 79574"/>
                <a:gd name="connsiteX31" fmla="*/ 59388 w 77506"/>
                <a:gd name="connsiteY31" fmla="*/ 67801 h 79574"/>
                <a:gd name="connsiteX32" fmla="*/ 60712 w 77506"/>
                <a:gd name="connsiteY32" fmla="*/ 63826 h 79574"/>
                <a:gd name="connsiteX33" fmla="*/ 59388 w 77506"/>
                <a:gd name="connsiteY33" fmla="*/ 59696 h 79574"/>
                <a:gd name="connsiteX34" fmla="*/ 56036 w 77506"/>
                <a:gd name="connsiteY34" fmla="*/ 58059 h 79574"/>
                <a:gd name="connsiteX35" fmla="*/ 52763 w 77506"/>
                <a:gd name="connsiteY35" fmla="*/ 59696 h 79574"/>
                <a:gd name="connsiteX36" fmla="*/ 51359 w 77506"/>
                <a:gd name="connsiteY36" fmla="*/ 63826 h 79574"/>
                <a:gd name="connsiteX37" fmla="*/ 52295 w 77506"/>
                <a:gd name="connsiteY37" fmla="*/ 67801 h 79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77506" h="79574">
                  <a:moveTo>
                    <a:pt x="28291" y="17768"/>
                  </a:moveTo>
                  <a:cubicBezTo>
                    <a:pt x="28368" y="22000"/>
                    <a:pt x="26655" y="26076"/>
                    <a:pt x="23615" y="28990"/>
                  </a:cubicBezTo>
                  <a:cubicBezTo>
                    <a:pt x="20422" y="32037"/>
                    <a:pt x="16134" y="33667"/>
                    <a:pt x="11693" y="33511"/>
                  </a:cubicBezTo>
                  <a:cubicBezTo>
                    <a:pt x="7248" y="33667"/>
                    <a:pt x="2964" y="31998"/>
                    <a:pt x="-153" y="28912"/>
                  </a:cubicBezTo>
                  <a:cubicBezTo>
                    <a:pt x="-6310" y="22920"/>
                    <a:pt x="-6466" y="13046"/>
                    <a:pt x="-465" y="6873"/>
                  </a:cubicBezTo>
                  <a:cubicBezTo>
                    <a:pt x="-389" y="6764"/>
                    <a:pt x="-233" y="6655"/>
                    <a:pt x="-153" y="6546"/>
                  </a:cubicBezTo>
                  <a:cubicBezTo>
                    <a:pt x="6628" y="429"/>
                    <a:pt x="16834" y="429"/>
                    <a:pt x="23615" y="6546"/>
                  </a:cubicBezTo>
                  <a:cubicBezTo>
                    <a:pt x="26655" y="9461"/>
                    <a:pt x="28368" y="13537"/>
                    <a:pt x="28291" y="17768"/>
                  </a:cubicBezTo>
                  <a:close/>
                  <a:moveTo>
                    <a:pt x="71542" y="0"/>
                  </a:moveTo>
                  <a:lnTo>
                    <a:pt x="15121" y="78633"/>
                  </a:lnTo>
                  <a:lnTo>
                    <a:pt x="-4205" y="78633"/>
                  </a:lnTo>
                  <a:lnTo>
                    <a:pt x="52295" y="0"/>
                  </a:lnTo>
                  <a:close/>
                  <a:moveTo>
                    <a:pt x="8340" y="21821"/>
                  </a:moveTo>
                  <a:cubicBezTo>
                    <a:pt x="9197" y="22779"/>
                    <a:pt x="10445" y="23325"/>
                    <a:pt x="11693" y="23302"/>
                  </a:cubicBezTo>
                  <a:cubicBezTo>
                    <a:pt x="12937" y="23293"/>
                    <a:pt x="14185" y="22756"/>
                    <a:pt x="15042" y="21821"/>
                  </a:cubicBezTo>
                  <a:cubicBezTo>
                    <a:pt x="15978" y="20691"/>
                    <a:pt x="16446" y="19241"/>
                    <a:pt x="16370" y="17768"/>
                  </a:cubicBezTo>
                  <a:cubicBezTo>
                    <a:pt x="16446" y="16280"/>
                    <a:pt x="15978" y="14807"/>
                    <a:pt x="15042" y="13638"/>
                  </a:cubicBezTo>
                  <a:cubicBezTo>
                    <a:pt x="14185" y="12656"/>
                    <a:pt x="13017" y="12087"/>
                    <a:pt x="11693" y="12079"/>
                  </a:cubicBezTo>
                  <a:cubicBezTo>
                    <a:pt x="10445" y="12087"/>
                    <a:pt x="9197" y="12656"/>
                    <a:pt x="8420" y="13638"/>
                  </a:cubicBezTo>
                  <a:cubicBezTo>
                    <a:pt x="6860" y="16007"/>
                    <a:pt x="6860" y="19062"/>
                    <a:pt x="8420" y="21431"/>
                  </a:cubicBezTo>
                  <a:close/>
                  <a:moveTo>
                    <a:pt x="72634" y="63826"/>
                  </a:moveTo>
                  <a:cubicBezTo>
                    <a:pt x="72714" y="68034"/>
                    <a:pt x="70998" y="72071"/>
                    <a:pt x="67958" y="74970"/>
                  </a:cubicBezTo>
                  <a:cubicBezTo>
                    <a:pt x="64765" y="78025"/>
                    <a:pt x="60476" y="79677"/>
                    <a:pt x="56036" y="79568"/>
                  </a:cubicBezTo>
                  <a:cubicBezTo>
                    <a:pt x="51595" y="79693"/>
                    <a:pt x="47386" y="78033"/>
                    <a:pt x="44190" y="74970"/>
                  </a:cubicBezTo>
                  <a:cubicBezTo>
                    <a:pt x="37957" y="68993"/>
                    <a:pt x="37801" y="59127"/>
                    <a:pt x="43802" y="52931"/>
                  </a:cubicBezTo>
                  <a:cubicBezTo>
                    <a:pt x="43878" y="52791"/>
                    <a:pt x="44034" y="52658"/>
                    <a:pt x="44190" y="52526"/>
                  </a:cubicBezTo>
                  <a:cubicBezTo>
                    <a:pt x="47386" y="49463"/>
                    <a:pt x="51595" y="47803"/>
                    <a:pt x="56036" y="47928"/>
                  </a:cubicBezTo>
                  <a:cubicBezTo>
                    <a:pt x="60476" y="47819"/>
                    <a:pt x="64765" y="49471"/>
                    <a:pt x="67958" y="52526"/>
                  </a:cubicBezTo>
                  <a:cubicBezTo>
                    <a:pt x="70842" y="55565"/>
                    <a:pt x="72402" y="59633"/>
                    <a:pt x="72246" y="63826"/>
                  </a:cubicBezTo>
                  <a:close/>
                  <a:moveTo>
                    <a:pt x="52683" y="67801"/>
                  </a:moveTo>
                  <a:cubicBezTo>
                    <a:pt x="53463" y="68775"/>
                    <a:pt x="54711" y="69328"/>
                    <a:pt x="55956" y="69281"/>
                  </a:cubicBezTo>
                  <a:cubicBezTo>
                    <a:pt x="57284" y="69328"/>
                    <a:pt x="58528" y="68783"/>
                    <a:pt x="59388" y="67801"/>
                  </a:cubicBezTo>
                  <a:cubicBezTo>
                    <a:pt x="60320" y="66678"/>
                    <a:pt x="60788" y="65268"/>
                    <a:pt x="60712" y="63826"/>
                  </a:cubicBezTo>
                  <a:cubicBezTo>
                    <a:pt x="60788" y="62337"/>
                    <a:pt x="60320" y="60872"/>
                    <a:pt x="59388" y="59696"/>
                  </a:cubicBezTo>
                  <a:cubicBezTo>
                    <a:pt x="58608" y="58659"/>
                    <a:pt x="57360" y="58051"/>
                    <a:pt x="56036" y="58059"/>
                  </a:cubicBezTo>
                  <a:cubicBezTo>
                    <a:pt x="54711" y="58044"/>
                    <a:pt x="53543" y="58651"/>
                    <a:pt x="52763" y="59696"/>
                  </a:cubicBezTo>
                  <a:cubicBezTo>
                    <a:pt x="51827" y="60849"/>
                    <a:pt x="51283" y="62322"/>
                    <a:pt x="51359" y="63826"/>
                  </a:cubicBezTo>
                  <a:cubicBezTo>
                    <a:pt x="51203" y="65221"/>
                    <a:pt x="51515" y="66624"/>
                    <a:pt x="52295" y="67801"/>
                  </a:cubicBezTo>
                  <a:close/>
                </a:path>
              </a:pathLst>
            </a:custGeom>
            <a:solidFill>
              <a:srgbClr val="6D6E71"/>
            </a:solidFill>
            <a:ln w="7792" cap="flat">
              <a:noFill/>
              <a:prstDash val="solid"/>
              <a:miter/>
            </a:ln>
          </p:spPr>
          <p:txBody>
            <a:bodyPr rtlCol="0" anchor="ctr"/>
            <a:lstStyle/>
            <a:p>
              <a:endParaRPr lang="en-US"/>
            </a:p>
          </p:txBody>
        </p:sp>
        <p:sp>
          <p:nvSpPr>
            <p:cNvPr id="342" name="Freeform: Shape 341">
              <a:extLst>
                <a:ext uri="{FF2B5EF4-FFF2-40B4-BE49-F238E27FC236}">
                  <a16:creationId xmlns:a16="http://schemas.microsoft.com/office/drawing/2014/main" id="{84EA8EFC-1F0A-4925-AAB7-6D0C523B1391}"/>
                </a:ext>
              </a:extLst>
            </p:cNvPr>
            <p:cNvSpPr/>
            <p:nvPr/>
          </p:nvSpPr>
          <p:spPr>
            <a:xfrm>
              <a:off x="13315302" y="4537969"/>
              <a:ext cx="58578" cy="81304"/>
            </a:xfrm>
            <a:custGeom>
              <a:avLst/>
              <a:gdLst>
                <a:gd name="connsiteX0" fmla="*/ 20327 w 58578"/>
                <a:gd name="connsiteY0" fmla="*/ 66259 h 81304"/>
                <a:gd name="connsiteX1" fmla="*/ 31625 w 58578"/>
                <a:gd name="connsiteY1" fmla="*/ 61350 h 81304"/>
                <a:gd name="connsiteX2" fmla="*/ 36457 w 58578"/>
                <a:gd name="connsiteY2" fmla="*/ 48023 h 81304"/>
                <a:gd name="connsiteX3" fmla="*/ 20871 w 58578"/>
                <a:gd name="connsiteY3" fmla="*/ 52855 h 81304"/>
                <a:gd name="connsiteX4" fmla="*/ 2480 w 58578"/>
                <a:gd name="connsiteY4" fmla="*/ 45607 h 81304"/>
                <a:gd name="connsiteX5" fmla="*/ -4845 w 58578"/>
                <a:gd name="connsiteY5" fmla="*/ 26436 h 81304"/>
                <a:gd name="connsiteX6" fmla="*/ 2948 w 58578"/>
                <a:gd name="connsiteY6" fmla="*/ 7265 h 81304"/>
                <a:gd name="connsiteX7" fmla="*/ 22975 w 58578"/>
                <a:gd name="connsiteY7" fmla="*/ 17 h 81304"/>
                <a:gd name="connsiteX8" fmla="*/ 37393 w 58578"/>
                <a:gd name="connsiteY8" fmla="*/ 3212 h 81304"/>
                <a:gd name="connsiteX9" fmla="*/ 47055 w 58578"/>
                <a:gd name="connsiteY9" fmla="*/ 12097 h 81304"/>
                <a:gd name="connsiteX10" fmla="*/ 53680 w 58578"/>
                <a:gd name="connsiteY10" fmla="*/ 39996 h 81304"/>
                <a:gd name="connsiteX11" fmla="*/ 51032 w 58578"/>
                <a:gd name="connsiteY11" fmla="*/ 59012 h 81304"/>
                <a:gd name="connsiteX12" fmla="*/ 43862 w 58578"/>
                <a:gd name="connsiteY12" fmla="*/ 71870 h 81304"/>
                <a:gd name="connsiteX13" fmla="*/ 21495 w 58578"/>
                <a:gd name="connsiteY13" fmla="*/ 81300 h 81304"/>
                <a:gd name="connsiteX14" fmla="*/ 10897 w 58578"/>
                <a:gd name="connsiteY14" fmla="*/ 79664 h 81304"/>
                <a:gd name="connsiteX15" fmla="*/ 3104 w 58578"/>
                <a:gd name="connsiteY15" fmla="*/ 76391 h 81304"/>
                <a:gd name="connsiteX16" fmla="*/ -2897 w 58578"/>
                <a:gd name="connsiteY16" fmla="*/ 72182 h 81304"/>
                <a:gd name="connsiteX17" fmla="*/ 5909 w 58578"/>
                <a:gd name="connsiteY17" fmla="*/ 59869 h 81304"/>
                <a:gd name="connsiteX18" fmla="*/ 8013 w 58578"/>
                <a:gd name="connsiteY18" fmla="*/ 61583 h 81304"/>
                <a:gd name="connsiteX19" fmla="*/ 13002 w 58578"/>
                <a:gd name="connsiteY19" fmla="*/ 64467 h 81304"/>
                <a:gd name="connsiteX20" fmla="*/ 20327 w 58578"/>
                <a:gd name="connsiteY20" fmla="*/ 66259 h 81304"/>
                <a:gd name="connsiteX21" fmla="*/ 22743 w 58578"/>
                <a:gd name="connsiteY21" fmla="*/ 37892 h 81304"/>
                <a:gd name="connsiteX22" fmla="*/ 31393 w 58578"/>
                <a:gd name="connsiteY22" fmla="*/ 34853 h 81304"/>
                <a:gd name="connsiteX23" fmla="*/ 34897 w 58578"/>
                <a:gd name="connsiteY23" fmla="*/ 27060 h 81304"/>
                <a:gd name="connsiteX24" fmla="*/ 31549 w 58578"/>
                <a:gd name="connsiteY24" fmla="*/ 18487 h 81304"/>
                <a:gd name="connsiteX25" fmla="*/ 23131 w 58578"/>
                <a:gd name="connsiteY25" fmla="*/ 14902 h 81304"/>
                <a:gd name="connsiteX26" fmla="*/ 11598 w 58578"/>
                <a:gd name="connsiteY26" fmla="*/ 25486 h 81304"/>
                <a:gd name="connsiteX27" fmla="*/ 11598 w 58578"/>
                <a:gd name="connsiteY27" fmla="*/ 26202 h 81304"/>
                <a:gd name="connsiteX28" fmla="*/ 14558 w 58578"/>
                <a:gd name="connsiteY28" fmla="*/ 34619 h 81304"/>
                <a:gd name="connsiteX29" fmla="*/ 22743 w 58578"/>
                <a:gd name="connsiteY29" fmla="*/ 37892 h 81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8578" h="81304">
                  <a:moveTo>
                    <a:pt x="20327" y="66259"/>
                  </a:moveTo>
                  <a:cubicBezTo>
                    <a:pt x="24691" y="66477"/>
                    <a:pt x="28820" y="64662"/>
                    <a:pt x="31625" y="61350"/>
                  </a:cubicBezTo>
                  <a:cubicBezTo>
                    <a:pt x="34509" y="57476"/>
                    <a:pt x="36225" y="52847"/>
                    <a:pt x="36457" y="48023"/>
                  </a:cubicBezTo>
                  <a:cubicBezTo>
                    <a:pt x="31861" y="51180"/>
                    <a:pt x="26404" y="52863"/>
                    <a:pt x="20871" y="52855"/>
                  </a:cubicBezTo>
                  <a:cubicBezTo>
                    <a:pt x="14014" y="53050"/>
                    <a:pt x="7389" y="50431"/>
                    <a:pt x="2480" y="45607"/>
                  </a:cubicBezTo>
                  <a:cubicBezTo>
                    <a:pt x="-2509" y="40518"/>
                    <a:pt x="-5157" y="33567"/>
                    <a:pt x="-4845" y="26436"/>
                  </a:cubicBezTo>
                  <a:cubicBezTo>
                    <a:pt x="-5157" y="19220"/>
                    <a:pt x="-2276" y="12221"/>
                    <a:pt x="2948" y="7265"/>
                  </a:cubicBezTo>
                  <a:cubicBezTo>
                    <a:pt x="8481" y="2363"/>
                    <a:pt x="15650" y="-240"/>
                    <a:pt x="22975" y="17"/>
                  </a:cubicBezTo>
                  <a:cubicBezTo>
                    <a:pt x="27964" y="-131"/>
                    <a:pt x="32949" y="968"/>
                    <a:pt x="37393" y="3212"/>
                  </a:cubicBezTo>
                  <a:cubicBezTo>
                    <a:pt x="41366" y="5192"/>
                    <a:pt x="44719" y="8270"/>
                    <a:pt x="47055" y="12097"/>
                  </a:cubicBezTo>
                  <a:cubicBezTo>
                    <a:pt x="51732" y="20638"/>
                    <a:pt x="53992" y="30270"/>
                    <a:pt x="53680" y="39996"/>
                  </a:cubicBezTo>
                  <a:cubicBezTo>
                    <a:pt x="53760" y="46434"/>
                    <a:pt x="52900" y="52847"/>
                    <a:pt x="51032" y="59012"/>
                  </a:cubicBezTo>
                  <a:cubicBezTo>
                    <a:pt x="49627" y="63789"/>
                    <a:pt x="47211" y="68184"/>
                    <a:pt x="43862" y="71870"/>
                  </a:cubicBezTo>
                  <a:cubicBezTo>
                    <a:pt x="38094" y="78019"/>
                    <a:pt x="29988" y="81441"/>
                    <a:pt x="21495" y="81300"/>
                  </a:cubicBezTo>
                  <a:cubicBezTo>
                    <a:pt x="17910" y="81316"/>
                    <a:pt x="14326" y="80762"/>
                    <a:pt x="10897" y="79664"/>
                  </a:cubicBezTo>
                  <a:cubicBezTo>
                    <a:pt x="8169" y="78892"/>
                    <a:pt x="5597" y="77793"/>
                    <a:pt x="3104" y="76391"/>
                  </a:cubicBezTo>
                  <a:cubicBezTo>
                    <a:pt x="1000" y="75120"/>
                    <a:pt x="-948" y="73717"/>
                    <a:pt x="-2897" y="72182"/>
                  </a:cubicBezTo>
                  <a:lnTo>
                    <a:pt x="5909" y="59869"/>
                  </a:lnTo>
                  <a:lnTo>
                    <a:pt x="8013" y="61583"/>
                  </a:lnTo>
                  <a:cubicBezTo>
                    <a:pt x="9569" y="62698"/>
                    <a:pt x="11286" y="63664"/>
                    <a:pt x="13002" y="64467"/>
                  </a:cubicBezTo>
                  <a:cubicBezTo>
                    <a:pt x="15258" y="65613"/>
                    <a:pt x="17754" y="66228"/>
                    <a:pt x="20327" y="66259"/>
                  </a:cubicBezTo>
                  <a:close/>
                  <a:moveTo>
                    <a:pt x="22743" y="37892"/>
                  </a:moveTo>
                  <a:cubicBezTo>
                    <a:pt x="25936" y="38001"/>
                    <a:pt x="28976" y="36918"/>
                    <a:pt x="31393" y="34853"/>
                  </a:cubicBezTo>
                  <a:cubicBezTo>
                    <a:pt x="33653" y="32904"/>
                    <a:pt x="34977" y="30052"/>
                    <a:pt x="34897" y="27060"/>
                  </a:cubicBezTo>
                  <a:cubicBezTo>
                    <a:pt x="34977" y="23872"/>
                    <a:pt x="33729" y="20786"/>
                    <a:pt x="31549" y="18487"/>
                  </a:cubicBezTo>
                  <a:cubicBezTo>
                    <a:pt x="29364" y="16126"/>
                    <a:pt x="26328" y="14817"/>
                    <a:pt x="23131" y="14902"/>
                  </a:cubicBezTo>
                  <a:cubicBezTo>
                    <a:pt x="17054" y="14645"/>
                    <a:pt x="11830" y="19383"/>
                    <a:pt x="11598" y="25486"/>
                  </a:cubicBezTo>
                  <a:cubicBezTo>
                    <a:pt x="11598" y="25727"/>
                    <a:pt x="11598" y="25961"/>
                    <a:pt x="11598" y="26202"/>
                  </a:cubicBezTo>
                  <a:cubicBezTo>
                    <a:pt x="11518" y="29281"/>
                    <a:pt x="12534" y="32273"/>
                    <a:pt x="14558" y="34619"/>
                  </a:cubicBezTo>
                  <a:cubicBezTo>
                    <a:pt x="16662" y="36879"/>
                    <a:pt x="19623" y="38087"/>
                    <a:pt x="22743" y="37892"/>
                  </a:cubicBezTo>
                  <a:close/>
                </a:path>
              </a:pathLst>
            </a:custGeom>
            <a:solidFill>
              <a:srgbClr val="6D6E71"/>
            </a:solidFill>
            <a:ln w="7792" cap="flat">
              <a:noFill/>
              <a:prstDash val="solid"/>
              <a:miter/>
            </a:ln>
          </p:spPr>
          <p:txBody>
            <a:bodyPr rtlCol="0" anchor="ctr"/>
            <a:lstStyle/>
            <a:p>
              <a:endParaRPr lang="en-US"/>
            </a:p>
          </p:txBody>
        </p:sp>
        <p:sp>
          <p:nvSpPr>
            <p:cNvPr id="343" name="Freeform: Shape 342">
              <a:extLst>
                <a:ext uri="{FF2B5EF4-FFF2-40B4-BE49-F238E27FC236}">
                  <a16:creationId xmlns:a16="http://schemas.microsoft.com/office/drawing/2014/main" id="{A25A04D6-5CE6-4C47-9E44-3B0D9E99F47F}"/>
                </a:ext>
              </a:extLst>
            </p:cNvPr>
            <p:cNvSpPr/>
            <p:nvPr/>
          </p:nvSpPr>
          <p:spPr>
            <a:xfrm>
              <a:off x="13385070" y="4599470"/>
              <a:ext cx="19803" cy="19802"/>
            </a:xfrm>
            <a:custGeom>
              <a:avLst/>
              <a:gdLst>
                <a:gd name="connsiteX0" fmla="*/ -1981 w 19803"/>
                <a:gd name="connsiteY0" fmla="*/ 16916 h 19802"/>
                <a:gd name="connsiteX1" fmla="*/ -4866 w 19803"/>
                <a:gd name="connsiteY1" fmla="*/ 9902 h 19802"/>
                <a:gd name="connsiteX2" fmla="*/ -1981 w 19803"/>
                <a:gd name="connsiteY2" fmla="*/ 2889 h 19802"/>
                <a:gd name="connsiteX3" fmla="*/ 5032 w 19803"/>
                <a:gd name="connsiteY3" fmla="*/ 5 h 19802"/>
                <a:gd name="connsiteX4" fmla="*/ 12045 w 19803"/>
                <a:gd name="connsiteY4" fmla="*/ 2889 h 19802"/>
                <a:gd name="connsiteX5" fmla="*/ 14929 w 19803"/>
                <a:gd name="connsiteY5" fmla="*/ 9902 h 19802"/>
                <a:gd name="connsiteX6" fmla="*/ 5188 w 19803"/>
                <a:gd name="connsiteY6" fmla="*/ 19800 h 19802"/>
                <a:gd name="connsiteX7" fmla="*/ 5032 w 19803"/>
                <a:gd name="connsiteY7" fmla="*/ 19800 h 19802"/>
                <a:gd name="connsiteX8" fmla="*/ -1981 w 19803"/>
                <a:gd name="connsiteY8" fmla="*/ 16916 h 1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03" h="19802">
                  <a:moveTo>
                    <a:pt x="-1981" y="16916"/>
                  </a:moveTo>
                  <a:cubicBezTo>
                    <a:pt x="-3930" y="15093"/>
                    <a:pt x="-4942" y="12544"/>
                    <a:pt x="-4866" y="9902"/>
                  </a:cubicBezTo>
                  <a:cubicBezTo>
                    <a:pt x="-4942" y="7268"/>
                    <a:pt x="-3854" y="4728"/>
                    <a:pt x="-1981" y="2889"/>
                  </a:cubicBezTo>
                  <a:cubicBezTo>
                    <a:pt x="-189" y="987"/>
                    <a:pt x="2383" y="-57"/>
                    <a:pt x="5032" y="5"/>
                  </a:cubicBezTo>
                  <a:cubicBezTo>
                    <a:pt x="7684" y="-81"/>
                    <a:pt x="10253" y="971"/>
                    <a:pt x="12045" y="2889"/>
                  </a:cubicBezTo>
                  <a:cubicBezTo>
                    <a:pt x="13917" y="4728"/>
                    <a:pt x="15009" y="7268"/>
                    <a:pt x="14929" y="9902"/>
                  </a:cubicBezTo>
                  <a:cubicBezTo>
                    <a:pt x="15009" y="15326"/>
                    <a:pt x="10644" y="19753"/>
                    <a:pt x="5188" y="19800"/>
                  </a:cubicBezTo>
                  <a:cubicBezTo>
                    <a:pt x="5112" y="19800"/>
                    <a:pt x="5112" y="19800"/>
                    <a:pt x="5032" y="19800"/>
                  </a:cubicBezTo>
                  <a:cubicBezTo>
                    <a:pt x="2383" y="19862"/>
                    <a:pt x="-189" y="18818"/>
                    <a:pt x="-1981" y="16916"/>
                  </a:cubicBezTo>
                  <a:close/>
                </a:path>
              </a:pathLst>
            </a:custGeom>
            <a:solidFill>
              <a:srgbClr val="6D6E71"/>
            </a:solidFill>
            <a:ln w="7792" cap="flat">
              <a:noFill/>
              <a:prstDash val="solid"/>
              <a:miter/>
            </a:ln>
          </p:spPr>
          <p:txBody>
            <a:bodyPr rtlCol="0" anchor="ctr"/>
            <a:lstStyle/>
            <a:p>
              <a:endParaRPr lang="en-US"/>
            </a:p>
          </p:txBody>
        </p:sp>
        <p:sp>
          <p:nvSpPr>
            <p:cNvPr id="344" name="Freeform: Shape 343">
              <a:extLst>
                <a:ext uri="{FF2B5EF4-FFF2-40B4-BE49-F238E27FC236}">
                  <a16:creationId xmlns:a16="http://schemas.microsoft.com/office/drawing/2014/main" id="{A434207D-890F-4836-8BB2-90207F67483F}"/>
                </a:ext>
              </a:extLst>
            </p:cNvPr>
            <p:cNvSpPr/>
            <p:nvPr/>
          </p:nvSpPr>
          <p:spPr>
            <a:xfrm>
              <a:off x="13413362" y="4539779"/>
              <a:ext cx="31796" cy="78633"/>
            </a:xfrm>
            <a:custGeom>
              <a:avLst/>
              <a:gdLst>
                <a:gd name="connsiteX0" fmla="*/ -4870 w 31796"/>
                <a:gd name="connsiteY0" fmla="*/ 0 h 78633"/>
                <a:gd name="connsiteX1" fmla="*/ 26927 w 31796"/>
                <a:gd name="connsiteY1" fmla="*/ 0 h 78633"/>
                <a:gd name="connsiteX2" fmla="*/ 26927 w 31796"/>
                <a:gd name="connsiteY2" fmla="*/ 78633 h 78633"/>
                <a:gd name="connsiteX3" fmla="*/ 10096 w 31796"/>
                <a:gd name="connsiteY3" fmla="*/ 78633 h 78633"/>
                <a:gd name="connsiteX4" fmla="*/ 10096 w 31796"/>
                <a:gd name="connsiteY4" fmla="*/ 14963 h 78633"/>
                <a:gd name="connsiteX5" fmla="*/ -4870 w 31796"/>
                <a:gd name="connsiteY5" fmla="*/ 14963 h 78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96" h="78633">
                  <a:moveTo>
                    <a:pt x="-4870" y="0"/>
                  </a:moveTo>
                  <a:lnTo>
                    <a:pt x="26927" y="0"/>
                  </a:lnTo>
                  <a:lnTo>
                    <a:pt x="26927" y="78633"/>
                  </a:lnTo>
                  <a:lnTo>
                    <a:pt x="10096" y="78633"/>
                  </a:lnTo>
                  <a:lnTo>
                    <a:pt x="10096" y="14963"/>
                  </a:lnTo>
                  <a:lnTo>
                    <a:pt x="-4870" y="14963"/>
                  </a:lnTo>
                  <a:close/>
                </a:path>
              </a:pathLst>
            </a:custGeom>
            <a:solidFill>
              <a:srgbClr val="6D6E71"/>
            </a:solidFill>
            <a:ln w="7792" cap="flat">
              <a:noFill/>
              <a:prstDash val="solid"/>
              <a:miter/>
            </a:ln>
          </p:spPr>
          <p:txBody>
            <a:bodyPr rtlCol="0" anchor="ctr"/>
            <a:lstStyle/>
            <a:p>
              <a:endParaRPr lang="en-US"/>
            </a:p>
          </p:txBody>
        </p:sp>
        <p:sp>
          <p:nvSpPr>
            <p:cNvPr id="345" name="Freeform: Shape 344">
              <a:extLst>
                <a:ext uri="{FF2B5EF4-FFF2-40B4-BE49-F238E27FC236}">
                  <a16:creationId xmlns:a16="http://schemas.microsoft.com/office/drawing/2014/main" id="{CA86537F-0BC2-4916-A5CF-43ECF04DDD11}"/>
                </a:ext>
              </a:extLst>
            </p:cNvPr>
            <p:cNvSpPr/>
            <p:nvPr/>
          </p:nvSpPr>
          <p:spPr>
            <a:xfrm>
              <a:off x="13460558" y="4539779"/>
              <a:ext cx="77265" cy="79529"/>
            </a:xfrm>
            <a:custGeom>
              <a:avLst/>
              <a:gdLst>
                <a:gd name="connsiteX0" fmla="*/ 28050 w 77265"/>
                <a:gd name="connsiteY0" fmla="*/ 17769 h 79529"/>
                <a:gd name="connsiteX1" fmla="*/ 23297 w 77265"/>
                <a:gd name="connsiteY1" fmla="*/ 28913 h 79529"/>
                <a:gd name="connsiteX2" fmla="*/ -82 w 77265"/>
                <a:gd name="connsiteY2" fmla="*/ 28913 h 79529"/>
                <a:gd name="connsiteX3" fmla="*/ -474 w 77265"/>
                <a:gd name="connsiteY3" fmla="*/ 6874 h 79529"/>
                <a:gd name="connsiteX4" fmla="*/ -82 w 77265"/>
                <a:gd name="connsiteY4" fmla="*/ 6468 h 79529"/>
                <a:gd name="connsiteX5" fmla="*/ 23297 w 77265"/>
                <a:gd name="connsiteY5" fmla="*/ 6468 h 79529"/>
                <a:gd name="connsiteX6" fmla="*/ 28050 w 77265"/>
                <a:gd name="connsiteY6" fmla="*/ 17769 h 79529"/>
                <a:gd name="connsiteX7" fmla="*/ 71225 w 77265"/>
                <a:gd name="connsiteY7" fmla="*/ 0 h 79529"/>
                <a:gd name="connsiteX8" fmla="*/ 14880 w 77265"/>
                <a:gd name="connsiteY8" fmla="*/ 78633 h 79529"/>
                <a:gd name="connsiteX9" fmla="*/ -4447 w 77265"/>
                <a:gd name="connsiteY9" fmla="*/ 78633 h 79529"/>
                <a:gd name="connsiteX10" fmla="*/ 51974 w 77265"/>
                <a:gd name="connsiteY10" fmla="*/ 0 h 79529"/>
                <a:gd name="connsiteX11" fmla="*/ 8099 w 77265"/>
                <a:gd name="connsiteY11" fmla="*/ 21743 h 79529"/>
                <a:gd name="connsiteX12" fmla="*/ 11372 w 77265"/>
                <a:gd name="connsiteY12" fmla="*/ 23224 h 79529"/>
                <a:gd name="connsiteX13" fmla="*/ 14724 w 77265"/>
                <a:gd name="connsiteY13" fmla="*/ 21743 h 79529"/>
                <a:gd name="connsiteX14" fmla="*/ 16124 w 77265"/>
                <a:gd name="connsiteY14" fmla="*/ 17769 h 79529"/>
                <a:gd name="connsiteX15" fmla="*/ 14724 w 77265"/>
                <a:gd name="connsiteY15" fmla="*/ 13638 h 79529"/>
                <a:gd name="connsiteX16" fmla="*/ 11451 w 77265"/>
                <a:gd name="connsiteY16" fmla="*/ 12001 h 79529"/>
                <a:gd name="connsiteX17" fmla="*/ 8099 w 77265"/>
                <a:gd name="connsiteY17" fmla="*/ 13638 h 79529"/>
                <a:gd name="connsiteX18" fmla="*/ 6775 w 77265"/>
                <a:gd name="connsiteY18" fmla="*/ 17769 h 79529"/>
                <a:gd name="connsiteX19" fmla="*/ 8255 w 77265"/>
                <a:gd name="connsiteY19" fmla="*/ 21743 h 79529"/>
                <a:gd name="connsiteX20" fmla="*/ 72393 w 77265"/>
                <a:gd name="connsiteY20" fmla="*/ 63748 h 79529"/>
                <a:gd name="connsiteX21" fmla="*/ 67640 w 77265"/>
                <a:gd name="connsiteY21" fmla="*/ 74970 h 79529"/>
                <a:gd name="connsiteX22" fmla="*/ 43868 w 77265"/>
                <a:gd name="connsiteY22" fmla="*/ 74970 h 79529"/>
                <a:gd name="connsiteX23" fmla="*/ 43556 w 77265"/>
                <a:gd name="connsiteY23" fmla="*/ 52931 h 79529"/>
                <a:gd name="connsiteX24" fmla="*/ 43868 w 77265"/>
                <a:gd name="connsiteY24" fmla="*/ 52604 h 79529"/>
                <a:gd name="connsiteX25" fmla="*/ 55794 w 77265"/>
                <a:gd name="connsiteY25" fmla="*/ 48006 h 79529"/>
                <a:gd name="connsiteX26" fmla="*/ 67640 w 77265"/>
                <a:gd name="connsiteY26" fmla="*/ 52604 h 79529"/>
                <a:gd name="connsiteX27" fmla="*/ 72393 w 77265"/>
                <a:gd name="connsiteY27" fmla="*/ 63748 h 79529"/>
                <a:gd name="connsiteX28" fmla="*/ 52366 w 77265"/>
                <a:gd name="connsiteY28" fmla="*/ 67723 h 79529"/>
                <a:gd name="connsiteX29" fmla="*/ 58523 w 77265"/>
                <a:gd name="connsiteY29" fmla="*/ 68276 h 79529"/>
                <a:gd name="connsiteX30" fmla="*/ 59067 w 77265"/>
                <a:gd name="connsiteY30" fmla="*/ 67723 h 79529"/>
                <a:gd name="connsiteX31" fmla="*/ 60471 w 77265"/>
                <a:gd name="connsiteY31" fmla="*/ 63748 h 79529"/>
                <a:gd name="connsiteX32" fmla="*/ 59067 w 77265"/>
                <a:gd name="connsiteY32" fmla="*/ 59618 h 79529"/>
                <a:gd name="connsiteX33" fmla="*/ 55794 w 77265"/>
                <a:gd name="connsiteY33" fmla="*/ 58059 h 79529"/>
                <a:gd name="connsiteX34" fmla="*/ 52442 w 77265"/>
                <a:gd name="connsiteY34" fmla="*/ 59618 h 79529"/>
                <a:gd name="connsiteX35" fmla="*/ 51117 w 77265"/>
                <a:gd name="connsiteY35" fmla="*/ 63748 h 79529"/>
                <a:gd name="connsiteX36" fmla="*/ 52366 w 77265"/>
                <a:gd name="connsiteY36" fmla="*/ 67723 h 7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77265" h="79529">
                  <a:moveTo>
                    <a:pt x="28050" y="17769"/>
                  </a:moveTo>
                  <a:cubicBezTo>
                    <a:pt x="28126" y="21993"/>
                    <a:pt x="26414" y="26060"/>
                    <a:pt x="23297" y="28913"/>
                  </a:cubicBezTo>
                  <a:cubicBezTo>
                    <a:pt x="16672" y="34867"/>
                    <a:pt x="6539" y="34867"/>
                    <a:pt x="-82" y="28913"/>
                  </a:cubicBezTo>
                  <a:cubicBezTo>
                    <a:pt x="-6319" y="22935"/>
                    <a:pt x="-6475" y="13069"/>
                    <a:pt x="-474" y="6874"/>
                  </a:cubicBezTo>
                  <a:cubicBezTo>
                    <a:pt x="-318" y="6733"/>
                    <a:pt x="-238" y="6601"/>
                    <a:pt x="-82" y="6468"/>
                  </a:cubicBezTo>
                  <a:cubicBezTo>
                    <a:pt x="6539" y="514"/>
                    <a:pt x="16672" y="514"/>
                    <a:pt x="23297" y="6468"/>
                  </a:cubicBezTo>
                  <a:cubicBezTo>
                    <a:pt x="26414" y="9399"/>
                    <a:pt x="28126" y="13498"/>
                    <a:pt x="28050" y="17769"/>
                  </a:cubicBezTo>
                  <a:close/>
                  <a:moveTo>
                    <a:pt x="71225" y="0"/>
                  </a:moveTo>
                  <a:lnTo>
                    <a:pt x="14880" y="78633"/>
                  </a:lnTo>
                  <a:lnTo>
                    <a:pt x="-4447" y="78633"/>
                  </a:lnTo>
                  <a:lnTo>
                    <a:pt x="51974" y="0"/>
                  </a:lnTo>
                  <a:close/>
                  <a:moveTo>
                    <a:pt x="8099" y="21743"/>
                  </a:moveTo>
                  <a:cubicBezTo>
                    <a:pt x="8879" y="22717"/>
                    <a:pt x="10127" y="23271"/>
                    <a:pt x="11372" y="23224"/>
                  </a:cubicBezTo>
                  <a:cubicBezTo>
                    <a:pt x="12620" y="23271"/>
                    <a:pt x="13868" y="22725"/>
                    <a:pt x="14724" y="21743"/>
                  </a:cubicBezTo>
                  <a:cubicBezTo>
                    <a:pt x="15660" y="20652"/>
                    <a:pt x="16204" y="19226"/>
                    <a:pt x="16124" y="17769"/>
                  </a:cubicBezTo>
                  <a:cubicBezTo>
                    <a:pt x="16204" y="16264"/>
                    <a:pt x="15660" y="14799"/>
                    <a:pt x="14724" y="13638"/>
                  </a:cubicBezTo>
                  <a:cubicBezTo>
                    <a:pt x="13944" y="12594"/>
                    <a:pt x="12776" y="11978"/>
                    <a:pt x="11451" y="12001"/>
                  </a:cubicBezTo>
                  <a:cubicBezTo>
                    <a:pt x="10127" y="11994"/>
                    <a:pt x="8879" y="12602"/>
                    <a:pt x="8099" y="13638"/>
                  </a:cubicBezTo>
                  <a:cubicBezTo>
                    <a:pt x="7163" y="14822"/>
                    <a:pt x="6695" y="16280"/>
                    <a:pt x="6775" y="17769"/>
                  </a:cubicBezTo>
                  <a:cubicBezTo>
                    <a:pt x="6775" y="19226"/>
                    <a:pt x="7319" y="20644"/>
                    <a:pt x="8255" y="21743"/>
                  </a:cubicBezTo>
                  <a:close/>
                  <a:moveTo>
                    <a:pt x="72393" y="63748"/>
                  </a:moveTo>
                  <a:cubicBezTo>
                    <a:pt x="72473" y="67988"/>
                    <a:pt x="70756" y="72064"/>
                    <a:pt x="67640" y="74970"/>
                  </a:cubicBezTo>
                  <a:cubicBezTo>
                    <a:pt x="60859" y="81049"/>
                    <a:pt x="50649" y="81049"/>
                    <a:pt x="43868" y="74970"/>
                  </a:cubicBezTo>
                  <a:cubicBezTo>
                    <a:pt x="37712" y="68978"/>
                    <a:pt x="37556" y="59103"/>
                    <a:pt x="43556" y="52931"/>
                  </a:cubicBezTo>
                  <a:cubicBezTo>
                    <a:pt x="43636" y="52822"/>
                    <a:pt x="43792" y="52713"/>
                    <a:pt x="43868" y="52604"/>
                  </a:cubicBezTo>
                  <a:cubicBezTo>
                    <a:pt x="47065" y="49518"/>
                    <a:pt x="51350" y="47858"/>
                    <a:pt x="55794" y="48006"/>
                  </a:cubicBezTo>
                  <a:cubicBezTo>
                    <a:pt x="60235" y="47850"/>
                    <a:pt x="64523" y="49518"/>
                    <a:pt x="67640" y="52604"/>
                  </a:cubicBezTo>
                  <a:cubicBezTo>
                    <a:pt x="70677" y="55496"/>
                    <a:pt x="72393" y="59532"/>
                    <a:pt x="72393" y="63748"/>
                  </a:cubicBezTo>
                  <a:close/>
                  <a:moveTo>
                    <a:pt x="52366" y="67723"/>
                  </a:moveTo>
                  <a:cubicBezTo>
                    <a:pt x="53922" y="69570"/>
                    <a:pt x="56650" y="69819"/>
                    <a:pt x="58523" y="68276"/>
                  </a:cubicBezTo>
                  <a:cubicBezTo>
                    <a:pt x="58679" y="68112"/>
                    <a:pt x="58911" y="67925"/>
                    <a:pt x="59067" y="67723"/>
                  </a:cubicBezTo>
                  <a:cubicBezTo>
                    <a:pt x="60003" y="66632"/>
                    <a:pt x="60547" y="65206"/>
                    <a:pt x="60471" y="63748"/>
                  </a:cubicBezTo>
                  <a:cubicBezTo>
                    <a:pt x="60547" y="62244"/>
                    <a:pt x="60003" y="60779"/>
                    <a:pt x="59067" y="59618"/>
                  </a:cubicBezTo>
                  <a:cubicBezTo>
                    <a:pt x="58287" y="58636"/>
                    <a:pt x="57038" y="58067"/>
                    <a:pt x="55794" y="58059"/>
                  </a:cubicBezTo>
                  <a:cubicBezTo>
                    <a:pt x="54470" y="58067"/>
                    <a:pt x="53298" y="58636"/>
                    <a:pt x="52442" y="59618"/>
                  </a:cubicBezTo>
                  <a:cubicBezTo>
                    <a:pt x="51506" y="60787"/>
                    <a:pt x="51041" y="62260"/>
                    <a:pt x="51117" y="63748"/>
                  </a:cubicBezTo>
                  <a:cubicBezTo>
                    <a:pt x="51041" y="65182"/>
                    <a:pt x="51506" y="66593"/>
                    <a:pt x="52366" y="67723"/>
                  </a:cubicBezTo>
                  <a:close/>
                </a:path>
              </a:pathLst>
            </a:custGeom>
            <a:solidFill>
              <a:srgbClr val="6D6E71"/>
            </a:solidFill>
            <a:ln w="7792" cap="flat">
              <a:noFill/>
              <a:prstDash val="solid"/>
              <a:miter/>
            </a:ln>
          </p:spPr>
          <p:txBody>
            <a:bodyPr rtlCol="0" anchor="ctr"/>
            <a:lstStyle/>
            <a:p>
              <a:endParaRPr lang="en-US"/>
            </a:p>
          </p:txBody>
        </p:sp>
        <p:sp>
          <p:nvSpPr>
            <p:cNvPr id="346" name="Freeform: Shape 345">
              <a:extLst>
                <a:ext uri="{FF2B5EF4-FFF2-40B4-BE49-F238E27FC236}">
                  <a16:creationId xmlns:a16="http://schemas.microsoft.com/office/drawing/2014/main" id="{B0E8124E-21BC-46B9-8F2E-F3BA6116F66C}"/>
                </a:ext>
              </a:extLst>
            </p:cNvPr>
            <p:cNvSpPr/>
            <p:nvPr/>
          </p:nvSpPr>
          <p:spPr>
            <a:xfrm>
              <a:off x="13660563" y="3959703"/>
              <a:ext cx="56968" cy="80299"/>
            </a:xfrm>
            <a:custGeom>
              <a:avLst/>
              <a:gdLst>
                <a:gd name="connsiteX0" fmla="*/ 29499 w 56968"/>
                <a:gd name="connsiteY0" fmla="*/ 32137 h 80299"/>
                <a:gd name="connsiteX1" fmla="*/ 32460 w 56968"/>
                <a:gd name="connsiteY1" fmla="*/ 24344 h 80299"/>
                <a:gd name="connsiteX2" fmla="*/ 29888 w 56968"/>
                <a:gd name="connsiteY2" fmla="*/ 17720 h 80299"/>
                <a:gd name="connsiteX3" fmla="*/ 23186 w 56968"/>
                <a:gd name="connsiteY3" fmla="*/ 15070 h 80299"/>
                <a:gd name="connsiteX4" fmla="*/ 9156 w 56968"/>
                <a:gd name="connsiteY4" fmla="*/ 25669 h 80299"/>
                <a:gd name="connsiteX5" fmla="*/ -4870 w 56968"/>
                <a:gd name="connsiteY5" fmla="*/ 17330 h 80299"/>
                <a:gd name="connsiteX6" fmla="*/ 7208 w 56968"/>
                <a:gd name="connsiteY6" fmla="*/ 4394 h 80299"/>
                <a:gd name="connsiteX7" fmla="*/ 23967 w 56968"/>
                <a:gd name="connsiteY7" fmla="*/ 30 h 80299"/>
                <a:gd name="connsiteX8" fmla="*/ 41813 w 56968"/>
                <a:gd name="connsiteY8" fmla="*/ 6498 h 80299"/>
                <a:gd name="connsiteX9" fmla="*/ 49606 w 56968"/>
                <a:gd name="connsiteY9" fmla="*/ 24110 h 80299"/>
                <a:gd name="connsiteX10" fmla="*/ 46566 w 56968"/>
                <a:gd name="connsiteY10" fmla="*/ 35722 h 80299"/>
                <a:gd name="connsiteX11" fmla="*/ 35108 w 56968"/>
                <a:gd name="connsiteY11" fmla="*/ 49984 h 80299"/>
                <a:gd name="connsiteX12" fmla="*/ 20926 w 56968"/>
                <a:gd name="connsiteY12" fmla="*/ 64713 h 80299"/>
                <a:gd name="connsiteX13" fmla="*/ 52099 w 56968"/>
                <a:gd name="connsiteY13" fmla="*/ 64713 h 80299"/>
                <a:gd name="connsiteX14" fmla="*/ 52099 w 56968"/>
                <a:gd name="connsiteY14" fmla="*/ 80299 h 80299"/>
                <a:gd name="connsiteX15" fmla="*/ -3390 w 56968"/>
                <a:gd name="connsiteY15" fmla="*/ 80299 h 80299"/>
                <a:gd name="connsiteX16" fmla="*/ -3390 w 56968"/>
                <a:gd name="connsiteY16" fmla="*/ 67207 h 80299"/>
                <a:gd name="connsiteX17" fmla="*/ 19990 w 56968"/>
                <a:gd name="connsiteY17" fmla="*/ 43827 h 80299"/>
                <a:gd name="connsiteX18" fmla="*/ 29499 w 56968"/>
                <a:gd name="connsiteY18" fmla="*/ 32137 h 8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6968" h="80299">
                  <a:moveTo>
                    <a:pt x="29499" y="32137"/>
                  </a:moveTo>
                  <a:cubicBezTo>
                    <a:pt x="31212" y="29885"/>
                    <a:pt x="32228" y="27173"/>
                    <a:pt x="32460" y="24344"/>
                  </a:cubicBezTo>
                  <a:cubicBezTo>
                    <a:pt x="32536" y="21882"/>
                    <a:pt x="31604" y="19497"/>
                    <a:pt x="29888" y="17720"/>
                  </a:cubicBezTo>
                  <a:cubicBezTo>
                    <a:pt x="28095" y="15967"/>
                    <a:pt x="25679" y="15016"/>
                    <a:pt x="23186" y="15070"/>
                  </a:cubicBezTo>
                  <a:cubicBezTo>
                    <a:pt x="18278" y="15070"/>
                    <a:pt x="13601" y="18577"/>
                    <a:pt x="9156" y="25669"/>
                  </a:cubicBezTo>
                  <a:lnTo>
                    <a:pt x="-4870" y="17330"/>
                  </a:lnTo>
                  <a:cubicBezTo>
                    <a:pt x="-1753" y="12234"/>
                    <a:pt x="2299" y="7831"/>
                    <a:pt x="7208" y="4394"/>
                  </a:cubicBezTo>
                  <a:cubicBezTo>
                    <a:pt x="12197" y="1284"/>
                    <a:pt x="18042" y="-235"/>
                    <a:pt x="23967" y="30"/>
                  </a:cubicBezTo>
                  <a:cubicBezTo>
                    <a:pt x="30512" y="-80"/>
                    <a:pt x="36825" y="2227"/>
                    <a:pt x="41813" y="6498"/>
                  </a:cubicBezTo>
                  <a:cubicBezTo>
                    <a:pt x="47034" y="10831"/>
                    <a:pt x="49915" y="17346"/>
                    <a:pt x="49606" y="24110"/>
                  </a:cubicBezTo>
                  <a:cubicBezTo>
                    <a:pt x="49606" y="28179"/>
                    <a:pt x="48514" y="32176"/>
                    <a:pt x="46566" y="35722"/>
                  </a:cubicBezTo>
                  <a:cubicBezTo>
                    <a:pt x="43293" y="40913"/>
                    <a:pt x="39473" y="45698"/>
                    <a:pt x="35108" y="49984"/>
                  </a:cubicBezTo>
                  <a:lnTo>
                    <a:pt x="20926" y="64713"/>
                  </a:lnTo>
                  <a:lnTo>
                    <a:pt x="52099" y="64713"/>
                  </a:lnTo>
                  <a:lnTo>
                    <a:pt x="52099" y="80299"/>
                  </a:lnTo>
                  <a:lnTo>
                    <a:pt x="-3390" y="80299"/>
                  </a:lnTo>
                  <a:lnTo>
                    <a:pt x="-3390" y="67207"/>
                  </a:lnTo>
                  <a:lnTo>
                    <a:pt x="19990" y="43827"/>
                  </a:lnTo>
                  <a:cubicBezTo>
                    <a:pt x="23419" y="40180"/>
                    <a:pt x="26615" y="36268"/>
                    <a:pt x="29499" y="32137"/>
                  </a:cubicBezTo>
                  <a:close/>
                </a:path>
              </a:pathLst>
            </a:custGeom>
            <a:solidFill>
              <a:srgbClr val="6D6E71"/>
            </a:solidFill>
            <a:ln w="7792" cap="flat">
              <a:noFill/>
              <a:prstDash val="solid"/>
              <a:miter/>
            </a:ln>
          </p:spPr>
          <p:txBody>
            <a:bodyPr rtlCol="0" anchor="ctr"/>
            <a:lstStyle/>
            <a:p>
              <a:endParaRPr lang="en-US"/>
            </a:p>
          </p:txBody>
        </p:sp>
        <p:sp>
          <p:nvSpPr>
            <p:cNvPr id="347" name="Freeform: Shape 346">
              <a:extLst>
                <a:ext uri="{FF2B5EF4-FFF2-40B4-BE49-F238E27FC236}">
                  <a16:creationId xmlns:a16="http://schemas.microsoft.com/office/drawing/2014/main" id="{5A1EC834-9CC0-4609-9227-6D43236048FF}"/>
                </a:ext>
              </a:extLst>
            </p:cNvPr>
            <p:cNvSpPr/>
            <p:nvPr/>
          </p:nvSpPr>
          <p:spPr>
            <a:xfrm>
              <a:off x="13729437" y="3959575"/>
              <a:ext cx="65110" cy="81351"/>
            </a:xfrm>
            <a:custGeom>
              <a:avLst/>
              <a:gdLst>
                <a:gd name="connsiteX0" fmla="*/ 27724 w 65110"/>
                <a:gd name="connsiteY0" fmla="*/ 81285 h 81351"/>
                <a:gd name="connsiteX1" fmla="*/ 3253 w 65110"/>
                <a:gd name="connsiteY1" fmla="*/ 70218 h 81351"/>
                <a:gd name="connsiteX2" fmla="*/ 3253 w 65110"/>
                <a:gd name="connsiteY2" fmla="*/ 11068 h 81351"/>
                <a:gd name="connsiteX3" fmla="*/ 49079 w 65110"/>
                <a:gd name="connsiteY3" fmla="*/ 8068 h 81351"/>
                <a:gd name="connsiteX4" fmla="*/ 52116 w 65110"/>
                <a:gd name="connsiteY4" fmla="*/ 11068 h 81351"/>
                <a:gd name="connsiteX5" fmla="*/ 52116 w 65110"/>
                <a:gd name="connsiteY5" fmla="*/ 70218 h 81351"/>
                <a:gd name="connsiteX6" fmla="*/ 27724 w 65110"/>
                <a:gd name="connsiteY6" fmla="*/ 81285 h 81351"/>
                <a:gd name="connsiteX7" fmla="*/ 16111 w 65110"/>
                <a:gd name="connsiteY7" fmla="*/ 21667 h 81351"/>
                <a:gd name="connsiteX8" fmla="*/ 16111 w 65110"/>
                <a:gd name="connsiteY8" fmla="*/ 59697 h 81351"/>
                <a:gd name="connsiteX9" fmla="*/ 33181 w 65110"/>
                <a:gd name="connsiteY9" fmla="*/ 66033 h 81351"/>
                <a:gd name="connsiteX10" fmla="*/ 39490 w 65110"/>
                <a:gd name="connsiteY10" fmla="*/ 59697 h 81351"/>
                <a:gd name="connsiteX11" fmla="*/ 39490 w 65110"/>
                <a:gd name="connsiteY11" fmla="*/ 21667 h 81351"/>
                <a:gd name="connsiteX12" fmla="*/ 22267 w 65110"/>
                <a:gd name="connsiteY12" fmla="*/ 15518 h 81351"/>
                <a:gd name="connsiteX13" fmla="*/ 16111 w 65110"/>
                <a:gd name="connsiteY13" fmla="*/ 21667 h 81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110" h="81351">
                  <a:moveTo>
                    <a:pt x="27724" y="81285"/>
                  </a:moveTo>
                  <a:cubicBezTo>
                    <a:pt x="18215" y="81939"/>
                    <a:pt x="9021" y="77778"/>
                    <a:pt x="3253" y="70218"/>
                  </a:cubicBezTo>
                  <a:cubicBezTo>
                    <a:pt x="-7577" y="51982"/>
                    <a:pt x="-7577" y="29304"/>
                    <a:pt x="3253" y="11068"/>
                  </a:cubicBezTo>
                  <a:cubicBezTo>
                    <a:pt x="15098" y="-2422"/>
                    <a:pt x="35594" y="-3770"/>
                    <a:pt x="49079" y="8068"/>
                  </a:cubicBezTo>
                  <a:cubicBezTo>
                    <a:pt x="50168" y="9003"/>
                    <a:pt x="51180" y="10000"/>
                    <a:pt x="52116" y="11068"/>
                  </a:cubicBezTo>
                  <a:cubicBezTo>
                    <a:pt x="62950" y="29304"/>
                    <a:pt x="62950" y="51982"/>
                    <a:pt x="52116" y="70218"/>
                  </a:cubicBezTo>
                  <a:cubicBezTo>
                    <a:pt x="46351" y="77770"/>
                    <a:pt x="37234" y="81924"/>
                    <a:pt x="27724" y="81285"/>
                  </a:cubicBezTo>
                  <a:close/>
                  <a:moveTo>
                    <a:pt x="16111" y="21667"/>
                  </a:moveTo>
                  <a:cubicBezTo>
                    <a:pt x="11126" y="33855"/>
                    <a:pt x="11126" y="47509"/>
                    <a:pt x="16111" y="59697"/>
                  </a:cubicBezTo>
                  <a:cubicBezTo>
                    <a:pt x="19075" y="66150"/>
                    <a:pt x="26712" y="68987"/>
                    <a:pt x="33181" y="66033"/>
                  </a:cubicBezTo>
                  <a:cubicBezTo>
                    <a:pt x="35985" y="64747"/>
                    <a:pt x="38246" y="62503"/>
                    <a:pt x="39490" y="59697"/>
                  </a:cubicBezTo>
                  <a:cubicBezTo>
                    <a:pt x="44479" y="47509"/>
                    <a:pt x="44479" y="33855"/>
                    <a:pt x="39490" y="21667"/>
                  </a:cubicBezTo>
                  <a:cubicBezTo>
                    <a:pt x="36454" y="15214"/>
                    <a:pt x="28736" y="12455"/>
                    <a:pt x="22267" y="15518"/>
                  </a:cubicBezTo>
                  <a:cubicBezTo>
                    <a:pt x="19543" y="16796"/>
                    <a:pt x="17359" y="18970"/>
                    <a:pt x="16111" y="21667"/>
                  </a:cubicBezTo>
                  <a:close/>
                </a:path>
              </a:pathLst>
            </a:custGeom>
            <a:solidFill>
              <a:srgbClr val="6D6E71"/>
            </a:solidFill>
            <a:ln w="7792" cap="flat">
              <a:noFill/>
              <a:prstDash val="solid"/>
              <a:miter/>
            </a:ln>
          </p:spPr>
          <p:txBody>
            <a:bodyPr rtlCol="0" anchor="ctr"/>
            <a:lstStyle/>
            <a:p>
              <a:endParaRPr lang="en-US"/>
            </a:p>
          </p:txBody>
        </p:sp>
        <p:sp>
          <p:nvSpPr>
            <p:cNvPr id="348" name="Freeform: Shape 347">
              <a:extLst>
                <a:ext uri="{FF2B5EF4-FFF2-40B4-BE49-F238E27FC236}">
                  <a16:creationId xmlns:a16="http://schemas.microsoft.com/office/drawing/2014/main" id="{0B0E5D7B-DE28-4D31-9E56-D6382FB191EE}"/>
                </a:ext>
              </a:extLst>
            </p:cNvPr>
            <p:cNvSpPr/>
            <p:nvPr/>
          </p:nvSpPr>
          <p:spPr>
            <a:xfrm>
              <a:off x="13807386" y="4021131"/>
              <a:ext cx="19719" cy="19740"/>
            </a:xfrm>
            <a:custGeom>
              <a:avLst/>
              <a:gdLst>
                <a:gd name="connsiteX0" fmla="*/ -2062 w 19719"/>
                <a:gd name="connsiteY0" fmla="*/ 16923 h 19740"/>
                <a:gd name="connsiteX1" fmla="*/ -1830 w 19719"/>
                <a:gd name="connsiteY1" fmla="*/ 2817 h 19740"/>
                <a:gd name="connsiteX2" fmla="*/ 12044 w 19719"/>
                <a:gd name="connsiteY2" fmla="*/ 2817 h 19740"/>
                <a:gd name="connsiteX3" fmla="*/ 11808 w 19719"/>
                <a:gd name="connsiteY3" fmla="*/ 16923 h 19740"/>
                <a:gd name="connsiteX4" fmla="*/ -2062 w 19719"/>
                <a:gd name="connsiteY4" fmla="*/ 16923 h 197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19" h="19740">
                  <a:moveTo>
                    <a:pt x="-2062" y="16923"/>
                  </a:moveTo>
                  <a:cubicBezTo>
                    <a:pt x="-5883" y="12972"/>
                    <a:pt x="-5803" y="6659"/>
                    <a:pt x="-1830" y="2817"/>
                  </a:cubicBezTo>
                  <a:cubicBezTo>
                    <a:pt x="1990" y="-939"/>
                    <a:pt x="8147" y="-939"/>
                    <a:pt x="12044" y="2817"/>
                  </a:cubicBezTo>
                  <a:cubicBezTo>
                    <a:pt x="15861" y="6768"/>
                    <a:pt x="15784" y="13081"/>
                    <a:pt x="11808" y="16923"/>
                  </a:cubicBezTo>
                  <a:cubicBezTo>
                    <a:pt x="7991" y="20679"/>
                    <a:pt x="1834" y="20679"/>
                    <a:pt x="-2062" y="16923"/>
                  </a:cubicBezTo>
                  <a:close/>
                </a:path>
              </a:pathLst>
            </a:custGeom>
            <a:solidFill>
              <a:srgbClr val="6D6E71"/>
            </a:solidFill>
            <a:ln w="7792" cap="flat">
              <a:noFill/>
              <a:prstDash val="solid"/>
              <a:miter/>
            </a:ln>
          </p:spPr>
          <p:txBody>
            <a:bodyPr rtlCol="0" anchor="ctr"/>
            <a:lstStyle/>
            <a:p>
              <a:endParaRPr lang="en-US"/>
            </a:p>
          </p:txBody>
        </p:sp>
        <p:sp>
          <p:nvSpPr>
            <p:cNvPr id="349" name="Freeform: Shape 348">
              <a:extLst>
                <a:ext uri="{FF2B5EF4-FFF2-40B4-BE49-F238E27FC236}">
                  <a16:creationId xmlns:a16="http://schemas.microsoft.com/office/drawing/2014/main" id="{06733C45-B034-4D74-A943-5ACBBD1129BD}"/>
                </a:ext>
              </a:extLst>
            </p:cNvPr>
            <p:cNvSpPr/>
            <p:nvPr/>
          </p:nvSpPr>
          <p:spPr>
            <a:xfrm>
              <a:off x="13840732" y="3959573"/>
              <a:ext cx="60026" cy="81602"/>
            </a:xfrm>
            <a:custGeom>
              <a:avLst/>
              <a:gdLst>
                <a:gd name="connsiteX0" fmla="*/ 5583 w 60026"/>
                <a:gd name="connsiteY0" fmla="*/ 6160 h 81602"/>
                <a:gd name="connsiteX1" fmla="*/ 44549 w 60026"/>
                <a:gd name="connsiteY1" fmla="*/ 6160 h 81602"/>
                <a:gd name="connsiteX2" fmla="*/ 52342 w 60026"/>
                <a:gd name="connsiteY2" fmla="*/ 21747 h 81602"/>
                <a:gd name="connsiteX3" fmla="*/ 45405 w 60026"/>
                <a:gd name="connsiteY3" fmla="*/ 37333 h 81602"/>
                <a:gd name="connsiteX4" fmla="*/ 55146 w 60026"/>
                <a:gd name="connsiteY4" fmla="*/ 57128 h 81602"/>
                <a:gd name="connsiteX5" fmla="*/ 46889 w 60026"/>
                <a:gd name="connsiteY5" fmla="*/ 74507 h 81602"/>
                <a:gd name="connsiteX6" fmla="*/ 3402 w 60026"/>
                <a:gd name="connsiteY6" fmla="*/ 74507 h 81602"/>
                <a:gd name="connsiteX7" fmla="*/ -4859 w 60026"/>
                <a:gd name="connsiteY7" fmla="*/ 57128 h 81602"/>
                <a:gd name="connsiteX8" fmla="*/ 4883 w 60026"/>
                <a:gd name="connsiteY8" fmla="*/ 37333 h 81602"/>
                <a:gd name="connsiteX9" fmla="*/ -2210 w 60026"/>
                <a:gd name="connsiteY9" fmla="*/ 21747 h 81602"/>
                <a:gd name="connsiteX10" fmla="*/ 5583 w 60026"/>
                <a:gd name="connsiteY10" fmla="*/ 6160 h 81602"/>
                <a:gd name="connsiteX11" fmla="*/ 16493 w 60026"/>
                <a:gd name="connsiteY11" fmla="*/ 64064 h 81602"/>
                <a:gd name="connsiteX12" fmla="*/ 33639 w 60026"/>
                <a:gd name="connsiteY12" fmla="*/ 64064 h 81602"/>
                <a:gd name="connsiteX13" fmla="*/ 35587 w 60026"/>
                <a:gd name="connsiteY13" fmla="*/ 50426 h 81602"/>
                <a:gd name="connsiteX14" fmla="*/ 33639 w 60026"/>
                <a:gd name="connsiteY14" fmla="*/ 48477 h 81602"/>
                <a:gd name="connsiteX15" fmla="*/ 16337 w 60026"/>
                <a:gd name="connsiteY15" fmla="*/ 48477 h 81602"/>
                <a:gd name="connsiteX16" fmla="*/ 14388 w 60026"/>
                <a:gd name="connsiteY16" fmla="*/ 62115 h 81602"/>
                <a:gd name="connsiteX17" fmla="*/ 16337 w 60026"/>
                <a:gd name="connsiteY17" fmla="*/ 64064 h 81602"/>
                <a:gd name="connsiteX18" fmla="*/ 17585 w 60026"/>
                <a:gd name="connsiteY18" fmla="*/ 29696 h 81602"/>
                <a:gd name="connsiteX19" fmla="*/ 32547 w 60026"/>
                <a:gd name="connsiteY19" fmla="*/ 29696 h 81602"/>
                <a:gd name="connsiteX20" fmla="*/ 33639 w 60026"/>
                <a:gd name="connsiteY20" fmla="*/ 17406 h 81602"/>
                <a:gd name="connsiteX21" fmla="*/ 32547 w 60026"/>
                <a:gd name="connsiteY21" fmla="*/ 16292 h 81602"/>
                <a:gd name="connsiteX22" fmla="*/ 24754 w 60026"/>
                <a:gd name="connsiteY22" fmla="*/ 13564 h 81602"/>
                <a:gd name="connsiteX23" fmla="*/ 16961 w 60026"/>
                <a:gd name="connsiteY23" fmla="*/ 16292 h 81602"/>
                <a:gd name="connsiteX24" fmla="*/ 15868 w 60026"/>
                <a:gd name="connsiteY24" fmla="*/ 28582 h 81602"/>
                <a:gd name="connsiteX25" fmla="*/ 16961 w 60026"/>
                <a:gd name="connsiteY25" fmla="*/ 29696 h 81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0026" h="81602">
                  <a:moveTo>
                    <a:pt x="5583" y="6160"/>
                  </a:moveTo>
                  <a:cubicBezTo>
                    <a:pt x="17273" y="-2053"/>
                    <a:pt x="32859" y="-2053"/>
                    <a:pt x="44549" y="6160"/>
                  </a:cubicBezTo>
                  <a:cubicBezTo>
                    <a:pt x="49537" y="9769"/>
                    <a:pt x="52422" y="15590"/>
                    <a:pt x="52342" y="21747"/>
                  </a:cubicBezTo>
                  <a:cubicBezTo>
                    <a:pt x="52422" y="27701"/>
                    <a:pt x="49849" y="33390"/>
                    <a:pt x="45405" y="37333"/>
                  </a:cubicBezTo>
                  <a:cubicBezTo>
                    <a:pt x="51718" y="41884"/>
                    <a:pt x="55382" y="49319"/>
                    <a:pt x="55146" y="57128"/>
                  </a:cubicBezTo>
                  <a:cubicBezTo>
                    <a:pt x="55226" y="63885"/>
                    <a:pt x="52186" y="70298"/>
                    <a:pt x="46889" y="74507"/>
                  </a:cubicBezTo>
                  <a:cubicBezTo>
                    <a:pt x="33951" y="83968"/>
                    <a:pt x="16337" y="83968"/>
                    <a:pt x="3402" y="74507"/>
                  </a:cubicBezTo>
                  <a:cubicBezTo>
                    <a:pt x="-1898" y="70298"/>
                    <a:pt x="-4939" y="63885"/>
                    <a:pt x="-4859" y="57128"/>
                  </a:cubicBezTo>
                  <a:cubicBezTo>
                    <a:pt x="-5095" y="49319"/>
                    <a:pt x="-1510" y="41884"/>
                    <a:pt x="4883" y="37333"/>
                  </a:cubicBezTo>
                  <a:cubicBezTo>
                    <a:pt x="438" y="33374"/>
                    <a:pt x="-2130" y="27716"/>
                    <a:pt x="-2210" y="21747"/>
                  </a:cubicBezTo>
                  <a:cubicBezTo>
                    <a:pt x="-2366" y="15590"/>
                    <a:pt x="594" y="9761"/>
                    <a:pt x="5583" y="6160"/>
                  </a:cubicBezTo>
                  <a:close/>
                  <a:moveTo>
                    <a:pt x="16493" y="64064"/>
                  </a:moveTo>
                  <a:cubicBezTo>
                    <a:pt x="21637" y="67594"/>
                    <a:pt x="28494" y="67594"/>
                    <a:pt x="33639" y="64064"/>
                  </a:cubicBezTo>
                  <a:cubicBezTo>
                    <a:pt x="37924" y="60837"/>
                    <a:pt x="38784" y="54727"/>
                    <a:pt x="35587" y="50426"/>
                  </a:cubicBezTo>
                  <a:cubicBezTo>
                    <a:pt x="35043" y="49685"/>
                    <a:pt x="34339" y="49031"/>
                    <a:pt x="33639" y="48477"/>
                  </a:cubicBezTo>
                  <a:cubicBezTo>
                    <a:pt x="28418" y="44986"/>
                    <a:pt x="21561" y="44986"/>
                    <a:pt x="16337" y="48477"/>
                  </a:cubicBezTo>
                  <a:cubicBezTo>
                    <a:pt x="12052" y="51704"/>
                    <a:pt x="11196" y="57814"/>
                    <a:pt x="14388" y="62115"/>
                  </a:cubicBezTo>
                  <a:cubicBezTo>
                    <a:pt x="14936" y="62856"/>
                    <a:pt x="15636" y="63511"/>
                    <a:pt x="16337" y="64064"/>
                  </a:cubicBezTo>
                  <a:close/>
                  <a:moveTo>
                    <a:pt x="17585" y="29696"/>
                  </a:moveTo>
                  <a:cubicBezTo>
                    <a:pt x="21949" y="33218"/>
                    <a:pt x="28182" y="33218"/>
                    <a:pt x="32547" y="29696"/>
                  </a:cubicBezTo>
                  <a:cubicBezTo>
                    <a:pt x="36288" y="26610"/>
                    <a:pt x="36756" y="21100"/>
                    <a:pt x="33639" y="17406"/>
                  </a:cubicBezTo>
                  <a:cubicBezTo>
                    <a:pt x="33327" y="17001"/>
                    <a:pt x="32939" y="16627"/>
                    <a:pt x="32547" y="16292"/>
                  </a:cubicBezTo>
                  <a:cubicBezTo>
                    <a:pt x="30367" y="14429"/>
                    <a:pt x="27638" y="13447"/>
                    <a:pt x="24754" y="13564"/>
                  </a:cubicBezTo>
                  <a:cubicBezTo>
                    <a:pt x="21869" y="13463"/>
                    <a:pt x="19145" y="14437"/>
                    <a:pt x="16961" y="16292"/>
                  </a:cubicBezTo>
                  <a:cubicBezTo>
                    <a:pt x="13220" y="19378"/>
                    <a:pt x="12752" y="24888"/>
                    <a:pt x="15868" y="28582"/>
                  </a:cubicBezTo>
                  <a:cubicBezTo>
                    <a:pt x="16181" y="28987"/>
                    <a:pt x="16572" y="29361"/>
                    <a:pt x="16961" y="29696"/>
                  </a:cubicBezTo>
                  <a:close/>
                </a:path>
              </a:pathLst>
            </a:custGeom>
            <a:solidFill>
              <a:srgbClr val="6D6E71"/>
            </a:solidFill>
            <a:ln w="7792" cap="flat">
              <a:noFill/>
              <a:prstDash val="solid"/>
              <a:miter/>
            </a:ln>
          </p:spPr>
          <p:txBody>
            <a:bodyPr rtlCol="0" anchor="ctr"/>
            <a:lstStyle/>
            <a:p>
              <a:endParaRPr lang="en-US"/>
            </a:p>
          </p:txBody>
        </p:sp>
        <p:sp>
          <p:nvSpPr>
            <p:cNvPr id="350" name="Freeform: Shape 349">
              <a:extLst>
                <a:ext uri="{FF2B5EF4-FFF2-40B4-BE49-F238E27FC236}">
                  <a16:creationId xmlns:a16="http://schemas.microsoft.com/office/drawing/2014/main" id="{FE975355-DF1B-4B78-9355-E1E8A0A8387C}"/>
                </a:ext>
              </a:extLst>
            </p:cNvPr>
            <p:cNvSpPr/>
            <p:nvPr/>
          </p:nvSpPr>
          <p:spPr>
            <a:xfrm>
              <a:off x="13915008" y="3961369"/>
              <a:ext cx="77468" cy="79501"/>
            </a:xfrm>
            <a:custGeom>
              <a:avLst/>
              <a:gdLst>
                <a:gd name="connsiteX0" fmla="*/ 28334 w 77468"/>
                <a:gd name="connsiteY0" fmla="*/ 17768 h 79501"/>
                <a:gd name="connsiteX1" fmla="*/ 23577 w 77468"/>
                <a:gd name="connsiteY1" fmla="*/ 28991 h 79501"/>
                <a:gd name="connsiteX2" fmla="*/ 11731 w 77468"/>
                <a:gd name="connsiteY2" fmla="*/ 33511 h 79501"/>
                <a:gd name="connsiteX3" fmla="*/ -191 w 77468"/>
                <a:gd name="connsiteY3" fmla="*/ 28913 h 79501"/>
                <a:gd name="connsiteX4" fmla="*/ -4867 w 77468"/>
                <a:gd name="connsiteY4" fmla="*/ 17690 h 79501"/>
                <a:gd name="connsiteX5" fmla="*/ -191 w 77468"/>
                <a:gd name="connsiteY5" fmla="*/ 6546 h 79501"/>
                <a:gd name="connsiteX6" fmla="*/ 11731 w 77468"/>
                <a:gd name="connsiteY6" fmla="*/ 1870 h 79501"/>
                <a:gd name="connsiteX7" fmla="*/ 23577 w 77468"/>
                <a:gd name="connsiteY7" fmla="*/ 6546 h 79501"/>
                <a:gd name="connsiteX8" fmla="*/ 28334 w 77468"/>
                <a:gd name="connsiteY8" fmla="*/ 17768 h 79501"/>
                <a:gd name="connsiteX9" fmla="*/ 71508 w 77468"/>
                <a:gd name="connsiteY9" fmla="*/ 0 h 79501"/>
                <a:gd name="connsiteX10" fmla="*/ 15164 w 77468"/>
                <a:gd name="connsiteY10" fmla="*/ 78633 h 79501"/>
                <a:gd name="connsiteX11" fmla="*/ -4243 w 77468"/>
                <a:gd name="connsiteY11" fmla="*/ 78633 h 79501"/>
                <a:gd name="connsiteX12" fmla="*/ 52257 w 77468"/>
                <a:gd name="connsiteY12" fmla="*/ 0 h 79501"/>
                <a:gd name="connsiteX13" fmla="*/ 8303 w 77468"/>
                <a:gd name="connsiteY13" fmla="*/ 21743 h 79501"/>
                <a:gd name="connsiteX14" fmla="*/ 14460 w 77468"/>
                <a:gd name="connsiteY14" fmla="*/ 22296 h 79501"/>
                <a:gd name="connsiteX15" fmla="*/ 15008 w 77468"/>
                <a:gd name="connsiteY15" fmla="*/ 21743 h 79501"/>
                <a:gd name="connsiteX16" fmla="*/ 16408 w 77468"/>
                <a:gd name="connsiteY16" fmla="*/ 17768 h 79501"/>
                <a:gd name="connsiteX17" fmla="*/ 15008 w 77468"/>
                <a:gd name="connsiteY17" fmla="*/ 13638 h 79501"/>
                <a:gd name="connsiteX18" fmla="*/ 11731 w 77468"/>
                <a:gd name="connsiteY18" fmla="*/ 12002 h 79501"/>
                <a:gd name="connsiteX19" fmla="*/ 8383 w 77468"/>
                <a:gd name="connsiteY19" fmla="*/ 13638 h 79501"/>
                <a:gd name="connsiteX20" fmla="*/ 7058 w 77468"/>
                <a:gd name="connsiteY20" fmla="*/ 17768 h 79501"/>
                <a:gd name="connsiteX21" fmla="*/ 8303 w 77468"/>
                <a:gd name="connsiteY21" fmla="*/ 21743 h 79501"/>
                <a:gd name="connsiteX22" fmla="*/ 72596 w 77468"/>
                <a:gd name="connsiteY22" fmla="*/ 63748 h 79501"/>
                <a:gd name="connsiteX23" fmla="*/ 67924 w 77468"/>
                <a:gd name="connsiteY23" fmla="*/ 74970 h 79501"/>
                <a:gd name="connsiteX24" fmla="*/ 56078 w 77468"/>
                <a:gd name="connsiteY24" fmla="*/ 79491 h 79501"/>
                <a:gd name="connsiteX25" fmla="*/ 44152 w 77468"/>
                <a:gd name="connsiteY25" fmla="*/ 74893 h 79501"/>
                <a:gd name="connsiteX26" fmla="*/ 43840 w 77468"/>
                <a:gd name="connsiteY26" fmla="*/ 52853 h 79501"/>
                <a:gd name="connsiteX27" fmla="*/ 44152 w 77468"/>
                <a:gd name="connsiteY27" fmla="*/ 52526 h 79501"/>
                <a:gd name="connsiteX28" fmla="*/ 67924 w 77468"/>
                <a:gd name="connsiteY28" fmla="*/ 52526 h 79501"/>
                <a:gd name="connsiteX29" fmla="*/ 72596 w 77468"/>
                <a:gd name="connsiteY29" fmla="*/ 63748 h 79501"/>
                <a:gd name="connsiteX30" fmla="*/ 52645 w 77468"/>
                <a:gd name="connsiteY30" fmla="*/ 67801 h 79501"/>
                <a:gd name="connsiteX31" fmla="*/ 55998 w 77468"/>
                <a:gd name="connsiteY31" fmla="*/ 69282 h 79501"/>
                <a:gd name="connsiteX32" fmla="*/ 59350 w 77468"/>
                <a:gd name="connsiteY32" fmla="*/ 67801 h 79501"/>
                <a:gd name="connsiteX33" fmla="*/ 60675 w 77468"/>
                <a:gd name="connsiteY33" fmla="*/ 63748 h 79501"/>
                <a:gd name="connsiteX34" fmla="*/ 59350 w 77468"/>
                <a:gd name="connsiteY34" fmla="*/ 59696 h 79501"/>
                <a:gd name="connsiteX35" fmla="*/ 56078 w 77468"/>
                <a:gd name="connsiteY35" fmla="*/ 58059 h 79501"/>
                <a:gd name="connsiteX36" fmla="*/ 52725 w 77468"/>
                <a:gd name="connsiteY36" fmla="*/ 59696 h 79501"/>
                <a:gd name="connsiteX37" fmla="*/ 51401 w 77468"/>
                <a:gd name="connsiteY37" fmla="*/ 63748 h 79501"/>
                <a:gd name="connsiteX38" fmla="*/ 52569 w 77468"/>
                <a:gd name="connsiteY38" fmla="*/ 67801 h 79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7468" h="79501">
                  <a:moveTo>
                    <a:pt x="28334" y="17768"/>
                  </a:moveTo>
                  <a:cubicBezTo>
                    <a:pt x="28410" y="22008"/>
                    <a:pt x="26697" y="26084"/>
                    <a:pt x="23577" y="28991"/>
                  </a:cubicBezTo>
                  <a:cubicBezTo>
                    <a:pt x="20384" y="32038"/>
                    <a:pt x="16096" y="33667"/>
                    <a:pt x="11731" y="33511"/>
                  </a:cubicBezTo>
                  <a:cubicBezTo>
                    <a:pt x="7290" y="33620"/>
                    <a:pt x="3006" y="31968"/>
                    <a:pt x="-191" y="28913"/>
                  </a:cubicBezTo>
                  <a:cubicBezTo>
                    <a:pt x="-3231" y="25959"/>
                    <a:pt x="-4867" y="21907"/>
                    <a:pt x="-4867" y="17690"/>
                  </a:cubicBezTo>
                  <a:cubicBezTo>
                    <a:pt x="-4943" y="13482"/>
                    <a:pt x="-3231" y="9445"/>
                    <a:pt x="-191" y="6546"/>
                  </a:cubicBezTo>
                  <a:cubicBezTo>
                    <a:pt x="3006" y="3429"/>
                    <a:pt x="7290" y="1746"/>
                    <a:pt x="11731" y="1870"/>
                  </a:cubicBezTo>
                  <a:cubicBezTo>
                    <a:pt x="16176" y="1738"/>
                    <a:pt x="20461" y="3429"/>
                    <a:pt x="23577" y="6546"/>
                  </a:cubicBezTo>
                  <a:cubicBezTo>
                    <a:pt x="26697" y="9453"/>
                    <a:pt x="28410" y="13529"/>
                    <a:pt x="28334" y="17768"/>
                  </a:cubicBezTo>
                  <a:close/>
                  <a:moveTo>
                    <a:pt x="71508" y="0"/>
                  </a:moveTo>
                  <a:lnTo>
                    <a:pt x="15164" y="78633"/>
                  </a:lnTo>
                  <a:lnTo>
                    <a:pt x="-4243" y="78633"/>
                  </a:lnTo>
                  <a:lnTo>
                    <a:pt x="52257" y="0"/>
                  </a:lnTo>
                  <a:close/>
                  <a:moveTo>
                    <a:pt x="8303" y="21743"/>
                  </a:moveTo>
                  <a:cubicBezTo>
                    <a:pt x="9863" y="23590"/>
                    <a:pt x="12591" y="23839"/>
                    <a:pt x="14460" y="22296"/>
                  </a:cubicBezTo>
                  <a:cubicBezTo>
                    <a:pt x="14616" y="22133"/>
                    <a:pt x="14852" y="21946"/>
                    <a:pt x="15008" y="21743"/>
                  </a:cubicBezTo>
                  <a:cubicBezTo>
                    <a:pt x="15940" y="20652"/>
                    <a:pt x="16488" y="19226"/>
                    <a:pt x="16408" y="17768"/>
                  </a:cubicBezTo>
                  <a:cubicBezTo>
                    <a:pt x="16488" y="16264"/>
                    <a:pt x="15940" y="14799"/>
                    <a:pt x="15008" y="13638"/>
                  </a:cubicBezTo>
                  <a:cubicBezTo>
                    <a:pt x="14227" y="12594"/>
                    <a:pt x="13059" y="11986"/>
                    <a:pt x="11731" y="12002"/>
                  </a:cubicBezTo>
                  <a:cubicBezTo>
                    <a:pt x="10407" y="11994"/>
                    <a:pt x="9163" y="12602"/>
                    <a:pt x="8383" y="13638"/>
                  </a:cubicBezTo>
                  <a:cubicBezTo>
                    <a:pt x="7447" y="14823"/>
                    <a:pt x="6978" y="16280"/>
                    <a:pt x="7058" y="17768"/>
                  </a:cubicBezTo>
                  <a:cubicBezTo>
                    <a:pt x="6978" y="19202"/>
                    <a:pt x="7447" y="20613"/>
                    <a:pt x="8303" y="21743"/>
                  </a:cubicBezTo>
                  <a:close/>
                  <a:moveTo>
                    <a:pt x="72596" y="63748"/>
                  </a:moveTo>
                  <a:cubicBezTo>
                    <a:pt x="72676" y="67980"/>
                    <a:pt x="70960" y="72056"/>
                    <a:pt x="67924" y="74970"/>
                  </a:cubicBezTo>
                  <a:cubicBezTo>
                    <a:pt x="64727" y="78002"/>
                    <a:pt x="60439" y="79631"/>
                    <a:pt x="56078" y="79491"/>
                  </a:cubicBezTo>
                  <a:cubicBezTo>
                    <a:pt x="51633" y="79654"/>
                    <a:pt x="47349" y="77994"/>
                    <a:pt x="44152" y="74893"/>
                  </a:cubicBezTo>
                  <a:cubicBezTo>
                    <a:pt x="37995" y="68900"/>
                    <a:pt x="37839" y="59026"/>
                    <a:pt x="43840" y="52853"/>
                  </a:cubicBezTo>
                  <a:cubicBezTo>
                    <a:pt x="43920" y="52744"/>
                    <a:pt x="44076" y="52635"/>
                    <a:pt x="44152" y="52526"/>
                  </a:cubicBezTo>
                  <a:cubicBezTo>
                    <a:pt x="50933" y="46409"/>
                    <a:pt x="61143" y="46409"/>
                    <a:pt x="67924" y="52526"/>
                  </a:cubicBezTo>
                  <a:cubicBezTo>
                    <a:pt x="70960" y="55480"/>
                    <a:pt x="72596" y="59532"/>
                    <a:pt x="72596" y="63748"/>
                  </a:cubicBezTo>
                  <a:close/>
                  <a:moveTo>
                    <a:pt x="52645" y="67801"/>
                  </a:moveTo>
                  <a:cubicBezTo>
                    <a:pt x="53505" y="68790"/>
                    <a:pt x="54674" y="69336"/>
                    <a:pt x="55998" y="69282"/>
                  </a:cubicBezTo>
                  <a:cubicBezTo>
                    <a:pt x="57246" y="69305"/>
                    <a:pt x="58490" y="68759"/>
                    <a:pt x="59350" y="67801"/>
                  </a:cubicBezTo>
                  <a:cubicBezTo>
                    <a:pt x="60286" y="66671"/>
                    <a:pt x="60751" y="65221"/>
                    <a:pt x="60675" y="63748"/>
                  </a:cubicBezTo>
                  <a:cubicBezTo>
                    <a:pt x="60751" y="62283"/>
                    <a:pt x="60286" y="60834"/>
                    <a:pt x="59350" y="59696"/>
                  </a:cubicBezTo>
                  <a:cubicBezTo>
                    <a:pt x="58570" y="58683"/>
                    <a:pt x="57322" y="58075"/>
                    <a:pt x="56078" y="58059"/>
                  </a:cubicBezTo>
                  <a:cubicBezTo>
                    <a:pt x="54750" y="58044"/>
                    <a:pt x="53505" y="58651"/>
                    <a:pt x="52725" y="59696"/>
                  </a:cubicBezTo>
                  <a:cubicBezTo>
                    <a:pt x="51789" y="60834"/>
                    <a:pt x="51321" y="62283"/>
                    <a:pt x="51401" y="63748"/>
                  </a:cubicBezTo>
                  <a:cubicBezTo>
                    <a:pt x="51321" y="65198"/>
                    <a:pt x="51713" y="66639"/>
                    <a:pt x="52569" y="67801"/>
                  </a:cubicBezTo>
                  <a:close/>
                </a:path>
              </a:pathLst>
            </a:custGeom>
            <a:solidFill>
              <a:srgbClr val="6D6E71"/>
            </a:solidFill>
            <a:ln w="7792" cap="flat">
              <a:noFill/>
              <a:prstDash val="solid"/>
              <a:miter/>
            </a:ln>
          </p:spPr>
          <p:txBody>
            <a:bodyPr rtlCol="0" anchor="ctr"/>
            <a:lstStyle/>
            <a:p>
              <a:endParaRPr lang="en-US"/>
            </a:p>
          </p:txBody>
        </p:sp>
        <p:sp>
          <p:nvSpPr>
            <p:cNvPr id="351" name="Freeform: Shape 350">
              <a:extLst>
                <a:ext uri="{FF2B5EF4-FFF2-40B4-BE49-F238E27FC236}">
                  <a16:creationId xmlns:a16="http://schemas.microsoft.com/office/drawing/2014/main" id="{5DCBC9A6-EF56-44D3-8FC7-00AB809F4369}"/>
                </a:ext>
              </a:extLst>
            </p:cNvPr>
            <p:cNvSpPr/>
            <p:nvPr/>
          </p:nvSpPr>
          <p:spPr>
            <a:xfrm>
              <a:off x="14084044" y="4171707"/>
              <a:ext cx="31876" cy="78633"/>
            </a:xfrm>
            <a:custGeom>
              <a:avLst/>
              <a:gdLst>
                <a:gd name="connsiteX0" fmla="*/ -4870 w 31876"/>
                <a:gd name="connsiteY0" fmla="*/ 0 h 78633"/>
                <a:gd name="connsiteX1" fmla="*/ 27007 w 31876"/>
                <a:gd name="connsiteY1" fmla="*/ 0 h 78633"/>
                <a:gd name="connsiteX2" fmla="*/ 27007 w 31876"/>
                <a:gd name="connsiteY2" fmla="*/ 78633 h 78633"/>
                <a:gd name="connsiteX3" fmla="*/ 10096 w 31876"/>
                <a:gd name="connsiteY3" fmla="*/ 78633 h 78633"/>
                <a:gd name="connsiteX4" fmla="*/ 10096 w 31876"/>
                <a:gd name="connsiteY4" fmla="*/ 14963 h 78633"/>
                <a:gd name="connsiteX5" fmla="*/ -4870 w 31876"/>
                <a:gd name="connsiteY5" fmla="*/ 14963 h 78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76" h="78633">
                  <a:moveTo>
                    <a:pt x="-4870" y="0"/>
                  </a:moveTo>
                  <a:lnTo>
                    <a:pt x="27007" y="0"/>
                  </a:lnTo>
                  <a:lnTo>
                    <a:pt x="27007" y="78633"/>
                  </a:lnTo>
                  <a:lnTo>
                    <a:pt x="10096" y="78633"/>
                  </a:lnTo>
                  <a:lnTo>
                    <a:pt x="10096" y="14963"/>
                  </a:lnTo>
                  <a:lnTo>
                    <a:pt x="-4870" y="14963"/>
                  </a:lnTo>
                  <a:close/>
                </a:path>
              </a:pathLst>
            </a:custGeom>
            <a:solidFill>
              <a:srgbClr val="6D6E71"/>
            </a:solidFill>
            <a:ln w="7792" cap="flat">
              <a:noFill/>
              <a:prstDash val="solid"/>
              <a:miter/>
            </a:ln>
          </p:spPr>
          <p:txBody>
            <a:bodyPr rtlCol="0" anchor="ctr"/>
            <a:lstStyle/>
            <a:p>
              <a:endParaRPr lang="en-US"/>
            </a:p>
          </p:txBody>
        </p:sp>
        <p:sp>
          <p:nvSpPr>
            <p:cNvPr id="352" name="Freeform: Shape 351">
              <a:extLst>
                <a:ext uri="{FF2B5EF4-FFF2-40B4-BE49-F238E27FC236}">
                  <a16:creationId xmlns:a16="http://schemas.microsoft.com/office/drawing/2014/main" id="{D3D18D6F-E3BE-4D03-993C-93BCCB1BA92E}"/>
                </a:ext>
              </a:extLst>
            </p:cNvPr>
            <p:cNvSpPr/>
            <p:nvPr/>
          </p:nvSpPr>
          <p:spPr>
            <a:xfrm>
              <a:off x="14132789" y="4169909"/>
              <a:ext cx="58514" cy="81382"/>
            </a:xfrm>
            <a:custGeom>
              <a:avLst/>
              <a:gdLst>
                <a:gd name="connsiteX0" fmla="*/ 28058 w 58514"/>
                <a:gd name="connsiteY0" fmla="*/ 15124 h 81382"/>
                <a:gd name="connsiteX1" fmla="*/ 16760 w 58514"/>
                <a:gd name="connsiteY1" fmla="*/ 20034 h 81382"/>
                <a:gd name="connsiteX2" fmla="*/ 11851 w 58514"/>
                <a:gd name="connsiteY2" fmla="*/ 33282 h 81382"/>
                <a:gd name="connsiteX3" fmla="*/ 27437 w 58514"/>
                <a:gd name="connsiteY3" fmla="*/ 28606 h 81382"/>
                <a:gd name="connsiteX4" fmla="*/ 45828 w 58514"/>
                <a:gd name="connsiteY4" fmla="*/ 35776 h 81382"/>
                <a:gd name="connsiteX5" fmla="*/ 53621 w 58514"/>
                <a:gd name="connsiteY5" fmla="*/ 54947 h 81382"/>
                <a:gd name="connsiteX6" fmla="*/ 45828 w 58514"/>
                <a:gd name="connsiteY6" fmla="*/ 74197 h 81382"/>
                <a:gd name="connsiteX7" fmla="*/ 25877 w 58514"/>
                <a:gd name="connsiteY7" fmla="*/ 81366 h 81382"/>
                <a:gd name="connsiteX8" fmla="*/ 11383 w 58514"/>
                <a:gd name="connsiteY8" fmla="*/ 78171 h 81382"/>
                <a:gd name="connsiteX9" fmla="*/ 1953 w 58514"/>
                <a:gd name="connsiteY9" fmla="*/ 69209 h 81382"/>
                <a:gd name="connsiteX10" fmla="*/ -4828 w 58514"/>
                <a:gd name="connsiteY10" fmla="*/ 41309 h 81382"/>
                <a:gd name="connsiteX11" fmla="*/ -2179 w 58514"/>
                <a:gd name="connsiteY11" fmla="*/ 22372 h 81382"/>
                <a:gd name="connsiteX12" fmla="*/ 5070 w 58514"/>
                <a:gd name="connsiteY12" fmla="*/ 9435 h 81382"/>
                <a:gd name="connsiteX13" fmla="*/ 27357 w 58514"/>
                <a:gd name="connsiteY13" fmla="*/ 6 h 81382"/>
                <a:gd name="connsiteX14" fmla="*/ 45592 w 58514"/>
                <a:gd name="connsiteY14" fmla="*/ 4993 h 81382"/>
                <a:gd name="connsiteX15" fmla="*/ 51517 w 58514"/>
                <a:gd name="connsiteY15" fmla="*/ 9280 h 81382"/>
                <a:gd name="connsiteX16" fmla="*/ 43180 w 58514"/>
                <a:gd name="connsiteY16" fmla="*/ 21593 h 81382"/>
                <a:gd name="connsiteX17" fmla="*/ 41231 w 58514"/>
                <a:gd name="connsiteY17" fmla="*/ 19800 h 81382"/>
                <a:gd name="connsiteX18" fmla="*/ 36087 w 58514"/>
                <a:gd name="connsiteY18" fmla="*/ 16917 h 81382"/>
                <a:gd name="connsiteX19" fmla="*/ 28058 w 58514"/>
                <a:gd name="connsiteY19" fmla="*/ 15124 h 81382"/>
                <a:gd name="connsiteX20" fmla="*/ 25721 w 58514"/>
                <a:gd name="connsiteY20" fmla="*/ 43414 h 81382"/>
                <a:gd name="connsiteX21" fmla="*/ 16992 w 58514"/>
                <a:gd name="connsiteY21" fmla="*/ 46531 h 81382"/>
                <a:gd name="connsiteX22" fmla="*/ 13407 w 58514"/>
                <a:gd name="connsiteY22" fmla="*/ 54324 h 81382"/>
                <a:gd name="connsiteX23" fmla="*/ 16836 w 58514"/>
                <a:gd name="connsiteY23" fmla="*/ 62819 h 81382"/>
                <a:gd name="connsiteX24" fmla="*/ 25253 w 58514"/>
                <a:gd name="connsiteY24" fmla="*/ 66403 h 81382"/>
                <a:gd name="connsiteX25" fmla="*/ 33670 w 58514"/>
                <a:gd name="connsiteY25" fmla="*/ 63208 h 81382"/>
                <a:gd name="connsiteX26" fmla="*/ 37099 w 58514"/>
                <a:gd name="connsiteY26" fmla="*/ 55415 h 81382"/>
                <a:gd name="connsiteX27" fmla="*/ 34058 w 58514"/>
                <a:gd name="connsiteY27" fmla="*/ 46998 h 81382"/>
                <a:gd name="connsiteX28" fmla="*/ 25721 w 58514"/>
                <a:gd name="connsiteY28" fmla="*/ 43414 h 81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514" h="81382">
                  <a:moveTo>
                    <a:pt x="28058" y="15124"/>
                  </a:moveTo>
                  <a:cubicBezTo>
                    <a:pt x="23697" y="14867"/>
                    <a:pt x="19564" y="16691"/>
                    <a:pt x="16760" y="20034"/>
                  </a:cubicBezTo>
                  <a:cubicBezTo>
                    <a:pt x="13875" y="23876"/>
                    <a:pt x="12159" y="28482"/>
                    <a:pt x="11851" y="33282"/>
                  </a:cubicBezTo>
                  <a:cubicBezTo>
                    <a:pt x="16448" y="30243"/>
                    <a:pt x="21901" y="28614"/>
                    <a:pt x="27437" y="28606"/>
                  </a:cubicBezTo>
                  <a:cubicBezTo>
                    <a:pt x="34294" y="28412"/>
                    <a:pt x="40919" y="30999"/>
                    <a:pt x="45828" y="35776"/>
                  </a:cubicBezTo>
                  <a:cubicBezTo>
                    <a:pt x="50973" y="40795"/>
                    <a:pt x="53853" y="47747"/>
                    <a:pt x="53621" y="54947"/>
                  </a:cubicBezTo>
                  <a:cubicBezTo>
                    <a:pt x="53933" y="62195"/>
                    <a:pt x="51125" y="69232"/>
                    <a:pt x="45828" y="74197"/>
                  </a:cubicBezTo>
                  <a:cubicBezTo>
                    <a:pt x="40295" y="79044"/>
                    <a:pt x="33202" y="81608"/>
                    <a:pt x="25877" y="81366"/>
                  </a:cubicBezTo>
                  <a:cubicBezTo>
                    <a:pt x="20888" y="81483"/>
                    <a:pt x="15904" y="80384"/>
                    <a:pt x="11383" y="78171"/>
                  </a:cubicBezTo>
                  <a:cubicBezTo>
                    <a:pt x="7486" y="76137"/>
                    <a:pt x="4214" y="73028"/>
                    <a:pt x="1953" y="69209"/>
                  </a:cubicBezTo>
                  <a:cubicBezTo>
                    <a:pt x="-2879" y="60715"/>
                    <a:pt x="-5219" y="51059"/>
                    <a:pt x="-4828" y="41309"/>
                  </a:cubicBezTo>
                  <a:cubicBezTo>
                    <a:pt x="-4984" y="34896"/>
                    <a:pt x="-4047" y="28505"/>
                    <a:pt x="-2179" y="22372"/>
                  </a:cubicBezTo>
                  <a:cubicBezTo>
                    <a:pt x="-855" y="17548"/>
                    <a:pt x="1641" y="13114"/>
                    <a:pt x="5070" y="9435"/>
                  </a:cubicBezTo>
                  <a:cubicBezTo>
                    <a:pt x="10835" y="3271"/>
                    <a:pt x="18940" y="-158"/>
                    <a:pt x="27357" y="6"/>
                  </a:cubicBezTo>
                  <a:cubicBezTo>
                    <a:pt x="33746" y="83"/>
                    <a:pt x="40059" y="1798"/>
                    <a:pt x="45592" y="4993"/>
                  </a:cubicBezTo>
                  <a:cubicBezTo>
                    <a:pt x="47697" y="6279"/>
                    <a:pt x="49645" y="7713"/>
                    <a:pt x="51517" y="9280"/>
                  </a:cubicBezTo>
                  <a:lnTo>
                    <a:pt x="43180" y="21593"/>
                  </a:lnTo>
                  <a:lnTo>
                    <a:pt x="41231" y="19800"/>
                  </a:lnTo>
                  <a:cubicBezTo>
                    <a:pt x="39671" y="18647"/>
                    <a:pt x="37879" y="17681"/>
                    <a:pt x="36087" y="16917"/>
                  </a:cubicBezTo>
                  <a:cubicBezTo>
                    <a:pt x="33590" y="15646"/>
                    <a:pt x="30866" y="15031"/>
                    <a:pt x="28058" y="15124"/>
                  </a:cubicBezTo>
                  <a:close/>
                  <a:moveTo>
                    <a:pt x="25721" y="43414"/>
                  </a:moveTo>
                  <a:cubicBezTo>
                    <a:pt x="22525" y="43344"/>
                    <a:pt x="19408" y="44458"/>
                    <a:pt x="16992" y="46531"/>
                  </a:cubicBezTo>
                  <a:cubicBezTo>
                    <a:pt x="14732" y="48487"/>
                    <a:pt x="13407" y="51331"/>
                    <a:pt x="13407" y="54324"/>
                  </a:cubicBezTo>
                  <a:cubicBezTo>
                    <a:pt x="13331" y="57504"/>
                    <a:pt x="14576" y="60566"/>
                    <a:pt x="16836" y="62819"/>
                  </a:cubicBezTo>
                  <a:cubicBezTo>
                    <a:pt x="19020" y="65180"/>
                    <a:pt x="22057" y="66489"/>
                    <a:pt x="25253" y="66403"/>
                  </a:cubicBezTo>
                  <a:cubicBezTo>
                    <a:pt x="28370" y="66481"/>
                    <a:pt x="31410" y="65336"/>
                    <a:pt x="33670" y="63208"/>
                  </a:cubicBezTo>
                  <a:cubicBezTo>
                    <a:pt x="35851" y="61213"/>
                    <a:pt x="37099" y="58376"/>
                    <a:pt x="37099" y="55415"/>
                  </a:cubicBezTo>
                  <a:cubicBezTo>
                    <a:pt x="37179" y="52329"/>
                    <a:pt x="36087" y="49313"/>
                    <a:pt x="34058" y="46998"/>
                  </a:cubicBezTo>
                  <a:cubicBezTo>
                    <a:pt x="31954" y="44606"/>
                    <a:pt x="28918" y="43289"/>
                    <a:pt x="25721" y="43414"/>
                  </a:cubicBezTo>
                  <a:close/>
                </a:path>
              </a:pathLst>
            </a:custGeom>
            <a:solidFill>
              <a:srgbClr val="6D6E71"/>
            </a:solidFill>
            <a:ln w="7792" cap="flat">
              <a:noFill/>
              <a:prstDash val="solid"/>
              <a:miter/>
            </a:ln>
          </p:spPr>
          <p:txBody>
            <a:bodyPr rtlCol="0" anchor="ctr"/>
            <a:lstStyle/>
            <a:p>
              <a:endParaRPr lang="en-US"/>
            </a:p>
          </p:txBody>
        </p:sp>
        <p:sp>
          <p:nvSpPr>
            <p:cNvPr id="353" name="Freeform: Shape 352">
              <a:extLst>
                <a:ext uri="{FF2B5EF4-FFF2-40B4-BE49-F238E27FC236}">
                  <a16:creationId xmlns:a16="http://schemas.microsoft.com/office/drawing/2014/main" id="{5EC8E758-F3C6-4DFB-A556-B63038AAF21A}"/>
                </a:ext>
              </a:extLst>
            </p:cNvPr>
            <p:cNvSpPr/>
            <p:nvPr/>
          </p:nvSpPr>
          <p:spPr>
            <a:xfrm>
              <a:off x="14203913" y="4231172"/>
              <a:ext cx="20128" cy="20105"/>
            </a:xfrm>
            <a:custGeom>
              <a:avLst/>
              <a:gdLst>
                <a:gd name="connsiteX0" fmla="*/ -1840 w 20128"/>
                <a:gd name="connsiteY0" fmla="*/ 17220 h 20105"/>
                <a:gd name="connsiteX1" fmla="*/ -1996 w 20128"/>
                <a:gd name="connsiteY1" fmla="*/ 3006 h 20105"/>
                <a:gd name="connsiteX2" fmla="*/ 12266 w 20128"/>
                <a:gd name="connsiteY2" fmla="*/ 2881 h 20105"/>
                <a:gd name="connsiteX3" fmla="*/ 12346 w 20128"/>
                <a:gd name="connsiteY3" fmla="*/ 17096 h 20105"/>
                <a:gd name="connsiteX4" fmla="*/ 5177 w 20128"/>
                <a:gd name="connsiteY4" fmla="*/ 20104 h 20105"/>
                <a:gd name="connsiteX5" fmla="*/ -1840 w 20128"/>
                <a:gd name="connsiteY5" fmla="*/ 17220 h 20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28" h="20105">
                  <a:moveTo>
                    <a:pt x="-1840" y="17220"/>
                  </a:moveTo>
                  <a:cubicBezTo>
                    <a:pt x="-5813" y="13332"/>
                    <a:pt x="-5893" y="6965"/>
                    <a:pt x="-1996" y="3006"/>
                  </a:cubicBezTo>
                  <a:cubicBezTo>
                    <a:pt x="1900" y="-953"/>
                    <a:pt x="8293" y="-1008"/>
                    <a:pt x="12266" y="2881"/>
                  </a:cubicBezTo>
                  <a:cubicBezTo>
                    <a:pt x="16243" y="6770"/>
                    <a:pt x="16243" y="13137"/>
                    <a:pt x="12346" y="17096"/>
                  </a:cubicBezTo>
                  <a:cubicBezTo>
                    <a:pt x="10474" y="19028"/>
                    <a:pt x="7901" y="20112"/>
                    <a:pt x="5177" y="20104"/>
                  </a:cubicBezTo>
                  <a:cubicBezTo>
                    <a:pt x="2525" y="20151"/>
                    <a:pt x="32" y="19106"/>
                    <a:pt x="-1840" y="17220"/>
                  </a:cubicBezTo>
                  <a:close/>
                </a:path>
              </a:pathLst>
            </a:custGeom>
            <a:solidFill>
              <a:srgbClr val="6D6E71"/>
            </a:solidFill>
            <a:ln w="7792" cap="flat">
              <a:noFill/>
              <a:prstDash val="solid"/>
              <a:miter/>
            </a:ln>
          </p:spPr>
          <p:txBody>
            <a:bodyPr rtlCol="0" anchor="ctr"/>
            <a:lstStyle/>
            <a:p>
              <a:endParaRPr lang="en-US"/>
            </a:p>
          </p:txBody>
        </p:sp>
        <p:sp>
          <p:nvSpPr>
            <p:cNvPr id="354" name="Freeform: Shape 353">
              <a:extLst>
                <a:ext uri="{FF2B5EF4-FFF2-40B4-BE49-F238E27FC236}">
                  <a16:creationId xmlns:a16="http://schemas.microsoft.com/office/drawing/2014/main" id="{5563B872-A2CB-41CB-9423-570D4ADB7B8B}"/>
                </a:ext>
              </a:extLst>
            </p:cNvPr>
            <p:cNvSpPr/>
            <p:nvPr/>
          </p:nvSpPr>
          <p:spPr>
            <a:xfrm>
              <a:off x="14235467" y="4171707"/>
              <a:ext cx="56500" cy="78633"/>
            </a:xfrm>
            <a:custGeom>
              <a:avLst/>
              <a:gdLst>
                <a:gd name="connsiteX0" fmla="*/ -4870 w 56500"/>
                <a:gd name="connsiteY0" fmla="*/ 25250 h 78633"/>
                <a:gd name="connsiteX1" fmla="*/ -4870 w 56500"/>
                <a:gd name="connsiteY1" fmla="*/ 0 h 78633"/>
                <a:gd name="connsiteX2" fmla="*/ 51631 w 56500"/>
                <a:gd name="connsiteY2" fmla="*/ 0 h 78633"/>
                <a:gd name="connsiteX3" fmla="*/ 51631 w 56500"/>
                <a:gd name="connsiteY3" fmla="*/ 13327 h 78633"/>
                <a:gd name="connsiteX4" fmla="*/ 19834 w 56500"/>
                <a:gd name="connsiteY4" fmla="*/ 78633 h 78633"/>
                <a:gd name="connsiteX5" fmla="*/ 663 w 56500"/>
                <a:gd name="connsiteY5" fmla="*/ 78633 h 78633"/>
                <a:gd name="connsiteX6" fmla="*/ 31056 w 56500"/>
                <a:gd name="connsiteY6" fmla="*/ 15119 h 78633"/>
                <a:gd name="connsiteX7" fmla="*/ 11261 w 56500"/>
                <a:gd name="connsiteY7" fmla="*/ 15119 h 78633"/>
                <a:gd name="connsiteX8" fmla="*/ 11261 w 56500"/>
                <a:gd name="connsiteY8" fmla="*/ 25250 h 78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500" h="78633">
                  <a:moveTo>
                    <a:pt x="-4870" y="25250"/>
                  </a:moveTo>
                  <a:lnTo>
                    <a:pt x="-4870" y="0"/>
                  </a:lnTo>
                  <a:lnTo>
                    <a:pt x="51631" y="0"/>
                  </a:lnTo>
                  <a:lnTo>
                    <a:pt x="51631" y="13327"/>
                  </a:lnTo>
                  <a:lnTo>
                    <a:pt x="19834" y="78633"/>
                  </a:lnTo>
                  <a:lnTo>
                    <a:pt x="663" y="78633"/>
                  </a:lnTo>
                  <a:lnTo>
                    <a:pt x="31056" y="15119"/>
                  </a:lnTo>
                  <a:lnTo>
                    <a:pt x="11261" y="15119"/>
                  </a:lnTo>
                  <a:lnTo>
                    <a:pt x="11261" y="25250"/>
                  </a:lnTo>
                  <a:close/>
                </a:path>
              </a:pathLst>
            </a:custGeom>
            <a:solidFill>
              <a:srgbClr val="6D6E71"/>
            </a:solidFill>
            <a:ln w="7792" cap="flat">
              <a:noFill/>
              <a:prstDash val="solid"/>
              <a:miter/>
            </a:ln>
          </p:spPr>
          <p:txBody>
            <a:bodyPr rtlCol="0" anchor="ctr"/>
            <a:lstStyle/>
            <a:p>
              <a:endParaRPr lang="en-US"/>
            </a:p>
          </p:txBody>
        </p:sp>
        <p:sp>
          <p:nvSpPr>
            <p:cNvPr id="355" name="Freeform: Shape 354">
              <a:extLst>
                <a:ext uri="{FF2B5EF4-FFF2-40B4-BE49-F238E27FC236}">
                  <a16:creationId xmlns:a16="http://schemas.microsoft.com/office/drawing/2014/main" id="{E1F32226-C7B4-4075-B7F2-44683E603BBF}"/>
                </a:ext>
              </a:extLst>
            </p:cNvPr>
            <p:cNvSpPr/>
            <p:nvPr/>
          </p:nvSpPr>
          <p:spPr>
            <a:xfrm>
              <a:off x="14302489" y="4171707"/>
              <a:ext cx="77542" cy="79575"/>
            </a:xfrm>
            <a:custGeom>
              <a:avLst/>
              <a:gdLst>
                <a:gd name="connsiteX0" fmla="*/ 28327 w 77542"/>
                <a:gd name="connsiteY0" fmla="*/ 17768 h 79575"/>
                <a:gd name="connsiteX1" fmla="*/ 23651 w 77542"/>
                <a:gd name="connsiteY1" fmla="*/ 28991 h 79575"/>
                <a:gd name="connsiteX2" fmla="*/ 11729 w 77542"/>
                <a:gd name="connsiteY2" fmla="*/ 33511 h 79575"/>
                <a:gd name="connsiteX3" fmla="*/ -117 w 77542"/>
                <a:gd name="connsiteY3" fmla="*/ 28913 h 79575"/>
                <a:gd name="connsiteX4" fmla="*/ -4870 w 77542"/>
                <a:gd name="connsiteY4" fmla="*/ 17768 h 79575"/>
                <a:gd name="connsiteX5" fmla="*/ -117 w 77542"/>
                <a:gd name="connsiteY5" fmla="*/ 6546 h 79575"/>
                <a:gd name="connsiteX6" fmla="*/ 11729 w 77542"/>
                <a:gd name="connsiteY6" fmla="*/ 1948 h 79575"/>
                <a:gd name="connsiteX7" fmla="*/ 23651 w 77542"/>
                <a:gd name="connsiteY7" fmla="*/ 6546 h 79575"/>
                <a:gd name="connsiteX8" fmla="*/ 28327 w 77542"/>
                <a:gd name="connsiteY8" fmla="*/ 17768 h 79575"/>
                <a:gd name="connsiteX9" fmla="*/ 71582 w 77542"/>
                <a:gd name="connsiteY9" fmla="*/ 0 h 79575"/>
                <a:gd name="connsiteX10" fmla="*/ 15157 w 77542"/>
                <a:gd name="connsiteY10" fmla="*/ 78633 h 79575"/>
                <a:gd name="connsiteX11" fmla="*/ -4170 w 77542"/>
                <a:gd name="connsiteY11" fmla="*/ 78633 h 79575"/>
                <a:gd name="connsiteX12" fmla="*/ 52331 w 77542"/>
                <a:gd name="connsiteY12" fmla="*/ 0 h 79575"/>
                <a:gd name="connsiteX13" fmla="*/ 8376 w 77542"/>
                <a:gd name="connsiteY13" fmla="*/ 21821 h 79575"/>
                <a:gd name="connsiteX14" fmla="*/ 11729 w 77542"/>
                <a:gd name="connsiteY14" fmla="*/ 23302 h 79575"/>
                <a:gd name="connsiteX15" fmla="*/ 15081 w 77542"/>
                <a:gd name="connsiteY15" fmla="*/ 21821 h 79575"/>
                <a:gd name="connsiteX16" fmla="*/ 16405 w 77542"/>
                <a:gd name="connsiteY16" fmla="*/ 17768 h 79575"/>
                <a:gd name="connsiteX17" fmla="*/ 15081 w 77542"/>
                <a:gd name="connsiteY17" fmla="*/ 13716 h 79575"/>
                <a:gd name="connsiteX18" fmla="*/ 11729 w 77542"/>
                <a:gd name="connsiteY18" fmla="*/ 12080 h 79575"/>
                <a:gd name="connsiteX19" fmla="*/ 8456 w 77542"/>
                <a:gd name="connsiteY19" fmla="*/ 13716 h 79575"/>
                <a:gd name="connsiteX20" fmla="*/ 7052 w 77542"/>
                <a:gd name="connsiteY20" fmla="*/ 17768 h 79575"/>
                <a:gd name="connsiteX21" fmla="*/ 8376 w 77542"/>
                <a:gd name="connsiteY21" fmla="*/ 21821 h 79575"/>
                <a:gd name="connsiteX22" fmla="*/ 72670 w 77542"/>
                <a:gd name="connsiteY22" fmla="*/ 63826 h 79575"/>
                <a:gd name="connsiteX23" fmla="*/ 67917 w 77542"/>
                <a:gd name="connsiteY23" fmla="*/ 75048 h 79575"/>
                <a:gd name="connsiteX24" fmla="*/ 56072 w 77542"/>
                <a:gd name="connsiteY24" fmla="*/ 79569 h 79575"/>
                <a:gd name="connsiteX25" fmla="*/ 44226 w 77542"/>
                <a:gd name="connsiteY25" fmla="*/ 74971 h 79575"/>
                <a:gd name="connsiteX26" fmla="*/ 39473 w 77542"/>
                <a:gd name="connsiteY26" fmla="*/ 63748 h 79575"/>
                <a:gd name="connsiteX27" fmla="*/ 44226 w 77542"/>
                <a:gd name="connsiteY27" fmla="*/ 52604 h 79575"/>
                <a:gd name="connsiteX28" fmla="*/ 67605 w 77542"/>
                <a:gd name="connsiteY28" fmla="*/ 52604 h 79575"/>
                <a:gd name="connsiteX29" fmla="*/ 72670 w 77542"/>
                <a:gd name="connsiteY29" fmla="*/ 63826 h 79575"/>
                <a:gd name="connsiteX30" fmla="*/ 52723 w 77542"/>
                <a:gd name="connsiteY30" fmla="*/ 67801 h 79575"/>
                <a:gd name="connsiteX31" fmla="*/ 55995 w 77542"/>
                <a:gd name="connsiteY31" fmla="*/ 69360 h 79575"/>
                <a:gd name="connsiteX32" fmla="*/ 59424 w 77542"/>
                <a:gd name="connsiteY32" fmla="*/ 67801 h 79575"/>
                <a:gd name="connsiteX33" fmla="*/ 60748 w 77542"/>
                <a:gd name="connsiteY33" fmla="*/ 63826 h 79575"/>
                <a:gd name="connsiteX34" fmla="*/ 59424 w 77542"/>
                <a:gd name="connsiteY34" fmla="*/ 59696 h 79575"/>
                <a:gd name="connsiteX35" fmla="*/ 56072 w 77542"/>
                <a:gd name="connsiteY35" fmla="*/ 58059 h 79575"/>
                <a:gd name="connsiteX36" fmla="*/ 52799 w 77542"/>
                <a:gd name="connsiteY36" fmla="*/ 59696 h 79575"/>
                <a:gd name="connsiteX37" fmla="*/ 51395 w 77542"/>
                <a:gd name="connsiteY37" fmla="*/ 63826 h 79575"/>
                <a:gd name="connsiteX38" fmla="*/ 52723 w 77542"/>
                <a:gd name="connsiteY38" fmla="*/ 67801 h 7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7542" h="79575">
                  <a:moveTo>
                    <a:pt x="28327" y="17768"/>
                  </a:moveTo>
                  <a:cubicBezTo>
                    <a:pt x="28407" y="22000"/>
                    <a:pt x="26691" y="26076"/>
                    <a:pt x="23651" y="28991"/>
                  </a:cubicBezTo>
                  <a:cubicBezTo>
                    <a:pt x="20458" y="32022"/>
                    <a:pt x="16170" y="33651"/>
                    <a:pt x="11729" y="33511"/>
                  </a:cubicBezTo>
                  <a:cubicBezTo>
                    <a:pt x="7288" y="33667"/>
                    <a:pt x="3000" y="31999"/>
                    <a:pt x="-117" y="28913"/>
                  </a:cubicBezTo>
                  <a:cubicBezTo>
                    <a:pt x="-3157" y="26022"/>
                    <a:pt x="-4870" y="21985"/>
                    <a:pt x="-4870" y="17768"/>
                  </a:cubicBezTo>
                  <a:cubicBezTo>
                    <a:pt x="-4870" y="13537"/>
                    <a:pt x="-3157" y="9484"/>
                    <a:pt x="-117" y="6546"/>
                  </a:cubicBezTo>
                  <a:cubicBezTo>
                    <a:pt x="3079" y="3492"/>
                    <a:pt x="7288" y="1832"/>
                    <a:pt x="11729" y="1948"/>
                  </a:cubicBezTo>
                  <a:cubicBezTo>
                    <a:pt x="16170" y="1839"/>
                    <a:pt x="20458" y="3492"/>
                    <a:pt x="23651" y="6546"/>
                  </a:cubicBezTo>
                  <a:cubicBezTo>
                    <a:pt x="26691" y="9500"/>
                    <a:pt x="28327" y="13552"/>
                    <a:pt x="28327" y="17768"/>
                  </a:cubicBezTo>
                  <a:close/>
                  <a:moveTo>
                    <a:pt x="71582" y="0"/>
                  </a:moveTo>
                  <a:lnTo>
                    <a:pt x="15157" y="78633"/>
                  </a:lnTo>
                  <a:lnTo>
                    <a:pt x="-4170" y="78633"/>
                  </a:lnTo>
                  <a:lnTo>
                    <a:pt x="52331" y="0"/>
                  </a:lnTo>
                  <a:close/>
                  <a:moveTo>
                    <a:pt x="8376" y="21821"/>
                  </a:moveTo>
                  <a:cubicBezTo>
                    <a:pt x="9236" y="22811"/>
                    <a:pt x="10405" y="23356"/>
                    <a:pt x="11729" y="23302"/>
                  </a:cubicBezTo>
                  <a:cubicBezTo>
                    <a:pt x="12977" y="23325"/>
                    <a:pt x="14221" y="22780"/>
                    <a:pt x="15081" y="21821"/>
                  </a:cubicBezTo>
                  <a:cubicBezTo>
                    <a:pt x="16014" y="20691"/>
                    <a:pt x="16482" y="19242"/>
                    <a:pt x="16405" y="17768"/>
                  </a:cubicBezTo>
                  <a:cubicBezTo>
                    <a:pt x="16482" y="16303"/>
                    <a:pt x="16014" y="14854"/>
                    <a:pt x="15081" y="13716"/>
                  </a:cubicBezTo>
                  <a:cubicBezTo>
                    <a:pt x="14301" y="12680"/>
                    <a:pt x="13053" y="12072"/>
                    <a:pt x="11729" y="12080"/>
                  </a:cubicBezTo>
                  <a:cubicBezTo>
                    <a:pt x="10405" y="12087"/>
                    <a:pt x="9236" y="12687"/>
                    <a:pt x="8456" y="13716"/>
                  </a:cubicBezTo>
                  <a:cubicBezTo>
                    <a:pt x="7520" y="14846"/>
                    <a:pt x="6976" y="16288"/>
                    <a:pt x="7052" y="17768"/>
                  </a:cubicBezTo>
                  <a:cubicBezTo>
                    <a:pt x="6976" y="19234"/>
                    <a:pt x="7444" y="20675"/>
                    <a:pt x="8376" y="21821"/>
                  </a:cubicBezTo>
                  <a:close/>
                  <a:moveTo>
                    <a:pt x="72670" y="63826"/>
                  </a:moveTo>
                  <a:cubicBezTo>
                    <a:pt x="72750" y="68074"/>
                    <a:pt x="71034" y="72149"/>
                    <a:pt x="67917" y="75048"/>
                  </a:cubicBezTo>
                  <a:cubicBezTo>
                    <a:pt x="64721" y="78064"/>
                    <a:pt x="60436" y="79685"/>
                    <a:pt x="56072" y="79569"/>
                  </a:cubicBezTo>
                  <a:cubicBezTo>
                    <a:pt x="51631" y="79693"/>
                    <a:pt x="47422" y="78033"/>
                    <a:pt x="44226" y="74971"/>
                  </a:cubicBezTo>
                  <a:cubicBezTo>
                    <a:pt x="41109" y="72064"/>
                    <a:pt x="39393" y="67988"/>
                    <a:pt x="39473" y="63748"/>
                  </a:cubicBezTo>
                  <a:cubicBezTo>
                    <a:pt x="39393" y="59524"/>
                    <a:pt x="41109" y="55472"/>
                    <a:pt x="44226" y="52604"/>
                  </a:cubicBezTo>
                  <a:cubicBezTo>
                    <a:pt x="50851" y="46580"/>
                    <a:pt x="60980" y="46580"/>
                    <a:pt x="67605" y="52604"/>
                  </a:cubicBezTo>
                  <a:cubicBezTo>
                    <a:pt x="70878" y="55433"/>
                    <a:pt x="72670" y="59524"/>
                    <a:pt x="72670" y="63826"/>
                  </a:cubicBezTo>
                  <a:close/>
                  <a:moveTo>
                    <a:pt x="52723" y="67801"/>
                  </a:moveTo>
                  <a:cubicBezTo>
                    <a:pt x="53499" y="68798"/>
                    <a:pt x="54747" y="69375"/>
                    <a:pt x="55995" y="69360"/>
                  </a:cubicBezTo>
                  <a:cubicBezTo>
                    <a:pt x="57320" y="69375"/>
                    <a:pt x="58568" y="68806"/>
                    <a:pt x="59424" y="67801"/>
                  </a:cubicBezTo>
                  <a:cubicBezTo>
                    <a:pt x="60360" y="66678"/>
                    <a:pt x="60824" y="65268"/>
                    <a:pt x="60748" y="63826"/>
                  </a:cubicBezTo>
                  <a:cubicBezTo>
                    <a:pt x="60824" y="62338"/>
                    <a:pt x="60360" y="60880"/>
                    <a:pt x="59424" y="59696"/>
                  </a:cubicBezTo>
                  <a:cubicBezTo>
                    <a:pt x="58644" y="58659"/>
                    <a:pt x="57396" y="58051"/>
                    <a:pt x="56072" y="58059"/>
                  </a:cubicBezTo>
                  <a:cubicBezTo>
                    <a:pt x="54747" y="58044"/>
                    <a:pt x="53579" y="58651"/>
                    <a:pt x="52799" y="59696"/>
                  </a:cubicBezTo>
                  <a:cubicBezTo>
                    <a:pt x="51863" y="60857"/>
                    <a:pt x="51319" y="62322"/>
                    <a:pt x="51395" y="63826"/>
                  </a:cubicBezTo>
                  <a:cubicBezTo>
                    <a:pt x="51319" y="65268"/>
                    <a:pt x="51787" y="66678"/>
                    <a:pt x="52723" y="67801"/>
                  </a:cubicBezTo>
                  <a:close/>
                </a:path>
              </a:pathLst>
            </a:custGeom>
            <a:solidFill>
              <a:srgbClr val="6D6E71"/>
            </a:solidFill>
            <a:ln w="7792" cap="flat">
              <a:noFill/>
              <a:prstDash val="solid"/>
              <a:miter/>
            </a:ln>
          </p:spPr>
          <p:txBody>
            <a:bodyPr rtlCol="0" anchor="ctr"/>
            <a:lstStyle/>
            <a:p>
              <a:endParaRPr lang="en-US"/>
            </a:p>
          </p:txBody>
        </p:sp>
        <p:sp>
          <p:nvSpPr>
            <p:cNvPr id="356" name="Freeform: Shape 355">
              <a:extLst>
                <a:ext uri="{FF2B5EF4-FFF2-40B4-BE49-F238E27FC236}">
                  <a16:creationId xmlns:a16="http://schemas.microsoft.com/office/drawing/2014/main" id="{05AC97AA-CC81-4E0F-9035-864E30AC5892}"/>
                </a:ext>
              </a:extLst>
            </p:cNvPr>
            <p:cNvSpPr/>
            <p:nvPr/>
          </p:nvSpPr>
          <p:spPr>
            <a:xfrm>
              <a:off x="14478379" y="4476732"/>
              <a:ext cx="31796" cy="78633"/>
            </a:xfrm>
            <a:custGeom>
              <a:avLst/>
              <a:gdLst>
                <a:gd name="connsiteX0" fmla="*/ -4790 w 31796"/>
                <a:gd name="connsiteY0" fmla="*/ 0 h 78633"/>
                <a:gd name="connsiteX1" fmla="*/ 26927 w 31796"/>
                <a:gd name="connsiteY1" fmla="*/ 0 h 78633"/>
                <a:gd name="connsiteX2" fmla="*/ 26927 w 31796"/>
                <a:gd name="connsiteY2" fmla="*/ 78633 h 78633"/>
                <a:gd name="connsiteX3" fmla="*/ 10093 w 31796"/>
                <a:gd name="connsiteY3" fmla="*/ 78633 h 78633"/>
                <a:gd name="connsiteX4" fmla="*/ 10093 w 31796"/>
                <a:gd name="connsiteY4" fmla="*/ 14963 h 78633"/>
                <a:gd name="connsiteX5" fmla="*/ -4870 w 31796"/>
                <a:gd name="connsiteY5" fmla="*/ 14963 h 78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96" h="78633">
                  <a:moveTo>
                    <a:pt x="-4790" y="0"/>
                  </a:moveTo>
                  <a:lnTo>
                    <a:pt x="26927" y="0"/>
                  </a:lnTo>
                  <a:lnTo>
                    <a:pt x="26927" y="78633"/>
                  </a:lnTo>
                  <a:lnTo>
                    <a:pt x="10093" y="78633"/>
                  </a:lnTo>
                  <a:lnTo>
                    <a:pt x="10093" y="14963"/>
                  </a:lnTo>
                  <a:lnTo>
                    <a:pt x="-4870" y="14963"/>
                  </a:lnTo>
                  <a:close/>
                </a:path>
              </a:pathLst>
            </a:custGeom>
            <a:solidFill>
              <a:srgbClr val="6D6E71"/>
            </a:solidFill>
            <a:ln w="7792" cap="flat">
              <a:noFill/>
              <a:prstDash val="solid"/>
              <a:miter/>
            </a:ln>
          </p:spPr>
          <p:txBody>
            <a:bodyPr rtlCol="0" anchor="ctr"/>
            <a:lstStyle/>
            <a:p>
              <a:endParaRPr lang="en-US"/>
            </a:p>
          </p:txBody>
        </p:sp>
        <p:sp>
          <p:nvSpPr>
            <p:cNvPr id="357" name="Freeform: Shape 356">
              <a:extLst>
                <a:ext uri="{FF2B5EF4-FFF2-40B4-BE49-F238E27FC236}">
                  <a16:creationId xmlns:a16="http://schemas.microsoft.com/office/drawing/2014/main" id="{B51B72E7-44B6-4F3A-83A3-9B73DCC89FD3}"/>
                </a:ext>
              </a:extLst>
            </p:cNvPr>
            <p:cNvSpPr/>
            <p:nvPr/>
          </p:nvSpPr>
          <p:spPr>
            <a:xfrm>
              <a:off x="14525431" y="4474938"/>
              <a:ext cx="65113" cy="81364"/>
            </a:xfrm>
            <a:custGeom>
              <a:avLst/>
              <a:gdLst>
                <a:gd name="connsiteX0" fmla="*/ 27491 w 65113"/>
                <a:gd name="connsiteY0" fmla="*/ 81284 h 81364"/>
                <a:gd name="connsiteX1" fmla="*/ 3255 w 65113"/>
                <a:gd name="connsiteY1" fmla="*/ 70218 h 81364"/>
                <a:gd name="connsiteX2" fmla="*/ 3255 w 65113"/>
                <a:gd name="connsiteY2" fmla="*/ 11068 h 81364"/>
                <a:gd name="connsiteX3" fmla="*/ 49078 w 65113"/>
                <a:gd name="connsiteY3" fmla="*/ 8068 h 81364"/>
                <a:gd name="connsiteX4" fmla="*/ 52119 w 65113"/>
                <a:gd name="connsiteY4" fmla="*/ 11068 h 81364"/>
                <a:gd name="connsiteX5" fmla="*/ 52119 w 65113"/>
                <a:gd name="connsiteY5" fmla="*/ 70218 h 81364"/>
                <a:gd name="connsiteX6" fmla="*/ 27491 w 65113"/>
                <a:gd name="connsiteY6" fmla="*/ 81284 h 81364"/>
                <a:gd name="connsiteX7" fmla="*/ 15881 w 65113"/>
                <a:gd name="connsiteY7" fmla="*/ 21667 h 81364"/>
                <a:gd name="connsiteX8" fmla="*/ 15881 w 65113"/>
                <a:gd name="connsiteY8" fmla="*/ 59698 h 81364"/>
                <a:gd name="connsiteX9" fmla="*/ 32948 w 65113"/>
                <a:gd name="connsiteY9" fmla="*/ 66033 h 81364"/>
                <a:gd name="connsiteX10" fmla="*/ 39261 w 65113"/>
                <a:gd name="connsiteY10" fmla="*/ 59698 h 81364"/>
                <a:gd name="connsiteX11" fmla="*/ 39261 w 65113"/>
                <a:gd name="connsiteY11" fmla="*/ 21667 h 81364"/>
                <a:gd name="connsiteX12" fmla="*/ 22038 w 65113"/>
                <a:gd name="connsiteY12" fmla="*/ 15518 h 81364"/>
                <a:gd name="connsiteX13" fmla="*/ 15881 w 65113"/>
                <a:gd name="connsiteY13" fmla="*/ 21667 h 81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113" h="81364">
                  <a:moveTo>
                    <a:pt x="27491" y="81284"/>
                  </a:moveTo>
                  <a:cubicBezTo>
                    <a:pt x="18062" y="81853"/>
                    <a:pt x="9024" y="77708"/>
                    <a:pt x="3255" y="70218"/>
                  </a:cubicBezTo>
                  <a:cubicBezTo>
                    <a:pt x="-7578" y="51982"/>
                    <a:pt x="-7578" y="29304"/>
                    <a:pt x="3255" y="11068"/>
                  </a:cubicBezTo>
                  <a:cubicBezTo>
                    <a:pt x="15101" y="-2422"/>
                    <a:pt x="35596" y="-3770"/>
                    <a:pt x="49078" y="8068"/>
                  </a:cubicBezTo>
                  <a:cubicBezTo>
                    <a:pt x="50171" y="9003"/>
                    <a:pt x="51183" y="10000"/>
                    <a:pt x="52119" y="11068"/>
                  </a:cubicBezTo>
                  <a:cubicBezTo>
                    <a:pt x="62952" y="29304"/>
                    <a:pt x="62952" y="51982"/>
                    <a:pt x="52119" y="70218"/>
                  </a:cubicBezTo>
                  <a:cubicBezTo>
                    <a:pt x="46274" y="77840"/>
                    <a:pt x="37077" y="82002"/>
                    <a:pt x="27491" y="81284"/>
                  </a:cubicBezTo>
                  <a:close/>
                  <a:moveTo>
                    <a:pt x="15881" y="21667"/>
                  </a:moveTo>
                  <a:cubicBezTo>
                    <a:pt x="10893" y="33855"/>
                    <a:pt x="10893" y="47509"/>
                    <a:pt x="15881" y="59698"/>
                  </a:cubicBezTo>
                  <a:cubicBezTo>
                    <a:pt x="18842" y="66150"/>
                    <a:pt x="26479" y="68987"/>
                    <a:pt x="32948" y="66033"/>
                  </a:cubicBezTo>
                  <a:cubicBezTo>
                    <a:pt x="35752" y="64747"/>
                    <a:pt x="38013" y="62503"/>
                    <a:pt x="39261" y="59698"/>
                  </a:cubicBezTo>
                  <a:cubicBezTo>
                    <a:pt x="44246" y="47509"/>
                    <a:pt x="44246" y="33855"/>
                    <a:pt x="39261" y="21667"/>
                  </a:cubicBezTo>
                  <a:cubicBezTo>
                    <a:pt x="36220" y="15214"/>
                    <a:pt x="28507" y="12455"/>
                    <a:pt x="22038" y="15518"/>
                  </a:cubicBezTo>
                  <a:cubicBezTo>
                    <a:pt x="19310" y="16796"/>
                    <a:pt x="17126" y="18970"/>
                    <a:pt x="15881" y="21667"/>
                  </a:cubicBezTo>
                  <a:close/>
                </a:path>
              </a:pathLst>
            </a:custGeom>
            <a:solidFill>
              <a:srgbClr val="6D6E71"/>
            </a:solidFill>
            <a:ln w="7792" cap="flat">
              <a:noFill/>
              <a:prstDash val="solid"/>
              <a:miter/>
            </a:ln>
          </p:spPr>
          <p:txBody>
            <a:bodyPr rtlCol="0" anchor="ctr"/>
            <a:lstStyle/>
            <a:p>
              <a:endParaRPr lang="en-US"/>
            </a:p>
          </p:txBody>
        </p:sp>
        <p:sp>
          <p:nvSpPr>
            <p:cNvPr id="358" name="Freeform: Shape 357">
              <a:extLst>
                <a:ext uri="{FF2B5EF4-FFF2-40B4-BE49-F238E27FC236}">
                  <a16:creationId xmlns:a16="http://schemas.microsoft.com/office/drawing/2014/main" id="{E86C3CF7-E49E-4E29-BB23-38973914BC1A}"/>
                </a:ext>
              </a:extLst>
            </p:cNvPr>
            <p:cNvSpPr/>
            <p:nvPr/>
          </p:nvSpPr>
          <p:spPr>
            <a:xfrm>
              <a:off x="14601255" y="4535961"/>
              <a:ext cx="20249" cy="20264"/>
            </a:xfrm>
            <a:custGeom>
              <a:avLst/>
              <a:gdLst>
                <a:gd name="connsiteX0" fmla="*/ -1730 w 20249"/>
                <a:gd name="connsiteY0" fmla="*/ 17456 h 20264"/>
                <a:gd name="connsiteX1" fmla="*/ -2042 w 20249"/>
                <a:gd name="connsiteY1" fmla="*/ 3132 h 20264"/>
                <a:gd name="connsiteX2" fmla="*/ 12300 w 20249"/>
                <a:gd name="connsiteY2" fmla="*/ 2805 h 20264"/>
                <a:gd name="connsiteX3" fmla="*/ 12612 w 20249"/>
                <a:gd name="connsiteY3" fmla="*/ 17129 h 20264"/>
                <a:gd name="connsiteX4" fmla="*/ 5287 w 20249"/>
                <a:gd name="connsiteY4" fmla="*/ 20262 h 20264"/>
                <a:gd name="connsiteX5" fmla="*/ -1730 w 20249"/>
                <a:gd name="connsiteY5" fmla="*/ 17456 h 20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49" h="20264">
                  <a:moveTo>
                    <a:pt x="-1730" y="17456"/>
                  </a:moveTo>
                  <a:cubicBezTo>
                    <a:pt x="-5783" y="13591"/>
                    <a:pt x="-5939" y="7177"/>
                    <a:pt x="-2042" y="3132"/>
                  </a:cubicBezTo>
                  <a:cubicBezTo>
                    <a:pt x="1778" y="-912"/>
                    <a:pt x="8247" y="-1060"/>
                    <a:pt x="12300" y="2805"/>
                  </a:cubicBezTo>
                  <a:cubicBezTo>
                    <a:pt x="16272" y="6671"/>
                    <a:pt x="16429" y="13085"/>
                    <a:pt x="12612" y="17129"/>
                  </a:cubicBezTo>
                  <a:cubicBezTo>
                    <a:pt x="10664" y="19124"/>
                    <a:pt x="8011" y="20254"/>
                    <a:pt x="5287" y="20262"/>
                  </a:cubicBezTo>
                  <a:cubicBezTo>
                    <a:pt x="2634" y="20324"/>
                    <a:pt x="142" y="19311"/>
                    <a:pt x="-1730" y="17456"/>
                  </a:cubicBezTo>
                  <a:close/>
                </a:path>
              </a:pathLst>
            </a:custGeom>
            <a:solidFill>
              <a:srgbClr val="6D6E71"/>
            </a:solidFill>
            <a:ln w="7792" cap="flat">
              <a:noFill/>
              <a:prstDash val="solid"/>
              <a:miter/>
            </a:ln>
          </p:spPr>
          <p:txBody>
            <a:bodyPr rtlCol="0" anchor="ctr"/>
            <a:lstStyle/>
            <a:p>
              <a:endParaRPr lang="en-US"/>
            </a:p>
          </p:txBody>
        </p:sp>
        <p:sp>
          <p:nvSpPr>
            <p:cNvPr id="359" name="Freeform: Shape 358">
              <a:extLst>
                <a:ext uri="{FF2B5EF4-FFF2-40B4-BE49-F238E27FC236}">
                  <a16:creationId xmlns:a16="http://schemas.microsoft.com/office/drawing/2014/main" id="{E2FD5FB7-5636-4B78-B9E3-1B49F0F49986}"/>
                </a:ext>
              </a:extLst>
            </p:cNvPr>
            <p:cNvSpPr/>
            <p:nvPr/>
          </p:nvSpPr>
          <p:spPr>
            <a:xfrm>
              <a:off x="14632735" y="4474932"/>
              <a:ext cx="58511" cy="81311"/>
            </a:xfrm>
            <a:custGeom>
              <a:avLst/>
              <a:gdLst>
                <a:gd name="connsiteX0" fmla="*/ 28435 w 58511"/>
                <a:gd name="connsiteY0" fmla="*/ 15049 h 81311"/>
                <a:gd name="connsiteX1" fmla="*/ 17133 w 58511"/>
                <a:gd name="connsiteY1" fmla="*/ 19958 h 81311"/>
                <a:gd name="connsiteX2" fmla="*/ 12224 w 58511"/>
                <a:gd name="connsiteY2" fmla="*/ 33285 h 81311"/>
                <a:gd name="connsiteX3" fmla="*/ 27811 w 58511"/>
                <a:gd name="connsiteY3" fmla="*/ 28531 h 81311"/>
                <a:gd name="connsiteX4" fmla="*/ 46202 w 58511"/>
                <a:gd name="connsiteY4" fmla="*/ 35779 h 81311"/>
                <a:gd name="connsiteX5" fmla="*/ 53607 w 58511"/>
                <a:gd name="connsiteY5" fmla="*/ 54950 h 81311"/>
                <a:gd name="connsiteX6" fmla="*/ 45814 w 58511"/>
                <a:gd name="connsiteY6" fmla="*/ 74121 h 81311"/>
                <a:gd name="connsiteX7" fmla="*/ 25863 w 58511"/>
                <a:gd name="connsiteY7" fmla="*/ 81291 h 81311"/>
                <a:gd name="connsiteX8" fmla="*/ 11444 w 58511"/>
                <a:gd name="connsiteY8" fmla="*/ 78096 h 81311"/>
                <a:gd name="connsiteX9" fmla="*/ 1939 w 58511"/>
                <a:gd name="connsiteY9" fmla="*/ 69211 h 81311"/>
                <a:gd name="connsiteX10" fmla="*/ -4842 w 58511"/>
                <a:gd name="connsiteY10" fmla="*/ 41312 h 81311"/>
                <a:gd name="connsiteX11" fmla="*/ -2194 w 58511"/>
                <a:gd name="connsiteY11" fmla="*/ 22296 h 81311"/>
                <a:gd name="connsiteX12" fmla="*/ 5055 w 58511"/>
                <a:gd name="connsiteY12" fmla="*/ 9438 h 81311"/>
                <a:gd name="connsiteX13" fmla="*/ 27343 w 58511"/>
                <a:gd name="connsiteY13" fmla="*/ 8 h 81311"/>
                <a:gd name="connsiteX14" fmla="*/ 37864 w 58511"/>
                <a:gd name="connsiteY14" fmla="*/ 1645 h 81311"/>
                <a:gd name="connsiteX15" fmla="*/ 45657 w 58511"/>
                <a:gd name="connsiteY15" fmla="*/ 4918 h 81311"/>
                <a:gd name="connsiteX16" fmla="*/ 51582 w 58511"/>
                <a:gd name="connsiteY16" fmla="*/ 9204 h 81311"/>
                <a:gd name="connsiteX17" fmla="*/ 43241 w 58511"/>
                <a:gd name="connsiteY17" fmla="*/ 21595 h 81311"/>
                <a:gd name="connsiteX18" fmla="*/ 41293 w 58511"/>
                <a:gd name="connsiteY18" fmla="*/ 19803 h 81311"/>
                <a:gd name="connsiteX19" fmla="*/ 36152 w 58511"/>
                <a:gd name="connsiteY19" fmla="*/ 16841 h 81311"/>
                <a:gd name="connsiteX20" fmla="*/ 28435 w 58511"/>
                <a:gd name="connsiteY20" fmla="*/ 15049 h 81311"/>
                <a:gd name="connsiteX21" fmla="*/ 26175 w 58511"/>
                <a:gd name="connsiteY21" fmla="*/ 43416 h 81311"/>
                <a:gd name="connsiteX22" fmla="*/ 17369 w 58511"/>
                <a:gd name="connsiteY22" fmla="*/ 46533 h 81311"/>
                <a:gd name="connsiteX23" fmla="*/ 13785 w 58511"/>
                <a:gd name="connsiteY23" fmla="*/ 54327 h 81311"/>
                <a:gd name="connsiteX24" fmla="*/ 17213 w 58511"/>
                <a:gd name="connsiteY24" fmla="*/ 62821 h 81311"/>
                <a:gd name="connsiteX25" fmla="*/ 25630 w 58511"/>
                <a:gd name="connsiteY25" fmla="*/ 66328 h 81311"/>
                <a:gd name="connsiteX26" fmla="*/ 34048 w 58511"/>
                <a:gd name="connsiteY26" fmla="*/ 63210 h 81311"/>
                <a:gd name="connsiteX27" fmla="*/ 37476 w 58511"/>
                <a:gd name="connsiteY27" fmla="*/ 55417 h 81311"/>
                <a:gd name="connsiteX28" fmla="*/ 34436 w 58511"/>
                <a:gd name="connsiteY28" fmla="*/ 47001 h 81311"/>
                <a:gd name="connsiteX29" fmla="*/ 26098 w 58511"/>
                <a:gd name="connsiteY29" fmla="*/ 43416 h 8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8511" h="81311">
                  <a:moveTo>
                    <a:pt x="28435" y="15049"/>
                  </a:moveTo>
                  <a:cubicBezTo>
                    <a:pt x="24070" y="14815"/>
                    <a:pt x="19942" y="16639"/>
                    <a:pt x="17133" y="19958"/>
                  </a:cubicBezTo>
                  <a:cubicBezTo>
                    <a:pt x="14253" y="23839"/>
                    <a:pt x="12536" y="28461"/>
                    <a:pt x="12224" y="33285"/>
                  </a:cubicBezTo>
                  <a:cubicBezTo>
                    <a:pt x="16821" y="30222"/>
                    <a:pt x="22278" y="28570"/>
                    <a:pt x="27811" y="28531"/>
                  </a:cubicBezTo>
                  <a:cubicBezTo>
                    <a:pt x="34668" y="28329"/>
                    <a:pt x="41293" y="30947"/>
                    <a:pt x="46202" y="35779"/>
                  </a:cubicBezTo>
                  <a:cubicBezTo>
                    <a:pt x="51270" y="40844"/>
                    <a:pt x="53919" y="47803"/>
                    <a:pt x="53607" y="54950"/>
                  </a:cubicBezTo>
                  <a:cubicBezTo>
                    <a:pt x="53995" y="62174"/>
                    <a:pt x="51114" y="69188"/>
                    <a:pt x="45814" y="74121"/>
                  </a:cubicBezTo>
                  <a:cubicBezTo>
                    <a:pt x="40357" y="78999"/>
                    <a:pt x="33188" y="81571"/>
                    <a:pt x="25863" y="81291"/>
                  </a:cubicBezTo>
                  <a:cubicBezTo>
                    <a:pt x="20874" y="81439"/>
                    <a:pt x="15889" y="80340"/>
                    <a:pt x="11444" y="78096"/>
                  </a:cubicBezTo>
                  <a:cubicBezTo>
                    <a:pt x="7472" y="76139"/>
                    <a:pt x="4119" y="73053"/>
                    <a:pt x="1939" y="69211"/>
                  </a:cubicBezTo>
                  <a:cubicBezTo>
                    <a:pt x="-2814" y="60709"/>
                    <a:pt x="-5154" y="51061"/>
                    <a:pt x="-4842" y="41312"/>
                  </a:cubicBezTo>
                  <a:cubicBezTo>
                    <a:pt x="-4998" y="34875"/>
                    <a:pt x="-4062" y="28453"/>
                    <a:pt x="-2194" y="22296"/>
                  </a:cubicBezTo>
                  <a:cubicBezTo>
                    <a:pt x="-866" y="17496"/>
                    <a:pt x="1627" y="13085"/>
                    <a:pt x="5055" y="9438"/>
                  </a:cubicBezTo>
                  <a:cubicBezTo>
                    <a:pt x="10824" y="3250"/>
                    <a:pt x="18926" y="-187"/>
                    <a:pt x="27343" y="8"/>
                  </a:cubicBezTo>
                  <a:cubicBezTo>
                    <a:pt x="30927" y="-8"/>
                    <a:pt x="34436" y="546"/>
                    <a:pt x="37864" y="1645"/>
                  </a:cubicBezTo>
                  <a:cubicBezTo>
                    <a:pt x="40593" y="2439"/>
                    <a:pt x="43165" y="3538"/>
                    <a:pt x="45657" y="4918"/>
                  </a:cubicBezTo>
                  <a:cubicBezTo>
                    <a:pt x="47450" y="6087"/>
                    <a:pt x="49398" y="7489"/>
                    <a:pt x="51582" y="9204"/>
                  </a:cubicBezTo>
                  <a:lnTo>
                    <a:pt x="43241" y="21595"/>
                  </a:lnTo>
                  <a:cubicBezTo>
                    <a:pt x="42617" y="20941"/>
                    <a:pt x="41997" y="20340"/>
                    <a:pt x="41293" y="19803"/>
                  </a:cubicBezTo>
                  <a:cubicBezTo>
                    <a:pt x="39736" y="18618"/>
                    <a:pt x="37944" y="17621"/>
                    <a:pt x="36152" y="16841"/>
                  </a:cubicBezTo>
                  <a:cubicBezTo>
                    <a:pt x="33736" y="15665"/>
                    <a:pt x="31083" y="15049"/>
                    <a:pt x="28435" y="15049"/>
                  </a:cubicBezTo>
                  <a:close/>
                  <a:moveTo>
                    <a:pt x="26175" y="43416"/>
                  </a:moveTo>
                  <a:cubicBezTo>
                    <a:pt x="22978" y="43299"/>
                    <a:pt x="19785" y="44413"/>
                    <a:pt x="17369" y="46533"/>
                  </a:cubicBezTo>
                  <a:cubicBezTo>
                    <a:pt x="15109" y="48482"/>
                    <a:pt x="13785" y="51326"/>
                    <a:pt x="13785" y="54327"/>
                  </a:cubicBezTo>
                  <a:cubicBezTo>
                    <a:pt x="13785" y="57498"/>
                    <a:pt x="14953" y="60561"/>
                    <a:pt x="17213" y="62821"/>
                  </a:cubicBezTo>
                  <a:cubicBezTo>
                    <a:pt x="19394" y="65128"/>
                    <a:pt x="22434" y="66406"/>
                    <a:pt x="25630" y="66328"/>
                  </a:cubicBezTo>
                  <a:cubicBezTo>
                    <a:pt x="28747" y="66437"/>
                    <a:pt x="31787" y="65315"/>
                    <a:pt x="34048" y="63210"/>
                  </a:cubicBezTo>
                  <a:cubicBezTo>
                    <a:pt x="36228" y="61200"/>
                    <a:pt x="37476" y="58379"/>
                    <a:pt x="37476" y="55417"/>
                  </a:cubicBezTo>
                  <a:cubicBezTo>
                    <a:pt x="37552" y="52331"/>
                    <a:pt x="36460" y="49323"/>
                    <a:pt x="34436" y="47001"/>
                  </a:cubicBezTo>
                  <a:cubicBezTo>
                    <a:pt x="32331" y="44624"/>
                    <a:pt x="29291" y="43315"/>
                    <a:pt x="26098" y="43416"/>
                  </a:cubicBezTo>
                  <a:close/>
                </a:path>
              </a:pathLst>
            </a:custGeom>
            <a:solidFill>
              <a:srgbClr val="6D6E71"/>
            </a:solidFill>
            <a:ln w="7792" cap="flat">
              <a:noFill/>
              <a:prstDash val="solid"/>
              <a:miter/>
            </a:ln>
          </p:spPr>
          <p:txBody>
            <a:bodyPr rtlCol="0" anchor="ctr"/>
            <a:lstStyle/>
            <a:p>
              <a:endParaRPr lang="en-US"/>
            </a:p>
          </p:txBody>
        </p:sp>
        <p:sp>
          <p:nvSpPr>
            <p:cNvPr id="360" name="Freeform: Shape 359">
              <a:extLst>
                <a:ext uri="{FF2B5EF4-FFF2-40B4-BE49-F238E27FC236}">
                  <a16:creationId xmlns:a16="http://schemas.microsoft.com/office/drawing/2014/main" id="{6234C219-BEDE-43AF-9761-301471BB0854}"/>
                </a:ext>
              </a:extLst>
            </p:cNvPr>
            <p:cNvSpPr/>
            <p:nvPr/>
          </p:nvSpPr>
          <p:spPr>
            <a:xfrm>
              <a:off x="14702045" y="4476732"/>
              <a:ext cx="77542" cy="79501"/>
            </a:xfrm>
            <a:custGeom>
              <a:avLst/>
              <a:gdLst>
                <a:gd name="connsiteX0" fmla="*/ 28327 w 77542"/>
                <a:gd name="connsiteY0" fmla="*/ 17769 h 79501"/>
                <a:gd name="connsiteX1" fmla="*/ 23651 w 77542"/>
                <a:gd name="connsiteY1" fmla="*/ 28991 h 79501"/>
                <a:gd name="connsiteX2" fmla="*/ -117 w 77542"/>
                <a:gd name="connsiteY2" fmla="*/ 28991 h 79501"/>
                <a:gd name="connsiteX3" fmla="*/ -4870 w 77542"/>
                <a:gd name="connsiteY3" fmla="*/ 17769 h 79501"/>
                <a:gd name="connsiteX4" fmla="*/ -117 w 77542"/>
                <a:gd name="connsiteY4" fmla="*/ 6624 h 79501"/>
                <a:gd name="connsiteX5" fmla="*/ 23651 w 77542"/>
                <a:gd name="connsiteY5" fmla="*/ 6624 h 79501"/>
                <a:gd name="connsiteX6" fmla="*/ 28327 w 77542"/>
                <a:gd name="connsiteY6" fmla="*/ 17769 h 79501"/>
                <a:gd name="connsiteX7" fmla="*/ 71582 w 77542"/>
                <a:gd name="connsiteY7" fmla="*/ 0 h 79501"/>
                <a:gd name="connsiteX8" fmla="*/ 15157 w 77542"/>
                <a:gd name="connsiteY8" fmla="*/ 78633 h 79501"/>
                <a:gd name="connsiteX9" fmla="*/ -4170 w 77542"/>
                <a:gd name="connsiteY9" fmla="*/ 78633 h 79501"/>
                <a:gd name="connsiteX10" fmla="*/ 52331 w 77542"/>
                <a:gd name="connsiteY10" fmla="*/ 0 h 79501"/>
                <a:gd name="connsiteX11" fmla="*/ 8376 w 77542"/>
                <a:gd name="connsiteY11" fmla="*/ 21743 h 79501"/>
                <a:gd name="connsiteX12" fmla="*/ 11729 w 77542"/>
                <a:gd name="connsiteY12" fmla="*/ 23302 h 79501"/>
                <a:gd name="connsiteX13" fmla="*/ 15081 w 77542"/>
                <a:gd name="connsiteY13" fmla="*/ 21743 h 79501"/>
                <a:gd name="connsiteX14" fmla="*/ 16405 w 77542"/>
                <a:gd name="connsiteY14" fmla="*/ 17769 h 79501"/>
                <a:gd name="connsiteX15" fmla="*/ 15081 w 77542"/>
                <a:gd name="connsiteY15" fmla="*/ 13638 h 79501"/>
                <a:gd name="connsiteX16" fmla="*/ 11729 w 77542"/>
                <a:gd name="connsiteY16" fmla="*/ 12002 h 79501"/>
                <a:gd name="connsiteX17" fmla="*/ 8456 w 77542"/>
                <a:gd name="connsiteY17" fmla="*/ 13638 h 79501"/>
                <a:gd name="connsiteX18" fmla="*/ 7132 w 77542"/>
                <a:gd name="connsiteY18" fmla="*/ 17769 h 79501"/>
                <a:gd name="connsiteX19" fmla="*/ 8376 w 77542"/>
                <a:gd name="connsiteY19" fmla="*/ 21665 h 79501"/>
                <a:gd name="connsiteX20" fmla="*/ 72670 w 77542"/>
                <a:gd name="connsiteY20" fmla="*/ 63749 h 79501"/>
                <a:gd name="connsiteX21" fmla="*/ 67917 w 77542"/>
                <a:gd name="connsiteY21" fmla="*/ 74971 h 79501"/>
                <a:gd name="connsiteX22" fmla="*/ 56072 w 77542"/>
                <a:gd name="connsiteY22" fmla="*/ 79491 h 79501"/>
                <a:gd name="connsiteX23" fmla="*/ 44226 w 77542"/>
                <a:gd name="connsiteY23" fmla="*/ 74893 h 79501"/>
                <a:gd name="connsiteX24" fmla="*/ 39473 w 77542"/>
                <a:gd name="connsiteY24" fmla="*/ 63749 h 79501"/>
                <a:gd name="connsiteX25" fmla="*/ 44226 w 77542"/>
                <a:gd name="connsiteY25" fmla="*/ 52526 h 79501"/>
                <a:gd name="connsiteX26" fmla="*/ 67605 w 77542"/>
                <a:gd name="connsiteY26" fmla="*/ 52526 h 79501"/>
                <a:gd name="connsiteX27" fmla="*/ 72670 w 77542"/>
                <a:gd name="connsiteY27" fmla="*/ 63749 h 79501"/>
                <a:gd name="connsiteX28" fmla="*/ 52719 w 77542"/>
                <a:gd name="connsiteY28" fmla="*/ 67801 h 79501"/>
                <a:gd name="connsiteX29" fmla="*/ 55995 w 77542"/>
                <a:gd name="connsiteY29" fmla="*/ 69282 h 79501"/>
                <a:gd name="connsiteX30" fmla="*/ 59424 w 77542"/>
                <a:gd name="connsiteY30" fmla="*/ 67801 h 79501"/>
                <a:gd name="connsiteX31" fmla="*/ 60748 w 77542"/>
                <a:gd name="connsiteY31" fmla="*/ 63749 h 79501"/>
                <a:gd name="connsiteX32" fmla="*/ 59424 w 77542"/>
                <a:gd name="connsiteY32" fmla="*/ 59696 h 79501"/>
                <a:gd name="connsiteX33" fmla="*/ 56072 w 77542"/>
                <a:gd name="connsiteY33" fmla="*/ 58059 h 79501"/>
                <a:gd name="connsiteX34" fmla="*/ 52799 w 77542"/>
                <a:gd name="connsiteY34" fmla="*/ 59696 h 79501"/>
                <a:gd name="connsiteX35" fmla="*/ 51395 w 77542"/>
                <a:gd name="connsiteY35" fmla="*/ 63749 h 79501"/>
                <a:gd name="connsiteX36" fmla="*/ 52643 w 77542"/>
                <a:gd name="connsiteY36" fmla="*/ 67801 h 79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77542" h="79501">
                  <a:moveTo>
                    <a:pt x="28327" y="17769"/>
                  </a:moveTo>
                  <a:cubicBezTo>
                    <a:pt x="28407" y="22001"/>
                    <a:pt x="26691" y="26076"/>
                    <a:pt x="23651" y="28991"/>
                  </a:cubicBezTo>
                  <a:cubicBezTo>
                    <a:pt x="16874" y="35069"/>
                    <a:pt x="6664" y="35069"/>
                    <a:pt x="-117" y="28991"/>
                  </a:cubicBezTo>
                  <a:cubicBezTo>
                    <a:pt x="-3157" y="26053"/>
                    <a:pt x="-4870" y="22001"/>
                    <a:pt x="-4870" y="17769"/>
                  </a:cubicBezTo>
                  <a:cubicBezTo>
                    <a:pt x="-4870" y="13552"/>
                    <a:pt x="-3157" y="9516"/>
                    <a:pt x="-117" y="6624"/>
                  </a:cubicBezTo>
                  <a:cubicBezTo>
                    <a:pt x="6584" y="398"/>
                    <a:pt x="16950" y="398"/>
                    <a:pt x="23651" y="6624"/>
                  </a:cubicBezTo>
                  <a:cubicBezTo>
                    <a:pt x="26691" y="9524"/>
                    <a:pt x="28407" y="13561"/>
                    <a:pt x="28327" y="17769"/>
                  </a:cubicBezTo>
                  <a:close/>
                  <a:moveTo>
                    <a:pt x="71582" y="0"/>
                  </a:moveTo>
                  <a:lnTo>
                    <a:pt x="15157" y="78633"/>
                  </a:lnTo>
                  <a:lnTo>
                    <a:pt x="-4170" y="78633"/>
                  </a:lnTo>
                  <a:lnTo>
                    <a:pt x="52331" y="0"/>
                  </a:lnTo>
                  <a:close/>
                  <a:moveTo>
                    <a:pt x="8376" y="21743"/>
                  </a:moveTo>
                  <a:cubicBezTo>
                    <a:pt x="9156" y="22748"/>
                    <a:pt x="10405" y="23325"/>
                    <a:pt x="11729" y="23302"/>
                  </a:cubicBezTo>
                  <a:cubicBezTo>
                    <a:pt x="13053" y="23294"/>
                    <a:pt x="14221" y="22725"/>
                    <a:pt x="15081" y="21743"/>
                  </a:cubicBezTo>
                  <a:cubicBezTo>
                    <a:pt x="16014" y="20636"/>
                    <a:pt x="16482" y="19218"/>
                    <a:pt x="16405" y="17769"/>
                  </a:cubicBezTo>
                  <a:cubicBezTo>
                    <a:pt x="16482" y="16280"/>
                    <a:pt x="16014" y="14807"/>
                    <a:pt x="15081" y="13638"/>
                  </a:cubicBezTo>
                  <a:cubicBezTo>
                    <a:pt x="14301" y="12602"/>
                    <a:pt x="13053" y="11994"/>
                    <a:pt x="11729" y="12002"/>
                  </a:cubicBezTo>
                  <a:cubicBezTo>
                    <a:pt x="10405" y="12009"/>
                    <a:pt x="9236" y="12610"/>
                    <a:pt x="8456" y="13638"/>
                  </a:cubicBezTo>
                  <a:cubicBezTo>
                    <a:pt x="7520" y="14807"/>
                    <a:pt x="7052" y="16280"/>
                    <a:pt x="7132" y="17769"/>
                  </a:cubicBezTo>
                  <a:cubicBezTo>
                    <a:pt x="7052" y="19171"/>
                    <a:pt x="7520" y="20558"/>
                    <a:pt x="8376" y="21665"/>
                  </a:cubicBezTo>
                  <a:close/>
                  <a:moveTo>
                    <a:pt x="72670" y="63749"/>
                  </a:moveTo>
                  <a:cubicBezTo>
                    <a:pt x="72750" y="67996"/>
                    <a:pt x="71034" y="72087"/>
                    <a:pt x="67917" y="74971"/>
                  </a:cubicBezTo>
                  <a:cubicBezTo>
                    <a:pt x="64721" y="78018"/>
                    <a:pt x="60436" y="79647"/>
                    <a:pt x="56072" y="79491"/>
                  </a:cubicBezTo>
                  <a:cubicBezTo>
                    <a:pt x="51631" y="79654"/>
                    <a:pt x="47342" y="77987"/>
                    <a:pt x="44226" y="74893"/>
                  </a:cubicBezTo>
                  <a:cubicBezTo>
                    <a:pt x="41109" y="72025"/>
                    <a:pt x="39393" y="67972"/>
                    <a:pt x="39473" y="63749"/>
                  </a:cubicBezTo>
                  <a:cubicBezTo>
                    <a:pt x="39393" y="59501"/>
                    <a:pt x="41109" y="55425"/>
                    <a:pt x="44226" y="52526"/>
                  </a:cubicBezTo>
                  <a:cubicBezTo>
                    <a:pt x="50851" y="46572"/>
                    <a:pt x="60980" y="46572"/>
                    <a:pt x="67605" y="52526"/>
                  </a:cubicBezTo>
                  <a:cubicBezTo>
                    <a:pt x="70802" y="55378"/>
                    <a:pt x="72670" y="59462"/>
                    <a:pt x="72670" y="63749"/>
                  </a:cubicBezTo>
                  <a:close/>
                  <a:moveTo>
                    <a:pt x="52719" y="67801"/>
                  </a:moveTo>
                  <a:cubicBezTo>
                    <a:pt x="53499" y="68775"/>
                    <a:pt x="54747" y="69329"/>
                    <a:pt x="55995" y="69282"/>
                  </a:cubicBezTo>
                  <a:cubicBezTo>
                    <a:pt x="57320" y="69329"/>
                    <a:pt x="58564" y="68783"/>
                    <a:pt x="59424" y="67801"/>
                  </a:cubicBezTo>
                  <a:cubicBezTo>
                    <a:pt x="60360" y="66655"/>
                    <a:pt x="60824" y="65214"/>
                    <a:pt x="60748" y="63749"/>
                  </a:cubicBezTo>
                  <a:cubicBezTo>
                    <a:pt x="60748" y="62283"/>
                    <a:pt x="60280" y="60850"/>
                    <a:pt x="59424" y="59696"/>
                  </a:cubicBezTo>
                  <a:cubicBezTo>
                    <a:pt x="58644" y="58660"/>
                    <a:pt x="57396" y="58052"/>
                    <a:pt x="56072" y="58059"/>
                  </a:cubicBezTo>
                  <a:cubicBezTo>
                    <a:pt x="54747" y="58036"/>
                    <a:pt x="53579" y="58651"/>
                    <a:pt x="52799" y="59696"/>
                  </a:cubicBezTo>
                  <a:cubicBezTo>
                    <a:pt x="51863" y="60826"/>
                    <a:pt x="51319" y="62268"/>
                    <a:pt x="51395" y="63749"/>
                  </a:cubicBezTo>
                  <a:cubicBezTo>
                    <a:pt x="51319" y="65206"/>
                    <a:pt x="51707" y="66647"/>
                    <a:pt x="52643" y="67801"/>
                  </a:cubicBezTo>
                  <a:close/>
                </a:path>
              </a:pathLst>
            </a:custGeom>
            <a:solidFill>
              <a:srgbClr val="6D6E71"/>
            </a:solidFill>
            <a:ln w="7792" cap="flat">
              <a:noFill/>
              <a:prstDash val="solid"/>
              <a:miter/>
            </a:ln>
          </p:spPr>
          <p:txBody>
            <a:bodyPr rtlCol="0" anchor="ctr"/>
            <a:lstStyle/>
            <a:p>
              <a:endParaRPr lang="en-US"/>
            </a:p>
          </p:txBody>
        </p:sp>
        <p:sp>
          <p:nvSpPr>
            <p:cNvPr id="361" name="Freeform: Shape 360">
              <a:extLst>
                <a:ext uri="{FF2B5EF4-FFF2-40B4-BE49-F238E27FC236}">
                  <a16:creationId xmlns:a16="http://schemas.microsoft.com/office/drawing/2014/main" id="{751ADD06-A436-4D6B-AE4F-7B52E75B0652}"/>
                </a:ext>
              </a:extLst>
            </p:cNvPr>
            <p:cNvSpPr/>
            <p:nvPr/>
          </p:nvSpPr>
          <p:spPr>
            <a:xfrm>
              <a:off x="14896563" y="4100477"/>
              <a:ext cx="31796" cy="78399"/>
            </a:xfrm>
            <a:custGeom>
              <a:avLst/>
              <a:gdLst>
                <a:gd name="connsiteX0" fmla="*/ -4870 w 31796"/>
                <a:gd name="connsiteY0" fmla="*/ 0 h 78399"/>
                <a:gd name="connsiteX1" fmla="*/ 26927 w 31796"/>
                <a:gd name="connsiteY1" fmla="*/ 0 h 78399"/>
                <a:gd name="connsiteX2" fmla="*/ 26927 w 31796"/>
                <a:gd name="connsiteY2" fmla="*/ 78399 h 78399"/>
                <a:gd name="connsiteX3" fmla="*/ 10093 w 31796"/>
                <a:gd name="connsiteY3" fmla="*/ 78399 h 78399"/>
                <a:gd name="connsiteX4" fmla="*/ 10093 w 31796"/>
                <a:gd name="connsiteY4" fmla="*/ 14729 h 78399"/>
                <a:gd name="connsiteX5" fmla="*/ -4870 w 31796"/>
                <a:gd name="connsiteY5" fmla="*/ 14729 h 78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96" h="78399">
                  <a:moveTo>
                    <a:pt x="-4870" y="0"/>
                  </a:moveTo>
                  <a:lnTo>
                    <a:pt x="26927" y="0"/>
                  </a:lnTo>
                  <a:lnTo>
                    <a:pt x="26927" y="78399"/>
                  </a:lnTo>
                  <a:lnTo>
                    <a:pt x="10093" y="78399"/>
                  </a:lnTo>
                  <a:lnTo>
                    <a:pt x="10093" y="14729"/>
                  </a:lnTo>
                  <a:lnTo>
                    <a:pt x="-4870" y="14729"/>
                  </a:lnTo>
                  <a:close/>
                </a:path>
              </a:pathLst>
            </a:custGeom>
            <a:solidFill>
              <a:srgbClr val="6D6E71"/>
            </a:solidFill>
            <a:ln w="7792" cap="flat">
              <a:noFill/>
              <a:prstDash val="solid"/>
              <a:miter/>
            </a:ln>
          </p:spPr>
          <p:txBody>
            <a:bodyPr rtlCol="0" anchor="ctr"/>
            <a:lstStyle/>
            <a:p>
              <a:endParaRPr lang="en-US"/>
            </a:p>
          </p:txBody>
        </p:sp>
        <p:sp>
          <p:nvSpPr>
            <p:cNvPr id="362" name="Freeform: Shape 361">
              <a:extLst>
                <a:ext uri="{FF2B5EF4-FFF2-40B4-BE49-F238E27FC236}">
                  <a16:creationId xmlns:a16="http://schemas.microsoft.com/office/drawing/2014/main" id="{E24F4D14-CBCD-4883-8EA2-B8DB52D548CF}"/>
                </a:ext>
              </a:extLst>
            </p:cNvPr>
            <p:cNvSpPr/>
            <p:nvPr/>
          </p:nvSpPr>
          <p:spPr>
            <a:xfrm>
              <a:off x="14944409" y="4098716"/>
              <a:ext cx="60094" cy="81645"/>
            </a:xfrm>
            <a:custGeom>
              <a:avLst/>
              <a:gdLst>
                <a:gd name="connsiteX0" fmla="*/ 5653 w 60094"/>
                <a:gd name="connsiteY0" fmla="*/ 6125 h 81645"/>
                <a:gd name="connsiteX1" fmla="*/ 44619 w 60094"/>
                <a:gd name="connsiteY1" fmla="*/ 6125 h 81645"/>
                <a:gd name="connsiteX2" fmla="*/ 52412 w 60094"/>
                <a:gd name="connsiteY2" fmla="*/ 21712 h 81645"/>
                <a:gd name="connsiteX3" fmla="*/ 45479 w 60094"/>
                <a:gd name="connsiteY3" fmla="*/ 37298 h 81645"/>
                <a:gd name="connsiteX4" fmla="*/ 55220 w 60094"/>
                <a:gd name="connsiteY4" fmla="*/ 57171 h 81645"/>
                <a:gd name="connsiteX5" fmla="*/ 46959 w 60094"/>
                <a:gd name="connsiteY5" fmla="*/ 74550 h 81645"/>
                <a:gd name="connsiteX6" fmla="*/ 3472 w 60094"/>
                <a:gd name="connsiteY6" fmla="*/ 74550 h 81645"/>
                <a:gd name="connsiteX7" fmla="*/ -4865 w 60094"/>
                <a:gd name="connsiteY7" fmla="*/ 57171 h 81645"/>
                <a:gd name="connsiteX8" fmla="*/ 4953 w 60094"/>
                <a:gd name="connsiteY8" fmla="*/ 37298 h 81645"/>
                <a:gd name="connsiteX9" fmla="*/ -2140 w 60094"/>
                <a:gd name="connsiteY9" fmla="*/ 21712 h 81645"/>
                <a:gd name="connsiteX10" fmla="*/ 5653 w 60094"/>
                <a:gd name="connsiteY10" fmla="*/ 6125 h 81645"/>
                <a:gd name="connsiteX11" fmla="*/ 16642 w 60094"/>
                <a:gd name="connsiteY11" fmla="*/ 64029 h 81645"/>
                <a:gd name="connsiteX12" fmla="*/ 25216 w 60094"/>
                <a:gd name="connsiteY12" fmla="*/ 66678 h 81645"/>
                <a:gd name="connsiteX13" fmla="*/ 33789 w 60094"/>
                <a:gd name="connsiteY13" fmla="*/ 64029 h 81645"/>
                <a:gd name="connsiteX14" fmla="*/ 35737 w 60094"/>
                <a:gd name="connsiteY14" fmla="*/ 50391 h 81645"/>
                <a:gd name="connsiteX15" fmla="*/ 33789 w 60094"/>
                <a:gd name="connsiteY15" fmla="*/ 48442 h 81645"/>
                <a:gd name="connsiteX16" fmla="*/ 25136 w 60094"/>
                <a:gd name="connsiteY16" fmla="*/ 45715 h 81645"/>
                <a:gd name="connsiteX17" fmla="*/ 16486 w 60094"/>
                <a:gd name="connsiteY17" fmla="*/ 48442 h 81645"/>
                <a:gd name="connsiteX18" fmla="*/ 14538 w 60094"/>
                <a:gd name="connsiteY18" fmla="*/ 62080 h 81645"/>
                <a:gd name="connsiteX19" fmla="*/ 16486 w 60094"/>
                <a:gd name="connsiteY19" fmla="*/ 64029 h 81645"/>
                <a:gd name="connsiteX20" fmla="*/ 17735 w 60094"/>
                <a:gd name="connsiteY20" fmla="*/ 29661 h 81645"/>
                <a:gd name="connsiteX21" fmla="*/ 25528 w 60094"/>
                <a:gd name="connsiteY21" fmla="*/ 32310 h 81645"/>
                <a:gd name="connsiteX22" fmla="*/ 33321 w 60094"/>
                <a:gd name="connsiteY22" fmla="*/ 29661 h 81645"/>
                <a:gd name="connsiteX23" fmla="*/ 34409 w 60094"/>
                <a:gd name="connsiteY23" fmla="*/ 17371 h 81645"/>
                <a:gd name="connsiteX24" fmla="*/ 33321 w 60094"/>
                <a:gd name="connsiteY24" fmla="*/ 16257 h 81645"/>
                <a:gd name="connsiteX25" fmla="*/ 25528 w 60094"/>
                <a:gd name="connsiteY25" fmla="*/ 13529 h 81645"/>
                <a:gd name="connsiteX26" fmla="*/ 17735 w 60094"/>
                <a:gd name="connsiteY26" fmla="*/ 16257 h 81645"/>
                <a:gd name="connsiteX27" fmla="*/ 14618 w 60094"/>
                <a:gd name="connsiteY27" fmla="*/ 22959 h 81645"/>
                <a:gd name="connsiteX28" fmla="*/ 17735 w 60094"/>
                <a:gd name="connsiteY28" fmla="*/ 29661 h 8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0094" h="81645">
                  <a:moveTo>
                    <a:pt x="5653" y="6125"/>
                  </a:moveTo>
                  <a:cubicBezTo>
                    <a:pt x="17343" y="-2042"/>
                    <a:pt x="32929" y="-2042"/>
                    <a:pt x="44619" y="6125"/>
                  </a:cubicBezTo>
                  <a:cubicBezTo>
                    <a:pt x="49607" y="9734"/>
                    <a:pt x="52492" y="15555"/>
                    <a:pt x="52412" y="21712"/>
                  </a:cubicBezTo>
                  <a:cubicBezTo>
                    <a:pt x="52492" y="27666"/>
                    <a:pt x="49919" y="33355"/>
                    <a:pt x="45479" y="37298"/>
                  </a:cubicBezTo>
                  <a:cubicBezTo>
                    <a:pt x="51792" y="41951"/>
                    <a:pt x="55376" y="49362"/>
                    <a:pt x="55220" y="57171"/>
                  </a:cubicBezTo>
                  <a:cubicBezTo>
                    <a:pt x="55296" y="63927"/>
                    <a:pt x="52256" y="70341"/>
                    <a:pt x="46959" y="74550"/>
                  </a:cubicBezTo>
                  <a:cubicBezTo>
                    <a:pt x="34021" y="84010"/>
                    <a:pt x="16410" y="84010"/>
                    <a:pt x="3472" y="74550"/>
                  </a:cubicBezTo>
                  <a:cubicBezTo>
                    <a:pt x="-1828" y="70349"/>
                    <a:pt x="-4945" y="63935"/>
                    <a:pt x="-4865" y="57171"/>
                  </a:cubicBezTo>
                  <a:cubicBezTo>
                    <a:pt x="-5021" y="49339"/>
                    <a:pt x="-1360" y="41912"/>
                    <a:pt x="4953" y="37298"/>
                  </a:cubicBezTo>
                  <a:cubicBezTo>
                    <a:pt x="432" y="33386"/>
                    <a:pt x="-2140" y="27697"/>
                    <a:pt x="-2140" y="21712"/>
                  </a:cubicBezTo>
                  <a:cubicBezTo>
                    <a:pt x="-2217" y="15555"/>
                    <a:pt x="668" y="9749"/>
                    <a:pt x="5653" y="6125"/>
                  </a:cubicBezTo>
                  <a:close/>
                  <a:moveTo>
                    <a:pt x="16642" y="64029"/>
                  </a:moveTo>
                  <a:cubicBezTo>
                    <a:pt x="19215" y="65735"/>
                    <a:pt x="22175" y="66655"/>
                    <a:pt x="25216" y="66678"/>
                  </a:cubicBezTo>
                  <a:cubicBezTo>
                    <a:pt x="28256" y="66655"/>
                    <a:pt x="31217" y="65735"/>
                    <a:pt x="33789" y="64029"/>
                  </a:cubicBezTo>
                  <a:cubicBezTo>
                    <a:pt x="38074" y="60802"/>
                    <a:pt x="38930" y="54693"/>
                    <a:pt x="35737" y="50391"/>
                  </a:cubicBezTo>
                  <a:cubicBezTo>
                    <a:pt x="35189" y="49650"/>
                    <a:pt x="34489" y="48996"/>
                    <a:pt x="33789" y="48442"/>
                  </a:cubicBezTo>
                  <a:cubicBezTo>
                    <a:pt x="31293" y="46650"/>
                    <a:pt x="28256" y="45699"/>
                    <a:pt x="25136" y="45715"/>
                  </a:cubicBezTo>
                  <a:cubicBezTo>
                    <a:pt x="22019" y="45684"/>
                    <a:pt x="18979" y="46642"/>
                    <a:pt x="16486" y="48442"/>
                  </a:cubicBezTo>
                  <a:cubicBezTo>
                    <a:pt x="12202" y="51669"/>
                    <a:pt x="11342" y="57779"/>
                    <a:pt x="14538" y="62080"/>
                  </a:cubicBezTo>
                  <a:cubicBezTo>
                    <a:pt x="15082" y="62821"/>
                    <a:pt x="15786" y="63476"/>
                    <a:pt x="16486" y="64029"/>
                  </a:cubicBezTo>
                  <a:close/>
                  <a:moveTo>
                    <a:pt x="17735" y="29661"/>
                  </a:moveTo>
                  <a:cubicBezTo>
                    <a:pt x="19915" y="31508"/>
                    <a:pt x="22719" y="32451"/>
                    <a:pt x="25528" y="32310"/>
                  </a:cubicBezTo>
                  <a:cubicBezTo>
                    <a:pt x="28332" y="32420"/>
                    <a:pt x="31137" y="31477"/>
                    <a:pt x="33321" y="29661"/>
                  </a:cubicBezTo>
                  <a:cubicBezTo>
                    <a:pt x="37061" y="26575"/>
                    <a:pt x="37529" y="21065"/>
                    <a:pt x="34409" y="17371"/>
                  </a:cubicBezTo>
                  <a:cubicBezTo>
                    <a:pt x="34101" y="16966"/>
                    <a:pt x="33709" y="16592"/>
                    <a:pt x="33321" y="16257"/>
                  </a:cubicBezTo>
                  <a:cubicBezTo>
                    <a:pt x="31137" y="14402"/>
                    <a:pt x="28412" y="13428"/>
                    <a:pt x="25528" y="13529"/>
                  </a:cubicBezTo>
                  <a:cubicBezTo>
                    <a:pt x="22643" y="13412"/>
                    <a:pt x="19915" y="14386"/>
                    <a:pt x="17735" y="16257"/>
                  </a:cubicBezTo>
                  <a:cubicBezTo>
                    <a:pt x="15706" y="17893"/>
                    <a:pt x="14538" y="20364"/>
                    <a:pt x="14618" y="22959"/>
                  </a:cubicBezTo>
                  <a:cubicBezTo>
                    <a:pt x="14538" y="25562"/>
                    <a:pt x="15706" y="28040"/>
                    <a:pt x="17735" y="29661"/>
                  </a:cubicBezTo>
                  <a:close/>
                </a:path>
              </a:pathLst>
            </a:custGeom>
            <a:solidFill>
              <a:srgbClr val="6D6E71"/>
            </a:solidFill>
            <a:ln w="7792" cap="flat">
              <a:noFill/>
              <a:prstDash val="solid"/>
              <a:miter/>
            </a:ln>
          </p:spPr>
          <p:txBody>
            <a:bodyPr rtlCol="0" anchor="ctr"/>
            <a:lstStyle/>
            <a:p>
              <a:endParaRPr lang="en-US"/>
            </a:p>
          </p:txBody>
        </p:sp>
        <p:sp>
          <p:nvSpPr>
            <p:cNvPr id="363" name="Freeform: Shape 362">
              <a:extLst>
                <a:ext uri="{FF2B5EF4-FFF2-40B4-BE49-F238E27FC236}">
                  <a16:creationId xmlns:a16="http://schemas.microsoft.com/office/drawing/2014/main" id="{C6B8D44D-CE3F-4BF7-BD8D-E4837232DF96}"/>
                </a:ext>
              </a:extLst>
            </p:cNvPr>
            <p:cNvSpPr/>
            <p:nvPr/>
          </p:nvSpPr>
          <p:spPr>
            <a:xfrm>
              <a:off x="15018053" y="4160171"/>
              <a:ext cx="19798" cy="19797"/>
            </a:xfrm>
            <a:custGeom>
              <a:avLst/>
              <a:gdLst>
                <a:gd name="connsiteX0" fmla="*/ -2061 w 19798"/>
                <a:gd name="connsiteY0" fmla="*/ 16913 h 19797"/>
                <a:gd name="connsiteX1" fmla="*/ -4866 w 19798"/>
                <a:gd name="connsiteY1" fmla="*/ 9899 h 19797"/>
                <a:gd name="connsiteX2" fmla="*/ 4720 w 19798"/>
                <a:gd name="connsiteY2" fmla="*/ 2 h 19797"/>
                <a:gd name="connsiteX3" fmla="*/ 5032 w 19798"/>
                <a:gd name="connsiteY3" fmla="*/ 2 h 19797"/>
                <a:gd name="connsiteX4" fmla="*/ 12045 w 19798"/>
                <a:gd name="connsiteY4" fmla="*/ 2885 h 19797"/>
                <a:gd name="connsiteX5" fmla="*/ 14929 w 19798"/>
                <a:gd name="connsiteY5" fmla="*/ 9899 h 19797"/>
                <a:gd name="connsiteX6" fmla="*/ 4876 w 19798"/>
                <a:gd name="connsiteY6" fmla="*/ 19797 h 19797"/>
                <a:gd name="connsiteX7" fmla="*/ -2061 w 19798"/>
                <a:gd name="connsiteY7" fmla="*/ 16913 h 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98" h="19797">
                  <a:moveTo>
                    <a:pt x="-2061" y="16913"/>
                  </a:moveTo>
                  <a:cubicBezTo>
                    <a:pt x="-3930" y="15066"/>
                    <a:pt x="-4942" y="12526"/>
                    <a:pt x="-4866" y="9899"/>
                  </a:cubicBezTo>
                  <a:cubicBezTo>
                    <a:pt x="-4942" y="4522"/>
                    <a:pt x="-657" y="88"/>
                    <a:pt x="4720" y="2"/>
                  </a:cubicBezTo>
                  <a:cubicBezTo>
                    <a:pt x="4800" y="2"/>
                    <a:pt x="4956" y="2"/>
                    <a:pt x="5032" y="2"/>
                  </a:cubicBezTo>
                  <a:cubicBezTo>
                    <a:pt x="7680" y="-53"/>
                    <a:pt x="10176" y="992"/>
                    <a:pt x="12045" y="2885"/>
                  </a:cubicBezTo>
                  <a:cubicBezTo>
                    <a:pt x="13917" y="4740"/>
                    <a:pt x="14929" y="7265"/>
                    <a:pt x="14929" y="9899"/>
                  </a:cubicBezTo>
                  <a:cubicBezTo>
                    <a:pt x="14853" y="15409"/>
                    <a:pt x="10409" y="19836"/>
                    <a:pt x="4876" y="19797"/>
                  </a:cubicBezTo>
                  <a:cubicBezTo>
                    <a:pt x="2303" y="19773"/>
                    <a:pt x="-189" y="18737"/>
                    <a:pt x="-2061" y="16913"/>
                  </a:cubicBezTo>
                  <a:close/>
                </a:path>
              </a:pathLst>
            </a:custGeom>
            <a:solidFill>
              <a:srgbClr val="6D6E71"/>
            </a:solidFill>
            <a:ln w="7792" cap="flat">
              <a:noFill/>
              <a:prstDash val="solid"/>
              <a:miter/>
            </a:ln>
          </p:spPr>
          <p:txBody>
            <a:bodyPr rtlCol="0" anchor="ctr"/>
            <a:lstStyle/>
            <a:p>
              <a:endParaRPr lang="en-US"/>
            </a:p>
          </p:txBody>
        </p:sp>
        <p:sp>
          <p:nvSpPr>
            <p:cNvPr id="364" name="Freeform: Shape 363">
              <a:extLst>
                <a:ext uri="{FF2B5EF4-FFF2-40B4-BE49-F238E27FC236}">
                  <a16:creationId xmlns:a16="http://schemas.microsoft.com/office/drawing/2014/main" id="{F4BE781F-6E64-4CFD-8D5D-F2AC62C0D380}"/>
                </a:ext>
              </a:extLst>
            </p:cNvPr>
            <p:cNvSpPr/>
            <p:nvPr/>
          </p:nvSpPr>
          <p:spPr>
            <a:xfrm>
              <a:off x="15046113" y="4100477"/>
              <a:ext cx="31872" cy="78399"/>
            </a:xfrm>
            <a:custGeom>
              <a:avLst/>
              <a:gdLst>
                <a:gd name="connsiteX0" fmla="*/ -4870 w 31872"/>
                <a:gd name="connsiteY0" fmla="*/ 0 h 78399"/>
                <a:gd name="connsiteX1" fmla="*/ 27003 w 31872"/>
                <a:gd name="connsiteY1" fmla="*/ 0 h 78399"/>
                <a:gd name="connsiteX2" fmla="*/ 27003 w 31872"/>
                <a:gd name="connsiteY2" fmla="*/ 78399 h 78399"/>
                <a:gd name="connsiteX3" fmla="*/ 10093 w 31872"/>
                <a:gd name="connsiteY3" fmla="*/ 78399 h 78399"/>
                <a:gd name="connsiteX4" fmla="*/ 10093 w 31872"/>
                <a:gd name="connsiteY4" fmla="*/ 14729 h 78399"/>
                <a:gd name="connsiteX5" fmla="*/ -4870 w 31872"/>
                <a:gd name="connsiteY5" fmla="*/ 14729 h 78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72" h="78399">
                  <a:moveTo>
                    <a:pt x="-4870" y="0"/>
                  </a:moveTo>
                  <a:lnTo>
                    <a:pt x="27003" y="0"/>
                  </a:lnTo>
                  <a:lnTo>
                    <a:pt x="27003" y="78399"/>
                  </a:lnTo>
                  <a:lnTo>
                    <a:pt x="10093" y="78399"/>
                  </a:lnTo>
                  <a:lnTo>
                    <a:pt x="10093" y="14729"/>
                  </a:lnTo>
                  <a:lnTo>
                    <a:pt x="-4870" y="14729"/>
                  </a:lnTo>
                  <a:close/>
                </a:path>
              </a:pathLst>
            </a:custGeom>
            <a:solidFill>
              <a:srgbClr val="6D6E71"/>
            </a:solidFill>
            <a:ln w="7792" cap="flat">
              <a:noFill/>
              <a:prstDash val="solid"/>
              <a:miter/>
            </a:ln>
          </p:spPr>
          <p:txBody>
            <a:bodyPr rtlCol="0" anchor="ctr"/>
            <a:lstStyle/>
            <a:p>
              <a:endParaRPr lang="en-US"/>
            </a:p>
          </p:txBody>
        </p:sp>
        <p:sp>
          <p:nvSpPr>
            <p:cNvPr id="365" name="Freeform: Shape 364">
              <a:extLst>
                <a:ext uri="{FF2B5EF4-FFF2-40B4-BE49-F238E27FC236}">
                  <a16:creationId xmlns:a16="http://schemas.microsoft.com/office/drawing/2014/main" id="{E1A5FA65-C3EE-468C-B5F3-DF6FBB2E3B24}"/>
                </a:ext>
              </a:extLst>
            </p:cNvPr>
            <p:cNvSpPr/>
            <p:nvPr/>
          </p:nvSpPr>
          <p:spPr>
            <a:xfrm>
              <a:off x="15095129" y="4100244"/>
              <a:ext cx="77545" cy="79763"/>
            </a:xfrm>
            <a:custGeom>
              <a:avLst/>
              <a:gdLst>
                <a:gd name="connsiteX0" fmla="*/ 28411 w 77545"/>
                <a:gd name="connsiteY0" fmla="*/ 18002 h 79763"/>
                <a:gd name="connsiteX1" fmla="*/ 23658 w 77545"/>
                <a:gd name="connsiteY1" fmla="*/ 29146 h 79763"/>
                <a:gd name="connsiteX2" fmla="*/ 11812 w 77545"/>
                <a:gd name="connsiteY2" fmla="*/ 33744 h 79763"/>
                <a:gd name="connsiteX3" fmla="*/ -114 w 77545"/>
                <a:gd name="connsiteY3" fmla="*/ 29146 h 79763"/>
                <a:gd name="connsiteX4" fmla="*/ -502 w 77545"/>
                <a:gd name="connsiteY4" fmla="*/ 7107 h 79763"/>
                <a:gd name="connsiteX5" fmla="*/ -114 w 77545"/>
                <a:gd name="connsiteY5" fmla="*/ 6702 h 79763"/>
                <a:gd name="connsiteX6" fmla="*/ 11812 w 77545"/>
                <a:gd name="connsiteY6" fmla="*/ 2104 h 79763"/>
                <a:gd name="connsiteX7" fmla="*/ 23658 w 77545"/>
                <a:gd name="connsiteY7" fmla="*/ 6702 h 79763"/>
                <a:gd name="connsiteX8" fmla="*/ 28411 w 77545"/>
                <a:gd name="connsiteY8" fmla="*/ 18002 h 79763"/>
                <a:gd name="connsiteX9" fmla="*/ 71585 w 77545"/>
                <a:gd name="connsiteY9" fmla="*/ 234 h 79763"/>
                <a:gd name="connsiteX10" fmla="*/ 15241 w 77545"/>
                <a:gd name="connsiteY10" fmla="*/ 78633 h 79763"/>
                <a:gd name="connsiteX11" fmla="*/ -4086 w 77545"/>
                <a:gd name="connsiteY11" fmla="*/ 78633 h 79763"/>
                <a:gd name="connsiteX12" fmla="*/ 52334 w 77545"/>
                <a:gd name="connsiteY12" fmla="*/ 0 h 79763"/>
                <a:gd name="connsiteX13" fmla="*/ 8380 w 77545"/>
                <a:gd name="connsiteY13" fmla="*/ 21977 h 79763"/>
                <a:gd name="connsiteX14" fmla="*/ 11732 w 77545"/>
                <a:gd name="connsiteY14" fmla="*/ 23458 h 79763"/>
                <a:gd name="connsiteX15" fmla="*/ 15085 w 77545"/>
                <a:gd name="connsiteY15" fmla="*/ 21977 h 79763"/>
                <a:gd name="connsiteX16" fmla="*/ 16485 w 77545"/>
                <a:gd name="connsiteY16" fmla="*/ 18002 h 79763"/>
                <a:gd name="connsiteX17" fmla="*/ 15085 w 77545"/>
                <a:gd name="connsiteY17" fmla="*/ 13872 h 79763"/>
                <a:gd name="connsiteX18" fmla="*/ 11812 w 77545"/>
                <a:gd name="connsiteY18" fmla="*/ 12235 h 79763"/>
                <a:gd name="connsiteX19" fmla="*/ 8460 w 77545"/>
                <a:gd name="connsiteY19" fmla="*/ 13872 h 79763"/>
                <a:gd name="connsiteX20" fmla="*/ 7135 w 77545"/>
                <a:gd name="connsiteY20" fmla="*/ 18002 h 79763"/>
                <a:gd name="connsiteX21" fmla="*/ 8380 w 77545"/>
                <a:gd name="connsiteY21" fmla="*/ 21977 h 79763"/>
                <a:gd name="connsiteX22" fmla="*/ 72674 w 77545"/>
                <a:gd name="connsiteY22" fmla="*/ 63982 h 79763"/>
                <a:gd name="connsiteX23" fmla="*/ 68001 w 77545"/>
                <a:gd name="connsiteY23" fmla="*/ 75204 h 79763"/>
                <a:gd name="connsiteX24" fmla="*/ 44229 w 77545"/>
                <a:gd name="connsiteY24" fmla="*/ 75204 h 79763"/>
                <a:gd name="connsiteX25" fmla="*/ 43917 w 77545"/>
                <a:gd name="connsiteY25" fmla="*/ 53165 h 79763"/>
                <a:gd name="connsiteX26" fmla="*/ 44229 w 77545"/>
                <a:gd name="connsiteY26" fmla="*/ 52838 h 79763"/>
                <a:gd name="connsiteX27" fmla="*/ 68001 w 77545"/>
                <a:gd name="connsiteY27" fmla="*/ 52838 h 79763"/>
                <a:gd name="connsiteX28" fmla="*/ 72597 w 77545"/>
                <a:gd name="connsiteY28" fmla="*/ 63982 h 79763"/>
                <a:gd name="connsiteX29" fmla="*/ 52726 w 77545"/>
                <a:gd name="connsiteY29" fmla="*/ 67957 h 79763"/>
                <a:gd name="connsiteX30" fmla="*/ 58883 w 77545"/>
                <a:gd name="connsiteY30" fmla="*/ 68510 h 79763"/>
                <a:gd name="connsiteX31" fmla="*/ 59427 w 77545"/>
                <a:gd name="connsiteY31" fmla="*/ 67957 h 79763"/>
                <a:gd name="connsiteX32" fmla="*/ 60752 w 77545"/>
                <a:gd name="connsiteY32" fmla="*/ 63982 h 79763"/>
                <a:gd name="connsiteX33" fmla="*/ 59427 w 77545"/>
                <a:gd name="connsiteY33" fmla="*/ 59852 h 79763"/>
                <a:gd name="connsiteX34" fmla="*/ 56155 w 77545"/>
                <a:gd name="connsiteY34" fmla="*/ 58215 h 79763"/>
                <a:gd name="connsiteX35" fmla="*/ 52802 w 77545"/>
                <a:gd name="connsiteY35" fmla="*/ 59852 h 79763"/>
                <a:gd name="connsiteX36" fmla="*/ 51478 w 77545"/>
                <a:gd name="connsiteY36" fmla="*/ 63982 h 79763"/>
                <a:gd name="connsiteX37" fmla="*/ 52726 w 77545"/>
                <a:gd name="connsiteY37" fmla="*/ 67957 h 79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77545" h="79763">
                  <a:moveTo>
                    <a:pt x="28411" y="18002"/>
                  </a:moveTo>
                  <a:cubicBezTo>
                    <a:pt x="28411" y="22218"/>
                    <a:pt x="26695" y="26255"/>
                    <a:pt x="23658" y="29146"/>
                  </a:cubicBezTo>
                  <a:cubicBezTo>
                    <a:pt x="20462" y="32209"/>
                    <a:pt x="16253" y="33869"/>
                    <a:pt x="11812" y="33744"/>
                  </a:cubicBezTo>
                  <a:cubicBezTo>
                    <a:pt x="7368" y="33854"/>
                    <a:pt x="3083" y="32201"/>
                    <a:pt x="-114" y="29146"/>
                  </a:cubicBezTo>
                  <a:cubicBezTo>
                    <a:pt x="-6270" y="23169"/>
                    <a:pt x="-6503" y="13303"/>
                    <a:pt x="-502" y="7107"/>
                  </a:cubicBezTo>
                  <a:cubicBezTo>
                    <a:pt x="-346" y="6967"/>
                    <a:pt x="-270" y="6834"/>
                    <a:pt x="-114" y="6702"/>
                  </a:cubicBezTo>
                  <a:cubicBezTo>
                    <a:pt x="3083" y="3647"/>
                    <a:pt x="7368" y="1995"/>
                    <a:pt x="11812" y="2104"/>
                  </a:cubicBezTo>
                  <a:cubicBezTo>
                    <a:pt x="16253" y="1979"/>
                    <a:pt x="20462" y="3639"/>
                    <a:pt x="23658" y="6702"/>
                  </a:cubicBezTo>
                  <a:cubicBezTo>
                    <a:pt x="26695" y="9663"/>
                    <a:pt x="28411" y="13747"/>
                    <a:pt x="28411" y="18002"/>
                  </a:cubicBezTo>
                  <a:close/>
                  <a:moveTo>
                    <a:pt x="71585" y="234"/>
                  </a:moveTo>
                  <a:lnTo>
                    <a:pt x="15241" y="78633"/>
                  </a:lnTo>
                  <a:lnTo>
                    <a:pt x="-4086" y="78633"/>
                  </a:lnTo>
                  <a:lnTo>
                    <a:pt x="52334" y="0"/>
                  </a:lnTo>
                  <a:close/>
                  <a:moveTo>
                    <a:pt x="8380" y="21977"/>
                  </a:moveTo>
                  <a:cubicBezTo>
                    <a:pt x="9240" y="22935"/>
                    <a:pt x="10484" y="23481"/>
                    <a:pt x="11732" y="23458"/>
                  </a:cubicBezTo>
                  <a:cubicBezTo>
                    <a:pt x="12980" y="23504"/>
                    <a:pt x="14225" y="22959"/>
                    <a:pt x="15085" y="21977"/>
                  </a:cubicBezTo>
                  <a:cubicBezTo>
                    <a:pt x="16021" y="20886"/>
                    <a:pt x="16565" y="19460"/>
                    <a:pt x="16485" y="18002"/>
                  </a:cubicBezTo>
                  <a:cubicBezTo>
                    <a:pt x="16565" y="16498"/>
                    <a:pt x="16021" y="15025"/>
                    <a:pt x="15085" y="13872"/>
                  </a:cubicBezTo>
                  <a:cubicBezTo>
                    <a:pt x="14305" y="12828"/>
                    <a:pt x="13136" y="12220"/>
                    <a:pt x="11812" y="12235"/>
                  </a:cubicBezTo>
                  <a:cubicBezTo>
                    <a:pt x="10484" y="12228"/>
                    <a:pt x="9240" y="12835"/>
                    <a:pt x="8460" y="13872"/>
                  </a:cubicBezTo>
                  <a:cubicBezTo>
                    <a:pt x="7524" y="15049"/>
                    <a:pt x="7056" y="16514"/>
                    <a:pt x="7135" y="18002"/>
                  </a:cubicBezTo>
                  <a:cubicBezTo>
                    <a:pt x="7056" y="19436"/>
                    <a:pt x="7524" y="20847"/>
                    <a:pt x="8380" y="21977"/>
                  </a:cubicBezTo>
                  <a:close/>
                  <a:moveTo>
                    <a:pt x="72674" y="63982"/>
                  </a:moveTo>
                  <a:cubicBezTo>
                    <a:pt x="72753" y="68214"/>
                    <a:pt x="71037" y="72290"/>
                    <a:pt x="68001" y="75204"/>
                  </a:cubicBezTo>
                  <a:cubicBezTo>
                    <a:pt x="61220" y="81283"/>
                    <a:pt x="51010" y="81283"/>
                    <a:pt x="44229" y="75204"/>
                  </a:cubicBezTo>
                  <a:cubicBezTo>
                    <a:pt x="38072" y="69211"/>
                    <a:pt x="37916" y="59337"/>
                    <a:pt x="43917" y="53165"/>
                  </a:cubicBezTo>
                  <a:cubicBezTo>
                    <a:pt x="43997" y="53056"/>
                    <a:pt x="44153" y="52947"/>
                    <a:pt x="44229" y="52838"/>
                  </a:cubicBezTo>
                  <a:cubicBezTo>
                    <a:pt x="50934" y="46611"/>
                    <a:pt x="61296" y="46611"/>
                    <a:pt x="68001" y="52838"/>
                  </a:cubicBezTo>
                  <a:cubicBezTo>
                    <a:pt x="71037" y="55752"/>
                    <a:pt x="72674" y="59789"/>
                    <a:pt x="72597" y="63982"/>
                  </a:cubicBezTo>
                  <a:close/>
                  <a:moveTo>
                    <a:pt x="52726" y="67957"/>
                  </a:moveTo>
                  <a:cubicBezTo>
                    <a:pt x="54283" y="69804"/>
                    <a:pt x="57011" y="70053"/>
                    <a:pt x="58883" y="68510"/>
                  </a:cubicBezTo>
                  <a:cubicBezTo>
                    <a:pt x="59035" y="68346"/>
                    <a:pt x="59271" y="68159"/>
                    <a:pt x="59427" y="67957"/>
                  </a:cubicBezTo>
                  <a:cubicBezTo>
                    <a:pt x="60364" y="66850"/>
                    <a:pt x="60832" y="65432"/>
                    <a:pt x="60752" y="63982"/>
                  </a:cubicBezTo>
                  <a:cubicBezTo>
                    <a:pt x="60832" y="62493"/>
                    <a:pt x="60364" y="61021"/>
                    <a:pt x="59427" y="59852"/>
                  </a:cubicBezTo>
                  <a:cubicBezTo>
                    <a:pt x="58647" y="58823"/>
                    <a:pt x="57479" y="58223"/>
                    <a:pt x="56155" y="58215"/>
                  </a:cubicBezTo>
                  <a:cubicBezTo>
                    <a:pt x="54831" y="58207"/>
                    <a:pt x="53583" y="58815"/>
                    <a:pt x="52802" y="59852"/>
                  </a:cubicBezTo>
                  <a:cubicBezTo>
                    <a:pt x="51866" y="61021"/>
                    <a:pt x="51398" y="62493"/>
                    <a:pt x="51478" y="63982"/>
                  </a:cubicBezTo>
                  <a:cubicBezTo>
                    <a:pt x="51398" y="65416"/>
                    <a:pt x="51866" y="66826"/>
                    <a:pt x="52726" y="67957"/>
                  </a:cubicBezTo>
                  <a:close/>
                </a:path>
              </a:pathLst>
            </a:custGeom>
            <a:solidFill>
              <a:srgbClr val="6D6E71"/>
            </a:solidFill>
            <a:ln w="7792" cap="flat">
              <a:noFill/>
              <a:prstDash val="solid"/>
              <a:miter/>
            </a:ln>
          </p:spPr>
          <p:txBody>
            <a:bodyPr rtlCol="0" anchor="ctr"/>
            <a:lstStyle/>
            <a:p>
              <a:endParaRPr lang="en-US"/>
            </a:p>
          </p:txBody>
        </p:sp>
        <p:sp>
          <p:nvSpPr>
            <p:cNvPr id="366" name="Freeform: Shape 365">
              <a:extLst>
                <a:ext uri="{FF2B5EF4-FFF2-40B4-BE49-F238E27FC236}">
                  <a16:creationId xmlns:a16="http://schemas.microsoft.com/office/drawing/2014/main" id="{01372EEC-058C-44E6-A1C9-D011ECBF3F30}"/>
                </a:ext>
              </a:extLst>
            </p:cNvPr>
            <p:cNvSpPr/>
            <p:nvPr/>
          </p:nvSpPr>
          <p:spPr>
            <a:xfrm>
              <a:off x="13055656" y="5191880"/>
              <a:ext cx="50950" cy="51467"/>
            </a:xfrm>
            <a:custGeom>
              <a:avLst/>
              <a:gdLst>
                <a:gd name="connsiteX0" fmla="*/ 26695 w 50950"/>
                <a:gd name="connsiteY0" fmla="*/ 110 h 51467"/>
                <a:gd name="connsiteX1" fmla="*/ 41345 w 50950"/>
                <a:gd name="connsiteY1" fmla="*/ 9852 h 51467"/>
                <a:gd name="connsiteX2" fmla="*/ 45786 w 50950"/>
                <a:gd name="connsiteY2" fmla="*/ 27075 h 51467"/>
                <a:gd name="connsiteX3" fmla="*/ 33552 w 50950"/>
                <a:gd name="connsiteY3" fmla="*/ 42661 h 51467"/>
                <a:gd name="connsiteX4" fmla="*/ 20926 w 50950"/>
                <a:gd name="connsiteY4" fmla="*/ 51467 h 51467"/>
                <a:gd name="connsiteX5" fmla="*/ -4870 w 50950"/>
                <a:gd name="connsiteY5" fmla="*/ 14605 h 51467"/>
                <a:gd name="connsiteX6" fmla="*/ 8144 w 50950"/>
                <a:gd name="connsiteY6" fmla="*/ 5487 h 51467"/>
                <a:gd name="connsiteX7" fmla="*/ 26695 w 50950"/>
                <a:gd name="connsiteY7" fmla="*/ 110 h 51467"/>
                <a:gd name="connsiteX8" fmla="*/ 35968 w 50950"/>
                <a:gd name="connsiteY8" fmla="*/ 26217 h 51467"/>
                <a:gd name="connsiteX9" fmla="*/ 33240 w 50950"/>
                <a:gd name="connsiteY9" fmla="*/ 15852 h 51467"/>
                <a:gd name="connsiteX10" fmla="*/ 24355 w 50950"/>
                <a:gd name="connsiteY10" fmla="*/ 9618 h 51467"/>
                <a:gd name="connsiteX11" fmla="*/ 12977 w 50950"/>
                <a:gd name="connsiteY11" fmla="*/ 13203 h 51467"/>
                <a:gd name="connsiteX12" fmla="*/ 8380 w 50950"/>
                <a:gd name="connsiteY12" fmla="*/ 16398 h 51467"/>
                <a:gd name="connsiteX13" fmla="*/ 23967 w 50950"/>
                <a:gd name="connsiteY13" fmla="*/ 38842 h 51467"/>
                <a:gd name="connsiteX14" fmla="*/ 29187 w 50950"/>
                <a:gd name="connsiteY14" fmla="*/ 35179 h 51467"/>
                <a:gd name="connsiteX15" fmla="*/ 35968 w 50950"/>
                <a:gd name="connsiteY15" fmla="*/ 26529 h 5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950" h="51467">
                  <a:moveTo>
                    <a:pt x="26695" y="110"/>
                  </a:moveTo>
                  <a:cubicBezTo>
                    <a:pt x="32772" y="1022"/>
                    <a:pt x="38149" y="4591"/>
                    <a:pt x="41345" y="9852"/>
                  </a:cubicBezTo>
                  <a:cubicBezTo>
                    <a:pt x="45162" y="14707"/>
                    <a:pt x="46802" y="20965"/>
                    <a:pt x="45786" y="27075"/>
                  </a:cubicBezTo>
                  <a:cubicBezTo>
                    <a:pt x="43918" y="33660"/>
                    <a:pt x="39473" y="39247"/>
                    <a:pt x="33552" y="42661"/>
                  </a:cubicBezTo>
                  <a:lnTo>
                    <a:pt x="20926" y="51467"/>
                  </a:lnTo>
                  <a:lnTo>
                    <a:pt x="-4870" y="14605"/>
                  </a:lnTo>
                  <a:lnTo>
                    <a:pt x="8144" y="5487"/>
                  </a:lnTo>
                  <a:cubicBezTo>
                    <a:pt x="13445" y="1427"/>
                    <a:pt x="20070" y="-498"/>
                    <a:pt x="26695" y="110"/>
                  </a:cubicBezTo>
                  <a:close/>
                  <a:moveTo>
                    <a:pt x="35968" y="26217"/>
                  </a:moveTo>
                  <a:cubicBezTo>
                    <a:pt x="36592" y="22531"/>
                    <a:pt x="35576" y="18767"/>
                    <a:pt x="33240" y="15852"/>
                  </a:cubicBezTo>
                  <a:cubicBezTo>
                    <a:pt x="31292" y="12626"/>
                    <a:pt x="28019" y="10366"/>
                    <a:pt x="24355" y="9618"/>
                  </a:cubicBezTo>
                  <a:cubicBezTo>
                    <a:pt x="20226" y="9259"/>
                    <a:pt x="16173" y="10545"/>
                    <a:pt x="12977" y="13203"/>
                  </a:cubicBezTo>
                  <a:lnTo>
                    <a:pt x="8380" y="16398"/>
                  </a:lnTo>
                  <a:lnTo>
                    <a:pt x="23967" y="38842"/>
                  </a:lnTo>
                  <a:lnTo>
                    <a:pt x="29187" y="35179"/>
                  </a:lnTo>
                  <a:cubicBezTo>
                    <a:pt x="32460" y="33301"/>
                    <a:pt x="34956" y="30192"/>
                    <a:pt x="35968" y="26529"/>
                  </a:cubicBezTo>
                  <a:close/>
                </a:path>
              </a:pathLst>
            </a:custGeom>
            <a:solidFill>
              <a:srgbClr val="6D6E71"/>
            </a:solidFill>
            <a:ln w="7792" cap="flat">
              <a:noFill/>
              <a:prstDash val="solid"/>
              <a:miter/>
            </a:ln>
          </p:spPr>
          <p:txBody>
            <a:bodyPr rtlCol="0" anchor="ctr"/>
            <a:lstStyle/>
            <a:p>
              <a:endParaRPr lang="en-US"/>
            </a:p>
          </p:txBody>
        </p:sp>
        <p:sp>
          <p:nvSpPr>
            <p:cNvPr id="367" name="Freeform: Shape 366">
              <a:extLst>
                <a:ext uri="{FF2B5EF4-FFF2-40B4-BE49-F238E27FC236}">
                  <a16:creationId xmlns:a16="http://schemas.microsoft.com/office/drawing/2014/main" id="{6712C8AF-1E3C-4C02-A4C6-6995E1221A13}"/>
                </a:ext>
              </a:extLst>
            </p:cNvPr>
            <p:cNvSpPr/>
            <p:nvPr/>
          </p:nvSpPr>
          <p:spPr>
            <a:xfrm>
              <a:off x="13106547" y="5165727"/>
              <a:ext cx="49563" cy="53617"/>
            </a:xfrm>
            <a:custGeom>
              <a:avLst/>
              <a:gdLst>
                <a:gd name="connsiteX0" fmla="*/ 36433 w 49563"/>
                <a:gd name="connsiteY0" fmla="*/ 31874 h 53617"/>
                <a:gd name="connsiteX1" fmla="*/ 27159 w 49563"/>
                <a:gd name="connsiteY1" fmla="*/ 26263 h 53617"/>
                <a:gd name="connsiteX2" fmla="*/ 11573 w 49563"/>
                <a:gd name="connsiteY2" fmla="*/ 37096 h 53617"/>
                <a:gd name="connsiteX3" fmla="*/ 13753 w 49563"/>
                <a:gd name="connsiteY3" fmla="*/ 47460 h 53617"/>
                <a:gd name="connsiteX4" fmla="*/ 5028 w 49563"/>
                <a:gd name="connsiteY4" fmla="*/ 53617 h 53617"/>
                <a:gd name="connsiteX5" fmla="*/ -4870 w 49563"/>
                <a:gd name="connsiteY5" fmla="*/ 5533 h 53617"/>
                <a:gd name="connsiteX6" fmla="*/ 2923 w 49563"/>
                <a:gd name="connsiteY6" fmla="*/ 0 h 53617"/>
                <a:gd name="connsiteX7" fmla="*/ 44694 w 49563"/>
                <a:gd name="connsiteY7" fmla="*/ 25717 h 53617"/>
                <a:gd name="connsiteX8" fmla="*/ 7208 w 49563"/>
                <a:gd name="connsiteY8" fmla="*/ 13716 h 53617"/>
                <a:gd name="connsiteX9" fmla="*/ 10013 w 49563"/>
                <a:gd name="connsiteY9" fmla="*/ 27666 h 53617"/>
                <a:gd name="connsiteX10" fmla="*/ 19290 w 49563"/>
                <a:gd name="connsiteY10" fmla="*/ 21197 h 53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563" h="53617">
                  <a:moveTo>
                    <a:pt x="36433" y="31874"/>
                  </a:moveTo>
                  <a:lnTo>
                    <a:pt x="27159" y="26263"/>
                  </a:lnTo>
                  <a:lnTo>
                    <a:pt x="11573" y="37096"/>
                  </a:lnTo>
                  <a:lnTo>
                    <a:pt x="13753" y="47460"/>
                  </a:lnTo>
                  <a:lnTo>
                    <a:pt x="5028" y="53617"/>
                  </a:lnTo>
                  <a:lnTo>
                    <a:pt x="-4870" y="5533"/>
                  </a:lnTo>
                  <a:lnTo>
                    <a:pt x="2923" y="0"/>
                  </a:lnTo>
                  <a:lnTo>
                    <a:pt x="44694" y="25717"/>
                  </a:lnTo>
                  <a:close/>
                  <a:moveTo>
                    <a:pt x="7208" y="13716"/>
                  </a:moveTo>
                  <a:lnTo>
                    <a:pt x="10013" y="27666"/>
                  </a:lnTo>
                  <a:lnTo>
                    <a:pt x="19290" y="21197"/>
                  </a:lnTo>
                  <a:close/>
                </a:path>
              </a:pathLst>
            </a:custGeom>
            <a:solidFill>
              <a:srgbClr val="6D6E71"/>
            </a:solidFill>
            <a:ln w="7792" cap="flat">
              <a:noFill/>
              <a:prstDash val="solid"/>
              <a:miter/>
            </a:ln>
          </p:spPr>
          <p:txBody>
            <a:bodyPr rtlCol="0" anchor="ctr"/>
            <a:lstStyle/>
            <a:p>
              <a:endParaRPr lang="en-US"/>
            </a:p>
          </p:txBody>
        </p:sp>
        <p:sp>
          <p:nvSpPr>
            <p:cNvPr id="368" name="Freeform: Shape 367">
              <a:extLst>
                <a:ext uri="{FF2B5EF4-FFF2-40B4-BE49-F238E27FC236}">
                  <a16:creationId xmlns:a16="http://schemas.microsoft.com/office/drawing/2014/main" id="{0FE42669-222A-40C9-AC93-626CFECBE93D}"/>
                </a:ext>
              </a:extLst>
            </p:cNvPr>
            <p:cNvSpPr/>
            <p:nvPr/>
          </p:nvSpPr>
          <p:spPr>
            <a:xfrm>
              <a:off x="12861285" y="5425829"/>
              <a:ext cx="43948" cy="47321"/>
            </a:xfrm>
            <a:custGeom>
              <a:avLst/>
              <a:gdLst>
                <a:gd name="connsiteX0" fmla="*/ 5505 w 43948"/>
                <a:gd name="connsiteY0" fmla="*/ 15543 h 47321"/>
                <a:gd name="connsiteX1" fmla="*/ 6129 w 43948"/>
                <a:gd name="connsiteY1" fmla="*/ 18972 h 47321"/>
                <a:gd name="connsiteX2" fmla="*/ 9325 w 43948"/>
                <a:gd name="connsiteY2" fmla="*/ 20531 h 47321"/>
                <a:gd name="connsiteX3" fmla="*/ 17662 w 43948"/>
                <a:gd name="connsiteY3" fmla="*/ 18115 h 47321"/>
                <a:gd name="connsiteX4" fmla="*/ 28496 w 43948"/>
                <a:gd name="connsiteY4" fmla="*/ 16245 h 47321"/>
                <a:gd name="connsiteX5" fmla="*/ 36677 w 43948"/>
                <a:gd name="connsiteY5" fmla="*/ 21778 h 47321"/>
                <a:gd name="connsiteX6" fmla="*/ 38626 w 43948"/>
                <a:gd name="connsiteY6" fmla="*/ 32454 h 47321"/>
                <a:gd name="connsiteX7" fmla="*/ 30832 w 43948"/>
                <a:gd name="connsiteY7" fmla="*/ 42352 h 47321"/>
                <a:gd name="connsiteX8" fmla="*/ 10493 w 43948"/>
                <a:gd name="connsiteY8" fmla="*/ 46950 h 47321"/>
                <a:gd name="connsiteX9" fmla="*/ 11194 w 43948"/>
                <a:gd name="connsiteY9" fmla="*/ 37442 h 47321"/>
                <a:gd name="connsiteX10" fmla="*/ 25844 w 43948"/>
                <a:gd name="connsiteY10" fmla="*/ 34948 h 47321"/>
                <a:gd name="connsiteX11" fmla="*/ 28728 w 43948"/>
                <a:gd name="connsiteY11" fmla="*/ 31519 h 47321"/>
                <a:gd name="connsiteX12" fmla="*/ 28184 w 43948"/>
                <a:gd name="connsiteY12" fmla="*/ 27935 h 47321"/>
                <a:gd name="connsiteX13" fmla="*/ 24988 w 43948"/>
                <a:gd name="connsiteY13" fmla="*/ 26298 h 47321"/>
                <a:gd name="connsiteX14" fmla="*/ 18131 w 43948"/>
                <a:gd name="connsiteY14" fmla="*/ 28090 h 47321"/>
                <a:gd name="connsiteX15" fmla="*/ 5973 w 43948"/>
                <a:gd name="connsiteY15" fmla="*/ 30740 h 47321"/>
                <a:gd name="connsiteX16" fmla="*/ -2445 w 43948"/>
                <a:gd name="connsiteY16" fmla="*/ 25129 h 47321"/>
                <a:gd name="connsiteX17" fmla="*/ -4313 w 43948"/>
                <a:gd name="connsiteY17" fmla="*/ 14374 h 47321"/>
                <a:gd name="connsiteX18" fmla="*/ 3088 w 43948"/>
                <a:gd name="connsiteY18" fmla="*/ 4867 h 47321"/>
                <a:gd name="connsiteX19" fmla="*/ 11350 w 43948"/>
                <a:gd name="connsiteY19" fmla="*/ 970 h 47321"/>
                <a:gd name="connsiteX20" fmla="*/ 20311 w 43948"/>
                <a:gd name="connsiteY20" fmla="*/ 113 h 47321"/>
                <a:gd name="connsiteX21" fmla="*/ 20311 w 43948"/>
                <a:gd name="connsiteY21" fmla="*/ 8997 h 47321"/>
                <a:gd name="connsiteX22" fmla="*/ 7841 w 43948"/>
                <a:gd name="connsiteY22" fmla="*/ 12348 h 47321"/>
                <a:gd name="connsiteX23" fmla="*/ 5505 w 43948"/>
                <a:gd name="connsiteY23" fmla="*/ 15543 h 47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948" h="47321">
                  <a:moveTo>
                    <a:pt x="5505" y="15543"/>
                  </a:moveTo>
                  <a:cubicBezTo>
                    <a:pt x="5193" y="16720"/>
                    <a:pt x="5429" y="17990"/>
                    <a:pt x="6129" y="18972"/>
                  </a:cubicBezTo>
                  <a:cubicBezTo>
                    <a:pt x="6829" y="20063"/>
                    <a:pt x="8077" y="20663"/>
                    <a:pt x="9325" y="20531"/>
                  </a:cubicBezTo>
                  <a:cubicBezTo>
                    <a:pt x="12206" y="20071"/>
                    <a:pt x="15014" y="19260"/>
                    <a:pt x="17662" y="18115"/>
                  </a:cubicBezTo>
                  <a:cubicBezTo>
                    <a:pt x="21091" y="16587"/>
                    <a:pt x="24755" y="15948"/>
                    <a:pt x="28496" y="16245"/>
                  </a:cubicBezTo>
                  <a:cubicBezTo>
                    <a:pt x="31925" y="16829"/>
                    <a:pt x="34885" y="18848"/>
                    <a:pt x="36677" y="21778"/>
                  </a:cubicBezTo>
                  <a:cubicBezTo>
                    <a:pt x="38938" y="24840"/>
                    <a:pt x="39638" y="28784"/>
                    <a:pt x="38626" y="32454"/>
                  </a:cubicBezTo>
                  <a:cubicBezTo>
                    <a:pt x="37301" y="36569"/>
                    <a:pt x="34497" y="40076"/>
                    <a:pt x="30832" y="42352"/>
                  </a:cubicBezTo>
                  <a:cubicBezTo>
                    <a:pt x="24911" y="46482"/>
                    <a:pt x="17583" y="48127"/>
                    <a:pt x="10493" y="46950"/>
                  </a:cubicBezTo>
                  <a:lnTo>
                    <a:pt x="11194" y="37442"/>
                  </a:lnTo>
                  <a:cubicBezTo>
                    <a:pt x="16182" y="38432"/>
                    <a:pt x="21403" y="37551"/>
                    <a:pt x="25844" y="34948"/>
                  </a:cubicBezTo>
                  <a:cubicBezTo>
                    <a:pt x="27168" y="34177"/>
                    <a:pt x="28184" y="32969"/>
                    <a:pt x="28728" y="31519"/>
                  </a:cubicBezTo>
                  <a:cubicBezTo>
                    <a:pt x="29196" y="30311"/>
                    <a:pt x="28960" y="28955"/>
                    <a:pt x="28184" y="27935"/>
                  </a:cubicBezTo>
                  <a:cubicBezTo>
                    <a:pt x="27480" y="26867"/>
                    <a:pt x="26236" y="26251"/>
                    <a:pt x="24988" y="26298"/>
                  </a:cubicBezTo>
                  <a:cubicBezTo>
                    <a:pt x="22651" y="26539"/>
                    <a:pt x="20311" y="27147"/>
                    <a:pt x="18131" y="28090"/>
                  </a:cubicBezTo>
                  <a:cubicBezTo>
                    <a:pt x="14310" y="29867"/>
                    <a:pt x="10181" y="30771"/>
                    <a:pt x="5973" y="30740"/>
                  </a:cubicBezTo>
                  <a:cubicBezTo>
                    <a:pt x="2464" y="30280"/>
                    <a:pt x="-652" y="28207"/>
                    <a:pt x="-2445" y="25129"/>
                  </a:cubicBezTo>
                  <a:cubicBezTo>
                    <a:pt x="-4781" y="22058"/>
                    <a:pt x="-5485" y="18053"/>
                    <a:pt x="-4313" y="14374"/>
                  </a:cubicBezTo>
                  <a:cubicBezTo>
                    <a:pt x="-2989" y="10477"/>
                    <a:pt x="-340" y="7134"/>
                    <a:pt x="3088" y="4867"/>
                  </a:cubicBezTo>
                  <a:cubicBezTo>
                    <a:pt x="5661" y="3152"/>
                    <a:pt x="8389" y="1835"/>
                    <a:pt x="11350" y="970"/>
                  </a:cubicBezTo>
                  <a:cubicBezTo>
                    <a:pt x="14234" y="105"/>
                    <a:pt x="17271" y="-184"/>
                    <a:pt x="20311" y="113"/>
                  </a:cubicBezTo>
                  <a:lnTo>
                    <a:pt x="20311" y="8997"/>
                  </a:lnTo>
                  <a:cubicBezTo>
                    <a:pt x="15870" y="8685"/>
                    <a:pt x="11506" y="9862"/>
                    <a:pt x="7841" y="12348"/>
                  </a:cubicBezTo>
                  <a:cubicBezTo>
                    <a:pt x="6673" y="13104"/>
                    <a:pt x="5893" y="14234"/>
                    <a:pt x="5505" y="15543"/>
                  </a:cubicBezTo>
                  <a:close/>
                </a:path>
              </a:pathLst>
            </a:custGeom>
            <a:solidFill>
              <a:srgbClr val="6D6E71"/>
            </a:solidFill>
            <a:ln w="7792" cap="flat">
              <a:noFill/>
              <a:prstDash val="solid"/>
              <a:miter/>
            </a:ln>
          </p:spPr>
          <p:txBody>
            <a:bodyPr rtlCol="0" anchor="ctr"/>
            <a:lstStyle/>
            <a:p>
              <a:endParaRPr lang="en-US"/>
            </a:p>
          </p:txBody>
        </p:sp>
        <p:sp>
          <p:nvSpPr>
            <p:cNvPr id="369" name="Freeform: Shape 368">
              <a:extLst>
                <a:ext uri="{FF2B5EF4-FFF2-40B4-BE49-F238E27FC236}">
                  <a16:creationId xmlns:a16="http://schemas.microsoft.com/office/drawing/2014/main" id="{4AF00014-195B-4E65-B459-C1EA3CDA930C}"/>
                </a:ext>
              </a:extLst>
            </p:cNvPr>
            <p:cNvSpPr/>
            <p:nvPr/>
          </p:nvSpPr>
          <p:spPr>
            <a:xfrm>
              <a:off x="12896443" y="5406926"/>
              <a:ext cx="46291" cy="42436"/>
            </a:xfrm>
            <a:custGeom>
              <a:avLst/>
              <a:gdLst>
                <a:gd name="connsiteX0" fmla="*/ 24431 w 46291"/>
                <a:gd name="connsiteY0" fmla="*/ 21119 h 42436"/>
                <a:gd name="connsiteX1" fmla="*/ 13677 w 46291"/>
                <a:gd name="connsiteY1" fmla="*/ 5533 h 42436"/>
                <a:gd name="connsiteX2" fmla="*/ 21470 w 46291"/>
                <a:gd name="connsiteY2" fmla="*/ 0 h 42436"/>
                <a:gd name="connsiteX3" fmla="*/ 41421 w 46291"/>
                <a:gd name="connsiteY3" fmla="*/ 28367 h 42436"/>
                <a:gd name="connsiteX4" fmla="*/ 33628 w 46291"/>
                <a:gd name="connsiteY4" fmla="*/ 33978 h 42436"/>
                <a:gd name="connsiteX5" fmla="*/ 31056 w 46291"/>
                <a:gd name="connsiteY5" fmla="*/ 30238 h 42436"/>
                <a:gd name="connsiteX6" fmla="*/ 26303 w 46291"/>
                <a:gd name="connsiteY6" fmla="*/ 39745 h 42436"/>
                <a:gd name="connsiteX7" fmla="*/ 16405 w 46291"/>
                <a:gd name="connsiteY7" fmla="*/ 42317 h 42436"/>
                <a:gd name="connsiteX8" fmla="*/ 7208 w 46291"/>
                <a:gd name="connsiteY8" fmla="*/ 35848 h 42436"/>
                <a:gd name="connsiteX9" fmla="*/ -4870 w 46291"/>
                <a:gd name="connsiteY9" fmla="*/ 18625 h 42436"/>
                <a:gd name="connsiteX10" fmla="*/ 2923 w 46291"/>
                <a:gd name="connsiteY10" fmla="*/ 13014 h 42436"/>
                <a:gd name="connsiteX11" fmla="*/ 13753 w 46291"/>
                <a:gd name="connsiteY11" fmla="*/ 28601 h 42436"/>
                <a:gd name="connsiteX12" fmla="*/ 23183 w 46291"/>
                <a:gd name="connsiteY12" fmla="*/ 31718 h 42436"/>
                <a:gd name="connsiteX13" fmla="*/ 26067 w 46291"/>
                <a:gd name="connsiteY13" fmla="*/ 27120 h 42436"/>
                <a:gd name="connsiteX14" fmla="*/ 24431 w 46291"/>
                <a:gd name="connsiteY14" fmla="*/ 21119 h 42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291" h="42436">
                  <a:moveTo>
                    <a:pt x="24431" y="21119"/>
                  </a:moveTo>
                  <a:lnTo>
                    <a:pt x="13677" y="5533"/>
                  </a:lnTo>
                  <a:lnTo>
                    <a:pt x="21470" y="0"/>
                  </a:lnTo>
                  <a:lnTo>
                    <a:pt x="41421" y="28367"/>
                  </a:lnTo>
                  <a:lnTo>
                    <a:pt x="33628" y="33978"/>
                  </a:lnTo>
                  <a:lnTo>
                    <a:pt x="31056" y="30238"/>
                  </a:lnTo>
                  <a:cubicBezTo>
                    <a:pt x="31212" y="34009"/>
                    <a:pt x="29419" y="37587"/>
                    <a:pt x="26303" y="39745"/>
                  </a:cubicBezTo>
                  <a:cubicBezTo>
                    <a:pt x="23495" y="41865"/>
                    <a:pt x="19910" y="42784"/>
                    <a:pt x="16405" y="42317"/>
                  </a:cubicBezTo>
                  <a:cubicBezTo>
                    <a:pt x="12585" y="41545"/>
                    <a:pt x="9236" y="39199"/>
                    <a:pt x="7208" y="35848"/>
                  </a:cubicBezTo>
                  <a:lnTo>
                    <a:pt x="-4870" y="18625"/>
                  </a:lnTo>
                  <a:lnTo>
                    <a:pt x="2923" y="13014"/>
                  </a:lnTo>
                  <a:lnTo>
                    <a:pt x="13753" y="28601"/>
                  </a:lnTo>
                  <a:cubicBezTo>
                    <a:pt x="16874" y="32965"/>
                    <a:pt x="19990" y="33978"/>
                    <a:pt x="23183" y="31718"/>
                  </a:cubicBezTo>
                  <a:cubicBezTo>
                    <a:pt x="24743" y="30666"/>
                    <a:pt x="25835" y="28998"/>
                    <a:pt x="26067" y="27120"/>
                  </a:cubicBezTo>
                  <a:cubicBezTo>
                    <a:pt x="26379" y="24977"/>
                    <a:pt x="25755" y="22803"/>
                    <a:pt x="24431" y="21119"/>
                  </a:cubicBezTo>
                  <a:close/>
                </a:path>
              </a:pathLst>
            </a:custGeom>
            <a:solidFill>
              <a:srgbClr val="6D6E71"/>
            </a:solidFill>
            <a:ln w="7792" cap="flat">
              <a:noFill/>
              <a:prstDash val="solid"/>
              <a:miter/>
            </a:ln>
          </p:spPr>
          <p:txBody>
            <a:bodyPr rtlCol="0" anchor="ctr"/>
            <a:lstStyle/>
            <a:p>
              <a:endParaRPr lang="en-US"/>
            </a:p>
          </p:txBody>
        </p:sp>
        <p:sp>
          <p:nvSpPr>
            <p:cNvPr id="370" name="Freeform: Shape 369">
              <a:extLst>
                <a:ext uri="{FF2B5EF4-FFF2-40B4-BE49-F238E27FC236}">
                  <a16:creationId xmlns:a16="http://schemas.microsoft.com/office/drawing/2014/main" id="{8CAF7802-598F-4949-928D-B42EF259361D}"/>
                </a:ext>
              </a:extLst>
            </p:cNvPr>
            <p:cNvSpPr/>
            <p:nvPr/>
          </p:nvSpPr>
          <p:spPr>
            <a:xfrm>
              <a:off x="12930577" y="5387340"/>
              <a:ext cx="42628" cy="53252"/>
            </a:xfrm>
            <a:custGeom>
              <a:avLst/>
              <a:gdLst>
                <a:gd name="connsiteX0" fmla="*/ 11185 w 42628"/>
                <a:gd name="connsiteY0" fmla="*/ 2519 h 53252"/>
                <a:gd name="connsiteX1" fmla="*/ 22951 w 42628"/>
                <a:gd name="connsiteY1" fmla="*/ 493 h 53252"/>
                <a:gd name="connsiteX2" fmla="*/ 34172 w 42628"/>
                <a:gd name="connsiteY2" fmla="*/ 8286 h 53252"/>
                <a:gd name="connsiteX3" fmla="*/ 37601 w 42628"/>
                <a:gd name="connsiteY3" fmla="*/ 21456 h 53252"/>
                <a:gd name="connsiteX4" fmla="*/ 31524 w 42628"/>
                <a:gd name="connsiteY4" fmla="*/ 32055 h 53252"/>
                <a:gd name="connsiteX5" fmla="*/ 20222 w 42628"/>
                <a:gd name="connsiteY5" fmla="*/ 33770 h 53252"/>
                <a:gd name="connsiteX6" fmla="*/ 29964 w 42628"/>
                <a:gd name="connsiteY6" fmla="*/ 47719 h 53252"/>
                <a:gd name="connsiteX7" fmla="*/ 22170 w 42628"/>
                <a:gd name="connsiteY7" fmla="*/ 53253 h 53252"/>
                <a:gd name="connsiteX8" fmla="*/ -4870 w 42628"/>
                <a:gd name="connsiteY8" fmla="*/ 14287 h 53252"/>
                <a:gd name="connsiteX9" fmla="*/ 2923 w 42628"/>
                <a:gd name="connsiteY9" fmla="*/ 8754 h 53252"/>
                <a:gd name="connsiteX10" fmla="*/ 5184 w 42628"/>
                <a:gd name="connsiteY10" fmla="*/ 11949 h 53252"/>
                <a:gd name="connsiteX11" fmla="*/ 11185 w 42628"/>
                <a:gd name="connsiteY11" fmla="*/ 2519 h 53252"/>
                <a:gd name="connsiteX12" fmla="*/ 12821 w 42628"/>
                <a:gd name="connsiteY12" fmla="*/ 23327 h 53252"/>
                <a:gd name="connsiteX13" fmla="*/ 18666 w 42628"/>
                <a:gd name="connsiteY13" fmla="*/ 27613 h 53252"/>
                <a:gd name="connsiteX14" fmla="*/ 24899 w 42628"/>
                <a:gd name="connsiteY14" fmla="*/ 26522 h 53252"/>
                <a:gd name="connsiteX15" fmla="*/ 28171 w 42628"/>
                <a:gd name="connsiteY15" fmla="*/ 20989 h 53252"/>
                <a:gd name="connsiteX16" fmla="*/ 26303 w 42628"/>
                <a:gd name="connsiteY16" fmla="*/ 13897 h 53252"/>
                <a:gd name="connsiteX17" fmla="*/ 20222 w 42628"/>
                <a:gd name="connsiteY17" fmla="*/ 9533 h 53252"/>
                <a:gd name="connsiteX18" fmla="*/ 13833 w 42628"/>
                <a:gd name="connsiteY18" fmla="*/ 10624 h 53252"/>
                <a:gd name="connsiteX19" fmla="*/ 10717 w 42628"/>
                <a:gd name="connsiteY19" fmla="*/ 16235 h 53252"/>
                <a:gd name="connsiteX20" fmla="*/ 12821 w 42628"/>
                <a:gd name="connsiteY20" fmla="*/ 23327 h 53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2628" h="53252">
                  <a:moveTo>
                    <a:pt x="11185" y="2519"/>
                  </a:moveTo>
                  <a:cubicBezTo>
                    <a:pt x="14613" y="142"/>
                    <a:pt x="18898" y="-598"/>
                    <a:pt x="22951" y="493"/>
                  </a:cubicBezTo>
                  <a:cubicBezTo>
                    <a:pt x="27551" y="1506"/>
                    <a:pt x="31604" y="4311"/>
                    <a:pt x="34172" y="8286"/>
                  </a:cubicBezTo>
                  <a:cubicBezTo>
                    <a:pt x="36981" y="12066"/>
                    <a:pt x="38225" y="16788"/>
                    <a:pt x="37601" y="21456"/>
                  </a:cubicBezTo>
                  <a:cubicBezTo>
                    <a:pt x="37213" y="25704"/>
                    <a:pt x="35032" y="29577"/>
                    <a:pt x="31524" y="32055"/>
                  </a:cubicBezTo>
                  <a:cubicBezTo>
                    <a:pt x="28251" y="34424"/>
                    <a:pt x="24043" y="35063"/>
                    <a:pt x="20222" y="33770"/>
                  </a:cubicBezTo>
                  <a:lnTo>
                    <a:pt x="29964" y="47719"/>
                  </a:lnTo>
                  <a:lnTo>
                    <a:pt x="22170" y="53253"/>
                  </a:lnTo>
                  <a:lnTo>
                    <a:pt x="-4870" y="14287"/>
                  </a:lnTo>
                  <a:lnTo>
                    <a:pt x="2923" y="8754"/>
                  </a:lnTo>
                  <a:lnTo>
                    <a:pt x="5184" y="11949"/>
                  </a:lnTo>
                  <a:cubicBezTo>
                    <a:pt x="5808" y="8122"/>
                    <a:pt x="7988" y="4724"/>
                    <a:pt x="11185" y="2519"/>
                  </a:cubicBezTo>
                  <a:close/>
                  <a:moveTo>
                    <a:pt x="12821" y="23327"/>
                  </a:moveTo>
                  <a:cubicBezTo>
                    <a:pt x="14145" y="25431"/>
                    <a:pt x="16249" y="26958"/>
                    <a:pt x="18666" y="27613"/>
                  </a:cubicBezTo>
                  <a:cubicBezTo>
                    <a:pt x="20770" y="28213"/>
                    <a:pt x="23107" y="27808"/>
                    <a:pt x="24899" y="26522"/>
                  </a:cubicBezTo>
                  <a:cubicBezTo>
                    <a:pt x="26771" y="25236"/>
                    <a:pt x="27939" y="23218"/>
                    <a:pt x="28171" y="20989"/>
                  </a:cubicBezTo>
                  <a:cubicBezTo>
                    <a:pt x="28483" y="18472"/>
                    <a:pt x="27783" y="15946"/>
                    <a:pt x="26303" y="13897"/>
                  </a:cubicBezTo>
                  <a:cubicBezTo>
                    <a:pt x="24823" y="11762"/>
                    <a:pt x="22718" y="10211"/>
                    <a:pt x="20222" y="9533"/>
                  </a:cubicBezTo>
                  <a:cubicBezTo>
                    <a:pt x="18042" y="8886"/>
                    <a:pt x="15705" y="9283"/>
                    <a:pt x="13833" y="10624"/>
                  </a:cubicBezTo>
                  <a:cubicBezTo>
                    <a:pt x="11965" y="11879"/>
                    <a:pt x="10793" y="13967"/>
                    <a:pt x="10717" y="16235"/>
                  </a:cubicBezTo>
                  <a:cubicBezTo>
                    <a:pt x="10561" y="18776"/>
                    <a:pt x="11261" y="21300"/>
                    <a:pt x="12821" y="23327"/>
                  </a:cubicBezTo>
                  <a:close/>
                </a:path>
              </a:pathLst>
            </a:custGeom>
            <a:solidFill>
              <a:srgbClr val="6D6E71"/>
            </a:solidFill>
            <a:ln w="7792" cap="flat">
              <a:noFill/>
              <a:prstDash val="solid"/>
              <a:miter/>
            </a:ln>
          </p:spPr>
          <p:txBody>
            <a:bodyPr rtlCol="0" anchor="ctr"/>
            <a:lstStyle/>
            <a:p>
              <a:endParaRPr lang="en-US"/>
            </a:p>
          </p:txBody>
        </p:sp>
        <p:sp>
          <p:nvSpPr>
            <p:cNvPr id="371" name="Freeform: Shape 370">
              <a:extLst>
                <a:ext uri="{FF2B5EF4-FFF2-40B4-BE49-F238E27FC236}">
                  <a16:creationId xmlns:a16="http://schemas.microsoft.com/office/drawing/2014/main" id="{DF75C928-C17A-40B6-A804-9922FD7483FE}"/>
                </a:ext>
              </a:extLst>
            </p:cNvPr>
            <p:cNvSpPr/>
            <p:nvPr/>
          </p:nvSpPr>
          <p:spPr>
            <a:xfrm>
              <a:off x="12970890" y="5364315"/>
              <a:ext cx="36369" cy="36080"/>
            </a:xfrm>
            <a:custGeom>
              <a:avLst/>
              <a:gdLst>
                <a:gd name="connsiteX0" fmla="*/ 31500 w 36369"/>
                <a:gd name="connsiteY0" fmla="*/ 20011 h 36080"/>
                <a:gd name="connsiteX1" fmla="*/ 23707 w 36369"/>
                <a:gd name="connsiteY1" fmla="*/ 32480 h 36080"/>
                <a:gd name="connsiteX2" fmla="*/ 10225 w 36369"/>
                <a:gd name="connsiteY2" fmla="*/ 35909 h 36080"/>
                <a:gd name="connsiteX3" fmla="*/ -4661 w 36369"/>
                <a:gd name="connsiteY3" fmla="*/ 14555 h 36080"/>
                <a:gd name="connsiteX4" fmla="*/ 15134 w 36369"/>
                <a:gd name="connsiteY4" fmla="*/ 60 h 36080"/>
                <a:gd name="connsiteX5" fmla="*/ 26047 w 36369"/>
                <a:gd name="connsiteY5" fmla="*/ 6918 h 36080"/>
                <a:gd name="connsiteX6" fmla="*/ 29008 w 36369"/>
                <a:gd name="connsiteY6" fmla="*/ 11126 h 36080"/>
                <a:gd name="connsiteX7" fmla="*/ 8277 w 36369"/>
                <a:gd name="connsiteY7" fmla="*/ 25622 h 36080"/>
                <a:gd name="connsiteX8" fmla="*/ 13421 w 36369"/>
                <a:gd name="connsiteY8" fmla="*/ 27726 h 36080"/>
                <a:gd name="connsiteX9" fmla="*/ 19110 w 36369"/>
                <a:gd name="connsiteY9" fmla="*/ 25934 h 36080"/>
                <a:gd name="connsiteX10" fmla="*/ 24019 w 36369"/>
                <a:gd name="connsiteY10" fmla="*/ 18140 h 36080"/>
                <a:gd name="connsiteX11" fmla="*/ 12097 w 36369"/>
                <a:gd name="connsiteY11" fmla="*/ 8477 h 36080"/>
                <a:gd name="connsiteX12" fmla="*/ 7108 w 36369"/>
                <a:gd name="connsiteY12" fmla="*/ 9958 h 36080"/>
                <a:gd name="connsiteX13" fmla="*/ 3836 w 36369"/>
                <a:gd name="connsiteY13" fmla="*/ 14400 h 36080"/>
                <a:gd name="connsiteX14" fmla="*/ 3836 w 36369"/>
                <a:gd name="connsiteY14" fmla="*/ 19777 h 36080"/>
                <a:gd name="connsiteX15" fmla="*/ 16306 w 36369"/>
                <a:gd name="connsiteY15" fmla="*/ 11049 h 36080"/>
                <a:gd name="connsiteX16" fmla="*/ 12097 w 36369"/>
                <a:gd name="connsiteY16" fmla="*/ 8477 h 3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369" h="36080">
                  <a:moveTo>
                    <a:pt x="31500" y="20011"/>
                  </a:moveTo>
                  <a:cubicBezTo>
                    <a:pt x="30644" y="25022"/>
                    <a:pt x="27840" y="29495"/>
                    <a:pt x="23707" y="32480"/>
                  </a:cubicBezTo>
                  <a:cubicBezTo>
                    <a:pt x="19810" y="35332"/>
                    <a:pt x="14978" y="36564"/>
                    <a:pt x="10225" y="35909"/>
                  </a:cubicBezTo>
                  <a:cubicBezTo>
                    <a:pt x="407" y="33867"/>
                    <a:pt x="-6141" y="24492"/>
                    <a:pt x="-4661" y="14555"/>
                  </a:cubicBezTo>
                  <a:cubicBezTo>
                    <a:pt x="-2557" y="5484"/>
                    <a:pt x="5860" y="-680"/>
                    <a:pt x="15134" y="60"/>
                  </a:cubicBezTo>
                  <a:cubicBezTo>
                    <a:pt x="19654" y="551"/>
                    <a:pt x="23631" y="3076"/>
                    <a:pt x="26047" y="6918"/>
                  </a:cubicBezTo>
                  <a:lnTo>
                    <a:pt x="29008" y="11126"/>
                  </a:lnTo>
                  <a:lnTo>
                    <a:pt x="8277" y="25622"/>
                  </a:lnTo>
                  <a:cubicBezTo>
                    <a:pt x="9681" y="26931"/>
                    <a:pt x="11473" y="27679"/>
                    <a:pt x="13421" y="27726"/>
                  </a:cubicBezTo>
                  <a:cubicBezTo>
                    <a:pt x="15446" y="27711"/>
                    <a:pt x="17474" y="27087"/>
                    <a:pt x="19110" y="25934"/>
                  </a:cubicBezTo>
                  <a:cubicBezTo>
                    <a:pt x="21759" y="24126"/>
                    <a:pt x="23551" y="21304"/>
                    <a:pt x="24019" y="18140"/>
                  </a:cubicBezTo>
                  <a:close/>
                  <a:moveTo>
                    <a:pt x="12097" y="8477"/>
                  </a:moveTo>
                  <a:cubicBezTo>
                    <a:pt x="10305" y="8321"/>
                    <a:pt x="8513" y="8851"/>
                    <a:pt x="7108" y="9958"/>
                  </a:cubicBezTo>
                  <a:cubicBezTo>
                    <a:pt x="5548" y="11041"/>
                    <a:pt x="4380" y="12599"/>
                    <a:pt x="3836" y="14400"/>
                  </a:cubicBezTo>
                  <a:cubicBezTo>
                    <a:pt x="3056" y="16114"/>
                    <a:pt x="3056" y="18062"/>
                    <a:pt x="3836" y="19777"/>
                  </a:cubicBezTo>
                  <a:lnTo>
                    <a:pt x="16306" y="11049"/>
                  </a:lnTo>
                  <a:cubicBezTo>
                    <a:pt x="15290" y="9693"/>
                    <a:pt x="13810" y="8773"/>
                    <a:pt x="12097" y="8477"/>
                  </a:cubicBezTo>
                  <a:close/>
                </a:path>
              </a:pathLst>
            </a:custGeom>
            <a:solidFill>
              <a:srgbClr val="6D6E71"/>
            </a:solidFill>
            <a:ln w="7792" cap="flat">
              <a:noFill/>
              <a:prstDash val="solid"/>
              <a:miter/>
            </a:ln>
          </p:spPr>
          <p:txBody>
            <a:bodyPr rtlCol="0" anchor="ctr"/>
            <a:lstStyle/>
            <a:p>
              <a:endParaRPr lang="en-US"/>
            </a:p>
          </p:txBody>
        </p:sp>
        <p:sp>
          <p:nvSpPr>
            <p:cNvPr id="372" name="Freeform: Shape 371">
              <a:extLst>
                <a:ext uri="{FF2B5EF4-FFF2-40B4-BE49-F238E27FC236}">
                  <a16:creationId xmlns:a16="http://schemas.microsoft.com/office/drawing/2014/main" id="{D2B186E0-4EFF-4B4C-B834-B33AAD75D302}"/>
                </a:ext>
              </a:extLst>
            </p:cNvPr>
            <p:cNvSpPr/>
            <p:nvPr/>
          </p:nvSpPr>
          <p:spPr>
            <a:xfrm>
              <a:off x="12998375" y="5342399"/>
              <a:ext cx="27668" cy="40368"/>
            </a:xfrm>
            <a:custGeom>
              <a:avLst/>
              <a:gdLst>
                <a:gd name="connsiteX0" fmla="*/ 14849 w 27668"/>
                <a:gd name="connsiteY0" fmla="*/ 8573 h 40368"/>
                <a:gd name="connsiteX1" fmla="*/ 11265 w 27668"/>
                <a:gd name="connsiteY1" fmla="*/ 14729 h 40368"/>
                <a:gd name="connsiteX2" fmla="*/ 14225 w 27668"/>
                <a:gd name="connsiteY2" fmla="*/ 22522 h 40368"/>
                <a:gd name="connsiteX3" fmla="*/ 22798 w 27668"/>
                <a:gd name="connsiteY3" fmla="*/ 34836 h 40368"/>
                <a:gd name="connsiteX4" fmla="*/ 15005 w 27668"/>
                <a:gd name="connsiteY4" fmla="*/ 40369 h 40368"/>
                <a:gd name="connsiteX5" fmla="*/ -4870 w 27668"/>
                <a:gd name="connsiteY5" fmla="*/ 11924 h 40368"/>
                <a:gd name="connsiteX6" fmla="*/ 2923 w 27668"/>
                <a:gd name="connsiteY6" fmla="*/ 6390 h 40368"/>
                <a:gd name="connsiteX7" fmla="*/ 5576 w 27668"/>
                <a:gd name="connsiteY7" fmla="*/ 10131 h 40368"/>
                <a:gd name="connsiteX8" fmla="*/ 7288 w 27668"/>
                <a:gd name="connsiteY8" fmla="*/ 4520 h 40368"/>
                <a:gd name="connsiteX9" fmla="*/ 11109 w 27668"/>
                <a:gd name="connsiteY9" fmla="*/ 0 h 40368"/>
                <a:gd name="connsiteX10" fmla="*/ 16329 w 27668"/>
                <a:gd name="connsiteY10" fmla="*/ 7793 h 40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668" h="40368">
                  <a:moveTo>
                    <a:pt x="14849" y="8573"/>
                  </a:moveTo>
                  <a:cubicBezTo>
                    <a:pt x="12665" y="9843"/>
                    <a:pt x="11265" y="12189"/>
                    <a:pt x="11265" y="14729"/>
                  </a:cubicBezTo>
                  <a:cubicBezTo>
                    <a:pt x="11421" y="17566"/>
                    <a:pt x="12513" y="20278"/>
                    <a:pt x="14225" y="22522"/>
                  </a:cubicBezTo>
                  <a:lnTo>
                    <a:pt x="22798" y="34836"/>
                  </a:lnTo>
                  <a:lnTo>
                    <a:pt x="15005" y="40369"/>
                  </a:lnTo>
                  <a:lnTo>
                    <a:pt x="-4870" y="11924"/>
                  </a:lnTo>
                  <a:lnTo>
                    <a:pt x="2923" y="6390"/>
                  </a:lnTo>
                  <a:lnTo>
                    <a:pt x="5576" y="10131"/>
                  </a:lnTo>
                  <a:cubicBezTo>
                    <a:pt x="5808" y="8168"/>
                    <a:pt x="6356" y="6266"/>
                    <a:pt x="7288" y="4520"/>
                  </a:cubicBezTo>
                  <a:cubicBezTo>
                    <a:pt x="8224" y="2751"/>
                    <a:pt x="9548" y="1208"/>
                    <a:pt x="11109" y="0"/>
                  </a:cubicBezTo>
                  <a:lnTo>
                    <a:pt x="16329" y="7793"/>
                  </a:lnTo>
                  <a:close/>
                </a:path>
              </a:pathLst>
            </a:custGeom>
            <a:solidFill>
              <a:srgbClr val="6D6E71"/>
            </a:solidFill>
            <a:ln w="7792" cap="flat">
              <a:noFill/>
              <a:prstDash val="solid"/>
              <a:miter/>
            </a:ln>
          </p:spPr>
          <p:txBody>
            <a:bodyPr rtlCol="0" anchor="ctr"/>
            <a:lstStyle/>
            <a:p>
              <a:endParaRPr lang="en-US"/>
            </a:p>
          </p:txBody>
        </p:sp>
        <p:sp>
          <p:nvSpPr>
            <p:cNvPr id="373" name="Freeform: Shape 372">
              <a:extLst>
                <a:ext uri="{FF2B5EF4-FFF2-40B4-BE49-F238E27FC236}">
                  <a16:creationId xmlns:a16="http://schemas.microsoft.com/office/drawing/2014/main" id="{9C7803B6-C2A2-4632-A89B-6DD52C17DD6B}"/>
                </a:ext>
              </a:extLst>
            </p:cNvPr>
            <p:cNvSpPr/>
            <p:nvPr/>
          </p:nvSpPr>
          <p:spPr>
            <a:xfrm>
              <a:off x="13017082" y="5319721"/>
              <a:ext cx="39277" cy="42082"/>
            </a:xfrm>
            <a:custGeom>
              <a:avLst/>
              <a:gdLst>
                <a:gd name="connsiteX0" fmla="*/ 26303 w 39277"/>
                <a:gd name="connsiteY0" fmla="*/ 42083 h 42082"/>
                <a:gd name="connsiteX1" fmla="*/ -4870 w 39277"/>
                <a:gd name="connsiteY1" fmla="*/ 21431 h 42082"/>
                <a:gd name="connsiteX2" fmla="*/ 3312 w 39277"/>
                <a:gd name="connsiteY2" fmla="*/ 15664 h 42082"/>
                <a:gd name="connsiteX3" fmla="*/ 22951 w 39277"/>
                <a:gd name="connsiteY3" fmla="*/ 28601 h 42082"/>
                <a:gd name="connsiteX4" fmla="*/ 17494 w 39277"/>
                <a:gd name="connsiteY4" fmla="*/ 5767 h 42082"/>
                <a:gd name="connsiteX5" fmla="*/ 25755 w 39277"/>
                <a:gd name="connsiteY5" fmla="*/ 0 h 42082"/>
                <a:gd name="connsiteX6" fmla="*/ 34408 w 39277"/>
                <a:gd name="connsiteY6" fmla="*/ 36316 h 42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77" h="42082">
                  <a:moveTo>
                    <a:pt x="26303" y="42083"/>
                  </a:moveTo>
                  <a:lnTo>
                    <a:pt x="-4870" y="21431"/>
                  </a:lnTo>
                  <a:lnTo>
                    <a:pt x="3312" y="15664"/>
                  </a:lnTo>
                  <a:lnTo>
                    <a:pt x="22951" y="28601"/>
                  </a:lnTo>
                  <a:lnTo>
                    <a:pt x="17494" y="5767"/>
                  </a:lnTo>
                  <a:lnTo>
                    <a:pt x="25755" y="0"/>
                  </a:lnTo>
                  <a:lnTo>
                    <a:pt x="34408" y="36316"/>
                  </a:lnTo>
                  <a:close/>
                </a:path>
              </a:pathLst>
            </a:custGeom>
            <a:solidFill>
              <a:srgbClr val="6D6E71"/>
            </a:solidFill>
            <a:ln w="7792" cap="flat">
              <a:noFill/>
              <a:prstDash val="solid"/>
              <a:miter/>
            </a:ln>
          </p:spPr>
          <p:txBody>
            <a:bodyPr rtlCol="0" anchor="ctr"/>
            <a:lstStyle/>
            <a:p>
              <a:endParaRPr lang="en-US"/>
            </a:p>
          </p:txBody>
        </p:sp>
        <p:sp>
          <p:nvSpPr>
            <p:cNvPr id="374" name="Freeform: Shape 373">
              <a:extLst>
                <a:ext uri="{FF2B5EF4-FFF2-40B4-BE49-F238E27FC236}">
                  <a16:creationId xmlns:a16="http://schemas.microsoft.com/office/drawing/2014/main" id="{D75FF174-68B3-4C07-BB2A-0D7364F3F041}"/>
                </a:ext>
              </a:extLst>
            </p:cNvPr>
            <p:cNvSpPr/>
            <p:nvPr/>
          </p:nvSpPr>
          <p:spPr>
            <a:xfrm>
              <a:off x="13045029" y="5301684"/>
              <a:ext cx="34397" cy="43754"/>
            </a:xfrm>
            <a:custGeom>
              <a:avLst/>
              <a:gdLst>
                <a:gd name="connsiteX0" fmla="*/ -164 w 34397"/>
                <a:gd name="connsiteY0" fmla="*/ 11335 h 43754"/>
                <a:gd name="connsiteX1" fmla="*/ -3829 w 34397"/>
                <a:gd name="connsiteY1" fmla="*/ 8919 h 43754"/>
                <a:gd name="connsiteX2" fmla="*/ -4765 w 34397"/>
                <a:gd name="connsiteY2" fmla="*/ 4710 h 43754"/>
                <a:gd name="connsiteX3" fmla="*/ -2425 w 34397"/>
                <a:gd name="connsiteY3" fmla="*/ 1048 h 43754"/>
                <a:gd name="connsiteX4" fmla="*/ 1784 w 34397"/>
                <a:gd name="connsiteY4" fmla="*/ 113 h 43754"/>
                <a:gd name="connsiteX5" fmla="*/ 5445 w 34397"/>
                <a:gd name="connsiteY5" fmla="*/ 2451 h 43754"/>
                <a:gd name="connsiteX6" fmla="*/ 6461 w 34397"/>
                <a:gd name="connsiteY6" fmla="*/ 6659 h 43754"/>
                <a:gd name="connsiteX7" fmla="*/ -164 w 34397"/>
                <a:gd name="connsiteY7" fmla="*/ 11335 h 43754"/>
                <a:gd name="connsiteX8" fmla="*/ 29528 w 34397"/>
                <a:gd name="connsiteY8" fmla="*/ 38221 h 43754"/>
                <a:gd name="connsiteX9" fmla="*/ 21735 w 34397"/>
                <a:gd name="connsiteY9" fmla="*/ 43754 h 43754"/>
                <a:gd name="connsiteX10" fmla="*/ 1860 w 34397"/>
                <a:gd name="connsiteY10" fmla="*/ 15387 h 43754"/>
                <a:gd name="connsiteX11" fmla="*/ 9653 w 34397"/>
                <a:gd name="connsiteY11" fmla="*/ 9854 h 43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397" h="43754">
                  <a:moveTo>
                    <a:pt x="-164" y="11335"/>
                  </a:moveTo>
                  <a:cubicBezTo>
                    <a:pt x="-1645" y="11039"/>
                    <a:pt x="-2969" y="10166"/>
                    <a:pt x="-3829" y="8919"/>
                  </a:cubicBezTo>
                  <a:cubicBezTo>
                    <a:pt x="-4685" y="7711"/>
                    <a:pt x="-5073" y="6184"/>
                    <a:pt x="-4765" y="4710"/>
                  </a:cubicBezTo>
                  <a:cubicBezTo>
                    <a:pt x="-4529" y="3206"/>
                    <a:pt x="-3673" y="1874"/>
                    <a:pt x="-2425" y="1048"/>
                  </a:cubicBezTo>
                  <a:cubicBezTo>
                    <a:pt x="-1256" y="144"/>
                    <a:pt x="304" y="-199"/>
                    <a:pt x="1784" y="113"/>
                  </a:cubicBezTo>
                  <a:cubicBezTo>
                    <a:pt x="3264" y="300"/>
                    <a:pt x="4668" y="1164"/>
                    <a:pt x="5445" y="2451"/>
                  </a:cubicBezTo>
                  <a:cubicBezTo>
                    <a:pt x="6305" y="3658"/>
                    <a:pt x="6693" y="5178"/>
                    <a:pt x="6461" y="6659"/>
                  </a:cubicBezTo>
                  <a:cubicBezTo>
                    <a:pt x="5837" y="9745"/>
                    <a:pt x="2952" y="11810"/>
                    <a:pt x="-164" y="11335"/>
                  </a:cubicBezTo>
                  <a:close/>
                  <a:moveTo>
                    <a:pt x="29528" y="38221"/>
                  </a:moveTo>
                  <a:lnTo>
                    <a:pt x="21735" y="43754"/>
                  </a:lnTo>
                  <a:lnTo>
                    <a:pt x="1860" y="15387"/>
                  </a:lnTo>
                  <a:lnTo>
                    <a:pt x="9653" y="9854"/>
                  </a:lnTo>
                  <a:close/>
                </a:path>
              </a:pathLst>
            </a:custGeom>
            <a:solidFill>
              <a:srgbClr val="6D6E71"/>
            </a:solidFill>
            <a:ln w="7792" cap="flat">
              <a:noFill/>
              <a:prstDash val="solid"/>
              <a:miter/>
            </a:ln>
          </p:spPr>
          <p:txBody>
            <a:bodyPr rtlCol="0" anchor="ctr"/>
            <a:lstStyle/>
            <a:p>
              <a:endParaRPr lang="en-US"/>
            </a:p>
          </p:txBody>
        </p:sp>
        <p:sp>
          <p:nvSpPr>
            <p:cNvPr id="375" name="Freeform: Shape 374">
              <a:extLst>
                <a:ext uri="{FF2B5EF4-FFF2-40B4-BE49-F238E27FC236}">
                  <a16:creationId xmlns:a16="http://schemas.microsoft.com/office/drawing/2014/main" id="{BD6A2168-D62C-444A-8125-839A1FC14A2C}"/>
                </a:ext>
              </a:extLst>
            </p:cNvPr>
            <p:cNvSpPr/>
            <p:nvPr/>
          </p:nvSpPr>
          <p:spPr>
            <a:xfrm>
              <a:off x="13070799" y="5294311"/>
              <a:ext cx="33320" cy="37765"/>
            </a:xfrm>
            <a:custGeom>
              <a:avLst/>
              <a:gdLst>
                <a:gd name="connsiteX0" fmla="*/ 26434 w 33320"/>
                <a:gd name="connsiteY0" fmla="*/ 16526 h 37765"/>
                <a:gd name="connsiteX1" fmla="*/ 28071 w 33320"/>
                <a:gd name="connsiteY1" fmla="*/ 25410 h 37765"/>
                <a:gd name="connsiteX2" fmla="*/ 21994 w 33320"/>
                <a:gd name="connsiteY2" fmla="*/ 33203 h 37765"/>
                <a:gd name="connsiteX3" fmla="*/ 14588 w 33320"/>
                <a:gd name="connsiteY3" fmla="*/ 36710 h 37765"/>
                <a:gd name="connsiteX4" fmla="*/ 6095 w 33320"/>
                <a:gd name="connsiteY4" fmla="*/ 37723 h 37765"/>
                <a:gd name="connsiteX5" fmla="*/ 6095 w 33320"/>
                <a:gd name="connsiteY5" fmla="*/ 29930 h 37765"/>
                <a:gd name="connsiteX6" fmla="*/ 17941 w 33320"/>
                <a:gd name="connsiteY6" fmla="*/ 26735 h 37765"/>
                <a:gd name="connsiteX7" fmla="*/ 19969 w 33320"/>
                <a:gd name="connsiteY7" fmla="*/ 24397 h 37765"/>
                <a:gd name="connsiteX8" fmla="*/ 19969 w 33320"/>
                <a:gd name="connsiteY8" fmla="*/ 22136 h 37765"/>
                <a:gd name="connsiteX9" fmla="*/ 17397 w 33320"/>
                <a:gd name="connsiteY9" fmla="*/ 21201 h 37765"/>
                <a:gd name="connsiteX10" fmla="*/ 12720 w 33320"/>
                <a:gd name="connsiteY10" fmla="*/ 22136 h 37765"/>
                <a:gd name="connsiteX11" fmla="*/ 8279 w 33320"/>
                <a:gd name="connsiteY11" fmla="*/ 23384 h 37765"/>
                <a:gd name="connsiteX12" fmla="*/ 4383 w 33320"/>
                <a:gd name="connsiteY12" fmla="*/ 23851 h 37765"/>
                <a:gd name="connsiteX13" fmla="*/ -3022 w 33320"/>
                <a:gd name="connsiteY13" fmla="*/ 20111 h 37765"/>
                <a:gd name="connsiteX14" fmla="*/ -4347 w 33320"/>
                <a:gd name="connsiteY14" fmla="*/ 11460 h 37765"/>
                <a:gd name="connsiteX15" fmla="*/ 2122 w 33320"/>
                <a:gd name="connsiteY15" fmla="*/ 3667 h 37765"/>
                <a:gd name="connsiteX16" fmla="*/ 14512 w 33320"/>
                <a:gd name="connsiteY16" fmla="*/ 4 h 37765"/>
                <a:gd name="connsiteX17" fmla="*/ 15213 w 33320"/>
                <a:gd name="connsiteY17" fmla="*/ 7797 h 37765"/>
                <a:gd name="connsiteX18" fmla="*/ 6095 w 33320"/>
                <a:gd name="connsiteY18" fmla="*/ 10369 h 37765"/>
                <a:gd name="connsiteX19" fmla="*/ 3835 w 33320"/>
                <a:gd name="connsiteY19" fmla="*/ 14967 h 37765"/>
                <a:gd name="connsiteX20" fmla="*/ 6175 w 33320"/>
                <a:gd name="connsiteY20" fmla="*/ 15902 h 37765"/>
                <a:gd name="connsiteX21" fmla="*/ 11084 w 33320"/>
                <a:gd name="connsiteY21" fmla="*/ 14655 h 37765"/>
                <a:gd name="connsiteX22" fmla="*/ 15837 w 33320"/>
                <a:gd name="connsiteY22" fmla="*/ 13253 h 37765"/>
                <a:gd name="connsiteX23" fmla="*/ 19501 w 33320"/>
                <a:gd name="connsiteY23" fmla="*/ 12785 h 37765"/>
                <a:gd name="connsiteX24" fmla="*/ 26434 w 33320"/>
                <a:gd name="connsiteY24" fmla="*/ 16526 h 37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3320" h="37765">
                  <a:moveTo>
                    <a:pt x="26434" y="16526"/>
                  </a:moveTo>
                  <a:cubicBezTo>
                    <a:pt x="28306" y="19074"/>
                    <a:pt x="28931" y="22355"/>
                    <a:pt x="28071" y="25410"/>
                  </a:cubicBezTo>
                  <a:cubicBezTo>
                    <a:pt x="27058" y="28660"/>
                    <a:pt x="24878" y="31426"/>
                    <a:pt x="21994" y="33203"/>
                  </a:cubicBezTo>
                  <a:cubicBezTo>
                    <a:pt x="19733" y="34754"/>
                    <a:pt x="17241" y="35939"/>
                    <a:pt x="14588" y="36710"/>
                  </a:cubicBezTo>
                  <a:cubicBezTo>
                    <a:pt x="11864" y="37552"/>
                    <a:pt x="8980" y="37894"/>
                    <a:pt x="6095" y="37723"/>
                  </a:cubicBezTo>
                  <a:lnTo>
                    <a:pt x="6095" y="29930"/>
                  </a:lnTo>
                  <a:cubicBezTo>
                    <a:pt x="10304" y="30203"/>
                    <a:pt x="14432" y="29081"/>
                    <a:pt x="17941" y="26735"/>
                  </a:cubicBezTo>
                  <a:cubicBezTo>
                    <a:pt x="18797" y="26166"/>
                    <a:pt x="19501" y="25355"/>
                    <a:pt x="19969" y="24397"/>
                  </a:cubicBezTo>
                  <a:cubicBezTo>
                    <a:pt x="20357" y="23695"/>
                    <a:pt x="20357" y="22838"/>
                    <a:pt x="19969" y="22136"/>
                  </a:cubicBezTo>
                  <a:cubicBezTo>
                    <a:pt x="19265" y="21435"/>
                    <a:pt x="18329" y="21085"/>
                    <a:pt x="17397" y="21201"/>
                  </a:cubicBezTo>
                  <a:cubicBezTo>
                    <a:pt x="15760" y="21272"/>
                    <a:pt x="14200" y="21583"/>
                    <a:pt x="12720" y="22136"/>
                  </a:cubicBezTo>
                  <a:lnTo>
                    <a:pt x="8279" y="23384"/>
                  </a:lnTo>
                  <a:cubicBezTo>
                    <a:pt x="7031" y="23641"/>
                    <a:pt x="5707" y="23796"/>
                    <a:pt x="4383" y="23851"/>
                  </a:cubicBezTo>
                  <a:cubicBezTo>
                    <a:pt x="1418" y="24132"/>
                    <a:pt x="-1462" y="22674"/>
                    <a:pt x="-3022" y="20111"/>
                  </a:cubicBezTo>
                  <a:cubicBezTo>
                    <a:pt x="-4894" y="17617"/>
                    <a:pt x="-5359" y="14390"/>
                    <a:pt x="-4347" y="11460"/>
                  </a:cubicBezTo>
                  <a:cubicBezTo>
                    <a:pt x="-3102" y="8218"/>
                    <a:pt x="-842" y="5475"/>
                    <a:pt x="2122" y="3667"/>
                  </a:cubicBezTo>
                  <a:cubicBezTo>
                    <a:pt x="5783" y="1204"/>
                    <a:pt x="10072" y="-82"/>
                    <a:pt x="14512" y="4"/>
                  </a:cubicBezTo>
                  <a:lnTo>
                    <a:pt x="15213" y="7797"/>
                  </a:lnTo>
                  <a:cubicBezTo>
                    <a:pt x="12020" y="7688"/>
                    <a:pt x="8824" y="8584"/>
                    <a:pt x="6095" y="10369"/>
                  </a:cubicBezTo>
                  <a:cubicBezTo>
                    <a:pt x="3603" y="12083"/>
                    <a:pt x="2899" y="13642"/>
                    <a:pt x="3835" y="14967"/>
                  </a:cubicBezTo>
                  <a:cubicBezTo>
                    <a:pt x="4383" y="15692"/>
                    <a:pt x="5315" y="16050"/>
                    <a:pt x="6175" y="15902"/>
                  </a:cubicBezTo>
                  <a:cubicBezTo>
                    <a:pt x="7811" y="15614"/>
                    <a:pt x="9448" y="15201"/>
                    <a:pt x="11084" y="14655"/>
                  </a:cubicBezTo>
                  <a:lnTo>
                    <a:pt x="15837" y="13253"/>
                  </a:lnTo>
                  <a:cubicBezTo>
                    <a:pt x="17085" y="13027"/>
                    <a:pt x="18253" y="12871"/>
                    <a:pt x="19501" y="12785"/>
                  </a:cubicBezTo>
                  <a:cubicBezTo>
                    <a:pt x="22306" y="12684"/>
                    <a:pt x="24954" y="14117"/>
                    <a:pt x="26434" y="16526"/>
                  </a:cubicBezTo>
                  <a:close/>
                </a:path>
              </a:pathLst>
            </a:custGeom>
            <a:solidFill>
              <a:srgbClr val="6D6E71"/>
            </a:solidFill>
            <a:ln w="7792" cap="flat">
              <a:noFill/>
              <a:prstDash val="solid"/>
              <a:miter/>
            </a:ln>
          </p:spPr>
          <p:txBody>
            <a:bodyPr rtlCol="0" anchor="ctr"/>
            <a:lstStyle/>
            <a:p>
              <a:endParaRPr lang="en-US"/>
            </a:p>
          </p:txBody>
        </p:sp>
        <p:sp>
          <p:nvSpPr>
            <p:cNvPr id="376" name="Freeform: Shape 375">
              <a:extLst>
                <a:ext uri="{FF2B5EF4-FFF2-40B4-BE49-F238E27FC236}">
                  <a16:creationId xmlns:a16="http://schemas.microsoft.com/office/drawing/2014/main" id="{C39E2451-997B-476B-94B8-71A96171855B}"/>
                </a:ext>
              </a:extLst>
            </p:cNvPr>
            <p:cNvSpPr/>
            <p:nvPr/>
          </p:nvSpPr>
          <p:spPr>
            <a:xfrm>
              <a:off x="13087911" y="5271680"/>
              <a:ext cx="34378" cy="43754"/>
            </a:xfrm>
            <a:custGeom>
              <a:avLst/>
              <a:gdLst>
                <a:gd name="connsiteX0" fmla="*/ -183 w 34378"/>
                <a:gd name="connsiteY0" fmla="*/ 11257 h 43754"/>
                <a:gd name="connsiteX1" fmla="*/ -4784 w 34378"/>
                <a:gd name="connsiteY1" fmla="*/ 4711 h 43754"/>
                <a:gd name="connsiteX2" fmla="*/ -2444 w 34378"/>
                <a:gd name="connsiteY2" fmla="*/ 1048 h 43754"/>
                <a:gd name="connsiteX3" fmla="*/ 1765 w 34378"/>
                <a:gd name="connsiteY3" fmla="*/ 113 h 43754"/>
                <a:gd name="connsiteX4" fmla="*/ 5426 w 34378"/>
                <a:gd name="connsiteY4" fmla="*/ 2450 h 43754"/>
                <a:gd name="connsiteX5" fmla="*/ 6442 w 34378"/>
                <a:gd name="connsiteY5" fmla="*/ 6659 h 43754"/>
                <a:gd name="connsiteX6" fmla="*/ 4101 w 34378"/>
                <a:gd name="connsiteY6" fmla="*/ 10322 h 43754"/>
                <a:gd name="connsiteX7" fmla="*/ -183 w 34378"/>
                <a:gd name="connsiteY7" fmla="*/ 11257 h 43754"/>
                <a:gd name="connsiteX8" fmla="*/ 29509 w 34378"/>
                <a:gd name="connsiteY8" fmla="*/ 38221 h 43754"/>
                <a:gd name="connsiteX9" fmla="*/ 21716 w 34378"/>
                <a:gd name="connsiteY9" fmla="*/ 43755 h 43754"/>
                <a:gd name="connsiteX10" fmla="*/ 1841 w 34378"/>
                <a:gd name="connsiteY10" fmla="*/ 15387 h 43754"/>
                <a:gd name="connsiteX11" fmla="*/ 9634 w 34378"/>
                <a:gd name="connsiteY11" fmla="*/ 9854 h 43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378" h="43754">
                  <a:moveTo>
                    <a:pt x="-183" y="11257"/>
                  </a:moveTo>
                  <a:cubicBezTo>
                    <a:pt x="-3224" y="10704"/>
                    <a:pt x="-5328" y="7781"/>
                    <a:pt x="-4784" y="4711"/>
                  </a:cubicBezTo>
                  <a:cubicBezTo>
                    <a:pt x="-4548" y="3207"/>
                    <a:pt x="-3692" y="1874"/>
                    <a:pt x="-2444" y="1048"/>
                  </a:cubicBezTo>
                  <a:cubicBezTo>
                    <a:pt x="-1275" y="144"/>
                    <a:pt x="285" y="-199"/>
                    <a:pt x="1765" y="113"/>
                  </a:cubicBezTo>
                  <a:cubicBezTo>
                    <a:pt x="3245" y="299"/>
                    <a:pt x="4649" y="1157"/>
                    <a:pt x="5426" y="2450"/>
                  </a:cubicBezTo>
                  <a:cubicBezTo>
                    <a:pt x="6362" y="3659"/>
                    <a:pt x="6674" y="5178"/>
                    <a:pt x="6442" y="6659"/>
                  </a:cubicBezTo>
                  <a:cubicBezTo>
                    <a:pt x="6130" y="8132"/>
                    <a:pt x="5349" y="9449"/>
                    <a:pt x="4101" y="10322"/>
                  </a:cubicBezTo>
                  <a:cubicBezTo>
                    <a:pt x="2857" y="11233"/>
                    <a:pt x="1297" y="11576"/>
                    <a:pt x="-183" y="11257"/>
                  </a:cubicBezTo>
                  <a:close/>
                  <a:moveTo>
                    <a:pt x="29509" y="38221"/>
                  </a:moveTo>
                  <a:lnTo>
                    <a:pt x="21716" y="43755"/>
                  </a:lnTo>
                  <a:lnTo>
                    <a:pt x="1841" y="15387"/>
                  </a:lnTo>
                  <a:lnTo>
                    <a:pt x="9634" y="9854"/>
                  </a:lnTo>
                  <a:close/>
                </a:path>
              </a:pathLst>
            </a:custGeom>
            <a:solidFill>
              <a:srgbClr val="6D6E71"/>
            </a:solidFill>
            <a:ln w="7792" cap="flat">
              <a:noFill/>
              <a:prstDash val="solid"/>
              <a:miter/>
            </a:ln>
          </p:spPr>
          <p:txBody>
            <a:bodyPr rtlCol="0" anchor="ctr"/>
            <a:lstStyle/>
            <a:p>
              <a:endParaRPr lang="en-US"/>
            </a:p>
          </p:txBody>
        </p:sp>
        <p:sp>
          <p:nvSpPr>
            <p:cNvPr id="377" name="Freeform: Shape 376">
              <a:extLst>
                <a:ext uri="{FF2B5EF4-FFF2-40B4-BE49-F238E27FC236}">
                  <a16:creationId xmlns:a16="http://schemas.microsoft.com/office/drawing/2014/main" id="{C5858091-2DE9-484E-AD79-7074CDFAC020}"/>
                </a:ext>
              </a:extLst>
            </p:cNvPr>
            <p:cNvSpPr/>
            <p:nvPr/>
          </p:nvSpPr>
          <p:spPr>
            <a:xfrm>
              <a:off x="13114911" y="5262555"/>
              <a:ext cx="36653" cy="36708"/>
            </a:xfrm>
            <a:custGeom>
              <a:avLst/>
              <a:gdLst>
                <a:gd name="connsiteX0" fmla="*/ 28460 w 36653"/>
                <a:gd name="connsiteY0" fmla="*/ 7991 h 36708"/>
                <a:gd name="connsiteX1" fmla="*/ 31497 w 36653"/>
                <a:gd name="connsiteY1" fmla="*/ 21395 h 36708"/>
                <a:gd name="connsiteX2" fmla="*/ 23704 w 36653"/>
                <a:gd name="connsiteY2" fmla="*/ 33163 h 36708"/>
                <a:gd name="connsiteX3" fmla="*/ 9990 w 36653"/>
                <a:gd name="connsiteY3" fmla="*/ 36436 h 36708"/>
                <a:gd name="connsiteX4" fmla="*/ -1544 w 36653"/>
                <a:gd name="connsiteY4" fmla="*/ 28643 h 36708"/>
                <a:gd name="connsiteX5" fmla="*/ -4585 w 36653"/>
                <a:gd name="connsiteY5" fmla="*/ 15239 h 36708"/>
                <a:gd name="connsiteX6" fmla="*/ 16847 w 36653"/>
                <a:gd name="connsiteY6" fmla="*/ 198 h 36708"/>
                <a:gd name="connsiteX7" fmla="*/ 28460 w 36653"/>
                <a:gd name="connsiteY7" fmla="*/ 7991 h 36708"/>
                <a:gd name="connsiteX8" fmla="*/ 6405 w 36653"/>
                <a:gd name="connsiteY8" fmla="*/ 23577 h 36708"/>
                <a:gd name="connsiteX9" fmla="*/ 12326 w 36653"/>
                <a:gd name="connsiteY9" fmla="*/ 27863 h 36708"/>
                <a:gd name="connsiteX10" fmla="*/ 18951 w 36653"/>
                <a:gd name="connsiteY10" fmla="*/ 26461 h 36708"/>
                <a:gd name="connsiteX11" fmla="*/ 22459 w 36653"/>
                <a:gd name="connsiteY11" fmla="*/ 20771 h 36708"/>
                <a:gd name="connsiteX12" fmla="*/ 20511 w 36653"/>
                <a:gd name="connsiteY12" fmla="*/ 13680 h 36708"/>
                <a:gd name="connsiteX13" fmla="*/ 14510 w 36653"/>
                <a:gd name="connsiteY13" fmla="*/ 9394 h 36708"/>
                <a:gd name="connsiteX14" fmla="*/ 7885 w 36653"/>
                <a:gd name="connsiteY14" fmla="*/ 10718 h 36708"/>
                <a:gd name="connsiteX15" fmla="*/ 4377 w 36653"/>
                <a:gd name="connsiteY15" fmla="*/ 16485 h 36708"/>
                <a:gd name="connsiteX16" fmla="*/ 6405 w 36653"/>
                <a:gd name="connsiteY16" fmla="*/ 23499 h 36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53" h="36708">
                  <a:moveTo>
                    <a:pt x="28460" y="7991"/>
                  </a:moveTo>
                  <a:cubicBezTo>
                    <a:pt x="31265" y="11849"/>
                    <a:pt x="32357" y="16696"/>
                    <a:pt x="31497" y="21395"/>
                  </a:cubicBezTo>
                  <a:cubicBezTo>
                    <a:pt x="30561" y="26203"/>
                    <a:pt x="27756" y="30443"/>
                    <a:pt x="23704" y="33163"/>
                  </a:cubicBezTo>
                  <a:cubicBezTo>
                    <a:pt x="19807" y="36109"/>
                    <a:pt x="14822" y="37293"/>
                    <a:pt x="9990" y="36436"/>
                  </a:cubicBezTo>
                  <a:cubicBezTo>
                    <a:pt x="5233" y="35618"/>
                    <a:pt x="1028" y="32773"/>
                    <a:pt x="-1544" y="28643"/>
                  </a:cubicBezTo>
                  <a:cubicBezTo>
                    <a:pt x="-4352" y="24785"/>
                    <a:pt x="-5441" y="19938"/>
                    <a:pt x="-4585" y="15239"/>
                  </a:cubicBezTo>
                  <a:cubicBezTo>
                    <a:pt x="-2560" y="5341"/>
                    <a:pt x="6873" y="-1244"/>
                    <a:pt x="16847" y="198"/>
                  </a:cubicBezTo>
                  <a:cubicBezTo>
                    <a:pt x="21599" y="1078"/>
                    <a:pt x="25808" y="3899"/>
                    <a:pt x="28460" y="7991"/>
                  </a:cubicBezTo>
                  <a:close/>
                  <a:moveTo>
                    <a:pt x="6405" y="23577"/>
                  </a:moveTo>
                  <a:cubicBezTo>
                    <a:pt x="7729" y="25713"/>
                    <a:pt x="9910" y="27240"/>
                    <a:pt x="12326" y="27863"/>
                  </a:cubicBezTo>
                  <a:cubicBezTo>
                    <a:pt x="14666" y="28432"/>
                    <a:pt x="17079" y="27910"/>
                    <a:pt x="18951" y="26461"/>
                  </a:cubicBezTo>
                  <a:cubicBezTo>
                    <a:pt x="20899" y="25190"/>
                    <a:pt x="22224" y="23102"/>
                    <a:pt x="22459" y="20771"/>
                  </a:cubicBezTo>
                  <a:cubicBezTo>
                    <a:pt x="22692" y="18247"/>
                    <a:pt x="21991" y="15722"/>
                    <a:pt x="20511" y="13680"/>
                  </a:cubicBezTo>
                  <a:cubicBezTo>
                    <a:pt x="19107" y="11545"/>
                    <a:pt x="17003" y="10009"/>
                    <a:pt x="14510" y="9394"/>
                  </a:cubicBezTo>
                  <a:cubicBezTo>
                    <a:pt x="12250" y="8809"/>
                    <a:pt x="9754" y="9292"/>
                    <a:pt x="7885" y="10718"/>
                  </a:cubicBezTo>
                  <a:cubicBezTo>
                    <a:pt x="5937" y="12012"/>
                    <a:pt x="4613" y="14132"/>
                    <a:pt x="4377" y="16485"/>
                  </a:cubicBezTo>
                  <a:cubicBezTo>
                    <a:pt x="4145" y="18995"/>
                    <a:pt x="4845" y="21504"/>
                    <a:pt x="6405" y="23499"/>
                  </a:cubicBezTo>
                  <a:close/>
                </a:path>
              </a:pathLst>
            </a:custGeom>
            <a:solidFill>
              <a:srgbClr val="6D6E71"/>
            </a:solidFill>
            <a:ln w="7792" cap="flat">
              <a:noFill/>
              <a:prstDash val="solid"/>
              <a:miter/>
            </a:ln>
          </p:spPr>
          <p:txBody>
            <a:bodyPr rtlCol="0" anchor="ctr"/>
            <a:lstStyle/>
            <a:p>
              <a:endParaRPr lang="en-US"/>
            </a:p>
          </p:txBody>
        </p:sp>
        <p:sp>
          <p:nvSpPr>
            <p:cNvPr id="378" name="Freeform: Shape 377">
              <a:extLst>
                <a:ext uri="{FF2B5EF4-FFF2-40B4-BE49-F238E27FC236}">
                  <a16:creationId xmlns:a16="http://schemas.microsoft.com/office/drawing/2014/main" id="{DC8AC552-AF0F-4E34-9DD9-D781361DF350}"/>
                </a:ext>
              </a:extLst>
            </p:cNvPr>
            <p:cNvSpPr/>
            <p:nvPr/>
          </p:nvSpPr>
          <p:spPr>
            <a:xfrm>
              <a:off x="13144189" y="5238308"/>
              <a:ext cx="46603" cy="42135"/>
            </a:xfrm>
            <a:custGeom>
              <a:avLst/>
              <a:gdLst>
                <a:gd name="connsiteX0" fmla="*/ 11805 w 46603"/>
                <a:gd name="connsiteY0" fmla="*/ 21016 h 42135"/>
                <a:gd name="connsiteX1" fmla="*/ 22871 w 46603"/>
                <a:gd name="connsiteY1" fmla="*/ 36602 h 42135"/>
                <a:gd name="connsiteX2" fmla="*/ 15077 w 46603"/>
                <a:gd name="connsiteY2" fmla="*/ 42135 h 42135"/>
                <a:gd name="connsiteX3" fmla="*/ -4870 w 46603"/>
                <a:gd name="connsiteY3" fmla="*/ 13769 h 42135"/>
                <a:gd name="connsiteX4" fmla="*/ 2923 w 46603"/>
                <a:gd name="connsiteY4" fmla="*/ 8157 h 42135"/>
                <a:gd name="connsiteX5" fmla="*/ 5180 w 46603"/>
                <a:gd name="connsiteY5" fmla="*/ 11353 h 42135"/>
                <a:gd name="connsiteX6" fmla="*/ 10717 w 46603"/>
                <a:gd name="connsiteY6" fmla="*/ 2079 h 42135"/>
                <a:gd name="connsiteX7" fmla="*/ 20690 w 46603"/>
                <a:gd name="connsiteY7" fmla="*/ 442 h 42135"/>
                <a:gd name="connsiteX8" fmla="*/ 29652 w 46603"/>
                <a:gd name="connsiteY8" fmla="*/ 6754 h 42135"/>
                <a:gd name="connsiteX9" fmla="*/ 41733 w 46603"/>
                <a:gd name="connsiteY9" fmla="*/ 23978 h 42135"/>
                <a:gd name="connsiteX10" fmla="*/ 33940 w 46603"/>
                <a:gd name="connsiteY10" fmla="*/ 29588 h 42135"/>
                <a:gd name="connsiteX11" fmla="*/ 22715 w 46603"/>
                <a:gd name="connsiteY11" fmla="*/ 13534 h 42135"/>
                <a:gd name="connsiteX12" fmla="*/ 13285 w 46603"/>
                <a:gd name="connsiteY12" fmla="*/ 10339 h 42135"/>
                <a:gd name="connsiteX13" fmla="*/ 10325 w 46603"/>
                <a:gd name="connsiteY13" fmla="*/ 14937 h 42135"/>
                <a:gd name="connsiteX14" fmla="*/ 11805 w 46603"/>
                <a:gd name="connsiteY14" fmla="*/ 21016 h 4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603" h="42135">
                  <a:moveTo>
                    <a:pt x="11805" y="21016"/>
                  </a:moveTo>
                  <a:lnTo>
                    <a:pt x="22871" y="36602"/>
                  </a:lnTo>
                  <a:lnTo>
                    <a:pt x="15077" y="42135"/>
                  </a:lnTo>
                  <a:lnTo>
                    <a:pt x="-4870" y="13769"/>
                  </a:lnTo>
                  <a:lnTo>
                    <a:pt x="2923" y="8157"/>
                  </a:lnTo>
                  <a:lnTo>
                    <a:pt x="5180" y="11353"/>
                  </a:lnTo>
                  <a:cubicBezTo>
                    <a:pt x="5572" y="7612"/>
                    <a:pt x="7596" y="4230"/>
                    <a:pt x="10717" y="2079"/>
                  </a:cubicBezTo>
                  <a:cubicBezTo>
                    <a:pt x="13597" y="91"/>
                    <a:pt x="17262" y="-509"/>
                    <a:pt x="20690" y="442"/>
                  </a:cubicBezTo>
                  <a:cubicBezTo>
                    <a:pt x="24431" y="1268"/>
                    <a:pt x="27627" y="3544"/>
                    <a:pt x="29652" y="6754"/>
                  </a:cubicBezTo>
                  <a:lnTo>
                    <a:pt x="41733" y="23978"/>
                  </a:lnTo>
                  <a:lnTo>
                    <a:pt x="33940" y="29588"/>
                  </a:lnTo>
                  <a:lnTo>
                    <a:pt x="22715" y="13534"/>
                  </a:lnTo>
                  <a:cubicBezTo>
                    <a:pt x="19598" y="9170"/>
                    <a:pt x="16482" y="8079"/>
                    <a:pt x="13285" y="10339"/>
                  </a:cubicBezTo>
                  <a:cubicBezTo>
                    <a:pt x="11729" y="11423"/>
                    <a:pt x="10637" y="13075"/>
                    <a:pt x="10325" y="14937"/>
                  </a:cubicBezTo>
                  <a:cubicBezTo>
                    <a:pt x="10013" y="17081"/>
                    <a:pt x="10561" y="19247"/>
                    <a:pt x="11805" y="21016"/>
                  </a:cubicBezTo>
                  <a:close/>
                </a:path>
              </a:pathLst>
            </a:custGeom>
            <a:solidFill>
              <a:srgbClr val="6D6E71"/>
            </a:solidFill>
            <a:ln w="7792" cap="flat">
              <a:noFill/>
              <a:prstDash val="solid"/>
              <a:miter/>
            </a:ln>
          </p:spPr>
          <p:txBody>
            <a:bodyPr rtlCol="0" anchor="ctr"/>
            <a:lstStyle/>
            <a:p>
              <a:endParaRPr lang="en-US"/>
            </a:p>
          </p:txBody>
        </p:sp>
        <p:sp>
          <p:nvSpPr>
            <p:cNvPr id="379" name="Freeform: Shape 378">
              <a:extLst>
                <a:ext uri="{FF2B5EF4-FFF2-40B4-BE49-F238E27FC236}">
                  <a16:creationId xmlns:a16="http://schemas.microsoft.com/office/drawing/2014/main" id="{879E9517-756A-41F1-82FF-14EBA52A3FD1}"/>
                </a:ext>
              </a:extLst>
            </p:cNvPr>
            <p:cNvSpPr/>
            <p:nvPr/>
          </p:nvSpPr>
          <p:spPr>
            <a:xfrm>
              <a:off x="13213223" y="5369769"/>
              <a:ext cx="47083" cy="47310"/>
            </a:xfrm>
            <a:custGeom>
              <a:avLst/>
              <a:gdLst>
                <a:gd name="connsiteX0" fmla="*/ 26548 w 47083"/>
                <a:gd name="connsiteY0" fmla="*/ 35132 h 47310"/>
                <a:gd name="connsiteX1" fmla="*/ 33173 w 47083"/>
                <a:gd name="connsiteY1" fmla="*/ 23364 h 47310"/>
                <a:gd name="connsiteX2" fmla="*/ 42214 w 47083"/>
                <a:gd name="connsiteY2" fmla="*/ 25156 h 47310"/>
                <a:gd name="connsiteX3" fmla="*/ 15950 w 47083"/>
                <a:gd name="connsiteY3" fmla="*/ 47218 h 47310"/>
                <a:gd name="connsiteX4" fmla="*/ 14546 w 47083"/>
                <a:gd name="connsiteY4" fmla="*/ 47055 h 47310"/>
                <a:gd name="connsiteX5" fmla="*/ -493 w 47083"/>
                <a:gd name="connsiteY5" fmla="*/ 37313 h 47310"/>
                <a:gd name="connsiteX6" fmla="*/ -4469 w 47083"/>
                <a:gd name="connsiteY6" fmla="*/ 19623 h 47310"/>
                <a:gd name="connsiteX7" fmla="*/ 5428 w 47083"/>
                <a:gd name="connsiteY7" fmla="*/ 4582 h 47310"/>
                <a:gd name="connsiteX8" fmla="*/ 25535 w 47083"/>
                <a:gd name="connsiteY8" fmla="*/ 841 h 47310"/>
                <a:gd name="connsiteX9" fmla="*/ 24443 w 47083"/>
                <a:gd name="connsiteY9" fmla="*/ 10193 h 47310"/>
                <a:gd name="connsiteX10" fmla="*/ 11353 w 47083"/>
                <a:gd name="connsiteY10" fmla="*/ 12142 h 47310"/>
                <a:gd name="connsiteX11" fmla="*/ 5508 w 47083"/>
                <a:gd name="connsiteY11" fmla="*/ 20714 h 47310"/>
                <a:gd name="connsiteX12" fmla="*/ 7925 w 47083"/>
                <a:gd name="connsiteY12" fmla="*/ 31235 h 47310"/>
                <a:gd name="connsiteX13" fmla="*/ 16886 w 47083"/>
                <a:gd name="connsiteY13" fmla="*/ 37313 h 47310"/>
                <a:gd name="connsiteX14" fmla="*/ 26548 w 47083"/>
                <a:gd name="connsiteY14" fmla="*/ 35132 h 4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083" h="47310">
                  <a:moveTo>
                    <a:pt x="26548" y="35132"/>
                  </a:moveTo>
                  <a:cubicBezTo>
                    <a:pt x="30524" y="32482"/>
                    <a:pt x="32941" y="28117"/>
                    <a:pt x="33173" y="23364"/>
                  </a:cubicBezTo>
                  <a:lnTo>
                    <a:pt x="42214" y="25156"/>
                  </a:lnTo>
                  <a:cubicBezTo>
                    <a:pt x="41046" y="38490"/>
                    <a:pt x="29356" y="48372"/>
                    <a:pt x="15950" y="47218"/>
                  </a:cubicBezTo>
                  <a:cubicBezTo>
                    <a:pt x="15482" y="47180"/>
                    <a:pt x="15014" y="47125"/>
                    <a:pt x="14546" y="47055"/>
                  </a:cubicBezTo>
                  <a:cubicBezTo>
                    <a:pt x="8389" y="46050"/>
                    <a:pt x="2936" y="42512"/>
                    <a:pt x="-493" y="37313"/>
                  </a:cubicBezTo>
                  <a:cubicBezTo>
                    <a:pt x="-4233" y="32232"/>
                    <a:pt x="-5637" y="25819"/>
                    <a:pt x="-4469" y="19623"/>
                  </a:cubicBezTo>
                  <a:cubicBezTo>
                    <a:pt x="-3301" y="13490"/>
                    <a:pt x="288" y="8074"/>
                    <a:pt x="5428" y="4582"/>
                  </a:cubicBezTo>
                  <a:cubicBezTo>
                    <a:pt x="11197" y="311"/>
                    <a:pt x="18598" y="-1068"/>
                    <a:pt x="25535" y="841"/>
                  </a:cubicBezTo>
                  <a:lnTo>
                    <a:pt x="24443" y="10193"/>
                  </a:lnTo>
                  <a:cubicBezTo>
                    <a:pt x="20003" y="8713"/>
                    <a:pt x="15170" y="9429"/>
                    <a:pt x="11353" y="12142"/>
                  </a:cubicBezTo>
                  <a:cubicBezTo>
                    <a:pt x="8389" y="14136"/>
                    <a:pt x="6285" y="17207"/>
                    <a:pt x="5508" y="20714"/>
                  </a:cubicBezTo>
                  <a:cubicBezTo>
                    <a:pt x="4804" y="24408"/>
                    <a:pt x="5664" y="28234"/>
                    <a:pt x="7925" y="31235"/>
                  </a:cubicBezTo>
                  <a:cubicBezTo>
                    <a:pt x="9949" y="34415"/>
                    <a:pt x="13222" y="36612"/>
                    <a:pt x="16886" y="37313"/>
                  </a:cubicBezTo>
                  <a:cubicBezTo>
                    <a:pt x="20235" y="37968"/>
                    <a:pt x="23743" y="37181"/>
                    <a:pt x="26548" y="35132"/>
                  </a:cubicBezTo>
                  <a:close/>
                </a:path>
              </a:pathLst>
            </a:custGeom>
            <a:solidFill>
              <a:srgbClr val="6D6E71"/>
            </a:solidFill>
            <a:ln w="7792" cap="flat">
              <a:noFill/>
              <a:prstDash val="solid"/>
              <a:miter/>
            </a:ln>
          </p:spPr>
          <p:txBody>
            <a:bodyPr rtlCol="0" anchor="ctr"/>
            <a:lstStyle/>
            <a:p>
              <a:endParaRPr lang="en-US"/>
            </a:p>
          </p:txBody>
        </p:sp>
        <p:sp>
          <p:nvSpPr>
            <p:cNvPr id="380" name="Freeform: Shape 379">
              <a:extLst>
                <a:ext uri="{FF2B5EF4-FFF2-40B4-BE49-F238E27FC236}">
                  <a16:creationId xmlns:a16="http://schemas.microsoft.com/office/drawing/2014/main" id="{167C4348-B397-4A0E-9163-B8836CBA03E3}"/>
                </a:ext>
              </a:extLst>
            </p:cNvPr>
            <p:cNvSpPr/>
            <p:nvPr/>
          </p:nvSpPr>
          <p:spPr>
            <a:xfrm>
              <a:off x="13254834" y="5356151"/>
              <a:ext cx="36661" cy="36674"/>
            </a:xfrm>
            <a:custGeom>
              <a:avLst/>
              <a:gdLst>
                <a:gd name="connsiteX0" fmla="*/ 28503 w 36661"/>
                <a:gd name="connsiteY0" fmla="*/ 7991 h 36674"/>
                <a:gd name="connsiteX1" fmla="*/ 31464 w 36661"/>
                <a:gd name="connsiteY1" fmla="*/ 21395 h 36674"/>
                <a:gd name="connsiteX2" fmla="*/ 23670 w 36661"/>
                <a:gd name="connsiteY2" fmla="*/ 33163 h 36674"/>
                <a:gd name="connsiteX3" fmla="*/ 10032 w 36661"/>
                <a:gd name="connsiteY3" fmla="*/ 36436 h 36674"/>
                <a:gd name="connsiteX4" fmla="*/ -1581 w 36661"/>
                <a:gd name="connsiteY4" fmla="*/ 28643 h 36674"/>
                <a:gd name="connsiteX5" fmla="*/ -4542 w 36661"/>
                <a:gd name="connsiteY5" fmla="*/ 15239 h 36674"/>
                <a:gd name="connsiteX6" fmla="*/ 16890 w 36661"/>
                <a:gd name="connsiteY6" fmla="*/ 198 h 36674"/>
                <a:gd name="connsiteX7" fmla="*/ 28503 w 36661"/>
                <a:gd name="connsiteY7" fmla="*/ 7991 h 36674"/>
                <a:gd name="connsiteX8" fmla="*/ 6448 w 36661"/>
                <a:gd name="connsiteY8" fmla="*/ 23577 h 36674"/>
                <a:gd name="connsiteX9" fmla="*/ 12369 w 36661"/>
                <a:gd name="connsiteY9" fmla="*/ 27863 h 36674"/>
                <a:gd name="connsiteX10" fmla="*/ 22422 w 36661"/>
                <a:gd name="connsiteY10" fmla="*/ 21434 h 36674"/>
                <a:gd name="connsiteX11" fmla="*/ 22502 w 36661"/>
                <a:gd name="connsiteY11" fmla="*/ 20771 h 36674"/>
                <a:gd name="connsiteX12" fmla="*/ 20554 w 36661"/>
                <a:gd name="connsiteY12" fmla="*/ 13758 h 36674"/>
                <a:gd name="connsiteX13" fmla="*/ 14553 w 36661"/>
                <a:gd name="connsiteY13" fmla="*/ 9394 h 36674"/>
                <a:gd name="connsiteX14" fmla="*/ 4500 w 36661"/>
                <a:gd name="connsiteY14" fmla="*/ 15823 h 36674"/>
                <a:gd name="connsiteX15" fmla="*/ 4420 w 36661"/>
                <a:gd name="connsiteY15" fmla="*/ 16485 h 36674"/>
                <a:gd name="connsiteX16" fmla="*/ 6448 w 36661"/>
                <a:gd name="connsiteY16" fmla="*/ 23421 h 36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61" h="36674">
                  <a:moveTo>
                    <a:pt x="28503" y="7991"/>
                  </a:moveTo>
                  <a:cubicBezTo>
                    <a:pt x="31308" y="11840"/>
                    <a:pt x="32400" y="16711"/>
                    <a:pt x="31464" y="21395"/>
                  </a:cubicBezTo>
                  <a:cubicBezTo>
                    <a:pt x="30607" y="26227"/>
                    <a:pt x="27799" y="30490"/>
                    <a:pt x="23670" y="33163"/>
                  </a:cubicBezTo>
                  <a:cubicBezTo>
                    <a:pt x="19774" y="36046"/>
                    <a:pt x="14865" y="37223"/>
                    <a:pt x="10032" y="36436"/>
                  </a:cubicBezTo>
                  <a:cubicBezTo>
                    <a:pt x="5200" y="35586"/>
                    <a:pt x="991" y="32758"/>
                    <a:pt x="-1581" y="28643"/>
                  </a:cubicBezTo>
                  <a:cubicBezTo>
                    <a:pt x="-4386" y="24793"/>
                    <a:pt x="-5478" y="19922"/>
                    <a:pt x="-4542" y="15239"/>
                  </a:cubicBezTo>
                  <a:cubicBezTo>
                    <a:pt x="-2514" y="5341"/>
                    <a:pt x="6916" y="-1244"/>
                    <a:pt x="16890" y="198"/>
                  </a:cubicBezTo>
                  <a:cubicBezTo>
                    <a:pt x="21722" y="1016"/>
                    <a:pt x="25931" y="3853"/>
                    <a:pt x="28503" y="7991"/>
                  </a:cubicBezTo>
                  <a:close/>
                  <a:moveTo>
                    <a:pt x="6448" y="23577"/>
                  </a:moveTo>
                  <a:cubicBezTo>
                    <a:pt x="7772" y="25713"/>
                    <a:pt x="9953" y="27240"/>
                    <a:pt x="12369" y="27863"/>
                  </a:cubicBezTo>
                  <a:cubicBezTo>
                    <a:pt x="16890" y="28853"/>
                    <a:pt x="21410" y="25969"/>
                    <a:pt x="22422" y="21434"/>
                  </a:cubicBezTo>
                  <a:cubicBezTo>
                    <a:pt x="22422" y="21216"/>
                    <a:pt x="22502" y="20990"/>
                    <a:pt x="22502" y="20771"/>
                  </a:cubicBezTo>
                  <a:cubicBezTo>
                    <a:pt x="22734" y="18270"/>
                    <a:pt x="22034" y="15768"/>
                    <a:pt x="20554" y="13758"/>
                  </a:cubicBezTo>
                  <a:cubicBezTo>
                    <a:pt x="19150" y="11599"/>
                    <a:pt x="17046" y="10048"/>
                    <a:pt x="14553" y="9394"/>
                  </a:cubicBezTo>
                  <a:cubicBezTo>
                    <a:pt x="10032" y="8404"/>
                    <a:pt x="5512" y="11287"/>
                    <a:pt x="4500" y="15823"/>
                  </a:cubicBezTo>
                  <a:cubicBezTo>
                    <a:pt x="4500" y="16041"/>
                    <a:pt x="4420" y="16267"/>
                    <a:pt x="4420" y="16485"/>
                  </a:cubicBezTo>
                  <a:cubicBezTo>
                    <a:pt x="4188" y="18972"/>
                    <a:pt x="4888" y="21450"/>
                    <a:pt x="6448" y="23421"/>
                  </a:cubicBezTo>
                  <a:close/>
                </a:path>
              </a:pathLst>
            </a:custGeom>
            <a:solidFill>
              <a:srgbClr val="6D6E71"/>
            </a:solidFill>
            <a:ln w="7792" cap="flat">
              <a:noFill/>
              <a:prstDash val="solid"/>
              <a:miter/>
            </a:ln>
          </p:spPr>
          <p:txBody>
            <a:bodyPr rtlCol="0" anchor="ctr"/>
            <a:lstStyle/>
            <a:p>
              <a:endParaRPr lang="en-US"/>
            </a:p>
          </p:txBody>
        </p:sp>
        <p:sp>
          <p:nvSpPr>
            <p:cNvPr id="381" name="Freeform: Shape 380">
              <a:extLst>
                <a:ext uri="{FF2B5EF4-FFF2-40B4-BE49-F238E27FC236}">
                  <a16:creationId xmlns:a16="http://schemas.microsoft.com/office/drawing/2014/main" id="{052BF53E-300C-4EBF-8796-BA43CB2A92C0}"/>
                </a:ext>
              </a:extLst>
            </p:cNvPr>
            <p:cNvSpPr/>
            <p:nvPr/>
          </p:nvSpPr>
          <p:spPr>
            <a:xfrm>
              <a:off x="13284386" y="5319584"/>
              <a:ext cx="64449" cy="55234"/>
            </a:xfrm>
            <a:custGeom>
              <a:avLst/>
              <a:gdLst>
                <a:gd name="connsiteX0" fmla="*/ 30123 w 64449"/>
                <a:gd name="connsiteY0" fmla="*/ 21100 h 55234"/>
                <a:gd name="connsiteX1" fmla="*/ 40797 w 64449"/>
                <a:gd name="connsiteY1" fmla="*/ 36687 h 55234"/>
                <a:gd name="connsiteX2" fmla="*/ 33004 w 64449"/>
                <a:gd name="connsiteY2" fmla="*/ 42298 h 55234"/>
                <a:gd name="connsiteX3" fmla="*/ 22094 w 64449"/>
                <a:gd name="connsiteY3" fmla="*/ 26711 h 55234"/>
                <a:gd name="connsiteX4" fmla="*/ 17654 w 64449"/>
                <a:gd name="connsiteY4" fmla="*/ 22425 h 55234"/>
                <a:gd name="connsiteX5" fmla="*/ 13209 w 64449"/>
                <a:gd name="connsiteY5" fmla="*/ 23204 h 55234"/>
                <a:gd name="connsiteX6" fmla="*/ 10328 w 64449"/>
                <a:gd name="connsiteY6" fmla="*/ 27724 h 55234"/>
                <a:gd name="connsiteX7" fmla="*/ 12121 w 64449"/>
                <a:gd name="connsiteY7" fmla="*/ 34037 h 55234"/>
                <a:gd name="connsiteX8" fmla="*/ 22795 w 64449"/>
                <a:gd name="connsiteY8" fmla="*/ 49623 h 55234"/>
                <a:gd name="connsiteX9" fmla="*/ 15001 w 64449"/>
                <a:gd name="connsiteY9" fmla="*/ 55235 h 55234"/>
                <a:gd name="connsiteX10" fmla="*/ -4870 w 64449"/>
                <a:gd name="connsiteY10" fmla="*/ 26789 h 55234"/>
                <a:gd name="connsiteX11" fmla="*/ 2923 w 64449"/>
                <a:gd name="connsiteY11" fmla="*/ 21256 h 55234"/>
                <a:gd name="connsiteX12" fmla="*/ 5184 w 64449"/>
                <a:gd name="connsiteY12" fmla="*/ 24451 h 55234"/>
                <a:gd name="connsiteX13" fmla="*/ 10093 w 64449"/>
                <a:gd name="connsiteY13" fmla="*/ 15567 h 55234"/>
                <a:gd name="connsiteX14" fmla="*/ 16093 w 64449"/>
                <a:gd name="connsiteY14" fmla="*/ 13697 h 55234"/>
                <a:gd name="connsiteX15" fmla="*/ 22094 w 64449"/>
                <a:gd name="connsiteY15" fmla="*/ 15255 h 55234"/>
                <a:gd name="connsiteX16" fmla="*/ 23655 w 64449"/>
                <a:gd name="connsiteY16" fmla="*/ 8163 h 55234"/>
                <a:gd name="connsiteX17" fmla="*/ 28251 w 64449"/>
                <a:gd name="connsiteY17" fmla="*/ 2786 h 55234"/>
                <a:gd name="connsiteX18" fmla="*/ 38381 w 64449"/>
                <a:gd name="connsiteY18" fmla="*/ 137 h 55234"/>
                <a:gd name="connsiteX19" fmla="*/ 47502 w 64449"/>
                <a:gd name="connsiteY19" fmla="*/ 6605 h 55234"/>
                <a:gd name="connsiteX20" fmla="*/ 59580 w 64449"/>
                <a:gd name="connsiteY20" fmla="*/ 23906 h 55234"/>
                <a:gd name="connsiteX21" fmla="*/ 51787 w 64449"/>
                <a:gd name="connsiteY21" fmla="*/ 29439 h 55234"/>
                <a:gd name="connsiteX22" fmla="*/ 40953 w 64449"/>
                <a:gd name="connsiteY22" fmla="*/ 13853 h 55234"/>
                <a:gd name="connsiteX23" fmla="*/ 31524 w 64449"/>
                <a:gd name="connsiteY23" fmla="*/ 10735 h 55234"/>
                <a:gd name="connsiteX24" fmla="*/ 28639 w 64449"/>
                <a:gd name="connsiteY24" fmla="*/ 15333 h 55234"/>
                <a:gd name="connsiteX25" fmla="*/ 30123 w 64449"/>
                <a:gd name="connsiteY25" fmla="*/ 21100 h 55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4449" h="55234">
                  <a:moveTo>
                    <a:pt x="30123" y="21100"/>
                  </a:moveTo>
                  <a:lnTo>
                    <a:pt x="40797" y="36687"/>
                  </a:lnTo>
                  <a:lnTo>
                    <a:pt x="33004" y="42298"/>
                  </a:lnTo>
                  <a:lnTo>
                    <a:pt x="22094" y="26711"/>
                  </a:lnTo>
                  <a:cubicBezTo>
                    <a:pt x="21002" y="24919"/>
                    <a:pt x="19446" y="23438"/>
                    <a:pt x="17654" y="22425"/>
                  </a:cubicBezTo>
                  <a:cubicBezTo>
                    <a:pt x="16173" y="21872"/>
                    <a:pt x="14457" y="22168"/>
                    <a:pt x="13209" y="23204"/>
                  </a:cubicBezTo>
                  <a:cubicBezTo>
                    <a:pt x="11653" y="24256"/>
                    <a:pt x="10640" y="25885"/>
                    <a:pt x="10328" y="27724"/>
                  </a:cubicBezTo>
                  <a:cubicBezTo>
                    <a:pt x="9937" y="29992"/>
                    <a:pt x="10640" y="32299"/>
                    <a:pt x="12121" y="34037"/>
                  </a:cubicBezTo>
                  <a:lnTo>
                    <a:pt x="22795" y="49623"/>
                  </a:lnTo>
                  <a:lnTo>
                    <a:pt x="15001" y="55235"/>
                  </a:lnTo>
                  <a:lnTo>
                    <a:pt x="-4870" y="26789"/>
                  </a:lnTo>
                  <a:lnTo>
                    <a:pt x="2923" y="21256"/>
                  </a:lnTo>
                  <a:lnTo>
                    <a:pt x="5184" y="24451"/>
                  </a:lnTo>
                  <a:cubicBezTo>
                    <a:pt x="5416" y="20905"/>
                    <a:pt x="7208" y="17648"/>
                    <a:pt x="10093" y="15567"/>
                  </a:cubicBezTo>
                  <a:cubicBezTo>
                    <a:pt x="11809" y="14305"/>
                    <a:pt x="13913" y="13642"/>
                    <a:pt x="16093" y="13697"/>
                  </a:cubicBezTo>
                  <a:cubicBezTo>
                    <a:pt x="18198" y="13689"/>
                    <a:pt x="20302" y="14227"/>
                    <a:pt x="22094" y="15255"/>
                  </a:cubicBezTo>
                  <a:cubicBezTo>
                    <a:pt x="21938" y="12793"/>
                    <a:pt x="22486" y="10338"/>
                    <a:pt x="23655" y="8163"/>
                  </a:cubicBezTo>
                  <a:cubicBezTo>
                    <a:pt x="24743" y="6028"/>
                    <a:pt x="26303" y="4181"/>
                    <a:pt x="28251" y="2786"/>
                  </a:cubicBezTo>
                  <a:cubicBezTo>
                    <a:pt x="31136" y="573"/>
                    <a:pt x="34796" y="-378"/>
                    <a:pt x="38381" y="137"/>
                  </a:cubicBezTo>
                  <a:cubicBezTo>
                    <a:pt x="42201" y="947"/>
                    <a:pt x="45474" y="3285"/>
                    <a:pt x="47502" y="6605"/>
                  </a:cubicBezTo>
                  <a:lnTo>
                    <a:pt x="59580" y="23906"/>
                  </a:lnTo>
                  <a:lnTo>
                    <a:pt x="51787" y="29439"/>
                  </a:lnTo>
                  <a:lnTo>
                    <a:pt x="40953" y="13853"/>
                  </a:lnTo>
                  <a:cubicBezTo>
                    <a:pt x="37837" y="9489"/>
                    <a:pt x="34720" y="8475"/>
                    <a:pt x="31524" y="10735"/>
                  </a:cubicBezTo>
                  <a:cubicBezTo>
                    <a:pt x="29967" y="11787"/>
                    <a:pt x="28875" y="13455"/>
                    <a:pt x="28639" y="15333"/>
                  </a:cubicBezTo>
                  <a:cubicBezTo>
                    <a:pt x="28331" y="17375"/>
                    <a:pt x="28875" y="19448"/>
                    <a:pt x="30123" y="21100"/>
                  </a:cubicBezTo>
                  <a:close/>
                </a:path>
              </a:pathLst>
            </a:custGeom>
            <a:solidFill>
              <a:srgbClr val="6D6E71"/>
            </a:solidFill>
            <a:ln w="7792" cap="flat">
              <a:noFill/>
              <a:prstDash val="solid"/>
              <a:miter/>
            </a:ln>
          </p:spPr>
          <p:txBody>
            <a:bodyPr rtlCol="0" anchor="ctr"/>
            <a:lstStyle/>
            <a:p>
              <a:endParaRPr lang="en-US"/>
            </a:p>
          </p:txBody>
        </p:sp>
        <p:sp>
          <p:nvSpPr>
            <p:cNvPr id="382" name="Freeform: Shape 381">
              <a:extLst>
                <a:ext uri="{FF2B5EF4-FFF2-40B4-BE49-F238E27FC236}">
                  <a16:creationId xmlns:a16="http://schemas.microsoft.com/office/drawing/2014/main" id="{75557BD5-37C7-4E0F-BE5E-8CBB1F185F69}"/>
                </a:ext>
              </a:extLst>
            </p:cNvPr>
            <p:cNvSpPr/>
            <p:nvPr/>
          </p:nvSpPr>
          <p:spPr>
            <a:xfrm>
              <a:off x="13336290" y="5283268"/>
              <a:ext cx="64449" cy="55156"/>
            </a:xfrm>
            <a:custGeom>
              <a:avLst/>
              <a:gdLst>
                <a:gd name="connsiteX0" fmla="*/ 30044 w 64449"/>
                <a:gd name="connsiteY0" fmla="*/ 21100 h 55156"/>
                <a:gd name="connsiteX1" fmla="*/ 40797 w 64449"/>
                <a:gd name="connsiteY1" fmla="*/ 36687 h 55156"/>
                <a:gd name="connsiteX2" fmla="*/ 33004 w 64449"/>
                <a:gd name="connsiteY2" fmla="*/ 42298 h 55156"/>
                <a:gd name="connsiteX3" fmla="*/ 22094 w 64449"/>
                <a:gd name="connsiteY3" fmla="*/ 26711 h 55156"/>
                <a:gd name="connsiteX4" fmla="*/ 17574 w 64449"/>
                <a:gd name="connsiteY4" fmla="*/ 22425 h 55156"/>
                <a:gd name="connsiteX5" fmla="*/ 13133 w 64449"/>
                <a:gd name="connsiteY5" fmla="*/ 23204 h 55156"/>
                <a:gd name="connsiteX6" fmla="*/ 10325 w 64449"/>
                <a:gd name="connsiteY6" fmla="*/ 27725 h 55156"/>
                <a:gd name="connsiteX7" fmla="*/ 12041 w 64449"/>
                <a:gd name="connsiteY7" fmla="*/ 34037 h 55156"/>
                <a:gd name="connsiteX8" fmla="*/ 22795 w 64449"/>
                <a:gd name="connsiteY8" fmla="*/ 49623 h 55156"/>
                <a:gd name="connsiteX9" fmla="*/ 15001 w 64449"/>
                <a:gd name="connsiteY9" fmla="*/ 55156 h 55156"/>
                <a:gd name="connsiteX10" fmla="*/ -4870 w 64449"/>
                <a:gd name="connsiteY10" fmla="*/ 26789 h 55156"/>
                <a:gd name="connsiteX11" fmla="*/ 2923 w 64449"/>
                <a:gd name="connsiteY11" fmla="*/ 21256 h 55156"/>
                <a:gd name="connsiteX12" fmla="*/ 5184 w 64449"/>
                <a:gd name="connsiteY12" fmla="*/ 24451 h 55156"/>
                <a:gd name="connsiteX13" fmla="*/ 10093 w 64449"/>
                <a:gd name="connsiteY13" fmla="*/ 15489 h 55156"/>
                <a:gd name="connsiteX14" fmla="*/ 16093 w 64449"/>
                <a:gd name="connsiteY14" fmla="*/ 13697 h 55156"/>
                <a:gd name="connsiteX15" fmla="*/ 22014 w 64449"/>
                <a:gd name="connsiteY15" fmla="*/ 15255 h 55156"/>
                <a:gd name="connsiteX16" fmla="*/ 23651 w 64449"/>
                <a:gd name="connsiteY16" fmla="*/ 8164 h 55156"/>
                <a:gd name="connsiteX17" fmla="*/ 28251 w 64449"/>
                <a:gd name="connsiteY17" fmla="*/ 2786 h 55156"/>
                <a:gd name="connsiteX18" fmla="*/ 38381 w 64449"/>
                <a:gd name="connsiteY18" fmla="*/ 136 h 55156"/>
                <a:gd name="connsiteX19" fmla="*/ 47498 w 64449"/>
                <a:gd name="connsiteY19" fmla="*/ 6605 h 55156"/>
                <a:gd name="connsiteX20" fmla="*/ 59580 w 64449"/>
                <a:gd name="connsiteY20" fmla="*/ 23906 h 55156"/>
                <a:gd name="connsiteX21" fmla="*/ 51787 w 64449"/>
                <a:gd name="connsiteY21" fmla="*/ 29439 h 55156"/>
                <a:gd name="connsiteX22" fmla="*/ 40877 w 64449"/>
                <a:gd name="connsiteY22" fmla="*/ 13853 h 55156"/>
                <a:gd name="connsiteX23" fmla="*/ 31524 w 64449"/>
                <a:gd name="connsiteY23" fmla="*/ 10658 h 55156"/>
                <a:gd name="connsiteX24" fmla="*/ 28563 w 64449"/>
                <a:gd name="connsiteY24" fmla="*/ 15255 h 55156"/>
                <a:gd name="connsiteX25" fmla="*/ 30044 w 64449"/>
                <a:gd name="connsiteY25" fmla="*/ 21100 h 5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4449" h="55156">
                  <a:moveTo>
                    <a:pt x="30044" y="21100"/>
                  </a:moveTo>
                  <a:lnTo>
                    <a:pt x="40797" y="36687"/>
                  </a:lnTo>
                  <a:lnTo>
                    <a:pt x="33004" y="42298"/>
                  </a:lnTo>
                  <a:lnTo>
                    <a:pt x="22094" y="26711"/>
                  </a:lnTo>
                  <a:cubicBezTo>
                    <a:pt x="21002" y="24872"/>
                    <a:pt x="19446" y="23384"/>
                    <a:pt x="17574" y="22425"/>
                  </a:cubicBezTo>
                  <a:cubicBezTo>
                    <a:pt x="16093" y="21872"/>
                    <a:pt x="14377" y="22168"/>
                    <a:pt x="13133" y="23204"/>
                  </a:cubicBezTo>
                  <a:cubicBezTo>
                    <a:pt x="11653" y="24280"/>
                    <a:pt x="10637" y="25901"/>
                    <a:pt x="10325" y="27725"/>
                  </a:cubicBezTo>
                  <a:cubicBezTo>
                    <a:pt x="9937" y="29977"/>
                    <a:pt x="10561" y="32283"/>
                    <a:pt x="12041" y="34037"/>
                  </a:cubicBezTo>
                  <a:lnTo>
                    <a:pt x="22795" y="49623"/>
                  </a:lnTo>
                  <a:lnTo>
                    <a:pt x="15001" y="55156"/>
                  </a:lnTo>
                  <a:lnTo>
                    <a:pt x="-4870" y="26789"/>
                  </a:lnTo>
                  <a:lnTo>
                    <a:pt x="2923" y="21256"/>
                  </a:lnTo>
                  <a:lnTo>
                    <a:pt x="5184" y="24451"/>
                  </a:lnTo>
                  <a:cubicBezTo>
                    <a:pt x="5416" y="20890"/>
                    <a:pt x="7208" y="17609"/>
                    <a:pt x="10093" y="15489"/>
                  </a:cubicBezTo>
                  <a:cubicBezTo>
                    <a:pt x="11805" y="14234"/>
                    <a:pt x="13909" y="13603"/>
                    <a:pt x="16093" y="13697"/>
                  </a:cubicBezTo>
                  <a:cubicBezTo>
                    <a:pt x="18198" y="13681"/>
                    <a:pt x="20222" y="14219"/>
                    <a:pt x="22014" y="15255"/>
                  </a:cubicBezTo>
                  <a:cubicBezTo>
                    <a:pt x="21938" y="12785"/>
                    <a:pt x="22482" y="10338"/>
                    <a:pt x="23651" y="8164"/>
                  </a:cubicBezTo>
                  <a:cubicBezTo>
                    <a:pt x="24743" y="6028"/>
                    <a:pt x="26303" y="4181"/>
                    <a:pt x="28251" y="2786"/>
                  </a:cubicBezTo>
                  <a:cubicBezTo>
                    <a:pt x="31136" y="573"/>
                    <a:pt x="34796" y="-378"/>
                    <a:pt x="38381" y="136"/>
                  </a:cubicBezTo>
                  <a:cubicBezTo>
                    <a:pt x="42201" y="947"/>
                    <a:pt x="45474" y="3285"/>
                    <a:pt x="47498" y="6605"/>
                  </a:cubicBezTo>
                  <a:lnTo>
                    <a:pt x="59580" y="23906"/>
                  </a:lnTo>
                  <a:lnTo>
                    <a:pt x="51787" y="29439"/>
                  </a:lnTo>
                  <a:lnTo>
                    <a:pt x="40877" y="13853"/>
                  </a:lnTo>
                  <a:cubicBezTo>
                    <a:pt x="37837" y="9488"/>
                    <a:pt x="34720" y="8475"/>
                    <a:pt x="31524" y="10658"/>
                  </a:cubicBezTo>
                  <a:cubicBezTo>
                    <a:pt x="29964" y="11733"/>
                    <a:pt x="28875" y="13385"/>
                    <a:pt x="28563" y="15255"/>
                  </a:cubicBezTo>
                  <a:cubicBezTo>
                    <a:pt x="28327" y="17321"/>
                    <a:pt x="28875" y="19393"/>
                    <a:pt x="30044" y="21100"/>
                  </a:cubicBezTo>
                  <a:close/>
                </a:path>
              </a:pathLst>
            </a:custGeom>
            <a:solidFill>
              <a:srgbClr val="6D6E71"/>
            </a:solidFill>
            <a:ln w="7792" cap="flat">
              <a:noFill/>
              <a:prstDash val="solid"/>
              <a:miter/>
            </a:ln>
          </p:spPr>
          <p:txBody>
            <a:bodyPr rtlCol="0" anchor="ctr"/>
            <a:lstStyle/>
            <a:p>
              <a:endParaRPr lang="en-US"/>
            </a:p>
          </p:txBody>
        </p:sp>
        <p:sp>
          <p:nvSpPr>
            <p:cNvPr id="383" name="Freeform: Shape 382">
              <a:extLst>
                <a:ext uri="{FF2B5EF4-FFF2-40B4-BE49-F238E27FC236}">
                  <a16:creationId xmlns:a16="http://schemas.microsoft.com/office/drawing/2014/main" id="{D5E0250D-C6F0-4BC8-99EF-C2970DE01C0C}"/>
                </a:ext>
              </a:extLst>
            </p:cNvPr>
            <p:cNvSpPr/>
            <p:nvPr/>
          </p:nvSpPr>
          <p:spPr>
            <a:xfrm>
              <a:off x="13387570" y="5254570"/>
              <a:ext cx="46291" cy="42370"/>
            </a:xfrm>
            <a:custGeom>
              <a:avLst/>
              <a:gdLst>
                <a:gd name="connsiteX0" fmla="*/ 24431 w 46291"/>
                <a:gd name="connsiteY0" fmla="*/ 21119 h 42370"/>
                <a:gd name="connsiteX1" fmla="*/ 13753 w 46291"/>
                <a:gd name="connsiteY1" fmla="*/ 5533 h 42370"/>
                <a:gd name="connsiteX2" fmla="*/ 21546 w 46291"/>
                <a:gd name="connsiteY2" fmla="*/ 0 h 42370"/>
                <a:gd name="connsiteX3" fmla="*/ 41421 w 46291"/>
                <a:gd name="connsiteY3" fmla="*/ 28367 h 42370"/>
                <a:gd name="connsiteX4" fmla="*/ 33628 w 46291"/>
                <a:gd name="connsiteY4" fmla="*/ 33978 h 42370"/>
                <a:gd name="connsiteX5" fmla="*/ 30976 w 46291"/>
                <a:gd name="connsiteY5" fmla="*/ 30237 h 42370"/>
                <a:gd name="connsiteX6" fmla="*/ 26303 w 46291"/>
                <a:gd name="connsiteY6" fmla="*/ 39745 h 42370"/>
                <a:gd name="connsiteX7" fmla="*/ 16405 w 46291"/>
                <a:gd name="connsiteY7" fmla="*/ 42239 h 42370"/>
                <a:gd name="connsiteX8" fmla="*/ 7132 w 46291"/>
                <a:gd name="connsiteY8" fmla="*/ 35770 h 42370"/>
                <a:gd name="connsiteX9" fmla="*/ -4870 w 46291"/>
                <a:gd name="connsiteY9" fmla="*/ 18625 h 42370"/>
                <a:gd name="connsiteX10" fmla="*/ 2923 w 46291"/>
                <a:gd name="connsiteY10" fmla="*/ 13014 h 42370"/>
                <a:gd name="connsiteX11" fmla="*/ 13753 w 46291"/>
                <a:gd name="connsiteY11" fmla="*/ 28601 h 42370"/>
                <a:gd name="connsiteX12" fmla="*/ 23183 w 46291"/>
                <a:gd name="connsiteY12" fmla="*/ 31796 h 42370"/>
                <a:gd name="connsiteX13" fmla="*/ 26067 w 46291"/>
                <a:gd name="connsiteY13" fmla="*/ 27198 h 42370"/>
                <a:gd name="connsiteX14" fmla="*/ 24431 w 46291"/>
                <a:gd name="connsiteY14" fmla="*/ 21119 h 4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291" h="42370">
                  <a:moveTo>
                    <a:pt x="24431" y="21119"/>
                  </a:moveTo>
                  <a:lnTo>
                    <a:pt x="13753" y="5533"/>
                  </a:lnTo>
                  <a:lnTo>
                    <a:pt x="21546" y="0"/>
                  </a:lnTo>
                  <a:lnTo>
                    <a:pt x="41421" y="28367"/>
                  </a:lnTo>
                  <a:lnTo>
                    <a:pt x="33628" y="33978"/>
                  </a:lnTo>
                  <a:lnTo>
                    <a:pt x="30976" y="30237"/>
                  </a:lnTo>
                  <a:cubicBezTo>
                    <a:pt x="31132" y="34001"/>
                    <a:pt x="29419" y="37594"/>
                    <a:pt x="26303" y="39745"/>
                  </a:cubicBezTo>
                  <a:cubicBezTo>
                    <a:pt x="23419" y="41834"/>
                    <a:pt x="19910" y="42730"/>
                    <a:pt x="16405" y="42239"/>
                  </a:cubicBezTo>
                  <a:cubicBezTo>
                    <a:pt x="12509" y="41506"/>
                    <a:pt x="9156" y="39153"/>
                    <a:pt x="7132" y="35770"/>
                  </a:cubicBezTo>
                  <a:lnTo>
                    <a:pt x="-4870" y="18625"/>
                  </a:lnTo>
                  <a:lnTo>
                    <a:pt x="2923" y="13014"/>
                  </a:lnTo>
                  <a:lnTo>
                    <a:pt x="13753" y="28601"/>
                  </a:lnTo>
                  <a:cubicBezTo>
                    <a:pt x="16794" y="32965"/>
                    <a:pt x="19910" y="34056"/>
                    <a:pt x="23183" y="31796"/>
                  </a:cubicBezTo>
                  <a:cubicBezTo>
                    <a:pt x="24743" y="30705"/>
                    <a:pt x="25755" y="29053"/>
                    <a:pt x="26067" y="27198"/>
                  </a:cubicBezTo>
                  <a:cubicBezTo>
                    <a:pt x="26379" y="25032"/>
                    <a:pt x="25835" y="22826"/>
                    <a:pt x="24431" y="21119"/>
                  </a:cubicBezTo>
                  <a:close/>
                </a:path>
              </a:pathLst>
            </a:custGeom>
            <a:solidFill>
              <a:srgbClr val="6D6E71"/>
            </a:solidFill>
            <a:ln w="7792" cap="flat">
              <a:noFill/>
              <a:prstDash val="solid"/>
              <a:miter/>
            </a:ln>
          </p:spPr>
          <p:txBody>
            <a:bodyPr rtlCol="0" anchor="ctr"/>
            <a:lstStyle/>
            <a:p>
              <a:endParaRPr lang="en-US"/>
            </a:p>
          </p:txBody>
        </p:sp>
        <p:sp>
          <p:nvSpPr>
            <p:cNvPr id="384" name="Freeform: Shape 383">
              <a:extLst>
                <a:ext uri="{FF2B5EF4-FFF2-40B4-BE49-F238E27FC236}">
                  <a16:creationId xmlns:a16="http://schemas.microsoft.com/office/drawing/2014/main" id="{294719C0-3B9A-43F5-B1BF-90974C94E2AA}"/>
                </a:ext>
              </a:extLst>
            </p:cNvPr>
            <p:cNvSpPr/>
            <p:nvPr/>
          </p:nvSpPr>
          <p:spPr>
            <a:xfrm>
              <a:off x="13421703" y="5235213"/>
              <a:ext cx="46291" cy="42424"/>
            </a:xfrm>
            <a:custGeom>
              <a:avLst/>
              <a:gdLst>
                <a:gd name="connsiteX0" fmla="*/ 11809 w 46291"/>
                <a:gd name="connsiteY0" fmla="*/ 21305 h 42424"/>
                <a:gd name="connsiteX1" fmla="*/ 22874 w 46291"/>
                <a:gd name="connsiteY1" fmla="*/ 36891 h 42424"/>
                <a:gd name="connsiteX2" fmla="*/ 15081 w 46291"/>
                <a:gd name="connsiteY2" fmla="*/ 42424 h 42424"/>
                <a:gd name="connsiteX3" fmla="*/ -4870 w 46291"/>
                <a:gd name="connsiteY3" fmla="*/ 13979 h 42424"/>
                <a:gd name="connsiteX4" fmla="*/ 2923 w 46291"/>
                <a:gd name="connsiteY4" fmla="*/ 8446 h 42424"/>
                <a:gd name="connsiteX5" fmla="*/ 5104 w 46291"/>
                <a:gd name="connsiteY5" fmla="*/ 11641 h 42424"/>
                <a:gd name="connsiteX6" fmla="*/ 10637 w 46291"/>
                <a:gd name="connsiteY6" fmla="*/ 2289 h 42424"/>
                <a:gd name="connsiteX7" fmla="*/ 20378 w 46291"/>
                <a:gd name="connsiteY7" fmla="*/ 263 h 42424"/>
                <a:gd name="connsiteX8" fmla="*/ 29343 w 46291"/>
                <a:gd name="connsiteY8" fmla="*/ 6576 h 42424"/>
                <a:gd name="connsiteX9" fmla="*/ 41421 w 46291"/>
                <a:gd name="connsiteY9" fmla="*/ 23798 h 42424"/>
                <a:gd name="connsiteX10" fmla="*/ 33628 w 46291"/>
                <a:gd name="connsiteY10" fmla="*/ 29332 h 42424"/>
                <a:gd name="connsiteX11" fmla="*/ 22406 w 46291"/>
                <a:gd name="connsiteY11" fmla="*/ 13278 h 42424"/>
                <a:gd name="connsiteX12" fmla="*/ 12977 w 46291"/>
                <a:gd name="connsiteY12" fmla="*/ 10083 h 42424"/>
                <a:gd name="connsiteX13" fmla="*/ 10016 w 46291"/>
                <a:gd name="connsiteY13" fmla="*/ 14758 h 42424"/>
                <a:gd name="connsiteX14" fmla="*/ 11809 w 46291"/>
                <a:gd name="connsiteY14" fmla="*/ 21305 h 4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291" h="42424">
                  <a:moveTo>
                    <a:pt x="11809" y="21305"/>
                  </a:moveTo>
                  <a:lnTo>
                    <a:pt x="22874" y="36891"/>
                  </a:lnTo>
                  <a:lnTo>
                    <a:pt x="15081" y="42424"/>
                  </a:lnTo>
                  <a:lnTo>
                    <a:pt x="-4870" y="13979"/>
                  </a:lnTo>
                  <a:lnTo>
                    <a:pt x="2923" y="8446"/>
                  </a:lnTo>
                  <a:lnTo>
                    <a:pt x="5104" y="11641"/>
                  </a:lnTo>
                  <a:cubicBezTo>
                    <a:pt x="5572" y="7900"/>
                    <a:pt x="7600" y="4518"/>
                    <a:pt x="10637" y="2289"/>
                  </a:cubicBezTo>
                  <a:cubicBezTo>
                    <a:pt x="13445" y="294"/>
                    <a:pt x="17030" y="-446"/>
                    <a:pt x="20378" y="263"/>
                  </a:cubicBezTo>
                  <a:cubicBezTo>
                    <a:pt x="24119" y="1019"/>
                    <a:pt x="27395" y="3310"/>
                    <a:pt x="29343" y="6576"/>
                  </a:cubicBezTo>
                  <a:lnTo>
                    <a:pt x="41421" y="23798"/>
                  </a:lnTo>
                  <a:lnTo>
                    <a:pt x="33628" y="29332"/>
                  </a:lnTo>
                  <a:lnTo>
                    <a:pt x="22406" y="13278"/>
                  </a:lnTo>
                  <a:cubicBezTo>
                    <a:pt x="19290" y="8914"/>
                    <a:pt x="16170" y="7900"/>
                    <a:pt x="12977" y="10083"/>
                  </a:cubicBezTo>
                  <a:cubicBezTo>
                    <a:pt x="11417" y="11197"/>
                    <a:pt x="10325" y="12872"/>
                    <a:pt x="10016" y="14758"/>
                  </a:cubicBezTo>
                  <a:cubicBezTo>
                    <a:pt x="9624" y="17096"/>
                    <a:pt x="10325" y="19473"/>
                    <a:pt x="11809" y="21305"/>
                  </a:cubicBezTo>
                  <a:close/>
                </a:path>
              </a:pathLst>
            </a:custGeom>
            <a:solidFill>
              <a:srgbClr val="6D6E71"/>
            </a:solidFill>
            <a:ln w="7792" cap="flat">
              <a:noFill/>
              <a:prstDash val="solid"/>
              <a:miter/>
            </a:ln>
          </p:spPr>
          <p:txBody>
            <a:bodyPr rtlCol="0" anchor="ctr"/>
            <a:lstStyle/>
            <a:p>
              <a:endParaRPr lang="en-US"/>
            </a:p>
          </p:txBody>
        </p:sp>
        <p:sp>
          <p:nvSpPr>
            <p:cNvPr id="385" name="Freeform: Shape 384">
              <a:extLst>
                <a:ext uri="{FF2B5EF4-FFF2-40B4-BE49-F238E27FC236}">
                  <a16:creationId xmlns:a16="http://schemas.microsoft.com/office/drawing/2014/main" id="{B590E57E-198B-4351-B541-083899F6C42B}"/>
                </a:ext>
              </a:extLst>
            </p:cNvPr>
            <p:cNvSpPr/>
            <p:nvPr/>
          </p:nvSpPr>
          <p:spPr>
            <a:xfrm>
              <a:off x="13448825" y="5210519"/>
              <a:ext cx="34367" cy="43816"/>
            </a:xfrm>
            <a:custGeom>
              <a:avLst/>
              <a:gdLst>
                <a:gd name="connsiteX0" fmla="*/ -195 w 34367"/>
                <a:gd name="connsiteY0" fmla="*/ 11319 h 43816"/>
                <a:gd name="connsiteX1" fmla="*/ -3859 w 34367"/>
                <a:gd name="connsiteY1" fmla="*/ 8981 h 43816"/>
                <a:gd name="connsiteX2" fmla="*/ -4795 w 34367"/>
                <a:gd name="connsiteY2" fmla="*/ 4695 h 43816"/>
                <a:gd name="connsiteX3" fmla="*/ -2455 w 34367"/>
                <a:gd name="connsiteY3" fmla="*/ 1032 h 43816"/>
                <a:gd name="connsiteX4" fmla="*/ 1829 w 34367"/>
                <a:gd name="connsiteY4" fmla="*/ 97 h 43816"/>
                <a:gd name="connsiteX5" fmla="*/ 5414 w 34367"/>
                <a:gd name="connsiteY5" fmla="*/ 2435 h 43816"/>
                <a:gd name="connsiteX6" fmla="*/ 6426 w 34367"/>
                <a:gd name="connsiteY6" fmla="*/ 6721 h 43816"/>
                <a:gd name="connsiteX7" fmla="*/ 4090 w 34367"/>
                <a:gd name="connsiteY7" fmla="*/ 10384 h 43816"/>
                <a:gd name="connsiteX8" fmla="*/ -195 w 34367"/>
                <a:gd name="connsiteY8" fmla="*/ 11319 h 43816"/>
                <a:gd name="connsiteX9" fmla="*/ 29498 w 34367"/>
                <a:gd name="connsiteY9" fmla="*/ 38283 h 43816"/>
                <a:gd name="connsiteX10" fmla="*/ 21704 w 34367"/>
                <a:gd name="connsiteY10" fmla="*/ 43816 h 43816"/>
                <a:gd name="connsiteX11" fmla="*/ 1753 w 34367"/>
                <a:gd name="connsiteY11" fmla="*/ 15371 h 43816"/>
                <a:gd name="connsiteX12" fmla="*/ 9547 w 34367"/>
                <a:gd name="connsiteY12" fmla="*/ 9838 h 43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367" h="43816">
                  <a:moveTo>
                    <a:pt x="-195" y="11319"/>
                  </a:moveTo>
                  <a:cubicBezTo>
                    <a:pt x="-1675" y="11023"/>
                    <a:pt x="-3003" y="10189"/>
                    <a:pt x="-3859" y="8981"/>
                  </a:cubicBezTo>
                  <a:cubicBezTo>
                    <a:pt x="-4716" y="7726"/>
                    <a:pt x="-5028" y="6191"/>
                    <a:pt x="-4795" y="4695"/>
                  </a:cubicBezTo>
                  <a:cubicBezTo>
                    <a:pt x="-4560" y="3214"/>
                    <a:pt x="-3703" y="1897"/>
                    <a:pt x="-2455" y="1032"/>
                  </a:cubicBezTo>
                  <a:cubicBezTo>
                    <a:pt x="-1211" y="151"/>
                    <a:pt x="349" y="-184"/>
                    <a:pt x="1829" y="97"/>
                  </a:cubicBezTo>
                  <a:cubicBezTo>
                    <a:pt x="3310" y="307"/>
                    <a:pt x="4634" y="1164"/>
                    <a:pt x="5414" y="2435"/>
                  </a:cubicBezTo>
                  <a:cubicBezTo>
                    <a:pt x="6274" y="3674"/>
                    <a:pt x="6662" y="5217"/>
                    <a:pt x="6426" y="6721"/>
                  </a:cubicBezTo>
                  <a:cubicBezTo>
                    <a:pt x="6118" y="8194"/>
                    <a:pt x="5258" y="9495"/>
                    <a:pt x="4090" y="10384"/>
                  </a:cubicBezTo>
                  <a:cubicBezTo>
                    <a:pt x="2842" y="11233"/>
                    <a:pt x="1285" y="11568"/>
                    <a:pt x="-195" y="11319"/>
                  </a:cubicBezTo>
                  <a:close/>
                  <a:moveTo>
                    <a:pt x="29498" y="38283"/>
                  </a:moveTo>
                  <a:lnTo>
                    <a:pt x="21704" y="43816"/>
                  </a:lnTo>
                  <a:lnTo>
                    <a:pt x="1753" y="15371"/>
                  </a:lnTo>
                  <a:lnTo>
                    <a:pt x="9547" y="9838"/>
                  </a:lnTo>
                  <a:close/>
                </a:path>
              </a:pathLst>
            </a:custGeom>
            <a:solidFill>
              <a:srgbClr val="6D6E71"/>
            </a:solidFill>
            <a:ln w="7792" cap="flat">
              <a:noFill/>
              <a:prstDash val="solid"/>
              <a:miter/>
            </a:ln>
          </p:spPr>
          <p:txBody>
            <a:bodyPr rtlCol="0" anchor="ctr"/>
            <a:lstStyle/>
            <a:p>
              <a:endParaRPr lang="en-US"/>
            </a:p>
          </p:txBody>
        </p:sp>
        <p:sp>
          <p:nvSpPr>
            <p:cNvPr id="386" name="Freeform: Shape 385">
              <a:extLst>
                <a:ext uri="{FF2B5EF4-FFF2-40B4-BE49-F238E27FC236}">
                  <a16:creationId xmlns:a16="http://schemas.microsoft.com/office/drawing/2014/main" id="{ED46A40C-1746-4690-B26E-F3941A74C95F}"/>
                </a:ext>
              </a:extLst>
            </p:cNvPr>
            <p:cNvSpPr/>
            <p:nvPr/>
          </p:nvSpPr>
          <p:spPr>
            <a:xfrm>
              <a:off x="13466514" y="5200018"/>
              <a:ext cx="41146" cy="38340"/>
            </a:xfrm>
            <a:custGeom>
              <a:avLst/>
              <a:gdLst>
                <a:gd name="connsiteX0" fmla="*/ 12897 w 41146"/>
                <a:gd name="connsiteY0" fmla="*/ 14183 h 38340"/>
                <a:gd name="connsiteX1" fmla="*/ 21782 w 41146"/>
                <a:gd name="connsiteY1" fmla="*/ 26886 h 38340"/>
                <a:gd name="connsiteX2" fmla="*/ 24431 w 41146"/>
                <a:gd name="connsiteY2" fmla="*/ 28834 h 38340"/>
                <a:gd name="connsiteX3" fmla="*/ 27083 w 41146"/>
                <a:gd name="connsiteY3" fmla="*/ 28367 h 38340"/>
                <a:gd name="connsiteX4" fmla="*/ 29419 w 41146"/>
                <a:gd name="connsiteY4" fmla="*/ 23769 h 38340"/>
                <a:gd name="connsiteX5" fmla="*/ 36277 w 41146"/>
                <a:gd name="connsiteY5" fmla="*/ 27198 h 38340"/>
                <a:gd name="connsiteX6" fmla="*/ 30824 w 41146"/>
                <a:gd name="connsiteY6" fmla="*/ 36082 h 38340"/>
                <a:gd name="connsiteX7" fmla="*/ 22014 w 41146"/>
                <a:gd name="connsiteY7" fmla="*/ 38186 h 38340"/>
                <a:gd name="connsiteX8" fmla="*/ 14221 w 41146"/>
                <a:gd name="connsiteY8" fmla="*/ 32887 h 38340"/>
                <a:gd name="connsiteX9" fmla="*/ 5028 w 41146"/>
                <a:gd name="connsiteY9" fmla="*/ 19795 h 38340"/>
                <a:gd name="connsiteX10" fmla="*/ 1755 w 41146"/>
                <a:gd name="connsiteY10" fmla="*/ 22054 h 38340"/>
                <a:gd name="connsiteX11" fmla="*/ -2297 w 41146"/>
                <a:gd name="connsiteY11" fmla="*/ 16365 h 38340"/>
                <a:gd name="connsiteX12" fmla="*/ 1051 w 41146"/>
                <a:gd name="connsiteY12" fmla="*/ 14028 h 38340"/>
                <a:gd name="connsiteX13" fmla="*/ -4870 w 41146"/>
                <a:gd name="connsiteY13" fmla="*/ 5533 h 38340"/>
                <a:gd name="connsiteX14" fmla="*/ 2923 w 41146"/>
                <a:gd name="connsiteY14" fmla="*/ 0 h 38340"/>
                <a:gd name="connsiteX15" fmla="*/ 8844 w 41146"/>
                <a:gd name="connsiteY15" fmla="*/ 8494 h 38340"/>
                <a:gd name="connsiteX16" fmla="*/ 15705 w 41146"/>
                <a:gd name="connsiteY16" fmla="*/ 3663 h 38340"/>
                <a:gd name="connsiteX17" fmla="*/ 19758 w 41146"/>
                <a:gd name="connsiteY17" fmla="*/ 9351 h 3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146" h="38340">
                  <a:moveTo>
                    <a:pt x="12897" y="14183"/>
                  </a:moveTo>
                  <a:lnTo>
                    <a:pt x="21782" y="26886"/>
                  </a:lnTo>
                  <a:cubicBezTo>
                    <a:pt x="22326" y="27868"/>
                    <a:pt x="23342" y="28569"/>
                    <a:pt x="24431" y="28834"/>
                  </a:cubicBezTo>
                  <a:cubicBezTo>
                    <a:pt x="25367" y="29076"/>
                    <a:pt x="26303" y="28905"/>
                    <a:pt x="27083" y="28367"/>
                  </a:cubicBezTo>
                  <a:cubicBezTo>
                    <a:pt x="28563" y="27315"/>
                    <a:pt x="29419" y="25593"/>
                    <a:pt x="29419" y="23769"/>
                  </a:cubicBezTo>
                  <a:lnTo>
                    <a:pt x="36277" y="27198"/>
                  </a:lnTo>
                  <a:cubicBezTo>
                    <a:pt x="35653" y="30744"/>
                    <a:pt x="33704" y="33916"/>
                    <a:pt x="30824" y="36082"/>
                  </a:cubicBezTo>
                  <a:cubicBezTo>
                    <a:pt x="28251" y="37937"/>
                    <a:pt x="25135" y="38693"/>
                    <a:pt x="22014" y="38186"/>
                  </a:cubicBezTo>
                  <a:cubicBezTo>
                    <a:pt x="18822" y="37563"/>
                    <a:pt x="16014" y="35646"/>
                    <a:pt x="14221" y="32887"/>
                  </a:cubicBezTo>
                  <a:lnTo>
                    <a:pt x="5028" y="19795"/>
                  </a:lnTo>
                  <a:lnTo>
                    <a:pt x="1755" y="22054"/>
                  </a:lnTo>
                  <a:lnTo>
                    <a:pt x="-2297" y="16365"/>
                  </a:lnTo>
                  <a:lnTo>
                    <a:pt x="1051" y="14028"/>
                  </a:lnTo>
                  <a:lnTo>
                    <a:pt x="-4870" y="5533"/>
                  </a:lnTo>
                  <a:lnTo>
                    <a:pt x="2923" y="0"/>
                  </a:lnTo>
                  <a:lnTo>
                    <a:pt x="8844" y="8494"/>
                  </a:lnTo>
                  <a:lnTo>
                    <a:pt x="15705" y="3663"/>
                  </a:lnTo>
                  <a:lnTo>
                    <a:pt x="19758" y="9351"/>
                  </a:lnTo>
                  <a:close/>
                </a:path>
              </a:pathLst>
            </a:custGeom>
            <a:solidFill>
              <a:srgbClr val="6D6E71"/>
            </a:solidFill>
            <a:ln w="7792" cap="flat">
              <a:noFill/>
              <a:prstDash val="solid"/>
              <a:miter/>
            </a:ln>
          </p:spPr>
          <p:txBody>
            <a:bodyPr rtlCol="0" anchor="ctr"/>
            <a:lstStyle/>
            <a:p>
              <a:endParaRPr lang="en-US"/>
            </a:p>
          </p:txBody>
        </p:sp>
        <p:sp>
          <p:nvSpPr>
            <p:cNvPr id="387" name="Freeform: Shape 386">
              <a:extLst>
                <a:ext uri="{FF2B5EF4-FFF2-40B4-BE49-F238E27FC236}">
                  <a16:creationId xmlns:a16="http://schemas.microsoft.com/office/drawing/2014/main" id="{6E6AB19B-5398-4CB9-83F3-3903DD16CBB4}"/>
                </a:ext>
              </a:extLst>
            </p:cNvPr>
            <p:cNvSpPr/>
            <p:nvPr/>
          </p:nvSpPr>
          <p:spPr>
            <a:xfrm>
              <a:off x="13490049" y="5180145"/>
              <a:ext cx="41310" cy="57583"/>
            </a:xfrm>
            <a:custGeom>
              <a:avLst/>
              <a:gdLst>
                <a:gd name="connsiteX0" fmla="*/ 31212 w 41310"/>
                <a:gd name="connsiteY0" fmla="*/ 55254 h 57583"/>
                <a:gd name="connsiteX1" fmla="*/ 21002 w 41310"/>
                <a:gd name="connsiteY1" fmla="*/ 57358 h 57583"/>
                <a:gd name="connsiteX2" fmla="*/ 20458 w 41310"/>
                <a:gd name="connsiteY2" fmla="*/ 49019 h 57583"/>
                <a:gd name="connsiteX3" fmla="*/ 25911 w 41310"/>
                <a:gd name="connsiteY3" fmla="*/ 48084 h 57583"/>
                <a:gd name="connsiteX4" fmla="*/ 27083 w 41310"/>
                <a:gd name="connsiteY4" fmla="*/ 45668 h 57583"/>
                <a:gd name="connsiteX5" fmla="*/ 26303 w 41310"/>
                <a:gd name="connsiteY5" fmla="*/ 42784 h 57583"/>
                <a:gd name="connsiteX6" fmla="*/ -4870 w 41310"/>
                <a:gd name="connsiteY6" fmla="*/ 21509 h 57583"/>
                <a:gd name="connsiteX7" fmla="*/ 3547 w 41310"/>
                <a:gd name="connsiteY7" fmla="*/ 15664 h 57583"/>
                <a:gd name="connsiteX8" fmla="*/ 22874 w 41310"/>
                <a:gd name="connsiteY8" fmla="*/ 28445 h 57583"/>
                <a:gd name="connsiteX9" fmla="*/ 17418 w 41310"/>
                <a:gd name="connsiteY9" fmla="*/ 5923 h 57583"/>
                <a:gd name="connsiteX10" fmla="*/ 25835 w 41310"/>
                <a:gd name="connsiteY10" fmla="*/ 0 h 57583"/>
                <a:gd name="connsiteX11" fmla="*/ 36121 w 41310"/>
                <a:gd name="connsiteY11" fmla="*/ 42707 h 57583"/>
                <a:gd name="connsiteX12" fmla="*/ 35653 w 41310"/>
                <a:gd name="connsiteY12" fmla="*/ 49799 h 57583"/>
                <a:gd name="connsiteX13" fmla="*/ 31212 w 41310"/>
                <a:gd name="connsiteY13" fmla="*/ 55254 h 57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310" h="57583">
                  <a:moveTo>
                    <a:pt x="31212" y="55254"/>
                  </a:moveTo>
                  <a:cubicBezTo>
                    <a:pt x="28171" y="57249"/>
                    <a:pt x="24587" y="58005"/>
                    <a:pt x="21002" y="57358"/>
                  </a:cubicBezTo>
                  <a:lnTo>
                    <a:pt x="20458" y="49019"/>
                  </a:lnTo>
                  <a:cubicBezTo>
                    <a:pt x="22326" y="49386"/>
                    <a:pt x="24275" y="49050"/>
                    <a:pt x="25911" y="48084"/>
                  </a:cubicBezTo>
                  <a:cubicBezTo>
                    <a:pt x="26691" y="47539"/>
                    <a:pt x="27159" y="46627"/>
                    <a:pt x="27083" y="45668"/>
                  </a:cubicBezTo>
                  <a:cubicBezTo>
                    <a:pt x="27159" y="44647"/>
                    <a:pt x="26927" y="43626"/>
                    <a:pt x="26303" y="42784"/>
                  </a:cubicBezTo>
                  <a:cubicBezTo>
                    <a:pt x="25755" y="42005"/>
                    <a:pt x="15313" y="34914"/>
                    <a:pt x="-4870" y="21509"/>
                  </a:cubicBezTo>
                  <a:lnTo>
                    <a:pt x="3547" y="15664"/>
                  </a:lnTo>
                  <a:lnTo>
                    <a:pt x="22874" y="28445"/>
                  </a:lnTo>
                  <a:lnTo>
                    <a:pt x="17418" y="5923"/>
                  </a:lnTo>
                  <a:lnTo>
                    <a:pt x="25835" y="0"/>
                  </a:lnTo>
                  <a:lnTo>
                    <a:pt x="36121" y="42707"/>
                  </a:lnTo>
                  <a:cubicBezTo>
                    <a:pt x="36669" y="45068"/>
                    <a:pt x="36512" y="47531"/>
                    <a:pt x="35653" y="49799"/>
                  </a:cubicBezTo>
                  <a:cubicBezTo>
                    <a:pt x="34720" y="52012"/>
                    <a:pt x="33160" y="53905"/>
                    <a:pt x="31212" y="55254"/>
                  </a:cubicBezTo>
                  <a:close/>
                </a:path>
              </a:pathLst>
            </a:custGeom>
            <a:solidFill>
              <a:srgbClr val="6D6E71"/>
            </a:solidFill>
            <a:ln w="7792" cap="flat">
              <a:noFill/>
              <a:prstDash val="solid"/>
              <a:miter/>
            </a:ln>
          </p:spPr>
          <p:txBody>
            <a:bodyPr rtlCol="0" anchor="ctr"/>
            <a:lstStyle/>
            <a:p>
              <a:endParaRPr lang="en-US"/>
            </a:p>
          </p:txBody>
        </p:sp>
        <p:sp>
          <p:nvSpPr>
            <p:cNvPr id="388" name="Freeform: Shape 387">
              <a:extLst>
                <a:ext uri="{FF2B5EF4-FFF2-40B4-BE49-F238E27FC236}">
                  <a16:creationId xmlns:a16="http://schemas.microsoft.com/office/drawing/2014/main" id="{7D8A7D89-377D-4A2B-8ABE-FB8A81DD89FB}"/>
                </a:ext>
              </a:extLst>
            </p:cNvPr>
            <p:cNvSpPr/>
            <p:nvPr/>
          </p:nvSpPr>
          <p:spPr>
            <a:xfrm>
              <a:off x="13278968" y="5419361"/>
              <a:ext cx="43756" cy="47321"/>
            </a:xfrm>
            <a:custGeom>
              <a:avLst/>
              <a:gdLst>
                <a:gd name="connsiteX0" fmla="*/ 5457 w 43756"/>
                <a:gd name="connsiteY0" fmla="*/ 15543 h 47321"/>
                <a:gd name="connsiteX1" fmla="*/ 6081 w 43756"/>
                <a:gd name="connsiteY1" fmla="*/ 18972 h 47321"/>
                <a:gd name="connsiteX2" fmla="*/ 9278 w 43756"/>
                <a:gd name="connsiteY2" fmla="*/ 20531 h 47321"/>
                <a:gd name="connsiteX3" fmla="*/ 17539 w 43756"/>
                <a:gd name="connsiteY3" fmla="*/ 18115 h 47321"/>
                <a:gd name="connsiteX4" fmla="*/ 28449 w 43756"/>
                <a:gd name="connsiteY4" fmla="*/ 16245 h 47321"/>
                <a:gd name="connsiteX5" fmla="*/ 38578 w 43756"/>
                <a:gd name="connsiteY5" fmla="*/ 31987 h 47321"/>
                <a:gd name="connsiteX6" fmla="*/ 38502 w 43756"/>
                <a:gd name="connsiteY6" fmla="*/ 32455 h 47321"/>
                <a:gd name="connsiteX7" fmla="*/ 30709 w 43756"/>
                <a:gd name="connsiteY7" fmla="*/ 42352 h 47321"/>
                <a:gd name="connsiteX8" fmla="*/ 10370 w 43756"/>
                <a:gd name="connsiteY8" fmla="*/ 46950 h 47321"/>
                <a:gd name="connsiteX9" fmla="*/ 11070 w 43756"/>
                <a:gd name="connsiteY9" fmla="*/ 37520 h 47321"/>
                <a:gd name="connsiteX10" fmla="*/ 25720 w 43756"/>
                <a:gd name="connsiteY10" fmla="*/ 34948 h 47321"/>
                <a:gd name="connsiteX11" fmla="*/ 28605 w 43756"/>
                <a:gd name="connsiteY11" fmla="*/ 31519 h 47321"/>
                <a:gd name="connsiteX12" fmla="*/ 28061 w 43756"/>
                <a:gd name="connsiteY12" fmla="*/ 27934 h 47321"/>
                <a:gd name="connsiteX13" fmla="*/ 24864 w 43756"/>
                <a:gd name="connsiteY13" fmla="*/ 26298 h 47321"/>
                <a:gd name="connsiteX14" fmla="*/ 18007 w 43756"/>
                <a:gd name="connsiteY14" fmla="*/ 28090 h 47321"/>
                <a:gd name="connsiteX15" fmla="*/ 5769 w 43756"/>
                <a:gd name="connsiteY15" fmla="*/ 30740 h 47321"/>
                <a:gd name="connsiteX16" fmla="*/ -4596 w 43756"/>
                <a:gd name="connsiteY16" fmla="*/ 14990 h 47321"/>
                <a:gd name="connsiteX17" fmla="*/ -4440 w 43756"/>
                <a:gd name="connsiteY17" fmla="*/ 14374 h 47321"/>
                <a:gd name="connsiteX18" fmla="*/ 2965 w 43756"/>
                <a:gd name="connsiteY18" fmla="*/ 4944 h 47321"/>
                <a:gd name="connsiteX19" fmla="*/ 11226 w 43756"/>
                <a:gd name="connsiteY19" fmla="*/ 970 h 47321"/>
                <a:gd name="connsiteX20" fmla="*/ 20188 w 43756"/>
                <a:gd name="connsiteY20" fmla="*/ 113 h 47321"/>
                <a:gd name="connsiteX21" fmla="*/ 20188 w 43756"/>
                <a:gd name="connsiteY21" fmla="*/ 8997 h 47321"/>
                <a:gd name="connsiteX22" fmla="*/ 7718 w 43756"/>
                <a:gd name="connsiteY22" fmla="*/ 12348 h 47321"/>
                <a:gd name="connsiteX23" fmla="*/ 5457 w 43756"/>
                <a:gd name="connsiteY23" fmla="*/ 15543 h 47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756" h="47321">
                  <a:moveTo>
                    <a:pt x="5457" y="15543"/>
                  </a:moveTo>
                  <a:cubicBezTo>
                    <a:pt x="5069" y="16720"/>
                    <a:pt x="5301" y="18014"/>
                    <a:pt x="6081" y="18972"/>
                  </a:cubicBezTo>
                  <a:cubicBezTo>
                    <a:pt x="6782" y="20063"/>
                    <a:pt x="8030" y="20664"/>
                    <a:pt x="9278" y="20531"/>
                  </a:cubicBezTo>
                  <a:cubicBezTo>
                    <a:pt x="12162" y="20110"/>
                    <a:pt x="14887" y="19299"/>
                    <a:pt x="17539" y="18115"/>
                  </a:cubicBezTo>
                  <a:cubicBezTo>
                    <a:pt x="20968" y="16588"/>
                    <a:pt x="24708" y="15941"/>
                    <a:pt x="28449" y="16245"/>
                  </a:cubicBezTo>
                  <a:cubicBezTo>
                    <a:pt x="35618" y="17788"/>
                    <a:pt x="40139" y="24833"/>
                    <a:pt x="38578" y="31987"/>
                  </a:cubicBezTo>
                  <a:cubicBezTo>
                    <a:pt x="38578" y="32143"/>
                    <a:pt x="38502" y="32299"/>
                    <a:pt x="38502" y="32455"/>
                  </a:cubicBezTo>
                  <a:cubicBezTo>
                    <a:pt x="37254" y="36608"/>
                    <a:pt x="34450" y="40131"/>
                    <a:pt x="30709" y="42352"/>
                  </a:cubicBezTo>
                  <a:cubicBezTo>
                    <a:pt x="24784" y="46482"/>
                    <a:pt x="17459" y="48127"/>
                    <a:pt x="10370" y="46950"/>
                  </a:cubicBezTo>
                  <a:lnTo>
                    <a:pt x="11070" y="37520"/>
                  </a:lnTo>
                  <a:cubicBezTo>
                    <a:pt x="16135" y="38486"/>
                    <a:pt x="21356" y="37575"/>
                    <a:pt x="25720" y="34948"/>
                  </a:cubicBezTo>
                  <a:cubicBezTo>
                    <a:pt x="27045" y="34176"/>
                    <a:pt x="28061" y="32969"/>
                    <a:pt x="28605" y="31519"/>
                  </a:cubicBezTo>
                  <a:cubicBezTo>
                    <a:pt x="28993" y="30304"/>
                    <a:pt x="28837" y="28971"/>
                    <a:pt x="28061" y="27934"/>
                  </a:cubicBezTo>
                  <a:cubicBezTo>
                    <a:pt x="27357" y="26882"/>
                    <a:pt x="26112" y="26267"/>
                    <a:pt x="24864" y="26298"/>
                  </a:cubicBezTo>
                  <a:cubicBezTo>
                    <a:pt x="22524" y="26539"/>
                    <a:pt x="20188" y="27147"/>
                    <a:pt x="18007" y="28090"/>
                  </a:cubicBezTo>
                  <a:cubicBezTo>
                    <a:pt x="14187" y="29875"/>
                    <a:pt x="9978" y="30779"/>
                    <a:pt x="5769" y="30740"/>
                  </a:cubicBezTo>
                  <a:cubicBezTo>
                    <a:pt x="-1400" y="29252"/>
                    <a:pt x="-6076" y="22198"/>
                    <a:pt x="-4596" y="14990"/>
                  </a:cubicBezTo>
                  <a:cubicBezTo>
                    <a:pt x="-4516" y="14787"/>
                    <a:pt x="-4516" y="14577"/>
                    <a:pt x="-4440" y="14374"/>
                  </a:cubicBezTo>
                  <a:cubicBezTo>
                    <a:pt x="-3112" y="10485"/>
                    <a:pt x="-464" y="7165"/>
                    <a:pt x="2965" y="4944"/>
                  </a:cubicBezTo>
                  <a:cubicBezTo>
                    <a:pt x="5537" y="3206"/>
                    <a:pt x="8266" y="1866"/>
                    <a:pt x="11226" y="970"/>
                  </a:cubicBezTo>
                  <a:cubicBezTo>
                    <a:pt x="14111" y="105"/>
                    <a:pt x="17147" y="-184"/>
                    <a:pt x="20188" y="113"/>
                  </a:cubicBezTo>
                  <a:lnTo>
                    <a:pt x="20188" y="8997"/>
                  </a:lnTo>
                  <a:cubicBezTo>
                    <a:pt x="15747" y="8709"/>
                    <a:pt x="11382" y="9885"/>
                    <a:pt x="7718" y="12348"/>
                  </a:cubicBezTo>
                  <a:cubicBezTo>
                    <a:pt x="6629" y="13127"/>
                    <a:pt x="5849" y="14250"/>
                    <a:pt x="5457" y="15543"/>
                  </a:cubicBezTo>
                  <a:close/>
                </a:path>
              </a:pathLst>
            </a:custGeom>
            <a:solidFill>
              <a:srgbClr val="6D6E71"/>
            </a:solidFill>
            <a:ln w="7792" cap="flat">
              <a:noFill/>
              <a:prstDash val="solid"/>
              <a:miter/>
            </a:ln>
          </p:spPr>
          <p:txBody>
            <a:bodyPr rtlCol="0" anchor="ctr"/>
            <a:lstStyle/>
            <a:p>
              <a:endParaRPr lang="en-US"/>
            </a:p>
          </p:txBody>
        </p:sp>
        <p:sp>
          <p:nvSpPr>
            <p:cNvPr id="389" name="Freeform: Shape 388">
              <a:extLst>
                <a:ext uri="{FF2B5EF4-FFF2-40B4-BE49-F238E27FC236}">
                  <a16:creationId xmlns:a16="http://schemas.microsoft.com/office/drawing/2014/main" id="{85A730E2-C796-42F7-ABBB-82ABA7A37F4C}"/>
                </a:ext>
              </a:extLst>
            </p:cNvPr>
            <p:cNvSpPr/>
            <p:nvPr/>
          </p:nvSpPr>
          <p:spPr>
            <a:xfrm>
              <a:off x="13319452" y="5405993"/>
              <a:ext cx="36477" cy="36260"/>
            </a:xfrm>
            <a:custGeom>
              <a:avLst/>
              <a:gdLst>
                <a:gd name="connsiteX0" fmla="*/ 31607 w 36477"/>
                <a:gd name="connsiteY0" fmla="*/ 20183 h 36260"/>
                <a:gd name="connsiteX1" fmla="*/ 23814 w 36477"/>
                <a:gd name="connsiteY1" fmla="*/ 32574 h 36260"/>
                <a:gd name="connsiteX2" fmla="*/ 10332 w 36477"/>
                <a:gd name="connsiteY2" fmla="*/ 36081 h 36260"/>
                <a:gd name="connsiteX3" fmla="*/ -1358 w 36477"/>
                <a:gd name="connsiteY3" fmla="*/ 28288 h 36260"/>
                <a:gd name="connsiteX4" fmla="*/ -4554 w 36477"/>
                <a:gd name="connsiteY4" fmla="*/ 14572 h 36260"/>
                <a:gd name="connsiteX5" fmla="*/ 2851 w 36477"/>
                <a:gd name="connsiteY5" fmla="*/ 3505 h 36260"/>
                <a:gd name="connsiteX6" fmla="*/ 15241 w 36477"/>
                <a:gd name="connsiteY6" fmla="*/ 76 h 36260"/>
                <a:gd name="connsiteX7" fmla="*/ 26151 w 36477"/>
                <a:gd name="connsiteY7" fmla="*/ 6934 h 36260"/>
                <a:gd name="connsiteX8" fmla="*/ 29111 w 36477"/>
                <a:gd name="connsiteY8" fmla="*/ 11143 h 36260"/>
                <a:gd name="connsiteX9" fmla="*/ 8460 w 36477"/>
                <a:gd name="connsiteY9" fmla="*/ 25638 h 36260"/>
                <a:gd name="connsiteX10" fmla="*/ 13525 w 36477"/>
                <a:gd name="connsiteY10" fmla="*/ 27742 h 36260"/>
                <a:gd name="connsiteX11" fmla="*/ 19214 w 36477"/>
                <a:gd name="connsiteY11" fmla="*/ 25950 h 36260"/>
                <a:gd name="connsiteX12" fmla="*/ 24126 w 36477"/>
                <a:gd name="connsiteY12" fmla="*/ 18157 h 36260"/>
                <a:gd name="connsiteX13" fmla="*/ 12201 w 36477"/>
                <a:gd name="connsiteY13" fmla="*/ 8649 h 36260"/>
                <a:gd name="connsiteX14" fmla="*/ 7212 w 36477"/>
                <a:gd name="connsiteY14" fmla="*/ 10052 h 36260"/>
                <a:gd name="connsiteX15" fmla="*/ 3939 w 36477"/>
                <a:gd name="connsiteY15" fmla="*/ 14494 h 36260"/>
                <a:gd name="connsiteX16" fmla="*/ 4407 w 36477"/>
                <a:gd name="connsiteY16" fmla="*/ 19949 h 36260"/>
                <a:gd name="connsiteX17" fmla="*/ 16801 w 36477"/>
                <a:gd name="connsiteY17" fmla="*/ 11221 h 36260"/>
                <a:gd name="connsiteX18" fmla="*/ 12201 w 36477"/>
                <a:gd name="connsiteY18" fmla="*/ 8649 h 3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477" h="36260">
                  <a:moveTo>
                    <a:pt x="31607" y="20183"/>
                  </a:moveTo>
                  <a:cubicBezTo>
                    <a:pt x="30747" y="25171"/>
                    <a:pt x="27943" y="29620"/>
                    <a:pt x="23814" y="32574"/>
                  </a:cubicBezTo>
                  <a:cubicBezTo>
                    <a:pt x="19994" y="35497"/>
                    <a:pt x="15085" y="36759"/>
                    <a:pt x="10332" y="36081"/>
                  </a:cubicBezTo>
                  <a:cubicBezTo>
                    <a:pt x="5500" y="35271"/>
                    <a:pt x="1215" y="32434"/>
                    <a:pt x="-1358" y="28288"/>
                  </a:cubicBezTo>
                  <a:cubicBezTo>
                    <a:pt x="-4322" y="24391"/>
                    <a:pt x="-5490" y="19388"/>
                    <a:pt x="-4554" y="14572"/>
                  </a:cubicBezTo>
                  <a:cubicBezTo>
                    <a:pt x="-3618" y="10067"/>
                    <a:pt x="-969" y="6100"/>
                    <a:pt x="2851" y="3505"/>
                  </a:cubicBezTo>
                  <a:cubicBezTo>
                    <a:pt x="6436" y="887"/>
                    <a:pt x="10800" y="-329"/>
                    <a:pt x="15241" y="76"/>
                  </a:cubicBezTo>
                  <a:cubicBezTo>
                    <a:pt x="19762" y="575"/>
                    <a:pt x="23734" y="3100"/>
                    <a:pt x="26151" y="6934"/>
                  </a:cubicBezTo>
                  <a:lnTo>
                    <a:pt x="29111" y="11143"/>
                  </a:lnTo>
                  <a:lnTo>
                    <a:pt x="8460" y="25638"/>
                  </a:lnTo>
                  <a:cubicBezTo>
                    <a:pt x="9784" y="27033"/>
                    <a:pt x="11577" y="27797"/>
                    <a:pt x="13525" y="27742"/>
                  </a:cubicBezTo>
                  <a:cubicBezTo>
                    <a:pt x="15553" y="27812"/>
                    <a:pt x="17577" y="27181"/>
                    <a:pt x="19214" y="25950"/>
                  </a:cubicBezTo>
                  <a:cubicBezTo>
                    <a:pt x="21942" y="24204"/>
                    <a:pt x="23734" y="21352"/>
                    <a:pt x="24126" y="18157"/>
                  </a:cubicBezTo>
                  <a:close/>
                  <a:moveTo>
                    <a:pt x="12201" y="8649"/>
                  </a:moveTo>
                  <a:cubicBezTo>
                    <a:pt x="10408" y="8532"/>
                    <a:pt x="8696" y="9031"/>
                    <a:pt x="7212" y="10052"/>
                  </a:cubicBezTo>
                  <a:cubicBezTo>
                    <a:pt x="5656" y="11135"/>
                    <a:pt x="4487" y="12694"/>
                    <a:pt x="3939" y="14494"/>
                  </a:cubicBezTo>
                  <a:cubicBezTo>
                    <a:pt x="3315" y="16294"/>
                    <a:pt x="3471" y="18282"/>
                    <a:pt x="4407" y="19949"/>
                  </a:cubicBezTo>
                  <a:lnTo>
                    <a:pt x="16801" y="11221"/>
                  </a:lnTo>
                  <a:cubicBezTo>
                    <a:pt x="15709" y="9779"/>
                    <a:pt x="13993" y="8852"/>
                    <a:pt x="12201" y="8649"/>
                  </a:cubicBezTo>
                  <a:close/>
                </a:path>
              </a:pathLst>
            </a:custGeom>
            <a:solidFill>
              <a:srgbClr val="6D6E71"/>
            </a:solidFill>
            <a:ln w="7792" cap="flat">
              <a:noFill/>
              <a:prstDash val="solid"/>
              <a:miter/>
            </a:ln>
          </p:spPr>
          <p:txBody>
            <a:bodyPr rtlCol="0" anchor="ctr"/>
            <a:lstStyle/>
            <a:p>
              <a:endParaRPr lang="en-US"/>
            </a:p>
          </p:txBody>
        </p:sp>
        <p:sp>
          <p:nvSpPr>
            <p:cNvPr id="390" name="Freeform: Shape 389">
              <a:extLst>
                <a:ext uri="{FF2B5EF4-FFF2-40B4-BE49-F238E27FC236}">
                  <a16:creationId xmlns:a16="http://schemas.microsoft.com/office/drawing/2014/main" id="{7BED075B-E5ED-48CA-BDB8-A4B4BC613C28}"/>
                </a:ext>
              </a:extLst>
            </p:cNvPr>
            <p:cNvSpPr/>
            <p:nvPr/>
          </p:nvSpPr>
          <p:spPr>
            <a:xfrm>
              <a:off x="13347044" y="5381956"/>
              <a:ext cx="46370" cy="42427"/>
            </a:xfrm>
            <a:custGeom>
              <a:avLst/>
              <a:gdLst>
                <a:gd name="connsiteX0" fmla="*/ 11729 w 46370"/>
                <a:gd name="connsiteY0" fmla="*/ 21308 h 42427"/>
                <a:gd name="connsiteX1" fmla="*/ 22795 w 46370"/>
                <a:gd name="connsiteY1" fmla="*/ 36894 h 42427"/>
                <a:gd name="connsiteX2" fmla="*/ 15001 w 46370"/>
                <a:gd name="connsiteY2" fmla="*/ 42428 h 42427"/>
                <a:gd name="connsiteX3" fmla="*/ -4870 w 46370"/>
                <a:gd name="connsiteY3" fmla="*/ 14060 h 42427"/>
                <a:gd name="connsiteX4" fmla="*/ 2923 w 46370"/>
                <a:gd name="connsiteY4" fmla="*/ 8527 h 42427"/>
                <a:gd name="connsiteX5" fmla="*/ 5184 w 46370"/>
                <a:gd name="connsiteY5" fmla="*/ 11722 h 42427"/>
                <a:gd name="connsiteX6" fmla="*/ 10717 w 46370"/>
                <a:gd name="connsiteY6" fmla="*/ 2370 h 42427"/>
                <a:gd name="connsiteX7" fmla="*/ 20458 w 46370"/>
                <a:gd name="connsiteY7" fmla="*/ 266 h 42427"/>
                <a:gd name="connsiteX8" fmla="*/ 29343 w 46370"/>
                <a:gd name="connsiteY8" fmla="*/ 6579 h 42427"/>
                <a:gd name="connsiteX9" fmla="*/ 41501 w 46370"/>
                <a:gd name="connsiteY9" fmla="*/ 23880 h 42427"/>
                <a:gd name="connsiteX10" fmla="*/ 33708 w 46370"/>
                <a:gd name="connsiteY10" fmla="*/ 29413 h 42427"/>
                <a:gd name="connsiteX11" fmla="*/ 22482 w 46370"/>
                <a:gd name="connsiteY11" fmla="*/ 13359 h 42427"/>
                <a:gd name="connsiteX12" fmla="*/ 13053 w 46370"/>
                <a:gd name="connsiteY12" fmla="*/ 10164 h 42427"/>
                <a:gd name="connsiteX13" fmla="*/ 10093 w 46370"/>
                <a:gd name="connsiteY13" fmla="*/ 14762 h 42427"/>
                <a:gd name="connsiteX14" fmla="*/ 11729 w 46370"/>
                <a:gd name="connsiteY14" fmla="*/ 21308 h 42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370" h="42427">
                  <a:moveTo>
                    <a:pt x="11729" y="21308"/>
                  </a:moveTo>
                  <a:lnTo>
                    <a:pt x="22795" y="36894"/>
                  </a:lnTo>
                  <a:lnTo>
                    <a:pt x="15001" y="42428"/>
                  </a:lnTo>
                  <a:lnTo>
                    <a:pt x="-4870" y="14060"/>
                  </a:lnTo>
                  <a:lnTo>
                    <a:pt x="2923" y="8527"/>
                  </a:lnTo>
                  <a:lnTo>
                    <a:pt x="5184" y="11722"/>
                  </a:lnTo>
                  <a:cubicBezTo>
                    <a:pt x="5572" y="7958"/>
                    <a:pt x="7600" y="4553"/>
                    <a:pt x="10717" y="2370"/>
                  </a:cubicBezTo>
                  <a:cubicBezTo>
                    <a:pt x="13521" y="313"/>
                    <a:pt x="17030" y="-458"/>
                    <a:pt x="20458" y="266"/>
                  </a:cubicBezTo>
                  <a:cubicBezTo>
                    <a:pt x="24123" y="1092"/>
                    <a:pt x="27315" y="3368"/>
                    <a:pt x="29343" y="6579"/>
                  </a:cubicBezTo>
                  <a:lnTo>
                    <a:pt x="41501" y="23880"/>
                  </a:lnTo>
                  <a:lnTo>
                    <a:pt x="33708" y="29413"/>
                  </a:lnTo>
                  <a:lnTo>
                    <a:pt x="22482" y="13359"/>
                  </a:lnTo>
                  <a:cubicBezTo>
                    <a:pt x="19446" y="8995"/>
                    <a:pt x="16249" y="7982"/>
                    <a:pt x="13053" y="10164"/>
                  </a:cubicBezTo>
                  <a:cubicBezTo>
                    <a:pt x="11497" y="11255"/>
                    <a:pt x="10484" y="12907"/>
                    <a:pt x="10093" y="14762"/>
                  </a:cubicBezTo>
                  <a:cubicBezTo>
                    <a:pt x="9704" y="17076"/>
                    <a:pt x="10328" y="19445"/>
                    <a:pt x="11729" y="21308"/>
                  </a:cubicBezTo>
                  <a:close/>
                </a:path>
              </a:pathLst>
            </a:custGeom>
            <a:solidFill>
              <a:srgbClr val="6D6E71"/>
            </a:solidFill>
            <a:ln w="7792" cap="flat">
              <a:noFill/>
              <a:prstDash val="solid"/>
              <a:miter/>
            </a:ln>
          </p:spPr>
          <p:txBody>
            <a:bodyPr rtlCol="0" anchor="ctr"/>
            <a:lstStyle/>
            <a:p>
              <a:endParaRPr lang="en-US"/>
            </a:p>
          </p:txBody>
        </p:sp>
        <p:sp>
          <p:nvSpPr>
            <p:cNvPr id="391" name="Freeform: Shape 390">
              <a:extLst>
                <a:ext uri="{FF2B5EF4-FFF2-40B4-BE49-F238E27FC236}">
                  <a16:creationId xmlns:a16="http://schemas.microsoft.com/office/drawing/2014/main" id="{9407B797-9338-4F9B-A625-14A130E03E81}"/>
                </a:ext>
              </a:extLst>
            </p:cNvPr>
            <p:cNvSpPr/>
            <p:nvPr/>
          </p:nvSpPr>
          <p:spPr>
            <a:xfrm>
              <a:off x="13376344" y="5357518"/>
              <a:ext cx="41150" cy="38411"/>
            </a:xfrm>
            <a:custGeom>
              <a:avLst/>
              <a:gdLst>
                <a:gd name="connsiteX0" fmla="*/ 12901 w 41150"/>
                <a:gd name="connsiteY0" fmla="*/ 14184 h 38411"/>
                <a:gd name="connsiteX1" fmla="*/ 21786 w 41150"/>
                <a:gd name="connsiteY1" fmla="*/ 26965 h 38411"/>
                <a:gd name="connsiteX2" fmla="*/ 24435 w 41150"/>
                <a:gd name="connsiteY2" fmla="*/ 28913 h 38411"/>
                <a:gd name="connsiteX3" fmla="*/ 27083 w 41150"/>
                <a:gd name="connsiteY3" fmla="*/ 28367 h 38411"/>
                <a:gd name="connsiteX4" fmla="*/ 29423 w 41150"/>
                <a:gd name="connsiteY4" fmla="*/ 23769 h 38411"/>
                <a:gd name="connsiteX5" fmla="*/ 36280 w 41150"/>
                <a:gd name="connsiteY5" fmla="*/ 27276 h 38411"/>
                <a:gd name="connsiteX6" fmla="*/ 30824 w 41150"/>
                <a:gd name="connsiteY6" fmla="*/ 36082 h 38411"/>
                <a:gd name="connsiteX7" fmla="*/ 22018 w 41150"/>
                <a:gd name="connsiteY7" fmla="*/ 38265 h 38411"/>
                <a:gd name="connsiteX8" fmla="*/ 14225 w 41150"/>
                <a:gd name="connsiteY8" fmla="*/ 32887 h 38411"/>
                <a:gd name="connsiteX9" fmla="*/ 5108 w 41150"/>
                <a:gd name="connsiteY9" fmla="*/ 19795 h 38411"/>
                <a:gd name="connsiteX10" fmla="*/ 1755 w 41150"/>
                <a:gd name="connsiteY10" fmla="*/ 22133 h 38411"/>
                <a:gd name="connsiteX11" fmla="*/ -2217 w 41150"/>
                <a:gd name="connsiteY11" fmla="*/ 16366 h 38411"/>
                <a:gd name="connsiteX12" fmla="*/ 1055 w 41150"/>
                <a:gd name="connsiteY12" fmla="*/ 14106 h 38411"/>
                <a:gd name="connsiteX13" fmla="*/ -4870 w 41150"/>
                <a:gd name="connsiteY13" fmla="*/ 5611 h 38411"/>
                <a:gd name="connsiteX14" fmla="*/ 2923 w 41150"/>
                <a:gd name="connsiteY14" fmla="*/ 0 h 38411"/>
                <a:gd name="connsiteX15" fmla="*/ 8924 w 41150"/>
                <a:gd name="connsiteY15" fmla="*/ 8495 h 38411"/>
                <a:gd name="connsiteX16" fmla="*/ 15785 w 41150"/>
                <a:gd name="connsiteY16" fmla="*/ 3663 h 38411"/>
                <a:gd name="connsiteX17" fmla="*/ 19758 w 41150"/>
                <a:gd name="connsiteY17" fmla="*/ 9430 h 3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150" h="38411">
                  <a:moveTo>
                    <a:pt x="12901" y="14184"/>
                  </a:moveTo>
                  <a:lnTo>
                    <a:pt x="21786" y="26965"/>
                  </a:lnTo>
                  <a:cubicBezTo>
                    <a:pt x="22406" y="27907"/>
                    <a:pt x="23342" y="28593"/>
                    <a:pt x="24435" y="28913"/>
                  </a:cubicBezTo>
                  <a:cubicBezTo>
                    <a:pt x="25371" y="29131"/>
                    <a:pt x="26303" y="28936"/>
                    <a:pt x="27083" y="28367"/>
                  </a:cubicBezTo>
                  <a:cubicBezTo>
                    <a:pt x="28563" y="27315"/>
                    <a:pt x="29423" y="25593"/>
                    <a:pt x="29423" y="23769"/>
                  </a:cubicBezTo>
                  <a:lnTo>
                    <a:pt x="36280" y="27276"/>
                  </a:lnTo>
                  <a:cubicBezTo>
                    <a:pt x="35656" y="30806"/>
                    <a:pt x="33708" y="33955"/>
                    <a:pt x="30824" y="36082"/>
                  </a:cubicBezTo>
                  <a:cubicBezTo>
                    <a:pt x="28331" y="37976"/>
                    <a:pt x="25135" y="38763"/>
                    <a:pt x="22018" y="38265"/>
                  </a:cubicBezTo>
                  <a:cubicBezTo>
                    <a:pt x="18822" y="37618"/>
                    <a:pt x="15941" y="35670"/>
                    <a:pt x="14225" y="32887"/>
                  </a:cubicBezTo>
                  <a:lnTo>
                    <a:pt x="5108" y="19795"/>
                  </a:lnTo>
                  <a:lnTo>
                    <a:pt x="1755" y="22133"/>
                  </a:lnTo>
                  <a:lnTo>
                    <a:pt x="-2217" y="16366"/>
                  </a:lnTo>
                  <a:lnTo>
                    <a:pt x="1055" y="14106"/>
                  </a:lnTo>
                  <a:lnTo>
                    <a:pt x="-4870" y="5611"/>
                  </a:lnTo>
                  <a:lnTo>
                    <a:pt x="2923" y="0"/>
                  </a:lnTo>
                  <a:lnTo>
                    <a:pt x="8924" y="8495"/>
                  </a:lnTo>
                  <a:lnTo>
                    <a:pt x="15785" y="3663"/>
                  </a:lnTo>
                  <a:lnTo>
                    <a:pt x="19758" y="9430"/>
                  </a:lnTo>
                  <a:close/>
                </a:path>
              </a:pathLst>
            </a:custGeom>
            <a:solidFill>
              <a:srgbClr val="6D6E71"/>
            </a:solidFill>
            <a:ln w="7792" cap="flat">
              <a:noFill/>
              <a:prstDash val="solid"/>
              <a:miter/>
            </a:ln>
          </p:spPr>
          <p:txBody>
            <a:bodyPr rtlCol="0" anchor="ctr"/>
            <a:lstStyle/>
            <a:p>
              <a:endParaRPr lang="en-US"/>
            </a:p>
          </p:txBody>
        </p:sp>
        <p:sp>
          <p:nvSpPr>
            <p:cNvPr id="392" name="Freeform: Shape 391">
              <a:extLst>
                <a:ext uri="{FF2B5EF4-FFF2-40B4-BE49-F238E27FC236}">
                  <a16:creationId xmlns:a16="http://schemas.microsoft.com/office/drawing/2014/main" id="{621777F0-4B27-4542-8BCE-705110F0C87E}"/>
                </a:ext>
              </a:extLst>
            </p:cNvPr>
            <p:cNvSpPr/>
            <p:nvPr/>
          </p:nvSpPr>
          <p:spPr>
            <a:xfrm>
              <a:off x="13408174" y="5343897"/>
              <a:ext cx="36516" cy="36240"/>
            </a:xfrm>
            <a:custGeom>
              <a:avLst/>
              <a:gdLst>
                <a:gd name="connsiteX0" fmla="*/ 31647 w 36516"/>
                <a:gd name="connsiteY0" fmla="*/ 20089 h 36240"/>
                <a:gd name="connsiteX1" fmla="*/ 23854 w 36516"/>
                <a:gd name="connsiteY1" fmla="*/ 32558 h 36240"/>
                <a:gd name="connsiteX2" fmla="*/ 10372 w 36516"/>
                <a:gd name="connsiteY2" fmla="*/ 36065 h 36240"/>
                <a:gd name="connsiteX3" fmla="*/ -1394 w 36516"/>
                <a:gd name="connsiteY3" fmla="*/ 28271 h 36240"/>
                <a:gd name="connsiteX4" fmla="*/ -4511 w 36516"/>
                <a:gd name="connsiteY4" fmla="*/ 14555 h 36240"/>
                <a:gd name="connsiteX5" fmla="*/ 15284 w 36516"/>
                <a:gd name="connsiteY5" fmla="*/ 60 h 36240"/>
                <a:gd name="connsiteX6" fmla="*/ 26194 w 36516"/>
                <a:gd name="connsiteY6" fmla="*/ 6918 h 36240"/>
                <a:gd name="connsiteX7" fmla="*/ 29154 w 36516"/>
                <a:gd name="connsiteY7" fmla="*/ 11126 h 36240"/>
                <a:gd name="connsiteX8" fmla="*/ 8423 w 36516"/>
                <a:gd name="connsiteY8" fmla="*/ 25622 h 36240"/>
                <a:gd name="connsiteX9" fmla="*/ 13568 w 36516"/>
                <a:gd name="connsiteY9" fmla="*/ 27726 h 36240"/>
                <a:gd name="connsiteX10" fmla="*/ 19257 w 36516"/>
                <a:gd name="connsiteY10" fmla="*/ 25934 h 36240"/>
                <a:gd name="connsiteX11" fmla="*/ 24166 w 36516"/>
                <a:gd name="connsiteY11" fmla="*/ 18140 h 36240"/>
                <a:gd name="connsiteX12" fmla="*/ 12244 w 36516"/>
                <a:gd name="connsiteY12" fmla="*/ 8632 h 36240"/>
                <a:gd name="connsiteX13" fmla="*/ 7255 w 36516"/>
                <a:gd name="connsiteY13" fmla="*/ 10036 h 36240"/>
                <a:gd name="connsiteX14" fmla="*/ 3983 w 36516"/>
                <a:gd name="connsiteY14" fmla="*/ 14477 h 36240"/>
                <a:gd name="connsiteX15" fmla="*/ 4371 w 36516"/>
                <a:gd name="connsiteY15" fmla="*/ 19933 h 36240"/>
                <a:gd name="connsiteX16" fmla="*/ 16841 w 36516"/>
                <a:gd name="connsiteY16" fmla="*/ 11204 h 36240"/>
                <a:gd name="connsiteX17" fmla="*/ 12244 w 36516"/>
                <a:gd name="connsiteY17" fmla="*/ 8632 h 36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516" h="36240">
                  <a:moveTo>
                    <a:pt x="31647" y="20089"/>
                  </a:moveTo>
                  <a:cubicBezTo>
                    <a:pt x="30791" y="25100"/>
                    <a:pt x="27986" y="29573"/>
                    <a:pt x="23854" y="32558"/>
                  </a:cubicBezTo>
                  <a:cubicBezTo>
                    <a:pt x="20037" y="35472"/>
                    <a:pt x="15128" y="36735"/>
                    <a:pt x="10372" y="36065"/>
                  </a:cubicBezTo>
                  <a:cubicBezTo>
                    <a:pt x="5543" y="35238"/>
                    <a:pt x="1254" y="32410"/>
                    <a:pt x="-1394" y="28271"/>
                  </a:cubicBezTo>
                  <a:cubicBezTo>
                    <a:pt x="-4355" y="24367"/>
                    <a:pt x="-5527" y="19364"/>
                    <a:pt x="-4511" y="14555"/>
                  </a:cubicBezTo>
                  <a:cubicBezTo>
                    <a:pt x="-2406" y="5484"/>
                    <a:pt x="6011" y="-680"/>
                    <a:pt x="15284" y="60"/>
                  </a:cubicBezTo>
                  <a:cubicBezTo>
                    <a:pt x="19801" y="582"/>
                    <a:pt x="23778" y="3100"/>
                    <a:pt x="26194" y="6918"/>
                  </a:cubicBezTo>
                  <a:lnTo>
                    <a:pt x="29154" y="11126"/>
                  </a:lnTo>
                  <a:lnTo>
                    <a:pt x="8423" y="25622"/>
                  </a:lnTo>
                  <a:cubicBezTo>
                    <a:pt x="9751" y="27001"/>
                    <a:pt x="11620" y="27765"/>
                    <a:pt x="13568" y="27726"/>
                  </a:cubicBezTo>
                  <a:cubicBezTo>
                    <a:pt x="15596" y="27742"/>
                    <a:pt x="17621" y="27118"/>
                    <a:pt x="19257" y="25934"/>
                  </a:cubicBezTo>
                  <a:cubicBezTo>
                    <a:pt x="21905" y="24141"/>
                    <a:pt x="23698" y="21312"/>
                    <a:pt x="24166" y="18140"/>
                  </a:cubicBezTo>
                  <a:close/>
                  <a:moveTo>
                    <a:pt x="12244" y="8632"/>
                  </a:moveTo>
                  <a:cubicBezTo>
                    <a:pt x="10452" y="8516"/>
                    <a:pt x="8735" y="9014"/>
                    <a:pt x="7255" y="10036"/>
                  </a:cubicBezTo>
                  <a:cubicBezTo>
                    <a:pt x="5699" y="11119"/>
                    <a:pt x="4527" y="12677"/>
                    <a:pt x="3983" y="14477"/>
                  </a:cubicBezTo>
                  <a:cubicBezTo>
                    <a:pt x="3359" y="16270"/>
                    <a:pt x="3438" y="18249"/>
                    <a:pt x="4371" y="19933"/>
                  </a:cubicBezTo>
                  <a:lnTo>
                    <a:pt x="16841" y="11204"/>
                  </a:lnTo>
                  <a:cubicBezTo>
                    <a:pt x="15752" y="9763"/>
                    <a:pt x="14036" y="8835"/>
                    <a:pt x="12244" y="8632"/>
                  </a:cubicBezTo>
                  <a:close/>
                </a:path>
              </a:pathLst>
            </a:custGeom>
            <a:solidFill>
              <a:srgbClr val="6D6E71"/>
            </a:solidFill>
            <a:ln w="7792" cap="flat">
              <a:noFill/>
              <a:prstDash val="solid"/>
              <a:miter/>
            </a:ln>
          </p:spPr>
          <p:txBody>
            <a:bodyPr rtlCol="0" anchor="ctr"/>
            <a:lstStyle/>
            <a:p>
              <a:endParaRPr lang="en-US"/>
            </a:p>
          </p:txBody>
        </p:sp>
        <p:sp>
          <p:nvSpPr>
            <p:cNvPr id="393" name="Freeform: Shape 392">
              <a:extLst>
                <a:ext uri="{FF2B5EF4-FFF2-40B4-BE49-F238E27FC236}">
                  <a16:creationId xmlns:a16="http://schemas.microsoft.com/office/drawing/2014/main" id="{65CA3C07-AF32-4B0F-B3DE-62938A430C6E}"/>
                </a:ext>
              </a:extLst>
            </p:cNvPr>
            <p:cNvSpPr/>
            <p:nvPr/>
          </p:nvSpPr>
          <p:spPr>
            <a:xfrm>
              <a:off x="13435729" y="5319844"/>
              <a:ext cx="46291" cy="42427"/>
            </a:xfrm>
            <a:custGeom>
              <a:avLst/>
              <a:gdLst>
                <a:gd name="connsiteX0" fmla="*/ 11809 w 46291"/>
                <a:gd name="connsiteY0" fmla="*/ 21308 h 42427"/>
                <a:gd name="connsiteX1" fmla="*/ 22874 w 46291"/>
                <a:gd name="connsiteY1" fmla="*/ 36894 h 42427"/>
                <a:gd name="connsiteX2" fmla="*/ 15081 w 46291"/>
                <a:gd name="connsiteY2" fmla="*/ 42427 h 42427"/>
                <a:gd name="connsiteX3" fmla="*/ -4870 w 46291"/>
                <a:gd name="connsiteY3" fmla="*/ 14061 h 42427"/>
                <a:gd name="connsiteX4" fmla="*/ 2923 w 46291"/>
                <a:gd name="connsiteY4" fmla="*/ 8527 h 42427"/>
                <a:gd name="connsiteX5" fmla="*/ 5108 w 46291"/>
                <a:gd name="connsiteY5" fmla="*/ 11645 h 42427"/>
                <a:gd name="connsiteX6" fmla="*/ 10640 w 46291"/>
                <a:gd name="connsiteY6" fmla="*/ 2371 h 42427"/>
                <a:gd name="connsiteX7" fmla="*/ 20382 w 46291"/>
                <a:gd name="connsiteY7" fmla="*/ 266 h 42427"/>
                <a:gd name="connsiteX8" fmla="*/ 29343 w 46291"/>
                <a:gd name="connsiteY8" fmla="*/ 6579 h 42427"/>
                <a:gd name="connsiteX9" fmla="*/ 41421 w 46291"/>
                <a:gd name="connsiteY9" fmla="*/ 23880 h 42427"/>
                <a:gd name="connsiteX10" fmla="*/ 33628 w 46291"/>
                <a:gd name="connsiteY10" fmla="*/ 29413 h 42427"/>
                <a:gd name="connsiteX11" fmla="*/ 22330 w 46291"/>
                <a:gd name="connsiteY11" fmla="*/ 13359 h 42427"/>
                <a:gd name="connsiteX12" fmla="*/ 12977 w 46291"/>
                <a:gd name="connsiteY12" fmla="*/ 10164 h 42427"/>
                <a:gd name="connsiteX13" fmla="*/ 10016 w 46291"/>
                <a:gd name="connsiteY13" fmla="*/ 14762 h 42427"/>
                <a:gd name="connsiteX14" fmla="*/ 11809 w 46291"/>
                <a:gd name="connsiteY14" fmla="*/ 21308 h 42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291" h="42427">
                  <a:moveTo>
                    <a:pt x="11809" y="21308"/>
                  </a:moveTo>
                  <a:lnTo>
                    <a:pt x="22874" y="36894"/>
                  </a:lnTo>
                  <a:lnTo>
                    <a:pt x="15081" y="42427"/>
                  </a:lnTo>
                  <a:lnTo>
                    <a:pt x="-4870" y="14061"/>
                  </a:lnTo>
                  <a:lnTo>
                    <a:pt x="2923" y="8527"/>
                  </a:lnTo>
                  <a:lnTo>
                    <a:pt x="5108" y="11645"/>
                  </a:lnTo>
                  <a:cubicBezTo>
                    <a:pt x="5652" y="7927"/>
                    <a:pt x="7600" y="4584"/>
                    <a:pt x="10640" y="2371"/>
                  </a:cubicBezTo>
                  <a:cubicBezTo>
                    <a:pt x="13445" y="313"/>
                    <a:pt x="16953" y="-458"/>
                    <a:pt x="20382" y="266"/>
                  </a:cubicBezTo>
                  <a:cubicBezTo>
                    <a:pt x="24123" y="1108"/>
                    <a:pt x="27315" y="3376"/>
                    <a:pt x="29343" y="6579"/>
                  </a:cubicBezTo>
                  <a:lnTo>
                    <a:pt x="41421" y="23880"/>
                  </a:lnTo>
                  <a:lnTo>
                    <a:pt x="33628" y="29413"/>
                  </a:lnTo>
                  <a:lnTo>
                    <a:pt x="22330" y="13359"/>
                  </a:lnTo>
                  <a:cubicBezTo>
                    <a:pt x="19290" y="8995"/>
                    <a:pt x="16173" y="7904"/>
                    <a:pt x="12977" y="10164"/>
                  </a:cubicBezTo>
                  <a:cubicBezTo>
                    <a:pt x="11421" y="11247"/>
                    <a:pt x="10328" y="12899"/>
                    <a:pt x="10016" y="14762"/>
                  </a:cubicBezTo>
                  <a:cubicBezTo>
                    <a:pt x="9628" y="17100"/>
                    <a:pt x="10328" y="19484"/>
                    <a:pt x="11809" y="21308"/>
                  </a:cubicBezTo>
                  <a:close/>
                </a:path>
              </a:pathLst>
            </a:custGeom>
            <a:solidFill>
              <a:srgbClr val="6D6E71"/>
            </a:solidFill>
            <a:ln w="7792" cap="flat">
              <a:noFill/>
              <a:prstDash val="solid"/>
              <a:miter/>
            </a:ln>
          </p:spPr>
          <p:txBody>
            <a:bodyPr rtlCol="0" anchor="ctr"/>
            <a:lstStyle/>
            <a:p>
              <a:endParaRPr lang="en-US"/>
            </a:p>
          </p:txBody>
        </p:sp>
        <p:sp>
          <p:nvSpPr>
            <p:cNvPr id="394" name="Freeform: Shape 393">
              <a:extLst>
                <a:ext uri="{FF2B5EF4-FFF2-40B4-BE49-F238E27FC236}">
                  <a16:creationId xmlns:a16="http://schemas.microsoft.com/office/drawing/2014/main" id="{D00D825A-95E8-442C-95F3-7E6985BD4FD0}"/>
                </a:ext>
              </a:extLst>
            </p:cNvPr>
            <p:cNvSpPr/>
            <p:nvPr/>
          </p:nvSpPr>
          <p:spPr>
            <a:xfrm>
              <a:off x="13474870" y="5296951"/>
              <a:ext cx="36454" cy="36330"/>
            </a:xfrm>
            <a:custGeom>
              <a:avLst/>
              <a:gdLst>
                <a:gd name="connsiteX0" fmla="*/ 18882 w 36454"/>
                <a:gd name="connsiteY0" fmla="*/ 25575 h 36330"/>
                <a:gd name="connsiteX1" fmla="*/ 23243 w 36454"/>
                <a:gd name="connsiteY1" fmla="*/ 16613 h 36330"/>
                <a:gd name="connsiteX2" fmla="*/ 31584 w 36454"/>
                <a:gd name="connsiteY2" fmla="*/ 18639 h 36330"/>
                <a:gd name="connsiteX3" fmla="*/ 23791 w 36454"/>
                <a:gd name="connsiteY3" fmla="*/ 32667 h 36330"/>
                <a:gd name="connsiteX4" fmla="*/ 10153 w 36454"/>
                <a:gd name="connsiteY4" fmla="*/ 36174 h 36330"/>
                <a:gd name="connsiteX5" fmla="*/ -4577 w 36454"/>
                <a:gd name="connsiteY5" fmla="*/ 15164 h 36330"/>
                <a:gd name="connsiteX6" fmla="*/ -4577 w 36454"/>
                <a:gd name="connsiteY6" fmla="*/ 14977 h 36330"/>
                <a:gd name="connsiteX7" fmla="*/ 3216 w 36454"/>
                <a:gd name="connsiteY7" fmla="*/ 3442 h 36330"/>
                <a:gd name="connsiteX8" fmla="*/ 10309 w 36454"/>
                <a:gd name="connsiteY8" fmla="*/ 403 h 36330"/>
                <a:gd name="connsiteX9" fmla="*/ 18102 w 36454"/>
                <a:gd name="connsiteY9" fmla="*/ 403 h 36330"/>
                <a:gd name="connsiteX10" fmla="*/ 18102 w 36454"/>
                <a:gd name="connsiteY10" fmla="*/ 8664 h 36330"/>
                <a:gd name="connsiteX11" fmla="*/ 12958 w 36454"/>
                <a:gd name="connsiteY11" fmla="*/ 8664 h 36330"/>
                <a:gd name="connsiteX12" fmla="*/ 8437 w 36454"/>
                <a:gd name="connsiteY12" fmla="*/ 10535 h 36330"/>
                <a:gd name="connsiteX13" fmla="*/ 4464 w 36454"/>
                <a:gd name="connsiteY13" fmla="*/ 16301 h 36330"/>
                <a:gd name="connsiteX14" fmla="*/ 12257 w 36454"/>
                <a:gd name="connsiteY14" fmla="*/ 27602 h 36330"/>
                <a:gd name="connsiteX15" fmla="*/ 18882 w 36454"/>
                <a:gd name="connsiteY15" fmla="*/ 25575 h 3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6454" h="36330">
                  <a:moveTo>
                    <a:pt x="18882" y="25575"/>
                  </a:moveTo>
                  <a:cubicBezTo>
                    <a:pt x="21687" y="23440"/>
                    <a:pt x="23323" y="20120"/>
                    <a:pt x="23243" y="16613"/>
                  </a:cubicBezTo>
                  <a:lnTo>
                    <a:pt x="31584" y="18639"/>
                  </a:lnTo>
                  <a:cubicBezTo>
                    <a:pt x="31116" y="24212"/>
                    <a:pt x="28312" y="29324"/>
                    <a:pt x="23791" y="32667"/>
                  </a:cubicBezTo>
                  <a:cubicBezTo>
                    <a:pt x="19895" y="35543"/>
                    <a:pt x="14986" y="36798"/>
                    <a:pt x="10153" y="36174"/>
                  </a:cubicBezTo>
                  <a:cubicBezTo>
                    <a:pt x="256" y="34452"/>
                    <a:pt x="-6369" y="25038"/>
                    <a:pt x="-4577" y="15164"/>
                  </a:cubicBezTo>
                  <a:cubicBezTo>
                    <a:pt x="-4577" y="15101"/>
                    <a:pt x="-4577" y="15039"/>
                    <a:pt x="-4577" y="14977"/>
                  </a:cubicBezTo>
                  <a:cubicBezTo>
                    <a:pt x="-3565" y="10277"/>
                    <a:pt x="-757" y="6147"/>
                    <a:pt x="3216" y="3442"/>
                  </a:cubicBezTo>
                  <a:cubicBezTo>
                    <a:pt x="5400" y="1986"/>
                    <a:pt x="7737" y="949"/>
                    <a:pt x="10309" y="403"/>
                  </a:cubicBezTo>
                  <a:cubicBezTo>
                    <a:pt x="12882" y="-134"/>
                    <a:pt x="15530" y="-134"/>
                    <a:pt x="18102" y="403"/>
                  </a:cubicBezTo>
                  <a:lnTo>
                    <a:pt x="18102" y="8664"/>
                  </a:lnTo>
                  <a:cubicBezTo>
                    <a:pt x="16386" y="8313"/>
                    <a:pt x="14674" y="8313"/>
                    <a:pt x="12958" y="8664"/>
                  </a:cubicBezTo>
                  <a:cubicBezTo>
                    <a:pt x="11321" y="8929"/>
                    <a:pt x="9761" y="9568"/>
                    <a:pt x="8437" y="10535"/>
                  </a:cubicBezTo>
                  <a:cubicBezTo>
                    <a:pt x="6413" y="11852"/>
                    <a:pt x="4932" y="13925"/>
                    <a:pt x="4464" y="16301"/>
                  </a:cubicBezTo>
                  <a:cubicBezTo>
                    <a:pt x="3684" y="21531"/>
                    <a:pt x="7113" y="26471"/>
                    <a:pt x="12257" y="27602"/>
                  </a:cubicBezTo>
                  <a:cubicBezTo>
                    <a:pt x="14674" y="27765"/>
                    <a:pt x="17010" y="27048"/>
                    <a:pt x="18882" y="25575"/>
                  </a:cubicBezTo>
                  <a:close/>
                </a:path>
              </a:pathLst>
            </a:custGeom>
            <a:solidFill>
              <a:srgbClr val="6D6E71"/>
            </a:solidFill>
            <a:ln w="7792" cap="flat">
              <a:noFill/>
              <a:prstDash val="solid"/>
              <a:miter/>
            </a:ln>
          </p:spPr>
          <p:txBody>
            <a:bodyPr rtlCol="0" anchor="ctr"/>
            <a:lstStyle/>
            <a:p>
              <a:endParaRPr lang="en-US"/>
            </a:p>
          </p:txBody>
        </p:sp>
        <p:sp>
          <p:nvSpPr>
            <p:cNvPr id="395" name="Freeform: Shape 394">
              <a:extLst>
                <a:ext uri="{FF2B5EF4-FFF2-40B4-BE49-F238E27FC236}">
                  <a16:creationId xmlns:a16="http://schemas.microsoft.com/office/drawing/2014/main" id="{BABC1612-E53C-4598-BAC5-1B09A0199186}"/>
                </a:ext>
              </a:extLst>
            </p:cNvPr>
            <p:cNvSpPr/>
            <p:nvPr/>
          </p:nvSpPr>
          <p:spPr>
            <a:xfrm>
              <a:off x="13493859" y="5273467"/>
              <a:ext cx="34376" cy="43681"/>
            </a:xfrm>
            <a:custGeom>
              <a:avLst/>
              <a:gdLst>
                <a:gd name="connsiteX0" fmla="*/ -186 w 34376"/>
                <a:gd name="connsiteY0" fmla="*/ 11184 h 43681"/>
                <a:gd name="connsiteX1" fmla="*/ -3846 w 34376"/>
                <a:gd name="connsiteY1" fmla="*/ 8847 h 43681"/>
                <a:gd name="connsiteX2" fmla="*/ -2446 w 34376"/>
                <a:gd name="connsiteY2" fmla="*/ 1053 h 43681"/>
                <a:gd name="connsiteX3" fmla="*/ 1843 w 34376"/>
                <a:gd name="connsiteY3" fmla="*/ 118 h 43681"/>
                <a:gd name="connsiteX4" fmla="*/ 5503 w 34376"/>
                <a:gd name="connsiteY4" fmla="*/ 2456 h 43681"/>
                <a:gd name="connsiteX5" fmla="*/ 6439 w 34376"/>
                <a:gd name="connsiteY5" fmla="*/ 6664 h 43681"/>
                <a:gd name="connsiteX6" fmla="*/ 4103 w 34376"/>
                <a:gd name="connsiteY6" fmla="*/ 10327 h 43681"/>
                <a:gd name="connsiteX7" fmla="*/ -186 w 34376"/>
                <a:gd name="connsiteY7" fmla="*/ 11184 h 43681"/>
                <a:gd name="connsiteX8" fmla="*/ 29507 w 34376"/>
                <a:gd name="connsiteY8" fmla="*/ 38149 h 43681"/>
                <a:gd name="connsiteX9" fmla="*/ 21714 w 34376"/>
                <a:gd name="connsiteY9" fmla="*/ 43682 h 43681"/>
                <a:gd name="connsiteX10" fmla="*/ 1763 w 34376"/>
                <a:gd name="connsiteY10" fmla="*/ 15315 h 43681"/>
                <a:gd name="connsiteX11" fmla="*/ 9556 w 34376"/>
                <a:gd name="connsiteY11" fmla="*/ 9782 h 43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376" h="43681">
                  <a:moveTo>
                    <a:pt x="-186" y="11184"/>
                  </a:moveTo>
                  <a:cubicBezTo>
                    <a:pt x="-1666" y="10959"/>
                    <a:pt x="-2990" y="10109"/>
                    <a:pt x="-3846" y="8847"/>
                  </a:cubicBezTo>
                  <a:cubicBezTo>
                    <a:pt x="-5638" y="6306"/>
                    <a:pt x="-5018" y="2822"/>
                    <a:pt x="-2446" y="1053"/>
                  </a:cubicBezTo>
                  <a:cubicBezTo>
                    <a:pt x="-1198" y="134"/>
                    <a:pt x="359" y="-201"/>
                    <a:pt x="1843" y="118"/>
                  </a:cubicBezTo>
                  <a:cubicBezTo>
                    <a:pt x="3323" y="344"/>
                    <a:pt x="4647" y="1193"/>
                    <a:pt x="5503" y="2456"/>
                  </a:cubicBezTo>
                  <a:cubicBezTo>
                    <a:pt x="6360" y="3687"/>
                    <a:pt x="6672" y="5191"/>
                    <a:pt x="6439" y="6664"/>
                  </a:cubicBezTo>
                  <a:cubicBezTo>
                    <a:pt x="6204" y="8153"/>
                    <a:pt x="5347" y="9478"/>
                    <a:pt x="4103" y="10327"/>
                  </a:cubicBezTo>
                  <a:cubicBezTo>
                    <a:pt x="2855" y="11215"/>
                    <a:pt x="1295" y="11527"/>
                    <a:pt x="-186" y="11184"/>
                  </a:cubicBezTo>
                  <a:close/>
                  <a:moveTo>
                    <a:pt x="29507" y="38149"/>
                  </a:moveTo>
                  <a:lnTo>
                    <a:pt x="21714" y="43682"/>
                  </a:lnTo>
                  <a:lnTo>
                    <a:pt x="1763" y="15315"/>
                  </a:lnTo>
                  <a:lnTo>
                    <a:pt x="9556" y="9782"/>
                  </a:lnTo>
                  <a:close/>
                </a:path>
              </a:pathLst>
            </a:custGeom>
            <a:solidFill>
              <a:srgbClr val="6D6E71"/>
            </a:solidFill>
            <a:ln w="7792" cap="flat">
              <a:noFill/>
              <a:prstDash val="solid"/>
              <a:miter/>
            </a:ln>
          </p:spPr>
          <p:txBody>
            <a:bodyPr rtlCol="0" anchor="ctr"/>
            <a:lstStyle/>
            <a:p>
              <a:endParaRPr lang="en-US"/>
            </a:p>
          </p:txBody>
        </p:sp>
        <p:sp>
          <p:nvSpPr>
            <p:cNvPr id="396" name="Freeform: Shape 395">
              <a:extLst>
                <a:ext uri="{FF2B5EF4-FFF2-40B4-BE49-F238E27FC236}">
                  <a16:creationId xmlns:a16="http://schemas.microsoft.com/office/drawing/2014/main" id="{4CF0B93E-43C9-434B-9F74-CD1BDB67CECC}"/>
                </a:ext>
              </a:extLst>
            </p:cNvPr>
            <p:cNvSpPr/>
            <p:nvPr/>
          </p:nvSpPr>
          <p:spPr>
            <a:xfrm>
              <a:off x="13516001" y="5263655"/>
              <a:ext cx="46291" cy="42427"/>
            </a:xfrm>
            <a:custGeom>
              <a:avLst/>
              <a:gdLst>
                <a:gd name="connsiteX0" fmla="*/ 11729 w 46291"/>
                <a:gd name="connsiteY0" fmla="*/ 21308 h 42427"/>
                <a:gd name="connsiteX1" fmla="*/ 22795 w 46291"/>
                <a:gd name="connsiteY1" fmla="*/ 36894 h 42427"/>
                <a:gd name="connsiteX2" fmla="*/ 15001 w 46291"/>
                <a:gd name="connsiteY2" fmla="*/ 42428 h 42427"/>
                <a:gd name="connsiteX3" fmla="*/ -4870 w 46291"/>
                <a:gd name="connsiteY3" fmla="*/ 13982 h 42427"/>
                <a:gd name="connsiteX4" fmla="*/ 2923 w 46291"/>
                <a:gd name="connsiteY4" fmla="*/ 8449 h 42427"/>
                <a:gd name="connsiteX5" fmla="*/ 5104 w 46291"/>
                <a:gd name="connsiteY5" fmla="*/ 11644 h 42427"/>
                <a:gd name="connsiteX6" fmla="*/ 10637 w 46291"/>
                <a:gd name="connsiteY6" fmla="*/ 2370 h 42427"/>
                <a:gd name="connsiteX7" fmla="*/ 20378 w 46291"/>
                <a:gd name="connsiteY7" fmla="*/ 266 h 42427"/>
                <a:gd name="connsiteX8" fmla="*/ 29340 w 46291"/>
                <a:gd name="connsiteY8" fmla="*/ 6579 h 42427"/>
                <a:gd name="connsiteX9" fmla="*/ 41421 w 46291"/>
                <a:gd name="connsiteY9" fmla="*/ 23802 h 42427"/>
                <a:gd name="connsiteX10" fmla="*/ 33628 w 46291"/>
                <a:gd name="connsiteY10" fmla="*/ 29335 h 42427"/>
                <a:gd name="connsiteX11" fmla="*/ 22406 w 46291"/>
                <a:gd name="connsiteY11" fmla="*/ 13281 h 42427"/>
                <a:gd name="connsiteX12" fmla="*/ 13053 w 46291"/>
                <a:gd name="connsiteY12" fmla="*/ 10164 h 42427"/>
                <a:gd name="connsiteX13" fmla="*/ 10093 w 46291"/>
                <a:gd name="connsiteY13" fmla="*/ 14762 h 42427"/>
                <a:gd name="connsiteX14" fmla="*/ 11729 w 46291"/>
                <a:gd name="connsiteY14" fmla="*/ 21308 h 42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291" h="42427">
                  <a:moveTo>
                    <a:pt x="11729" y="21308"/>
                  </a:moveTo>
                  <a:lnTo>
                    <a:pt x="22795" y="36894"/>
                  </a:lnTo>
                  <a:lnTo>
                    <a:pt x="15001" y="42428"/>
                  </a:lnTo>
                  <a:lnTo>
                    <a:pt x="-4870" y="13982"/>
                  </a:lnTo>
                  <a:lnTo>
                    <a:pt x="2923" y="8449"/>
                  </a:lnTo>
                  <a:lnTo>
                    <a:pt x="5104" y="11644"/>
                  </a:lnTo>
                  <a:cubicBezTo>
                    <a:pt x="5572" y="7911"/>
                    <a:pt x="7596" y="4553"/>
                    <a:pt x="10637" y="2370"/>
                  </a:cubicBezTo>
                  <a:cubicBezTo>
                    <a:pt x="13441" y="313"/>
                    <a:pt x="16950" y="-458"/>
                    <a:pt x="20378" y="266"/>
                  </a:cubicBezTo>
                  <a:cubicBezTo>
                    <a:pt x="24119" y="1053"/>
                    <a:pt x="27315" y="3337"/>
                    <a:pt x="29340" y="6579"/>
                  </a:cubicBezTo>
                  <a:lnTo>
                    <a:pt x="41421" y="23802"/>
                  </a:lnTo>
                  <a:lnTo>
                    <a:pt x="33628" y="29335"/>
                  </a:lnTo>
                  <a:lnTo>
                    <a:pt x="22406" y="13281"/>
                  </a:lnTo>
                  <a:cubicBezTo>
                    <a:pt x="19366" y="8917"/>
                    <a:pt x="16249" y="7904"/>
                    <a:pt x="13053" y="10164"/>
                  </a:cubicBezTo>
                  <a:cubicBezTo>
                    <a:pt x="11493" y="11216"/>
                    <a:pt x="10405" y="12883"/>
                    <a:pt x="10093" y="14762"/>
                  </a:cubicBezTo>
                  <a:cubicBezTo>
                    <a:pt x="9624" y="17076"/>
                    <a:pt x="10249" y="19484"/>
                    <a:pt x="11729" y="21308"/>
                  </a:cubicBezTo>
                  <a:close/>
                </a:path>
              </a:pathLst>
            </a:custGeom>
            <a:solidFill>
              <a:srgbClr val="6D6E71"/>
            </a:solidFill>
            <a:ln w="7792" cap="flat">
              <a:noFill/>
              <a:prstDash val="solid"/>
              <a:miter/>
            </a:ln>
          </p:spPr>
          <p:txBody>
            <a:bodyPr rtlCol="0" anchor="ctr"/>
            <a:lstStyle/>
            <a:p>
              <a:endParaRPr lang="en-US"/>
            </a:p>
          </p:txBody>
        </p:sp>
        <p:sp>
          <p:nvSpPr>
            <p:cNvPr id="397" name="Freeform: Shape 396">
              <a:extLst>
                <a:ext uri="{FF2B5EF4-FFF2-40B4-BE49-F238E27FC236}">
                  <a16:creationId xmlns:a16="http://schemas.microsoft.com/office/drawing/2014/main" id="{E28D4912-473A-42B2-A3B2-AF03CD098969}"/>
                </a:ext>
              </a:extLst>
            </p:cNvPr>
            <p:cNvSpPr/>
            <p:nvPr/>
          </p:nvSpPr>
          <p:spPr>
            <a:xfrm>
              <a:off x="13554611" y="5234307"/>
              <a:ext cx="44074" cy="54965"/>
            </a:xfrm>
            <a:custGeom>
              <a:avLst/>
              <a:gdLst>
                <a:gd name="connsiteX0" fmla="*/ 27983 w 44074"/>
                <a:gd name="connsiteY0" fmla="*/ 28679 h 54965"/>
                <a:gd name="connsiteX1" fmla="*/ 21590 w 44074"/>
                <a:gd name="connsiteY1" fmla="*/ 39433 h 54965"/>
                <a:gd name="connsiteX2" fmla="*/ 9512 w 44074"/>
                <a:gd name="connsiteY2" fmla="*/ 42239 h 54965"/>
                <a:gd name="connsiteX3" fmla="*/ -1397 w 44074"/>
                <a:gd name="connsiteY3" fmla="*/ 34446 h 54965"/>
                <a:gd name="connsiteX4" fmla="*/ -4670 w 44074"/>
                <a:gd name="connsiteY4" fmla="*/ 21275 h 54965"/>
                <a:gd name="connsiteX5" fmla="*/ 1487 w 44074"/>
                <a:gd name="connsiteY5" fmla="*/ 10989 h 54965"/>
                <a:gd name="connsiteX6" fmla="*/ 12785 w 44074"/>
                <a:gd name="connsiteY6" fmla="*/ 9274 h 54965"/>
                <a:gd name="connsiteX7" fmla="*/ 10212 w 44074"/>
                <a:gd name="connsiteY7" fmla="*/ 5533 h 54965"/>
                <a:gd name="connsiteX8" fmla="*/ 18006 w 44074"/>
                <a:gd name="connsiteY8" fmla="*/ 0 h 54965"/>
                <a:gd name="connsiteX9" fmla="*/ 35384 w 44074"/>
                <a:gd name="connsiteY9" fmla="*/ 24704 h 54965"/>
                <a:gd name="connsiteX10" fmla="*/ 38737 w 44074"/>
                <a:gd name="connsiteY10" fmla="*/ 32497 h 54965"/>
                <a:gd name="connsiteX11" fmla="*/ 38737 w 44074"/>
                <a:gd name="connsiteY11" fmla="*/ 39589 h 54965"/>
                <a:gd name="connsiteX12" fmla="*/ 30943 w 44074"/>
                <a:gd name="connsiteY12" fmla="*/ 50344 h 54965"/>
                <a:gd name="connsiteX13" fmla="*/ 23774 w 44074"/>
                <a:gd name="connsiteY13" fmla="*/ 53851 h 54965"/>
                <a:gd name="connsiteX14" fmla="*/ 15981 w 44074"/>
                <a:gd name="connsiteY14" fmla="*/ 54942 h 54965"/>
                <a:gd name="connsiteX15" fmla="*/ 14813 w 44074"/>
                <a:gd name="connsiteY15" fmla="*/ 47149 h 54965"/>
                <a:gd name="connsiteX16" fmla="*/ 25179 w 44074"/>
                <a:gd name="connsiteY16" fmla="*/ 44343 h 54965"/>
                <a:gd name="connsiteX17" fmla="*/ 30555 w 44074"/>
                <a:gd name="connsiteY17" fmla="*/ 37329 h 54965"/>
                <a:gd name="connsiteX18" fmla="*/ 27983 w 44074"/>
                <a:gd name="connsiteY18" fmla="*/ 28679 h 54965"/>
                <a:gd name="connsiteX19" fmla="*/ 20190 w 44074"/>
                <a:gd name="connsiteY19" fmla="*/ 19483 h 54965"/>
                <a:gd name="connsiteX20" fmla="*/ 14501 w 44074"/>
                <a:gd name="connsiteY20" fmla="*/ 15430 h 54965"/>
                <a:gd name="connsiteX21" fmla="*/ 4992 w 44074"/>
                <a:gd name="connsiteY21" fmla="*/ 22047 h 54965"/>
                <a:gd name="connsiteX22" fmla="*/ 4992 w 44074"/>
                <a:gd name="connsiteY22" fmla="*/ 22133 h 54965"/>
                <a:gd name="connsiteX23" fmla="*/ 6708 w 44074"/>
                <a:gd name="connsiteY23" fmla="*/ 28913 h 54965"/>
                <a:gd name="connsiteX24" fmla="*/ 12473 w 44074"/>
                <a:gd name="connsiteY24" fmla="*/ 32965 h 54965"/>
                <a:gd name="connsiteX25" fmla="*/ 18786 w 44074"/>
                <a:gd name="connsiteY25" fmla="*/ 31640 h 54965"/>
                <a:gd name="connsiteX26" fmla="*/ 22058 w 44074"/>
                <a:gd name="connsiteY26" fmla="*/ 26263 h 54965"/>
                <a:gd name="connsiteX27" fmla="*/ 19878 w 44074"/>
                <a:gd name="connsiteY27" fmla="*/ 19483 h 54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4074" h="54965">
                  <a:moveTo>
                    <a:pt x="27983" y="28679"/>
                  </a:moveTo>
                  <a:cubicBezTo>
                    <a:pt x="27515" y="33028"/>
                    <a:pt x="25179" y="36963"/>
                    <a:pt x="21590" y="39433"/>
                  </a:cubicBezTo>
                  <a:cubicBezTo>
                    <a:pt x="18085" y="41951"/>
                    <a:pt x="13721" y="42956"/>
                    <a:pt x="9512" y="42239"/>
                  </a:cubicBezTo>
                  <a:cubicBezTo>
                    <a:pt x="4992" y="41265"/>
                    <a:pt x="1019" y="38444"/>
                    <a:pt x="-1397" y="34446"/>
                  </a:cubicBezTo>
                  <a:cubicBezTo>
                    <a:pt x="-4202" y="30674"/>
                    <a:pt x="-5374" y="25928"/>
                    <a:pt x="-4670" y="21275"/>
                  </a:cubicBezTo>
                  <a:cubicBezTo>
                    <a:pt x="-4126" y="17129"/>
                    <a:pt x="-1945" y="13389"/>
                    <a:pt x="1487" y="10989"/>
                  </a:cubicBezTo>
                  <a:cubicBezTo>
                    <a:pt x="4759" y="8596"/>
                    <a:pt x="8968" y="7957"/>
                    <a:pt x="12785" y="9274"/>
                  </a:cubicBezTo>
                  <a:lnTo>
                    <a:pt x="10212" y="5533"/>
                  </a:lnTo>
                  <a:lnTo>
                    <a:pt x="18006" y="0"/>
                  </a:lnTo>
                  <a:lnTo>
                    <a:pt x="35384" y="24704"/>
                  </a:lnTo>
                  <a:cubicBezTo>
                    <a:pt x="37020" y="27027"/>
                    <a:pt x="38193" y="29684"/>
                    <a:pt x="38737" y="32497"/>
                  </a:cubicBezTo>
                  <a:cubicBezTo>
                    <a:pt x="39361" y="34820"/>
                    <a:pt x="39361" y="37267"/>
                    <a:pt x="38737" y="39589"/>
                  </a:cubicBezTo>
                  <a:cubicBezTo>
                    <a:pt x="37412" y="43954"/>
                    <a:pt x="34684" y="47749"/>
                    <a:pt x="30943" y="50344"/>
                  </a:cubicBezTo>
                  <a:cubicBezTo>
                    <a:pt x="28763" y="51879"/>
                    <a:pt x="26347" y="53064"/>
                    <a:pt x="23774" y="53851"/>
                  </a:cubicBezTo>
                  <a:cubicBezTo>
                    <a:pt x="21282" y="54700"/>
                    <a:pt x="18630" y="55066"/>
                    <a:pt x="15981" y="54942"/>
                  </a:cubicBezTo>
                  <a:lnTo>
                    <a:pt x="14813" y="47149"/>
                  </a:lnTo>
                  <a:cubicBezTo>
                    <a:pt x="18474" y="47390"/>
                    <a:pt x="22138" y="46409"/>
                    <a:pt x="25179" y="44343"/>
                  </a:cubicBezTo>
                  <a:cubicBezTo>
                    <a:pt x="27747" y="42722"/>
                    <a:pt x="29695" y="40236"/>
                    <a:pt x="30555" y="37329"/>
                  </a:cubicBezTo>
                  <a:cubicBezTo>
                    <a:pt x="31023" y="34204"/>
                    <a:pt x="30087" y="31025"/>
                    <a:pt x="27983" y="28679"/>
                  </a:cubicBezTo>
                  <a:close/>
                  <a:moveTo>
                    <a:pt x="20190" y="19483"/>
                  </a:moveTo>
                  <a:cubicBezTo>
                    <a:pt x="18866" y="17457"/>
                    <a:pt x="16837" y="16007"/>
                    <a:pt x="14501" y="15430"/>
                  </a:cubicBezTo>
                  <a:cubicBezTo>
                    <a:pt x="10056" y="14636"/>
                    <a:pt x="5772" y="17597"/>
                    <a:pt x="4992" y="22047"/>
                  </a:cubicBezTo>
                  <a:cubicBezTo>
                    <a:pt x="4992" y="22078"/>
                    <a:pt x="4992" y="22101"/>
                    <a:pt x="4992" y="22133"/>
                  </a:cubicBezTo>
                  <a:cubicBezTo>
                    <a:pt x="4524" y="24533"/>
                    <a:pt x="5148" y="27011"/>
                    <a:pt x="6708" y="28913"/>
                  </a:cubicBezTo>
                  <a:cubicBezTo>
                    <a:pt x="8032" y="30954"/>
                    <a:pt x="10136" y="32404"/>
                    <a:pt x="12473" y="32965"/>
                  </a:cubicBezTo>
                  <a:cubicBezTo>
                    <a:pt x="14657" y="33456"/>
                    <a:pt x="16993" y="32973"/>
                    <a:pt x="18786" y="31640"/>
                  </a:cubicBezTo>
                  <a:cubicBezTo>
                    <a:pt x="20578" y="30386"/>
                    <a:pt x="21746" y="28437"/>
                    <a:pt x="22058" y="26263"/>
                  </a:cubicBezTo>
                  <a:cubicBezTo>
                    <a:pt x="22214" y="23808"/>
                    <a:pt x="21434" y="21369"/>
                    <a:pt x="19878" y="19483"/>
                  </a:cubicBezTo>
                  <a:close/>
                </a:path>
              </a:pathLst>
            </a:custGeom>
            <a:solidFill>
              <a:srgbClr val="6D6E71"/>
            </a:solidFill>
            <a:ln w="7792" cap="flat">
              <a:noFill/>
              <a:prstDash val="solid"/>
              <a:miter/>
            </a:ln>
          </p:spPr>
          <p:txBody>
            <a:bodyPr rtlCol="0" anchor="ctr"/>
            <a:lstStyle/>
            <a:p>
              <a:endParaRPr lang="en-US"/>
            </a:p>
          </p:txBody>
        </p:sp>
        <p:sp>
          <p:nvSpPr>
            <p:cNvPr id="398" name="Freeform: Shape 397">
              <a:extLst>
                <a:ext uri="{FF2B5EF4-FFF2-40B4-BE49-F238E27FC236}">
                  <a16:creationId xmlns:a16="http://schemas.microsoft.com/office/drawing/2014/main" id="{AE870C50-B8AB-4515-902F-6FFB03A07B6B}"/>
                </a:ext>
              </a:extLst>
            </p:cNvPr>
            <p:cNvSpPr/>
            <p:nvPr/>
          </p:nvSpPr>
          <p:spPr>
            <a:xfrm>
              <a:off x="13822040" y="5222546"/>
              <a:ext cx="50956" cy="51896"/>
            </a:xfrm>
            <a:custGeom>
              <a:avLst/>
              <a:gdLst>
                <a:gd name="connsiteX0" fmla="*/ 26691 w 50956"/>
                <a:gd name="connsiteY0" fmla="*/ 71 h 51896"/>
                <a:gd name="connsiteX1" fmla="*/ 41421 w 50956"/>
                <a:gd name="connsiteY1" fmla="*/ 9813 h 51896"/>
                <a:gd name="connsiteX2" fmla="*/ 45786 w 50956"/>
                <a:gd name="connsiteY2" fmla="*/ 27036 h 51896"/>
                <a:gd name="connsiteX3" fmla="*/ 33548 w 50956"/>
                <a:gd name="connsiteY3" fmla="*/ 43012 h 51896"/>
                <a:gd name="connsiteX4" fmla="*/ 21002 w 50956"/>
                <a:gd name="connsiteY4" fmla="*/ 51896 h 51896"/>
                <a:gd name="connsiteX5" fmla="*/ -4870 w 50956"/>
                <a:gd name="connsiteY5" fmla="*/ 14957 h 51896"/>
                <a:gd name="connsiteX6" fmla="*/ 8144 w 50956"/>
                <a:gd name="connsiteY6" fmla="*/ 5838 h 51896"/>
                <a:gd name="connsiteX7" fmla="*/ 26691 w 50956"/>
                <a:gd name="connsiteY7" fmla="*/ 71 h 51896"/>
                <a:gd name="connsiteX8" fmla="*/ 36044 w 50956"/>
                <a:gd name="connsiteY8" fmla="*/ 26256 h 51896"/>
                <a:gd name="connsiteX9" fmla="*/ 24355 w 50956"/>
                <a:gd name="connsiteY9" fmla="*/ 9579 h 51896"/>
                <a:gd name="connsiteX10" fmla="*/ 12977 w 50956"/>
                <a:gd name="connsiteY10" fmla="*/ 13164 h 51896"/>
                <a:gd name="connsiteX11" fmla="*/ 8376 w 50956"/>
                <a:gd name="connsiteY11" fmla="*/ 16359 h 51896"/>
                <a:gd name="connsiteX12" fmla="*/ 23963 w 50956"/>
                <a:gd name="connsiteY12" fmla="*/ 38804 h 51896"/>
                <a:gd name="connsiteX13" fmla="*/ 29184 w 50956"/>
                <a:gd name="connsiteY13" fmla="*/ 35141 h 51896"/>
                <a:gd name="connsiteX14" fmla="*/ 36433 w 50956"/>
                <a:gd name="connsiteY14" fmla="*/ 26256 h 51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956" h="51896">
                  <a:moveTo>
                    <a:pt x="26691" y="71"/>
                  </a:moveTo>
                  <a:cubicBezTo>
                    <a:pt x="32768" y="1030"/>
                    <a:pt x="38149" y="4583"/>
                    <a:pt x="41421" y="9813"/>
                  </a:cubicBezTo>
                  <a:cubicBezTo>
                    <a:pt x="45238" y="14699"/>
                    <a:pt x="46798" y="20934"/>
                    <a:pt x="45786" y="27036"/>
                  </a:cubicBezTo>
                  <a:cubicBezTo>
                    <a:pt x="43994" y="33769"/>
                    <a:pt x="39549" y="39513"/>
                    <a:pt x="33548" y="43012"/>
                  </a:cubicBezTo>
                  <a:lnTo>
                    <a:pt x="21002" y="51896"/>
                  </a:lnTo>
                  <a:lnTo>
                    <a:pt x="-4870" y="14957"/>
                  </a:lnTo>
                  <a:lnTo>
                    <a:pt x="8144" y="5838"/>
                  </a:lnTo>
                  <a:cubicBezTo>
                    <a:pt x="13365" y="1638"/>
                    <a:pt x="19990" y="-420"/>
                    <a:pt x="26691" y="71"/>
                  </a:cubicBezTo>
                  <a:close/>
                  <a:moveTo>
                    <a:pt x="36044" y="26256"/>
                  </a:moveTo>
                  <a:cubicBezTo>
                    <a:pt x="36821" y="18564"/>
                    <a:pt x="31836" y="11473"/>
                    <a:pt x="24355" y="9579"/>
                  </a:cubicBezTo>
                  <a:cubicBezTo>
                    <a:pt x="20222" y="9221"/>
                    <a:pt x="16170" y="10506"/>
                    <a:pt x="12977" y="13164"/>
                  </a:cubicBezTo>
                  <a:lnTo>
                    <a:pt x="8376" y="16359"/>
                  </a:lnTo>
                  <a:lnTo>
                    <a:pt x="23963" y="38804"/>
                  </a:lnTo>
                  <a:lnTo>
                    <a:pt x="29184" y="35141"/>
                  </a:lnTo>
                  <a:cubicBezTo>
                    <a:pt x="32692" y="33247"/>
                    <a:pt x="35264" y="30052"/>
                    <a:pt x="36433" y="26256"/>
                  </a:cubicBezTo>
                  <a:close/>
                </a:path>
              </a:pathLst>
            </a:custGeom>
            <a:solidFill>
              <a:srgbClr val="6D6E71"/>
            </a:solidFill>
            <a:ln w="7792" cap="flat">
              <a:noFill/>
              <a:prstDash val="solid"/>
              <a:miter/>
            </a:ln>
          </p:spPr>
          <p:txBody>
            <a:bodyPr rtlCol="0" anchor="ctr"/>
            <a:lstStyle/>
            <a:p>
              <a:endParaRPr lang="en-US"/>
            </a:p>
          </p:txBody>
        </p:sp>
        <p:sp>
          <p:nvSpPr>
            <p:cNvPr id="399" name="Freeform: Shape 398">
              <a:extLst>
                <a:ext uri="{FF2B5EF4-FFF2-40B4-BE49-F238E27FC236}">
                  <a16:creationId xmlns:a16="http://schemas.microsoft.com/office/drawing/2014/main" id="{3BB152C7-2A2E-4224-B615-B4EA4E3146A5}"/>
                </a:ext>
              </a:extLst>
            </p:cNvPr>
            <p:cNvSpPr/>
            <p:nvPr/>
          </p:nvSpPr>
          <p:spPr>
            <a:xfrm>
              <a:off x="13868941" y="5191738"/>
              <a:ext cx="47406" cy="47055"/>
            </a:xfrm>
            <a:custGeom>
              <a:avLst/>
              <a:gdLst>
                <a:gd name="connsiteX0" fmla="*/ 42135 w 47406"/>
                <a:gd name="connsiteY0" fmla="*/ 27450 h 47055"/>
                <a:gd name="connsiteX1" fmla="*/ 32162 w 47406"/>
                <a:gd name="connsiteY1" fmla="*/ 42569 h 47055"/>
                <a:gd name="connsiteX2" fmla="*/ 14547 w 47406"/>
                <a:gd name="connsiteY2" fmla="*/ 46700 h 47055"/>
                <a:gd name="connsiteX3" fmla="*/ -571 w 47406"/>
                <a:gd name="connsiteY3" fmla="*/ 37036 h 47055"/>
                <a:gd name="connsiteX4" fmla="*/ -4468 w 47406"/>
                <a:gd name="connsiteY4" fmla="*/ 19501 h 47055"/>
                <a:gd name="connsiteX5" fmla="*/ 23121 w 47406"/>
                <a:gd name="connsiteY5" fmla="*/ 252 h 47055"/>
                <a:gd name="connsiteX6" fmla="*/ 38163 w 47406"/>
                <a:gd name="connsiteY6" fmla="*/ 9916 h 47055"/>
                <a:gd name="connsiteX7" fmla="*/ 42135 w 47406"/>
                <a:gd name="connsiteY7" fmla="*/ 27450 h 47055"/>
                <a:gd name="connsiteX8" fmla="*/ 29822 w 47406"/>
                <a:gd name="connsiteY8" fmla="*/ 15838 h 47055"/>
                <a:gd name="connsiteX9" fmla="*/ 20780 w 47406"/>
                <a:gd name="connsiteY9" fmla="*/ 9604 h 47055"/>
                <a:gd name="connsiteX10" fmla="*/ 10575 w 47406"/>
                <a:gd name="connsiteY10" fmla="*/ 11552 h 47055"/>
                <a:gd name="connsiteX11" fmla="*/ 5194 w 47406"/>
                <a:gd name="connsiteY11" fmla="*/ 20514 h 47055"/>
                <a:gd name="connsiteX12" fmla="*/ 7922 w 47406"/>
                <a:gd name="connsiteY12" fmla="*/ 31191 h 47055"/>
                <a:gd name="connsiteX13" fmla="*/ 16964 w 47406"/>
                <a:gd name="connsiteY13" fmla="*/ 37348 h 47055"/>
                <a:gd name="connsiteX14" fmla="*/ 27173 w 47406"/>
                <a:gd name="connsiteY14" fmla="*/ 35321 h 47055"/>
                <a:gd name="connsiteX15" fmla="*/ 32550 w 47406"/>
                <a:gd name="connsiteY15" fmla="*/ 26437 h 47055"/>
                <a:gd name="connsiteX16" fmla="*/ 29822 w 47406"/>
                <a:gd name="connsiteY16" fmla="*/ 15838 h 4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406" h="47055">
                  <a:moveTo>
                    <a:pt x="42135" y="27450"/>
                  </a:moveTo>
                  <a:cubicBezTo>
                    <a:pt x="40967" y="33622"/>
                    <a:pt x="37383" y="39078"/>
                    <a:pt x="32162" y="42569"/>
                  </a:cubicBezTo>
                  <a:cubicBezTo>
                    <a:pt x="27093" y="46310"/>
                    <a:pt x="20704" y="47806"/>
                    <a:pt x="14547" y="46700"/>
                  </a:cubicBezTo>
                  <a:cubicBezTo>
                    <a:pt x="8390" y="45749"/>
                    <a:pt x="2858" y="42242"/>
                    <a:pt x="-571" y="37036"/>
                  </a:cubicBezTo>
                  <a:cubicBezTo>
                    <a:pt x="-4235" y="31986"/>
                    <a:pt x="-5636" y="25635"/>
                    <a:pt x="-4468" y="19501"/>
                  </a:cubicBezTo>
                  <a:cubicBezTo>
                    <a:pt x="-1739" y="6822"/>
                    <a:pt x="10263" y="-1587"/>
                    <a:pt x="23121" y="252"/>
                  </a:cubicBezTo>
                  <a:cubicBezTo>
                    <a:pt x="29277" y="1187"/>
                    <a:pt x="34730" y="4702"/>
                    <a:pt x="38163" y="9916"/>
                  </a:cubicBezTo>
                  <a:cubicBezTo>
                    <a:pt x="41903" y="14942"/>
                    <a:pt x="43304" y="21309"/>
                    <a:pt x="42135" y="27450"/>
                  </a:cubicBezTo>
                  <a:close/>
                  <a:moveTo>
                    <a:pt x="29822" y="15838"/>
                  </a:moveTo>
                  <a:cubicBezTo>
                    <a:pt x="27717" y="12674"/>
                    <a:pt x="24525" y="10438"/>
                    <a:pt x="20780" y="9604"/>
                  </a:cubicBezTo>
                  <a:cubicBezTo>
                    <a:pt x="17276" y="8723"/>
                    <a:pt x="13535" y="9440"/>
                    <a:pt x="10575" y="11552"/>
                  </a:cubicBezTo>
                  <a:cubicBezTo>
                    <a:pt x="7534" y="13594"/>
                    <a:pt x="5586" y="16875"/>
                    <a:pt x="5194" y="20514"/>
                  </a:cubicBezTo>
                  <a:cubicBezTo>
                    <a:pt x="4730" y="24294"/>
                    <a:pt x="5662" y="28113"/>
                    <a:pt x="7922" y="31191"/>
                  </a:cubicBezTo>
                  <a:cubicBezTo>
                    <a:pt x="10027" y="34332"/>
                    <a:pt x="13299" y="36537"/>
                    <a:pt x="16964" y="37348"/>
                  </a:cubicBezTo>
                  <a:cubicBezTo>
                    <a:pt x="20472" y="38228"/>
                    <a:pt x="24213" y="37480"/>
                    <a:pt x="27173" y="35321"/>
                  </a:cubicBezTo>
                  <a:cubicBezTo>
                    <a:pt x="30214" y="33287"/>
                    <a:pt x="32162" y="30045"/>
                    <a:pt x="32550" y="26437"/>
                  </a:cubicBezTo>
                  <a:cubicBezTo>
                    <a:pt x="33094" y="22681"/>
                    <a:pt x="32082" y="18878"/>
                    <a:pt x="29822" y="15838"/>
                  </a:cubicBezTo>
                  <a:close/>
                </a:path>
              </a:pathLst>
            </a:custGeom>
            <a:solidFill>
              <a:srgbClr val="6D6E71"/>
            </a:solidFill>
            <a:ln w="7792" cap="flat">
              <a:noFill/>
              <a:prstDash val="solid"/>
              <a:miter/>
            </a:ln>
          </p:spPr>
          <p:txBody>
            <a:bodyPr rtlCol="0" anchor="ctr"/>
            <a:lstStyle/>
            <a:p>
              <a:endParaRPr lang="en-US"/>
            </a:p>
          </p:txBody>
        </p:sp>
        <p:sp>
          <p:nvSpPr>
            <p:cNvPr id="400" name="Freeform: Shape 399">
              <a:extLst>
                <a:ext uri="{FF2B5EF4-FFF2-40B4-BE49-F238E27FC236}">
                  <a16:creationId xmlns:a16="http://schemas.microsoft.com/office/drawing/2014/main" id="{40E6BBA9-8620-40E9-96DA-8C880620B940}"/>
                </a:ext>
              </a:extLst>
            </p:cNvPr>
            <p:cNvSpPr/>
            <p:nvPr/>
          </p:nvSpPr>
          <p:spPr>
            <a:xfrm>
              <a:off x="13912629" y="5161165"/>
              <a:ext cx="46959" cy="47282"/>
            </a:xfrm>
            <a:custGeom>
              <a:avLst/>
              <a:gdLst>
                <a:gd name="connsiteX0" fmla="*/ 26423 w 46959"/>
                <a:gd name="connsiteY0" fmla="*/ 35112 h 47282"/>
                <a:gd name="connsiteX1" fmla="*/ 32972 w 46959"/>
                <a:gd name="connsiteY1" fmla="*/ 23422 h 47282"/>
                <a:gd name="connsiteX2" fmla="*/ 42090 w 46959"/>
                <a:gd name="connsiteY2" fmla="*/ 25137 h 47282"/>
                <a:gd name="connsiteX3" fmla="*/ 15514 w 46959"/>
                <a:gd name="connsiteY3" fmla="*/ 47176 h 47282"/>
                <a:gd name="connsiteX4" fmla="*/ 14345 w 46959"/>
                <a:gd name="connsiteY4" fmla="*/ 47036 h 47282"/>
                <a:gd name="connsiteX5" fmla="*/ -617 w 46959"/>
                <a:gd name="connsiteY5" fmla="*/ 37294 h 47282"/>
                <a:gd name="connsiteX6" fmla="*/ 5072 w 46959"/>
                <a:gd name="connsiteY6" fmla="*/ 4726 h 47282"/>
                <a:gd name="connsiteX7" fmla="*/ 5304 w 46959"/>
                <a:gd name="connsiteY7" fmla="*/ 4563 h 47282"/>
                <a:gd name="connsiteX8" fmla="*/ 25335 w 46959"/>
                <a:gd name="connsiteY8" fmla="*/ 822 h 47282"/>
                <a:gd name="connsiteX9" fmla="*/ 24243 w 46959"/>
                <a:gd name="connsiteY9" fmla="*/ 10174 h 47282"/>
                <a:gd name="connsiteX10" fmla="*/ 11149 w 46959"/>
                <a:gd name="connsiteY10" fmla="*/ 12122 h 47282"/>
                <a:gd name="connsiteX11" fmla="*/ 5304 w 46959"/>
                <a:gd name="connsiteY11" fmla="*/ 20773 h 47282"/>
                <a:gd name="connsiteX12" fmla="*/ 7800 w 46959"/>
                <a:gd name="connsiteY12" fmla="*/ 31215 h 47282"/>
                <a:gd name="connsiteX13" fmla="*/ 16682 w 46959"/>
                <a:gd name="connsiteY13" fmla="*/ 37294 h 47282"/>
                <a:gd name="connsiteX14" fmla="*/ 26423 w 46959"/>
                <a:gd name="connsiteY14" fmla="*/ 35112 h 47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959" h="47282">
                  <a:moveTo>
                    <a:pt x="26423" y="35112"/>
                  </a:moveTo>
                  <a:cubicBezTo>
                    <a:pt x="30400" y="32501"/>
                    <a:pt x="32816" y="28145"/>
                    <a:pt x="32972" y="23422"/>
                  </a:cubicBezTo>
                  <a:lnTo>
                    <a:pt x="42090" y="25137"/>
                  </a:lnTo>
                  <a:cubicBezTo>
                    <a:pt x="40841" y="38549"/>
                    <a:pt x="28996" y="48423"/>
                    <a:pt x="15514" y="47176"/>
                  </a:cubicBezTo>
                  <a:cubicBezTo>
                    <a:pt x="15125" y="47145"/>
                    <a:pt x="14734" y="47090"/>
                    <a:pt x="14345" y="47036"/>
                  </a:cubicBezTo>
                  <a:cubicBezTo>
                    <a:pt x="8188" y="46022"/>
                    <a:pt x="2812" y="42492"/>
                    <a:pt x="-617" y="37294"/>
                  </a:cubicBezTo>
                  <a:cubicBezTo>
                    <a:pt x="-8022" y="26726"/>
                    <a:pt x="-5526" y="12146"/>
                    <a:pt x="5072" y="4726"/>
                  </a:cubicBezTo>
                  <a:cubicBezTo>
                    <a:pt x="5148" y="4672"/>
                    <a:pt x="5228" y="4617"/>
                    <a:pt x="5304" y="4563"/>
                  </a:cubicBezTo>
                  <a:cubicBezTo>
                    <a:pt x="11073" y="323"/>
                    <a:pt x="18398" y="-1056"/>
                    <a:pt x="25335" y="822"/>
                  </a:cubicBezTo>
                  <a:lnTo>
                    <a:pt x="24243" y="10174"/>
                  </a:lnTo>
                  <a:cubicBezTo>
                    <a:pt x="19802" y="8740"/>
                    <a:pt x="14969" y="9464"/>
                    <a:pt x="11149" y="12122"/>
                  </a:cubicBezTo>
                  <a:cubicBezTo>
                    <a:pt x="8188" y="14179"/>
                    <a:pt x="6084" y="17266"/>
                    <a:pt x="5304" y="20773"/>
                  </a:cubicBezTo>
                  <a:cubicBezTo>
                    <a:pt x="4604" y="24451"/>
                    <a:pt x="5540" y="28246"/>
                    <a:pt x="7800" y="31215"/>
                  </a:cubicBezTo>
                  <a:cubicBezTo>
                    <a:pt x="9825" y="34364"/>
                    <a:pt x="13021" y="36562"/>
                    <a:pt x="16682" y="37294"/>
                  </a:cubicBezTo>
                  <a:cubicBezTo>
                    <a:pt x="20110" y="37956"/>
                    <a:pt x="23619" y="37161"/>
                    <a:pt x="26423" y="35112"/>
                  </a:cubicBezTo>
                  <a:close/>
                </a:path>
              </a:pathLst>
            </a:custGeom>
            <a:solidFill>
              <a:srgbClr val="6D6E71"/>
            </a:solidFill>
            <a:ln w="7792" cap="flat">
              <a:noFill/>
              <a:prstDash val="solid"/>
              <a:miter/>
            </a:ln>
          </p:spPr>
          <p:txBody>
            <a:bodyPr rtlCol="0" anchor="ctr"/>
            <a:lstStyle/>
            <a:p>
              <a:endParaRPr lang="en-US"/>
            </a:p>
          </p:txBody>
        </p:sp>
        <p:sp>
          <p:nvSpPr>
            <p:cNvPr id="401" name="Freeform: Shape 400">
              <a:extLst>
                <a:ext uri="{FF2B5EF4-FFF2-40B4-BE49-F238E27FC236}">
                  <a16:creationId xmlns:a16="http://schemas.microsoft.com/office/drawing/2014/main" id="{E5492AF4-E5D6-4C51-A529-CF47FEC15289}"/>
                </a:ext>
              </a:extLst>
            </p:cNvPr>
            <p:cNvSpPr/>
            <p:nvPr/>
          </p:nvSpPr>
          <p:spPr>
            <a:xfrm>
              <a:off x="13670606" y="5425796"/>
              <a:ext cx="43950" cy="47334"/>
            </a:xfrm>
            <a:custGeom>
              <a:avLst/>
              <a:gdLst>
                <a:gd name="connsiteX0" fmla="*/ 5895 w 43950"/>
                <a:gd name="connsiteY0" fmla="*/ 15576 h 47334"/>
                <a:gd name="connsiteX1" fmla="*/ 6519 w 43950"/>
                <a:gd name="connsiteY1" fmla="*/ 19005 h 47334"/>
                <a:gd name="connsiteX2" fmla="*/ 9791 w 43950"/>
                <a:gd name="connsiteY2" fmla="*/ 20564 h 47334"/>
                <a:gd name="connsiteX3" fmla="*/ 18053 w 43950"/>
                <a:gd name="connsiteY3" fmla="*/ 18070 h 47334"/>
                <a:gd name="connsiteX4" fmla="*/ 28886 w 43950"/>
                <a:gd name="connsiteY4" fmla="*/ 16277 h 47334"/>
                <a:gd name="connsiteX5" fmla="*/ 36679 w 43950"/>
                <a:gd name="connsiteY5" fmla="*/ 21810 h 47334"/>
                <a:gd name="connsiteX6" fmla="*/ 38628 w 43950"/>
                <a:gd name="connsiteY6" fmla="*/ 32409 h 47334"/>
                <a:gd name="connsiteX7" fmla="*/ 30834 w 43950"/>
                <a:gd name="connsiteY7" fmla="*/ 42384 h 47334"/>
                <a:gd name="connsiteX8" fmla="*/ 10495 w 43950"/>
                <a:gd name="connsiteY8" fmla="*/ 46983 h 47334"/>
                <a:gd name="connsiteX9" fmla="*/ 11196 w 43950"/>
                <a:gd name="connsiteY9" fmla="*/ 37475 h 47334"/>
                <a:gd name="connsiteX10" fmla="*/ 25926 w 43950"/>
                <a:gd name="connsiteY10" fmla="*/ 34981 h 47334"/>
                <a:gd name="connsiteX11" fmla="*/ 28806 w 43950"/>
                <a:gd name="connsiteY11" fmla="*/ 31552 h 47334"/>
                <a:gd name="connsiteX12" fmla="*/ 28262 w 43950"/>
                <a:gd name="connsiteY12" fmla="*/ 27967 h 47334"/>
                <a:gd name="connsiteX13" fmla="*/ 24990 w 43950"/>
                <a:gd name="connsiteY13" fmla="*/ 26330 h 47334"/>
                <a:gd name="connsiteX14" fmla="*/ 18209 w 43950"/>
                <a:gd name="connsiteY14" fmla="*/ 28123 h 47334"/>
                <a:gd name="connsiteX15" fmla="*/ 5975 w 43950"/>
                <a:gd name="connsiteY15" fmla="*/ 30773 h 47334"/>
                <a:gd name="connsiteX16" fmla="*/ -2443 w 43950"/>
                <a:gd name="connsiteY16" fmla="*/ 25083 h 47334"/>
                <a:gd name="connsiteX17" fmla="*/ -4315 w 43950"/>
                <a:gd name="connsiteY17" fmla="*/ 14407 h 47334"/>
                <a:gd name="connsiteX18" fmla="*/ 3090 w 43950"/>
                <a:gd name="connsiteY18" fmla="*/ 4899 h 47334"/>
                <a:gd name="connsiteX19" fmla="*/ 11428 w 43950"/>
                <a:gd name="connsiteY19" fmla="*/ 1003 h 47334"/>
                <a:gd name="connsiteX20" fmla="*/ 20313 w 43950"/>
                <a:gd name="connsiteY20" fmla="*/ 67 h 47334"/>
                <a:gd name="connsiteX21" fmla="*/ 20313 w 43950"/>
                <a:gd name="connsiteY21" fmla="*/ 9029 h 47334"/>
                <a:gd name="connsiteX22" fmla="*/ 7843 w 43950"/>
                <a:gd name="connsiteY22" fmla="*/ 12303 h 47334"/>
                <a:gd name="connsiteX23" fmla="*/ 5895 w 43950"/>
                <a:gd name="connsiteY23" fmla="*/ 15576 h 47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950" h="47334">
                  <a:moveTo>
                    <a:pt x="5895" y="15576"/>
                  </a:moveTo>
                  <a:cubicBezTo>
                    <a:pt x="5583" y="16753"/>
                    <a:pt x="5819" y="18023"/>
                    <a:pt x="6519" y="19005"/>
                  </a:cubicBezTo>
                  <a:cubicBezTo>
                    <a:pt x="7219" y="20065"/>
                    <a:pt x="8467" y="20657"/>
                    <a:pt x="9791" y="20564"/>
                  </a:cubicBezTo>
                  <a:cubicBezTo>
                    <a:pt x="12676" y="20096"/>
                    <a:pt x="15404" y="19262"/>
                    <a:pt x="18053" y="18070"/>
                  </a:cubicBezTo>
                  <a:cubicBezTo>
                    <a:pt x="21481" y="16620"/>
                    <a:pt x="25146" y="16004"/>
                    <a:pt x="28886" y="16277"/>
                  </a:cubicBezTo>
                  <a:cubicBezTo>
                    <a:pt x="32159" y="16901"/>
                    <a:pt x="35043" y="18919"/>
                    <a:pt x="36679" y="21810"/>
                  </a:cubicBezTo>
                  <a:cubicBezTo>
                    <a:pt x="38940" y="24842"/>
                    <a:pt x="39640" y="28770"/>
                    <a:pt x="38628" y="32409"/>
                  </a:cubicBezTo>
                  <a:cubicBezTo>
                    <a:pt x="37303" y="36579"/>
                    <a:pt x="34575" y="40125"/>
                    <a:pt x="30834" y="42384"/>
                  </a:cubicBezTo>
                  <a:cubicBezTo>
                    <a:pt x="24910" y="46476"/>
                    <a:pt x="17585" y="48120"/>
                    <a:pt x="10495" y="46983"/>
                  </a:cubicBezTo>
                  <a:lnTo>
                    <a:pt x="11196" y="37475"/>
                  </a:lnTo>
                  <a:cubicBezTo>
                    <a:pt x="16260" y="38418"/>
                    <a:pt x="21481" y="37529"/>
                    <a:pt x="25926" y="34981"/>
                  </a:cubicBezTo>
                  <a:cubicBezTo>
                    <a:pt x="27250" y="34186"/>
                    <a:pt x="28262" y="32986"/>
                    <a:pt x="28806" y="31552"/>
                  </a:cubicBezTo>
                  <a:cubicBezTo>
                    <a:pt x="29198" y="30336"/>
                    <a:pt x="29042" y="28996"/>
                    <a:pt x="28262" y="27967"/>
                  </a:cubicBezTo>
                  <a:cubicBezTo>
                    <a:pt x="27562" y="26899"/>
                    <a:pt x="26314" y="26284"/>
                    <a:pt x="24990" y="26330"/>
                  </a:cubicBezTo>
                  <a:cubicBezTo>
                    <a:pt x="22649" y="26510"/>
                    <a:pt x="20313" y="27118"/>
                    <a:pt x="18209" y="28123"/>
                  </a:cubicBezTo>
                  <a:cubicBezTo>
                    <a:pt x="14392" y="29892"/>
                    <a:pt x="10183" y="30796"/>
                    <a:pt x="5975" y="30773"/>
                  </a:cubicBezTo>
                  <a:cubicBezTo>
                    <a:pt x="2466" y="30227"/>
                    <a:pt x="-650" y="28138"/>
                    <a:pt x="-2443" y="25083"/>
                  </a:cubicBezTo>
                  <a:cubicBezTo>
                    <a:pt x="-4783" y="22044"/>
                    <a:pt x="-5483" y="18054"/>
                    <a:pt x="-4315" y="14407"/>
                  </a:cubicBezTo>
                  <a:cubicBezTo>
                    <a:pt x="-2991" y="10510"/>
                    <a:pt x="-338" y="7167"/>
                    <a:pt x="3090" y="4899"/>
                  </a:cubicBezTo>
                  <a:cubicBezTo>
                    <a:pt x="5663" y="3138"/>
                    <a:pt x="8467" y="1821"/>
                    <a:pt x="11428" y="1003"/>
                  </a:cubicBezTo>
                  <a:cubicBezTo>
                    <a:pt x="14312" y="161"/>
                    <a:pt x="17352" y="-151"/>
                    <a:pt x="20313" y="67"/>
                  </a:cubicBezTo>
                  <a:lnTo>
                    <a:pt x="20313" y="9029"/>
                  </a:lnTo>
                  <a:cubicBezTo>
                    <a:pt x="15948" y="8741"/>
                    <a:pt x="11508" y="9887"/>
                    <a:pt x="7843" y="12303"/>
                  </a:cubicBezTo>
                  <a:cubicBezTo>
                    <a:pt x="6907" y="13176"/>
                    <a:pt x="6207" y="14321"/>
                    <a:pt x="5895" y="15576"/>
                  </a:cubicBezTo>
                  <a:close/>
                </a:path>
              </a:pathLst>
            </a:custGeom>
            <a:solidFill>
              <a:srgbClr val="6D6E71"/>
            </a:solidFill>
            <a:ln w="7792" cap="flat">
              <a:noFill/>
              <a:prstDash val="solid"/>
              <a:miter/>
            </a:ln>
          </p:spPr>
          <p:txBody>
            <a:bodyPr rtlCol="0" anchor="ctr"/>
            <a:lstStyle/>
            <a:p>
              <a:endParaRPr lang="en-US"/>
            </a:p>
          </p:txBody>
        </p:sp>
        <p:sp>
          <p:nvSpPr>
            <p:cNvPr id="402" name="Freeform: Shape 401">
              <a:extLst>
                <a:ext uri="{FF2B5EF4-FFF2-40B4-BE49-F238E27FC236}">
                  <a16:creationId xmlns:a16="http://schemas.microsoft.com/office/drawing/2014/main" id="{46C1C6BF-4664-431A-8A82-BCC8886E5D4E}"/>
                </a:ext>
              </a:extLst>
            </p:cNvPr>
            <p:cNvSpPr/>
            <p:nvPr/>
          </p:nvSpPr>
          <p:spPr>
            <a:xfrm>
              <a:off x="13705998" y="5406926"/>
              <a:ext cx="46367" cy="42432"/>
            </a:xfrm>
            <a:custGeom>
              <a:avLst/>
              <a:gdLst>
                <a:gd name="connsiteX0" fmla="*/ 24587 w 46367"/>
                <a:gd name="connsiteY0" fmla="*/ 21119 h 42432"/>
                <a:gd name="connsiteX1" fmla="*/ 13833 w 46367"/>
                <a:gd name="connsiteY1" fmla="*/ 5533 h 42432"/>
                <a:gd name="connsiteX2" fmla="*/ 21626 w 46367"/>
                <a:gd name="connsiteY2" fmla="*/ 0 h 42432"/>
                <a:gd name="connsiteX3" fmla="*/ 41497 w 46367"/>
                <a:gd name="connsiteY3" fmla="*/ 28367 h 42432"/>
                <a:gd name="connsiteX4" fmla="*/ 33704 w 46367"/>
                <a:gd name="connsiteY4" fmla="*/ 33978 h 42432"/>
                <a:gd name="connsiteX5" fmla="*/ 31056 w 46367"/>
                <a:gd name="connsiteY5" fmla="*/ 30238 h 42432"/>
                <a:gd name="connsiteX6" fmla="*/ 26379 w 46367"/>
                <a:gd name="connsiteY6" fmla="*/ 39745 h 42432"/>
                <a:gd name="connsiteX7" fmla="*/ 16482 w 46367"/>
                <a:gd name="connsiteY7" fmla="*/ 42317 h 42432"/>
                <a:gd name="connsiteX8" fmla="*/ 7208 w 46367"/>
                <a:gd name="connsiteY8" fmla="*/ 35848 h 42432"/>
                <a:gd name="connsiteX9" fmla="*/ -4870 w 46367"/>
                <a:gd name="connsiteY9" fmla="*/ 18625 h 42432"/>
                <a:gd name="connsiteX10" fmla="*/ 2923 w 46367"/>
                <a:gd name="connsiteY10" fmla="*/ 13014 h 42432"/>
                <a:gd name="connsiteX11" fmla="*/ 13757 w 46367"/>
                <a:gd name="connsiteY11" fmla="*/ 28601 h 42432"/>
                <a:gd name="connsiteX12" fmla="*/ 23107 w 46367"/>
                <a:gd name="connsiteY12" fmla="*/ 31796 h 42432"/>
                <a:gd name="connsiteX13" fmla="*/ 26067 w 46367"/>
                <a:gd name="connsiteY13" fmla="*/ 27198 h 42432"/>
                <a:gd name="connsiteX14" fmla="*/ 24587 w 46367"/>
                <a:gd name="connsiteY14" fmla="*/ 21119 h 42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367" h="42432">
                  <a:moveTo>
                    <a:pt x="24587" y="21119"/>
                  </a:moveTo>
                  <a:lnTo>
                    <a:pt x="13833" y="5533"/>
                  </a:lnTo>
                  <a:lnTo>
                    <a:pt x="21626" y="0"/>
                  </a:lnTo>
                  <a:lnTo>
                    <a:pt x="41497" y="28367"/>
                  </a:lnTo>
                  <a:lnTo>
                    <a:pt x="33704" y="33978"/>
                  </a:lnTo>
                  <a:lnTo>
                    <a:pt x="31056" y="30238"/>
                  </a:lnTo>
                  <a:cubicBezTo>
                    <a:pt x="31212" y="34001"/>
                    <a:pt x="29499" y="37594"/>
                    <a:pt x="26379" y="39745"/>
                  </a:cubicBezTo>
                  <a:cubicBezTo>
                    <a:pt x="23575" y="41857"/>
                    <a:pt x="19990" y="42776"/>
                    <a:pt x="16482" y="42317"/>
                  </a:cubicBezTo>
                  <a:cubicBezTo>
                    <a:pt x="12585" y="41569"/>
                    <a:pt x="9236" y="39215"/>
                    <a:pt x="7208" y="35848"/>
                  </a:cubicBezTo>
                  <a:lnTo>
                    <a:pt x="-4870" y="18625"/>
                  </a:lnTo>
                  <a:lnTo>
                    <a:pt x="2923" y="13014"/>
                  </a:lnTo>
                  <a:lnTo>
                    <a:pt x="13757" y="28601"/>
                  </a:lnTo>
                  <a:cubicBezTo>
                    <a:pt x="16794" y="32965"/>
                    <a:pt x="19914" y="34056"/>
                    <a:pt x="23107" y="31796"/>
                  </a:cubicBezTo>
                  <a:cubicBezTo>
                    <a:pt x="24667" y="30713"/>
                    <a:pt x="25759" y="29061"/>
                    <a:pt x="26067" y="27198"/>
                  </a:cubicBezTo>
                  <a:cubicBezTo>
                    <a:pt x="26379" y="25055"/>
                    <a:pt x="25835" y="22873"/>
                    <a:pt x="24587" y="21119"/>
                  </a:cubicBezTo>
                  <a:close/>
                </a:path>
              </a:pathLst>
            </a:custGeom>
            <a:solidFill>
              <a:srgbClr val="6D6E71"/>
            </a:solidFill>
            <a:ln w="7792" cap="flat">
              <a:noFill/>
              <a:prstDash val="solid"/>
              <a:miter/>
            </a:ln>
          </p:spPr>
          <p:txBody>
            <a:bodyPr rtlCol="0" anchor="ctr"/>
            <a:lstStyle/>
            <a:p>
              <a:endParaRPr lang="en-US"/>
            </a:p>
          </p:txBody>
        </p:sp>
        <p:sp>
          <p:nvSpPr>
            <p:cNvPr id="403" name="Freeform: Shape 402">
              <a:extLst>
                <a:ext uri="{FF2B5EF4-FFF2-40B4-BE49-F238E27FC236}">
                  <a16:creationId xmlns:a16="http://schemas.microsoft.com/office/drawing/2014/main" id="{EB6B3588-17F5-439A-8C0C-563F6735804A}"/>
                </a:ext>
              </a:extLst>
            </p:cNvPr>
            <p:cNvSpPr/>
            <p:nvPr/>
          </p:nvSpPr>
          <p:spPr>
            <a:xfrm>
              <a:off x="13740367" y="5387313"/>
              <a:ext cx="42596" cy="53280"/>
            </a:xfrm>
            <a:custGeom>
              <a:avLst/>
              <a:gdLst>
                <a:gd name="connsiteX0" fmla="*/ 11181 w 42596"/>
                <a:gd name="connsiteY0" fmla="*/ 2547 h 53280"/>
                <a:gd name="connsiteX1" fmla="*/ 22951 w 42596"/>
                <a:gd name="connsiteY1" fmla="*/ 442 h 53280"/>
                <a:gd name="connsiteX2" fmla="*/ 34096 w 42596"/>
                <a:gd name="connsiteY2" fmla="*/ 8236 h 53280"/>
                <a:gd name="connsiteX3" fmla="*/ 37601 w 42596"/>
                <a:gd name="connsiteY3" fmla="*/ 21484 h 53280"/>
                <a:gd name="connsiteX4" fmla="*/ 31444 w 42596"/>
                <a:gd name="connsiteY4" fmla="*/ 32083 h 53280"/>
                <a:gd name="connsiteX5" fmla="*/ 20146 w 42596"/>
                <a:gd name="connsiteY5" fmla="*/ 33719 h 53280"/>
                <a:gd name="connsiteX6" fmla="*/ 29964 w 42596"/>
                <a:gd name="connsiteY6" fmla="*/ 47747 h 53280"/>
                <a:gd name="connsiteX7" fmla="*/ 22170 w 42596"/>
                <a:gd name="connsiteY7" fmla="*/ 53280 h 53280"/>
                <a:gd name="connsiteX8" fmla="*/ -4870 w 42596"/>
                <a:gd name="connsiteY8" fmla="*/ 14315 h 53280"/>
                <a:gd name="connsiteX9" fmla="*/ 2923 w 42596"/>
                <a:gd name="connsiteY9" fmla="*/ 8781 h 53280"/>
                <a:gd name="connsiteX10" fmla="*/ 5104 w 42596"/>
                <a:gd name="connsiteY10" fmla="*/ 11976 h 53280"/>
                <a:gd name="connsiteX11" fmla="*/ 11181 w 42596"/>
                <a:gd name="connsiteY11" fmla="*/ 2547 h 53280"/>
                <a:gd name="connsiteX12" fmla="*/ 12741 w 42596"/>
                <a:gd name="connsiteY12" fmla="*/ 23354 h 53280"/>
                <a:gd name="connsiteX13" fmla="*/ 18586 w 42596"/>
                <a:gd name="connsiteY13" fmla="*/ 27641 h 53280"/>
                <a:gd name="connsiteX14" fmla="*/ 24819 w 42596"/>
                <a:gd name="connsiteY14" fmla="*/ 26549 h 53280"/>
                <a:gd name="connsiteX15" fmla="*/ 28095 w 42596"/>
                <a:gd name="connsiteY15" fmla="*/ 21017 h 53280"/>
                <a:gd name="connsiteX16" fmla="*/ 26223 w 42596"/>
                <a:gd name="connsiteY16" fmla="*/ 13925 h 53280"/>
                <a:gd name="connsiteX17" fmla="*/ 20222 w 42596"/>
                <a:gd name="connsiteY17" fmla="*/ 9560 h 53280"/>
                <a:gd name="connsiteX18" fmla="*/ 13753 w 42596"/>
                <a:gd name="connsiteY18" fmla="*/ 10651 h 53280"/>
                <a:gd name="connsiteX19" fmla="*/ 10637 w 42596"/>
                <a:gd name="connsiteY19" fmla="*/ 16263 h 53280"/>
                <a:gd name="connsiteX20" fmla="*/ 12741 w 42596"/>
                <a:gd name="connsiteY20" fmla="*/ 23354 h 5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2596" h="53280">
                  <a:moveTo>
                    <a:pt x="11181" y="2547"/>
                  </a:moveTo>
                  <a:cubicBezTo>
                    <a:pt x="14613" y="185"/>
                    <a:pt x="18898" y="-578"/>
                    <a:pt x="22951" y="442"/>
                  </a:cubicBezTo>
                  <a:cubicBezTo>
                    <a:pt x="27547" y="1518"/>
                    <a:pt x="31524" y="4308"/>
                    <a:pt x="34096" y="8236"/>
                  </a:cubicBezTo>
                  <a:cubicBezTo>
                    <a:pt x="36901" y="12039"/>
                    <a:pt x="38149" y="16785"/>
                    <a:pt x="37601" y="21484"/>
                  </a:cubicBezTo>
                  <a:cubicBezTo>
                    <a:pt x="37133" y="25739"/>
                    <a:pt x="34952" y="29597"/>
                    <a:pt x="31444" y="32083"/>
                  </a:cubicBezTo>
                  <a:cubicBezTo>
                    <a:pt x="28171" y="34475"/>
                    <a:pt x="23963" y="35083"/>
                    <a:pt x="20146" y="33719"/>
                  </a:cubicBezTo>
                  <a:lnTo>
                    <a:pt x="29964" y="47747"/>
                  </a:lnTo>
                  <a:lnTo>
                    <a:pt x="22170" y="53280"/>
                  </a:lnTo>
                  <a:lnTo>
                    <a:pt x="-4870" y="14315"/>
                  </a:lnTo>
                  <a:lnTo>
                    <a:pt x="2923" y="8781"/>
                  </a:lnTo>
                  <a:lnTo>
                    <a:pt x="5104" y="11976"/>
                  </a:lnTo>
                  <a:cubicBezTo>
                    <a:pt x="5728" y="8127"/>
                    <a:pt x="7908" y="4705"/>
                    <a:pt x="11181" y="2547"/>
                  </a:cubicBezTo>
                  <a:close/>
                  <a:moveTo>
                    <a:pt x="12741" y="23354"/>
                  </a:moveTo>
                  <a:cubicBezTo>
                    <a:pt x="14065" y="25443"/>
                    <a:pt x="16170" y="26970"/>
                    <a:pt x="18586" y="27641"/>
                  </a:cubicBezTo>
                  <a:cubicBezTo>
                    <a:pt x="20690" y="28179"/>
                    <a:pt x="22951" y="27781"/>
                    <a:pt x="24819" y="26549"/>
                  </a:cubicBezTo>
                  <a:cubicBezTo>
                    <a:pt x="26691" y="25264"/>
                    <a:pt x="27859" y="23245"/>
                    <a:pt x="28095" y="21017"/>
                  </a:cubicBezTo>
                  <a:cubicBezTo>
                    <a:pt x="28483" y="18499"/>
                    <a:pt x="27783" y="15935"/>
                    <a:pt x="26223" y="13925"/>
                  </a:cubicBezTo>
                  <a:cubicBezTo>
                    <a:pt x="24819" y="11782"/>
                    <a:pt x="22715" y="10223"/>
                    <a:pt x="20222" y="9560"/>
                  </a:cubicBezTo>
                  <a:cubicBezTo>
                    <a:pt x="18042" y="8952"/>
                    <a:pt x="15625" y="9350"/>
                    <a:pt x="13753" y="10651"/>
                  </a:cubicBezTo>
                  <a:cubicBezTo>
                    <a:pt x="11885" y="11914"/>
                    <a:pt x="10717" y="14003"/>
                    <a:pt x="10637" y="16263"/>
                  </a:cubicBezTo>
                  <a:cubicBezTo>
                    <a:pt x="10405" y="18803"/>
                    <a:pt x="11181" y="21328"/>
                    <a:pt x="12741" y="23354"/>
                  </a:cubicBezTo>
                  <a:close/>
                </a:path>
              </a:pathLst>
            </a:custGeom>
            <a:solidFill>
              <a:srgbClr val="6D6E71"/>
            </a:solidFill>
            <a:ln w="7792" cap="flat">
              <a:noFill/>
              <a:prstDash val="solid"/>
              <a:miter/>
            </a:ln>
          </p:spPr>
          <p:txBody>
            <a:bodyPr rtlCol="0" anchor="ctr"/>
            <a:lstStyle/>
            <a:p>
              <a:endParaRPr lang="en-US"/>
            </a:p>
          </p:txBody>
        </p:sp>
        <p:sp>
          <p:nvSpPr>
            <p:cNvPr id="404" name="Freeform: Shape 403">
              <a:extLst>
                <a:ext uri="{FF2B5EF4-FFF2-40B4-BE49-F238E27FC236}">
                  <a16:creationId xmlns:a16="http://schemas.microsoft.com/office/drawing/2014/main" id="{29475C26-EEF1-4119-89AB-77998689C41F}"/>
                </a:ext>
              </a:extLst>
            </p:cNvPr>
            <p:cNvSpPr/>
            <p:nvPr/>
          </p:nvSpPr>
          <p:spPr>
            <a:xfrm>
              <a:off x="13780605" y="5364309"/>
              <a:ext cx="36366" cy="36089"/>
            </a:xfrm>
            <a:custGeom>
              <a:avLst/>
              <a:gdLst>
                <a:gd name="connsiteX0" fmla="*/ 31497 w 36366"/>
                <a:gd name="connsiteY0" fmla="*/ 20017 h 36089"/>
                <a:gd name="connsiteX1" fmla="*/ 23703 w 36366"/>
                <a:gd name="connsiteY1" fmla="*/ 32486 h 36089"/>
                <a:gd name="connsiteX2" fmla="*/ 10221 w 36366"/>
                <a:gd name="connsiteY2" fmla="*/ 35915 h 36089"/>
                <a:gd name="connsiteX3" fmla="*/ -4661 w 36366"/>
                <a:gd name="connsiteY3" fmla="*/ 14561 h 36089"/>
                <a:gd name="connsiteX4" fmla="*/ 15210 w 36366"/>
                <a:gd name="connsiteY4" fmla="*/ 66 h 36089"/>
                <a:gd name="connsiteX5" fmla="*/ 26044 w 36366"/>
                <a:gd name="connsiteY5" fmla="*/ 6846 h 36089"/>
                <a:gd name="connsiteX6" fmla="*/ 29004 w 36366"/>
                <a:gd name="connsiteY6" fmla="*/ 11132 h 36089"/>
                <a:gd name="connsiteX7" fmla="*/ 7729 w 36366"/>
                <a:gd name="connsiteY7" fmla="*/ 25628 h 36089"/>
                <a:gd name="connsiteX8" fmla="*/ 12794 w 36366"/>
                <a:gd name="connsiteY8" fmla="*/ 27732 h 36089"/>
                <a:gd name="connsiteX9" fmla="*/ 18483 w 36366"/>
                <a:gd name="connsiteY9" fmla="*/ 25940 h 36089"/>
                <a:gd name="connsiteX10" fmla="*/ 23391 w 36366"/>
                <a:gd name="connsiteY10" fmla="*/ 18146 h 36089"/>
                <a:gd name="connsiteX11" fmla="*/ 12093 w 36366"/>
                <a:gd name="connsiteY11" fmla="*/ 8483 h 36089"/>
                <a:gd name="connsiteX12" fmla="*/ 7185 w 36366"/>
                <a:gd name="connsiteY12" fmla="*/ 9886 h 36089"/>
                <a:gd name="connsiteX13" fmla="*/ 3832 w 36366"/>
                <a:gd name="connsiteY13" fmla="*/ 14328 h 36089"/>
                <a:gd name="connsiteX14" fmla="*/ 4300 w 36366"/>
                <a:gd name="connsiteY14" fmla="*/ 19783 h 36089"/>
                <a:gd name="connsiteX15" fmla="*/ 16770 w 36366"/>
                <a:gd name="connsiteY15" fmla="*/ 11055 h 36089"/>
                <a:gd name="connsiteX16" fmla="*/ 12093 w 36366"/>
                <a:gd name="connsiteY16" fmla="*/ 8483 h 36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366" h="36089">
                  <a:moveTo>
                    <a:pt x="31497" y="20017"/>
                  </a:moveTo>
                  <a:cubicBezTo>
                    <a:pt x="30640" y="25028"/>
                    <a:pt x="27836" y="29501"/>
                    <a:pt x="23703" y="32486"/>
                  </a:cubicBezTo>
                  <a:cubicBezTo>
                    <a:pt x="19807" y="35346"/>
                    <a:pt x="14978" y="36577"/>
                    <a:pt x="10221" y="35915"/>
                  </a:cubicBezTo>
                  <a:cubicBezTo>
                    <a:pt x="404" y="33873"/>
                    <a:pt x="-6141" y="24498"/>
                    <a:pt x="-4661" y="14561"/>
                  </a:cubicBezTo>
                  <a:cubicBezTo>
                    <a:pt x="-2557" y="5459"/>
                    <a:pt x="5937" y="-713"/>
                    <a:pt x="15210" y="66"/>
                  </a:cubicBezTo>
                  <a:cubicBezTo>
                    <a:pt x="19651" y="526"/>
                    <a:pt x="23703" y="3028"/>
                    <a:pt x="26044" y="6846"/>
                  </a:cubicBezTo>
                  <a:lnTo>
                    <a:pt x="29004" y="11132"/>
                  </a:lnTo>
                  <a:lnTo>
                    <a:pt x="7729" y="25628"/>
                  </a:lnTo>
                  <a:cubicBezTo>
                    <a:pt x="9053" y="26960"/>
                    <a:pt x="10925" y="27717"/>
                    <a:pt x="12794" y="27732"/>
                  </a:cubicBezTo>
                  <a:cubicBezTo>
                    <a:pt x="14822" y="27740"/>
                    <a:pt x="16846" y="27116"/>
                    <a:pt x="18483" y="25940"/>
                  </a:cubicBezTo>
                  <a:cubicBezTo>
                    <a:pt x="21211" y="24178"/>
                    <a:pt x="23003" y="21334"/>
                    <a:pt x="23391" y="18146"/>
                  </a:cubicBezTo>
                  <a:close/>
                  <a:moveTo>
                    <a:pt x="12093" y="8483"/>
                  </a:moveTo>
                  <a:cubicBezTo>
                    <a:pt x="10301" y="8343"/>
                    <a:pt x="8585" y="8841"/>
                    <a:pt x="7185" y="9886"/>
                  </a:cubicBezTo>
                  <a:cubicBezTo>
                    <a:pt x="5625" y="10954"/>
                    <a:pt x="4456" y="12520"/>
                    <a:pt x="3832" y="14328"/>
                  </a:cubicBezTo>
                  <a:cubicBezTo>
                    <a:pt x="3208" y="16128"/>
                    <a:pt x="3364" y="18115"/>
                    <a:pt x="4300" y="19783"/>
                  </a:cubicBezTo>
                  <a:lnTo>
                    <a:pt x="16770" y="11055"/>
                  </a:lnTo>
                  <a:cubicBezTo>
                    <a:pt x="15598" y="9621"/>
                    <a:pt x="13962" y="8701"/>
                    <a:pt x="12093" y="8483"/>
                  </a:cubicBezTo>
                  <a:close/>
                </a:path>
              </a:pathLst>
            </a:custGeom>
            <a:solidFill>
              <a:srgbClr val="6D6E71"/>
            </a:solidFill>
            <a:ln w="7792" cap="flat">
              <a:noFill/>
              <a:prstDash val="solid"/>
              <a:miter/>
            </a:ln>
          </p:spPr>
          <p:txBody>
            <a:bodyPr rtlCol="0" anchor="ctr"/>
            <a:lstStyle/>
            <a:p>
              <a:endParaRPr lang="en-US"/>
            </a:p>
          </p:txBody>
        </p:sp>
        <p:sp>
          <p:nvSpPr>
            <p:cNvPr id="405" name="Freeform: Shape 404">
              <a:extLst>
                <a:ext uri="{FF2B5EF4-FFF2-40B4-BE49-F238E27FC236}">
                  <a16:creationId xmlns:a16="http://schemas.microsoft.com/office/drawing/2014/main" id="{5AFDF059-0A1E-4ADE-A4C4-C6C48569713F}"/>
                </a:ext>
              </a:extLst>
            </p:cNvPr>
            <p:cNvSpPr/>
            <p:nvPr/>
          </p:nvSpPr>
          <p:spPr>
            <a:xfrm>
              <a:off x="13808090" y="5342399"/>
              <a:ext cx="27664" cy="40368"/>
            </a:xfrm>
            <a:custGeom>
              <a:avLst/>
              <a:gdLst>
                <a:gd name="connsiteX0" fmla="*/ 14845 w 27664"/>
                <a:gd name="connsiteY0" fmla="*/ 8495 h 40368"/>
                <a:gd name="connsiteX1" fmla="*/ 11341 w 27664"/>
                <a:gd name="connsiteY1" fmla="*/ 14729 h 40368"/>
                <a:gd name="connsiteX2" fmla="*/ 14221 w 27664"/>
                <a:gd name="connsiteY2" fmla="*/ 22522 h 40368"/>
                <a:gd name="connsiteX3" fmla="*/ 22795 w 27664"/>
                <a:gd name="connsiteY3" fmla="*/ 34836 h 40368"/>
                <a:gd name="connsiteX4" fmla="*/ 15001 w 27664"/>
                <a:gd name="connsiteY4" fmla="*/ 40369 h 40368"/>
                <a:gd name="connsiteX5" fmla="*/ -4870 w 27664"/>
                <a:gd name="connsiteY5" fmla="*/ 11924 h 40368"/>
                <a:gd name="connsiteX6" fmla="*/ 2923 w 27664"/>
                <a:gd name="connsiteY6" fmla="*/ 6390 h 40368"/>
                <a:gd name="connsiteX7" fmla="*/ 5572 w 27664"/>
                <a:gd name="connsiteY7" fmla="*/ 10131 h 40368"/>
                <a:gd name="connsiteX8" fmla="*/ 7288 w 27664"/>
                <a:gd name="connsiteY8" fmla="*/ 4520 h 40368"/>
                <a:gd name="connsiteX9" fmla="*/ 11105 w 27664"/>
                <a:gd name="connsiteY9" fmla="*/ 0 h 40368"/>
                <a:gd name="connsiteX10" fmla="*/ 16405 w 27664"/>
                <a:gd name="connsiteY10" fmla="*/ 7793 h 40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664" h="40368">
                  <a:moveTo>
                    <a:pt x="14845" y="8495"/>
                  </a:moveTo>
                  <a:cubicBezTo>
                    <a:pt x="12741" y="9882"/>
                    <a:pt x="11417" y="12204"/>
                    <a:pt x="11341" y="14729"/>
                  </a:cubicBezTo>
                  <a:cubicBezTo>
                    <a:pt x="11493" y="17566"/>
                    <a:pt x="12509" y="20286"/>
                    <a:pt x="14221" y="22522"/>
                  </a:cubicBezTo>
                  <a:lnTo>
                    <a:pt x="22795" y="34836"/>
                  </a:lnTo>
                  <a:lnTo>
                    <a:pt x="15001" y="40369"/>
                  </a:lnTo>
                  <a:lnTo>
                    <a:pt x="-4870" y="11924"/>
                  </a:lnTo>
                  <a:lnTo>
                    <a:pt x="2923" y="6390"/>
                  </a:lnTo>
                  <a:lnTo>
                    <a:pt x="5572" y="10131"/>
                  </a:lnTo>
                  <a:cubicBezTo>
                    <a:pt x="5804" y="8175"/>
                    <a:pt x="6428" y="6282"/>
                    <a:pt x="7288" y="4520"/>
                  </a:cubicBezTo>
                  <a:cubicBezTo>
                    <a:pt x="8220" y="2736"/>
                    <a:pt x="9468" y="1192"/>
                    <a:pt x="11105" y="0"/>
                  </a:cubicBezTo>
                  <a:lnTo>
                    <a:pt x="16405" y="7793"/>
                  </a:lnTo>
                  <a:close/>
                </a:path>
              </a:pathLst>
            </a:custGeom>
            <a:solidFill>
              <a:srgbClr val="6D6E71"/>
            </a:solidFill>
            <a:ln w="7792" cap="flat">
              <a:noFill/>
              <a:prstDash val="solid"/>
              <a:miter/>
            </a:ln>
          </p:spPr>
          <p:txBody>
            <a:bodyPr rtlCol="0" anchor="ctr"/>
            <a:lstStyle/>
            <a:p>
              <a:endParaRPr lang="en-US"/>
            </a:p>
          </p:txBody>
        </p:sp>
        <p:sp>
          <p:nvSpPr>
            <p:cNvPr id="406" name="Freeform: Shape 405">
              <a:extLst>
                <a:ext uri="{FF2B5EF4-FFF2-40B4-BE49-F238E27FC236}">
                  <a16:creationId xmlns:a16="http://schemas.microsoft.com/office/drawing/2014/main" id="{9850014E-59F5-4E61-BEA6-3929E842D472}"/>
                </a:ext>
              </a:extLst>
            </p:cNvPr>
            <p:cNvSpPr/>
            <p:nvPr/>
          </p:nvSpPr>
          <p:spPr>
            <a:xfrm>
              <a:off x="13826792" y="5319721"/>
              <a:ext cx="39277" cy="42005"/>
            </a:xfrm>
            <a:custGeom>
              <a:avLst/>
              <a:gdLst>
                <a:gd name="connsiteX0" fmla="*/ 26303 w 39277"/>
                <a:gd name="connsiteY0" fmla="*/ 42005 h 42005"/>
                <a:gd name="connsiteX1" fmla="*/ -4870 w 39277"/>
                <a:gd name="connsiteY1" fmla="*/ 21431 h 42005"/>
                <a:gd name="connsiteX2" fmla="*/ 3391 w 39277"/>
                <a:gd name="connsiteY2" fmla="*/ 15664 h 42005"/>
                <a:gd name="connsiteX3" fmla="*/ 22951 w 39277"/>
                <a:gd name="connsiteY3" fmla="*/ 28601 h 42005"/>
                <a:gd name="connsiteX4" fmla="*/ 17498 w 39277"/>
                <a:gd name="connsiteY4" fmla="*/ 5767 h 42005"/>
                <a:gd name="connsiteX5" fmla="*/ 25759 w 39277"/>
                <a:gd name="connsiteY5" fmla="*/ 0 h 42005"/>
                <a:gd name="connsiteX6" fmla="*/ 34408 w 39277"/>
                <a:gd name="connsiteY6" fmla="*/ 36316 h 42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77" h="42005">
                  <a:moveTo>
                    <a:pt x="26303" y="42005"/>
                  </a:moveTo>
                  <a:lnTo>
                    <a:pt x="-4870" y="21431"/>
                  </a:lnTo>
                  <a:lnTo>
                    <a:pt x="3391" y="15664"/>
                  </a:lnTo>
                  <a:lnTo>
                    <a:pt x="22951" y="28601"/>
                  </a:lnTo>
                  <a:lnTo>
                    <a:pt x="17498" y="5767"/>
                  </a:lnTo>
                  <a:lnTo>
                    <a:pt x="25759" y="0"/>
                  </a:lnTo>
                  <a:lnTo>
                    <a:pt x="34408" y="36316"/>
                  </a:lnTo>
                  <a:close/>
                </a:path>
              </a:pathLst>
            </a:custGeom>
            <a:solidFill>
              <a:srgbClr val="6D6E71"/>
            </a:solidFill>
            <a:ln w="7792" cap="flat">
              <a:noFill/>
              <a:prstDash val="solid"/>
              <a:miter/>
            </a:ln>
          </p:spPr>
          <p:txBody>
            <a:bodyPr rtlCol="0" anchor="ctr"/>
            <a:lstStyle/>
            <a:p>
              <a:endParaRPr lang="en-US"/>
            </a:p>
          </p:txBody>
        </p:sp>
        <p:sp>
          <p:nvSpPr>
            <p:cNvPr id="407" name="Freeform: Shape 406">
              <a:extLst>
                <a:ext uri="{FF2B5EF4-FFF2-40B4-BE49-F238E27FC236}">
                  <a16:creationId xmlns:a16="http://schemas.microsoft.com/office/drawing/2014/main" id="{55187462-B53C-4466-925C-309BF308788F}"/>
                </a:ext>
              </a:extLst>
            </p:cNvPr>
            <p:cNvSpPr/>
            <p:nvPr/>
          </p:nvSpPr>
          <p:spPr>
            <a:xfrm>
              <a:off x="13854773" y="5301703"/>
              <a:ext cx="34364" cy="43735"/>
            </a:xfrm>
            <a:custGeom>
              <a:avLst/>
              <a:gdLst>
                <a:gd name="connsiteX0" fmla="*/ -121 w 34364"/>
                <a:gd name="connsiteY0" fmla="*/ 11238 h 43735"/>
                <a:gd name="connsiteX1" fmla="*/ -3782 w 34364"/>
                <a:gd name="connsiteY1" fmla="*/ 8900 h 43735"/>
                <a:gd name="connsiteX2" fmla="*/ -4794 w 34364"/>
                <a:gd name="connsiteY2" fmla="*/ 4691 h 43735"/>
                <a:gd name="connsiteX3" fmla="*/ -2458 w 34364"/>
                <a:gd name="connsiteY3" fmla="*/ 1029 h 43735"/>
                <a:gd name="connsiteX4" fmla="*/ 5259 w 34364"/>
                <a:gd name="connsiteY4" fmla="*/ 2322 h 43735"/>
                <a:gd name="connsiteX5" fmla="*/ 5335 w 34364"/>
                <a:gd name="connsiteY5" fmla="*/ 2432 h 43735"/>
                <a:gd name="connsiteX6" fmla="*/ 6271 w 34364"/>
                <a:gd name="connsiteY6" fmla="*/ 6640 h 43735"/>
                <a:gd name="connsiteX7" fmla="*/ 3931 w 34364"/>
                <a:gd name="connsiteY7" fmla="*/ 10303 h 43735"/>
                <a:gd name="connsiteX8" fmla="*/ -121 w 34364"/>
                <a:gd name="connsiteY8" fmla="*/ 11238 h 43735"/>
                <a:gd name="connsiteX9" fmla="*/ 29495 w 34364"/>
                <a:gd name="connsiteY9" fmla="*/ 38202 h 43735"/>
                <a:gd name="connsiteX10" fmla="*/ 21702 w 34364"/>
                <a:gd name="connsiteY10" fmla="*/ 43735 h 43735"/>
                <a:gd name="connsiteX11" fmla="*/ 1827 w 34364"/>
                <a:gd name="connsiteY11" fmla="*/ 15368 h 43735"/>
                <a:gd name="connsiteX12" fmla="*/ 9620 w 34364"/>
                <a:gd name="connsiteY12" fmla="*/ 9835 h 43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364" h="43735">
                  <a:moveTo>
                    <a:pt x="-121" y="11238"/>
                  </a:moveTo>
                  <a:cubicBezTo>
                    <a:pt x="-1602" y="11051"/>
                    <a:pt x="-3002" y="10193"/>
                    <a:pt x="-3782" y="8900"/>
                  </a:cubicBezTo>
                  <a:cubicBezTo>
                    <a:pt x="-4718" y="7692"/>
                    <a:pt x="-5030" y="6172"/>
                    <a:pt x="-4794" y="4691"/>
                  </a:cubicBezTo>
                  <a:cubicBezTo>
                    <a:pt x="-4482" y="3219"/>
                    <a:pt x="-3706" y="1902"/>
                    <a:pt x="-2458" y="1029"/>
                  </a:cubicBezTo>
                  <a:cubicBezTo>
                    <a:pt x="35" y="-748"/>
                    <a:pt x="3467" y="-164"/>
                    <a:pt x="5259" y="2322"/>
                  </a:cubicBezTo>
                  <a:cubicBezTo>
                    <a:pt x="5259" y="2361"/>
                    <a:pt x="5335" y="2393"/>
                    <a:pt x="5335" y="2432"/>
                  </a:cubicBezTo>
                  <a:cubicBezTo>
                    <a:pt x="6271" y="3632"/>
                    <a:pt x="6583" y="5167"/>
                    <a:pt x="6271" y="6640"/>
                  </a:cubicBezTo>
                  <a:cubicBezTo>
                    <a:pt x="6035" y="8144"/>
                    <a:pt x="5179" y="9477"/>
                    <a:pt x="3931" y="10303"/>
                  </a:cubicBezTo>
                  <a:cubicBezTo>
                    <a:pt x="2763" y="11160"/>
                    <a:pt x="1283" y="11503"/>
                    <a:pt x="-121" y="11238"/>
                  </a:cubicBezTo>
                  <a:close/>
                  <a:moveTo>
                    <a:pt x="29495" y="38202"/>
                  </a:moveTo>
                  <a:lnTo>
                    <a:pt x="21702" y="43735"/>
                  </a:lnTo>
                  <a:lnTo>
                    <a:pt x="1827" y="15368"/>
                  </a:lnTo>
                  <a:lnTo>
                    <a:pt x="9620" y="9835"/>
                  </a:lnTo>
                  <a:close/>
                </a:path>
              </a:pathLst>
            </a:custGeom>
            <a:solidFill>
              <a:srgbClr val="6D6E71"/>
            </a:solidFill>
            <a:ln w="7792" cap="flat">
              <a:noFill/>
              <a:prstDash val="solid"/>
              <a:miter/>
            </a:ln>
          </p:spPr>
          <p:txBody>
            <a:bodyPr rtlCol="0" anchor="ctr"/>
            <a:lstStyle/>
            <a:p>
              <a:endParaRPr lang="en-US"/>
            </a:p>
          </p:txBody>
        </p:sp>
        <p:sp>
          <p:nvSpPr>
            <p:cNvPr id="408" name="Freeform: Shape 407">
              <a:extLst>
                <a:ext uri="{FF2B5EF4-FFF2-40B4-BE49-F238E27FC236}">
                  <a16:creationId xmlns:a16="http://schemas.microsoft.com/office/drawing/2014/main" id="{520566E3-745C-4393-B6E5-A0B313FA15D5}"/>
                </a:ext>
              </a:extLst>
            </p:cNvPr>
            <p:cNvSpPr/>
            <p:nvPr/>
          </p:nvSpPr>
          <p:spPr>
            <a:xfrm>
              <a:off x="13880562" y="5293923"/>
              <a:ext cx="33269" cy="38103"/>
            </a:xfrm>
            <a:custGeom>
              <a:avLst/>
              <a:gdLst>
                <a:gd name="connsiteX0" fmla="*/ 26386 w 33269"/>
                <a:gd name="connsiteY0" fmla="*/ 16913 h 38103"/>
                <a:gd name="connsiteX1" fmla="*/ 28022 w 33269"/>
                <a:gd name="connsiteY1" fmla="*/ 25798 h 38103"/>
                <a:gd name="connsiteX2" fmla="*/ 21941 w 33269"/>
                <a:gd name="connsiteY2" fmla="*/ 33591 h 38103"/>
                <a:gd name="connsiteX3" fmla="*/ 14616 w 33269"/>
                <a:gd name="connsiteY3" fmla="*/ 37098 h 38103"/>
                <a:gd name="connsiteX4" fmla="*/ 6043 w 33269"/>
                <a:gd name="connsiteY4" fmla="*/ 38033 h 38103"/>
                <a:gd name="connsiteX5" fmla="*/ 6043 w 33269"/>
                <a:gd name="connsiteY5" fmla="*/ 30240 h 38103"/>
                <a:gd name="connsiteX6" fmla="*/ 17889 w 33269"/>
                <a:gd name="connsiteY6" fmla="*/ 27122 h 38103"/>
                <a:gd name="connsiteX7" fmla="*/ 19917 w 33269"/>
                <a:gd name="connsiteY7" fmla="*/ 24784 h 38103"/>
                <a:gd name="connsiteX8" fmla="*/ 19917 w 33269"/>
                <a:gd name="connsiteY8" fmla="*/ 22524 h 38103"/>
                <a:gd name="connsiteX9" fmla="*/ 17421 w 33269"/>
                <a:gd name="connsiteY9" fmla="*/ 21589 h 38103"/>
                <a:gd name="connsiteX10" fmla="*/ 12668 w 33269"/>
                <a:gd name="connsiteY10" fmla="*/ 22447 h 38103"/>
                <a:gd name="connsiteX11" fmla="*/ 8227 w 33269"/>
                <a:gd name="connsiteY11" fmla="*/ 23771 h 38103"/>
                <a:gd name="connsiteX12" fmla="*/ 4331 w 33269"/>
                <a:gd name="connsiteY12" fmla="*/ 23771 h 38103"/>
                <a:gd name="connsiteX13" fmla="*/ -3074 w 33269"/>
                <a:gd name="connsiteY13" fmla="*/ 20108 h 38103"/>
                <a:gd name="connsiteX14" fmla="*/ -4399 w 33269"/>
                <a:gd name="connsiteY14" fmla="*/ 11458 h 38103"/>
                <a:gd name="connsiteX15" fmla="*/ 2070 w 33269"/>
                <a:gd name="connsiteY15" fmla="*/ 3665 h 38103"/>
                <a:gd name="connsiteX16" fmla="*/ 14460 w 33269"/>
                <a:gd name="connsiteY16" fmla="*/ 2 h 38103"/>
                <a:gd name="connsiteX17" fmla="*/ 15240 w 33269"/>
                <a:gd name="connsiteY17" fmla="*/ 7795 h 38103"/>
                <a:gd name="connsiteX18" fmla="*/ 6043 w 33269"/>
                <a:gd name="connsiteY18" fmla="*/ 10367 h 38103"/>
                <a:gd name="connsiteX19" fmla="*/ 3783 w 33269"/>
                <a:gd name="connsiteY19" fmla="*/ 14965 h 38103"/>
                <a:gd name="connsiteX20" fmla="*/ 6199 w 33269"/>
                <a:gd name="connsiteY20" fmla="*/ 15900 h 38103"/>
                <a:gd name="connsiteX21" fmla="*/ 11032 w 33269"/>
                <a:gd name="connsiteY21" fmla="*/ 14653 h 38103"/>
                <a:gd name="connsiteX22" fmla="*/ 15784 w 33269"/>
                <a:gd name="connsiteY22" fmla="*/ 13251 h 38103"/>
                <a:gd name="connsiteX23" fmla="*/ 19525 w 33269"/>
                <a:gd name="connsiteY23" fmla="*/ 12783 h 38103"/>
                <a:gd name="connsiteX24" fmla="*/ 26386 w 33269"/>
                <a:gd name="connsiteY24" fmla="*/ 16913 h 38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3269" h="38103">
                  <a:moveTo>
                    <a:pt x="26386" y="16913"/>
                  </a:moveTo>
                  <a:cubicBezTo>
                    <a:pt x="28254" y="19462"/>
                    <a:pt x="28878" y="22742"/>
                    <a:pt x="28022" y="25798"/>
                  </a:cubicBezTo>
                  <a:cubicBezTo>
                    <a:pt x="27006" y="29032"/>
                    <a:pt x="24826" y="31798"/>
                    <a:pt x="21941" y="33591"/>
                  </a:cubicBezTo>
                  <a:cubicBezTo>
                    <a:pt x="19681" y="35141"/>
                    <a:pt x="17265" y="36326"/>
                    <a:pt x="14616" y="37098"/>
                  </a:cubicBezTo>
                  <a:cubicBezTo>
                    <a:pt x="11812" y="37939"/>
                    <a:pt x="8927" y="38259"/>
                    <a:pt x="6043" y="38033"/>
                  </a:cubicBezTo>
                  <a:lnTo>
                    <a:pt x="6043" y="30240"/>
                  </a:lnTo>
                  <a:cubicBezTo>
                    <a:pt x="10252" y="30598"/>
                    <a:pt x="14384" y="29499"/>
                    <a:pt x="17889" y="27122"/>
                  </a:cubicBezTo>
                  <a:cubicBezTo>
                    <a:pt x="18825" y="26577"/>
                    <a:pt x="19525" y="25759"/>
                    <a:pt x="19917" y="24784"/>
                  </a:cubicBezTo>
                  <a:cubicBezTo>
                    <a:pt x="20305" y="24083"/>
                    <a:pt x="20305" y="23226"/>
                    <a:pt x="19917" y="22524"/>
                  </a:cubicBezTo>
                  <a:cubicBezTo>
                    <a:pt x="19293" y="21839"/>
                    <a:pt x="18357" y="21488"/>
                    <a:pt x="17421" y="21589"/>
                  </a:cubicBezTo>
                  <a:cubicBezTo>
                    <a:pt x="15784" y="21667"/>
                    <a:pt x="14228" y="21955"/>
                    <a:pt x="12668" y="22447"/>
                  </a:cubicBezTo>
                  <a:cubicBezTo>
                    <a:pt x="10800" y="23070"/>
                    <a:pt x="9315" y="23537"/>
                    <a:pt x="8227" y="23771"/>
                  </a:cubicBezTo>
                  <a:cubicBezTo>
                    <a:pt x="6903" y="23865"/>
                    <a:pt x="5655" y="23865"/>
                    <a:pt x="4331" y="23771"/>
                  </a:cubicBezTo>
                  <a:cubicBezTo>
                    <a:pt x="1366" y="24068"/>
                    <a:pt x="-1514" y="22641"/>
                    <a:pt x="-3074" y="20108"/>
                  </a:cubicBezTo>
                  <a:cubicBezTo>
                    <a:pt x="-4867" y="17599"/>
                    <a:pt x="-5335" y="14388"/>
                    <a:pt x="-4399" y="11458"/>
                  </a:cubicBezTo>
                  <a:cubicBezTo>
                    <a:pt x="-3151" y="8216"/>
                    <a:pt x="-890" y="5473"/>
                    <a:pt x="2070" y="3665"/>
                  </a:cubicBezTo>
                  <a:cubicBezTo>
                    <a:pt x="5731" y="1218"/>
                    <a:pt x="10019" y="-60"/>
                    <a:pt x="14460" y="2"/>
                  </a:cubicBezTo>
                  <a:lnTo>
                    <a:pt x="15240" y="7795"/>
                  </a:lnTo>
                  <a:cubicBezTo>
                    <a:pt x="11968" y="7671"/>
                    <a:pt x="8771" y="8567"/>
                    <a:pt x="6043" y="10367"/>
                  </a:cubicBezTo>
                  <a:cubicBezTo>
                    <a:pt x="3627" y="12082"/>
                    <a:pt x="2850" y="13640"/>
                    <a:pt x="3783" y="14965"/>
                  </a:cubicBezTo>
                  <a:cubicBezTo>
                    <a:pt x="4331" y="15690"/>
                    <a:pt x="5263" y="16048"/>
                    <a:pt x="6199" y="15900"/>
                  </a:cubicBezTo>
                  <a:cubicBezTo>
                    <a:pt x="7835" y="15604"/>
                    <a:pt x="9471" y="15191"/>
                    <a:pt x="11032" y="14653"/>
                  </a:cubicBezTo>
                  <a:lnTo>
                    <a:pt x="15784" y="13251"/>
                  </a:lnTo>
                  <a:cubicBezTo>
                    <a:pt x="17033" y="12985"/>
                    <a:pt x="18281" y="12830"/>
                    <a:pt x="19525" y="12783"/>
                  </a:cubicBezTo>
                  <a:cubicBezTo>
                    <a:pt x="22409" y="12791"/>
                    <a:pt x="25058" y="14380"/>
                    <a:pt x="26386" y="16913"/>
                  </a:cubicBezTo>
                  <a:close/>
                </a:path>
              </a:pathLst>
            </a:custGeom>
            <a:solidFill>
              <a:srgbClr val="6D6E71"/>
            </a:solidFill>
            <a:ln w="7792" cap="flat">
              <a:noFill/>
              <a:prstDash val="solid"/>
              <a:miter/>
            </a:ln>
          </p:spPr>
          <p:txBody>
            <a:bodyPr rtlCol="0" anchor="ctr"/>
            <a:lstStyle/>
            <a:p>
              <a:endParaRPr lang="en-US"/>
            </a:p>
          </p:txBody>
        </p:sp>
        <p:sp>
          <p:nvSpPr>
            <p:cNvPr id="409" name="Freeform: Shape 408">
              <a:extLst>
                <a:ext uri="{FF2B5EF4-FFF2-40B4-BE49-F238E27FC236}">
                  <a16:creationId xmlns:a16="http://schemas.microsoft.com/office/drawing/2014/main" id="{AE9587C8-875C-44C2-93E7-92D5ED983B90}"/>
                </a:ext>
              </a:extLst>
            </p:cNvPr>
            <p:cNvSpPr/>
            <p:nvPr/>
          </p:nvSpPr>
          <p:spPr>
            <a:xfrm>
              <a:off x="13897565" y="5271671"/>
              <a:ext cx="34355" cy="43763"/>
            </a:xfrm>
            <a:custGeom>
              <a:avLst/>
              <a:gdLst>
                <a:gd name="connsiteX0" fmla="*/ -127 w 34355"/>
                <a:gd name="connsiteY0" fmla="*/ 11266 h 43763"/>
                <a:gd name="connsiteX1" fmla="*/ -3791 w 34355"/>
                <a:gd name="connsiteY1" fmla="*/ 8928 h 43763"/>
                <a:gd name="connsiteX2" fmla="*/ -4804 w 34355"/>
                <a:gd name="connsiteY2" fmla="*/ 4720 h 43763"/>
                <a:gd name="connsiteX3" fmla="*/ 1745 w 34355"/>
                <a:gd name="connsiteY3" fmla="*/ 83 h 43763"/>
                <a:gd name="connsiteX4" fmla="*/ 5486 w 34355"/>
                <a:gd name="connsiteY4" fmla="*/ 2460 h 43763"/>
                <a:gd name="connsiteX5" fmla="*/ 6418 w 34355"/>
                <a:gd name="connsiteY5" fmla="*/ 6668 h 43763"/>
                <a:gd name="connsiteX6" fmla="*/ 4082 w 34355"/>
                <a:gd name="connsiteY6" fmla="*/ 10331 h 43763"/>
                <a:gd name="connsiteX7" fmla="*/ -127 w 34355"/>
                <a:gd name="connsiteY7" fmla="*/ 11266 h 43763"/>
                <a:gd name="connsiteX8" fmla="*/ 29486 w 34355"/>
                <a:gd name="connsiteY8" fmla="*/ 38230 h 43763"/>
                <a:gd name="connsiteX9" fmla="*/ 21692 w 34355"/>
                <a:gd name="connsiteY9" fmla="*/ 43764 h 43763"/>
                <a:gd name="connsiteX10" fmla="*/ 1821 w 34355"/>
                <a:gd name="connsiteY10" fmla="*/ 15396 h 43763"/>
                <a:gd name="connsiteX11" fmla="*/ 9615 w 34355"/>
                <a:gd name="connsiteY11" fmla="*/ 9785 h 43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355" h="43763">
                  <a:moveTo>
                    <a:pt x="-127" y="11266"/>
                  </a:moveTo>
                  <a:cubicBezTo>
                    <a:pt x="-1607" y="11079"/>
                    <a:pt x="-3011" y="10222"/>
                    <a:pt x="-3791" y="8928"/>
                  </a:cubicBezTo>
                  <a:cubicBezTo>
                    <a:pt x="-4648" y="7720"/>
                    <a:pt x="-5036" y="6201"/>
                    <a:pt x="-4804" y="4720"/>
                  </a:cubicBezTo>
                  <a:cubicBezTo>
                    <a:pt x="-4256" y="1626"/>
                    <a:pt x="-1295" y="-447"/>
                    <a:pt x="1745" y="83"/>
                  </a:cubicBezTo>
                  <a:cubicBezTo>
                    <a:pt x="3302" y="348"/>
                    <a:pt x="4626" y="1205"/>
                    <a:pt x="5486" y="2460"/>
                  </a:cubicBezTo>
                  <a:cubicBezTo>
                    <a:pt x="6342" y="3683"/>
                    <a:pt x="6654" y="5195"/>
                    <a:pt x="6418" y="6668"/>
                  </a:cubicBezTo>
                  <a:cubicBezTo>
                    <a:pt x="6186" y="8172"/>
                    <a:pt x="5330" y="9504"/>
                    <a:pt x="4082" y="10331"/>
                  </a:cubicBezTo>
                  <a:cubicBezTo>
                    <a:pt x="2914" y="11235"/>
                    <a:pt x="1353" y="11578"/>
                    <a:pt x="-127" y="11266"/>
                  </a:cubicBezTo>
                  <a:close/>
                  <a:moveTo>
                    <a:pt x="29486" y="38230"/>
                  </a:moveTo>
                  <a:lnTo>
                    <a:pt x="21692" y="43764"/>
                  </a:lnTo>
                  <a:lnTo>
                    <a:pt x="1821" y="15396"/>
                  </a:lnTo>
                  <a:lnTo>
                    <a:pt x="9615" y="9785"/>
                  </a:lnTo>
                  <a:close/>
                </a:path>
              </a:pathLst>
            </a:custGeom>
            <a:solidFill>
              <a:srgbClr val="6D6E71"/>
            </a:solidFill>
            <a:ln w="7792" cap="flat">
              <a:noFill/>
              <a:prstDash val="solid"/>
              <a:miter/>
            </a:ln>
          </p:spPr>
          <p:txBody>
            <a:bodyPr rtlCol="0" anchor="ctr"/>
            <a:lstStyle/>
            <a:p>
              <a:endParaRPr lang="en-US"/>
            </a:p>
          </p:txBody>
        </p:sp>
        <p:sp>
          <p:nvSpPr>
            <p:cNvPr id="410" name="Freeform: Shape 409">
              <a:extLst>
                <a:ext uri="{FF2B5EF4-FFF2-40B4-BE49-F238E27FC236}">
                  <a16:creationId xmlns:a16="http://schemas.microsoft.com/office/drawing/2014/main" id="{E218B54D-5160-46C3-9E13-1B5A41599B46}"/>
                </a:ext>
              </a:extLst>
            </p:cNvPr>
            <p:cNvSpPr/>
            <p:nvPr/>
          </p:nvSpPr>
          <p:spPr>
            <a:xfrm>
              <a:off x="13924623" y="5262562"/>
              <a:ext cx="36653" cy="36705"/>
            </a:xfrm>
            <a:custGeom>
              <a:avLst/>
              <a:gdLst>
                <a:gd name="connsiteX0" fmla="*/ 28460 w 36653"/>
                <a:gd name="connsiteY0" fmla="*/ 7984 h 36705"/>
                <a:gd name="connsiteX1" fmla="*/ 31497 w 36653"/>
                <a:gd name="connsiteY1" fmla="*/ 21388 h 36705"/>
                <a:gd name="connsiteX2" fmla="*/ 23703 w 36653"/>
                <a:gd name="connsiteY2" fmla="*/ 33155 h 36705"/>
                <a:gd name="connsiteX3" fmla="*/ 9989 w 36653"/>
                <a:gd name="connsiteY3" fmla="*/ 36428 h 36705"/>
                <a:gd name="connsiteX4" fmla="*/ -1545 w 36653"/>
                <a:gd name="connsiteY4" fmla="*/ 28635 h 36705"/>
                <a:gd name="connsiteX5" fmla="*/ -4585 w 36653"/>
                <a:gd name="connsiteY5" fmla="*/ 15231 h 36705"/>
                <a:gd name="connsiteX6" fmla="*/ 16926 w 36653"/>
                <a:gd name="connsiteY6" fmla="*/ 190 h 36705"/>
                <a:gd name="connsiteX7" fmla="*/ 28460 w 36653"/>
                <a:gd name="connsiteY7" fmla="*/ 7984 h 36705"/>
                <a:gd name="connsiteX8" fmla="*/ 6405 w 36653"/>
                <a:gd name="connsiteY8" fmla="*/ 23570 h 36705"/>
                <a:gd name="connsiteX9" fmla="*/ 12326 w 36653"/>
                <a:gd name="connsiteY9" fmla="*/ 27934 h 36705"/>
                <a:gd name="connsiteX10" fmla="*/ 18951 w 36653"/>
                <a:gd name="connsiteY10" fmla="*/ 26531 h 36705"/>
                <a:gd name="connsiteX11" fmla="*/ 22535 w 36653"/>
                <a:gd name="connsiteY11" fmla="*/ 20764 h 36705"/>
                <a:gd name="connsiteX12" fmla="*/ 20511 w 36653"/>
                <a:gd name="connsiteY12" fmla="*/ 13750 h 36705"/>
                <a:gd name="connsiteX13" fmla="*/ 14510 w 36653"/>
                <a:gd name="connsiteY13" fmla="*/ 9464 h 36705"/>
                <a:gd name="connsiteX14" fmla="*/ 7885 w 36653"/>
                <a:gd name="connsiteY14" fmla="*/ 10789 h 36705"/>
                <a:gd name="connsiteX15" fmla="*/ 4376 w 36653"/>
                <a:gd name="connsiteY15" fmla="*/ 16556 h 36705"/>
                <a:gd name="connsiteX16" fmla="*/ 6405 w 36653"/>
                <a:gd name="connsiteY16" fmla="*/ 23414 h 3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53" h="36705">
                  <a:moveTo>
                    <a:pt x="28460" y="7984"/>
                  </a:moveTo>
                  <a:cubicBezTo>
                    <a:pt x="31264" y="11841"/>
                    <a:pt x="32356" y="16689"/>
                    <a:pt x="31497" y="21388"/>
                  </a:cubicBezTo>
                  <a:cubicBezTo>
                    <a:pt x="30640" y="26204"/>
                    <a:pt x="27836" y="30459"/>
                    <a:pt x="23703" y="33155"/>
                  </a:cubicBezTo>
                  <a:cubicBezTo>
                    <a:pt x="19807" y="36109"/>
                    <a:pt x="14822" y="37294"/>
                    <a:pt x="9989" y="36428"/>
                  </a:cubicBezTo>
                  <a:cubicBezTo>
                    <a:pt x="5236" y="35610"/>
                    <a:pt x="1028" y="32766"/>
                    <a:pt x="-1545" y="28635"/>
                  </a:cubicBezTo>
                  <a:cubicBezTo>
                    <a:pt x="-4349" y="24778"/>
                    <a:pt x="-5441" y="19930"/>
                    <a:pt x="-4585" y="15231"/>
                  </a:cubicBezTo>
                  <a:cubicBezTo>
                    <a:pt x="-2481" y="5349"/>
                    <a:pt x="6949" y="-1220"/>
                    <a:pt x="16926" y="190"/>
                  </a:cubicBezTo>
                  <a:cubicBezTo>
                    <a:pt x="21679" y="1040"/>
                    <a:pt x="25888" y="3869"/>
                    <a:pt x="28460" y="7984"/>
                  </a:cubicBezTo>
                  <a:close/>
                  <a:moveTo>
                    <a:pt x="6405" y="23570"/>
                  </a:moveTo>
                  <a:cubicBezTo>
                    <a:pt x="7809" y="25705"/>
                    <a:pt x="9909" y="27256"/>
                    <a:pt x="12326" y="27934"/>
                  </a:cubicBezTo>
                  <a:cubicBezTo>
                    <a:pt x="14666" y="28503"/>
                    <a:pt x="17082" y="27981"/>
                    <a:pt x="18951" y="26531"/>
                  </a:cubicBezTo>
                  <a:cubicBezTo>
                    <a:pt x="20979" y="25261"/>
                    <a:pt x="22303" y="23133"/>
                    <a:pt x="22535" y="20764"/>
                  </a:cubicBezTo>
                  <a:cubicBezTo>
                    <a:pt x="22771" y="18255"/>
                    <a:pt x="21991" y="15761"/>
                    <a:pt x="20511" y="13750"/>
                  </a:cubicBezTo>
                  <a:cubicBezTo>
                    <a:pt x="19107" y="11600"/>
                    <a:pt x="17002" y="10057"/>
                    <a:pt x="14510" y="9464"/>
                  </a:cubicBezTo>
                  <a:cubicBezTo>
                    <a:pt x="12249" y="8880"/>
                    <a:pt x="9757" y="9363"/>
                    <a:pt x="7885" y="10789"/>
                  </a:cubicBezTo>
                  <a:cubicBezTo>
                    <a:pt x="5937" y="12083"/>
                    <a:pt x="4612" y="14202"/>
                    <a:pt x="4376" y="16556"/>
                  </a:cubicBezTo>
                  <a:cubicBezTo>
                    <a:pt x="4220" y="19011"/>
                    <a:pt x="4924" y="21450"/>
                    <a:pt x="6405" y="23414"/>
                  </a:cubicBezTo>
                  <a:close/>
                </a:path>
              </a:pathLst>
            </a:custGeom>
            <a:solidFill>
              <a:srgbClr val="6D6E71"/>
            </a:solidFill>
            <a:ln w="7792" cap="flat">
              <a:noFill/>
              <a:prstDash val="solid"/>
              <a:miter/>
            </a:ln>
          </p:spPr>
          <p:txBody>
            <a:bodyPr rtlCol="0" anchor="ctr"/>
            <a:lstStyle/>
            <a:p>
              <a:endParaRPr lang="en-US"/>
            </a:p>
          </p:txBody>
        </p:sp>
        <p:sp>
          <p:nvSpPr>
            <p:cNvPr id="411" name="Freeform: Shape 410">
              <a:extLst>
                <a:ext uri="{FF2B5EF4-FFF2-40B4-BE49-F238E27FC236}">
                  <a16:creationId xmlns:a16="http://schemas.microsoft.com/office/drawing/2014/main" id="{6B76A514-688B-4DF1-ABAD-DC524C430EA5}"/>
                </a:ext>
              </a:extLst>
            </p:cNvPr>
            <p:cNvSpPr/>
            <p:nvPr/>
          </p:nvSpPr>
          <p:spPr>
            <a:xfrm>
              <a:off x="13954056" y="5237937"/>
              <a:ext cx="46367" cy="42427"/>
            </a:xfrm>
            <a:custGeom>
              <a:avLst/>
              <a:gdLst>
                <a:gd name="connsiteX0" fmla="*/ 11649 w 46367"/>
                <a:gd name="connsiteY0" fmla="*/ 21308 h 42427"/>
                <a:gd name="connsiteX1" fmla="*/ 22795 w 46367"/>
                <a:gd name="connsiteY1" fmla="*/ 36894 h 42427"/>
                <a:gd name="connsiteX2" fmla="*/ 15001 w 46367"/>
                <a:gd name="connsiteY2" fmla="*/ 42428 h 42427"/>
                <a:gd name="connsiteX3" fmla="*/ -4870 w 46367"/>
                <a:gd name="connsiteY3" fmla="*/ 13983 h 42427"/>
                <a:gd name="connsiteX4" fmla="*/ 2923 w 46367"/>
                <a:gd name="connsiteY4" fmla="*/ 8449 h 42427"/>
                <a:gd name="connsiteX5" fmla="*/ 5184 w 46367"/>
                <a:gd name="connsiteY5" fmla="*/ 11645 h 42427"/>
                <a:gd name="connsiteX6" fmla="*/ 10717 w 46367"/>
                <a:gd name="connsiteY6" fmla="*/ 2371 h 42427"/>
                <a:gd name="connsiteX7" fmla="*/ 20458 w 46367"/>
                <a:gd name="connsiteY7" fmla="*/ 266 h 42427"/>
                <a:gd name="connsiteX8" fmla="*/ 29419 w 46367"/>
                <a:gd name="connsiteY8" fmla="*/ 6579 h 42427"/>
                <a:gd name="connsiteX9" fmla="*/ 41497 w 46367"/>
                <a:gd name="connsiteY9" fmla="*/ 23802 h 42427"/>
                <a:gd name="connsiteX10" fmla="*/ 33704 w 46367"/>
                <a:gd name="connsiteY10" fmla="*/ 29335 h 42427"/>
                <a:gd name="connsiteX11" fmla="*/ 22482 w 46367"/>
                <a:gd name="connsiteY11" fmla="*/ 13281 h 42427"/>
                <a:gd name="connsiteX12" fmla="*/ 13133 w 46367"/>
                <a:gd name="connsiteY12" fmla="*/ 10164 h 42427"/>
                <a:gd name="connsiteX13" fmla="*/ 10169 w 46367"/>
                <a:gd name="connsiteY13" fmla="*/ 14762 h 42427"/>
                <a:gd name="connsiteX14" fmla="*/ 11649 w 46367"/>
                <a:gd name="connsiteY14" fmla="*/ 21308 h 42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367" h="42427">
                  <a:moveTo>
                    <a:pt x="11649" y="21308"/>
                  </a:moveTo>
                  <a:lnTo>
                    <a:pt x="22795" y="36894"/>
                  </a:lnTo>
                  <a:lnTo>
                    <a:pt x="15001" y="42428"/>
                  </a:lnTo>
                  <a:lnTo>
                    <a:pt x="-4870" y="13983"/>
                  </a:lnTo>
                  <a:lnTo>
                    <a:pt x="2923" y="8449"/>
                  </a:lnTo>
                  <a:lnTo>
                    <a:pt x="5184" y="11645"/>
                  </a:lnTo>
                  <a:cubicBezTo>
                    <a:pt x="5652" y="7904"/>
                    <a:pt x="7600" y="4529"/>
                    <a:pt x="10717" y="2371"/>
                  </a:cubicBezTo>
                  <a:cubicBezTo>
                    <a:pt x="13521" y="313"/>
                    <a:pt x="17030" y="-458"/>
                    <a:pt x="20458" y="266"/>
                  </a:cubicBezTo>
                  <a:cubicBezTo>
                    <a:pt x="24199" y="1108"/>
                    <a:pt x="27391" y="3376"/>
                    <a:pt x="29419" y="6579"/>
                  </a:cubicBezTo>
                  <a:lnTo>
                    <a:pt x="41497" y="23802"/>
                  </a:lnTo>
                  <a:lnTo>
                    <a:pt x="33704" y="29335"/>
                  </a:lnTo>
                  <a:lnTo>
                    <a:pt x="22482" y="13281"/>
                  </a:lnTo>
                  <a:cubicBezTo>
                    <a:pt x="19442" y="8917"/>
                    <a:pt x="16326" y="7904"/>
                    <a:pt x="13133" y="10164"/>
                  </a:cubicBezTo>
                  <a:cubicBezTo>
                    <a:pt x="11573" y="11216"/>
                    <a:pt x="10481" y="12884"/>
                    <a:pt x="10169" y="14762"/>
                  </a:cubicBezTo>
                  <a:cubicBezTo>
                    <a:pt x="9624" y="17053"/>
                    <a:pt x="10169" y="19461"/>
                    <a:pt x="11649" y="21308"/>
                  </a:cubicBezTo>
                  <a:close/>
                </a:path>
              </a:pathLst>
            </a:custGeom>
            <a:solidFill>
              <a:srgbClr val="6D6E71"/>
            </a:solidFill>
            <a:ln w="7792" cap="flat">
              <a:noFill/>
              <a:prstDash val="solid"/>
              <a:miter/>
            </a:ln>
          </p:spPr>
          <p:txBody>
            <a:bodyPr rtlCol="0" anchor="ctr"/>
            <a:lstStyle/>
            <a:p>
              <a:endParaRPr lang="en-US"/>
            </a:p>
          </p:txBody>
        </p:sp>
        <p:sp>
          <p:nvSpPr>
            <p:cNvPr id="412" name="Freeform: Shape 411">
              <a:extLst>
                <a:ext uri="{FF2B5EF4-FFF2-40B4-BE49-F238E27FC236}">
                  <a16:creationId xmlns:a16="http://schemas.microsoft.com/office/drawing/2014/main" id="{0454C28E-DBF8-4442-92B8-A703462752DB}"/>
                </a:ext>
              </a:extLst>
            </p:cNvPr>
            <p:cNvSpPr/>
            <p:nvPr/>
          </p:nvSpPr>
          <p:spPr>
            <a:xfrm>
              <a:off x="14066734" y="5313030"/>
              <a:ext cx="43950" cy="47289"/>
            </a:xfrm>
            <a:custGeom>
              <a:avLst/>
              <a:gdLst>
                <a:gd name="connsiteX0" fmla="*/ 5895 w 43950"/>
                <a:gd name="connsiteY0" fmla="*/ 15575 h 47289"/>
                <a:gd name="connsiteX1" fmla="*/ 6519 w 43950"/>
                <a:gd name="connsiteY1" fmla="*/ 19004 h 47289"/>
                <a:gd name="connsiteX2" fmla="*/ 9791 w 43950"/>
                <a:gd name="connsiteY2" fmla="*/ 20563 h 47289"/>
                <a:gd name="connsiteX3" fmla="*/ 18053 w 43950"/>
                <a:gd name="connsiteY3" fmla="*/ 18069 h 47289"/>
                <a:gd name="connsiteX4" fmla="*/ 28886 w 43950"/>
                <a:gd name="connsiteY4" fmla="*/ 16276 h 47289"/>
                <a:gd name="connsiteX5" fmla="*/ 36679 w 43950"/>
                <a:gd name="connsiteY5" fmla="*/ 21732 h 47289"/>
                <a:gd name="connsiteX6" fmla="*/ 38628 w 43950"/>
                <a:gd name="connsiteY6" fmla="*/ 32408 h 47289"/>
                <a:gd name="connsiteX7" fmla="*/ 30834 w 43950"/>
                <a:gd name="connsiteY7" fmla="*/ 42383 h 47289"/>
                <a:gd name="connsiteX8" fmla="*/ 10492 w 43950"/>
                <a:gd name="connsiteY8" fmla="*/ 46904 h 47289"/>
                <a:gd name="connsiteX9" fmla="*/ 11196 w 43950"/>
                <a:gd name="connsiteY9" fmla="*/ 37474 h 47289"/>
                <a:gd name="connsiteX10" fmla="*/ 25922 w 43950"/>
                <a:gd name="connsiteY10" fmla="*/ 34980 h 47289"/>
                <a:gd name="connsiteX11" fmla="*/ 28806 w 43950"/>
                <a:gd name="connsiteY11" fmla="*/ 31473 h 47289"/>
                <a:gd name="connsiteX12" fmla="*/ 28182 w 43950"/>
                <a:gd name="connsiteY12" fmla="*/ 27966 h 47289"/>
                <a:gd name="connsiteX13" fmla="*/ 24990 w 43950"/>
                <a:gd name="connsiteY13" fmla="*/ 26252 h 47289"/>
                <a:gd name="connsiteX14" fmla="*/ 18129 w 43950"/>
                <a:gd name="connsiteY14" fmla="*/ 28122 h 47289"/>
                <a:gd name="connsiteX15" fmla="*/ 5975 w 43950"/>
                <a:gd name="connsiteY15" fmla="*/ 30694 h 47289"/>
                <a:gd name="connsiteX16" fmla="*/ -2443 w 43950"/>
                <a:gd name="connsiteY16" fmla="*/ 25083 h 47289"/>
                <a:gd name="connsiteX17" fmla="*/ -4315 w 43950"/>
                <a:gd name="connsiteY17" fmla="*/ 14328 h 47289"/>
                <a:gd name="connsiteX18" fmla="*/ 3090 w 43950"/>
                <a:gd name="connsiteY18" fmla="*/ 4898 h 47289"/>
                <a:gd name="connsiteX19" fmla="*/ 11352 w 43950"/>
                <a:gd name="connsiteY19" fmla="*/ 1002 h 47289"/>
                <a:gd name="connsiteX20" fmla="*/ 20313 w 43950"/>
                <a:gd name="connsiteY20" fmla="*/ 66 h 47289"/>
                <a:gd name="connsiteX21" fmla="*/ 20313 w 43950"/>
                <a:gd name="connsiteY21" fmla="*/ 9029 h 47289"/>
                <a:gd name="connsiteX22" fmla="*/ 7843 w 43950"/>
                <a:gd name="connsiteY22" fmla="*/ 12302 h 47289"/>
                <a:gd name="connsiteX23" fmla="*/ 5895 w 43950"/>
                <a:gd name="connsiteY23" fmla="*/ 15575 h 47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950" h="47289">
                  <a:moveTo>
                    <a:pt x="5895" y="15575"/>
                  </a:moveTo>
                  <a:cubicBezTo>
                    <a:pt x="5583" y="16752"/>
                    <a:pt x="5819" y="18022"/>
                    <a:pt x="6519" y="19004"/>
                  </a:cubicBezTo>
                  <a:cubicBezTo>
                    <a:pt x="7219" y="20064"/>
                    <a:pt x="8467" y="20656"/>
                    <a:pt x="9791" y="20563"/>
                  </a:cubicBezTo>
                  <a:cubicBezTo>
                    <a:pt x="12676" y="20095"/>
                    <a:pt x="15404" y="19261"/>
                    <a:pt x="18053" y="18069"/>
                  </a:cubicBezTo>
                  <a:cubicBezTo>
                    <a:pt x="21481" y="16604"/>
                    <a:pt x="25222" y="15988"/>
                    <a:pt x="28886" y="16276"/>
                  </a:cubicBezTo>
                  <a:cubicBezTo>
                    <a:pt x="32159" y="16861"/>
                    <a:pt x="35043" y="18856"/>
                    <a:pt x="36679" y="21732"/>
                  </a:cubicBezTo>
                  <a:cubicBezTo>
                    <a:pt x="38940" y="24795"/>
                    <a:pt x="39640" y="28738"/>
                    <a:pt x="38628" y="32408"/>
                  </a:cubicBezTo>
                  <a:cubicBezTo>
                    <a:pt x="37300" y="36562"/>
                    <a:pt x="34575" y="40100"/>
                    <a:pt x="30834" y="42383"/>
                  </a:cubicBezTo>
                  <a:cubicBezTo>
                    <a:pt x="24910" y="46483"/>
                    <a:pt x="17585" y="48104"/>
                    <a:pt x="10492" y="46904"/>
                  </a:cubicBezTo>
                  <a:lnTo>
                    <a:pt x="11196" y="37474"/>
                  </a:lnTo>
                  <a:cubicBezTo>
                    <a:pt x="16260" y="38417"/>
                    <a:pt x="21481" y="37528"/>
                    <a:pt x="25922" y="34980"/>
                  </a:cubicBezTo>
                  <a:cubicBezTo>
                    <a:pt x="27250" y="34123"/>
                    <a:pt x="28182" y="32899"/>
                    <a:pt x="28806" y="31473"/>
                  </a:cubicBezTo>
                  <a:cubicBezTo>
                    <a:pt x="29198" y="30273"/>
                    <a:pt x="28962" y="28964"/>
                    <a:pt x="28182" y="27966"/>
                  </a:cubicBezTo>
                  <a:cubicBezTo>
                    <a:pt x="27482" y="26883"/>
                    <a:pt x="26314" y="26236"/>
                    <a:pt x="24990" y="26252"/>
                  </a:cubicBezTo>
                  <a:cubicBezTo>
                    <a:pt x="22649" y="26501"/>
                    <a:pt x="20313" y="27132"/>
                    <a:pt x="18129" y="28122"/>
                  </a:cubicBezTo>
                  <a:cubicBezTo>
                    <a:pt x="14312" y="29845"/>
                    <a:pt x="10180" y="30717"/>
                    <a:pt x="5975" y="30694"/>
                  </a:cubicBezTo>
                  <a:cubicBezTo>
                    <a:pt x="2466" y="30211"/>
                    <a:pt x="-650" y="28138"/>
                    <a:pt x="-2443" y="25083"/>
                  </a:cubicBezTo>
                  <a:cubicBezTo>
                    <a:pt x="-4783" y="22020"/>
                    <a:pt x="-5483" y="18006"/>
                    <a:pt x="-4315" y="14328"/>
                  </a:cubicBezTo>
                  <a:cubicBezTo>
                    <a:pt x="-2991" y="10455"/>
                    <a:pt x="-338" y="7135"/>
                    <a:pt x="3090" y="4898"/>
                  </a:cubicBezTo>
                  <a:cubicBezTo>
                    <a:pt x="5583" y="3153"/>
                    <a:pt x="8387" y="1836"/>
                    <a:pt x="11352" y="1002"/>
                  </a:cubicBezTo>
                  <a:cubicBezTo>
                    <a:pt x="14232" y="168"/>
                    <a:pt x="17273" y="-151"/>
                    <a:pt x="20313" y="66"/>
                  </a:cubicBezTo>
                  <a:lnTo>
                    <a:pt x="20313" y="9029"/>
                  </a:lnTo>
                  <a:cubicBezTo>
                    <a:pt x="15868" y="8702"/>
                    <a:pt x="11508" y="9855"/>
                    <a:pt x="7843" y="12302"/>
                  </a:cubicBezTo>
                  <a:cubicBezTo>
                    <a:pt x="6831" y="13159"/>
                    <a:pt x="6207" y="14305"/>
                    <a:pt x="5895" y="15575"/>
                  </a:cubicBezTo>
                  <a:close/>
                </a:path>
              </a:pathLst>
            </a:custGeom>
            <a:solidFill>
              <a:srgbClr val="6D6E71"/>
            </a:solidFill>
            <a:ln w="7792" cap="flat">
              <a:noFill/>
              <a:prstDash val="solid"/>
              <a:miter/>
            </a:ln>
          </p:spPr>
          <p:txBody>
            <a:bodyPr rtlCol="0" anchor="ctr"/>
            <a:lstStyle/>
            <a:p>
              <a:endParaRPr lang="en-US"/>
            </a:p>
          </p:txBody>
        </p:sp>
        <p:sp>
          <p:nvSpPr>
            <p:cNvPr id="413" name="Freeform: Shape 412">
              <a:extLst>
                <a:ext uri="{FF2B5EF4-FFF2-40B4-BE49-F238E27FC236}">
                  <a16:creationId xmlns:a16="http://schemas.microsoft.com/office/drawing/2014/main" id="{EB66F4AA-A9A8-4B04-B78A-9F1665C2F364}"/>
                </a:ext>
              </a:extLst>
            </p:cNvPr>
            <p:cNvSpPr/>
            <p:nvPr/>
          </p:nvSpPr>
          <p:spPr>
            <a:xfrm>
              <a:off x="14102594" y="5298604"/>
              <a:ext cx="42707" cy="53302"/>
            </a:xfrm>
            <a:custGeom>
              <a:avLst/>
              <a:gdLst>
                <a:gd name="connsiteX0" fmla="*/ 11261 w 42707"/>
                <a:gd name="connsiteY0" fmla="*/ 2491 h 53302"/>
                <a:gd name="connsiteX1" fmla="*/ 23027 w 42707"/>
                <a:gd name="connsiteY1" fmla="*/ 465 h 53302"/>
                <a:gd name="connsiteX2" fmla="*/ 34172 w 42707"/>
                <a:gd name="connsiteY2" fmla="*/ 8258 h 53302"/>
                <a:gd name="connsiteX3" fmla="*/ 37681 w 42707"/>
                <a:gd name="connsiteY3" fmla="*/ 21428 h 53302"/>
                <a:gd name="connsiteX4" fmla="*/ 31524 w 42707"/>
                <a:gd name="connsiteY4" fmla="*/ 32027 h 53302"/>
                <a:gd name="connsiteX5" fmla="*/ 20222 w 42707"/>
                <a:gd name="connsiteY5" fmla="*/ 33742 h 53302"/>
                <a:gd name="connsiteX6" fmla="*/ 30044 w 42707"/>
                <a:gd name="connsiteY6" fmla="*/ 47691 h 53302"/>
                <a:gd name="connsiteX7" fmla="*/ 22250 w 42707"/>
                <a:gd name="connsiteY7" fmla="*/ 53303 h 53302"/>
                <a:gd name="connsiteX8" fmla="*/ -4870 w 42707"/>
                <a:gd name="connsiteY8" fmla="*/ 14337 h 53302"/>
                <a:gd name="connsiteX9" fmla="*/ 2923 w 42707"/>
                <a:gd name="connsiteY9" fmla="*/ 8725 h 53302"/>
                <a:gd name="connsiteX10" fmla="*/ 5104 w 42707"/>
                <a:gd name="connsiteY10" fmla="*/ 11921 h 53302"/>
                <a:gd name="connsiteX11" fmla="*/ 11261 w 42707"/>
                <a:gd name="connsiteY11" fmla="*/ 2491 h 53302"/>
                <a:gd name="connsiteX12" fmla="*/ 12821 w 42707"/>
                <a:gd name="connsiteY12" fmla="*/ 23299 h 53302"/>
                <a:gd name="connsiteX13" fmla="*/ 18742 w 42707"/>
                <a:gd name="connsiteY13" fmla="*/ 27585 h 53302"/>
                <a:gd name="connsiteX14" fmla="*/ 24975 w 42707"/>
                <a:gd name="connsiteY14" fmla="*/ 26494 h 53302"/>
                <a:gd name="connsiteX15" fmla="*/ 28171 w 42707"/>
                <a:gd name="connsiteY15" fmla="*/ 20961 h 53302"/>
                <a:gd name="connsiteX16" fmla="*/ 26303 w 42707"/>
                <a:gd name="connsiteY16" fmla="*/ 13869 h 53302"/>
                <a:gd name="connsiteX17" fmla="*/ 20302 w 42707"/>
                <a:gd name="connsiteY17" fmla="*/ 9583 h 53302"/>
                <a:gd name="connsiteX18" fmla="*/ 13833 w 42707"/>
                <a:gd name="connsiteY18" fmla="*/ 10596 h 53302"/>
                <a:gd name="connsiteX19" fmla="*/ 10793 w 42707"/>
                <a:gd name="connsiteY19" fmla="*/ 16207 h 53302"/>
                <a:gd name="connsiteX20" fmla="*/ 13053 w 42707"/>
                <a:gd name="connsiteY20" fmla="*/ 22909 h 53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2707" h="53302">
                  <a:moveTo>
                    <a:pt x="11261" y="2491"/>
                  </a:moveTo>
                  <a:cubicBezTo>
                    <a:pt x="14689" y="153"/>
                    <a:pt x="18974" y="-579"/>
                    <a:pt x="23027" y="465"/>
                  </a:cubicBezTo>
                  <a:cubicBezTo>
                    <a:pt x="27627" y="1454"/>
                    <a:pt x="31680" y="4268"/>
                    <a:pt x="34172" y="8258"/>
                  </a:cubicBezTo>
                  <a:cubicBezTo>
                    <a:pt x="37057" y="12014"/>
                    <a:pt x="38305" y="16745"/>
                    <a:pt x="37681" y="21428"/>
                  </a:cubicBezTo>
                  <a:cubicBezTo>
                    <a:pt x="37289" y="25699"/>
                    <a:pt x="35028" y="29580"/>
                    <a:pt x="31524" y="32027"/>
                  </a:cubicBezTo>
                  <a:cubicBezTo>
                    <a:pt x="28251" y="34443"/>
                    <a:pt x="24043" y="35090"/>
                    <a:pt x="20222" y="33742"/>
                  </a:cubicBezTo>
                  <a:lnTo>
                    <a:pt x="30044" y="47691"/>
                  </a:lnTo>
                  <a:lnTo>
                    <a:pt x="22250" y="53303"/>
                  </a:lnTo>
                  <a:lnTo>
                    <a:pt x="-4870" y="14337"/>
                  </a:lnTo>
                  <a:lnTo>
                    <a:pt x="2923" y="8725"/>
                  </a:lnTo>
                  <a:lnTo>
                    <a:pt x="5104" y="11921"/>
                  </a:lnTo>
                  <a:cubicBezTo>
                    <a:pt x="5804" y="8087"/>
                    <a:pt x="8064" y="4697"/>
                    <a:pt x="11261" y="2491"/>
                  </a:cubicBezTo>
                  <a:close/>
                  <a:moveTo>
                    <a:pt x="12821" y="23299"/>
                  </a:moveTo>
                  <a:cubicBezTo>
                    <a:pt x="14145" y="25434"/>
                    <a:pt x="16326" y="26962"/>
                    <a:pt x="18742" y="27585"/>
                  </a:cubicBezTo>
                  <a:cubicBezTo>
                    <a:pt x="20846" y="28185"/>
                    <a:pt x="23183" y="27780"/>
                    <a:pt x="24975" y="26494"/>
                  </a:cubicBezTo>
                  <a:cubicBezTo>
                    <a:pt x="26767" y="25193"/>
                    <a:pt x="27939" y="23174"/>
                    <a:pt x="28171" y="20961"/>
                  </a:cubicBezTo>
                  <a:cubicBezTo>
                    <a:pt x="28563" y="18444"/>
                    <a:pt x="27859" y="15880"/>
                    <a:pt x="26303" y="13869"/>
                  </a:cubicBezTo>
                  <a:cubicBezTo>
                    <a:pt x="24899" y="11718"/>
                    <a:pt x="22795" y="10183"/>
                    <a:pt x="20302" y="9583"/>
                  </a:cubicBezTo>
                  <a:cubicBezTo>
                    <a:pt x="18118" y="8951"/>
                    <a:pt x="15702" y="9326"/>
                    <a:pt x="13833" y="10596"/>
                  </a:cubicBezTo>
                  <a:cubicBezTo>
                    <a:pt x="12041" y="11905"/>
                    <a:pt x="10873" y="13970"/>
                    <a:pt x="10793" y="16207"/>
                  </a:cubicBezTo>
                  <a:cubicBezTo>
                    <a:pt x="10793" y="18630"/>
                    <a:pt x="11573" y="21000"/>
                    <a:pt x="13053" y="22909"/>
                  </a:cubicBezTo>
                  <a:close/>
                </a:path>
              </a:pathLst>
            </a:custGeom>
            <a:solidFill>
              <a:srgbClr val="6D6E71"/>
            </a:solidFill>
            <a:ln w="7792" cap="flat">
              <a:noFill/>
              <a:prstDash val="solid"/>
              <a:miter/>
            </a:ln>
          </p:spPr>
          <p:txBody>
            <a:bodyPr rtlCol="0" anchor="ctr"/>
            <a:lstStyle/>
            <a:p>
              <a:endParaRPr lang="en-US"/>
            </a:p>
          </p:txBody>
        </p:sp>
        <p:sp>
          <p:nvSpPr>
            <p:cNvPr id="414" name="Freeform: Shape 413">
              <a:extLst>
                <a:ext uri="{FF2B5EF4-FFF2-40B4-BE49-F238E27FC236}">
                  <a16:creationId xmlns:a16="http://schemas.microsoft.com/office/drawing/2014/main" id="{686B1971-2DAA-4E02-A84F-6D1C9480BD0C}"/>
                </a:ext>
              </a:extLst>
            </p:cNvPr>
            <p:cNvSpPr/>
            <p:nvPr/>
          </p:nvSpPr>
          <p:spPr>
            <a:xfrm>
              <a:off x="14142837" y="5275135"/>
              <a:ext cx="36440" cy="36191"/>
            </a:xfrm>
            <a:custGeom>
              <a:avLst/>
              <a:gdLst>
                <a:gd name="connsiteX0" fmla="*/ 31571 w 36440"/>
                <a:gd name="connsiteY0" fmla="*/ 20037 h 36191"/>
                <a:gd name="connsiteX1" fmla="*/ 23778 w 36440"/>
                <a:gd name="connsiteY1" fmla="*/ 32506 h 36191"/>
                <a:gd name="connsiteX2" fmla="*/ 10372 w 36440"/>
                <a:gd name="connsiteY2" fmla="*/ 36013 h 36191"/>
                <a:gd name="connsiteX3" fmla="*/ -1394 w 36440"/>
                <a:gd name="connsiteY3" fmla="*/ 28220 h 36191"/>
                <a:gd name="connsiteX4" fmla="*/ -4511 w 36440"/>
                <a:gd name="connsiteY4" fmla="*/ 14582 h 36191"/>
                <a:gd name="connsiteX5" fmla="*/ 2814 w 36440"/>
                <a:gd name="connsiteY5" fmla="*/ 3516 h 36191"/>
                <a:gd name="connsiteX6" fmla="*/ 15284 w 36440"/>
                <a:gd name="connsiteY6" fmla="*/ 87 h 36191"/>
                <a:gd name="connsiteX7" fmla="*/ 26194 w 36440"/>
                <a:gd name="connsiteY7" fmla="*/ 6945 h 36191"/>
                <a:gd name="connsiteX8" fmla="*/ 29154 w 36440"/>
                <a:gd name="connsiteY8" fmla="*/ 11153 h 36191"/>
                <a:gd name="connsiteX9" fmla="*/ 8423 w 36440"/>
                <a:gd name="connsiteY9" fmla="*/ 25648 h 36191"/>
                <a:gd name="connsiteX10" fmla="*/ 13568 w 36440"/>
                <a:gd name="connsiteY10" fmla="*/ 27752 h 36191"/>
                <a:gd name="connsiteX11" fmla="*/ 19181 w 36440"/>
                <a:gd name="connsiteY11" fmla="*/ 25960 h 36191"/>
                <a:gd name="connsiteX12" fmla="*/ 24090 w 36440"/>
                <a:gd name="connsiteY12" fmla="*/ 18167 h 36191"/>
                <a:gd name="connsiteX13" fmla="*/ 12164 w 36440"/>
                <a:gd name="connsiteY13" fmla="*/ 8503 h 36191"/>
                <a:gd name="connsiteX14" fmla="*/ 7255 w 36440"/>
                <a:gd name="connsiteY14" fmla="*/ 9984 h 36191"/>
                <a:gd name="connsiteX15" fmla="*/ 3983 w 36440"/>
                <a:gd name="connsiteY15" fmla="*/ 14426 h 36191"/>
                <a:gd name="connsiteX16" fmla="*/ 4371 w 36440"/>
                <a:gd name="connsiteY16" fmla="*/ 19804 h 36191"/>
                <a:gd name="connsiteX17" fmla="*/ 16841 w 36440"/>
                <a:gd name="connsiteY17" fmla="*/ 11153 h 36191"/>
                <a:gd name="connsiteX18" fmla="*/ 12164 w 36440"/>
                <a:gd name="connsiteY18" fmla="*/ 8503 h 36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440" h="36191">
                  <a:moveTo>
                    <a:pt x="31571" y="20037"/>
                  </a:moveTo>
                  <a:cubicBezTo>
                    <a:pt x="30715" y="25064"/>
                    <a:pt x="27906" y="29545"/>
                    <a:pt x="23778" y="32506"/>
                  </a:cubicBezTo>
                  <a:cubicBezTo>
                    <a:pt x="19957" y="35421"/>
                    <a:pt x="15128" y="36691"/>
                    <a:pt x="10372" y="36013"/>
                  </a:cubicBezTo>
                  <a:cubicBezTo>
                    <a:pt x="5543" y="35241"/>
                    <a:pt x="1178" y="32405"/>
                    <a:pt x="-1394" y="28220"/>
                  </a:cubicBezTo>
                  <a:cubicBezTo>
                    <a:pt x="-4355" y="24347"/>
                    <a:pt x="-5527" y="19367"/>
                    <a:pt x="-4511" y="14582"/>
                  </a:cubicBezTo>
                  <a:cubicBezTo>
                    <a:pt x="-3578" y="10077"/>
                    <a:pt x="-1006" y="6103"/>
                    <a:pt x="2814" y="3516"/>
                  </a:cubicBezTo>
                  <a:cubicBezTo>
                    <a:pt x="6399" y="874"/>
                    <a:pt x="10840" y="-350"/>
                    <a:pt x="15284" y="87"/>
                  </a:cubicBezTo>
                  <a:cubicBezTo>
                    <a:pt x="19801" y="609"/>
                    <a:pt x="23778" y="3126"/>
                    <a:pt x="26194" y="6945"/>
                  </a:cubicBezTo>
                  <a:lnTo>
                    <a:pt x="29154" y="11153"/>
                  </a:lnTo>
                  <a:lnTo>
                    <a:pt x="8423" y="25648"/>
                  </a:lnTo>
                  <a:cubicBezTo>
                    <a:pt x="9827" y="26957"/>
                    <a:pt x="11620" y="27706"/>
                    <a:pt x="13568" y="27752"/>
                  </a:cubicBezTo>
                  <a:cubicBezTo>
                    <a:pt x="15596" y="27784"/>
                    <a:pt x="17545" y="27152"/>
                    <a:pt x="19181" y="25960"/>
                  </a:cubicBezTo>
                  <a:cubicBezTo>
                    <a:pt x="21905" y="24214"/>
                    <a:pt x="23698" y="21362"/>
                    <a:pt x="24090" y="18167"/>
                  </a:cubicBezTo>
                  <a:close/>
                  <a:moveTo>
                    <a:pt x="12164" y="8503"/>
                  </a:moveTo>
                  <a:cubicBezTo>
                    <a:pt x="10372" y="8425"/>
                    <a:pt x="8659" y="8948"/>
                    <a:pt x="7255" y="9984"/>
                  </a:cubicBezTo>
                  <a:cubicBezTo>
                    <a:pt x="5699" y="11067"/>
                    <a:pt x="4527" y="12626"/>
                    <a:pt x="3983" y="14426"/>
                  </a:cubicBezTo>
                  <a:cubicBezTo>
                    <a:pt x="3282" y="16187"/>
                    <a:pt x="3438" y="18167"/>
                    <a:pt x="4371" y="19804"/>
                  </a:cubicBezTo>
                  <a:lnTo>
                    <a:pt x="16841" y="11153"/>
                  </a:lnTo>
                  <a:cubicBezTo>
                    <a:pt x="15748" y="9664"/>
                    <a:pt x="14036" y="8706"/>
                    <a:pt x="12164" y="8503"/>
                  </a:cubicBezTo>
                  <a:close/>
                </a:path>
              </a:pathLst>
            </a:custGeom>
            <a:solidFill>
              <a:srgbClr val="6D6E71"/>
            </a:solidFill>
            <a:ln w="7792" cap="flat">
              <a:noFill/>
              <a:prstDash val="solid"/>
              <a:miter/>
            </a:ln>
          </p:spPr>
          <p:txBody>
            <a:bodyPr rtlCol="0" anchor="ctr"/>
            <a:lstStyle/>
            <a:p>
              <a:endParaRPr lang="en-US"/>
            </a:p>
          </p:txBody>
        </p:sp>
        <p:sp>
          <p:nvSpPr>
            <p:cNvPr id="415" name="Freeform: Shape 414">
              <a:extLst>
                <a:ext uri="{FF2B5EF4-FFF2-40B4-BE49-F238E27FC236}">
                  <a16:creationId xmlns:a16="http://schemas.microsoft.com/office/drawing/2014/main" id="{2EDB9194-10F2-48BA-B79D-9DD6C57360DD}"/>
                </a:ext>
              </a:extLst>
            </p:cNvPr>
            <p:cNvSpPr/>
            <p:nvPr/>
          </p:nvSpPr>
          <p:spPr>
            <a:xfrm>
              <a:off x="14175357" y="5251828"/>
              <a:ext cx="36574" cy="36638"/>
            </a:xfrm>
            <a:custGeom>
              <a:avLst/>
              <a:gdLst>
                <a:gd name="connsiteX0" fmla="*/ 19003 w 36574"/>
                <a:gd name="connsiteY0" fmla="*/ 25887 h 36638"/>
                <a:gd name="connsiteX1" fmla="*/ 23367 w 36574"/>
                <a:gd name="connsiteY1" fmla="*/ 16925 h 36638"/>
                <a:gd name="connsiteX2" fmla="*/ 31705 w 36574"/>
                <a:gd name="connsiteY2" fmla="*/ 18951 h 36638"/>
                <a:gd name="connsiteX3" fmla="*/ 23911 w 36574"/>
                <a:gd name="connsiteY3" fmla="*/ 32979 h 36638"/>
                <a:gd name="connsiteX4" fmla="*/ 10273 w 36574"/>
                <a:gd name="connsiteY4" fmla="*/ 36486 h 36638"/>
                <a:gd name="connsiteX5" fmla="*/ -1493 w 36574"/>
                <a:gd name="connsiteY5" fmla="*/ 28692 h 36638"/>
                <a:gd name="connsiteX6" fmla="*/ -4457 w 36574"/>
                <a:gd name="connsiteY6" fmla="*/ 14976 h 36638"/>
                <a:gd name="connsiteX7" fmla="*/ 3336 w 36574"/>
                <a:gd name="connsiteY7" fmla="*/ 3443 h 36638"/>
                <a:gd name="connsiteX8" fmla="*/ 10429 w 36574"/>
                <a:gd name="connsiteY8" fmla="*/ 403 h 36638"/>
                <a:gd name="connsiteX9" fmla="*/ 18223 w 36574"/>
                <a:gd name="connsiteY9" fmla="*/ 403 h 36638"/>
                <a:gd name="connsiteX10" fmla="*/ 18223 w 36574"/>
                <a:gd name="connsiteY10" fmla="*/ 8664 h 36638"/>
                <a:gd name="connsiteX11" fmla="*/ 13078 w 36574"/>
                <a:gd name="connsiteY11" fmla="*/ 8664 h 36638"/>
                <a:gd name="connsiteX12" fmla="*/ 8557 w 36574"/>
                <a:gd name="connsiteY12" fmla="*/ 10535 h 36638"/>
                <a:gd name="connsiteX13" fmla="*/ 4584 w 36574"/>
                <a:gd name="connsiteY13" fmla="*/ 16302 h 36638"/>
                <a:gd name="connsiteX14" fmla="*/ 6301 w 36574"/>
                <a:gd name="connsiteY14" fmla="*/ 23471 h 36638"/>
                <a:gd name="connsiteX15" fmla="*/ 12454 w 36574"/>
                <a:gd name="connsiteY15" fmla="*/ 27601 h 36638"/>
                <a:gd name="connsiteX16" fmla="*/ 19003 w 36574"/>
                <a:gd name="connsiteY16" fmla="*/ 25887 h 36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4" h="36638">
                  <a:moveTo>
                    <a:pt x="19003" y="25887"/>
                  </a:moveTo>
                  <a:cubicBezTo>
                    <a:pt x="21807" y="23744"/>
                    <a:pt x="23367" y="20432"/>
                    <a:pt x="23367" y="16925"/>
                  </a:cubicBezTo>
                  <a:lnTo>
                    <a:pt x="31705" y="18951"/>
                  </a:lnTo>
                  <a:cubicBezTo>
                    <a:pt x="31160" y="24515"/>
                    <a:pt x="28352" y="29604"/>
                    <a:pt x="23911" y="32979"/>
                  </a:cubicBezTo>
                  <a:cubicBezTo>
                    <a:pt x="20015" y="35847"/>
                    <a:pt x="15106" y="37102"/>
                    <a:pt x="10273" y="36486"/>
                  </a:cubicBezTo>
                  <a:cubicBezTo>
                    <a:pt x="5365" y="35776"/>
                    <a:pt x="1076" y="32916"/>
                    <a:pt x="-1493" y="28692"/>
                  </a:cubicBezTo>
                  <a:cubicBezTo>
                    <a:pt x="-4457" y="24780"/>
                    <a:pt x="-5545" y="19761"/>
                    <a:pt x="-4457" y="14976"/>
                  </a:cubicBezTo>
                  <a:cubicBezTo>
                    <a:pt x="-3521" y="10246"/>
                    <a:pt x="-716" y="6100"/>
                    <a:pt x="3336" y="3443"/>
                  </a:cubicBezTo>
                  <a:cubicBezTo>
                    <a:pt x="5521" y="1985"/>
                    <a:pt x="7857" y="949"/>
                    <a:pt x="10429" y="403"/>
                  </a:cubicBezTo>
                  <a:cubicBezTo>
                    <a:pt x="13002" y="-134"/>
                    <a:pt x="15650" y="-134"/>
                    <a:pt x="18223" y="403"/>
                  </a:cubicBezTo>
                  <a:lnTo>
                    <a:pt x="18223" y="8664"/>
                  </a:lnTo>
                  <a:cubicBezTo>
                    <a:pt x="16506" y="8274"/>
                    <a:pt x="14794" y="8274"/>
                    <a:pt x="13078" y="8664"/>
                  </a:cubicBezTo>
                  <a:cubicBezTo>
                    <a:pt x="11442" y="8929"/>
                    <a:pt x="9885" y="9568"/>
                    <a:pt x="8557" y="10535"/>
                  </a:cubicBezTo>
                  <a:cubicBezTo>
                    <a:pt x="6533" y="11851"/>
                    <a:pt x="5053" y="13925"/>
                    <a:pt x="4584" y="16302"/>
                  </a:cubicBezTo>
                  <a:cubicBezTo>
                    <a:pt x="4040" y="18826"/>
                    <a:pt x="4661" y="21461"/>
                    <a:pt x="6301" y="23471"/>
                  </a:cubicBezTo>
                  <a:cubicBezTo>
                    <a:pt x="7625" y="25669"/>
                    <a:pt x="9885" y="27181"/>
                    <a:pt x="12454" y="27601"/>
                  </a:cubicBezTo>
                  <a:cubicBezTo>
                    <a:pt x="14794" y="27820"/>
                    <a:pt x="17054" y="27220"/>
                    <a:pt x="19003" y="25887"/>
                  </a:cubicBezTo>
                  <a:close/>
                </a:path>
              </a:pathLst>
            </a:custGeom>
            <a:solidFill>
              <a:srgbClr val="6D6E71"/>
            </a:solidFill>
            <a:ln w="7792" cap="flat">
              <a:noFill/>
              <a:prstDash val="solid"/>
              <a:miter/>
            </a:ln>
          </p:spPr>
          <p:txBody>
            <a:bodyPr rtlCol="0" anchor="ctr"/>
            <a:lstStyle/>
            <a:p>
              <a:endParaRPr lang="en-US"/>
            </a:p>
          </p:txBody>
        </p:sp>
        <p:sp>
          <p:nvSpPr>
            <p:cNvPr id="416" name="Freeform: Shape 415">
              <a:extLst>
                <a:ext uri="{FF2B5EF4-FFF2-40B4-BE49-F238E27FC236}">
                  <a16:creationId xmlns:a16="http://schemas.microsoft.com/office/drawing/2014/main" id="{0D0D1CC5-1DAB-4CBB-9811-65C8610C3972}"/>
                </a:ext>
              </a:extLst>
            </p:cNvPr>
            <p:cNvSpPr/>
            <p:nvPr/>
          </p:nvSpPr>
          <p:spPr>
            <a:xfrm>
              <a:off x="14194445" y="5228386"/>
              <a:ext cx="34396" cy="43796"/>
            </a:xfrm>
            <a:custGeom>
              <a:avLst/>
              <a:gdLst>
                <a:gd name="connsiteX0" fmla="*/ -166 w 34396"/>
                <a:gd name="connsiteY0" fmla="*/ 11299 h 43796"/>
                <a:gd name="connsiteX1" fmla="*/ -3827 w 34396"/>
                <a:gd name="connsiteY1" fmla="*/ 8961 h 43796"/>
                <a:gd name="connsiteX2" fmla="*/ -4763 w 34396"/>
                <a:gd name="connsiteY2" fmla="*/ 4753 h 43796"/>
                <a:gd name="connsiteX3" fmla="*/ -2426 w 34396"/>
                <a:gd name="connsiteY3" fmla="*/ 1090 h 43796"/>
                <a:gd name="connsiteX4" fmla="*/ 1862 w 34396"/>
                <a:gd name="connsiteY4" fmla="*/ 76 h 43796"/>
                <a:gd name="connsiteX5" fmla="*/ 5523 w 34396"/>
                <a:gd name="connsiteY5" fmla="*/ 2414 h 43796"/>
                <a:gd name="connsiteX6" fmla="*/ 6459 w 34396"/>
                <a:gd name="connsiteY6" fmla="*/ 6701 h 43796"/>
                <a:gd name="connsiteX7" fmla="*/ 4123 w 34396"/>
                <a:gd name="connsiteY7" fmla="*/ 10363 h 43796"/>
                <a:gd name="connsiteX8" fmla="*/ -166 w 34396"/>
                <a:gd name="connsiteY8" fmla="*/ 11299 h 43796"/>
                <a:gd name="connsiteX9" fmla="*/ 29526 w 34396"/>
                <a:gd name="connsiteY9" fmla="*/ 38263 h 43796"/>
                <a:gd name="connsiteX10" fmla="*/ 21733 w 34396"/>
                <a:gd name="connsiteY10" fmla="*/ 43796 h 43796"/>
                <a:gd name="connsiteX11" fmla="*/ 1862 w 34396"/>
                <a:gd name="connsiteY11" fmla="*/ 15429 h 43796"/>
                <a:gd name="connsiteX12" fmla="*/ 9655 w 34396"/>
                <a:gd name="connsiteY12" fmla="*/ 9818 h 43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396" h="43796">
                  <a:moveTo>
                    <a:pt x="-166" y="11299"/>
                  </a:moveTo>
                  <a:cubicBezTo>
                    <a:pt x="-1646" y="11073"/>
                    <a:pt x="-2971" y="10223"/>
                    <a:pt x="-3827" y="8961"/>
                  </a:cubicBezTo>
                  <a:cubicBezTo>
                    <a:pt x="-4687" y="7745"/>
                    <a:pt x="-5075" y="6225"/>
                    <a:pt x="-4763" y="4753"/>
                  </a:cubicBezTo>
                  <a:cubicBezTo>
                    <a:pt x="-4531" y="3256"/>
                    <a:pt x="-3671" y="1931"/>
                    <a:pt x="-2426" y="1090"/>
                  </a:cubicBezTo>
                  <a:cubicBezTo>
                    <a:pt x="-1178" y="193"/>
                    <a:pt x="382" y="-173"/>
                    <a:pt x="1862" y="76"/>
                  </a:cubicBezTo>
                  <a:cubicBezTo>
                    <a:pt x="3342" y="373"/>
                    <a:pt x="4667" y="1207"/>
                    <a:pt x="5523" y="2414"/>
                  </a:cubicBezTo>
                  <a:cubicBezTo>
                    <a:pt x="6383" y="3669"/>
                    <a:pt x="6695" y="5204"/>
                    <a:pt x="6459" y="6701"/>
                  </a:cubicBezTo>
                  <a:cubicBezTo>
                    <a:pt x="6227" y="8181"/>
                    <a:pt x="5367" y="9498"/>
                    <a:pt x="4123" y="10363"/>
                  </a:cubicBezTo>
                  <a:cubicBezTo>
                    <a:pt x="2874" y="11283"/>
                    <a:pt x="1314" y="11618"/>
                    <a:pt x="-166" y="11299"/>
                  </a:cubicBezTo>
                  <a:close/>
                  <a:moveTo>
                    <a:pt x="29526" y="38263"/>
                  </a:moveTo>
                  <a:lnTo>
                    <a:pt x="21733" y="43796"/>
                  </a:lnTo>
                  <a:lnTo>
                    <a:pt x="1862" y="15429"/>
                  </a:lnTo>
                  <a:lnTo>
                    <a:pt x="9655" y="9818"/>
                  </a:lnTo>
                  <a:close/>
                </a:path>
              </a:pathLst>
            </a:custGeom>
            <a:solidFill>
              <a:srgbClr val="6D6E71"/>
            </a:solidFill>
            <a:ln w="7792" cap="flat">
              <a:noFill/>
              <a:prstDash val="solid"/>
              <a:miter/>
            </a:ln>
          </p:spPr>
          <p:txBody>
            <a:bodyPr rtlCol="0" anchor="ctr"/>
            <a:lstStyle/>
            <a:p>
              <a:endParaRPr lang="en-US"/>
            </a:p>
          </p:txBody>
        </p:sp>
        <p:sp>
          <p:nvSpPr>
            <p:cNvPr id="417" name="Freeform: Shape 416">
              <a:extLst>
                <a:ext uri="{FF2B5EF4-FFF2-40B4-BE49-F238E27FC236}">
                  <a16:creationId xmlns:a16="http://schemas.microsoft.com/office/drawing/2014/main" id="{DB289B74-AB53-4870-B812-DD133E35ED47}"/>
                </a:ext>
              </a:extLst>
            </p:cNvPr>
            <p:cNvSpPr/>
            <p:nvPr/>
          </p:nvSpPr>
          <p:spPr>
            <a:xfrm>
              <a:off x="14219100" y="5220657"/>
              <a:ext cx="41694" cy="37542"/>
            </a:xfrm>
            <a:custGeom>
              <a:avLst/>
              <a:gdLst>
                <a:gd name="connsiteX0" fmla="*/ 36825 w 41694"/>
                <a:gd name="connsiteY0" fmla="*/ 23859 h 37542"/>
                <a:gd name="connsiteX1" fmla="*/ 29031 w 41694"/>
                <a:gd name="connsiteY1" fmla="*/ 29081 h 37542"/>
                <a:gd name="connsiteX2" fmla="*/ 26615 w 41694"/>
                <a:gd name="connsiteY2" fmla="*/ 25652 h 37542"/>
                <a:gd name="connsiteX3" fmla="*/ 21782 w 41694"/>
                <a:gd name="connsiteY3" fmla="*/ 34770 h 37542"/>
                <a:gd name="connsiteX4" fmla="*/ 12353 w 41694"/>
                <a:gd name="connsiteY4" fmla="*/ 37497 h 37542"/>
                <a:gd name="connsiteX5" fmla="*/ 4560 w 41694"/>
                <a:gd name="connsiteY5" fmla="*/ 32666 h 37542"/>
                <a:gd name="connsiteX6" fmla="*/ 3159 w 41694"/>
                <a:gd name="connsiteY6" fmla="*/ 23937 h 37542"/>
                <a:gd name="connsiteX7" fmla="*/ 10328 w 41694"/>
                <a:gd name="connsiteY7" fmla="*/ 15677 h 37542"/>
                <a:gd name="connsiteX8" fmla="*/ 16249 w 41694"/>
                <a:gd name="connsiteY8" fmla="*/ 11546 h 37542"/>
                <a:gd name="connsiteX9" fmla="*/ 16249 w 41694"/>
                <a:gd name="connsiteY9" fmla="*/ 11546 h 37542"/>
                <a:gd name="connsiteX10" fmla="*/ 9472 w 41694"/>
                <a:gd name="connsiteY10" fmla="*/ 9637 h 37542"/>
                <a:gd name="connsiteX11" fmla="*/ 8456 w 41694"/>
                <a:gd name="connsiteY11" fmla="*/ 10377 h 37542"/>
                <a:gd name="connsiteX12" fmla="*/ 4716 w 41694"/>
                <a:gd name="connsiteY12" fmla="*/ 14196 h 37542"/>
                <a:gd name="connsiteX13" fmla="*/ 2223 w 41694"/>
                <a:gd name="connsiteY13" fmla="*/ 18950 h 37542"/>
                <a:gd name="connsiteX14" fmla="*/ -4870 w 41694"/>
                <a:gd name="connsiteY14" fmla="*/ 16300 h 37542"/>
                <a:gd name="connsiteX15" fmla="*/ 5028 w 41694"/>
                <a:gd name="connsiteY15" fmla="*/ 3363 h 37542"/>
                <a:gd name="connsiteX16" fmla="*/ 15317 w 41694"/>
                <a:gd name="connsiteY16" fmla="*/ 12 h 37542"/>
                <a:gd name="connsiteX17" fmla="*/ 24279 w 41694"/>
                <a:gd name="connsiteY17" fmla="*/ 5857 h 37542"/>
                <a:gd name="connsiteX18" fmla="*/ 21238 w 41694"/>
                <a:gd name="connsiteY18" fmla="*/ 18560 h 37542"/>
                <a:gd name="connsiteX19" fmla="*/ 20302 w 41694"/>
                <a:gd name="connsiteY19" fmla="*/ 17235 h 37542"/>
                <a:gd name="connsiteX20" fmla="*/ 15317 w 41694"/>
                <a:gd name="connsiteY20" fmla="*/ 20742 h 37542"/>
                <a:gd name="connsiteX21" fmla="*/ 12665 w 41694"/>
                <a:gd name="connsiteY21" fmla="*/ 26977 h 37542"/>
                <a:gd name="connsiteX22" fmla="*/ 15393 w 41694"/>
                <a:gd name="connsiteY22" fmla="*/ 28536 h 37542"/>
                <a:gd name="connsiteX23" fmla="*/ 19290 w 41694"/>
                <a:gd name="connsiteY23" fmla="*/ 27055 h 37542"/>
                <a:gd name="connsiteX24" fmla="*/ 22094 w 41694"/>
                <a:gd name="connsiteY24" fmla="*/ 23158 h 37542"/>
                <a:gd name="connsiteX25" fmla="*/ 21238 w 41694"/>
                <a:gd name="connsiteY25" fmla="*/ 18560 h 3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694" h="37542">
                  <a:moveTo>
                    <a:pt x="36825" y="23859"/>
                  </a:moveTo>
                  <a:lnTo>
                    <a:pt x="29031" y="29081"/>
                  </a:lnTo>
                  <a:lnTo>
                    <a:pt x="26615" y="25652"/>
                  </a:lnTo>
                  <a:cubicBezTo>
                    <a:pt x="26615" y="29299"/>
                    <a:pt x="24747" y="32697"/>
                    <a:pt x="21782" y="34770"/>
                  </a:cubicBezTo>
                  <a:cubicBezTo>
                    <a:pt x="19058" y="36796"/>
                    <a:pt x="15705" y="37770"/>
                    <a:pt x="12353" y="37497"/>
                  </a:cubicBezTo>
                  <a:cubicBezTo>
                    <a:pt x="9160" y="37139"/>
                    <a:pt x="6276" y="35362"/>
                    <a:pt x="4560" y="32666"/>
                  </a:cubicBezTo>
                  <a:cubicBezTo>
                    <a:pt x="2611" y="30195"/>
                    <a:pt x="2067" y="26891"/>
                    <a:pt x="3159" y="23937"/>
                  </a:cubicBezTo>
                  <a:cubicBezTo>
                    <a:pt x="4640" y="20516"/>
                    <a:pt x="7132" y="17641"/>
                    <a:pt x="10328" y="15677"/>
                  </a:cubicBezTo>
                  <a:lnTo>
                    <a:pt x="16249" y="11546"/>
                  </a:lnTo>
                  <a:lnTo>
                    <a:pt x="16249" y="11546"/>
                  </a:lnTo>
                  <a:cubicBezTo>
                    <a:pt x="14925" y="9146"/>
                    <a:pt x="11885" y="8289"/>
                    <a:pt x="9472" y="9637"/>
                  </a:cubicBezTo>
                  <a:cubicBezTo>
                    <a:pt x="9080" y="9839"/>
                    <a:pt x="8768" y="10089"/>
                    <a:pt x="8456" y="10377"/>
                  </a:cubicBezTo>
                  <a:cubicBezTo>
                    <a:pt x="6976" y="11406"/>
                    <a:pt x="5728" y="12700"/>
                    <a:pt x="4716" y="14196"/>
                  </a:cubicBezTo>
                  <a:cubicBezTo>
                    <a:pt x="3627" y="15645"/>
                    <a:pt x="2767" y="17243"/>
                    <a:pt x="2223" y="18950"/>
                  </a:cubicBezTo>
                  <a:lnTo>
                    <a:pt x="-4870" y="16300"/>
                  </a:lnTo>
                  <a:cubicBezTo>
                    <a:pt x="-3077" y="11024"/>
                    <a:pt x="431" y="6488"/>
                    <a:pt x="5028" y="3363"/>
                  </a:cubicBezTo>
                  <a:cubicBezTo>
                    <a:pt x="7912" y="1057"/>
                    <a:pt x="11573" y="-136"/>
                    <a:pt x="15317" y="12"/>
                  </a:cubicBezTo>
                  <a:cubicBezTo>
                    <a:pt x="19058" y="433"/>
                    <a:pt x="22406" y="2600"/>
                    <a:pt x="24279" y="5857"/>
                  </a:cubicBezTo>
                  <a:close/>
                  <a:moveTo>
                    <a:pt x="21238" y="18560"/>
                  </a:moveTo>
                  <a:lnTo>
                    <a:pt x="20302" y="17235"/>
                  </a:lnTo>
                  <a:lnTo>
                    <a:pt x="15317" y="20742"/>
                  </a:lnTo>
                  <a:cubicBezTo>
                    <a:pt x="12121" y="22924"/>
                    <a:pt x="11265" y="25029"/>
                    <a:pt x="12665" y="26977"/>
                  </a:cubicBezTo>
                  <a:cubicBezTo>
                    <a:pt x="13289" y="27928"/>
                    <a:pt x="14301" y="28512"/>
                    <a:pt x="15393" y="28536"/>
                  </a:cubicBezTo>
                  <a:cubicBezTo>
                    <a:pt x="16797" y="28450"/>
                    <a:pt x="18198" y="27935"/>
                    <a:pt x="19290" y="27055"/>
                  </a:cubicBezTo>
                  <a:cubicBezTo>
                    <a:pt x="20694" y="26143"/>
                    <a:pt x="21706" y="24756"/>
                    <a:pt x="22094" y="23158"/>
                  </a:cubicBezTo>
                  <a:cubicBezTo>
                    <a:pt x="22562" y="21576"/>
                    <a:pt x="22250" y="19870"/>
                    <a:pt x="21238" y="18560"/>
                  </a:cubicBezTo>
                  <a:close/>
                </a:path>
              </a:pathLst>
            </a:custGeom>
            <a:solidFill>
              <a:srgbClr val="6D6E71"/>
            </a:solidFill>
            <a:ln w="7792" cap="flat">
              <a:noFill/>
              <a:prstDash val="solid"/>
              <a:miter/>
            </a:ln>
          </p:spPr>
          <p:txBody>
            <a:bodyPr rtlCol="0" anchor="ctr"/>
            <a:lstStyle/>
            <a:p>
              <a:endParaRPr lang="en-US"/>
            </a:p>
          </p:txBody>
        </p:sp>
        <p:sp>
          <p:nvSpPr>
            <p:cNvPr id="418" name="Freeform: Shape 417">
              <a:extLst>
                <a:ext uri="{FF2B5EF4-FFF2-40B4-BE49-F238E27FC236}">
                  <a16:creationId xmlns:a16="http://schemas.microsoft.com/office/drawing/2014/main" id="{D2FB7B88-40BF-4652-9B30-EBFFADEAA7DD}"/>
                </a:ext>
              </a:extLst>
            </p:cNvPr>
            <p:cNvSpPr/>
            <p:nvPr/>
          </p:nvSpPr>
          <p:spPr>
            <a:xfrm>
              <a:off x="14240375" y="5194952"/>
              <a:ext cx="35225" cy="44499"/>
            </a:xfrm>
            <a:custGeom>
              <a:avLst/>
              <a:gdLst>
                <a:gd name="connsiteX0" fmla="*/ 30356 w 35225"/>
                <a:gd name="connsiteY0" fmla="*/ 38966 h 44499"/>
                <a:gd name="connsiteX1" fmla="*/ 22562 w 35225"/>
                <a:gd name="connsiteY1" fmla="*/ 44499 h 44499"/>
                <a:gd name="connsiteX2" fmla="*/ -4870 w 35225"/>
                <a:gd name="connsiteY2" fmla="*/ 5533 h 44499"/>
                <a:gd name="connsiteX3" fmla="*/ 2923 w 35225"/>
                <a:gd name="connsiteY3" fmla="*/ 0 h 44499"/>
              </a:gdLst>
              <a:ahLst/>
              <a:cxnLst>
                <a:cxn ang="0">
                  <a:pos x="connsiteX0" y="connsiteY0"/>
                </a:cxn>
                <a:cxn ang="0">
                  <a:pos x="connsiteX1" y="connsiteY1"/>
                </a:cxn>
                <a:cxn ang="0">
                  <a:pos x="connsiteX2" y="connsiteY2"/>
                </a:cxn>
                <a:cxn ang="0">
                  <a:pos x="connsiteX3" y="connsiteY3"/>
                </a:cxn>
              </a:cxnLst>
              <a:rect l="l" t="t" r="r" b="b"/>
              <a:pathLst>
                <a:path w="35225" h="44499">
                  <a:moveTo>
                    <a:pt x="30356" y="38966"/>
                  </a:moveTo>
                  <a:lnTo>
                    <a:pt x="22562" y="44499"/>
                  </a:lnTo>
                  <a:lnTo>
                    <a:pt x="-4870" y="5533"/>
                  </a:lnTo>
                  <a:lnTo>
                    <a:pt x="2923" y="0"/>
                  </a:lnTo>
                  <a:close/>
                </a:path>
              </a:pathLst>
            </a:custGeom>
            <a:solidFill>
              <a:srgbClr val="6D6E71"/>
            </a:solidFill>
            <a:ln w="7792" cap="flat">
              <a:noFill/>
              <a:prstDash val="solid"/>
              <a:miter/>
            </a:ln>
          </p:spPr>
          <p:txBody>
            <a:bodyPr rtlCol="0" anchor="ctr"/>
            <a:lstStyle/>
            <a:p>
              <a:endParaRPr lang="en-US"/>
            </a:p>
          </p:txBody>
        </p:sp>
        <p:sp>
          <p:nvSpPr>
            <p:cNvPr id="419" name="Freeform: Shape 418">
              <a:extLst>
                <a:ext uri="{FF2B5EF4-FFF2-40B4-BE49-F238E27FC236}">
                  <a16:creationId xmlns:a16="http://schemas.microsoft.com/office/drawing/2014/main" id="{9719CEE6-E6CE-4A6C-821E-C1E4017567FC}"/>
                </a:ext>
              </a:extLst>
            </p:cNvPr>
            <p:cNvSpPr/>
            <p:nvPr/>
          </p:nvSpPr>
          <p:spPr>
            <a:xfrm>
              <a:off x="14260794" y="5183652"/>
              <a:ext cx="41302" cy="38396"/>
            </a:xfrm>
            <a:custGeom>
              <a:avLst/>
              <a:gdLst>
                <a:gd name="connsiteX0" fmla="*/ 13053 w 41302"/>
                <a:gd name="connsiteY0" fmla="*/ 14262 h 38396"/>
                <a:gd name="connsiteX1" fmla="*/ 21938 w 41302"/>
                <a:gd name="connsiteY1" fmla="*/ 26965 h 38396"/>
                <a:gd name="connsiteX2" fmla="*/ 24587 w 41302"/>
                <a:gd name="connsiteY2" fmla="*/ 28913 h 38396"/>
                <a:gd name="connsiteX3" fmla="*/ 27239 w 41302"/>
                <a:gd name="connsiteY3" fmla="*/ 28445 h 38396"/>
                <a:gd name="connsiteX4" fmla="*/ 29575 w 41302"/>
                <a:gd name="connsiteY4" fmla="*/ 23847 h 38396"/>
                <a:gd name="connsiteX5" fmla="*/ 36433 w 41302"/>
                <a:gd name="connsiteY5" fmla="*/ 27276 h 38396"/>
                <a:gd name="connsiteX6" fmla="*/ 31056 w 41302"/>
                <a:gd name="connsiteY6" fmla="*/ 36082 h 38396"/>
                <a:gd name="connsiteX7" fmla="*/ 14769 w 41302"/>
                <a:gd name="connsiteY7" fmla="*/ 33737 h 38396"/>
                <a:gd name="connsiteX8" fmla="*/ 14225 w 41302"/>
                <a:gd name="connsiteY8" fmla="*/ 32887 h 38396"/>
                <a:gd name="connsiteX9" fmla="*/ 5104 w 41302"/>
                <a:gd name="connsiteY9" fmla="*/ 19795 h 38396"/>
                <a:gd name="connsiteX10" fmla="*/ 1755 w 41302"/>
                <a:gd name="connsiteY10" fmla="*/ 22133 h 38396"/>
                <a:gd name="connsiteX11" fmla="*/ -2221 w 41302"/>
                <a:gd name="connsiteY11" fmla="*/ 16444 h 38396"/>
                <a:gd name="connsiteX12" fmla="*/ 1131 w 41302"/>
                <a:gd name="connsiteY12" fmla="*/ 14106 h 38396"/>
                <a:gd name="connsiteX13" fmla="*/ -4870 w 41302"/>
                <a:gd name="connsiteY13" fmla="*/ 5611 h 38396"/>
                <a:gd name="connsiteX14" fmla="*/ 2923 w 41302"/>
                <a:gd name="connsiteY14" fmla="*/ 0 h 38396"/>
                <a:gd name="connsiteX15" fmla="*/ 8844 w 41302"/>
                <a:gd name="connsiteY15" fmla="*/ 8495 h 38396"/>
                <a:gd name="connsiteX16" fmla="*/ 15705 w 41302"/>
                <a:gd name="connsiteY16" fmla="*/ 3741 h 38396"/>
                <a:gd name="connsiteX17" fmla="*/ 19678 w 41302"/>
                <a:gd name="connsiteY17" fmla="*/ 9430 h 38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302" h="38396">
                  <a:moveTo>
                    <a:pt x="13053" y="14262"/>
                  </a:moveTo>
                  <a:lnTo>
                    <a:pt x="21938" y="26965"/>
                  </a:lnTo>
                  <a:cubicBezTo>
                    <a:pt x="22562" y="27923"/>
                    <a:pt x="23498" y="28617"/>
                    <a:pt x="24587" y="28913"/>
                  </a:cubicBezTo>
                  <a:cubicBezTo>
                    <a:pt x="25523" y="29162"/>
                    <a:pt x="26459" y="28991"/>
                    <a:pt x="27239" y="28445"/>
                  </a:cubicBezTo>
                  <a:cubicBezTo>
                    <a:pt x="28719" y="27393"/>
                    <a:pt x="29575" y="25671"/>
                    <a:pt x="29575" y="23847"/>
                  </a:cubicBezTo>
                  <a:lnTo>
                    <a:pt x="36433" y="27276"/>
                  </a:lnTo>
                  <a:cubicBezTo>
                    <a:pt x="35888" y="30806"/>
                    <a:pt x="33940" y="33963"/>
                    <a:pt x="31056" y="36082"/>
                  </a:cubicBezTo>
                  <a:cubicBezTo>
                    <a:pt x="25915" y="39924"/>
                    <a:pt x="18666" y="38873"/>
                    <a:pt x="14769" y="33737"/>
                  </a:cubicBezTo>
                  <a:cubicBezTo>
                    <a:pt x="14613" y="33464"/>
                    <a:pt x="14381" y="33183"/>
                    <a:pt x="14225" y="32887"/>
                  </a:cubicBezTo>
                  <a:lnTo>
                    <a:pt x="5104" y="19795"/>
                  </a:lnTo>
                  <a:lnTo>
                    <a:pt x="1755" y="22133"/>
                  </a:lnTo>
                  <a:lnTo>
                    <a:pt x="-2221" y="16444"/>
                  </a:lnTo>
                  <a:lnTo>
                    <a:pt x="1131" y="14106"/>
                  </a:lnTo>
                  <a:lnTo>
                    <a:pt x="-4870" y="5611"/>
                  </a:lnTo>
                  <a:lnTo>
                    <a:pt x="2923" y="0"/>
                  </a:lnTo>
                  <a:lnTo>
                    <a:pt x="8844" y="8495"/>
                  </a:lnTo>
                  <a:lnTo>
                    <a:pt x="15705" y="3741"/>
                  </a:lnTo>
                  <a:lnTo>
                    <a:pt x="19678" y="9430"/>
                  </a:lnTo>
                  <a:close/>
                </a:path>
              </a:pathLst>
            </a:custGeom>
            <a:solidFill>
              <a:srgbClr val="6D6E71"/>
            </a:solidFill>
            <a:ln w="7792" cap="flat">
              <a:noFill/>
              <a:prstDash val="solid"/>
              <a:miter/>
            </a:ln>
          </p:spPr>
          <p:txBody>
            <a:bodyPr rtlCol="0" anchor="ctr"/>
            <a:lstStyle/>
            <a:p>
              <a:endParaRPr lang="en-US"/>
            </a:p>
          </p:txBody>
        </p:sp>
        <p:sp>
          <p:nvSpPr>
            <p:cNvPr id="420" name="Freeform: Shape 419">
              <a:extLst>
                <a:ext uri="{FF2B5EF4-FFF2-40B4-BE49-F238E27FC236}">
                  <a16:creationId xmlns:a16="http://schemas.microsoft.com/office/drawing/2014/main" id="{68D68AA4-E03D-4910-8BA4-120DC0D88F48}"/>
                </a:ext>
              </a:extLst>
            </p:cNvPr>
            <p:cNvSpPr/>
            <p:nvPr/>
          </p:nvSpPr>
          <p:spPr>
            <a:xfrm>
              <a:off x="14284562" y="5163857"/>
              <a:ext cx="41311" cy="57513"/>
            </a:xfrm>
            <a:custGeom>
              <a:avLst/>
              <a:gdLst>
                <a:gd name="connsiteX0" fmla="*/ 31216 w 41311"/>
                <a:gd name="connsiteY0" fmla="*/ 55175 h 57513"/>
                <a:gd name="connsiteX1" fmla="*/ 21006 w 41311"/>
                <a:gd name="connsiteY1" fmla="*/ 57280 h 57513"/>
                <a:gd name="connsiteX2" fmla="*/ 20458 w 41311"/>
                <a:gd name="connsiteY2" fmla="*/ 48941 h 57513"/>
                <a:gd name="connsiteX3" fmla="*/ 25991 w 41311"/>
                <a:gd name="connsiteY3" fmla="*/ 48006 h 57513"/>
                <a:gd name="connsiteX4" fmla="*/ 27083 w 41311"/>
                <a:gd name="connsiteY4" fmla="*/ 45590 h 57513"/>
                <a:gd name="connsiteX5" fmla="*/ 26303 w 41311"/>
                <a:gd name="connsiteY5" fmla="*/ 42706 h 57513"/>
                <a:gd name="connsiteX6" fmla="*/ -4870 w 41311"/>
                <a:gd name="connsiteY6" fmla="*/ 21509 h 57513"/>
                <a:gd name="connsiteX7" fmla="*/ 3547 w 41311"/>
                <a:gd name="connsiteY7" fmla="*/ 15586 h 57513"/>
                <a:gd name="connsiteX8" fmla="*/ 22874 w 41311"/>
                <a:gd name="connsiteY8" fmla="*/ 28445 h 57513"/>
                <a:gd name="connsiteX9" fmla="*/ 17421 w 41311"/>
                <a:gd name="connsiteY9" fmla="*/ 5923 h 57513"/>
                <a:gd name="connsiteX10" fmla="*/ 25839 w 41311"/>
                <a:gd name="connsiteY10" fmla="*/ 0 h 57513"/>
                <a:gd name="connsiteX11" fmla="*/ 36124 w 41311"/>
                <a:gd name="connsiteY11" fmla="*/ 42706 h 57513"/>
                <a:gd name="connsiteX12" fmla="*/ 35656 w 41311"/>
                <a:gd name="connsiteY12" fmla="*/ 49721 h 57513"/>
                <a:gd name="connsiteX13" fmla="*/ 31216 w 41311"/>
                <a:gd name="connsiteY13" fmla="*/ 55175 h 57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311" h="57513">
                  <a:moveTo>
                    <a:pt x="31216" y="55175"/>
                  </a:moveTo>
                  <a:cubicBezTo>
                    <a:pt x="28251" y="57186"/>
                    <a:pt x="24591" y="57942"/>
                    <a:pt x="21006" y="57280"/>
                  </a:cubicBezTo>
                  <a:lnTo>
                    <a:pt x="20458" y="48941"/>
                  </a:lnTo>
                  <a:cubicBezTo>
                    <a:pt x="22330" y="49331"/>
                    <a:pt x="24355" y="48996"/>
                    <a:pt x="25991" y="48006"/>
                  </a:cubicBezTo>
                  <a:cubicBezTo>
                    <a:pt x="26695" y="47429"/>
                    <a:pt x="27163" y="46525"/>
                    <a:pt x="27083" y="45590"/>
                  </a:cubicBezTo>
                  <a:cubicBezTo>
                    <a:pt x="27163" y="44569"/>
                    <a:pt x="26851" y="43556"/>
                    <a:pt x="26303" y="42706"/>
                  </a:cubicBezTo>
                  <a:cubicBezTo>
                    <a:pt x="25759" y="41927"/>
                    <a:pt x="15317" y="34859"/>
                    <a:pt x="-4870" y="21509"/>
                  </a:cubicBezTo>
                  <a:lnTo>
                    <a:pt x="3547" y="15586"/>
                  </a:lnTo>
                  <a:lnTo>
                    <a:pt x="22874" y="28445"/>
                  </a:lnTo>
                  <a:lnTo>
                    <a:pt x="17421" y="5923"/>
                  </a:lnTo>
                  <a:lnTo>
                    <a:pt x="25839" y="0"/>
                  </a:lnTo>
                  <a:lnTo>
                    <a:pt x="36124" y="42706"/>
                  </a:lnTo>
                  <a:cubicBezTo>
                    <a:pt x="36669" y="45037"/>
                    <a:pt x="36512" y="47484"/>
                    <a:pt x="35656" y="49721"/>
                  </a:cubicBezTo>
                  <a:cubicBezTo>
                    <a:pt x="34800" y="51957"/>
                    <a:pt x="33240" y="53866"/>
                    <a:pt x="31216" y="55175"/>
                  </a:cubicBezTo>
                  <a:close/>
                </a:path>
              </a:pathLst>
            </a:custGeom>
            <a:solidFill>
              <a:srgbClr val="6D6E71"/>
            </a:solidFill>
            <a:ln w="7792" cap="flat">
              <a:noFill/>
              <a:prstDash val="solid"/>
              <a:miter/>
            </a:ln>
          </p:spPr>
          <p:txBody>
            <a:bodyPr rtlCol="0" anchor="ctr"/>
            <a:lstStyle/>
            <a:p>
              <a:endParaRPr lang="en-US"/>
            </a:p>
          </p:txBody>
        </p:sp>
        <p:sp>
          <p:nvSpPr>
            <p:cNvPr id="421" name="Freeform: Shape 420">
              <a:extLst>
                <a:ext uri="{FF2B5EF4-FFF2-40B4-BE49-F238E27FC236}">
                  <a16:creationId xmlns:a16="http://schemas.microsoft.com/office/drawing/2014/main" id="{AA4F847E-C056-497B-AE90-B8DF7FDDE03C}"/>
                </a:ext>
              </a:extLst>
            </p:cNvPr>
            <p:cNvSpPr/>
            <p:nvPr/>
          </p:nvSpPr>
          <p:spPr>
            <a:xfrm>
              <a:off x="14069237" y="5397808"/>
              <a:ext cx="44578" cy="49564"/>
            </a:xfrm>
            <a:custGeom>
              <a:avLst/>
              <a:gdLst>
                <a:gd name="connsiteX0" fmla="*/ 18822 w 44578"/>
                <a:gd name="connsiteY0" fmla="*/ 14028 h 49564"/>
                <a:gd name="connsiteX1" fmla="*/ 39709 w 44578"/>
                <a:gd name="connsiteY1" fmla="*/ 43798 h 49564"/>
                <a:gd name="connsiteX2" fmla="*/ 31448 w 44578"/>
                <a:gd name="connsiteY2" fmla="*/ 49565 h 49564"/>
                <a:gd name="connsiteX3" fmla="*/ 10561 w 44578"/>
                <a:gd name="connsiteY3" fmla="*/ 20185 h 49564"/>
                <a:gd name="connsiteX4" fmla="*/ 119 w 44578"/>
                <a:gd name="connsiteY4" fmla="*/ 27510 h 49564"/>
                <a:gd name="connsiteX5" fmla="*/ -4870 w 44578"/>
                <a:gd name="connsiteY5" fmla="*/ 20341 h 49564"/>
                <a:gd name="connsiteX6" fmla="*/ 24279 w 44578"/>
                <a:gd name="connsiteY6" fmla="*/ 0 h 49564"/>
                <a:gd name="connsiteX7" fmla="*/ 29263 w 44578"/>
                <a:gd name="connsiteY7" fmla="*/ 7092 h 49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78" h="49564">
                  <a:moveTo>
                    <a:pt x="18822" y="14028"/>
                  </a:moveTo>
                  <a:lnTo>
                    <a:pt x="39709" y="43798"/>
                  </a:lnTo>
                  <a:lnTo>
                    <a:pt x="31448" y="49565"/>
                  </a:lnTo>
                  <a:lnTo>
                    <a:pt x="10561" y="20185"/>
                  </a:lnTo>
                  <a:lnTo>
                    <a:pt x="119" y="27510"/>
                  </a:lnTo>
                  <a:lnTo>
                    <a:pt x="-4870" y="20341"/>
                  </a:lnTo>
                  <a:lnTo>
                    <a:pt x="24279" y="0"/>
                  </a:lnTo>
                  <a:lnTo>
                    <a:pt x="29263" y="7092"/>
                  </a:lnTo>
                  <a:close/>
                </a:path>
              </a:pathLst>
            </a:custGeom>
            <a:solidFill>
              <a:srgbClr val="6D6E71"/>
            </a:solidFill>
            <a:ln w="7792" cap="flat">
              <a:noFill/>
              <a:prstDash val="solid"/>
              <a:miter/>
            </a:ln>
          </p:spPr>
          <p:txBody>
            <a:bodyPr rtlCol="0" anchor="ctr"/>
            <a:lstStyle/>
            <a:p>
              <a:endParaRPr lang="en-US"/>
            </a:p>
          </p:txBody>
        </p:sp>
        <p:sp>
          <p:nvSpPr>
            <p:cNvPr id="422" name="Freeform: Shape 421">
              <a:extLst>
                <a:ext uri="{FF2B5EF4-FFF2-40B4-BE49-F238E27FC236}">
                  <a16:creationId xmlns:a16="http://schemas.microsoft.com/office/drawing/2014/main" id="{719F5006-0FA2-4281-993E-E9B52D50EBE9}"/>
                </a:ext>
              </a:extLst>
            </p:cNvPr>
            <p:cNvSpPr/>
            <p:nvPr/>
          </p:nvSpPr>
          <p:spPr>
            <a:xfrm>
              <a:off x="14109139" y="5390639"/>
              <a:ext cx="27664" cy="40368"/>
            </a:xfrm>
            <a:custGeom>
              <a:avLst/>
              <a:gdLst>
                <a:gd name="connsiteX0" fmla="*/ 14769 w 27664"/>
                <a:gd name="connsiteY0" fmla="*/ 8495 h 40368"/>
                <a:gd name="connsiteX1" fmla="*/ 11261 w 27664"/>
                <a:gd name="connsiteY1" fmla="*/ 14729 h 40368"/>
                <a:gd name="connsiteX2" fmla="*/ 14145 w 27664"/>
                <a:gd name="connsiteY2" fmla="*/ 22522 h 40368"/>
                <a:gd name="connsiteX3" fmla="*/ 22795 w 27664"/>
                <a:gd name="connsiteY3" fmla="*/ 34836 h 40368"/>
                <a:gd name="connsiteX4" fmla="*/ 15001 w 27664"/>
                <a:gd name="connsiteY4" fmla="*/ 40369 h 40368"/>
                <a:gd name="connsiteX5" fmla="*/ -4870 w 27664"/>
                <a:gd name="connsiteY5" fmla="*/ 12002 h 40368"/>
                <a:gd name="connsiteX6" fmla="*/ 2923 w 27664"/>
                <a:gd name="connsiteY6" fmla="*/ 6468 h 40368"/>
                <a:gd name="connsiteX7" fmla="*/ 5496 w 27664"/>
                <a:gd name="connsiteY7" fmla="*/ 10209 h 40368"/>
                <a:gd name="connsiteX8" fmla="*/ 7288 w 27664"/>
                <a:gd name="connsiteY8" fmla="*/ 4598 h 40368"/>
                <a:gd name="connsiteX9" fmla="*/ 11029 w 27664"/>
                <a:gd name="connsiteY9" fmla="*/ 0 h 40368"/>
                <a:gd name="connsiteX10" fmla="*/ 16326 w 27664"/>
                <a:gd name="connsiteY10" fmla="*/ 7793 h 40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664" h="40368">
                  <a:moveTo>
                    <a:pt x="14769" y="8495"/>
                  </a:moveTo>
                  <a:cubicBezTo>
                    <a:pt x="12665" y="9882"/>
                    <a:pt x="11341" y="12204"/>
                    <a:pt x="11261" y="14729"/>
                  </a:cubicBezTo>
                  <a:cubicBezTo>
                    <a:pt x="11417" y="17558"/>
                    <a:pt x="12429" y="20278"/>
                    <a:pt x="14145" y="22522"/>
                  </a:cubicBezTo>
                  <a:lnTo>
                    <a:pt x="22795" y="34836"/>
                  </a:lnTo>
                  <a:lnTo>
                    <a:pt x="15001" y="40369"/>
                  </a:lnTo>
                  <a:lnTo>
                    <a:pt x="-4870" y="12002"/>
                  </a:lnTo>
                  <a:lnTo>
                    <a:pt x="2923" y="6468"/>
                  </a:lnTo>
                  <a:lnTo>
                    <a:pt x="5496" y="10209"/>
                  </a:lnTo>
                  <a:cubicBezTo>
                    <a:pt x="5728" y="8245"/>
                    <a:pt x="6352" y="6336"/>
                    <a:pt x="7288" y="4598"/>
                  </a:cubicBezTo>
                  <a:cubicBezTo>
                    <a:pt x="8144" y="2782"/>
                    <a:pt x="9392" y="1200"/>
                    <a:pt x="11029" y="0"/>
                  </a:cubicBezTo>
                  <a:lnTo>
                    <a:pt x="16326" y="7793"/>
                  </a:lnTo>
                  <a:close/>
                </a:path>
              </a:pathLst>
            </a:custGeom>
            <a:solidFill>
              <a:srgbClr val="6D6E71"/>
            </a:solidFill>
            <a:ln w="7792" cap="flat">
              <a:noFill/>
              <a:prstDash val="solid"/>
              <a:miter/>
            </a:ln>
          </p:spPr>
          <p:txBody>
            <a:bodyPr rtlCol="0" anchor="ctr"/>
            <a:lstStyle/>
            <a:p>
              <a:endParaRPr lang="en-US"/>
            </a:p>
          </p:txBody>
        </p:sp>
        <p:sp>
          <p:nvSpPr>
            <p:cNvPr id="423" name="Freeform: Shape 422">
              <a:extLst>
                <a:ext uri="{FF2B5EF4-FFF2-40B4-BE49-F238E27FC236}">
                  <a16:creationId xmlns:a16="http://schemas.microsoft.com/office/drawing/2014/main" id="{3780B1EB-E91F-4937-A2B8-C6DC137DEC79}"/>
                </a:ext>
              </a:extLst>
            </p:cNvPr>
            <p:cNvSpPr/>
            <p:nvPr/>
          </p:nvSpPr>
          <p:spPr>
            <a:xfrm>
              <a:off x="14135356" y="5374433"/>
              <a:ext cx="36440" cy="36257"/>
            </a:xfrm>
            <a:custGeom>
              <a:avLst/>
              <a:gdLst>
                <a:gd name="connsiteX0" fmla="*/ 31571 w 36440"/>
                <a:gd name="connsiteY0" fmla="*/ 20180 h 36257"/>
                <a:gd name="connsiteX1" fmla="*/ 23778 w 36440"/>
                <a:gd name="connsiteY1" fmla="*/ 32572 h 36257"/>
                <a:gd name="connsiteX2" fmla="*/ 10296 w 36440"/>
                <a:gd name="connsiteY2" fmla="*/ 36078 h 36257"/>
                <a:gd name="connsiteX3" fmla="*/ -1394 w 36440"/>
                <a:gd name="connsiteY3" fmla="*/ 28285 h 36257"/>
                <a:gd name="connsiteX4" fmla="*/ -4511 w 36440"/>
                <a:gd name="connsiteY4" fmla="*/ 14647 h 36257"/>
                <a:gd name="connsiteX5" fmla="*/ 2814 w 36440"/>
                <a:gd name="connsiteY5" fmla="*/ 3503 h 36257"/>
                <a:gd name="connsiteX6" fmla="*/ 15284 w 36440"/>
                <a:gd name="connsiteY6" fmla="*/ 74 h 36257"/>
                <a:gd name="connsiteX7" fmla="*/ 26194 w 36440"/>
                <a:gd name="connsiteY7" fmla="*/ 6932 h 36257"/>
                <a:gd name="connsiteX8" fmla="*/ 29154 w 36440"/>
                <a:gd name="connsiteY8" fmla="*/ 11140 h 36257"/>
                <a:gd name="connsiteX9" fmla="*/ 8423 w 36440"/>
                <a:gd name="connsiteY9" fmla="*/ 25636 h 36257"/>
                <a:gd name="connsiteX10" fmla="*/ 13488 w 36440"/>
                <a:gd name="connsiteY10" fmla="*/ 27739 h 36257"/>
                <a:gd name="connsiteX11" fmla="*/ 19181 w 36440"/>
                <a:gd name="connsiteY11" fmla="*/ 26025 h 36257"/>
                <a:gd name="connsiteX12" fmla="*/ 24090 w 36440"/>
                <a:gd name="connsiteY12" fmla="*/ 18232 h 36257"/>
                <a:gd name="connsiteX13" fmla="*/ 12164 w 36440"/>
                <a:gd name="connsiteY13" fmla="*/ 8647 h 36257"/>
                <a:gd name="connsiteX14" fmla="*/ 7255 w 36440"/>
                <a:gd name="connsiteY14" fmla="*/ 10049 h 36257"/>
                <a:gd name="connsiteX15" fmla="*/ 3983 w 36440"/>
                <a:gd name="connsiteY15" fmla="*/ 14491 h 36257"/>
                <a:gd name="connsiteX16" fmla="*/ 4371 w 36440"/>
                <a:gd name="connsiteY16" fmla="*/ 19946 h 36257"/>
                <a:gd name="connsiteX17" fmla="*/ 16841 w 36440"/>
                <a:gd name="connsiteY17" fmla="*/ 11218 h 36257"/>
                <a:gd name="connsiteX18" fmla="*/ 12164 w 36440"/>
                <a:gd name="connsiteY18" fmla="*/ 8880 h 3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440" h="36257">
                  <a:moveTo>
                    <a:pt x="31571" y="20180"/>
                  </a:moveTo>
                  <a:cubicBezTo>
                    <a:pt x="30715" y="25191"/>
                    <a:pt x="27906" y="29649"/>
                    <a:pt x="23778" y="32572"/>
                  </a:cubicBezTo>
                  <a:cubicBezTo>
                    <a:pt x="19957" y="35494"/>
                    <a:pt x="15048" y="36757"/>
                    <a:pt x="10296" y="36078"/>
                  </a:cubicBezTo>
                  <a:cubicBezTo>
                    <a:pt x="5463" y="35268"/>
                    <a:pt x="1178" y="32431"/>
                    <a:pt x="-1394" y="28285"/>
                  </a:cubicBezTo>
                  <a:cubicBezTo>
                    <a:pt x="-4355" y="24404"/>
                    <a:pt x="-5527" y="19432"/>
                    <a:pt x="-4511" y="14647"/>
                  </a:cubicBezTo>
                  <a:cubicBezTo>
                    <a:pt x="-3578" y="10127"/>
                    <a:pt x="-1006" y="6137"/>
                    <a:pt x="2814" y="3503"/>
                  </a:cubicBezTo>
                  <a:cubicBezTo>
                    <a:pt x="6399" y="892"/>
                    <a:pt x="10840" y="-323"/>
                    <a:pt x="15284" y="74"/>
                  </a:cubicBezTo>
                  <a:cubicBezTo>
                    <a:pt x="19801" y="596"/>
                    <a:pt x="23778" y="3113"/>
                    <a:pt x="26194" y="6932"/>
                  </a:cubicBezTo>
                  <a:lnTo>
                    <a:pt x="29154" y="11140"/>
                  </a:lnTo>
                  <a:lnTo>
                    <a:pt x="8423" y="25636"/>
                  </a:lnTo>
                  <a:cubicBezTo>
                    <a:pt x="9748" y="27031"/>
                    <a:pt x="11540" y="27794"/>
                    <a:pt x="13488" y="27739"/>
                  </a:cubicBezTo>
                  <a:cubicBezTo>
                    <a:pt x="15516" y="27810"/>
                    <a:pt x="17541" y="27202"/>
                    <a:pt x="19181" y="26025"/>
                  </a:cubicBezTo>
                  <a:cubicBezTo>
                    <a:pt x="21829" y="24264"/>
                    <a:pt x="23622" y="21419"/>
                    <a:pt x="24090" y="18232"/>
                  </a:cubicBezTo>
                  <a:close/>
                  <a:moveTo>
                    <a:pt x="12164" y="8647"/>
                  </a:moveTo>
                  <a:cubicBezTo>
                    <a:pt x="10372" y="8506"/>
                    <a:pt x="8659" y="9005"/>
                    <a:pt x="7255" y="10049"/>
                  </a:cubicBezTo>
                  <a:cubicBezTo>
                    <a:pt x="5695" y="11132"/>
                    <a:pt x="4527" y="12691"/>
                    <a:pt x="3983" y="14491"/>
                  </a:cubicBezTo>
                  <a:cubicBezTo>
                    <a:pt x="3282" y="16276"/>
                    <a:pt x="3438" y="18279"/>
                    <a:pt x="4371" y="19946"/>
                  </a:cubicBezTo>
                  <a:lnTo>
                    <a:pt x="16841" y="11218"/>
                  </a:lnTo>
                  <a:cubicBezTo>
                    <a:pt x="15672" y="9862"/>
                    <a:pt x="13956" y="9020"/>
                    <a:pt x="12164" y="8880"/>
                  </a:cubicBezTo>
                  <a:close/>
                </a:path>
              </a:pathLst>
            </a:custGeom>
            <a:solidFill>
              <a:srgbClr val="6D6E71"/>
            </a:solidFill>
            <a:ln w="7792" cap="flat">
              <a:noFill/>
              <a:prstDash val="solid"/>
              <a:miter/>
            </a:ln>
          </p:spPr>
          <p:txBody>
            <a:bodyPr rtlCol="0" anchor="ctr"/>
            <a:lstStyle/>
            <a:p>
              <a:endParaRPr lang="en-US"/>
            </a:p>
          </p:txBody>
        </p:sp>
        <p:sp>
          <p:nvSpPr>
            <p:cNvPr id="424" name="Freeform: Shape 423">
              <a:extLst>
                <a:ext uri="{FF2B5EF4-FFF2-40B4-BE49-F238E27FC236}">
                  <a16:creationId xmlns:a16="http://schemas.microsoft.com/office/drawing/2014/main" id="{F86CF2EC-202F-4155-B0D0-8B33122DBBD1}"/>
                </a:ext>
              </a:extLst>
            </p:cNvPr>
            <p:cNvSpPr/>
            <p:nvPr/>
          </p:nvSpPr>
          <p:spPr>
            <a:xfrm>
              <a:off x="14164860" y="5353533"/>
              <a:ext cx="41382" cy="37081"/>
            </a:xfrm>
            <a:custGeom>
              <a:avLst/>
              <a:gdLst>
                <a:gd name="connsiteX0" fmla="*/ 36512 w 41382"/>
                <a:gd name="connsiteY0" fmla="*/ 23468 h 37081"/>
                <a:gd name="connsiteX1" fmla="*/ 29107 w 41382"/>
                <a:gd name="connsiteY1" fmla="*/ 28611 h 37081"/>
                <a:gd name="connsiteX2" fmla="*/ 26695 w 41382"/>
                <a:gd name="connsiteY2" fmla="*/ 25182 h 37081"/>
                <a:gd name="connsiteX3" fmla="*/ 21782 w 41382"/>
                <a:gd name="connsiteY3" fmla="*/ 34378 h 37081"/>
                <a:gd name="connsiteX4" fmla="*/ 12433 w 41382"/>
                <a:gd name="connsiteY4" fmla="*/ 37028 h 37081"/>
                <a:gd name="connsiteX5" fmla="*/ 4640 w 41382"/>
                <a:gd name="connsiteY5" fmla="*/ 32274 h 37081"/>
                <a:gd name="connsiteX6" fmla="*/ 3235 w 41382"/>
                <a:gd name="connsiteY6" fmla="*/ 23468 h 37081"/>
                <a:gd name="connsiteX7" fmla="*/ 10405 w 41382"/>
                <a:gd name="connsiteY7" fmla="*/ 15675 h 37081"/>
                <a:gd name="connsiteX8" fmla="*/ 16249 w 41382"/>
                <a:gd name="connsiteY8" fmla="*/ 11544 h 37081"/>
                <a:gd name="connsiteX9" fmla="*/ 16249 w 41382"/>
                <a:gd name="connsiteY9" fmla="*/ 11544 h 37081"/>
                <a:gd name="connsiteX10" fmla="*/ 9312 w 41382"/>
                <a:gd name="connsiteY10" fmla="*/ 9736 h 37081"/>
                <a:gd name="connsiteX11" fmla="*/ 8456 w 41382"/>
                <a:gd name="connsiteY11" fmla="*/ 10375 h 37081"/>
                <a:gd name="connsiteX12" fmla="*/ 4716 w 41382"/>
                <a:gd name="connsiteY12" fmla="*/ 14194 h 37081"/>
                <a:gd name="connsiteX13" fmla="*/ 2223 w 41382"/>
                <a:gd name="connsiteY13" fmla="*/ 18948 h 37081"/>
                <a:gd name="connsiteX14" fmla="*/ -4870 w 41382"/>
                <a:gd name="connsiteY14" fmla="*/ 16298 h 37081"/>
                <a:gd name="connsiteX15" fmla="*/ 5028 w 41382"/>
                <a:gd name="connsiteY15" fmla="*/ 3284 h 37081"/>
                <a:gd name="connsiteX16" fmla="*/ 15313 w 41382"/>
                <a:gd name="connsiteY16" fmla="*/ 10 h 37081"/>
                <a:gd name="connsiteX17" fmla="*/ 24355 w 41382"/>
                <a:gd name="connsiteY17" fmla="*/ 5855 h 37081"/>
                <a:gd name="connsiteX18" fmla="*/ 20926 w 41382"/>
                <a:gd name="connsiteY18" fmla="*/ 18168 h 37081"/>
                <a:gd name="connsiteX19" fmla="*/ 19914 w 41382"/>
                <a:gd name="connsiteY19" fmla="*/ 16844 h 37081"/>
                <a:gd name="connsiteX20" fmla="*/ 15005 w 41382"/>
                <a:gd name="connsiteY20" fmla="*/ 20273 h 37081"/>
                <a:gd name="connsiteX21" fmla="*/ 12277 w 41382"/>
                <a:gd name="connsiteY21" fmla="*/ 26585 h 37081"/>
                <a:gd name="connsiteX22" fmla="*/ 15081 w 41382"/>
                <a:gd name="connsiteY22" fmla="*/ 28144 h 37081"/>
                <a:gd name="connsiteX23" fmla="*/ 18902 w 41382"/>
                <a:gd name="connsiteY23" fmla="*/ 26663 h 37081"/>
                <a:gd name="connsiteX24" fmla="*/ 21706 w 41382"/>
                <a:gd name="connsiteY24" fmla="*/ 22767 h 37081"/>
                <a:gd name="connsiteX25" fmla="*/ 20926 w 41382"/>
                <a:gd name="connsiteY25" fmla="*/ 18168 h 3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382" h="37081">
                  <a:moveTo>
                    <a:pt x="36512" y="23468"/>
                  </a:moveTo>
                  <a:lnTo>
                    <a:pt x="29107" y="28611"/>
                  </a:lnTo>
                  <a:lnTo>
                    <a:pt x="26695" y="25182"/>
                  </a:lnTo>
                  <a:cubicBezTo>
                    <a:pt x="26615" y="28861"/>
                    <a:pt x="24823" y="32297"/>
                    <a:pt x="21782" y="34378"/>
                  </a:cubicBezTo>
                  <a:cubicBezTo>
                    <a:pt x="19134" y="36381"/>
                    <a:pt x="15781" y="37324"/>
                    <a:pt x="12433" y="37028"/>
                  </a:cubicBezTo>
                  <a:cubicBezTo>
                    <a:pt x="9236" y="36701"/>
                    <a:pt x="6352" y="34955"/>
                    <a:pt x="4640" y="32274"/>
                  </a:cubicBezTo>
                  <a:cubicBezTo>
                    <a:pt x="2691" y="29780"/>
                    <a:pt x="2143" y="26452"/>
                    <a:pt x="3235" y="23468"/>
                  </a:cubicBezTo>
                  <a:cubicBezTo>
                    <a:pt x="4796" y="20218"/>
                    <a:pt x="7288" y="17506"/>
                    <a:pt x="10405" y="15675"/>
                  </a:cubicBezTo>
                  <a:lnTo>
                    <a:pt x="16249" y="11544"/>
                  </a:lnTo>
                  <a:lnTo>
                    <a:pt x="16249" y="11544"/>
                  </a:lnTo>
                  <a:cubicBezTo>
                    <a:pt x="14849" y="9129"/>
                    <a:pt x="11729" y="8326"/>
                    <a:pt x="9312" y="9736"/>
                  </a:cubicBezTo>
                  <a:cubicBezTo>
                    <a:pt x="9004" y="9923"/>
                    <a:pt x="8692" y="10134"/>
                    <a:pt x="8456" y="10375"/>
                  </a:cubicBezTo>
                  <a:cubicBezTo>
                    <a:pt x="7056" y="11451"/>
                    <a:pt x="5728" y="12736"/>
                    <a:pt x="4716" y="14194"/>
                  </a:cubicBezTo>
                  <a:cubicBezTo>
                    <a:pt x="3624" y="15651"/>
                    <a:pt x="2847" y="17249"/>
                    <a:pt x="2223" y="18948"/>
                  </a:cubicBezTo>
                  <a:lnTo>
                    <a:pt x="-4870" y="16298"/>
                  </a:lnTo>
                  <a:cubicBezTo>
                    <a:pt x="-3077" y="11015"/>
                    <a:pt x="431" y="6455"/>
                    <a:pt x="5028" y="3284"/>
                  </a:cubicBezTo>
                  <a:cubicBezTo>
                    <a:pt x="7988" y="1039"/>
                    <a:pt x="11573" y="-122"/>
                    <a:pt x="15313" y="10"/>
                  </a:cubicBezTo>
                  <a:cubicBezTo>
                    <a:pt x="19054" y="408"/>
                    <a:pt x="22406" y="2582"/>
                    <a:pt x="24355" y="5855"/>
                  </a:cubicBezTo>
                  <a:close/>
                  <a:moveTo>
                    <a:pt x="20926" y="18168"/>
                  </a:moveTo>
                  <a:lnTo>
                    <a:pt x="19914" y="16844"/>
                  </a:lnTo>
                  <a:lnTo>
                    <a:pt x="15005" y="20273"/>
                  </a:lnTo>
                  <a:cubicBezTo>
                    <a:pt x="11809" y="22533"/>
                    <a:pt x="10953" y="24637"/>
                    <a:pt x="12277" y="26585"/>
                  </a:cubicBezTo>
                  <a:cubicBezTo>
                    <a:pt x="12901" y="27559"/>
                    <a:pt x="13913" y="28152"/>
                    <a:pt x="15081" y="28144"/>
                  </a:cubicBezTo>
                  <a:cubicBezTo>
                    <a:pt x="16485" y="28066"/>
                    <a:pt x="17810" y="27551"/>
                    <a:pt x="18902" y="26663"/>
                  </a:cubicBezTo>
                  <a:cubicBezTo>
                    <a:pt x="20302" y="25751"/>
                    <a:pt x="21314" y="24364"/>
                    <a:pt x="21706" y="22767"/>
                  </a:cubicBezTo>
                  <a:cubicBezTo>
                    <a:pt x="22174" y="21200"/>
                    <a:pt x="21862" y="19493"/>
                    <a:pt x="20926" y="18168"/>
                  </a:cubicBezTo>
                  <a:close/>
                </a:path>
              </a:pathLst>
            </a:custGeom>
            <a:solidFill>
              <a:srgbClr val="6D6E71"/>
            </a:solidFill>
            <a:ln w="7792" cap="flat">
              <a:noFill/>
              <a:prstDash val="solid"/>
              <a:miter/>
            </a:ln>
          </p:spPr>
          <p:txBody>
            <a:bodyPr rtlCol="0" anchor="ctr"/>
            <a:lstStyle/>
            <a:p>
              <a:endParaRPr lang="en-US"/>
            </a:p>
          </p:txBody>
        </p:sp>
        <p:sp>
          <p:nvSpPr>
            <p:cNvPr id="425" name="Freeform: Shape 424">
              <a:extLst>
                <a:ext uri="{FF2B5EF4-FFF2-40B4-BE49-F238E27FC236}">
                  <a16:creationId xmlns:a16="http://schemas.microsoft.com/office/drawing/2014/main" id="{C8FF63D0-8B53-4809-8204-61CB5737E43E}"/>
                </a:ext>
              </a:extLst>
            </p:cNvPr>
            <p:cNvSpPr/>
            <p:nvPr/>
          </p:nvSpPr>
          <p:spPr>
            <a:xfrm>
              <a:off x="14189019" y="5328371"/>
              <a:ext cx="41226" cy="38428"/>
            </a:xfrm>
            <a:custGeom>
              <a:avLst/>
              <a:gdLst>
                <a:gd name="connsiteX0" fmla="*/ 12977 w 41226"/>
                <a:gd name="connsiteY0" fmla="*/ 14184 h 38428"/>
                <a:gd name="connsiteX1" fmla="*/ 21938 w 41226"/>
                <a:gd name="connsiteY1" fmla="*/ 26965 h 38428"/>
                <a:gd name="connsiteX2" fmla="*/ 24511 w 41226"/>
                <a:gd name="connsiteY2" fmla="*/ 28913 h 38428"/>
                <a:gd name="connsiteX3" fmla="*/ 27239 w 41226"/>
                <a:gd name="connsiteY3" fmla="*/ 28445 h 38428"/>
                <a:gd name="connsiteX4" fmla="*/ 29575 w 41226"/>
                <a:gd name="connsiteY4" fmla="*/ 23769 h 38428"/>
                <a:gd name="connsiteX5" fmla="*/ 36356 w 41226"/>
                <a:gd name="connsiteY5" fmla="*/ 27276 h 38428"/>
                <a:gd name="connsiteX6" fmla="*/ 30980 w 41226"/>
                <a:gd name="connsiteY6" fmla="*/ 36082 h 38428"/>
                <a:gd name="connsiteX7" fmla="*/ 14925 w 41226"/>
                <a:gd name="connsiteY7" fmla="*/ 33916 h 38428"/>
                <a:gd name="connsiteX8" fmla="*/ 14225 w 41226"/>
                <a:gd name="connsiteY8" fmla="*/ 32887 h 38428"/>
                <a:gd name="connsiteX9" fmla="*/ 5028 w 41226"/>
                <a:gd name="connsiteY9" fmla="*/ 19795 h 38428"/>
                <a:gd name="connsiteX10" fmla="*/ 1675 w 41226"/>
                <a:gd name="connsiteY10" fmla="*/ 22133 h 38428"/>
                <a:gd name="connsiteX11" fmla="*/ -2297 w 41226"/>
                <a:gd name="connsiteY11" fmla="*/ 16444 h 38428"/>
                <a:gd name="connsiteX12" fmla="*/ 1051 w 41226"/>
                <a:gd name="connsiteY12" fmla="*/ 14106 h 38428"/>
                <a:gd name="connsiteX13" fmla="*/ -4870 w 41226"/>
                <a:gd name="connsiteY13" fmla="*/ 5611 h 38428"/>
                <a:gd name="connsiteX14" fmla="*/ 2923 w 41226"/>
                <a:gd name="connsiteY14" fmla="*/ 0 h 38428"/>
                <a:gd name="connsiteX15" fmla="*/ 8844 w 41226"/>
                <a:gd name="connsiteY15" fmla="*/ 8495 h 38428"/>
                <a:gd name="connsiteX16" fmla="*/ 15705 w 41226"/>
                <a:gd name="connsiteY16" fmla="*/ 3663 h 38428"/>
                <a:gd name="connsiteX17" fmla="*/ 19678 w 41226"/>
                <a:gd name="connsiteY17" fmla="*/ 9430 h 3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226" h="38428">
                  <a:moveTo>
                    <a:pt x="12977" y="14184"/>
                  </a:moveTo>
                  <a:lnTo>
                    <a:pt x="21938" y="26965"/>
                  </a:lnTo>
                  <a:cubicBezTo>
                    <a:pt x="22482" y="27915"/>
                    <a:pt x="23419" y="28617"/>
                    <a:pt x="24511" y="28913"/>
                  </a:cubicBezTo>
                  <a:cubicBezTo>
                    <a:pt x="25447" y="29170"/>
                    <a:pt x="26459" y="28998"/>
                    <a:pt x="27239" y="28445"/>
                  </a:cubicBezTo>
                  <a:cubicBezTo>
                    <a:pt x="28719" y="27370"/>
                    <a:pt x="29655" y="25616"/>
                    <a:pt x="29575" y="23769"/>
                  </a:cubicBezTo>
                  <a:lnTo>
                    <a:pt x="36356" y="27276"/>
                  </a:lnTo>
                  <a:cubicBezTo>
                    <a:pt x="35809" y="30806"/>
                    <a:pt x="33860" y="33962"/>
                    <a:pt x="30980" y="36082"/>
                  </a:cubicBezTo>
                  <a:cubicBezTo>
                    <a:pt x="25915" y="39917"/>
                    <a:pt x="18742" y="38950"/>
                    <a:pt x="14925" y="33916"/>
                  </a:cubicBezTo>
                  <a:cubicBezTo>
                    <a:pt x="14689" y="33589"/>
                    <a:pt x="14457" y="33246"/>
                    <a:pt x="14225" y="32887"/>
                  </a:cubicBezTo>
                  <a:lnTo>
                    <a:pt x="5028" y="19795"/>
                  </a:lnTo>
                  <a:lnTo>
                    <a:pt x="1675" y="22133"/>
                  </a:lnTo>
                  <a:lnTo>
                    <a:pt x="-2297" y="16444"/>
                  </a:lnTo>
                  <a:lnTo>
                    <a:pt x="1051" y="14106"/>
                  </a:lnTo>
                  <a:lnTo>
                    <a:pt x="-4870" y="5611"/>
                  </a:lnTo>
                  <a:lnTo>
                    <a:pt x="2923" y="0"/>
                  </a:lnTo>
                  <a:lnTo>
                    <a:pt x="8844" y="8495"/>
                  </a:lnTo>
                  <a:lnTo>
                    <a:pt x="15705" y="3663"/>
                  </a:lnTo>
                  <a:lnTo>
                    <a:pt x="19678" y="9430"/>
                  </a:lnTo>
                  <a:close/>
                </a:path>
              </a:pathLst>
            </a:custGeom>
            <a:solidFill>
              <a:srgbClr val="6D6E71"/>
            </a:solidFill>
            <a:ln w="7792" cap="flat">
              <a:noFill/>
              <a:prstDash val="solid"/>
              <a:miter/>
            </a:ln>
          </p:spPr>
          <p:txBody>
            <a:bodyPr rtlCol="0" anchor="ctr"/>
            <a:lstStyle/>
            <a:p>
              <a:endParaRPr lang="en-US"/>
            </a:p>
          </p:txBody>
        </p:sp>
        <p:sp>
          <p:nvSpPr>
            <p:cNvPr id="426" name="Freeform: Shape 425">
              <a:extLst>
                <a:ext uri="{FF2B5EF4-FFF2-40B4-BE49-F238E27FC236}">
                  <a16:creationId xmlns:a16="http://schemas.microsoft.com/office/drawing/2014/main" id="{3E1CD9E8-87CF-423C-A7B3-B85C75369CFC}"/>
                </a:ext>
              </a:extLst>
            </p:cNvPr>
            <p:cNvSpPr/>
            <p:nvPr/>
          </p:nvSpPr>
          <p:spPr>
            <a:xfrm>
              <a:off x="14217076" y="5300813"/>
              <a:ext cx="64449" cy="55224"/>
            </a:xfrm>
            <a:custGeom>
              <a:avLst/>
              <a:gdLst>
                <a:gd name="connsiteX0" fmla="*/ 29964 w 64449"/>
                <a:gd name="connsiteY0" fmla="*/ 21246 h 55224"/>
                <a:gd name="connsiteX1" fmla="*/ 40721 w 64449"/>
                <a:gd name="connsiteY1" fmla="*/ 36832 h 55224"/>
                <a:gd name="connsiteX2" fmla="*/ 32928 w 64449"/>
                <a:gd name="connsiteY2" fmla="*/ 42366 h 55224"/>
                <a:gd name="connsiteX3" fmla="*/ 22094 w 64449"/>
                <a:gd name="connsiteY3" fmla="*/ 26779 h 55224"/>
                <a:gd name="connsiteX4" fmla="*/ 17574 w 64449"/>
                <a:gd name="connsiteY4" fmla="*/ 22571 h 55224"/>
                <a:gd name="connsiteX5" fmla="*/ 13133 w 64449"/>
                <a:gd name="connsiteY5" fmla="*/ 23272 h 55224"/>
                <a:gd name="connsiteX6" fmla="*/ 10325 w 64449"/>
                <a:gd name="connsiteY6" fmla="*/ 27870 h 55224"/>
                <a:gd name="connsiteX7" fmla="*/ 12041 w 64449"/>
                <a:gd name="connsiteY7" fmla="*/ 34105 h 55224"/>
                <a:gd name="connsiteX8" fmla="*/ 22795 w 64449"/>
                <a:gd name="connsiteY8" fmla="*/ 49691 h 55224"/>
                <a:gd name="connsiteX9" fmla="*/ 15001 w 64449"/>
                <a:gd name="connsiteY9" fmla="*/ 55224 h 55224"/>
                <a:gd name="connsiteX10" fmla="*/ -4870 w 64449"/>
                <a:gd name="connsiteY10" fmla="*/ 26779 h 55224"/>
                <a:gd name="connsiteX11" fmla="*/ 2923 w 64449"/>
                <a:gd name="connsiteY11" fmla="*/ 21246 h 55224"/>
                <a:gd name="connsiteX12" fmla="*/ 5104 w 64449"/>
                <a:gd name="connsiteY12" fmla="*/ 24519 h 55224"/>
                <a:gd name="connsiteX13" fmla="*/ 10013 w 64449"/>
                <a:gd name="connsiteY13" fmla="*/ 15557 h 55224"/>
                <a:gd name="connsiteX14" fmla="*/ 16014 w 64449"/>
                <a:gd name="connsiteY14" fmla="*/ 13686 h 55224"/>
                <a:gd name="connsiteX15" fmla="*/ 22014 w 64449"/>
                <a:gd name="connsiteY15" fmla="*/ 15245 h 55224"/>
                <a:gd name="connsiteX16" fmla="*/ 23651 w 64449"/>
                <a:gd name="connsiteY16" fmla="*/ 8154 h 55224"/>
                <a:gd name="connsiteX17" fmla="*/ 28251 w 64449"/>
                <a:gd name="connsiteY17" fmla="*/ 2854 h 55224"/>
                <a:gd name="connsiteX18" fmla="*/ 38381 w 64449"/>
                <a:gd name="connsiteY18" fmla="*/ 126 h 55224"/>
                <a:gd name="connsiteX19" fmla="*/ 47498 w 64449"/>
                <a:gd name="connsiteY19" fmla="*/ 6673 h 55224"/>
                <a:gd name="connsiteX20" fmla="*/ 59580 w 64449"/>
                <a:gd name="connsiteY20" fmla="*/ 23896 h 55224"/>
                <a:gd name="connsiteX21" fmla="*/ 51787 w 64449"/>
                <a:gd name="connsiteY21" fmla="*/ 29507 h 55224"/>
                <a:gd name="connsiteX22" fmla="*/ 40873 w 64449"/>
                <a:gd name="connsiteY22" fmla="*/ 13920 h 55224"/>
                <a:gd name="connsiteX23" fmla="*/ 31524 w 64449"/>
                <a:gd name="connsiteY23" fmla="*/ 10725 h 55224"/>
                <a:gd name="connsiteX24" fmla="*/ 28563 w 64449"/>
                <a:gd name="connsiteY24" fmla="*/ 15323 h 55224"/>
                <a:gd name="connsiteX25" fmla="*/ 29964 w 64449"/>
                <a:gd name="connsiteY25" fmla="*/ 21246 h 55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4449" h="55224">
                  <a:moveTo>
                    <a:pt x="29964" y="21246"/>
                  </a:moveTo>
                  <a:lnTo>
                    <a:pt x="40721" y="36832"/>
                  </a:lnTo>
                  <a:lnTo>
                    <a:pt x="32928" y="42366"/>
                  </a:lnTo>
                  <a:lnTo>
                    <a:pt x="22094" y="26779"/>
                  </a:lnTo>
                  <a:cubicBezTo>
                    <a:pt x="21002" y="24956"/>
                    <a:pt x="19442" y="23491"/>
                    <a:pt x="17574" y="22571"/>
                  </a:cubicBezTo>
                  <a:cubicBezTo>
                    <a:pt x="16093" y="21963"/>
                    <a:pt x="14377" y="22236"/>
                    <a:pt x="13133" y="23272"/>
                  </a:cubicBezTo>
                  <a:cubicBezTo>
                    <a:pt x="11573" y="24355"/>
                    <a:pt x="10561" y="26015"/>
                    <a:pt x="10325" y="27870"/>
                  </a:cubicBezTo>
                  <a:cubicBezTo>
                    <a:pt x="9937" y="30099"/>
                    <a:pt x="10561" y="32375"/>
                    <a:pt x="12041" y="34105"/>
                  </a:cubicBezTo>
                  <a:lnTo>
                    <a:pt x="22795" y="49691"/>
                  </a:lnTo>
                  <a:lnTo>
                    <a:pt x="15001" y="55224"/>
                  </a:lnTo>
                  <a:lnTo>
                    <a:pt x="-4870" y="26779"/>
                  </a:lnTo>
                  <a:lnTo>
                    <a:pt x="2923" y="21246"/>
                  </a:lnTo>
                  <a:lnTo>
                    <a:pt x="5104" y="24519"/>
                  </a:lnTo>
                  <a:cubicBezTo>
                    <a:pt x="5340" y="20950"/>
                    <a:pt x="7132" y="17653"/>
                    <a:pt x="10013" y="15557"/>
                  </a:cubicBezTo>
                  <a:cubicBezTo>
                    <a:pt x="11729" y="14326"/>
                    <a:pt x="13833" y="13671"/>
                    <a:pt x="16014" y="13686"/>
                  </a:cubicBezTo>
                  <a:cubicBezTo>
                    <a:pt x="18118" y="13702"/>
                    <a:pt x="20146" y="14240"/>
                    <a:pt x="22014" y="15245"/>
                  </a:cubicBezTo>
                  <a:cubicBezTo>
                    <a:pt x="21938" y="12783"/>
                    <a:pt x="22482" y="10335"/>
                    <a:pt x="23651" y="8154"/>
                  </a:cubicBezTo>
                  <a:cubicBezTo>
                    <a:pt x="24743" y="6026"/>
                    <a:pt x="26303" y="4202"/>
                    <a:pt x="28251" y="2854"/>
                  </a:cubicBezTo>
                  <a:cubicBezTo>
                    <a:pt x="31132" y="618"/>
                    <a:pt x="34796" y="-372"/>
                    <a:pt x="38381" y="126"/>
                  </a:cubicBezTo>
                  <a:cubicBezTo>
                    <a:pt x="42201" y="968"/>
                    <a:pt x="45474" y="3338"/>
                    <a:pt x="47498" y="6673"/>
                  </a:cubicBezTo>
                  <a:lnTo>
                    <a:pt x="59580" y="23896"/>
                  </a:lnTo>
                  <a:lnTo>
                    <a:pt x="51787" y="29507"/>
                  </a:lnTo>
                  <a:lnTo>
                    <a:pt x="40873" y="13920"/>
                  </a:lnTo>
                  <a:cubicBezTo>
                    <a:pt x="37837" y="9556"/>
                    <a:pt x="34720" y="8465"/>
                    <a:pt x="31524" y="10725"/>
                  </a:cubicBezTo>
                  <a:cubicBezTo>
                    <a:pt x="29964" y="11777"/>
                    <a:pt x="28875" y="13445"/>
                    <a:pt x="28563" y="15323"/>
                  </a:cubicBezTo>
                  <a:cubicBezTo>
                    <a:pt x="28251" y="17404"/>
                    <a:pt x="28795" y="19516"/>
                    <a:pt x="29964" y="21246"/>
                  </a:cubicBezTo>
                  <a:close/>
                </a:path>
              </a:pathLst>
            </a:custGeom>
            <a:solidFill>
              <a:srgbClr val="6D6E71"/>
            </a:solidFill>
            <a:ln w="7792" cap="flat">
              <a:noFill/>
              <a:prstDash val="solid"/>
              <a:miter/>
            </a:ln>
          </p:spPr>
          <p:txBody>
            <a:bodyPr rtlCol="0" anchor="ctr"/>
            <a:lstStyle/>
            <a:p>
              <a:endParaRPr lang="en-US"/>
            </a:p>
          </p:txBody>
        </p:sp>
        <p:sp>
          <p:nvSpPr>
            <p:cNvPr id="427" name="Freeform: Shape 426">
              <a:extLst>
                <a:ext uri="{FF2B5EF4-FFF2-40B4-BE49-F238E27FC236}">
                  <a16:creationId xmlns:a16="http://schemas.microsoft.com/office/drawing/2014/main" id="{175941B3-64F5-4B28-B427-3902C5CE1B95}"/>
                </a:ext>
              </a:extLst>
            </p:cNvPr>
            <p:cNvSpPr/>
            <p:nvPr/>
          </p:nvSpPr>
          <p:spPr>
            <a:xfrm>
              <a:off x="14274047" y="5277727"/>
              <a:ext cx="36390" cy="36171"/>
            </a:xfrm>
            <a:custGeom>
              <a:avLst/>
              <a:gdLst>
                <a:gd name="connsiteX0" fmla="*/ 31521 w 36390"/>
                <a:gd name="connsiteY0" fmla="*/ 20017 h 36171"/>
                <a:gd name="connsiteX1" fmla="*/ 23728 w 36390"/>
                <a:gd name="connsiteY1" fmla="*/ 32486 h 36171"/>
                <a:gd name="connsiteX2" fmla="*/ 10246 w 36390"/>
                <a:gd name="connsiteY2" fmla="*/ 35993 h 36171"/>
                <a:gd name="connsiteX3" fmla="*/ -4640 w 36390"/>
                <a:gd name="connsiteY3" fmla="*/ 14561 h 36171"/>
                <a:gd name="connsiteX4" fmla="*/ 15231 w 36390"/>
                <a:gd name="connsiteY4" fmla="*/ 66 h 36171"/>
                <a:gd name="connsiteX5" fmla="*/ 26064 w 36390"/>
                <a:gd name="connsiteY5" fmla="*/ 6924 h 36171"/>
                <a:gd name="connsiteX6" fmla="*/ 29025 w 36390"/>
                <a:gd name="connsiteY6" fmla="*/ 11132 h 36171"/>
                <a:gd name="connsiteX7" fmla="*/ 8374 w 36390"/>
                <a:gd name="connsiteY7" fmla="*/ 25628 h 36171"/>
                <a:gd name="connsiteX8" fmla="*/ 13439 w 36390"/>
                <a:gd name="connsiteY8" fmla="*/ 27732 h 36171"/>
                <a:gd name="connsiteX9" fmla="*/ 19127 w 36390"/>
                <a:gd name="connsiteY9" fmla="*/ 25940 h 36171"/>
                <a:gd name="connsiteX10" fmla="*/ 24040 w 36390"/>
                <a:gd name="connsiteY10" fmla="*/ 18147 h 36171"/>
                <a:gd name="connsiteX11" fmla="*/ 12114 w 36390"/>
                <a:gd name="connsiteY11" fmla="*/ 8561 h 36171"/>
                <a:gd name="connsiteX12" fmla="*/ 7206 w 36390"/>
                <a:gd name="connsiteY12" fmla="*/ 9964 h 36171"/>
                <a:gd name="connsiteX13" fmla="*/ 3853 w 36390"/>
                <a:gd name="connsiteY13" fmla="*/ 14405 h 36171"/>
                <a:gd name="connsiteX14" fmla="*/ 4321 w 36390"/>
                <a:gd name="connsiteY14" fmla="*/ 19861 h 36171"/>
                <a:gd name="connsiteX15" fmla="*/ 16791 w 36390"/>
                <a:gd name="connsiteY15" fmla="*/ 11132 h 36171"/>
                <a:gd name="connsiteX16" fmla="*/ 12114 w 36390"/>
                <a:gd name="connsiteY16" fmla="*/ 8561 h 36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390" h="36171">
                  <a:moveTo>
                    <a:pt x="31521" y="20017"/>
                  </a:moveTo>
                  <a:cubicBezTo>
                    <a:pt x="30661" y="25028"/>
                    <a:pt x="27857" y="29501"/>
                    <a:pt x="23728" y="32486"/>
                  </a:cubicBezTo>
                  <a:cubicBezTo>
                    <a:pt x="19908" y="35408"/>
                    <a:pt x="14999" y="36671"/>
                    <a:pt x="10246" y="35993"/>
                  </a:cubicBezTo>
                  <a:cubicBezTo>
                    <a:pt x="348" y="33951"/>
                    <a:pt x="-6200" y="24529"/>
                    <a:pt x="-4640" y="14561"/>
                  </a:cubicBezTo>
                  <a:cubicBezTo>
                    <a:pt x="-2536" y="5459"/>
                    <a:pt x="5957" y="-713"/>
                    <a:pt x="15231" y="66"/>
                  </a:cubicBezTo>
                  <a:cubicBezTo>
                    <a:pt x="19675" y="589"/>
                    <a:pt x="23648" y="3113"/>
                    <a:pt x="26064" y="6924"/>
                  </a:cubicBezTo>
                  <a:lnTo>
                    <a:pt x="29025" y="11132"/>
                  </a:lnTo>
                  <a:lnTo>
                    <a:pt x="8374" y="25628"/>
                  </a:lnTo>
                  <a:cubicBezTo>
                    <a:pt x="9698" y="27023"/>
                    <a:pt x="11490" y="27787"/>
                    <a:pt x="13439" y="27732"/>
                  </a:cubicBezTo>
                  <a:cubicBezTo>
                    <a:pt x="15467" y="27771"/>
                    <a:pt x="17491" y="27140"/>
                    <a:pt x="19127" y="25940"/>
                  </a:cubicBezTo>
                  <a:cubicBezTo>
                    <a:pt x="21856" y="24194"/>
                    <a:pt x="23648" y="21342"/>
                    <a:pt x="24040" y="18147"/>
                  </a:cubicBezTo>
                  <a:close/>
                  <a:moveTo>
                    <a:pt x="12114" y="8561"/>
                  </a:moveTo>
                  <a:cubicBezTo>
                    <a:pt x="10322" y="8420"/>
                    <a:pt x="8610" y="8919"/>
                    <a:pt x="7206" y="9964"/>
                  </a:cubicBezTo>
                  <a:cubicBezTo>
                    <a:pt x="5645" y="11015"/>
                    <a:pt x="4401" y="12582"/>
                    <a:pt x="3853" y="14405"/>
                  </a:cubicBezTo>
                  <a:cubicBezTo>
                    <a:pt x="3233" y="16206"/>
                    <a:pt x="3385" y="18193"/>
                    <a:pt x="4321" y="19861"/>
                  </a:cubicBezTo>
                  <a:lnTo>
                    <a:pt x="16791" y="11132"/>
                  </a:lnTo>
                  <a:cubicBezTo>
                    <a:pt x="15623" y="9698"/>
                    <a:pt x="13987" y="8779"/>
                    <a:pt x="12114" y="8561"/>
                  </a:cubicBezTo>
                  <a:close/>
                </a:path>
              </a:pathLst>
            </a:custGeom>
            <a:solidFill>
              <a:srgbClr val="6D6E71"/>
            </a:solidFill>
            <a:ln w="7792" cap="flat">
              <a:noFill/>
              <a:prstDash val="solid"/>
              <a:miter/>
            </a:ln>
          </p:spPr>
          <p:txBody>
            <a:bodyPr rtlCol="0" anchor="ctr"/>
            <a:lstStyle/>
            <a:p>
              <a:endParaRPr lang="en-US"/>
            </a:p>
          </p:txBody>
        </p:sp>
        <p:sp>
          <p:nvSpPr>
            <p:cNvPr id="428" name="Freeform: Shape 427">
              <a:extLst>
                <a:ext uri="{FF2B5EF4-FFF2-40B4-BE49-F238E27FC236}">
                  <a16:creationId xmlns:a16="http://schemas.microsoft.com/office/drawing/2014/main" id="{7119822F-B5E4-4D73-A4A3-E14DE99C6D8C}"/>
                </a:ext>
              </a:extLst>
            </p:cNvPr>
            <p:cNvSpPr/>
            <p:nvPr/>
          </p:nvSpPr>
          <p:spPr>
            <a:xfrm>
              <a:off x="14301632" y="5253602"/>
              <a:ext cx="46367" cy="42427"/>
            </a:xfrm>
            <a:custGeom>
              <a:avLst/>
              <a:gdLst>
                <a:gd name="connsiteX0" fmla="*/ 11649 w 46367"/>
                <a:gd name="connsiteY0" fmla="*/ 21308 h 42427"/>
                <a:gd name="connsiteX1" fmla="*/ 22795 w 46367"/>
                <a:gd name="connsiteY1" fmla="*/ 36894 h 42427"/>
                <a:gd name="connsiteX2" fmla="*/ 15001 w 46367"/>
                <a:gd name="connsiteY2" fmla="*/ 42427 h 42427"/>
                <a:gd name="connsiteX3" fmla="*/ -4870 w 46367"/>
                <a:gd name="connsiteY3" fmla="*/ 14061 h 42427"/>
                <a:gd name="connsiteX4" fmla="*/ 2923 w 46367"/>
                <a:gd name="connsiteY4" fmla="*/ 8527 h 42427"/>
                <a:gd name="connsiteX5" fmla="*/ 5180 w 46367"/>
                <a:gd name="connsiteY5" fmla="*/ 11645 h 42427"/>
                <a:gd name="connsiteX6" fmla="*/ 10717 w 46367"/>
                <a:gd name="connsiteY6" fmla="*/ 2371 h 42427"/>
                <a:gd name="connsiteX7" fmla="*/ 20458 w 46367"/>
                <a:gd name="connsiteY7" fmla="*/ 266 h 42427"/>
                <a:gd name="connsiteX8" fmla="*/ 29340 w 46367"/>
                <a:gd name="connsiteY8" fmla="*/ 6579 h 42427"/>
                <a:gd name="connsiteX9" fmla="*/ 41497 w 46367"/>
                <a:gd name="connsiteY9" fmla="*/ 23880 h 42427"/>
                <a:gd name="connsiteX10" fmla="*/ 33704 w 46367"/>
                <a:gd name="connsiteY10" fmla="*/ 29413 h 42427"/>
                <a:gd name="connsiteX11" fmla="*/ 22482 w 46367"/>
                <a:gd name="connsiteY11" fmla="*/ 13359 h 42427"/>
                <a:gd name="connsiteX12" fmla="*/ 13053 w 46367"/>
                <a:gd name="connsiteY12" fmla="*/ 10164 h 42427"/>
                <a:gd name="connsiteX13" fmla="*/ 10093 w 46367"/>
                <a:gd name="connsiteY13" fmla="*/ 14762 h 42427"/>
                <a:gd name="connsiteX14" fmla="*/ 11649 w 46367"/>
                <a:gd name="connsiteY14" fmla="*/ 21308 h 42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367" h="42427">
                  <a:moveTo>
                    <a:pt x="11649" y="21308"/>
                  </a:moveTo>
                  <a:lnTo>
                    <a:pt x="22795" y="36894"/>
                  </a:lnTo>
                  <a:lnTo>
                    <a:pt x="15001" y="42427"/>
                  </a:lnTo>
                  <a:lnTo>
                    <a:pt x="-4870" y="14061"/>
                  </a:lnTo>
                  <a:lnTo>
                    <a:pt x="2923" y="8527"/>
                  </a:lnTo>
                  <a:lnTo>
                    <a:pt x="5180" y="11645"/>
                  </a:lnTo>
                  <a:cubicBezTo>
                    <a:pt x="5648" y="7919"/>
                    <a:pt x="7676" y="4553"/>
                    <a:pt x="10717" y="2371"/>
                  </a:cubicBezTo>
                  <a:cubicBezTo>
                    <a:pt x="13521" y="313"/>
                    <a:pt x="17026" y="-458"/>
                    <a:pt x="20458" y="266"/>
                  </a:cubicBezTo>
                  <a:cubicBezTo>
                    <a:pt x="24119" y="1093"/>
                    <a:pt x="27315" y="3368"/>
                    <a:pt x="29340" y="6579"/>
                  </a:cubicBezTo>
                  <a:lnTo>
                    <a:pt x="41497" y="23880"/>
                  </a:lnTo>
                  <a:lnTo>
                    <a:pt x="33704" y="29413"/>
                  </a:lnTo>
                  <a:lnTo>
                    <a:pt x="22482" y="13359"/>
                  </a:lnTo>
                  <a:cubicBezTo>
                    <a:pt x="19442" y="8995"/>
                    <a:pt x="16249" y="7904"/>
                    <a:pt x="13053" y="10164"/>
                  </a:cubicBezTo>
                  <a:cubicBezTo>
                    <a:pt x="11493" y="11247"/>
                    <a:pt x="10405" y="12899"/>
                    <a:pt x="10093" y="14762"/>
                  </a:cubicBezTo>
                  <a:cubicBezTo>
                    <a:pt x="9701" y="17069"/>
                    <a:pt x="10249" y="19422"/>
                    <a:pt x="11649" y="21308"/>
                  </a:cubicBezTo>
                  <a:close/>
                </a:path>
              </a:pathLst>
            </a:custGeom>
            <a:solidFill>
              <a:srgbClr val="6D6E71"/>
            </a:solidFill>
            <a:ln w="7792" cap="flat">
              <a:noFill/>
              <a:prstDash val="solid"/>
              <a:miter/>
            </a:ln>
          </p:spPr>
          <p:txBody>
            <a:bodyPr rtlCol="0" anchor="ctr"/>
            <a:lstStyle/>
            <a:p>
              <a:endParaRPr lang="en-US"/>
            </a:p>
          </p:txBody>
        </p:sp>
        <p:sp>
          <p:nvSpPr>
            <p:cNvPr id="429" name="Freeform: Shape 428">
              <a:extLst>
                <a:ext uri="{FF2B5EF4-FFF2-40B4-BE49-F238E27FC236}">
                  <a16:creationId xmlns:a16="http://schemas.microsoft.com/office/drawing/2014/main" id="{494EE5BE-50F7-4FDE-A50C-22A95E31674F}"/>
                </a:ext>
              </a:extLst>
            </p:cNvPr>
            <p:cNvSpPr/>
            <p:nvPr/>
          </p:nvSpPr>
          <p:spPr>
            <a:xfrm>
              <a:off x="14330701" y="5229164"/>
              <a:ext cx="41302" cy="38323"/>
            </a:xfrm>
            <a:custGeom>
              <a:avLst/>
              <a:gdLst>
                <a:gd name="connsiteX0" fmla="*/ 13053 w 41302"/>
                <a:gd name="connsiteY0" fmla="*/ 14184 h 38323"/>
                <a:gd name="connsiteX1" fmla="*/ 21938 w 41302"/>
                <a:gd name="connsiteY1" fmla="*/ 26886 h 38323"/>
                <a:gd name="connsiteX2" fmla="*/ 24587 w 41302"/>
                <a:gd name="connsiteY2" fmla="*/ 28834 h 38323"/>
                <a:gd name="connsiteX3" fmla="*/ 27235 w 41302"/>
                <a:gd name="connsiteY3" fmla="*/ 28367 h 38323"/>
                <a:gd name="connsiteX4" fmla="*/ 29575 w 41302"/>
                <a:gd name="connsiteY4" fmla="*/ 23769 h 38323"/>
                <a:gd name="connsiteX5" fmla="*/ 36433 w 41302"/>
                <a:gd name="connsiteY5" fmla="*/ 27198 h 38323"/>
                <a:gd name="connsiteX6" fmla="*/ 30976 w 41302"/>
                <a:gd name="connsiteY6" fmla="*/ 36082 h 38323"/>
                <a:gd name="connsiteX7" fmla="*/ 14613 w 41302"/>
                <a:gd name="connsiteY7" fmla="*/ 33511 h 38323"/>
                <a:gd name="connsiteX8" fmla="*/ 14221 w 41302"/>
                <a:gd name="connsiteY8" fmla="*/ 32887 h 38323"/>
                <a:gd name="connsiteX9" fmla="*/ 5104 w 41302"/>
                <a:gd name="connsiteY9" fmla="*/ 19795 h 38323"/>
                <a:gd name="connsiteX10" fmla="*/ 1751 w 41302"/>
                <a:gd name="connsiteY10" fmla="*/ 22054 h 38323"/>
                <a:gd name="connsiteX11" fmla="*/ -2221 w 41302"/>
                <a:gd name="connsiteY11" fmla="*/ 16365 h 38323"/>
                <a:gd name="connsiteX12" fmla="*/ 1051 w 41302"/>
                <a:gd name="connsiteY12" fmla="*/ 14028 h 38323"/>
                <a:gd name="connsiteX13" fmla="*/ -4870 w 41302"/>
                <a:gd name="connsiteY13" fmla="*/ 5533 h 38323"/>
                <a:gd name="connsiteX14" fmla="*/ 2923 w 41302"/>
                <a:gd name="connsiteY14" fmla="*/ 0 h 38323"/>
                <a:gd name="connsiteX15" fmla="*/ 8924 w 41302"/>
                <a:gd name="connsiteY15" fmla="*/ 8494 h 38323"/>
                <a:gd name="connsiteX16" fmla="*/ 15781 w 41302"/>
                <a:gd name="connsiteY16" fmla="*/ 3663 h 38323"/>
                <a:gd name="connsiteX17" fmla="*/ 19754 w 41302"/>
                <a:gd name="connsiteY17" fmla="*/ 9351 h 38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302" h="38323">
                  <a:moveTo>
                    <a:pt x="13053" y="14184"/>
                  </a:moveTo>
                  <a:lnTo>
                    <a:pt x="21938" y="26886"/>
                  </a:lnTo>
                  <a:cubicBezTo>
                    <a:pt x="22482" y="27868"/>
                    <a:pt x="23495" y="28569"/>
                    <a:pt x="24587" y="28834"/>
                  </a:cubicBezTo>
                  <a:cubicBezTo>
                    <a:pt x="25523" y="29084"/>
                    <a:pt x="26459" y="28912"/>
                    <a:pt x="27235" y="28367"/>
                  </a:cubicBezTo>
                  <a:cubicBezTo>
                    <a:pt x="28716" y="27315"/>
                    <a:pt x="29575" y="25593"/>
                    <a:pt x="29575" y="23769"/>
                  </a:cubicBezTo>
                  <a:lnTo>
                    <a:pt x="36433" y="27198"/>
                  </a:lnTo>
                  <a:cubicBezTo>
                    <a:pt x="35809" y="30744"/>
                    <a:pt x="33860" y="33923"/>
                    <a:pt x="30976" y="36082"/>
                  </a:cubicBezTo>
                  <a:cubicBezTo>
                    <a:pt x="25755" y="39885"/>
                    <a:pt x="18430" y="38732"/>
                    <a:pt x="14613" y="33511"/>
                  </a:cubicBezTo>
                  <a:cubicBezTo>
                    <a:pt x="14533" y="33308"/>
                    <a:pt x="14377" y="33098"/>
                    <a:pt x="14221" y="32887"/>
                  </a:cubicBezTo>
                  <a:lnTo>
                    <a:pt x="5104" y="19795"/>
                  </a:lnTo>
                  <a:lnTo>
                    <a:pt x="1751" y="22054"/>
                  </a:lnTo>
                  <a:lnTo>
                    <a:pt x="-2221" y="16365"/>
                  </a:lnTo>
                  <a:lnTo>
                    <a:pt x="1051" y="14028"/>
                  </a:lnTo>
                  <a:lnTo>
                    <a:pt x="-4870" y="5533"/>
                  </a:lnTo>
                  <a:lnTo>
                    <a:pt x="2923" y="0"/>
                  </a:lnTo>
                  <a:lnTo>
                    <a:pt x="8924" y="8494"/>
                  </a:lnTo>
                  <a:lnTo>
                    <a:pt x="15781" y="3663"/>
                  </a:lnTo>
                  <a:lnTo>
                    <a:pt x="19754" y="9351"/>
                  </a:lnTo>
                  <a:close/>
                </a:path>
              </a:pathLst>
            </a:custGeom>
            <a:solidFill>
              <a:srgbClr val="6D6E71"/>
            </a:solidFill>
            <a:ln w="7792" cap="flat">
              <a:noFill/>
              <a:prstDash val="solid"/>
              <a:miter/>
            </a:ln>
          </p:spPr>
          <p:txBody>
            <a:bodyPr rtlCol="0" anchor="ctr"/>
            <a:lstStyle/>
            <a:p>
              <a:endParaRPr lang="en-US"/>
            </a:p>
          </p:txBody>
        </p:sp>
        <p:sp>
          <p:nvSpPr>
            <p:cNvPr id="430" name="Freeform: Shape 429">
              <a:extLst>
                <a:ext uri="{FF2B5EF4-FFF2-40B4-BE49-F238E27FC236}">
                  <a16:creationId xmlns:a16="http://schemas.microsoft.com/office/drawing/2014/main" id="{59354680-316B-46F5-86C8-93E8C10C92A9}"/>
                </a:ext>
              </a:extLst>
            </p:cNvPr>
            <p:cNvSpPr/>
            <p:nvPr/>
          </p:nvSpPr>
          <p:spPr>
            <a:xfrm>
              <a:off x="14137116" y="5450179"/>
              <a:ext cx="42174" cy="51746"/>
            </a:xfrm>
            <a:custGeom>
              <a:avLst/>
              <a:gdLst>
                <a:gd name="connsiteX0" fmla="*/ 22874 w 42174"/>
                <a:gd name="connsiteY0" fmla="*/ 0 h 51746"/>
                <a:gd name="connsiteX1" fmla="*/ 33864 w 42174"/>
                <a:gd name="connsiteY1" fmla="*/ 7793 h 51746"/>
                <a:gd name="connsiteX2" fmla="*/ 36904 w 42174"/>
                <a:gd name="connsiteY2" fmla="*/ 20574 h 51746"/>
                <a:gd name="connsiteX3" fmla="*/ 26927 w 42174"/>
                <a:gd name="connsiteY3" fmla="*/ 32264 h 51746"/>
                <a:gd name="connsiteX4" fmla="*/ 22018 w 42174"/>
                <a:gd name="connsiteY4" fmla="*/ 35693 h 51746"/>
                <a:gd name="connsiteX5" fmla="*/ 29263 w 42174"/>
                <a:gd name="connsiteY5" fmla="*/ 45980 h 51746"/>
                <a:gd name="connsiteX6" fmla="*/ 21006 w 42174"/>
                <a:gd name="connsiteY6" fmla="*/ 51747 h 51746"/>
                <a:gd name="connsiteX7" fmla="*/ -4870 w 42174"/>
                <a:gd name="connsiteY7" fmla="*/ 14885 h 51746"/>
                <a:gd name="connsiteX8" fmla="*/ 8224 w 42174"/>
                <a:gd name="connsiteY8" fmla="*/ 5767 h 51746"/>
                <a:gd name="connsiteX9" fmla="*/ 22874 w 42174"/>
                <a:gd name="connsiteY9" fmla="*/ 0 h 51746"/>
                <a:gd name="connsiteX10" fmla="*/ 27007 w 42174"/>
                <a:gd name="connsiteY10" fmla="*/ 18704 h 51746"/>
                <a:gd name="connsiteX11" fmla="*/ 25135 w 42174"/>
                <a:gd name="connsiteY11" fmla="*/ 12859 h 51746"/>
                <a:gd name="connsiteX12" fmla="*/ 19990 w 42174"/>
                <a:gd name="connsiteY12" fmla="*/ 9663 h 51746"/>
                <a:gd name="connsiteX13" fmla="*/ 13057 w 42174"/>
                <a:gd name="connsiteY13" fmla="*/ 12469 h 51746"/>
                <a:gd name="connsiteX14" fmla="*/ 8380 w 42174"/>
                <a:gd name="connsiteY14" fmla="*/ 15820 h 51746"/>
                <a:gd name="connsiteX15" fmla="*/ 17030 w 42174"/>
                <a:gd name="connsiteY15" fmla="*/ 28211 h 51746"/>
                <a:gd name="connsiteX16" fmla="*/ 22562 w 42174"/>
                <a:gd name="connsiteY16" fmla="*/ 24315 h 51746"/>
                <a:gd name="connsiteX17" fmla="*/ 27007 w 42174"/>
                <a:gd name="connsiteY17" fmla="*/ 18704 h 51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174" h="51746">
                  <a:moveTo>
                    <a:pt x="22874" y="0"/>
                  </a:moveTo>
                  <a:cubicBezTo>
                    <a:pt x="27551" y="802"/>
                    <a:pt x="31604" y="3663"/>
                    <a:pt x="33864" y="7793"/>
                  </a:cubicBezTo>
                  <a:cubicBezTo>
                    <a:pt x="36825" y="11331"/>
                    <a:pt x="37993" y="16070"/>
                    <a:pt x="36904" y="20574"/>
                  </a:cubicBezTo>
                  <a:cubicBezTo>
                    <a:pt x="34956" y="25484"/>
                    <a:pt x="31448" y="29606"/>
                    <a:pt x="26927" y="32264"/>
                  </a:cubicBezTo>
                  <a:lnTo>
                    <a:pt x="22018" y="35693"/>
                  </a:lnTo>
                  <a:lnTo>
                    <a:pt x="29263" y="45980"/>
                  </a:lnTo>
                  <a:lnTo>
                    <a:pt x="21006" y="51747"/>
                  </a:lnTo>
                  <a:lnTo>
                    <a:pt x="-4870" y="14885"/>
                  </a:lnTo>
                  <a:lnTo>
                    <a:pt x="8224" y="5767"/>
                  </a:lnTo>
                  <a:cubicBezTo>
                    <a:pt x="12277" y="2206"/>
                    <a:pt x="17498" y="171"/>
                    <a:pt x="22874" y="0"/>
                  </a:cubicBezTo>
                  <a:close/>
                  <a:moveTo>
                    <a:pt x="27007" y="18704"/>
                  </a:moveTo>
                  <a:cubicBezTo>
                    <a:pt x="27163" y="16591"/>
                    <a:pt x="26459" y="14495"/>
                    <a:pt x="25135" y="12859"/>
                  </a:cubicBezTo>
                  <a:cubicBezTo>
                    <a:pt x="24123" y="10981"/>
                    <a:pt x="22174" y="9765"/>
                    <a:pt x="19990" y="9663"/>
                  </a:cubicBezTo>
                  <a:cubicBezTo>
                    <a:pt x="17421" y="9905"/>
                    <a:pt x="15081" y="10887"/>
                    <a:pt x="13057" y="12469"/>
                  </a:cubicBezTo>
                  <a:lnTo>
                    <a:pt x="8380" y="15820"/>
                  </a:lnTo>
                  <a:lnTo>
                    <a:pt x="17030" y="28211"/>
                  </a:lnTo>
                  <a:lnTo>
                    <a:pt x="22562" y="24315"/>
                  </a:lnTo>
                  <a:cubicBezTo>
                    <a:pt x="25367" y="22390"/>
                    <a:pt x="26851" y="20519"/>
                    <a:pt x="27007" y="18704"/>
                  </a:cubicBezTo>
                  <a:close/>
                </a:path>
              </a:pathLst>
            </a:custGeom>
            <a:solidFill>
              <a:srgbClr val="6D6E71"/>
            </a:solidFill>
            <a:ln w="7792" cap="flat">
              <a:noFill/>
              <a:prstDash val="solid"/>
              <a:miter/>
            </a:ln>
          </p:spPr>
          <p:txBody>
            <a:bodyPr rtlCol="0" anchor="ctr"/>
            <a:lstStyle/>
            <a:p>
              <a:endParaRPr lang="en-US"/>
            </a:p>
          </p:txBody>
        </p:sp>
        <p:sp>
          <p:nvSpPr>
            <p:cNvPr id="431" name="Freeform: Shape 430">
              <a:extLst>
                <a:ext uri="{FF2B5EF4-FFF2-40B4-BE49-F238E27FC236}">
                  <a16:creationId xmlns:a16="http://schemas.microsoft.com/office/drawing/2014/main" id="{F187C35A-41D6-4EBC-8232-AA314EE36D33}"/>
                </a:ext>
              </a:extLst>
            </p:cNvPr>
            <p:cNvSpPr/>
            <p:nvPr/>
          </p:nvSpPr>
          <p:spPr>
            <a:xfrm>
              <a:off x="14177718" y="5436930"/>
              <a:ext cx="27668" cy="40368"/>
            </a:xfrm>
            <a:custGeom>
              <a:avLst/>
              <a:gdLst>
                <a:gd name="connsiteX0" fmla="*/ 14849 w 27668"/>
                <a:gd name="connsiteY0" fmla="*/ 8573 h 40368"/>
                <a:gd name="connsiteX1" fmla="*/ 11265 w 27668"/>
                <a:gd name="connsiteY1" fmla="*/ 14807 h 40368"/>
                <a:gd name="connsiteX2" fmla="*/ 14145 w 27668"/>
                <a:gd name="connsiteY2" fmla="*/ 22600 h 40368"/>
                <a:gd name="connsiteX3" fmla="*/ 22798 w 27668"/>
                <a:gd name="connsiteY3" fmla="*/ 34836 h 40368"/>
                <a:gd name="connsiteX4" fmla="*/ 15005 w 27668"/>
                <a:gd name="connsiteY4" fmla="*/ 40369 h 40368"/>
                <a:gd name="connsiteX5" fmla="*/ -4870 w 27668"/>
                <a:gd name="connsiteY5" fmla="*/ 12001 h 40368"/>
                <a:gd name="connsiteX6" fmla="*/ 2923 w 27668"/>
                <a:gd name="connsiteY6" fmla="*/ 6468 h 40368"/>
                <a:gd name="connsiteX7" fmla="*/ 5496 w 27668"/>
                <a:gd name="connsiteY7" fmla="*/ 10209 h 40368"/>
                <a:gd name="connsiteX8" fmla="*/ 7288 w 27668"/>
                <a:gd name="connsiteY8" fmla="*/ 4598 h 40368"/>
                <a:gd name="connsiteX9" fmla="*/ 11109 w 27668"/>
                <a:gd name="connsiteY9" fmla="*/ 0 h 40368"/>
                <a:gd name="connsiteX10" fmla="*/ 16329 w 27668"/>
                <a:gd name="connsiteY10" fmla="*/ 7404 h 40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668" h="40368">
                  <a:moveTo>
                    <a:pt x="14849" y="8573"/>
                  </a:moveTo>
                  <a:cubicBezTo>
                    <a:pt x="12665" y="9882"/>
                    <a:pt x="11265" y="12243"/>
                    <a:pt x="11265" y="14807"/>
                  </a:cubicBezTo>
                  <a:cubicBezTo>
                    <a:pt x="11421" y="17628"/>
                    <a:pt x="12433" y="20340"/>
                    <a:pt x="14145" y="22600"/>
                  </a:cubicBezTo>
                  <a:lnTo>
                    <a:pt x="22798" y="34836"/>
                  </a:lnTo>
                  <a:lnTo>
                    <a:pt x="15005" y="40369"/>
                  </a:lnTo>
                  <a:lnTo>
                    <a:pt x="-4870" y="12001"/>
                  </a:lnTo>
                  <a:lnTo>
                    <a:pt x="2923" y="6468"/>
                  </a:lnTo>
                  <a:lnTo>
                    <a:pt x="5496" y="10209"/>
                  </a:lnTo>
                  <a:cubicBezTo>
                    <a:pt x="5808" y="8253"/>
                    <a:pt x="6352" y="6351"/>
                    <a:pt x="7288" y="4598"/>
                  </a:cubicBezTo>
                  <a:cubicBezTo>
                    <a:pt x="8224" y="2805"/>
                    <a:pt x="9548" y="1239"/>
                    <a:pt x="11109" y="0"/>
                  </a:cubicBezTo>
                  <a:lnTo>
                    <a:pt x="16329" y="7404"/>
                  </a:lnTo>
                  <a:close/>
                </a:path>
              </a:pathLst>
            </a:custGeom>
            <a:solidFill>
              <a:srgbClr val="6D6E71"/>
            </a:solidFill>
            <a:ln w="7792" cap="flat">
              <a:noFill/>
              <a:prstDash val="solid"/>
              <a:miter/>
            </a:ln>
          </p:spPr>
          <p:txBody>
            <a:bodyPr rtlCol="0" anchor="ctr"/>
            <a:lstStyle/>
            <a:p>
              <a:endParaRPr lang="en-US"/>
            </a:p>
          </p:txBody>
        </p:sp>
        <p:sp>
          <p:nvSpPr>
            <p:cNvPr id="432" name="Freeform: Shape 431">
              <a:extLst>
                <a:ext uri="{FF2B5EF4-FFF2-40B4-BE49-F238E27FC236}">
                  <a16:creationId xmlns:a16="http://schemas.microsoft.com/office/drawing/2014/main" id="{A01B28EB-D46B-4760-83D4-31E95278C149}"/>
                </a:ext>
              </a:extLst>
            </p:cNvPr>
            <p:cNvSpPr/>
            <p:nvPr/>
          </p:nvSpPr>
          <p:spPr>
            <a:xfrm>
              <a:off x="14204041" y="5420765"/>
              <a:ext cx="36662" cy="36306"/>
            </a:xfrm>
            <a:custGeom>
              <a:avLst/>
              <a:gdLst>
                <a:gd name="connsiteX0" fmla="*/ 28504 w 36662"/>
                <a:gd name="connsiteY0" fmla="*/ 7671 h 36306"/>
                <a:gd name="connsiteX1" fmla="*/ 31465 w 36662"/>
                <a:gd name="connsiteY1" fmla="*/ 21075 h 36306"/>
                <a:gd name="connsiteX2" fmla="*/ 9957 w 36662"/>
                <a:gd name="connsiteY2" fmla="*/ 36116 h 36306"/>
                <a:gd name="connsiteX3" fmla="*/ -4617 w 36662"/>
                <a:gd name="connsiteY3" fmla="*/ 15308 h 36306"/>
                <a:gd name="connsiteX4" fmla="*/ 3176 w 36662"/>
                <a:gd name="connsiteY4" fmla="*/ 3541 h 36306"/>
                <a:gd name="connsiteX5" fmla="*/ 28116 w 36662"/>
                <a:gd name="connsiteY5" fmla="*/ 7180 h 36306"/>
                <a:gd name="connsiteX6" fmla="*/ 28504 w 36662"/>
                <a:gd name="connsiteY6" fmla="*/ 7671 h 36306"/>
                <a:gd name="connsiteX7" fmla="*/ 6373 w 36662"/>
                <a:gd name="connsiteY7" fmla="*/ 23257 h 36306"/>
                <a:gd name="connsiteX8" fmla="*/ 12374 w 36662"/>
                <a:gd name="connsiteY8" fmla="*/ 27544 h 36306"/>
                <a:gd name="connsiteX9" fmla="*/ 18995 w 36662"/>
                <a:gd name="connsiteY9" fmla="*/ 26141 h 36306"/>
                <a:gd name="connsiteX10" fmla="*/ 22503 w 36662"/>
                <a:gd name="connsiteY10" fmla="*/ 20452 h 36306"/>
                <a:gd name="connsiteX11" fmla="*/ 14710 w 36662"/>
                <a:gd name="connsiteY11" fmla="*/ 9074 h 36306"/>
                <a:gd name="connsiteX12" fmla="*/ 8085 w 36662"/>
                <a:gd name="connsiteY12" fmla="*/ 10399 h 36306"/>
                <a:gd name="connsiteX13" fmla="*/ 4581 w 36662"/>
                <a:gd name="connsiteY13" fmla="*/ 16165 h 36306"/>
                <a:gd name="connsiteX14" fmla="*/ 6137 w 36662"/>
                <a:gd name="connsiteY14" fmla="*/ 23179 h 36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662" h="36306">
                  <a:moveTo>
                    <a:pt x="28504" y="7671"/>
                  </a:moveTo>
                  <a:cubicBezTo>
                    <a:pt x="31309" y="11536"/>
                    <a:pt x="32401" y="16391"/>
                    <a:pt x="31465" y="21075"/>
                  </a:cubicBezTo>
                  <a:cubicBezTo>
                    <a:pt x="29360" y="30957"/>
                    <a:pt x="19931" y="37527"/>
                    <a:pt x="9957" y="36116"/>
                  </a:cubicBezTo>
                  <a:cubicBezTo>
                    <a:pt x="216" y="34339"/>
                    <a:pt x="-6253" y="25065"/>
                    <a:pt x="-4617" y="15308"/>
                  </a:cubicBezTo>
                  <a:cubicBezTo>
                    <a:pt x="-3761" y="10492"/>
                    <a:pt x="-876" y="6237"/>
                    <a:pt x="3176" y="3541"/>
                  </a:cubicBezTo>
                  <a:cubicBezTo>
                    <a:pt x="11046" y="-2351"/>
                    <a:pt x="22271" y="-722"/>
                    <a:pt x="28116" y="7180"/>
                  </a:cubicBezTo>
                  <a:cubicBezTo>
                    <a:pt x="28272" y="7343"/>
                    <a:pt x="28428" y="7507"/>
                    <a:pt x="28504" y="7671"/>
                  </a:cubicBezTo>
                  <a:close/>
                  <a:moveTo>
                    <a:pt x="6373" y="23257"/>
                  </a:moveTo>
                  <a:cubicBezTo>
                    <a:pt x="7773" y="25377"/>
                    <a:pt x="9877" y="26897"/>
                    <a:pt x="12374" y="27544"/>
                  </a:cubicBezTo>
                  <a:cubicBezTo>
                    <a:pt x="14710" y="28113"/>
                    <a:pt x="17126" y="27590"/>
                    <a:pt x="18995" y="26141"/>
                  </a:cubicBezTo>
                  <a:cubicBezTo>
                    <a:pt x="20943" y="24870"/>
                    <a:pt x="22271" y="22782"/>
                    <a:pt x="22503" y="20452"/>
                  </a:cubicBezTo>
                  <a:cubicBezTo>
                    <a:pt x="22815" y="15324"/>
                    <a:pt x="19619" y="10632"/>
                    <a:pt x="14710" y="9074"/>
                  </a:cubicBezTo>
                  <a:cubicBezTo>
                    <a:pt x="12450" y="8489"/>
                    <a:pt x="9957" y="8973"/>
                    <a:pt x="8085" y="10399"/>
                  </a:cubicBezTo>
                  <a:cubicBezTo>
                    <a:pt x="6137" y="11692"/>
                    <a:pt x="4813" y="13812"/>
                    <a:pt x="4581" y="16165"/>
                  </a:cubicBezTo>
                  <a:cubicBezTo>
                    <a:pt x="4268" y="18613"/>
                    <a:pt x="4813" y="21107"/>
                    <a:pt x="6137" y="23179"/>
                  </a:cubicBezTo>
                  <a:close/>
                </a:path>
              </a:pathLst>
            </a:custGeom>
            <a:solidFill>
              <a:srgbClr val="6D6E71"/>
            </a:solidFill>
            <a:ln w="7792" cap="flat">
              <a:noFill/>
              <a:prstDash val="solid"/>
              <a:miter/>
            </a:ln>
          </p:spPr>
          <p:txBody>
            <a:bodyPr rtlCol="0" anchor="ctr"/>
            <a:lstStyle/>
            <a:p>
              <a:endParaRPr lang="en-US"/>
            </a:p>
          </p:txBody>
        </p:sp>
        <p:sp>
          <p:nvSpPr>
            <p:cNvPr id="433" name="Freeform: Shape 432">
              <a:extLst>
                <a:ext uri="{FF2B5EF4-FFF2-40B4-BE49-F238E27FC236}">
                  <a16:creationId xmlns:a16="http://schemas.microsoft.com/office/drawing/2014/main" id="{24B1392D-F507-4674-9260-EDB779BECFB0}"/>
                </a:ext>
              </a:extLst>
            </p:cNvPr>
            <p:cNvSpPr/>
            <p:nvPr/>
          </p:nvSpPr>
          <p:spPr>
            <a:xfrm>
              <a:off x="14237761" y="5390327"/>
              <a:ext cx="44076" cy="55043"/>
            </a:xfrm>
            <a:custGeom>
              <a:avLst/>
              <a:gdLst>
                <a:gd name="connsiteX0" fmla="*/ 27981 w 44076"/>
                <a:gd name="connsiteY0" fmla="*/ 28757 h 55043"/>
                <a:gd name="connsiteX1" fmla="*/ 21592 w 44076"/>
                <a:gd name="connsiteY1" fmla="*/ 39433 h 55043"/>
                <a:gd name="connsiteX2" fmla="*/ 9514 w 44076"/>
                <a:gd name="connsiteY2" fmla="*/ 42239 h 55043"/>
                <a:gd name="connsiteX3" fmla="*/ -1320 w 44076"/>
                <a:gd name="connsiteY3" fmla="*/ 34446 h 55043"/>
                <a:gd name="connsiteX4" fmla="*/ -4672 w 44076"/>
                <a:gd name="connsiteY4" fmla="*/ 21353 h 55043"/>
                <a:gd name="connsiteX5" fmla="*/ 1485 w 44076"/>
                <a:gd name="connsiteY5" fmla="*/ 10988 h 55043"/>
                <a:gd name="connsiteX6" fmla="*/ 12787 w 44076"/>
                <a:gd name="connsiteY6" fmla="*/ 9274 h 55043"/>
                <a:gd name="connsiteX7" fmla="*/ 10214 w 44076"/>
                <a:gd name="connsiteY7" fmla="*/ 5533 h 55043"/>
                <a:gd name="connsiteX8" fmla="*/ 18007 w 44076"/>
                <a:gd name="connsiteY8" fmla="*/ 0 h 55043"/>
                <a:gd name="connsiteX9" fmla="*/ 35386 w 44076"/>
                <a:gd name="connsiteY9" fmla="*/ 24782 h 55043"/>
                <a:gd name="connsiteX10" fmla="*/ 38739 w 44076"/>
                <a:gd name="connsiteY10" fmla="*/ 32575 h 55043"/>
                <a:gd name="connsiteX11" fmla="*/ 38739 w 44076"/>
                <a:gd name="connsiteY11" fmla="*/ 39745 h 55043"/>
                <a:gd name="connsiteX12" fmla="*/ 30945 w 44076"/>
                <a:gd name="connsiteY12" fmla="*/ 50422 h 55043"/>
                <a:gd name="connsiteX13" fmla="*/ 23776 w 44076"/>
                <a:gd name="connsiteY13" fmla="*/ 53929 h 55043"/>
                <a:gd name="connsiteX14" fmla="*/ 15983 w 44076"/>
                <a:gd name="connsiteY14" fmla="*/ 55020 h 55043"/>
                <a:gd name="connsiteX15" fmla="*/ 14811 w 44076"/>
                <a:gd name="connsiteY15" fmla="*/ 47227 h 55043"/>
                <a:gd name="connsiteX16" fmla="*/ 25177 w 44076"/>
                <a:gd name="connsiteY16" fmla="*/ 44421 h 55043"/>
                <a:gd name="connsiteX17" fmla="*/ 30553 w 44076"/>
                <a:gd name="connsiteY17" fmla="*/ 37407 h 55043"/>
                <a:gd name="connsiteX18" fmla="*/ 27981 w 44076"/>
                <a:gd name="connsiteY18" fmla="*/ 28757 h 55043"/>
                <a:gd name="connsiteX19" fmla="*/ 20188 w 44076"/>
                <a:gd name="connsiteY19" fmla="*/ 19483 h 55043"/>
                <a:gd name="connsiteX20" fmla="*/ 14499 w 44076"/>
                <a:gd name="connsiteY20" fmla="*/ 15508 h 55043"/>
                <a:gd name="connsiteX21" fmla="*/ 8422 w 44076"/>
                <a:gd name="connsiteY21" fmla="*/ 16833 h 55043"/>
                <a:gd name="connsiteX22" fmla="*/ 4993 w 44076"/>
                <a:gd name="connsiteY22" fmla="*/ 22132 h 55043"/>
                <a:gd name="connsiteX23" fmla="*/ 6706 w 44076"/>
                <a:gd name="connsiteY23" fmla="*/ 28912 h 55043"/>
                <a:gd name="connsiteX24" fmla="*/ 12475 w 44076"/>
                <a:gd name="connsiteY24" fmla="*/ 32965 h 55043"/>
                <a:gd name="connsiteX25" fmla="*/ 21904 w 44076"/>
                <a:gd name="connsiteY25" fmla="*/ 27237 h 55043"/>
                <a:gd name="connsiteX26" fmla="*/ 22060 w 44076"/>
                <a:gd name="connsiteY26" fmla="*/ 26263 h 55043"/>
                <a:gd name="connsiteX27" fmla="*/ 19880 w 44076"/>
                <a:gd name="connsiteY27" fmla="*/ 19873 h 5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4076" h="55043">
                  <a:moveTo>
                    <a:pt x="27981" y="28757"/>
                  </a:moveTo>
                  <a:cubicBezTo>
                    <a:pt x="27517" y="33082"/>
                    <a:pt x="25177" y="36994"/>
                    <a:pt x="21592" y="39433"/>
                  </a:cubicBezTo>
                  <a:cubicBezTo>
                    <a:pt x="18087" y="41951"/>
                    <a:pt x="13723" y="42956"/>
                    <a:pt x="9514" y="42239"/>
                  </a:cubicBezTo>
                  <a:cubicBezTo>
                    <a:pt x="4914" y="41319"/>
                    <a:pt x="1017" y="38475"/>
                    <a:pt x="-1320" y="34446"/>
                  </a:cubicBezTo>
                  <a:cubicBezTo>
                    <a:pt x="-4204" y="30728"/>
                    <a:pt x="-5372" y="25990"/>
                    <a:pt x="-4672" y="21353"/>
                  </a:cubicBezTo>
                  <a:cubicBezTo>
                    <a:pt x="-4204" y="17184"/>
                    <a:pt x="-1944" y="13420"/>
                    <a:pt x="1485" y="10988"/>
                  </a:cubicBezTo>
                  <a:cubicBezTo>
                    <a:pt x="4757" y="8635"/>
                    <a:pt x="8966" y="7996"/>
                    <a:pt x="12787" y="9274"/>
                  </a:cubicBezTo>
                  <a:lnTo>
                    <a:pt x="10214" y="5533"/>
                  </a:lnTo>
                  <a:lnTo>
                    <a:pt x="18007" y="0"/>
                  </a:lnTo>
                  <a:lnTo>
                    <a:pt x="35386" y="24782"/>
                  </a:lnTo>
                  <a:cubicBezTo>
                    <a:pt x="37102" y="27089"/>
                    <a:pt x="38191" y="29754"/>
                    <a:pt x="38739" y="32575"/>
                  </a:cubicBezTo>
                  <a:cubicBezTo>
                    <a:pt x="39363" y="34921"/>
                    <a:pt x="39363" y="37400"/>
                    <a:pt x="38739" y="39745"/>
                  </a:cubicBezTo>
                  <a:cubicBezTo>
                    <a:pt x="37414" y="44086"/>
                    <a:pt x="34686" y="47858"/>
                    <a:pt x="30945" y="50422"/>
                  </a:cubicBezTo>
                  <a:cubicBezTo>
                    <a:pt x="28761" y="51957"/>
                    <a:pt x="26345" y="53141"/>
                    <a:pt x="23776" y="53929"/>
                  </a:cubicBezTo>
                  <a:cubicBezTo>
                    <a:pt x="21280" y="54778"/>
                    <a:pt x="18631" y="55144"/>
                    <a:pt x="15983" y="55020"/>
                  </a:cubicBezTo>
                  <a:lnTo>
                    <a:pt x="14811" y="47227"/>
                  </a:lnTo>
                  <a:cubicBezTo>
                    <a:pt x="18475" y="47468"/>
                    <a:pt x="22136" y="46486"/>
                    <a:pt x="25177" y="44421"/>
                  </a:cubicBezTo>
                  <a:cubicBezTo>
                    <a:pt x="27749" y="42800"/>
                    <a:pt x="29697" y="40314"/>
                    <a:pt x="30553" y="37407"/>
                  </a:cubicBezTo>
                  <a:cubicBezTo>
                    <a:pt x="31101" y="34282"/>
                    <a:pt x="30165" y="31087"/>
                    <a:pt x="27981" y="28757"/>
                  </a:cubicBezTo>
                  <a:close/>
                  <a:moveTo>
                    <a:pt x="20188" y="19483"/>
                  </a:moveTo>
                  <a:cubicBezTo>
                    <a:pt x="18864" y="17457"/>
                    <a:pt x="16839" y="16023"/>
                    <a:pt x="14499" y="15508"/>
                  </a:cubicBezTo>
                  <a:cubicBezTo>
                    <a:pt x="12395" y="15087"/>
                    <a:pt x="10214" y="15571"/>
                    <a:pt x="8422" y="16833"/>
                  </a:cubicBezTo>
                  <a:cubicBezTo>
                    <a:pt x="6550" y="18033"/>
                    <a:pt x="5305" y="19958"/>
                    <a:pt x="4993" y="22132"/>
                  </a:cubicBezTo>
                  <a:cubicBezTo>
                    <a:pt x="4525" y="24533"/>
                    <a:pt x="5149" y="27011"/>
                    <a:pt x="6706" y="28912"/>
                  </a:cubicBezTo>
                  <a:cubicBezTo>
                    <a:pt x="8034" y="30978"/>
                    <a:pt x="10058" y="32435"/>
                    <a:pt x="12475" y="32965"/>
                  </a:cubicBezTo>
                  <a:cubicBezTo>
                    <a:pt x="16683" y="33978"/>
                    <a:pt x="20892" y="31414"/>
                    <a:pt x="21904" y="27237"/>
                  </a:cubicBezTo>
                  <a:cubicBezTo>
                    <a:pt x="21984" y="26917"/>
                    <a:pt x="22060" y="26590"/>
                    <a:pt x="22060" y="26263"/>
                  </a:cubicBezTo>
                  <a:cubicBezTo>
                    <a:pt x="22136" y="23933"/>
                    <a:pt x="21360" y="21657"/>
                    <a:pt x="19880" y="19873"/>
                  </a:cubicBezTo>
                  <a:close/>
                </a:path>
              </a:pathLst>
            </a:custGeom>
            <a:solidFill>
              <a:srgbClr val="6D6E71"/>
            </a:solidFill>
            <a:ln w="7792" cap="flat">
              <a:noFill/>
              <a:prstDash val="solid"/>
              <a:miter/>
            </a:ln>
          </p:spPr>
          <p:txBody>
            <a:bodyPr rtlCol="0" anchor="ctr"/>
            <a:lstStyle/>
            <a:p>
              <a:endParaRPr lang="en-US"/>
            </a:p>
          </p:txBody>
        </p:sp>
        <p:sp>
          <p:nvSpPr>
            <p:cNvPr id="434" name="Freeform: Shape 433">
              <a:extLst>
                <a:ext uri="{FF2B5EF4-FFF2-40B4-BE49-F238E27FC236}">
                  <a16:creationId xmlns:a16="http://schemas.microsoft.com/office/drawing/2014/main" id="{B216F360-78E8-44D4-A9E4-A24173E501B6}"/>
                </a:ext>
              </a:extLst>
            </p:cNvPr>
            <p:cNvSpPr/>
            <p:nvPr/>
          </p:nvSpPr>
          <p:spPr>
            <a:xfrm>
              <a:off x="14268432" y="5373493"/>
              <a:ext cx="27664" cy="40368"/>
            </a:xfrm>
            <a:custGeom>
              <a:avLst/>
              <a:gdLst>
                <a:gd name="connsiteX0" fmla="*/ 14769 w 27664"/>
                <a:gd name="connsiteY0" fmla="*/ 8495 h 40368"/>
                <a:gd name="connsiteX1" fmla="*/ 11261 w 27664"/>
                <a:gd name="connsiteY1" fmla="*/ 14729 h 40368"/>
                <a:gd name="connsiteX2" fmla="*/ 14145 w 27664"/>
                <a:gd name="connsiteY2" fmla="*/ 22522 h 40368"/>
                <a:gd name="connsiteX3" fmla="*/ 22795 w 27664"/>
                <a:gd name="connsiteY3" fmla="*/ 34836 h 40368"/>
                <a:gd name="connsiteX4" fmla="*/ 15001 w 27664"/>
                <a:gd name="connsiteY4" fmla="*/ 40369 h 40368"/>
                <a:gd name="connsiteX5" fmla="*/ -4870 w 27664"/>
                <a:gd name="connsiteY5" fmla="*/ 11924 h 40368"/>
                <a:gd name="connsiteX6" fmla="*/ 2923 w 27664"/>
                <a:gd name="connsiteY6" fmla="*/ 6390 h 40368"/>
                <a:gd name="connsiteX7" fmla="*/ 5572 w 27664"/>
                <a:gd name="connsiteY7" fmla="*/ 10132 h 40368"/>
                <a:gd name="connsiteX8" fmla="*/ 7364 w 27664"/>
                <a:gd name="connsiteY8" fmla="*/ 4520 h 40368"/>
                <a:gd name="connsiteX9" fmla="*/ 11105 w 27664"/>
                <a:gd name="connsiteY9" fmla="*/ 0 h 40368"/>
                <a:gd name="connsiteX10" fmla="*/ 16405 w 27664"/>
                <a:gd name="connsiteY10" fmla="*/ 7793 h 40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664" h="40368">
                  <a:moveTo>
                    <a:pt x="14769" y="8495"/>
                  </a:moveTo>
                  <a:cubicBezTo>
                    <a:pt x="12665" y="9882"/>
                    <a:pt x="11341" y="12204"/>
                    <a:pt x="11261" y="14729"/>
                  </a:cubicBezTo>
                  <a:cubicBezTo>
                    <a:pt x="11417" y="17550"/>
                    <a:pt x="12433" y="20263"/>
                    <a:pt x="14145" y="22522"/>
                  </a:cubicBezTo>
                  <a:lnTo>
                    <a:pt x="22795" y="34836"/>
                  </a:lnTo>
                  <a:lnTo>
                    <a:pt x="15001" y="40369"/>
                  </a:lnTo>
                  <a:lnTo>
                    <a:pt x="-4870" y="11924"/>
                  </a:lnTo>
                  <a:lnTo>
                    <a:pt x="2923" y="6390"/>
                  </a:lnTo>
                  <a:lnTo>
                    <a:pt x="5572" y="10132"/>
                  </a:lnTo>
                  <a:cubicBezTo>
                    <a:pt x="5808" y="8168"/>
                    <a:pt x="6432" y="6258"/>
                    <a:pt x="7364" y="4520"/>
                  </a:cubicBezTo>
                  <a:cubicBezTo>
                    <a:pt x="8224" y="2728"/>
                    <a:pt x="9468" y="1169"/>
                    <a:pt x="11105" y="0"/>
                  </a:cubicBezTo>
                  <a:lnTo>
                    <a:pt x="16405" y="7793"/>
                  </a:lnTo>
                  <a:close/>
                </a:path>
              </a:pathLst>
            </a:custGeom>
            <a:solidFill>
              <a:srgbClr val="6D6E71"/>
            </a:solidFill>
            <a:ln w="7792" cap="flat">
              <a:noFill/>
              <a:prstDash val="solid"/>
              <a:miter/>
            </a:ln>
          </p:spPr>
          <p:txBody>
            <a:bodyPr rtlCol="0" anchor="ctr"/>
            <a:lstStyle/>
            <a:p>
              <a:endParaRPr lang="en-US"/>
            </a:p>
          </p:txBody>
        </p:sp>
        <p:sp>
          <p:nvSpPr>
            <p:cNvPr id="435" name="Freeform: Shape 434">
              <a:extLst>
                <a:ext uri="{FF2B5EF4-FFF2-40B4-BE49-F238E27FC236}">
                  <a16:creationId xmlns:a16="http://schemas.microsoft.com/office/drawing/2014/main" id="{B230C9F1-6BB3-446D-86C1-C4B0446353AC}"/>
                </a:ext>
              </a:extLst>
            </p:cNvPr>
            <p:cNvSpPr/>
            <p:nvPr/>
          </p:nvSpPr>
          <p:spPr>
            <a:xfrm>
              <a:off x="14291891" y="5358215"/>
              <a:ext cx="41770" cy="37533"/>
            </a:xfrm>
            <a:custGeom>
              <a:avLst/>
              <a:gdLst>
                <a:gd name="connsiteX0" fmla="*/ 36901 w 41770"/>
                <a:gd name="connsiteY0" fmla="*/ 23851 h 37533"/>
                <a:gd name="connsiteX1" fmla="*/ 29107 w 41770"/>
                <a:gd name="connsiteY1" fmla="*/ 29072 h 37533"/>
                <a:gd name="connsiteX2" fmla="*/ 26767 w 41770"/>
                <a:gd name="connsiteY2" fmla="*/ 25643 h 37533"/>
                <a:gd name="connsiteX3" fmla="*/ 21858 w 41770"/>
                <a:gd name="connsiteY3" fmla="*/ 34761 h 37533"/>
                <a:gd name="connsiteX4" fmla="*/ 12429 w 41770"/>
                <a:gd name="connsiteY4" fmla="*/ 37489 h 37533"/>
                <a:gd name="connsiteX5" fmla="*/ 4636 w 41770"/>
                <a:gd name="connsiteY5" fmla="*/ 32657 h 37533"/>
                <a:gd name="connsiteX6" fmla="*/ 3232 w 41770"/>
                <a:gd name="connsiteY6" fmla="*/ 23929 h 37533"/>
                <a:gd name="connsiteX7" fmla="*/ 10325 w 41770"/>
                <a:gd name="connsiteY7" fmla="*/ 15668 h 37533"/>
                <a:gd name="connsiteX8" fmla="*/ 16249 w 41770"/>
                <a:gd name="connsiteY8" fmla="*/ 11537 h 37533"/>
                <a:gd name="connsiteX9" fmla="*/ 16249 w 41770"/>
                <a:gd name="connsiteY9" fmla="*/ 11537 h 37533"/>
                <a:gd name="connsiteX10" fmla="*/ 9312 w 41770"/>
                <a:gd name="connsiteY10" fmla="*/ 9729 h 37533"/>
                <a:gd name="connsiteX11" fmla="*/ 8456 w 41770"/>
                <a:gd name="connsiteY11" fmla="*/ 10368 h 37533"/>
                <a:gd name="connsiteX12" fmla="*/ 4716 w 41770"/>
                <a:gd name="connsiteY12" fmla="*/ 14265 h 37533"/>
                <a:gd name="connsiteX13" fmla="*/ 2219 w 41770"/>
                <a:gd name="connsiteY13" fmla="*/ 19019 h 37533"/>
                <a:gd name="connsiteX14" fmla="*/ -4870 w 41770"/>
                <a:gd name="connsiteY14" fmla="*/ 16369 h 37533"/>
                <a:gd name="connsiteX15" fmla="*/ 5024 w 41770"/>
                <a:gd name="connsiteY15" fmla="*/ 3355 h 37533"/>
                <a:gd name="connsiteX16" fmla="*/ 15313 w 41770"/>
                <a:gd name="connsiteY16" fmla="*/ 4 h 37533"/>
                <a:gd name="connsiteX17" fmla="*/ 24275 w 41770"/>
                <a:gd name="connsiteY17" fmla="*/ 5927 h 37533"/>
                <a:gd name="connsiteX18" fmla="*/ 21314 w 41770"/>
                <a:gd name="connsiteY18" fmla="*/ 18629 h 37533"/>
                <a:gd name="connsiteX19" fmla="*/ 20378 w 41770"/>
                <a:gd name="connsiteY19" fmla="*/ 17226 h 37533"/>
                <a:gd name="connsiteX20" fmla="*/ 15389 w 41770"/>
                <a:gd name="connsiteY20" fmla="*/ 20733 h 37533"/>
                <a:gd name="connsiteX21" fmla="*/ 12741 w 41770"/>
                <a:gd name="connsiteY21" fmla="*/ 26968 h 37533"/>
                <a:gd name="connsiteX22" fmla="*/ 15545 w 41770"/>
                <a:gd name="connsiteY22" fmla="*/ 28526 h 37533"/>
                <a:gd name="connsiteX23" fmla="*/ 22170 w 41770"/>
                <a:gd name="connsiteY23" fmla="*/ 23149 h 37533"/>
                <a:gd name="connsiteX24" fmla="*/ 21314 w 41770"/>
                <a:gd name="connsiteY24" fmla="*/ 18629 h 3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770" h="37533">
                  <a:moveTo>
                    <a:pt x="36901" y="23851"/>
                  </a:moveTo>
                  <a:lnTo>
                    <a:pt x="29107" y="29072"/>
                  </a:lnTo>
                  <a:lnTo>
                    <a:pt x="26767" y="25643"/>
                  </a:lnTo>
                  <a:cubicBezTo>
                    <a:pt x="26691" y="29290"/>
                    <a:pt x="24819" y="32680"/>
                    <a:pt x="21858" y="34761"/>
                  </a:cubicBezTo>
                  <a:cubicBezTo>
                    <a:pt x="19130" y="36787"/>
                    <a:pt x="15781" y="37761"/>
                    <a:pt x="12429" y="37489"/>
                  </a:cubicBezTo>
                  <a:cubicBezTo>
                    <a:pt x="9233" y="37153"/>
                    <a:pt x="6352" y="35377"/>
                    <a:pt x="4636" y="32657"/>
                  </a:cubicBezTo>
                  <a:cubicBezTo>
                    <a:pt x="2611" y="30226"/>
                    <a:pt x="2063" y="26875"/>
                    <a:pt x="3232" y="23929"/>
                  </a:cubicBezTo>
                  <a:cubicBezTo>
                    <a:pt x="4716" y="20515"/>
                    <a:pt x="7208" y="17632"/>
                    <a:pt x="10325" y="15668"/>
                  </a:cubicBezTo>
                  <a:lnTo>
                    <a:pt x="16249" y="11537"/>
                  </a:lnTo>
                  <a:lnTo>
                    <a:pt x="16249" y="11537"/>
                  </a:lnTo>
                  <a:cubicBezTo>
                    <a:pt x="14845" y="9122"/>
                    <a:pt x="11729" y="8319"/>
                    <a:pt x="9312" y="9729"/>
                  </a:cubicBezTo>
                  <a:cubicBezTo>
                    <a:pt x="9000" y="9916"/>
                    <a:pt x="8688" y="10127"/>
                    <a:pt x="8456" y="10368"/>
                  </a:cubicBezTo>
                  <a:cubicBezTo>
                    <a:pt x="6972" y="11428"/>
                    <a:pt x="5728" y="12753"/>
                    <a:pt x="4716" y="14265"/>
                  </a:cubicBezTo>
                  <a:cubicBezTo>
                    <a:pt x="3624" y="15715"/>
                    <a:pt x="2767" y="17312"/>
                    <a:pt x="2219" y="19019"/>
                  </a:cubicBezTo>
                  <a:lnTo>
                    <a:pt x="-4870" y="16369"/>
                  </a:lnTo>
                  <a:cubicBezTo>
                    <a:pt x="-3077" y="11062"/>
                    <a:pt x="427" y="6495"/>
                    <a:pt x="5024" y="3355"/>
                  </a:cubicBezTo>
                  <a:cubicBezTo>
                    <a:pt x="7988" y="1102"/>
                    <a:pt x="11573" y="-74"/>
                    <a:pt x="15313" y="4"/>
                  </a:cubicBezTo>
                  <a:cubicBezTo>
                    <a:pt x="19054" y="417"/>
                    <a:pt x="22406" y="2622"/>
                    <a:pt x="24275" y="5927"/>
                  </a:cubicBezTo>
                  <a:close/>
                  <a:moveTo>
                    <a:pt x="21314" y="18629"/>
                  </a:moveTo>
                  <a:lnTo>
                    <a:pt x="20378" y="17226"/>
                  </a:lnTo>
                  <a:lnTo>
                    <a:pt x="15389" y="20733"/>
                  </a:lnTo>
                  <a:cubicBezTo>
                    <a:pt x="12273" y="22916"/>
                    <a:pt x="11337" y="25019"/>
                    <a:pt x="12741" y="26968"/>
                  </a:cubicBezTo>
                  <a:cubicBezTo>
                    <a:pt x="13365" y="27942"/>
                    <a:pt x="14377" y="28535"/>
                    <a:pt x="15545" y="28526"/>
                  </a:cubicBezTo>
                  <a:cubicBezTo>
                    <a:pt x="18586" y="28207"/>
                    <a:pt x="21234" y="26095"/>
                    <a:pt x="22170" y="23149"/>
                  </a:cubicBezTo>
                  <a:cubicBezTo>
                    <a:pt x="22638" y="21590"/>
                    <a:pt x="22326" y="19915"/>
                    <a:pt x="21314" y="18629"/>
                  </a:cubicBezTo>
                  <a:close/>
                </a:path>
              </a:pathLst>
            </a:custGeom>
            <a:solidFill>
              <a:srgbClr val="6D6E71"/>
            </a:solidFill>
            <a:ln w="7792" cap="flat">
              <a:noFill/>
              <a:prstDash val="solid"/>
              <a:miter/>
            </a:ln>
          </p:spPr>
          <p:txBody>
            <a:bodyPr rtlCol="0" anchor="ctr"/>
            <a:lstStyle/>
            <a:p>
              <a:endParaRPr lang="en-US"/>
            </a:p>
          </p:txBody>
        </p:sp>
        <p:sp>
          <p:nvSpPr>
            <p:cNvPr id="436" name="Freeform: Shape 435">
              <a:extLst>
                <a:ext uri="{FF2B5EF4-FFF2-40B4-BE49-F238E27FC236}">
                  <a16:creationId xmlns:a16="http://schemas.microsoft.com/office/drawing/2014/main" id="{7A41012E-4B07-4D32-8AAC-B99A528C55CC}"/>
                </a:ext>
              </a:extLst>
            </p:cNvPr>
            <p:cNvSpPr/>
            <p:nvPr/>
          </p:nvSpPr>
          <p:spPr>
            <a:xfrm>
              <a:off x="14321268" y="5322175"/>
              <a:ext cx="64449" cy="55215"/>
            </a:xfrm>
            <a:custGeom>
              <a:avLst/>
              <a:gdLst>
                <a:gd name="connsiteX0" fmla="*/ 30123 w 64449"/>
                <a:gd name="connsiteY0" fmla="*/ 21237 h 55215"/>
                <a:gd name="connsiteX1" fmla="*/ 40801 w 64449"/>
                <a:gd name="connsiteY1" fmla="*/ 36823 h 55215"/>
                <a:gd name="connsiteX2" fmla="*/ 33008 w 64449"/>
                <a:gd name="connsiteY2" fmla="*/ 42357 h 55215"/>
                <a:gd name="connsiteX3" fmla="*/ 22174 w 64449"/>
                <a:gd name="connsiteY3" fmla="*/ 26770 h 55215"/>
                <a:gd name="connsiteX4" fmla="*/ 17654 w 64449"/>
                <a:gd name="connsiteY4" fmla="*/ 22562 h 55215"/>
                <a:gd name="connsiteX5" fmla="*/ 13213 w 64449"/>
                <a:gd name="connsiteY5" fmla="*/ 23263 h 55215"/>
                <a:gd name="connsiteX6" fmla="*/ 10328 w 64449"/>
                <a:gd name="connsiteY6" fmla="*/ 27861 h 55215"/>
                <a:gd name="connsiteX7" fmla="*/ 12121 w 64449"/>
                <a:gd name="connsiteY7" fmla="*/ 34096 h 55215"/>
                <a:gd name="connsiteX8" fmla="*/ 22798 w 64449"/>
                <a:gd name="connsiteY8" fmla="*/ 49682 h 55215"/>
                <a:gd name="connsiteX9" fmla="*/ 15005 w 64449"/>
                <a:gd name="connsiteY9" fmla="*/ 55215 h 55215"/>
                <a:gd name="connsiteX10" fmla="*/ -4870 w 64449"/>
                <a:gd name="connsiteY10" fmla="*/ 26770 h 55215"/>
                <a:gd name="connsiteX11" fmla="*/ 2923 w 64449"/>
                <a:gd name="connsiteY11" fmla="*/ 21237 h 55215"/>
                <a:gd name="connsiteX12" fmla="*/ 5184 w 64449"/>
                <a:gd name="connsiteY12" fmla="*/ 24510 h 55215"/>
                <a:gd name="connsiteX13" fmla="*/ 10096 w 64449"/>
                <a:gd name="connsiteY13" fmla="*/ 15548 h 55215"/>
                <a:gd name="connsiteX14" fmla="*/ 16097 w 64449"/>
                <a:gd name="connsiteY14" fmla="*/ 13678 h 55215"/>
                <a:gd name="connsiteX15" fmla="*/ 22098 w 64449"/>
                <a:gd name="connsiteY15" fmla="*/ 15236 h 55215"/>
                <a:gd name="connsiteX16" fmla="*/ 23655 w 64449"/>
                <a:gd name="connsiteY16" fmla="*/ 8144 h 55215"/>
                <a:gd name="connsiteX17" fmla="*/ 28251 w 64449"/>
                <a:gd name="connsiteY17" fmla="*/ 2845 h 55215"/>
                <a:gd name="connsiteX18" fmla="*/ 38385 w 64449"/>
                <a:gd name="connsiteY18" fmla="*/ 117 h 55215"/>
                <a:gd name="connsiteX19" fmla="*/ 47502 w 64449"/>
                <a:gd name="connsiteY19" fmla="*/ 6664 h 55215"/>
                <a:gd name="connsiteX20" fmla="*/ 59580 w 64449"/>
                <a:gd name="connsiteY20" fmla="*/ 23887 h 55215"/>
                <a:gd name="connsiteX21" fmla="*/ 51787 w 64449"/>
                <a:gd name="connsiteY21" fmla="*/ 29498 h 55215"/>
                <a:gd name="connsiteX22" fmla="*/ 40957 w 64449"/>
                <a:gd name="connsiteY22" fmla="*/ 13911 h 55215"/>
                <a:gd name="connsiteX23" fmla="*/ 31528 w 64449"/>
                <a:gd name="connsiteY23" fmla="*/ 10716 h 55215"/>
                <a:gd name="connsiteX24" fmla="*/ 28643 w 64449"/>
                <a:gd name="connsiteY24" fmla="*/ 15314 h 55215"/>
                <a:gd name="connsiteX25" fmla="*/ 30123 w 64449"/>
                <a:gd name="connsiteY25" fmla="*/ 21237 h 5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4449" h="55215">
                  <a:moveTo>
                    <a:pt x="30123" y="21237"/>
                  </a:moveTo>
                  <a:lnTo>
                    <a:pt x="40801" y="36823"/>
                  </a:lnTo>
                  <a:lnTo>
                    <a:pt x="33008" y="42357"/>
                  </a:lnTo>
                  <a:lnTo>
                    <a:pt x="22174" y="26770"/>
                  </a:lnTo>
                  <a:cubicBezTo>
                    <a:pt x="21082" y="24986"/>
                    <a:pt x="19526" y="23528"/>
                    <a:pt x="17654" y="22562"/>
                  </a:cubicBezTo>
                  <a:cubicBezTo>
                    <a:pt x="16173" y="21954"/>
                    <a:pt x="14461" y="22227"/>
                    <a:pt x="13213" y="23263"/>
                  </a:cubicBezTo>
                  <a:cubicBezTo>
                    <a:pt x="11653" y="24339"/>
                    <a:pt x="10640" y="25999"/>
                    <a:pt x="10328" y="27861"/>
                  </a:cubicBezTo>
                  <a:cubicBezTo>
                    <a:pt x="10016" y="30106"/>
                    <a:pt x="10640" y="32373"/>
                    <a:pt x="12121" y="34096"/>
                  </a:cubicBezTo>
                  <a:lnTo>
                    <a:pt x="22798" y="49682"/>
                  </a:lnTo>
                  <a:lnTo>
                    <a:pt x="15005" y="55215"/>
                  </a:lnTo>
                  <a:lnTo>
                    <a:pt x="-4870" y="26770"/>
                  </a:lnTo>
                  <a:lnTo>
                    <a:pt x="2923" y="21237"/>
                  </a:lnTo>
                  <a:lnTo>
                    <a:pt x="5184" y="24510"/>
                  </a:lnTo>
                  <a:cubicBezTo>
                    <a:pt x="5420" y="20941"/>
                    <a:pt x="7212" y="17644"/>
                    <a:pt x="10096" y="15548"/>
                  </a:cubicBezTo>
                  <a:cubicBezTo>
                    <a:pt x="11809" y="14317"/>
                    <a:pt x="13913" y="13662"/>
                    <a:pt x="16097" y="13678"/>
                  </a:cubicBezTo>
                  <a:cubicBezTo>
                    <a:pt x="18202" y="13701"/>
                    <a:pt x="20226" y="14239"/>
                    <a:pt x="22098" y="15236"/>
                  </a:cubicBezTo>
                  <a:cubicBezTo>
                    <a:pt x="21942" y="12774"/>
                    <a:pt x="22486" y="10319"/>
                    <a:pt x="23655" y="8144"/>
                  </a:cubicBezTo>
                  <a:cubicBezTo>
                    <a:pt x="24747" y="6032"/>
                    <a:pt x="26303" y="4216"/>
                    <a:pt x="28251" y="2845"/>
                  </a:cubicBezTo>
                  <a:cubicBezTo>
                    <a:pt x="31136" y="624"/>
                    <a:pt x="34800" y="-358"/>
                    <a:pt x="38385" y="117"/>
                  </a:cubicBezTo>
                  <a:cubicBezTo>
                    <a:pt x="42201" y="943"/>
                    <a:pt x="45478" y="3313"/>
                    <a:pt x="47502" y="6664"/>
                  </a:cubicBezTo>
                  <a:lnTo>
                    <a:pt x="59580" y="23887"/>
                  </a:lnTo>
                  <a:lnTo>
                    <a:pt x="51787" y="29498"/>
                  </a:lnTo>
                  <a:lnTo>
                    <a:pt x="40957" y="13911"/>
                  </a:lnTo>
                  <a:cubicBezTo>
                    <a:pt x="37917" y="9547"/>
                    <a:pt x="34720" y="8456"/>
                    <a:pt x="31528" y="10716"/>
                  </a:cubicBezTo>
                  <a:cubicBezTo>
                    <a:pt x="29967" y="11807"/>
                    <a:pt x="28955" y="13459"/>
                    <a:pt x="28643" y="15314"/>
                  </a:cubicBezTo>
                  <a:cubicBezTo>
                    <a:pt x="28331" y="17411"/>
                    <a:pt x="28875" y="19546"/>
                    <a:pt x="30123" y="21237"/>
                  </a:cubicBezTo>
                  <a:close/>
                </a:path>
              </a:pathLst>
            </a:custGeom>
            <a:solidFill>
              <a:srgbClr val="6D6E71"/>
            </a:solidFill>
            <a:ln w="7792" cap="flat">
              <a:noFill/>
              <a:prstDash val="solid"/>
              <a:miter/>
            </a:ln>
          </p:spPr>
          <p:txBody>
            <a:bodyPr rtlCol="0" anchor="ctr"/>
            <a:lstStyle/>
            <a:p>
              <a:endParaRPr lang="en-US"/>
            </a:p>
          </p:txBody>
        </p:sp>
        <p:sp>
          <p:nvSpPr>
            <p:cNvPr id="437" name="Freeform: Shape 436">
              <a:extLst>
                <a:ext uri="{FF2B5EF4-FFF2-40B4-BE49-F238E27FC236}">
                  <a16:creationId xmlns:a16="http://schemas.microsoft.com/office/drawing/2014/main" id="{2726AE04-1BE0-4AB3-8712-4C11C97EE183}"/>
                </a:ext>
              </a:extLst>
            </p:cNvPr>
            <p:cNvSpPr/>
            <p:nvPr/>
          </p:nvSpPr>
          <p:spPr>
            <a:xfrm>
              <a:off x="14376285" y="5299378"/>
              <a:ext cx="33707" cy="38492"/>
            </a:xfrm>
            <a:custGeom>
              <a:avLst/>
              <a:gdLst>
                <a:gd name="connsiteX0" fmla="*/ 26774 w 33707"/>
                <a:gd name="connsiteY0" fmla="*/ 17303 h 38492"/>
                <a:gd name="connsiteX1" fmla="*/ 28410 w 33707"/>
                <a:gd name="connsiteY1" fmla="*/ 26187 h 38492"/>
                <a:gd name="connsiteX2" fmla="*/ 22409 w 33707"/>
                <a:gd name="connsiteY2" fmla="*/ 33980 h 38492"/>
                <a:gd name="connsiteX3" fmla="*/ 15008 w 33707"/>
                <a:gd name="connsiteY3" fmla="*/ 37487 h 38492"/>
                <a:gd name="connsiteX4" fmla="*/ 6435 w 33707"/>
                <a:gd name="connsiteY4" fmla="*/ 38423 h 38492"/>
                <a:gd name="connsiteX5" fmla="*/ 6435 w 33707"/>
                <a:gd name="connsiteY5" fmla="*/ 30629 h 38492"/>
                <a:gd name="connsiteX6" fmla="*/ 18281 w 33707"/>
                <a:gd name="connsiteY6" fmla="*/ 27434 h 38492"/>
                <a:gd name="connsiteX7" fmla="*/ 20305 w 33707"/>
                <a:gd name="connsiteY7" fmla="*/ 25174 h 38492"/>
                <a:gd name="connsiteX8" fmla="*/ 20305 w 33707"/>
                <a:gd name="connsiteY8" fmla="*/ 22914 h 38492"/>
                <a:gd name="connsiteX9" fmla="*/ 17813 w 33707"/>
                <a:gd name="connsiteY9" fmla="*/ 21979 h 38492"/>
                <a:gd name="connsiteX10" fmla="*/ 13060 w 33707"/>
                <a:gd name="connsiteY10" fmla="*/ 22914 h 38492"/>
                <a:gd name="connsiteX11" fmla="*/ 8615 w 33707"/>
                <a:gd name="connsiteY11" fmla="*/ 24161 h 38492"/>
                <a:gd name="connsiteX12" fmla="*/ 4719 w 33707"/>
                <a:gd name="connsiteY12" fmla="*/ 24161 h 38492"/>
                <a:gd name="connsiteX13" fmla="*/ -3074 w 33707"/>
                <a:gd name="connsiteY13" fmla="*/ 20498 h 38492"/>
                <a:gd name="connsiteX14" fmla="*/ -4399 w 33707"/>
                <a:gd name="connsiteY14" fmla="*/ 11848 h 38492"/>
                <a:gd name="connsiteX15" fmla="*/ 2070 w 33707"/>
                <a:gd name="connsiteY15" fmla="*/ 3665 h 38492"/>
                <a:gd name="connsiteX16" fmla="*/ 14460 w 33707"/>
                <a:gd name="connsiteY16" fmla="*/ 2 h 38492"/>
                <a:gd name="connsiteX17" fmla="*/ 15240 w 33707"/>
                <a:gd name="connsiteY17" fmla="*/ 7795 h 38492"/>
                <a:gd name="connsiteX18" fmla="*/ 6047 w 33707"/>
                <a:gd name="connsiteY18" fmla="*/ 10367 h 38492"/>
                <a:gd name="connsiteX19" fmla="*/ 3786 w 33707"/>
                <a:gd name="connsiteY19" fmla="*/ 14965 h 38492"/>
                <a:gd name="connsiteX20" fmla="*/ 6203 w 33707"/>
                <a:gd name="connsiteY20" fmla="*/ 15900 h 38492"/>
                <a:gd name="connsiteX21" fmla="*/ 11032 w 33707"/>
                <a:gd name="connsiteY21" fmla="*/ 14653 h 38492"/>
                <a:gd name="connsiteX22" fmla="*/ 15788 w 33707"/>
                <a:gd name="connsiteY22" fmla="*/ 13250 h 38492"/>
                <a:gd name="connsiteX23" fmla="*/ 19529 w 33707"/>
                <a:gd name="connsiteY23" fmla="*/ 12783 h 38492"/>
                <a:gd name="connsiteX24" fmla="*/ 26774 w 33707"/>
                <a:gd name="connsiteY24" fmla="*/ 17303 h 38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3707" h="38492">
                  <a:moveTo>
                    <a:pt x="26774" y="17303"/>
                  </a:moveTo>
                  <a:cubicBezTo>
                    <a:pt x="28722" y="19820"/>
                    <a:pt x="29346" y="23140"/>
                    <a:pt x="28410" y="26187"/>
                  </a:cubicBezTo>
                  <a:cubicBezTo>
                    <a:pt x="27398" y="29398"/>
                    <a:pt x="25218" y="32157"/>
                    <a:pt x="22409" y="33980"/>
                  </a:cubicBezTo>
                  <a:cubicBezTo>
                    <a:pt x="20149" y="35515"/>
                    <a:pt x="17657" y="36700"/>
                    <a:pt x="15008" y="37487"/>
                  </a:cubicBezTo>
                  <a:cubicBezTo>
                    <a:pt x="12200" y="38329"/>
                    <a:pt x="9319" y="38648"/>
                    <a:pt x="6435" y="38423"/>
                  </a:cubicBezTo>
                  <a:lnTo>
                    <a:pt x="6435" y="30629"/>
                  </a:lnTo>
                  <a:cubicBezTo>
                    <a:pt x="10644" y="31003"/>
                    <a:pt x="14852" y="29873"/>
                    <a:pt x="18281" y="27434"/>
                  </a:cubicBezTo>
                  <a:cubicBezTo>
                    <a:pt x="19217" y="26912"/>
                    <a:pt x="19917" y="26125"/>
                    <a:pt x="20305" y="25174"/>
                  </a:cubicBezTo>
                  <a:cubicBezTo>
                    <a:pt x="20697" y="24472"/>
                    <a:pt x="20697" y="23615"/>
                    <a:pt x="20305" y="22914"/>
                  </a:cubicBezTo>
                  <a:cubicBezTo>
                    <a:pt x="19685" y="22189"/>
                    <a:pt x="18749" y="21838"/>
                    <a:pt x="17813" y="21979"/>
                  </a:cubicBezTo>
                  <a:cubicBezTo>
                    <a:pt x="16176" y="22049"/>
                    <a:pt x="14616" y="22369"/>
                    <a:pt x="13060" y="22914"/>
                  </a:cubicBezTo>
                  <a:lnTo>
                    <a:pt x="8615" y="24161"/>
                  </a:lnTo>
                  <a:cubicBezTo>
                    <a:pt x="7291" y="24255"/>
                    <a:pt x="6047" y="24255"/>
                    <a:pt x="4719" y="24161"/>
                  </a:cubicBezTo>
                  <a:cubicBezTo>
                    <a:pt x="1602" y="24613"/>
                    <a:pt x="-1438" y="23171"/>
                    <a:pt x="-3074" y="20498"/>
                  </a:cubicBezTo>
                  <a:cubicBezTo>
                    <a:pt x="-4867" y="17989"/>
                    <a:pt x="-5335" y="14778"/>
                    <a:pt x="-4399" y="11848"/>
                  </a:cubicBezTo>
                  <a:cubicBezTo>
                    <a:pt x="-3230" y="8473"/>
                    <a:pt x="-970" y="5597"/>
                    <a:pt x="2070" y="3665"/>
                  </a:cubicBezTo>
                  <a:cubicBezTo>
                    <a:pt x="5735" y="1218"/>
                    <a:pt x="10019" y="-61"/>
                    <a:pt x="14460" y="2"/>
                  </a:cubicBezTo>
                  <a:lnTo>
                    <a:pt x="15240" y="7795"/>
                  </a:lnTo>
                  <a:cubicBezTo>
                    <a:pt x="11968" y="7670"/>
                    <a:pt x="8771" y="8567"/>
                    <a:pt x="6047" y="10367"/>
                  </a:cubicBezTo>
                  <a:cubicBezTo>
                    <a:pt x="3630" y="12082"/>
                    <a:pt x="2850" y="13640"/>
                    <a:pt x="3786" y="14965"/>
                  </a:cubicBezTo>
                  <a:cubicBezTo>
                    <a:pt x="4331" y="15690"/>
                    <a:pt x="5267" y="16048"/>
                    <a:pt x="6203" y="15900"/>
                  </a:cubicBezTo>
                  <a:cubicBezTo>
                    <a:pt x="7839" y="15604"/>
                    <a:pt x="9475" y="15191"/>
                    <a:pt x="11032" y="14653"/>
                  </a:cubicBezTo>
                  <a:lnTo>
                    <a:pt x="15788" y="13250"/>
                  </a:lnTo>
                  <a:cubicBezTo>
                    <a:pt x="17033" y="12985"/>
                    <a:pt x="18281" y="12830"/>
                    <a:pt x="19529" y="12783"/>
                  </a:cubicBezTo>
                  <a:cubicBezTo>
                    <a:pt x="22645" y="12713"/>
                    <a:pt x="25450" y="14489"/>
                    <a:pt x="26774" y="17303"/>
                  </a:cubicBezTo>
                  <a:close/>
                </a:path>
              </a:pathLst>
            </a:custGeom>
            <a:solidFill>
              <a:srgbClr val="6D6E71"/>
            </a:solidFill>
            <a:ln w="7792" cap="flat">
              <a:noFill/>
              <a:prstDash val="solid"/>
              <a:miter/>
            </a:ln>
          </p:spPr>
          <p:txBody>
            <a:bodyPr rtlCol="0" anchor="ctr"/>
            <a:lstStyle/>
            <a:p>
              <a:endParaRPr lang="en-US"/>
            </a:p>
          </p:txBody>
        </p:sp>
        <p:sp>
          <p:nvSpPr>
            <p:cNvPr id="438" name="Freeform: Shape 437">
              <a:extLst>
                <a:ext uri="{FF2B5EF4-FFF2-40B4-BE49-F238E27FC236}">
                  <a16:creationId xmlns:a16="http://schemas.microsoft.com/office/drawing/2014/main" id="{BA43D877-999C-4264-8E8E-DA702461785D}"/>
                </a:ext>
              </a:extLst>
            </p:cNvPr>
            <p:cNvSpPr/>
            <p:nvPr/>
          </p:nvSpPr>
          <p:spPr>
            <a:xfrm>
              <a:off x="14482668" y="5333012"/>
              <a:ext cx="50956" cy="51547"/>
            </a:xfrm>
            <a:custGeom>
              <a:avLst/>
              <a:gdLst>
                <a:gd name="connsiteX0" fmla="*/ 26691 w 50956"/>
                <a:gd name="connsiteY0" fmla="*/ 113 h 51547"/>
                <a:gd name="connsiteX1" fmla="*/ 41421 w 50956"/>
                <a:gd name="connsiteY1" fmla="*/ 9854 h 51547"/>
                <a:gd name="connsiteX2" fmla="*/ 45786 w 50956"/>
                <a:gd name="connsiteY2" fmla="*/ 27077 h 51547"/>
                <a:gd name="connsiteX3" fmla="*/ 33628 w 50956"/>
                <a:gd name="connsiteY3" fmla="*/ 42664 h 51547"/>
                <a:gd name="connsiteX4" fmla="*/ 21002 w 50956"/>
                <a:gd name="connsiteY4" fmla="*/ 51548 h 51547"/>
                <a:gd name="connsiteX5" fmla="*/ -4870 w 50956"/>
                <a:gd name="connsiteY5" fmla="*/ 14608 h 51547"/>
                <a:gd name="connsiteX6" fmla="*/ 8220 w 50956"/>
                <a:gd name="connsiteY6" fmla="*/ 5490 h 51547"/>
                <a:gd name="connsiteX7" fmla="*/ 26691 w 50956"/>
                <a:gd name="connsiteY7" fmla="*/ 113 h 51547"/>
                <a:gd name="connsiteX8" fmla="*/ 36044 w 50956"/>
                <a:gd name="connsiteY8" fmla="*/ 26298 h 51547"/>
                <a:gd name="connsiteX9" fmla="*/ 33236 w 50956"/>
                <a:gd name="connsiteY9" fmla="*/ 15855 h 51547"/>
                <a:gd name="connsiteX10" fmla="*/ 24355 w 50956"/>
                <a:gd name="connsiteY10" fmla="*/ 9620 h 51547"/>
                <a:gd name="connsiteX11" fmla="*/ 12973 w 50956"/>
                <a:gd name="connsiteY11" fmla="*/ 13205 h 51547"/>
                <a:gd name="connsiteX12" fmla="*/ 8376 w 50956"/>
                <a:gd name="connsiteY12" fmla="*/ 16479 h 51547"/>
                <a:gd name="connsiteX13" fmla="*/ 23963 w 50956"/>
                <a:gd name="connsiteY13" fmla="*/ 38845 h 51547"/>
                <a:gd name="connsiteX14" fmla="*/ 29184 w 50956"/>
                <a:gd name="connsiteY14" fmla="*/ 35182 h 51547"/>
                <a:gd name="connsiteX15" fmla="*/ 36044 w 50956"/>
                <a:gd name="connsiteY15" fmla="*/ 26298 h 5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956" h="51547">
                  <a:moveTo>
                    <a:pt x="26691" y="113"/>
                  </a:moveTo>
                  <a:cubicBezTo>
                    <a:pt x="32768" y="1071"/>
                    <a:pt x="38149" y="4625"/>
                    <a:pt x="41421" y="9854"/>
                  </a:cubicBezTo>
                  <a:cubicBezTo>
                    <a:pt x="45238" y="14740"/>
                    <a:pt x="46798" y="20983"/>
                    <a:pt x="45786" y="27077"/>
                  </a:cubicBezTo>
                  <a:cubicBezTo>
                    <a:pt x="43914" y="33655"/>
                    <a:pt x="39549" y="39242"/>
                    <a:pt x="33628" y="42664"/>
                  </a:cubicBezTo>
                  <a:lnTo>
                    <a:pt x="21002" y="51548"/>
                  </a:lnTo>
                  <a:lnTo>
                    <a:pt x="-4870" y="14608"/>
                  </a:lnTo>
                  <a:lnTo>
                    <a:pt x="8220" y="5490"/>
                  </a:lnTo>
                  <a:cubicBezTo>
                    <a:pt x="13441" y="1422"/>
                    <a:pt x="20066" y="-503"/>
                    <a:pt x="26691" y="113"/>
                  </a:cubicBezTo>
                  <a:close/>
                  <a:moveTo>
                    <a:pt x="36044" y="26298"/>
                  </a:moveTo>
                  <a:cubicBezTo>
                    <a:pt x="36665" y="22573"/>
                    <a:pt x="35653" y="18777"/>
                    <a:pt x="33236" y="15855"/>
                  </a:cubicBezTo>
                  <a:cubicBezTo>
                    <a:pt x="31288" y="12621"/>
                    <a:pt x="28095" y="10361"/>
                    <a:pt x="24355" y="9620"/>
                  </a:cubicBezTo>
                  <a:cubicBezTo>
                    <a:pt x="20222" y="9317"/>
                    <a:pt x="16170" y="10602"/>
                    <a:pt x="12973" y="13205"/>
                  </a:cubicBezTo>
                  <a:lnTo>
                    <a:pt x="8376" y="16479"/>
                  </a:lnTo>
                  <a:lnTo>
                    <a:pt x="23963" y="38845"/>
                  </a:lnTo>
                  <a:lnTo>
                    <a:pt x="29184" y="35182"/>
                  </a:lnTo>
                  <a:cubicBezTo>
                    <a:pt x="32536" y="33226"/>
                    <a:pt x="35028" y="30039"/>
                    <a:pt x="36044" y="26298"/>
                  </a:cubicBezTo>
                  <a:close/>
                </a:path>
              </a:pathLst>
            </a:custGeom>
            <a:solidFill>
              <a:srgbClr val="6D6E71"/>
            </a:solidFill>
            <a:ln w="7792" cap="flat">
              <a:noFill/>
              <a:prstDash val="solid"/>
              <a:miter/>
            </a:ln>
          </p:spPr>
          <p:txBody>
            <a:bodyPr rtlCol="0" anchor="ctr"/>
            <a:lstStyle/>
            <a:p>
              <a:endParaRPr lang="en-US"/>
            </a:p>
          </p:txBody>
        </p:sp>
        <p:sp>
          <p:nvSpPr>
            <p:cNvPr id="439" name="Freeform: Shape 438">
              <a:extLst>
                <a:ext uri="{FF2B5EF4-FFF2-40B4-BE49-F238E27FC236}">
                  <a16:creationId xmlns:a16="http://schemas.microsoft.com/office/drawing/2014/main" id="{9384A6A6-161C-4444-9380-37C66D29C487}"/>
                </a:ext>
              </a:extLst>
            </p:cNvPr>
            <p:cNvSpPr/>
            <p:nvPr/>
          </p:nvSpPr>
          <p:spPr>
            <a:xfrm>
              <a:off x="14521868" y="5313176"/>
              <a:ext cx="34367" cy="43796"/>
            </a:xfrm>
            <a:custGeom>
              <a:avLst/>
              <a:gdLst>
                <a:gd name="connsiteX0" fmla="*/ -195 w 34367"/>
                <a:gd name="connsiteY0" fmla="*/ 11299 h 43796"/>
                <a:gd name="connsiteX1" fmla="*/ -3859 w 34367"/>
                <a:gd name="connsiteY1" fmla="*/ 8961 h 43796"/>
                <a:gd name="connsiteX2" fmla="*/ -4795 w 34367"/>
                <a:gd name="connsiteY2" fmla="*/ 4752 h 43796"/>
                <a:gd name="connsiteX3" fmla="*/ -2455 w 34367"/>
                <a:gd name="connsiteY3" fmla="*/ 1090 h 43796"/>
                <a:gd name="connsiteX4" fmla="*/ 1829 w 34367"/>
                <a:gd name="connsiteY4" fmla="*/ 76 h 43796"/>
                <a:gd name="connsiteX5" fmla="*/ 5494 w 34367"/>
                <a:gd name="connsiteY5" fmla="*/ 2492 h 43796"/>
                <a:gd name="connsiteX6" fmla="*/ 6430 w 34367"/>
                <a:gd name="connsiteY6" fmla="*/ 6700 h 43796"/>
                <a:gd name="connsiteX7" fmla="*/ 4090 w 34367"/>
                <a:gd name="connsiteY7" fmla="*/ 10363 h 43796"/>
                <a:gd name="connsiteX8" fmla="*/ -195 w 34367"/>
                <a:gd name="connsiteY8" fmla="*/ 11299 h 43796"/>
                <a:gd name="connsiteX9" fmla="*/ 29498 w 34367"/>
                <a:gd name="connsiteY9" fmla="*/ 38263 h 43796"/>
                <a:gd name="connsiteX10" fmla="*/ 21704 w 34367"/>
                <a:gd name="connsiteY10" fmla="*/ 43796 h 43796"/>
                <a:gd name="connsiteX11" fmla="*/ 1753 w 34367"/>
                <a:gd name="connsiteY11" fmla="*/ 15429 h 43796"/>
                <a:gd name="connsiteX12" fmla="*/ 9547 w 34367"/>
                <a:gd name="connsiteY12" fmla="*/ 9896 h 43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367" h="43796">
                  <a:moveTo>
                    <a:pt x="-195" y="11299"/>
                  </a:moveTo>
                  <a:cubicBezTo>
                    <a:pt x="-1675" y="11073"/>
                    <a:pt x="-2999" y="10223"/>
                    <a:pt x="-3859" y="8961"/>
                  </a:cubicBezTo>
                  <a:cubicBezTo>
                    <a:pt x="-4716" y="7729"/>
                    <a:pt x="-5028" y="6225"/>
                    <a:pt x="-4795" y="4752"/>
                  </a:cubicBezTo>
                  <a:cubicBezTo>
                    <a:pt x="-4560" y="3264"/>
                    <a:pt x="-3703" y="1939"/>
                    <a:pt x="-2455" y="1090"/>
                  </a:cubicBezTo>
                  <a:cubicBezTo>
                    <a:pt x="-1207" y="193"/>
                    <a:pt x="349" y="-173"/>
                    <a:pt x="1829" y="76"/>
                  </a:cubicBezTo>
                  <a:cubicBezTo>
                    <a:pt x="3310" y="373"/>
                    <a:pt x="4638" y="1246"/>
                    <a:pt x="5494" y="2492"/>
                  </a:cubicBezTo>
                  <a:cubicBezTo>
                    <a:pt x="6350" y="3716"/>
                    <a:pt x="6662" y="5228"/>
                    <a:pt x="6430" y="6700"/>
                  </a:cubicBezTo>
                  <a:cubicBezTo>
                    <a:pt x="6194" y="8189"/>
                    <a:pt x="5338" y="9514"/>
                    <a:pt x="4090" y="10363"/>
                  </a:cubicBezTo>
                  <a:cubicBezTo>
                    <a:pt x="2845" y="11283"/>
                    <a:pt x="1285" y="11618"/>
                    <a:pt x="-195" y="11299"/>
                  </a:cubicBezTo>
                  <a:close/>
                  <a:moveTo>
                    <a:pt x="29498" y="38263"/>
                  </a:moveTo>
                  <a:lnTo>
                    <a:pt x="21704" y="43796"/>
                  </a:lnTo>
                  <a:lnTo>
                    <a:pt x="1753" y="15429"/>
                  </a:lnTo>
                  <a:lnTo>
                    <a:pt x="9547" y="9896"/>
                  </a:lnTo>
                  <a:close/>
                </a:path>
              </a:pathLst>
            </a:custGeom>
            <a:solidFill>
              <a:srgbClr val="6D6E71"/>
            </a:solidFill>
            <a:ln w="7792" cap="flat">
              <a:noFill/>
              <a:prstDash val="solid"/>
              <a:miter/>
            </a:ln>
          </p:spPr>
          <p:txBody>
            <a:bodyPr rtlCol="0" anchor="ctr"/>
            <a:lstStyle/>
            <a:p>
              <a:endParaRPr lang="en-US"/>
            </a:p>
          </p:txBody>
        </p:sp>
        <p:sp>
          <p:nvSpPr>
            <p:cNvPr id="440" name="Freeform: Shape 439">
              <a:extLst>
                <a:ext uri="{FF2B5EF4-FFF2-40B4-BE49-F238E27FC236}">
                  <a16:creationId xmlns:a16="http://schemas.microsoft.com/office/drawing/2014/main" id="{68B071ED-BF7A-4D97-B8D3-A0D81F9C6FA3}"/>
                </a:ext>
              </a:extLst>
            </p:cNvPr>
            <p:cNvSpPr/>
            <p:nvPr/>
          </p:nvSpPr>
          <p:spPr>
            <a:xfrm>
              <a:off x="14547659" y="5305925"/>
              <a:ext cx="33267" cy="37717"/>
            </a:xfrm>
            <a:custGeom>
              <a:avLst/>
              <a:gdLst>
                <a:gd name="connsiteX0" fmla="*/ 26382 w 33267"/>
                <a:gd name="connsiteY0" fmla="*/ 16524 h 37717"/>
                <a:gd name="connsiteX1" fmla="*/ 28018 w 33267"/>
                <a:gd name="connsiteY1" fmla="*/ 25408 h 37717"/>
                <a:gd name="connsiteX2" fmla="*/ 21941 w 33267"/>
                <a:gd name="connsiteY2" fmla="*/ 33201 h 37717"/>
                <a:gd name="connsiteX3" fmla="*/ 14536 w 33267"/>
                <a:gd name="connsiteY3" fmla="*/ 36708 h 37717"/>
                <a:gd name="connsiteX4" fmla="*/ 6043 w 33267"/>
                <a:gd name="connsiteY4" fmla="*/ 37643 h 37717"/>
                <a:gd name="connsiteX5" fmla="*/ 6043 w 33267"/>
                <a:gd name="connsiteY5" fmla="*/ 30318 h 37717"/>
                <a:gd name="connsiteX6" fmla="*/ 17889 w 33267"/>
                <a:gd name="connsiteY6" fmla="*/ 27045 h 37717"/>
                <a:gd name="connsiteX7" fmla="*/ 19917 w 33267"/>
                <a:gd name="connsiteY7" fmla="*/ 24784 h 37717"/>
                <a:gd name="connsiteX8" fmla="*/ 19917 w 33267"/>
                <a:gd name="connsiteY8" fmla="*/ 22525 h 37717"/>
                <a:gd name="connsiteX9" fmla="*/ 17345 w 33267"/>
                <a:gd name="connsiteY9" fmla="*/ 21589 h 37717"/>
                <a:gd name="connsiteX10" fmla="*/ 12668 w 33267"/>
                <a:gd name="connsiteY10" fmla="*/ 22525 h 37717"/>
                <a:gd name="connsiteX11" fmla="*/ 8227 w 33267"/>
                <a:gd name="connsiteY11" fmla="*/ 23771 h 37717"/>
                <a:gd name="connsiteX12" fmla="*/ 4331 w 33267"/>
                <a:gd name="connsiteY12" fmla="*/ 23771 h 37717"/>
                <a:gd name="connsiteX13" fmla="*/ -3074 w 33267"/>
                <a:gd name="connsiteY13" fmla="*/ 20109 h 37717"/>
                <a:gd name="connsiteX14" fmla="*/ -4399 w 33267"/>
                <a:gd name="connsiteY14" fmla="*/ 11458 h 37717"/>
                <a:gd name="connsiteX15" fmla="*/ 2070 w 33267"/>
                <a:gd name="connsiteY15" fmla="*/ 3665 h 37717"/>
                <a:gd name="connsiteX16" fmla="*/ 14460 w 33267"/>
                <a:gd name="connsiteY16" fmla="*/ 2 h 37717"/>
                <a:gd name="connsiteX17" fmla="*/ 15160 w 33267"/>
                <a:gd name="connsiteY17" fmla="*/ 7328 h 37717"/>
                <a:gd name="connsiteX18" fmla="*/ 6043 w 33267"/>
                <a:gd name="connsiteY18" fmla="*/ 9978 h 37717"/>
                <a:gd name="connsiteX19" fmla="*/ 3783 w 33267"/>
                <a:gd name="connsiteY19" fmla="*/ 14575 h 37717"/>
                <a:gd name="connsiteX20" fmla="*/ 6199 w 33267"/>
                <a:gd name="connsiteY20" fmla="*/ 15511 h 37717"/>
                <a:gd name="connsiteX21" fmla="*/ 11032 w 33267"/>
                <a:gd name="connsiteY21" fmla="*/ 14264 h 37717"/>
                <a:gd name="connsiteX22" fmla="*/ 15784 w 33267"/>
                <a:gd name="connsiteY22" fmla="*/ 12861 h 37717"/>
                <a:gd name="connsiteX23" fmla="*/ 19449 w 33267"/>
                <a:gd name="connsiteY23" fmla="*/ 12394 h 37717"/>
                <a:gd name="connsiteX24" fmla="*/ 26382 w 33267"/>
                <a:gd name="connsiteY24" fmla="*/ 16524 h 37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3267" h="37717">
                  <a:moveTo>
                    <a:pt x="26382" y="16524"/>
                  </a:moveTo>
                  <a:cubicBezTo>
                    <a:pt x="28254" y="19072"/>
                    <a:pt x="28878" y="22353"/>
                    <a:pt x="28018" y="25408"/>
                  </a:cubicBezTo>
                  <a:cubicBezTo>
                    <a:pt x="27006" y="28642"/>
                    <a:pt x="24826" y="31409"/>
                    <a:pt x="21941" y="33201"/>
                  </a:cubicBezTo>
                  <a:cubicBezTo>
                    <a:pt x="19681" y="34768"/>
                    <a:pt x="17189" y="35952"/>
                    <a:pt x="14536" y="36708"/>
                  </a:cubicBezTo>
                  <a:cubicBezTo>
                    <a:pt x="11812" y="37558"/>
                    <a:pt x="8927" y="37877"/>
                    <a:pt x="6043" y="37643"/>
                  </a:cubicBezTo>
                  <a:lnTo>
                    <a:pt x="6043" y="30318"/>
                  </a:lnTo>
                  <a:cubicBezTo>
                    <a:pt x="10252" y="30606"/>
                    <a:pt x="14460" y="29453"/>
                    <a:pt x="17889" y="27045"/>
                  </a:cubicBezTo>
                  <a:cubicBezTo>
                    <a:pt x="18745" y="26499"/>
                    <a:pt x="19449" y="25720"/>
                    <a:pt x="19917" y="24784"/>
                  </a:cubicBezTo>
                  <a:cubicBezTo>
                    <a:pt x="20305" y="24083"/>
                    <a:pt x="20305" y="23226"/>
                    <a:pt x="19917" y="22525"/>
                  </a:cubicBezTo>
                  <a:cubicBezTo>
                    <a:pt x="19213" y="21823"/>
                    <a:pt x="18277" y="21472"/>
                    <a:pt x="17345" y="21589"/>
                  </a:cubicBezTo>
                  <a:cubicBezTo>
                    <a:pt x="15784" y="21667"/>
                    <a:pt x="14148" y="21987"/>
                    <a:pt x="12668" y="22525"/>
                  </a:cubicBezTo>
                  <a:lnTo>
                    <a:pt x="8227" y="23771"/>
                  </a:lnTo>
                  <a:lnTo>
                    <a:pt x="4331" y="23771"/>
                  </a:lnTo>
                  <a:cubicBezTo>
                    <a:pt x="1366" y="24068"/>
                    <a:pt x="-1514" y="22642"/>
                    <a:pt x="-3074" y="20109"/>
                  </a:cubicBezTo>
                  <a:cubicBezTo>
                    <a:pt x="-4867" y="17599"/>
                    <a:pt x="-5335" y="14388"/>
                    <a:pt x="-4399" y="11458"/>
                  </a:cubicBezTo>
                  <a:cubicBezTo>
                    <a:pt x="-3154" y="8216"/>
                    <a:pt x="-894" y="5473"/>
                    <a:pt x="2070" y="3665"/>
                  </a:cubicBezTo>
                  <a:cubicBezTo>
                    <a:pt x="5731" y="1218"/>
                    <a:pt x="10019" y="-60"/>
                    <a:pt x="14460" y="2"/>
                  </a:cubicBezTo>
                  <a:lnTo>
                    <a:pt x="15160" y="7328"/>
                  </a:lnTo>
                  <a:cubicBezTo>
                    <a:pt x="11888" y="7242"/>
                    <a:pt x="8771" y="8170"/>
                    <a:pt x="6043" y="9978"/>
                  </a:cubicBezTo>
                  <a:cubicBezTo>
                    <a:pt x="3627" y="11692"/>
                    <a:pt x="2847" y="13251"/>
                    <a:pt x="3783" y="14575"/>
                  </a:cubicBezTo>
                  <a:cubicBezTo>
                    <a:pt x="4331" y="15300"/>
                    <a:pt x="5263" y="15659"/>
                    <a:pt x="6199" y="15511"/>
                  </a:cubicBezTo>
                  <a:cubicBezTo>
                    <a:pt x="7835" y="15215"/>
                    <a:pt x="9471" y="14794"/>
                    <a:pt x="11032" y="14264"/>
                  </a:cubicBezTo>
                  <a:lnTo>
                    <a:pt x="15784" y="12861"/>
                  </a:lnTo>
                  <a:cubicBezTo>
                    <a:pt x="16953" y="12596"/>
                    <a:pt x="18201" y="12440"/>
                    <a:pt x="19449" y="12394"/>
                  </a:cubicBezTo>
                  <a:cubicBezTo>
                    <a:pt x="22329" y="12370"/>
                    <a:pt x="25058" y="13960"/>
                    <a:pt x="26382" y="16524"/>
                  </a:cubicBezTo>
                  <a:close/>
                </a:path>
              </a:pathLst>
            </a:custGeom>
            <a:solidFill>
              <a:srgbClr val="6D6E71"/>
            </a:solidFill>
            <a:ln w="7792" cap="flat">
              <a:noFill/>
              <a:prstDash val="solid"/>
              <a:miter/>
            </a:ln>
          </p:spPr>
          <p:txBody>
            <a:bodyPr rtlCol="0" anchor="ctr"/>
            <a:lstStyle/>
            <a:p>
              <a:endParaRPr lang="en-US"/>
            </a:p>
          </p:txBody>
        </p:sp>
        <p:sp>
          <p:nvSpPr>
            <p:cNvPr id="441" name="Freeform: Shape 440">
              <a:extLst>
                <a:ext uri="{FF2B5EF4-FFF2-40B4-BE49-F238E27FC236}">
                  <a16:creationId xmlns:a16="http://schemas.microsoft.com/office/drawing/2014/main" id="{533CC24D-FEAC-41E0-BD5B-07C771F9019D}"/>
                </a:ext>
              </a:extLst>
            </p:cNvPr>
            <p:cNvSpPr/>
            <p:nvPr/>
          </p:nvSpPr>
          <p:spPr>
            <a:xfrm>
              <a:off x="14571586" y="5272107"/>
              <a:ext cx="64449" cy="55173"/>
            </a:xfrm>
            <a:custGeom>
              <a:avLst/>
              <a:gdLst>
                <a:gd name="connsiteX0" fmla="*/ 30123 w 64449"/>
                <a:gd name="connsiteY0" fmla="*/ 21195 h 55173"/>
                <a:gd name="connsiteX1" fmla="*/ 40801 w 64449"/>
                <a:gd name="connsiteY1" fmla="*/ 36781 h 55173"/>
                <a:gd name="connsiteX2" fmla="*/ 33008 w 64449"/>
                <a:gd name="connsiteY2" fmla="*/ 42315 h 55173"/>
                <a:gd name="connsiteX3" fmla="*/ 22094 w 64449"/>
                <a:gd name="connsiteY3" fmla="*/ 26728 h 55173"/>
                <a:gd name="connsiteX4" fmla="*/ 17654 w 64449"/>
                <a:gd name="connsiteY4" fmla="*/ 22520 h 55173"/>
                <a:gd name="connsiteX5" fmla="*/ 13213 w 64449"/>
                <a:gd name="connsiteY5" fmla="*/ 23221 h 55173"/>
                <a:gd name="connsiteX6" fmla="*/ 10328 w 64449"/>
                <a:gd name="connsiteY6" fmla="*/ 27819 h 55173"/>
                <a:gd name="connsiteX7" fmla="*/ 12121 w 64449"/>
                <a:gd name="connsiteY7" fmla="*/ 34054 h 55173"/>
                <a:gd name="connsiteX8" fmla="*/ 22798 w 64449"/>
                <a:gd name="connsiteY8" fmla="*/ 49640 h 55173"/>
                <a:gd name="connsiteX9" fmla="*/ 15005 w 64449"/>
                <a:gd name="connsiteY9" fmla="*/ 55173 h 55173"/>
                <a:gd name="connsiteX10" fmla="*/ -4870 w 64449"/>
                <a:gd name="connsiteY10" fmla="*/ 26806 h 55173"/>
                <a:gd name="connsiteX11" fmla="*/ 2923 w 64449"/>
                <a:gd name="connsiteY11" fmla="*/ 21195 h 55173"/>
                <a:gd name="connsiteX12" fmla="*/ 5184 w 64449"/>
                <a:gd name="connsiteY12" fmla="*/ 24468 h 55173"/>
                <a:gd name="connsiteX13" fmla="*/ 10093 w 64449"/>
                <a:gd name="connsiteY13" fmla="*/ 15506 h 55173"/>
                <a:gd name="connsiteX14" fmla="*/ 16093 w 64449"/>
                <a:gd name="connsiteY14" fmla="*/ 13636 h 55173"/>
                <a:gd name="connsiteX15" fmla="*/ 22094 w 64449"/>
                <a:gd name="connsiteY15" fmla="*/ 15194 h 55173"/>
                <a:gd name="connsiteX16" fmla="*/ 23655 w 64449"/>
                <a:gd name="connsiteY16" fmla="*/ 8102 h 55173"/>
                <a:gd name="connsiteX17" fmla="*/ 28251 w 64449"/>
                <a:gd name="connsiteY17" fmla="*/ 2803 h 55173"/>
                <a:gd name="connsiteX18" fmla="*/ 38385 w 64449"/>
                <a:gd name="connsiteY18" fmla="*/ 153 h 55173"/>
                <a:gd name="connsiteX19" fmla="*/ 47502 w 64449"/>
                <a:gd name="connsiteY19" fmla="*/ 6622 h 55173"/>
                <a:gd name="connsiteX20" fmla="*/ 59580 w 64449"/>
                <a:gd name="connsiteY20" fmla="*/ 23845 h 55173"/>
                <a:gd name="connsiteX21" fmla="*/ 51787 w 64449"/>
                <a:gd name="connsiteY21" fmla="*/ 29456 h 55173"/>
                <a:gd name="connsiteX22" fmla="*/ 40953 w 64449"/>
                <a:gd name="connsiteY22" fmla="*/ 13869 h 55173"/>
                <a:gd name="connsiteX23" fmla="*/ 31524 w 64449"/>
                <a:gd name="connsiteY23" fmla="*/ 10674 h 55173"/>
                <a:gd name="connsiteX24" fmla="*/ 28643 w 64449"/>
                <a:gd name="connsiteY24" fmla="*/ 15272 h 55173"/>
                <a:gd name="connsiteX25" fmla="*/ 30123 w 64449"/>
                <a:gd name="connsiteY25" fmla="*/ 21195 h 55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4449" h="55173">
                  <a:moveTo>
                    <a:pt x="30123" y="21195"/>
                  </a:moveTo>
                  <a:lnTo>
                    <a:pt x="40801" y="36781"/>
                  </a:lnTo>
                  <a:lnTo>
                    <a:pt x="33008" y="42315"/>
                  </a:lnTo>
                  <a:lnTo>
                    <a:pt x="22094" y="26728"/>
                  </a:lnTo>
                  <a:cubicBezTo>
                    <a:pt x="21082" y="24928"/>
                    <a:pt x="19522" y="23470"/>
                    <a:pt x="17654" y="22520"/>
                  </a:cubicBezTo>
                  <a:cubicBezTo>
                    <a:pt x="16173" y="21935"/>
                    <a:pt x="14457" y="22200"/>
                    <a:pt x="13213" y="23221"/>
                  </a:cubicBezTo>
                  <a:cubicBezTo>
                    <a:pt x="11653" y="24312"/>
                    <a:pt x="10640" y="25964"/>
                    <a:pt x="10328" y="27819"/>
                  </a:cubicBezTo>
                  <a:cubicBezTo>
                    <a:pt x="10016" y="30064"/>
                    <a:pt x="10640" y="32339"/>
                    <a:pt x="12121" y="34054"/>
                  </a:cubicBezTo>
                  <a:lnTo>
                    <a:pt x="22798" y="49640"/>
                  </a:lnTo>
                  <a:lnTo>
                    <a:pt x="15005" y="55173"/>
                  </a:lnTo>
                  <a:lnTo>
                    <a:pt x="-4870" y="26806"/>
                  </a:lnTo>
                  <a:lnTo>
                    <a:pt x="2923" y="21195"/>
                  </a:lnTo>
                  <a:lnTo>
                    <a:pt x="5184" y="24468"/>
                  </a:lnTo>
                  <a:cubicBezTo>
                    <a:pt x="5420" y="20899"/>
                    <a:pt x="7212" y="17618"/>
                    <a:pt x="10093" y="15506"/>
                  </a:cubicBezTo>
                  <a:cubicBezTo>
                    <a:pt x="11809" y="14275"/>
                    <a:pt x="13913" y="13620"/>
                    <a:pt x="16093" y="13636"/>
                  </a:cubicBezTo>
                  <a:cubicBezTo>
                    <a:pt x="18198" y="13698"/>
                    <a:pt x="20226" y="14228"/>
                    <a:pt x="22094" y="15194"/>
                  </a:cubicBezTo>
                  <a:cubicBezTo>
                    <a:pt x="21938" y="12732"/>
                    <a:pt x="22486" y="10277"/>
                    <a:pt x="23655" y="8102"/>
                  </a:cubicBezTo>
                  <a:cubicBezTo>
                    <a:pt x="24747" y="5991"/>
                    <a:pt x="26303" y="4167"/>
                    <a:pt x="28251" y="2803"/>
                  </a:cubicBezTo>
                  <a:cubicBezTo>
                    <a:pt x="31136" y="559"/>
                    <a:pt x="34800" y="-400"/>
                    <a:pt x="38385" y="153"/>
                  </a:cubicBezTo>
                  <a:cubicBezTo>
                    <a:pt x="42201" y="964"/>
                    <a:pt x="45474" y="3302"/>
                    <a:pt x="47502" y="6622"/>
                  </a:cubicBezTo>
                  <a:lnTo>
                    <a:pt x="59580" y="23845"/>
                  </a:lnTo>
                  <a:lnTo>
                    <a:pt x="51787" y="29456"/>
                  </a:lnTo>
                  <a:lnTo>
                    <a:pt x="40953" y="13869"/>
                  </a:lnTo>
                  <a:cubicBezTo>
                    <a:pt x="37837" y="9505"/>
                    <a:pt x="34720" y="8414"/>
                    <a:pt x="31524" y="10674"/>
                  </a:cubicBezTo>
                  <a:cubicBezTo>
                    <a:pt x="29967" y="11742"/>
                    <a:pt x="28955" y="13402"/>
                    <a:pt x="28643" y="15272"/>
                  </a:cubicBezTo>
                  <a:cubicBezTo>
                    <a:pt x="28331" y="17368"/>
                    <a:pt x="28875" y="19504"/>
                    <a:pt x="30123" y="21195"/>
                  </a:cubicBezTo>
                  <a:close/>
                </a:path>
              </a:pathLst>
            </a:custGeom>
            <a:solidFill>
              <a:srgbClr val="6D6E71"/>
            </a:solidFill>
            <a:ln w="7792" cap="flat">
              <a:noFill/>
              <a:prstDash val="solid"/>
              <a:miter/>
            </a:ln>
          </p:spPr>
          <p:txBody>
            <a:bodyPr rtlCol="0" anchor="ctr"/>
            <a:lstStyle/>
            <a:p>
              <a:endParaRPr lang="en-US"/>
            </a:p>
          </p:txBody>
        </p:sp>
        <p:sp>
          <p:nvSpPr>
            <p:cNvPr id="442" name="Freeform: Shape 441">
              <a:extLst>
                <a:ext uri="{FF2B5EF4-FFF2-40B4-BE49-F238E27FC236}">
                  <a16:creationId xmlns:a16="http://schemas.microsoft.com/office/drawing/2014/main" id="{27A0A9E4-2491-4ABE-A97A-0469A018C563}"/>
                </a:ext>
              </a:extLst>
            </p:cNvPr>
            <p:cNvSpPr/>
            <p:nvPr/>
          </p:nvSpPr>
          <p:spPr>
            <a:xfrm>
              <a:off x="14616620" y="5246934"/>
              <a:ext cx="34377" cy="43796"/>
            </a:xfrm>
            <a:custGeom>
              <a:avLst/>
              <a:gdLst>
                <a:gd name="connsiteX0" fmla="*/ -185 w 34377"/>
                <a:gd name="connsiteY0" fmla="*/ 11299 h 43796"/>
                <a:gd name="connsiteX1" fmla="*/ -4781 w 34377"/>
                <a:gd name="connsiteY1" fmla="*/ 4698 h 43796"/>
                <a:gd name="connsiteX2" fmla="*/ -4781 w 34377"/>
                <a:gd name="connsiteY2" fmla="*/ 4675 h 43796"/>
                <a:gd name="connsiteX3" fmla="*/ -2441 w 34377"/>
                <a:gd name="connsiteY3" fmla="*/ 1090 h 43796"/>
                <a:gd name="connsiteX4" fmla="*/ 1764 w 34377"/>
                <a:gd name="connsiteY4" fmla="*/ 76 h 43796"/>
                <a:gd name="connsiteX5" fmla="*/ 6440 w 34377"/>
                <a:gd name="connsiteY5" fmla="*/ 6700 h 43796"/>
                <a:gd name="connsiteX6" fmla="*/ 4024 w 34377"/>
                <a:gd name="connsiteY6" fmla="*/ 10363 h 43796"/>
                <a:gd name="connsiteX7" fmla="*/ -185 w 34377"/>
                <a:gd name="connsiteY7" fmla="*/ 11299 h 43796"/>
                <a:gd name="connsiteX8" fmla="*/ 29508 w 34377"/>
                <a:gd name="connsiteY8" fmla="*/ 38263 h 43796"/>
                <a:gd name="connsiteX9" fmla="*/ 21715 w 34377"/>
                <a:gd name="connsiteY9" fmla="*/ 43796 h 43796"/>
                <a:gd name="connsiteX10" fmla="*/ 1687 w 34377"/>
                <a:gd name="connsiteY10" fmla="*/ 15195 h 43796"/>
                <a:gd name="connsiteX11" fmla="*/ 9481 w 34377"/>
                <a:gd name="connsiteY11" fmla="*/ 9662 h 43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377" h="43796">
                  <a:moveTo>
                    <a:pt x="-185" y="11299"/>
                  </a:moveTo>
                  <a:cubicBezTo>
                    <a:pt x="-3301" y="10745"/>
                    <a:pt x="-5326" y="7792"/>
                    <a:pt x="-4781" y="4698"/>
                  </a:cubicBezTo>
                  <a:cubicBezTo>
                    <a:pt x="-4781" y="4690"/>
                    <a:pt x="-4781" y="4682"/>
                    <a:pt x="-4781" y="4675"/>
                  </a:cubicBezTo>
                  <a:cubicBezTo>
                    <a:pt x="-4546" y="3194"/>
                    <a:pt x="-3689" y="1884"/>
                    <a:pt x="-2441" y="1090"/>
                  </a:cubicBezTo>
                  <a:cubicBezTo>
                    <a:pt x="-1273" y="193"/>
                    <a:pt x="283" y="-173"/>
                    <a:pt x="1764" y="76"/>
                  </a:cubicBezTo>
                  <a:cubicBezTo>
                    <a:pt x="4884" y="669"/>
                    <a:pt x="6908" y="3591"/>
                    <a:pt x="6440" y="6700"/>
                  </a:cubicBezTo>
                  <a:cubicBezTo>
                    <a:pt x="6128" y="8189"/>
                    <a:pt x="5272" y="9506"/>
                    <a:pt x="4024" y="10363"/>
                  </a:cubicBezTo>
                  <a:cubicBezTo>
                    <a:pt x="2780" y="11252"/>
                    <a:pt x="1299" y="11587"/>
                    <a:pt x="-185" y="11299"/>
                  </a:cubicBezTo>
                  <a:close/>
                  <a:moveTo>
                    <a:pt x="29508" y="38263"/>
                  </a:moveTo>
                  <a:lnTo>
                    <a:pt x="21715" y="43796"/>
                  </a:lnTo>
                  <a:lnTo>
                    <a:pt x="1687" y="15195"/>
                  </a:lnTo>
                  <a:lnTo>
                    <a:pt x="9481" y="9662"/>
                  </a:lnTo>
                  <a:close/>
                </a:path>
              </a:pathLst>
            </a:custGeom>
            <a:solidFill>
              <a:srgbClr val="6D6E71"/>
            </a:solidFill>
            <a:ln w="7792" cap="flat">
              <a:noFill/>
              <a:prstDash val="solid"/>
              <a:miter/>
            </a:ln>
          </p:spPr>
          <p:txBody>
            <a:bodyPr rtlCol="0" anchor="ctr"/>
            <a:lstStyle/>
            <a:p>
              <a:endParaRPr lang="en-US"/>
            </a:p>
          </p:txBody>
        </p:sp>
        <p:sp>
          <p:nvSpPr>
            <p:cNvPr id="443" name="Freeform: Shape 442">
              <a:extLst>
                <a:ext uri="{FF2B5EF4-FFF2-40B4-BE49-F238E27FC236}">
                  <a16:creationId xmlns:a16="http://schemas.microsoft.com/office/drawing/2014/main" id="{24ECB307-3AD0-46CC-A32F-55B1551E0EA1}"/>
                </a:ext>
              </a:extLst>
            </p:cNvPr>
            <p:cNvSpPr/>
            <p:nvPr/>
          </p:nvSpPr>
          <p:spPr>
            <a:xfrm>
              <a:off x="14642545" y="5239604"/>
              <a:ext cx="33302" cy="37715"/>
            </a:xfrm>
            <a:custGeom>
              <a:avLst/>
              <a:gdLst>
                <a:gd name="connsiteX0" fmla="*/ 26419 w 33302"/>
                <a:gd name="connsiteY0" fmla="*/ 16524 h 37715"/>
                <a:gd name="connsiteX1" fmla="*/ 28055 w 33302"/>
                <a:gd name="connsiteY1" fmla="*/ 25409 h 37715"/>
                <a:gd name="connsiteX2" fmla="*/ 21978 w 33302"/>
                <a:gd name="connsiteY2" fmla="*/ 33202 h 37715"/>
                <a:gd name="connsiteX3" fmla="*/ 14573 w 33302"/>
                <a:gd name="connsiteY3" fmla="*/ 36709 h 37715"/>
                <a:gd name="connsiteX4" fmla="*/ 6080 w 33302"/>
                <a:gd name="connsiteY4" fmla="*/ 37644 h 37715"/>
                <a:gd name="connsiteX5" fmla="*/ 6080 w 33302"/>
                <a:gd name="connsiteY5" fmla="*/ 29851 h 37715"/>
                <a:gd name="connsiteX6" fmla="*/ 17925 w 33302"/>
                <a:gd name="connsiteY6" fmla="*/ 26656 h 37715"/>
                <a:gd name="connsiteX7" fmla="*/ 19950 w 33302"/>
                <a:gd name="connsiteY7" fmla="*/ 24395 h 37715"/>
                <a:gd name="connsiteX8" fmla="*/ 19950 w 33302"/>
                <a:gd name="connsiteY8" fmla="*/ 22136 h 37715"/>
                <a:gd name="connsiteX9" fmla="*/ 17377 w 33302"/>
                <a:gd name="connsiteY9" fmla="*/ 21122 h 37715"/>
                <a:gd name="connsiteX10" fmla="*/ 12705 w 33302"/>
                <a:gd name="connsiteY10" fmla="*/ 22058 h 37715"/>
                <a:gd name="connsiteX11" fmla="*/ 8184 w 33302"/>
                <a:gd name="connsiteY11" fmla="*/ 23304 h 37715"/>
                <a:gd name="connsiteX12" fmla="*/ 4287 w 33302"/>
                <a:gd name="connsiteY12" fmla="*/ 23772 h 37715"/>
                <a:gd name="connsiteX13" fmla="*/ -3038 w 33302"/>
                <a:gd name="connsiteY13" fmla="*/ 20109 h 37715"/>
                <a:gd name="connsiteX14" fmla="*/ -4366 w 33302"/>
                <a:gd name="connsiteY14" fmla="*/ 11459 h 37715"/>
                <a:gd name="connsiteX15" fmla="*/ 2027 w 33302"/>
                <a:gd name="connsiteY15" fmla="*/ 3666 h 37715"/>
                <a:gd name="connsiteX16" fmla="*/ 14497 w 33302"/>
                <a:gd name="connsiteY16" fmla="*/ 3 h 37715"/>
                <a:gd name="connsiteX17" fmla="*/ 15197 w 33302"/>
                <a:gd name="connsiteY17" fmla="*/ 7328 h 37715"/>
                <a:gd name="connsiteX18" fmla="*/ 6080 w 33302"/>
                <a:gd name="connsiteY18" fmla="*/ 9978 h 37715"/>
                <a:gd name="connsiteX19" fmla="*/ 3819 w 33302"/>
                <a:gd name="connsiteY19" fmla="*/ 14576 h 37715"/>
                <a:gd name="connsiteX20" fmla="*/ 6156 w 33302"/>
                <a:gd name="connsiteY20" fmla="*/ 15434 h 37715"/>
                <a:gd name="connsiteX21" fmla="*/ 11064 w 33302"/>
                <a:gd name="connsiteY21" fmla="*/ 14264 h 37715"/>
                <a:gd name="connsiteX22" fmla="*/ 15821 w 33302"/>
                <a:gd name="connsiteY22" fmla="*/ 12862 h 37715"/>
                <a:gd name="connsiteX23" fmla="*/ 19482 w 33302"/>
                <a:gd name="connsiteY23" fmla="*/ 12394 h 37715"/>
                <a:gd name="connsiteX24" fmla="*/ 26419 w 33302"/>
                <a:gd name="connsiteY24" fmla="*/ 16524 h 37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3302" h="37715">
                  <a:moveTo>
                    <a:pt x="26419" y="16524"/>
                  </a:moveTo>
                  <a:cubicBezTo>
                    <a:pt x="28291" y="19073"/>
                    <a:pt x="28911" y="22354"/>
                    <a:pt x="28055" y="25409"/>
                  </a:cubicBezTo>
                  <a:cubicBezTo>
                    <a:pt x="26963" y="28635"/>
                    <a:pt x="24859" y="31394"/>
                    <a:pt x="21978" y="33202"/>
                  </a:cubicBezTo>
                  <a:cubicBezTo>
                    <a:pt x="19718" y="34752"/>
                    <a:pt x="17221" y="35937"/>
                    <a:pt x="14573" y="36709"/>
                  </a:cubicBezTo>
                  <a:cubicBezTo>
                    <a:pt x="11845" y="37558"/>
                    <a:pt x="8960" y="37870"/>
                    <a:pt x="6080" y="37644"/>
                  </a:cubicBezTo>
                  <a:lnTo>
                    <a:pt x="6080" y="29851"/>
                  </a:lnTo>
                  <a:cubicBezTo>
                    <a:pt x="10288" y="30162"/>
                    <a:pt x="14417" y="29033"/>
                    <a:pt x="17925" y="26656"/>
                  </a:cubicBezTo>
                  <a:cubicBezTo>
                    <a:pt x="18782" y="26110"/>
                    <a:pt x="19482" y="25331"/>
                    <a:pt x="19950" y="24395"/>
                  </a:cubicBezTo>
                  <a:cubicBezTo>
                    <a:pt x="20342" y="23694"/>
                    <a:pt x="20342" y="22837"/>
                    <a:pt x="19950" y="22136"/>
                  </a:cubicBezTo>
                  <a:cubicBezTo>
                    <a:pt x="19326" y="21380"/>
                    <a:pt x="18313" y="20998"/>
                    <a:pt x="17377" y="21122"/>
                  </a:cubicBezTo>
                  <a:cubicBezTo>
                    <a:pt x="15821" y="21270"/>
                    <a:pt x="14261" y="21582"/>
                    <a:pt x="12705" y="22058"/>
                  </a:cubicBezTo>
                  <a:cubicBezTo>
                    <a:pt x="10756" y="22681"/>
                    <a:pt x="9272" y="23071"/>
                    <a:pt x="8184" y="23304"/>
                  </a:cubicBezTo>
                  <a:cubicBezTo>
                    <a:pt x="6936" y="23569"/>
                    <a:pt x="5612" y="23725"/>
                    <a:pt x="4287" y="23772"/>
                  </a:cubicBezTo>
                  <a:cubicBezTo>
                    <a:pt x="1323" y="24037"/>
                    <a:pt x="-1481" y="22619"/>
                    <a:pt x="-3038" y="20109"/>
                  </a:cubicBezTo>
                  <a:cubicBezTo>
                    <a:pt x="-4830" y="17615"/>
                    <a:pt x="-5378" y="14389"/>
                    <a:pt x="-4366" y="11459"/>
                  </a:cubicBezTo>
                  <a:cubicBezTo>
                    <a:pt x="-3118" y="8224"/>
                    <a:pt x="-934" y="5481"/>
                    <a:pt x="2027" y="3666"/>
                  </a:cubicBezTo>
                  <a:cubicBezTo>
                    <a:pt x="5688" y="1203"/>
                    <a:pt x="10052" y="-67"/>
                    <a:pt x="14497" y="3"/>
                  </a:cubicBezTo>
                  <a:lnTo>
                    <a:pt x="15197" y="7328"/>
                  </a:lnTo>
                  <a:cubicBezTo>
                    <a:pt x="11924" y="7243"/>
                    <a:pt x="8808" y="8170"/>
                    <a:pt x="6080" y="9978"/>
                  </a:cubicBezTo>
                  <a:cubicBezTo>
                    <a:pt x="3583" y="11693"/>
                    <a:pt x="2883" y="13173"/>
                    <a:pt x="3819" y="14576"/>
                  </a:cubicBezTo>
                  <a:cubicBezTo>
                    <a:pt x="4363" y="15324"/>
                    <a:pt x="5299" y="15667"/>
                    <a:pt x="6156" y="15434"/>
                  </a:cubicBezTo>
                  <a:cubicBezTo>
                    <a:pt x="7792" y="15223"/>
                    <a:pt x="9508" y="14833"/>
                    <a:pt x="11064" y="14264"/>
                  </a:cubicBezTo>
                  <a:lnTo>
                    <a:pt x="15821" y="12862"/>
                  </a:lnTo>
                  <a:cubicBezTo>
                    <a:pt x="16989" y="12597"/>
                    <a:pt x="18237" y="12441"/>
                    <a:pt x="19482" y="12394"/>
                  </a:cubicBezTo>
                  <a:cubicBezTo>
                    <a:pt x="22366" y="12371"/>
                    <a:pt x="25094" y="13960"/>
                    <a:pt x="26419" y="16524"/>
                  </a:cubicBezTo>
                  <a:close/>
                </a:path>
              </a:pathLst>
            </a:custGeom>
            <a:solidFill>
              <a:srgbClr val="6D6E71"/>
            </a:solidFill>
            <a:ln w="7792" cap="flat">
              <a:noFill/>
              <a:prstDash val="solid"/>
              <a:miter/>
            </a:ln>
          </p:spPr>
          <p:txBody>
            <a:bodyPr rtlCol="0" anchor="ctr"/>
            <a:lstStyle/>
            <a:p>
              <a:endParaRPr lang="en-US"/>
            </a:p>
          </p:txBody>
        </p:sp>
        <p:sp>
          <p:nvSpPr>
            <p:cNvPr id="444" name="Freeform: Shape 443">
              <a:extLst>
                <a:ext uri="{FF2B5EF4-FFF2-40B4-BE49-F238E27FC236}">
                  <a16:creationId xmlns:a16="http://schemas.microsoft.com/office/drawing/2014/main" id="{E1E944DA-1653-487E-8AC3-F3E05D72F973}"/>
                </a:ext>
              </a:extLst>
            </p:cNvPr>
            <p:cNvSpPr/>
            <p:nvPr/>
          </p:nvSpPr>
          <p:spPr>
            <a:xfrm>
              <a:off x="14669077" y="5219576"/>
              <a:ext cx="34046" cy="38496"/>
            </a:xfrm>
            <a:custGeom>
              <a:avLst/>
              <a:gdLst>
                <a:gd name="connsiteX0" fmla="*/ 27162 w 34046"/>
                <a:gd name="connsiteY0" fmla="*/ 17303 h 38496"/>
                <a:gd name="connsiteX1" fmla="*/ 28798 w 34046"/>
                <a:gd name="connsiteY1" fmla="*/ 26188 h 38496"/>
                <a:gd name="connsiteX2" fmla="*/ 22721 w 34046"/>
                <a:gd name="connsiteY2" fmla="*/ 33981 h 38496"/>
                <a:gd name="connsiteX3" fmla="*/ 14928 w 34046"/>
                <a:gd name="connsiteY3" fmla="*/ 37487 h 38496"/>
                <a:gd name="connsiteX4" fmla="*/ 6431 w 34046"/>
                <a:gd name="connsiteY4" fmla="*/ 38423 h 38496"/>
                <a:gd name="connsiteX5" fmla="*/ 6431 w 34046"/>
                <a:gd name="connsiteY5" fmla="*/ 30629 h 38496"/>
                <a:gd name="connsiteX6" fmla="*/ 18277 w 34046"/>
                <a:gd name="connsiteY6" fmla="*/ 27512 h 38496"/>
                <a:gd name="connsiteX7" fmla="*/ 20305 w 34046"/>
                <a:gd name="connsiteY7" fmla="*/ 25174 h 38496"/>
                <a:gd name="connsiteX8" fmla="*/ 20305 w 34046"/>
                <a:gd name="connsiteY8" fmla="*/ 22914 h 38496"/>
                <a:gd name="connsiteX9" fmla="*/ 17733 w 34046"/>
                <a:gd name="connsiteY9" fmla="*/ 21979 h 38496"/>
                <a:gd name="connsiteX10" fmla="*/ 13056 w 34046"/>
                <a:gd name="connsiteY10" fmla="*/ 22914 h 38496"/>
                <a:gd name="connsiteX11" fmla="*/ 8615 w 34046"/>
                <a:gd name="connsiteY11" fmla="*/ 24161 h 38496"/>
                <a:gd name="connsiteX12" fmla="*/ 4719 w 34046"/>
                <a:gd name="connsiteY12" fmla="*/ 24161 h 38496"/>
                <a:gd name="connsiteX13" fmla="*/ -3074 w 34046"/>
                <a:gd name="connsiteY13" fmla="*/ 20498 h 38496"/>
                <a:gd name="connsiteX14" fmla="*/ -4399 w 34046"/>
                <a:gd name="connsiteY14" fmla="*/ 11848 h 38496"/>
                <a:gd name="connsiteX15" fmla="*/ 2066 w 34046"/>
                <a:gd name="connsiteY15" fmla="*/ 3665 h 38496"/>
                <a:gd name="connsiteX16" fmla="*/ 14460 w 34046"/>
                <a:gd name="connsiteY16" fmla="*/ 2 h 38496"/>
                <a:gd name="connsiteX17" fmla="*/ 15160 w 34046"/>
                <a:gd name="connsiteY17" fmla="*/ 7795 h 38496"/>
                <a:gd name="connsiteX18" fmla="*/ 6043 w 34046"/>
                <a:gd name="connsiteY18" fmla="*/ 10367 h 38496"/>
                <a:gd name="connsiteX19" fmla="*/ 3783 w 34046"/>
                <a:gd name="connsiteY19" fmla="*/ 14965 h 38496"/>
                <a:gd name="connsiteX20" fmla="*/ 6199 w 34046"/>
                <a:gd name="connsiteY20" fmla="*/ 15901 h 38496"/>
                <a:gd name="connsiteX21" fmla="*/ 11032 w 34046"/>
                <a:gd name="connsiteY21" fmla="*/ 14653 h 38496"/>
                <a:gd name="connsiteX22" fmla="*/ 15784 w 34046"/>
                <a:gd name="connsiteY22" fmla="*/ 13251 h 38496"/>
                <a:gd name="connsiteX23" fmla="*/ 19445 w 34046"/>
                <a:gd name="connsiteY23" fmla="*/ 12783 h 38496"/>
                <a:gd name="connsiteX24" fmla="*/ 27162 w 34046"/>
                <a:gd name="connsiteY24" fmla="*/ 17303 h 3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046" h="38496">
                  <a:moveTo>
                    <a:pt x="27162" y="17303"/>
                  </a:moveTo>
                  <a:cubicBezTo>
                    <a:pt x="29034" y="19851"/>
                    <a:pt x="29655" y="23132"/>
                    <a:pt x="28798" y="26188"/>
                  </a:cubicBezTo>
                  <a:cubicBezTo>
                    <a:pt x="27786" y="29422"/>
                    <a:pt x="25602" y="32188"/>
                    <a:pt x="22721" y="33981"/>
                  </a:cubicBezTo>
                  <a:cubicBezTo>
                    <a:pt x="20305" y="35570"/>
                    <a:pt x="17733" y="36755"/>
                    <a:pt x="14928" y="37487"/>
                  </a:cubicBezTo>
                  <a:cubicBezTo>
                    <a:pt x="12200" y="38337"/>
                    <a:pt x="9315" y="38657"/>
                    <a:pt x="6431" y="38423"/>
                  </a:cubicBezTo>
                  <a:lnTo>
                    <a:pt x="6431" y="30629"/>
                  </a:lnTo>
                  <a:cubicBezTo>
                    <a:pt x="10640" y="30965"/>
                    <a:pt x="14772" y="29866"/>
                    <a:pt x="18277" y="27512"/>
                  </a:cubicBezTo>
                  <a:cubicBezTo>
                    <a:pt x="19137" y="26943"/>
                    <a:pt x="19837" y="26133"/>
                    <a:pt x="20305" y="25174"/>
                  </a:cubicBezTo>
                  <a:cubicBezTo>
                    <a:pt x="20693" y="24473"/>
                    <a:pt x="20693" y="23616"/>
                    <a:pt x="20305" y="22914"/>
                  </a:cubicBezTo>
                  <a:cubicBezTo>
                    <a:pt x="19601" y="22213"/>
                    <a:pt x="18669" y="21862"/>
                    <a:pt x="17733" y="21979"/>
                  </a:cubicBezTo>
                  <a:cubicBezTo>
                    <a:pt x="16096" y="22057"/>
                    <a:pt x="14536" y="22377"/>
                    <a:pt x="13056" y="22914"/>
                  </a:cubicBezTo>
                  <a:lnTo>
                    <a:pt x="8615" y="24161"/>
                  </a:lnTo>
                  <a:cubicBezTo>
                    <a:pt x="7291" y="24294"/>
                    <a:pt x="6043" y="24294"/>
                    <a:pt x="4719" y="24161"/>
                  </a:cubicBezTo>
                  <a:cubicBezTo>
                    <a:pt x="1602" y="24613"/>
                    <a:pt x="-1438" y="23171"/>
                    <a:pt x="-3074" y="20498"/>
                  </a:cubicBezTo>
                  <a:cubicBezTo>
                    <a:pt x="-4867" y="17989"/>
                    <a:pt x="-5335" y="14778"/>
                    <a:pt x="-4399" y="11848"/>
                  </a:cubicBezTo>
                  <a:cubicBezTo>
                    <a:pt x="-3230" y="8458"/>
                    <a:pt x="-970" y="5567"/>
                    <a:pt x="2066" y="3665"/>
                  </a:cubicBezTo>
                  <a:cubicBezTo>
                    <a:pt x="5731" y="1218"/>
                    <a:pt x="10016" y="-60"/>
                    <a:pt x="14460" y="2"/>
                  </a:cubicBezTo>
                  <a:lnTo>
                    <a:pt x="15160" y="7795"/>
                  </a:lnTo>
                  <a:cubicBezTo>
                    <a:pt x="11964" y="7686"/>
                    <a:pt x="8771" y="8583"/>
                    <a:pt x="6043" y="10367"/>
                  </a:cubicBezTo>
                  <a:cubicBezTo>
                    <a:pt x="3550" y="12082"/>
                    <a:pt x="2847" y="13640"/>
                    <a:pt x="3783" y="14965"/>
                  </a:cubicBezTo>
                  <a:cubicBezTo>
                    <a:pt x="4327" y="15690"/>
                    <a:pt x="5263" y="16049"/>
                    <a:pt x="6199" y="15901"/>
                  </a:cubicBezTo>
                  <a:cubicBezTo>
                    <a:pt x="7835" y="15604"/>
                    <a:pt x="9471" y="15191"/>
                    <a:pt x="11032" y="14653"/>
                  </a:cubicBezTo>
                  <a:lnTo>
                    <a:pt x="15784" y="13251"/>
                  </a:lnTo>
                  <a:cubicBezTo>
                    <a:pt x="16953" y="12986"/>
                    <a:pt x="18201" y="12830"/>
                    <a:pt x="19445" y="12783"/>
                  </a:cubicBezTo>
                  <a:cubicBezTo>
                    <a:pt x="22721" y="12518"/>
                    <a:pt x="25838" y="14326"/>
                    <a:pt x="27162" y="17303"/>
                  </a:cubicBezTo>
                  <a:close/>
                </a:path>
              </a:pathLst>
            </a:custGeom>
            <a:solidFill>
              <a:srgbClr val="6D6E71"/>
            </a:solidFill>
            <a:ln w="7792" cap="flat">
              <a:noFill/>
              <a:prstDash val="solid"/>
              <a:miter/>
            </a:ln>
          </p:spPr>
          <p:txBody>
            <a:bodyPr rtlCol="0" anchor="ctr"/>
            <a:lstStyle/>
            <a:p>
              <a:endParaRPr lang="en-US"/>
            </a:p>
          </p:txBody>
        </p:sp>
        <p:sp>
          <p:nvSpPr>
            <p:cNvPr id="445" name="Freeform: Shape 444">
              <a:extLst>
                <a:ext uri="{FF2B5EF4-FFF2-40B4-BE49-F238E27FC236}">
                  <a16:creationId xmlns:a16="http://schemas.microsoft.com/office/drawing/2014/main" id="{EF4AD9B4-906E-4AFB-AAED-7D9237541E43}"/>
                </a:ext>
              </a:extLst>
            </p:cNvPr>
            <p:cNvSpPr/>
            <p:nvPr/>
          </p:nvSpPr>
          <p:spPr>
            <a:xfrm>
              <a:off x="14698699" y="5200107"/>
              <a:ext cx="36387" cy="36172"/>
            </a:xfrm>
            <a:custGeom>
              <a:avLst/>
              <a:gdLst>
                <a:gd name="connsiteX0" fmla="*/ 31518 w 36387"/>
                <a:gd name="connsiteY0" fmla="*/ 20017 h 36172"/>
                <a:gd name="connsiteX1" fmla="*/ 23724 w 36387"/>
                <a:gd name="connsiteY1" fmla="*/ 32486 h 36172"/>
                <a:gd name="connsiteX2" fmla="*/ 10242 w 36387"/>
                <a:gd name="connsiteY2" fmla="*/ 35993 h 36172"/>
                <a:gd name="connsiteX3" fmla="*/ -4640 w 36387"/>
                <a:gd name="connsiteY3" fmla="*/ 14561 h 36172"/>
                <a:gd name="connsiteX4" fmla="*/ 15231 w 36387"/>
                <a:gd name="connsiteY4" fmla="*/ 66 h 36172"/>
                <a:gd name="connsiteX5" fmla="*/ 26141 w 36387"/>
                <a:gd name="connsiteY5" fmla="*/ 6924 h 36172"/>
                <a:gd name="connsiteX6" fmla="*/ 29101 w 36387"/>
                <a:gd name="connsiteY6" fmla="*/ 11132 h 36172"/>
                <a:gd name="connsiteX7" fmla="*/ 8374 w 36387"/>
                <a:gd name="connsiteY7" fmla="*/ 25628 h 36172"/>
                <a:gd name="connsiteX8" fmla="*/ 13439 w 36387"/>
                <a:gd name="connsiteY8" fmla="*/ 27732 h 36172"/>
                <a:gd name="connsiteX9" fmla="*/ 19128 w 36387"/>
                <a:gd name="connsiteY9" fmla="*/ 25940 h 36172"/>
                <a:gd name="connsiteX10" fmla="*/ 24036 w 36387"/>
                <a:gd name="connsiteY10" fmla="*/ 18146 h 36172"/>
                <a:gd name="connsiteX11" fmla="*/ 12114 w 36387"/>
                <a:gd name="connsiteY11" fmla="*/ 8483 h 36172"/>
                <a:gd name="connsiteX12" fmla="*/ 7206 w 36387"/>
                <a:gd name="connsiteY12" fmla="*/ 9964 h 36172"/>
                <a:gd name="connsiteX13" fmla="*/ 3853 w 36387"/>
                <a:gd name="connsiteY13" fmla="*/ 14406 h 36172"/>
                <a:gd name="connsiteX14" fmla="*/ 4321 w 36387"/>
                <a:gd name="connsiteY14" fmla="*/ 19783 h 36172"/>
                <a:gd name="connsiteX15" fmla="*/ 16791 w 36387"/>
                <a:gd name="connsiteY15" fmla="*/ 11055 h 36172"/>
                <a:gd name="connsiteX16" fmla="*/ 12114 w 36387"/>
                <a:gd name="connsiteY16" fmla="*/ 8483 h 36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387" h="36172">
                  <a:moveTo>
                    <a:pt x="31518" y="20017"/>
                  </a:moveTo>
                  <a:cubicBezTo>
                    <a:pt x="30661" y="25044"/>
                    <a:pt x="27857" y="29525"/>
                    <a:pt x="23724" y="32486"/>
                  </a:cubicBezTo>
                  <a:cubicBezTo>
                    <a:pt x="19908" y="35409"/>
                    <a:pt x="14999" y="36671"/>
                    <a:pt x="10242" y="35993"/>
                  </a:cubicBezTo>
                  <a:cubicBezTo>
                    <a:pt x="345" y="33951"/>
                    <a:pt x="-6200" y="24529"/>
                    <a:pt x="-4640" y="14561"/>
                  </a:cubicBezTo>
                  <a:cubicBezTo>
                    <a:pt x="-2536" y="5459"/>
                    <a:pt x="5958" y="-713"/>
                    <a:pt x="15231" y="66"/>
                  </a:cubicBezTo>
                  <a:cubicBezTo>
                    <a:pt x="19752" y="588"/>
                    <a:pt x="23724" y="3106"/>
                    <a:pt x="26141" y="6924"/>
                  </a:cubicBezTo>
                  <a:lnTo>
                    <a:pt x="29101" y="11132"/>
                  </a:lnTo>
                  <a:lnTo>
                    <a:pt x="8374" y="25628"/>
                  </a:lnTo>
                  <a:cubicBezTo>
                    <a:pt x="9698" y="26992"/>
                    <a:pt x="11567" y="27748"/>
                    <a:pt x="13439" y="27732"/>
                  </a:cubicBezTo>
                  <a:cubicBezTo>
                    <a:pt x="15463" y="27771"/>
                    <a:pt x="17491" y="27140"/>
                    <a:pt x="19128" y="25940"/>
                  </a:cubicBezTo>
                  <a:cubicBezTo>
                    <a:pt x="21856" y="24178"/>
                    <a:pt x="23648" y="21334"/>
                    <a:pt x="24036" y="18146"/>
                  </a:cubicBezTo>
                  <a:close/>
                  <a:moveTo>
                    <a:pt x="12114" y="8483"/>
                  </a:moveTo>
                  <a:cubicBezTo>
                    <a:pt x="10322" y="8405"/>
                    <a:pt x="8606" y="8927"/>
                    <a:pt x="7206" y="9964"/>
                  </a:cubicBezTo>
                  <a:cubicBezTo>
                    <a:pt x="5646" y="11062"/>
                    <a:pt x="4477" y="12613"/>
                    <a:pt x="3853" y="14406"/>
                  </a:cubicBezTo>
                  <a:cubicBezTo>
                    <a:pt x="3229" y="16182"/>
                    <a:pt x="3385" y="18139"/>
                    <a:pt x="4321" y="19783"/>
                  </a:cubicBezTo>
                  <a:lnTo>
                    <a:pt x="16791" y="11055"/>
                  </a:lnTo>
                  <a:cubicBezTo>
                    <a:pt x="15619" y="9605"/>
                    <a:pt x="13983" y="8686"/>
                    <a:pt x="12114" y="8483"/>
                  </a:cubicBezTo>
                  <a:close/>
                </a:path>
              </a:pathLst>
            </a:custGeom>
            <a:solidFill>
              <a:srgbClr val="6D6E71"/>
            </a:solidFill>
            <a:ln w="7792" cap="flat">
              <a:noFill/>
              <a:prstDash val="solid"/>
              <a:miter/>
            </a:ln>
          </p:spPr>
          <p:txBody>
            <a:bodyPr rtlCol="0" anchor="ctr"/>
            <a:lstStyle/>
            <a:p>
              <a:endParaRPr lang="en-US"/>
            </a:p>
          </p:txBody>
        </p:sp>
        <p:sp>
          <p:nvSpPr>
            <p:cNvPr id="446" name="Freeform: Shape 445">
              <a:extLst>
                <a:ext uri="{FF2B5EF4-FFF2-40B4-BE49-F238E27FC236}">
                  <a16:creationId xmlns:a16="http://schemas.microsoft.com/office/drawing/2014/main" id="{65E4AEE9-4BE2-4B6A-BE88-529E7C7E9E11}"/>
                </a:ext>
              </a:extLst>
            </p:cNvPr>
            <p:cNvSpPr/>
            <p:nvPr/>
          </p:nvSpPr>
          <p:spPr>
            <a:xfrm>
              <a:off x="14730722" y="5160116"/>
              <a:ext cx="42786" cy="53483"/>
            </a:xfrm>
            <a:custGeom>
              <a:avLst/>
              <a:gdLst>
                <a:gd name="connsiteX0" fmla="*/ 22095 w 42786"/>
                <a:gd name="connsiteY0" fmla="*/ 50968 h 53483"/>
                <a:gd name="connsiteX1" fmla="*/ 10097 w 42786"/>
                <a:gd name="connsiteY1" fmla="*/ 52994 h 53483"/>
                <a:gd name="connsiteX2" fmla="*/ -1285 w 42786"/>
                <a:gd name="connsiteY2" fmla="*/ 45201 h 53483"/>
                <a:gd name="connsiteX3" fmla="*/ -4714 w 42786"/>
                <a:gd name="connsiteY3" fmla="*/ 32108 h 53483"/>
                <a:gd name="connsiteX4" fmla="*/ 1523 w 42786"/>
                <a:gd name="connsiteY4" fmla="*/ 21743 h 53483"/>
                <a:gd name="connsiteX5" fmla="*/ 12509 w 42786"/>
                <a:gd name="connsiteY5" fmla="*/ 19483 h 53483"/>
                <a:gd name="connsiteX6" fmla="*/ 2691 w 42786"/>
                <a:gd name="connsiteY6" fmla="*/ 5533 h 53483"/>
                <a:gd name="connsiteX7" fmla="*/ 10485 w 42786"/>
                <a:gd name="connsiteY7" fmla="*/ 0 h 53483"/>
                <a:gd name="connsiteX8" fmla="*/ 37917 w 42786"/>
                <a:gd name="connsiteY8" fmla="*/ 38966 h 53483"/>
                <a:gd name="connsiteX9" fmla="*/ 30124 w 42786"/>
                <a:gd name="connsiteY9" fmla="*/ 44499 h 53483"/>
                <a:gd name="connsiteX10" fmla="*/ 27551 w 42786"/>
                <a:gd name="connsiteY10" fmla="*/ 40759 h 53483"/>
                <a:gd name="connsiteX11" fmla="*/ 22095 w 42786"/>
                <a:gd name="connsiteY11" fmla="*/ 50968 h 53483"/>
                <a:gd name="connsiteX12" fmla="*/ 6900 w 42786"/>
                <a:gd name="connsiteY12" fmla="*/ 39902 h 53483"/>
                <a:gd name="connsiteX13" fmla="*/ 12901 w 42786"/>
                <a:gd name="connsiteY13" fmla="*/ 44110 h 53483"/>
                <a:gd name="connsiteX14" fmla="*/ 19214 w 42786"/>
                <a:gd name="connsiteY14" fmla="*/ 42941 h 53483"/>
                <a:gd name="connsiteX15" fmla="*/ 22330 w 42786"/>
                <a:gd name="connsiteY15" fmla="*/ 37408 h 53483"/>
                <a:gd name="connsiteX16" fmla="*/ 20302 w 42786"/>
                <a:gd name="connsiteY16" fmla="*/ 30472 h 53483"/>
                <a:gd name="connsiteX17" fmla="*/ 14381 w 42786"/>
                <a:gd name="connsiteY17" fmla="*/ 26029 h 53483"/>
                <a:gd name="connsiteX18" fmla="*/ 8068 w 42786"/>
                <a:gd name="connsiteY18" fmla="*/ 27043 h 53483"/>
                <a:gd name="connsiteX19" fmla="*/ 4872 w 42786"/>
                <a:gd name="connsiteY19" fmla="*/ 32731 h 53483"/>
                <a:gd name="connsiteX20" fmla="*/ 6900 w 42786"/>
                <a:gd name="connsiteY20" fmla="*/ 39668 h 53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2786" h="53483">
                  <a:moveTo>
                    <a:pt x="22095" y="50968"/>
                  </a:moveTo>
                  <a:cubicBezTo>
                    <a:pt x="18590" y="53345"/>
                    <a:pt x="14225" y="54077"/>
                    <a:pt x="10097" y="52994"/>
                  </a:cubicBezTo>
                  <a:cubicBezTo>
                    <a:pt x="5420" y="51988"/>
                    <a:pt x="1367" y="49191"/>
                    <a:pt x="-1285" y="45201"/>
                  </a:cubicBezTo>
                  <a:cubicBezTo>
                    <a:pt x="-4090" y="41468"/>
                    <a:pt x="-5334" y="36753"/>
                    <a:pt x="-4714" y="32108"/>
                  </a:cubicBezTo>
                  <a:cubicBezTo>
                    <a:pt x="-4246" y="27915"/>
                    <a:pt x="-1985" y="24136"/>
                    <a:pt x="1523" y="21743"/>
                  </a:cubicBezTo>
                  <a:cubicBezTo>
                    <a:pt x="4640" y="19382"/>
                    <a:pt x="8692" y="18548"/>
                    <a:pt x="12509" y="19483"/>
                  </a:cubicBezTo>
                  <a:lnTo>
                    <a:pt x="2691" y="5533"/>
                  </a:lnTo>
                  <a:lnTo>
                    <a:pt x="10485" y="0"/>
                  </a:lnTo>
                  <a:lnTo>
                    <a:pt x="37917" y="38966"/>
                  </a:lnTo>
                  <a:lnTo>
                    <a:pt x="30124" y="44499"/>
                  </a:lnTo>
                  <a:lnTo>
                    <a:pt x="27551" y="40759"/>
                  </a:lnTo>
                  <a:cubicBezTo>
                    <a:pt x="27475" y="44842"/>
                    <a:pt x="25447" y="48645"/>
                    <a:pt x="22095" y="50968"/>
                  </a:cubicBezTo>
                  <a:close/>
                  <a:moveTo>
                    <a:pt x="6900" y="39902"/>
                  </a:moveTo>
                  <a:cubicBezTo>
                    <a:pt x="8304" y="42013"/>
                    <a:pt x="10405" y="43517"/>
                    <a:pt x="12901" y="44110"/>
                  </a:cubicBezTo>
                  <a:cubicBezTo>
                    <a:pt x="15081" y="44647"/>
                    <a:pt x="17342" y="44219"/>
                    <a:pt x="19214" y="42941"/>
                  </a:cubicBezTo>
                  <a:cubicBezTo>
                    <a:pt x="21082" y="41671"/>
                    <a:pt x="22174" y="39636"/>
                    <a:pt x="22330" y="37408"/>
                  </a:cubicBezTo>
                  <a:cubicBezTo>
                    <a:pt x="22563" y="34921"/>
                    <a:pt x="21862" y="32428"/>
                    <a:pt x="20302" y="30472"/>
                  </a:cubicBezTo>
                  <a:cubicBezTo>
                    <a:pt x="18978" y="28305"/>
                    <a:pt x="16874" y="26723"/>
                    <a:pt x="14381" y="26029"/>
                  </a:cubicBezTo>
                  <a:cubicBezTo>
                    <a:pt x="12277" y="25359"/>
                    <a:pt x="9940" y="25733"/>
                    <a:pt x="8068" y="27043"/>
                  </a:cubicBezTo>
                  <a:cubicBezTo>
                    <a:pt x="6200" y="28383"/>
                    <a:pt x="5028" y="30456"/>
                    <a:pt x="4872" y="32731"/>
                  </a:cubicBezTo>
                  <a:cubicBezTo>
                    <a:pt x="4716" y="35210"/>
                    <a:pt x="5420" y="37673"/>
                    <a:pt x="6900" y="39668"/>
                  </a:cubicBezTo>
                  <a:close/>
                </a:path>
              </a:pathLst>
            </a:custGeom>
            <a:solidFill>
              <a:srgbClr val="6D6E71"/>
            </a:solidFill>
            <a:ln w="7792" cap="flat">
              <a:noFill/>
              <a:prstDash val="solid"/>
              <a:miter/>
            </a:ln>
          </p:spPr>
          <p:txBody>
            <a:bodyPr rtlCol="0" anchor="ctr"/>
            <a:lstStyle/>
            <a:p>
              <a:endParaRPr lang="en-US"/>
            </a:p>
          </p:txBody>
        </p:sp>
        <p:sp>
          <p:nvSpPr>
            <p:cNvPr id="447" name="Freeform: Shape 446">
              <a:extLst>
                <a:ext uri="{FF2B5EF4-FFF2-40B4-BE49-F238E27FC236}">
                  <a16:creationId xmlns:a16="http://schemas.microsoft.com/office/drawing/2014/main" id="{E2AAA618-8D92-458B-9A54-C3124BD3B551}"/>
                </a:ext>
              </a:extLst>
            </p:cNvPr>
            <p:cNvSpPr/>
            <p:nvPr/>
          </p:nvSpPr>
          <p:spPr>
            <a:xfrm>
              <a:off x="15011744" y="5257141"/>
              <a:ext cx="42141" cy="51435"/>
            </a:xfrm>
            <a:custGeom>
              <a:avLst/>
              <a:gdLst>
                <a:gd name="connsiteX0" fmla="*/ 22874 w 42141"/>
                <a:gd name="connsiteY0" fmla="*/ 0 h 51435"/>
                <a:gd name="connsiteX1" fmla="*/ 33864 w 42141"/>
                <a:gd name="connsiteY1" fmla="*/ 7404 h 51435"/>
                <a:gd name="connsiteX2" fmla="*/ 36825 w 42141"/>
                <a:gd name="connsiteY2" fmla="*/ 20263 h 51435"/>
                <a:gd name="connsiteX3" fmla="*/ 26927 w 42141"/>
                <a:gd name="connsiteY3" fmla="*/ 31874 h 51435"/>
                <a:gd name="connsiteX4" fmla="*/ 22018 w 42141"/>
                <a:gd name="connsiteY4" fmla="*/ 35381 h 51435"/>
                <a:gd name="connsiteX5" fmla="*/ 29187 w 42141"/>
                <a:gd name="connsiteY5" fmla="*/ 45668 h 51435"/>
                <a:gd name="connsiteX6" fmla="*/ 20926 w 42141"/>
                <a:gd name="connsiteY6" fmla="*/ 51435 h 51435"/>
                <a:gd name="connsiteX7" fmla="*/ -4870 w 42141"/>
                <a:gd name="connsiteY7" fmla="*/ 14495 h 51435"/>
                <a:gd name="connsiteX8" fmla="*/ 8144 w 42141"/>
                <a:gd name="connsiteY8" fmla="*/ 5377 h 51435"/>
                <a:gd name="connsiteX9" fmla="*/ 22874 w 42141"/>
                <a:gd name="connsiteY9" fmla="*/ 0 h 51435"/>
                <a:gd name="connsiteX10" fmla="*/ 27007 w 42141"/>
                <a:gd name="connsiteY10" fmla="*/ 18782 h 51435"/>
                <a:gd name="connsiteX11" fmla="*/ 25059 w 42141"/>
                <a:gd name="connsiteY11" fmla="*/ 12859 h 51435"/>
                <a:gd name="connsiteX12" fmla="*/ 19914 w 42141"/>
                <a:gd name="connsiteY12" fmla="*/ 9663 h 51435"/>
                <a:gd name="connsiteX13" fmla="*/ 12977 w 42141"/>
                <a:gd name="connsiteY13" fmla="*/ 12547 h 51435"/>
                <a:gd name="connsiteX14" fmla="*/ 8300 w 42141"/>
                <a:gd name="connsiteY14" fmla="*/ 15820 h 51435"/>
                <a:gd name="connsiteX15" fmla="*/ 17030 w 42141"/>
                <a:gd name="connsiteY15" fmla="*/ 28211 h 51435"/>
                <a:gd name="connsiteX16" fmla="*/ 22562 w 42141"/>
                <a:gd name="connsiteY16" fmla="*/ 24315 h 51435"/>
                <a:gd name="connsiteX17" fmla="*/ 27007 w 42141"/>
                <a:gd name="connsiteY17" fmla="*/ 18782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141" h="51435">
                  <a:moveTo>
                    <a:pt x="22874" y="0"/>
                  </a:moveTo>
                  <a:cubicBezTo>
                    <a:pt x="27471" y="709"/>
                    <a:pt x="31448" y="3421"/>
                    <a:pt x="33864" y="7404"/>
                  </a:cubicBezTo>
                  <a:cubicBezTo>
                    <a:pt x="36825" y="10965"/>
                    <a:pt x="37993" y="15750"/>
                    <a:pt x="36825" y="20263"/>
                  </a:cubicBezTo>
                  <a:cubicBezTo>
                    <a:pt x="34956" y="25133"/>
                    <a:pt x="31448" y="29217"/>
                    <a:pt x="26927" y="31874"/>
                  </a:cubicBezTo>
                  <a:lnTo>
                    <a:pt x="22018" y="35381"/>
                  </a:lnTo>
                  <a:lnTo>
                    <a:pt x="29187" y="45668"/>
                  </a:lnTo>
                  <a:lnTo>
                    <a:pt x="20926" y="51435"/>
                  </a:lnTo>
                  <a:lnTo>
                    <a:pt x="-4870" y="14495"/>
                  </a:lnTo>
                  <a:lnTo>
                    <a:pt x="8144" y="5377"/>
                  </a:lnTo>
                  <a:cubicBezTo>
                    <a:pt x="12277" y="1941"/>
                    <a:pt x="17498" y="47"/>
                    <a:pt x="22874" y="0"/>
                  </a:cubicBezTo>
                  <a:close/>
                  <a:moveTo>
                    <a:pt x="27007" y="18782"/>
                  </a:moveTo>
                  <a:cubicBezTo>
                    <a:pt x="27083" y="16639"/>
                    <a:pt x="26383" y="14542"/>
                    <a:pt x="25059" y="12859"/>
                  </a:cubicBezTo>
                  <a:cubicBezTo>
                    <a:pt x="23967" y="10989"/>
                    <a:pt x="22094" y="9780"/>
                    <a:pt x="19914" y="9663"/>
                  </a:cubicBezTo>
                  <a:cubicBezTo>
                    <a:pt x="17342" y="9905"/>
                    <a:pt x="14925" y="10911"/>
                    <a:pt x="12977" y="12547"/>
                  </a:cubicBezTo>
                  <a:lnTo>
                    <a:pt x="8300" y="15820"/>
                  </a:lnTo>
                  <a:lnTo>
                    <a:pt x="17030" y="28211"/>
                  </a:lnTo>
                  <a:lnTo>
                    <a:pt x="22562" y="24315"/>
                  </a:lnTo>
                  <a:cubicBezTo>
                    <a:pt x="24747" y="23161"/>
                    <a:pt x="26383" y="21159"/>
                    <a:pt x="27007" y="18782"/>
                  </a:cubicBezTo>
                  <a:close/>
                </a:path>
              </a:pathLst>
            </a:custGeom>
            <a:solidFill>
              <a:srgbClr val="6D6E71"/>
            </a:solidFill>
            <a:ln w="7792" cap="flat">
              <a:noFill/>
              <a:prstDash val="solid"/>
              <a:miter/>
            </a:ln>
          </p:spPr>
          <p:txBody>
            <a:bodyPr rtlCol="0" anchor="ctr"/>
            <a:lstStyle/>
            <a:p>
              <a:endParaRPr lang="en-US"/>
            </a:p>
          </p:txBody>
        </p:sp>
        <p:sp>
          <p:nvSpPr>
            <p:cNvPr id="448" name="Freeform: Shape 447">
              <a:extLst>
                <a:ext uri="{FF2B5EF4-FFF2-40B4-BE49-F238E27FC236}">
                  <a16:creationId xmlns:a16="http://schemas.microsoft.com/office/drawing/2014/main" id="{DCE9DD7C-D114-461E-BC93-4B9DBFE01823}"/>
                </a:ext>
              </a:extLst>
            </p:cNvPr>
            <p:cNvSpPr/>
            <p:nvPr/>
          </p:nvSpPr>
          <p:spPr>
            <a:xfrm>
              <a:off x="15052190" y="5243971"/>
              <a:ext cx="27744" cy="40368"/>
            </a:xfrm>
            <a:custGeom>
              <a:avLst/>
              <a:gdLst>
                <a:gd name="connsiteX0" fmla="*/ 14925 w 27744"/>
                <a:gd name="connsiteY0" fmla="*/ 8573 h 40368"/>
                <a:gd name="connsiteX1" fmla="*/ 11421 w 27744"/>
                <a:gd name="connsiteY1" fmla="*/ 14729 h 40368"/>
                <a:gd name="connsiteX2" fmla="*/ 14301 w 27744"/>
                <a:gd name="connsiteY2" fmla="*/ 22522 h 40368"/>
                <a:gd name="connsiteX3" fmla="*/ 22874 w 27744"/>
                <a:gd name="connsiteY3" fmla="*/ 34836 h 40368"/>
                <a:gd name="connsiteX4" fmla="*/ 15081 w 27744"/>
                <a:gd name="connsiteY4" fmla="*/ 40369 h 40368"/>
                <a:gd name="connsiteX5" fmla="*/ -4870 w 27744"/>
                <a:gd name="connsiteY5" fmla="*/ 11924 h 40368"/>
                <a:gd name="connsiteX6" fmla="*/ 2923 w 27744"/>
                <a:gd name="connsiteY6" fmla="*/ 6390 h 40368"/>
                <a:gd name="connsiteX7" fmla="*/ 5576 w 27744"/>
                <a:gd name="connsiteY7" fmla="*/ 10131 h 40368"/>
                <a:gd name="connsiteX8" fmla="*/ 7288 w 27744"/>
                <a:gd name="connsiteY8" fmla="*/ 4520 h 40368"/>
                <a:gd name="connsiteX9" fmla="*/ 11109 w 27744"/>
                <a:gd name="connsiteY9" fmla="*/ 0 h 40368"/>
                <a:gd name="connsiteX10" fmla="*/ 16405 w 27744"/>
                <a:gd name="connsiteY10" fmla="*/ 7793 h 40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744" h="40368">
                  <a:moveTo>
                    <a:pt x="14925" y="8573"/>
                  </a:moveTo>
                  <a:cubicBezTo>
                    <a:pt x="12745" y="9851"/>
                    <a:pt x="11421" y="12196"/>
                    <a:pt x="11421" y="14729"/>
                  </a:cubicBezTo>
                  <a:cubicBezTo>
                    <a:pt x="11577" y="17566"/>
                    <a:pt x="12589" y="20286"/>
                    <a:pt x="14301" y="22522"/>
                  </a:cubicBezTo>
                  <a:lnTo>
                    <a:pt x="22874" y="34836"/>
                  </a:lnTo>
                  <a:lnTo>
                    <a:pt x="15081" y="40369"/>
                  </a:lnTo>
                  <a:lnTo>
                    <a:pt x="-4870" y="11924"/>
                  </a:lnTo>
                  <a:lnTo>
                    <a:pt x="2923" y="6390"/>
                  </a:lnTo>
                  <a:lnTo>
                    <a:pt x="5576" y="10131"/>
                  </a:lnTo>
                  <a:cubicBezTo>
                    <a:pt x="5808" y="8175"/>
                    <a:pt x="6432" y="6282"/>
                    <a:pt x="7288" y="4520"/>
                  </a:cubicBezTo>
                  <a:cubicBezTo>
                    <a:pt x="8224" y="2751"/>
                    <a:pt x="9548" y="1208"/>
                    <a:pt x="11109" y="0"/>
                  </a:cubicBezTo>
                  <a:lnTo>
                    <a:pt x="16405" y="7793"/>
                  </a:lnTo>
                  <a:close/>
                </a:path>
              </a:pathLst>
            </a:custGeom>
            <a:solidFill>
              <a:srgbClr val="6D6E71"/>
            </a:solidFill>
            <a:ln w="7792" cap="flat">
              <a:noFill/>
              <a:prstDash val="solid"/>
              <a:miter/>
            </a:ln>
          </p:spPr>
          <p:txBody>
            <a:bodyPr rtlCol="0" anchor="ctr"/>
            <a:lstStyle/>
            <a:p>
              <a:endParaRPr lang="en-US"/>
            </a:p>
          </p:txBody>
        </p:sp>
        <p:sp>
          <p:nvSpPr>
            <p:cNvPr id="449" name="Freeform: Shape 448">
              <a:extLst>
                <a:ext uri="{FF2B5EF4-FFF2-40B4-BE49-F238E27FC236}">
                  <a16:creationId xmlns:a16="http://schemas.microsoft.com/office/drawing/2014/main" id="{927A90E8-4B74-40CD-BB09-5BB68C4330E7}"/>
                </a:ext>
              </a:extLst>
            </p:cNvPr>
            <p:cNvSpPr/>
            <p:nvPr/>
          </p:nvSpPr>
          <p:spPr>
            <a:xfrm>
              <a:off x="15067200" y="5225700"/>
              <a:ext cx="34321" cy="43598"/>
            </a:xfrm>
            <a:custGeom>
              <a:avLst/>
              <a:gdLst>
                <a:gd name="connsiteX0" fmla="*/ -241 w 34321"/>
                <a:gd name="connsiteY0" fmla="*/ 11179 h 43598"/>
                <a:gd name="connsiteX1" fmla="*/ -3901 w 34321"/>
                <a:gd name="connsiteY1" fmla="*/ 8841 h 43598"/>
                <a:gd name="connsiteX2" fmla="*/ -2501 w 34321"/>
                <a:gd name="connsiteY2" fmla="*/ 1048 h 43598"/>
                <a:gd name="connsiteX3" fmla="*/ 1708 w 34321"/>
                <a:gd name="connsiteY3" fmla="*/ 113 h 43598"/>
                <a:gd name="connsiteX4" fmla="*/ 5372 w 34321"/>
                <a:gd name="connsiteY4" fmla="*/ 2451 h 43598"/>
                <a:gd name="connsiteX5" fmla="*/ 6384 w 34321"/>
                <a:gd name="connsiteY5" fmla="*/ 6659 h 43598"/>
                <a:gd name="connsiteX6" fmla="*/ -241 w 34321"/>
                <a:gd name="connsiteY6" fmla="*/ 11335 h 43598"/>
                <a:gd name="connsiteX7" fmla="*/ 29452 w 34321"/>
                <a:gd name="connsiteY7" fmla="*/ 38066 h 43598"/>
                <a:gd name="connsiteX8" fmla="*/ 21659 w 34321"/>
                <a:gd name="connsiteY8" fmla="*/ 43598 h 43598"/>
                <a:gd name="connsiteX9" fmla="*/ 1788 w 34321"/>
                <a:gd name="connsiteY9" fmla="*/ 15232 h 43598"/>
                <a:gd name="connsiteX10" fmla="*/ 9581 w 34321"/>
                <a:gd name="connsiteY10" fmla="*/ 9698 h 4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21" h="43598">
                  <a:moveTo>
                    <a:pt x="-241" y="11179"/>
                  </a:moveTo>
                  <a:cubicBezTo>
                    <a:pt x="-1721" y="10898"/>
                    <a:pt x="-3045" y="10065"/>
                    <a:pt x="-3901" y="8841"/>
                  </a:cubicBezTo>
                  <a:cubicBezTo>
                    <a:pt x="-5617" y="6293"/>
                    <a:pt x="-4993" y="2840"/>
                    <a:pt x="-2501" y="1048"/>
                  </a:cubicBezTo>
                  <a:cubicBezTo>
                    <a:pt x="-1329" y="144"/>
                    <a:pt x="228" y="-199"/>
                    <a:pt x="1708" y="113"/>
                  </a:cubicBezTo>
                  <a:cubicBezTo>
                    <a:pt x="3188" y="323"/>
                    <a:pt x="4516" y="1180"/>
                    <a:pt x="5372" y="2451"/>
                  </a:cubicBezTo>
                  <a:cubicBezTo>
                    <a:pt x="6228" y="3658"/>
                    <a:pt x="6620" y="5178"/>
                    <a:pt x="6384" y="6659"/>
                  </a:cubicBezTo>
                  <a:cubicBezTo>
                    <a:pt x="5760" y="9722"/>
                    <a:pt x="2880" y="11771"/>
                    <a:pt x="-241" y="11335"/>
                  </a:cubicBezTo>
                  <a:close/>
                  <a:moveTo>
                    <a:pt x="29452" y="38066"/>
                  </a:moveTo>
                  <a:lnTo>
                    <a:pt x="21659" y="43598"/>
                  </a:lnTo>
                  <a:lnTo>
                    <a:pt x="1788" y="15232"/>
                  </a:lnTo>
                  <a:lnTo>
                    <a:pt x="9581" y="9698"/>
                  </a:lnTo>
                  <a:close/>
                </a:path>
              </a:pathLst>
            </a:custGeom>
            <a:solidFill>
              <a:srgbClr val="6D6E71"/>
            </a:solidFill>
            <a:ln w="7792" cap="flat">
              <a:noFill/>
              <a:prstDash val="solid"/>
              <a:miter/>
            </a:ln>
          </p:spPr>
          <p:txBody>
            <a:bodyPr rtlCol="0" anchor="ctr"/>
            <a:lstStyle/>
            <a:p>
              <a:endParaRPr lang="en-US"/>
            </a:p>
          </p:txBody>
        </p:sp>
        <p:sp>
          <p:nvSpPr>
            <p:cNvPr id="450" name="Freeform: Shape 449">
              <a:extLst>
                <a:ext uri="{FF2B5EF4-FFF2-40B4-BE49-F238E27FC236}">
                  <a16:creationId xmlns:a16="http://schemas.microsoft.com/office/drawing/2014/main" id="{FC03D7E6-ED05-401B-821A-262B2C9A61FE}"/>
                </a:ext>
              </a:extLst>
            </p:cNvPr>
            <p:cNvSpPr/>
            <p:nvPr/>
          </p:nvSpPr>
          <p:spPr>
            <a:xfrm>
              <a:off x="15092894" y="5217786"/>
              <a:ext cx="33320" cy="38148"/>
            </a:xfrm>
            <a:custGeom>
              <a:avLst/>
              <a:gdLst>
                <a:gd name="connsiteX0" fmla="*/ 26437 w 33320"/>
                <a:gd name="connsiteY0" fmla="*/ 16911 h 38148"/>
                <a:gd name="connsiteX1" fmla="*/ 28073 w 33320"/>
                <a:gd name="connsiteY1" fmla="*/ 25796 h 38148"/>
                <a:gd name="connsiteX2" fmla="*/ 21996 w 33320"/>
                <a:gd name="connsiteY2" fmla="*/ 33589 h 38148"/>
                <a:gd name="connsiteX3" fmla="*/ 14591 w 33320"/>
                <a:gd name="connsiteY3" fmla="*/ 37096 h 38148"/>
                <a:gd name="connsiteX4" fmla="*/ 6098 w 33320"/>
                <a:gd name="connsiteY4" fmla="*/ 38109 h 38148"/>
                <a:gd name="connsiteX5" fmla="*/ 6098 w 33320"/>
                <a:gd name="connsiteY5" fmla="*/ 30316 h 38148"/>
                <a:gd name="connsiteX6" fmla="*/ 17944 w 33320"/>
                <a:gd name="connsiteY6" fmla="*/ 27120 h 38148"/>
                <a:gd name="connsiteX7" fmla="*/ 19968 w 33320"/>
                <a:gd name="connsiteY7" fmla="*/ 24783 h 38148"/>
                <a:gd name="connsiteX8" fmla="*/ 19968 w 33320"/>
                <a:gd name="connsiteY8" fmla="*/ 22601 h 38148"/>
                <a:gd name="connsiteX9" fmla="*/ 17396 w 33320"/>
                <a:gd name="connsiteY9" fmla="*/ 21588 h 38148"/>
                <a:gd name="connsiteX10" fmla="*/ 12719 w 33320"/>
                <a:gd name="connsiteY10" fmla="*/ 22523 h 38148"/>
                <a:gd name="connsiteX11" fmla="*/ 8202 w 33320"/>
                <a:gd name="connsiteY11" fmla="*/ 23769 h 38148"/>
                <a:gd name="connsiteX12" fmla="*/ 4306 w 33320"/>
                <a:gd name="connsiteY12" fmla="*/ 24237 h 38148"/>
                <a:gd name="connsiteX13" fmla="*/ -3023 w 33320"/>
                <a:gd name="connsiteY13" fmla="*/ 20496 h 38148"/>
                <a:gd name="connsiteX14" fmla="*/ -4347 w 33320"/>
                <a:gd name="connsiteY14" fmla="*/ 11924 h 38148"/>
                <a:gd name="connsiteX15" fmla="*/ 2045 w 33320"/>
                <a:gd name="connsiteY15" fmla="*/ 3663 h 38148"/>
                <a:gd name="connsiteX16" fmla="*/ 14435 w 33320"/>
                <a:gd name="connsiteY16" fmla="*/ 0 h 38148"/>
                <a:gd name="connsiteX17" fmla="*/ 15215 w 33320"/>
                <a:gd name="connsiteY17" fmla="*/ 7793 h 38148"/>
                <a:gd name="connsiteX18" fmla="*/ 6018 w 33320"/>
                <a:gd name="connsiteY18" fmla="*/ 10365 h 38148"/>
                <a:gd name="connsiteX19" fmla="*/ 3838 w 33320"/>
                <a:gd name="connsiteY19" fmla="*/ 14963 h 38148"/>
                <a:gd name="connsiteX20" fmla="*/ 6174 w 33320"/>
                <a:gd name="connsiteY20" fmla="*/ 15898 h 38148"/>
                <a:gd name="connsiteX21" fmla="*/ 11083 w 33320"/>
                <a:gd name="connsiteY21" fmla="*/ 14652 h 38148"/>
                <a:gd name="connsiteX22" fmla="*/ 15760 w 33320"/>
                <a:gd name="connsiteY22" fmla="*/ 13327 h 38148"/>
                <a:gd name="connsiteX23" fmla="*/ 19500 w 33320"/>
                <a:gd name="connsiteY23" fmla="*/ 12781 h 38148"/>
                <a:gd name="connsiteX24" fmla="*/ 26437 w 33320"/>
                <a:gd name="connsiteY24" fmla="*/ 16911 h 3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3320" h="38148">
                  <a:moveTo>
                    <a:pt x="26437" y="16911"/>
                  </a:moveTo>
                  <a:cubicBezTo>
                    <a:pt x="28306" y="19460"/>
                    <a:pt x="28930" y="22741"/>
                    <a:pt x="28073" y="25796"/>
                  </a:cubicBezTo>
                  <a:cubicBezTo>
                    <a:pt x="26981" y="29015"/>
                    <a:pt x="24877" y="31765"/>
                    <a:pt x="21996" y="33589"/>
                  </a:cubicBezTo>
                  <a:cubicBezTo>
                    <a:pt x="19736" y="35140"/>
                    <a:pt x="17240" y="36324"/>
                    <a:pt x="14591" y="37096"/>
                  </a:cubicBezTo>
                  <a:cubicBezTo>
                    <a:pt x="11863" y="37930"/>
                    <a:pt x="8979" y="38273"/>
                    <a:pt x="6098" y="38109"/>
                  </a:cubicBezTo>
                  <a:lnTo>
                    <a:pt x="6098" y="30316"/>
                  </a:lnTo>
                  <a:cubicBezTo>
                    <a:pt x="10307" y="30588"/>
                    <a:pt x="14435" y="29466"/>
                    <a:pt x="17944" y="27120"/>
                  </a:cubicBezTo>
                  <a:cubicBezTo>
                    <a:pt x="18800" y="26544"/>
                    <a:pt x="19500" y="25733"/>
                    <a:pt x="19968" y="24783"/>
                  </a:cubicBezTo>
                  <a:cubicBezTo>
                    <a:pt x="20280" y="24089"/>
                    <a:pt x="20280" y="23294"/>
                    <a:pt x="19968" y="22601"/>
                  </a:cubicBezTo>
                  <a:cubicBezTo>
                    <a:pt x="19344" y="21844"/>
                    <a:pt x="18332" y="21463"/>
                    <a:pt x="17396" y="21588"/>
                  </a:cubicBezTo>
                  <a:cubicBezTo>
                    <a:pt x="15760" y="21658"/>
                    <a:pt x="14203" y="21970"/>
                    <a:pt x="12719" y="22523"/>
                  </a:cubicBezTo>
                  <a:cubicBezTo>
                    <a:pt x="10771" y="23146"/>
                    <a:pt x="9291" y="23536"/>
                    <a:pt x="8202" y="23769"/>
                  </a:cubicBezTo>
                  <a:cubicBezTo>
                    <a:pt x="6954" y="24034"/>
                    <a:pt x="5630" y="24190"/>
                    <a:pt x="4306" y="24237"/>
                  </a:cubicBezTo>
                  <a:cubicBezTo>
                    <a:pt x="1341" y="24487"/>
                    <a:pt x="-1463" y="23037"/>
                    <a:pt x="-3023" y="20496"/>
                  </a:cubicBezTo>
                  <a:cubicBezTo>
                    <a:pt x="-4892" y="18042"/>
                    <a:pt x="-5360" y="14823"/>
                    <a:pt x="-4347" y="11924"/>
                  </a:cubicBezTo>
                  <a:cubicBezTo>
                    <a:pt x="-3255" y="8518"/>
                    <a:pt x="-995" y="5604"/>
                    <a:pt x="2045" y="3663"/>
                  </a:cubicBezTo>
                  <a:cubicBezTo>
                    <a:pt x="5706" y="1247"/>
                    <a:pt x="10071" y="-23"/>
                    <a:pt x="14435" y="0"/>
                  </a:cubicBezTo>
                  <a:lnTo>
                    <a:pt x="15215" y="7793"/>
                  </a:lnTo>
                  <a:cubicBezTo>
                    <a:pt x="11943" y="7669"/>
                    <a:pt x="8747" y="8565"/>
                    <a:pt x="6018" y="10365"/>
                  </a:cubicBezTo>
                  <a:cubicBezTo>
                    <a:pt x="3602" y="12080"/>
                    <a:pt x="2902" y="13638"/>
                    <a:pt x="3838" y="14963"/>
                  </a:cubicBezTo>
                  <a:cubicBezTo>
                    <a:pt x="4306" y="15758"/>
                    <a:pt x="5238" y="16140"/>
                    <a:pt x="6174" y="15898"/>
                  </a:cubicBezTo>
                  <a:cubicBezTo>
                    <a:pt x="7810" y="15649"/>
                    <a:pt x="9527" y="15236"/>
                    <a:pt x="11083" y="14652"/>
                  </a:cubicBezTo>
                  <a:cubicBezTo>
                    <a:pt x="13267" y="13950"/>
                    <a:pt x="14824" y="13560"/>
                    <a:pt x="15760" y="13327"/>
                  </a:cubicBezTo>
                  <a:cubicBezTo>
                    <a:pt x="17008" y="13038"/>
                    <a:pt x="18256" y="12851"/>
                    <a:pt x="19500" y="12781"/>
                  </a:cubicBezTo>
                  <a:cubicBezTo>
                    <a:pt x="22385" y="12758"/>
                    <a:pt x="25033" y="14348"/>
                    <a:pt x="26437" y="16911"/>
                  </a:cubicBezTo>
                  <a:close/>
                </a:path>
              </a:pathLst>
            </a:custGeom>
            <a:solidFill>
              <a:srgbClr val="6D6E71"/>
            </a:solidFill>
            <a:ln w="7792" cap="flat">
              <a:noFill/>
              <a:prstDash val="solid"/>
              <a:miter/>
            </a:ln>
          </p:spPr>
          <p:txBody>
            <a:bodyPr rtlCol="0" anchor="ctr"/>
            <a:lstStyle/>
            <a:p>
              <a:endParaRPr lang="en-US"/>
            </a:p>
          </p:txBody>
        </p:sp>
        <p:sp>
          <p:nvSpPr>
            <p:cNvPr id="451" name="Freeform: Shape 450">
              <a:extLst>
                <a:ext uri="{FF2B5EF4-FFF2-40B4-BE49-F238E27FC236}">
                  <a16:creationId xmlns:a16="http://schemas.microsoft.com/office/drawing/2014/main" id="{7D24151D-1128-4D15-ABBB-5C92945BF0C2}"/>
                </a:ext>
              </a:extLst>
            </p:cNvPr>
            <p:cNvSpPr/>
            <p:nvPr/>
          </p:nvSpPr>
          <p:spPr>
            <a:xfrm>
              <a:off x="15121611" y="5197638"/>
              <a:ext cx="36620" cy="36236"/>
            </a:xfrm>
            <a:custGeom>
              <a:avLst/>
              <a:gdLst>
                <a:gd name="connsiteX0" fmla="*/ 28425 w 36620"/>
                <a:gd name="connsiteY0" fmla="*/ 7601 h 36236"/>
                <a:gd name="connsiteX1" fmla="*/ 31466 w 36620"/>
                <a:gd name="connsiteY1" fmla="*/ 21005 h 36236"/>
                <a:gd name="connsiteX2" fmla="*/ 9955 w 36620"/>
                <a:gd name="connsiteY2" fmla="*/ 36046 h 36236"/>
                <a:gd name="connsiteX3" fmla="*/ -4616 w 36620"/>
                <a:gd name="connsiteY3" fmla="*/ 15239 h 36236"/>
                <a:gd name="connsiteX4" fmla="*/ 16816 w 36620"/>
                <a:gd name="connsiteY4" fmla="*/ 198 h 36236"/>
                <a:gd name="connsiteX5" fmla="*/ 28425 w 36620"/>
                <a:gd name="connsiteY5" fmla="*/ 7601 h 36236"/>
                <a:gd name="connsiteX6" fmla="*/ 6370 w 36620"/>
                <a:gd name="connsiteY6" fmla="*/ 23188 h 36236"/>
                <a:gd name="connsiteX7" fmla="*/ 12295 w 36620"/>
                <a:gd name="connsiteY7" fmla="*/ 27474 h 36236"/>
                <a:gd name="connsiteX8" fmla="*/ 22268 w 36620"/>
                <a:gd name="connsiteY8" fmla="*/ 21044 h 36236"/>
                <a:gd name="connsiteX9" fmla="*/ 22424 w 36620"/>
                <a:gd name="connsiteY9" fmla="*/ 20382 h 36236"/>
                <a:gd name="connsiteX10" fmla="*/ 20476 w 36620"/>
                <a:gd name="connsiteY10" fmla="*/ 13368 h 36236"/>
                <a:gd name="connsiteX11" fmla="*/ 14475 w 36620"/>
                <a:gd name="connsiteY11" fmla="*/ 9004 h 36236"/>
                <a:gd name="connsiteX12" fmla="*/ 4422 w 36620"/>
                <a:gd name="connsiteY12" fmla="*/ 15434 h 36236"/>
                <a:gd name="connsiteX13" fmla="*/ 4346 w 36620"/>
                <a:gd name="connsiteY13" fmla="*/ 16096 h 36236"/>
                <a:gd name="connsiteX14" fmla="*/ 6370 w 36620"/>
                <a:gd name="connsiteY14" fmla="*/ 23032 h 36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620" h="36236">
                  <a:moveTo>
                    <a:pt x="28425" y="7601"/>
                  </a:moveTo>
                  <a:cubicBezTo>
                    <a:pt x="31230" y="11459"/>
                    <a:pt x="32322" y="16306"/>
                    <a:pt x="31466" y="21005"/>
                  </a:cubicBezTo>
                  <a:cubicBezTo>
                    <a:pt x="29361" y="30887"/>
                    <a:pt x="19932" y="37457"/>
                    <a:pt x="9955" y="36046"/>
                  </a:cubicBezTo>
                  <a:cubicBezTo>
                    <a:pt x="213" y="34270"/>
                    <a:pt x="-6256" y="24996"/>
                    <a:pt x="-4616" y="15239"/>
                  </a:cubicBezTo>
                  <a:cubicBezTo>
                    <a:pt x="-2591" y="5341"/>
                    <a:pt x="6838" y="-1244"/>
                    <a:pt x="16816" y="198"/>
                  </a:cubicBezTo>
                  <a:cubicBezTo>
                    <a:pt x="21568" y="923"/>
                    <a:pt x="25777" y="3611"/>
                    <a:pt x="28425" y="7601"/>
                  </a:cubicBezTo>
                  <a:close/>
                  <a:moveTo>
                    <a:pt x="6370" y="23188"/>
                  </a:moveTo>
                  <a:cubicBezTo>
                    <a:pt x="7694" y="25323"/>
                    <a:pt x="9879" y="26850"/>
                    <a:pt x="12295" y="27474"/>
                  </a:cubicBezTo>
                  <a:cubicBezTo>
                    <a:pt x="16816" y="28464"/>
                    <a:pt x="21332" y="25580"/>
                    <a:pt x="22268" y="21044"/>
                  </a:cubicBezTo>
                  <a:cubicBezTo>
                    <a:pt x="22348" y="20826"/>
                    <a:pt x="22424" y="20600"/>
                    <a:pt x="22424" y="20382"/>
                  </a:cubicBezTo>
                  <a:cubicBezTo>
                    <a:pt x="22737" y="17880"/>
                    <a:pt x="22036" y="15363"/>
                    <a:pt x="20476" y="13368"/>
                  </a:cubicBezTo>
                  <a:cubicBezTo>
                    <a:pt x="19072" y="11210"/>
                    <a:pt x="16968" y="9659"/>
                    <a:pt x="14475" y="9004"/>
                  </a:cubicBezTo>
                  <a:cubicBezTo>
                    <a:pt x="9955" y="8014"/>
                    <a:pt x="5434" y="10898"/>
                    <a:pt x="4422" y="15434"/>
                  </a:cubicBezTo>
                  <a:cubicBezTo>
                    <a:pt x="4422" y="15651"/>
                    <a:pt x="4346" y="15878"/>
                    <a:pt x="4346" y="16096"/>
                  </a:cubicBezTo>
                  <a:cubicBezTo>
                    <a:pt x="4110" y="18582"/>
                    <a:pt x="4814" y="21060"/>
                    <a:pt x="6370" y="23032"/>
                  </a:cubicBezTo>
                  <a:close/>
                </a:path>
              </a:pathLst>
            </a:custGeom>
            <a:solidFill>
              <a:srgbClr val="6D6E71"/>
            </a:solidFill>
            <a:ln w="7792" cap="flat">
              <a:noFill/>
              <a:prstDash val="solid"/>
              <a:miter/>
            </a:ln>
          </p:spPr>
          <p:txBody>
            <a:bodyPr rtlCol="0" anchor="ctr"/>
            <a:lstStyle/>
            <a:p>
              <a:endParaRPr lang="en-US"/>
            </a:p>
          </p:txBody>
        </p:sp>
        <p:sp>
          <p:nvSpPr>
            <p:cNvPr id="452" name="Freeform: Shape 451">
              <a:extLst>
                <a:ext uri="{FF2B5EF4-FFF2-40B4-BE49-F238E27FC236}">
                  <a16:creationId xmlns:a16="http://schemas.microsoft.com/office/drawing/2014/main" id="{FBE57916-4182-43BA-AA8D-E1C6E4C6F8DF}"/>
                </a:ext>
              </a:extLst>
            </p:cNvPr>
            <p:cNvSpPr/>
            <p:nvPr/>
          </p:nvSpPr>
          <p:spPr>
            <a:xfrm>
              <a:off x="15150933" y="5172659"/>
              <a:ext cx="46291" cy="42477"/>
            </a:xfrm>
            <a:custGeom>
              <a:avLst/>
              <a:gdLst>
                <a:gd name="connsiteX0" fmla="*/ 11729 w 46291"/>
                <a:gd name="connsiteY0" fmla="*/ 21280 h 42477"/>
                <a:gd name="connsiteX1" fmla="*/ 22795 w 46291"/>
                <a:gd name="connsiteY1" fmla="*/ 36866 h 42477"/>
                <a:gd name="connsiteX2" fmla="*/ 15001 w 46291"/>
                <a:gd name="connsiteY2" fmla="*/ 42477 h 42477"/>
                <a:gd name="connsiteX3" fmla="*/ -4870 w 46291"/>
                <a:gd name="connsiteY3" fmla="*/ 14032 h 42477"/>
                <a:gd name="connsiteX4" fmla="*/ 2923 w 46291"/>
                <a:gd name="connsiteY4" fmla="*/ 8499 h 42477"/>
                <a:gd name="connsiteX5" fmla="*/ 5180 w 46291"/>
                <a:gd name="connsiteY5" fmla="*/ 11695 h 42477"/>
                <a:gd name="connsiteX6" fmla="*/ 10637 w 46291"/>
                <a:gd name="connsiteY6" fmla="*/ 2343 h 42477"/>
                <a:gd name="connsiteX7" fmla="*/ 20378 w 46291"/>
                <a:gd name="connsiteY7" fmla="*/ 238 h 42477"/>
                <a:gd name="connsiteX8" fmla="*/ 29340 w 46291"/>
                <a:gd name="connsiteY8" fmla="*/ 6551 h 42477"/>
                <a:gd name="connsiteX9" fmla="*/ 41421 w 46291"/>
                <a:gd name="connsiteY9" fmla="*/ 23852 h 42477"/>
                <a:gd name="connsiteX10" fmla="*/ 33628 w 46291"/>
                <a:gd name="connsiteY10" fmla="*/ 29385 h 42477"/>
                <a:gd name="connsiteX11" fmla="*/ 22406 w 46291"/>
                <a:gd name="connsiteY11" fmla="*/ 13331 h 42477"/>
                <a:gd name="connsiteX12" fmla="*/ 12973 w 46291"/>
                <a:gd name="connsiteY12" fmla="*/ 10136 h 42477"/>
                <a:gd name="connsiteX13" fmla="*/ 10013 w 46291"/>
                <a:gd name="connsiteY13" fmla="*/ 14812 h 42477"/>
                <a:gd name="connsiteX14" fmla="*/ 11729 w 46291"/>
                <a:gd name="connsiteY14" fmla="*/ 21280 h 42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291" h="42477">
                  <a:moveTo>
                    <a:pt x="11729" y="21280"/>
                  </a:moveTo>
                  <a:lnTo>
                    <a:pt x="22795" y="36866"/>
                  </a:lnTo>
                  <a:lnTo>
                    <a:pt x="15001" y="42477"/>
                  </a:lnTo>
                  <a:lnTo>
                    <a:pt x="-4870" y="14032"/>
                  </a:lnTo>
                  <a:lnTo>
                    <a:pt x="2923" y="8499"/>
                  </a:lnTo>
                  <a:lnTo>
                    <a:pt x="5180" y="11695"/>
                  </a:lnTo>
                  <a:cubicBezTo>
                    <a:pt x="5572" y="7946"/>
                    <a:pt x="7596" y="4556"/>
                    <a:pt x="10637" y="2343"/>
                  </a:cubicBezTo>
                  <a:cubicBezTo>
                    <a:pt x="13441" y="324"/>
                    <a:pt x="16950" y="-432"/>
                    <a:pt x="20378" y="238"/>
                  </a:cubicBezTo>
                  <a:cubicBezTo>
                    <a:pt x="24119" y="1065"/>
                    <a:pt x="27315" y="3340"/>
                    <a:pt x="29340" y="6551"/>
                  </a:cubicBezTo>
                  <a:lnTo>
                    <a:pt x="41421" y="23852"/>
                  </a:lnTo>
                  <a:lnTo>
                    <a:pt x="33628" y="29385"/>
                  </a:lnTo>
                  <a:lnTo>
                    <a:pt x="22406" y="13331"/>
                  </a:lnTo>
                  <a:cubicBezTo>
                    <a:pt x="19286" y="8967"/>
                    <a:pt x="16170" y="7954"/>
                    <a:pt x="12973" y="10136"/>
                  </a:cubicBezTo>
                  <a:cubicBezTo>
                    <a:pt x="11417" y="11250"/>
                    <a:pt x="10325" y="12926"/>
                    <a:pt x="10013" y="14812"/>
                  </a:cubicBezTo>
                  <a:cubicBezTo>
                    <a:pt x="9624" y="17111"/>
                    <a:pt x="10249" y="19456"/>
                    <a:pt x="11729" y="21280"/>
                  </a:cubicBezTo>
                  <a:close/>
                </a:path>
              </a:pathLst>
            </a:custGeom>
            <a:solidFill>
              <a:srgbClr val="6D6E71"/>
            </a:solidFill>
            <a:ln w="7792" cap="flat">
              <a:noFill/>
              <a:prstDash val="solid"/>
              <a:miter/>
            </a:ln>
          </p:spPr>
          <p:txBody>
            <a:bodyPr rtlCol="0" anchor="ctr"/>
            <a:lstStyle/>
            <a:p>
              <a:endParaRPr lang="en-US"/>
            </a:p>
          </p:txBody>
        </p:sp>
        <p:sp>
          <p:nvSpPr>
            <p:cNvPr id="453" name="Freeform: Shape 452">
              <a:extLst>
                <a:ext uri="{FF2B5EF4-FFF2-40B4-BE49-F238E27FC236}">
                  <a16:creationId xmlns:a16="http://schemas.microsoft.com/office/drawing/2014/main" id="{507A200D-8339-4F1C-816F-6A0FD10D4AAD}"/>
                </a:ext>
              </a:extLst>
            </p:cNvPr>
            <p:cNvSpPr/>
            <p:nvPr/>
          </p:nvSpPr>
          <p:spPr>
            <a:xfrm>
              <a:off x="13697349" y="3731392"/>
              <a:ext cx="51743" cy="70918"/>
            </a:xfrm>
            <a:custGeom>
              <a:avLst/>
              <a:gdLst>
                <a:gd name="connsiteX0" fmla="*/ 8300 w 51743"/>
                <a:gd name="connsiteY0" fmla="*/ 11066 h 70918"/>
                <a:gd name="connsiteX1" fmla="*/ 8300 w 51743"/>
                <a:gd name="connsiteY1" fmla="*/ 32653 h 70918"/>
                <a:gd name="connsiteX2" fmla="*/ 42510 w 51743"/>
                <a:gd name="connsiteY2" fmla="*/ 32653 h 70918"/>
                <a:gd name="connsiteX3" fmla="*/ 42510 w 51743"/>
                <a:gd name="connsiteY3" fmla="*/ 43798 h 70918"/>
                <a:gd name="connsiteX4" fmla="*/ 8300 w 51743"/>
                <a:gd name="connsiteY4" fmla="*/ 43798 h 70918"/>
                <a:gd name="connsiteX5" fmla="*/ 8300 w 51743"/>
                <a:gd name="connsiteY5" fmla="*/ 70918 h 70918"/>
                <a:gd name="connsiteX6" fmla="*/ -4870 w 51743"/>
                <a:gd name="connsiteY6" fmla="*/ 70918 h 70918"/>
                <a:gd name="connsiteX7" fmla="*/ -4870 w 51743"/>
                <a:gd name="connsiteY7" fmla="*/ 0 h 70918"/>
                <a:gd name="connsiteX8" fmla="*/ 46874 w 51743"/>
                <a:gd name="connsiteY8" fmla="*/ 0 h 70918"/>
                <a:gd name="connsiteX9" fmla="*/ 46874 w 51743"/>
                <a:gd name="connsiteY9" fmla="*/ 11066 h 70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743" h="70918">
                  <a:moveTo>
                    <a:pt x="8300" y="11066"/>
                  </a:moveTo>
                  <a:lnTo>
                    <a:pt x="8300" y="32653"/>
                  </a:lnTo>
                  <a:lnTo>
                    <a:pt x="42510" y="32653"/>
                  </a:lnTo>
                  <a:lnTo>
                    <a:pt x="42510" y="43798"/>
                  </a:lnTo>
                  <a:lnTo>
                    <a:pt x="8300" y="43798"/>
                  </a:lnTo>
                  <a:lnTo>
                    <a:pt x="8300" y="70918"/>
                  </a:lnTo>
                  <a:lnTo>
                    <a:pt x="-4870" y="70918"/>
                  </a:lnTo>
                  <a:lnTo>
                    <a:pt x="-4870" y="0"/>
                  </a:lnTo>
                  <a:lnTo>
                    <a:pt x="46874" y="0"/>
                  </a:lnTo>
                  <a:lnTo>
                    <a:pt x="46874" y="11066"/>
                  </a:lnTo>
                  <a:close/>
                </a:path>
              </a:pathLst>
            </a:custGeom>
            <a:solidFill>
              <a:srgbClr val="6D6E71"/>
            </a:solidFill>
            <a:ln w="7792" cap="flat">
              <a:noFill/>
              <a:prstDash val="solid"/>
              <a:miter/>
            </a:ln>
          </p:spPr>
          <p:txBody>
            <a:bodyPr rtlCol="0" anchor="ctr"/>
            <a:lstStyle/>
            <a:p>
              <a:endParaRPr lang="en-US"/>
            </a:p>
          </p:txBody>
        </p:sp>
        <p:sp>
          <p:nvSpPr>
            <p:cNvPr id="454" name="Freeform: Shape 453">
              <a:extLst>
                <a:ext uri="{FF2B5EF4-FFF2-40B4-BE49-F238E27FC236}">
                  <a16:creationId xmlns:a16="http://schemas.microsoft.com/office/drawing/2014/main" id="{70B4C64F-1264-4FEF-A785-53FD36B5C4D0}"/>
                </a:ext>
              </a:extLst>
            </p:cNvPr>
            <p:cNvSpPr/>
            <p:nvPr/>
          </p:nvSpPr>
          <p:spPr>
            <a:xfrm>
              <a:off x="13757897" y="3723972"/>
              <a:ext cx="16217" cy="78182"/>
            </a:xfrm>
            <a:custGeom>
              <a:avLst/>
              <a:gdLst>
                <a:gd name="connsiteX0" fmla="*/ -2528 w 16217"/>
                <a:gd name="connsiteY0" fmla="*/ 13031 h 78182"/>
                <a:gd name="connsiteX1" fmla="*/ -4865 w 16217"/>
                <a:gd name="connsiteY1" fmla="*/ 7576 h 78182"/>
                <a:gd name="connsiteX2" fmla="*/ -2528 w 16217"/>
                <a:gd name="connsiteY2" fmla="*/ 2199 h 78182"/>
                <a:gd name="connsiteX3" fmla="*/ 3237 w 16217"/>
                <a:gd name="connsiteY3" fmla="*/ 17 h 78182"/>
                <a:gd name="connsiteX4" fmla="*/ 9006 w 16217"/>
                <a:gd name="connsiteY4" fmla="*/ 2043 h 78182"/>
                <a:gd name="connsiteX5" fmla="*/ 11342 w 16217"/>
                <a:gd name="connsiteY5" fmla="*/ 7265 h 78182"/>
                <a:gd name="connsiteX6" fmla="*/ 9082 w 16217"/>
                <a:gd name="connsiteY6" fmla="*/ 12876 h 78182"/>
                <a:gd name="connsiteX7" fmla="*/ 3237 w 16217"/>
                <a:gd name="connsiteY7" fmla="*/ 15214 h 78182"/>
                <a:gd name="connsiteX8" fmla="*/ -2528 w 16217"/>
                <a:gd name="connsiteY8" fmla="*/ 13031 h 78182"/>
                <a:gd name="connsiteX9" fmla="*/ -3152 w 16217"/>
                <a:gd name="connsiteY9" fmla="*/ 24098 h 78182"/>
                <a:gd name="connsiteX10" fmla="*/ 9550 w 16217"/>
                <a:gd name="connsiteY10" fmla="*/ 24098 h 78182"/>
                <a:gd name="connsiteX11" fmla="*/ 9550 w 16217"/>
                <a:gd name="connsiteY11" fmla="*/ 78183 h 78182"/>
                <a:gd name="connsiteX12" fmla="*/ -3152 w 16217"/>
                <a:gd name="connsiteY12" fmla="*/ 78183 h 78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17" h="78182">
                  <a:moveTo>
                    <a:pt x="-2528" y="13031"/>
                  </a:moveTo>
                  <a:cubicBezTo>
                    <a:pt x="-4088" y="11637"/>
                    <a:pt x="-4945" y="9649"/>
                    <a:pt x="-4865" y="7576"/>
                  </a:cubicBezTo>
                  <a:cubicBezTo>
                    <a:pt x="-4945" y="5527"/>
                    <a:pt x="-4088" y="3555"/>
                    <a:pt x="-2528" y="2199"/>
                  </a:cubicBezTo>
                  <a:cubicBezTo>
                    <a:pt x="-968" y="711"/>
                    <a:pt x="1136" y="-76"/>
                    <a:pt x="3237" y="17"/>
                  </a:cubicBezTo>
                  <a:cubicBezTo>
                    <a:pt x="5341" y="-123"/>
                    <a:pt x="7445" y="609"/>
                    <a:pt x="9006" y="2043"/>
                  </a:cubicBezTo>
                  <a:cubicBezTo>
                    <a:pt x="10566" y="3345"/>
                    <a:pt x="11422" y="5262"/>
                    <a:pt x="11342" y="7265"/>
                  </a:cubicBezTo>
                  <a:cubicBezTo>
                    <a:pt x="11422" y="9377"/>
                    <a:pt x="10642" y="11418"/>
                    <a:pt x="9082" y="12876"/>
                  </a:cubicBezTo>
                  <a:cubicBezTo>
                    <a:pt x="7525" y="14442"/>
                    <a:pt x="5421" y="15292"/>
                    <a:pt x="3237" y="15214"/>
                  </a:cubicBezTo>
                  <a:cubicBezTo>
                    <a:pt x="1136" y="15245"/>
                    <a:pt x="-968" y="14466"/>
                    <a:pt x="-2528" y="13031"/>
                  </a:cubicBezTo>
                  <a:close/>
                  <a:moveTo>
                    <a:pt x="-3152" y="24098"/>
                  </a:moveTo>
                  <a:lnTo>
                    <a:pt x="9550" y="24098"/>
                  </a:lnTo>
                  <a:lnTo>
                    <a:pt x="9550" y="78183"/>
                  </a:lnTo>
                  <a:lnTo>
                    <a:pt x="-3152" y="78183"/>
                  </a:lnTo>
                  <a:close/>
                </a:path>
              </a:pathLst>
            </a:custGeom>
            <a:solidFill>
              <a:srgbClr val="6D6E71"/>
            </a:solidFill>
            <a:ln w="7792" cap="flat">
              <a:noFill/>
              <a:prstDash val="solid"/>
              <a:miter/>
            </a:ln>
          </p:spPr>
          <p:txBody>
            <a:bodyPr rtlCol="0" anchor="ctr"/>
            <a:lstStyle/>
            <a:p>
              <a:endParaRPr lang="en-US"/>
            </a:p>
          </p:txBody>
        </p:sp>
        <p:sp>
          <p:nvSpPr>
            <p:cNvPr id="455" name="Freeform: Shape 454">
              <a:extLst>
                <a:ext uri="{FF2B5EF4-FFF2-40B4-BE49-F238E27FC236}">
                  <a16:creationId xmlns:a16="http://schemas.microsoft.com/office/drawing/2014/main" id="{768F8AB5-4253-4BFE-9EC6-69E6E1C7E678}"/>
                </a:ext>
              </a:extLst>
            </p:cNvPr>
            <p:cNvSpPr/>
            <p:nvPr/>
          </p:nvSpPr>
          <p:spPr>
            <a:xfrm>
              <a:off x="13788919" y="3747569"/>
              <a:ext cx="53364" cy="54741"/>
            </a:xfrm>
            <a:custGeom>
              <a:avLst/>
              <a:gdLst>
                <a:gd name="connsiteX0" fmla="*/ 42277 w 53364"/>
                <a:gd name="connsiteY0" fmla="*/ 5878 h 54741"/>
                <a:gd name="connsiteX1" fmla="*/ 48434 w 53364"/>
                <a:gd name="connsiteY1" fmla="*/ 23569 h 54741"/>
                <a:gd name="connsiteX2" fmla="*/ 48434 w 53364"/>
                <a:gd name="connsiteY2" fmla="*/ 54741 h 54741"/>
                <a:gd name="connsiteX3" fmla="*/ 35732 w 53364"/>
                <a:gd name="connsiteY3" fmla="*/ 54741 h 54741"/>
                <a:gd name="connsiteX4" fmla="*/ 35732 w 53364"/>
                <a:gd name="connsiteY4" fmla="*/ 25361 h 54741"/>
                <a:gd name="connsiteX5" fmla="*/ 32380 w 53364"/>
                <a:gd name="connsiteY5" fmla="*/ 14684 h 54741"/>
                <a:gd name="connsiteX6" fmla="*/ 22871 w 53364"/>
                <a:gd name="connsiteY6" fmla="*/ 11099 h 54741"/>
                <a:gd name="connsiteX7" fmla="*/ 11885 w 53364"/>
                <a:gd name="connsiteY7" fmla="*/ 15308 h 54741"/>
                <a:gd name="connsiteX8" fmla="*/ 7832 w 53364"/>
                <a:gd name="connsiteY8" fmla="*/ 27387 h 54741"/>
                <a:gd name="connsiteX9" fmla="*/ 7832 w 53364"/>
                <a:gd name="connsiteY9" fmla="*/ 54741 h 54741"/>
                <a:gd name="connsiteX10" fmla="*/ -4870 w 53364"/>
                <a:gd name="connsiteY10" fmla="*/ 54741 h 54741"/>
                <a:gd name="connsiteX11" fmla="*/ -4870 w 53364"/>
                <a:gd name="connsiteY11" fmla="*/ 657 h 54741"/>
                <a:gd name="connsiteX12" fmla="*/ 7208 w 53364"/>
                <a:gd name="connsiteY12" fmla="*/ 657 h 54741"/>
                <a:gd name="connsiteX13" fmla="*/ 7208 w 53364"/>
                <a:gd name="connsiteY13" fmla="*/ 7671 h 54741"/>
                <a:gd name="connsiteX14" fmla="*/ 15001 w 53364"/>
                <a:gd name="connsiteY14" fmla="*/ 1981 h 54741"/>
                <a:gd name="connsiteX15" fmla="*/ 25755 w 53364"/>
                <a:gd name="connsiteY15" fmla="*/ 33 h 54741"/>
                <a:gd name="connsiteX16" fmla="*/ 42277 w 53364"/>
                <a:gd name="connsiteY16" fmla="*/ 5878 h 5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3364" h="54741">
                  <a:moveTo>
                    <a:pt x="42277" y="5878"/>
                  </a:moveTo>
                  <a:cubicBezTo>
                    <a:pt x="46642" y="10686"/>
                    <a:pt x="48902" y="17077"/>
                    <a:pt x="48434" y="23569"/>
                  </a:cubicBezTo>
                  <a:lnTo>
                    <a:pt x="48434" y="54741"/>
                  </a:lnTo>
                  <a:lnTo>
                    <a:pt x="35732" y="54741"/>
                  </a:lnTo>
                  <a:lnTo>
                    <a:pt x="35732" y="25361"/>
                  </a:lnTo>
                  <a:cubicBezTo>
                    <a:pt x="36044" y="21503"/>
                    <a:pt x="34796" y="17685"/>
                    <a:pt x="32380" y="14684"/>
                  </a:cubicBezTo>
                  <a:cubicBezTo>
                    <a:pt x="29888" y="12159"/>
                    <a:pt x="26379" y="10850"/>
                    <a:pt x="22871" y="11099"/>
                  </a:cubicBezTo>
                  <a:cubicBezTo>
                    <a:pt x="18742" y="10889"/>
                    <a:pt x="14769" y="12416"/>
                    <a:pt x="11885" y="15308"/>
                  </a:cubicBezTo>
                  <a:cubicBezTo>
                    <a:pt x="9000" y="18643"/>
                    <a:pt x="7520" y="22984"/>
                    <a:pt x="7832" y="27387"/>
                  </a:cubicBezTo>
                  <a:lnTo>
                    <a:pt x="7832" y="54741"/>
                  </a:lnTo>
                  <a:lnTo>
                    <a:pt x="-4870" y="54741"/>
                  </a:lnTo>
                  <a:lnTo>
                    <a:pt x="-4870" y="657"/>
                  </a:lnTo>
                  <a:lnTo>
                    <a:pt x="7208" y="657"/>
                  </a:lnTo>
                  <a:lnTo>
                    <a:pt x="7208" y="7671"/>
                  </a:lnTo>
                  <a:cubicBezTo>
                    <a:pt x="9312" y="5146"/>
                    <a:pt x="11961" y="3189"/>
                    <a:pt x="15001" y="1981"/>
                  </a:cubicBezTo>
                  <a:cubicBezTo>
                    <a:pt x="18430" y="625"/>
                    <a:pt x="22094" y="-37"/>
                    <a:pt x="25755" y="33"/>
                  </a:cubicBezTo>
                  <a:cubicBezTo>
                    <a:pt x="31836" y="-294"/>
                    <a:pt x="37757" y="1810"/>
                    <a:pt x="42277" y="5878"/>
                  </a:cubicBezTo>
                  <a:close/>
                </a:path>
              </a:pathLst>
            </a:custGeom>
            <a:solidFill>
              <a:srgbClr val="6D6E71"/>
            </a:solidFill>
            <a:ln w="7792" cap="flat">
              <a:noFill/>
              <a:prstDash val="solid"/>
              <a:miter/>
            </a:ln>
          </p:spPr>
          <p:txBody>
            <a:bodyPr rtlCol="0" anchor="ctr"/>
            <a:lstStyle/>
            <a:p>
              <a:endParaRPr lang="en-US"/>
            </a:p>
          </p:txBody>
        </p:sp>
        <p:sp>
          <p:nvSpPr>
            <p:cNvPr id="456" name="Freeform: Shape 455">
              <a:extLst>
                <a:ext uri="{FF2B5EF4-FFF2-40B4-BE49-F238E27FC236}">
                  <a16:creationId xmlns:a16="http://schemas.microsoft.com/office/drawing/2014/main" id="{B71BA77D-110C-44B9-B7EA-7E43823BCEF5}"/>
                </a:ext>
              </a:extLst>
            </p:cNvPr>
            <p:cNvSpPr/>
            <p:nvPr/>
          </p:nvSpPr>
          <p:spPr>
            <a:xfrm>
              <a:off x="13854448" y="3747389"/>
              <a:ext cx="49242" cy="55475"/>
            </a:xfrm>
            <a:custGeom>
              <a:avLst/>
              <a:gdLst>
                <a:gd name="connsiteX0" fmla="*/ 37925 w 49242"/>
                <a:gd name="connsiteY0" fmla="*/ 5824 h 55475"/>
                <a:gd name="connsiteX1" fmla="*/ 44314 w 49242"/>
                <a:gd name="connsiteY1" fmla="*/ 23047 h 55475"/>
                <a:gd name="connsiteX2" fmla="*/ 44314 w 49242"/>
                <a:gd name="connsiteY2" fmla="*/ 54766 h 55475"/>
                <a:gd name="connsiteX3" fmla="*/ 32312 w 49242"/>
                <a:gd name="connsiteY3" fmla="*/ 54766 h 55475"/>
                <a:gd name="connsiteX4" fmla="*/ 32312 w 49242"/>
                <a:gd name="connsiteY4" fmla="*/ 48219 h 55475"/>
                <a:gd name="connsiteX5" fmla="*/ 25687 w 49242"/>
                <a:gd name="connsiteY5" fmla="*/ 53597 h 55475"/>
                <a:gd name="connsiteX6" fmla="*/ 15326 w 49242"/>
                <a:gd name="connsiteY6" fmla="*/ 55467 h 55475"/>
                <a:gd name="connsiteX7" fmla="*/ 4648 w 49242"/>
                <a:gd name="connsiteY7" fmla="*/ 53441 h 55475"/>
                <a:gd name="connsiteX8" fmla="*/ -2365 w 49242"/>
                <a:gd name="connsiteY8" fmla="*/ 47674 h 55475"/>
                <a:gd name="connsiteX9" fmla="*/ -4861 w 49242"/>
                <a:gd name="connsiteY9" fmla="*/ 39257 h 55475"/>
                <a:gd name="connsiteX10" fmla="*/ 595 w 49242"/>
                <a:gd name="connsiteY10" fmla="*/ 27567 h 55475"/>
                <a:gd name="connsiteX11" fmla="*/ 17662 w 49242"/>
                <a:gd name="connsiteY11" fmla="*/ 23203 h 55475"/>
                <a:gd name="connsiteX12" fmla="*/ 31612 w 49242"/>
                <a:gd name="connsiteY12" fmla="*/ 23203 h 55475"/>
                <a:gd name="connsiteX13" fmla="*/ 31612 w 49242"/>
                <a:gd name="connsiteY13" fmla="*/ 22346 h 55475"/>
                <a:gd name="connsiteX14" fmla="*/ 28260 w 49242"/>
                <a:gd name="connsiteY14" fmla="*/ 13618 h 55475"/>
                <a:gd name="connsiteX15" fmla="*/ 18130 w 49242"/>
                <a:gd name="connsiteY15" fmla="*/ 10578 h 55475"/>
                <a:gd name="connsiteX16" fmla="*/ 9169 w 49242"/>
                <a:gd name="connsiteY16" fmla="*/ 12059 h 55475"/>
                <a:gd name="connsiteX17" fmla="*/ 1764 w 49242"/>
                <a:gd name="connsiteY17" fmla="*/ 15955 h 55475"/>
                <a:gd name="connsiteX18" fmla="*/ -3225 w 49242"/>
                <a:gd name="connsiteY18" fmla="*/ 6760 h 55475"/>
                <a:gd name="connsiteX19" fmla="*/ 6984 w 49242"/>
                <a:gd name="connsiteY19" fmla="*/ 1772 h 55475"/>
                <a:gd name="connsiteX20" fmla="*/ 19686 w 49242"/>
                <a:gd name="connsiteY20" fmla="*/ 58 h 55475"/>
                <a:gd name="connsiteX21" fmla="*/ 37925 w 49242"/>
                <a:gd name="connsiteY21" fmla="*/ 5824 h 55475"/>
                <a:gd name="connsiteX22" fmla="*/ 26391 w 49242"/>
                <a:gd name="connsiteY22" fmla="*/ 44089 h 55475"/>
                <a:gd name="connsiteX23" fmla="*/ 31612 w 49242"/>
                <a:gd name="connsiteY23" fmla="*/ 37854 h 55475"/>
                <a:gd name="connsiteX24" fmla="*/ 31612 w 49242"/>
                <a:gd name="connsiteY24" fmla="*/ 31620 h 55475"/>
                <a:gd name="connsiteX25" fmla="*/ 18598 w 49242"/>
                <a:gd name="connsiteY25" fmla="*/ 31620 h 55475"/>
                <a:gd name="connsiteX26" fmla="*/ 7608 w 49242"/>
                <a:gd name="connsiteY26" fmla="*/ 38789 h 55475"/>
                <a:gd name="connsiteX27" fmla="*/ 10337 w 49242"/>
                <a:gd name="connsiteY27" fmla="*/ 44245 h 55475"/>
                <a:gd name="connsiteX28" fmla="*/ 18130 w 49242"/>
                <a:gd name="connsiteY28" fmla="*/ 46271 h 55475"/>
                <a:gd name="connsiteX29" fmla="*/ 26391 w 49242"/>
                <a:gd name="connsiteY29" fmla="*/ 44089 h 55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9242" h="55475">
                  <a:moveTo>
                    <a:pt x="37925" y="5824"/>
                  </a:moveTo>
                  <a:cubicBezTo>
                    <a:pt x="42446" y="10352"/>
                    <a:pt x="44782" y="16649"/>
                    <a:pt x="44314" y="23047"/>
                  </a:cubicBezTo>
                  <a:lnTo>
                    <a:pt x="44314" y="54766"/>
                  </a:lnTo>
                  <a:lnTo>
                    <a:pt x="32312" y="54766"/>
                  </a:lnTo>
                  <a:lnTo>
                    <a:pt x="32312" y="48219"/>
                  </a:lnTo>
                  <a:cubicBezTo>
                    <a:pt x="30676" y="50627"/>
                    <a:pt x="28340" y="52498"/>
                    <a:pt x="25687" y="53597"/>
                  </a:cubicBezTo>
                  <a:cubicBezTo>
                    <a:pt x="22415" y="54921"/>
                    <a:pt x="18830" y="55560"/>
                    <a:pt x="15326" y="55467"/>
                  </a:cubicBezTo>
                  <a:cubicBezTo>
                    <a:pt x="11661" y="55529"/>
                    <a:pt x="7997" y="54844"/>
                    <a:pt x="4648" y="53441"/>
                  </a:cubicBezTo>
                  <a:cubicBezTo>
                    <a:pt x="1844" y="52202"/>
                    <a:pt x="-573" y="50207"/>
                    <a:pt x="-2365" y="47674"/>
                  </a:cubicBezTo>
                  <a:cubicBezTo>
                    <a:pt x="-4001" y="45180"/>
                    <a:pt x="-4861" y="42250"/>
                    <a:pt x="-4861" y="39257"/>
                  </a:cubicBezTo>
                  <a:cubicBezTo>
                    <a:pt x="-5017" y="34714"/>
                    <a:pt x="-2989" y="30373"/>
                    <a:pt x="595" y="27567"/>
                  </a:cubicBezTo>
                  <a:cubicBezTo>
                    <a:pt x="5660" y="24224"/>
                    <a:pt x="11661" y="22681"/>
                    <a:pt x="17662" y="23203"/>
                  </a:cubicBezTo>
                  <a:lnTo>
                    <a:pt x="31612" y="23203"/>
                  </a:lnTo>
                  <a:lnTo>
                    <a:pt x="31612" y="22346"/>
                  </a:lnTo>
                  <a:cubicBezTo>
                    <a:pt x="31844" y="19088"/>
                    <a:pt x="30600" y="15893"/>
                    <a:pt x="28260" y="13618"/>
                  </a:cubicBezTo>
                  <a:cubicBezTo>
                    <a:pt x="25379" y="11397"/>
                    <a:pt x="21791" y="10313"/>
                    <a:pt x="18130" y="10578"/>
                  </a:cubicBezTo>
                  <a:cubicBezTo>
                    <a:pt x="15090" y="10571"/>
                    <a:pt x="12049" y="11069"/>
                    <a:pt x="9169" y="12059"/>
                  </a:cubicBezTo>
                  <a:cubicBezTo>
                    <a:pt x="6516" y="12901"/>
                    <a:pt x="3948" y="14226"/>
                    <a:pt x="1764" y="15955"/>
                  </a:cubicBezTo>
                  <a:lnTo>
                    <a:pt x="-3225" y="6760"/>
                  </a:lnTo>
                  <a:cubicBezTo>
                    <a:pt x="-185" y="4468"/>
                    <a:pt x="3324" y="2777"/>
                    <a:pt x="6984" y="1772"/>
                  </a:cubicBezTo>
                  <a:cubicBezTo>
                    <a:pt x="11117" y="634"/>
                    <a:pt x="15402" y="58"/>
                    <a:pt x="19686" y="58"/>
                  </a:cubicBezTo>
                  <a:cubicBezTo>
                    <a:pt x="26235" y="-379"/>
                    <a:pt x="32780" y="1678"/>
                    <a:pt x="37925" y="5824"/>
                  </a:cubicBezTo>
                  <a:close/>
                  <a:moveTo>
                    <a:pt x="26391" y="44089"/>
                  </a:moveTo>
                  <a:cubicBezTo>
                    <a:pt x="28808" y="42694"/>
                    <a:pt x="30676" y="40488"/>
                    <a:pt x="31612" y="37854"/>
                  </a:cubicBezTo>
                  <a:lnTo>
                    <a:pt x="31612" y="31620"/>
                  </a:lnTo>
                  <a:lnTo>
                    <a:pt x="18598" y="31620"/>
                  </a:lnTo>
                  <a:cubicBezTo>
                    <a:pt x="11273" y="31620"/>
                    <a:pt x="7608" y="33958"/>
                    <a:pt x="7608" y="38789"/>
                  </a:cubicBezTo>
                  <a:cubicBezTo>
                    <a:pt x="7532" y="40948"/>
                    <a:pt x="8545" y="42990"/>
                    <a:pt x="10337" y="44245"/>
                  </a:cubicBezTo>
                  <a:cubicBezTo>
                    <a:pt x="12673" y="45733"/>
                    <a:pt x="15402" y="46450"/>
                    <a:pt x="18130" y="46271"/>
                  </a:cubicBezTo>
                  <a:cubicBezTo>
                    <a:pt x="21014" y="46326"/>
                    <a:pt x="23895" y="45570"/>
                    <a:pt x="26391" y="44089"/>
                  </a:cubicBezTo>
                  <a:close/>
                </a:path>
              </a:pathLst>
            </a:custGeom>
            <a:solidFill>
              <a:srgbClr val="6D6E71"/>
            </a:solidFill>
            <a:ln w="7792" cap="flat">
              <a:noFill/>
              <a:prstDash val="solid"/>
              <a:miter/>
            </a:ln>
          </p:spPr>
          <p:txBody>
            <a:bodyPr rtlCol="0" anchor="ctr"/>
            <a:lstStyle/>
            <a:p>
              <a:endParaRPr lang="en-US"/>
            </a:p>
          </p:txBody>
        </p:sp>
        <p:sp>
          <p:nvSpPr>
            <p:cNvPr id="457" name="Freeform: Shape 456">
              <a:extLst>
                <a:ext uri="{FF2B5EF4-FFF2-40B4-BE49-F238E27FC236}">
                  <a16:creationId xmlns:a16="http://schemas.microsoft.com/office/drawing/2014/main" id="{BC122C94-73C9-4287-8446-C35528ABBCB4}"/>
                </a:ext>
              </a:extLst>
            </p:cNvPr>
            <p:cNvSpPr/>
            <p:nvPr/>
          </p:nvSpPr>
          <p:spPr>
            <a:xfrm>
              <a:off x="13919843" y="3726872"/>
              <a:ext cx="12625" cy="75126"/>
            </a:xfrm>
            <a:custGeom>
              <a:avLst/>
              <a:gdLst>
                <a:gd name="connsiteX0" fmla="*/ -4870 w 12625"/>
                <a:gd name="connsiteY0" fmla="*/ 0 h 75126"/>
                <a:gd name="connsiteX1" fmla="*/ 7756 w 12625"/>
                <a:gd name="connsiteY1" fmla="*/ 0 h 75126"/>
                <a:gd name="connsiteX2" fmla="*/ 7756 w 12625"/>
                <a:gd name="connsiteY2" fmla="*/ 75126 h 75126"/>
                <a:gd name="connsiteX3" fmla="*/ -4870 w 12625"/>
                <a:gd name="connsiteY3" fmla="*/ 75126 h 75126"/>
              </a:gdLst>
              <a:ahLst/>
              <a:cxnLst>
                <a:cxn ang="0">
                  <a:pos x="connsiteX0" y="connsiteY0"/>
                </a:cxn>
                <a:cxn ang="0">
                  <a:pos x="connsiteX1" y="connsiteY1"/>
                </a:cxn>
                <a:cxn ang="0">
                  <a:pos x="connsiteX2" y="connsiteY2"/>
                </a:cxn>
                <a:cxn ang="0">
                  <a:pos x="connsiteX3" y="connsiteY3"/>
                </a:cxn>
              </a:cxnLst>
              <a:rect l="l" t="t" r="r" b="b"/>
              <a:pathLst>
                <a:path w="12625" h="75126">
                  <a:moveTo>
                    <a:pt x="-4870" y="0"/>
                  </a:moveTo>
                  <a:lnTo>
                    <a:pt x="7756" y="0"/>
                  </a:lnTo>
                  <a:lnTo>
                    <a:pt x="7756" y="75126"/>
                  </a:lnTo>
                  <a:lnTo>
                    <a:pt x="-4870" y="75126"/>
                  </a:lnTo>
                  <a:close/>
                </a:path>
              </a:pathLst>
            </a:custGeom>
            <a:solidFill>
              <a:srgbClr val="6D6E71"/>
            </a:solidFill>
            <a:ln w="7792" cap="flat">
              <a:noFill/>
              <a:prstDash val="solid"/>
              <a:miter/>
            </a:ln>
          </p:spPr>
          <p:txBody>
            <a:bodyPr rtlCol="0" anchor="ctr"/>
            <a:lstStyle/>
            <a:p>
              <a:endParaRPr lang="en-US"/>
            </a:p>
          </p:txBody>
        </p:sp>
        <p:sp>
          <p:nvSpPr>
            <p:cNvPr id="458" name="Freeform: Shape 457">
              <a:extLst>
                <a:ext uri="{FF2B5EF4-FFF2-40B4-BE49-F238E27FC236}">
                  <a16:creationId xmlns:a16="http://schemas.microsoft.com/office/drawing/2014/main" id="{7E77A57B-1174-49FA-B57F-53D87358F636}"/>
                </a:ext>
              </a:extLst>
            </p:cNvPr>
            <p:cNvSpPr/>
            <p:nvPr/>
          </p:nvSpPr>
          <p:spPr>
            <a:xfrm>
              <a:off x="13978292" y="3731228"/>
              <a:ext cx="69845" cy="70933"/>
            </a:xfrm>
            <a:custGeom>
              <a:avLst/>
              <a:gdLst>
                <a:gd name="connsiteX0" fmla="*/ -4870 w 69845"/>
                <a:gd name="connsiteY0" fmla="*/ 8 h 70933"/>
                <a:gd name="connsiteX1" fmla="*/ 26303 w 69845"/>
                <a:gd name="connsiteY1" fmla="*/ 8 h 70933"/>
                <a:gd name="connsiteX2" fmla="*/ 46410 w 69845"/>
                <a:gd name="connsiteY2" fmla="*/ 4450 h 70933"/>
                <a:gd name="connsiteX3" fmla="*/ 60124 w 69845"/>
                <a:gd name="connsiteY3" fmla="*/ 16919 h 70933"/>
                <a:gd name="connsiteX4" fmla="*/ 60124 w 69845"/>
                <a:gd name="connsiteY4" fmla="*/ 54093 h 70933"/>
                <a:gd name="connsiteX5" fmla="*/ 46410 w 69845"/>
                <a:gd name="connsiteY5" fmla="*/ 66562 h 70933"/>
                <a:gd name="connsiteX6" fmla="*/ 26303 w 69845"/>
                <a:gd name="connsiteY6" fmla="*/ 70926 h 70933"/>
                <a:gd name="connsiteX7" fmla="*/ -4870 w 69845"/>
                <a:gd name="connsiteY7" fmla="*/ 70926 h 70933"/>
                <a:gd name="connsiteX8" fmla="*/ 25523 w 69845"/>
                <a:gd name="connsiteY8" fmla="*/ 59782 h 70933"/>
                <a:gd name="connsiteX9" fmla="*/ 39241 w 69845"/>
                <a:gd name="connsiteY9" fmla="*/ 56820 h 70933"/>
                <a:gd name="connsiteX10" fmla="*/ 48358 w 69845"/>
                <a:gd name="connsiteY10" fmla="*/ 48326 h 70933"/>
                <a:gd name="connsiteX11" fmla="*/ 51555 w 69845"/>
                <a:gd name="connsiteY11" fmla="*/ 35467 h 70933"/>
                <a:gd name="connsiteX12" fmla="*/ 48358 w 69845"/>
                <a:gd name="connsiteY12" fmla="*/ 22686 h 70933"/>
                <a:gd name="connsiteX13" fmla="*/ 39241 w 69845"/>
                <a:gd name="connsiteY13" fmla="*/ 14192 h 70933"/>
                <a:gd name="connsiteX14" fmla="*/ 25523 w 69845"/>
                <a:gd name="connsiteY14" fmla="*/ 11152 h 70933"/>
                <a:gd name="connsiteX15" fmla="*/ 8300 w 69845"/>
                <a:gd name="connsiteY15" fmla="*/ 11152 h 70933"/>
                <a:gd name="connsiteX16" fmla="*/ 8300 w 69845"/>
                <a:gd name="connsiteY16" fmla="*/ 59782 h 7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9845" h="70933">
                  <a:moveTo>
                    <a:pt x="-4870" y="8"/>
                  </a:moveTo>
                  <a:lnTo>
                    <a:pt x="26303" y="8"/>
                  </a:lnTo>
                  <a:cubicBezTo>
                    <a:pt x="33240" y="-124"/>
                    <a:pt x="40173" y="1395"/>
                    <a:pt x="46410" y="4450"/>
                  </a:cubicBezTo>
                  <a:cubicBezTo>
                    <a:pt x="52099" y="7178"/>
                    <a:pt x="56852" y="11511"/>
                    <a:pt x="60124" y="16919"/>
                  </a:cubicBezTo>
                  <a:cubicBezTo>
                    <a:pt x="66593" y="28477"/>
                    <a:pt x="66593" y="42535"/>
                    <a:pt x="60124" y="54093"/>
                  </a:cubicBezTo>
                  <a:cubicBezTo>
                    <a:pt x="56852" y="59485"/>
                    <a:pt x="52099" y="63811"/>
                    <a:pt x="46410" y="66562"/>
                  </a:cubicBezTo>
                  <a:cubicBezTo>
                    <a:pt x="40097" y="69554"/>
                    <a:pt x="33240" y="71051"/>
                    <a:pt x="26303" y="70926"/>
                  </a:cubicBezTo>
                  <a:lnTo>
                    <a:pt x="-4870" y="70926"/>
                  </a:lnTo>
                  <a:close/>
                  <a:moveTo>
                    <a:pt x="25523" y="59782"/>
                  </a:moveTo>
                  <a:cubicBezTo>
                    <a:pt x="30276" y="59852"/>
                    <a:pt x="34952" y="58839"/>
                    <a:pt x="39241" y="56820"/>
                  </a:cubicBezTo>
                  <a:cubicBezTo>
                    <a:pt x="43058" y="54958"/>
                    <a:pt x="46254" y="51996"/>
                    <a:pt x="48358" y="48326"/>
                  </a:cubicBezTo>
                  <a:cubicBezTo>
                    <a:pt x="50539" y="44398"/>
                    <a:pt x="51631" y="39956"/>
                    <a:pt x="51555" y="35467"/>
                  </a:cubicBezTo>
                  <a:cubicBezTo>
                    <a:pt x="51631" y="31001"/>
                    <a:pt x="50539" y="26591"/>
                    <a:pt x="48358" y="22686"/>
                  </a:cubicBezTo>
                  <a:cubicBezTo>
                    <a:pt x="46254" y="18992"/>
                    <a:pt x="43058" y="16031"/>
                    <a:pt x="39241" y="14192"/>
                  </a:cubicBezTo>
                  <a:cubicBezTo>
                    <a:pt x="34952" y="12103"/>
                    <a:pt x="30276" y="11059"/>
                    <a:pt x="25523" y="11152"/>
                  </a:cubicBezTo>
                  <a:lnTo>
                    <a:pt x="8300" y="11152"/>
                  </a:lnTo>
                  <a:lnTo>
                    <a:pt x="8300" y="59782"/>
                  </a:lnTo>
                  <a:close/>
                </a:path>
              </a:pathLst>
            </a:custGeom>
            <a:solidFill>
              <a:srgbClr val="6D6E71"/>
            </a:solidFill>
            <a:ln w="7792" cap="flat">
              <a:noFill/>
              <a:prstDash val="solid"/>
              <a:miter/>
            </a:ln>
          </p:spPr>
          <p:txBody>
            <a:bodyPr rtlCol="0" anchor="ctr"/>
            <a:lstStyle/>
            <a:p>
              <a:endParaRPr lang="en-US"/>
            </a:p>
          </p:txBody>
        </p:sp>
        <p:sp>
          <p:nvSpPr>
            <p:cNvPr id="459" name="Freeform: Shape 458">
              <a:extLst>
                <a:ext uri="{FF2B5EF4-FFF2-40B4-BE49-F238E27FC236}">
                  <a16:creationId xmlns:a16="http://schemas.microsoft.com/office/drawing/2014/main" id="{86D412CC-FE59-4F82-B96F-A5550C804AE1}"/>
                </a:ext>
              </a:extLst>
            </p:cNvPr>
            <p:cNvSpPr/>
            <p:nvPr/>
          </p:nvSpPr>
          <p:spPr>
            <a:xfrm>
              <a:off x="14059023" y="3723981"/>
              <a:ext cx="16220" cy="78173"/>
            </a:xfrm>
            <a:custGeom>
              <a:avLst/>
              <a:gdLst>
                <a:gd name="connsiteX0" fmla="*/ -2525 w 16220"/>
                <a:gd name="connsiteY0" fmla="*/ 13022 h 78173"/>
                <a:gd name="connsiteX1" fmla="*/ -4865 w 16220"/>
                <a:gd name="connsiteY1" fmla="*/ 7567 h 78173"/>
                <a:gd name="connsiteX2" fmla="*/ -2525 w 16220"/>
                <a:gd name="connsiteY2" fmla="*/ 2190 h 78173"/>
                <a:gd name="connsiteX3" fmla="*/ 3240 w 16220"/>
                <a:gd name="connsiteY3" fmla="*/ 7 h 78173"/>
                <a:gd name="connsiteX4" fmla="*/ 9009 w 16220"/>
                <a:gd name="connsiteY4" fmla="*/ 2034 h 78173"/>
                <a:gd name="connsiteX5" fmla="*/ 11345 w 16220"/>
                <a:gd name="connsiteY5" fmla="*/ 7255 h 78173"/>
                <a:gd name="connsiteX6" fmla="*/ 9085 w 16220"/>
                <a:gd name="connsiteY6" fmla="*/ 12866 h 78173"/>
                <a:gd name="connsiteX7" fmla="*/ 3240 w 16220"/>
                <a:gd name="connsiteY7" fmla="*/ 15204 h 78173"/>
                <a:gd name="connsiteX8" fmla="*/ -2525 w 16220"/>
                <a:gd name="connsiteY8" fmla="*/ 13022 h 78173"/>
                <a:gd name="connsiteX9" fmla="*/ -3149 w 16220"/>
                <a:gd name="connsiteY9" fmla="*/ 24088 h 78173"/>
                <a:gd name="connsiteX10" fmla="*/ 9865 w 16220"/>
                <a:gd name="connsiteY10" fmla="*/ 24088 h 78173"/>
                <a:gd name="connsiteX11" fmla="*/ 9865 w 16220"/>
                <a:gd name="connsiteY11" fmla="*/ 78173 h 78173"/>
                <a:gd name="connsiteX12" fmla="*/ -2837 w 16220"/>
                <a:gd name="connsiteY12" fmla="*/ 78173 h 78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20" h="78173">
                  <a:moveTo>
                    <a:pt x="-2525" y="13022"/>
                  </a:moveTo>
                  <a:cubicBezTo>
                    <a:pt x="-4085" y="11627"/>
                    <a:pt x="-4941" y="9640"/>
                    <a:pt x="-4865" y="7567"/>
                  </a:cubicBezTo>
                  <a:cubicBezTo>
                    <a:pt x="-4941" y="5517"/>
                    <a:pt x="-4085" y="3546"/>
                    <a:pt x="-2525" y="2190"/>
                  </a:cubicBezTo>
                  <a:cubicBezTo>
                    <a:pt x="-968" y="701"/>
                    <a:pt x="1136" y="-86"/>
                    <a:pt x="3240" y="7"/>
                  </a:cubicBezTo>
                  <a:cubicBezTo>
                    <a:pt x="5344" y="-78"/>
                    <a:pt x="7449" y="647"/>
                    <a:pt x="9009" y="2034"/>
                  </a:cubicBezTo>
                  <a:cubicBezTo>
                    <a:pt x="10565" y="3335"/>
                    <a:pt x="11425" y="5252"/>
                    <a:pt x="11345" y="7255"/>
                  </a:cubicBezTo>
                  <a:cubicBezTo>
                    <a:pt x="11345" y="9352"/>
                    <a:pt x="10565" y="11378"/>
                    <a:pt x="9085" y="12866"/>
                  </a:cubicBezTo>
                  <a:cubicBezTo>
                    <a:pt x="7529" y="14433"/>
                    <a:pt x="5424" y="15282"/>
                    <a:pt x="3240" y="15204"/>
                  </a:cubicBezTo>
                  <a:cubicBezTo>
                    <a:pt x="1136" y="15251"/>
                    <a:pt x="-968" y="14464"/>
                    <a:pt x="-2525" y="13022"/>
                  </a:cubicBezTo>
                  <a:close/>
                  <a:moveTo>
                    <a:pt x="-3149" y="24088"/>
                  </a:moveTo>
                  <a:lnTo>
                    <a:pt x="9865" y="24088"/>
                  </a:lnTo>
                  <a:lnTo>
                    <a:pt x="9865" y="78173"/>
                  </a:lnTo>
                  <a:lnTo>
                    <a:pt x="-2837" y="78173"/>
                  </a:lnTo>
                  <a:close/>
                </a:path>
              </a:pathLst>
            </a:custGeom>
            <a:solidFill>
              <a:srgbClr val="6D6E71"/>
            </a:solidFill>
            <a:ln w="7792" cap="flat">
              <a:noFill/>
              <a:prstDash val="solid"/>
              <a:miter/>
            </a:ln>
          </p:spPr>
          <p:txBody>
            <a:bodyPr rtlCol="0" anchor="ctr"/>
            <a:lstStyle/>
            <a:p>
              <a:endParaRPr lang="en-US"/>
            </a:p>
          </p:txBody>
        </p:sp>
        <p:sp>
          <p:nvSpPr>
            <p:cNvPr id="460" name="Freeform: Shape 459">
              <a:extLst>
                <a:ext uri="{FF2B5EF4-FFF2-40B4-BE49-F238E27FC236}">
                  <a16:creationId xmlns:a16="http://schemas.microsoft.com/office/drawing/2014/main" id="{D9AB7CBA-A9A6-4E2F-A27D-1817245B4DEF}"/>
                </a:ext>
              </a:extLst>
            </p:cNvPr>
            <p:cNvSpPr/>
            <p:nvPr/>
          </p:nvSpPr>
          <p:spPr>
            <a:xfrm>
              <a:off x="14083811" y="3747408"/>
              <a:ext cx="47413" cy="55493"/>
            </a:xfrm>
            <a:custGeom>
              <a:avLst/>
              <a:gdLst>
                <a:gd name="connsiteX0" fmla="*/ 5184 w 47413"/>
                <a:gd name="connsiteY0" fmla="*/ 53733 h 55493"/>
                <a:gd name="connsiteX1" fmla="*/ -4870 w 47413"/>
                <a:gd name="connsiteY1" fmla="*/ 49369 h 55493"/>
                <a:gd name="connsiteX2" fmla="*/ 39 w 47413"/>
                <a:gd name="connsiteY2" fmla="*/ 39783 h 55493"/>
                <a:gd name="connsiteX3" fmla="*/ 8768 w 47413"/>
                <a:gd name="connsiteY3" fmla="*/ 43680 h 55493"/>
                <a:gd name="connsiteX4" fmla="*/ 18898 w 47413"/>
                <a:gd name="connsiteY4" fmla="*/ 45161 h 55493"/>
                <a:gd name="connsiteX5" fmla="*/ 30200 w 47413"/>
                <a:gd name="connsiteY5" fmla="*/ 39160 h 55493"/>
                <a:gd name="connsiteX6" fmla="*/ 27315 w 47413"/>
                <a:gd name="connsiteY6" fmla="*/ 35185 h 55493"/>
                <a:gd name="connsiteX7" fmla="*/ 18042 w 47413"/>
                <a:gd name="connsiteY7" fmla="*/ 33081 h 55493"/>
                <a:gd name="connsiteX8" fmla="*/ 7132 w 47413"/>
                <a:gd name="connsiteY8" fmla="*/ 30743 h 55493"/>
                <a:gd name="connsiteX9" fmla="*/ -117 w 47413"/>
                <a:gd name="connsiteY9" fmla="*/ 26145 h 55493"/>
                <a:gd name="connsiteX10" fmla="*/ -3233 w 47413"/>
                <a:gd name="connsiteY10" fmla="*/ 16949 h 55493"/>
                <a:gd name="connsiteX11" fmla="*/ 3235 w 47413"/>
                <a:gd name="connsiteY11" fmla="*/ 4636 h 55493"/>
                <a:gd name="connsiteX12" fmla="*/ 20614 w 47413"/>
                <a:gd name="connsiteY12" fmla="*/ 38 h 55493"/>
                <a:gd name="connsiteX13" fmla="*/ 31760 w 47413"/>
                <a:gd name="connsiteY13" fmla="*/ 1285 h 55493"/>
                <a:gd name="connsiteX14" fmla="*/ 40877 w 47413"/>
                <a:gd name="connsiteY14" fmla="*/ 4714 h 55493"/>
                <a:gd name="connsiteX15" fmla="*/ 35965 w 47413"/>
                <a:gd name="connsiteY15" fmla="*/ 14378 h 55493"/>
                <a:gd name="connsiteX16" fmla="*/ 20378 w 47413"/>
                <a:gd name="connsiteY16" fmla="*/ 10325 h 55493"/>
                <a:gd name="connsiteX17" fmla="*/ 11965 w 47413"/>
                <a:gd name="connsiteY17" fmla="*/ 11962 h 55493"/>
                <a:gd name="connsiteX18" fmla="*/ 9080 w 47413"/>
                <a:gd name="connsiteY18" fmla="*/ 16404 h 55493"/>
                <a:gd name="connsiteX19" fmla="*/ 12121 w 47413"/>
                <a:gd name="connsiteY19" fmla="*/ 20690 h 55493"/>
                <a:gd name="connsiteX20" fmla="*/ 21706 w 47413"/>
                <a:gd name="connsiteY20" fmla="*/ 23028 h 55493"/>
                <a:gd name="connsiteX21" fmla="*/ 32380 w 47413"/>
                <a:gd name="connsiteY21" fmla="*/ 25366 h 55493"/>
                <a:gd name="connsiteX22" fmla="*/ 39473 w 47413"/>
                <a:gd name="connsiteY22" fmla="*/ 29808 h 55493"/>
                <a:gd name="connsiteX23" fmla="*/ 42513 w 47413"/>
                <a:gd name="connsiteY23" fmla="*/ 38770 h 55493"/>
                <a:gd name="connsiteX24" fmla="*/ 35888 w 47413"/>
                <a:gd name="connsiteY24" fmla="*/ 50928 h 55493"/>
                <a:gd name="connsiteX25" fmla="*/ 17966 w 47413"/>
                <a:gd name="connsiteY25" fmla="*/ 55448 h 55493"/>
                <a:gd name="connsiteX26" fmla="*/ 5184 w 47413"/>
                <a:gd name="connsiteY26" fmla="*/ 53733 h 55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7413" h="55493">
                  <a:moveTo>
                    <a:pt x="5184" y="53733"/>
                  </a:moveTo>
                  <a:cubicBezTo>
                    <a:pt x="1599" y="52868"/>
                    <a:pt x="-1829" y="51395"/>
                    <a:pt x="-4870" y="49369"/>
                  </a:cubicBezTo>
                  <a:lnTo>
                    <a:pt x="39" y="39783"/>
                  </a:lnTo>
                  <a:cubicBezTo>
                    <a:pt x="2767" y="41521"/>
                    <a:pt x="5652" y="42838"/>
                    <a:pt x="8768" y="43680"/>
                  </a:cubicBezTo>
                  <a:cubicBezTo>
                    <a:pt x="12041" y="44623"/>
                    <a:pt x="15469" y="45121"/>
                    <a:pt x="18898" y="45161"/>
                  </a:cubicBezTo>
                  <a:cubicBezTo>
                    <a:pt x="26691" y="45161"/>
                    <a:pt x="30200" y="43134"/>
                    <a:pt x="30200" y="39160"/>
                  </a:cubicBezTo>
                  <a:cubicBezTo>
                    <a:pt x="30276" y="37336"/>
                    <a:pt x="29031" y="35708"/>
                    <a:pt x="27315" y="35185"/>
                  </a:cubicBezTo>
                  <a:cubicBezTo>
                    <a:pt x="24275" y="34227"/>
                    <a:pt x="21158" y="33518"/>
                    <a:pt x="18042" y="33081"/>
                  </a:cubicBezTo>
                  <a:cubicBezTo>
                    <a:pt x="14377" y="32551"/>
                    <a:pt x="10717" y="31764"/>
                    <a:pt x="7132" y="30743"/>
                  </a:cubicBezTo>
                  <a:cubicBezTo>
                    <a:pt x="4328" y="29886"/>
                    <a:pt x="1831" y="28296"/>
                    <a:pt x="-117" y="26145"/>
                  </a:cubicBezTo>
                  <a:cubicBezTo>
                    <a:pt x="-2377" y="23620"/>
                    <a:pt x="-3466" y="20308"/>
                    <a:pt x="-3233" y="16949"/>
                  </a:cubicBezTo>
                  <a:cubicBezTo>
                    <a:pt x="-3310" y="12008"/>
                    <a:pt x="-897" y="7371"/>
                    <a:pt x="3235" y="4636"/>
                  </a:cubicBezTo>
                  <a:cubicBezTo>
                    <a:pt x="8380" y="1332"/>
                    <a:pt x="14457" y="-274"/>
                    <a:pt x="20614" y="38"/>
                  </a:cubicBezTo>
                  <a:cubicBezTo>
                    <a:pt x="24355" y="69"/>
                    <a:pt x="28095" y="490"/>
                    <a:pt x="31760" y="1285"/>
                  </a:cubicBezTo>
                  <a:cubicBezTo>
                    <a:pt x="34952" y="1979"/>
                    <a:pt x="37993" y="3132"/>
                    <a:pt x="40877" y="4714"/>
                  </a:cubicBezTo>
                  <a:lnTo>
                    <a:pt x="35965" y="14378"/>
                  </a:lnTo>
                  <a:cubicBezTo>
                    <a:pt x="31212" y="11619"/>
                    <a:pt x="25835" y="10216"/>
                    <a:pt x="20378" y="10325"/>
                  </a:cubicBezTo>
                  <a:cubicBezTo>
                    <a:pt x="17498" y="10169"/>
                    <a:pt x="14613" y="10730"/>
                    <a:pt x="11965" y="11962"/>
                  </a:cubicBezTo>
                  <a:cubicBezTo>
                    <a:pt x="10249" y="12757"/>
                    <a:pt x="9080" y="14487"/>
                    <a:pt x="9080" y="16404"/>
                  </a:cubicBezTo>
                  <a:cubicBezTo>
                    <a:pt x="9000" y="18352"/>
                    <a:pt x="10249" y="20098"/>
                    <a:pt x="12121" y="20690"/>
                  </a:cubicBezTo>
                  <a:cubicBezTo>
                    <a:pt x="15237" y="21797"/>
                    <a:pt x="18430" y="22584"/>
                    <a:pt x="21706" y="23028"/>
                  </a:cubicBezTo>
                  <a:cubicBezTo>
                    <a:pt x="25291" y="23566"/>
                    <a:pt x="28875" y="24345"/>
                    <a:pt x="32380" y="25366"/>
                  </a:cubicBezTo>
                  <a:cubicBezTo>
                    <a:pt x="35108" y="26231"/>
                    <a:pt x="37525" y="27758"/>
                    <a:pt x="39473" y="29808"/>
                  </a:cubicBezTo>
                  <a:cubicBezTo>
                    <a:pt x="41653" y="32278"/>
                    <a:pt x="42746" y="35497"/>
                    <a:pt x="42513" y="38770"/>
                  </a:cubicBezTo>
                  <a:cubicBezTo>
                    <a:pt x="42590" y="43703"/>
                    <a:pt x="40097" y="48325"/>
                    <a:pt x="35888" y="50928"/>
                  </a:cubicBezTo>
                  <a:cubicBezTo>
                    <a:pt x="30512" y="54208"/>
                    <a:pt x="24275" y="55791"/>
                    <a:pt x="17966" y="55448"/>
                  </a:cubicBezTo>
                  <a:cubicBezTo>
                    <a:pt x="13677" y="55455"/>
                    <a:pt x="9312" y="54879"/>
                    <a:pt x="5184" y="53733"/>
                  </a:cubicBezTo>
                  <a:close/>
                </a:path>
              </a:pathLst>
            </a:custGeom>
            <a:solidFill>
              <a:srgbClr val="6D6E71"/>
            </a:solidFill>
            <a:ln w="7792" cap="flat">
              <a:noFill/>
              <a:prstDash val="solid"/>
              <a:miter/>
            </a:ln>
          </p:spPr>
          <p:txBody>
            <a:bodyPr rtlCol="0" anchor="ctr"/>
            <a:lstStyle/>
            <a:p>
              <a:endParaRPr lang="en-US"/>
            </a:p>
          </p:txBody>
        </p:sp>
        <p:sp>
          <p:nvSpPr>
            <p:cNvPr id="461" name="Freeform: Shape 460">
              <a:extLst>
                <a:ext uri="{FF2B5EF4-FFF2-40B4-BE49-F238E27FC236}">
                  <a16:creationId xmlns:a16="http://schemas.microsoft.com/office/drawing/2014/main" id="{8997E968-0CFF-421D-90D2-30FB3FE48BAA}"/>
                </a:ext>
              </a:extLst>
            </p:cNvPr>
            <p:cNvSpPr/>
            <p:nvPr/>
          </p:nvSpPr>
          <p:spPr>
            <a:xfrm>
              <a:off x="14142180" y="3747443"/>
              <a:ext cx="57440" cy="74349"/>
            </a:xfrm>
            <a:custGeom>
              <a:avLst/>
              <a:gdLst>
                <a:gd name="connsiteX0" fmla="*/ 39241 w 57440"/>
                <a:gd name="connsiteY0" fmla="*/ 3432 h 74349"/>
                <a:gd name="connsiteX1" fmla="*/ 49062 w 57440"/>
                <a:gd name="connsiteY1" fmla="*/ 13173 h 74349"/>
                <a:gd name="connsiteX2" fmla="*/ 52567 w 57440"/>
                <a:gd name="connsiteY2" fmla="*/ 27669 h 74349"/>
                <a:gd name="connsiteX3" fmla="*/ 49062 w 57440"/>
                <a:gd name="connsiteY3" fmla="*/ 42242 h 74349"/>
                <a:gd name="connsiteX4" fmla="*/ 39241 w 57440"/>
                <a:gd name="connsiteY4" fmla="*/ 51984 h 74349"/>
                <a:gd name="connsiteX5" fmla="*/ 25135 w 57440"/>
                <a:gd name="connsiteY5" fmla="*/ 55413 h 74349"/>
                <a:gd name="connsiteX6" fmla="*/ 7836 w 57440"/>
                <a:gd name="connsiteY6" fmla="*/ 48165 h 74349"/>
                <a:gd name="connsiteX7" fmla="*/ 7836 w 57440"/>
                <a:gd name="connsiteY7" fmla="*/ 74350 h 74349"/>
                <a:gd name="connsiteX8" fmla="*/ -4870 w 57440"/>
                <a:gd name="connsiteY8" fmla="*/ 74350 h 74349"/>
                <a:gd name="connsiteX9" fmla="*/ -4870 w 57440"/>
                <a:gd name="connsiteY9" fmla="*/ 626 h 74349"/>
                <a:gd name="connsiteX10" fmla="*/ 7212 w 57440"/>
                <a:gd name="connsiteY10" fmla="*/ 626 h 74349"/>
                <a:gd name="connsiteX11" fmla="*/ 7212 w 57440"/>
                <a:gd name="connsiteY11" fmla="*/ 7718 h 74349"/>
                <a:gd name="connsiteX12" fmla="*/ 15005 w 57440"/>
                <a:gd name="connsiteY12" fmla="*/ 1951 h 74349"/>
                <a:gd name="connsiteX13" fmla="*/ 25215 w 57440"/>
                <a:gd name="connsiteY13" fmla="*/ 3 h 74349"/>
                <a:gd name="connsiteX14" fmla="*/ 39241 w 57440"/>
                <a:gd name="connsiteY14" fmla="*/ 3432 h 74349"/>
                <a:gd name="connsiteX15" fmla="*/ 35188 w 57440"/>
                <a:gd name="connsiteY15" fmla="*/ 39904 h 74349"/>
                <a:gd name="connsiteX16" fmla="*/ 35188 w 57440"/>
                <a:gd name="connsiteY16" fmla="*/ 15433 h 74349"/>
                <a:gd name="connsiteX17" fmla="*/ 23734 w 57440"/>
                <a:gd name="connsiteY17" fmla="*/ 10758 h 74349"/>
                <a:gd name="connsiteX18" fmla="*/ 15473 w 57440"/>
                <a:gd name="connsiteY18" fmla="*/ 12862 h 74349"/>
                <a:gd name="connsiteX19" fmla="*/ 9704 w 57440"/>
                <a:gd name="connsiteY19" fmla="*/ 18784 h 74349"/>
                <a:gd name="connsiteX20" fmla="*/ 7600 w 57440"/>
                <a:gd name="connsiteY20" fmla="*/ 27669 h 74349"/>
                <a:gd name="connsiteX21" fmla="*/ 9704 w 57440"/>
                <a:gd name="connsiteY21" fmla="*/ 36553 h 74349"/>
                <a:gd name="connsiteX22" fmla="*/ 15473 w 57440"/>
                <a:gd name="connsiteY22" fmla="*/ 42554 h 74349"/>
                <a:gd name="connsiteX23" fmla="*/ 23734 w 57440"/>
                <a:gd name="connsiteY23" fmla="*/ 44580 h 74349"/>
                <a:gd name="connsiteX24" fmla="*/ 35188 w 57440"/>
                <a:gd name="connsiteY24" fmla="*/ 39904 h 74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440" h="74349">
                  <a:moveTo>
                    <a:pt x="39241" y="3432"/>
                  </a:moveTo>
                  <a:cubicBezTo>
                    <a:pt x="43373" y="5692"/>
                    <a:pt x="46802" y="9067"/>
                    <a:pt x="49062" y="13173"/>
                  </a:cubicBezTo>
                  <a:cubicBezTo>
                    <a:pt x="51475" y="17623"/>
                    <a:pt x="52647" y="22619"/>
                    <a:pt x="52567" y="27669"/>
                  </a:cubicBezTo>
                  <a:cubicBezTo>
                    <a:pt x="52647" y="32742"/>
                    <a:pt x="51475" y="37761"/>
                    <a:pt x="49062" y="42242"/>
                  </a:cubicBezTo>
                  <a:cubicBezTo>
                    <a:pt x="46802" y="46357"/>
                    <a:pt x="43373" y="49739"/>
                    <a:pt x="39241" y="51984"/>
                  </a:cubicBezTo>
                  <a:cubicBezTo>
                    <a:pt x="34956" y="54345"/>
                    <a:pt x="30044" y="55530"/>
                    <a:pt x="25135" y="55413"/>
                  </a:cubicBezTo>
                  <a:cubicBezTo>
                    <a:pt x="18590" y="55740"/>
                    <a:pt x="12201" y="53075"/>
                    <a:pt x="7836" y="48165"/>
                  </a:cubicBezTo>
                  <a:lnTo>
                    <a:pt x="7836" y="74350"/>
                  </a:lnTo>
                  <a:lnTo>
                    <a:pt x="-4870" y="74350"/>
                  </a:lnTo>
                  <a:lnTo>
                    <a:pt x="-4870" y="626"/>
                  </a:lnTo>
                  <a:lnTo>
                    <a:pt x="7212" y="626"/>
                  </a:lnTo>
                  <a:lnTo>
                    <a:pt x="7212" y="7718"/>
                  </a:lnTo>
                  <a:cubicBezTo>
                    <a:pt x="9316" y="5170"/>
                    <a:pt x="11965" y="3183"/>
                    <a:pt x="15005" y="1951"/>
                  </a:cubicBezTo>
                  <a:cubicBezTo>
                    <a:pt x="18278" y="611"/>
                    <a:pt x="21706" y="-52"/>
                    <a:pt x="25215" y="3"/>
                  </a:cubicBezTo>
                  <a:cubicBezTo>
                    <a:pt x="30123" y="-59"/>
                    <a:pt x="34956" y="1117"/>
                    <a:pt x="39241" y="3432"/>
                  </a:cubicBezTo>
                  <a:close/>
                  <a:moveTo>
                    <a:pt x="35188" y="39904"/>
                  </a:moveTo>
                  <a:cubicBezTo>
                    <a:pt x="41269" y="32867"/>
                    <a:pt x="41269" y="22471"/>
                    <a:pt x="35188" y="15433"/>
                  </a:cubicBezTo>
                  <a:cubicBezTo>
                    <a:pt x="32228" y="12308"/>
                    <a:pt x="28019" y="10610"/>
                    <a:pt x="23734" y="10758"/>
                  </a:cubicBezTo>
                  <a:cubicBezTo>
                    <a:pt x="20850" y="10726"/>
                    <a:pt x="17966" y="11451"/>
                    <a:pt x="15473" y="12862"/>
                  </a:cubicBezTo>
                  <a:cubicBezTo>
                    <a:pt x="13057" y="14257"/>
                    <a:pt x="11029" y="16314"/>
                    <a:pt x="9704" y="18784"/>
                  </a:cubicBezTo>
                  <a:cubicBezTo>
                    <a:pt x="8224" y="21520"/>
                    <a:pt x="7524" y="24575"/>
                    <a:pt x="7600" y="27669"/>
                  </a:cubicBezTo>
                  <a:cubicBezTo>
                    <a:pt x="7524" y="30763"/>
                    <a:pt x="8224" y="33818"/>
                    <a:pt x="9704" y="36553"/>
                  </a:cubicBezTo>
                  <a:cubicBezTo>
                    <a:pt x="11029" y="39039"/>
                    <a:pt x="13057" y="41112"/>
                    <a:pt x="15473" y="42554"/>
                  </a:cubicBezTo>
                  <a:cubicBezTo>
                    <a:pt x="18046" y="43910"/>
                    <a:pt x="20850" y="44603"/>
                    <a:pt x="23734" y="44580"/>
                  </a:cubicBezTo>
                  <a:cubicBezTo>
                    <a:pt x="28019" y="44728"/>
                    <a:pt x="32228" y="43029"/>
                    <a:pt x="35188" y="39904"/>
                  </a:cubicBezTo>
                  <a:close/>
                </a:path>
              </a:pathLst>
            </a:custGeom>
            <a:solidFill>
              <a:srgbClr val="6D6E71"/>
            </a:solidFill>
            <a:ln w="7792" cap="flat">
              <a:noFill/>
              <a:prstDash val="solid"/>
              <a:miter/>
            </a:ln>
          </p:spPr>
          <p:txBody>
            <a:bodyPr rtlCol="0" anchor="ctr"/>
            <a:lstStyle/>
            <a:p>
              <a:endParaRPr lang="en-US"/>
            </a:p>
          </p:txBody>
        </p:sp>
        <p:sp>
          <p:nvSpPr>
            <p:cNvPr id="462" name="Freeform: Shape 461">
              <a:extLst>
                <a:ext uri="{FF2B5EF4-FFF2-40B4-BE49-F238E27FC236}">
                  <a16:creationId xmlns:a16="http://schemas.microsoft.com/office/drawing/2014/main" id="{92694D7F-2B35-4088-83F0-0F1514774C76}"/>
                </a:ext>
              </a:extLst>
            </p:cNvPr>
            <p:cNvSpPr/>
            <p:nvPr/>
          </p:nvSpPr>
          <p:spPr>
            <a:xfrm>
              <a:off x="14207237" y="3747442"/>
              <a:ext cx="57629" cy="55413"/>
            </a:xfrm>
            <a:custGeom>
              <a:avLst/>
              <a:gdLst>
                <a:gd name="connsiteX0" fmla="*/ 9097 w 57629"/>
                <a:gd name="connsiteY0" fmla="*/ 51906 h 55413"/>
                <a:gd name="connsiteX1" fmla="*/ -1188 w 57629"/>
                <a:gd name="connsiteY1" fmla="*/ 42009 h 55413"/>
                <a:gd name="connsiteX2" fmla="*/ -1188 w 57629"/>
                <a:gd name="connsiteY2" fmla="*/ 13408 h 55413"/>
                <a:gd name="connsiteX3" fmla="*/ 9097 w 57629"/>
                <a:gd name="connsiteY3" fmla="*/ 3589 h 55413"/>
                <a:gd name="connsiteX4" fmla="*/ 38790 w 57629"/>
                <a:gd name="connsiteY4" fmla="*/ 3589 h 55413"/>
                <a:gd name="connsiteX5" fmla="*/ 49076 w 57629"/>
                <a:gd name="connsiteY5" fmla="*/ 13408 h 55413"/>
                <a:gd name="connsiteX6" fmla="*/ 49076 w 57629"/>
                <a:gd name="connsiteY6" fmla="*/ 42009 h 55413"/>
                <a:gd name="connsiteX7" fmla="*/ 38790 w 57629"/>
                <a:gd name="connsiteY7" fmla="*/ 51906 h 55413"/>
                <a:gd name="connsiteX8" fmla="*/ 9097 w 57629"/>
                <a:gd name="connsiteY8" fmla="*/ 51906 h 55413"/>
                <a:gd name="connsiteX9" fmla="*/ 35438 w 57629"/>
                <a:gd name="connsiteY9" fmla="*/ 39905 h 55413"/>
                <a:gd name="connsiteX10" fmla="*/ 35438 w 57629"/>
                <a:gd name="connsiteY10" fmla="*/ 15434 h 55413"/>
                <a:gd name="connsiteX11" fmla="*/ 12058 w 57629"/>
                <a:gd name="connsiteY11" fmla="*/ 15434 h 55413"/>
                <a:gd name="connsiteX12" fmla="*/ 12058 w 57629"/>
                <a:gd name="connsiteY12" fmla="*/ 39905 h 55413"/>
                <a:gd name="connsiteX13" fmla="*/ 35438 w 57629"/>
                <a:gd name="connsiteY13" fmla="*/ 39905 h 55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629" h="55413">
                  <a:moveTo>
                    <a:pt x="9097" y="51906"/>
                  </a:moveTo>
                  <a:cubicBezTo>
                    <a:pt x="4813" y="49623"/>
                    <a:pt x="1228" y="46194"/>
                    <a:pt x="-1188" y="42009"/>
                  </a:cubicBezTo>
                  <a:cubicBezTo>
                    <a:pt x="-6097" y="33102"/>
                    <a:pt x="-6097" y="22316"/>
                    <a:pt x="-1188" y="13408"/>
                  </a:cubicBezTo>
                  <a:cubicBezTo>
                    <a:pt x="1228" y="9239"/>
                    <a:pt x="4813" y="5841"/>
                    <a:pt x="9097" y="3589"/>
                  </a:cubicBezTo>
                  <a:cubicBezTo>
                    <a:pt x="18451" y="-1196"/>
                    <a:pt x="29437" y="-1196"/>
                    <a:pt x="38790" y="3589"/>
                  </a:cubicBezTo>
                  <a:cubicBezTo>
                    <a:pt x="43075" y="5841"/>
                    <a:pt x="46663" y="9239"/>
                    <a:pt x="49076" y="13408"/>
                  </a:cubicBezTo>
                  <a:cubicBezTo>
                    <a:pt x="53988" y="22316"/>
                    <a:pt x="53988" y="33102"/>
                    <a:pt x="49076" y="42009"/>
                  </a:cubicBezTo>
                  <a:cubicBezTo>
                    <a:pt x="46663" y="46194"/>
                    <a:pt x="43075" y="49623"/>
                    <a:pt x="38790" y="51906"/>
                  </a:cubicBezTo>
                  <a:cubicBezTo>
                    <a:pt x="29437" y="56582"/>
                    <a:pt x="18451" y="56582"/>
                    <a:pt x="9097" y="51906"/>
                  </a:cubicBezTo>
                  <a:close/>
                  <a:moveTo>
                    <a:pt x="35438" y="39905"/>
                  </a:moveTo>
                  <a:cubicBezTo>
                    <a:pt x="41594" y="32907"/>
                    <a:pt x="41594" y="22433"/>
                    <a:pt x="35438" y="15434"/>
                  </a:cubicBezTo>
                  <a:cubicBezTo>
                    <a:pt x="28972" y="9013"/>
                    <a:pt x="18527" y="9013"/>
                    <a:pt x="12058" y="15434"/>
                  </a:cubicBezTo>
                  <a:cubicBezTo>
                    <a:pt x="6137" y="22518"/>
                    <a:pt x="6137" y="32821"/>
                    <a:pt x="12058" y="39905"/>
                  </a:cubicBezTo>
                  <a:cubicBezTo>
                    <a:pt x="18527" y="46327"/>
                    <a:pt x="28972" y="46327"/>
                    <a:pt x="35438" y="39905"/>
                  </a:cubicBezTo>
                  <a:close/>
                </a:path>
              </a:pathLst>
            </a:custGeom>
            <a:solidFill>
              <a:srgbClr val="6D6E71"/>
            </a:solidFill>
            <a:ln w="7792" cap="flat">
              <a:noFill/>
              <a:prstDash val="solid"/>
              <a:miter/>
            </a:ln>
          </p:spPr>
          <p:txBody>
            <a:bodyPr rtlCol="0" anchor="ctr"/>
            <a:lstStyle/>
            <a:p>
              <a:endParaRPr lang="en-US"/>
            </a:p>
          </p:txBody>
        </p:sp>
        <p:sp>
          <p:nvSpPr>
            <p:cNvPr id="463" name="Freeform: Shape 462">
              <a:extLst>
                <a:ext uri="{FF2B5EF4-FFF2-40B4-BE49-F238E27FC236}">
                  <a16:creationId xmlns:a16="http://schemas.microsoft.com/office/drawing/2014/main" id="{BBE2FA0A-0331-4AC5-82CB-2CC84228B656}"/>
                </a:ext>
              </a:extLst>
            </p:cNvPr>
            <p:cNvSpPr/>
            <p:nvPr/>
          </p:nvSpPr>
          <p:spPr>
            <a:xfrm>
              <a:off x="14270848" y="3747410"/>
              <a:ext cx="47413" cy="55491"/>
            </a:xfrm>
            <a:custGeom>
              <a:avLst/>
              <a:gdLst>
                <a:gd name="connsiteX0" fmla="*/ 5184 w 47413"/>
                <a:gd name="connsiteY0" fmla="*/ 53731 h 55491"/>
                <a:gd name="connsiteX1" fmla="*/ -4870 w 47413"/>
                <a:gd name="connsiteY1" fmla="*/ 49367 h 55491"/>
                <a:gd name="connsiteX2" fmla="*/ 39 w 47413"/>
                <a:gd name="connsiteY2" fmla="*/ 39781 h 55491"/>
                <a:gd name="connsiteX3" fmla="*/ 8768 w 47413"/>
                <a:gd name="connsiteY3" fmla="*/ 43678 h 55491"/>
                <a:gd name="connsiteX4" fmla="*/ 18822 w 47413"/>
                <a:gd name="connsiteY4" fmla="*/ 45159 h 55491"/>
                <a:gd name="connsiteX5" fmla="*/ 30200 w 47413"/>
                <a:gd name="connsiteY5" fmla="*/ 39158 h 55491"/>
                <a:gd name="connsiteX6" fmla="*/ 27315 w 47413"/>
                <a:gd name="connsiteY6" fmla="*/ 35183 h 55491"/>
                <a:gd name="connsiteX7" fmla="*/ 18042 w 47413"/>
                <a:gd name="connsiteY7" fmla="*/ 33079 h 55491"/>
                <a:gd name="connsiteX8" fmla="*/ 7132 w 47413"/>
                <a:gd name="connsiteY8" fmla="*/ 30741 h 55491"/>
                <a:gd name="connsiteX9" fmla="*/ -117 w 47413"/>
                <a:gd name="connsiteY9" fmla="*/ 26143 h 55491"/>
                <a:gd name="connsiteX10" fmla="*/ -3233 w 47413"/>
                <a:gd name="connsiteY10" fmla="*/ 16947 h 55491"/>
                <a:gd name="connsiteX11" fmla="*/ 3235 w 47413"/>
                <a:gd name="connsiteY11" fmla="*/ 4634 h 55491"/>
                <a:gd name="connsiteX12" fmla="*/ 20534 w 47413"/>
                <a:gd name="connsiteY12" fmla="*/ 36 h 55491"/>
                <a:gd name="connsiteX13" fmla="*/ 31680 w 47413"/>
                <a:gd name="connsiteY13" fmla="*/ 1283 h 55491"/>
                <a:gd name="connsiteX14" fmla="*/ 40797 w 47413"/>
                <a:gd name="connsiteY14" fmla="*/ 4712 h 55491"/>
                <a:gd name="connsiteX15" fmla="*/ 35965 w 47413"/>
                <a:gd name="connsiteY15" fmla="*/ 14376 h 55491"/>
                <a:gd name="connsiteX16" fmla="*/ 20378 w 47413"/>
                <a:gd name="connsiteY16" fmla="*/ 10323 h 55491"/>
                <a:gd name="connsiteX17" fmla="*/ 11965 w 47413"/>
                <a:gd name="connsiteY17" fmla="*/ 11960 h 55491"/>
                <a:gd name="connsiteX18" fmla="*/ 9080 w 47413"/>
                <a:gd name="connsiteY18" fmla="*/ 16402 h 55491"/>
                <a:gd name="connsiteX19" fmla="*/ 12121 w 47413"/>
                <a:gd name="connsiteY19" fmla="*/ 20688 h 55491"/>
                <a:gd name="connsiteX20" fmla="*/ 21706 w 47413"/>
                <a:gd name="connsiteY20" fmla="*/ 23026 h 55491"/>
                <a:gd name="connsiteX21" fmla="*/ 32380 w 47413"/>
                <a:gd name="connsiteY21" fmla="*/ 25364 h 55491"/>
                <a:gd name="connsiteX22" fmla="*/ 39473 w 47413"/>
                <a:gd name="connsiteY22" fmla="*/ 29806 h 55491"/>
                <a:gd name="connsiteX23" fmla="*/ 42513 w 47413"/>
                <a:gd name="connsiteY23" fmla="*/ 38768 h 55491"/>
                <a:gd name="connsiteX24" fmla="*/ 35888 w 47413"/>
                <a:gd name="connsiteY24" fmla="*/ 50926 h 55491"/>
                <a:gd name="connsiteX25" fmla="*/ 17966 w 47413"/>
                <a:gd name="connsiteY25" fmla="*/ 55446 h 55491"/>
                <a:gd name="connsiteX26" fmla="*/ 5184 w 47413"/>
                <a:gd name="connsiteY26" fmla="*/ 53731 h 55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7413" h="55491">
                  <a:moveTo>
                    <a:pt x="5184" y="53731"/>
                  </a:moveTo>
                  <a:cubicBezTo>
                    <a:pt x="1599" y="52866"/>
                    <a:pt x="-1829" y="51393"/>
                    <a:pt x="-4870" y="49367"/>
                  </a:cubicBezTo>
                  <a:lnTo>
                    <a:pt x="39" y="39781"/>
                  </a:lnTo>
                  <a:cubicBezTo>
                    <a:pt x="2767" y="41519"/>
                    <a:pt x="5652" y="42836"/>
                    <a:pt x="8768" y="43678"/>
                  </a:cubicBezTo>
                  <a:cubicBezTo>
                    <a:pt x="12041" y="44613"/>
                    <a:pt x="15393" y="45112"/>
                    <a:pt x="18822" y="45159"/>
                  </a:cubicBezTo>
                  <a:cubicBezTo>
                    <a:pt x="26615" y="45159"/>
                    <a:pt x="30200" y="43133"/>
                    <a:pt x="30200" y="39158"/>
                  </a:cubicBezTo>
                  <a:cubicBezTo>
                    <a:pt x="30276" y="37334"/>
                    <a:pt x="29031" y="35706"/>
                    <a:pt x="27315" y="35183"/>
                  </a:cubicBezTo>
                  <a:cubicBezTo>
                    <a:pt x="24275" y="34225"/>
                    <a:pt x="21158" y="33516"/>
                    <a:pt x="18042" y="33079"/>
                  </a:cubicBezTo>
                  <a:cubicBezTo>
                    <a:pt x="14377" y="32550"/>
                    <a:pt x="10717" y="31762"/>
                    <a:pt x="7132" y="30741"/>
                  </a:cubicBezTo>
                  <a:cubicBezTo>
                    <a:pt x="4328" y="29884"/>
                    <a:pt x="1831" y="28294"/>
                    <a:pt x="-117" y="26143"/>
                  </a:cubicBezTo>
                  <a:cubicBezTo>
                    <a:pt x="-2377" y="23618"/>
                    <a:pt x="-3466" y="20306"/>
                    <a:pt x="-3233" y="16947"/>
                  </a:cubicBezTo>
                  <a:cubicBezTo>
                    <a:pt x="-3310" y="11999"/>
                    <a:pt x="-897" y="7346"/>
                    <a:pt x="3235" y="4634"/>
                  </a:cubicBezTo>
                  <a:cubicBezTo>
                    <a:pt x="8380" y="1338"/>
                    <a:pt x="14457" y="-268"/>
                    <a:pt x="20534" y="36"/>
                  </a:cubicBezTo>
                  <a:cubicBezTo>
                    <a:pt x="24275" y="60"/>
                    <a:pt x="28015" y="480"/>
                    <a:pt x="31680" y="1283"/>
                  </a:cubicBezTo>
                  <a:cubicBezTo>
                    <a:pt x="34876" y="1938"/>
                    <a:pt x="37993" y="3099"/>
                    <a:pt x="40797" y="4712"/>
                  </a:cubicBezTo>
                  <a:lnTo>
                    <a:pt x="35965" y="14376"/>
                  </a:lnTo>
                  <a:cubicBezTo>
                    <a:pt x="31212" y="11617"/>
                    <a:pt x="25835" y="10214"/>
                    <a:pt x="20378" y="10323"/>
                  </a:cubicBezTo>
                  <a:cubicBezTo>
                    <a:pt x="17498" y="10144"/>
                    <a:pt x="14613" y="10705"/>
                    <a:pt x="11965" y="11960"/>
                  </a:cubicBezTo>
                  <a:cubicBezTo>
                    <a:pt x="10249" y="12755"/>
                    <a:pt x="9080" y="14485"/>
                    <a:pt x="9080" y="16402"/>
                  </a:cubicBezTo>
                  <a:cubicBezTo>
                    <a:pt x="9000" y="18350"/>
                    <a:pt x="10249" y="20096"/>
                    <a:pt x="12121" y="20688"/>
                  </a:cubicBezTo>
                  <a:cubicBezTo>
                    <a:pt x="15237" y="21795"/>
                    <a:pt x="18430" y="22582"/>
                    <a:pt x="21706" y="23026"/>
                  </a:cubicBezTo>
                  <a:cubicBezTo>
                    <a:pt x="25291" y="23572"/>
                    <a:pt x="28875" y="24351"/>
                    <a:pt x="32380" y="25364"/>
                  </a:cubicBezTo>
                  <a:cubicBezTo>
                    <a:pt x="35108" y="26229"/>
                    <a:pt x="37525" y="27757"/>
                    <a:pt x="39473" y="29806"/>
                  </a:cubicBezTo>
                  <a:cubicBezTo>
                    <a:pt x="41653" y="32277"/>
                    <a:pt x="42746" y="35495"/>
                    <a:pt x="42513" y="38768"/>
                  </a:cubicBezTo>
                  <a:cubicBezTo>
                    <a:pt x="42590" y="43694"/>
                    <a:pt x="40097" y="48300"/>
                    <a:pt x="35888" y="50926"/>
                  </a:cubicBezTo>
                  <a:cubicBezTo>
                    <a:pt x="30512" y="54207"/>
                    <a:pt x="24275" y="55789"/>
                    <a:pt x="17966" y="55446"/>
                  </a:cubicBezTo>
                  <a:cubicBezTo>
                    <a:pt x="13677" y="55454"/>
                    <a:pt x="9312" y="54877"/>
                    <a:pt x="5184" y="53731"/>
                  </a:cubicBezTo>
                  <a:close/>
                </a:path>
              </a:pathLst>
            </a:custGeom>
            <a:solidFill>
              <a:srgbClr val="6D6E71"/>
            </a:solidFill>
            <a:ln w="7792" cap="flat">
              <a:noFill/>
              <a:prstDash val="solid"/>
              <a:miter/>
            </a:ln>
          </p:spPr>
          <p:txBody>
            <a:bodyPr rtlCol="0" anchor="ctr"/>
            <a:lstStyle/>
            <a:p>
              <a:endParaRPr lang="en-US"/>
            </a:p>
          </p:txBody>
        </p:sp>
        <p:sp>
          <p:nvSpPr>
            <p:cNvPr id="464" name="Freeform: Shape 463">
              <a:extLst>
                <a:ext uri="{FF2B5EF4-FFF2-40B4-BE49-F238E27FC236}">
                  <a16:creationId xmlns:a16="http://schemas.microsoft.com/office/drawing/2014/main" id="{F86C8846-18CD-4043-B779-EB4D43141E10}"/>
                </a:ext>
              </a:extLst>
            </p:cNvPr>
            <p:cNvSpPr/>
            <p:nvPr/>
          </p:nvSpPr>
          <p:spPr>
            <a:xfrm>
              <a:off x="14327499" y="3723981"/>
              <a:ext cx="16220" cy="78173"/>
            </a:xfrm>
            <a:custGeom>
              <a:avLst/>
              <a:gdLst>
                <a:gd name="connsiteX0" fmla="*/ -2528 w 16220"/>
                <a:gd name="connsiteY0" fmla="*/ 13022 h 78173"/>
                <a:gd name="connsiteX1" fmla="*/ -4865 w 16220"/>
                <a:gd name="connsiteY1" fmla="*/ 7567 h 78173"/>
                <a:gd name="connsiteX2" fmla="*/ -2528 w 16220"/>
                <a:gd name="connsiteY2" fmla="*/ 2190 h 78173"/>
                <a:gd name="connsiteX3" fmla="*/ 3241 w 16220"/>
                <a:gd name="connsiteY3" fmla="*/ 7 h 78173"/>
                <a:gd name="connsiteX4" fmla="*/ 9006 w 16220"/>
                <a:gd name="connsiteY4" fmla="*/ 2034 h 78173"/>
                <a:gd name="connsiteX5" fmla="*/ 11346 w 16220"/>
                <a:gd name="connsiteY5" fmla="*/ 7255 h 78173"/>
                <a:gd name="connsiteX6" fmla="*/ 9085 w 16220"/>
                <a:gd name="connsiteY6" fmla="*/ 12866 h 78173"/>
                <a:gd name="connsiteX7" fmla="*/ 3241 w 16220"/>
                <a:gd name="connsiteY7" fmla="*/ 15204 h 78173"/>
                <a:gd name="connsiteX8" fmla="*/ -2528 w 16220"/>
                <a:gd name="connsiteY8" fmla="*/ 13022 h 78173"/>
                <a:gd name="connsiteX9" fmla="*/ -3152 w 16220"/>
                <a:gd name="connsiteY9" fmla="*/ 24088 h 78173"/>
                <a:gd name="connsiteX10" fmla="*/ 9554 w 16220"/>
                <a:gd name="connsiteY10" fmla="*/ 24088 h 78173"/>
                <a:gd name="connsiteX11" fmla="*/ 9554 w 16220"/>
                <a:gd name="connsiteY11" fmla="*/ 78173 h 78173"/>
                <a:gd name="connsiteX12" fmla="*/ -3152 w 16220"/>
                <a:gd name="connsiteY12" fmla="*/ 78173 h 78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20" h="78173">
                  <a:moveTo>
                    <a:pt x="-2528" y="13022"/>
                  </a:moveTo>
                  <a:cubicBezTo>
                    <a:pt x="-4085" y="11627"/>
                    <a:pt x="-4945" y="9640"/>
                    <a:pt x="-4865" y="7567"/>
                  </a:cubicBezTo>
                  <a:cubicBezTo>
                    <a:pt x="-4945" y="5517"/>
                    <a:pt x="-4085" y="3546"/>
                    <a:pt x="-2528" y="2190"/>
                  </a:cubicBezTo>
                  <a:cubicBezTo>
                    <a:pt x="-968" y="701"/>
                    <a:pt x="1136" y="-86"/>
                    <a:pt x="3241" y="7"/>
                  </a:cubicBezTo>
                  <a:cubicBezTo>
                    <a:pt x="5345" y="-78"/>
                    <a:pt x="7449" y="647"/>
                    <a:pt x="9006" y="2034"/>
                  </a:cubicBezTo>
                  <a:cubicBezTo>
                    <a:pt x="10566" y="3335"/>
                    <a:pt x="11422" y="5252"/>
                    <a:pt x="11346" y="7255"/>
                  </a:cubicBezTo>
                  <a:cubicBezTo>
                    <a:pt x="11346" y="9352"/>
                    <a:pt x="10566" y="11378"/>
                    <a:pt x="9085" y="12866"/>
                  </a:cubicBezTo>
                  <a:cubicBezTo>
                    <a:pt x="7525" y="14433"/>
                    <a:pt x="5421" y="15282"/>
                    <a:pt x="3241" y="15204"/>
                  </a:cubicBezTo>
                  <a:cubicBezTo>
                    <a:pt x="1136" y="15251"/>
                    <a:pt x="-968" y="14464"/>
                    <a:pt x="-2528" y="13022"/>
                  </a:cubicBezTo>
                  <a:close/>
                  <a:moveTo>
                    <a:pt x="-3152" y="24088"/>
                  </a:moveTo>
                  <a:lnTo>
                    <a:pt x="9554" y="24088"/>
                  </a:lnTo>
                  <a:lnTo>
                    <a:pt x="9554" y="78173"/>
                  </a:lnTo>
                  <a:lnTo>
                    <a:pt x="-3152" y="78173"/>
                  </a:lnTo>
                  <a:close/>
                </a:path>
              </a:pathLst>
            </a:custGeom>
            <a:solidFill>
              <a:srgbClr val="6D6E71"/>
            </a:solidFill>
            <a:ln w="7792" cap="flat">
              <a:noFill/>
              <a:prstDash val="solid"/>
              <a:miter/>
            </a:ln>
          </p:spPr>
          <p:txBody>
            <a:bodyPr rtlCol="0" anchor="ctr"/>
            <a:lstStyle/>
            <a:p>
              <a:endParaRPr lang="en-US"/>
            </a:p>
          </p:txBody>
        </p:sp>
        <p:sp>
          <p:nvSpPr>
            <p:cNvPr id="465" name="Freeform: Shape 464">
              <a:extLst>
                <a:ext uri="{FF2B5EF4-FFF2-40B4-BE49-F238E27FC236}">
                  <a16:creationId xmlns:a16="http://schemas.microsoft.com/office/drawing/2014/main" id="{A4A6C1AF-80CC-490B-8F20-A50586DEB9DC}"/>
                </a:ext>
              </a:extLst>
            </p:cNvPr>
            <p:cNvSpPr/>
            <p:nvPr/>
          </p:nvSpPr>
          <p:spPr>
            <a:xfrm>
              <a:off x="14351272" y="3736146"/>
              <a:ext cx="39745" cy="66743"/>
            </a:xfrm>
            <a:custGeom>
              <a:avLst/>
              <a:gdLst>
                <a:gd name="connsiteX0" fmla="*/ 34876 w 39745"/>
                <a:gd name="connsiteY0" fmla="*/ 63125 h 66743"/>
                <a:gd name="connsiteX1" fmla="*/ 29419 w 39745"/>
                <a:gd name="connsiteY1" fmla="*/ 65852 h 66743"/>
                <a:gd name="connsiteX2" fmla="*/ 22718 w 39745"/>
                <a:gd name="connsiteY2" fmla="*/ 66710 h 66743"/>
                <a:gd name="connsiteX3" fmla="*/ 8924 w 39745"/>
                <a:gd name="connsiteY3" fmla="*/ 62112 h 66743"/>
                <a:gd name="connsiteX4" fmla="*/ 4092 w 39745"/>
                <a:gd name="connsiteY4" fmla="*/ 48474 h 66743"/>
                <a:gd name="connsiteX5" fmla="*/ 4092 w 39745"/>
                <a:gd name="connsiteY5" fmla="*/ 22444 h 66743"/>
                <a:gd name="connsiteX6" fmla="*/ -4870 w 39745"/>
                <a:gd name="connsiteY6" fmla="*/ 22444 h 66743"/>
                <a:gd name="connsiteX7" fmla="*/ -4870 w 39745"/>
                <a:gd name="connsiteY7" fmla="*/ 12313 h 66743"/>
                <a:gd name="connsiteX8" fmla="*/ 4092 w 39745"/>
                <a:gd name="connsiteY8" fmla="*/ 12313 h 66743"/>
                <a:gd name="connsiteX9" fmla="*/ 4092 w 39745"/>
                <a:gd name="connsiteY9" fmla="*/ 0 h 66743"/>
                <a:gd name="connsiteX10" fmla="*/ 16718 w 39745"/>
                <a:gd name="connsiteY10" fmla="*/ 0 h 66743"/>
                <a:gd name="connsiteX11" fmla="*/ 16718 w 39745"/>
                <a:gd name="connsiteY11" fmla="*/ 12313 h 66743"/>
                <a:gd name="connsiteX12" fmla="*/ 31216 w 39745"/>
                <a:gd name="connsiteY12" fmla="*/ 12313 h 66743"/>
                <a:gd name="connsiteX13" fmla="*/ 31216 w 39745"/>
                <a:gd name="connsiteY13" fmla="*/ 22444 h 66743"/>
                <a:gd name="connsiteX14" fmla="*/ 16718 w 39745"/>
                <a:gd name="connsiteY14" fmla="*/ 22444 h 66743"/>
                <a:gd name="connsiteX15" fmla="*/ 16718 w 39745"/>
                <a:gd name="connsiteY15" fmla="*/ 48162 h 66743"/>
                <a:gd name="connsiteX16" fmla="*/ 18666 w 39745"/>
                <a:gd name="connsiteY16" fmla="*/ 54240 h 66743"/>
                <a:gd name="connsiteX17" fmla="*/ 24199 w 39745"/>
                <a:gd name="connsiteY17" fmla="*/ 56267 h 66743"/>
                <a:gd name="connsiteX18" fmla="*/ 31292 w 39745"/>
                <a:gd name="connsiteY18" fmla="*/ 54085 h 66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745" h="66743">
                  <a:moveTo>
                    <a:pt x="34876" y="63125"/>
                  </a:moveTo>
                  <a:cubicBezTo>
                    <a:pt x="33240" y="64387"/>
                    <a:pt x="31368" y="65315"/>
                    <a:pt x="29419" y="65852"/>
                  </a:cubicBezTo>
                  <a:cubicBezTo>
                    <a:pt x="27239" y="66421"/>
                    <a:pt x="24979" y="66710"/>
                    <a:pt x="22718" y="66710"/>
                  </a:cubicBezTo>
                  <a:cubicBezTo>
                    <a:pt x="17730" y="67006"/>
                    <a:pt x="12745" y="65361"/>
                    <a:pt x="8924" y="62112"/>
                  </a:cubicBezTo>
                  <a:cubicBezTo>
                    <a:pt x="5496" y="58433"/>
                    <a:pt x="3783" y="53492"/>
                    <a:pt x="4092" y="48474"/>
                  </a:cubicBezTo>
                  <a:lnTo>
                    <a:pt x="4092" y="22444"/>
                  </a:lnTo>
                  <a:lnTo>
                    <a:pt x="-4870" y="22444"/>
                  </a:lnTo>
                  <a:lnTo>
                    <a:pt x="-4870" y="12313"/>
                  </a:lnTo>
                  <a:lnTo>
                    <a:pt x="4092" y="12313"/>
                  </a:lnTo>
                  <a:lnTo>
                    <a:pt x="4092" y="0"/>
                  </a:lnTo>
                  <a:lnTo>
                    <a:pt x="16718" y="0"/>
                  </a:lnTo>
                  <a:lnTo>
                    <a:pt x="16718" y="12313"/>
                  </a:lnTo>
                  <a:lnTo>
                    <a:pt x="31216" y="12313"/>
                  </a:lnTo>
                  <a:lnTo>
                    <a:pt x="31216" y="22444"/>
                  </a:lnTo>
                  <a:lnTo>
                    <a:pt x="16718" y="22444"/>
                  </a:lnTo>
                  <a:lnTo>
                    <a:pt x="16718" y="48162"/>
                  </a:lnTo>
                  <a:cubicBezTo>
                    <a:pt x="16561" y="50367"/>
                    <a:pt x="17265" y="52542"/>
                    <a:pt x="18666" y="54240"/>
                  </a:cubicBezTo>
                  <a:cubicBezTo>
                    <a:pt x="20146" y="55698"/>
                    <a:pt x="22174" y="56438"/>
                    <a:pt x="24199" y="56267"/>
                  </a:cubicBezTo>
                  <a:cubicBezTo>
                    <a:pt x="26771" y="56384"/>
                    <a:pt x="29267" y="55612"/>
                    <a:pt x="31292" y="54085"/>
                  </a:cubicBezTo>
                  <a:close/>
                </a:path>
              </a:pathLst>
            </a:custGeom>
            <a:solidFill>
              <a:srgbClr val="6D6E71"/>
            </a:solidFill>
            <a:ln w="7792" cap="flat">
              <a:noFill/>
              <a:prstDash val="solid"/>
              <a:miter/>
            </a:ln>
          </p:spPr>
          <p:txBody>
            <a:bodyPr rtlCol="0" anchor="ctr"/>
            <a:lstStyle/>
            <a:p>
              <a:endParaRPr lang="en-US"/>
            </a:p>
          </p:txBody>
        </p:sp>
        <p:sp>
          <p:nvSpPr>
            <p:cNvPr id="466" name="Freeform: Shape 465">
              <a:extLst>
                <a:ext uri="{FF2B5EF4-FFF2-40B4-BE49-F238E27FC236}">
                  <a16:creationId xmlns:a16="http://schemas.microsoft.com/office/drawing/2014/main" id="{0C405C2E-74A5-4E2D-AD0E-FD2754D8C351}"/>
                </a:ext>
              </a:extLst>
            </p:cNvPr>
            <p:cNvSpPr/>
            <p:nvPr/>
          </p:nvSpPr>
          <p:spPr>
            <a:xfrm>
              <a:off x="14399742" y="3723981"/>
              <a:ext cx="16220" cy="78173"/>
            </a:xfrm>
            <a:custGeom>
              <a:avLst/>
              <a:gdLst>
                <a:gd name="connsiteX0" fmla="*/ -2528 w 16220"/>
                <a:gd name="connsiteY0" fmla="*/ 13022 h 78173"/>
                <a:gd name="connsiteX1" fmla="*/ -4865 w 16220"/>
                <a:gd name="connsiteY1" fmla="*/ 7567 h 78173"/>
                <a:gd name="connsiteX2" fmla="*/ -2528 w 16220"/>
                <a:gd name="connsiteY2" fmla="*/ 2190 h 78173"/>
                <a:gd name="connsiteX3" fmla="*/ 3241 w 16220"/>
                <a:gd name="connsiteY3" fmla="*/ 7 h 78173"/>
                <a:gd name="connsiteX4" fmla="*/ 9006 w 16220"/>
                <a:gd name="connsiteY4" fmla="*/ 2034 h 78173"/>
                <a:gd name="connsiteX5" fmla="*/ 11346 w 16220"/>
                <a:gd name="connsiteY5" fmla="*/ 7255 h 78173"/>
                <a:gd name="connsiteX6" fmla="*/ 9085 w 16220"/>
                <a:gd name="connsiteY6" fmla="*/ 12866 h 78173"/>
                <a:gd name="connsiteX7" fmla="*/ 3241 w 16220"/>
                <a:gd name="connsiteY7" fmla="*/ 15204 h 78173"/>
                <a:gd name="connsiteX8" fmla="*/ -2528 w 16220"/>
                <a:gd name="connsiteY8" fmla="*/ 13022 h 78173"/>
                <a:gd name="connsiteX9" fmla="*/ -3152 w 16220"/>
                <a:gd name="connsiteY9" fmla="*/ 24088 h 78173"/>
                <a:gd name="connsiteX10" fmla="*/ 9474 w 16220"/>
                <a:gd name="connsiteY10" fmla="*/ 24088 h 78173"/>
                <a:gd name="connsiteX11" fmla="*/ 9474 w 16220"/>
                <a:gd name="connsiteY11" fmla="*/ 78173 h 78173"/>
                <a:gd name="connsiteX12" fmla="*/ -3152 w 16220"/>
                <a:gd name="connsiteY12" fmla="*/ 78173 h 78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20" h="78173">
                  <a:moveTo>
                    <a:pt x="-2528" y="13022"/>
                  </a:moveTo>
                  <a:cubicBezTo>
                    <a:pt x="-4085" y="11627"/>
                    <a:pt x="-4945" y="9640"/>
                    <a:pt x="-4865" y="7567"/>
                  </a:cubicBezTo>
                  <a:cubicBezTo>
                    <a:pt x="-4945" y="5517"/>
                    <a:pt x="-4085" y="3546"/>
                    <a:pt x="-2528" y="2190"/>
                  </a:cubicBezTo>
                  <a:cubicBezTo>
                    <a:pt x="-968" y="701"/>
                    <a:pt x="1136" y="-86"/>
                    <a:pt x="3241" y="7"/>
                  </a:cubicBezTo>
                  <a:cubicBezTo>
                    <a:pt x="5345" y="-78"/>
                    <a:pt x="7449" y="647"/>
                    <a:pt x="9006" y="2034"/>
                  </a:cubicBezTo>
                  <a:cubicBezTo>
                    <a:pt x="10566" y="3335"/>
                    <a:pt x="11422" y="5252"/>
                    <a:pt x="11346" y="7255"/>
                  </a:cubicBezTo>
                  <a:cubicBezTo>
                    <a:pt x="11346" y="9352"/>
                    <a:pt x="10566" y="11378"/>
                    <a:pt x="9085" y="12866"/>
                  </a:cubicBezTo>
                  <a:cubicBezTo>
                    <a:pt x="7525" y="14433"/>
                    <a:pt x="5421" y="15282"/>
                    <a:pt x="3241" y="15204"/>
                  </a:cubicBezTo>
                  <a:cubicBezTo>
                    <a:pt x="1136" y="15251"/>
                    <a:pt x="-968" y="14464"/>
                    <a:pt x="-2528" y="13022"/>
                  </a:cubicBezTo>
                  <a:close/>
                  <a:moveTo>
                    <a:pt x="-3152" y="24088"/>
                  </a:moveTo>
                  <a:lnTo>
                    <a:pt x="9474" y="24088"/>
                  </a:lnTo>
                  <a:lnTo>
                    <a:pt x="9474" y="78173"/>
                  </a:lnTo>
                  <a:lnTo>
                    <a:pt x="-3152" y="78173"/>
                  </a:lnTo>
                  <a:close/>
                </a:path>
              </a:pathLst>
            </a:custGeom>
            <a:solidFill>
              <a:srgbClr val="6D6E71"/>
            </a:solidFill>
            <a:ln w="7792" cap="flat">
              <a:noFill/>
              <a:prstDash val="solid"/>
              <a:miter/>
            </a:ln>
          </p:spPr>
          <p:txBody>
            <a:bodyPr rtlCol="0" anchor="ctr"/>
            <a:lstStyle/>
            <a:p>
              <a:endParaRPr lang="en-US"/>
            </a:p>
          </p:txBody>
        </p:sp>
        <p:sp>
          <p:nvSpPr>
            <p:cNvPr id="467" name="Freeform: Shape 466">
              <a:extLst>
                <a:ext uri="{FF2B5EF4-FFF2-40B4-BE49-F238E27FC236}">
                  <a16:creationId xmlns:a16="http://schemas.microsoft.com/office/drawing/2014/main" id="{377B4927-9374-425E-93C2-0C4930658248}"/>
                </a:ext>
              </a:extLst>
            </p:cNvPr>
            <p:cNvSpPr/>
            <p:nvPr/>
          </p:nvSpPr>
          <p:spPr>
            <a:xfrm>
              <a:off x="14426010" y="3747441"/>
              <a:ext cx="57686" cy="55421"/>
            </a:xfrm>
            <a:custGeom>
              <a:avLst/>
              <a:gdLst>
                <a:gd name="connsiteX0" fmla="*/ 9157 w 57686"/>
                <a:gd name="connsiteY0" fmla="*/ 51908 h 55421"/>
                <a:gd name="connsiteX1" fmla="*/ -1128 w 57686"/>
                <a:gd name="connsiteY1" fmla="*/ 42011 h 55421"/>
                <a:gd name="connsiteX2" fmla="*/ -1128 w 57686"/>
                <a:gd name="connsiteY2" fmla="*/ 13410 h 55421"/>
                <a:gd name="connsiteX3" fmla="*/ 9157 w 57686"/>
                <a:gd name="connsiteY3" fmla="*/ 3591 h 55421"/>
                <a:gd name="connsiteX4" fmla="*/ 23888 w 57686"/>
                <a:gd name="connsiteY4" fmla="*/ 6 h 55421"/>
                <a:gd name="connsiteX5" fmla="*/ 38850 w 57686"/>
                <a:gd name="connsiteY5" fmla="*/ 3591 h 55421"/>
                <a:gd name="connsiteX6" fmla="*/ 49136 w 57686"/>
                <a:gd name="connsiteY6" fmla="*/ 13410 h 55421"/>
                <a:gd name="connsiteX7" fmla="*/ 49136 w 57686"/>
                <a:gd name="connsiteY7" fmla="*/ 42011 h 55421"/>
                <a:gd name="connsiteX8" fmla="*/ 38850 w 57686"/>
                <a:gd name="connsiteY8" fmla="*/ 51908 h 55421"/>
                <a:gd name="connsiteX9" fmla="*/ 23888 w 57686"/>
                <a:gd name="connsiteY9" fmla="*/ 55415 h 55421"/>
                <a:gd name="connsiteX10" fmla="*/ 9157 w 57686"/>
                <a:gd name="connsiteY10" fmla="*/ 51908 h 55421"/>
                <a:gd name="connsiteX11" fmla="*/ 35497 w 57686"/>
                <a:gd name="connsiteY11" fmla="*/ 39907 h 55421"/>
                <a:gd name="connsiteX12" fmla="*/ 35497 w 57686"/>
                <a:gd name="connsiteY12" fmla="*/ 15436 h 55421"/>
                <a:gd name="connsiteX13" fmla="*/ 23888 w 57686"/>
                <a:gd name="connsiteY13" fmla="*/ 10760 h 55421"/>
                <a:gd name="connsiteX14" fmla="*/ 12430 w 57686"/>
                <a:gd name="connsiteY14" fmla="*/ 15436 h 55421"/>
                <a:gd name="connsiteX15" fmla="*/ 12430 w 57686"/>
                <a:gd name="connsiteY15" fmla="*/ 39907 h 55421"/>
                <a:gd name="connsiteX16" fmla="*/ 23888 w 57686"/>
                <a:gd name="connsiteY16" fmla="*/ 44583 h 55421"/>
                <a:gd name="connsiteX17" fmla="*/ 35733 w 57686"/>
                <a:gd name="connsiteY17" fmla="*/ 39907 h 5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7686" h="55421">
                  <a:moveTo>
                    <a:pt x="9157" y="51908"/>
                  </a:moveTo>
                  <a:cubicBezTo>
                    <a:pt x="4873" y="49672"/>
                    <a:pt x="1288" y="46235"/>
                    <a:pt x="-1128" y="42011"/>
                  </a:cubicBezTo>
                  <a:cubicBezTo>
                    <a:pt x="-6117" y="33127"/>
                    <a:pt x="-6117" y="22294"/>
                    <a:pt x="-1128" y="13410"/>
                  </a:cubicBezTo>
                  <a:cubicBezTo>
                    <a:pt x="1288" y="9210"/>
                    <a:pt x="4873" y="5796"/>
                    <a:pt x="9157" y="3591"/>
                  </a:cubicBezTo>
                  <a:cubicBezTo>
                    <a:pt x="13678" y="1151"/>
                    <a:pt x="18743" y="-88"/>
                    <a:pt x="23888" y="6"/>
                  </a:cubicBezTo>
                  <a:cubicBezTo>
                    <a:pt x="29108" y="-96"/>
                    <a:pt x="34253" y="1136"/>
                    <a:pt x="38850" y="3591"/>
                  </a:cubicBezTo>
                  <a:cubicBezTo>
                    <a:pt x="43135" y="5843"/>
                    <a:pt x="46719" y="9241"/>
                    <a:pt x="49136" y="13410"/>
                  </a:cubicBezTo>
                  <a:cubicBezTo>
                    <a:pt x="54044" y="22317"/>
                    <a:pt x="54044" y="33103"/>
                    <a:pt x="49136" y="42011"/>
                  </a:cubicBezTo>
                  <a:cubicBezTo>
                    <a:pt x="46719" y="46196"/>
                    <a:pt x="43135" y="49625"/>
                    <a:pt x="38850" y="51908"/>
                  </a:cubicBezTo>
                  <a:cubicBezTo>
                    <a:pt x="34253" y="54309"/>
                    <a:pt x="29108" y="55517"/>
                    <a:pt x="23888" y="55415"/>
                  </a:cubicBezTo>
                  <a:cubicBezTo>
                    <a:pt x="18743" y="55493"/>
                    <a:pt x="13678" y="54285"/>
                    <a:pt x="9157" y="51908"/>
                  </a:cubicBezTo>
                  <a:close/>
                  <a:moveTo>
                    <a:pt x="35497" y="39907"/>
                  </a:moveTo>
                  <a:cubicBezTo>
                    <a:pt x="41578" y="32869"/>
                    <a:pt x="41578" y="22473"/>
                    <a:pt x="35497" y="15436"/>
                  </a:cubicBezTo>
                  <a:cubicBezTo>
                    <a:pt x="32461" y="12327"/>
                    <a:pt x="28252" y="10628"/>
                    <a:pt x="23888" y="10760"/>
                  </a:cubicBezTo>
                  <a:cubicBezTo>
                    <a:pt x="19599" y="10675"/>
                    <a:pt x="15470" y="12366"/>
                    <a:pt x="12430" y="15436"/>
                  </a:cubicBezTo>
                  <a:cubicBezTo>
                    <a:pt x="6353" y="22473"/>
                    <a:pt x="6353" y="32869"/>
                    <a:pt x="12430" y="39907"/>
                  </a:cubicBezTo>
                  <a:cubicBezTo>
                    <a:pt x="15470" y="42977"/>
                    <a:pt x="19599" y="44668"/>
                    <a:pt x="23888" y="44583"/>
                  </a:cubicBezTo>
                  <a:cubicBezTo>
                    <a:pt x="28328" y="44785"/>
                    <a:pt x="32613" y="43079"/>
                    <a:pt x="35733" y="39907"/>
                  </a:cubicBezTo>
                  <a:close/>
                </a:path>
              </a:pathLst>
            </a:custGeom>
            <a:solidFill>
              <a:srgbClr val="6D6E71"/>
            </a:solidFill>
            <a:ln w="7792" cap="flat">
              <a:noFill/>
              <a:prstDash val="solid"/>
              <a:miter/>
            </a:ln>
          </p:spPr>
          <p:txBody>
            <a:bodyPr rtlCol="0" anchor="ctr"/>
            <a:lstStyle/>
            <a:p>
              <a:endParaRPr lang="en-US"/>
            </a:p>
          </p:txBody>
        </p:sp>
        <p:sp>
          <p:nvSpPr>
            <p:cNvPr id="468" name="Freeform: Shape 467">
              <a:extLst>
                <a:ext uri="{FF2B5EF4-FFF2-40B4-BE49-F238E27FC236}">
                  <a16:creationId xmlns:a16="http://schemas.microsoft.com/office/drawing/2014/main" id="{69511FC9-CA7D-41FB-8F3C-2D9F0916ABB7}"/>
                </a:ext>
              </a:extLst>
            </p:cNvPr>
            <p:cNvSpPr/>
            <p:nvPr/>
          </p:nvSpPr>
          <p:spPr>
            <a:xfrm>
              <a:off x="14496070" y="3747569"/>
              <a:ext cx="53364" cy="54741"/>
            </a:xfrm>
            <a:custGeom>
              <a:avLst/>
              <a:gdLst>
                <a:gd name="connsiteX0" fmla="*/ 42281 w 53364"/>
                <a:gd name="connsiteY0" fmla="*/ 5878 h 54741"/>
                <a:gd name="connsiteX1" fmla="*/ 48434 w 53364"/>
                <a:gd name="connsiteY1" fmla="*/ 23569 h 54741"/>
                <a:gd name="connsiteX2" fmla="*/ 48434 w 53364"/>
                <a:gd name="connsiteY2" fmla="*/ 54741 h 54741"/>
                <a:gd name="connsiteX3" fmla="*/ 35732 w 53364"/>
                <a:gd name="connsiteY3" fmla="*/ 54741 h 54741"/>
                <a:gd name="connsiteX4" fmla="*/ 35732 w 53364"/>
                <a:gd name="connsiteY4" fmla="*/ 25361 h 54741"/>
                <a:gd name="connsiteX5" fmla="*/ 32384 w 53364"/>
                <a:gd name="connsiteY5" fmla="*/ 14684 h 54741"/>
                <a:gd name="connsiteX6" fmla="*/ 22874 w 53364"/>
                <a:gd name="connsiteY6" fmla="*/ 11099 h 54741"/>
                <a:gd name="connsiteX7" fmla="*/ 11809 w 53364"/>
                <a:gd name="connsiteY7" fmla="*/ 15308 h 54741"/>
                <a:gd name="connsiteX8" fmla="*/ 7832 w 53364"/>
                <a:gd name="connsiteY8" fmla="*/ 27387 h 54741"/>
                <a:gd name="connsiteX9" fmla="*/ 7832 w 53364"/>
                <a:gd name="connsiteY9" fmla="*/ 54741 h 54741"/>
                <a:gd name="connsiteX10" fmla="*/ -4870 w 53364"/>
                <a:gd name="connsiteY10" fmla="*/ 54741 h 54741"/>
                <a:gd name="connsiteX11" fmla="*/ -4870 w 53364"/>
                <a:gd name="connsiteY11" fmla="*/ 657 h 54741"/>
                <a:gd name="connsiteX12" fmla="*/ 7212 w 53364"/>
                <a:gd name="connsiteY12" fmla="*/ 657 h 54741"/>
                <a:gd name="connsiteX13" fmla="*/ 7212 w 53364"/>
                <a:gd name="connsiteY13" fmla="*/ 7671 h 54741"/>
                <a:gd name="connsiteX14" fmla="*/ 15005 w 53364"/>
                <a:gd name="connsiteY14" fmla="*/ 1981 h 54741"/>
                <a:gd name="connsiteX15" fmla="*/ 25759 w 53364"/>
                <a:gd name="connsiteY15" fmla="*/ 33 h 54741"/>
                <a:gd name="connsiteX16" fmla="*/ 42281 w 53364"/>
                <a:gd name="connsiteY16" fmla="*/ 5878 h 5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3364" h="54741">
                  <a:moveTo>
                    <a:pt x="42281" y="5878"/>
                  </a:moveTo>
                  <a:cubicBezTo>
                    <a:pt x="46642" y="10686"/>
                    <a:pt x="48902" y="17077"/>
                    <a:pt x="48434" y="23569"/>
                  </a:cubicBezTo>
                  <a:lnTo>
                    <a:pt x="48434" y="54741"/>
                  </a:lnTo>
                  <a:lnTo>
                    <a:pt x="35732" y="54741"/>
                  </a:lnTo>
                  <a:lnTo>
                    <a:pt x="35732" y="25361"/>
                  </a:lnTo>
                  <a:cubicBezTo>
                    <a:pt x="36044" y="21503"/>
                    <a:pt x="34796" y="17685"/>
                    <a:pt x="32384" y="14684"/>
                  </a:cubicBezTo>
                  <a:cubicBezTo>
                    <a:pt x="29888" y="12159"/>
                    <a:pt x="26383" y="10850"/>
                    <a:pt x="22874" y="11099"/>
                  </a:cubicBezTo>
                  <a:cubicBezTo>
                    <a:pt x="18746" y="10881"/>
                    <a:pt x="14769" y="12409"/>
                    <a:pt x="11809" y="15308"/>
                  </a:cubicBezTo>
                  <a:cubicBezTo>
                    <a:pt x="9004" y="18667"/>
                    <a:pt x="7520" y="23000"/>
                    <a:pt x="7832" y="27387"/>
                  </a:cubicBezTo>
                  <a:lnTo>
                    <a:pt x="7832" y="54741"/>
                  </a:lnTo>
                  <a:lnTo>
                    <a:pt x="-4870" y="54741"/>
                  </a:lnTo>
                  <a:lnTo>
                    <a:pt x="-4870" y="657"/>
                  </a:lnTo>
                  <a:lnTo>
                    <a:pt x="7212" y="657"/>
                  </a:lnTo>
                  <a:lnTo>
                    <a:pt x="7212" y="7671"/>
                  </a:lnTo>
                  <a:cubicBezTo>
                    <a:pt x="9312" y="5146"/>
                    <a:pt x="11965" y="3189"/>
                    <a:pt x="15005" y="1981"/>
                  </a:cubicBezTo>
                  <a:cubicBezTo>
                    <a:pt x="18434" y="625"/>
                    <a:pt x="22094" y="-37"/>
                    <a:pt x="25759" y="33"/>
                  </a:cubicBezTo>
                  <a:cubicBezTo>
                    <a:pt x="31836" y="-294"/>
                    <a:pt x="37761" y="1810"/>
                    <a:pt x="42281" y="5878"/>
                  </a:cubicBezTo>
                  <a:close/>
                </a:path>
              </a:pathLst>
            </a:custGeom>
            <a:solidFill>
              <a:srgbClr val="6D6E71"/>
            </a:solidFill>
            <a:ln w="7792" cap="flat">
              <a:noFill/>
              <a:prstDash val="solid"/>
              <a:miter/>
            </a:ln>
          </p:spPr>
          <p:txBody>
            <a:bodyPr rtlCol="0" anchor="ctr"/>
            <a:lstStyle/>
            <a:p>
              <a:endParaRPr lang="en-US"/>
            </a:p>
          </p:txBody>
        </p:sp>
        <p:sp>
          <p:nvSpPr>
            <p:cNvPr id="469" name="Freeform: Shape 468">
              <a:extLst>
                <a:ext uri="{FF2B5EF4-FFF2-40B4-BE49-F238E27FC236}">
                  <a16:creationId xmlns:a16="http://schemas.microsoft.com/office/drawing/2014/main" id="{71D5800A-6BEE-4DF4-95D1-499118139B13}"/>
                </a:ext>
              </a:extLst>
            </p:cNvPr>
            <p:cNvSpPr/>
            <p:nvPr/>
          </p:nvSpPr>
          <p:spPr>
            <a:xfrm>
              <a:off x="12918343" y="4084423"/>
              <a:ext cx="2223081" cy="1025348"/>
            </a:xfrm>
            <a:custGeom>
              <a:avLst/>
              <a:gdLst>
                <a:gd name="connsiteX0" fmla="*/ -4870 w 2223081"/>
                <a:gd name="connsiteY0" fmla="*/ 502426 h 1025348"/>
                <a:gd name="connsiteX1" fmla="*/ 213960 w 2223081"/>
                <a:gd name="connsiteY1" fmla="*/ 502426 h 1025348"/>
                <a:gd name="connsiteX2" fmla="*/ 213960 w 2223081"/>
                <a:gd name="connsiteY2" fmla="*/ 1025349 h 1025348"/>
                <a:gd name="connsiteX3" fmla="*/ -4870 w 2223081"/>
                <a:gd name="connsiteY3" fmla="*/ 1025349 h 1025348"/>
                <a:gd name="connsiteX4" fmla="*/ -4870 w 2223081"/>
                <a:gd name="connsiteY4" fmla="*/ 502426 h 1025348"/>
                <a:gd name="connsiteX5" fmla="*/ 394839 w 2223081"/>
                <a:gd name="connsiteY5" fmla="*/ 575526 h 1025348"/>
                <a:gd name="connsiteX6" fmla="*/ 616557 w 2223081"/>
                <a:gd name="connsiteY6" fmla="*/ 575526 h 1025348"/>
                <a:gd name="connsiteX7" fmla="*/ 616557 w 2223081"/>
                <a:gd name="connsiteY7" fmla="*/ 1025349 h 1025348"/>
                <a:gd name="connsiteX8" fmla="*/ 394607 w 2223081"/>
                <a:gd name="connsiteY8" fmla="*/ 1025349 h 1025348"/>
                <a:gd name="connsiteX9" fmla="*/ 394607 w 2223081"/>
                <a:gd name="connsiteY9" fmla="*/ 575526 h 1025348"/>
                <a:gd name="connsiteX10" fmla="*/ 797436 w 2223081"/>
                <a:gd name="connsiteY10" fmla="*/ 0 h 1025348"/>
                <a:gd name="connsiteX11" fmla="*/ 1016269 w 2223081"/>
                <a:gd name="connsiteY11" fmla="*/ 0 h 1025348"/>
                <a:gd name="connsiteX12" fmla="*/ 1016269 w 2223081"/>
                <a:gd name="connsiteY12" fmla="*/ 1025349 h 1025348"/>
                <a:gd name="connsiteX13" fmla="*/ 797436 w 2223081"/>
                <a:gd name="connsiteY13" fmla="*/ 1025349 h 1025348"/>
                <a:gd name="connsiteX14" fmla="*/ 797436 w 2223081"/>
                <a:gd name="connsiteY14" fmla="*/ 0 h 1025348"/>
                <a:gd name="connsiteX15" fmla="*/ 1197305 w 2223081"/>
                <a:gd name="connsiteY15" fmla="*/ 200986 h 1025348"/>
                <a:gd name="connsiteX16" fmla="*/ 1416138 w 2223081"/>
                <a:gd name="connsiteY16" fmla="*/ 200986 h 1025348"/>
                <a:gd name="connsiteX17" fmla="*/ 1416138 w 2223081"/>
                <a:gd name="connsiteY17" fmla="*/ 1025349 h 1025348"/>
                <a:gd name="connsiteX18" fmla="*/ 1197305 w 2223081"/>
                <a:gd name="connsiteY18" fmla="*/ 1025349 h 1025348"/>
                <a:gd name="connsiteX19" fmla="*/ 1197305 w 2223081"/>
                <a:gd name="connsiteY19" fmla="*/ 200986 h 1025348"/>
                <a:gd name="connsiteX20" fmla="*/ 1597093 w 2223081"/>
                <a:gd name="connsiteY20" fmla="*/ 502426 h 1025348"/>
                <a:gd name="connsiteX21" fmla="*/ 1818811 w 2223081"/>
                <a:gd name="connsiteY21" fmla="*/ 502426 h 1025348"/>
                <a:gd name="connsiteX22" fmla="*/ 1818811 w 2223081"/>
                <a:gd name="connsiteY22" fmla="*/ 1025349 h 1025348"/>
                <a:gd name="connsiteX23" fmla="*/ 1597093 w 2223081"/>
                <a:gd name="connsiteY23" fmla="*/ 1025349 h 1025348"/>
                <a:gd name="connsiteX24" fmla="*/ 1597093 w 2223081"/>
                <a:gd name="connsiteY24" fmla="*/ 502426 h 1025348"/>
                <a:gd name="connsiteX25" fmla="*/ 1999690 w 2223081"/>
                <a:gd name="connsiteY25" fmla="*/ 132484 h 1025348"/>
                <a:gd name="connsiteX26" fmla="*/ 2218212 w 2223081"/>
                <a:gd name="connsiteY26" fmla="*/ 132484 h 1025348"/>
                <a:gd name="connsiteX27" fmla="*/ 2218212 w 2223081"/>
                <a:gd name="connsiteY27" fmla="*/ 1025349 h 1025348"/>
                <a:gd name="connsiteX28" fmla="*/ 1999378 w 2223081"/>
                <a:gd name="connsiteY28" fmla="*/ 1025349 h 1025348"/>
                <a:gd name="connsiteX29" fmla="*/ 1999378 w 2223081"/>
                <a:gd name="connsiteY29" fmla="*/ 132484 h 1025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23081" h="1025348">
                  <a:moveTo>
                    <a:pt x="-4870" y="502426"/>
                  </a:moveTo>
                  <a:lnTo>
                    <a:pt x="213960" y="502426"/>
                  </a:lnTo>
                  <a:lnTo>
                    <a:pt x="213960" y="1025349"/>
                  </a:lnTo>
                  <a:lnTo>
                    <a:pt x="-4870" y="1025349"/>
                  </a:lnTo>
                  <a:lnTo>
                    <a:pt x="-4870" y="502426"/>
                  </a:lnTo>
                  <a:close/>
                  <a:moveTo>
                    <a:pt x="394839" y="575526"/>
                  </a:moveTo>
                  <a:lnTo>
                    <a:pt x="616557" y="575526"/>
                  </a:lnTo>
                  <a:lnTo>
                    <a:pt x="616557" y="1025349"/>
                  </a:lnTo>
                  <a:lnTo>
                    <a:pt x="394607" y="1025349"/>
                  </a:lnTo>
                  <a:lnTo>
                    <a:pt x="394607" y="575526"/>
                  </a:lnTo>
                  <a:close/>
                  <a:moveTo>
                    <a:pt x="797436" y="0"/>
                  </a:moveTo>
                  <a:lnTo>
                    <a:pt x="1016269" y="0"/>
                  </a:lnTo>
                  <a:lnTo>
                    <a:pt x="1016269" y="1025349"/>
                  </a:lnTo>
                  <a:lnTo>
                    <a:pt x="797436" y="1025349"/>
                  </a:lnTo>
                  <a:lnTo>
                    <a:pt x="797436" y="0"/>
                  </a:lnTo>
                  <a:close/>
                  <a:moveTo>
                    <a:pt x="1197305" y="200986"/>
                  </a:moveTo>
                  <a:lnTo>
                    <a:pt x="1416138" y="200986"/>
                  </a:lnTo>
                  <a:lnTo>
                    <a:pt x="1416138" y="1025349"/>
                  </a:lnTo>
                  <a:lnTo>
                    <a:pt x="1197305" y="1025349"/>
                  </a:lnTo>
                  <a:lnTo>
                    <a:pt x="1197305" y="200986"/>
                  </a:lnTo>
                  <a:close/>
                  <a:moveTo>
                    <a:pt x="1597093" y="502426"/>
                  </a:moveTo>
                  <a:lnTo>
                    <a:pt x="1818811" y="502426"/>
                  </a:lnTo>
                  <a:lnTo>
                    <a:pt x="1818811" y="1025349"/>
                  </a:lnTo>
                  <a:lnTo>
                    <a:pt x="1597093" y="1025349"/>
                  </a:lnTo>
                  <a:lnTo>
                    <a:pt x="1597093" y="502426"/>
                  </a:lnTo>
                  <a:close/>
                  <a:moveTo>
                    <a:pt x="1999690" y="132484"/>
                  </a:moveTo>
                  <a:lnTo>
                    <a:pt x="2218212" y="132484"/>
                  </a:lnTo>
                  <a:lnTo>
                    <a:pt x="2218212" y="1025349"/>
                  </a:lnTo>
                  <a:lnTo>
                    <a:pt x="1999378" y="1025349"/>
                  </a:lnTo>
                  <a:lnTo>
                    <a:pt x="1999378" y="132484"/>
                  </a:lnTo>
                  <a:close/>
                </a:path>
              </a:pathLst>
            </a:custGeom>
            <a:solidFill>
              <a:srgbClr val="669940"/>
            </a:solidFill>
            <a:ln w="7792" cap="flat">
              <a:noFill/>
              <a:prstDash val="solid"/>
              <a:miter/>
            </a:ln>
          </p:spPr>
          <p:txBody>
            <a:bodyPr rtlCol="0" anchor="ctr"/>
            <a:lstStyle/>
            <a:p>
              <a:endParaRPr lang="en-US"/>
            </a:p>
          </p:txBody>
        </p:sp>
      </p:grpSp>
      <p:grpSp>
        <p:nvGrpSpPr>
          <p:cNvPr id="470" name="Group 469">
            <a:extLst>
              <a:ext uri="{FF2B5EF4-FFF2-40B4-BE49-F238E27FC236}">
                <a16:creationId xmlns:a16="http://schemas.microsoft.com/office/drawing/2014/main" id="{C4B96113-DDDF-4BAB-9948-0A7675246391}"/>
              </a:ext>
            </a:extLst>
          </p:cNvPr>
          <p:cNvGrpSpPr/>
          <p:nvPr/>
        </p:nvGrpSpPr>
        <p:grpSpPr>
          <a:xfrm>
            <a:off x="649533" y="1552656"/>
            <a:ext cx="4279835" cy="3998909"/>
            <a:chOff x="896599" y="1931141"/>
            <a:chExt cx="4279835" cy="3998909"/>
          </a:xfrm>
        </p:grpSpPr>
        <p:grpSp>
          <p:nvGrpSpPr>
            <p:cNvPr id="471" name="Group 470">
              <a:extLst>
                <a:ext uri="{FF2B5EF4-FFF2-40B4-BE49-F238E27FC236}">
                  <a16:creationId xmlns:a16="http://schemas.microsoft.com/office/drawing/2014/main" id="{2E696EF7-70C7-4C38-9EAE-B2595A4C8717}"/>
                </a:ext>
              </a:extLst>
            </p:cNvPr>
            <p:cNvGrpSpPr/>
            <p:nvPr/>
          </p:nvGrpSpPr>
          <p:grpSpPr>
            <a:xfrm>
              <a:off x="896599" y="1950947"/>
              <a:ext cx="4279835" cy="3979103"/>
              <a:chOff x="896599" y="2264779"/>
              <a:chExt cx="5199401" cy="3979103"/>
            </a:xfrm>
          </p:grpSpPr>
          <p:grpSp>
            <p:nvGrpSpPr>
              <p:cNvPr id="473" name="Group 472">
                <a:extLst>
                  <a:ext uri="{FF2B5EF4-FFF2-40B4-BE49-F238E27FC236}">
                    <a16:creationId xmlns:a16="http://schemas.microsoft.com/office/drawing/2014/main" id="{BB05D7E2-BD18-454B-8D79-1883FC58F52A}"/>
                  </a:ext>
                </a:extLst>
              </p:cNvPr>
              <p:cNvGrpSpPr/>
              <p:nvPr/>
            </p:nvGrpSpPr>
            <p:grpSpPr>
              <a:xfrm>
                <a:off x="1824764" y="2264779"/>
                <a:ext cx="3700496" cy="883138"/>
                <a:chOff x="1798254" y="1549556"/>
                <a:chExt cx="3700496" cy="883138"/>
              </a:xfrm>
            </p:grpSpPr>
            <p:sp>
              <p:nvSpPr>
                <p:cNvPr id="475" name="Rectangle 474">
                  <a:extLst>
                    <a:ext uri="{FF2B5EF4-FFF2-40B4-BE49-F238E27FC236}">
                      <a16:creationId xmlns:a16="http://schemas.microsoft.com/office/drawing/2014/main" id="{3ACDFB1C-27CF-4598-A139-3D7B937B899A}"/>
                    </a:ext>
                  </a:extLst>
                </p:cNvPr>
                <p:cNvSpPr/>
                <p:nvPr/>
              </p:nvSpPr>
              <p:spPr>
                <a:xfrm>
                  <a:off x="1798254" y="1549556"/>
                  <a:ext cx="3700496" cy="646331"/>
                </a:xfrm>
                <a:prstGeom prst="rect">
                  <a:avLst/>
                </a:prstGeom>
                <a:noFill/>
              </p:spPr>
              <p:txBody>
                <a:bodyPr wrap="none" lIns="91440" tIns="45720" rIns="91440" bIns="45720">
                  <a:spAutoFit/>
                </a:bodyPr>
                <a:lstStyle/>
                <a:p>
                  <a:pPr algn="ctr"/>
                  <a:r>
                    <a:rPr lang="en-US" sz="3600" b="0" cap="none" spc="0">
                      <a:ln w="0"/>
                      <a:solidFill>
                        <a:srgbClr val="002060"/>
                      </a:solidFill>
                      <a:latin typeface="Montserrat" panose="00000500000000000000" pitchFamily="50" charset="0"/>
                    </a:rPr>
                    <a:t>OKLAHOMA</a:t>
                  </a:r>
                </a:p>
              </p:txBody>
            </p:sp>
            <p:sp>
              <p:nvSpPr>
                <p:cNvPr id="476" name="Rectangle 475">
                  <a:extLst>
                    <a:ext uri="{FF2B5EF4-FFF2-40B4-BE49-F238E27FC236}">
                      <a16:creationId xmlns:a16="http://schemas.microsoft.com/office/drawing/2014/main" id="{2792E194-5AC0-4F77-A119-CF8C518C2D4D}"/>
                    </a:ext>
                  </a:extLst>
                </p:cNvPr>
                <p:cNvSpPr/>
                <p:nvPr/>
              </p:nvSpPr>
              <p:spPr>
                <a:xfrm>
                  <a:off x="1813626" y="2032584"/>
                  <a:ext cx="3311012" cy="400110"/>
                </a:xfrm>
                <a:prstGeom prst="rect">
                  <a:avLst/>
                </a:prstGeom>
                <a:noFill/>
              </p:spPr>
              <p:txBody>
                <a:bodyPr wrap="none" lIns="91440" tIns="45720" rIns="91440" bIns="45720">
                  <a:spAutoFit/>
                </a:bodyPr>
                <a:lstStyle/>
                <a:p>
                  <a:pPr algn="ctr"/>
                  <a:r>
                    <a:rPr lang="en-US" sz="2000" b="0" cap="none" spc="0">
                      <a:ln w="0"/>
                      <a:solidFill>
                        <a:srgbClr val="002060"/>
                      </a:solidFill>
                      <a:latin typeface="Montserrat" panose="00000500000000000000" pitchFamily="50" charset="0"/>
                    </a:rPr>
                    <a:t>Offender Screening</a:t>
                  </a:r>
                </a:p>
              </p:txBody>
            </p:sp>
          </p:grpSp>
          <p:sp>
            <p:nvSpPr>
              <p:cNvPr id="474" name="Rectangle 473">
                <a:extLst>
                  <a:ext uri="{FF2B5EF4-FFF2-40B4-BE49-F238E27FC236}">
                    <a16:creationId xmlns:a16="http://schemas.microsoft.com/office/drawing/2014/main" id="{A1E3A232-EBC4-4695-9AFE-2F6C2A452BDA}"/>
                  </a:ext>
                </a:extLst>
              </p:cNvPr>
              <p:cNvSpPr/>
              <p:nvPr/>
            </p:nvSpPr>
            <p:spPr>
              <a:xfrm>
                <a:off x="896599" y="3196894"/>
                <a:ext cx="5199401" cy="3046988"/>
              </a:xfrm>
              <a:prstGeom prst="rect">
                <a:avLst/>
              </a:prstGeom>
              <a:noFill/>
            </p:spPr>
            <p:txBody>
              <a:bodyPr wrap="square" lIns="91440" tIns="45720" rIns="91440" bIns="45720">
                <a:spAutoFit/>
              </a:bodyPr>
              <a:lstStyle/>
              <a:p>
                <a:r>
                  <a:rPr lang="en-US" sz="1600" dirty="0">
                    <a:solidFill>
                      <a:srgbClr val="002060"/>
                    </a:solidFill>
                    <a:latin typeface="Montserrat" panose="00000500000000000000" pitchFamily="50" charset="0"/>
                  </a:rPr>
                  <a:t>Offender Screenings are conducted by The Oklahoma Department of risk to reoffend as well as identify substance use and mental health treatment needs. </a:t>
                </a:r>
              </a:p>
              <a:p>
                <a:endParaRPr lang="en-US" sz="1600" dirty="0">
                  <a:solidFill>
                    <a:srgbClr val="002060"/>
                  </a:solidFill>
                  <a:latin typeface="Montserrat" panose="00000500000000000000" pitchFamily="50" charset="0"/>
                </a:endParaRPr>
              </a:p>
              <a:p>
                <a:r>
                  <a:rPr lang="en-US" sz="1600" dirty="0">
                    <a:solidFill>
                      <a:srgbClr val="002060"/>
                    </a:solidFill>
                    <a:latin typeface="Montserrat" panose="00000500000000000000" pitchFamily="50" charset="0"/>
                  </a:rPr>
                  <a:t>Using validated screening instruments, referral recommendations are made for prison-alternative sentences that best meet the offenders needs and increase the likelihood of successful prison diversion.</a:t>
                </a:r>
                <a:endParaRPr lang="en-US" sz="1600" b="0" cap="none" spc="0" dirty="0">
                  <a:ln w="0"/>
                  <a:solidFill>
                    <a:srgbClr val="002060"/>
                  </a:solidFill>
                  <a:effectLst>
                    <a:outerShdw blurRad="38100" dist="19050" dir="2700000" algn="tl" rotWithShape="0">
                      <a:schemeClr val="dk1">
                        <a:alpha val="40000"/>
                      </a:schemeClr>
                    </a:outerShdw>
                  </a:effectLst>
                  <a:latin typeface="Montserrat" panose="00000500000000000000" pitchFamily="50" charset="0"/>
                </a:endParaRPr>
              </a:p>
            </p:txBody>
          </p:sp>
        </p:grpSp>
        <p:pic>
          <p:nvPicPr>
            <p:cNvPr id="472" name="Graphic 471" descr="Magnifying glass with solid fill">
              <a:extLst>
                <a:ext uri="{FF2B5EF4-FFF2-40B4-BE49-F238E27FC236}">
                  <a16:creationId xmlns:a16="http://schemas.microsoft.com/office/drawing/2014/main" id="{65F7742B-4C1D-4DBE-BE59-9993CBBF511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flipH="1">
              <a:off x="927559" y="1931141"/>
              <a:ext cx="821713" cy="821713"/>
            </a:xfrm>
            <a:prstGeom prst="rect">
              <a:avLst/>
            </a:prstGeom>
          </p:spPr>
        </p:pic>
      </p:grpSp>
      <p:grpSp>
        <p:nvGrpSpPr>
          <p:cNvPr id="477" name="Graphic 2002">
            <a:extLst>
              <a:ext uri="{FF2B5EF4-FFF2-40B4-BE49-F238E27FC236}">
                <a16:creationId xmlns:a16="http://schemas.microsoft.com/office/drawing/2014/main" id="{B8392169-F561-4003-8B17-A88BEA09E7C8}"/>
              </a:ext>
            </a:extLst>
          </p:cNvPr>
          <p:cNvGrpSpPr/>
          <p:nvPr/>
        </p:nvGrpSpPr>
        <p:grpSpPr>
          <a:xfrm>
            <a:off x="10756686" y="4965780"/>
            <a:ext cx="1212162" cy="1212162"/>
            <a:chOff x="5338762" y="2671762"/>
            <a:chExt cx="1514475" cy="1514475"/>
          </a:xfrm>
          <a:solidFill>
            <a:srgbClr val="336933"/>
          </a:solidFill>
        </p:grpSpPr>
        <p:sp>
          <p:nvSpPr>
            <p:cNvPr id="478" name="Freeform: Shape 477">
              <a:extLst>
                <a:ext uri="{FF2B5EF4-FFF2-40B4-BE49-F238E27FC236}">
                  <a16:creationId xmlns:a16="http://schemas.microsoft.com/office/drawing/2014/main" id="{3993F9DA-1F31-4207-B32A-B4FB44DD4620}"/>
                </a:ext>
              </a:extLst>
            </p:cNvPr>
            <p:cNvSpPr/>
            <p:nvPr/>
          </p:nvSpPr>
          <p:spPr>
            <a:xfrm>
              <a:off x="5338762" y="2671762"/>
              <a:ext cx="40957" cy="286416"/>
            </a:xfrm>
            <a:custGeom>
              <a:avLst/>
              <a:gdLst>
                <a:gd name="connsiteX0" fmla="*/ 0 w 40957"/>
                <a:gd name="connsiteY0" fmla="*/ 0 h 286416"/>
                <a:gd name="connsiteX1" fmla="*/ 40958 w 40957"/>
                <a:gd name="connsiteY1" fmla="*/ 0 h 286416"/>
                <a:gd name="connsiteX2" fmla="*/ 40958 w 40957"/>
                <a:gd name="connsiteY2" fmla="*/ 286417 h 286416"/>
                <a:gd name="connsiteX3" fmla="*/ 0 w 40957"/>
                <a:gd name="connsiteY3" fmla="*/ 286417 h 286416"/>
              </a:gdLst>
              <a:ahLst/>
              <a:cxnLst>
                <a:cxn ang="0">
                  <a:pos x="connsiteX0" y="connsiteY0"/>
                </a:cxn>
                <a:cxn ang="0">
                  <a:pos x="connsiteX1" y="connsiteY1"/>
                </a:cxn>
                <a:cxn ang="0">
                  <a:pos x="connsiteX2" y="connsiteY2"/>
                </a:cxn>
                <a:cxn ang="0">
                  <a:pos x="connsiteX3" y="connsiteY3"/>
                </a:cxn>
              </a:cxnLst>
              <a:rect l="l" t="t" r="r" b="b"/>
              <a:pathLst>
                <a:path w="40957" h="286416">
                  <a:moveTo>
                    <a:pt x="0" y="0"/>
                  </a:moveTo>
                  <a:lnTo>
                    <a:pt x="40958" y="0"/>
                  </a:lnTo>
                  <a:lnTo>
                    <a:pt x="40958" y="286417"/>
                  </a:lnTo>
                  <a:lnTo>
                    <a:pt x="0" y="286417"/>
                  </a:lnTo>
                  <a:close/>
                </a:path>
              </a:pathLst>
            </a:custGeom>
            <a:grpFill/>
            <a:ln w="9525" cap="flat">
              <a:noFill/>
              <a:prstDash val="solid"/>
              <a:miter/>
            </a:ln>
          </p:spPr>
          <p:txBody>
            <a:bodyPr rtlCol="0" anchor="ctr"/>
            <a:lstStyle/>
            <a:p>
              <a:endParaRPr lang="en-US"/>
            </a:p>
          </p:txBody>
        </p:sp>
        <p:sp>
          <p:nvSpPr>
            <p:cNvPr id="479" name="Freeform: Shape 478">
              <a:extLst>
                <a:ext uri="{FF2B5EF4-FFF2-40B4-BE49-F238E27FC236}">
                  <a16:creationId xmlns:a16="http://schemas.microsoft.com/office/drawing/2014/main" id="{02DAFC34-BBA6-43E4-82CC-E6376D5C7ADC}"/>
                </a:ext>
              </a:extLst>
            </p:cNvPr>
            <p:cNvSpPr/>
            <p:nvPr/>
          </p:nvSpPr>
          <p:spPr>
            <a:xfrm>
              <a:off x="5338762" y="2999136"/>
              <a:ext cx="40957" cy="81819"/>
            </a:xfrm>
            <a:custGeom>
              <a:avLst/>
              <a:gdLst>
                <a:gd name="connsiteX0" fmla="*/ 0 w 40957"/>
                <a:gd name="connsiteY0" fmla="*/ 0 h 81819"/>
                <a:gd name="connsiteX1" fmla="*/ 40958 w 40957"/>
                <a:gd name="connsiteY1" fmla="*/ 0 h 81819"/>
                <a:gd name="connsiteX2" fmla="*/ 40958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8" y="0"/>
                  </a:lnTo>
                  <a:lnTo>
                    <a:pt x="40958" y="81820"/>
                  </a:lnTo>
                  <a:lnTo>
                    <a:pt x="0" y="81820"/>
                  </a:lnTo>
                  <a:close/>
                </a:path>
              </a:pathLst>
            </a:custGeom>
            <a:grpFill/>
            <a:ln w="9525" cap="flat">
              <a:noFill/>
              <a:prstDash val="solid"/>
              <a:miter/>
            </a:ln>
          </p:spPr>
          <p:txBody>
            <a:bodyPr rtlCol="0" anchor="ctr"/>
            <a:lstStyle/>
            <a:p>
              <a:endParaRPr lang="en-US"/>
            </a:p>
          </p:txBody>
        </p:sp>
        <p:sp>
          <p:nvSpPr>
            <p:cNvPr id="480" name="Freeform: Shape 479">
              <a:extLst>
                <a:ext uri="{FF2B5EF4-FFF2-40B4-BE49-F238E27FC236}">
                  <a16:creationId xmlns:a16="http://schemas.microsoft.com/office/drawing/2014/main" id="{49180B29-CC1F-4195-8A93-3D83A4892AE5}"/>
                </a:ext>
              </a:extLst>
            </p:cNvPr>
            <p:cNvSpPr/>
            <p:nvPr/>
          </p:nvSpPr>
          <p:spPr>
            <a:xfrm>
              <a:off x="5338762" y="3121913"/>
              <a:ext cx="40957" cy="122777"/>
            </a:xfrm>
            <a:custGeom>
              <a:avLst/>
              <a:gdLst>
                <a:gd name="connsiteX0" fmla="*/ 0 w 40957"/>
                <a:gd name="connsiteY0" fmla="*/ 0 h 122777"/>
                <a:gd name="connsiteX1" fmla="*/ 40958 w 40957"/>
                <a:gd name="connsiteY1" fmla="*/ 0 h 122777"/>
                <a:gd name="connsiteX2" fmla="*/ 40958 w 40957"/>
                <a:gd name="connsiteY2" fmla="*/ 122777 h 122777"/>
                <a:gd name="connsiteX3" fmla="*/ 0 w 40957"/>
                <a:gd name="connsiteY3" fmla="*/ 122777 h 122777"/>
              </a:gdLst>
              <a:ahLst/>
              <a:cxnLst>
                <a:cxn ang="0">
                  <a:pos x="connsiteX0" y="connsiteY0"/>
                </a:cxn>
                <a:cxn ang="0">
                  <a:pos x="connsiteX1" y="connsiteY1"/>
                </a:cxn>
                <a:cxn ang="0">
                  <a:pos x="connsiteX2" y="connsiteY2"/>
                </a:cxn>
                <a:cxn ang="0">
                  <a:pos x="connsiteX3" y="connsiteY3"/>
                </a:cxn>
              </a:cxnLst>
              <a:rect l="l" t="t" r="r" b="b"/>
              <a:pathLst>
                <a:path w="40957" h="122777">
                  <a:moveTo>
                    <a:pt x="0" y="0"/>
                  </a:moveTo>
                  <a:lnTo>
                    <a:pt x="40958" y="0"/>
                  </a:lnTo>
                  <a:lnTo>
                    <a:pt x="40958" y="122777"/>
                  </a:lnTo>
                  <a:lnTo>
                    <a:pt x="0" y="122777"/>
                  </a:lnTo>
                  <a:close/>
                </a:path>
              </a:pathLst>
            </a:custGeom>
            <a:grpFill/>
            <a:ln w="9525" cap="flat">
              <a:noFill/>
              <a:prstDash val="solid"/>
              <a:miter/>
            </a:ln>
          </p:spPr>
          <p:txBody>
            <a:bodyPr rtlCol="0" anchor="ctr"/>
            <a:lstStyle/>
            <a:p>
              <a:endParaRPr lang="en-US"/>
            </a:p>
          </p:txBody>
        </p:sp>
        <p:sp>
          <p:nvSpPr>
            <p:cNvPr id="481" name="Freeform: Shape 480">
              <a:extLst>
                <a:ext uri="{FF2B5EF4-FFF2-40B4-BE49-F238E27FC236}">
                  <a16:creationId xmlns:a16="http://schemas.microsoft.com/office/drawing/2014/main" id="{DC9D7212-3EA0-4BB2-8890-A6DD859ECF77}"/>
                </a:ext>
              </a:extLst>
            </p:cNvPr>
            <p:cNvSpPr/>
            <p:nvPr/>
          </p:nvSpPr>
          <p:spPr>
            <a:xfrm>
              <a:off x="5338762" y="3285553"/>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482" name="Freeform: Shape 481">
              <a:extLst>
                <a:ext uri="{FF2B5EF4-FFF2-40B4-BE49-F238E27FC236}">
                  <a16:creationId xmlns:a16="http://schemas.microsoft.com/office/drawing/2014/main" id="{12019283-356D-418E-9A48-D173BA849C3C}"/>
                </a:ext>
              </a:extLst>
            </p:cNvPr>
            <p:cNvSpPr/>
            <p:nvPr/>
          </p:nvSpPr>
          <p:spPr>
            <a:xfrm>
              <a:off x="5338762" y="3408330"/>
              <a:ext cx="40957" cy="122777"/>
            </a:xfrm>
            <a:custGeom>
              <a:avLst/>
              <a:gdLst>
                <a:gd name="connsiteX0" fmla="*/ 0 w 40957"/>
                <a:gd name="connsiteY0" fmla="*/ 0 h 122777"/>
                <a:gd name="connsiteX1" fmla="*/ 40958 w 40957"/>
                <a:gd name="connsiteY1" fmla="*/ 0 h 122777"/>
                <a:gd name="connsiteX2" fmla="*/ 40958 w 40957"/>
                <a:gd name="connsiteY2" fmla="*/ 122777 h 122777"/>
                <a:gd name="connsiteX3" fmla="*/ 0 w 40957"/>
                <a:gd name="connsiteY3" fmla="*/ 122777 h 122777"/>
              </a:gdLst>
              <a:ahLst/>
              <a:cxnLst>
                <a:cxn ang="0">
                  <a:pos x="connsiteX0" y="connsiteY0"/>
                </a:cxn>
                <a:cxn ang="0">
                  <a:pos x="connsiteX1" y="connsiteY1"/>
                </a:cxn>
                <a:cxn ang="0">
                  <a:pos x="connsiteX2" y="connsiteY2"/>
                </a:cxn>
                <a:cxn ang="0">
                  <a:pos x="connsiteX3" y="connsiteY3"/>
                </a:cxn>
              </a:cxnLst>
              <a:rect l="l" t="t" r="r" b="b"/>
              <a:pathLst>
                <a:path w="40957" h="122777">
                  <a:moveTo>
                    <a:pt x="0" y="0"/>
                  </a:moveTo>
                  <a:lnTo>
                    <a:pt x="40958" y="0"/>
                  </a:lnTo>
                  <a:lnTo>
                    <a:pt x="40958" y="122777"/>
                  </a:lnTo>
                  <a:lnTo>
                    <a:pt x="0" y="122777"/>
                  </a:lnTo>
                  <a:close/>
                </a:path>
              </a:pathLst>
            </a:custGeom>
            <a:grpFill/>
            <a:ln w="9525" cap="flat">
              <a:noFill/>
              <a:prstDash val="solid"/>
              <a:miter/>
            </a:ln>
          </p:spPr>
          <p:txBody>
            <a:bodyPr rtlCol="0" anchor="ctr"/>
            <a:lstStyle/>
            <a:p>
              <a:endParaRPr lang="en-US"/>
            </a:p>
          </p:txBody>
        </p:sp>
        <p:sp>
          <p:nvSpPr>
            <p:cNvPr id="483" name="Freeform: Shape 482">
              <a:extLst>
                <a:ext uri="{FF2B5EF4-FFF2-40B4-BE49-F238E27FC236}">
                  <a16:creationId xmlns:a16="http://schemas.microsoft.com/office/drawing/2014/main" id="{A6DCB7E3-B0C0-47B5-B558-712DC2D39E61}"/>
                </a:ext>
              </a:extLst>
            </p:cNvPr>
            <p:cNvSpPr/>
            <p:nvPr/>
          </p:nvSpPr>
          <p:spPr>
            <a:xfrm>
              <a:off x="5338762" y="3612927"/>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484" name="Freeform: Shape 483">
              <a:extLst>
                <a:ext uri="{FF2B5EF4-FFF2-40B4-BE49-F238E27FC236}">
                  <a16:creationId xmlns:a16="http://schemas.microsoft.com/office/drawing/2014/main" id="{9186A347-51B3-4BCE-B908-DECDECCA5574}"/>
                </a:ext>
              </a:extLst>
            </p:cNvPr>
            <p:cNvSpPr/>
            <p:nvPr/>
          </p:nvSpPr>
          <p:spPr>
            <a:xfrm>
              <a:off x="5338762" y="3694747"/>
              <a:ext cx="40957" cy="163639"/>
            </a:xfrm>
            <a:custGeom>
              <a:avLst/>
              <a:gdLst>
                <a:gd name="connsiteX0" fmla="*/ 0 w 40957"/>
                <a:gd name="connsiteY0" fmla="*/ 0 h 163639"/>
                <a:gd name="connsiteX1" fmla="*/ 40958 w 40957"/>
                <a:gd name="connsiteY1" fmla="*/ 0 h 163639"/>
                <a:gd name="connsiteX2" fmla="*/ 40958 w 40957"/>
                <a:gd name="connsiteY2" fmla="*/ 163640 h 163639"/>
                <a:gd name="connsiteX3" fmla="*/ 0 w 40957"/>
                <a:gd name="connsiteY3" fmla="*/ 163640 h 163639"/>
              </a:gdLst>
              <a:ahLst/>
              <a:cxnLst>
                <a:cxn ang="0">
                  <a:pos x="connsiteX0" y="connsiteY0"/>
                </a:cxn>
                <a:cxn ang="0">
                  <a:pos x="connsiteX1" y="connsiteY1"/>
                </a:cxn>
                <a:cxn ang="0">
                  <a:pos x="connsiteX2" y="connsiteY2"/>
                </a:cxn>
                <a:cxn ang="0">
                  <a:pos x="connsiteX3" y="connsiteY3"/>
                </a:cxn>
              </a:cxnLst>
              <a:rect l="l" t="t" r="r" b="b"/>
              <a:pathLst>
                <a:path w="40957" h="163639">
                  <a:moveTo>
                    <a:pt x="0" y="0"/>
                  </a:moveTo>
                  <a:lnTo>
                    <a:pt x="40958" y="0"/>
                  </a:lnTo>
                  <a:lnTo>
                    <a:pt x="40958" y="163640"/>
                  </a:lnTo>
                  <a:lnTo>
                    <a:pt x="0" y="163640"/>
                  </a:lnTo>
                  <a:close/>
                </a:path>
              </a:pathLst>
            </a:custGeom>
            <a:grpFill/>
            <a:ln w="9525" cap="flat">
              <a:noFill/>
              <a:prstDash val="solid"/>
              <a:miter/>
            </a:ln>
          </p:spPr>
          <p:txBody>
            <a:bodyPr rtlCol="0" anchor="ctr"/>
            <a:lstStyle/>
            <a:p>
              <a:endParaRPr lang="en-US"/>
            </a:p>
          </p:txBody>
        </p:sp>
        <p:sp>
          <p:nvSpPr>
            <p:cNvPr id="485" name="Freeform: Shape 484">
              <a:extLst>
                <a:ext uri="{FF2B5EF4-FFF2-40B4-BE49-F238E27FC236}">
                  <a16:creationId xmlns:a16="http://schemas.microsoft.com/office/drawing/2014/main" id="{3835D71C-C013-4820-AC0B-96A21A4CEC11}"/>
                </a:ext>
              </a:extLst>
            </p:cNvPr>
            <p:cNvSpPr/>
            <p:nvPr/>
          </p:nvSpPr>
          <p:spPr>
            <a:xfrm>
              <a:off x="5338762" y="3899344"/>
              <a:ext cx="40957" cy="286416"/>
            </a:xfrm>
            <a:custGeom>
              <a:avLst/>
              <a:gdLst>
                <a:gd name="connsiteX0" fmla="*/ 0 w 40957"/>
                <a:gd name="connsiteY0" fmla="*/ 0 h 286416"/>
                <a:gd name="connsiteX1" fmla="*/ 40958 w 40957"/>
                <a:gd name="connsiteY1" fmla="*/ 0 h 286416"/>
                <a:gd name="connsiteX2" fmla="*/ 40958 w 40957"/>
                <a:gd name="connsiteY2" fmla="*/ 286417 h 286416"/>
                <a:gd name="connsiteX3" fmla="*/ 0 w 40957"/>
                <a:gd name="connsiteY3" fmla="*/ 286417 h 286416"/>
              </a:gdLst>
              <a:ahLst/>
              <a:cxnLst>
                <a:cxn ang="0">
                  <a:pos x="connsiteX0" y="connsiteY0"/>
                </a:cxn>
                <a:cxn ang="0">
                  <a:pos x="connsiteX1" y="connsiteY1"/>
                </a:cxn>
                <a:cxn ang="0">
                  <a:pos x="connsiteX2" y="connsiteY2"/>
                </a:cxn>
                <a:cxn ang="0">
                  <a:pos x="connsiteX3" y="connsiteY3"/>
                </a:cxn>
              </a:cxnLst>
              <a:rect l="l" t="t" r="r" b="b"/>
              <a:pathLst>
                <a:path w="40957" h="286416">
                  <a:moveTo>
                    <a:pt x="0" y="0"/>
                  </a:moveTo>
                  <a:lnTo>
                    <a:pt x="40958" y="0"/>
                  </a:lnTo>
                  <a:lnTo>
                    <a:pt x="40958" y="286417"/>
                  </a:lnTo>
                  <a:lnTo>
                    <a:pt x="0" y="286417"/>
                  </a:lnTo>
                  <a:close/>
                </a:path>
              </a:pathLst>
            </a:custGeom>
            <a:grpFill/>
            <a:ln w="9525" cap="flat">
              <a:noFill/>
              <a:prstDash val="solid"/>
              <a:miter/>
            </a:ln>
          </p:spPr>
          <p:txBody>
            <a:bodyPr rtlCol="0" anchor="ctr"/>
            <a:lstStyle/>
            <a:p>
              <a:endParaRPr lang="en-US"/>
            </a:p>
          </p:txBody>
        </p:sp>
        <p:sp>
          <p:nvSpPr>
            <p:cNvPr id="486" name="Freeform: Shape 485">
              <a:extLst>
                <a:ext uri="{FF2B5EF4-FFF2-40B4-BE49-F238E27FC236}">
                  <a16:creationId xmlns:a16="http://schemas.microsoft.com/office/drawing/2014/main" id="{90BC71AB-25C9-4AE7-ACCF-B60005707124}"/>
                </a:ext>
              </a:extLst>
            </p:cNvPr>
            <p:cNvSpPr/>
            <p:nvPr/>
          </p:nvSpPr>
          <p:spPr>
            <a:xfrm>
              <a:off x="5379719" y="2671762"/>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487" name="Freeform: Shape 486">
              <a:extLst>
                <a:ext uri="{FF2B5EF4-FFF2-40B4-BE49-F238E27FC236}">
                  <a16:creationId xmlns:a16="http://schemas.microsoft.com/office/drawing/2014/main" id="{166FF3E3-E84E-4221-B4BC-DC02F3085D58}"/>
                </a:ext>
              </a:extLst>
            </p:cNvPr>
            <p:cNvSpPr/>
            <p:nvPr/>
          </p:nvSpPr>
          <p:spPr>
            <a:xfrm>
              <a:off x="5379719" y="2917316"/>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488" name="Freeform: Shape 487">
              <a:extLst>
                <a:ext uri="{FF2B5EF4-FFF2-40B4-BE49-F238E27FC236}">
                  <a16:creationId xmlns:a16="http://schemas.microsoft.com/office/drawing/2014/main" id="{60BAB07F-534F-463F-91E1-904D1199587F}"/>
                </a:ext>
              </a:extLst>
            </p:cNvPr>
            <p:cNvSpPr/>
            <p:nvPr/>
          </p:nvSpPr>
          <p:spPr>
            <a:xfrm>
              <a:off x="5379719" y="3080956"/>
              <a:ext cx="40957" cy="40957"/>
            </a:xfrm>
            <a:custGeom>
              <a:avLst/>
              <a:gdLst>
                <a:gd name="connsiteX0" fmla="*/ 0 w 40957"/>
                <a:gd name="connsiteY0" fmla="*/ 0 h 40957"/>
                <a:gd name="connsiteX1" fmla="*/ 40958 w 40957"/>
                <a:gd name="connsiteY1" fmla="*/ 0 h 40957"/>
                <a:gd name="connsiteX2" fmla="*/ 40958 w 40957"/>
                <a:gd name="connsiteY2" fmla="*/ 40957 h 40957"/>
                <a:gd name="connsiteX3" fmla="*/ 0 w 40957"/>
                <a:gd name="connsiteY3" fmla="*/ 40957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7"/>
                  </a:lnTo>
                  <a:lnTo>
                    <a:pt x="0" y="40957"/>
                  </a:lnTo>
                  <a:close/>
                </a:path>
              </a:pathLst>
            </a:custGeom>
            <a:grpFill/>
            <a:ln w="9525" cap="flat">
              <a:noFill/>
              <a:prstDash val="solid"/>
              <a:miter/>
            </a:ln>
          </p:spPr>
          <p:txBody>
            <a:bodyPr rtlCol="0" anchor="ctr"/>
            <a:lstStyle/>
            <a:p>
              <a:endParaRPr lang="en-US"/>
            </a:p>
          </p:txBody>
        </p:sp>
        <p:sp>
          <p:nvSpPr>
            <p:cNvPr id="489" name="Freeform: Shape 488">
              <a:extLst>
                <a:ext uri="{FF2B5EF4-FFF2-40B4-BE49-F238E27FC236}">
                  <a16:creationId xmlns:a16="http://schemas.microsoft.com/office/drawing/2014/main" id="{349DB9B6-D6DA-473B-A68D-22A5F242A20D}"/>
                </a:ext>
              </a:extLst>
            </p:cNvPr>
            <p:cNvSpPr/>
            <p:nvPr/>
          </p:nvSpPr>
          <p:spPr>
            <a:xfrm>
              <a:off x="5379719" y="3203733"/>
              <a:ext cx="40957" cy="122777"/>
            </a:xfrm>
            <a:custGeom>
              <a:avLst/>
              <a:gdLst>
                <a:gd name="connsiteX0" fmla="*/ 0 w 40957"/>
                <a:gd name="connsiteY0" fmla="*/ 0 h 122777"/>
                <a:gd name="connsiteX1" fmla="*/ 40958 w 40957"/>
                <a:gd name="connsiteY1" fmla="*/ 0 h 122777"/>
                <a:gd name="connsiteX2" fmla="*/ 40958 w 40957"/>
                <a:gd name="connsiteY2" fmla="*/ 122777 h 122777"/>
                <a:gd name="connsiteX3" fmla="*/ 0 w 40957"/>
                <a:gd name="connsiteY3" fmla="*/ 122777 h 122777"/>
              </a:gdLst>
              <a:ahLst/>
              <a:cxnLst>
                <a:cxn ang="0">
                  <a:pos x="connsiteX0" y="connsiteY0"/>
                </a:cxn>
                <a:cxn ang="0">
                  <a:pos x="connsiteX1" y="connsiteY1"/>
                </a:cxn>
                <a:cxn ang="0">
                  <a:pos x="connsiteX2" y="connsiteY2"/>
                </a:cxn>
                <a:cxn ang="0">
                  <a:pos x="connsiteX3" y="connsiteY3"/>
                </a:cxn>
              </a:cxnLst>
              <a:rect l="l" t="t" r="r" b="b"/>
              <a:pathLst>
                <a:path w="40957" h="122777">
                  <a:moveTo>
                    <a:pt x="0" y="0"/>
                  </a:moveTo>
                  <a:lnTo>
                    <a:pt x="40958" y="0"/>
                  </a:lnTo>
                  <a:lnTo>
                    <a:pt x="40958" y="122777"/>
                  </a:lnTo>
                  <a:lnTo>
                    <a:pt x="0" y="122777"/>
                  </a:lnTo>
                  <a:close/>
                </a:path>
              </a:pathLst>
            </a:custGeom>
            <a:grpFill/>
            <a:ln w="9525" cap="flat">
              <a:noFill/>
              <a:prstDash val="solid"/>
              <a:miter/>
            </a:ln>
          </p:spPr>
          <p:txBody>
            <a:bodyPr rtlCol="0" anchor="ctr"/>
            <a:lstStyle/>
            <a:p>
              <a:endParaRPr lang="en-US"/>
            </a:p>
          </p:txBody>
        </p:sp>
        <p:sp>
          <p:nvSpPr>
            <p:cNvPr id="490" name="Freeform: Shape 489">
              <a:extLst>
                <a:ext uri="{FF2B5EF4-FFF2-40B4-BE49-F238E27FC236}">
                  <a16:creationId xmlns:a16="http://schemas.microsoft.com/office/drawing/2014/main" id="{411EDA53-ADBB-433F-9395-892E628BC306}"/>
                </a:ext>
              </a:extLst>
            </p:cNvPr>
            <p:cNvSpPr/>
            <p:nvPr/>
          </p:nvSpPr>
          <p:spPr>
            <a:xfrm>
              <a:off x="5379719" y="3367372"/>
              <a:ext cx="40957" cy="122777"/>
            </a:xfrm>
            <a:custGeom>
              <a:avLst/>
              <a:gdLst>
                <a:gd name="connsiteX0" fmla="*/ 0 w 40957"/>
                <a:gd name="connsiteY0" fmla="*/ 0 h 122777"/>
                <a:gd name="connsiteX1" fmla="*/ 40958 w 40957"/>
                <a:gd name="connsiteY1" fmla="*/ 0 h 122777"/>
                <a:gd name="connsiteX2" fmla="*/ 40958 w 40957"/>
                <a:gd name="connsiteY2" fmla="*/ 122777 h 122777"/>
                <a:gd name="connsiteX3" fmla="*/ 0 w 40957"/>
                <a:gd name="connsiteY3" fmla="*/ 122777 h 122777"/>
              </a:gdLst>
              <a:ahLst/>
              <a:cxnLst>
                <a:cxn ang="0">
                  <a:pos x="connsiteX0" y="connsiteY0"/>
                </a:cxn>
                <a:cxn ang="0">
                  <a:pos x="connsiteX1" y="connsiteY1"/>
                </a:cxn>
                <a:cxn ang="0">
                  <a:pos x="connsiteX2" y="connsiteY2"/>
                </a:cxn>
                <a:cxn ang="0">
                  <a:pos x="connsiteX3" y="connsiteY3"/>
                </a:cxn>
              </a:cxnLst>
              <a:rect l="l" t="t" r="r" b="b"/>
              <a:pathLst>
                <a:path w="40957" h="122777">
                  <a:moveTo>
                    <a:pt x="0" y="0"/>
                  </a:moveTo>
                  <a:lnTo>
                    <a:pt x="40958" y="0"/>
                  </a:lnTo>
                  <a:lnTo>
                    <a:pt x="40958" y="122777"/>
                  </a:lnTo>
                  <a:lnTo>
                    <a:pt x="0" y="122777"/>
                  </a:lnTo>
                  <a:close/>
                </a:path>
              </a:pathLst>
            </a:custGeom>
            <a:grpFill/>
            <a:ln w="9525" cap="flat">
              <a:noFill/>
              <a:prstDash val="solid"/>
              <a:miter/>
            </a:ln>
          </p:spPr>
          <p:txBody>
            <a:bodyPr rtlCol="0" anchor="ctr"/>
            <a:lstStyle/>
            <a:p>
              <a:endParaRPr lang="en-US"/>
            </a:p>
          </p:txBody>
        </p:sp>
        <p:sp>
          <p:nvSpPr>
            <p:cNvPr id="491" name="Freeform: Shape 490">
              <a:extLst>
                <a:ext uri="{FF2B5EF4-FFF2-40B4-BE49-F238E27FC236}">
                  <a16:creationId xmlns:a16="http://schemas.microsoft.com/office/drawing/2014/main" id="{E404FBB8-7291-421C-970C-94CCF25BA816}"/>
                </a:ext>
              </a:extLst>
            </p:cNvPr>
            <p:cNvSpPr/>
            <p:nvPr/>
          </p:nvSpPr>
          <p:spPr>
            <a:xfrm>
              <a:off x="5379719" y="3531107"/>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492" name="Freeform: Shape 491">
              <a:extLst>
                <a:ext uri="{FF2B5EF4-FFF2-40B4-BE49-F238E27FC236}">
                  <a16:creationId xmlns:a16="http://schemas.microsoft.com/office/drawing/2014/main" id="{311D82E1-2E79-4791-A0C9-7073D82F1DB8}"/>
                </a:ext>
              </a:extLst>
            </p:cNvPr>
            <p:cNvSpPr/>
            <p:nvPr/>
          </p:nvSpPr>
          <p:spPr>
            <a:xfrm>
              <a:off x="5379719" y="3612927"/>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493" name="Freeform: Shape 492">
              <a:extLst>
                <a:ext uri="{FF2B5EF4-FFF2-40B4-BE49-F238E27FC236}">
                  <a16:creationId xmlns:a16="http://schemas.microsoft.com/office/drawing/2014/main" id="{1A903931-2828-43F1-98CB-13D69FA4ACC7}"/>
                </a:ext>
              </a:extLst>
            </p:cNvPr>
            <p:cNvSpPr/>
            <p:nvPr/>
          </p:nvSpPr>
          <p:spPr>
            <a:xfrm>
              <a:off x="5379719" y="3899344"/>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494" name="Freeform: Shape 493">
              <a:extLst>
                <a:ext uri="{FF2B5EF4-FFF2-40B4-BE49-F238E27FC236}">
                  <a16:creationId xmlns:a16="http://schemas.microsoft.com/office/drawing/2014/main" id="{9F543DB3-DCD4-4E5C-9436-AC48CE03A47F}"/>
                </a:ext>
              </a:extLst>
            </p:cNvPr>
            <p:cNvSpPr/>
            <p:nvPr/>
          </p:nvSpPr>
          <p:spPr>
            <a:xfrm>
              <a:off x="5379719" y="4144898"/>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495" name="Freeform: Shape 494">
              <a:extLst>
                <a:ext uri="{FF2B5EF4-FFF2-40B4-BE49-F238E27FC236}">
                  <a16:creationId xmlns:a16="http://schemas.microsoft.com/office/drawing/2014/main" id="{94C93658-A439-4D51-AC93-47CB91AA0FBA}"/>
                </a:ext>
              </a:extLst>
            </p:cNvPr>
            <p:cNvSpPr/>
            <p:nvPr/>
          </p:nvSpPr>
          <p:spPr>
            <a:xfrm>
              <a:off x="5420581" y="2671762"/>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496" name="Freeform: Shape 495">
              <a:extLst>
                <a:ext uri="{FF2B5EF4-FFF2-40B4-BE49-F238E27FC236}">
                  <a16:creationId xmlns:a16="http://schemas.microsoft.com/office/drawing/2014/main" id="{13710999-A88D-4155-B86F-CC661EF051FF}"/>
                </a:ext>
              </a:extLst>
            </p:cNvPr>
            <p:cNvSpPr/>
            <p:nvPr/>
          </p:nvSpPr>
          <p:spPr>
            <a:xfrm>
              <a:off x="5420581" y="2753581"/>
              <a:ext cx="40957" cy="122777"/>
            </a:xfrm>
            <a:custGeom>
              <a:avLst/>
              <a:gdLst>
                <a:gd name="connsiteX0" fmla="*/ 0 w 40957"/>
                <a:gd name="connsiteY0" fmla="*/ 0 h 122777"/>
                <a:gd name="connsiteX1" fmla="*/ 40958 w 40957"/>
                <a:gd name="connsiteY1" fmla="*/ 0 h 122777"/>
                <a:gd name="connsiteX2" fmla="*/ 40958 w 40957"/>
                <a:gd name="connsiteY2" fmla="*/ 122777 h 122777"/>
                <a:gd name="connsiteX3" fmla="*/ 0 w 40957"/>
                <a:gd name="connsiteY3" fmla="*/ 122777 h 122777"/>
              </a:gdLst>
              <a:ahLst/>
              <a:cxnLst>
                <a:cxn ang="0">
                  <a:pos x="connsiteX0" y="connsiteY0"/>
                </a:cxn>
                <a:cxn ang="0">
                  <a:pos x="connsiteX1" y="connsiteY1"/>
                </a:cxn>
                <a:cxn ang="0">
                  <a:pos x="connsiteX2" y="connsiteY2"/>
                </a:cxn>
                <a:cxn ang="0">
                  <a:pos x="connsiteX3" y="connsiteY3"/>
                </a:cxn>
              </a:cxnLst>
              <a:rect l="l" t="t" r="r" b="b"/>
              <a:pathLst>
                <a:path w="40957" h="122777">
                  <a:moveTo>
                    <a:pt x="0" y="0"/>
                  </a:moveTo>
                  <a:lnTo>
                    <a:pt x="40958" y="0"/>
                  </a:lnTo>
                  <a:lnTo>
                    <a:pt x="40958" y="122777"/>
                  </a:lnTo>
                  <a:lnTo>
                    <a:pt x="0" y="122777"/>
                  </a:lnTo>
                  <a:close/>
                </a:path>
              </a:pathLst>
            </a:custGeom>
            <a:grpFill/>
            <a:ln w="9525" cap="flat">
              <a:noFill/>
              <a:prstDash val="solid"/>
              <a:miter/>
            </a:ln>
          </p:spPr>
          <p:txBody>
            <a:bodyPr rtlCol="0" anchor="ctr"/>
            <a:lstStyle/>
            <a:p>
              <a:endParaRPr lang="en-US"/>
            </a:p>
          </p:txBody>
        </p:sp>
        <p:sp>
          <p:nvSpPr>
            <p:cNvPr id="497" name="Freeform: Shape 496">
              <a:extLst>
                <a:ext uri="{FF2B5EF4-FFF2-40B4-BE49-F238E27FC236}">
                  <a16:creationId xmlns:a16="http://schemas.microsoft.com/office/drawing/2014/main" id="{F72D333D-5702-4EFE-AC1E-1FB69A3FBA20}"/>
                </a:ext>
              </a:extLst>
            </p:cNvPr>
            <p:cNvSpPr/>
            <p:nvPr/>
          </p:nvSpPr>
          <p:spPr>
            <a:xfrm>
              <a:off x="5420581" y="2917316"/>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498" name="Freeform: Shape 497">
              <a:extLst>
                <a:ext uri="{FF2B5EF4-FFF2-40B4-BE49-F238E27FC236}">
                  <a16:creationId xmlns:a16="http://schemas.microsoft.com/office/drawing/2014/main" id="{04DAB9B1-A4E7-4B7A-82F4-D31BC12E4D1B}"/>
                </a:ext>
              </a:extLst>
            </p:cNvPr>
            <p:cNvSpPr/>
            <p:nvPr/>
          </p:nvSpPr>
          <p:spPr>
            <a:xfrm>
              <a:off x="5420581" y="2999136"/>
              <a:ext cx="40957" cy="286416"/>
            </a:xfrm>
            <a:custGeom>
              <a:avLst/>
              <a:gdLst>
                <a:gd name="connsiteX0" fmla="*/ 0 w 40957"/>
                <a:gd name="connsiteY0" fmla="*/ 0 h 286416"/>
                <a:gd name="connsiteX1" fmla="*/ 40958 w 40957"/>
                <a:gd name="connsiteY1" fmla="*/ 0 h 286416"/>
                <a:gd name="connsiteX2" fmla="*/ 40958 w 40957"/>
                <a:gd name="connsiteY2" fmla="*/ 286417 h 286416"/>
                <a:gd name="connsiteX3" fmla="*/ 0 w 40957"/>
                <a:gd name="connsiteY3" fmla="*/ 286417 h 286416"/>
              </a:gdLst>
              <a:ahLst/>
              <a:cxnLst>
                <a:cxn ang="0">
                  <a:pos x="connsiteX0" y="connsiteY0"/>
                </a:cxn>
                <a:cxn ang="0">
                  <a:pos x="connsiteX1" y="connsiteY1"/>
                </a:cxn>
                <a:cxn ang="0">
                  <a:pos x="connsiteX2" y="connsiteY2"/>
                </a:cxn>
                <a:cxn ang="0">
                  <a:pos x="connsiteX3" y="connsiteY3"/>
                </a:cxn>
              </a:cxnLst>
              <a:rect l="l" t="t" r="r" b="b"/>
              <a:pathLst>
                <a:path w="40957" h="286416">
                  <a:moveTo>
                    <a:pt x="0" y="0"/>
                  </a:moveTo>
                  <a:lnTo>
                    <a:pt x="40958" y="0"/>
                  </a:lnTo>
                  <a:lnTo>
                    <a:pt x="40958" y="286417"/>
                  </a:lnTo>
                  <a:lnTo>
                    <a:pt x="0" y="286417"/>
                  </a:lnTo>
                  <a:close/>
                </a:path>
              </a:pathLst>
            </a:custGeom>
            <a:grpFill/>
            <a:ln w="9525" cap="flat">
              <a:noFill/>
              <a:prstDash val="solid"/>
              <a:miter/>
            </a:ln>
          </p:spPr>
          <p:txBody>
            <a:bodyPr rtlCol="0" anchor="ctr"/>
            <a:lstStyle/>
            <a:p>
              <a:endParaRPr lang="en-US"/>
            </a:p>
          </p:txBody>
        </p:sp>
        <p:sp>
          <p:nvSpPr>
            <p:cNvPr id="499" name="Freeform: Shape 498">
              <a:extLst>
                <a:ext uri="{FF2B5EF4-FFF2-40B4-BE49-F238E27FC236}">
                  <a16:creationId xmlns:a16="http://schemas.microsoft.com/office/drawing/2014/main" id="{9CE304A0-99DB-4615-84C5-C3BBC0A173C0}"/>
                </a:ext>
              </a:extLst>
            </p:cNvPr>
            <p:cNvSpPr/>
            <p:nvPr/>
          </p:nvSpPr>
          <p:spPr>
            <a:xfrm>
              <a:off x="5420581" y="3326510"/>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500" name="Freeform: Shape 499">
              <a:extLst>
                <a:ext uri="{FF2B5EF4-FFF2-40B4-BE49-F238E27FC236}">
                  <a16:creationId xmlns:a16="http://schemas.microsoft.com/office/drawing/2014/main" id="{E4665ABF-0851-4A36-92C8-86103E7E4509}"/>
                </a:ext>
              </a:extLst>
            </p:cNvPr>
            <p:cNvSpPr/>
            <p:nvPr/>
          </p:nvSpPr>
          <p:spPr>
            <a:xfrm>
              <a:off x="5420581" y="3408330"/>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501" name="Freeform: Shape 500">
              <a:extLst>
                <a:ext uri="{FF2B5EF4-FFF2-40B4-BE49-F238E27FC236}">
                  <a16:creationId xmlns:a16="http://schemas.microsoft.com/office/drawing/2014/main" id="{4FF1D7EB-62C1-46AB-860B-925782DBEB6E}"/>
                </a:ext>
              </a:extLst>
            </p:cNvPr>
            <p:cNvSpPr/>
            <p:nvPr/>
          </p:nvSpPr>
          <p:spPr>
            <a:xfrm>
              <a:off x="5420581" y="3490150"/>
              <a:ext cx="40957" cy="81819"/>
            </a:xfrm>
            <a:custGeom>
              <a:avLst/>
              <a:gdLst>
                <a:gd name="connsiteX0" fmla="*/ 0 w 40957"/>
                <a:gd name="connsiteY0" fmla="*/ 0 h 81819"/>
                <a:gd name="connsiteX1" fmla="*/ 40958 w 40957"/>
                <a:gd name="connsiteY1" fmla="*/ 0 h 81819"/>
                <a:gd name="connsiteX2" fmla="*/ 40958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8" y="0"/>
                  </a:lnTo>
                  <a:lnTo>
                    <a:pt x="40958" y="81820"/>
                  </a:lnTo>
                  <a:lnTo>
                    <a:pt x="0" y="81820"/>
                  </a:lnTo>
                  <a:close/>
                </a:path>
              </a:pathLst>
            </a:custGeom>
            <a:grpFill/>
            <a:ln w="9525" cap="flat">
              <a:noFill/>
              <a:prstDash val="solid"/>
              <a:miter/>
            </a:ln>
          </p:spPr>
          <p:txBody>
            <a:bodyPr rtlCol="0" anchor="ctr"/>
            <a:lstStyle/>
            <a:p>
              <a:endParaRPr lang="en-US"/>
            </a:p>
          </p:txBody>
        </p:sp>
        <p:sp>
          <p:nvSpPr>
            <p:cNvPr id="502" name="Freeform: Shape 501">
              <a:extLst>
                <a:ext uri="{FF2B5EF4-FFF2-40B4-BE49-F238E27FC236}">
                  <a16:creationId xmlns:a16="http://schemas.microsoft.com/office/drawing/2014/main" id="{5F454D84-0DFC-40B4-97E5-043E734F2FDF}"/>
                </a:ext>
              </a:extLst>
            </p:cNvPr>
            <p:cNvSpPr/>
            <p:nvPr/>
          </p:nvSpPr>
          <p:spPr>
            <a:xfrm>
              <a:off x="5420581" y="3899344"/>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503" name="Freeform: Shape 502">
              <a:extLst>
                <a:ext uri="{FF2B5EF4-FFF2-40B4-BE49-F238E27FC236}">
                  <a16:creationId xmlns:a16="http://schemas.microsoft.com/office/drawing/2014/main" id="{F660154E-3983-4AAE-86F9-310174291416}"/>
                </a:ext>
              </a:extLst>
            </p:cNvPr>
            <p:cNvSpPr/>
            <p:nvPr/>
          </p:nvSpPr>
          <p:spPr>
            <a:xfrm>
              <a:off x="5420581" y="3981163"/>
              <a:ext cx="40957" cy="122777"/>
            </a:xfrm>
            <a:custGeom>
              <a:avLst/>
              <a:gdLst>
                <a:gd name="connsiteX0" fmla="*/ 0 w 40957"/>
                <a:gd name="connsiteY0" fmla="*/ 0 h 122777"/>
                <a:gd name="connsiteX1" fmla="*/ 40958 w 40957"/>
                <a:gd name="connsiteY1" fmla="*/ 0 h 122777"/>
                <a:gd name="connsiteX2" fmla="*/ 40958 w 40957"/>
                <a:gd name="connsiteY2" fmla="*/ 122777 h 122777"/>
                <a:gd name="connsiteX3" fmla="*/ 0 w 40957"/>
                <a:gd name="connsiteY3" fmla="*/ 122777 h 122777"/>
              </a:gdLst>
              <a:ahLst/>
              <a:cxnLst>
                <a:cxn ang="0">
                  <a:pos x="connsiteX0" y="connsiteY0"/>
                </a:cxn>
                <a:cxn ang="0">
                  <a:pos x="connsiteX1" y="connsiteY1"/>
                </a:cxn>
                <a:cxn ang="0">
                  <a:pos x="connsiteX2" y="connsiteY2"/>
                </a:cxn>
                <a:cxn ang="0">
                  <a:pos x="connsiteX3" y="connsiteY3"/>
                </a:cxn>
              </a:cxnLst>
              <a:rect l="l" t="t" r="r" b="b"/>
              <a:pathLst>
                <a:path w="40957" h="122777">
                  <a:moveTo>
                    <a:pt x="0" y="0"/>
                  </a:moveTo>
                  <a:lnTo>
                    <a:pt x="40958" y="0"/>
                  </a:lnTo>
                  <a:lnTo>
                    <a:pt x="40958" y="122777"/>
                  </a:lnTo>
                  <a:lnTo>
                    <a:pt x="0" y="122777"/>
                  </a:lnTo>
                  <a:close/>
                </a:path>
              </a:pathLst>
            </a:custGeom>
            <a:grpFill/>
            <a:ln w="9525" cap="flat">
              <a:noFill/>
              <a:prstDash val="solid"/>
              <a:miter/>
            </a:ln>
          </p:spPr>
          <p:txBody>
            <a:bodyPr rtlCol="0" anchor="ctr"/>
            <a:lstStyle/>
            <a:p>
              <a:endParaRPr lang="en-US"/>
            </a:p>
          </p:txBody>
        </p:sp>
        <p:sp>
          <p:nvSpPr>
            <p:cNvPr id="504" name="Freeform: Shape 503">
              <a:extLst>
                <a:ext uri="{FF2B5EF4-FFF2-40B4-BE49-F238E27FC236}">
                  <a16:creationId xmlns:a16="http://schemas.microsoft.com/office/drawing/2014/main" id="{C1A36099-62DE-4C4D-9AB4-893A2B3DA465}"/>
                </a:ext>
              </a:extLst>
            </p:cNvPr>
            <p:cNvSpPr/>
            <p:nvPr/>
          </p:nvSpPr>
          <p:spPr>
            <a:xfrm>
              <a:off x="5420581" y="4144898"/>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505" name="Freeform: Shape 504">
              <a:extLst>
                <a:ext uri="{FF2B5EF4-FFF2-40B4-BE49-F238E27FC236}">
                  <a16:creationId xmlns:a16="http://schemas.microsoft.com/office/drawing/2014/main" id="{624C640E-5C2A-487E-9BC3-4D09A0C93644}"/>
                </a:ext>
              </a:extLst>
            </p:cNvPr>
            <p:cNvSpPr/>
            <p:nvPr/>
          </p:nvSpPr>
          <p:spPr>
            <a:xfrm>
              <a:off x="5461539" y="2671762"/>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506" name="Freeform: Shape 505">
              <a:extLst>
                <a:ext uri="{FF2B5EF4-FFF2-40B4-BE49-F238E27FC236}">
                  <a16:creationId xmlns:a16="http://schemas.microsoft.com/office/drawing/2014/main" id="{575825C8-5737-4BA0-A1EF-766DB6DFEDD7}"/>
                </a:ext>
              </a:extLst>
            </p:cNvPr>
            <p:cNvSpPr/>
            <p:nvPr/>
          </p:nvSpPr>
          <p:spPr>
            <a:xfrm>
              <a:off x="5461539" y="2753581"/>
              <a:ext cx="40957" cy="122777"/>
            </a:xfrm>
            <a:custGeom>
              <a:avLst/>
              <a:gdLst>
                <a:gd name="connsiteX0" fmla="*/ 0 w 40957"/>
                <a:gd name="connsiteY0" fmla="*/ 0 h 122777"/>
                <a:gd name="connsiteX1" fmla="*/ 40958 w 40957"/>
                <a:gd name="connsiteY1" fmla="*/ 0 h 122777"/>
                <a:gd name="connsiteX2" fmla="*/ 40958 w 40957"/>
                <a:gd name="connsiteY2" fmla="*/ 122777 h 122777"/>
                <a:gd name="connsiteX3" fmla="*/ 0 w 40957"/>
                <a:gd name="connsiteY3" fmla="*/ 122777 h 122777"/>
              </a:gdLst>
              <a:ahLst/>
              <a:cxnLst>
                <a:cxn ang="0">
                  <a:pos x="connsiteX0" y="connsiteY0"/>
                </a:cxn>
                <a:cxn ang="0">
                  <a:pos x="connsiteX1" y="connsiteY1"/>
                </a:cxn>
                <a:cxn ang="0">
                  <a:pos x="connsiteX2" y="connsiteY2"/>
                </a:cxn>
                <a:cxn ang="0">
                  <a:pos x="connsiteX3" y="connsiteY3"/>
                </a:cxn>
              </a:cxnLst>
              <a:rect l="l" t="t" r="r" b="b"/>
              <a:pathLst>
                <a:path w="40957" h="122777">
                  <a:moveTo>
                    <a:pt x="0" y="0"/>
                  </a:moveTo>
                  <a:lnTo>
                    <a:pt x="40958" y="0"/>
                  </a:lnTo>
                  <a:lnTo>
                    <a:pt x="40958" y="122777"/>
                  </a:lnTo>
                  <a:lnTo>
                    <a:pt x="0" y="122777"/>
                  </a:lnTo>
                  <a:close/>
                </a:path>
              </a:pathLst>
            </a:custGeom>
            <a:grpFill/>
            <a:ln w="9525" cap="flat">
              <a:noFill/>
              <a:prstDash val="solid"/>
              <a:miter/>
            </a:ln>
          </p:spPr>
          <p:txBody>
            <a:bodyPr rtlCol="0" anchor="ctr"/>
            <a:lstStyle/>
            <a:p>
              <a:endParaRPr lang="en-US"/>
            </a:p>
          </p:txBody>
        </p:sp>
        <p:sp>
          <p:nvSpPr>
            <p:cNvPr id="507" name="Freeform: Shape 506">
              <a:extLst>
                <a:ext uri="{FF2B5EF4-FFF2-40B4-BE49-F238E27FC236}">
                  <a16:creationId xmlns:a16="http://schemas.microsoft.com/office/drawing/2014/main" id="{C292D512-764F-4551-8531-CD4065B893CC}"/>
                </a:ext>
              </a:extLst>
            </p:cNvPr>
            <p:cNvSpPr/>
            <p:nvPr/>
          </p:nvSpPr>
          <p:spPr>
            <a:xfrm>
              <a:off x="5461539" y="2917316"/>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508" name="Freeform: Shape 507">
              <a:extLst>
                <a:ext uri="{FF2B5EF4-FFF2-40B4-BE49-F238E27FC236}">
                  <a16:creationId xmlns:a16="http://schemas.microsoft.com/office/drawing/2014/main" id="{22ACF5F6-408F-4D6F-9423-F3F94B8172EF}"/>
                </a:ext>
              </a:extLst>
            </p:cNvPr>
            <p:cNvSpPr/>
            <p:nvPr/>
          </p:nvSpPr>
          <p:spPr>
            <a:xfrm>
              <a:off x="5461539" y="2999136"/>
              <a:ext cx="40957" cy="81819"/>
            </a:xfrm>
            <a:custGeom>
              <a:avLst/>
              <a:gdLst>
                <a:gd name="connsiteX0" fmla="*/ 0 w 40957"/>
                <a:gd name="connsiteY0" fmla="*/ 0 h 81819"/>
                <a:gd name="connsiteX1" fmla="*/ 40958 w 40957"/>
                <a:gd name="connsiteY1" fmla="*/ 0 h 81819"/>
                <a:gd name="connsiteX2" fmla="*/ 40958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8" y="0"/>
                  </a:lnTo>
                  <a:lnTo>
                    <a:pt x="40958" y="81820"/>
                  </a:lnTo>
                  <a:lnTo>
                    <a:pt x="0" y="81820"/>
                  </a:lnTo>
                  <a:close/>
                </a:path>
              </a:pathLst>
            </a:custGeom>
            <a:grpFill/>
            <a:ln w="9525" cap="flat">
              <a:noFill/>
              <a:prstDash val="solid"/>
              <a:miter/>
            </a:ln>
          </p:spPr>
          <p:txBody>
            <a:bodyPr rtlCol="0" anchor="ctr"/>
            <a:lstStyle/>
            <a:p>
              <a:endParaRPr lang="en-US"/>
            </a:p>
          </p:txBody>
        </p:sp>
        <p:sp>
          <p:nvSpPr>
            <p:cNvPr id="509" name="Freeform: Shape 508">
              <a:extLst>
                <a:ext uri="{FF2B5EF4-FFF2-40B4-BE49-F238E27FC236}">
                  <a16:creationId xmlns:a16="http://schemas.microsoft.com/office/drawing/2014/main" id="{204A5A45-111C-4841-92E7-BA305B0F86D3}"/>
                </a:ext>
              </a:extLst>
            </p:cNvPr>
            <p:cNvSpPr/>
            <p:nvPr/>
          </p:nvSpPr>
          <p:spPr>
            <a:xfrm>
              <a:off x="5461539" y="3121913"/>
              <a:ext cx="40957" cy="40957"/>
            </a:xfrm>
            <a:custGeom>
              <a:avLst/>
              <a:gdLst>
                <a:gd name="connsiteX0" fmla="*/ 0 w 40957"/>
                <a:gd name="connsiteY0" fmla="*/ 0 h 40957"/>
                <a:gd name="connsiteX1" fmla="*/ 40958 w 40957"/>
                <a:gd name="connsiteY1" fmla="*/ 0 h 40957"/>
                <a:gd name="connsiteX2" fmla="*/ 40958 w 40957"/>
                <a:gd name="connsiteY2" fmla="*/ 40957 h 40957"/>
                <a:gd name="connsiteX3" fmla="*/ 0 w 40957"/>
                <a:gd name="connsiteY3" fmla="*/ 40957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7"/>
                  </a:lnTo>
                  <a:lnTo>
                    <a:pt x="0" y="40957"/>
                  </a:lnTo>
                  <a:close/>
                </a:path>
              </a:pathLst>
            </a:custGeom>
            <a:grpFill/>
            <a:ln w="9525" cap="flat">
              <a:noFill/>
              <a:prstDash val="solid"/>
              <a:miter/>
            </a:ln>
          </p:spPr>
          <p:txBody>
            <a:bodyPr rtlCol="0" anchor="ctr"/>
            <a:lstStyle/>
            <a:p>
              <a:endParaRPr lang="en-US"/>
            </a:p>
          </p:txBody>
        </p:sp>
        <p:sp>
          <p:nvSpPr>
            <p:cNvPr id="510" name="Freeform: Shape 509">
              <a:extLst>
                <a:ext uri="{FF2B5EF4-FFF2-40B4-BE49-F238E27FC236}">
                  <a16:creationId xmlns:a16="http://schemas.microsoft.com/office/drawing/2014/main" id="{0F120BED-A87E-43C1-98F2-847CEA9D0447}"/>
                </a:ext>
              </a:extLst>
            </p:cNvPr>
            <p:cNvSpPr/>
            <p:nvPr/>
          </p:nvSpPr>
          <p:spPr>
            <a:xfrm>
              <a:off x="5461539" y="3203733"/>
              <a:ext cx="40957" cy="327374"/>
            </a:xfrm>
            <a:custGeom>
              <a:avLst/>
              <a:gdLst>
                <a:gd name="connsiteX0" fmla="*/ 0 w 40957"/>
                <a:gd name="connsiteY0" fmla="*/ 0 h 327374"/>
                <a:gd name="connsiteX1" fmla="*/ 40958 w 40957"/>
                <a:gd name="connsiteY1" fmla="*/ 0 h 327374"/>
                <a:gd name="connsiteX2" fmla="*/ 40958 w 40957"/>
                <a:gd name="connsiteY2" fmla="*/ 327374 h 327374"/>
                <a:gd name="connsiteX3" fmla="*/ 0 w 40957"/>
                <a:gd name="connsiteY3" fmla="*/ 327374 h 327374"/>
              </a:gdLst>
              <a:ahLst/>
              <a:cxnLst>
                <a:cxn ang="0">
                  <a:pos x="connsiteX0" y="connsiteY0"/>
                </a:cxn>
                <a:cxn ang="0">
                  <a:pos x="connsiteX1" y="connsiteY1"/>
                </a:cxn>
                <a:cxn ang="0">
                  <a:pos x="connsiteX2" y="connsiteY2"/>
                </a:cxn>
                <a:cxn ang="0">
                  <a:pos x="connsiteX3" y="connsiteY3"/>
                </a:cxn>
              </a:cxnLst>
              <a:rect l="l" t="t" r="r" b="b"/>
              <a:pathLst>
                <a:path w="40957" h="327374">
                  <a:moveTo>
                    <a:pt x="0" y="0"/>
                  </a:moveTo>
                  <a:lnTo>
                    <a:pt x="40958" y="0"/>
                  </a:lnTo>
                  <a:lnTo>
                    <a:pt x="40958" y="327374"/>
                  </a:lnTo>
                  <a:lnTo>
                    <a:pt x="0" y="327374"/>
                  </a:lnTo>
                  <a:close/>
                </a:path>
              </a:pathLst>
            </a:custGeom>
            <a:grpFill/>
            <a:ln w="9525" cap="flat">
              <a:noFill/>
              <a:prstDash val="solid"/>
              <a:miter/>
            </a:ln>
          </p:spPr>
          <p:txBody>
            <a:bodyPr rtlCol="0" anchor="ctr"/>
            <a:lstStyle/>
            <a:p>
              <a:endParaRPr lang="en-US"/>
            </a:p>
          </p:txBody>
        </p:sp>
        <p:sp>
          <p:nvSpPr>
            <p:cNvPr id="511" name="Freeform: Shape 510">
              <a:extLst>
                <a:ext uri="{FF2B5EF4-FFF2-40B4-BE49-F238E27FC236}">
                  <a16:creationId xmlns:a16="http://schemas.microsoft.com/office/drawing/2014/main" id="{0AADC309-1494-4906-A762-9C8A9C321F9E}"/>
                </a:ext>
              </a:extLst>
            </p:cNvPr>
            <p:cNvSpPr/>
            <p:nvPr/>
          </p:nvSpPr>
          <p:spPr>
            <a:xfrm>
              <a:off x="5461539" y="3571969"/>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512" name="Freeform: Shape 511">
              <a:extLst>
                <a:ext uri="{FF2B5EF4-FFF2-40B4-BE49-F238E27FC236}">
                  <a16:creationId xmlns:a16="http://schemas.microsoft.com/office/drawing/2014/main" id="{778E8F8B-BBA5-4111-B260-FFD342BBB36A}"/>
                </a:ext>
              </a:extLst>
            </p:cNvPr>
            <p:cNvSpPr/>
            <p:nvPr/>
          </p:nvSpPr>
          <p:spPr>
            <a:xfrm>
              <a:off x="5461539" y="3776566"/>
              <a:ext cx="40957" cy="81819"/>
            </a:xfrm>
            <a:custGeom>
              <a:avLst/>
              <a:gdLst>
                <a:gd name="connsiteX0" fmla="*/ 0 w 40957"/>
                <a:gd name="connsiteY0" fmla="*/ 0 h 81819"/>
                <a:gd name="connsiteX1" fmla="*/ 40958 w 40957"/>
                <a:gd name="connsiteY1" fmla="*/ 0 h 81819"/>
                <a:gd name="connsiteX2" fmla="*/ 40958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8" y="0"/>
                  </a:lnTo>
                  <a:lnTo>
                    <a:pt x="40958" y="81820"/>
                  </a:lnTo>
                  <a:lnTo>
                    <a:pt x="0" y="81820"/>
                  </a:lnTo>
                  <a:close/>
                </a:path>
              </a:pathLst>
            </a:custGeom>
            <a:grpFill/>
            <a:ln w="9525" cap="flat">
              <a:noFill/>
              <a:prstDash val="solid"/>
              <a:miter/>
            </a:ln>
          </p:spPr>
          <p:txBody>
            <a:bodyPr rtlCol="0" anchor="ctr"/>
            <a:lstStyle/>
            <a:p>
              <a:endParaRPr lang="en-US"/>
            </a:p>
          </p:txBody>
        </p:sp>
        <p:sp>
          <p:nvSpPr>
            <p:cNvPr id="513" name="Freeform: Shape 512">
              <a:extLst>
                <a:ext uri="{FF2B5EF4-FFF2-40B4-BE49-F238E27FC236}">
                  <a16:creationId xmlns:a16="http://schemas.microsoft.com/office/drawing/2014/main" id="{22A4999D-3A9D-44BE-952E-8015FFBCDA68}"/>
                </a:ext>
              </a:extLst>
            </p:cNvPr>
            <p:cNvSpPr/>
            <p:nvPr/>
          </p:nvSpPr>
          <p:spPr>
            <a:xfrm>
              <a:off x="5461539" y="3899344"/>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514" name="Freeform: Shape 513">
              <a:extLst>
                <a:ext uri="{FF2B5EF4-FFF2-40B4-BE49-F238E27FC236}">
                  <a16:creationId xmlns:a16="http://schemas.microsoft.com/office/drawing/2014/main" id="{863EA113-5255-4395-9295-016A52EFD6E1}"/>
                </a:ext>
              </a:extLst>
            </p:cNvPr>
            <p:cNvSpPr/>
            <p:nvPr/>
          </p:nvSpPr>
          <p:spPr>
            <a:xfrm>
              <a:off x="5461539" y="3981163"/>
              <a:ext cx="40957" cy="122777"/>
            </a:xfrm>
            <a:custGeom>
              <a:avLst/>
              <a:gdLst>
                <a:gd name="connsiteX0" fmla="*/ 0 w 40957"/>
                <a:gd name="connsiteY0" fmla="*/ 0 h 122777"/>
                <a:gd name="connsiteX1" fmla="*/ 40958 w 40957"/>
                <a:gd name="connsiteY1" fmla="*/ 0 h 122777"/>
                <a:gd name="connsiteX2" fmla="*/ 40958 w 40957"/>
                <a:gd name="connsiteY2" fmla="*/ 122777 h 122777"/>
                <a:gd name="connsiteX3" fmla="*/ 0 w 40957"/>
                <a:gd name="connsiteY3" fmla="*/ 122777 h 122777"/>
              </a:gdLst>
              <a:ahLst/>
              <a:cxnLst>
                <a:cxn ang="0">
                  <a:pos x="connsiteX0" y="connsiteY0"/>
                </a:cxn>
                <a:cxn ang="0">
                  <a:pos x="connsiteX1" y="connsiteY1"/>
                </a:cxn>
                <a:cxn ang="0">
                  <a:pos x="connsiteX2" y="connsiteY2"/>
                </a:cxn>
                <a:cxn ang="0">
                  <a:pos x="connsiteX3" y="connsiteY3"/>
                </a:cxn>
              </a:cxnLst>
              <a:rect l="l" t="t" r="r" b="b"/>
              <a:pathLst>
                <a:path w="40957" h="122777">
                  <a:moveTo>
                    <a:pt x="0" y="0"/>
                  </a:moveTo>
                  <a:lnTo>
                    <a:pt x="40958" y="0"/>
                  </a:lnTo>
                  <a:lnTo>
                    <a:pt x="40958" y="122777"/>
                  </a:lnTo>
                  <a:lnTo>
                    <a:pt x="0" y="122777"/>
                  </a:lnTo>
                  <a:close/>
                </a:path>
              </a:pathLst>
            </a:custGeom>
            <a:grpFill/>
            <a:ln w="9525" cap="flat">
              <a:noFill/>
              <a:prstDash val="solid"/>
              <a:miter/>
            </a:ln>
          </p:spPr>
          <p:txBody>
            <a:bodyPr rtlCol="0" anchor="ctr"/>
            <a:lstStyle/>
            <a:p>
              <a:endParaRPr lang="en-US"/>
            </a:p>
          </p:txBody>
        </p:sp>
        <p:sp>
          <p:nvSpPr>
            <p:cNvPr id="515" name="Freeform: Shape 514">
              <a:extLst>
                <a:ext uri="{FF2B5EF4-FFF2-40B4-BE49-F238E27FC236}">
                  <a16:creationId xmlns:a16="http://schemas.microsoft.com/office/drawing/2014/main" id="{064F345A-DFD1-4BA7-A5E2-EC29BF5557B3}"/>
                </a:ext>
              </a:extLst>
            </p:cNvPr>
            <p:cNvSpPr/>
            <p:nvPr/>
          </p:nvSpPr>
          <p:spPr>
            <a:xfrm>
              <a:off x="5461539" y="4144898"/>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516" name="Freeform: Shape 515">
              <a:extLst>
                <a:ext uri="{FF2B5EF4-FFF2-40B4-BE49-F238E27FC236}">
                  <a16:creationId xmlns:a16="http://schemas.microsoft.com/office/drawing/2014/main" id="{88C634FC-1847-41DB-9CB1-E4CC142B2890}"/>
                </a:ext>
              </a:extLst>
            </p:cNvPr>
            <p:cNvSpPr/>
            <p:nvPr/>
          </p:nvSpPr>
          <p:spPr>
            <a:xfrm>
              <a:off x="5502401" y="2671762"/>
              <a:ext cx="40957" cy="40957"/>
            </a:xfrm>
            <a:custGeom>
              <a:avLst/>
              <a:gdLst>
                <a:gd name="connsiteX0" fmla="*/ 0 w 40957"/>
                <a:gd name="connsiteY0" fmla="*/ 0 h 40957"/>
                <a:gd name="connsiteX1" fmla="*/ 40957 w 40957"/>
                <a:gd name="connsiteY1" fmla="*/ 0 h 40957"/>
                <a:gd name="connsiteX2" fmla="*/ 40957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7" y="0"/>
                  </a:lnTo>
                  <a:lnTo>
                    <a:pt x="40957" y="40958"/>
                  </a:lnTo>
                  <a:lnTo>
                    <a:pt x="0" y="40958"/>
                  </a:lnTo>
                  <a:close/>
                </a:path>
              </a:pathLst>
            </a:custGeom>
            <a:grpFill/>
            <a:ln w="9525" cap="flat">
              <a:noFill/>
              <a:prstDash val="solid"/>
              <a:miter/>
            </a:ln>
          </p:spPr>
          <p:txBody>
            <a:bodyPr rtlCol="0" anchor="ctr"/>
            <a:lstStyle/>
            <a:p>
              <a:endParaRPr lang="en-US"/>
            </a:p>
          </p:txBody>
        </p:sp>
        <p:sp>
          <p:nvSpPr>
            <p:cNvPr id="517" name="Freeform: Shape 516">
              <a:extLst>
                <a:ext uri="{FF2B5EF4-FFF2-40B4-BE49-F238E27FC236}">
                  <a16:creationId xmlns:a16="http://schemas.microsoft.com/office/drawing/2014/main" id="{1FB1D40B-950C-4BD1-8ED6-22431716B50A}"/>
                </a:ext>
              </a:extLst>
            </p:cNvPr>
            <p:cNvSpPr/>
            <p:nvPr/>
          </p:nvSpPr>
          <p:spPr>
            <a:xfrm>
              <a:off x="5502401" y="2753581"/>
              <a:ext cx="40957" cy="122777"/>
            </a:xfrm>
            <a:custGeom>
              <a:avLst/>
              <a:gdLst>
                <a:gd name="connsiteX0" fmla="*/ 0 w 40957"/>
                <a:gd name="connsiteY0" fmla="*/ 0 h 122777"/>
                <a:gd name="connsiteX1" fmla="*/ 40957 w 40957"/>
                <a:gd name="connsiteY1" fmla="*/ 0 h 122777"/>
                <a:gd name="connsiteX2" fmla="*/ 40957 w 40957"/>
                <a:gd name="connsiteY2" fmla="*/ 122777 h 122777"/>
                <a:gd name="connsiteX3" fmla="*/ 0 w 40957"/>
                <a:gd name="connsiteY3" fmla="*/ 122777 h 122777"/>
              </a:gdLst>
              <a:ahLst/>
              <a:cxnLst>
                <a:cxn ang="0">
                  <a:pos x="connsiteX0" y="connsiteY0"/>
                </a:cxn>
                <a:cxn ang="0">
                  <a:pos x="connsiteX1" y="connsiteY1"/>
                </a:cxn>
                <a:cxn ang="0">
                  <a:pos x="connsiteX2" y="connsiteY2"/>
                </a:cxn>
                <a:cxn ang="0">
                  <a:pos x="connsiteX3" y="connsiteY3"/>
                </a:cxn>
              </a:cxnLst>
              <a:rect l="l" t="t" r="r" b="b"/>
              <a:pathLst>
                <a:path w="40957" h="122777">
                  <a:moveTo>
                    <a:pt x="0" y="0"/>
                  </a:moveTo>
                  <a:lnTo>
                    <a:pt x="40957" y="0"/>
                  </a:lnTo>
                  <a:lnTo>
                    <a:pt x="40957" y="122777"/>
                  </a:lnTo>
                  <a:lnTo>
                    <a:pt x="0" y="122777"/>
                  </a:lnTo>
                  <a:close/>
                </a:path>
              </a:pathLst>
            </a:custGeom>
            <a:grpFill/>
            <a:ln w="9525" cap="flat">
              <a:noFill/>
              <a:prstDash val="solid"/>
              <a:miter/>
            </a:ln>
          </p:spPr>
          <p:txBody>
            <a:bodyPr rtlCol="0" anchor="ctr"/>
            <a:lstStyle/>
            <a:p>
              <a:endParaRPr lang="en-US"/>
            </a:p>
          </p:txBody>
        </p:sp>
        <p:sp>
          <p:nvSpPr>
            <p:cNvPr id="518" name="Freeform: Shape 517">
              <a:extLst>
                <a:ext uri="{FF2B5EF4-FFF2-40B4-BE49-F238E27FC236}">
                  <a16:creationId xmlns:a16="http://schemas.microsoft.com/office/drawing/2014/main" id="{7F6A877B-5D49-4C62-B42A-7BFB1F781ACD}"/>
                </a:ext>
              </a:extLst>
            </p:cNvPr>
            <p:cNvSpPr/>
            <p:nvPr/>
          </p:nvSpPr>
          <p:spPr>
            <a:xfrm>
              <a:off x="5502401" y="2917316"/>
              <a:ext cx="40957" cy="40957"/>
            </a:xfrm>
            <a:custGeom>
              <a:avLst/>
              <a:gdLst>
                <a:gd name="connsiteX0" fmla="*/ 0 w 40957"/>
                <a:gd name="connsiteY0" fmla="*/ 0 h 40957"/>
                <a:gd name="connsiteX1" fmla="*/ 40957 w 40957"/>
                <a:gd name="connsiteY1" fmla="*/ 0 h 40957"/>
                <a:gd name="connsiteX2" fmla="*/ 40957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7" y="0"/>
                  </a:lnTo>
                  <a:lnTo>
                    <a:pt x="40957" y="40958"/>
                  </a:lnTo>
                  <a:lnTo>
                    <a:pt x="0" y="40958"/>
                  </a:lnTo>
                  <a:close/>
                </a:path>
              </a:pathLst>
            </a:custGeom>
            <a:grpFill/>
            <a:ln w="9525" cap="flat">
              <a:noFill/>
              <a:prstDash val="solid"/>
              <a:miter/>
            </a:ln>
          </p:spPr>
          <p:txBody>
            <a:bodyPr rtlCol="0" anchor="ctr"/>
            <a:lstStyle/>
            <a:p>
              <a:endParaRPr lang="en-US"/>
            </a:p>
          </p:txBody>
        </p:sp>
        <p:sp>
          <p:nvSpPr>
            <p:cNvPr id="519" name="Freeform: Shape 518">
              <a:extLst>
                <a:ext uri="{FF2B5EF4-FFF2-40B4-BE49-F238E27FC236}">
                  <a16:creationId xmlns:a16="http://schemas.microsoft.com/office/drawing/2014/main" id="{1FF1AB0E-9F53-4377-A3DD-42897AFA4E83}"/>
                </a:ext>
              </a:extLst>
            </p:cNvPr>
            <p:cNvSpPr/>
            <p:nvPr/>
          </p:nvSpPr>
          <p:spPr>
            <a:xfrm>
              <a:off x="5502401" y="2999136"/>
              <a:ext cx="40957" cy="81819"/>
            </a:xfrm>
            <a:custGeom>
              <a:avLst/>
              <a:gdLst>
                <a:gd name="connsiteX0" fmla="*/ 0 w 40957"/>
                <a:gd name="connsiteY0" fmla="*/ 0 h 81819"/>
                <a:gd name="connsiteX1" fmla="*/ 40957 w 40957"/>
                <a:gd name="connsiteY1" fmla="*/ 0 h 81819"/>
                <a:gd name="connsiteX2" fmla="*/ 40957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7" y="0"/>
                  </a:lnTo>
                  <a:lnTo>
                    <a:pt x="40957" y="81820"/>
                  </a:lnTo>
                  <a:lnTo>
                    <a:pt x="0" y="81820"/>
                  </a:lnTo>
                  <a:close/>
                </a:path>
              </a:pathLst>
            </a:custGeom>
            <a:grpFill/>
            <a:ln w="9525" cap="flat">
              <a:noFill/>
              <a:prstDash val="solid"/>
              <a:miter/>
            </a:ln>
          </p:spPr>
          <p:txBody>
            <a:bodyPr rtlCol="0" anchor="ctr"/>
            <a:lstStyle/>
            <a:p>
              <a:endParaRPr lang="en-US"/>
            </a:p>
          </p:txBody>
        </p:sp>
        <p:sp>
          <p:nvSpPr>
            <p:cNvPr id="520" name="Freeform: Shape 519">
              <a:extLst>
                <a:ext uri="{FF2B5EF4-FFF2-40B4-BE49-F238E27FC236}">
                  <a16:creationId xmlns:a16="http://schemas.microsoft.com/office/drawing/2014/main" id="{B3643454-14A3-4215-AFED-30613639EAD6}"/>
                </a:ext>
              </a:extLst>
            </p:cNvPr>
            <p:cNvSpPr/>
            <p:nvPr/>
          </p:nvSpPr>
          <p:spPr>
            <a:xfrm>
              <a:off x="5502401" y="3121913"/>
              <a:ext cx="40957" cy="40957"/>
            </a:xfrm>
            <a:custGeom>
              <a:avLst/>
              <a:gdLst>
                <a:gd name="connsiteX0" fmla="*/ 0 w 40957"/>
                <a:gd name="connsiteY0" fmla="*/ 0 h 40957"/>
                <a:gd name="connsiteX1" fmla="*/ 40957 w 40957"/>
                <a:gd name="connsiteY1" fmla="*/ 0 h 40957"/>
                <a:gd name="connsiteX2" fmla="*/ 40957 w 40957"/>
                <a:gd name="connsiteY2" fmla="*/ 40957 h 40957"/>
                <a:gd name="connsiteX3" fmla="*/ 0 w 40957"/>
                <a:gd name="connsiteY3" fmla="*/ 40957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7" y="0"/>
                  </a:lnTo>
                  <a:lnTo>
                    <a:pt x="40957" y="40957"/>
                  </a:lnTo>
                  <a:lnTo>
                    <a:pt x="0" y="40957"/>
                  </a:lnTo>
                  <a:close/>
                </a:path>
              </a:pathLst>
            </a:custGeom>
            <a:grpFill/>
            <a:ln w="9525" cap="flat">
              <a:noFill/>
              <a:prstDash val="solid"/>
              <a:miter/>
            </a:ln>
          </p:spPr>
          <p:txBody>
            <a:bodyPr rtlCol="0" anchor="ctr"/>
            <a:lstStyle/>
            <a:p>
              <a:endParaRPr lang="en-US"/>
            </a:p>
          </p:txBody>
        </p:sp>
        <p:sp>
          <p:nvSpPr>
            <p:cNvPr id="521" name="Freeform: Shape 520">
              <a:extLst>
                <a:ext uri="{FF2B5EF4-FFF2-40B4-BE49-F238E27FC236}">
                  <a16:creationId xmlns:a16="http://schemas.microsoft.com/office/drawing/2014/main" id="{0E56C91E-0FD0-4015-9E89-6A8AE0D5107F}"/>
                </a:ext>
              </a:extLst>
            </p:cNvPr>
            <p:cNvSpPr/>
            <p:nvPr/>
          </p:nvSpPr>
          <p:spPr>
            <a:xfrm>
              <a:off x="5502401" y="3367372"/>
              <a:ext cx="40957" cy="40957"/>
            </a:xfrm>
            <a:custGeom>
              <a:avLst/>
              <a:gdLst>
                <a:gd name="connsiteX0" fmla="*/ 0 w 40957"/>
                <a:gd name="connsiteY0" fmla="*/ 0 h 40957"/>
                <a:gd name="connsiteX1" fmla="*/ 40957 w 40957"/>
                <a:gd name="connsiteY1" fmla="*/ 0 h 40957"/>
                <a:gd name="connsiteX2" fmla="*/ 40957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7" y="0"/>
                  </a:lnTo>
                  <a:lnTo>
                    <a:pt x="40957" y="40958"/>
                  </a:lnTo>
                  <a:lnTo>
                    <a:pt x="0" y="40958"/>
                  </a:lnTo>
                  <a:close/>
                </a:path>
              </a:pathLst>
            </a:custGeom>
            <a:grpFill/>
            <a:ln w="9525" cap="flat">
              <a:noFill/>
              <a:prstDash val="solid"/>
              <a:miter/>
            </a:ln>
          </p:spPr>
          <p:txBody>
            <a:bodyPr rtlCol="0" anchor="ctr"/>
            <a:lstStyle/>
            <a:p>
              <a:endParaRPr lang="en-US"/>
            </a:p>
          </p:txBody>
        </p:sp>
        <p:sp>
          <p:nvSpPr>
            <p:cNvPr id="522" name="Freeform: Shape 521">
              <a:extLst>
                <a:ext uri="{FF2B5EF4-FFF2-40B4-BE49-F238E27FC236}">
                  <a16:creationId xmlns:a16="http://schemas.microsoft.com/office/drawing/2014/main" id="{60D61078-8FB5-4932-8996-DB37E6EB39AF}"/>
                </a:ext>
              </a:extLst>
            </p:cNvPr>
            <p:cNvSpPr/>
            <p:nvPr/>
          </p:nvSpPr>
          <p:spPr>
            <a:xfrm>
              <a:off x="5502401" y="3490150"/>
              <a:ext cx="40957" cy="40957"/>
            </a:xfrm>
            <a:custGeom>
              <a:avLst/>
              <a:gdLst>
                <a:gd name="connsiteX0" fmla="*/ 0 w 40957"/>
                <a:gd name="connsiteY0" fmla="*/ 0 h 40957"/>
                <a:gd name="connsiteX1" fmla="*/ 40957 w 40957"/>
                <a:gd name="connsiteY1" fmla="*/ 0 h 40957"/>
                <a:gd name="connsiteX2" fmla="*/ 40957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7" y="0"/>
                  </a:lnTo>
                  <a:lnTo>
                    <a:pt x="40957" y="40958"/>
                  </a:lnTo>
                  <a:lnTo>
                    <a:pt x="0" y="40958"/>
                  </a:lnTo>
                  <a:close/>
                </a:path>
              </a:pathLst>
            </a:custGeom>
            <a:grpFill/>
            <a:ln w="9525" cap="flat">
              <a:noFill/>
              <a:prstDash val="solid"/>
              <a:miter/>
            </a:ln>
          </p:spPr>
          <p:txBody>
            <a:bodyPr rtlCol="0" anchor="ctr"/>
            <a:lstStyle/>
            <a:p>
              <a:endParaRPr lang="en-US"/>
            </a:p>
          </p:txBody>
        </p:sp>
        <p:sp>
          <p:nvSpPr>
            <p:cNvPr id="523" name="Freeform: Shape 522">
              <a:extLst>
                <a:ext uri="{FF2B5EF4-FFF2-40B4-BE49-F238E27FC236}">
                  <a16:creationId xmlns:a16="http://schemas.microsoft.com/office/drawing/2014/main" id="{1FA54143-3D23-4862-ADC9-08B9FFE46258}"/>
                </a:ext>
              </a:extLst>
            </p:cNvPr>
            <p:cNvSpPr/>
            <p:nvPr/>
          </p:nvSpPr>
          <p:spPr>
            <a:xfrm>
              <a:off x="5502401" y="3735704"/>
              <a:ext cx="40957" cy="122777"/>
            </a:xfrm>
            <a:custGeom>
              <a:avLst/>
              <a:gdLst>
                <a:gd name="connsiteX0" fmla="*/ 0 w 40957"/>
                <a:gd name="connsiteY0" fmla="*/ 0 h 122777"/>
                <a:gd name="connsiteX1" fmla="*/ 40957 w 40957"/>
                <a:gd name="connsiteY1" fmla="*/ 0 h 122777"/>
                <a:gd name="connsiteX2" fmla="*/ 40957 w 40957"/>
                <a:gd name="connsiteY2" fmla="*/ 122777 h 122777"/>
                <a:gd name="connsiteX3" fmla="*/ 0 w 40957"/>
                <a:gd name="connsiteY3" fmla="*/ 122777 h 122777"/>
              </a:gdLst>
              <a:ahLst/>
              <a:cxnLst>
                <a:cxn ang="0">
                  <a:pos x="connsiteX0" y="connsiteY0"/>
                </a:cxn>
                <a:cxn ang="0">
                  <a:pos x="connsiteX1" y="connsiteY1"/>
                </a:cxn>
                <a:cxn ang="0">
                  <a:pos x="connsiteX2" y="connsiteY2"/>
                </a:cxn>
                <a:cxn ang="0">
                  <a:pos x="connsiteX3" y="connsiteY3"/>
                </a:cxn>
              </a:cxnLst>
              <a:rect l="l" t="t" r="r" b="b"/>
              <a:pathLst>
                <a:path w="40957" h="122777">
                  <a:moveTo>
                    <a:pt x="0" y="0"/>
                  </a:moveTo>
                  <a:lnTo>
                    <a:pt x="40957" y="0"/>
                  </a:lnTo>
                  <a:lnTo>
                    <a:pt x="40957" y="122777"/>
                  </a:lnTo>
                  <a:lnTo>
                    <a:pt x="0" y="122777"/>
                  </a:lnTo>
                  <a:close/>
                </a:path>
              </a:pathLst>
            </a:custGeom>
            <a:grpFill/>
            <a:ln w="9525" cap="flat">
              <a:noFill/>
              <a:prstDash val="solid"/>
              <a:miter/>
            </a:ln>
          </p:spPr>
          <p:txBody>
            <a:bodyPr rtlCol="0" anchor="ctr"/>
            <a:lstStyle/>
            <a:p>
              <a:endParaRPr lang="en-US"/>
            </a:p>
          </p:txBody>
        </p:sp>
        <p:sp>
          <p:nvSpPr>
            <p:cNvPr id="524" name="Freeform: Shape 523">
              <a:extLst>
                <a:ext uri="{FF2B5EF4-FFF2-40B4-BE49-F238E27FC236}">
                  <a16:creationId xmlns:a16="http://schemas.microsoft.com/office/drawing/2014/main" id="{4FD4E35B-D191-433D-9A48-A233A5B588ED}"/>
                </a:ext>
              </a:extLst>
            </p:cNvPr>
            <p:cNvSpPr/>
            <p:nvPr/>
          </p:nvSpPr>
          <p:spPr>
            <a:xfrm>
              <a:off x="5502401" y="3899344"/>
              <a:ext cx="40957" cy="40957"/>
            </a:xfrm>
            <a:custGeom>
              <a:avLst/>
              <a:gdLst>
                <a:gd name="connsiteX0" fmla="*/ 0 w 40957"/>
                <a:gd name="connsiteY0" fmla="*/ 0 h 40957"/>
                <a:gd name="connsiteX1" fmla="*/ 40957 w 40957"/>
                <a:gd name="connsiteY1" fmla="*/ 0 h 40957"/>
                <a:gd name="connsiteX2" fmla="*/ 40957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7" y="0"/>
                  </a:lnTo>
                  <a:lnTo>
                    <a:pt x="40957" y="40958"/>
                  </a:lnTo>
                  <a:lnTo>
                    <a:pt x="0" y="40958"/>
                  </a:lnTo>
                  <a:close/>
                </a:path>
              </a:pathLst>
            </a:custGeom>
            <a:grpFill/>
            <a:ln w="9525" cap="flat">
              <a:noFill/>
              <a:prstDash val="solid"/>
              <a:miter/>
            </a:ln>
          </p:spPr>
          <p:txBody>
            <a:bodyPr rtlCol="0" anchor="ctr"/>
            <a:lstStyle/>
            <a:p>
              <a:endParaRPr lang="en-US"/>
            </a:p>
          </p:txBody>
        </p:sp>
        <p:sp>
          <p:nvSpPr>
            <p:cNvPr id="525" name="Freeform: Shape 524">
              <a:extLst>
                <a:ext uri="{FF2B5EF4-FFF2-40B4-BE49-F238E27FC236}">
                  <a16:creationId xmlns:a16="http://schemas.microsoft.com/office/drawing/2014/main" id="{23D18CD9-C4D1-44BB-A5FC-4BACA03EDB83}"/>
                </a:ext>
              </a:extLst>
            </p:cNvPr>
            <p:cNvSpPr/>
            <p:nvPr/>
          </p:nvSpPr>
          <p:spPr>
            <a:xfrm>
              <a:off x="5502401" y="3981163"/>
              <a:ext cx="40957" cy="122777"/>
            </a:xfrm>
            <a:custGeom>
              <a:avLst/>
              <a:gdLst>
                <a:gd name="connsiteX0" fmla="*/ 0 w 40957"/>
                <a:gd name="connsiteY0" fmla="*/ 0 h 122777"/>
                <a:gd name="connsiteX1" fmla="*/ 40957 w 40957"/>
                <a:gd name="connsiteY1" fmla="*/ 0 h 122777"/>
                <a:gd name="connsiteX2" fmla="*/ 40957 w 40957"/>
                <a:gd name="connsiteY2" fmla="*/ 122777 h 122777"/>
                <a:gd name="connsiteX3" fmla="*/ 0 w 40957"/>
                <a:gd name="connsiteY3" fmla="*/ 122777 h 122777"/>
              </a:gdLst>
              <a:ahLst/>
              <a:cxnLst>
                <a:cxn ang="0">
                  <a:pos x="connsiteX0" y="connsiteY0"/>
                </a:cxn>
                <a:cxn ang="0">
                  <a:pos x="connsiteX1" y="connsiteY1"/>
                </a:cxn>
                <a:cxn ang="0">
                  <a:pos x="connsiteX2" y="connsiteY2"/>
                </a:cxn>
                <a:cxn ang="0">
                  <a:pos x="connsiteX3" y="connsiteY3"/>
                </a:cxn>
              </a:cxnLst>
              <a:rect l="l" t="t" r="r" b="b"/>
              <a:pathLst>
                <a:path w="40957" h="122777">
                  <a:moveTo>
                    <a:pt x="0" y="0"/>
                  </a:moveTo>
                  <a:lnTo>
                    <a:pt x="40957" y="0"/>
                  </a:lnTo>
                  <a:lnTo>
                    <a:pt x="40957" y="122777"/>
                  </a:lnTo>
                  <a:lnTo>
                    <a:pt x="0" y="122777"/>
                  </a:lnTo>
                  <a:close/>
                </a:path>
              </a:pathLst>
            </a:custGeom>
            <a:grpFill/>
            <a:ln w="9525" cap="flat">
              <a:noFill/>
              <a:prstDash val="solid"/>
              <a:miter/>
            </a:ln>
          </p:spPr>
          <p:txBody>
            <a:bodyPr rtlCol="0" anchor="ctr"/>
            <a:lstStyle/>
            <a:p>
              <a:endParaRPr lang="en-US"/>
            </a:p>
          </p:txBody>
        </p:sp>
        <p:sp>
          <p:nvSpPr>
            <p:cNvPr id="526" name="Freeform: Shape 525">
              <a:extLst>
                <a:ext uri="{FF2B5EF4-FFF2-40B4-BE49-F238E27FC236}">
                  <a16:creationId xmlns:a16="http://schemas.microsoft.com/office/drawing/2014/main" id="{DCE55CD9-E79A-4604-85F5-B2B3DA4ACCB8}"/>
                </a:ext>
              </a:extLst>
            </p:cNvPr>
            <p:cNvSpPr/>
            <p:nvPr/>
          </p:nvSpPr>
          <p:spPr>
            <a:xfrm>
              <a:off x="5502401" y="4144898"/>
              <a:ext cx="40957" cy="40957"/>
            </a:xfrm>
            <a:custGeom>
              <a:avLst/>
              <a:gdLst>
                <a:gd name="connsiteX0" fmla="*/ 0 w 40957"/>
                <a:gd name="connsiteY0" fmla="*/ 0 h 40957"/>
                <a:gd name="connsiteX1" fmla="*/ 40957 w 40957"/>
                <a:gd name="connsiteY1" fmla="*/ 0 h 40957"/>
                <a:gd name="connsiteX2" fmla="*/ 40957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7" y="0"/>
                  </a:lnTo>
                  <a:lnTo>
                    <a:pt x="40957" y="40958"/>
                  </a:lnTo>
                  <a:lnTo>
                    <a:pt x="0" y="40958"/>
                  </a:lnTo>
                  <a:close/>
                </a:path>
              </a:pathLst>
            </a:custGeom>
            <a:grpFill/>
            <a:ln w="9525" cap="flat">
              <a:noFill/>
              <a:prstDash val="solid"/>
              <a:miter/>
            </a:ln>
          </p:spPr>
          <p:txBody>
            <a:bodyPr rtlCol="0" anchor="ctr"/>
            <a:lstStyle/>
            <a:p>
              <a:endParaRPr lang="en-US"/>
            </a:p>
          </p:txBody>
        </p:sp>
        <p:sp>
          <p:nvSpPr>
            <p:cNvPr id="527" name="Freeform: Shape 526">
              <a:extLst>
                <a:ext uri="{FF2B5EF4-FFF2-40B4-BE49-F238E27FC236}">
                  <a16:creationId xmlns:a16="http://schemas.microsoft.com/office/drawing/2014/main" id="{F25D3AFD-2DF1-451B-A7AD-18DD8325AB65}"/>
                </a:ext>
              </a:extLst>
            </p:cNvPr>
            <p:cNvSpPr/>
            <p:nvPr/>
          </p:nvSpPr>
          <p:spPr>
            <a:xfrm>
              <a:off x="5543359" y="2671762"/>
              <a:ext cx="40957" cy="40957"/>
            </a:xfrm>
            <a:custGeom>
              <a:avLst/>
              <a:gdLst>
                <a:gd name="connsiteX0" fmla="*/ 0 w 40957"/>
                <a:gd name="connsiteY0" fmla="*/ 0 h 40957"/>
                <a:gd name="connsiteX1" fmla="*/ 40957 w 40957"/>
                <a:gd name="connsiteY1" fmla="*/ 0 h 40957"/>
                <a:gd name="connsiteX2" fmla="*/ 40957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7" y="0"/>
                  </a:lnTo>
                  <a:lnTo>
                    <a:pt x="40957" y="40958"/>
                  </a:lnTo>
                  <a:lnTo>
                    <a:pt x="0" y="40958"/>
                  </a:lnTo>
                  <a:close/>
                </a:path>
              </a:pathLst>
            </a:custGeom>
            <a:grpFill/>
            <a:ln w="9525" cap="flat">
              <a:noFill/>
              <a:prstDash val="solid"/>
              <a:miter/>
            </a:ln>
          </p:spPr>
          <p:txBody>
            <a:bodyPr rtlCol="0" anchor="ctr"/>
            <a:lstStyle/>
            <a:p>
              <a:endParaRPr lang="en-US"/>
            </a:p>
          </p:txBody>
        </p:sp>
        <p:sp>
          <p:nvSpPr>
            <p:cNvPr id="528" name="Freeform: Shape 527">
              <a:extLst>
                <a:ext uri="{FF2B5EF4-FFF2-40B4-BE49-F238E27FC236}">
                  <a16:creationId xmlns:a16="http://schemas.microsoft.com/office/drawing/2014/main" id="{0C660008-3D7C-4C1F-A091-AFA68ADC3EC8}"/>
                </a:ext>
              </a:extLst>
            </p:cNvPr>
            <p:cNvSpPr/>
            <p:nvPr/>
          </p:nvSpPr>
          <p:spPr>
            <a:xfrm>
              <a:off x="5543359" y="2917316"/>
              <a:ext cx="40957" cy="40957"/>
            </a:xfrm>
            <a:custGeom>
              <a:avLst/>
              <a:gdLst>
                <a:gd name="connsiteX0" fmla="*/ 0 w 40957"/>
                <a:gd name="connsiteY0" fmla="*/ 0 h 40957"/>
                <a:gd name="connsiteX1" fmla="*/ 40957 w 40957"/>
                <a:gd name="connsiteY1" fmla="*/ 0 h 40957"/>
                <a:gd name="connsiteX2" fmla="*/ 40957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7" y="0"/>
                  </a:lnTo>
                  <a:lnTo>
                    <a:pt x="40957" y="40958"/>
                  </a:lnTo>
                  <a:lnTo>
                    <a:pt x="0" y="40958"/>
                  </a:lnTo>
                  <a:close/>
                </a:path>
              </a:pathLst>
            </a:custGeom>
            <a:grpFill/>
            <a:ln w="9525" cap="flat">
              <a:noFill/>
              <a:prstDash val="solid"/>
              <a:miter/>
            </a:ln>
          </p:spPr>
          <p:txBody>
            <a:bodyPr rtlCol="0" anchor="ctr"/>
            <a:lstStyle/>
            <a:p>
              <a:endParaRPr lang="en-US"/>
            </a:p>
          </p:txBody>
        </p:sp>
        <p:sp>
          <p:nvSpPr>
            <p:cNvPr id="529" name="Freeform: Shape 528">
              <a:extLst>
                <a:ext uri="{FF2B5EF4-FFF2-40B4-BE49-F238E27FC236}">
                  <a16:creationId xmlns:a16="http://schemas.microsoft.com/office/drawing/2014/main" id="{653BDE25-DA44-4641-871F-700CAF2F8AB6}"/>
                </a:ext>
              </a:extLst>
            </p:cNvPr>
            <p:cNvSpPr/>
            <p:nvPr/>
          </p:nvSpPr>
          <p:spPr>
            <a:xfrm>
              <a:off x="5543359" y="2999136"/>
              <a:ext cx="40957" cy="40957"/>
            </a:xfrm>
            <a:custGeom>
              <a:avLst/>
              <a:gdLst>
                <a:gd name="connsiteX0" fmla="*/ 0 w 40957"/>
                <a:gd name="connsiteY0" fmla="*/ 0 h 40957"/>
                <a:gd name="connsiteX1" fmla="*/ 40957 w 40957"/>
                <a:gd name="connsiteY1" fmla="*/ 0 h 40957"/>
                <a:gd name="connsiteX2" fmla="*/ 40957 w 40957"/>
                <a:gd name="connsiteY2" fmla="*/ 40957 h 40957"/>
                <a:gd name="connsiteX3" fmla="*/ 0 w 40957"/>
                <a:gd name="connsiteY3" fmla="*/ 40957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7" y="0"/>
                  </a:lnTo>
                  <a:lnTo>
                    <a:pt x="40957" y="40957"/>
                  </a:lnTo>
                  <a:lnTo>
                    <a:pt x="0" y="40957"/>
                  </a:lnTo>
                  <a:close/>
                </a:path>
              </a:pathLst>
            </a:custGeom>
            <a:grpFill/>
            <a:ln w="9525" cap="flat">
              <a:noFill/>
              <a:prstDash val="solid"/>
              <a:miter/>
            </a:ln>
          </p:spPr>
          <p:txBody>
            <a:bodyPr rtlCol="0" anchor="ctr"/>
            <a:lstStyle/>
            <a:p>
              <a:endParaRPr lang="en-US"/>
            </a:p>
          </p:txBody>
        </p:sp>
        <p:sp>
          <p:nvSpPr>
            <p:cNvPr id="530" name="Freeform: Shape 529">
              <a:extLst>
                <a:ext uri="{FF2B5EF4-FFF2-40B4-BE49-F238E27FC236}">
                  <a16:creationId xmlns:a16="http://schemas.microsoft.com/office/drawing/2014/main" id="{07CC7BA3-B419-408A-8957-AF2E9EFAC47F}"/>
                </a:ext>
              </a:extLst>
            </p:cNvPr>
            <p:cNvSpPr/>
            <p:nvPr/>
          </p:nvSpPr>
          <p:spPr>
            <a:xfrm>
              <a:off x="5543359" y="3121913"/>
              <a:ext cx="40957" cy="40957"/>
            </a:xfrm>
            <a:custGeom>
              <a:avLst/>
              <a:gdLst>
                <a:gd name="connsiteX0" fmla="*/ 0 w 40957"/>
                <a:gd name="connsiteY0" fmla="*/ 0 h 40957"/>
                <a:gd name="connsiteX1" fmla="*/ 40957 w 40957"/>
                <a:gd name="connsiteY1" fmla="*/ 0 h 40957"/>
                <a:gd name="connsiteX2" fmla="*/ 40957 w 40957"/>
                <a:gd name="connsiteY2" fmla="*/ 40957 h 40957"/>
                <a:gd name="connsiteX3" fmla="*/ 0 w 40957"/>
                <a:gd name="connsiteY3" fmla="*/ 40957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7" y="0"/>
                  </a:lnTo>
                  <a:lnTo>
                    <a:pt x="40957" y="40957"/>
                  </a:lnTo>
                  <a:lnTo>
                    <a:pt x="0" y="40957"/>
                  </a:lnTo>
                  <a:close/>
                </a:path>
              </a:pathLst>
            </a:custGeom>
            <a:grpFill/>
            <a:ln w="9525" cap="flat">
              <a:noFill/>
              <a:prstDash val="solid"/>
              <a:miter/>
            </a:ln>
          </p:spPr>
          <p:txBody>
            <a:bodyPr rtlCol="0" anchor="ctr"/>
            <a:lstStyle/>
            <a:p>
              <a:endParaRPr lang="en-US"/>
            </a:p>
          </p:txBody>
        </p:sp>
        <p:sp>
          <p:nvSpPr>
            <p:cNvPr id="531" name="Freeform: Shape 530">
              <a:extLst>
                <a:ext uri="{FF2B5EF4-FFF2-40B4-BE49-F238E27FC236}">
                  <a16:creationId xmlns:a16="http://schemas.microsoft.com/office/drawing/2014/main" id="{9B97E01E-2857-4243-A908-F2E658794B14}"/>
                </a:ext>
              </a:extLst>
            </p:cNvPr>
            <p:cNvSpPr/>
            <p:nvPr/>
          </p:nvSpPr>
          <p:spPr>
            <a:xfrm>
              <a:off x="5543359" y="3203733"/>
              <a:ext cx="40957" cy="81819"/>
            </a:xfrm>
            <a:custGeom>
              <a:avLst/>
              <a:gdLst>
                <a:gd name="connsiteX0" fmla="*/ 0 w 40957"/>
                <a:gd name="connsiteY0" fmla="*/ 0 h 81819"/>
                <a:gd name="connsiteX1" fmla="*/ 40957 w 40957"/>
                <a:gd name="connsiteY1" fmla="*/ 0 h 81819"/>
                <a:gd name="connsiteX2" fmla="*/ 40957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7" y="0"/>
                  </a:lnTo>
                  <a:lnTo>
                    <a:pt x="40957" y="81820"/>
                  </a:lnTo>
                  <a:lnTo>
                    <a:pt x="0" y="81820"/>
                  </a:lnTo>
                  <a:close/>
                </a:path>
              </a:pathLst>
            </a:custGeom>
            <a:grpFill/>
            <a:ln w="9525" cap="flat">
              <a:noFill/>
              <a:prstDash val="solid"/>
              <a:miter/>
            </a:ln>
          </p:spPr>
          <p:txBody>
            <a:bodyPr rtlCol="0" anchor="ctr"/>
            <a:lstStyle/>
            <a:p>
              <a:endParaRPr lang="en-US"/>
            </a:p>
          </p:txBody>
        </p:sp>
        <p:sp>
          <p:nvSpPr>
            <p:cNvPr id="532" name="Freeform: Shape 531">
              <a:extLst>
                <a:ext uri="{FF2B5EF4-FFF2-40B4-BE49-F238E27FC236}">
                  <a16:creationId xmlns:a16="http://schemas.microsoft.com/office/drawing/2014/main" id="{5EF39074-C23F-4A12-ACE7-AA37EDACD98F}"/>
                </a:ext>
              </a:extLst>
            </p:cNvPr>
            <p:cNvSpPr/>
            <p:nvPr/>
          </p:nvSpPr>
          <p:spPr>
            <a:xfrm>
              <a:off x="5543359" y="3612927"/>
              <a:ext cx="40957" cy="40957"/>
            </a:xfrm>
            <a:custGeom>
              <a:avLst/>
              <a:gdLst>
                <a:gd name="connsiteX0" fmla="*/ 0 w 40957"/>
                <a:gd name="connsiteY0" fmla="*/ 0 h 40957"/>
                <a:gd name="connsiteX1" fmla="*/ 40957 w 40957"/>
                <a:gd name="connsiteY1" fmla="*/ 0 h 40957"/>
                <a:gd name="connsiteX2" fmla="*/ 40957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7" y="0"/>
                  </a:lnTo>
                  <a:lnTo>
                    <a:pt x="40957" y="40958"/>
                  </a:lnTo>
                  <a:lnTo>
                    <a:pt x="0" y="40958"/>
                  </a:lnTo>
                  <a:close/>
                </a:path>
              </a:pathLst>
            </a:custGeom>
            <a:grpFill/>
            <a:ln w="9525" cap="flat">
              <a:noFill/>
              <a:prstDash val="solid"/>
              <a:miter/>
            </a:ln>
          </p:spPr>
          <p:txBody>
            <a:bodyPr rtlCol="0" anchor="ctr"/>
            <a:lstStyle/>
            <a:p>
              <a:endParaRPr lang="en-US"/>
            </a:p>
          </p:txBody>
        </p:sp>
        <p:sp>
          <p:nvSpPr>
            <p:cNvPr id="533" name="Freeform: Shape 532">
              <a:extLst>
                <a:ext uri="{FF2B5EF4-FFF2-40B4-BE49-F238E27FC236}">
                  <a16:creationId xmlns:a16="http://schemas.microsoft.com/office/drawing/2014/main" id="{A0E69B72-5F3B-40C0-AB13-6EA3B87329F6}"/>
                </a:ext>
              </a:extLst>
            </p:cNvPr>
            <p:cNvSpPr/>
            <p:nvPr/>
          </p:nvSpPr>
          <p:spPr>
            <a:xfrm>
              <a:off x="5543359" y="3694747"/>
              <a:ext cx="40957" cy="81819"/>
            </a:xfrm>
            <a:custGeom>
              <a:avLst/>
              <a:gdLst>
                <a:gd name="connsiteX0" fmla="*/ 0 w 40957"/>
                <a:gd name="connsiteY0" fmla="*/ 0 h 81819"/>
                <a:gd name="connsiteX1" fmla="*/ 40957 w 40957"/>
                <a:gd name="connsiteY1" fmla="*/ 0 h 81819"/>
                <a:gd name="connsiteX2" fmla="*/ 40957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7" y="0"/>
                  </a:lnTo>
                  <a:lnTo>
                    <a:pt x="40957" y="81820"/>
                  </a:lnTo>
                  <a:lnTo>
                    <a:pt x="0" y="81820"/>
                  </a:lnTo>
                  <a:close/>
                </a:path>
              </a:pathLst>
            </a:custGeom>
            <a:grpFill/>
            <a:ln w="9525" cap="flat">
              <a:noFill/>
              <a:prstDash val="solid"/>
              <a:miter/>
            </a:ln>
          </p:spPr>
          <p:txBody>
            <a:bodyPr rtlCol="0" anchor="ctr"/>
            <a:lstStyle/>
            <a:p>
              <a:endParaRPr lang="en-US"/>
            </a:p>
          </p:txBody>
        </p:sp>
        <p:sp>
          <p:nvSpPr>
            <p:cNvPr id="534" name="Freeform: Shape 533">
              <a:extLst>
                <a:ext uri="{FF2B5EF4-FFF2-40B4-BE49-F238E27FC236}">
                  <a16:creationId xmlns:a16="http://schemas.microsoft.com/office/drawing/2014/main" id="{7EA8171A-A874-431C-B876-6637602E06B5}"/>
                </a:ext>
              </a:extLst>
            </p:cNvPr>
            <p:cNvSpPr/>
            <p:nvPr/>
          </p:nvSpPr>
          <p:spPr>
            <a:xfrm>
              <a:off x="5543359" y="3817524"/>
              <a:ext cx="40957" cy="40957"/>
            </a:xfrm>
            <a:custGeom>
              <a:avLst/>
              <a:gdLst>
                <a:gd name="connsiteX0" fmla="*/ 0 w 40957"/>
                <a:gd name="connsiteY0" fmla="*/ 0 h 40957"/>
                <a:gd name="connsiteX1" fmla="*/ 40957 w 40957"/>
                <a:gd name="connsiteY1" fmla="*/ 0 h 40957"/>
                <a:gd name="connsiteX2" fmla="*/ 40957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7" y="0"/>
                  </a:lnTo>
                  <a:lnTo>
                    <a:pt x="40957" y="40958"/>
                  </a:lnTo>
                  <a:lnTo>
                    <a:pt x="0" y="40958"/>
                  </a:lnTo>
                  <a:close/>
                </a:path>
              </a:pathLst>
            </a:custGeom>
            <a:grpFill/>
            <a:ln w="9525" cap="flat">
              <a:noFill/>
              <a:prstDash val="solid"/>
              <a:miter/>
            </a:ln>
          </p:spPr>
          <p:txBody>
            <a:bodyPr rtlCol="0" anchor="ctr"/>
            <a:lstStyle/>
            <a:p>
              <a:endParaRPr lang="en-US"/>
            </a:p>
          </p:txBody>
        </p:sp>
        <p:sp>
          <p:nvSpPr>
            <p:cNvPr id="535" name="Freeform: Shape 534">
              <a:extLst>
                <a:ext uri="{FF2B5EF4-FFF2-40B4-BE49-F238E27FC236}">
                  <a16:creationId xmlns:a16="http://schemas.microsoft.com/office/drawing/2014/main" id="{349CCBEC-F8BD-42E1-BEAB-CDD71233C074}"/>
                </a:ext>
              </a:extLst>
            </p:cNvPr>
            <p:cNvSpPr/>
            <p:nvPr/>
          </p:nvSpPr>
          <p:spPr>
            <a:xfrm>
              <a:off x="5543359" y="3899344"/>
              <a:ext cx="40957" cy="40957"/>
            </a:xfrm>
            <a:custGeom>
              <a:avLst/>
              <a:gdLst>
                <a:gd name="connsiteX0" fmla="*/ 0 w 40957"/>
                <a:gd name="connsiteY0" fmla="*/ 0 h 40957"/>
                <a:gd name="connsiteX1" fmla="*/ 40957 w 40957"/>
                <a:gd name="connsiteY1" fmla="*/ 0 h 40957"/>
                <a:gd name="connsiteX2" fmla="*/ 40957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7" y="0"/>
                  </a:lnTo>
                  <a:lnTo>
                    <a:pt x="40957" y="40958"/>
                  </a:lnTo>
                  <a:lnTo>
                    <a:pt x="0" y="40958"/>
                  </a:lnTo>
                  <a:close/>
                </a:path>
              </a:pathLst>
            </a:custGeom>
            <a:grpFill/>
            <a:ln w="9525" cap="flat">
              <a:noFill/>
              <a:prstDash val="solid"/>
              <a:miter/>
            </a:ln>
          </p:spPr>
          <p:txBody>
            <a:bodyPr rtlCol="0" anchor="ctr"/>
            <a:lstStyle/>
            <a:p>
              <a:endParaRPr lang="en-US"/>
            </a:p>
          </p:txBody>
        </p:sp>
        <p:sp>
          <p:nvSpPr>
            <p:cNvPr id="536" name="Freeform: Shape 535">
              <a:extLst>
                <a:ext uri="{FF2B5EF4-FFF2-40B4-BE49-F238E27FC236}">
                  <a16:creationId xmlns:a16="http://schemas.microsoft.com/office/drawing/2014/main" id="{92C4A398-48A8-44EF-B03C-FAC95DF11478}"/>
                </a:ext>
              </a:extLst>
            </p:cNvPr>
            <p:cNvSpPr/>
            <p:nvPr/>
          </p:nvSpPr>
          <p:spPr>
            <a:xfrm>
              <a:off x="5543359" y="4144898"/>
              <a:ext cx="40957" cy="40957"/>
            </a:xfrm>
            <a:custGeom>
              <a:avLst/>
              <a:gdLst>
                <a:gd name="connsiteX0" fmla="*/ 0 w 40957"/>
                <a:gd name="connsiteY0" fmla="*/ 0 h 40957"/>
                <a:gd name="connsiteX1" fmla="*/ 40957 w 40957"/>
                <a:gd name="connsiteY1" fmla="*/ 0 h 40957"/>
                <a:gd name="connsiteX2" fmla="*/ 40957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7" y="0"/>
                  </a:lnTo>
                  <a:lnTo>
                    <a:pt x="40957" y="40958"/>
                  </a:lnTo>
                  <a:lnTo>
                    <a:pt x="0" y="40958"/>
                  </a:lnTo>
                  <a:close/>
                </a:path>
              </a:pathLst>
            </a:custGeom>
            <a:grpFill/>
            <a:ln w="9525" cap="flat">
              <a:noFill/>
              <a:prstDash val="solid"/>
              <a:miter/>
            </a:ln>
          </p:spPr>
          <p:txBody>
            <a:bodyPr rtlCol="0" anchor="ctr"/>
            <a:lstStyle/>
            <a:p>
              <a:endParaRPr lang="en-US"/>
            </a:p>
          </p:txBody>
        </p:sp>
        <p:sp>
          <p:nvSpPr>
            <p:cNvPr id="537" name="Freeform: Shape 536">
              <a:extLst>
                <a:ext uri="{FF2B5EF4-FFF2-40B4-BE49-F238E27FC236}">
                  <a16:creationId xmlns:a16="http://schemas.microsoft.com/office/drawing/2014/main" id="{B1516B5B-1EB2-4BB5-9E48-FEBF9EA1AC4B}"/>
                </a:ext>
              </a:extLst>
            </p:cNvPr>
            <p:cNvSpPr/>
            <p:nvPr/>
          </p:nvSpPr>
          <p:spPr>
            <a:xfrm>
              <a:off x="5584316" y="2671762"/>
              <a:ext cx="40957" cy="286416"/>
            </a:xfrm>
            <a:custGeom>
              <a:avLst/>
              <a:gdLst>
                <a:gd name="connsiteX0" fmla="*/ 0 w 40957"/>
                <a:gd name="connsiteY0" fmla="*/ 0 h 286416"/>
                <a:gd name="connsiteX1" fmla="*/ 40958 w 40957"/>
                <a:gd name="connsiteY1" fmla="*/ 0 h 286416"/>
                <a:gd name="connsiteX2" fmla="*/ 40958 w 40957"/>
                <a:gd name="connsiteY2" fmla="*/ 286417 h 286416"/>
                <a:gd name="connsiteX3" fmla="*/ 0 w 40957"/>
                <a:gd name="connsiteY3" fmla="*/ 286417 h 286416"/>
              </a:gdLst>
              <a:ahLst/>
              <a:cxnLst>
                <a:cxn ang="0">
                  <a:pos x="connsiteX0" y="connsiteY0"/>
                </a:cxn>
                <a:cxn ang="0">
                  <a:pos x="connsiteX1" y="connsiteY1"/>
                </a:cxn>
                <a:cxn ang="0">
                  <a:pos x="connsiteX2" y="connsiteY2"/>
                </a:cxn>
                <a:cxn ang="0">
                  <a:pos x="connsiteX3" y="connsiteY3"/>
                </a:cxn>
              </a:cxnLst>
              <a:rect l="l" t="t" r="r" b="b"/>
              <a:pathLst>
                <a:path w="40957" h="286416">
                  <a:moveTo>
                    <a:pt x="0" y="0"/>
                  </a:moveTo>
                  <a:lnTo>
                    <a:pt x="40958" y="0"/>
                  </a:lnTo>
                  <a:lnTo>
                    <a:pt x="40958" y="286417"/>
                  </a:lnTo>
                  <a:lnTo>
                    <a:pt x="0" y="286417"/>
                  </a:lnTo>
                  <a:close/>
                </a:path>
              </a:pathLst>
            </a:custGeom>
            <a:grpFill/>
            <a:ln w="9525" cap="flat">
              <a:noFill/>
              <a:prstDash val="solid"/>
              <a:miter/>
            </a:ln>
          </p:spPr>
          <p:txBody>
            <a:bodyPr rtlCol="0" anchor="ctr"/>
            <a:lstStyle/>
            <a:p>
              <a:endParaRPr lang="en-US"/>
            </a:p>
          </p:txBody>
        </p:sp>
        <p:sp>
          <p:nvSpPr>
            <p:cNvPr id="538" name="Freeform: Shape 537">
              <a:extLst>
                <a:ext uri="{FF2B5EF4-FFF2-40B4-BE49-F238E27FC236}">
                  <a16:creationId xmlns:a16="http://schemas.microsoft.com/office/drawing/2014/main" id="{8DDC5969-FA71-4080-96F5-399F99B35986}"/>
                </a:ext>
              </a:extLst>
            </p:cNvPr>
            <p:cNvSpPr/>
            <p:nvPr/>
          </p:nvSpPr>
          <p:spPr>
            <a:xfrm>
              <a:off x="5584316" y="2999136"/>
              <a:ext cx="40957" cy="40957"/>
            </a:xfrm>
            <a:custGeom>
              <a:avLst/>
              <a:gdLst>
                <a:gd name="connsiteX0" fmla="*/ 0 w 40957"/>
                <a:gd name="connsiteY0" fmla="*/ 0 h 40957"/>
                <a:gd name="connsiteX1" fmla="*/ 40958 w 40957"/>
                <a:gd name="connsiteY1" fmla="*/ 0 h 40957"/>
                <a:gd name="connsiteX2" fmla="*/ 40958 w 40957"/>
                <a:gd name="connsiteY2" fmla="*/ 40957 h 40957"/>
                <a:gd name="connsiteX3" fmla="*/ 0 w 40957"/>
                <a:gd name="connsiteY3" fmla="*/ 40957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7"/>
                  </a:lnTo>
                  <a:lnTo>
                    <a:pt x="0" y="40957"/>
                  </a:lnTo>
                  <a:close/>
                </a:path>
              </a:pathLst>
            </a:custGeom>
            <a:grpFill/>
            <a:ln w="9525" cap="flat">
              <a:noFill/>
              <a:prstDash val="solid"/>
              <a:miter/>
            </a:ln>
          </p:spPr>
          <p:txBody>
            <a:bodyPr rtlCol="0" anchor="ctr"/>
            <a:lstStyle/>
            <a:p>
              <a:endParaRPr lang="en-US"/>
            </a:p>
          </p:txBody>
        </p:sp>
        <p:sp>
          <p:nvSpPr>
            <p:cNvPr id="539" name="Freeform: Shape 538">
              <a:extLst>
                <a:ext uri="{FF2B5EF4-FFF2-40B4-BE49-F238E27FC236}">
                  <a16:creationId xmlns:a16="http://schemas.microsoft.com/office/drawing/2014/main" id="{C0FAF1F4-14FE-4CFD-829C-94B84078DADD}"/>
                </a:ext>
              </a:extLst>
            </p:cNvPr>
            <p:cNvSpPr/>
            <p:nvPr/>
          </p:nvSpPr>
          <p:spPr>
            <a:xfrm>
              <a:off x="5584316" y="3080956"/>
              <a:ext cx="40957" cy="40957"/>
            </a:xfrm>
            <a:custGeom>
              <a:avLst/>
              <a:gdLst>
                <a:gd name="connsiteX0" fmla="*/ 0 w 40957"/>
                <a:gd name="connsiteY0" fmla="*/ 0 h 40957"/>
                <a:gd name="connsiteX1" fmla="*/ 40958 w 40957"/>
                <a:gd name="connsiteY1" fmla="*/ 0 h 40957"/>
                <a:gd name="connsiteX2" fmla="*/ 40958 w 40957"/>
                <a:gd name="connsiteY2" fmla="*/ 40957 h 40957"/>
                <a:gd name="connsiteX3" fmla="*/ 0 w 40957"/>
                <a:gd name="connsiteY3" fmla="*/ 40957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7"/>
                  </a:lnTo>
                  <a:lnTo>
                    <a:pt x="0" y="40957"/>
                  </a:lnTo>
                  <a:close/>
                </a:path>
              </a:pathLst>
            </a:custGeom>
            <a:grpFill/>
            <a:ln w="9525" cap="flat">
              <a:noFill/>
              <a:prstDash val="solid"/>
              <a:miter/>
            </a:ln>
          </p:spPr>
          <p:txBody>
            <a:bodyPr rtlCol="0" anchor="ctr"/>
            <a:lstStyle/>
            <a:p>
              <a:endParaRPr lang="en-US"/>
            </a:p>
          </p:txBody>
        </p:sp>
        <p:sp>
          <p:nvSpPr>
            <p:cNvPr id="540" name="Freeform: Shape 539">
              <a:extLst>
                <a:ext uri="{FF2B5EF4-FFF2-40B4-BE49-F238E27FC236}">
                  <a16:creationId xmlns:a16="http://schemas.microsoft.com/office/drawing/2014/main" id="{2DABF92A-25A8-4383-A57B-A35E0E88C924}"/>
                </a:ext>
              </a:extLst>
            </p:cNvPr>
            <p:cNvSpPr/>
            <p:nvPr/>
          </p:nvSpPr>
          <p:spPr>
            <a:xfrm>
              <a:off x="5584316" y="3162775"/>
              <a:ext cx="40957" cy="40957"/>
            </a:xfrm>
            <a:custGeom>
              <a:avLst/>
              <a:gdLst>
                <a:gd name="connsiteX0" fmla="*/ 0 w 40957"/>
                <a:gd name="connsiteY0" fmla="*/ 0 h 40957"/>
                <a:gd name="connsiteX1" fmla="*/ 40958 w 40957"/>
                <a:gd name="connsiteY1" fmla="*/ 0 h 40957"/>
                <a:gd name="connsiteX2" fmla="*/ 40958 w 40957"/>
                <a:gd name="connsiteY2" fmla="*/ 40957 h 40957"/>
                <a:gd name="connsiteX3" fmla="*/ 0 w 40957"/>
                <a:gd name="connsiteY3" fmla="*/ 40957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7"/>
                  </a:lnTo>
                  <a:lnTo>
                    <a:pt x="0" y="40957"/>
                  </a:lnTo>
                  <a:close/>
                </a:path>
              </a:pathLst>
            </a:custGeom>
            <a:grpFill/>
            <a:ln w="9525" cap="flat">
              <a:noFill/>
              <a:prstDash val="solid"/>
              <a:miter/>
            </a:ln>
          </p:spPr>
          <p:txBody>
            <a:bodyPr rtlCol="0" anchor="ctr"/>
            <a:lstStyle/>
            <a:p>
              <a:endParaRPr lang="en-US"/>
            </a:p>
          </p:txBody>
        </p:sp>
        <p:sp>
          <p:nvSpPr>
            <p:cNvPr id="541" name="Freeform: Shape 540">
              <a:extLst>
                <a:ext uri="{FF2B5EF4-FFF2-40B4-BE49-F238E27FC236}">
                  <a16:creationId xmlns:a16="http://schemas.microsoft.com/office/drawing/2014/main" id="{BD4E4107-82D2-44EC-B597-D5B6091821B6}"/>
                </a:ext>
              </a:extLst>
            </p:cNvPr>
            <p:cNvSpPr/>
            <p:nvPr/>
          </p:nvSpPr>
          <p:spPr>
            <a:xfrm>
              <a:off x="5584316" y="3244595"/>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542" name="Freeform: Shape 541">
              <a:extLst>
                <a:ext uri="{FF2B5EF4-FFF2-40B4-BE49-F238E27FC236}">
                  <a16:creationId xmlns:a16="http://schemas.microsoft.com/office/drawing/2014/main" id="{8A8F789C-B202-45C4-8050-04088455F7A0}"/>
                </a:ext>
              </a:extLst>
            </p:cNvPr>
            <p:cNvSpPr/>
            <p:nvPr/>
          </p:nvSpPr>
          <p:spPr>
            <a:xfrm>
              <a:off x="5584316" y="3326510"/>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543" name="Freeform: Shape 542">
              <a:extLst>
                <a:ext uri="{FF2B5EF4-FFF2-40B4-BE49-F238E27FC236}">
                  <a16:creationId xmlns:a16="http://schemas.microsoft.com/office/drawing/2014/main" id="{26A9297C-4537-4D97-BB44-244C13308B13}"/>
                </a:ext>
              </a:extLst>
            </p:cNvPr>
            <p:cNvSpPr/>
            <p:nvPr/>
          </p:nvSpPr>
          <p:spPr>
            <a:xfrm>
              <a:off x="5584316" y="3408330"/>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544" name="Freeform: Shape 543">
              <a:extLst>
                <a:ext uri="{FF2B5EF4-FFF2-40B4-BE49-F238E27FC236}">
                  <a16:creationId xmlns:a16="http://schemas.microsoft.com/office/drawing/2014/main" id="{84DEFA08-B4A6-4060-A41E-C9DD5800CB14}"/>
                </a:ext>
              </a:extLst>
            </p:cNvPr>
            <p:cNvSpPr/>
            <p:nvPr/>
          </p:nvSpPr>
          <p:spPr>
            <a:xfrm>
              <a:off x="5584316" y="3490150"/>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545" name="Freeform: Shape 544">
              <a:extLst>
                <a:ext uri="{FF2B5EF4-FFF2-40B4-BE49-F238E27FC236}">
                  <a16:creationId xmlns:a16="http://schemas.microsoft.com/office/drawing/2014/main" id="{29D5D70E-C0AF-40BE-A586-D76B08EC3DEE}"/>
                </a:ext>
              </a:extLst>
            </p:cNvPr>
            <p:cNvSpPr/>
            <p:nvPr/>
          </p:nvSpPr>
          <p:spPr>
            <a:xfrm>
              <a:off x="5584316" y="3571969"/>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546" name="Freeform: Shape 545">
              <a:extLst>
                <a:ext uri="{FF2B5EF4-FFF2-40B4-BE49-F238E27FC236}">
                  <a16:creationId xmlns:a16="http://schemas.microsoft.com/office/drawing/2014/main" id="{A8984C57-3AB4-458D-A21F-BA68A272A1F0}"/>
                </a:ext>
              </a:extLst>
            </p:cNvPr>
            <p:cNvSpPr/>
            <p:nvPr/>
          </p:nvSpPr>
          <p:spPr>
            <a:xfrm>
              <a:off x="5584316" y="3653789"/>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547" name="Freeform: Shape 546">
              <a:extLst>
                <a:ext uri="{FF2B5EF4-FFF2-40B4-BE49-F238E27FC236}">
                  <a16:creationId xmlns:a16="http://schemas.microsoft.com/office/drawing/2014/main" id="{384EA673-DA76-40EB-A88C-3E18F6053BB0}"/>
                </a:ext>
              </a:extLst>
            </p:cNvPr>
            <p:cNvSpPr/>
            <p:nvPr/>
          </p:nvSpPr>
          <p:spPr>
            <a:xfrm>
              <a:off x="5584316" y="3735704"/>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548" name="Freeform: Shape 547">
              <a:extLst>
                <a:ext uri="{FF2B5EF4-FFF2-40B4-BE49-F238E27FC236}">
                  <a16:creationId xmlns:a16="http://schemas.microsoft.com/office/drawing/2014/main" id="{D08A0CBF-F309-4E0B-9B71-3B27EACFC900}"/>
                </a:ext>
              </a:extLst>
            </p:cNvPr>
            <p:cNvSpPr/>
            <p:nvPr/>
          </p:nvSpPr>
          <p:spPr>
            <a:xfrm>
              <a:off x="5584316" y="3817524"/>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549" name="Freeform: Shape 548">
              <a:extLst>
                <a:ext uri="{FF2B5EF4-FFF2-40B4-BE49-F238E27FC236}">
                  <a16:creationId xmlns:a16="http://schemas.microsoft.com/office/drawing/2014/main" id="{FCD01DD5-228A-498E-8F8D-1AA5653AA0D2}"/>
                </a:ext>
              </a:extLst>
            </p:cNvPr>
            <p:cNvSpPr/>
            <p:nvPr/>
          </p:nvSpPr>
          <p:spPr>
            <a:xfrm>
              <a:off x="5584316" y="3899344"/>
              <a:ext cx="40957" cy="286416"/>
            </a:xfrm>
            <a:custGeom>
              <a:avLst/>
              <a:gdLst>
                <a:gd name="connsiteX0" fmla="*/ 0 w 40957"/>
                <a:gd name="connsiteY0" fmla="*/ 0 h 286416"/>
                <a:gd name="connsiteX1" fmla="*/ 40958 w 40957"/>
                <a:gd name="connsiteY1" fmla="*/ 0 h 286416"/>
                <a:gd name="connsiteX2" fmla="*/ 40958 w 40957"/>
                <a:gd name="connsiteY2" fmla="*/ 286417 h 286416"/>
                <a:gd name="connsiteX3" fmla="*/ 0 w 40957"/>
                <a:gd name="connsiteY3" fmla="*/ 286417 h 286416"/>
              </a:gdLst>
              <a:ahLst/>
              <a:cxnLst>
                <a:cxn ang="0">
                  <a:pos x="connsiteX0" y="connsiteY0"/>
                </a:cxn>
                <a:cxn ang="0">
                  <a:pos x="connsiteX1" y="connsiteY1"/>
                </a:cxn>
                <a:cxn ang="0">
                  <a:pos x="connsiteX2" y="connsiteY2"/>
                </a:cxn>
                <a:cxn ang="0">
                  <a:pos x="connsiteX3" y="connsiteY3"/>
                </a:cxn>
              </a:cxnLst>
              <a:rect l="l" t="t" r="r" b="b"/>
              <a:pathLst>
                <a:path w="40957" h="286416">
                  <a:moveTo>
                    <a:pt x="0" y="0"/>
                  </a:moveTo>
                  <a:lnTo>
                    <a:pt x="40958" y="0"/>
                  </a:lnTo>
                  <a:lnTo>
                    <a:pt x="40958" y="286417"/>
                  </a:lnTo>
                  <a:lnTo>
                    <a:pt x="0" y="286417"/>
                  </a:lnTo>
                  <a:close/>
                </a:path>
              </a:pathLst>
            </a:custGeom>
            <a:grpFill/>
            <a:ln w="9525" cap="flat">
              <a:noFill/>
              <a:prstDash val="solid"/>
              <a:miter/>
            </a:ln>
          </p:spPr>
          <p:txBody>
            <a:bodyPr rtlCol="0" anchor="ctr"/>
            <a:lstStyle/>
            <a:p>
              <a:endParaRPr lang="en-US"/>
            </a:p>
          </p:txBody>
        </p:sp>
        <p:sp>
          <p:nvSpPr>
            <p:cNvPr id="550" name="Freeform: Shape 549">
              <a:extLst>
                <a:ext uri="{FF2B5EF4-FFF2-40B4-BE49-F238E27FC236}">
                  <a16:creationId xmlns:a16="http://schemas.microsoft.com/office/drawing/2014/main" id="{3AE94649-38D6-4770-B9D0-D5E7B6BF5A17}"/>
                </a:ext>
              </a:extLst>
            </p:cNvPr>
            <p:cNvSpPr/>
            <p:nvPr/>
          </p:nvSpPr>
          <p:spPr>
            <a:xfrm>
              <a:off x="5625178" y="3039998"/>
              <a:ext cx="40957" cy="81819"/>
            </a:xfrm>
            <a:custGeom>
              <a:avLst/>
              <a:gdLst>
                <a:gd name="connsiteX0" fmla="*/ 0 w 40957"/>
                <a:gd name="connsiteY0" fmla="*/ 0 h 81819"/>
                <a:gd name="connsiteX1" fmla="*/ 40957 w 40957"/>
                <a:gd name="connsiteY1" fmla="*/ 0 h 81819"/>
                <a:gd name="connsiteX2" fmla="*/ 40957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7" y="0"/>
                  </a:lnTo>
                  <a:lnTo>
                    <a:pt x="40957" y="81820"/>
                  </a:lnTo>
                  <a:lnTo>
                    <a:pt x="0" y="81820"/>
                  </a:lnTo>
                  <a:close/>
                </a:path>
              </a:pathLst>
            </a:custGeom>
            <a:grpFill/>
            <a:ln w="9525" cap="flat">
              <a:noFill/>
              <a:prstDash val="solid"/>
              <a:miter/>
            </a:ln>
          </p:spPr>
          <p:txBody>
            <a:bodyPr rtlCol="0" anchor="ctr"/>
            <a:lstStyle/>
            <a:p>
              <a:endParaRPr lang="en-US"/>
            </a:p>
          </p:txBody>
        </p:sp>
        <p:sp>
          <p:nvSpPr>
            <p:cNvPr id="551" name="Freeform: Shape 550">
              <a:extLst>
                <a:ext uri="{FF2B5EF4-FFF2-40B4-BE49-F238E27FC236}">
                  <a16:creationId xmlns:a16="http://schemas.microsoft.com/office/drawing/2014/main" id="{3441C21C-642C-4679-8EC9-DA2444D4FBE3}"/>
                </a:ext>
              </a:extLst>
            </p:cNvPr>
            <p:cNvSpPr/>
            <p:nvPr/>
          </p:nvSpPr>
          <p:spPr>
            <a:xfrm>
              <a:off x="5625178" y="3162775"/>
              <a:ext cx="40957" cy="40957"/>
            </a:xfrm>
            <a:custGeom>
              <a:avLst/>
              <a:gdLst>
                <a:gd name="connsiteX0" fmla="*/ 0 w 40957"/>
                <a:gd name="connsiteY0" fmla="*/ 0 h 40957"/>
                <a:gd name="connsiteX1" fmla="*/ 40957 w 40957"/>
                <a:gd name="connsiteY1" fmla="*/ 0 h 40957"/>
                <a:gd name="connsiteX2" fmla="*/ 40957 w 40957"/>
                <a:gd name="connsiteY2" fmla="*/ 40957 h 40957"/>
                <a:gd name="connsiteX3" fmla="*/ 0 w 40957"/>
                <a:gd name="connsiteY3" fmla="*/ 40957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7" y="0"/>
                  </a:lnTo>
                  <a:lnTo>
                    <a:pt x="40957" y="40957"/>
                  </a:lnTo>
                  <a:lnTo>
                    <a:pt x="0" y="40957"/>
                  </a:lnTo>
                  <a:close/>
                </a:path>
              </a:pathLst>
            </a:custGeom>
            <a:grpFill/>
            <a:ln w="9525" cap="flat">
              <a:noFill/>
              <a:prstDash val="solid"/>
              <a:miter/>
            </a:ln>
          </p:spPr>
          <p:txBody>
            <a:bodyPr rtlCol="0" anchor="ctr"/>
            <a:lstStyle/>
            <a:p>
              <a:endParaRPr lang="en-US"/>
            </a:p>
          </p:txBody>
        </p:sp>
        <p:sp>
          <p:nvSpPr>
            <p:cNvPr id="552" name="Freeform: Shape 551">
              <a:extLst>
                <a:ext uri="{FF2B5EF4-FFF2-40B4-BE49-F238E27FC236}">
                  <a16:creationId xmlns:a16="http://schemas.microsoft.com/office/drawing/2014/main" id="{F779B93F-06EA-49D2-8212-88D820FC7FE9}"/>
                </a:ext>
              </a:extLst>
            </p:cNvPr>
            <p:cNvSpPr/>
            <p:nvPr/>
          </p:nvSpPr>
          <p:spPr>
            <a:xfrm>
              <a:off x="5625178" y="3326510"/>
              <a:ext cx="40957" cy="81819"/>
            </a:xfrm>
            <a:custGeom>
              <a:avLst/>
              <a:gdLst>
                <a:gd name="connsiteX0" fmla="*/ 0 w 40957"/>
                <a:gd name="connsiteY0" fmla="*/ 0 h 81819"/>
                <a:gd name="connsiteX1" fmla="*/ 40957 w 40957"/>
                <a:gd name="connsiteY1" fmla="*/ 0 h 81819"/>
                <a:gd name="connsiteX2" fmla="*/ 40957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7" y="0"/>
                  </a:lnTo>
                  <a:lnTo>
                    <a:pt x="40957" y="81820"/>
                  </a:lnTo>
                  <a:lnTo>
                    <a:pt x="0" y="81820"/>
                  </a:lnTo>
                  <a:close/>
                </a:path>
              </a:pathLst>
            </a:custGeom>
            <a:grpFill/>
            <a:ln w="9525" cap="flat">
              <a:noFill/>
              <a:prstDash val="solid"/>
              <a:miter/>
            </a:ln>
          </p:spPr>
          <p:txBody>
            <a:bodyPr rtlCol="0" anchor="ctr"/>
            <a:lstStyle/>
            <a:p>
              <a:endParaRPr lang="en-US"/>
            </a:p>
          </p:txBody>
        </p:sp>
        <p:sp>
          <p:nvSpPr>
            <p:cNvPr id="553" name="Freeform: Shape 552">
              <a:extLst>
                <a:ext uri="{FF2B5EF4-FFF2-40B4-BE49-F238E27FC236}">
                  <a16:creationId xmlns:a16="http://schemas.microsoft.com/office/drawing/2014/main" id="{A5C152E0-00F3-48D4-B262-5B397C0FB6E4}"/>
                </a:ext>
              </a:extLst>
            </p:cNvPr>
            <p:cNvSpPr/>
            <p:nvPr/>
          </p:nvSpPr>
          <p:spPr>
            <a:xfrm>
              <a:off x="5625178" y="3490150"/>
              <a:ext cx="40957" cy="40957"/>
            </a:xfrm>
            <a:custGeom>
              <a:avLst/>
              <a:gdLst>
                <a:gd name="connsiteX0" fmla="*/ 0 w 40957"/>
                <a:gd name="connsiteY0" fmla="*/ 0 h 40957"/>
                <a:gd name="connsiteX1" fmla="*/ 40957 w 40957"/>
                <a:gd name="connsiteY1" fmla="*/ 0 h 40957"/>
                <a:gd name="connsiteX2" fmla="*/ 40957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7" y="0"/>
                  </a:lnTo>
                  <a:lnTo>
                    <a:pt x="40957" y="40958"/>
                  </a:lnTo>
                  <a:lnTo>
                    <a:pt x="0" y="40958"/>
                  </a:lnTo>
                  <a:close/>
                </a:path>
              </a:pathLst>
            </a:custGeom>
            <a:grpFill/>
            <a:ln w="9525" cap="flat">
              <a:noFill/>
              <a:prstDash val="solid"/>
              <a:miter/>
            </a:ln>
          </p:spPr>
          <p:txBody>
            <a:bodyPr rtlCol="0" anchor="ctr"/>
            <a:lstStyle/>
            <a:p>
              <a:endParaRPr lang="en-US"/>
            </a:p>
          </p:txBody>
        </p:sp>
        <p:sp>
          <p:nvSpPr>
            <p:cNvPr id="554" name="Freeform: Shape 553">
              <a:extLst>
                <a:ext uri="{FF2B5EF4-FFF2-40B4-BE49-F238E27FC236}">
                  <a16:creationId xmlns:a16="http://schemas.microsoft.com/office/drawing/2014/main" id="{3E01A1DC-53FF-41D3-9D85-50EB0704F6FC}"/>
                </a:ext>
              </a:extLst>
            </p:cNvPr>
            <p:cNvSpPr/>
            <p:nvPr/>
          </p:nvSpPr>
          <p:spPr>
            <a:xfrm>
              <a:off x="5625178" y="3571969"/>
              <a:ext cx="40957" cy="81819"/>
            </a:xfrm>
            <a:custGeom>
              <a:avLst/>
              <a:gdLst>
                <a:gd name="connsiteX0" fmla="*/ 0 w 40957"/>
                <a:gd name="connsiteY0" fmla="*/ 0 h 81819"/>
                <a:gd name="connsiteX1" fmla="*/ 40957 w 40957"/>
                <a:gd name="connsiteY1" fmla="*/ 0 h 81819"/>
                <a:gd name="connsiteX2" fmla="*/ 40957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7" y="0"/>
                  </a:lnTo>
                  <a:lnTo>
                    <a:pt x="40957" y="81820"/>
                  </a:lnTo>
                  <a:lnTo>
                    <a:pt x="0" y="81820"/>
                  </a:lnTo>
                  <a:close/>
                </a:path>
              </a:pathLst>
            </a:custGeom>
            <a:grpFill/>
            <a:ln w="9525" cap="flat">
              <a:noFill/>
              <a:prstDash val="solid"/>
              <a:miter/>
            </a:ln>
          </p:spPr>
          <p:txBody>
            <a:bodyPr rtlCol="0" anchor="ctr"/>
            <a:lstStyle/>
            <a:p>
              <a:endParaRPr lang="en-US"/>
            </a:p>
          </p:txBody>
        </p:sp>
        <p:sp>
          <p:nvSpPr>
            <p:cNvPr id="555" name="Freeform: Shape 554">
              <a:extLst>
                <a:ext uri="{FF2B5EF4-FFF2-40B4-BE49-F238E27FC236}">
                  <a16:creationId xmlns:a16="http://schemas.microsoft.com/office/drawing/2014/main" id="{72935147-8191-4539-AF14-4F22E6AF9D6F}"/>
                </a:ext>
              </a:extLst>
            </p:cNvPr>
            <p:cNvSpPr/>
            <p:nvPr/>
          </p:nvSpPr>
          <p:spPr>
            <a:xfrm>
              <a:off x="5625178" y="3694747"/>
              <a:ext cx="40957" cy="122777"/>
            </a:xfrm>
            <a:custGeom>
              <a:avLst/>
              <a:gdLst>
                <a:gd name="connsiteX0" fmla="*/ 0 w 40957"/>
                <a:gd name="connsiteY0" fmla="*/ 0 h 122777"/>
                <a:gd name="connsiteX1" fmla="*/ 40957 w 40957"/>
                <a:gd name="connsiteY1" fmla="*/ 0 h 122777"/>
                <a:gd name="connsiteX2" fmla="*/ 40957 w 40957"/>
                <a:gd name="connsiteY2" fmla="*/ 122777 h 122777"/>
                <a:gd name="connsiteX3" fmla="*/ 0 w 40957"/>
                <a:gd name="connsiteY3" fmla="*/ 122777 h 122777"/>
              </a:gdLst>
              <a:ahLst/>
              <a:cxnLst>
                <a:cxn ang="0">
                  <a:pos x="connsiteX0" y="connsiteY0"/>
                </a:cxn>
                <a:cxn ang="0">
                  <a:pos x="connsiteX1" y="connsiteY1"/>
                </a:cxn>
                <a:cxn ang="0">
                  <a:pos x="connsiteX2" y="connsiteY2"/>
                </a:cxn>
                <a:cxn ang="0">
                  <a:pos x="connsiteX3" y="connsiteY3"/>
                </a:cxn>
              </a:cxnLst>
              <a:rect l="l" t="t" r="r" b="b"/>
              <a:pathLst>
                <a:path w="40957" h="122777">
                  <a:moveTo>
                    <a:pt x="0" y="0"/>
                  </a:moveTo>
                  <a:lnTo>
                    <a:pt x="40957" y="0"/>
                  </a:lnTo>
                  <a:lnTo>
                    <a:pt x="40957" y="122777"/>
                  </a:lnTo>
                  <a:lnTo>
                    <a:pt x="0" y="122777"/>
                  </a:lnTo>
                  <a:close/>
                </a:path>
              </a:pathLst>
            </a:custGeom>
            <a:grpFill/>
            <a:ln w="9525" cap="flat">
              <a:noFill/>
              <a:prstDash val="solid"/>
              <a:miter/>
            </a:ln>
          </p:spPr>
          <p:txBody>
            <a:bodyPr rtlCol="0" anchor="ctr"/>
            <a:lstStyle/>
            <a:p>
              <a:endParaRPr lang="en-US"/>
            </a:p>
          </p:txBody>
        </p:sp>
        <p:sp>
          <p:nvSpPr>
            <p:cNvPr id="556" name="Freeform: Shape 555">
              <a:extLst>
                <a:ext uri="{FF2B5EF4-FFF2-40B4-BE49-F238E27FC236}">
                  <a16:creationId xmlns:a16="http://schemas.microsoft.com/office/drawing/2014/main" id="{97D72F60-7D43-4128-A995-C895330AC43D}"/>
                </a:ext>
              </a:extLst>
            </p:cNvPr>
            <p:cNvSpPr/>
            <p:nvPr/>
          </p:nvSpPr>
          <p:spPr>
            <a:xfrm>
              <a:off x="5666136" y="2753581"/>
              <a:ext cx="40957" cy="245554"/>
            </a:xfrm>
            <a:custGeom>
              <a:avLst/>
              <a:gdLst>
                <a:gd name="connsiteX0" fmla="*/ 0 w 40957"/>
                <a:gd name="connsiteY0" fmla="*/ 0 h 245554"/>
                <a:gd name="connsiteX1" fmla="*/ 40957 w 40957"/>
                <a:gd name="connsiteY1" fmla="*/ 0 h 245554"/>
                <a:gd name="connsiteX2" fmla="*/ 40957 w 40957"/>
                <a:gd name="connsiteY2" fmla="*/ 245554 h 245554"/>
                <a:gd name="connsiteX3" fmla="*/ 0 w 40957"/>
                <a:gd name="connsiteY3" fmla="*/ 245554 h 245554"/>
              </a:gdLst>
              <a:ahLst/>
              <a:cxnLst>
                <a:cxn ang="0">
                  <a:pos x="connsiteX0" y="connsiteY0"/>
                </a:cxn>
                <a:cxn ang="0">
                  <a:pos x="connsiteX1" y="connsiteY1"/>
                </a:cxn>
                <a:cxn ang="0">
                  <a:pos x="connsiteX2" y="connsiteY2"/>
                </a:cxn>
                <a:cxn ang="0">
                  <a:pos x="connsiteX3" y="connsiteY3"/>
                </a:cxn>
              </a:cxnLst>
              <a:rect l="l" t="t" r="r" b="b"/>
              <a:pathLst>
                <a:path w="40957" h="245554">
                  <a:moveTo>
                    <a:pt x="0" y="0"/>
                  </a:moveTo>
                  <a:lnTo>
                    <a:pt x="40957" y="0"/>
                  </a:lnTo>
                  <a:lnTo>
                    <a:pt x="40957" y="245554"/>
                  </a:lnTo>
                  <a:lnTo>
                    <a:pt x="0" y="245554"/>
                  </a:lnTo>
                  <a:close/>
                </a:path>
              </a:pathLst>
            </a:custGeom>
            <a:grpFill/>
            <a:ln w="9525" cap="flat">
              <a:noFill/>
              <a:prstDash val="solid"/>
              <a:miter/>
            </a:ln>
          </p:spPr>
          <p:txBody>
            <a:bodyPr rtlCol="0" anchor="ctr"/>
            <a:lstStyle/>
            <a:p>
              <a:endParaRPr lang="en-US"/>
            </a:p>
          </p:txBody>
        </p:sp>
        <p:sp>
          <p:nvSpPr>
            <p:cNvPr id="557" name="Freeform: Shape 556">
              <a:extLst>
                <a:ext uri="{FF2B5EF4-FFF2-40B4-BE49-F238E27FC236}">
                  <a16:creationId xmlns:a16="http://schemas.microsoft.com/office/drawing/2014/main" id="{3D3203B9-6EB5-4C3D-A77E-B288A078E3F0}"/>
                </a:ext>
              </a:extLst>
            </p:cNvPr>
            <p:cNvSpPr/>
            <p:nvPr/>
          </p:nvSpPr>
          <p:spPr>
            <a:xfrm>
              <a:off x="5666136" y="3121913"/>
              <a:ext cx="40957" cy="122777"/>
            </a:xfrm>
            <a:custGeom>
              <a:avLst/>
              <a:gdLst>
                <a:gd name="connsiteX0" fmla="*/ 0 w 40957"/>
                <a:gd name="connsiteY0" fmla="*/ 0 h 122777"/>
                <a:gd name="connsiteX1" fmla="*/ 40957 w 40957"/>
                <a:gd name="connsiteY1" fmla="*/ 0 h 122777"/>
                <a:gd name="connsiteX2" fmla="*/ 40957 w 40957"/>
                <a:gd name="connsiteY2" fmla="*/ 122777 h 122777"/>
                <a:gd name="connsiteX3" fmla="*/ 0 w 40957"/>
                <a:gd name="connsiteY3" fmla="*/ 122777 h 122777"/>
              </a:gdLst>
              <a:ahLst/>
              <a:cxnLst>
                <a:cxn ang="0">
                  <a:pos x="connsiteX0" y="connsiteY0"/>
                </a:cxn>
                <a:cxn ang="0">
                  <a:pos x="connsiteX1" y="connsiteY1"/>
                </a:cxn>
                <a:cxn ang="0">
                  <a:pos x="connsiteX2" y="connsiteY2"/>
                </a:cxn>
                <a:cxn ang="0">
                  <a:pos x="connsiteX3" y="connsiteY3"/>
                </a:cxn>
              </a:cxnLst>
              <a:rect l="l" t="t" r="r" b="b"/>
              <a:pathLst>
                <a:path w="40957" h="122777">
                  <a:moveTo>
                    <a:pt x="0" y="0"/>
                  </a:moveTo>
                  <a:lnTo>
                    <a:pt x="40957" y="0"/>
                  </a:lnTo>
                  <a:lnTo>
                    <a:pt x="40957" y="122777"/>
                  </a:lnTo>
                  <a:lnTo>
                    <a:pt x="0" y="122777"/>
                  </a:lnTo>
                  <a:close/>
                </a:path>
              </a:pathLst>
            </a:custGeom>
            <a:grpFill/>
            <a:ln w="9525" cap="flat">
              <a:noFill/>
              <a:prstDash val="solid"/>
              <a:miter/>
            </a:ln>
          </p:spPr>
          <p:txBody>
            <a:bodyPr rtlCol="0" anchor="ctr"/>
            <a:lstStyle/>
            <a:p>
              <a:endParaRPr lang="en-US"/>
            </a:p>
          </p:txBody>
        </p:sp>
        <p:sp>
          <p:nvSpPr>
            <p:cNvPr id="558" name="Freeform: Shape 557">
              <a:extLst>
                <a:ext uri="{FF2B5EF4-FFF2-40B4-BE49-F238E27FC236}">
                  <a16:creationId xmlns:a16="http://schemas.microsoft.com/office/drawing/2014/main" id="{5BAED0DE-D0C3-431C-8F55-14366FB5E017}"/>
                </a:ext>
              </a:extLst>
            </p:cNvPr>
            <p:cNvSpPr/>
            <p:nvPr/>
          </p:nvSpPr>
          <p:spPr>
            <a:xfrm>
              <a:off x="5666136" y="3326510"/>
              <a:ext cx="40957" cy="122777"/>
            </a:xfrm>
            <a:custGeom>
              <a:avLst/>
              <a:gdLst>
                <a:gd name="connsiteX0" fmla="*/ 0 w 40957"/>
                <a:gd name="connsiteY0" fmla="*/ 0 h 122777"/>
                <a:gd name="connsiteX1" fmla="*/ 40957 w 40957"/>
                <a:gd name="connsiteY1" fmla="*/ 0 h 122777"/>
                <a:gd name="connsiteX2" fmla="*/ 40957 w 40957"/>
                <a:gd name="connsiteY2" fmla="*/ 122777 h 122777"/>
                <a:gd name="connsiteX3" fmla="*/ 0 w 40957"/>
                <a:gd name="connsiteY3" fmla="*/ 122777 h 122777"/>
              </a:gdLst>
              <a:ahLst/>
              <a:cxnLst>
                <a:cxn ang="0">
                  <a:pos x="connsiteX0" y="connsiteY0"/>
                </a:cxn>
                <a:cxn ang="0">
                  <a:pos x="connsiteX1" y="connsiteY1"/>
                </a:cxn>
                <a:cxn ang="0">
                  <a:pos x="connsiteX2" y="connsiteY2"/>
                </a:cxn>
                <a:cxn ang="0">
                  <a:pos x="connsiteX3" y="connsiteY3"/>
                </a:cxn>
              </a:cxnLst>
              <a:rect l="l" t="t" r="r" b="b"/>
              <a:pathLst>
                <a:path w="40957" h="122777">
                  <a:moveTo>
                    <a:pt x="0" y="0"/>
                  </a:moveTo>
                  <a:lnTo>
                    <a:pt x="40957" y="0"/>
                  </a:lnTo>
                  <a:lnTo>
                    <a:pt x="40957" y="122777"/>
                  </a:lnTo>
                  <a:lnTo>
                    <a:pt x="0" y="122777"/>
                  </a:lnTo>
                  <a:close/>
                </a:path>
              </a:pathLst>
            </a:custGeom>
            <a:grpFill/>
            <a:ln w="9525" cap="flat">
              <a:noFill/>
              <a:prstDash val="solid"/>
              <a:miter/>
            </a:ln>
          </p:spPr>
          <p:txBody>
            <a:bodyPr rtlCol="0" anchor="ctr"/>
            <a:lstStyle/>
            <a:p>
              <a:endParaRPr lang="en-US"/>
            </a:p>
          </p:txBody>
        </p:sp>
        <p:sp>
          <p:nvSpPr>
            <p:cNvPr id="559" name="Freeform: Shape 558">
              <a:extLst>
                <a:ext uri="{FF2B5EF4-FFF2-40B4-BE49-F238E27FC236}">
                  <a16:creationId xmlns:a16="http://schemas.microsoft.com/office/drawing/2014/main" id="{371F60F6-FEFC-44F4-AE6B-1E29D2F74E27}"/>
                </a:ext>
              </a:extLst>
            </p:cNvPr>
            <p:cNvSpPr/>
            <p:nvPr/>
          </p:nvSpPr>
          <p:spPr>
            <a:xfrm>
              <a:off x="5666136" y="3490150"/>
              <a:ext cx="40957" cy="40957"/>
            </a:xfrm>
            <a:custGeom>
              <a:avLst/>
              <a:gdLst>
                <a:gd name="connsiteX0" fmla="*/ 0 w 40957"/>
                <a:gd name="connsiteY0" fmla="*/ 0 h 40957"/>
                <a:gd name="connsiteX1" fmla="*/ 40957 w 40957"/>
                <a:gd name="connsiteY1" fmla="*/ 0 h 40957"/>
                <a:gd name="connsiteX2" fmla="*/ 40957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7" y="0"/>
                  </a:lnTo>
                  <a:lnTo>
                    <a:pt x="40957" y="40958"/>
                  </a:lnTo>
                  <a:lnTo>
                    <a:pt x="0" y="40958"/>
                  </a:lnTo>
                  <a:close/>
                </a:path>
              </a:pathLst>
            </a:custGeom>
            <a:grpFill/>
            <a:ln w="9525" cap="flat">
              <a:noFill/>
              <a:prstDash val="solid"/>
              <a:miter/>
            </a:ln>
          </p:spPr>
          <p:txBody>
            <a:bodyPr rtlCol="0" anchor="ctr"/>
            <a:lstStyle/>
            <a:p>
              <a:endParaRPr lang="en-US"/>
            </a:p>
          </p:txBody>
        </p:sp>
        <p:sp>
          <p:nvSpPr>
            <p:cNvPr id="560" name="Freeform: Shape 559">
              <a:extLst>
                <a:ext uri="{FF2B5EF4-FFF2-40B4-BE49-F238E27FC236}">
                  <a16:creationId xmlns:a16="http://schemas.microsoft.com/office/drawing/2014/main" id="{047C3BA3-78C2-42A0-A7F4-AAA0ADD6615F}"/>
                </a:ext>
              </a:extLst>
            </p:cNvPr>
            <p:cNvSpPr/>
            <p:nvPr/>
          </p:nvSpPr>
          <p:spPr>
            <a:xfrm>
              <a:off x="5666136" y="3612927"/>
              <a:ext cx="40957" cy="122777"/>
            </a:xfrm>
            <a:custGeom>
              <a:avLst/>
              <a:gdLst>
                <a:gd name="connsiteX0" fmla="*/ 0 w 40957"/>
                <a:gd name="connsiteY0" fmla="*/ 0 h 122777"/>
                <a:gd name="connsiteX1" fmla="*/ 40957 w 40957"/>
                <a:gd name="connsiteY1" fmla="*/ 0 h 122777"/>
                <a:gd name="connsiteX2" fmla="*/ 40957 w 40957"/>
                <a:gd name="connsiteY2" fmla="*/ 122777 h 122777"/>
                <a:gd name="connsiteX3" fmla="*/ 0 w 40957"/>
                <a:gd name="connsiteY3" fmla="*/ 122777 h 122777"/>
              </a:gdLst>
              <a:ahLst/>
              <a:cxnLst>
                <a:cxn ang="0">
                  <a:pos x="connsiteX0" y="connsiteY0"/>
                </a:cxn>
                <a:cxn ang="0">
                  <a:pos x="connsiteX1" y="connsiteY1"/>
                </a:cxn>
                <a:cxn ang="0">
                  <a:pos x="connsiteX2" y="connsiteY2"/>
                </a:cxn>
                <a:cxn ang="0">
                  <a:pos x="connsiteX3" y="connsiteY3"/>
                </a:cxn>
              </a:cxnLst>
              <a:rect l="l" t="t" r="r" b="b"/>
              <a:pathLst>
                <a:path w="40957" h="122777">
                  <a:moveTo>
                    <a:pt x="0" y="0"/>
                  </a:moveTo>
                  <a:lnTo>
                    <a:pt x="40957" y="0"/>
                  </a:lnTo>
                  <a:lnTo>
                    <a:pt x="40957" y="122777"/>
                  </a:lnTo>
                  <a:lnTo>
                    <a:pt x="0" y="122777"/>
                  </a:lnTo>
                  <a:close/>
                </a:path>
              </a:pathLst>
            </a:custGeom>
            <a:grpFill/>
            <a:ln w="9525" cap="flat">
              <a:noFill/>
              <a:prstDash val="solid"/>
              <a:miter/>
            </a:ln>
          </p:spPr>
          <p:txBody>
            <a:bodyPr rtlCol="0" anchor="ctr"/>
            <a:lstStyle/>
            <a:p>
              <a:endParaRPr lang="en-US"/>
            </a:p>
          </p:txBody>
        </p:sp>
        <p:sp>
          <p:nvSpPr>
            <p:cNvPr id="561" name="Freeform: Shape 560">
              <a:extLst>
                <a:ext uri="{FF2B5EF4-FFF2-40B4-BE49-F238E27FC236}">
                  <a16:creationId xmlns:a16="http://schemas.microsoft.com/office/drawing/2014/main" id="{A2044DFC-3648-4944-95B4-8F2B41FBBFBE}"/>
                </a:ext>
              </a:extLst>
            </p:cNvPr>
            <p:cNvSpPr/>
            <p:nvPr/>
          </p:nvSpPr>
          <p:spPr>
            <a:xfrm>
              <a:off x="5666136" y="3817524"/>
              <a:ext cx="40957" cy="81819"/>
            </a:xfrm>
            <a:custGeom>
              <a:avLst/>
              <a:gdLst>
                <a:gd name="connsiteX0" fmla="*/ 0 w 40957"/>
                <a:gd name="connsiteY0" fmla="*/ 0 h 81819"/>
                <a:gd name="connsiteX1" fmla="*/ 40957 w 40957"/>
                <a:gd name="connsiteY1" fmla="*/ 0 h 81819"/>
                <a:gd name="connsiteX2" fmla="*/ 40957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7" y="0"/>
                  </a:lnTo>
                  <a:lnTo>
                    <a:pt x="40957" y="81820"/>
                  </a:lnTo>
                  <a:lnTo>
                    <a:pt x="0" y="81820"/>
                  </a:lnTo>
                  <a:close/>
                </a:path>
              </a:pathLst>
            </a:custGeom>
            <a:grpFill/>
            <a:ln w="9525" cap="flat">
              <a:noFill/>
              <a:prstDash val="solid"/>
              <a:miter/>
            </a:ln>
          </p:spPr>
          <p:txBody>
            <a:bodyPr rtlCol="0" anchor="ctr"/>
            <a:lstStyle/>
            <a:p>
              <a:endParaRPr lang="en-US"/>
            </a:p>
          </p:txBody>
        </p:sp>
        <p:sp>
          <p:nvSpPr>
            <p:cNvPr id="562" name="Freeform: Shape 561">
              <a:extLst>
                <a:ext uri="{FF2B5EF4-FFF2-40B4-BE49-F238E27FC236}">
                  <a16:creationId xmlns:a16="http://schemas.microsoft.com/office/drawing/2014/main" id="{8BC6C2E9-B35E-4C5E-ADFB-8360057AEAED}"/>
                </a:ext>
              </a:extLst>
            </p:cNvPr>
            <p:cNvSpPr/>
            <p:nvPr/>
          </p:nvSpPr>
          <p:spPr>
            <a:xfrm>
              <a:off x="5666136" y="3940301"/>
              <a:ext cx="40957" cy="163639"/>
            </a:xfrm>
            <a:custGeom>
              <a:avLst/>
              <a:gdLst>
                <a:gd name="connsiteX0" fmla="*/ 0 w 40957"/>
                <a:gd name="connsiteY0" fmla="*/ 0 h 163639"/>
                <a:gd name="connsiteX1" fmla="*/ 40957 w 40957"/>
                <a:gd name="connsiteY1" fmla="*/ 0 h 163639"/>
                <a:gd name="connsiteX2" fmla="*/ 40957 w 40957"/>
                <a:gd name="connsiteY2" fmla="*/ 163639 h 163639"/>
                <a:gd name="connsiteX3" fmla="*/ 0 w 40957"/>
                <a:gd name="connsiteY3" fmla="*/ 163639 h 163639"/>
              </a:gdLst>
              <a:ahLst/>
              <a:cxnLst>
                <a:cxn ang="0">
                  <a:pos x="connsiteX0" y="connsiteY0"/>
                </a:cxn>
                <a:cxn ang="0">
                  <a:pos x="connsiteX1" y="connsiteY1"/>
                </a:cxn>
                <a:cxn ang="0">
                  <a:pos x="connsiteX2" y="connsiteY2"/>
                </a:cxn>
                <a:cxn ang="0">
                  <a:pos x="connsiteX3" y="connsiteY3"/>
                </a:cxn>
              </a:cxnLst>
              <a:rect l="l" t="t" r="r" b="b"/>
              <a:pathLst>
                <a:path w="40957" h="163639">
                  <a:moveTo>
                    <a:pt x="0" y="0"/>
                  </a:moveTo>
                  <a:lnTo>
                    <a:pt x="40957" y="0"/>
                  </a:lnTo>
                  <a:lnTo>
                    <a:pt x="40957" y="163639"/>
                  </a:lnTo>
                  <a:lnTo>
                    <a:pt x="0" y="163639"/>
                  </a:lnTo>
                  <a:close/>
                </a:path>
              </a:pathLst>
            </a:custGeom>
            <a:grpFill/>
            <a:ln w="9525" cap="flat">
              <a:noFill/>
              <a:prstDash val="solid"/>
              <a:miter/>
            </a:ln>
          </p:spPr>
          <p:txBody>
            <a:bodyPr rtlCol="0" anchor="ctr"/>
            <a:lstStyle/>
            <a:p>
              <a:endParaRPr lang="en-US"/>
            </a:p>
          </p:txBody>
        </p:sp>
        <p:sp>
          <p:nvSpPr>
            <p:cNvPr id="563" name="Freeform: Shape 562">
              <a:extLst>
                <a:ext uri="{FF2B5EF4-FFF2-40B4-BE49-F238E27FC236}">
                  <a16:creationId xmlns:a16="http://schemas.microsoft.com/office/drawing/2014/main" id="{02F78A03-70A4-41F4-81CE-C04A9BD9864C}"/>
                </a:ext>
              </a:extLst>
            </p:cNvPr>
            <p:cNvSpPr/>
            <p:nvPr/>
          </p:nvSpPr>
          <p:spPr>
            <a:xfrm>
              <a:off x="5666136" y="4144898"/>
              <a:ext cx="40957" cy="40957"/>
            </a:xfrm>
            <a:custGeom>
              <a:avLst/>
              <a:gdLst>
                <a:gd name="connsiteX0" fmla="*/ 0 w 40957"/>
                <a:gd name="connsiteY0" fmla="*/ 0 h 40957"/>
                <a:gd name="connsiteX1" fmla="*/ 40957 w 40957"/>
                <a:gd name="connsiteY1" fmla="*/ 0 h 40957"/>
                <a:gd name="connsiteX2" fmla="*/ 40957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7" y="0"/>
                  </a:lnTo>
                  <a:lnTo>
                    <a:pt x="40957" y="40958"/>
                  </a:lnTo>
                  <a:lnTo>
                    <a:pt x="0" y="40958"/>
                  </a:lnTo>
                  <a:close/>
                </a:path>
              </a:pathLst>
            </a:custGeom>
            <a:grpFill/>
            <a:ln w="9525" cap="flat">
              <a:noFill/>
              <a:prstDash val="solid"/>
              <a:miter/>
            </a:ln>
          </p:spPr>
          <p:txBody>
            <a:bodyPr rtlCol="0" anchor="ctr"/>
            <a:lstStyle/>
            <a:p>
              <a:endParaRPr lang="en-US"/>
            </a:p>
          </p:txBody>
        </p:sp>
        <p:sp>
          <p:nvSpPr>
            <p:cNvPr id="564" name="Freeform: Shape 563">
              <a:extLst>
                <a:ext uri="{FF2B5EF4-FFF2-40B4-BE49-F238E27FC236}">
                  <a16:creationId xmlns:a16="http://schemas.microsoft.com/office/drawing/2014/main" id="{AAFB71B7-6321-45A7-8A69-5AF5F9347A8B}"/>
                </a:ext>
              </a:extLst>
            </p:cNvPr>
            <p:cNvSpPr/>
            <p:nvPr/>
          </p:nvSpPr>
          <p:spPr>
            <a:xfrm>
              <a:off x="5706998" y="2671762"/>
              <a:ext cx="40957" cy="40957"/>
            </a:xfrm>
            <a:custGeom>
              <a:avLst/>
              <a:gdLst>
                <a:gd name="connsiteX0" fmla="*/ 0 w 40957"/>
                <a:gd name="connsiteY0" fmla="*/ 0 h 40957"/>
                <a:gd name="connsiteX1" fmla="*/ 40957 w 40957"/>
                <a:gd name="connsiteY1" fmla="*/ 0 h 40957"/>
                <a:gd name="connsiteX2" fmla="*/ 40957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7" y="0"/>
                  </a:lnTo>
                  <a:lnTo>
                    <a:pt x="40957" y="40958"/>
                  </a:lnTo>
                  <a:lnTo>
                    <a:pt x="0" y="40958"/>
                  </a:lnTo>
                  <a:close/>
                </a:path>
              </a:pathLst>
            </a:custGeom>
            <a:grpFill/>
            <a:ln w="9525" cap="flat">
              <a:noFill/>
              <a:prstDash val="solid"/>
              <a:miter/>
            </a:ln>
          </p:spPr>
          <p:txBody>
            <a:bodyPr rtlCol="0" anchor="ctr"/>
            <a:lstStyle/>
            <a:p>
              <a:endParaRPr lang="en-US"/>
            </a:p>
          </p:txBody>
        </p:sp>
        <p:sp>
          <p:nvSpPr>
            <p:cNvPr id="565" name="Freeform: Shape 564">
              <a:extLst>
                <a:ext uri="{FF2B5EF4-FFF2-40B4-BE49-F238E27FC236}">
                  <a16:creationId xmlns:a16="http://schemas.microsoft.com/office/drawing/2014/main" id="{D26500D2-17E8-4810-B643-98C98550D788}"/>
                </a:ext>
              </a:extLst>
            </p:cNvPr>
            <p:cNvSpPr/>
            <p:nvPr/>
          </p:nvSpPr>
          <p:spPr>
            <a:xfrm>
              <a:off x="5706998" y="2753581"/>
              <a:ext cx="40957" cy="40957"/>
            </a:xfrm>
            <a:custGeom>
              <a:avLst/>
              <a:gdLst>
                <a:gd name="connsiteX0" fmla="*/ 0 w 40957"/>
                <a:gd name="connsiteY0" fmla="*/ 0 h 40957"/>
                <a:gd name="connsiteX1" fmla="*/ 40957 w 40957"/>
                <a:gd name="connsiteY1" fmla="*/ 0 h 40957"/>
                <a:gd name="connsiteX2" fmla="*/ 40957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7" y="0"/>
                  </a:lnTo>
                  <a:lnTo>
                    <a:pt x="40957" y="40958"/>
                  </a:lnTo>
                  <a:lnTo>
                    <a:pt x="0" y="40958"/>
                  </a:lnTo>
                  <a:close/>
                </a:path>
              </a:pathLst>
            </a:custGeom>
            <a:grpFill/>
            <a:ln w="9525" cap="flat">
              <a:noFill/>
              <a:prstDash val="solid"/>
              <a:miter/>
            </a:ln>
          </p:spPr>
          <p:txBody>
            <a:bodyPr rtlCol="0" anchor="ctr"/>
            <a:lstStyle/>
            <a:p>
              <a:endParaRPr lang="en-US"/>
            </a:p>
          </p:txBody>
        </p:sp>
        <p:sp>
          <p:nvSpPr>
            <p:cNvPr id="566" name="Freeform: Shape 565">
              <a:extLst>
                <a:ext uri="{FF2B5EF4-FFF2-40B4-BE49-F238E27FC236}">
                  <a16:creationId xmlns:a16="http://schemas.microsoft.com/office/drawing/2014/main" id="{A8956F95-7B55-40F5-8708-519E3A2D4B7C}"/>
                </a:ext>
              </a:extLst>
            </p:cNvPr>
            <p:cNvSpPr/>
            <p:nvPr/>
          </p:nvSpPr>
          <p:spPr>
            <a:xfrm>
              <a:off x="5706998" y="2876359"/>
              <a:ext cx="40957" cy="40957"/>
            </a:xfrm>
            <a:custGeom>
              <a:avLst/>
              <a:gdLst>
                <a:gd name="connsiteX0" fmla="*/ 0 w 40957"/>
                <a:gd name="connsiteY0" fmla="*/ 0 h 40957"/>
                <a:gd name="connsiteX1" fmla="*/ 40957 w 40957"/>
                <a:gd name="connsiteY1" fmla="*/ 0 h 40957"/>
                <a:gd name="connsiteX2" fmla="*/ 40957 w 40957"/>
                <a:gd name="connsiteY2" fmla="*/ 40957 h 40957"/>
                <a:gd name="connsiteX3" fmla="*/ 0 w 40957"/>
                <a:gd name="connsiteY3" fmla="*/ 40957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7" y="0"/>
                  </a:lnTo>
                  <a:lnTo>
                    <a:pt x="40957" y="40957"/>
                  </a:lnTo>
                  <a:lnTo>
                    <a:pt x="0" y="40957"/>
                  </a:lnTo>
                  <a:close/>
                </a:path>
              </a:pathLst>
            </a:custGeom>
            <a:grpFill/>
            <a:ln w="9525" cap="flat">
              <a:noFill/>
              <a:prstDash val="solid"/>
              <a:miter/>
            </a:ln>
          </p:spPr>
          <p:txBody>
            <a:bodyPr rtlCol="0" anchor="ctr"/>
            <a:lstStyle/>
            <a:p>
              <a:endParaRPr lang="en-US"/>
            </a:p>
          </p:txBody>
        </p:sp>
        <p:sp>
          <p:nvSpPr>
            <p:cNvPr id="567" name="Freeform: Shape 566">
              <a:extLst>
                <a:ext uri="{FF2B5EF4-FFF2-40B4-BE49-F238E27FC236}">
                  <a16:creationId xmlns:a16="http://schemas.microsoft.com/office/drawing/2014/main" id="{241F4073-2C81-4153-BE17-DCA14FAB8CA8}"/>
                </a:ext>
              </a:extLst>
            </p:cNvPr>
            <p:cNvSpPr/>
            <p:nvPr/>
          </p:nvSpPr>
          <p:spPr>
            <a:xfrm>
              <a:off x="5706998" y="2958178"/>
              <a:ext cx="40957" cy="81819"/>
            </a:xfrm>
            <a:custGeom>
              <a:avLst/>
              <a:gdLst>
                <a:gd name="connsiteX0" fmla="*/ 0 w 40957"/>
                <a:gd name="connsiteY0" fmla="*/ 0 h 81819"/>
                <a:gd name="connsiteX1" fmla="*/ 40957 w 40957"/>
                <a:gd name="connsiteY1" fmla="*/ 0 h 81819"/>
                <a:gd name="connsiteX2" fmla="*/ 40957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7" y="0"/>
                  </a:lnTo>
                  <a:lnTo>
                    <a:pt x="40957" y="81820"/>
                  </a:lnTo>
                  <a:lnTo>
                    <a:pt x="0" y="81820"/>
                  </a:lnTo>
                  <a:close/>
                </a:path>
              </a:pathLst>
            </a:custGeom>
            <a:grpFill/>
            <a:ln w="9525" cap="flat">
              <a:noFill/>
              <a:prstDash val="solid"/>
              <a:miter/>
            </a:ln>
          </p:spPr>
          <p:txBody>
            <a:bodyPr rtlCol="0" anchor="ctr"/>
            <a:lstStyle/>
            <a:p>
              <a:endParaRPr lang="en-US"/>
            </a:p>
          </p:txBody>
        </p:sp>
        <p:sp>
          <p:nvSpPr>
            <p:cNvPr id="568" name="Freeform: Shape 567">
              <a:extLst>
                <a:ext uri="{FF2B5EF4-FFF2-40B4-BE49-F238E27FC236}">
                  <a16:creationId xmlns:a16="http://schemas.microsoft.com/office/drawing/2014/main" id="{F502A69F-1BC9-4A5E-9130-B17518FF8DA2}"/>
                </a:ext>
              </a:extLst>
            </p:cNvPr>
            <p:cNvSpPr/>
            <p:nvPr/>
          </p:nvSpPr>
          <p:spPr>
            <a:xfrm>
              <a:off x="5706998" y="3080956"/>
              <a:ext cx="40957" cy="327374"/>
            </a:xfrm>
            <a:custGeom>
              <a:avLst/>
              <a:gdLst>
                <a:gd name="connsiteX0" fmla="*/ 0 w 40957"/>
                <a:gd name="connsiteY0" fmla="*/ 0 h 327374"/>
                <a:gd name="connsiteX1" fmla="*/ 40957 w 40957"/>
                <a:gd name="connsiteY1" fmla="*/ 0 h 327374"/>
                <a:gd name="connsiteX2" fmla="*/ 40957 w 40957"/>
                <a:gd name="connsiteY2" fmla="*/ 327374 h 327374"/>
                <a:gd name="connsiteX3" fmla="*/ 0 w 40957"/>
                <a:gd name="connsiteY3" fmla="*/ 327374 h 327374"/>
              </a:gdLst>
              <a:ahLst/>
              <a:cxnLst>
                <a:cxn ang="0">
                  <a:pos x="connsiteX0" y="connsiteY0"/>
                </a:cxn>
                <a:cxn ang="0">
                  <a:pos x="connsiteX1" y="connsiteY1"/>
                </a:cxn>
                <a:cxn ang="0">
                  <a:pos x="connsiteX2" y="connsiteY2"/>
                </a:cxn>
                <a:cxn ang="0">
                  <a:pos x="connsiteX3" y="connsiteY3"/>
                </a:cxn>
              </a:cxnLst>
              <a:rect l="l" t="t" r="r" b="b"/>
              <a:pathLst>
                <a:path w="40957" h="327374">
                  <a:moveTo>
                    <a:pt x="0" y="0"/>
                  </a:moveTo>
                  <a:lnTo>
                    <a:pt x="40957" y="0"/>
                  </a:lnTo>
                  <a:lnTo>
                    <a:pt x="40957" y="327374"/>
                  </a:lnTo>
                  <a:lnTo>
                    <a:pt x="0" y="327374"/>
                  </a:lnTo>
                  <a:close/>
                </a:path>
              </a:pathLst>
            </a:custGeom>
            <a:grpFill/>
            <a:ln w="9525" cap="flat">
              <a:noFill/>
              <a:prstDash val="solid"/>
              <a:miter/>
            </a:ln>
          </p:spPr>
          <p:txBody>
            <a:bodyPr rtlCol="0" anchor="ctr"/>
            <a:lstStyle/>
            <a:p>
              <a:endParaRPr lang="en-US"/>
            </a:p>
          </p:txBody>
        </p:sp>
        <p:sp>
          <p:nvSpPr>
            <p:cNvPr id="569" name="Freeform: Shape 568">
              <a:extLst>
                <a:ext uri="{FF2B5EF4-FFF2-40B4-BE49-F238E27FC236}">
                  <a16:creationId xmlns:a16="http://schemas.microsoft.com/office/drawing/2014/main" id="{97313E61-60BD-4ACD-B9D2-49F005619450}"/>
                </a:ext>
              </a:extLst>
            </p:cNvPr>
            <p:cNvSpPr/>
            <p:nvPr/>
          </p:nvSpPr>
          <p:spPr>
            <a:xfrm>
              <a:off x="5706998" y="3571969"/>
              <a:ext cx="40957" cy="81819"/>
            </a:xfrm>
            <a:custGeom>
              <a:avLst/>
              <a:gdLst>
                <a:gd name="connsiteX0" fmla="*/ 0 w 40957"/>
                <a:gd name="connsiteY0" fmla="*/ 0 h 81819"/>
                <a:gd name="connsiteX1" fmla="*/ 40957 w 40957"/>
                <a:gd name="connsiteY1" fmla="*/ 0 h 81819"/>
                <a:gd name="connsiteX2" fmla="*/ 40957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7" y="0"/>
                  </a:lnTo>
                  <a:lnTo>
                    <a:pt x="40957" y="81820"/>
                  </a:lnTo>
                  <a:lnTo>
                    <a:pt x="0" y="81820"/>
                  </a:lnTo>
                  <a:close/>
                </a:path>
              </a:pathLst>
            </a:custGeom>
            <a:grpFill/>
            <a:ln w="9525" cap="flat">
              <a:noFill/>
              <a:prstDash val="solid"/>
              <a:miter/>
            </a:ln>
          </p:spPr>
          <p:txBody>
            <a:bodyPr rtlCol="0" anchor="ctr"/>
            <a:lstStyle/>
            <a:p>
              <a:endParaRPr lang="en-US"/>
            </a:p>
          </p:txBody>
        </p:sp>
        <p:sp>
          <p:nvSpPr>
            <p:cNvPr id="570" name="Freeform: Shape 569">
              <a:extLst>
                <a:ext uri="{FF2B5EF4-FFF2-40B4-BE49-F238E27FC236}">
                  <a16:creationId xmlns:a16="http://schemas.microsoft.com/office/drawing/2014/main" id="{B839056D-15F9-4B40-88BD-32537F6FD526}"/>
                </a:ext>
              </a:extLst>
            </p:cNvPr>
            <p:cNvSpPr/>
            <p:nvPr/>
          </p:nvSpPr>
          <p:spPr>
            <a:xfrm>
              <a:off x="5706998" y="3776566"/>
              <a:ext cx="40957" cy="81819"/>
            </a:xfrm>
            <a:custGeom>
              <a:avLst/>
              <a:gdLst>
                <a:gd name="connsiteX0" fmla="*/ 0 w 40957"/>
                <a:gd name="connsiteY0" fmla="*/ 0 h 81819"/>
                <a:gd name="connsiteX1" fmla="*/ 40957 w 40957"/>
                <a:gd name="connsiteY1" fmla="*/ 0 h 81819"/>
                <a:gd name="connsiteX2" fmla="*/ 40957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7" y="0"/>
                  </a:lnTo>
                  <a:lnTo>
                    <a:pt x="40957" y="81820"/>
                  </a:lnTo>
                  <a:lnTo>
                    <a:pt x="0" y="81820"/>
                  </a:lnTo>
                  <a:close/>
                </a:path>
              </a:pathLst>
            </a:custGeom>
            <a:grpFill/>
            <a:ln w="9525" cap="flat">
              <a:noFill/>
              <a:prstDash val="solid"/>
              <a:miter/>
            </a:ln>
          </p:spPr>
          <p:txBody>
            <a:bodyPr rtlCol="0" anchor="ctr"/>
            <a:lstStyle/>
            <a:p>
              <a:endParaRPr lang="en-US"/>
            </a:p>
          </p:txBody>
        </p:sp>
        <p:sp>
          <p:nvSpPr>
            <p:cNvPr id="571" name="Freeform: Shape 570">
              <a:extLst>
                <a:ext uri="{FF2B5EF4-FFF2-40B4-BE49-F238E27FC236}">
                  <a16:creationId xmlns:a16="http://schemas.microsoft.com/office/drawing/2014/main" id="{E42D0F51-EB87-46C4-81CE-88A3242EBC37}"/>
                </a:ext>
              </a:extLst>
            </p:cNvPr>
            <p:cNvSpPr/>
            <p:nvPr/>
          </p:nvSpPr>
          <p:spPr>
            <a:xfrm>
              <a:off x="5706998" y="3899344"/>
              <a:ext cx="40957" cy="81819"/>
            </a:xfrm>
            <a:custGeom>
              <a:avLst/>
              <a:gdLst>
                <a:gd name="connsiteX0" fmla="*/ 0 w 40957"/>
                <a:gd name="connsiteY0" fmla="*/ 0 h 81819"/>
                <a:gd name="connsiteX1" fmla="*/ 40957 w 40957"/>
                <a:gd name="connsiteY1" fmla="*/ 0 h 81819"/>
                <a:gd name="connsiteX2" fmla="*/ 40957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7" y="0"/>
                  </a:lnTo>
                  <a:lnTo>
                    <a:pt x="40957" y="81820"/>
                  </a:lnTo>
                  <a:lnTo>
                    <a:pt x="0" y="81820"/>
                  </a:lnTo>
                  <a:close/>
                </a:path>
              </a:pathLst>
            </a:custGeom>
            <a:grpFill/>
            <a:ln w="9525" cap="flat">
              <a:noFill/>
              <a:prstDash val="solid"/>
              <a:miter/>
            </a:ln>
          </p:spPr>
          <p:txBody>
            <a:bodyPr rtlCol="0" anchor="ctr"/>
            <a:lstStyle/>
            <a:p>
              <a:endParaRPr lang="en-US"/>
            </a:p>
          </p:txBody>
        </p:sp>
        <p:sp>
          <p:nvSpPr>
            <p:cNvPr id="572" name="Freeform: Shape 571">
              <a:extLst>
                <a:ext uri="{FF2B5EF4-FFF2-40B4-BE49-F238E27FC236}">
                  <a16:creationId xmlns:a16="http://schemas.microsoft.com/office/drawing/2014/main" id="{1855685D-2996-45B6-981F-E0D47B6F9526}"/>
                </a:ext>
              </a:extLst>
            </p:cNvPr>
            <p:cNvSpPr/>
            <p:nvPr/>
          </p:nvSpPr>
          <p:spPr>
            <a:xfrm>
              <a:off x="5706998" y="4103941"/>
              <a:ext cx="40957" cy="40957"/>
            </a:xfrm>
            <a:custGeom>
              <a:avLst/>
              <a:gdLst>
                <a:gd name="connsiteX0" fmla="*/ 0 w 40957"/>
                <a:gd name="connsiteY0" fmla="*/ 0 h 40957"/>
                <a:gd name="connsiteX1" fmla="*/ 40957 w 40957"/>
                <a:gd name="connsiteY1" fmla="*/ 0 h 40957"/>
                <a:gd name="connsiteX2" fmla="*/ 40957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7" y="0"/>
                  </a:lnTo>
                  <a:lnTo>
                    <a:pt x="40957" y="40958"/>
                  </a:lnTo>
                  <a:lnTo>
                    <a:pt x="0" y="40958"/>
                  </a:lnTo>
                  <a:close/>
                </a:path>
              </a:pathLst>
            </a:custGeom>
            <a:grpFill/>
            <a:ln w="9525" cap="flat">
              <a:noFill/>
              <a:prstDash val="solid"/>
              <a:miter/>
            </a:ln>
          </p:spPr>
          <p:txBody>
            <a:bodyPr rtlCol="0" anchor="ctr"/>
            <a:lstStyle/>
            <a:p>
              <a:endParaRPr lang="en-US"/>
            </a:p>
          </p:txBody>
        </p:sp>
        <p:sp>
          <p:nvSpPr>
            <p:cNvPr id="573" name="Freeform: Shape 572">
              <a:extLst>
                <a:ext uri="{FF2B5EF4-FFF2-40B4-BE49-F238E27FC236}">
                  <a16:creationId xmlns:a16="http://schemas.microsoft.com/office/drawing/2014/main" id="{EE6800A2-E32B-4252-AE5C-C64BDC0C2F5F}"/>
                </a:ext>
              </a:extLst>
            </p:cNvPr>
            <p:cNvSpPr/>
            <p:nvPr/>
          </p:nvSpPr>
          <p:spPr>
            <a:xfrm>
              <a:off x="5747956" y="2876359"/>
              <a:ext cx="40957" cy="81819"/>
            </a:xfrm>
            <a:custGeom>
              <a:avLst/>
              <a:gdLst>
                <a:gd name="connsiteX0" fmla="*/ 0 w 40957"/>
                <a:gd name="connsiteY0" fmla="*/ 0 h 81819"/>
                <a:gd name="connsiteX1" fmla="*/ 40957 w 40957"/>
                <a:gd name="connsiteY1" fmla="*/ 0 h 81819"/>
                <a:gd name="connsiteX2" fmla="*/ 40957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7" y="0"/>
                  </a:lnTo>
                  <a:lnTo>
                    <a:pt x="40957" y="81820"/>
                  </a:lnTo>
                  <a:lnTo>
                    <a:pt x="0" y="81820"/>
                  </a:lnTo>
                  <a:close/>
                </a:path>
              </a:pathLst>
            </a:custGeom>
            <a:grpFill/>
            <a:ln w="9525" cap="flat">
              <a:noFill/>
              <a:prstDash val="solid"/>
              <a:miter/>
            </a:ln>
          </p:spPr>
          <p:txBody>
            <a:bodyPr rtlCol="0" anchor="ctr"/>
            <a:lstStyle/>
            <a:p>
              <a:endParaRPr lang="en-US"/>
            </a:p>
          </p:txBody>
        </p:sp>
        <p:sp>
          <p:nvSpPr>
            <p:cNvPr id="574" name="Freeform: Shape 573">
              <a:extLst>
                <a:ext uri="{FF2B5EF4-FFF2-40B4-BE49-F238E27FC236}">
                  <a16:creationId xmlns:a16="http://schemas.microsoft.com/office/drawing/2014/main" id="{AA9A132C-7766-4713-9DE7-F86498065090}"/>
                </a:ext>
              </a:extLst>
            </p:cNvPr>
            <p:cNvSpPr/>
            <p:nvPr/>
          </p:nvSpPr>
          <p:spPr>
            <a:xfrm>
              <a:off x="5747956" y="2999136"/>
              <a:ext cx="40957" cy="40957"/>
            </a:xfrm>
            <a:custGeom>
              <a:avLst/>
              <a:gdLst>
                <a:gd name="connsiteX0" fmla="*/ 0 w 40957"/>
                <a:gd name="connsiteY0" fmla="*/ 0 h 40957"/>
                <a:gd name="connsiteX1" fmla="*/ 40957 w 40957"/>
                <a:gd name="connsiteY1" fmla="*/ 0 h 40957"/>
                <a:gd name="connsiteX2" fmla="*/ 40957 w 40957"/>
                <a:gd name="connsiteY2" fmla="*/ 40957 h 40957"/>
                <a:gd name="connsiteX3" fmla="*/ 0 w 40957"/>
                <a:gd name="connsiteY3" fmla="*/ 40957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7" y="0"/>
                  </a:lnTo>
                  <a:lnTo>
                    <a:pt x="40957" y="40957"/>
                  </a:lnTo>
                  <a:lnTo>
                    <a:pt x="0" y="40957"/>
                  </a:lnTo>
                  <a:close/>
                </a:path>
              </a:pathLst>
            </a:custGeom>
            <a:grpFill/>
            <a:ln w="9525" cap="flat">
              <a:noFill/>
              <a:prstDash val="solid"/>
              <a:miter/>
            </a:ln>
          </p:spPr>
          <p:txBody>
            <a:bodyPr rtlCol="0" anchor="ctr"/>
            <a:lstStyle/>
            <a:p>
              <a:endParaRPr lang="en-US"/>
            </a:p>
          </p:txBody>
        </p:sp>
        <p:sp>
          <p:nvSpPr>
            <p:cNvPr id="575" name="Freeform: Shape 574">
              <a:extLst>
                <a:ext uri="{FF2B5EF4-FFF2-40B4-BE49-F238E27FC236}">
                  <a16:creationId xmlns:a16="http://schemas.microsoft.com/office/drawing/2014/main" id="{518D048D-988B-4258-B703-9E7B74518817}"/>
                </a:ext>
              </a:extLst>
            </p:cNvPr>
            <p:cNvSpPr/>
            <p:nvPr/>
          </p:nvSpPr>
          <p:spPr>
            <a:xfrm>
              <a:off x="5747956" y="3080956"/>
              <a:ext cx="40957" cy="40957"/>
            </a:xfrm>
            <a:custGeom>
              <a:avLst/>
              <a:gdLst>
                <a:gd name="connsiteX0" fmla="*/ 0 w 40957"/>
                <a:gd name="connsiteY0" fmla="*/ 0 h 40957"/>
                <a:gd name="connsiteX1" fmla="*/ 40957 w 40957"/>
                <a:gd name="connsiteY1" fmla="*/ 0 h 40957"/>
                <a:gd name="connsiteX2" fmla="*/ 40957 w 40957"/>
                <a:gd name="connsiteY2" fmla="*/ 40957 h 40957"/>
                <a:gd name="connsiteX3" fmla="*/ 0 w 40957"/>
                <a:gd name="connsiteY3" fmla="*/ 40957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7" y="0"/>
                  </a:lnTo>
                  <a:lnTo>
                    <a:pt x="40957" y="40957"/>
                  </a:lnTo>
                  <a:lnTo>
                    <a:pt x="0" y="40957"/>
                  </a:lnTo>
                  <a:close/>
                </a:path>
              </a:pathLst>
            </a:custGeom>
            <a:grpFill/>
            <a:ln w="9525" cap="flat">
              <a:noFill/>
              <a:prstDash val="solid"/>
              <a:miter/>
            </a:ln>
          </p:spPr>
          <p:txBody>
            <a:bodyPr rtlCol="0" anchor="ctr"/>
            <a:lstStyle/>
            <a:p>
              <a:endParaRPr lang="en-US"/>
            </a:p>
          </p:txBody>
        </p:sp>
        <p:sp>
          <p:nvSpPr>
            <p:cNvPr id="576" name="Freeform: Shape 575">
              <a:extLst>
                <a:ext uri="{FF2B5EF4-FFF2-40B4-BE49-F238E27FC236}">
                  <a16:creationId xmlns:a16="http://schemas.microsoft.com/office/drawing/2014/main" id="{371E29B9-C003-432C-9680-32F8B7A19415}"/>
                </a:ext>
              </a:extLst>
            </p:cNvPr>
            <p:cNvSpPr/>
            <p:nvPr/>
          </p:nvSpPr>
          <p:spPr>
            <a:xfrm>
              <a:off x="5747956" y="3203733"/>
              <a:ext cx="40957" cy="40957"/>
            </a:xfrm>
            <a:custGeom>
              <a:avLst/>
              <a:gdLst>
                <a:gd name="connsiteX0" fmla="*/ 0 w 40957"/>
                <a:gd name="connsiteY0" fmla="*/ 0 h 40957"/>
                <a:gd name="connsiteX1" fmla="*/ 40957 w 40957"/>
                <a:gd name="connsiteY1" fmla="*/ 0 h 40957"/>
                <a:gd name="connsiteX2" fmla="*/ 40957 w 40957"/>
                <a:gd name="connsiteY2" fmla="*/ 40957 h 40957"/>
                <a:gd name="connsiteX3" fmla="*/ 0 w 40957"/>
                <a:gd name="connsiteY3" fmla="*/ 40957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7" y="0"/>
                  </a:lnTo>
                  <a:lnTo>
                    <a:pt x="40957" y="40957"/>
                  </a:lnTo>
                  <a:lnTo>
                    <a:pt x="0" y="40957"/>
                  </a:lnTo>
                  <a:close/>
                </a:path>
              </a:pathLst>
            </a:custGeom>
            <a:grpFill/>
            <a:ln w="9525" cap="flat">
              <a:noFill/>
              <a:prstDash val="solid"/>
              <a:miter/>
            </a:ln>
          </p:spPr>
          <p:txBody>
            <a:bodyPr rtlCol="0" anchor="ctr"/>
            <a:lstStyle/>
            <a:p>
              <a:endParaRPr lang="en-US"/>
            </a:p>
          </p:txBody>
        </p:sp>
        <p:sp>
          <p:nvSpPr>
            <p:cNvPr id="577" name="Freeform: Shape 576">
              <a:extLst>
                <a:ext uri="{FF2B5EF4-FFF2-40B4-BE49-F238E27FC236}">
                  <a16:creationId xmlns:a16="http://schemas.microsoft.com/office/drawing/2014/main" id="{46821BB8-399E-4C24-8DA4-9DDDED0473B7}"/>
                </a:ext>
              </a:extLst>
            </p:cNvPr>
            <p:cNvSpPr/>
            <p:nvPr/>
          </p:nvSpPr>
          <p:spPr>
            <a:xfrm>
              <a:off x="5747956" y="3285553"/>
              <a:ext cx="40957" cy="40957"/>
            </a:xfrm>
            <a:custGeom>
              <a:avLst/>
              <a:gdLst>
                <a:gd name="connsiteX0" fmla="*/ 0 w 40957"/>
                <a:gd name="connsiteY0" fmla="*/ 0 h 40957"/>
                <a:gd name="connsiteX1" fmla="*/ 40957 w 40957"/>
                <a:gd name="connsiteY1" fmla="*/ 0 h 40957"/>
                <a:gd name="connsiteX2" fmla="*/ 40957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7" y="0"/>
                  </a:lnTo>
                  <a:lnTo>
                    <a:pt x="40957" y="40958"/>
                  </a:lnTo>
                  <a:lnTo>
                    <a:pt x="0" y="40958"/>
                  </a:lnTo>
                  <a:close/>
                </a:path>
              </a:pathLst>
            </a:custGeom>
            <a:grpFill/>
            <a:ln w="9525" cap="flat">
              <a:noFill/>
              <a:prstDash val="solid"/>
              <a:miter/>
            </a:ln>
          </p:spPr>
          <p:txBody>
            <a:bodyPr rtlCol="0" anchor="ctr"/>
            <a:lstStyle/>
            <a:p>
              <a:endParaRPr lang="en-US"/>
            </a:p>
          </p:txBody>
        </p:sp>
        <p:sp>
          <p:nvSpPr>
            <p:cNvPr id="578" name="Freeform: Shape 577">
              <a:extLst>
                <a:ext uri="{FF2B5EF4-FFF2-40B4-BE49-F238E27FC236}">
                  <a16:creationId xmlns:a16="http://schemas.microsoft.com/office/drawing/2014/main" id="{B40342D4-4D9C-4DC9-8F6F-49E8C0AC25DF}"/>
                </a:ext>
              </a:extLst>
            </p:cNvPr>
            <p:cNvSpPr/>
            <p:nvPr/>
          </p:nvSpPr>
          <p:spPr>
            <a:xfrm>
              <a:off x="5747956" y="3408330"/>
              <a:ext cx="40957" cy="40957"/>
            </a:xfrm>
            <a:custGeom>
              <a:avLst/>
              <a:gdLst>
                <a:gd name="connsiteX0" fmla="*/ 0 w 40957"/>
                <a:gd name="connsiteY0" fmla="*/ 0 h 40957"/>
                <a:gd name="connsiteX1" fmla="*/ 40957 w 40957"/>
                <a:gd name="connsiteY1" fmla="*/ 0 h 40957"/>
                <a:gd name="connsiteX2" fmla="*/ 40957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7" y="0"/>
                  </a:lnTo>
                  <a:lnTo>
                    <a:pt x="40957" y="40958"/>
                  </a:lnTo>
                  <a:lnTo>
                    <a:pt x="0" y="40958"/>
                  </a:lnTo>
                  <a:close/>
                </a:path>
              </a:pathLst>
            </a:custGeom>
            <a:grpFill/>
            <a:ln w="9525" cap="flat">
              <a:noFill/>
              <a:prstDash val="solid"/>
              <a:miter/>
            </a:ln>
          </p:spPr>
          <p:txBody>
            <a:bodyPr rtlCol="0" anchor="ctr"/>
            <a:lstStyle/>
            <a:p>
              <a:endParaRPr lang="en-US"/>
            </a:p>
          </p:txBody>
        </p:sp>
        <p:sp>
          <p:nvSpPr>
            <p:cNvPr id="579" name="Freeform: Shape 578">
              <a:extLst>
                <a:ext uri="{FF2B5EF4-FFF2-40B4-BE49-F238E27FC236}">
                  <a16:creationId xmlns:a16="http://schemas.microsoft.com/office/drawing/2014/main" id="{BBC99989-6D7A-4BA8-B166-DD4755EE2696}"/>
                </a:ext>
              </a:extLst>
            </p:cNvPr>
            <p:cNvSpPr/>
            <p:nvPr/>
          </p:nvSpPr>
          <p:spPr>
            <a:xfrm>
              <a:off x="5747956" y="3490150"/>
              <a:ext cx="40957" cy="163639"/>
            </a:xfrm>
            <a:custGeom>
              <a:avLst/>
              <a:gdLst>
                <a:gd name="connsiteX0" fmla="*/ 0 w 40957"/>
                <a:gd name="connsiteY0" fmla="*/ 0 h 163639"/>
                <a:gd name="connsiteX1" fmla="*/ 40957 w 40957"/>
                <a:gd name="connsiteY1" fmla="*/ 0 h 163639"/>
                <a:gd name="connsiteX2" fmla="*/ 40957 w 40957"/>
                <a:gd name="connsiteY2" fmla="*/ 163639 h 163639"/>
                <a:gd name="connsiteX3" fmla="*/ 0 w 40957"/>
                <a:gd name="connsiteY3" fmla="*/ 163639 h 163639"/>
              </a:gdLst>
              <a:ahLst/>
              <a:cxnLst>
                <a:cxn ang="0">
                  <a:pos x="connsiteX0" y="connsiteY0"/>
                </a:cxn>
                <a:cxn ang="0">
                  <a:pos x="connsiteX1" y="connsiteY1"/>
                </a:cxn>
                <a:cxn ang="0">
                  <a:pos x="connsiteX2" y="connsiteY2"/>
                </a:cxn>
                <a:cxn ang="0">
                  <a:pos x="connsiteX3" y="connsiteY3"/>
                </a:cxn>
              </a:cxnLst>
              <a:rect l="l" t="t" r="r" b="b"/>
              <a:pathLst>
                <a:path w="40957" h="163639">
                  <a:moveTo>
                    <a:pt x="0" y="0"/>
                  </a:moveTo>
                  <a:lnTo>
                    <a:pt x="40957" y="0"/>
                  </a:lnTo>
                  <a:lnTo>
                    <a:pt x="40957" y="163639"/>
                  </a:lnTo>
                  <a:lnTo>
                    <a:pt x="0" y="163639"/>
                  </a:lnTo>
                  <a:close/>
                </a:path>
              </a:pathLst>
            </a:custGeom>
            <a:grpFill/>
            <a:ln w="9525" cap="flat">
              <a:noFill/>
              <a:prstDash val="solid"/>
              <a:miter/>
            </a:ln>
          </p:spPr>
          <p:txBody>
            <a:bodyPr rtlCol="0" anchor="ctr"/>
            <a:lstStyle/>
            <a:p>
              <a:endParaRPr lang="en-US"/>
            </a:p>
          </p:txBody>
        </p:sp>
        <p:sp>
          <p:nvSpPr>
            <p:cNvPr id="580" name="Freeform: Shape 579">
              <a:extLst>
                <a:ext uri="{FF2B5EF4-FFF2-40B4-BE49-F238E27FC236}">
                  <a16:creationId xmlns:a16="http://schemas.microsoft.com/office/drawing/2014/main" id="{0E05565A-FE98-4AF0-BCCC-9154F9B9E984}"/>
                </a:ext>
              </a:extLst>
            </p:cNvPr>
            <p:cNvSpPr/>
            <p:nvPr/>
          </p:nvSpPr>
          <p:spPr>
            <a:xfrm>
              <a:off x="5747956" y="3776566"/>
              <a:ext cx="40957" cy="81819"/>
            </a:xfrm>
            <a:custGeom>
              <a:avLst/>
              <a:gdLst>
                <a:gd name="connsiteX0" fmla="*/ 0 w 40957"/>
                <a:gd name="connsiteY0" fmla="*/ 0 h 81819"/>
                <a:gd name="connsiteX1" fmla="*/ 40957 w 40957"/>
                <a:gd name="connsiteY1" fmla="*/ 0 h 81819"/>
                <a:gd name="connsiteX2" fmla="*/ 40957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7" y="0"/>
                  </a:lnTo>
                  <a:lnTo>
                    <a:pt x="40957" y="81820"/>
                  </a:lnTo>
                  <a:lnTo>
                    <a:pt x="0" y="81820"/>
                  </a:lnTo>
                  <a:close/>
                </a:path>
              </a:pathLst>
            </a:custGeom>
            <a:grpFill/>
            <a:ln w="9525" cap="flat">
              <a:noFill/>
              <a:prstDash val="solid"/>
              <a:miter/>
            </a:ln>
          </p:spPr>
          <p:txBody>
            <a:bodyPr rtlCol="0" anchor="ctr"/>
            <a:lstStyle/>
            <a:p>
              <a:endParaRPr lang="en-US"/>
            </a:p>
          </p:txBody>
        </p:sp>
        <p:sp>
          <p:nvSpPr>
            <p:cNvPr id="581" name="Freeform: Shape 580">
              <a:extLst>
                <a:ext uri="{FF2B5EF4-FFF2-40B4-BE49-F238E27FC236}">
                  <a16:creationId xmlns:a16="http://schemas.microsoft.com/office/drawing/2014/main" id="{A653559B-C901-4C49-90EB-16A6C40213C1}"/>
                </a:ext>
              </a:extLst>
            </p:cNvPr>
            <p:cNvSpPr/>
            <p:nvPr/>
          </p:nvSpPr>
          <p:spPr>
            <a:xfrm>
              <a:off x="5747956" y="3899344"/>
              <a:ext cx="40957" cy="286416"/>
            </a:xfrm>
            <a:custGeom>
              <a:avLst/>
              <a:gdLst>
                <a:gd name="connsiteX0" fmla="*/ 0 w 40957"/>
                <a:gd name="connsiteY0" fmla="*/ 0 h 286416"/>
                <a:gd name="connsiteX1" fmla="*/ 40957 w 40957"/>
                <a:gd name="connsiteY1" fmla="*/ 0 h 286416"/>
                <a:gd name="connsiteX2" fmla="*/ 40957 w 40957"/>
                <a:gd name="connsiteY2" fmla="*/ 286417 h 286416"/>
                <a:gd name="connsiteX3" fmla="*/ 0 w 40957"/>
                <a:gd name="connsiteY3" fmla="*/ 286417 h 286416"/>
              </a:gdLst>
              <a:ahLst/>
              <a:cxnLst>
                <a:cxn ang="0">
                  <a:pos x="connsiteX0" y="connsiteY0"/>
                </a:cxn>
                <a:cxn ang="0">
                  <a:pos x="connsiteX1" y="connsiteY1"/>
                </a:cxn>
                <a:cxn ang="0">
                  <a:pos x="connsiteX2" y="connsiteY2"/>
                </a:cxn>
                <a:cxn ang="0">
                  <a:pos x="connsiteX3" y="connsiteY3"/>
                </a:cxn>
              </a:cxnLst>
              <a:rect l="l" t="t" r="r" b="b"/>
              <a:pathLst>
                <a:path w="40957" h="286416">
                  <a:moveTo>
                    <a:pt x="0" y="0"/>
                  </a:moveTo>
                  <a:lnTo>
                    <a:pt x="40957" y="0"/>
                  </a:lnTo>
                  <a:lnTo>
                    <a:pt x="40957" y="286417"/>
                  </a:lnTo>
                  <a:lnTo>
                    <a:pt x="0" y="286417"/>
                  </a:lnTo>
                  <a:close/>
                </a:path>
              </a:pathLst>
            </a:custGeom>
            <a:grpFill/>
            <a:ln w="9525" cap="flat">
              <a:noFill/>
              <a:prstDash val="solid"/>
              <a:miter/>
            </a:ln>
          </p:spPr>
          <p:txBody>
            <a:bodyPr rtlCol="0" anchor="ctr"/>
            <a:lstStyle/>
            <a:p>
              <a:endParaRPr lang="en-US"/>
            </a:p>
          </p:txBody>
        </p:sp>
        <p:sp>
          <p:nvSpPr>
            <p:cNvPr id="582" name="Freeform: Shape 581">
              <a:extLst>
                <a:ext uri="{FF2B5EF4-FFF2-40B4-BE49-F238E27FC236}">
                  <a16:creationId xmlns:a16="http://schemas.microsoft.com/office/drawing/2014/main" id="{8C4B1A0B-A2DA-4347-8288-3D499DC7E6D4}"/>
                </a:ext>
              </a:extLst>
            </p:cNvPr>
            <p:cNvSpPr/>
            <p:nvPr/>
          </p:nvSpPr>
          <p:spPr>
            <a:xfrm>
              <a:off x="5788913" y="2712719"/>
              <a:ext cx="40957" cy="81819"/>
            </a:xfrm>
            <a:custGeom>
              <a:avLst/>
              <a:gdLst>
                <a:gd name="connsiteX0" fmla="*/ 0 w 40957"/>
                <a:gd name="connsiteY0" fmla="*/ 0 h 81819"/>
                <a:gd name="connsiteX1" fmla="*/ 40957 w 40957"/>
                <a:gd name="connsiteY1" fmla="*/ 0 h 81819"/>
                <a:gd name="connsiteX2" fmla="*/ 40957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7" y="0"/>
                  </a:lnTo>
                  <a:lnTo>
                    <a:pt x="40957" y="81820"/>
                  </a:lnTo>
                  <a:lnTo>
                    <a:pt x="0" y="81820"/>
                  </a:lnTo>
                  <a:close/>
                </a:path>
              </a:pathLst>
            </a:custGeom>
            <a:grpFill/>
            <a:ln w="9525" cap="flat">
              <a:noFill/>
              <a:prstDash val="solid"/>
              <a:miter/>
            </a:ln>
          </p:spPr>
          <p:txBody>
            <a:bodyPr rtlCol="0" anchor="ctr"/>
            <a:lstStyle/>
            <a:p>
              <a:endParaRPr lang="en-US"/>
            </a:p>
          </p:txBody>
        </p:sp>
        <p:sp>
          <p:nvSpPr>
            <p:cNvPr id="583" name="Freeform: Shape 582">
              <a:extLst>
                <a:ext uri="{FF2B5EF4-FFF2-40B4-BE49-F238E27FC236}">
                  <a16:creationId xmlns:a16="http://schemas.microsoft.com/office/drawing/2014/main" id="{281211D5-1C21-4166-AD01-37DFF91DBC43}"/>
                </a:ext>
              </a:extLst>
            </p:cNvPr>
            <p:cNvSpPr/>
            <p:nvPr/>
          </p:nvSpPr>
          <p:spPr>
            <a:xfrm>
              <a:off x="5788913" y="2835401"/>
              <a:ext cx="40957" cy="81819"/>
            </a:xfrm>
            <a:custGeom>
              <a:avLst/>
              <a:gdLst>
                <a:gd name="connsiteX0" fmla="*/ 0 w 40957"/>
                <a:gd name="connsiteY0" fmla="*/ 0 h 81819"/>
                <a:gd name="connsiteX1" fmla="*/ 40957 w 40957"/>
                <a:gd name="connsiteY1" fmla="*/ 0 h 81819"/>
                <a:gd name="connsiteX2" fmla="*/ 40957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7" y="0"/>
                  </a:lnTo>
                  <a:lnTo>
                    <a:pt x="40957" y="81820"/>
                  </a:lnTo>
                  <a:lnTo>
                    <a:pt x="0" y="81820"/>
                  </a:lnTo>
                  <a:close/>
                </a:path>
              </a:pathLst>
            </a:custGeom>
            <a:grpFill/>
            <a:ln w="9525" cap="flat">
              <a:noFill/>
              <a:prstDash val="solid"/>
              <a:miter/>
            </a:ln>
          </p:spPr>
          <p:txBody>
            <a:bodyPr rtlCol="0" anchor="ctr"/>
            <a:lstStyle/>
            <a:p>
              <a:endParaRPr lang="en-US"/>
            </a:p>
          </p:txBody>
        </p:sp>
        <p:sp>
          <p:nvSpPr>
            <p:cNvPr id="584" name="Freeform: Shape 583">
              <a:extLst>
                <a:ext uri="{FF2B5EF4-FFF2-40B4-BE49-F238E27FC236}">
                  <a16:creationId xmlns:a16="http://schemas.microsoft.com/office/drawing/2014/main" id="{05C06B6B-0F32-4C76-B147-291196E00AF2}"/>
                </a:ext>
              </a:extLst>
            </p:cNvPr>
            <p:cNvSpPr/>
            <p:nvPr/>
          </p:nvSpPr>
          <p:spPr>
            <a:xfrm>
              <a:off x="5788913" y="2999136"/>
              <a:ext cx="40957" cy="81819"/>
            </a:xfrm>
            <a:custGeom>
              <a:avLst/>
              <a:gdLst>
                <a:gd name="connsiteX0" fmla="*/ 0 w 40957"/>
                <a:gd name="connsiteY0" fmla="*/ 0 h 81819"/>
                <a:gd name="connsiteX1" fmla="*/ 40957 w 40957"/>
                <a:gd name="connsiteY1" fmla="*/ 0 h 81819"/>
                <a:gd name="connsiteX2" fmla="*/ 40957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7" y="0"/>
                  </a:lnTo>
                  <a:lnTo>
                    <a:pt x="40957" y="81820"/>
                  </a:lnTo>
                  <a:lnTo>
                    <a:pt x="0" y="81820"/>
                  </a:lnTo>
                  <a:close/>
                </a:path>
              </a:pathLst>
            </a:custGeom>
            <a:grpFill/>
            <a:ln w="9525" cap="flat">
              <a:noFill/>
              <a:prstDash val="solid"/>
              <a:miter/>
            </a:ln>
          </p:spPr>
          <p:txBody>
            <a:bodyPr rtlCol="0" anchor="ctr"/>
            <a:lstStyle/>
            <a:p>
              <a:endParaRPr lang="en-US"/>
            </a:p>
          </p:txBody>
        </p:sp>
        <p:sp>
          <p:nvSpPr>
            <p:cNvPr id="585" name="Freeform: Shape 584">
              <a:extLst>
                <a:ext uri="{FF2B5EF4-FFF2-40B4-BE49-F238E27FC236}">
                  <a16:creationId xmlns:a16="http://schemas.microsoft.com/office/drawing/2014/main" id="{B8AF0D77-349A-44F1-B1B8-A74D041A38BE}"/>
                </a:ext>
              </a:extLst>
            </p:cNvPr>
            <p:cNvSpPr/>
            <p:nvPr/>
          </p:nvSpPr>
          <p:spPr>
            <a:xfrm>
              <a:off x="5788913" y="3121913"/>
              <a:ext cx="40957" cy="163639"/>
            </a:xfrm>
            <a:custGeom>
              <a:avLst/>
              <a:gdLst>
                <a:gd name="connsiteX0" fmla="*/ 0 w 40957"/>
                <a:gd name="connsiteY0" fmla="*/ 0 h 163639"/>
                <a:gd name="connsiteX1" fmla="*/ 40957 w 40957"/>
                <a:gd name="connsiteY1" fmla="*/ 0 h 163639"/>
                <a:gd name="connsiteX2" fmla="*/ 40957 w 40957"/>
                <a:gd name="connsiteY2" fmla="*/ 163639 h 163639"/>
                <a:gd name="connsiteX3" fmla="*/ 0 w 40957"/>
                <a:gd name="connsiteY3" fmla="*/ 163639 h 163639"/>
              </a:gdLst>
              <a:ahLst/>
              <a:cxnLst>
                <a:cxn ang="0">
                  <a:pos x="connsiteX0" y="connsiteY0"/>
                </a:cxn>
                <a:cxn ang="0">
                  <a:pos x="connsiteX1" y="connsiteY1"/>
                </a:cxn>
                <a:cxn ang="0">
                  <a:pos x="connsiteX2" y="connsiteY2"/>
                </a:cxn>
                <a:cxn ang="0">
                  <a:pos x="connsiteX3" y="connsiteY3"/>
                </a:cxn>
              </a:cxnLst>
              <a:rect l="l" t="t" r="r" b="b"/>
              <a:pathLst>
                <a:path w="40957" h="163639">
                  <a:moveTo>
                    <a:pt x="0" y="0"/>
                  </a:moveTo>
                  <a:lnTo>
                    <a:pt x="40957" y="0"/>
                  </a:lnTo>
                  <a:lnTo>
                    <a:pt x="40957" y="163639"/>
                  </a:lnTo>
                  <a:lnTo>
                    <a:pt x="0" y="163639"/>
                  </a:lnTo>
                  <a:close/>
                </a:path>
              </a:pathLst>
            </a:custGeom>
            <a:grpFill/>
            <a:ln w="9525" cap="flat">
              <a:noFill/>
              <a:prstDash val="solid"/>
              <a:miter/>
            </a:ln>
          </p:spPr>
          <p:txBody>
            <a:bodyPr rtlCol="0" anchor="ctr"/>
            <a:lstStyle/>
            <a:p>
              <a:endParaRPr lang="en-US"/>
            </a:p>
          </p:txBody>
        </p:sp>
        <p:sp>
          <p:nvSpPr>
            <p:cNvPr id="586" name="Freeform: Shape 585">
              <a:extLst>
                <a:ext uri="{FF2B5EF4-FFF2-40B4-BE49-F238E27FC236}">
                  <a16:creationId xmlns:a16="http://schemas.microsoft.com/office/drawing/2014/main" id="{BE173BA9-EE01-4535-839E-4BC9F407AF99}"/>
                </a:ext>
              </a:extLst>
            </p:cNvPr>
            <p:cNvSpPr/>
            <p:nvPr/>
          </p:nvSpPr>
          <p:spPr>
            <a:xfrm>
              <a:off x="5788913" y="3326510"/>
              <a:ext cx="40957" cy="40957"/>
            </a:xfrm>
            <a:custGeom>
              <a:avLst/>
              <a:gdLst>
                <a:gd name="connsiteX0" fmla="*/ 0 w 40957"/>
                <a:gd name="connsiteY0" fmla="*/ 0 h 40957"/>
                <a:gd name="connsiteX1" fmla="*/ 40957 w 40957"/>
                <a:gd name="connsiteY1" fmla="*/ 0 h 40957"/>
                <a:gd name="connsiteX2" fmla="*/ 40957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7" y="0"/>
                  </a:lnTo>
                  <a:lnTo>
                    <a:pt x="40957" y="40958"/>
                  </a:lnTo>
                  <a:lnTo>
                    <a:pt x="0" y="40958"/>
                  </a:lnTo>
                  <a:close/>
                </a:path>
              </a:pathLst>
            </a:custGeom>
            <a:grpFill/>
            <a:ln w="9525" cap="flat">
              <a:noFill/>
              <a:prstDash val="solid"/>
              <a:miter/>
            </a:ln>
          </p:spPr>
          <p:txBody>
            <a:bodyPr rtlCol="0" anchor="ctr"/>
            <a:lstStyle/>
            <a:p>
              <a:endParaRPr lang="en-US"/>
            </a:p>
          </p:txBody>
        </p:sp>
        <p:sp>
          <p:nvSpPr>
            <p:cNvPr id="587" name="Freeform: Shape 586">
              <a:extLst>
                <a:ext uri="{FF2B5EF4-FFF2-40B4-BE49-F238E27FC236}">
                  <a16:creationId xmlns:a16="http://schemas.microsoft.com/office/drawing/2014/main" id="{80D4AEE6-410C-4D39-A2C7-67F1A4C77C26}"/>
                </a:ext>
              </a:extLst>
            </p:cNvPr>
            <p:cNvSpPr/>
            <p:nvPr/>
          </p:nvSpPr>
          <p:spPr>
            <a:xfrm>
              <a:off x="5788913" y="3449192"/>
              <a:ext cx="40957" cy="40957"/>
            </a:xfrm>
            <a:custGeom>
              <a:avLst/>
              <a:gdLst>
                <a:gd name="connsiteX0" fmla="*/ 0 w 40957"/>
                <a:gd name="connsiteY0" fmla="*/ 0 h 40957"/>
                <a:gd name="connsiteX1" fmla="*/ 40957 w 40957"/>
                <a:gd name="connsiteY1" fmla="*/ 0 h 40957"/>
                <a:gd name="connsiteX2" fmla="*/ 40957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7" y="0"/>
                  </a:lnTo>
                  <a:lnTo>
                    <a:pt x="40957" y="40958"/>
                  </a:lnTo>
                  <a:lnTo>
                    <a:pt x="0" y="40958"/>
                  </a:lnTo>
                  <a:close/>
                </a:path>
              </a:pathLst>
            </a:custGeom>
            <a:grpFill/>
            <a:ln w="9525" cap="flat">
              <a:noFill/>
              <a:prstDash val="solid"/>
              <a:miter/>
            </a:ln>
          </p:spPr>
          <p:txBody>
            <a:bodyPr rtlCol="0" anchor="ctr"/>
            <a:lstStyle/>
            <a:p>
              <a:endParaRPr lang="en-US"/>
            </a:p>
          </p:txBody>
        </p:sp>
        <p:sp>
          <p:nvSpPr>
            <p:cNvPr id="588" name="Freeform: Shape 587">
              <a:extLst>
                <a:ext uri="{FF2B5EF4-FFF2-40B4-BE49-F238E27FC236}">
                  <a16:creationId xmlns:a16="http://schemas.microsoft.com/office/drawing/2014/main" id="{FAC4B81C-5048-4B81-B353-94F553676200}"/>
                </a:ext>
              </a:extLst>
            </p:cNvPr>
            <p:cNvSpPr/>
            <p:nvPr/>
          </p:nvSpPr>
          <p:spPr>
            <a:xfrm>
              <a:off x="5788913" y="3531107"/>
              <a:ext cx="40957" cy="40957"/>
            </a:xfrm>
            <a:custGeom>
              <a:avLst/>
              <a:gdLst>
                <a:gd name="connsiteX0" fmla="*/ 0 w 40957"/>
                <a:gd name="connsiteY0" fmla="*/ 0 h 40957"/>
                <a:gd name="connsiteX1" fmla="*/ 40957 w 40957"/>
                <a:gd name="connsiteY1" fmla="*/ 0 h 40957"/>
                <a:gd name="connsiteX2" fmla="*/ 40957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7" y="0"/>
                  </a:lnTo>
                  <a:lnTo>
                    <a:pt x="40957" y="40958"/>
                  </a:lnTo>
                  <a:lnTo>
                    <a:pt x="0" y="40958"/>
                  </a:lnTo>
                  <a:close/>
                </a:path>
              </a:pathLst>
            </a:custGeom>
            <a:grpFill/>
            <a:ln w="9525" cap="flat">
              <a:noFill/>
              <a:prstDash val="solid"/>
              <a:miter/>
            </a:ln>
          </p:spPr>
          <p:txBody>
            <a:bodyPr rtlCol="0" anchor="ctr"/>
            <a:lstStyle/>
            <a:p>
              <a:endParaRPr lang="en-US"/>
            </a:p>
          </p:txBody>
        </p:sp>
        <p:sp>
          <p:nvSpPr>
            <p:cNvPr id="589" name="Freeform: Shape 588">
              <a:extLst>
                <a:ext uri="{FF2B5EF4-FFF2-40B4-BE49-F238E27FC236}">
                  <a16:creationId xmlns:a16="http://schemas.microsoft.com/office/drawing/2014/main" id="{F6D010D7-E501-4040-94C0-FD06FAA0B223}"/>
                </a:ext>
              </a:extLst>
            </p:cNvPr>
            <p:cNvSpPr/>
            <p:nvPr/>
          </p:nvSpPr>
          <p:spPr>
            <a:xfrm>
              <a:off x="5788913" y="3612927"/>
              <a:ext cx="40957" cy="204597"/>
            </a:xfrm>
            <a:custGeom>
              <a:avLst/>
              <a:gdLst>
                <a:gd name="connsiteX0" fmla="*/ 0 w 40957"/>
                <a:gd name="connsiteY0" fmla="*/ 0 h 204597"/>
                <a:gd name="connsiteX1" fmla="*/ 40957 w 40957"/>
                <a:gd name="connsiteY1" fmla="*/ 0 h 204597"/>
                <a:gd name="connsiteX2" fmla="*/ 40957 w 40957"/>
                <a:gd name="connsiteY2" fmla="*/ 204597 h 204597"/>
                <a:gd name="connsiteX3" fmla="*/ 0 w 40957"/>
                <a:gd name="connsiteY3" fmla="*/ 204597 h 204597"/>
              </a:gdLst>
              <a:ahLst/>
              <a:cxnLst>
                <a:cxn ang="0">
                  <a:pos x="connsiteX0" y="connsiteY0"/>
                </a:cxn>
                <a:cxn ang="0">
                  <a:pos x="connsiteX1" y="connsiteY1"/>
                </a:cxn>
                <a:cxn ang="0">
                  <a:pos x="connsiteX2" y="connsiteY2"/>
                </a:cxn>
                <a:cxn ang="0">
                  <a:pos x="connsiteX3" y="connsiteY3"/>
                </a:cxn>
              </a:cxnLst>
              <a:rect l="l" t="t" r="r" b="b"/>
              <a:pathLst>
                <a:path w="40957" h="204597">
                  <a:moveTo>
                    <a:pt x="0" y="0"/>
                  </a:moveTo>
                  <a:lnTo>
                    <a:pt x="40957" y="0"/>
                  </a:lnTo>
                  <a:lnTo>
                    <a:pt x="40957" y="204597"/>
                  </a:lnTo>
                  <a:lnTo>
                    <a:pt x="0" y="204597"/>
                  </a:lnTo>
                  <a:close/>
                </a:path>
              </a:pathLst>
            </a:custGeom>
            <a:grpFill/>
            <a:ln w="9525" cap="flat">
              <a:noFill/>
              <a:prstDash val="solid"/>
              <a:miter/>
            </a:ln>
          </p:spPr>
          <p:txBody>
            <a:bodyPr rtlCol="0" anchor="ctr"/>
            <a:lstStyle/>
            <a:p>
              <a:endParaRPr lang="en-US"/>
            </a:p>
          </p:txBody>
        </p:sp>
        <p:sp>
          <p:nvSpPr>
            <p:cNvPr id="590" name="Freeform: Shape 589">
              <a:extLst>
                <a:ext uri="{FF2B5EF4-FFF2-40B4-BE49-F238E27FC236}">
                  <a16:creationId xmlns:a16="http://schemas.microsoft.com/office/drawing/2014/main" id="{00E6981B-AE08-424B-971E-B4447F921ABA}"/>
                </a:ext>
              </a:extLst>
            </p:cNvPr>
            <p:cNvSpPr/>
            <p:nvPr/>
          </p:nvSpPr>
          <p:spPr>
            <a:xfrm>
              <a:off x="5788913" y="3940301"/>
              <a:ext cx="40957" cy="81819"/>
            </a:xfrm>
            <a:custGeom>
              <a:avLst/>
              <a:gdLst>
                <a:gd name="connsiteX0" fmla="*/ 0 w 40957"/>
                <a:gd name="connsiteY0" fmla="*/ 0 h 81819"/>
                <a:gd name="connsiteX1" fmla="*/ 40957 w 40957"/>
                <a:gd name="connsiteY1" fmla="*/ 0 h 81819"/>
                <a:gd name="connsiteX2" fmla="*/ 40957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7" y="0"/>
                  </a:lnTo>
                  <a:lnTo>
                    <a:pt x="40957" y="81820"/>
                  </a:lnTo>
                  <a:lnTo>
                    <a:pt x="0" y="81820"/>
                  </a:lnTo>
                  <a:close/>
                </a:path>
              </a:pathLst>
            </a:custGeom>
            <a:grpFill/>
            <a:ln w="9525" cap="flat">
              <a:noFill/>
              <a:prstDash val="solid"/>
              <a:miter/>
            </a:ln>
          </p:spPr>
          <p:txBody>
            <a:bodyPr rtlCol="0" anchor="ctr"/>
            <a:lstStyle/>
            <a:p>
              <a:endParaRPr lang="en-US"/>
            </a:p>
          </p:txBody>
        </p:sp>
        <p:sp>
          <p:nvSpPr>
            <p:cNvPr id="591" name="Freeform: Shape 590">
              <a:extLst>
                <a:ext uri="{FF2B5EF4-FFF2-40B4-BE49-F238E27FC236}">
                  <a16:creationId xmlns:a16="http://schemas.microsoft.com/office/drawing/2014/main" id="{A1B96C0C-C82B-44DB-803C-AC44CFA3396C}"/>
                </a:ext>
              </a:extLst>
            </p:cNvPr>
            <p:cNvSpPr/>
            <p:nvPr/>
          </p:nvSpPr>
          <p:spPr>
            <a:xfrm>
              <a:off x="5788913" y="4103941"/>
              <a:ext cx="40957" cy="81819"/>
            </a:xfrm>
            <a:custGeom>
              <a:avLst/>
              <a:gdLst>
                <a:gd name="connsiteX0" fmla="*/ 0 w 40957"/>
                <a:gd name="connsiteY0" fmla="*/ 0 h 81819"/>
                <a:gd name="connsiteX1" fmla="*/ 40957 w 40957"/>
                <a:gd name="connsiteY1" fmla="*/ 0 h 81819"/>
                <a:gd name="connsiteX2" fmla="*/ 40957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7" y="0"/>
                  </a:lnTo>
                  <a:lnTo>
                    <a:pt x="40957" y="81820"/>
                  </a:lnTo>
                  <a:lnTo>
                    <a:pt x="0" y="81820"/>
                  </a:lnTo>
                  <a:close/>
                </a:path>
              </a:pathLst>
            </a:custGeom>
            <a:grpFill/>
            <a:ln w="9525" cap="flat">
              <a:noFill/>
              <a:prstDash val="solid"/>
              <a:miter/>
            </a:ln>
          </p:spPr>
          <p:txBody>
            <a:bodyPr rtlCol="0" anchor="ctr"/>
            <a:lstStyle/>
            <a:p>
              <a:endParaRPr lang="en-US"/>
            </a:p>
          </p:txBody>
        </p:sp>
        <p:sp>
          <p:nvSpPr>
            <p:cNvPr id="592" name="Freeform: Shape 591">
              <a:extLst>
                <a:ext uri="{FF2B5EF4-FFF2-40B4-BE49-F238E27FC236}">
                  <a16:creationId xmlns:a16="http://schemas.microsoft.com/office/drawing/2014/main" id="{1E18D392-54A2-4631-85F2-7CB77D5E60A4}"/>
                </a:ext>
              </a:extLst>
            </p:cNvPr>
            <p:cNvSpPr/>
            <p:nvPr/>
          </p:nvSpPr>
          <p:spPr>
            <a:xfrm>
              <a:off x="5829775" y="2671762"/>
              <a:ext cx="40957" cy="286416"/>
            </a:xfrm>
            <a:custGeom>
              <a:avLst/>
              <a:gdLst>
                <a:gd name="connsiteX0" fmla="*/ 0 w 40957"/>
                <a:gd name="connsiteY0" fmla="*/ 0 h 286416"/>
                <a:gd name="connsiteX1" fmla="*/ 40957 w 40957"/>
                <a:gd name="connsiteY1" fmla="*/ 0 h 286416"/>
                <a:gd name="connsiteX2" fmla="*/ 40957 w 40957"/>
                <a:gd name="connsiteY2" fmla="*/ 286417 h 286416"/>
                <a:gd name="connsiteX3" fmla="*/ 0 w 40957"/>
                <a:gd name="connsiteY3" fmla="*/ 286417 h 286416"/>
              </a:gdLst>
              <a:ahLst/>
              <a:cxnLst>
                <a:cxn ang="0">
                  <a:pos x="connsiteX0" y="connsiteY0"/>
                </a:cxn>
                <a:cxn ang="0">
                  <a:pos x="connsiteX1" y="connsiteY1"/>
                </a:cxn>
                <a:cxn ang="0">
                  <a:pos x="connsiteX2" y="connsiteY2"/>
                </a:cxn>
                <a:cxn ang="0">
                  <a:pos x="connsiteX3" y="connsiteY3"/>
                </a:cxn>
              </a:cxnLst>
              <a:rect l="l" t="t" r="r" b="b"/>
              <a:pathLst>
                <a:path w="40957" h="286416">
                  <a:moveTo>
                    <a:pt x="0" y="0"/>
                  </a:moveTo>
                  <a:lnTo>
                    <a:pt x="40957" y="0"/>
                  </a:lnTo>
                  <a:lnTo>
                    <a:pt x="40957" y="286417"/>
                  </a:lnTo>
                  <a:lnTo>
                    <a:pt x="0" y="286417"/>
                  </a:lnTo>
                  <a:close/>
                </a:path>
              </a:pathLst>
            </a:custGeom>
            <a:grpFill/>
            <a:ln w="9525" cap="flat">
              <a:noFill/>
              <a:prstDash val="solid"/>
              <a:miter/>
            </a:ln>
          </p:spPr>
          <p:txBody>
            <a:bodyPr rtlCol="0" anchor="ctr"/>
            <a:lstStyle/>
            <a:p>
              <a:endParaRPr lang="en-US"/>
            </a:p>
          </p:txBody>
        </p:sp>
        <p:sp>
          <p:nvSpPr>
            <p:cNvPr id="593" name="Freeform: Shape 592">
              <a:extLst>
                <a:ext uri="{FF2B5EF4-FFF2-40B4-BE49-F238E27FC236}">
                  <a16:creationId xmlns:a16="http://schemas.microsoft.com/office/drawing/2014/main" id="{DC2405FF-6043-45F8-8B6D-E75CF0588D95}"/>
                </a:ext>
              </a:extLst>
            </p:cNvPr>
            <p:cNvSpPr/>
            <p:nvPr/>
          </p:nvSpPr>
          <p:spPr>
            <a:xfrm>
              <a:off x="5829775" y="2999136"/>
              <a:ext cx="40957" cy="81819"/>
            </a:xfrm>
            <a:custGeom>
              <a:avLst/>
              <a:gdLst>
                <a:gd name="connsiteX0" fmla="*/ 0 w 40957"/>
                <a:gd name="connsiteY0" fmla="*/ 0 h 81819"/>
                <a:gd name="connsiteX1" fmla="*/ 40957 w 40957"/>
                <a:gd name="connsiteY1" fmla="*/ 0 h 81819"/>
                <a:gd name="connsiteX2" fmla="*/ 40957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7" y="0"/>
                  </a:lnTo>
                  <a:lnTo>
                    <a:pt x="40957" y="81820"/>
                  </a:lnTo>
                  <a:lnTo>
                    <a:pt x="0" y="81820"/>
                  </a:lnTo>
                  <a:close/>
                </a:path>
              </a:pathLst>
            </a:custGeom>
            <a:grpFill/>
            <a:ln w="9525" cap="flat">
              <a:noFill/>
              <a:prstDash val="solid"/>
              <a:miter/>
            </a:ln>
          </p:spPr>
          <p:txBody>
            <a:bodyPr rtlCol="0" anchor="ctr"/>
            <a:lstStyle/>
            <a:p>
              <a:endParaRPr lang="en-US"/>
            </a:p>
          </p:txBody>
        </p:sp>
        <p:sp>
          <p:nvSpPr>
            <p:cNvPr id="594" name="Freeform: Shape 593">
              <a:extLst>
                <a:ext uri="{FF2B5EF4-FFF2-40B4-BE49-F238E27FC236}">
                  <a16:creationId xmlns:a16="http://schemas.microsoft.com/office/drawing/2014/main" id="{E1554BAF-973B-4C9D-A868-3698AC773FB0}"/>
                </a:ext>
              </a:extLst>
            </p:cNvPr>
            <p:cNvSpPr/>
            <p:nvPr/>
          </p:nvSpPr>
          <p:spPr>
            <a:xfrm>
              <a:off x="5829775" y="3162775"/>
              <a:ext cx="40957" cy="327374"/>
            </a:xfrm>
            <a:custGeom>
              <a:avLst/>
              <a:gdLst>
                <a:gd name="connsiteX0" fmla="*/ 0 w 40957"/>
                <a:gd name="connsiteY0" fmla="*/ 0 h 327374"/>
                <a:gd name="connsiteX1" fmla="*/ 40957 w 40957"/>
                <a:gd name="connsiteY1" fmla="*/ 0 h 327374"/>
                <a:gd name="connsiteX2" fmla="*/ 40957 w 40957"/>
                <a:gd name="connsiteY2" fmla="*/ 327374 h 327374"/>
                <a:gd name="connsiteX3" fmla="*/ 0 w 40957"/>
                <a:gd name="connsiteY3" fmla="*/ 327374 h 327374"/>
              </a:gdLst>
              <a:ahLst/>
              <a:cxnLst>
                <a:cxn ang="0">
                  <a:pos x="connsiteX0" y="connsiteY0"/>
                </a:cxn>
                <a:cxn ang="0">
                  <a:pos x="connsiteX1" y="connsiteY1"/>
                </a:cxn>
                <a:cxn ang="0">
                  <a:pos x="connsiteX2" y="connsiteY2"/>
                </a:cxn>
                <a:cxn ang="0">
                  <a:pos x="connsiteX3" y="connsiteY3"/>
                </a:cxn>
              </a:cxnLst>
              <a:rect l="l" t="t" r="r" b="b"/>
              <a:pathLst>
                <a:path w="40957" h="327374">
                  <a:moveTo>
                    <a:pt x="0" y="0"/>
                  </a:moveTo>
                  <a:lnTo>
                    <a:pt x="40957" y="0"/>
                  </a:lnTo>
                  <a:lnTo>
                    <a:pt x="40957" y="327374"/>
                  </a:lnTo>
                  <a:lnTo>
                    <a:pt x="0" y="327374"/>
                  </a:lnTo>
                  <a:close/>
                </a:path>
              </a:pathLst>
            </a:custGeom>
            <a:grpFill/>
            <a:ln w="9525" cap="flat">
              <a:noFill/>
              <a:prstDash val="solid"/>
              <a:miter/>
            </a:ln>
          </p:spPr>
          <p:txBody>
            <a:bodyPr rtlCol="0" anchor="ctr"/>
            <a:lstStyle/>
            <a:p>
              <a:endParaRPr lang="en-US"/>
            </a:p>
          </p:txBody>
        </p:sp>
        <p:sp>
          <p:nvSpPr>
            <p:cNvPr id="595" name="Freeform: Shape 594">
              <a:extLst>
                <a:ext uri="{FF2B5EF4-FFF2-40B4-BE49-F238E27FC236}">
                  <a16:creationId xmlns:a16="http://schemas.microsoft.com/office/drawing/2014/main" id="{98430CA5-0D76-4E07-B58E-3D801D0AFB1F}"/>
                </a:ext>
              </a:extLst>
            </p:cNvPr>
            <p:cNvSpPr/>
            <p:nvPr/>
          </p:nvSpPr>
          <p:spPr>
            <a:xfrm>
              <a:off x="5829775" y="3571969"/>
              <a:ext cx="40957" cy="81819"/>
            </a:xfrm>
            <a:custGeom>
              <a:avLst/>
              <a:gdLst>
                <a:gd name="connsiteX0" fmla="*/ 0 w 40957"/>
                <a:gd name="connsiteY0" fmla="*/ 0 h 81819"/>
                <a:gd name="connsiteX1" fmla="*/ 40957 w 40957"/>
                <a:gd name="connsiteY1" fmla="*/ 0 h 81819"/>
                <a:gd name="connsiteX2" fmla="*/ 40957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7" y="0"/>
                  </a:lnTo>
                  <a:lnTo>
                    <a:pt x="40957" y="81820"/>
                  </a:lnTo>
                  <a:lnTo>
                    <a:pt x="0" y="81820"/>
                  </a:lnTo>
                  <a:close/>
                </a:path>
              </a:pathLst>
            </a:custGeom>
            <a:grpFill/>
            <a:ln w="9525" cap="flat">
              <a:noFill/>
              <a:prstDash val="solid"/>
              <a:miter/>
            </a:ln>
          </p:spPr>
          <p:txBody>
            <a:bodyPr rtlCol="0" anchor="ctr"/>
            <a:lstStyle/>
            <a:p>
              <a:endParaRPr lang="en-US"/>
            </a:p>
          </p:txBody>
        </p:sp>
        <p:sp>
          <p:nvSpPr>
            <p:cNvPr id="596" name="Freeform: Shape 595">
              <a:extLst>
                <a:ext uri="{FF2B5EF4-FFF2-40B4-BE49-F238E27FC236}">
                  <a16:creationId xmlns:a16="http://schemas.microsoft.com/office/drawing/2014/main" id="{D76993FD-DA65-4514-A61E-E7E6BE346A71}"/>
                </a:ext>
              </a:extLst>
            </p:cNvPr>
            <p:cNvSpPr/>
            <p:nvPr/>
          </p:nvSpPr>
          <p:spPr>
            <a:xfrm>
              <a:off x="5829775" y="3735704"/>
              <a:ext cx="40957" cy="81819"/>
            </a:xfrm>
            <a:custGeom>
              <a:avLst/>
              <a:gdLst>
                <a:gd name="connsiteX0" fmla="*/ 0 w 40957"/>
                <a:gd name="connsiteY0" fmla="*/ 0 h 81819"/>
                <a:gd name="connsiteX1" fmla="*/ 40957 w 40957"/>
                <a:gd name="connsiteY1" fmla="*/ 0 h 81819"/>
                <a:gd name="connsiteX2" fmla="*/ 40957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7" y="0"/>
                  </a:lnTo>
                  <a:lnTo>
                    <a:pt x="40957" y="81820"/>
                  </a:lnTo>
                  <a:lnTo>
                    <a:pt x="0" y="81820"/>
                  </a:lnTo>
                  <a:close/>
                </a:path>
              </a:pathLst>
            </a:custGeom>
            <a:grpFill/>
            <a:ln w="9525" cap="flat">
              <a:noFill/>
              <a:prstDash val="solid"/>
              <a:miter/>
            </a:ln>
          </p:spPr>
          <p:txBody>
            <a:bodyPr rtlCol="0" anchor="ctr"/>
            <a:lstStyle/>
            <a:p>
              <a:endParaRPr lang="en-US"/>
            </a:p>
          </p:txBody>
        </p:sp>
        <p:sp>
          <p:nvSpPr>
            <p:cNvPr id="597" name="Freeform: Shape 596">
              <a:extLst>
                <a:ext uri="{FF2B5EF4-FFF2-40B4-BE49-F238E27FC236}">
                  <a16:creationId xmlns:a16="http://schemas.microsoft.com/office/drawing/2014/main" id="{754BB8F3-950C-4692-AE4D-91EF54BDCF31}"/>
                </a:ext>
              </a:extLst>
            </p:cNvPr>
            <p:cNvSpPr/>
            <p:nvPr/>
          </p:nvSpPr>
          <p:spPr>
            <a:xfrm>
              <a:off x="5829775" y="3858386"/>
              <a:ext cx="40957" cy="122777"/>
            </a:xfrm>
            <a:custGeom>
              <a:avLst/>
              <a:gdLst>
                <a:gd name="connsiteX0" fmla="*/ 0 w 40957"/>
                <a:gd name="connsiteY0" fmla="*/ 0 h 122777"/>
                <a:gd name="connsiteX1" fmla="*/ 40957 w 40957"/>
                <a:gd name="connsiteY1" fmla="*/ 0 h 122777"/>
                <a:gd name="connsiteX2" fmla="*/ 40957 w 40957"/>
                <a:gd name="connsiteY2" fmla="*/ 122777 h 122777"/>
                <a:gd name="connsiteX3" fmla="*/ 0 w 40957"/>
                <a:gd name="connsiteY3" fmla="*/ 122777 h 122777"/>
              </a:gdLst>
              <a:ahLst/>
              <a:cxnLst>
                <a:cxn ang="0">
                  <a:pos x="connsiteX0" y="connsiteY0"/>
                </a:cxn>
                <a:cxn ang="0">
                  <a:pos x="connsiteX1" y="connsiteY1"/>
                </a:cxn>
                <a:cxn ang="0">
                  <a:pos x="connsiteX2" y="connsiteY2"/>
                </a:cxn>
                <a:cxn ang="0">
                  <a:pos x="connsiteX3" y="connsiteY3"/>
                </a:cxn>
              </a:cxnLst>
              <a:rect l="l" t="t" r="r" b="b"/>
              <a:pathLst>
                <a:path w="40957" h="122777">
                  <a:moveTo>
                    <a:pt x="0" y="0"/>
                  </a:moveTo>
                  <a:lnTo>
                    <a:pt x="40957" y="0"/>
                  </a:lnTo>
                  <a:lnTo>
                    <a:pt x="40957" y="122777"/>
                  </a:lnTo>
                  <a:lnTo>
                    <a:pt x="0" y="122777"/>
                  </a:lnTo>
                  <a:close/>
                </a:path>
              </a:pathLst>
            </a:custGeom>
            <a:grpFill/>
            <a:ln w="9525" cap="flat">
              <a:noFill/>
              <a:prstDash val="solid"/>
              <a:miter/>
            </a:ln>
          </p:spPr>
          <p:txBody>
            <a:bodyPr rtlCol="0" anchor="ctr"/>
            <a:lstStyle/>
            <a:p>
              <a:endParaRPr lang="en-US"/>
            </a:p>
          </p:txBody>
        </p:sp>
        <p:sp>
          <p:nvSpPr>
            <p:cNvPr id="598" name="Freeform: Shape 597">
              <a:extLst>
                <a:ext uri="{FF2B5EF4-FFF2-40B4-BE49-F238E27FC236}">
                  <a16:creationId xmlns:a16="http://schemas.microsoft.com/office/drawing/2014/main" id="{C1BBBB67-3DB3-4893-AAD5-274C6A6A44CF}"/>
                </a:ext>
              </a:extLst>
            </p:cNvPr>
            <p:cNvSpPr/>
            <p:nvPr/>
          </p:nvSpPr>
          <p:spPr>
            <a:xfrm>
              <a:off x="5829775" y="4022121"/>
              <a:ext cx="40957" cy="40957"/>
            </a:xfrm>
            <a:custGeom>
              <a:avLst/>
              <a:gdLst>
                <a:gd name="connsiteX0" fmla="*/ 0 w 40957"/>
                <a:gd name="connsiteY0" fmla="*/ 0 h 40957"/>
                <a:gd name="connsiteX1" fmla="*/ 40957 w 40957"/>
                <a:gd name="connsiteY1" fmla="*/ 0 h 40957"/>
                <a:gd name="connsiteX2" fmla="*/ 40957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7" y="0"/>
                  </a:lnTo>
                  <a:lnTo>
                    <a:pt x="40957" y="40958"/>
                  </a:lnTo>
                  <a:lnTo>
                    <a:pt x="0" y="40958"/>
                  </a:lnTo>
                  <a:close/>
                </a:path>
              </a:pathLst>
            </a:custGeom>
            <a:grpFill/>
            <a:ln w="9525" cap="flat">
              <a:noFill/>
              <a:prstDash val="solid"/>
              <a:miter/>
            </a:ln>
          </p:spPr>
          <p:txBody>
            <a:bodyPr rtlCol="0" anchor="ctr"/>
            <a:lstStyle/>
            <a:p>
              <a:endParaRPr lang="en-US"/>
            </a:p>
          </p:txBody>
        </p:sp>
        <p:sp>
          <p:nvSpPr>
            <p:cNvPr id="599" name="Freeform: Shape 598">
              <a:extLst>
                <a:ext uri="{FF2B5EF4-FFF2-40B4-BE49-F238E27FC236}">
                  <a16:creationId xmlns:a16="http://schemas.microsoft.com/office/drawing/2014/main" id="{D8FCFE90-0B55-491B-9038-7FADACA6546E}"/>
                </a:ext>
              </a:extLst>
            </p:cNvPr>
            <p:cNvSpPr/>
            <p:nvPr/>
          </p:nvSpPr>
          <p:spPr>
            <a:xfrm>
              <a:off x="5870733" y="2671762"/>
              <a:ext cx="40957" cy="122777"/>
            </a:xfrm>
            <a:custGeom>
              <a:avLst/>
              <a:gdLst>
                <a:gd name="connsiteX0" fmla="*/ 0 w 40957"/>
                <a:gd name="connsiteY0" fmla="*/ 0 h 122777"/>
                <a:gd name="connsiteX1" fmla="*/ 40957 w 40957"/>
                <a:gd name="connsiteY1" fmla="*/ 0 h 122777"/>
                <a:gd name="connsiteX2" fmla="*/ 40957 w 40957"/>
                <a:gd name="connsiteY2" fmla="*/ 122777 h 122777"/>
                <a:gd name="connsiteX3" fmla="*/ 0 w 40957"/>
                <a:gd name="connsiteY3" fmla="*/ 122777 h 122777"/>
              </a:gdLst>
              <a:ahLst/>
              <a:cxnLst>
                <a:cxn ang="0">
                  <a:pos x="connsiteX0" y="connsiteY0"/>
                </a:cxn>
                <a:cxn ang="0">
                  <a:pos x="connsiteX1" y="connsiteY1"/>
                </a:cxn>
                <a:cxn ang="0">
                  <a:pos x="connsiteX2" y="connsiteY2"/>
                </a:cxn>
                <a:cxn ang="0">
                  <a:pos x="connsiteX3" y="connsiteY3"/>
                </a:cxn>
              </a:cxnLst>
              <a:rect l="l" t="t" r="r" b="b"/>
              <a:pathLst>
                <a:path w="40957" h="122777">
                  <a:moveTo>
                    <a:pt x="0" y="0"/>
                  </a:moveTo>
                  <a:lnTo>
                    <a:pt x="40957" y="0"/>
                  </a:lnTo>
                  <a:lnTo>
                    <a:pt x="40957" y="122777"/>
                  </a:lnTo>
                  <a:lnTo>
                    <a:pt x="0" y="122777"/>
                  </a:lnTo>
                  <a:close/>
                </a:path>
              </a:pathLst>
            </a:custGeom>
            <a:grpFill/>
            <a:ln w="9525" cap="flat">
              <a:noFill/>
              <a:prstDash val="solid"/>
              <a:miter/>
            </a:ln>
          </p:spPr>
          <p:txBody>
            <a:bodyPr rtlCol="0" anchor="ctr"/>
            <a:lstStyle/>
            <a:p>
              <a:endParaRPr lang="en-US"/>
            </a:p>
          </p:txBody>
        </p:sp>
        <p:sp>
          <p:nvSpPr>
            <p:cNvPr id="600" name="Freeform: Shape 599">
              <a:extLst>
                <a:ext uri="{FF2B5EF4-FFF2-40B4-BE49-F238E27FC236}">
                  <a16:creationId xmlns:a16="http://schemas.microsoft.com/office/drawing/2014/main" id="{D3592588-2F57-4D1A-AB09-F34892974687}"/>
                </a:ext>
              </a:extLst>
            </p:cNvPr>
            <p:cNvSpPr/>
            <p:nvPr/>
          </p:nvSpPr>
          <p:spPr>
            <a:xfrm>
              <a:off x="5870733" y="2958178"/>
              <a:ext cx="40957" cy="40957"/>
            </a:xfrm>
            <a:custGeom>
              <a:avLst/>
              <a:gdLst>
                <a:gd name="connsiteX0" fmla="*/ 0 w 40957"/>
                <a:gd name="connsiteY0" fmla="*/ 0 h 40957"/>
                <a:gd name="connsiteX1" fmla="*/ 40957 w 40957"/>
                <a:gd name="connsiteY1" fmla="*/ 0 h 40957"/>
                <a:gd name="connsiteX2" fmla="*/ 40957 w 40957"/>
                <a:gd name="connsiteY2" fmla="*/ 40957 h 40957"/>
                <a:gd name="connsiteX3" fmla="*/ 0 w 40957"/>
                <a:gd name="connsiteY3" fmla="*/ 40957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7" y="0"/>
                  </a:lnTo>
                  <a:lnTo>
                    <a:pt x="40957" y="40957"/>
                  </a:lnTo>
                  <a:lnTo>
                    <a:pt x="0" y="40957"/>
                  </a:lnTo>
                  <a:close/>
                </a:path>
              </a:pathLst>
            </a:custGeom>
            <a:grpFill/>
            <a:ln w="9525" cap="flat">
              <a:noFill/>
              <a:prstDash val="solid"/>
              <a:miter/>
            </a:ln>
          </p:spPr>
          <p:txBody>
            <a:bodyPr rtlCol="0" anchor="ctr"/>
            <a:lstStyle/>
            <a:p>
              <a:endParaRPr lang="en-US"/>
            </a:p>
          </p:txBody>
        </p:sp>
        <p:sp>
          <p:nvSpPr>
            <p:cNvPr id="601" name="Freeform: Shape 600">
              <a:extLst>
                <a:ext uri="{FF2B5EF4-FFF2-40B4-BE49-F238E27FC236}">
                  <a16:creationId xmlns:a16="http://schemas.microsoft.com/office/drawing/2014/main" id="{22F0F079-51E5-4CF0-8FBB-9A715B58B9F9}"/>
                </a:ext>
              </a:extLst>
            </p:cNvPr>
            <p:cNvSpPr/>
            <p:nvPr/>
          </p:nvSpPr>
          <p:spPr>
            <a:xfrm>
              <a:off x="5870733" y="3039998"/>
              <a:ext cx="40957" cy="40957"/>
            </a:xfrm>
            <a:custGeom>
              <a:avLst/>
              <a:gdLst>
                <a:gd name="connsiteX0" fmla="*/ 0 w 40957"/>
                <a:gd name="connsiteY0" fmla="*/ 0 h 40957"/>
                <a:gd name="connsiteX1" fmla="*/ 40957 w 40957"/>
                <a:gd name="connsiteY1" fmla="*/ 0 h 40957"/>
                <a:gd name="connsiteX2" fmla="*/ 40957 w 40957"/>
                <a:gd name="connsiteY2" fmla="*/ 40957 h 40957"/>
                <a:gd name="connsiteX3" fmla="*/ 0 w 40957"/>
                <a:gd name="connsiteY3" fmla="*/ 40957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7" y="0"/>
                  </a:lnTo>
                  <a:lnTo>
                    <a:pt x="40957" y="40957"/>
                  </a:lnTo>
                  <a:lnTo>
                    <a:pt x="0" y="40957"/>
                  </a:lnTo>
                  <a:close/>
                </a:path>
              </a:pathLst>
            </a:custGeom>
            <a:grpFill/>
            <a:ln w="9525" cap="flat">
              <a:noFill/>
              <a:prstDash val="solid"/>
              <a:miter/>
            </a:ln>
          </p:spPr>
          <p:txBody>
            <a:bodyPr rtlCol="0" anchor="ctr"/>
            <a:lstStyle/>
            <a:p>
              <a:endParaRPr lang="en-US"/>
            </a:p>
          </p:txBody>
        </p:sp>
        <p:sp>
          <p:nvSpPr>
            <p:cNvPr id="602" name="Freeform: Shape 601">
              <a:extLst>
                <a:ext uri="{FF2B5EF4-FFF2-40B4-BE49-F238E27FC236}">
                  <a16:creationId xmlns:a16="http://schemas.microsoft.com/office/drawing/2014/main" id="{885E09B7-7BF5-4A74-92B8-88F8A3E65D9E}"/>
                </a:ext>
              </a:extLst>
            </p:cNvPr>
            <p:cNvSpPr/>
            <p:nvPr/>
          </p:nvSpPr>
          <p:spPr>
            <a:xfrm>
              <a:off x="5870733" y="3121913"/>
              <a:ext cx="40957" cy="286416"/>
            </a:xfrm>
            <a:custGeom>
              <a:avLst/>
              <a:gdLst>
                <a:gd name="connsiteX0" fmla="*/ 0 w 40957"/>
                <a:gd name="connsiteY0" fmla="*/ 0 h 286416"/>
                <a:gd name="connsiteX1" fmla="*/ 40957 w 40957"/>
                <a:gd name="connsiteY1" fmla="*/ 0 h 286416"/>
                <a:gd name="connsiteX2" fmla="*/ 40957 w 40957"/>
                <a:gd name="connsiteY2" fmla="*/ 286417 h 286416"/>
                <a:gd name="connsiteX3" fmla="*/ 0 w 40957"/>
                <a:gd name="connsiteY3" fmla="*/ 286417 h 286416"/>
              </a:gdLst>
              <a:ahLst/>
              <a:cxnLst>
                <a:cxn ang="0">
                  <a:pos x="connsiteX0" y="connsiteY0"/>
                </a:cxn>
                <a:cxn ang="0">
                  <a:pos x="connsiteX1" y="connsiteY1"/>
                </a:cxn>
                <a:cxn ang="0">
                  <a:pos x="connsiteX2" y="connsiteY2"/>
                </a:cxn>
                <a:cxn ang="0">
                  <a:pos x="connsiteX3" y="connsiteY3"/>
                </a:cxn>
              </a:cxnLst>
              <a:rect l="l" t="t" r="r" b="b"/>
              <a:pathLst>
                <a:path w="40957" h="286416">
                  <a:moveTo>
                    <a:pt x="0" y="0"/>
                  </a:moveTo>
                  <a:lnTo>
                    <a:pt x="40957" y="0"/>
                  </a:lnTo>
                  <a:lnTo>
                    <a:pt x="40957" y="286417"/>
                  </a:lnTo>
                  <a:lnTo>
                    <a:pt x="0" y="286417"/>
                  </a:lnTo>
                  <a:close/>
                </a:path>
              </a:pathLst>
            </a:custGeom>
            <a:grpFill/>
            <a:ln w="9525" cap="flat">
              <a:noFill/>
              <a:prstDash val="solid"/>
              <a:miter/>
            </a:ln>
          </p:spPr>
          <p:txBody>
            <a:bodyPr rtlCol="0" anchor="ctr"/>
            <a:lstStyle/>
            <a:p>
              <a:endParaRPr lang="en-US"/>
            </a:p>
          </p:txBody>
        </p:sp>
        <p:sp>
          <p:nvSpPr>
            <p:cNvPr id="603" name="Freeform: Shape 602">
              <a:extLst>
                <a:ext uri="{FF2B5EF4-FFF2-40B4-BE49-F238E27FC236}">
                  <a16:creationId xmlns:a16="http://schemas.microsoft.com/office/drawing/2014/main" id="{1982452D-53C8-4A13-B4F9-EF05E8EC8B18}"/>
                </a:ext>
              </a:extLst>
            </p:cNvPr>
            <p:cNvSpPr/>
            <p:nvPr/>
          </p:nvSpPr>
          <p:spPr>
            <a:xfrm>
              <a:off x="5870733" y="3490150"/>
              <a:ext cx="40957" cy="40957"/>
            </a:xfrm>
            <a:custGeom>
              <a:avLst/>
              <a:gdLst>
                <a:gd name="connsiteX0" fmla="*/ 0 w 40957"/>
                <a:gd name="connsiteY0" fmla="*/ 0 h 40957"/>
                <a:gd name="connsiteX1" fmla="*/ 40957 w 40957"/>
                <a:gd name="connsiteY1" fmla="*/ 0 h 40957"/>
                <a:gd name="connsiteX2" fmla="*/ 40957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7" y="0"/>
                  </a:lnTo>
                  <a:lnTo>
                    <a:pt x="40957" y="40958"/>
                  </a:lnTo>
                  <a:lnTo>
                    <a:pt x="0" y="40958"/>
                  </a:lnTo>
                  <a:close/>
                </a:path>
              </a:pathLst>
            </a:custGeom>
            <a:grpFill/>
            <a:ln w="9525" cap="flat">
              <a:noFill/>
              <a:prstDash val="solid"/>
              <a:miter/>
            </a:ln>
          </p:spPr>
          <p:txBody>
            <a:bodyPr rtlCol="0" anchor="ctr"/>
            <a:lstStyle/>
            <a:p>
              <a:endParaRPr lang="en-US"/>
            </a:p>
          </p:txBody>
        </p:sp>
        <p:sp>
          <p:nvSpPr>
            <p:cNvPr id="604" name="Freeform: Shape 603">
              <a:extLst>
                <a:ext uri="{FF2B5EF4-FFF2-40B4-BE49-F238E27FC236}">
                  <a16:creationId xmlns:a16="http://schemas.microsoft.com/office/drawing/2014/main" id="{7DA41602-7D3B-416A-BCED-0253FF9317B0}"/>
                </a:ext>
              </a:extLst>
            </p:cNvPr>
            <p:cNvSpPr/>
            <p:nvPr/>
          </p:nvSpPr>
          <p:spPr>
            <a:xfrm>
              <a:off x="5870733" y="3571969"/>
              <a:ext cx="40957" cy="81819"/>
            </a:xfrm>
            <a:custGeom>
              <a:avLst/>
              <a:gdLst>
                <a:gd name="connsiteX0" fmla="*/ 0 w 40957"/>
                <a:gd name="connsiteY0" fmla="*/ 0 h 81819"/>
                <a:gd name="connsiteX1" fmla="*/ 40957 w 40957"/>
                <a:gd name="connsiteY1" fmla="*/ 0 h 81819"/>
                <a:gd name="connsiteX2" fmla="*/ 40957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7" y="0"/>
                  </a:lnTo>
                  <a:lnTo>
                    <a:pt x="40957" y="81820"/>
                  </a:lnTo>
                  <a:lnTo>
                    <a:pt x="0" y="81820"/>
                  </a:lnTo>
                  <a:close/>
                </a:path>
              </a:pathLst>
            </a:custGeom>
            <a:grpFill/>
            <a:ln w="9525" cap="flat">
              <a:noFill/>
              <a:prstDash val="solid"/>
              <a:miter/>
            </a:ln>
          </p:spPr>
          <p:txBody>
            <a:bodyPr rtlCol="0" anchor="ctr"/>
            <a:lstStyle/>
            <a:p>
              <a:endParaRPr lang="en-US"/>
            </a:p>
          </p:txBody>
        </p:sp>
        <p:sp>
          <p:nvSpPr>
            <p:cNvPr id="605" name="Freeform: Shape 604">
              <a:extLst>
                <a:ext uri="{FF2B5EF4-FFF2-40B4-BE49-F238E27FC236}">
                  <a16:creationId xmlns:a16="http://schemas.microsoft.com/office/drawing/2014/main" id="{7FA24DCE-E179-493E-B8BB-89F0427C9B89}"/>
                </a:ext>
              </a:extLst>
            </p:cNvPr>
            <p:cNvSpPr/>
            <p:nvPr/>
          </p:nvSpPr>
          <p:spPr>
            <a:xfrm>
              <a:off x="5870733" y="3735704"/>
              <a:ext cx="40957" cy="40957"/>
            </a:xfrm>
            <a:custGeom>
              <a:avLst/>
              <a:gdLst>
                <a:gd name="connsiteX0" fmla="*/ 0 w 40957"/>
                <a:gd name="connsiteY0" fmla="*/ 0 h 40957"/>
                <a:gd name="connsiteX1" fmla="*/ 40957 w 40957"/>
                <a:gd name="connsiteY1" fmla="*/ 0 h 40957"/>
                <a:gd name="connsiteX2" fmla="*/ 40957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7" y="0"/>
                  </a:lnTo>
                  <a:lnTo>
                    <a:pt x="40957" y="40958"/>
                  </a:lnTo>
                  <a:lnTo>
                    <a:pt x="0" y="40958"/>
                  </a:lnTo>
                  <a:close/>
                </a:path>
              </a:pathLst>
            </a:custGeom>
            <a:grpFill/>
            <a:ln w="9525" cap="flat">
              <a:noFill/>
              <a:prstDash val="solid"/>
              <a:miter/>
            </a:ln>
          </p:spPr>
          <p:txBody>
            <a:bodyPr rtlCol="0" anchor="ctr"/>
            <a:lstStyle/>
            <a:p>
              <a:endParaRPr lang="en-US"/>
            </a:p>
          </p:txBody>
        </p:sp>
        <p:sp>
          <p:nvSpPr>
            <p:cNvPr id="606" name="Freeform: Shape 605">
              <a:extLst>
                <a:ext uri="{FF2B5EF4-FFF2-40B4-BE49-F238E27FC236}">
                  <a16:creationId xmlns:a16="http://schemas.microsoft.com/office/drawing/2014/main" id="{F7E04ED6-CACD-4A81-BAB7-26DADD0136F3}"/>
                </a:ext>
              </a:extLst>
            </p:cNvPr>
            <p:cNvSpPr/>
            <p:nvPr/>
          </p:nvSpPr>
          <p:spPr>
            <a:xfrm>
              <a:off x="5870733" y="3981163"/>
              <a:ext cx="40957" cy="40957"/>
            </a:xfrm>
            <a:custGeom>
              <a:avLst/>
              <a:gdLst>
                <a:gd name="connsiteX0" fmla="*/ 0 w 40957"/>
                <a:gd name="connsiteY0" fmla="*/ 0 h 40957"/>
                <a:gd name="connsiteX1" fmla="*/ 40957 w 40957"/>
                <a:gd name="connsiteY1" fmla="*/ 0 h 40957"/>
                <a:gd name="connsiteX2" fmla="*/ 40957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7" y="0"/>
                  </a:lnTo>
                  <a:lnTo>
                    <a:pt x="40957" y="40958"/>
                  </a:lnTo>
                  <a:lnTo>
                    <a:pt x="0" y="40958"/>
                  </a:lnTo>
                  <a:close/>
                </a:path>
              </a:pathLst>
            </a:custGeom>
            <a:grpFill/>
            <a:ln w="9525" cap="flat">
              <a:noFill/>
              <a:prstDash val="solid"/>
              <a:miter/>
            </a:ln>
          </p:spPr>
          <p:txBody>
            <a:bodyPr rtlCol="0" anchor="ctr"/>
            <a:lstStyle/>
            <a:p>
              <a:endParaRPr lang="en-US"/>
            </a:p>
          </p:txBody>
        </p:sp>
        <p:sp>
          <p:nvSpPr>
            <p:cNvPr id="607" name="Freeform: Shape 606">
              <a:extLst>
                <a:ext uri="{FF2B5EF4-FFF2-40B4-BE49-F238E27FC236}">
                  <a16:creationId xmlns:a16="http://schemas.microsoft.com/office/drawing/2014/main" id="{9B4615EB-6A8E-4578-A231-B999CB457B08}"/>
                </a:ext>
              </a:extLst>
            </p:cNvPr>
            <p:cNvSpPr/>
            <p:nvPr/>
          </p:nvSpPr>
          <p:spPr>
            <a:xfrm>
              <a:off x="5870733" y="4144898"/>
              <a:ext cx="40957" cy="40957"/>
            </a:xfrm>
            <a:custGeom>
              <a:avLst/>
              <a:gdLst>
                <a:gd name="connsiteX0" fmla="*/ 0 w 40957"/>
                <a:gd name="connsiteY0" fmla="*/ 0 h 40957"/>
                <a:gd name="connsiteX1" fmla="*/ 40957 w 40957"/>
                <a:gd name="connsiteY1" fmla="*/ 0 h 40957"/>
                <a:gd name="connsiteX2" fmla="*/ 40957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7" y="0"/>
                  </a:lnTo>
                  <a:lnTo>
                    <a:pt x="40957" y="40958"/>
                  </a:lnTo>
                  <a:lnTo>
                    <a:pt x="0" y="40958"/>
                  </a:lnTo>
                  <a:close/>
                </a:path>
              </a:pathLst>
            </a:custGeom>
            <a:grpFill/>
            <a:ln w="9525" cap="flat">
              <a:noFill/>
              <a:prstDash val="solid"/>
              <a:miter/>
            </a:ln>
          </p:spPr>
          <p:txBody>
            <a:bodyPr rtlCol="0" anchor="ctr"/>
            <a:lstStyle/>
            <a:p>
              <a:endParaRPr lang="en-US"/>
            </a:p>
          </p:txBody>
        </p:sp>
        <p:sp>
          <p:nvSpPr>
            <p:cNvPr id="608" name="Freeform: Shape 607">
              <a:extLst>
                <a:ext uri="{FF2B5EF4-FFF2-40B4-BE49-F238E27FC236}">
                  <a16:creationId xmlns:a16="http://schemas.microsoft.com/office/drawing/2014/main" id="{B51B16D3-AB1F-413B-A752-67B4594D9F06}"/>
                </a:ext>
              </a:extLst>
            </p:cNvPr>
            <p:cNvSpPr/>
            <p:nvPr/>
          </p:nvSpPr>
          <p:spPr>
            <a:xfrm>
              <a:off x="5911595" y="2671762"/>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609" name="Freeform: Shape 608">
              <a:extLst>
                <a:ext uri="{FF2B5EF4-FFF2-40B4-BE49-F238E27FC236}">
                  <a16:creationId xmlns:a16="http://schemas.microsoft.com/office/drawing/2014/main" id="{52F26429-E9D3-4568-94F6-C06C1B2F07C9}"/>
                </a:ext>
              </a:extLst>
            </p:cNvPr>
            <p:cNvSpPr/>
            <p:nvPr/>
          </p:nvSpPr>
          <p:spPr>
            <a:xfrm>
              <a:off x="5911595" y="2753581"/>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610" name="Freeform: Shape 609">
              <a:extLst>
                <a:ext uri="{FF2B5EF4-FFF2-40B4-BE49-F238E27FC236}">
                  <a16:creationId xmlns:a16="http://schemas.microsoft.com/office/drawing/2014/main" id="{B9A4B8EF-0389-4217-A92E-D676780FE61C}"/>
                </a:ext>
              </a:extLst>
            </p:cNvPr>
            <p:cNvSpPr/>
            <p:nvPr/>
          </p:nvSpPr>
          <p:spPr>
            <a:xfrm>
              <a:off x="5911595" y="2835401"/>
              <a:ext cx="40957" cy="40957"/>
            </a:xfrm>
            <a:custGeom>
              <a:avLst/>
              <a:gdLst>
                <a:gd name="connsiteX0" fmla="*/ 0 w 40957"/>
                <a:gd name="connsiteY0" fmla="*/ 0 h 40957"/>
                <a:gd name="connsiteX1" fmla="*/ 40958 w 40957"/>
                <a:gd name="connsiteY1" fmla="*/ 0 h 40957"/>
                <a:gd name="connsiteX2" fmla="*/ 40958 w 40957"/>
                <a:gd name="connsiteY2" fmla="*/ 40957 h 40957"/>
                <a:gd name="connsiteX3" fmla="*/ 0 w 40957"/>
                <a:gd name="connsiteY3" fmla="*/ 40957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7"/>
                  </a:lnTo>
                  <a:lnTo>
                    <a:pt x="0" y="40957"/>
                  </a:lnTo>
                  <a:close/>
                </a:path>
              </a:pathLst>
            </a:custGeom>
            <a:grpFill/>
            <a:ln w="9525" cap="flat">
              <a:noFill/>
              <a:prstDash val="solid"/>
              <a:miter/>
            </a:ln>
          </p:spPr>
          <p:txBody>
            <a:bodyPr rtlCol="0" anchor="ctr"/>
            <a:lstStyle/>
            <a:p>
              <a:endParaRPr lang="en-US"/>
            </a:p>
          </p:txBody>
        </p:sp>
        <p:sp>
          <p:nvSpPr>
            <p:cNvPr id="611" name="Freeform: Shape 610">
              <a:extLst>
                <a:ext uri="{FF2B5EF4-FFF2-40B4-BE49-F238E27FC236}">
                  <a16:creationId xmlns:a16="http://schemas.microsoft.com/office/drawing/2014/main" id="{6B9312D1-3285-42B6-AED0-9C9800307B89}"/>
                </a:ext>
              </a:extLst>
            </p:cNvPr>
            <p:cNvSpPr/>
            <p:nvPr/>
          </p:nvSpPr>
          <p:spPr>
            <a:xfrm>
              <a:off x="5911595" y="2917316"/>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612" name="Freeform: Shape 611">
              <a:extLst>
                <a:ext uri="{FF2B5EF4-FFF2-40B4-BE49-F238E27FC236}">
                  <a16:creationId xmlns:a16="http://schemas.microsoft.com/office/drawing/2014/main" id="{059B5539-FA5A-4BD0-97D9-F1C7BD235969}"/>
                </a:ext>
              </a:extLst>
            </p:cNvPr>
            <p:cNvSpPr/>
            <p:nvPr/>
          </p:nvSpPr>
          <p:spPr>
            <a:xfrm>
              <a:off x="5911595" y="2999136"/>
              <a:ext cx="40957" cy="40957"/>
            </a:xfrm>
            <a:custGeom>
              <a:avLst/>
              <a:gdLst>
                <a:gd name="connsiteX0" fmla="*/ 0 w 40957"/>
                <a:gd name="connsiteY0" fmla="*/ 0 h 40957"/>
                <a:gd name="connsiteX1" fmla="*/ 40958 w 40957"/>
                <a:gd name="connsiteY1" fmla="*/ 0 h 40957"/>
                <a:gd name="connsiteX2" fmla="*/ 40958 w 40957"/>
                <a:gd name="connsiteY2" fmla="*/ 40957 h 40957"/>
                <a:gd name="connsiteX3" fmla="*/ 0 w 40957"/>
                <a:gd name="connsiteY3" fmla="*/ 40957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7"/>
                  </a:lnTo>
                  <a:lnTo>
                    <a:pt x="0" y="40957"/>
                  </a:lnTo>
                  <a:close/>
                </a:path>
              </a:pathLst>
            </a:custGeom>
            <a:grpFill/>
            <a:ln w="9525" cap="flat">
              <a:noFill/>
              <a:prstDash val="solid"/>
              <a:miter/>
            </a:ln>
          </p:spPr>
          <p:txBody>
            <a:bodyPr rtlCol="0" anchor="ctr"/>
            <a:lstStyle/>
            <a:p>
              <a:endParaRPr lang="en-US"/>
            </a:p>
          </p:txBody>
        </p:sp>
        <p:sp>
          <p:nvSpPr>
            <p:cNvPr id="613" name="Freeform: Shape 612">
              <a:extLst>
                <a:ext uri="{FF2B5EF4-FFF2-40B4-BE49-F238E27FC236}">
                  <a16:creationId xmlns:a16="http://schemas.microsoft.com/office/drawing/2014/main" id="{99BA640C-3CF2-442C-8074-AE05858C088E}"/>
                </a:ext>
              </a:extLst>
            </p:cNvPr>
            <p:cNvSpPr/>
            <p:nvPr/>
          </p:nvSpPr>
          <p:spPr>
            <a:xfrm>
              <a:off x="5911595" y="3080956"/>
              <a:ext cx="40957" cy="81819"/>
            </a:xfrm>
            <a:custGeom>
              <a:avLst/>
              <a:gdLst>
                <a:gd name="connsiteX0" fmla="*/ 0 w 40957"/>
                <a:gd name="connsiteY0" fmla="*/ 0 h 81819"/>
                <a:gd name="connsiteX1" fmla="*/ 40958 w 40957"/>
                <a:gd name="connsiteY1" fmla="*/ 0 h 81819"/>
                <a:gd name="connsiteX2" fmla="*/ 40958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8" y="0"/>
                  </a:lnTo>
                  <a:lnTo>
                    <a:pt x="40958" y="81820"/>
                  </a:lnTo>
                  <a:lnTo>
                    <a:pt x="0" y="81820"/>
                  </a:lnTo>
                  <a:close/>
                </a:path>
              </a:pathLst>
            </a:custGeom>
            <a:grpFill/>
            <a:ln w="9525" cap="flat">
              <a:noFill/>
              <a:prstDash val="solid"/>
              <a:miter/>
            </a:ln>
          </p:spPr>
          <p:txBody>
            <a:bodyPr rtlCol="0" anchor="ctr"/>
            <a:lstStyle/>
            <a:p>
              <a:endParaRPr lang="en-US"/>
            </a:p>
          </p:txBody>
        </p:sp>
        <p:sp>
          <p:nvSpPr>
            <p:cNvPr id="614" name="Freeform: Shape 613">
              <a:extLst>
                <a:ext uri="{FF2B5EF4-FFF2-40B4-BE49-F238E27FC236}">
                  <a16:creationId xmlns:a16="http://schemas.microsoft.com/office/drawing/2014/main" id="{CFF983B4-0150-484F-9246-CB27BDE1860F}"/>
                </a:ext>
              </a:extLst>
            </p:cNvPr>
            <p:cNvSpPr/>
            <p:nvPr/>
          </p:nvSpPr>
          <p:spPr>
            <a:xfrm>
              <a:off x="5911595" y="3203733"/>
              <a:ext cx="40957" cy="40957"/>
            </a:xfrm>
            <a:custGeom>
              <a:avLst/>
              <a:gdLst>
                <a:gd name="connsiteX0" fmla="*/ 0 w 40957"/>
                <a:gd name="connsiteY0" fmla="*/ 0 h 40957"/>
                <a:gd name="connsiteX1" fmla="*/ 40958 w 40957"/>
                <a:gd name="connsiteY1" fmla="*/ 0 h 40957"/>
                <a:gd name="connsiteX2" fmla="*/ 40958 w 40957"/>
                <a:gd name="connsiteY2" fmla="*/ 40957 h 40957"/>
                <a:gd name="connsiteX3" fmla="*/ 0 w 40957"/>
                <a:gd name="connsiteY3" fmla="*/ 40957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7"/>
                  </a:lnTo>
                  <a:lnTo>
                    <a:pt x="0" y="40957"/>
                  </a:lnTo>
                  <a:close/>
                </a:path>
              </a:pathLst>
            </a:custGeom>
            <a:grpFill/>
            <a:ln w="9525" cap="flat">
              <a:noFill/>
              <a:prstDash val="solid"/>
              <a:miter/>
            </a:ln>
          </p:spPr>
          <p:txBody>
            <a:bodyPr rtlCol="0" anchor="ctr"/>
            <a:lstStyle/>
            <a:p>
              <a:endParaRPr lang="en-US"/>
            </a:p>
          </p:txBody>
        </p:sp>
        <p:sp>
          <p:nvSpPr>
            <p:cNvPr id="615" name="Freeform: Shape 614">
              <a:extLst>
                <a:ext uri="{FF2B5EF4-FFF2-40B4-BE49-F238E27FC236}">
                  <a16:creationId xmlns:a16="http://schemas.microsoft.com/office/drawing/2014/main" id="{2DF21750-8B2F-480F-8B29-96D051D5F014}"/>
                </a:ext>
              </a:extLst>
            </p:cNvPr>
            <p:cNvSpPr/>
            <p:nvPr/>
          </p:nvSpPr>
          <p:spPr>
            <a:xfrm>
              <a:off x="5911595" y="3285553"/>
              <a:ext cx="40957" cy="81819"/>
            </a:xfrm>
            <a:custGeom>
              <a:avLst/>
              <a:gdLst>
                <a:gd name="connsiteX0" fmla="*/ 0 w 40957"/>
                <a:gd name="connsiteY0" fmla="*/ 0 h 81819"/>
                <a:gd name="connsiteX1" fmla="*/ 40958 w 40957"/>
                <a:gd name="connsiteY1" fmla="*/ 0 h 81819"/>
                <a:gd name="connsiteX2" fmla="*/ 40958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8" y="0"/>
                  </a:lnTo>
                  <a:lnTo>
                    <a:pt x="40958" y="81820"/>
                  </a:lnTo>
                  <a:lnTo>
                    <a:pt x="0" y="81820"/>
                  </a:lnTo>
                  <a:close/>
                </a:path>
              </a:pathLst>
            </a:custGeom>
            <a:grpFill/>
            <a:ln w="9525" cap="flat">
              <a:noFill/>
              <a:prstDash val="solid"/>
              <a:miter/>
            </a:ln>
          </p:spPr>
          <p:txBody>
            <a:bodyPr rtlCol="0" anchor="ctr"/>
            <a:lstStyle/>
            <a:p>
              <a:endParaRPr lang="en-US"/>
            </a:p>
          </p:txBody>
        </p:sp>
        <p:sp>
          <p:nvSpPr>
            <p:cNvPr id="616" name="Freeform: Shape 615">
              <a:extLst>
                <a:ext uri="{FF2B5EF4-FFF2-40B4-BE49-F238E27FC236}">
                  <a16:creationId xmlns:a16="http://schemas.microsoft.com/office/drawing/2014/main" id="{BFF36638-21D4-4648-AFEB-2B882CF25712}"/>
                </a:ext>
              </a:extLst>
            </p:cNvPr>
            <p:cNvSpPr/>
            <p:nvPr/>
          </p:nvSpPr>
          <p:spPr>
            <a:xfrm>
              <a:off x="5911595" y="3408330"/>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617" name="Freeform: Shape 616">
              <a:extLst>
                <a:ext uri="{FF2B5EF4-FFF2-40B4-BE49-F238E27FC236}">
                  <a16:creationId xmlns:a16="http://schemas.microsoft.com/office/drawing/2014/main" id="{49C9F4FF-6C68-4801-94A2-E976B5BE3124}"/>
                </a:ext>
              </a:extLst>
            </p:cNvPr>
            <p:cNvSpPr/>
            <p:nvPr/>
          </p:nvSpPr>
          <p:spPr>
            <a:xfrm>
              <a:off x="5911595" y="3571969"/>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618" name="Freeform: Shape 617">
              <a:extLst>
                <a:ext uri="{FF2B5EF4-FFF2-40B4-BE49-F238E27FC236}">
                  <a16:creationId xmlns:a16="http://schemas.microsoft.com/office/drawing/2014/main" id="{803AD148-9E6A-4DDC-B2C6-868E6F3E0BF2}"/>
                </a:ext>
              </a:extLst>
            </p:cNvPr>
            <p:cNvSpPr/>
            <p:nvPr/>
          </p:nvSpPr>
          <p:spPr>
            <a:xfrm>
              <a:off x="5911595" y="3653789"/>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619" name="Freeform: Shape 618">
              <a:extLst>
                <a:ext uri="{FF2B5EF4-FFF2-40B4-BE49-F238E27FC236}">
                  <a16:creationId xmlns:a16="http://schemas.microsoft.com/office/drawing/2014/main" id="{249F3A3B-BBB3-4802-B539-7B3B6F21C71D}"/>
                </a:ext>
              </a:extLst>
            </p:cNvPr>
            <p:cNvSpPr/>
            <p:nvPr/>
          </p:nvSpPr>
          <p:spPr>
            <a:xfrm>
              <a:off x="5911595" y="3817524"/>
              <a:ext cx="40957" cy="81819"/>
            </a:xfrm>
            <a:custGeom>
              <a:avLst/>
              <a:gdLst>
                <a:gd name="connsiteX0" fmla="*/ 0 w 40957"/>
                <a:gd name="connsiteY0" fmla="*/ 0 h 81819"/>
                <a:gd name="connsiteX1" fmla="*/ 40958 w 40957"/>
                <a:gd name="connsiteY1" fmla="*/ 0 h 81819"/>
                <a:gd name="connsiteX2" fmla="*/ 40958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8" y="0"/>
                  </a:lnTo>
                  <a:lnTo>
                    <a:pt x="40958" y="81820"/>
                  </a:lnTo>
                  <a:lnTo>
                    <a:pt x="0" y="81820"/>
                  </a:lnTo>
                  <a:close/>
                </a:path>
              </a:pathLst>
            </a:custGeom>
            <a:grpFill/>
            <a:ln w="9525" cap="flat">
              <a:noFill/>
              <a:prstDash val="solid"/>
              <a:miter/>
            </a:ln>
          </p:spPr>
          <p:txBody>
            <a:bodyPr rtlCol="0" anchor="ctr"/>
            <a:lstStyle/>
            <a:p>
              <a:endParaRPr lang="en-US"/>
            </a:p>
          </p:txBody>
        </p:sp>
        <p:sp>
          <p:nvSpPr>
            <p:cNvPr id="620" name="Freeform: Shape 619">
              <a:extLst>
                <a:ext uri="{FF2B5EF4-FFF2-40B4-BE49-F238E27FC236}">
                  <a16:creationId xmlns:a16="http://schemas.microsoft.com/office/drawing/2014/main" id="{D186313D-7100-4670-BD69-E90DBA7BD816}"/>
                </a:ext>
              </a:extLst>
            </p:cNvPr>
            <p:cNvSpPr/>
            <p:nvPr/>
          </p:nvSpPr>
          <p:spPr>
            <a:xfrm>
              <a:off x="5911595" y="4022121"/>
              <a:ext cx="40957" cy="81819"/>
            </a:xfrm>
            <a:custGeom>
              <a:avLst/>
              <a:gdLst>
                <a:gd name="connsiteX0" fmla="*/ 0 w 40957"/>
                <a:gd name="connsiteY0" fmla="*/ 0 h 81819"/>
                <a:gd name="connsiteX1" fmla="*/ 40958 w 40957"/>
                <a:gd name="connsiteY1" fmla="*/ 0 h 81819"/>
                <a:gd name="connsiteX2" fmla="*/ 40958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8" y="0"/>
                  </a:lnTo>
                  <a:lnTo>
                    <a:pt x="40958" y="81820"/>
                  </a:lnTo>
                  <a:lnTo>
                    <a:pt x="0" y="81820"/>
                  </a:lnTo>
                  <a:close/>
                </a:path>
              </a:pathLst>
            </a:custGeom>
            <a:grpFill/>
            <a:ln w="9525" cap="flat">
              <a:noFill/>
              <a:prstDash val="solid"/>
              <a:miter/>
            </a:ln>
          </p:spPr>
          <p:txBody>
            <a:bodyPr rtlCol="0" anchor="ctr"/>
            <a:lstStyle/>
            <a:p>
              <a:endParaRPr lang="en-US"/>
            </a:p>
          </p:txBody>
        </p:sp>
        <p:sp>
          <p:nvSpPr>
            <p:cNvPr id="621" name="Freeform: Shape 620">
              <a:extLst>
                <a:ext uri="{FF2B5EF4-FFF2-40B4-BE49-F238E27FC236}">
                  <a16:creationId xmlns:a16="http://schemas.microsoft.com/office/drawing/2014/main" id="{4F308203-0CE3-44E9-98A8-8EAB878F0F49}"/>
                </a:ext>
              </a:extLst>
            </p:cNvPr>
            <p:cNvSpPr/>
            <p:nvPr/>
          </p:nvSpPr>
          <p:spPr>
            <a:xfrm>
              <a:off x="5911595" y="4144898"/>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622" name="Freeform: Shape 621">
              <a:extLst>
                <a:ext uri="{FF2B5EF4-FFF2-40B4-BE49-F238E27FC236}">
                  <a16:creationId xmlns:a16="http://schemas.microsoft.com/office/drawing/2014/main" id="{4B3FDCDF-FCC5-426A-A087-35D64448A9AB}"/>
                </a:ext>
              </a:extLst>
            </p:cNvPr>
            <p:cNvSpPr/>
            <p:nvPr/>
          </p:nvSpPr>
          <p:spPr>
            <a:xfrm>
              <a:off x="5952553" y="2753581"/>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623" name="Freeform: Shape 622">
              <a:extLst>
                <a:ext uri="{FF2B5EF4-FFF2-40B4-BE49-F238E27FC236}">
                  <a16:creationId xmlns:a16="http://schemas.microsoft.com/office/drawing/2014/main" id="{6CD0E4A6-55E5-49E2-A89D-2D7A7BEEBAB1}"/>
                </a:ext>
              </a:extLst>
            </p:cNvPr>
            <p:cNvSpPr/>
            <p:nvPr/>
          </p:nvSpPr>
          <p:spPr>
            <a:xfrm>
              <a:off x="5952553" y="2835401"/>
              <a:ext cx="40957" cy="40957"/>
            </a:xfrm>
            <a:custGeom>
              <a:avLst/>
              <a:gdLst>
                <a:gd name="connsiteX0" fmla="*/ 0 w 40957"/>
                <a:gd name="connsiteY0" fmla="*/ 0 h 40957"/>
                <a:gd name="connsiteX1" fmla="*/ 40958 w 40957"/>
                <a:gd name="connsiteY1" fmla="*/ 0 h 40957"/>
                <a:gd name="connsiteX2" fmla="*/ 40958 w 40957"/>
                <a:gd name="connsiteY2" fmla="*/ 40957 h 40957"/>
                <a:gd name="connsiteX3" fmla="*/ 0 w 40957"/>
                <a:gd name="connsiteY3" fmla="*/ 40957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7"/>
                  </a:lnTo>
                  <a:lnTo>
                    <a:pt x="0" y="40957"/>
                  </a:lnTo>
                  <a:close/>
                </a:path>
              </a:pathLst>
            </a:custGeom>
            <a:grpFill/>
            <a:ln w="9525" cap="flat">
              <a:noFill/>
              <a:prstDash val="solid"/>
              <a:miter/>
            </a:ln>
          </p:spPr>
          <p:txBody>
            <a:bodyPr rtlCol="0" anchor="ctr"/>
            <a:lstStyle/>
            <a:p>
              <a:endParaRPr lang="en-US"/>
            </a:p>
          </p:txBody>
        </p:sp>
        <p:sp>
          <p:nvSpPr>
            <p:cNvPr id="624" name="Freeform: Shape 623">
              <a:extLst>
                <a:ext uri="{FF2B5EF4-FFF2-40B4-BE49-F238E27FC236}">
                  <a16:creationId xmlns:a16="http://schemas.microsoft.com/office/drawing/2014/main" id="{4176C09A-9882-4D8B-A58B-B55B769BD1C9}"/>
                </a:ext>
              </a:extLst>
            </p:cNvPr>
            <p:cNvSpPr/>
            <p:nvPr/>
          </p:nvSpPr>
          <p:spPr>
            <a:xfrm>
              <a:off x="5952553" y="3039998"/>
              <a:ext cx="40957" cy="245554"/>
            </a:xfrm>
            <a:custGeom>
              <a:avLst/>
              <a:gdLst>
                <a:gd name="connsiteX0" fmla="*/ 0 w 40957"/>
                <a:gd name="connsiteY0" fmla="*/ 0 h 245554"/>
                <a:gd name="connsiteX1" fmla="*/ 40958 w 40957"/>
                <a:gd name="connsiteY1" fmla="*/ 0 h 245554"/>
                <a:gd name="connsiteX2" fmla="*/ 40958 w 40957"/>
                <a:gd name="connsiteY2" fmla="*/ 245555 h 245554"/>
                <a:gd name="connsiteX3" fmla="*/ 0 w 40957"/>
                <a:gd name="connsiteY3" fmla="*/ 245555 h 245554"/>
              </a:gdLst>
              <a:ahLst/>
              <a:cxnLst>
                <a:cxn ang="0">
                  <a:pos x="connsiteX0" y="connsiteY0"/>
                </a:cxn>
                <a:cxn ang="0">
                  <a:pos x="connsiteX1" y="connsiteY1"/>
                </a:cxn>
                <a:cxn ang="0">
                  <a:pos x="connsiteX2" y="connsiteY2"/>
                </a:cxn>
                <a:cxn ang="0">
                  <a:pos x="connsiteX3" y="connsiteY3"/>
                </a:cxn>
              </a:cxnLst>
              <a:rect l="l" t="t" r="r" b="b"/>
              <a:pathLst>
                <a:path w="40957" h="245554">
                  <a:moveTo>
                    <a:pt x="0" y="0"/>
                  </a:moveTo>
                  <a:lnTo>
                    <a:pt x="40958" y="0"/>
                  </a:lnTo>
                  <a:lnTo>
                    <a:pt x="40958" y="245555"/>
                  </a:lnTo>
                  <a:lnTo>
                    <a:pt x="0" y="245555"/>
                  </a:lnTo>
                  <a:close/>
                </a:path>
              </a:pathLst>
            </a:custGeom>
            <a:grpFill/>
            <a:ln w="9525" cap="flat">
              <a:noFill/>
              <a:prstDash val="solid"/>
              <a:miter/>
            </a:ln>
          </p:spPr>
          <p:txBody>
            <a:bodyPr rtlCol="0" anchor="ctr"/>
            <a:lstStyle/>
            <a:p>
              <a:endParaRPr lang="en-US"/>
            </a:p>
          </p:txBody>
        </p:sp>
        <p:sp>
          <p:nvSpPr>
            <p:cNvPr id="625" name="Freeform: Shape 624">
              <a:extLst>
                <a:ext uri="{FF2B5EF4-FFF2-40B4-BE49-F238E27FC236}">
                  <a16:creationId xmlns:a16="http://schemas.microsoft.com/office/drawing/2014/main" id="{6D774476-D23E-4FD5-88FA-B121BE46370D}"/>
                </a:ext>
              </a:extLst>
            </p:cNvPr>
            <p:cNvSpPr/>
            <p:nvPr/>
          </p:nvSpPr>
          <p:spPr>
            <a:xfrm>
              <a:off x="5952553" y="3367372"/>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626" name="Freeform: Shape 625">
              <a:extLst>
                <a:ext uri="{FF2B5EF4-FFF2-40B4-BE49-F238E27FC236}">
                  <a16:creationId xmlns:a16="http://schemas.microsoft.com/office/drawing/2014/main" id="{650E9E12-AB1A-4701-9B21-983CB8104AC9}"/>
                </a:ext>
              </a:extLst>
            </p:cNvPr>
            <p:cNvSpPr/>
            <p:nvPr/>
          </p:nvSpPr>
          <p:spPr>
            <a:xfrm>
              <a:off x="5952553" y="3571969"/>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627" name="Freeform: Shape 626">
              <a:extLst>
                <a:ext uri="{FF2B5EF4-FFF2-40B4-BE49-F238E27FC236}">
                  <a16:creationId xmlns:a16="http://schemas.microsoft.com/office/drawing/2014/main" id="{9E762868-9AA0-4451-978F-639BD9E8D043}"/>
                </a:ext>
              </a:extLst>
            </p:cNvPr>
            <p:cNvSpPr/>
            <p:nvPr/>
          </p:nvSpPr>
          <p:spPr>
            <a:xfrm>
              <a:off x="5952553" y="3694747"/>
              <a:ext cx="40957" cy="245554"/>
            </a:xfrm>
            <a:custGeom>
              <a:avLst/>
              <a:gdLst>
                <a:gd name="connsiteX0" fmla="*/ 0 w 40957"/>
                <a:gd name="connsiteY0" fmla="*/ 0 h 245554"/>
                <a:gd name="connsiteX1" fmla="*/ 40958 w 40957"/>
                <a:gd name="connsiteY1" fmla="*/ 0 h 245554"/>
                <a:gd name="connsiteX2" fmla="*/ 40958 w 40957"/>
                <a:gd name="connsiteY2" fmla="*/ 245555 h 245554"/>
                <a:gd name="connsiteX3" fmla="*/ 0 w 40957"/>
                <a:gd name="connsiteY3" fmla="*/ 245555 h 245554"/>
              </a:gdLst>
              <a:ahLst/>
              <a:cxnLst>
                <a:cxn ang="0">
                  <a:pos x="connsiteX0" y="connsiteY0"/>
                </a:cxn>
                <a:cxn ang="0">
                  <a:pos x="connsiteX1" y="connsiteY1"/>
                </a:cxn>
                <a:cxn ang="0">
                  <a:pos x="connsiteX2" y="connsiteY2"/>
                </a:cxn>
                <a:cxn ang="0">
                  <a:pos x="connsiteX3" y="connsiteY3"/>
                </a:cxn>
              </a:cxnLst>
              <a:rect l="l" t="t" r="r" b="b"/>
              <a:pathLst>
                <a:path w="40957" h="245554">
                  <a:moveTo>
                    <a:pt x="0" y="0"/>
                  </a:moveTo>
                  <a:lnTo>
                    <a:pt x="40958" y="0"/>
                  </a:lnTo>
                  <a:lnTo>
                    <a:pt x="40958" y="245555"/>
                  </a:lnTo>
                  <a:lnTo>
                    <a:pt x="0" y="245555"/>
                  </a:lnTo>
                  <a:close/>
                </a:path>
              </a:pathLst>
            </a:custGeom>
            <a:grpFill/>
            <a:ln w="9525" cap="flat">
              <a:noFill/>
              <a:prstDash val="solid"/>
              <a:miter/>
            </a:ln>
          </p:spPr>
          <p:txBody>
            <a:bodyPr rtlCol="0" anchor="ctr"/>
            <a:lstStyle/>
            <a:p>
              <a:endParaRPr lang="en-US"/>
            </a:p>
          </p:txBody>
        </p:sp>
        <p:sp>
          <p:nvSpPr>
            <p:cNvPr id="628" name="Freeform: Shape 627">
              <a:extLst>
                <a:ext uri="{FF2B5EF4-FFF2-40B4-BE49-F238E27FC236}">
                  <a16:creationId xmlns:a16="http://schemas.microsoft.com/office/drawing/2014/main" id="{EEDA8C36-6E08-4409-B430-1591CF330AD3}"/>
                </a:ext>
              </a:extLst>
            </p:cNvPr>
            <p:cNvSpPr/>
            <p:nvPr/>
          </p:nvSpPr>
          <p:spPr>
            <a:xfrm>
              <a:off x="5952553" y="3981163"/>
              <a:ext cx="40957" cy="81819"/>
            </a:xfrm>
            <a:custGeom>
              <a:avLst/>
              <a:gdLst>
                <a:gd name="connsiteX0" fmla="*/ 0 w 40957"/>
                <a:gd name="connsiteY0" fmla="*/ 0 h 81819"/>
                <a:gd name="connsiteX1" fmla="*/ 40958 w 40957"/>
                <a:gd name="connsiteY1" fmla="*/ 0 h 81819"/>
                <a:gd name="connsiteX2" fmla="*/ 40958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8" y="0"/>
                  </a:lnTo>
                  <a:lnTo>
                    <a:pt x="40958" y="81820"/>
                  </a:lnTo>
                  <a:lnTo>
                    <a:pt x="0" y="81820"/>
                  </a:lnTo>
                  <a:close/>
                </a:path>
              </a:pathLst>
            </a:custGeom>
            <a:grpFill/>
            <a:ln w="9525" cap="flat">
              <a:noFill/>
              <a:prstDash val="solid"/>
              <a:miter/>
            </a:ln>
          </p:spPr>
          <p:txBody>
            <a:bodyPr rtlCol="0" anchor="ctr"/>
            <a:lstStyle/>
            <a:p>
              <a:endParaRPr lang="en-US"/>
            </a:p>
          </p:txBody>
        </p:sp>
        <p:sp>
          <p:nvSpPr>
            <p:cNvPr id="629" name="Freeform: Shape 628">
              <a:extLst>
                <a:ext uri="{FF2B5EF4-FFF2-40B4-BE49-F238E27FC236}">
                  <a16:creationId xmlns:a16="http://schemas.microsoft.com/office/drawing/2014/main" id="{0E4D9599-0EE3-4A09-B154-C5E0BD0B6B3A}"/>
                </a:ext>
              </a:extLst>
            </p:cNvPr>
            <p:cNvSpPr/>
            <p:nvPr/>
          </p:nvSpPr>
          <p:spPr>
            <a:xfrm>
              <a:off x="5993510" y="2794539"/>
              <a:ext cx="40957" cy="81819"/>
            </a:xfrm>
            <a:custGeom>
              <a:avLst/>
              <a:gdLst>
                <a:gd name="connsiteX0" fmla="*/ 0 w 40957"/>
                <a:gd name="connsiteY0" fmla="*/ 0 h 81819"/>
                <a:gd name="connsiteX1" fmla="*/ 40958 w 40957"/>
                <a:gd name="connsiteY1" fmla="*/ 0 h 81819"/>
                <a:gd name="connsiteX2" fmla="*/ 40958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8" y="0"/>
                  </a:lnTo>
                  <a:lnTo>
                    <a:pt x="40958" y="81820"/>
                  </a:lnTo>
                  <a:lnTo>
                    <a:pt x="0" y="81820"/>
                  </a:lnTo>
                  <a:close/>
                </a:path>
              </a:pathLst>
            </a:custGeom>
            <a:grpFill/>
            <a:ln w="9525" cap="flat">
              <a:noFill/>
              <a:prstDash val="solid"/>
              <a:miter/>
            </a:ln>
          </p:spPr>
          <p:txBody>
            <a:bodyPr rtlCol="0" anchor="ctr"/>
            <a:lstStyle/>
            <a:p>
              <a:endParaRPr lang="en-US"/>
            </a:p>
          </p:txBody>
        </p:sp>
        <p:sp>
          <p:nvSpPr>
            <p:cNvPr id="630" name="Freeform: Shape 629">
              <a:extLst>
                <a:ext uri="{FF2B5EF4-FFF2-40B4-BE49-F238E27FC236}">
                  <a16:creationId xmlns:a16="http://schemas.microsoft.com/office/drawing/2014/main" id="{5A45EBD4-89C6-42AA-A187-2F3ACF77C1FF}"/>
                </a:ext>
              </a:extLst>
            </p:cNvPr>
            <p:cNvSpPr/>
            <p:nvPr/>
          </p:nvSpPr>
          <p:spPr>
            <a:xfrm>
              <a:off x="5993510" y="2917316"/>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631" name="Freeform: Shape 630">
              <a:extLst>
                <a:ext uri="{FF2B5EF4-FFF2-40B4-BE49-F238E27FC236}">
                  <a16:creationId xmlns:a16="http://schemas.microsoft.com/office/drawing/2014/main" id="{79652BB0-BE37-42EA-AC57-A8C2D5F10439}"/>
                </a:ext>
              </a:extLst>
            </p:cNvPr>
            <p:cNvSpPr/>
            <p:nvPr/>
          </p:nvSpPr>
          <p:spPr>
            <a:xfrm>
              <a:off x="5993510" y="2999136"/>
              <a:ext cx="40957" cy="40957"/>
            </a:xfrm>
            <a:custGeom>
              <a:avLst/>
              <a:gdLst>
                <a:gd name="connsiteX0" fmla="*/ 0 w 40957"/>
                <a:gd name="connsiteY0" fmla="*/ 0 h 40957"/>
                <a:gd name="connsiteX1" fmla="*/ 40958 w 40957"/>
                <a:gd name="connsiteY1" fmla="*/ 0 h 40957"/>
                <a:gd name="connsiteX2" fmla="*/ 40958 w 40957"/>
                <a:gd name="connsiteY2" fmla="*/ 40957 h 40957"/>
                <a:gd name="connsiteX3" fmla="*/ 0 w 40957"/>
                <a:gd name="connsiteY3" fmla="*/ 40957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7"/>
                  </a:lnTo>
                  <a:lnTo>
                    <a:pt x="0" y="40957"/>
                  </a:lnTo>
                  <a:close/>
                </a:path>
              </a:pathLst>
            </a:custGeom>
            <a:grpFill/>
            <a:ln w="9525" cap="flat">
              <a:noFill/>
              <a:prstDash val="solid"/>
              <a:miter/>
            </a:ln>
          </p:spPr>
          <p:txBody>
            <a:bodyPr rtlCol="0" anchor="ctr"/>
            <a:lstStyle/>
            <a:p>
              <a:endParaRPr lang="en-US"/>
            </a:p>
          </p:txBody>
        </p:sp>
        <p:sp>
          <p:nvSpPr>
            <p:cNvPr id="632" name="Freeform: Shape 631">
              <a:extLst>
                <a:ext uri="{FF2B5EF4-FFF2-40B4-BE49-F238E27FC236}">
                  <a16:creationId xmlns:a16="http://schemas.microsoft.com/office/drawing/2014/main" id="{670B772F-6C12-4158-9859-57E31B800022}"/>
                </a:ext>
              </a:extLst>
            </p:cNvPr>
            <p:cNvSpPr/>
            <p:nvPr/>
          </p:nvSpPr>
          <p:spPr>
            <a:xfrm>
              <a:off x="5993510" y="3080956"/>
              <a:ext cx="40957" cy="40957"/>
            </a:xfrm>
            <a:custGeom>
              <a:avLst/>
              <a:gdLst>
                <a:gd name="connsiteX0" fmla="*/ 0 w 40957"/>
                <a:gd name="connsiteY0" fmla="*/ 0 h 40957"/>
                <a:gd name="connsiteX1" fmla="*/ 40958 w 40957"/>
                <a:gd name="connsiteY1" fmla="*/ 0 h 40957"/>
                <a:gd name="connsiteX2" fmla="*/ 40958 w 40957"/>
                <a:gd name="connsiteY2" fmla="*/ 40957 h 40957"/>
                <a:gd name="connsiteX3" fmla="*/ 0 w 40957"/>
                <a:gd name="connsiteY3" fmla="*/ 40957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7"/>
                  </a:lnTo>
                  <a:lnTo>
                    <a:pt x="0" y="40957"/>
                  </a:lnTo>
                  <a:close/>
                </a:path>
              </a:pathLst>
            </a:custGeom>
            <a:grpFill/>
            <a:ln w="9525" cap="flat">
              <a:noFill/>
              <a:prstDash val="solid"/>
              <a:miter/>
            </a:ln>
          </p:spPr>
          <p:txBody>
            <a:bodyPr rtlCol="0" anchor="ctr"/>
            <a:lstStyle/>
            <a:p>
              <a:endParaRPr lang="en-US"/>
            </a:p>
          </p:txBody>
        </p:sp>
        <p:sp>
          <p:nvSpPr>
            <p:cNvPr id="633" name="Freeform: Shape 632">
              <a:extLst>
                <a:ext uri="{FF2B5EF4-FFF2-40B4-BE49-F238E27FC236}">
                  <a16:creationId xmlns:a16="http://schemas.microsoft.com/office/drawing/2014/main" id="{99395D9A-B1CA-4691-8259-8BBBF501A891}"/>
                </a:ext>
              </a:extLst>
            </p:cNvPr>
            <p:cNvSpPr/>
            <p:nvPr/>
          </p:nvSpPr>
          <p:spPr>
            <a:xfrm>
              <a:off x="5993510" y="3162775"/>
              <a:ext cx="40957" cy="122777"/>
            </a:xfrm>
            <a:custGeom>
              <a:avLst/>
              <a:gdLst>
                <a:gd name="connsiteX0" fmla="*/ 0 w 40957"/>
                <a:gd name="connsiteY0" fmla="*/ 0 h 122777"/>
                <a:gd name="connsiteX1" fmla="*/ 40958 w 40957"/>
                <a:gd name="connsiteY1" fmla="*/ 0 h 122777"/>
                <a:gd name="connsiteX2" fmla="*/ 40958 w 40957"/>
                <a:gd name="connsiteY2" fmla="*/ 122777 h 122777"/>
                <a:gd name="connsiteX3" fmla="*/ 0 w 40957"/>
                <a:gd name="connsiteY3" fmla="*/ 122777 h 122777"/>
              </a:gdLst>
              <a:ahLst/>
              <a:cxnLst>
                <a:cxn ang="0">
                  <a:pos x="connsiteX0" y="connsiteY0"/>
                </a:cxn>
                <a:cxn ang="0">
                  <a:pos x="connsiteX1" y="connsiteY1"/>
                </a:cxn>
                <a:cxn ang="0">
                  <a:pos x="connsiteX2" y="connsiteY2"/>
                </a:cxn>
                <a:cxn ang="0">
                  <a:pos x="connsiteX3" y="connsiteY3"/>
                </a:cxn>
              </a:cxnLst>
              <a:rect l="l" t="t" r="r" b="b"/>
              <a:pathLst>
                <a:path w="40957" h="122777">
                  <a:moveTo>
                    <a:pt x="0" y="0"/>
                  </a:moveTo>
                  <a:lnTo>
                    <a:pt x="40958" y="0"/>
                  </a:lnTo>
                  <a:lnTo>
                    <a:pt x="40958" y="122777"/>
                  </a:lnTo>
                  <a:lnTo>
                    <a:pt x="0" y="122777"/>
                  </a:lnTo>
                  <a:close/>
                </a:path>
              </a:pathLst>
            </a:custGeom>
            <a:grpFill/>
            <a:ln w="9525" cap="flat">
              <a:noFill/>
              <a:prstDash val="solid"/>
              <a:miter/>
            </a:ln>
          </p:spPr>
          <p:txBody>
            <a:bodyPr rtlCol="0" anchor="ctr"/>
            <a:lstStyle/>
            <a:p>
              <a:endParaRPr lang="en-US"/>
            </a:p>
          </p:txBody>
        </p:sp>
        <p:sp>
          <p:nvSpPr>
            <p:cNvPr id="634" name="Freeform: Shape 633">
              <a:extLst>
                <a:ext uri="{FF2B5EF4-FFF2-40B4-BE49-F238E27FC236}">
                  <a16:creationId xmlns:a16="http://schemas.microsoft.com/office/drawing/2014/main" id="{78D77B4E-04A4-4E44-B7C9-DC53CA199280}"/>
                </a:ext>
              </a:extLst>
            </p:cNvPr>
            <p:cNvSpPr/>
            <p:nvPr/>
          </p:nvSpPr>
          <p:spPr>
            <a:xfrm>
              <a:off x="5993510" y="3367372"/>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635" name="Freeform: Shape 634">
              <a:extLst>
                <a:ext uri="{FF2B5EF4-FFF2-40B4-BE49-F238E27FC236}">
                  <a16:creationId xmlns:a16="http://schemas.microsoft.com/office/drawing/2014/main" id="{C002DA21-8451-4F0B-990F-F356236FC3B1}"/>
                </a:ext>
              </a:extLst>
            </p:cNvPr>
            <p:cNvSpPr/>
            <p:nvPr/>
          </p:nvSpPr>
          <p:spPr>
            <a:xfrm>
              <a:off x="5993510" y="3449192"/>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636" name="Freeform: Shape 635">
              <a:extLst>
                <a:ext uri="{FF2B5EF4-FFF2-40B4-BE49-F238E27FC236}">
                  <a16:creationId xmlns:a16="http://schemas.microsoft.com/office/drawing/2014/main" id="{A04FB67F-9765-4C51-A8BB-E6F337741FE7}"/>
                </a:ext>
              </a:extLst>
            </p:cNvPr>
            <p:cNvSpPr/>
            <p:nvPr/>
          </p:nvSpPr>
          <p:spPr>
            <a:xfrm>
              <a:off x="5993510" y="3531107"/>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637" name="Freeform: Shape 636">
              <a:extLst>
                <a:ext uri="{FF2B5EF4-FFF2-40B4-BE49-F238E27FC236}">
                  <a16:creationId xmlns:a16="http://schemas.microsoft.com/office/drawing/2014/main" id="{2FF5241A-DF13-4118-A5B3-0BFFA6A6BB42}"/>
                </a:ext>
              </a:extLst>
            </p:cNvPr>
            <p:cNvSpPr/>
            <p:nvPr/>
          </p:nvSpPr>
          <p:spPr>
            <a:xfrm>
              <a:off x="5993510" y="3612927"/>
              <a:ext cx="40957" cy="81819"/>
            </a:xfrm>
            <a:custGeom>
              <a:avLst/>
              <a:gdLst>
                <a:gd name="connsiteX0" fmla="*/ 0 w 40957"/>
                <a:gd name="connsiteY0" fmla="*/ 0 h 81819"/>
                <a:gd name="connsiteX1" fmla="*/ 40958 w 40957"/>
                <a:gd name="connsiteY1" fmla="*/ 0 h 81819"/>
                <a:gd name="connsiteX2" fmla="*/ 40958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8" y="0"/>
                  </a:lnTo>
                  <a:lnTo>
                    <a:pt x="40958" y="81820"/>
                  </a:lnTo>
                  <a:lnTo>
                    <a:pt x="0" y="81820"/>
                  </a:lnTo>
                  <a:close/>
                </a:path>
              </a:pathLst>
            </a:custGeom>
            <a:grpFill/>
            <a:ln w="9525" cap="flat">
              <a:noFill/>
              <a:prstDash val="solid"/>
              <a:miter/>
            </a:ln>
          </p:spPr>
          <p:txBody>
            <a:bodyPr rtlCol="0" anchor="ctr"/>
            <a:lstStyle/>
            <a:p>
              <a:endParaRPr lang="en-US"/>
            </a:p>
          </p:txBody>
        </p:sp>
        <p:sp>
          <p:nvSpPr>
            <p:cNvPr id="638" name="Freeform: Shape 637">
              <a:extLst>
                <a:ext uri="{FF2B5EF4-FFF2-40B4-BE49-F238E27FC236}">
                  <a16:creationId xmlns:a16="http://schemas.microsoft.com/office/drawing/2014/main" id="{D7875766-4788-46B0-9CC5-19F8961C3B22}"/>
                </a:ext>
              </a:extLst>
            </p:cNvPr>
            <p:cNvSpPr/>
            <p:nvPr/>
          </p:nvSpPr>
          <p:spPr>
            <a:xfrm>
              <a:off x="5993510" y="3735704"/>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639" name="Freeform: Shape 638">
              <a:extLst>
                <a:ext uri="{FF2B5EF4-FFF2-40B4-BE49-F238E27FC236}">
                  <a16:creationId xmlns:a16="http://schemas.microsoft.com/office/drawing/2014/main" id="{2BEC08E7-88A1-475B-B49B-F5707386701E}"/>
                </a:ext>
              </a:extLst>
            </p:cNvPr>
            <p:cNvSpPr/>
            <p:nvPr/>
          </p:nvSpPr>
          <p:spPr>
            <a:xfrm>
              <a:off x="5993510" y="3858386"/>
              <a:ext cx="40957" cy="81819"/>
            </a:xfrm>
            <a:custGeom>
              <a:avLst/>
              <a:gdLst>
                <a:gd name="connsiteX0" fmla="*/ 0 w 40957"/>
                <a:gd name="connsiteY0" fmla="*/ 0 h 81819"/>
                <a:gd name="connsiteX1" fmla="*/ 40958 w 40957"/>
                <a:gd name="connsiteY1" fmla="*/ 0 h 81819"/>
                <a:gd name="connsiteX2" fmla="*/ 40958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8" y="0"/>
                  </a:lnTo>
                  <a:lnTo>
                    <a:pt x="40958" y="81820"/>
                  </a:lnTo>
                  <a:lnTo>
                    <a:pt x="0" y="81820"/>
                  </a:lnTo>
                  <a:close/>
                </a:path>
              </a:pathLst>
            </a:custGeom>
            <a:grpFill/>
            <a:ln w="9525" cap="flat">
              <a:noFill/>
              <a:prstDash val="solid"/>
              <a:miter/>
            </a:ln>
          </p:spPr>
          <p:txBody>
            <a:bodyPr rtlCol="0" anchor="ctr"/>
            <a:lstStyle/>
            <a:p>
              <a:endParaRPr lang="en-US"/>
            </a:p>
          </p:txBody>
        </p:sp>
        <p:sp>
          <p:nvSpPr>
            <p:cNvPr id="640" name="Freeform: Shape 639">
              <a:extLst>
                <a:ext uri="{FF2B5EF4-FFF2-40B4-BE49-F238E27FC236}">
                  <a16:creationId xmlns:a16="http://schemas.microsoft.com/office/drawing/2014/main" id="{B2FE6B12-0F26-4B9F-A22E-7E287000931A}"/>
                </a:ext>
              </a:extLst>
            </p:cNvPr>
            <p:cNvSpPr/>
            <p:nvPr/>
          </p:nvSpPr>
          <p:spPr>
            <a:xfrm>
              <a:off x="5993510" y="4022121"/>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641" name="Freeform: Shape 640">
              <a:extLst>
                <a:ext uri="{FF2B5EF4-FFF2-40B4-BE49-F238E27FC236}">
                  <a16:creationId xmlns:a16="http://schemas.microsoft.com/office/drawing/2014/main" id="{635D3119-0C01-4C2B-9586-9448A490EB1A}"/>
                </a:ext>
              </a:extLst>
            </p:cNvPr>
            <p:cNvSpPr/>
            <p:nvPr/>
          </p:nvSpPr>
          <p:spPr>
            <a:xfrm>
              <a:off x="5993510" y="4103941"/>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642" name="Freeform: Shape 641">
              <a:extLst>
                <a:ext uri="{FF2B5EF4-FFF2-40B4-BE49-F238E27FC236}">
                  <a16:creationId xmlns:a16="http://schemas.microsoft.com/office/drawing/2014/main" id="{7EA24185-640B-4977-8F38-C1320BC0C9DD}"/>
                </a:ext>
              </a:extLst>
            </p:cNvPr>
            <p:cNvSpPr/>
            <p:nvPr/>
          </p:nvSpPr>
          <p:spPr>
            <a:xfrm>
              <a:off x="6034372" y="2671762"/>
              <a:ext cx="40957" cy="81819"/>
            </a:xfrm>
            <a:custGeom>
              <a:avLst/>
              <a:gdLst>
                <a:gd name="connsiteX0" fmla="*/ 0 w 40957"/>
                <a:gd name="connsiteY0" fmla="*/ 0 h 81819"/>
                <a:gd name="connsiteX1" fmla="*/ 40958 w 40957"/>
                <a:gd name="connsiteY1" fmla="*/ 0 h 81819"/>
                <a:gd name="connsiteX2" fmla="*/ 40958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8" y="0"/>
                  </a:lnTo>
                  <a:lnTo>
                    <a:pt x="40958" y="81820"/>
                  </a:lnTo>
                  <a:lnTo>
                    <a:pt x="0" y="81820"/>
                  </a:lnTo>
                  <a:close/>
                </a:path>
              </a:pathLst>
            </a:custGeom>
            <a:grpFill/>
            <a:ln w="9525" cap="flat">
              <a:noFill/>
              <a:prstDash val="solid"/>
              <a:miter/>
            </a:ln>
          </p:spPr>
          <p:txBody>
            <a:bodyPr rtlCol="0" anchor="ctr"/>
            <a:lstStyle/>
            <a:p>
              <a:endParaRPr lang="en-US"/>
            </a:p>
          </p:txBody>
        </p:sp>
        <p:sp>
          <p:nvSpPr>
            <p:cNvPr id="643" name="Freeform: Shape 642">
              <a:extLst>
                <a:ext uri="{FF2B5EF4-FFF2-40B4-BE49-F238E27FC236}">
                  <a16:creationId xmlns:a16="http://schemas.microsoft.com/office/drawing/2014/main" id="{75D9720D-355A-4307-8FDF-BE116696F1C4}"/>
                </a:ext>
              </a:extLst>
            </p:cNvPr>
            <p:cNvSpPr/>
            <p:nvPr/>
          </p:nvSpPr>
          <p:spPr>
            <a:xfrm>
              <a:off x="6034372" y="2835401"/>
              <a:ext cx="40957" cy="81819"/>
            </a:xfrm>
            <a:custGeom>
              <a:avLst/>
              <a:gdLst>
                <a:gd name="connsiteX0" fmla="*/ 0 w 40957"/>
                <a:gd name="connsiteY0" fmla="*/ 0 h 81819"/>
                <a:gd name="connsiteX1" fmla="*/ 40958 w 40957"/>
                <a:gd name="connsiteY1" fmla="*/ 0 h 81819"/>
                <a:gd name="connsiteX2" fmla="*/ 40958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8" y="0"/>
                  </a:lnTo>
                  <a:lnTo>
                    <a:pt x="40958" y="81820"/>
                  </a:lnTo>
                  <a:lnTo>
                    <a:pt x="0" y="81820"/>
                  </a:lnTo>
                  <a:close/>
                </a:path>
              </a:pathLst>
            </a:custGeom>
            <a:grpFill/>
            <a:ln w="9525" cap="flat">
              <a:noFill/>
              <a:prstDash val="solid"/>
              <a:miter/>
            </a:ln>
          </p:spPr>
          <p:txBody>
            <a:bodyPr rtlCol="0" anchor="ctr"/>
            <a:lstStyle/>
            <a:p>
              <a:endParaRPr lang="en-US"/>
            </a:p>
          </p:txBody>
        </p:sp>
        <p:sp>
          <p:nvSpPr>
            <p:cNvPr id="644" name="Freeform: Shape 643">
              <a:extLst>
                <a:ext uri="{FF2B5EF4-FFF2-40B4-BE49-F238E27FC236}">
                  <a16:creationId xmlns:a16="http://schemas.microsoft.com/office/drawing/2014/main" id="{68672339-B080-4E67-9508-E2E126DFEADF}"/>
                </a:ext>
              </a:extLst>
            </p:cNvPr>
            <p:cNvSpPr/>
            <p:nvPr/>
          </p:nvSpPr>
          <p:spPr>
            <a:xfrm>
              <a:off x="6034372" y="2958178"/>
              <a:ext cx="40957" cy="40957"/>
            </a:xfrm>
            <a:custGeom>
              <a:avLst/>
              <a:gdLst>
                <a:gd name="connsiteX0" fmla="*/ 0 w 40957"/>
                <a:gd name="connsiteY0" fmla="*/ 0 h 40957"/>
                <a:gd name="connsiteX1" fmla="*/ 40958 w 40957"/>
                <a:gd name="connsiteY1" fmla="*/ 0 h 40957"/>
                <a:gd name="connsiteX2" fmla="*/ 40958 w 40957"/>
                <a:gd name="connsiteY2" fmla="*/ 40957 h 40957"/>
                <a:gd name="connsiteX3" fmla="*/ 0 w 40957"/>
                <a:gd name="connsiteY3" fmla="*/ 40957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7"/>
                  </a:lnTo>
                  <a:lnTo>
                    <a:pt x="0" y="40957"/>
                  </a:lnTo>
                  <a:close/>
                </a:path>
              </a:pathLst>
            </a:custGeom>
            <a:grpFill/>
            <a:ln w="9525" cap="flat">
              <a:noFill/>
              <a:prstDash val="solid"/>
              <a:miter/>
            </a:ln>
          </p:spPr>
          <p:txBody>
            <a:bodyPr rtlCol="0" anchor="ctr"/>
            <a:lstStyle/>
            <a:p>
              <a:endParaRPr lang="en-US"/>
            </a:p>
          </p:txBody>
        </p:sp>
        <p:sp>
          <p:nvSpPr>
            <p:cNvPr id="645" name="Freeform: Shape 644">
              <a:extLst>
                <a:ext uri="{FF2B5EF4-FFF2-40B4-BE49-F238E27FC236}">
                  <a16:creationId xmlns:a16="http://schemas.microsoft.com/office/drawing/2014/main" id="{203B8BA3-0A76-4200-816C-14C6C4CF50D0}"/>
                </a:ext>
              </a:extLst>
            </p:cNvPr>
            <p:cNvSpPr/>
            <p:nvPr/>
          </p:nvSpPr>
          <p:spPr>
            <a:xfrm>
              <a:off x="6034372" y="3039998"/>
              <a:ext cx="40957" cy="81819"/>
            </a:xfrm>
            <a:custGeom>
              <a:avLst/>
              <a:gdLst>
                <a:gd name="connsiteX0" fmla="*/ 0 w 40957"/>
                <a:gd name="connsiteY0" fmla="*/ 0 h 81819"/>
                <a:gd name="connsiteX1" fmla="*/ 40958 w 40957"/>
                <a:gd name="connsiteY1" fmla="*/ 0 h 81819"/>
                <a:gd name="connsiteX2" fmla="*/ 40958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8" y="0"/>
                  </a:lnTo>
                  <a:lnTo>
                    <a:pt x="40958" y="81820"/>
                  </a:lnTo>
                  <a:lnTo>
                    <a:pt x="0" y="81820"/>
                  </a:lnTo>
                  <a:close/>
                </a:path>
              </a:pathLst>
            </a:custGeom>
            <a:grpFill/>
            <a:ln w="9525" cap="flat">
              <a:noFill/>
              <a:prstDash val="solid"/>
              <a:miter/>
            </a:ln>
          </p:spPr>
          <p:txBody>
            <a:bodyPr rtlCol="0" anchor="ctr"/>
            <a:lstStyle/>
            <a:p>
              <a:endParaRPr lang="en-US"/>
            </a:p>
          </p:txBody>
        </p:sp>
        <p:sp>
          <p:nvSpPr>
            <p:cNvPr id="646" name="Freeform: Shape 645">
              <a:extLst>
                <a:ext uri="{FF2B5EF4-FFF2-40B4-BE49-F238E27FC236}">
                  <a16:creationId xmlns:a16="http://schemas.microsoft.com/office/drawing/2014/main" id="{8C5968D6-B01B-4B02-8849-C5B70D4765FF}"/>
                </a:ext>
              </a:extLst>
            </p:cNvPr>
            <p:cNvSpPr/>
            <p:nvPr/>
          </p:nvSpPr>
          <p:spPr>
            <a:xfrm>
              <a:off x="6034372" y="3162775"/>
              <a:ext cx="40957" cy="40957"/>
            </a:xfrm>
            <a:custGeom>
              <a:avLst/>
              <a:gdLst>
                <a:gd name="connsiteX0" fmla="*/ 0 w 40957"/>
                <a:gd name="connsiteY0" fmla="*/ 0 h 40957"/>
                <a:gd name="connsiteX1" fmla="*/ 40958 w 40957"/>
                <a:gd name="connsiteY1" fmla="*/ 0 h 40957"/>
                <a:gd name="connsiteX2" fmla="*/ 40958 w 40957"/>
                <a:gd name="connsiteY2" fmla="*/ 40957 h 40957"/>
                <a:gd name="connsiteX3" fmla="*/ 0 w 40957"/>
                <a:gd name="connsiteY3" fmla="*/ 40957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7"/>
                  </a:lnTo>
                  <a:lnTo>
                    <a:pt x="0" y="40957"/>
                  </a:lnTo>
                  <a:close/>
                </a:path>
              </a:pathLst>
            </a:custGeom>
            <a:grpFill/>
            <a:ln w="9525" cap="flat">
              <a:noFill/>
              <a:prstDash val="solid"/>
              <a:miter/>
            </a:ln>
          </p:spPr>
          <p:txBody>
            <a:bodyPr rtlCol="0" anchor="ctr"/>
            <a:lstStyle/>
            <a:p>
              <a:endParaRPr lang="en-US"/>
            </a:p>
          </p:txBody>
        </p:sp>
        <p:sp>
          <p:nvSpPr>
            <p:cNvPr id="647" name="Freeform: Shape 646">
              <a:extLst>
                <a:ext uri="{FF2B5EF4-FFF2-40B4-BE49-F238E27FC236}">
                  <a16:creationId xmlns:a16="http://schemas.microsoft.com/office/drawing/2014/main" id="{3D8B2E6F-3171-4D5A-B9A1-8F28819D32C2}"/>
                </a:ext>
              </a:extLst>
            </p:cNvPr>
            <p:cNvSpPr/>
            <p:nvPr/>
          </p:nvSpPr>
          <p:spPr>
            <a:xfrm>
              <a:off x="6034372" y="3408330"/>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648" name="Freeform: Shape 647">
              <a:extLst>
                <a:ext uri="{FF2B5EF4-FFF2-40B4-BE49-F238E27FC236}">
                  <a16:creationId xmlns:a16="http://schemas.microsoft.com/office/drawing/2014/main" id="{2241887F-8D42-4FC5-8D1C-D4364AEC8236}"/>
                </a:ext>
              </a:extLst>
            </p:cNvPr>
            <p:cNvSpPr/>
            <p:nvPr/>
          </p:nvSpPr>
          <p:spPr>
            <a:xfrm>
              <a:off x="6034372" y="3531107"/>
              <a:ext cx="40957" cy="122777"/>
            </a:xfrm>
            <a:custGeom>
              <a:avLst/>
              <a:gdLst>
                <a:gd name="connsiteX0" fmla="*/ 0 w 40957"/>
                <a:gd name="connsiteY0" fmla="*/ 0 h 122777"/>
                <a:gd name="connsiteX1" fmla="*/ 40958 w 40957"/>
                <a:gd name="connsiteY1" fmla="*/ 0 h 122777"/>
                <a:gd name="connsiteX2" fmla="*/ 40958 w 40957"/>
                <a:gd name="connsiteY2" fmla="*/ 122777 h 122777"/>
                <a:gd name="connsiteX3" fmla="*/ 0 w 40957"/>
                <a:gd name="connsiteY3" fmla="*/ 122777 h 122777"/>
              </a:gdLst>
              <a:ahLst/>
              <a:cxnLst>
                <a:cxn ang="0">
                  <a:pos x="connsiteX0" y="connsiteY0"/>
                </a:cxn>
                <a:cxn ang="0">
                  <a:pos x="connsiteX1" y="connsiteY1"/>
                </a:cxn>
                <a:cxn ang="0">
                  <a:pos x="connsiteX2" y="connsiteY2"/>
                </a:cxn>
                <a:cxn ang="0">
                  <a:pos x="connsiteX3" y="connsiteY3"/>
                </a:cxn>
              </a:cxnLst>
              <a:rect l="l" t="t" r="r" b="b"/>
              <a:pathLst>
                <a:path w="40957" h="122777">
                  <a:moveTo>
                    <a:pt x="0" y="0"/>
                  </a:moveTo>
                  <a:lnTo>
                    <a:pt x="40958" y="0"/>
                  </a:lnTo>
                  <a:lnTo>
                    <a:pt x="40958" y="122777"/>
                  </a:lnTo>
                  <a:lnTo>
                    <a:pt x="0" y="122777"/>
                  </a:lnTo>
                  <a:close/>
                </a:path>
              </a:pathLst>
            </a:custGeom>
            <a:grpFill/>
            <a:ln w="9525" cap="flat">
              <a:noFill/>
              <a:prstDash val="solid"/>
              <a:miter/>
            </a:ln>
          </p:spPr>
          <p:txBody>
            <a:bodyPr rtlCol="0" anchor="ctr"/>
            <a:lstStyle/>
            <a:p>
              <a:endParaRPr lang="en-US"/>
            </a:p>
          </p:txBody>
        </p:sp>
        <p:sp>
          <p:nvSpPr>
            <p:cNvPr id="649" name="Freeform: Shape 648">
              <a:extLst>
                <a:ext uri="{FF2B5EF4-FFF2-40B4-BE49-F238E27FC236}">
                  <a16:creationId xmlns:a16="http://schemas.microsoft.com/office/drawing/2014/main" id="{8A1AF47F-589D-4670-AF55-BEF8FDD26556}"/>
                </a:ext>
              </a:extLst>
            </p:cNvPr>
            <p:cNvSpPr/>
            <p:nvPr/>
          </p:nvSpPr>
          <p:spPr>
            <a:xfrm>
              <a:off x="6034372" y="3694747"/>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650" name="Freeform: Shape 649">
              <a:extLst>
                <a:ext uri="{FF2B5EF4-FFF2-40B4-BE49-F238E27FC236}">
                  <a16:creationId xmlns:a16="http://schemas.microsoft.com/office/drawing/2014/main" id="{4C2F6700-5D4E-4760-B0BE-951C1260DFB7}"/>
                </a:ext>
              </a:extLst>
            </p:cNvPr>
            <p:cNvSpPr/>
            <p:nvPr/>
          </p:nvSpPr>
          <p:spPr>
            <a:xfrm>
              <a:off x="6034372" y="3817524"/>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651" name="Freeform: Shape 650">
              <a:extLst>
                <a:ext uri="{FF2B5EF4-FFF2-40B4-BE49-F238E27FC236}">
                  <a16:creationId xmlns:a16="http://schemas.microsoft.com/office/drawing/2014/main" id="{BD2CE2D7-0E0B-4E5F-BF86-610C90869EFD}"/>
                </a:ext>
              </a:extLst>
            </p:cNvPr>
            <p:cNvSpPr/>
            <p:nvPr/>
          </p:nvSpPr>
          <p:spPr>
            <a:xfrm>
              <a:off x="6075330" y="2671762"/>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652" name="Freeform: Shape 651">
              <a:extLst>
                <a:ext uri="{FF2B5EF4-FFF2-40B4-BE49-F238E27FC236}">
                  <a16:creationId xmlns:a16="http://schemas.microsoft.com/office/drawing/2014/main" id="{B4562FD6-92B7-4C14-9B74-98347B616FB1}"/>
                </a:ext>
              </a:extLst>
            </p:cNvPr>
            <p:cNvSpPr/>
            <p:nvPr/>
          </p:nvSpPr>
          <p:spPr>
            <a:xfrm>
              <a:off x="6075330" y="2835401"/>
              <a:ext cx="40957" cy="40957"/>
            </a:xfrm>
            <a:custGeom>
              <a:avLst/>
              <a:gdLst>
                <a:gd name="connsiteX0" fmla="*/ 0 w 40957"/>
                <a:gd name="connsiteY0" fmla="*/ 0 h 40957"/>
                <a:gd name="connsiteX1" fmla="*/ 40958 w 40957"/>
                <a:gd name="connsiteY1" fmla="*/ 0 h 40957"/>
                <a:gd name="connsiteX2" fmla="*/ 40958 w 40957"/>
                <a:gd name="connsiteY2" fmla="*/ 40957 h 40957"/>
                <a:gd name="connsiteX3" fmla="*/ 0 w 40957"/>
                <a:gd name="connsiteY3" fmla="*/ 40957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7"/>
                  </a:lnTo>
                  <a:lnTo>
                    <a:pt x="0" y="40957"/>
                  </a:lnTo>
                  <a:close/>
                </a:path>
              </a:pathLst>
            </a:custGeom>
            <a:grpFill/>
            <a:ln w="9525" cap="flat">
              <a:noFill/>
              <a:prstDash val="solid"/>
              <a:miter/>
            </a:ln>
          </p:spPr>
          <p:txBody>
            <a:bodyPr rtlCol="0" anchor="ctr"/>
            <a:lstStyle/>
            <a:p>
              <a:endParaRPr lang="en-US"/>
            </a:p>
          </p:txBody>
        </p:sp>
        <p:sp>
          <p:nvSpPr>
            <p:cNvPr id="653" name="Freeform: Shape 652">
              <a:extLst>
                <a:ext uri="{FF2B5EF4-FFF2-40B4-BE49-F238E27FC236}">
                  <a16:creationId xmlns:a16="http://schemas.microsoft.com/office/drawing/2014/main" id="{AB60AECE-4A30-4317-9D79-81C0ACC42138}"/>
                </a:ext>
              </a:extLst>
            </p:cNvPr>
            <p:cNvSpPr/>
            <p:nvPr/>
          </p:nvSpPr>
          <p:spPr>
            <a:xfrm>
              <a:off x="6075330" y="2917316"/>
              <a:ext cx="40957" cy="81819"/>
            </a:xfrm>
            <a:custGeom>
              <a:avLst/>
              <a:gdLst>
                <a:gd name="connsiteX0" fmla="*/ 0 w 40957"/>
                <a:gd name="connsiteY0" fmla="*/ 0 h 81819"/>
                <a:gd name="connsiteX1" fmla="*/ 40958 w 40957"/>
                <a:gd name="connsiteY1" fmla="*/ 0 h 81819"/>
                <a:gd name="connsiteX2" fmla="*/ 40958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8" y="0"/>
                  </a:lnTo>
                  <a:lnTo>
                    <a:pt x="40958" y="81820"/>
                  </a:lnTo>
                  <a:lnTo>
                    <a:pt x="0" y="81820"/>
                  </a:lnTo>
                  <a:close/>
                </a:path>
              </a:pathLst>
            </a:custGeom>
            <a:grpFill/>
            <a:ln w="9525" cap="flat">
              <a:noFill/>
              <a:prstDash val="solid"/>
              <a:miter/>
            </a:ln>
          </p:spPr>
          <p:txBody>
            <a:bodyPr rtlCol="0" anchor="ctr"/>
            <a:lstStyle/>
            <a:p>
              <a:endParaRPr lang="en-US"/>
            </a:p>
          </p:txBody>
        </p:sp>
        <p:sp>
          <p:nvSpPr>
            <p:cNvPr id="654" name="Freeform: Shape 653">
              <a:extLst>
                <a:ext uri="{FF2B5EF4-FFF2-40B4-BE49-F238E27FC236}">
                  <a16:creationId xmlns:a16="http://schemas.microsoft.com/office/drawing/2014/main" id="{952E01DD-B83A-47BF-8F9B-9599A718497E}"/>
                </a:ext>
              </a:extLst>
            </p:cNvPr>
            <p:cNvSpPr/>
            <p:nvPr/>
          </p:nvSpPr>
          <p:spPr>
            <a:xfrm>
              <a:off x="6075330" y="3039998"/>
              <a:ext cx="40957" cy="40957"/>
            </a:xfrm>
            <a:custGeom>
              <a:avLst/>
              <a:gdLst>
                <a:gd name="connsiteX0" fmla="*/ 0 w 40957"/>
                <a:gd name="connsiteY0" fmla="*/ 0 h 40957"/>
                <a:gd name="connsiteX1" fmla="*/ 40958 w 40957"/>
                <a:gd name="connsiteY1" fmla="*/ 0 h 40957"/>
                <a:gd name="connsiteX2" fmla="*/ 40958 w 40957"/>
                <a:gd name="connsiteY2" fmla="*/ 40957 h 40957"/>
                <a:gd name="connsiteX3" fmla="*/ 0 w 40957"/>
                <a:gd name="connsiteY3" fmla="*/ 40957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7"/>
                  </a:lnTo>
                  <a:lnTo>
                    <a:pt x="0" y="40957"/>
                  </a:lnTo>
                  <a:close/>
                </a:path>
              </a:pathLst>
            </a:custGeom>
            <a:grpFill/>
            <a:ln w="9525" cap="flat">
              <a:noFill/>
              <a:prstDash val="solid"/>
              <a:miter/>
            </a:ln>
          </p:spPr>
          <p:txBody>
            <a:bodyPr rtlCol="0" anchor="ctr"/>
            <a:lstStyle/>
            <a:p>
              <a:endParaRPr lang="en-US"/>
            </a:p>
          </p:txBody>
        </p:sp>
        <p:sp>
          <p:nvSpPr>
            <p:cNvPr id="655" name="Freeform: Shape 654">
              <a:extLst>
                <a:ext uri="{FF2B5EF4-FFF2-40B4-BE49-F238E27FC236}">
                  <a16:creationId xmlns:a16="http://schemas.microsoft.com/office/drawing/2014/main" id="{A2C194A1-8503-444C-B3C3-E93033CA355B}"/>
                </a:ext>
              </a:extLst>
            </p:cNvPr>
            <p:cNvSpPr/>
            <p:nvPr/>
          </p:nvSpPr>
          <p:spPr>
            <a:xfrm>
              <a:off x="6075330" y="3121913"/>
              <a:ext cx="40957" cy="81819"/>
            </a:xfrm>
            <a:custGeom>
              <a:avLst/>
              <a:gdLst>
                <a:gd name="connsiteX0" fmla="*/ 0 w 40957"/>
                <a:gd name="connsiteY0" fmla="*/ 0 h 81819"/>
                <a:gd name="connsiteX1" fmla="*/ 40958 w 40957"/>
                <a:gd name="connsiteY1" fmla="*/ 0 h 81819"/>
                <a:gd name="connsiteX2" fmla="*/ 40958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8" y="0"/>
                  </a:lnTo>
                  <a:lnTo>
                    <a:pt x="40958" y="81820"/>
                  </a:lnTo>
                  <a:lnTo>
                    <a:pt x="0" y="81820"/>
                  </a:lnTo>
                  <a:close/>
                </a:path>
              </a:pathLst>
            </a:custGeom>
            <a:grpFill/>
            <a:ln w="9525" cap="flat">
              <a:noFill/>
              <a:prstDash val="solid"/>
              <a:miter/>
            </a:ln>
          </p:spPr>
          <p:txBody>
            <a:bodyPr rtlCol="0" anchor="ctr"/>
            <a:lstStyle/>
            <a:p>
              <a:endParaRPr lang="en-US"/>
            </a:p>
          </p:txBody>
        </p:sp>
        <p:sp>
          <p:nvSpPr>
            <p:cNvPr id="656" name="Freeform: Shape 655">
              <a:extLst>
                <a:ext uri="{FF2B5EF4-FFF2-40B4-BE49-F238E27FC236}">
                  <a16:creationId xmlns:a16="http://schemas.microsoft.com/office/drawing/2014/main" id="{4F6D10C3-949F-439C-A7CB-2B395673A129}"/>
                </a:ext>
              </a:extLst>
            </p:cNvPr>
            <p:cNvSpPr/>
            <p:nvPr/>
          </p:nvSpPr>
          <p:spPr>
            <a:xfrm>
              <a:off x="6075330" y="3244595"/>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657" name="Freeform: Shape 656">
              <a:extLst>
                <a:ext uri="{FF2B5EF4-FFF2-40B4-BE49-F238E27FC236}">
                  <a16:creationId xmlns:a16="http://schemas.microsoft.com/office/drawing/2014/main" id="{1D5CFB16-E50A-41A2-A8AA-2AD095F0235B}"/>
                </a:ext>
              </a:extLst>
            </p:cNvPr>
            <p:cNvSpPr/>
            <p:nvPr/>
          </p:nvSpPr>
          <p:spPr>
            <a:xfrm>
              <a:off x="6075330" y="3326510"/>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658" name="Freeform: Shape 657">
              <a:extLst>
                <a:ext uri="{FF2B5EF4-FFF2-40B4-BE49-F238E27FC236}">
                  <a16:creationId xmlns:a16="http://schemas.microsoft.com/office/drawing/2014/main" id="{F3CE4568-B84B-4F0C-B800-9C15560CEFE0}"/>
                </a:ext>
              </a:extLst>
            </p:cNvPr>
            <p:cNvSpPr/>
            <p:nvPr/>
          </p:nvSpPr>
          <p:spPr>
            <a:xfrm>
              <a:off x="6075330" y="3531107"/>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659" name="Freeform: Shape 658">
              <a:extLst>
                <a:ext uri="{FF2B5EF4-FFF2-40B4-BE49-F238E27FC236}">
                  <a16:creationId xmlns:a16="http://schemas.microsoft.com/office/drawing/2014/main" id="{ED921C2C-4AF6-4DD1-9736-159D9B472338}"/>
                </a:ext>
              </a:extLst>
            </p:cNvPr>
            <p:cNvSpPr/>
            <p:nvPr/>
          </p:nvSpPr>
          <p:spPr>
            <a:xfrm>
              <a:off x="6075330" y="3612927"/>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660" name="Freeform: Shape 659">
              <a:extLst>
                <a:ext uri="{FF2B5EF4-FFF2-40B4-BE49-F238E27FC236}">
                  <a16:creationId xmlns:a16="http://schemas.microsoft.com/office/drawing/2014/main" id="{9B96D560-8CCC-460A-B7C5-655DF2206E12}"/>
                </a:ext>
              </a:extLst>
            </p:cNvPr>
            <p:cNvSpPr/>
            <p:nvPr/>
          </p:nvSpPr>
          <p:spPr>
            <a:xfrm>
              <a:off x="6075330" y="3694747"/>
              <a:ext cx="40957" cy="81819"/>
            </a:xfrm>
            <a:custGeom>
              <a:avLst/>
              <a:gdLst>
                <a:gd name="connsiteX0" fmla="*/ 0 w 40957"/>
                <a:gd name="connsiteY0" fmla="*/ 0 h 81819"/>
                <a:gd name="connsiteX1" fmla="*/ 40958 w 40957"/>
                <a:gd name="connsiteY1" fmla="*/ 0 h 81819"/>
                <a:gd name="connsiteX2" fmla="*/ 40958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8" y="0"/>
                  </a:lnTo>
                  <a:lnTo>
                    <a:pt x="40958" y="81820"/>
                  </a:lnTo>
                  <a:lnTo>
                    <a:pt x="0" y="81820"/>
                  </a:lnTo>
                  <a:close/>
                </a:path>
              </a:pathLst>
            </a:custGeom>
            <a:grpFill/>
            <a:ln w="9525" cap="flat">
              <a:noFill/>
              <a:prstDash val="solid"/>
              <a:miter/>
            </a:ln>
          </p:spPr>
          <p:txBody>
            <a:bodyPr rtlCol="0" anchor="ctr"/>
            <a:lstStyle/>
            <a:p>
              <a:endParaRPr lang="en-US"/>
            </a:p>
          </p:txBody>
        </p:sp>
        <p:sp>
          <p:nvSpPr>
            <p:cNvPr id="661" name="Freeform: Shape 660">
              <a:extLst>
                <a:ext uri="{FF2B5EF4-FFF2-40B4-BE49-F238E27FC236}">
                  <a16:creationId xmlns:a16="http://schemas.microsoft.com/office/drawing/2014/main" id="{1FF78F5A-F085-4A13-8669-6108E6558ACC}"/>
                </a:ext>
              </a:extLst>
            </p:cNvPr>
            <p:cNvSpPr/>
            <p:nvPr/>
          </p:nvSpPr>
          <p:spPr>
            <a:xfrm>
              <a:off x="6075330" y="3858386"/>
              <a:ext cx="40957" cy="81819"/>
            </a:xfrm>
            <a:custGeom>
              <a:avLst/>
              <a:gdLst>
                <a:gd name="connsiteX0" fmla="*/ 0 w 40957"/>
                <a:gd name="connsiteY0" fmla="*/ 0 h 81819"/>
                <a:gd name="connsiteX1" fmla="*/ 40958 w 40957"/>
                <a:gd name="connsiteY1" fmla="*/ 0 h 81819"/>
                <a:gd name="connsiteX2" fmla="*/ 40958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8" y="0"/>
                  </a:lnTo>
                  <a:lnTo>
                    <a:pt x="40958" y="81820"/>
                  </a:lnTo>
                  <a:lnTo>
                    <a:pt x="0" y="81820"/>
                  </a:lnTo>
                  <a:close/>
                </a:path>
              </a:pathLst>
            </a:custGeom>
            <a:grpFill/>
            <a:ln w="9525" cap="flat">
              <a:noFill/>
              <a:prstDash val="solid"/>
              <a:miter/>
            </a:ln>
          </p:spPr>
          <p:txBody>
            <a:bodyPr rtlCol="0" anchor="ctr"/>
            <a:lstStyle/>
            <a:p>
              <a:endParaRPr lang="en-US"/>
            </a:p>
          </p:txBody>
        </p:sp>
        <p:sp>
          <p:nvSpPr>
            <p:cNvPr id="662" name="Freeform: Shape 661">
              <a:extLst>
                <a:ext uri="{FF2B5EF4-FFF2-40B4-BE49-F238E27FC236}">
                  <a16:creationId xmlns:a16="http://schemas.microsoft.com/office/drawing/2014/main" id="{673F073D-0953-482C-A934-2FB87F69DC50}"/>
                </a:ext>
              </a:extLst>
            </p:cNvPr>
            <p:cNvSpPr/>
            <p:nvPr/>
          </p:nvSpPr>
          <p:spPr>
            <a:xfrm>
              <a:off x="6075330" y="3981163"/>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663" name="Freeform: Shape 662">
              <a:extLst>
                <a:ext uri="{FF2B5EF4-FFF2-40B4-BE49-F238E27FC236}">
                  <a16:creationId xmlns:a16="http://schemas.microsoft.com/office/drawing/2014/main" id="{45FF593E-5928-444A-8B11-CA83638BDCD6}"/>
                </a:ext>
              </a:extLst>
            </p:cNvPr>
            <p:cNvSpPr/>
            <p:nvPr/>
          </p:nvSpPr>
          <p:spPr>
            <a:xfrm>
              <a:off x="6075330" y="4103941"/>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664" name="Freeform: Shape 663">
              <a:extLst>
                <a:ext uri="{FF2B5EF4-FFF2-40B4-BE49-F238E27FC236}">
                  <a16:creationId xmlns:a16="http://schemas.microsoft.com/office/drawing/2014/main" id="{5D92C3E7-4A77-4B91-A43A-2D789450207B}"/>
                </a:ext>
              </a:extLst>
            </p:cNvPr>
            <p:cNvSpPr/>
            <p:nvPr/>
          </p:nvSpPr>
          <p:spPr>
            <a:xfrm>
              <a:off x="6116192" y="2753581"/>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665" name="Freeform: Shape 664">
              <a:extLst>
                <a:ext uri="{FF2B5EF4-FFF2-40B4-BE49-F238E27FC236}">
                  <a16:creationId xmlns:a16="http://schemas.microsoft.com/office/drawing/2014/main" id="{CC14E32B-2849-4D51-8EF5-718F2ED7FA16}"/>
                </a:ext>
              </a:extLst>
            </p:cNvPr>
            <p:cNvSpPr/>
            <p:nvPr/>
          </p:nvSpPr>
          <p:spPr>
            <a:xfrm>
              <a:off x="6116192" y="2835401"/>
              <a:ext cx="40957" cy="40957"/>
            </a:xfrm>
            <a:custGeom>
              <a:avLst/>
              <a:gdLst>
                <a:gd name="connsiteX0" fmla="*/ 0 w 40957"/>
                <a:gd name="connsiteY0" fmla="*/ 0 h 40957"/>
                <a:gd name="connsiteX1" fmla="*/ 40958 w 40957"/>
                <a:gd name="connsiteY1" fmla="*/ 0 h 40957"/>
                <a:gd name="connsiteX2" fmla="*/ 40958 w 40957"/>
                <a:gd name="connsiteY2" fmla="*/ 40957 h 40957"/>
                <a:gd name="connsiteX3" fmla="*/ 0 w 40957"/>
                <a:gd name="connsiteY3" fmla="*/ 40957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7"/>
                  </a:lnTo>
                  <a:lnTo>
                    <a:pt x="0" y="40957"/>
                  </a:lnTo>
                  <a:close/>
                </a:path>
              </a:pathLst>
            </a:custGeom>
            <a:grpFill/>
            <a:ln w="9525" cap="flat">
              <a:noFill/>
              <a:prstDash val="solid"/>
              <a:miter/>
            </a:ln>
          </p:spPr>
          <p:txBody>
            <a:bodyPr rtlCol="0" anchor="ctr"/>
            <a:lstStyle/>
            <a:p>
              <a:endParaRPr lang="en-US"/>
            </a:p>
          </p:txBody>
        </p:sp>
        <p:sp>
          <p:nvSpPr>
            <p:cNvPr id="666" name="Freeform: Shape 665">
              <a:extLst>
                <a:ext uri="{FF2B5EF4-FFF2-40B4-BE49-F238E27FC236}">
                  <a16:creationId xmlns:a16="http://schemas.microsoft.com/office/drawing/2014/main" id="{11CCC447-C6C0-41CA-B0B3-25BB4227EDF3}"/>
                </a:ext>
              </a:extLst>
            </p:cNvPr>
            <p:cNvSpPr/>
            <p:nvPr/>
          </p:nvSpPr>
          <p:spPr>
            <a:xfrm>
              <a:off x="6116192" y="2958178"/>
              <a:ext cx="40957" cy="40957"/>
            </a:xfrm>
            <a:custGeom>
              <a:avLst/>
              <a:gdLst>
                <a:gd name="connsiteX0" fmla="*/ 0 w 40957"/>
                <a:gd name="connsiteY0" fmla="*/ 0 h 40957"/>
                <a:gd name="connsiteX1" fmla="*/ 40958 w 40957"/>
                <a:gd name="connsiteY1" fmla="*/ 0 h 40957"/>
                <a:gd name="connsiteX2" fmla="*/ 40958 w 40957"/>
                <a:gd name="connsiteY2" fmla="*/ 40957 h 40957"/>
                <a:gd name="connsiteX3" fmla="*/ 0 w 40957"/>
                <a:gd name="connsiteY3" fmla="*/ 40957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7"/>
                  </a:lnTo>
                  <a:lnTo>
                    <a:pt x="0" y="40957"/>
                  </a:lnTo>
                  <a:close/>
                </a:path>
              </a:pathLst>
            </a:custGeom>
            <a:grpFill/>
            <a:ln w="9525" cap="flat">
              <a:noFill/>
              <a:prstDash val="solid"/>
              <a:miter/>
            </a:ln>
          </p:spPr>
          <p:txBody>
            <a:bodyPr rtlCol="0" anchor="ctr"/>
            <a:lstStyle/>
            <a:p>
              <a:endParaRPr lang="en-US"/>
            </a:p>
          </p:txBody>
        </p:sp>
        <p:sp>
          <p:nvSpPr>
            <p:cNvPr id="667" name="Freeform: Shape 666">
              <a:extLst>
                <a:ext uri="{FF2B5EF4-FFF2-40B4-BE49-F238E27FC236}">
                  <a16:creationId xmlns:a16="http://schemas.microsoft.com/office/drawing/2014/main" id="{019D62D7-1A6F-4505-8399-DFCC1473D306}"/>
                </a:ext>
              </a:extLst>
            </p:cNvPr>
            <p:cNvSpPr/>
            <p:nvPr/>
          </p:nvSpPr>
          <p:spPr>
            <a:xfrm>
              <a:off x="6116192" y="3039998"/>
              <a:ext cx="40957" cy="40957"/>
            </a:xfrm>
            <a:custGeom>
              <a:avLst/>
              <a:gdLst>
                <a:gd name="connsiteX0" fmla="*/ 0 w 40957"/>
                <a:gd name="connsiteY0" fmla="*/ 0 h 40957"/>
                <a:gd name="connsiteX1" fmla="*/ 40958 w 40957"/>
                <a:gd name="connsiteY1" fmla="*/ 0 h 40957"/>
                <a:gd name="connsiteX2" fmla="*/ 40958 w 40957"/>
                <a:gd name="connsiteY2" fmla="*/ 40957 h 40957"/>
                <a:gd name="connsiteX3" fmla="*/ 0 w 40957"/>
                <a:gd name="connsiteY3" fmla="*/ 40957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7"/>
                  </a:lnTo>
                  <a:lnTo>
                    <a:pt x="0" y="40957"/>
                  </a:lnTo>
                  <a:close/>
                </a:path>
              </a:pathLst>
            </a:custGeom>
            <a:grpFill/>
            <a:ln w="9525" cap="flat">
              <a:noFill/>
              <a:prstDash val="solid"/>
              <a:miter/>
            </a:ln>
          </p:spPr>
          <p:txBody>
            <a:bodyPr rtlCol="0" anchor="ctr"/>
            <a:lstStyle/>
            <a:p>
              <a:endParaRPr lang="en-US"/>
            </a:p>
          </p:txBody>
        </p:sp>
        <p:sp>
          <p:nvSpPr>
            <p:cNvPr id="668" name="Freeform: Shape 667">
              <a:extLst>
                <a:ext uri="{FF2B5EF4-FFF2-40B4-BE49-F238E27FC236}">
                  <a16:creationId xmlns:a16="http://schemas.microsoft.com/office/drawing/2014/main" id="{09F96B8B-BC4E-4EFC-A032-EA20F03527B7}"/>
                </a:ext>
              </a:extLst>
            </p:cNvPr>
            <p:cNvSpPr/>
            <p:nvPr/>
          </p:nvSpPr>
          <p:spPr>
            <a:xfrm>
              <a:off x="6116192" y="3121913"/>
              <a:ext cx="40957" cy="122777"/>
            </a:xfrm>
            <a:custGeom>
              <a:avLst/>
              <a:gdLst>
                <a:gd name="connsiteX0" fmla="*/ 0 w 40957"/>
                <a:gd name="connsiteY0" fmla="*/ 0 h 122777"/>
                <a:gd name="connsiteX1" fmla="*/ 40958 w 40957"/>
                <a:gd name="connsiteY1" fmla="*/ 0 h 122777"/>
                <a:gd name="connsiteX2" fmla="*/ 40958 w 40957"/>
                <a:gd name="connsiteY2" fmla="*/ 122777 h 122777"/>
                <a:gd name="connsiteX3" fmla="*/ 0 w 40957"/>
                <a:gd name="connsiteY3" fmla="*/ 122777 h 122777"/>
              </a:gdLst>
              <a:ahLst/>
              <a:cxnLst>
                <a:cxn ang="0">
                  <a:pos x="connsiteX0" y="connsiteY0"/>
                </a:cxn>
                <a:cxn ang="0">
                  <a:pos x="connsiteX1" y="connsiteY1"/>
                </a:cxn>
                <a:cxn ang="0">
                  <a:pos x="connsiteX2" y="connsiteY2"/>
                </a:cxn>
                <a:cxn ang="0">
                  <a:pos x="connsiteX3" y="connsiteY3"/>
                </a:cxn>
              </a:cxnLst>
              <a:rect l="l" t="t" r="r" b="b"/>
              <a:pathLst>
                <a:path w="40957" h="122777">
                  <a:moveTo>
                    <a:pt x="0" y="0"/>
                  </a:moveTo>
                  <a:lnTo>
                    <a:pt x="40958" y="0"/>
                  </a:lnTo>
                  <a:lnTo>
                    <a:pt x="40958" y="122777"/>
                  </a:lnTo>
                  <a:lnTo>
                    <a:pt x="0" y="122777"/>
                  </a:lnTo>
                  <a:close/>
                </a:path>
              </a:pathLst>
            </a:custGeom>
            <a:grpFill/>
            <a:ln w="9525" cap="flat">
              <a:noFill/>
              <a:prstDash val="solid"/>
              <a:miter/>
            </a:ln>
          </p:spPr>
          <p:txBody>
            <a:bodyPr rtlCol="0" anchor="ctr"/>
            <a:lstStyle/>
            <a:p>
              <a:endParaRPr lang="en-US"/>
            </a:p>
          </p:txBody>
        </p:sp>
        <p:sp>
          <p:nvSpPr>
            <p:cNvPr id="669" name="Freeform: Shape 668">
              <a:extLst>
                <a:ext uri="{FF2B5EF4-FFF2-40B4-BE49-F238E27FC236}">
                  <a16:creationId xmlns:a16="http://schemas.microsoft.com/office/drawing/2014/main" id="{CD68441B-C65D-4393-9694-4EAF76C2629B}"/>
                </a:ext>
              </a:extLst>
            </p:cNvPr>
            <p:cNvSpPr/>
            <p:nvPr/>
          </p:nvSpPr>
          <p:spPr>
            <a:xfrm>
              <a:off x="6116192" y="3285553"/>
              <a:ext cx="40957" cy="122777"/>
            </a:xfrm>
            <a:custGeom>
              <a:avLst/>
              <a:gdLst>
                <a:gd name="connsiteX0" fmla="*/ 0 w 40957"/>
                <a:gd name="connsiteY0" fmla="*/ 0 h 122777"/>
                <a:gd name="connsiteX1" fmla="*/ 40958 w 40957"/>
                <a:gd name="connsiteY1" fmla="*/ 0 h 122777"/>
                <a:gd name="connsiteX2" fmla="*/ 40958 w 40957"/>
                <a:gd name="connsiteY2" fmla="*/ 122777 h 122777"/>
                <a:gd name="connsiteX3" fmla="*/ 0 w 40957"/>
                <a:gd name="connsiteY3" fmla="*/ 122777 h 122777"/>
              </a:gdLst>
              <a:ahLst/>
              <a:cxnLst>
                <a:cxn ang="0">
                  <a:pos x="connsiteX0" y="connsiteY0"/>
                </a:cxn>
                <a:cxn ang="0">
                  <a:pos x="connsiteX1" y="connsiteY1"/>
                </a:cxn>
                <a:cxn ang="0">
                  <a:pos x="connsiteX2" y="connsiteY2"/>
                </a:cxn>
                <a:cxn ang="0">
                  <a:pos x="connsiteX3" y="connsiteY3"/>
                </a:cxn>
              </a:cxnLst>
              <a:rect l="l" t="t" r="r" b="b"/>
              <a:pathLst>
                <a:path w="40957" h="122777">
                  <a:moveTo>
                    <a:pt x="0" y="0"/>
                  </a:moveTo>
                  <a:lnTo>
                    <a:pt x="40958" y="0"/>
                  </a:lnTo>
                  <a:lnTo>
                    <a:pt x="40958" y="122777"/>
                  </a:lnTo>
                  <a:lnTo>
                    <a:pt x="0" y="122777"/>
                  </a:lnTo>
                  <a:close/>
                </a:path>
              </a:pathLst>
            </a:custGeom>
            <a:grpFill/>
            <a:ln w="9525" cap="flat">
              <a:noFill/>
              <a:prstDash val="solid"/>
              <a:miter/>
            </a:ln>
          </p:spPr>
          <p:txBody>
            <a:bodyPr rtlCol="0" anchor="ctr"/>
            <a:lstStyle/>
            <a:p>
              <a:endParaRPr lang="en-US"/>
            </a:p>
          </p:txBody>
        </p:sp>
        <p:sp>
          <p:nvSpPr>
            <p:cNvPr id="670" name="Freeform: Shape 669">
              <a:extLst>
                <a:ext uri="{FF2B5EF4-FFF2-40B4-BE49-F238E27FC236}">
                  <a16:creationId xmlns:a16="http://schemas.microsoft.com/office/drawing/2014/main" id="{41D86801-F38B-458A-B532-E2534BEF215E}"/>
                </a:ext>
              </a:extLst>
            </p:cNvPr>
            <p:cNvSpPr/>
            <p:nvPr/>
          </p:nvSpPr>
          <p:spPr>
            <a:xfrm>
              <a:off x="6116192" y="3449192"/>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671" name="Freeform: Shape 670">
              <a:extLst>
                <a:ext uri="{FF2B5EF4-FFF2-40B4-BE49-F238E27FC236}">
                  <a16:creationId xmlns:a16="http://schemas.microsoft.com/office/drawing/2014/main" id="{A3B5FF29-D465-4855-A2D7-4C9A62AA82C2}"/>
                </a:ext>
              </a:extLst>
            </p:cNvPr>
            <p:cNvSpPr/>
            <p:nvPr/>
          </p:nvSpPr>
          <p:spPr>
            <a:xfrm>
              <a:off x="6116192" y="3531107"/>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672" name="Freeform: Shape 671">
              <a:extLst>
                <a:ext uri="{FF2B5EF4-FFF2-40B4-BE49-F238E27FC236}">
                  <a16:creationId xmlns:a16="http://schemas.microsoft.com/office/drawing/2014/main" id="{335A25D1-3E8F-4E4A-9D4B-CA197D2781D4}"/>
                </a:ext>
              </a:extLst>
            </p:cNvPr>
            <p:cNvSpPr/>
            <p:nvPr/>
          </p:nvSpPr>
          <p:spPr>
            <a:xfrm>
              <a:off x="6116192" y="3653789"/>
              <a:ext cx="40957" cy="81819"/>
            </a:xfrm>
            <a:custGeom>
              <a:avLst/>
              <a:gdLst>
                <a:gd name="connsiteX0" fmla="*/ 0 w 40957"/>
                <a:gd name="connsiteY0" fmla="*/ 0 h 81819"/>
                <a:gd name="connsiteX1" fmla="*/ 40958 w 40957"/>
                <a:gd name="connsiteY1" fmla="*/ 0 h 81819"/>
                <a:gd name="connsiteX2" fmla="*/ 40958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8" y="0"/>
                  </a:lnTo>
                  <a:lnTo>
                    <a:pt x="40958" y="81820"/>
                  </a:lnTo>
                  <a:lnTo>
                    <a:pt x="0" y="81820"/>
                  </a:lnTo>
                  <a:close/>
                </a:path>
              </a:pathLst>
            </a:custGeom>
            <a:grpFill/>
            <a:ln w="9525" cap="flat">
              <a:noFill/>
              <a:prstDash val="solid"/>
              <a:miter/>
            </a:ln>
          </p:spPr>
          <p:txBody>
            <a:bodyPr rtlCol="0" anchor="ctr"/>
            <a:lstStyle/>
            <a:p>
              <a:endParaRPr lang="en-US"/>
            </a:p>
          </p:txBody>
        </p:sp>
        <p:sp>
          <p:nvSpPr>
            <p:cNvPr id="673" name="Freeform: Shape 672">
              <a:extLst>
                <a:ext uri="{FF2B5EF4-FFF2-40B4-BE49-F238E27FC236}">
                  <a16:creationId xmlns:a16="http://schemas.microsoft.com/office/drawing/2014/main" id="{D72CB730-E9D3-41A3-8A7F-21E684ADA5D9}"/>
                </a:ext>
              </a:extLst>
            </p:cNvPr>
            <p:cNvSpPr/>
            <p:nvPr/>
          </p:nvSpPr>
          <p:spPr>
            <a:xfrm>
              <a:off x="6116192" y="3776566"/>
              <a:ext cx="40957" cy="122777"/>
            </a:xfrm>
            <a:custGeom>
              <a:avLst/>
              <a:gdLst>
                <a:gd name="connsiteX0" fmla="*/ 0 w 40957"/>
                <a:gd name="connsiteY0" fmla="*/ 0 h 122777"/>
                <a:gd name="connsiteX1" fmla="*/ 40958 w 40957"/>
                <a:gd name="connsiteY1" fmla="*/ 0 h 122777"/>
                <a:gd name="connsiteX2" fmla="*/ 40958 w 40957"/>
                <a:gd name="connsiteY2" fmla="*/ 122777 h 122777"/>
                <a:gd name="connsiteX3" fmla="*/ 0 w 40957"/>
                <a:gd name="connsiteY3" fmla="*/ 122777 h 122777"/>
              </a:gdLst>
              <a:ahLst/>
              <a:cxnLst>
                <a:cxn ang="0">
                  <a:pos x="connsiteX0" y="connsiteY0"/>
                </a:cxn>
                <a:cxn ang="0">
                  <a:pos x="connsiteX1" y="connsiteY1"/>
                </a:cxn>
                <a:cxn ang="0">
                  <a:pos x="connsiteX2" y="connsiteY2"/>
                </a:cxn>
                <a:cxn ang="0">
                  <a:pos x="connsiteX3" y="connsiteY3"/>
                </a:cxn>
              </a:cxnLst>
              <a:rect l="l" t="t" r="r" b="b"/>
              <a:pathLst>
                <a:path w="40957" h="122777">
                  <a:moveTo>
                    <a:pt x="0" y="0"/>
                  </a:moveTo>
                  <a:lnTo>
                    <a:pt x="40958" y="0"/>
                  </a:lnTo>
                  <a:lnTo>
                    <a:pt x="40958" y="122777"/>
                  </a:lnTo>
                  <a:lnTo>
                    <a:pt x="0" y="122777"/>
                  </a:lnTo>
                  <a:close/>
                </a:path>
              </a:pathLst>
            </a:custGeom>
            <a:grpFill/>
            <a:ln w="9525" cap="flat">
              <a:noFill/>
              <a:prstDash val="solid"/>
              <a:miter/>
            </a:ln>
          </p:spPr>
          <p:txBody>
            <a:bodyPr rtlCol="0" anchor="ctr"/>
            <a:lstStyle/>
            <a:p>
              <a:endParaRPr lang="en-US"/>
            </a:p>
          </p:txBody>
        </p:sp>
        <p:sp>
          <p:nvSpPr>
            <p:cNvPr id="674" name="Freeform: Shape 673">
              <a:extLst>
                <a:ext uri="{FF2B5EF4-FFF2-40B4-BE49-F238E27FC236}">
                  <a16:creationId xmlns:a16="http://schemas.microsoft.com/office/drawing/2014/main" id="{B51CBD66-F81E-4F1A-94F0-27ED31079263}"/>
                </a:ext>
              </a:extLst>
            </p:cNvPr>
            <p:cNvSpPr/>
            <p:nvPr/>
          </p:nvSpPr>
          <p:spPr>
            <a:xfrm>
              <a:off x="6116192" y="3940301"/>
              <a:ext cx="40957" cy="122777"/>
            </a:xfrm>
            <a:custGeom>
              <a:avLst/>
              <a:gdLst>
                <a:gd name="connsiteX0" fmla="*/ 0 w 40957"/>
                <a:gd name="connsiteY0" fmla="*/ 0 h 122777"/>
                <a:gd name="connsiteX1" fmla="*/ 40958 w 40957"/>
                <a:gd name="connsiteY1" fmla="*/ 0 h 122777"/>
                <a:gd name="connsiteX2" fmla="*/ 40958 w 40957"/>
                <a:gd name="connsiteY2" fmla="*/ 122777 h 122777"/>
                <a:gd name="connsiteX3" fmla="*/ 0 w 40957"/>
                <a:gd name="connsiteY3" fmla="*/ 122777 h 122777"/>
              </a:gdLst>
              <a:ahLst/>
              <a:cxnLst>
                <a:cxn ang="0">
                  <a:pos x="connsiteX0" y="connsiteY0"/>
                </a:cxn>
                <a:cxn ang="0">
                  <a:pos x="connsiteX1" y="connsiteY1"/>
                </a:cxn>
                <a:cxn ang="0">
                  <a:pos x="connsiteX2" y="connsiteY2"/>
                </a:cxn>
                <a:cxn ang="0">
                  <a:pos x="connsiteX3" y="connsiteY3"/>
                </a:cxn>
              </a:cxnLst>
              <a:rect l="l" t="t" r="r" b="b"/>
              <a:pathLst>
                <a:path w="40957" h="122777">
                  <a:moveTo>
                    <a:pt x="0" y="0"/>
                  </a:moveTo>
                  <a:lnTo>
                    <a:pt x="40958" y="0"/>
                  </a:lnTo>
                  <a:lnTo>
                    <a:pt x="40958" y="122777"/>
                  </a:lnTo>
                  <a:lnTo>
                    <a:pt x="0" y="122777"/>
                  </a:lnTo>
                  <a:close/>
                </a:path>
              </a:pathLst>
            </a:custGeom>
            <a:grpFill/>
            <a:ln w="9525" cap="flat">
              <a:noFill/>
              <a:prstDash val="solid"/>
              <a:miter/>
            </a:ln>
          </p:spPr>
          <p:txBody>
            <a:bodyPr rtlCol="0" anchor="ctr"/>
            <a:lstStyle/>
            <a:p>
              <a:endParaRPr lang="en-US"/>
            </a:p>
          </p:txBody>
        </p:sp>
        <p:sp>
          <p:nvSpPr>
            <p:cNvPr id="675" name="Freeform: Shape 674">
              <a:extLst>
                <a:ext uri="{FF2B5EF4-FFF2-40B4-BE49-F238E27FC236}">
                  <a16:creationId xmlns:a16="http://schemas.microsoft.com/office/drawing/2014/main" id="{31A1D6CE-11C1-4992-A44E-86E9FA1AA3E8}"/>
                </a:ext>
              </a:extLst>
            </p:cNvPr>
            <p:cNvSpPr/>
            <p:nvPr/>
          </p:nvSpPr>
          <p:spPr>
            <a:xfrm>
              <a:off x="6157150" y="2753581"/>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676" name="Freeform: Shape 675">
              <a:extLst>
                <a:ext uri="{FF2B5EF4-FFF2-40B4-BE49-F238E27FC236}">
                  <a16:creationId xmlns:a16="http://schemas.microsoft.com/office/drawing/2014/main" id="{9D2697A0-BE7A-44F9-9EF6-23F080E6F48B}"/>
                </a:ext>
              </a:extLst>
            </p:cNvPr>
            <p:cNvSpPr/>
            <p:nvPr/>
          </p:nvSpPr>
          <p:spPr>
            <a:xfrm>
              <a:off x="6157150" y="2876359"/>
              <a:ext cx="40957" cy="81819"/>
            </a:xfrm>
            <a:custGeom>
              <a:avLst/>
              <a:gdLst>
                <a:gd name="connsiteX0" fmla="*/ 0 w 40957"/>
                <a:gd name="connsiteY0" fmla="*/ 0 h 81819"/>
                <a:gd name="connsiteX1" fmla="*/ 40958 w 40957"/>
                <a:gd name="connsiteY1" fmla="*/ 0 h 81819"/>
                <a:gd name="connsiteX2" fmla="*/ 40958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8" y="0"/>
                  </a:lnTo>
                  <a:lnTo>
                    <a:pt x="40958" y="81820"/>
                  </a:lnTo>
                  <a:lnTo>
                    <a:pt x="0" y="81820"/>
                  </a:lnTo>
                  <a:close/>
                </a:path>
              </a:pathLst>
            </a:custGeom>
            <a:grpFill/>
            <a:ln w="9525" cap="flat">
              <a:noFill/>
              <a:prstDash val="solid"/>
              <a:miter/>
            </a:ln>
          </p:spPr>
          <p:txBody>
            <a:bodyPr rtlCol="0" anchor="ctr"/>
            <a:lstStyle/>
            <a:p>
              <a:endParaRPr lang="en-US"/>
            </a:p>
          </p:txBody>
        </p:sp>
        <p:sp>
          <p:nvSpPr>
            <p:cNvPr id="677" name="Freeform: Shape 676">
              <a:extLst>
                <a:ext uri="{FF2B5EF4-FFF2-40B4-BE49-F238E27FC236}">
                  <a16:creationId xmlns:a16="http://schemas.microsoft.com/office/drawing/2014/main" id="{CC92C7F5-A5BD-48DA-A5AD-F9EA6612FFA0}"/>
                </a:ext>
              </a:extLst>
            </p:cNvPr>
            <p:cNvSpPr/>
            <p:nvPr/>
          </p:nvSpPr>
          <p:spPr>
            <a:xfrm>
              <a:off x="6157150" y="2999136"/>
              <a:ext cx="40957" cy="327374"/>
            </a:xfrm>
            <a:custGeom>
              <a:avLst/>
              <a:gdLst>
                <a:gd name="connsiteX0" fmla="*/ 0 w 40957"/>
                <a:gd name="connsiteY0" fmla="*/ 0 h 327374"/>
                <a:gd name="connsiteX1" fmla="*/ 40958 w 40957"/>
                <a:gd name="connsiteY1" fmla="*/ 0 h 327374"/>
                <a:gd name="connsiteX2" fmla="*/ 40958 w 40957"/>
                <a:gd name="connsiteY2" fmla="*/ 327374 h 327374"/>
                <a:gd name="connsiteX3" fmla="*/ 0 w 40957"/>
                <a:gd name="connsiteY3" fmla="*/ 327374 h 327374"/>
              </a:gdLst>
              <a:ahLst/>
              <a:cxnLst>
                <a:cxn ang="0">
                  <a:pos x="connsiteX0" y="connsiteY0"/>
                </a:cxn>
                <a:cxn ang="0">
                  <a:pos x="connsiteX1" y="connsiteY1"/>
                </a:cxn>
                <a:cxn ang="0">
                  <a:pos x="connsiteX2" y="connsiteY2"/>
                </a:cxn>
                <a:cxn ang="0">
                  <a:pos x="connsiteX3" y="connsiteY3"/>
                </a:cxn>
              </a:cxnLst>
              <a:rect l="l" t="t" r="r" b="b"/>
              <a:pathLst>
                <a:path w="40957" h="327374">
                  <a:moveTo>
                    <a:pt x="0" y="0"/>
                  </a:moveTo>
                  <a:lnTo>
                    <a:pt x="40958" y="0"/>
                  </a:lnTo>
                  <a:lnTo>
                    <a:pt x="40958" y="327374"/>
                  </a:lnTo>
                  <a:lnTo>
                    <a:pt x="0" y="327374"/>
                  </a:lnTo>
                  <a:close/>
                </a:path>
              </a:pathLst>
            </a:custGeom>
            <a:grpFill/>
            <a:ln w="9525" cap="flat">
              <a:noFill/>
              <a:prstDash val="solid"/>
              <a:miter/>
            </a:ln>
          </p:spPr>
          <p:txBody>
            <a:bodyPr rtlCol="0" anchor="ctr"/>
            <a:lstStyle/>
            <a:p>
              <a:endParaRPr lang="en-US"/>
            </a:p>
          </p:txBody>
        </p:sp>
        <p:sp>
          <p:nvSpPr>
            <p:cNvPr id="678" name="Freeform: Shape 677">
              <a:extLst>
                <a:ext uri="{FF2B5EF4-FFF2-40B4-BE49-F238E27FC236}">
                  <a16:creationId xmlns:a16="http://schemas.microsoft.com/office/drawing/2014/main" id="{C31FCAD1-FE25-4EEB-A450-7FCFD5AD44B1}"/>
                </a:ext>
              </a:extLst>
            </p:cNvPr>
            <p:cNvSpPr/>
            <p:nvPr/>
          </p:nvSpPr>
          <p:spPr>
            <a:xfrm>
              <a:off x="6157150" y="3367372"/>
              <a:ext cx="40957" cy="122777"/>
            </a:xfrm>
            <a:custGeom>
              <a:avLst/>
              <a:gdLst>
                <a:gd name="connsiteX0" fmla="*/ 0 w 40957"/>
                <a:gd name="connsiteY0" fmla="*/ 0 h 122777"/>
                <a:gd name="connsiteX1" fmla="*/ 40958 w 40957"/>
                <a:gd name="connsiteY1" fmla="*/ 0 h 122777"/>
                <a:gd name="connsiteX2" fmla="*/ 40958 w 40957"/>
                <a:gd name="connsiteY2" fmla="*/ 122777 h 122777"/>
                <a:gd name="connsiteX3" fmla="*/ 0 w 40957"/>
                <a:gd name="connsiteY3" fmla="*/ 122777 h 122777"/>
              </a:gdLst>
              <a:ahLst/>
              <a:cxnLst>
                <a:cxn ang="0">
                  <a:pos x="connsiteX0" y="connsiteY0"/>
                </a:cxn>
                <a:cxn ang="0">
                  <a:pos x="connsiteX1" y="connsiteY1"/>
                </a:cxn>
                <a:cxn ang="0">
                  <a:pos x="connsiteX2" y="connsiteY2"/>
                </a:cxn>
                <a:cxn ang="0">
                  <a:pos x="connsiteX3" y="connsiteY3"/>
                </a:cxn>
              </a:cxnLst>
              <a:rect l="l" t="t" r="r" b="b"/>
              <a:pathLst>
                <a:path w="40957" h="122777">
                  <a:moveTo>
                    <a:pt x="0" y="0"/>
                  </a:moveTo>
                  <a:lnTo>
                    <a:pt x="40958" y="0"/>
                  </a:lnTo>
                  <a:lnTo>
                    <a:pt x="40958" y="122777"/>
                  </a:lnTo>
                  <a:lnTo>
                    <a:pt x="0" y="122777"/>
                  </a:lnTo>
                  <a:close/>
                </a:path>
              </a:pathLst>
            </a:custGeom>
            <a:grpFill/>
            <a:ln w="9525" cap="flat">
              <a:noFill/>
              <a:prstDash val="solid"/>
              <a:miter/>
            </a:ln>
          </p:spPr>
          <p:txBody>
            <a:bodyPr rtlCol="0" anchor="ctr"/>
            <a:lstStyle/>
            <a:p>
              <a:endParaRPr lang="en-US"/>
            </a:p>
          </p:txBody>
        </p:sp>
        <p:sp>
          <p:nvSpPr>
            <p:cNvPr id="679" name="Freeform: Shape 678">
              <a:extLst>
                <a:ext uri="{FF2B5EF4-FFF2-40B4-BE49-F238E27FC236}">
                  <a16:creationId xmlns:a16="http://schemas.microsoft.com/office/drawing/2014/main" id="{63DE0C38-AD77-4F55-A20E-DA2543A9D93B}"/>
                </a:ext>
              </a:extLst>
            </p:cNvPr>
            <p:cNvSpPr/>
            <p:nvPr/>
          </p:nvSpPr>
          <p:spPr>
            <a:xfrm>
              <a:off x="6157150" y="3571969"/>
              <a:ext cx="40957" cy="81819"/>
            </a:xfrm>
            <a:custGeom>
              <a:avLst/>
              <a:gdLst>
                <a:gd name="connsiteX0" fmla="*/ 0 w 40957"/>
                <a:gd name="connsiteY0" fmla="*/ 0 h 81819"/>
                <a:gd name="connsiteX1" fmla="*/ 40958 w 40957"/>
                <a:gd name="connsiteY1" fmla="*/ 0 h 81819"/>
                <a:gd name="connsiteX2" fmla="*/ 40958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8" y="0"/>
                  </a:lnTo>
                  <a:lnTo>
                    <a:pt x="40958" y="81820"/>
                  </a:lnTo>
                  <a:lnTo>
                    <a:pt x="0" y="81820"/>
                  </a:lnTo>
                  <a:close/>
                </a:path>
              </a:pathLst>
            </a:custGeom>
            <a:grpFill/>
            <a:ln w="9525" cap="flat">
              <a:noFill/>
              <a:prstDash val="solid"/>
              <a:miter/>
            </a:ln>
          </p:spPr>
          <p:txBody>
            <a:bodyPr rtlCol="0" anchor="ctr"/>
            <a:lstStyle/>
            <a:p>
              <a:endParaRPr lang="en-US"/>
            </a:p>
          </p:txBody>
        </p:sp>
        <p:sp>
          <p:nvSpPr>
            <p:cNvPr id="680" name="Freeform: Shape 679">
              <a:extLst>
                <a:ext uri="{FF2B5EF4-FFF2-40B4-BE49-F238E27FC236}">
                  <a16:creationId xmlns:a16="http://schemas.microsoft.com/office/drawing/2014/main" id="{0248FAA6-0E59-4505-8B7F-DD1EB2948E1B}"/>
                </a:ext>
              </a:extLst>
            </p:cNvPr>
            <p:cNvSpPr/>
            <p:nvPr/>
          </p:nvSpPr>
          <p:spPr>
            <a:xfrm>
              <a:off x="6157150" y="3694747"/>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681" name="Freeform: Shape 680">
              <a:extLst>
                <a:ext uri="{FF2B5EF4-FFF2-40B4-BE49-F238E27FC236}">
                  <a16:creationId xmlns:a16="http://schemas.microsoft.com/office/drawing/2014/main" id="{B695FDF6-497E-4BDE-90C6-C4CD0187A9FD}"/>
                </a:ext>
              </a:extLst>
            </p:cNvPr>
            <p:cNvSpPr/>
            <p:nvPr/>
          </p:nvSpPr>
          <p:spPr>
            <a:xfrm>
              <a:off x="6157150" y="3776566"/>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682" name="Freeform: Shape 681">
              <a:extLst>
                <a:ext uri="{FF2B5EF4-FFF2-40B4-BE49-F238E27FC236}">
                  <a16:creationId xmlns:a16="http://schemas.microsoft.com/office/drawing/2014/main" id="{5CC7A13B-DF85-4134-A24C-7650CF570B77}"/>
                </a:ext>
              </a:extLst>
            </p:cNvPr>
            <p:cNvSpPr/>
            <p:nvPr/>
          </p:nvSpPr>
          <p:spPr>
            <a:xfrm>
              <a:off x="6157150" y="3858386"/>
              <a:ext cx="40957" cy="122777"/>
            </a:xfrm>
            <a:custGeom>
              <a:avLst/>
              <a:gdLst>
                <a:gd name="connsiteX0" fmla="*/ 0 w 40957"/>
                <a:gd name="connsiteY0" fmla="*/ 0 h 122777"/>
                <a:gd name="connsiteX1" fmla="*/ 40958 w 40957"/>
                <a:gd name="connsiteY1" fmla="*/ 0 h 122777"/>
                <a:gd name="connsiteX2" fmla="*/ 40958 w 40957"/>
                <a:gd name="connsiteY2" fmla="*/ 122777 h 122777"/>
                <a:gd name="connsiteX3" fmla="*/ 0 w 40957"/>
                <a:gd name="connsiteY3" fmla="*/ 122777 h 122777"/>
              </a:gdLst>
              <a:ahLst/>
              <a:cxnLst>
                <a:cxn ang="0">
                  <a:pos x="connsiteX0" y="connsiteY0"/>
                </a:cxn>
                <a:cxn ang="0">
                  <a:pos x="connsiteX1" y="connsiteY1"/>
                </a:cxn>
                <a:cxn ang="0">
                  <a:pos x="connsiteX2" y="connsiteY2"/>
                </a:cxn>
                <a:cxn ang="0">
                  <a:pos x="connsiteX3" y="connsiteY3"/>
                </a:cxn>
              </a:cxnLst>
              <a:rect l="l" t="t" r="r" b="b"/>
              <a:pathLst>
                <a:path w="40957" h="122777">
                  <a:moveTo>
                    <a:pt x="0" y="0"/>
                  </a:moveTo>
                  <a:lnTo>
                    <a:pt x="40958" y="0"/>
                  </a:lnTo>
                  <a:lnTo>
                    <a:pt x="40958" y="122777"/>
                  </a:lnTo>
                  <a:lnTo>
                    <a:pt x="0" y="122777"/>
                  </a:lnTo>
                  <a:close/>
                </a:path>
              </a:pathLst>
            </a:custGeom>
            <a:grpFill/>
            <a:ln w="9525" cap="flat">
              <a:noFill/>
              <a:prstDash val="solid"/>
              <a:miter/>
            </a:ln>
          </p:spPr>
          <p:txBody>
            <a:bodyPr rtlCol="0" anchor="ctr"/>
            <a:lstStyle/>
            <a:p>
              <a:endParaRPr lang="en-US"/>
            </a:p>
          </p:txBody>
        </p:sp>
        <p:sp>
          <p:nvSpPr>
            <p:cNvPr id="683" name="Freeform: Shape 682">
              <a:extLst>
                <a:ext uri="{FF2B5EF4-FFF2-40B4-BE49-F238E27FC236}">
                  <a16:creationId xmlns:a16="http://schemas.microsoft.com/office/drawing/2014/main" id="{B7D03822-E6AE-421C-AFED-4F3CC57A6B99}"/>
                </a:ext>
              </a:extLst>
            </p:cNvPr>
            <p:cNvSpPr/>
            <p:nvPr/>
          </p:nvSpPr>
          <p:spPr>
            <a:xfrm>
              <a:off x="6157150" y="4062983"/>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684" name="Freeform: Shape 683">
              <a:extLst>
                <a:ext uri="{FF2B5EF4-FFF2-40B4-BE49-F238E27FC236}">
                  <a16:creationId xmlns:a16="http://schemas.microsoft.com/office/drawing/2014/main" id="{E2928DEE-6F15-48F1-BB57-3061BE0C81EF}"/>
                </a:ext>
              </a:extLst>
            </p:cNvPr>
            <p:cNvSpPr/>
            <p:nvPr/>
          </p:nvSpPr>
          <p:spPr>
            <a:xfrm>
              <a:off x="6198107" y="2671762"/>
              <a:ext cx="40957" cy="122777"/>
            </a:xfrm>
            <a:custGeom>
              <a:avLst/>
              <a:gdLst>
                <a:gd name="connsiteX0" fmla="*/ 0 w 40957"/>
                <a:gd name="connsiteY0" fmla="*/ 0 h 122777"/>
                <a:gd name="connsiteX1" fmla="*/ 40958 w 40957"/>
                <a:gd name="connsiteY1" fmla="*/ 0 h 122777"/>
                <a:gd name="connsiteX2" fmla="*/ 40958 w 40957"/>
                <a:gd name="connsiteY2" fmla="*/ 122777 h 122777"/>
                <a:gd name="connsiteX3" fmla="*/ 0 w 40957"/>
                <a:gd name="connsiteY3" fmla="*/ 122777 h 122777"/>
              </a:gdLst>
              <a:ahLst/>
              <a:cxnLst>
                <a:cxn ang="0">
                  <a:pos x="connsiteX0" y="connsiteY0"/>
                </a:cxn>
                <a:cxn ang="0">
                  <a:pos x="connsiteX1" y="connsiteY1"/>
                </a:cxn>
                <a:cxn ang="0">
                  <a:pos x="connsiteX2" y="connsiteY2"/>
                </a:cxn>
                <a:cxn ang="0">
                  <a:pos x="connsiteX3" y="connsiteY3"/>
                </a:cxn>
              </a:cxnLst>
              <a:rect l="l" t="t" r="r" b="b"/>
              <a:pathLst>
                <a:path w="40957" h="122777">
                  <a:moveTo>
                    <a:pt x="0" y="0"/>
                  </a:moveTo>
                  <a:lnTo>
                    <a:pt x="40958" y="0"/>
                  </a:lnTo>
                  <a:lnTo>
                    <a:pt x="40958" y="122777"/>
                  </a:lnTo>
                  <a:lnTo>
                    <a:pt x="0" y="122777"/>
                  </a:lnTo>
                  <a:close/>
                </a:path>
              </a:pathLst>
            </a:custGeom>
            <a:grpFill/>
            <a:ln w="9525" cap="flat">
              <a:noFill/>
              <a:prstDash val="solid"/>
              <a:miter/>
            </a:ln>
          </p:spPr>
          <p:txBody>
            <a:bodyPr rtlCol="0" anchor="ctr"/>
            <a:lstStyle/>
            <a:p>
              <a:endParaRPr lang="en-US"/>
            </a:p>
          </p:txBody>
        </p:sp>
        <p:sp>
          <p:nvSpPr>
            <p:cNvPr id="685" name="Freeform: Shape 684">
              <a:extLst>
                <a:ext uri="{FF2B5EF4-FFF2-40B4-BE49-F238E27FC236}">
                  <a16:creationId xmlns:a16="http://schemas.microsoft.com/office/drawing/2014/main" id="{01F5D2B7-25FE-402B-B6AD-47403ABC3555}"/>
                </a:ext>
              </a:extLst>
            </p:cNvPr>
            <p:cNvSpPr/>
            <p:nvPr/>
          </p:nvSpPr>
          <p:spPr>
            <a:xfrm>
              <a:off x="6198107" y="2835401"/>
              <a:ext cx="40957" cy="81819"/>
            </a:xfrm>
            <a:custGeom>
              <a:avLst/>
              <a:gdLst>
                <a:gd name="connsiteX0" fmla="*/ 0 w 40957"/>
                <a:gd name="connsiteY0" fmla="*/ 0 h 81819"/>
                <a:gd name="connsiteX1" fmla="*/ 40958 w 40957"/>
                <a:gd name="connsiteY1" fmla="*/ 0 h 81819"/>
                <a:gd name="connsiteX2" fmla="*/ 40958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8" y="0"/>
                  </a:lnTo>
                  <a:lnTo>
                    <a:pt x="40958" y="81820"/>
                  </a:lnTo>
                  <a:lnTo>
                    <a:pt x="0" y="81820"/>
                  </a:lnTo>
                  <a:close/>
                </a:path>
              </a:pathLst>
            </a:custGeom>
            <a:grpFill/>
            <a:ln w="9525" cap="flat">
              <a:noFill/>
              <a:prstDash val="solid"/>
              <a:miter/>
            </a:ln>
          </p:spPr>
          <p:txBody>
            <a:bodyPr rtlCol="0" anchor="ctr"/>
            <a:lstStyle/>
            <a:p>
              <a:endParaRPr lang="en-US"/>
            </a:p>
          </p:txBody>
        </p:sp>
        <p:sp>
          <p:nvSpPr>
            <p:cNvPr id="686" name="Freeform: Shape 685">
              <a:extLst>
                <a:ext uri="{FF2B5EF4-FFF2-40B4-BE49-F238E27FC236}">
                  <a16:creationId xmlns:a16="http://schemas.microsoft.com/office/drawing/2014/main" id="{7E3BEC21-9982-424F-A0A9-C6F333A316D5}"/>
                </a:ext>
              </a:extLst>
            </p:cNvPr>
            <p:cNvSpPr/>
            <p:nvPr/>
          </p:nvSpPr>
          <p:spPr>
            <a:xfrm>
              <a:off x="6198107" y="2958178"/>
              <a:ext cx="40957" cy="40957"/>
            </a:xfrm>
            <a:custGeom>
              <a:avLst/>
              <a:gdLst>
                <a:gd name="connsiteX0" fmla="*/ 0 w 40957"/>
                <a:gd name="connsiteY0" fmla="*/ 0 h 40957"/>
                <a:gd name="connsiteX1" fmla="*/ 40958 w 40957"/>
                <a:gd name="connsiteY1" fmla="*/ 0 h 40957"/>
                <a:gd name="connsiteX2" fmla="*/ 40958 w 40957"/>
                <a:gd name="connsiteY2" fmla="*/ 40957 h 40957"/>
                <a:gd name="connsiteX3" fmla="*/ 0 w 40957"/>
                <a:gd name="connsiteY3" fmla="*/ 40957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7"/>
                  </a:lnTo>
                  <a:lnTo>
                    <a:pt x="0" y="40957"/>
                  </a:lnTo>
                  <a:close/>
                </a:path>
              </a:pathLst>
            </a:custGeom>
            <a:grpFill/>
            <a:ln w="9525" cap="flat">
              <a:noFill/>
              <a:prstDash val="solid"/>
              <a:miter/>
            </a:ln>
          </p:spPr>
          <p:txBody>
            <a:bodyPr rtlCol="0" anchor="ctr"/>
            <a:lstStyle/>
            <a:p>
              <a:endParaRPr lang="en-US"/>
            </a:p>
          </p:txBody>
        </p:sp>
        <p:sp>
          <p:nvSpPr>
            <p:cNvPr id="687" name="Freeform: Shape 686">
              <a:extLst>
                <a:ext uri="{FF2B5EF4-FFF2-40B4-BE49-F238E27FC236}">
                  <a16:creationId xmlns:a16="http://schemas.microsoft.com/office/drawing/2014/main" id="{67766C96-9CB4-469F-A70E-A8C7EA544672}"/>
                </a:ext>
              </a:extLst>
            </p:cNvPr>
            <p:cNvSpPr/>
            <p:nvPr/>
          </p:nvSpPr>
          <p:spPr>
            <a:xfrm>
              <a:off x="6198107" y="3039998"/>
              <a:ext cx="40957" cy="40957"/>
            </a:xfrm>
            <a:custGeom>
              <a:avLst/>
              <a:gdLst>
                <a:gd name="connsiteX0" fmla="*/ 0 w 40957"/>
                <a:gd name="connsiteY0" fmla="*/ 0 h 40957"/>
                <a:gd name="connsiteX1" fmla="*/ 40958 w 40957"/>
                <a:gd name="connsiteY1" fmla="*/ 0 h 40957"/>
                <a:gd name="connsiteX2" fmla="*/ 40958 w 40957"/>
                <a:gd name="connsiteY2" fmla="*/ 40957 h 40957"/>
                <a:gd name="connsiteX3" fmla="*/ 0 w 40957"/>
                <a:gd name="connsiteY3" fmla="*/ 40957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7"/>
                  </a:lnTo>
                  <a:lnTo>
                    <a:pt x="0" y="40957"/>
                  </a:lnTo>
                  <a:close/>
                </a:path>
              </a:pathLst>
            </a:custGeom>
            <a:grpFill/>
            <a:ln w="9525" cap="flat">
              <a:noFill/>
              <a:prstDash val="solid"/>
              <a:miter/>
            </a:ln>
          </p:spPr>
          <p:txBody>
            <a:bodyPr rtlCol="0" anchor="ctr"/>
            <a:lstStyle/>
            <a:p>
              <a:endParaRPr lang="en-US"/>
            </a:p>
          </p:txBody>
        </p:sp>
        <p:sp>
          <p:nvSpPr>
            <p:cNvPr id="688" name="Freeform: Shape 687">
              <a:extLst>
                <a:ext uri="{FF2B5EF4-FFF2-40B4-BE49-F238E27FC236}">
                  <a16:creationId xmlns:a16="http://schemas.microsoft.com/office/drawing/2014/main" id="{FE8D0B87-6560-4D2B-BE58-CC311C0326C1}"/>
                </a:ext>
              </a:extLst>
            </p:cNvPr>
            <p:cNvSpPr/>
            <p:nvPr/>
          </p:nvSpPr>
          <p:spPr>
            <a:xfrm>
              <a:off x="6198107" y="3121913"/>
              <a:ext cx="40957" cy="40957"/>
            </a:xfrm>
            <a:custGeom>
              <a:avLst/>
              <a:gdLst>
                <a:gd name="connsiteX0" fmla="*/ 0 w 40957"/>
                <a:gd name="connsiteY0" fmla="*/ 0 h 40957"/>
                <a:gd name="connsiteX1" fmla="*/ 40958 w 40957"/>
                <a:gd name="connsiteY1" fmla="*/ 0 h 40957"/>
                <a:gd name="connsiteX2" fmla="*/ 40958 w 40957"/>
                <a:gd name="connsiteY2" fmla="*/ 40957 h 40957"/>
                <a:gd name="connsiteX3" fmla="*/ 0 w 40957"/>
                <a:gd name="connsiteY3" fmla="*/ 40957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7"/>
                  </a:lnTo>
                  <a:lnTo>
                    <a:pt x="0" y="40957"/>
                  </a:lnTo>
                  <a:close/>
                </a:path>
              </a:pathLst>
            </a:custGeom>
            <a:grpFill/>
            <a:ln w="9525" cap="flat">
              <a:noFill/>
              <a:prstDash val="solid"/>
              <a:miter/>
            </a:ln>
          </p:spPr>
          <p:txBody>
            <a:bodyPr rtlCol="0" anchor="ctr"/>
            <a:lstStyle/>
            <a:p>
              <a:endParaRPr lang="en-US"/>
            </a:p>
          </p:txBody>
        </p:sp>
        <p:sp>
          <p:nvSpPr>
            <p:cNvPr id="689" name="Freeform: Shape 688">
              <a:extLst>
                <a:ext uri="{FF2B5EF4-FFF2-40B4-BE49-F238E27FC236}">
                  <a16:creationId xmlns:a16="http://schemas.microsoft.com/office/drawing/2014/main" id="{6BAE1C14-886A-4E10-B61D-9CCD2F00E055}"/>
                </a:ext>
              </a:extLst>
            </p:cNvPr>
            <p:cNvSpPr/>
            <p:nvPr/>
          </p:nvSpPr>
          <p:spPr>
            <a:xfrm>
              <a:off x="6198107" y="3244595"/>
              <a:ext cx="40957" cy="81819"/>
            </a:xfrm>
            <a:custGeom>
              <a:avLst/>
              <a:gdLst>
                <a:gd name="connsiteX0" fmla="*/ 0 w 40957"/>
                <a:gd name="connsiteY0" fmla="*/ 0 h 81819"/>
                <a:gd name="connsiteX1" fmla="*/ 40958 w 40957"/>
                <a:gd name="connsiteY1" fmla="*/ 0 h 81819"/>
                <a:gd name="connsiteX2" fmla="*/ 40958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8" y="0"/>
                  </a:lnTo>
                  <a:lnTo>
                    <a:pt x="40958" y="81820"/>
                  </a:lnTo>
                  <a:lnTo>
                    <a:pt x="0" y="81820"/>
                  </a:lnTo>
                  <a:close/>
                </a:path>
              </a:pathLst>
            </a:custGeom>
            <a:grpFill/>
            <a:ln w="9525" cap="flat">
              <a:noFill/>
              <a:prstDash val="solid"/>
              <a:miter/>
            </a:ln>
          </p:spPr>
          <p:txBody>
            <a:bodyPr rtlCol="0" anchor="ctr"/>
            <a:lstStyle/>
            <a:p>
              <a:endParaRPr lang="en-US"/>
            </a:p>
          </p:txBody>
        </p:sp>
        <p:sp>
          <p:nvSpPr>
            <p:cNvPr id="690" name="Freeform: Shape 689">
              <a:extLst>
                <a:ext uri="{FF2B5EF4-FFF2-40B4-BE49-F238E27FC236}">
                  <a16:creationId xmlns:a16="http://schemas.microsoft.com/office/drawing/2014/main" id="{1CBC6FC8-5228-4CF5-8D1D-9DF296E8495E}"/>
                </a:ext>
              </a:extLst>
            </p:cNvPr>
            <p:cNvSpPr/>
            <p:nvPr/>
          </p:nvSpPr>
          <p:spPr>
            <a:xfrm>
              <a:off x="6198107" y="3367372"/>
              <a:ext cx="40957" cy="122777"/>
            </a:xfrm>
            <a:custGeom>
              <a:avLst/>
              <a:gdLst>
                <a:gd name="connsiteX0" fmla="*/ 0 w 40957"/>
                <a:gd name="connsiteY0" fmla="*/ 0 h 122777"/>
                <a:gd name="connsiteX1" fmla="*/ 40958 w 40957"/>
                <a:gd name="connsiteY1" fmla="*/ 0 h 122777"/>
                <a:gd name="connsiteX2" fmla="*/ 40958 w 40957"/>
                <a:gd name="connsiteY2" fmla="*/ 122777 h 122777"/>
                <a:gd name="connsiteX3" fmla="*/ 0 w 40957"/>
                <a:gd name="connsiteY3" fmla="*/ 122777 h 122777"/>
              </a:gdLst>
              <a:ahLst/>
              <a:cxnLst>
                <a:cxn ang="0">
                  <a:pos x="connsiteX0" y="connsiteY0"/>
                </a:cxn>
                <a:cxn ang="0">
                  <a:pos x="connsiteX1" y="connsiteY1"/>
                </a:cxn>
                <a:cxn ang="0">
                  <a:pos x="connsiteX2" y="connsiteY2"/>
                </a:cxn>
                <a:cxn ang="0">
                  <a:pos x="connsiteX3" y="connsiteY3"/>
                </a:cxn>
              </a:cxnLst>
              <a:rect l="l" t="t" r="r" b="b"/>
              <a:pathLst>
                <a:path w="40957" h="122777">
                  <a:moveTo>
                    <a:pt x="0" y="0"/>
                  </a:moveTo>
                  <a:lnTo>
                    <a:pt x="40958" y="0"/>
                  </a:lnTo>
                  <a:lnTo>
                    <a:pt x="40958" y="122777"/>
                  </a:lnTo>
                  <a:lnTo>
                    <a:pt x="0" y="122777"/>
                  </a:lnTo>
                  <a:close/>
                </a:path>
              </a:pathLst>
            </a:custGeom>
            <a:grpFill/>
            <a:ln w="9525" cap="flat">
              <a:noFill/>
              <a:prstDash val="solid"/>
              <a:miter/>
            </a:ln>
          </p:spPr>
          <p:txBody>
            <a:bodyPr rtlCol="0" anchor="ctr"/>
            <a:lstStyle/>
            <a:p>
              <a:endParaRPr lang="en-US"/>
            </a:p>
          </p:txBody>
        </p:sp>
        <p:sp>
          <p:nvSpPr>
            <p:cNvPr id="691" name="Freeform: Shape 690">
              <a:extLst>
                <a:ext uri="{FF2B5EF4-FFF2-40B4-BE49-F238E27FC236}">
                  <a16:creationId xmlns:a16="http://schemas.microsoft.com/office/drawing/2014/main" id="{47DAF3E2-C8BA-46AF-B3CB-9E217CD89F8D}"/>
                </a:ext>
              </a:extLst>
            </p:cNvPr>
            <p:cNvSpPr/>
            <p:nvPr/>
          </p:nvSpPr>
          <p:spPr>
            <a:xfrm>
              <a:off x="6198107" y="3612927"/>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692" name="Freeform: Shape 691">
              <a:extLst>
                <a:ext uri="{FF2B5EF4-FFF2-40B4-BE49-F238E27FC236}">
                  <a16:creationId xmlns:a16="http://schemas.microsoft.com/office/drawing/2014/main" id="{A1E1962F-811B-45DB-8748-2CCB703B21DB}"/>
                </a:ext>
              </a:extLst>
            </p:cNvPr>
            <p:cNvSpPr/>
            <p:nvPr/>
          </p:nvSpPr>
          <p:spPr>
            <a:xfrm>
              <a:off x="6198107" y="3776566"/>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693" name="Freeform: Shape 692">
              <a:extLst>
                <a:ext uri="{FF2B5EF4-FFF2-40B4-BE49-F238E27FC236}">
                  <a16:creationId xmlns:a16="http://schemas.microsoft.com/office/drawing/2014/main" id="{0DD1E92A-DA72-48BE-822F-78FE4EEF07CB}"/>
                </a:ext>
              </a:extLst>
            </p:cNvPr>
            <p:cNvSpPr/>
            <p:nvPr/>
          </p:nvSpPr>
          <p:spPr>
            <a:xfrm>
              <a:off x="6198107" y="3899344"/>
              <a:ext cx="40957" cy="81819"/>
            </a:xfrm>
            <a:custGeom>
              <a:avLst/>
              <a:gdLst>
                <a:gd name="connsiteX0" fmla="*/ 0 w 40957"/>
                <a:gd name="connsiteY0" fmla="*/ 0 h 81819"/>
                <a:gd name="connsiteX1" fmla="*/ 40958 w 40957"/>
                <a:gd name="connsiteY1" fmla="*/ 0 h 81819"/>
                <a:gd name="connsiteX2" fmla="*/ 40958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8" y="0"/>
                  </a:lnTo>
                  <a:lnTo>
                    <a:pt x="40958" y="81820"/>
                  </a:lnTo>
                  <a:lnTo>
                    <a:pt x="0" y="81820"/>
                  </a:lnTo>
                  <a:close/>
                </a:path>
              </a:pathLst>
            </a:custGeom>
            <a:grpFill/>
            <a:ln w="9525" cap="flat">
              <a:noFill/>
              <a:prstDash val="solid"/>
              <a:miter/>
            </a:ln>
          </p:spPr>
          <p:txBody>
            <a:bodyPr rtlCol="0" anchor="ctr"/>
            <a:lstStyle/>
            <a:p>
              <a:endParaRPr lang="en-US"/>
            </a:p>
          </p:txBody>
        </p:sp>
        <p:sp>
          <p:nvSpPr>
            <p:cNvPr id="694" name="Freeform: Shape 693">
              <a:extLst>
                <a:ext uri="{FF2B5EF4-FFF2-40B4-BE49-F238E27FC236}">
                  <a16:creationId xmlns:a16="http://schemas.microsoft.com/office/drawing/2014/main" id="{F3C54662-12A5-4F0E-A0D4-85336B37D104}"/>
                </a:ext>
              </a:extLst>
            </p:cNvPr>
            <p:cNvSpPr/>
            <p:nvPr/>
          </p:nvSpPr>
          <p:spPr>
            <a:xfrm>
              <a:off x="6198107" y="4022121"/>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695" name="Freeform: Shape 694">
              <a:extLst>
                <a:ext uri="{FF2B5EF4-FFF2-40B4-BE49-F238E27FC236}">
                  <a16:creationId xmlns:a16="http://schemas.microsoft.com/office/drawing/2014/main" id="{283F1410-2C20-414E-8320-1DDCDEA995E8}"/>
                </a:ext>
              </a:extLst>
            </p:cNvPr>
            <p:cNvSpPr/>
            <p:nvPr/>
          </p:nvSpPr>
          <p:spPr>
            <a:xfrm>
              <a:off x="6198107" y="4103941"/>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696" name="Freeform: Shape 695">
              <a:extLst>
                <a:ext uri="{FF2B5EF4-FFF2-40B4-BE49-F238E27FC236}">
                  <a16:creationId xmlns:a16="http://schemas.microsoft.com/office/drawing/2014/main" id="{1977984A-F991-4934-A498-BB9401A614F5}"/>
                </a:ext>
              </a:extLst>
            </p:cNvPr>
            <p:cNvSpPr/>
            <p:nvPr/>
          </p:nvSpPr>
          <p:spPr>
            <a:xfrm>
              <a:off x="6238969" y="2753581"/>
              <a:ext cx="40957" cy="122777"/>
            </a:xfrm>
            <a:custGeom>
              <a:avLst/>
              <a:gdLst>
                <a:gd name="connsiteX0" fmla="*/ 0 w 40957"/>
                <a:gd name="connsiteY0" fmla="*/ 0 h 122777"/>
                <a:gd name="connsiteX1" fmla="*/ 40958 w 40957"/>
                <a:gd name="connsiteY1" fmla="*/ 0 h 122777"/>
                <a:gd name="connsiteX2" fmla="*/ 40958 w 40957"/>
                <a:gd name="connsiteY2" fmla="*/ 122777 h 122777"/>
                <a:gd name="connsiteX3" fmla="*/ 0 w 40957"/>
                <a:gd name="connsiteY3" fmla="*/ 122777 h 122777"/>
              </a:gdLst>
              <a:ahLst/>
              <a:cxnLst>
                <a:cxn ang="0">
                  <a:pos x="connsiteX0" y="connsiteY0"/>
                </a:cxn>
                <a:cxn ang="0">
                  <a:pos x="connsiteX1" y="connsiteY1"/>
                </a:cxn>
                <a:cxn ang="0">
                  <a:pos x="connsiteX2" y="connsiteY2"/>
                </a:cxn>
                <a:cxn ang="0">
                  <a:pos x="connsiteX3" y="connsiteY3"/>
                </a:cxn>
              </a:cxnLst>
              <a:rect l="l" t="t" r="r" b="b"/>
              <a:pathLst>
                <a:path w="40957" h="122777">
                  <a:moveTo>
                    <a:pt x="0" y="0"/>
                  </a:moveTo>
                  <a:lnTo>
                    <a:pt x="40958" y="0"/>
                  </a:lnTo>
                  <a:lnTo>
                    <a:pt x="40958" y="122777"/>
                  </a:lnTo>
                  <a:lnTo>
                    <a:pt x="0" y="122777"/>
                  </a:lnTo>
                  <a:close/>
                </a:path>
              </a:pathLst>
            </a:custGeom>
            <a:grpFill/>
            <a:ln w="9525" cap="flat">
              <a:noFill/>
              <a:prstDash val="solid"/>
              <a:miter/>
            </a:ln>
          </p:spPr>
          <p:txBody>
            <a:bodyPr rtlCol="0" anchor="ctr"/>
            <a:lstStyle/>
            <a:p>
              <a:endParaRPr lang="en-US"/>
            </a:p>
          </p:txBody>
        </p:sp>
        <p:sp>
          <p:nvSpPr>
            <p:cNvPr id="697" name="Freeform: Shape 696">
              <a:extLst>
                <a:ext uri="{FF2B5EF4-FFF2-40B4-BE49-F238E27FC236}">
                  <a16:creationId xmlns:a16="http://schemas.microsoft.com/office/drawing/2014/main" id="{8097DD00-F597-4858-BC53-4555C157F252}"/>
                </a:ext>
              </a:extLst>
            </p:cNvPr>
            <p:cNvSpPr/>
            <p:nvPr/>
          </p:nvSpPr>
          <p:spPr>
            <a:xfrm>
              <a:off x="6238969" y="2917316"/>
              <a:ext cx="40957" cy="122777"/>
            </a:xfrm>
            <a:custGeom>
              <a:avLst/>
              <a:gdLst>
                <a:gd name="connsiteX0" fmla="*/ 0 w 40957"/>
                <a:gd name="connsiteY0" fmla="*/ 0 h 122777"/>
                <a:gd name="connsiteX1" fmla="*/ 40958 w 40957"/>
                <a:gd name="connsiteY1" fmla="*/ 0 h 122777"/>
                <a:gd name="connsiteX2" fmla="*/ 40958 w 40957"/>
                <a:gd name="connsiteY2" fmla="*/ 122777 h 122777"/>
                <a:gd name="connsiteX3" fmla="*/ 0 w 40957"/>
                <a:gd name="connsiteY3" fmla="*/ 122777 h 122777"/>
              </a:gdLst>
              <a:ahLst/>
              <a:cxnLst>
                <a:cxn ang="0">
                  <a:pos x="connsiteX0" y="connsiteY0"/>
                </a:cxn>
                <a:cxn ang="0">
                  <a:pos x="connsiteX1" y="connsiteY1"/>
                </a:cxn>
                <a:cxn ang="0">
                  <a:pos x="connsiteX2" y="connsiteY2"/>
                </a:cxn>
                <a:cxn ang="0">
                  <a:pos x="connsiteX3" y="connsiteY3"/>
                </a:cxn>
              </a:cxnLst>
              <a:rect l="l" t="t" r="r" b="b"/>
              <a:pathLst>
                <a:path w="40957" h="122777">
                  <a:moveTo>
                    <a:pt x="0" y="0"/>
                  </a:moveTo>
                  <a:lnTo>
                    <a:pt x="40958" y="0"/>
                  </a:lnTo>
                  <a:lnTo>
                    <a:pt x="40958" y="122777"/>
                  </a:lnTo>
                  <a:lnTo>
                    <a:pt x="0" y="122777"/>
                  </a:lnTo>
                  <a:close/>
                </a:path>
              </a:pathLst>
            </a:custGeom>
            <a:grpFill/>
            <a:ln w="9525" cap="flat">
              <a:noFill/>
              <a:prstDash val="solid"/>
              <a:miter/>
            </a:ln>
          </p:spPr>
          <p:txBody>
            <a:bodyPr rtlCol="0" anchor="ctr"/>
            <a:lstStyle/>
            <a:p>
              <a:endParaRPr lang="en-US"/>
            </a:p>
          </p:txBody>
        </p:sp>
        <p:sp>
          <p:nvSpPr>
            <p:cNvPr id="698" name="Freeform: Shape 697">
              <a:extLst>
                <a:ext uri="{FF2B5EF4-FFF2-40B4-BE49-F238E27FC236}">
                  <a16:creationId xmlns:a16="http://schemas.microsoft.com/office/drawing/2014/main" id="{8AF32877-CE68-4973-8657-0340A2C81D79}"/>
                </a:ext>
              </a:extLst>
            </p:cNvPr>
            <p:cNvSpPr/>
            <p:nvPr/>
          </p:nvSpPr>
          <p:spPr>
            <a:xfrm>
              <a:off x="6238969" y="3121913"/>
              <a:ext cx="40957" cy="122777"/>
            </a:xfrm>
            <a:custGeom>
              <a:avLst/>
              <a:gdLst>
                <a:gd name="connsiteX0" fmla="*/ 0 w 40957"/>
                <a:gd name="connsiteY0" fmla="*/ 0 h 122777"/>
                <a:gd name="connsiteX1" fmla="*/ 40958 w 40957"/>
                <a:gd name="connsiteY1" fmla="*/ 0 h 122777"/>
                <a:gd name="connsiteX2" fmla="*/ 40958 w 40957"/>
                <a:gd name="connsiteY2" fmla="*/ 122777 h 122777"/>
                <a:gd name="connsiteX3" fmla="*/ 0 w 40957"/>
                <a:gd name="connsiteY3" fmla="*/ 122777 h 122777"/>
              </a:gdLst>
              <a:ahLst/>
              <a:cxnLst>
                <a:cxn ang="0">
                  <a:pos x="connsiteX0" y="connsiteY0"/>
                </a:cxn>
                <a:cxn ang="0">
                  <a:pos x="connsiteX1" y="connsiteY1"/>
                </a:cxn>
                <a:cxn ang="0">
                  <a:pos x="connsiteX2" y="connsiteY2"/>
                </a:cxn>
                <a:cxn ang="0">
                  <a:pos x="connsiteX3" y="connsiteY3"/>
                </a:cxn>
              </a:cxnLst>
              <a:rect l="l" t="t" r="r" b="b"/>
              <a:pathLst>
                <a:path w="40957" h="122777">
                  <a:moveTo>
                    <a:pt x="0" y="0"/>
                  </a:moveTo>
                  <a:lnTo>
                    <a:pt x="40958" y="0"/>
                  </a:lnTo>
                  <a:lnTo>
                    <a:pt x="40958" y="122777"/>
                  </a:lnTo>
                  <a:lnTo>
                    <a:pt x="0" y="122777"/>
                  </a:lnTo>
                  <a:close/>
                </a:path>
              </a:pathLst>
            </a:custGeom>
            <a:grpFill/>
            <a:ln w="9525" cap="flat">
              <a:noFill/>
              <a:prstDash val="solid"/>
              <a:miter/>
            </a:ln>
          </p:spPr>
          <p:txBody>
            <a:bodyPr rtlCol="0" anchor="ctr"/>
            <a:lstStyle/>
            <a:p>
              <a:endParaRPr lang="en-US"/>
            </a:p>
          </p:txBody>
        </p:sp>
        <p:sp>
          <p:nvSpPr>
            <p:cNvPr id="699" name="Freeform: Shape 698">
              <a:extLst>
                <a:ext uri="{FF2B5EF4-FFF2-40B4-BE49-F238E27FC236}">
                  <a16:creationId xmlns:a16="http://schemas.microsoft.com/office/drawing/2014/main" id="{89D4E186-D1F6-45C4-8AAF-813036BCD3B9}"/>
                </a:ext>
              </a:extLst>
            </p:cNvPr>
            <p:cNvSpPr/>
            <p:nvPr/>
          </p:nvSpPr>
          <p:spPr>
            <a:xfrm>
              <a:off x="6238969" y="3326510"/>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700" name="Freeform: Shape 699">
              <a:extLst>
                <a:ext uri="{FF2B5EF4-FFF2-40B4-BE49-F238E27FC236}">
                  <a16:creationId xmlns:a16="http://schemas.microsoft.com/office/drawing/2014/main" id="{ACAAFE1E-4164-47C3-BB10-1FC0B25D2682}"/>
                </a:ext>
              </a:extLst>
            </p:cNvPr>
            <p:cNvSpPr/>
            <p:nvPr/>
          </p:nvSpPr>
          <p:spPr>
            <a:xfrm>
              <a:off x="6238969" y="3408330"/>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701" name="Freeform: Shape 700">
              <a:extLst>
                <a:ext uri="{FF2B5EF4-FFF2-40B4-BE49-F238E27FC236}">
                  <a16:creationId xmlns:a16="http://schemas.microsoft.com/office/drawing/2014/main" id="{65872742-A708-4E71-A99A-E4DC36D5D9F4}"/>
                </a:ext>
              </a:extLst>
            </p:cNvPr>
            <p:cNvSpPr/>
            <p:nvPr/>
          </p:nvSpPr>
          <p:spPr>
            <a:xfrm>
              <a:off x="6238969" y="3571969"/>
              <a:ext cx="40957" cy="122777"/>
            </a:xfrm>
            <a:custGeom>
              <a:avLst/>
              <a:gdLst>
                <a:gd name="connsiteX0" fmla="*/ 0 w 40957"/>
                <a:gd name="connsiteY0" fmla="*/ 0 h 122777"/>
                <a:gd name="connsiteX1" fmla="*/ 40958 w 40957"/>
                <a:gd name="connsiteY1" fmla="*/ 0 h 122777"/>
                <a:gd name="connsiteX2" fmla="*/ 40958 w 40957"/>
                <a:gd name="connsiteY2" fmla="*/ 122777 h 122777"/>
                <a:gd name="connsiteX3" fmla="*/ 0 w 40957"/>
                <a:gd name="connsiteY3" fmla="*/ 122777 h 122777"/>
              </a:gdLst>
              <a:ahLst/>
              <a:cxnLst>
                <a:cxn ang="0">
                  <a:pos x="connsiteX0" y="connsiteY0"/>
                </a:cxn>
                <a:cxn ang="0">
                  <a:pos x="connsiteX1" y="connsiteY1"/>
                </a:cxn>
                <a:cxn ang="0">
                  <a:pos x="connsiteX2" y="connsiteY2"/>
                </a:cxn>
                <a:cxn ang="0">
                  <a:pos x="connsiteX3" y="connsiteY3"/>
                </a:cxn>
              </a:cxnLst>
              <a:rect l="l" t="t" r="r" b="b"/>
              <a:pathLst>
                <a:path w="40957" h="122777">
                  <a:moveTo>
                    <a:pt x="0" y="0"/>
                  </a:moveTo>
                  <a:lnTo>
                    <a:pt x="40958" y="0"/>
                  </a:lnTo>
                  <a:lnTo>
                    <a:pt x="40958" y="122777"/>
                  </a:lnTo>
                  <a:lnTo>
                    <a:pt x="0" y="122777"/>
                  </a:lnTo>
                  <a:close/>
                </a:path>
              </a:pathLst>
            </a:custGeom>
            <a:grpFill/>
            <a:ln w="9525" cap="flat">
              <a:noFill/>
              <a:prstDash val="solid"/>
              <a:miter/>
            </a:ln>
          </p:spPr>
          <p:txBody>
            <a:bodyPr rtlCol="0" anchor="ctr"/>
            <a:lstStyle/>
            <a:p>
              <a:endParaRPr lang="en-US"/>
            </a:p>
          </p:txBody>
        </p:sp>
        <p:sp>
          <p:nvSpPr>
            <p:cNvPr id="702" name="Freeform: Shape 701">
              <a:extLst>
                <a:ext uri="{FF2B5EF4-FFF2-40B4-BE49-F238E27FC236}">
                  <a16:creationId xmlns:a16="http://schemas.microsoft.com/office/drawing/2014/main" id="{F5A2F0E0-1663-42ED-B17B-CDB2F1285FB1}"/>
                </a:ext>
              </a:extLst>
            </p:cNvPr>
            <p:cNvSpPr/>
            <p:nvPr/>
          </p:nvSpPr>
          <p:spPr>
            <a:xfrm>
              <a:off x="6238969" y="3735704"/>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703" name="Freeform: Shape 702">
              <a:extLst>
                <a:ext uri="{FF2B5EF4-FFF2-40B4-BE49-F238E27FC236}">
                  <a16:creationId xmlns:a16="http://schemas.microsoft.com/office/drawing/2014/main" id="{B9662BDF-1946-400E-9D69-FB9F382B4693}"/>
                </a:ext>
              </a:extLst>
            </p:cNvPr>
            <p:cNvSpPr/>
            <p:nvPr/>
          </p:nvSpPr>
          <p:spPr>
            <a:xfrm>
              <a:off x="6238969" y="3817524"/>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704" name="Freeform: Shape 703">
              <a:extLst>
                <a:ext uri="{FF2B5EF4-FFF2-40B4-BE49-F238E27FC236}">
                  <a16:creationId xmlns:a16="http://schemas.microsoft.com/office/drawing/2014/main" id="{E7D50ECA-CFA0-4F15-B7EE-6A3BD0123FAF}"/>
                </a:ext>
              </a:extLst>
            </p:cNvPr>
            <p:cNvSpPr/>
            <p:nvPr/>
          </p:nvSpPr>
          <p:spPr>
            <a:xfrm>
              <a:off x="6238969" y="3899344"/>
              <a:ext cx="40957" cy="122777"/>
            </a:xfrm>
            <a:custGeom>
              <a:avLst/>
              <a:gdLst>
                <a:gd name="connsiteX0" fmla="*/ 0 w 40957"/>
                <a:gd name="connsiteY0" fmla="*/ 0 h 122777"/>
                <a:gd name="connsiteX1" fmla="*/ 40958 w 40957"/>
                <a:gd name="connsiteY1" fmla="*/ 0 h 122777"/>
                <a:gd name="connsiteX2" fmla="*/ 40958 w 40957"/>
                <a:gd name="connsiteY2" fmla="*/ 122777 h 122777"/>
                <a:gd name="connsiteX3" fmla="*/ 0 w 40957"/>
                <a:gd name="connsiteY3" fmla="*/ 122777 h 122777"/>
              </a:gdLst>
              <a:ahLst/>
              <a:cxnLst>
                <a:cxn ang="0">
                  <a:pos x="connsiteX0" y="connsiteY0"/>
                </a:cxn>
                <a:cxn ang="0">
                  <a:pos x="connsiteX1" y="connsiteY1"/>
                </a:cxn>
                <a:cxn ang="0">
                  <a:pos x="connsiteX2" y="connsiteY2"/>
                </a:cxn>
                <a:cxn ang="0">
                  <a:pos x="connsiteX3" y="connsiteY3"/>
                </a:cxn>
              </a:cxnLst>
              <a:rect l="l" t="t" r="r" b="b"/>
              <a:pathLst>
                <a:path w="40957" h="122777">
                  <a:moveTo>
                    <a:pt x="0" y="0"/>
                  </a:moveTo>
                  <a:lnTo>
                    <a:pt x="40958" y="0"/>
                  </a:lnTo>
                  <a:lnTo>
                    <a:pt x="40958" y="122777"/>
                  </a:lnTo>
                  <a:lnTo>
                    <a:pt x="0" y="122777"/>
                  </a:lnTo>
                  <a:close/>
                </a:path>
              </a:pathLst>
            </a:custGeom>
            <a:grpFill/>
            <a:ln w="9525" cap="flat">
              <a:noFill/>
              <a:prstDash val="solid"/>
              <a:miter/>
            </a:ln>
          </p:spPr>
          <p:txBody>
            <a:bodyPr rtlCol="0" anchor="ctr"/>
            <a:lstStyle/>
            <a:p>
              <a:endParaRPr lang="en-US"/>
            </a:p>
          </p:txBody>
        </p:sp>
        <p:sp>
          <p:nvSpPr>
            <p:cNvPr id="705" name="Freeform: Shape 704">
              <a:extLst>
                <a:ext uri="{FF2B5EF4-FFF2-40B4-BE49-F238E27FC236}">
                  <a16:creationId xmlns:a16="http://schemas.microsoft.com/office/drawing/2014/main" id="{5B2AACD1-1D2C-4EB7-93C7-2746F8B463B8}"/>
                </a:ext>
              </a:extLst>
            </p:cNvPr>
            <p:cNvSpPr/>
            <p:nvPr/>
          </p:nvSpPr>
          <p:spPr>
            <a:xfrm>
              <a:off x="6238969" y="4103941"/>
              <a:ext cx="40957" cy="81819"/>
            </a:xfrm>
            <a:custGeom>
              <a:avLst/>
              <a:gdLst>
                <a:gd name="connsiteX0" fmla="*/ 0 w 40957"/>
                <a:gd name="connsiteY0" fmla="*/ 0 h 81819"/>
                <a:gd name="connsiteX1" fmla="*/ 40958 w 40957"/>
                <a:gd name="connsiteY1" fmla="*/ 0 h 81819"/>
                <a:gd name="connsiteX2" fmla="*/ 40958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8" y="0"/>
                  </a:lnTo>
                  <a:lnTo>
                    <a:pt x="40958" y="81820"/>
                  </a:lnTo>
                  <a:lnTo>
                    <a:pt x="0" y="81820"/>
                  </a:lnTo>
                  <a:close/>
                </a:path>
              </a:pathLst>
            </a:custGeom>
            <a:grpFill/>
            <a:ln w="9525" cap="flat">
              <a:noFill/>
              <a:prstDash val="solid"/>
              <a:miter/>
            </a:ln>
          </p:spPr>
          <p:txBody>
            <a:bodyPr rtlCol="0" anchor="ctr"/>
            <a:lstStyle/>
            <a:p>
              <a:endParaRPr lang="en-US"/>
            </a:p>
          </p:txBody>
        </p:sp>
        <p:sp>
          <p:nvSpPr>
            <p:cNvPr id="706" name="Freeform: Shape 705">
              <a:extLst>
                <a:ext uri="{FF2B5EF4-FFF2-40B4-BE49-F238E27FC236}">
                  <a16:creationId xmlns:a16="http://schemas.microsoft.com/office/drawing/2014/main" id="{526ABB84-BA3F-4429-9FE0-180FC52FDA0A}"/>
                </a:ext>
              </a:extLst>
            </p:cNvPr>
            <p:cNvSpPr/>
            <p:nvPr/>
          </p:nvSpPr>
          <p:spPr>
            <a:xfrm>
              <a:off x="6279927" y="2671762"/>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707" name="Freeform: Shape 706">
              <a:extLst>
                <a:ext uri="{FF2B5EF4-FFF2-40B4-BE49-F238E27FC236}">
                  <a16:creationId xmlns:a16="http://schemas.microsoft.com/office/drawing/2014/main" id="{30D52DCB-D831-4100-A6B7-BBA941CD6F4A}"/>
                </a:ext>
              </a:extLst>
            </p:cNvPr>
            <p:cNvSpPr/>
            <p:nvPr/>
          </p:nvSpPr>
          <p:spPr>
            <a:xfrm>
              <a:off x="6279927" y="2794539"/>
              <a:ext cx="40957" cy="81819"/>
            </a:xfrm>
            <a:custGeom>
              <a:avLst/>
              <a:gdLst>
                <a:gd name="connsiteX0" fmla="*/ 0 w 40957"/>
                <a:gd name="connsiteY0" fmla="*/ 0 h 81819"/>
                <a:gd name="connsiteX1" fmla="*/ 40958 w 40957"/>
                <a:gd name="connsiteY1" fmla="*/ 0 h 81819"/>
                <a:gd name="connsiteX2" fmla="*/ 40958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8" y="0"/>
                  </a:lnTo>
                  <a:lnTo>
                    <a:pt x="40958" y="81820"/>
                  </a:lnTo>
                  <a:lnTo>
                    <a:pt x="0" y="81820"/>
                  </a:lnTo>
                  <a:close/>
                </a:path>
              </a:pathLst>
            </a:custGeom>
            <a:grpFill/>
            <a:ln w="9525" cap="flat">
              <a:noFill/>
              <a:prstDash val="solid"/>
              <a:miter/>
            </a:ln>
          </p:spPr>
          <p:txBody>
            <a:bodyPr rtlCol="0" anchor="ctr"/>
            <a:lstStyle/>
            <a:p>
              <a:endParaRPr lang="en-US"/>
            </a:p>
          </p:txBody>
        </p:sp>
        <p:sp>
          <p:nvSpPr>
            <p:cNvPr id="708" name="Freeform: Shape 707">
              <a:extLst>
                <a:ext uri="{FF2B5EF4-FFF2-40B4-BE49-F238E27FC236}">
                  <a16:creationId xmlns:a16="http://schemas.microsoft.com/office/drawing/2014/main" id="{ED6D76F4-6527-4D82-89E2-2344D6720FE0}"/>
                </a:ext>
              </a:extLst>
            </p:cNvPr>
            <p:cNvSpPr/>
            <p:nvPr/>
          </p:nvSpPr>
          <p:spPr>
            <a:xfrm>
              <a:off x="6279927" y="2958178"/>
              <a:ext cx="40957" cy="40957"/>
            </a:xfrm>
            <a:custGeom>
              <a:avLst/>
              <a:gdLst>
                <a:gd name="connsiteX0" fmla="*/ 0 w 40957"/>
                <a:gd name="connsiteY0" fmla="*/ 0 h 40957"/>
                <a:gd name="connsiteX1" fmla="*/ 40958 w 40957"/>
                <a:gd name="connsiteY1" fmla="*/ 0 h 40957"/>
                <a:gd name="connsiteX2" fmla="*/ 40958 w 40957"/>
                <a:gd name="connsiteY2" fmla="*/ 40957 h 40957"/>
                <a:gd name="connsiteX3" fmla="*/ 0 w 40957"/>
                <a:gd name="connsiteY3" fmla="*/ 40957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7"/>
                  </a:lnTo>
                  <a:lnTo>
                    <a:pt x="0" y="40957"/>
                  </a:lnTo>
                  <a:close/>
                </a:path>
              </a:pathLst>
            </a:custGeom>
            <a:grpFill/>
            <a:ln w="9525" cap="flat">
              <a:noFill/>
              <a:prstDash val="solid"/>
              <a:miter/>
            </a:ln>
          </p:spPr>
          <p:txBody>
            <a:bodyPr rtlCol="0" anchor="ctr"/>
            <a:lstStyle/>
            <a:p>
              <a:endParaRPr lang="en-US"/>
            </a:p>
          </p:txBody>
        </p:sp>
        <p:sp>
          <p:nvSpPr>
            <p:cNvPr id="709" name="Freeform: Shape 708">
              <a:extLst>
                <a:ext uri="{FF2B5EF4-FFF2-40B4-BE49-F238E27FC236}">
                  <a16:creationId xmlns:a16="http://schemas.microsoft.com/office/drawing/2014/main" id="{774ECC37-8F19-4E35-A274-C91E2AD7C33C}"/>
                </a:ext>
              </a:extLst>
            </p:cNvPr>
            <p:cNvSpPr/>
            <p:nvPr/>
          </p:nvSpPr>
          <p:spPr>
            <a:xfrm>
              <a:off x="6279927" y="3039998"/>
              <a:ext cx="40957" cy="40957"/>
            </a:xfrm>
            <a:custGeom>
              <a:avLst/>
              <a:gdLst>
                <a:gd name="connsiteX0" fmla="*/ 0 w 40957"/>
                <a:gd name="connsiteY0" fmla="*/ 0 h 40957"/>
                <a:gd name="connsiteX1" fmla="*/ 40958 w 40957"/>
                <a:gd name="connsiteY1" fmla="*/ 0 h 40957"/>
                <a:gd name="connsiteX2" fmla="*/ 40958 w 40957"/>
                <a:gd name="connsiteY2" fmla="*/ 40957 h 40957"/>
                <a:gd name="connsiteX3" fmla="*/ 0 w 40957"/>
                <a:gd name="connsiteY3" fmla="*/ 40957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7"/>
                  </a:lnTo>
                  <a:lnTo>
                    <a:pt x="0" y="40957"/>
                  </a:lnTo>
                  <a:close/>
                </a:path>
              </a:pathLst>
            </a:custGeom>
            <a:grpFill/>
            <a:ln w="9525" cap="flat">
              <a:noFill/>
              <a:prstDash val="solid"/>
              <a:miter/>
            </a:ln>
          </p:spPr>
          <p:txBody>
            <a:bodyPr rtlCol="0" anchor="ctr"/>
            <a:lstStyle/>
            <a:p>
              <a:endParaRPr lang="en-US"/>
            </a:p>
          </p:txBody>
        </p:sp>
        <p:sp>
          <p:nvSpPr>
            <p:cNvPr id="710" name="Freeform: Shape 709">
              <a:extLst>
                <a:ext uri="{FF2B5EF4-FFF2-40B4-BE49-F238E27FC236}">
                  <a16:creationId xmlns:a16="http://schemas.microsoft.com/office/drawing/2014/main" id="{4C31504A-6B83-496A-B3E2-461FCEB6C3FE}"/>
                </a:ext>
              </a:extLst>
            </p:cNvPr>
            <p:cNvSpPr/>
            <p:nvPr/>
          </p:nvSpPr>
          <p:spPr>
            <a:xfrm>
              <a:off x="6279927" y="3121913"/>
              <a:ext cx="40957" cy="122777"/>
            </a:xfrm>
            <a:custGeom>
              <a:avLst/>
              <a:gdLst>
                <a:gd name="connsiteX0" fmla="*/ 0 w 40957"/>
                <a:gd name="connsiteY0" fmla="*/ 0 h 122777"/>
                <a:gd name="connsiteX1" fmla="*/ 40958 w 40957"/>
                <a:gd name="connsiteY1" fmla="*/ 0 h 122777"/>
                <a:gd name="connsiteX2" fmla="*/ 40958 w 40957"/>
                <a:gd name="connsiteY2" fmla="*/ 122777 h 122777"/>
                <a:gd name="connsiteX3" fmla="*/ 0 w 40957"/>
                <a:gd name="connsiteY3" fmla="*/ 122777 h 122777"/>
              </a:gdLst>
              <a:ahLst/>
              <a:cxnLst>
                <a:cxn ang="0">
                  <a:pos x="connsiteX0" y="connsiteY0"/>
                </a:cxn>
                <a:cxn ang="0">
                  <a:pos x="connsiteX1" y="connsiteY1"/>
                </a:cxn>
                <a:cxn ang="0">
                  <a:pos x="connsiteX2" y="connsiteY2"/>
                </a:cxn>
                <a:cxn ang="0">
                  <a:pos x="connsiteX3" y="connsiteY3"/>
                </a:cxn>
              </a:cxnLst>
              <a:rect l="l" t="t" r="r" b="b"/>
              <a:pathLst>
                <a:path w="40957" h="122777">
                  <a:moveTo>
                    <a:pt x="0" y="0"/>
                  </a:moveTo>
                  <a:lnTo>
                    <a:pt x="40958" y="0"/>
                  </a:lnTo>
                  <a:lnTo>
                    <a:pt x="40958" y="122777"/>
                  </a:lnTo>
                  <a:lnTo>
                    <a:pt x="0" y="122777"/>
                  </a:lnTo>
                  <a:close/>
                </a:path>
              </a:pathLst>
            </a:custGeom>
            <a:grpFill/>
            <a:ln w="9525" cap="flat">
              <a:noFill/>
              <a:prstDash val="solid"/>
              <a:miter/>
            </a:ln>
          </p:spPr>
          <p:txBody>
            <a:bodyPr rtlCol="0" anchor="ctr"/>
            <a:lstStyle/>
            <a:p>
              <a:endParaRPr lang="en-US"/>
            </a:p>
          </p:txBody>
        </p:sp>
        <p:sp>
          <p:nvSpPr>
            <p:cNvPr id="711" name="Freeform: Shape 710">
              <a:extLst>
                <a:ext uri="{FF2B5EF4-FFF2-40B4-BE49-F238E27FC236}">
                  <a16:creationId xmlns:a16="http://schemas.microsoft.com/office/drawing/2014/main" id="{779AABCE-ECE0-45B2-9900-CED5AF2F5B5F}"/>
                </a:ext>
              </a:extLst>
            </p:cNvPr>
            <p:cNvSpPr/>
            <p:nvPr/>
          </p:nvSpPr>
          <p:spPr>
            <a:xfrm>
              <a:off x="6279927" y="3367372"/>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712" name="Freeform: Shape 711">
              <a:extLst>
                <a:ext uri="{FF2B5EF4-FFF2-40B4-BE49-F238E27FC236}">
                  <a16:creationId xmlns:a16="http://schemas.microsoft.com/office/drawing/2014/main" id="{89874116-B9BF-4DD8-AE50-251C6B84F52B}"/>
                </a:ext>
              </a:extLst>
            </p:cNvPr>
            <p:cNvSpPr/>
            <p:nvPr/>
          </p:nvSpPr>
          <p:spPr>
            <a:xfrm>
              <a:off x="6279927" y="3449192"/>
              <a:ext cx="40957" cy="122777"/>
            </a:xfrm>
            <a:custGeom>
              <a:avLst/>
              <a:gdLst>
                <a:gd name="connsiteX0" fmla="*/ 0 w 40957"/>
                <a:gd name="connsiteY0" fmla="*/ 0 h 122777"/>
                <a:gd name="connsiteX1" fmla="*/ 40958 w 40957"/>
                <a:gd name="connsiteY1" fmla="*/ 0 h 122777"/>
                <a:gd name="connsiteX2" fmla="*/ 40958 w 40957"/>
                <a:gd name="connsiteY2" fmla="*/ 122777 h 122777"/>
                <a:gd name="connsiteX3" fmla="*/ 0 w 40957"/>
                <a:gd name="connsiteY3" fmla="*/ 122777 h 122777"/>
              </a:gdLst>
              <a:ahLst/>
              <a:cxnLst>
                <a:cxn ang="0">
                  <a:pos x="connsiteX0" y="connsiteY0"/>
                </a:cxn>
                <a:cxn ang="0">
                  <a:pos x="connsiteX1" y="connsiteY1"/>
                </a:cxn>
                <a:cxn ang="0">
                  <a:pos x="connsiteX2" y="connsiteY2"/>
                </a:cxn>
                <a:cxn ang="0">
                  <a:pos x="connsiteX3" y="connsiteY3"/>
                </a:cxn>
              </a:cxnLst>
              <a:rect l="l" t="t" r="r" b="b"/>
              <a:pathLst>
                <a:path w="40957" h="122777">
                  <a:moveTo>
                    <a:pt x="0" y="0"/>
                  </a:moveTo>
                  <a:lnTo>
                    <a:pt x="40958" y="0"/>
                  </a:lnTo>
                  <a:lnTo>
                    <a:pt x="40958" y="122777"/>
                  </a:lnTo>
                  <a:lnTo>
                    <a:pt x="0" y="122777"/>
                  </a:lnTo>
                  <a:close/>
                </a:path>
              </a:pathLst>
            </a:custGeom>
            <a:grpFill/>
            <a:ln w="9525" cap="flat">
              <a:noFill/>
              <a:prstDash val="solid"/>
              <a:miter/>
            </a:ln>
          </p:spPr>
          <p:txBody>
            <a:bodyPr rtlCol="0" anchor="ctr"/>
            <a:lstStyle/>
            <a:p>
              <a:endParaRPr lang="en-US"/>
            </a:p>
          </p:txBody>
        </p:sp>
        <p:sp>
          <p:nvSpPr>
            <p:cNvPr id="713" name="Freeform: Shape 712">
              <a:extLst>
                <a:ext uri="{FF2B5EF4-FFF2-40B4-BE49-F238E27FC236}">
                  <a16:creationId xmlns:a16="http://schemas.microsoft.com/office/drawing/2014/main" id="{06427EAA-EB64-43B0-A536-713E2C04B382}"/>
                </a:ext>
              </a:extLst>
            </p:cNvPr>
            <p:cNvSpPr/>
            <p:nvPr/>
          </p:nvSpPr>
          <p:spPr>
            <a:xfrm>
              <a:off x="6279927" y="3653789"/>
              <a:ext cx="40957" cy="81819"/>
            </a:xfrm>
            <a:custGeom>
              <a:avLst/>
              <a:gdLst>
                <a:gd name="connsiteX0" fmla="*/ 0 w 40957"/>
                <a:gd name="connsiteY0" fmla="*/ 0 h 81819"/>
                <a:gd name="connsiteX1" fmla="*/ 40958 w 40957"/>
                <a:gd name="connsiteY1" fmla="*/ 0 h 81819"/>
                <a:gd name="connsiteX2" fmla="*/ 40958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8" y="0"/>
                  </a:lnTo>
                  <a:lnTo>
                    <a:pt x="40958" y="81820"/>
                  </a:lnTo>
                  <a:lnTo>
                    <a:pt x="0" y="81820"/>
                  </a:lnTo>
                  <a:close/>
                </a:path>
              </a:pathLst>
            </a:custGeom>
            <a:grpFill/>
            <a:ln w="9525" cap="flat">
              <a:noFill/>
              <a:prstDash val="solid"/>
              <a:miter/>
            </a:ln>
          </p:spPr>
          <p:txBody>
            <a:bodyPr rtlCol="0" anchor="ctr"/>
            <a:lstStyle/>
            <a:p>
              <a:endParaRPr lang="en-US"/>
            </a:p>
          </p:txBody>
        </p:sp>
        <p:sp>
          <p:nvSpPr>
            <p:cNvPr id="714" name="Freeform: Shape 713">
              <a:extLst>
                <a:ext uri="{FF2B5EF4-FFF2-40B4-BE49-F238E27FC236}">
                  <a16:creationId xmlns:a16="http://schemas.microsoft.com/office/drawing/2014/main" id="{64249C54-AC5F-4A17-88FB-78614E826225}"/>
                </a:ext>
              </a:extLst>
            </p:cNvPr>
            <p:cNvSpPr/>
            <p:nvPr/>
          </p:nvSpPr>
          <p:spPr>
            <a:xfrm>
              <a:off x="6279927" y="3817524"/>
              <a:ext cx="40957" cy="81819"/>
            </a:xfrm>
            <a:custGeom>
              <a:avLst/>
              <a:gdLst>
                <a:gd name="connsiteX0" fmla="*/ 0 w 40957"/>
                <a:gd name="connsiteY0" fmla="*/ 0 h 81819"/>
                <a:gd name="connsiteX1" fmla="*/ 40958 w 40957"/>
                <a:gd name="connsiteY1" fmla="*/ 0 h 81819"/>
                <a:gd name="connsiteX2" fmla="*/ 40958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8" y="0"/>
                  </a:lnTo>
                  <a:lnTo>
                    <a:pt x="40958" y="81820"/>
                  </a:lnTo>
                  <a:lnTo>
                    <a:pt x="0" y="81820"/>
                  </a:lnTo>
                  <a:close/>
                </a:path>
              </a:pathLst>
            </a:custGeom>
            <a:grpFill/>
            <a:ln w="9525" cap="flat">
              <a:noFill/>
              <a:prstDash val="solid"/>
              <a:miter/>
            </a:ln>
          </p:spPr>
          <p:txBody>
            <a:bodyPr rtlCol="0" anchor="ctr"/>
            <a:lstStyle/>
            <a:p>
              <a:endParaRPr lang="en-US"/>
            </a:p>
          </p:txBody>
        </p:sp>
        <p:sp>
          <p:nvSpPr>
            <p:cNvPr id="715" name="Freeform: Shape 714">
              <a:extLst>
                <a:ext uri="{FF2B5EF4-FFF2-40B4-BE49-F238E27FC236}">
                  <a16:creationId xmlns:a16="http://schemas.microsoft.com/office/drawing/2014/main" id="{1B8153F5-2A34-4717-84F4-45FB41FE847D}"/>
                </a:ext>
              </a:extLst>
            </p:cNvPr>
            <p:cNvSpPr/>
            <p:nvPr/>
          </p:nvSpPr>
          <p:spPr>
            <a:xfrm>
              <a:off x="6279927" y="3981163"/>
              <a:ext cx="40957" cy="81819"/>
            </a:xfrm>
            <a:custGeom>
              <a:avLst/>
              <a:gdLst>
                <a:gd name="connsiteX0" fmla="*/ 0 w 40957"/>
                <a:gd name="connsiteY0" fmla="*/ 0 h 81819"/>
                <a:gd name="connsiteX1" fmla="*/ 40958 w 40957"/>
                <a:gd name="connsiteY1" fmla="*/ 0 h 81819"/>
                <a:gd name="connsiteX2" fmla="*/ 40958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8" y="0"/>
                  </a:lnTo>
                  <a:lnTo>
                    <a:pt x="40958" y="81820"/>
                  </a:lnTo>
                  <a:lnTo>
                    <a:pt x="0" y="81820"/>
                  </a:lnTo>
                  <a:close/>
                </a:path>
              </a:pathLst>
            </a:custGeom>
            <a:grpFill/>
            <a:ln w="9525" cap="flat">
              <a:noFill/>
              <a:prstDash val="solid"/>
              <a:miter/>
            </a:ln>
          </p:spPr>
          <p:txBody>
            <a:bodyPr rtlCol="0" anchor="ctr"/>
            <a:lstStyle/>
            <a:p>
              <a:endParaRPr lang="en-US"/>
            </a:p>
          </p:txBody>
        </p:sp>
        <p:sp>
          <p:nvSpPr>
            <p:cNvPr id="716" name="Freeform: Shape 715">
              <a:extLst>
                <a:ext uri="{FF2B5EF4-FFF2-40B4-BE49-F238E27FC236}">
                  <a16:creationId xmlns:a16="http://schemas.microsoft.com/office/drawing/2014/main" id="{F1A9F0DF-A5B5-464D-942A-F48765356C05}"/>
                </a:ext>
              </a:extLst>
            </p:cNvPr>
            <p:cNvSpPr/>
            <p:nvPr/>
          </p:nvSpPr>
          <p:spPr>
            <a:xfrm>
              <a:off x="6279927" y="4103941"/>
              <a:ext cx="40957" cy="81819"/>
            </a:xfrm>
            <a:custGeom>
              <a:avLst/>
              <a:gdLst>
                <a:gd name="connsiteX0" fmla="*/ 0 w 40957"/>
                <a:gd name="connsiteY0" fmla="*/ 0 h 81819"/>
                <a:gd name="connsiteX1" fmla="*/ 40958 w 40957"/>
                <a:gd name="connsiteY1" fmla="*/ 0 h 81819"/>
                <a:gd name="connsiteX2" fmla="*/ 40958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8" y="0"/>
                  </a:lnTo>
                  <a:lnTo>
                    <a:pt x="40958" y="81820"/>
                  </a:lnTo>
                  <a:lnTo>
                    <a:pt x="0" y="81820"/>
                  </a:lnTo>
                  <a:close/>
                </a:path>
              </a:pathLst>
            </a:custGeom>
            <a:grpFill/>
            <a:ln w="9525" cap="flat">
              <a:noFill/>
              <a:prstDash val="solid"/>
              <a:miter/>
            </a:ln>
          </p:spPr>
          <p:txBody>
            <a:bodyPr rtlCol="0" anchor="ctr"/>
            <a:lstStyle/>
            <a:p>
              <a:endParaRPr lang="en-US"/>
            </a:p>
          </p:txBody>
        </p:sp>
        <p:sp>
          <p:nvSpPr>
            <p:cNvPr id="717" name="Freeform: Shape 716">
              <a:extLst>
                <a:ext uri="{FF2B5EF4-FFF2-40B4-BE49-F238E27FC236}">
                  <a16:creationId xmlns:a16="http://schemas.microsoft.com/office/drawing/2014/main" id="{1A156E45-15B3-4D27-806F-EDF75D2D6BD4}"/>
                </a:ext>
              </a:extLst>
            </p:cNvPr>
            <p:cNvSpPr/>
            <p:nvPr/>
          </p:nvSpPr>
          <p:spPr>
            <a:xfrm>
              <a:off x="6320789" y="2712719"/>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718" name="Freeform: Shape 717">
              <a:extLst>
                <a:ext uri="{FF2B5EF4-FFF2-40B4-BE49-F238E27FC236}">
                  <a16:creationId xmlns:a16="http://schemas.microsoft.com/office/drawing/2014/main" id="{F0C0B152-DC32-4EA0-AD60-29851ACD246F}"/>
                </a:ext>
              </a:extLst>
            </p:cNvPr>
            <p:cNvSpPr/>
            <p:nvPr/>
          </p:nvSpPr>
          <p:spPr>
            <a:xfrm>
              <a:off x="6320789" y="2794539"/>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719" name="Freeform: Shape 718">
              <a:extLst>
                <a:ext uri="{FF2B5EF4-FFF2-40B4-BE49-F238E27FC236}">
                  <a16:creationId xmlns:a16="http://schemas.microsoft.com/office/drawing/2014/main" id="{E03BAFE2-D7E9-4CA1-B855-88ACAAFFF029}"/>
                </a:ext>
              </a:extLst>
            </p:cNvPr>
            <p:cNvSpPr/>
            <p:nvPr/>
          </p:nvSpPr>
          <p:spPr>
            <a:xfrm>
              <a:off x="6320789" y="2917316"/>
              <a:ext cx="40957" cy="122777"/>
            </a:xfrm>
            <a:custGeom>
              <a:avLst/>
              <a:gdLst>
                <a:gd name="connsiteX0" fmla="*/ 0 w 40957"/>
                <a:gd name="connsiteY0" fmla="*/ 0 h 122777"/>
                <a:gd name="connsiteX1" fmla="*/ 40958 w 40957"/>
                <a:gd name="connsiteY1" fmla="*/ 0 h 122777"/>
                <a:gd name="connsiteX2" fmla="*/ 40958 w 40957"/>
                <a:gd name="connsiteY2" fmla="*/ 122777 h 122777"/>
                <a:gd name="connsiteX3" fmla="*/ 0 w 40957"/>
                <a:gd name="connsiteY3" fmla="*/ 122777 h 122777"/>
              </a:gdLst>
              <a:ahLst/>
              <a:cxnLst>
                <a:cxn ang="0">
                  <a:pos x="connsiteX0" y="connsiteY0"/>
                </a:cxn>
                <a:cxn ang="0">
                  <a:pos x="connsiteX1" y="connsiteY1"/>
                </a:cxn>
                <a:cxn ang="0">
                  <a:pos x="connsiteX2" y="connsiteY2"/>
                </a:cxn>
                <a:cxn ang="0">
                  <a:pos x="connsiteX3" y="connsiteY3"/>
                </a:cxn>
              </a:cxnLst>
              <a:rect l="l" t="t" r="r" b="b"/>
              <a:pathLst>
                <a:path w="40957" h="122777">
                  <a:moveTo>
                    <a:pt x="0" y="0"/>
                  </a:moveTo>
                  <a:lnTo>
                    <a:pt x="40958" y="0"/>
                  </a:lnTo>
                  <a:lnTo>
                    <a:pt x="40958" y="122777"/>
                  </a:lnTo>
                  <a:lnTo>
                    <a:pt x="0" y="122777"/>
                  </a:lnTo>
                  <a:close/>
                </a:path>
              </a:pathLst>
            </a:custGeom>
            <a:grpFill/>
            <a:ln w="9525" cap="flat">
              <a:noFill/>
              <a:prstDash val="solid"/>
              <a:miter/>
            </a:ln>
          </p:spPr>
          <p:txBody>
            <a:bodyPr rtlCol="0" anchor="ctr"/>
            <a:lstStyle/>
            <a:p>
              <a:endParaRPr lang="en-US"/>
            </a:p>
          </p:txBody>
        </p:sp>
        <p:sp>
          <p:nvSpPr>
            <p:cNvPr id="720" name="Freeform: Shape 719">
              <a:extLst>
                <a:ext uri="{FF2B5EF4-FFF2-40B4-BE49-F238E27FC236}">
                  <a16:creationId xmlns:a16="http://schemas.microsoft.com/office/drawing/2014/main" id="{D31A5385-11AB-432F-AE82-A4F4463D2627}"/>
                </a:ext>
              </a:extLst>
            </p:cNvPr>
            <p:cNvSpPr/>
            <p:nvPr/>
          </p:nvSpPr>
          <p:spPr>
            <a:xfrm>
              <a:off x="6320789" y="3121913"/>
              <a:ext cx="40957" cy="81819"/>
            </a:xfrm>
            <a:custGeom>
              <a:avLst/>
              <a:gdLst>
                <a:gd name="connsiteX0" fmla="*/ 0 w 40957"/>
                <a:gd name="connsiteY0" fmla="*/ 0 h 81819"/>
                <a:gd name="connsiteX1" fmla="*/ 40958 w 40957"/>
                <a:gd name="connsiteY1" fmla="*/ 0 h 81819"/>
                <a:gd name="connsiteX2" fmla="*/ 40958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8" y="0"/>
                  </a:lnTo>
                  <a:lnTo>
                    <a:pt x="40958" y="81820"/>
                  </a:lnTo>
                  <a:lnTo>
                    <a:pt x="0" y="81820"/>
                  </a:lnTo>
                  <a:close/>
                </a:path>
              </a:pathLst>
            </a:custGeom>
            <a:grpFill/>
            <a:ln w="9525" cap="flat">
              <a:noFill/>
              <a:prstDash val="solid"/>
              <a:miter/>
            </a:ln>
          </p:spPr>
          <p:txBody>
            <a:bodyPr rtlCol="0" anchor="ctr"/>
            <a:lstStyle/>
            <a:p>
              <a:endParaRPr lang="en-US"/>
            </a:p>
          </p:txBody>
        </p:sp>
        <p:sp>
          <p:nvSpPr>
            <p:cNvPr id="721" name="Freeform: Shape 720">
              <a:extLst>
                <a:ext uri="{FF2B5EF4-FFF2-40B4-BE49-F238E27FC236}">
                  <a16:creationId xmlns:a16="http://schemas.microsoft.com/office/drawing/2014/main" id="{382EDCF2-762A-47D4-8235-EC50FCF96934}"/>
                </a:ext>
              </a:extLst>
            </p:cNvPr>
            <p:cNvSpPr/>
            <p:nvPr/>
          </p:nvSpPr>
          <p:spPr>
            <a:xfrm>
              <a:off x="6320789" y="3326510"/>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722" name="Freeform: Shape 721">
              <a:extLst>
                <a:ext uri="{FF2B5EF4-FFF2-40B4-BE49-F238E27FC236}">
                  <a16:creationId xmlns:a16="http://schemas.microsoft.com/office/drawing/2014/main" id="{693F1F6D-46A2-497C-952B-28C1F2D5DB87}"/>
                </a:ext>
              </a:extLst>
            </p:cNvPr>
            <p:cNvSpPr/>
            <p:nvPr/>
          </p:nvSpPr>
          <p:spPr>
            <a:xfrm>
              <a:off x="6320789" y="3490150"/>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723" name="Freeform: Shape 722">
              <a:extLst>
                <a:ext uri="{FF2B5EF4-FFF2-40B4-BE49-F238E27FC236}">
                  <a16:creationId xmlns:a16="http://schemas.microsoft.com/office/drawing/2014/main" id="{F48C7DA6-A0C4-4823-AD0F-1B3BCFA54007}"/>
                </a:ext>
              </a:extLst>
            </p:cNvPr>
            <p:cNvSpPr/>
            <p:nvPr/>
          </p:nvSpPr>
          <p:spPr>
            <a:xfrm>
              <a:off x="6320789" y="3653789"/>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724" name="Freeform: Shape 723">
              <a:extLst>
                <a:ext uri="{FF2B5EF4-FFF2-40B4-BE49-F238E27FC236}">
                  <a16:creationId xmlns:a16="http://schemas.microsoft.com/office/drawing/2014/main" id="{F2FF0086-177A-4458-B7FC-5AE0933E5F9C}"/>
                </a:ext>
              </a:extLst>
            </p:cNvPr>
            <p:cNvSpPr/>
            <p:nvPr/>
          </p:nvSpPr>
          <p:spPr>
            <a:xfrm>
              <a:off x="6320789" y="3817524"/>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725" name="Freeform: Shape 724">
              <a:extLst>
                <a:ext uri="{FF2B5EF4-FFF2-40B4-BE49-F238E27FC236}">
                  <a16:creationId xmlns:a16="http://schemas.microsoft.com/office/drawing/2014/main" id="{21D6E050-654E-42F2-9538-6B0393D0724F}"/>
                </a:ext>
              </a:extLst>
            </p:cNvPr>
            <p:cNvSpPr/>
            <p:nvPr/>
          </p:nvSpPr>
          <p:spPr>
            <a:xfrm>
              <a:off x="6320789" y="3940301"/>
              <a:ext cx="40957" cy="40957"/>
            </a:xfrm>
            <a:custGeom>
              <a:avLst/>
              <a:gdLst>
                <a:gd name="connsiteX0" fmla="*/ 0 w 40957"/>
                <a:gd name="connsiteY0" fmla="*/ 0 h 40957"/>
                <a:gd name="connsiteX1" fmla="*/ 40958 w 40957"/>
                <a:gd name="connsiteY1" fmla="*/ 0 h 40957"/>
                <a:gd name="connsiteX2" fmla="*/ 40958 w 40957"/>
                <a:gd name="connsiteY2" fmla="*/ 40957 h 40957"/>
                <a:gd name="connsiteX3" fmla="*/ 0 w 40957"/>
                <a:gd name="connsiteY3" fmla="*/ 40957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7"/>
                  </a:lnTo>
                  <a:lnTo>
                    <a:pt x="0" y="40957"/>
                  </a:lnTo>
                  <a:close/>
                </a:path>
              </a:pathLst>
            </a:custGeom>
            <a:grpFill/>
            <a:ln w="9525" cap="flat">
              <a:noFill/>
              <a:prstDash val="solid"/>
              <a:miter/>
            </a:ln>
          </p:spPr>
          <p:txBody>
            <a:bodyPr rtlCol="0" anchor="ctr"/>
            <a:lstStyle/>
            <a:p>
              <a:endParaRPr lang="en-US"/>
            </a:p>
          </p:txBody>
        </p:sp>
        <p:sp>
          <p:nvSpPr>
            <p:cNvPr id="726" name="Freeform: Shape 725">
              <a:extLst>
                <a:ext uri="{FF2B5EF4-FFF2-40B4-BE49-F238E27FC236}">
                  <a16:creationId xmlns:a16="http://schemas.microsoft.com/office/drawing/2014/main" id="{4C2BB432-28B0-4F6E-97C5-70A4F87414EA}"/>
                </a:ext>
              </a:extLst>
            </p:cNvPr>
            <p:cNvSpPr/>
            <p:nvPr/>
          </p:nvSpPr>
          <p:spPr>
            <a:xfrm>
              <a:off x="6320789" y="4022121"/>
              <a:ext cx="40957" cy="81819"/>
            </a:xfrm>
            <a:custGeom>
              <a:avLst/>
              <a:gdLst>
                <a:gd name="connsiteX0" fmla="*/ 0 w 40957"/>
                <a:gd name="connsiteY0" fmla="*/ 0 h 81819"/>
                <a:gd name="connsiteX1" fmla="*/ 40958 w 40957"/>
                <a:gd name="connsiteY1" fmla="*/ 0 h 81819"/>
                <a:gd name="connsiteX2" fmla="*/ 40958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8" y="0"/>
                  </a:lnTo>
                  <a:lnTo>
                    <a:pt x="40958" y="81820"/>
                  </a:lnTo>
                  <a:lnTo>
                    <a:pt x="0" y="81820"/>
                  </a:lnTo>
                  <a:close/>
                </a:path>
              </a:pathLst>
            </a:custGeom>
            <a:grpFill/>
            <a:ln w="9525" cap="flat">
              <a:noFill/>
              <a:prstDash val="solid"/>
              <a:miter/>
            </a:ln>
          </p:spPr>
          <p:txBody>
            <a:bodyPr rtlCol="0" anchor="ctr"/>
            <a:lstStyle/>
            <a:p>
              <a:endParaRPr lang="en-US"/>
            </a:p>
          </p:txBody>
        </p:sp>
        <p:sp>
          <p:nvSpPr>
            <p:cNvPr id="727" name="Freeform: Shape 726">
              <a:extLst>
                <a:ext uri="{FF2B5EF4-FFF2-40B4-BE49-F238E27FC236}">
                  <a16:creationId xmlns:a16="http://schemas.microsoft.com/office/drawing/2014/main" id="{149B5B14-19EF-4CCF-BFF3-74AB30A44118}"/>
                </a:ext>
              </a:extLst>
            </p:cNvPr>
            <p:cNvSpPr/>
            <p:nvPr/>
          </p:nvSpPr>
          <p:spPr>
            <a:xfrm>
              <a:off x="6320789" y="4144898"/>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728" name="Freeform: Shape 727">
              <a:extLst>
                <a:ext uri="{FF2B5EF4-FFF2-40B4-BE49-F238E27FC236}">
                  <a16:creationId xmlns:a16="http://schemas.microsoft.com/office/drawing/2014/main" id="{93EADE67-5706-4D92-A43E-174BA6919CE6}"/>
                </a:ext>
              </a:extLst>
            </p:cNvPr>
            <p:cNvSpPr/>
            <p:nvPr/>
          </p:nvSpPr>
          <p:spPr>
            <a:xfrm>
              <a:off x="6361747" y="2671762"/>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729" name="Freeform: Shape 728">
              <a:extLst>
                <a:ext uri="{FF2B5EF4-FFF2-40B4-BE49-F238E27FC236}">
                  <a16:creationId xmlns:a16="http://schemas.microsoft.com/office/drawing/2014/main" id="{9204D8A4-A106-4A74-876B-3F39DD4AEF7B}"/>
                </a:ext>
              </a:extLst>
            </p:cNvPr>
            <p:cNvSpPr/>
            <p:nvPr/>
          </p:nvSpPr>
          <p:spPr>
            <a:xfrm>
              <a:off x="6361747" y="2794539"/>
              <a:ext cx="40957" cy="122777"/>
            </a:xfrm>
            <a:custGeom>
              <a:avLst/>
              <a:gdLst>
                <a:gd name="connsiteX0" fmla="*/ 0 w 40957"/>
                <a:gd name="connsiteY0" fmla="*/ 0 h 122777"/>
                <a:gd name="connsiteX1" fmla="*/ 40958 w 40957"/>
                <a:gd name="connsiteY1" fmla="*/ 0 h 122777"/>
                <a:gd name="connsiteX2" fmla="*/ 40958 w 40957"/>
                <a:gd name="connsiteY2" fmla="*/ 122777 h 122777"/>
                <a:gd name="connsiteX3" fmla="*/ 0 w 40957"/>
                <a:gd name="connsiteY3" fmla="*/ 122777 h 122777"/>
              </a:gdLst>
              <a:ahLst/>
              <a:cxnLst>
                <a:cxn ang="0">
                  <a:pos x="connsiteX0" y="connsiteY0"/>
                </a:cxn>
                <a:cxn ang="0">
                  <a:pos x="connsiteX1" y="connsiteY1"/>
                </a:cxn>
                <a:cxn ang="0">
                  <a:pos x="connsiteX2" y="connsiteY2"/>
                </a:cxn>
                <a:cxn ang="0">
                  <a:pos x="connsiteX3" y="connsiteY3"/>
                </a:cxn>
              </a:cxnLst>
              <a:rect l="l" t="t" r="r" b="b"/>
              <a:pathLst>
                <a:path w="40957" h="122777">
                  <a:moveTo>
                    <a:pt x="0" y="0"/>
                  </a:moveTo>
                  <a:lnTo>
                    <a:pt x="40958" y="0"/>
                  </a:lnTo>
                  <a:lnTo>
                    <a:pt x="40958" y="122777"/>
                  </a:lnTo>
                  <a:lnTo>
                    <a:pt x="0" y="122777"/>
                  </a:lnTo>
                  <a:close/>
                </a:path>
              </a:pathLst>
            </a:custGeom>
            <a:grpFill/>
            <a:ln w="9525" cap="flat">
              <a:noFill/>
              <a:prstDash val="solid"/>
              <a:miter/>
            </a:ln>
          </p:spPr>
          <p:txBody>
            <a:bodyPr rtlCol="0" anchor="ctr"/>
            <a:lstStyle/>
            <a:p>
              <a:endParaRPr lang="en-US"/>
            </a:p>
          </p:txBody>
        </p:sp>
        <p:sp>
          <p:nvSpPr>
            <p:cNvPr id="730" name="Freeform: Shape 729">
              <a:extLst>
                <a:ext uri="{FF2B5EF4-FFF2-40B4-BE49-F238E27FC236}">
                  <a16:creationId xmlns:a16="http://schemas.microsoft.com/office/drawing/2014/main" id="{5BD23221-3DC3-49C6-A0C7-B1AAB1F35F5B}"/>
                </a:ext>
              </a:extLst>
            </p:cNvPr>
            <p:cNvSpPr/>
            <p:nvPr/>
          </p:nvSpPr>
          <p:spPr>
            <a:xfrm>
              <a:off x="6361747" y="2999136"/>
              <a:ext cx="40957" cy="40957"/>
            </a:xfrm>
            <a:custGeom>
              <a:avLst/>
              <a:gdLst>
                <a:gd name="connsiteX0" fmla="*/ 0 w 40957"/>
                <a:gd name="connsiteY0" fmla="*/ 0 h 40957"/>
                <a:gd name="connsiteX1" fmla="*/ 40958 w 40957"/>
                <a:gd name="connsiteY1" fmla="*/ 0 h 40957"/>
                <a:gd name="connsiteX2" fmla="*/ 40958 w 40957"/>
                <a:gd name="connsiteY2" fmla="*/ 40957 h 40957"/>
                <a:gd name="connsiteX3" fmla="*/ 0 w 40957"/>
                <a:gd name="connsiteY3" fmla="*/ 40957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7"/>
                  </a:lnTo>
                  <a:lnTo>
                    <a:pt x="0" y="40957"/>
                  </a:lnTo>
                  <a:close/>
                </a:path>
              </a:pathLst>
            </a:custGeom>
            <a:grpFill/>
            <a:ln w="9525" cap="flat">
              <a:noFill/>
              <a:prstDash val="solid"/>
              <a:miter/>
            </a:ln>
          </p:spPr>
          <p:txBody>
            <a:bodyPr rtlCol="0" anchor="ctr"/>
            <a:lstStyle/>
            <a:p>
              <a:endParaRPr lang="en-US"/>
            </a:p>
          </p:txBody>
        </p:sp>
        <p:sp>
          <p:nvSpPr>
            <p:cNvPr id="731" name="Freeform: Shape 730">
              <a:extLst>
                <a:ext uri="{FF2B5EF4-FFF2-40B4-BE49-F238E27FC236}">
                  <a16:creationId xmlns:a16="http://schemas.microsoft.com/office/drawing/2014/main" id="{7073F03D-E08A-4B3C-8345-D5DB3A6B436D}"/>
                </a:ext>
              </a:extLst>
            </p:cNvPr>
            <p:cNvSpPr/>
            <p:nvPr/>
          </p:nvSpPr>
          <p:spPr>
            <a:xfrm>
              <a:off x="6361747" y="3162775"/>
              <a:ext cx="40957" cy="81819"/>
            </a:xfrm>
            <a:custGeom>
              <a:avLst/>
              <a:gdLst>
                <a:gd name="connsiteX0" fmla="*/ 0 w 40957"/>
                <a:gd name="connsiteY0" fmla="*/ 0 h 81819"/>
                <a:gd name="connsiteX1" fmla="*/ 40958 w 40957"/>
                <a:gd name="connsiteY1" fmla="*/ 0 h 81819"/>
                <a:gd name="connsiteX2" fmla="*/ 40958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8" y="0"/>
                  </a:lnTo>
                  <a:lnTo>
                    <a:pt x="40958" y="81820"/>
                  </a:lnTo>
                  <a:lnTo>
                    <a:pt x="0" y="81820"/>
                  </a:lnTo>
                  <a:close/>
                </a:path>
              </a:pathLst>
            </a:custGeom>
            <a:grpFill/>
            <a:ln w="9525" cap="flat">
              <a:noFill/>
              <a:prstDash val="solid"/>
              <a:miter/>
            </a:ln>
          </p:spPr>
          <p:txBody>
            <a:bodyPr rtlCol="0" anchor="ctr"/>
            <a:lstStyle/>
            <a:p>
              <a:endParaRPr lang="en-US"/>
            </a:p>
          </p:txBody>
        </p:sp>
        <p:sp>
          <p:nvSpPr>
            <p:cNvPr id="732" name="Freeform: Shape 731">
              <a:extLst>
                <a:ext uri="{FF2B5EF4-FFF2-40B4-BE49-F238E27FC236}">
                  <a16:creationId xmlns:a16="http://schemas.microsoft.com/office/drawing/2014/main" id="{9F12C278-2A81-401C-A745-85475E23A524}"/>
                </a:ext>
              </a:extLst>
            </p:cNvPr>
            <p:cNvSpPr/>
            <p:nvPr/>
          </p:nvSpPr>
          <p:spPr>
            <a:xfrm>
              <a:off x="6361747" y="3326510"/>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733" name="Freeform: Shape 732">
              <a:extLst>
                <a:ext uri="{FF2B5EF4-FFF2-40B4-BE49-F238E27FC236}">
                  <a16:creationId xmlns:a16="http://schemas.microsoft.com/office/drawing/2014/main" id="{11250EA4-CC96-41DD-8E7F-5670D2D42B3F}"/>
                </a:ext>
              </a:extLst>
            </p:cNvPr>
            <p:cNvSpPr/>
            <p:nvPr/>
          </p:nvSpPr>
          <p:spPr>
            <a:xfrm>
              <a:off x="6361747" y="3408330"/>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734" name="Freeform: Shape 733">
              <a:extLst>
                <a:ext uri="{FF2B5EF4-FFF2-40B4-BE49-F238E27FC236}">
                  <a16:creationId xmlns:a16="http://schemas.microsoft.com/office/drawing/2014/main" id="{C2560D65-2AA9-45DF-B2B5-3BDD1D2E536F}"/>
                </a:ext>
              </a:extLst>
            </p:cNvPr>
            <p:cNvSpPr/>
            <p:nvPr/>
          </p:nvSpPr>
          <p:spPr>
            <a:xfrm>
              <a:off x="6361747" y="3490150"/>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735" name="Freeform: Shape 734">
              <a:extLst>
                <a:ext uri="{FF2B5EF4-FFF2-40B4-BE49-F238E27FC236}">
                  <a16:creationId xmlns:a16="http://schemas.microsoft.com/office/drawing/2014/main" id="{C2FAB53C-08FA-43C9-8E9A-7F524340D5AC}"/>
                </a:ext>
              </a:extLst>
            </p:cNvPr>
            <p:cNvSpPr/>
            <p:nvPr/>
          </p:nvSpPr>
          <p:spPr>
            <a:xfrm>
              <a:off x="6361747" y="3653789"/>
              <a:ext cx="40957" cy="122777"/>
            </a:xfrm>
            <a:custGeom>
              <a:avLst/>
              <a:gdLst>
                <a:gd name="connsiteX0" fmla="*/ 0 w 40957"/>
                <a:gd name="connsiteY0" fmla="*/ 0 h 122777"/>
                <a:gd name="connsiteX1" fmla="*/ 40958 w 40957"/>
                <a:gd name="connsiteY1" fmla="*/ 0 h 122777"/>
                <a:gd name="connsiteX2" fmla="*/ 40958 w 40957"/>
                <a:gd name="connsiteY2" fmla="*/ 122777 h 122777"/>
                <a:gd name="connsiteX3" fmla="*/ 0 w 40957"/>
                <a:gd name="connsiteY3" fmla="*/ 122777 h 122777"/>
              </a:gdLst>
              <a:ahLst/>
              <a:cxnLst>
                <a:cxn ang="0">
                  <a:pos x="connsiteX0" y="connsiteY0"/>
                </a:cxn>
                <a:cxn ang="0">
                  <a:pos x="connsiteX1" y="connsiteY1"/>
                </a:cxn>
                <a:cxn ang="0">
                  <a:pos x="connsiteX2" y="connsiteY2"/>
                </a:cxn>
                <a:cxn ang="0">
                  <a:pos x="connsiteX3" y="connsiteY3"/>
                </a:cxn>
              </a:cxnLst>
              <a:rect l="l" t="t" r="r" b="b"/>
              <a:pathLst>
                <a:path w="40957" h="122777">
                  <a:moveTo>
                    <a:pt x="0" y="0"/>
                  </a:moveTo>
                  <a:lnTo>
                    <a:pt x="40958" y="0"/>
                  </a:lnTo>
                  <a:lnTo>
                    <a:pt x="40958" y="122777"/>
                  </a:lnTo>
                  <a:lnTo>
                    <a:pt x="0" y="122777"/>
                  </a:lnTo>
                  <a:close/>
                </a:path>
              </a:pathLst>
            </a:custGeom>
            <a:grpFill/>
            <a:ln w="9525" cap="flat">
              <a:noFill/>
              <a:prstDash val="solid"/>
              <a:miter/>
            </a:ln>
          </p:spPr>
          <p:txBody>
            <a:bodyPr rtlCol="0" anchor="ctr"/>
            <a:lstStyle/>
            <a:p>
              <a:endParaRPr lang="en-US"/>
            </a:p>
          </p:txBody>
        </p:sp>
        <p:sp>
          <p:nvSpPr>
            <p:cNvPr id="736" name="Freeform: Shape 735">
              <a:extLst>
                <a:ext uri="{FF2B5EF4-FFF2-40B4-BE49-F238E27FC236}">
                  <a16:creationId xmlns:a16="http://schemas.microsoft.com/office/drawing/2014/main" id="{FE734ED9-55A2-4610-92D3-2176A8E93084}"/>
                </a:ext>
              </a:extLst>
            </p:cNvPr>
            <p:cNvSpPr/>
            <p:nvPr/>
          </p:nvSpPr>
          <p:spPr>
            <a:xfrm>
              <a:off x="6361747" y="3817524"/>
              <a:ext cx="40957" cy="81819"/>
            </a:xfrm>
            <a:custGeom>
              <a:avLst/>
              <a:gdLst>
                <a:gd name="connsiteX0" fmla="*/ 0 w 40957"/>
                <a:gd name="connsiteY0" fmla="*/ 0 h 81819"/>
                <a:gd name="connsiteX1" fmla="*/ 40958 w 40957"/>
                <a:gd name="connsiteY1" fmla="*/ 0 h 81819"/>
                <a:gd name="connsiteX2" fmla="*/ 40958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8" y="0"/>
                  </a:lnTo>
                  <a:lnTo>
                    <a:pt x="40958" y="81820"/>
                  </a:lnTo>
                  <a:lnTo>
                    <a:pt x="0" y="81820"/>
                  </a:lnTo>
                  <a:close/>
                </a:path>
              </a:pathLst>
            </a:custGeom>
            <a:grpFill/>
            <a:ln w="9525" cap="flat">
              <a:noFill/>
              <a:prstDash val="solid"/>
              <a:miter/>
            </a:ln>
          </p:spPr>
          <p:txBody>
            <a:bodyPr rtlCol="0" anchor="ctr"/>
            <a:lstStyle/>
            <a:p>
              <a:endParaRPr lang="en-US"/>
            </a:p>
          </p:txBody>
        </p:sp>
        <p:sp>
          <p:nvSpPr>
            <p:cNvPr id="737" name="Freeform: Shape 736">
              <a:extLst>
                <a:ext uri="{FF2B5EF4-FFF2-40B4-BE49-F238E27FC236}">
                  <a16:creationId xmlns:a16="http://schemas.microsoft.com/office/drawing/2014/main" id="{B18042A6-ED6E-4190-9BCF-DE3B97963280}"/>
                </a:ext>
              </a:extLst>
            </p:cNvPr>
            <p:cNvSpPr/>
            <p:nvPr/>
          </p:nvSpPr>
          <p:spPr>
            <a:xfrm>
              <a:off x="6361747" y="3981163"/>
              <a:ext cx="40957" cy="81819"/>
            </a:xfrm>
            <a:custGeom>
              <a:avLst/>
              <a:gdLst>
                <a:gd name="connsiteX0" fmla="*/ 0 w 40957"/>
                <a:gd name="connsiteY0" fmla="*/ 0 h 81819"/>
                <a:gd name="connsiteX1" fmla="*/ 40958 w 40957"/>
                <a:gd name="connsiteY1" fmla="*/ 0 h 81819"/>
                <a:gd name="connsiteX2" fmla="*/ 40958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8" y="0"/>
                  </a:lnTo>
                  <a:lnTo>
                    <a:pt x="40958" y="81820"/>
                  </a:lnTo>
                  <a:lnTo>
                    <a:pt x="0" y="81820"/>
                  </a:lnTo>
                  <a:close/>
                </a:path>
              </a:pathLst>
            </a:custGeom>
            <a:grpFill/>
            <a:ln w="9525" cap="flat">
              <a:noFill/>
              <a:prstDash val="solid"/>
              <a:miter/>
            </a:ln>
          </p:spPr>
          <p:txBody>
            <a:bodyPr rtlCol="0" anchor="ctr"/>
            <a:lstStyle/>
            <a:p>
              <a:endParaRPr lang="en-US"/>
            </a:p>
          </p:txBody>
        </p:sp>
        <p:sp>
          <p:nvSpPr>
            <p:cNvPr id="738" name="Freeform: Shape 737">
              <a:extLst>
                <a:ext uri="{FF2B5EF4-FFF2-40B4-BE49-F238E27FC236}">
                  <a16:creationId xmlns:a16="http://schemas.microsoft.com/office/drawing/2014/main" id="{8DC22D10-6766-4302-B5ED-E659FB1B1804}"/>
                </a:ext>
              </a:extLst>
            </p:cNvPr>
            <p:cNvSpPr/>
            <p:nvPr/>
          </p:nvSpPr>
          <p:spPr>
            <a:xfrm>
              <a:off x="6361747" y="4144898"/>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739" name="Freeform: Shape 738">
              <a:extLst>
                <a:ext uri="{FF2B5EF4-FFF2-40B4-BE49-F238E27FC236}">
                  <a16:creationId xmlns:a16="http://schemas.microsoft.com/office/drawing/2014/main" id="{52535301-2BD7-474C-88D6-02A1C21D1146}"/>
                </a:ext>
              </a:extLst>
            </p:cNvPr>
            <p:cNvSpPr/>
            <p:nvPr/>
          </p:nvSpPr>
          <p:spPr>
            <a:xfrm>
              <a:off x="6402704" y="2712719"/>
              <a:ext cx="40957" cy="327374"/>
            </a:xfrm>
            <a:custGeom>
              <a:avLst/>
              <a:gdLst>
                <a:gd name="connsiteX0" fmla="*/ 0 w 40957"/>
                <a:gd name="connsiteY0" fmla="*/ 0 h 327374"/>
                <a:gd name="connsiteX1" fmla="*/ 40958 w 40957"/>
                <a:gd name="connsiteY1" fmla="*/ 0 h 327374"/>
                <a:gd name="connsiteX2" fmla="*/ 40958 w 40957"/>
                <a:gd name="connsiteY2" fmla="*/ 327374 h 327374"/>
                <a:gd name="connsiteX3" fmla="*/ 0 w 40957"/>
                <a:gd name="connsiteY3" fmla="*/ 327374 h 327374"/>
              </a:gdLst>
              <a:ahLst/>
              <a:cxnLst>
                <a:cxn ang="0">
                  <a:pos x="connsiteX0" y="connsiteY0"/>
                </a:cxn>
                <a:cxn ang="0">
                  <a:pos x="connsiteX1" y="connsiteY1"/>
                </a:cxn>
                <a:cxn ang="0">
                  <a:pos x="connsiteX2" y="connsiteY2"/>
                </a:cxn>
                <a:cxn ang="0">
                  <a:pos x="connsiteX3" y="connsiteY3"/>
                </a:cxn>
              </a:cxnLst>
              <a:rect l="l" t="t" r="r" b="b"/>
              <a:pathLst>
                <a:path w="40957" h="327374">
                  <a:moveTo>
                    <a:pt x="0" y="0"/>
                  </a:moveTo>
                  <a:lnTo>
                    <a:pt x="40958" y="0"/>
                  </a:lnTo>
                  <a:lnTo>
                    <a:pt x="40958" y="327374"/>
                  </a:lnTo>
                  <a:lnTo>
                    <a:pt x="0" y="327374"/>
                  </a:lnTo>
                  <a:close/>
                </a:path>
              </a:pathLst>
            </a:custGeom>
            <a:grpFill/>
            <a:ln w="9525" cap="flat">
              <a:noFill/>
              <a:prstDash val="solid"/>
              <a:miter/>
            </a:ln>
          </p:spPr>
          <p:txBody>
            <a:bodyPr rtlCol="0" anchor="ctr"/>
            <a:lstStyle/>
            <a:p>
              <a:endParaRPr lang="en-US"/>
            </a:p>
          </p:txBody>
        </p:sp>
        <p:sp>
          <p:nvSpPr>
            <p:cNvPr id="740" name="Freeform: Shape 739">
              <a:extLst>
                <a:ext uri="{FF2B5EF4-FFF2-40B4-BE49-F238E27FC236}">
                  <a16:creationId xmlns:a16="http://schemas.microsoft.com/office/drawing/2014/main" id="{8F614BF5-4589-4FC1-9DD4-5AD8294AD46F}"/>
                </a:ext>
              </a:extLst>
            </p:cNvPr>
            <p:cNvSpPr/>
            <p:nvPr/>
          </p:nvSpPr>
          <p:spPr>
            <a:xfrm>
              <a:off x="6402704" y="3080956"/>
              <a:ext cx="40957" cy="286416"/>
            </a:xfrm>
            <a:custGeom>
              <a:avLst/>
              <a:gdLst>
                <a:gd name="connsiteX0" fmla="*/ 0 w 40957"/>
                <a:gd name="connsiteY0" fmla="*/ 0 h 286416"/>
                <a:gd name="connsiteX1" fmla="*/ 40958 w 40957"/>
                <a:gd name="connsiteY1" fmla="*/ 0 h 286416"/>
                <a:gd name="connsiteX2" fmla="*/ 40958 w 40957"/>
                <a:gd name="connsiteY2" fmla="*/ 286417 h 286416"/>
                <a:gd name="connsiteX3" fmla="*/ 0 w 40957"/>
                <a:gd name="connsiteY3" fmla="*/ 286417 h 286416"/>
              </a:gdLst>
              <a:ahLst/>
              <a:cxnLst>
                <a:cxn ang="0">
                  <a:pos x="connsiteX0" y="connsiteY0"/>
                </a:cxn>
                <a:cxn ang="0">
                  <a:pos x="connsiteX1" y="connsiteY1"/>
                </a:cxn>
                <a:cxn ang="0">
                  <a:pos x="connsiteX2" y="connsiteY2"/>
                </a:cxn>
                <a:cxn ang="0">
                  <a:pos x="connsiteX3" y="connsiteY3"/>
                </a:cxn>
              </a:cxnLst>
              <a:rect l="l" t="t" r="r" b="b"/>
              <a:pathLst>
                <a:path w="40957" h="286416">
                  <a:moveTo>
                    <a:pt x="0" y="0"/>
                  </a:moveTo>
                  <a:lnTo>
                    <a:pt x="40958" y="0"/>
                  </a:lnTo>
                  <a:lnTo>
                    <a:pt x="40958" y="286417"/>
                  </a:lnTo>
                  <a:lnTo>
                    <a:pt x="0" y="286417"/>
                  </a:lnTo>
                  <a:close/>
                </a:path>
              </a:pathLst>
            </a:custGeom>
            <a:grpFill/>
            <a:ln w="9525" cap="flat">
              <a:noFill/>
              <a:prstDash val="solid"/>
              <a:miter/>
            </a:ln>
          </p:spPr>
          <p:txBody>
            <a:bodyPr rtlCol="0" anchor="ctr"/>
            <a:lstStyle/>
            <a:p>
              <a:endParaRPr lang="en-US"/>
            </a:p>
          </p:txBody>
        </p:sp>
        <p:sp>
          <p:nvSpPr>
            <p:cNvPr id="741" name="Freeform: Shape 740">
              <a:extLst>
                <a:ext uri="{FF2B5EF4-FFF2-40B4-BE49-F238E27FC236}">
                  <a16:creationId xmlns:a16="http://schemas.microsoft.com/office/drawing/2014/main" id="{BC0F0C72-AD1C-4750-B507-216E419B8983}"/>
                </a:ext>
              </a:extLst>
            </p:cNvPr>
            <p:cNvSpPr/>
            <p:nvPr/>
          </p:nvSpPr>
          <p:spPr>
            <a:xfrm>
              <a:off x="6402704" y="3449192"/>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742" name="Freeform: Shape 741">
              <a:extLst>
                <a:ext uri="{FF2B5EF4-FFF2-40B4-BE49-F238E27FC236}">
                  <a16:creationId xmlns:a16="http://schemas.microsoft.com/office/drawing/2014/main" id="{652E71E9-154E-4FC2-8496-117460002282}"/>
                </a:ext>
              </a:extLst>
            </p:cNvPr>
            <p:cNvSpPr/>
            <p:nvPr/>
          </p:nvSpPr>
          <p:spPr>
            <a:xfrm>
              <a:off x="6402704" y="3612927"/>
              <a:ext cx="40957" cy="81819"/>
            </a:xfrm>
            <a:custGeom>
              <a:avLst/>
              <a:gdLst>
                <a:gd name="connsiteX0" fmla="*/ 0 w 40957"/>
                <a:gd name="connsiteY0" fmla="*/ 0 h 81819"/>
                <a:gd name="connsiteX1" fmla="*/ 40958 w 40957"/>
                <a:gd name="connsiteY1" fmla="*/ 0 h 81819"/>
                <a:gd name="connsiteX2" fmla="*/ 40958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8" y="0"/>
                  </a:lnTo>
                  <a:lnTo>
                    <a:pt x="40958" y="81820"/>
                  </a:lnTo>
                  <a:lnTo>
                    <a:pt x="0" y="81820"/>
                  </a:lnTo>
                  <a:close/>
                </a:path>
              </a:pathLst>
            </a:custGeom>
            <a:grpFill/>
            <a:ln w="9525" cap="flat">
              <a:noFill/>
              <a:prstDash val="solid"/>
              <a:miter/>
            </a:ln>
          </p:spPr>
          <p:txBody>
            <a:bodyPr rtlCol="0" anchor="ctr"/>
            <a:lstStyle/>
            <a:p>
              <a:endParaRPr lang="en-US"/>
            </a:p>
          </p:txBody>
        </p:sp>
        <p:sp>
          <p:nvSpPr>
            <p:cNvPr id="743" name="Freeform: Shape 742">
              <a:extLst>
                <a:ext uri="{FF2B5EF4-FFF2-40B4-BE49-F238E27FC236}">
                  <a16:creationId xmlns:a16="http://schemas.microsoft.com/office/drawing/2014/main" id="{0B740412-C49F-45F0-84A6-9BFD03A38A8B}"/>
                </a:ext>
              </a:extLst>
            </p:cNvPr>
            <p:cNvSpPr/>
            <p:nvPr/>
          </p:nvSpPr>
          <p:spPr>
            <a:xfrm>
              <a:off x="6402704" y="3735704"/>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744" name="Freeform: Shape 743">
              <a:extLst>
                <a:ext uri="{FF2B5EF4-FFF2-40B4-BE49-F238E27FC236}">
                  <a16:creationId xmlns:a16="http://schemas.microsoft.com/office/drawing/2014/main" id="{18FCEBEB-712F-4F51-AE12-3542E671C857}"/>
                </a:ext>
              </a:extLst>
            </p:cNvPr>
            <p:cNvSpPr/>
            <p:nvPr/>
          </p:nvSpPr>
          <p:spPr>
            <a:xfrm>
              <a:off x="6402704" y="3817524"/>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745" name="Freeform: Shape 744">
              <a:extLst>
                <a:ext uri="{FF2B5EF4-FFF2-40B4-BE49-F238E27FC236}">
                  <a16:creationId xmlns:a16="http://schemas.microsoft.com/office/drawing/2014/main" id="{194367F9-0B47-4E5F-822F-4644AC364DAA}"/>
                </a:ext>
              </a:extLst>
            </p:cNvPr>
            <p:cNvSpPr/>
            <p:nvPr/>
          </p:nvSpPr>
          <p:spPr>
            <a:xfrm>
              <a:off x="6402704" y="3940301"/>
              <a:ext cx="40957" cy="81819"/>
            </a:xfrm>
            <a:custGeom>
              <a:avLst/>
              <a:gdLst>
                <a:gd name="connsiteX0" fmla="*/ 0 w 40957"/>
                <a:gd name="connsiteY0" fmla="*/ 0 h 81819"/>
                <a:gd name="connsiteX1" fmla="*/ 40958 w 40957"/>
                <a:gd name="connsiteY1" fmla="*/ 0 h 81819"/>
                <a:gd name="connsiteX2" fmla="*/ 40958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8" y="0"/>
                  </a:lnTo>
                  <a:lnTo>
                    <a:pt x="40958" y="81820"/>
                  </a:lnTo>
                  <a:lnTo>
                    <a:pt x="0" y="81820"/>
                  </a:lnTo>
                  <a:close/>
                </a:path>
              </a:pathLst>
            </a:custGeom>
            <a:grpFill/>
            <a:ln w="9525" cap="flat">
              <a:noFill/>
              <a:prstDash val="solid"/>
              <a:miter/>
            </a:ln>
          </p:spPr>
          <p:txBody>
            <a:bodyPr rtlCol="0" anchor="ctr"/>
            <a:lstStyle/>
            <a:p>
              <a:endParaRPr lang="en-US"/>
            </a:p>
          </p:txBody>
        </p:sp>
        <p:sp>
          <p:nvSpPr>
            <p:cNvPr id="746" name="Freeform: Shape 745">
              <a:extLst>
                <a:ext uri="{FF2B5EF4-FFF2-40B4-BE49-F238E27FC236}">
                  <a16:creationId xmlns:a16="http://schemas.microsoft.com/office/drawing/2014/main" id="{98B849E1-AF90-4D71-AF31-C9DAA64F49D4}"/>
                </a:ext>
              </a:extLst>
            </p:cNvPr>
            <p:cNvSpPr/>
            <p:nvPr/>
          </p:nvSpPr>
          <p:spPr>
            <a:xfrm>
              <a:off x="6402704" y="4062983"/>
              <a:ext cx="40957" cy="122777"/>
            </a:xfrm>
            <a:custGeom>
              <a:avLst/>
              <a:gdLst>
                <a:gd name="connsiteX0" fmla="*/ 0 w 40957"/>
                <a:gd name="connsiteY0" fmla="*/ 0 h 122777"/>
                <a:gd name="connsiteX1" fmla="*/ 40958 w 40957"/>
                <a:gd name="connsiteY1" fmla="*/ 0 h 122777"/>
                <a:gd name="connsiteX2" fmla="*/ 40958 w 40957"/>
                <a:gd name="connsiteY2" fmla="*/ 122777 h 122777"/>
                <a:gd name="connsiteX3" fmla="*/ 0 w 40957"/>
                <a:gd name="connsiteY3" fmla="*/ 122777 h 122777"/>
              </a:gdLst>
              <a:ahLst/>
              <a:cxnLst>
                <a:cxn ang="0">
                  <a:pos x="connsiteX0" y="connsiteY0"/>
                </a:cxn>
                <a:cxn ang="0">
                  <a:pos x="connsiteX1" y="connsiteY1"/>
                </a:cxn>
                <a:cxn ang="0">
                  <a:pos x="connsiteX2" y="connsiteY2"/>
                </a:cxn>
                <a:cxn ang="0">
                  <a:pos x="connsiteX3" y="connsiteY3"/>
                </a:cxn>
              </a:cxnLst>
              <a:rect l="l" t="t" r="r" b="b"/>
              <a:pathLst>
                <a:path w="40957" h="122777">
                  <a:moveTo>
                    <a:pt x="0" y="0"/>
                  </a:moveTo>
                  <a:lnTo>
                    <a:pt x="40958" y="0"/>
                  </a:lnTo>
                  <a:lnTo>
                    <a:pt x="40958" y="122777"/>
                  </a:lnTo>
                  <a:lnTo>
                    <a:pt x="0" y="122777"/>
                  </a:lnTo>
                  <a:close/>
                </a:path>
              </a:pathLst>
            </a:custGeom>
            <a:grpFill/>
            <a:ln w="9525" cap="flat">
              <a:noFill/>
              <a:prstDash val="solid"/>
              <a:miter/>
            </a:ln>
          </p:spPr>
          <p:txBody>
            <a:bodyPr rtlCol="0" anchor="ctr"/>
            <a:lstStyle/>
            <a:p>
              <a:endParaRPr lang="en-US"/>
            </a:p>
          </p:txBody>
        </p:sp>
        <p:sp>
          <p:nvSpPr>
            <p:cNvPr id="747" name="Freeform: Shape 746">
              <a:extLst>
                <a:ext uri="{FF2B5EF4-FFF2-40B4-BE49-F238E27FC236}">
                  <a16:creationId xmlns:a16="http://schemas.microsoft.com/office/drawing/2014/main" id="{3AFDBC6D-EF1D-43CC-86E4-3B6083D88A3C}"/>
                </a:ext>
              </a:extLst>
            </p:cNvPr>
            <p:cNvSpPr/>
            <p:nvPr/>
          </p:nvSpPr>
          <p:spPr>
            <a:xfrm>
              <a:off x="6443566" y="2712719"/>
              <a:ext cx="40957" cy="122777"/>
            </a:xfrm>
            <a:custGeom>
              <a:avLst/>
              <a:gdLst>
                <a:gd name="connsiteX0" fmla="*/ 0 w 40957"/>
                <a:gd name="connsiteY0" fmla="*/ 0 h 122777"/>
                <a:gd name="connsiteX1" fmla="*/ 40958 w 40957"/>
                <a:gd name="connsiteY1" fmla="*/ 0 h 122777"/>
                <a:gd name="connsiteX2" fmla="*/ 40958 w 40957"/>
                <a:gd name="connsiteY2" fmla="*/ 122777 h 122777"/>
                <a:gd name="connsiteX3" fmla="*/ 0 w 40957"/>
                <a:gd name="connsiteY3" fmla="*/ 122777 h 122777"/>
              </a:gdLst>
              <a:ahLst/>
              <a:cxnLst>
                <a:cxn ang="0">
                  <a:pos x="connsiteX0" y="connsiteY0"/>
                </a:cxn>
                <a:cxn ang="0">
                  <a:pos x="connsiteX1" y="connsiteY1"/>
                </a:cxn>
                <a:cxn ang="0">
                  <a:pos x="connsiteX2" y="connsiteY2"/>
                </a:cxn>
                <a:cxn ang="0">
                  <a:pos x="connsiteX3" y="connsiteY3"/>
                </a:cxn>
              </a:cxnLst>
              <a:rect l="l" t="t" r="r" b="b"/>
              <a:pathLst>
                <a:path w="40957" h="122777">
                  <a:moveTo>
                    <a:pt x="0" y="0"/>
                  </a:moveTo>
                  <a:lnTo>
                    <a:pt x="40958" y="0"/>
                  </a:lnTo>
                  <a:lnTo>
                    <a:pt x="40958" y="122777"/>
                  </a:lnTo>
                  <a:lnTo>
                    <a:pt x="0" y="122777"/>
                  </a:lnTo>
                  <a:close/>
                </a:path>
              </a:pathLst>
            </a:custGeom>
            <a:grpFill/>
            <a:ln w="9525" cap="flat">
              <a:noFill/>
              <a:prstDash val="solid"/>
              <a:miter/>
            </a:ln>
          </p:spPr>
          <p:txBody>
            <a:bodyPr rtlCol="0" anchor="ctr"/>
            <a:lstStyle/>
            <a:p>
              <a:endParaRPr lang="en-US"/>
            </a:p>
          </p:txBody>
        </p:sp>
        <p:sp>
          <p:nvSpPr>
            <p:cNvPr id="748" name="Freeform: Shape 747">
              <a:extLst>
                <a:ext uri="{FF2B5EF4-FFF2-40B4-BE49-F238E27FC236}">
                  <a16:creationId xmlns:a16="http://schemas.microsoft.com/office/drawing/2014/main" id="{99425C26-3269-41D3-BD66-67AB30CFF171}"/>
                </a:ext>
              </a:extLst>
            </p:cNvPr>
            <p:cNvSpPr/>
            <p:nvPr/>
          </p:nvSpPr>
          <p:spPr>
            <a:xfrm>
              <a:off x="6443566" y="2876359"/>
              <a:ext cx="40957" cy="40957"/>
            </a:xfrm>
            <a:custGeom>
              <a:avLst/>
              <a:gdLst>
                <a:gd name="connsiteX0" fmla="*/ 0 w 40957"/>
                <a:gd name="connsiteY0" fmla="*/ 0 h 40957"/>
                <a:gd name="connsiteX1" fmla="*/ 40958 w 40957"/>
                <a:gd name="connsiteY1" fmla="*/ 0 h 40957"/>
                <a:gd name="connsiteX2" fmla="*/ 40958 w 40957"/>
                <a:gd name="connsiteY2" fmla="*/ 40957 h 40957"/>
                <a:gd name="connsiteX3" fmla="*/ 0 w 40957"/>
                <a:gd name="connsiteY3" fmla="*/ 40957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7"/>
                  </a:lnTo>
                  <a:lnTo>
                    <a:pt x="0" y="40957"/>
                  </a:lnTo>
                  <a:close/>
                </a:path>
              </a:pathLst>
            </a:custGeom>
            <a:grpFill/>
            <a:ln w="9525" cap="flat">
              <a:noFill/>
              <a:prstDash val="solid"/>
              <a:miter/>
            </a:ln>
          </p:spPr>
          <p:txBody>
            <a:bodyPr rtlCol="0" anchor="ctr"/>
            <a:lstStyle/>
            <a:p>
              <a:endParaRPr lang="en-US"/>
            </a:p>
          </p:txBody>
        </p:sp>
        <p:sp>
          <p:nvSpPr>
            <p:cNvPr id="749" name="Freeform: Shape 748">
              <a:extLst>
                <a:ext uri="{FF2B5EF4-FFF2-40B4-BE49-F238E27FC236}">
                  <a16:creationId xmlns:a16="http://schemas.microsoft.com/office/drawing/2014/main" id="{24B14D69-9C00-4CC1-97A8-3735CA007D97}"/>
                </a:ext>
              </a:extLst>
            </p:cNvPr>
            <p:cNvSpPr/>
            <p:nvPr/>
          </p:nvSpPr>
          <p:spPr>
            <a:xfrm>
              <a:off x="6443566" y="2958178"/>
              <a:ext cx="40957" cy="81819"/>
            </a:xfrm>
            <a:custGeom>
              <a:avLst/>
              <a:gdLst>
                <a:gd name="connsiteX0" fmla="*/ 0 w 40957"/>
                <a:gd name="connsiteY0" fmla="*/ 0 h 81819"/>
                <a:gd name="connsiteX1" fmla="*/ 40958 w 40957"/>
                <a:gd name="connsiteY1" fmla="*/ 0 h 81819"/>
                <a:gd name="connsiteX2" fmla="*/ 40958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8" y="0"/>
                  </a:lnTo>
                  <a:lnTo>
                    <a:pt x="40958" y="81820"/>
                  </a:lnTo>
                  <a:lnTo>
                    <a:pt x="0" y="81820"/>
                  </a:lnTo>
                  <a:close/>
                </a:path>
              </a:pathLst>
            </a:custGeom>
            <a:grpFill/>
            <a:ln w="9525" cap="flat">
              <a:noFill/>
              <a:prstDash val="solid"/>
              <a:miter/>
            </a:ln>
          </p:spPr>
          <p:txBody>
            <a:bodyPr rtlCol="0" anchor="ctr"/>
            <a:lstStyle/>
            <a:p>
              <a:endParaRPr lang="en-US"/>
            </a:p>
          </p:txBody>
        </p:sp>
        <p:sp>
          <p:nvSpPr>
            <p:cNvPr id="750" name="Freeform: Shape 749">
              <a:extLst>
                <a:ext uri="{FF2B5EF4-FFF2-40B4-BE49-F238E27FC236}">
                  <a16:creationId xmlns:a16="http://schemas.microsoft.com/office/drawing/2014/main" id="{48037F7B-BB1B-4943-9642-00C14C256501}"/>
                </a:ext>
              </a:extLst>
            </p:cNvPr>
            <p:cNvSpPr/>
            <p:nvPr/>
          </p:nvSpPr>
          <p:spPr>
            <a:xfrm>
              <a:off x="6443566" y="3080956"/>
              <a:ext cx="40957" cy="40957"/>
            </a:xfrm>
            <a:custGeom>
              <a:avLst/>
              <a:gdLst>
                <a:gd name="connsiteX0" fmla="*/ 0 w 40957"/>
                <a:gd name="connsiteY0" fmla="*/ 0 h 40957"/>
                <a:gd name="connsiteX1" fmla="*/ 40958 w 40957"/>
                <a:gd name="connsiteY1" fmla="*/ 0 h 40957"/>
                <a:gd name="connsiteX2" fmla="*/ 40958 w 40957"/>
                <a:gd name="connsiteY2" fmla="*/ 40957 h 40957"/>
                <a:gd name="connsiteX3" fmla="*/ 0 w 40957"/>
                <a:gd name="connsiteY3" fmla="*/ 40957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7"/>
                  </a:lnTo>
                  <a:lnTo>
                    <a:pt x="0" y="40957"/>
                  </a:lnTo>
                  <a:close/>
                </a:path>
              </a:pathLst>
            </a:custGeom>
            <a:grpFill/>
            <a:ln w="9525" cap="flat">
              <a:noFill/>
              <a:prstDash val="solid"/>
              <a:miter/>
            </a:ln>
          </p:spPr>
          <p:txBody>
            <a:bodyPr rtlCol="0" anchor="ctr"/>
            <a:lstStyle/>
            <a:p>
              <a:endParaRPr lang="en-US"/>
            </a:p>
          </p:txBody>
        </p:sp>
        <p:sp>
          <p:nvSpPr>
            <p:cNvPr id="751" name="Freeform: Shape 750">
              <a:extLst>
                <a:ext uri="{FF2B5EF4-FFF2-40B4-BE49-F238E27FC236}">
                  <a16:creationId xmlns:a16="http://schemas.microsoft.com/office/drawing/2014/main" id="{D4F8C020-3963-4820-BD12-893E76AA7D49}"/>
                </a:ext>
              </a:extLst>
            </p:cNvPr>
            <p:cNvSpPr/>
            <p:nvPr/>
          </p:nvSpPr>
          <p:spPr>
            <a:xfrm>
              <a:off x="6443566" y="3244595"/>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752" name="Freeform: Shape 751">
              <a:extLst>
                <a:ext uri="{FF2B5EF4-FFF2-40B4-BE49-F238E27FC236}">
                  <a16:creationId xmlns:a16="http://schemas.microsoft.com/office/drawing/2014/main" id="{910F77B8-2B00-4474-B530-A3895B2A7122}"/>
                </a:ext>
              </a:extLst>
            </p:cNvPr>
            <p:cNvSpPr/>
            <p:nvPr/>
          </p:nvSpPr>
          <p:spPr>
            <a:xfrm>
              <a:off x="6443566" y="3326510"/>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753" name="Freeform: Shape 752">
              <a:extLst>
                <a:ext uri="{FF2B5EF4-FFF2-40B4-BE49-F238E27FC236}">
                  <a16:creationId xmlns:a16="http://schemas.microsoft.com/office/drawing/2014/main" id="{A02A6329-F6F6-43EA-8BBC-0DFFF3ADCBD8}"/>
                </a:ext>
              </a:extLst>
            </p:cNvPr>
            <p:cNvSpPr/>
            <p:nvPr/>
          </p:nvSpPr>
          <p:spPr>
            <a:xfrm>
              <a:off x="6443566" y="3408330"/>
              <a:ext cx="40957" cy="81819"/>
            </a:xfrm>
            <a:custGeom>
              <a:avLst/>
              <a:gdLst>
                <a:gd name="connsiteX0" fmla="*/ 0 w 40957"/>
                <a:gd name="connsiteY0" fmla="*/ 0 h 81819"/>
                <a:gd name="connsiteX1" fmla="*/ 40958 w 40957"/>
                <a:gd name="connsiteY1" fmla="*/ 0 h 81819"/>
                <a:gd name="connsiteX2" fmla="*/ 40958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8" y="0"/>
                  </a:lnTo>
                  <a:lnTo>
                    <a:pt x="40958" y="81820"/>
                  </a:lnTo>
                  <a:lnTo>
                    <a:pt x="0" y="81820"/>
                  </a:lnTo>
                  <a:close/>
                </a:path>
              </a:pathLst>
            </a:custGeom>
            <a:grpFill/>
            <a:ln w="9525" cap="flat">
              <a:noFill/>
              <a:prstDash val="solid"/>
              <a:miter/>
            </a:ln>
          </p:spPr>
          <p:txBody>
            <a:bodyPr rtlCol="0" anchor="ctr"/>
            <a:lstStyle/>
            <a:p>
              <a:endParaRPr lang="en-US"/>
            </a:p>
          </p:txBody>
        </p:sp>
        <p:sp>
          <p:nvSpPr>
            <p:cNvPr id="754" name="Freeform: Shape 753">
              <a:extLst>
                <a:ext uri="{FF2B5EF4-FFF2-40B4-BE49-F238E27FC236}">
                  <a16:creationId xmlns:a16="http://schemas.microsoft.com/office/drawing/2014/main" id="{D0F6D47F-0D6A-48FE-A828-47839E059763}"/>
                </a:ext>
              </a:extLst>
            </p:cNvPr>
            <p:cNvSpPr/>
            <p:nvPr/>
          </p:nvSpPr>
          <p:spPr>
            <a:xfrm>
              <a:off x="6443566" y="3571969"/>
              <a:ext cx="40957" cy="122777"/>
            </a:xfrm>
            <a:custGeom>
              <a:avLst/>
              <a:gdLst>
                <a:gd name="connsiteX0" fmla="*/ 0 w 40957"/>
                <a:gd name="connsiteY0" fmla="*/ 0 h 122777"/>
                <a:gd name="connsiteX1" fmla="*/ 40958 w 40957"/>
                <a:gd name="connsiteY1" fmla="*/ 0 h 122777"/>
                <a:gd name="connsiteX2" fmla="*/ 40958 w 40957"/>
                <a:gd name="connsiteY2" fmla="*/ 122777 h 122777"/>
                <a:gd name="connsiteX3" fmla="*/ 0 w 40957"/>
                <a:gd name="connsiteY3" fmla="*/ 122777 h 122777"/>
              </a:gdLst>
              <a:ahLst/>
              <a:cxnLst>
                <a:cxn ang="0">
                  <a:pos x="connsiteX0" y="connsiteY0"/>
                </a:cxn>
                <a:cxn ang="0">
                  <a:pos x="connsiteX1" y="connsiteY1"/>
                </a:cxn>
                <a:cxn ang="0">
                  <a:pos x="connsiteX2" y="connsiteY2"/>
                </a:cxn>
                <a:cxn ang="0">
                  <a:pos x="connsiteX3" y="connsiteY3"/>
                </a:cxn>
              </a:cxnLst>
              <a:rect l="l" t="t" r="r" b="b"/>
              <a:pathLst>
                <a:path w="40957" h="122777">
                  <a:moveTo>
                    <a:pt x="0" y="0"/>
                  </a:moveTo>
                  <a:lnTo>
                    <a:pt x="40958" y="0"/>
                  </a:lnTo>
                  <a:lnTo>
                    <a:pt x="40958" y="122777"/>
                  </a:lnTo>
                  <a:lnTo>
                    <a:pt x="0" y="122777"/>
                  </a:lnTo>
                  <a:close/>
                </a:path>
              </a:pathLst>
            </a:custGeom>
            <a:grpFill/>
            <a:ln w="9525" cap="flat">
              <a:noFill/>
              <a:prstDash val="solid"/>
              <a:miter/>
            </a:ln>
          </p:spPr>
          <p:txBody>
            <a:bodyPr rtlCol="0" anchor="ctr"/>
            <a:lstStyle/>
            <a:p>
              <a:endParaRPr lang="en-US"/>
            </a:p>
          </p:txBody>
        </p:sp>
        <p:sp>
          <p:nvSpPr>
            <p:cNvPr id="755" name="Freeform: Shape 754">
              <a:extLst>
                <a:ext uri="{FF2B5EF4-FFF2-40B4-BE49-F238E27FC236}">
                  <a16:creationId xmlns:a16="http://schemas.microsoft.com/office/drawing/2014/main" id="{B2B226C1-D972-4A85-833A-5679CBBFE2A8}"/>
                </a:ext>
              </a:extLst>
            </p:cNvPr>
            <p:cNvSpPr/>
            <p:nvPr/>
          </p:nvSpPr>
          <p:spPr>
            <a:xfrm>
              <a:off x="6443566" y="3735704"/>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756" name="Freeform: Shape 755">
              <a:extLst>
                <a:ext uri="{FF2B5EF4-FFF2-40B4-BE49-F238E27FC236}">
                  <a16:creationId xmlns:a16="http://schemas.microsoft.com/office/drawing/2014/main" id="{C901EB67-8A31-47B8-A459-07C04E6FEDC3}"/>
                </a:ext>
              </a:extLst>
            </p:cNvPr>
            <p:cNvSpPr/>
            <p:nvPr/>
          </p:nvSpPr>
          <p:spPr>
            <a:xfrm>
              <a:off x="6443566" y="3858386"/>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757" name="Freeform: Shape 756">
              <a:extLst>
                <a:ext uri="{FF2B5EF4-FFF2-40B4-BE49-F238E27FC236}">
                  <a16:creationId xmlns:a16="http://schemas.microsoft.com/office/drawing/2014/main" id="{40110DE7-FBDC-41F2-AF26-C959B75F5501}"/>
                </a:ext>
              </a:extLst>
            </p:cNvPr>
            <p:cNvSpPr/>
            <p:nvPr/>
          </p:nvSpPr>
          <p:spPr>
            <a:xfrm>
              <a:off x="6443566" y="3981163"/>
              <a:ext cx="40957" cy="81819"/>
            </a:xfrm>
            <a:custGeom>
              <a:avLst/>
              <a:gdLst>
                <a:gd name="connsiteX0" fmla="*/ 0 w 40957"/>
                <a:gd name="connsiteY0" fmla="*/ 0 h 81819"/>
                <a:gd name="connsiteX1" fmla="*/ 40958 w 40957"/>
                <a:gd name="connsiteY1" fmla="*/ 0 h 81819"/>
                <a:gd name="connsiteX2" fmla="*/ 40958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8" y="0"/>
                  </a:lnTo>
                  <a:lnTo>
                    <a:pt x="40958" y="81820"/>
                  </a:lnTo>
                  <a:lnTo>
                    <a:pt x="0" y="81820"/>
                  </a:lnTo>
                  <a:close/>
                </a:path>
              </a:pathLst>
            </a:custGeom>
            <a:grpFill/>
            <a:ln w="9525" cap="flat">
              <a:noFill/>
              <a:prstDash val="solid"/>
              <a:miter/>
            </a:ln>
          </p:spPr>
          <p:txBody>
            <a:bodyPr rtlCol="0" anchor="ctr"/>
            <a:lstStyle/>
            <a:p>
              <a:endParaRPr lang="en-US"/>
            </a:p>
          </p:txBody>
        </p:sp>
        <p:sp>
          <p:nvSpPr>
            <p:cNvPr id="758" name="Freeform: Shape 757">
              <a:extLst>
                <a:ext uri="{FF2B5EF4-FFF2-40B4-BE49-F238E27FC236}">
                  <a16:creationId xmlns:a16="http://schemas.microsoft.com/office/drawing/2014/main" id="{BEF73708-FCCF-4C97-92B6-5FB0B069E712}"/>
                </a:ext>
              </a:extLst>
            </p:cNvPr>
            <p:cNvSpPr/>
            <p:nvPr/>
          </p:nvSpPr>
          <p:spPr>
            <a:xfrm>
              <a:off x="6443566" y="4103941"/>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759" name="Freeform: Shape 758">
              <a:extLst>
                <a:ext uri="{FF2B5EF4-FFF2-40B4-BE49-F238E27FC236}">
                  <a16:creationId xmlns:a16="http://schemas.microsoft.com/office/drawing/2014/main" id="{0C433D74-2660-44F6-96EE-19AA5DA25F57}"/>
                </a:ext>
              </a:extLst>
            </p:cNvPr>
            <p:cNvSpPr/>
            <p:nvPr/>
          </p:nvSpPr>
          <p:spPr>
            <a:xfrm>
              <a:off x="6484524" y="2671762"/>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760" name="Freeform: Shape 759">
              <a:extLst>
                <a:ext uri="{FF2B5EF4-FFF2-40B4-BE49-F238E27FC236}">
                  <a16:creationId xmlns:a16="http://schemas.microsoft.com/office/drawing/2014/main" id="{CB314B6D-2597-4AB1-91D9-ED8FB741A7D0}"/>
                </a:ext>
              </a:extLst>
            </p:cNvPr>
            <p:cNvSpPr/>
            <p:nvPr/>
          </p:nvSpPr>
          <p:spPr>
            <a:xfrm>
              <a:off x="6484524" y="2753581"/>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761" name="Freeform: Shape 760">
              <a:extLst>
                <a:ext uri="{FF2B5EF4-FFF2-40B4-BE49-F238E27FC236}">
                  <a16:creationId xmlns:a16="http://schemas.microsoft.com/office/drawing/2014/main" id="{89680467-1C6E-463F-B94C-B662BB86081B}"/>
                </a:ext>
              </a:extLst>
            </p:cNvPr>
            <p:cNvSpPr/>
            <p:nvPr/>
          </p:nvSpPr>
          <p:spPr>
            <a:xfrm>
              <a:off x="6484524" y="2917316"/>
              <a:ext cx="40957" cy="81819"/>
            </a:xfrm>
            <a:custGeom>
              <a:avLst/>
              <a:gdLst>
                <a:gd name="connsiteX0" fmla="*/ 0 w 40957"/>
                <a:gd name="connsiteY0" fmla="*/ 0 h 81819"/>
                <a:gd name="connsiteX1" fmla="*/ 40958 w 40957"/>
                <a:gd name="connsiteY1" fmla="*/ 0 h 81819"/>
                <a:gd name="connsiteX2" fmla="*/ 40958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8" y="0"/>
                  </a:lnTo>
                  <a:lnTo>
                    <a:pt x="40958" y="81820"/>
                  </a:lnTo>
                  <a:lnTo>
                    <a:pt x="0" y="81820"/>
                  </a:lnTo>
                  <a:close/>
                </a:path>
              </a:pathLst>
            </a:custGeom>
            <a:grpFill/>
            <a:ln w="9525" cap="flat">
              <a:noFill/>
              <a:prstDash val="solid"/>
              <a:miter/>
            </a:ln>
          </p:spPr>
          <p:txBody>
            <a:bodyPr rtlCol="0" anchor="ctr"/>
            <a:lstStyle/>
            <a:p>
              <a:endParaRPr lang="en-US"/>
            </a:p>
          </p:txBody>
        </p:sp>
        <p:sp>
          <p:nvSpPr>
            <p:cNvPr id="762" name="Freeform: Shape 761">
              <a:extLst>
                <a:ext uri="{FF2B5EF4-FFF2-40B4-BE49-F238E27FC236}">
                  <a16:creationId xmlns:a16="http://schemas.microsoft.com/office/drawing/2014/main" id="{18571998-5781-4C30-BAA6-85741EA5198D}"/>
                </a:ext>
              </a:extLst>
            </p:cNvPr>
            <p:cNvSpPr/>
            <p:nvPr/>
          </p:nvSpPr>
          <p:spPr>
            <a:xfrm>
              <a:off x="6484524" y="3039998"/>
              <a:ext cx="40957" cy="245554"/>
            </a:xfrm>
            <a:custGeom>
              <a:avLst/>
              <a:gdLst>
                <a:gd name="connsiteX0" fmla="*/ 0 w 40957"/>
                <a:gd name="connsiteY0" fmla="*/ 0 h 245554"/>
                <a:gd name="connsiteX1" fmla="*/ 40958 w 40957"/>
                <a:gd name="connsiteY1" fmla="*/ 0 h 245554"/>
                <a:gd name="connsiteX2" fmla="*/ 40958 w 40957"/>
                <a:gd name="connsiteY2" fmla="*/ 245555 h 245554"/>
                <a:gd name="connsiteX3" fmla="*/ 0 w 40957"/>
                <a:gd name="connsiteY3" fmla="*/ 245555 h 245554"/>
              </a:gdLst>
              <a:ahLst/>
              <a:cxnLst>
                <a:cxn ang="0">
                  <a:pos x="connsiteX0" y="connsiteY0"/>
                </a:cxn>
                <a:cxn ang="0">
                  <a:pos x="connsiteX1" y="connsiteY1"/>
                </a:cxn>
                <a:cxn ang="0">
                  <a:pos x="connsiteX2" y="connsiteY2"/>
                </a:cxn>
                <a:cxn ang="0">
                  <a:pos x="connsiteX3" y="connsiteY3"/>
                </a:cxn>
              </a:cxnLst>
              <a:rect l="l" t="t" r="r" b="b"/>
              <a:pathLst>
                <a:path w="40957" h="245554">
                  <a:moveTo>
                    <a:pt x="0" y="0"/>
                  </a:moveTo>
                  <a:lnTo>
                    <a:pt x="40958" y="0"/>
                  </a:lnTo>
                  <a:lnTo>
                    <a:pt x="40958" y="245555"/>
                  </a:lnTo>
                  <a:lnTo>
                    <a:pt x="0" y="245555"/>
                  </a:lnTo>
                  <a:close/>
                </a:path>
              </a:pathLst>
            </a:custGeom>
            <a:grpFill/>
            <a:ln w="9525" cap="flat">
              <a:noFill/>
              <a:prstDash val="solid"/>
              <a:miter/>
            </a:ln>
          </p:spPr>
          <p:txBody>
            <a:bodyPr rtlCol="0" anchor="ctr"/>
            <a:lstStyle/>
            <a:p>
              <a:endParaRPr lang="en-US"/>
            </a:p>
          </p:txBody>
        </p:sp>
        <p:sp>
          <p:nvSpPr>
            <p:cNvPr id="763" name="Freeform: Shape 762">
              <a:extLst>
                <a:ext uri="{FF2B5EF4-FFF2-40B4-BE49-F238E27FC236}">
                  <a16:creationId xmlns:a16="http://schemas.microsoft.com/office/drawing/2014/main" id="{4EA141C6-78FF-43A7-9804-A593832E3E33}"/>
                </a:ext>
              </a:extLst>
            </p:cNvPr>
            <p:cNvSpPr/>
            <p:nvPr/>
          </p:nvSpPr>
          <p:spPr>
            <a:xfrm>
              <a:off x="6484524" y="3326510"/>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764" name="Freeform: Shape 763">
              <a:extLst>
                <a:ext uri="{FF2B5EF4-FFF2-40B4-BE49-F238E27FC236}">
                  <a16:creationId xmlns:a16="http://schemas.microsoft.com/office/drawing/2014/main" id="{1A9631B4-9B4A-4D43-B576-4C4AB21CCDFE}"/>
                </a:ext>
              </a:extLst>
            </p:cNvPr>
            <p:cNvSpPr/>
            <p:nvPr/>
          </p:nvSpPr>
          <p:spPr>
            <a:xfrm>
              <a:off x="6484524" y="3408330"/>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765" name="Freeform: Shape 764">
              <a:extLst>
                <a:ext uri="{FF2B5EF4-FFF2-40B4-BE49-F238E27FC236}">
                  <a16:creationId xmlns:a16="http://schemas.microsoft.com/office/drawing/2014/main" id="{1C8B2D08-C88E-467B-8D4B-0D920C05DB6E}"/>
                </a:ext>
              </a:extLst>
            </p:cNvPr>
            <p:cNvSpPr/>
            <p:nvPr/>
          </p:nvSpPr>
          <p:spPr>
            <a:xfrm>
              <a:off x="6484524" y="3531107"/>
              <a:ext cx="40957" cy="163639"/>
            </a:xfrm>
            <a:custGeom>
              <a:avLst/>
              <a:gdLst>
                <a:gd name="connsiteX0" fmla="*/ 0 w 40957"/>
                <a:gd name="connsiteY0" fmla="*/ 0 h 163639"/>
                <a:gd name="connsiteX1" fmla="*/ 40958 w 40957"/>
                <a:gd name="connsiteY1" fmla="*/ 0 h 163639"/>
                <a:gd name="connsiteX2" fmla="*/ 40958 w 40957"/>
                <a:gd name="connsiteY2" fmla="*/ 163640 h 163639"/>
                <a:gd name="connsiteX3" fmla="*/ 0 w 40957"/>
                <a:gd name="connsiteY3" fmla="*/ 163640 h 163639"/>
              </a:gdLst>
              <a:ahLst/>
              <a:cxnLst>
                <a:cxn ang="0">
                  <a:pos x="connsiteX0" y="connsiteY0"/>
                </a:cxn>
                <a:cxn ang="0">
                  <a:pos x="connsiteX1" y="connsiteY1"/>
                </a:cxn>
                <a:cxn ang="0">
                  <a:pos x="connsiteX2" y="connsiteY2"/>
                </a:cxn>
                <a:cxn ang="0">
                  <a:pos x="connsiteX3" y="connsiteY3"/>
                </a:cxn>
              </a:cxnLst>
              <a:rect l="l" t="t" r="r" b="b"/>
              <a:pathLst>
                <a:path w="40957" h="163639">
                  <a:moveTo>
                    <a:pt x="0" y="0"/>
                  </a:moveTo>
                  <a:lnTo>
                    <a:pt x="40958" y="0"/>
                  </a:lnTo>
                  <a:lnTo>
                    <a:pt x="40958" y="163640"/>
                  </a:lnTo>
                  <a:lnTo>
                    <a:pt x="0" y="163640"/>
                  </a:lnTo>
                  <a:close/>
                </a:path>
              </a:pathLst>
            </a:custGeom>
            <a:grpFill/>
            <a:ln w="9525" cap="flat">
              <a:noFill/>
              <a:prstDash val="solid"/>
              <a:miter/>
            </a:ln>
          </p:spPr>
          <p:txBody>
            <a:bodyPr rtlCol="0" anchor="ctr"/>
            <a:lstStyle/>
            <a:p>
              <a:endParaRPr lang="en-US"/>
            </a:p>
          </p:txBody>
        </p:sp>
        <p:sp>
          <p:nvSpPr>
            <p:cNvPr id="766" name="Freeform: Shape 765">
              <a:extLst>
                <a:ext uri="{FF2B5EF4-FFF2-40B4-BE49-F238E27FC236}">
                  <a16:creationId xmlns:a16="http://schemas.microsoft.com/office/drawing/2014/main" id="{D7025BBC-AA99-4B6C-8880-136A8899BD4F}"/>
                </a:ext>
              </a:extLst>
            </p:cNvPr>
            <p:cNvSpPr/>
            <p:nvPr/>
          </p:nvSpPr>
          <p:spPr>
            <a:xfrm>
              <a:off x="6484524" y="3735704"/>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767" name="Freeform: Shape 766">
              <a:extLst>
                <a:ext uri="{FF2B5EF4-FFF2-40B4-BE49-F238E27FC236}">
                  <a16:creationId xmlns:a16="http://schemas.microsoft.com/office/drawing/2014/main" id="{0B9A4AC5-ACD4-414C-8780-186CD47A4D59}"/>
                </a:ext>
              </a:extLst>
            </p:cNvPr>
            <p:cNvSpPr/>
            <p:nvPr/>
          </p:nvSpPr>
          <p:spPr>
            <a:xfrm>
              <a:off x="6484524" y="3817524"/>
              <a:ext cx="40957" cy="204597"/>
            </a:xfrm>
            <a:custGeom>
              <a:avLst/>
              <a:gdLst>
                <a:gd name="connsiteX0" fmla="*/ 0 w 40957"/>
                <a:gd name="connsiteY0" fmla="*/ 0 h 204597"/>
                <a:gd name="connsiteX1" fmla="*/ 40958 w 40957"/>
                <a:gd name="connsiteY1" fmla="*/ 0 h 204597"/>
                <a:gd name="connsiteX2" fmla="*/ 40958 w 40957"/>
                <a:gd name="connsiteY2" fmla="*/ 204597 h 204597"/>
                <a:gd name="connsiteX3" fmla="*/ 0 w 40957"/>
                <a:gd name="connsiteY3" fmla="*/ 204597 h 204597"/>
              </a:gdLst>
              <a:ahLst/>
              <a:cxnLst>
                <a:cxn ang="0">
                  <a:pos x="connsiteX0" y="connsiteY0"/>
                </a:cxn>
                <a:cxn ang="0">
                  <a:pos x="connsiteX1" y="connsiteY1"/>
                </a:cxn>
                <a:cxn ang="0">
                  <a:pos x="connsiteX2" y="connsiteY2"/>
                </a:cxn>
                <a:cxn ang="0">
                  <a:pos x="connsiteX3" y="connsiteY3"/>
                </a:cxn>
              </a:cxnLst>
              <a:rect l="l" t="t" r="r" b="b"/>
              <a:pathLst>
                <a:path w="40957" h="204597">
                  <a:moveTo>
                    <a:pt x="0" y="0"/>
                  </a:moveTo>
                  <a:lnTo>
                    <a:pt x="40958" y="0"/>
                  </a:lnTo>
                  <a:lnTo>
                    <a:pt x="40958" y="204597"/>
                  </a:lnTo>
                  <a:lnTo>
                    <a:pt x="0" y="204597"/>
                  </a:lnTo>
                  <a:close/>
                </a:path>
              </a:pathLst>
            </a:custGeom>
            <a:grpFill/>
            <a:ln w="9525" cap="flat">
              <a:noFill/>
              <a:prstDash val="solid"/>
              <a:miter/>
            </a:ln>
          </p:spPr>
          <p:txBody>
            <a:bodyPr rtlCol="0" anchor="ctr"/>
            <a:lstStyle/>
            <a:p>
              <a:endParaRPr lang="en-US"/>
            </a:p>
          </p:txBody>
        </p:sp>
        <p:sp>
          <p:nvSpPr>
            <p:cNvPr id="768" name="Freeform: Shape 767">
              <a:extLst>
                <a:ext uri="{FF2B5EF4-FFF2-40B4-BE49-F238E27FC236}">
                  <a16:creationId xmlns:a16="http://schemas.microsoft.com/office/drawing/2014/main" id="{247FBF00-D9CA-46B2-8D43-5CB306533507}"/>
                </a:ext>
              </a:extLst>
            </p:cNvPr>
            <p:cNvSpPr/>
            <p:nvPr/>
          </p:nvSpPr>
          <p:spPr>
            <a:xfrm>
              <a:off x="6525386" y="3162775"/>
              <a:ext cx="40957" cy="163639"/>
            </a:xfrm>
            <a:custGeom>
              <a:avLst/>
              <a:gdLst>
                <a:gd name="connsiteX0" fmla="*/ 0 w 40957"/>
                <a:gd name="connsiteY0" fmla="*/ 0 h 163639"/>
                <a:gd name="connsiteX1" fmla="*/ 40958 w 40957"/>
                <a:gd name="connsiteY1" fmla="*/ 0 h 163639"/>
                <a:gd name="connsiteX2" fmla="*/ 40958 w 40957"/>
                <a:gd name="connsiteY2" fmla="*/ 163639 h 163639"/>
                <a:gd name="connsiteX3" fmla="*/ 0 w 40957"/>
                <a:gd name="connsiteY3" fmla="*/ 163639 h 163639"/>
              </a:gdLst>
              <a:ahLst/>
              <a:cxnLst>
                <a:cxn ang="0">
                  <a:pos x="connsiteX0" y="connsiteY0"/>
                </a:cxn>
                <a:cxn ang="0">
                  <a:pos x="connsiteX1" y="connsiteY1"/>
                </a:cxn>
                <a:cxn ang="0">
                  <a:pos x="connsiteX2" y="connsiteY2"/>
                </a:cxn>
                <a:cxn ang="0">
                  <a:pos x="connsiteX3" y="connsiteY3"/>
                </a:cxn>
              </a:cxnLst>
              <a:rect l="l" t="t" r="r" b="b"/>
              <a:pathLst>
                <a:path w="40957" h="163639">
                  <a:moveTo>
                    <a:pt x="0" y="0"/>
                  </a:moveTo>
                  <a:lnTo>
                    <a:pt x="40958" y="0"/>
                  </a:lnTo>
                  <a:lnTo>
                    <a:pt x="40958" y="163639"/>
                  </a:lnTo>
                  <a:lnTo>
                    <a:pt x="0" y="163639"/>
                  </a:lnTo>
                  <a:close/>
                </a:path>
              </a:pathLst>
            </a:custGeom>
            <a:grpFill/>
            <a:ln w="9525" cap="flat">
              <a:noFill/>
              <a:prstDash val="solid"/>
              <a:miter/>
            </a:ln>
          </p:spPr>
          <p:txBody>
            <a:bodyPr rtlCol="0" anchor="ctr"/>
            <a:lstStyle/>
            <a:p>
              <a:endParaRPr lang="en-US"/>
            </a:p>
          </p:txBody>
        </p:sp>
        <p:sp>
          <p:nvSpPr>
            <p:cNvPr id="769" name="Freeform: Shape 768">
              <a:extLst>
                <a:ext uri="{FF2B5EF4-FFF2-40B4-BE49-F238E27FC236}">
                  <a16:creationId xmlns:a16="http://schemas.microsoft.com/office/drawing/2014/main" id="{4C6FF392-2686-4659-AD5D-707EDBB9D283}"/>
                </a:ext>
              </a:extLst>
            </p:cNvPr>
            <p:cNvSpPr/>
            <p:nvPr/>
          </p:nvSpPr>
          <p:spPr>
            <a:xfrm>
              <a:off x="6525386" y="3490150"/>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770" name="Freeform: Shape 769">
              <a:extLst>
                <a:ext uri="{FF2B5EF4-FFF2-40B4-BE49-F238E27FC236}">
                  <a16:creationId xmlns:a16="http://schemas.microsoft.com/office/drawing/2014/main" id="{40CB9171-EA80-4EB9-AD3A-169361E6B5B3}"/>
                </a:ext>
              </a:extLst>
            </p:cNvPr>
            <p:cNvSpPr/>
            <p:nvPr/>
          </p:nvSpPr>
          <p:spPr>
            <a:xfrm>
              <a:off x="6525386" y="3571969"/>
              <a:ext cx="40957" cy="81819"/>
            </a:xfrm>
            <a:custGeom>
              <a:avLst/>
              <a:gdLst>
                <a:gd name="connsiteX0" fmla="*/ 0 w 40957"/>
                <a:gd name="connsiteY0" fmla="*/ 0 h 81819"/>
                <a:gd name="connsiteX1" fmla="*/ 40958 w 40957"/>
                <a:gd name="connsiteY1" fmla="*/ 0 h 81819"/>
                <a:gd name="connsiteX2" fmla="*/ 40958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8" y="0"/>
                  </a:lnTo>
                  <a:lnTo>
                    <a:pt x="40958" y="81820"/>
                  </a:lnTo>
                  <a:lnTo>
                    <a:pt x="0" y="81820"/>
                  </a:lnTo>
                  <a:close/>
                </a:path>
              </a:pathLst>
            </a:custGeom>
            <a:grpFill/>
            <a:ln w="9525" cap="flat">
              <a:noFill/>
              <a:prstDash val="solid"/>
              <a:miter/>
            </a:ln>
          </p:spPr>
          <p:txBody>
            <a:bodyPr rtlCol="0" anchor="ctr"/>
            <a:lstStyle/>
            <a:p>
              <a:endParaRPr lang="en-US"/>
            </a:p>
          </p:txBody>
        </p:sp>
        <p:sp>
          <p:nvSpPr>
            <p:cNvPr id="771" name="Freeform: Shape 770">
              <a:extLst>
                <a:ext uri="{FF2B5EF4-FFF2-40B4-BE49-F238E27FC236}">
                  <a16:creationId xmlns:a16="http://schemas.microsoft.com/office/drawing/2014/main" id="{B1791FCD-AAB9-4021-A951-55130A7B8697}"/>
                </a:ext>
              </a:extLst>
            </p:cNvPr>
            <p:cNvSpPr/>
            <p:nvPr/>
          </p:nvSpPr>
          <p:spPr>
            <a:xfrm>
              <a:off x="6525386" y="3694747"/>
              <a:ext cx="40957" cy="163639"/>
            </a:xfrm>
            <a:custGeom>
              <a:avLst/>
              <a:gdLst>
                <a:gd name="connsiteX0" fmla="*/ 0 w 40957"/>
                <a:gd name="connsiteY0" fmla="*/ 0 h 163639"/>
                <a:gd name="connsiteX1" fmla="*/ 40958 w 40957"/>
                <a:gd name="connsiteY1" fmla="*/ 0 h 163639"/>
                <a:gd name="connsiteX2" fmla="*/ 40958 w 40957"/>
                <a:gd name="connsiteY2" fmla="*/ 163640 h 163639"/>
                <a:gd name="connsiteX3" fmla="*/ 0 w 40957"/>
                <a:gd name="connsiteY3" fmla="*/ 163640 h 163639"/>
              </a:gdLst>
              <a:ahLst/>
              <a:cxnLst>
                <a:cxn ang="0">
                  <a:pos x="connsiteX0" y="connsiteY0"/>
                </a:cxn>
                <a:cxn ang="0">
                  <a:pos x="connsiteX1" y="connsiteY1"/>
                </a:cxn>
                <a:cxn ang="0">
                  <a:pos x="connsiteX2" y="connsiteY2"/>
                </a:cxn>
                <a:cxn ang="0">
                  <a:pos x="connsiteX3" y="connsiteY3"/>
                </a:cxn>
              </a:cxnLst>
              <a:rect l="l" t="t" r="r" b="b"/>
              <a:pathLst>
                <a:path w="40957" h="163639">
                  <a:moveTo>
                    <a:pt x="0" y="0"/>
                  </a:moveTo>
                  <a:lnTo>
                    <a:pt x="40958" y="0"/>
                  </a:lnTo>
                  <a:lnTo>
                    <a:pt x="40958" y="163640"/>
                  </a:lnTo>
                  <a:lnTo>
                    <a:pt x="0" y="163640"/>
                  </a:lnTo>
                  <a:close/>
                </a:path>
              </a:pathLst>
            </a:custGeom>
            <a:grpFill/>
            <a:ln w="9525" cap="flat">
              <a:noFill/>
              <a:prstDash val="solid"/>
              <a:miter/>
            </a:ln>
          </p:spPr>
          <p:txBody>
            <a:bodyPr rtlCol="0" anchor="ctr"/>
            <a:lstStyle/>
            <a:p>
              <a:endParaRPr lang="en-US"/>
            </a:p>
          </p:txBody>
        </p:sp>
        <p:sp>
          <p:nvSpPr>
            <p:cNvPr id="772" name="Freeform: Shape 771">
              <a:extLst>
                <a:ext uri="{FF2B5EF4-FFF2-40B4-BE49-F238E27FC236}">
                  <a16:creationId xmlns:a16="http://schemas.microsoft.com/office/drawing/2014/main" id="{8AC0D20C-5BB1-40F6-8FD2-BE55625BDF8A}"/>
                </a:ext>
              </a:extLst>
            </p:cNvPr>
            <p:cNvSpPr/>
            <p:nvPr/>
          </p:nvSpPr>
          <p:spPr>
            <a:xfrm>
              <a:off x="6525386" y="3981163"/>
              <a:ext cx="40957" cy="204596"/>
            </a:xfrm>
            <a:custGeom>
              <a:avLst/>
              <a:gdLst>
                <a:gd name="connsiteX0" fmla="*/ 0 w 40957"/>
                <a:gd name="connsiteY0" fmla="*/ 0 h 204596"/>
                <a:gd name="connsiteX1" fmla="*/ 40958 w 40957"/>
                <a:gd name="connsiteY1" fmla="*/ 0 h 204596"/>
                <a:gd name="connsiteX2" fmla="*/ 40958 w 40957"/>
                <a:gd name="connsiteY2" fmla="*/ 204597 h 204596"/>
                <a:gd name="connsiteX3" fmla="*/ 0 w 40957"/>
                <a:gd name="connsiteY3" fmla="*/ 204597 h 204596"/>
              </a:gdLst>
              <a:ahLst/>
              <a:cxnLst>
                <a:cxn ang="0">
                  <a:pos x="connsiteX0" y="connsiteY0"/>
                </a:cxn>
                <a:cxn ang="0">
                  <a:pos x="connsiteX1" y="connsiteY1"/>
                </a:cxn>
                <a:cxn ang="0">
                  <a:pos x="connsiteX2" y="connsiteY2"/>
                </a:cxn>
                <a:cxn ang="0">
                  <a:pos x="connsiteX3" y="connsiteY3"/>
                </a:cxn>
              </a:cxnLst>
              <a:rect l="l" t="t" r="r" b="b"/>
              <a:pathLst>
                <a:path w="40957" h="204596">
                  <a:moveTo>
                    <a:pt x="0" y="0"/>
                  </a:moveTo>
                  <a:lnTo>
                    <a:pt x="40958" y="0"/>
                  </a:lnTo>
                  <a:lnTo>
                    <a:pt x="40958" y="204597"/>
                  </a:lnTo>
                  <a:lnTo>
                    <a:pt x="0" y="204597"/>
                  </a:lnTo>
                  <a:close/>
                </a:path>
              </a:pathLst>
            </a:custGeom>
            <a:grpFill/>
            <a:ln w="9525" cap="flat">
              <a:noFill/>
              <a:prstDash val="solid"/>
              <a:miter/>
            </a:ln>
          </p:spPr>
          <p:txBody>
            <a:bodyPr rtlCol="0" anchor="ctr"/>
            <a:lstStyle/>
            <a:p>
              <a:endParaRPr lang="en-US"/>
            </a:p>
          </p:txBody>
        </p:sp>
        <p:sp>
          <p:nvSpPr>
            <p:cNvPr id="773" name="Freeform: Shape 772">
              <a:extLst>
                <a:ext uri="{FF2B5EF4-FFF2-40B4-BE49-F238E27FC236}">
                  <a16:creationId xmlns:a16="http://schemas.microsoft.com/office/drawing/2014/main" id="{DF256AE9-4C8A-405D-AC03-01013F16FABA}"/>
                </a:ext>
              </a:extLst>
            </p:cNvPr>
            <p:cNvSpPr/>
            <p:nvPr/>
          </p:nvSpPr>
          <p:spPr>
            <a:xfrm>
              <a:off x="6566344" y="2671762"/>
              <a:ext cx="40957" cy="286416"/>
            </a:xfrm>
            <a:custGeom>
              <a:avLst/>
              <a:gdLst>
                <a:gd name="connsiteX0" fmla="*/ 0 w 40957"/>
                <a:gd name="connsiteY0" fmla="*/ 0 h 286416"/>
                <a:gd name="connsiteX1" fmla="*/ 40958 w 40957"/>
                <a:gd name="connsiteY1" fmla="*/ 0 h 286416"/>
                <a:gd name="connsiteX2" fmla="*/ 40958 w 40957"/>
                <a:gd name="connsiteY2" fmla="*/ 286417 h 286416"/>
                <a:gd name="connsiteX3" fmla="*/ 0 w 40957"/>
                <a:gd name="connsiteY3" fmla="*/ 286417 h 286416"/>
              </a:gdLst>
              <a:ahLst/>
              <a:cxnLst>
                <a:cxn ang="0">
                  <a:pos x="connsiteX0" y="connsiteY0"/>
                </a:cxn>
                <a:cxn ang="0">
                  <a:pos x="connsiteX1" y="connsiteY1"/>
                </a:cxn>
                <a:cxn ang="0">
                  <a:pos x="connsiteX2" y="connsiteY2"/>
                </a:cxn>
                <a:cxn ang="0">
                  <a:pos x="connsiteX3" y="connsiteY3"/>
                </a:cxn>
              </a:cxnLst>
              <a:rect l="l" t="t" r="r" b="b"/>
              <a:pathLst>
                <a:path w="40957" h="286416">
                  <a:moveTo>
                    <a:pt x="0" y="0"/>
                  </a:moveTo>
                  <a:lnTo>
                    <a:pt x="40958" y="0"/>
                  </a:lnTo>
                  <a:lnTo>
                    <a:pt x="40958" y="286417"/>
                  </a:lnTo>
                  <a:lnTo>
                    <a:pt x="0" y="286417"/>
                  </a:lnTo>
                  <a:close/>
                </a:path>
              </a:pathLst>
            </a:custGeom>
            <a:grpFill/>
            <a:ln w="9525" cap="flat">
              <a:noFill/>
              <a:prstDash val="solid"/>
              <a:miter/>
            </a:ln>
          </p:spPr>
          <p:txBody>
            <a:bodyPr rtlCol="0" anchor="ctr"/>
            <a:lstStyle/>
            <a:p>
              <a:endParaRPr lang="en-US"/>
            </a:p>
          </p:txBody>
        </p:sp>
        <p:sp>
          <p:nvSpPr>
            <p:cNvPr id="774" name="Freeform: Shape 773">
              <a:extLst>
                <a:ext uri="{FF2B5EF4-FFF2-40B4-BE49-F238E27FC236}">
                  <a16:creationId xmlns:a16="http://schemas.microsoft.com/office/drawing/2014/main" id="{FA1BEB71-32DC-4BEA-A241-84F99E8BFC5A}"/>
                </a:ext>
              </a:extLst>
            </p:cNvPr>
            <p:cNvSpPr/>
            <p:nvPr/>
          </p:nvSpPr>
          <p:spPr>
            <a:xfrm>
              <a:off x="6566344" y="2999136"/>
              <a:ext cx="40957" cy="40957"/>
            </a:xfrm>
            <a:custGeom>
              <a:avLst/>
              <a:gdLst>
                <a:gd name="connsiteX0" fmla="*/ 0 w 40957"/>
                <a:gd name="connsiteY0" fmla="*/ 0 h 40957"/>
                <a:gd name="connsiteX1" fmla="*/ 40958 w 40957"/>
                <a:gd name="connsiteY1" fmla="*/ 0 h 40957"/>
                <a:gd name="connsiteX2" fmla="*/ 40958 w 40957"/>
                <a:gd name="connsiteY2" fmla="*/ 40957 h 40957"/>
                <a:gd name="connsiteX3" fmla="*/ 0 w 40957"/>
                <a:gd name="connsiteY3" fmla="*/ 40957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7"/>
                  </a:lnTo>
                  <a:lnTo>
                    <a:pt x="0" y="40957"/>
                  </a:lnTo>
                  <a:close/>
                </a:path>
              </a:pathLst>
            </a:custGeom>
            <a:grpFill/>
            <a:ln w="9525" cap="flat">
              <a:noFill/>
              <a:prstDash val="solid"/>
              <a:miter/>
            </a:ln>
          </p:spPr>
          <p:txBody>
            <a:bodyPr rtlCol="0" anchor="ctr"/>
            <a:lstStyle/>
            <a:p>
              <a:endParaRPr lang="en-US"/>
            </a:p>
          </p:txBody>
        </p:sp>
        <p:sp>
          <p:nvSpPr>
            <p:cNvPr id="775" name="Freeform: Shape 774">
              <a:extLst>
                <a:ext uri="{FF2B5EF4-FFF2-40B4-BE49-F238E27FC236}">
                  <a16:creationId xmlns:a16="http://schemas.microsoft.com/office/drawing/2014/main" id="{7E2FFA2F-3F29-497C-9613-3FA2E329C0FD}"/>
                </a:ext>
              </a:extLst>
            </p:cNvPr>
            <p:cNvSpPr/>
            <p:nvPr/>
          </p:nvSpPr>
          <p:spPr>
            <a:xfrm>
              <a:off x="6566344" y="3080956"/>
              <a:ext cx="40957" cy="122777"/>
            </a:xfrm>
            <a:custGeom>
              <a:avLst/>
              <a:gdLst>
                <a:gd name="connsiteX0" fmla="*/ 0 w 40957"/>
                <a:gd name="connsiteY0" fmla="*/ 0 h 122777"/>
                <a:gd name="connsiteX1" fmla="*/ 40958 w 40957"/>
                <a:gd name="connsiteY1" fmla="*/ 0 h 122777"/>
                <a:gd name="connsiteX2" fmla="*/ 40958 w 40957"/>
                <a:gd name="connsiteY2" fmla="*/ 122777 h 122777"/>
                <a:gd name="connsiteX3" fmla="*/ 0 w 40957"/>
                <a:gd name="connsiteY3" fmla="*/ 122777 h 122777"/>
              </a:gdLst>
              <a:ahLst/>
              <a:cxnLst>
                <a:cxn ang="0">
                  <a:pos x="connsiteX0" y="connsiteY0"/>
                </a:cxn>
                <a:cxn ang="0">
                  <a:pos x="connsiteX1" y="connsiteY1"/>
                </a:cxn>
                <a:cxn ang="0">
                  <a:pos x="connsiteX2" y="connsiteY2"/>
                </a:cxn>
                <a:cxn ang="0">
                  <a:pos x="connsiteX3" y="connsiteY3"/>
                </a:cxn>
              </a:cxnLst>
              <a:rect l="l" t="t" r="r" b="b"/>
              <a:pathLst>
                <a:path w="40957" h="122777">
                  <a:moveTo>
                    <a:pt x="0" y="0"/>
                  </a:moveTo>
                  <a:lnTo>
                    <a:pt x="40958" y="0"/>
                  </a:lnTo>
                  <a:lnTo>
                    <a:pt x="40958" y="122777"/>
                  </a:lnTo>
                  <a:lnTo>
                    <a:pt x="0" y="122777"/>
                  </a:lnTo>
                  <a:close/>
                </a:path>
              </a:pathLst>
            </a:custGeom>
            <a:grpFill/>
            <a:ln w="9525" cap="flat">
              <a:noFill/>
              <a:prstDash val="solid"/>
              <a:miter/>
            </a:ln>
          </p:spPr>
          <p:txBody>
            <a:bodyPr rtlCol="0" anchor="ctr"/>
            <a:lstStyle/>
            <a:p>
              <a:endParaRPr lang="en-US"/>
            </a:p>
          </p:txBody>
        </p:sp>
        <p:sp>
          <p:nvSpPr>
            <p:cNvPr id="776" name="Freeform: Shape 775">
              <a:extLst>
                <a:ext uri="{FF2B5EF4-FFF2-40B4-BE49-F238E27FC236}">
                  <a16:creationId xmlns:a16="http://schemas.microsoft.com/office/drawing/2014/main" id="{6B75C760-C3AE-44BA-81E0-47C11DD0A9BA}"/>
                </a:ext>
              </a:extLst>
            </p:cNvPr>
            <p:cNvSpPr/>
            <p:nvPr/>
          </p:nvSpPr>
          <p:spPr>
            <a:xfrm>
              <a:off x="6566344" y="3285553"/>
              <a:ext cx="40957" cy="81819"/>
            </a:xfrm>
            <a:custGeom>
              <a:avLst/>
              <a:gdLst>
                <a:gd name="connsiteX0" fmla="*/ 0 w 40957"/>
                <a:gd name="connsiteY0" fmla="*/ 0 h 81819"/>
                <a:gd name="connsiteX1" fmla="*/ 40958 w 40957"/>
                <a:gd name="connsiteY1" fmla="*/ 0 h 81819"/>
                <a:gd name="connsiteX2" fmla="*/ 40958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8" y="0"/>
                  </a:lnTo>
                  <a:lnTo>
                    <a:pt x="40958" y="81820"/>
                  </a:lnTo>
                  <a:lnTo>
                    <a:pt x="0" y="81820"/>
                  </a:lnTo>
                  <a:close/>
                </a:path>
              </a:pathLst>
            </a:custGeom>
            <a:grpFill/>
            <a:ln w="9525" cap="flat">
              <a:noFill/>
              <a:prstDash val="solid"/>
              <a:miter/>
            </a:ln>
          </p:spPr>
          <p:txBody>
            <a:bodyPr rtlCol="0" anchor="ctr"/>
            <a:lstStyle/>
            <a:p>
              <a:endParaRPr lang="en-US"/>
            </a:p>
          </p:txBody>
        </p:sp>
        <p:sp>
          <p:nvSpPr>
            <p:cNvPr id="777" name="Freeform: Shape 776">
              <a:extLst>
                <a:ext uri="{FF2B5EF4-FFF2-40B4-BE49-F238E27FC236}">
                  <a16:creationId xmlns:a16="http://schemas.microsoft.com/office/drawing/2014/main" id="{69B92A9B-A15B-42A6-B580-0A9BCD3D994A}"/>
                </a:ext>
              </a:extLst>
            </p:cNvPr>
            <p:cNvSpPr/>
            <p:nvPr/>
          </p:nvSpPr>
          <p:spPr>
            <a:xfrm>
              <a:off x="6566344" y="3408330"/>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778" name="Freeform: Shape 777">
              <a:extLst>
                <a:ext uri="{FF2B5EF4-FFF2-40B4-BE49-F238E27FC236}">
                  <a16:creationId xmlns:a16="http://schemas.microsoft.com/office/drawing/2014/main" id="{DD648AD7-5652-4B59-9402-272B7A3751A0}"/>
                </a:ext>
              </a:extLst>
            </p:cNvPr>
            <p:cNvSpPr/>
            <p:nvPr/>
          </p:nvSpPr>
          <p:spPr>
            <a:xfrm>
              <a:off x="6566344" y="3490150"/>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779" name="Freeform: Shape 778">
              <a:extLst>
                <a:ext uri="{FF2B5EF4-FFF2-40B4-BE49-F238E27FC236}">
                  <a16:creationId xmlns:a16="http://schemas.microsoft.com/office/drawing/2014/main" id="{D20F1EB9-276F-4D8C-8AB8-530E4ABFD8EF}"/>
                </a:ext>
              </a:extLst>
            </p:cNvPr>
            <p:cNvSpPr/>
            <p:nvPr/>
          </p:nvSpPr>
          <p:spPr>
            <a:xfrm>
              <a:off x="6566344" y="3612927"/>
              <a:ext cx="40957" cy="81819"/>
            </a:xfrm>
            <a:custGeom>
              <a:avLst/>
              <a:gdLst>
                <a:gd name="connsiteX0" fmla="*/ 0 w 40957"/>
                <a:gd name="connsiteY0" fmla="*/ 0 h 81819"/>
                <a:gd name="connsiteX1" fmla="*/ 40958 w 40957"/>
                <a:gd name="connsiteY1" fmla="*/ 0 h 81819"/>
                <a:gd name="connsiteX2" fmla="*/ 40958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8" y="0"/>
                  </a:lnTo>
                  <a:lnTo>
                    <a:pt x="40958" y="81820"/>
                  </a:lnTo>
                  <a:lnTo>
                    <a:pt x="0" y="81820"/>
                  </a:lnTo>
                  <a:close/>
                </a:path>
              </a:pathLst>
            </a:custGeom>
            <a:grpFill/>
            <a:ln w="9525" cap="flat">
              <a:noFill/>
              <a:prstDash val="solid"/>
              <a:miter/>
            </a:ln>
          </p:spPr>
          <p:txBody>
            <a:bodyPr rtlCol="0" anchor="ctr"/>
            <a:lstStyle/>
            <a:p>
              <a:endParaRPr lang="en-US"/>
            </a:p>
          </p:txBody>
        </p:sp>
        <p:sp>
          <p:nvSpPr>
            <p:cNvPr id="780" name="Freeform: Shape 779">
              <a:extLst>
                <a:ext uri="{FF2B5EF4-FFF2-40B4-BE49-F238E27FC236}">
                  <a16:creationId xmlns:a16="http://schemas.microsoft.com/office/drawing/2014/main" id="{8332E9DC-EC8D-43EB-850D-E8E725F4B259}"/>
                </a:ext>
              </a:extLst>
            </p:cNvPr>
            <p:cNvSpPr/>
            <p:nvPr/>
          </p:nvSpPr>
          <p:spPr>
            <a:xfrm>
              <a:off x="6566344" y="3817524"/>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781" name="Freeform: Shape 780">
              <a:extLst>
                <a:ext uri="{FF2B5EF4-FFF2-40B4-BE49-F238E27FC236}">
                  <a16:creationId xmlns:a16="http://schemas.microsoft.com/office/drawing/2014/main" id="{0A880E0C-3157-4FF0-8E28-18EB7A81D3F4}"/>
                </a:ext>
              </a:extLst>
            </p:cNvPr>
            <p:cNvSpPr/>
            <p:nvPr/>
          </p:nvSpPr>
          <p:spPr>
            <a:xfrm>
              <a:off x="6566344" y="3899344"/>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782" name="Freeform: Shape 781">
              <a:extLst>
                <a:ext uri="{FF2B5EF4-FFF2-40B4-BE49-F238E27FC236}">
                  <a16:creationId xmlns:a16="http://schemas.microsoft.com/office/drawing/2014/main" id="{857762D9-F223-4805-947C-33453833710B}"/>
                </a:ext>
              </a:extLst>
            </p:cNvPr>
            <p:cNvSpPr/>
            <p:nvPr/>
          </p:nvSpPr>
          <p:spPr>
            <a:xfrm>
              <a:off x="6566344" y="3981163"/>
              <a:ext cx="40957" cy="81819"/>
            </a:xfrm>
            <a:custGeom>
              <a:avLst/>
              <a:gdLst>
                <a:gd name="connsiteX0" fmla="*/ 0 w 40957"/>
                <a:gd name="connsiteY0" fmla="*/ 0 h 81819"/>
                <a:gd name="connsiteX1" fmla="*/ 40958 w 40957"/>
                <a:gd name="connsiteY1" fmla="*/ 0 h 81819"/>
                <a:gd name="connsiteX2" fmla="*/ 40958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8" y="0"/>
                  </a:lnTo>
                  <a:lnTo>
                    <a:pt x="40958" y="81820"/>
                  </a:lnTo>
                  <a:lnTo>
                    <a:pt x="0" y="81820"/>
                  </a:lnTo>
                  <a:close/>
                </a:path>
              </a:pathLst>
            </a:custGeom>
            <a:grpFill/>
            <a:ln w="9525" cap="flat">
              <a:noFill/>
              <a:prstDash val="solid"/>
              <a:miter/>
            </a:ln>
          </p:spPr>
          <p:txBody>
            <a:bodyPr rtlCol="0" anchor="ctr"/>
            <a:lstStyle/>
            <a:p>
              <a:endParaRPr lang="en-US"/>
            </a:p>
          </p:txBody>
        </p:sp>
        <p:sp>
          <p:nvSpPr>
            <p:cNvPr id="783" name="Freeform: Shape 782">
              <a:extLst>
                <a:ext uri="{FF2B5EF4-FFF2-40B4-BE49-F238E27FC236}">
                  <a16:creationId xmlns:a16="http://schemas.microsoft.com/office/drawing/2014/main" id="{7A1FB088-AAA8-4395-BEBF-778935EC643B}"/>
                </a:ext>
              </a:extLst>
            </p:cNvPr>
            <p:cNvSpPr/>
            <p:nvPr/>
          </p:nvSpPr>
          <p:spPr>
            <a:xfrm>
              <a:off x="6566344" y="4103941"/>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784" name="Freeform: Shape 783">
              <a:extLst>
                <a:ext uri="{FF2B5EF4-FFF2-40B4-BE49-F238E27FC236}">
                  <a16:creationId xmlns:a16="http://schemas.microsoft.com/office/drawing/2014/main" id="{FA38BA30-3B80-4F5D-AC5A-3A415C503E36}"/>
                </a:ext>
              </a:extLst>
            </p:cNvPr>
            <p:cNvSpPr/>
            <p:nvPr/>
          </p:nvSpPr>
          <p:spPr>
            <a:xfrm>
              <a:off x="6607301" y="2671762"/>
              <a:ext cx="40957" cy="40957"/>
            </a:xfrm>
            <a:custGeom>
              <a:avLst/>
              <a:gdLst>
                <a:gd name="connsiteX0" fmla="*/ 0 w 40957"/>
                <a:gd name="connsiteY0" fmla="*/ 0 h 40957"/>
                <a:gd name="connsiteX1" fmla="*/ 40957 w 40957"/>
                <a:gd name="connsiteY1" fmla="*/ 0 h 40957"/>
                <a:gd name="connsiteX2" fmla="*/ 40957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7" y="0"/>
                  </a:lnTo>
                  <a:lnTo>
                    <a:pt x="40957" y="40958"/>
                  </a:lnTo>
                  <a:lnTo>
                    <a:pt x="0" y="40958"/>
                  </a:lnTo>
                  <a:close/>
                </a:path>
              </a:pathLst>
            </a:custGeom>
            <a:grpFill/>
            <a:ln w="9525" cap="flat">
              <a:noFill/>
              <a:prstDash val="solid"/>
              <a:miter/>
            </a:ln>
          </p:spPr>
          <p:txBody>
            <a:bodyPr rtlCol="0" anchor="ctr"/>
            <a:lstStyle/>
            <a:p>
              <a:endParaRPr lang="en-US"/>
            </a:p>
          </p:txBody>
        </p:sp>
        <p:sp>
          <p:nvSpPr>
            <p:cNvPr id="785" name="Freeform: Shape 784">
              <a:extLst>
                <a:ext uri="{FF2B5EF4-FFF2-40B4-BE49-F238E27FC236}">
                  <a16:creationId xmlns:a16="http://schemas.microsoft.com/office/drawing/2014/main" id="{7512BF11-B758-4E1F-8B7A-FCA4CDDBAA1B}"/>
                </a:ext>
              </a:extLst>
            </p:cNvPr>
            <p:cNvSpPr/>
            <p:nvPr/>
          </p:nvSpPr>
          <p:spPr>
            <a:xfrm>
              <a:off x="6607301" y="2917316"/>
              <a:ext cx="40957" cy="40957"/>
            </a:xfrm>
            <a:custGeom>
              <a:avLst/>
              <a:gdLst>
                <a:gd name="connsiteX0" fmla="*/ 0 w 40957"/>
                <a:gd name="connsiteY0" fmla="*/ 0 h 40957"/>
                <a:gd name="connsiteX1" fmla="*/ 40957 w 40957"/>
                <a:gd name="connsiteY1" fmla="*/ 0 h 40957"/>
                <a:gd name="connsiteX2" fmla="*/ 40957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7" y="0"/>
                  </a:lnTo>
                  <a:lnTo>
                    <a:pt x="40957" y="40958"/>
                  </a:lnTo>
                  <a:lnTo>
                    <a:pt x="0" y="40958"/>
                  </a:lnTo>
                  <a:close/>
                </a:path>
              </a:pathLst>
            </a:custGeom>
            <a:grpFill/>
            <a:ln w="9525" cap="flat">
              <a:noFill/>
              <a:prstDash val="solid"/>
              <a:miter/>
            </a:ln>
          </p:spPr>
          <p:txBody>
            <a:bodyPr rtlCol="0" anchor="ctr"/>
            <a:lstStyle/>
            <a:p>
              <a:endParaRPr lang="en-US"/>
            </a:p>
          </p:txBody>
        </p:sp>
        <p:sp>
          <p:nvSpPr>
            <p:cNvPr id="786" name="Freeform: Shape 785">
              <a:extLst>
                <a:ext uri="{FF2B5EF4-FFF2-40B4-BE49-F238E27FC236}">
                  <a16:creationId xmlns:a16="http://schemas.microsoft.com/office/drawing/2014/main" id="{1BAF4C1B-D407-4AA7-A79D-38BA3F7A118B}"/>
                </a:ext>
              </a:extLst>
            </p:cNvPr>
            <p:cNvSpPr/>
            <p:nvPr/>
          </p:nvSpPr>
          <p:spPr>
            <a:xfrm>
              <a:off x="6607301" y="2999136"/>
              <a:ext cx="40957" cy="122777"/>
            </a:xfrm>
            <a:custGeom>
              <a:avLst/>
              <a:gdLst>
                <a:gd name="connsiteX0" fmla="*/ 0 w 40957"/>
                <a:gd name="connsiteY0" fmla="*/ 0 h 122777"/>
                <a:gd name="connsiteX1" fmla="*/ 40957 w 40957"/>
                <a:gd name="connsiteY1" fmla="*/ 0 h 122777"/>
                <a:gd name="connsiteX2" fmla="*/ 40957 w 40957"/>
                <a:gd name="connsiteY2" fmla="*/ 122777 h 122777"/>
                <a:gd name="connsiteX3" fmla="*/ 0 w 40957"/>
                <a:gd name="connsiteY3" fmla="*/ 122777 h 122777"/>
              </a:gdLst>
              <a:ahLst/>
              <a:cxnLst>
                <a:cxn ang="0">
                  <a:pos x="connsiteX0" y="connsiteY0"/>
                </a:cxn>
                <a:cxn ang="0">
                  <a:pos x="connsiteX1" y="connsiteY1"/>
                </a:cxn>
                <a:cxn ang="0">
                  <a:pos x="connsiteX2" y="connsiteY2"/>
                </a:cxn>
                <a:cxn ang="0">
                  <a:pos x="connsiteX3" y="connsiteY3"/>
                </a:cxn>
              </a:cxnLst>
              <a:rect l="l" t="t" r="r" b="b"/>
              <a:pathLst>
                <a:path w="40957" h="122777">
                  <a:moveTo>
                    <a:pt x="0" y="0"/>
                  </a:moveTo>
                  <a:lnTo>
                    <a:pt x="40957" y="0"/>
                  </a:lnTo>
                  <a:lnTo>
                    <a:pt x="40957" y="122777"/>
                  </a:lnTo>
                  <a:lnTo>
                    <a:pt x="0" y="122777"/>
                  </a:lnTo>
                  <a:close/>
                </a:path>
              </a:pathLst>
            </a:custGeom>
            <a:grpFill/>
            <a:ln w="9525" cap="flat">
              <a:noFill/>
              <a:prstDash val="solid"/>
              <a:miter/>
            </a:ln>
          </p:spPr>
          <p:txBody>
            <a:bodyPr rtlCol="0" anchor="ctr"/>
            <a:lstStyle/>
            <a:p>
              <a:endParaRPr lang="en-US"/>
            </a:p>
          </p:txBody>
        </p:sp>
        <p:sp>
          <p:nvSpPr>
            <p:cNvPr id="787" name="Freeform: Shape 786">
              <a:extLst>
                <a:ext uri="{FF2B5EF4-FFF2-40B4-BE49-F238E27FC236}">
                  <a16:creationId xmlns:a16="http://schemas.microsoft.com/office/drawing/2014/main" id="{E6A8B114-C671-48A2-A520-5756901FD234}"/>
                </a:ext>
              </a:extLst>
            </p:cNvPr>
            <p:cNvSpPr/>
            <p:nvPr/>
          </p:nvSpPr>
          <p:spPr>
            <a:xfrm>
              <a:off x="6607301" y="3162775"/>
              <a:ext cx="40957" cy="163639"/>
            </a:xfrm>
            <a:custGeom>
              <a:avLst/>
              <a:gdLst>
                <a:gd name="connsiteX0" fmla="*/ 0 w 40957"/>
                <a:gd name="connsiteY0" fmla="*/ 0 h 163639"/>
                <a:gd name="connsiteX1" fmla="*/ 40957 w 40957"/>
                <a:gd name="connsiteY1" fmla="*/ 0 h 163639"/>
                <a:gd name="connsiteX2" fmla="*/ 40957 w 40957"/>
                <a:gd name="connsiteY2" fmla="*/ 163639 h 163639"/>
                <a:gd name="connsiteX3" fmla="*/ 0 w 40957"/>
                <a:gd name="connsiteY3" fmla="*/ 163639 h 163639"/>
              </a:gdLst>
              <a:ahLst/>
              <a:cxnLst>
                <a:cxn ang="0">
                  <a:pos x="connsiteX0" y="connsiteY0"/>
                </a:cxn>
                <a:cxn ang="0">
                  <a:pos x="connsiteX1" y="connsiteY1"/>
                </a:cxn>
                <a:cxn ang="0">
                  <a:pos x="connsiteX2" y="connsiteY2"/>
                </a:cxn>
                <a:cxn ang="0">
                  <a:pos x="connsiteX3" y="connsiteY3"/>
                </a:cxn>
              </a:cxnLst>
              <a:rect l="l" t="t" r="r" b="b"/>
              <a:pathLst>
                <a:path w="40957" h="163639">
                  <a:moveTo>
                    <a:pt x="0" y="0"/>
                  </a:moveTo>
                  <a:lnTo>
                    <a:pt x="40957" y="0"/>
                  </a:lnTo>
                  <a:lnTo>
                    <a:pt x="40957" y="163639"/>
                  </a:lnTo>
                  <a:lnTo>
                    <a:pt x="0" y="163639"/>
                  </a:lnTo>
                  <a:close/>
                </a:path>
              </a:pathLst>
            </a:custGeom>
            <a:grpFill/>
            <a:ln w="9525" cap="flat">
              <a:noFill/>
              <a:prstDash val="solid"/>
              <a:miter/>
            </a:ln>
          </p:spPr>
          <p:txBody>
            <a:bodyPr rtlCol="0" anchor="ctr"/>
            <a:lstStyle/>
            <a:p>
              <a:endParaRPr lang="en-US"/>
            </a:p>
          </p:txBody>
        </p:sp>
        <p:sp>
          <p:nvSpPr>
            <p:cNvPr id="788" name="Freeform: Shape 787">
              <a:extLst>
                <a:ext uri="{FF2B5EF4-FFF2-40B4-BE49-F238E27FC236}">
                  <a16:creationId xmlns:a16="http://schemas.microsoft.com/office/drawing/2014/main" id="{418B0EF6-E967-4BAC-8197-9152185FD6EF}"/>
                </a:ext>
              </a:extLst>
            </p:cNvPr>
            <p:cNvSpPr/>
            <p:nvPr/>
          </p:nvSpPr>
          <p:spPr>
            <a:xfrm>
              <a:off x="6607301" y="3367372"/>
              <a:ext cx="40957" cy="81819"/>
            </a:xfrm>
            <a:custGeom>
              <a:avLst/>
              <a:gdLst>
                <a:gd name="connsiteX0" fmla="*/ 0 w 40957"/>
                <a:gd name="connsiteY0" fmla="*/ 0 h 81819"/>
                <a:gd name="connsiteX1" fmla="*/ 40957 w 40957"/>
                <a:gd name="connsiteY1" fmla="*/ 0 h 81819"/>
                <a:gd name="connsiteX2" fmla="*/ 40957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7" y="0"/>
                  </a:lnTo>
                  <a:lnTo>
                    <a:pt x="40957" y="81820"/>
                  </a:lnTo>
                  <a:lnTo>
                    <a:pt x="0" y="81820"/>
                  </a:lnTo>
                  <a:close/>
                </a:path>
              </a:pathLst>
            </a:custGeom>
            <a:grpFill/>
            <a:ln w="9525" cap="flat">
              <a:noFill/>
              <a:prstDash val="solid"/>
              <a:miter/>
            </a:ln>
          </p:spPr>
          <p:txBody>
            <a:bodyPr rtlCol="0" anchor="ctr"/>
            <a:lstStyle/>
            <a:p>
              <a:endParaRPr lang="en-US"/>
            </a:p>
          </p:txBody>
        </p:sp>
        <p:sp>
          <p:nvSpPr>
            <p:cNvPr id="789" name="Freeform: Shape 788">
              <a:extLst>
                <a:ext uri="{FF2B5EF4-FFF2-40B4-BE49-F238E27FC236}">
                  <a16:creationId xmlns:a16="http://schemas.microsoft.com/office/drawing/2014/main" id="{DD08617A-F4B2-4445-B127-37BC185FFB30}"/>
                </a:ext>
              </a:extLst>
            </p:cNvPr>
            <p:cNvSpPr/>
            <p:nvPr/>
          </p:nvSpPr>
          <p:spPr>
            <a:xfrm>
              <a:off x="6607301" y="3571969"/>
              <a:ext cx="40957" cy="81819"/>
            </a:xfrm>
            <a:custGeom>
              <a:avLst/>
              <a:gdLst>
                <a:gd name="connsiteX0" fmla="*/ 0 w 40957"/>
                <a:gd name="connsiteY0" fmla="*/ 0 h 81819"/>
                <a:gd name="connsiteX1" fmla="*/ 40957 w 40957"/>
                <a:gd name="connsiteY1" fmla="*/ 0 h 81819"/>
                <a:gd name="connsiteX2" fmla="*/ 40957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7" y="0"/>
                  </a:lnTo>
                  <a:lnTo>
                    <a:pt x="40957" y="81820"/>
                  </a:lnTo>
                  <a:lnTo>
                    <a:pt x="0" y="81820"/>
                  </a:lnTo>
                  <a:close/>
                </a:path>
              </a:pathLst>
            </a:custGeom>
            <a:grpFill/>
            <a:ln w="9525" cap="flat">
              <a:noFill/>
              <a:prstDash val="solid"/>
              <a:miter/>
            </a:ln>
          </p:spPr>
          <p:txBody>
            <a:bodyPr rtlCol="0" anchor="ctr"/>
            <a:lstStyle/>
            <a:p>
              <a:endParaRPr lang="en-US"/>
            </a:p>
          </p:txBody>
        </p:sp>
        <p:sp>
          <p:nvSpPr>
            <p:cNvPr id="790" name="Freeform: Shape 789">
              <a:extLst>
                <a:ext uri="{FF2B5EF4-FFF2-40B4-BE49-F238E27FC236}">
                  <a16:creationId xmlns:a16="http://schemas.microsoft.com/office/drawing/2014/main" id="{89BDF859-FBD5-4FDF-8C60-8395A8FEC9ED}"/>
                </a:ext>
              </a:extLst>
            </p:cNvPr>
            <p:cNvSpPr/>
            <p:nvPr/>
          </p:nvSpPr>
          <p:spPr>
            <a:xfrm>
              <a:off x="6607301" y="3694747"/>
              <a:ext cx="40957" cy="81819"/>
            </a:xfrm>
            <a:custGeom>
              <a:avLst/>
              <a:gdLst>
                <a:gd name="connsiteX0" fmla="*/ 0 w 40957"/>
                <a:gd name="connsiteY0" fmla="*/ 0 h 81819"/>
                <a:gd name="connsiteX1" fmla="*/ 40957 w 40957"/>
                <a:gd name="connsiteY1" fmla="*/ 0 h 81819"/>
                <a:gd name="connsiteX2" fmla="*/ 40957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7" y="0"/>
                  </a:lnTo>
                  <a:lnTo>
                    <a:pt x="40957" y="81820"/>
                  </a:lnTo>
                  <a:lnTo>
                    <a:pt x="0" y="81820"/>
                  </a:lnTo>
                  <a:close/>
                </a:path>
              </a:pathLst>
            </a:custGeom>
            <a:grpFill/>
            <a:ln w="9525" cap="flat">
              <a:noFill/>
              <a:prstDash val="solid"/>
              <a:miter/>
            </a:ln>
          </p:spPr>
          <p:txBody>
            <a:bodyPr rtlCol="0" anchor="ctr"/>
            <a:lstStyle/>
            <a:p>
              <a:endParaRPr lang="en-US"/>
            </a:p>
          </p:txBody>
        </p:sp>
        <p:sp>
          <p:nvSpPr>
            <p:cNvPr id="791" name="Freeform: Shape 790">
              <a:extLst>
                <a:ext uri="{FF2B5EF4-FFF2-40B4-BE49-F238E27FC236}">
                  <a16:creationId xmlns:a16="http://schemas.microsoft.com/office/drawing/2014/main" id="{E46533F4-7E81-4C83-BD43-407A318167E8}"/>
                </a:ext>
              </a:extLst>
            </p:cNvPr>
            <p:cNvSpPr/>
            <p:nvPr/>
          </p:nvSpPr>
          <p:spPr>
            <a:xfrm>
              <a:off x="6607301" y="3817524"/>
              <a:ext cx="40957" cy="40957"/>
            </a:xfrm>
            <a:custGeom>
              <a:avLst/>
              <a:gdLst>
                <a:gd name="connsiteX0" fmla="*/ 0 w 40957"/>
                <a:gd name="connsiteY0" fmla="*/ 0 h 40957"/>
                <a:gd name="connsiteX1" fmla="*/ 40957 w 40957"/>
                <a:gd name="connsiteY1" fmla="*/ 0 h 40957"/>
                <a:gd name="connsiteX2" fmla="*/ 40957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7" y="0"/>
                  </a:lnTo>
                  <a:lnTo>
                    <a:pt x="40957" y="40958"/>
                  </a:lnTo>
                  <a:lnTo>
                    <a:pt x="0" y="40958"/>
                  </a:lnTo>
                  <a:close/>
                </a:path>
              </a:pathLst>
            </a:custGeom>
            <a:grpFill/>
            <a:ln w="9525" cap="flat">
              <a:noFill/>
              <a:prstDash val="solid"/>
              <a:miter/>
            </a:ln>
          </p:spPr>
          <p:txBody>
            <a:bodyPr rtlCol="0" anchor="ctr"/>
            <a:lstStyle/>
            <a:p>
              <a:endParaRPr lang="en-US"/>
            </a:p>
          </p:txBody>
        </p:sp>
        <p:sp>
          <p:nvSpPr>
            <p:cNvPr id="792" name="Freeform: Shape 791">
              <a:extLst>
                <a:ext uri="{FF2B5EF4-FFF2-40B4-BE49-F238E27FC236}">
                  <a16:creationId xmlns:a16="http://schemas.microsoft.com/office/drawing/2014/main" id="{4DC2EE95-368E-405C-8A4A-B44C98F2CE51}"/>
                </a:ext>
              </a:extLst>
            </p:cNvPr>
            <p:cNvSpPr/>
            <p:nvPr/>
          </p:nvSpPr>
          <p:spPr>
            <a:xfrm>
              <a:off x="6607301" y="3981163"/>
              <a:ext cx="40957" cy="40957"/>
            </a:xfrm>
            <a:custGeom>
              <a:avLst/>
              <a:gdLst>
                <a:gd name="connsiteX0" fmla="*/ 0 w 40957"/>
                <a:gd name="connsiteY0" fmla="*/ 0 h 40957"/>
                <a:gd name="connsiteX1" fmla="*/ 40957 w 40957"/>
                <a:gd name="connsiteY1" fmla="*/ 0 h 40957"/>
                <a:gd name="connsiteX2" fmla="*/ 40957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7" y="0"/>
                  </a:lnTo>
                  <a:lnTo>
                    <a:pt x="40957" y="40958"/>
                  </a:lnTo>
                  <a:lnTo>
                    <a:pt x="0" y="40958"/>
                  </a:lnTo>
                  <a:close/>
                </a:path>
              </a:pathLst>
            </a:custGeom>
            <a:grpFill/>
            <a:ln w="9525" cap="flat">
              <a:noFill/>
              <a:prstDash val="solid"/>
              <a:miter/>
            </a:ln>
          </p:spPr>
          <p:txBody>
            <a:bodyPr rtlCol="0" anchor="ctr"/>
            <a:lstStyle/>
            <a:p>
              <a:endParaRPr lang="en-US"/>
            </a:p>
          </p:txBody>
        </p:sp>
        <p:sp>
          <p:nvSpPr>
            <p:cNvPr id="793" name="Freeform: Shape 792">
              <a:extLst>
                <a:ext uri="{FF2B5EF4-FFF2-40B4-BE49-F238E27FC236}">
                  <a16:creationId xmlns:a16="http://schemas.microsoft.com/office/drawing/2014/main" id="{8BC05D99-BB8B-44F8-B4B8-1A50BB691311}"/>
                </a:ext>
              </a:extLst>
            </p:cNvPr>
            <p:cNvSpPr/>
            <p:nvPr/>
          </p:nvSpPr>
          <p:spPr>
            <a:xfrm>
              <a:off x="6648163" y="2671762"/>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794" name="Freeform: Shape 793">
              <a:extLst>
                <a:ext uri="{FF2B5EF4-FFF2-40B4-BE49-F238E27FC236}">
                  <a16:creationId xmlns:a16="http://schemas.microsoft.com/office/drawing/2014/main" id="{8D084B2C-7FEA-4693-AF85-D2EC910214CD}"/>
                </a:ext>
              </a:extLst>
            </p:cNvPr>
            <p:cNvSpPr/>
            <p:nvPr/>
          </p:nvSpPr>
          <p:spPr>
            <a:xfrm>
              <a:off x="6648163" y="2753581"/>
              <a:ext cx="40957" cy="122777"/>
            </a:xfrm>
            <a:custGeom>
              <a:avLst/>
              <a:gdLst>
                <a:gd name="connsiteX0" fmla="*/ 0 w 40957"/>
                <a:gd name="connsiteY0" fmla="*/ 0 h 122777"/>
                <a:gd name="connsiteX1" fmla="*/ 40958 w 40957"/>
                <a:gd name="connsiteY1" fmla="*/ 0 h 122777"/>
                <a:gd name="connsiteX2" fmla="*/ 40958 w 40957"/>
                <a:gd name="connsiteY2" fmla="*/ 122777 h 122777"/>
                <a:gd name="connsiteX3" fmla="*/ 0 w 40957"/>
                <a:gd name="connsiteY3" fmla="*/ 122777 h 122777"/>
              </a:gdLst>
              <a:ahLst/>
              <a:cxnLst>
                <a:cxn ang="0">
                  <a:pos x="connsiteX0" y="connsiteY0"/>
                </a:cxn>
                <a:cxn ang="0">
                  <a:pos x="connsiteX1" y="connsiteY1"/>
                </a:cxn>
                <a:cxn ang="0">
                  <a:pos x="connsiteX2" y="connsiteY2"/>
                </a:cxn>
                <a:cxn ang="0">
                  <a:pos x="connsiteX3" y="connsiteY3"/>
                </a:cxn>
              </a:cxnLst>
              <a:rect l="l" t="t" r="r" b="b"/>
              <a:pathLst>
                <a:path w="40957" h="122777">
                  <a:moveTo>
                    <a:pt x="0" y="0"/>
                  </a:moveTo>
                  <a:lnTo>
                    <a:pt x="40958" y="0"/>
                  </a:lnTo>
                  <a:lnTo>
                    <a:pt x="40958" y="122777"/>
                  </a:lnTo>
                  <a:lnTo>
                    <a:pt x="0" y="122777"/>
                  </a:lnTo>
                  <a:close/>
                </a:path>
              </a:pathLst>
            </a:custGeom>
            <a:grpFill/>
            <a:ln w="9525" cap="flat">
              <a:noFill/>
              <a:prstDash val="solid"/>
              <a:miter/>
            </a:ln>
          </p:spPr>
          <p:txBody>
            <a:bodyPr rtlCol="0" anchor="ctr"/>
            <a:lstStyle/>
            <a:p>
              <a:endParaRPr lang="en-US"/>
            </a:p>
          </p:txBody>
        </p:sp>
        <p:sp>
          <p:nvSpPr>
            <p:cNvPr id="795" name="Freeform: Shape 794">
              <a:extLst>
                <a:ext uri="{FF2B5EF4-FFF2-40B4-BE49-F238E27FC236}">
                  <a16:creationId xmlns:a16="http://schemas.microsoft.com/office/drawing/2014/main" id="{5DBE9278-EF6E-4BF5-8DB8-3AEFEEDF32E7}"/>
                </a:ext>
              </a:extLst>
            </p:cNvPr>
            <p:cNvSpPr/>
            <p:nvPr/>
          </p:nvSpPr>
          <p:spPr>
            <a:xfrm>
              <a:off x="6648163" y="2917316"/>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796" name="Freeform: Shape 795">
              <a:extLst>
                <a:ext uri="{FF2B5EF4-FFF2-40B4-BE49-F238E27FC236}">
                  <a16:creationId xmlns:a16="http://schemas.microsoft.com/office/drawing/2014/main" id="{8F527C36-30C4-407D-A016-53CBF8364E32}"/>
                </a:ext>
              </a:extLst>
            </p:cNvPr>
            <p:cNvSpPr/>
            <p:nvPr/>
          </p:nvSpPr>
          <p:spPr>
            <a:xfrm>
              <a:off x="6648163" y="2999136"/>
              <a:ext cx="40957" cy="40957"/>
            </a:xfrm>
            <a:custGeom>
              <a:avLst/>
              <a:gdLst>
                <a:gd name="connsiteX0" fmla="*/ 0 w 40957"/>
                <a:gd name="connsiteY0" fmla="*/ 0 h 40957"/>
                <a:gd name="connsiteX1" fmla="*/ 40958 w 40957"/>
                <a:gd name="connsiteY1" fmla="*/ 0 h 40957"/>
                <a:gd name="connsiteX2" fmla="*/ 40958 w 40957"/>
                <a:gd name="connsiteY2" fmla="*/ 40957 h 40957"/>
                <a:gd name="connsiteX3" fmla="*/ 0 w 40957"/>
                <a:gd name="connsiteY3" fmla="*/ 40957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7"/>
                  </a:lnTo>
                  <a:lnTo>
                    <a:pt x="0" y="40957"/>
                  </a:lnTo>
                  <a:close/>
                </a:path>
              </a:pathLst>
            </a:custGeom>
            <a:grpFill/>
            <a:ln w="9525" cap="flat">
              <a:noFill/>
              <a:prstDash val="solid"/>
              <a:miter/>
            </a:ln>
          </p:spPr>
          <p:txBody>
            <a:bodyPr rtlCol="0" anchor="ctr"/>
            <a:lstStyle/>
            <a:p>
              <a:endParaRPr lang="en-US"/>
            </a:p>
          </p:txBody>
        </p:sp>
        <p:sp>
          <p:nvSpPr>
            <p:cNvPr id="797" name="Freeform: Shape 796">
              <a:extLst>
                <a:ext uri="{FF2B5EF4-FFF2-40B4-BE49-F238E27FC236}">
                  <a16:creationId xmlns:a16="http://schemas.microsoft.com/office/drawing/2014/main" id="{374D2F6A-1EC0-49E5-9D68-575F9A1C7230}"/>
                </a:ext>
              </a:extLst>
            </p:cNvPr>
            <p:cNvSpPr/>
            <p:nvPr/>
          </p:nvSpPr>
          <p:spPr>
            <a:xfrm>
              <a:off x="6648163" y="3121913"/>
              <a:ext cx="40957" cy="81819"/>
            </a:xfrm>
            <a:custGeom>
              <a:avLst/>
              <a:gdLst>
                <a:gd name="connsiteX0" fmla="*/ 0 w 40957"/>
                <a:gd name="connsiteY0" fmla="*/ 0 h 81819"/>
                <a:gd name="connsiteX1" fmla="*/ 40958 w 40957"/>
                <a:gd name="connsiteY1" fmla="*/ 0 h 81819"/>
                <a:gd name="connsiteX2" fmla="*/ 40958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8" y="0"/>
                  </a:lnTo>
                  <a:lnTo>
                    <a:pt x="40958" y="81820"/>
                  </a:lnTo>
                  <a:lnTo>
                    <a:pt x="0" y="81820"/>
                  </a:lnTo>
                  <a:close/>
                </a:path>
              </a:pathLst>
            </a:custGeom>
            <a:grpFill/>
            <a:ln w="9525" cap="flat">
              <a:noFill/>
              <a:prstDash val="solid"/>
              <a:miter/>
            </a:ln>
          </p:spPr>
          <p:txBody>
            <a:bodyPr rtlCol="0" anchor="ctr"/>
            <a:lstStyle/>
            <a:p>
              <a:endParaRPr lang="en-US"/>
            </a:p>
          </p:txBody>
        </p:sp>
        <p:sp>
          <p:nvSpPr>
            <p:cNvPr id="798" name="Freeform: Shape 797">
              <a:extLst>
                <a:ext uri="{FF2B5EF4-FFF2-40B4-BE49-F238E27FC236}">
                  <a16:creationId xmlns:a16="http://schemas.microsoft.com/office/drawing/2014/main" id="{33EB1141-35DD-4DBD-96BD-70871A356E7F}"/>
                </a:ext>
              </a:extLst>
            </p:cNvPr>
            <p:cNvSpPr/>
            <p:nvPr/>
          </p:nvSpPr>
          <p:spPr>
            <a:xfrm>
              <a:off x="6648163" y="3244595"/>
              <a:ext cx="40957" cy="81819"/>
            </a:xfrm>
            <a:custGeom>
              <a:avLst/>
              <a:gdLst>
                <a:gd name="connsiteX0" fmla="*/ 0 w 40957"/>
                <a:gd name="connsiteY0" fmla="*/ 0 h 81819"/>
                <a:gd name="connsiteX1" fmla="*/ 40958 w 40957"/>
                <a:gd name="connsiteY1" fmla="*/ 0 h 81819"/>
                <a:gd name="connsiteX2" fmla="*/ 40958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8" y="0"/>
                  </a:lnTo>
                  <a:lnTo>
                    <a:pt x="40958" y="81820"/>
                  </a:lnTo>
                  <a:lnTo>
                    <a:pt x="0" y="81820"/>
                  </a:lnTo>
                  <a:close/>
                </a:path>
              </a:pathLst>
            </a:custGeom>
            <a:grpFill/>
            <a:ln w="9525" cap="flat">
              <a:noFill/>
              <a:prstDash val="solid"/>
              <a:miter/>
            </a:ln>
          </p:spPr>
          <p:txBody>
            <a:bodyPr rtlCol="0" anchor="ctr"/>
            <a:lstStyle/>
            <a:p>
              <a:endParaRPr lang="en-US"/>
            </a:p>
          </p:txBody>
        </p:sp>
        <p:sp>
          <p:nvSpPr>
            <p:cNvPr id="799" name="Freeform: Shape 798">
              <a:extLst>
                <a:ext uri="{FF2B5EF4-FFF2-40B4-BE49-F238E27FC236}">
                  <a16:creationId xmlns:a16="http://schemas.microsoft.com/office/drawing/2014/main" id="{146869FE-3FC5-4E71-90ED-B5A9DB6AF468}"/>
                </a:ext>
              </a:extLst>
            </p:cNvPr>
            <p:cNvSpPr/>
            <p:nvPr/>
          </p:nvSpPr>
          <p:spPr>
            <a:xfrm>
              <a:off x="6648163" y="3408330"/>
              <a:ext cx="40957" cy="122777"/>
            </a:xfrm>
            <a:custGeom>
              <a:avLst/>
              <a:gdLst>
                <a:gd name="connsiteX0" fmla="*/ 0 w 40957"/>
                <a:gd name="connsiteY0" fmla="*/ 0 h 122777"/>
                <a:gd name="connsiteX1" fmla="*/ 40958 w 40957"/>
                <a:gd name="connsiteY1" fmla="*/ 0 h 122777"/>
                <a:gd name="connsiteX2" fmla="*/ 40958 w 40957"/>
                <a:gd name="connsiteY2" fmla="*/ 122777 h 122777"/>
                <a:gd name="connsiteX3" fmla="*/ 0 w 40957"/>
                <a:gd name="connsiteY3" fmla="*/ 122777 h 122777"/>
              </a:gdLst>
              <a:ahLst/>
              <a:cxnLst>
                <a:cxn ang="0">
                  <a:pos x="connsiteX0" y="connsiteY0"/>
                </a:cxn>
                <a:cxn ang="0">
                  <a:pos x="connsiteX1" y="connsiteY1"/>
                </a:cxn>
                <a:cxn ang="0">
                  <a:pos x="connsiteX2" y="connsiteY2"/>
                </a:cxn>
                <a:cxn ang="0">
                  <a:pos x="connsiteX3" y="connsiteY3"/>
                </a:cxn>
              </a:cxnLst>
              <a:rect l="l" t="t" r="r" b="b"/>
              <a:pathLst>
                <a:path w="40957" h="122777">
                  <a:moveTo>
                    <a:pt x="0" y="0"/>
                  </a:moveTo>
                  <a:lnTo>
                    <a:pt x="40958" y="0"/>
                  </a:lnTo>
                  <a:lnTo>
                    <a:pt x="40958" y="122777"/>
                  </a:lnTo>
                  <a:lnTo>
                    <a:pt x="0" y="122777"/>
                  </a:lnTo>
                  <a:close/>
                </a:path>
              </a:pathLst>
            </a:custGeom>
            <a:grpFill/>
            <a:ln w="9525" cap="flat">
              <a:noFill/>
              <a:prstDash val="solid"/>
              <a:miter/>
            </a:ln>
          </p:spPr>
          <p:txBody>
            <a:bodyPr rtlCol="0" anchor="ctr"/>
            <a:lstStyle/>
            <a:p>
              <a:endParaRPr lang="en-US"/>
            </a:p>
          </p:txBody>
        </p:sp>
        <p:sp>
          <p:nvSpPr>
            <p:cNvPr id="800" name="Freeform: Shape 799">
              <a:extLst>
                <a:ext uri="{FF2B5EF4-FFF2-40B4-BE49-F238E27FC236}">
                  <a16:creationId xmlns:a16="http://schemas.microsoft.com/office/drawing/2014/main" id="{6FC516F8-996B-4A75-82F0-B91F49DDFFAE}"/>
                </a:ext>
              </a:extLst>
            </p:cNvPr>
            <p:cNvSpPr/>
            <p:nvPr/>
          </p:nvSpPr>
          <p:spPr>
            <a:xfrm>
              <a:off x="6648163" y="3571969"/>
              <a:ext cx="40957" cy="81819"/>
            </a:xfrm>
            <a:custGeom>
              <a:avLst/>
              <a:gdLst>
                <a:gd name="connsiteX0" fmla="*/ 0 w 40957"/>
                <a:gd name="connsiteY0" fmla="*/ 0 h 81819"/>
                <a:gd name="connsiteX1" fmla="*/ 40958 w 40957"/>
                <a:gd name="connsiteY1" fmla="*/ 0 h 81819"/>
                <a:gd name="connsiteX2" fmla="*/ 40958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8" y="0"/>
                  </a:lnTo>
                  <a:lnTo>
                    <a:pt x="40958" y="81820"/>
                  </a:lnTo>
                  <a:lnTo>
                    <a:pt x="0" y="81820"/>
                  </a:lnTo>
                  <a:close/>
                </a:path>
              </a:pathLst>
            </a:custGeom>
            <a:grpFill/>
            <a:ln w="9525" cap="flat">
              <a:noFill/>
              <a:prstDash val="solid"/>
              <a:miter/>
            </a:ln>
          </p:spPr>
          <p:txBody>
            <a:bodyPr rtlCol="0" anchor="ctr"/>
            <a:lstStyle/>
            <a:p>
              <a:endParaRPr lang="en-US"/>
            </a:p>
          </p:txBody>
        </p:sp>
        <p:sp>
          <p:nvSpPr>
            <p:cNvPr id="801" name="Freeform: Shape 800">
              <a:extLst>
                <a:ext uri="{FF2B5EF4-FFF2-40B4-BE49-F238E27FC236}">
                  <a16:creationId xmlns:a16="http://schemas.microsoft.com/office/drawing/2014/main" id="{4351C601-6E7E-4447-8B13-9087CEE278C6}"/>
                </a:ext>
              </a:extLst>
            </p:cNvPr>
            <p:cNvSpPr/>
            <p:nvPr/>
          </p:nvSpPr>
          <p:spPr>
            <a:xfrm>
              <a:off x="6648163" y="3735704"/>
              <a:ext cx="40957" cy="327374"/>
            </a:xfrm>
            <a:custGeom>
              <a:avLst/>
              <a:gdLst>
                <a:gd name="connsiteX0" fmla="*/ 0 w 40957"/>
                <a:gd name="connsiteY0" fmla="*/ 0 h 327374"/>
                <a:gd name="connsiteX1" fmla="*/ 40958 w 40957"/>
                <a:gd name="connsiteY1" fmla="*/ 0 h 327374"/>
                <a:gd name="connsiteX2" fmla="*/ 40958 w 40957"/>
                <a:gd name="connsiteY2" fmla="*/ 327374 h 327374"/>
                <a:gd name="connsiteX3" fmla="*/ 0 w 40957"/>
                <a:gd name="connsiteY3" fmla="*/ 327374 h 327374"/>
              </a:gdLst>
              <a:ahLst/>
              <a:cxnLst>
                <a:cxn ang="0">
                  <a:pos x="connsiteX0" y="connsiteY0"/>
                </a:cxn>
                <a:cxn ang="0">
                  <a:pos x="connsiteX1" y="connsiteY1"/>
                </a:cxn>
                <a:cxn ang="0">
                  <a:pos x="connsiteX2" y="connsiteY2"/>
                </a:cxn>
                <a:cxn ang="0">
                  <a:pos x="connsiteX3" y="connsiteY3"/>
                </a:cxn>
              </a:cxnLst>
              <a:rect l="l" t="t" r="r" b="b"/>
              <a:pathLst>
                <a:path w="40957" h="327374">
                  <a:moveTo>
                    <a:pt x="0" y="0"/>
                  </a:moveTo>
                  <a:lnTo>
                    <a:pt x="40958" y="0"/>
                  </a:lnTo>
                  <a:lnTo>
                    <a:pt x="40958" y="327374"/>
                  </a:lnTo>
                  <a:lnTo>
                    <a:pt x="0" y="327374"/>
                  </a:lnTo>
                  <a:close/>
                </a:path>
              </a:pathLst>
            </a:custGeom>
            <a:grpFill/>
            <a:ln w="9525" cap="flat">
              <a:noFill/>
              <a:prstDash val="solid"/>
              <a:miter/>
            </a:ln>
          </p:spPr>
          <p:txBody>
            <a:bodyPr rtlCol="0" anchor="ctr"/>
            <a:lstStyle/>
            <a:p>
              <a:endParaRPr lang="en-US"/>
            </a:p>
          </p:txBody>
        </p:sp>
        <p:sp>
          <p:nvSpPr>
            <p:cNvPr id="802" name="Freeform: Shape 801">
              <a:extLst>
                <a:ext uri="{FF2B5EF4-FFF2-40B4-BE49-F238E27FC236}">
                  <a16:creationId xmlns:a16="http://schemas.microsoft.com/office/drawing/2014/main" id="{21E6C6F8-3065-4F41-9DFF-530D3913D372}"/>
                </a:ext>
              </a:extLst>
            </p:cNvPr>
            <p:cNvSpPr/>
            <p:nvPr/>
          </p:nvSpPr>
          <p:spPr>
            <a:xfrm>
              <a:off x="6648163" y="4103941"/>
              <a:ext cx="40957" cy="81819"/>
            </a:xfrm>
            <a:custGeom>
              <a:avLst/>
              <a:gdLst>
                <a:gd name="connsiteX0" fmla="*/ 0 w 40957"/>
                <a:gd name="connsiteY0" fmla="*/ 0 h 81819"/>
                <a:gd name="connsiteX1" fmla="*/ 40958 w 40957"/>
                <a:gd name="connsiteY1" fmla="*/ 0 h 81819"/>
                <a:gd name="connsiteX2" fmla="*/ 40958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8" y="0"/>
                  </a:lnTo>
                  <a:lnTo>
                    <a:pt x="40958" y="81820"/>
                  </a:lnTo>
                  <a:lnTo>
                    <a:pt x="0" y="81820"/>
                  </a:lnTo>
                  <a:close/>
                </a:path>
              </a:pathLst>
            </a:custGeom>
            <a:grpFill/>
            <a:ln w="9525" cap="flat">
              <a:noFill/>
              <a:prstDash val="solid"/>
              <a:miter/>
            </a:ln>
          </p:spPr>
          <p:txBody>
            <a:bodyPr rtlCol="0" anchor="ctr"/>
            <a:lstStyle/>
            <a:p>
              <a:endParaRPr lang="en-US"/>
            </a:p>
          </p:txBody>
        </p:sp>
        <p:sp>
          <p:nvSpPr>
            <p:cNvPr id="803" name="Freeform: Shape 802">
              <a:extLst>
                <a:ext uri="{FF2B5EF4-FFF2-40B4-BE49-F238E27FC236}">
                  <a16:creationId xmlns:a16="http://schemas.microsoft.com/office/drawing/2014/main" id="{715085F0-05DA-408D-AD6D-758BC4A05545}"/>
                </a:ext>
              </a:extLst>
            </p:cNvPr>
            <p:cNvSpPr/>
            <p:nvPr/>
          </p:nvSpPr>
          <p:spPr>
            <a:xfrm>
              <a:off x="6689121" y="2671762"/>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804" name="Freeform: Shape 803">
              <a:extLst>
                <a:ext uri="{FF2B5EF4-FFF2-40B4-BE49-F238E27FC236}">
                  <a16:creationId xmlns:a16="http://schemas.microsoft.com/office/drawing/2014/main" id="{37435286-EA86-48A6-B9AE-A2FDEBFBABA7}"/>
                </a:ext>
              </a:extLst>
            </p:cNvPr>
            <p:cNvSpPr/>
            <p:nvPr/>
          </p:nvSpPr>
          <p:spPr>
            <a:xfrm>
              <a:off x="6689121" y="2753581"/>
              <a:ext cx="40957" cy="122777"/>
            </a:xfrm>
            <a:custGeom>
              <a:avLst/>
              <a:gdLst>
                <a:gd name="connsiteX0" fmla="*/ 0 w 40957"/>
                <a:gd name="connsiteY0" fmla="*/ 0 h 122777"/>
                <a:gd name="connsiteX1" fmla="*/ 40958 w 40957"/>
                <a:gd name="connsiteY1" fmla="*/ 0 h 122777"/>
                <a:gd name="connsiteX2" fmla="*/ 40958 w 40957"/>
                <a:gd name="connsiteY2" fmla="*/ 122777 h 122777"/>
                <a:gd name="connsiteX3" fmla="*/ 0 w 40957"/>
                <a:gd name="connsiteY3" fmla="*/ 122777 h 122777"/>
              </a:gdLst>
              <a:ahLst/>
              <a:cxnLst>
                <a:cxn ang="0">
                  <a:pos x="connsiteX0" y="connsiteY0"/>
                </a:cxn>
                <a:cxn ang="0">
                  <a:pos x="connsiteX1" y="connsiteY1"/>
                </a:cxn>
                <a:cxn ang="0">
                  <a:pos x="connsiteX2" y="connsiteY2"/>
                </a:cxn>
                <a:cxn ang="0">
                  <a:pos x="connsiteX3" y="connsiteY3"/>
                </a:cxn>
              </a:cxnLst>
              <a:rect l="l" t="t" r="r" b="b"/>
              <a:pathLst>
                <a:path w="40957" h="122777">
                  <a:moveTo>
                    <a:pt x="0" y="0"/>
                  </a:moveTo>
                  <a:lnTo>
                    <a:pt x="40958" y="0"/>
                  </a:lnTo>
                  <a:lnTo>
                    <a:pt x="40958" y="122777"/>
                  </a:lnTo>
                  <a:lnTo>
                    <a:pt x="0" y="122777"/>
                  </a:lnTo>
                  <a:close/>
                </a:path>
              </a:pathLst>
            </a:custGeom>
            <a:grpFill/>
            <a:ln w="9525" cap="flat">
              <a:noFill/>
              <a:prstDash val="solid"/>
              <a:miter/>
            </a:ln>
          </p:spPr>
          <p:txBody>
            <a:bodyPr rtlCol="0" anchor="ctr"/>
            <a:lstStyle/>
            <a:p>
              <a:endParaRPr lang="en-US"/>
            </a:p>
          </p:txBody>
        </p:sp>
        <p:sp>
          <p:nvSpPr>
            <p:cNvPr id="805" name="Freeform: Shape 804">
              <a:extLst>
                <a:ext uri="{FF2B5EF4-FFF2-40B4-BE49-F238E27FC236}">
                  <a16:creationId xmlns:a16="http://schemas.microsoft.com/office/drawing/2014/main" id="{5550A926-80C5-4E31-9A0A-55E96C7AE334}"/>
                </a:ext>
              </a:extLst>
            </p:cNvPr>
            <p:cNvSpPr/>
            <p:nvPr/>
          </p:nvSpPr>
          <p:spPr>
            <a:xfrm>
              <a:off x="6689121" y="2917316"/>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806" name="Freeform: Shape 805">
              <a:extLst>
                <a:ext uri="{FF2B5EF4-FFF2-40B4-BE49-F238E27FC236}">
                  <a16:creationId xmlns:a16="http://schemas.microsoft.com/office/drawing/2014/main" id="{67F3E3F7-2FE6-4FB8-BB37-4ACFE27F0735}"/>
                </a:ext>
              </a:extLst>
            </p:cNvPr>
            <p:cNvSpPr/>
            <p:nvPr/>
          </p:nvSpPr>
          <p:spPr>
            <a:xfrm>
              <a:off x="6689121" y="2999136"/>
              <a:ext cx="40957" cy="40957"/>
            </a:xfrm>
            <a:custGeom>
              <a:avLst/>
              <a:gdLst>
                <a:gd name="connsiteX0" fmla="*/ 0 w 40957"/>
                <a:gd name="connsiteY0" fmla="*/ 0 h 40957"/>
                <a:gd name="connsiteX1" fmla="*/ 40958 w 40957"/>
                <a:gd name="connsiteY1" fmla="*/ 0 h 40957"/>
                <a:gd name="connsiteX2" fmla="*/ 40958 w 40957"/>
                <a:gd name="connsiteY2" fmla="*/ 40957 h 40957"/>
                <a:gd name="connsiteX3" fmla="*/ 0 w 40957"/>
                <a:gd name="connsiteY3" fmla="*/ 40957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7"/>
                  </a:lnTo>
                  <a:lnTo>
                    <a:pt x="0" y="40957"/>
                  </a:lnTo>
                  <a:close/>
                </a:path>
              </a:pathLst>
            </a:custGeom>
            <a:grpFill/>
            <a:ln w="9525" cap="flat">
              <a:noFill/>
              <a:prstDash val="solid"/>
              <a:miter/>
            </a:ln>
          </p:spPr>
          <p:txBody>
            <a:bodyPr rtlCol="0" anchor="ctr"/>
            <a:lstStyle/>
            <a:p>
              <a:endParaRPr lang="en-US"/>
            </a:p>
          </p:txBody>
        </p:sp>
        <p:sp>
          <p:nvSpPr>
            <p:cNvPr id="807" name="Freeform: Shape 806">
              <a:extLst>
                <a:ext uri="{FF2B5EF4-FFF2-40B4-BE49-F238E27FC236}">
                  <a16:creationId xmlns:a16="http://schemas.microsoft.com/office/drawing/2014/main" id="{92F5664C-1984-4EE5-A176-F4EF60FBC20C}"/>
                </a:ext>
              </a:extLst>
            </p:cNvPr>
            <p:cNvSpPr/>
            <p:nvPr/>
          </p:nvSpPr>
          <p:spPr>
            <a:xfrm>
              <a:off x="6689121" y="3080956"/>
              <a:ext cx="40957" cy="40957"/>
            </a:xfrm>
            <a:custGeom>
              <a:avLst/>
              <a:gdLst>
                <a:gd name="connsiteX0" fmla="*/ 0 w 40957"/>
                <a:gd name="connsiteY0" fmla="*/ 0 h 40957"/>
                <a:gd name="connsiteX1" fmla="*/ 40958 w 40957"/>
                <a:gd name="connsiteY1" fmla="*/ 0 h 40957"/>
                <a:gd name="connsiteX2" fmla="*/ 40958 w 40957"/>
                <a:gd name="connsiteY2" fmla="*/ 40957 h 40957"/>
                <a:gd name="connsiteX3" fmla="*/ 0 w 40957"/>
                <a:gd name="connsiteY3" fmla="*/ 40957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7"/>
                  </a:lnTo>
                  <a:lnTo>
                    <a:pt x="0" y="40957"/>
                  </a:lnTo>
                  <a:close/>
                </a:path>
              </a:pathLst>
            </a:custGeom>
            <a:grpFill/>
            <a:ln w="9525" cap="flat">
              <a:noFill/>
              <a:prstDash val="solid"/>
              <a:miter/>
            </a:ln>
          </p:spPr>
          <p:txBody>
            <a:bodyPr rtlCol="0" anchor="ctr"/>
            <a:lstStyle/>
            <a:p>
              <a:endParaRPr lang="en-US"/>
            </a:p>
          </p:txBody>
        </p:sp>
        <p:sp>
          <p:nvSpPr>
            <p:cNvPr id="808" name="Freeform: Shape 807">
              <a:extLst>
                <a:ext uri="{FF2B5EF4-FFF2-40B4-BE49-F238E27FC236}">
                  <a16:creationId xmlns:a16="http://schemas.microsoft.com/office/drawing/2014/main" id="{0956D26B-BD19-4FA0-993E-5A39A9F08913}"/>
                </a:ext>
              </a:extLst>
            </p:cNvPr>
            <p:cNvSpPr/>
            <p:nvPr/>
          </p:nvSpPr>
          <p:spPr>
            <a:xfrm>
              <a:off x="6689121" y="3244595"/>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809" name="Freeform: Shape 808">
              <a:extLst>
                <a:ext uri="{FF2B5EF4-FFF2-40B4-BE49-F238E27FC236}">
                  <a16:creationId xmlns:a16="http://schemas.microsoft.com/office/drawing/2014/main" id="{7658512C-E19F-41BE-BE61-7D4B212B5DE2}"/>
                </a:ext>
              </a:extLst>
            </p:cNvPr>
            <p:cNvSpPr/>
            <p:nvPr/>
          </p:nvSpPr>
          <p:spPr>
            <a:xfrm>
              <a:off x="6689121" y="3367372"/>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810" name="Freeform: Shape 809">
              <a:extLst>
                <a:ext uri="{FF2B5EF4-FFF2-40B4-BE49-F238E27FC236}">
                  <a16:creationId xmlns:a16="http://schemas.microsoft.com/office/drawing/2014/main" id="{0168D3B6-7036-4F85-AB81-B1AACBB52239}"/>
                </a:ext>
              </a:extLst>
            </p:cNvPr>
            <p:cNvSpPr/>
            <p:nvPr/>
          </p:nvSpPr>
          <p:spPr>
            <a:xfrm>
              <a:off x="6689121" y="3531107"/>
              <a:ext cx="40957" cy="81819"/>
            </a:xfrm>
            <a:custGeom>
              <a:avLst/>
              <a:gdLst>
                <a:gd name="connsiteX0" fmla="*/ 0 w 40957"/>
                <a:gd name="connsiteY0" fmla="*/ 0 h 81819"/>
                <a:gd name="connsiteX1" fmla="*/ 40958 w 40957"/>
                <a:gd name="connsiteY1" fmla="*/ 0 h 81819"/>
                <a:gd name="connsiteX2" fmla="*/ 40958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8" y="0"/>
                  </a:lnTo>
                  <a:lnTo>
                    <a:pt x="40958" y="81820"/>
                  </a:lnTo>
                  <a:lnTo>
                    <a:pt x="0" y="81820"/>
                  </a:lnTo>
                  <a:close/>
                </a:path>
              </a:pathLst>
            </a:custGeom>
            <a:grpFill/>
            <a:ln w="9525" cap="flat">
              <a:noFill/>
              <a:prstDash val="solid"/>
              <a:miter/>
            </a:ln>
          </p:spPr>
          <p:txBody>
            <a:bodyPr rtlCol="0" anchor="ctr"/>
            <a:lstStyle/>
            <a:p>
              <a:endParaRPr lang="en-US"/>
            </a:p>
          </p:txBody>
        </p:sp>
        <p:sp>
          <p:nvSpPr>
            <p:cNvPr id="811" name="Freeform: Shape 810">
              <a:extLst>
                <a:ext uri="{FF2B5EF4-FFF2-40B4-BE49-F238E27FC236}">
                  <a16:creationId xmlns:a16="http://schemas.microsoft.com/office/drawing/2014/main" id="{C3BEED75-4F3C-42C4-817D-7A24AA77903E}"/>
                </a:ext>
              </a:extLst>
            </p:cNvPr>
            <p:cNvSpPr/>
            <p:nvPr/>
          </p:nvSpPr>
          <p:spPr>
            <a:xfrm>
              <a:off x="6689121" y="3694747"/>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812" name="Freeform: Shape 811">
              <a:extLst>
                <a:ext uri="{FF2B5EF4-FFF2-40B4-BE49-F238E27FC236}">
                  <a16:creationId xmlns:a16="http://schemas.microsoft.com/office/drawing/2014/main" id="{27C817A3-EF5A-43B2-BFA2-34558E328EC3}"/>
                </a:ext>
              </a:extLst>
            </p:cNvPr>
            <p:cNvSpPr/>
            <p:nvPr/>
          </p:nvSpPr>
          <p:spPr>
            <a:xfrm>
              <a:off x="6689121" y="3776566"/>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813" name="Freeform: Shape 812">
              <a:extLst>
                <a:ext uri="{FF2B5EF4-FFF2-40B4-BE49-F238E27FC236}">
                  <a16:creationId xmlns:a16="http://schemas.microsoft.com/office/drawing/2014/main" id="{A293738E-596A-48BB-9F66-C80714A33646}"/>
                </a:ext>
              </a:extLst>
            </p:cNvPr>
            <p:cNvSpPr/>
            <p:nvPr/>
          </p:nvSpPr>
          <p:spPr>
            <a:xfrm>
              <a:off x="6689121" y="3858386"/>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814" name="Freeform: Shape 813">
              <a:extLst>
                <a:ext uri="{FF2B5EF4-FFF2-40B4-BE49-F238E27FC236}">
                  <a16:creationId xmlns:a16="http://schemas.microsoft.com/office/drawing/2014/main" id="{C9787660-47F6-4C19-8651-B048B9222A29}"/>
                </a:ext>
              </a:extLst>
            </p:cNvPr>
            <p:cNvSpPr/>
            <p:nvPr/>
          </p:nvSpPr>
          <p:spPr>
            <a:xfrm>
              <a:off x="6689121" y="3940301"/>
              <a:ext cx="40957" cy="40957"/>
            </a:xfrm>
            <a:custGeom>
              <a:avLst/>
              <a:gdLst>
                <a:gd name="connsiteX0" fmla="*/ 0 w 40957"/>
                <a:gd name="connsiteY0" fmla="*/ 0 h 40957"/>
                <a:gd name="connsiteX1" fmla="*/ 40958 w 40957"/>
                <a:gd name="connsiteY1" fmla="*/ 0 h 40957"/>
                <a:gd name="connsiteX2" fmla="*/ 40958 w 40957"/>
                <a:gd name="connsiteY2" fmla="*/ 40957 h 40957"/>
                <a:gd name="connsiteX3" fmla="*/ 0 w 40957"/>
                <a:gd name="connsiteY3" fmla="*/ 40957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7"/>
                  </a:lnTo>
                  <a:lnTo>
                    <a:pt x="0" y="40957"/>
                  </a:lnTo>
                  <a:close/>
                </a:path>
              </a:pathLst>
            </a:custGeom>
            <a:grpFill/>
            <a:ln w="9525" cap="flat">
              <a:noFill/>
              <a:prstDash val="solid"/>
              <a:miter/>
            </a:ln>
          </p:spPr>
          <p:txBody>
            <a:bodyPr rtlCol="0" anchor="ctr"/>
            <a:lstStyle/>
            <a:p>
              <a:endParaRPr lang="en-US"/>
            </a:p>
          </p:txBody>
        </p:sp>
        <p:sp>
          <p:nvSpPr>
            <p:cNvPr id="815" name="Freeform: Shape 814">
              <a:extLst>
                <a:ext uri="{FF2B5EF4-FFF2-40B4-BE49-F238E27FC236}">
                  <a16:creationId xmlns:a16="http://schemas.microsoft.com/office/drawing/2014/main" id="{9F1E5F3B-20A9-4DD6-9727-D6A1C26017DB}"/>
                </a:ext>
              </a:extLst>
            </p:cNvPr>
            <p:cNvSpPr/>
            <p:nvPr/>
          </p:nvSpPr>
          <p:spPr>
            <a:xfrm>
              <a:off x="6689121" y="4022121"/>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816" name="Freeform: Shape 815">
              <a:extLst>
                <a:ext uri="{FF2B5EF4-FFF2-40B4-BE49-F238E27FC236}">
                  <a16:creationId xmlns:a16="http://schemas.microsoft.com/office/drawing/2014/main" id="{9D443972-6B8B-4943-B7EA-EB9FDBD8EB32}"/>
                </a:ext>
              </a:extLst>
            </p:cNvPr>
            <p:cNvSpPr/>
            <p:nvPr/>
          </p:nvSpPr>
          <p:spPr>
            <a:xfrm>
              <a:off x="6689121" y="4144898"/>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817" name="Freeform: Shape 816">
              <a:extLst>
                <a:ext uri="{FF2B5EF4-FFF2-40B4-BE49-F238E27FC236}">
                  <a16:creationId xmlns:a16="http://schemas.microsoft.com/office/drawing/2014/main" id="{B5B85286-BC9D-4C4E-8FFA-648978761DD7}"/>
                </a:ext>
              </a:extLst>
            </p:cNvPr>
            <p:cNvSpPr/>
            <p:nvPr/>
          </p:nvSpPr>
          <p:spPr>
            <a:xfrm>
              <a:off x="6729983" y="2671762"/>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818" name="Freeform: Shape 817">
              <a:extLst>
                <a:ext uri="{FF2B5EF4-FFF2-40B4-BE49-F238E27FC236}">
                  <a16:creationId xmlns:a16="http://schemas.microsoft.com/office/drawing/2014/main" id="{F5F9E294-C9D7-4FC3-B0C9-54E6C807DE2B}"/>
                </a:ext>
              </a:extLst>
            </p:cNvPr>
            <p:cNvSpPr/>
            <p:nvPr/>
          </p:nvSpPr>
          <p:spPr>
            <a:xfrm>
              <a:off x="6729983" y="2753581"/>
              <a:ext cx="40957" cy="122777"/>
            </a:xfrm>
            <a:custGeom>
              <a:avLst/>
              <a:gdLst>
                <a:gd name="connsiteX0" fmla="*/ 0 w 40957"/>
                <a:gd name="connsiteY0" fmla="*/ 0 h 122777"/>
                <a:gd name="connsiteX1" fmla="*/ 40958 w 40957"/>
                <a:gd name="connsiteY1" fmla="*/ 0 h 122777"/>
                <a:gd name="connsiteX2" fmla="*/ 40958 w 40957"/>
                <a:gd name="connsiteY2" fmla="*/ 122777 h 122777"/>
                <a:gd name="connsiteX3" fmla="*/ 0 w 40957"/>
                <a:gd name="connsiteY3" fmla="*/ 122777 h 122777"/>
              </a:gdLst>
              <a:ahLst/>
              <a:cxnLst>
                <a:cxn ang="0">
                  <a:pos x="connsiteX0" y="connsiteY0"/>
                </a:cxn>
                <a:cxn ang="0">
                  <a:pos x="connsiteX1" y="connsiteY1"/>
                </a:cxn>
                <a:cxn ang="0">
                  <a:pos x="connsiteX2" y="connsiteY2"/>
                </a:cxn>
                <a:cxn ang="0">
                  <a:pos x="connsiteX3" y="connsiteY3"/>
                </a:cxn>
              </a:cxnLst>
              <a:rect l="l" t="t" r="r" b="b"/>
              <a:pathLst>
                <a:path w="40957" h="122777">
                  <a:moveTo>
                    <a:pt x="0" y="0"/>
                  </a:moveTo>
                  <a:lnTo>
                    <a:pt x="40958" y="0"/>
                  </a:lnTo>
                  <a:lnTo>
                    <a:pt x="40958" y="122777"/>
                  </a:lnTo>
                  <a:lnTo>
                    <a:pt x="0" y="122777"/>
                  </a:lnTo>
                  <a:close/>
                </a:path>
              </a:pathLst>
            </a:custGeom>
            <a:grpFill/>
            <a:ln w="9525" cap="flat">
              <a:noFill/>
              <a:prstDash val="solid"/>
              <a:miter/>
            </a:ln>
          </p:spPr>
          <p:txBody>
            <a:bodyPr rtlCol="0" anchor="ctr"/>
            <a:lstStyle/>
            <a:p>
              <a:endParaRPr lang="en-US"/>
            </a:p>
          </p:txBody>
        </p:sp>
        <p:sp>
          <p:nvSpPr>
            <p:cNvPr id="819" name="Freeform: Shape 818">
              <a:extLst>
                <a:ext uri="{FF2B5EF4-FFF2-40B4-BE49-F238E27FC236}">
                  <a16:creationId xmlns:a16="http://schemas.microsoft.com/office/drawing/2014/main" id="{29F30FDC-A7C8-45AF-AD59-9EF8ABC128B3}"/>
                </a:ext>
              </a:extLst>
            </p:cNvPr>
            <p:cNvSpPr/>
            <p:nvPr/>
          </p:nvSpPr>
          <p:spPr>
            <a:xfrm>
              <a:off x="6729983" y="2917316"/>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820" name="Freeform: Shape 819">
              <a:extLst>
                <a:ext uri="{FF2B5EF4-FFF2-40B4-BE49-F238E27FC236}">
                  <a16:creationId xmlns:a16="http://schemas.microsoft.com/office/drawing/2014/main" id="{A2A09354-8AD4-4800-B228-31E70D8E764D}"/>
                </a:ext>
              </a:extLst>
            </p:cNvPr>
            <p:cNvSpPr/>
            <p:nvPr/>
          </p:nvSpPr>
          <p:spPr>
            <a:xfrm>
              <a:off x="6729983" y="2999136"/>
              <a:ext cx="40957" cy="40957"/>
            </a:xfrm>
            <a:custGeom>
              <a:avLst/>
              <a:gdLst>
                <a:gd name="connsiteX0" fmla="*/ 0 w 40957"/>
                <a:gd name="connsiteY0" fmla="*/ 0 h 40957"/>
                <a:gd name="connsiteX1" fmla="*/ 40958 w 40957"/>
                <a:gd name="connsiteY1" fmla="*/ 0 h 40957"/>
                <a:gd name="connsiteX2" fmla="*/ 40958 w 40957"/>
                <a:gd name="connsiteY2" fmla="*/ 40957 h 40957"/>
                <a:gd name="connsiteX3" fmla="*/ 0 w 40957"/>
                <a:gd name="connsiteY3" fmla="*/ 40957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7"/>
                  </a:lnTo>
                  <a:lnTo>
                    <a:pt x="0" y="40957"/>
                  </a:lnTo>
                  <a:close/>
                </a:path>
              </a:pathLst>
            </a:custGeom>
            <a:grpFill/>
            <a:ln w="9525" cap="flat">
              <a:noFill/>
              <a:prstDash val="solid"/>
              <a:miter/>
            </a:ln>
          </p:spPr>
          <p:txBody>
            <a:bodyPr rtlCol="0" anchor="ctr"/>
            <a:lstStyle/>
            <a:p>
              <a:endParaRPr lang="en-US"/>
            </a:p>
          </p:txBody>
        </p:sp>
        <p:sp>
          <p:nvSpPr>
            <p:cNvPr id="821" name="Freeform: Shape 820">
              <a:extLst>
                <a:ext uri="{FF2B5EF4-FFF2-40B4-BE49-F238E27FC236}">
                  <a16:creationId xmlns:a16="http://schemas.microsoft.com/office/drawing/2014/main" id="{FEC425C7-4315-46E7-861B-EA374C3B840A}"/>
                </a:ext>
              </a:extLst>
            </p:cNvPr>
            <p:cNvSpPr/>
            <p:nvPr/>
          </p:nvSpPr>
          <p:spPr>
            <a:xfrm>
              <a:off x="6729983" y="3080956"/>
              <a:ext cx="40957" cy="40957"/>
            </a:xfrm>
            <a:custGeom>
              <a:avLst/>
              <a:gdLst>
                <a:gd name="connsiteX0" fmla="*/ 0 w 40957"/>
                <a:gd name="connsiteY0" fmla="*/ 0 h 40957"/>
                <a:gd name="connsiteX1" fmla="*/ 40958 w 40957"/>
                <a:gd name="connsiteY1" fmla="*/ 0 h 40957"/>
                <a:gd name="connsiteX2" fmla="*/ 40958 w 40957"/>
                <a:gd name="connsiteY2" fmla="*/ 40957 h 40957"/>
                <a:gd name="connsiteX3" fmla="*/ 0 w 40957"/>
                <a:gd name="connsiteY3" fmla="*/ 40957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7"/>
                  </a:lnTo>
                  <a:lnTo>
                    <a:pt x="0" y="40957"/>
                  </a:lnTo>
                  <a:close/>
                </a:path>
              </a:pathLst>
            </a:custGeom>
            <a:grpFill/>
            <a:ln w="9525" cap="flat">
              <a:noFill/>
              <a:prstDash val="solid"/>
              <a:miter/>
            </a:ln>
          </p:spPr>
          <p:txBody>
            <a:bodyPr rtlCol="0" anchor="ctr"/>
            <a:lstStyle/>
            <a:p>
              <a:endParaRPr lang="en-US"/>
            </a:p>
          </p:txBody>
        </p:sp>
        <p:sp>
          <p:nvSpPr>
            <p:cNvPr id="822" name="Freeform: Shape 821">
              <a:extLst>
                <a:ext uri="{FF2B5EF4-FFF2-40B4-BE49-F238E27FC236}">
                  <a16:creationId xmlns:a16="http://schemas.microsoft.com/office/drawing/2014/main" id="{44061A24-A61F-4DC6-B17D-D868EA6A35BB}"/>
                </a:ext>
              </a:extLst>
            </p:cNvPr>
            <p:cNvSpPr/>
            <p:nvPr/>
          </p:nvSpPr>
          <p:spPr>
            <a:xfrm>
              <a:off x="6729983" y="3162775"/>
              <a:ext cx="40957" cy="40957"/>
            </a:xfrm>
            <a:custGeom>
              <a:avLst/>
              <a:gdLst>
                <a:gd name="connsiteX0" fmla="*/ 0 w 40957"/>
                <a:gd name="connsiteY0" fmla="*/ 0 h 40957"/>
                <a:gd name="connsiteX1" fmla="*/ 40958 w 40957"/>
                <a:gd name="connsiteY1" fmla="*/ 0 h 40957"/>
                <a:gd name="connsiteX2" fmla="*/ 40958 w 40957"/>
                <a:gd name="connsiteY2" fmla="*/ 40957 h 40957"/>
                <a:gd name="connsiteX3" fmla="*/ 0 w 40957"/>
                <a:gd name="connsiteY3" fmla="*/ 40957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7"/>
                  </a:lnTo>
                  <a:lnTo>
                    <a:pt x="0" y="40957"/>
                  </a:lnTo>
                  <a:close/>
                </a:path>
              </a:pathLst>
            </a:custGeom>
            <a:grpFill/>
            <a:ln w="9525" cap="flat">
              <a:noFill/>
              <a:prstDash val="solid"/>
              <a:miter/>
            </a:ln>
          </p:spPr>
          <p:txBody>
            <a:bodyPr rtlCol="0" anchor="ctr"/>
            <a:lstStyle/>
            <a:p>
              <a:endParaRPr lang="en-US"/>
            </a:p>
          </p:txBody>
        </p:sp>
        <p:sp>
          <p:nvSpPr>
            <p:cNvPr id="823" name="Freeform: Shape 822">
              <a:extLst>
                <a:ext uri="{FF2B5EF4-FFF2-40B4-BE49-F238E27FC236}">
                  <a16:creationId xmlns:a16="http://schemas.microsoft.com/office/drawing/2014/main" id="{03D010AE-F9E4-4C67-B692-2BFBA44D3DE5}"/>
                </a:ext>
              </a:extLst>
            </p:cNvPr>
            <p:cNvSpPr/>
            <p:nvPr/>
          </p:nvSpPr>
          <p:spPr>
            <a:xfrm>
              <a:off x="6729983" y="3326510"/>
              <a:ext cx="40957" cy="81819"/>
            </a:xfrm>
            <a:custGeom>
              <a:avLst/>
              <a:gdLst>
                <a:gd name="connsiteX0" fmla="*/ 0 w 40957"/>
                <a:gd name="connsiteY0" fmla="*/ 0 h 81819"/>
                <a:gd name="connsiteX1" fmla="*/ 40958 w 40957"/>
                <a:gd name="connsiteY1" fmla="*/ 0 h 81819"/>
                <a:gd name="connsiteX2" fmla="*/ 40958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8" y="0"/>
                  </a:lnTo>
                  <a:lnTo>
                    <a:pt x="40958" y="81820"/>
                  </a:lnTo>
                  <a:lnTo>
                    <a:pt x="0" y="81820"/>
                  </a:lnTo>
                  <a:close/>
                </a:path>
              </a:pathLst>
            </a:custGeom>
            <a:grpFill/>
            <a:ln w="9525" cap="flat">
              <a:noFill/>
              <a:prstDash val="solid"/>
              <a:miter/>
            </a:ln>
          </p:spPr>
          <p:txBody>
            <a:bodyPr rtlCol="0" anchor="ctr"/>
            <a:lstStyle/>
            <a:p>
              <a:endParaRPr lang="en-US"/>
            </a:p>
          </p:txBody>
        </p:sp>
        <p:sp>
          <p:nvSpPr>
            <p:cNvPr id="824" name="Freeform: Shape 823">
              <a:extLst>
                <a:ext uri="{FF2B5EF4-FFF2-40B4-BE49-F238E27FC236}">
                  <a16:creationId xmlns:a16="http://schemas.microsoft.com/office/drawing/2014/main" id="{5298E9B1-3EE9-498A-A281-7EE095393A37}"/>
                </a:ext>
              </a:extLst>
            </p:cNvPr>
            <p:cNvSpPr/>
            <p:nvPr/>
          </p:nvSpPr>
          <p:spPr>
            <a:xfrm>
              <a:off x="6729983" y="3653789"/>
              <a:ext cx="40957" cy="81819"/>
            </a:xfrm>
            <a:custGeom>
              <a:avLst/>
              <a:gdLst>
                <a:gd name="connsiteX0" fmla="*/ 0 w 40957"/>
                <a:gd name="connsiteY0" fmla="*/ 0 h 81819"/>
                <a:gd name="connsiteX1" fmla="*/ 40958 w 40957"/>
                <a:gd name="connsiteY1" fmla="*/ 0 h 81819"/>
                <a:gd name="connsiteX2" fmla="*/ 40958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8" y="0"/>
                  </a:lnTo>
                  <a:lnTo>
                    <a:pt x="40958" y="81820"/>
                  </a:lnTo>
                  <a:lnTo>
                    <a:pt x="0" y="81820"/>
                  </a:lnTo>
                  <a:close/>
                </a:path>
              </a:pathLst>
            </a:custGeom>
            <a:grpFill/>
            <a:ln w="9525" cap="flat">
              <a:noFill/>
              <a:prstDash val="solid"/>
              <a:miter/>
            </a:ln>
          </p:spPr>
          <p:txBody>
            <a:bodyPr rtlCol="0" anchor="ctr"/>
            <a:lstStyle/>
            <a:p>
              <a:endParaRPr lang="en-US"/>
            </a:p>
          </p:txBody>
        </p:sp>
        <p:sp>
          <p:nvSpPr>
            <p:cNvPr id="825" name="Freeform: Shape 824">
              <a:extLst>
                <a:ext uri="{FF2B5EF4-FFF2-40B4-BE49-F238E27FC236}">
                  <a16:creationId xmlns:a16="http://schemas.microsoft.com/office/drawing/2014/main" id="{255F9763-3F07-4257-9B88-E8A94AED7378}"/>
                </a:ext>
              </a:extLst>
            </p:cNvPr>
            <p:cNvSpPr/>
            <p:nvPr/>
          </p:nvSpPr>
          <p:spPr>
            <a:xfrm>
              <a:off x="6729983" y="3817524"/>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826" name="Freeform: Shape 825">
              <a:extLst>
                <a:ext uri="{FF2B5EF4-FFF2-40B4-BE49-F238E27FC236}">
                  <a16:creationId xmlns:a16="http://schemas.microsoft.com/office/drawing/2014/main" id="{45C7EB2C-D191-4237-AEA6-1AF40CFEDBD4}"/>
                </a:ext>
              </a:extLst>
            </p:cNvPr>
            <p:cNvSpPr/>
            <p:nvPr/>
          </p:nvSpPr>
          <p:spPr>
            <a:xfrm>
              <a:off x="6729983" y="3899344"/>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827" name="Freeform: Shape 826">
              <a:extLst>
                <a:ext uri="{FF2B5EF4-FFF2-40B4-BE49-F238E27FC236}">
                  <a16:creationId xmlns:a16="http://schemas.microsoft.com/office/drawing/2014/main" id="{D76B785C-6297-4F24-8A9F-5B1917524520}"/>
                </a:ext>
              </a:extLst>
            </p:cNvPr>
            <p:cNvSpPr/>
            <p:nvPr/>
          </p:nvSpPr>
          <p:spPr>
            <a:xfrm>
              <a:off x="6729983" y="3981163"/>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828" name="Freeform: Shape 827">
              <a:extLst>
                <a:ext uri="{FF2B5EF4-FFF2-40B4-BE49-F238E27FC236}">
                  <a16:creationId xmlns:a16="http://schemas.microsoft.com/office/drawing/2014/main" id="{17FD39DB-2958-4E6B-8C71-E2D2B9131FAB}"/>
                </a:ext>
              </a:extLst>
            </p:cNvPr>
            <p:cNvSpPr/>
            <p:nvPr/>
          </p:nvSpPr>
          <p:spPr>
            <a:xfrm>
              <a:off x="6770941" y="2671762"/>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829" name="Freeform: Shape 828">
              <a:extLst>
                <a:ext uri="{FF2B5EF4-FFF2-40B4-BE49-F238E27FC236}">
                  <a16:creationId xmlns:a16="http://schemas.microsoft.com/office/drawing/2014/main" id="{14421551-DB33-405F-9855-CBBBCF3AB4CC}"/>
                </a:ext>
              </a:extLst>
            </p:cNvPr>
            <p:cNvSpPr/>
            <p:nvPr/>
          </p:nvSpPr>
          <p:spPr>
            <a:xfrm>
              <a:off x="6770941" y="2917316"/>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830" name="Freeform: Shape 829">
              <a:extLst>
                <a:ext uri="{FF2B5EF4-FFF2-40B4-BE49-F238E27FC236}">
                  <a16:creationId xmlns:a16="http://schemas.microsoft.com/office/drawing/2014/main" id="{BF85E195-9A73-462F-AD05-D305E62183D8}"/>
                </a:ext>
              </a:extLst>
            </p:cNvPr>
            <p:cNvSpPr/>
            <p:nvPr/>
          </p:nvSpPr>
          <p:spPr>
            <a:xfrm>
              <a:off x="6770941" y="3039998"/>
              <a:ext cx="40957" cy="81819"/>
            </a:xfrm>
            <a:custGeom>
              <a:avLst/>
              <a:gdLst>
                <a:gd name="connsiteX0" fmla="*/ 0 w 40957"/>
                <a:gd name="connsiteY0" fmla="*/ 0 h 81819"/>
                <a:gd name="connsiteX1" fmla="*/ 40958 w 40957"/>
                <a:gd name="connsiteY1" fmla="*/ 0 h 81819"/>
                <a:gd name="connsiteX2" fmla="*/ 40958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8" y="0"/>
                  </a:lnTo>
                  <a:lnTo>
                    <a:pt x="40958" y="81820"/>
                  </a:lnTo>
                  <a:lnTo>
                    <a:pt x="0" y="81820"/>
                  </a:lnTo>
                  <a:close/>
                </a:path>
              </a:pathLst>
            </a:custGeom>
            <a:grpFill/>
            <a:ln w="9525" cap="flat">
              <a:noFill/>
              <a:prstDash val="solid"/>
              <a:miter/>
            </a:ln>
          </p:spPr>
          <p:txBody>
            <a:bodyPr rtlCol="0" anchor="ctr"/>
            <a:lstStyle/>
            <a:p>
              <a:endParaRPr lang="en-US"/>
            </a:p>
          </p:txBody>
        </p:sp>
        <p:sp>
          <p:nvSpPr>
            <p:cNvPr id="831" name="Freeform: Shape 830">
              <a:extLst>
                <a:ext uri="{FF2B5EF4-FFF2-40B4-BE49-F238E27FC236}">
                  <a16:creationId xmlns:a16="http://schemas.microsoft.com/office/drawing/2014/main" id="{9843BBA6-7878-456D-8AEC-B3BE2F7E12B2}"/>
                </a:ext>
              </a:extLst>
            </p:cNvPr>
            <p:cNvSpPr/>
            <p:nvPr/>
          </p:nvSpPr>
          <p:spPr>
            <a:xfrm>
              <a:off x="6770941" y="3162775"/>
              <a:ext cx="40957" cy="40957"/>
            </a:xfrm>
            <a:custGeom>
              <a:avLst/>
              <a:gdLst>
                <a:gd name="connsiteX0" fmla="*/ 0 w 40957"/>
                <a:gd name="connsiteY0" fmla="*/ 0 h 40957"/>
                <a:gd name="connsiteX1" fmla="*/ 40958 w 40957"/>
                <a:gd name="connsiteY1" fmla="*/ 0 h 40957"/>
                <a:gd name="connsiteX2" fmla="*/ 40958 w 40957"/>
                <a:gd name="connsiteY2" fmla="*/ 40957 h 40957"/>
                <a:gd name="connsiteX3" fmla="*/ 0 w 40957"/>
                <a:gd name="connsiteY3" fmla="*/ 40957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7"/>
                  </a:lnTo>
                  <a:lnTo>
                    <a:pt x="0" y="40957"/>
                  </a:lnTo>
                  <a:close/>
                </a:path>
              </a:pathLst>
            </a:custGeom>
            <a:grpFill/>
            <a:ln w="9525" cap="flat">
              <a:noFill/>
              <a:prstDash val="solid"/>
              <a:miter/>
            </a:ln>
          </p:spPr>
          <p:txBody>
            <a:bodyPr rtlCol="0" anchor="ctr"/>
            <a:lstStyle/>
            <a:p>
              <a:endParaRPr lang="en-US"/>
            </a:p>
          </p:txBody>
        </p:sp>
        <p:sp>
          <p:nvSpPr>
            <p:cNvPr id="832" name="Freeform: Shape 831">
              <a:extLst>
                <a:ext uri="{FF2B5EF4-FFF2-40B4-BE49-F238E27FC236}">
                  <a16:creationId xmlns:a16="http://schemas.microsoft.com/office/drawing/2014/main" id="{52F8E1F3-0170-45F6-B835-4B2A4C008C66}"/>
                </a:ext>
              </a:extLst>
            </p:cNvPr>
            <p:cNvSpPr/>
            <p:nvPr/>
          </p:nvSpPr>
          <p:spPr>
            <a:xfrm>
              <a:off x="6770941" y="3244595"/>
              <a:ext cx="40957" cy="81819"/>
            </a:xfrm>
            <a:custGeom>
              <a:avLst/>
              <a:gdLst>
                <a:gd name="connsiteX0" fmla="*/ 0 w 40957"/>
                <a:gd name="connsiteY0" fmla="*/ 0 h 81819"/>
                <a:gd name="connsiteX1" fmla="*/ 40958 w 40957"/>
                <a:gd name="connsiteY1" fmla="*/ 0 h 81819"/>
                <a:gd name="connsiteX2" fmla="*/ 40958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8" y="0"/>
                  </a:lnTo>
                  <a:lnTo>
                    <a:pt x="40958" y="81820"/>
                  </a:lnTo>
                  <a:lnTo>
                    <a:pt x="0" y="81820"/>
                  </a:lnTo>
                  <a:close/>
                </a:path>
              </a:pathLst>
            </a:custGeom>
            <a:grpFill/>
            <a:ln w="9525" cap="flat">
              <a:noFill/>
              <a:prstDash val="solid"/>
              <a:miter/>
            </a:ln>
          </p:spPr>
          <p:txBody>
            <a:bodyPr rtlCol="0" anchor="ctr"/>
            <a:lstStyle/>
            <a:p>
              <a:endParaRPr lang="en-US"/>
            </a:p>
          </p:txBody>
        </p:sp>
        <p:sp>
          <p:nvSpPr>
            <p:cNvPr id="833" name="Freeform: Shape 832">
              <a:extLst>
                <a:ext uri="{FF2B5EF4-FFF2-40B4-BE49-F238E27FC236}">
                  <a16:creationId xmlns:a16="http://schemas.microsoft.com/office/drawing/2014/main" id="{233F142E-4AA2-4788-9118-1E526E8D7F3A}"/>
                </a:ext>
              </a:extLst>
            </p:cNvPr>
            <p:cNvSpPr/>
            <p:nvPr/>
          </p:nvSpPr>
          <p:spPr>
            <a:xfrm>
              <a:off x="6770941" y="3367372"/>
              <a:ext cx="40957" cy="81819"/>
            </a:xfrm>
            <a:custGeom>
              <a:avLst/>
              <a:gdLst>
                <a:gd name="connsiteX0" fmla="*/ 0 w 40957"/>
                <a:gd name="connsiteY0" fmla="*/ 0 h 81819"/>
                <a:gd name="connsiteX1" fmla="*/ 40958 w 40957"/>
                <a:gd name="connsiteY1" fmla="*/ 0 h 81819"/>
                <a:gd name="connsiteX2" fmla="*/ 40958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8" y="0"/>
                  </a:lnTo>
                  <a:lnTo>
                    <a:pt x="40958" y="81820"/>
                  </a:lnTo>
                  <a:lnTo>
                    <a:pt x="0" y="81820"/>
                  </a:lnTo>
                  <a:close/>
                </a:path>
              </a:pathLst>
            </a:custGeom>
            <a:grpFill/>
            <a:ln w="9525" cap="flat">
              <a:noFill/>
              <a:prstDash val="solid"/>
              <a:miter/>
            </a:ln>
          </p:spPr>
          <p:txBody>
            <a:bodyPr rtlCol="0" anchor="ctr"/>
            <a:lstStyle/>
            <a:p>
              <a:endParaRPr lang="en-US"/>
            </a:p>
          </p:txBody>
        </p:sp>
        <p:sp>
          <p:nvSpPr>
            <p:cNvPr id="834" name="Freeform: Shape 833">
              <a:extLst>
                <a:ext uri="{FF2B5EF4-FFF2-40B4-BE49-F238E27FC236}">
                  <a16:creationId xmlns:a16="http://schemas.microsoft.com/office/drawing/2014/main" id="{DBCA1BD9-879C-4A59-8CFC-0C316287EB3F}"/>
                </a:ext>
              </a:extLst>
            </p:cNvPr>
            <p:cNvSpPr/>
            <p:nvPr/>
          </p:nvSpPr>
          <p:spPr>
            <a:xfrm>
              <a:off x="6770941" y="3571969"/>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835" name="Freeform: Shape 834">
              <a:extLst>
                <a:ext uri="{FF2B5EF4-FFF2-40B4-BE49-F238E27FC236}">
                  <a16:creationId xmlns:a16="http://schemas.microsoft.com/office/drawing/2014/main" id="{69B068E0-E765-4FED-88DE-B2528A69CE9B}"/>
                </a:ext>
              </a:extLst>
            </p:cNvPr>
            <p:cNvSpPr/>
            <p:nvPr/>
          </p:nvSpPr>
          <p:spPr>
            <a:xfrm>
              <a:off x="6770941" y="3653789"/>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836" name="Freeform: Shape 835">
              <a:extLst>
                <a:ext uri="{FF2B5EF4-FFF2-40B4-BE49-F238E27FC236}">
                  <a16:creationId xmlns:a16="http://schemas.microsoft.com/office/drawing/2014/main" id="{E625FB41-F7A7-4EB1-98C2-E34441391D1C}"/>
                </a:ext>
              </a:extLst>
            </p:cNvPr>
            <p:cNvSpPr/>
            <p:nvPr/>
          </p:nvSpPr>
          <p:spPr>
            <a:xfrm>
              <a:off x="6770941" y="3735704"/>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837" name="Freeform: Shape 836">
              <a:extLst>
                <a:ext uri="{FF2B5EF4-FFF2-40B4-BE49-F238E27FC236}">
                  <a16:creationId xmlns:a16="http://schemas.microsoft.com/office/drawing/2014/main" id="{31594528-27CC-4826-AC1F-C472C9980368}"/>
                </a:ext>
              </a:extLst>
            </p:cNvPr>
            <p:cNvSpPr/>
            <p:nvPr/>
          </p:nvSpPr>
          <p:spPr>
            <a:xfrm>
              <a:off x="6770941" y="3817524"/>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838" name="Freeform: Shape 837">
              <a:extLst>
                <a:ext uri="{FF2B5EF4-FFF2-40B4-BE49-F238E27FC236}">
                  <a16:creationId xmlns:a16="http://schemas.microsoft.com/office/drawing/2014/main" id="{8DB0ABB4-5478-424E-B70E-E32DBAF4E75D}"/>
                </a:ext>
              </a:extLst>
            </p:cNvPr>
            <p:cNvSpPr/>
            <p:nvPr/>
          </p:nvSpPr>
          <p:spPr>
            <a:xfrm>
              <a:off x="6770941" y="3899344"/>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839" name="Freeform: Shape 838">
              <a:extLst>
                <a:ext uri="{FF2B5EF4-FFF2-40B4-BE49-F238E27FC236}">
                  <a16:creationId xmlns:a16="http://schemas.microsoft.com/office/drawing/2014/main" id="{007CD674-1FAF-4AA4-9480-93BBCBDAC490}"/>
                </a:ext>
              </a:extLst>
            </p:cNvPr>
            <p:cNvSpPr/>
            <p:nvPr/>
          </p:nvSpPr>
          <p:spPr>
            <a:xfrm>
              <a:off x="6770941" y="4062983"/>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840" name="Freeform: Shape 839">
              <a:extLst>
                <a:ext uri="{FF2B5EF4-FFF2-40B4-BE49-F238E27FC236}">
                  <a16:creationId xmlns:a16="http://schemas.microsoft.com/office/drawing/2014/main" id="{C9F058C6-28BF-44DF-A1AD-688B9F1A7F03}"/>
                </a:ext>
              </a:extLst>
            </p:cNvPr>
            <p:cNvSpPr/>
            <p:nvPr/>
          </p:nvSpPr>
          <p:spPr>
            <a:xfrm>
              <a:off x="6770941" y="4144898"/>
              <a:ext cx="40957" cy="40957"/>
            </a:xfrm>
            <a:custGeom>
              <a:avLst/>
              <a:gdLst>
                <a:gd name="connsiteX0" fmla="*/ 0 w 40957"/>
                <a:gd name="connsiteY0" fmla="*/ 0 h 40957"/>
                <a:gd name="connsiteX1" fmla="*/ 40958 w 40957"/>
                <a:gd name="connsiteY1" fmla="*/ 0 h 40957"/>
                <a:gd name="connsiteX2" fmla="*/ 40958 w 40957"/>
                <a:gd name="connsiteY2" fmla="*/ 40958 h 40957"/>
                <a:gd name="connsiteX3" fmla="*/ 0 w 40957"/>
                <a:gd name="connsiteY3" fmla="*/ 40958 h 40957"/>
              </a:gdLst>
              <a:ahLst/>
              <a:cxnLst>
                <a:cxn ang="0">
                  <a:pos x="connsiteX0" y="connsiteY0"/>
                </a:cxn>
                <a:cxn ang="0">
                  <a:pos x="connsiteX1" y="connsiteY1"/>
                </a:cxn>
                <a:cxn ang="0">
                  <a:pos x="connsiteX2" y="connsiteY2"/>
                </a:cxn>
                <a:cxn ang="0">
                  <a:pos x="connsiteX3" y="connsiteY3"/>
                </a:cxn>
              </a:cxnLst>
              <a:rect l="l" t="t" r="r" b="b"/>
              <a:pathLst>
                <a:path w="40957" h="40957">
                  <a:moveTo>
                    <a:pt x="0" y="0"/>
                  </a:moveTo>
                  <a:lnTo>
                    <a:pt x="40958" y="0"/>
                  </a:lnTo>
                  <a:lnTo>
                    <a:pt x="40958" y="40958"/>
                  </a:lnTo>
                  <a:lnTo>
                    <a:pt x="0" y="40958"/>
                  </a:lnTo>
                  <a:close/>
                </a:path>
              </a:pathLst>
            </a:custGeom>
            <a:grpFill/>
            <a:ln w="9525" cap="flat">
              <a:noFill/>
              <a:prstDash val="solid"/>
              <a:miter/>
            </a:ln>
          </p:spPr>
          <p:txBody>
            <a:bodyPr rtlCol="0" anchor="ctr"/>
            <a:lstStyle/>
            <a:p>
              <a:endParaRPr lang="en-US"/>
            </a:p>
          </p:txBody>
        </p:sp>
        <p:sp>
          <p:nvSpPr>
            <p:cNvPr id="841" name="Freeform: Shape 840">
              <a:extLst>
                <a:ext uri="{FF2B5EF4-FFF2-40B4-BE49-F238E27FC236}">
                  <a16:creationId xmlns:a16="http://schemas.microsoft.com/office/drawing/2014/main" id="{14BD68FC-5EA6-49C8-AD5E-EBF6D181C198}"/>
                </a:ext>
              </a:extLst>
            </p:cNvPr>
            <p:cNvSpPr/>
            <p:nvPr/>
          </p:nvSpPr>
          <p:spPr>
            <a:xfrm>
              <a:off x="6811898" y="2671762"/>
              <a:ext cx="40957" cy="286416"/>
            </a:xfrm>
            <a:custGeom>
              <a:avLst/>
              <a:gdLst>
                <a:gd name="connsiteX0" fmla="*/ 0 w 40957"/>
                <a:gd name="connsiteY0" fmla="*/ 0 h 286416"/>
                <a:gd name="connsiteX1" fmla="*/ 40958 w 40957"/>
                <a:gd name="connsiteY1" fmla="*/ 0 h 286416"/>
                <a:gd name="connsiteX2" fmla="*/ 40958 w 40957"/>
                <a:gd name="connsiteY2" fmla="*/ 286417 h 286416"/>
                <a:gd name="connsiteX3" fmla="*/ 0 w 40957"/>
                <a:gd name="connsiteY3" fmla="*/ 286417 h 286416"/>
              </a:gdLst>
              <a:ahLst/>
              <a:cxnLst>
                <a:cxn ang="0">
                  <a:pos x="connsiteX0" y="connsiteY0"/>
                </a:cxn>
                <a:cxn ang="0">
                  <a:pos x="connsiteX1" y="connsiteY1"/>
                </a:cxn>
                <a:cxn ang="0">
                  <a:pos x="connsiteX2" y="connsiteY2"/>
                </a:cxn>
                <a:cxn ang="0">
                  <a:pos x="connsiteX3" y="connsiteY3"/>
                </a:cxn>
              </a:cxnLst>
              <a:rect l="l" t="t" r="r" b="b"/>
              <a:pathLst>
                <a:path w="40957" h="286416">
                  <a:moveTo>
                    <a:pt x="0" y="0"/>
                  </a:moveTo>
                  <a:lnTo>
                    <a:pt x="40958" y="0"/>
                  </a:lnTo>
                  <a:lnTo>
                    <a:pt x="40958" y="286417"/>
                  </a:lnTo>
                  <a:lnTo>
                    <a:pt x="0" y="286417"/>
                  </a:lnTo>
                  <a:close/>
                </a:path>
              </a:pathLst>
            </a:custGeom>
            <a:grpFill/>
            <a:ln w="9525" cap="flat">
              <a:noFill/>
              <a:prstDash val="solid"/>
              <a:miter/>
            </a:ln>
          </p:spPr>
          <p:txBody>
            <a:bodyPr rtlCol="0" anchor="ctr"/>
            <a:lstStyle/>
            <a:p>
              <a:endParaRPr lang="en-US"/>
            </a:p>
          </p:txBody>
        </p:sp>
        <p:sp>
          <p:nvSpPr>
            <p:cNvPr id="842" name="Freeform: Shape 841">
              <a:extLst>
                <a:ext uri="{FF2B5EF4-FFF2-40B4-BE49-F238E27FC236}">
                  <a16:creationId xmlns:a16="http://schemas.microsoft.com/office/drawing/2014/main" id="{E22209D0-32CF-4733-9BF7-7C02E7933C8E}"/>
                </a:ext>
              </a:extLst>
            </p:cNvPr>
            <p:cNvSpPr/>
            <p:nvPr/>
          </p:nvSpPr>
          <p:spPr>
            <a:xfrm>
              <a:off x="6811898" y="3080956"/>
              <a:ext cx="40957" cy="122777"/>
            </a:xfrm>
            <a:custGeom>
              <a:avLst/>
              <a:gdLst>
                <a:gd name="connsiteX0" fmla="*/ 0 w 40957"/>
                <a:gd name="connsiteY0" fmla="*/ 0 h 122777"/>
                <a:gd name="connsiteX1" fmla="*/ 40958 w 40957"/>
                <a:gd name="connsiteY1" fmla="*/ 0 h 122777"/>
                <a:gd name="connsiteX2" fmla="*/ 40958 w 40957"/>
                <a:gd name="connsiteY2" fmla="*/ 122777 h 122777"/>
                <a:gd name="connsiteX3" fmla="*/ 0 w 40957"/>
                <a:gd name="connsiteY3" fmla="*/ 122777 h 122777"/>
              </a:gdLst>
              <a:ahLst/>
              <a:cxnLst>
                <a:cxn ang="0">
                  <a:pos x="connsiteX0" y="connsiteY0"/>
                </a:cxn>
                <a:cxn ang="0">
                  <a:pos x="connsiteX1" y="connsiteY1"/>
                </a:cxn>
                <a:cxn ang="0">
                  <a:pos x="connsiteX2" y="connsiteY2"/>
                </a:cxn>
                <a:cxn ang="0">
                  <a:pos x="connsiteX3" y="connsiteY3"/>
                </a:cxn>
              </a:cxnLst>
              <a:rect l="l" t="t" r="r" b="b"/>
              <a:pathLst>
                <a:path w="40957" h="122777">
                  <a:moveTo>
                    <a:pt x="0" y="0"/>
                  </a:moveTo>
                  <a:lnTo>
                    <a:pt x="40958" y="0"/>
                  </a:lnTo>
                  <a:lnTo>
                    <a:pt x="40958" y="122777"/>
                  </a:lnTo>
                  <a:lnTo>
                    <a:pt x="0" y="122777"/>
                  </a:lnTo>
                  <a:close/>
                </a:path>
              </a:pathLst>
            </a:custGeom>
            <a:grpFill/>
            <a:ln w="9525" cap="flat">
              <a:noFill/>
              <a:prstDash val="solid"/>
              <a:miter/>
            </a:ln>
          </p:spPr>
          <p:txBody>
            <a:bodyPr rtlCol="0" anchor="ctr"/>
            <a:lstStyle/>
            <a:p>
              <a:endParaRPr lang="en-US"/>
            </a:p>
          </p:txBody>
        </p:sp>
        <p:sp>
          <p:nvSpPr>
            <p:cNvPr id="843" name="Freeform: Shape 842">
              <a:extLst>
                <a:ext uri="{FF2B5EF4-FFF2-40B4-BE49-F238E27FC236}">
                  <a16:creationId xmlns:a16="http://schemas.microsoft.com/office/drawing/2014/main" id="{658A7BA3-7A3A-45EF-872B-DC219313CEC9}"/>
                </a:ext>
              </a:extLst>
            </p:cNvPr>
            <p:cNvSpPr/>
            <p:nvPr/>
          </p:nvSpPr>
          <p:spPr>
            <a:xfrm>
              <a:off x="6811898" y="3244595"/>
              <a:ext cx="40957" cy="122777"/>
            </a:xfrm>
            <a:custGeom>
              <a:avLst/>
              <a:gdLst>
                <a:gd name="connsiteX0" fmla="*/ 0 w 40957"/>
                <a:gd name="connsiteY0" fmla="*/ 0 h 122777"/>
                <a:gd name="connsiteX1" fmla="*/ 40958 w 40957"/>
                <a:gd name="connsiteY1" fmla="*/ 0 h 122777"/>
                <a:gd name="connsiteX2" fmla="*/ 40958 w 40957"/>
                <a:gd name="connsiteY2" fmla="*/ 122777 h 122777"/>
                <a:gd name="connsiteX3" fmla="*/ 0 w 40957"/>
                <a:gd name="connsiteY3" fmla="*/ 122777 h 122777"/>
              </a:gdLst>
              <a:ahLst/>
              <a:cxnLst>
                <a:cxn ang="0">
                  <a:pos x="connsiteX0" y="connsiteY0"/>
                </a:cxn>
                <a:cxn ang="0">
                  <a:pos x="connsiteX1" y="connsiteY1"/>
                </a:cxn>
                <a:cxn ang="0">
                  <a:pos x="connsiteX2" y="connsiteY2"/>
                </a:cxn>
                <a:cxn ang="0">
                  <a:pos x="connsiteX3" y="connsiteY3"/>
                </a:cxn>
              </a:cxnLst>
              <a:rect l="l" t="t" r="r" b="b"/>
              <a:pathLst>
                <a:path w="40957" h="122777">
                  <a:moveTo>
                    <a:pt x="0" y="0"/>
                  </a:moveTo>
                  <a:lnTo>
                    <a:pt x="40958" y="0"/>
                  </a:lnTo>
                  <a:lnTo>
                    <a:pt x="40958" y="122777"/>
                  </a:lnTo>
                  <a:lnTo>
                    <a:pt x="0" y="122777"/>
                  </a:lnTo>
                  <a:close/>
                </a:path>
              </a:pathLst>
            </a:custGeom>
            <a:grpFill/>
            <a:ln w="9525" cap="flat">
              <a:noFill/>
              <a:prstDash val="solid"/>
              <a:miter/>
            </a:ln>
          </p:spPr>
          <p:txBody>
            <a:bodyPr rtlCol="0" anchor="ctr"/>
            <a:lstStyle/>
            <a:p>
              <a:endParaRPr lang="en-US"/>
            </a:p>
          </p:txBody>
        </p:sp>
        <p:sp>
          <p:nvSpPr>
            <p:cNvPr id="844" name="Freeform: Shape 843">
              <a:extLst>
                <a:ext uri="{FF2B5EF4-FFF2-40B4-BE49-F238E27FC236}">
                  <a16:creationId xmlns:a16="http://schemas.microsoft.com/office/drawing/2014/main" id="{E9E00F11-B75D-4DC5-AF6A-E2AB0D14BFB5}"/>
                </a:ext>
              </a:extLst>
            </p:cNvPr>
            <p:cNvSpPr/>
            <p:nvPr/>
          </p:nvSpPr>
          <p:spPr>
            <a:xfrm>
              <a:off x="6811898" y="3408330"/>
              <a:ext cx="40957" cy="81819"/>
            </a:xfrm>
            <a:custGeom>
              <a:avLst/>
              <a:gdLst>
                <a:gd name="connsiteX0" fmla="*/ 0 w 40957"/>
                <a:gd name="connsiteY0" fmla="*/ 0 h 81819"/>
                <a:gd name="connsiteX1" fmla="*/ 40958 w 40957"/>
                <a:gd name="connsiteY1" fmla="*/ 0 h 81819"/>
                <a:gd name="connsiteX2" fmla="*/ 40958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8" y="0"/>
                  </a:lnTo>
                  <a:lnTo>
                    <a:pt x="40958" y="81820"/>
                  </a:lnTo>
                  <a:lnTo>
                    <a:pt x="0" y="81820"/>
                  </a:lnTo>
                  <a:close/>
                </a:path>
              </a:pathLst>
            </a:custGeom>
            <a:grpFill/>
            <a:ln w="9525" cap="flat">
              <a:noFill/>
              <a:prstDash val="solid"/>
              <a:miter/>
            </a:ln>
          </p:spPr>
          <p:txBody>
            <a:bodyPr rtlCol="0" anchor="ctr"/>
            <a:lstStyle/>
            <a:p>
              <a:endParaRPr lang="en-US"/>
            </a:p>
          </p:txBody>
        </p:sp>
        <p:sp>
          <p:nvSpPr>
            <p:cNvPr id="845" name="Freeform: Shape 844">
              <a:extLst>
                <a:ext uri="{FF2B5EF4-FFF2-40B4-BE49-F238E27FC236}">
                  <a16:creationId xmlns:a16="http://schemas.microsoft.com/office/drawing/2014/main" id="{9509942D-59DE-4D8D-A341-2DA470022C8E}"/>
                </a:ext>
              </a:extLst>
            </p:cNvPr>
            <p:cNvSpPr/>
            <p:nvPr/>
          </p:nvSpPr>
          <p:spPr>
            <a:xfrm>
              <a:off x="6811898" y="3531107"/>
              <a:ext cx="40957" cy="81819"/>
            </a:xfrm>
            <a:custGeom>
              <a:avLst/>
              <a:gdLst>
                <a:gd name="connsiteX0" fmla="*/ 0 w 40957"/>
                <a:gd name="connsiteY0" fmla="*/ 0 h 81819"/>
                <a:gd name="connsiteX1" fmla="*/ 40958 w 40957"/>
                <a:gd name="connsiteY1" fmla="*/ 0 h 81819"/>
                <a:gd name="connsiteX2" fmla="*/ 40958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8" y="0"/>
                  </a:lnTo>
                  <a:lnTo>
                    <a:pt x="40958" y="81820"/>
                  </a:lnTo>
                  <a:lnTo>
                    <a:pt x="0" y="81820"/>
                  </a:lnTo>
                  <a:close/>
                </a:path>
              </a:pathLst>
            </a:custGeom>
            <a:grpFill/>
            <a:ln w="9525" cap="flat">
              <a:noFill/>
              <a:prstDash val="solid"/>
              <a:miter/>
            </a:ln>
          </p:spPr>
          <p:txBody>
            <a:bodyPr rtlCol="0" anchor="ctr"/>
            <a:lstStyle/>
            <a:p>
              <a:endParaRPr lang="en-US"/>
            </a:p>
          </p:txBody>
        </p:sp>
        <p:sp>
          <p:nvSpPr>
            <p:cNvPr id="846" name="Freeform: Shape 845">
              <a:extLst>
                <a:ext uri="{FF2B5EF4-FFF2-40B4-BE49-F238E27FC236}">
                  <a16:creationId xmlns:a16="http://schemas.microsoft.com/office/drawing/2014/main" id="{AD950BA3-8629-4A42-A04F-A5D532114E26}"/>
                </a:ext>
              </a:extLst>
            </p:cNvPr>
            <p:cNvSpPr/>
            <p:nvPr/>
          </p:nvSpPr>
          <p:spPr>
            <a:xfrm>
              <a:off x="6811898" y="3735704"/>
              <a:ext cx="40957" cy="81819"/>
            </a:xfrm>
            <a:custGeom>
              <a:avLst/>
              <a:gdLst>
                <a:gd name="connsiteX0" fmla="*/ 0 w 40957"/>
                <a:gd name="connsiteY0" fmla="*/ 0 h 81819"/>
                <a:gd name="connsiteX1" fmla="*/ 40958 w 40957"/>
                <a:gd name="connsiteY1" fmla="*/ 0 h 81819"/>
                <a:gd name="connsiteX2" fmla="*/ 40958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8" y="0"/>
                  </a:lnTo>
                  <a:lnTo>
                    <a:pt x="40958" y="81820"/>
                  </a:lnTo>
                  <a:lnTo>
                    <a:pt x="0" y="81820"/>
                  </a:lnTo>
                  <a:close/>
                </a:path>
              </a:pathLst>
            </a:custGeom>
            <a:grpFill/>
            <a:ln w="9525" cap="flat">
              <a:noFill/>
              <a:prstDash val="solid"/>
              <a:miter/>
            </a:ln>
          </p:spPr>
          <p:txBody>
            <a:bodyPr rtlCol="0" anchor="ctr"/>
            <a:lstStyle/>
            <a:p>
              <a:endParaRPr lang="en-US"/>
            </a:p>
          </p:txBody>
        </p:sp>
        <p:sp>
          <p:nvSpPr>
            <p:cNvPr id="847" name="Freeform: Shape 846">
              <a:extLst>
                <a:ext uri="{FF2B5EF4-FFF2-40B4-BE49-F238E27FC236}">
                  <a16:creationId xmlns:a16="http://schemas.microsoft.com/office/drawing/2014/main" id="{C8E10ACF-2BC3-4734-9B15-28AD6007612E}"/>
                </a:ext>
              </a:extLst>
            </p:cNvPr>
            <p:cNvSpPr/>
            <p:nvPr/>
          </p:nvSpPr>
          <p:spPr>
            <a:xfrm>
              <a:off x="6811898" y="3858386"/>
              <a:ext cx="40957" cy="81819"/>
            </a:xfrm>
            <a:custGeom>
              <a:avLst/>
              <a:gdLst>
                <a:gd name="connsiteX0" fmla="*/ 0 w 40957"/>
                <a:gd name="connsiteY0" fmla="*/ 0 h 81819"/>
                <a:gd name="connsiteX1" fmla="*/ 40958 w 40957"/>
                <a:gd name="connsiteY1" fmla="*/ 0 h 81819"/>
                <a:gd name="connsiteX2" fmla="*/ 40958 w 40957"/>
                <a:gd name="connsiteY2" fmla="*/ 81820 h 81819"/>
                <a:gd name="connsiteX3" fmla="*/ 0 w 40957"/>
                <a:gd name="connsiteY3" fmla="*/ 81820 h 81819"/>
              </a:gdLst>
              <a:ahLst/>
              <a:cxnLst>
                <a:cxn ang="0">
                  <a:pos x="connsiteX0" y="connsiteY0"/>
                </a:cxn>
                <a:cxn ang="0">
                  <a:pos x="connsiteX1" y="connsiteY1"/>
                </a:cxn>
                <a:cxn ang="0">
                  <a:pos x="connsiteX2" y="connsiteY2"/>
                </a:cxn>
                <a:cxn ang="0">
                  <a:pos x="connsiteX3" y="connsiteY3"/>
                </a:cxn>
              </a:cxnLst>
              <a:rect l="l" t="t" r="r" b="b"/>
              <a:pathLst>
                <a:path w="40957" h="81819">
                  <a:moveTo>
                    <a:pt x="0" y="0"/>
                  </a:moveTo>
                  <a:lnTo>
                    <a:pt x="40958" y="0"/>
                  </a:lnTo>
                  <a:lnTo>
                    <a:pt x="40958" y="81820"/>
                  </a:lnTo>
                  <a:lnTo>
                    <a:pt x="0" y="81820"/>
                  </a:lnTo>
                  <a:close/>
                </a:path>
              </a:pathLst>
            </a:custGeom>
            <a:grpFill/>
            <a:ln w="9525" cap="flat">
              <a:noFill/>
              <a:prstDash val="solid"/>
              <a:miter/>
            </a:ln>
          </p:spPr>
          <p:txBody>
            <a:bodyPr rtlCol="0" anchor="ctr"/>
            <a:lstStyle/>
            <a:p>
              <a:endParaRPr lang="en-US"/>
            </a:p>
          </p:txBody>
        </p:sp>
        <p:sp>
          <p:nvSpPr>
            <p:cNvPr id="848" name="Freeform: Shape 847">
              <a:extLst>
                <a:ext uri="{FF2B5EF4-FFF2-40B4-BE49-F238E27FC236}">
                  <a16:creationId xmlns:a16="http://schemas.microsoft.com/office/drawing/2014/main" id="{9EE2E086-EB96-4B8E-8C4A-AAEFF05F514A}"/>
                </a:ext>
              </a:extLst>
            </p:cNvPr>
            <p:cNvSpPr/>
            <p:nvPr/>
          </p:nvSpPr>
          <p:spPr>
            <a:xfrm>
              <a:off x="6811898" y="3981163"/>
              <a:ext cx="40957" cy="204596"/>
            </a:xfrm>
            <a:custGeom>
              <a:avLst/>
              <a:gdLst>
                <a:gd name="connsiteX0" fmla="*/ 0 w 40957"/>
                <a:gd name="connsiteY0" fmla="*/ 0 h 204596"/>
                <a:gd name="connsiteX1" fmla="*/ 40958 w 40957"/>
                <a:gd name="connsiteY1" fmla="*/ 0 h 204596"/>
                <a:gd name="connsiteX2" fmla="*/ 40958 w 40957"/>
                <a:gd name="connsiteY2" fmla="*/ 204597 h 204596"/>
                <a:gd name="connsiteX3" fmla="*/ 0 w 40957"/>
                <a:gd name="connsiteY3" fmla="*/ 204597 h 204596"/>
              </a:gdLst>
              <a:ahLst/>
              <a:cxnLst>
                <a:cxn ang="0">
                  <a:pos x="connsiteX0" y="connsiteY0"/>
                </a:cxn>
                <a:cxn ang="0">
                  <a:pos x="connsiteX1" y="connsiteY1"/>
                </a:cxn>
                <a:cxn ang="0">
                  <a:pos x="connsiteX2" y="connsiteY2"/>
                </a:cxn>
                <a:cxn ang="0">
                  <a:pos x="connsiteX3" y="connsiteY3"/>
                </a:cxn>
              </a:cxnLst>
              <a:rect l="l" t="t" r="r" b="b"/>
              <a:pathLst>
                <a:path w="40957" h="204596">
                  <a:moveTo>
                    <a:pt x="0" y="0"/>
                  </a:moveTo>
                  <a:lnTo>
                    <a:pt x="40958" y="0"/>
                  </a:lnTo>
                  <a:lnTo>
                    <a:pt x="40958" y="204597"/>
                  </a:lnTo>
                  <a:lnTo>
                    <a:pt x="0" y="204597"/>
                  </a:lnTo>
                  <a:close/>
                </a:path>
              </a:pathLst>
            </a:custGeom>
            <a:grpFill/>
            <a:ln w="9525" cap="flat">
              <a:noFill/>
              <a:prstDash val="solid"/>
              <a:miter/>
            </a:ln>
          </p:spPr>
          <p:txBody>
            <a:bodyPr rtlCol="0" anchor="ctr"/>
            <a:lstStyle/>
            <a:p>
              <a:endParaRPr lang="en-US"/>
            </a:p>
          </p:txBody>
        </p:sp>
      </p:grpSp>
      <p:cxnSp>
        <p:nvCxnSpPr>
          <p:cNvPr id="849" name="Straight Connector 848">
            <a:extLst>
              <a:ext uri="{FF2B5EF4-FFF2-40B4-BE49-F238E27FC236}">
                <a16:creationId xmlns:a16="http://schemas.microsoft.com/office/drawing/2014/main" id="{EAF466B7-D74A-4CCA-8C14-5124487981CF}"/>
              </a:ext>
            </a:extLst>
          </p:cNvPr>
          <p:cNvCxnSpPr>
            <a:cxnSpLocks/>
          </p:cNvCxnSpPr>
          <p:nvPr/>
        </p:nvCxnSpPr>
        <p:spPr>
          <a:xfrm>
            <a:off x="6096000" y="204788"/>
            <a:ext cx="0" cy="6448425"/>
          </a:xfrm>
          <a:prstGeom prst="line">
            <a:avLst/>
          </a:prstGeom>
          <a:ln>
            <a:solidFill>
              <a:srgbClr val="002060"/>
            </a:solidFill>
          </a:ln>
        </p:spPr>
        <p:style>
          <a:lnRef idx="1">
            <a:schemeClr val="dk1"/>
          </a:lnRef>
          <a:fillRef idx="0">
            <a:schemeClr val="dk1"/>
          </a:fillRef>
          <a:effectRef idx="0">
            <a:schemeClr val="dk1"/>
          </a:effectRef>
          <a:fontRef idx="minor">
            <a:schemeClr val="tx1"/>
          </a:fontRef>
        </p:style>
      </p:cxnSp>
    </p:spTree>
    <p:custDataLst>
      <p:tags r:id="rId1"/>
    </p:custDataLst>
    <p:extLst>
      <p:ext uri="{BB962C8B-B14F-4D97-AF65-F5344CB8AC3E}">
        <p14:creationId xmlns:p14="http://schemas.microsoft.com/office/powerpoint/2010/main" val="215737741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22E680D5-6F43-4FC1-98F2-BF38481DA2DA}"/>
              </a:ext>
            </a:extLst>
          </p:cNvPr>
          <p:cNvSpPr>
            <a:spLocks noGrp="1"/>
          </p:cNvSpPr>
          <p:nvPr>
            <p:ph type="sldNum" sz="quarter" idx="10"/>
          </p:nvPr>
        </p:nvSpPr>
        <p:spPr/>
        <p:txBody>
          <a:bodyPr/>
          <a:lstStyle/>
          <a:p>
            <a:pPr>
              <a:defRPr/>
            </a:pPr>
            <a:fld id="{19B51A1E-902D-48AF-9020-955120F399B6}" type="slidenum">
              <a:rPr lang="en-US" smtClean="0"/>
              <a:pPr>
                <a:defRPr/>
              </a:pPr>
              <a:t>18</a:t>
            </a:fld>
            <a:endParaRPr lang="en-US"/>
          </a:p>
        </p:txBody>
      </p:sp>
      <p:grpSp>
        <p:nvGrpSpPr>
          <p:cNvPr id="471" name="Group 470">
            <a:extLst>
              <a:ext uri="{FF2B5EF4-FFF2-40B4-BE49-F238E27FC236}">
                <a16:creationId xmlns:a16="http://schemas.microsoft.com/office/drawing/2014/main" id="{2E696EF7-70C7-4C38-9EAE-B2595A4C8717}"/>
              </a:ext>
            </a:extLst>
          </p:cNvPr>
          <p:cNvGrpSpPr/>
          <p:nvPr/>
        </p:nvGrpSpPr>
        <p:grpSpPr>
          <a:xfrm>
            <a:off x="649533" y="1572462"/>
            <a:ext cx="4279835" cy="3979103"/>
            <a:chOff x="896599" y="2264779"/>
            <a:chExt cx="5199401" cy="3979103"/>
          </a:xfrm>
        </p:grpSpPr>
        <p:grpSp>
          <p:nvGrpSpPr>
            <p:cNvPr id="473" name="Group 472">
              <a:extLst>
                <a:ext uri="{FF2B5EF4-FFF2-40B4-BE49-F238E27FC236}">
                  <a16:creationId xmlns:a16="http://schemas.microsoft.com/office/drawing/2014/main" id="{BB05D7E2-BD18-454B-8D79-1883FC58F52A}"/>
                </a:ext>
              </a:extLst>
            </p:cNvPr>
            <p:cNvGrpSpPr/>
            <p:nvPr/>
          </p:nvGrpSpPr>
          <p:grpSpPr>
            <a:xfrm>
              <a:off x="1824764" y="2264779"/>
              <a:ext cx="3700496" cy="883138"/>
              <a:chOff x="1798254" y="1549556"/>
              <a:chExt cx="3700496" cy="883138"/>
            </a:xfrm>
          </p:grpSpPr>
          <p:sp>
            <p:nvSpPr>
              <p:cNvPr id="475" name="Rectangle 474">
                <a:extLst>
                  <a:ext uri="{FF2B5EF4-FFF2-40B4-BE49-F238E27FC236}">
                    <a16:creationId xmlns:a16="http://schemas.microsoft.com/office/drawing/2014/main" id="{3ACDFB1C-27CF-4598-A139-3D7B937B899A}"/>
                  </a:ext>
                </a:extLst>
              </p:cNvPr>
              <p:cNvSpPr/>
              <p:nvPr/>
            </p:nvSpPr>
            <p:spPr>
              <a:xfrm>
                <a:off x="1798254" y="1549556"/>
                <a:ext cx="3700496" cy="646331"/>
              </a:xfrm>
              <a:prstGeom prst="rect">
                <a:avLst/>
              </a:prstGeom>
              <a:noFill/>
            </p:spPr>
            <p:txBody>
              <a:bodyPr wrap="none" lIns="91440" tIns="45720" rIns="91440" bIns="45720">
                <a:spAutoFit/>
              </a:bodyPr>
              <a:lstStyle/>
              <a:p>
                <a:pPr algn="ctr"/>
                <a:r>
                  <a:rPr lang="en-US" sz="3600" b="0" cap="none" spc="0">
                    <a:ln w="0"/>
                    <a:solidFill>
                      <a:srgbClr val="002060"/>
                    </a:solidFill>
                    <a:latin typeface="Montserrat" panose="00000500000000000000" pitchFamily="50" charset="0"/>
                  </a:rPr>
                  <a:t>OKLAHOMA</a:t>
                </a:r>
              </a:p>
            </p:txBody>
          </p:sp>
          <p:sp>
            <p:nvSpPr>
              <p:cNvPr id="476" name="Rectangle 475">
                <a:extLst>
                  <a:ext uri="{FF2B5EF4-FFF2-40B4-BE49-F238E27FC236}">
                    <a16:creationId xmlns:a16="http://schemas.microsoft.com/office/drawing/2014/main" id="{2792E194-5AC0-4F77-A119-CF8C518C2D4D}"/>
                  </a:ext>
                </a:extLst>
              </p:cNvPr>
              <p:cNvSpPr/>
              <p:nvPr/>
            </p:nvSpPr>
            <p:spPr>
              <a:xfrm>
                <a:off x="1813626" y="2032584"/>
                <a:ext cx="3311012" cy="400110"/>
              </a:xfrm>
              <a:prstGeom prst="rect">
                <a:avLst/>
              </a:prstGeom>
              <a:noFill/>
            </p:spPr>
            <p:txBody>
              <a:bodyPr wrap="none" lIns="91440" tIns="45720" rIns="91440" bIns="45720">
                <a:spAutoFit/>
              </a:bodyPr>
              <a:lstStyle/>
              <a:p>
                <a:pPr algn="ctr"/>
                <a:r>
                  <a:rPr lang="en-US" sz="2000" b="0" cap="none" spc="0">
                    <a:ln w="0"/>
                    <a:solidFill>
                      <a:srgbClr val="002060"/>
                    </a:solidFill>
                    <a:latin typeface="Montserrat" panose="00000500000000000000" pitchFamily="50" charset="0"/>
                  </a:rPr>
                  <a:t>Offender Screening</a:t>
                </a:r>
              </a:p>
            </p:txBody>
          </p:sp>
        </p:grpSp>
        <p:sp>
          <p:nvSpPr>
            <p:cNvPr id="474" name="Rectangle 473">
              <a:extLst>
                <a:ext uri="{FF2B5EF4-FFF2-40B4-BE49-F238E27FC236}">
                  <a16:creationId xmlns:a16="http://schemas.microsoft.com/office/drawing/2014/main" id="{A1E3A232-EBC4-4695-9AFE-2F6C2A452BDA}"/>
                </a:ext>
              </a:extLst>
            </p:cNvPr>
            <p:cNvSpPr/>
            <p:nvPr/>
          </p:nvSpPr>
          <p:spPr>
            <a:xfrm>
              <a:off x="896599" y="3196894"/>
              <a:ext cx="5199401" cy="3046988"/>
            </a:xfrm>
            <a:prstGeom prst="rect">
              <a:avLst/>
            </a:prstGeom>
            <a:noFill/>
          </p:spPr>
          <p:txBody>
            <a:bodyPr wrap="square" lIns="91440" tIns="45720" rIns="91440" bIns="45720">
              <a:spAutoFit/>
            </a:bodyPr>
            <a:lstStyle/>
            <a:p>
              <a:r>
                <a:rPr lang="en-US" sz="1600" dirty="0">
                  <a:solidFill>
                    <a:srgbClr val="002060"/>
                  </a:solidFill>
                  <a:latin typeface="Montserrat" panose="00000500000000000000" pitchFamily="50" charset="0"/>
                </a:rPr>
                <a:t>Offender Screenings are conducted by The Oklahoma Department of risk to reoffend as well as identify substance use and mental health treatment needs. </a:t>
              </a:r>
            </a:p>
            <a:p>
              <a:endParaRPr lang="en-US" sz="1600" dirty="0">
                <a:solidFill>
                  <a:srgbClr val="002060"/>
                </a:solidFill>
                <a:latin typeface="Montserrat" panose="00000500000000000000" pitchFamily="50" charset="0"/>
              </a:endParaRPr>
            </a:p>
            <a:p>
              <a:r>
                <a:rPr lang="en-US" sz="1600" dirty="0">
                  <a:solidFill>
                    <a:srgbClr val="002060"/>
                  </a:solidFill>
                  <a:latin typeface="Montserrat" panose="00000500000000000000" pitchFamily="50" charset="0"/>
                </a:rPr>
                <a:t>Using validated screening instruments, referral recommendations are made for prison-alternative sentences that best meet the offenders needs and increase the likelihood of successful prison diversion.</a:t>
              </a:r>
              <a:endParaRPr lang="en-US" sz="1600" b="0" cap="none" spc="0" dirty="0">
                <a:ln w="0"/>
                <a:solidFill>
                  <a:srgbClr val="002060"/>
                </a:solidFill>
                <a:effectLst>
                  <a:outerShdw blurRad="38100" dist="19050" dir="2700000" algn="tl" rotWithShape="0">
                    <a:schemeClr val="dk1">
                      <a:alpha val="40000"/>
                    </a:schemeClr>
                  </a:outerShdw>
                </a:effectLst>
                <a:latin typeface="Montserrat" panose="00000500000000000000" pitchFamily="50" charset="0"/>
              </a:endParaRPr>
            </a:p>
          </p:txBody>
        </p:sp>
      </p:grpSp>
      <p:cxnSp>
        <p:nvCxnSpPr>
          <p:cNvPr id="849" name="Straight Connector 848">
            <a:extLst>
              <a:ext uri="{FF2B5EF4-FFF2-40B4-BE49-F238E27FC236}">
                <a16:creationId xmlns:a16="http://schemas.microsoft.com/office/drawing/2014/main" id="{EAF466B7-D74A-4CCA-8C14-5124487981CF}"/>
              </a:ext>
            </a:extLst>
          </p:cNvPr>
          <p:cNvCxnSpPr>
            <a:cxnSpLocks/>
          </p:cNvCxnSpPr>
          <p:nvPr/>
        </p:nvCxnSpPr>
        <p:spPr>
          <a:xfrm>
            <a:off x="6096000" y="204788"/>
            <a:ext cx="0" cy="6448425"/>
          </a:xfrm>
          <a:prstGeom prst="line">
            <a:avLst/>
          </a:prstGeom>
          <a:ln>
            <a:solidFill>
              <a:srgbClr val="002060"/>
            </a:solidFill>
          </a:ln>
        </p:spPr>
        <p:style>
          <a:lnRef idx="1">
            <a:schemeClr val="dk1"/>
          </a:lnRef>
          <a:fillRef idx="0">
            <a:schemeClr val="dk1"/>
          </a:fillRef>
          <a:effectRef idx="0">
            <a:schemeClr val="dk1"/>
          </a:effectRef>
          <a:fontRef idx="minor">
            <a:schemeClr val="tx1"/>
          </a:fontRef>
        </p:style>
      </p:cxnSp>
      <p:grpSp>
        <p:nvGrpSpPr>
          <p:cNvPr id="1621" name="Group 1620">
            <a:extLst>
              <a:ext uri="{FF2B5EF4-FFF2-40B4-BE49-F238E27FC236}">
                <a16:creationId xmlns:a16="http://schemas.microsoft.com/office/drawing/2014/main" id="{12FDC12B-8D01-4BCF-A293-B54D83CD3D25}"/>
              </a:ext>
            </a:extLst>
          </p:cNvPr>
          <p:cNvGrpSpPr/>
          <p:nvPr/>
        </p:nvGrpSpPr>
        <p:grpSpPr>
          <a:xfrm>
            <a:off x="7095518" y="551046"/>
            <a:ext cx="4386033" cy="5845617"/>
            <a:chOff x="7095518" y="551046"/>
            <a:chExt cx="4386033" cy="5845617"/>
          </a:xfrm>
        </p:grpSpPr>
        <p:sp>
          <p:nvSpPr>
            <p:cNvPr id="851" name="Freeform: Shape 850">
              <a:extLst>
                <a:ext uri="{FF2B5EF4-FFF2-40B4-BE49-F238E27FC236}">
                  <a16:creationId xmlns:a16="http://schemas.microsoft.com/office/drawing/2014/main" id="{ACD02FE7-D995-45CC-BA97-FEE8655654B5}"/>
                </a:ext>
              </a:extLst>
            </p:cNvPr>
            <p:cNvSpPr/>
            <p:nvPr/>
          </p:nvSpPr>
          <p:spPr>
            <a:xfrm>
              <a:off x="7117166" y="3041535"/>
              <a:ext cx="4364385" cy="12371"/>
            </a:xfrm>
            <a:custGeom>
              <a:avLst/>
              <a:gdLst>
                <a:gd name="connsiteX0" fmla="*/ 0 w 3360229"/>
                <a:gd name="connsiteY0" fmla="*/ 0 h 9525"/>
                <a:gd name="connsiteX1" fmla="*/ 3360230 w 3360229"/>
                <a:gd name="connsiteY1" fmla="*/ 0 h 9525"/>
              </a:gdLst>
              <a:ahLst/>
              <a:cxnLst>
                <a:cxn ang="0">
                  <a:pos x="connsiteX0" y="connsiteY0"/>
                </a:cxn>
                <a:cxn ang="0">
                  <a:pos x="connsiteX1" y="connsiteY1"/>
                </a:cxn>
              </a:cxnLst>
              <a:rect l="l" t="t" r="r" b="b"/>
              <a:pathLst>
                <a:path w="3360229" h="9525">
                  <a:moveTo>
                    <a:pt x="0" y="0"/>
                  </a:moveTo>
                  <a:lnTo>
                    <a:pt x="3360230" y="0"/>
                  </a:lnTo>
                </a:path>
              </a:pathLst>
            </a:custGeom>
            <a:ln w="4763" cap="flat">
              <a:solidFill>
                <a:srgbClr val="6D6E71"/>
              </a:solidFill>
              <a:prstDash val="solid"/>
              <a:miter/>
            </a:ln>
          </p:spPr>
          <p:txBody>
            <a:bodyPr rtlCol="0" anchor="ctr"/>
            <a:lstStyle/>
            <a:p>
              <a:endParaRPr lang="en-US"/>
            </a:p>
          </p:txBody>
        </p:sp>
        <p:sp>
          <p:nvSpPr>
            <p:cNvPr id="861" name="Freeform: Shape 860">
              <a:extLst>
                <a:ext uri="{FF2B5EF4-FFF2-40B4-BE49-F238E27FC236}">
                  <a16:creationId xmlns:a16="http://schemas.microsoft.com/office/drawing/2014/main" id="{580385B7-93CA-4AD0-BF78-78AFF0E60CAC}"/>
                </a:ext>
              </a:extLst>
            </p:cNvPr>
            <p:cNvSpPr/>
            <p:nvPr/>
          </p:nvSpPr>
          <p:spPr>
            <a:xfrm>
              <a:off x="9885760" y="2359128"/>
              <a:ext cx="204128" cy="279841"/>
            </a:xfrm>
            <a:custGeom>
              <a:avLst/>
              <a:gdLst>
                <a:gd name="connsiteX0" fmla="*/ 81109 w 157162"/>
                <a:gd name="connsiteY0" fmla="*/ 122121 h 215455"/>
                <a:gd name="connsiteX1" fmla="*/ 81109 w 157162"/>
                <a:gd name="connsiteY1" fmla="*/ 84592 h 215455"/>
                <a:gd name="connsiteX2" fmla="*/ 127306 w 157162"/>
                <a:gd name="connsiteY2" fmla="*/ 84592 h 215455"/>
                <a:gd name="connsiteX3" fmla="*/ 127306 w 157162"/>
                <a:gd name="connsiteY3" fmla="*/ 122121 h 215455"/>
                <a:gd name="connsiteX4" fmla="*/ 151686 w 157162"/>
                <a:gd name="connsiteY4" fmla="*/ 122121 h 215455"/>
                <a:gd name="connsiteX5" fmla="*/ 151686 w 157162"/>
                <a:gd name="connsiteY5" fmla="*/ 163745 h 215455"/>
                <a:gd name="connsiteX6" fmla="*/ 127306 w 157162"/>
                <a:gd name="connsiteY6" fmla="*/ 163745 h 215455"/>
                <a:gd name="connsiteX7" fmla="*/ 127306 w 157162"/>
                <a:gd name="connsiteY7" fmla="*/ 215275 h 215455"/>
                <a:gd name="connsiteX8" fmla="*/ 81109 w 157162"/>
                <a:gd name="connsiteY8" fmla="*/ 215275 h 215455"/>
                <a:gd name="connsiteX9" fmla="*/ 81109 w 157162"/>
                <a:gd name="connsiteY9" fmla="*/ 163745 h 215455"/>
                <a:gd name="connsiteX10" fmla="*/ -5477 w 157162"/>
                <a:gd name="connsiteY10" fmla="*/ 163745 h 215455"/>
                <a:gd name="connsiteX11" fmla="*/ -5477 w 157162"/>
                <a:gd name="connsiteY11" fmla="*/ 127074 h 215455"/>
                <a:gd name="connsiteX12" fmla="*/ 71202 w 157162"/>
                <a:gd name="connsiteY12" fmla="*/ -180 h 215455"/>
                <a:gd name="connsiteX13" fmla="*/ 123590 w 157162"/>
                <a:gd name="connsiteY13" fmla="*/ -180 h 215455"/>
                <a:gd name="connsiteX14" fmla="*/ 50534 w 157162"/>
                <a:gd name="connsiteY14" fmla="*/ 122121 h 215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162" h="215455">
                  <a:moveTo>
                    <a:pt x="81109" y="122121"/>
                  </a:moveTo>
                  <a:lnTo>
                    <a:pt x="81109" y="84592"/>
                  </a:lnTo>
                  <a:lnTo>
                    <a:pt x="127306" y="84592"/>
                  </a:lnTo>
                  <a:lnTo>
                    <a:pt x="127306" y="122121"/>
                  </a:lnTo>
                  <a:lnTo>
                    <a:pt x="151686" y="122121"/>
                  </a:lnTo>
                  <a:lnTo>
                    <a:pt x="151686" y="163745"/>
                  </a:lnTo>
                  <a:lnTo>
                    <a:pt x="127306" y="163745"/>
                  </a:lnTo>
                  <a:lnTo>
                    <a:pt x="127306" y="215275"/>
                  </a:lnTo>
                  <a:lnTo>
                    <a:pt x="81109" y="215275"/>
                  </a:lnTo>
                  <a:lnTo>
                    <a:pt x="81109" y="163745"/>
                  </a:lnTo>
                  <a:lnTo>
                    <a:pt x="-5477" y="163745"/>
                  </a:lnTo>
                  <a:lnTo>
                    <a:pt x="-5477" y="127074"/>
                  </a:lnTo>
                  <a:lnTo>
                    <a:pt x="71202" y="-180"/>
                  </a:lnTo>
                  <a:lnTo>
                    <a:pt x="123590" y="-180"/>
                  </a:lnTo>
                  <a:lnTo>
                    <a:pt x="50534" y="122121"/>
                  </a:lnTo>
                  <a:close/>
                </a:path>
              </a:pathLst>
            </a:custGeom>
            <a:solidFill>
              <a:srgbClr val="336933"/>
            </a:solidFill>
            <a:ln w="9525" cap="flat">
              <a:noFill/>
              <a:prstDash val="solid"/>
              <a:miter/>
            </a:ln>
          </p:spPr>
          <p:txBody>
            <a:bodyPr rtlCol="0" anchor="ctr"/>
            <a:lstStyle/>
            <a:p>
              <a:endParaRPr lang="en-US"/>
            </a:p>
          </p:txBody>
        </p:sp>
        <p:sp>
          <p:nvSpPr>
            <p:cNvPr id="862" name="Freeform: Shape 861">
              <a:extLst>
                <a:ext uri="{FF2B5EF4-FFF2-40B4-BE49-F238E27FC236}">
                  <a16:creationId xmlns:a16="http://schemas.microsoft.com/office/drawing/2014/main" id="{A050DCB4-0450-4DDF-A444-A6F454A51A48}"/>
                </a:ext>
              </a:extLst>
            </p:cNvPr>
            <p:cNvSpPr/>
            <p:nvPr/>
          </p:nvSpPr>
          <p:spPr>
            <a:xfrm>
              <a:off x="10126761" y="2359128"/>
              <a:ext cx="199484" cy="283345"/>
            </a:xfrm>
            <a:custGeom>
              <a:avLst/>
              <a:gdLst>
                <a:gd name="connsiteX0" fmla="*/ 135110 w 153587"/>
                <a:gd name="connsiteY0" fmla="*/ -180 h 218153"/>
                <a:gd name="connsiteX1" fmla="*/ 135110 w 153587"/>
                <a:gd name="connsiteY1" fmla="*/ 41444 h 218153"/>
                <a:gd name="connsiteX2" fmla="*/ 50050 w 153587"/>
                <a:gd name="connsiteY2" fmla="*/ 41444 h 218153"/>
                <a:gd name="connsiteX3" fmla="*/ 50050 w 153587"/>
                <a:gd name="connsiteY3" fmla="*/ 77449 h 218153"/>
                <a:gd name="connsiteX4" fmla="*/ 71863 w 153587"/>
                <a:gd name="connsiteY4" fmla="*/ 74686 h 218153"/>
                <a:gd name="connsiteX5" fmla="*/ 125492 w 153587"/>
                <a:gd name="connsiteY5" fmla="*/ 93736 h 218153"/>
                <a:gd name="connsiteX6" fmla="*/ 148063 w 153587"/>
                <a:gd name="connsiteY6" fmla="*/ 144505 h 218153"/>
                <a:gd name="connsiteX7" fmla="*/ 124729 w 153587"/>
                <a:gd name="connsiteY7" fmla="*/ 197178 h 218153"/>
                <a:gd name="connsiteX8" fmla="*/ 67579 w 153587"/>
                <a:gd name="connsiteY8" fmla="*/ 217942 h 218153"/>
                <a:gd name="connsiteX9" fmla="*/ -5477 w 153587"/>
                <a:gd name="connsiteY9" fmla="*/ 185653 h 218153"/>
                <a:gd name="connsiteX10" fmla="*/ 19764 w 153587"/>
                <a:gd name="connsiteY10" fmla="*/ 150505 h 218153"/>
                <a:gd name="connsiteX11" fmla="*/ 27191 w 153587"/>
                <a:gd name="connsiteY11" fmla="*/ 157268 h 218153"/>
                <a:gd name="connsiteX12" fmla="*/ 44148 w 153587"/>
                <a:gd name="connsiteY12" fmla="*/ 167936 h 218153"/>
                <a:gd name="connsiteX13" fmla="*/ 68816 w 153587"/>
                <a:gd name="connsiteY13" fmla="*/ 174508 h 218153"/>
                <a:gd name="connsiteX14" fmla="*/ 90629 w 153587"/>
                <a:gd name="connsiteY14" fmla="*/ 167079 h 218153"/>
                <a:gd name="connsiteX15" fmla="*/ 100154 w 153587"/>
                <a:gd name="connsiteY15" fmla="*/ 145267 h 218153"/>
                <a:gd name="connsiteX16" fmla="*/ 89773 w 153587"/>
                <a:gd name="connsiteY16" fmla="*/ 122883 h 218153"/>
                <a:gd name="connsiteX17" fmla="*/ 63198 w 153587"/>
                <a:gd name="connsiteY17" fmla="*/ 115072 h 218153"/>
                <a:gd name="connsiteX18" fmla="*/ 25098 w 153587"/>
                <a:gd name="connsiteY18" fmla="*/ 126788 h 218153"/>
                <a:gd name="connsiteX19" fmla="*/ 4997 w 153587"/>
                <a:gd name="connsiteY19" fmla="*/ 105166 h 218153"/>
                <a:gd name="connsiteX20" fmla="*/ 4997 w 153587"/>
                <a:gd name="connsiteY20" fmla="*/ 391 h 218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3587" h="218153">
                  <a:moveTo>
                    <a:pt x="135110" y="-180"/>
                  </a:moveTo>
                  <a:lnTo>
                    <a:pt x="135110" y="41444"/>
                  </a:lnTo>
                  <a:lnTo>
                    <a:pt x="50050" y="41444"/>
                  </a:lnTo>
                  <a:lnTo>
                    <a:pt x="50050" y="77449"/>
                  </a:lnTo>
                  <a:cubicBezTo>
                    <a:pt x="57194" y="75525"/>
                    <a:pt x="64528" y="74601"/>
                    <a:pt x="71863" y="74686"/>
                  </a:cubicBezTo>
                  <a:cubicBezTo>
                    <a:pt x="91485" y="74344"/>
                    <a:pt x="110535" y="81116"/>
                    <a:pt x="125492" y="93736"/>
                  </a:cubicBezTo>
                  <a:cubicBezTo>
                    <a:pt x="140538" y="106214"/>
                    <a:pt x="148825" y="124988"/>
                    <a:pt x="148063" y="144505"/>
                  </a:cubicBezTo>
                  <a:cubicBezTo>
                    <a:pt x="148542" y="164660"/>
                    <a:pt x="139965" y="183976"/>
                    <a:pt x="124729" y="197178"/>
                  </a:cubicBezTo>
                  <a:cubicBezTo>
                    <a:pt x="109009" y="211094"/>
                    <a:pt x="88531" y="218514"/>
                    <a:pt x="67579" y="217942"/>
                  </a:cubicBezTo>
                  <a:cubicBezTo>
                    <a:pt x="39669" y="218495"/>
                    <a:pt x="12903" y="206674"/>
                    <a:pt x="-5477" y="185653"/>
                  </a:cubicBezTo>
                  <a:lnTo>
                    <a:pt x="19764" y="150505"/>
                  </a:lnTo>
                  <a:cubicBezTo>
                    <a:pt x="21666" y="152315"/>
                    <a:pt x="24145" y="154601"/>
                    <a:pt x="27191" y="157268"/>
                  </a:cubicBezTo>
                  <a:cubicBezTo>
                    <a:pt x="32526" y="161345"/>
                    <a:pt x="38144" y="164917"/>
                    <a:pt x="44148" y="167936"/>
                  </a:cubicBezTo>
                  <a:cubicBezTo>
                    <a:pt x="51673" y="172146"/>
                    <a:pt x="60147" y="174413"/>
                    <a:pt x="68816" y="174508"/>
                  </a:cubicBezTo>
                  <a:cubicBezTo>
                    <a:pt x="76723" y="174613"/>
                    <a:pt x="84439" y="171994"/>
                    <a:pt x="90629" y="167079"/>
                  </a:cubicBezTo>
                  <a:cubicBezTo>
                    <a:pt x="97201" y="161793"/>
                    <a:pt x="100726" y="153658"/>
                    <a:pt x="100154" y="145267"/>
                  </a:cubicBezTo>
                  <a:cubicBezTo>
                    <a:pt x="100628" y="136542"/>
                    <a:pt x="96726" y="128160"/>
                    <a:pt x="89773" y="122883"/>
                  </a:cubicBezTo>
                  <a:cubicBezTo>
                    <a:pt x="82057" y="117387"/>
                    <a:pt x="72723" y="114644"/>
                    <a:pt x="63198" y="115072"/>
                  </a:cubicBezTo>
                  <a:cubicBezTo>
                    <a:pt x="49766" y="115777"/>
                    <a:pt x="36623" y="119797"/>
                    <a:pt x="25098" y="126788"/>
                  </a:cubicBezTo>
                  <a:lnTo>
                    <a:pt x="4997" y="105166"/>
                  </a:lnTo>
                  <a:lnTo>
                    <a:pt x="4997" y="391"/>
                  </a:lnTo>
                  <a:close/>
                </a:path>
              </a:pathLst>
            </a:custGeom>
            <a:solidFill>
              <a:srgbClr val="336933"/>
            </a:solidFill>
            <a:ln w="9525" cap="flat">
              <a:noFill/>
              <a:prstDash val="solid"/>
              <a:miter/>
            </a:ln>
          </p:spPr>
          <p:txBody>
            <a:bodyPr rtlCol="0" anchor="ctr"/>
            <a:lstStyle/>
            <a:p>
              <a:endParaRPr lang="en-US"/>
            </a:p>
          </p:txBody>
        </p:sp>
        <p:sp>
          <p:nvSpPr>
            <p:cNvPr id="863" name="Freeform: Shape 862">
              <a:extLst>
                <a:ext uri="{FF2B5EF4-FFF2-40B4-BE49-F238E27FC236}">
                  <a16:creationId xmlns:a16="http://schemas.microsoft.com/office/drawing/2014/main" id="{DBCFB76A-9B57-41A8-819B-9516D551127F}"/>
                </a:ext>
              </a:extLst>
            </p:cNvPr>
            <p:cNvSpPr/>
            <p:nvPr/>
          </p:nvSpPr>
          <p:spPr>
            <a:xfrm>
              <a:off x="10379632" y="2359128"/>
              <a:ext cx="244703" cy="280459"/>
            </a:xfrm>
            <a:custGeom>
              <a:avLst/>
              <a:gdLst>
                <a:gd name="connsiteX0" fmla="*/ -5477 w 188402"/>
                <a:gd name="connsiteY0" fmla="*/ -180 h 215931"/>
                <a:gd name="connsiteX1" fmla="*/ 42148 w 188402"/>
                <a:gd name="connsiteY1" fmla="*/ -180 h 215931"/>
                <a:gd name="connsiteX2" fmla="*/ 42148 w 188402"/>
                <a:gd name="connsiteY2" fmla="*/ 88212 h 215931"/>
                <a:gd name="connsiteX3" fmla="*/ 123492 w 188402"/>
                <a:gd name="connsiteY3" fmla="*/ -180 h 215931"/>
                <a:gd name="connsiteX4" fmla="*/ 182926 w 188402"/>
                <a:gd name="connsiteY4" fmla="*/ -180 h 215931"/>
                <a:gd name="connsiteX5" fmla="*/ 97201 w 188402"/>
                <a:gd name="connsiteY5" fmla="*/ 95070 h 215931"/>
                <a:gd name="connsiteX6" fmla="*/ 138156 w 188402"/>
                <a:gd name="connsiteY6" fmla="*/ 152220 h 215931"/>
                <a:gd name="connsiteX7" fmla="*/ 182833 w 188402"/>
                <a:gd name="connsiteY7" fmla="*/ 214990 h 215931"/>
                <a:gd name="connsiteX8" fmla="*/ 126822 w 188402"/>
                <a:gd name="connsiteY8" fmla="*/ 214990 h 215931"/>
                <a:gd name="connsiteX9" fmla="*/ 64245 w 188402"/>
                <a:gd name="connsiteY9" fmla="*/ 130693 h 215931"/>
                <a:gd name="connsiteX10" fmla="*/ 42720 w 188402"/>
                <a:gd name="connsiteY10" fmla="*/ 154696 h 215931"/>
                <a:gd name="connsiteX11" fmla="*/ 42720 w 188402"/>
                <a:gd name="connsiteY11" fmla="*/ 215752 h 215931"/>
                <a:gd name="connsiteX12" fmla="*/ -4905 w 188402"/>
                <a:gd name="connsiteY12" fmla="*/ 215752 h 215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402" h="215931">
                  <a:moveTo>
                    <a:pt x="-5477" y="-180"/>
                  </a:moveTo>
                  <a:lnTo>
                    <a:pt x="42148" y="-180"/>
                  </a:lnTo>
                  <a:lnTo>
                    <a:pt x="42148" y="88212"/>
                  </a:lnTo>
                  <a:lnTo>
                    <a:pt x="123492" y="-180"/>
                  </a:lnTo>
                  <a:lnTo>
                    <a:pt x="182926" y="-180"/>
                  </a:lnTo>
                  <a:lnTo>
                    <a:pt x="97201" y="95070"/>
                  </a:lnTo>
                  <a:cubicBezTo>
                    <a:pt x="104633" y="105357"/>
                    <a:pt x="118251" y="124407"/>
                    <a:pt x="138156" y="152220"/>
                  </a:cubicBezTo>
                  <a:lnTo>
                    <a:pt x="182833" y="214990"/>
                  </a:lnTo>
                  <a:lnTo>
                    <a:pt x="126822" y="214990"/>
                  </a:lnTo>
                  <a:lnTo>
                    <a:pt x="64245" y="130693"/>
                  </a:lnTo>
                  <a:lnTo>
                    <a:pt x="42720" y="154696"/>
                  </a:lnTo>
                  <a:lnTo>
                    <a:pt x="42720" y="215752"/>
                  </a:lnTo>
                  <a:lnTo>
                    <a:pt x="-4905" y="215752"/>
                  </a:lnTo>
                  <a:close/>
                </a:path>
              </a:pathLst>
            </a:custGeom>
            <a:solidFill>
              <a:srgbClr val="336933"/>
            </a:solidFill>
            <a:ln w="9525" cap="flat">
              <a:noFill/>
              <a:prstDash val="solid"/>
              <a:miter/>
            </a:ln>
          </p:spPr>
          <p:txBody>
            <a:bodyPr rtlCol="0" anchor="ctr"/>
            <a:lstStyle/>
            <a:p>
              <a:endParaRPr lang="en-US"/>
            </a:p>
          </p:txBody>
        </p:sp>
        <p:sp>
          <p:nvSpPr>
            <p:cNvPr id="864" name="Freeform: Shape 863">
              <a:extLst>
                <a:ext uri="{FF2B5EF4-FFF2-40B4-BE49-F238E27FC236}">
                  <a16:creationId xmlns:a16="http://schemas.microsoft.com/office/drawing/2014/main" id="{148B5C55-0BDB-4DF0-B5E5-B470AF4B0B86}"/>
                </a:ext>
              </a:extLst>
            </p:cNvPr>
            <p:cNvSpPr/>
            <p:nvPr/>
          </p:nvSpPr>
          <p:spPr>
            <a:xfrm>
              <a:off x="9880940" y="2696118"/>
              <a:ext cx="72995" cy="77831"/>
            </a:xfrm>
            <a:custGeom>
              <a:avLst/>
              <a:gdLst>
                <a:gd name="connsiteX0" fmla="*/ 35577 w 56200"/>
                <a:gd name="connsiteY0" fmla="*/ 3635 h 59924"/>
                <a:gd name="connsiteX1" fmla="*/ 46720 w 56200"/>
                <a:gd name="connsiteY1" fmla="*/ 14303 h 59924"/>
                <a:gd name="connsiteX2" fmla="*/ 50720 w 56200"/>
                <a:gd name="connsiteY2" fmla="*/ 29733 h 59924"/>
                <a:gd name="connsiteX3" fmla="*/ 46622 w 56200"/>
                <a:gd name="connsiteY3" fmla="*/ 45259 h 59924"/>
                <a:gd name="connsiteX4" fmla="*/ 35386 w 56200"/>
                <a:gd name="connsiteY4" fmla="*/ 55927 h 59924"/>
                <a:gd name="connsiteX5" fmla="*/ 19001 w 56200"/>
                <a:gd name="connsiteY5" fmla="*/ 59737 h 59924"/>
                <a:gd name="connsiteX6" fmla="*/ -5477 w 56200"/>
                <a:gd name="connsiteY6" fmla="*/ 59737 h 59924"/>
                <a:gd name="connsiteX7" fmla="*/ -5477 w 56200"/>
                <a:gd name="connsiteY7" fmla="*/ -175 h 59924"/>
                <a:gd name="connsiteX8" fmla="*/ 19573 w 56200"/>
                <a:gd name="connsiteY8" fmla="*/ -175 h 59924"/>
                <a:gd name="connsiteX9" fmla="*/ 35577 w 56200"/>
                <a:gd name="connsiteY9" fmla="*/ 3635 h 59924"/>
                <a:gd name="connsiteX10" fmla="*/ 29572 w 56200"/>
                <a:gd name="connsiteY10" fmla="*/ 47164 h 59924"/>
                <a:gd name="connsiteX11" fmla="*/ 36525 w 56200"/>
                <a:gd name="connsiteY11" fmla="*/ 40116 h 59924"/>
                <a:gd name="connsiteX12" fmla="*/ 39004 w 56200"/>
                <a:gd name="connsiteY12" fmla="*/ 29829 h 59924"/>
                <a:gd name="connsiteX13" fmla="*/ 36432 w 56200"/>
                <a:gd name="connsiteY13" fmla="*/ 19542 h 59924"/>
                <a:gd name="connsiteX14" fmla="*/ 29382 w 56200"/>
                <a:gd name="connsiteY14" fmla="*/ 12398 h 59924"/>
                <a:gd name="connsiteX15" fmla="*/ 19289 w 56200"/>
                <a:gd name="connsiteY15" fmla="*/ 9921 h 59924"/>
                <a:gd name="connsiteX16" fmla="*/ 5950 w 56200"/>
                <a:gd name="connsiteY16" fmla="*/ 9921 h 59924"/>
                <a:gd name="connsiteX17" fmla="*/ 5950 w 56200"/>
                <a:gd name="connsiteY17" fmla="*/ 49641 h 59924"/>
                <a:gd name="connsiteX18" fmla="*/ 19573 w 56200"/>
                <a:gd name="connsiteY18" fmla="*/ 49641 h 59924"/>
                <a:gd name="connsiteX19" fmla="*/ 29572 w 56200"/>
                <a:gd name="connsiteY19" fmla="*/ 47164 h 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200" h="59924">
                  <a:moveTo>
                    <a:pt x="35577" y="3635"/>
                  </a:moveTo>
                  <a:cubicBezTo>
                    <a:pt x="40241" y="6045"/>
                    <a:pt x="44148" y="9750"/>
                    <a:pt x="46720" y="14303"/>
                  </a:cubicBezTo>
                  <a:cubicBezTo>
                    <a:pt x="49385" y="18989"/>
                    <a:pt x="50813" y="24323"/>
                    <a:pt x="50720" y="29733"/>
                  </a:cubicBezTo>
                  <a:cubicBezTo>
                    <a:pt x="50813" y="35191"/>
                    <a:pt x="49385" y="40563"/>
                    <a:pt x="46622" y="45259"/>
                  </a:cubicBezTo>
                  <a:cubicBezTo>
                    <a:pt x="43957" y="49783"/>
                    <a:pt x="40051" y="53470"/>
                    <a:pt x="35386" y="55927"/>
                  </a:cubicBezTo>
                  <a:cubicBezTo>
                    <a:pt x="30335" y="58547"/>
                    <a:pt x="24717" y="59851"/>
                    <a:pt x="19001" y="59737"/>
                  </a:cubicBezTo>
                  <a:lnTo>
                    <a:pt x="-5477" y="59737"/>
                  </a:lnTo>
                  <a:lnTo>
                    <a:pt x="-5477" y="-175"/>
                  </a:lnTo>
                  <a:lnTo>
                    <a:pt x="19573" y="-175"/>
                  </a:lnTo>
                  <a:cubicBezTo>
                    <a:pt x="25098" y="-271"/>
                    <a:pt x="30623" y="1044"/>
                    <a:pt x="35577" y="3635"/>
                  </a:cubicBezTo>
                  <a:close/>
                  <a:moveTo>
                    <a:pt x="29572" y="47164"/>
                  </a:moveTo>
                  <a:cubicBezTo>
                    <a:pt x="32433" y="45469"/>
                    <a:pt x="34907" y="43040"/>
                    <a:pt x="36525" y="40116"/>
                  </a:cubicBezTo>
                  <a:cubicBezTo>
                    <a:pt x="38241" y="36953"/>
                    <a:pt x="39097" y="33410"/>
                    <a:pt x="39004" y="29829"/>
                  </a:cubicBezTo>
                  <a:cubicBezTo>
                    <a:pt x="39097" y="26238"/>
                    <a:pt x="38148" y="22685"/>
                    <a:pt x="36432" y="19542"/>
                  </a:cubicBezTo>
                  <a:cubicBezTo>
                    <a:pt x="34716" y="16570"/>
                    <a:pt x="32335" y="14103"/>
                    <a:pt x="29382" y="12398"/>
                  </a:cubicBezTo>
                  <a:cubicBezTo>
                    <a:pt x="26242" y="10750"/>
                    <a:pt x="22810" y="9893"/>
                    <a:pt x="19289" y="9921"/>
                  </a:cubicBezTo>
                  <a:lnTo>
                    <a:pt x="5950" y="9921"/>
                  </a:lnTo>
                  <a:lnTo>
                    <a:pt x="5950" y="49641"/>
                  </a:lnTo>
                  <a:lnTo>
                    <a:pt x="19573" y="49641"/>
                  </a:lnTo>
                  <a:cubicBezTo>
                    <a:pt x="23098" y="49698"/>
                    <a:pt x="26526" y="48840"/>
                    <a:pt x="29572" y="47164"/>
                  </a:cubicBezTo>
                  <a:close/>
                </a:path>
              </a:pathLst>
            </a:custGeom>
            <a:solidFill>
              <a:srgbClr val="669940"/>
            </a:solidFill>
            <a:ln w="9525" cap="flat">
              <a:noFill/>
              <a:prstDash val="solid"/>
              <a:miter/>
            </a:ln>
          </p:spPr>
          <p:txBody>
            <a:bodyPr rtlCol="0" anchor="ctr"/>
            <a:lstStyle/>
            <a:p>
              <a:endParaRPr lang="en-US"/>
            </a:p>
          </p:txBody>
        </p:sp>
        <p:sp>
          <p:nvSpPr>
            <p:cNvPr id="865" name="Freeform: Shape 864">
              <a:extLst>
                <a:ext uri="{FF2B5EF4-FFF2-40B4-BE49-F238E27FC236}">
                  <a16:creationId xmlns:a16="http://schemas.microsoft.com/office/drawing/2014/main" id="{B9E0EA11-DB3B-45C0-8E37-6F887954F614}"/>
                </a:ext>
              </a:extLst>
            </p:cNvPr>
            <p:cNvSpPr/>
            <p:nvPr/>
          </p:nvSpPr>
          <p:spPr>
            <a:xfrm>
              <a:off x="9960394" y="2713847"/>
              <a:ext cx="59319" cy="60719"/>
            </a:xfrm>
            <a:custGeom>
              <a:avLst/>
              <a:gdLst>
                <a:gd name="connsiteX0" fmla="*/ 34600 w 45671"/>
                <a:gd name="connsiteY0" fmla="*/ 6177 h 46749"/>
                <a:gd name="connsiteX1" fmla="*/ 40125 w 45671"/>
                <a:gd name="connsiteY1" fmla="*/ 23799 h 46749"/>
                <a:gd name="connsiteX2" fmla="*/ 40125 w 45671"/>
                <a:gd name="connsiteY2" fmla="*/ 27132 h 46749"/>
                <a:gd name="connsiteX3" fmla="*/ 6025 w 45671"/>
                <a:gd name="connsiteY3" fmla="*/ 27132 h 46749"/>
                <a:gd name="connsiteX4" fmla="*/ 10597 w 45671"/>
                <a:gd name="connsiteY4" fmla="*/ 34752 h 46749"/>
                <a:gd name="connsiteX5" fmla="*/ 19075 w 45671"/>
                <a:gd name="connsiteY5" fmla="*/ 37515 h 46749"/>
                <a:gd name="connsiteX6" fmla="*/ 25838 w 45671"/>
                <a:gd name="connsiteY6" fmla="*/ 36276 h 46749"/>
                <a:gd name="connsiteX7" fmla="*/ 31456 w 45671"/>
                <a:gd name="connsiteY7" fmla="*/ 32371 h 46749"/>
                <a:gd name="connsiteX8" fmla="*/ 37455 w 45671"/>
                <a:gd name="connsiteY8" fmla="*/ 38658 h 46749"/>
                <a:gd name="connsiteX9" fmla="*/ 29075 w 45671"/>
                <a:gd name="connsiteY9" fmla="*/ 44468 h 46749"/>
                <a:gd name="connsiteX10" fmla="*/ 18122 w 45671"/>
                <a:gd name="connsiteY10" fmla="*/ 46563 h 46749"/>
                <a:gd name="connsiteX11" fmla="*/ 5741 w 45671"/>
                <a:gd name="connsiteY11" fmla="*/ 43611 h 46749"/>
                <a:gd name="connsiteX12" fmla="*/ -2547 w 45671"/>
                <a:gd name="connsiteY12" fmla="*/ 35419 h 46749"/>
                <a:gd name="connsiteX13" fmla="*/ -2547 w 45671"/>
                <a:gd name="connsiteY13" fmla="*/ 11130 h 46749"/>
                <a:gd name="connsiteX14" fmla="*/ 5741 w 45671"/>
                <a:gd name="connsiteY14" fmla="*/ 2844 h 46749"/>
                <a:gd name="connsiteX15" fmla="*/ 17838 w 45671"/>
                <a:gd name="connsiteY15" fmla="*/ -109 h 46749"/>
                <a:gd name="connsiteX16" fmla="*/ 34600 w 45671"/>
                <a:gd name="connsiteY16" fmla="*/ 6177 h 46749"/>
                <a:gd name="connsiteX17" fmla="*/ 29930 w 45671"/>
                <a:gd name="connsiteY17" fmla="*/ 19608 h 46749"/>
                <a:gd name="connsiteX18" fmla="*/ 26600 w 45671"/>
                <a:gd name="connsiteY18" fmla="*/ 11607 h 46749"/>
                <a:gd name="connsiteX19" fmla="*/ 10025 w 45671"/>
                <a:gd name="connsiteY19" fmla="*/ 11607 h 46749"/>
                <a:gd name="connsiteX20" fmla="*/ 5932 w 45671"/>
                <a:gd name="connsiteY20" fmla="*/ 19703 h 4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671" h="46749">
                  <a:moveTo>
                    <a:pt x="34600" y="6177"/>
                  </a:moveTo>
                  <a:cubicBezTo>
                    <a:pt x="38600" y="11159"/>
                    <a:pt x="40506" y="17445"/>
                    <a:pt x="40125" y="23799"/>
                  </a:cubicBezTo>
                  <a:cubicBezTo>
                    <a:pt x="40218" y="24913"/>
                    <a:pt x="40218" y="26018"/>
                    <a:pt x="40125" y="27132"/>
                  </a:cubicBezTo>
                  <a:lnTo>
                    <a:pt x="6025" y="27132"/>
                  </a:lnTo>
                  <a:cubicBezTo>
                    <a:pt x="6597" y="30152"/>
                    <a:pt x="8215" y="32867"/>
                    <a:pt x="10597" y="34752"/>
                  </a:cubicBezTo>
                  <a:cubicBezTo>
                    <a:pt x="12978" y="36657"/>
                    <a:pt x="16024" y="37639"/>
                    <a:pt x="19075" y="37515"/>
                  </a:cubicBezTo>
                  <a:cubicBezTo>
                    <a:pt x="21359" y="37534"/>
                    <a:pt x="23647" y="37114"/>
                    <a:pt x="25838" y="36276"/>
                  </a:cubicBezTo>
                  <a:cubicBezTo>
                    <a:pt x="27930" y="35352"/>
                    <a:pt x="29837" y="34028"/>
                    <a:pt x="31456" y="32371"/>
                  </a:cubicBezTo>
                  <a:lnTo>
                    <a:pt x="37455" y="38658"/>
                  </a:lnTo>
                  <a:cubicBezTo>
                    <a:pt x="35172" y="41229"/>
                    <a:pt x="32312" y="43220"/>
                    <a:pt x="29075" y="44468"/>
                  </a:cubicBezTo>
                  <a:cubicBezTo>
                    <a:pt x="25647" y="45916"/>
                    <a:pt x="21838" y="46630"/>
                    <a:pt x="18122" y="46563"/>
                  </a:cubicBezTo>
                  <a:cubicBezTo>
                    <a:pt x="13834" y="46659"/>
                    <a:pt x="9550" y="45649"/>
                    <a:pt x="5741" y="43611"/>
                  </a:cubicBezTo>
                  <a:cubicBezTo>
                    <a:pt x="2216" y="41725"/>
                    <a:pt x="-645" y="38886"/>
                    <a:pt x="-2547" y="35419"/>
                  </a:cubicBezTo>
                  <a:cubicBezTo>
                    <a:pt x="-6453" y="27789"/>
                    <a:pt x="-6453" y="18760"/>
                    <a:pt x="-2547" y="11130"/>
                  </a:cubicBezTo>
                  <a:cubicBezTo>
                    <a:pt x="-645" y="7644"/>
                    <a:pt x="2216" y="4768"/>
                    <a:pt x="5741" y="2844"/>
                  </a:cubicBezTo>
                  <a:cubicBezTo>
                    <a:pt x="9453" y="853"/>
                    <a:pt x="13643" y="-166"/>
                    <a:pt x="17838" y="-109"/>
                  </a:cubicBezTo>
                  <a:cubicBezTo>
                    <a:pt x="24121" y="-624"/>
                    <a:pt x="30219" y="1681"/>
                    <a:pt x="34600" y="6177"/>
                  </a:cubicBezTo>
                  <a:close/>
                  <a:moveTo>
                    <a:pt x="29930" y="19608"/>
                  </a:moveTo>
                  <a:cubicBezTo>
                    <a:pt x="29930" y="16598"/>
                    <a:pt x="28791" y="13712"/>
                    <a:pt x="26600" y="11607"/>
                  </a:cubicBezTo>
                  <a:cubicBezTo>
                    <a:pt x="21838" y="7606"/>
                    <a:pt x="14787" y="7606"/>
                    <a:pt x="10025" y="11607"/>
                  </a:cubicBezTo>
                  <a:cubicBezTo>
                    <a:pt x="7741" y="13702"/>
                    <a:pt x="6216" y="16588"/>
                    <a:pt x="5932" y="19703"/>
                  </a:cubicBezTo>
                  <a:close/>
                </a:path>
              </a:pathLst>
            </a:custGeom>
            <a:solidFill>
              <a:srgbClr val="669940"/>
            </a:solidFill>
            <a:ln w="9525" cap="flat">
              <a:noFill/>
              <a:prstDash val="solid"/>
              <a:miter/>
            </a:ln>
          </p:spPr>
          <p:txBody>
            <a:bodyPr rtlCol="0" anchor="ctr"/>
            <a:lstStyle/>
            <a:p>
              <a:endParaRPr lang="en-US"/>
            </a:p>
          </p:txBody>
        </p:sp>
        <p:sp>
          <p:nvSpPr>
            <p:cNvPr id="866" name="Freeform: Shape 865">
              <a:extLst>
                <a:ext uri="{FF2B5EF4-FFF2-40B4-BE49-F238E27FC236}">
                  <a16:creationId xmlns:a16="http://schemas.microsoft.com/office/drawing/2014/main" id="{8DBDB53A-5411-4976-ABC8-2006AEC6D823}"/>
                </a:ext>
              </a:extLst>
            </p:cNvPr>
            <p:cNvSpPr/>
            <p:nvPr/>
          </p:nvSpPr>
          <p:spPr>
            <a:xfrm>
              <a:off x="10027294" y="2690193"/>
              <a:ext cx="39959" cy="83376"/>
            </a:xfrm>
            <a:custGeom>
              <a:avLst/>
              <a:gdLst>
                <a:gd name="connsiteX0" fmla="*/ 13285 w 30765"/>
                <a:gd name="connsiteY0" fmla="*/ 11245 h 64193"/>
                <a:gd name="connsiteX1" fmla="*/ 11573 w 30765"/>
                <a:gd name="connsiteY1" fmla="*/ 15627 h 64193"/>
                <a:gd name="connsiteX2" fmla="*/ 11573 w 30765"/>
                <a:gd name="connsiteY2" fmla="*/ 20389 h 64193"/>
                <a:gd name="connsiteX3" fmla="*/ 23098 w 30765"/>
                <a:gd name="connsiteY3" fmla="*/ 20389 h 64193"/>
                <a:gd name="connsiteX4" fmla="*/ 23098 w 30765"/>
                <a:gd name="connsiteY4" fmla="*/ 28200 h 64193"/>
                <a:gd name="connsiteX5" fmla="*/ 11666 w 30765"/>
                <a:gd name="connsiteY5" fmla="*/ 28200 h 64193"/>
                <a:gd name="connsiteX6" fmla="*/ 11666 w 30765"/>
                <a:gd name="connsiteY6" fmla="*/ 64014 h 64193"/>
                <a:gd name="connsiteX7" fmla="*/ 523 w 30765"/>
                <a:gd name="connsiteY7" fmla="*/ 64014 h 64193"/>
                <a:gd name="connsiteX8" fmla="*/ 523 w 30765"/>
                <a:gd name="connsiteY8" fmla="*/ 28200 h 64193"/>
                <a:gd name="connsiteX9" fmla="*/ -5477 w 30765"/>
                <a:gd name="connsiteY9" fmla="*/ 28200 h 64193"/>
                <a:gd name="connsiteX10" fmla="*/ -5477 w 30765"/>
                <a:gd name="connsiteY10" fmla="*/ 20103 h 64193"/>
                <a:gd name="connsiteX11" fmla="*/ 523 w 30765"/>
                <a:gd name="connsiteY11" fmla="*/ 20103 h 64193"/>
                <a:gd name="connsiteX12" fmla="*/ 523 w 30765"/>
                <a:gd name="connsiteY12" fmla="*/ 15722 h 64193"/>
                <a:gd name="connsiteX13" fmla="*/ 2806 w 30765"/>
                <a:gd name="connsiteY13" fmla="*/ 7054 h 64193"/>
                <a:gd name="connsiteX14" fmla="*/ 8713 w 30765"/>
                <a:gd name="connsiteY14" fmla="*/ 1720 h 64193"/>
                <a:gd name="connsiteX15" fmla="*/ 25289 w 30765"/>
                <a:gd name="connsiteY15" fmla="*/ 1720 h 64193"/>
                <a:gd name="connsiteX16" fmla="*/ 23289 w 30765"/>
                <a:gd name="connsiteY16" fmla="*/ 10674 h 64193"/>
                <a:gd name="connsiteX17" fmla="*/ 17573 w 30765"/>
                <a:gd name="connsiteY17" fmla="*/ 9340 h 64193"/>
                <a:gd name="connsiteX18" fmla="*/ 13285 w 30765"/>
                <a:gd name="connsiteY18" fmla="*/ 11245 h 6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765" h="64193">
                  <a:moveTo>
                    <a:pt x="13285" y="11245"/>
                  </a:moveTo>
                  <a:cubicBezTo>
                    <a:pt x="12141" y="12388"/>
                    <a:pt x="11476" y="13988"/>
                    <a:pt x="11573" y="15627"/>
                  </a:cubicBezTo>
                  <a:lnTo>
                    <a:pt x="11573" y="20389"/>
                  </a:lnTo>
                  <a:lnTo>
                    <a:pt x="23098" y="20389"/>
                  </a:lnTo>
                  <a:lnTo>
                    <a:pt x="23098" y="28200"/>
                  </a:lnTo>
                  <a:lnTo>
                    <a:pt x="11666" y="28200"/>
                  </a:lnTo>
                  <a:lnTo>
                    <a:pt x="11666" y="64014"/>
                  </a:lnTo>
                  <a:lnTo>
                    <a:pt x="523" y="64014"/>
                  </a:lnTo>
                  <a:lnTo>
                    <a:pt x="523" y="28200"/>
                  </a:lnTo>
                  <a:lnTo>
                    <a:pt x="-5477" y="28200"/>
                  </a:lnTo>
                  <a:lnTo>
                    <a:pt x="-5477" y="20103"/>
                  </a:lnTo>
                  <a:lnTo>
                    <a:pt x="523" y="20103"/>
                  </a:lnTo>
                  <a:lnTo>
                    <a:pt x="523" y="15722"/>
                  </a:lnTo>
                  <a:cubicBezTo>
                    <a:pt x="425" y="12674"/>
                    <a:pt x="1188" y="9664"/>
                    <a:pt x="2806" y="7054"/>
                  </a:cubicBezTo>
                  <a:cubicBezTo>
                    <a:pt x="4239" y="4759"/>
                    <a:pt x="6332" y="2920"/>
                    <a:pt x="8713" y="1720"/>
                  </a:cubicBezTo>
                  <a:cubicBezTo>
                    <a:pt x="13955" y="-813"/>
                    <a:pt x="20047" y="-813"/>
                    <a:pt x="25289" y="1720"/>
                  </a:cubicBezTo>
                  <a:lnTo>
                    <a:pt x="23289" y="10674"/>
                  </a:lnTo>
                  <a:cubicBezTo>
                    <a:pt x="21475" y="9902"/>
                    <a:pt x="19573" y="9455"/>
                    <a:pt x="17573" y="9340"/>
                  </a:cubicBezTo>
                  <a:cubicBezTo>
                    <a:pt x="15954" y="9388"/>
                    <a:pt x="14429" y="10073"/>
                    <a:pt x="13285" y="11245"/>
                  </a:cubicBezTo>
                  <a:close/>
                </a:path>
              </a:pathLst>
            </a:custGeom>
            <a:solidFill>
              <a:srgbClr val="669940"/>
            </a:solidFill>
            <a:ln w="9525" cap="flat">
              <a:noFill/>
              <a:prstDash val="solid"/>
              <a:miter/>
            </a:ln>
          </p:spPr>
          <p:txBody>
            <a:bodyPr rtlCol="0" anchor="ctr"/>
            <a:lstStyle/>
            <a:p>
              <a:endParaRPr lang="en-US"/>
            </a:p>
          </p:txBody>
        </p:sp>
        <p:sp>
          <p:nvSpPr>
            <p:cNvPr id="867" name="Freeform: Shape 866">
              <a:extLst>
                <a:ext uri="{FF2B5EF4-FFF2-40B4-BE49-F238E27FC236}">
                  <a16:creationId xmlns:a16="http://schemas.microsoft.com/office/drawing/2014/main" id="{C6DF2354-A986-497F-ADE6-653B9FCB6B8C}"/>
                </a:ext>
              </a:extLst>
            </p:cNvPr>
            <p:cNvSpPr/>
            <p:nvPr/>
          </p:nvSpPr>
          <p:spPr>
            <a:xfrm>
              <a:off x="10066789" y="2713873"/>
              <a:ext cx="58949" cy="60693"/>
            </a:xfrm>
            <a:custGeom>
              <a:avLst/>
              <a:gdLst>
                <a:gd name="connsiteX0" fmla="*/ 34311 w 45386"/>
                <a:gd name="connsiteY0" fmla="*/ 6157 h 46729"/>
                <a:gd name="connsiteX1" fmla="*/ 39837 w 45386"/>
                <a:gd name="connsiteY1" fmla="*/ 23779 h 46729"/>
                <a:gd name="connsiteX2" fmla="*/ 39837 w 45386"/>
                <a:gd name="connsiteY2" fmla="*/ 27112 h 46729"/>
                <a:gd name="connsiteX3" fmla="*/ 5927 w 45386"/>
                <a:gd name="connsiteY3" fmla="*/ 27112 h 46729"/>
                <a:gd name="connsiteX4" fmla="*/ 19075 w 45386"/>
                <a:gd name="connsiteY4" fmla="*/ 37495 h 46729"/>
                <a:gd name="connsiteX5" fmla="*/ 25838 w 45386"/>
                <a:gd name="connsiteY5" fmla="*/ 36256 h 46729"/>
                <a:gd name="connsiteX6" fmla="*/ 31456 w 45386"/>
                <a:gd name="connsiteY6" fmla="*/ 32351 h 46729"/>
                <a:gd name="connsiteX7" fmla="*/ 37455 w 45386"/>
                <a:gd name="connsiteY7" fmla="*/ 38638 h 46729"/>
                <a:gd name="connsiteX8" fmla="*/ 29075 w 45386"/>
                <a:gd name="connsiteY8" fmla="*/ 44448 h 46729"/>
                <a:gd name="connsiteX9" fmla="*/ 18122 w 45386"/>
                <a:gd name="connsiteY9" fmla="*/ 46543 h 46729"/>
                <a:gd name="connsiteX10" fmla="*/ 5736 w 45386"/>
                <a:gd name="connsiteY10" fmla="*/ 43591 h 46729"/>
                <a:gd name="connsiteX11" fmla="*/ -2547 w 45386"/>
                <a:gd name="connsiteY11" fmla="*/ 35399 h 46729"/>
                <a:gd name="connsiteX12" fmla="*/ -2547 w 45386"/>
                <a:gd name="connsiteY12" fmla="*/ 11110 h 46729"/>
                <a:gd name="connsiteX13" fmla="*/ 5736 w 45386"/>
                <a:gd name="connsiteY13" fmla="*/ 2824 h 46729"/>
                <a:gd name="connsiteX14" fmla="*/ 17833 w 45386"/>
                <a:gd name="connsiteY14" fmla="*/ -129 h 46729"/>
                <a:gd name="connsiteX15" fmla="*/ 34311 w 45386"/>
                <a:gd name="connsiteY15" fmla="*/ 6157 h 46729"/>
                <a:gd name="connsiteX16" fmla="*/ 29647 w 45386"/>
                <a:gd name="connsiteY16" fmla="*/ 19588 h 46729"/>
                <a:gd name="connsiteX17" fmla="*/ 26312 w 45386"/>
                <a:gd name="connsiteY17" fmla="*/ 11587 h 46729"/>
                <a:gd name="connsiteX18" fmla="*/ 9741 w 45386"/>
                <a:gd name="connsiteY18" fmla="*/ 11587 h 46729"/>
                <a:gd name="connsiteX19" fmla="*/ 5643 w 45386"/>
                <a:gd name="connsiteY19" fmla="*/ 19683 h 4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386" h="46729">
                  <a:moveTo>
                    <a:pt x="34311" y="6157"/>
                  </a:moveTo>
                  <a:cubicBezTo>
                    <a:pt x="38316" y="11139"/>
                    <a:pt x="40218" y="17425"/>
                    <a:pt x="39837" y="23779"/>
                  </a:cubicBezTo>
                  <a:cubicBezTo>
                    <a:pt x="39934" y="24893"/>
                    <a:pt x="39934" y="25998"/>
                    <a:pt x="39837" y="27112"/>
                  </a:cubicBezTo>
                  <a:lnTo>
                    <a:pt x="5927" y="27112"/>
                  </a:lnTo>
                  <a:cubicBezTo>
                    <a:pt x="7169" y="33342"/>
                    <a:pt x="12690" y="37752"/>
                    <a:pt x="19075" y="37495"/>
                  </a:cubicBezTo>
                  <a:cubicBezTo>
                    <a:pt x="21359" y="37514"/>
                    <a:pt x="23647" y="37095"/>
                    <a:pt x="25838" y="36256"/>
                  </a:cubicBezTo>
                  <a:cubicBezTo>
                    <a:pt x="27930" y="35332"/>
                    <a:pt x="29837" y="34008"/>
                    <a:pt x="31456" y="32351"/>
                  </a:cubicBezTo>
                  <a:lnTo>
                    <a:pt x="37455" y="38638"/>
                  </a:lnTo>
                  <a:cubicBezTo>
                    <a:pt x="35172" y="41209"/>
                    <a:pt x="32312" y="43200"/>
                    <a:pt x="29075" y="44448"/>
                  </a:cubicBezTo>
                  <a:cubicBezTo>
                    <a:pt x="25647" y="45896"/>
                    <a:pt x="21833" y="46610"/>
                    <a:pt x="18122" y="46543"/>
                  </a:cubicBezTo>
                  <a:cubicBezTo>
                    <a:pt x="13834" y="46639"/>
                    <a:pt x="9550" y="45629"/>
                    <a:pt x="5736" y="43591"/>
                  </a:cubicBezTo>
                  <a:cubicBezTo>
                    <a:pt x="2216" y="41705"/>
                    <a:pt x="-645" y="38866"/>
                    <a:pt x="-2547" y="35399"/>
                  </a:cubicBezTo>
                  <a:cubicBezTo>
                    <a:pt x="-6453" y="27769"/>
                    <a:pt x="-6453" y="18740"/>
                    <a:pt x="-2547" y="11110"/>
                  </a:cubicBezTo>
                  <a:cubicBezTo>
                    <a:pt x="-645" y="7624"/>
                    <a:pt x="2216" y="4748"/>
                    <a:pt x="5736" y="2824"/>
                  </a:cubicBezTo>
                  <a:cubicBezTo>
                    <a:pt x="9453" y="833"/>
                    <a:pt x="13643" y="-186"/>
                    <a:pt x="17833" y="-129"/>
                  </a:cubicBezTo>
                  <a:cubicBezTo>
                    <a:pt x="24028" y="-558"/>
                    <a:pt x="30028" y="1738"/>
                    <a:pt x="34311" y="6157"/>
                  </a:cubicBezTo>
                  <a:close/>
                  <a:moveTo>
                    <a:pt x="29647" y="19588"/>
                  </a:moveTo>
                  <a:cubicBezTo>
                    <a:pt x="29647" y="16578"/>
                    <a:pt x="28503" y="13692"/>
                    <a:pt x="26312" y="11587"/>
                  </a:cubicBezTo>
                  <a:cubicBezTo>
                    <a:pt x="21549" y="7586"/>
                    <a:pt x="14503" y="7586"/>
                    <a:pt x="9741" y="11587"/>
                  </a:cubicBezTo>
                  <a:cubicBezTo>
                    <a:pt x="7453" y="13682"/>
                    <a:pt x="5927" y="16568"/>
                    <a:pt x="5643" y="19683"/>
                  </a:cubicBezTo>
                  <a:close/>
                </a:path>
              </a:pathLst>
            </a:custGeom>
            <a:solidFill>
              <a:srgbClr val="669940"/>
            </a:solidFill>
            <a:ln w="9525" cap="flat">
              <a:noFill/>
              <a:prstDash val="solid"/>
              <a:miter/>
            </a:ln>
          </p:spPr>
          <p:txBody>
            <a:bodyPr rtlCol="0" anchor="ctr"/>
            <a:lstStyle/>
            <a:p>
              <a:endParaRPr lang="en-US"/>
            </a:p>
          </p:txBody>
        </p:sp>
        <p:sp>
          <p:nvSpPr>
            <p:cNvPr id="868" name="Freeform: Shape 867">
              <a:extLst>
                <a:ext uri="{FF2B5EF4-FFF2-40B4-BE49-F238E27FC236}">
                  <a16:creationId xmlns:a16="http://schemas.microsoft.com/office/drawing/2014/main" id="{7CC5C81A-8B82-491D-B014-98EB94313EB6}"/>
                </a:ext>
              </a:extLst>
            </p:cNvPr>
            <p:cNvSpPr/>
            <p:nvPr/>
          </p:nvSpPr>
          <p:spPr>
            <a:xfrm>
              <a:off x="10138142" y="2714020"/>
              <a:ext cx="57914" cy="60044"/>
            </a:xfrm>
            <a:custGeom>
              <a:avLst/>
              <a:gdLst>
                <a:gd name="connsiteX0" fmla="*/ 34525 w 44589"/>
                <a:gd name="connsiteY0" fmla="*/ 4425 h 46229"/>
                <a:gd name="connsiteX1" fmla="*/ 39097 w 44589"/>
                <a:gd name="connsiteY1" fmla="*/ 17380 h 46229"/>
                <a:gd name="connsiteX2" fmla="*/ 39097 w 44589"/>
                <a:gd name="connsiteY2" fmla="*/ 45955 h 46229"/>
                <a:gd name="connsiteX3" fmla="*/ 27861 w 44589"/>
                <a:gd name="connsiteY3" fmla="*/ 45955 h 46229"/>
                <a:gd name="connsiteX4" fmla="*/ 27861 w 44589"/>
                <a:gd name="connsiteY4" fmla="*/ 20618 h 46229"/>
                <a:gd name="connsiteX5" fmla="*/ 25098 w 44589"/>
                <a:gd name="connsiteY5" fmla="*/ 12998 h 46229"/>
                <a:gd name="connsiteX6" fmla="*/ 17666 w 44589"/>
                <a:gd name="connsiteY6" fmla="*/ 10236 h 46229"/>
                <a:gd name="connsiteX7" fmla="*/ 8811 w 44589"/>
                <a:gd name="connsiteY7" fmla="*/ 14046 h 46229"/>
                <a:gd name="connsiteX8" fmla="*/ 5667 w 44589"/>
                <a:gd name="connsiteY8" fmla="*/ 23571 h 46229"/>
                <a:gd name="connsiteX9" fmla="*/ 5667 w 44589"/>
                <a:gd name="connsiteY9" fmla="*/ 46050 h 46229"/>
                <a:gd name="connsiteX10" fmla="*/ -5477 w 44589"/>
                <a:gd name="connsiteY10" fmla="*/ 46050 h 46229"/>
                <a:gd name="connsiteX11" fmla="*/ -5477 w 44589"/>
                <a:gd name="connsiteY11" fmla="*/ 330 h 46229"/>
                <a:gd name="connsiteX12" fmla="*/ 5667 w 44589"/>
                <a:gd name="connsiteY12" fmla="*/ 330 h 46229"/>
                <a:gd name="connsiteX13" fmla="*/ 5667 w 44589"/>
                <a:gd name="connsiteY13" fmla="*/ 8902 h 46229"/>
                <a:gd name="connsiteX14" fmla="*/ 22047 w 44589"/>
                <a:gd name="connsiteY14" fmla="*/ -146 h 46229"/>
                <a:gd name="connsiteX15" fmla="*/ 34525 w 44589"/>
                <a:gd name="connsiteY15" fmla="*/ 4425 h 46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589" h="46229">
                  <a:moveTo>
                    <a:pt x="34525" y="4425"/>
                  </a:moveTo>
                  <a:cubicBezTo>
                    <a:pt x="37669" y="7978"/>
                    <a:pt x="39288" y="12626"/>
                    <a:pt x="39097" y="17380"/>
                  </a:cubicBezTo>
                  <a:lnTo>
                    <a:pt x="39097" y="45955"/>
                  </a:lnTo>
                  <a:lnTo>
                    <a:pt x="27861" y="45955"/>
                  </a:lnTo>
                  <a:lnTo>
                    <a:pt x="27861" y="20618"/>
                  </a:lnTo>
                  <a:cubicBezTo>
                    <a:pt x="27954" y="17808"/>
                    <a:pt x="27000" y="15075"/>
                    <a:pt x="25098" y="12998"/>
                  </a:cubicBezTo>
                  <a:cubicBezTo>
                    <a:pt x="23098" y="11103"/>
                    <a:pt x="20429" y="10102"/>
                    <a:pt x="17666" y="10236"/>
                  </a:cubicBezTo>
                  <a:cubicBezTo>
                    <a:pt x="14336" y="10160"/>
                    <a:pt x="11094" y="11550"/>
                    <a:pt x="8811" y="14046"/>
                  </a:cubicBezTo>
                  <a:cubicBezTo>
                    <a:pt x="6620" y="16732"/>
                    <a:pt x="5476" y="20113"/>
                    <a:pt x="5667" y="23571"/>
                  </a:cubicBezTo>
                  <a:lnTo>
                    <a:pt x="5667" y="46050"/>
                  </a:lnTo>
                  <a:lnTo>
                    <a:pt x="-5477" y="46050"/>
                  </a:lnTo>
                  <a:lnTo>
                    <a:pt x="-5477" y="330"/>
                  </a:lnTo>
                  <a:lnTo>
                    <a:pt x="5667" y="330"/>
                  </a:lnTo>
                  <a:lnTo>
                    <a:pt x="5667" y="8902"/>
                  </a:lnTo>
                  <a:cubicBezTo>
                    <a:pt x="8904" y="2959"/>
                    <a:pt x="15285" y="-565"/>
                    <a:pt x="22047" y="-146"/>
                  </a:cubicBezTo>
                  <a:cubicBezTo>
                    <a:pt x="26717" y="-442"/>
                    <a:pt x="31191" y="1216"/>
                    <a:pt x="34525" y="4425"/>
                  </a:cubicBezTo>
                  <a:close/>
                </a:path>
              </a:pathLst>
            </a:custGeom>
            <a:solidFill>
              <a:srgbClr val="669940"/>
            </a:solidFill>
            <a:ln w="9525" cap="flat">
              <a:noFill/>
              <a:prstDash val="solid"/>
              <a:miter/>
            </a:ln>
          </p:spPr>
          <p:txBody>
            <a:bodyPr rtlCol="0" anchor="ctr"/>
            <a:lstStyle/>
            <a:p>
              <a:endParaRPr lang="en-US"/>
            </a:p>
          </p:txBody>
        </p:sp>
        <p:sp>
          <p:nvSpPr>
            <p:cNvPr id="869" name="Freeform: Shape 868">
              <a:extLst>
                <a:ext uri="{FF2B5EF4-FFF2-40B4-BE49-F238E27FC236}">
                  <a16:creationId xmlns:a16="http://schemas.microsoft.com/office/drawing/2014/main" id="{EB48F275-AF01-4A1F-90B5-7431455BC5C9}"/>
                </a:ext>
              </a:extLst>
            </p:cNvPr>
            <p:cNvSpPr/>
            <p:nvPr/>
          </p:nvSpPr>
          <p:spPr>
            <a:xfrm>
              <a:off x="10207017" y="2691176"/>
              <a:ext cx="62879" cy="83268"/>
            </a:xfrm>
            <a:custGeom>
              <a:avLst/>
              <a:gdLst>
                <a:gd name="connsiteX0" fmla="*/ 42935 w 48412"/>
                <a:gd name="connsiteY0" fmla="*/ 10 h 64110"/>
                <a:gd name="connsiteX1" fmla="*/ 42935 w 48412"/>
                <a:gd name="connsiteY1" fmla="*/ 63542 h 64110"/>
                <a:gd name="connsiteX2" fmla="*/ 31792 w 48412"/>
                <a:gd name="connsiteY2" fmla="*/ 63542 h 64110"/>
                <a:gd name="connsiteX3" fmla="*/ 31792 w 48412"/>
                <a:gd name="connsiteY3" fmla="*/ 56017 h 64110"/>
                <a:gd name="connsiteX4" fmla="*/ 25411 w 48412"/>
                <a:gd name="connsiteY4" fmla="*/ 61923 h 64110"/>
                <a:gd name="connsiteX5" fmla="*/ 16360 w 48412"/>
                <a:gd name="connsiteY5" fmla="*/ 63923 h 64110"/>
                <a:gd name="connsiteX6" fmla="*/ 4928 w 48412"/>
                <a:gd name="connsiteY6" fmla="*/ 60970 h 64110"/>
                <a:gd name="connsiteX7" fmla="*/ -2690 w 48412"/>
                <a:gd name="connsiteY7" fmla="*/ 52684 h 64110"/>
                <a:gd name="connsiteX8" fmla="*/ -2690 w 48412"/>
                <a:gd name="connsiteY8" fmla="*/ 28204 h 64110"/>
                <a:gd name="connsiteX9" fmla="*/ 4928 w 48412"/>
                <a:gd name="connsiteY9" fmla="*/ 20013 h 64110"/>
                <a:gd name="connsiteX10" fmla="*/ 16263 w 48412"/>
                <a:gd name="connsiteY10" fmla="*/ 17060 h 64110"/>
                <a:gd name="connsiteX11" fmla="*/ 25788 w 48412"/>
                <a:gd name="connsiteY11" fmla="*/ 19156 h 64110"/>
                <a:gd name="connsiteX12" fmla="*/ 32266 w 48412"/>
                <a:gd name="connsiteY12" fmla="*/ 25061 h 64110"/>
                <a:gd name="connsiteX13" fmla="*/ 32266 w 48412"/>
                <a:gd name="connsiteY13" fmla="*/ -180 h 64110"/>
                <a:gd name="connsiteX14" fmla="*/ 28169 w 48412"/>
                <a:gd name="connsiteY14" fmla="*/ 50874 h 64110"/>
                <a:gd name="connsiteX15" fmla="*/ 31792 w 48412"/>
                <a:gd name="connsiteY15" fmla="*/ 40777 h 64110"/>
                <a:gd name="connsiteX16" fmla="*/ 28169 w 48412"/>
                <a:gd name="connsiteY16" fmla="*/ 30681 h 64110"/>
                <a:gd name="connsiteX17" fmla="*/ 18644 w 48412"/>
                <a:gd name="connsiteY17" fmla="*/ 26776 h 64110"/>
                <a:gd name="connsiteX18" fmla="*/ 9119 w 48412"/>
                <a:gd name="connsiteY18" fmla="*/ 30681 h 64110"/>
                <a:gd name="connsiteX19" fmla="*/ 5500 w 48412"/>
                <a:gd name="connsiteY19" fmla="*/ 40777 h 64110"/>
                <a:gd name="connsiteX20" fmla="*/ 9119 w 48412"/>
                <a:gd name="connsiteY20" fmla="*/ 50874 h 64110"/>
                <a:gd name="connsiteX21" fmla="*/ 18644 w 48412"/>
                <a:gd name="connsiteY21" fmla="*/ 54779 h 64110"/>
                <a:gd name="connsiteX22" fmla="*/ 28169 w 48412"/>
                <a:gd name="connsiteY22" fmla="*/ 50874 h 6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8412" h="64110">
                  <a:moveTo>
                    <a:pt x="42935" y="10"/>
                  </a:moveTo>
                  <a:lnTo>
                    <a:pt x="42935" y="63542"/>
                  </a:lnTo>
                  <a:lnTo>
                    <a:pt x="31792" y="63542"/>
                  </a:lnTo>
                  <a:lnTo>
                    <a:pt x="31792" y="56017"/>
                  </a:lnTo>
                  <a:cubicBezTo>
                    <a:pt x="30266" y="58542"/>
                    <a:pt x="28076" y="60590"/>
                    <a:pt x="25411" y="61923"/>
                  </a:cubicBezTo>
                  <a:cubicBezTo>
                    <a:pt x="22648" y="63323"/>
                    <a:pt x="19504" y="64009"/>
                    <a:pt x="16360" y="63923"/>
                  </a:cubicBezTo>
                  <a:cubicBezTo>
                    <a:pt x="12360" y="64009"/>
                    <a:pt x="8361" y="62990"/>
                    <a:pt x="4928" y="60970"/>
                  </a:cubicBezTo>
                  <a:cubicBezTo>
                    <a:pt x="1691" y="58970"/>
                    <a:pt x="-974" y="56094"/>
                    <a:pt x="-2690" y="52684"/>
                  </a:cubicBezTo>
                  <a:cubicBezTo>
                    <a:pt x="-6406" y="44940"/>
                    <a:pt x="-6406" y="35948"/>
                    <a:pt x="-2690" y="28204"/>
                  </a:cubicBezTo>
                  <a:cubicBezTo>
                    <a:pt x="-974" y="24814"/>
                    <a:pt x="1691" y="21975"/>
                    <a:pt x="4928" y="20013"/>
                  </a:cubicBezTo>
                  <a:cubicBezTo>
                    <a:pt x="8361" y="18032"/>
                    <a:pt x="12263" y="17013"/>
                    <a:pt x="16263" y="17060"/>
                  </a:cubicBezTo>
                  <a:cubicBezTo>
                    <a:pt x="19597" y="16974"/>
                    <a:pt x="22839" y="17689"/>
                    <a:pt x="25788" y="19156"/>
                  </a:cubicBezTo>
                  <a:cubicBezTo>
                    <a:pt x="28457" y="20518"/>
                    <a:pt x="30648" y="22556"/>
                    <a:pt x="32266" y="25061"/>
                  </a:cubicBezTo>
                  <a:lnTo>
                    <a:pt x="32266" y="-180"/>
                  </a:lnTo>
                  <a:close/>
                  <a:moveTo>
                    <a:pt x="28169" y="50874"/>
                  </a:moveTo>
                  <a:cubicBezTo>
                    <a:pt x="30648" y="48121"/>
                    <a:pt x="31983" y="44492"/>
                    <a:pt x="31792" y="40777"/>
                  </a:cubicBezTo>
                  <a:cubicBezTo>
                    <a:pt x="31983" y="37063"/>
                    <a:pt x="30648" y="33434"/>
                    <a:pt x="28169" y="30681"/>
                  </a:cubicBezTo>
                  <a:cubicBezTo>
                    <a:pt x="25695" y="28033"/>
                    <a:pt x="22267" y="26604"/>
                    <a:pt x="18644" y="26776"/>
                  </a:cubicBezTo>
                  <a:cubicBezTo>
                    <a:pt x="15025" y="26633"/>
                    <a:pt x="11598" y="28062"/>
                    <a:pt x="9119" y="30681"/>
                  </a:cubicBezTo>
                  <a:cubicBezTo>
                    <a:pt x="6645" y="33462"/>
                    <a:pt x="5407" y="37072"/>
                    <a:pt x="5500" y="40777"/>
                  </a:cubicBezTo>
                  <a:cubicBezTo>
                    <a:pt x="5407" y="44483"/>
                    <a:pt x="6645" y="48102"/>
                    <a:pt x="9119" y="50874"/>
                  </a:cubicBezTo>
                  <a:cubicBezTo>
                    <a:pt x="11598" y="53493"/>
                    <a:pt x="15025" y="54922"/>
                    <a:pt x="18644" y="54779"/>
                  </a:cubicBezTo>
                  <a:cubicBezTo>
                    <a:pt x="22267" y="54951"/>
                    <a:pt x="25695" y="53522"/>
                    <a:pt x="28169" y="50874"/>
                  </a:cubicBezTo>
                  <a:close/>
                </a:path>
              </a:pathLst>
            </a:custGeom>
            <a:solidFill>
              <a:srgbClr val="669940"/>
            </a:solidFill>
            <a:ln w="9525" cap="flat">
              <a:noFill/>
              <a:prstDash val="solid"/>
              <a:miter/>
            </a:ln>
          </p:spPr>
          <p:txBody>
            <a:bodyPr rtlCol="0" anchor="ctr"/>
            <a:lstStyle/>
            <a:p>
              <a:endParaRPr lang="en-US"/>
            </a:p>
          </p:txBody>
        </p:sp>
        <p:sp>
          <p:nvSpPr>
            <p:cNvPr id="870" name="Freeform: Shape 869">
              <a:extLst>
                <a:ext uri="{FF2B5EF4-FFF2-40B4-BE49-F238E27FC236}">
                  <a16:creationId xmlns:a16="http://schemas.microsoft.com/office/drawing/2014/main" id="{BF6B19A5-4E6E-4CF6-8517-D10AE9426B28}"/>
                </a:ext>
              </a:extLst>
            </p:cNvPr>
            <p:cNvSpPr/>
            <p:nvPr/>
          </p:nvSpPr>
          <p:spPr>
            <a:xfrm>
              <a:off x="10283608" y="2713763"/>
              <a:ext cx="53852" cy="60922"/>
            </a:xfrm>
            <a:custGeom>
              <a:avLst/>
              <a:gdLst>
                <a:gd name="connsiteX0" fmla="*/ 25401 w 41462"/>
                <a:gd name="connsiteY0" fmla="*/ 46152 h 46905"/>
                <a:gd name="connsiteX1" fmla="*/ 25401 w 41462"/>
                <a:gd name="connsiteY1" fmla="*/ 40627 h 46905"/>
                <a:gd name="connsiteX2" fmla="*/ 19206 w 41462"/>
                <a:gd name="connsiteY2" fmla="*/ 45200 h 46905"/>
                <a:gd name="connsiteX3" fmla="*/ 10541 w 41462"/>
                <a:gd name="connsiteY3" fmla="*/ 46724 h 46905"/>
                <a:gd name="connsiteX4" fmla="*/ 2160 w 41462"/>
                <a:gd name="connsiteY4" fmla="*/ 44914 h 46905"/>
                <a:gd name="connsiteX5" fmla="*/ -3463 w 41462"/>
                <a:gd name="connsiteY5" fmla="*/ 39770 h 46905"/>
                <a:gd name="connsiteX6" fmla="*/ -5462 w 41462"/>
                <a:gd name="connsiteY6" fmla="*/ 32436 h 46905"/>
                <a:gd name="connsiteX7" fmla="*/ -891 w 41462"/>
                <a:gd name="connsiteY7" fmla="*/ 22435 h 46905"/>
                <a:gd name="connsiteX8" fmla="*/ 11969 w 41462"/>
                <a:gd name="connsiteY8" fmla="*/ 18720 h 46905"/>
                <a:gd name="connsiteX9" fmla="*/ 25303 w 41462"/>
                <a:gd name="connsiteY9" fmla="*/ 18720 h 46905"/>
                <a:gd name="connsiteX10" fmla="*/ 25303 w 41462"/>
                <a:gd name="connsiteY10" fmla="*/ 17482 h 46905"/>
                <a:gd name="connsiteX11" fmla="*/ 22638 w 41462"/>
                <a:gd name="connsiteY11" fmla="*/ 11195 h 46905"/>
                <a:gd name="connsiteX12" fmla="*/ 14922 w 41462"/>
                <a:gd name="connsiteY12" fmla="*/ 9005 h 46905"/>
                <a:gd name="connsiteX13" fmla="*/ 1300 w 41462"/>
                <a:gd name="connsiteY13" fmla="*/ 13291 h 46905"/>
                <a:gd name="connsiteX14" fmla="*/ -2700 w 41462"/>
                <a:gd name="connsiteY14" fmla="*/ 5576 h 46905"/>
                <a:gd name="connsiteX15" fmla="*/ 6825 w 41462"/>
                <a:gd name="connsiteY15" fmla="*/ 1194 h 46905"/>
                <a:gd name="connsiteX16" fmla="*/ 17113 w 41462"/>
                <a:gd name="connsiteY16" fmla="*/ -140 h 46905"/>
                <a:gd name="connsiteX17" fmla="*/ 31019 w 41462"/>
                <a:gd name="connsiteY17" fmla="*/ 4147 h 46905"/>
                <a:gd name="connsiteX18" fmla="*/ 35972 w 41462"/>
                <a:gd name="connsiteY18" fmla="*/ 16148 h 46905"/>
                <a:gd name="connsiteX19" fmla="*/ 35972 w 41462"/>
                <a:gd name="connsiteY19" fmla="*/ 46152 h 46905"/>
                <a:gd name="connsiteX20" fmla="*/ 21494 w 41462"/>
                <a:gd name="connsiteY20" fmla="*/ 35865 h 46905"/>
                <a:gd name="connsiteX21" fmla="*/ 25303 w 41462"/>
                <a:gd name="connsiteY21" fmla="*/ 30245 h 46905"/>
                <a:gd name="connsiteX22" fmla="*/ 25303 w 41462"/>
                <a:gd name="connsiteY22" fmla="*/ 26150 h 46905"/>
                <a:gd name="connsiteX23" fmla="*/ 13778 w 41462"/>
                <a:gd name="connsiteY23" fmla="*/ 26150 h 46905"/>
                <a:gd name="connsiteX24" fmla="*/ 7207 w 41462"/>
                <a:gd name="connsiteY24" fmla="*/ 27483 h 46905"/>
                <a:gd name="connsiteX25" fmla="*/ 5109 w 41462"/>
                <a:gd name="connsiteY25" fmla="*/ 31769 h 46905"/>
                <a:gd name="connsiteX26" fmla="*/ 7300 w 41462"/>
                <a:gd name="connsiteY26" fmla="*/ 36436 h 46905"/>
                <a:gd name="connsiteX27" fmla="*/ 13206 w 41462"/>
                <a:gd name="connsiteY27" fmla="*/ 38151 h 46905"/>
                <a:gd name="connsiteX28" fmla="*/ 21494 w 41462"/>
                <a:gd name="connsiteY28" fmla="*/ 35865 h 46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1462" h="46905">
                  <a:moveTo>
                    <a:pt x="25401" y="46152"/>
                  </a:moveTo>
                  <a:lnTo>
                    <a:pt x="25401" y="40627"/>
                  </a:lnTo>
                  <a:cubicBezTo>
                    <a:pt x="23782" y="42666"/>
                    <a:pt x="21587" y="44237"/>
                    <a:pt x="19206" y="45200"/>
                  </a:cubicBezTo>
                  <a:cubicBezTo>
                    <a:pt x="16448" y="46238"/>
                    <a:pt x="13495" y="46752"/>
                    <a:pt x="10541" y="46724"/>
                  </a:cubicBezTo>
                  <a:cubicBezTo>
                    <a:pt x="7681" y="46762"/>
                    <a:pt x="4825" y="46143"/>
                    <a:pt x="2160" y="44914"/>
                  </a:cubicBezTo>
                  <a:cubicBezTo>
                    <a:pt x="-128" y="43780"/>
                    <a:pt x="-2128" y="41990"/>
                    <a:pt x="-3463" y="39770"/>
                  </a:cubicBezTo>
                  <a:cubicBezTo>
                    <a:pt x="-4793" y="37560"/>
                    <a:pt x="-5462" y="35017"/>
                    <a:pt x="-5462" y="32436"/>
                  </a:cubicBezTo>
                  <a:cubicBezTo>
                    <a:pt x="-5653" y="28559"/>
                    <a:pt x="-3937" y="24845"/>
                    <a:pt x="-891" y="22435"/>
                  </a:cubicBezTo>
                  <a:cubicBezTo>
                    <a:pt x="2825" y="19749"/>
                    <a:pt x="7397" y="18434"/>
                    <a:pt x="11969" y="18720"/>
                  </a:cubicBezTo>
                  <a:lnTo>
                    <a:pt x="25303" y="18720"/>
                  </a:lnTo>
                  <a:lnTo>
                    <a:pt x="25303" y="17482"/>
                  </a:lnTo>
                  <a:cubicBezTo>
                    <a:pt x="25401" y="15082"/>
                    <a:pt x="24447" y="12757"/>
                    <a:pt x="22638" y="11195"/>
                  </a:cubicBezTo>
                  <a:cubicBezTo>
                    <a:pt x="20448" y="9585"/>
                    <a:pt x="17685" y="8814"/>
                    <a:pt x="14922" y="9005"/>
                  </a:cubicBezTo>
                  <a:cubicBezTo>
                    <a:pt x="10062" y="9167"/>
                    <a:pt x="5397" y="10652"/>
                    <a:pt x="1300" y="13291"/>
                  </a:cubicBezTo>
                  <a:lnTo>
                    <a:pt x="-2700" y="5576"/>
                  </a:lnTo>
                  <a:cubicBezTo>
                    <a:pt x="347" y="3823"/>
                    <a:pt x="3491" y="2356"/>
                    <a:pt x="6825" y="1194"/>
                  </a:cubicBezTo>
                  <a:cubicBezTo>
                    <a:pt x="10160" y="270"/>
                    <a:pt x="13685" y="-178"/>
                    <a:pt x="17113" y="-140"/>
                  </a:cubicBezTo>
                  <a:cubicBezTo>
                    <a:pt x="22159" y="-454"/>
                    <a:pt x="27019" y="1070"/>
                    <a:pt x="31019" y="4147"/>
                  </a:cubicBezTo>
                  <a:cubicBezTo>
                    <a:pt x="34354" y="7204"/>
                    <a:pt x="36163" y="11605"/>
                    <a:pt x="35972" y="16148"/>
                  </a:cubicBezTo>
                  <a:lnTo>
                    <a:pt x="35972" y="46152"/>
                  </a:lnTo>
                  <a:close/>
                  <a:moveTo>
                    <a:pt x="21494" y="35865"/>
                  </a:moveTo>
                  <a:cubicBezTo>
                    <a:pt x="23592" y="34655"/>
                    <a:pt x="24922" y="32598"/>
                    <a:pt x="25303" y="30245"/>
                  </a:cubicBezTo>
                  <a:lnTo>
                    <a:pt x="25303" y="26150"/>
                  </a:lnTo>
                  <a:lnTo>
                    <a:pt x="13778" y="26150"/>
                  </a:lnTo>
                  <a:cubicBezTo>
                    <a:pt x="11495" y="25997"/>
                    <a:pt x="9206" y="26464"/>
                    <a:pt x="7207" y="27483"/>
                  </a:cubicBezTo>
                  <a:cubicBezTo>
                    <a:pt x="5779" y="28407"/>
                    <a:pt x="4918" y="30064"/>
                    <a:pt x="5109" y="31769"/>
                  </a:cubicBezTo>
                  <a:cubicBezTo>
                    <a:pt x="5016" y="33598"/>
                    <a:pt x="5872" y="35351"/>
                    <a:pt x="7300" y="36436"/>
                  </a:cubicBezTo>
                  <a:cubicBezTo>
                    <a:pt x="9016" y="37646"/>
                    <a:pt x="11113" y="38246"/>
                    <a:pt x="13206" y="38151"/>
                  </a:cubicBezTo>
                  <a:cubicBezTo>
                    <a:pt x="16160" y="38237"/>
                    <a:pt x="19020" y="37446"/>
                    <a:pt x="21494" y="35865"/>
                  </a:cubicBezTo>
                  <a:close/>
                </a:path>
              </a:pathLst>
            </a:custGeom>
            <a:solidFill>
              <a:srgbClr val="669940"/>
            </a:solidFill>
            <a:ln w="9525" cap="flat">
              <a:noFill/>
              <a:prstDash val="solid"/>
              <a:miter/>
            </a:ln>
          </p:spPr>
          <p:txBody>
            <a:bodyPr rtlCol="0" anchor="ctr"/>
            <a:lstStyle/>
            <a:p>
              <a:endParaRPr lang="en-US"/>
            </a:p>
          </p:txBody>
        </p:sp>
        <p:sp>
          <p:nvSpPr>
            <p:cNvPr id="871" name="Freeform: Shape 870">
              <a:extLst>
                <a:ext uri="{FF2B5EF4-FFF2-40B4-BE49-F238E27FC236}">
                  <a16:creationId xmlns:a16="http://schemas.microsoft.com/office/drawing/2014/main" id="{AACCC379-105E-4CE7-B1FF-EC417CAFE797}"/>
                </a:ext>
              </a:extLst>
            </p:cNvPr>
            <p:cNvSpPr/>
            <p:nvPr/>
          </p:nvSpPr>
          <p:spPr>
            <a:xfrm>
              <a:off x="10354267" y="2714020"/>
              <a:ext cx="57919" cy="60044"/>
            </a:xfrm>
            <a:custGeom>
              <a:avLst/>
              <a:gdLst>
                <a:gd name="connsiteX0" fmla="*/ 34530 w 44593"/>
                <a:gd name="connsiteY0" fmla="*/ 4425 h 46229"/>
                <a:gd name="connsiteX1" fmla="*/ 39102 w 44593"/>
                <a:gd name="connsiteY1" fmla="*/ 17380 h 46229"/>
                <a:gd name="connsiteX2" fmla="*/ 39102 w 44593"/>
                <a:gd name="connsiteY2" fmla="*/ 45955 h 46229"/>
                <a:gd name="connsiteX3" fmla="*/ 27861 w 44593"/>
                <a:gd name="connsiteY3" fmla="*/ 45955 h 46229"/>
                <a:gd name="connsiteX4" fmla="*/ 27861 w 44593"/>
                <a:gd name="connsiteY4" fmla="*/ 20618 h 46229"/>
                <a:gd name="connsiteX5" fmla="*/ 25098 w 44593"/>
                <a:gd name="connsiteY5" fmla="*/ 12998 h 46229"/>
                <a:gd name="connsiteX6" fmla="*/ 17671 w 44593"/>
                <a:gd name="connsiteY6" fmla="*/ 10236 h 46229"/>
                <a:gd name="connsiteX7" fmla="*/ 8811 w 44593"/>
                <a:gd name="connsiteY7" fmla="*/ 14046 h 46229"/>
                <a:gd name="connsiteX8" fmla="*/ 5667 w 44593"/>
                <a:gd name="connsiteY8" fmla="*/ 23571 h 46229"/>
                <a:gd name="connsiteX9" fmla="*/ 5667 w 44593"/>
                <a:gd name="connsiteY9" fmla="*/ 46050 h 46229"/>
                <a:gd name="connsiteX10" fmla="*/ -5477 w 44593"/>
                <a:gd name="connsiteY10" fmla="*/ 46050 h 46229"/>
                <a:gd name="connsiteX11" fmla="*/ -5477 w 44593"/>
                <a:gd name="connsiteY11" fmla="*/ 330 h 46229"/>
                <a:gd name="connsiteX12" fmla="*/ 5667 w 44593"/>
                <a:gd name="connsiteY12" fmla="*/ 330 h 46229"/>
                <a:gd name="connsiteX13" fmla="*/ 5667 w 44593"/>
                <a:gd name="connsiteY13" fmla="*/ 8902 h 46229"/>
                <a:gd name="connsiteX14" fmla="*/ 22052 w 44593"/>
                <a:gd name="connsiteY14" fmla="*/ -146 h 46229"/>
                <a:gd name="connsiteX15" fmla="*/ 34530 w 44593"/>
                <a:gd name="connsiteY15" fmla="*/ 4425 h 46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593" h="46229">
                  <a:moveTo>
                    <a:pt x="34530" y="4425"/>
                  </a:moveTo>
                  <a:cubicBezTo>
                    <a:pt x="37674" y="7978"/>
                    <a:pt x="39293" y="12626"/>
                    <a:pt x="39102" y="17380"/>
                  </a:cubicBezTo>
                  <a:lnTo>
                    <a:pt x="39102" y="45955"/>
                  </a:lnTo>
                  <a:lnTo>
                    <a:pt x="27861" y="45955"/>
                  </a:lnTo>
                  <a:lnTo>
                    <a:pt x="27861" y="20618"/>
                  </a:lnTo>
                  <a:cubicBezTo>
                    <a:pt x="27958" y="17808"/>
                    <a:pt x="27005" y="15075"/>
                    <a:pt x="25098" y="12998"/>
                  </a:cubicBezTo>
                  <a:cubicBezTo>
                    <a:pt x="23098" y="11103"/>
                    <a:pt x="20433" y="10102"/>
                    <a:pt x="17671" y="10236"/>
                  </a:cubicBezTo>
                  <a:cubicBezTo>
                    <a:pt x="14336" y="10160"/>
                    <a:pt x="11099" y="11550"/>
                    <a:pt x="8811" y="14046"/>
                  </a:cubicBezTo>
                  <a:cubicBezTo>
                    <a:pt x="6620" y="16732"/>
                    <a:pt x="5476" y="20113"/>
                    <a:pt x="5667" y="23571"/>
                  </a:cubicBezTo>
                  <a:lnTo>
                    <a:pt x="5667" y="46050"/>
                  </a:lnTo>
                  <a:lnTo>
                    <a:pt x="-5477" y="46050"/>
                  </a:lnTo>
                  <a:lnTo>
                    <a:pt x="-5477" y="330"/>
                  </a:lnTo>
                  <a:lnTo>
                    <a:pt x="5667" y="330"/>
                  </a:lnTo>
                  <a:lnTo>
                    <a:pt x="5667" y="8902"/>
                  </a:lnTo>
                  <a:cubicBezTo>
                    <a:pt x="8908" y="2959"/>
                    <a:pt x="15289" y="-565"/>
                    <a:pt x="22052" y="-146"/>
                  </a:cubicBezTo>
                  <a:cubicBezTo>
                    <a:pt x="26624" y="-442"/>
                    <a:pt x="31195" y="1216"/>
                    <a:pt x="34530" y="4425"/>
                  </a:cubicBezTo>
                  <a:close/>
                </a:path>
              </a:pathLst>
            </a:custGeom>
            <a:solidFill>
              <a:srgbClr val="669940"/>
            </a:solidFill>
            <a:ln w="9525" cap="flat">
              <a:noFill/>
              <a:prstDash val="solid"/>
              <a:miter/>
            </a:ln>
          </p:spPr>
          <p:txBody>
            <a:bodyPr rtlCol="0" anchor="ctr"/>
            <a:lstStyle/>
            <a:p>
              <a:endParaRPr lang="en-US"/>
            </a:p>
          </p:txBody>
        </p:sp>
        <p:sp>
          <p:nvSpPr>
            <p:cNvPr id="872" name="Freeform: Shape 871">
              <a:extLst>
                <a:ext uri="{FF2B5EF4-FFF2-40B4-BE49-F238E27FC236}">
                  <a16:creationId xmlns:a16="http://schemas.microsoft.com/office/drawing/2014/main" id="{7FE08354-5946-4BE9-9671-DE9DD3B400EA}"/>
                </a:ext>
              </a:extLst>
            </p:cNvPr>
            <p:cNvSpPr/>
            <p:nvPr/>
          </p:nvSpPr>
          <p:spPr>
            <a:xfrm>
              <a:off x="10422684" y="2700084"/>
              <a:ext cx="40574" cy="74604"/>
            </a:xfrm>
            <a:custGeom>
              <a:avLst/>
              <a:gdLst>
                <a:gd name="connsiteX0" fmla="*/ 25763 w 31239"/>
                <a:gd name="connsiteY0" fmla="*/ 53922 h 57439"/>
                <a:gd name="connsiteX1" fmla="*/ 14238 w 31239"/>
                <a:gd name="connsiteY1" fmla="*/ 57256 h 57439"/>
                <a:gd name="connsiteX2" fmla="*/ 4713 w 31239"/>
                <a:gd name="connsiteY2" fmla="*/ 53732 h 57439"/>
                <a:gd name="connsiteX3" fmla="*/ 997 w 31239"/>
                <a:gd name="connsiteY3" fmla="*/ 43540 h 57439"/>
                <a:gd name="connsiteX4" fmla="*/ 997 w 31239"/>
                <a:gd name="connsiteY4" fmla="*/ 20584 h 57439"/>
                <a:gd name="connsiteX5" fmla="*/ -5477 w 31239"/>
                <a:gd name="connsiteY5" fmla="*/ 20584 h 57439"/>
                <a:gd name="connsiteX6" fmla="*/ -5477 w 31239"/>
                <a:gd name="connsiteY6" fmla="*/ 12488 h 57439"/>
                <a:gd name="connsiteX7" fmla="*/ 1095 w 31239"/>
                <a:gd name="connsiteY7" fmla="*/ 12488 h 57439"/>
                <a:gd name="connsiteX8" fmla="*/ 1095 w 31239"/>
                <a:gd name="connsiteY8" fmla="*/ -180 h 57439"/>
                <a:gd name="connsiteX9" fmla="*/ 12048 w 31239"/>
                <a:gd name="connsiteY9" fmla="*/ -180 h 57439"/>
                <a:gd name="connsiteX10" fmla="*/ 12048 w 31239"/>
                <a:gd name="connsiteY10" fmla="*/ 12488 h 57439"/>
                <a:gd name="connsiteX11" fmla="*/ 25191 w 31239"/>
                <a:gd name="connsiteY11" fmla="*/ 12488 h 57439"/>
                <a:gd name="connsiteX12" fmla="*/ 25191 w 31239"/>
                <a:gd name="connsiteY12" fmla="*/ 20584 h 57439"/>
                <a:gd name="connsiteX13" fmla="*/ 12048 w 31239"/>
                <a:gd name="connsiteY13" fmla="*/ 20584 h 57439"/>
                <a:gd name="connsiteX14" fmla="*/ 12048 w 31239"/>
                <a:gd name="connsiteY14" fmla="*/ 41254 h 57439"/>
                <a:gd name="connsiteX15" fmla="*/ 13285 w 31239"/>
                <a:gd name="connsiteY15" fmla="*/ 45731 h 57439"/>
                <a:gd name="connsiteX16" fmla="*/ 16810 w 31239"/>
                <a:gd name="connsiteY16" fmla="*/ 47064 h 57439"/>
                <a:gd name="connsiteX17" fmla="*/ 23382 w 31239"/>
                <a:gd name="connsiteY17" fmla="*/ 45254 h 5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239" h="57439">
                  <a:moveTo>
                    <a:pt x="25763" y="53922"/>
                  </a:moveTo>
                  <a:cubicBezTo>
                    <a:pt x="22335" y="56065"/>
                    <a:pt x="18336" y="57218"/>
                    <a:pt x="14238" y="57256"/>
                  </a:cubicBezTo>
                  <a:cubicBezTo>
                    <a:pt x="10713" y="57341"/>
                    <a:pt x="7285" y="56084"/>
                    <a:pt x="4713" y="53732"/>
                  </a:cubicBezTo>
                  <a:cubicBezTo>
                    <a:pt x="2048" y="51017"/>
                    <a:pt x="714" y="47312"/>
                    <a:pt x="997" y="43540"/>
                  </a:cubicBezTo>
                  <a:lnTo>
                    <a:pt x="997" y="20584"/>
                  </a:lnTo>
                  <a:lnTo>
                    <a:pt x="-5477" y="20584"/>
                  </a:lnTo>
                  <a:lnTo>
                    <a:pt x="-5477" y="12488"/>
                  </a:lnTo>
                  <a:lnTo>
                    <a:pt x="1095" y="12488"/>
                  </a:lnTo>
                  <a:lnTo>
                    <a:pt x="1095" y="-180"/>
                  </a:lnTo>
                  <a:lnTo>
                    <a:pt x="12048" y="-180"/>
                  </a:lnTo>
                  <a:lnTo>
                    <a:pt x="12048" y="12488"/>
                  </a:lnTo>
                  <a:lnTo>
                    <a:pt x="25191" y="12488"/>
                  </a:lnTo>
                  <a:lnTo>
                    <a:pt x="25191" y="20584"/>
                  </a:lnTo>
                  <a:lnTo>
                    <a:pt x="12048" y="20584"/>
                  </a:lnTo>
                  <a:lnTo>
                    <a:pt x="12048" y="41254"/>
                  </a:lnTo>
                  <a:cubicBezTo>
                    <a:pt x="11857" y="42854"/>
                    <a:pt x="12331" y="44454"/>
                    <a:pt x="13285" y="45731"/>
                  </a:cubicBezTo>
                  <a:cubicBezTo>
                    <a:pt x="14238" y="46692"/>
                    <a:pt x="15475" y="47188"/>
                    <a:pt x="16810" y="47064"/>
                  </a:cubicBezTo>
                  <a:cubicBezTo>
                    <a:pt x="19098" y="46930"/>
                    <a:pt x="21382" y="46311"/>
                    <a:pt x="23382" y="45254"/>
                  </a:cubicBezTo>
                  <a:close/>
                </a:path>
              </a:pathLst>
            </a:custGeom>
            <a:solidFill>
              <a:srgbClr val="669940"/>
            </a:solidFill>
            <a:ln w="9525" cap="flat">
              <a:noFill/>
              <a:prstDash val="solid"/>
              <a:miter/>
            </a:ln>
          </p:spPr>
          <p:txBody>
            <a:bodyPr rtlCol="0" anchor="ctr"/>
            <a:lstStyle/>
            <a:p>
              <a:endParaRPr lang="en-US"/>
            </a:p>
          </p:txBody>
        </p:sp>
        <p:sp>
          <p:nvSpPr>
            <p:cNvPr id="873" name="Freeform: Shape 872">
              <a:extLst>
                <a:ext uri="{FF2B5EF4-FFF2-40B4-BE49-F238E27FC236}">
                  <a16:creationId xmlns:a16="http://schemas.microsoft.com/office/drawing/2014/main" id="{A08A0F6C-C7D5-4533-AC81-918B2F08807B}"/>
                </a:ext>
              </a:extLst>
            </p:cNvPr>
            <p:cNvSpPr/>
            <p:nvPr/>
          </p:nvSpPr>
          <p:spPr>
            <a:xfrm>
              <a:off x="10467838" y="2714286"/>
              <a:ext cx="48143" cy="60780"/>
            </a:xfrm>
            <a:custGeom>
              <a:avLst/>
              <a:gdLst>
                <a:gd name="connsiteX0" fmla="*/ 19954 w 37066"/>
                <a:gd name="connsiteY0" fmla="*/ 9650 h 46796"/>
                <a:gd name="connsiteX1" fmla="*/ 13476 w 37066"/>
                <a:gd name="connsiteY1" fmla="*/ 8507 h 46796"/>
                <a:gd name="connsiteX2" fmla="*/ 8904 w 37066"/>
                <a:gd name="connsiteY2" fmla="*/ 9554 h 46796"/>
                <a:gd name="connsiteX3" fmla="*/ 7285 w 37066"/>
                <a:gd name="connsiteY3" fmla="*/ 12603 h 46796"/>
                <a:gd name="connsiteX4" fmla="*/ 9383 w 37066"/>
                <a:gd name="connsiteY4" fmla="*/ 15841 h 46796"/>
                <a:gd name="connsiteX5" fmla="*/ 16047 w 37066"/>
                <a:gd name="connsiteY5" fmla="*/ 18318 h 46796"/>
                <a:gd name="connsiteX6" fmla="*/ 23861 w 37066"/>
                <a:gd name="connsiteY6" fmla="*/ 21175 h 46796"/>
                <a:gd name="connsiteX7" fmla="*/ 29289 w 37066"/>
                <a:gd name="connsiteY7" fmla="*/ 25366 h 46796"/>
                <a:gd name="connsiteX8" fmla="*/ 31577 w 37066"/>
                <a:gd name="connsiteY8" fmla="*/ 32700 h 46796"/>
                <a:gd name="connsiteX9" fmla="*/ 26433 w 37066"/>
                <a:gd name="connsiteY9" fmla="*/ 42987 h 46796"/>
                <a:gd name="connsiteX10" fmla="*/ 13476 w 37066"/>
                <a:gd name="connsiteY10" fmla="*/ 46607 h 46796"/>
                <a:gd name="connsiteX11" fmla="*/ 3095 w 37066"/>
                <a:gd name="connsiteY11" fmla="*/ 44892 h 46796"/>
                <a:gd name="connsiteX12" fmla="*/ -5477 w 37066"/>
                <a:gd name="connsiteY12" fmla="*/ 40225 h 46796"/>
                <a:gd name="connsiteX13" fmla="*/ -1668 w 37066"/>
                <a:gd name="connsiteY13" fmla="*/ 32415 h 46796"/>
                <a:gd name="connsiteX14" fmla="*/ 13857 w 37066"/>
                <a:gd name="connsiteY14" fmla="*/ 38034 h 46796"/>
                <a:gd name="connsiteX15" fmla="*/ 18810 w 37066"/>
                <a:gd name="connsiteY15" fmla="*/ 36987 h 46796"/>
                <a:gd name="connsiteX16" fmla="*/ 20619 w 37066"/>
                <a:gd name="connsiteY16" fmla="*/ 33748 h 46796"/>
                <a:gd name="connsiteX17" fmla="*/ 18526 w 37066"/>
                <a:gd name="connsiteY17" fmla="*/ 30129 h 46796"/>
                <a:gd name="connsiteX18" fmla="*/ 11573 w 37066"/>
                <a:gd name="connsiteY18" fmla="*/ 27462 h 46796"/>
                <a:gd name="connsiteX19" fmla="*/ 4048 w 37066"/>
                <a:gd name="connsiteY19" fmla="*/ 24795 h 46796"/>
                <a:gd name="connsiteX20" fmla="*/ -1003 w 37066"/>
                <a:gd name="connsiteY20" fmla="*/ 20794 h 46796"/>
                <a:gd name="connsiteX21" fmla="*/ -3193 w 37066"/>
                <a:gd name="connsiteY21" fmla="*/ 13650 h 46796"/>
                <a:gd name="connsiteX22" fmla="*/ 1760 w 37066"/>
                <a:gd name="connsiteY22" fmla="*/ 3363 h 46796"/>
                <a:gd name="connsiteX23" fmla="*/ 14145 w 37066"/>
                <a:gd name="connsiteY23" fmla="*/ -161 h 46796"/>
                <a:gd name="connsiteX24" fmla="*/ 23098 w 37066"/>
                <a:gd name="connsiteY24" fmla="*/ 1077 h 46796"/>
                <a:gd name="connsiteX25" fmla="*/ 30907 w 37066"/>
                <a:gd name="connsiteY25" fmla="*/ 4697 h 46796"/>
                <a:gd name="connsiteX26" fmla="*/ 26907 w 37066"/>
                <a:gd name="connsiteY26" fmla="*/ 12793 h 46796"/>
                <a:gd name="connsiteX27" fmla="*/ 19954 w 37066"/>
                <a:gd name="connsiteY27" fmla="*/ 9650 h 46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066" h="46796">
                  <a:moveTo>
                    <a:pt x="19954" y="9650"/>
                  </a:moveTo>
                  <a:cubicBezTo>
                    <a:pt x="17857" y="8926"/>
                    <a:pt x="15666" y="8535"/>
                    <a:pt x="13476" y="8507"/>
                  </a:cubicBezTo>
                  <a:cubicBezTo>
                    <a:pt x="11857" y="8469"/>
                    <a:pt x="10336" y="8831"/>
                    <a:pt x="8904" y="9554"/>
                  </a:cubicBezTo>
                  <a:cubicBezTo>
                    <a:pt x="7857" y="10193"/>
                    <a:pt x="7192" y="11364"/>
                    <a:pt x="7285" y="12603"/>
                  </a:cubicBezTo>
                  <a:cubicBezTo>
                    <a:pt x="7285" y="14012"/>
                    <a:pt x="8048" y="15298"/>
                    <a:pt x="9383" y="15841"/>
                  </a:cubicBezTo>
                  <a:cubicBezTo>
                    <a:pt x="11476" y="16889"/>
                    <a:pt x="13764" y="17727"/>
                    <a:pt x="16047" y="18318"/>
                  </a:cubicBezTo>
                  <a:cubicBezTo>
                    <a:pt x="18717" y="19079"/>
                    <a:pt x="21289" y="20042"/>
                    <a:pt x="23861" y="21175"/>
                  </a:cubicBezTo>
                  <a:cubicBezTo>
                    <a:pt x="25954" y="22147"/>
                    <a:pt x="27861" y="23575"/>
                    <a:pt x="29289" y="25366"/>
                  </a:cubicBezTo>
                  <a:cubicBezTo>
                    <a:pt x="30907" y="27471"/>
                    <a:pt x="31670" y="30062"/>
                    <a:pt x="31577" y="32700"/>
                  </a:cubicBezTo>
                  <a:cubicBezTo>
                    <a:pt x="31767" y="36777"/>
                    <a:pt x="29763" y="40654"/>
                    <a:pt x="26433" y="42987"/>
                  </a:cubicBezTo>
                  <a:cubicBezTo>
                    <a:pt x="22619" y="45483"/>
                    <a:pt x="18047" y="46740"/>
                    <a:pt x="13476" y="46607"/>
                  </a:cubicBezTo>
                  <a:cubicBezTo>
                    <a:pt x="9955" y="46616"/>
                    <a:pt x="6429" y="46035"/>
                    <a:pt x="3095" y="44892"/>
                  </a:cubicBezTo>
                  <a:cubicBezTo>
                    <a:pt x="-49" y="43959"/>
                    <a:pt x="-3003" y="42368"/>
                    <a:pt x="-5477" y="40225"/>
                  </a:cubicBezTo>
                  <a:lnTo>
                    <a:pt x="-1668" y="32415"/>
                  </a:lnTo>
                  <a:cubicBezTo>
                    <a:pt x="2811" y="35901"/>
                    <a:pt x="8239" y="37873"/>
                    <a:pt x="13857" y="38034"/>
                  </a:cubicBezTo>
                  <a:cubicBezTo>
                    <a:pt x="15573" y="38101"/>
                    <a:pt x="17289" y="37739"/>
                    <a:pt x="18810" y="36987"/>
                  </a:cubicBezTo>
                  <a:cubicBezTo>
                    <a:pt x="19954" y="36339"/>
                    <a:pt x="20717" y="35082"/>
                    <a:pt x="20619" y="33748"/>
                  </a:cubicBezTo>
                  <a:cubicBezTo>
                    <a:pt x="20717" y="32234"/>
                    <a:pt x="19861" y="30824"/>
                    <a:pt x="18526" y="30129"/>
                  </a:cubicBezTo>
                  <a:cubicBezTo>
                    <a:pt x="16336" y="29033"/>
                    <a:pt x="13955" y="28138"/>
                    <a:pt x="11573" y="27462"/>
                  </a:cubicBezTo>
                  <a:cubicBezTo>
                    <a:pt x="9001" y="26776"/>
                    <a:pt x="6522" y="25881"/>
                    <a:pt x="4048" y="24795"/>
                  </a:cubicBezTo>
                  <a:cubicBezTo>
                    <a:pt x="2048" y="23937"/>
                    <a:pt x="332" y="22556"/>
                    <a:pt x="-1003" y="20794"/>
                  </a:cubicBezTo>
                  <a:cubicBezTo>
                    <a:pt x="-2523" y="18756"/>
                    <a:pt x="-3384" y="16222"/>
                    <a:pt x="-3193" y="13650"/>
                  </a:cubicBezTo>
                  <a:cubicBezTo>
                    <a:pt x="-3384" y="9602"/>
                    <a:pt x="-1570" y="5716"/>
                    <a:pt x="1760" y="3363"/>
                  </a:cubicBezTo>
                  <a:cubicBezTo>
                    <a:pt x="5383" y="887"/>
                    <a:pt x="9764" y="-351"/>
                    <a:pt x="14145" y="-161"/>
                  </a:cubicBezTo>
                  <a:cubicBezTo>
                    <a:pt x="17192" y="-180"/>
                    <a:pt x="20145" y="239"/>
                    <a:pt x="23098" y="1077"/>
                  </a:cubicBezTo>
                  <a:cubicBezTo>
                    <a:pt x="25861" y="1877"/>
                    <a:pt x="28526" y="3097"/>
                    <a:pt x="30907" y="4697"/>
                  </a:cubicBezTo>
                  <a:lnTo>
                    <a:pt x="26907" y="12793"/>
                  </a:lnTo>
                  <a:cubicBezTo>
                    <a:pt x="24717" y="11498"/>
                    <a:pt x="22335" y="10440"/>
                    <a:pt x="19954" y="9650"/>
                  </a:cubicBezTo>
                  <a:close/>
                </a:path>
              </a:pathLst>
            </a:custGeom>
            <a:solidFill>
              <a:srgbClr val="669940"/>
            </a:solidFill>
            <a:ln w="9525" cap="flat">
              <a:noFill/>
              <a:prstDash val="solid"/>
              <a:miter/>
            </a:ln>
          </p:spPr>
          <p:txBody>
            <a:bodyPr rtlCol="0" anchor="ctr"/>
            <a:lstStyle/>
            <a:p>
              <a:endParaRPr lang="en-US"/>
            </a:p>
          </p:txBody>
        </p:sp>
        <p:sp>
          <p:nvSpPr>
            <p:cNvPr id="874" name="Freeform: Shape 873">
              <a:extLst>
                <a:ext uri="{FF2B5EF4-FFF2-40B4-BE49-F238E27FC236}">
                  <a16:creationId xmlns:a16="http://schemas.microsoft.com/office/drawing/2014/main" id="{E44BBC7D-F3CA-4BC2-87DC-9862FF4D8919}"/>
                </a:ext>
              </a:extLst>
            </p:cNvPr>
            <p:cNvSpPr/>
            <p:nvPr/>
          </p:nvSpPr>
          <p:spPr>
            <a:xfrm>
              <a:off x="10549117" y="2695122"/>
              <a:ext cx="62757" cy="80059"/>
            </a:xfrm>
            <a:custGeom>
              <a:avLst/>
              <a:gdLst>
                <a:gd name="connsiteX0" fmla="*/ 28149 w 48318"/>
                <a:gd name="connsiteY0" fmla="*/ 11641 h 61639"/>
                <a:gd name="connsiteX1" fmla="*/ 19573 w 48318"/>
                <a:gd name="connsiteY1" fmla="*/ 10022 h 61639"/>
                <a:gd name="connsiteX2" fmla="*/ 13099 w 48318"/>
                <a:gd name="connsiteY2" fmla="*/ 11641 h 61639"/>
                <a:gd name="connsiteX3" fmla="*/ 10718 w 48318"/>
                <a:gd name="connsiteY3" fmla="*/ 15927 h 61639"/>
                <a:gd name="connsiteX4" fmla="*/ 12336 w 48318"/>
                <a:gd name="connsiteY4" fmla="*/ 20023 h 61639"/>
                <a:gd name="connsiteX5" fmla="*/ 16527 w 48318"/>
                <a:gd name="connsiteY5" fmla="*/ 22785 h 61639"/>
                <a:gd name="connsiteX6" fmla="*/ 23480 w 48318"/>
                <a:gd name="connsiteY6" fmla="*/ 25166 h 61639"/>
                <a:gd name="connsiteX7" fmla="*/ 33484 w 48318"/>
                <a:gd name="connsiteY7" fmla="*/ 28786 h 61639"/>
                <a:gd name="connsiteX8" fmla="*/ 40148 w 48318"/>
                <a:gd name="connsiteY8" fmla="*/ 34025 h 61639"/>
                <a:gd name="connsiteX9" fmla="*/ 42818 w 48318"/>
                <a:gd name="connsiteY9" fmla="*/ 43550 h 61639"/>
                <a:gd name="connsiteX10" fmla="*/ 39865 w 48318"/>
                <a:gd name="connsiteY10" fmla="*/ 53075 h 61639"/>
                <a:gd name="connsiteX11" fmla="*/ 31767 w 48318"/>
                <a:gd name="connsiteY11" fmla="*/ 59266 h 61639"/>
                <a:gd name="connsiteX12" fmla="*/ 19861 w 48318"/>
                <a:gd name="connsiteY12" fmla="*/ 61457 h 61639"/>
                <a:gd name="connsiteX13" fmla="*/ -5477 w 48318"/>
                <a:gd name="connsiteY13" fmla="*/ 51932 h 61639"/>
                <a:gd name="connsiteX14" fmla="*/ -714 w 48318"/>
                <a:gd name="connsiteY14" fmla="*/ 42407 h 61639"/>
                <a:gd name="connsiteX15" fmla="*/ 9480 w 48318"/>
                <a:gd name="connsiteY15" fmla="*/ 49074 h 61639"/>
                <a:gd name="connsiteX16" fmla="*/ 20052 w 48318"/>
                <a:gd name="connsiteY16" fmla="*/ 51455 h 61639"/>
                <a:gd name="connsiteX17" fmla="*/ 27577 w 48318"/>
                <a:gd name="connsiteY17" fmla="*/ 49551 h 61639"/>
                <a:gd name="connsiteX18" fmla="*/ 30340 w 48318"/>
                <a:gd name="connsiteY18" fmla="*/ 44597 h 61639"/>
                <a:gd name="connsiteX19" fmla="*/ 28623 w 48318"/>
                <a:gd name="connsiteY19" fmla="*/ 40311 h 61639"/>
                <a:gd name="connsiteX20" fmla="*/ 24433 w 48318"/>
                <a:gd name="connsiteY20" fmla="*/ 37644 h 61639"/>
                <a:gd name="connsiteX21" fmla="*/ 17382 w 48318"/>
                <a:gd name="connsiteY21" fmla="*/ 35358 h 61639"/>
                <a:gd name="connsiteX22" fmla="*/ 7857 w 48318"/>
                <a:gd name="connsiteY22" fmla="*/ 31834 h 61639"/>
                <a:gd name="connsiteX23" fmla="*/ 1193 w 48318"/>
                <a:gd name="connsiteY23" fmla="*/ 26595 h 61639"/>
                <a:gd name="connsiteX24" fmla="*/ -1570 w 48318"/>
                <a:gd name="connsiteY24" fmla="*/ 17070 h 61639"/>
                <a:gd name="connsiteX25" fmla="*/ 1286 w 48318"/>
                <a:gd name="connsiteY25" fmla="*/ 8021 h 61639"/>
                <a:gd name="connsiteX26" fmla="*/ 9192 w 48318"/>
                <a:gd name="connsiteY26" fmla="*/ 1926 h 61639"/>
                <a:gd name="connsiteX27" fmla="*/ 20908 w 48318"/>
                <a:gd name="connsiteY27" fmla="*/ -170 h 61639"/>
                <a:gd name="connsiteX28" fmla="*/ 42627 w 48318"/>
                <a:gd name="connsiteY28" fmla="*/ 6116 h 61639"/>
                <a:gd name="connsiteX29" fmla="*/ 37958 w 48318"/>
                <a:gd name="connsiteY29" fmla="*/ 16213 h 61639"/>
                <a:gd name="connsiteX30" fmla="*/ 28149 w 48318"/>
                <a:gd name="connsiteY30" fmla="*/ 11641 h 61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8318" h="61639">
                  <a:moveTo>
                    <a:pt x="28149" y="11641"/>
                  </a:moveTo>
                  <a:cubicBezTo>
                    <a:pt x="25386" y="10670"/>
                    <a:pt x="22526" y="10117"/>
                    <a:pt x="19573" y="10022"/>
                  </a:cubicBezTo>
                  <a:cubicBezTo>
                    <a:pt x="17289" y="9927"/>
                    <a:pt x="15099" y="10488"/>
                    <a:pt x="13099" y="11641"/>
                  </a:cubicBezTo>
                  <a:cubicBezTo>
                    <a:pt x="11573" y="12489"/>
                    <a:pt x="10620" y="14156"/>
                    <a:pt x="10718" y="15927"/>
                  </a:cubicBezTo>
                  <a:cubicBezTo>
                    <a:pt x="10718" y="17451"/>
                    <a:pt x="11290" y="18927"/>
                    <a:pt x="12336" y="20023"/>
                  </a:cubicBezTo>
                  <a:cubicBezTo>
                    <a:pt x="13573" y="21214"/>
                    <a:pt x="15001" y="22147"/>
                    <a:pt x="16527" y="22785"/>
                  </a:cubicBezTo>
                  <a:cubicBezTo>
                    <a:pt x="18815" y="23728"/>
                    <a:pt x="21098" y="24519"/>
                    <a:pt x="23480" y="25166"/>
                  </a:cubicBezTo>
                  <a:cubicBezTo>
                    <a:pt x="26907" y="26109"/>
                    <a:pt x="30242" y="27329"/>
                    <a:pt x="33484" y="28786"/>
                  </a:cubicBezTo>
                  <a:cubicBezTo>
                    <a:pt x="36056" y="30005"/>
                    <a:pt x="38339" y="31796"/>
                    <a:pt x="40148" y="34025"/>
                  </a:cubicBezTo>
                  <a:cubicBezTo>
                    <a:pt x="42055" y="36806"/>
                    <a:pt x="43009" y="40159"/>
                    <a:pt x="42818" y="43550"/>
                  </a:cubicBezTo>
                  <a:cubicBezTo>
                    <a:pt x="42911" y="46960"/>
                    <a:pt x="41864" y="50303"/>
                    <a:pt x="39865" y="53075"/>
                  </a:cubicBezTo>
                  <a:cubicBezTo>
                    <a:pt x="37767" y="55856"/>
                    <a:pt x="35004" y="57999"/>
                    <a:pt x="31767" y="59266"/>
                  </a:cubicBezTo>
                  <a:cubicBezTo>
                    <a:pt x="27958" y="60761"/>
                    <a:pt x="23959" y="61514"/>
                    <a:pt x="19861" y="61457"/>
                  </a:cubicBezTo>
                  <a:cubicBezTo>
                    <a:pt x="10527" y="61342"/>
                    <a:pt x="1574" y="57970"/>
                    <a:pt x="-5477" y="51932"/>
                  </a:cubicBezTo>
                  <a:lnTo>
                    <a:pt x="-714" y="42407"/>
                  </a:lnTo>
                  <a:cubicBezTo>
                    <a:pt x="2239" y="45198"/>
                    <a:pt x="5764" y="47455"/>
                    <a:pt x="9480" y="49074"/>
                  </a:cubicBezTo>
                  <a:cubicBezTo>
                    <a:pt x="12810" y="50532"/>
                    <a:pt x="16433" y="51341"/>
                    <a:pt x="20052" y="51455"/>
                  </a:cubicBezTo>
                  <a:cubicBezTo>
                    <a:pt x="22717" y="51579"/>
                    <a:pt x="25289" y="50922"/>
                    <a:pt x="27577" y="49551"/>
                  </a:cubicBezTo>
                  <a:cubicBezTo>
                    <a:pt x="29289" y="48522"/>
                    <a:pt x="30340" y="46626"/>
                    <a:pt x="30340" y="44597"/>
                  </a:cubicBezTo>
                  <a:cubicBezTo>
                    <a:pt x="30340" y="42997"/>
                    <a:pt x="29768" y="41445"/>
                    <a:pt x="28623" y="40311"/>
                  </a:cubicBezTo>
                  <a:cubicBezTo>
                    <a:pt x="27386" y="39140"/>
                    <a:pt x="25958" y="38235"/>
                    <a:pt x="24433" y="37644"/>
                  </a:cubicBezTo>
                  <a:cubicBezTo>
                    <a:pt x="22717" y="36978"/>
                    <a:pt x="20336" y="36215"/>
                    <a:pt x="17382" y="35358"/>
                  </a:cubicBezTo>
                  <a:cubicBezTo>
                    <a:pt x="14145" y="34368"/>
                    <a:pt x="11001" y="33196"/>
                    <a:pt x="7857" y="31834"/>
                  </a:cubicBezTo>
                  <a:cubicBezTo>
                    <a:pt x="5192" y="30663"/>
                    <a:pt x="2904" y="28862"/>
                    <a:pt x="1193" y="26595"/>
                  </a:cubicBezTo>
                  <a:cubicBezTo>
                    <a:pt x="-807" y="23852"/>
                    <a:pt x="-1858" y="20471"/>
                    <a:pt x="-1570" y="17070"/>
                  </a:cubicBezTo>
                  <a:cubicBezTo>
                    <a:pt x="-1668" y="13822"/>
                    <a:pt x="-617" y="10641"/>
                    <a:pt x="1286" y="8021"/>
                  </a:cubicBezTo>
                  <a:cubicBezTo>
                    <a:pt x="3285" y="5250"/>
                    <a:pt x="6048" y="3135"/>
                    <a:pt x="9192" y="1926"/>
                  </a:cubicBezTo>
                  <a:cubicBezTo>
                    <a:pt x="12908" y="440"/>
                    <a:pt x="16908" y="-275"/>
                    <a:pt x="20908" y="-170"/>
                  </a:cubicBezTo>
                  <a:cubicBezTo>
                    <a:pt x="28623" y="-113"/>
                    <a:pt x="36056" y="2068"/>
                    <a:pt x="42627" y="6116"/>
                  </a:cubicBezTo>
                  <a:lnTo>
                    <a:pt x="37958" y="16213"/>
                  </a:lnTo>
                  <a:cubicBezTo>
                    <a:pt x="34911" y="14232"/>
                    <a:pt x="31577" y="12689"/>
                    <a:pt x="28149" y="11641"/>
                  </a:cubicBezTo>
                  <a:close/>
                </a:path>
              </a:pathLst>
            </a:custGeom>
            <a:solidFill>
              <a:srgbClr val="669940"/>
            </a:solidFill>
            <a:ln w="9525" cap="flat">
              <a:noFill/>
              <a:prstDash val="solid"/>
              <a:miter/>
            </a:ln>
          </p:spPr>
          <p:txBody>
            <a:bodyPr rtlCol="0" anchor="ctr"/>
            <a:lstStyle/>
            <a:p>
              <a:endParaRPr lang="en-US"/>
            </a:p>
          </p:txBody>
        </p:sp>
        <p:sp>
          <p:nvSpPr>
            <p:cNvPr id="875" name="Freeform: Shape 874">
              <a:extLst>
                <a:ext uri="{FF2B5EF4-FFF2-40B4-BE49-F238E27FC236}">
                  <a16:creationId xmlns:a16="http://schemas.microsoft.com/office/drawing/2014/main" id="{DD8190DC-EDC5-48F0-89C3-7051329BA5EE}"/>
                </a:ext>
              </a:extLst>
            </p:cNvPr>
            <p:cNvSpPr/>
            <p:nvPr/>
          </p:nvSpPr>
          <p:spPr>
            <a:xfrm>
              <a:off x="10619997" y="2714059"/>
              <a:ext cx="55925" cy="60635"/>
            </a:xfrm>
            <a:custGeom>
              <a:avLst/>
              <a:gdLst>
                <a:gd name="connsiteX0" fmla="*/ 18248 w 43058"/>
                <a:gd name="connsiteY0" fmla="*/ 9824 h 46684"/>
                <a:gd name="connsiteX1" fmla="*/ 8723 w 43058"/>
                <a:gd name="connsiteY1" fmla="*/ 13634 h 46684"/>
                <a:gd name="connsiteX2" fmla="*/ 5296 w 43058"/>
                <a:gd name="connsiteY2" fmla="*/ 23159 h 46684"/>
                <a:gd name="connsiteX3" fmla="*/ 8723 w 43058"/>
                <a:gd name="connsiteY3" fmla="*/ 33161 h 46684"/>
                <a:gd name="connsiteX4" fmla="*/ 18248 w 43058"/>
                <a:gd name="connsiteY4" fmla="*/ 36875 h 46684"/>
                <a:gd name="connsiteX5" fmla="*/ 30629 w 43058"/>
                <a:gd name="connsiteY5" fmla="*/ 31446 h 46684"/>
                <a:gd name="connsiteX6" fmla="*/ 37582 w 43058"/>
                <a:gd name="connsiteY6" fmla="*/ 37256 h 46684"/>
                <a:gd name="connsiteX7" fmla="*/ 29392 w 43058"/>
                <a:gd name="connsiteY7" fmla="*/ 44114 h 46684"/>
                <a:gd name="connsiteX8" fmla="*/ 17676 w 43058"/>
                <a:gd name="connsiteY8" fmla="*/ 46496 h 46684"/>
                <a:gd name="connsiteX9" fmla="*/ 5672 w 43058"/>
                <a:gd name="connsiteY9" fmla="*/ 43543 h 46684"/>
                <a:gd name="connsiteX10" fmla="*/ -2518 w 43058"/>
                <a:gd name="connsiteY10" fmla="*/ 35351 h 46684"/>
                <a:gd name="connsiteX11" fmla="*/ -5471 w 43058"/>
                <a:gd name="connsiteY11" fmla="*/ 23254 h 46684"/>
                <a:gd name="connsiteX12" fmla="*/ -2518 w 43058"/>
                <a:gd name="connsiteY12" fmla="*/ 10967 h 46684"/>
                <a:gd name="connsiteX13" fmla="*/ 5770 w 43058"/>
                <a:gd name="connsiteY13" fmla="*/ 2776 h 46684"/>
                <a:gd name="connsiteX14" fmla="*/ 17867 w 43058"/>
                <a:gd name="connsiteY14" fmla="*/ -177 h 46684"/>
                <a:gd name="connsiteX15" fmla="*/ 29011 w 43058"/>
                <a:gd name="connsiteY15" fmla="*/ 2014 h 46684"/>
                <a:gd name="connsiteX16" fmla="*/ 37010 w 43058"/>
                <a:gd name="connsiteY16" fmla="*/ 8300 h 46684"/>
                <a:gd name="connsiteX17" fmla="*/ 30248 w 43058"/>
                <a:gd name="connsiteY17" fmla="*/ 14682 h 46684"/>
                <a:gd name="connsiteX18" fmla="*/ 18248 w 43058"/>
                <a:gd name="connsiteY18" fmla="*/ 9824 h 46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058" h="46684">
                  <a:moveTo>
                    <a:pt x="18248" y="9824"/>
                  </a:moveTo>
                  <a:cubicBezTo>
                    <a:pt x="14630" y="9548"/>
                    <a:pt x="11105" y="10958"/>
                    <a:pt x="8723" y="13634"/>
                  </a:cubicBezTo>
                  <a:cubicBezTo>
                    <a:pt x="6435" y="16253"/>
                    <a:pt x="5198" y="19663"/>
                    <a:pt x="5296" y="23159"/>
                  </a:cubicBezTo>
                  <a:cubicBezTo>
                    <a:pt x="5105" y="26807"/>
                    <a:pt x="6342" y="30379"/>
                    <a:pt x="8723" y="33161"/>
                  </a:cubicBezTo>
                  <a:cubicBezTo>
                    <a:pt x="11198" y="35770"/>
                    <a:pt x="14723" y="37132"/>
                    <a:pt x="18248" y="36875"/>
                  </a:cubicBezTo>
                  <a:cubicBezTo>
                    <a:pt x="23011" y="37209"/>
                    <a:pt x="27676" y="35180"/>
                    <a:pt x="30629" y="31446"/>
                  </a:cubicBezTo>
                  <a:lnTo>
                    <a:pt x="37582" y="37256"/>
                  </a:lnTo>
                  <a:cubicBezTo>
                    <a:pt x="35489" y="40228"/>
                    <a:pt x="32629" y="42590"/>
                    <a:pt x="29392" y="44114"/>
                  </a:cubicBezTo>
                  <a:cubicBezTo>
                    <a:pt x="25676" y="45791"/>
                    <a:pt x="21676" y="46600"/>
                    <a:pt x="17676" y="46496"/>
                  </a:cubicBezTo>
                  <a:cubicBezTo>
                    <a:pt x="13486" y="46591"/>
                    <a:pt x="9388" y="45571"/>
                    <a:pt x="5672" y="43543"/>
                  </a:cubicBezTo>
                  <a:cubicBezTo>
                    <a:pt x="2245" y="41676"/>
                    <a:pt x="-611" y="38828"/>
                    <a:pt x="-2518" y="35351"/>
                  </a:cubicBezTo>
                  <a:cubicBezTo>
                    <a:pt x="-4518" y="31655"/>
                    <a:pt x="-5564" y="27474"/>
                    <a:pt x="-5471" y="23254"/>
                  </a:cubicBezTo>
                  <a:cubicBezTo>
                    <a:pt x="-5564" y="18978"/>
                    <a:pt x="-4518" y="14739"/>
                    <a:pt x="-2518" y="10967"/>
                  </a:cubicBezTo>
                  <a:cubicBezTo>
                    <a:pt x="-611" y="7500"/>
                    <a:pt x="2245" y="4662"/>
                    <a:pt x="5770" y="2776"/>
                  </a:cubicBezTo>
                  <a:cubicBezTo>
                    <a:pt x="9486" y="775"/>
                    <a:pt x="13677" y="-234"/>
                    <a:pt x="17867" y="-177"/>
                  </a:cubicBezTo>
                  <a:cubicBezTo>
                    <a:pt x="21676" y="-234"/>
                    <a:pt x="25485" y="509"/>
                    <a:pt x="29011" y="2014"/>
                  </a:cubicBezTo>
                  <a:cubicBezTo>
                    <a:pt x="32155" y="3366"/>
                    <a:pt x="34917" y="5538"/>
                    <a:pt x="37010" y="8300"/>
                  </a:cubicBezTo>
                  <a:lnTo>
                    <a:pt x="30248" y="14682"/>
                  </a:lnTo>
                  <a:cubicBezTo>
                    <a:pt x="27104" y="11396"/>
                    <a:pt x="22723" y="9615"/>
                    <a:pt x="18248" y="9824"/>
                  </a:cubicBezTo>
                  <a:close/>
                </a:path>
              </a:pathLst>
            </a:custGeom>
            <a:solidFill>
              <a:srgbClr val="669940"/>
            </a:solidFill>
            <a:ln w="9525" cap="flat">
              <a:noFill/>
              <a:prstDash val="solid"/>
              <a:miter/>
            </a:ln>
          </p:spPr>
          <p:txBody>
            <a:bodyPr rtlCol="0" anchor="ctr"/>
            <a:lstStyle/>
            <a:p>
              <a:endParaRPr lang="en-US"/>
            </a:p>
          </p:txBody>
        </p:sp>
        <p:sp>
          <p:nvSpPr>
            <p:cNvPr id="876" name="Freeform: Shape 875">
              <a:extLst>
                <a:ext uri="{FF2B5EF4-FFF2-40B4-BE49-F238E27FC236}">
                  <a16:creationId xmlns:a16="http://schemas.microsoft.com/office/drawing/2014/main" id="{37DF00F4-F015-45CF-920D-04A05CDBDA1B}"/>
                </a:ext>
              </a:extLst>
            </p:cNvPr>
            <p:cNvSpPr/>
            <p:nvPr/>
          </p:nvSpPr>
          <p:spPr>
            <a:xfrm>
              <a:off x="10688543" y="2713815"/>
              <a:ext cx="34763" cy="60124"/>
            </a:xfrm>
            <a:custGeom>
              <a:avLst/>
              <a:gdLst>
                <a:gd name="connsiteX0" fmla="*/ 11764 w 26765"/>
                <a:gd name="connsiteY0" fmla="*/ 2297 h 46291"/>
                <a:gd name="connsiteX1" fmla="*/ 21289 w 26765"/>
                <a:gd name="connsiteY1" fmla="*/ -180 h 46291"/>
                <a:gd name="connsiteX2" fmla="*/ 21289 w 26765"/>
                <a:gd name="connsiteY2" fmla="*/ 10679 h 46291"/>
                <a:gd name="connsiteX3" fmla="*/ 9857 w 26765"/>
                <a:gd name="connsiteY3" fmla="*/ 14013 h 46291"/>
                <a:gd name="connsiteX4" fmla="*/ 5667 w 26765"/>
                <a:gd name="connsiteY4" fmla="*/ 24014 h 46291"/>
                <a:gd name="connsiteX5" fmla="*/ 5667 w 26765"/>
                <a:gd name="connsiteY5" fmla="*/ 46112 h 46291"/>
                <a:gd name="connsiteX6" fmla="*/ -5477 w 26765"/>
                <a:gd name="connsiteY6" fmla="*/ 46112 h 46291"/>
                <a:gd name="connsiteX7" fmla="*/ -5477 w 26765"/>
                <a:gd name="connsiteY7" fmla="*/ 487 h 46291"/>
                <a:gd name="connsiteX8" fmla="*/ 5667 w 26765"/>
                <a:gd name="connsiteY8" fmla="*/ 487 h 46291"/>
                <a:gd name="connsiteX9" fmla="*/ 5667 w 26765"/>
                <a:gd name="connsiteY9" fmla="*/ 9345 h 46291"/>
                <a:gd name="connsiteX10" fmla="*/ 11764 w 26765"/>
                <a:gd name="connsiteY10" fmla="*/ 2297 h 46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65" h="46291">
                  <a:moveTo>
                    <a:pt x="11764" y="2297"/>
                  </a:moveTo>
                  <a:cubicBezTo>
                    <a:pt x="14620" y="649"/>
                    <a:pt x="17954" y="-199"/>
                    <a:pt x="21289" y="-180"/>
                  </a:cubicBezTo>
                  <a:lnTo>
                    <a:pt x="21289" y="10679"/>
                  </a:lnTo>
                  <a:cubicBezTo>
                    <a:pt x="17192" y="10164"/>
                    <a:pt x="13001" y="11365"/>
                    <a:pt x="9857" y="14013"/>
                  </a:cubicBezTo>
                  <a:cubicBezTo>
                    <a:pt x="7002" y="16556"/>
                    <a:pt x="5476" y="20223"/>
                    <a:pt x="5667" y="24014"/>
                  </a:cubicBezTo>
                  <a:lnTo>
                    <a:pt x="5667" y="46112"/>
                  </a:lnTo>
                  <a:lnTo>
                    <a:pt x="-5477" y="46112"/>
                  </a:lnTo>
                  <a:lnTo>
                    <a:pt x="-5477" y="487"/>
                  </a:lnTo>
                  <a:lnTo>
                    <a:pt x="5667" y="487"/>
                  </a:lnTo>
                  <a:lnTo>
                    <a:pt x="5667" y="9345"/>
                  </a:lnTo>
                  <a:cubicBezTo>
                    <a:pt x="7002" y="6450"/>
                    <a:pt x="9099" y="4002"/>
                    <a:pt x="11764" y="2297"/>
                  </a:cubicBezTo>
                  <a:close/>
                </a:path>
              </a:pathLst>
            </a:custGeom>
            <a:solidFill>
              <a:srgbClr val="669940"/>
            </a:solidFill>
            <a:ln w="9525" cap="flat">
              <a:noFill/>
              <a:prstDash val="solid"/>
              <a:miter/>
            </a:ln>
          </p:spPr>
          <p:txBody>
            <a:bodyPr rtlCol="0" anchor="ctr"/>
            <a:lstStyle/>
            <a:p>
              <a:endParaRPr lang="en-US"/>
            </a:p>
          </p:txBody>
        </p:sp>
        <p:sp>
          <p:nvSpPr>
            <p:cNvPr id="877" name="Freeform: Shape 876">
              <a:extLst>
                <a:ext uri="{FF2B5EF4-FFF2-40B4-BE49-F238E27FC236}">
                  <a16:creationId xmlns:a16="http://schemas.microsoft.com/office/drawing/2014/main" id="{C13E68C9-0773-4C1A-9F64-B58D2456A8D2}"/>
                </a:ext>
              </a:extLst>
            </p:cNvPr>
            <p:cNvSpPr/>
            <p:nvPr/>
          </p:nvSpPr>
          <p:spPr>
            <a:xfrm>
              <a:off x="10726460" y="2713866"/>
              <a:ext cx="59010" cy="60705"/>
            </a:xfrm>
            <a:custGeom>
              <a:avLst/>
              <a:gdLst>
                <a:gd name="connsiteX0" fmla="*/ 34386 w 45433"/>
                <a:gd name="connsiteY0" fmla="*/ 6164 h 46738"/>
                <a:gd name="connsiteX1" fmla="*/ 39911 w 45433"/>
                <a:gd name="connsiteY1" fmla="*/ 23785 h 46738"/>
                <a:gd name="connsiteX2" fmla="*/ 39911 w 45433"/>
                <a:gd name="connsiteY2" fmla="*/ 27119 h 46738"/>
                <a:gd name="connsiteX3" fmla="*/ 6002 w 45433"/>
                <a:gd name="connsiteY3" fmla="*/ 27119 h 46738"/>
                <a:gd name="connsiteX4" fmla="*/ 10573 w 45433"/>
                <a:gd name="connsiteY4" fmla="*/ 34739 h 46738"/>
                <a:gd name="connsiteX5" fmla="*/ 19145 w 45433"/>
                <a:gd name="connsiteY5" fmla="*/ 37501 h 46738"/>
                <a:gd name="connsiteX6" fmla="*/ 25907 w 45433"/>
                <a:gd name="connsiteY6" fmla="*/ 36263 h 46738"/>
                <a:gd name="connsiteX7" fmla="*/ 31433 w 45433"/>
                <a:gd name="connsiteY7" fmla="*/ 32358 h 46738"/>
                <a:gd name="connsiteX8" fmla="*/ 37437 w 45433"/>
                <a:gd name="connsiteY8" fmla="*/ 38644 h 46738"/>
                <a:gd name="connsiteX9" fmla="*/ 29149 w 45433"/>
                <a:gd name="connsiteY9" fmla="*/ 44454 h 46738"/>
                <a:gd name="connsiteX10" fmla="*/ 18196 w 45433"/>
                <a:gd name="connsiteY10" fmla="*/ 46550 h 46738"/>
                <a:gd name="connsiteX11" fmla="*/ 5811 w 45433"/>
                <a:gd name="connsiteY11" fmla="*/ 43597 h 46738"/>
                <a:gd name="connsiteX12" fmla="*/ -2477 w 45433"/>
                <a:gd name="connsiteY12" fmla="*/ 35406 h 46738"/>
                <a:gd name="connsiteX13" fmla="*/ -2477 w 45433"/>
                <a:gd name="connsiteY13" fmla="*/ 11117 h 46738"/>
                <a:gd name="connsiteX14" fmla="*/ 5718 w 45433"/>
                <a:gd name="connsiteY14" fmla="*/ 2830 h 46738"/>
                <a:gd name="connsiteX15" fmla="*/ 17815 w 45433"/>
                <a:gd name="connsiteY15" fmla="*/ -123 h 46738"/>
                <a:gd name="connsiteX16" fmla="*/ 34386 w 45433"/>
                <a:gd name="connsiteY16" fmla="*/ 6164 h 46738"/>
                <a:gd name="connsiteX17" fmla="*/ 29623 w 45433"/>
                <a:gd name="connsiteY17" fmla="*/ 19594 h 46738"/>
                <a:gd name="connsiteX18" fmla="*/ 26289 w 45433"/>
                <a:gd name="connsiteY18" fmla="*/ 11593 h 46738"/>
                <a:gd name="connsiteX19" fmla="*/ 17908 w 45433"/>
                <a:gd name="connsiteY19" fmla="*/ 8545 h 46738"/>
                <a:gd name="connsiteX20" fmla="*/ 9718 w 45433"/>
                <a:gd name="connsiteY20" fmla="*/ 11498 h 46738"/>
                <a:gd name="connsiteX21" fmla="*/ 5620 w 45433"/>
                <a:gd name="connsiteY21" fmla="*/ 19594 h 46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433" h="46738">
                  <a:moveTo>
                    <a:pt x="34386" y="6164"/>
                  </a:moveTo>
                  <a:cubicBezTo>
                    <a:pt x="38293" y="11164"/>
                    <a:pt x="40293" y="17432"/>
                    <a:pt x="39911" y="23785"/>
                  </a:cubicBezTo>
                  <a:cubicBezTo>
                    <a:pt x="39911" y="25214"/>
                    <a:pt x="39911" y="26357"/>
                    <a:pt x="39911" y="27119"/>
                  </a:cubicBezTo>
                  <a:lnTo>
                    <a:pt x="6002" y="27119"/>
                  </a:lnTo>
                  <a:cubicBezTo>
                    <a:pt x="6574" y="30110"/>
                    <a:pt x="8192" y="32805"/>
                    <a:pt x="10573" y="34739"/>
                  </a:cubicBezTo>
                  <a:cubicBezTo>
                    <a:pt x="13052" y="36644"/>
                    <a:pt x="16099" y="37625"/>
                    <a:pt x="19145" y="37501"/>
                  </a:cubicBezTo>
                  <a:cubicBezTo>
                    <a:pt x="21433" y="37520"/>
                    <a:pt x="23717" y="37101"/>
                    <a:pt x="25907" y="36263"/>
                  </a:cubicBezTo>
                  <a:cubicBezTo>
                    <a:pt x="28005" y="35367"/>
                    <a:pt x="29912" y="34034"/>
                    <a:pt x="31433" y="32358"/>
                  </a:cubicBezTo>
                  <a:lnTo>
                    <a:pt x="37437" y="38644"/>
                  </a:lnTo>
                  <a:cubicBezTo>
                    <a:pt x="35149" y="41197"/>
                    <a:pt x="32293" y="43178"/>
                    <a:pt x="29149" y="44454"/>
                  </a:cubicBezTo>
                  <a:cubicBezTo>
                    <a:pt x="25721" y="45893"/>
                    <a:pt x="21908" y="46607"/>
                    <a:pt x="18196" y="46550"/>
                  </a:cubicBezTo>
                  <a:cubicBezTo>
                    <a:pt x="13908" y="46664"/>
                    <a:pt x="9620" y="45645"/>
                    <a:pt x="5811" y="43597"/>
                  </a:cubicBezTo>
                  <a:cubicBezTo>
                    <a:pt x="2286" y="41768"/>
                    <a:pt x="-570" y="38911"/>
                    <a:pt x="-2477" y="35406"/>
                  </a:cubicBezTo>
                  <a:cubicBezTo>
                    <a:pt x="-6477" y="27805"/>
                    <a:pt x="-6477" y="18718"/>
                    <a:pt x="-2477" y="11117"/>
                  </a:cubicBezTo>
                  <a:cubicBezTo>
                    <a:pt x="-570" y="7631"/>
                    <a:pt x="2286" y="4754"/>
                    <a:pt x="5718" y="2830"/>
                  </a:cubicBezTo>
                  <a:cubicBezTo>
                    <a:pt x="9429" y="858"/>
                    <a:pt x="13624" y="-151"/>
                    <a:pt x="17815" y="-123"/>
                  </a:cubicBezTo>
                  <a:cubicBezTo>
                    <a:pt x="24005" y="-580"/>
                    <a:pt x="30102" y="1716"/>
                    <a:pt x="34386" y="6164"/>
                  </a:cubicBezTo>
                  <a:close/>
                  <a:moveTo>
                    <a:pt x="29623" y="19594"/>
                  </a:moveTo>
                  <a:cubicBezTo>
                    <a:pt x="29721" y="16575"/>
                    <a:pt x="28479" y="13669"/>
                    <a:pt x="26289" y="11593"/>
                  </a:cubicBezTo>
                  <a:cubicBezTo>
                    <a:pt x="24005" y="9507"/>
                    <a:pt x="20959" y="8402"/>
                    <a:pt x="17908" y="8545"/>
                  </a:cubicBezTo>
                  <a:cubicBezTo>
                    <a:pt x="14861" y="8488"/>
                    <a:pt x="12001" y="9536"/>
                    <a:pt x="9718" y="11498"/>
                  </a:cubicBezTo>
                  <a:cubicBezTo>
                    <a:pt x="7429" y="13641"/>
                    <a:pt x="6002" y="16508"/>
                    <a:pt x="5620" y="19594"/>
                  </a:cubicBezTo>
                  <a:close/>
                </a:path>
              </a:pathLst>
            </a:custGeom>
            <a:solidFill>
              <a:srgbClr val="669940"/>
            </a:solidFill>
            <a:ln w="9525" cap="flat">
              <a:noFill/>
              <a:prstDash val="solid"/>
              <a:miter/>
            </a:ln>
          </p:spPr>
          <p:txBody>
            <a:bodyPr rtlCol="0" anchor="ctr"/>
            <a:lstStyle/>
            <a:p>
              <a:endParaRPr lang="en-US"/>
            </a:p>
          </p:txBody>
        </p:sp>
        <p:sp>
          <p:nvSpPr>
            <p:cNvPr id="878" name="Freeform: Shape 877">
              <a:extLst>
                <a:ext uri="{FF2B5EF4-FFF2-40B4-BE49-F238E27FC236}">
                  <a16:creationId xmlns:a16="http://schemas.microsoft.com/office/drawing/2014/main" id="{BC86B6C3-EE83-4A4F-9D29-D6E8C893CAB1}"/>
                </a:ext>
              </a:extLst>
            </p:cNvPr>
            <p:cNvSpPr/>
            <p:nvPr/>
          </p:nvSpPr>
          <p:spPr>
            <a:xfrm>
              <a:off x="10792454" y="2713871"/>
              <a:ext cx="58866" cy="60700"/>
            </a:xfrm>
            <a:custGeom>
              <a:avLst/>
              <a:gdLst>
                <a:gd name="connsiteX0" fmla="*/ 34252 w 45322"/>
                <a:gd name="connsiteY0" fmla="*/ 6159 h 46734"/>
                <a:gd name="connsiteX1" fmla="*/ 39773 w 45322"/>
                <a:gd name="connsiteY1" fmla="*/ 23781 h 46734"/>
                <a:gd name="connsiteX2" fmla="*/ 39773 w 45322"/>
                <a:gd name="connsiteY2" fmla="*/ 27114 h 46734"/>
                <a:gd name="connsiteX3" fmla="*/ 5961 w 45322"/>
                <a:gd name="connsiteY3" fmla="*/ 27114 h 46734"/>
                <a:gd name="connsiteX4" fmla="*/ 10533 w 45322"/>
                <a:gd name="connsiteY4" fmla="*/ 34734 h 46734"/>
                <a:gd name="connsiteX5" fmla="*/ 19104 w 45322"/>
                <a:gd name="connsiteY5" fmla="*/ 37497 h 46734"/>
                <a:gd name="connsiteX6" fmla="*/ 25774 w 45322"/>
                <a:gd name="connsiteY6" fmla="*/ 36259 h 46734"/>
                <a:gd name="connsiteX7" fmla="*/ 31392 w 45322"/>
                <a:gd name="connsiteY7" fmla="*/ 32353 h 46734"/>
                <a:gd name="connsiteX8" fmla="*/ 37391 w 45322"/>
                <a:gd name="connsiteY8" fmla="*/ 38640 h 46734"/>
                <a:gd name="connsiteX9" fmla="*/ 29108 w 45322"/>
                <a:gd name="connsiteY9" fmla="*/ 44450 h 46734"/>
                <a:gd name="connsiteX10" fmla="*/ 18151 w 45322"/>
                <a:gd name="connsiteY10" fmla="*/ 46545 h 46734"/>
                <a:gd name="connsiteX11" fmla="*/ 5770 w 45322"/>
                <a:gd name="connsiteY11" fmla="*/ 43593 h 46734"/>
                <a:gd name="connsiteX12" fmla="*/ -2518 w 45322"/>
                <a:gd name="connsiteY12" fmla="*/ 35401 h 46734"/>
                <a:gd name="connsiteX13" fmla="*/ -5471 w 45322"/>
                <a:gd name="connsiteY13" fmla="*/ 23304 h 46734"/>
                <a:gd name="connsiteX14" fmla="*/ -2518 w 45322"/>
                <a:gd name="connsiteY14" fmla="*/ 11112 h 46734"/>
                <a:gd name="connsiteX15" fmla="*/ 5770 w 45322"/>
                <a:gd name="connsiteY15" fmla="*/ 2826 h 46734"/>
                <a:gd name="connsiteX16" fmla="*/ 17867 w 45322"/>
                <a:gd name="connsiteY16" fmla="*/ -127 h 46734"/>
                <a:gd name="connsiteX17" fmla="*/ 34252 w 45322"/>
                <a:gd name="connsiteY17" fmla="*/ 6159 h 46734"/>
                <a:gd name="connsiteX18" fmla="*/ 29583 w 45322"/>
                <a:gd name="connsiteY18" fmla="*/ 19590 h 46734"/>
                <a:gd name="connsiteX19" fmla="*/ 26248 w 45322"/>
                <a:gd name="connsiteY19" fmla="*/ 11589 h 46734"/>
                <a:gd name="connsiteX20" fmla="*/ 17867 w 45322"/>
                <a:gd name="connsiteY20" fmla="*/ 8541 h 46734"/>
                <a:gd name="connsiteX21" fmla="*/ 9677 w 45322"/>
                <a:gd name="connsiteY21" fmla="*/ 11493 h 46734"/>
                <a:gd name="connsiteX22" fmla="*/ 5579 w 45322"/>
                <a:gd name="connsiteY22" fmla="*/ 19590 h 46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22" h="46734">
                  <a:moveTo>
                    <a:pt x="34252" y="6159"/>
                  </a:moveTo>
                  <a:cubicBezTo>
                    <a:pt x="38252" y="11141"/>
                    <a:pt x="40154" y="17427"/>
                    <a:pt x="39773" y="23781"/>
                  </a:cubicBezTo>
                  <a:cubicBezTo>
                    <a:pt x="39870" y="24895"/>
                    <a:pt x="39870" y="26000"/>
                    <a:pt x="39773" y="27114"/>
                  </a:cubicBezTo>
                  <a:lnTo>
                    <a:pt x="5961" y="27114"/>
                  </a:lnTo>
                  <a:cubicBezTo>
                    <a:pt x="6533" y="30105"/>
                    <a:pt x="8151" y="32801"/>
                    <a:pt x="10533" y="34734"/>
                  </a:cubicBezTo>
                  <a:cubicBezTo>
                    <a:pt x="13012" y="36659"/>
                    <a:pt x="15960" y="37640"/>
                    <a:pt x="19104" y="37497"/>
                  </a:cubicBezTo>
                  <a:cubicBezTo>
                    <a:pt x="21392" y="37516"/>
                    <a:pt x="23676" y="37097"/>
                    <a:pt x="25774" y="36259"/>
                  </a:cubicBezTo>
                  <a:cubicBezTo>
                    <a:pt x="27866" y="35382"/>
                    <a:pt x="29866" y="34049"/>
                    <a:pt x="31392" y="32353"/>
                  </a:cubicBezTo>
                  <a:lnTo>
                    <a:pt x="37391" y="38640"/>
                  </a:lnTo>
                  <a:cubicBezTo>
                    <a:pt x="35108" y="41193"/>
                    <a:pt x="32248" y="43174"/>
                    <a:pt x="29108" y="44450"/>
                  </a:cubicBezTo>
                  <a:cubicBezTo>
                    <a:pt x="25676" y="45888"/>
                    <a:pt x="21867" y="46603"/>
                    <a:pt x="18151" y="46545"/>
                  </a:cubicBezTo>
                  <a:cubicBezTo>
                    <a:pt x="13867" y="46660"/>
                    <a:pt x="9579" y="45641"/>
                    <a:pt x="5770" y="43593"/>
                  </a:cubicBezTo>
                  <a:cubicBezTo>
                    <a:pt x="2245" y="41764"/>
                    <a:pt x="-611" y="38906"/>
                    <a:pt x="-2518" y="35401"/>
                  </a:cubicBezTo>
                  <a:cubicBezTo>
                    <a:pt x="-4518" y="31706"/>
                    <a:pt x="-5564" y="27524"/>
                    <a:pt x="-5471" y="23304"/>
                  </a:cubicBezTo>
                  <a:cubicBezTo>
                    <a:pt x="-5471" y="19056"/>
                    <a:pt x="-4518" y="14865"/>
                    <a:pt x="-2518" y="11112"/>
                  </a:cubicBezTo>
                  <a:cubicBezTo>
                    <a:pt x="-611" y="7636"/>
                    <a:pt x="2342" y="4769"/>
                    <a:pt x="5770" y="2826"/>
                  </a:cubicBezTo>
                  <a:cubicBezTo>
                    <a:pt x="9486" y="844"/>
                    <a:pt x="13677" y="-165"/>
                    <a:pt x="17867" y="-127"/>
                  </a:cubicBezTo>
                  <a:cubicBezTo>
                    <a:pt x="23964" y="-565"/>
                    <a:pt x="29964" y="1730"/>
                    <a:pt x="34252" y="6159"/>
                  </a:cubicBezTo>
                  <a:close/>
                  <a:moveTo>
                    <a:pt x="29583" y="19590"/>
                  </a:moveTo>
                  <a:cubicBezTo>
                    <a:pt x="29583" y="16580"/>
                    <a:pt x="28438" y="13694"/>
                    <a:pt x="26248" y="11589"/>
                  </a:cubicBezTo>
                  <a:cubicBezTo>
                    <a:pt x="23964" y="9503"/>
                    <a:pt x="20913" y="8398"/>
                    <a:pt x="17867" y="8541"/>
                  </a:cubicBezTo>
                  <a:cubicBezTo>
                    <a:pt x="14914" y="8483"/>
                    <a:pt x="11960" y="9531"/>
                    <a:pt x="9677" y="11493"/>
                  </a:cubicBezTo>
                  <a:cubicBezTo>
                    <a:pt x="7389" y="13637"/>
                    <a:pt x="5961" y="16504"/>
                    <a:pt x="5579" y="19590"/>
                  </a:cubicBezTo>
                  <a:close/>
                </a:path>
              </a:pathLst>
            </a:custGeom>
            <a:solidFill>
              <a:srgbClr val="669940"/>
            </a:solidFill>
            <a:ln w="9525" cap="flat">
              <a:noFill/>
              <a:prstDash val="solid"/>
              <a:miter/>
            </a:ln>
          </p:spPr>
          <p:txBody>
            <a:bodyPr rtlCol="0" anchor="ctr"/>
            <a:lstStyle/>
            <a:p>
              <a:endParaRPr lang="en-US"/>
            </a:p>
          </p:txBody>
        </p:sp>
        <p:sp>
          <p:nvSpPr>
            <p:cNvPr id="879" name="Freeform: Shape 878">
              <a:extLst>
                <a:ext uri="{FF2B5EF4-FFF2-40B4-BE49-F238E27FC236}">
                  <a16:creationId xmlns:a16="http://schemas.microsoft.com/office/drawing/2014/main" id="{E7E283D5-8401-4D80-ADE1-E5E398DB9974}"/>
                </a:ext>
              </a:extLst>
            </p:cNvPr>
            <p:cNvSpPr/>
            <p:nvPr/>
          </p:nvSpPr>
          <p:spPr>
            <a:xfrm>
              <a:off x="10863597" y="2714016"/>
              <a:ext cx="57919" cy="60048"/>
            </a:xfrm>
            <a:custGeom>
              <a:avLst/>
              <a:gdLst>
                <a:gd name="connsiteX0" fmla="*/ 34530 w 44593"/>
                <a:gd name="connsiteY0" fmla="*/ 4428 h 46232"/>
                <a:gd name="connsiteX1" fmla="*/ 39102 w 44593"/>
                <a:gd name="connsiteY1" fmla="*/ 17383 h 46232"/>
                <a:gd name="connsiteX2" fmla="*/ 39102 w 44593"/>
                <a:gd name="connsiteY2" fmla="*/ 45958 h 46232"/>
                <a:gd name="connsiteX3" fmla="*/ 27861 w 44593"/>
                <a:gd name="connsiteY3" fmla="*/ 45958 h 46232"/>
                <a:gd name="connsiteX4" fmla="*/ 27861 w 44593"/>
                <a:gd name="connsiteY4" fmla="*/ 20621 h 46232"/>
                <a:gd name="connsiteX5" fmla="*/ 19289 w 44593"/>
                <a:gd name="connsiteY5" fmla="*/ 10258 h 46232"/>
                <a:gd name="connsiteX6" fmla="*/ 17671 w 44593"/>
                <a:gd name="connsiteY6" fmla="*/ 10239 h 46232"/>
                <a:gd name="connsiteX7" fmla="*/ 8908 w 44593"/>
                <a:gd name="connsiteY7" fmla="*/ 14049 h 46232"/>
                <a:gd name="connsiteX8" fmla="*/ 5671 w 44593"/>
                <a:gd name="connsiteY8" fmla="*/ 23574 h 46232"/>
                <a:gd name="connsiteX9" fmla="*/ 5671 w 44593"/>
                <a:gd name="connsiteY9" fmla="*/ 46053 h 46232"/>
                <a:gd name="connsiteX10" fmla="*/ -5477 w 44593"/>
                <a:gd name="connsiteY10" fmla="*/ 46053 h 46232"/>
                <a:gd name="connsiteX11" fmla="*/ -5477 w 44593"/>
                <a:gd name="connsiteY11" fmla="*/ 333 h 46232"/>
                <a:gd name="connsiteX12" fmla="*/ 5955 w 44593"/>
                <a:gd name="connsiteY12" fmla="*/ 333 h 46232"/>
                <a:gd name="connsiteX13" fmla="*/ 5955 w 44593"/>
                <a:gd name="connsiteY13" fmla="*/ 8905 h 46232"/>
                <a:gd name="connsiteX14" fmla="*/ 22433 w 44593"/>
                <a:gd name="connsiteY14" fmla="*/ -143 h 46232"/>
                <a:gd name="connsiteX15" fmla="*/ 34530 w 44593"/>
                <a:gd name="connsiteY15" fmla="*/ 4428 h 46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593" h="46232">
                  <a:moveTo>
                    <a:pt x="34530" y="4428"/>
                  </a:moveTo>
                  <a:cubicBezTo>
                    <a:pt x="37674" y="7981"/>
                    <a:pt x="39293" y="12629"/>
                    <a:pt x="39102" y="17383"/>
                  </a:cubicBezTo>
                  <a:lnTo>
                    <a:pt x="39102" y="45958"/>
                  </a:lnTo>
                  <a:lnTo>
                    <a:pt x="27861" y="45958"/>
                  </a:lnTo>
                  <a:lnTo>
                    <a:pt x="27861" y="20621"/>
                  </a:lnTo>
                  <a:cubicBezTo>
                    <a:pt x="28340" y="15382"/>
                    <a:pt x="24531" y="10743"/>
                    <a:pt x="19289" y="10258"/>
                  </a:cubicBezTo>
                  <a:cubicBezTo>
                    <a:pt x="18717" y="10201"/>
                    <a:pt x="18243" y="10201"/>
                    <a:pt x="17671" y="10239"/>
                  </a:cubicBezTo>
                  <a:cubicBezTo>
                    <a:pt x="14336" y="10143"/>
                    <a:pt x="11099" y="11534"/>
                    <a:pt x="8908" y="14049"/>
                  </a:cubicBezTo>
                  <a:cubicBezTo>
                    <a:pt x="6620" y="16697"/>
                    <a:pt x="5481" y="20106"/>
                    <a:pt x="5671" y="23574"/>
                  </a:cubicBezTo>
                  <a:lnTo>
                    <a:pt x="5671" y="46053"/>
                  </a:lnTo>
                  <a:lnTo>
                    <a:pt x="-5477" y="46053"/>
                  </a:lnTo>
                  <a:lnTo>
                    <a:pt x="-5477" y="333"/>
                  </a:lnTo>
                  <a:lnTo>
                    <a:pt x="5955" y="333"/>
                  </a:lnTo>
                  <a:lnTo>
                    <a:pt x="5955" y="8905"/>
                  </a:lnTo>
                  <a:cubicBezTo>
                    <a:pt x="9192" y="2952"/>
                    <a:pt x="15671" y="-582"/>
                    <a:pt x="22433" y="-143"/>
                  </a:cubicBezTo>
                  <a:cubicBezTo>
                    <a:pt x="26912" y="-353"/>
                    <a:pt x="31293" y="1304"/>
                    <a:pt x="34530" y="4428"/>
                  </a:cubicBezTo>
                  <a:close/>
                </a:path>
              </a:pathLst>
            </a:custGeom>
            <a:solidFill>
              <a:srgbClr val="669940"/>
            </a:solidFill>
            <a:ln w="9525" cap="flat">
              <a:noFill/>
              <a:prstDash val="solid"/>
              <a:miter/>
            </a:ln>
          </p:spPr>
          <p:txBody>
            <a:bodyPr rtlCol="0" anchor="ctr"/>
            <a:lstStyle/>
            <a:p>
              <a:endParaRPr lang="en-US"/>
            </a:p>
          </p:txBody>
        </p:sp>
        <p:sp>
          <p:nvSpPr>
            <p:cNvPr id="880" name="Freeform: Shape 879">
              <a:extLst>
                <a:ext uri="{FF2B5EF4-FFF2-40B4-BE49-F238E27FC236}">
                  <a16:creationId xmlns:a16="http://schemas.microsoft.com/office/drawing/2014/main" id="{E377B5F9-1655-4A20-BDD2-09ED182DA43C}"/>
                </a:ext>
              </a:extLst>
            </p:cNvPr>
            <p:cNvSpPr/>
            <p:nvPr/>
          </p:nvSpPr>
          <p:spPr>
            <a:xfrm>
              <a:off x="10932871" y="2713873"/>
              <a:ext cx="58866" cy="60698"/>
            </a:xfrm>
            <a:custGeom>
              <a:avLst/>
              <a:gdLst>
                <a:gd name="connsiteX0" fmla="*/ 34247 w 45322"/>
                <a:gd name="connsiteY0" fmla="*/ 6157 h 46733"/>
                <a:gd name="connsiteX1" fmla="*/ 39773 w 45322"/>
                <a:gd name="connsiteY1" fmla="*/ 23779 h 46733"/>
                <a:gd name="connsiteX2" fmla="*/ 39773 w 45322"/>
                <a:gd name="connsiteY2" fmla="*/ 27112 h 46733"/>
                <a:gd name="connsiteX3" fmla="*/ 5961 w 45322"/>
                <a:gd name="connsiteY3" fmla="*/ 27112 h 46733"/>
                <a:gd name="connsiteX4" fmla="*/ 10533 w 45322"/>
                <a:gd name="connsiteY4" fmla="*/ 34732 h 46733"/>
                <a:gd name="connsiteX5" fmla="*/ 19104 w 45322"/>
                <a:gd name="connsiteY5" fmla="*/ 37495 h 46733"/>
                <a:gd name="connsiteX6" fmla="*/ 25774 w 45322"/>
                <a:gd name="connsiteY6" fmla="*/ 36256 h 46733"/>
                <a:gd name="connsiteX7" fmla="*/ 31392 w 45322"/>
                <a:gd name="connsiteY7" fmla="*/ 32351 h 46733"/>
                <a:gd name="connsiteX8" fmla="*/ 37391 w 45322"/>
                <a:gd name="connsiteY8" fmla="*/ 38638 h 46733"/>
                <a:gd name="connsiteX9" fmla="*/ 29011 w 45322"/>
                <a:gd name="connsiteY9" fmla="*/ 44448 h 46733"/>
                <a:gd name="connsiteX10" fmla="*/ 18151 w 45322"/>
                <a:gd name="connsiteY10" fmla="*/ 46543 h 46733"/>
                <a:gd name="connsiteX11" fmla="*/ 5770 w 45322"/>
                <a:gd name="connsiteY11" fmla="*/ 43590 h 46733"/>
                <a:gd name="connsiteX12" fmla="*/ -2518 w 45322"/>
                <a:gd name="connsiteY12" fmla="*/ 35399 h 46733"/>
                <a:gd name="connsiteX13" fmla="*/ -5471 w 45322"/>
                <a:gd name="connsiteY13" fmla="*/ 23302 h 46733"/>
                <a:gd name="connsiteX14" fmla="*/ -2518 w 45322"/>
                <a:gd name="connsiteY14" fmla="*/ 11110 h 46733"/>
                <a:gd name="connsiteX15" fmla="*/ 5770 w 45322"/>
                <a:gd name="connsiteY15" fmla="*/ 2823 h 46733"/>
                <a:gd name="connsiteX16" fmla="*/ 17867 w 45322"/>
                <a:gd name="connsiteY16" fmla="*/ -129 h 46733"/>
                <a:gd name="connsiteX17" fmla="*/ 34247 w 45322"/>
                <a:gd name="connsiteY17" fmla="*/ 6157 h 46733"/>
                <a:gd name="connsiteX18" fmla="*/ 29583 w 45322"/>
                <a:gd name="connsiteY18" fmla="*/ 19588 h 46733"/>
                <a:gd name="connsiteX19" fmla="*/ 26248 w 45322"/>
                <a:gd name="connsiteY19" fmla="*/ 11587 h 46733"/>
                <a:gd name="connsiteX20" fmla="*/ 17867 w 45322"/>
                <a:gd name="connsiteY20" fmla="*/ 8539 h 46733"/>
                <a:gd name="connsiteX21" fmla="*/ 9677 w 45322"/>
                <a:gd name="connsiteY21" fmla="*/ 11491 h 46733"/>
                <a:gd name="connsiteX22" fmla="*/ 5579 w 45322"/>
                <a:gd name="connsiteY22" fmla="*/ 19588 h 46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22" h="46733">
                  <a:moveTo>
                    <a:pt x="34247" y="6157"/>
                  </a:moveTo>
                  <a:cubicBezTo>
                    <a:pt x="38252" y="11139"/>
                    <a:pt x="40154" y="17425"/>
                    <a:pt x="39773" y="23779"/>
                  </a:cubicBezTo>
                  <a:cubicBezTo>
                    <a:pt x="39870" y="24893"/>
                    <a:pt x="39870" y="25998"/>
                    <a:pt x="39773" y="27112"/>
                  </a:cubicBezTo>
                  <a:lnTo>
                    <a:pt x="5961" y="27112"/>
                  </a:lnTo>
                  <a:cubicBezTo>
                    <a:pt x="6533" y="30103"/>
                    <a:pt x="8151" y="32799"/>
                    <a:pt x="10533" y="34732"/>
                  </a:cubicBezTo>
                  <a:cubicBezTo>
                    <a:pt x="13007" y="36656"/>
                    <a:pt x="15960" y="37637"/>
                    <a:pt x="19104" y="37495"/>
                  </a:cubicBezTo>
                  <a:cubicBezTo>
                    <a:pt x="21392" y="37514"/>
                    <a:pt x="23676" y="37094"/>
                    <a:pt x="25774" y="36256"/>
                  </a:cubicBezTo>
                  <a:cubicBezTo>
                    <a:pt x="27866" y="35361"/>
                    <a:pt x="29773" y="34027"/>
                    <a:pt x="31392" y="32351"/>
                  </a:cubicBezTo>
                  <a:lnTo>
                    <a:pt x="37391" y="38638"/>
                  </a:lnTo>
                  <a:cubicBezTo>
                    <a:pt x="35108" y="41209"/>
                    <a:pt x="32248" y="43200"/>
                    <a:pt x="29011" y="44448"/>
                  </a:cubicBezTo>
                  <a:cubicBezTo>
                    <a:pt x="25583" y="45896"/>
                    <a:pt x="21867" y="46610"/>
                    <a:pt x="18151" y="46543"/>
                  </a:cubicBezTo>
                  <a:cubicBezTo>
                    <a:pt x="13867" y="46667"/>
                    <a:pt x="9579" y="45648"/>
                    <a:pt x="5770" y="43590"/>
                  </a:cubicBezTo>
                  <a:cubicBezTo>
                    <a:pt x="2245" y="41762"/>
                    <a:pt x="-611" y="38904"/>
                    <a:pt x="-2518" y="35399"/>
                  </a:cubicBezTo>
                  <a:cubicBezTo>
                    <a:pt x="-4518" y="31703"/>
                    <a:pt x="-5564" y="27522"/>
                    <a:pt x="-5471" y="23302"/>
                  </a:cubicBezTo>
                  <a:cubicBezTo>
                    <a:pt x="-5471" y="19054"/>
                    <a:pt x="-4518" y="14863"/>
                    <a:pt x="-2518" y="11110"/>
                  </a:cubicBezTo>
                  <a:cubicBezTo>
                    <a:pt x="-611" y="7634"/>
                    <a:pt x="2342" y="4767"/>
                    <a:pt x="5770" y="2823"/>
                  </a:cubicBezTo>
                  <a:cubicBezTo>
                    <a:pt x="9486" y="842"/>
                    <a:pt x="13677" y="-167"/>
                    <a:pt x="17867" y="-129"/>
                  </a:cubicBezTo>
                  <a:cubicBezTo>
                    <a:pt x="23964" y="-558"/>
                    <a:pt x="29964" y="1747"/>
                    <a:pt x="34247" y="6157"/>
                  </a:cubicBezTo>
                  <a:close/>
                  <a:moveTo>
                    <a:pt x="29583" y="19588"/>
                  </a:moveTo>
                  <a:cubicBezTo>
                    <a:pt x="29583" y="16578"/>
                    <a:pt x="28438" y="13691"/>
                    <a:pt x="26248" y="11587"/>
                  </a:cubicBezTo>
                  <a:cubicBezTo>
                    <a:pt x="23964" y="9510"/>
                    <a:pt x="20913" y="8424"/>
                    <a:pt x="17867" y="8539"/>
                  </a:cubicBezTo>
                  <a:cubicBezTo>
                    <a:pt x="14914" y="8481"/>
                    <a:pt x="11960" y="9529"/>
                    <a:pt x="9677" y="11491"/>
                  </a:cubicBezTo>
                  <a:cubicBezTo>
                    <a:pt x="7389" y="13634"/>
                    <a:pt x="5961" y="16501"/>
                    <a:pt x="5579" y="19588"/>
                  </a:cubicBezTo>
                  <a:close/>
                </a:path>
              </a:pathLst>
            </a:custGeom>
            <a:solidFill>
              <a:srgbClr val="669940"/>
            </a:solidFill>
            <a:ln w="9525" cap="flat">
              <a:noFill/>
              <a:prstDash val="solid"/>
              <a:miter/>
            </a:ln>
          </p:spPr>
          <p:txBody>
            <a:bodyPr rtlCol="0" anchor="ctr"/>
            <a:lstStyle/>
            <a:p>
              <a:endParaRPr lang="en-US"/>
            </a:p>
          </p:txBody>
        </p:sp>
        <p:sp>
          <p:nvSpPr>
            <p:cNvPr id="881" name="Freeform: Shape 880">
              <a:extLst>
                <a:ext uri="{FF2B5EF4-FFF2-40B4-BE49-F238E27FC236}">
                  <a16:creationId xmlns:a16="http://schemas.microsoft.com/office/drawing/2014/main" id="{0C6660FC-9E16-45E0-94E4-24B867AABB2A}"/>
                </a:ext>
              </a:extLst>
            </p:cNvPr>
            <p:cNvSpPr/>
            <p:nvPr/>
          </p:nvSpPr>
          <p:spPr>
            <a:xfrm>
              <a:off x="10998689" y="2691176"/>
              <a:ext cx="62849" cy="83268"/>
            </a:xfrm>
            <a:custGeom>
              <a:avLst/>
              <a:gdLst>
                <a:gd name="connsiteX0" fmla="*/ 42913 w 48389"/>
                <a:gd name="connsiteY0" fmla="*/ 10 h 64110"/>
                <a:gd name="connsiteX1" fmla="*/ 42913 w 48389"/>
                <a:gd name="connsiteY1" fmla="*/ 63542 h 64110"/>
                <a:gd name="connsiteX2" fmla="*/ 31770 w 48389"/>
                <a:gd name="connsiteY2" fmla="*/ 63542 h 64110"/>
                <a:gd name="connsiteX3" fmla="*/ 31770 w 48389"/>
                <a:gd name="connsiteY3" fmla="*/ 56017 h 64110"/>
                <a:gd name="connsiteX4" fmla="*/ 25389 w 48389"/>
                <a:gd name="connsiteY4" fmla="*/ 61923 h 64110"/>
                <a:gd name="connsiteX5" fmla="*/ 16338 w 48389"/>
                <a:gd name="connsiteY5" fmla="*/ 63923 h 64110"/>
                <a:gd name="connsiteX6" fmla="*/ 4911 w 48389"/>
                <a:gd name="connsiteY6" fmla="*/ 60970 h 64110"/>
                <a:gd name="connsiteX7" fmla="*/ -2712 w 48389"/>
                <a:gd name="connsiteY7" fmla="*/ 52684 h 64110"/>
                <a:gd name="connsiteX8" fmla="*/ -5470 w 48389"/>
                <a:gd name="connsiteY8" fmla="*/ 40301 h 64110"/>
                <a:gd name="connsiteX9" fmla="*/ -2805 w 48389"/>
                <a:gd name="connsiteY9" fmla="*/ 28204 h 64110"/>
                <a:gd name="connsiteX10" fmla="*/ 4813 w 48389"/>
                <a:gd name="connsiteY10" fmla="*/ 20013 h 64110"/>
                <a:gd name="connsiteX11" fmla="*/ 16152 w 48389"/>
                <a:gd name="connsiteY11" fmla="*/ 17060 h 64110"/>
                <a:gd name="connsiteX12" fmla="*/ 25677 w 48389"/>
                <a:gd name="connsiteY12" fmla="*/ 19156 h 64110"/>
                <a:gd name="connsiteX13" fmla="*/ 32151 w 48389"/>
                <a:gd name="connsiteY13" fmla="*/ 25061 h 64110"/>
                <a:gd name="connsiteX14" fmla="*/ 32151 w 48389"/>
                <a:gd name="connsiteY14" fmla="*/ -180 h 64110"/>
                <a:gd name="connsiteX15" fmla="*/ 28151 w 48389"/>
                <a:gd name="connsiteY15" fmla="*/ 50874 h 64110"/>
                <a:gd name="connsiteX16" fmla="*/ 31770 w 48389"/>
                <a:gd name="connsiteY16" fmla="*/ 40777 h 64110"/>
                <a:gd name="connsiteX17" fmla="*/ 28151 w 48389"/>
                <a:gd name="connsiteY17" fmla="*/ 30681 h 64110"/>
                <a:gd name="connsiteX18" fmla="*/ 18626 w 48389"/>
                <a:gd name="connsiteY18" fmla="*/ 26776 h 64110"/>
                <a:gd name="connsiteX19" fmla="*/ 9101 w 48389"/>
                <a:gd name="connsiteY19" fmla="*/ 30681 h 64110"/>
                <a:gd name="connsiteX20" fmla="*/ 5385 w 48389"/>
                <a:gd name="connsiteY20" fmla="*/ 40777 h 64110"/>
                <a:gd name="connsiteX21" fmla="*/ 9101 w 48389"/>
                <a:gd name="connsiteY21" fmla="*/ 50874 h 64110"/>
                <a:gd name="connsiteX22" fmla="*/ 18626 w 48389"/>
                <a:gd name="connsiteY22" fmla="*/ 54779 h 64110"/>
                <a:gd name="connsiteX23" fmla="*/ 28151 w 48389"/>
                <a:gd name="connsiteY23" fmla="*/ 50874 h 6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8389" h="64110">
                  <a:moveTo>
                    <a:pt x="42913" y="10"/>
                  </a:moveTo>
                  <a:lnTo>
                    <a:pt x="42913" y="63542"/>
                  </a:lnTo>
                  <a:lnTo>
                    <a:pt x="31770" y="63542"/>
                  </a:lnTo>
                  <a:lnTo>
                    <a:pt x="31770" y="56017"/>
                  </a:lnTo>
                  <a:cubicBezTo>
                    <a:pt x="30249" y="58542"/>
                    <a:pt x="28058" y="60590"/>
                    <a:pt x="25389" y="61923"/>
                  </a:cubicBezTo>
                  <a:cubicBezTo>
                    <a:pt x="22626" y="63323"/>
                    <a:pt x="19482" y="64009"/>
                    <a:pt x="16338" y="63923"/>
                  </a:cubicBezTo>
                  <a:cubicBezTo>
                    <a:pt x="12338" y="64009"/>
                    <a:pt x="8338" y="62990"/>
                    <a:pt x="4911" y="60970"/>
                  </a:cubicBezTo>
                  <a:cubicBezTo>
                    <a:pt x="1674" y="58970"/>
                    <a:pt x="-996" y="56094"/>
                    <a:pt x="-2712" y="52684"/>
                  </a:cubicBezTo>
                  <a:cubicBezTo>
                    <a:pt x="-4614" y="48836"/>
                    <a:pt x="-5568" y="44587"/>
                    <a:pt x="-5470" y="40301"/>
                  </a:cubicBezTo>
                  <a:cubicBezTo>
                    <a:pt x="-5568" y="36110"/>
                    <a:pt x="-4614" y="31967"/>
                    <a:pt x="-2805" y="28204"/>
                  </a:cubicBezTo>
                  <a:cubicBezTo>
                    <a:pt x="-1089" y="24814"/>
                    <a:pt x="1576" y="21975"/>
                    <a:pt x="4813" y="20013"/>
                  </a:cubicBezTo>
                  <a:cubicBezTo>
                    <a:pt x="8245" y="18032"/>
                    <a:pt x="12148" y="17013"/>
                    <a:pt x="16152" y="17060"/>
                  </a:cubicBezTo>
                  <a:cubicBezTo>
                    <a:pt x="19482" y="16974"/>
                    <a:pt x="22724" y="17689"/>
                    <a:pt x="25677" y="19156"/>
                  </a:cubicBezTo>
                  <a:cubicBezTo>
                    <a:pt x="28342" y="20489"/>
                    <a:pt x="30532" y="22528"/>
                    <a:pt x="32151" y="25061"/>
                  </a:cubicBezTo>
                  <a:lnTo>
                    <a:pt x="32151" y="-180"/>
                  </a:lnTo>
                  <a:close/>
                  <a:moveTo>
                    <a:pt x="28151" y="50874"/>
                  </a:moveTo>
                  <a:cubicBezTo>
                    <a:pt x="30625" y="48121"/>
                    <a:pt x="31960" y="44492"/>
                    <a:pt x="31770" y="40777"/>
                  </a:cubicBezTo>
                  <a:cubicBezTo>
                    <a:pt x="31960" y="37063"/>
                    <a:pt x="30625" y="33434"/>
                    <a:pt x="28151" y="30681"/>
                  </a:cubicBezTo>
                  <a:cubicBezTo>
                    <a:pt x="25677" y="28033"/>
                    <a:pt x="22245" y="26604"/>
                    <a:pt x="18626" y="26776"/>
                  </a:cubicBezTo>
                  <a:cubicBezTo>
                    <a:pt x="15008" y="26595"/>
                    <a:pt x="11575" y="28024"/>
                    <a:pt x="9101" y="30681"/>
                  </a:cubicBezTo>
                  <a:cubicBezTo>
                    <a:pt x="6627" y="33424"/>
                    <a:pt x="5292" y="37053"/>
                    <a:pt x="5385" y="40777"/>
                  </a:cubicBezTo>
                  <a:cubicBezTo>
                    <a:pt x="5194" y="44502"/>
                    <a:pt x="6529" y="48140"/>
                    <a:pt x="9101" y="50874"/>
                  </a:cubicBezTo>
                  <a:cubicBezTo>
                    <a:pt x="11575" y="53532"/>
                    <a:pt x="15008" y="54960"/>
                    <a:pt x="18626" y="54779"/>
                  </a:cubicBezTo>
                  <a:cubicBezTo>
                    <a:pt x="22245" y="54951"/>
                    <a:pt x="25677" y="53522"/>
                    <a:pt x="28151" y="50874"/>
                  </a:cubicBezTo>
                  <a:close/>
                </a:path>
              </a:pathLst>
            </a:custGeom>
            <a:solidFill>
              <a:srgbClr val="669940"/>
            </a:solidFill>
            <a:ln w="9525" cap="flat">
              <a:noFill/>
              <a:prstDash val="solid"/>
              <a:miter/>
            </a:ln>
          </p:spPr>
          <p:txBody>
            <a:bodyPr rtlCol="0" anchor="ctr"/>
            <a:lstStyle/>
            <a:p>
              <a:endParaRPr lang="en-US"/>
            </a:p>
          </p:txBody>
        </p:sp>
        <p:sp>
          <p:nvSpPr>
            <p:cNvPr id="882" name="Freeform: Shape 881">
              <a:extLst>
                <a:ext uri="{FF2B5EF4-FFF2-40B4-BE49-F238E27FC236}">
                  <a16:creationId xmlns:a16="http://schemas.microsoft.com/office/drawing/2014/main" id="{44A18692-AE4F-43A3-B956-BB9D907924D9}"/>
                </a:ext>
              </a:extLst>
            </p:cNvPr>
            <p:cNvSpPr/>
            <p:nvPr/>
          </p:nvSpPr>
          <p:spPr>
            <a:xfrm>
              <a:off x="9875477" y="2825725"/>
              <a:ext cx="53847" cy="60804"/>
            </a:xfrm>
            <a:custGeom>
              <a:avLst/>
              <a:gdLst>
                <a:gd name="connsiteX0" fmla="*/ 25397 w 41458"/>
                <a:gd name="connsiteY0" fmla="*/ 46152 h 46814"/>
                <a:gd name="connsiteX1" fmla="*/ 25397 w 41458"/>
                <a:gd name="connsiteY1" fmla="*/ 40532 h 46814"/>
                <a:gd name="connsiteX2" fmla="*/ 19207 w 41458"/>
                <a:gd name="connsiteY2" fmla="*/ 45104 h 46814"/>
                <a:gd name="connsiteX3" fmla="*/ 10537 w 41458"/>
                <a:gd name="connsiteY3" fmla="*/ 46628 h 46814"/>
                <a:gd name="connsiteX4" fmla="*/ 2063 w 41458"/>
                <a:gd name="connsiteY4" fmla="*/ 44819 h 46814"/>
                <a:gd name="connsiteX5" fmla="*/ -3559 w 41458"/>
                <a:gd name="connsiteY5" fmla="*/ 39770 h 46814"/>
                <a:gd name="connsiteX6" fmla="*/ -5462 w 41458"/>
                <a:gd name="connsiteY6" fmla="*/ 32436 h 46814"/>
                <a:gd name="connsiteX7" fmla="*/ -988 w 41458"/>
                <a:gd name="connsiteY7" fmla="*/ 22339 h 46814"/>
                <a:gd name="connsiteX8" fmla="*/ 11872 w 41458"/>
                <a:gd name="connsiteY8" fmla="*/ 18625 h 46814"/>
                <a:gd name="connsiteX9" fmla="*/ 25304 w 41458"/>
                <a:gd name="connsiteY9" fmla="*/ 18625 h 46814"/>
                <a:gd name="connsiteX10" fmla="*/ 25304 w 41458"/>
                <a:gd name="connsiteY10" fmla="*/ 17482 h 46814"/>
                <a:gd name="connsiteX11" fmla="*/ 22634 w 41458"/>
                <a:gd name="connsiteY11" fmla="*/ 11195 h 46814"/>
                <a:gd name="connsiteX12" fmla="*/ 14918 w 41458"/>
                <a:gd name="connsiteY12" fmla="*/ 8909 h 46814"/>
                <a:gd name="connsiteX13" fmla="*/ 1301 w 41458"/>
                <a:gd name="connsiteY13" fmla="*/ 13195 h 46814"/>
                <a:gd name="connsiteX14" fmla="*/ -2797 w 41458"/>
                <a:gd name="connsiteY14" fmla="*/ 5480 h 46814"/>
                <a:gd name="connsiteX15" fmla="*/ 6728 w 41458"/>
                <a:gd name="connsiteY15" fmla="*/ 1194 h 46814"/>
                <a:gd name="connsiteX16" fmla="*/ 17109 w 41458"/>
                <a:gd name="connsiteY16" fmla="*/ -139 h 46814"/>
                <a:gd name="connsiteX17" fmla="*/ 30922 w 41458"/>
                <a:gd name="connsiteY17" fmla="*/ 4147 h 46814"/>
                <a:gd name="connsiteX18" fmla="*/ 35968 w 41458"/>
                <a:gd name="connsiteY18" fmla="*/ 16148 h 46814"/>
                <a:gd name="connsiteX19" fmla="*/ 35968 w 41458"/>
                <a:gd name="connsiteY19" fmla="*/ 46152 h 46814"/>
                <a:gd name="connsiteX20" fmla="*/ 21397 w 41458"/>
                <a:gd name="connsiteY20" fmla="*/ 35770 h 46814"/>
                <a:gd name="connsiteX21" fmla="*/ 25304 w 41458"/>
                <a:gd name="connsiteY21" fmla="*/ 30245 h 46814"/>
                <a:gd name="connsiteX22" fmla="*/ 25304 w 41458"/>
                <a:gd name="connsiteY22" fmla="*/ 26054 h 46814"/>
                <a:gd name="connsiteX23" fmla="*/ 13681 w 41458"/>
                <a:gd name="connsiteY23" fmla="*/ 26054 h 46814"/>
                <a:gd name="connsiteX24" fmla="*/ 7110 w 41458"/>
                <a:gd name="connsiteY24" fmla="*/ 27388 h 46814"/>
                <a:gd name="connsiteX25" fmla="*/ 5012 w 41458"/>
                <a:gd name="connsiteY25" fmla="*/ 31769 h 46814"/>
                <a:gd name="connsiteX26" fmla="*/ 7203 w 41458"/>
                <a:gd name="connsiteY26" fmla="*/ 36341 h 46814"/>
                <a:gd name="connsiteX27" fmla="*/ 13207 w 41458"/>
                <a:gd name="connsiteY27" fmla="*/ 38056 h 46814"/>
                <a:gd name="connsiteX28" fmla="*/ 21397 w 41458"/>
                <a:gd name="connsiteY28" fmla="*/ 35770 h 4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1458" h="46814">
                  <a:moveTo>
                    <a:pt x="25397" y="46152"/>
                  </a:moveTo>
                  <a:lnTo>
                    <a:pt x="25397" y="40532"/>
                  </a:lnTo>
                  <a:cubicBezTo>
                    <a:pt x="23778" y="42542"/>
                    <a:pt x="21588" y="44114"/>
                    <a:pt x="19207" y="45104"/>
                  </a:cubicBezTo>
                  <a:cubicBezTo>
                    <a:pt x="16444" y="46171"/>
                    <a:pt x="13491" y="46695"/>
                    <a:pt x="10537" y="46628"/>
                  </a:cubicBezTo>
                  <a:cubicBezTo>
                    <a:pt x="7584" y="46704"/>
                    <a:pt x="4728" y="46085"/>
                    <a:pt x="2063" y="44819"/>
                  </a:cubicBezTo>
                  <a:cubicBezTo>
                    <a:pt x="-225" y="43666"/>
                    <a:pt x="-2132" y="41923"/>
                    <a:pt x="-3559" y="39770"/>
                  </a:cubicBezTo>
                  <a:cubicBezTo>
                    <a:pt x="-4797" y="37532"/>
                    <a:pt x="-5462" y="35008"/>
                    <a:pt x="-5462" y="32436"/>
                  </a:cubicBezTo>
                  <a:cubicBezTo>
                    <a:pt x="-5652" y="28550"/>
                    <a:pt x="-4034" y="24797"/>
                    <a:pt x="-988" y="22339"/>
                  </a:cubicBezTo>
                  <a:cubicBezTo>
                    <a:pt x="2822" y="19739"/>
                    <a:pt x="7300" y="18434"/>
                    <a:pt x="11872" y="18625"/>
                  </a:cubicBezTo>
                  <a:lnTo>
                    <a:pt x="25304" y="18625"/>
                  </a:lnTo>
                  <a:lnTo>
                    <a:pt x="25304" y="17482"/>
                  </a:lnTo>
                  <a:cubicBezTo>
                    <a:pt x="25397" y="15091"/>
                    <a:pt x="24443" y="12767"/>
                    <a:pt x="22634" y="11195"/>
                  </a:cubicBezTo>
                  <a:cubicBezTo>
                    <a:pt x="20444" y="9538"/>
                    <a:pt x="17681" y="8728"/>
                    <a:pt x="14918" y="8909"/>
                  </a:cubicBezTo>
                  <a:cubicBezTo>
                    <a:pt x="10063" y="9052"/>
                    <a:pt x="5393" y="10528"/>
                    <a:pt x="1301" y="13195"/>
                  </a:cubicBezTo>
                  <a:lnTo>
                    <a:pt x="-2797" y="5480"/>
                  </a:lnTo>
                  <a:cubicBezTo>
                    <a:pt x="250" y="3727"/>
                    <a:pt x="3394" y="2299"/>
                    <a:pt x="6728" y="1194"/>
                  </a:cubicBezTo>
                  <a:cubicBezTo>
                    <a:pt x="10063" y="270"/>
                    <a:pt x="13588" y="-178"/>
                    <a:pt x="17109" y="-139"/>
                  </a:cubicBezTo>
                  <a:cubicBezTo>
                    <a:pt x="22062" y="-454"/>
                    <a:pt x="27015" y="1070"/>
                    <a:pt x="30922" y="4147"/>
                  </a:cubicBezTo>
                  <a:cubicBezTo>
                    <a:pt x="34257" y="7195"/>
                    <a:pt x="36159" y="11595"/>
                    <a:pt x="35968" y="16148"/>
                  </a:cubicBezTo>
                  <a:lnTo>
                    <a:pt x="35968" y="46152"/>
                  </a:lnTo>
                  <a:close/>
                  <a:moveTo>
                    <a:pt x="21397" y="35770"/>
                  </a:moveTo>
                  <a:cubicBezTo>
                    <a:pt x="23495" y="34627"/>
                    <a:pt x="24923" y="32588"/>
                    <a:pt x="25304" y="30245"/>
                  </a:cubicBezTo>
                  <a:lnTo>
                    <a:pt x="25304" y="26054"/>
                  </a:lnTo>
                  <a:lnTo>
                    <a:pt x="13681" y="26054"/>
                  </a:lnTo>
                  <a:cubicBezTo>
                    <a:pt x="11398" y="25921"/>
                    <a:pt x="9110" y="26378"/>
                    <a:pt x="7110" y="27388"/>
                  </a:cubicBezTo>
                  <a:cubicBezTo>
                    <a:pt x="5682" y="28397"/>
                    <a:pt x="4919" y="30045"/>
                    <a:pt x="5012" y="31769"/>
                  </a:cubicBezTo>
                  <a:cubicBezTo>
                    <a:pt x="5012" y="33550"/>
                    <a:pt x="5775" y="35255"/>
                    <a:pt x="7203" y="36341"/>
                  </a:cubicBezTo>
                  <a:cubicBezTo>
                    <a:pt x="8919" y="37570"/>
                    <a:pt x="11109" y="38170"/>
                    <a:pt x="13207" y="38056"/>
                  </a:cubicBezTo>
                  <a:cubicBezTo>
                    <a:pt x="16063" y="38132"/>
                    <a:pt x="18923" y="37332"/>
                    <a:pt x="21397" y="35770"/>
                  </a:cubicBezTo>
                  <a:close/>
                </a:path>
              </a:pathLst>
            </a:custGeom>
            <a:solidFill>
              <a:srgbClr val="669940"/>
            </a:solidFill>
            <a:ln w="9525" cap="flat">
              <a:noFill/>
              <a:prstDash val="solid"/>
              <a:miter/>
            </a:ln>
          </p:spPr>
          <p:txBody>
            <a:bodyPr rtlCol="0" anchor="ctr"/>
            <a:lstStyle/>
            <a:p>
              <a:endParaRPr lang="en-US"/>
            </a:p>
          </p:txBody>
        </p:sp>
        <p:sp>
          <p:nvSpPr>
            <p:cNvPr id="883" name="Freeform: Shape 882">
              <a:extLst>
                <a:ext uri="{FF2B5EF4-FFF2-40B4-BE49-F238E27FC236}">
                  <a16:creationId xmlns:a16="http://schemas.microsoft.com/office/drawing/2014/main" id="{879F2E6E-3A35-4934-938E-A93943E55D11}"/>
                </a:ext>
              </a:extLst>
            </p:cNvPr>
            <p:cNvSpPr/>
            <p:nvPr/>
          </p:nvSpPr>
          <p:spPr>
            <a:xfrm>
              <a:off x="9939208" y="2825519"/>
              <a:ext cx="48143" cy="60782"/>
            </a:xfrm>
            <a:custGeom>
              <a:avLst/>
              <a:gdLst>
                <a:gd name="connsiteX0" fmla="*/ 20047 w 37066"/>
                <a:gd name="connsiteY0" fmla="*/ 9735 h 46797"/>
                <a:gd name="connsiteX1" fmla="*/ 13476 w 37066"/>
                <a:gd name="connsiteY1" fmla="*/ 8592 h 46797"/>
                <a:gd name="connsiteX2" fmla="*/ 9001 w 37066"/>
                <a:gd name="connsiteY2" fmla="*/ 9544 h 46797"/>
                <a:gd name="connsiteX3" fmla="*/ 7285 w 37066"/>
                <a:gd name="connsiteY3" fmla="*/ 12592 h 46797"/>
                <a:gd name="connsiteX4" fmla="*/ 9383 w 37066"/>
                <a:gd name="connsiteY4" fmla="*/ 15926 h 46797"/>
                <a:gd name="connsiteX5" fmla="*/ 16047 w 37066"/>
                <a:gd name="connsiteY5" fmla="*/ 18402 h 46797"/>
                <a:gd name="connsiteX6" fmla="*/ 23954 w 37066"/>
                <a:gd name="connsiteY6" fmla="*/ 21260 h 46797"/>
                <a:gd name="connsiteX7" fmla="*/ 29289 w 37066"/>
                <a:gd name="connsiteY7" fmla="*/ 25451 h 46797"/>
                <a:gd name="connsiteX8" fmla="*/ 31577 w 37066"/>
                <a:gd name="connsiteY8" fmla="*/ 32785 h 46797"/>
                <a:gd name="connsiteX9" fmla="*/ 26433 w 37066"/>
                <a:gd name="connsiteY9" fmla="*/ 43072 h 46797"/>
                <a:gd name="connsiteX10" fmla="*/ 13476 w 37066"/>
                <a:gd name="connsiteY10" fmla="*/ 46596 h 46797"/>
                <a:gd name="connsiteX11" fmla="*/ 3095 w 37066"/>
                <a:gd name="connsiteY11" fmla="*/ 44977 h 46797"/>
                <a:gd name="connsiteX12" fmla="*/ -5477 w 37066"/>
                <a:gd name="connsiteY12" fmla="*/ 40215 h 46797"/>
                <a:gd name="connsiteX13" fmla="*/ -1570 w 37066"/>
                <a:gd name="connsiteY13" fmla="*/ 32404 h 46797"/>
                <a:gd name="connsiteX14" fmla="*/ 5760 w 37066"/>
                <a:gd name="connsiteY14" fmla="*/ 36595 h 46797"/>
                <a:gd name="connsiteX15" fmla="*/ 13955 w 37066"/>
                <a:gd name="connsiteY15" fmla="*/ 38024 h 46797"/>
                <a:gd name="connsiteX16" fmla="*/ 18810 w 37066"/>
                <a:gd name="connsiteY16" fmla="*/ 36976 h 46797"/>
                <a:gd name="connsiteX17" fmla="*/ 20717 w 37066"/>
                <a:gd name="connsiteY17" fmla="*/ 33833 h 46797"/>
                <a:gd name="connsiteX18" fmla="*/ 18526 w 37066"/>
                <a:gd name="connsiteY18" fmla="*/ 30213 h 46797"/>
                <a:gd name="connsiteX19" fmla="*/ 11573 w 37066"/>
                <a:gd name="connsiteY19" fmla="*/ 27546 h 46797"/>
                <a:gd name="connsiteX20" fmla="*/ 4048 w 37066"/>
                <a:gd name="connsiteY20" fmla="*/ 24784 h 46797"/>
                <a:gd name="connsiteX21" fmla="*/ -1003 w 37066"/>
                <a:gd name="connsiteY21" fmla="*/ 20784 h 46797"/>
                <a:gd name="connsiteX22" fmla="*/ -3096 w 37066"/>
                <a:gd name="connsiteY22" fmla="*/ 13735 h 46797"/>
                <a:gd name="connsiteX23" fmla="*/ 1760 w 37066"/>
                <a:gd name="connsiteY23" fmla="*/ 3353 h 46797"/>
                <a:gd name="connsiteX24" fmla="*/ 14145 w 37066"/>
                <a:gd name="connsiteY24" fmla="*/ -171 h 46797"/>
                <a:gd name="connsiteX25" fmla="*/ 23098 w 37066"/>
                <a:gd name="connsiteY25" fmla="*/ 1162 h 46797"/>
                <a:gd name="connsiteX26" fmla="*/ 31005 w 37066"/>
                <a:gd name="connsiteY26" fmla="*/ 4686 h 46797"/>
                <a:gd name="connsiteX27" fmla="*/ 26907 w 37066"/>
                <a:gd name="connsiteY27" fmla="*/ 12783 h 46797"/>
                <a:gd name="connsiteX28" fmla="*/ 20047 w 37066"/>
                <a:gd name="connsiteY28" fmla="*/ 9735 h 46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7066" h="46797">
                  <a:moveTo>
                    <a:pt x="20047" y="9735"/>
                  </a:moveTo>
                  <a:cubicBezTo>
                    <a:pt x="17954" y="9020"/>
                    <a:pt x="15666" y="8630"/>
                    <a:pt x="13476" y="8592"/>
                  </a:cubicBezTo>
                  <a:cubicBezTo>
                    <a:pt x="11955" y="8506"/>
                    <a:pt x="10336" y="8830"/>
                    <a:pt x="9001" y="9544"/>
                  </a:cubicBezTo>
                  <a:cubicBezTo>
                    <a:pt x="7857" y="10154"/>
                    <a:pt x="7192" y="11335"/>
                    <a:pt x="7285" y="12592"/>
                  </a:cubicBezTo>
                  <a:cubicBezTo>
                    <a:pt x="7285" y="14011"/>
                    <a:pt x="8141" y="15307"/>
                    <a:pt x="9383" y="15926"/>
                  </a:cubicBezTo>
                  <a:cubicBezTo>
                    <a:pt x="11476" y="16974"/>
                    <a:pt x="13764" y="17812"/>
                    <a:pt x="16047" y="18402"/>
                  </a:cubicBezTo>
                  <a:cubicBezTo>
                    <a:pt x="18717" y="19174"/>
                    <a:pt x="21382" y="20126"/>
                    <a:pt x="23954" y="21260"/>
                  </a:cubicBezTo>
                  <a:cubicBezTo>
                    <a:pt x="26052" y="22203"/>
                    <a:pt x="27861" y="23641"/>
                    <a:pt x="29289" y="25451"/>
                  </a:cubicBezTo>
                  <a:cubicBezTo>
                    <a:pt x="30907" y="27546"/>
                    <a:pt x="31670" y="30147"/>
                    <a:pt x="31577" y="32785"/>
                  </a:cubicBezTo>
                  <a:cubicBezTo>
                    <a:pt x="31767" y="36862"/>
                    <a:pt x="29763" y="40739"/>
                    <a:pt x="26433" y="43072"/>
                  </a:cubicBezTo>
                  <a:cubicBezTo>
                    <a:pt x="22619" y="45558"/>
                    <a:pt x="18047" y="46796"/>
                    <a:pt x="13476" y="46596"/>
                  </a:cubicBezTo>
                  <a:cubicBezTo>
                    <a:pt x="9955" y="46625"/>
                    <a:pt x="6429" y="46082"/>
                    <a:pt x="3095" y="44977"/>
                  </a:cubicBezTo>
                  <a:cubicBezTo>
                    <a:pt x="-49" y="43967"/>
                    <a:pt x="-3003" y="42358"/>
                    <a:pt x="-5477" y="40215"/>
                  </a:cubicBezTo>
                  <a:lnTo>
                    <a:pt x="-1570" y="32404"/>
                  </a:lnTo>
                  <a:cubicBezTo>
                    <a:pt x="621" y="34262"/>
                    <a:pt x="3095" y="35681"/>
                    <a:pt x="5760" y="36595"/>
                  </a:cubicBezTo>
                  <a:cubicBezTo>
                    <a:pt x="8429" y="37509"/>
                    <a:pt x="11192" y="37986"/>
                    <a:pt x="13955" y="38024"/>
                  </a:cubicBezTo>
                  <a:cubicBezTo>
                    <a:pt x="15666" y="38110"/>
                    <a:pt x="17289" y="37748"/>
                    <a:pt x="18810" y="36976"/>
                  </a:cubicBezTo>
                  <a:cubicBezTo>
                    <a:pt x="19954" y="36386"/>
                    <a:pt x="20717" y="35157"/>
                    <a:pt x="20717" y="33833"/>
                  </a:cubicBezTo>
                  <a:cubicBezTo>
                    <a:pt x="20717" y="32299"/>
                    <a:pt x="19861" y="30890"/>
                    <a:pt x="18526" y="30213"/>
                  </a:cubicBezTo>
                  <a:cubicBezTo>
                    <a:pt x="16336" y="29061"/>
                    <a:pt x="13955" y="28165"/>
                    <a:pt x="11573" y="27546"/>
                  </a:cubicBezTo>
                  <a:cubicBezTo>
                    <a:pt x="9001" y="26794"/>
                    <a:pt x="6522" y="25880"/>
                    <a:pt x="4048" y="24784"/>
                  </a:cubicBezTo>
                  <a:cubicBezTo>
                    <a:pt x="2048" y="23879"/>
                    <a:pt x="332" y="22508"/>
                    <a:pt x="-1003" y="20784"/>
                  </a:cubicBezTo>
                  <a:cubicBezTo>
                    <a:pt x="-2523" y="18745"/>
                    <a:pt x="-3193" y="16259"/>
                    <a:pt x="-3096" y="13735"/>
                  </a:cubicBezTo>
                  <a:cubicBezTo>
                    <a:pt x="-3286" y="9677"/>
                    <a:pt x="-1477" y="5791"/>
                    <a:pt x="1760" y="3353"/>
                  </a:cubicBezTo>
                  <a:cubicBezTo>
                    <a:pt x="5383" y="933"/>
                    <a:pt x="9764" y="-295"/>
                    <a:pt x="14145" y="-171"/>
                  </a:cubicBezTo>
                  <a:cubicBezTo>
                    <a:pt x="17192" y="-152"/>
                    <a:pt x="20145" y="295"/>
                    <a:pt x="23098" y="1162"/>
                  </a:cubicBezTo>
                  <a:cubicBezTo>
                    <a:pt x="25861" y="1934"/>
                    <a:pt x="28526" y="3115"/>
                    <a:pt x="31005" y="4686"/>
                  </a:cubicBezTo>
                  <a:lnTo>
                    <a:pt x="26907" y="12783"/>
                  </a:lnTo>
                  <a:cubicBezTo>
                    <a:pt x="24810" y="11459"/>
                    <a:pt x="22428" y="10430"/>
                    <a:pt x="20047" y="9735"/>
                  </a:cubicBezTo>
                  <a:close/>
                </a:path>
              </a:pathLst>
            </a:custGeom>
            <a:solidFill>
              <a:srgbClr val="669940"/>
            </a:solidFill>
            <a:ln w="9525" cap="flat">
              <a:noFill/>
              <a:prstDash val="solid"/>
              <a:miter/>
            </a:ln>
          </p:spPr>
          <p:txBody>
            <a:bodyPr rtlCol="0" anchor="ctr"/>
            <a:lstStyle/>
            <a:p>
              <a:endParaRPr lang="en-US"/>
            </a:p>
          </p:txBody>
        </p:sp>
        <p:sp>
          <p:nvSpPr>
            <p:cNvPr id="884" name="Freeform: Shape 883">
              <a:extLst>
                <a:ext uri="{FF2B5EF4-FFF2-40B4-BE49-F238E27FC236}">
                  <a16:creationId xmlns:a16="http://schemas.microsoft.com/office/drawing/2014/main" id="{DB62E968-6CD8-4BB0-A7BE-E0DA5C3B3B82}"/>
                </a:ext>
              </a:extLst>
            </p:cNvPr>
            <p:cNvSpPr/>
            <p:nvPr/>
          </p:nvSpPr>
          <p:spPr>
            <a:xfrm>
              <a:off x="10021447" y="2825893"/>
              <a:ext cx="62908" cy="60513"/>
            </a:xfrm>
            <a:custGeom>
              <a:avLst/>
              <a:gdLst>
                <a:gd name="connsiteX0" fmla="*/ 31409 w 48434"/>
                <a:gd name="connsiteY0" fmla="*/ 2684 h 46590"/>
                <a:gd name="connsiteX1" fmla="*/ 39888 w 48434"/>
                <a:gd name="connsiteY1" fmla="*/ 10875 h 46590"/>
                <a:gd name="connsiteX2" fmla="*/ 39888 w 48434"/>
                <a:gd name="connsiteY2" fmla="*/ 35259 h 46590"/>
                <a:gd name="connsiteX3" fmla="*/ 31409 w 48434"/>
                <a:gd name="connsiteY3" fmla="*/ 43546 h 46590"/>
                <a:gd name="connsiteX4" fmla="*/ 18833 w 48434"/>
                <a:gd name="connsiteY4" fmla="*/ 46404 h 46590"/>
                <a:gd name="connsiteX5" fmla="*/ 6169 w 48434"/>
                <a:gd name="connsiteY5" fmla="*/ 43546 h 46590"/>
                <a:gd name="connsiteX6" fmla="*/ -2407 w 48434"/>
                <a:gd name="connsiteY6" fmla="*/ 35259 h 46590"/>
                <a:gd name="connsiteX7" fmla="*/ -2407 w 48434"/>
                <a:gd name="connsiteY7" fmla="*/ 10875 h 46590"/>
                <a:gd name="connsiteX8" fmla="*/ 6169 w 48434"/>
                <a:gd name="connsiteY8" fmla="*/ 2684 h 46590"/>
                <a:gd name="connsiteX9" fmla="*/ 18833 w 48434"/>
                <a:gd name="connsiteY9" fmla="*/ -174 h 46590"/>
                <a:gd name="connsiteX10" fmla="*/ 31409 w 48434"/>
                <a:gd name="connsiteY10" fmla="*/ 2684 h 46590"/>
                <a:gd name="connsiteX11" fmla="*/ 9406 w 48434"/>
                <a:gd name="connsiteY11" fmla="*/ 13162 h 46590"/>
                <a:gd name="connsiteX12" fmla="*/ 9406 w 48434"/>
                <a:gd name="connsiteY12" fmla="*/ 33259 h 46590"/>
                <a:gd name="connsiteX13" fmla="*/ 18931 w 48434"/>
                <a:gd name="connsiteY13" fmla="*/ 37069 h 46590"/>
                <a:gd name="connsiteX14" fmla="*/ 28456 w 48434"/>
                <a:gd name="connsiteY14" fmla="*/ 33259 h 46590"/>
                <a:gd name="connsiteX15" fmla="*/ 28456 w 48434"/>
                <a:gd name="connsiteY15" fmla="*/ 13162 h 46590"/>
                <a:gd name="connsiteX16" fmla="*/ 18931 w 48434"/>
                <a:gd name="connsiteY16" fmla="*/ 9351 h 46590"/>
                <a:gd name="connsiteX17" fmla="*/ 9406 w 48434"/>
                <a:gd name="connsiteY17" fmla="*/ 13162 h 46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434" h="46590">
                  <a:moveTo>
                    <a:pt x="31409" y="2684"/>
                  </a:moveTo>
                  <a:cubicBezTo>
                    <a:pt x="34935" y="4589"/>
                    <a:pt x="37883" y="7418"/>
                    <a:pt x="39888" y="10875"/>
                  </a:cubicBezTo>
                  <a:cubicBezTo>
                    <a:pt x="43981" y="18496"/>
                    <a:pt x="43981" y="27639"/>
                    <a:pt x="39888" y="35259"/>
                  </a:cubicBezTo>
                  <a:cubicBezTo>
                    <a:pt x="37981" y="38803"/>
                    <a:pt x="35028" y="41689"/>
                    <a:pt x="31409" y="43546"/>
                  </a:cubicBezTo>
                  <a:cubicBezTo>
                    <a:pt x="27503" y="45518"/>
                    <a:pt x="23219" y="46499"/>
                    <a:pt x="18833" y="46404"/>
                  </a:cubicBezTo>
                  <a:cubicBezTo>
                    <a:pt x="14452" y="46499"/>
                    <a:pt x="10071" y="45518"/>
                    <a:pt x="6169" y="43546"/>
                  </a:cubicBezTo>
                  <a:cubicBezTo>
                    <a:pt x="2546" y="41689"/>
                    <a:pt x="-407" y="38803"/>
                    <a:pt x="-2407" y="35259"/>
                  </a:cubicBezTo>
                  <a:cubicBezTo>
                    <a:pt x="-6500" y="27639"/>
                    <a:pt x="-6500" y="18496"/>
                    <a:pt x="-2407" y="10875"/>
                  </a:cubicBezTo>
                  <a:cubicBezTo>
                    <a:pt x="-310" y="7418"/>
                    <a:pt x="2644" y="4589"/>
                    <a:pt x="6169" y="2684"/>
                  </a:cubicBezTo>
                  <a:cubicBezTo>
                    <a:pt x="10071" y="712"/>
                    <a:pt x="14452" y="-269"/>
                    <a:pt x="18833" y="-174"/>
                  </a:cubicBezTo>
                  <a:cubicBezTo>
                    <a:pt x="23219" y="-269"/>
                    <a:pt x="27503" y="712"/>
                    <a:pt x="31409" y="2684"/>
                  </a:cubicBezTo>
                  <a:close/>
                  <a:moveTo>
                    <a:pt x="9406" y="13162"/>
                  </a:moveTo>
                  <a:cubicBezTo>
                    <a:pt x="4546" y="18981"/>
                    <a:pt x="4546" y="27439"/>
                    <a:pt x="9406" y="33259"/>
                  </a:cubicBezTo>
                  <a:cubicBezTo>
                    <a:pt x="11880" y="35869"/>
                    <a:pt x="15313" y="37260"/>
                    <a:pt x="18931" y="37069"/>
                  </a:cubicBezTo>
                  <a:cubicBezTo>
                    <a:pt x="22549" y="37298"/>
                    <a:pt x="25977" y="35898"/>
                    <a:pt x="28456" y="33259"/>
                  </a:cubicBezTo>
                  <a:cubicBezTo>
                    <a:pt x="33312" y="27439"/>
                    <a:pt x="33312" y="18981"/>
                    <a:pt x="28456" y="13162"/>
                  </a:cubicBezTo>
                  <a:cubicBezTo>
                    <a:pt x="25977" y="10523"/>
                    <a:pt x="22549" y="9123"/>
                    <a:pt x="18931" y="9351"/>
                  </a:cubicBezTo>
                  <a:cubicBezTo>
                    <a:pt x="15313" y="9161"/>
                    <a:pt x="11880" y="10552"/>
                    <a:pt x="9406" y="13162"/>
                  </a:cubicBezTo>
                  <a:close/>
                </a:path>
              </a:pathLst>
            </a:custGeom>
            <a:solidFill>
              <a:srgbClr val="669940"/>
            </a:solidFill>
            <a:ln w="9525" cap="flat">
              <a:noFill/>
              <a:prstDash val="solid"/>
              <a:miter/>
            </a:ln>
          </p:spPr>
          <p:txBody>
            <a:bodyPr rtlCol="0" anchor="ctr"/>
            <a:lstStyle/>
            <a:p>
              <a:endParaRPr lang="en-US"/>
            </a:p>
          </p:txBody>
        </p:sp>
        <p:sp>
          <p:nvSpPr>
            <p:cNvPr id="885" name="Freeform: Shape 884">
              <a:extLst>
                <a:ext uri="{FF2B5EF4-FFF2-40B4-BE49-F238E27FC236}">
                  <a16:creationId xmlns:a16="http://schemas.microsoft.com/office/drawing/2014/main" id="{76F4A8F2-DAD1-4C9D-BAF8-27477D36AFF8}"/>
                </a:ext>
              </a:extLst>
            </p:cNvPr>
            <p:cNvSpPr/>
            <p:nvPr/>
          </p:nvSpPr>
          <p:spPr>
            <a:xfrm>
              <a:off x="10091254" y="2802640"/>
              <a:ext cx="39831" cy="83262"/>
            </a:xfrm>
            <a:custGeom>
              <a:avLst/>
              <a:gdLst>
                <a:gd name="connsiteX0" fmla="*/ 13764 w 30667"/>
                <a:gd name="connsiteY0" fmla="*/ 10871 h 64105"/>
                <a:gd name="connsiteX1" fmla="*/ 12048 w 30667"/>
                <a:gd name="connsiteY1" fmla="*/ 15252 h 64105"/>
                <a:gd name="connsiteX2" fmla="*/ 12048 w 30667"/>
                <a:gd name="connsiteY2" fmla="*/ 19920 h 64105"/>
                <a:gd name="connsiteX3" fmla="*/ 23573 w 30667"/>
                <a:gd name="connsiteY3" fmla="*/ 19920 h 64105"/>
                <a:gd name="connsiteX4" fmla="*/ 23573 w 30667"/>
                <a:gd name="connsiteY4" fmla="*/ 28111 h 64105"/>
                <a:gd name="connsiteX5" fmla="*/ 12048 w 30667"/>
                <a:gd name="connsiteY5" fmla="*/ 28111 h 64105"/>
                <a:gd name="connsiteX6" fmla="*/ 12048 w 30667"/>
                <a:gd name="connsiteY6" fmla="*/ 63925 h 64105"/>
                <a:gd name="connsiteX7" fmla="*/ 523 w 30667"/>
                <a:gd name="connsiteY7" fmla="*/ 63925 h 64105"/>
                <a:gd name="connsiteX8" fmla="*/ 523 w 30667"/>
                <a:gd name="connsiteY8" fmla="*/ 28111 h 64105"/>
                <a:gd name="connsiteX9" fmla="*/ -5477 w 30667"/>
                <a:gd name="connsiteY9" fmla="*/ 28111 h 64105"/>
                <a:gd name="connsiteX10" fmla="*/ -5477 w 30667"/>
                <a:gd name="connsiteY10" fmla="*/ 19920 h 64105"/>
                <a:gd name="connsiteX11" fmla="*/ 523 w 30667"/>
                <a:gd name="connsiteY11" fmla="*/ 19920 h 64105"/>
                <a:gd name="connsiteX12" fmla="*/ 523 w 30667"/>
                <a:gd name="connsiteY12" fmla="*/ 15538 h 64105"/>
                <a:gd name="connsiteX13" fmla="*/ 2811 w 30667"/>
                <a:gd name="connsiteY13" fmla="*/ 6965 h 64105"/>
                <a:gd name="connsiteX14" fmla="*/ 8713 w 30667"/>
                <a:gd name="connsiteY14" fmla="*/ 1631 h 64105"/>
                <a:gd name="connsiteX15" fmla="*/ 16810 w 30667"/>
                <a:gd name="connsiteY15" fmla="*/ -178 h 64105"/>
                <a:gd name="connsiteX16" fmla="*/ 25191 w 30667"/>
                <a:gd name="connsiteY16" fmla="*/ 1727 h 64105"/>
                <a:gd name="connsiteX17" fmla="*/ 23289 w 30667"/>
                <a:gd name="connsiteY17" fmla="*/ 10776 h 64105"/>
                <a:gd name="connsiteX18" fmla="*/ 17573 w 30667"/>
                <a:gd name="connsiteY18" fmla="*/ 9442 h 64105"/>
                <a:gd name="connsiteX19" fmla="*/ 13764 w 30667"/>
                <a:gd name="connsiteY19" fmla="*/ 10871 h 6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0667" h="64105">
                  <a:moveTo>
                    <a:pt x="13764" y="10871"/>
                  </a:moveTo>
                  <a:cubicBezTo>
                    <a:pt x="12522" y="11985"/>
                    <a:pt x="11955" y="13605"/>
                    <a:pt x="12048" y="15252"/>
                  </a:cubicBezTo>
                  <a:lnTo>
                    <a:pt x="12048" y="19920"/>
                  </a:lnTo>
                  <a:lnTo>
                    <a:pt x="23573" y="19920"/>
                  </a:lnTo>
                  <a:lnTo>
                    <a:pt x="23573" y="28111"/>
                  </a:lnTo>
                  <a:lnTo>
                    <a:pt x="12048" y="28111"/>
                  </a:lnTo>
                  <a:lnTo>
                    <a:pt x="12048" y="63925"/>
                  </a:lnTo>
                  <a:lnTo>
                    <a:pt x="523" y="63925"/>
                  </a:lnTo>
                  <a:lnTo>
                    <a:pt x="523" y="28111"/>
                  </a:lnTo>
                  <a:lnTo>
                    <a:pt x="-5477" y="28111"/>
                  </a:lnTo>
                  <a:lnTo>
                    <a:pt x="-5477" y="19920"/>
                  </a:lnTo>
                  <a:lnTo>
                    <a:pt x="523" y="19920"/>
                  </a:lnTo>
                  <a:lnTo>
                    <a:pt x="523" y="15538"/>
                  </a:lnTo>
                  <a:cubicBezTo>
                    <a:pt x="430" y="12519"/>
                    <a:pt x="1188" y="9537"/>
                    <a:pt x="2811" y="6965"/>
                  </a:cubicBezTo>
                  <a:cubicBezTo>
                    <a:pt x="4239" y="4632"/>
                    <a:pt x="6239" y="2765"/>
                    <a:pt x="8713" y="1631"/>
                  </a:cubicBezTo>
                  <a:cubicBezTo>
                    <a:pt x="11192" y="403"/>
                    <a:pt x="14048" y="-216"/>
                    <a:pt x="16810" y="-178"/>
                  </a:cubicBezTo>
                  <a:cubicBezTo>
                    <a:pt x="19666" y="-159"/>
                    <a:pt x="22526" y="488"/>
                    <a:pt x="25191" y="1727"/>
                  </a:cubicBezTo>
                  <a:lnTo>
                    <a:pt x="23289" y="10776"/>
                  </a:lnTo>
                  <a:cubicBezTo>
                    <a:pt x="21480" y="9966"/>
                    <a:pt x="19573" y="9509"/>
                    <a:pt x="17573" y="9442"/>
                  </a:cubicBezTo>
                  <a:cubicBezTo>
                    <a:pt x="16145" y="9461"/>
                    <a:pt x="14810" y="9966"/>
                    <a:pt x="13764" y="10871"/>
                  </a:cubicBezTo>
                  <a:close/>
                </a:path>
              </a:pathLst>
            </a:custGeom>
            <a:solidFill>
              <a:srgbClr val="669940"/>
            </a:solidFill>
            <a:ln w="9525" cap="flat">
              <a:noFill/>
              <a:prstDash val="solid"/>
              <a:miter/>
            </a:ln>
          </p:spPr>
          <p:txBody>
            <a:bodyPr rtlCol="0" anchor="ctr"/>
            <a:lstStyle/>
            <a:p>
              <a:endParaRPr lang="en-US"/>
            </a:p>
          </p:txBody>
        </p:sp>
        <p:sp>
          <p:nvSpPr>
            <p:cNvPr id="886" name="Freeform: Shape 885">
              <a:extLst>
                <a:ext uri="{FF2B5EF4-FFF2-40B4-BE49-F238E27FC236}">
                  <a16:creationId xmlns:a16="http://schemas.microsoft.com/office/drawing/2014/main" id="{CD49B9F5-E423-4B7E-9506-04C358379E12}"/>
                </a:ext>
              </a:extLst>
            </p:cNvPr>
            <p:cNvSpPr/>
            <p:nvPr/>
          </p:nvSpPr>
          <p:spPr>
            <a:xfrm>
              <a:off x="10165355" y="2807958"/>
              <a:ext cx="73122" cy="77954"/>
            </a:xfrm>
            <a:custGeom>
              <a:avLst/>
              <a:gdLst>
                <a:gd name="connsiteX0" fmla="*/ 35577 w 56298"/>
                <a:gd name="connsiteY0" fmla="*/ 3633 h 60018"/>
                <a:gd name="connsiteX1" fmla="*/ 46720 w 56298"/>
                <a:gd name="connsiteY1" fmla="*/ 14301 h 60018"/>
                <a:gd name="connsiteX2" fmla="*/ 50817 w 56298"/>
                <a:gd name="connsiteY2" fmla="*/ 29827 h 60018"/>
                <a:gd name="connsiteX3" fmla="*/ 46720 w 56298"/>
                <a:gd name="connsiteY3" fmla="*/ 45257 h 60018"/>
                <a:gd name="connsiteX4" fmla="*/ 35483 w 56298"/>
                <a:gd name="connsiteY4" fmla="*/ 55925 h 60018"/>
                <a:gd name="connsiteX5" fmla="*/ 19098 w 56298"/>
                <a:gd name="connsiteY5" fmla="*/ 59831 h 60018"/>
                <a:gd name="connsiteX6" fmla="*/ -5477 w 56298"/>
                <a:gd name="connsiteY6" fmla="*/ 59831 h 60018"/>
                <a:gd name="connsiteX7" fmla="*/ -5477 w 56298"/>
                <a:gd name="connsiteY7" fmla="*/ -177 h 60018"/>
                <a:gd name="connsiteX8" fmla="*/ 19671 w 56298"/>
                <a:gd name="connsiteY8" fmla="*/ -177 h 60018"/>
                <a:gd name="connsiteX9" fmla="*/ 35577 w 56298"/>
                <a:gd name="connsiteY9" fmla="*/ 3633 h 60018"/>
                <a:gd name="connsiteX10" fmla="*/ 29670 w 56298"/>
                <a:gd name="connsiteY10" fmla="*/ 47162 h 60018"/>
                <a:gd name="connsiteX11" fmla="*/ 36530 w 56298"/>
                <a:gd name="connsiteY11" fmla="*/ 40114 h 60018"/>
                <a:gd name="connsiteX12" fmla="*/ 39004 w 56298"/>
                <a:gd name="connsiteY12" fmla="*/ 29922 h 60018"/>
                <a:gd name="connsiteX13" fmla="*/ 36432 w 56298"/>
                <a:gd name="connsiteY13" fmla="*/ 19540 h 60018"/>
                <a:gd name="connsiteX14" fmla="*/ 29386 w 56298"/>
                <a:gd name="connsiteY14" fmla="*/ 12491 h 60018"/>
                <a:gd name="connsiteX15" fmla="*/ 19289 w 56298"/>
                <a:gd name="connsiteY15" fmla="*/ 9920 h 60018"/>
                <a:gd name="connsiteX16" fmla="*/ 6048 w 56298"/>
                <a:gd name="connsiteY16" fmla="*/ 9920 h 60018"/>
                <a:gd name="connsiteX17" fmla="*/ 6048 w 56298"/>
                <a:gd name="connsiteY17" fmla="*/ 49734 h 60018"/>
                <a:gd name="connsiteX18" fmla="*/ 19671 w 56298"/>
                <a:gd name="connsiteY18" fmla="*/ 49734 h 60018"/>
                <a:gd name="connsiteX19" fmla="*/ 29670 w 56298"/>
                <a:gd name="connsiteY19" fmla="*/ 47162 h 60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298" h="60018">
                  <a:moveTo>
                    <a:pt x="35577" y="3633"/>
                  </a:moveTo>
                  <a:cubicBezTo>
                    <a:pt x="40246" y="6072"/>
                    <a:pt x="44055" y="9767"/>
                    <a:pt x="46720" y="14301"/>
                  </a:cubicBezTo>
                  <a:cubicBezTo>
                    <a:pt x="49483" y="19016"/>
                    <a:pt x="50910" y="24379"/>
                    <a:pt x="50817" y="29827"/>
                  </a:cubicBezTo>
                  <a:cubicBezTo>
                    <a:pt x="50910" y="35247"/>
                    <a:pt x="49483" y="40590"/>
                    <a:pt x="46720" y="45257"/>
                  </a:cubicBezTo>
                  <a:cubicBezTo>
                    <a:pt x="44055" y="49782"/>
                    <a:pt x="40148" y="53468"/>
                    <a:pt x="35483" y="55925"/>
                  </a:cubicBezTo>
                  <a:cubicBezTo>
                    <a:pt x="30433" y="58611"/>
                    <a:pt x="24814" y="59954"/>
                    <a:pt x="19098" y="59831"/>
                  </a:cubicBezTo>
                  <a:lnTo>
                    <a:pt x="-5477" y="59831"/>
                  </a:lnTo>
                  <a:lnTo>
                    <a:pt x="-5477" y="-177"/>
                  </a:lnTo>
                  <a:lnTo>
                    <a:pt x="19671" y="-177"/>
                  </a:lnTo>
                  <a:cubicBezTo>
                    <a:pt x="25196" y="-253"/>
                    <a:pt x="30721" y="1061"/>
                    <a:pt x="35577" y="3633"/>
                  </a:cubicBezTo>
                  <a:close/>
                  <a:moveTo>
                    <a:pt x="29670" y="47162"/>
                  </a:moveTo>
                  <a:cubicBezTo>
                    <a:pt x="32623" y="45524"/>
                    <a:pt x="35004" y="43076"/>
                    <a:pt x="36530" y="40114"/>
                  </a:cubicBezTo>
                  <a:cubicBezTo>
                    <a:pt x="38246" y="36999"/>
                    <a:pt x="39102" y="33475"/>
                    <a:pt x="39004" y="29922"/>
                  </a:cubicBezTo>
                  <a:cubicBezTo>
                    <a:pt x="39004" y="26303"/>
                    <a:pt x="38148" y="22721"/>
                    <a:pt x="36432" y="19540"/>
                  </a:cubicBezTo>
                  <a:cubicBezTo>
                    <a:pt x="34814" y="16568"/>
                    <a:pt x="32339" y="14130"/>
                    <a:pt x="29386" y="12491"/>
                  </a:cubicBezTo>
                  <a:cubicBezTo>
                    <a:pt x="26340" y="10758"/>
                    <a:pt x="22814" y="9862"/>
                    <a:pt x="19289" y="9920"/>
                  </a:cubicBezTo>
                  <a:lnTo>
                    <a:pt x="6048" y="9920"/>
                  </a:lnTo>
                  <a:lnTo>
                    <a:pt x="6048" y="49734"/>
                  </a:lnTo>
                  <a:lnTo>
                    <a:pt x="19671" y="49734"/>
                  </a:lnTo>
                  <a:cubicBezTo>
                    <a:pt x="23196" y="49810"/>
                    <a:pt x="26624" y="48924"/>
                    <a:pt x="29670" y="47162"/>
                  </a:cubicBezTo>
                  <a:close/>
                </a:path>
              </a:pathLst>
            </a:custGeom>
            <a:solidFill>
              <a:srgbClr val="669940"/>
            </a:solidFill>
            <a:ln w="9525" cap="flat">
              <a:noFill/>
              <a:prstDash val="solid"/>
              <a:miter/>
            </a:ln>
          </p:spPr>
          <p:txBody>
            <a:bodyPr rtlCol="0" anchor="ctr"/>
            <a:lstStyle/>
            <a:p>
              <a:endParaRPr lang="en-US"/>
            </a:p>
          </p:txBody>
        </p:sp>
        <p:sp>
          <p:nvSpPr>
            <p:cNvPr id="887" name="Freeform: Shape 886">
              <a:extLst>
                <a:ext uri="{FF2B5EF4-FFF2-40B4-BE49-F238E27FC236}">
                  <a16:creationId xmlns:a16="http://schemas.microsoft.com/office/drawing/2014/main" id="{625B22FA-DF11-4F66-8736-5C06CBB2FF13}"/>
                </a:ext>
              </a:extLst>
            </p:cNvPr>
            <p:cNvSpPr/>
            <p:nvPr/>
          </p:nvSpPr>
          <p:spPr>
            <a:xfrm>
              <a:off x="10245019" y="2825803"/>
              <a:ext cx="59236" cy="60602"/>
            </a:xfrm>
            <a:custGeom>
              <a:avLst/>
              <a:gdLst>
                <a:gd name="connsiteX0" fmla="*/ 34536 w 45607"/>
                <a:gd name="connsiteY0" fmla="*/ 6182 h 46659"/>
                <a:gd name="connsiteX1" fmla="*/ 40061 w 45607"/>
                <a:gd name="connsiteY1" fmla="*/ 23708 h 46659"/>
                <a:gd name="connsiteX2" fmla="*/ 40061 w 45607"/>
                <a:gd name="connsiteY2" fmla="*/ 27042 h 46659"/>
                <a:gd name="connsiteX3" fmla="*/ 5961 w 45607"/>
                <a:gd name="connsiteY3" fmla="*/ 27042 h 46659"/>
                <a:gd name="connsiteX4" fmla="*/ 10533 w 45607"/>
                <a:gd name="connsiteY4" fmla="*/ 34757 h 46659"/>
                <a:gd name="connsiteX5" fmla="*/ 19104 w 45607"/>
                <a:gd name="connsiteY5" fmla="*/ 37519 h 46659"/>
                <a:gd name="connsiteX6" fmla="*/ 25774 w 45607"/>
                <a:gd name="connsiteY6" fmla="*/ 36186 h 46659"/>
                <a:gd name="connsiteX7" fmla="*/ 31392 w 45607"/>
                <a:gd name="connsiteY7" fmla="*/ 32376 h 46659"/>
                <a:gd name="connsiteX8" fmla="*/ 37391 w 45607"/>
                <a:gd name="connsiteY8" fmla="*/ 38662 h 46659"/>
                <a:gd name="connsiteX9" fmla="*/ 29108 w 45607"/>
                <a:gd name="connsiteY9" fmla="*/ 44473 h 46659"/>
                <a:gd name="connsiteX10" fmla="*/ 18151 w 45607"/>
                <a:gd name="connsiteY10" fmla="*/ 46473 h 46659"/>
                <a:gd name="connsiteX11" fmla="*/ 5770 w 45607"/>
                <a:gd name="connsiteY11" fmla="*/ 43615 h 46659"/>
                <a:gd name="connsiteX12" fmla="*/ -2518 w 45607"/>
                <a:gd name="connsiteY12" fmla="*/ 35424 h 46659"/>
                <a:gd name="connsiteX13" fmla="*/ -5471 w 45607"/>
                <a:gd name="connsiteY13" fmla="*/ 23327 h 46659"/>
                <a:gd name="connsiteX14" fmla="*/ -2518 w 45607"/>
                <a:gd name="connsiteY14" fmla="*/ 11135 h 46659"/>
                <a:gd name="connsiteX15" fmla="*/ 5770 w 45607"/>
                <a:gd name="connsiteY15" fmla="*/ 2848 h 46659"/>
                <a:gd name="connsiteX16" fmla="*/ 17867 w 45607"/>
                <a:gd name="connsiteY16" fmla="*/ -105 h 46659"/>
                <a:gd name="connsiteX17" fmla="*/ 34536 w 45607"/>
                <a:gd name="connsiteY17" fmla="*/ 6182 h 46659"/>
                <a:gd name="connsiteX18" fmla="*/ 29866 w 45607"/>
                <a:gd name="connsiteY18" fmla="*/ 19612 h 46659"/>
                <a:gd name="connsiteX19" fmla="*/ 26536 w 45607"/>
                <a:gd name="connsiteY19" fmla="*/ 11516 h 46659"/>
                <a:gd name="connsiteX20" fmla="*/ 18151 w 45607"/>
                <a:gd name="connsiteY20" fmla="*/ 8563 h 46659"/>
                <a:gd name="connsiteX21" fmla="*/ 9961 w 45607"/>
                <a:gd name="connsiteY21" fmla="*/ 11516 h 46659"/>
                <a:gd name="connsiteX22" fmla="*/ 5868 w 45607"/>
                <a:gd name="connsiteY22" fmla="*/ 19612 h 46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607" h="46659">
                  <a:moveTo>
                    <a:pt x="34536" y="6182"/>
                  </a:moveTo>
                  <a:cubicBezTo>
                    <a:pt x="38536" y="11126"/>
                    <a:pt x="40442" y="17383"/>
                    <a:pt x="40061" y="23708"/>
                  </a:cubicBezTo>
                  <a:cubicBezTo>
                    <a:pt x="40154" y="24822"/>
                    <a:pt x="40154" y="25927"/>
                    <a:pt x="40061" y="27042"/>
                  </a:cubicBezTo>
                  <a:lnTo>
                    <a:pt x="5961" y="27042"/>
                  </a:lnTo>
                  <a:cubicBezTo>
                    <a:pt x="6626" y="30052"/>
                    <a:pt x="8151" y="32766"/>
                    <a:pt x="10533" y="34757"/>
                  </a:cubicBezTo>
                  <a:cubicBezTo>
                    <a:pt x="13012" y="36633"/>
                    <a:pt x="16058" y="37615"/>
                    <a:pt x="19104" y="37519"/>
                  </a:cubicBezTo>
                  <a:cubicBezTo>
                    <a:pt x="21392" y="37510"/>
                    <a:pt x="23676" y="37053"/>
                    <a:pt x="25774" y="36186"/>
                  </a:cubicBezTo>
                  <a:cubicBezTo>
                    <a:pt x="27866" y="35348"/>
                    <a:pt x="29866" y="34043"/>
                    <a:pt x="31392" y="32376"/>
                  </a:cubicBezTo>
                  <a:lnTo>
                    <a:pt x="37391" y="38662"/>
                  </a:lnTo>
                  <a:cubicBezTo>
                    <a:pt x="35108" y="41158"/>
                    <a:pt x="32248" y="43129"/>
                    <a:pt x="29108" y="44473"/>
                  </a:cubicBezTo>
                  <a:cubicBezTo>
                    <a:pt x="25583" y="45835"/>
                    <a:pt x="21867" y="46521"/>
                    <a:pt x="18151" y="46473"/>
                  </a:cubicBezTo>
                  <a:cubicBezTo>
                    <a:pt x="13867" y="46568"/>
                    <a:pt x="9579" y="45587"/>
                    <a:pt x="5770" y="43615"/>
                  </a:cubicBezTo>
                  <a:cubicBezTo>
                    <a:pt x="2245" y="41787"/>
                    <a:pt x="-611" y="38929"/>
                    <a:pt x="-2518" y="35424"/>
                  </a:cubicBezTo>
                  <a:cubicBezTo>
                    <a:pt x="-4518" y="31719"/>
                    <a:pt x="-5564" y="27547"/>
                    <a:pt x="-5471" y="23327"/>
                  </a:cubicBezTo>
                  <a:cubicBezTo>
                    <a:pt x="-5564" y="19079"/>
                    <a:pt x="-4518" y="14888"/>
                    <a:pt x="-2518" y="11135"/>
                  </a:cubicBezTo>
                  <a:cubicBezTo>
                    <a:pt x="-611" y="7658"/>
                    <a:pt x="2342" y="4791"/>
                    <a:pt x="5770" y="2848"/>
                  </a:cubicBezTo>
                  <a:cubicBezTo>
                    <a:pt x="9486" y="829"/>
                    <a:pt x="13677" y="-190"/>
                    <a:pt x="17867" y="-105"/>
                  </a:cubicBezTo>
                  <a:cubicBezTo>
                    <a:pt x="24057" y="-638"/>
                    <a:pt x="30248" y="1677"/>
                    <a:pt x="34536" y="6182"/>
                  </a:cubicBezTo>
                  <a:close/>
                  <a:moveTo>
                    <a:pt x="29866" y="19612"/>
                  </a:moveTo>
                  <a:cubicBezTo>
                    <a:pt x="29866" y="16574"/>
                    <a:pt x="28727" y="13650"/>
                    <a:pt x="26536" y="11516"/>
                  </a:cubicBezTo>
                  <a:cubicBezTo>
                    <a:pt x="24248" y="9449"/>
                    <a:pt x="21202" y="8392"/>
                    <a:pt x="18151" y="8563"/>
                  </a:cubicBezTo>
                  <a:cubicBezTo>
                    <a:pt x="15104" y="8459"/>
                    <a:pt x="12249" y="9516"/>
                    <a:pt x="9961" y="11516"/>
                  </a:cubicBezTo>
                  <a:cubicBezTo>
                    <a:pt x="7677" y="13659"/>
                    <a:pt x="6244" y="16526"/>
                    <a:pt x="5868" y="19612"/>
                  </a:cubicBezTo>
                  <a:close/>
                </a:path>
              </a:pathLst>
            </a:custGeom>
            <a:solidFill>
              <a:srgbClr val="669940"/>
            </a:solidFill>
            <a:ln w="9525" cap="flat">
              <a:noFill/>
              <a:prstDash val="solid"/>
              <a:miter/>
            </a:ln>
          </p:spPr>
          <p:txBody>
            <a:bodyPr rtlCol="0" anchor="ctr"/>
            <a:lstStyle/>
            <a:p>
              <a:endParaRPr lang="en-US"/>
            </a:p>
          </p:txBody>
        </p:sp>
        <p:sp>
          <p:nvSpPr>
            <p:cNvPr id="888" name="Freeform: Shape 887">
              <a:extLst>
                <a:ext uri="{FF2B5EF4-FFF2-40B4-BE49-F238E27FC236}">
                  <a16:creationId xmlns:a16="http://schemas.microsoft.com/office/drawing/2014/main" id="{60163A3A-4FB2-4625-A4ED-552D51832B0F}"/>
                </a:ext>
              </a:extLst>
            </p:cNvPr>
            <p:cNvSpPr/>
            <p:nvPr/>
          </p:nvSpPr>
          <p:spPr>
            <a:xfrm>
              <a:off x="10311334" y="2825769"/>
              <a:ext cx="55927" cy="60515"/>
            </a:xfrm>
            <a:custGeom>
              <a:avLst/>
              <a:gdLst>
                <a:gd name="connsiteX0" fmla="*/ 18244 w 43059"/>
                <a:gd name="connsiteY0" fmla="*/ 9542 h 46592"/>
                <a:gd name="connsiteX1" fmla="*/ 9198 w 43059"/>
                <a:gd name="connsiteY1" fmla="*/ 13352 h 46592"/>
                <a:gd name="connsiteX2" fmla="*/ 9198 w 43059"/>
                <a:gd name="connsiteY2" fmla="*/ 33069 h 46592"/>
                <a:gd name="connsiteX3" fmla="*/ 18244 w 43059"/>
                <a:gd name="connsiteY3" fmla="*/ 36878 h 46592"/>
                <a:gd name="connsiteX4" fmla="*/ 30630 w 43059"/>
                <a:gd name="connsiteY4" fmla="*/ 31449 h 46592"/>
                <a:gd name="connsiteX5" fmla="*/ 37583 w 43059"/>
                <a:gd name="connsiteY5" fmla="*/ 37164 h 46592"/>
                <a:gd name="connsiteX6" fmla="*/ 29388 w 43059"/>
                <a:gd name="connsiteY6" fmla="*/ 44022 h 46592"/>
                <a:gd name="connsiteX7" fmla="*/ 17672 w 43059"/>
                <a:gd name="connsiteY7" fmla="*/ 46403 h 46592"/>
                <a:gd name="connsiteX8" fmla="*/ 5673 w 43059"/>
                <a:gd name="connsiteY8" fmla="*/ 43546 h 46592"/>
                <a:gd name="connsiteX9" fmla="*/ -2517 w 43059"/>
                <a:gd name="connsiteY9" fmla="*/ 35354 h 46592"/>
                <a:gd name="connsiteX10" fmla="*/ -5471 w 43059"/>
                <a:gd name="connsiteY10" fmla="*/ 23258 h 46592"/>
                <a:gd name="connsiteX11" fmla="*/ -2517 w 43059"/>
                <a:gd name="connsiteY11" fmla="*/ 10970 h 46592"/>
                <a:gd name="connsiteX12" fmla="*/ 5766 w 43059"/>
                <a:gd name="connsiteY12" fmla="*/ 2684 h 46592"/>
                <a:gd name="connsiteX13" fmla="*/ 17863 w 43059"/>
                <a:gd name="connsiteY13" fmla="*/ -174 h 46592"/>
                <a:gd name="connsiteX14" fmla="*/ 29006 w 43059"/>
                <a:gd name="connsiteY14" fmla="*/ 2017 h 46592"/>
                <a:gd name="connsiteX15" fmla="*/ 37011 w 43059"/>
                <a:gd name="connsiteY15" fmla="*/ 8208 h 46592"/>
                <a:gd name="connsiteX16" fmla="*/ 30248 w 43059"/>
                <a:gd name="connsiteY16" fmla="*/ 14685 h 46592"/>
                <a:gd name="connsiteX17" fmla="*/ 18244 w 43059"/>
                <a:gd name="connsiteY17" fmla="*/ 9542 h 4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059" h="46592">
                  <a:moveTo>
                    <a:pt x="18244" y="9542"/>
                  </a:moveTo>
                  <a:cubicBezTo>
                    <a:pt x="14817" y="9466"/>
                    <a:pt x="11482" y="10847"/>
                    <a:pt x="9198" y="13352"/>
                  </a:cubicBezTo>
                  <a:cubicBezTo>
                    <a:pt x="4627" y="19133"/>
                    <a:pt x="4627" y="27287"/>
                    <a:pt x="9198" y="33069"/>
                  </a:cubicBezTo>
                  <a:cubicBezTo>
                    <a:pt x="11482" y="35612"/>
                    <a:pt x="14817" y="37012"/>
                    <a:pt x="18244" y="36878"/>
                  </a:cubicBezTo>
                  <a:cubicBezTo>
                    <a:pt x="23007" y="37212"/>
                    <a:pt x="27676" y="35183"/>
                    <a:pt x="30630" y="31449"/>
                  </a:cubicBezTo>
                  <a:lnTo>
                    <a:pt x="37583" y="37164"/>
                  </a:lnTo>
                  <a:cubicBezTo>
                    <a:pt x="35485" y="40136"/>
                    <a:pt x="32722" y="42498"/>
                    <a:pt x="29388" y="44022"/>
                  </a:cubicBezTo>
                  <a:cubicBezTo>
                    <a:pt x="25676" y="45699"/>
                    <a:pt x="21672" y="46508"/>
                    <a:pt x="17672" y="46403"/>
                  </a:cubicBezTo>
                  <a:cubicBezTo>
                    <a:pt x="13482" y="46470"/>
                    <a:pt x="9389" y="45489"/>
                    <a:pt x="5673" y="43546"/>
                  </a:cubicBezTo>
                  <a:cubicBezTo>
                    <a:pt x="2245" y="41679"/>
                    <a:pt x="-615" y="38831"/>
                    <a:pt x="-2517" y="35354"/>
                  </a:cubicBezTo>
                  <a:cubicBezTo>
                    <a:pt x="-4522" y="31649"/>
                    <a:pt x="-5568" y="27477"/>
                    <a:pt x="-5471" y="23258"/>
                  </a:cubicBezTo>
                  <a:cubicBezTo>
                    <a:pt x="-5568" y="18971"/>
                    <a:pt x="-4522" y="14742"/>
                    <a:pt x="-2517" y="10970"/>
                  </a:cubicBezTo>
                  <a:cubicBezTo>
                    <a:pt x="-517" y="7494"/>
                    <a:pt x="2338" y="4627"/>
                    <a:pt x="5766" y="2684"/>
                  </a:cubicBezTo>
                  <a:cubicBezTo>
                    <a:pt x="9482" y="712"/>
                    <a:pt x="13672" y="-269"/>
                    <a:pt x="17863" y="-174"/>
                  </a:cubicBezTo>
                  <a:cubicBezTo>
                    <a:pt x="21672" y="-231"/>
                    <a:pt x="25486" y="512"/>
                    <a:pt x="29006" y="2017"/>
                  </a:cubicBezTo>
                  <a:cubicBezTo>
                    <a:pt x="32150" y="3322"/>
                    <a:pt x="34913" y="5465"/>
                    <a:pt x="37011" y="8208"/>
                  </a:cubicBezTo>
                  <a:lnTo>
                    <a:pt x="30248" y="14685"/>
                  </a:lnTo>
                  <a:cubicBezTo>
                    <a:pt x="27197" y="11266"/>
                    <a:pt x="22816" y="9380"/>
                    <a:pt x="18244" y="9542"/>
                  </a:cubicBezTo>
                  <a:close/>
                </a:path>
              </a:pathLst>
            </a:custGeom>
            <a:solidFill>
              <a:srgbClr val="669940"/>
            </a:solidFill>
            <a:ln w="9525" cap="flat">
              <a:noFill/>
              <a:prstDash val="solid"/>
              <a:miter/>
            </a:ln>
          </p:spPr>
          <p:txBody>
            <a:bodyPr rtlCol="0" anchor="ctr"/>
            <a:lstStyle/>
            <a:p>
              <a:endParaRPr lang="en-US"/>
            </a:p>
          </p:txBody>
        </p:sp>
        <p:sp>
          <p:nvSpPr>
            <p:cNvPr id="889" name="Freeform: Shape 888">
              <a:extLst>
                <a:ext uri="{FF2B5EF4-FFF2-40B4-BE49-F238E27FC236}">
                  <a16:creationId xmlns:a16="http://schemas.microsoft.com/office/drawing/2014/main" id="{011BD0CC-49C5-4AD5-812B-D7DE85ADBA57}"/>
                </a:ext>
              </a:extLst>
            </p:cNvPr>
            <p:cNvSpPr/>
            <p:nvPr/>
          </p:nvSpPr>
          <p:spPr>
            <a:xfrm>
              <a:off x="10375534" y="2870803"/>
              <a:ext cx="15241" cy="16095"/>
            </a:xfrm>
            <a:custGeom>
              <a:avLst/>
              <a:gdLst>
                <a:gd name="connsiteX0" fmla="*/ 4533 w 11734"/>
                <a:gd name="connsiteY0" fmla="*/ 1539 h 12392"/>
                <a:gd name="connsiteX1" fmla="*/ 6249 w 11734"/>
                <a:gd name="connsiteY1" fmla="*/ 5921 h 12392"/>
                <a:gd name="connsiteX2" fmla="*/ 4533 w 11734"/>
                <a:gd name="connsiteY2" fmla="*/ 10493 h 12392"/>
                <a:gd name="connsiteX3" fmla="*/ 343 w 11734"/>
                <a:gd name="connsiteY3" fmla="*/ 12207 h 12392"/>
                <a:gd name="connsiteX4" fmla="*/ -3848 w 11734"/>
                <a:gd name="connsiteY4" fmla="*/ 10398 h 12392"/>
                <a:gd name="connsiteX5" fmla="*/ -5466 w 11734"/>
                <a:gd name="connsiteY5" fmla="*/ 5921 h 12392"/>
                <a:gd name="connsiteX6" fmla="*/ -3848 w 11734"/>
                <a:gd name="connsiteY6" fmla="*/ 1539 h 12392"/>
                <a:gd name="connsiteX7" fmla="*/ 343 w 11734"/>
                <a:gd name="connsiteY7" fmla="*/ -175 h 12392"/>
                <a:gd name="connsiteX8" fmla="*/ 4533 w 11734"/>
                <a:gd name="connsiteY8" fmla="*/ 1539 h 12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34" h="12392">
                  <a:moveTo>
                    <a:pt x="4533" y="1539"/>
                  </a:moveTo>
                  <a:cubicBezTo>
                    <a:pt x="5677" y="2701"/>
                    <a:pt x="6249" y="4292"/>
                    <a:pt x="6249" y="5921"/>
                  </a:cubicBezTo>
                  <a:cubicBezTo>
                    <a:pt x="6343" y="7616"/>
                    <a:pt x="5677" y="9264"/>
                    <a:pt x="4533" y="10493"/>
                  </a:cubicBezTo>
                  <a:cubicBezTo>
                    <a:pt x="3487" y="11645"/>
                    <a:pt x="1961" y="12274"/>
                    <a:pt x="343" y="12207"/>
                  </a:cubicBezTo>
                  <a:cubicBezTo>
                    <a:pt x="-1276" y="12264"/>
                    <a:pt x="-2801" y="11598"/>
                    <a:pt x="-3848" y="10398"/>
                  </a:cubicBezTo>
                  <a:cubicBezTo>
                    <a:pt x="-4992" y="9188"/>
                    <a:pt x="-5564" y="7569"/>
                    <a:pt x="-5466" y="5921"/>
                  </a:cubicBezTo>
                  <a:cubicBezTo>
                    <a:pt x="-5564" y="4302"/>
                    <a:pt x="-4992" y="2721"/>
                    <a:pt x="-3848" y="1539"/>
                  </a:cubicBezTo>
                  <a:cubicBezTo>
                    <a:pt x="-2801" y="406"/>
                    <a:pt x="-1276" y="-213"/>
                    <a:pt x="343" y="-175"/>
                  </a:cubicBezTo>
                  <a:cubicBezTo>
                    <a:pt x="1961" y="-242"/>
                    <a:pt x="3487" y="387"/>
                    <a:pt x="4533" y="1539"/>
                  </a:cubicBezTo>
                  <a:close/>
                </a:path>
              </a:pathLst>
            </a:custGeom>
            <a:solidFill>
              <a:srgbClr val="669940"/>
            </a:solidFill>
            <a:ln w="9525" cap="flat">
              <a:noFill/>
              <a:prstDash val="solid"/>
              <a:miter/>
            </a:ln>
          </p:spPr>
          <p:txBody>
            <a:bodyPr rtlCol="0" anchor="ctr"/>
            <a:lstStyle/>
            <a:p>
              <a:endParaRPr lang="en-US"/>
            </a:p>
          </p:txBody>
        </p:sp>
        <p:sp>
          <p:nvSpPr>
            <p:cNvPr id="890" name="Freeform: Shape 889">
              <a:extLst>
                <a:ext uri="{FF2B5EF4-FFF2-40B4-BE49-F238E27FC236}">
                  <a16:creationId xmlns:a16="http://schemas.microsoft.com/office/drawing/2014/main" id="{E1A6AD33-88BE-4A0B-A46C-41CA546AE94B}"/>
                </a:ext>
              </a:extLst>
            </p:cNvPr>
            <p:cNvSpPr/>
            <p:nvPr/>
          </p:nvSpPr>
          <p:spPr>
            <a:xfrm>
              <a:off x="10425651" y="2807706"/>
              <a:ext cx="59139" cy="77577"/>
            </a:xfrm>
            <a:custGeom>
              <a:avLst/>
              <a:gdLst>
                <a:gd name="connsiteX0" fmla="*/ 40055 w 45532"/>
                <a:gd name="connsiteY0" fmla="*/ 50023 h 59728"/>
                <a:gd name="connsiteX1" fmla="*/ 40055 w 45532"/>
                <a:gd name="connsiteY1" fmla="*/ 59548 h 59728"/>
                <a:gd name="connsiteX2" fmla="*/ -4333 w 45532"/>
                <a:gd name="connsiteY2" fmla="*/ 59548 h 59728"/>
                <a:gd name="connsiteX3" fmla="*/ -4333 w 45532"/>
                <a:gd name="connsiteY3" fmla="*/ 52023 h 59728"/>
                <a:gd name="connsiteX4" fmla="*/ 18336 w 45532"/>
                <a:gd name="connsiteY4" fmla="*/ 28687 h 59728"/>
                <a:gd name="connsiteX5" fmla="*/ 23577 w 45532"/>
                <a:gd name="connsiteY5" fmla="*/ 22210 h 59728"/>
                <a:gd name="connsiteX6" fmla="*/ 25479 w 45532"/>
                <a:gd name="connsiteY6" fmla="*/ 16781 h 59728"/>
                <a:gd name="connsiteX7" fmla="*/ 22908 w 45532"/>
                <a:gd name="connsiteY7" fmla="*/ 11637 h 59728"/>
                <a:gd name="connsiteX8" fmla="*/ 15861 w 45532"/>
                <a:gd name="connsiteY8" fmla="*/ 9828 h 59728"/>
                <a:gd name="connsiteX9" fmla="*/ 7383 w 45532"/>
                <a:gd name="connsiteY9" fmla="*/ 11828 h 59728"/>
                <a:gd name="connsiteX10" fmla="*/ -998 w 45532"/>
                <a:gd name="connsiteY10" fmla="*/ 17257 h 59728"/>
                <a:gd name="connsiteX11" fmla="*/ -5477 w 45532"/>
                <a:gd name="connsiteY11" fmla="*/ 8399 h 59728"/>
                <a:gd name="connsiteX12" fmla="*/ 5667 w 45532"/>
                <a:gd name="connsiteY12" fmla="*/ 2017 h 59728"/>
                <a:gd name="connsiteX13" fmla="*/ 17480 w 45532"/>
                <a:gd name="connsiteY13" fmla="*/ -174 h 59728"/>
                <a:gd name="connsiteX14" fmla="*/ 27958 w 45532"/>
                <a:gd name="connsiteY14" fmla="*/ 1636 h 59728"/>
                <a:gd name="connsiteX15" fmla="*/ 35004 w 45532"/>
                <a:gd name="connsiteY15" fmla="*/ 7065 h 59728"/>
                <a:gd name="connsiteX16" fmla="*/ 37483 w 45532"/>
                <a:gd name="connsiteY16" fmla="*/ 15066 h 59728"/>
                <a:gd name="connsiteX17" fmla="*/ 34530 w 45532"/>
                <a:gd name="connsiteY17" fmla="*/ 24591 h 59728"/>
                <a:gd name="connsiteX18" fmla="*/ 26149 w 45532"/>
                <a:gd name="connsiteY18" fmla="*/ 35164 h 59728"/>
                <a:gd name="connsiteX19" fmla="*/ 10811 w 45532"/>
                <a:gd name="connsiteY19" fmla="*/ 50595 h 5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532" h="59728">
                  <a:moveTo>
                    <a:pt x="40055" y="50023"/>
                  </a:moveTo>
                  <a:lnTo>
                    <a:pt x="40055" y="59548"/>
                  </a:lnTo>
                  <a:lnTo>
                    <a:pt x="-4333" y="59548"/>
                  </a:lnTo>
                  <a:lnTo>
                    <a:pt x="-4333" y="52023"/>
                  </a:lnTo>
                  <a:lnTo>
                    <a:pt x="18336" y="28687"/>
                  </a:lnTo>
                  <a:cubicBezTo>
                    <a:pt x="20336" y="26744"/>
                    <a:pt x="22052" y="24572"/>
                    <a:pt x="23577" y="22210"/>
                  </a:cubicBezTo>
                  <a:cubicBezTo>
                    <a:pt x="24624" y="20600"/>
                    <a:pt x="25289" y="18724"/>
                    <a:pt x="25479" y="16781"/>
                  </a:cubicBezTo>
                  <a:cubicBezTo>
                    <a:pt x="25577" y="14743"/>
                    <a:pt x="24624" y="12799"/>
                    <a:pt x="22908" y="11637"/>
                  </a:cubicBezTo>
                  <a:cubicBezTo>
                    <a:pt x="20815" y="10304"/>
                    <a:pt x="18336" y="9666"/>
                    <a:pt x="15861" y="9828"/>
                  </a:cubicBezTo>
                  <a:cubicBezTo>
                    <a:pt x="12908" y="9894"/>
                    <a:pt x="10048" y="10580"/>
                    <a:pt x="7383" y="11828"/>
                  </a:cubicBezTo>
                  <a:cubicBezTo>
                    <a:pt x="4337" y="13190"/>
                    <a:pt x="1476" y="15019"/>
                    <a:pt x="-998" y="17257"/>
                  </a:cubicBezTo>
                  <a:lnTo>
                    <a:pt x="-5477" y="8399"/>
                  </a:lnTo>
                  <a:cubicBezTo>
                    <a:pt x="-2049" y="5770"/>
                    <a:pt x="1667" y="3617"/>
                    <a:pt x="5667" y="2017"/>
                  </a:cubicBezTo>
                  <a:cubicBezTo>
                    <a:pt x="9480" y="598"/>
                    <a:pt x="13480" y="-145"/>
                    <a:pt x="17480" y="-174"/>
                  </a:cubicBezTo>
                  <a:cubicBezTo>
                    <a:pt x="21098" y="-250"/>
                    <a:pt x="24624" y="369"/>
                    <a:pt x="27958" y="1636"/>
                  </a:cubicBezTo>
                  <a:cubicBezTo>
                    <a:pt x="30721" y="2789"/>
                    <a:pt x="33195" y="4656"/>
                    <a:pt x="35004" y="7065"/>
                  </a:cubicBezTo>
                  <a:cubicBezTo>
                    <a:pt x="36721" y="9380"/>
                    <a:pt x="37576" y="12199"/>
                    <a:pt x="37483" y="15066"/>
                  </a:cubicBezTo>
                  <a:cubicBezTo>
                    <a:pt x="37386" y="18457"/>
                    <a:pt x="36432" y="21762"/>
                    <a:pt x="34530" y="24591"/>
                  </a:cubicBezTo>
                  <a:cubicBezTo>
                    <a:pt x="32051" y="28373"/>
                    <a:pt x="29289" y="31907"/>
                    <a:pt x="26149" y="35164"/>
                  </a:cubicBezTo>
                  <a:lnTo>
                    <a:pt x="10811" y="50595"/>
                  </a:lnTo>
                  <a:close/>
                </a:path>
              </a:pathLst>
            </a:custGeom>
            <a:solidFill>
              <a:srgbClr val="669940"/>
            </a:solidFill>
            <a:ln w="9525" cap="flat">
              <a:noFill/>
              <a:prstDash val="solid"/>
              <a:miter/>
            </a:ln>
          </p:spPr>
          <p:txBody>
            <a:bodyPr rtlCol="0" anchor="ctr"/>
            <a:lstStyle/>
            <a:p>
              <a:endParaRPr lang="en-US"/>
            </a:p>
          </p:txBody>
        </p:sp>
        <p:sp>
          <p:nvSpPr>
            <p:cNvPr id="891" name="Freeform: Shape 890">
              <a:extLst>
                <a:ext uri="{FF2B5EF4-FFF2-40B4-BE49-F238E27FC236}">
                  <a16:creationId xmlns:a16="http://schemas.microsoft.com/office/drawing/2014/main" id="{4A2C2F2A-CE06-4B66-BC04-3090629D780E}"/>
                </a:ext>
              </a:extLst>
            </p:cNvPr>
            <p:cNvSpPr/>
            <p:nvPr/>
          </p:nvSpPr>
          <p:spPr>
            <a:xfrm>
              <a:off x="10494593" y="2807449"/>
              <a:ext cx="66742" cy="78842"/>
            </a:xfrm>
            <a:custGeom>
              <a:avLst/>
              <a:gdLst>
                <a:gd name="connsiteX0" fmla="*/ 39265 w 51386"/>
                <a:gd name="connsiteY0" fmla="*/ 7550 h 60702"/>
                <a:gd name="connsiteX1" fmla="*/ 39265 w 51386"/>
                <a:gd name="connsiteY1" fmla="*/ 52793 h 60702"/>
                <a:gd name="connsiteX2" fmla="*/ 1165 w 51386"/>
                <a:gd name="connsiteY2" fmla="*/ 52793 h 60702"/>
                <a:gd name="connsiteX3" fmla="*/ 1165 w 51386"/>
                <a:gd name="connsiteY3" fmla="*/ 7550 h 60702"/>
                <a:gd name="connsiteX4" fmla="*/ 39265 w 51386"/>
                <a:gd name="connsiteY4" fmla="*/ 7550 h 60702"/>
                <a:gd name="connsiteX5" fmla="*/ 9546 w 51386"/>
                <a:gd name="connsiteY5" fmla="*/ 13931 h 60702"/>
                <a:gd name="connsiteX6" fmla="*/ 6118 w 51386"/>
                <a:gd name="connsiteY6" fmla="*/ 30219 h 60702"/>
                <a:gd name="connsiteX7" fmla="*/ 9546 w 51386"/>
                <a:gd name="connsiteY7" fmla="*/ 46412 h 60702"/>
                <a:gd name="connsiteX8" fmla="*/ 20122 w 51386"/>
                <a:gd name="connsiteY8" fmla="*/ 51650 h 60702"/>
                <a:gd name="connsiteX9" fmla="*/ 30595 w 51386"/>
                <a:gd name="connsiteY9" fmla="*/ 46412 h 60702"/>
                <a:gd name="connsiteX10" fmla="*/ 34028 w 51386"/>
                <a:gd name="connsiteY10" fmla="*/ 30219 h 60702"/>
                <a:gd name="connsiteX11" fmla="*/ 30595 w 51386"/>
                <a:gd name="connsiteY11" fmla="*/ 13931 h 60702"/>
                <a:gd name="connsiteX12" fmla="*/ 20122 w 51386"/>
                <a:gd name="connsiteY12" fmla="*/ 8788 h 60702"/>
                <a:gd name="connsiteX13" fmla="*/ 9546 w 51386"/>
                <a:gd name="connsiteY13" fmla="*/ 14122 h 60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386" h="60702">
                  <a:moveTo>
                    <a:pt x="39265" y="7550"/>
                  </a:moveTo>
                  <a:cubicBezTo>
                    <a:pt x="48125" y="21323"/>
                    <a:pt x="48125" y="39020"/>
                    <a:pt x="39265" y="52793"/>
                  </a:cubicBezTo>
                  <a:cubicBezTo>
                    <a:pt x="28693" y="63099"/>
                    <a:pt x="11736" y="63099"/>
                    <a:pt x="1165" y="52793"/>
                  </a:cubicBezTo>
                  <a:cubicBezTo>
                    <a:pt x="-7691" y="39020"/>
                    <a:pt x="-7691" y="21323"/>
                    <a:pt x="1165" y="7550"/>
                  </a:cubicBezTo>
                  <a:cubicBezTo>
                    <a:pt x="11736" y="-2757"/>
                    <a:pt x="28693" y="-2757"/>
                    <a:pt x="39265" y="7550"/>
                  </a:cubicBezTo>
                  <a:close/>
                  <a:moveTo>
                    <a:pt x="9546" y="13931"/>
                  </a:moveTo>
                  <a:cubicBezTo>
                    <a:pt x="6881" y="18942"/>
                    <a:pt x="5736" y="24580"/>
                    <a:pt x="6118" y="30219"/>
                  </a:cubicBezTo>
                  <a:cubicBezTo>
                    <a:pt x="5736" y="35829"/>
                    <a:pt x="6881" y="41440"/>
                    <a:pt x="9546" y="46412"/>
                  </a:cubicBezTo>
                  <a:cubicBezTo>
                    <a:pt x="11834" y="49936"/>
                    <a:pt x="15931" y="51936"/>
                    <a:pt x="20122" y="51650"/>
                  </a:cubicBezTo>
                  <a:cubicBezTo>
                    <a:pt x="24312" y="51946"/>
                    <a:pt x="28312" y="49936"/>
                    <a:pt x="30595" y="46412"/>
                  </a:cubicBezTo>
                  <a:cubicBezTo>
                    <a:pt x="33265" y="41440"/>
                    <a:pt x="34409" y="35829"/>
                    <a:pt x="34028" y="30219"/>
                  </a:cubicBezTo>
                  <a:cubicBezTo>
                    <a:pt x="34409" y="24580"/>
                    <a:pt x="33265" y="18942"/>
                    <a:pt x="30595" y="13931"/>
                  </a:cubicBezTo>
                  <a:cubicBezTo>
                    <a:pt x="28312" y="10464"/>
                    <a:pt x="24312" y="8493"/>
                    <a:pt x="20122" y="8788"/>
                  </a:cubicBezTo>
                  <a:cubicBezTo>
                    <a:pt x="15931" y="8540"/>
                    <a:pt x="11834" y="10578"/>
                    <a:pt x="9546" y="14122"/>
                  </a:cubicBezTo>
                  <a:close/>
                </a:path>
              </a:pathLst>
            </a:custGeom>
            <a:solidFill>
              <a:srgbClr val="669940"/>
            </a:solidFill>
            <a:ln w="9525" cap="flat">
              <a:noFill/>
              <a:prstDash val="solid"/>
              <a:miter/>
            </a:ln>
          </p:spPr>
          <p:txBody>
            <a:bodyPr rtlCol="0" anchor="ctr"/>
            <a:lstStyle/>
            <a:p>
              <a:endParaRPr lang="en-US"/>
            </a:p>
          </p:txBody>
        </p:sp>
        <p:sp>
          <p:nvSpPr>
            <p:cNvPr id="892" name="Freeform: Shape 891">
              <a:extLst>
                <a:ext uri="{FF2B5EF4-FFF2-40B4-BE49-F238E27FC236}">
                  <a16:creationId xmlns:a16="http://schemas.microsoft.com/office/drawing/2014/main" id="{1A4B603A-2AFE-4F08-A3C2-0A14457FACCA}"/>
                </a:ext>
              </a:extLst>
            </p:cNvPr>
            <p:cNvSpPr/>
            <p:nvPr/>
          </p:nvSpPr>
          <p:spPr>
            <a:xfrm>
              <a:off x="10569407" y="2807705"/>
              <a:ext cx="59259" cy="77578"/>
            </a:xfrm>
            <a:custGeom>
              <a:avLst/>
              <a:gdLst>
                <a:gd name="connsiteX0" fmla="*/ 40148 w 45625"/>
                <a:gd name="connsiteY0" fmla="*/ 50025 h 59729"/>
                <a:gd name="connsiteX1" fmla="*/ 40148 w 45625"/>
                <a:gd name="connsiteY1" fmla="*/ 59550 h 59729"/>
                <a:gd name="connsiteX2" fmla="*/ -4240 w 45625"/>
                <a:gd name="connsiteY2" fmla="*/ 59550 h 59729"/>
                <a:gd name="connsiteX3" fmla="*/ -4240 w 45625"/>
                <a:gd name="connsiteY3" fmla="*/ 52025 h 59729"/>
                <a:gd name="connsiteX4" fmla="*/ 18336 w 45625"/>
                <a:gd name="connsiteY4" fmla="*/ 28689 h 59729"/>
                <a:gd name="connsiteX5" fmla="*/ 23573 w 45625"/>
                <a:gd name="connsiteY5" fmla="*/ 22212 h 59729"/>
                <a:gd name="connsiteX6" fmla="*/ 25572 w 45625"/>
                <a:gd name="connsiteY6" fmla="*/ 16782 h 59729"/>
                <a:gd name="connsiteX7" fmla="*/ 23001 w 45625"/>
                <a:gd name="connsiteY7" fmla="*/ 11639 h 59729"/>
                <a:gd name="connsiteX8" fmla="*/ 15857 w 45625"/>
                <a:gd name="connsiteY8" fmla="*/ 9829 h 59729"/>
                <a:gd name="connsiteX9" fmla="*/ 7476 w 45625"/>
                <a:gd name="connsiteY9" fmla="*/ 11829 h 59729"/>
                <a:gd name="connsiteX10" fmla="*/ -905 w 45625"/>
                <a:gd name="connsiteY10" fmla="*/ 17259 h 59729"/>
                <a:gd name="connsiteX11" fmla="*/ -5477 w 45625"/>
                <a:gd name="connsiteY11" fmla="*/ 8401 h 59729"/>
                <a:gd name="connsiteX12" fmla="*/ 5764 w 45625"/>
                <a:gd name="connsiteY12" fmla="*/ 2019 h 59729"/>
                <a:gd name="connsiteX13" fmla="*/ 17480 w 45625"/>
                <a:gd name="connsiteY13" fmla="*/ -172 h 59729"/>
                <a:gd name="connsiteX14" fmla="*/ 27954 w 45625"/>
                <a:gd name="connsiteY14" fmla="*/ 1638 h 59729"/>
                <a:gd name="connsiteX15" fmla="*/ 35097 w 45625"/>
                <a:gd name="connsiteY15" fmla="*/ 7067 h 59729"/>
                <a:gd name="connsiteX16" fmla="*/ 37576 w 45625"/>
                <a:gd name="connsiteY16" fmla="*/ 15068 h 59729"/>
                <a:gd name="connsiteX17" fmla="*/ 34623 w 45625"/>
                <a:gd name="connsiteY17" fmla="*/ 24593 h 59729"/>
                <a:gd name="connsiteX18" fmla="*/ 26145 w 45625"/>
                <a:gd name="connsiteY18" fmla="*/ 35166 h 59729"/>
                <a:gd name="connsiteX19" fmla="*/ 10908 w 45625"/>
                <a:gd name="connsiteY19" fmla="*/ 50596 h 59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625" h="59729">
                  <a:moveTo>
                    <a:pt x="40148" y="50025"/>
                  </a:moveTo>
                  <a:lnTo>
                    <a:pt x="40148" y="59550"/>
                  </a:lnTo>
                  <a:lnTo>
                    <a:pt x="-4240" y="59550"/>
                  </a:lnTo>
                  <a:lnTo>
                    <a:pt x="-4240" y="52025"/>
                  </a:lnTo>
                  <a:lnTo>
                    <a:pt x="18336" y="28689"/>
                  </a:lnTo>
                  <a:cubicBezTo>
                    <a:pt x="20336" y="26774"/>
                    <a:pt x="22145" y="24593"/>
                    <a:pt x="23573" y="22212"/>
                  </a:cubicBezTo>
                  <a:cubicBezTo>
                    <a:pt x="24717" y="20621"/>
                    <a:pt x="25382" y="18745"/>
                    <a:pt x="25572" y="16782"/>
                  </a:cubicBezTo>
                  <a:cubicBezTo>
                    <a:pt x="25670" y="14744"/>
                    <a:pt x="24717" y="12801"/>
                    <a:pt x="23001" y="11639"/>
                  </a:cubicBezTo>
                  <a:cubicBezTo>
                    <a:pt x="20908" y="10305"/>
                    <a:pt x="18336" y="9667"/>
                    <a:pt x="15857" y="9829"/>
                  </a:cubicBezTo>
                  <a:cubicBezTo>
                    <a:pt x="13001" y="9896"/>
                    <a:pt x="10146" y="10582"/>
                    <a:pt x="7476" y="11829"/>
                  </a:cubicBezTo>
                  <a:cubicBezTo>
                    <a:pt x="4430" y="13192"/>
                    <a:pt x="1569" y="15020"/>
                    <a:pt x="-905" y="17259"/>
                  </a:cubicBezTo>
                  <a:lnTo>
                    <a:pt x="-5477" y="8401"/>
                  </a:lnTo>
                  <a:cubicBezTo>
                    <a:pt x="-2049" y="5772"/>
                    <a:pt x="1760" y="3628"/>
                    <a:pt x="5764" y="2019"/>
                  </a:cubicBezTo>
                  <a:cubicBezTo>
                    <a:pt x="9476" y="609"/>
                    <a:pt x="13476" y="-134"/>
                    <a:pt x="17480" y="-172"/>
                  </a:cubicBezTo>
                  <a:cubicBezTo>
                    <a:pt x="21098" y="-258"/>
                    <a:pt x="24624" y="361"/>
                    <a:pt x="27954" y="1638"/>
                  </a:cubicBezTo>
                  <a:cubicBezTo>
                    <a:pt x="30814" y="2762"/>
                    <a:pt x="33288" y="4638"/>
                    <a:pt x="35097" y="7067"/>
                  </a:cubicBezTo>
                  <a:cubicBezTo>
                    <a:pt x="36721" y="9401"/>
                    <a:pt x="37576" y="12211"/>
                    <a:pt x="37576" y="15068"/>
                  </a:cubicBezTo>
                  <a:cubicBezTo>
                    <a:pt x="37479" y="18459"/>
                    <a:pt x="36530" y="21764"/>
                    <a:pt x="34623" y="24593"/>
                  </a:cubicBezTo>
                  <a:cubicBezTo>
                    <a:pt x="32149" y="28394"/>
                    <a:pt x="29289" y="31937"/>
                    <a:pt x="26145" y="35166"/>
                  </a:cubicBezTo>
                  <a:lnTo>
                    <a:pt x="10908" y="50596"/>
                  </a:lnTo>
                  <a:close/>
                </a:path>
              </a:pathLst>
            </a:custGeom>
            <a:solidFill>
              <a:srgbClr val="669940"/>
            </a:solidFill>
            <a:ln w="9525" cap="flat">
              <a:noFill/>
              <a:prstDash val="solid"/>
              <a:miter/>
            </a:ln>
          </p:spPr>
          <p:txBody>
            <a:bodyPr rtlCol="0" anchor="ctr"/>
            <a:lstStyle/>
            <a:p>
              <a:endParaRPr lang="en-US"/>
            </a:p>
          </p:txBody>
        </p:sp>
        <p:sp>
          <p:nvSpPr>
            <p:cNvPr id="893" name="Freeform: Shape 892">
              <a:extLst>
                <a:ext uri="{FF2B5EF4-FFF2-40B4-BE49-F238E27FC236}">
                  <a16:creationId xmlns:a16="http://schemas.microsoft.com/office/drawing/2014/main" id="{CB086ED7-6958-4B81-8937-12F5C9293BFB}"/>
                </a:ext>
              </a:extLst>
            </p:cNvPr>
            <p:cNvSpPr/>
            <p:nvPr/>
          </p:nvSpPr>
          <p:spPr>
            <a:xfrm>
              <a:off x="10638346" y="2807403"/>
              <a:ext cx="66746" cy="78935"/>
            </a:xfrm>
            <a:custGeom>
              <a:avLst/>
              <a:gdLst>
                <a:gd name="connsiteX0" fmla="*/ 39268 w 51389"/>
                <a:gd name="connsiteY0" fmla="*/ 7585 h 60774"/>
                <a:gd name="connsiteX1" fmla="*/ 39268 w 51389"/>
                <a:gd name="connsiteY1" fmla="*/ 52829 h 60774"/>
                <a:gd name="connsiteX2" fmla="*/ 1168 w 51389"/>
                <a:gd name="connsiteY2" fmla="*/ 52829 h 60774"/>
                <a:gd name="connsiteX3" fmla="*/ 1168 w 51389"/>
                <a:gd name="connsiteY3" fmla="*/ 7585 h 60774"/>
                <a:gd name="connsiteX4" fmla="*/ 39268 w 51389"/>
                <a:gd name="connsiteY4" fmla="*/ 7585 h 60774"/>
                <a:gd name="connsiteX5" fmla="*/ 9647 w 51389"/>
                <a:gd name="connsiteY5" fmla="*/ 13967 h 60774"/>
                <a:gd name="connsiteX6" fmla="*/ 6214 w 51389"/>
                <a:gd name="connsiteY6" fmla="*/ 30255 h 60774"/>
                <a:gd name="connsiteX7" fmla="*/ 9647 w 51389"/>
                <a:gd name="connsiteY7" fmla="*/ 46447 h 60774"/>
                <a:gd name="connsiteX8" fmla="*/ 28218 w 51389"/>
                <a:gd name="connsiteY8" fmla="*/ 48943 h 60774"/>
                <a:gd name="connsiteX9" fmla="*/ 30697 w 51389"/>
                <a:gd name="connsiteY9" fmla="*/ 46447 h 60774"/>
                <a:gd name="connsiteX10" fmla="*/ 34124 w 51389"/>
                <a:gd name="connsiteY10" fmla="*/ 30255 h 60774"/>
                <a:gd name="connsiteX11" fmla="*/ 30697 w 51389"/>
                <a:gd name="connsiteY11" fmla="*/ 13967 h 60774"/>
                <a:gd name="connsiteX12" fmla="*/ 12028 w 51389"/>
                <a:gd name="connsiteY12" fmla="*/ 11633 h 60774"/>
                <a:gd name="connsiteX13" fmla="*/ 9647 w 51389"/>
                <a:gd name="connsiteY13" fmla="*/ 13967 h 60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389" h="60774">
                  <a:moveTo>
                    <a:pt x="39268" y="7585"/>
                  </a:moveTo>
                  <a:cubicBezTo>
                    <a:pt x="48128" y="21359"/>
                    <a:pt x="48128" y="39056"/>
                    <a:pt x="39268" y="52829"/>
                  </a:cubicBezTo>
                  <a:cubicBezTo>
                    <a:pt x="28697" y="63183"/>
                    <a:pt x="11740" y="63183"/>
                    <a:pt x="1168" y="52829"/>
                  </a:cubicBezTo>
                  <a:cubicBezTo>
                    <a:pt x="-7692" y="39056"/>
                    <a:pt x="-7692" y="21359"/>
                    <a:pt x="1168" y="7585"/>
                  </a:cubicBezTo>
                  <a:cubicBezTo>
                    <a:pt x="11740" y="-2768"/>
                    <a:pt x="28697" y="-2768"/>
                    <a:pt x="39268" y="7585"/>
                  </a:cubicBezTo>
                  <a:close/>
                  <a:moveTo>
                    <a:pt x="9647" y="13967"/>
                  </a:moveTo>
                  <a:cubicBezTo>
                    <a:pt x="6977" y="18977"/>
                    <a:pt x="5833" y="24616"/>
                    <a:pt x="6214" y="30255"/>
                  </a:cubicBezTo>
                  <a:cubicBezTo>
                    <a:pt x="5833" y="35865"/>
                    <a:pt x="6977" y="41475"/>
                    <a:pt x="9647" y="46447"/>
                  </a:cubicBezTo>
                  <a:cubicBezTo>
                    <a:pt x="14121" y="52258"/>
                    <a:pt x="22409" y="53372"/>
                    <a:pt x="28218" y="48943"/>
                  </a:cubicBezTo>
                  <a:cubicBezTo>
                    <a:pt x="29171" y="48228"/>
                    <a:pt x="29934" y="47390"/>
                    <a:pt x="30697" y="46447"/>
                  </a:cubicBezTo>
                  <a:cubicBezTo>
                    <a:pt x="33362" y="41475"/>
                    <a:pt x="34506" y="35865"/>
                    <a:pt x="34124" y="30255"/>
                  </a:cubicBezTo>
                  <a:cubicBezTo>
                    <a:pt x="34506" y="24616"/>
                    <a:pt x="33362" y="18977"/>
                    <a:pt x="30697" y="13967"/>
                  </a:cubicBezTo>
                  <a:cubicBezTo>
                    <a:pt x="26218" y="8157"/>
                    <a:pt x="17837" y="7109"/>
                    <a:pt x="12028" y="11633"/>
                  </a:cubicBezTo>
                  <a:cubicBezTo>
                    <a:pt x="11075" y="12310"/>
                    <a:pt x="10312" y="13091"/>
                    <a:pt x="9647" y="13967"/>
                  </a:cubicBezTo>
                  <a:close/>
                </a:path>
              </a:pathLst>
            </a:custGeom>
            <a:solidFill>
              <a:srgbClr val="669940"/>
            </a:solidFill>
            <a:ln w="9525" cap="flat">
              <a:noFill/>
              <a:prstDash val="solid"/>
              <a:miter/>
            </a:ln>
          </p:spPr>
          <p:txBody>
            <a:bodyPr rtlCol="0" anchor="ctr"/>
            <a:lstStyle/>
            <a:p>
              <a:endParaRPr lang="en-US"/>
            </a:p>
          </p:txBody>
        </p:sp>
        <p:sp>
          <p:nvSpPr>
            <p:cNvPr id="894" name="Freeform: Shape 893">
              <a:extLst>
                <a:ext uri="{FF2B5EF4-FFF2-40B4-BE49-F238E27FC236}">
                  <a16:creationId xmlns:a16="http://schemas.microsoft.com/office/drawing/2014/main" id="{65CAB06B-77EC-452F-9388-15B906B2505D}"/>
                </a:ext>
              </a:extLst>
            </p:cNvPr>
            <p:cNvSpPr/>
            <p:nvPr/>
          </p:nvSpPr>
          <p:spPr>
            <a:xfrm>
              <a:off x="7095518" y="1984770"/>
              <a:ext cx="61857" cy="77691"/>
            </a:xfrm>
            <a:custGeom>
              <a:avLst/>
              <a:gdLst>
                <a:gd name="connsiteX0" fmla="*/ 25098 w 47625"/>
                <a:gd name="connsiteY0" fmla="*/ 11250 h 59816"/>
                <a:gd name="connsiteX1" fmla="*/ 25098 w 47625"/>
                <a:gd name="connsiteY1" fmla="*/ 59637 h 59816"/>
                <a:gd name="connsiteX2" fmla="*/ 11476 w 47625"/>
                <a:gd name="connsiteY2" fmla="*/ 59637 h 59816"/>
                <a:gd name="connsiteX3" fmla="*/ 11476 w 47625"/>
                <a:gd name="connsiteY3" fmla="*/ 11250 h 59816"/>
                <a:gd name="connsiteX4" fmla="*/ -5477 w 47625"/>
                <a:gd name="connsiteY4" fmla="*/ 11250 h 59816"/>
                <a:gd name="connsiteX5" fmla="*/ -5477 w 47625"/>
                <a:gd name="connsiteY5" fmla="*/ -180 h 59816"/>
                <a:gd name="connsiteX6" fmla="*/ 42148 w 47625"/>
                <a:gd name="connsiteY6" fmla="*/ -180 h 59816"/>
                <a:gd name="connsiteX7" fmla="*/ 42148 w 47625"/>
                <a:gd name="connsiteY7" fmla="*/ 11345 h 59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625" h="59816">
                  <a:moveTo>
                    <a:pt x="25098" y="11250"/>
                  </a:moveTo>
                  <a:lnTo>
                    <a:pt x="25098" y="59637"/>
                  </a:lnTo>
                  <a:lnTo>
                    <a:pt x="11476" y="59637"/>
                  </a:lnTo>
                  <a:lnTo>
                    <a:pt x="11476" y="11250"/>
                  </a:lnTo>
                  <a:lnTo>
                    <a:pt x="-5477" y="11250"/>
                  </a:lnTo>
                  <a:lnTo>
                    <a:pt x="-5477" y="-180"/>
                  </a:lnTo>
                  <a:lnTo>
                    <a:pt x="42148" y="-180"/>
                  </a:lnTo>
                  <a:lnTo>
                    <a:pt x="42148" y="11345"/>
                  </a:lnTo>
                  <a:close/>
                </a:path>
              </a:pathLst>
            </a:custGeom>
            <a:solidFill>
              <a:srgbClr val="6D6E71"/>
            </a:solidFill>
            <a:ln w="9525" cap="flat">
              <a:noFill/>
              <a:prstDash val="solid"/>
              <a:miter/>
            </a:ln>
          </p:spPr>
          <p:txBody>
            <a:bodyPr rtlCol="0" anchor="ctr"/>
            <a:lstStyle/>
            <a:p>
              <a:endParaRPr lang="en-US"/>
            </a:p>
          </p:txBody>
        </p:sp>
        <p:sp>
          <p:nvSpPr>
            <p:cNvPr id="895" name="Freeform: Shape 894">
              <a:extLst>
                <a:ext uri="{FF2B5EF4-FFF2-40B4-BE49-F238E27FC236}">
                  <a16:creationId xmlns:a16="http://schemas.microsoft.com/office/drawing/2014/main" id="{8FF4D8AE-A94C-4E46-A35B-35FF5145683A}"/>
                </a:ext>
              </a:extLst>
            </p:cNvPr>
            <p:cNvSpPr/>
            <p:nvPr/>
          </p:nvSpPr>
          <p:spPr>
            <a:xfrm>
              <a:off x="7168261" y="1979821"/>
              <a:ext cx="56056" cy="83011"/>
            </a:xfrm>
            <a:custGeom>
              <a:avLst/>
              <a:gdLst>
                <a:gd name="connsiteX0" fmla="*/ 7383 w 43159"/>
                <a:gd name="connsiteY0" fmla="*/ 38587 h 63912"/>
                <a:gd name="connsiteX1" fmla="*/ 7383 w 43159"/>
                <a:gd name="connsiteY1" fmla="*/ 63447 h 63912"/>
                <a:gd name="connsiteX2" fmla="*/ -5477 w 43159"/>
                <a:gd name="connsiteY2" fmla="*/ 63447 h 63912"/>
                <a:gd name="connsiteX3" fmla="*/ -5477 w 43159"/>
                <a:gd name="connsiteY3" fmla="*/ -180 h 63912"/>
                <a:gd name="connsiteX4" fmla="*/ 7383 w 43159"/>
                <a:gd name="connsiteY4" fmla="*/ -180 h 63912"/>
                <a:gd name="connsiteX5" fmla="*/ 7383 w 43159"/>
                <a:gd name="connsiteY5" fmla="*/ 22680 h 63912"/>
                <a:gd name="connsiteX6" fmla="*/ 20429 w 43159"/>
                <a:gd name="connsiteY6" fmla="*/ 16774 h 63912"/>
                <a:gd name="connsiteX7" fmla="*/ 32623 w 43159"/>
                <a:gd name="connsiteY7" fmla="*/ 21918 h 63912"/>
                <a:gd name="connsiteX8" fmla="*/ 37669 w 43159"/>
                <a:gd name="connsiteY8" fmla="*/ 35634 h 63912"/>
                <a:gd name="connsiteX9" fmla="*/ 37669 w 43159"/>
                <a:gd name="connsiteY9" fmla="*/ 63733 h 63912"/>
                <a:gd name="connsiteX10" fmla="*/ 24810 w 43159"/>
                <a:gd name="connsiteY10" fmla="*/ 63733 h 63912"/>
                <a:gd name="connsiteX11" fmla="*/ 24810 w 43159"/>
                <a:gd name="connsiteY11" fmla="*/ 38491 h 63912"/>
                <a:gd name="connsiteX12" fmla="*/ 17001 w 43159"/>
                <a:gd name="connsiteY12" fmla="*/ 27824 h 63912"/>
                <a:gd name="connsiteX13" fmla="*/ 10239 w 43159"/>
                <a:gd name="connsiteY13" fmla="*/ 30681 h 63912"/>
                <a:gd name="connsiteX14" fmla="*/ 7383 w 43159"/>
                <a:gd name="connsiteY14" fmla="*/ 38587 h 63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159" h="63912">
                  <a:moveTo>
                    <a:pt x="7383" y="38587"/>
                  </a:moveTo>
                  <a:lnTo>
                    <a:pt x="7383" y="63447"/>
                  </a:lnTo>
                  <a:lnTo>
                    <a:pt x="-5477" y="63447"/>
                  </a:lnTo>
                  <a:lnTo>
                    <a:pt x="-5477" y="-180"/>
                  </a:lnTo>
                  <a:lnTo>
                    <a:pt x="7383" y="-180"/>
                  </a:lnTo>
                  <a:lnTo>
                    <a:pt x="7383" y="22680"/>
                  </a:lnTo>
                  <a:cubicBezTo>
                    <a:pt x="10713" y="18994"/>
                    <a:pt x="15475" y="16851"/>
                    <a:pt x="20429" y="16774"/>
                  </a:cubicBezTo>
                  <a:cubicBezTo>
                    <a:pt x="25000" y="16660"/>
                    <a:pt x="29479" y="18537"/>
                    <a:pt x="32623" y="21918"/>
                  </a:cubicBezTo>
                  <a:cubicBezTo>
                    <a:pt x="36051" y="25633"/>
                    <a:pt x="37860" y="30576"/>
                    <a:pt x="37669" y="35634"/>
                  </a:cubicBezTo>
                  <a:lnTo>
                    <a:pt x="37669" y="63733"/>
                  </a:lnTo>
                  <a:lnTo>
                    <a:pt x="24810" y="63733"/>
                  </a:lnTo>
                  <a:lnTo>
                    <a:pt x="24810" y="38491"/>
                  </a:lnTo>
                  <a:cubicBezTo>
                    <a:pt x="24810" y="31443"/>
                    <a:pt x="22145" y="27824"/>
                    <a:pt x="17001" y="27824"/>
                  </a:cubicBezTo>
                  <a:cubicBezTo>
                    <a:pt x="14429" y="27833"/>
                    <a:pt x="12048" y="28862"/>
                    <a:pt x="10239" y="30681"/>
                  </a:cubicBezTo>
                  <a:cubicBezTo>
                    <a:pt x="8239" y="32824"/>
                    <a:pt x="7192" y="35672"/>
                    <a:pt x="7383" y="38587"/>
                  </a:cubicBezTo>
                  <a:close/>
                </a:path>
              </a:pathLst>
            </a:custGeom>
            <a:solidFill>
              <a:srgbClr val="6D6E71"/>
            </a:solidFill>
            <a:ln w="9525" cap="flat">
              <a:noFill/>
              <a:prstDash val="solid"/>
              <a:miter/>
            </a:ln>
          </p:spPr>
          <p:txBody>
            <a:bodyPr rtlCol="0" anchor="ctr"/>
            <a:lstStyle/>
            <a:p>
              <a:endParaRPr lang="en-US"/>
            </a:p>
          </p:txBody>
        </p:sp>
        <p:sp>
          <p:nvSpPr>
            <p:cNvPr id="896" name="Freeform: Shape 895">
              <a:extLst>
                <a:ext uri="{FF2B5EF4-FFF2-40B4-BE49-F238E27FC236}">
                  <a16:creationId xmlns:a16="http://schemas.microsoft.com/office/drawing/2014/main" id="{D47AA266-E400-4AAF-9BAF-693FD4F63477}"/>
                </a:ext>
              </a:extLst>
            </p:cNvPr>
            <p:cNvSpPr/>
            <p:nvPr/>
          </p:nvSpPr>
          <p:spPr>
            <a:xfrm>
              <a:off x="7236521" y="2001454"/>
              <a:ext cx="60182" cy="61888"/>
            </a:xfrm>
            <a:custGeom>
              <a:avLst/>
              <a:gdLst>
                <a:gd name="connsiteX0" fmla="*/ 37120 w 46335"/>
                <a:gd name="connsiteY0" fmla="*/ 40028 h 47649"/>
                <a:gd name="connsiteX1" fmla="*/ 18833 w 46335"/>
                <a:gd name="connsiteY1" fmla="*/ 47457 h 47649"/>
                <a:gd name="connsiteX2" fmla="*/ 1401 w 46335"/>
                <a:gd name="connsiteY2" fmla="*/ 40981 h 47649"/>
                <a:gd name="connsiteX3" fmla="*/ -5454 w 46335"/>
                <a:gd name="connsiteY3" fmla="*/ 23645 h 47649"/>
                <a:gd name="connsiteX4" fmla="*/ 1592 w 46335"/>
                <a:gd name="connsiteY4" fmla="*/ 6309 h 47649"/>
                <a:gd name="connsiteX5" fmla="*/ 34264 w 46335"/>
                <a:gd name="connsiteY5" fmla="*/ 5643 h 47649"/>
                <a:gd name="connsiteX6" fmla="*/ 40836 w 46335"/>
                <a:gd name="connsiteY6" fmla="*/ 21359 h 47649"/>
                <a:gd name="connsiteX7" fmla="*/ 40836 w 46335"/>
                <a:gd name="connsiteY7" fmla="*/ 28217 h 47649"/>
                <a:gd name="connsiteX8" fmla="*/ 7689 w 46335"/>
                <a:gd name="connsiteY8" fmla="*/ 28217 h 47649"/>
                <a:gd name="connsiteX9" fmla="*/ 11596 w 46335"/>
                <a:gd name="connsiteY9" fmla="*/ 34408 h 47649"/>
                <a:gd name="connsiteX10" fmla="*/ 19121 w 46335"/>
                <a:gd name="connsiteY10" fmla="*/ 36790 h 47649"/>
                <a:gd name="connsiteX11" fmla="*/ 30265 w 46335"/>
                <a:gd name="connsiteY11" fmla="*/ 32217 h 47649"/>
                <a:gd name="connsiteX12" fmla="*/ 24739 w 46335"/>
                <a:gd name="connsiteY12" fmla="*/ 12691 h 47649"/>
                <a:gd name="connsiteX13" fmla="*/ 18261 w 46335"/>
                <a:gd name="connsiteY13" fmla="*/ 10500 h 47649"/>
                <a:gd name="connsiteX14" fmla="*/ 11308 w 46335"/>
                <a:gd name="connsiteY14" fmla="*/ 12786 h 47649"/>
                <a:gd name="connsiteX15" fmla="*/ 7596 w 46335"/>
                <a:gd name="connsiteY15" fmla="*/ 19073 h 47649"/>
                <a:gd name="connsiteX16" fmla="*/ 27883 w 46335"/>
                <a:gd name="connsiteY16" fmla="*/ 19073 h 47649"/>
                <a:gd name="connsiteX17" fmla="*/ 24739 w 46335"/>
                <a:gd name="connsiteY17" fmla="*/ 12691 h 47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335" h="47649">
                  <a:moveTo>
                    <a:pt x="37120" y="40028"/>
                  </a:moveTo>
                  <a:cubicBezTo>
                    <a:pt x="32264" y="44829"/>
                    <a:pt x="25693" y="47505"/>
                    <a:pt x="18833" y="47457"/>
                  </a:cubicBezTo>
                  <a:cubicBezTo>
                    <a:pt x="12359" y="47657"/>
                    <a:pt x="6164" y="45333"/>
                    <a:pt x="1401" y="40981"/>
                  </a:cubicBezTo>
                  <a:cubicBezTo>
                    <a:pt x="-3264" y="36427"/>
                    <a:pt x="-5743" y="30132"/>
                    <a:pt x="-5454" y="23645"/>
                  </a:cubicBezTo>
                  <a:cubicBezTo>
                    <a:pt x="-5743" y="17111"/>
                    <a:pt x="-3171" y="10777"/>
                    <a:pt x="1592" y="6309"/>
                  </a:cubicBezTo>
                  <a:cubicBezTo>
                    <a:pt x="10736" y="-2082"/>
                    <a:pt x="24739" y="-2368"/>
                    <a:pt x="34264" y="5643"/>
                  </a:cubicBezTo>
                  <a:cubicBezTo>
                    <a:pt x="38738" y="9615"/>
                    <a:pt x="41120" y="15396"/>
                    <a:pt x="40836" y="21359"/>
                  </a:cubicBezTo>
                  <a:lnTo>
                    <a:pt x="40836" y="28217"/>
                  </a:lnTo>
                  <a:lnTo>
                    <a:pt x="7689" y="28217"/>
                  </a:lnTo>
                  <a:cubicBezTo>
                    <a:pt x="8071" y="30722"/>
                    <a:pt x="9498" y="32951"/>
                    <a:pt x="11596" y="34408"/>
                  </a:cubicBezTo>
                  <a:cubicBezTo>
                    <a:pt x="13787" y="35999"/>
                    <a:pt x="16451" y="36837"/>
                    <a:pt x="19121" y="36790"/>
                  </a:cubicBezTo>
                  <a:cubicBezTo>
                    <a:pt x="23312" y="36942"/>
                    <a:pt x="27404" y="35275"/>
                    <a:pt x="30265" y="32217"/>
                  </a:cubicBezTo>
                  <a:close/>
                  <a:moveTo>
                    <a:pt x="24739" y="12691"/>
                  </a:moveTo>
                  <a:cubicBezTo>
                    <a:pt x="22930" y="11186"/>
                    <a:pt x="20642" y="10405"/>
                    <a:pt x="18261" y="10500"/>
                  </a:cubicBezTo>
                  <a:cubicBezTo>
                    <a:pt x="15786" y="10500"/>
                    <a:pt x="13307" y="11300"/>
                    <a:pt x="11308" y="12786"/>
                  </a:cubicBezTo>
                  <a:cubicBezTo>
                    <a:pt x="9308" y="14301"/>
                    <a:pt x="7973" y="16568"/>
                    <a:pt x="7596" y="19073"/>
                  </a:cubicBezTo>
                  <a:lnTo>
                    <a:pt x="27883" y="19073"/>
                  </a:lnTo>
                  <a:cubicBezTo>
                    <a:pt x="27693" y="16615"/>
                    <a:pt x="26549" y="14330"/>
                    <a:pt x="24739" y="12691"/>
                  </a:cubicBezTo>
                  <a:close/>
                </a:path>
              </a:pathLst>
            </a:custGeom>
            <a:solidFill>
              <a:srgbClr val="6D6E71"/>
            </a:solidFill>
            <a:ln w="9525" cap="flat">
              <a:noFill/>
              <a:prstDash val="solid"/>
              <a:miter/>
            </a:ln>
          </p:spPr>
          <p:txBody>
            <a:bodyPr rtlCol="0" anchor="ctr"/>
            <a:lstStyle/>
            <a:p>
              <a:endParaRPr lang="en-US"/>
            </a:p>
          </p:txBody>
        </p:sp>
        <p:sp>
          <p:nvSpPr>
            <p:cNvPr id="897" name="Freeform: Shape 896">
              <a:extLst>
                <a:ext uri="{FF2B5EF4-FFF2-40B4-BE49-F238E27FC236}">
                  <a16:creationId xmlns:a16="http://schemas.microsoft.com/office/drawing/2014/main" id="{3141DBA0-4968-4CCE-873C-85F91EF14736}"/>
                </a:ext>
              </a:extLst>
            </p:cNvPr>
            <p:cNvSpPr/>
            <p:nvPr/>
          </p:nvSpPr>
          <p:spPr>
            <a:xfrm>
              <a:off x="7335366" y="1982771"/>
              <a:ext cx="81710" cy="80451"/>
            </a:xfrm>
            <a:custGeom>
              <a:avLst/>
              <a:gdLst>
                <a:gd name="connsiteX0" fmla="*/ 48361 w 62910"/>
                <a:gd name="connsiteY0" fmla="*/ 52888 h 61941"/>
                <a:gd name="connsiteX1" fmla="*/ 3596 w 62910"/>
                <a:gd name="connsiteY1" fmla="*/ 52888 h 61941"/>
                <a:gd name="connsiteX2" fmla="*/ 3596 w 62910"/>
                <a:gd name="connsiteY2" fmla="*/ 8692 h 61941"/>
                <a:gd name="connsiteX3" fmla="*/ 48361 w 62910"/>
                <a:gd name="connsiteY3" fmla="*/ 8692 h 61941"/>
                <a:gd name="connsiteX4" fmla="*/ 48361 w 62910"/>
                <a:gd name="connsiteY4" fmla="*/ 52888 h 61941"/>
                <a:gd name="connsiteX5" fmla="*/ 43789 w 62910"/>
                <a:gd name="connsiteY5" fmla="*/ 30790 h 61941"/>
                <a:gd name="connsiteX6" fmla="*/ 38650 w 62910"/>
                <a:gd name="connsiteY6" fmla="*/ 17170 h 61941"/>
                <a:gd name="connsiteX7" fmla="*/ 14739 w 62910"/>
                <a:gd name="connsiteY7" fmla="*/ 15874 h 61941"/>
                <a:gd name="connsiteX8" fmla="*/ 13405 w 62910"/>
                <a:gd name="connsiteY8" fmla="*/ 17170 h 61941"/>
                <a:gd name="connsiteX9" fmla="*/ 13405 w 62910"/>
                <a:gd name="connsiteY9" fmla="*/ 44506 h 61941"/>
                <a:gd name="connsiteX10" fmla="*/ 37315 w 62910"/>
                <a:gd name="connsiteY10" fmla="*/ 45802 h 61941"/>
                <a:gd name="connsiteX11" fmla="*/ 38650 w 62910"/>
                <a:gd name="connsiteY11" fmla="*/ 44506 h 61941"/>
                <a:gd name="connsiteX12" fmla="*/ 43789 w 62910"/>
                <a:gd name="connsiteY12" fmla="*/ 30790 h 6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910" h="61941">
                  <a:moveTo>
                    <a:pt x="48361" y="52888"/>
                  </a:moveTo>
                  <a:cubicBezTo>
                    <a:pt x="35789" y="64719"/>
                    <a:pt x="16167" y="64719"/>
                    <a:pt x="3596" y="52888"/>
                  </a:cubicBezTo>
                  <a:cubicBezTo>
                    <a:pt x="-8501" y="40620"/>
                    <a:pt x="-8501" y="20961"/>
                    <a:pt x="3596" y="8692"/>
                  </a:cubicBezTo>
                  <a:cubicBezTo>
                    <a:pt x="16167" y="-3137"/>
                    <a:pt x="35789" y="-3137"/>
                    <a:pt x="48361" y="8692"/>
                  </a:cubicBezTo>
                  <a:cubicBezTo>
                    <a:pt x="60458" y="20961"/>
                    <a:pt x="60458" y="40620"/>
                    <a:pt x="48361" y="52888"/>
                  </a:cubicBezTo>
                  <a:close/>
                  <a:moveTo>
                    <a:pt x="43789" y="30790"/>
                  </a:moveTo>
                  <a:cubicBezTo>
                    <a:pt x="43886" y="25761"/>
                    <a:pt x="42077" y="20875"/>
                    <a:pt x="38650" y="17170"/>
                  </a:cubicBezTo>
                  <a:cubicBezTo>
                    <a:pt x="32362" y="10197"/>
                    <a:pt x="21692" y="9616"/>
                    <a:pt x="14739" y="15874"/>
                  </a:cubicBezTo>
                  <a:cubicBezTo>
                    <a:pt x="14265" y="16284"/>
                    <a:pt x="13786" y="16713"/>
                    <a:pt x="13405" y="17170"/>
                  </a:cubicBezTo>
                  <a:cubicBezTo>
                    <a:pt x="6549" y="24999"/>
                    <a:pt x="6549" y="36677"/>
                    <a:pt x="13405" y="44506"/>
                  </a:cubicBezTo>
                  <a:cubicBezTo>
                    <a:pt x="19693" y="51479"/>
                    <a:pt x="30362" y="52060"/>
                    <a:pt x="37315" y="45802"/>
                  </a:cubicBezTo>
                  <a:cubicBezTo>
                    <a:pt x="37789" y="45392"/>
                    <a:pt x="38268" y="44964"/>
                    <a:pt x="38650" y="44506"/>
                  </a:cubicBezTo>
                  <a:cubicBezTo>
                    <a:pt x="42077" y="40773"/>
                    <a:pt x="43886" y="35858"/>
                    <a:pt x="43789" y="30790"/>
                  </a:cubicBezTo>
                  <a:close/>
                </a:path>
              </a:pathLst>
            </a:custGeom>
            <a:solidFill>
              <a:srgbClr val="6D6E71"/>
            </a:solidFill>
            <a:ln w="9525" cap="flat">
              <a:noFill/>
              <a:prstDash val="solid"/>
              <a:miter/>
            </a:ln>
          </p:spPr>
          <p:txBody>
            <a:bodyPr rtlCol="0" anchor="ctr"/>
            <a:lstStyle/>
            <a:p>
              <a:endParaRPr lang="en-US"/>
            </a:p>
          </p:txBody>
        </p:sp>
        <p:sp>
          <p:nvSpPr>
            <p:cNvPr id="898" name="Freeform: Shape 897">
              <a:extLst>
                <a:ext uri="{FF2B5EF4-FFF2-40B4-BE49-F238E27FC236}">
                  <a16:creationId xmlns:a16="http://schemas.microsoft.com/office/drawing/2014/main" id="{D63979AD-8611-4FA7-B9A7-E941D279BF3A}"/>
                </a:ext>
              </a:extLst>
            </p:cNvPr>
            <p:cNvSpPr/>
            <p:nvPr/>
          </p:nvSpPr>
          <p:spPr>
            <a:xfrm>
              <a:off x="7426821" y="1978075"/>
              <a:ext cx="43915" cy="84757"/>
            </a:xfrm>
            <a:custGeom>
              <a:avLst/>
              <a:gdLst>
                <a:gd name="connsiteX0" fmla="*/ 12429 w 33811"/>
                <a:gd name="connsiteY0" fmla="*/ 16022 h 65256"/>
                <a:gd name="connsiteX1" fmla="*/ 12429 w 33811"/>
                <a:gd name="connsiteY1" fmla="*/ 19070 h 65256"/>
                <a:gd name="connsiteX2" fmla="*/ 23573 w 33811"/>
                <a:gd name="connsiteY2" fmla="*/ 19070 h 65256"/>
                <a:gd name="connsiteX3" fmla="*/ 23573 w 33811"/>
                <a:gd name="connsiteY3" fmla="*/ 28595 h 65256"/>
                <a:gd name="connsiteX4" fmla="*/ 12429 w 33811"/>
                <a:gd name="connsiteY4" fmla="*/ 28595 h 65256"/>
                <a:gd name="connsiteX5" fmla="*/ 12429 w 33811"/>
                <a:gd name="connsiteY5" fmla="*/ 65076 h 65256"/>
                <a:gd name="connsiteX6" fmla="*/ -524 w 33811"/>
                <a:gd name="connsiteY6" fmla="*/ 65076 h 65256"/>
                <a:gd name="connsiteX7" fmla="*/ -524 w 33811"/>
                <a:gd name="connsiteY7" fmla="*/ 28595 h 65256"/>
                <a:gd name="connsiteX8" fmla="*/ -5477 w 33811"/>
                <a:gd name="connsiteY8" fmla="*/ 28595 h 65256"/>
                <a:gd name="connsiteX9" fmla="*/ -5477 w 33811"/>
                <a:gd name="connsiteY9" fmla="*/ 19070 h 65256"/>
                <a:gd name="connsiteX10" fmla="*/ -49 w 33811"/>
                <a:gd name="connsiteY10" fmla="*/ 19070 h 65256"/>
                <a:gd name="connsiteX11" fmla="*/ -49 w 33811"/>
                <a:gd name="connsiteY11" fmla="*/ 16213 h 65256"/>
                <a:gd name="connsiteX12" fmla="*/ 14620 w 33811"/>
                <a:gd name="connsiteY12" fmla="*/ -151 h 65256"/>
                <a:gd name="connsiteX13" fmla="*/ 15954 w 33811"/>
                <a:gd name="connsiteY13" fmla="*/ -170 h 65256"/>
                <a:gd name="connsiteX14" fmla="*/ 28335 w 33811"/>
                <a:gd name="connsiteY14" fmla="*/ 4973 h 65256"/>
                <a:gd name="connsiteX15" fmla="*/ 23670 w 33811"/>
                <a:gd name="connsiteY15" fmla="*/ 13641 h 65256"/>
                <a:gd name="connsiteX16" fmla="*/ 17382 w 33811"/>
                <a:gd name="connsiteY16" fmla="*/ 10403 h 65256"/>
                <a:gd name="connsiteX17" fmla="*/ 14145 w 33811"/>
                <a:gd name="connsiteY17" fmla="*/ 11831 h 65256"/>
                <a:gd name="connsiteX18" fmla="*/ 12429 w 33811"/>
                <a:gd name="connsiteY18" fmla="*/ 16022 h 65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811" h="65256">
                  <a:moveTo>
                    <a:pt x="12429" y="16022"/>
                  </a:moveTo>
                  <a:lnTo>
                    <a:pt x="12429" y="19070"/>
                  </a:lnTo>
                  <a:lnTo>
                    <a:pt x="23573" y="19070"/>
                  </a:lnTo>
                  <a:lnTo>
                    <a:pt x="23573" y="28595"/>
                  </a:lnTo>
                  <a:lnTo>
                    <a:pt x="12429" y="28595"/>
                  </a:lnTo>
                  <a:lnTo>
                    <a:pt x="12429" y="65076"/>
                  </a:lnTo>
                  <a:lnTo>
                    <a:pt x="-524" y="65076"/>
                  </a:lnTo>
                  <a:lnTo>
                    <a:pt x="-524" y="28595"/>
                  </a:lnTo>
                  <a:lnTo>
                    <a:pt x="-5477" y="28595"/>
                  </a:lnTo>
                  <a:lnTo>
                    <a:pt x="-5477" y="19070"/>
                  </a:lnTo>
                  <a:lnTo>
                    <a:pt x="-49" y="19070"/>
                  </a:lnTo>
                  <a:lnTo>
                    <a:pt x="-49" y="16213"/>
                  </a:lnTo>
                  <a:cubicBezTo>
                    <a:pt x="-524" y="7650"/>
                    <a:pt x="6048" y="325"/>
                    <a:pt x="14620" y="-151"/>
                  </a:cubicBezTo>
                  <a:cubicBezTo>
                    <a:pt x="15001" y="-180"/>
                    <a:pt x="15480" y="-189"/>
                    <a:pt x="15954" y="-170"/>
                  </a:cubicBezTo>
                  <a:cubicBezTo>
                    <a:pt x="20624" y="-113"/>
                    <a:pt x="25005" y="1725"/>
                    <a:pt x="28335" y="4973"/>
                  </a:cubicBezTo>
                  <a:lnTo>
                    <a:pt x="23670" y="13641"/>
                  </a:lnTo>
                  <a:cubicBezTo>
                    <a:pt x="22145" y="11669"/>
                    <a:pt x="19861" y="10479"/>
                    <a:pt x="17382" y="10403"/>
                  </a:cubicBezTo>
                  <a:cubicBezTo>
                    <a:pt x="16145" y="10393"/>
                    <a:pt x="15001" y="10907"/>
                    <a:pt x="14145" y="11831"/>
                  </a:cubicBezTo>
                  <a:cubicBezTo>
                    <a:pt x="13001" y="12955"/>
                    <a:pt x="12429" y="14451"/>
                    <a:pt x="12429" y="16022"/>
                  </a:cubicBezTo>
                  <a:close/>
                </a:path>
              </a:pathLst>
            </a:custGeom>
            <a:solidFill>
              <a:srgbClr val="6D6E71"/>
            </a:solidFill>
            <a:ln w="9525" cap="flat">
              <a:noFill/>
              <a:prstDash val="solid"/>
              <a:miter/>
            </a:ln>
          </p:spPr>
          <p:txBody>
            <a:bodyPr rtlCol="0" anchor="ctr"/>
            <a:lstStyle/>
            <a:p>
              <a:endParaRPr lang="en-US"/>
            </a:p>
          </p:txBody>
        </p:sp>
        <p:sp>
          <p:nvSpPr>
            <p:cNvPr id="899" name="Freeform: Shape 898">
              <a:extLst>
                <a:ext uri="{FF2B5EF4-FFF2-40B4-BE49-F238E27FC236}">
                  <a16:creationId xmlns:a16="http://schemas.microsoft.com/office/drawing/2014/main" id="{800E8F7E-7233-4512-A74A-A5EB301B7629}"/>
                </a:ext>
              </a:extLst>
            </p:cNvPr>
            <p:cNvSpPr/>
            <p:nvPr/>
          </p:nvSpPr>
          <p:spPr>
            <a:xfrm>
              <a:off x="7470985" y="1978081"/>
              <a:ext cx="43921" cy="84750"/>
            </a:xfrm>
            <a:custGeom>
              <a:avLst/>
              <a:gdLst>
                <a:gd name="connsiteX0" fmla="*/ 12908 w 33816"/>
                <a:gd name="connsiteY0" fmla="*/ 16018 h 65251"/>
                <a:gd name="connsiteX1" fmla="*/ 12908 w 33816"/>
                <a:gd name="connsiteY1" fmla="*/ 19066 h 65251"/>
                <a:gd name="connsiteX2" fmla="*/ 24052 w 33816"/>
                <a:gd name="connsiteY2" fmla="*/ 19066 h 65251"/>
                <a:gd name="connsiteX3" fmla="*/ 24052 w 33816"/>
                <a:gd name="connsiteY3" fmla="*/ 28591 h 65251"/>
                <a:gd name="connsiteX4" fmla="*/ 12908 w 33816"/>
                <a:gd name="connsiteY4" fmla="*/ 28591 h 65251"/>
                <a:gd name="connsiteX5" fmla="*/ 12908 w 33816"/>
                <a:gd name="connsiteY5" fmla="*/ 65072 h 65251"/>
                <a:gd name="connsiteX6" fmla="*/ -45 w 33816"/>
                <a:gd name="connsiteY6" fmla="*/ 65072 h 65251"/>
                <a:gd name="connsiteX7" fmla="*/ -45 w 33816"/>
                <a:gd name="connsiteY7" fmla="*/ 28591 h 65251"/>
                <a:gd name="connsiteX8" fmla="*/ -5477 w 33816"/>
                <a:gd name="connsiteY8" fmla="*/ 28591 h 65251"/>
                <a:gd name="connsiteX9" fmla="*/ -5477 w 33816"/>
                <a:gd name="connsiteY9" fmla="*/ 19066 h 65251"/>
                <a:gd name="connsiteX10" fmla="*/ -45 w 33816"/>
                <a:gd name="connsiteY10" fmla="*/ 19066 h 65251"/>
                <a:gd name="connsiteX11" fmla="*/ -45 w 33816"/>
                <a:gd name="connsiteY11" fmla="*/ 16209 h 65251"/>
                <a:gd name="connsiteX12" fmla="*/ 14624 w 33816"/>
                <a:gd name="connsiteY12" fmla="*/ -155 h 65251"/>
                <a:gd name="connsiteX13" fmla="*/ 15861 w 33816"/>
                <a:gd name="connsiteY13" fmla="*/ -174 h 65251"/>
                <a:gd name="connsiteX14" fmla="*/ 28340 w 33816"/>
                <a:gd name="connsiteY14" fmla="*/ 4969 h 65251"/>
                <a:gd name="connsiteX15" fmla="*/ 23670 w 33816"/>
                <a:gd name="connsiteY15" fmla="*/ 13637 h 65251"/>
                <a:gd name="connsiteX16" fmla="*/ 17387 w 33816"/>
                <a:gd name="connsiteY16" fmla="*/ 10398 h 65251"/>
                <a:gd name="connsiteX17" fmla="*/ 14145 w 33816"/>
                <a:gd name="connsiteY17" fmla="*/ 11827 h 65251"/>
                <a:gd name="connsiteX18" fmla="*/ 12908 w 33816"/>
                <a:gd name="connsiteY18" fmla="*/ 16018 h 65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816" h="65251">
                  <a:moveTo>
                    <a:pt x="12908" y="16018"/>
                  </a:moveTo>
                  <a:lnTo>
                    <a:pt x="12908" y="19066"/>
                  </a:lnTo>
                  <a:lnTo>
                    <a:pt x="24052" y="19066"/>
                  </a:lnTo>
                  <a:lnTo>
                    <a:pt x="24052" y="28591"/>
                  </a:lnTo>
                  <a:lnTo>
                    <a:pt x="12908" y="28591"/>
                  </a:lnTo>
                  <a:lnTo>
                    <a:pt x="12908" y="65072"/>
                  </a:lnTo>
                  <a:lnTo>
                    <a:pt x="-45" y="65072"/>
                  </a:lnTo>
                  <a:lnTo>
                    <a:pt x="-45" y="28591"/>
                  </a:lnTo>
                  <a:lnTo>
                    <a:pt x="-5477" y="28591"/>
                  </a:lnTo>
                  <a:lnTo>
                    <a:pt x="-5477" y="19066"/>
                  </a:lnTo>
                  <a:lnTo>
                    <a:pt x="-45" y="19066"/>
                  </a:lnTo>
                  <a:lnTo>
                    <a:pt x="-45" y="16209"/>
                  </a:lnTo>
                  <a:cubicBezTo>
                    <a:pt x="-524" y="7646"/>
                    <a:pt x="6048" y="321"/>
                    <a:pt x="14624" y="-155"/>
                  </a:cubicBezTo>
                  <a:cubicBezTo>
                    <a:pt x="15006" y="-184"/>
                    <a:pt x="15480" y="-184"/>
                    <a:pt x="15861" y="-174"/>
                  </a:cubicBezTo>
                  <a:cubicBezTo>
                    <a:pt x="20526" y="-127"/>
                    <a:pt x="25005" y="1721"/>
                    <a:pt x="28340" y="4969"/>
                  </a:cubicBezTo>
                  <a:lnTo>
                    <a:pt x="23670" y="13637"/>
                  </a:lnTo>
                  <a:cubicBezTo>
                    <a:pt x="22149" y="11665"/>
                    <a:pt x="19861" y="10475"/>
                    <a:pt x="17387" y="10398"/>
                  </a:cubicBezTo>
                  <a:cubicBezTo>
                    <a:pt x="16145" y="10360"/>
                    <a:pt x="14908" y="10884"/>
                    <a:pt x="14145" y="11827"/>
                  </a:cubicBezTo>
                  <a:cubicBezTo>
                    <a:pt x="13192" y="13018"/>
                    <a:pt x="12815" y="14513"/>
                    <a:pt x="12908" y="16018"/>
                  </a:cubicBezTo>
                  <a:close/>
                </a:path>
              </a:pathLst>
            </a:custGeom>
            <a:solidFill>
              <a:srgbClr val="6D6E71"/>
            </a:solidFill>
            <a:ln w="9525" cap="flat">
              <a:noFill/>
              <a:prstDash val="solid"/>
              <a:miter/>
            </a:ln>
          </p:spPr>
          <p:txBody>
            <a:bodyPr rtlCol="0" anchor="ctr"/>
            <a:lstStyle/>
            <a:p>
              <a:endParaRPr lang="en-US"/>
            </a:p>
          </p:txBody>
        </p:sp>
        <p:sp>
          <p:nvSpPr>
            <p:cNvPr id="900" name="Freeform: Shape 899">
              <a:extLst>
                <a:ext uri="{FF2B5EF4-FFF2-40B4-BE49-F238E27FC236}">
                  <a16:creationId xmlns:a16="http://schemas.microsoft.com/office/drawing/2014/main" id="{F036FA5A-0B62-4076-81DF-96414E5EF1F3}"/>
                </a:ext>
              </a:extLst>
            </p:cNvPr>
            <p:cNvSpPr/>
            <p:nvPr/>
          </p:nvSpPr>
          <p:spPr>
            <a:xfrm>
              <a:off x="7515621" y="2001454"/>
              <a:ext cx="60202" cy="61887"/>
            </a:xfrm>
            <a:custGeom>
              <a:avLst/>
              <a:gdLst>
                <a:gd name="connsiteX0" fmla="*/ 37027 w 46351"/>
                <a:gd name="connsiteY0" fmla="*/ 40028 h 47648"/>
                <a:gd name="connsiteX1" fmla="*/ 18740 w 46351"/>
                <a:gd name="connsiteY1" fmla="*/ 47457 h 47648"/>
                <a:gd name="connsiteX2" fmla="*/ 1401 w 46351"/>
                <a:gd name="connsiteY2" fmla="*/ 40981 h 47648"/>
                <a:gd name="connsiteX3" fmla="*/ -5454 w 46351"/>
                <a:gd name="connsiteY3" fmla="*/ 23645 h 47648"/>
                <a:gd name="connsiteX4" fmla="*/ 1499 w 46351"/>
                <a:gd name="connsiteY4" fmla="*/ 6309 h 47648"/>
                <a:gd name="connsiteX5" fmla="*/ 34167 w 46351"/>
                <a:gd name="connsiteY5" fmla="*/ 5643 h 47648"/>
                <a:gd name="connsiteX6" fmla="*/ 40836 w 46351"/>
                <a:gd name="connsiteY6" fmla="*/ 21359 h 47648"/>
                <a:gd name="connsiteX7" fmla="*/ 40836 w 46351"/>
                <a:gd name="connsiteY7" fmla="*/ 28217 h 47648"/>
                <a:gd name="connsiteX8" fmla="*/ 7210 w 46351"/>
                <a:gd name="connsiteY8" fmla="*/ 28217 h 47648"/>
                <a:gd name="connsiteX9" fmla="*/ 11117 w 46351"/>
                <a:gd name="connsiteY9" fmla="*/ 34408 h 47648"/>
                <a:gd name="connsiteX10" fmla="*/ 18740 w 46351"/>
                <a:gd name="connsiteY10" fmla="*/ 36790 h 47648"/>
                <a:gd name="connsiteX11" fmla="*/ 29883 w 46351"/>
                <a:gd name="connsiteY11" fmla="*/ 32217 h 47648"/>
                <a:gd name="connsiteX12" fmla="*/ 24739 w 46351"/>
                <a:gd name="connsiteY12" fmla="*/ 12691 h 47648"/>
                <a:gd name="connsiteX13" fmla="*/ 18261 w 46351"/>
                <a:gd name="connsiteY13" fmla="*/ 10500 h 47648"/>
                <a:gd name="connsiteX14" fmla="*/ 11215 w 46351"/>
                <a:gd name="connsiteY14" fmla="*/ 12786 h 47648"/>
                <a:gd name="connsiteX15" fmla="*/ 7592 w 46351"/>
                <a:gd name="connsiteY15" fmla="*/ 19073 h 47648"/>
                <a:gd name="connsiteX16" fmla="*/ 27786 w 46351"/>
                <a:gd name="connsiteY16" fmla="*/ 19073 h 47648"/>
                <a:gd name="connsiteX17" fmla="*/ 24739 w 46351"/>
                <a:gd name="connsiteY17" fmla="*/ 12691 h 47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351" h="47648">
                  <a:moveTo>
                    <a:pt x="37027" y="40028"/>
                  </a:moveTo>
                  <a:cubicBezTo>
                    <a:pt x="32167" y="44867"/>
                    <a:pt x="25595" y="47543"/>
                    <a:pt x="18740" y="47457"/>
                  </a:cubicBezTo>
                  <a:cubicBezTo>
                    <a:pt x="12354" y="47648"/>
                    <a:pt x="6071" y="45324"/>
                    <a:pt x="1401" y="40981"/>
                  </a:cubicBezTo>
                  <a:cubicBezTo>
                    <a:pt x="-3264" y="36456"/>
                    <a:pt x="-5743" y="30141"/>
                    <a:pt x="-5454" y="23645"/>
                  </a:cubicBezTo>
                  <a:cubicBezTo>
                    <a:pt x="-5743" y="17130"/>
                    <a:pt x="-3264" y="10796"/>
                    <a:pt x="1499" y="6309"/>
                  </a:cubicBezTo>
                  <a:cubicBezTo>
                    <a:pt x="10643" y="-2082"/>
                    <a:pt x="24642" y="-2368"/>
                    <a:pt x="34167" y="5643"/>
                  </a:cubicBezTo>
                  <a:cubicBezTo>
                    <a:pt x="38738" y="9538"/>
                    <a:pt x="41217" y="15358"/>
                    <a:pt x="40836" y="21359"/>
                  </a:cubicBezTo>
                  <a:lnTo>
                    <a:pt x="40836" y="28217"/>
                  </a:lnTo>
                  <a:lnTo>
                    <a:pt x="7210" y="28217"/>
                  </a:lnTo>
                  <a:cubicBezTo>
                    <a:pt x="7592" y="30722"/>
                    <a:pt x="9024" y="32951"/>
                    <a:pt x="11117" y="34408"/>
                  </a:cubicBezTo>
                  <a:cubicBezTo>
                    <a:pt x="13307" y="35999"/>
                    <a:pt x="15977" y="36837"/>
                    <a:pt x="18740" y="36790"/>
                  </a:cubicBezTo>
                  <a:cubicBezTo>
                    <a:pt x="22930" y="36904"/>
                    <a:pt x="26930" y="35246"/>
                    <a:pt x="29883" y="32217"/>
                  </a:cubicBezTo>
                  <a:close/>
                  <a:moveTo>
                    <a:pt x="24739" y="12691"/>
                  </a:moveTo>
                  <a:cubicBezTo>
                    <a:pt x="22930" y="11234"/>
                    <a:pt x="20642" y="10462"/>
                    <a:pt x="18261" y="10500"/>
                  </a:cubicBezTo>
                  <a:cubicBezTo>
                    <a:pt x="15689" y="10500"/>
                    <a:pt x="13307" y="11300"/>
                    <a:pt x="11215" y="12786"/>
                  </a:cubicBezTo>
                  <a:cubicBezTo>
                    <a:pt x="9117" y="14244"/>
                    <a:pt x="7782" y="16549"/>
                    <a:pt x="7592" y="19073"/>
                  </a:cubicBezTo>
                  <a:lnTo>
                    <a:pt x="27786" y="19073"/>
                  </a:lnTo>
                  <a:cubicBezTo>
                    <a:pt x="27595" y="16635"/>
                    <a:pt x="26549" y="14348"/>
                    <a:pt x="24739" y="12691"/>
                  </a:cubicBezTo>
                  <a:close/>
                </a:path>
              </a:pathLst>
            </a:custGeom>
            <a:solidFill>
              <a:srgbClr val="6D6E71"/>
            </a:solidFill>
            <a:ln w="9525" cap="flat">
              <a:noFill/>
              <a:prstDash val="solid"/>
              <a:miter/>
            </a:ln>
          </p:spPr>
          <p:txBody>
            <a:bodyPr rtlCol="0" anchor="ctr"/>
            <a:lstStyle/>
            <a:p>
              <a:endParaRPr lang="en-US"/>
            </a:p>
          </p:txBody>
        </p:sp>
        <p:sp>
          <p:nvSpPr>
            <p:cNvPr id="901" name="Freeform: Shape 900">
              <a:extLst>
                <a:ext uri="{FF2B5EF4-FFF2-40B4-BE49-F238E27FC236}">
                  <a16:creationId xmlns:a16="http://schemas.microsoft.com/office/drawing/2014/main" id="{FA81124C-B1AB-4994-A62B-A4FA5F3D461D}"/>
                </a:ext>
              </a:extLst>
            </p:cNvPr>
            <p:cNvSpPr/>
            <p:nvPr/>
          </p:nvSpPr>
          <p:spPr>
            <a:xfrm>
              <a:off x="7587649" y="2001838"/>
              <a:ext cx="56058" cy="60995"/>
            </a:xfrm>
            <a:custGeom>
              <a:avLst/>
              <a:gdLst>
                <a:gd name="connsiteX0" fmla="*/ 7476 w 43160"/>
                <a:gd name="connsiteY0" fmla="*/ 20778 h 46961"/>
                <a:gd name="connsiteX1" fmla="*/ 7476 w 43160"/>
                <a:gd name="connsiteY1" fmla="*/ 46495 h 46961"/>
                <a:gd name="connsiteX2" fmla="*/ -5477 w 43160"/>
                <a:gd name="connsiteY2" fmla="*/ 46495 h 46961"/>
                <a:gd name="connsiteX3" fmla="*/ -5477 w 43160"/>
                <a:gd name="connsiteY3" fmla="*/ 299 h 46961"/>
                <a:gd name="connsiteX4" fmla="*/ 7383 w 43160"/>
                <a:gd name="connsiteY4" fmla="*/ 299 h 46961"/>
                <a:gd name="connsiteX5" fmla="*/ 7383 w 43160"/>
                <a:gd name="connsiteY5" fmla="*/ 5728 h 46961"/>
                <a:gd name="connsiteX6" fmla="*/ 20526 w 43160"/>
                <a:gd name="connsiteY6" fmla="*/ -177 h 46961"/>
                <a:gd name="connsiteX7" fmla="*/ 32716 w 43160"/>
                <a:gd name="connsiteY7" fmla="*/ 4966 h 46961"/>
                <a:gd name="connsiteX8" fmla="*/ 37669 w 43160"/>
                <a:gd name="connsiteY8" fmla="*/ 18682 h 46961"/>
                <a:gd name="connsiteX9" fmla="*/ 37669 w 43160"/>
                <a:gd name="connsiteY9" fmla="*/ 46781 h 46961"/>
                <a:gd name="connsiteX10" fmla="*/ 24814 w 43160"/>
                <a:gd name="connsiteY10" fmla="*/ 46781 h 46961"/>
                <a:gd name="connsiteX11" fmla="*/ 24814 w 43160"/>
                <a:gd name="connsiteY11" fmla="*/ 20683 h 46961"/>
                <a:gd name="connsiteX12" fmla="*/ 17001 w 43160"/>
                <a:gd name="connsiteY12" fmla="*/ 10015 h 46961"/>
                <a:gd name="connsiteX13" fmla="*/ 10239 w 43160"/>
                <a:gd name="connsiteY13" fmla="*/ 12872 h 46961"/>
                <a:gd name="connsiteX14" fmla="*/ 7476 w 43160"/>
                <a:gd name="connsiteY14" fmla="*/ 20778 h 4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160" h="46961">
                  <a:moveTo>
                    <a:pt x="7476" y="20778"/>
                  </a:moveTo>
                  <a:lnTo>
                    <a:pt x="7476" y="46495"/>
                  </a:lnTo>
                  <a:lnTo>
                    <a:pt x="-5477" y="46495"/>
                  </a:lnTo>
                  <a:lnTo>
                    <a:pt x="-5477" y="299"/>
                  </a:lnTo>
                  <a:lnTo>
                    <a:pt x="7383" y="299"/>
                  </a:lnTo>
                  <a:lnTo>
                    <a:pt x="7383" y="5728"/>
                  </a:lnTo>
                  <a:cubicBezTo>
                    <a:pt x="10811" y="2033"/>
                    <a:pt x="15480" y="-101"/>
                    <a:pt x="20526" y="-177"/>
                  </a:cubicBezTo>
                  <a:cubicBezTo>
                    <a:pt x="25098" y="-263"/>
                    <a:pt x="29577" y="1604"/>
                    <a:pt x="32716" y="4966"/>
                  </a:cubicBezTo>
                  <a:cubicBezTo>
                    <a:pt x="36149" y="8700"/>
                    <a:pt x="37860" y="13634"/>
                    <a:pt x="37669" y="18682"/>
                  </a:cubicBezTo>
                  <a:lnTo>
                    <a:pt x="37669" y="46781"/>
                  </a:lnTo>
                  <a:lnTo>
                    <a:pt x="24814" y="46781"/>
                  </a:lnTo>
                  <a:lnTo>
                    <a:pt x="24814" y="20683"/>
                  </a:lnTo>
                  <a:cubicBezTo>
                    <a:pt x="24814" y="13634"/>
                    <a:pt x="22145" y="10015"/>
                    <a:pt x="17001" y="10015"/>
                  </a:cubicBezTo>
                  <a:cubicBezTo>
                    <a:pt x="14429" y="10024"/>
                    <a:pt x="12048" y="11053"/>
                    <a:pt x="10239" y="12872"/>
                  </a:cubicBezTo>
                  <a:cubicBezTo>
                    <a:pt x="8336" y="15034"/>
                    <a:pt x="7285" y="17882"/>
                    <a:pt x="7476" y="20778"/>
                  </a:cubicBezTo>
                  <a:close/>
                </a:path>
              </a:pathLst>
            </a:custGeom>
            <a:solidFill>
              <a:srgbClr val="6D6E71"/>
            </a:solidFill>
            <a:ln w="9525" cap="flat">
              <a:noFill/>
              <a:prstDash val="solid"/>
              <a:miter/>
            </a:ln>
          </p:spPr>
          <p:txBody>
            <a:bodyPr rtlCol="0" anchor="ctr"/>
            <a:lstStyle/>
            <a:p>
              <a:endParaRPr lang="en-US"/>
            </a:p>
          </p:txBody>
        </p:sp>
        <p:sp>
          <p:nvSpPr>
            <p:cNvPr id="902" name="Freeform: Shape 901">
              <a:extLst>
                <a:ext uri="{FF2B5EF4-FFF2-40B4-BE49-F238E27FC236}">
                  <a16:creationId xmlns:a16="http://schemas.microsoft.com/office/drawing/2014/main" id="{4EAB9981-1A95-465C-93F4-A4319C16E273}"/>
                </a:ext>
              </a:extLst>
            </p:cNvPr>
            <p:cNvSpPr/>
            <p:nvPr/>
          </p:nvSpPr>
          <p:spPr>
            <a:xfrm>
              <a:off x="7656173" y="1979821"/>
              <a:ext cx="61744" cy="83507"/>
            </a:xfrm>
            <a:custGeom>
              <a:avLst/>
              <a:gdLst>
                <a:gd name="connsiteX0" fmla="*/ 15585 w 47538"/>
                <a:gd name="connsiteY0" fmla="*/ 64114 h 64294"/>
                <a:gd name="connsiteX1" fmla="*/ 1013 w 47538"/>
                <a:gd name="connsiteY1" fmla="*/ 57160 h 64294"/>
                <a:gd name="connsiteX2" fmla="*/ -5465 w 47538"/>
                <a:gd name="connsiteY2" fmla="*/ 39920 h 64294"/>
                <a:gd name="connsiteX3" fmla="*/ 823 w 47538"/>
                <a:gd name="connsiteY3" fmla="*/ 23061 h 64294"/>
                <a:gd name="connsiteX4" fmla="*/ 15492 w 47538"/>
                <a:gd name="connsiteY4" fmla="*/ 16489 h 64294"/>
                <a:gd name="connsiteX5" fmla="*/ 29207 w 47538"/>
                <a:gd name="connsiteY5" fmla="*/ 22394 h 64294"/>
                <a:gd name="connsiteX6" fmla="*/ 29207 w 47538"/>
                <a:gd name="connsiteY6" fmla="*/ -180 h 64294"/>
                <a:gd name="connsiteX7" fmla="*/ 42062 w 47538"/>
                <a:gd name="connsiteY7" fmla="*/ -180 h 64294"/>
                <a:gd name="connsiteX8" fmla="*/ 42062 w 47538"/>
                <a:gd name="connsiteY8" fmla="*/ 63447 h 64294"/>
                <a:gd name="connsiteX9" fmla="*/ 29207 w 47538"/>
                <a:gd name="connsiteY9" fmla="*/ 63447 h 64294"/>
                <a:gd name="connsiteX10" fmla="*/ 29207 w 47538"/>
                <a:gd name="connsiteY10" fmla="*/ 57351 h 64294"/>
                <a:gd name="connsiteX11" fmla="*/ 15585 w 47538"/>
                <a:gd name="connsiteY11" fmla="*/ 64114 h 64294"/>
                <a:gd name="connsiteX12" fmla="*/ 7487 w 47538"/>
                <a:gd name="connsiteY12" fmla="*/ 40396 h 64294"/>
                <a:gd name="connsiteX13" fmla="*/ 10822 w 47538"/>
                <a:gd name="connsiteY13" fmla="*/ 49921 h 64294"/>
                <a:gd name="connsiteX14" fmla="*/ 18631 w 47538"/>
                <a:gd name="connsiteY14" fmla="*/ 53541 h 64294"/>
                <a:gd name="connsiteX15" fmla="*/ 26254 w 47538"/>
                <a:gd name="connsiteY15" fmla="*/ 49921 h 64294"/>
                <a:gd name="connsiteX16" fmla="*/ 29398 w 47538"/>
                <a:gd name="connsiteY16" fmla="*/ 40396 h 64294"/>
                <a:gd name="connsiteX17" fmla="*/ 26254 w 47538"/>
                <a:gd name="connsiteY17" fmla="*/ 30871 h 64294"/>
                <a:gd name="connsiteX18" fmla="*/ 18538 w 47538"/>
                <a:gd name="connsiteY18" fmla="*/ 27157 h 64294"/>
                <a:gd name="connsiteX19" fmla="*/ 10822 w 47538"/>
                <a:gd name="connsiteY19" fmla="*/ 30871 h 64294"/>
                <a:gd name="connsiteX20" fmla="*/ 7487 w 47538"/>
                <a:gd name="connsiteY20" fmla="*/ 40396 h 64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538" h="64294">
                  <a:moveTo>
                    <a:pt x="15585" y="64114"/>
                  </a:moveTo>
                  <a:cubicBezTo>
                    <a:pt x="9966" y="64076"/>
                    <a:pt x="4632" y="61523"/>
                    <a:pt x="1013" y="57160"/>
                  </a:cubicBezTo>
                  <a:cubicBezTo>
                    <a:pt x="-3275" y="52474"/>
                    <a:pt x="-5656" y="46292"/>
                    <a:pt x="-5465" y="39920"/>
                  </a:cubicBezTo>
                  <a:cubicBezTo>
                    <a:pt x="-5656" y="33691"/>
                    <a:pt x="-3465" y="27624"/>
                    <a:pt x="823" y="23061"/>
                  </a:cubicBezTo>
                  <a:cubicBezTo>
                    <a:pt x="4534" y="18880"/>
                    <a:pt x="9869" y="16489"/>
                    <a:pt x="15492" y="16489"/>
                  </a:cubicBezTo>
                  <a:cubicBezTo>
                    <a:pt x="20728" y="16327"/>
                    <a:pt x="25775" y="18489"/>
                    <a:pt x="29207" y="22394"/>
                  </a:cubicBezTo>
                  <a:lnTo>
                    <a:pt x="29207" y="-180"/>
                  </a:lnTo>
                  <a:lnTo>
                    <a:pt x="42062" y="-180"/>
                  </a:lnTo>
                  <a:lnTo>
                    <a:pt x="42062" y="63447"/>
                  </a:lnTo>
                  <a:lnTo>
                    <a:pt x="29207" y="63447"/>
                  </a:lnTo>
                  <a:lnTo>
                    <a:pt x="29207" y="57351"/>
                  </a:lnTo>
                  <a:cubicBezTo>
                    <a:pt x="25965" y="61656"/>
                    <a:pt x="20919" y="64171"/>
                    <a:pt x="15585" y="64114"/>
                  </a:cubicBezTo>
                  <a:close/>
                  <a:moveTo>
                    <a:pt x="7487" y="40396"/>
                  </a:moveTo>
                  <a:cubicBezTo>
                    <a:pt x="7297" y="43892"/>
                    <a:pt x="8441" y="47321"/>
                    <a:pt x="10822" y="49921"/>
                  </a:cubicBezTo>
                  <a:cubicBezTo>
                    <a:pt x="12822" y="52179"/>
                    <a:pt x="15678" y="53493"/>
                    <a:pt x="18631" y="53541"/>
                  </a:cubicBezTo>
                  <a:cubicBezTo>
                    <a:pt x="21584" y="53589"/>
                    <a:pt x="24444" y="52246"/>
                    <a:pt x="26254" y="49921"/>
                  </a:cubicBezTo>
                  <a:cubicBezTo>
                    <a:pt x="28537" y="47274"/>
                    <a:pt x="29588" y="43864"/>
                    <a:pt x="29398" y="40396"/>
                  </a:cubicBezTo>
                  <a:cubicBezTo>
                    <a:pt x="29588" y="36939"/>
                    <a:pt x="28444" y="33548"/>
                    <a:pt x="26254" y="30871"/>
                  </a:cubicBezTo>
                  <a:cubicBezTo>
                    <a:pt x="24444" y="28481"/>
                    <a:pt x="21584" y="27099"/>
                    <a:pt x="18538" y="27157"/>
                  </a:cubicBezTo>
                  <a:cubicBezTo>
                    <a:pt x="15492" y="27099"/>
                    <a:pt x="12631" y="28481"/>
                    <a:pt x="10822" y="30871"/>
                  </a:cubicBezTo>
                  <a:cubicBezTo>
                    <a:pt x="8534" y="33510"/>
                    <a:pt x="7394" y="36910"/>
                    <a:pt x="7487" y="40396"/>
                  </a:cubicBezTo>
                  <a:close/>
                </a:path>
              </a:pathLst>
            </a:custGeom>
            <a:solidFill>
              <a:srgbClr val="6D6E71"/>
            </a:solidFill>
            <a:ln w="9525" cap="flat">
              <a:noFill/>
              <a:prstDash val="solid"/>
              <a:miter/>
            </a:ln>
          </p:spPr>
          <p:txBody>
            <a:bodyPr rtlCol="0" anchor="ctr"/>
            <a:lstStyle/>
            <a:p>
              <a:endParaRPr lang="en-US"/>
            </a:p>
          </p:txBody>
        </p:sp>
        <p:sp>
          <p:nvSpPr>
            <p:cNvPr id="903" name="Freeform: Shape 902">
              <a:extLst>
                <a:ext uri="{FF2B5EF4-FFF2-40B4-BE49-F238E27FC236}">
                  <a16:creationId xmlns:a16="http://schemas.microsoft.com/office/drawing/2014/main" id="{D011AE88-C8FA-4C78-BC30-19E47381CF88}"/>
                </a:ext>
              </a:extLst>
            </p:cNvPr>
            <p:cNvSpPr/>
            <p:nvPr/>
          </p:nvSpPr>
          <p:spPr>
            <a:xfrm>
              <a:off x="7730388" y="2001454"/>
              <a:ext cx="60202" cy="61887"/>
            </a:xfrm>
            <a:custGeom>
              <a:avLst/>
              <a:gdLst>
                <a:gd name="connsiteX0" fmla="*/ 37027 w 46351"/>
                <a:gd name="connsiteY0" fmla="*/ 40028 h 47648"/>
                <a:gd name="connsiteX1" fmla="*/ 18740 w 46351"/>
                <a:gd name="connsiteY1" fmla="*/ 47457 h 47648"/>
                <a:gd name="connsiteX2" fmla="*/ 1401 w 46351"/>
                <a:gd name="connsiteY2" fmla="*/ 40981 h 47648"/>
                <a:gd name="connsiteX3" fmla="*/ -5454 w 46351"/>
                <a:gd name="connsiteY3" fmla="*/ 23645 h 47648"/>
                <a:gd name="connsiteX4" fmla="*/ 1499 w 46351"/>
                <a:gd name="connsiteY4" fmla="*/ 6309 h 47648"/>
                <a:gd name="connsiteX5" fmla="*/ 34171 w 46351"/>
                <a:gd name="connsiteY5" fmla="*/ 5643 h 47648"/>
                <a:gd name="connsiteX6" fmla="*/ 40836 w 46351"/>
                <a:gd name="connsiteY6" fmla="*/ 21359 h 47648"/>
                <a:gd name="connsiteX7" fmla="*/ 40836 w 46351"/>
                <a:gd name="connsiteY7" fmla="*/ 28217 h 47648"/>
                <a:gd name="connsiteX8" fmla="*/ 7215 w 46351"/>
                <a:gd name="connsiteY8" fmla="*/ 28217 h 47648"/>
                <a:gd name="connsiteX9" fmla="*/ 11215 w 46351"/>
                <a:gd name="connsiteY9" fmla="*/ 34408 h 47648"/>
                <a:gd name="connsiteX10" fmla="*/ 18740 w 46351"/>
                <a:gd name="connsiteY10" fmla="*/ 36790 h 47648"/>
                <a:gd name="connsiteX11" fmla="*/ 29883 w 46351"/>
                <a:gd name="connsiteY11" fmla="*/ 32217 h 47648"/>
                <a:gd name="connsiteX12" fmla="*/ 24739 w 46351"/>
                <a:gd name="connsiteY12" fmla="*/ 12691 h 47648"/>
                <a:gd name="connsiteX13" fmla="*/ 18261 w 46351"/>
                <a:gd name="connsiteY13" fmla="*/ 10500 h 47648"/>
                <a:gd name="connsiteX14" fmla="*/ 11215 w 46351"/>
                <a:gd name="connsiteY14" fmla="*/ 12786 h 47648"/>
                <a:gd name="connsiteX15" fmla="*/ 7596 w 46351"/>
                <a:gd name="connsiteY15" fmla="*/ 19073 h 47648"/>
                <a:gd name="connsiteX16" fmla="*/ 27502 w 46351"/>
                <a:gd name="connsiteY16" fmla="*/ 19073 h 47648"/>
                <a:gd name="connsiteX17" fmla="*/ 24739 w 46351"/>
                <a:gd name="connsiteY17" fmla="*/ 12691 h 47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351" h="47648">
                  <a:moveTo>
                    <a:pt x="37027" y="40028"/>
                  </a:moveTo>
                  <a:cubicBezTo>
                    <a:pt x="32171" y="44867"/>
                    <a:pt x="25595" y="47543"/>
                    <a:pt x="18740" y="47457"/>
                  </a:cubicBezTo>
                  <a:cubicBezTo>
                    <a:pt x="12359" y="47648"/>
                    <a:pt x="6071" y="45324"/>
                    <a:pt x="1401" y="40981"/>
                  </a:cubicBezTo>
                  <a:cubicBezTo>
                    <a:pt x="-3264" y="36456"/>
                    <a:pt x="-5743" y="30141"/>
                    <a:pt x="-5454" y="23645"/>
                  </a:cubicBezTo>
                  <a:cubicBezTo>
                    <a:pt x="-5743" y="17130"/>
                    <a:pt x="-3264" y="10796"/>
                    <a:pt x="1499" y="6309"/>
                  </a:cubicBezTo>
                  <a:cubicBezTo>
                    <a:pt x="10643" y="-2082"/>
                    <a:pt x="24646" y="-2368"/>
                    <a:pt x="34171" y="5643"/>
                  </a:cubicBezTo>
                  <a:cubicBezTo>
                    <a:pt x="38743" y="9538"/>
                    <a:pt x="41217" y="15358"/>
                    <a:pt x="40836" y="21359"/>
                  </a:cubicBezTo>
                  <a:lnTo>
                    <a:pt x="40836" y="28217"/>
                  </a:lnTo>
                  <a:lnTo>
                    <a:pt x="7215" y="28217"/>
                  </a:lnTo>
                  <a:cubicBezTo>
                    <a:pt x="7596" y="30760"/>
                    <a:pt x="9024" y="33018"/>
                    <a:pt x="11215" y="34408"/>
                  </a:cubicBezTo>
                  <a:cubicBezTo>
                    <a:pt x="13405" y="36018"/>
                    <a:pt x="16070" y="36856"/>
                    <a:pt x="18740" y="36790"/>
                  </a:cubicBezTo>
                  <a:cubicBezTo>
                    <a:pt x="22930" y="36904"/>
                    <a:pt x="27028" y="35246"/>
                    <a:pt x="29883" y="32217"/>
                  </a:cubicBezTo>
                  <a:close/>
                  <a:moveTo>
                    <a:pt x="24739" y="12691"/>
                  </a:moveTo>
                  <a:cubicBezTo>
                    <a:pt x="22930" y="11234"/>
                    <a:pt x="20642" y="10462"/>
                    <a:pt x="18261" y="10500"/>
                  </a:cubicBezTo>
                  <a:cubicBezTo>
                    <a:pt x="15689" y="10500"/>
                    <a:pt x="13214" y="11300"/>
                    <a:pt x="11215" y="12786"/>
                  </a:cubicBezTo>
                  <a:cubicBezTo>
                    <a:pt x="9117" y="14244"/>
                    <a:pt x="7787" y="16549"/>
                    <a:pt x="7596" y="19073"/>
                  </a:cubicBezTo>
                  <a:lnTo>
                    <a:pt x="27502" y="19073"/>
                  </a:lnTo>
                  <a:cubicBezTo>
                    <a:pt x="27409" y="16673"/>
                    <a:pt x="26455" y="14396"/>
                    <a:pt x="24739" y="12691"/>
                  </a:cubicBezTo>
                  <a:close/>
                </a:path>
              </a:pathLst>
            </a:custGeom>
            <a:solidFill>
              <a:srgbClr val="6D6E71"/>
            </a:solidFill>
            <a:ln w="9525" cap="flat">
              <a:noFill/>
              <a:prstDash val="solid"/>
              <a:miter/>
            </a:ln>
          </p:spPr>
          <p:txBody>
            <a:bodyPr rtlCol="0" anchor="ctr"/>
            <a:lstStyle/>
            <a:p>
              <a:endParaRPr lang="en-US"/>
            </a:p>
          </p:txBody>
        </p:sp>
        <p:sp>
          <p:nvSpPr>
            <p:cNvPr id="904" name="Freeform: Shape 903">
              <a:extLst>
                <a:ext uri="{FF2B5EF4-FFF2-40B4-BE49-F238E27FC236}">
                  <a16:creationId xmlns:a16="http://schemas.microsoft.com/office/drawing/2014/main" id="{CA10749F-6682-4C1D-BEF4-9374B3AA2AD4}"/>
                </a:ext>
              </a:extLst>
            </p:cNvPr>
            <p:cNvSpPr/>
            <p:nvPr/>
          </p:nvSpPr>
          <p:spPr>
            <a:xfrm>
              <a:off x="7802543" y="2001470"/>
              <a:ext cx="34637" cy="60991"/>
            </a:xfrm>
            <a:custGeom>
              <a:avLst/>
              <a:gdLst>
                <a:gd name="connsiteX0" fmla="*/ 18810 w 26668"/>
                <a:gd name="connsiteY0" fmla="*/ 11917 h 46958"/>
                <a:gd name="connsiteX1" fmla="*/ 10239 w 26668"/>
                <a:gd name="connsiteY1" fmla="*/ 16012 h 46958"/>
                <a:gd name="connsiteX2" fmla="*/ 7383 w 26668"/>
                <a:gd name="connsiteY2" fmla="*/ 26776 h 46958"/>
                <a:gd name="connsiteX3" fmla="*/ 7383 w 26668"/>
                <a:gd name="connsiteY3" fmla="*/ 46778 h 46958"/>
                <a:gd name="connsiteX4" fmla="*/ -5477 w 26668"/>
                <a:gd name="connsiteY4" fmla="*/ 46778 h 46958"/>
                <a:gd name="connsiteX5" fmla="*/ -5477 w 26668"/>
                <a:gd name="connsiteY5" fmla="*/ 582 h 46958"/>
                <a:gd name="connsiteX6" fmla="*/ 7383 w 26668"/>
                <a:gd name="connsiteY6" fmla="*/ 582 h 46958"/>
                <a:gd name="connsiteX7" fmla="*/ 7383 w 26668"/>
                <a:gd name="connsiteY7" fmla="*/ 6678 h 46958"/>
                <a:gd name="connsiteX8" fmla="*/ 13573 w 26668"/>
                <a:gd name="connsiteY8" fmla="*/ 1916 h 46958"/>
                <a:gd name="connsiteX9" fmla="*/ 21191 w 26668"/>
                <a:gd name="connsiteY9" fmla="*/ -180 h 46958"/>
                <a:gd name="connsiteX10" fmla="*/ 21191 w 26668"/>
                <a:gd name="connsiteY10" fmla="*/ 11917 h 46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668" h="46958">
                  <a:moveTo>
                    <a:pt x="18810" y="11917"/>
                  </a:moveTo>
                  <a:cubicBezTo>
                    <a:pt x="15382" y="11659"/>
                    <a:pt x="12145" y="13222"/>
                    <a:pt x="10239" y="16012"/>
                  </a:cubicBezTo>
                  <a:cubicBezTo>
                    <a:pt x="8141" y="19213"/>
                    <a:pt x="7192" y="22975"/>
                    <a:pt x="7383" y="26776"/>
                  </a:cubicBezTo>
                  <a:lnTo>
                    <a:pt x="7383" y="46778"/>
                  </a:lnTo>
                  <a:lnTo>
                    <a:pt x="-5477" y="46778"/>
                  </a:lnTo>
                  <a:lnTo>
                    <a:pt x="-5477" y="582"/>
                  </a:lnTo>
                  <a:lnTo>
                    <a:pt x="7383" y="582"/>
                  </a:lnTo>
                  <a:lnTo>
                    <a:pt x="7383" y="6678"/>
                  </a:lnTo>
                  <a:cubicBezTo>
                    <a:pt x="9192" y="4744"/>
                    <a:pt x="11285" y="3135"/>
                    <a:pt x="13573" y="1916"/>
                  </a:cubicBezTo>
                  <a:cubicBezTo>
                    <a:pt x="15954" y="639"/>
                    <a:pt x="18526" y="-75"/>
                    <a:pt x="21191" y="-180"/>
                  </a:cubicBezTo>
                  <a:lnTo>
                    <a:pt x="21191" y="11917"/>
                  </a:lnTo>
                  <a:close/>
                </a:path>
              </a:pathLst>
            </a:custGeom>
            <a:solidFill>
              <a:srgbClr val="6D6E71"/>
            </a:solidFill>
            <a:ln w="9525" cap="flat">
              <a:noFill/>
              <a:prstDash val="solid"/>
              <a:miter/>
            </a:ln>
          </p:spPr>
          <p:txBody>
            <a:bodyPr rtlCol="0" anchor="ctr"/>
            <a:lstStyle/>
            <a:p>
              <a:endParaRPr lang="en-US"/>
            </a:p>
          </p:txBody>
        </p:sp>
        <p:sp>
          <p:nvSpPr>
            <p:cNvPr id="905" name="Freeform: Shape 904">
              <a:extLst>
                <a:ext uri="{FF2B5EF4-FFF2-40B4-BE49-F238E27FC236}">
                  <a16:creationId xmlns:a16="http://schemas.microsoft.com/office/drawing/2014/main" id="{819E2924-D1BD-4C7F-A2DC-B38ACC855825}"/>
                </a:ext>
              </a:extLst>
            </p:cNvPr>
            <p:cNvSpPr/>
            <p:nvPr/>
          </p:nvSpPr>
          <p:spPr>
            <a:xfrm>
              <a:off x="7873800" y="1983013"/>
              <a:ext cx="61897" cy="80347"/>
            </a:xfrm>
            <a:custGeom>
              <a:avLst/>
              <a:gdLst>
                <a:gd name="connsiteX0" fmla="*/ 12810 w 47656"/>
                <a:gd name="connsiteY0" fmla="*/ 12982 h 61861"/>
                <a:gd name="connsiteX1" fmla="*/ 10908 w 47656"/>
                <a:gd name="connsiteY1" fmla="*/ 17173 h 61861"/>
                <a:gd name="connsiteX2" fmla="*/ 13289 w 47656"/>
                <a:gd name="connsiteY2" fmla="*/ 21364 h 61861"/>
                <a:gd name="connsiteX3" fmla="*/ 24149 w 47656"/>
                <a:gd name="connsiteY3" fmla="*/ 24984 h 61861"/>
                <a:gd name="connsiteX4" fmla="*/ 37386 w 47656"/>
                <a:gd name="connsiteY4" fmla="*/ 31270 h 61861"/>
                <a:gd name="connsiteX5" fmla="*/ 42148 w 47656"/>
                <a:gd name="connsiteY5" fmla="*/ 43558 h 61861"/>
                <a:gd name="connsiteX6" fmla="*/ 36056 w 47656"/>
                <a:gd name="connsiteY6" fmla="*/ 56607 h 61861"/>
                <a:gd name="connsiteX7" fmla="*/ 20145 w 47656"/>
                <a:gd name="connsiteY7" fmla="*/ 61655 h 61861"/>
                <a:gd name="connsiteX8" fmla="*/ -5477 w 47656"/>
                <a:gd name="connsiteY8" fmla="*/ 51082 h 61861"/>
                <a:gd name="connsiteX9" fmla="*/ 2527 w 47656"/>
                <a:gd name="connsiteY9" fmla="*/ 41557 h 61861"/>
                <a:gd name="connsiteX10" fmla="*/ 20433 w 47656"/>
                <a:gd name="connsiteY10" fmla="*/ 50035 h 61861"/>
                <a:gd name="connsiteX11" fmla="*/ 26242 w 47656"/>
                <a:gd name="connsiteY11" fmla="*/ 48415 h 61861"/>
                <a:gd name="connsiteX12" fmla="*/ 28340 w 47656"/>
                <a:gd name="connsiteY12" fmla="*/ 44129 h 61861"/>
                <a:gd name="connsiteX13" fmla="*/ 26052 w 47656"/>
                <a:gd name="connsiteY13" fmla="*/ 39843 h 61861"/>
                <a:gd name="connsiteX14" fmla="*/ 17289 w 47656"/>
                <a:gd name="connsiteY14" fmla="*/ 36604 h 61861"/>
                <a:gd name="connsiteX15" fmla="*/ 1955 w 47656"/>
                <a:gd name="connsiteY15" fmla="*/ 30127 h 61861"/>
                <a:gd name="connsiteX16" fmla="*/ -2905 w 47656"/>
                <a:gd name="connsiteY16" fmla="*/ 17650 h 61861"/>
                <a:gd name="connsiteX17" fmla="*/ 3192 w 47656"/>
                <a:gd name="connsiteY17" fmla="*/ 4505 h 61861"/>
                <a:gd name="connsiteX18" fmla="*/ 18526 w 47656"/>
                <a:gd name="connsiteY18" fmla="*/ -162 h 61861"/>
                <a:gd name="connsiteX19" fmla="*/ 30530 w 47656"/>
                <a:gd name="connsiteY19" fmla="*/ 1933 h 61861"/>
                <a:gd name="connsiteX20" fmla="*/ 41004 w 47656"/>
                <a:gd name="connsiteY20" fmla="*/ 7744 h 61861"/>
                <a:gd name="connsiteX21" fmla="*/ 34242 w 47656"/>
                <a:gd name="connsiteY21" fmla="*/ 17269 h 61861"/>
                <a:gd name="connsiteX22" fmla="*/ 18145 w 47656"/>
                <a:gd name="connsiteY22" fmla="*/ 11268 h 61861"/>
                <a:gd name="connsiteX23" fmla="*/ 12810 w 47656"/>
                <a:gd name="connsiteY23" fmla="*/ 12982 h 61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56" h="61861">
                  <a:moveTo>
                    <a:pt x="12810" y="12982"/>
                  </a:moveTo>
                  <a:cubicBezTo>
                    <a:pt x="11573" y="14021"/>
                    <a:pt x="10908" y="15564"/>
                    <a:pt x="10908" y="17173"/>
                  </a:cubicBezTo>
                  <a:cubicBezTo>
                    <a:pt x="10811" y="18907"/>
                    <a:pt x="11764" y="20517"/>
                    <a:pt x="13289" y="21364"/>
                  </a:cubicBezTo>
                  <a:cubicBezTo>
                    <a:pt x="16717" y="23060"/>
                    <a:pt x="20336" y="24279"/>
                    <a:pt x="24149" y="24984"/>
                  </a:cubicBezTo>
                  <a:cubicBezTo>
                    <a:pt x="29005" y="26003"/>
                    <a:pt x="33577" y="28156"/>
                    <a:pt x="37386" y="31270"/>
                  </a:cubicBezTo>
                  <a:cubicBezTo>
                    <a:pt x="40720" y="34480"/>
                    <a:pt x="42437" y="38966"/>
                    <a:pt x="42148" y="43558"/>
                  </a:cubicBezTo>
                  <a:cubicBezTo>
                    <a:pt x="42246" y="48615"/>
                    <a:pt x="39958" y="53445"/>
                    <a:pt x="36056" y="56607"/>
                  </a:cubicBezTo>
                  <a:cubicBezTo>
                    <a:pt x="31479" y="60131"/>
                    <a:pt x="25861" y="61922"/>
                    <a:pt x="20145" y="61655"/>
                  </a:cubicBezTo>
                  <a:cubicBezTo>
                    <a:pt x="10527" y="61598"/>
                    <a:pt x="1383" y="57807"/>
                    <a:pt x="-5477" y="51082"/>
                  </a:cubicBezTo>
                  <a:lnTo>
                    <a:pt x="2527" y="41557"/>
                  </a:lnTo>
                  <a:cubicBezTo>
                    <a:pt x="7290" y="46425"/>
                    <a:pt x="13671" y="49434"/>
                    <a:pt x="20433" y="50035"/>
                  </a:cubicBezTo>
                  <a:cubicBezTo>
                    <a:pt x="22526" y="50139"/>
                    <a:pt x="24526" y="49568"/>
                    <a:pt x="26242" y="48415"/>
                  </a:cubicBezTo>
                  <a:cubicBezTo>
                    <a:pt x="27577" y="47406"/>
                    <a:pt x="28340" y="45815"/>
                    <a:pt x="28340" y="44129"/>
                  </a:cubicBezTo>
                  <a:cubicBezTo>
                    <a:pt x="28340" y="42396"/>
                    <a:pt x="27479" y="40776"/>
                    <a:pt x="26052" y="39843"/>
                  </a:cubicBezTo>
                  <a:cubicBezTo>
                    <a:pt x="23289" y="38309"/>
                    <a:pt x="20336" y="37214"/>
                    <a:pt x="17289" y="36604"/>
                  </a:cubicBezTo>
                  <a:cubicBezTo>
                    <a:pt x="11764" y="35623"/>
                    <a:pt x="6527" y="33414"/>
                    <a:pt x="1955" y="30127"/>
                  </a:cubicBezTo>
                  <a:cubicBezTo>
                    <a:pt x="-1477" y="26946"/>
                    <a:pt x="-3286" y="22336"/>
                    <a:pt x="-2905" y="17650"/>
                  </a:cubicBezTo>
                  <a:cubicBezTo>
                    <a:pt x="-3189" y="12535"/>
                    <a:pt x="-905" y="7620"/>
                    <a:pt x="3192" y="4505"/>
                  </a:cubicBezTo>
                  <a:cubicBezTo>
                    <a:pt x="7667" y="1276"/>
                    <a:pt x="13001" y="-372"/>
                    <a:pt x="18526" y="-162"/>
                  </a:cubicBezTo>
                  <a:cubicBezTo>
                    <a:pt x="22624" y="-162"/>
                    <a:pt x="26717" y="543"/>
                    <a:pt x="30530" y="1933"/>
                  </a:cubicBezTo>
                  <a:cubicBezTo>
                    <a:pt x="34339" y="3191"/>
                    <a:pt x="37958" y="5162"/>
                    <a:pt x="41004" y="7744"/>
                  </a:cubicBezTo>
                  <a:lnTo>
                    <a:pt x="34242" y="17269"/>
                  </a:lnTo>
                  <a:cubicBezTo>
                    <a:pt x="29670" y="13516"/>
                    <a:pt x="24052" y="11401"/>
                    <a:pt x="18145" y="11268"/>
                  </a:cubicBezTo>
                  <a:cubicBezTo>
                    <a:pt x="16243" y="11201"/>
                    <a:pt x="14336" y="11811"/>
                    <a:pt x="12810" y="12982"/>
                  </a:cubicBezTo>
                  <a:close/>
                </a:path>
              </a:pathLst>
            </a:custGeom>
            <a:solidFill>
              <a:srgbClr val="6D6E71"/>
            </a:solidFill>
            <a:ln w="9525" cap="flat">
              <a:noFill/>
              <a:prstDash val="solid"/>
              <a:miter/>
            </a:ln>
          </p:spPr>
          <p:txBody>
            <a:bodyPr rtlCol="0" anchor="ctr"/>
            <a:lstStyle/>
            <a:p>
              <a:endParaRPr lang="en-US"/>
            </a:p>
          </p:txBody>
        </p:sp>
        <p:sp>
          <p:nvSpPr>
            <p:cNvPr id="906" name="Freeform: Shape 905">
              <a:extLst>
                <a:ext uri="{FF2B5EF4-FFF2-40B4-BE49-F238E27FC236}">
                  <a16:creationId xmlns:a16="http://schemas.microsoft.com/office/drawing/2014/main" id="{EEE9B927-8F21-4EC9-B48D-DC8E5E4B855F}"/>
                </a:ext>
              </a:extLst>
            </p:cNvPr>
            <p:cNvSpPr/>
            <p:nvPr/>
          </p:nvSpPr>
          <p:spPr>
            <a:xfrm>
              <a:off x="7945646" y="2001840"/>
              <a:ext cx="56814" cy="61869"/>
            </a:xfrm>
            <a:custGeom>
              <a:avLst/>
              <a:gdLst>
                <a:gd name="connsiteX0" fmla="*/ 19025 w 43742"/>
                <a:gd name="connsiteY0" fmla="*/ 35730 h 47634"/>
                <a:gd name="connsiteX1" fmla="*/ 30554 w 43742"/>
                <a:gd name="connsiteY1" fmla="*/ 29348 h 47634"/>
                <a:gd name="connsiteX2" fmla="*/ 38265 w 43742"/>
                <a:gd name="connsiteY2" fmla="*/ 37921 h 47634"/>
                <a:gd name="connsiteX3" fmla="*/ 19215 w 43742"/>
                <a:gd name="connsiteY3" fmla="*/ 47446 h 47634"/>
                <a:gd name="connsiteX4" fmla="*/ 1691 w 43742"/>
                <a:gd name="connsiteY4" fmla="*/ 40873 h 47634"/>
                <a:gd name="connsiteX5" fmla="*/ 1500 w 43742"/>
                <a:gd name="connsiteY5" fmla="*/ 6660 h 47634"/>
                <a:gd name="connsiteX6" fmla="*/ 1691 w 43742"/>
                <a:gd name="connsiteY6" fmla="*/ 6488 h 47634"/>
                <a:gd name="connsiteX7" fmla="*/ 18839 w 43742"/>
                <a:gd name="connsiteY7" fmla="*/ -179 h 47634"/>
                <a:gd name="connsiteX8" fmla="*/ 28931 w 43742"/>
                <a:gd name="connsiteY8" fmla="*/ 1916 h 47634"/>
                <a:gd name="connsiteX9" fmla="*/ 37889 w 43742"/>
                <a:gd name="connsiteY9" fmla="*/ 8012 h 47634"/>
                <a:gd name="connsiteX10" fmla="*/ 31219 w 43742"/>
                <a:gd name="connsiteY10" fmla="*/ 16775 h 47634"/>
                <a:gd name="connsiteX11" fmla="*/ 25792 w 43742"/>
                <a:gd name="connsiteY11" fmla="*/ 12584 h 47634"/>
                <a:gd name="connsiteX12" fmla="*/ 19406 w 43742"/>
                <a:gd name="connsiteY12" fmla="*/ 11155 h 47634"/>
                <a:gd name="connsiteX13" fmla="*/ 10644 w 43742"/>
                <a:gd name="connsiteY13" fmla="*/ 14489 h 47634"/>
                <a:gd name="connsiteX14" fmla="*/ 10644 w 43742"/>
                <a:gd name="connsiteY14" fmla="*/ 32777 h 47634"/>
                <a:gd name="connsiteX15" fmla="*/ 19025 w 43742"/>
                <a:gd name="connsiteY15" fmla="*/ 35730 h 47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742" h="47634">
                  <a:moveTo>
                    <a:pt x="19025" y="35730"/>
                  </a:moveTo>
                  <a:cubicBezTo>
                    <a:pt x="23694" y="35578"/>
                    <a:pt x="27982" y="33206"/>
                    <a:pt x="30554" y="29348"/>
                  </a:cubicBezTo>
                  <a:lnTo>
                    <a:pt x="38265" y="37921"/>
                  </a:lnTo>
                  <a:cubicBezTo>
                    <a:pt x="33503" y="43578"/>
                    <a:pt x="26648" y="47017"/>
                    <a:pt x="19215" y="47446"/>
                  </a:cubicBezTo>
                  <a:cubicBezTo>
                    <a:pt x="12741" y="47617"/>
                    <a:pt x="6453" y="45264"/>
                    <a:pt x="1691" y="40873"/>
                  </a:cubicBezTo>
                  <a:cubicBezTo>
                    <a:pt x="-7834" y="31472"/>
                    <a:pt x="-7834" y="16156"/>
                    <a:pt x="1500" y="6660"/>
                  </a:cubicBezTo>
                  <a:cubicBezTo>
                    <a:pt x="1598" y="6603"/>
                    <a:pt x="1598" y="6545"/>
                    <a:pt x="1691" y="6488"/>
                  </a:cubicBezTo>
                  <a:cubicBezTo>
                    <a:pt x="6360" y="2154"/>
                    <a:pt x="12453" y="-227"/>
                    <a:pt x="18839" y="-179"/>
                  </a:cubicBezTo>
                  <a:cubicBezTo>
                    <a:pt x="22266" y="-113"/>
                    <a:pt x="25694" y="592"/>
                    <a:pt x="28931" y="1916"/>
                  </a:cubicBezTo>
                  <a:cubicBezTo>
                    <a:pt x="32364" y="3269"/>
                    <a:pt x="35410" y="5345"/>
                    <a:pt x="37889" y="8012"/>
                  </a:cubicBezTo>
                  <a:lnTo>
                    <a:pt x="31219" y="16775"/>
                  </a:lnTo>
                  <a:cubicBezTo>
                    <a:pt x="29694" y="15013"/>
                    <a:pt x="27885" y="13594"/>
                    <a:pt x="25792" y="12584"/>
                  </a:cubicBezTo>
                  <a:cubicBezTo>
                    <a:pt x="23787" y="11670"/>
                    <a:pt x="21597" y="11184"/>
                    <a:pt x="19406" y="11155"/>
                  </a:cubicBezTo>
                  <a:cubicBezTo>
                    <a:pt x="16169" y="11117"/>
                    <a:pt x="13025" y="12308"/>
                    <a:pt x="10644" y="14489"/>
                  </a:cubicBezTo>
                  <a:cubicBezTo>
                    <a:pt x="5788" y="19623"/>
                    <a:pt x="5788" y="27643"/>
                    <a:pt x="10644" y="32777"/>
                  </a:cubicBezTo>
                  <a:cubicBezTo>
                    <a:pt x="13025" y="34758"/>
                    <a:pt x="15978" y="35806"/>
                    <a:pt x="19025" y="35730"/>
                  </a:cubicBezTo>
                  <a:close/>
                </a:path>
              </a:pathLst>
            </a:custGeom>
            <a:solidFill>
              <a:srgbClr val="6D6E71"/>
            </a:solidFill>
            <a:ln w="9525" cap="flat">
              <a:noFill/>
              <a:prstDash val="solid"/>
              <a:miter/>
            </a:ln>
          </p:spPr>
          <p:txBody>
            <a:bodyPr rtlCol="0" anchor="ctr"/>
            <a:lstStyle/>
            <a:p>
              <a:endParaRPr lang="en-US"/>
            </a:p>
          </p:txBody>
        </p:sp>
        <p:sp>
          <p:nvSpPr>
            <p:cNvPr id="907" name="Freeform: Shape 906">
              <a:extLst>
                <a:ext uri="{FF2B5EF4-FFF2-40B4-BE49-F238E27FC236}">
                  <a16:creationId xmlns:a16="http://schemas.microsoft.com/office/drawing/2014/main" id="{1BE77AB1-B582-4696-A47F-73DA84A6C680}"/>
                </a:ext>
              </a:extLst>
            </p:cNvPr>
            <p:cNvSpPr/>
            <p:nvPr/>
          </p:nvSpPr>
          <p:spPr>
            <a:xfrm>
              <a:off x="8013969" y="2001470"/>
              <a:ext cx="34637" cy="60991"/>
            </a:xfrm>
            <a:custGeom>
              <a:avLst/>
              <a:gdLst>
                <a:gd name="connsiteX0" fmla="*/ 18717 w 26668"/>
                <a:gd name="connsiteY0" fmla="*/ 11917 h 46958"/>
                <a:gd name="connsiteX1" fmla="*/ 10146 w 26668"/>
                <a:gd name="connsiteY1" fmla="*/ 16012 h 46958"/>
                <a:gd name="connsiteX2" fmla="*/ 7383 w 26668"/>
                <a:gd name="connsiteY2" fmla="*/ 26776 h 46958"/>
                <a:gd name="connsiteX3" fmla="*/ 7383 w 26668"/>
                <a:gd name="connsiteY3" fmla="*/ 46778 h 46958"/>
                <a:gd name="connsiteX4" fmla="*/ -5477 w 26668"/>
                <a:gd name="connsiteY4" fmla="*/ 46778 h 46958"/>
                <a:gd name="connsiteX5" fmla="*/ -5477 w 26668"/>
                <a:gd name="connsiteY5" fmla="*/ 582 h 46958"/>
                <a:gd name="connsiteX6" fmla="*/ 7383 w 26668"/>
                <a:gd name="connsiteY6" fmla="*/ 582 h 46958"/>
                <a:gd name="connsiteX7" fmla="*/ 7383 w 26668"/>
                <a:gd name="connsiteY7" fmla="*/ 6678 h 46958"/>
                <a:gd name="connsiteX8" fmla="*/ 13573 w 26668"/>
                <a:gd name="connsiteY8" fmla="*/ 1916 h 46958"/>
                <a:gd name="connsiteX9" fmla="*/ 21191 w 26668"/>
                <a:gd name="connsiteY9" fmla="*/ -180 h 46958"/>
                <a:gd name="connsiteX10" fmla="*/ 21191 w 26668"/>
                <a:gd name="connsiteY10" fmla="*/ 11917 h 46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668" h="46958">
                  <a:moveTo>
                    <a:pt x="18717" y="11917"/>
                  </a:moveTo>
                  <a:cubicBezTo>
                    <a:pt x="15382" y="11659"/>
                    <a:pt x="12048" y="13222"/>
                    <a:pt x="10146" y="16012"/>
                  </a:cubicBezTo>
                  <a:cubicBezTo>
                    <a:pt x="8146" y="19241"/>
                    <a:pt x="7192" y="22994"/>
                    <a:pt x="7383" y="26776"/>
                  </a:cubicBezTo>
                  <a:lnTo>
                    <a:pt x="7383" y="46778"/>
                  </a:lnTo>
                  <a:lnTo>
                    <a:pt x="-5477" y="46778"/>
                  </a:lnTo>
                  <a:lnTo>
                    <a:pt x="-5477" y="582"/>
                  </a:lnTo>
                  <a:lnTo>
                    <a:pt x="7383" y="582"/>
                  </a:lnTo>
                  <a:lnTo>
                    <a:pt x="7383" y="6678"/>
                  </a:lnTo>
                  <a:cubicBezTo>
                    <a:pt x="9192" y="4744"/>
                    <a:pt x="11290" y="3135"/>
                    <a:pt x="13573" y="1916"/>
                  </a:cubicBezTo>
                  <a:cubicBezTo>
                    <a:pt x="15954" y="639"/>
                    <a:pt x="18526" y="-75"/>
                    <a:pt x="21191" y="-180"/>
                  </a:cubicBezTo>
                  <a:lnTo>
                    <a:pt x="21191" y="11917"/>
                  </a:lnTo>
                  <a:close/>
                </a:path>
              </a:pathLst>
            </a:custGeom>
            <a:solidFill>
              <a:srgbClr val="6D6E71"/>
            </a:solidFill>
            <a:ln w="9525" cap="flat">
              <a:noFill/>
              <a:prstDash val="solid"/>
              <a:miter/>
            </a:ln>
          </p:spPr>
          <p:txBody>
            <a:bodyPr rtlCol="0" anchor="ctr"/>
            <a:lstStyle/>
            <a:p>
              <a:endParaRPr lang="en-US"/>
            </a:p>
          </p:txBody>
        </p:sp>
        <p:sp>
          <p:nvSpPr>
            <p:cNvPr id="908" name="Freeform: Shape 907">
              <a:extLst>
                <a:ext uri="{FF2B5EF4-FFF2-40B4-BE49-F238E27FC236}">
                  <a16:creationId xmlns:a16="http://schemas.microsoft.com/office/drawing/2014/main" id="{0341DB7A-B0A0-456D-A77B-2CF4E82822B2}"/>
                </a:ext>
              </a:extLst>
            </p:cNvPr>
            <p:cNvSpPr/>
            <p:nvPr/>
          </p:nvSpPr>
          <p:spPr>
            <a:xfrm>
              <a:off x="8055011" y="2001434"/>
              <a:ext cx="60804" cy="61912"/>
            </a:xfrm>
            <a:custGeom>
              <a:avLst/>
              <a:gdLst>
                <a:gd name="connsiteX0" fmla="*/ 37124 w 46814"/>
                <a:gd name="connsiteY0" fmla="*/ 40044 h 47667"/>
                <a:gd name="connsiteX1" fmla="*/ 18837 w 46814"/>
                <a:gd name="connsiteY1" fmla="*/ 47473 h 47667"/>
                <a:gd name="connsiteX2" fmla="*/ 1405 w 46814"/>
                <a:gd name="connsiteY2" fmla="*/ 40996 h 47667"/>
                <a:gd name="connsiteX3" fmla="*/ -5455 w 46814"/>
                <a:gd name="connsiteY3" fmla="*/ 23661 h 47667"/>
                <a:gd name="connsiteX4" fmla="*/ 1596 w 46814"/>
                <a:gd name="connsiteY4" fmla="*/ 6325 h 47667"/>
                <a:gd name="connsiteX5" fmla="*/ 34743 w 46814"/>
                <a:gd name="connsiteY5" fmla="*/ 6039 h 47667"/>
                <a:gd name="connsiteX6" fmla="*/ 41314 w 46814"/>
                <a:gd name="connsiteY6" fmla="*/ 21756 h 47667"/>
                <a:gd name="connsiteX7" fmla="*/ 41314 w 46814"/>
                <a:gd name="connsiteY7" fmla="*/ 28614 h 47667"/>
                <a:gd name="connsiteX8" fmla="*/ 7786 w 46814"/>
                <a:gd name="connsiteY8" fmla="*/ 28614 h 47667"/>
                <a:gd name="connsiteX9" fmla="*/ 11693 w 46814"/>
                <a:gd name="connsiteY9" fmla="*/ 34805 h 47667"/>
                <a:gd name="connsiteX10" fmla="*/ 19218 w 46814"/>
                <a:gd name="connsiteY10" fmla="*/ 37186 h 47667"/>
                <a:gd name="connsiteX11" fmla="*/ 30362 w 46814"/>
                <a:gd name="connsiteY11" fmla="*/ 32614 h 47667"/>
                <a:gd name="connsiteX12" fmla="*/ 24743 w 46814"/>
                <a:gd name="connsiteY12" fmla="*/ 12707 h 47667"/>
                <a:gd name="connsiteX13" fmla="*/ 18265 w 46814"/>
                <a:gd name="connsiteY13" fmla="*/ 10516 h 47667"/>
                <a:gd name="connsiteX14" fmla="*/ 11312 w 46814"/>
                <a:gd name="connsiteY14" fmla="*/ 12802 h 47667"/>
                <a:gd name="connsiteX15" fmla="*/ 7596 w 46814"/>
                <a:gd name="connsiteY15" fmla="*/ 19089 h 47667"/>
                <a:gd name="connsiteX16" fmla="*/ 27883 w 46814"/>
                <a:gd name="connsiteY16" fmla="*/ 19089 h 47667"/>
                <a:gd name="connsiteX17" fmla="*/ 25218 w 46814"/>
                <a:gd name="connsiteY17" fmla="*/ 12707 h 47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814" h="47667">
                  <a:moveTo>
                    <a:pt x="37124" y="40044"/>
                  </a:moveTo>
                  <a:cubicBezTo>
                    <a:pt x="32268" y="44844"/>
                    <a:pt x="25692" y="47521"/>
                    <a:pt x="18837" y="47473"/>
                  </a:cubicBezTo>
                  <a:cubicBezTo>
                    <a:pt x="12358" y="47692"/>
                    <a:pt x="6168" y="45368"/>
                    <a:pt x="1405" y="40996"/>
                  </a:cubicBezTo>
                  <a:cubicBezTo>
                    <a:pt x="-3264" y="36472"/>
                    <a:pt x="-5739" y="30157"/>
                    <a:pt x="-5455" y="23661"/>
                  </a:cubicBezTo>
                  <a:cubicBezTo>
                    <a:pt x="-5739" y="17127"/>
                    <a:pt x="-3167" y="10792"/>
                    <a:pt x="1596" y="6325"/>
                  </a:cubicBezTo>
                  <a:cubicBezTo>
                    <a:pt x="10930" y="-2238"/>
                    <a:pt x="25218" y="-2361"/>
                    <a:pt x="34743" y="6039"/>
                  </a:cubicBezTo>
                  <a:cubicBezTo>
                    <a:pt x="39222" y="10011"/>
                    <a:pt x="41603" y="15793"/>
                    <a:pt x="41314" y="21756"/>
                  </a:cubicBezTo>
                  <a:lnTo>
                    <a:pt x="41314" y="28614"/>
                  </a:lnTo>
                  <a:lnTo>
                    <a:pt x="7786" y="28614"/>
                  </a:lnTo>
                  <a:cubicBezTo>
                    <a:pt x="8168" y="31147"/>
                    <a:pt x="9595" y="33405"/>
                    <a:pt x="11693" y="34805"/>
                  </a:cubicBezTo>
                  <a:cubicBezTo>
                    <a:pt x="13884" y="36396"/>
                    <a:pt x="16548" y="37234"/>
                    <a:pt x="19218" y="37186"/>
                  </a:cubicBezTo>
                  <a:cubicBezTo>
                    <a:pt x="23409" y="37320"/>
                    <a:pt x="27506" y="35653"/>
                    <a:pt x="30362" y="32614"/>
                  </a:cubicBezTo>
                  <a:close/>
                  <a:moveTo>
                    <a:pt x="24743" y="12707"/>
                  </a:moveTo>
                  <a:cubicBezTo>
                    <a:pt x="22929" y="11240"/>
                    <a:pt x="20646" y="10459"/>
                    <a:pt x="18265" y="10516"/>
                  </a:cubicBezTo>
                  <a:cubicBezTo>
                    <a:pt x="15786" y="10507"/>
                    <a:pt x="13311" y="11307"/>
                    <a:pt x="11312" y="12802"/>
                  </a:cubicBezTo>
                  <a:cubicBezTo>
                    <a:pt x="9312" y="14317"/>
                    <a:pt x="7977" y="16584"/>
                    <a:pt x="7596" y="19089"/>
                  </a:cubicBezTo>
                  <a:lnTo>
                    <a:pt x="27883" y="19089"/>
                  </a:lnTo>
                  <a:cubicBezTo>
                    <a:pt x="27790" y="16698"/>
                    <a:pt x="26836" y="14422"/>
                    <a:pt x="25218" y="12707"/>
                  </a:cubicBezTo>
                  <a:close/>
                </a:path>
              </a:pathLst>
            </a:custGeom>
            <a:solidFill>
              <a:srgbClr val="6D6E71"/>
            </a:solidFill>
            <a:ln w="9525" cap="flat">
              <a:noFill/>
              <a:prstDash val="solid"/>
              <a:miter/>
            </a:ln>
          </p:spPr>
          <p:txBody>
            <a:bodyPr rtlCol="0" anchor="ctr"/>
            <a:lstStyle/>
            <a:p>
              <a:endParaRPr lang="en-US"/>
            </a:p>
          </p:txBody>
        </p:sp>
        <p:sp>
          <p:nvSpPr>
            <p:cNvPr id="909" name="Freeform: Shape 908">
              <a:extLst>
                <a:ext uri="{FF2B5EF4-FFF2-40B4-BE49-F238E27FC236}">
                  <a16:creationId xmlns:a16="http://schemas.microsoft.com/office/drawing/2014/main" id="{4A501968-6C70-434B-B99E-DAE22A200F6C}"/>
                </a:ext>
              </a:extLst>
            </p:cNvPr>
            <p:cNvSpPr/>
            <p:nvPr/>
          </p:nvSpPr>
          <p:spPr>
            <a:xfrm>
              <a:off x="8123797" y="2001454"/>
              <a:ext cx="60187" cy="61891"/>
            </a:xfrm>
            <a:custGeom>
              <a:avLst/>
              <a:gdLst>
                <a:gd name="connsiteX0" fmla="*/ 37124 w 46339"/>
                <a:gd name="connsiteY0" fmla="*/ 40028 h 47651"/>
                <a:gd name="connsiteX1" fmla="*/ 18837 w 46339"/>
                <a:gd name="connsiteY1" fmla="*/ 47457 h 47651"/>
                <a:gd name="connsiteX2" fmla="*/ 1405 w 46339"/>
                <a:gd name="connsiteY2" fmla="*/ 40981 h 47651"/>
                <a:gd name="connsiteX3" fmla="*/ -5455 w 46339"/>
                <a:gd name="connsiteY3" fmla="*/ 23645 h 47651"/>
                <a:gd name="connsiteX4" fmla="*/ 1596 w 46339"/>
                <a:gd name="connsiteY4" fmla="*/ 6309 h 47651"/>
                <a:gd name="connsiteX5" fmla="*/ 34264 w 46339"/>
                <a:gd name="connsiteY5" fmla="*/ 5643 h 47651"/>
                <a:gd name="connsiteX6" fmla="*/ 40840 w 46339"/>
                <a:gd name="connsiteY6" fmla="*/ 21359 h 47651"/>
                <a:gd name="connsiteX7" fmla="*/ 40840 w 46339"/>
                <a:gd name="connsiteY7" fmla="*/ 28217 h 47651"/>
                <a:gd name="connsiteX8" fmla="*/ 7312 w 46339"/>
                <a:gd name="connsiteY8" fmla="*/ 28217 h 47651"/>
                <a:gd name="connsiteX9" fmla="*/ 11214 w 46339"/>
                <a:gd name="connsiteY9" fmla="*/ 34408 h 47651"/>
                <a:gd name="connsiteX10" fmla="*/ 18739 w 46339"/>
                <a:gd name="connsiteY10" fmla="*/ 36790 h 47651"/>
                <a:gd name="connsiteX11" fmla="*/ 29883 w 46339"/>
                <a:gd name="connsiteY11" fmla="*/ 32217 h 47651"/>
                <a:gd name="connsiteX12" fmla="*/ 24739 w 46339"/>
                <a:gd name="connsiteY12" fmla="*/ 12691 h 47651"/>
                <a:gd name="connsiteX13" fmla="*/ 18265 w 46339"/>
                <a:gd name="connsiteY13" fmla="*/ 10500 h 47651"/>
                <a:gd name="connsiteX14" fmla="*/ 11312 w 46339"/>
                <a:gd name="connsiteY14" fmla="*/ 12786 h 47651"/>
                <a:gd name="connsiteX15" fmla="*/ 7596 w 46339"/>
                <a:gd name="connsiteY15" fmla="*/ 19073 h 47651"/>
                <a:gd name="connsiteX16" fmla="*/ 27883 w 46339"/>
                <a:gd name="connsiteY16" fmla="*/ 19073 h 47651"/>
                <a:gd name="connsiteX17" fmla="*/ 24739 w 46339"/>
                <a:gd name="connsiteY17" fmla="*/ 12691 h 47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339" h="47651">
                  <a:moveTo>
                    <a:pt x="37124" y="40028"/>
                  </a:moveTo>
                  <a:cubicBezTo>
                    <a:pt x="32264" y="44829"/>
                    <a:pt x="25692" y="47505"/>
                    <a:pt x="18837" y="47457"/>
                  </a:cubicBezTo>
                  <a:cubicBezTo>
                    <a:pt x="12358" y="47676"/>
                    <a:pt x="6168" y="45352"/>
                    <a:pt x="1405" y="40981"/>
                  </a:cubicBezTo>
                  <a:cubicBezTo>
                    <a:pt x="-3264" y="36456"/>
                    <a:pt x="-5739" y="30141"/>
                    <a:pt x="-5455" y="23645"/>
                  </a:cubicBezTo>
                  <a:cubicBezTo>
                    <a:pt x="-5739" y="17111"/>
                    <a:pt x="-3167" y="10777"/>
                    <a:pt x="1596" y="6309"/>
                  </a:cubicBezTo>
                  <a:cubicBezTo>
                    <a:pt x="10740" y="-2082"/>
                    <a:pt x="24739" y="-2368"/>
                    <a:pt x="34264" y="5643"/>
                  </a:cubicBezTo>
                  <a:cubicBezTo>
                    <a:pt x="38742" y="9615"/>
                    <a:pt x="41124" y="15396"/>
                    <a:pt x="40840" y="21359"/>
                  </a:cubicBezTo>
                  <a:lnTo>
                    <a:pt x="40840" y="28217"/>
                  </a:lnTo>
                  <a:lnTo>
                    <a:pt x="7312" y="28217"/>
                  </a:lnTo>
                  <a:cubicBezTo>
                    <a:pt x="7693" y="30722"/>
                    <a:pt x="9121" y="32951"/>
                    <a:pt x="11214" y="34408"/>
                  </a:cubicBezTo>
                  <a:cubicBezTo>
                    <a:pt x="13404" y="35999"/>
                    <a:pt x="16074" y="36837"/>
                    <a:pt x="18739" y="36790"/>
                  </a:cubicBezTo>
                  <a:cubicBezTo>
                    <a:pt x="22929" y="36942"/>
                    <a:pt x="27027" y="35275"/>
                    <a:pt x="29883" y="32217"/>
                  </a:cubicBezTo>
                  <a:close/>
                  <a:moveTo>
                    <a:pt x="24739" y="12691"/>
                  </a:moveTo>
                  <a:cubicBezTo>
                    <a:pt x="22929" y="11186"/>
                    <a:pt x="20646" y="10405"/>
                    <a:pt x="18265" y="10500"/>
                  </a:cubicBezTo>
                  <a:cubicBezTo>
                    <a:pt x="15786" y="10500"/>
                    <a:pt x="13311" y="11300"/>
                    <a:pt x="11312" y="12786"/>
                  </a:cubicBezTo>
                  <a:cubicBezTo>
                    <a:pt x="9312" y="14301"/>
                    <a:pt x="7977" y="16568"/>
                    <a:pt x="7596" y="19073"/>
                  </a:cubicBezTo>
                  <a:lnTo>
                    <a:pt x="27883" y="19073"/>
                  </a:lnTo>
                  <a:cubicBezTo>
                    <a:pt x="27692" y="16615"/>
                    <a:pt x="26553" y="14330"/>
                    <a:pt x="24739" y="12691"/>
                  </a:cubicBezTo>
                  <a:close/>
                </a:path>
              </a:pathLst>
            </a:custGeom>
            <a:solidFill>
              <a:srgbClr val="6D6E71"/>
            </a:solidFill>
            <a:ln w="9525" cap="flat">
              <a:noFill/>
              <a:prstDash val="solid"/>
              <a:miter/>
            </a:ln>
          </p:spPr>
          <p:txBody>
            <a:bodyPr rtlCol="0" anchor="ctr"/>
            <a:lstStyle/>
            <a:p>
              <a:endParaRPr lang="en-US"/>
            </a:p>
          </p:txBody>
        </p:sp>
        <p:sp>
          <p:nvSpPr>
            <p:cNvPr id="910" name="Freeform: Shape 909">
              <a:extLst>
                <a:ext uri="{FF2B5EF4-FFF2-40B4-BE49-F238E27FC236}">
                  <a16:creationId xmlns:a16="http://schemas.microsoft.com/office/drawing/2014/main" id="{8DE4BB09-620E-431D-A30D-716D3782A888}"/>
                </a:ext>
              </a:extLst>
            </p:cNvPr>
            <p:cNvSpPr/>
            <p:nvPr/>
          </p:nvSpPr>
          <p:spPr>
            <a:xfrm>
              <a:off x="8196079" y="2001838"/>
              <a:ext cx="55956" cy="60995"/>
            </a:xfrm>
            <a:custGeom>
              <a:avLst/>
              <a:gdLst>
                <a:gd name="connsiteX0" fmla="*/ 7378 w 43082"/>
                <a:gd name="connsiteY0" fmla="*/ 20778 h 46961"/>
                <a:gd name="connsiteX1" fmla="*/ 7378 w 43082"/>
                <a:gd name="connsiteY1" fmla="*/ 46496 h 46961"/>
                <a:gd name="connsiteX2" fmla="*/ -5477 w 43082"/>
                <a:gd name="connsiteY2" fmla="*/ 46496 h 46961"/>
                <a:gd name="connsiteX3" fmla="*/ -5477 w 43082"/>
                <a:gd name="connsiteY3" fmla="*/ 300 h 46961"/>
                <a:gd name="connsiteX4" fmla="*/ 7378 w 43082"/>
                <a:gd name="connsiteY4" fmla="*/ 300 h 46961"/>
                <a:gd name="connsiteX5" fmla="*/ 7378 w 43082"/>
                <a:gd name="connsiteY5" fmla="*/ 5729 h 46961"/>
                <a:gd name="connsiteX6" fmla="*/ 20429 w 43082"/>
                <a:gd name="connsiteY6" fmla="*/ -177 h 46961"/>
                <a:gd name="connsiteX7" fmla="*/ 32716 w 43082"/>
                <a:gd name="connsiteY7" fmla="*/ 4967 h 46961"/>
                <a:gd name="connsiteX8" fmla="*/ 37576 w 43082"/>
                <a:gd name="connsiteY8" fmla="*/ 18683 h 46961"/>
                <a:gd name="connsiteX9" fmla="*/ 37576 w 43082"/>
                <a:gd name="connsiteY9" fmla="*/ 46782 h 46961"/>
                <a:gd name="connsiteX10" fmla="*/ 24717 w 43082"/>
                <a:gd name="connsiteY10" fmla="*/ 46782 h 46961"/>
                <a:gd name="connsiteX11" fmla="*/ 24717 w 43082"/>
                <a:gd name="connsiteY11" fmla="*/ 20683 h 46961"/>
                <a:gd name="connsiteX12" fmla="*/ 16903 w 43082"/>
                <a:gd name="connsiteY12" fmla="*/ 10015 h 46961"/>
                <a:gd name="connsiteX13" fmla="*/ 10239 w 43082"/>
                <a:gd name="connsiteY13" fmla="*/ 12873 h 46961"/>
                <a:gd name="connsiteX14" fmla="*/ 7378 w 43082"/>
                <a:gd name="connsiteY14" fmla="*/ 20778 h 4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82" h="46961">
                  <a:moveTo>
                    <a:pt x="7378" y="20778"/>
                  </a:moveTo>
                  <a:lnTo>
                    <a:pt x="7378" y="46496"/>
                  </a:lnTo>
                  <a:lnTo>
                    <a:pt x="-5477" y="46496"/>
                  </a:lnTo>
                  <a:lnTo>
                    <a:pt x="-5477" y="300"/>
                  </a:lnTo>
                  <a:lnTo>
                    <a:pt x="7378" y="300"/>
                  </a:lnTo>
                  <a:lnTo>
                    <a:pt x="7378" y="5729"/>
                  </a:lnTo>
                  <a:cubicBezTo>
                    <a:pt x="10713" y="2033"/>
                    <a:pt x="15475" y="-110"/>
                    <a:pt x="20429" y="-177"/>
                  </a:cubicBezTo>
                  <a:cubicBezTo>
                    <a:pt x="25098" y="-272"/>
                    <a:pt x="29479" y="1595"/>
                    <a:pt x="32716" y="4967"/>
                  </a:cubicBezTo>
                  <a:cubicBezTo>
                    <a:pt x="36051" y="8720"/>
                    <a:pt x="37860" y="13644"/>
                    <a:pt x="37576" y="18683"/>
                  </a:cubicBezTo>
                  <a:lnTo>
                    <a:pt x="37576" y="46782"/>
                  </a:lnTo>
                  <a:lnTo>
                    <a:pt x="24717" y="46782"/>
                  </a:lnTo>
                  <a:lnTo>
                    <a:pt x="24717" y="20683"/>
                  </a:lnTo>
                  <a:cubicBezTo>
                    <a:pt x="24717" y="13635"/>
                    <a:pt x="22145" y="10015"/>
                    <a:pt x="16903" y="10015"/>
                  </a:cubicBezTo>
                  <a:cubicBezTo>
                    <a:pt x="14429" y="10053"/>
                    <a:pt x="11950" y="11082"/>
                    <a:pt x="10239" y="12873"/>
                  </a:cubicBezTo>
                  <a:cubicBezTo>
                    <a:pt x="8239" y="15016"/>
                    <a:pt x="7188" y="17864"/>
                    <a:pt x="7378" y="20778"/>
                  </a:cubicBezTo>
                  <a:close/>
                </a:path>
              </a:pathLst>
            </a:custGeom>
            <a:solidFill>
              <a:srgbClr val="6D6E71"/>
            </a:solidFill>
            <a:ln w="9525" cap="flat">
              <a:noFill/>
              <a:prstDash val="solid"/>
              <a:miter/>
            </a:ln>
          </p:spPr>
          <p:txBody>
            <a:bodyPr rtlCol="0" anchor="ctr"/>
            <a:lstStyle/>
            <a:p>
              <a:endParaRPr lang="en-US"/>
            </a:p>
          </p:txBody>
        </p:sp>
        <p:sp>
          <p:nvSpPr>
            <p:cNvPr id="911" name="Freeform: Shape 910">
              <a:extLst>
                <a:ext uri="{FF2B5EF4-FFF2-40B4-BE49-F238E27FC236}">
                  <a16:creationId xmlns:a16="http://schemas.microsoft.com/office/drawing/2014/main" id="{D0F3BA66-1869-43D0-822C-07611DAAEA24}"/>
                </a:ext>
              </a:extLst>
            </p:cNvPr>
            <p:cNvSpPr/>
            <p:nvPr/>
          </p:nvSpPr>
          <p:spPr>
            <a:xfrm>
              <a:off x="8265233" y="1978087"/>
              <a:ext cx="19557" cy="84374"/>
            </a:xfrm>
            <a:custGeom>
              <a:avLst/>
              <a:gdLst>
                <a:gd name="connsiteX0" fmla="*/ -3286 w 15057"/>
                <a:gd name="connsiteY0" fmla="*/ 12775 h 64961"/>
                <a:gd name="connsiteX1" fmla="*/ -5477 w 15057"/>
                <a:gd name="connsiteY1" fmla="*/ 7346 h 64961"/>
                <a:gd name="connsiteX2" fmla="*/ -3286 w 15057"/>
                <a:gd name="connsiteY2" fmla="*/ 2012 h 64961"/>
                <a:gd name="connsiteX3" fmla="*/ 2048 w 15057"/>
                <a:gd name="connsiteY3" fmla="*/ -179 h 64961"/>
                <a:gd name="connsiteX4" fmla="*/ 7476 w 15057"/>
                <a:gd name="connsiteY4" fmla="*/ 2012 h 64961"/>
                <a:gd name="connsiteX5" fmla="*/ 9573 w 15057"/>
                <a:gd name="connsiteY5" fmla="*/ 7346 h 64961"/>
                <a:gd name="connsiteX6" fmla="*/ 7476 w 15057"/>
                <a:gd name="connsiteY6" fmla="*/ 12775 h 64961"/>
                <a:gd name="connsiteX7" fmla="*/ 2048 w 15057"/>
                <a:gd name="connsiteY7" fmla="*/ 14965 h 64961"/>
                <a:gd name="connsiteX8" fmla="*/ -3286 w 15057"/>
                <a:gd name="connsiteY8" fmla="*/ 12775 h 64961"/>
                <a:gd name="connsiteX9" fmla="*/ 8527 w 15057"/>
                <a:gd name="connsiteY9" fmla="*/ 64781 h 64961"/>
                <a:gd name="connsiteX10" fmla="*/ -4333 w 15057"/>
                <a:gd name="connsiteY10" fmla="*/ 64781 h 64961"/>
                <a:gd name="connsiteX11" fmla="*/ -4333 w 15057"/>
                <a:gd name="connsiteY11" fmla="*/ 18585 h 64961"/>
                <a:gd name="connsiteX12" fmla="*/ 8527 w 15057"/>
                <a:gd name="connsiteY12" fmla="*/ 18585 h 64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057" h="64961">
                  <a:moveTo>
                    <a:pt x="-3286" y="12775"/>
                  </a:moveTo>
                  <a:cubicBezTo>
                    <a:pt x="-4714" y="11337"/>
                    <a:pt x="-5477" y="9375"/>
                    <a:pt x="-5477" y="7346"/>
                  </a:cubicBezTo>
                  <a:cubicBezTo>
                    <a:pt x="-5477" y="5345"/>
                    <a:pt x="-4714" y="3431"/>
                    <a:pt x="-3286" y="2012"/>
                  </a:cubicBezTo>
                  <a:cubicBezTo>
                    <a:pt x="-1858" y="583"/>
                    <a:pt x="48" y="-208"/>
                    <a:pt x="2048" y="-179"/>
                  </a:cubicBezTo>
                  <a:cubicBezTo>
                    <a:pt x="4048" y="-189"/>
                    <a:pt x="6048" y="592"/>
                    <a:pt x="7476" y="2012"/>
                  </a:cubicBezTo>
                  <a:cubicBezTo>
                    <a:pt x="8904" y="3440"/>
                    <a:pt x="9573" y="5355"/>
                    <a:pt x="9573" y="7346"/>
                  </a:cubicBezTo>
                  <a:cubicBezTo>
                    <a:pt x="9666" y="9365"/>
                    <a:pt x="8904" y="11327"/>
                    <a:pt x="7476" y="12775"/>
                  </a:cubicBezTo>
                  <a:cubicBezTo>
                    <a:pt x="6048" y="14194"/>
                    <a:pt x="4048" y="14975"/>
                    <a:pt x="2048" y="14965"/>
                  </a:cubicBezTo>
                  <a:cubicBezTo>
                    <a:pt x="48" y="14994"/>
                    <a:pt x="-1858" y="14204"/>
                    <a:pt x="-3286" y="12775"/>
                  </a:cubicBezTo>
                  <a:close/>
                  <a:moveTo>
                    <a:pt x="8527" y="64781"/>
                  </a:moveTo>
                  <a:lnTo>
                    <a:pt x="-4333" y="64781"/>
                  </a:lnTo>
                  <a:lnTo>
                    <a:pt x="-4333" y="18585"/>
                  </a:lnTo>
                  <a:lnTo>
                    <a:pt x="8527" y="18585"/>
                  </a:lnTo>
                  <a:close/>
                </a:path>
              </a:pathLst>
            </a:custGeom>
            <a:solidFill>
              <a:srgbClr val="6D6E71"/>
            </a:solidFill>
            <a:ln w="9525" cap="flat">
              <a:noFill/>
              <a:prstDash val="solid"/>
              <a:miter/>
            </a:ln>
          </p:spPr>
          <p:txBody>
            <a:bodyPr rtlCol="0" anchor="ctr"/>
            <a:lstStyle/>
            <a:p>
              <a:endParaRPr lang="en-US"/>
            </a:p>
          </p:txBody>
        </p:sp>
        <p:sp>
          <p:nvSpPr>
            <p:cNvPr id="912" name="Freeform: Shape 911">
              <a:extLst>
                <a:ext uri="{FF2B5EF4-FFF2-40B4-BE49-F238E27FC236}">
                  <a16:creationId xmlns:a16="http://schemas.microsoft.com/office/drawing/2014/main" id="{C09BAB22-49DF-4BDD-B5F6-6E59DAB6ABA2}"/>
                </a:ext>
              </a:extLst>
            </p:cNvPr>
            <p:cNvSpPr/>
            <p:nvPr/>
          </p:nvSpPr>
          <p:spPr>
            <a:xfrm>
              <a:off x="8299622" y="2001835"/>
              <a:ext cx="56064" cy="60997"/>
            </a:xfrm>
            <a:custGeom>
              <a:avLst/>
              <a:gdLst>
                <a:gd name="connsiteX0" fmla="*/ 7481 w 43165"/>
                <a:gd name="connsiteY0" fmla="*/ 20780 h 46963"/>
                <a:gd name="connsiteX1" fmla="*/ 7481 w 43165"/>
                <a:gd name="connsiteY1" fmla="*/ 46497 h 46963"/>
                <a:gd name="connsiteX2" fmla="*/ -5477 w 43165"/>
                <a:gd name="connsiteY2" fmla="*/ 46497 h 46963"/>
                <a:gd name="connsiteX3" fmla="*/ -5477 w 43165"/>
                <a:gd name="connsiteY3" fmla="*/ 301 h 46963"/>
                <a:gd name="connsiteX4" fmla="*/ 7481 w 43165"/>
                <a:gd name="connsiteY4" fmla="*/ 301 h 46963"/>
                <a:gd name="connsiteX5" fmla="*/ 7481 w 43165"/>
                <a:gd name="connsiteY5" fmla="*/ 5730 h 46963"/>
                <a:gd name="connsiteX6" fmla="*/ 20526 w 43165"/>
                <a:gd name="connsiteY6" fmla="*/ -175 h 46963"/>
                <a:gd name="connsiteX7" fmla="*/ 32721 w 43165"/>
                <a:gd name="connsiteY7" fmla="*/ 4969 h 46963"/>
                <a:gd name="connsiteX8" fmla="*/ 37674 w 43165"/>
                <a:gd name="connsiteY8" fmla="*/ 18684 h 46963"/>
                <a:gd name="connsiteX9" fmla="*/ 37674 w 43165"/>
                <a:gd name="connsiteY9" fmla="*/ 46783 h 46963"/>
                <a:gd name="connsiteX10" fmla="*/ 24814 w 43165"/>
                <a:gd name="connsiteY10" fmla="*/ 46783 h 46963"/>
                <a:gd name="connsiteX11" fmla="*/ 24814 w 43165"/>
                <a:gd name="connsiteY11" fmla="*/ 20685 h 46963"/>
                <a:gd name="connsiteX12" fmla="*/ 17006 w 43165"/>
                <a:gd name="connsiteY12" fmla="*/ 10017 h 46963"/>
                <a:gd name="connsiteX13" fmla="*/ 10336 w 43165"/>
                <a:gd name="connsiteY13" fmla="*/ 12874 h 46963"/>
                <a:gd name="connsiteX14" fmla="*/ 7481 w 43165"/>
                <a:gd name="connsiteY14" fmla="*/ 20780 h 46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165" h="46963">
                  <a:moveTo>
                    <a:pt x="7481" y="20780"/>
                  </a:moveTo>
                  <a:lnTo>
                    <a:pt x="7481" y="46497"/>
                  </a:lnTo>
                  <a:lnTo>
                    <a:pt x="-5477" y="46497"/>
                  </a:lnTo>
                  <a:lnTo>
                    <a:pt x="-5477" y="301"/>
                  </a:lnTo>
                  <a:lnTo>
                    <a:pt x="7481" y="301"/>
                  </a:lnTo>
                  <a:lnTo>
                    <a:pt x="7481" y="5730"/>
                  </a:lnTo>
                  <a:cubicBezTo>
                    <a:pt x="10811" y="2035"/>
                    <a:pt x="15573" y="-109"/>
                    <a:pt x="20526" y="-175"/>
                  </a:cubicBezTo>
                  <a:cubicBezTo>
                    <a:pt x="25098" y="-289"/>
                    <a:pt x="29577" y="1587"/>
                    <a:pt x="32721" y="4969"/>
                  </a:cubicBezTo>
                  <a:cubicBezTo>
                    <a:pt x="36149" y="8702"/>
                    <a:pt x="37865" y="13636"/>
                    <a:pt x="37674" y="18684"/>
                  </a:cubicBezTo>
                  <a:lnTo>
                    <a:pt x="37674" y="46783"/>
                  </a:lnTo>
                  <a:lnTo>
                    <a:pt x="24814" y="46783"/>
                  </a:lnTo>
                  <a:lnTo>
                    <a:pt x="24814" y="20685"/>
                  </a:lnTo>
                  <a:cubicBezTo>
                    <a:pt x="24814" y="13636"/>
                    <a:pt x="22242" y="10017"/>
                    <a:pt x="17006" y="10017"/>
                  </a:cubicBezTo>
                  <a:cubicBezTo>
                    <a:pt x="14527" y="10055"/>
                    <a:pt x="12145" y="11084"/>
                    <a:pt x="10336" y="12874"/>
                  </a:cubicBezTo>
                  <a:cubicBezTo>
                    <a:pt x="8336" y="15017"/>
                    <a:pt x="7290" y="17865"/>
                    <a:pt x="7481" y="20780"/>
                  </a:cubicBezTo>
                  <a:close/>
                </a:path>
              </a:pathLst>
            </a:custGeom>
            <a:solidFill>
              <a:srgbClr val="6D6E71"/>
            </a:solidFill>
            <a:ln w="9525" cap="flat">
              <a:noFill/>
              <a:prstDash val="solid"/>
              <a:miter/>
            </a:ln>
          </p:spPr>
          <p:txBody>
            <a:bodyPr rtlCol="0" anchor="ctr"/>
            <a:lstStyle/>
            <a:p>
              <a:endParaRPr lang="en-US"/>
            </a:p>
          </p:txBody>
        </p:sp>
        <p:sp>
          <p:nvSpPr>
            <p:cNvPr id="913" name="Freeform: Shape 912">
              <a:extLst>
                <a:ext uri="{FF2B5EF4-FFF2-40B4-BE49-F238E27FC236}">
                  <a16:creationId xmlns:a16="http://schemas.microsoft.com/office/drawing/2014/main" id="{727F2B61-11D2-4CCC-B008-1C14A1581FC3}"/>
                </a:ext>
              </a:extLst>
            </p:cNvPr>
            <p:cNvSpPr/>
            <p:nvPr/>
          </p:nvSpPr>
          <p:spPr>
            <a:xfrm>
              <a:off x="8368130" y="2001469"/>
              <a:ext cx="61766" cy="84507"/>
            </a:xfrm>
            <a:custGeom>
              <a:avLst/>
              <a:gdLst>
                <a:gd name="connsiteX0" fmla="*/ 31126 w 47555"/>
                <a:gd name="connsiteY0" fmla="*/ 38969 h 65064"/>
                <a:gd name="connsiteX1" fmla="*/ 15978 w 47555"/>
                <a:gd name="connsiteY1" fmla="*/ 45732 h 65064"/>
                <a:gd name="connsiteX2" fmla="*/ 742 w 47555"/>
                <a:gd name="connsiteY2" fmla="*/ 39540 h 65064"/>
                <a:gd name="connsiteX3" fmla="*/ -5453 w 47555"/>
                <a:gd name="connsiteY3" fmla="*/ 23252 h 65064"/>
                <a:gd name="connsiteX4" fmla="*/ 928 w 47555"/>
                <a:gd name="connsiteY4" fmla="*/ 6393 h 65064"/>
                <a:gd name="connsiteX5" fmla="*/ 15504 w 47555"/>
                <a:gd name="connsiteY5" fmla="*/ -179 h 65064"/>
                <a:gd name="connsiteX6" fmla="*/ 29219 w 47555"/>
                <a:gd name="connsiteY6" fmla="*/ 6584 h 65064"/>
                <a:gd name="connsiteX7" fmla="*/ 29219 w 47555"/>
                <a:gd name="connsiteY7" fmla="*/ 583 h 65064"/>
                <a:gd name="connsiteX8" fmla="*/ 42079 w 47555"/>
                <a:gd name="connsiteY8" fmla="*/ 583 h 65064"/>
                <a:gd name="connsiteX9" fmla="*/ 42079 w 47555"/>
                <a:gd name="connsiteY9" fmla="*/ 40778 h 65064"/>
                <a:gd name="connsiteX10" fmla="*/ 39888 w 47555"/>
                <a:gd name="connsiteY10" fmla="*/ 51732 h 65064"/>
                <a:gd name="connsiteX11" fmla="*/ 34172 w 47555"/>
                <a:gd name="connsiteY11" fmla="*/ 59257 h 65064"/>
                <a:gd name="connsiteX12" fmla="*/ 17313 w 47555"/>
                <a:gd name="connsiteY12" fmla="*/ 64877 h 65064"/>
                <a:gd name="connsiteX13" fmla="*/ 6834 w 47555"/>
                <a:gd name="connsiteY13" fmla="*/ 63257 h 65064"/>
                <a:gd name="connsiteX14" fmla="*/ -2691 w 47555"/>
                <a:gd name="connsiteY14" fmla="*/ 58495 h 65064"/>
                <a:gd name="connsiteX15" fmla="*/ 2263 w 47555"/>
                <a:gd name="connsiteY15" fmla="*/ 48970 h 65064"/>
                <a:gd name="connsiteX16" fmla="*/ 15694 w 47555"/>
                <a:gd name="connsiteY16" fmla="*/ 53828 h 65064"/>
                <a:gd name="connsiteX17" fmla="*/ 26838 w 47555"/>
                <a:gd name="connsiteY17" fmla="*/ 50303 h 65064"/>
                <a:gd name="connsiteX18" fmla="*/ 31126 w 47555"/>
                <a:gd name="connsiteY18" fmla="*/ 38969 h 65064"/>
                <a:gd name="connsiteX19" fmla="*/ 29317 w 47555"/>
                <a:gd name="connsiteY19" fmla="*/ 22681 h 65064"/>
                <a:gd name="connsiteX20" fmla="*/ 26266 w 47555"/>
                <a:gd name="connsiteY20" fmla="*/ 14013 h 65064"/>
                <a:gd name="connsiteX21" fmla="*/ 18648 w 47555"/>
                <a:gd name="connsiteY21" fmla="*/ 10775 h 65064"/>
                <a:gd name="connsiteX22" fmla="*/ 10834 w 47555"/>
                <a:gd name="connsiteY22" fmla="*/ 14013 h 65064"/>
                <a:gd name="connsiteX23" fmla="*/ 7504 w 47555"/>
                <a:gd name="connsiteY23" fmla="*/ 22681 h 65064"/>
                <a:gd name="connsiteX24" fmla="*/ 10741 w 47555"/>
                <a:gd name="connsiteY24" fmla="*/ 31539 h 65064"/>
                <a:gd name="connsiteX25" fmla="*/ 18550 w 47555"/>
                <a:gd name="connsiteY25" fmla="*/ 34873 h 65064"/>
                <a:gd name="connsiteX26" fmla="*/ 26266 w 47555"/>
                <a:gd name="connsiteY26" fmla="*/ 31539 h 65064"/>
                <a:gd name="connsiteX27" fmla="*/ 29317 w 47555"/>
                <a:gd name="connsiteY27" fmla="*/ 22681 h 65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7555" h="65064">
                  <a:moveTo>
                    <a:pt x="31126" y="38969"/>
                  </a:moveTo>
                  <a:cubicBezTo>
                    <a:pt x="27410" y="43417"/>
                    <a:pt x="21792" y="45912"/>
                    <a:pt x="15978" y="45732"/>
                  </a:cubicBezTo>
                  <a:cubicBezTo>
                    <a:pt x="10267" y="45827"/>
                    <a:pt x="4742" y="43598"/>
                    <a:pt x="742" y="39540"/>
                  </a:cubicBezTo>
                  <a:cubicBezTo>
                    <a:pt x="-3453" y="35197"/>
                    <a:pt x="-5737" y="29301"/>
                    <a:pt x="-5453" y="23252"/>
                  </a:cubicBezTo>
                  <a:cubicBezTo>
                    <a:pt x="-5737" y="17004"/>
                    <a:pt x="-3356" y="10918"/>
                    <a:pt x="928" y="6393"/>
                  </a:cubicBezTo>
                  <a:cubicBezTo>
                    <a:pt x="4644" y="2259"/>
                    <a:pt x="9978" y="-122"/>
                    <a:pt x="15504" y="-179"/>
                  </a:cubicBezTo>
                  <a:cubicBezTo>
                    <a:pt x="20931" y="-236"/>
                    <a:pt x="25982" y="2278"/>
                    <a:pt x="29219" y="6584"/>
                  </a:cubicBezTo>
                  <a:lnTo>
                    <a:pt x="29219" y="583"/>
                  </a:lnTo>
                  <a:lnTo>
                    <a:pt x="42079" y="583"/>
                  </a:lnTo>
                  <a:lnTo>
                    <a:pt x="42079" y="40778"/>
                  </a:lnTo>
                  <a:cubicBezTo>
                    <a:pt x="42079" y="44541"/>
                    <a:pt x="41409" y="48275"/>
                    <a:pt x="39888" y="51732"/>
                  </a:cubicBezTo>
                  <a:cubicBezTo>
                    <a:pt x="38651" y="54685"/>
                    <a:pt x="36647" y="57266"/>
                    <a:pt x="34172" y="59257"/>
                  </a:cubicBezTo>
                  <a:cubicBezTo>
                    <a:pt x="29410" y="63048"/>
                    <a:pt x="23410" y="65029"/>
                    <a:pt x="17313" y="64877"/>
                  </a:cubicBezTo>
                  <a:cubicBezTo>
                    <a:pt x="13788" y="64886"/>
                    <a:pt x="10267" y="64343"/>
                    <a:pt x="6834" y="63257"/>
                  </a:cubicBezTo>
                  <a:cubicBezTo>
                    <a:pt x="3407" y="62257"/>
                    <a:pt x="170" y="60638"/>
                    <a:pt x="-2691" y="58495"/>
                  </a:cubicBezTo>
                  <a:lnTo>
                    <a:pt x="2263" y="48970"/>
                  </a:lnTo>
                  <a:cubicBezTo>
                    <a:pt x="6072" y="52065"/>
                    <a:pt x="10834" y="53780"/>
                    <a:pt x="15694" y="53828"/>
                  </a:cubicBezTo>
                  <a:cubicBezTo>
                    <a:pt x="19694" y="54009"/>
                    <a:pt x="23694" y="52761"/>
                    <a:pt x="26838" y="50303"/>
                  </a:cubicBezTo>
                  <a:cubicBezTo>
                    <a:pt x="29884" y="47379"/>
                    <a:pt x="31507" y="43207"/>
                    <a:pt x="31126" y="38969"/>
                  </a:cubicBezTo>
                  <a:close/>
                  <a:moveTo>
                    <a:pt x="29317" y="22681"/>
                  </a:moveTo>
                  <a:cubicBezTo>
                    <a:pt x="29503" y="19499"/>
                    <a:pt x="28456" y="16366"/>
                    <a:pt x="26266" y="14013"/>
                  </a:cubicBezTo>
                  <a:cubicBezTo>
                    <a:pt x="24266" y="11927"/>
                    <a:pt x="21503" y="10746"/>
                    <a:pt x="18648" y="10775"/>
                  </a:cubicBezTo>
                  <a:cubicBezTo>
                    <a:pt x="15694" y="10765"/>
                    <a:pt x="12932" y="11927"/>
                    <a:pt x="10834" y="14013"/>
                  </a:cubicBezTo>
                  <a:cubicBezTo>
                    <a:pt x="8551" y="16271"/>
                    <a:pt x="7313" y="19442"/>
                    <a:pt x="7504" y="22681"/>
                  </a:cubicBezTo>
                  <a:cubicBezTo>
                    <a:pt x="7407" y="25948"/>
                    <a:pt x="8551" y="29139"/>
                    <a:pt x="10741" y="31539"/>
                  </a:cubicBezTo>
                  <a:cubicBezTo>
                    <a:pt x="12741" y="33730"/>
                    <a:pt x="15597" y="34949"/>
                    <a:pt x="18550" y="34873"/>
                  </a:cubicBezTo>
                  <a:cubicBezTo>
                    <a:pt x="21503" y="35016"/>
                    <a:pt x="24364" y="33787"/>
                    <a:pt x="26266" y="31539"/>
                  </a:cubicBezTo>
                  <a:cubicBezTo>
                    <a:pt x="28456" y="29110"/>
                    <a:pt x="29503" y="25919"/>
                    <a:pt x="29317" y="22681"/>
                  </a:cubicBezTo>
                  <a:close/>
                </a:path>
              </a:pathLst>
            </a:custGeom>
            <a:solidFill>
              <a:srgbClr val="6D6E71"/>
            </a:solidFill>
            <a:ln w="9525" cap="flat">
              <a:noFill/>
              <a:prstDash val="solid"/>
              <a:miter/>
            </a:ln>
          </p:spPr>
          <p:txBody>
            <a:bodyPr rtlCol="0" anchor="ctr"/>
            <a:lstStyle/>
            <a:p>
              <a:endParaRPr lang="en-US"/>
            </a:p>
          </p:txBody>
        </p:sp>
        <p:sp>
          <p:nvSpPr>
            <p:cNvPr id="914" name="Freeform: Shape 913">
              <a:extLst>
                <a:ext uri="{FF2B5EF4-FFF2-40B4-BE49-F238E27FC236}">
                  <a16:creationId xmlns:a16="http://schemas.microsoft.com/office/drawing/2014/main" id="{7FBC5548-0523-447E-9A24-A0D3A4E93C03}"/>
                </a:ext>
              </a:extLst>
            </p:cNvPr>
            <p:cNvSpPr/>
            <p:nvPr/>
          </p:nvSpPr>
          <p:spPr>
            <a:xfrm>
              <a:off x="8476784" y="1984605"/>
              <a:ext cx="61810" cy="77856"/>
            </a:xfrm>
            <a:custGeom>
              <a:avLst/>
              <a:gdLst>
                <a:gd name="connsiteX0" fmla="*/ 35767 w 47589"/>
                <a:gd name="connsiteY0" fmla="*/ 5185 h 59943"/>
                <a:gd name="connsiteX1" fmla="*/ 42051 w 47589"/>
                <a:gd name="connsiteY1" fmla="*/ 21664 h 59943"/>
                <a:gd name="connsiteX2" fmla="*/ 35577 w 47589"/>
                <a:gd name="connsiteY2" fmla="*/ 37856 h 59943"/>
                <a:gd name="connsiteX3" fmla="*/ 15857 w 47589"/>
                <a:gd name="connsiteY3" fmla="*/ 43000 h 59943"/>
                <a:gd name="connsiteX4" fmla="*/ 7857 w 47589"/>
                <a:gd name="connsiteY4" fmla="*/ 43000 h 59943"/>
                <a:gd name="connsiteX5" fmla="*/ 7857 w 47589"/>
                <a:gd name="connsiteY5" fmla="*/ 59764 h 59943"/>
                <a:gd name="connsiteX6" fmla="*/ -5477 w 47589"/>
                <a:gd name="connsiteY6" fmla="*/ 59764 h 59943"/>
                <a:gd name="connsiteX7" fmla="*/ -5477 w 47589"/>
                <a:gd name="connsiteY7" fmla="*/ -53 h 59943"/>
                <a:gd name="connsiteX8" fmla="*/ 15666 w 47589"/>
                <a:gd name="connsiteY8" fmla="*/ -53 h 59943"/>
                <a:gd name="connsiteX9" fmla="*/ 35767 w 47589"/>
                <a:gd name="connsiteY9" fmla="*/ 5185 h 59943"/>
                <a:gd name="connsiteX10" fmla="*/ 26242 w 47589"/>
                <a:gd name="connsiteY10" fmla="*/ 28712 h 59943"/>
                <a:gd name="connsiteX11" fmla="*/ 28623 w 47589"/>
                <a:gd name="connsiteY11" fmla="*/ 20902 h 59943"/>
                <a:gd name="connsiteX12" fmla="*/ 25479 w 47589"/>
                <a:gd name="connsiteY12" fmla="*/ 13472 h 59943"/>
                <a:gd name="connsiteX13" fmla="*/ 15954 w 47589"/>
                <a:gd name="connsiteY13" fmla="*/ 11282 h 59943"/>
                <a:gd name="connsiteX14" fmla="*/ 8332 w 47589"/>
                <a:gd name="connsiteY14" fmla="*/ 11282 h 59943"/>
                <a:gd name="connsiteX15" fmla="*/ 8332 w 47589"/>
                <a:gd name="connsiteY15" fmla="*/ 31474 h 59943"/>
                <a:gd name="connsiteX16" fmla="*/ 17285 w 47589"/>
                <a:gd name="connsiteY16" fmla="*/ 31474 h 59943"/>
                <a:gd name="connsiteX17" fmla="*/ 25954 w 47589"/>
                <a:gd name="connsiteY17" fmla="*/ 28522 h 59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589" h="59943">
                  <a:moveTo>
                    <a:pt x="35767" y="5185"/>
                  </a:moveTo>
                  <a:cubicBezTo>
                    <a:pt x="40241" y="9443"/>
                    <a:pt x="42530" y="15501"/>
                    <a:pt x="42051" y="21664"/>
                  </a:cubicBezTo>
                  <a:cubicBezTo>
                    <a:pt x="42530" y="27779"/>
                    <a:pt x="40148" y="33780"/>
                    <a:pt x="35577" y="37856"/>
                  </a:cubicBezTo>
                  <a:cubicBezTo>
                    <a:pt x="29763" y="41723"/>
                    <a:pt x="22810" y="43533"/>
                    <a:pt x="15857" y="43000"/>
                  </a:cubicBezTo>
                  <a:lnTo>
                    <a:pt x="7857" y="43000"/>
                  </a:lnTo>
                  <a:lnTo>
                    <a:pt x="7857" y="59764"/>
                  </a:lnTo>
                  <a:lnTo>
                    <a:pt x="-5477" y="59764"/>
                  </a:lnTo>
                  <a:lnTo>
                    <a:pt x="-5477" y="-53"/>
                  </a:lnTo>
                  <a:lnTo>
                    <a:pt x="15666" y="-53"/>
                  </a:lnTo>
                  <a:cubicBezTo>
                    <a:pt x="22810" y="-701"/>
                    <a:pt x="29861" y="1147"/>
                    <a:pt x="35767" y="5185"/>
                  </a:cubicBezTo>
                  <a:close/>
                  <a:moveTo>
                    <a:pt x="26242" y="28712"/>
                  </a:moveTo>
                  <a:cubicBezTo>
                    <a:pt x="27954" y="26502"/>
                    <a:pt x="28814" y="23712"/>
                    <a:pt x="28623" y="20902"/>
                  </a:cubicBezTo>
                  <a:cubicBezTo>
                    <a:pt x="28907" y="18054"/>
                    <a:pt x="27763" y="15244"/>
                    <a:pt x="25479" y="13472"/>
                  </a:cubicBezTo>
                  <a:cubicBezTo>
                    <a:pt x="22619" y="11853"/>
                    <a:pt x="19289" y="11091"/>
                    <a:pt x="15954" y="11282"/>
                  </a:cubicBezTo>
                  <a:lnTo>
                    <a:pt x="8332" y="11282"/>
                  </a:lnTo>
                  <a:lnTo>
                    <a:pt x="8332" y="31474"/>
                  </a:lnTo>
                  <a:lnTo>
                    <a:pt x="17285" y="31474"/>
                  </a:lnTo>
                  <a:cubicBezTo>
                    <a:pt x="20429" y="31674"/>
                    <a:pt x="23573" y="30617"/>
                    <a:pt x="25954" y="28522"/>
                  </a:cubicBezTo>
                  <a:close/>
                </a:path>
              </a:pathLst>
            </a:custGeom>
            <a:solidFill>
              <a:srgbClr val="6D6E71"/>
            </a:solidFill>
            <a:ln w="9525" cap="flat">
              <a:noFill/>
              <a:prstDash val="solid"/>
              <a:miter/>
            </a:ln>
          </p:spPr>
          <p:txBody>
            <a:bodyPr rtlCol="0" anchor="ctr"/>
            <a:lstStyle/>
            <a:p>
              <a:endParaRPr lang="en-US"/>
            </a:p>
          </p:txBody>
        </p:sp>
        <p:sp>
          <p:nvSpPr>
            <p:cNvPr id="915" name="Freeform: Shape 914">
              <a:extLst>
                <a:ext uri="{FF2B5EF4-FFF2-40B4-BE49-F238E27FC236}">
                  <a16:creationId xmlns:a16="http://schemas.microsoft.com/office/drawing/2014/main" id="{CCD84E1E-A20A-40E2-94EE-C1B8D0B903C3}"/>
                </a:ext>
              </a:extLst>
            </p:cNvPr>
            <p:cNvSpPr/>
            <p:nvPr/>
          </p:nvSpPr>
          <p:spPr>
            <a:xfrm>
              <a:off x="8549280" y="2001470"/>
              <a:ext cx="34637" cy="60991"/>
            </a:xfrm>
            <a:custGeom>
              <a:avLst/>
              <a:gdLst>
                <a:gd name="connsiteX0" fmla="*/ 18810 w 26668"/>
                <a:gd name="connsiteY0" fmla="*/ 11917 h 46958"/>
                <a:gd name="connsiteX1" fmla="*/ 10239 w 26668"/>
                <a:gd name="connsiteY1" fmla="*/ 16012 h 46958"/>
                <a:gd name="connsiteX2" fmla="*/ 7383 w 26668"/>
                <a:gd name="connsiteY2" fmla="*/ 26776 h 46958"/>
                <a:gd name="connsiteX3" fmla="*/ 7383 w 26668"/>
                <a:gd name="connsiteY3" fmla="*/ 46778 h 46958"/>
                <a:gd name="connsiteX4" fmla="*/ -5477 w 26668"/>
                <a:gd name="connsiteY4" fmla="*/ 46778 h 46958"/>
                <a:gd name="connsiteX5" fmla="*/ -5477 w 26668"/>
                <a:gd name="connsiteY5" fmla="*/ 582 h 46958"/>
                <a:gd name="connsiteX6" fmla="*/ 7383 w 26668"/>
                <a:gd name="connsiteY6" fmla="*/ 582 h 46958"/>
                <a:gd name="connsiteX7" fmla="*/ 7383 w 26668"/>
                <a:gd name="connsiteY7" fmla="*/ 6678 h 46958"/>
                <a:gd name="connsiteX8" fmla="*/ 13671 w 26668"/>
                <a:gd name="connsiteY8" fmla="*/ 1916 h 46958"/>
                <a:gd name="connsiteX9" fmla="*/ 21191 w 26668"/>
                <a:gd name="connsiteY9" fmla="*/ -180 h 46958"/>
                <a:gd name="connsiteX10" fmla="*/ 21191 w 26668"/>
                <a:gd name="connsiteY10" fmla="*/ 11917 h 46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668" h="46958">
                  <a:moveTo>
                    <a:pt x="18810" y="11917"/>
                  </a:moveTo>
                  <a:cubicBezTo>
                    <a:pt x="15382" y="11659"/>
                    <a:pt x="12145" y="13222"/>
                    <a:pt x="10239" y="16012"/>
                  </a:cubicBezTo>
                  <a:cubicBezTo>
                    <a:pt x="8146" y="19213"/>
                    <a:pt x="7192" y="22975"/>
                    <a:pt x="7383" y="26776"/>
                  </a:cubicBezTo>
                  <a:lnTo>
                    <a:pt x="7383" y="46778"/>
                  </a:lnTo>
                  <a:lnTo>
                    <a:pt x="-5477" y="46778"/>
                  </a:lnTo>
                  <a:lnTo>
                    <a:pt x="-5477" y="582"/>
                  </a:lnTo>
                  <a:lnTo>
                    <a:pt x="7383" y="582"/>
                  </a:lnTo>
                  <a:lnTo>
                    <a:pt x="7383" y="6678"/>
                  </a:lnTo>
                  <a:cubicBezTo>
                    <a:pt x="9192" y="4744"/>
                    <a:pt x="11290" y="3135"/>
                    <a:pt x="13671" y="1916"/>
                  </a:cubicBezTo>
                  <a:cubicBezTo>
                    <a:pt x="15954" y="639"/>
                    <a:pt x="18526" y="-75"/>
                    <a:pt x="21191" y="-180"/>
                  </a:cubicBezTo>
                  <a:lnTo>
                    <a:pt x="21191" y="11917"/>
                  </a:lnTo>
                  <a:close/>
                </a:path>
              </a:pathLst>
            </a:custGeom>
            <a:solidFill>
              <a:srgbClr val="6D6E71"/>
            </a:solidFill>
            <a:ln w="9525" cap="flat">
              <a:noFill/>
              <a:prstDash val="solid"/>
              <a:miter/>
            </a:ln>
          </p:spPr>
          <p:txBody>
            <a:bodyPr rtlCol="0" anchor="ctr"/>
            <a:lstStyle/>
            <a:p>
              <a:endParaRPr lang="en-US"/>
            </a:p>
          </p:txBody>
        </p:sp>
        <p:sp>
          <p:nvSpPr>
            <p:cNvPr id="916" name="Freeform: Shape 915">
              <a:extLst>
                <a:ext uri="{FF2B5EF4-FFF2-40B4-BE49-F238E27FC236}">
                  <a16:creationId xmlns:a16="http://schemas.microsoft.com/office/drawing/2014/main" id="{389EDAC8-381D-4368-BB9B-7C425F85410F}"/>
                </a:ext>
              </a:extLst>
            </p:cNvPr>
            <p:cNvSpPr/>
            <p:nvPr/>
          </p:nvSpPr>
          <p:spPr>
            <a:xfrm>
              <a:off x="8590664" y="2001453"/>
              <a:ext cx="63417" cy="61890"/>
            </a:xfrm>
            <a:custGeom>
              <a:avLst/>
              <a:gdLst>
                <a:gd name="connsiteX0" fmla="*/ 43340 w 48826"/>
                <a:gd name="connsiteY0" fmla="*/ 23741 h 47650"/>
                <a:gd name="connsiteX1" fmla="*/ 36387 w 48826"/>
                <a:gd name="connsiteY1" fmla="*/ 40600 h 47650"/>
                <a:gd name="connsiteX2" fmla="*/ 18955 w 48826"/>
                <a:gd name="connsiteY2" fmla="*/ 47458 h 47650"/>
                <a:gd name="connsiteX3" fmla="*/ 1524 w 48826"/>
                <a:gd name="connsiteY3" fmla="*/ 40600 h 47650"/>
                <a:gd name="connsiteX4" fmla="*/ 1524 w 48826"/>
                <a:gd name="connsiteY4" fmla="*/ 6786 h 47650"/>
                <a:gd name="connsiteX5" fmla="*/ 18955 w 48826"/>
                <a:gd name="connsiteY5" fmla="*/ -167 h 47650"/>
                <a:gd name="connsiteX6" fmla="*/ 36387 w 48826"/>
                <a:gd name="connsiteY6" fmla="*/ 6786 h 47650"/>
                <a:gd name="connsiteX7" fmla="*/ 43340 w 48826"/>
                <a:gd name="connsiteY7" fmla="*/ 23741 h 47650"/>
                <a:gd name="connsiteX8" fmla="*/ 7524 w 48826"/>
                <a:gd name="connsiteY8" fmla="*/ 23741 h 47650"/>
                <a:gd name="connsiteX9" fmla="*/ 10761 w 48826"/>
                <a:gd name="connsiteY9" fmla="*/ 33266 h 47650"/>
                <a:gd name="connsiteX10" fmla="*/ 18955 w 48826"/>
                <a:gd name="connsiteY10" fmla="*/ 36885 h 47650"/>
                <a:gd name="connsiteX11" fmla="*/ 27239 w 48826"/>
                <a:gd name="connsiteY11" fmla="*/ 33266 h 47650"/>
                <a:gd name="connsiteX12" fmla="*/ 30383 w 48826"/>
                <a:gd name="connsiteY12" fmla="*/ 23741 h 47650"/>
                <a:gd name="connsiteX13" fmla="*/ 27239 w 48826"/>
                <a:gd name="connsiteY13" fmla="*/ 14216 h 47650"/>
                <a:gd name="connsiteX14" fmla="*/ 18955 w 48826"/>
                <a:gd name="connsiteY14" fmla="*/ 10597 h 47650"/>
                <a:gd name="connsiteX15" fmla="*/ 10761 w 48826"/>
                <a:gd name="connsiteY15" fmla="*/ 14216 h 47650"/>
                <a:gd name="connsiteX16" fmla="*/ 7524 w 48826"/>
                <a:gd name="connsiteY16" fmla="*/ 23741 h 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826" h="47650">
                  <a:moveTo>
                    <a:pt x="43340" y="23741"/>
                  </a:moveTo>
                  <a:cubicBezTo>
                    <a:pt x="43531" y="30085"/>
                    <a:pt x="40959" y="36200"/>
                    <a:pt x="36387" y="40600"/>
                  </a:cubicBezTo>
                  <a:cubicBezTo>
                    <a:pt x="31815" y="45191"/>
                    <a:pt x="25429" y="47668"/>
                    <a:pt x="18955" y="47458"/>
                  </a:cubicBezTo>
                  <a:cubicBezTo>
                    <a:pt x="12477" y="47639"/>
                    <a:pt x="6189" y="45163"/>
                    <a:pt x="1524" y="40600"/>
                  </a:cubicBezTo>
                  <a:cubicBezTo>
                    <a:pt x="-7810" y="31237"/>
                    <a:pt x="-7810" y="16140"/>
                    <a:pt x="1524" y="6786"/>
                  </a:cubicBezTo>
                  <a:cubicBezTo>
                    <a:pt x="6096" y="2157"/>
                    <a:pt x="12477" y="-357"/>
                    <a:pt x="18955" y="-167"/>
                  </a:cubicBezTo>
                  <a:cubicBezTo>
                    <a:pt x="25527" y="-386"/>
                    <a:pt x="31815" y="2129"/>
                    <a:pt x="36387" y="6786"/>
                  </a:cubicBezTo>
                  <a:cubicBezTo>
                    <a:pt x="40959" y="11206"/>
                    <a:pt x="43531" y="17359"/>
                    <a:pt x="43340" y="23741"/>
                  </a:cubicBezTo>
                  <a:close/>
                  <a:moveTo>
                    <a:pt x="7524" y="23741"/>
                  </a:moveTo>
                  <a:cubicBezTo>
                    <a:pt x="7240" y="27227"/>
                    <a:pt x="8477" y="30656"/>
                    <a:pt x="10761" y="33266"/>
                  </a:cubicBezTo>
                  <a:cubicBezTo>
                    <a:pt x="12858" y="35638"/>
                    <a:pt x="15811" y="36961"/>
                    <a:pt x="18955" y="36885"/>
                  </a:cubicBezTo>
                  <a:cubicBezTo>
                    <a:pt x="22099" y="36943"/>
                    <a:pt x="25146" y="35619"/>
                    <a:pt x="27239" y="33266"/>
                  </a:cubicBezTo>
                  <a:cubicBezTo>
                    <a:pt x="29527" y="30618"/>
                    <a:pt x="30573" y="27208"/>
                    <a:pt x="30383" y="23741"/>
                  </a:cubicBezTo>
                  <a:cubicBezTo>
                    <a:pt x="30573" y="20283"/>
                    <a:pt x="29434" y="16883"/>
                    <a:pt x="27239" y="14216"/>
                  </a:cubicBezTo>
                  <a:cubicBezTo>
                    <a:pt x="25146" y="11863"/>
                    <a:pt x="22099" y="10539"/>
                    <a:pt x="18955" y="10597"/>
                  </a:cubicBezTo>
                  <a:cubicBezTo>
                    <a:pt x="15811" y="10520"/>
                    <a:pt x="12858" y="11844"/>
                    <a:pt x="10761" y="14216"/>
                  </a:cubicBezTo>
                  <a:cubicBezTo>
                    <a:pt x="8477" y="16854"/>
                    <a:pt x="7333" y="20264"/>
                    <a:pt x="7524" y="23741"/>
                  </a:cubicBezTo>
                  <a:close/>
                </a:path>
              </a:pathLst>
            </a:custGeom>
            <a:solidFill>
              <a:srgbClr val="6D6E71"/>
            </a:solidFill>
            <a:ln w="9525" cap="flat">
              <a:noFill/>
              <a:prstDash val="solid"/>
              <a:miter/>
            </a:ln>
          </p:spPr>
          <p:txBody>
            <a:bodyPr rtlCol="0" anchor="ctr"/>
            <a:lstStyle/>
            <a:p>
              <a:endParaRPr lang="en-US"/>
            </a:p>
          </p:txBody>
        </p:sp>
        <p:sp>
          <p:nvSpPr>
            <p:cNvPr id="917" name="Freeform: Shape 916">
              <a:extLst>
                <a:ext uri="{FF2B5EF4-FFF2-40B4-BE49-F238E27FC236}">
                  <a16:creationId xmlns:a16="http://schemas.microsoft.com/office/drawing/2014/main" id="{DCA2E14A-87B5-4582-9E0B-B96BB8637444}"/>
                </a:ext>
              </a:extLst>
            </p:cNvPr>
            <p:cNvSpPr/>
            <p:nvPr/>
          </p:nvSpPr>
          <p:spPr>
            <a:xfrm>
              <a:off x="8663189" y="2001470"/>
              <a:ext cx="61777" cy="84506"/>
            </a:xfrm>
            <a:custGeom>
              <a:avLst/>
              <a:gdLst>
                <a:gd name="connsiteX0" fmla="*/ 31121 w 47563"/>
                <a:gd name="connsiteY0" fmla="*/ 38968 h 65063"/>
                <a:gd name="connsiteX1" fmla="*/ 16076 w 47563"/>
                <a:gd name="connsiteY1" fmla="*/ 45731 h 65063"/>
                <a:gd name="connsiteX2" fmla="*/ 737 w 47563"/>
                <a:gd name="connsiteY2" fmla="*/ 39539 h 65063"/>
                <a:gd name="connsiteX3" fmla="*/ -5453 w 47563"/>
                <a:gd name="connsiteY3" fmla="*/ 23252 h 65063"/>
                <a:gd name="connsiteX4" fmla="*/ 928 w 47563"/>
                <a:gd name="connsiteY4" fmla="*/ 6392 h 65063"/>
                <a:gd name="connsiteX5" fmla="*/ 15597 w 47563"/>
                <a:gd name="connsiteY5" fmla="*/ -180 h 65063"/>
                <a:gd name="connsiteX6" fmla="*/ 29219 w 47563"/>
                <a:gd name="connsiteY6" fmla="*/ 6583 h 65063"/>
                <a:gd name="connsiteX7" fmla="*/ 29219 w 47563"/>
                <a:gd name="connsiteY7" fmla="*/ 582 h 65063"/>
                <a:gd name="connsiteX8" fmla="*/ 42079 w 47563"/>
                <a:gd name="connsiteY8" fmla="*/ 582 h 65063"/>
                <a:gd name="connsiteX9" fmla="*/ 42079 w 47563"/>
                <a:gd name="connsiteY9" fmla="*/ 40777 h 65063"/>
                <a:gd name="connsiteX10" fmla="*/ 39888 w 47563"/>
                <a:gd name="connsiteY10" fmla="*/ 51731 h 65063"/>
                <a:gd name="connsiteX11" fmla="*/ 34172 w 47563"/>
                <a:gd name="connsiteY11" fmla="*/ 59256 h 65063"/>
                <a:gd name="connsiteX12" fmla="*/ 17313 w 47563"/>
                <a:gd name="connsiteY12" fmla="*/ 64876 h 65063"/>
                <a:gd name="connsiteX13" fmla="*/ 6834 w 47563"/>
                <a:gd name="connsiteY13" fmla="*/ 63257 h 65063"/>
                <a:gd name="connsiteX14" fmla="*/ -2691 w 47563"/>
                <a:gd name="connsiteY14" fmla="*/ 58494 h 65063"/>
                <a:gd name="connsiteX15" fmla="*/ 2263 w 47563"/>
                <a:gd name="connsiteY15" fmla="*/ 48969 h 65063"/>
                <a:gd name="connsiteX16" fmla="*/ 15694 w 47563"/>
                <a:gd name="connsiteY16" fmla="*/ 53827 h 65063"/>
                <a:gd name="connsiteX17" fmla="*/ 26838 w 47563"/>
                <a:gd name="connsiteY17" fmla="*/ 50302 h 65063"/>
                <a:gd name="connsiteX18" fmla="*/ 31121 w 47563"/>
                <a:gd name="connsiteY18" fmla="*/ 38968 h 65063"/>
                <a:gd name="connsiteX19" fmla="*/ 29312 w 47563"/>
                <a:gd name="connsiteY19" fmla="*/ 22680 h 65063"/>
                <a:gd name="connsiteX20" fmla="*/ 26266 w 47563"/>
                <a:gd name="connsiteY20" fmla="*/ 14012 h 65063"/>
                <a:gd name="connsiteX21" fmla="*/ 18648 w 47563"/>
                <a:gd name="connsiteY21" fmla="*/ 10774 h 65063"/>
                <a:gd name="connsiteX22" fmla="*/ 10834 w 47563"/>
                <a:gd name="connsiteY22" fmla="*/ 14012 h 65063"/>
                <a:gd name="connsiteX23" fmla="*/ 7500 w 47563"/>
                <a:gd name="connsiteY23" fmla="*/ 22680 h 65063"/>
                <a:gd name="connsiteX24" fmla="*/ 10741 w 47563"/>
                <a:gd name="connsiteY24" fmla="*/ 31538 h 65063"/>
                <a:gd name="connsiteX25" fmla="*/ 18550 w 47563"/>
                <a:gd name="connsiteY25" fmla="*/ 34872 h 65063"/>
                <a:gd name="connsiteX26" fmla="*/ 26266 w 47563"/>
                <a:gd name="connsiteY26" fmla="*/ 31538 h 65063"/>
                <a:gd name="connsiteX27" fmla="*/ 29312 w 47563"/>
                <a:gd name="connsiteY27" fmla="*/ 22680 h 6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7563" h="65063">
                  <a:moveTo>
                    <a:pt x="31121" y="38968"/>
                  </a:moveTo>
                  <a:cubicBezTo>
                    <a:pt x="27410" y="43388"/>
                    <a:pt x="21885" y="45883"/>
                    <a:pt x="16076" y="45731"/>
                  </a:cubicBezTo>
                  <a:cubicBezTo>
                    <a:pt x="10360" y="45845"/>
                    <a:pt x="4835" y="43606"/>
                    <a:pt x="737" y="39539"/>
                  </a:cubicBezTo>
                  <a:cubicBezTo>
                    <a:pt x="-3453" y="35196"/>
                    <a:pt x="-5737" y="29300"/>
                    <a:pt x="-5453" y="23252"/>
                  </a:cubicBezTo>
                  <a:cubicBezTo>
                    <a:pt x="-5737" y="17003"/>
                    <a:pt x="-3356" y="10917"/>
                    <a:pt x="928" y="6392"/>
                  </a:cubicBezTo>
                  <a:cubicBezTo>
                    <a:pt x="4644" y="2239"/>
                    <a:pt x="9978" y="-151"/>
                    <a:pt x="15597" y="-180"/>
                  </a:cubicBezTo>
                  <a:cubicBezTo>
                    <a:pt x="20931" y="-199"/>
                    <a:pt x="25982" y="2306"/>
                    <a:pt x="29219" y="6583"/>
                  </a:cubicBezTo>
                  <a:lnTo>
                    <a:pt x="29219" y="582"/>
                  </a:lnTo>
                  <a:lnTo>
                    <a:pt x="42079" y="582"/>
                  </a:lnTo>
                  <a:lnTo>
                    <a:pt x="42079" y="40777"/>
                  </a:lnTo>
                  <a:cubicBezTo>
                    <a:pt x="42172" y="44540"/>
                    <a:pt x="41409" y="48274"/>
                    <a:pt x="39888" y="51731"/>
                  </a:cubicBezTo>
                  <a:cubicBezTo>
                    <a:pt x="38646" y="54684"/>
                    <a:pt x="36647" y="57265"/>
                    <a:pt x="34172" y="59256"/>
                  </a:cubicBezTo>
                  <a:cubicBezTo>
                    <a:pt x="29410" y="63047"/>
                    <a:pt x="23410" y="65028"/>
                    <a:pt x="17313" y="64876"/>
                  </a:cubicBezTo>
                  <a:cubicBezTo>
                    <a:pt x="13788" y="64885"/>
                    <a:pt x="10262" y="64342"/>
                    <a:pt x="6834" y="63257"/>
                  </a:cubicBezTo>
                  <a:cubicBezTo>
                    <a:pt x="3407" y="62256"/>
                    <a:pt x="165" y="60637"/>
                    <a:pt x="-2691" y="58494"/>
                  </a:cubicBezTo>
                  <a:lnTo>
                    <a:pt x="2263" y="48969"/>
                  </a:lnTo>
                  <a:cubicBezTo>
                    <a:pt x="6072" y="52065"/>
                    <a:pt x="10834" y="53779"/>
                    <a:pt x="15694" y="53827"/>
                  </a:cubicBezTo>
                  <a:cubicBezTo>
                    <a:pt x="19694" y="54008"/>
                    <a:pt x="23694" y="52760"/>
                    <a:pt x="26838" y="50302"/>
                  </a:cubicBezTo>
                  <a:cubicBezTo>
                    <a:pt x="29884" y="47378"/>
                    <a:pt x="31503" y="43206"/>
                    <a:pt x="31121" y="38968"/>
                  </a:cubicBezTo>
                  <a:close/>
                  <a:moveTo>
                    <a:pt x="29312" y="22680"/>
                  </a:moveTo>
                  <a:cubicBezTo>
                    <a:pt x="29503" y="19499"/>
                    <a:pt x="28456" y="16365"/>
                    <a:pt x="26266" y="14012"/>
                  </a:cubicBezTo>
                  <a:cubicBezTo>
                    <a:pt x="24266" y="11926"/>
                    <a:pt x="21503" y="10745"/>
                    <a:pt x="18648" y="10774"/>
                  </a:cubicBezTo>
                  <a:cubicBezTo>
                    <a:pt x="15694" y="10764"/>
                    <a:pt x="12932" y="11926"/>
                    <a:pt x="10834" y="14012"/>
                  </a:cubicBezTo>
                  <a:cubicBezTo>
                    <a:pt x="8551" y="16298"/>
                    <a:pt x="7309" y="19451"/>
                    <a:pt x="7500" y="22680"/>
                  </a:cubicBezTo>
                  <a:cubicBezTo>
                    <a:pt x="7407" y="25947"/>
                    <a:pt x="8551" y="29138"/>
                    <a:pt x="10741" y="31538"/>
                  </a:cubicBezTo>
                  <a:cubicBezTo>
                    <a:pt x="12741" y="33729"/>
                    <a:pt x="15597" y="34948"/>
                    <a:pt x="18550" y="34872"/>
                  </a:cubicBezTo>
                  <a:cubicBezTo>
                    <a:pt x="21503" y="35015"/>
                    <a:pt x="24359" y="33786"/>
                    <a:pt x="26266" y="31538"/>
                  </a:cubicBezTo>
                  <a:cubicBezTo>
                    <a:pt x="28456" y="29109"/>
                    <a:pt x="29503" y="25919"/>
                    <a:pt x="29312" y="22680"/>
                  </a:cubicBezTo>
                  <a:close/>
                </a:path>
              </a:pathLst>
            </a:custGeom>
            <a:solidFill>
              <a:srgbClr val="6D6E71"/>
            </a:solidFill>
            <a:ln w="9525" cap="flat">
              <a:noFill/>
              <a:prstDash val="solid"/>
              <a:miter/>
            </a:ln>
          </p:spPr>
          <p:txBody>
            <a:bodyPr rtlCol="0" anchor="ctr"/>
            <a:lstStyle/>
            <a:p>
              <a:endParaRPr lang="en-US"/>
            </a:p>
          </p:txBody>
        </p:sp>
        <p:sp>
          <p:nvSpPr>
            <p:cNvPr id="918" name="Freeform: Shape 917">
              <a:extLst>
                <a:ext uri="{FF2B5EF4-FFF2-40B4-BE49-F238E27FC236}">
                  <a16:creationId xmlns:a16="http://schemas.microsoft.com/office/drawing/2014/main" id="{A95F38DF-0297-411E-885B-2C3AA74AA239}"/>
                </a:ext>
              </a:extLst>
            </p:cNvPr>
            <p:cNvSpPr/>
            <p:nvPr/>
          </p:nvSpPr>
          <p:spPr>
            <a:xfrm>
              <a:off x="8740667" y="2001470"/>
              <a:ext cx="34637" cy="60991"/>
            </a:xfrm>
            <a:custGeom>
              <a:avLst/>
              <a:gdLst>
                <a:gd name="connsiteX0" fmla="*/ 18810 w 26668"/>
                <a:gd name="connsiteY0" fmla="*/ 11917 h 46958"/>
                <a:gd name="connsiteX1" fmla="*/ 10239 w 26668"/>
                <a:gd name="connsiteY1" fmla="*/ 16012 h 46958"/>
                <a:gd name="connsiteX2" fmla="*/ 7378 w 26668"/>
                <a:gd name="connsiteY2" fmla="*/ 26776 h 46958"/>
                <a:gd name="connsiteX3" fmla="*/ 7378 w 26668"/>
                <a:gd name="connsiteY3" fmla="*/ 46778 h 46958"/>
                <a:gd name="connsiteX4" fmla="*/ -5477 w 26668"/>
                <a:gd name="connsiteY4" fmla="*/ 46778 h 46958"/>
                <a:gd name="connsiteX5" fmla="*/ -5477 w 26668"/>
                <a:gd name="connsiteY5" fmla="*/ 582 h 46958"/>
                <a:gd name="connsiteX6" fmla="*/ 7378 w 26668"/>
                <a:gd name="connsiteY6" fmla="*/ 582 h 46958"/>
                <a:gd name="connsiteX7" fmla="*/ 7378 w 26668"/>
                <a:gd name="connsiteY7" fmla="*/ 6678 h 46958"/>
                <a:gd name="connsiteX8" fmla="*/ 13666 w 26668"/>
                <a:gd name="connsiteY8" fmla="*/ 1916 h 46958"/>
                <a:gd name="connsiteX9" fmla="*/ 21191 w 26668"/>
                <a:gd name="connsiteY9" fmla="*/ -180 h 46958"/>
                <a:gd name="connsiteX10" fmla="*/ 21191 w 26668"/>
                <a:gd name="connsiteY10" fmla="*/ 11917 h 46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668" h="46958">
                  <a:moveTo>
                    <a:pt x="18810" y="11917"/>
                  </a:moveTo>
                  <a:cubicBezTo>
                    <a:pt x="15475" y="11659"/>
                    <a:pt x="12141" y="13222"/>
                    <a:pt x="10239" y="16012"/>
                  </a:cubicBezTo>
                  <a:cubicBezTo>
                    <a:pt x="8141" y="19213"/>
                    <a:pt x="7188" y="22975"/>
                    <a:pt x="7378" y="26776"/>
                  </a:cubicBezTo>
                  <a:lnTo>
                    <a:pt x="7378" y="46778"/>
                  </a:lnTo>
                  <a:lnTo>
                    <a:pt x="-5477" y="46778"/>
                  </a:lnTo>
                  <a:lnTo>
                    <a:pt x="-5477" y="582"/>
                  </a:lnTo>
                  <a:lnTo>
                    <a:pt x="7378" y="582"/>
                  </a:lnTo>
                  <a:lnTo>
                    <a:pt x="7378" y="6678"/>
                  </a:lnTo>
                  <a:cubicBezTo>
                    <a:pt x="9192" y="4763"/>
                    <a:pt x="11285" y="3163"/>
                    <a:pt x="13666" y="1916"/>
                  </a:cubicBezTo>
                  <a:cubicBezTo>
                    <a:pt x="15954" y="639"/>
                    <a:pt x="18526" y="-75"/>
                    <a:pt x="21191" y="-180"/>
                  </a:cubicBezTo>
                  <a:lnTo>
                    <a:pt x="21191" y="11917"/>
                  </a:lnTo>
                  <a:close/>
                </a:path>
              </a:pathLst>
            </a:custGeom>
            <a:solidFill>
              <a:srgbClr val="6D6E71"/>
            </a:solidFill>
            <a:ln w="9525" cap="flat">
              <a:noFill/>
              <a:prstDash val="solid"/>
              <a:miter/>
            </a:ln>
          </p:spPr>
          <p:txBody>
            <a:bodyPr rtlCol="0" anchor="ctr"/>
            <a:lstStyle/>
            <a:p>
              <a:endParaRPr lang="en-US"/>
            </a:p>
          </p:txBody>
        </p:sp>
        <p:sp>
          <p:nvSpPr>
            <p:cNvPr id="919" name="Freeform: Shape 918">
              <a:extLst>
                <a:ext uri="{FF2B5EF4-FFF2-40B4-BE49-F238E27FC236}">
                  <a16:creationId xmlns:a16="http://schemas.microsoft.com/office/drawing/2014/main" id="{98E4CF1D-323E-4ACA-A709-A330666DCE25}"/>
                </a:ext>
              </a:extLst>
            </p:cNvPr>
            <p:cNvSpPr/>
            <p:nvPr/>
          </p:nvSpPr>
          <p:spPr>
            <a:xfrm>
              <a:off x="8783063" y="2001695"/>
              <a:ext cx="54099" cy="61643"/>
            </a:xfrm>
            <a:custGeom>
              <a:avLst/>
              <a:gdLst>
                <a:gd name="connsiteX0" fmla="*/ 36175 w 41652"/>
                <a:gd name="connsiteY0" fmla="*/ 46606 h 47460"/>
                <a:gd name="connsiteX1" fmla="*/ 24078 w 41652"/>
                <a:gd name="connsiteY1" fmla="*/ 46606 h 47460"/>
                <a:gd name="connsiteX2" fmla="*/ 24078 w 41652"/>
                <a:gd name="connsiteY2" fmla="*/ 40986 h 47460"/>
                <a:gd name="connsiteX3" fmla="*/ 11791 w 41652"/>
                <a:gd name="connsiteY3" fmla="*/ 47273 h 47460"/>
                <a:gd name="connsiteX4" fmla="*/ -497 w 41652"/>
                <a:gd name="connsiteY4" fmla="*/ 42986 h 47460"/>
                <a:gd name="connsiteX5" fmla="*/ -5450 w 41652"/>
                <a:gd name="connsiteY5" fmla="*/ 31651 h 47460"/>
                <a:gd name="connsiteX6" fmla="*/ -306 w 41652"/>
                <a:gd name="connsiteY6" fmla="*/ 21079 h 47460"/>
                <a:gd name="connsiteX7" fmla="*/ 13698 w 41652"/>
                <a:gd name="connsiteY7" fmla="*/ 17555 h 47460"/>
                <a:gd name="connsiteX8" fmla="*/ 23223 w 41652"/>
                <a:gd name="connsiteY8" fmla="*/ 17555 h 47460"/>
                <a:gd name="connsiteX9" fmla="*/ 23223 w 41652"/>
                <a:gd name="connsiteY9" fmla="*/ 17555 h 47460"/>
                <a:gd name="connsiteX10" fmla="*/ 15409 w 41652"/>
                <a:gd name="connsiteY10" fmla="*/ 10125 h 47460"/>
                <a:gd name="connsiteX11" fmla="*/ 8363 w 41652"/>
                <a:gd name="connsiteY11" fmla="*/ 11458 h 47460"/>
                <a:gd name="connsiteX12" fmla="*/ 2075 w 41652"/>
                <a:gd name="connsiteY12" fmla="*/ 14792 h 47460"/>
                <a:gd name="connsiteX13" fmla="*/ -3641 w 41652"/>
                <a:gd name="connsiteY13" fmla="*/ 6506 h 47460"/>
                <a:gd name="connsiteX14" fmla="*/ 17032 w 41652"/>
                <a:gd name="connsiteY14" fmla="*/ -162 h 47460"/>
                <a:gd name="connsiteX15" fmla="*/ 30748 w 41652"/>
                <a:gd name="connsiteY15" fmla="*/ 4029 h 47460"/>
                <a:gd name="connsiteX16" fmla="*/ 36082 w 41652"/>
                <a:gd name="connsiteY16" fmla="*/ 17364 h 47460"/>
                <a:gd name="connsiteX17" fmla="*/ 23223 w 41652"/>
                <a:gd name="connsiteY17" fmla="*/ 28984 h 47460"/>
                <a:gd name="connsiteX18" fmla="*/ 23223 w 41652"/>
                <a:gd name="connsiteY18" fmla="*/ 26794 h 47460"/>
                <a:gd name="connsiteX19" fmla="*/ 15218 w 41652"/>
                <a:gd name="connsiteY19" fmla="*/ 26794 h 47460"/>
                <a:gd name="connsiteX20" fmla="*/ 7507 w 41652"/>
                <a:gd name="connsiteY20" fmla="*/ 31556 h 47460"/>
                <a:gd name="connsiteX21" fmla="*/ 9316 w 41652"/>
                <a:gd name="connsiteY21" fmla="*/ 35366 h 47460"/>
                <a:gd name="connsiteX22" fmla="*/ 14553 w 41652"/>
                <a:gd name="connsiteY22" fmla="*/ 36700 h 47460"/>
                <a:gd name="connsiteX23" fmla="*/ 20651 w 41652"/>
                <a:gd name="connsiteY23" fmla="*/ 34604 h 47460"/>
                <a:gd name="connsiteX24" fmla="*/ 22841 w 41652"/>
                <a:gd name="connsiteY24" fmla="*/ 28984 h 4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652" h="47460">
                  <a:moveTo>
                    <a:pt x="36175" y="46606"/>
                  </a:moveTo>
                  <a:lnTo>
                    <a:pt x="24078" y="46606"/>
                  </a:lnTo>
                  <a:lnTo>
                    <a:pt x="24078" y="40986"/>
                  </a:lnTo>
                  <a:cubicBezTo>
                    <a:pt x="21223" y="44939"/>
                    <a:pt x="16651" y="47273"/>
                    <a:pt x="11791" y="47273"/>
                  </a:cubicBezTo>
                  <a:cubicBezTo>
                    <a:pt x="7317" y="47406"/>
                    <a:pt x="2931" y="45882"/>
                    <a:pt x="-497" y="42986"/>
                  </a:cubicBezTo>
                  <a:cubicBezTo>
                    <a:pt x="-3832" y="40195"/>
                    <a:pt x="-5641" y="35995"/>
                    <a:pt x="-5450" y="31651"/>
                  </a:cubicBezTo>
                  <a:cubicBezTo>
                    <a:pt x="-5734" y="27470"/>
                    <a:pt x="-3734" y="23460"/>
                    <a:pt x="-306" y="21079"/>
                  </a:cubicBezTo>
                  <a:cubicBezTo>
                    <a:pt x="3884" y="18555"/>
                    <a:pt x="8744" y="17326"/>
                    <a:pt x="13698" y="17555"/>
                  </a:cubicBezTo>
                  <a:lnTo>
                    <a:pt x="23223" y="17555"/>
                  </a:lnTo>
                  <a:lnTo>
                    <a:pt x="23223" y="17555"/>
                  </a:lnTo>
                  <a:cubicBezTo>
                    <a:pt x="23223" y="12601"/>
                    <a:pt x="20651" y="10125"/>
                    <a:pt x="15409" y="10125"/>
                  </a:cubicBezTo>
                  <a:cubicBezTo>
                    <a:pt x="13028" y="10182"/>
                    <a:pt x="10647" y="10630"/>
                    <a:pt x="8363" y="11458"/>
                  </a:cubicBezTo>
                  <a:cubicBezTo>
                    <a:pt x="6075" y="12259"/>
                    <a:pt x="3982" y="13382"/>
                    <a:pt x="2075" y="14792"/>
                  </a:cubicBezTo>
                  <a:lnTo>
                    <a:pt x="-3641" y="6506"/>
                  </a:lnTo>
                  <a:cubicBezTo>
                    <a:pt x="2363" y="2067"/>
                    <a:pt x="9600" y="-276"/>
                    <a:pt x="17032" y="-162"/>
                  </a:cubicBezTo>
                  <a:cubicBezTo>
                    <a:pt x="21981" y="-362"/>
                    <a:pt x="26743" y="1114"/>
                    <a:pt x="30748" y="4029"/>
                  </a:cubicBezTo>
                  <a:cubicBezTo>
                    <a:pt x="34557" y="7363"/>
                    <a:pt x="36557" y="12325"/>
                    <a:pt x="36082" y="17364"/>
                  </a:cubicBezTo>
                  <a:close/>
                  <a:moveTo>
                    <a:pt x="23223" y="28984"/>
                  </a:moveTo>
                  <a:lnTo>
                    <a:pt x="23223" y="26794"/>
                  </a:lnTo>
                  <a:lnTo>
                    <a:pt x="15218" y="26794"/>
                  </a:lnTo>
                  <a:cubicBezTo>
                    <a:pt x="10074" y="26794"/>
                    <a:pt x="7507" y="28413"/>
                    <a:pt x="7507" y="31556"/>
                  </a:cubicBezTo>
                  <a:cubicBezTo>
                    <a:pt x="7410" y="33052"/>
                    <a:pt x="8075" y="34499"/>
                    <a:pt x="9316" y="35366"/>
                  </a:cubicBezTo>
                  <a:cubicBezTo>
                    <a:pt x="10837" y="36376"/>
                    <a:pt x="12744" y="36843"/>
                    <a:pt x="14553" y="36700"/>
                  </a:cubicBezTo>
                  <a:cubicBezTo>
                    <a:pt x="16744" y="36728"/>
                    <a:pt x="18934" y="35985"/>
                    <a:pt x="20651" y="34604"/>
                  </a:cubicBezTo>
                  <a:cubicBezTo>
                    <a:pt x="22171" y="33166"/>
                    <a:pt x="23032" y="31099"/>
                    <a:pt x="22841" y="28984"/>
                  </a:cubicBezTo>
                  <a:close/>
                </a:path>
              </a:pathLst>
            </a:custGeom>
            <a:solidFill>
              <a:srgbClr val="6D6E71"/>
            </a:solidFill>
            <a:ln w="9525" cap="flat">
              <a:noFill/>
              <a:prstDash val="solid"/>
              <a:miter/>
            </a:ln>
          </p:spPr>
          <p:txBody>
            <a:bodyPr rtlCol="0" anchor="ctr"/>
            <a:lstStyle/>
            <a:p>
              <a:endParaRPr lang="en-US"/>
            </a:p>
          </p:txBody>
        </p:sp>
        <p:sp>
          <p:nvSpPr>
            <p:cNvPr id="920" name="Freeform: Shape 919">
              <a:extLst>
                <a:ext uri="{FF2B5EF4-FFF2-40B4-BE49-F238E27FC236}">
                  <a16:creationId xmlns:a16="http://schemas.microsoft.com/office/drawing/2014/main" id="{5A3EF728-B6CD-4869-86F8-6DC6C7DFAA8A}"/>
                </a:ext>
              </a:extLst>
            </p:cNvPr>
            <p:cNvSpPr/>
            <p:nvPr/>
          </p:nvSpPr>
          <p:spPr>
            <a:xfrm>
              <a:off x="8851884" y="2001696"/>
              <a:ext cx="94432" cy="61013"/>
            </a:xfrm>
            <a:custGeom>
              <a:avLst/>
              <a:gdLst>
                <a:gd name="connsiteX0" fmla="*/ 36911 w 72705"/>
                <a:gd name="connsiteY0" fmla="*/ 21745 h 46975"/>
                <a:gd name="connsiteX1" fmla="*/ 36911 w 72705"/>
                <a:gd name="connsiteY1" fmla="*/ 46605 h 46975"/>
                <a:gd name="connsiteX2" fmla="*/ 23954 w 72705"/>
                <a:gd name="connsiteY2" fmla="*/ 46605 h 46975"/>
                <a:gd name="connsiteX3" fmla="*/ 23954 w 72705"/>
                <a:gd name="connsiteY3" fmla="*/ 21363 h 46975"/>
                <a:gd name="connsiteX4" fmla="*/ 22335 w 72705"/>
                <a:gd name="connsiteY4" fmla="*/ 13267 h 46975"/>
                <a:gd name="connsiteX5" fmla="*/ 16908 w 72705"/>
                <a:gd name="connsiteY5" fmla="*/ 10695 h 46975"/>
                <a:gd name="connsiteX6" fmla="*/ 10336 w 72705"/>
                <a:gd name="connsiteY6" fmla="*/ 13553 h 46975"/>
                <a:gd name="connsiteX7" fmla="*/ 7383 w 72705"/>
                <a:gd name="connsiteY7" fmla="*/ 21745 h 46975"/>
                <a:gd name="connsiteX8" fmla="*/ 7383 w 72705"/>
                <a:gd name="connsiteY8" fmla="*/ 46605 h 46975"/>
                <a:gd name="connsiteX9" fmla="*/ -5477 w 72705"/>
                <a:gd name="connsiteY9" fmla="*/ 46605 h 46975"/>
                <a:gd name="connsiteX10" fmla="*/ -5477 w 72705"/>
                <a:gd name="connsiteY10" fmla="*/ 408 h 46975"/>
                <a:gd name="connsiteX11" fmla="*/ 7383 w 72705"/>
                <a:gd name="connsiteY11" fmla="*/ 408 h 46975"/>
                <a:gd name="connsiteX12" fmla="*/ 7383 w 72705"/>
                <a:gd name="connsiteY12" fmla="*/ 5838 h 46975"/>
                <a:gd name="connsiteX13" fmla="*/ 19573 w 72705"/>
                <a:gd name="connsiteY13" fmla="*/ -163 h 46975"/>
                <a:gd name="connsiteX14" fmla="*/ 27577 w 72705"/>
                <a:gd name="connsiteY14" fmla="*/ 2409 h 46975"/>
                <a:gd name="connsiteX15" fmla="*/ 32912 w 72705"/>
                <a:gd name="connsiteY15" fmla="*/ 8695 h 46975"/>
                <a:gd name="connsiteX16" fmla="*/ 40055 w 72705"/>
                <a:gd name="connsiteY16" fmla="*/ 2218 h 46975"/>
                <a:gd name="connsiteX17" fmla="*/ 49101 w 72705"/>
                <a:gd name="connsiteY17" fmla="*/ -163 h 46975"/>
                <a:gd name="connsiteX18" fmla="*/ 62245 w 72705"/>
                <a:gd name="connsiteY18" fmla="*/ 4695 h 46975"/>
                <a:gd name="connsiteX19" fmla="*/ 67198 w 72705"/>
                <a:gd name="connsiteY19" fmla="*/ 18696 h 46975"/>
                <a:gd name="connsiteX20" fmla="*/ 67198 w 72705"/>
                <a:gd name="connsiteY20" fmla="*/ 46795 h 46975"/>
                <a:gd name="connsiteX21" fmla="*/ 54245 w 72705"/>
                <a:gd name="connsiteY21" fmla="*/ 46795 h 46975"/>
                <a:gd name="connsiteX22" fmla="*/ 54245 w 72705"/>
                <a:gd name="connsiteY22" fmla="*/ 21554 h 46975"/>
                <a:gd name="connsiteX23" fmla="*/ 46436 w 72705"/>
                <a:gd name="connsiteY23" fmla="*/ 10886 h 46975"/>
                <a:gd name="connsiteX24" fmla="*/ 39767 w 72705"/>
                <a:gd name="connsiteY24" fmla="*/ 13743 h 46975"/>
                <a:gd name="connsiteX25" fmla="*/ 36911 w 72705"/>
                <a:gd name="connsiteY25" fmla="*/ 21745 h 46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2705" h="46975">
                  <a:moveTo>
                    <a:pt x="36911" y="21745"/>
                  </a:moveTo>
                  <a:lnTo>
                    <a:pt x="36911" y="46605"/>
                  </a:lnTo>
                  <a:lnTo>
                    <a:pt x="23954" y="46605"/>
                  </a:lnTo>
                  <a:lnTo>
                    <a:pt x="23954" y="21363"/>
                  </a:lnTo>
                  <a:cubicBezTo>
                    <a:pt x="24145" y="18573"/>
                    <a:pt x="23577" y="15782"/>
                    <a:pt x="22335" y="13267"/>
                  </a:cubicBezTo>
                  <a:cubicBezTo>
                    <a:pt x="21098" y="11515"/>
                    <a:pt x="19001" y="10543"/>
                    <a:pt x="16908" y="10695"/>
                  </a:cubicBezTo>
                  <a:cubicBezTo>
                    <a:pt x="14429" y="10752"/>
                    <a:pt x="12048" y="11781"/>
                    <a:pt x="10336" y="13553"/>
                  </a:cubicBezTo>
                  <a:cubicBezTo>
                    <a:pt x="8239" y="15753"/>
                    <a:pt x="7192" y="18725"/>
                    <a:pt x="7383" y="21745"/>
                  </a:cubicBezTo>
                  <a:lnTo>
                    <a:pt x="7383" y="46605"/>
                  </a:lnTo>
                  <a:lnTo>
                    <a:pt x="-5477" y="46605"/>
                  </a:lnTo>
                  <a:lnTo>
                    <a:pt x="-5477" y="408"/>
                  </a:lnTo>
                  <a:lnTo>
                    <a:pt x="7383" y="408"/>
                  </a:lnTo>
                  <a:lnTo>
                    <a:pt x="7383" y="5838"/>
                  </a:lnTo>
                  <a:cubicBezTo>
                    <a:pt x="10336" y="2132"/>
                    <a:pt x="14810" y="-58"/>
                    <a:pt x="19573" y="-163"/>
                  </a:cubicBezTo>
                  <a:cubicBezTo>
                    <a:pt x="22433" y="-192"/>
                    <a:pt x="25289" y="713"/>
                    <a:pt x="27577" y="2409"/>
                  </a:cubicBezTo>
                  <a:cubicBezTo>
                    <a:pt x="29861" y="4056"/>
                    <a:pt x="31670" y="6209"/>
                    <a:pt x="32912" y="8695"/>
                  </a:cubicBezTo>
                  <a:cubicBezTo>
                    <a:pt x="34623" y="5904"/>
                    <a:pt x="37102" y="3666"/>
                    <a:pt x="40055" y="2218"/>
                  </a:cubicBezTo>
                  <a:cubicBezTo>
                    <a:pt x="42813" y="685"/>
                    <a:pt x="45957" y="-135"/>
                    <a:pt x="49101" y="-163"/>
                  </a:cubicBezTo>
                  <a:cubicBezTo>
                    <a:pt x="53961" y="-373"/>
                    <a:pt x="58724" y="1380"/>
                    <a:pt x="62245" y="4695"/>
                  </a:cubicBezTo>
                  <a:cubicBezTo>
                    <a:pt x="65770" y="8495"/>
                    <a:pt x="67486" y="13553"/>
                    <a:pt x="67198" y="18696"/>
                  </a:cubicBezTo>
                  <a:lnTo>
                    <a:pt x="67198" y="46795"/>
                  </a:lnTo>
                  <a:lnTo>
                    <a:pt x="54245" y="46795"/>
                  </a:lnTo>
                  <a:lnTo>
                    <a:pt x="54245" y="21554"/>
                  </a:lnTo>
                  <a:cubicBezTo>
                    <a:pt x="54245" y="14505"/>
                    <a:pt x="51673" y="10886"/>
                    <a:pt x="46436" y="10886"/>
                  </a:cubicBezTo>
                  <a:cubicBezTo>
                    <a:pt x="43957" y="10924"/>
                    <a:pt x="41483" y="11953"/>
                    <a:pt x="39767" y="13743"/>
                  </a:cubicBezTo>
                  <a:cubicBezTo>
                    <a:pt x="37767" y="15915"/>
                    <a:pt x="36721" y="18801"/>
                    <a:pt x="36911" y="21745"/>
                  </a:cubicBezTo>
                  <a:close/>
                </a:path>
              </a:pathLst>
            </a:custGeom>
            <a:solidFill>
              <a:srgbClr val="6D6E71"/>
            </a:solidFill>
            <a:ln w="9525" cap="flat">
              <a:noFill/>
              <a:prstDash val="solid"/>
              <a:miter/>
            </a:ln>
          </p:spPr>
          <p:txBody>
            <a:bodyPr rtlCol="0" anchor="ctr"/>
            <a:lstStyle/>
            <a:p>
              <a:endParaRPr lang="en-US"/>
            </a:p>
          </p:txBody>
        </p:sp>
        <p:sp>
          <p:nvSpPr>
            <p:cNvPr id="921" name="Freeform: Shape 920">
              <a:extLst>
                <a:ext uri="{FF2B5EF4-FFF2-40B4-BE49-F238E27FC236}">
                  <a16:creationId xmlns:a16="http://schemas.microsoft.com/office/drawing/2014/main" id="{2E398D88-D3C9-4778-9687-383F049B53C1}"/>
                </a:ext>
              </a:extLst>
            </p:cNvPr>
            <p:cNvSpPr/>
            <p:nvPr/>
          </p:nvSpPr>
          <p:spPr>
            <a:xfrm>
              <a:off x="9067271" y="1979821"/>
              <a:ext cx="60527" cy="83506"/>
            </a:xfrm>
            <a:custGeom>
              <a:avLst/>
              <a:gdLst>
                <a:gd name="connsiteX0" fmla="*/ 18908 w 46601"/>
                <a:gd name="connsiteY0" fmla="*/ 17156 h 64293"/>
                <a:gd name="connsiteX1" fmla="*/ 34623 w 46601"/>
                <a:gd name="connsiteY1" fmla="*/ 23442 h 64293"/>
                <a:gd name="connsiteX2" fmla="*/ 41102 w 46601"/>
                <a:gd name="connsiteY2" fmla="*/ 40396 h 64293"/>
                <a:gd name="connsiteX3" fmla="*/ 34623 w 46601"/>
                <a:gd name="connsiteY3" fmla="*/ 57541 h 64293"/>
                <a:gd name="connsiteX4" fmla="*/ 19573 w 46601"/>
                <a:gd name="connsiteY4" fmla="*/ 64114 h 64293"/>
                <a:gd name="connsiteX5" fmla="*/ 4048 w 46601"/>
                <a:gd name="connsiteY5" fmla="*/ 56589 h 64293"/>
                <a:gd name="connsiteX6" fmla="*/ 4048 w 46601"/>
                <a:gd name="connsiteY6" fmla="*/ 63447 h 64293"/>
                <a:gd name="connsiteX7" fmla="*/ -5477 w 46601"/>
                <a:gd name="connsiteY7" fmla="*/ 63447 h 64293"/>
                <a:gd name="connsiteX8" fmla="*/ -5477 w 46601"/>
                <a:gd name="connsiteY8" fmla="*/ -180 h 64293"/>
                <a:gd name="connsiteX9" fmla="*/ 4048 w 46601"/>
                <a:gd name="connsiteY9" fmla="*/ -180 h 64293"/>
                <a:gd name="connsiteX10" fmla="*/ 4048 w 46601"/>
                <a:gd name="connsiteY10" fmla="*/ 25823 h 64293"/>
                <a:gd name="connsiteX11" fmla="*/ 18908 w 46601"/>
                <a:gd name="connsiteY11" fmla="*/ 17156 h 64293"/>
                <a:gd name="connsiteX12" fmla="*/ 3858 w 46601"/>
                <a:gd name="connsiteY12" fmla="*/ 40682 h 64293"/>
                <a:gd name="connsiteX13" fmla="*/ 7857 w 46601"/>
                <a:gd name="connsiteY13" fmla="*/ 51255 h 64293"/>
                <a:gd name="connsiteX14" fmla="*/ 17382 w 46601"/>
                <a:gd name="connsiteY14" fmla="*/ 55446 h 64293"/>
                <a:gd name="connsiteX15" fmla="*/ 26907 w 46601"/>
                <a:gd name="connsiteY15" fmla="*/ 51350 h 64293"/>
                <a:gd name="connsiteX16" fmla="*/ 31098 w 46601"/>
                <a:gd name="connsiteY16" fmla="*/ 40682 h 64293"/>
                <a:gd name="connsiteX17" fmla="*/ 27000 w 46601"/>
                <a:gd name="connsiteY17" fmla="*/ 29728 h 64293"/>
                <a:gd name="connsiteX18" fmla="*/ 17475 w 46601"/>
                <a:gd name="connsiteY18" fmla="*/ 25442 h 64293"/>
                <a:gd name="connsiteX19" fmla="*/ 7950 w 46601"/>
                <a:gd name="connsiteY19" fmla="*/ 29728 h 64293"/>
                <a:gd name="connsiteX20" fmla="*/ 3858 w 46601"/>
                <a:gd name="connsiteY20" fmla="*/ 40682 h 6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4293">
                  <a:moveTo>
                    <a:pt x="18908" y="17156"/>
                  </a:moveTo>
                  <a:cubicBezTo>
                    <a:pt x="24810" y="17060"/>
                    <a:pt x="30433" y="19327"/>
                    <a:pt x="34623" y="23442"/>
                  </a:cubicBezTo>
                  <a:cubicBezTo>
                    <a:pt x="39004" y="27957"/>
                    <a:pt x="41385" y="34091"/>
                    <a:pt x="41102" y="40396"/>
                  </a:cubicBezTo>
                  <a:cubicBezTo>
                    <a:pt x="41288" y="46750"/>
                    <a:pt x="39004" y="52922"/>
                    <a:pt x="34623" y="57541"/>
                  </a:cubicBezTo>
                  <a:cubicBezTo>
                    <a:pt x="30716" y="61733"/>
                    <a:pt x="25289" y="64114"/>
                    <a:pt x="19573" y="64114"/>
                  </a:cubicBezTo>
                  <a:cubicBezTo>
                    <a:pt x="13573" y="63980"/>
                    <a:pt x="7857" y="61228"/>
                    <a:pt x="4048" y="56589"/>
                  </a:cubicBezTo>
                  <a:lnTo>
                    <a:pt x="4048" y="63447"/>
                  </a:lnTo>
                  <a:lnTo>
                    <a:pt x="-5477" y="63447"/>
                  </a:lnTo>
                  <a:lnTo>
                    <a:pt x="-5477" y="-180"/>
                  </a:lnTo>
                  <a:lnTo>
                    <a:pt x="4048" y="-180"/>
                  </a:lnTo>
                  <a:lnTo>
                    <a:pt x="4048" y="25823"/>
                  </a:lnTo>
                  <a:cubicBezTo>
                    <a:pt x="7095" y="20480"/>
                    <a:pt x="12713" y="17174"/>
                    <a:pt x="18908" y="17156"/>
                  </a:cubicBezTo>
                  <a:close/>
                  <a:moveTo>
                    <a:pt x="3858" y="40682"/>
                  </a:moveTo>
                  <a:cubicBezTo>
                    <a:pt x="3760" y="44597"/>
                    <a:pt x="5192" y="48407"/>
                    <a:pt x="7857" y="51255"/>
                  </a:cubicBezTo>
                  <a:cubicBezTo>
                    <a:pt x="10239" y="53950"/>
                    <a:pt x="13764" y="55474"/>
                    <a:pt x="17382" y="55446"/>
                  </a:cubicBezTo>
                  <a:cubicBezTo>
                    <a:pt x="21001" y="55360"/>
                    <a:pt x="24335" y="53893"/>
                    <a:pt x="26907" y="51350"/>
                  </a:cubicBezTo>
                  <a:cubicBezTo>
                    <a:pt x="29670" y="48512"/>
                    <a:pt x="31195" y="44664"/>
                    <a:pt x="31098" y="40682"/>
                  </a:cubicBezTo>
                  <a:cubicBezTo>
                    <a:pt x="31195" y="36634"/>
                    <a:pt x="29763" y="32700"/>
                    <a:pt x="27000" y="29728"/>
                  </a:cubicBezTo>
                  <a:cubicBezTo>
                    <a:pt x="24526" y="27052"/>
                    <a:pt x="21098" y="25509"/>
                    <a:pt x="17475" y="25442"/>
                  </a:cubicBezTo>
                  <a:cubicBezTo>
                    <a:pt x="13857" y="25413"/>
                    <a:pt x="10332" y="26976"/>
                    <a:pt x="7950" y="29728"/>
                  </a:cubicBezTo>
                  <a:cubicBezTo>
                    <a:pt x="5192" y="32710"/>
                    <a:pt x="3760" y="36634"/>
                    <a:pt x="3858" y="40682"/>
                  </a:cubicBezTo>
                  <a:close/>
                </a:path>
              </a:pathLst>
            </a:custGeom>
            <a:solidFill>
              <a:srgbClr val="6D6E71"/>
            </a:solidFill>
            <a:ln w="9525" cap="flat">
              <a:noFill/>
              <a:prstDash val="solid"/>
              <a:miter/>
            </a:ln>
          </p:spPr>
          <p:txBody>
            <a:bodyPr rtlCol="0" anchor="ctr"/>
            <a:lstStyle/>
            <a:p>
              <a:endParaRPr lang="en-US"/>
            </a:p>
          </p:txBody>
        </p:sp>
        <p:sp>
          <p:nvSpPr>
            <p:cNvPr id="922" name="Freeform: Shape 921">
              <a:extLst>
                <a:ext uri="{FF2B5EF4-FFF2-40B4-BE49-F238E27FC236}">
                  <a16:creationId xmlns:a16="http://schemas.microsoft.com/office/drawing/2014/main" id="{8E118544-520D-47E6-B83D-AEF0AF2BFEA5}"/>
                </a:ext>
              </a:extLst>
            </p:cNvPr>
            <p:cNvSpPr/>
            <p:nvPr/>
          </p:nvSpPr>
          <p:spPr>
            <a:xfrm>
              <a:off x="9138036" y="2002321"/>
              <a:ext cx="59135" cy="61024"/>
            </a:xfrm>
            <a:custGeom>
              <a:avLst/>
              <a:gdLst>
                <a:gd name="connsiteX0" fmla="*/ 40053 w 45529"/>
                <a:gd name="connsiteY0" fmla="*/ 27455 h 46984"/>
                <a:gd name="connsiteX1" fmla="*/ 4237 w 45529"/>
                <a:gd name="connsiteY1" fmla="*/ 27455 h 46984"/>
                <a:gd name="connsiteX2" fmla="*/ 8808 w 45529"/>
                <a:gd name="connsiteY2" fmla="*/ 35551 h 46984"/>
                <a:gd name="connsiteX3" fmla="*/ 18333 w 45529"/>
                <a:gd name="connsiteY3" fmla="*/ 38504 h 46984"/>
                <a:gd name="connsiteX4" fmla="*/ 31384 w 45529"/>
                <a:gd name="connsiteY4" fmla="*/ 33170 h 46984"/>
                <a:gd name="connsiteX5" fmla="*/ 36811 w 45529"/>
                <a:gd name="connsiteY5" fmla="*/ 39170 h 46984"/>
                <a:gd name="connsiteX6" fmla="*/ 17761 w 45529"/>
                <a:gd name="connsiteY6" fmla="*/ 46791 h 46984"/>
                <a:gd name="connsiteX7" fmla="*/ 1381 w 45529"/>
                <a:gd name="connsiteY7" fmla="*/ 40409 h 46984"/>
                <a:gd name="connsiteX8" fmla="*/ 1381 w 45529"/>
                <a:gd name="connsiteY8" fmla="*/ 6119 h 46984"/>
                <a:gd name="connsiteX9" fmla="*/ 17575 w 45529"/>
                <a:gd name="connsiteY9" fmla="*/ -168 h 46984"/>
                <a:gd name="connsiteX10" fmla="*/ 33384 w 45529"/>
                <a:gd name="connsiteY10" fmla="*/ 5452 h 46984"/>
                <a:gd name="connsiteX11" fmla="*/ 39955 w 45529"/>
                <a:gd name="connsiteY11" fmla="*/ 20883 h 46984"/>
                <a:gd name="connsiteX12" fmla="*/ 4237 w 45529"/>
                <a:gd name="connsiteY12" fmla="*/ 19930 h 46984"/>
                <a:gd name="connsiteX13" fmla="*/ 30430 w 45529"/>
                <a:gd name="connsiteY13" fmla="*/ 19930 h 46984"/>
                <a:gd name="connsiteX14" fmla="*/ 26812 w 45529"/>
                <a:gd name="connsiteY14" fmla="*/ 11072 h 46984"/>
                <a:gd name="connsiteX15" fmla="*/ 17952 w 45529"/>
                <a:gd name="connsiteY15" fmla="*/ 8024 h 46984"/>
                <a:gd name="connsiteX16" fmla="*/ 8427 w 45529"/>
                <a:gd name="connsiteY16" fmla="*/ 11262 h 46984"/>
                <a:gd name="connsiteX17" fmla="*/ 4237 w 45529"/>
                <a:gd name="connsiteY17" fmla="*/ 19930 h 4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529" h="46984">
                  <a:moveTo>
                    <a:pt x="40053" y="27455"/>
                  </a:moveTo>
                  <a:lnTo>
                    <a:pt x="4237" y="27455"/>
                  </a:lnTo>
                  <a:cubicBezTo>
                    <a:pt x="4525" y="30703"/>
                    <a:pt x="6143" y="33665"/>
                    <a:pt x="8808" y="35551"/>
                  </a:cubicBezTo>
                  <a:cubicBezTo>
                    <a:pt x="11571" y="37523"/>
                    <a:pt x="14906" y="38561"/>
                    <a:pt x="18333" y="38504"/>
                  </a:cubicBezTo>
                  <a:cubicBezTo>
                    <a:pt x="23287" y="38799"/>
                    <a:pt x="28049" y="36837"/>
                    <a:pt x="31384" y="33170"/>
                  </a:cubicBezTo>
                  <a:lnTo>
                    <a:pt x="36811" y="39170"/>
                  </a:lnTo>
                  <a:cubicBezTo>
                    <a:pt x="31765" y="44266"/>
                    <a:pt x="24905" y="47029"/>
                    <a:pt x="17761" y="46791"/>
                  </a:cubicBezTo>
                  <a:cubicBezTo>
                    <a:pt x="11669" y="46905"/>
                    <a:pt x="5762" y="44609"/>
                    <a:pt x="1381" y="40409"/>
                  </a:cubicBezTo>
                  <a:cubicBezTo>
                    <a:pt x="-7763" y="30789"/>
                    <a:pt x="-7763" y="15739"/>
                    <a:pt x="1381" y="6119"/>
                  </a:cubicBezTo>
                  <a:cubicBezTo>
                    <a:pt x="5762" y="2023"/>
                    <a:pt x="11571" y="-225"/>
                    <a:pt x="17575" y="-168"/>
                  </a:cubicBezTo>
                  <a:cubicBezTo>
                    <a:pt x="23384" y="-358"/>
                    <a:pt x="29002" y="1652"/>
                    <a:pt x="33384" y="5452"/>
                  </a:cubicBezTo>
                  <a:cubicBezTo>
                    <a:pt x="37862" y="9300"/>
                    <a:pt x="40244" y="14996"/>
                    <a:pt x="39955" y="20883"/>
                  </a:cubicBezTo>
                  <a:close/>
                  <a:moveTo>
                    <a:pt x="4237" y="19930"/>
                  </a:moveTo>
                  <a:lnTo>
                    <a:pt x="30430" y="19930"/>
                  </a:lnTo>
                  <a:cubicBezTo>
                    <a:pt x="30621" y="16587"/>
                    <a:pt x="29291" y="13339"/>
                    <a:pt x="26812" y="11072"/>
                  </a:cubicBezTo>
                  <a:cubicBezTo>
                    <a:pt x="24338" y="9014"/>
                    <a:pt x="21194" y="7938"/>
                    <a:pt x="17952" y="8024"/>
                  </a:cubicBezTo>
                  <a:cubicBezTo>
                    <a:pt x="14524" y="7986"/>
                    <a:pt x="11097" y="9129"/>
                    <a:pt x="8427" y="11262"/>
                  </a:cubicBezTo>
                  <a:cubicBezTo>
                    <a:pt x="5669" y="13291"/>
                    <a:pt x="4144" y="16530"/>
                    <a:pt x="4237" y="19930"/>
                  </a:cubicBezTo>
                  <a:close/>
                </a:path>
              </a:pathLst>
            </a:custGeom>
            <a:solidFill>
              <a:srgbClr val="6D6E71"/>
            </a:solidFill>
            <a:ln w="9525" cap="flat">
              <a:noFill/>
              <a:prstDash val="solid"/>
              <a:miter/>
            </a:ln>
          </p:spPr>
          <p:txBody>
            <a:bodyPr rtlCol="0" anchor="ctr"/>
            <a:lstStyle/>
            <a:p>
              <a:endParaRPr lang="en-US"/>
            </a:p>
          </p:txBody>
        </p:sp>
        <p:sp>
          <p:nvSpPr>
            <p:cNvPr id="923" name="Freeform: Shape 922">
              <a:extLst>
                <a:ext uri="{FF2B5EF4-FFF2-40B4-BE49-F238E27FC236}">
                  <a16:creationId xmlns:a16="http://schemas.microsoft.com/office/drawing/2014/main" id="{D30B6490-3900-43AC-84FF-B2AB32C260FE}"/>
                </a:ext>
              </a:extLst>
            </p:cNvPr>
            <p:cNvSpPr/>
            <p:nvPr/>
          </p:nvSpPr>
          <p:spPr>
            <a:xfrm>
              <a:off x="9207178" y="2002319"/>
              <a:ext cx="58483" cy="83919"/>
            </a:xfrm>
            <a:custGeom>
              <a:avLst/>
              <a:gdLst>
                <a:gd name="connsiteX0" fmla="*/ 39491 w 45027"/>
                <a:gd name="connsiteY0" fmla="*/ 500 h 64611"/>
                <a:gd name="connsiteX1" fmla="*/ 39491 w 45027"/>
                <a:gd name="connsiteY1" fmla="*/ 40219 h 64611"/>
                <a:gd name="connsiteX2" fmla="*/ 32919 w 45027"/>
                <a:gd name="connsiteY2" fmla="*/ 58412 h 64611"/>
                <a:gd name="connsiteX3" fmla="*/ 16059 w 45027"/>
                <a:gd name="connsiteY3" fmla="*/ 64413 h 64611"/>
                <a:gd name="connsiteX4" fmla="*/ -2512 w 45027"/>
                <a:gd name="connsiteY4" fmla="*/ 58031 h 64611"/>
                <a:gd name="connsiteX5" fmla="*/ 2060 w 45027"/>
                <a:gd name="connsiteY5" fmla="*/ 50697 h 64611"/>
                <a:gd name="connsiteX6" fmla="*/ 15585 w 45027"/>
                <a:gd name="connsiteY6" fmla="*/ 55745 h 64611"/>
                <a:gd name="connsiteX7" fmla="*/ 26347 w 45027"/>
                <a:gd name="connsiteY7" fmla="*/ 52221 h 64611"/>
                <a:gd name="connsiteX8" fmla="*/ 30347 w 45027"/>
                <a:gd name="connsiteY8" fmla="*/ 41076 h 64611"/>
                <a:gd name="connsiteX9" fmla="*/ 30347 w 45027"/>
                <a:gd name="connsiteY9" fmla="*/ 35171 h 64611"/>
                <a:gd name="connsiteX10" fmla="*/ 24157 w 45027"/>
                <a:gd name="connsiteY10" fmla="*/ 41648 h 64611"/>
                <a:gd name="connsiteX11" fmla="*/ 15204 w 45027"/>
                <a:gd name="connsiteY11" fmla="*/ 44029 h 64611"/>
                <a:gd name="connsiteX12" fmla="*/ 344 w 45027"/>
                <a:gd name="connsiteY12" fmla="*/ 37647 h 64611"/>
                <a:gd name="connsiteX13" fmla="*/ -5465 w 45027"/>
                <a:gd name="connsiteY13" fmla="*/ 21931 h 64611"/>
                <a:gd name="connsiteX14" fmla="*/ 344 w 45027"/>
                <a:gd name="connsiteY14" fmla="*/ 6119 h 64611"/>
                <a:gd name="connsiteX15" fmla="*/ 15204 w 45027"/>
                <a:gd name="connsiteY15" fmla="*/ -167 h 64611"/>
                <a:gd name="connsiteX16" fmla="*/ 29873 w 45027"/>
                <a:gd name="connsiteY16" fmla="*/ 7263 h 64611"/>
                <a:gd name="connsiteX17" fmla="*/ 29873 w 45027"/>
                <a:gd name="connsiteY17" fmla="*/ 500 h 64611"/>
                <a:gd name="connsiteX18" fmla="*/ 3963 w 45027"/>
                <a:gd name="connsiteY18" fmla="*/ 21550 h 64611"/>
                <a:gd name="connsiteX19" fmla="*/ 7390 w 45027"/>
                <a:gd name="connsiteY19" fmla="*/ 31075 h 64611"/>
                <a:gd name="connsiteX20" fmla="*/ 16915 w 45027"/>
                <a:gd name="connsiteY20" fmla="*/ 35171 h 64611"/>
                <a:gd name="connsiteX21" fmla="*/ 26440 w 45027"/>
                <a:gd name="connsiteY21" fmla="*/ 31266 h 64611"/>
                <a:gd name="connsiteX22" fmla="*/ 30063 w 45027"/>
                <a:gd name="connsiteY22" fmla="*/ 21741 h 64611"/>
                <a:gd name="connsiteX23" fmla="*/ 26440 w 45027"/>
                <a:gd name="connsiteY23" fmla="*/ 11739 h 64611"/>
                <a:gd name="connsiteX24" fmla="*/ 16915 w 45027"/>
                <a:gd name="connsiteY24" fmla="*/ 7739 h 64611"/>
                <a:gd name="connsiteX25" fmla="*/ 7390 w 45027"/>
                <a:gd name="connsiteY25" fmla="*/ 11930 h 64611"/>
                <a:gd name="connsiteX26" fmla="*/ 3963 w 45027"/>
                <a:gd name="connsiteY26" fmla="*/ 21550 h 6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027" h="64611">
                  <a:moveTo>
                    <a:pt x="39491" y="500"/>
                  </a:moveTo>
                  <a:lnTo>
                    <a:pt x="39491" y="40219"/>
                  </a:lnTo>
                  <a:cubicBezTo>
                    <a:pt x="39970" y="46944"/>
                    <a:pt x="37588" y="53564"/>
                    <a:pt x="32919" y="58412"/>
                  </a:cubicBezTo>
                  <a:cubicBezTo>
                    <a:pt x="28254" y="62508"/>
                    <a:pt x="22250" y="64660"/>
                    <a:pt x="16059" y="64413"/>
                  </a:cubicBezTo>
                  <a:cubicBezTo>
                    <a:pt x="9297" y="64470"/>
                    <a:pt x="2725" y="62212"/>
                    <a:pt x="-2512" y="58031"/>
                  </a:cubicBezTo>
                  <a:lnTo>
                    <a:pt x="2060" y="50697"/>
                  </a:lnTo>
                  <a:cubicBezTo>
                    <a:pt x="5869" y="53859"/>
                    <a:pt x="10632" y="55640"/>
                    <a:pt x="15585" y="55745"/>
                  </a:cubicBezTo>
                  <a:cubicBezTo>
                    <a:pt x="19487" y="55954"/>
                    <a:pt x="23301" y="54697"/>
                    <a:pt x="26347" y="52221"/>
                  </a:cubicBezTo>
                  <a:cubicBezTo>
                    <a:pt x="29300" y="49287"/>
                    <a:pt x="30728" y="45201"/>
                    <a:pt x="30347" y="41076"/>
                  </a:cubicBezTo>
                  <a:lnTo>
                    <a:pt x="30347" y="35171"/>
                  </a:lnTo>
                  <a:cubicBezTo>
                    <a:pt x="28919" y="37866"/>
                    <a:pt x="26822" y="40114"/>
                    <a:pt x="24157" y="41648"/>
                  </a:cubicBezTo>
                  <a:cubicBezTo>
                    <a:pt x="21492" y="43276"/>
                    <a:pt x="18348" y="44105"/>
                    <a:pt x="15204" y="44029"/>
                  </a:cubicBezTo>
                  <a:cubicBezTo>
                    <a:pt x="9585" y="44210"/>
                    <a:pt x="4060" y="41877"/>
                    <a:pt x="344" y="37647"/>
                  </a:cubicBezTo>
                  <a:cubicBezTo>
                    <a:pt x="-3563" y="33371"/>
                    <a:pt x="-5656" y="27732"/>
                    <a:pt x="-5465" y="21931"/>
                  </a:cubicBezTo>
                  <a:cubicBezTo>
                    <a:pt x="-5656" y="16111"/>
                    <a:pt x="-3563" y="10434"/>
                    <a:pt x="344" y="6119"/>
                  </a:cubicBezTo>
                  <a:cubicBezTo>
                    <a:pt x="4153" y="1929"/>
                    <a:pt x="9585" y="-376"/>
                    <a:pt x="15204" y="-167"/>
                  </a:cubicBezTo>
                  <a:cubicBezTo>
                    <a:pt x="21013" y="-281"/>
                    <a:pt x="26538" y="2500"/>
                    <a:pt x="29873" y="7263"/>
                  </a:cubicBezTo>
                  <a:lnTo>
                    <a:pt x="29873" y="500"/>
                  </a:lnTo>
                  <a:close/>
                  <a:moveTo>
                    <a:pt x="3963" y="21550"/>
                  </a:moveTo>
                  <a:cubicBezTo>
                    <a:pt x="3869" y="25036"/>
                    <a:pt x="5107" y="28417"/>
                    <a:pt x="7390" y="31075"/>
                  </a:cubicBezTo>
                  <a:cubicBezTo>
                    <a:pt x="9771" y="33875"/>
                    <a:pt x="13297" y="35390"/>
                    <a:pt x="16915" y="35171"/>
                  </a:cubicBezTo>
                  <a:cubicBezTo>
                    <a:pt x="20538" y="35304"/>
                    <a:pt x="23966" y="33875"/>
                    <a:pt x="26440" y="31266"/>
                  </a:cubicBezTo>
                  <a:cubicBezTo>
                    <a:pt x="28821" y="28675"/>
                    <a:pt x="30156" y="25265"/>
                    <a:pt x="30063" y="21741"/>
                  </a:cubicBezTo>
                  <a:cubicBezTo>
                    <a:pt x="30156" y="18073"/>
                    <a:pt x="28821" y="14511"/>
                    <a:pt x="26440" y="11739"/>
                  </a:cubicBezTo>
                  <a:cubicBezTo>
                    <a:pt x="23966" y="9091"/>
                    <a:pt x="20538" y="7634"/>
                    <a:pt x="16915" y="7739"/>
                  </a:cubicBezTo>
                  <a:cubicBezTo>
                    <a:pt x="13204" y="7491"/>
                    <a:pt x="9678" y="9063"/>
                    <a:pt x="7390" y="11930"/>
                  </a:cubicBezTo>
                  <a:cubicBezTo>
                    <a:pt x="5107" y="14635"/>
                    <a:pt x="3963" y="18035"/>
                    <a:pt x="3963" y="21550"/>
                  </a:cubicBezTo>
                  <a:close/>
                </a:path>
              </a:pathLst>
            </a:custGeom>
            <a:solidFill>
              <a:srgbClr val="6D6E71"/>
            </a:solidFill>
            <a:ln w="9525" cap="flat">
              <a:noFill/>
              <a:prstDash val="solid"/>
              <a:miter/>
            </a:ln>
          </p:spPr>
          <p:txBody>
            <a:bodyPr rtlCol="0" anchor="ctr"/>
            <a:lstStyle/>
            <a:p>
              <a:endParaRPr lang="en-US"/>
            </a:p>
          </p:txBody>
        </p:sp>
        <p:sp>
          <p:nvSpPr>
            <p:cNvPr id="924" name="Freeform: Shape 923">
              <a:extLst>
                <a:ext uri="{FF2B5EF4-FFF2-40B4-BE49-F238E27FC236}">
                  <a16:creationId xmlns:a16="http://schemas.microsoft.com/office/drawing/2014/main" id="{894519BF-C077-4AC3-B8F2-34D9F2776ADE}"/>
                </a:ext>
              </a:extLst>
            </p:cNvPr>
            <p:cNvSpPr/>
            <p:nvPr/>
          </p:nvSpPr>
          <p:spPr>
            <a:xfrm>
              <a:off x="9279524" y="2001815"/>
              <a:ext cx="52803" cy="61528"/>
            </a:xfrm>
            <a:custGeom>
              <a:avLst/>
              <a:gdLst>
                <a:gd name="connsiteX0" fmla="*/ 34939 w 40654"/>
                <a:gd name="connsiteY0" fmla="*/ 46513 h 47372"/>
                <a:gd name="connsiteX1" fmla="*/ 26177 w 40654"/>
                <a:gd name="connsiteY1" fmla="*/ 46513 h 47372"/>
                <a:gd name="connsiteX2" fmla="*/ 26177 w 40654"/>
                <a:gd name="connsiteY2" fmla="*/ 40417 h 47372"/>
                <a:gd name="connsiteX3" fmla="*/ 11034 w 40654"/>
                <a:gd name="connsiteY3" fmla="*/ 47180 h 47372"/>
                <a:gd name="connsiteX4" fmla="*/ -780 w 40654"/>
                <a:gd name="connsiteY4" fmla="*/ 43179 h 47372"/>
                <a:gd name="connsiteX5" fmla="*/ -5449 w 40654"/>
                <a:gd name="connsiteY5" fmla="*/ 32416 h 47372"/>
                <a:gd name="connsiteX6" fmla="*/ -496 w 40654"/>
                <a:gd name="connsiteY6" fmla="*/ 22319 h 47372"/>
                <a:gd name="connsiteX7" fmla="*/ 12936 w 40654"/>
                <a:gd name="connsiteY7" fmla="*/ 18986 h 47372"/>
                <a:gd name="connsiteX8" fmla="*/ 25414 w 40654"/>
                <a:gd name="connsiteY8" fmla="*/ 18986 h 47372"/>
                <a:gd name="connsiteX9" fmla="*/ 25414 w 40654"/>
                <a:gd name="connsiteY9" fmla="*/ 17271 h 47372"/>
                <a:gd name="connsiteX10" fmla="*/ 15317 w 40654"/>
                <a:gd name="connsiteY10" fmla="*/ 7746 h 47372"/>
                <a:gd name="connsiteX11" fmla="*/ 2076 w 40654"/>
                <a:gd name="connsiteY11" fmla="*/ 12413 h 47372"/>
                <a:gd name="connsiteX12" fmla="*/ -2207 w 40654"/>
                <a:gd name="connsiteY12" fmla="*/ 6413 h 47372"/>
                <a:gd name="connsiteX13" fmla="*/ 16843 w 40654"/>
                <a:gd name="connsiteY13" fmla="*/ -160 h 47372"/>
                <a:gd name="connsiteX14" fmla="*/ 29986 w 40654"/>
                <a:gd name="connsiteY14" fmla="*/ 3841 h 47372"/>
                <a:gd name="connsiteX15" fmla="*/ 35130 w 40654"/>
                <a:gd name="connsiteY15" fmla="*/ 16700 h 47372"/>
                <a:gd name="connsiteX16" fmla="*/ 25414 w 40654"/>
                <a:gd name="connsiteY16" fmla="*/ 29463 h 47372"/>
                <a:gd name="connsiteX17" fmla="*/ 25414 w 40654"/>
                <a:gd name="connsiteY17" fmla="*/ 25653 h 47372"/>
                <a:gd name="connsiteX18" fmla="*/ 14652 w 40654"/>
                <a:gd name="connsiteY18" fmla="*/ 25653 h 47372"/>
                <a:gd name="connsiteX19" fmla="*/ 4267 w 40654"/>
                <a:gd name="connsiteY19" fmla="*/ 32130 h 47372"/>
                <a:gd name="connsiteX20" fmla="*/ 6839 w 40654"/>
                <a:gd name="connsiteY20" fmla="*/ 37274 h 47372"/>
                <a:gd name="connsiteX21" fmla="*/ 13982 w 40654"/>
                <a:gd name="connsiteY21" fmla="*/ 38988 h 47372"/>
                <a:gd name="connsiteX22" fmla="*/ 21987 w 40654"/>
                <a:gd name="connsiteY22" fmla="*/ 36416 h 47372"/>
                <a:gd name="connsiteX23" fmla="*/ 25414 w 40654"/>
                <a:gd name="connsiteY23" fmla="*/ 29463 h 4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4" h="47372">
                  <a:moveTo>
                    <a:pt x="34939" y="46513"/>
                  </a:moveTo>
                  <a:lnTo>
                    <a:pt x="26177" y="46513"/>
                  </a:lnTo>
                  <a:lnTo>
                    <a:pt x="26177" y="40417"/>
                  </a:lnTo>
                  <a:cubicBezTo>
                    <a:pt x="22461" y="44865"/>
                    <a:pt x="16843" y="47360"/>
                    <a:pt x="11034" y="47180"/>
                  </a:cubicBezTo>
                  <a:cubicBezTo>
                    <a:pt x="6746" y="47342"/>
                    <a:pt x="2555" y="45913"/>
                    <a:pt x="-780" y="43179"/>
                  </a:cubicBezTo>
                  <a:cubicBezTo>
                    <a:pt x="-3924" y="40484"/>
                    <a:pt x="-5635" y="36531"/>
                    <a:pt x="-5449" y="32416"/>
                  </a:cubicBezTo>
                  <a:cubicBezTo>
                    <a:pt x="-5733" y="28406"/>
                    <a:pt x="-3826" y="24558"/>
                    <a:pt x="-496" y="22319"/>
                  </a:cubicBezTo>
                  <a:cubicBezTo>
                    <a:pt x="3509" y="19881"/>
                    <a:pt x="8271" y="18719"/>
                    <a:pt x="12936" y="18986"/>
                  </a:cubicBezTo>
                  <a:lnTo>
                    <a:pt x="25414" y="18986"/>
                  </a:lnTo>
                  <a:lnTo>
                    <a:pt x="25414" y="17271"/>
                  </a:lnTo>
                  <a:cubicBezTo>
                    <a:pt x="25414" y="11175"/>
                    <a:pt x="21987" y="7746"/>
                    <a:pt x="15317" y="7746"/>
                  </a:cubicBezTo>
                  <a:cubicBezTo>
                    <a:pt x="10555" y="7946"/>
                    <a:pt x="5890" y="9575"/>
                    <a:pt x="2076" y="12413"/>
                  </a:cubicBezTo>
                  <a:lnTo>
                    <a:pt x="-2207" y="6413"/>
                  </a:lnTo>
                  <a:cubicBezTo>
                    <a:pt x="3220" y="2060"/>
                    <a:pt x="9890" y="-274"/>
                    <a:pt x="16843" y="-160"/>
                  </a:cubicBezTo>
                  <a:cubicBezTo>
                    <a:pt x="21507" y="-369"/>
                    <a:pt x="26177" y="1041"/>
                    <a:pt x="29986" y="3841"/>
                  </a:cubicBezTo>
                  <a:cubicBezTo>
                    <a:pt x="33604" y="7079"/>
                    <a:pt x="35511" y="11842"/>
                    <a:pt x="35130" y="16700"/>
                  </a:cubicBezTo>
                  <a:close/>
                  <a:moveTo>
                    <a:pt x="25414" y="29463"/>
                  </a:moveTo>
                  <a:lnTo>
                    <a:pt x="25414" y="25653"/>
                  </a:lnTo>
                  <a:lnTo>
                    <a:pt x="14652" y="25653"/>
                  </a:lnTo>
                  <a:cubicBezTo>
                    <a:pt x="7699" y="25653"/>
                    <a:pt x="4267" y="27844"/>
                    <a:pt x="4267" y="32130"/>
                  </a:cubicBezTo>
                  <a:cubicBezTo>
                    <a:pt x="4174" y="34178"/>
                    <a:pt x="5127" y="36131"/>
                    <a:pt x="6839" y="37274"/>
                  </a:cubicBezTo>
                  <a:cubicBezTo>
                    <a:pt x="9029" y="38531"/>
                    <a:pt x="11508" y="39131"/>
                    <a:pt x="13982" y="38988"/>
                  </a:cubicBezTo>
                  <a:cubicBezTo>
                    <a:pt x="16843" y="39045"/>
                    <a:pt x="19698" y="38140"/>
                    <a:pt x="21987" y="36416"/>
                  </a:cubicBezTo>
                  <a:cubicBezTo>
                    <a:pt x="24177" y="34816"/>
                    <a:pt x="25507" y="32206"/>
                    <a:pt x="25414" y="29463"/>
                  </a:cubicBezTo>
                  <a:close/>
                </a:path>
              </a:pathLst>
            </a:custGeom>
            <a:solidFill>
              <a:srgbClr val="6D6E71"/>
            </a:solidFill>
            <a:ln w="9525" cap="flat">
              <a:noFill/>
              <a:prstDash val="solid"/>
              <a:miter/>
            </a:ln>
          </p:spPr>
          <p:txBody>
            <a:bodyPr rtlCol="0" anchor="ctr"/>
            <a:lstStyle/>
            <a:p>
              <a:endParaRPr lang="en-US"/>
            </a:p>
          </p:txBody>
        </p:sp>
        <p:sp>
          <p:nvSpPr>
            <p:cNvPr id="925" name="Freeform: Shape 924">
              <a:extLst>
                <a:ext uri="{FF2B5EF4-FFF2-40B4-BE49-F238E27FC236}">
                  <a16:creationId xmlns:a16="http://schemas.microsoft.com/office/drawing/2014/main" id="{55F8E8BB-8CEC-43CC-A9DA-AA95E99BC4F9}"/>
                </a:ext>
              </a:extLst>
            </p:cNvPr>
            <p:cNvSpPr/>
            <p:nvPr/>
          </p:nvSpPr>
          <p:spPr>
            <a:xfrm>
              <a:off x="9349090" y="2002312"/>
              <a:ext cx="54500" cy="60149"/>
            </a:xfrm>
            <a:custGeom>
              <a:avLst/>
              <a:gdLst>
                <a:gd name="connsiteX0" fmla="*/ 4048 w 41961"/>
                <a:gd name="connsiteY0" fmla="*/ 21365 h 46310"/>
                <a:gd name="connsiteX1" fmla="*/ 4048 w 41961"/>
                <a:gd name="connsiteY1" fmla="*/ 46130 h 46310"/>
                <a:gd name="connsiteX2" fmla="*/ -5477 w 41961"/>
                <a:gd name="connsiteY2" fmla="*/ 46130 h 46310"/>
                <a:gd name="connsiteX3" fmla="*/ -5477 w 41961"/>
                <a:gd name="connsiteY3" fmla="*/ 506 h 46310"/>
                <a:gd name="connsiteX4" fmla="*/ 4048 w 41961"/>
                <a:gd name="connsiteY4" fmla="*/ 506 h 46310"/>
                <a:gd name="connsiteX5" fmla="*/ 4048 w 41961"/>
                <a:gd name="connsiteY5" fmla="*/ 8792 h 46310"/>
                <a:gd name="connsiteX6" fmla="*/ 10429 w 41961"/>
                <a:gd name="connsiteY6" fmla="*/ 2220 h 46310"/>
                <a:gd name="connsiteX7" fmla="*/ 19196 w 41961"/>
                <a:gd name="connsiteY7" fmla="*/ -161 h 46310"/>
                <a:gd name="connsiteX8" fmla="*/ 31670 w 41961"/>
                <a:gd name="connsiteY8" fmla="*/ 4506 h 46310"/>
                <a:gd name="connsiteX9" fmla="*/ 36432 w 41961"/>
                <a:gd name="connsiteY9" fmla="*/ 18127 h 46310"/>
                <a:gd name="connsiteX10" fmla="*/ 36432 w 41961"/>
                <a:gd name="connsiteY10" fmla="*/ 46130 h 46310"/>
                <a:gd name="connsiteX11" fmla="*/ 26907 w 41961"/>
                <a:gd name="connsiteY11" fmla="*/ 46130 h 46310"/>
                <a:gd name="connsiteX12" fmla="*/ 26907 w 41961"/>
                <a:gd name="connsiteY12" fmla="*/ 21080 h 46310"/>
                <a:gd name="connsiteX13" fmla="*/ 16527 w 41961"/>
                <a:gd name="connsiteY13" fmla="*/ 8506 h 46310"/>
                <a:gd name="connsiteX14" fmla="*/ 7857 w 41961"/>
                <a:gd name="connsiteY14" fmla="*/ 11745 h 46310"/>
                <a:gd name="connsiteX15" fmla="*/ 4048 w 41961"/>
                <a:gd name="connsiteY15" fmla="*/ 21365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46310">
                  <a:moveTo>
                    <a:pt x="4048" y="21365"/>
                  </a:moveTo>
                  <a:lnTo>
                    <a:pt x="4048" y="46130"/>
                  </a:lnTo>
                  <a:lnTo>
                    <a:pt x="-5477" y="46130"/>
                  </a:lnTo>
                  <a:lnTo>
                    <a:pt x="-5477" y="506"/>
                  </a:lnTo>
                  <a:lnTo>
                    <a:pt x="4048" y="506"/>
                  </a:lnTo>
                  <a:lnTo>
                    <a:pt x="4048" y="8792"/>
                  </a:lnTo>
                  <a:cubicBezTo>
                    <a:pt x="5574" y="6059"/>
                    <a:pt x="7764" y="3782"/>
                    <a:pt x="10429" y="2220"/>
                  </a:cubicBezTo>
                  <a:cubicBezTo>
                    <a:pt x="13099" y="629"/>
                    <a:pt x="16145" y="-199"/>
                    <a:pt x="19196" y="-161"/>
                  </a:cubicBezTo>
                  <a:cubicBezTo>
                    <a:pt x="23861" y="-380"/>
                    <a:pt x="28340" y="1306"/>
                    <a:pt x="31670" y="4506"/>
                  </a:cubicBezTo>
                  <a:cubicBezTo>
                    <a:pt x="35102" y="8192"/>
                    <a:pt x="36814" y="13126"/>
                    <a:pt x="36432" y="18127"/>
                  </a:cubicBezTo>
                  <a:lnTo>
                    <a:pt x="36432" y="46130"/>
                  </a:lnTo>
                  <a:lnTo>
                    <a:pt x="26907" y="46130"/>
                  </a:lnTo>
                  <a:lnTo>
                    <a:pt x="26907" y="21080"/>
                  </a:lnTo>
                  <a:cubicBezTo>
                    <a:pt x="26907" y="12698"/>
                    <a:pt x="23480" y="8506"/>
                    <a:pt x="16527" y="8506"/>
                  </a:cubicBezTo>
                  <a:cubicBezTo>
                    <a:pt x="13289" y="8421"/>
                    <a:pt x="10239" y="9583"/>
                    <a:pt x="7857" y="11745"/>
                  </a:cubicBezTo>
                  <a:cubicBezTo>
                    <a:pt x="5192" y="14231"/>
                    <a:pt x="3858" y="17755"/>
                    <a:pt x="4048" y="21365"/>
                  </a:cubicBezTo>
                  <a:close/>
                </a:path>
              </a:pathLst>
            </a:custGeom>
            <a:solidFill>
              <a:srgbClr val="6D6E71"/>
            </a:solidFill>
            <a:ln w="9525" cap="flat">
              <a:noFill/>
              <a:prstDash val="solid"/>
              <a:miter/>
            </a:ln>
          </p:spPr>
          <p:txBody>
            <a:bodyPr rtlCol="0" anchor="ctr"/>
            <a:lstStyle/>
            <a:p>
              <a:endParaRPr lang="en-US"/>
            </a:p>
          </p:txBody>
        </p:sp>
        <p:sp>
          <p:nvSpPr>
            <p:cNvPr id="926" name="Freeform: Shape 925">
              <a:extLst>
                <a:ext uri="{FF2B5EF4-FFF2-40B4-BE49-F238E27FC236}">
                  <a16:creationId xmlns:a16="http://schemas.microsoft.com/office/drawing/2014/main" id="{AEFF1187-C214-44B1-8C41-93BEC13A61AD}"/>
                </a:ext>
              </a:extLst>
            </p:cNvPr>
            <p:cNvSpPr/>
            <p:nvPr/>
          </p:nvSpPr>
          <p:spPr>
            <a:xfrm>
              <a:off x="9449863" y="1976851"/>
              <a:ext cx="15859" cy="85610"/>
            </a:xfrm>
            <a:custGeom>
              <a:avLst/>
              <a:gdLst>
                <a:gd name="connsiteX0" fmla="*/ -3720 w 12210"/>
                <a:gd name="connsiteY0" fmla="*/ 10965 h 65913"/>
                <a:gd name="connsiteX1" fmla="*/ -5436 w 12210"/>
                <a:gd name="connsiteY1" fmla="*/ 6678 h 65913"/>
                <a:gd name="connsiteX2" fmla="*/ -195 w 12210"/>
                <a:gd name="connsiteY2" fmla="*/ -132 h 65913"/>
                <a:gd name="connsiteX3" fmla="*/ 6661 w 12210"/>
                <a:gd name="connsiteY3" fmla="*/ 5155 h 65913"/>
                <a:gd name="connsiteX4" fmla="*/ 6661 w 12210"/>
                <a:gd name="connsiteY4" fmla="*/ 6678 h 65913"/>
                <a:gd name="connsiteX5" fmla="*/ 759 w 12210"/>
                <a:gd name="connsiteY5" fmla="*/ 12774 h 65913"/>
                <a:gd name="connsiteX6" fmla="*/ 661 w 12210"/>
                <a:gd name="connsiteY6" fmla="*/ 12774 h 65913"/>
                <a:gd name="connsiteX7" fmla="*/ -3720 w 12210"/>
                <a:gd name="connsiteY7" fmla="*/ 10965 h 65913"/>
                <a:gd name="connsiteX8" fmla="*/ 5331 w 12210"/>
                <a:gd name="connsiteY8" fmla="*/ 65733 h 65913"/>
                <a:gd name="connsiteX9" fmla="*/ -4194 w 12210"/>
                <a:gd name="connsiteY9" fmla="*/ 65733 h 65913"/>
                <a:gd name="connsiteX10" fmla="*/ -4194 w 12210"/>
                <a:gd name="connsiteY10" fmla="*/ 20109 h 65913"/>
                <a:gd name="connsiteX11" fmla="*/ 5331 w 12210"/>
                <a:gd name="connsiteY11" fmla="*/ 20109 h 6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210" h="65913">
                  <a:moveTo>
                    <a:pt x="-3720" y="10965"/>
                  </a:moveTo>
                  <a:cubicBezTo>
                    <a:pt x="-4864" y="9831"/>
                    <a:pt x="-5436" y="8278"/>
                    <a:pt x="-5436" y="6678"/>
                  </a:cubicBezTo>
                  <a:cubicBezTo>
                    <a:pt x="-5813" y="3335"/>
                    <a:pt x="-3529" y="287"/>
                    <a:pt x="-195" y="-132"/>
                  </a:cubicBezTo>
                  <a:cubicBezTo>
                    <a:pt x="3233" y="-551"/>
                    <a:pt x="6279" y="1821"/>
                    <a:pt x="6661" y="5155"/>
                  </a:cubicBezTo>
                  <a:cubicBezTo>
                    <a:pt x="6758" y="5659"/>
                    <a:pt x="6758" y="6174"/>
                    <a:pt x="6661" y="6678"/>
                  </a:cubicBezTo>
                  <a:cubicBezTo>
                    <a:pt x="6758" y="9993"/>
                    <a:pt x="4089" y="12717"/>
                    <a:pt x="759" y="12774"/>
                  </a:cubicBezTo>
                  <a:cubicBezTo>
                    <a:pt x="759" y="12774"/>
                    <a:pt x="661" y="12774"/>
                    <a:pt x="661" y="12774"/>
                  </a:cubicBezTo>
                  <a:cubicBezTo>
                    <a:pt x="-957" y="12813"/>
                    <a:pt x="-2576" y="12155"/>
                    <a:pt x="-3720" y="10965"/>
                  </a:cubicBezTo>
                  <a:close/>
                  <a:moveTo>
                    <a:pt x="5331" y="65733"/>
                  </a:moveTo>
                  <a:lnTo>
                    <a:pt x="-4194" y="65733"/>
                  </a:lnTo>
                  <a:lnTo>
                    <a:pt x="-4194" y="20109"/>
                  </a:lnTo>
                  <a:lnTo>
                    <a:pt x="5331" y="20109"/>
                  </a:lnTo>
                  <a:close/>
                </a:path>
              </a:pathLst>
            </a:custGeom>
            <a:solidFill>
              <a:srgbClr val="6D6E71"/>
            </a:solidFill>
            <a:ln w="9525" cap="flat">
              <a:noFill/>
              <a:prstDash val="solid"/>
              <a:miter/>
            </a:ln>
          </p:spPr>
          <p:txBody>
            <a:bodyPr rtlCol="0" anchor="ctr"/>
            <a:lstStyle/>
            <a:p>
              <a:endParaRPr lang="en-US"/>
            </a:p>
          </p:txBody>
        </p:sp>
        <p:sp>
          <p:nvSpPr>
            <p:cNvPr id="927" name="Freeform: Shape 926">
              <a:extLst>
                <a:ext uri="{FF2B5EF4-FFF2-40B4-BE49-F238E27FC236}">
                  <a16:creationId xmlns:a16="http://schemas.microsoft.com/office/drawing/2014/main" id="{F5A48637-4BD3-4097-8AAE-AA12BC304FA7}"/>
                </a:ext>
              </a:extLst>
            </p:cNvPr>
            <p:cNvSpPr/>
            <p:nvPr/>
          </p:nvSpPr>
          <p:spPr>
            <a:xfrm>
              <a:off x="9482083" y="2002312"/>
              <a:ext cx="54473" cy="60149"/>
            </a:xfrm>
            <a:custGeom>
              <a:avLst/>
              <a:gdLst>
                <a:gd name="connsiteX0" fmla="*/ 4048 w 41940"/>
                <a:gd name="connsiteY0" fmla="*/ 21365 h 46310"/>
                <a:gd name="connsiteX1" fmla="*/ 4048 w 41940"/>
                <a:gd name="connsiteY1" fmla="*/ 46130 h 46310"/>
                <a:gd name="connsiteX2" fmla="*/ -5477 w 41940"/>
                <a:gd name="connsiteY2" fmla="*/ 46130 h 46310"/>
                <a:gd name="connsiteX3" fmla="*/ -5477 w 41940"/>
                <a:gd name="connsiteY3" fmla="*/ 506 h 46310"/>
                <a:gd name="connsiteX4" fmla="*/ 4048 w 41940"/>
                <a:gd name="connsiteY4" fmla="*/ 506 h 46310"/>
                <a:gd name="connsiteX5" fmla="*/ 4048 w 41940"/>
                <a:gd name="connsiteY5" fmla="*/ 8792 h 46310"/>
                <a:gd name="connsiteX6" fmla="*/ 10429 w 41940"/>
                <a:gd name="connsiteY6" fmla="*/ 2220 h 46310"/>
                <a:gd name="connsiteX7" fmla="*/ 19196 w 41940"/>
                <a:gd name="connsiteY7" fmla="*/ -161 h 46310"/>
                <a:gd name="connsiteX8" fmla="*/ 31670 w 41940"/>
                <a:gd name="connsiteY8" fmla="*/ 4506 h 46310"/>
                <a:gd name="connsiteX9" fmla="*/ 36432 w 41940"/>
                <a:gd name="connsiteY9" fmla="*/ 18127 h 46310"/>
                <a:gd name="connsiteX10" fmla="*/ 36432 w 41940"/>
                <a:gd name="connsiteY10" fmla="*/ 46130 h 46310"/>
                <a:gd name="connsiteX11" fmla="*/ 26907 w 41940"/>
                <a:gd name="connsiteY11" fmla="*/ 46130 h 46310"/>
                <a:gd name="connsiteX12" fmla="*/ 26907 w 41940"/>
                <a:gd name="connsiteY12" fmla="*/ 21080 h 46310"/>
                <a:gd name="connsiteX13" fmla="*/ 16433 w 41940"/>
                <a:gd name="connsiteY13" fmla="*/ 8506 h 46310"/>
                <a:gd name="connsiteX14" fmla="*/ 7764 w 41940"/>
                <a:gd name="connsiteY14" fmla="*/ 11745 h 46310"/>
                <a:gd name="connsiteX15" fmla="*/ 4048 w 41940"/>
                <a:gd name="connsiteY15" fmla="*/ 21365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46310">
                  <a:moveTo>
                    <a:pt x="4048" y="21365"/>
                  </a:moveTo>
                  <a:lnTo>
                    <a:pt x="4048" y="46130"/>
                  </a:lnTo>
                  <a:lnTo>
                    <a:pt x="-5477" y="46130"/>
                  </a:lnTo>
                  <a:lnTo>
                    <a:pt x="-5477" y="506"/>
                  </a:lnTo>
                  <a:lnTo>
                    <a:pt x="4048" y="506"/>
                  </a:lnTo>
                  <a:lnTo>
                    <a:pt x="4048" y="8792"/>
                  </a:lnTo>
                  <a:cubicBezTo>
                    <a:pt x="5574" y="6059"/>
                    <a:pt x="7764" y="3782"/>
                    <a:pt x="10429" y="2220"/>
                  </a:cubicBezTo>
                  <a:cubicBezTo>
                    <a:pt x="13099" y="629"/>
                    <a:pt x="16145" y="-199"/>
                    <a:pt x="19196" y="-161"/>
                  </a:cubicBezTo>
                  <a:cubicBezTo>
                    <a:pt x="23861" y="-380"/>
                    <a:pt x="28340" y="1306"/>
                    <a:pt x="31670" y="4506"/>
                  </a:cubicBezTo>
                  <a:cubicBezTo>
                    <a:pt x="35004" y="8211"/>
                    <a:pt x="36721" y="13126"/>
                    <a:pt x="36432" y="18127"/>
                  </a:cubicBezTo>
                  <a:lnTo>
                    <a:pt x="36432" y="46130"/>
                  </a:lnTo>
                  <a:lnTo>
                    <a:pt x="26907" y="46130"/>
                  </a:lnTo>
                  <a:lnTo>
                    <a:pt x="26907" y="21080"/>
                  </a:lnTo>
                  <a:cubicBezTo>
                    <a:pt x="26907" y="12698"/>
                    <a:pt x="23387" y="8506"/>
                    <a:pt x="16433" y="8506"/>
                  </a:cubicBezTo>
                  <a:cubicBezTo>
                    <a:pt x="13192" y="8450"/>
                    <a:pt x="10146" y="9602"/>
                    <a:pt x="7764" y="11745"/>
                  </a:cubicBezTo>
                  <a:cubicBezTo>
                    <a:pt x="5192" y="14241"/>
                    <a:pt x="3764" y="17765"/>
                    <a:pt x="4048" y="21365"/>
                  </a:cubicBezTo>
                  <a:close/>
                </a:path>
              </a:pathLst>
            </a:custGeom>
            <a:solidFill>
              <a:srgbClr val="6D6E71"/>
            </a:solidFill>
            <a:ln w="9525" cap="flat">
              <a:noFill/>
              <a:prstDash val="solid"/>
              <a:miter/>
            </a:ln>
          </p:spPr>
          <p:txBody>
            <a:bodyPr rtlCol="0" anchor="ctr"/>
            <a:lstStyle/>
            <a:p>
              <a:endParaRPr lang="en-US"/>
            </a:p>
          </p:txBody>
        </p:sp>
        <p:sp>
          <p:nvSpPr>
            <p:cNvPr id="928" name="Freeform: Shape 927">
              <a:extLst>
                <a:ext uri="{FF2B5EF4-FFF2-40B4-BE49-F238E27FC236}">
                  <a16:creationId xmlns:a16="http://schemas.microsoft.com/office/drawing/2014/main" id="{7B32552F-B4A6-457E-AFCD-D2416E53AD03}"/>
                </a:ext>
              </a:extLst>
            </p:cNvPr>
            <p:cNvSpPr/>
            <p:nvPr/>
          </p:nvSpPr>
          <p:spPr>
            <a:xfrm>
              <a:off x="9580806" y="1982645"/>
              <a:ext cx="54064" cy="79569"/>
            </a:xfrm>
            <a:custGeom>
              <a:avLst/>
              <a:gdLst>
                <a:gd name="connsiteX0" fmla="*/ 22052 w 41625"/>
                <a:gd name="connsiteY0" fmla="*/ 24697 h 61262"/>
                <a:gd name="connsiteX1" fmla="*/ 24624 w 41625"/>
                <a:gd name="connsiteY1" fmla="*/ 17648 h 61262"/>
                <a:gd name="connsiteX2" fmla="*/ 21861 w 41625"/>
                <a:gd name="connsiteY2" fmla="*/ 11457 h 61262"/>
                <a:gd name="connsiteX3" fmla="*/ 14908 w 41625"/>
                <a:gd name="connsiteY3" fmla="*/ 8980 h 61262"/>
                <a:gd name="connsiteX4" fmla="*/ 2620 w 41625"/>
                <a:gd name="connsiteY4" fmla="*/ 16505 h 61262"/>
                <a:gd name="connsiteX5" fmla="*/ -5477 w 41625"/>
                <a:gd name="connsiteY5" fmla="*/ 11743 h 61262"/>
                <a:gd name="connsiteX6" fmla="*/ 3192 w 41625"/>
                <a:gd name="connsiteY6" fmla="*/ 2884 h 61262"/>
                <a:gd name="connsiteX7" fmla="*/ 15480 w 41625"/>
                <a:gd name="connsiteY7" fmla="*/ -164 h 61262"/>
                <a:gd name="connsiteX8" fmla="*/ 28623 w 41625"/>
                <a:gd name="connsiteY8" fmla="*/ 4599 h 61262"/>
                <a:gd name="connsiteX9" fmla="*/ 34242 w 41625"/>
                <a:gd name="connsiteY9" fmla="*/ 17648 h 61262"/>
                <a:gd name="connsiteX10" fmla="*/ 31860 w 41625"/>
                <a:gd name="connsiteY10" fmla="*/ 26411 h 61262"/>
                <a:gd name="connsiteX11" fmla="*/ 23098 w 41625"/>
                <a:gd name="connsiteY11" fmla="*/ 37270 h 61262"/>
                <a:gd name="connsiteX12" fmla="*/ 9001 w 41625"/>
                <a:gd name="connsiteY12" fmla="*/ 51557 h 61262"/>
                <a:gd name="connsiteX13" fmla="*/ 36149 w 41625"/>
                <a:gd name="connsiteY13" fmla="*/ 51557 h 61262"/>
                <a:gd name="connsiteX14" fmla="*/ 36149 w 41625"/>
                <a:gd name="connsiteY14" fmla="*/ 61082 h 61262"/>
                <a:gd name="connsiteX15" fmla="*/ -4807 w 41625"/>
                <a:gd name="connsiteY15" fmla="*/ 61082 h 61262"/>
                <a:gd name="connsiteX16" fmla="*/ -4807 w 41625"/>
                <a:gd name="connsiteY16" fmla="*/ 52510 h 61262"/>
                <a:gd name="connsiteX17" fmla="*/ 13383 w 41625"/>
                <a:gd name="connsiteY17" fmla="*/ 34222 h 61262"/>
                <a:gd name="connsiteX18" fmla="*/ 22052 w 41625"/>
                <a:gd name="connsiteY18" fmla="*/ 24697 h 61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625" h="61262">
                  <a:moveTo>
                    <a:pt x="22052" y="24697"/>
                  </a:moveTo>
                  <a:cubicBezTo>
                    <a:pt x="23670" y="22697"/>
                    <a:pt x="24526" y="20220"/>
                    <a:pt x="24624" y="17648"/>
                  </a:cubicBezTo>
                  <a:cubicBezTo>
                    <a:pt x="24624" y="15286"/>
                    <a:pt x="23670" y="13028"/>
                    <a:pt x="21861" y="11457"/>
                  </a:cubicBezTo>
                  <a:cubicBezTo>
                    <a:pt x="19954" y="9790"/>
                    <a:pt x="17480" y="8904"/>
                    <a:pt x="14908" y="8980"/>
                  </a:cubicBezTo>
                  <a:cubicBezTo>
                    <a:pt x="9764" y="9123"/>
                    <a:pt x="5099" y="11990"/>
                    <a:pt x="2620" y="16505"/>
                  </a:cubicBezTo>
                  <a:lnTo>
                    <a:pt x="-5477" y="11743"/>
                  </a:lnTo>
                  <a:cubicBezTo>
                    <a:pt x="-3286" y="8209"/>
                    <a:pt x="-333" y="5189"/>
                    <a:pt x="3192" y="2884"/>
                  </a:cubicBezTo>
                  <a:cubicBezTo>
                    <a:pt x="6908" y="722"/>
                    <a:pt x="11192" y="-326"/>
                    <a:pt x="15480" y="-164"/>
                  </a:cubicBezTo>
                  <a:cubicBezTo>
                    <a:pt x="20243" y="-202"/>
                    <a:pt x="24907" y="1494"/>
                    <a:pt x="28623" y="4599"/>
                  </a:cubicBezTo>
                  <a:cubicBezTo>
                    <a:pt x="32433" y="7838"/>
                    <a:pt x="34530" y="12667"/>
                    <a:pt x="34242" y="17648"/>
                  </a:cubicBezTo>
                  <a:cubicBezTo>
                    <a:pt x="34242" y="20734"/>
                    <a:pt x="33386" y="23763"/>
                    <a:pt x="31860" y="26411"/>
                  </a:cubicBezTo>
                  <a:cubicBezTo>
                    <a:pt x="29386" y="30383"/>
                    <a:pt x="26433" y="34031"/>
                    <a:pt x="23098" y="37270"/>
                  </a:cubicBezTo>
                  <a:lnTo>
                    <a:pt x="9001" y="51557"/>
                  </a:lnTo>
                  <a:lnTo>
                    <a:pt x="36149" y="51557"/>
                  </a:lnTo>
                  <a:lnTo>
                    <a:pt x="36149" y="61082"/>
                  </a:lnTo>
                  <a:lnTo>
                    <a:pt x="-4807" y="61082"/>
                  </a:lnTo>
                  <a:lnTo>
                    <a:pt x="-4807" y="52510"/>
                  </a:lnTo>
                  <a:lnTo>
                    <a:pt x="13383" y="34222"/>
                  </a:lnTo>
                  <a:cubicBezTo>
                    <a:pt x="16527" y="31240"/>
                    <a:pt x="19387" y="28059"/>
                    <a:pt x="22052" y="24697"/>
                  </a:cubicBezTo>
                  <a:close/>
                </a:path>
              </a:pathLst>
            </a:custGeom>
            <a:solidFill>
              <a:srgbClr val="6D6E71"/>
            </a:solidFill>
            <a:ln w="9525" cap="flat">
              <a:noFill/>
              <a:prstDash val="solid"/>
              <a:miter/>
            </a:ln>
          </p:spPr>
          <p:txBody>
            <a:bodyPr rtlCol="0" anchor="ctr"/>
            <a:lstStyle/>
            <a:p>
              <a:endParaRPr lang="en-US"/>
            </a:p>
          </p:txBody>
        </p:sp>
        <p:sp>
          <p:nvSpPr>
            <p:cNvPr id="929" name="Freeform: Shape 928">
              <a:extLst>
                <a:ext uri="{FF2B5EF4-FFF2-40B4-BE49-F238E27FC236}">
                  <a16:creationId xmlns:a16="http://schemas.microsoft.com/office/drawing/2014/main" id="{6B8D3A6B-36E6-4B9E-9F4F-3E23F7E6565E}"/>
                </a:ext>
              </a:extLst>
            </p:cNvPr>
            <p:cNvSpPr/>
            <p:nvPr/>
          </p:nvSpPr>
          <p:spPr>
            <a:xfrm>
              <a:off x="9647026" y="1982678"/>
              <a:ext cx="63431" cy="80636"/>
            </a:xfrm>
            <a:custGeom>
              <a:avLst/>
              <a:gdLst>
                <a:gd name="connsiteX0" fmla="*/ 596 w 48837"/>
                <a:gd name="connsiteY0" fmla="*/ 53436 h 62083"/>
                <a:gd name="connsiteX1" fmla="*/ 596 w 48837"/>
                <a:gd name="connsiteY1" fmla="*/ 8288 h 62083"/>
                <a:gd name="connsiteX2" fmla="*/ 34696 w 48837"/>
                <a:gd name="connsiteY2" fmla="*/ 5630 h 62083"/>
                <a:gd name="connsiteX3" fmla="*/ 37361 w 48837"/>
                <a:gd name="connsiteY3" fmla="*/ 8288 h 62083"/>
                <a:gd name="connsiteX4" fmla="*/ 37361 w 48837"/>
                <a:gd name="connsiteY4" fmla="*/ 53436 h 62083"/>
                <a:gd name="connsiteX5" fmla="*/ 3261 w 48837"/>
                <a:gd name="connsiteY5" fmla="*/ 56094 h 62083"/>
                <a:gd name="connsiteX6" fmla="*/ 596 w 48837"/>
                <a:gd name="connsiteY6" fmla="*/ 53436 h 62083"/>
                <a:gd name="connsiteX7" fmla="*/ 7833 w 48837"/>
                <a:gd name="connsiteY7" fmla="*/ 14669 h 62083"/>
                <a:gd name="connsiteX8" fmla="*/ 7833 w 48837"/>
                <a:gd name="connsiteY8" fmla="*/ 47054 h 62083"/>
                <a:gd name="connsiteX9" fmla="*/ 25836 w 48837"/>
                <a:gd name="connsiteY9" fmla="*/ 51283 h 62083"/>
                <a:gd name="connsiteX10" fmla="*/ 30027 w 48837"/>
                <a:gd name="connsiteY10" fmla="*/ 47054 h 62083"/>
                <a:gd name="connsiteX11" fmla="*/ 30027 w 48837"/>
                <a:gd name="connsiteY11" fmla="*/ 14479 h 62083"/>
                <a:gd name="connsiteX12" fmla="*/ 12023 w 48837"/>
                <a:gd name="connsiteY12" fmla="*/ 10250 h 62083"/>
                <a:gd name="connsiteX13" fmla="*/ 7833 w 48837"/>
                <a:gd name="connsiteY13" fmla="*/ 14479 h 62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837" h="62083">
                  <a:moveTo>
                    <a:pt x="596" y="53436"/>
                  </a:moveTo>
                  <a:cubicBezTo>
                    <a:pt x="-7501" y="39482"/>
                    <a:pt x="-7501" y="22242"/>
                    <a:pt x="596" y="8288"/>
                  </a:cubicBezTo>
                  <a:cubicBezTo>
                    <a:pt x="9261" y="-1866"/>
                    <a:pt x="24599" y="-3057"/>
                    <a:pt x="34696" y="5630"/>
                  </a:cubicBezTo>
                  <a:cubicBezTo>
                    <a:pt x="35645" y="6449"/>
                    <a:pt x="36506" y="7335"/>
                    <a:pt x="37361" y="8288"/>
                  </a:cubicBezTo>
                  <a:cubicBezTo>
                    <a:pt x="45361" y="22270"/>
                    <a:pt x="45361" y="39453"/>
                    <a:pt x="37361" y="53436"/>
                  </a:cubicBezTo>
                  <a:cubicBezTo>
                    <a:pt x="28692" y="63590"/>
                    <a:pt x="13358" y="64780"/>
                    <a:pt x="3261" y="56094"/>
                  </a:cubicBezTo>
                  <a:cubicBezTo>
                    <a:pt x="2308" y="55274"/>
                    <a:pt x="1452" y="54388"/>
                    <a:pt x="596" y="53436"/>
                  </a:cubicBezTo>
                  <a:close/>
                  <a:moveTo>
                    <a:pt x="7833" y="14669"/>
                  </a:moveTo>
                  <a:cubicBezTo>
                    <a:pt x="3168" y="24956"/>
                    <a:pt x="3168" y="36767"/>
                    <a:pt x="7833" y="47054"/>
                  </a:cubicBezTo>
                  <a:cubicBezTo>
                    <a:pt x="11642" y="53179"/>
                    <a:pt x="19646" y="55074"/>
                    <a:pt x="25836" y="51283"/>
                  </a:cubicBezTo>
                  <a:cubicBezTo>
                    <a:pt x="27553" y="50217"/>
                    <a:pt x="28980" y="48769"/>
                    <a:pt x="30027" y="47054"/>
                  </a:cubicBezTo>
                  <a:cubicBezTo>
                    <a:pt x="34599" y="36681"/>
                    <a:pt x="34599" y="24852"/>
                    <a:pt x="30027" y="14479"/>
                  </a:cubicBezTo>
                  <a:cubicBezTo>
                    <a:pt x="26218" y="8354"/>
                    <a:pt x="18218" y="6459"/>
                    <a:pt x="12023" y="10250"/>
                  </a:cubicBezTo>
                  <a:cubicBezTo>
                    <a:pt x="10312" y="11316"/>
                    <a:pt x="8884" y="12764"/>
                    <a:pt x="7833" y="14479"/>
                  </a:cubicBezTo>
                  <a:close/>
                </a:path>
              </a:pathLst>
            </a:custGeom>
            <a:solidFill>
              <a:srgbClr val="6D6E71"/>
            </a:solidFill>
            <a:ln w="9525" cap="flat">
              <a:noFill/>
              <a:prstDash val="solid"/>
              <a:miter/>
            </a:ln>
          </p:spPr>
          <p:txBody>
            <a:bodyPr rtlCol="0" anchor="ctr"/>
            <a:lstStyle/>
            <a:p>
              <a:endParaRPr lang="en-US"/>
            </a:p>
          </p:txBody>
        </p:sp>
        <p:sp>
          <p:nvSpPr>
            <p:cNvPr id="930" name="Freeform: Shape 929">
              <a:extLst>
                <a:ext uri="{FF2B5EF4-FFF2-40B4-BE49-F238E27FC236}">
                  <a16:creationId xmlns:a16="http://schemas.microsoft.com/office/drawing/2014/main" id="{4783B21E-7D0F-4B64-8FE2-9649CCBAEFEF}"/>
                </a:ext>
              </a:extLst>
            </p:cNvPr>
            <p:cNvSpPr/>
            <p:nvPr/>
          </p:nvSpPr>
          <p:spPr>
            <a:xfrm>
              <a:off x="9720232" y="1984770"/>
              <a:ext cx="28209" cy="77816"/>
            </a:xfrm>
            <a:custGeom>
              <a:avLst/>
              <a:gdLst>
                <a:gd name="connsiteX0" fmla="*/ -5477 w 21719"/>
                <a:gd name="connsiteY0" fmla="*/ -180 h 59912"/>
                <a:gd name="connsiteX1" fmla="*/ 16243 w 21719"/>
                <a:gd name="connsiteY1" fmla="*/ -180 h 59912"/>
                <a:gd name="connsiteX2" fmla="*/ 16243 w 21719"/>
                <a:gd name="connsiteY2" fmla="*/ 59732 h 59912"/>
                <a:gd name="connsiteX3" fmla="*/ 6718 w 21719"/>
                <a:gd name="connsiteY3" fmla="*/ 59732 h 59912"/>
                <a:gd name="connsiteX4" fmla="*/ 6718 w 21719"/>
                <a:gd name="connsiteY4" fmla="*/ 8774 h 59912"/>
                <a:gd name="connsiteX5" fmla="*/ -5477 w 21719"/>
                <a:gd name="connsiteY5" fmla="*/ 8774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19" h="59912">
                  <a:moveTo>
                    <a:pt x="-5477" y="-180"/>
                  </a:moveTo>
                  <a:lnTo>
                    <a:pt x="16243" y="-180"/>
                  </a:lnTo>
                  <a:lnTo>
                    <a:pt x="16243" y="59732"/>
                  </a:lnTo>
                  <a:lnTo>
                    <a:pt x="6718" y="59732"/>
                  </a:lnTo>
                  <a:lnTo>
                    <a:pt x="6718" y="8774"/>
                  </a:lnTo>
                  <a:lnTo>
                    <a:pt x="-5477" y="8774"/>
                  </a:lnTo>
                  <a:close/>
                </a:path>
              </a:pathLst>
            </a:custGeom>
            <a:solidFill>
              <a:srgbClr val="6D6E71"/>
            </a:solidFill>
            <a:ln w="9525" cap="flat">
              <a:noFill/>
              <a:prstDash val="solid"/>
              <a:miter/>
            </a:ln>
          </p:spPr>
          <p:txBody>
            <a:bodyPr rtlCol="0" anchor="ctr"/>
            <a:lstStyle/>
            <a:p>
              <a:endParaRPr lang="en-US"/>
            </a:p>
          </p:txBody>
        </p:sp>
        <p:sp>
          <p:nvSpPr>
            <p:cNvPr id="931" name="Freeform: Shape 930">
              <a:extLst>
                <a:ext uri="{FF2B5EF4-FFF2-40B4-BE49-F238E27FC236}">
                  <a16:creationId xmlns:a16="http://schemas.microsoft.com/office/drawing/2014/main" id="{E6E1A5DC-6DF6-4943-893C-98769386A107}"/>
                </a:ext>
              </a:extLst>
            </p:cNvPr>
            <p:cNvSpPr/>
            <p:nvPr/>
          </p:nvSpPr>
          <p:spPr>
            <a:xfrm>
              <a:off x="9763780" y="1984770"/>
              <a:ext cx="53725" cy="78832"/>
            </a:xfrm>
            <a:custGeom>
              <a:avLst/>
              <a:gdLst>
                <a:gd name="connsiteX0" fmla="*/ -2235 w 41364"/>
                <a:gd name="connsiteY0" fmla="*/ 8678 h 60694"/>
                <a:gd name="connsiteX1" fmla="*/ -2235 w 41364"/>
                <a:gd name="connsiteY1" fmla="*/ -180 h 60694"/>
                <a:gd name="connsiteX2" fmla="*/ 32814 w 41364"/>
                <a:gd name="connsiteY2" fmla="*/ -180 h 60694"/>
                <a:gd name="connsiteX3" fmla="*/ 32814 w 41364"/>
                <a:gd name="connsiteY3" fmla="*/ 7631 h 60694"/>
                <a:gd name="connsiteX4" fmla="*/ 18336 w 41364"/>
                <a:gd name="connsiteY4" fmla="*/ 23823 h 60694"/>
                <a:gd name="connsiteX5" fmla="*/ 31195 w 41364"/>
                <a:gd name="connsiteY5" fmla="*/ 29062 h 60694"/>
                <a:gd name="connsiteX6" fmla="*/ 35865 w 41364"/>
                <a:gd name="connsiteY6" fmla="*/ 40873 h 60694"/>
                <a:gd name="connsiteX7" fmla="*/ 29577 w 41364"/>
                <a:gd name="connsiteY7" fmla="*/ 55256 h 60694"/>
                <a:gd name="connsiteX8" fmla="*/ 13573 w 41364"/>
                <a:gd name="connsiteY8" fmla="*/ 60494 h 60694"/>
                <a:gd name="connsiteX9" fmla="*/ -5477 w 41364"/>
                <a:gd name="connsiteY9" fmla="*/ 54208 h 60694"/>
                <a:gd name="connsiteX10" fmla="*/ -1189 w 41364"/>
                <a:gd name="connsiteY10" fmla="*/ 46111 h 60694"/>
                <a:gd name="connsiteX11" fmla="*/ 14243 w 41364"/>
                <a:gd name="connsiteY11" fmla="*/ 51255 h 60694"/>
                <a:gd name="connsiteX12" fmla="*/ 22814 w 41364"/>
                <a:gd name="connsiteY12" fmla="*/ 48779 h 60694"/>
                <a:gd name="connsiteX13" fmla="*/ 26242 w 41364"/>
                <a:gd name="connsiteY13" fmla="*/ 41730 h 60694"/>
                <a:gd name="connsiteX14" fmla="*/ 22433 w 41364"/>
                <a:gd name="connsiteY14" fmla="*/ 34396 h 60694"/>
                <a:gd name="connsiteX15" fmla="*/ 11955 w 41364"/>
                <a:gd name="connsiteY15" fmla="*/ 31633 h 60694"/>
                <a:gd name="connsiteX16" fmla="*/ 5574 w 41364"/>
                <a:gd name="connsiteY16" fmla="*/ 32586 h 60694"/>
                <a:gd name="connsiteX17" fmla="*/ 5574 w 41364"/>
                <a:gd name="connsiteY17" fmla="*/ 24871 h 60694"/>
                <a:gd name="connsiteX18" fmla="*/ 19480 w 41364"/>
                <a:gd name="connsiteY18" fmla="*/ 8774 h 6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364" h="60694">
                  <a:moveTo>
                    <a:pt x="-2235" y="8678"/>
                  </a:moveTo>
                  <a:lnTo>
                    <a:pt x="-2235" y="-180"/>
                  </a:lnTo>
                  <a:lnTo>
                    <a:pt x="32814" y="-180"/>
                  </a:lnTo>
                  <a:lnTo>
                    <a:pt x="32814" y="7631"/>
                  </a:lnTo>
                  <a:lnTo>
                    <a:pt x="18336" y="23823"/>
                  </a:lnTo>
                  <a:cubicBezTo>
                    <a:pt x="23196" y="23747"/>
                    <a:pt x="27768" y="25642"/>
                    <a:pt x="31195" y="29062"/>
                  </a:cubicBezTo>
                  <a:cubicBezTo>
                    <a:pt x="34242" y="32234"/>
                    <a:pt x="35958" y="36472"/>
                    <a:pt x="35865" y="40873"/>
                  </a:cubicBezTo>
                  <a:cubicBezTo>
                    <a:pt x="36149" y="46388"/>
                    <a:pt x="33767" y="51703"/>
                    <a:pt x="29577" y="55256"/>
                  </a:cubicBezTo>
                  <a:cubicBezTo>
                    <a:pt x="25005" y="58866"/>
                    <a:pt x="19382" y="60732"/>
                    <a:pt x="13573" y="60494"/>
                  </a:cubicBezTo>
                  <a:cubicBezTo>
                    <a:pt x="6718" y="60380"/>
                    <a:pt x="48" y="58189"/>
                    <a:pt x="-5477" y="54208"/>
                  </a:cubicBezTo>
                  <a:lnTo>
                    <a:pt x="-1189" y="46111"/>
                  </a:lnTo>
                  <a:cubicBezTo>
                    <a:pt x="3285" y="49417"/>
                    <a:pt x="8718" y="51217"/>
                    <a:pt x="14243" y="51255"/>
                  </a:cubicBezTo>
                  <a:cubicBezTo>
                    <a:pt x="17289" y="51350"/>
                    <a:pt x="20243" y="50483"/>
                    <a:pt x="22814" y="48779"/>
                  </a:cubicBezTo>
                  <a:cubicBezTo>
                    <a:pt x="25098" y="47178"/>
                    <a:pt x="26433" y="44511"/>
                    <a:pt x="26242" y="41730"/>
                  </a:cubicBezTo>
                  <a:cubicBezTo>
                    <a:pt x="26242" y="38806"/>
                    <a:pt x="24814" y="36053"/>
                    <a:pt x="22433" y="34396"/>
                  </a:cubicBezTo>
                  <a:cubicBezTo>
                    <a:pt x="19289" y="32396"/>
                    <a:pt x="15671" y="31424"/>
                    <a:pt x="11955" y="31633"/>
                  </a:cubicBezTo>
                  <a:cubicBezTo>
                    <a:pt x="9764" y="31653"/>
                    <a:pt x="7667" y="31976"/>
                    <a:pt x="5574" y="32586"/>
                  </a:cubicBezTo>
                  <a:lnTo>
                    <a:pt x="5574" y="24871"/>
                  </a:lnTo>
                  <a:lnTo>
                    <a:pt x="19480" y="8774"/>
                  </a:lnTo>
                  <a:close/>
                </a:path>
              </a:pathLst>
            </a:custGeom>
            <a:solidFill>
              <a:srgbClr val="6D6E71"/>
            </a:solidFill>
            <a:ln w="9525" cap="flat">
              <a:noFill/>
              <a:prstDash val="solid"/>
              <a:miter/>
            </a:ln>
          </p:spPr>
          <p:txBody>
            <a:bodyPr rtlCol="0" anchor="ctr"/>
            <a:lstStyle/>
            <a:p>
              <a:endParaRPr lang="en-US"/>
            </a:p>
          </p:txBody>
        </p:sp>
        <p:sp>
          <p:nvSpPr>
            <p:cNvPr id="932" name="Freeform: Shape 931">
              <a:extLst>
                <a:ext uri="{FF2B5EF4-FFF2-40B4-BE49-F238E27FC236}">
                  <a16:creationId xmlns:a16="http://schemas.microsoft.com/office/drawing/2014/main" id="{25E9D3D9-E597-4201-9B15-1184D6A30A7B}"/>
                </a:ext>
              </a:extLst>
            </p:cNvPr>
            <p:cNvSpPr/>
            <p:nvPr/>
          </p:nvSpPr>
          <p:spPr>
            <a:xfrm>
              <a:off x="9855949" y="2003203"/>
              <a:ext cx="95998" cy="59258"/>
            </a:xfrm>
            <a:custGeom>
              <a:avLst/>
              <a:gdLst>
                <a:gd name="connsiteX0" fmla="*/ 21480 w 73911"/>
                <a:gd name="connsiteY0" fmla="*/ 45445 h 45624"/>
                <a:gd name="connsiteX1" fmla="*/ 10239 w 73911"/>
                <a:gd name="connsiteY1" fmla="*/ 45445 h 45624"/>
                <a:gd name="connsiteX2" fmla="*/ -5477 w 73911"/>
                <a:gd name="connsiteY2" fmla="*/ -180 h 45624"/>
                <a:gd name="connsiteX3" fmla="*/ 4048 w 73911"/>
                <a:gd name="connsiteY3" fmla="*/ -180 h 45624"/>
                <a:gd name="connsiteX4" fmla="*/ 15382 w 73911"/>
                <a:gd name="connsiteY4" fmla="*/ 34300 h 45624"/>
                <a:gd name="connsiteX5" fmla="*/ 26717 w 73911"/>
                <a:gd name="connsiteY5" fmla="*/ -180 h 45624"/>
                <a:gd name="connsiteX6" fmla="*/ 36242 w 73911"/>
                <a:gd name="connsiteY6" fmla="*/ -180 h 45624"/>
                <a:gd name="connsiteX7" fmla="*/ 47576 w 73911"/>
                <a:gd name="connsiteY7" fmla="*/ 34300 h 45624"/>
                <a:gd name="connsiteX8" fmla="*/ 58910 w 73911"/>
                <a:gd name="connsiteY8" fmla="*/ -180 h 45624"/>
                <a:gd name="connsiteX9" fmla="*/ 68435 w 73911"/>
                <a:gd name="connsiteY9" fmla="*/ -180 h 45624"/>
                <a:gd name="connsiteX10" fmla="*/ 52627 w 73911"/>
                <a:gd name="connsiteY10" fmla="*/ 45445 h 45624"/>
                <a:gd name="connsiteX11" fmla="*/ 41669 w 73911"/>
                <a:gd name="connsiteY11" fmla="*/ 45445 h 45624"/>
                <a:gd name="connsiteX12" fmla="*/ 30907 w 73911"/>
                <a:gd name="connsiteY12" fmla="*/ 14203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911" h="45624">
                  <a:moveTo>
                    <a:pt x="21480" y="45445"/>
                  </a:moveTo>
                  <a:lnTo>
                    <a:pt x="10239" y="45445"/>
                  </a:lnTo>
                  <a:lnTo>
                    <a:pt x="-5477" y="-180"/>
                  </a:lnTo>
                  <a:lnTo>
                    <a:pt x="4048" y="-180"/>
                  </a:lnTo>
                  <a:lnTo>
                    <a:pt x="15382" y="34300"/>
                  </a:lnTo>
                  <a:lnTo>
                    <a:pt x="26717" y="-180"/>
                  </a:lnTo>
                  <a:lnTo>
                    <a:pt x="36242" y="-180"/>
                  </a:lnTo>
                  <a:lnTo>
                    <a:pt x="47576" y="34300"/>
                  </a:lnTo>
                  <a:lnTo>
                    <a:pt x="58910" y="-180"/>
                  </a:lnTo>
                  <a:lnTo>
                    <a:pt x="68435" y="-180"/>
                  </a:lnTo>
                  <a:lnTo>
                    <a:pt x="52627" y="45445"/>
                  </a:lnTo>
                  <a:lnTo>
                    <a:pt x="41669" y="45445"/>
                  </a:lnTo>
                  <a:lnTo>
                    <a:pt x="30907" y="14203"/>
                  </a:lnTo>
                  <a:close/>
                </a:path>
              </a:pathLst>
            </a:custGeom>
            <a:solidFill>
              <a:srgbClr val="6D6E71"/>
            </a:solidFill>
            <a:ln w="9525" cap="flat">
              <a:noFill/>
              <a:prstDash val="solid"/>
              <a:miter/>
            </a:ln>
          </p:spPr>
          <p:txBody>
            <a:bodyPr rtlCol="0" anchor="ctr"/>
            <a:lstStyle/>
            <a:p>
              <a:endParaRPr lang="en-US"/>
            </a:p>
          </p:txBody>
        </p:sp>
        <p:sp>
          <p:nvSpPr>
            <p:cNvPr id="933" name="Freeform: Shape 932">
              <a:extLst>
                <a:ext uri="{FF2B5EF4-FFF2-40B4-BE49-F238E27FC236}">
                  <a16:creationId xmlns:a16="http://schemas.microsoft.com/office/drawing/2014/main" id="{8B0945F5-FB30-4F56-BC7F-306E8D0781D8}"/>
                </a:ext>
              </a:extLst>
            </p:cNvPr>
            <p:cNvSpPr/>
            <p:nvPr/>
          </p:nvSpPr>
          <p:spPr>
            <a:xfrm>
              <a:off x="9963208" y="1977964"/>
              <a:ext cx="15832" cy="84497"/>
            </a:xfrm>
            <a:custGeom>
              <a:avLst/>
              <a:gdLst>
                <a:gd name="connsiteX0" fmla="*/ -3668 w 12189"/>
                <a:gd name="connsiteY0" fmla="*/ 10108 h 65056"/>
                <a:gd name="connsiteX1" fmla="*/ -5477 w 12189"/>
                <a:gd name="connsiteY1" fmla="*/ 5821 h 65056"/>
                <a:gd name="connsiteX2" fmla="*/ -3668 w 12189"/>
                <a:gd name="connsiteY2" fmla="*/ 1535 h 65056"/>
                <a:gd name="connsiteX3" fmla="*/ 621 w 12189"/>
                <a:gd name="connsiteY3" fmla="*/ -179 h 65056"/>
                <a:gd name="connsiteX4" fmla="*/ 6713 w 12189"/>
                <a:gd name="connsiteY4" fmla="*/ 5726 h 65056"/>
                <a:gd name="connsiteX5" fmla="*/ 6713 w 12189"/>
                <a:gd name="connsiteY5" fmla="*/ 5821 h 65056"/>
                <a:gd name="connsiteX6" fmla="*/ 621 w 12189"/>
                <a:gd name="connsiteY6" fmla="*/ 11918 h 65056"/>
                <a:gd name="connsiteX7" fmla="*/ -3668 w 12189"/>
                <a:gd name="connsiteY7" fmla="*/ 10108 h 65056"/>
                <a:gd name="connsiteX8" fmla="*/ 5383 w 12189"/>
                <a:gd name="connsiteY8" fmla="*/ 64877 h 65056"/>
                <a:gd name="connsiteX9" fmla="*/ -4142 w 12189"/>
                <a:gd name="connsiteY9" fmla="*/ 64877 h 65056"/>
                <a:gd name="connsiteX10" fmla="*/ -4142 w 12189"/>
                <a:gd name="connsiteY10" fmla="*/ 19252 h 65056"/>
                <a:gd name="connsiteX11" fmla="*/ 5383 w 12189"/>
                <a:gd name="connsiteY11" fmla="*/ 19252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89" h="65056">
                  <a:moveTo>
                    <a:pt x="-3668" y="10108"/>
                  </a:moveTo>
                  <a:cubicBezTo>
                    <a:pt x="-4812" y="8984"/>
                    <a:pt x="-5477" y="7441"/>
                    <a:pt x="-5477" y="5821"/>
                  </a:cubicBezTo>
                  <a:cubicBezTo>
                    <a:pt x="-5477" y="4212"/>
                    <a:pt x="-4812" y="2678"/>
                    <a:pt x="-3668" y="1535"/>
                  </a:cubicBezTo>
                  <a:cubicBezTo>
                    <a:pt x="-2523" y="421"/>
                    <a:pt x="-998" y="-189"/>
                    <a:pt x="621" y="-179"/>
                  </a:cubicBezTo>
                  <a:cubicBezTo>
                    <a:pt x="3951" y="-236"/>
                    <a:pt x="6620" y="2411"/>
                    <a:pt x="6713" y="5726"/>
                  </a:cubicBezTo>
                  <a:cubicBezTo>
                    <a:pt x="6713" y="5755"/>
                    <a:pt x="6713" y="5793"/>
                    <a:pt x="6713" y="5821"/>
                  </a:cubicBezTo>
                  <a:cubicBezTo>
                    <a:pt x="6620" y="9165"/>
                    <a:pt x="3951" y="11870"/>
                    <a:pt x="621" y="11918"/>
                  </a:cubicBezTo>
                  <a:cubicBezTo>
                    <a:pt x="-998" y="11936"/>
                    <a:pt x="-2523" y="11280"/>
                    <a:pt x="-3668" y="10108"/>
                  </a:cubicBezTo>
                  <a:close/>
                  <a:moveTo>
                    <a:pt x="5383" y="64877"/>
                  </a:moveTo>
                  <a:lnTo>
                    <a:pt x="-4142" y="64877"/>
                  </a:lnTo>
                  <a:lnTo>
                    <a:pt x="-4142" y="19252"/>
                  </a:lnTo>
                  <a:lnTo>
                    <a:pt x="5383" y="19252"/>
                  </a:lnTo>
                  <a:close/>
                </a:path>
              </a:pathLst>
            </a:custGeom>
            <a:solidFill>
              <a:srgbClr val="6D6E71"/>
            </a:solidFill>
            <a:ln w="9525" cap="flat">
              <a:noFill/>
              <a:prstDash val="solid"/>
              <a:miter/>
            </a:ln>
          </p:spPr>
          <p:txBody>
            <a:bodyPr rtlCol="0" anchor="ctr"/>
            <a:lstStyle/>
            <a:p>
              <a:endParaRPr lang="en-US"/>
            </a:p>
          </p:txBody>
        </p:sp>
        <p:sp>
          <p:nvSpPr>
            <p:cNvPr id="934" name="Freeform: Shape 933">
              <a:extLst>
                <a:ext uri="{FF2B5EF4-FFF2-40B4-BE49-F238E27FC236}">
                  <a16:creationId xmlns:a16="http://schemas.microsoft.com/office/drawing/2014/main" id="{14D10111-7962-4065-801D-A9F2ECE22242}"/>
                </a:ext>
              </a:extLst>
            </p:cNvPr>
            <p:cNvSpPr/>
            <p:nvPr/>
          </p:nvSpPr>
          <p:spPr>
            <a:xfrm>
              <a:off x="9990797" y="1984770"/>
              <a:ext cx="41196" cy="78560"/>
            </a:xfrm>
            <a:custGeom>
              <a:avLst/>
              <a:gdLst>
                <a:gd name="connsiteX0" fmla="*/ 9857 w 31718"/>
                <a:gd name="connsiteY0" fmla="*/ 21727 h 60485"/>
                <a:gd name="connsiteX1" fmla="*/ 9857 w 31718"/>
                <a:gd name="connsiteY1" fmla="*/ 44873 h 60485"/>
                <a:gd name="connsiteX2" fmla="*/ 11573 w 31718"/>
                <a:gd name="connsiteY2" fmla="*/ 50017 h 60485"/>
                <a:gd name="connsiteX3" fmla="*/ 16336 w 31718"/>
                <a:gd name="connsiteY3" fmla="*/ 52017 h 60485"/>
                <a:gd name="connsiteX4" fmla="*/ 22242 w 31718"/>
                <a:gd name="connsiteY4" fmla="*/ 48969 h 60485"/>
                <a:gd name="connsiteX5" fmla="*/ 26242 w 31718"/>
                <a:gd name="connsiteY5" fmla="*/ 55732 h 60485"/>
                <a:gd name="connsiteX6" fmla="*/ 15001 w 31718"/>
                <a:gd name="connsiteY6" fmla="*/ 60304 h 60485"/>
                <a:gd name="connsiteX7" fmla="*/ 4620 w 31718"/>
                <a:gd name="connsiteY7" fmla="*/ 56017 h 60485"/>
                <a:gd name="connsiteX8" fmla="*/ 239 w 31718"/>
                <a:gd name="connsiteY8" fmla="*/ 44588 h 60485"/>
                <a:gd name="connsiteX9" fmla="*/ 239 w 31718"/>
                <a:gd name="connsiteY9" fmla="*/ 21727 h 60485"/>
                <a:gd name="connsiteX10" fmla="*/ -5477 w 31718"/>
                <a:gd name="connsiteY10" fmla="*/ 21727 h 60485"/>
                <a:gd name="connsiteX11" fmla="*/ -5477 w 31718"/>
                <a:gd name="connsiteY11" fmla="*/ 14012 h 60485"/>
                <a:gd name="connsiteX12" fmla="*/ 239 w 31718"/>
                <a:gd name="connsiteY12" fmla="*/ 14012 h 60485"/>
                <a:gd name="connsiteX13" fmla="*/ 239 w 31718"/>
                <a:gd name="connsiteY13" fmla="*/ -180 h 60485"/>
                <a:gd name="connsiteX14" fmla="*/ 9764 w 31718"/>
                <a:gd name="connsiteY14" fmla="*/ -180 h 60485"/>
                <a:gd name="connsiteX15" fmla="*/ 9764 w 31718"/>
                <a:gd name="connsiteY15" fmla="*/ 14108 h 60485"/>
                <a:gd name="connsiteX16" fmla="*/ 21763 w 31718"/>
                <a:gd name="connsiteY16" fmla="*/ 14108 h 60485"/>
                <a:gd name="connsiteX17" fmla="*/ 21763 w 31718"/>
                <a:gd name="connsiteY17" fmla="*/ 21823 h 6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485">
                  <a:moveTo>
                    <a:pt x="9857" y="21727"/>
                  </a:moveTo>
                  <a:lnTo>
                    <a:pt x="9857" y="44873"/>
                  </a:lnTo>
                  <a:cubicBezTo>
                    <a:pt x="9764" y="46740"/>
                    <a:pt x="10336" y="48588"/>
                    <a:pt x="11573" y="50017"/>
                  </a:cubicBezTo>
                  <a:cubicBezTo>
                    <a:pt x="12810" y="51369"/>
                    <a:pt x="14527" y="52103"/>
                    <a:pt x="16336" y="52017"/>
                  </a:cubicBezTo>
                  <a:cubicBezTo>
                    <a:pt x="18619" y="51903"/>
                    <a:pt x="20810" y="50798"/>
                    <a:pt x="22242" y="48969"/>
                  </a:cubicBezTo>
                  <a:lnTo>
                    <a:pt x="26242" y="55732"/>
                  </a:lnTo>
                  <a:cubicBezTo>
                    <a:pt x="23191" y="58627"/>
                    <a:pt x="19191" y="60266"/>
                    <a:pt x="15001" y="60304"/>
                  </a:cubicBezTo>
                  <a:cubicBezTo>
                    <a:pt x="11099" y="60370"/>
                    <a:pt x="7383" y="58827"/>
                    <a:pt x="4620" y="56017"/>
                  </a:cubicBezTo>
                  <a:cubicBezTo>
                    <a:pt x="1574" y="53017"/>
                    <a:pt x="-49" y="48855"/>
                    <a:pt x="239" y="44588"/>
                  </a:cubicBezTo>
                  <a:lnTo>
                    <a:pt x="239" y="21727"/>
                  </a:lnTo>
                  <a:lnTo>
                    <a:pt x="-5477" y="21727"/>
                  </a:lnTo>
                  <a:lnTo>
                    <a:pt x="-5477" y="14012"/>
                  </a:lnTo>
                  <a:lnTo>
                    <a:pt x="239" y="14012"/>
                  </a:lnTo>
                  <a:lnTo>
                    <a:pt x="239" y="-180"/>
                  </a:lnTo>
                  <a:lnTo>
                    <a:pt x="9764" y="-180"/>
                  </a:lnTo>
                  <a:lnTo>
                    <a:pt x="9764" y="14108"/>
                  </a:lnTo>
                  <a:lnTo>
                    <a:pt x="21763" y="14108"/>
                  </a:lnTo>
                  <a:lnTo>
                    <a:pt x="21763" y="21823"/>
                  </a:lnTo>
                  <a:close/>
                </a:path>
              </a:pathLst>
            </a:custGeom>
            <a:solidFill>
              <a:srgbClr val="6D6E71"/>
            </a:solidFill>
            <a:ln w="9525" cap="flat">
              <a:noFill/>
              <a:prstDash val="solid"/>
              <a:miter/>
            </a:ln>
          </p:spPr>
          <p:txBody>
            <a:bodyPr rtlCol="0" anchor="ctr"/>
            <a:lstStyle/>
            <a:p>
              <a:endParaRPr lang="en-US"/>
            </a:p>
          </p:txBody>
        </p:sp>
        <p:sp>
          <p:nvSpPr>
            <p:cNvPr id="935" name="Freeform: Shape 934">
              <a:extLst>
                <a:ext uri="{FF2B5EF4-FFF2-40B4-BE49-F238E27FC236}">
                  <a16:creationId xmlns:a16="http://schemas.microsoft.com/office/drawing/2014/main" id="{3397745B-5A94-4F2B-8EE0-1D6F83F50B4F}"/>
                </a:ext>
              </a:extLst>
            </p:cNvPr>
            <p:cNvSpPr/>
            <p:nvPr/>
          </p:nvSpPr>
          <p:spPr>
            <a:xfrm>
              <a:off x="10042016" y="1979944"/>
              <a:ext cx="54472" cy="82516"/>
            </a:xfrm>
            <a:custGeom>
              <a:avLst/>
              <a:gdLst>
                <a:gd name="connsiteX0" fmla="*/ 4048 w 41939"/>
                <a:gd name="connsiteY0" fmla="*/ 38587 h 63531"/>
                <a:gd name="connsiteX1" fmla="*/ 4048 w 41939"/>
                <a:gd name="connsiteY1" fmla="*/ 63352 h 63531"/>
                <a:gd name="connsiteX2" fmla="*/ -5477 w 41939"/>
                <a:gd name="connsiteY2" fmla="*/ 63352 h 63531"/>
                <a:gd name="connsiteX3" fmla="*/ -5477 w 41939"/>
                <a:gd name="connsiteY3" fmla="*/ -180 h 63531"/>
                <a:gd name="connsiteX4" fmla="*/ 4048 w 41939"/>
                <a:gd name="connsiteY4" fmla="*/ -180 h 63531"/>
                <a:gd name="connsiteX5" fmla="*/ 4048 w 41939"/>
                <a:gd name="connsiteY5" fmla="*/ 26014 h 63531"/>
                <a:gd name="connsiteX6" fmla="*/ 10239 w 41939"/>
                <a:gd name="connsiteY6" fmla="*/ 19442 h 63531"/>
                <a:gd name="connsiteX7" fmla="*/ 19191 w 41939"/>
                <a:gd name="connsiteY7" fmla="*/ 17061 h 63531"/>
                <a:gd name="connsiteX8" fmla="*/ 31670 w 41939"/>
                <a:gd name="connsiteY8" fmla="*/ 21728 h 63531"/>
                <a:gd name="connsiteX9" fmla="*/ 36432 w 41939"/>
                <a:gd name="connsiteY9" fmla="*/ 35348 h 63531"/>
                <a:gd name="connsiteX10" fmla="*/ 36432 w 41939"/>
                <a:gd name="connsiteY10" fmla="*/ 63352 h 63531"/>
                <a:gd name="connsiteX11" fmla="*/ 26907 w 41939"/>
                <a:gd name="connsiteY11" fmla="*/ 63352 h 63531"/>
                <a:gd name="connsiteX12" fmla="*/ 26907 w 41939"/>
                <a:gd name="connsiteY12" fmla="*/ 38301 h 63531"/>
                <a:gd name="connsiteX13" fmla="*/ 16429 w 41939"/>
                <a:gd name="connsiteY13" fmla="*/ 25728 h 63531"/>
                <a:gd name="connsiteX14" fmla="*/ 4141 w 41939"/>
                <a:gd name="connsiteY14" fmla="*/ 37006 h 63531"/>
                <a:gd name="connsiteX15" fmla="*/ 4141 w 41939"/>
                <a:gd name="connsiteY15" fmla="*/ 38587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39" h="63531">
                  <a:moveTo>
                    <a:pt x="4048" y="38587"/>
                  </a:moveTo>
                  <a:lnTo>
                    <a:pt x="4048" y="63352"/>
                  </a:lnTo>
                  <a:lnTo>
                    <a:pt x="-5477" y="63352"/>
                  </a:lnTo>
                  <a:lnTo>
                    <a:pt x="-5477" y="-180"/>
                  </a:lnTo>
                  <a:lnTo>
                    <a:pt x="4048" y="-180"/>
                  </a:lnTo>
                  <a:lnTo>
                    <a:pt x="4048" y="26014"/>
                  </a:lnTo>
                  <a:cubicBezTo>
                    <a:pt x="5378" y="23252"/>
                    <a:pt x="7569" y="20956"/>
                    <a:pt x="10239" y="19442"/>
                  </a:cubicBezTo>
                  <a:cubicBezTo>
                    <a:pt x="12903" y="17842"/>
                    <a:pt x="16047" y="17022"/>
                    <a:pt x="19191" y="17061"/>
                  </a:cubicBezTo>
                  <a:cubicBezTo>
                    <a:pt x="23861" y="16841"/>
                    <a:pt x="28335" y="18527"/>
                    <a:pt x="31670" y="21728"/>
                  </a:cubicBezTo>
                  <a:cubicBezTo>
                    <a:pt x="35004" y="25433"/>
                    <a:pt x="36716" y="30348"/>
                    <a:pt x="36432" y="35348"/>
                  </a:cubicBezTo>
                  <a:lnTo>
                    <a:pt x="36432" y="63352"/>
                  </a:lnTo>
                  <a:lnTo>
                    <a:pt x="26907" y="63352"/>
                  </a:lnTo>
                  <a:lnTo>
                    <a:pt x="26907" y="38301"/>
                  </a:lnTo>
                  <a:cubicBezTo>
                    <a:pt x="26907" y="29919"/>
                    <a:pt x="23382" y="25728"/>
                    <a:pt x="16429" y="25728"/>
                  </a:cubicBezTo>
                  <a:cubicBezTo>
                    <a:pt x="9950" y="25442"/>
                    <a:pt x="4430" y="30491"/>
                    <a:pt x="4141" y="37006"/>
                  </a:cubicBezTo>
                  <a:cubicBezTo>
                    <a:pt x="4048" y="37530"/>
                    <a:pt x="4141" y="38063"/>
                    <a:pt x="4141" y="38587"/>
                  </a:cubicBezTo>
                  <a:close/>
                </a:path>
              </a:pathLst>
            </a:custGeom>
            <a:solidFill>
              <a:srgbClr val="6D6E71"/>
            </a:solidFill>
            <a:ln w="9525" cap="flat">
              <a:noFill/>
              <a:prstDash val="solid"/>
              <a:miter/>
            </a:ln>
          </p:spPr>
          <p:txBody>
            <a:bodyPr rtlCol="0" anchor="ctr"/>
            <a:lstStyle/>
            <a:p>
              <a:endParaRPr lang="en-US"/>
            </a:p>
          </p:txBody>
        </p:sp>
        <p:sp>
          <p:nvSpPr>
            <p:cNvPr id="936" name="Freeform: Shape 935">
              <a:extLst>
                <a:ext uri="{FF2B5EF4-FFF2-40B4-BE49-F238E27FC236}">
                  <a16:creationId xmlns:a16="http://schemas.microsoft.com/office/drawing/2014/main" id="{EA8F7010-78BE-4CDC-BE55-E1493A4E47F0}"/>
                </a:ext>
              </a:extLst>
            </p:cNvPr>
            <p:cNvSpPr/>
            <p:nvPr/>
          </p:nvSpPr>
          <p:spPr>
            <a:xfrm>
              <a:off x="10139749" y="1984770"/>
              <a:ext cx="53598" cy="78828"/>
            </a:xfrm>
            <a:custGeom>
              <a:avLst/>
              <a:gdLst>
                <a:gd name="connsiteX0" fmla="*/ -2333 w 41266"/>
                <a:gd name="connsiteY0" fmla="*/ 8678 h 60691"/>
                <a:gd name="connsiteX1" fmla="*/ -2333 w 41266"/>
                <a:gd name="connsiteY1" fmla="*/ -180 h 60691"/>
                <a:gd name="connsiteX2" fmla="*/ 32716 w 41266"/>
                <a:gd name="connsiteY2" fmla="*/ -180 h 60691"/>
                <a:gd name="connsiteX3" fmla="*/ 32716 w 41266"/>
                <a:gd name="connsiteY3" fmla="*/ 7631 h 60691"/>
                <a:gd name="connsiteX4" fmla="*/ 18238 w 41266"/>
                <a:gd name="connsiteY4" fmla="*/ 23823 h 60691"/>
                <a:gd name="connsiteX5" fmla="*/ 31098 w 41266"/>
                <a:gd name="connsiteY5" fmla="*/ 29062 h 60691"/>
                <a:gd name="connsiteX6" fmla="*/ 35767 w 41266"/>
                <a:gd name="connsiteY6" fmla="*/ 40873 h 60691"/>
                <a:gd name="connsiteX7" fmla="*/ 29479 w 41266"/>
                <a:gd name="connsiteY7" fmla="*/ 55256 h 60691"/>
                <a:gd name="connsiteX8" fmla="*/ 13573 w 41266"/>
                <a:gd name="connsiteY8" fmla="*/ 60494 h 60691"/>
                <a:gd name="connsiteX9" fmla="*/ -5477 w 41266"/>
                <a:gd name="connsiteY9" fmla="*/ 54208 h 60691"/>
                <a:gd name="connsiteX10" fmla="*/ -1189 w 41266"/>
                <a:gd name="connsiteY10" fmla="*/ 46111 h 60691"/>
                <a:gd name="connsiteX11" fmla="*/ 14238 w 41266"/>
                <a:gd name="connsiteY11" fmla="*/ 51255 h 60691"/>
                <a:gd name="connsiteX12" fmla="*/ 22810 w 41266"/>
                <a:gd name="connsiteY12" fmla="*/ 48779 h 60691"/>
                <a:gd name="connsiteX13" fmla="*/ 26242 w 41266"/>
                <a:gd name="connsiteY13" fmla="*/ 41730 h 60691"/>
                <a:gd name="connsiteX14" fmla="*/ 22433 w 41266"/>
                <a:gd name="connsiteY14" fmla="*/ 34396 h 60691"/>
                <a:gd name="connsiteX15" fmla="*/ 12048 w 41266"/>
                <a:gd name="connsiteY15" fmla="*/ 31633 h 60691"/>
                <a:gd name="connsiteX16" fmla="*/ 5574 w 41266"/>
                <a:gd name="connsiteY16" fmla="*/ 32586 h 60691"/>
                <a:gd name="connsiteX17" fmla="*/ 5574 w 41266"/>
                <a:gd name="connsiteY17" fmla="*/ 24871 h 60691"/>
                <a:gd name="connsiteX18" fmla="*/ 19480 w 41266"/>
                <a:gd name="connsiteY18" fmla="*/ 8774 h 60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266" h="60691">
                  <a:moveTo>
                    <a:pt x="-2333" y="8678"/>
                  </a:moveTo>
                  <a:lnTo>
                    <a:pt x="-2333" y="-180"/>
                  </a:lnTo>
                  <a:lnTo>
                    <a:pt x="32716" y="-180"/>
                  </a:lnTo>
                  <a:lnTo>
                    <a:pt x="32716" y="7631"/>
                  </a:lnTo>
                  <a:lnTo>
                    <a:pt x="18238" y="23823"/>
                  </a:lnTo>
                  <a:cubicBezTo>
                    <a:pt x="23098" y="23699"/>
                    <a:pt x="27763" y="25604"/>
                    <a:pt x="31098" y="29062"/>
                  </a:cubicBezTo>
                  <a:cubicBezTo>
                    <a:pt x="34149" y="32215"/>
                    <a:pt x="35860" y="36472"/>
                    <a:pt x="35767" y="40873"/>
                  </a:cubicBezTo>
                  <a:cubicBezTo>
                    <a:pt x="36051" y="46388"/>
                    <a:pt x="33670" y="51703"/>
                    <a:pt x="29479" y="55256"/>
                  </a:cubicBezTo>
                  <a:cubicBezTo>
                    <a:pt x="25005" y="58856"/>
                    <a:pt x="19289" y="60713"/>
                    <a:pt x="13573" y="60494"/>
                  </a:cubicBezTo>
                  <a:cubicBezTo>
                    <a:pt x="6713" y="60380"/>
                    <a:pt x="48" y="58189"/>
                    <a:pt x="-5477" y="54208"/>
                  </a:cubicBezTo>
                  <a:lnTo>
                    <a:pt x="-1189" y="46111"/>
                  </a:lnTo>
                  <a:cubicBezTo>
                    <a:pt x="3285" y="49388"/>
                    <a:pt x="8713" y="51179"/>
                    <a:pt x="14238" y="51255"/>
                  </a:cubicBezTo>
                  <a:cubicBezTo>
                    <a:pt x="17289" y="51379"/>
                    <a:pt x="20336" y="50512"/>
                    <a:pt x="22810" y="48779"/>
                  </a:cubicBezTo>
                  <a:cubicBezTo>
                    <a:pt x="25098" y="47178"/>
                    <a:pt x="26433" y="44511"/>
                    <a:pt x="26242" y="41730"/>
                  </a:cubicBezTo>
                  <a:cubicBezTo>
                    <a:pt x="26335" y="38787"/>
                    <a:pt x="24907" y="36015"/>
                    <a:pt x="22433" y="34396"/>
                  </a:cubicBezTo>
                  <a:cubicBezTo>
                    <a:pt x="19382" y="32405"/>
                    <a:pt x="15764" y="31433"/>
                    <a:pt x="12048" y="31633"/>
                  </a:cubicBezTo>
                  <a:cubicBezTo>
                    <a:pt x="9857" y="31653"/>
                    <a:pt x="7667" y="31976"/>
                    <a:pt x="5574" y="32586"/>
                  </a:cubicBezTo>
                  <a:lnTo>
                    <a:pt x="5574" y="24871"/>
                  </a:lnTo>
                  <a:lnTo>
                    <a:pt x="19480" y="8774"/>
                  </a:lnTo>
                  <a:close/>
                </a:path>
              </a:pathLst>
            </a:custGeom>
            <a:solidFill>
              <a:srgbClr val="6D6E71"/>
            </a:solidFill>
            <a:ln w="9525" cap="flat">
              <a:noFill/>
              <a:prstDash val="solid"/>
              <a:miter/>
            </a:ln>
          </p:spPr>
          <p:txBody>
            <a:bodyPr rtlCol="0" anchor="ctr"/>
            <a:lstStyle/>
            <a:p>
              <a:endParaRPr lang="en-US"/>
            </a:p>
          </p:txBody>
        </p:sp>
        <p:sp>
          <p:nvSpPr>
            <p:cNvPr id="937" name="Freeform: Shape 936">
              <a:extLst>
                <a:ext uri="{FF2B5EF4-FFF2-40B4-BE49-F238E27FC236}">
                  <a16:creationId xmlns:a16="http://schemas.microsoft.com/office/drawing/2014/main" id="{B578CDED-D314-4794-8B48-C563C1CF2469}"/>
                </a:ext>
              </a:extLst>
            </p:cNvPr>
            <p:cNvSpPr/>
            <p:nvPr/>
          </p:nvSpPr>
          <p:spPr>
            <a:xfrm>
              <a:off x="10203460" y="1984770"/>
              <a:ext cx="54680" cy="77816"/>
            </a:xfrm>
            <a:custGeom>
              <a:avLst/>
              <a:gdLst>
                <a:gd name="connsiteX0" fmla="*/ -5477 w 42099"/>
                <a:gd name="connsiteY0" fmla="*/ 16870 h 59912"/>
                <a:gd name="connsiteX1" fmla="*/ -5477 w 42099"/>
                <a:gd name="connsiteY1" fmla="*/ -180 h 59912"/>
                <a:gd name="connsiteX2" fmla="*/ 36623 w 42099"/>
                <a:gd name="connsiteY2" fmla="*/ -180 h 59912"/>
                <a:gd name="connsiteX3" fmla="*/ 36623 w 42099"/>
                <a:gd name="connsiteY3" fmla="*/ 8774 h 59912"/>
                <a:gd name="connsiteX4" fmla="*/ 11290 w 42099"/>
                <a:gd name="connsiteY4" fmla="*/ 59732 h 59912"/>
                <a:gd name="connsiteX5" fmla="*/ -142 w 42099"/>
                <a:gd name="connsiteY5" fmla="*/ 59732 h 59912"/>
                <a:gd name="connsiteX6" fmla="*/ 24624 w 42099"/>
                <a:gd name="connsiteY6" fmla="*/ 8964 h 59912"/>
                <a:gd name="connsiteX7" fmla="*/ 3383 w 42099"/>
                <a:gd name="connsiteY7" fmla="*/ 8964 h 59912"/>
                <a:gd name="connsiteX8" fmla="*/ 3383 w 42099"/>
                <a:gd name="connsiteY8" fmla="*/ 16965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099" h="59912">
                  <a:moveTo>
                    <a:pt x="-5477" y="16870"/>
                  </a:moveTo>
                  <a:lnTo>
                    <a:pt x="-5477" y="-180"/>
                  </a:lnTo>
                  <a:lnTo>
                    <a:pt x="36623" y="-180"/>
                  </a:lnTo>
                  <a:lnTo>
                    <a:pt x="36623" y="8774"/>
                  </a:lnTo>
                  <a:lnTo>
                    <a:pt x="11290" y="59732"/>
                  </a:lnTo>
                  <a:lnTo>
                    <a:pt x="-142" y="59732"/>
                  </a:lnTo>
                  <a:lnTo>
                    <a:pt x="24624" y="8964"/>
                  </a:lnTo>
                  <a:lnTo>
                    <a:pt x="3383" y="8964"/>
                  </a:lnTo>
                  <a:lnTo>
                    <a:pt x="3383" y="16965"/>
                  </a:lnTo>
                  <a:close/>
                </a:path>
              </a:pathLst>
            </a:custGeom>
            <a:solidFill>
              <a:srgbClr val="6D6E71"/>
            </a:solidFill>
            <a:ln w="9525" cap="flat">
              <a:noFill/>
              <a:prstDash val="solid"/>
              <a:miter/>
            </a:ln>
          </p:spPr>
          <p:txBody>
            <a:bodyPr rtlCol="0" anchor="ctr"/>
            <a:lstStyle/>
            <a:p>
              <a:endParaRPr lang="en-US"/>
            </a:p>
          </p:txBody>
        </p:sp>
        <p:sp>
          <p:nvSpPr>
            <p:cNvPr id="938" name="Freeform: Shape 937">
              <a:extLst>
                <a:ext uri="{FF2B5EF4-FFF2-40B4-BE49-F238E27FC236}">
                  <a16:creationId xmlns:a16="http://schemas.microsoft.com/office/drawing/2014/main" id="{2DFFA695-53E5-4A88-B81C-D702183E99F8}"/>
                </a:ext>
              </a:extLst>
            </p:cNvPr>
            <p:cNvSpPr/>
            <p:nvPr/>
          </p:nvSpPr>
          <p:spPr>
            <a:xfrm>
              <a:off x="10296806" y="2002328"/>
              <a:ext cx="54863" cy="61000"/>
            </a:xfrm>
            <a:custGeom>
              <a:avLst/>
              <a:gdLst>
                <a:gd name="connsiteX0" fmla="*/ 17811 w 42240"/>
                <a:gd name="connsiteY0" fmla="*/ 46784 h 46965"/>
                <a:gd name="connsiteX1" fmla="*/ 1524 w 42240"/>
                <a:gd name="connsiteY1" fmla="*/ 40308 h 46965"/>
                <a:gd name="connsiteX2" fmla="*/ 1524 w 42240"/>
                <a:gd name="connsiteY2" fmla="*/ 6303 h 46965"/>
                <a:gd name="connsiteX3" fmla="*/ 18951 w 42240"/>
                <a:gd name="connsiteY3" fmla="*/ -174 h 46965"/>
                <a:gd name="connsiteX4" fmla="*/ 36382 w 42240"/>
                <a:gd name="connsiteY4" fmla="*/ 6875 h 46965"/>
                <a:gd name="connsiteX5" fmla="*/ 30666 w 42240"/>
                <a:gd name="connsiteY5" fmla="*/ 13828 h 46965"/>
                <a:gd name="connsiteX6" fmla="*/ 18760 w 42240"/>
                <a:gd name="connsiteY6" fmla="*/ 8684 h 46965"/>
                <a:gd name="connsiteX7" fmla="*/ 8379 w 42240"/>
                <a:gd name="connsiteY7" fmla="*/ 12685 h 46965"/>
                <a:gd name="connsiteX8" fmla="*/ 3905 w 42240"/>
                <a:gd name="connsiteY8" fmla="*/ 22972 h 46965"/>
                <a:gd name="connsiteX9" fmla="*/ 18760 w 42240"/>
                <a:gd name="connsiteY9" fmla="*/ 38021 h 46965"/>
                <a:gd name="connsiteX10" fmla="*/ 19048 w 42240"/>
                <a:gd name="connsiteY10" fmla="*/ 38021 h 46965"/>
                <a:gd name="connsiteX11" fmla="*/ 31145 w 42240"/>
                <a:gd name="connsiteY11" fmla="*/ 32211 h 46965"/>
                <a:gd name="connsiteX12" fmla="*/ 36764 w 42240"/>
                <a:gd name="connsiteY12" fmla="*/ 38402 h 46965"/>
                <a:gd name="connsiteX13" fmla="*/ 17811 w 42240"/>
                <a:gd name="connsiteY13" fmla="*/ 46784 h 46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240" h="46965">
                  <a:moveTo>
                    <a:pt x="17811" y="46784"/>
                  </a:moveTo>
                  <a:cubicBezTo>
                    <a:pt x="11714" y="46851"/>
                    <a:pt x="5905" y="44527"/>
                    <a:pt x="1524" y="40308"/>
                  </a:cubicBezTo>
                  <a:cubicBezTo>
                    <a:pt x="-7810" y="30887"/>
                    <a:pt x="-7810" y="15723"/>
                    <a:pt x="1524" y="6303"/>
                  </a:cubicBezTo>
                  <a:cubicBezTo>
                    <a:pt x="6286" y="1998"/>
                    <a:pt x="12570" y="-317"/>
                    <a:pt x="18951" y="-174"/>
                  </a:cubicBezTo>
                  <a:cubicBezTo>
                    <a:pt x="25527" y="-288"/>
                    <a:pt x="31810" y="2255"/>
                    <a:pt x="36382" y="6875"/>
                  </a:cubicBezTo>
                  <a:lnTo>
                    <a:pt x="30666" y="13828"/>
                  </a:lnTo>
                  <a:cubicBezTo>
                    <a:pt x="27429" y="10704"/>
                    <a:pt x="23239" y="8865"/>
                    <a:pt x="18760" y="8684"/>
                  </a:cubicBezTo>
                  <a:cubicBezTo>
                    <a:pt x="14951" y="8637"/>
                    <a:pt x="11240" y="10065"/>
                    <a:pt x="8379" y="12685"/>
                  </a:cubicBezTo>
                  <a:cubicBezTo>
                    <a:pt x="5426" y="15285"/>
                    <a:pt x="3808" y="19047"/>
                    <a:pt x="3905" y="22972"/>
                  </a:cubicBezTo>
                  <a:cubicBezTo>
                    <a:pt x="3808" y="31230"/>
                    <a:pt x="10477" y="37964"/>
                    <a:pt x="18760" y="38021"/>
                  </a:cubicBezTo>
                  <a:cubicBezTo>
                    <a:pt x="18858" y="38021"/>
                    <a:pt x="18951" y="38021"/>
                    <a:pt x="19048" y="38021"/>
                  </a:cubicBezTo>
                  <a:cubicBezTo>
                    <a:pt x="23713" y="37850"/>
                    <a:pt x="28094" y="35745"/>
                    <a:pt x="31145" y="32211"/>
                  </a:cubicBezTo>
                  <a:lnTo>
                    <a:pt x="36764" y="38402"/>
                  </a:lnTo>
                  <a:cubicBezTo>
                    <a:pt x="31810" y="43660"/>
                    <a:pt x="25048" y="46679"/>
                    <a:pt x="17811" y="46784"/>
                  </a:cubicBezTo>
                  <a:close/>
                </a:path>
              </a:pathLst>
            </a:custGeom>
            <a:solidFill>
              <a:srgbClr val="6D6E71"/>
            </a:solidFill>
            <a:ln w="9525" cap="flat">
              <a:noFill/>
              <a:prstDash val="solid"/>
              <a:miter/>
            </a:ln>
          </p:spPr>
          <p:txBody>
            <a:bodyPr rtlCol="0" anchor="ctr"/>
            <a:lstStyle/>
            <a:p>
              <a:endParaRPr lang="en-US"/>
            </a:p>
          </p:txBody>
        </p:sp>
        <p:sp>
          <p:nvSpPr>
            <p:cNvPr id="939" name="Freeform: Shape 938">
              <a:extLst>
                <a:ext uri="{FF2B5EF4-FFF2-40B4-BE49-F238E27FC236}">
                  <a16:creationId xmlns:a16="http://schemas.microsoft.com/office/drawing/2014/main" id="{A7CA602C-11B8-4F9C-9FAC-121D084EF60F}"/>
                </a:ext>
              </a:extLst>
            </p:cNvPr>
            <p:cNvSpPr/>
            <p:nvPr/>
          </p:nvSpPr>
          <p:spPr>
            <a:xfrm>
              <a:off x="10360082" y="2002352"/>
              <a:ext cx="62352" cy="60975"/>
            </a:xfrm>
            <a:custGeom>
              <a:avLst/>
              <a:gdLst>
                <a:gd name="connsiteX0" fmla="*/ 35672 w 48006"/>
                <a:gd name="connsiteY0" fmla="*/ 39908 h 46946"/>
                <a:gd name="connsiteX1" fmla="*/ 1381 w 48006"/>
                <a:gd name="connsiteY1" fmla="*/ 39908 h 46946"/>
                <a:gd name="connsiteX2" fmla="*/ 1381 w 48006"/>
                <a:gd name="connsiteY2" fmla="*/ 6571 h 46946"/>
                <a:gd name="connsiteX3" fmla="*/ 35672 w 48006"/>
                <a:gd name="connsiteY3" fmla="*/ 6571 h 46946"/>
                <a:gd name="connsiteX4" fmla="*/ 35672 w 48006"/>
                <a:gd name="connsiteY4" fmla="*/ 39908 h 46946"/>
                <a:gd name="connsiteX5" fmla="*/ 8143 w 48006"/>
                <a:gd name="connsiteY5" fmla="*/ 34003 h 46946"/>
                <a:gd name="connsiteX6" fmla="*/ 18529 w 48006"/>
                <a:gd name="connsiteY6" fmla="*/ 38194 h 46946"/>
                <a:gd name="connsiteX7" fmla="*/ 28816 w 48006"/>
                <a:gd name="connsiteY7" fmla="*/ 34003 h 46946"/>
                <a:gd name="connsiteX8" fmla="*/ 28816 w 48006"/>
                <a:gd name="connsiteY8" fmla="*/ 12476 h 46946"/>
                <a:gd name="connsiteX9" fmla="*/ 18529 w 48006"/>
                <a:gd name="connsiteY9" fmla="*/ 8381 h 46946"/>
                <a:gd name="connsiteX10" fmla="*/ 8143 w 48006"/>
                <a:gd name="connsiteY10" fmla="*/ 12476 h 46946"/>
                <a:gd name="connsiteX11" fmla="*/ 8143 w 48006"/>
                <a:gd name="connsiteY11" fmla="*/ 34003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5672" y="39908"/>
                  </a:moveTo>
                  <a:cubicBezTo>
                    <a:pt x="26054" y="49052"/>
                    <a:pt x="11004" y="49052"/>
                    <a:pt x="1381" y="39908"/>
                  </a:cubicBezTo>
                  <a:cubicBezTo>
                    <a:pt x="-7763" y="30669"/>
                    <a:pt x="-7763" y="15810"/>
                    <a:pt x="1381" y="6571"/>
                  </a:cubicBezTo>
                  <a:cubicBezTo>
                    <a:pt x="11004" y="-2430"/>
                    <a:pt x="26054" y="-2430"/>
                    <a:pt x="35672" y="6571"/>
                  </a:cubicBezTo>
                  <a:cubicBezTo>
                    <a:pt x="44815" y="15810"/>
                    <a:pt x="44815" y="30669"/>
                    <a:pt x="35672" y="39908"/>
                  </a:cubicBezTo>
                  <a:close/>
                  <a:moveTo>
                    <a:pt x="8143" y="34003"/>
                  </a:moveTo>
                  <a:cubicBezTo>
                    <a:pt x="10906" y="36775"/>
                    <a:pt x="14622" y="38289"/>
                    <a:pt x="18529" y="38194"/>
                  </a:cubicBezTo>
                  <a:cubicBezTo>
                    <a:pt x="22431" y="38308"/>
                    <a:pt x="26147" y="36784"/>
                    <a:pt x="28816" y="34003"/>
                  </a:cubicBezTo>
                  <a:cubicBezTo>
                    <a:pt x="34244" y="27869"/>
                    <a:pt x="34244" y="18611"/>
                    <a:pt x="28816" y="12476"/>
                  </a:cubicBezTo>
                  <a:cubicBezTo>
                    <a:pt x="26147" y="9714"/>
                    <a:pt x="22338" y="8228"/>
                    <a:pt x="18529" y="8381"/>
                  </a:cubicBezTo>
                  <a:cubicBezTo>
                    <a:pt x="14622" y="8247"/>
                    <a:pt x="10906" y="9733"/>
                    <a:pt x="8143" y="12476"/>
                  </a:cubicBezTo>
                  <a:cubicBezTo>
                    <a:pt x="2813" y="18658"/>
                    <a:pt x="2813" y="27821"/>
                    <a:pt x="8143" y="34003"/>
                  </a:cubicBezTo>
                  <a:close/>
                </a:path>
              </a:pathLst>
            </a:custGeom>
            <a:solidFill>
              <a:srgbClr val="6D6E71"/>
            </a:solidFill>
            <a:ln w="9525" cap="flat">
              <a:noFill/>
              <a:prstDash val="solid"/>
              <a:miter/>
            </a:ln>
          </p:spPr>
          <p:txBody>
            <a:bodyPr rtlCol="0" anchor="ctr"/>
            <a:lstStyle/>
            <a:p>
              <a:endParaRPr lang="en-US"/>
            </a:p>
          </p:txBody>
        </p:sp>
        <p:sp>
          <p:nvSpPr>
            <p:cNvPr id="940" name="Freeform: Shape 939">
              <a:extLst>
                <a:ext uri="{FF2B5EF4-FFF2-40B4-BE49-F238E27FC236}">
                  <a16:creationId xmlns:a16="http://schemas.microsoft.com/office/drawing/2014/main" id="{AC1D00D1-35CA-41A7-8170-E24152B3AE97}"/>
                </a:ext>
              </a:extLst>
            </p:cNvPr>
            <p:cNvSpPr/>
            <p:nvPr/>
          </p:nvSpPr>
          <p:spPr>
            <a:xfrm>
              <a:off x="10435852" y="2003203"/>
              <a:ext cx="54500" cy="60143"/>
            </a:xfrm>
            <a:custGeom>
              <a:avLst/>
              <a:gdLst>
                <a:gd name="connsiteX0" fmla="*/ 26960 w 41961"/>
                <a:gd name="connsiteY0" fmla="*/ 24490 h 46305"/>
                <a:gd name="connsiteX1" fmla="*/ 26960 w 41961"/>
                <a:gd name="connsiteY1" fmla="*/ -180 h 46305"/>
                <a:gd name="connsiteX2" fmla="*/ 36485 w 41961"/>
                <a:gd name="connsiteY2" fmla="*/ -180 h 46305"/>
                <a:gd name="connsiteX3" fmla="*/ 36485 w 41961"/>
                <a:gd name="connsiteY3" fmla="*/ 45445 h 46305"/>
                <a:gd name="connsiteX4" fmla="*/ 26960 w 41961"/>
                <a:gd name="connsiteY4" fmla="*/ 45445 h 46305"/>
                <a:gd name="connsiteX5" fmla="*/ 26960 w 41961"/>
                <a:gd name="connsiteY5" fmla="*/ 37063 h 46305"/>
                <a:gd name="connsiteX6" fmla="*/ 20579 w 41961"/>
                <a:gd name="connsiteY6" fmla="*/ 43730 h 46305"/>
                <a:gd name="connsiteX7" fmla="*/ 11816 w 41961"/>
                <a:gd name="connsiteY7" fmla="*/ 46112 h 46305"/>
                <a:gd name="connsiteX8" fmla="*/ -662 w 41961"/>
                <a:gd name="connsiteY8" fmla="*/ 41349 h 46305"/>
                <a:gd name="connsiteX9" fmla="*/ -5425 w 41961"/>
                <a:gd name="connsiteY9" fmla="*/ 27728 h 46305"/>
                <a:gd name="connsiteX10" fmla="*/ -5425 w 41961"/>
                <a:gd name="connsiteY10" fmla="*/ -180 h 46305"/>
                <a:gd name="connsiteX11" fmla="*/ 4100 w 41961"/>
                <a:gd name="connsiteY11" fmla="*/ -180 h 46305"/>
                <a:gd name="connsiteX12" fmla="*/ 4100 w 41961"/>
                <a:gd name="connsiteY12" fmla="*/ 24871 h 46305"/>
                <a:gd name="connsiteX13" fmla="*/ 14481 w 41961"/>
                <a:gd name="connsiteY13" fmla="*/ 37444 h 46305"/>
                <a:gd name="connsiteX14" fmla="*/ 23150 w 41961"/>
                <a:gd name="connsiteY14" fmla="*/ 34110 h 46305"/>
                <a:gd name="connsiteX15" fmla="*/ 26960 w 41961"/>
                <a:gd name="connsiteY15" fmla="*/ 24490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46305">
                  <a:moveTo>
                    <a:pt x="26960" y="24490"/>
                  </a:moveTo>
                  <a:lnTo>
                    <a:pt x="26960" y="-180"/>
                  </a:lnTo>
                  <a:lnTo>
                    <a:pt x="36485" y="-180"/>
                  </a:lnTo>
                  <a:lnTo>
                    <a:pt x="36485" y="45445"/>
                  </a:lnTo>
                  <a:lnTo>
                    <a:pt x="26960" y="45445"/>
                  </a:lnTo>
                  <a:lnTo>
                    <a:pt x="26960" y="37063"/>
                  </a:lnTo>
                  <a:cubicBezTo>
                    <a:pt x="25439" y="39825"/>
                    <a:pt x="23248" y="42130"/>
                    <a:pt x="20579" y="43730"/>
                  </a:cubicBezTo>
                  <a:cubicBezTo>
                    <a:pt x="17914" y="45264"/>
                    <a:pt x="14863" y="46092"/>
                    <a:pt x="11816" y="46112"/>
                  </a:cubicBezTo>
                  <a:cubicBezTo>
                    <a:pt x="7147" y="46302"/>
                    <a:pt x="2673" y="44578"/>
                    <a:pt x="-662" y="41349"/>
                  </a:cubicBezTo>
                  <a:cubicBezTo>
                    <a:pt x="-4090" y="37672"/>
                    <a:pt x="-5806" y="32739"/>
                    <a:pt x="-5425" y="27728"/>
                  </a:cubicBezTo>
                  <a:lnTo>
                    <a:pt x="-5425" y="-180"/>
                  </a:lnTo>
                  <a:lnTo>
                    <a:pt x="4100" y="-180"/>
                  </a:lnTo>
                  <a:lnTo>
                    <a:pt x="4100" y="24871"/>
                  </a:lnTo>
                  <a:cubicBezTo>
                    <a:pt x="4100" y="33253"/>
                    <a:pt x="7528" y="37444"/>
                    <a:pt x="14481" y="37444"/>
                  </a:cubicBezTo>
                  <a:cubicBezTo>
                    <a:pt x="17723" y="37472"/>
                    <a:pt x="20769" y="36282"/>
                    <a:pt x="23150" y="34110"/>
                  </a:cubicBezTo>
                  <a:cubicBezTo>
                    <a:pt x="25815" y="31624"/>
                    <a:pt x="27150" y="28100"/>
                    <a:pt x="26960" y="24490"/>
                  </a:cubicBezTo>
                  <a:close/>
                </a:path>
              </a:pathLst>
            </a:custGeom>
            <a:solidFill>
              <a:srgbClr val="6D6E71"/>
            </a:solidFill>
            <a:ln w="9525" cap="flat">
              <a:noFill/>
              <a:prstDash val="solid"/>
              <a:miter/>
            </a:ln>
          </p:spPr>
          <p:txBody>
            <a:bodyPr rtlCol="0" anchor="ctr"/>
            <a:lstStyle/>
            <a:p>
              <a:endParaRPr lang="en-US"/>
            </a:p>
          </p:txBody>
        </p:sp>
        <p:sp>
          <p:nvSpPr>
            <p:cNvPr id="941" name="Freeform: Shape 940">
              <a:extLst>
                <a:ext uri="{FF2B5EF4-FFF2-40B4-BE49-F238E27FC236}">
                  <a16:creationId xmlns:a16="http://schemas.microsoft.com/office/drawing/2014/main" id="{90B068E3-D7DA-4269-8C52-93A387C93655}"/>
                </a:ext>
              </a:extLst>
            </p:cNvPr>
            <p:cNvSpPr/>
            <p:nvPr/>
          </p:nvSpPr>
          <p:spPr>
            <a:xfrm>
              <a:off x="10508541" y="2002341"/>
              <a:ext cx="54594" cy="60119"/>
            </a:xfrm>
            <a:custGeom>
              <a:avLst/>
              <a:gdLst>
                <a:gd name="connsiteX0" fmla="*/ 4048 w 42033"/>
                <a:gd name="connsiteY0" fmla="*/ 21342 h 46287"/>
                <a:gd name="connsiteX1" fmla="*/ 4048 w 42033"/>
                <a:gd name="connsiteY1" fmla="*/ 46107 h 46287"/>
                <a:gd name="connsiteX2" fmla="*/ -5477 w 42033"/>
                <a:gd name="connsiteY2" fmla="*/ 46107 h 46287"/>
                <a:gd name="connsiteX3" fmla="*/ -5477 w 42033"/>
                <a:gd name="connsiteY3" fmla="*/ 482 h 46287"/>
                <a:gd name="connsiteX4" fmla="*/ 4048 w 42033"/>
                <a:gd name="connsiteY4" fmla="*/ 482 h 46287"/>
                <a:gd name="connsiteX5" fmla="*/ 4048 w 42033"/>
                <a:gd name="connsiteY5" fmla="*/ 8769 h 46287"/>
                <a:gd name="connsiteX6" fmla="*/ 10429 w 42033"/>
                <a:gd name="connsiteY6" fmla="*/ 2197 h 46287"/>
                <a:gd name="connsiteX7" fmla="*/ 31763 w 42033"/>
                <a:gd name="connsiteY7" fmla="*/ 4483 h 46287"/>
                <a:gd name="connsiteX8" fmla="*/ 36525 w 42033"/>
                <a:gd name="connsiteY8" fmla="*/ 18104 h 46287"/>
                <a:gd name="connsiteX9" fmla="*/ 36525 w 42033"/>
                <a:gd name="connsiteY9" fmla="*/ 46107 h 46287"/>
                <a:gd name="connsiteX10" fmla="*/ 27000 w 42033"/>
                <a:gd name="connsiteY10" fmla="*/ 46107 h 46287"/>
                <a:gd name="connsiteX11" fmla="*/ 27000 w 42033"/>
                <a:gd name="connsiteY11" fmla="*/ 21056 h 46287"/>
                <a:gd name="connsiteX12" fmla="*/ 16527 w 42033"/>
                <a:gd name="connsiteY12" fmla="*/ 8483 h 46287"/>
                <a:gd name="connsiteX13" fmla="*/ 7857 w 42033"/>
                <a:gd name="connsiteY13" fmla="*/ 11722 h 46287"/>
                <a:gd name="connsiteX14" fmla="*/ 4048 w 42033"/>
                <a:gd name="connsiteY14" fmla="*/ 21342 h 46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33" h="46287">
                  <a:moveTo>
                    <a:pt x="4048" y="21342"/>
                  </a:moveTo>
                  <a:lnTo>
                    <a:pt x="4048" y="46107"/>
                  </a:lnTo>
                  <a:lnTo>
                    <a:pt x="-5477" y="46107"/>
                  </a:lnTo>
                  <a:lnTo>
                    <a:pt x="-5477" y="482"/>
                  </a:lnTo>
                  <a:lnTo>
                    <a:pt x="4048" y="482"/>
                  </a:lnTo>
                  <a:lnTo>
                    <a:pt x="4048" y="8769"/>
                  </a:lnTo>
                  <a:cubicBezTo>
                    <a:pt x="5569" y="6073"/>
                    <a:pt x="7764" y="3816"/>
                    <a:pt x="10429" y="2197"/>
                  </a:cubicBezTo>
                  <a:cubicBezTo>
                    <a:pt x="17289" y="-1670"/>
                    <a:pt x="25861" y="-756"/>
                    <a:pt x="31763" y="4483"/>
                  </a:cubicBezTo>
                  <a:cubicBezTo>
                    <a:pt x="35097" y="8188"/>
                    <a:pt x="36814" y="13103"/>
                    <a:pt x="36525" y="18104"/>
                  </a:cubicBezTo>
                  <a:lnTo>
                    <a:pt x="36525" y="46107"/>
                  </a:lnTo>
                  <a:lnTo>
                    <a:pt x="27000" y="46107"/>
                  </a:lnTo>
                  <a:lnTo>
                    <a:pt x="27000" y="21056"/>
                  </a:lnTo>
                  <a:cubicBezTo>
                    <a:pt x="27000" y="12674"/>
                    <a:pt x="23480" y="8483"/>
                    <a:pt x="16527" y="8483"/>
                  </a:cubicBezTo>
                  <a:cubicBezTo>
                    <a:pt x="13285" y="8426"/>
                    <a:pt x="10239" y="9579"/>
                    <a:pt x="7857" y="11722"/>
                  </a:cubicBezTo>
                  <a:cubicBezTo>
                    <a:pt x="5192" y="14208"/>
                    <a:pt x="3858" y="17732"/>
                    <a:pt x="4048" y="21342"/>
                  </a:cubicBezTo>
                  <a:close/>
                </a:path>
              </a:pathLst>
            </a:custGeom>
            <a:solidFill>
              <a:srgbClr val="6D6E71"/>
            </a:solidFill>
            <a:ln w="9525" cap="flat">
              <a:noFill/>
              <a:prstDash val="solid"/>
              <a:miter/>
            </a:ln>
          </p:spPr>
          <p:txBody>
            <a:bodyPr rtlCol="0" anchor="ctr"/>
            <a:lstStyle/>
            <a:p>
              <a:endParaRPr lang="en-US"/>
            </a:p>
          </p:txBody>
        </p:sp>
        <p:sp>
          <p:nvSpPr>
            <p:cNvPr id="942" name="Freeform: Shape 941">
              <a:extLst>
                <a:ext uri="{FF2B5EF4-FFF2-40B4-BE49-F238E27FC236}">
                  <a16:creationId xmlns:a16="http://schemas.microsoft.com/office/drawing/2014/main" id="{4A081D38-42E0-46D6-B1B5-EBB3579150BA}"/>
                </a:ext>
              </a:extLst>
            </p:cNvPr>
            <p:cNvSpPr/>
            <p:nvPr/>
          </p:nvSpPr>
          <p:spPr>
            <a:xfrm>
              <a:off x="10575840" y="1984770"/>
              <a:ext cx="41196" cy="78561"/>
            </a:xfrm>
            <a:custGeom>
              <a:avLst/>
              <a:gdLst>
                <a:gd name="connsiteX0" fmla="*/ 9857 w 31718"/>
                <a:gd name="connsiteY0" fmla="*/ 21727 h 60486"/>
                <a:gd name="connsiteX1" fmla="*/ 9857 w 31718"/>
                <a:gd name="connsiteY1" fmla="*/ 44873 h 60486"/>
                <a:gd name="connsiteX2" fmla="*/ 11573 w 31718"/>
                <a:gd name="connsiteY2" fmla="*/ 50017 h 60486"/>
                <a:gd name="connsiteX3" fmla="*/ 16429 w 31718"/>
                <a:gd name="connsiteY3" fmla="*/ 52017 h 60486"/>
                <a:gd name="connsiteX4" fmla="*/ 22335 w 31718"/>
                <a:gd name="connsiteY4" fmla="*/ 48969 h 60486"/>
                <a:gd name="connsiteX5" fmla="*/ 26242 w 31718"/>
                <a:gd name="connsiteY5" fmla="*/ 55732 h 60486"/>
                <a:gd name="connsiteX6" fmla="*/ 15099 w 31718"/>
                <a:gd name="connsiteY6" fmla="*/ 60304 h 60486"/>
                <a:gd name="connsiteX7" fmla="*/ 4620 w 31718"/>
                <a:gd name="connsiteY7" fmla="*/ 56017 h 60486"/>
                <a:gd name="connsiteX8" fmla="*/ 239 w 31718"/>
                <a:gd name="connsiteY8" fmla="*/ 44588 h 60486"/>
                <a:gd name="connsiteX9" fmla="*/ 239 w 31718"/>
                <a:gd name="connsiteY9" fmla="*/ 21727 h 60486"/>
                <a:gd name="connsiteX10" fmla="*/ -5477 w 31718"/>
                <a:gd name="connsiteY10" fmla="*/ 21727 h 60486"/>
                <a:gd name="connsiteX11" fmla="*/ -5477 w 31718"/>
                <a:gd name="connsiteY11" fmla="*/ 14012 h 60486"/>
                <a:gd name="connsiteX12" fmla="*/ 239 w 31718"/>
                <a:gd name="connsiteY12" fmla="*/ 14012 h 60486"/>
                <a:gd name="connsiteX13" fmla="*/ 239 w 31718"/>
                <a:gd name="connsiteY13" fmla="*/ -180 h 60486"/>
                <a:gd name="connsiteX14" fmla="*/ 9764 w 31718"/>
                <a:gd name="connsiteY14" fmla="*/ -180 h 60486"/>
                <a:gd name="connsiteX15" fmla="*/ 9764 w 31718"/>
                <a:gd name="connsiteY15" fmla="*/ 14108 h 60486"/>
                <a:gd name="connsiteX16" fmla="*/ 21763 w 31718"/>
                <a:gd name="connsiteY16" fmla="*/ 14108 h 60486"/>
                <a:gd name="connsiteX17" fmla="*/ 21763 w 31718"/>
                <a:gd name="connsiteY17" fmla="*/ 21823 h 60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486">
                  <a:moveTo>
                    <a:pt x="9857" y="21727"/>
                  </a:moveTo>
                  <a:lnTo>
                    <a:pt x="9857" y="44873"/>
                  </a:lnTo>
                  <a:cubicBezTo>
                    <a:pt x="9764" y="46740"/>
                    <a:pt x="10336" y="48588"/>
                    <a:pt x="11573" y="50017"/>
                  </a:cubicBezTo>
                  <a:cubicBezTo>
                    <a:pt x="12810" y="51379"/>
                    <a:pt x="14620" y="52122"/>
                    <a:pt x="16429" y="52017"/>
                  </a:cubicBezTo>
                  <a:cubicBezTo>
                    <a:pt x="18717" y="51855"/>
                    <a:pt x="20908" y="50760"/>
                    <a:pt x="22335" y="48969"/>
                  </a:cubicBezTo>
                  <a:lnTo>
                    <a:pt x="26242" y="55732"/>
                  </a:lnTo>
                  <a:cubicBezTo>
                    <a:pt x="23289" y="58637"/>
                    <a:pt x="19289" y="60275"/>
                    <a:pt x="15099" y="60304"/>
                  </a:cubicBezTo>
                  <a:cubicBezTo>
                    <a:pt x="11192" y="60380"/>
                    <a:pt x="7383" y="58827"/>
                    <a:pt x="4620" y="56017"/>
                  </a:cubicBezTo>
                  <a:cubicBezTo>
                    <a:pt x="1667" y="52989"/>
                    <a:pt x="48" y="48845"/>
                    <a:pt x="239" y="44588"/>
                  </a:cubicBezTo>
                  <a:lnTo>
                    <a:pt x="239" y="21727"/>
                  </a:lnTo>
                  <a:lnTo>
                    <a:pt x="-5477" y="21727"/>
                  </a:lnTo>
                  <a:lnTo>
                    <a:pt x="-5477" y="14012"/>
                  </a:lnTo>
                  <a:lnTo>
                    <a:pt x="239" y="14012"/>
                  </a:lnTo>
                  <a:lnTo>
                    <a:pt x="239" y="-180"/>
                  </a:lnTo>
                  <a:lnTo>
                    <a:pt x="9764" y="-180"/>
                  </a:lnTo>
                  <a:lnTo>
                    <a:pt x="9764" y="14108"/>
                  </a:lnTo>
                  <a:lnTo>
                    <a:pt x="21763" y="14108"/>
                  </a:lnTo>
                  <a:lnTo>
                    <a:pt x="21763" y="21823"/>
                  </a:lnTo>
                  <a:close/>
                </a:path>
              </a:pathLst>
            </a:custGeom>
            <a:solidFill>
              <a:srgbClr val="6D6E71"/>
            </a:solidFill>
            <a:ln w="9525" cap="flat">
              <a:noFill/>
              <a:prstDash val="solid"/>
              <a:miter/>
            </a:ln>
          </p:spPr>
          <p:txBody>
            <a:bodyPr rtlCol="0" anchor="ctr"/>
            <a:lstStyle/>
            <a:p>
              <a:endParaRPr lang="en-US"/>
            </a:p>
          </p:txBody>
        </p:sp>
        <p:sp>
          <p:nvSpPr>
            <p:cNvPr id="943" name="Freeform: Shape 942">
              <a:extLst>
                <a:ext uri="{FF2B5EF4-FFF2-40B4-BE49-F238E27FC236}">
                  <a16:creationId xmlns:a16="http://schemas.microsoft.com/office/drawing/2014/main" id="{6181C1DB-8B55-4982-9886-F5170DD8A478}"/>
                </a:ext>
              </a:extLst>
            </p:cNvPr>
            <p:cNvSpPr/>
            <p:nvPr/>
          </p:nvSpPr>
          <p:spPr>
            <a:xfrm>
              <a:off x="10625436" y="1977964"/>
              <a:ext cx="15726" cy="84497"/>
            </a:xfrm>
            <a:custGeom>
              <a:avLst/>
              <a:gdLst>
                <a:gd name="connsiteX0" fmla="*/ -3654 w 12108"/>
                <a:gd name="connsiteY0" fmla="*/ 10108 h 65056"/>
                <a:gd name="connsiteX1" fmla="*/ -5468 w 12108"/>
                <a:gd name="connsiteY1" fmla="*/ 5821 h 65056"/>
                <a:gd name="connsiteX2" fmla="*/ 536 w 12108"/>
                <a:gd name="connsiteY2" fmla="*/ -179 h 65056"/>
                <a:gd name="connsiteX3" fmla="*/ 629 w 12108"/>
                <a:gd name="connsiteY3" fmla="*/ -179 h 65056"/>
                <a:gd name="connsiteX4" fmla="*/ 6629 w 12108"/>
                <a:gd name="connsiteY4" fmla="*/ 5631 h 65056"/>
                <a:gd name="connsiteX5" fmla="*/ 6629 w 12108"/>
                <a:gd name="connsiteY5" fmla="*/ 5821 h 65056"/>
                <a:gd name="connsiteX6" fmla="*/ 727 w 12108"/>
                <a:gd name="connsiteY6" fmla="*/ 11918 h 65056"/>
                <a:gd name="connsiteX7" fmla="*/ 629 w 12108"/>
                <a:gd name="connsiteY7" fmla="*/ 11918 h 65056"/>
                <a:gd name="connsiteX8" fmla="*/ -3654 w 12108"/>
                <a:gd name="connsiteY8" fmla="*/ 10108 h 65056"/>
                <a:gd name="connsiteX9" fmla="*/ 5299 w 12108"/>
                <a:gd name="connsiteY9" fmla="*/ 64877 h 65056"/>
                <a:gd name="connsiteX10" fmla="*/ -4226 w 12108"/>
                <a:gd name="connsiteY10" fmla="*/ 64877 h 65056"/>
                <a:gd name="connsiteX11" fmla="*/ -4226 w 12108"/>
                <a:gd name="connsiteY11" fmla="*/ 19252 h 65056"/>
                <a:gd name="connsiteX12" fmla="*/ 5299 w 12108"/>
                <a:gd name="connsiteY12" fmla="*/ 19252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08" h="65056">
                  <a:moveTo>
                    <a:pt x="-3654" y="10108"/>
                  </a:moveTo>
                  <a:cubicBezTo>
                    <a:pt x="-4896" y="9013"/>
                    <a:pt x="-5561" y="7450"/>
                    <a:pt x="-5468" y="5821"/>
                  </a:cubicBezTo>
                  <a:cubicBezTo>
                    <a:pt x="-5468" y="2507"/>
                    <a:pt x="-2799" y="-179"/>
                    <a:pt x="536" y="-179"/>
                  </a:cubicBezTo>
                  <a:cubicBezTo>
                    <a:pt x="536" y="-179"/>
                    <a:pt x="629" y="-179"/>
                    <a:pt x="629" y="-179"/>
                  </a:cubicBezTo>
                  <a:cubicBezTo>
                    <a:pt x="3866" y="-236"/>
                    <a:pt x="6536" y="2364"/>
                    <a:pt x="6629" y="5631"/>
                  </a:cubicBezTo>
                  <a:cubicBezTo>
                    <a:pt x="6629" y="5698"/>
                    <a:pt x="6629" y="5755"/>
                    <a:pt x="6629" y="5821"/>
                  </a:cubicBezTo>
                  <a:cubicBezTo>
                    <a:pt x="6726" y="9136"/>
                    <a:pt x="4057" y="11860"/>
                    <a:pt x="727" y="11918"/>
                  </a:cubicBezTo>
                  <a:cubicBezTo>
                    <a:pt x="727" y="11918"/>
                    <a:pt x="629" y="11918"/>
                    <a:pt x="629" y="11918"/>
                  </a:cubicBezTo>
                  <a:cubicBezTo>
                    <a:pt x="-989" y="11975"/>
                    <a:pt x="-2608" y="11318"/>
                    <a:pt x="-3654" y="10108"/>
                  </a:cubicBezTo>
                  <a:close/>
                  <a:moveTo>
                    <a:pt x="5299" y="64877"/>
                  </a:moveTo>
                  <a:lnTo>
                    <a:pt x="-4226" y="64877"/>
                  </a:lnTo>
                  <a:lnTo>
                    <a:pt x="-4226" y="19252"/>
                  </a:lnTo>
                  <a:lnTo>
                    <a:pt x="5299" y="19252"/>
                  </a:lnTo>
                  <a:close/>
                </a:path>
              </a:pathLst>
            </a:custGeom>
            <a:solidFill>
              <a:srgbClr val="6D6E71"/>
            </a:solidFill>
            <a:ln w="9525" cap="flat">
              <a:noFill/>
              <a:prstDash val="solid"/>
              <a:miter/>
            </a:ln>
          </p:spPr>
          <p:txBody>
            <a:bodyPr rtlCol="0" anchor="ctr"/>
            <a:lstStyle/>
            <a:p>
              <a:endParaRPr lang="en-US"/>
            </a:p>
          </p:txBody>
        </p:sp>
        <p:sp>
          <p:nvSpPr>
            <p:cNvPr id="944" name="Freeform: Shape 943">
              <a:extLst>
                <a:ext uri="{FF2B5EF4-FFF2-40B4-BE49-F238E27FC236}">
                  <a16:creationId xmlns:a16="http://schemas.microsoft.com/office/drawing/2014/main" id="{2597C4B0-9D5E-4055-ABAD-F7B99CEAB558}"/>
                </a:ext>
              </a:extLst>
            </p:cNvPr>
            <p:cNvSpPr/>
            <p:nvPr/>
          </p:nvSpPr>
          <p:spPr>
            <a:xfrm>
              <a:off x="10653876" y="2002323"/>
              <a:ext cx="58963" cy="61018"/>
            </a:xfrm>
            <a:custGeom>
              <a:avLst/>
              <a:gdLst>
                <a:gd name="connsiteX0" fmla="*/ 39692 w 45397"/>
                <a:gd name="connsiteY0" fmla="*/ 27453 h 46979"/>
                <a:gd name="connsiteX1" fmla="*/ 3973 w 45397"/>
                <a:gd name="connsiteY1" fmla="*/ 27453 h 46979"/>
                <a:gd name="connsiteX2" fmla="*/ 8545 w 45397"/>
                <a:gd name="connsiteY2" fmla="*/ 35549 h 46979"/>
                <a:gd name="connsiteX3" fmla="*/ 31120 w 45397"/>
                <a:gd name="connsiteY3" fmla="*/ 33168 h 46979"/>
                <a:gd name="connsiteX4" fmla="*/ 36646 w 45397"/>
                <a:gd name="connsiteY4" fmla="*/ 39168 h 46979"/>
                <a:gd name="connsiteX5" fmla="*/ 17596 w 45397"/>
                <a:gd name="connsiteY5" fmla="*/ 46788 h 46979"/>
                <a:gd name="connsiteX6" fmla="*/ 1308 w 45397"/>
                <a:gd name="connsiteY6" fmla="*/ 40406 h 46979"/>
                <a:gd name="connsiteX7" fmla="*/ -5454 w 45397"/>
                <a:gd name="connsiteY7" fmla="*/ 23262 h 46979"/>
                <a:gd name="connsiteX8" fmla="*/ 1401 w 45397"/>
                <a:gd name="connsiteY8" fmla="*/ 6116 h 46979"/>
                <a:gd name="connsiteX9" fmla="*/ 33409 w 45397"/>
                <a:gd name="connsiteY9" fmla="*/ 5450 h 46979"/>
                <a:gd name="connsiteX10" fmla="*/ 39883 w 45397"/>
                <a:gd name="connsiteY10" fmla="*/ 20880 h 46979"/>
                <a:gd name="connsiteX11" fmla="*/ 3973 w 45397"/>
                <a:gd name="connsiteY11" fmla="*/ 19928 h 46979"/>
                <a:gd name="connsiteX12" fmla="*/ 30074 w 45397"/>
                <a:gd name="connsiteY12" fmla="*/ 19928 h 46979"/>
                <a:gd name="connsiteX13" fmla="*/ 26549 w 45397"/>
                <a:gd name="connsiteY13" fmla="*/ 11070 h 46979"/>
                <a:gd name="connsiteX14" fmla="*/ 17689 w 45397"/>
                <a:gd name="connsiteY14" fmla="*/ 8022 h 46979"/>
                <a:gd name="connsiteX15" fmla="*/ 8164 w 45397"/>
                <a:gd name="connsiteY15" fmla="*/ 11260 h 46979"/>
                <a:gd name="connsiteX16" fmla="*/ 3973 w 45397"/>
                <a:gd name="connsiteY16" fmla="*/ 1992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97" h="46979">
                  <a:moveTo>
                    <a:pt x="39692" y="27453"/>
                  </a:moveTo>
                  <a:lnTo>
                    <a:pt x="3973" y="27453"/>
                  </a:lnTo>
                  <a:cubicBezTo>
                    <a:pt x="4164" y="30720"/>
                    <a:pt x="5782" y="33720"/>
                    <a:pt x="8545" y="35549"/>
                  </a:cubicBezTo>
                  <a:cubicBezTo>
                    <a:pt x="15689" y="40235"/>
                    <a:pt x="25121" y="39235"/>
                    <a:pt x="31120" y="33168"/>
                  </a:cubicBezTo>
                  <a:lnTo>
                    <a:pt x="36646" y="39168"/>
                  </a:lnTo>
                  <a:cubicBezTo>
                    <a:pt x="31599" y="44245"/>
                    <a:pt x="24739" y="46998"/>
                    <a:pt x="17596" y="46788"/>
                  </a:cubicBezTo>
                  <a:cubicBezTo>
                    <a:pt x="11498" y="46883"/>
                    <a:pt x="5689" y="44588"/>
                    <a:pt x="1308" y="40406"/>
                  </a:cubicBezTo>
                  <a:cubicBezTo>
                    <a:pt x="-3264" y="35911"/>
                    <a:pt x="-5743" y="29672"/>
                    <a:pt x="-5454" y="23262"/>
                  </a:cubicBezTo>
                  <a:cubicBezTo>
                    <a:pt x="-5743" y="16823"/>
                    <a:pt x="-3264" y="10574"/>
                    <a:pt x="1401" y="6116"/>
                  </a:cubicBezTo>
                  <a:cubicBezTo>
                    <a:pt x="10452" y="-2018"/>
                    <a:pt x="24074" y="-2303"/>
                    <a:pt x="33409" y="5450"/>
                  </a:cubicBezTo>
                  <a:cubicBezTo>
                    <a:pt x="37790" y="9317"/>
                    <a:pt x="40264" y="15013"/>
                    <a:pt x="39883" y="20880"/>
                  </a:cubicBezTo>
                  <a:close/>
                  <a:moveTo>
                    <a:pt x="3973" y="19928"/>
                  </a:moveTo>
                  <a:lnTo>
                    <a:pt x="30074" y="19928"/>
                  </a:lnTo>
                  <a:cubicBezTo>
                    <a:pt x="30265" y="16594"/>
                    <a:pt x="29027" y="13346"/>
                    <a:pt x="26549" y="11070"/>
                  </a:cubicBezTo>
                  <a:cubicBezTo>
                    <a:pt x="24074" y="9031"/>
                    <a:pt x="20930" y="7945"/>
                    <a:pt x="17689" y="8022"/>
                  </a:cubicBezTo>
                  <a:cubicBezTo>
                    <a:pt x="14261" y="7983"/>
                    <a:pt x="10833" y="9126"/>
                    <a:pt x="8164" y="11260"/>
                  </a:cubicBezTo>
                  <a:cubicBezTo>
                    <a:pt x="5406" y="13289"/>
                    <a:pt x="3880" y="16527"/>
                    <a:pt x="3973" y="19928"/>
                  </a:cubicBezTo>
                  <a:close/>
                </a:path>
              </a:pathLst>
            </a:custGeom>
            <a:solidFill>
              <a:srgbClr val="6D6E71"/>
            </a:solidFill>
            <a:ln w="9525" cap="flat">
              <a:noFill/>
              <a:prstDash val="solid"/>
              <a:miter/>
            </a:ln>
          </p:spPr>
          <p:txBody>
            <a:bodyPr rtlCol="0" anchor="ctr"/>
            <a:lstStyle/>
            <a:p>
              <a:endParaRPr lang="en-US"/>
            </a:p>
          </p:txBody>
        </p:sp>
        <p:sp>
          <p:nvSpPr>
            <p:cNvPr id="945" name="Freeform: Shape 944">
              <a:extLst>
                <a:ext uri="{FF2B5EF4-FFF2-40B4-BE49-F238E27FC236}">
                  <a16:creationId xmlns:a16="http://schemas.microsoft.com/office/drawing/2014/main" id="{A3B3CAFD-8063-4557-872C-F946B70CC6F1}"/>
                </a:ext>
              </a:extLst>
            </p:cNvPr>
            <p:cNvSpPr/>
            <p:nvPr/>
          </p:nvSpPr>
          <p:spPr>
            <a:xfrm>
              <a:off x="10720957" y="2002804"/>
              <a:ext cx="47522" cy="60534"/>
            </a:xfrm>
            <a:custGeom>
              <a:avLst/>
              <a:gdLst>
                <a:gd name="connsiteX0" fmla="*/ 31098 w 36588"/>
                <a:gd name="connsiteY0" fmla="*/ 32131 h 46606"/>
                <a:gd name="connsiteX1" fmla="*/ 26433 w 36588"/>
                <a:gd name="connsiteY1" fmla="*/ 42513 h 46606"/>
                <a:gd name="connsiteX2" fmla="*/ 14336 w 36588"/>
                <a:gd name="connsiteY2" fmla="*/ 46419 h 46606"/>
                <a:gd name="connsiteX3" fmla="*/ -5477 w 36588"/>
                <a:gd name="connsiteY3" fmla="*/ 39561 h 46606"/>
                <a:gd name="connsiteX4" fmla="*/ -905 w 36588"/>
                <a:gd name="connsiteY4" fmla="*/ 32131 h 46606"/>
                <a:gd name="connsiteX5" fmla="*/ 14527 w 36588"/>
                <a:gd name="connsiteY5" fmla="*/ 38132 h 46606"/>
                <a:gd name="connsiteX6" fmla="*/ 19671 w 36588"/>
                <a:gd name="connsiteY6" fmla="*/ 36608 h 46606"/>
                <a:gd name="connsiteX7" fmla="*/ 21573 w 36588"/>
                <a:gd name="connsiteY7" fmla="*/ 32798 h 46606"/>
                <a:gd name="connsiteX8" fmla="*/ 12527 w 36588"/>
                <a:gd name="connsiteY8" fmla="*/ 26607 h 46606"/>
                <a:gd name="connsiteX9" fmla="*/ 11476 w 36588"/>
                <a:gd name="connsiteY9" fmla="*/ 26607 h 46606"/>
                <a:gd name="connsiteX10" fmla="*/ -2714 w 36588"/>
                <a:gd name="connsiteY10" fmla="*/ 13748 h 46606"/>
                <a:gd name="connsiteX11" fmla="*/ 2141 w 36588"/>
                <a:gd name="connsiteY11" fmla="*/ 3651 h 46606"/>
                <a:gd name="connsiteX12" fmla="*/ 15001 w 36588"/>
                <a:gd name="connsiteY12" fmla="*/ -159 h 46606"/>
                <a:gd name="connsiteX13" fmla="*/ 29861 w 36588"/>
                <a:gd name="connsiteY13" fmla="*/ 4413 h 46606"/>
                <a:gd name="connsiteX14" fmla="*/ 26335 w 36588"/>
                <a:gd name="connsiteY14" fmla="*/ 11557 h 46606"/>
                <a:gd name="connsiteX15" fmla="*/ 14238 w 36588"/>
                <a:gd name="connsiteY15" fmla="*/ 7842 h 46606"/>
                <a:gd name="connsiteX16" fmla="*/ 8620 w 36588"/>
                <a:gd name="connsiteY16" fmla="*/ 9081 h 46606"/>
                <a:gd name="connsiteX17" fmla="*/ 6522 w 36588"/>
                <a:gd name="connsiteY17" fmla="*/ 12795 h 46606"/>
                <a:gd name="connsiteX18" fmla="*/ 8713 w 36588"/>
                <a:gd name="connsiteY18" fmla="*/ 16129 h 46606"/>
                <a:gd name="connsiteX19" fmla="*/ 13099 w 36588"/>
                <a:gd name="connsiteY19" fmla="*/ 17558 h 46606"/>
                <a:gd name="connsiteX20" fmla="*/ 17954 w 36588"/>
                <a:gd name="connsiteY20" fmla="*/ 18891 h 46606"/>
                <a:gd name="connsiteX21" fmla="*/ 22145 w 36588"/>
                <a:gd name="connsiteY21" fmla="*/ 20415 h 46606"/>
                <a:gd name="connsiteX22" fmla="*/ 26433 w 36588"/>
                <a:gd name="connsiteY22" fmla="*/ 22892 h 46606"/>
                <a:gd name="connsiteX23" fmla="*/ 31098 w 36588"/>
                <a:gd name="connsiteY23" fmla="*/ 32131 h 46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588" h="46606">
                  <a:moveTo>
                    <a:pt x="31098" y="32131"/>
                  </a:moveTo>
                  <a:cubicBezTo>
                    <a:pt x="31288" y="36132"/>
                    <a:pt x="29577" y="39980"/>
                    <a:pt x="26433" y="42513"/>
                  </a:cubicBezTo>
                  <a:cubicBezTo>
                    <a:pt x="23001" y="45161"/>
                    <a:pt x="18717" y="46543"/>
                    <a:pt x="14336" y="46419"/>
                  </a:cubicBezTo>
                  <a:cubicBezTo>
                    <a:pt x="7192" y="46314"/>
                    <a:pt x="239" y="43914"/>
                    <a:pt x="-5477" y="39561"/>
                  </a:cubicBezTo>
                  <a:lnTo>
                    <a:pt x="-905" y="32131"/>
                  </a:lnTo>
                  <a:cubicBezTo>
                    <a:pt x="3476" y="35760"/>
                    <a:pt x="8904" y="37865"/>
                    <a:pt x="14527" y="38132"/>
                  </a:cubicBezTo>
                  <a:cubicBezTo>
                    <a:pt x="16336" y="38208"/>
                    <a:pt x="18145" y="37675"/>
                    <a:pt x="19671" y="36608"/>
                  </a:cubicBezTo>
                  <a:cubicBezTo>
                    <a:pt x="20908" y="35732"/>
                    <a:pt x="21573" y="34303"/>
                    <a:pt x="21573" y="32798"/>
                  </a:cubicBezTo>
                  <a:cubicBezTo>
                    <a:pt x="21573" y="30512"/>
                    <a:pt x="18526" y="28416"/>
                    <a:pt x="12527" y="26607"/>
                  </a:cubicBezTo>
                  <a:lnTo>
                    <a:pt x="11476" y="26607"/>
                  </a:lnTo>
                  <a:cubicBezTo>
                    <a:pt x="1951" y="24035"/>
                    <a:pt x="-2714" y="19748"/>
                    <a:pt x="-2714" y="13748"/>
                  </a:cubicBezTo>
                  <a:cubicBezTo>
                    <a:pt x="-2812" y="9795"/>
                    <a:pt x="-998" y="6023"/>
                    <a:pt x="2141" y="3651"/>
                  </a:cubicBezTo>
                  <a:cubicBezTo>
                    <a:pt x="5857" y="975"/>
                    <a:pt x="10429" y="-368"/>
                    <a:pt x="15001" y="-159"/>
                  </a:cubicBezTo>
                  <a:cubicBezTo>
                    <a:pt x="20336" y="-140"/>
                    <a:pt x="25479" y="1451"/>
                    <a:pt x="29861" y="4413"/>
                  </a:cubicBezTo>
                  <a:lnTo>
                    <a:pt x="26335" y="11557"/>
                  </a:lnTo>
                  <a:cubicBezTo>
                    <a:pt x="22814" y="9138"/>
                    <a:pt x="18526" y="7842"/>
                    <a:pt x="14238" y="7842"/>
                  </a:cubicBezTo>
                  <a:cubicBezTo>
                    <a:pt x="12336" y="7795"/>
                    <a:pt x="10336" y="8214"/>
                    <a:pt x="8620" y="9081"/>
                  </a:cubicBezTo>
                  <a:cubicBezTo>
                    <a:pt x="7285" y="9833"/>
                    <a:pt x="6429" y="11262"/>
                    <a:pt x="6522" y="12795"/>
                  </a:cubicBezTo>
                  <a:cubicBezTo>
                    <a:pt x="6522" y="14243"/>
                    <a:pt x="7383" y="15557"/>
                    <a:pt x="8713" y="16129"/>
                  </a:cubicBezTo>
                  <a:cubicBezTo>
                    <a:pt x="10146" y="16729"/>
                    <a:pt x="11573" y="17215"/>
                    <a:pt x="13099" y="17558"/>
                  </a:cubicBezTo>
                  <a:lnTo>
                    <a:pt x="17954" y="18891"/>
                  </a:lnTo>
                  <a:lnTo>
                    <a:pt x="22145" y="20415"/>
                  </a:lnTo>
                  <a:cubicBezTo>
                    <a:pt x="23670" y="21139"/>
                    <a:pt x="25098" y="21968"/>
                    <a:pt x="26433" y="22892"/>
                  </a:cubicBezTo>
                  <a:cubicBezTo>
                    <a:pt x="29479" y="24949"/>
                    <a:pt x="31288" y="28445"/>
                    <a:pt x="31098" y="32131"/>
                  </a:cubicBezTo>
                  <a:close/>
                </a:path>
              </a:pathLst>
            </a:custGeom>
            <a:solidFill>
              <a:srgbClr val="6D6E71"/>
            </a:solidFill>
            <a:ln w="9525" cap="flat">
              <a:noFill/>
              <a:prstDash val="solid"/>
              <a:miter/>
            </a:ln>
          </p:spPr>
          <p:txBody>
            <a:bodyPr rtlCol="0" anchor="ctr"/>
            <a:lstStyle/>
            <a:p>
              <a:endParaRPr lang="en-US"/>
            </a:p>
          </p:txBody>
        </p:sp>
        <p:sp>
          <p:nvSpPr>
            <p:cNvPr id="946" name="Freeform: Shape 945">
              <a:extLst>
                <a:ext uri="{FF2B5EF4-FFF2-40B4-BE49-F238E27FC236}">
                  <a16:creationId xmlns:a16="http://schemas.microsoft.com/office/drawing/2014/main" id="{EFC03247-9DBD-4681-A303-82578FD44D09}"/>
                </a:ext>
              </a:extLst>
            </p:cNvPr>
            <p:cNvSpPr/>
            <p:nvPr/>
          </p:nvSpPr>
          <p:spPr>
            <a:xfrm>
              <a:off x="10808632" y="2001810"/>
              <a:ext cx="52803" cy="61532"/>
            </a:xfrm>
            <a:custGeom>
              <a:avLst/>
              <a:gdLst>
                <a:gd name="connsiteX0" fmla="*/ 34939 w 40654"/>
                <a:gd name="connsiteY0" fmla="*/ 46516 h 47375"/>
                <a:gd name="connsiteX1" fmla="*/ 26177 w 40654"/>
                <a:gd name="connsiteY1" fmla="*/ 46516 h 47375"/>
                <a:gd name="connsiteX2" fmla="*/ 26177 w 40654"/>
                <a:gd name="connsiteY2" fmla="*/ 40420 h 47375"/>
                <a:gd name="connsiteX3" fmla="*/ 11029 w 40654"/>
                <a:gd name="connsiteY3" fmla="*/ 47183 h 47375"/>
                <a:gd name="connsiteX4" fmla="*/ -779 w 40654"/>
                <a:gd name="connsiteY4" fmla="*/ 43183 h 47375"/>
                <a:gd name="connsiteX5" fmla="*/ -5449 w 40654"/>
                <a:gd name="connsiteY5" fmla="*/ 32419 h 47375"/>
                <a:gd name="connsiteX6" fmla="*/ -496 w 40654"/>
                <a:gd name="connsiteY6" fmla="*/ 22323 h 47375"/>
                <a:gd name="connsiteX7" fmla="*/ 12936 w 40654"/>
                <a:gd name="connsiteY7" fmla="*/ 18989 h 47375"/>
                <a:gd name="connsiteX8" fmla="*/ 25414 w 40654"/>
                <a:gd name="connsiteY8" fmla="*/ 18989 h 47375"/>
                <a:gd name="connsiteX9" fmla="*/ 25414 w 40654"/>
                <a:gd name="connsiteY9" fmla="*/ 17275 h 47375"/>
                <a:gd name="connsiteX10" fmla="*/ 15317 w 40654"/>
                <a:gd name="connsiteY10" fmla="*/ 7750 h 47375"/>
                <a:gd name="connsiteX11" fmla="*/ 2076 w 40654"/>
                <a:gd name="connsiteY11" fmla="*/ 12417 h 47375"/>
                <a:gd name="connsiteX12" fmla="*/ -2207 w 40654"/>
                <a:gd name="connsiteY12" fmla="*/ 6416 h 47375"/>
                <a:gd name="connsiteX13" fmla="*/ 16843 w 40654"/>
                <a:gd name="connsiteY13" fmla="*/ -156 h 47375"/>
                <a:gd name="connsiteX14" fmla="*/ 29986 w 40654"/>
                <a:gd name="connsiteY14" fmla="*/ 3844 h 47375"/>
                <a:gd name="connsiteX15" fmla="*/ 35130 w 40654"/>
                <a:gd name="connsiteY15" fmla="*/ 16703 h 47375"/>
                <a:gd name="connsiteX16" fmla="*/ 25414 w 40654"/>
                <a:gd name="connsiteY16" fmla="*/ 29467 h 47375"/>
                <a:gd name="connsiteX17" fmla="*/ 25414 w 40654"/>
                <a:gd name="connsiteY17" fmla="*/ 25657 h 47375"/>
                <a:gd name="connsiteX18" fmla="*/ 14652 w 40654"/>
                <a:gd name="connsiteY18" fmla="*/ 25657 h 47375"/>
                <a:gd name="connsiteX19" fmla="*/ 4267 w 40654"/>
                <a:gd name="connsiteY19" fmla="*/ 32134 h 47375"/>
                <a:gd name="connsiteX20" fmla="*/ 6839 w 40654"/>
                <a:gd name="connsiteY20" fmla="*/ 37277 h 47375"/>
                <a:gd name="connsiteX21" fmla="*/ 13982 w 40654"/>
                <a:gd name="connsiteY21" fmla="*/ 38992 h 47375"/>
                <a:gd name="connsiteX22" fmla="*/ 21987 w 40654"/>
                <a:gd name="connsiteY22" fmla="*/ 36420 h 47375"/>
                <a:gd name="connsiteX23" fmla="*/ 25317 w 40654"/>
                <a:gd name="connsiteY23" fmla="*/ 29467 h 47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4" h="47375">
                  <a:moveTo>
                    <a:pt x="34939" y="46516"/>
                  </a:moveTo>
                  <a:lnTo>
                    <a:pt x="26177" y="46516"/>
                  </a:lnTo>
                  <a:lnTo>
                    <a:pt x="26177" y="40420"/>
                  </a:lnTo>
                  <a:cubicBezTo>
                    <a:pt x="22461" y="44868"/>
                    <a:pt x="16843" y="47364"/>
                    <a:pt x="11029" y="47183"/>
                  </a:cubicBezTo>
                  <a:cubicBezTo>
                    <a:pt x="6746" y="47345"/>
                    <a:pt x="2555" y="45916"/>
                    <a:pt x="-779" y="43183"/>
                  </a:cubicBezTo>
                  <a:cubicBezTo>
                    <a:pt x="-3923" y="40487"/>
                    <a:pt x="-5640" y="36534"/>
                    <a:pt x="-5449" y="32419"/>
                  </a:cubicBezTo>
                  <a:cubicBezTo>
                    <a:pt x="-5733" y="28409"/>
                    <a:pt x="-3830" y="24561"/>
                    <a:pt x="-496" y="22323"/>
                  </a:cubicBezTo>
                  <a:cubicBezTo>
                    <a:pt x="3504" y="19885"/>
                    <a:pt x="8266" y="18722"/>
                    <a:pt x="12936" y="18989"/>
                  </a:cubicBezTo>
                  <a:lnTo>
                    <a:pt x="25414" y="18989"/>
                  </a:lnTo>
                  <a:lnTo>
                    <a:pt x="25414" y="17275"/>
                  </a:lnTo>
                  <a:cubicBezTo>
                    <a:pt x="25414" y="11179"/>
                    <a:pt x="22080" y="7750"/>
                    <a:pt x="15317" y="7750"/>
                  </a:cubicBezTo>
                  <a:cubicBezTo>
                    <a:pt x="10555" y="7950"/>
                    <a:pt x="5885" y="9578"/>
                    <a:pt x="2076" y="12417"/>
                  </a:cubicBezTo>
                  <a:lnTo>
                    <a:pt x="-2207" y="6416"/>
                  </a:lnTo>
                  <a:cubicBezTo>
                    <a:pt x="3220" y="2063"/>
                    <a:pt x="9890" y="-270"/>
                    <a:pt x="16843" y="-156"/>
                  </a:cubicBezTo>
                  <a:cubicBezTo>
                    <a:pt x="21508" y="-385"/>
                    <a:pt x="26177" y="1035"/>
                    <a:pt x="29986" y="3844"/>
                  </a:cubicBezTo>
                  <a:cubicBezTo>
                    <a:pt x="33604" y="7083"/>
                    <a:pt x="35511" y="11845"/>
                    <a:pt x="35130" y="16703"/>
                  </a:cubicBezTo>
                  <a:close/>
                  <a:moveTo>
                    <a:pt x="25414" y="29467"/>
                  </a:moveTo>
                  <a:lnTo>
                    <a:pt x="25414" y="25657"/>
                  </a:lnTo>
                  <a:lnTo>
                    <a:pt x="14652" y="25657"/>
                  </a:lnTo>
                  <a:cubicBezTo>
                    <a:pt x="7699" y="25657"/>
                    <a:pt x="4267" y="27847"/>
                    <a:pt x="4267" y="32134"/>
                  </a:cubicBezTo>
                  <a:cubicBezTo>
                    <a:pt x="4174" y="34181"/>
                    <a:pt x="5127" y="36134"/>
                    <a:pt x="6839" y="37277"/>
                  </a:cubicBezTo>
                  <a:cubicBezTo>
                    <a:pt x="9029" y="38534"/>
                    <a:pt x="11508" y="39135"/>
                    <a:pt x="13982" y="38992"/>
                  </a:cubicBezTo>
                  <a:cubicBezTo>
                    <a:pt x="16843" y="39049"/>
                    <a:pt x="19698" y="38144"/>
                    <a:pt x="21987" y="36420"/>
                  </a:cubicBezTo>
                  <a:cubicBezTo>
                    <a:pt x="24177" y="34800"/>
                    <a:pt x="25414" y="32191"/>
                    <a:pt x="25317" y="29467"/>
                  </a:cubicBezTo>
                  <a:close/>
                </a:path>
              </a:pathLst>
            </a:custGeom>
            <a:solidFill>
              <a:srgbClr val="6D6E71"/>
            </a:solidFill>
            <a:ln w="9525" cap="flat">
              <a:noFill/>
              <a:prstDash val="solid"/>
              <a:miter/>
            </a:ln>
          </p:spPr>
          <p:txBody>
            <a:bodyPr rtlCol="0" anchor="ctr"/>
            <a:lstStyle/>
            <a:p>
              <a:endParaRPr lang="en-US"/>
            </a:p>
          </p:txBody>
        </p:sp>
        <p:sp>
          <p:nvSpPr>
            <p:cNvPr id="947" name="Freeform: Shape 946">
              <a:extLst>
                <a:ext uri="{FF2B5EF4-FFF2-40B4-BE49-F238E27FC236}">
                  <a16:creationId xmlns:a16="http://schemas.microsoft.com/office/drawing/2014/main" id="{5A2DEF3A-8980-43E2-B2C9-548931C88F59}"/>
                </a:ext>
              </a:extLst>
            </p:cNvPr>
            <p:cNvSpPr/>
            <p:nvPr/>
          </p:nvSpPr>
          <p:spPr>
            <a:xfrm>
              <a:off x="10878444" y="2002327"/>
              <a:ext cx="54500" cy="60133"/>
            </a:xfrm>
            <a:custGeom>
              <a:avLst/>
              <a:gdLst>
                <a:gd name="connsiteX0" fmla="*/ 4048 w 41961"/>
                <a:gd name="connsiteY0" fmla="*/ 21353 h 46298"/>
                <a:gd name="connsiteX1" fmla="*/ 4048 w 41961"/>
                <a:gd name="connsiteY1" fmla="*/ 46118 h 46298"/>
                <a:gd name="connsiteX2" fmla="*/ -5477 w 41961"/>
                <a:gd name="connsiteY2" fmla="*/ 46118 h 46298"/>
                <a:gd name="connsiteX3" fmla="*/ -5477 w 41961"/>
                <a:gd name="connsiteY3" fmla="*/ 493 h 46298"/>
                <a:gd name="connsiteX4" fmla="*/ 4048 w 41961"/>
                <a:gd name="connsiteY4" fmla="*/ 493 h 46298"/>
                <a:gd name="connsiteX5" fmla="*/ 4048 w 41961"/>
                <a:gd name="connsiteY5" fmla="*/ 8780 h 46298"/>
                <a:gd name="connsiteX6" fmla="*/ 10429 w 41961"/>
                <a:gd name="connsiteY6" fmla="*/ 2208 h 46298"/>
                <a:gd name="connsiteX7" fmla="*/ 31670 w 41961"/>
                <a:gd name="connsiteY7" fmla="*/ 4494 h 46298"/>
                <a:gd name="connsiteX8" fmla="*/ 36432 w 41961"/>
                <a:gd name="connsiteY8" fmla="*/ 18115 h 46298"/>
                <a:gd name="connsiteX9" fmla="*/ 36432 w 41961"/>
                <a:gd name="connsiteY9" fmla="*/ 46118 h 46298"/>
                <a:gd name="connsiteX10" fmla="*/ 26907 w 41961"/>
                <a:gd name="connsiteY10" fmla="*/ 46118 h 46298"/>
                <a:gd name="connsiteX11" fmla="*/ 26907 w 41961"/>
                <a:gd name="connsiteY11" fmla="*/ 21067 h 46298"/>
                <a:gd name="connsiteX12" fmla="*/ 16527 w 41961"/>
                <a:gd name="connsiteY12" fmla="*/ 8494 h 46298"/>
                <a:gd name="connsiteX13" fmla="*/ 7857 w 41961"/>
                <a:gd name="connsiteY13" fmla="*/ 11733 h 46298"/>
                <a:gd name="connsiteX14" fmla="*/ 4048 w 41961"/>
                <a:gd name="connsiteY14" fmla="*/ 21353 h 4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1" h="46298">
                  <a:moveTo>
                    <a:pt x="4048" y="21353"/>
                  </a:moveTo>
                  <a:lnTo>
                    <a:pt x="4048" y="46118"/>
                  </a:lnTo>
                  <a:lnTo>
                    <a:pt x="-5477" y="46118"/>
                  </a:lnTo>
                  <a:lnTo>
                    <a:pt x="-5477" y="493"/>
                  </a:lnTo>
                  <a:lnTo>
                    <a:pt x="4048" y="493"/>
                  </a:lnTo>
                  <a:lnTo>
                    <a:pt x="4048" y="8780"/>
                  </a:lnTo>
                  <a:cubicBezTo>
                    <a:pt x="5574" y="6066"/>
                    <a:pt x="7764" y="3799"/>
                    <a:pt x="10429" y="2208"/>
                  </a:cubicBezTo>
                  <a:cubicBezTo>
                    <a:pt x="17289" y="-1678"/>
                    <a:pt x="25861" y="-754"/>
                    <a:pt x="31670" y="4494"/>
                  </a:cubicBezTo>
                  <a:cubicBezTo>
                    <a:pt x="35097" y="8180"/>
                    <a:pt x="36814" y="13114"/>
                    <a:pt x="36432" y="18115"/>
                  </a:cubicBezTo>
                  <a:lnTo>
                    <a:pt x="36432" y="46118"/>
                  </a:lnTo>
                  <a:lnTo>
                    <a:pt x="26907" y="46118"/>
                  </a:lnTo>
                  <a:lnTo>
                    <a:pt x="26907" y="21067"/>
                  </a:lnTo>
                  <a:cubicBezTo>
                    <a:pt x="26907" y="12685"/>
                    <a:pt x="23480" y="8494"/>
                    <a:pt x="16527" y="8494"/>
                  </a:cubicBezTo>
                  <a:cubicBezTo>
                    <a:pt x="13289" y="8437"/>
                    <a:pt x="10239" y="9590"/>
                    <a:pt x="7857" y="11733"/>
                  </a:cubicBezTo>
                  <a:cubicBezTo>
                    <a:pt x="5192" y="14219"/>
                    <a:pt x="3858" y="17743"/>
                    <a:pt x="4048" y="21353"/>
                  </a:cubicBezTo>
                  <a:close/>
                </a:path>
              </a:pathLst>
            </a:custGeom>
            <a:solidFill>
              <a:srgbClr val="6D6E71"/>
            </a:solidFill>
            <a:ln w="9525" cap="flat">
              <a:noFill/>
              <a:prstDash val="solid"/>
              <a:miter/>
            </a:ln>
          </p:spPr>
          <p:txBody>
            <a:bodyPr rtlCol="0" anchor="ctr"/>
            <a:lstStyle/>
            <a:p>
              <a:endParaRPr lang="en-US"/>
            </a:p>
          </p:txBody>
        </p:sp>
        <p:sp>
          <p:nvSpPr>
            <p:cNvPr id="948" name="Freeform: Shape 947">
              <a:extLst>
                <a:ext uri="{FF2B5EF4-FFF2-40B4-BE49-F238E27FC236}">
                  <a16:creationId xmlns:a16="http://schemas.microsoft.com/office/drawing/2014/main" id="{BD59DE1E-6099-41D3-ADEA-B724FB3028FE}"/>
                </a:ext>
              </a:extLst>
            </p:cNvPr>
            <p:cNvSpPr/>
            <p:nvPr/>
          </p:nvSpPr>
          <p:spPr>
            <a:xfrm>
              <a:off x="10946826" y="1979821"/>
              <a:ext cx="60528" cy="83531"/>
            </a:xfrm>
            <a:custGeom>
              <a:avLst/>
              <a:gdLst>
                <a:gd name="connsiteX0" fmla="*/ 932 w 46602"/>
                <a:gd name="connsiteY0" fmla="*/ 57541 h 64312"/>
                <a:gd name="connsiteX1" fmla="*/ -5453 w 46602"/>
                <a:gd name="connsiteY1" fmla="*/ 40396 h 64312"/>
                <a:gd name="connsiteX2" fmla="*/ 1123 w 46602"/>
                <a:gd name="connsiteY2" fmla="*/ 23442 h 64312"/>
                <a:gd name="connsiteX3" fmla="*/ 16838 w 46602"/>
                <a:gd name="connsiteY3" fmla="*/ 17156 h 64312"/>
                <a:gd name="connsiteX4" fmla="*/ 31600 w 46602"/>
                <a:gd name="connsiteY4" fmla="*/ 24871 h 64312"/>
                <a:gd name="connsiteX5" fmla="*/ 31600 w 46602"/>
                <a:gd name="connsiteY5" fmla="*/ -180 h 64312"/>
                <a:gd name="connsiteX6" fmla="*/ 41125 w 46602"/>
                <a:gd name="connsiteY6" fmla="*/ -180 h 64312"/>
                <a:gd name="connsiteX7" fmla="*/ 41125 w 46602"/>
                <a:gd name="connsiteY7" fmla="*/ 63447 h 64312"/>
                <a:gd name="connsiteX8" fmla="*/ 31600 w 46602"/>
                <a:gd name="connsiteY8" fmla="*/ 63447 h 64312"/>
                <a:gd name="connsiteX9" fmla="*/ 31600 w 46602"/>
                <a:gd name="connsiteY9" fmla="*/ 56589 h 64312"/>
                <a:gd name="connsiteX10" fmla="*/ 16076 w 46602"/>
                <a:gd name="connsiteY10" fmla="*/ 64114 h 64312"/>
                <a:gd name="connsiteX11" fmla="*/ 932 w 46602"/>
                <a:gd name="connsiteY11" fmla="*/ 57541 h 64312"/>
                <a:gd name="connsiteX12" fmla="*/ 4169 w 46602"/>
                <a:gd name="connsiteY12" fmla="*/ 40873 h 64312"/>
                <a:gd name="connsiteX13" fmla="*/ 8551 w 46602"/>
                <a:gd name="connsiteY13" fmla="*/ 51255 h 64312"/>
                <a:gd name="connsiteX14" fmla="*/ 18076 w 46602"/>
                <a:gd name="connsiteY14" fmla="*/ 55351 h 64312"/>
                <a:gd name="connsiteX15" fmla="*/ 27601 w 46602"/>
                <a:gd name="connsiteY15" fmla="*/ 51160 h 64312"/>
                <a:gd name="connsiteX16" fmla="*/ 31600 w 46602"/>
                <a:gd name="connsiteY16" fmla="*/ 40492 h 64312"/>
                <a:gd name="connsiteX17" fmla="*/ 27601 w 46602"/>
                <a:gd name="connsiteY17" fmla="*/ 29633 h 64312"/>
                <a:gd name="connsiteX18" fmla="*/ 18076 w 46602"/>
                <a:gd name="connsiteY18" fmla="*/ 25252 h 64312"/>
                <a:gd name="connsiteX19" fmla="*/ 8551 w 46602"/>
                <a:gd name="connsiteY19" fmla="*/ 29633 h 64312"/>
                <a:gd name="connsiteX20" fmla="*/ 4169 w 46602"/>
                <a:gd name="connsiteY20" fmla="*/ 40873 h 64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2" h="64312">
                  <a:moveTo>
                    <a:pt x="932" y="57541"/>
                  </a:moveTo>
                  <a:cubicBezTo>
                    <a:pt x="-3449" y="52941"/>
                    <a:pt x="-5737" y="46750"/>
                    <a:pt x="-5453" y="40396"/>
                  </a:cubicBezTo>
                  <a:cubicBezTo>
                    <a:pt x="-5737" y="34072"/>
                    <a:pt x="-3356" y="27919"/>
                    <a:pt x="1123" y="23442"/>
                  </a:cubicBezTo>
                  <a:cubicBezTo>
                    <a:pt x="5314" y="19346"/>
                    <a:pt x="10932" y="17079"/>
                    <a:pt x="16838" y="17156"/>
                  </a:cubicBezTo>
                  <a:cubicBezTo>
                    <a:pt x="22745" y="17060"/>
                    <a:pt x="28266" y="19965"/>
                    <a:pt x="31600" y="24871"/>
                  </a:cubicBezTo>
                  <a:lnTo>
                    <a:pt x="31600" y="-180"/>
                  </a:lnTo>
                  <a:lnTo>
                    <a:pt x="41125" y="-180"/>
                  </a:lnTo>
                  <a:lnTo>
                    <a:pt x="41125" y="63447"/>
                  </a:lnTo>
                  <a:lnTo>
                    <a:pt x="31600" y="63447"/>
                  </a:lnTo>
                  <a:lnTo>
                    <a:pt x="31600" y="56589"/>
                  </a:lnTo>
                  <a:cubicBezTo>
                    <a:pt x="27982" y="61561"/>
                    <a:pt x="22173" y="64390"/>
                    <a:pt x="16076" y="64114"/>
                  </a:cubicBezTo>
                  <a:cubicBezTo>
                    <a:pt x="10360" y="64142"/>
                    <a:pt x="4834" y="61761"/>
                    <a:pt x="932" y="57541"/>
                  </a:cubicBezTo>
                  <a:close/>
                  <a:moveTo>
                    <a:pt x="4169" y="40873"/>
                  </a:moveTo>
                  <a:cubicBezTo>
                    <a:pt x="4169" y="44788"/>
                    <a:pt x="5695" y="48550"/>
                    <a:pt x="8551" y="51255"/>
                  </a:cubicBezTo>
                  <a:cubicBezTo>
                    <a:pt x="11025" y="53808"/>
                    <a:pt x="14457" y="55274"/>
                    <a:pt x="18076" y="55351"/>
                  </a:cubicBezTo>
                  <a:cubicBezTo>
                    <a:pt x="21694" y="55379"/>
                    <a:pt x="25219" y="53855"/>
                    <a:pt x="27601" y="51160"/>
                  </a:cubicBezTo>
                  <a:cubicBezTo>
                    <a:pt x="30363" y="48293"/>
                    <a:pt x="31791" y="44445"/>
                    <a:pt x="31600" y="40492"/>
                  </a:cubicBezTo>
                  <a:cubicBezTo>
                    <a:pt x="31698" y="36491"/>
                    <a:pt x="30266" y="32595"/>
                    <a:pt x="27601" y="29633"/>
                  </a:cubicBezTo>
                  <a:cubicBezTo>
                    <a:pt x="25219" y="26823"/>
                    <a:pt x="21792" y="25214"/>
                    <a:pt x="18076" y="25252"/>
                  </a:cubicBezTo>
                  <a:cubicBezTo>
                    <a:pt x="14457" y="25290"/>
                    <a:pt x="10932" y="26890"/>
                    <a:pt x="8551" y="29633"/>
                  </a:cubicBezTo>
                  <a:cubicBezTo>
                    <a:pt x="5597" y="32615"/>
                    <a:pt x="3979" y="36682"/>
                    <a:pt x="4169" y="40873"/>
                  </a:cubicBezTo>
                  <a:close/>
                </a:path>
              </a:pathLst>
            </a:custGeom>
            <a:solidFill>
              <a:srgbClr val="6D6E71"/>
            </a:solidFill>
            <a:ln w="9525" cap="flat">
              <a:noFill/>
              <a:prstDash val="solid"/>
              <a:miter/>
            </a:ln>
          </p:spPr>
          <p:txBody>
            <a:bodyPr rtlCol="0" anchor="ctr"/>
            <a:lstStyle/>
            <a:p>
              <a:endParaRPr lang="en-US"/>
            </a:p>
          </p:txBody>
        </p:sp>
        <p:sp>
          <p:nvSpPr>
            <p:cNvPr id="949" name="Freeform: Shape 948">
              <a:extLst>
                <a:ext uri="{FF2B5EF4-FFF2-40B4-BE49-F238E27FC236}">
                  <a16:creationId xmlns:a16="http://schemas.microsoft.com/office/drawing/2014/main" id="{2FC01FE8-2C2B-4E51-847D-3EAD3017A1C4}"/>
                </a:ext>
              </a:extLst>
            </p:cNvPr>
            <p:cNvSpPr/>
            <p:nvPr/>
          </p:nvSpPr>
          <p:spPr>
            <a:xfrm>
              <a:off x="11054369" y="1977964"/>
              <a:ext cx="15832" cy="84497"/>
            </a:xfrm>
            <a:custGeom>
              <a:avLst/>
              <a:gdLst>
                <a:gd name="connsiteX0" fmla="*/ -3668 w 12189"/>
                <a:gd name="connsiteY0" fmla="*/ 10108 h 65056"/>
                <a:gd name="connsiteX1" fmla="*/ -5477 w 12189"/>
                <a:gd name="connsiteY1" fmla="*/ 5821 h 65056"/>
                <a:gd name="connsiteX2" fmla="*/ -3668 w 12189"/>
                <a:gd name="connsiteY2" fmla="*/ 1535 h 65056"/>
                <a:gd name="connsiteX3" fmla="*/ 616 w 12189"/>
                <a:gd name="connsiteY3" fmla="*/ -179 h 65056"/>
                <a:gd name="connsiteX4" fmla="*/ 6713 w 12189"/>
                <a:gd name="connsiteY4" fmla="*/ 5726 h 65056"/>
                <a:gd name="connsiteX5" fmla="*/ 6713 w 12189"/>
                <a:gd name="connsiteY5" fmla="*/ 5821 h 65056"/>
                <a:gd name="connsiteX6" fmla="*/ 616 w 12189"/>
                <a:gd name="connsiteY6" fmla="*/ 11918 h 65056"/>
                <a:gd name="connsiteX7" fmla="*/ -3668 w 12189"/>
                <a:gd name="connsiteY7" fmla="*/ 10108 h 65056"/>
                <a:gd name="connsiteX8" fmla="*/ 5378 w 12189"/>
                <a:gd name="connsiteY8" fmla="*/ 64877 h 65056"/>
                <a:gd name="connsiteX9" fmla="*/ -4147 w 12189"/>
                <a:gd name="connsiteY9" fmla="*/ 64877 h 65056"/>
                <a:gd name="connsiteX10" fmla="*/ -4147 w 12189"/>
                <a:gd name="connsiteY10" fmla="*/ 19252 h 65056"/>
                <a:gd name="connsiteX11" fmla="*/ 5378 w 12189"/>
                <a:gd name="connsiteY11" fmla="*/ 19252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89" h="65056">
                  <a:moveTo>
                    <a:pt x="-3668" y="10108"/>
                  </a:moveTo>
                  <a:cubicBezTo>
                    <a:pt x="-4812" y="8984"/>
                    <a:pt x="-5477" y="7441"/>
                    <a:pt x="-5477" y="5821"/>
                  </a:cubicBezTo>
                  <a:cubicBezTo>
                    <a:pt x="-5477" y="4212"/>
                    <a:pt x="-4812" y="2678"/>
                    <a:pt x="-3668" y="1535"/>
                  </a:cubicBezTo>
                  <a:cubicBezTo>
                    <a:pt x="-2528" y="421"/>
                    <a:pt x="-1003" y="-189"/>
                    <a:pt x="616" y="-179"/>
                  </a:cubicBezTo>
                  <a:cubicBezTo>
                    <a:pt x="3951" y="-236"/>
                    <a:pt x="6620" y="2411"/>
                    <a:pt x="6713" y="5726"/>
                  </a:cubicBezTo>
                  <a:cubicBezTo>
                    <a:pt x="6713" y="5755"/>
                    <a:pt x="6713" y="5793"/>
                    <a:pt x="6713" y="5821"/>
                  </a:cubicBezTo>
                  <a:cubicBezTo>
                    <a:pt x="6713" y="9165"/>
                    <a:pt x="3951" y="11870"/>
                    <a:pt x="616" y="11918"/>
                  </a:cubicBezTo>
                  <a:cubicBezTo>
                    <a:pt x="-1003" y="11936"/>
                    <a:pt x="-2528" y="11280"/>
                    <a:pt x="-3668" y="10108"/>
                  </a:cubicBezTo>
                  <a:close/>
                  <a:moveTo>
                    <a:pt x="5378" y="64877"/>
                  </a:moveTo>
                  <a:lnTo>
                    <a:pt x="-4147" y="64877"/>
                  </a:lnTo>
                  <a:lnTo>
                    <a:pt x="-4147" y="19252"/>
                  </a:lnTo>
                  <a:lnTo>
                    <a:pt x="5378" y="19252"/>
                  </a:lnTo>
                  <a:close/>
                </a:path>
              </a:pathLst>
            </a:custGeom>
            <a:solidFill>
              <a:srgbClr val="6D6E71"/>
            </a:solidFill>
            <a:ln w="9525" cap="flat">
              <a:noFill/>
              <a:prstDash val="solid"/>
              <a:miter/>
            </a:ln>
          </p:spPr>
          <p:txBody>
            <a:bodyPr rtlCol="0" anchor="ctr"/>
            <a:lstStyle/>
            <a:p>
              <a:endParaRPr lang="en-US"/>
            </a:p>
          </p:txBody>
        </p:sp>
        <p:sp>
          <p:nvSpPr>
            <p:cNvPr id="950" name="Freeform: Shape 949">
              <a:extLst>
                <a:ext uri="{FF2B5EF4-FFF2-40B4-BE49-F238E27FC236}">
                  <a16:creationId xmlns:a16="http://schemas.microsoft.com/office/drawing/2014/main" id="{AABCBC46-7D9E-4A78-8A08-22EEF83C3AD9}"/>
                </a:ext>
              </a:extLst>
            </p:cNvPr>
            <p:cNvSpPr/>
            <p:nvPr/>
          </p:nvSpPr>
          <p:spPr>
            <a:xfrm>
              <a:off x="11081087" y="2002799"/>
              <a:ext cx="47636" cy="60547"/>
            </a:xfrm>
            <a:custGeom>
              <a:avLst/>
              <a:gdLst>
                <a:gd name="connsiteX0" fmla="*/ 31195 w 36676"/>
                <a:gd name="connsiteY0" fmla="*/ 32135 h 46616"/>
                <a:gd name="connsiteX1" fmla="*/ 26433 w 36676"/>
                <a:gd name="connsiteY1" fmla="*/ 42517 h 46616"/>
                <a:gd name="connsiteX2" fmla="*/ 14336 w 36676"/>
                <a:gd name="connsiteY2" fmla="*/ 46422 h 46616"/>
                <a:gd name="connsiteX3" fmla="*/ 4048 w 36676"/>
                <a:gd name="connsiteY3" fmla="*/ 44612 h 46616"/>
                <a:gd name="connsiteX4" fmla="*/ -5477 w 36676"/>
                <a:gd name="connsiteY4" fmla="*/ 39564 h 46616"/>
                <a:gd name="connsiteX5" fmla="*/ -807 w 36676"/>
                <a:gd name="connsiteY5" fmla="*/ 32135 h 46616"/>
                <a:gd name="connsiteX6" fmla="*/ 14624 w 36676"/>
                <a:gd name="connsiteY6" fmla="*/ 38136 h 46616"/>
                <a:gd name="connsiteX7" fmla="*/ 19764 w 36676"/>
                <a:gd name="connsiteY7" fmla="*/ 36612 h 46616"/>
                <a:gd name="connsiteX8" fmla="*/ 21670 w 36676"/>
                <a:gd name="connsiteY8" fmla="*/ 32802 h 46616"/>
                <a:gd name="connsiteX9" fmla="*/ 12145 w 36676"/>
                <a:gd name="connsiteY9" fmla="*/ 26610 h 46616"/>
                <a:gd name="connsiteX10" fmla="*/ 11192 w 36676"/>
                <a:gd name="connsiteY10" fmla="*/ 26610 h 46616"/>
                <a:gd name="connsiteX11" fmla="*/ -3096 w 36676"/>
                <a:gd name="connsiteY11" fmla="*/ 13752 h 46616"/>
                <a:gd name="connsiteX12" fmla="*/ 1858 w 36676"/>
                <a:gd name="connsiteY12" fmla="*/ 3655 h 46616"/>
                <a:gd name="connsiteX13" fmla="*/ 14624 w 36676"/>
                <a:gd name="connsiteY13" fmla="*/ -155 h 46616"/>
                <a:gd name="connsiteX14" fmla="*/ 29577 w 36676"/>
                <a:gd name="connsiteY14" fmla="*/ 4417 h 46616"/>
                <a:gd name="connsiteX15" fmla="*/ 25958 w 36676"/>
                <a:gd name="connsiteY15" fmla="*/ 11561 h 46616"/>
                <a:gd name="connsiteX16" fmla="*/ 13862 w 36676"/>
                <a:gd name="connsiteY16" fmla="*/ 7846 h 46616"/>
                <a:gd name="connsiteX17" fmla="*/ 8336 w 36676"/>
                <a:gd name="connsiteY17" fmla="*/ 9084 h 46616"/>
                <a:gd name="connsiteX18" fmla="*/ 6146 w 36676"/>
                <a:gd name="connsiteY18" fmla="*/ 12799 h 46616"/>
                <a:gd name="connsiteX19" fmla="*/ 8429 w 36676"/>
                <a:gd name="connsiteY19" fmla="*/ 16133 h 46616"/>
                <a:gd name="connsiteX20" fmla="*/ 12717 w 36676"/>
                <a:gd name="connsiteY20" fmla="*/ 17562 h 46616"/>
                <a:gd name="connsiteX21" fmla="*/ 17671 w 36676"/>
                <a:gd name="connsiteY21" fmla="*/ 18895 h 46616"/>
                <a:gd name="connsiteX22" fmla="*/ 21861 w 36676"/>
                <a:gd name="connsiteY22" fmla="*/ 20419 h 46616"/>
                <a:gd name="connsiteX23" fmla="*/ 26149 w 36676"/>
                <a:gd name="connsiteY23" fmla="*/ 22895 h 46616"/>
                <a:gd name="connsiteX24" fmla="*/ 31195 w 36676"/>
                <a:gd name="connsiteY24" fmla="*/ 32135 h 46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76" h="46616">
                  <a:moveTo>
                    <a:pt x="31195" y="32135"/>
                  </a:moveTo>
                  <a:cubicBezTo>
                    <a:pt x="31293" y="36145"/>
                    <a:pt x="29577" y="39993"/>
                    <a:pt x="26433" y="42517"/>
                  </a:cubicBezTo>
                  <a:cubicBezTo>
                    <a:pt x="23005" y="45212"/>
                    <a:pt x="18717" y="46594"/>
                    <a:pt x="14336" y="46422"/>
                  </a:cubicBezTo>
                  <a:cubicBezTo>
                    <a:pt x="10811" y="46413"/>
                    <a:pt x="7383" y="45794"/>
                    <a:pt x="4048" y="44612"/>
                  </a:cubicBezTo>
                  <a:cubicBezTo>
                    <a:pt x="621" y="43488"/>
                    <a:pt x="-2617" y="41784"/>
                    <a:pt x="-5477" y="39564"/>
                  </a:cubicBezTo>
                  <a:lnTo>
                    <a:pt x="-807" y="32135"/>
                  </a:lnTo>
                  <a:cubicBezTo>
                    <a:pt x="3574" y="35764"/>
                    <a:pt x="9001" y="37869"/>
                    <a:pt x="14624" y="38136"/>
                  </a:cubicBezTo>
                  <a:cubicBezTo>
                    <a:pt x="16433" y="38212"/>
                    <a:pt x="18243" y="37678"/>
                    <a:pt x="19764" y="36612"/>
                  </a:cubicBezTo>
                  <a:cubicBezTo>
                    <a:pt x="20908" y="35707"/>
                    <a:pt x="21670" y="34297"/>
                    <a:pt x="21670" y="32802"/>
                  </a:cubicBezTo>
                  <a:cubicBezTo>
                    <a:pt x="21670" y="30515"/>
                    <a:pt x="18624" y="28420"/>
                    <a:pt x="12145" y="26610"/>
                  </a:cubicBezTo>
                  <a:lnTo>
                    <a:pt x="11192" y="26610"/>
                  </a:lnTo>
                  <a:cubicBezTo>
                    <a:pt x="1667" y="24010"/>
                    <a:pt x="-3096" y="19724"/>
                    <a:pt x="-3096" y="13752"/>
                  </a:cubicBezTo>
                  <a:cubicBezTo>
                    <a:pt x="-3286" y="9770"/>
                    <a:pt x="-1379" y="5979"/>
                    <a:pt x="1858" y="3655"/>
                  </a:cubicBezTo>
                  <a:cubicBezTo>
                    <a:pt x="5574" y="969"/>
                    <a:pt x="10048" y="-384"/>
                    <a:pt x="14624" y="-155"/>
                  </a:cubicBezTo>
                  <a:cubicBezTo>
                    <a:pt x="19954" y="-155"/>
                    <a:pt x="25196" y="1436"/>
                    <a:pt x="29577" y="4417"/>
                  </a:cubicBezTo>
                  <a:lnTo>
                    <a:pt x="25958" y="11561"/>
                  </a:lnTo>
                  <a:cubicBezTo>
                    <a:pt x="22433" y="9132"/>
                    <a:pt x="18145" y="7837"/>
                    <a:pt x="13862" y="7846"/>
                  </a:cubicBezTo>
                  <a:cubicBezTo>
                    <a:pt x="11955" y="7789"/>
                    <a:pt x="10048" y="8217"/>
                    <a:pt x="8336" y="9084"/>
                  </a:cubicBezTo>
                  <a:cubicBezTo>
                    <a:pt x="7002" y="9808"/>
                    <a:pt x="6146" y="11246"/>
                    <a:pt x="6146" y="12799"/>
                  </a:cubicBezTo>
                  <a:cubicBezTo>
                    <a:pt x="6146" y="14285"/>
                    <a:pt x="7002" y="15609"/>
                    <a:pt x="8429" y="16133"/>
                  </a:cubicBezTo>
                  <a:cubicBezTo>
                    <a:pt x="9862" y="16723"/>
                    <a:pt x="11290" y="17200"/>
                    <a:pt x="12717" y="17562"/>
                  </a:cubicBezTo>
                  <a:lnTo>
                    <a:pt x="17671" y="18895"/>
                  </a:lnTo>
                  <a:lnTo>
                    <a:pt x="21861" y="20419"/>
                  </a:lnTo>
                  <a:cubicBezTo>
                    <a:pt x="23387" y="21143"/>
                    <a:pt x="24814" y="21971"/>
                    <a:pt x="26149" y="22895"/>
                  </a:cubicBezTo>
                  <a:cubicBezTo>
                    <a:pt x="29289" y="24886"/>
                    <a:pt x="31195" y="28382"/>
                    <a:pt x="31195" y="32135"/>
                  </a:cubicBezTo>
                  <a:close/>
                </a:path>
              </a:pathLst>
            </a:custGeom>
            <a:solidFill>
              <a:srgbClr val="6D6E71"/>
            </a:solidFill>
            <a:ln w="9525" cap="flat">
              <a:noFill/>
              <a:prstDash val="solid"/>
              <a:miter/>
            </a:ln>
          </p:spPr>
          <p:txBody>
            <a:bodyPr rtlCol="0" anchor="ctr"/>
            <a:lstStyle/>
            <a:p>
              <a:endParaRPr lang="en-US"/>
            </a:p>
          </p:txBody>
        </p:sp>
        <p:sp>
          <p:nvSpPr>
            <p:cNvPr id="951" name="Freeform: Shape 950">
              <a:extLst>
                <a:ext uri="{FF2B5EF4-FFF2-40B4-BE49-F238E27FC236}">
                  <a16:creationId xmlns:a16="http://schemas.microsoft.com/office/drawing/2014/main" id="{5F83A8AB-91DE-4222-88A6-FFAB01278244}"/>
                </a:ext>
              </a:extLst>
            </p:cNvPr>
            <p:cNvSpPr/>
            <p:nvPr/>
          </p:nvSpPr>
          <p:spPr>
            <a:xfrm>
              <a:off x="11173378" y="2002341"/>
              <a:ext cx="54506" cy="60119"/>
            </a:xfrm>
            <a:custGeom>
              <a:avLst/>
              <a:gdLst>
                <a:gd name="connsiteX0" fmla="*/ 4048 w 41965"/>
                <a:gd name="connsiteY0" fmla="*/ 21342 h 46287"/>
                <a:gd name="connsiteX1" fmla="*/ 4048 w 41965"/>
                <a:gd name="connsiteY1" fmla="*/ 46107 h 46287"/>
                <a:gd name="connsiteX2" fmla="*/ -5477 w 41965"/>
                <a:gd name="connsiteY2" fmla="*/ 46107 h 46287"/>
                <a:gd name="connsiteX3" fmla="*/ -5477 w 41965"/>
                <a:gd name="connsiteY3" fmla="*/ 482 h 46287"/>
                <a:gd name="connsiteX4" fmla="*/ 4048 w 41965"/>
                <a:gd name="connsiteY4" fmla="*/ 482 h 46287"/>
                <a:gd name="connsiteX5" fmla="*/ 4048 w 41965"/>
                <a:gd name="connsiteY5" fmla="*/ 8769 h 46287"/>
                <a:gd name="connsiteX6" fmla="*/ 10429 w 41965"/>
                <a:gd name="connsiteY6" fmla="*/ 2197 h 46287"/>
                <a:gd name="connsiteX7" fmla="*/ 31767 w 41965"/>
                <a:gd name="connsiteY7" fmla="*/ 4483 h 46287"/>
                <a:gd name="connsiteX8" fmla="*/ 36437 w 41965"/>
                <a:gd name="connsiteY8" fmla="*/ 18104 h 46287"/>
                <a:gd name="connsiteX9" fmla="*/ 36437 w 41965"/>
                <a:gd name="connsiteY9" fmla="*/ 46107 h 46287"/>
                <a:gd name="connsiteX10" fmla="*/ 26912 w 41965"/>
                <a:gd name="connsiteY10" fmla="*/ 46107 h 46287"/>
                <a:gd name="connsiteX11" fmla="*/ 26912 w 41965"/>
                <a:gd name="connsiteY11" fmla="*/ 21056 h 46287"/>
                <a:gd name="connsiteX12" fmla="*/ 16433 w 41965"/>
                <a:gd name="connsiteY12" fmla="*/ 8483 h 46287"/>
                <a:gd name="connsiteX13" fmla="*/ 7764 w 41965"/>
                <a:gd name="connsiteY13" fmla="*/ 11722 h 46287"/>
                <a:gd name="connsiteX14" fmla="*/ 4048 w 41965"/>
                <a:gd name="connsiteY14" fmla="*/ 21342 h 46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5" h="46287">
                  <a:moveTo>
                    <a:pt x="4048" y="21342"/>
                  </a:moveTo>
                  <a:lnTo>
                    <a:pt x="4048" y="46107"/>
                  </a:lnTo>
                  <a:lnTo>
                    <a:pt x="-5477" y="46107"/>
                  </a:lnTo>
                  <a:lnTo>
                    <a:pt x="-5477" y="482"/>
                  </a:lnTo>
                  <a:lnTo>
                    <a:pt x="4048" y="482"/>
                  </a:lnTo>
                  <a:lnTo>
                    <a:pt x="4048" y="8769"/>
                  </a:lnTo>
                  <a:cubicBezTo>
                    <a:pt x="5574" y="6055"/>
                    <a:pt x="7764" y="3788"/>
                    <a:pt x="10429" y="2197"/>
                  </a:cubicBezTo>
                  <a:cubicBezTo>
                    <a:pt x="17289" y="-1670"/>
                    <a:pt x="25861" y="-756"/>
                    <a:pt x="31767" y="4483"/>
                  </a:cubicBezTo>
                  <a:cubicBezTo>
                    <a:pt x="35102" y="8207"/>
                    <a:pt x="36814" y="13122"/>
                    <a:pt x="36437" y="18104"/>
                  </a:cubicBezTo>
                  <a:lnTo>
                    <a:pt x="36437" y="46107"/>
                  </a:lnTo>
                  <a:lnTo>
                    <a:pt x="26912" y="46107"/>
                  </a:lnTo>
                  <a:lnTo>
                    <a:pt x="26912" y="21056"/>
                  </a:lnTo>
                  <a:cubicBezTo>
                    <a:pt x="26912" y="12674"/>
                    <a:pt x="23387" y="8483"/>
                    <a:pt x="16433" y="8483"/>
                  </a:cubicBezTo>
                  <a:cubicBezTo>
                    <a:pt x="13192" y="8426"/>
                    <a:pt x="10146" y="9579"/>
                    <a:pt x="7764" y="11722"/>
                  </a:cubicBezTo>
                  <a:cubicBezTo>
                    <a:pt x="5192" y="14217"/>
                    <a:pt x="3764" y="17742"/>
                    <a:pt x="4048" y="21342"/>
                  </a:cubicBezTo>
                  <a:close/>
                </a:path>
              </a:pathLst>
            </a:custGeom>
            <a:solidFill>
              <a:srgbClr val="6D6E71"/>
            </a:solidFill>
            <a:ln w="9525" cap="flat">
              <a:noFill/>
              <a:prstDash val="solid"/>
              <a:miter/>
            </a:ln>
          </p:spPr>
          <p:txBody>
            <a:bodyPr rtlCol="0" anchor="ctr"/>
            <a:lstStyle/>
            <a:p>
              <a:endParaRPr lang="en-US"/>
            </a:p>
          </p:txBody>
        </p:sp>
        <p:sp>
          <p:nvSpPr>
            <p:cNvPr id="952" name="Freeform: Shape 951">
              <a:extLst>
                <a:ext uri="{FF2B5EF4-FFF2-40B4-BE49-F238E27FC236}">
                  <a16:creationId xmlns:a16="http://schemas.microsoft.com/office/drawing/2014/main" id="{0DC52CF3-A116-4934-BBA1-026FAA317B4C}"/>
                </a:ext>
              </a:extLst>
            </p:cNvPr>
            <p:cNvSpPr/>
            <p:nvPr/>
          </p:nvSpPr>
          <p:spPr>
            <a:xfrm>
              <a:off x="11241544" y="2002352"/>
              <a:ext cx="62352" cy="60975"/>
            </a:xfrm>
            <a:custGeom>
              <a:avLst/>
              <a:gdLst>
                <a:gd name="connsiteX0" fmla="*/ 35672 w 48006"/>
                <a:gd name="connsiteY0" fmla="*/ 39908 h 46946"/>
                <a:gd name="connsiteX1" fmla="*/ 1381 w 48006"/>
                <a:gd name="connsiteY1" fmla="*/ 39908 h 46946"/>
                <a:gd name="connsiteX2" fmla="*/ 1381 w 48006"/>
                <a:gd name="connsiteY2" fmla="*/ 6571 h 46946"/>
                <a:gd name="connsiteX3" fmla="*/ 35672 w 48006"/>
                <a:gd name="connsiteY3" fmla="*/ 6571 h 46946"/>
                <a:gd name="connsiteX4" fmla="*/ 35672 w 48006"/>
                <a:gd name="connsiteY4" fmla="*/ 39908 h 46946"/>
                <a:gd name="connsiteX5" fmla="*/ 8241 w 48006"/>
                <a:gd name="connsiteY5" fmla="*/ 34003 h 46946"/>
                <a:gd name="connsiteX6" fmla="*/ 18529 w 48006"/>
                <a:gd name="connsiteY6" fmla="*/ 38194 h 46946"/>
                <a:gd name="connsiteX7" fmla="*/ 29291 w 48006"/>
                <a:gd name="connsiteY7" fmla="*/ 33908 h 46946"/>
                <a:gd name="connsiteX8" fmla="*/ 29291 w 48006"/>
                <a:gd name="connsiteY8" fmla="*/ 12381 h 46946"/>
                <a:gd name="connsiteX9" fmla="*/ 18910 w 48006"/>
                <a:gd name="connsiteY9" fmla="*/ 8285 h 46946"/>
                <a:gd name="connsiteX10" fmla="*/ 8622 w 48006"/>
                <a:gd name="connsiteY10" fmla="*/ 12381 h 46946"/>
                <a:gd name="connsiteX11" fmla="*/ 8622 w 48006"/>
                <a:gd name="connsiteY11" fmla="*/ 33908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5672" y="39908"/>
                  </a:moveTo>
                  <a:cubicBezTo>
                    <a:pt x="26054" y="49052"/>
                    <a:pt x="11004" y="49052"/>
                    <a:pt x="1381" y="39908"/>
                  </a:cubicBezTo>
                  <a:cubicBezTo>
                    <a:pt x="-7763" y="30669"/>
                    <a:pt x="-7763" y="15810"/>
                    <a:pt x="1381" y="6571"/>
                  </a:cubicBezTo>
                  <a:cubicBezTo>
                    <a:pt x="11004" y="-2430"/>
                    <a:pt x="26054" y="-2430"/>
                    <a:pt x="35672" y="6571"/>
                  </a:cubicBezTo>
                  <a:cubicBezTo>
                    <a:pt x="44815" y="15810"/>
                    <a:pt x="44815" y="30669"/>
                    <a:pt x="35672" y="39908"/>
                  </a:cubicBezTo>
                  <a:close/>
                  <a:moveTo>
                    <a:pt x="8241" y="34003"/>
                  </a:moveTo>
                  <a:cubicBezTo>
                    <a:pt x="10906" y="36784"/>
                    <a:pt x="14622" y="38308"/>
                    <a:pt x="18529" y="38194"/>
                  </a:cubicBezTo>
                  <a:cubicBezTo>
                    <a:pt x="22528" y="38375"/>
                    <a:pt x="26528" y="36813"/>
                    <a:pt x="29291" y="33908"/>
                  </a:cubicBezTo>
                  <a:cubicBezTo>
                    <a:pt x="34625" y="27726"/>
                    <a:pt x="34625" y="18563"/>
                    <a:pt x="29291" y="12381"/>
                  </a:cubicBezTo>
                  <a:cubicBezTo>
                    <a:pt x="26528" y="9638"/>
                    <a:pt x="22812" y="8152"/>
                    <a:pt x="18910" y="8285"/>
                  </a:cubicBezTo>
                  <a:cubicBezTo>
                    <a:pt x="15096" y="8133"/>
                    <a:pt x="11287" y="9619"/>
                    <a:pt x="8622" y="12381"/>
                  </a:cubicBezTo>
                  <a:cubicBezTo>
                    <a:pt x="3190" y="18515"/>
                    <a:pt x="3190" y="27773"/>
                    <a:pt x="8622" y="33908"/>
                  </a:cubicBezTo>
                  <a:close/>
                </a:path>
              </a:pathLst>
            </a:custGeom>
            <a:solidFill>
              <a:srgbClr val="6D6E71"/>
            </a:solidFill>
            <a:ln w="9525" cap="flat">
              <a:noFill/>
              <a:prstDash val="solid"/>
              <a:miter/>
            </a:ln>
          </p:spPr>
          <p:txBody>
            <a:bodyPr rtlCol="0" anchor="ctr"/>
            <a:lstStyle/>
            <a:p>
              <a:endParaRPr lang="en-US"/>
            </a:p>
          </p:txBody>
        </p:sp>
        <p:sp>
          <p:nvSpPr>
            <p:cNvPr id="953" name="Freeform: Shape 952">
              <a:extLst>
                <a:ext uri="{FF2B5EF4-FFF2-40B4-BE49-F238E27FC236}">
                  <a16:creationId xmlns:a16="http://schemas.microsoft.com/office/drawing/2014/main" id="{58245DB4-4F0F-4057-A29E-DA7BC3D0513E}"/>
                </a:ext>
              </a:extLst>
            </p:cNvPr>
            <p:cNvSpPr/>
            <p:nvPr/>
          </p:nvSpPr>
          <p:spPr>
            <a:xfrm>
              <a:off x="11309342" y="2003203"/>
              <a:ext cx="97611" cy="59258"/>
            </a:xfrm>
            <a:custGeom>
              <a:avLst/>
              <a:gdLst>
                <a:gd name="connsiteX0" fmla="*/ 21289 w 75153"/>
                <a:gd name="connsiteY0" fmla="*/ 45445 h 45624"/>
                <a:gd name="connsiteX1" fmla="*/ 10336 w 75153"/>
                <a:gd name="connsiteY1" fmla="*/ 45445 h 45624"/>
                <a:gd name="connsiteX2" fmla="*/ -5477 w 75153"/>
                <a:gd name="connsiteY2" fmla="*/ -180 h 45624"/>
                <a:gd name="connsiteX3" fmla="*/ 4523 w 75153"/>
                <a:gd name="connsiteY3" fmla="*/ -180 h 45624"/>
                <a:gd name="connsiteX4" fmla="*/ 15764 w 75153"/>
                <a:gd name="connsiteY4" fmla="*/ 34300 h 45624"/>
                <a:gd name="connsiteX5" fmla="*/ 27098 w 75153"/>
                <a:gd name="connsiteY5" fmla="*/ -180 h 45624"/>
                <a:gd name="connsiteX6" fmla="*/ 37097 w 75153"/>
                <a:gd name="connsiteY6" fmla="*/ -180 h 45624"/>
                <a:gd name="connsiteX7" fmla="*/ 48339 w 75153"/>
                <a:gd name="connsiteY7" fmla="*/ 34300 h 45624"/>
                <a:gd name="connsiteX8" fmla="*/ 59673 w 75153"/>
                <a:gd name="connsiteY8" fmla="*/ -180 h 45624"/>
                <a:gd name="connsiteX9" fmla="*/ 69677 w 75153"/>
                <a:gd name="connsiteY9" fmla="*/ -180 h 45624"/>
                <a:gd name="connsiteX10" fmla="*/ 53864 w 75153"/>
                <a:gd name="connsiteY10" fmla="*/ 45445 h 45624"/>
                <a:gd name="connsiteX11" fmla="*/ 42911 w 75153"/>
                <a:gd name="connsiteY11" fmla="*/ 45445 h 45624"/>
                <a:gd name="connsiteX12" fmla="*/ 32051 w 75153"/>
                <a:gd name="connsiteY12" fmla="*/ 14203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5153" h="45624">
                  <a:moveTo>
                    <a:pt x="21289" y="45445"/>
                  </a:moveTo>
                  <a:lnTo>
                    <a:pt x="10336" y="45445"/>
                  </a:lnTo>
                  <a:lnTo>
                    <a:pt x="-5477" y="-180"/>
                  </a:lnTo>
                  <a:lnTo>
                    <a:pt x="4523" y="-180"/>
                  </a:lnTo>
                  <a:lnTo>
                    <a:pt x="15764" y="34300"/>
                  </a:lnTo>
                  <a:lnTo>
                    <a:pt x="27098" y="-180"/>
                  </a:lnTo>
                  <a:lnTo>
                    <a:pt x="37097" y="-180"/>
                  </a:lnTo>
                  <a:lnTo>
                    <a:pt x="48339" y="34300"/>
                  </a:lnTo>
                  <a:lnTo>
                    <a:pt x="59673" y="-180"/>
                  </a:lnTo>
                  <a:lnTo>
                    <a:pt x="69677" y="-180"/>
                  </a:lnTo>
                  <a:lnTo>
                    <a:pt x="53864" y="45445"/>
                  </a:lnTo>
                  <a:lnTo>
                    <a:pt x="42911" y="45445"/>
                  </a:lnTo>
                  <a:lnTo>
                    <a:pt x="32051" y="14203"/>
                  </a:lnTo>
                  <a:close/>
                </a:path>
              </a:pathLst>
            </a:custGeom>
            <a:solidFill>
              <a:srgbClr val="6D6E71"/>
            </a:solidFill>
            <a:ln w="9525" cap="flat">
              <a:noFill/>
              <a:prstDash val="solid"/>
              <a:miter/>
            </a:ln>
          </p:spPr>
          <p:txBody>
            <a:bodyPr rtlCol="0" anchor="ctr"/>
            <a:lstStyle/>
            <a:p>
              <a:endParaRPr lang="en-US"/>
            </a:p>
          </p:txBody>
        </p:sp>
        <p:sp>
          <p:nvSpPr>
            <p:cNvPr id="954" name="Freeform: Shape 953">
              <a:extLst>
                <a:ext uri="{FF2B5EF4-FFF2-40B4-BE49-F238E27FC236}">
                  <a16:creationId xmlns:a16="http://schemas.microsoft.com/office/drawing/2014/main" id="{2EEB7AC3-B423-4001-A06C-B5AAC9A2B3F3}"/>
                </a:ext>
              </a:extLst>
            </p:cNvPr>
            <p:cNvSpPr/>
            <p:nvPr/>
          </p:nvSpPr>
          <p:spPr>
            <a:xfrm>
              <a:off x="7097209" y="2138283"/>
              <a:ext cx="52803" cy="61141"/>
            </a:xfrm>
            <a:custGeom>
              <a:avLst/>
              <a:gdLst>
                <a:gd name="connsiteX0" fmla="*/ 34939 w 40654"/>
                <a:gd name="connsiteY0" fmla="*/ 46124 h 47074"/>
                <a:gd name="connsiteX1" fmla="*/ 26177 w 40654"/>
                <a:gd name="connsiteY1" fmla="*/ 46124 h 47074"/>
                <a:gd name="connsiteX2" fmla="*/ 26177 w 40654"/>
                <a:gd name="connsiteY2" fmla="*/ 40028 h 47074"/>
                <a:gd name="connsiteX3" fmla="*/ 10936 w 40654"/>
                <a:gd name="connsiteY3" fmla="*/ 46886 h 47074"/>
                <a:gd name="connsiteX4" fmla="*/ -779 w 40654"/>
                <a:gd name="connsiteY4" fmla="*/ 42790 h 47074"/>
                <a:gd name="connsiteX5" fmla="*/ -5449 w 40654"/>
                <a:gd name="connsiteY5" fmla="*/ 32027 h 47074"/>
                <a:gd name="connsiteX6" fmla="*/ -496 w 40654"/>
                <a:gd name="connsiteY6" fmla="*/ 22025 h 47074"/>
                <a:gd name="connsiteX7" fmla="*/ 12936 w 40654"/>
                <a:gd name="connsiteY7" fmla="*/ 18597 h 47074"/>
                <a:gd name="connsiteX8" fmla="*/ 25414 w 40654"/>
                <a:gd name="connsiteY8" fmla="*/ 18597 h 47074"/>
                <a:gd name="connsiteX9" fmla="*/ 25414 w 40654"/>
                <a:gd name="connsiteY9" fmla="*/ 16882 h 47074"/>
                <a:gd name="connsiteX10" fmla="*/ 15317 w 40654"/>
                <a:gd name="connsiteY10" fmla="*/ 7833 h 47074"/>
                <a:gd name="connsiteX11" fmla="*/ 2076 w 40654"/>
                <a:gd name="connsiteY11" fmla="*/ 12500 h 47074"/>
                <a:gd name="connsiteX12" fmla="*/ -2207 w 40654"/>
                <a:gd name="connsiteY12" fmla="*/ 6500 h 47074"/>
                <a:gd name="connsiteX13" fmla="*/ 16843 w 40654"/>
                <a:gd name="connsiteY13" fmla="*/ -168 h 47074"/>
                <a:gd name="connsiteX14" fmla="*/ 29986 w 40654"/>
                <a:gd name="connsiteY14" fmla="*/ 3928 h 47074"/>
                <a:gd name="connsiteX15" fmla="*/ 35130 w 40654"/>
                <a:gd name="connsiteY15" fmla="*/ 16787 h 47074"/>
                <a:gd name="connsiteX16" fmla="*/ 25414 w 40654"/>
                <a:gd name="connsiteY16" fmla="*/ 29169 h 47074"/>
                <a:gd name="connsiteX17" fmla="*/ 25414 w 40654"/>
                <a:gd name="connsiteY17" fmla="*/ 25359 h 47074"/>
                <a:gd name="connsiteX18" fmla="*/ 14554 w 40654"/>
                <a:gd name="connsiteY18" fmla="*/ 25359 h 47074"/>
                <a:gd name="connsiteX19" fmla="*/ 4267 w 40654"/>
                <a:gd name="connsiteY19" fmla="*/ 31836 h 47074"/>
                <a:gd name="connsiteX20" fmla="*/ 6839 w 40654"/>
                <a:gd name="connsiteY20" fmla="*/ 36980 h 47074"/>
                <a:gd name="connsiteX21" fmla="*/ 13982 w 40654"/>
                <a:gd name="connsiteY21" fmla="*/ 38694 h 47074"/>
                <a:gd name="connsiteX22" fmla="*/ 21987 w 40654"/>
                <a:gd name="connsiteY22" fmla="*/ 36122 h 47074"/>
                <a:gd name="connsiteX23" fmla="*/ 25317 w 40654"/>
                <a:gd name="connsiteY23" fmla="*/ 29169 h 47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4" h="47074">
                  <a:moveTo>
                    <a:pt x="34939" y="46124"/>
                  </a:moveTo>
                  <a:lnTo>
                    <a:pt x="26177" y="46124"/>
                  </a:lnTo>
                  <a:lnTo>
                    <a:pt x="26177" y="40028"/>
                  </a:lnTo>
                  <a:cubicBezTo>
                    <a:pt x="22461" y="44543"/>
                    <a:pt x="16843" y="47067"/>
                    <a:pt x="10936" y="46886"/>
                  </a:cubicBezTo>
                  <a:cubicBezTo>
                    <a:pt x="6648" y="47010"/>
                    <a:pt x="2458" y="45552"/>
                    <a:pt x="-779" y="42790"/>
                  </a:cubicBezTo>
                  <a:cubicBezTo>
                    <a:pt x="-3923" y="40104"/>
                    <a:pt x="-5640" y="36141"/>
                    <a:pt x="-5449" y="32027"/>
                  </a:cubicBezTo>
                  <a:cubicBezTo>
                    <a:pt x="-5733" y="28045"/>
                    <a:pt x="-3830" y="24235"/>
                    <a:pt x="-496" y="22025"/>
                  </a:cubicBezTo>
                  <a:cubicBezTo>
                    <a:pt x="3504" y="19549"/>
                    <a:pt x="8173" y="18349"/>
                    <a:pt x="12936" y="18597"/>
                  </a:cubicBezTo>
                  <a:lnTo>
                    <a:pt x="25414" y="18597"/>
                  </a:lnTo>
                  <a:lnTo>
                    <a:pt x="25414" y="16882"/>
                  </a:lnTo>
                  <a:cubicBezTo>
                    <a:pt x="25414" y="10881"/>
                    <a:pt x="21987" y="7833"/>
                    <a:pt x="15317" y="7833"/>
                  </a:cubicBezTo>
                  <a:cubicBezTo>
                    <a:pt x="10555" y="7995"/>
                    <a:pt x="5885" y="9624"/>
                    <a:pt x="2076" y="12500"/>
                  </a:cubicBezTo>
                  <a:lnTo>
                    <a:pt x="-2207" y="6500"/>
                  </a:lnTo>
                  <a:cubicBezTo>
                    <a:pt x="3123" y="2070"/>
                    <a:pt x="9890" y="-292"/>
                    <a:pt x="16843" y="-168"/>
                  </a:cubicBezTo>
                  <a:cubicBezTo>
                    <a:pt x="21605" y="-330"/>
                    <a:pt x="26177" y="1118"/>
                    <a:pt x="29986" y="3928"/>
                  </a:cubicBezTo>
                  <a:cubicBezTo>
                    <a:pt x="33604" y="7157"/>
                    <a:pt x="35511" y="11929"/>
                    <a:pt x="35130" y="16787"/>
                  </a:cubicBezTo>
                  <a:close/>
                  <a:moveTo>
                    <a:pt x="25414" y="29169"/>
                  </a:moveTo>
                  <a:lnTo>
                    <a:pt x="25414" y="25359"/>
                  </a:lnTo>
                  <a:lnTo>
                    <a:pt x="14554" y="25359"/>
                  </a:lnTo>
                  <a:cubicBezTo>
                    <a:pt x="7699" y="25359"/>
                    <a:pt x="4267" y="27455"/>
                    <a:pt x="4267" y="31836"/>
                  </a:cubicBezTo>
                  <a:cubicBezTo>
                    <a:pt x="4174" y="33875"/>
                    <a:pt x="5127" y="35818"/>
                    <a:pt x="6839" y="36980"/>
                  </a:cubicBezTo>
                  <a:cubicBezTo>
                    <a:pt x="9029" y="38237"/>
                    <a:pt x="11508" y="38837"/>
                    <a:pt x="13982" y="38694"/>
                  </a:cubicBezTo>
                  <a:cubicBezTo>
                    <a:pt x="16843" y="38751"/>
                    <a:pt x="19698" y="37846"/>
                    <a:pt x="21987" y="36122"/>
                  </a:cubicBezTo>
                  <a:cubicBezTo>
                    <a:pt x="24177" y="34503"/>
                    <a:pt x="25414" y="31893"/>
                    <a:pt x="25317" y="29169"/>
                  </a:cubicBezTo>
                  <a:close/>
                </a:path>
              </a:pathLst>
            </a:custGeom>
            <a:solidFill>
              <a:srgbClr val="6D6E71"/>
            </a:solidFill>
            <a:ln w="9525" cap="flat">
              <a:noFill/>
              <a:prstDash val="solid"/>
              <a:miter/>
            </a:ln>
          </p:spPr>
          <p:txBody>
            <a:bodyPr rtlCol="0" anchor="ctr"/>
            <a:lstStyle/>
            <a:p>
              <a:endParaRPr lang="en-US"/>
            </a:p>
          </p:txBody>
        </p:sp>
        <p:sp>
          <p:nvSpPr>
            <p:cNvPr id="955" name="Freeform: Shape 954">
              <a:extLst>
                <a:ext uri="{FF2B5EF4-FFF2-40B4-BE49-F238E27FC236}">
                  <a16:creationId xmlns:a16="http://schemas.microsoft.com/office/drawing/2014/main" id="{FD1BDA0A-4E9C-4D83-B2E8-87FC64753FB4}"/>
                </a:ext>
              </a:extLst>
            </p:cNvPr>
            <p:cNvSpPr/>
            <p:nvPr/>
          </p:nvSpPr>
          <p:spPr>
            <a:xfrm>
              <a:off x="7157744" y="2139288"/>
              <a:ext cx="61978" cy="59135"/>
            </a:xfrm>
            <a:custGeom>
              <a:avLst/>
              <a:gdLst>
                <a:gd name="connsiteX0" fmla="*/ 12908 w 47718"/>
                <a:gd name="connsiteY0" fmla="*/ 45349 h 45529"/>
                <a:gd name="connsiteX1" fmla="*/ -5477 w 47718"/>
                <a:gd name="connsiteY1" fmla="*/ -180 h 45529"/>
                <a:gd name="connsiteX2" fmla="*/ 4523 w 47718"/>
                <a:gd name="connsiteY2" fmla="*/ -180 h 45529"/>
                <a:gd name="connsiteX3" fmla="*/ 18429 w 47718"/>
                <a:gd name="connsiteY3" fmla="*/ 34205 h 45529"/>
                <a:gd name="connsiteX4" fmla="*/ 32242 w 47718"/>
                <a:gd name="connsiteY4" fmla="*/ -180 h 45529"/>
                <a:gd name="connsiteX5" fmla="*/ 42241 w 47718"/>
                <a:gd name="connsiteY5" fmla="*/ -180 h 45529"/>
                <a:gd name="connsiteX6" fmla="*/ 23861 w 47718"/>
                <a:gd name="connsiteY6" fmla="*/ 45349 h 45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718" h="45529">
                  <a:moveTo>
                    <a:pt x="12908" y="45349"/>
                  </a:moveTo>
                  <a:lnTo>
                    <a:pt x="-5477" y="-180"/>
                  </a:lnTo>
                  <a:lnTo>
                    <a:pt x="4523" y="-180"/>
                  </a:lnTo>
                  <a:lnTo>
                    <a:pt x="18429" y="34205"/>
                  </a:lnTo>
                  <a:lnTo>
                    <a:pt x="32242" y="-180"/>
                  </a:lnTo>
                  <a:lnTo>
                    <a:pt x="42241" y="-180"/>
                  </a:lnTo>
                  <a:lnTo>
                    <a:pt x="23861" y="45349"/>
                  </a:lnTo>
                  <a:close/>
                </a:path>
              </a:pathLst>
            </a:custGeom>
            <a:solidFill>
              <a:srgbClr val="6D6E71"/>
            </a:solidFill>
            <a:ln w="9525" cap="flat">
              <a:noFill/>
              <a:prstDash val="solid"/>
              <a:miter/>
            </a:ln>
          </p:spPr>
          <p:txBody>
            <a:bodyPr rtlCol="0" anchor="ctr"/>
            <a:lstStyle/>
            <a:p>
              <a:endParaRPr lang="en-US"/>
            </a:p>
          </p:txBody>
        </p:sp>
        <p:sp>
          <p:nvSpPr>
            <p:cNvPr id="956" name="Freeform: Shape 955">
              <a:extLst>
                <a:ext uri="{FF2B5EF4-FFF2-40B4-BE49-F238E27FC236}">
                  <a16:creationId xmlns:a16="http://schemas.microsoft.com/office/drawing/2014/main" id="{1255E601-C344-4836-BF51-AC759477D51F}"/>
                </a:ext>
              </a:extLst>
            </p:cNvPr>
            <p:cNvSpPr/>
            <p:nvPr/>
          </p:nvSpPr>
          <p:spPr>
            <a:xfrm>
              <a:off x="7223418" y="2138283"/>
              <a:ext cx="52782" cy="61150"/>
            </a:xfrm>
            <a:custGeom>
              <a:avLst/>
              <a:gdLst>
                <a:gd name="connsiteX0" fmla="*/ 34920 w 40638"/>
                <a:gd name="connsiteY0" fmla="*/ 46124 h 47081"/>
                <a:gd name="connsiteX1" fmla="*/ 26158 w 40638"/>
                <a:gd name="connsiteY1" fmla="*/ 46124 h 47081"/>
                <a:gd name="connsiteX2" fmla="*/ 26158 w 40638"/>
                <a:gd name="connsiteY2" fmla="*/ 40028 h 47081"/>
                <a:gd name="connsiteX3" fmla="*/ 11015 w 40638"/>
                <a:gd name="connsiteY3" fmla="*/ 46886 h 47081"/>
                <a:gd name="connsiteX4" fmla="*/ -798 w 40638"/>
                <a:gd name="connsiteY4" fmla="*/ 42790 h 47081"/>
                <a:gd name="connsiteX5" fmla="*/ -5463 w 40638"/>
                <a:gd name="connsiteY5" fmla="*/ 32027 h 47081"/>
                <a:gd name="connsiteX6" fmla="*/ -510 w 40638"/>
                <a:gd name="connsiteY6" fmla="*/ 22025 h 47081"/>
                <a:gd name="connsiteX7" fmla="*/ 13015 w 40638"/>
                <a:gd name="connsiteY7" fmla="*/ 18597 h 47081"/>
                <a:gd name="connsiteX8" fmla="*/ 25395 w 40638"/>
                <a:gd name="connsiteY8" fmla="*/ 18597 h 47081"/>
                <a:gd name="connsiteX9" fmla="*/ 25395 w 40638"/>
                <a:gd name="connsiteY9" fmla="*/ 16882 h 47081"/>
                <a:gd name="connsiteX10" fmla="*/ 15303 w 40638"/>
                <a:gd name="connsiteY10" fmla="*/ 7833 h 47081"/>
                <a:gd name="connsiteX11" fmla="*/ 2155 w 40638"/>
                <a:gd name="connsiteY11" fmla="*/ 12500 h 47081"/>
                <a:gd name="connsiteX12" fmla="*/ -2128 w 40638"/>
                <a:gd name="connsiteY12" fmla="*/ 6500 h 47081"/>
                <a:gd name="connsiteX13" fmla="*/ 16922 w 40638"/>
                <a:gd name="connsiteY13" fmla="*/ -168 h 47081"/>
                <a:gd name="connsiteX14" fmla="*/ 30065 w 40638"/>
                <a:gd name="connsiteY14" fmla="*/ 3928 h 47081"/>
                <a:gd name="connsiteX15" fmla="*/ 35111 w 40638"/>
                <a:gd name="connsiteY15" fmla="*/ 16787 h 47081"/>
                <a:gd name="connsiteX16" fmla="*/ 25395 w 40638"/>
                <a:gd name="connsiteY16" fmla="*/ 29169 h 47081"/>
                <a:gd name="connsiteX17" fmla="*/ 25395 w 40638"/>
                <a:gd name="connsiteY17" fmla="*/ 25359 h 47081"/>
                <a:gd name="connsiteX18" fmla="*/ 14633 w 40638"/>
                <a:gd name="connsiteY18" fmla="*/ 25359 h 47081"/>
                <a:gd name="connsiteX19" fmla="*/ 4253 w 40638"/>
                <a:gd name="connsiteY19" fmla="*/ 31836 h 47081"/>
                <a:gd name="connsiteX20" fmla="*/ 6825 w 40638"/>
                <a:gd name="connsiteY20" fmla="*/ 36980 h 47081"/>
                <a:gd name="connsiteX21" fmla="*/ 13968 w 40638"/>
                <a:gd name="connsiteY21" fmla="*/ 38694 h 47081"/>
                <a:gd name="connsiteX22" fmla="*/ 21968 w 40638"/>
                <a:gd name="connsiteY22" fmla="*/ 36122 h 47081"/>
                <a:gd name="connsiteX23" fmla="*/ 25302 w 40638"/>
                <a:gd name="connsiteY23" fmla="*/ 29169 h 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8" h="47081">
                  <a:moveTo>
                    <a:pt x="34920" y="46124"/>
                  </a:moveTo>
                  <a:lnTo>
                    <a:pt x="26158" y="46124"/>
                  </a:lnTo>
                  <a:lnTo>
                    <a:pt x="26158" y="40028"/>
                  </a:lnTo>
                  <a:cubicBezTo>
                    <a:pt x="22447" y="44581"/>
                    <a:pt x="16824" y="47124"/>
                    <a:pt x="11015" y="46886"/>
                  </a:cubicBezTo>
                  <a:cubicBezTo>
                    <a:pt x="6727" y="47010"/>
                    <a:pt x="2536" y="45552"/>
                    <a:pt x="-798" y="42790"/>
                  </a:cubicBezTo>
                  <a:cubicBezTo>
                    <a:pt x="-3845" y="40085"/>
                    <a:pt x="-5561" y="36132"/>
                    <a:pt x="-5463" y="32027"/>
                  </a:cubicBezTo>
                  <a:cubicBezTo>
                    <a:pt x="-5654" y="28055"/>
                    <a:pt x="-3845" y="24264"/>
                    <a:pt x="-510" y="22025"/>
                  </a:cubicBezTo>
                  <a:cubicBezTo>
                    <a:pt x="3583" y="19539"/>
                    <a:pt x="8252" y="18349"/>
                    <a:pt x="13015" y="18597"/>
                  </a:cubicBezTo>
                  <a:lnTo>
                    <a:pt x="25395" y="18597"/>
                  </a:lnTo>
                  <a:lnTo>
                    <a:pt x="25395" y="16882"/>
                  </a:lnTo>
                  <a:cubicBezTo>
                    <a:pt x="25395" y="10881"/>
                    <a:pt x="22065" y="7833"/>
                    <a:pt x="15303" y="7833"/>
                  </a:cubicBezTo>
                  <a:cubicBezTo>
                    <a:pt x="10541" y="7995"/>
                    <a:pt x="5964" y="9624"/>
                    <a:pt x="2155" y="12500"/>
                  </a:cubicBezTo>
                  <a:lnTo>
                    <a:pt x="-2128" y="6500"/>
                  </a:lnTo>
                  <a:cubicBezTo>
                    <a:pt x="3206" y="2070"/>
                    <a:pt x="9969" y="-292"/>
                    <a:pt x="16922" y="-168"/>
                  </a:cubicBezTo>
                  <a:cubicBezTo>
                    <a:pt x="21684" y="-330"/>
                    <a:pt x="26256" y="1118"/>
                    <a:pt x="30065" y="3928"/>
                  </a:cubicBezTo>
                  <a:cubicBezTo>
                    <a:pt x="33683" y="7195"/>
                    <a:pt x="35493" y="11948"/>
                    <a:pt x="35111" y="16787"/>
                  </a:cubicBezTo>
                  <a:close/>
                  <a:moveTo>
                    <a:pt x="25395" y="29169"/>
                  </a:moveTo>
                  <a:lnTo>
                    <a:pt x="25395" y="25359"/>
                  </a:lnTo>
                  <a:lnTo>
                    <a:pt x="14633" y="25359"/>
                  </a:lnTo>
                  <a:cubicBezTo>
                    <a:pt x="7680" y="25359"/>
                    <a:pt x="4253" y="27455"/>
                    <a:pt x="4253" y="31836"/>
                  </a:cubicBezTo>
                  <a:cubicBezTo>
                    <a:pt x="4155" y="33875"/>
                    <a:pt x="5108" y="35818"/>
                    <a:pt x="6825" y="36980"/>
                  </a:cubicBezTo>
                  <a:cubicBezTo>
                    <a:pt x="9015" y="38237"/>
                    <a:pt x="11489" y="38837"/>
                    <a:pt x="13968" y="38694"/>
                  </a:cubicBezTo>
                  <a:cubicBezTo>
                    <a:pt x="16824" y="38751"/>
                    <a:pt x="19684" y="37846"/>
                    <a:pt x="21968" y="36122"/>
                  </a:cubicBezTo>
                  <a:cubicBezTo>
                    <a:pt x="24158" y="34503"/>
                    <a:pt x="25395" y="31893"/>
                    <a:pt x="25302" y="29169"/>
                  </a:cubicBezTo>
                  <a:close/>
                </a:path>
              </a:pathLst>
            </a:custGeom>
            <a:solidFill>
              <a:srgbClr val="6D6E71"/>
            </a:solidFill>
            <a:ln w="9525" cap="flat">
              <a:noFill/>
              <a:prstDash val="solid"/>
              <a:miter/>
            </a:ln>
          </p:spPr>
          <p:txBody>
            <a:bodyPr rtlCol="0" anchor="ctr"/>
            <a:lstStyle/>
            <a:p>
              <a:endParaRPr lang="en-US"/>
            </a:p>
          </p:txBody>
        </p:sp>
        <p:sp>
          <p:nvSpPr>
            <p:cNvPr id="957" name="Freeform: Shape 956">
              <a:extLst>
                <a:ext uri="{FF2B5EF4-FFF2-40B4-BE49-F238E27FC236}">
                  <a16:creationId xmlns:a16="http://schemas.microsoft.com/office/drawing/2014/main" id="{35255E76-A673-431C-867C-290ECBA930B6}"/>
                </a:ext>
              </a:extLst>
            </p:cNvPr>
            <p:cNvSpPr/>
            <p:nvPr/>
          </p:nvSpPr>
          <p:spPr>
            <a:xfrm>
              <a:off x="7291715" y="2113933"/>
              <a:ext cx="15856" cy="84488"/>
            </a:xfrm>
            <a:custGeom>
              <a:avLst/>
              <a:gdLst>
                <a:gd name="connsiteX0" fmla="*/ -3658 w 12208"/>
                <a:gd name="connsiteY0" fmla="*/ 10196 h 65049"/>
                <a:gd name="connsiteX1" fmla="*/ -5467 w 12208"/>
                <a:gd name="connsiteY1" fmla="*/ 5910 h 65049"/>
                <a:gd name="connsiteX2" fmla="*/ -3658 w 12208"/>
                <a:gd name="connsiteY2" fmla="*/ 1624 h 65049"/>
                <a:gd name="connsiteX3" fmla="*/ 4820 w 12208"/>
                <a:gd name="connsiteY3" fmla="*/ 1538 h 65049"/>
                <a:gd name="connsiteX4" fmla="*/ 4913 w 12208"/>
                <a:gd name="connsiteY4" fmla="*/ 1624 h 65049"/>
                <a:gd name="connsiteX5" fmla="*/ 6723 w 12208"/>
                <a:gd name="connsiteY5" fmla="*/ 5910 h 65049"/>
                <a:gd name="connsiteX6" fmla="*/ 4913 w 12208"/>
                <a:gd name="connsiteY6" fmla="*/ 10196 h 65049"/>
                <a:gd name="connsiteX7" fmla="*/ -3565 w 12208"/>
                <a:gd name="connsiteY7" fmla="*/ 10282 h 65049"/>
                <a:gd name="connsiteX8" fmla="*/ -3658 w 12208"/>
                <a:gd name="connsiteY8" fmla="*/ 10196 h 65049"/>
                <a:gd name="connsiteX9" fmla="*/ 5295 w 12208"/>
                <a:gd name="connsiteY9" fmla="*/ 64870 h 65049"/>
                <a:gd name="connsiteX10" fmla="*/ -4230 w 12208"/>
                <a:gd name="connsiteY10" fmla="*/ 64870 h 65049"/>
                <a:gd name="connsiteX11" fmla="*/ -4230 w 12208"/>
                <a:gd name="connsiteY11" fmla="*/ 19340 h 65049"/>
                <a:gd name="connsiteX12" fmla="*/ 5295 w 12208"/>
                <a:gd name="connsiteY12" fmla="*/ 19340 h 6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08" h="65049">
                  <a:moveTo>
                    <a:pt x="-3658" y="10196"/>
                  </a:moveTo>
                  <a:cubicBezTo>
                    <a:pt x="-4895" y="9101"/>
                    <a:pt x="-5565" y="7539"/>
                    <a:pt x="-5467" y="5910"/>
                  </a:cubicBezTo>
                  <a:cubicBezTo>
                    <a:pt x="-5467" y="4291"/>
                    <a:pt x="-4802" y="2739"/>
                    <a:pt x="-3658" y="1624"/>
                  </a:cubicBezTo>
                  <a:cubicBezTo>
                    <a:pt x="-1375" y="-748"/>
                    <a:pt x="2439" y="-786"/>
                    <a:pt x="4820" y="1538"/>
                  </a:cubicBezTo>
                  <a:cubicBezTo>
                    <a:pt x="4820" y="1567"/>
                    <a:pt x="4913" y="1596"/>
                    <a:pt x="4913" y="1624"/>
                  </a:cubicBezTo>
                  <a:cubicBezTo>
                    <a:pt x="6057" y="2739"/>
                    <a:pt x="6723" y="4291"/>
                    <a:pt x="6723" y="5910"/>
                  </a:cubicBezTo>
                  <a:cubicBezTo>
                    <a:pt x="6820" y="7539"/>
                    <a:pt x="6150" y="9101"/>
                    <a:pt x="4913" y="10196"/>
                  </a:cubicBezTo>
                  <a:cubicBezTo>
                    <a:pt x="2630" y="12568"/>
                    <a:pt x="-1184" y="12606"/>
                    <a:pt x="-3565" y="10282"/>
                  </a:cubicBezTo>
                  <a:cubicBezTo>
                    <a:pt x="-3565" y="10254"/>
                    <a:pt x="-3658" y="10225"/>
                    <a:pt x="-3658" y="10196"/>
                  </a:cubicBezTo>
                  <a:close/>
                  <a:moveTo>
                    <a:pt x="5295" y="64870"/>
                  </a:moveTo>
                  <a:lnTo>
                    <a:pt x="-4230" y="64870"/>
                  </a:lnTo>
                  <a:lnTo>
                    <a:pt x="-4230" y="19340"/>
                  </a:lnTo>
                  <a:lnTo>
                    <a:pt x="5295" y="19340"/>
                  </a:lnTo>
                  <a:close/>
                </a:path>
              </a:pathLst>
            </a:custGeom>
            <a:solidFill>
              <a:srgbClr val="6D6E71"/>
            </a:solidFill>
            <a:ln w="9525" cap="flat">
              <a:noFill/>
              <a:prstDash val="solid"/>
              <a:miter/>
            </a:ln>
          </p:spPr>
          <p:txBody>
            <a:bodyPr rtlCol="0" anchor="ctr"/>
            <a:lstStyle/>
            <a:p>
              <a:endParaRPr lang="en-US"/>
            </a:p>
          </p:txBody>
        </p:sp>
        <p:sp>
          <p:nvSpPr>
            <p:cNvPr id="958" name="Freeform: Shape 957">
              <a:extLst>
                <a:ext uri="{FF2B5EF4-FFF2-40B4-BE49-F238E27FC236}">
                  <a16:creationId xmlns:a16="http://schemas.microsoft.com/office/drawing/2014/main" id="{8B709C6B-4AAD-4F3B-B342-1E86E7A137F6}"/>
                </a:ext>
              </a:extLst>
            </p:cNvPr>
            <p:cNvSpPr/>
            <p:nvPr/>
          </p:nvSpPr>
          <p:spPr>
            <a:xfrm>
              <a:off x="7323894" y="2115906"/>
              <a:ext cx="12371" cy="82516"/>
            </a:xfrm>
            <a:custGeom>
              <a:avLst/>
              <a:gdLst>
                <a:gd name="connsiteX0" fmla="*/ 4048 w 9525"/>
                <a:gd name="connsiteY0" fmla="*/ 63352 h 63531"/>
                <a:gd name="connsiteX1" fmla="*/ -5477 w 9525"/>
                <a:gd name="connsiteY1" fmla="*/ 63352 h 63531"/>
                <a:gd name="connsiteX2" fmla="*/ -5477 w 9525"/>
                <a:gd name="connsiteY2" fmla="*/ -180 h 63531"/>
                <a:gd name="connsiteX3" fmla="*/ 4048 w 9525"/>
                <a:gd name="connsiteY3" fmla="*/ -180 h 63531"/>
              </a:gdLst>
              <a:ahLst/>
              <a:cxnLst>
                <a:cxn ang="0">
                  <a:pos x="connsiteX0" y="connsiteY0"/>
                </a:cxn>
                <a:cxn ang="0">
                  <a:pos x="connsiteX1" y="connsiteY1"/>
                </a:cxn>
                <a:cxn ang="0">
                  <a:pos x="connsiteX2" y="connsiteY2"/>
                </a:cxn>
                <a:cxn ang="0">
                  <a:pos x="connsiteX3" y="connsiteY3"/>
                </a:cxn>
              </a:cxnLst>
              <a:rect l="l" t="t" r="r" b="b"/>
              <a:pathLst>
                <a:path w="9525" h="63531">
                  <a:moveTo>
                    <a:pt x="4048" y="63352"/>
                  </a:moveTo>
                  <a:lnTo>
                    <a:pt x="-5477" y="63352"/>
                  </a:lnTo>
                  <a:lnTo>
                    <a:pt x="-5477" y="-180"/>
                  </a:lnTo>
                  <a:lnTo>
                    <a:pt x="4048" y="-180"/>
                  </a:lnTo>
                  <a:close/>
                </a:path>
              </a:pathLst>
            </a:custGeom>
            <a:solidFill>
              <a:srgbClr val="6D6E71"/>
            </a:solidFill>
            <a:ln w="9525" cap="flat">
              <a:noFill/>
              <a:prstDash val="solid"/>
              <a:miter/>
            </a:ln>
          </p:spPr>
          <p:txBody>
            <a:bodyPr rtlCol="0" anchor="ctr"/>
            <a:lstStyle/>
            <a:p>
              <a:endParaRPr lang="en-US"/>
            </a:p>
          </p:txBody>
        </p:sp>
        <p:sp>
          <p:nvSpPr>
            <p:cNvPr id="959" name="Freeform: Shape 958">
              <a:extLst>
                <a:ext uri="{FF2B5EF4-FFF2-40B4-BE49-F238E27FC236}">
                  <a16:creationId xmlns:a16="http://schemas.microsoft.com/office/drawing/2014/main" id="{1FB57ED3-AFEA-460B-8278-2A9346E7C6DC}"/>
                </a:ext>
              </a:extLst>
            </p:cNvPr>
            <p:cNvSpPr/>
            <p:nvPr/>
          </p:nvSpPr>
          <p:spPr>
            <a:xfrm>
              <a:off x="7349585" y="2138283"/>
              <a:ext cx="52803" cy="61140"/>
            </a:xfrm>
            <a:custGeom>
              <a:avLst/>
              <a:gdLst>
                <a:gd name="connsiteX0" fmla="*/ 34939 w 40654"/>
                <a:gd name="connsiteY0" fmla="*/ 46124 h 47073"/>
                <a:gd name="connsiteX1" fmla="*/ 26177 w 40654"/>
                <a:gd name="connsiteY1" fmla="*/ 46124 h 47073"/>
                <a:gd name="connsiteX2" fmla="*/ 26177 w 40654"/>
                <a:gd name="connsiteY2" fmla="*/ 40028 h 47073"/>
                <a:gd name="connsiteX3" fmla="*/ 11034 w 40654"/>
                <a:gd name="connsiteY3" fmla="*/ 46886 h 47073"/>
                <a:gd name="connsiteX4" fmla="*/ -780 w 40654"/>
                <a:gd name="connsiteY4" fmla="*/ 42790 h 47073"/>
                <a:gd name="connsiteX5" fmla="*/ -5449 w 40654"/>
                <a:gd name="connsiteY5" fmla="*/ 32027 h 47073"/>
                <a:gd name="connsiteX6" fmla="*/ -496 w 40654"/>
                <a:gd name="connsiteY6" fmla="*/ 22025 h 47073"/>
                <a:gd name="connsiteX7" fmla="*/ 12936 w 40654"/>
                <a:gd name="connsiteY7" fmla="*/ 18597 h 47073"/>
                <a:gd name="connsiteX8" fmla="*/ 25414 w 40654"/>
                <a:gd name="connsiteY8" fmla="*/ 18597 h 47073"/>
                <a:gd name="connsiteX9" fmla="*/ 25414 w 40654"/>
                <a:gd name="connsiteY9" fmla="*/ 16882 h 47073"/>
                <a:gd name="connsiteX10" fmla="*/ 15317 w 40654"/>
                <a:gd name="connsiteY10" fmla="*/ 7833 h 47073"/>
                <a:gd name="connsiteX11" fmla="*/ 2076 w 40654"/>
                <a:gd name="connsiteY11" fmla="*/ 12500 h 47073"/>
                <a:gd name="connsiteX12" fmla="*/ -2207 w 40654"/>
                <a:gd name="connsiteY12" fmla="*/ 6500 h 47073"/>
                <a:gd name="connsiteX13" fmla="*/ 16843 w 40654"/>
                <a:gd name="connsiteY13" fmla="*/ -168 h 47073"/>
                <a:gd name="connsiteX14" fmla="*/ 29986 w 40654"/>
                <a:gd name="connsiteY14" fmla="*/ 3928 h 47073"/>
                <a:gd name="connsiteX15" fmla="*/ 35130 w 40654"/>
                <a:gd name="connsiteY15" fmla="*/ 16787 h 47073"/>
                <a:gd name="connsiteX16" fmla="*/ 25414 w 40654"/>
                <a:gd name="connsiteY16" fmla="*/ 29169 h 47073"/>
                <a:gd name="connsiteX17" fmla="*/ 25414 w 40654"/>
                <a:gd name="connsiteY17" fmla="*/ 25359 h 47073"/>
                <a:gd name="connsiteX18" fmla="*/ 14652 w 40654"/>
                <a:gd name="connsiteY18" fmla="*/ 25359 h 47073"/>
                <a:gd name="connsiteX19" fmla="*/ 4267 w 40654"/>
                <a:gd name="connsiteY19" fmla="*/ 31836 h 47073"/>
                <a:gd name="connsiteX20" fmla="*/ 6839 w 40654"/>
                <a:gd name="connsiteY20" fmla="*/ 36980 h 47073"/>
                <a:gd name="connsiteX21" fmla="*/ 13982 w 40654"/>
                <a:gd name="connsiteY21" fmla="*/ 38694 h 47073"/>
                <a:gd name="connsiteX22" fmla="*/ 21987 w 40654"/>
                <a:gd name="connsiteY22" fmla="*/ 36122 h 47073"/>
                <a:gd name="connsiteX23" fmla="*/ 25414 w 40654"/>
                <a:gd name="connsiteY23" fmla="*/ 29169 h 47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4" h="47073">
                  <a:moveTo>
                    <a:pt x="34939" y="46124"/>
                  </a:moveTo>
                  <a:lnTo>
                    <a:pt x="26177" y="46124"/>
                  </a:lnTo>
                  <a:lnTo>
                    <a:pt x="26177" y="40028"/>
                  </a:lnTo>
                  <a:cubicBezTo>
                    <a:pt x="22461" y="44514"/>
                    <a:pt x="16843" y="47038"/>
                    <a:pt x="11034" y="46886"/>
                  </a:cubicBezTo>
                  <a:cubicBezTo>
                    <a:pt x="6746" y="47010"/>
                    <a:pt x="2555" y="45552"/>
                    <a:pt x="-780" y="42790"/>
                  </a:cubicBezTo>
                  <a:cubicBezTo>
                    <a:pt x="-3924" y="40104"/>
                    <a:pt x="-5635" y="36141"/>
                    <a:pt x="-5449" y="32027"/>
                  </a:cubicBezTo>
                  <a:cubicBezTo>
                    <a:pt x="-5733" y="28045"/>
                    <a:pt x="-3826" y="24235"/>
                    <a:pt x="-496" y="22025"/>
                  </a:cubicBezTo>
                  <a:cubicBezTo>
                    <a:pt x="3509" y="19549"/>
                    <a:pt x="8173" y="18349"/>
                    <a:pt x="12936" y="18597"/>
                  </a:cubicBezTo>
                  <a:lnTo>
                    <a:pt x="25414" y="18597"/>
                  </a:lnTo>
                  <a:lnTo>
                    <a:pt x="25414" y="16882"/>
                  </a:lnTo>
                  <a:cubicBezTo>
                    <a:pt x="25414" y="10881"/>
                    <a:pt x="21987" y="7833"/>
                    <a:pt x="15317" y="7833"/>
                  </a:cubicBezTo>
                  <a:cubicBezTo>
                    <a:pt x="10555" y="7995"/>
                    <a:pt x="5890" y="9624"/>
                    <a:pt x="2076" y="12500"/>
                  </a:cubicBezTo>
                  <a:lnTo>
                    <a:pt x="-2207" y="6500"/>
                  </a:lnTo>
                  <a:cubicBezTo>
                    <a:pt x="3127" y="2070"/>
                    <a:pt x="9890" y="-292"/>
                    <a:pt x="16843" y="-168"/>
                  </a:cubicBezTo>
                  <a:cubicBezTo>
                    <a:pt x="21605" y="-330"/>
                    <a:pt x="26177" y="1118"/>
                    <a:pt x="29986" y="3928"/>
                  </a:cubicBezTo>
                  <a:cubicBezTo>
                    <a:pt x="33604" y="7157"/>
                    <a:pt x="35511" y="11929"/>
                    <a:pt x="35130" y="16787"/>
                  </a:cubicBezTo>
                  <a:close/>
                  <a:moveTo>
                    <a:pt x="25414" y="29169"/>
                  </a:moveTo>
                  <a:lnTo>
                    <a:pt x="25414" y="25359"/>
                  </a:lnTo>
                  <a:lnTo>
                    <a:pt x="14652" y="25359"/>
                  </a:lnTo>
                  <a:cubicBezTo>
                    <a:pt x="7699" y="25359"/>
                    <a:pt x="4267" y="27455"/>
                    <a:pt x="4267" y="31836"/>
                  </a:cubicBezTo>
                  <a:cubicBezTo>
                    <a:pt x="4174" y="33875"/>
                    <a:pt x="5127" y="35818"/>
                    <a:pt x="6839" y="36980"/>
                  </a:cubicBezTo>
                  <a:cubicBezTo>
                    <a:pt x="9029" y="38237"/>
                    <a:pt x="11508" y="38837"/>
                    <a:pt x="13982" y="38694"/>
                  </a:cubicBezTo>
                  <a:cubicBezTo>
                    <a:pt x="16843" y="38751"/>
                    <a:pt x="19698" y="37846"/>
                    <a:pt x="21987" y="36122"/>
                  </a:cubicBezTo>
                  <a:cubicBezTo>
                    <a:pt x="24177" y="34522"/>
                    <a:pt x="25507" y="31913"/>
                    <a:pt x="25414" y="29169"/>
                  </a:cubicBezTo>
                  <a:close/>
                </a:path>
              </a:pathLst>
            </a:custGeom>
            <a:solidFill>
              <a:srgbClr val="6D6E71"/>
            </a:solidFill>
            <a:ln w="9525" cap="flat">
              <a:noFill/>
              <a:prstDash val="solid"/>
              <a:miter/>
            </a:ln>
          </p:spPr>
          <p:txBody>
            <a:bodyPr rtlCol="0" anchor="ctr"/>
            <a:lstStyle/>
            <a:p>
              <a:endParaRPr lang="en-US"/>
            </a:p>
          </p:txBody>
        </p:sp>
        <p:sp>
          <p:nvSpPr>
            <p:cNvPr id="960" name="Freeform: Shape 959">
              <a:extLst>
                <a:ext uri="{FF2B5EF4-FFF2-40B4-BE49-F238E27FC236}">
                  <a16:creationId xmlns:a16="http://schemas.microsoft.com/office/drawing/2014/main" id="{164B9D63-AB4E-43B1-9CF5-C177A64A493F}"/>
                </a:ext>
              </a:extLst>
            </p:cNvPr>
            <p:cNvSpPr/>
            <p:nvPr/>
          </p:nvSpPr>
          <p:spPr>
            <a:xfrm>
              <a:off x="7419893" y="2115906"/>
              <a:ext cx="60527" cy="83506"/>
            </a:xfrm>
            <a:custGeom>
              <a:avLst/>
              <a:gdLst>
                <a:gd name="connsiteX0" fmla="*/ 18908 w 46601"/>
                <a:gd name="connsiteY0" fmla="*/ 17060 h 64293"/>
                <a:gd name="connsiteX1" fmla="*/ 34530 w 46601"/>
                <a:gd name="connsiteY1" fmla="*/ 23442 h 64293"/>
                <a:gd name="connsiteX2" fmla="*/ 41102 w 46601"/>
                <a:gd name="connsiteY2" fmla="*/ 40301 h 64293"/>
                <a:gd name="connsiteX3" fmla="*/ 34623 w 46601"/>
                <a:gd name="connsiteY3" fmla="*/ 57446 h 64293"/>
                <a:gd name="connsiteX4" fmla="*/ 19480 w 46601"/>
                <a:gd name="connsiteY4" fmla="*/ 64114 h 64293"/>
                <a:gd name="connsiteX5" fmla="*/ 4048 w 46601"/>
                <a:gd name="connsiteY5" fmla="*/ 56494 h 64293"/>
                <a:gd name="connsiteX6" fmla="*/ 4048 w 46601"/>
                <a:gd name="connsiteY6" fmla="*/ 63352 h 64293"/>
                <a:gd name="connsiteX7" fmla="*/ -5477 w 46601"/>
                <a:gd name="connsiteY7" fmla="*/ 63352 h 64293"/>
                <a:gd name="connsiteX8" fmla="*/ -5477 w 46601"/>
                <a:gd name="connsiteY8" fmla="*/ -180 h 64293"/>
                <a:gd name="connsiteX9" fmla="*/ 4048 w 46601"/>
                <a:gd name="connsiteY9" fmla="*/ -180 h 64293"/>
                <a:gd name="connsiteX10" fmla="*/ 4048 w 46601"/>
                <a:gd name="connsiteY10" fmla="*/ 25728 h 64293"/>
                <a:gd name="connsiteX11" fmla="*/ 18908 w 46601"/>
                <a:gd name="connsiteY11" fmla="*/ 17060 h 64293"/>
                <a:gd name="connsiteX12" fmla="*/ 3858 w 46601"/>
                <a:gd name="connsiteY12" fmla="*/ 40682 h 64293"/>
                <a:gd name="connsiteX13" fmla="*/ 7857 w 46601"/>
                <a:gd name="connsiteY13" fmla="*/ 51350 h 64293"/>
                <a:gd name="connsiteX14" fmla="*/ 17382 w 46601"/>
                <a:gd name="connsiteY14" fmla="*/ 55541 h 64293"/>
                <a:gd name="connsiteX15" fmla="*/ 26907 w 46601"/>
                <a:gd name="connsiteY15" fmla="*/ 51350 h 64293"/>
                <a:gd name="connsiteX16" fmla="*/ 31098 w 46601"/>
                <a:gd name="connsiteY16" fmla="*/ 40682 h 64293"/>
                <a:gd name="connsiteX17" fmla="*/ 27005 w 46601"/>
                <a:gd name="connsiteY17" fmla="*/ 29824 h 64293"/>
                <a:gd name="connsiteX18" fmla="*/ 17480 w 46601"/>
                <a:gd name="connsiteY18" fmla="*/ 25537 h 64293"/>
                <a:gd name="connsiteX19" fmla="*/ 7955 w 46601"/>
                <a:gd name="connsiteY19" fmla="*/ 29824 h 64293"/>
                <a:gd name="connsiteX20" fmla="*/ 3764 w 46601"/>
                <a:gd name="connsiteY20" fmla="*/ 40682 h 6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4293">
                  <a:moveTo>
                    <a:pt x="18908" y="17060"/>
                  </a:moveTo>
                  <a:cubicBezTo>
                    <a:pt x="24717" y="16984"/>
                    <a:pt x="30433" y="19289"/>
                    <a:pt x="34530" y="23442"/>
                  </a:cubicBezTo>
                  <a:cubicBezTo>
                    <a:pt x="39004" y="27871"/>
                    <a:pt x="41385" y="34005"/>
                    <a:pt x="41102" y="40301"/>
                  </a:cubicBezTo>
                  <a:cubicBezTo>
                    <a:pt x="41385" y="46654"/>
                    <a:pt x="39004" y="52846"/>
                    <a:pt x="34623" y="57446"/>
                  </a:cubicBezTo>
                  <a:cubicBezTo>
                    <a:pt x="30721" y="61675"/>
                    <a:pt x="25196" y="64085"/>
                    <a:pt x="19480" y="64114"/>
                  </a:cubicBezTo>
                  <a:cubicBezTo>
                    <a:pt x="13480" y="63961"/>
                    <a:pt x="7857" y="61180"/>
                    <a:pt x="4048" y="56494"/>
                  </a:cubicBezTo>
                  <a:lnTo>
                    <a:pt x="4048" y="63352"/>
                  </a:lnTo>
                  <a:lnTo>
                    <a:pt x="-5477" y="63352"/>
                  </a:lnTo>
                  <a:lnTo>
                    <a:pt x="-5477" y="-180"/>
                  </a:lnTo>
                  <a:lnTo>
                    <a:pt x="4048" y="-180"/>
                  </a:lnTo>
                  <a:lnTo>
                    <a:pt x="4048" y="25728"/>
                  </a:lnTo>
                  <a:cubicBezTo>
                    <a:pt x="7095" y="20394"/>
                    <a:pt x="12717" y="17098"/>
                    <a:pt x="18908" y="17060"/>
                  </a:cubicBezTo>
                  <a:close/>
                  <a:moveTo>
                    <a:pt x="3858" y="40682"/>
                  </a:moveTo>
                  <a:cubicBezTo>
                    <a:pt x="3764" y="44625"/>
                    <a:pt x="5192" y="48464"/>
                    <a:pt x="7857" y="51350"/>
                  </a:cubicBezTo>
                  <a:cubicBezTo>
                    <a:pt x="10239" y="54046"/>
                    <a:pt x="13764" y="55570"/>
                    <a:pt x="17382" y="55541"/>
                  </a:cubicBezTo>
                  <a:cubicBezTo>
                    <a:pt x="21005" y="55436"/>
                    <a:pt x="24433" y="53932"/>
                    <a:pt x="26907" y="51350"/>
                  </a:cubicBezTo>
                  <a:cubicBezTo>
                    <a:pt x="29768" y="48531"/>
                    <a:pt x="31288" y="44664"/>
                    <a:pt x="31098" y="40682"/>
                  </a:cubicBezTo>
                  <a:cubicBezTo>
                    <a:pt x="31288" y="36663"/>
                    <a:pt x="29768" y="32748"/>
                    <a:pt x="27005" y="29824"/>
                  </a:cubicBezTo>
                  <a:cubicBezTo>
                    <a:pt x="24526" y="27157"/>
                    <a:pt x="21098" y="25614"/>
                    <a:pt x="17480" y="25537"/>
                  </a:cubicBezTo>
                  <a:cubicBezTo>
                    <a:pt x="13862" y="25509"/>
                    <a:pt x="10336" y="27071"/>
                    <a:pt x="7955" y="29824"/>
                  </a:cubicBezTo>
                  <a:cubicBezTo>
                    <a:pt x="5192" y="32748"/>
                    <a:pt x="3667" y="36653"/>
                    <a:pt x="3764" y="40682"/>
                  </a:cubicBezTo>
                  <a:close/>
                </a:path>
              </a:pathLst>
            </a:custGeom>
            <a:solidFill>
              <a:srgbClr val="6D6E71"/>
            </a:solidFill>
            <a:ln w="9525" cap="flat">
              <a:noFill/>
              <a:prstDash val="solid"/>
              <a:miter/>
            </a:ln>
          </p:spPr>
          <p:txBody>
            <a:bodyPr rtlCol="0" anchor="ctr"/>
            <a:lstStyle/>
            <a:p>
              <a:endParaRPr lang="en-US"/>
            </a:p>
          </p:txBody>
        </p:sp>
        <p:sp>
          <p:nvSpPr>
            <p:cNvPr id="961" name="Freeform: Shape 960">
              <a:extLst>
                <a:ext uri="{FF2B5EF4-FFF2-40B4-BE49-F238E27FC236}">
                  <a16:creationId xmlns:a16="http://schemas.microsoft.com/office/drawing/2014/main" id="{DA76455F-680F-486C-AD75-8DC9E610313D}"/>
                </a:ext>
              </a:extLst>
            </p:cNvPr>
            <p:cNvSpPr/>
            <p:nvPr/>
          </p:nvSpPr>
          <p:spPr>
            <a:xfrm>
              <a:off x="7494616" y="2115906"/>
              <a:ext cx="12371" cy="82516"/>
            </a:xfrm>
            <a:custGeom>
              <a:avLst/>
              <a:gdLst>
                <a:gd name="connsiteX0" fmla="*/ 4048 w 9525"/>
                <a:gd name="connsiteY0" fmla="*/ 63352 h 63531"/>
                <a:gd name="connsiteX1" fmla="*/ -5477 w 9525"/>
                <a:gd name="connsiteY1" fmla="*/ 63352 h 63531"/>
                <a:gd name="connsiteX2" fmla="*/ -5477 w 9525"/>
                <a:gd name="connsiteY2" fmla="*/ -180 h 63531"/>
                <a:gd name="connsiteX3" fmla="*/ 4048 w 9525"/>
                <a:gd name="connsiteY3" fmla="*/ -180 h 63531"/>
              </a:gdLst>
              <a:ahLst/>
              <a:cxnLst>
                <a:cxn ang="0">
                  <a:pos x="connsiteX0" y="connsiteY0"/>
                </a:cxn>
                <a:cxn ang="0">
                  <a:pos x="connsiteX1" y="connsiteY1"/>
                </a:cxn>
                <a:cxn ang="0">
                  <a:pos x="connsiteX2" y="connsiteY2"/>
                </a:cxn>
                <a:cxn ang="0">
                  <a:pos x="connsiteX3" y="connsiteY3"/>
                </a:cxn>
              </a:cxnLst>
              <a:rect l="l" t="t" r="r" b="b"/>
              <a:pathLst>
                <a:path w="9525" h="63531">
                  <a:moveTo>
                    <a:pt x="4048" y="63352"/>
                  </a:moveTo>
                  <a:lnTo>
                    <a:pt x="-5477" y="63352"/>
                  </a:lnTo>
                  <a:lnTo>
                    <a:pt x="-5477" y="-180"/>
                  </a:lnTo>
                  <a:lnTo>
                    <a:pt x="4048" y="-180"/>
                  </a:lnTo>
                  <a:close/>
                </a:path>
              </a:pathLst>
            </a:custGeom>
            <a:solidFill>
              <a:srgbClr val="6D6E71"/>
            </a:solidFill>
            <a:ln w="9525" cap="flat">
              <a:noFill/>
              <a:prstDash val="solid"/>
              <a:miter/>
            </a:ln>
          </p:spPr>
          <p:txBody>
            <a:bodyPr rtlCol="0" anchor="ctr"/>
            <a:lstStyle/>
            <a:p>
              <a:endParaRPr lang="en-US"/>
            </a:p>
          </p:txBody>
        </p:sp>
        <p:sp>
          <p:nvSpPr>
            <p:cNvPr id="962" name="Freeform: Shape 961">
              <a:extLst>
                <a:ext uri="{FF2B5EF4-FFF2-40B4-BE49-F238E27FC236}">
                  <a16:creationId xmlns:a16="http://schemas.microsoft.com/office/drawing/2014/main" id="{E1D55136-FF87-4681-883B-50AE2498FE2C}"/>
                </a:ext>
              </a:extLst>
            </p:cNvPr>
            <p:cNvSpPr/>
            <p:nvPr/>
          </p:nvSpPr>
          <p:spPr>
            <a:xfrm>
              <a:off x="7521308" y="2138291"/>
              <a:ext cx="58827" cy="61136"/>
            </a:xfrm>
            <a:custGeom>
              <a:avLst/>
              <a:gdLst>
                <a:gd name="connsiteX0" fmla="*/ 39793 w 45292"/>
                <a:gd name="connsiteY0" fmla="*/ 27543 h 47070"/>
                <a:gd name="connsiteX1" fmla="*/ 4074 w 45292"/>
                <a:gd name="connsiteY1" fmla="*/ 27543 h 47070"/>
                <a:gd name="connsiteX2" fmla="*/ 8548 w 45292"/>
                <a:gd name="connsiteY2" fmla="*/ 35544 h 47070"/>
                <a:gd name="connsiteX3" fmla="*/ 18073 w 45292"/>
                <a:gd name="connsiteY3" fmla="*/ 38592 h 47070"/>
                <a:gd name="connsiteX4" fmla="*/ 31123 w 45292"/>
                <a:gd name="connsiteY4" fmla="*/ 33163 h 47070"/>
                <a:gd name="connsiteX5" fmla="*/ 36649 w 45292"/>
                <a:gd name="connsiteY5" fmla="*/ 39164 h 47070"/>
                <a:gd name="connsiteX6" fmla="*/ 17599 w 45292"/>
                <a:gd name="connsiteY6" fmla="*/ 46879 h 47070"/>
                <a:gd name="connsiteX7" fmla="*/ 1311 w 45292"/>
                <a:gd name="connsiteY7" fmla="*/ 40402 h 47070"/>
                <a:gd name="connsiteX8" fmla="*/ 1311 w 45292"/>
                <a:gd name="connsiteY8" fmla="*/ 6207 h 47070"/>
                <a:gd name="connsiteX9" fmla="*/ 17501 w 45292"/>
                <a:gd name="connsiteY9" fmla="*/ -175 h 47070"/>
                <a:gd name="connsiteX10" fmla="*/ 33314 w 45292"/>
                <a:gd name="connsiteY10" fmla="*/ 5445 h 47070"/>
                <a:gd name="connsiteX11" fmla="*/ 39793 w 45292"/>
                <a:gd name="connsiteY11" fmla="*/ 20971 h 47070"/>
                <a:gd name="connsiteX12" fmla="*/ 4074 w 45292"/>
                <a:gd name="connsiteY12" fmla="*/ 20018 h 47070"/>
                <a:gd name="connsiteX13" fmla="*/ 30170 w 45292"/>
                <a:gd name="connsiteY13" fmla="*/ 20018 h 47070"/>
                <a:gd name="connsiteX14" fmla="*/ 26551 w 45292"/>
                <a:gd name="connsiteY14" fmla="*/ 11160 h 47070"/>
                <a:gd name="connsiteX15" fmla="*/ 17692 w 45292"/>
                <a:gd name="connsiteY15" fmla="*/ 8112 h 47070"/>
                <a:gd name="connsiteX16" fmla="*/ 8167 w 45292"/>
                <a:gd name="connsiteY16" fmla="*/ 11351 h 47070"/>
                <a:gd name="connsiteX17" fmla="*/ 4074 w 45292"/>
                <a:gd name="connsiteY17" fmla="*/ 20018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292" h="47070">
                  <a:moveTo>
                    <a:pt x="39793" y="27543"/>
                  </a:moveTo>
                  <a:lnTo>
                    <a:pt x="4074" y="27543"/>
                  </a:lnTo>
                  <a:cubicBezTo>
                    <a:pt x="4167" y="30772"/>
                    <a:pt x="5883" y="33734"/>
                    <a:pt x="8548" y="35544"/>
                  </a:cubicBezTo>
                  <a:cubicBezTo>
                    <a:pt x="11311" y="37573"/>
                    <a:pt x="14645" y="38649"/>
                    <a:pt x="18073" y="38592"/>
                  </a:cubicBezTo>
                  <a:cubicBezTo>
                    <a:pt x="23026" y="38916"/>
                    <a:pt x="27886" y="36916"/>
                    <a:pt x="31123" y="33163"/>
                  </a:cubicBezTo>
                  <a:lnTo>
                    <a:pt x="36649" y="39164"/>
                  </a:lnTo>
                  <a:cubicBezTo>
                    <a:pt x="31695" y="44298"/>
                    <a:pt x="24742" y="47098"/>
                    <a:pt x="17599" y="46879"/>
                  </a:cubicBezTo>
                  <a:cubicBezTo>
                    <a:pt x="11501" y="46984"/>
                    <a:pt x="5692" y="44650"/>
                    <a:pt x="1311" y="40402"/>
                  </a:cubicBezTo>
                  <a:cubicBezTo>
                    <a:pt x="-7739" y="30810"/>
                    <a:pt x="-7739" y="15799"/>
                    <a:pt x="1311" y="6207"/>
                  </a:cubicBezTo>
                  <a:cubicBezTo>
                    <a:pt x="5692" y="2054"/>
                    <a:pt x="11501" y="-232"/>
                    <a:pt x="17501" y="-175"/>
                  </a:cubicBezTo>
                  <a:cubicBezTo>
                    <a:pt x="23314" y="-298"/>
                    <a:pt x="28933" y="1702"/>
                    <a:pt x="33314" y="5445"/>
                  </a:cubicBezTo>
                  <a:cubicBezTo>
                    <a:pt x="37695" y="9398"/>
                    <a:pt x="40076" y="15084"/>
                    <a:pt x="39793" y="20971"/>
                  </a:cubicBezTo>
                  <a:close/>
                  <a:moveTo>
                    <a:pt x="4074" y="20018"/>
                  </a:moveTo>
                  <a:lnTo>
                    <a:pt x="30170" y="20018"/>
                  </a:lnTo>
                  <a:cubicBezTo>
                    <a:pt x="30361" y="16666"/>
                    <a:pt x="29026" y="13389"/>
                    <a:pt x="26551" y="11160"/>
                  </a:cubicBezTo>
                  <a:cubicBezTo>
                    <a:pt x="24077" y="9103"/>
                    <a:pt x="20933" y="8026"/>
                    <a:pt x="17692" y="8112"/>
                  </a:cubicBezTo>
                  <a:cubicBezTo>
                    <a:pt x="14264" y="8046"/>
                    <a:pt x="10836" y="9189"/>
                    <a:pt x="8167" y="11351"/>
                  </a:cubicBezTo>
                  <a:cubicBezTo>
                    <a:pt x="5404" y="13351"/>
                    <a:pt x="3883" y="16618"/>
                    <a:pt x="4074" y="20018"/>
                  </a:cubicBezTo>
                  <a:close/>
                </a:path>
              </a:pathLst>
            </a:custGeom>
            <a:solidFill>
              <a:srgbClr val="6D6E71"/>
            </a:solidFill>
            <a:ln w="9525" cap="flat">
              <a:noFill/>
              <a:prstDash val="solid"/>
              <a:miter/>
            </a:ln>
          </p:spPr>
          <p:txBody>
            <a:bodyPr rtlCol="0" anchor="ctr"/>
            <a:lstStyle/>
            <a:p>
              <a:endParaRPr lang="en-US"/>
            </a:p>
          </p:txBody>
        </p:sp>
        <p:sp>
          <p:nvSpPr>
            <p:cNvPr id="963" name="Freeform: Shape 962">
              <a:extLst>
                <a:ext uri="{FF2B5EF4-FFF2-40B4-BE49-F238E27FC236}">
                  <a16:creationId xmlns:a16="http://schemas.microsoft.com/office/drawing/2014/main" id="{3044181E-3271-47CF-B083-31EEBF8D80ED}"/>
                </a:ext>
              </a:extLst>
            </p:cNvPr>
            <p:cNvSpPr/>
            <p:nvPr/>
          </p:nvSpPr>
          <p:spPr>
            <a:xfrm>
              <a:off x="7622402" y="2113926"/>
              <a:ext cx="15726" cy="84496"/>
            </a:xfrm>
            <a:custGeom>
              <a:avLst/>
              <a:gdLst>
                <a:gd name="connsiteX0" fmla="*/ -3658 w 12108"/>
                <a:gd name="connsiteY0" fmla="*/ 10202 h 65055"/>
                <a:gd name="connsiteX1" fmla="*/ -5467 w 12108"/>
                <a:gd name="connsiteY1" fmla="*/ 5916 h 65055"/>
                <a:gd name="connsiteX2" fmla="*/ -3658 w 12108"/>
                <a:gd name="connsiteY2" fmla="*/ 1630 h 65055"/>
                <a:gd name="connsiteX3" fmla="*/ 630 w 12108"/>
                <a:gd name="connsiteY3" fmla="*/ -180 h 65055"/>
                <a:gd name="connsiteX4" fmla="*/ 4913 w 12108"/>
                <a:gd name="connsiteY4" fmla="*/ 1630 h 65055"/>
                <a:gd name="connsiteX5" fmla="*/ 6630 w 12108"/>
                <a:gd name="connsiteY5" fmla="*/ 5916 h 65055"/>
                <a:gd name="connsiteX6" fmla="*/ 723 w 12108"/>
                <a:gd name="connsiteY6" fmla="*/ 12012 h 65055"/>
                <a:gd name="connsiteX7" fmla="*/ 630 w 12108"/>
                <a:gd name="connsiteY7" fmla="*/ 12012 h 65055"/>
                <a:gd name="connsiteX8" fmla="*/ -3658 w 12108"/>
                <a:gd name="connsiteY8" fmla="*/ 10202 h 65055"/>
                <a:gd name="connsiteX9" fmla="*/ 5295 w 12108"/>
                <a:gd name="connsiteY9" fmla="*/ 64876 h 65055"/>
                <a:gd name="connsiteX10" fmla="*/ -4230 w 12108"/>
                <a:gd name="connsiteY10" fmla="*/ 64876 h 65055"/>
                <a:gd name="connsiteX11" fmla="*/ -4230 w 12108"/>
                <a:gd name="connsiteY11" fmla="*/ 19346 h 65055"/>
                <a:gd name="connsiteX12" fmla="*/ 5295 w 12108"/>
                <a:gd name="connsiteY12" fmla="*/ 19346 h 6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08" h="65055">
                  <a:moveTo>
                    <a:pt x="-3658" y="10202"/>
                  </a:moveTo>
                  <a:cubicBezTo>
                    <a:pt x="-4895" y="9107"/>
                    <a:pt x="-5565" y="7545"/>
                    <a:pt x="-5467" y="5916"/>
                  </a:cubicBezTo>
                  <a:cubicBezTo>
                    <a:pt x="-5467" y="4297"/>
                    <a:pt x="-4802" y="2744"/>
                    <a:pt x="-3658" y="1630"/>
                  </a:cubicBezTo>
                  <a:cubicBezTo>
                    <a:pt x="-2514" y="468"/>
                    <a:pt x="-993" y="-189"/>
                    <a:pt x="630" y="-180"/>
                  </a:cubicBezTo>
                  <a:cubicBezTo>
                    <a:pt x="2248" y="-161"/>
                    <a:pt x="3769" y="496"/>
                    <a:pt x="4913" y="1630"/>
                  </a:cubicBezTo>
                  <a:cubicBezTo>
                    <a:pt x="6057" y="2782"/>
                    <a:pt x="6630" y="4316"/>
                    <a:pt x="6630" y="5916"/>
                  </a:cubicBezTo>
                  <a:cubicBezTo>
                    <a:pt x="6723" y="9231"/>
                    <a:pt x="4058" y="11955"/>
                    <a:pt x="723" y="12012"/>
                  </a:cubicBezTo>
                  <a:cubicBezTo>
                    <a:pt x="723" y="12012"/>
                    <a:pt x="630" y="12012"/>
                    <a:pt x="630" y="12012"/>
                  </a:cubicBezTo>
                  <a:cubicBezTo>
                    <a:pt x="-993" y="12069"/>
                    <a:pt x="-2612" y="11403"/>
                    <a:pt x="-3658" y="10202"/>
                  </a:cubicBezTo>
                  <a:close/>
                  <a:moveTo>
                    <a:pt x="5295" y="64876"/>
                  </a:moveTo>
                  <a:lnTo>
                    <a:pt x="-4230" y="64876"/>
                  </a:lnTo>
                  <a:lnTo>
                    <a:pt x="-4230" y="19346"/>
                  </a:lnTo>
                  <a:lnTo>
                    <a:pt x="5295" y="19346"/>
                  </a:lnTo>
                  <a:close/>
                </a:path>
              </a:pathLst>
            </a:custGeom>
            <a:solidFill>
              <a:srgbClr val="6D6E71"/>
            </a:solidFill>
            <a:ln w="9525" cap="flat">
              <a:noFill/>
              <a:prstDash val="solid"/>
              <a:miter/>
            </a:ln>
          </p:spPr>
          <p:txBody>
            <a:bodyPr rtlCol="0" anchor="ctr"/>
            <a:lstStyle/>
            <a:p>
              <a:endParaRPr lang="en-US"/>
            </a:p>
          </p:txBody>
        </p:sp>
        <p:sp>
          <p:nvSpPr>
            <p:cNvPr id="964" name="Freeform: Shape 963">
              <a:extLst>
                <a:ext uri="{FF2B5EF4-FFF2-40B4-BE49-F238E27FC236}">
                  <a16:creationId xmlns:a16="http://schemas.microsoft.com/office/drawing/2014/main" id="{1B66F4B7-CD6A-4650-9DB2-76464E1454FF}"/>
                </a:ext>
              </a:extLst>
            </p:cNvPr>
            <p:cNvSpPr/>
            <p:nvPr/>
          </p:nvSpPr>
          <p:spPr>
            <a:xfrm>
              <a:off x="7654950" y="2138280"/>
              <a:ext cx="54473" cy="60143"/>
            </a:xfrm>
            <a:custGeom>
              <a:avLst/>
              <a:gdLst>
                <a:gd name="connsiteX0" fmla="*/ 4048 w 41940"/>
                <a:gd name="connsiteY0" fmla="*/ 21456 h 46305"/>
                <a:gd name="connsiteX1" fmla="*/ 4048 w 41940"/>
                <a:gd name="connsiteY1" fmla="*/ 46126 h 46305"/>
                <a:gd name="connsiteX2" fmla="*/ -5477 w 41940"/>
                <a:gd name="connsiteY2" fmla="*/ 46126 h 46305"/>
                <a:gd name="connsiteX3" fmla="*/ -5477 w 41940"/>
                <a:gd name="connsiteY3" fmla="*/ 596 h 46305"/>
                <a:gd name="connsiteX4" fmla="*/ 4048 w 41940"/>
                <a:gd name="connsiteY4" fmla="*/ 596 h 46305"/>
                <a:gd name="connsiteX5" fmla="*/ 4048 w 41940"/>
                <a:gd name="connsiteY5" fmla="*/ 8883 h 46305"/>
                <a:gd name="connsiteX6" fmla="*/ 10429 w 41940"/>
                <a:gd name="connsiteY6" fmla="*/ 2311 h 46305"/>
                <a:gd name="connsiteX7" fmla="*/ 19191 w 41940"/>
                <a:gd name="connsiteY7" fmla="*/ -166 h 46305"/>
                <a:gd name="connsiteX8" fmla="*/ 31670 w 41940"/>
                <a:gd name="connsiteY8" fmla="*/ 4597 h 46305"/>
                <a:gd name="connsiteX9" fmla="*/ 36432 w 41940"/>
                <a:gd name="connsiteY9" fmla="*/ 18217 h 46305"/>
                <a:gd name="connsiteX10" fmla="*/ 36432 w 41940"/>
                <a:gd name="connsiteY10" fmla="*/ 46126 h 46305"/>
                <a:gd name="connsiteX11" fmla="*/ 26907 w 41940"/>
                <a:gd name="connsiteY11" fmla="*/ 46126 h 46305"/>
                <a:gd name="connsiteX12" fmla="*/ 26907 w 41940"/>
                <a:gd name="connsiteY12" fmla="*/ 21170 h 46305"/>
                <a:gd name="connsiteX13" fmla="*/ 16433 w 41940"/>
                <a:gd name="connsiteY13" fmla="*/ 8502 h 46305"/>
                <a:gd name="connsiteX14" fmla="*/ 7764 w 41940"/>
                <a:gd name="connsiteY14" fmla="*/ 11836 h 46305"/>
                <a:gd name="connsiteX15" fmla="*/ 4048 w 41940"/>
                <a:gd name="connsiteY15" fmla="*/ 21456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46305">
                  <a:moveTo>
                    <a:pt x="4048" y="21456"/>
                  </a:moveTo>
                  <a:lnTo>
                    <a:pt x="4048" y="46126"/>
                  </a:lnTo>
                  <a:lnTo>
                    <a:pt x="-5477" y="46126"/>
                  </a:lnTo>
                  <a:lnTo>
                    <a:pt x="-5477" y="596"/>
                  </a:lnTo>
                  <a:lnTo>
                    <a:pt x="4048" y="596"/>
                  </a:lnTo>
                  <a:lnTo>
                    <a:pt x="4048" y="8883"/>
                  </a:lnTo>
                  <a:cubicBezTo>
                    <a:pt x="5476" y="6111"/>
                    <a:pt x="7667" y="3816"/>
                    <a:pt x="10429" y="2311"/>
                  </a:cubicBezTo>
                  <a:cubicBezTo>
                    <a:pt x="13099" y="691"/>
                    <a:pt x="16145" y="-166"/>
                    <a:pt x="19191" y="-166"/>
                  </a:cubicBezTo>
                  <a:cubicBezTo>
                    <a:pt x="23861" y="-356"/>
                    <a:pt x="28340" y="1368"/>
                    <a:pt x="31670" y="4597"/>
                  </a:cubicBezTo>
                  <a:cubicBezTo>
                    <a:pt x="35004" y="8302"/>
                    <a:pt x="36721" y="13217"/>
                    <a:pt x="36432" y="18217"/>
                  </a:cubicBezTo>
                  <a:lnTo>
                    <a:pt x="36432" y="46126"/>
                  </a:lnTo>
                  <a:lnTo>
                    <a:pt x="26907" y="46126"/>
                  </a:lnTo>
                  <a:lnTo>
                    <a:pt x="26907" y="21170"/>
                  </a:lnTo>
                  <a:cubicBezTo>
                    <a:pt x="26907" y="12693"/>
                    <a:pt x="23387" y="8502"/>
                    <a:pt x="16433" y="8502"/>
                  </a:cubicBezTo>
                  <a:cubicBezTo>
                    <a:pt x="13192" y="8473"/>
                    <a:pt x="10146" y="9664"/>
                    <a:pt x="7764" y="11836"/>
                  </a:cubicBezTo>
                  <a:cubicBezTo>
                    <a:pt x="5192" y="14360"/>
                    <a:pt x="3858" y="17865"/>
                    <a:pt x="4048" y="21456"/>
                  </a:cubicBezTo>
                  <a:close/>
                </a:path>
              </a:pathLst>
            </a:custGeom>
            <a:solidFill>
              <a:srgbClr val="6D6E71"/>
            </a:solidFill>
            <a:ln w="9525" cap="flat">
              <a:noFill/>
              <a:prstDash val="solid"/>
              <a:miter/>
            </a:ln>
          </p:spPr>
          <p:txBody>
            <a:bodyPr rtlCol="0" anchor="ctr"/>
            <a:lstStyle/>
            <a:p>
              <a:endParaRPr lang="en-US"/>
            </a:p>
          </p:txBody>
        </p:sp>
        <p:sp>
          <p:nvSpPr>
            <p:cNvPr id="965" name="Freeform: Shape 964">
              <a:extLst>
                <a:ext uri="{FF2B5EF4-FFF2-40B4-BE49-F238E27FC236}">
                  <a16:creationId xmlns:a16="http://schemas.microsoft.com/office/drawing/2014/main" id="{F3E5F38D-24A6-4AF7-A856-E8725EBA16F5}"/>
                </a:ext>
              </a:extLst>
            </p:cNvPr>
            <p:cNvSpPr/>
            <p:nvPr/>
          </p:nvSpPr>
          <p:spPr>
            <a:xfrm>
              <a:off x="7752773" y="2138279"/>
              <a:ext cx="52798" cy="61143"/>
            </a:xfrm>
            <a:custGeom>
              <a:avLst/>
              <a:gdLst>
                <a:gd name="connsiteX0" fmla="*/ 34935 w 40650"/>
                <a:gd name="connsiteY0" fmla="*/ 46127 h 47075"/>
                <a:gd name="connsiteX1" fmla="*/ 26173 w 40650"/>
                <a:gd name="connsiteY1" fmla="*/ 46127 h 47075"/>
                <a:gd name="connsiteX2" fmla="*/ 26173 w 40650"/>
                <a:gd name="connsiteY2" fmla="*/ 40031 h 47075"/>
                <a:gd name="connsiteX3" fmla="*/ 11030 w 40650"/>
                <a:gd name="connsiteY3" fmla="*/ 46889 h 47075"/>
                <a:gd name="connsiteX4" fmla="*/ -783 w 40650"/>
                <a:gd name="connsiteY4" fmla="*/ 42793 h 47075"/>
                <a:gd name="connsiteX5" fmla="*/ -5448 w 40650"/>
                <a:gd name="connsiteY5" fmla="*/ 32030 h 47075"/>
                <a:gd name="connsiteX6" fmla="*/ -495 w 40650"/>
                <a:gd name="connsiteY6" fmla="*/ 22028 h 47075"/>
                <a:gd name="connsiteX7" fmla="*/ 12932 w 40650"/>
                <a:gd name="connsiteY7" fmla="*/ 18599 h 47075"/>
                <a:gd name="connsiteX8" fmla="*/ 25410 w 40650"/>
                <a:gd name="connsiteY8" fmla="*/ 18599 h 47075"/>
                <a:gd name="connsiteX9" fmla="*/ 25410 w 40650"/>
                <a:gd name="connsiteY9" fmla="*/ 16885 h 47075"/>
                <a:gd name="connsiteX10" fmla="*/ 15313 w 40650"/>
                <a:gd name="connsiteY10" fmla="*/ 7836 h 47075"/>
                <a:gd name="connsiteX11" fmla="*/ 2077 w 40650"/>
                <a:gd name="connsiteY11" fmla="*/ 12503 h 47075"/>
                <a:gd name="connsiteX12" fmla="*/ -2211 w 40650"/>
                <a:gd name="connsiteY12" fmla="*/ 6502 h 47075"/>
                <a:gd name="connsiteX13" fmla="*/ 16839 w 40650"/>
                <a:gd name="connsiteY13" fmla="*/ -165 h 47075"/>
                <a:gd name="connsiteX14" fmla="*/ 29982 w 40650"/>
                <a:gd name="connsiteY14" fmla="*/ 3931 h 47075"/>
                <a:gd name="connsiteX15" fmla="*/ 35126 w 40650"/>
                <a:gd name="connsiteY15" fmla="*/ 16790 h 47075"/>
                <a:gd name="connsiteX16" fmla="*/ 25410 w 40650"/>
                <a:gd name="connsiteY16" fmla="*/ 29172 h 47075"/>
                <a:gd name="connsiteX17" fmla="*/ 25410 w 40650"/>
                <a:gd name="connsiteY17" fmla="*/ 25362 h 47075"/>
                <a:gd name="connsiteX18" fmla="*/ 14648 w 40650"/>
                <a:gd name="connsiteY18" fmla="*/ 25362 h 47075"/>
                <a:gd name="connsiteX19" fmla="*/ 4268 w 40650"/>
                <a:gd name="connsiteY19" fmla="*/ 31839 h 47075"/>
                <a:gd name="connsiteX20" fmla="*/ 6839 w 40650"/>
                <a:gd name="connsiteY20" fmla="*/ 36983 h 47075"/>
                <a:gd name="connsiteX21" fmla="*/ 13983 w 40650"/>
                <a:gd name="connsiteY21" fmla="*/ 38697 h 47075"/>
                <a:gd name="connsiteX22" fmla="*/ 21983 w 40650"/>
                <a:gd name="connsiteY22" fmla="*/ 36125 h 47075"/>
                <a:gd name="connsiteX23" fmla="*/ 25317 w 40650"/>
                <a:gd name="connsiteY23" fmla="*/ 29172 h 47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0" h="47075">
                  <a:moveTo>
                    <a:pt x="34935" y="46127"/>
                  </a:moveTo>
                  <a:lnTo>
                    <a:pt x="26173" y="46127"/>
                  </a:lnTo>
                  <a:lnTo>
                    <a:pt x="26173" y="40031"/>
                  </a:lnTo>
                  <a:cubicBezTo>
                    <a:pt x="22457" y="44517"/>
                    <a:pt x="16839" y="47041"/>
                    <a:pt x="11030" y="46889"/>
                  </a:cubicBezTo>
                  <a:cubicBezTo>
                    <a:pt x="6742" y="47012"/>
                    <a:pt x="2551" y="45555"/>
                    <a:pt x="-783" y="42793"/>
                  </a:cubicBezTo>
                  <a:cubicBezTo>
                    <a:pt x="-3927" y="40107"/>
                    <a:pt x="-5639" y="36144"/>
                    <a:pt x="-5448" y="32030"/>
                  </a:cubicBezTo>
                  <a:cubicBezTo>
                    <a:pt x="-5737" y="28048"/>
                    <a:pt x="-3830" y="24238"/>
                    <a:pt x="-495" y="22028"/>
                  </a:cubicBezTo>
                  <a:cubicBezTo>
                    <a:pt x="3505" y="19552"/>
                    <a:pt x="8170" y="18352"/>
                    <a:pt x="12932" y="18599"/>
                  </a:cubicBezTo>
                  <a:lnTo>
                    <a:pt x="25410" y="18599"/>
                  </a:lnTo>
                  <a:lnTo>
                    <a:pt x="25410" y="16885"/>
                  </a:lnTo>
                  <a:cubicBezTo>
                    <a:pt x="25410" y="10884"/>
                    <a:pt x="21983" y="7836"/>
                    <a:pt x="15313" y="7836"/>
                  </a:cubicBezTo>
                  <a:cubicBezTo>
                    <a:pt x="10551" y="7998"/>
                    <a:pt x="5886" y="9627"/>
                    <a:pt x="2077" y="12503"/>
                  </a:cubicBezTo>
                  <a:lnTo>
                    <a:pt x="-2211" y="6502"/>
                  </a:lnTo>
                  <a:cubicBezTo>
                    <a:pt x="3123" y="2073"/>
                    <a:pt x="9886" y="-289"/>
                    <a:pt x="16839" y="-165"/>
                  </a:cubicBezTo>
                  <a:cubicBezTo>
                    <a:pt x="21601" y="-346"/>
                    <a:pt x="26173" y="1102"/>
                    <a:pt x="29982" y="3931"/>
                  </a:cubicBezTo>
                  <a:cubicBezTo>
                    <a:pt x="33605" y="7160"/>
                    <a:pt x="35507" y="11932"/>
                    <a:pt x="35126" y="16790"/>
                  </a:cubicBezTo>
                  <a:close/>
                  <a:moveTo>
                    <a:pt x="25410" y="29172"/>
                  </a:moveTo>
                  <a:lnTo>
                    <a:pt x="25410" y="25362"/>
                  </a:lnTo>
                  <a:lnTo>
                    <a:pt x="14648" y="25362"/>
                  </a:lnTo>
                  <a:cubicBezTo>
                    <a:pt x="7695" y="25362"/>
                    <a:pt x="4268" y="27458"/>
                    <a:pt x="4268" y="31839"/>
                  </a:cubicBezTo>
                  <a:cubicBezTo>
                    <a:pt x="4170" y="33878"/>
                    <a:pt x="5123" y="35820"/>
                    <a:pt x="6839" y="36983"/>
                  </a:cubicBezTo>
                  <a:cubicBezTo>
                    <a:pt x="9030" y="38240"/>
                    <a:pt x="11504" y="38840"/>
                    <a:pt x="13983" y="38697"/>
                  </a:cubicBezTo>
                  <a:cubicBezTo>
                    <a:pt x="16839" y="38754"/>
                    <a:pt x="19699" y="37849"/>
                    <a:pt x="21983" y="36125"/>
                  </a:cubicBezTo>
                  <a:cubicBezTo>
                    <a:pt x="24173" y="34506"/>
                    <a:pt x="25410" y="31896"/>
                    <a:pt x="25317" y="29172"/>
                  </a:cubicBezTo>
                  <a:close/>
                </a:path>
              </a:pathLst>
            </a:custGeom>
            <a:solidFill>
              <a:srgbClr val="6D6E71"/>
            </a:solidFill>
            <a:ln w="9525" cap="flat">
              <a:noFill/>
              <a:prstDash val="solid"/>
              <a:miter/>
            </a:ln>
          </p:spPr>
          <p:txBody>
            <a:bodyPr rtlCol="0" anchor="ctr"/>
            <a:lstStyle/>
            <a:p>
              <a:endParaRPr lang="en-US"/>
            </a:p>
          </p:txBody>
        </p:sp>
        <p:sp>
          <p:nvSpPr>
            <p:cNvPr id="966" name="Freeform: Shape 965">
              <a:extLst>
                <a:ext uri="{FF2B5EF4-FFF2-40B4-BE49-F238E27FC236}">
                  <a16:creationId xmlns:a16="http://schemas.microsoft.com/office/drawing/2014/main" id="{D22FC2DE-1FB4-437F-91FF-590B690B3E74}"/>
                </a:ext>
              </a:extLst>
            </p:cNvPr>
            <p:cNvSpPr/>
            <p:nvPr/>
          </p:nvSpPr>
          <p:spPr>
            <a:xfrm>
              <a:off x="7822706" y="2115906"/>
              <a:ext cx="12371" cy="82516"/>
            </a:xfrm>
            <a:custGeom>
              <a:avLst/>
              <a:gdLst>
                <a:gd name="connsiteX0" fmla="*/ 4048 w 9525"/>
                <a:gd name="connsiteY0" fmla="*/ 63352 h 63531"/>
                <a:gd name="connsiteX1" fmla="*/ -5477 w 9525"/>
                <a:gd name="connsiteY1" fmla="*/ 63352 h 63531"/>
                <a:gd name="connsiteX2" fmla="*/ -5477 w 9525"/>
                <a:gd name="connsiteY2" fmla="*/ -180 h 63531"/>
                <a:gd name="connsiteX3" fmla="*/ 4048 w 9525"/>
                <a:gd name="connsiteY3" fmla="*/ -180 h 63531"/>
              </a:gdLst>
              <a:ahLst/>
              <a:cxnLst>
                <a:cxn ang="0">
                  <a:pos x="connsiteX0" y="connsiteY0"/>
                </a:cxn>
                <a:cxn ang="0">
                  <a:pos x="connsiteX1" y="connsiteY1"/>
                </a:cxn>
                <a:cxn ang="0">
                  <a:pos x="connsiteX2" y="connsiteY2"/>
                </a:cxn>
                <a:cxn ang="0">
                  <a:pos x="connsiteX3" y="connsiteY3"/>
                </a:cxn>
              </a:cxnLst>
              <a:rect l="l" t="t" r="r" b="b"/>
              <a:pathLst>
                <a:path w="9525" h="63531">
                  <a:moveTo>
                    <a:pt x="4048" y="63352"/>
                  </a:moveTo>
                  <a:lnTo>
                    <a:pt x="-5477" y="63352"/>
                  </a:lnTo>
                  <a:lnTo>
                    <a:pt x="-5477" y="-180"/>
                  </a:lnTo>
                  <a:lnTo>
                    <a:pt x="4048" y="-180"/>
                  </a:lnTo>
                  <a:close/>
                </a:path>
              </a:pathLst>
            </a:custGeom>
            <a:solidFill>
              <a:srgbClr val="6D6E71"/>
            </a:solidFill>
            <a:ln w="9525" cap="flat">
              <a:noFill/>
              <a:prstDash val="solid"/>
              <a:miter/>
            </a:ln>
          </p:spPr>
          <p:txBody>
            <a:bodyPr rtlCol="0" anchor="ctr"/>
            <a:lstStyle/>
            <a:p>
              <a:endParaRPr lang="en-US"/>
            </a:p>
          </p:txBody>
        </p:sp>
        <p:sp>
          <p:nvSpPr>
            <p:cNvPr id="967" name="Freeform: Shape 966">
              <a:extLst>
                <a:ext uri="{FF2B5EF4-FFF2-40B4-BE49-F238E27FC236}">
                  <a16:creationId xmlns:a16="http://schemas.microsoft.com/office/drawing/2014/main" id="{A926C4A8-641D-4735-A4D8-9DA96F23A008}"/>
                </a:ext>
              </a:extLst>
            </p:cNvPr>
            <p:cNvSpPr/>
            <p:nvPr/>
          </p:nvSpPr>
          <p:spPr>
            <a:xfrm>
              <a:off x="7853267" y="2115906"/>
              <a:ext cx="12371" cy="82516"/>
            </a:xfrm>
            <a:custGeom>
              <a:avLst/>
              <a:gdLst>
                <a:gd name="connsiteX0" fmla="*/ 4048 w 9525"/>
                <a:gd name="connsiteY0" fmla="*/ 63352 h 63531"/>
                <a:gd name="connsiteX1" fmla="*/ -5477 w 9525"/>
                <a:gd name="connsiteY1" fmla="*/ 63352 h 63531"/>
                <a:gd name="connsiteX2" fmla="*/ -5477 w 9525"/>
                <a:gd name="connsiteY2" fmla="*/ -180 h 63531"/>
                <a:gd name="connsiteX3" fmla="*/ 4048 w 9525"/>
                <a:gd name="connsiteY3" fmla="*/ -180 h 63531"/>
              </a:gdLst>
              <a:ahLst/>
              <a:cxnLst>
                <a:cxn ang="0">
                  <a:pos x="connsiteX0" y="connsiteY0"/>
                </a:cxn>
                <a:cxn ang="0">
                  <a:pos x="connsiteX1" y="connsiteY1"/>
                </a:cxn>
                <a:cxn ang="0">
                  <a:pos x="connsiteX2" y="connsiteY2"/>
                </a:cxn>
                <a:cxn ang="0">
                  <a:pos x="connsiteX3" y="connsiteY3"/>
                </a:cxn>
              </a:cxnLst>
              <a:rect l="l" t="t" r="r" b="b"/>
              <a:pathLst>
                <a:path w="9525" h="63531">
                  <a:moveTo>
                    <a:pt x="4048" y="63352"/>
                  </a:moveTo>
                  <a:lnTo>
                    <a:pt x="-5477" y="63352"/>
                  </a:lnTo>
                  <a:lnTo>
                    <a:pt x="-5477" y="-180"/>
                  </a:lnTo>
                  <a:lnTo>
                    <a:pt x="4048" y="-180"/>
                  </a:lnTo>
                  <a:close/>
                </a:path>
              </a:pathLst>
            </a:custGeom>
            <a:solidFill>
              <a:srgbClr val="6D6E71"/>
            </a:solidFill>
            <a:ln w="9525" cap="flat">
              <a:noFill/>
              <a:prstDash val="solid"/>
              <a:miter/>
            </a:ln>
          </p:spPr>
          <p:txBody>
            <a:bodyPr rtlCol="0" anchor="ctr"/>
            <a:lstStyle/>
            <a:p>
              <a:endParaRPr lang="en-US"/>
            </a:p>
          </p:txBody>
        </p:sp>
        <p:sp>
          <p:nvSpPr>
            <p:cNvPr id="968" name="Freeform: Shape 967">
              <a:extLst>
                <a:ext uri="{FF2B5EF4-FFF2-40B4-BE49-F238E27FC236}">
                  <a16:creationId xmlns:a16="http://schemas.microsoft.com/office/drawing/2014/main" id="{44AC1040-ED96-46EE-AA5A-69CB8ABC362C}"/>
                </a:ext>
              </a:extLst>
            </p:cNvPr>
            <p:cNvSpPr/>
            <p:nvPr/>
          </p:nvSpPr>
          <p:spPr>
            <a:xfrm>
              <a:off x="7910171" y="2120855"/>
              <a:ext cx="54807" cy="77816"/>
            </a:xfrm>
            <a:custGeom>
              <a:avLst/>
              <a:gdLst>
                <a:gd name="connsiteX0" fmla="*/ -5477 w 42197"/>
                <a:gd name="connsiteY0" fmla="*/ 16870 h 59912"/>
                <a:gd name="connsiteX1" fmla="*/ -5477 w 42197"/>
                <a:gd name="connsiteY1" fmla="*/ -180 h 59912"/>
                <a:gd name="connsiteX2" fmla="*/ 36721 w 42197"/>
                <a:gd name="connsiteY2" fmla="*/ -180 h 59912"/>
                <a:gd name="connsiteX3" fmla="*/ 36721 w 42197"/>
                <a:gd name="connsiteY3" fmla="*/ 8869 h 59912"/>
                <a:gd name="connsiteX4" fmla="*/ 11383 w 42197"/>
                <a:gd name="connsiteY4" fmla="*/ 59732 h 59912"/>
                <a:gd name="connsiteX5" fmla="*/ 239 w 42197"/>
                <a:gd name="connsiteY5" fmla="*/ 59732 h 59912"/>
                <a:gd name="connsiteX6" fmla="*/ 25005 w 42197"/>
                <a:gd name="connsiteY6" fmla="*/ 9059 h 59912"/>
                <a:gd name="connsiteX7" fmla="*/ 3383 w 42197"/>
                <a:gd name="connsiteY7" fmla="*/ 9059 h 59912"/>
                <a:gd name="connsiteX8" fmla="*/ 3383 w 42197"/>
                <a:gd name="connsiteY8" fmla="*/ 17060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197" h="59912">
                  <a:moveTo>
                    <a:pt x="-5477" y="16870"/>
                  </a:moveTo>
                  <a:lnTo>
                    <a:pt x="-5477" y="-180"/>
                  </a:lnTo>
                  <a:lnTo>
                    <a:pt x="36721" y="-180"/>
                  </a:lnTo>
                  <a:lnTo>
                    <a:pt x="36721" y="8869"/>
                  </a:lnTo>
                  <a:lnTo>
                    <a:pt x="11383" y="59732"/>
                  </a:lnTo>
                  <a:lnTo>
                    <a:pt x="239" y="59732"/>
                  </a:lnTo>
                  <a:lnTo>
                    <a:pt x="25005" y="9059"/>
                  </a:lnTo>
                  <a:lnTo>
                    <a:pt x="3383" y="9059"/>
                  </a:lnTo>
                  <a:lnTo>
                    <a:pt x="3383" y="17060"/>
                  </a:lnTo>
                  <a:close/>
                </a:path>
              </a:pathLst>
            </a:custGeom>
            <a:solidFill>
              <a:srgbClr val="6D6E71"/>
            </a:solidFill>
            <a:ln w="9525" cap="flat">
              <a:noFill/>
              <a:prstDash val="solid"/>
              <a:miter/>
            </a:ln>
          </p:spPr>
          <p:txBody>
            <a:bodyPr rtlCol="0" anchor="ctr"/>
            <a:lstStyle/>
            <a:p>
              <a:endParaRPr lang="en-US"/>
            </a:p>
          </p:txBody>
        </p:sp>
        <p:sp>
          <p:nvSpPr>
            <p:cNvPr id="969" name="Freeform: Shape 968">
              <a:extLst>
                <a:ext uri="{FF2B5EF4-FFF2-40B4-BE49-F238E27FC236}">
                  <a16:creationId xmlns:a16="http://schemas.microsoft.com/office/drawing/2014/main" id="{1438AAA2-5B9A-443D-BF60-B476B2A139CB}"/>
                </a:ext>
              </a:extLst>
            </p:cNvPr>
            <p:cNvSpPr/>
            <p:nvPr/>
          </p:nvSpPr>
          <p:spPr>
            <a:xfrm>
              <a:off x="7973266" y="2120855"/>
              <a:ext cx="54807" cy="77816"/>
            </a:xfrm>
            <a:custGeom>
              <a:avLst/>
              <a:gdLst>
                <a:gd name="connsiteX0" fmla="*/ -5477 w 42197"/>
                <a:gd name="connsiteY0" fmla="*/ 16870 h 59912"/>
                <a:gd name="connsiteX1" fmla="*/ -5477 w 42197"/>
                <a:gd name="connsiteY1" fmla="*/ -180 h 59912"/>
                <a:gd name="connsiteX2" fmla="*/ 36721 w 42197"/>
                <a:gd name="connsiteY2" fmla="*/ -180 h 59912"/>
                <a:gd name="connsiteX3" fmla="*/ 36721 w 42197"/>
                <a:gd name="connsiteY3" fmla="*/ 8869 h 59912"/>
                <a:gd name="connsiteX4" fmla="*/ 11290 w 42197"/>
                <a:gd name="connsiteY4" fmla="*/ 59732 h 59912"/>
                <a:gd name="connsiteX5" fmla="*/ 141 w 42197"/>
                <a:gd name="connsiteY5" fmla="*/ 59732 h 59912"/>
                <a:gd name="connsiteX6" fmla="*/ 24907 w 42197"/>
                <a:gd name="connsiteY6" fmla="*/ 9059 h 59912"/>
                <a:gd name="connsiteX7" fmla="*/ 3667 w 42197"/>
                <a:gd name="connsiteY7" fmla="*/ 9059 h 59912"/>
                <a:gd name="connsiteX8" fmla="*/ 3667 w 42197"/>
                <a:gd name="connsiteY8" fmla="*/ 17060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197" h="59912">
                  <a:moveTo>
                    <a:pt x="-5477" y="16870"/>
                  </a:moveTo>
                  <a:lnTo>
                    <a:pt x="-5477" y="-180"/>
                  </a:lnTo>
                  <a:lnTo>
                    <a:pt x="36721" y="-180"/>
                  </a:lnTo>
                  <a:lnTo>
                    <a:pt x="36721" y="8869"/>
                  </a:lnTo>
                  <a:lnTo>
                    <a:pt x="11290" y="59732"/>
                  </a:lnTo>
                  <a:lnTo>
                    <a:pt x="141" y="59732"/>
                  </a:lnTo>
                  <a:lnTo>
                    <a:pt x="24907" y="9059"/>
                  </a:lnTo>
                  <a:lnTo>
                    <a:pt x="3667" y="9059"/>
                  </a:lnTo>
                  <a:lnTo>
                    <a:pt x="3667" y="17060"/>
                  </a:lnTo>
                  <a:close/>
                </a:path>
              </a:pathLst>
            </a:custGeom>
            <a:solidFill>
              <a:srgbClr val="6D6E71"/>
            </a:solidFill>
            <a:ln w="9525" cap="flat">
              <a:noFill/>
              <a:prstDash val="solid"/>
              <a:miter/>
            </a:ln>
          </p:spPr>
          <p:txBody>
            <a:bodyPr rtlCol="0" anchor="ctr"/>
            <a:lstStyle/>
            <a:p>
              <a:endParaRPr lang="en-US"/>
            </a:p>
          </p:txBody>
        </p:sp>
        <p:sp>
          <p:nvSpPr>
            <p:cNvPr id="970" name="Freeform: Shape 969">
              <a:extLst>
                <a:ext uri="{FF2B5EF4-FFF2-40B4-BE49-F238E27FC236}">
                  <a16:creationId xmlns:a16="http://schemas.microsoft.com/office/drawing/2014/main" id="{0DC13A55-B1B5-4EB4-8678-FFC6578EC516}"/>
                </a:ext>
              </a:extLst>
            </p:cNvPr>
            <p:cNvSpPr/>
            <p:nvPr/>
          </p:nvSpPr>
          <p:spPr>
            <a:xfrm>
              <a:off x="8066781" y="2138288"/>
              <a:ext cx="55068" cy="61127"/>
            </a:xfrm>
            <a:custGeom>
              <a:avLst/>
              <a:gdLst>
                <a:gd name="connsiteX0" fmla="*/ 17774 w 42398"/>
                <a:gd name="connsiteY0" fmla="*/ 46881 h 47063"/>
                <a:gd name="connsiteX1" fmla="*/ 1393 w 42398"/>
                <a:gd name="connsiteY1" fmla="*/ 40404 h 47063"/>
                <a:gd name="connsiteX2" fmla="*/ -5467 w 42398"/>
                <a:gd name="connsiteY2" fmla="*/ 23450 h 47063"/>
                <a:gd name="connsiteX3" fmla="*/ 1677 w 42398"/>
                <a:gd name="connsiteY3" fmla="*/ 6400 h 47063"/>
                <a:gd name="connsiteX4" fmla="*/ 19109 w 42398"/>
                <a:gd name="connsiteY4" fmla="*/ -172 h 47063"/>
                <a:gd name="connsiteX5" fmla="*/ 36540 w 42398"/>
                <a:gd name="connsiteY5" fmla="*/ 6972 h 47063"/>
                <a:gd name="connsiteX6" fmla="*/ 30824 w 42398"/>
                <a:gd name="connsiteY6" fmla="*/ 13925 h 47063"/>
                <a:gd name="connsiteX7" fmla="*/ 18918 w 42398"/>
                <a:gd name="connsiteY7" fmla="*/ 8781 h 47063"/>
                <a:gd name="connsiteX8" fmla="*/ 8537 w 42398"/>
                <a:gd name="connsiteY8" fmla="*/ 12782 h 47063"/>
                <a:gd name="connsiteX9" fmla="*/ 4156 w 42398"/>
                <a:gd name="connsiteY9" fmla="*/ 23069 h 47063"/>
                <a:gd name="connsiteX10" fmla="*/ 8440 w 42398"/>
                <a:gd name="connsiteY10" fmla="*/ 33737 h 47063"/>
                <a:gd name="connsiteX11" fmla="*/ 19202 w 42398"/>
                <a:gd name="connsiteY11" fmla="*/ 38118 h 47063"/>
                <a:gd name="connsiteX12" fmla="*/ 31299 w 42398"/>
                <a:gd name="connsiteY12" fmla="*/ 32308 h 47063"/>
                <a:gd name="connsiteX13" fmla="*/ 36922 w 42398"/>
                <a:gd name="connsiteY13" fmla="*/ 38404 h 47063"/>
                <a:gd name="connsiteX14" fmla="*/ 17774 w 42398"/>
                <a:gd name="connsiteY14" fmla="*/ 46881 h 4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398" h="47063">
                  <a:moveTo>
                    <a:pt x="17774" y="46881"/>
                  </a:moveTo>
                  <a:cubicBezTo>
                    <a:pt x="11677" y="46967"/>
                    <a:pt x="5775" y="44643"/>
                    <a:pt x="1393" y="40404"/>
                  </a:cubicBezTo>
                  <a:cubicBezTo>
                    <a:pt x="-3178" y="35985"/>
                    <a:pt x="-5657" y="29822"/>
                    <a:pt x="-5467" y="23450"/>
                  </a:cubicBezTo>
                  <a:cubicBezTo>
                    <a:pt x="-5657" y="17001"/>
                    <a:pt x="-3085" y="10772"/>
                    <a:pt x="1677" y="6400"/>
                  </a:cubicBezTo>
                  <a:cubicBezTo>
                    <a:pt x="6440" y="2028"/>
                    <a:pt x="12630" y="-334"/>
                    <a:pt x="19109" y="-172"/>
                  </a:cubicBezTo>
                  <a:cubicBezTo>
                    <a:pt x="25680" y="-296"/>
                    <a:pt x="31968" y="2285"/>
                    <a:pt x="36540" y="6972"/>
                  </a:cubicBezTo>
                  <a:lnTo>
                    <a:pt x="30824" y="13925"/>
                  </a:lnTo>
                  <a:cubicBezTo>
                    <a:pt x="27587" y="10801"/>
                    <a:pt x="23392" y="8962"/>
                    <a:pt x="18918" y="8781"/>
                  </a:cubicBezTo>
                  <a:cubicBezTo>
                    <a:pt x="15109" y="8734"/>
                    <a:pt x="11393" y="10162"/>
                    <a:pt x="8537" y="12782"/>
                  </a:cubicBezTo>
                  <a:cubicBezTo>
                    <a:pt x="5677" y="15392"/>
                    <a:pt x="4058" y="19164"/>
                    <a:pt x="4156" y="23069"/>
                  </a:cubicBezTo>
                  <a:cubicBezTo>
                    <a:pt x="4058" y="27060"/>
                    <a:pt x="5677" y="30908"/>
                    <a:pt x="8440" y="33737"/>
                  </a:cubicBezTo>
                  <a:cubicBezTo>
                    <a:pt x="11300" y="36575"/>
                    <a:pt x="15202" y="38156"/>
                    <a:pt x="19202" y="38118"/>
                  </a:cubicBezTo>
                  <a:cubicBezTo>
                    <a:pt x="23871" y="37909"/>
                    <a:pt x="28252" y="35804"/>
                    <a:pt x="31299" y="32308"/>
                  </a:cubicBezTo>
                  <a:lnTo>
                    <a:pt x="36922" y="38404"/>
                  </a:lnTo>
                  <a:cubicBezTo>
                    <a:pt x="31968" y="43776"/>
                    <a:pt x="25108" y="46853"/>
                    <a:pt x="17774" y="46881"/>
                  </a:cubicBezTo>
                  <a:close/>
                </a:path>
              </a:pathLst>
            </a:custGeom>
            <a:solidFill>
              <a:srgbClr val="6D6E71"/>
            </a:solidFill>
            <a:ln w="9525" cap="flat">
              <a:noFill/>
              <a:prstDash val="solid"/>
              <a:miter/>
            </a:ln>
          </p:spPr>
          <p:txBody>
            <a:bodyPr rtlCol="0" anchor="ctr"/>
            <a:lstStyle/>
            <a:p>
              <a:endParaRPr lang="en-US"/>
            </a:p>
          </p:txBody>
        </p:sp>
        <p:sp>
          <p:nvSpPr>
            <p:cNvPr id="971" name="Freeform: Shape 970">
              <a:extLst>
                <a:ext uri="{FF2B5EF4-FFF2-40B4-BE49-F238E27FC236}">
                  <a16:creationId xmlns:a16="http://schemas.microsoft.com/office/drawing/2014/main" id="{2FAA11C7-3DBC-4F6E-B814-D27F92F4C4D0}"/>
                </a:ext>
              </a:extLst>
            </p:cNvPr>
            <p:cNvSpPr/>
            <p:nvPr/>
          </p:nvSpPr>
          <p:spPr>
            <a:xfrm>
              <a:off x="8130013" y="2138298"/>
              <a:ext cx="62352" cy="61114"/>
            </a:xfrm>
            <a:custGeom>
              <a:avLst/>
              <a:gdLst>
                <a:gd name="connsiteX0" fmla="*/ 35672 w 48006"/>
                <a:gd name="connsiteY0" fmla="*/ 40015 h 47053"/>
                <a:gd name="connsiteX1" fmla="*/ 1381 w 48006"/>
                <a:gd name="connsiteY1" fmla="*/ 40015 h 47053"/>
                <a:gd name="connsiteX2" fmla="*/ 1381 w 48006"/>
                <a:gd name="connsiteY2" fmla="*/ 6678 h 47053"/>
                <a:gd name="connsiteX3" fmla="*/ 35672 w 48006"/>
                <a:gd name="connsiteY3" fmla="*/ 6678 h 47053"/>
                <a:gd name="connsiteX4" fmla="*/ 35672 w 48006"/>
                <a:gd name="connsiteY4" fmla="*/ 40015 h 47053"/>
                <a:gd name="connsiteX5" fmla="*/ 8143 w 48006"/>
                <a:gd name="connsiteY5" fmla="*/ 34110 h 47053"/>
                <a:gd name="connsiteX6" fmla="*/ 18524 w 48006"/>
                <a:gd name="connsiteY6" fmla="*/ 38301 h 47053"/>
                <a:gd name="connsiteX7" fmla="*/ 28812 w 48006"/>
                <a:gd name="connsiteY7" fmla="*/ 34110 h 47053"/>
                <a:gd name="connsiteX8" fmla="*/ 28812 w 48006"/>
                <a:gd name="connsiteY8" fmla="*/ 12583 h 47053"/>
                <a:gd name="connsiteX9" fmla="*/ 18524 w 48006"/>
                <a:gd name="connsiteY9" fmla="*/ 8392 h 47053"/>
                <a:gd name="connsiteX10" fmla="*/ 8143 w 48006"/>
                <a:gd name="connsiteY10" fmla="*/ 12583 h 47053"/>
                <a:gd name="connsiteX11" fmla="*/ 8143 w 48006"/>
                <a:gd name="connsiteY11"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7053">
                  <a:moveTo>
                    <a:pt x="35672" y="40015"/>
                  </a:moveTo>
                  <a:cubicBezTo>
                    <a:pt x="26049" y="49159"/>
                    <a:pt x="10999" y="49159"/>
                    <a:pt x="1381" y="40015"/>
                  </a:cubicBezTo>
                  <a:cubicBezTo>
                    <a:pt x="-7763" y="30776"/>
                    <a:pt x="-7763" y="15917"/>
                    <a:pt x="1381" y="6678"/>
                  </a:cubicBezTo>
                  <a:cubicBezTo>
                    <a:pt x="10999" y="-2466"/>
                    <a:pt x="26049" y="-2466"/>
                    <a:pt x="35672" y="6678"/>
                  </a:cubicBezTo>
                  <a:cubicBezTo>
                    <a:pt x="44815" y="15917"/>
                    <a:pt x="44815" y="30776"/>
                    <a:pt x="35672" y="40015"/>
                  </a:cubicBezTo>
                  <a:close/>
                  <a:moveTo>
                    <a:pt x="8143" y="34110"/>
                  </a:moveTo>
                  <a:cubicBezTo>
                    <a:pt x="10906" y="36882"/>
                    <a:pt x="14622" y="38396"/>
                    <a:pt x="18524" y="38301"/>
                  </a:cubicBezTo>
                  <a:cubicBezTo>
                    <a:pt x="22431" y="38415"/>
                    <a:pt x="26147" y="36891"/>
                    <a:pt x="28812" y="34110"/>
                  </a:cubicBezTo>
                  <a:cubicBezTo>
                    <a:pt x="34239" y="27976"/>
                    <a:pt x="34239" y="18718"/>
                    <a:pt x="28812" y="12583"/>
                  </a:cubicBezTo>
                  <a:cubicBezTo>
                    <a:pt x="26147" y="9802"/>
                    <a:pt x="22431" y="8278"/>
                    <a:pt x="18524" y="8392"/>
                  </a:cubicBezTo>
                  <a:cubicBezTo>
                    <a:pt x="14622" y="8297"/>
                    <a:pt x="10906" y="9812"/>
                    <a:pt x="8143" y="12583"/>
                  </a:cubicBezTo>
                  <a:cubicBezTo>
                    <a:pt x="2809" y="18765"/>
                    <a:pt x="2809" y="27928"/>
                    <a:pt x="8143" y="34110"/>
                  </a:cubicBezTo>
                  <a:close/>
                </a:path>
              </a:pathLst>
            </a:custGeom>
            <a:solidFill>
              <a:srgbClr val="6D6E71"/>
            </a:solidFill>
            <a:ln w="9525" cap="flat">
              <a:noFill/>
              <a:prstDash val="solid"/>
              <a:miter/>
            </a:ln>
          </p:spPr>
          <p:txBody>
            <a:bodyPr rtlCol="0" anchor="ctr"/>
            <a:lstStyle/>
            <a:p>
              <a:endParaRPr lang="en-US"/>
            </a:p>
          </p:txBody>
        </p:sp>
        <p:sp>
          <p:nvSpPr>
            <p:cNvPr id="972" name="Freeform: Shape 971">
              <a:extLst>
                <a:ext uri="{FF2B5EF4-FFF2-40B4-BE49-F238E27FC236}">
                  <a16:creationId xmlns:a16="http://schemas.microsoft.com/office/drawing/2014/main" id="{82291E70-CBE5-4E34-BEF1-F7DC6F6BC238}"/>
                </a:ext>
              </a:extLst>
            </p:cNvPr>
            <p:cNvSpPr/>
            <p:nvPr/>
          </p:nvSpPr>
          <p:spPr>
            <a:xfrm>
              <a:off x="8205784" y="2139288"/>
              <a:ext cx="54500" cy="60123"/>
            </a:xfrm>
            <a:custGeom>
              <a:avLst/>
              <a:gdLst>
                <a:gd name="connsiteX0" fmla="*/ 26960 w 41961"/>
                <a:gd name="connsiteY0" fmla="*/ 24490 h 46290"/>
                <a:gd name="connsiteX1" fmla="*/ 26960 w 41961"/>
                <a:gd name="connsiteY1" fmla="*/ -180 h 46290"/>
                <a:gd name="connsiteX2" fmla="*/ 36485 w 41961"/>
                <a:gd name="connsiteY2" fmla="*/ -180 h 46290"/>
                <a:gd name="connsiteX3" fmla="*/ 36485 w 41961"/>
                <a:gd name="connsiteY3" fmla="*/ 45349 h 46290"/>
                <a:gd name="connsiteX4" fmla="*/ 26960 w 41961"/>
                <a:gd name="connsiteY4" fmla="*/ 45349 h 46290"/>
                <a:gd name="connsiteX5" fmla="*/ 26960 w 41961"/>
                <a:gd name="connsiteY5" fmla="*/ 37063 h 46290"/>
                <a:gd name="connsiteX6" fmla="*/ 2668 w 41961"/>
                <a:gd name="connsiteY6" fmla="*/ 43797 h 46290"/>
                <a:gd name="connsiteX7" fmla="*/ -662 w 41961"/>
                <a:gd name="connsiteY7" fmla="*/ 41349 h 46290"/>
                <a:gd name="connsiteX8" fmla="*/ -5424 w 41961"/>
                <a:gd name="connsiteY8" fmla="*/ 27728 h 46290"/>
                <a:gd name="connsiteX9" fmla="*/ -5424 w 41961"/>
                <a:gd name="connsiteY9" fmla="*/ -180 h 46290"/>
                <a:gd name="connsiteX10" fmla="*/ 4101 w 41961"/>
                <a:gd name="connsiteY10" fmla="*/ -180 h 46290"/>
                <a:gd name="connsiteX11" fmla="*/ 4101 w 41961"/>
                <a:gd name="connsiteY11" fmla="*/ 24775 h 46290"/>
                <a:gd name="connsiteX12" fmla="*/ 14481 w 41961"/>
                <a:gd name="connsiteY12" fmla="*/ 37444 h 46290"/>
                <a:gd name="connsiteX13" fmla="*/ 23151 w 41961"/>
                <a:gd name="connsiteY13" fmla="*/ 34110 h 46290"/>
                <a:gd name="connsiteX14" fmla="*/ 26960 w 41961"/>
                <a:gd name="connsiteY14" fmla="*/ 24490 h 46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1" h="46290">
                  <a:moveTo>
                    <a:pt x="26960" y="24490"/>
                  </a:moveTo>
                  <a:lnTo>
                    <a:pt x="26960" y="-180"/>
                  </a:lnTo>
                  <a:lnTo>
                    <a:pt x="36485" y="-180"/>
                  </a:lnTo>
                  <a:lnTo>
                    <a:pt x="36485" y="45349"/>
                  </a:lnTo>
                  <a:lnTo>
                    <a:pt x="26960" y="45349"/>
                  </a:lnTo>
                  <a:lnTo>
                    <a:pt x="26960" y="37063"/>
                  </a:lnTo>
                  <a:cubicBezTo>
                    <a:pt x="22100" y="45626"/>
                    <a:pt x="11244" y="48645"/>
                    <a:pt x="2668" y="43797"/>
                  </a:cubicBezTo>
                  <a:cubicBezTo>
                    <a:pt x="1431" y="43111"/>
                    <a:pt x="385" y="42292"/>
                    <a:pt x="-662" y="41349"/>
                  </a:cubicBezTo>
                  <a:cubicBezTo>
                    <a:pt x="-4094" y="37663"/>
                    <a:pt x="-5806" y="32729"/>
                    <a:pt x="-5424" y="27728"/>
                  </a:cubicBezTo>
                  <a:lnTo>
                    <a:pt x="-5424" y="-180"/>
                  </a:lnTo>
                  <a:lnTo>
                    <a:pt x="4101" y="-180"/>
                  </a:lnTo>
                  <a:lnTo>
                    <a:pt x="4101" y="24775"/>
                  </a:lnTo>
                  <a:cubicBezTo>
                    <a:pt x="4101" y="33253"/>
                    <a:pt x="7528" y="37444"/>
                    <a:pt x="14481" y="37444"/>
                  </a:cubicBezTo>
                  <a:cubicBezTo>
                    <a:pt x="17718" y="37472"/>
                    <a:pt x="20769" y="36282"/>
                    <a:pt x="23151" y="34110"/>
                  </a:cubicBezTo>
                  <a:cubicBezTo>
                    <a:pt x="25816" y="31624"/>
                    <a:pt x="27150" y="28100"/>
                    <a:pt x="26960" y="24490"/>
                  </a:cubicBezTo>
                  <a:close/>
                </a:path>
              </a:pathLst>
            </a:custGeom>
            <a:solidFill>
              <a:srgbClr val="6D6E71"/>
            </a:solidFill>
            <a:ln w="9525" cap="flat">
              <a:noFill/>
              <a:prstDash val="solid"/>
              <a:miter/>
            </a:ln>
          </p:spPr>
          <p:txBody>
            <a:bodyPr rtlCol="0" anchor="ctr"/>
            <a:lstStyle/>
            <a:p>
              <a:endParaRPr lang="en-US"/>
            </a:p>
          </p:txBody>
        </p:sp>
        <p:sp>
          <p:nvSpPr>
            <p:cNvPr id="973" name="Freeform: Shape 972">
              <a:extLst>
                <a:ext uri="{FF2B5EF4-FFF2-40B4-BE49-F238E27FC236}">
                  <a16:creationId xmlns:a16="http://schemas.microsoft.com/office/drawing/2014/main" id="{9438F95B-A497-4ADE-A836-9936607391AB}"/>
                </a:ext>
              </a:extLst>
            </p:cNvPr>
            <p:cNvSpPr/>
            <p:nvPr/>
          </p:nvSpPr>
          <p:spPr>
            <a:xfrm>
              <a:off x="8278468" y="2138284"/>
              <a:ext cx="54599" cy="60137"/>
            </a:xfrm>
            <a:custGeom>
              <a:avLst/>
              <a:gdLst>
                <a:gd name="connsiteX0" fmla="*/ 4048 w 42037"/>
                <a:gd name="connsiteY0" fmla="*/ 21452 h 46301"/>
                <a:gd name="connsiteX1" fmla="*/ 4048 w 42037"/>
                <a:gd name="connsiteY1" fmla="*/ 46122 h 46301"/>
                <a:gd name="connsiteX2" fmla="*/ -5477 w 42037"/>
                <a:gd name="connsiteY2" fmla="*/ 46122 h 46301"/>
                <a:gd name="connsiteX3" fmla="*/ -5477 w 42037"/>
                <a:gd name="connsiteY3" fmla="*/ 592 h 46301"/>
                <a:gd name="connsiteX4" fmla="*/ 4048 w 42037"/>
                <a:gd name="connsiteY4" fmla="*/ 592 h 46301"/>
                <a:gd name="connsiteX5" fmla="*/ 4048 w 42037"/>
                <a:gd name="connsiteY5" fmla="*/ 8879 h 46301"/>
                <a:gd name="connsiteX6" fmla="*/ 10429 w 42037"/>
                <a:gd name="connsiteY6" fmla="*/ 2307 h 46301"/>
                <a:gd name="connsiteX7" fmla="*/ 19289 w 42037"/>
                <a:gd name="connsiteY7" fmla="*/ -169 h 46301"/>
                <a:gd name="connsiteX8" fmla="*/ 31767 w 42037"/>
                <a:gd name="connsiteY8" fmla="*/ 4593 h 46301"/>
                <a:gd name="connsiteX9" fmla="*/ 36530 w 42037"/>
                <a:gd name="connsiteY9" fmla="*/ 18214 h 46301"/>
                <a:gd name="connsiteX10" fmla="*/ 36530 w 42037"/>
                <a:gd name="connsiteY10" fmla="*/ 46122 h 46301"/>
                <a:gd name="connsiteX11" fmla="*/ 27005 w 42037"/>
                <a:gd name="connsiteY11" fmla="*/ 46122 h 46301"/>
                <a:gd name="connsiteX12" fmla="*/ 27005 w 42037"/>
                <a:gd name="connsiteY12" fmla="*/ 21166 h 46301"/>
                <a:gd name="connsiteX13" fmla="*/ 16527 w 42037"/>
                <a:gd name="connsiteY13" fmla="*/ 8498 h 46301"/>
                <a:gd name="connsiteX14" fmla="*/ 7862 w 42037"/>
                <a:gd name="connsiteY14" fmla="*/ 11832 h 46301"/>
                <a:gd name="connsiteX15" fmla="*/ 4048 w 42037"/>
                <a:gd name="connsiteY15" fmla="*/ 21452 h 46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037" h="46301">
                  <a:moveTo>
                    <a:pt x="4048" y="21452"/>
                  </a:moveTo>
                  <a:lnTo>
                    <a:pt x="4048" y="46122"/>
                  </a:lnTo>
                  <a:lnTo>
                    <a:pt x="-5477" y="46122"/>
                  </a:lnTo>
                  <a:lnTo>
                    <a:pt x="-5477" y="592"/>
                  </a:lnTo>
                  <a:lnTo>
                    <a:pt x="4048" y="592"/>
                  </a:lnTo>
                  <a:lnTo>
                    <a:pt x="4048" y="8879"/>
                  </a:lnTo>
                  <a:cubicBezTo>
                    <a:pt x="5574" y="6146"/>
                    <a:pt x="7764" y="3869"/>
                    <a:pt x="10429" y="2307"/>
                  </a:cubicBezTo>
                  <a:cubicBezTo>
                    <a:pt x="13099" y="697"/>
                    <a:pt x="16145" y="-160"/>
                    <a:pt x="19289" y="-169"/>
                  </a:cubicBezTo>
                  <a:cubicBezTo>
                    <a:pt x="23959" y="-331"/>
                    <a:pt x="28433" y="1383"/>
                    <a:pt x="31767" y="4593"/>
                  </a:cubicBezTo>
                  <a:cubicBezTo>
                    <a:pt x="35102" y="8298"/>
                    <a:pt x="36814" y="13213"/>
                    <a:pt x="36530" y="18214"/>
                  </a:cubicBezTo>
                  <a:lnTo>
                    <a:pt x="36530" y="46122"/>
                  </a:lnTo>
                  <a:lnTo>
                    <a:pt x="27005" y="46122"/>
                  </a:lnTo>
                  <a:lnTo>
                    <a:pt x="27005" y="21166"/>
                  </a:lnTo>
                  <a:cubicBezTo>
                    <a:pt x="27005" y="12689"/>
                    <a:pt x="23480" y="8498"/>
                    <a:pt x="16527" y="8498"/>
                  </a:cubicBezTo>
                  <a:cubicBezTo>
                    <a:pt x="13289" y="8470"/>
                    <a:pt x="10243" y="9660"/>
                    <a:pt x="7862" y="11832"/>
                  </a:cubicBezTo>
                  <a:cubicBezTo>
                    <a:pt x="5192" y="14318"/>
                    <a:pt x="3858" y="17842"/>
                    <a:pt x="4048" y="21452"/>
                  </a:cubicBezTo>
                  <a:close/>
                </a:path>
              </a:pathLst>
            </a:custGeom>
            <a:solidFill>
              <a:srgbClr val="6D6E71"/>
            </a:solidFill>
            <a:ln w="9525" cap="flat">
              <a:noFill/>
              <a:prstDash val="solid"/>
              <a:miter/>
            </a:ln>
          </p:spPr>
          <p:txBody>
            <a:bodyPr rtlCol="0" anchor="ctr"/>
            <a:lstStyle/>
            <a:p>
              <a:endParaRPr lang="en-US"/>
            </a:p>
          </p:txBody>
        </p:sp>
        <p:sp>
          <p:nvSpPr>
            <p:cNvPr id="974" name="Freeform: Shape 973">
              <a:extLst>
                <a:ext uri="{FF2B5EF4-FFF2-40B4-BE49-F238E27FC236}">
                  <a16:creationId xmlns:a16="http://schemas.microsoft.com/office/drawing/2014/main" id="{BF0BCE70-021E-449C-8B3E-EAA69A63DC18}"/>
                </a:ext>
              </a:extLst>
            </p:cNvPr>
            <p:cNvSpPr/>
            <p:nvPr/>
          </p:nvSpPr>
          <p:spPr>
            <a:xfrm>
              <a:off x="8345767" y="2120855"/>
              <a:ext cx="41196" cy="78561"/>
            </a:xfrm>
            <a:custGeom>
              <a:avLst/>
              <a:gdLst>
                <a:gd name="connsiteX0" fmla="*/ 9862 w 31718"/>
                <a:gd name="connsiteY0" fmla="*/ 21727 h 60486"/>
                <a:gd name="connsiteX1" fmla="*/ 9862 w 31718"/>
                <a:gd name="connsiteY1" fmla="*/ 44873 h 60486"/>
                <a:gd name="connsiteX2" fmla="*/ 11573 w 31718"/>
                <a:gd name="connsiteY2" fmla="*/ 50017 h 60486"/>
                <a:gd name="connsiteX3" fmla="*/ 16433 w 31718"/>
                <a:gd name="connsiteY3" fmla="*/ 51922 h 60486"/>
                <a:gd name="connsiteX4" fmla="*/ 22340 w 31718"/>
                <a:gd name="connsiteY4" fmla="*/ 48969 h 60486"/>
                <a:gd name="connsiteX5" fmla="*/ 26242 w 31718"/>
                <a:gd name="connsiteY5" fmla="*/ 55732 h 60486"/>
                <a:gd name="connsiteX6" fmla="*/ 15099 w 31718"/>
                <a:gd name="connsiteY6" fmla="*/ 60304 h 60486"/>
                <a:gd name="connsiteX7" fmla="*/ 4620 w 31718"/>
                <a:gd name="connsiteY7" fmla="*/ 56017 h 60486"/>
                <a:gd name="connsiteX8" fmla="*/ 239 w 31718"/>
                <a:gd name="connsiteY8" fmla="*/ 44588 h 60486"/>
                <a:gd name="connsiteX9" fmla="*/ 239 w 31718"/>
                <a:gd name="connsiteY9" fmla="*/ 21727 h 60486"/>
                <a:gd name="connsiteX10" fmla="*/ -5477 w 31718"/>
                <a:gd name="connsiteY10" fmla="*/ 21727 h 60486"/>
                <a:gd name="connsiteX11" fmla="*/ -5477 w 31718"/>
                <a:gd name="connsiteY11" fmla="*/ 14012 h 60486"/>
                <a:gd name="connsiteX12" fmla="*/ 239 w 31718"/>
                <a:gd name="connsiteY12" fmla="*/ 14012 h 60486"/>
                <a:gd name="connsiteX13" fmla="*/ 239 w 31718"/>
                <a:gd name="connsiteY13" fmla="*/ -180 h 60486"/>
                <a:gd name="connsiteX14" fmla="*/ 9764 w 31718"/>
                <a:gd name="connsiteY14" fmla="*/ -180 h 60486"/>
                <a:gd name="connsiteX15" fmla="*/ 9764 w 31718"/>
                <a:gd name="connsiteY15" fmla="*/ 14203 h 60486"/>
                <a:gd name="connsiteX16" fmla="*/ 21768 w 31718"/>
                <a:gd name="connsiteY16" fmla="*/ 14203 h 60486"/>
                <a:gd name="connsiteX17" fmla="*/ 21768 w 31718"/>
                <a:gd name="connsiteY17" fmla="*/ 21918 h 60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486">
                  <a:moveTo>
                    <a:pt x="9862" y="21727"/>
                  </a:moveTo>
                  <a:lnTo>
                    <a:pt x="9862" y="44873"/>
                  </a:lnTo>
                  <a:cubicBezTo>
                    <a:pt x="9764" y="46740"/>
                    <a:pt x="10434" y="48569"/>
                    <a:pt x="11573" y="50017"/>
                  </a:cubicBezTo>
                  <a:cubicBezTo>
                    <a:pt x="12815" y="51360"/>
                    <a:pt x="14624" y="52064"/>
                    <a:pt x="16433" y="51922"/>
                  </a:cubicBezTo>
                  <a:cubicBezTo>
                    <a:pt x="18717" y="51808"/>
                    <a:pt x="20908" y="50741"/>
                    <a:pt x="22340" y="48969"/>
                  </a:cubicBezTo>
                  <a:lnTo>
                    <a:pt x="26242" y="55732"/>
                  </a:lnTo>
                  <a:cubicBezTo>
                    <a:pt x="23289" y="58637"/>
                    <a:pt x="19289" y="60275"/>
                    <a:pt x="15099" y="60304"/>
                  </a:cubicBezTo>
                  <a:cubicBezTo>
                    <a:pt x="11192" y="60380"/>
                    <a:pt x="7383" y="58827"/>
                    <a:pt x="4620" y="56017"/>
                  </a:cubicBezTo>
                  <a:cubicBezTo>
                    <a:pt x="1667" y="52969"/>
                    <a:pt x="48" y="48836"/>
                    <a:pt x="239" y="44588"/>
                  </a:cubicBezTo>
                  <a:lnTo>
                    <a:pt x="239" y="21727"/>
                  </a:lnTo>
                  <a:lnTo>
                    <a:pt x="-5477" y="21727"/>
                  </a:lnTo>
                  <a:lnTo>
                    <a:pt x="-5477" y="14012"/>
                  </a:lnTo>
                  <a:lnTo>
                    <a:pt x="239" y="14012"/>
                  </a:lnTo>
                  <a:lnTo>
                    <a:pt x="239" y="-180"/>
                  </a:lnTo>
                  <a:lnTo>
                    <a:pt x="9764" y="-180"/>
                  </a:lnTo>
                  <a:lnTo>
                    <a:pt x="9764" y="14203"/>
                  </a:lnTo>
                  <a:lnTo>
                    <a:pt x="21768" y="14203"/>
                  </a:lnTo>
                  <a:lnTo>
                    <a:pt x="21768" y="21918"/>
                  </a:lnTo>
                  <a:close/>
                </a:path>
              </a:pathLst>
            </a:custGeom>
            <a:solidFill>
              <a:srgbClr val="6D6E71"/>
            </a:solidFill>
            <a:ln w="9525" cap="flat">
              <a:noFill/>
              <a:prstDash val="solid"/>
              <a:miter/>
            </a:ln>
          </p:spPr>
          <p:txBody>
            <a:bodyPr rtlCol="0" anchor="ctr"/>
            <a:lstStyle/>
            <a:p>
              <a:endParaRPr lang="en-US"/>
            </a:p>
          </p:txBody>
        </p:sp>
        <p:sp>
          <p:nvSpPr>
            <p:cNvPr id="975" name="Freeform: Shape 974">
              <a:extLst>
                <a:ext uri="{FF2B5EF4-FFF2-40B4-BE49-F238E27FC236}">
                  <a16:creationId xmlns:a16="http://schemas.microsoft.com/office/drawing/2014/main" id="{E8466DD7-B0D5-4A52-B5C2-446A113A4A83}"/>
                </a:ext>
              </a:extLst>
            </p:cNvPr>
            <p:cNvSpPr/>
            <p:nvPr/>
          </p:nvSpPr>
          <p:spPr>
            <a:xfrm>
              <a:off x="8395368" y="2113926"/>
              <a:ext cx="15726" cy="84496"/>
            </a:xfrm>
            <a:custGeom>
              <a:avLst/>
              <a:gdLst>
                <a:gd name="connsiteX0" fmla="*/ -3658 w 12108"/>
                <a:gd name="connsiteY0" fmla="*/ 10202 h 65055"/>
                <a:gd name="connsiteX1" fmla="*/ -5467 w 12108"/>
                <a:gd name="connsiteY1" fmla="*/ 5916 h 65055"/>
                <a:gd name="connsiteX2" fmla="*/ -3658 w 12108"/>
                <a:gd name="connsiteY2" fmla="*/ 1630 h 65055"/>
                <a:gd name="connsiteX3" fmla="*/ 630 w 12108"/>
                <a:gd name="connsiteY3" fmla="*/ -180 h 65055"/>
                <a:gd name="connsiteX4" fmla="*/ 4913 w 12108"/>
                <a:gd name="connsiteY4" fmla="*/ 1630 h 65055"/>
                <a:gd name="connsiteX5" fmla="*/ 6630 w 12108"/>
                <a:gd name="connsiteY5" fmla="*/ 5916 h 65055"/>
                <a:gd name="connsiteX6" fmla="*/ 723 w 12108"/>
                <a:gd name="connsiteY6" fmla="*/ 12012 h 65055"/>
                <a:gd name="connsiteX7" fmla="*/ 630 w 12108"/>
                <a:gd name="connsiteY7" fmla="*/ 12012 h 65055"/>
                <a:gd name="connsiteX8" fmla="*/ -3658 w 12108"/>
                <a:gd name="connsiteY8" fmla="*/ 10202 h 65055"/>
                <a:gd name="connsiteX9" fmla="*/ 5295 w 12108"/>
                <a:gd name="connsiteY9" fmla="*/ 64876 h 65055"/>
                <a:gd name="connsiteX10" fmla="*/ -4230 w 12108"/>
                <a:gd name="connsiteY10" fmla="*/ 64876 h 65055"/>
                <a:gd name="connsiteX11" fmla="*/ -4230 w 12108"/>
                <a:gd name="connsiteY11" fmla="*/ 19346 h 65055"/>
                <a:gd name="connsiteX12" fmla="*/ 5295 w 12108"/>
                <a:gd name="connsiteY12" fmla="*/ 19346 h 6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08" h="65055">
                  <a:moveTo>
                    <a:pt x="-3658" y="10202"/>
                  </a:moveTo>
                  <a:cubicBezTo>
                    <a:pt x="-4895" y="9107"/>
                    <a:pt x="-5565" y="7545"/>
                    <a:pt x="-5467" y="5916"/>
                  </a:cubicBezTo>
                  <a:cubicBezTo>
                    <a:pt x="-5467" y="4297"/>
                    <a:pt x="-4802" y="2744"/>
                    <a:pt x="-3658" y="1630"/>
                  </a:cubicBezTo>
                  <a:cubicBezTo>
                    <a:pt x="-2514" y="468"/>
                    <a:pt x="-993" y="-189"/>
                    <a:pt x="630" y="-180"/>
                  </a:cubicBezTo>
                  <a:cubicBezTo>
                    <a:pt x="2248" y="-161"/>
                    <a:pt x="3769" y="496"/>
                    <a:pt x="4913" y="1630"/>
                  </a:cubicBezTo>
                  <a:cubicBezTo>
                    <a:pt x="6057" y="2782"/>
                    <a:pt x="6630" y="4316"/>
                    <a:pt x="6630" y="5916"/>
                  </a:cubicBezTo>
                  <a:cubicBezTo>
                    <a:pt x="6723" y="9231"/>
                    <a:pt x="4058" y="11955"/>
                    <a:pt x="723" y="12012"/>
                  </a:cubicBezTo>
                  <a:cubicBezTo>
                    <a:pt x="723" y="12012"/>
                    <a:pt x="630" y="12012"/>
                    <a:pt x="630" y="12012"/>
                  </a:cubicBezTo>
                  <a:cubicBezTo>
                    <a:pt x="-993" y="12069"/>
                    <a:pt x="-2612" y="11403"/>
                    <a:pt x="-3658" y="10202"/>
                  </a:cubicBezTo>
                  <a:close/>
                  <a:moveTo>
                    <a:pt x="5295" y="64876"/>
                  </a:moveTo>
                  <a:lnTo>
                    <a:pt x="-4230" y="64876"/>
                  </a:lnTo>
                  <a:lnTo>
                    <a:pt x="-4230" y="19346"/>
                  </a:lnTo>
                  <a:lnTo>
                    <a:pt x="5295" y="19346"/>
                  </a:lnTo>
                  <a:close/>
                </a:path>
              </a:pathLst>
            </a:custGeom>
            <a:solidFill>
              <a:srgbClr val="6D6E71"/>
            </a:solidFill>
            <a:ln w="9525" cap="flat">
              <a:noFill/>
              <a:prstDash val="solid"/>
              <a:miter/>
            </a:ln>
          </p:spPr>
          <p:txBody>
            <a:bodyPr rtlCol="0" anchor="ctr"/>
            <a:lstStyle/>
            <a:p>
              <a:endParaRPr lang="en-US"/>
            </a:p>
          </p:txBody>
        </p:sp>
        <p:sp>
          <p:nvSpPr>
            <p:cNvPr id="976" name="Freeform: Shape 975">
              <a:extLst>
                <a:ext uri="{FF2B5EF4-FFF2-40B4-BE49-F238E27FC236}">
                  <a16:creationId xmlns:a16="http://schemas.microsoft.com/office/drawing/2014/main" id="{BD348805-A524-4118-8671-B764440C4F64}"/>
                </a:ext>
              </a:extLst>
            </p:cNvPr>
            <p:cNvSpPr/>
            <p:nvPr/>
          </p:nvSpPr>
          <p:spPr>
            <a:xfrm>
              <a:off x="8423677" y="2138291"/>
              <a:ext cx="58849" cy="61136"/>
            </a:xfrm>
            <a:custGeom>
              <a:avLst/>
              <a:gdLst>
                <a:gd name="connsiteX0" fmla="*/ 39793 w 45309"/>
                <a:gd name="connsiteY0" fmla="*/ 27543 h 47070"/>
                <a:gd name="connsiteX1" fmla="*/ 4074 w 45309"/>
                <a:gd name="connsiteY1" fmla="*/ 27543 h 47070"/>
                <a:gd name="connsiteX2" fmla="*/ 8646 w 45309"/>
                <a:gd name="connsiteY2" fmla="*/ 35544 h 47070"/>
                <a:gd name="connsiteX3" fmla="*/ 18171 w 45309"/>
                <a:gd name="connsiteY3" fmla="*/ 38592 h 47070"/>
                <a:gd name="connsiteX4" fmla="*/ 31123 w 45309"/>
                <a:gd name="connsiteY4" fmla="*/ 33163 h 47070"/>
                <a:gd name="connsiteX5" fmla="*/ 36649 w 45309"/>
                <a:gd name="connsiteY5" fmla="*/ 39164 h 47070"/>
                <a:gd name="connsiteX6" fmla="*/ 17599 w 45309"/>
                <a:gd name="connsiteY6" fmla="*/ 46879 h 47070"/>
                <a:gd name="connsiteX7" fmla="*/ 1311 w 45309"/>
                <a:gd name="connsiteY7" fmla="*/ 40402 h 47070"/>
                <a:gd name="connsiteX8" fmla="*/ 1311 w 45309"/>
                <a:gd name="connsiteY8" fmla="*/ 6207 h 47070"/>
                <a:gd name="connsiteX9" fmla="*/ 17506 w 45309"/>
                <a:gd name="connsiteY9" fmla="*/ -175 h 47070"/>
                <a:gd name="connsiteX10" fmla="*/ 33314 w 45309"/>
                <a:gd name="connsiteY10" fmla="*/ 5445 h 47070"/>
                <a:gd name="connsiteX11" fmla="*/ 39793 w 45309"/>
                <a:gd name="connsiteY11" fmla="*/ 20971 h 47070"/>
                <a:gd name="connsiteX12" fmla="*/ 4074 w 45309"/>
                <a:gd name="connsiteY12" fmla="*/ 20018 h 47070"/>
                <a:gd name="connsiteX13" fmla="*/ 30268 w 45309"/>
                <a:gd name="connsiteY13" fmla="*/ 20018 h 47070"/>
                <a:gd name="connsiteX14" fmla="*/ 26649 w 45309"/>
                <a:gd name="connsiteY14" fmla="*/ 11160 h 47070"/>
                <a:gd name="connsiteX15" fmla="*/ 17789 w 45309"/>
                <a:gd name="connsiteY15" fmla="*/ 8112 h 47070"/>
                <a:gd name="connsiteX16" fmla="*/ 8264 w 45309"/>
                <a:gd name="connsiteY16" fmla="*/ 11351 h 47070"/>
                <a:gd name="connsiteX17" fmla="*/ 4074 w 45309"/>
                <a:gd name="connsiteY17" fmla="*/ 20018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09" h="47070">
                  <a:moveTo>
                    <a:pt x="39793" y="27543"/>
                  </a:moveTo>
                  <a:lnTo>
                    <a:pt x="4074" y="27543"/>
                  </a:lnTo>
                  <a:cubicBezTo>
                    <a:pt x="4264" y="30791"/>
                    <a:pt x="5883" y="33772"/>
                    <a:pt x="8646" y="35544"/>
                  </a:cubicBezTo>
                  <a:cubicBezTo>
                    <a:pt x="11408" y="37592"/>
                    <a:pt x="14743" y="38659"/>
                    <a:pt x="18171" y="38592"/>
                  </a:cubicBezTo>
                  <a:cubicBezTo>
                    <a:pt x="23124" y="38916"/>
                    <a:pt x="27886" y="36906"/>
                    <a:pt x="31123" y="33163"/>
                  </a:cubicBezTo>
                  <a:lnTo>
                    <a:pt x="36649" y="39164"/>
                  </a:lnTo>
                  <a:cubicBezTo>
                    <a:pt x="31695" y="44298"/>
                    <a:pt x="24742" y="47098"/>
                    <a:pt x="17599" y="46879"/>
                  </a:cubicBezTo>
                  <a:cubicBezTo>
                    <a:pt x="11501" y="46984"/>
                    <a:pt x="5692" y="44650"/>
                    <a:pt x="1311" y="40402"/>
                  </a:cubicBezTo>
                  <a:cubicBezTo>
                    <a:pt x="-7739" y="30810"/>
                    <a:pt x="-7739" y="15799"/>
                    <a:pt x="1311" y="6207"/>
                  </a:cubicBezTo>
                  <a:cubicBezTo>
                    <a:pt x="5692" y="2073"/>
                    <a:pt x="11501" y="-213"/>
                    <a:pt x="17506" y="-175"/>
                  </a:cubicBezTo>
                  <a:cubicBezTo>
                    <a:pt x="23314" y="-298"/>
                    <a:pt x="28933" y="1702"/>
                    <a:pt x="33314" y="5445"/>
                  </a:cubicBezTo>
                  <a:cubicBezTo>
                    <a:pt x="37793" y="9331"/>
                    <a:pt x="40174" y="15075"/>
                    <a:pt x="39793" y="20971"/>
                  </a:cubicBezTo>
                  <a:close/>
                  <a:moveTo>
                    <a:pt x="4074" y="20018"/>
                  </a:moveTo>
                  <a:lnTo>
                    <a:pt x="30268" y="20018"/>
                  </a:lnTo>
                  <a:cubicBezTo>
                    <a:pt x="30458" y="16675"/>
                    <a:pt x="29123" y="13427"/>
                    <a:pt x="26649" y="11160"/>
                  </a:cubicBezTo>
                  <a:cubicBezTo>
                    <a:pt x="24170" y="9122"/>
                    <a:pt x="21026" y="8036"/>
                    <a:pt x="17789" y="8112"/>
                  </a:cubicBezTo>
                  <a:cubicBezTo>
                    <a:pt x="14362" y="8074"/>
                    <a:pt x="10929" y="9217"/>
                    <a:pt x="8264" y="11351"/>
                  </a:cubicBezTo>
                  <a:cubicBezTo>
                    <a:pt x="5502" y="13370"/>
                    <a:pt x="3976" y="16618"/>
                    <a:pt x="4074" y="20018"/>
                  </a:cubicBezTo>
                  <a:close/>
                </a:path>
              </a:pathLst>
            </a:custGeom>
            <a:solidFill>
              <a:srgbClr val="6D6E71"/>
            </a:solidFill>
            <a:ln w="9525" cap="flat">
              <a:noFill/>
              <a:prstDash val="solid"/>
              <a:miter/>
            </a:ln>
          </p:spPr>
          <p:txBody>
            <a:bodyPr rtlCol="0" anchor="ctr"/>
            <a:lstStyle/>
            <a:p>
              <a:endParaRPr lang="en-US"/>
            </a:p>
          </p:txBody>
        </p:sp>
        <p:sp>
          <p:nvSpPr>
            <p:cNvPr id="977" name="Freeform: Shape 976">
              <a:extLst>
                <a:ext uri="{FF2B5EF4-FFF2-40B4-BE49-F238E27FC236}">
                  <a16:creationId xmlns:a16="http://schemas.microsoft.com/office/drawing/2014/main" id="{0C77D906-BB55-41C1-9BEC-5F067011434E}"/>
                </a:ext>
              </a:extLst>
            </p:cNvPr>
            <p:cNvSpPr/>
            <p:nvPr/>
          </p:nvSpPr>
          <p:spPr>
            <a:xfrm>
              <a:off x="8490762" y="2138776"/>
              <a:ext cx="47649" cy="60647"/>
            </a:xfrm>
            <a:custGeom>
              <a:avLst/>
              <a:gdLst>
                <a:gd name="connsiteX0" fmla="*/ 31195 w 36686"/>
                <a:gd name="connsiteY0" fmla="*/ 32123 h 46693"/>
                <a:gd name="connsiteX1" fmla="*/ 26526 w 36686"/>
                <a:gd name="connsiteY1" fmla="*/ 42600 h 46693"/>
                <a:gd name="connsiteX2" fmla="*/ 14429 w 36686"/>
                <a:gd name="connsiteY2" fmla="*/ 46506 h 46693"/>
                <a:gd name="connsiteX3" fmla="*/ 4048 w 36686"/>
                <a:gd name="connsiteY3" fmla="*/ 44696 h 46693"/>
                <a:gd name="connsiteX4" fmla="*/ -5477 w 36686"/>
                <a:gd name="connsiteY4" fmla="*/ 39552 h 46693"/>
                <a:gd name="connsiteX5" fmla="*/ -905 w 36686"/>
                <a:gd name="connsiteY5" fmla="*/ 32123 h 46693"/>
                <a:gd name="connsiteX6" fmla="*/ 14527 w 36686"/>
                <a:gd name="connsiteY6" fmla="*/ 38124 h 46693"/>
                <a:gd name="connsiteX7" fmla="*/ 19671 w 36686"/>
                <a:gd name="connsiteY7" fmla="*/ 36600 h 46693"/>
                <a:gd name="connsiteX8" fmla="*/ 21573 w 36686"/>
                <a:gd name="connsiteY8" fmla="*/ 32790 h 46693"/>
                <a:gd name="connsiteX9" fmla="*/ 12048 w 36686"/>
                <a:gd name="connsiteY9" fmla="*/ 26693 h 46693"/>
                <a:gd name="connsiteX10" fmla="*/ 11001 w 36686"/>
                <a:gd name="connsiteY10" fmla="*/ 26693 h 46693"/>
                <a:gd name="connsiteX11" fmla="*/ -3189 w 36686"/>
                <a:gd name="connsiteY11" fmla="*/ 13835 h 46693"/>
                <a:gd name="connsiteX12" fmla="*/ 1667 w 36686"/>
                <a:gd name="connsiteY12" fmla="*/ 3643 h 46693"/>
                <a:gd name="connsiteX13" fmla="*/ 14527 w 36686"/>
                <a:gd name="connsiteY13" fmla="*/ -167 h 46693"/>
                <a:gd name="connsiteX14" fmla="*/ 29386 w 36686"/>
                <a:gd name="connsiteY14" fmla="*/ 4500 h 46693"/>
                <a:gd name="connsiteX15" fmla="*/ 25861 w 36686"/>
                <a:gd name="connsiteY15" fmla="*/ 11644 h 46693"/>
                <a:gd name="connsiteX16" fmla="*/ 13764 w 36686"/>
                <a:gd name="connsiteY16" fmla="*/ 7929 h 46693"/>
                <a:gd name="connsiteX17" fmla="*/ 8146 w 36686"/>
                <a:gd name="connsiteY17" fmla="*/ 9167 h 46693"/>
                <a:gd name="connsiteX18" fmla="*/ 6048 w 36686"/>
                <a:gd name="connsiteY18" fmla="*/ 12882 h 46693"/>
                <a:gd name="connsiteX19" fmla="*/ 8239 w 36686"/>
                <a:gd name="connsiteY19" fmla="*/ 16121 h 46693"/>
                <a:gd name="connsiteX20" fmla="*/ 12620 w 36686"/>
                <a:gd name="connsiteY20" fmla="*/ 17645 h 46693"/>
                <a:gd name="connsiteX21" fmla="*/ 17480 w 36686"/>
                <a:gd name="connsiteY21" fmla="*/ 18978 h 46693"/>
                <a:gd name="connsiteX22" fmla="*/ 21670 w 36686"/>
                <a:gd name="connsiteY22" fmla="*/ 20502 h 46693"/>
                <a:gd name="connsiteX23" fmla="*/ 26052 w 36686"/>
                <a:gd name="connsiteY23" fmla="*/ 22884 h 46693"/>
                <a:gd name="connsiteX24" fmla="*/ 31195 w 36686"/>
                <a:gd name="connsiteY24" fmla="*/ 32123 h 4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6" h="46693">
                  <a:moveTo>
                    <a:pt x="31195" y="32123"/>
                  </a:moveTo>
                  <a:cubicBezTo>
                    <a:pt x="31386" y="36152"/>
                    <a:pt x="29670" y="40029"/>
                    <a:pt x="26526" y="42600"/>
                  </a:cubicBezTo>
                  <a:cubicBezTo>
                    <a:pt x="23098" y="45248"/>
                    <a:pt x="18810" y="46629"/>
                    <a:pt x="14429" y="46506"/>
                  </a:cubicBezTo>
                  <a:cubicBezTo>
                    <a:pt x="10908" y="46439"/>
                    <a:pt x="7383" y="45829"/>
                    <a:pt x="4048" y="44696"/>
                  </a:cubicBezTo>
                  <a:cubicBezTo>
                    <a:pt x="621" y="43534"/>
                    <a:pt x="-2621" y="41791"/>
                    <a:pt x="-5477" y="39552"/>
                  </a:cubicBezTo>
                  <a:lnTo>
                    <a:pt x="-905" y="32123"/>
                  </a:lnTo>
                  <a:cubicBezTo>
                    <a:pt x="3476" y="35752"/>
                    <a:pt x="8904" y="37857"/>
                    <a:pt x="14527" y="38124"/>
                  </a:cubicBezTo>
                  <a:cubicBezTo>
                    <a:pt x="16336" y="38247"/>
                    <a:pt x="18145" y="37704"/>
                    <a:pt x="19671" y="36600"/>
                  </a:cubicBezTo>
                  <a:cubicBezTo>
                    <a:pt x="20908" y="35742"/>
                    <a:pt x="21670" y="34304"/>
                    <a:pt x="21573" y="32790"/>
                  </a:cubicBezTo>
                  <a:cubicBezTo>
                    <a:pt x="21573" y="30504"/>
                    <a:pt x="18526" y="28503"/>
                    <a:pt x="12048" y="26693"/>
                  </a:cubicBezTo>
                  <a:lnTo>
                    <a:pt x="11001" y="26693"/>
                  </a:lnTo>
                  <a:cubicBezTo>
                    <a:pt x="1476" y="24122"/>
                    <a:pt x="-3189" y="19835"/>
                    <a:pt x="-3189" y="13835"/>
                  </a:cubicBezTo>
                  <a:cubicBezTo>
                    <a:pt x="-3286" y="9853"/>
                    <a:pt x="-1477" y="6062"/>
                    <a:pt x="1667" y="3643"/>
                  </a:cubicBezTo>
                  <a:cubicBezTo>
                    <a:pt x="5383" y="1005"/>
                    <a:pt x="9955" y="-329"/>
                    <a:pt x="14527" y="-167"/>
                  </a:cubicBezTo>
                  <a:cubicBezTo>
                    <a:pt x="19861" y="-110"/>
                    <a:pt x="25005" y="1510"/>
                    <a:pt x="29386" y="4500"/>
                  </a:cubicBezTo>
                  <a:lnTo>
                    <a:pt x="25861" y="11644"/>
                  </a:lnTo>
                  <a:cubicBezTo>
                    <a:pt x="22335" y="9225"/>
                    <a:pt x="18052" y="7929"/>
                    <a:pt x="13764" y="7929"/>
                  </a:cubicBezTo>
                  <a:cubicBezTo>
                    <a:pt x="11857" y="7834"/>
                    <a:pt x="9857" y="8263"/>
                    <a:pt x="8146" y="9167"/>
                  </a:cubicBezTo>
                  <a:cubicBezTo>
                    <a:pt x="6811" y="9920"/>
                    <a:pt x="5955" y="11349"/>
                    <a:pt x="6048" y="12882"/>
                  </a:cubicBezTo>
                  <a:cubicBezTo>
                    <a:pt x="6048" y="14321"/>
                    <a:pt x="6904" y="15626"/>
                    <a:pt x="8239" y="16121"/>
                  </a:cubicBezTo>
                  <a:cubicBezTo>
                    <a:pt x="9666" y="16807"/>
                    <a:pt x="11099" y="17321"/>
                    <a:pt x="12620" y="17645"/>
                  </a:cubicBezTo>
                  <a:cubicBezTo>
                    <a:pt x="14238" y="17997"/>
                    <a:pt x="15861" y="18445"/>
                    <a:pt x="17480" y="18978"/>
                  </a:cubicBezTo>
                  <a:lnTo>
                    <a:pt x="21670" y="20502"/>
                  </a:lnTo>
                  <a:cubicBezTo>
                    <a:pt x="23191" y="21207"/>
                    <a:pt x="24624" y="22007"/>
                    <a:pt x="26052" y="22884"/>
                  </a:cubicBezTo>
                  <a:cubicBezTo>
                    <a:pt x="29196" y="24874"/>
                    <a:pt x="31195" y="28361"/>
                    <a:pt x="31195" y="32123"/>
                  </a:cubicBezTo>
                  <a:close/>
                </a:path>
              </a:pathLst>
            </a:custGeom>
            <a:solidFill>
              <a:srgbClr val="6D6E71"/>
            </a:solidFill>
            <a:ln w="9525" cap="flat">
              <a:noFill/>
              <a:prstDash val="solid"/>
              <a:miter/>
            </a:ln>
          </p:spPr>
          <p:txBody>
            <a:bodyPr rtlCol="0" anchor="ctr"/>
            <a:lstStyle/>
            <a:p>
              <a:endParaRPr lang="en-US"/>
            </a:p>
          </p:txBody>
        </p:sp>
        <p:sp>
          <p:nvSpPr>
            <p:cNvPr id="978" name="Freeform: Shape 977">
              <a:extLst>
                <a:ext uri="{FF2B5EF4-FFF2-40B4-BE49-F238E27FC236}">
                  <a16:creationId xmlns:a16="http://schemas.microsoft.com/office/drawing/2014/main" id="{E9E8DDB9-60EC-492B-876F-F0687D447C8F}"/>
                </a:ext>
              </a:extLst>
            </p:cNvPr>
            <p:cNvSpPr/>
            <p:nvPr/>
          </p:nvSpPr>
          <p:spPr>
            <a:xfrm>
              <a:off x="8581446" y="2113926"/>
              <a:ext cx="15832" cy="84496"/>
            </a:xfrm>
            <a:custGeom>
              <a:avLst/>
              <a:gdLst>
                <a:gd name="connsiteX0" fmla="*/ -3668 w 12189"/>
                <a:gd name="connsiteY0" fmla="*/ 10202 h 65055"/>
                <a:gd name="connsiteX1" fmla="*/ -5477 w 12189"/>
                <a:gd name="connsiteY1" fmla="*/ 5916 h 65055"/>
                <a:gd name="connsiteX2" fmla="*/ 621 w 12189"/>
                <a:gd name="connsiteY2" fmla="*/ -180 h 65055"/>
                <a:gd name="connsiteX3" fmla="*/ 4904 w 12189"/>
                <a:gd name="connsiteY3" fmla="*/ 1630 h 65055"/>
                <a:gd name="connsiteX4" fmla="*/ 6713 w 12189"/>
                <a:gd name="connsiteY4" fmla="*/ 5916 h 65055"/>
                <a:gd name="connsiteX5" fmla="*/ 621 w 12189"/>
                <a:gd name="connsiteY5" fmla="*/ 12012 h 65055"/>
                <a:gd name="connsiteX6" fmla="*/ -3668 w 12189"/>
                <a:gd name="connsiteY6" fmla="*/ 10202 h 65055"/>
                <a:gd name="connsiteX7" fmla="*/ 5383 w 12189"/>
                <a:gd name="connsiteY7" fmla="*/ 64876 h 65055"/>
                <a:gd name="connsiteX8" fmla="*/ -4142 w 12189"/>
                <a:gd name="connsiteY8" fmla="*/ 64876 h 65055"/>
                <a:gd name="connsiteX9" fmla="*/ -4142 w 12189"/>
                <a:gd name="connsiteY9" fmla="*/ 19346 h 65055"/>
                <a:gd name="connsiteX10" fmla="*/ 5383 w 12189"/>
                <a:gd name="connsiteY10" fmla="*/ 19346 h 6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9" h="65055">
                  <a:moveTo>
                    <a:pt x="-3668" y="10202"/>
                  </a:moveTo>
                  <a:cubicBezTo>
                    <a:pt x="-4812" y="9078"/>
                    <a:pt x="-5477" y="7535"/>
                    <a:pt x="-5477" y="5916"/>
                  </a:cubicBezTo>
                  <a:cubicBezTo>
                    <a:pt x="-5384" y="2573"/>
                    <a:pt x="-2714" y="-132"/>
                    <a:pt x="621" y="-180"/>
                  </a:cubicBezTo>
                  <a:cubicBezTo>
                    <a:pt x="2239" y="-189"/>
                    <a:pt x="3760" y="468"/>
                    <a:pt x="4904" y="1630"/>
                  </a:cubicBezTo>
                  <a:cubicBezTo>
                    <a:pt x="6048" y="2744"/>
                    <a:pt x="6713" y="4297"/>
                    <a:pt x="6713" y="5916"/>
                  </a:cubicBezTo>
                  <a:cubicBezTo>
                    <a:pt x="6620" y="9259"/>
                    <a:pt x="3951" y="11964"/>
                    <a:pt x="621" y="12012"/>
                  </a:cubicBezTo>
                  <a:cubicBezTo>
                    <a:pt x="-1003" y="12031"/>
                    <a:pt x="-2523" y="11374"/>
                    <a:pt x="-3668" y="10202"/>
                  </a:cubicBezTo>
                  <a:close/>
                  <a:moveTo>
                    <a:pt x="5383" y="64876"/>
                  </a:moveTo>
                  <a:lnTo>
                    <a:pt x="-4142" y="64876"/>
                  </a:lnTo>
                  <a:lnTo>
                    <a:pt x="-4142" y="19346"/>
                  </a:lnTo>
                  <a:lnTo>
                    <a:pt x="5383" y="19346"/>
                  </a:lnTo>
                  <a:close/>
                </a:path>
              </a:pathLst>
            </a:custGeom>
            <a:solidFill>
              <a:srgbClr val="6D6E71"/>
            </a:solidFill>
            <a:ln w="9525" cap="flat">
              <a:noFill/>
              <a:prstDash val="solid"/>
              <a:miter/>
            </a:ln>
          </p:spPr>
          <p:txBody>
            <a:bodyPr rtlCol="0" anchor="ctr"/>
            <a:lstStyle/>
            <a:p>
              <a:endParaRPr lang="en-US"/>
            </a:p>
          </p:txBody>
        </p:sp>
        <p:sp>
          <p:nvSpPr>
            <p:cNvPr id="979" name="Freeform: Shape 978">
              <a:extLst>
                <a:ext uri="{FF2B5EF4-FFF2-40B4-BE49-F238E27FC236}">
                  <a16:creationId xmlns:a16="http://schemas.microsoft.com/office/drawing/2014/main" id="{443A6F84-24C2-47D7-8CFD-93940989600E}"/>
                </a:ext>
              </a:extLst>
            </p:cNvPr>
            <p:cNvSpPr/>
            <p:nvPr/>
          </p:nvSpPr>
          <p:spPr>
            <a:xfrm>
              <a:off x="8613613" y="2138284"/>
              <a:ext cx="54500" cy="60137"/>
            </a:xfrm>
            <a:custGeom>
              <a:avLst/>
              <a:gdLst>
                <a:gd name="connsiteX0" fmla="*/ 4048 w 41961"/>
                <a:gd name="connsiteY0" fmla="*/ 21452 h 46301"/>
                <a:gd name="connsiteX1" fmla="*/ 4048 w 41961"/>
                <a:gd name="connsiteY1" fmla="*/ 46122 h 46301"/>
                <a:gd name="connsiteX2" fmla="*/ -5477 w 41961"/>
                <a:gd name="connsiteY2" fmla="*/ 46122 h 46301"/>
                <a:gd name="connsiteX3" fmla="*/ -5477 w 41961"/>
                <a:gd name="connsiteY3" fmla="*/ 592 h 46301"/>
                <a:gd name="connsiteX4" fmla="*/ 4048 w 41961"/>
                <a:gd name="connsiteY4" fmla="*/ 592 h 46301"/>
                <a:gd name="connsiteX5" fmla="*/ 4048 w 41961"/>
                <a:gd name="connsiteY5" fmla="*/ 8879 h 46301"/>
                <a:gd name="connsiteX6" fmla="*/ 10429 w 41961"/>
                <a:gd name="connsiteY6" fmla="*/ 2307 h 46301"/>
                <a:gd name="connsiteX7" fmla="*/ 19284 w 41961"/>
                <a:gd name="connsiteY7" fmla="*/ -169 h 46301"/>
                <a:gd name="connsiteX8" fmla="*/ 31763 w 41961"/>
                <a:gd name="connsiteY8" fmla="*/ 4593 h 46301"/>
                <a:gd name="connsiteX9" fmla="*/ 36432 w 41961"/>
                <a:gd name="connsiteY9" fmla="*/ 18214 h 46301"/>
                <a:gd name="connsiteX10" fmla="*/ 36432 w 41961"/>
                <a:gd name="connsiteY10" fmla="*/ 46122 h 46301"/>
                <a:gd name="connsiteX11" fmla="*/ 26907 w 41961"/>
                <a:gd name="connsiteY11" fmla="*/ 46122 h 46301"/>
                <a:gd name="connsiteX12" fmla="*/ 26907 w 41961"/>
                <a:gd name="connsiteY12" fmla="*/ 21166 h 46301"/>
                <a:gd name="connsiteX13" fmla="*/ 16429 w 41961"/>
                <a:gd name="connsiteY13" fmla="*/ 8498 h 46301"/>
                <a:gd name="connsiteX14" fmla="*/ 7760 w 41961"/>
                <a:gd name="connsiteY14" fmla="*/ 11832 h 46301"/>
                <a:gd name="connsiteX15" fmla="*/ 4048 w 41961"/>
                <a:gd name="connsiteY15" fmla="*/ 21452 h 46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46301">
                  <a:moveTo>
                    <a:pt x="4048" y="21452"/>
                  </a:moveTo>
                  <a:lnTo>
                    <a:pt x="4048" y="46122"/>
                  </a:lnTo>
                  <a:lnTo>
                    <a:pt x="-5477" y="46122"/>
                  </a:lnTo>
                  <a:lnTo>
                    <a:pt x="-5477" y="592"/>
                  </a:lnTo>
                  <a:lnTo>
                    <a:pt x="4048" y="592"/>
                  </a:lnTo>
                  <a:lnTo>
                    <a:pt x="4048" y="8879"/>
                  </a:lnTo>
                  <a:cubicBezTo>
                    <a:pt x="5569" y="6146"/>
                    <a:pt x="7760" y="3869"/>
                    <a:pt x="10429" y="2307"/>
                  </a:cubicBezTo>
                  <a:cubicBezTo>
                    <a:pt x="13094" y="697"/>
                    <a:pt x="16145" y="-160"/>
                    <a:pt x="19284" y="-169"/>
                  </a:cubicBezTo>
                  <a:cubicBezTo>
                    <a:pt x="23954" y="-331"/>
                    <a:pt x="28433" y="1383"/>
                    <a:pt x="31763" y="4593"/>
                  </a:cubicBezTo>
                  <a:cubicBezTo>
                    <a:pt x="35097" y="8317"/>
                    <a:pt x="36814" y="13232"/>
                    <a:pt x="36432" y="18214"/>
                  </a:cubicBezTo>
                  <a:lnTo>
                    <a:pt x="36432" y="46122"/>
                  </a:lnTo>
                  <a:lnTo>
                    <a:pt x="26907" y="46122"/>
                  </a:lnTo>
                  <a:lnTo>
                    <a:pt x="26907" y="21166"/>
                  </a:lnTo>
                  <a:cubicBezTo>
                    <a:pt x="26907" y="12689"/>
                    <a:pt x="23382" y="8498"/>
                    <a:pt x="16429" y="8498"/>
                  </a:cubicBezTo>
                  <a:cubicBezTo>
                    <a:pt x="13192" y="8470"/>
                    <a:pt x="10141" y="9660"/>
                    <a:pt x="7760" y="11832"/>
                  </a:cubicBezTo>
                  <a:cubicBezTo>
                    <a:pt x="5188" y="14328"/>
                    <a:pt x="3760" y="17852"/>
                    <a:pt x="4048" y="21452"/>
                  </a:cubicBezTo>
                  <a:close/>
                </a:path>
              </a:pathLst>
            </a:custGeom>
            <a:solidFill>
              <a:srgbClr val="6D6E71"/>
            </a:solidFill>
            <a:ln w="9525" cap="flat">
              <a:noFill/>
              <a:prstDash val="solid"/>
              <a:miter/>
            </a:ln>
          </p:spPr>
          <p:txBody>
            <a:bodyPr rtlCol="0" anchor="ctr"/>
            <a:lstStyle/>
            <a:p>
              <a:endParaRPr lang="en-US"/>
            </a:p>
          </p:txBody>
        </p:sp>
        <p:sp>
          <p:nvSpPr>
            <p:cNvPr id="980" name="Freeform: Shape 979">
              <a:extLst>
                <a:ext uri="{FF2B5EF4-FFF2-40B4-BE49-F238E27FC236}">
                  <a16:creationId xmlns:a16="http://schemas.microsoft.com/office/drawing/2014/main" id="{A7769931-6BB2-44DD-BB40-6E3301F45555}"/>
                </a:ext>
              </a:extLst>
            </p:cNvPr>
            <p:cNvSpPr/>
            <p:nvPr/>
          </p:nvSpPr>
          <p:spPr>
            <a:xfrm>
              <a:off x="8712707" y="2118770"/>
              <a:ext cx="82021" cy="80501"/>
            </a:xfrm>
            <a:custGeom>
              <a:avLst/>
              <a:gdLst>
                <a:gd name="connsiteX0" fmla="*/ 48528 w 63150"/>
                <a:gd name="connsiteY0" fmla="*/ 52955 h 61979"/>
                <a:gd name="connsiteX1" fmla="*/ 3666 w 63150"/>
                <a:gd name="connsiteY1" fmla="*/ 52955 h 61979"/>
                <a:gd name="connsiteX2" fmla="*/ 3666 w 63150"/>
                <a:gd name="connsiteY2" fmla="*/ 8664 h 61979"/>
                <a:gd name="connsiteX3" fmla="*/ 48528 w 63150"/>
                <a:gd name="connsiteY3" fmla="*/ 8664 h 61979"/>
                <a:gd name="connsiteX4" fmla="*/ 48528 w 63150"/>
                <a:gd name="connsiteY4" fmla="*/ 52955 h 61979"/>
                <a:gd name="connsiteX5" fmla="*/ 41101 w 63150"/>
                <a:gd name="connsiteY5" fmla="*/ 15427 h 61979"/>
                <a:gd name="connsiteX6" fmla="*/ 26143 w 63150"/>
                <a:gd name="connsiteY6" fmla="*/ 9045 h 61979"/>
                <a:gd name="connsiteX7" fmla="*/ 11098 w 63150"/>
                <a:gd name="connsiteY7" fmla="*/ 15427 h 61979"/>
                <a:gd name="connsiteX8" fmla="*/ 4903 w 63150"/>
                <a:gd name="connsiteY8" fmla="*/ 30762 h 61979"/>
                <a:gd name="connsiteX9" fmla="*/ 11098 w 63150"/>
                <a:gd name="connsiteY9" fmla="*/ 46193 h 61979"/>
                <a:gd name="connsiteX10" fmla="*/ 26143 w 63150"/>
                <a:gd name="connsiteY10" fmla="*/ 52479 h 61979"/>
                <a:gd name="connsiteX11" fmla="*/ 41101 w 63150"/>
                <a:gd name="connsiteY11" fmla="*/ 46193 h 61979"/>
                <a:gd name="connsiteX12" fmla="*/ 47291 w 63150"/>
                <a:gd name="connsiteY12" fmla="*/ 30762 h 61979"/>
                <a:gd name="connsiteX13" fmla="*/ 41101 w 63150"/>
                <a:gd name="connsiteY13" fmla="*/ 15427 h 61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150" h="61979">
                  <a:moveTo>
                    <a:pt x="48528" y="52955"/>
                  </a:moveTo>
                  <a:cubicBezTo>
                    <a:pt x="35859" y="64747"/>
                    <a:pt x="16335" y="64747"/>
                    <a:pt x="3666" y="52955"/>
                  </a:cubicBezTo>
                  <a:cubicBezTo>
                    <a:pt x="-8524" y="40696"/>
                    <a:pt x="-8524" y="20923"/>
                    <a:pt x="3666" y="8664"/>
                  </a:cubicBezTo>
                  <a:cubicBezTo>
                    <a:pt x="16335" y="-3128"/>
                    <a:pt x="35859" y="-3128"/>
                    <a:pt x="48528" y="8664"/>
                  </a:cubicBezTo>
                  <a:cubicBezTo>
                    <a:pt x="60723" y="20923"/>
                    <a:pt x="60723" y="40696"/>
                    <a:pt x="48528" y="52955"/>
                  </a:cubicBezTo>
                  <a:close/>
                  <a:moveTo>
                    <a:pt x="41101" y="15427"/>
                  </a:moveTo>
                  <a:cubicBezTo>
                    <a:pt x="37292" y="11236"/>
                    <a:pt x="31859" y="8912"/>
                    <a:pt x="26143" y="9045"/>
                  </a:cubicBezTo>
                  <a:cubicBezTo>
                    <a:pt x="20432" y="8921"/>
                    <a:pt x="15000" y="11245"/>
                    <a:pt x="11098" y="15427"/>
                  </a:cubicBezTo>
                  <a:cubicBezTo>
                    <a:pt x="7000" y="19494"/>
                    <a:pt x="4810" y="25028"/>
                    <a:pt x="4903" y="30762"/>
                  </a:cubicBezTo>
                  <a:cubicBezTo>
                    <a:pt x="4810" y="36525"/>
                    <a:pt x="7000" y="42087"/>
                    <a:pt x="11098" y="46193"/>
                  </a:cubicBezTo>
                  <a:cubicBezTo>
                    <a:pt x="15000" y="50317"/>
                    <a:pt x="20432" y="52603"/>
                    <a:pt x="26143" y="52479"/>
                  </a:cubicBezTo>
                  <a:cubicBezTo>
                    <a:pt x="31766" y="52603"/>
                    <a:pt x="37194" y="50317"/>
                    <a:pt x="41101" y="46193"/>
                  </a:cubicBezTo>
                  <a:cubicBezTo>
                    <a:pt x="45193" y="42087"/>
                    <a:pt x="47389" y="36525"/>
                    <a:pt x="47291" y="30762"/>
                  </a:cubicBezTo>
                  <a:cubicBezTo>
                    <a:pt x="47389" y="25028"/>
                    <a:pt x="45193" y="19494"/>
                    <a:pt x="41101" y="15427"/>
                  </a:cubicBezTo>
                  <a:close/>
                </a:path>
              </a:pathLst>
            </a:custGeom>
            <a:solidFill>
              <a:srgbClr val="6D6E71"/>
            </a:solidFill>
            <a:ln w="9525" cap="flat">
              <a:noFill/>
              <a:prstDash val="solid"/>
              <a:miter/>
            </a:ln>
          </p:spPr>
          <p:txBody>
            <a:bodyPr rtlCol="0" anchor="ctr"/>
            <a:lstStyle/>
            <a:p>
              <a:endParaRPr lang="en-US"/>
            </a:p>
          </p:txBody>
        </p:sp>
        <p:sp>
          <p:nvSpPr>
            <p:cNvPr id="981" name="Freeform: Shape 980">
              <a:extLst>
                <a:ext uri="{FF2B5EF4-FFF2-40B4-BE49-F238E27FC236}">
                  <a16:creationId xmlns:a16="http://schemas.microsoft.com/office/drawing/2014/main" id="{C2076834-9023-4BFC-A881-EEA4D9797F71}"/>
                </a:ext>
              </a:extLst>
            </p:cNvPr>
            <p:cNvSpPr/>
            <p:nvPr/>
          </p:nvSpPr>
          <p:spPr>
            <a:xfrm>
              <a:off x="8809575" y="2115906"/>
              <a:ext cx="54559" cy="82888"/>
            </a:xfrm>
            <a:custGeom>
              <a:avLst/>
              <a:gdLst>
                <a:gd name="connsiteX0" fmla="*/ 4048 w 42006"/>
                <a:gd name="connsiteY0" fmla="*/ 63352 h 63817"/>
                <a:gd name="connsiteX1" fmla="*/ -5477 w 42006"/>
                <a:gd name="connsiteY1" fmla="*/ 63352 h 63817"/>
                <a:gd name="connsiteX2" fmla="*/ -5477 w 42006"/>
                <a:gd name="connsiteY2" fmla="*/ -180 h 63817"/>
                <a:gd name="connsiteX3" fmla="*/ 4048 w 42006"/>
                <a:gd name="connsiteY3" fmla="*/ -180 h 63817"/>
                <a:gd name="connsiteX4" fmla="*/ 4048 w 42006"/>
                <a:gd name="connsiteY4" fmla="*/ 37158 h 63817"/>
                <a:gd name="connsiteX5" fmla="*/ 22624 w 42006"/>
                <a:gd name="connsiteY5" fmla="*/ 18108 h 63817"/>
                <a:gd name="connsiteX6" fmla="*/ 34814 w 42006"/>
                <a:gd name="connsiteY6" fmla="*/ 18108 h 63817"/>
                <a:gd name="connsiteX7" fmla="*/ 17480 w 42006"/>
                <a:gd name="connsiteY7" fmla="*/ 36110 h 63817"/>
                <a:gd name="connsiteX8" fmla="*/ 36530 w 42006"/>
                <a:gd name="connsiteY8" fmla="*/ 63637 h 63817"/>
                <a:gd name="connsiteX9" fmla="*/ 24814 w 42006"/>
                <a:gd name="connsiteY9" fmla="*/ 63637 h 63817"/>
                <a:gd name="connsiteX10" fmla="*/ 11285 w 42006"/>
                <a:gd name="connsiteY10" fmla="*/ 43730 h 63817"/>
                <a:gd name="connsiteX11" fmla="*/ 4332 w 42006"/>
                <a:gd name="connsiteY11" fmla="*/ 50683 h 6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006" h="63817">
                  <a:moveTo>
                    <a:pt x="4048" y="63352"/>
                  </a:moveTo>
                  <a:lnTo>
                    <a:pt x="-5477" y="63352"/>
                  </a:lnTo>
                  <a:lnTo>
                    <a:pt x="-5477" y="-180"/>
                  </a:lnTo>
                  <a:lnTo>
                    <a:pt x="4048" y="-180"/>
                  </a:lnTo>
                  <a:lnTo>
                    <a:pt x="4048" y="37158"/>
                  </a:lnTo>
                  <a:lnTo>
                    <a:pt x="22624" y="18108"/>
                  </a:lnTo>
                  <a:lnTo>
                    <a:pt x="34814" y="18108"/>
                  </a:lnTo>
                  <a:lnTo>
                    <a:pt x="17480" y="36110"/>
                  </a:lnTo>
                  <a:lnTo>
                    <a:pt x="36530" y="63637"/>
                  </a:lnTo>
                  <a:lnTo>
                    <a:pt x="24814" y="63637"/>
                  </a:lnTo>
                  <a:lnTo>
                    <a:pt x="11285" y="43730"/>
                  </a:lnTo>
                  <a:lnTo>
                    <a:pt x="4332" y="50683"/>
                  </a:lnTo>
                  <a:close/>
                </a:path>
              </a:pathLst>
            </a:custGeom>
            <a:solidFill>
              <a:srgbClr val="6D6E71"/>
            </a:solidFill>
            <a:ln w="9525" cap="flat">
              <a:noFill/>
              <a:prstDash val="solid"/>
              <a:miter/>
            </a:ln>
          </p:spPr>
          <p:txBody>
            <a:bodyPr rtlCol="0" anchor="ctr"/>
            <a:lstStyle/>
            <a:p>
              <a:endParaRPr lang="en-US"/>
            </a:p>
          </p:txBody>
        </p:sp>
        <p:sp>
          <p:nvSpPr>
            <p:cNvPr id="982" name="Freeform: Shape 981">
              <a:extLst>
                <a:ext uri="{FF2B5EF4-FFF2-40B4-BE49-F238E27FC236}">
                  <a16:creationId xmlns:a16="http://schemas.microsoft.com/office/drawing/2014/main" id="{B4DEB083-5B3B-480C-BAC2-2F30B1D9E3CC}"/>
                </a:ext>
              </a:extLst>
            </p:cNvPr>
            <p:cNvSpPr/>
            <p:nvPr/>
          </p:nvSpPr>
          <p:spPr>
            <a:xfrm>
              <a:off x="8874276" y="2115906"/>
              <a:ext cx="12371" cy="82516"/>
            </a:xfrm>
            <a:custGeom>
              <a:avLst/>
              <a:gdLst>
                <a:gd name="connsiteX0" fmla="*/ 4048 w 9525"/>
                <a:gd name="connsiteY0" fmla="*/ 63352 h 63531"/>
                <a:gd name="connsiteX1" fmla="*/ -5477 w 9525"/>
                <a:gd name="connsiteY1" fmla="*/ 63352 h 63531"/>
                <a:gd name="connsiteX2" fmla="*/ -5477 w 9525"/>
                <a:gd name="connsiteY2" fmla="*/ -180 h 63531"/>
                <a:gd name="connsiteX3" fmla="*/ 4048 w 9525"/>
                <a:gd name="connsiteY3" fmla="*/ -180 h 63531"/>
              </a:gdLst>
              <a:ahLst/>
              <a:cxnLst>
                <a:cxn ang="0">
                  <a:pos x="connsiteX0" y="connsiteY0"/>
                </a:cxn>
                <a:cxn ang="0">
                  <a:pos x="connsiteX1" y="connsiteY1"/>
                </a:cxn>
                <a:cxn ang="0">
                  <a:pos x="connsiteX2" y="connsiteY2"/>
                </a:cxn>
                <a:cxn ang="0">
                  <a:pos x="connsiteX3" y="connsiteY3"/>
                </a:cxn>
              </a:cxnLst>
              <a:rect l="l" t="t" r="r" b="b"/>
              <a:pathLst>
                <a:path w="9525" h="63531">
                  <a:moveTo>
                    <a:pt x="4048" y="63352"/>
                  </a:moveTo>
                  <a:lnTo>
                    <a:pt x="-5477" y="63352"/>
                  </a:lnTo>
                  <a:lnTo>
                    <a:pt x="-5477" y="-180"/>
                  </a:lnTo>
                  <a:lnTo>
                    <a:pt x="4048" y="-180"/>
                  </a:lnTo>
                  <a:close/>
                </a:path>
              </a:pathLst>
            </a:custGeom>
            <a:solidFill>
              <a:srgbClr val="6D6E71"/>
            </a:solidFill>
            <a:ln w="9525" cap="flat">
              <a:noFill/>
              <a:prstDash val="solid"/>
              <a:miter/>
            </a:ln>
          </p:spPr>
          <p:txBody>
            <a:bodyPr rtlCol="0" anchor="ctr"/>
            <a:lstStyle/>
            <a:p>
              <a:endParaRPr lang="en-US"/>
            </a:p>
          </p:txBody>
        </p:sp>
        <p:sp>
          <p:nvSpPr>
            <p:cNvPr id="983" name="Freeform: Shape 982">
              <a:extLst>
                <a:ext uri="{FF2B5EF4-FFF2-40B4-BE49-F238E27FC236}">
                  <a16:creationId xmlns:a16="http://schemas.microsoft.com/office/drawing/2014/main" id="{EC4A4875-C082-4BC2-BBB6-6BBE8E16C7CD}"/>
                </a:ext>
              </a:extLst>
            </p:cNvPr>
            <p:cNvSpPr/>
            <p:nvPr/>
          </p:nvSpPr>
          <p:spPr>
            <a:xfrm>
              <a:off x="8900220" y="2138279"/>
              <a:ext cx="52798" cy="61143"/>
            </a:xfrm>
            <a:custGeom>
              <a:avLst/>
              <a:gdLst>
                <a:gd name="connsiteX0" fmla="*/ 34935 w 40650"/>
                <a:gd name="connsiteY0" fmla="*/ 46127 h 47075"/>
                <a:gd name="connsiteX1" fmla="*/ 26173 w 40650"/>
                <a:gd name="connsiteY1" fmla="*/ 46127 h 47075"/>
                <a:gd name="connsiteX2" fmla="*/ 26173 w 40650"/>
                <a:gd name="connsiteY2" fmla="*/ 40031 h 47075"/>
                <a:gd name="connsiteX3" fmla="*/ 11030 w 40650"/>
                <a:gd name="connsiteY3" fmla="*/ 46889 h 47075"/>
                <a:gd name="connsiteX4" fmla="*/ -783 w 40650"/>
                <a:gd name="connsiteY4" fmla="*/ 42793 h 47075"/>
                <a:gd name="connsiteX5" fmla="*/ -5448 w 40650"/>
                <a:gd name="connsiteY5" fmla="*/ 32030 h 47075"/>
                <a:gd name="connsiteX6" fmla="*/ -495 w 40650"/>
                <a:gd name="connsiteY6" fmla="*/ 22028 h 47075"/>
                <a:gd name="connsiteX7" fmla="*/ 12932 w 40650"/>
                <a:gd name="connsiteY7" fmla="*/ 18599 h 47075"/>
                <a:gd name="connsiteX8" fmla="*/ 25410 w 40650"/>
                <a:gd name="connsiteY8" fmla="*/ 18599 h 47075"/>
                <a:gd name="connsiteX9" fmla="*/ 25410 w 40650"/>
                <a:gd name="connsiteY9" fmla="*/ 16885 h 47075"/>
                <a:gd name="connsiteX10" fmla="*/ 15313 w 40650"/>
                <a:gd name="connsiteY10" fmla="*/ 7836 h 47075"/>
                <a:gd name="connsiteX11" fmla="*/ 2077 w 40650"/>
                <a:gd name="connsiteY11" fmla="*/ 12503 h 47075"/>
                <a:gd name="connsiteX12" fmla="*/ -2211 w 40650"/>
                <a:gd name="connsiteY12" fmla="*/ 6502 h 47075"/>
                <a:gd name="connsiteX13" fmla="*/ 16839 w 40650"/>
                <a:gd name="connsiteY13" fmla="*/ -165 h 47075"/>
                <a:gd name="connsiteX14" fmla="*/ 29982 w 40650"/>
                <a:gd name="connsiteY14" fmla="*/ 3931 h 47075"/>
                <a:gd name="connsiteX15" fmla="*/ 35126 w 40650"/>
                <a:gd name="connsiteY15" fmla="*/ 16790 h 47075"/>
                <a:gd name="connsiteX16" fmla="*/ 25410 w 40650"/>
                <a:gd name="connsiteY16" fmla="*/ 29172 h 47075"/>
                <a:gd name="connsiteX17" fmla="*/ 25410 w 40650"/>
                <a:gd name="connsiteY17" fmla="*/ 25362 h 47075"/>
                <a:gd name="connsiteX18" fmla="*/ 14648 w 40650"/>
                <a:gd name="connsiteY18" fmla="*/ 25362 h 47075"/>
                <a:gd name="connsiteX19" fmla="*/ 4268 w 40650"/>
                <a:gd name="connsiteY19" fmla="*/ 31839 h 47075"/>
                <a:gd name="connsiteX20" fmla="*/ 6839 w 40650"/>
                <a:gd name="connsiteY20" fmla="*/ 36983 h 47075"/>
                <a:gd name="connsiteX21" fmla="*/ 13983 w 40650"/>
                <a:gd name="connsiteY21" fmla="*/ 38697 h 47075"/>
                <a:gd name="connsiteX22" fmla="*/ 21983 w 40650"/>
                <a:gd name="connsiteY22" fmla="*/ 36125 h 47075"/>
                <a:gd name="connsiteX23" fmla="*/ 25317 w 40650"/>
                <a:gd name="connsiteY23" fmla="*/ 29172 h 47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0" h="47075">
                  <a:moveTo>
                    <a:pt x="34935" y="46127"/>
                  </a:moveTo>
                  <a:lnTo>
                    <a:pt x="26173" y="46127"/>
                  </a:lnTo>
                  <a:lnTo>
                    <a:pt x="26173" y="40031"/>
                  </a:lnTo>
                  <a:cubicBezTo>
                    <a:pt x="22457" y="44517"/>
                    <a:pt x="16839" y="47041"/>
                    <a:pt x="11030" y="46889"/>
                  </a:cubicBezTo>
                  <a:cubicBezTo>
                    <a:pt x="6742" y="47012"/>
                    <a:pt x="2551" y="45555"/>
                    <a:pt x="-783" y="42793"/>
                  </a:cubicBezTo>
                  <a:cubicBezTo>
                    <a:pt x="-3927" y="40107"/>
                    <a:pt x="-5639" y="36144"/>
                    <a:pt x="-5448" y="32030"/>
                  </a:cubicBezTo>
                  <a:cubicBezTo>
                    <a:pt x="-5737" y="28048"/>
                    <a:pt x="-3830" y="24238"/>
                    <a:pt x="-495" y="22028"/>
                  </a:cubicBezTo>
                  <a:cubicBezTo>
                    <a:pt x="3505" y="19552"/>
                    <a:pt x="8170" y="18352"/>
                    <a:pt x="12932" y="18599"/>
                  </a:cubicBezTo>
                  <a:lnTo>
                    <a:pt x="25410" y="18599"/>
                  </a:lnTo>
                  <a:lnTo>
                    <a:pt x="25410" y="16885"/>
                  </a:lnTo>
                  <a:cubicBezTo>
                    <a:pt x="25410" y="10884"/>
                    <a:pt x="21983" y="7836"/>
                    <a:pt x="15313" y="7836"/>
                  </a:cubicBezTo>
                  <a:cubicBezTo>
                    <a:pt x="10551" y="7998"/>
                    <a:pt x="5886" y="9627"/>
                    <a:pt x="2077" y="12503"/>
                  </a:cubicBezTo>
                  <a:lnTo>
                    <a:pt x="-2211" y="6502"/>
                  </a:lnTo>
                  <a:cubicBezTo>
                    <a:pt x="3123" y="2073"/>
                    <a:pt x="9886" y="-289"/>
                    <a:pt x="16839" y="-165"/>
                  </a:cubicBezTo>
                  <a:cubicBezTo>
                    <a:pt x="21601" y="-346"/>
                    <a:pt x="26173" y="1102"/>
                    <a:pt x="29982" y="3931"/>
                  </a:cubicBezTo>
                  <a:cubicBezTo>
                    <a:pt x="33605" y="7160"/>
                    <a:pt x="35507" y="11932"/>
                    <a:pt x="35126" y="16790"/>
                  </a:cubicBezTo>
                  <a:close/>
                  <a:moveTo>
                    <a:pt x="25410" y="29172"/>
                  </a:moveTo>
                  <a:lnTo>
                    <a:pt x="25410" y="25362"/>
                  </a:lnTo>
                  <a:lnTo>
                    <a:pt x="14648" y="25362"/>
                  </a:lnTo>
                  <a:cubicBezTo>
                    <a:pt x="7695" y="25362"/>
                    <a:pt x="4268" y="27458"/>
                    <a:pt x="4268" y="31839"/>
                  </a:cubicBezTo>
                  <a:cubicBezTo>
                    <a:pt x="4170" y="33878"/>
                    <a:pt x="5123" y="35820"/>
                    <a:pt x="6839" y="36983"/>
                  </a:cubicBezTo>
                  <a:cubicBezTo>
                    <a:pt x="9030" y="38240"/>
                    <a:pt x="11504" y="38840"/>
                    <a:pt x="13983" y="38697"/>
                  </a:cubicBezTo>
                  <a:cubicBezTo>
                    <a:pt x="16839" y="38754"/>
                    <a:pt x="19699" y="37849"/>
                    <a:pt x="21983" y="36125"/>
                  </a:cubicBezTo>
                  <a:cubicBezTo>
                    <a:pt x="24173" y="34506"/>
                    <a:pt x="25410" y="31896"/>
                    <a:pt x="25317" y="29172"/>
                  </a:cubicBezTo>
                  <a:close/>
                </a:path>
              </a:pathLst>
            </a:custGeom>
            <a:solidFill>
              <a:srgbClr val="6D6E71"/>
            </a:solidFill>
            <a:ln w="9525" cap="flat">
              <a:noFill/>
              <a:prstDash val="solid"/>
              <a:miter/>
            </a:ln>
          </p:spPr>
          <p:txBody>
            <a:bodyPr rtlCol="0" anchor="ctr"/>
            <a:lstStyle/>
            <a:p>
              <a:endParaRPr lang="en-US"/>
            </a:p>
          </p:txBody>
        </p:sp>
        <p:sp>
          <p:nvSpPr>
            <p:cNvPr id="984" name="Freeform: Shape 983">
              <a:extLst>
                <a:ext uri="{FF2B5EF4-FFF2-40B4-BE49-F238E27FC236}">
                  <a16:creationId xmlns:a16="http://schemas.microsoft.com/office/drawing/2014/main" id="{1DD90FE0-04BF-4AAE-91C5-DDC4E7D40D02}"/>
                </a:ext>
              </a:extLst>
            </p:cNvPr>
            <p:cNvSpPr/>
            <p:nvPr/>
          </p:nvSpPr>
          <p:spPr>
            <a:xfrm>
              <a:off x="8970155" y="2115906"/>
              <a:ext cx="54500" cy="82516"/>
            </a:xfrm>
            <a:custGeom>
              <a:avLst/>
              <a:gdLst>
                <a:gd name="connsiteX0" fmla="*/ 4048 w 41961"/>
                <a:gd name="connsiteY0" fmla="*/ 38682 h 63531"/>
                <a:gd name="connsiteX1" fmla="*/ 4048 w 41961"/>
                <a:gd name="connsiteY1" fmla="*/ 63352 h 63531"/>
                <a:gd name="connsiteX2" fmla="*/ -5477 w 41961"/>
                <a:gd name="connsiteY2" fmla="*/ 63352 h 63531"/>
                <a:gd name="connsiteX3" fmla="*/ -5477 w 41961"/>
                <a:gd name="connsiteY3" fmla="*/ -180 h 63531"/>
                <a:gd name="connsiteX4" fmla="*/ 4048 w 41961"/>
                <a:gd name="connsiteY4" fmla="*/ -180 h 63531"/>
                <a:gd name="connsiteX5" fmla="*/ 4048 w 41961"/>
                <a:gd name="connsiteY5" fmla="*/ 26109 h 63531"/>
                <a:gd name="connsiteX6" fmla="*/ 10239 w 41961"/>
                <a:gd name="connsiteY6" fmla="*/ 19537 h 63531"/>
                <a:gd name="connsiteX7" fmla="*/ 19191 w 41961"/>
                <a:gd name="connsiteY7" fmla="*/ 17060 h 63531"/>
                <a:gd name="connsiteX8" fmla="*/ 31670 w 41961"/>
                <a:gd name="connsiteY8" fmla="*/ 21823 h 63531"/>
                <a:gd name="connsiteX9" fmla="*/ 36432 w 41961"/>
                <a:gd name="connsiteY9" fmla="*/ 35443 h 63531"/>
                <a:gd name="connsiteX10" fmla="*/ 36432 w 41961"/>
                <a:gd name="connsiteY10" fmla="*/ 63352 h 63531"/>
                <a:gd name="connsiteX11" fmla="*/ 26907 w 41961"/>
                <a:gd name="connsiteY11" fmla="*/ 63352 h 63531"/>
                <a:gd name="connsiteX12" fmla="*/ 26907 w 41961"/>
                <a:gd name="connsiteY12" fmla="*/ 38396 h 63531"/>
                <a:gd name="connsiteX13" fmla="*/ 16527 w 41961"/>
                <a:gd name="connsiteY13" fmla="*/ 25728 h 63531"/>
                <a:gd name="connsiteX14" fmla="*/ 7857 w 41961"/>
                <a:gd name="connsiteY14" fmla="*/ 29062 h 63531"/>
                <a:gd name="connsiteX15" fmla="*/ 4048 w 41961"/>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63531">
                  <a:moveTo>
                    <a:pt x="4048" y="38682"/>
                  </a:moveTo>
                  <a:lnTo>
                    <a:pt x="4048" y="63352"/>
                  </a:lnTo>
                  <a:lnTo>
                    <a:pt x="-5477" y="63352"/>
                  </a:lnTo>
                  <a:lnTo>
                    <a:pt x="-5477" y="-180"/>
                  </a:lnTo>
                  <a:lnTo>
                    <a:pt x="4048" y="-180"/>
                  </a:lnTo>
                  <a:lnTo>
                    <a:pt x="4048" y="26109"/>
                  </a:lnTo>
                  <a:cubicBezTo>
                    <a:pt x="5383" y="23309"/>
                    <a:pt x="7476" y="21004"/>
                    <a:pt x="10239" y="19537"/>
                  </a:cubicBezTo>
                  <a:cubicBezTo>
                    <a:pt x="12908" y="17927"/>
                    <a:pt x="16047" y="17070"/>
                    <a:pt x="19191" y="17060"/>
                  </a:cubicBezTo>
                  <a:cubicBezTo>
                    <a:pt x="23861" y="16870"/>
                    <a:pt x="28335" y="18594"/>
                    <a:pt x="31670" y="21823"/>
                  </a:cubicBezTo>
                  <a:cubicBezTo>
                    <a:pt x="35097" y="25509"/>
                    <a:pt x="36814" y="30443"/>
                    <a:pt x="36432" y="35443"/>
                  </a:cubicBezTo>
                  <a:lnTo>
                    <a:pt x="36432" y="63352"/>
                  </a:lnTo>
                  <a:lnTo>
                    <a:pt x="26907" y="63352"/>
                  </a:lnTo>
                  <a:lnTo>
                    <a:pt x="26907" y="38396"/>
                  </a:lnTo>
                  <a:cubicBezTo>
                    <a:pt x="26907" y="29919"/>
                    <a:pt x="23480" y="25728"/>
                    <a:pt x="16527" y="25728"/>
                  </a:cubicBezTo>
                  <a:cubicBezTo>
                    <a:pt x="13289" y="25680"/>
                    <a:pt x="10239" y="26881"/>
                    <a:pt x="7857" y="29062"/>
                  </a:cubicBezTo>
                  <a:cubicBezTo>
                    <a:pt x="5192" y="31548"/>
                    <a:pt x="3858" y="35072"/>
                    <a:pt x="4048" y="38682"/>
                  </a:cubicBezTo>
                  <a:close/>
                </a:path>
              </a:pathLst>
            </a:custGeom>
            <a:solidFill>
              <a:srgbClr val="6D6E71"/>
            </a:solidFill>
            <a:ln w="9525" cap="flat">
              <a:noFill/>
              <a:prstDash val="solid"/>
              <a:miter/>
            </a:ln>
          </p:spPr>
          <p:txBody>
            <a:bodyPr rtlCol="0" anchor="ctr"/>
            <a:lstStyle/>
            <a:p>
              <a:endParaRPr lang="en-US"/>
            </a:p>
          </p:txBody>
        </p:sp>
        <p:sp>
          <p:nvSpPr>
            <p:cNvPr id="985" name="Freeform: Shape 984">
              <a:extLst>
                <a:ext uri="{FF2B5EF4-FFF2-40B4-BE49-F238E27FC236}">
                  <a16:creationId xmlns:a16="http://schemas.microsoft.com/office/drawing/2014/main" id="{B13AB6DD-6812-4E8F-A63E-A9CC801D824C}"/>
                </a:ext>
              </a:extLst>
            </p:cNvPr>
            <p:cNvSpPr/>
            <p:nvPr/>
          </p:nvSpPr>
          <p:spPr>
            <a:xfrm>
              <a:off x="9038322" y="2138298"/>
              <a:ext cx="62352" cy="61114"/>
            </a:xfrm>
            <a:custGeom>
              <a:avLst/>
              <a:gdLst>
                <a:gd name="connsiteX0" fmla="*/ 35672 w 48006"/>
                <a:gd name="connsiteY0" fmla="*/ 40015 h 47053"/>
                <a:gd name="connsiteX1" fmla="*/ 1381 w 48006"/>
                <a:gd name="connsiteY1" fmla="*/ 40015 h 47053"/>
                <a:gd name="connsiteX2" fmla="*/ 1381 w 48006"/>
                <a:gd name="connsiteY2" fmla="*/ 6678 h 47053"/>
                <a:gd name="connsiteX3" fmla="*/ 35672 w 48006"/>
                <a:gd name="connsiteY3" fmla="*/ 6678 h 47053"/>
                <a:gd name="connsiteX4" fmla="*/ 35672 w 48006"/>
                <a:gd name="connsiteY4" fmla="*/ 40015 h 47053"/>
                <a:gd name="connsiteX5" fmla="*/ 8143 w 48006"/>
                <a:gd name="connsiteY5" fmla="*/ 34110 h 47053"/>
                <a:gd name="connsiteX6" fmla="*/ 18524 w 48006"/>
                <a:gd name="connsiteY6" fmla="*/ 38301 h 47053"/>
                <a:gd name="connsiteX7" fmla="*/ 28812 w 48006"/>
                <a:gd name="connsiteY7" fmla="*/ 34110 h 47053"/>
                <a:gd name="connsiteX8" fmla="*/ 28812 w 48006"/>
                <a:gd name="connsiteY8" fmla="*/ 12583 h 47053"/>
                <a:gd name="connsiteX9" fmla="*/ 18524 w 48006"/>
                <a:gd name="connsiteY9" fmla="*/ 8392 h 47053"/>
                <a:gd name="connsiteX10" fmla="*/ 8143 w 48006"/>
                <a:gd name="connsiteY10" fmla="*/ 12583 h 47053"/>
                <a:gd name="connsiteX11" fmla="*/ 8143 w 48006"/>
                <a:gd name="connsiteY11"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7053">
                  <a:moveTo>
                    <a:pt x="35672" y="40015"/>
                  </a:moveTo>
                  <a:cubicBezTo>
                    <a:pt x="26049" y="49159"/>
                    <a:pt x="11004" y="49159"/>
                    <a:pt x="1381" y="40015"/>
                  </a:cubicBezTo>
                  <a:cubicBezTo>
                    <a:pt x="-7763" y="30776"/>
                    <a:pt x="-7763" y="15917"/>
                    <a:pt x="1381" y="6678"/>
                  </a:cubicBezTo>
                  <a:cubicBezTo>
                    <a:pt x="11004" y="-2466"/>
                    <a:pt x="26049" y="-2466"/>
                    <a:pt x="35672" y="6678"/>
                  </a:cubicBezTo>
                  <a:cubicBezTo>
                    <a:pt x="44815" y="15917"/>
                    <a:pt x="44815" y="30776"/>
                    <a:pt x="35672" y="40015"/>
                  </a:cubicBezTo>
                  <a:close/>
                  <a:moveTo>
                    <a:pt x="8143" y="34110"/>
                  </a:moveTo>
                  <a:cubicBezTo>
                    <a:pt x="10906" y="36882"/>
                    <a:pt x="14622" y="38396"/>
                    <a:pt x="18524" y="38301"/>
                  </a:cubicBezTo>
                  <a:cubicBezTo>
                    <a:pt x="22431" y="38415"/>
                    <a:pt x="26147" y="36891"/>
                    <a:pt x="28812" y="34110"/>
                  </a:cubicBezTo>
                  <a:cubicBezTo>
                    <a:pt x="34244" y="27976"/>
                    <a:pt x="34244" y="18718"/>
                    <a:pt x="28812" y="12583"/>
                  </a:cubicBezTo>
                  <a:cubicBezTo>
                    <a:pt x="26147" y="9802"/>
                    <a:pt x="22431" y="8278"/>
                    <a:pt x="18524" y="8392"/>
                  </a:cubicBezTo>
                  <a:cubicBezTo>
                    <a:pt x="14622" y="8297"/>
                    <a:pt x="10906" y="9812"/>
                    <a:pt x="8143" y="12583"/>
                  </a:cubicBezTo>
                  <a:cubicBezTo>
                    <a:pt x="2809" y="18765"/>
                    <a:pt x="2809" y="27928"/>
                    <a:pt x="8143" y="34110"/>
                  </a:cubicBezTo>
                  <a:close/>
                </a:path>
              </a:pathLst>
            </a:custGeom>
            <a:solidFill>
              <a:srgbClr val="6D6E71"/>
            </a:solidFill>
            <a:ln w="9525" cap="flat">
              <a:noFill/>
              <a:prstDash val="solid"/>
              <a:miter/>
            </a:ln>
          </p:spPr>
          <p:txBody>
            <a:bodyPr rtlCol="0" anchor="ctr"/>
            <a:lstStyle/>
            <a:p>
              <a:endParaRPr lang="en-US"/>
            </a:p>
          </p:txBody>
        </p:sp>
        <p:sp>
          <p:nvSpPr>
            <p:cNvPr id="986" name="Freeform: Shape 985">
              <a:extLst>
                <a:ext uri="{FF2B5EF4-FFF2-40B4-BE49-F238E27FC236}">
                  <a16:creationId xmlns:a16="http://schemas.microsoft.com/office/drawing/2014/main" id="{85128865-5B01-4F2A-BB6E-3A255A2BA228}"/>
                </a:ext>
              </a:extLst>
            </p:cNvPr>
            <p:cNvSpPr/>
            <p:nvPr/>
          </p:nvSpPr>
          <p:spPr>
            <a:xfrm>
              <a:off x="9114904" y="2138233"/>
              <a:ext cx="95450" cy="60684"/>
            </a:xfrm>
            <a:custGeom>
              <a:avLst/>
              <a:gdLst>
                <a:gd name="connsiteX0" fmla="*/ 4048 w 73489"/>
                <a:gd name="connsiteY0" fmla="*/ 21492 h 46722"/>
                <a:gd name="connsiteX1" fmla="*/ 4048 w 73489"/>
                <a:gd name="connsiteY1" fmla="*/ 46162 h 46722"/>
                <a:gd name="connsiteX2" fmla="*/ -5477 w 73489"/>
                <a:gd name="connsiteY2" fmla="*/ 46162 h 46722"/>
                <a:gd name="connsiteX3" fmla="*/ -5477 w 73489"/>
                <a:gd name="connsiteY3" fmla="*/ 632 h 46722"/>
                <a:gd name="connsiteX4" fmla="*/ 4048 w 73489"/>
                <a:gd name="connsiteY4" fmla="*/ 632 h 46722"/>
                <a:gd name="connsiteX5" fmla="*/ 4048 w 73489"/>
                <a:gd name="connsiteY5" fmla="*/ 8919 h 46722"/>
                <a:gd name="connsiteX6" fmla="*/ 10239 w 73489"/>
                <a:gd name="connsiteY6" fmla="*/ 2347 h 46722"/>
                <a:gd name="connsiteX7" fmla="*/ 19191 w 73489"/>
                <a:gd name="connsiteY7" fmla="*/ -130 h 46722"/>
                <a:gd name="connsiteX8" fmla="*/ 33860 w 73489"/>
                <a:gd name="connsiteY8" fmla="*/ 8824 h 46722"/>
                <a:gd name="connsiteX9" fmla="*/ 50720 w 73489"/>
                <a:gd name="connsiteY9" fmla="*/ -130 h 46722"/>
                <a:gd name="connsiteX10" fmla="*/ 63198 w 73489"/>
                <a:gd name="connsiteY10" fmla="*/ 4633 h 46722"/>
                <a:gd name="connsiteX11" fmla="*/ 67961 w 73489"/>
                <a:gd name="connsiteY11" fmla="*/ 18253 h 46722"/>
                <a:gd name="connsiteX12" fmla="*/ 67961 w 73489"/>
                <a:gd name="connsiteY12" fmla="*/ 46162 h 46722"/>
                <a:gd name="connsiteX13" fmla="*/ 58436 w 73489"/>
                <a:gd name="connsiteY13" fmla="*/ 46162 h 46722"/>
                <a:gd name="connsiteX14" fmla="*/ 58436 w 73489"/>
                <a:gd name="connsiteY14" fmla="*/ 21206 h 46722"/>
                <a:gd name="connsiteX15" fmla="*/ 47957 w 73489"/>
                <a:gd name="connsiteY15" fmla="*/ 8538 h 46722"/>
                <a:gd name="connsiteX16" fmla="*/ 39386 w 73489"/>
                <a:gd name="connsiteY16" fmla="*/ 11681 h 46722"/>
                <a:gd name="connsiteX17" fmla="*/ 35572 w 73489"/>
                <a:gd name="connsiteY17" fmla="*/ 21206 h 46722"/>
                <a:gd name="connsiteX18" fmla="*/ 35572 w 73489"/>
                <a:gd name="connsiteY18" fmla="*/ 46543 h 46722"/>
                <a:gd name="connsiteX19" fmla="*/ 26047 w 73489"/>
                <a:gd name="connsiteY19" fmla="*/ 46543 h 46722"/>
                <a:gd name="connsiteX20" fmla="*/ 26047 w 73489"/>
                <a:gd name="connsiteY20" fmla="*/ 21587 h 46722"/>
                <a:gd name="connsiteX21" fmla="*/ 23763 w 73489"/>
                <a:gd name="connsiteY21" fmla="*/ 12062 h 46722"/>
                <a:gd name="connsiteX22" fmla="*/ 16522 w 73489"/>
                <a:gd name="connsiteY22" fmla="*/ 9014 h 46722"/>
                <a:gd name="connsiteX23" fmla="*/ 7857 w 73489"/>
                <a:gd name="connsiteY23" fmla="*/ 12348 h 46722"/>
                <a:gd name="connsiteX24" fmla="*/ 4048 w 73489"/>
                <a:gd name="connsiteY24" fmla="*/ 21492 h 4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89" h="46722">
                  <a:moveTo>
                    <a:pt x="4048" y="21492"/>
                  </a:moveTo>
                  <a:lnTo>
                    <a:pt x="4048" y="46162"/>
                  </a:lnTo>
                  <a:lnTo>
                    <a:pt x="-5477" y="46162"/>
                  </a:lnTo>
                  <a:lnTo>
                    <a:pt x="-5477" y="632"/>
                  </a:lnTo>
                  <a:lnTo>
                    <a:pt x="4048" y="632"/>
                  </a:lnTo>
                  <a:lnTo>
                    <a:pt x="4048" y="8919"/>
                  </a:lnTo>
                  <a:cubicBezTo>
                    <a:pt x="5378" y="6119"/>
                    <a:pt x="7476" y="3814"/>
                    <a:pt x="10239" y="2347"/>
                  </a:cubicBezTo>
                  <a:cubicBezTo>
                    <a:pt x="12903" y="737"/>
                    <a:pt x="16047" y="-120"/>
                    <a:pt x="19191" y="-130"/>
                  </a:cubicBezTo>
                  <a:cubicBezTo>
                    <a:pt x="25479" y="-654"/>
                    <a:pt x="31479" y="2966"/>
                    <a:pt x="33860" y="8824"/>
                  </a:cubicBezTo>
                  <a:cubicBezTo>
                    <a:pt x="37669" y="3252"/>
                    <a:pt x="43957" y="-92"/>
                    <a:pt x="50720" y="-130"/>
                  </a:cubicBezTo>
                  <a:cubicBezTo>
                    <a:pt x="55385" y="-320"/>
                    <a:pt x="59863" y="1404"/>
                    <a:pt x="63198" y="4633"/>
                  </a:cubicBezTo>
                  <a:cubicBezTo>
                    <a:pt x="66626" y="8319"/>
                    <a:pt x="68342" y="13253"/>
                    <a:pt x="67961" y="18253"/>
                  </a:cubicBezTo>
                  <a:lnTo>
                    <a:pt x="67961" y="46162"/>
                  </a:lnTo>
                  <a:lnTo>
                    <a:pt x="58436" y="46162"/>
                  </a:lnTo>
                  <a:lnTo>
                    <a:pt x="58436" y="21206"/>
                  </a:lnTo>
                  <a:cubicBezTo>
                    <a:pt x="58436" y="12729"/>
                    <a:pt x="54910" y="8538"/>
                    <a:pt x="47957" y="8538"/>
                  </a:cubicBezTo>
                  <a:cubicBezTo>
                    <a:pt x="44813" y="8481"/>
                    <a:pt x="41767" y="9605"/>
                    <a:pt x="39386" y="11681"/>
                  </a:cubicBezTo>
                  <a:cubicBezTo>
                    <a:pt x="36716" y="14129"/>
                    <a:pt x="35386" y="17625"/>
                    <a:pt x="35572" y="21206"/>
                  </a:cubicBezTo>
                  <a:lnTo>
                    <a:pt x="35572" y="46543"/>
                  </a:lnTo>
                  <a:lnTo>
                    <a:pt x="26047" y="46543"/>
                  </a:lnTo>
                  <a:lnTo>
                    <a:pt x="26047" y="21587"/>
                  </a:lnTo>
                  <a:cubicBezTo>
                    <a:pt x="26238" y="18253"/>
                    <a:pt x="25479" y="14929"/>
                    <a:pt x="23763" y="12062"/>
                  </a:cubicBezTo>
                  <a:cubicBezTo>
                    <a:pt x="21954" y="9947"/>
                    <a:pt x="19284" y="8814"/>
                    <a:pt x="16522" y="9014"/>
                  </a:cubicBezTo>
                  <a:cubicBezTo>
                    <a:pt x="13285" y="8966"/>
                    <a:pt x="10239" y="10167"/>
                    <a:pt x="7857" y="12348"/>
                  </a:cubicBezTo>
                  <a:cubicBezTo>
                    <a:pt x="5378" y="14720"/>
                    <a:pt x="3951" y="18044"/>
                    <a:pt x="4048" y="21492"/>
                  </a:cubicBezTo>
                  <a:close/>
                </a:path>
              </a:pathLst>
            </a:custGeom>
            <a:solidFill>
              <a:srgbClr val="6D6E71"/>
            </a:solidFill>
            <a:ln w="9525" cap="flat">
              <a:noFill/>
              <a:prstDash val="solid"/>
              <a:miter/>
            </a:ln>
          </p:spPr>
          <p:txBody>
            <a:bodyPr rtlCol="0" anchor="ctr"/>
            <a:lstStyle/>
            <a:p>
              <a:endParaRPr lang="en-US"/>
            </a:p>
          </p:txBody>
        </p:sp>
        <p:sp>
          <p:nvSpPr>
            <p:cNvPr id="987" name="Freeform: Shape 986">
              <a:extLst>
                <a:ext uri="{FF2B5EF4-FFF2-40B4-BE49-F238E27FC236}">
                  <a16:creationId xmlns:a16="http://schemas.microsoft.com/office/drawing/2014/main" id="{09701489-85F3-409D-95ED-0E500D3107D8}"/>
                </a:ext>
              </a:extLst>
            </p:cNvPr>
            <p:cNvSpPr/>
            <p:nvPr/>
          </p:nvSpPr>
          <p:spPr>
            <a:xfrm>
              <a:off x="9223238" y="2138283"/>
              <a:ext cx="52802" cy="61141"/>
            </a:xfrm>
            <a:custGeom>
              <a:avLst/>
              <a:gdLst>
                <a:gd name="connsiteX0" fmla="*/ 34939 w 40653"/>
                <a:gd name="connsiteY0" fmla="*/ 46124 h 47074"/>
                <a:gd name="connsiteX1" fmla="*/ 26172 w 40653"/>
                <a:gd name="connsiteY1" fmla="*/ 46124 h 47074"/>
                <a:gd name="connsiteX2" fmla="*/ 26172 w 40653"/>
                <a:gd name="connsiteY2" fmla="*/ 40028 h 47074"/>
                <a:gd name="connsiteX3" fmla="*/ 10936 w 40653"/>
                <a:gd name="connsiteY3" fmla="*/ 46886 h 47074"/>
                <a:gd name="connsiteX4" fmla="*/ -779 w 40653"/>
                <a:gd name="connsiteY4" fmla="*/ 42790 h 47074"/>
                <a:gd name="connsiteX5" fmla="*/ -5449 w 40653"/>
                <a:gd name="connsiteY5" fmla="*/ 32027 h 47074"/>
                <a:gd name="connsiteX6" fmla="*/ -496 w 40653"/>
                <a:gd name="connsiteY6" fmla="*/ 22025 h 47074"/>
                <a:gd name="connsiteX7" fmla="*/ 12936 w 40653"/>
                <a:gd name="connsiteY7" fmla="*/ 18597 h 47074"/>
                <a:gd name="connsiteX8" fmla="*/ 25414 w 40653"/>
                <a:gd name="connsiteY8" fmla="*/ 18597 h 47074"/>
                <a:gd name="connsiteX9" fmla="*/ 25414 w 40653"/>
                <a:gd name="connsiteY9" fmla="*/ 16882 h 47074"/>
                <a:gd name="connsiteX10" fmla="*/ 15220 w 40653"/>
                <a:gd name="connsiteY10" fmla="*/ 7833 h 47074"/>
                <a:gd name="connsiteX11" fmla="*/ 2076 w 40653"/>
                <a:gd name="connsiteY11" fmla="*/ 12500 h 47074"/>
                <a:gd name="connsiteX12" fmla="*/ -2212 w 40653"/>
                <a:gd name="connsiteY12" fmla="*/ 6500 h 47074"/>
                <a:gd name="connsiteX13" fmla="*/ 16838 w 40653"/>
                <a:gd name="connsiteY13" fmla="*/ -168 h 47074"/>
                <a:gd name="connsiteX14" fmla="*/ 29986 w 40653"/>
                <a:gd name="connsiteY14" fmla="*/ 3928 h 47074"/>
                <a:gd name="connsiteX15" fmla="*/ 35130 w 40653"/>
                <a:gd name="connsiteY15" fmla="*/ 16787 h 47074"/>
                <a:gd name="connsiteX16" fmla="*/ 25414 w 40653"/>
                <a:gd name="connsiteY16" fmla="*/ 29169 h 47074"/>
                <a:gd name="connsiteX17" fmla="*/ 25414 w 40653"/>
                <a:gd name="connsiteY17" fmla="*/ 25359 h 47074"/>
                <a:gd name="connsiteX18" fmla="*/ 14554 w 40653"/>
                <a:gd name="connsiteY18" fmla="*/ 25359 h 47074"/>
                <a:gd name="connsiteX19" fmla="*/ 4174 w 40653"/>
                <a:gd name="connsiteY19" fmla="*/ 31836 h 47074"/>
                <a:gd name="connsiteX20" fmla="*/ 6839 w 40653"/>
                <a:gd name="connsiteY20" fmla="*/ 36980 h 47074"/>
                <a:gd name="connsiteX21" fmla="*/ 13982 w 40653"/>
                <a:gd name="connsiteY21" fmla="*/ 38694 h 47074"/>
                <a:gd name="connsiteX22" fmla="*/ 21982 w 40653"/>
                <a:gd name="connsiteY22" fmla="*/ 36122 h 47074"/>
                <a:gd name="connsiteX23" fmla="*/ 25317 w 40653"/>
                <a:gd name="connsiteY23" fmla="*/ 29169 h 47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3" h="47074">
                  <a:moveTo>
                    <a:pt x="34939" y="46124"/>
                  </a:moveTo>
                  <a:lnTo>
                    <a:pt x="26172" y="46124"/>
                  </a:lnTo>
                  <a:lnTo>
                    <a:pt x="26172" y="40028"/>
                  </a:lnTo>
                  <a:cubicBezTo>
                    <a:pt x="22461" y="44543"/>
                    <a:pt x="16838" y="47067"/>
                    <a:pt x="10936" y="46886"/>
                  </a:cubicBezTo>
                  <a:cubicBezTo>
                    <a:pt x="6648" y="47010"/>
                    <a:pt x="2458" y="45552"/>
                    <a:pt x="-779" y="42790"/>
                  </a:cubicBezTo>
                  <a:cubicBezTo>
                    <a:pt x="-3923" y="40104"/>
                    <a:pt x="-5640" y="36141"/>
                    <a:pt x="-5449" y="32027"/>
                  </a:cubicBezTo>
                  <a:cubicBezTo>
                    <a:pt x="-5733" y="28045"/>
                    <a:pt x="-3830" y="24235"/>
                    <a:pt x="-496" y="22025"/>
                  </a:cubicBezTo>
                  <a:cubicBezTo>
                    <a:pt x="3504" y="19549"/>
                    <a:pt x="8173" y="18349"/>
                    <a:pt x="12936" y="18597"/>
                  </a:cubicBezTo>
                  <a:lnTo>
                    <a:pt x="25414" y="18597"/>
                  </a:lnTo>
                  <a:lnTo>
                    <a:pt x="25414" y="16882"/>
                  </a:lnTo>
                  <a:cubicBezTo>
                    <a:pt x="25414" y="10881"/>
                    <a:pt x="21982" y="7833"/>
                    <a:pt x="15220" y="7833"/>
                  </a:cubicBezTo>
                  <a:cubicBezTo>
                    <a:pt x="10457" y="8005"/>
                    <a:pt x="5885" y="9633"/>
                    <a:pt x="2076" y="12500"/>
                  </a:cubicBezTo>
                  <a:lnTo>
                    <a:pt x="-2212" y="6500"/>
                  </a:lnTo>
                  <a:cubicBezTo>
                    <a:pt x="3123" y="2070"/>
                    <a:pt x="9885" y="-292"/>
                    <a:pt x="16838" y="-168"/>
                  </a:cubicBezTo>
                  <a:cubicBezTo>
                    <a:pt x="21601" y="-330"/>
                    <a:pt x="26172" y="1118"/>
                    <a:pt x="29986" y="3928"/>
                  </a:cubicBezTo>
                  <a:cubicBezTo>
                    <a:pt x="33604" y="7157"/>
                    <a:pt x="35507" y="11929"/>
                    <a:pt x="35130" y="16787"/>
                  </a:cubicBezTo>
                  <a:close/>
                  <a:moveTo>
                    <a:pt x="25414" y="29169"/>
                  </a:moveTo>
                  <a:lnTo>
                    <a:pt x="25414" y="25359"/>
                  </a:lnTo>
                  <a:lnTo>
                    <a:pt x="14554" y="25359"/>
                  </a:lnTo>
                  <a:cubicBezTo>
                    <a:pt x="7694" y="25359"/>
                    <a:pt x="4174" y="27455"/>
                    <a:pt x="4174" y="31836"/>
                  </a:cubicBezTo>
                  <a:cubicBezTo>
                    <a:pt x="4076" y="33903"/>
                    <a:pt x="5122" y="35865"/>
                    <a:pt x="6839" y="36980"/>
                  </a:cubicBezTo>
                  <a:cubicBezTo>
                    <a:pt x="9029" y="38237"/>
                    <a:pt x="11508" y="38837"/>
                    <a:pt x="13982" y="38694"/>
                  </a:cubicBezTo>
                  <a:cubicBezTo>
                    <a:pt x="16838" y="38751"/>
                    <a:pt x="19698" y="37846"/>
                    <a:pt x="21982" y="36122"/>
                  </a:cubicBezTo>
                  <a:cubicBezTo>
                    <a:pt x="24172" y="34503"/>
                    <a:pt x="25414" y="31893"/>
                    <a:pt x="25317" y="29169"/>
                  </a:cubicBezTo>
                  <a:close/>
                </a:path>
              </a:pathLst>
            </a:custGeom>
            <a:solidFill>
              <a:srgbClr val="6D6E71"/>
            </a:solidFill>
            <a:ln w="9525" cap="flat">
              <a:noFill/>
              <a:prstDash val="solid"/>
              <a:miter/>
            </a:ln>
          </p:spPr>
          <p:txBody>
            <a:bodyPr rtlCol="0" anchor="ctr"/>
            <a:lstStyle/>
            <a:p>
              <a:endParaRPr lang="en-US"/>
            </a:p>
          </p:txBody>
        </p:sp>
        <p:sp>
          <p:nvSpPr>
            <p:cNvPr id="988" name="Freeform: Shape 987">
              <a:extLst>
                <a:ext uri="{FF2B5EF4-FFF2-40B4-BE49-F238E27FC236}">
                  <a16:creationId xmlns:a16="http://schemas.microsoft.com/office/drawing/2014/main" id="{CD868389-1220-46CD-A3D0-C5CDDA12358A}"/>
                </a:ext>
              </a:extLst>
            </p:cNvPr>
            <p:cNvSpPr/>
            <p:nvPr/>
          </p:nvSpPr>
          <p:spPr>
            <a:xfrm>
              <a:off x="9316554" y="2139288"/>
              <a:ext cx="95998" cy="59135"/>
            </a:xfrm>
            <a:custGeom>
              <a:avLst/>
              <a:gdLst>
                <a:gd name="connsiteX0" fmla="*/ 21289 w 73911"/>
                <a:gd name="connsiteY0" fmla="*/ 45349 h 45529"/>
                <a:gd name="connsiteX1" fmla="*/ 10336 w 73911"/>
                <a:gd name="connsiteY1" fmla="*/ 45349 h 45529"/>
                <a:gd name="connsiteX2" fmla="*/ -5477 w 73911"/>
                <a:gd name="connsiteY2" fmla="*/ -180 h 45529"/>
                <a:gd name="connsiteX3" fmla="*/ 4048 w 73911"/>
                <a:gd name="connsiteY3" fmla="*/ -180 h 45529"/>
                <a:gd name="connsiteX4" fmla="*/ 15382 w 73911"/>
                <a:gd name="connsiteY4" fmla="*/ 34205 h 45529"/>
                <a:gd name="connsiteX5" fmla="*/ 26717 w 73911"/>
                <a:gd name="connsiteY5" fmla="*/ -180 h 45529"/>
                <a:gd name="connsiteX6" fmla="*/ 36242 w 73911"/>
                <a:gd name="connsiteY6" fmla="*/ -180 h 45529"/>
                <a:gd name="connsiteX7" fmla="*/ 47576 w 73911"/>
                <a:gd name="connsiteY7" fmla="*/ 34205 h 45529"/>
                <a:gd name="connsiteX8" fmla="*/ 58910 w 73911"/>
                <a:gd name="connsiteY8" fmla="*/ -180 h 45529"/>
                <a:gd name="connsiteX9" fmla="*/ 68435 w 73911"/>
                <a:gd name="connsiteY9" fmla="*/ -180 h 45529"/>
                <a:gd name="connsiteX10" fmla="*/ 52720 w 73911"/>
                <a:gd name="connsiteY10" fmla="*/ 45349 h 45529"/>
                <a:gd name="connsiteX11" fmla="*/ 41767 w 73911"/>
                <a:gd name="connsiteY11" fmla="*/ 45349 h 45529"/>
                <a:gd name="connsiteX12" fmla="*/ 30907 w 73911"/>
                <a:gd name="connsiteY12" fmla="*/ 14203 h 45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911" h="45529">
                  <a:moveTo>
                    <a:pt x="21289" y="45349"/>
                  </a:moveTo>
                  <a:lnTo>
                    <a:pt x="10336" y="45349"/>
                  </a:lnTo>
                  <a:lnTo>
                    <a:pt x="-5477" y="-180"/>
                  </a:lnTo>
                  <a:lnTo>
                    <a:pt x="4048" y="-180"/>
                  </a:lnTo>
                  <a:lnTo>
                    <a:pt x="15382" y="34205"/>
                  </a:lnTo>
                  <a:lnTo>
                    <a:pt x="26717" y="-180"/>
                  </a:lnTo>
                  <a:lnTo>
                    <a:pt x="36242" y="-180"/>
                  </a:lnTo>
                  <a:lnTo>
                    <a:pt x="47576" y="34205"/>
                  </a:lnTo>
                  <a:lnTo>
                    <a:pt x="58910" y="-180"/>
                  </a:lnTo>
                  <a:lnTo>
                    <a:pt x="68435" y="-180"/>
                  </a:lnTo>
                  <a:lnTo>
                    <a:pt x="52720" y="45349"/>
                  </a:lnTo>
                  <a:lnTo>
                    <a:pt x="41767" y="45349"/>
                  </a:lnTo>
                  <a:lnTo>
                    <a:pt x="30907" y="14203"/>
                  </a:lnTo>
                  <a:close/>
                </a:path>
              </a:pathLst>
            </a:custGeom>
            <a:solidFill>
              <a:srgbClr val="6D6E71"/>
            </a:solidFill>
            <a:ln w="9525" cap="flat">
              <a:noFill/>
              <a:prstDash val="solid"/>
              <a:miter/>
            </a:ln>
          </p:spPr>
          <p:txBody>
            <a:bodyPr rtlCol="0" anchor="ctr"/>
            <a:lstStyle/>
            <a:p>
              <a:endParaRPr lang="en-US"/>
            </a:p>
          </p:txBody>
        </p:sp>
        <p:sp>
          <p:nvSpPr>
            <p:cNvPr id="989" name="Freeform: Shape 988">
              <a:extLst>
                <a:ext uri="{FF2B5EF4-FFF2-40B4-BE49-F238E27FC236}">
                  <a16:creationId xmlns:a16="http://schemas.microsoft.com/office/drawing/2014/main" id="{27304E45-A8F5-43AF-8CB9-95A7391D8618}"/>
                </a:ext>
              </a:extLst>
            </p:cNvPr>
            <p:cNvSpPr/>
            <p:nvPr/>
          </p:nvSpPr>
          <p:spPr>
            <a:xfrm>
              <a:off x="9423555" y="2113926"/>
              <a:ext cx="15850" cy="84496"/>
            </a:xfrm>
            <a:custGeom>
              <a:avLst/>
              <a:gdLst>
                <a:gd name="connsiteX0" fmla="*/ -3659 w 12203"/>
                <a:gd name="connsiteY0" fmla="*/ 10202 h 65055"/>
                <a:gd name="connsiteX1" fmla="*/ -5468 w 12203"/>
                <a:gd name="connsiteY1" fmla="*/ 5916 h 65055"/>
                <a:gd name="connsiteX2" fmla="*/ -3659 w 12203"/>
                <a:gd name="connsiteY2" fmla="*/ 1630 h 65055"/>
                <a:gd name="connsiteX3" fmla="*/ 629 w 12203"/>
                <a:gd name="connsiteY3" fmla="*/ -180 h 65055"/>
                <a:gd name="connsiteX4" fmla="*/ 6726 w 12203"/>
                <a:gd name="connsiteY4" fmla="*/ 5916 h 65055"/>
                <a:gd name="connsiteX5" fmla="*/ 4917 w 12203"/>
                <a:gd name="connsiteY5" fmla="*/ 10202 h 65055"/>
                <a:gd name="connsiteX6" fmla="*/ 629 w 12203"/>
                <a:gd name="connsiteY6" fmla="*/ 12012 h 65055"/>
                <a:gd name="connsiteX7" fmla="*/ -3659 w 12203"/>
                <a:gd name="connsiteY7" fmla="*/ 10202 h 65055"/>
                <a:gd name="connsiteX8" fmla="*/ 5294 w 12203"/>
                <a:gd name="connsiteY8" fmla="*/ 64876 h 65055"/>
                <a:gd name="connsiteX9" fmla="*/ -4231 w 12203"/>
                <a:gd name="connsiteY9" fmla="*/ 64876 h 65055"/>
                <a:gd name="connsiteX10" fmla="*/ -4231 w 12203"/>
                <a:gd name="connsiteY10" fmla="*/ 19346 h 65055"/>
                <a:gd name="connsiteX11" fmla="*/ 5294 w 12203"/>
                <a:gd name="connsiteY11" fmla="*/ 19346 h 6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203" h="65055">
                  <a:moveTo>
                    <a:pt x="-3659" y="10202"/>
                  </a:moveTo>
                  <a:cubicBezTo>
                    <a:pt x="-4896" y="9107"/>
                    <a:pt x="-5561" y="7545"/>
                    <a:pt x="-5468" y="5916"/>
                  </a:cubicBezTo>
                  <a:cubicBezTo>
                    <a:pt x="-5468" y="4297"/>
                    <a:pt x="-4798" y="2744"/>
                    <a:pt x="-3659" y="1630"/>
                  </a:cubicBezTo>
                  <a:cubicBezTo>
                    <a:pt x="-2515" y="468"/>
                    <a:pt x="-989" y="-189"/>
                    <a:pt x="629" y="-180"/>
                  </a:cubicBezTo>
                  <a:cubicBezTo>
                    <a:pt x="3964" y="-132"/>
                    <a:pt x="6629" y="2573"/>
                    <a:pt x="6726" y="5916"/>
                  </a:cubicBezTo>
                  <a:cubicBezTo>
                    <a:pt x="6726" y="7535"/>
                    <a:pt x="6057" y="9078"/>
                    <a:pt x="4917" y="10202"/>
                  </a:cubicBezTo>
                  <a:cubicBezTo>
                    <a:pt x="3773" y="11374"/>
                    <a:pt x="2248" y="12031"/>
                    <a:pt x="629" y="12012"/>
                  </a:cubicBezTo>
                  <a:cubicBezTo>
                    <a:pt x="-989" y="12069"/>
                    <a:pt x="-2608" y="11403"/>
                    <a:pt x="-3659" y="10202"/>
                  </a:cubicBezTo>
                  <a:close/>
                  <a:moveTo>
                    <a:pt x="5294" y="64876"/>
                  </a:moveTo>
                  <a:lnTo>
                    <a:pt x="-4231" y="64876"/>
                  </a:lnTo>
                  <a:lnTo>
                    <a:pt x="-4231" y="19346"/>
                  </a:lnTo>
                  <a:lnTo>
                    <a:pt x="5294" y="19346"/>
                  </a:lnTo>
                  <a:close/>
                </a:path>
              </a:pathLst>
            </a:custGeom>
            <a:solidFill>
              <a:srgbClr val="6D6E71"/>
            </a:solidFill>
            <a:ln w="9525" cap="flat">
              <a:noFill/>
              <a:prstDash val="solid"/>
              <a:miter/>
            </a:ln>
          </p:spPr>
          <p:txBody>
            <a:bodyPr rtlCol="0" anchor="ctr"/>
            <a:lstStyle/>
            <a:p>
              <a:endParaRPr lang="en-US"/>
            </a:p>
          </p:txBody>
        </p:sp>
        <p:sp>
          <p:nvSpPr>
            <p:cNvPr id="990" name="Freeform: Shape 989">
              <a:extLst>
                <a:ext uri="{FF2B5EF4-FFF2-40B4-BE49-F238E27FC236}">
                  <a16:creationId xmlns:a16="http://schemas.microsoft.com/office/drawing/2014/main" id="{A9D73ED0-2507-4941-A88F-FD560A5CE666}"/>
                </a:ext>
              </a:extLst>
            </p:cNvPr>
            <p:cNvSpPr/>
            <p:nvPr/>
          </p:nvSpPr>
          <p:spPr>
            <a:xfrm>
              <a:off x="9451033" y="2120855"/>
              <a:ext cx="41196" cy="78561"/>
            </a:xfrm>
            <a:custGeom>
              <a:avLst/>
              <a:gdLst>
                <a:gd name="connsiteX0" fmla="*/ 9857 w 31718"/>
                <a:gd name="connsiteY0" fmla="*/ 21727 h 60486"/>
                <a:gd name="connsiteX1" fmla="*/ 9857 w 31718"/>
                <a:gd name="connsiteY1" fmla="*/ 44873 h 60486"/>
                <a:gd name="connsiteX2" fmla="*/ 11573 w 31718"/>
                <a:gd name="connsiteY2" fmla="*/ 50017 h 60486"/>
                <a:gd name="connsiteX3" fmla="*/ 16429 w 31718"/>
                <a:gd name="connsiteY3" fmla="*/ 51922 h 60486"/>
                <a:gd name="connsiteX4" fmla="*/ 22335 w 31718"/>
                <a:gd name="connsiteY4" fmla="*/ 48969 h 60486"/>
                <a:gd name="connsiteX5" fmla="*/ 26242 w 31718"/>
                <a:gd name="connsiteY5" fmla="*/ 55732 h 60486"/>
                <a:gd name="connsiteX6" fmla="*/ 15094 w 31718"/>
                <a:gd name="connsiteY6" fmla="*/ 60304 h 60486"/>
                <a:gd name="connsiteX7" fmla="*/ 4620 w 31718"/>
                <a:gd name="connsiteY7" fmla="*/ 56017 h 60486"/>
                <a:gd name="connsiteX8" fmla="*/ 239 w 31718"/>
                <a:gd name="connsiteY8" fmla="*/ 44588 h 60486"/>
                <a:gd name="connsiteX9" fmla="*/ 239 w 31718"/>
                <a:gd name="connsiteY9" fmla="*/ 21727 h 60486"/>
                <a:gd name="connsiteX10" fmla="*/ -5477 w 31718"/>
                <a:gd name="connsiteY10" fmla="*/ 21727 h 60486"/>
                <a:gd name="connsiteX11" fmla="*/ -5477 w 31718"/>
                <a:gd name="connsiteY11" fmla="*/ 14012 h 60486"/>
                <a:gd name="connsiteX12" fmla="*/ 239 w 31718"/>
                <a:gd name="connsiteY12" fmla="*/ 14012 h 60486"/>
                <a:gd name="connsiteX13" fmla="*/ 239 w 31718"/>
                <a:gd name="connsiteY13" fmla="*/ -180 h 60486"/>
                <a:gd name="connsiteX14" fmla="*/ 9764 w 31718"/>
                <a:gd name="connsiteY14" fmla="*/ -180 h 60486"/>
                <a:gd name="connsiteX15" fmla="*/ 9764 w 31718"/>
                <a:gd name="connsiteY15" fmla="*/ 14203 h 60486"/>
                <a:gd name="connsiteX16" fmla="*/ 21763 w 31718"/>
                <a:gd name="connsiteY16" fmla="*/ 14203 h 60486"/>
                <a:gd name="connsiteX17" fmla="*/ 21763 w 31718"/>
                <a:gd name="connsiteY17" fmla="*/ 21918 h 60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486">
                  <a:moveTo>
                    <a:pt x="9857" y="21727"/>
                  </a:moveTo>
                  <a:lnTo>
                    <a:pt x="9857" y="44873"/>
                  </a:lnTo>
                  <a:cubicBezTo>
                    <a:pt x="9764" y="46740"/>
                    <a:pt x="10429" y="48569"/>
                    <a:pt x="11573" y="50017"/>
                  </a:cubicBezTo>
                  <a:cubicBezTo>
                    <a:pt x="12810" y="51360"/>
                    <a:pt x="14620" y="52064"/>
                    <a:pt x="16429" y="51922"/>
                  </a:cubicBezTo>
                  <a:cubicBezTo>
                    <a:pt x="18717" y="51808"/>
                    <a:pt x="20908" y="50741"/>
                    <a:pt x="22335" y="48969"/>
                  </a:cubicBezTo>
                  <a:lnTo>
                    <a:pt x="26242" y="55732"/>
                  </a:lnTo>
                  <a:cubicBezTo>
                    <a:pt x="23289" y="58637"/>
                    <a:pt x="19289" y="60275"/>
                    <a:pt x="15094" y="60304"/>
                  </a:cubicBezTo>
                  <a:cubicBezTo>
                    <a:pt x="11192" y="60380"/>
                    <a:pt x="7383" y="58827"/>
                    <a:pt x="4620" y="56017"/>
                  </a:cubicBezTo>
                  <a:cubicBezTo>
                    <a:pt x="1667" y="52969"/>
                    <a:pt x="48" y="48836"/>
                    <a:pt x="239" y="44588"/>
                  </a:cubicBezTo>
                  <a:lnTo>
                    <a:pt x="239" y="21727"/>
                  </a:lnTo>
                  <a:lnTo>
                    <a:pt x="-5477" y="21727"/>
                  </a:lnTo>
                  <a:lnTo>
                    <a:pt x="-5477" y="14012"/>
                  </a:lnTo>
                  <a:lnTo>
                    <a:pt x="239" y="14012"/>
                  </a:lnTo>
                  <a:lnTo>
                    <a:pt x="239" y="-180"/>
                  </a:lnTo>
                  <a:lnTo>
                    <a:pt x="9764" y="-180"/>
                  </a:lnTo>
                  <a:lnTo>
                    <a:pt x="9764" y="14203"/>
                  </a:lnTo>
                  <a:lnTo>
                    <a:pt x="21763" y="14203"/>
                  </a:lnTo>
                  <a:lnTo>
                    <a:pt x="21763" y="21918"/>
                  </a:lnTo>
                  <a:close/>
                </a:path>
              </a:pathLst>
            </a:custGeom>
            <a:solidFill>
              <a:srgbClr val="6D6E71"/>
            </a:solidFill>
            <a:ln w="9525" cap="flat">
              <a:noFill/>
              <a:prstDash val="solid"/>
              <a:miter/>
            </a:ln>
          </p:spPr>
          <p:txBody>
            <a:bodyPr rtlCol="0" anchor="ctr"/>
            <a:lstStyle/>
            <a:p>
              <a:endParaRPr lang="en-US"/>
            </a:p>
          </p:txBody>
        </p:sp>
        <p:sp>
          <p:nvSpPr>
            <p:cNvPr id="991" name="Freeform: Shape 990">
              <a:extLst>
                <a:ext uri="{FF2B5EF4-FFF2-40B4-BE49-F238E27FC236}">
                  <a16:creationId xmlns:a16="http://schemas.microsoft.com/office/drawing/2014/main" id="{DB25644B-2C64-4C21-AD8A-F573ED801695}"/>
                </a:ext>
              </a:extLst>
            </p:cNvPr>
            <p:cNvSpPr/>
            <p:nvPr/>
          </p:nvSpPr>
          <p:spPr>
            <a:xfrm>
              <a:off x="9502246" y="2115906"/>
              <a:ext cx="54507" cy="82516"/>
            </a:xfrm>
            <a:custGeom>
              <a:avLst/>
              <a:gdLst>
                <a:gd name="connsiteX0" fmla="*/ 4048 w 41966"/>
                <a:gd name="connsiteY0" fmla="*/ 38682 h 63531"/>
                <a:gd name="connsiteX1" fmla="*/ 4048 w 41966"/>
                <a:gd name="connsiteY1" fmla="*/ 63352 h 63531"/>
                <a:gd name="connsiteX2" fmla="*/ -5477 w 41966"/>
                <a:gd name="connsiteY2" fmla="*/ 63352 h 63531"/>
                <a:gd name="connsiteX3" fmla="*/ -5477 w 41966"/>
                <a:gd name="connsiteY3" fmla="*/ -180 h 63531"/>
                <a:gd name="connsiteX4" fmla="*/ 4048 w 41966"/>
                <a:gd name="connsiteY4" fmla="*/ -180 h 63531"/>
                <a:gd name="connsiteX5" fmla="*/ 4048 w 41966"/>
                <a:gd name="connsiteY5" fmla="*/ 26109 h 63531"/>
                <a:gd name="connsiteX6" fmla="*/ 10243 w 41966"/>
                <a:gd name="connsiteY6" fmla="*/ 19537 h 63531"/>
                <a:gd name="connsiteX7" fmla="*/ 19196 w 41966"/>
                <a:gd name="connsiteY7" fmla="*/ 17060 h 63531"/>
                <a:gd name="connsiteX8" fmla="*/ 31674 w 41966"/>
                <a:gd name="connsiteY8" fmla="*/ 21823 h 63531"/>
                <a:gd name="connsiteX9" fmla="*/ 36437 w 41966"/>
                <a:gd name="connsiteY9" fmla="*/ 35443 h 63531"/>
                <a:gd name="connsiteX10" fmla="*/ 36437 w 41966"/>
                <a:gd name="connsiteY10" fmla="*/ 63352 h 63531"/>
                <a:gd name="connsiteX11" fmla="*/ 26912 w 41966"/>
                <a:gd name="connsiteY11" fmla="*/ 63352 h 63531"/>
                <a:gd name="connsiteX12" fmla="*/ 26912 w 41966"/>
                <a:gd name="connsiteY12" fmla="*/ 38396 h 63531"/>
                <a:gd name="connsiteX13" fmla="*/ 16527 w 41966"/>
                <a:gd name="connsiteY13" fmla="*/ 25728 h 63531"/>
                <a:gd name="connsiteX14" fmla="*/ 7862 w 41966"/>
                <a:gd name="connsiteY14" fmla="*/ 29062 h 63531"/>
                <a:gd name="connsiteX15" fmla="*/ 4048 w 41966"/>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6" h="63531">
                  <a:moveTo>
                    <a:pt x="4048" y="38682"/>
                  </a:moveTo>
                  <a:lnTo>
                    <a:pt x="4048" y="63352"/>
                  </a:lnTo>
                  <a:lnTo>
                    <a:pt x="-5477" y="63352"/>
                  </a:lnTo>
                  <a:lnTo>
                    <a:pt x="-5477" y="-180"/>
                  </a:lnTo>
                  <a:lnTo>
                    <a:pt x="4048" y="-180"/>
                  </a:lnTo>
                  <a:lnTo>
                    <a:pt x="4048" y="26109"/>
                  </a:lnTo>
                  <a:cubicBezTo>
                    <a:pt x="5383" y="23309"/>
                    <a:pt x="7481" y="21004"/>
                    <a:pt x="10243" y="19537"/>
                  </a:cubicBezTo>
                  <a:cubicBezTo>
                    <a:pt x="12908" y="17927"/>
                    <a:pt x="16052" y="17070"/>
                    <a:pt x="19196" y="17060"/>
                  </a:cubicBezTo>
                  <a:cubicBezTo>
                    <a:pt x="23861" y="16870"/>
                    <a:pt x="28340" y="18594"/>
                    <a:pt x="31674" y="21823"/>
                  </a:cubicBezTo>
                  <a:cubicBezTo>
                    <a:pt x="35102" y="25509"/>
                    <a:pt x="36818" y="30443"/>
                    <a:pt x="36437" y="35443"/>
                  </a:cubicBezTo>
                  <a:lnTo>
                    <a:pt x="36437" y="63352"/>
                  </a:lnTo>
                  <a:lnTo>
                    <a:pt x="26912" y="63352"/>
                  </a:lnTo>
                  <a:lnTo>
                    <a:pt x="26912" y="38396"/>
                  </a:lnTo>
                  <a:cubicBezTo>
                    <a:pt x="26912" y="29919"/>
                    <a:pt x="23480" y="25728"/>
                    <a:pt x="16527" y="25728"/>
                  </a:cubicBezTo>
                  <a:cubicBezTo>
                    <a:pt x="13289" y="25680"/>
                    <a:pt x="10243" y="26881"/>
                    <a:pt x="7862" y="29062"/>
                  </a:cubicBezTo>
                  <a:cubicBezTo>
                    <a:pt x="5192" y="31548"/>
                    <a:pt x="3862" y="35072"/>
                    <a:pt x="4048" y="38682"/>
                  </a:cubicBezTo>
                  <a:close/>
                </a:path>
              </a:pathLst>
            </a:custGeom>
            <a:solidFill>
              <a:srgbClr val="6D6E71"/>
            </a:solidFill>
            <a:ln w="9525" cap="flat">
              <a:noFill/>
              <a:prstDash val="solid"/>
              <a:miter/>
            </a:ln>
          </p:spPr>
          <p:txBody>
            <a:bodyPr rtlCol="0" anchor="ctr"/>
            <a:lstStyle/>
            <a:p>
              <a:endParaRPr lang="en-US"/>
            </a:p>
          </p:txBody>
        </p:sp>
        <p:sp>
          <p:nvSpPr>
            <p:cNvPr id="992" name="Freeform: Shape 991">
              <a:extLst>
                <a:ext uri="{FF2B5EF4-FFF2-40B4-BE49-F238E27FC236}">
                  <a16:creationId xmlns:a16="http://schemas.microsoft.com/office/drawing/2014/main" id="{E5C0CEF7-8F34-4596-A8DD-4DA1ADD18926}"/>
                </a:ext>
              </a:extLst>
            </p:cNvPr>
            <p:cNvSpPr/>
            <p:nvPr/>
          </p:nvSpPr>
          <p:spPr>
            <a:xfrm>
              <a:off x="9600230" y="2138298"/>
              <a:ext cx="62352" cy="61114"/>
            </a:xfrm>
            <a:custGeom>
              <a:avLst/>
              <a:gdLst>
                <a:gd name="connsiteX0" fmla="*/ 35672 w 48006"/>
                <a:gd name="connsiteY0" fmla="*/ 40015 h 47053"/>
                <a:gd name="connsiteX1" fmla="*/ 1381 w 48006"/>
                <a:gd name="connsiteY1" fmla="*/ 40015 h 47053"/>
                <a:gd name="connsiteX2" fmla="*/ 1381 w 48006"/>
                <a:gd name="connsiteY2" fmla="*/ 6678 h 47053"/>
                <a:gd name="connsiteX3" fmla="*/ 35672 w 48006"/>
                <a:gd name="connsiteY3" fmla="*/ 6678 h 47053"/>
                <a:gd name="connsiteX4" fmla="*/ 35672 w 48006"/>
                <a:gd name="connsiteY4" fmla="*/ 40015 h 47053"/>
                <a:gd name="connsiteX5" fmla="*/ 8143 w 48006"/>
                <a:gd name="connsiteY5" fmla="*/ 34110 h 47053"/>
                <a:gd name="connsiteX6" fmla="*/ 18529 w 48006"/>
                <a:gd name="connsiteY6" fmla="*/ 38301 h 47053"/>
                <a:gd name="connsiteX7" fmla="*/ 28812 w 48006"/>
                <a:gd name="connsiteY7" fmla="*/ 34110 h 47053"/>
                <a:gd name="connsiteX8" fmla="*/ 28812 w 48006"/>
                <a:gd name="connsiteY8" fmla="*/ 12583 h 47053"/>
                <a:gd name="connsiteX9" fmla="*/ 18529 w 48006"/>
                <a:gd name="connsiteY9" fmla="*/ 8392 h 47053"/>
                <a:gd name="connsiteX10" fmla="*/ 8143 w 48006"/>
                <a:gd name="connsiteY10" fmla="*/ 12583 h 47053"/>
                <a:gd name="connsiteX11" fmla="*/ 8143 w 48006"/>
                <a:gd name="connsiteY11"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7053">
                  <a:moveTo>
                    <a:pt x="35672" y="40015"/>
                  </a:moveTo>
                  <a:cubicBezTo>
                    <a:pt x="26054" y="49159"/>
                    <a:pt x="11004" y="49159"/>
                    <a:pt x="1381" y="40015"/>
                  </a:cubicBezTo>
                  <a:cubicBezTo>
                    <a:pt x="-7763" y="30776"/>
                    <a:pt x="-7763" y="15917"/>
                    <a:pt x="1381" y="6678"/>
                  </a:cubicBezTo>
                  <a:cubicBezTo>
                    <a:pt x="11004" y="-2466"/>
                    <a:pt x="26054" y="-2466"/>
                    <a:pt x="35672" y="6678"/>
                  </a:cubicBezTo>
                  <a:cubicBezTo>
                    <a:pt x="44815" y="15917"/>
                    <a:pt x="44815" y="30776"/>
                    <a:pt x="35672" y="40015"/>
                  </a:cubicBezTo>
                  <a:close/>
                  <a:moveTo>
                    <a:pt x="8143" y="34110"/>
                  </a:moveTo>
                  <a:cubicBezTo>
                    <a:pt x="10906" y="36882"/>
                    <a:pt x="14622" y="38396"/>
                    <a:pt x="18529" y="38301"/>
                  </a:cubicBezTo>
                  <a:cubicBezTo>
                    <a:pt x="22431" y="38406"/>
                    <a:pt x="26147" y="36882"/>
                    <a:pt x="28812" y="34110"/>
                  </a:cubicBezTo>
                  <a:cubicBezTo>
                    <a:pt x="34244" y="27976"/>
                    <a:pt x="34244" y="18718"/>
                    <a:pt x="28812" y="12583"/>
                  </a:cubicBezTo>
                  <a:cubicBezTo>
                    <a:pt x="26147" y="9812"/>
                    <a:pt x="22431" y="8288"/>
                    <a:pt x="18529" y="8392"/>
                  </a:cubicBezTo>
                  <a:cubicBezTo>
                    <a:pt x="14622" y="8297"/>
                    <a:pt x="10906" y="9812"/>
                    <a:pt x="8143" y="12583"/>
                  </a:cubicBezTo>
                  <a:cubicBezTo>
                    <a:pt x="2716" y="18718"/>
                    <a:pt x="2716" y="27976"/>
                    <a:pt x="8143" y="34110"/>
                  </a:cubicBezTo>
                  <a:close/>
                </a:path>
              </a:pathLst>
            </a:custGeom>
            <a:solidFill>
              <a:srgbClr val="6D6E71"/>
            </a:solidFill>
            <a:ln w="9525" cap="flat">
              <a:noFill/>
              <a:prstDash val="solid"/>
              <a:miter/>
            </a:ln>
          </p:spPr>
          <p:txBody>
            <a:bodyPr rtlCol="0" anchor="ctr"/>
            <a:lstStyle/>
            <a:p>
              <a:endParaRPr lang="en-US"/>
            </a:p>
          </p:txBody>
        </p:sp>
        <p:sp>
          <p:nvSpPr>
            <p:cNvPr id="993" name="Freeform: Shape 992">
              <a:extLst>
                <a:ext uri="{FF2B5EF4-FFF2-40B4-BE49-F238E27FC236}">
                  <a16:creationId xmlns:a16="http://schemas.microsoft.com/office/drawing/2014/main" id="{A5DAF1D6-6317-4906-AD68-0490972B2B1A}"/>
                </a:ext>
              </a:extLst>
            </p:cNvPr>
            <p:cNvSpPr/>
            <p:nvPr/>
          </p:nvSpPr>
          <p:spPr>
            <a:xfrm>
              <a:off x="9667037" y="2139288"/>
              <a:ext cx="60866" cy="59135"/>
            </a:xfrm>
            <a:custGeom>
              <a:avLst/>
              <a:gdLst>
                <a:gd name="connsiteX0" fmla="*/ 12810 w 46862"/>
                <a:gd name="connsiteY0" fmla="*/ 45349 h 45529"/>
                <a:gd name="connsiteX1" fmla="*/ -5477 w 46862"/>
                <a:gd name="connsiteY1" fmla="*/ -180 h 45529"/>
                <a:gd name="connsiteX2" fmla="*/ 4048 w 46862"/>
                <a:gd name="connsiteY2" fmla="*/ -180 h 45529"/>
                <a:gd name="connsiteX3" fmla="*/ 17954 w 46862"/>
                <a:gd name="connsiteY3" fmla="*/ 34205 h 45529"/>
                <a:gd name="connsiteX4" fmla="*/ 31860 w 46862"/>
                <a:gd name="connsiteY4" fmla="*/ -180 h 45529"/>
                <a:gd name="connsiteX5" fmla="*/ 41385 w 46862"/>
                <a:gd name="connsiteY5" fmla="*/ -180 h 45529"/>
                <a:gd name="connsiteX6" fmla="*/ 23001 w 46862"/>
                <a:gd name="connsiteY6" fmla="*/ 45349 h 45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62" h="45529">
                  <a:moveTo>
                    <a:pt x="12810" y="45349"/>
                  </a:moveTo>
                  <a:lnTo>
                    <a:pt x="-5477" y="-180"/>
                  </a:lnTo>
                  <a:lnTo>
                    <a:pt x="4048" y="-180"/>
                  </a:lnTo>
                  <a:lnTo>
                    <a:pt x="17954" y="34205"/>
                  </a:lnTo>
                  <a:lnTo>
                    <a:pt x="31860" y="-180"/>
                  </a:lnTo>
                  <a:lnTo>
                    <a:pt x="41385" y="-180"/>
                  </a:lnTo>
                  <a:lnTo>
                    <a:pt x="23001" y="45349"/>
                  </a:lnTo>
                  <a:close/>
                </a:path>
              </a:pathLst>
            </a:custGeom>
            <a:solidFill>
              <a:srgbClr val="6D6E71"/>
            </a:solidFill>
            <a:ln w="9525" cap="flat">
              <a:noFill/>
              <a:prstDash val="solid"/>
              <a:miter/>
            </a:ln>
          </p:spPr>
          <p:txBody>
            <a:bodyPr rtlCol="0" anchor="ctr"/>
            <a:lstStyle/>
            <a:p>
              <a:endParaRPr lang="en-US"/>
            </a:p>
          </p:txBody>
        </p:sp>
        <p:sp>
          <p:nvSpPr>
            <p:cNvPr id="994" name="Freeform: Shape 993">
              <a:extLst>
                <a:ext uri="{FF2B5EF4-FFF2-40B4-BE49-F238E27FC236}">
                  <a16:creationId xmlns:a16="http://schemas.microsoft.com/office/drawing/2014/main" id="{8F5FC36C-6155-4557-8F45-725B3D40DCD2}"/>
                </a:ext>
              </a:extLst>
            </p:cNvPr>
            <p:cNvSpPr/>
            <p:nvPr/>
          </p:nvSpPr>
          <p:spPr>
            <a:xfrm>
              <a:off x="9734056" y="2138291"/>
              <a:ext cx="58827" cy="61136"/>
            </a:xfrm>
            <a:custGeom>
              <a:avLst/>
              <a:gdLst>
                <a:gd name="connsiteX0" fmla="*/ 39793 w 45292"/>
                <a:gd name="connsiteY0" fmla="*/ 27543 h 47070"/>
                <a:gd name="connsiteX1" fmla="*/ 4074 w 45292"/>
                <a:gd name="connsiteY1" fmla="*/ 27543 h 47070"/>
                <a:gd name="connsiteX2" fmla="*/ 8553 w 45292"/>
                <a:gd name="connsiteY2" fmla="*/ 35544 h 47070"/>
                <a:gd name="connsiteX3" fmla="*/ 18078 w 45292"/>
                <a:gd name="connsiteY3" fmla="*/ 38592 h 47070"/>
                <a:gd name="connsiteX4" fmla="*/ 31123 w 45292"/>
                <a:gd name="connsiteY4" fmla="*/ 33163 h 47070"/>
                <a:gd name="connsiteX5" fmla="*/ 36649 w 45292"/>
                <a:gd name="connsiteY5" fmla="*/ 39164 h 47070"/>
                <a:gd name="connsiteX6" fmla="*/ 17599 w 45292"/>
                <a:gd name="connsiteY6" fmla="*/ 46879 h 47070"/>
                <a:gd name="connsiteX7" fmla="*/ 1311 w 45292"/>
                <a:gd name="connsiteY7" fmla="*/ 40402 h 47070"/>
                <a:gd name="connsiteX8" fmla="*/ 1311 w 45292"/>
                <a:gd name="connsiteY8" fmla="*/ 6207 h 47070"/>
                <a:gd name="connsiteX9" fmla="*/ 17506 w 45292"/>
                <a:gd name="connsiteY9" fmla="*/ -175 h 47070"/>
                <a:gd name="connsiteX10" fmla="*/ 33314 w 45292"/>
                <a:gd name="connsiteY10" fmla="*/ 5445 h 47070"/>
                <a:gd name="connsiteX11" fmla="*/ 39793 w 45292"/>
                <a:gd name="connsiteY11" fmla="*/ 20971 h 47070"/>
                <a:gd name="connsiteX12" fmla="*/ 4074 w 45292"/>
                <a:gd name="connsiteY12" fmla="*/ 20018 h 47070"/>
                <a:gd name="connsiteX13" fmla="*/ 30175 w 45292"/>
                <a:gd name="connsiteY13" fmla="*/ 20018 h 47070"/>
                <a:gd name="connsiteX14" fmla="*/ 26551 w 45292"/>
                <a:gd name="connsiteY14" fmla="*/ 11160 h 47070"/>
                <a:gd name="connsiteX15" fmla="*/ 17696 w 45292"/>
                <a:gd name="connsiteY15" fmla="*/ 8112 h 47070"/>
                <a:gd name="connsiteX16" fmla="*/ 8171 w 45292"/>
                <a:gd name="connsiteY16" fmla="*/ 11351 h 47070"/>
                <a:gd name="connsiteX17" fmla="*/ 4074 w 45292"/>
                <a:gd name="connsiteY17" fmla="*/ 20018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292" h="47070">
                  <a:moveTo>
                    <a:pt x="39793" y="27543"/>
                  </a:moveTo>
                  <a:lnTo>
                    <a:pt x="4074" y="27543"/>
                  </a:lnTo>
                  <a:cubicBezTo>
                    <a:pt x="4167" y="30772"/>
                    <a:pt x="5883" y="33734"/>
                    <a:pt x="8553" y="35544"/>
                  </a:cubicBezTo>
                  <a:cubicBezTo>
                    <a:pt x="11311" y="37573"/>
                    <a:pt x="14645" y="38649"/>
                    <a:pt x="18078" y="38592"/>
                  </a:cubicBezTo>
                  <a:cubicBezTo>
                    <a:pt x="23031" y="38916"/>
                    <a:pt x="27886" y="36916"/>
                    <a:pt x="31123" y="33163"/>
                  </a:cubicBezTo>
                  <a:lnTo>
                    <a:pt x="36649" y="39164"/>
                  </a:lnTo>
                  <a:cubicBezTo>
                    <a:pt x="31695" y="44298"/>
                    <a:pt x="24742" y="47098"/>
                    <a:pt x="17599" y="46879"/>
                  </a:cubicBezTo>
                  <a:cubicBezTo>
                    <a:pt x="11501" y="46984"/>
                    <a:pt x="5692" y="44650"/>
                    <a:pt x="1311" y="40402"/>
                  </a:cubicBezTo>
                  <a:cubicBezTo>
                    <a:pt x="-7739" y="30810"/>
                    <a:pt x="-7739" y="15799"/>
                    <a:pt x="1311" y="6207"/>
                  </a:cubicBezTo>
                  <a:cubicBezTo>
                    <a:pt x="5692" y="2054"/>
                    <a:pt x="11501" y="-232"/>
                    <a:pt x="17506" y="-175"/>
                  </a:cubicBezTo>
                  <a:cubicBezTo>
                    <a:pt x="23314" y="-298"/>
                    <a:pt x="28933" y="1702"/>
                    <a:pt x="33314" y="5445"/>
                  </a:cubicBezTo>
                  <a:cubicBezTo>
                    <a:pt x="37695" y="9398"/>
                    <a:pt x="40076" y="15084"/>
                    <a:pt x="39793" y="20971"/>
                  </a:cubicBezTo>
                  <a:close/>
                  <a:moveTo>
                    <a:pt x="4074" y="20018"/>
                  </a:moveTo>
                  <a:lnTo>
                    <a:pt x="30175" y="20018"/>
                  </a:lnTo>
                  <a:cubicBezTo>
                    <a:pt x="30361" y="16666"/>
                    <a:pt x="29030" y="13389"/>
                    <a:pt x="26551" y="11160"/>
                  </a:cubicBezTo>
                  <a:cubicBezTo>
                    <a:pt x="24077" y="9103"/>
                    <a:pt x="20933" y="8026"/>
                    <a:pt x="17696" y="8112"/>
                  </a:cubicBezTo>
                  <a:cubicBezTo>
                    <a:pt x="14264" y="8046"/>
                    <a:pt x="10836" y="9189"/>
                    <a:pt x="8171" y="11351"/>
                  </a:cubicBezTo>
                  <a:cubicBezTo>
                    <a:pt x="5409" y="13351"/>
                    <a:pt x="3883" y="16618"/>
                    <a:pt x="4074" y="20018"/>
                  </a:cubicBezTo>
                  <a:close/>
                </a:path>
              </a:pathLst>
            </a:custGeom>
            <a:solidFill>
              <a:srgbClr val="6D6E71"/>
            </a:solidFill>
            <a:ln w="9525" cap="flat">
              <a:noFill/>
              <a:prstDash val="solid"/>
              <a:miter/>
            </a:ln>
          </p:spPr>
          <p:txBody>
            <a:bodyPr rtlCol="0" anchor="ctr"/>
            <a:lstStyle/>
            <a:p>
              <a:endParaRPr lang="en-US"/>
            </a:p>
          </p:txBody>
        </p:sp>
        <p:sp>
          <p:nvSpPr>
            <p:cNvPr id="995" name="Freeform: Shape 994">
              <a:extLst>
                <a:ext uri="{FF2B5EF4-FFF2-40B4-BE49-F238E27FC236}">
                  <a16:creationId xmlns:a16="http://schemas.microsoft.com/office/drawing/2014/main" id="{2A93C116-97C0-4790-9F91-4844A64A9CBF}"/>
                </a:ext>
              </a:extLst>
            </p:cNvPr>
            <p:cNvSpPr/>
            <p:nvPr/>
          </p:nvSpPr>
          <p:spPr>
            <a:xfrm>
              <a:off x="9806584" y="2138174"/>
              <a:ext cx="31550" cy="59630"/>
            </a:xfrm>
            <a:custGeom>
              <a:avLst/>
              <a:gdLst>
                <a:gd name="connsiteX0" fmla="*/ 18433 w 24291"/>
                <a:gd name="connsiteY0" fmla="*/ 9631 h 45910"/>
                <a:gd name="connsiteX1" fmla="*/ 7671 w 24291"/>
                <a:gd name="connsiteY1" fmla="*/ 14298 h 45910"/>
                <a:gd name="connsiteX2" fmla="*/ 4048 w 24291"/>
                <a:gd name="connsiteY2" fmla="*/ 26681 h 45910"/>
                <a:gd name="connsiteX3" fmla="*/ 4048 w 24291"/>
                <a:gd name="connsiteY3" fmla="*/ 45731 h 45910"/>
                <a:gd name="connsiteX4" fmla="*/ -5477 w 24291"/>
                <a:gd name="connsiteY4" fmla="*/ 45731 h 45910"/>
                <a:gd name="connsiteX5" fmla="*/ -5477 w 24291"/>
                <a:gd name="connsiteY5" fmla="*/ 201 h 45910"/>
                <a:gd name="connsiteX6" fmla="*/ 4048 w 24291"/>
                <a:gd name="connsiteY6" fmla="*/ 201 h 45910"/>
                <a:gd name="connsiteX7" fmla="*/ 4048 w 24291"/>
                <a:gd name="connsiteY7" fmla="*/ 9726 h 45910"/>
                <a:gd name="connsiteX8" fmla="*/ 10429 w 24291"/>
                <a:gd name="connsiteY8" fmla="*/ 2678 h 45910"/>
                <a:gd name="connsiteX9" fmla="*/ 18815 w 24291"/>
                <a:gd name="connsiteY9" fmla="*/ -180 h 45910"/>
                <a:gd name="connsiteX10" fmla="*/ 18815 w 24291"/>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91" h="45910">
                  <a:moveTo>
                    <a:pt x="18433" y="9631"/>
                  </a:moveTo>
                  <a:cubicBezTo>
                    <a:pt x="14336" y="9335"/>
                    <a:pt x="10239" y="11079"/>
                    <a:pt x="7671" y="14298"/>
                  </a:cubicBezTo>
                  <a:cubicBezTo>
                    <a:pt x="5099" y="17899"/>
                    <a:pt x="3858" y="22261"/>
                    <a:pt x="4048" y="26681"/>
                  </a:cubicBezTo>
                  <a:lnTo>
                    <a:pt x="4048" y="45731"/>
                  </a:lnTo>
                  <a:lnTo>
                    <a:pt x="-5477" y="45731"/>
                  </a:lnTo>
                  <a:lnTo>
                    <a:pt x="-5477" y="201"/>
                  </a:lnTo>
                  <a:lnTo>
                    <a:pt x="4048" y="201"/>
                  </a:lnTo>
                  <a:lnTo>
                    <a:pt x="4048" y="9726"/>
                  </a:lnTo>
                  <a:cubicBezTo>
                    <a:pt x="5574" y="6916"/>
                    <a:pt x="7764" y="4497"/>
                    <a:pt x="10429" y="2678"/>
                  </a:cubicBezTo>
                  <a:cubicBezTo>
                    <a:pt x="12908" y="925"/>
                    <a:pt x="15764" y="-75"/>
                    <a:pt x="18815" y="-180"/>
                  </a:cubicBezTo>
                  <a:lnTo>
                    <a:pt x="18815" y="9345"/>
                  </a:lnTo>
                  <a:close/>
                </a:path>
              </a:pathLst>
            </a:custGeom>
            <a:solidFill>
              <a:srgbClr val="6D6E71"/>
            </a:solidFill>
            <a:ln w="9525" cap="flat">
              <a:noFill/>
              <a:prstDash val="solid"/>
              <a:miter/>
            </a:ln>
          </p:spPr>
          <p:txBody>
            <a:bodyPr rtlCol="0" anchor="ctr"/>
            <a:lstStyle/>
            <a:p>
              <a:endParaRPr lang="en-US"/>
            </a:p>
          </p:txBody>
        </p:sp>
        <p:sp>
          <p:nvSpPr>
            <p:cNvPr id="996" name="Freeform: Shape 995">
              <a:extLst>
                <a:ext uri="{FF2B5EF4-FFF2-40B4-BE49-F238E27FC236}">
                  <a16:creationId xmlns:a16="http://schemas.microsoft.com/office/drawing/2014/main" id="{C047D603-6057-4377-85CB-F9D7ED102496}"/>
                </a:ext>
              </a:extLst>
            </p:cNvPr>
            <p:cNvSpPr/>
            <p:nvPr/>
          </p:nvSpPr>
          <p:spPr>
            <a:xfrm>
              <a:off x="9876360" y="2121102"/>
              <a:ext cx="55055" cy="77816"/>
            </a:xfrm>
            <a:custGeom>
              <a:avLst/>
              <a:gdLst>
                <a:gd name="connsiteX0" fmla="*/ 20243 w 42388"/>
                <a:gd name="connsiteY0" fmla="*/ 35158 h 59912"/>
                <a:gd name="connsiteX1" fmla="*/ 20243 w 42388"/>
                <a:gd name="connsiteY1" fmla="*/ 24109 h 59912"/>
                <a:gd name="connsiteX2" fmla="*/ 29768 w 42388"/>
                <a:gd name="connsiteY2" fmla="*/ 24109 h 59912"/>
                <a:gd name="connsiteX3" fmla="*/ 29768 w 42388"/>
                <a:gd name="connsiteY3" fmla="*/ 35158 h 59912"/>
                <a:gd name="connsiteX4" fmla="*/ 36911 w 42388"/>
                <a:gd name="connsiteY4" fmla="*/ 35158 h 59912"/>
                <a:gd name="connsiteX5" fmla="*/ 36911 w 42388"/>
                <a:gd name="connsiteY5" fmla="*/ 44683 h 59912"/>
                <a:gd name="connsiteX6" fmla="*/ 29768 w 42388"/>
                <a:gd name="connsiteY6" fmla="*/ 44683 h 59912"/>
                <a:gd name="connsiteX7" fmla="*/ 29768 w 42388"/>
                <a:gd name="connsiteY7" fmla="*/ 59732 h 59912"/>
                <a:gd name="connsiteX8" fmla="*/ 20243 w 42388"/>
                <a:gd name="connsiteY8" fmla="*/ 59732 h 59912"/>
                <a:gd name="connsiteX9" fmla="*/ 20243 w 42388"/>
                <a:gd name="connsiteY9" fmla="*/ 44683 h 59912"/>
                <a:gd name="connsiteX10" fmla="*/ -5477 w 42388"/>
                <a:gd name="connsiteY10" fmla="*/ 44683 h 59912"/>
                <a:gd name="connsiteX11" fmla="*/ -5477 w 42388"/>
                <a:gd name="connsiteY11" fmla="*/ 35729 h 59912"/>
                <a:gd name="connsiteX12" fmla="*/ 16527 w 42388"/>
                <a:gd name="connsiteY12" fmla="*/ -180 h 59912"/>
                <a:gd name="connsiteX13" fmla="*/ 27577 w 42388"/>
                <a:gd name="connsiteY13" fmla="*/ -180 h 59912"/>
                <a:gd name="connsiteX14" fmla="*/ 5955 w 42388"/>
                <a:gd name="connsiteY14" fmla="*/ 35539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388" h="59912">
                  <a:moveTo>
                    <a:pt x="20243" y="35158"/>
                  </a:moveTo>
                  <a:lnTo>
                    <a:pt x="20243" y="24109"/>
                  </a:lnTo>
                  <a:lnTo>
                    <a:pt x="29768" y="24109"/>
                  </a:lnTo>
                  <a:lnTo>
                    <a:pt x="29768" y="35158"/>
                  </a:lnTo>
                  <a:lnTo>
                    <a:pt x="36911" y="35158"/>
                  </a:lnTo>
                  <a:lnTo>
                    <a:pt x="36911" y="44683"/>
                  </a:lnTo>
                  <a:lnTo>
                    <a:pt x="29768" y="44683"/>
                  </a:lnTo>
                  <a:lnTo>
                    <a:pt x="29768" y="59732"/>
                  </a:lnTo>
                  <a:lnTo>
                    <a:pt x="20243" y="59732"/>
                  </a:lnTo>
                  <a:lnTo>
                    <a:pt x="20243" y="44683"/>
                  </a:lnTo>
                  <a:lnTo>
                    <a:pt x="-5477" y="44683"/>
                  </a:lnTo>
                  <a:lnTo>
                    <a:pt x="-5477" y="35729"/>
                  </a:lnTo>
                  <a:lnTo>
                    <a:pt x="16527" y="-180"/>
                  </a:lnTo>
                  <a:lnTo>
                    <a:pt x="27577" y="-180"/>
                  </a:lnTo>
                  <a:lnTo>
                    <a:pt x="5955" y="35539"/>
                  </a:lnTo>
                  <a:close/>
                </a:path>
              </a:pathLst>
            </a:custGeom>
            <a:solidFill>
              <a:srgbClr val="6D6E71"/>
            </a:solidFill>
            <a:ln w="9525" cap="flat">
              <a:noFill/>
              <a:prstDash val="solid"/>
              <a:miter/>
            </a:ln>
          </p:spPr>
          <p:txBody>
            <a:bodyPr rtlCol="0" anchor="ctr"/>
            <a:lstStyle/>
            <a:p>
              <a:endParaRPr lang="en-US"/>
            </a:p>
          </p:txBody>
        </p:sp>
        <p:sp>
          <p:nvSpPr>
            <p:cNvPr id="997" name="Freeform: Shape 996">
              <a:extLst>
                <a:ext uri="{FF2B5EF4-FFF2-40B4-BE49-F238E27FC236}">
                  <a16:creationId xmlns:a16="http://schemas.microsoft.com/office/drawing/2014/main" id="{6DC90D25-ABB5-4CC3-A410-9A1DEAF47944}"/>
                </a:ext>
              </a:extLst>
            </p:cNvPr>
            <p:cNvSpPr/>
            <p:nvPr/>
          </p:nvSpPr>
          <p:spPr>
            <a:xfrm>
              <a:off x="9941806" y="2120855"/>
              <a:ext cx="53225" cy="79312"/>
            </a:xfrm>
            <a:custGeom>
              <a:avLst/>
              <a:gdLst>
                <a:gd name="connsiteX0" fmla="*/ 31670 w 40979"/>
                <a:gd name="connsiteY0" fmla="*/ -180 h 61064"/>
                <a:gd name="connsiteX1" fmla="*/ 31670 w 40979"/>
                <a:gd name="connsiteY1" fmla="*/ 9345 h 61064"/>
                <a:gd name="connsiteX2" fmla="*/ 6332 w 40979"/>
                <a:gd name="connsiteY2" fmla="*/ 9345 h 61064"/>
                <a:gd name="connsiteX3" fmla="*/ 6332 w 40979"/>
                <a:gd name="connsiteY3" fmla="*/ 24014 h 61064"/>
                <a:gd name="connsiteX4" fmla="*/ 14908 w 40979"/>
                <a:gd name="connsiteY4" fmla="*/ 22013 h 61064"/>
                <a:gd name="connsiteX5" fmla="*/ 29386 w 40979"/>
                <a:gd name="connsiteY5" fmla="*/ 27061 h 61064"/>
                <a:gd name="connsiteX6" fmla="*/ 35479 w 40979"/>
                <a:gd name="connsiteY6" fmla="*/ 40777 h 61064"/>
                <a:gd name="connsiteX7" fmla="*/ 29196 w 40979"/>
                <a:gd name="connsiteY7" fmla="*/ 55160 h 61064"/>
                <a:gd name="connsiteX8" fmla="*/ 13573 w 40979"/>
                <a:gd name="connsiteY8" fmla="*/ 60875 h 61064"/>
                <a:gd name="connsiteX9" fmla="*/ -5477 w 40979"/>
                <a:gd name="connsiteY9" fmla="*/ 52779 h 61064"/>
                <a:gd name="connsiteX10" fmla="*/ -49 w 40979"/>
                <a:gd name="connsiteY10" fmla="*/ 45445 h 61064"/>
                <a:gd name="connsiteX11" fmla="*/ 1760 w 40979"/>
                <a:gd name="connsiteY11" fmla="*/ 47064 h 61064"/>
                <a:gd name="connsiteX12" fmla="*/ 6522 w 40979"/>
                <a:gd name="connsiteY12" fmla="*/ 49541 h 61064"/>
                <a:gd name="connsiteX13" fmla="*/ 14429 w 40979"/>
                <a:gd name="connsiteY13" fmla="*/ 51160 h 61064"/>
                <a:gd name="connsiteX14" fmla="*/ 22242 w 40979"/>
                <a:gd name="connsiteY14" fmla="*/ 48588 h 61064"/>
                <a:gd name="connsiteX15" fmla="*/ 25763 w 40979"/>
                <a:gd name="connsiteY15" fmla="*/ 41063 h 61064"/>
                <a:gd name="connsiteX16" fmla="*/ 22052 w 40979"/>
                <a:gd name="connsiteY16" fmla="*/ 33443 h 61064"/>
                <a:gd name="connsiteX17" fmla="*/ 12527 w 40979"/>
                <a:gd name="connsiteY17" fmla="*/ 30776 h 61064"/>
                <a:gd name="connsiteX18" fmla="*/ 1667 w 40979"/>
                <a:gd name="connsiteY18" fmla="*/ 33539 h 61064"/>
                <a:gd name="connsiteX19" fmla="*/ -2621 w 40979"/>
                <a:gd name="connsiteY19" fmla="*/ 28966 h 61064"/>
                <a:gd name="connsiteX20" fmla="*/ -2621 w 40979"/>
                <a:gd name="connsiteY20" fmla="*/ 391 h 61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979" h="61064">
                  <a:moveTo>
                    <a:pt x="31670" y="-180"/>
                  </a:moveTo>
                  <a:lnTo>
                    <a:pt x="31670" y="9345"/>
                  </a:lnTo>
                  <a:lnTo>
                    <a:pt x="6332" y="9345"/>
                  </a:lnTo>
                  <a:lnTo>
                    <a:pt x="6332" y="24014"/>
                  </a:lnTo>
                  <a:cubicBezTo>
                    <a:pt x="9001" y="22661"/>
                    <a:pt x="11955" y="21975"/>
                    <a:pt x="14908" y="22013"/>
                  </a:cubicBezTo>
                  <a:cubicBezTo>
                    <a:pt x="20145" y="21908"/>
                    <a:pt x="25289" y="23699"/>
                    <a:pt x="29386" y="27061"/>
                  </a:cubicBezTo>
                  <a:cubicBezTo>
                    <a:pt x="33479" y="30405"/>
                    <a:pt x="35767" y="35501"/>
                    <a:pt x="35479" y="40777"/>
                  </a:cubicBezTo>
                  <a:cubicBezTo>
                    <a:pt x="35577" y="46254"/>
                    <a:pt x="33288" y="51493"/>
                    <a:pt x="29196" y="55160"/>
                  </a:cubicBezTo>
                  <a:cubicBezTo>
                    <a:pt x="24907" y="58980"/>
                    <a:pt x="19289" y="61028"/>
                    <a:pt x="13573" y="60875"/>
                  </a:cubicBezTo>
                  <a:cubicBezTo>
                    <a:pt x="6332" y="61075"/>
                    <a:pt x="-621" y="58123"/>
                    <a:pt x="-5477" y="52779"/>
                  </a:cubicBezTo>
                  <a:lnTo>
                    <a:pt x="-49" y="45445"/>
                  </a:lnTo>
                  <a:lnTo>
                    <a:pt x="1760" y="47064"/>
                  </a:lnTo>
                  <a:cubicBezTo>
                    <a:pt x="3285" y="48036"/>
                    <a:pt x="4904" y="48864"/>
                    <a:pt x="6522" y="49541"/>
                  </a:cubicBezTo>
                  <a:cubicBezTo>
                    <a:pt x="9001" y="50617"/>
                    <a:pt x="11666" y="51169"/>
                    <a:pt x="14429" y="51160"/>
                  </a:cubicBezTo>
                  <a:cubicBezTo>
                    <a:pt x="17289" y="51169"/>
                    <a:pt x="19954" y="50264"/>
                    <a:pt x="22242" y="48588"/>
                  </a:cubicBezTo>
                  <a:cubicBezTo>
                    <a:pt x="24624" y="46854"/>
                    <a:pt x="25954" y="44016"/>
                    <a:pt x="25763" y="41063"/>
                  </a:cubicBezTo>
                  <a:cubicBezTo>
                    <a:pt x="25861" y="38063"/>
                    <a:pt x="24526" y="35196"/>
                    <a:pt x="22052" y="33443"/>
                  </a:cubicBezTo>
                  <a:cubicBezTo>
                    <a:pt x="19289" y="31538"/>
                    <a:pt x="15857" y="30605"/>
                    <a:pt x="12527" y="30776"/>
                  </a:cubicBezTo>
                  <a:cubicBezTo>
                    <a:pt x="8713" y="30786"/>
                    <a:pt x="5002" y="31738"/>
                    <a:pt x="1667" y="33539"/>
                  </a:cubicBezTo>
                  <a:lnTo>
                    <a:pt x="-2621" y="28966"/>
                  </a:lnTo>
                  <a:lnTo>
                    <a:pt x="-2621" y="391"/>
                  </a:lnTo>
                  <a:close/>
                </a:path>
              </a:pathLst>
            </a:custGeom>
            <a:solidFill>
              <a:srgbClr val="6D6E71"/>
            </a:solidFill>
            <a:ln w="9525" cap="flat">
              <a:noFill/>
              <a:prstDash val="solid"/>
              <a:miter/>
            </a:ln>
          </p:spPr>
          <p:txBody>
            <a:bodyPr rtlCol="0" anchor="ctr"/>
            <a:lstStyle/>
            <a:p>
              <a:endParaRPr lang="en-US"/>
            </a:p>
          </p:txBody>
        </p:sp>
        <p:sp>
          <p:nvSpPr>
            <p:cNvPr id="998" name="Freeform: Shape 997">
              <a:extLst>
                <a:ext uri="{FF2B5EF4-FFF2-40B4-BE49-F238E27FC236}">
                  <a16:creationId xmlns:a16="http://schemas.microsoft.com/office/drawing/2014/main" id="{087D7CE8-31C2-4CDE-8E96-DE2F83117FA1}"/>
                </a:ext>
              </a:extLst>
            </p:cNvPr>
            <p:cNvSpPr/>
            <p:nvPr/>
          </p:nvSpPr>
          <p:spPr>
            <a:xfrm>
              <a:off x="10006487" y="2182835"/>
              <a:ext cx="16598" cy="27340"/>
            </a:xfrm>
            <a:custGeom>
              <a:avLst/>
              <a:gdLst>
                <a:gd name="connsiteX0" fmla="*/ -5460 w 12779"/>
                <a:gd name="connsiteY0" fmla="*/ 6297 h 21050"/>
                <a:gd name="connsiteX1" fmla="*/ 921 w 12779"/>
                <a:gd name="connsiteY1" fmla="*/ -180 h 21050"/>
                <a:gd name="connsiteX2" fmla="*/ 5400 w 12779"/>
                <a:gd name="connsiteY2" fmla="*/ 1725 h 21050"/>
                <a:gd name="connsiteX3" fmla="*/ 7302 w 12779"/>
                <a:gd name="connsiteY3" fmla="*/ 6107 h 21050"/>
                <a:gd name="connsiteX4" fmla="*/ 5019 w 12779"/>
                <a:gd name="connsiteY4" fmla="*/ 12393 h 21050"/>
                <a:gd name="connsiteX5" fmla="*/ -125 w 12779"/>
                <a:gd name="connsiteY5" fmla="*/ 20870 h 21050"/>
                <a:gd name="connsiteX6" fmla="*/ -5078 w 12779"/>
                <a:gd name="connsiteY6" fmla="*/ 20870 h 21050"/>
                <a:gd name="connsiteX7" fmla="*/ -1934 w 12779"/>
                <a:gd name="connsiteY7" fmla="*/ 11917 h 21050"/>
                <a:gd name="connsiteX8" fmla="*/ -5460 w 12779"/>
                <a:gd name="connsiteY8" fmla="*/ 6297 h 2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79" h="21050">
                  <a:moveTo>
                    <a:pt x="-5460" y="6297"/>
                  </a:moveTo>
                  <a:cubicBezTo>
                    <a:pt x="-5460" y="2754"/>
                    <a:pt x="-2604" y="-132"/>
                    <a:pt x="921" y="-180"/>
                  </a:cubicBezTo>
                  <a:cubicBezTo>
                    <a:pt x="2637" y="-161"/>
                    <a:pt x="4256" y="525"/>
                    <a:pt x="5400" y="1725"/>
                  </a:cubicBezTo>
                  <a:cubicBezTo>
                    <a:pt x="6637" y="2858"/>
                    <a:pt x="7302" y="4449"/>
                    <a:pt x="7302" y="6107"/>
                  </a:cubicBezTo>
                  <a:cubicBezTo>
                    <a:pt x="7112" y="8373"/>
                    <a:pt x="6349" y="10536"/>
                    <a:pt x="5019" y="12393"/>
                  </a:cubicBezTo>
                  <a:lnTo>
                    <a:pt x="-125" y="20870"/>
                  </a:lnTo>
                  <a:lnTo>
                    <a:pt x="-5078" y="20870"/>
                  </a:lnTo>
                  <a:lnTo>
                    <a:pt x="-1934" y="11917"/>
                  </a:lnTo>
                  <a:cubicBezTo>
                    <a:pt x="-4223" y="11012"/>
                    <a:pt x="-5650" y="8735"/>
                    <a:pt x="-5460" y="6297"/>
                  </a:cubicBezTo>
                  <a:close/>
                </a:path>
              </a:pathLst>
            </a:custGeom>
            <a:solidFill>
              <a:srgbClr val="6D6E71"/>
            </a:solidFill>
            <a:ln w="9525" cap="flat">
              <a:noFill/>
              <a:prstDash val="solid"/>
              <a:miter/>
            </a:ln>
          </p:spPr>
          <p:txBody>
            <a:bodyPr rtlCol="0" anchor="ctr"/>
            <a:lstStyle/>
            <a:p>
              <a:endParaRPr lang="en-US"/>
            </a:p>
          </p:txBody>
        </p:sp>
        <p:sp>
          <p:nvSpPr>
            <p:cNvPr id="999" name="Freeform: Shape 998">
              <a:extLst>
                <a:ext uri="{FF2B5EF4-FFF2-40B4-BE49-F238E27FC236}">
                  <a16:creationId xmlns:a16="http://schemas.microsoft.com/office/drawing/2014/main" id="{420D9A4E-C37B-4469-98C3-905DE9879056}"/>
                </a:ext>
              </a:extLst>
            </p:cNvPr>
            <p:cNvSpPr/>
            <p:nvPr/>
          </p:nvSpPr>
          <p:spPr>
            <a:xfrm>
              <a:off x="10035982" y="2118679"/>
              <a:ext cx="63405" cy="80797"/>
            </a:xfrm>
            <a:custGeom>
              <a:avLst/>
              <a:gdLst>
                <a:gd name="connsiteX0" fmla="*/ 596 w 48817"/>
                <a:gd name="connsiteY0" fmla="*/ 53501 h 62207"/>
                <a:gd name="connsiteX1" fmla="*/ 596 w 48817"/>
                <a:gd name="connsiteY1" fmla="*/ 8353 h 62207"/>
                <a:gd name="connsiteX2" fmla="*/ 18883 w 48817"/>
                <a:gd name="connsiteY2" fmla="*/ -124 h 62207"/>
                <a:gd name="connsiteX3" fmla="*/ 37268 w 48817"/>
                <a:gd name="connsiteY3" fmla="*/ 8353 h 62207"/>
                <a:gd name="connsiteX4" fmla="*/ 37268 w 48817"/>
                <a:gd name="connsiteY4" fmla="*/ 53501 h 62207"/>
                <a:gd name="connsiteX5" fmla="*/ 18883 w 48817"/>
                <a:gd name="connsiteY5" fmla="*/ 61979 h 62207"/>
                <a:gd name="connsiteX6" fmla="*/ 596 w 48817"/>
                <a:gd name="connsiteY6" fmla="*/ 53501 h 62207"/>
                <a:gd name="connsiteX7" fmla="*/ 7833 w 48817"/>
                <a:gd name="connsiteY7" fmla="*/ 14735 h 62207"/>
                <a:gd name="connsiteX8" fmla="*/ 7833 w 48817"/>
                <a:gd name="connsiteY8" fmla="*/ 47120 h 62207"/>
                <a:gd name="connsiteX9" fmla="*/ 25646 w 48817"/>
                <a:gd name="connsiteY9" fmla="*/ 51406 h 62207"/>
                <a:gd name="connsiteX10" fmla="*/ 29934 w 48817"/>
                <a:gd name="connsiteY10" fmla="*/ 47120 h 62207"/>
                <a:gd name="connsiteX11" fmla="*/ 33362 w 48817"/>
                <a:gd name="connsiteY11" fmla="*/ 30927 h 62207"/>
                <a:gd name="connsiteX12" fmla="*/ 29934 w 48817"/>
                <a:gd name="connsiteY12" fmla="*/ 14639 h 62207"/>
                <a:gd name="connsiteX13" fmla="*/ 11930 w 48817"/>
                <a:gd name="connsiteY13" fmla="*/ 10534 h 62207"/>
                <a:gd name="connsiteX14" fmla="*/ 7833 w 48817"/>
                <a:gd name="connsiteY14" fmla="*/ 14639 h 62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8817" h="62207">
                  <a:moveTo>
                    <a:pt x="596" y="53501"/>
                  </a:moveTo>
                  <a:cubicBezTo>
                    <a:pt x="-7501" y="39547"/>
                    <a:pt x="-7501" y="22307"/>
                    <a:pt x="596" y="8353"/>
                  </a:cubicBezTo>
                  <a:cubicBezTo>
                    <a:pt x="4787" y="2562"/>
                    <a:pt x="11740" y="-648"/>
                    <a:pt x="18883" y="-124"/>
                  </a:cubicBezTo>
                  <a:cubicBezTo>
                    <a:pt x="26027" y="-620"/>
                    <a:pt x="32980" y="2571"/>
                    <a:pt x="37268" y="8353"/>
                  </a:cubicBezTo>
                  <a:cubicBezTo>
                    <a:pt x="45365" y="22307"/>
                    <a:pt x="45365" y="39547"/>
                    <a:pt x="37268" y="53501"/>
                  </a:cubicBezTo>
                  <a:cubicBezTo>
                    <a:pt x="32980" y="59254"/>
                    <a:pt x="26027" y="62445"/>
                    <a:pt x="18883" y="61979"/>
                  </a:cubicBezTo>
                  <a:cubicBezTo>
                    <a:pt x="11740" y="62464"/>
                    <a:pt x="4884" y="59264"/>
                    <a:pt x="596" y="53501"/>
                  </a:cubicBezTo>
                  <a:close/>
                  <a:moveTo>
                    <a:pt x="7833" y="14735"/>
                  </a:moveTo>
                  <a:cubicBezTo>
                    <a:pt x="2977" y="24993"/>
                    <a:pt x="2977" y="36861"/>
                    <a:pt x="7833" y="47120"/>
                  </a:cubicBezTo>
                  <a:cubicBezTo>
                    <a:pt x="11549" y="53225"/>
                    <a:pt x="19548" y="55140"/>
                    <a:pt x="25646" y="51406"/>
                  </a:cubicBezTo>
                  <a:cubicBezTo>
                    <a:pt x="27362" y="50339"/>
                    <a:pt x="28883" y="48872"/>
                    <a:pt x="29934" y="47120"/>
                  </a:cubicBezTo>
                  <a:cubicBezTo>
                    <a:pt x="32408" y="42100"/>
                    <a:pt x="33645" y="36528"/>
                    <a:pt x="33362" y="30927"/>
                  </a:cubicBezTo>
                  <a:cubicBezTo>
                    <a:pt x="33645" y="25298"/>
                    <a:pt x="32408" y="19688"/>
                    <a:pt x="29934" y="14639"/>
                  </a:cubicBezTo>
                  <a:cubicBezTo>
                    <a:pt x="26125" y="8534"/>
                    <a:pt x="18028" y="6695"/>
                    <a:pt x="11930" y="10534"/>
                  </a:cubicBezTo>
                  <a:cubicBezTo>
                    <a:pt x="10312" y="11572"/>
                    <a:pt x="8884" y="12982"/>
                    <a:pt x="7833" y="14639"/>
                  </a:cubicBezTo>
                  <a:close/>
                </a:path>
              </a:pathLst>
            </a:custGeom>
            <a:solidFill>
              <a:srgbClr val="6D6E71"/>
            </a:solidFill>
            <a:ln w="9525" cap="flat">
              <a:noFill/>
              <a:prstDash val="solid"/>
              <a:miter/>
            </a:ln>
          </p:spPr>
          <p:txBody>
            <a:bodyPr rtlCol="0" anchor="ctr"/>
            <a:lstStyle/>
            <a:p>
              <a:endParaRPr lang="en-US"/>
            </a:p>
          </p:txBody>
        </p:sp>
        <p:sp>
          <p:nvSpPr>
            <p:cNvPr id="1000" name="Freeform: Shape 999">
              <a:extLst>
                <a:ext uri="{FF2B5EF4-FFF2-40B4-BE49-F238E27FC236}">
                  <a16:creationId xmlns:a16="http://schemas.microsoft.com/office/drawing/2014/main" id="{AB5CEB52-FEFF-4EA5-97CF-7A83C3D23A79}"/>
                </a:ext>
              </a:extLst>
            </p:cNvPr>
            <p:cNvSpPr/>
            <p:nvPr/>
          </p:nvSpPr>
          <p:spPr>
            <a:xfrm>
              <a:off x="10112561" y="2118773"/>
              <a:ext cx="63405" cy="80617"/>
            </a:xfrm>
            <a:custGeom>
              <a:avLst/>
              <a:gdLst>
                <a:gd name="connsiteX0" fmla="*/ 596 w 48817"/>
                <a:gd name="connsiteY0" fmla="*/ 53429 h 62069"/>
                <a:gd name="connsiteX1" fmla="*/ 596 w 48817"/>
                <a:gd name="connsiteY1" fmla="*/ 8280 h 62069"/>
                <a:gd name="connsiteX2" fmla="*/ 34599 w 48817"/>
                <a:gd name="connsiteY2" fmla="*/ 5585 h 62069"/>
                <a:gd name="connsiteX3" fmla="*/ 37268 w 48817"/>
                <a:gd name="connsiteY3" fmla="*/ 8280 h 62069"/>
                <a:gd name="connsiteX4" fmla="*/ 37268 w 48817"/>
                <a:gd name="connsiteY4" fmla="*/ 53429 h 62069"/>
                <a:gd name="connsiteX5" fmla="*/ 3261 w 48817"/>
                <a:gd name="connsiteY5" fmla="*/ 56125 h 62069"/>
                <a:gd name="connsiteX6" fmla="*/ 596 w 48817"/>
                <a:gd name="connsiteY6" fmla="*/ 53429 h 62069"/>
                <a:gd name="connsiteX7" fmla="*/ 7838 w 48817"/>
                <a:gd name="connsiteY7" fmla="*/ 14662 h 62069"/>
                <a:gd name="connsiteX8" fmla="*/ 7838 w 48817"/>
                <a:gd name="connsiteY8" fmla="*/ 47047 h 62069"/>
                <a:gd name="connsiteX9" fmla="*/ 18883 w 48817"/>
                <a:gd name="connsiteY9" fmla="*/ 53238 h 62069"/>
                <a:gd name="connsiteX10" fmla="*/ 29934 w 48817"/>
                <a:gd name="connsiteY10" fmla="*/ 47047 h 62069"/>
                <a:gd name="connsiteX11" fmla="*/ 33362 w 48817"/>
                <a:gd name="connsiteY11" fmla="*/ 30855 h 62069"/>
                <a:gd name="connsiteX12" fmla="*/ 29934 w 48817"/>
                <a:gd name="connsiteY12" fmla="*/ 14567 h 62069"/>
                <a:gd name="connsiteX13" fmla="*/ 11930 w 48817"/>
                <a:gd name="connsiteY13" fmla="*/ 10462 h 62069"/>
                <a:gd name="connsiteX14" fmla="*/ 7838 w 48817"/>
                <a:gd name="connsiteY14" fmla="*/ 14567 h 62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8817" h="62069">
                  <a:moveTo>
                    <a:pt x="596" y="53429"/>
                  </a:moveTo>
                  <a:cubicBezTo>
                    <a:pt x="-7501" y="39475"/>
                    <a:pt x="-7501" y="22234"/>
                    <a:pt x="596" y="8280"/>
                  </a:cubicBezTo>
                  <a:cubicBezTo>
                    <a:pt x="9265" y="-1845"/>
                    <a:pt x="24409" y="-3054"/>
                    <a:pt x="34599" y="5585"/>
                  </a:cubicBezTo>
                  <a:cubicBezTo>
                    <a:pt x="35552" y="6413"/>
                    <a:pt x="36413" y="7309"/>
                    <a:pt x="37268" y="8280"/>
                  </a:cubicBezTo>
                  <a:cubicBezTo>
                    <a:pt x="45365" y="22234"/>
                    <a:pt x="45365" y="39475"/>
                    <a:pt x="37268" y="53429"/>
                  </a:cubicBezTo>
                  <a:cubicBezTo>
                    <a:pt x="28599" y="63554"/>
                    <a:pt x="13456" y="64764"/>
                    <a:pt x="3261" y="56125"/>
                  </a:cubicBezTo>
                  <a:cubicBezTo>
                    <a:pt x="2312" y="55296"/>
                    <a:pt x="1452" y="54401"/>
                    <a:pt x="596" y="53429"/>
                  </a:cubicBezTo>
                  <a:close/>
                  <a:moveTo>
                    <a:pt x="7838" y="14662"/>
                  </a:moveTo>
                  <a:cubicBezTo>
                    <a:pt x="2977" y="24921"/>
                    <a:pt x="2977" y="36789"/>
                    <a:pt x="7838" y="47047"/>
                  </a:cubicBezTo>
                  <a:cubicBezTo>
                    <a:pt x="10028" y="51048"/>
                    <a:pt x="14312" y="53448"/>
                    <a:pt x="18883" y="53238"/>
                  </a:cubicBezTo>
                  <a:cubicBezTo>
                    <a:pt x="23455" y="53486"/>
                    <a:pt x="27743" y="51076"/>
                    <a:pt x="29934" y="47047"/>
                  </a:cubicBezTo>
                  <a:cubicBezTo>
                    <a:pt x="32408" y="42027"/>
                    <a:pt x="33650" y="36455"/>
                    <a:pt x="33362" y="30855"/>
                  </a:cubicBezTo>
                  <a:cubicBezTo>
                    <a:pt x="33650" y="25225"/>
                    <a:pt x="32408" y="19615"/>
                    <a:pt x="29934" y="14567"/>
                  </a:cubicBezTo>
                  <a:cubicBezTo>
                    <a:pt x="26125" y="8461"/>
                    <a:pt x="18028" y="6623"/>
                    <a:pt x="11930" y="10462"/>
                  </a:cubicBezTo>
                  <a:cubicBezTo>
                    <a:pt x="10312" y="11500"/>
                    <a:pt x="8884" y="12909"/>
                    <a:pt x="7838" y="14567"/>
                  </a:cubicBezTo>
                  <a:close/>
                </a:path>
              </a:pathLst>
            </a:custGeom>
            <a:solidFill>
              <a:srgbClr val="6D6E71"/>
            </a:solidFill>
            <a:ln w="9525" cap="flat">
              <a:noFill/>
              <a:prstDash val="solid"/>
              <a:miter/>
            </a:ln>
          </p:spPr>
          <p:txBody>
            <a:bodyPr rtlCol="0" anchor="ctr"/>
            <a:lstStyle/>
            <a:p>
              <a:endParaRPr lang="en-US"/>
            </a:p>
          </p:txBody>
        </p:sp>
        <p:sp>
          <p:nvSpPr>
            <p:cNvPr id="1001" name="Freeform: Shape 1000">
              <a:extLst>
                <a:ext uri="{FF2B5EF4-FFF2-40B4-BE49-F238E27FC236}">
                  <a16:creationId xmlns:a16="http://schemas.microsoft.com/office/drawing/2014/main" id="{FEE09991-52F8-400B-A745-597FFABB5510}"/>
                </a:ext>
              </a:extLst>
            </p:cNvPr>
            <p:cNvSpPr/>
            <p:nvPr/>
          </p:nvSpPr>
          <p:spPr>
            <a:xfrm>
              <a:off x="10189139" y="2118773"/>
              <a:ext cx="63405" cy="80617"/>
            </a:xfrm>
            <a:custGeom>
              <a:avLst/>
              <a:gdLst>
                <a:gd name="connsiteX0" fmla="*/ 596 w 48817"/>
                <a:gd name="connsiteY0" fmla="*/ 53429 h 62069"/>
                <a:gd name="connsiteX1" fmla="*/ 596 w 48817"/>
                <a:gd name="connsiteY1" fmla="*/ 8280 h 62069"/>
                <a:gd name="connsiteX2" fmla="*/ 34603 w 48817"/>
                <a:gd name="connsiteY2" fmla="*/ 5585 h 62069"/>
                <a:gd name="connsiteX3" fmla="*/ 37268 w 48817"/>
                <a:gd name="connsiteY3" fmla="*/ 8280 h 62069"/>
                <a:gd name="connsiteX4" fmla="*/ 37268 w 48817"/>
                <a:gd name="connsiteY4" fmla="*/ 53429 h 62069"/>
                <a:gd name="connsiteX5" fmla="*/ 3266 w 48817"/>
                <a:gd name="connsiteY5" fmla="*/ 56125 h 62069"/>
                <a:gd name="connsiteX6" fmla="*/ 596 w 48817"/>
                <a:gd name="connsiteY6" fmla="*/ 53429 h 62069"/>
                <a:gd name="connsiteX7" fmla="*/ 7838 w 48817"/>
                <a:gd name="connsiteY7" fmla="*/ 14662 h 62069"/>
                <a:gd name="connsiteX8" fmla="*/ 7838 w 48817"/>
                <a:gd name="connsiteY8" fmla="*/ 47047 h 62069"/>
                <a:gd name="connsiteX9" fmla="*/ 18883 w 48817"/>
                <a:gd name="connsiteY9" fmla="*/ 53238 h 62069"/>
                <a:gd name="connsiteX10" fmla="*/ 29934 w 48817"/>
                <a:gd name="connsiteY10" fmla="*/ 47047 h 62069"/>
                <a:gd name="connsiteX11" fmla="*/ 33459 w 48817"/>
                <a:gd name="connsiteY11" fmla="*/ 30855 h 62069"/>
                <a:gd name="connsiteX12" fmla="*/ 29934 w 48817"/>
                <a:gd name="connsiteY12" fmla="*/ 14567 h 62069"/>
                <a:gd name="connsiteX13" fmla="*/ 11930 w 48817"/>
                <a:gd name="connsiteY13" fmla="*/ 10462 h 62069"/>
                <a:gd name="connsiteX14" fmla="*/ 7838 w 48817"/>
                <a:gd name="connsiteY14" fmla="*/ 14567 h 62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8817" h="62069">
                  <a:moveTo>
                    <a:pt x="596" y="53429"/>
                  </a:moveTo>
                  <a:cubicBezTo>
                    <a:pt x="-7501" y="39475"/>
                    <a:pt x="-7501" y="22234"/>
                    <a:pt x="596" y="8280"/>
                  </a:cubicBezTo>
                  <a:cubicBezTo>
                    <a:pt x="9265" y="-1845"/>
                    <a:pt x="24409" y="-3054"/>
                    <a:pt x="34603" y="5585"/>
                  </a:cubicBezTo>
                  <a:cubicBezTo>
                    <a:pt x="35552" y="6413"/>
                    <a:pt x="36413" y="7309"/>
                    <a:pt x="37268" y="8280"/>
                  </a:cubicBezTo>
                  <a:cubicBezTo>
                    <a:pt x="45365" y="22234"/>
                    <a:pt x="45365" y="39475"/>
                    <a:pt x="37268" y="53429"/>
                  </a:cubicBezTo>
                  <a:cubicBezTo>
                    <a:pt x="28599" y="63554"/>
                    <a:pt x="13456" y="64764"/>
                    <a:pt x="3266" y="56125"/>
                  </a:cubicBezTo>
                  <a:cubicBezTo>
                    <a:pt x="2312" y="55296"/>
                    <a:pt x="1452" y="54401"/>
                    <a:pt x="596" y="53429"/>
                  </a:cubicBezTo>
                  <a:close/>
                  <a:moveTo>
                    <a:pt x="7838" y="14662"/>
                  </a:moveTo>
                  <a:cubicBezTo>
                    <a:pt x="3168" y="24949"/>
                    <a:pt x="3168" y="36760"/>
                    <a:pt x="7838" y="47047"/>
                  </a:cubicBezTo>
                  <a:cubicBezTo>
                    <a:pt x="10028" y="51048"/>
                    <a:pt x="14312" y="53448"/>
                    <a:pt x="18883" y="53238"/>
                  </a:cubicBezTo>
                  <a:cubicBezTo>
                    <a:pt x="23455" y="53486"/>
                    <a:pt x="27743" y="51076"/>
                    <a:pt x="29934" y="47047"/>
                  </a:cubicBezTo>
                  <a:cubicBezTo>
                    <a:pt x="32506" y="42037"/>
                    <a:pt x="33650" y="36465"/>
                    <a:pt x="33459" y="30855"/>
                  </a:cubicBezTo>
                  <a:cubicBezTo>
                    <a:pt x="33650" y="25216"/>
                    <a:pt x="32506" y="19606"/>
                    <a:pt x="29934" y="14567"/>
                  </a:cubicBezTo>
                  <a:cubicBezTo>
                    <a:pt x="26125" y="8461"/>
                    <a:pt x="18028" y="6623"/>
                    <a:pt x="11930" y="10462"/>
                  </a:cubicBezTo>
                  <a:cubicBezTo>
                    <a:pt x="10312" y="11500"/>
                    <a:pt x="8884" y="12909"/>
                    <a:pt x="7838" y="14567"/>
                  </a:cubicBezTo>
                  <a:close/>
                </a:path>
              </a:pathLst>
            </a:custGeom>
            <a:solidFill>
              <a:srgbClr val="6D6E71"/>
            </a:solidFill>
            <a:ln w="9525" cap="flat">
              <a:noFill/>
              <a:prstDash val="solid"/>
              <a:miter/>
            </a:ln>
          </p:spPr>
          <p:txBody>
            <a:bodyPr rtlCol="0" anchor="ctr"/>
            <a:lstStyle/>
            <a:p>
              <a:endParaRPr lang="en-US"/>
            </a:p>
          </p:txBody>
        </p:sp>
        <p:sp>
          <p:nvSpPr>
            <p:cNvPr id="1002" name="Freeform: Shape 1001">
              <a:extLst>
                <a:ext uri="{FF2B5EF4-FFF2-40B4-BE49-F238E27FC236}">
                  <a16:creationId xmlns:a16="http://schemas.microsoft.com/office/drawing/2014/main" id="{51709271-4F03-4EAD-A92E-BA1239BEF4EC}"/>
                </a:ext>
              </a:extLst>
            </p:cNvPr>
            <p:cNvSpPr/>
            <p:nvPr/>
          </p:nvSpPr>
          <p:spPr>
            <a:xfrm>
              <a:off x="10294855" y="2115906"/>
              <a:ext cx="60528" cy="83533"/>
            </a:xfrm>
            <a:custGeom>
              <a:avLst/>
              <a:gdLst>
                <a:gd name="connsiteX0" fmla="*/ 928 w 46602"/>
                <a:gd name="connsiteY0" fmla="*/ 57541 h 64314"/>
                <a:gd name="connsiteX1" fmla="*/ -5453 w 46602"/>
                <a:gd name="connsiteY1" fmla="*/ 40396 h 64314"/>
                <a:gd name="connsiteX2" fmla="*/ 1119 w 46602"/>
                <a:gd name="connsiteY2" fmla="*/ 23442 h 64314"/>
                <a:gd name="connsiteX3" fmla="*/ 16835 w 46602"/>
                <a:gd name="connsiteY3" fmla="*/ 17060 h 64314"/>
                <a:gd name="connsiteX4" fmla="*/ 31601 w 46602"/>
                <a:gd name="connsiteY4" fmla="*/ 24775 h 64314"/>
                <a:gd name="connsiteX5" fmla="*/ 31601 w 46602"/>
                <a:gd name="connsiteY5" fmla="*/ -180 h 64314"/>
                <a:gd name="connsiteX6" fmla="*/ 41126 w 46602"/>
                <a:gd name="connsiteY6" fmla="*/ -180 h 64314"/>
                <a:gd name="connsiteX7" fmla="*/ 41126 w 46602"/>
                <a:gd name="connsiteY7" fmla="*/ 63352 h 64314"/>
                <a:gd name="connsiteX8" fmla="*/ 31601 w 46602"/>
                <a:gd name="connsiteY8" fmla="*/ 63352 h 64314"/>
                <a:gd name="connsiteX9" fmla="*/ 31601 w 46602"/>
                <a:gd name="connsiteY9" fmla="*/ 56494 h 64314"/>
                <a:gd name="connsiteX10" fmla="*/ 16072 w 46602"/>
                <a:gd name="connsiteY10" fmla="*/ 64114 h 64314"/>
                <a:gd name="connsiteX11" fmla="*/ 928 w 46602"/>
                <a:gd name="connsiteY11" fmla="*/ 57541 h 64314"/>
                <a:gd name="connsiteX12" fmla="*/ 4166 w 46602"/>
                <a:gd name="connsiteY12" fmla="*/ 40777 h 64314"/>
                <a:gd name="connsiteX13" fmla="*/ 8356 w 46602"/>
                <a:gd name="connsiteY13" fmla="*/ 51445 h 64314"/>
                <a:gd name="connsiteX14" fmla="*/ 17881 w 46602"/>
                <a:gd name="connsiteY14" fmla="*/ 55541 h 64314"/>
                <a:gd name="connsiteX15" fmla="*/ 27406 w 46602"/>
                <a:gd name="connsiteY15" fmla="*/ 51445 h 64314"/>
                <a:gd name="connsiteX16" fmla="*/ 31410 w 46602"/>
                <a:gd name="connsiteY16" fmla="*/ 40777 h 64314"/>
                <a:gd name="connsiteX17" fmla="*/ 27406 w 46602"/>
                <a:gd name="connsiteY17" fmla="*/ 29824 h 64314"/>
                <a:gd name="connsiteX18" fmla="*/ 17881 w 46602"/>
                <a:gd name="connsiteY18" fmla="*/ 25537 h 64314"/>
                <a:gd name="connsiteX19" fmla="*/ 8356 w 46602"/>
                <a:gd name="connsiteY19" fmla="*/ 29824 h 64314"/>
                <a:gd name="connsiteX20" fmla="*/ 4166 w 46602"/>
                <a:gd name="connsiteY20" fmla="*/ 40777 h 64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2" h="64314">
                  <a:moveTo>
                    <a:pt x="928" y="57541"/>
                  </a:moveTo>
                  <a:cubicBezTo>
                    <a:pt x="-3453" y="52941"/>
                    <a:pt x="-5741" y="46750"/>
                    <a:pt x="-5453" y="40396"/>
                  </a:cubicBezTo>
                  <a:cubicBezTo>
                    <a:pt x="-5741" y="34072"/>
                    <a:pt x="-3360" y="27919"/>
                    <a:pt x="1119" y="23442"/>
                  </a:cubicBezTo>
                  <a:cubicBezTo>
                    <a:pt x="5310" y="19318"/>
                    <a:pt x="10928" y="17022"/>
                    <a:pt x="16835" y="17060"/>
                  </a:cubicBezTo>
                  <a:cubicBezTo>
                    <a:pt x="22741" y="16965"/>
                    <a:pt x="28266" y="19870"/>
                    <a:pt x="31601" y="24775"/>
                  </a:cubicBezTo>
                  <a:lnTo>
                    <a:pt x="31601" y="-180"/>
                  </a:lnTo>
                  <a:lnTo>
                    <a:pt x="41126" y="-180"/>
                  </a:lnTo>
                  <a:lnTo>
                    <a:pt x="41126" y="63352"/>
                  </a:lnTo>
                  <a:lnTo>
                    <a:pt x="31601" y="63352"/>
                  </a:lnTo>
                  <a:lnTo>
                    <a:pt x="31601" y="56494"/>
                  </a:lnTo>
                  <a:cubicBezTo>
                    <a:pt x="28076" y="61533"/>
                    <a:pt x="22169" y="64409"/>
                    <a:pt x="16072" y="64114"/>
                  </a:cubicBezTo>
                  <a:cubicBezTo>
                    <a:pt x="10360" y="64142"/>
                    <a:pt x="4835" y="61761"/>
                    <a:pt x="928" y="57541"/>
                  </a:cubicBezTo>
                  <a:close/>
                  <a:moveTo>
                    <a:pt x="4166" y="40777"/>
                  </a:moveTo>
                  <a:cubicBezTo>
                    <a:pt x="3975" y="44768"/>
                    <a:pt x="5500" y="48645"/>
                    <a:pt x="8356" y="51445"/>
                  </a:cubicBezTo>
                  <a:cubicBezTo>
                    <a:pt x="10835" y="54027"/>
                    <a:pt x="14263" y="55503"/>
                    <a:pt x="17881" y="55541"/>
                  </a:cubicBezTo>
                  <a:cubicBezTo>
                    <a:pt x="21504" y="55589"/>
                    <a:pt x="24932" y="54093"/>
                    <a:pt x="27406" y="51445"/>
                  </a:cubicBezTo>
                  <a:cubicBezTo>
                    <a:pt x="30076" y="48559"/>
                    <a:pt x="31503" y="44721"/>
                    <a:pt x="31410" y="40777"/>
                  </a:cubicBezTo>
                  <a:cubicBezTo>
                    <a:pt x="31503" y="36748"/>
                    <a:pt x="30076" y="32824"/>
                    <a:pt x="27406" y="29824"/>
                  </a:cubicBezTo>
                  <a:cubicBezTo>
                    <a:pt x="25025" y="27090"/>
                    <a:pt x="21504" y="25528"/>
                    <a:pt x="17881" y="25537"/>
                  </a:cubicBezTo>
                  <a:cubicBezTo>
                    <a:pt x="14263" y="25585"/>
                    <a:pt x="10835" y="27138"/>
                    <a:pt x="8356" y="29824"/>
                  </a:cubicBezTo>
                  <a:cubicBezTo>
                    <a:pt x="5598" y="32776"/>
                    <a:pt x="4072" y="36720"/>
                    <a:pt x="4166" y="40777"/>
                  </a:cubicBezTo>
                  <a:close/>
                </a:path>
              </a:pathLst>
            </a:custGeom>
            <a:solidFill>
              <a:srgbClr val="6D6E71"/>
            </a:solidFill>
            <a:ln w="9525" cap="flat">
              <a:noFill/>
              <a:prstDash val="solid"/>
              <a:miter/>
            </a:ln>
          </p:spPr>
          <p:txBody>
            <a:bodyPr rtlCol="0" anchor="ctr"/>
            <a:lstStyle/>
            <a:p>
              <a:endParaRPr lang="en-US"/>
            </a:p>
          </p:txBody>
        </p:sp>
        <p:sp>
          <p:nvSpPr>
            <p:cNvPr id="1003" name="Freeform: Shape 1002">
              <a:extLst>
                <a:ext uri="{FF2B5EF4-FFF2-40B4-BE49-F238E27FC236}">
                  <a16:creationId xmlns:a16="http://schemas.microsoft.com/office/drawing/2014/main" id="{29936329-34A3-4B2E-862B-1BDCD97F5198}"/>
                </a:ext>
              </a:extLst>
            </p:cNvPr>
            <p:cNvSpPr/>
            <p:nvPr/>
          </p:nvSpPr>
          <p:spPr>
            <a:xfrm>
              <a:off x="10369578" y="2138289"/>
              <a:ext cx="59045" cy="61144"/>
            </a:xfrm>
            <a:custGeom>
              <a:avLst/>
              <a:gdLst>
                <a:gd name="connsiteX0" fmla="*/ 39983 w 45460"/>
                <a:gd name="connsiteY0" fmla="*/ 27545 h 47076"/>
                <a:gd name="connsiteX1" fmla="*/ 4167 w 45460"/>
                <a:gd name="connsiteY1" fmla="*/ 27545 h 47076"/>
                <a:gd name="connsiteX2" fmla="*/ 8739 w 45460"/>
                <a:gd name="connsiteY2" fmla="*/ 35546 h 47076"/>
                <a:gd name="connsiteX3" fmla="*/ 18264 w 45460"/>
                <a:gd name="connsiteY3" fmla="*/ 38594 h 47076"/>
                <a:gd name="connsiteX4" fmla="*/ 31314 w 45460"/>
                <a:gd name="connsiteY4" fmla="*/ 33165 h 47076"/>
                <a:gd name="connsiteX5" fmla="*/ 36742 w 45460"/>
                <a:gd name="connsiteY5" fmla="*/ 39165 h 47076"/>
                <a:gd name="connsiteX6" fmla="*/ 17692 w 45460"/>
                <a:gd name="connsiteY6" fmla="*/ 46881 h 47076"/>
                <a:gd name="connsiteX7" fmla="*/ 1311 w 45460"/>
                <a:gd name="connsiteY7" fmla="*/ 40404 h 47076"/>
                <a:gd name="connsiteX8" fmla="*/ 1311 w 45460"/>
                <a:gd name="connsiteY8" fmla="*/ 6209 h 47076"/>
                <a:gd name="connsiteX9" fmla="*/ 17408 w 45460"/>
                <a:gd name="connsiteY9" fmla="*/ -173 h 47076"/>
                <a:gd name="connsiteX10" fmla="*/ 33221 w 45460"/>
                <a:gd name="connsiteY10" fmla="*/ 5447 h 47076"/>
                <a:gd name="connsiteX11" fmla="*/ 39793 w 45460"/>
                <a:gd name="connsiteY11" fmla="*/ 20973 h 47076"/>
                <a:gd name="connsiteX12" fmla="*/ 4167 w 45460"/>
                <a:gd name="connsiteY12" fmla="*/ 20020 h 47076"/>
                <a:gd name="connsiteX13" fmla="*/ 30361 w 45460"/>
                <a:gd name="connsiteY13" fmla="*/ 20020 h 47076"/>
                <a:gd name="connsiteX14" fmla="*/ 26742 w 45460"/>
                <a:gd name="connsiteY14" fmla="*/ 11162 h 47076"/>
                <a:gd name="connsiteX15" fmla="*/ 17882 w 45460"/>
                <a:gd name="connsiteY15" fmla="*/ 8114 h 47076"/>
                <a:gd name="connsiteX16" fmla="*/ 8357 w 45460"/>
                <a:gd name="connsiteY16" fmla="*/ 11352 h 47076"/>
                <a:gd name="connsiteX17" fmla="*/ 4167 w 45460"/>
                <a:gd name="connsiteY17" fmla="*/ 20020 h 47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60" h="47076">
                  <a:moveTo>
                    <a:pt x="39983" y="27545"/>
                  </a:moveTo>
                  <a:lnTo>
                    <a:pt x="4167" y="27545"/>
                  </a:lnTo>
                  <a:cubicBezTo>
                    <a:pt x="4357" y="30774"/>
                    <a:pt x="6074" y="33717"/>
                    <a:pt x="8739" y="35546"/>
                  </a:cubicBezTo>
                  <a:cubicBezTo>
                    <a:pt x="11501" y="37575"/>
                    <a:pt x="14836" y="38651"/>
                    <a:pt x="18264" y="38594"/>
                  </a:cubicBezTo>
                  <a:cubicBezTo>
                    <a:pt x="23217" y="38918"/>
                    <a:pt x="28077" y="36917"/>
                    <a:pt x="31314" y="33165"/>
                  </a:cubicBezTo>
                  <a:lnTo>
                    <a:pt x="36742" y="39165"/>
                  </a:lnTo>
                  <a:cubicBezTo>
                    <a:pt x="31788" y="44338"/>
                    <a:pt x="24835" y="47138"/>
                    <a:pt x="17692" y="46881"/>
                  </a:cubicBezTo>
                  <a:cubicBezTo>
                    <a:pt x="11599" y="46985"/>
                    <a:pt x="5692" y="44652"/>
                    <a:pt x="1311" y="40404"/>
                  </a:cubicBezTo>
                  <a:cubicBezTo>
                    <a:pt x="-7739" y="30793"/>
                    <a:pt x="-7739" y="15820"/>
                    <a:pt x="1311" y="6209"/>
                  </a:cubicBezTo>
                  <a:cubicBezTo>
                    <a:pt x="5595" y="2075"/>
                    <a:pt x="11408" y="-221"/>
                    <a:pt x="17408" y="-173"/>
                  </a:cubicBezTo>
                  <a:cubicBezTo>
                    <a:pt x="23217" y="-316"/>
                    <a:pt x="28840" y="1685"/>
                    <a:pt x="33221" y="5447"/>
                  </a:cubicBezTo>
                  <a:cubicBezTo>
                    <a:pt x="37695" y="9314"/>
                    <a:pt x="40174" y="15058"/>
                    <a:pt x="39793" y="20973"/>
                  </a:cubicBezTo>
                  <a:close/>
                  <a:moveTo>
                    <a:pt x="4167" y="20020"/>
                  </a:moveTo>
                  <a:lnTo>
                    <a:pt x="30361" y="20020"/>
                  </a:lnTo>
                  <a:cubicBezTo>
                    <a:pt x="30551" y="16677"/>
                    <a:pt x="29216" y="13429"/>
                    <a:pt x="26742" y="11162"/>
                  </a:cubicBezTo>
                  <a:cubicBezTo>
                    <a:pt x="24268" y="9105"/>
                    <a:pt x="21124" y="8028"/>
                    <a:pt x="17882" y="8114"/>
                  </a:cubicBezTo>
                  <a:cubicBezTo>
                    <a:pt x="14455" y="8047"/>
                    <a:pt x="11027" y="9190"/>
                    <a:pt x="8357" y="11352"/>
                  </a:cubicBezTo>
                  <a:cubicBezTo>
                    <a:pt x="5595" y="13343"/>
                    <a:pt x="3976" y="16610"/>
                    <a:pt x="4167" y="20020"/>
                  </a:cubicBezTo>
                  <a:close/>
                </a:path>
              </a:pathLst>
            </a:custGeom>
            <a:solidFill>
              <a:srgbClr val="6D6E71"/>
            </a:solidFill>
            <a:ln w="9525" cap="flat">
              <a:noFill/>
              <a:prstDash val="solid"/>
              <a:miter/>
            </a:ln>
          </p:spPr>
          <p:txBody>
            <a:bodyPr rtlCol="0" anchor="ctr"/>
            <a:lstStyle/>
            <a:p>
              <a:endParaRPr lang="en-US"/>
            </a:p>
          </p:txBody>
        </p:sp>
        <p:sp>
          <p:nvSpPr>
            <p:cNvPr id="1004" name="Freeform: Shape 1003">
              <a:extLst>
                <a:ext uri="{FF2B5EF4-FFF2-40B4-BE49-F238E27FC236}">
                  <a16:creationId xmlns:a16="http://schemas.microsoft.com/office/drawing/2014/main" id="{733C2D74-56E1-4A2A-B362-4037D2D49265}"/>
                </a:ext>
              </a:extLst>
            </p:cNvPr>
            <p:cNvSpPr/>
            <p:nvPr/>
          </p:nvSpPr>
          <p:spPr>
            <a:xfrm>
              <a:off x="10438022" y="2114296"/>
              <a:ext cx="41196" cy="84498"/>
            </a:xfrm>
            <a:custGeom>
              <a:avLst/>
              <a:gdLst>
                <a:gd name="connsiteX0" fmla="*/ 9764 w 31718"/>
                <a:gd name="connsiteY0" fmla="*/ 15252 h 65057"/>
                <a:gd name="connsiteX1" fmla="*/ 9764 w 31718"/>
                <a:gd name="connsiteY1" fmla="*/ 19062 h 65057"/>
                <a:gd name="connsiteX2" fmla="*/ 21763 w 31718"/>
                <a:gd name="connsiteY2" fmla="*/ 19062 h 65057"/>
                <a:gd name="connsiteX3" fmla="*/ 21763 w 31718"/>
                <a:gd name="connsiteY3" fmla="*/ 26777 h 65057"/>
                <a:gd name="connsiteX4" fmla="*/ 9764 w 31718"/>
                <a:gd name="connsiteY4" fmla="*/ 26777 h 65057"/>
                <a:gd name="connsiteX5" fmla="*/ 9764 w 31718"/>
                <a:gd name="connsiteY5" fmla="*/ 64877 h 65057"/>
                <a:gd name="connsiteX6" fmla="*/ 239 w 31718"/>
                <a:gd name="connsiteY6" fmla="*/ 64877 h 65057"/>
                <a:gd name="connsiteX7" fmla="*/ 239 w 31718"/>
                <a:gd name="connsiteY7" fmla="*/ 26777 h 65057"/>
                <a:gd name="connsiteX8" fmla="*/ -5477 w 31718"/>
                <a:gd name="connsiteY8" fmla="*/ 26777 h 65057"/>
                <a:gd name="connsiteX9" fmla="*/ -5477 w 31718"/>
                <a:gd name="connsiteY9" fmla="*/ 19062 h 65057"/>
                <a:gd name="connsiteX10" fmla="*/ 239 w 31718"/>
                <a:gd name="connsiteY10" fmla="*/ 19062 h 65057"/>
                <a:gd name="connsiteX11" fmla="*/ 239 w 31718"/>
                <a:gd name="connsiteY11" fmla="*/ 15538 h 65057"/>
                <a:gd name="connsiteX12" fmla="*/ 4527 w 31718"/>
                <a:gd name="connsiteY12" fmla="*/ 4108 h 65057"/>
                <a:gd name="connsiteX13" fmla="*/ 15001 w 31718"/>
                <a:gd name="connsiteY13" fmla="*/ -178 h 65057"/>
                <a:gd name="connsiteX14" fmla="*/ 26242 w 31718"/>
                <a:gd name="connsiteY14" fmla="*/ 4394 h 65057"/>
                <a:gd name="connsiteX15" fmla="*/ 22242 w 31718"/>
                <a:gd name="connsiteY15" fmla="*/ 11156 h 65057"/>
                <a:gd name="connsiteX16" fmla="*/ 16336 w 31718"/>
                <a:gd name="connsiteY16" fmla="*/ 8108 h 65057"/>
                <a:gd name="connsiteX17" fmla="*/ 11573 w 31718"/>
                <a:gd name="connsiteY17" fmla="*/ 10013 h 65057"/>
                <a:gd name="connsiteX18" fmla="*/ 9764 w 31718"/>
                <a:gd name="connsiteY18" fmla="*/ 15252 h 65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5057">
                  <a:moveTo>
                    <a:pt x="9764" y="15252"/>
                  </a:moveTo>
                  <a:lnTo>
                    <a:pt x="9764" y="19062"/>
                  </a:lnTo>
                  <a:lnTo>
                    <a:pt x="21763" y="19062"/>
                  </a:lnTo>
                  <a:lnTo>
                    <a:pt x="21763" y="26777"/>
                  </a:lnTo>
                  <a:lnTo>
                    <a:pt x="9764" y="26777"/>
                  </a:lnTo>
                  <a:lnTo>
                    <a:pt x="9764" y="64877"/>
                  </a:lnTo>
                  <a:lnTo>
                    <a:pt x="239" y="64877"/>
                  </a:lnTo>
                  <a:lnTo>
                    <a:pt x="239" y="26777"/>
                  </a:lnTo>
                  <a:lnTo>
                    <a:pt x="-5477" y="26777"/>
                  </a:lnTo>
                  <a:lnTo>
                    <a:pt x="-5477" y="19062"/>
                  </a:lnTo>
                  <a:lnTo>
                    <a:pt x="239" y="19062"/>
                  </a:lnTo>
                  <a:lnTo>
                    <a:pt x="239" y="15538"/>
                  </a:lnTo>
                  <a:cubicBezTo>
                    <a:pt x="48" y="11299"/>
                    <a:pt x="1574" y="7146"/>
                    <a:pt x="4527" y="4108"/>
                  </a:cubicBezTo>
                  <a:cubicBezTo>
                    <a:pt x="7290" y="1317"/>
                    <a:pt x="11099" y="-236"/>
                    <a:pt x="15001" y="-178"/>
                  </a:cubicBezTo>
                  <a:cubicBezTo>
                    <a:pt x="19196" y="-140"/>
                    <a:pt x="23196" y="1498"/>
                    <a:pt x="26242" y="4394"/>
                  </a:cubicBezTo>
                  <a:lnTo>
                    <a:pt x="22242" y="11156"/>
                  </a:lnTo>
                  <a:cubicBezTo>
                    <a:pt x="20815" y="9356"/>
                    <a:pt x="18624" y="8242"/>
                    <a:pt x="16336" y="8108"/>
                  </a:cubicBezTo>
                  <a:cubicBezTo>
                    <a:pt x="14527" y="8022"/>
                    <a:pt x="12810" y="8718"/>
                    <a:pt x="11573" y="10013"/>
                  </a:cubicBezTo>
                  <a:cubicBezTo>
                    <a:pt x="10336" y="11471"/>
                    <a:pt x="9671" y="13338"/>
                    <a:pt x="9764" y="15252"/>
                  </a:cubicBezTo>
                  <a:close/>
                </a:path>
              </a:pathLst>
            </a:custGeom>
            <a:solidFill>
              <a:srgbClr val="6D6E71"/>
            </a:solidFill>
            <a:ln w="9525" cap="flat">
              <a:noFill/>
              <a:prstDash val="solid"/>
              <a:miter/>
            </a:ln>
          </p:spPr>
          <p:txBody>
            <a:bodyPr rtlCol="0" anchor="ctr"/>
            <a:lstStyle/>
            <a:p>
              <a:endParaRPr lang="en-US"/>
            </a:p>
          </p:txBody>
        </p:sp>
        <p:sp>
          <p:nvSpPr>
            <p:cNvPr id="1005" name="Freeform: Shape 1004">
              <a:extLst>
                <a:ext uri="{FF2B5EF4-FFF2-40B4-BE49-F238E27FC236}">
                  <a16:creationId xmlns:a16="http://schemas.microsoft.com/office/drawing/2014/main" id="{213ADB8F-DD3F-4983-918A-0D10349F0F56}"/>
                </a:ext>
              </a:extLst>
            </p:cNvPr>
            <p:cNvSpPr/>
            <p:nvPr/>
          </p:nvSpPr>
          <p:spPr>
            <a:xfrm>
              <a:off x="10480798" y="2138291"/>
              <a:ext cx="58823" cy="61136"/>
            </a:xfrm>
            <a:custGeom>
              <a:avLst/>
              <a:gdLst>
                <a:gd name="connsiteX0" fmla="*/ 39696 w 45289"/>
                <a:gd name="connsiteY0" fmla="*/ 27543 h 47070"/>
                <a:gd name="connsiteX1" fmla="*/ 3977 w 45289"/>
                <a:gd name="connsiteY1" fmla="*/ 27543 h 47070"/>
                <a:gd name="connsiteX2" fmla="*/ 8549 w 45289"/>
                <a:gd name="connsiteY2" fmla="*/ 35544 h 47070"/>
                <a:gd name="connsiteX3" fmla="*/ 18074 w 45289"/>
                <a:gd name="connsiteY3" fmla="*/ 38592 h 47070"/>
                <a:gd name="connsiteX4" fmla="*/ 31124 w 45289"/>
                <a:gd name="connsiteY4" fmla="*/ 33163 h 47070"/>
                <a:gd name="connsiteX5" fmla="*/ 36645 w 45289"/>
                <a:gd name="connsiteY5" fmla="*/ 39164 h 47070"/>
                <a:gd name="connsiteX6" fmla="*/ 17595 w 45289"/>
                <a:gd name="connsiteY6" fmla="*/ 46879 h 47070"/>
                <a:gd name="connsiteX7" fmla="*/ 1308 w 45289"/>
                <a:gd name="connsiteY7" fmla="*/ 40402 h 47070"/>
                <a:gd name="connsiteX8" fmla="*/ 1308 w 45289"/>
                <a:gd name="connsiteY8" fmla="*/ 6207 h 47070"/>
                <a:gd name="connsiteX9" fmla="*/ 17502 w 45289"/>
                <a:gd name="connsiteY9" fmla="*/ -175 h 47070"/>
                <a:gd name="connsiteX10" fmla="*/ 33315 w 45289"/>
                <a:gd name="connsiteY10" fmla="*/ 5445 h 47070"/>
                <a:gd name="connsiteX11" fmla="*/ 39789 w 45289"/>
                <a:gd name="connsiteY11" fmla="*/ 20971 h 47070"/>
                <a:gd name="connsiteX12" fmla="*/ 3977 w 45289"/>
                <a:gd name="connsiteY12" fmla="*/ 20018 h 47070"/>
                <a:gd name="connsiteX13" fmla="*/ 30073 w 45289"/>
                <a:gd name="connsiteY13" fmla="*/ 20018 h 47070"/>
                <a:gd name="connsiteX14" fmla="*/ 26455 w 45289"/>
                <a:gd name="connsiteY14" fmla="*/ 11160 h 47070"/>
                <a:gd name="connsiteX15" fmla="*/ 17595 w 45289"/>
                <a:gd name="connsiteY15" fmla="*/ 8112 h 47070"/>
                <a:gd name="connsiteX16" fmla="*/ 8070 w 45289"/>
                <a:gd name="connsiteY16" fmla="*/ 11351 h 47070"/>
                <a:gd name="connsiteX17" fmla="*/ 3977 w 45289"/>
                <a:gd name="connsiteY17" fmla="*/ 20018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289" h="47070">
                  <a:moveTo>
                    <a:pt x="39696" y="27543"/>
                  </a:moveTo>
                  <a:lnTo>
                    <a:pt x="3977" y="27543"/>
                  </a:lnTo>
                  <a:cubicBezTo>
                    <a:pt x="4168" y="30791"/>
                    <a:pt x="5786" y="33772"/>
                    <a:pt x="8549" y="35544"/>
                  </a:cubicBezTo>
                  <a:cubicBezTo>
                    <a:pt x="11312" y="37592"/>
                    <a:pt x="14646" y="38668"/>
                    <a:pt x="18074" y="38592"/>
                  </a:cubicBezTo>
                  <a:cubicBezTo>
                    <a:pt x="23027" y="38916"/>
                    <a:pt x="27883" y="36916"/>
                    <a:pt x="31124" y="33163"/>
                  </a:cubicBezTo>
                  <a:lnTo>
                    <a:pt x="36645" y="39164"/>
                  </a:lnTo>
                  <a:cubicBezTo>
                    <a:pt x="31692" y="44298"/>
                    <a:pt x="24739" y="47098"/>
                    <a:pt x="17595" y="46879"/>
                  </a:cubicBezTo>
                  <a:cubicBezTo>
                    <a:pt x="11502" y="46984"/>
                    <a:pt x="5689" y="44650"/>
                    <a:pt x="1308" y="40402"/>
                  </a:cubicBezTo>
                  <a:cubicBezTo>
                    <a:pt x="-7738" y="30810"/>
                    <a:pt x="-7738" y="15799"/>
                    <a:pt x="1308" y="6207"/>
                  </a:cubicBezTo>
                  <a:cubicBezTo>
                    <a:pt x="5689" y="2073"/>
                    <a:pt x="11502" y="-213"/>
                    <a:pt x="17502" y="-175"/>
                  </a:cubicBezTo>
                  <a:cubicBezTo>
                    <a:pt x="23311" y="-298"/>
                    <a:pt x="28934" y="1702"/>
                    <a:pt x="33315" y="5445"/>
                  </a:cubicBezTo>
                  <a:cubicBezTo>
                    <a:pt x="37696" y="9398"/>
                    <a:pt x="40077" y="15084"/>
                    <a:pt x="39789" y="20971"/>
                  </a:cubicBezTo>
                  <a:close/>
                  <a:moveTo>
                    <a:pt x="3977" y="20018"/>
                  </a:moveTo>
                  <a:lnTo>
                    <a:pt x="30073" y="20018"/>
                  </a:lnTo>
                  <a:cubicBezTo>
                    <a:pt x="30264" y="16666"/>
                    <a:pt x="28934" y="13389"/>
                    <a:pt x="26455" y="11160"/>
                  </a:cubicBezTo>
                  <a:cubicBezTo>
                    <a:pt x="23981" y="9103"/>
                    <a:pt x="20837" y="8026"/>
                    <a:pt x="17595" y="8112"/>
                  </a:cubicBezTo>
                  <a:cubicBezTo>
                    <a:pt x="14167" y="8046"/>
                    <a:pt x="10740" y="9189"/>
                    <a:pt x="8070" y="11351"/>
                  </a:cubicBezTo>
                  <a:cubicBezTo>
                    <a:pt x="5405" y="13389"/>
                    <a:pt x="3787" y="16628"/>
                    <a:pt x="3977" y="20018"/>
                  </a:cubicBezTo>
                  <a:close/>
                </a:path>
              </a:pathLst>
            </a:custGeom>
            <a:solidFill>
              <a:srgbClr val="6D6E71"/>
            </a:solidFill>
            <a:ln w="9525" cap="flat">
              <a:noFill/>
              <a:prstDash val="solid"/>
              <a:miter/>
            </a:ln>
          </p:spPr>
          <p:txBody>
            <a:bodyPr rtlCol="0" anchor="ctr"/>
            <a:lstStyle/>
            <a:p>
              <a:endParaRPr lang="en-US"/>
            </a:p>
          </p:txBody>
        </p:sp>
        <p:sp>
          <p:nvSpPr>
            <p:cNvPr id="1006" name="Freeform: Shape 1005">
              <a:extLst>
                <a:ext uri="{FF2B5EF4-FFF2-40B4-BE49-F238E27FC236}">
                  <a16:creationId xmlns:a16="http://schemas.microsoft.com/office/drawing/2014/main" id="{B062DFF4-9269-44CF-921D-5E85CD15EBFC}"/>
                </a:ext>
              </a:extLst>
            </p:cNvPr>
            <p:cNvSpPr/>
            <p:nvPr/>
          </p:nvSpPr>
          <p:spPr>
            <a:xfrm>
              <a:off x="10553328" y="2138280"/>
              <a:ext cx="54472" cy="60143"/>
            </a:xfrm>
            <a:custGeom>
              <a:avLst/>
              <a:gdLst>
                <a:gd name="connsiteX0" fmla="*/ 4048 w 41939"/>
                <a:gd name="connsiteY0" fmla="*/ 21456 h 46305"/>
                <a:gd name="connsiteX1" fmla="*/ 4048 w 41939"/>
                <a:gd name="connsiteY1" fmla="*/ 46126 h 46305"/>
                <a:gd name="connsiteX2" fmla="*/ -5477 w 41939"/>
                <a:gd name="connsiteY2" fmla="*/ 46126 h 46305"/>
                <a:gd name="connsiteX3" fmla="*/ -5477 w 41939"/>
                <a:gd name="connsiteY3" fmla="*/ 596 h 46305"/>
                <a:gd name="connsiteX4" fmla="*/ 4048 w 41939"/>
                <a:gd name="connsiteY4" fmla="*/ 596 h 46305"/>
                <a:gd name="connsiteX5" fmla="*/ 4048 w 41939"/>
                <a:gd name="connsiteY5" fmla="*/ 8883 h 46305"/>
                <a:gd name="connsiteX6" fmla="*/ 10429 w 41939"/>
                <a:gd name="connsiteY6" fmla="*/ 2311 h 46305"/>
                <a:gd name="connsiteX7" fmla="*/ 19191 w 41939"/>
                <a:gd name="connsiteY7" fmla="*/ -166 h 46305"/>
                <a:gd name="connsiteX8" fmla="*/ 31670 w 41939"/>
                <a:gd name="connsiteY8" fmla="*/ 4597 h 46305"/>
                <a:gd name="connsiteX9" fmla="*/ 36432 w 41939"/>
                <a:gd name="connsiteY9" fmla="*/ 18217 h 46305"/>
                <a:gd name="connsiteX10" fmla="*/ 36432 w 41939"/>
                <a:gd name="connsiteY10" fmla="*/ 46126 h 46305"/>
                <a:gd name="connsiteX11" fmla="*/ 26907 w 41939"/>
                <a:gd name="connsiteY11" fmla="*/ 46126 h 46305"/>
                <a:gd name="connsiteX12" fmla="*/ 26907 w 41939"/>
                <a:gd name="connsiteY12" fmla="*/ 21170 h 46305"/>
                <a:gd name="connsiteX13" fmla="*/ 16429 w 41939"/>
                <a:gd name="connsiteY13" fmla="*/ 8502 h 46305"/>
                <a:gd name="connsiteX14" fmla="*/ 7760 w 41939"/>
                <a:gd name="connsiteY14" fmla="*/ 11836 h 46305"/>
                <a:gd name="connsiteX15" fmla="*/ 4048 w 41939"/>
                <a:gd name="connsiteY15" fmla="*/ 21456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39" h="46305">
                  <a:moveTo>
                    <a:pt x="4048" y="21456"/>
                  </a:moveTo>
                  <a:lnTo>
                    <a:pt x="4048" y="46126"/>
                  </a:lnTo>
                  <a:lnTo>
                    <a:pt x="-5477" y="46126"/>
                  </a:lnTo>
                  <a:lnTo>
                    <a:pt x="-5477" y="596"/>
                  </a:lnTo>
                  <a:lnTo>
                    <a:pt x="4048" y="596"/>
                  </a:lnTo>
                  <a:lnTo>
                    <a:pt x="4048" y="8883"/>
                  </a:lnTo>
                  <a:cubicBezTo>
                    <a:pt x="5476" y="6111"/>
                    <a:pt x="7667" y="3816"/>
                    <a:pt x="10429" y="2311"/>
                  </a:cubicBezTo>
                  <a:cubicBezTo>
                    <a:pt x="13094" y="691"/>
                    <a:pt x="16145" y="-166"/>
                    <a:pt x="19191" y="-166"/>
                  </a:cubicBezTo>
                  <a:cubicBezTo>
                    <a:pt x="23856" y="-356"/>
                    <a:pt x="28335" y="1368"/>
                    <a:pt x="31670" y="4597"/>
                  </a:cubicBezTo>
                  <a:cubicBezTo>
                    <a:pt x="35004" y="8302"/>
                    <a:pt x="36716" y="13217"/>
                    <a:pt x="36432" y="18217"/>
                  </a:cubicBezTo>
                  <a:lnTo>
                    <a:pt x="36432" y="46126"/>
                  </a:lnTo>
                  <a:lnTo>
                    <a:pt x="26907" y="46126"/>
                  </a:lnTo>
                  <a:lnTo>
                    <a:pt x="26907" y="21170"/>
                  </a:lnTo>
                  <a:cubicBezTo>
                    <a:pt x="26907" y="12693"/>
                    <a:pt x="23382" y="8502"/>
                    <a:pt x="16429" y="8502"/>
                  </a:cubicBezTo>
                  <a:cubicBezTo>
                    <a:pt x="13192" y="8473"/>
                    <a:pt x="10141" y="9664"/>
                    <a:pt x="7760" y="11836"/>
                  </a:cubicBezTo>
                  <a:cubicBezTo>
                    <a:pt x="5188" y="14331"/>
                    <a:pt x="3760" y="17856"/>
                    <a:pt x="4048" y="21456"/>
                  </a:cubicBezTo>
                  <a:close/>
                </a:path>
              </a:pathLst>
            </a:custGeom>
            <a:solidFill>
              <a:srgbClr val="6D6E71"/>
            </a:solidFill>
            <a:ln w="9525" cap="flat">
              <a:noFill/>
              <a:prstDash val="solid"/>
              <a:miter/>
            </a:ln>
          </p:spPr>
          <p:txBody>
            <a:bodyPr rtlCol="0" anchor="ctr"/>
            <a:lstStyle/>
            <a:p>
              <a:endParaRPr lang="en-US"/>
            </a:p>
          </p:txBody>
        </p:sp>
        <p:sp>
          <p:nvSpPr>
            <p:cNvPr id="1007" name="Freeform: Shape 1006">
              <a:extLst>
                <a:ext uri="{FF2B5EF4-FFF2-40B4-BE49-F238E27FC236}">
                  <a16:creationId xmlns:a16="http://schemas.microsoft.com/office/drawing/2014/main" id="{A5F40C69-2345-4109-AE3A-3987B96DFD4A}"/>
                </a:ext>
              </a:extLst>
            </p:cNvPr>
            <p:cNvSpPr/>
            <p:nvPr/>
          </p:nvSpPr>
          <p:spPr>
            <a:xfrm>
              <a:off x="10621459" y="2115906"/>
              <a:ext cx="60530" cy="83540"/>
            </a:xfrm>
            <a:custGeom>
              <a:avLst/>
              <a:gdLst>
                <a:gd name="connsiteX0" fmla="*/ 1026 w 46603"/>
                <a:gd name="connsiteY0" fmla="*/ 57541 h 64319"/>
                <a:gd name="connsiteX1" fmla="*/ -5452 w 46603"/>
                <a:gd name="connsiteY1" fmla="*/ 40396 h 64319"/>
                <a:gd name="connsiteX2" fmla="*/ 15788 w 46603"/>
                <a:gd name="connsiteY2" fmla="*/ 17089 h 64319"/>
                <a:gd name="connsiteX3" fmla="*/ 16932 w 46603"/>
                <a:gd name="connsiteY3" fmla="*/ 17060 h 64319"/>
                <a:gd name="connsiteX4" fmla="*/ 31601 w 46603"/>
                <a:gd name="connsiteY4" fmla="*/ 24775 h 64319"/>
                <a:gd name="connsiteX5" fmla="*/ 31601 w 46603"/>
                <a:gd name="connsiteY5" fmla="*/ -180 h 64319"/>
                <a:gd name="connsiteX6" fmla="*/ 41126 w 46603"/>
                <a:gd name="connsiteY6" fmla="*/ -180 h 64319"/>
                <a:gd name="connsiteX7" fmla="*/ 41126 w 46603"/>
                <a:gd name="connsiteY7" fmla="*/ 63352 h 64319"/>
                <a:gd name="connsiteX8" fmla="*/ 31601 w 46603"/>
                <a:gd name="connsiteY8" fmla="*/ 63352 h 64319"/>
                <a:gd name="connsiteX9" fmla="*/ 31601 w 46603"/>
                <a:gd name="connsiteY9" fmla="*/ 56494 h 64319"/>
                <a:gd name="connsiteX10" fmla="*/ 16077 w 46603"/>
                <a:gd name="connsiteY10" fmla="*/ 64114 h 64319"/>
                <a:gd name="connsiteX11" fmla="*/ 1026 w 46603"/>
                <a:gd name="connsiteY11" fmla="*/ 57541 h 64319"/>
                <a:gd name="connsiteX12" fmla="*/ 4170 w 46603"/>
                <a:gd name="connsiteY12" fmla="*/ 40777 h 64319"/>
                <a:gd name="connsiteX13" fmla="*/ 8361 w 46603"/>
                <a:gd name="connsiteY13" fmla="*/ 51445 h 64319"/>
                <a:gd name="connsiteX14" fmla="*/ 17886 w 46603"/>
                <a:gd name="connsiteY14" fmla="*/ 55541 h 64319"/>
                <a:gd name="connsiteX15" fmla="*/ 27411 w 46603"/>
                <a:gd name="connsiteY15" fmla="*/ 51445 h 64319"/>
                <a:gd name="connsiteX16" fmla="*/ 31411 w 46603"/>
                <a:gd name="connsiteY16" fmla="*/ 40777 h 64319"/>
                <a:gd name="connsiteX17" fmla="*/ 27411 w 46603"/>
                <a:gd name="connsiteY17" fmla="*/ 29824 h 64319"/>
                <a:gd name="connsiteX18" fmla="*/ 17886 w 46603"/>
                <a:gd name="connsiteY18" fmla="*/ 25537 h 64319"/>
                <a:gd name="connsiteX19" fmla="*/ 8361 w 46603"/>
                <a:gd name="connsiteY19" fmla="*/ 29824 h 64319"/>
                <a:gd name="connsiteX20" fmla="*/ 4170 w 46603"/>
                <a:gd name="connsiteY20" fmla="*/ 40777 h 6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3" h="64319">
                  <a:moveTo>
                    <a:pt x="1026" y="57541"/>
                  </a:moveTo>
                  <a:cubicBezTo>
                    <a:pt x="-3355" y="52950"/>
                    <a:pt x="-5736" y="46759"/>
                    <a:pt x="-5452" y="40396"/>
                  </a:cubicBezTo>
                  <a:cubicBezTo>
                    <a:pt x="-6024" y="28100"/>
                    <a:pt x="3501" y="17660"/>
                    <a:pt x="15788" y="17089"/>
                  </a:cubicBezTo>
                  <a:cubicBezTo>
                    <a:pt x="16170" y="17070"/>
                    <a:pt x="16551" y="17060"/>
                    <a:pt x="16932" y="17060"/>
                  </a:cubicBezTo>
                  <a:cubicBezTo>
                    <a:pt x="22839" y="16955"/>
                    <a:pt x="28360" y="19870"/>
                    <a:pt x="31601" y="24775"/>
                  </a:cubicBezTo>
                  <a:lnTo>
                    <a:pt x="31601" y="-180"/>
                  </a:lnTo>
                  <a:lnTo>
                    <a:pt x="41126" y="-180"/>
                  </a:lnTo>
                  <a:lnTo>
                    <a:pt x="41126" y="63352"/>
                  </a:lnTo>
                  <a:lnTo>
                    <a:pt x="31601" y="63352"/>
                  </a:lnTo>
                  <a:lnTo>
                    <a:pt x="31601" y="56494"/>
                  </a:lnTo>
                  <a:cubicBezTo>
                    <a:pt x="28076" y="61561"/>
                    <a:pt x="22267" y="64447"/>
                    <a:pt x="16077" y="64114"/>
                  </a:cubicBezTo>
                  <a:cubicBezTo>
                    <a:pt x="10361" y="64114"/>
                    <a:pt x="4928" y="61733"/>
                    <a:pt x="1026" y="57541"/>
                  </a:cubicBezTo>
                  <a:close/>
                  <a:moveTo>
                    <a:pt x="4170" y="40777"/>
                  </a:moveTo>
                  <a:cubicBezTo>
                    <a:pt x="4073" y="44759"/>
                    <a:pt x="5500" y="48626"/>
                    <a:pt x="8361" y="51445"/>
                  </a:cubicBezTo>
                  <a:cubicBezTo>
                    <a:pt x="10835" y="54008"/>
                    <a:pt x="14263" y="55474"/>
                    <a:pt x="17886" y="55541"/>
                  </a:cubicBezTo>
                  <a:cubicBezTo>
                    <a:pt x="21504" y="55608"/>
                    <a:pt x="24932" y="54112"/>
                    <a:pt x="27411" y="51445"/>
                  </a:cubicBezTo>
                  <a:cubicBezTo>
                    <a:pt x="30076" y="48559"/>
                    <a:pt x="31504" y="44721"/>
                    <a:pt x="31411" y="40777"/>
                  </a:cubicBezTo>
                  <a:cubicBezTo>
                    <a:pt x="31504" y="36748"/>
                    <a:pt x="30076" y="32824"/>
                    <a:pt x="27411" y="29824"/>
                  </a:cubicBezTo>
                  <a:cubicBezTo>
                    <a:pt x="25030" y="27071"/>
                    <a:pt x="21504" y="25509"/>
                    <a:pt x="17886" y="25537"/>
                  </a:cubicBezTo>
                  <a:cubicBezTo>
                    <a:pt x="14263" y="25614"/>
                    <a:pt x="10835" y="27157"/>
                    <a:pt x="8361" y="29824"/>
                  </a:cubicBezTo>
                  <a:cubicBezTo>
                    <a:pt x="5598" y="32776"/>
                    <a:pt x="4073" y="36720"/>
                    <a:pt x="4170" y="40777"/>
                  </a:cubicBezTo>
                  <a:close/>
                </a:path>
              </a:pathLst>
            </a:custGeom>
            <a:solidFill>
              <a:srgbClr val="6D6E71"/>
            </a:solidFill>
            <a:ln w="9525" cap="flat">
              <a:noFill/>
              <a:prstDash val="solid"/>
              <a:miter/>
            </a:ln>
          </p:spPr>
          <p:txBody>
            <a:bodyPr rtlCol="0" anchor="ctr"/>
            <a:lstStyle/>
            <a:p>
              <a:endParaRPr lang="en-US"/>
            </a:p>
          </p:txBody>
        </p:sp>
        <p:sp>
          <p:nvSpPr>
            <p:cNvPr id="1008" name="Freeform: Shape 1007">
              <a:extLst>
                <a:ext uri="{FF2B5EF4-FFF2-40B4-BE49-F238E27FC236}">
                  <a16:creationId xmlns:a16="http://schemas.microsoft.com/office/drawing/2014/main" id="{F001B813-4C6A-41CB-9D3C-6229BB093714}"/>
                </a:ext>
              </a:extLst>
            </p:cNvPr>
            <p:cNvSpPr/>
            <p:nvPr/>
          </p:nvSpPr>
          <p:spPr>
            <a:xfrm>
              <a:off x="10695683" y="2138283"/>
              <a:ext cx="52802" cy="61141"/>
            </a:xfrm>
            <a:custGeom>
              <a:avLst/>
              <a:gdLst>
                <a:gd name="connsiteX0" fmla="*/ 34939 w 40653"/>
                <a:gd name="connsiteY0" fmla="*/ 46124 h 47074"/>
                <a:gd name="connsiteX1" fmla="*/ 26172 w 40653"/>
                <a:gd name="connsiteY1" fmla="*/ 46124 h 47074"/>
                <a:gd name="connsiteX2" fmla="*/ 26172 w 40653"/>
                <a:gd name="connsiteY2" fmla="*/ 40028 h 47074"/>
                <a:gd name="connsiteX3" fmla="*/ 10936 w 40653"/>
                <a:gd name="connsiteY3" fmla="*/ 46886 h 47074"/>
                <a:gd name="connsiteX4" fmla="*/ -779 w 40653"/>
                <a:gd name="connsiteY4" fmla="*/ 42790 h 47074"/>
                <a:gd name="connsiteX5" fmla="*/ -5449 w 40653"/>
                <a:gd name="connsiteY5" fmla="*/ 32027 h 47074"/>
                <a:gd name="connsiteX6" fmla="*/ -496 w 40653"/>
                <a:gd name="connsiteY6" fmla="*/ 22025 h 47074"/>
                <a:gd name="connsiteX7" fmla="*/ 12936 w 40653"/>
                <a:gd name="connsiteY7" fmla="*/ 18597 h 47074"/>
                <a:gd name="connsiteX8" fmla="*/ 25414 w 40653"/>
                <a:gd name="connsiteY8" fmla="*/ 18597 h 47074"/>
                <a:gd name="connsiteX9" fmla="*/ 25414 w 40653"/>
                <a:gd name="connsiteY9" fmla="*/ 16882 h 47074"/>
                <a:gd name="connsiteX10" fmla="*/ 15220 w 40653"/>
                <a:gd name="connsiteY10" fmla="*/ 7833 h 47074"/>
                <a:gd name="connsiteX11" fmla="*/ 2076 w 40653"/>
                <a:gd name="connsiteY11" fmla="*/ 12500 h 47074"/>
                <a:gd name="connsiteX12" fmla="*/ -2212 w 40653"/>
                <a:gd name="connsiteY12" fmla="*/ 6500 h 47074"/>
                <a:gd name="connsiteX13" fmla="*/ 16838 w 40653"/>
                <a:gd name="connsiteY13" fmla="*/ -168 h 47074"/>
                <a:gd name="connsiteX14" fmla="*/ 29986 w 40653"/>
                <a:gd name="connsiteY14" fmla="*/ 3928 h 47074"/>
                <a:gd name="connsiteX15" fmla="*/ 35130 w 40653"/>
                <a:gd name="connsiteY15" fmla="*/ 16787 h 47074"/>
                <a:gd name="connsiteX16" fmla="*/ 25414 w 40653"/>
                <a:gd name="connsiteY16" fmla="*/ 29169 h 47074"/>
                <a:gd name="connsiteX17" fmla="*/ 25414 w 40653"/>
                <a:gd name="connsiteY17" fmla="*/ 25359 h 47074"/>
                <a:gd name="connsiteX18" fmla="*/ 14554 w 40653"/>
                <a:gd name="connsiteY18" fmla="*/ 25359 h 47074"/>
                <a:gd name="connsiteX19" fmla="*/ 4174 w 40653"/>
                <a:gd name="connsiteY19" fmla="*/ 31836 h 47074"/>
                <a:gd name="connsiteX20" fmla="*/ 6741 w 40653"/>
                <a:gd name="connsiteY20" fmla="*/ 36980 h 47074"/>
                <a:gd name="connsiteX21" fmla="*/ 21982 w 40653"/>
                <a:gd name="connsiteY21" fmla="*/ 36122 h 47074"/>
                <a:gd name="connsiteX22" fmla="*/ 25317 w 40653"/>
                <a:gd name="connsiteY22" fmla="*/ 29169 h 47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653" h="47074">
                  <a:moveTo>
                    <a:pt x="34939" y="46124"/>
                  </a:moveTo>
                  <a:lnTo>
                    <a:pt x="26172" y="46124"/>
                  </a:lnTo>
                  <a:lnTo>
                    <a:pt x="26172" y="40028"/>
                  </a:lnTo>
                  <a:cubicBezTo>
                    <a:pt x="22461" y="44543"/>
                    <a:pt x="16838" y="47067"/>
                    <a:pt x="10936" y="46886"/>
                  </a:cubicBezTo>
                  <a:cubicBezTo>
                    <a:pt x="6648" y="47010"/>
                    <a:pt x="2458" y="45552"/>
                    <a:pt x="-779" y="42790"/>
                  </a:cubicBezTo>
                  <a:cubicBezTo>
                    <a:pt x="-3923" y="40104"/>
                    <a:pt x="-5640" y="36141"/>
                    <a:pt x="-5449" y="32027"/>
                  </a:cubicBezTo>
                  <a:cubicBezTo>
                    <a:pt x="-5733" y="28045"/>
                    <a:pt x="-3830" y="24235"/>
                    <a:pt x="-496" y="22025"/>
                  </a:cubicBezTo>
                  <a:cubicBezTo>
                    <a:pt x="3504" y="19549"/>
                    <a:pt x="8173" y="18349"/>
                    <a:pt x="12936" y="18597"/>
                  </a:cubicBezTo>
                  <a:lnTo>
                    <a:pt x="25414" y="18597"/>
                  </a:lnTo>
                  <a:lnTo>
                    <a:pt x="25414" y="16882"/>
                  </a:lnTo>
                  <a:cubicBezTo>
                    <a:pt x="25414" y="10881"/>
                    <a:pt x="21982" y="7833"/>
                    <a:pt x="15220" y="7833"/>
                  </a:cubicBezTo>
                  <a:cubicBezTo>
                    <a:pt x="10457" y="8005"/>
                    <a:pt x="5885" y="9633"/>
                    <a:pt x="2076" y="12500"/>
                  </a:cubicBezTo>
                  <a:lnTo>
                    <a:pt x="-2212" y="6500"/>
                  </a:lnTo>
                  <a:cubicBezTo>
                    <a:pt x="3123" y="2070"/>
                    <a:pt x="9885" y="-292"/>
                    <a:pt x="16838" y="-168"/>
                  </a:cubicBezTo>
                  <a:cubicBezTo>
                    <a:pt x="21601" y="-330"/>
                    <a:pt x="26172" y="1118"/>
                    <a:pt x="29986" y="3928"/>
                  </a:cubicBezTo>
                  <a:cubicBezTo>
                    <a:pt x="33604" y="7157"/>
                    <a:pt x="35507" y="11929"/>
                    <a:pt x="35130" y="16787"/>
                  </a:cubicBezTo>
                  <a:close/>
                  <a:moveTo>
                    <a:pt x="25414" y="29169"/>
                  </a:moveTo>
                  <a:lnTo>
                    <a:pt x="25414" y="25359"/>
                  </a:lnTo>
                  <a:lnTo>
                    <a:pt x="14554" y="25359"/>
                  </a:lnTo>
                  <a:cubicBezTo>
                    <a:pt x="7694" y="25359"/>
                    <a:pt x="4174" y="27455"/>
                    <a:pt x="4174" y="31836"/>
                  </a:cubicBezTo>
                  <a:cubicBezTo>
                    <a:pt x="4076" y="33875"/>
                    <a:pt x="5029" y="35818"/>
                    <a:pt x="6741" y="36980"/>
                  </a:cubicBezTo>
                  <a:cubicBezTo>
                    <a:pt x="11601" y="39542"/>
                    <a:pt x="17410" y="39218"/>
                    <a:pt x="21982" y="36122"/>
                  </a:cubicBezTo>
                  <a:cubicBezTo>
                    <a:pt x="24172" y="34503"/>
                    <a:pt x="25414" y="31893"/>
                    <a:pt x="25317" y="29169"/>
                  </a:cubicBezTo>
                  <a:close/>
                </a:path>
              </a:pathLst>
            </a:custGeom>
            <a:solidFill>
              <a:srgbClr val="6D6E71"/>
            </a:solidFill>
            <a:ln w="9525" cap="flat">
              <a:noFill/>
              <a:prstDash val="solid"/>
              <a:miter/>
            </a:ln>
          </p:spPr>
          <p:txBody>
            <a:bodyPr rtlCol="0" anchor="ctr"/>
            <a:lstStyle/>
            <a:p>
              <a:endParaRPr lang="en-US"/>
            </a:p>
          </p:txBody>
        </p:sp>
        <p:sp>
          <p:nvSpPr>
            <p:cNvPr id="1009" name="Freeform: Shape 1008">
              <a:extLst>
                <a:ext uri="{FF2B5EF4-FFF2-40B4-BE49-F238E27FC236}">
                  <a16:creationId xmlns:a16="http://schemas.microsoft.com/office/drawing/2014/main" id="{42372D49-E588-47CE-AC8E-14C0C4565888}"/>
                </a:ext>
              </a:extLst>
            </p:cNvPr>
            <p:cNvSpPr/>
            <p:nvPr/>
          </p:nvSpPr>
          <p:spPr>
            <a:xfrm>
              <a:off x="10765616" y="2138280"/>
              <a:ext cx="54473" cy="60143"/>
            </a:xfrm>
            <a:custGeom>
              <a:avLst/>
              <a:gdLst>
                <a:gd name="connsiteX0" fmla="*/ 4048 w 41940"/>
                <a:gd name="connsiteY0" fmla="*/ 21456 h 46305"/>
                <a:gd name="connsiteX1" fmla="*/ 4048 w 41940"/>
                <a:gd name="connsiteY1" fmla="*/ 46126 h 46305"/>
                <a:gd name="connsiteX2" fmla="*/ -5477 w 41940"/>
                <a:gd name="connsiteY2" fmla="*/ 46126 h 46305"/>
                <a:gd name="connsiteX3" fmla="*/ -5477 w 41940"/>
                <a:gd name="connsiteY3" fmla="*/ 596 h 46305"/>
                <a:gd name="connsiteX4" fmla="*/ 4048 w 41940"/>
                <a:gd name="connsiteY4" fmla="*/ 596 h 46305"/>
                <a:gd name="connsiteX5" fmla="*/ 4048 w 41940"/>
                <a:gd name="connsiteY5" fmla="*/ 8883 h 46305"/>
                <a:gd name="connsiteX6" fmla="*/ 10429 w 41940"/>
                <a:gd name="connsiteY6" fmla="*/ 2311 h 46305"/>
                <a:gd name="connsiteX7" fmla="*/ 19196 w 41940"/>
                <a:gd name="connsiteY7" fmla="*/ -166 h 46305"/>
                <a:gd name="connsiteX8" fmla="*/ 31670 w 41940"/>
                <a:gd name="connsiteY8" fmla="*/ 4597 h 46305"/>
                <a:gd name="connsiteX9" fmla="*/ 36432 w 41940"/>
                <a:gd name="connsiteY9" fmla="*/ 18217 h 46305"/>
                <a:gd name="connsiteX10" fmla="*/ 36432 w 41940"/>
                <a:gd name="connsiteY10" fmla="*/ 46126 h 46305"/>
                <a:gd name="connsiteX11" fmla="*/ 26907 w 41940"/>
                <a:gd name="connsiteY11" fmla="*/ 46126 h 46305"/>
                <a:gd name="connsiteX12" fmla="*/ 26907 w 41940"/>
                <a:gd name="connsiteY12" fmla="*/ 21170 h 46305"/>
                <a:gd name="connsiteX13" fmla="*/ 16433 w 41940"/>
                <a:gd name="connsiteY13" fmla="*/ 8502 h 46305"/>
                <a:gd name="connsiteX14" fmla="*/ 7764 w 41940"/>
                <a:gd name="connsiteY14" fmla="*/ 11836 h 46305"/>
                <a:gd name="connsiteX15" fmla="*/ 4048 w 41940"/>
                <a:gd name="connsiteY15" fmla="*/ 21456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46305">
                  <a:moveTo>
                    <a:pt x="4048" y="21456"/>
                  </a:moveTo>
                  <a:lnTo>
                    <a:pt x="4048" y="46126"/>
                  </a:lnTo>
                  <a:lnTo>
                    <a:pt x="-5477" y="46126"/>
                  </a:lnTo>
                  <a:lnTo>
                    <a:pt x="-5477" y="596"/>
                  </a:lnTo>
                  <a:lnTo>
                    <a:pt x="4048" y="596"/>
                  </a:lnTo>
                  <a:lnTo>
                    <a:pt x="4048" y="8883"/>
                  </a:lnTo>
                  <a:cubicBezTo>
                    <a:pt x="5476" y="6111"/>
                    <a:pt x="7667" y="3816"/>
                    <a:pt x="10429" y="2311"/>
                  </a:cubicBezTo>
                  <a:cubicBezTo>
                    <a:pt x="13099" y="691"/>
                    <a:pt x="16145" y="-166"/>
                    <a:pt x="19196" y="-166"/>
                  </a:cubicBezTo>
                  <a:cubicBezTo>
                    <a:pt x="23861" y="-356"/>
                    <a:pt x="28340" y="1368"/>
                    <a:pt x="31670" y="4597"/>
                  </a:cubicBezTo>
                  <a:cubicBezTo>
                    <a:pt x="35004" y="8302"/>
                    <a:pt x="36721" y="13217"/>
                    <a:pt x="36432" y="18217"/>
                  </a:cubicBezTo>
                  <a:lnTo>
                    <a:pt x="36432" y="46126"/>
                  </a:lnTo>
                  <a:lnTo>
                    <a:pt x="26907" y="46126"/>
                  </a:lnTo>
                  <a:lnTo>
                    <a:pt x="26907" y="21170"/>
                  </a:lnTo>
                  <a:cubicBezTo>
                    <a:pt x="26907" y="12693"/>
                    <a:pt x="23480" y="8502"/>
                    <a:pt x="16433" y="8502"/>
                  </a:cubicBezTo>
                  <a:cubicBezTo>
                    <a:pt x="13192" y="8492"/>
                    <a:pt x="10146" y="9683"/>
                    <a:pt x="7764" y="11836"/>
                  </a:cubicBezTo>
                  <a:cubicBezTo>
                    <a:pt x="5192" y="14360"/>
                    <a:pt x="3858" y="17865"/>
                    <a:pt x="4048" y="21456"/>
                  </a:cubicBezTo>
                  <a:close/>
                </a:path>
              </a:pathLst>
            </a:custGeom>
            <a:solidFill>
              <a:srgbClr val="6D6E71"/>
            </a:solidFill>
            <a:ln w="9525" cap="flat">
              <a:noFill/>
              <a:prstDash val="solid"/>
              <a:miter/>
            </a:ln>
          </p:spPr>
          <p:txBody>
            <a:bodyPr rtlCol="0" anchor="ctr"/>
            <a:lstStyle/>
            <a:p>
              <a:endParaRPr lang="en-US"/>
            </a:p>
          </p:txBody>
        </p:sp>
        <p:sp>
          <p:nvSpPr>
            <p:cNvPr id="1010" name="Freeform: Shape 1009">
              <a:extLst>
                <a:ext uri="{FF2B5EF4-FFF2-40B4-BE49-F238E27FC236}">
                  <a16:creationId xmlns:a16="http://schemas.microsoft.com/office/drawing/2014/main" id="{6C7D060C-1840-4BE0-98A9-B4E9CECB0F28}"/>
                </a:ext>
              </a:extLst>
            </p:cNvPr>
            <p:cNvSpPr/>
            <p:nvPr/>
          </p:nvSpPr>
          <p:spPr>
            <a:xfrm>
              <a:off x="10832796" y="2120855"/>
              <a:ext cx="41196" cy="78561"/>
            </a:xfrm>
            <a:custGeom>
              <a:avLst/>
              <a:gdLst>
                <a:gd name="connsiteX0" fmla="*/ 9857 w 31718"/>
                <a:gd name="connsiteY0" fmla="*/ 21727 h 60486"/>
                <a:gd name="connsiteX1" fmla="*/ 9857 w 31718"/>
                <a:gd name="connsiteY1" fmla="*/ 44873 h 60486"/>
                <a:gd name="connsiteX2" fmla="*/ 11666 w 31718"/>
                <a:gd name="connsiteY2" fmla="*/ 50017 h 60486"/>
                <a:gd name="connsiteX3" fmla="*/ 16429 w 31718"/>
                <a:gd name="connsiteY3" fmla="*/ 51922 h 60486"/>
                <a:gd name="connsiteX4" fmla="*/ 22335 w 31718"/>
                <a:gd name="connsiteY4" fmla="*/ 48969 h 60486"/>
                <a:gd name="connsiteX5" fmla="*/ 26242 w 31718"/>
                <a:gd name="connsiteY5" fmla="*/ 55732 h 60486"/>
                <a:gd name="connsiteX6" fmla="*/ 15099 w 31718"/>
                <a:gd name="connsiteY6" fmla="*/ 60304 h 60486"/>
                <a:gd name="connsiteX7" fmla="*/ 4620 w 31718"/>
                <a:gd name="connsiteY7" fmla="*/ 56017 h 60486"/>
                <a:gd name="connsiteX8" fmla="*/ 332 w 31718"/>
                <a:gd name="connsiteY8" fmla="*/ 44588 h 60486"/>
                <a:gd name="connsiteX9" fmla="*/ 332 w 31718"/>
                <a:gd name="connsiteY9" fmla="*/ 21727 h 60486"/>
                <a:gd name="connsiteX10" fmla="*/ -5477 w 31718"/>
                <a:gd name="connsiteY10" fmla="*/ 21727 h 60486"/>
                <a:gd name="connsiteX11" fmla="*/ -5477 w 31718"/>
                <a:gd name="connsiteY11" fmla="*/ 14012 h 60486"/>
                <a:gd name="connsiteX12" fmla="*/ 332 w 31718"/>
                <a:gd name="connsiteY12" fmla="*/ 14012 h 60486"/>
                <a:gd name="connsiteX13" fmla="*/ 332 w 31718"/>
                <a:gd name="connsiteY13" fmla="*/ -180 h 60486"/>
                <a:gd name="connsiteX14" fmla="*/ 9857 w 31718"/>
                <a:gd name="connsiteY14" fmla="*/ -180 h 60486"/>
                <a:gd name="connsiteX15" fmla="*/ 9857 w 31718"/>
                <a:gd name="connsiteY15" fmla="*/ 14203 h 60486"/>
                <a:gd name="connsiteX16" fmla="*/ 21954 w 31718"/>
                <a:gd name="connsiteY16" fmla="*/ 14203 h 60486"/>
                <a:gd name="connsiteX17" fmla="*/ 21954 w 31718"/>
                <a:gd name="connsiteY17" fmla="*/ 21918 h 60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486">
                  <a:moveTo>
                    <a:pt x="9857" y="21727"/>
                  </a:moveTo>
                  <a:lnTo>
                    <a:pt x="9857" y="44873"/>
                  </a:lnTo>
                  <a:cubicBezTo>
                    <a:pt x="9857" y="46750"/>
                    <a:pt x="10429" y="48578"/>
                    <a:pt x="11666" y="50017"/>
                  </a:cubicBezTo>
                  <a:cubicBezTo>
                    <a:pt x="12908" y="51369"/>
                    <a:pt x="14620" y="52074"/>
                    <a:pt x="16429" y="51922"/>
                  </a:cubicBezTo>
                  <a:cubicBezTo>
                    <a:pt x="18717" y="51826"/>
                    <a:pt x="20908" y="50750"/>
                    <a:pt x="22335" y="48969"/>
                  </a:cubicBezTo>
                  <a:lnTo>
                    <a:pt x="26242" y="55732"/>
                  </a:lnTo>
                  <a:cubicBezTo>
                    <a:pt x="23289" y="58637"/>
                    <a:pt x="19289" y="60275"/>
                    <a:pt x="15099" y="60304"/>
                  </a:cubicBezTo>
                  <a:cubicBezTo>
                    <a:pt x="11192" y="60380"/>
                    <a:pt x="7383" y="58827"/>
                    <a:pt x="4620" y="56017"/>
                  </a:cubicBezTo>
                  <a:cubicBezTo>
                    <a:pt x="1667" y="52960"/>
                    <a:pt x="141" y="48826"/>
                    <a:pt x="332" y="44588"/>
                  </a:cubicBezTo>
                  <a:lnTo>
                    <a:pt x="332" y="21727"/>
                  </a:lnTo>
                  <a:lnTo>
                    <a:pt x="-5477" y="21727"/>
                  </a:lnTo>
                  <a:lnTo>
                    <a:pt x="-5477" y="14012"/>
                  </a:lnTo>
                  <a:lnTo>
                    <a:pt x="332" y="14012"/>
                  </a:lnTo>
                  <a:lnTo>
                    <a:pt x="332" y="-180"/>
                  </a:lnTo>
                  <a:lnTo>
                    <a:pt x="9857" y="-180"/>
                  </a:lnTo>
                  <a:lnTo>
                    <a:pt x="9857" y="14203"/>
                  </a:lnTo>
                  <a:lnTo>
                    <a:pt x="21954" y="14203"/>
                  </a:lnTo>
                  <a:lnTo>
                    <a:pt x="21954" y="21918"/>
                  </a:lnTo>
                  <a:close/>
                </a:path>
              </a:pathLst>
            </a:custGeom>
            <a:solidFill>
              <a:srgbClr val="6D6E71"/>
            </a:solidFill>
            <a:ln w="9525" cap="flat">
              <a:noFill/>
              <a:prstDash val="solid"/>
              <a:miter/>
            </a:ln>
          </p:spPr>
          <p:txBody>
            <a:bodyPr rtlCol="0" anchor="ctr"/>
            <a:lstStyle/>
            <a:p>
              <a:endParaRPr lang="en-US"/>
            </a:p>
          </p:txBody>
        </p:sp>
        <p:sp>
          <p:nvSpPr>
            <p:cNvPr id="1011" name="Freeform: Shape 1010">
              <a:extLst>
                <a:ext uri="{FF2B5EF4-FFF2-40B4-BE49-F238E27FC236}">
                  <a16:creationId xmlns:a16="http://schemas.microsoft.com/office/drawing/2014/main" id="{CCD80E06-5557-4B50-8A10-EC524428EE29}"/>
                </a:ext>
              </a:extLst>
            </p:cNvPr>
            <p:cNvSpPr/>
            <p:nvPr/>
          </p:nvSpPr>
          <p:spPr>
            <a:xfrm>
              <a:off x="10878567" y="2138772"/>
              <a:ext cx="47636" cy="60658"/>
            </a:xfrm>
            <a:custGeom>
              <a:avLst/>
              <a:gdLst>
                <a:gd name="connsiteX0" fmla="*/ 31195 w 36676"/>
                <a:gd name="connsiteY0" fmla="*/ 32126 h 46702"/>
                <a:gd name="connsiteX1" fmla="*/ 26433 w 36676"/>
                <a:gd name="connsiteY1" fmla="*/ 42603 h 46702"/>
                <a:gd name="connsiteX2" fmla="*/ 14336 w 36676"/>
                <a:gd name="connsiteY2" fmla="*/ 46509 h 46702"/>
                <a:gd name="connsiteX3" fmla="*/ 4048 w 36676"/>
                <a:gd name="connsiteY3" fmla="*/ 44699 h 46702"/>
                <a:gd name="connsiteX4" fmla="*/ -5477 w 36676"/>
                <a:gd name="connsiteY4" fmla="*/ 39555 h 46702"/>
                <a:gd name="connsiteX5" fmla="*/ -807 w 36676"/>
                <a:gd name="connsiteY5" fmla="*/ 32126 h 46702"/>
                <a:gd name="connsiteX6" fmla="*/ 14624 w 36676"/>
                <a:gd name="connsiteY6" fmla="*/ 38127 h 46702"/>
                <a:gd name="connsiteX7" fmla="*/ 19768 w 36676"/>
                <a:gd name="connsiteY7" fmla="*/ 36603 h 46702"/>
                <a:gd name="connsiteX8" fmla="*/ 21670 w 36676"/>
                <a:gd name="connsiteY8" fmla="*/ 32793 h 46702"/>
                <a:gd name="connsiteX9" fmla="*/ 12145 w 36676"/>
                <a:gd name="connsiteY9" fmla="*/ 26696 h 46702"/>
                <a:gd name="connsiteX10" fmla="*/ 11099 w 36676"/>
                <a:gd name="connsiteY10" fmla="*/ 26696 h 46702"/>
                <a:gd name="connsiteX11" fmla="*/ -3096 w 36676"/>
                <a:gd name="connsiteY11" fmla="*/ 13838 h 46702"/>
                <a:gd name="connsiteX12" fmla="*/ 1858 w 36676"/>
                <a:gd name="connsiteY12" fmla="*/ 3646 h 46702"/>
                <a:gd name="connsiteX13" fmla="*/ 14624 w 36676"/>
                <a:gd name="connsiteY13" fmla="*/ -164 h 46702"/>
                <a:gd name="connsiteX14" fmla="*/ 29577 w 36676"/>
                <a:gd name="connsiteY14" fmla="*/ 4503 h 46702"/>
                <a:gd name="connsiteX15" fmla="*/ 25958 w 36676"/>
                <a:gd name="connsiteY15" fmla="*/ 11647 h 46702"/>
                <a:gd name="connsiteX16" fmla="*/ 13862 w 36676"/>
                <a:gd name="connsiteY16" fmla="*/ 7932 h 46702"/>
                <a:gd name="connsiteX17" fmla="*/ 8336 w 36676"/>
                <a:gd name="connsiteY17" fmla="*/ 9170 h 46702"/>
                <a:gd name="connsiteX18" fmla="*/ 6146 w 36676"/>
                <a:gd name="connsiteY18" fmla="*/ 12885 h 46702"/>
                <a:gd name="connsiteX19" fmla="*/ 8434 w 36676"/>
                <a:gd name="connsiteY19" fmla="*/ 16124 h 46702"/>
                <a:gd name="connsiteX20" fmla="*/ 12717 w 36676"/>
                <a:gd name="connsiteY20" fmla="*/ 17648 h 46702"/>
                <a:gd name="connsiteX21" fmla="*/ 17671 w 36676"/>
                <a:gd name="connsiteY21" fmla="*/ 18981 h 46702"/>
                <a:gd name="connsiteX22" fmla="*/ 21861 w 36676"/>
                <a:gd name="connsiteY22" fmla="*/ 20505 h 46702"/>
                <a:gd name="connsiteX23" fmla="*/ 26149 w 36676"/>
                <a:gd name="connsiteY23" fmla="*/ 22887 h 46702"/>
                <a:gd name="connsiteX24" fmla="*/ 31195 w 36676"/>
                <a:gd name="connsiteY24" fmla="*/ 32126 h 46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76" h="46702">
                  <a:moveTo>
                    <a:pt x="31195" y="32126"/>
                  </a:moveTo>
                  <a:cubicBezTo>
                    <a:pt x="31293" y="36164"/>
                    <a:pt x="29577" y="40041"/>
                    <a:pt x="26433" y="42603"/>
                  </a:cubicBezTo>
                  <a:cubicBezTo>
                    <a:pt x="23005" y="45299"/>
                    <a:pt x="18717" y="46680"/>
                    <a:pt x="14336" y="46509"/>
                  </a:cubicBezTo>
                  <a:cubicBezTo>
                    <a:pt x="10815" y="46451"/>
                    <a:pt x="7383" y="45842"/>
                    <a:pt x="4048" y="44699"/>
                  </a:cubicBezTo>
                  <a:cubicBezTo>
                    <a:pt x="621" y="43546"/>
                    <a:pt x="-2617" y="41803"/>
                    <a:pt x="-5477" y="39555"/>
                  </a:cubicBezTo>
                  <a:lnTo>
                    <a:pt x="-807" y="32126"/>
                  </a:lnTo>
                  <a:cubicBezTo>
                    <a:pt x="3574" y="35755"/>
                    <a:pt x="9001" y="37860"/>
                    <a:pt x="14624" y="38127"/>
                  </a:cubicBezTo>
                  <a:cubicBezTo>
                    <a:pt x="16433" y="38250"/>
                    <a:pt x="18243" y="37707"/>
                    <a:pt x="19768" y="36603"/>
                  </a:cubicBezTo>
                  <a:cubicBezTo>
                    <a:pt x="21005" y="35726"/>
                    <a:pt x="21670" y="34297"/>
                    <a:pt x="21670" y="32793"/>
                  </a:cubicBezTo>
                  <a:cubicBezTo>
                    <a:pt x="21670" y="30507"/>
                    <a:pt x="18624" y="28506"/>
                    <a:pt x="12145" y="26696"/>
                  </a:cubicBezTo>
                  <a:lnTo>
                    <a:pt x="11099" y="26696"/>
                  </a:lnTo>
                  <a:cubicBezTo>
                    <a:pt x="1574" y="24125"/>
                    <a:pt x="-3096" y="19838"/>
                    <a:pt x="-3096" y="13838"/>
                  </a:cubicBezTo>
                  <a:cubicBezTo>
                    <a:pt x="-3189" y="9837"/>
                    <a:pt x="-1379" y="6037"/>
                    <a:pt x="1858" y="3646"/>
                  </a:cubicBezTo>
                  <a:cubicBezTo>
                    <a:pt x="5574" y="998"/>
                    <a:pt x="10052" y="-345"/>
                    <a:pt x="14624" y="-164"/>
                  </a:cubicBezTo>
                  <a:cubicBezTo>
                    <a:pt x="19959" y="-126"/>
                    <a:pt x="25196" y="1493"/>
                    <a:pt x="29577" y="4503"/>
                  </a:cubicBezTo>
                  <a:lnTo>
                    <a:pt x="25958" y="11647"/>
                  </a:lnTo>
                  <a:cubicBezTo>
                    <a:pt x="22433" y="9218"/>
                    <a:pt x="18150" y="7923"/>
                    <a:pt x="13862" y="7932"/>
                  </a:cubicBezTo>
                  <a:cubicBezTo>
                    <a:pt x="11955" y="7837"/>
                    <a:pt x="10052" y="8266"/>
                    <a:pt x="8336" y="9170"/>
                  </a:cubicBezTo>
                  <a:cubicBezTo>
                    <a:pt x="7002" y="9895"/>
                    <a:pt x="6146" y="11333"/>
                    <a:pt x="6146" y="12885"/>
                  </a:cubicBezTo>
                  <a:cubicBezTo>
                    <a:pt x="6146" y="14352"/>
                    <a:pt x="7002" y="15667"/>
                    <a:pt x="8434" y="16124"/>
                  </a:cubicBezTo>
                  <a:cubicBezTo>
                    <a:pt x="9764" y="16791"/>
                    <a:pt x="11192" y="17305"/>
                    <a:pt x="12717" y="17648"/>
                  </a:cubicBezTo>
                  <a:cubicBezTo>
                    <a:pt x="14434" y="17991"/>
                    <a:pt x="16052" y="18429"/>
                    <a:pt x="17671" y="18981"/>
                  </a:cubicBezTo>
                  <a:lnTo>
                    <a:pt x="21861" y="20505"/>
                  </a:lnTo>
                  <a:cubicBezTo>
                    <a:pt x="23387" y="21191"/>
                    <a:pt x="24814" y="21991"/>
                    <a:pt x="26149" y="22887"/>
                  </a:cubicBezTo>
                  <a:cubicBezTo>
                    <a:pt x="29293" y="24906"/>
                    <a:pt x="31195" y="28382"/>
                    <a:pt x="31195" y="32126"/>
                  </a:cubicBezTo>
                  <a:close/>
                </a:path>
              </a:pathLst>
            </a:custGeom>
            <a:solidFill>
              <a:srgbClr val="6D6E71"/>
            </a:solidFill>
            <a:ln w="9525" cap="flat">
              <a:noFill/>
              <a:prstDash val="solid"/>
              <a:miter/>
            </a:ln>
          </p:spPr>
          <p:txBody>
            <a:bodyPr rtlCol="0" anchor="ctr"/>
            <a:lstStyle/>
            <a:p>
              <a:endParaRPr lang="en-US"/>
            </a:p>
          </p:txBody>
        </p:sp>
        <p:sp>
          <p:nvSpPr>
            <p:cNvPr id="1012" name="Freeform: Shape 1011">
              <a:extLst>
                <a:ext uri="{FF2B5EF4-FFF2-40B4-BE49-F238E27FC236}">
                  <a16:creationId xmlns:a16="http://schemas.microsoft.com/office/drawing/2014/main" id="{3F76F9CA-5509-45A5-B913-31B5CBAD5560}"/>
                </a:ext>
              </a:extLst>
            </p:cNvPr>
            <p:cNvSpPr/>
            <p:nvPr/>
          </p:nvSpPr>
          <p:spPr>
            <a:xfrm>
              <a:off x="7096254" y="2274722"/>
              <a:ext cx="47648" cy="60680"/>
            </a:xfrm>
            <a:custGeom>
              <a:avLst/>
              <a:gdLst>
                <a:gd name="connsiteX0" fmla="*/ 31195 w 36685"/>
                <a:gd name="connsiteY0" fmla="*/ 32230 h 46719"/>
                <a:gd name="connsiteX1" fmla="*/ 26433 w 36685"/>
                <a:gd name="connsiteY1" fmla="*/ 42612 h 46719"/>
                <a:gd name="connsiteX2" fmla="*/ 14336 w 36685"/>
                <a:gd name="connsiteY2" fmla="*/ 46517 h 46719"/>
                <a:gd name="connsiteX3" fmla="*/ 4048 w 36685"/>
                <a:gd name="connsiteY3" fmla="*/ 44708 h 46719"/>
                <a:gd name="connsiteX4" fmla="*/ -5477 w 36685"/>
                <a:gd name="connsiteY4" fmla="*/ 39659 h 46719"/>
                <a:gd name="connsiteX5" fmla="*/ -905 w 36685"/>
                <a:gd name="connsiteY5" fmla="*/ 32230 h 46719"/>
                <a:gd name="connsiteX6" fmla="*/ 14527 w 36685"/>
                <a:gd name="connsiteY6" fmla="*/ 38231 h 46719"/>
                <a:gd name="connsiteX7" fmla="*/ 19671 w 36685"/>
                <a:gd name="connsiteY7" fmla="*/ 36707 h 46719"/>
                <a:gd name="connsiteX8" fmla="*/ 21577 w 36685"/>
                <a:gd name="connsiteY8" fmla="*/ 32897 h 46719"/>
                <a:gd name="connsiteX9" fmla="*/ 12052 w 36685"/>
                <a:gd name="connsiteY9" fmla="*/ 26706 h 46719"/>
                <a:gd name="connsiteX10" fmla="*/ 11099 w 36685"/>
                <a:gd name="connsiteY10" fmla="*/ 26706 h 46719"/>
                <a:gd name="connsiteX11" fmla="*/ -3189 w 36685"/>
                <a:gd name="connsiteY11" fmla="*/ 13847 h 46719"/>
                <a:gd name="connsiteX12" fmla="*/ 1765 w 36685"/>
                <a:gd name="connsiteY12" fmla="*/ 3655 h 46719"/>
                <a:gd name="connsiteX13" fmla="*/ 14624 w 36685"/>
                <a:gd name="connsiteY13" fmla="*/ -155 h 46719"/>
                <a:gd name="connsiteX14" fmla="*/ 29484 w 36685"/>
                <a:gd name="connsiteY14" fmla="*/ 4512 h 46719"/>
                <a:gd name="connsiteX15" fmla="*/ 25861 w 36685"/>
                <a:gd name="connsiteY15" fmla="*/ 11561 h 46719"/>
                <a:gd name="connsiteX16" fmla="*/ 13862 w 36685"/>
                <a:gd name="connsiteY16" fmla="*/ 7941 h 46719"/>
                <a:gd name="connsiteX17" fmla="*/ 8243 w 36685"/>
                <a:gd name="connsiteY17" fmla="*/ 9180 h 46719"/>
                <a:gd name="connsiteX18" fmla="*/ 6053 w 36685"/>
                <a:gd name="connsiteY18" fmla="*/ 12894 h 46719"/>
                <a:gd name="connsiteX19" fmla="*/ 8336 w 36685"/>
                <a:gd name="connsiteY19" fmla="*/ 16133 h 46719"/>
                <a:gd name="connsiteX20" fmla="*/ 12624 w 36685"/>
                <a:gd name="connsiteY20" fmla="*/ 17561 h 46719"/>
                <a:gd name="connsiteX21" fmla="*/ 17578 w 36685"/>
                <a:gd name="connsiteY21" fmla="*/ 18990 h 46719"/>
                <a:gd name="connsiteX22" fmla="*/ 21768 w 36685"/>
                <a:gd name="connsiteY22" fmla="*/ 20514 h 46719"/>
                <a:gd name="connsiteX23" fmla="*/ 26052 w 36685"/>
                <a:gd name="connsiteY23" fmla="*/ 22895 h 46719"/>
                <a:gd name="connsiteX24" fmla="*/ 31195 w 36685"/>
                <a:gd name="connsiteY24" fmla="*/ 32230 h 4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5" h="46719">
                  <a:moveTo>
                    <a:pt x="31195" y="32230"/>
                  </a:moveTo>
                  <a:cubicBezTo>
                    <a:pt x="31386" y="36250"/>
                    <a:pt x="29577" y="40107"/>
                    <a:pt x="26433" y="42612"/>
                  </a:cubicBezTo>
                  <a:cubicBezTo>
                    <a:pt x="23005" y="45346"/>
                    <a:pt x="18717" y="46737"/>
                    <a:pt x="14336" y="46517"/>
                  </a:cubicBezTo>
                  <a:cubicBezTo>
                    <a:pt x="10815" y="46499"/>
                    <a:pt x="7383" y="45879"/>
                    <a:pt x="4048" y="44708"/>
                  </a:cubicBezTo>
                  <a:cubicBezTo>
                    <a:pt x="621" y="43660"/>
                    <a:pt x="-2617" y="41945"/>
                    <a:pt x="-5477" y="39659"/>
                  </a:cubicBezTo>
                  <a:lnTo>
                    <a:pt x="-905" y="32230"/>
                  </a:lnTo>
                  <a:cubicBezTo>
                    <a:pt x="3481" y="35859"/>
                    <a:pt x="8908" y="37964"/>
                    <a:pt x="14527" y="38231"/>
                  </a:cubicBezTo>
                  <a:cubicBezTo>
                    <a:pt x="16336" y="38355"/>
                    <a:pt x="18145" y="37812"/>
                    <a:pt x="19671" y="36707"/>
                  </a:cubicBezTo>
                  <a:cubicBezTo>
                    <a:pt x="20908" y="35821"/>
                    <a:pt x="21577" y="34402"/>
                    <a:pt x="21577" y="32897"/>
                  </a:cubicBezTo>
                  <a:cubicBezTo>
                    <a:pt x="21577" y="30611"/>
                    <a:pt x="18526" y="28610"/>
                    <a:pt x="12052" y="26706"/>
                  </a:cubicBezTo>
                  <a:lnTo>
                    <a:pt x="11099" y="26706"/>
                  </a:lnTo>
                  <a:cubicBezTo>
                    <a:pt x="1574" y="24105"/>
                    <a:pt x="-3189" y="19819"/>
                    <a:pt x="-3189" y="13847"/>
                  </a:cubicBezTo>
                  <a:cubicBezTo>
                    <a:pt x="-3286" y="9846"/>
                    <a:pt x="-1472" y="6055"/>
                    <a:pt x="1765" y="3655"/>
                  </a:cubicBezTo>
                  <a:cubicBezTo>
                    <a:pt x="5481" y="960"/>
                    <a:pt x="10052" y="-384"/>
                    <a:pt x="14624" y="-155"/>
                  </a:cubicBezTo>
                  <a:cubicBezTo>
                    <a:pt x="19959" y="-145"/>
                    <a:pt x="25103" y="1483"/>
                    <a:pt x="29484" y="4512"/>
                  </a:cubicBezTo>
                  <a:lnTo>
                    <a:pt x="25861" y="11561"/>
                  </a:lnTo>
                  <a:cubicBezTo>
                    <a:pt x="22340" y="9208"/>
                    <a:pt x="18145" y="7951"/>
                    <a:pt x="13862" y="7941"/>
                  </a:cubicBezTo>
                  <a:cubicBezTo>
                    <a:pt x="11955" y="7846"/>
                    <a:pt x="9955" y="8275"/>
                    <a:pt x="8243" y="9180"/>
                  </a:cubicBezTo>
                  <a:cubicBezTo>
                    <a:pt x="6811" y="9884"/>
                    <a:pt x="5955" y="11332"/>
                    <a:pt x="6053" y="12894"/>
                  </a:cubicBezTo>
                  <a:cubicBezTo>
                    <a:pt x="6053" y="14361"/>
                    <a:pt x="6908" y="15675"/>
                    <a:pt x="8336" y="16133"/>
                  </a:cubicBezTo>
                  <a:cubicBezTo>
                    <a:pt x="9671" y="16809"/>
                    <a:pt x="11099" y="17295"/>
                    <a:pt x="12624" y="17561"/>
                  </a:cubicBezTo>
                  <a:lnTo>
                    <a:pt x="17578" y="18990"/>
                  </a:lnTo>
                  <a:lnTo>
                    <a:pt x="21768" y="20514"/>
                  </a:lnTo>
                  <a:cubicBezTo>
                    <a:pt x="23289" y="21162"/>
                    <a:pt x="24721" y="21962"/>
                    <a:pt x="26052" y="22895"/>
                  </a:cubicBezTo>
                  <a:cubicBezTo>
                    <a:pt x="29293" y="24867"/>
                    <a:pt x="31293" y="28420"/>
                    <a:pt x="31195" y="32230"/>
                  </a:cubicBezTo>
                  <a:close/>
                </a:path>
              </a:pathLst>
            </a:custGeom>
            <a:solidFill>
              <a:srgbClr val="6D6E71"/>
            </a:solidFill>
            <a:ln w="9525" cap="flat">
              <a:noFill/>
              <a:prstDash val="solid"/>
              <a:miter/>
            </a:ln>
          </p:spPr>
          <p:txBody>
            <a:bodyPr rtlCol="0" anchor="ctr"/>
            <a:lstStyle/>
            <a:p>
              <a:endParaRPr lang="en-US"/>
            </a:p>
          </p:txBody>
        </p:sp>
        <p:sp>
          <p:nvSpPr>
            <p:cNvPr id="1013" name="Freeform: Shape 1012">
              <a:extLst>
                <a:ext uri="{FF2B5EF4-FFF2-40B4-BE49-F238E27FC236}">
                  <a16:creationId xmlns:a16="http://schemas.microsoft.com/office/drawing/2014/main" id="{4D2E4888-868D-4160-BAE4-A2F84057D39F}"/>
                </a:ext>
              </a:extLst>
            </p:cNvPr>
            <p:cNvSpPr/>
            <p:nvPr/>
          </p:nvSpPr>
          <p:spPr>
            <a:xfrm>
              <a:off x="7153972" y="2274373"/>
              <a:ext cx="54863" cy="61005"/>
            </a:xfrm>
            <a:custGeom>
              <a:avLst/>
              <a:gdLst>
                <a:gd name="connsiteX0" fmla="*/ 17811 w 42240"/>
                <a:gd name="connsiteY0" fmla="*/ 46786 h 46969"/>
                <a:gd name="connsiteX1" fmla="*/ 1524 w 42240"/>
                <a:gd name="connsiteY1" fmla="*/ 40309 h 46969"/>
                <a:gd name="connsiteX2" fmla="*/ 1524 w 42240"/>
                <a:gd name="connsiteY2" fmla="*/ 6400 h 46969"/>
                <a:gd name="connsiteX3" fmla="*/ 18951 w 42240"/>
                <a:gd name="connsiteY3" fmla="*/ -172 h 46969"/>
                <a:gd name="connsiteX4" fmla="*/ 36382 w 42240"/>
                <a:gd name="connsiteY4" fmla="*/ 6972 h 46969"/>
                <a:gd name="connsiteX5" fmla="*/ 30671 w 42240"/>
                <a:gd name="connsiteY5" fmla="*/ 13925 h 46969"/>
                <a:gd name="connsiteX6" fmla="*/ 18765 w 42240"/>
                <a:gd name="connsiteY6" fmla="*/ 8781 h 46969"/>
                <a:gd name="connsiteX7" fmla="*/ 8379 w 42240"/>
                <a:gd name="connsiteY7" fmla="*/ 12782 h 46969"/>
                <a:gd name="connsiteX8" fmla="*/ 3905 w 42240"/>
                <a:gd name="connsiteY8" fmla="*/ 23069 h 46969"/>
                <a:gd name="connsiteX9" fmla="*/ 8286 w 42240"/>
                <a:gd name="connsiteY9" fmla="*/ 33737 h 46969"/>
                <a:gd name="connsiteX10" fmla="*/ 19048 w 42240"/>
                <a:gd name="connsiteY10" fmla="*/ 38118 h 46969"/>
                <a:gd name="connsiteX11" fmla="*/ 31145 w 42240"/>
                <a:gd name="connsiteY11" fmla="*/ 32213 h 46969"/>
                <a:gd name="connsiteX12" fmla="*/ 36764 w 42240"/>
                <a:gd name="connsiteY12" fmla="*/ 38404 h 46969"/>
                <a:gd name="connsiteX13" fmla="*/ 17811 w 42240"/>
                <a:gd name="connsiteY13" fmla="*/ 46786 h 46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240" h="46969">
                  <a:moveTo>
                    <a:pt x="17811" y="46786"/>
                  </a:moveTo>
                  <a:cubicBezTo>
                    <a:pt x="11714" y="46900"/>
                    <a:pt x="5905" y="44567"/>
                    <a:pt x="1524" y="40309"/>
                  </a:cubicBezTo>
                  <a:cubicBezTo>
                    <a:pt x="-7810" y="30936"/>
                    <a:pt x="-7810" y="15773"/>
                    <a:pt x="1524" y="6400"/>
                  </a:cubicBezTo>
                  <a:cubicBezTo>
                    <a:pt x="6286" y="2028"/>
                    <a:pt x="12477" y="-334"/>
                    <a:pt x="18951" y="-172"/>
                  </a:cubicBezTo>
                  <a:cubicBezTo>
                    <a:pt x="25527" y="-296"/>
                    <a:pt x="31810" y="2285"/>
                    <a:pt x="36382" y="6972"/>
                  </a:cubicBezTo>
                  <a:lnTo>
                    <a:pt x="30671" y="13925"/>
                  </a:lnTo>
                  <a:cubicBezTo>
                    <a:pt x="27429" y="10801"/>
                    <a:pt x="23239" y="8962"/>
                    <a:pt x="18765" y="8781"/>
                  </a:cubicBezTo>
                  <a:cubicBezTo>
                    <a:pt x="14951" y="8734"/>
                    <a:pt x="11240" y="10162"/>
                    <a:pt x="8379" y="12782"/>
                  </a:cubicBezTo>
                  <a:cubicBezTo>
                    <a:pt x="5426" y="15372"/>
                    <a:pt x="3808" y="19144"/>
                    <a:pt x="3905" y="23069"/>
                  </a:cubicBezTo>
                  <a:cubicBezTo>
                    <a:pt x="3905" y="27069"/>
                    <a:pt x="5426" y="30917"/>
                    <a:pt x="8286" y="33737"/>
                  </a:cubicBezTo>
                  <a:cubicBezTo>
                    <a:pt x="11142" y="36575"/>
                    <a:pt x="15049" y="38156"/>
                    <a:pt x="19048" y="38118"/>
                  </a:cubicBezTo>
                  <a:cubicBezTo>
                    <a:pt x="23713" y="37918"/>
                    <a:pt x="28099" y="35775"/>
                    <a:pt x="31145" y="32213"/>
                  </a:cubicBezTo>
                  <a:lnTo>
                    <a:pt x="36764" y="38404"/>
                  </a:lnTo>
                  <a:cubicBezTo>
                    <a:pt x="31908" y="43691"/>
                    <a:pt x="25048" y="46729"/>
                    <a:pt x="17811" y="46786"/>
                  </a:cubicBezTo>
                  <a:close/>
                </a:path>
              </a:pathLst>
            </a:custGeom>
            <a:solidFill>
              <a:srgbClr val="6D6E71"/>
            </a:solidFill>
            <a:ln w="9525" cap="flat">
              <a:noFill/>
              <a:prstDash val="solid"/>
              <a:miter/>
            </a:ln>
          </p:spPr>
          <p:txBody>
            <a:bodyPr rtlCol="0" anchor="ctr"/>
            <a:lstStyle/>
            <a:p>
              <a:endParaRPr lang="en-US"/>
            </a:p>
          </p:txBody>
        </p:sp>
        <p:sp>
          <p:nvSpPr>
            <p:cNvPr id="1014" name="Freeform: Shape 1013">
              <a:extLst>
                <a:ext uri="{FF2B5EF4-FFF2-40B4-BE49-F238E27FC236}">
                  <a16:creationId xmlns:a16="http://schemas.microsoft.com/office/drawing/2014/main" id="{2F06120F-AA2B-4F91-9275-DB0B6DF600D5}"/>
                </a:ext>
              </a:extLst>
            </p:cNvPr>
            <p:cNvSpPr/>
            <p:nvPr/>
          </p:nvSpPr>
          <p:spPr>
            <a:xfrm>
              <a:off x="7222573" y="2274136"/>
              <a:ext cx="31544" cy="59753"/>
            </a:xfrm>
            <a:custGeom>
              <a:avLst/>
              <a:gdLst>
                <a:gd name="connsiteX0" fmla="*/ 18429 w 24286"/>
                <a:gd name="connsiteY0" fmla="*/ 9726 h 46005"/>
                <a:gd name="connsiteX1" fmla="*/ 7667 w 24286"/>
                <a:gd name="connsiteY1" fmla="*/ 14298 h 46005"/>
                <a:gd name="connsiteX2" fmla="*/ 4048 w 24286"/>
                <a:gd name="connsiteY2" fmla="*/ 26776 h 46005"/>
                <a:gd name="connsiteX3" fmla="*/ 4048 w 24286"/>
                <a:gd name="connsiteY3" fmla="*/ 45826 h 46005"/>
                <a:gd name="connsiteX4" fmla="*/ -5477 w 24286"/>
                <a:gd name="connsiteY4" fmla="*/ 45826 h 46005"/>
                <a:gd name="connsiteX5" fmla="*/ -5477 w 24286"/>
                <a:gd name="connsiteY5" fmla="*/ 201 h 46005"/>
                <a:gd name="connsiteX6" fmla="*/ 4048 w 24286"/>
                <a:gd name="connsiteY6" fmla="*/ 201 h 46005"/>
                <a:gd name="connsiteX7" fmla="*/ 4048 w 24286"/>
                <a:gd name="connsiteY7" fmla="*/ 9726 h 46005"/>
                <a:gd name="connsiteX8" fmla="*/ 10332 w 24286"/>
                <a:gd name="connsiteY8" fmla="*/ 2677 h 46005"/>
                <a:gd name="connsiteX9" fmla="*/ 18810 w 24286"/>
                <a:gd name="connsiteY9" fmla="*/ -180 h 46005"/>
                <a:gd name="connsiteX10" fmla="*/ 18810 w 24286"/>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6005">
                  <a:moveTo>
                    <a:pt x="18429" y="9726"/>
                  </a:moveTo>
                  <a:cubicBezTo>
                    <a:pt x="14331" y="9440"/>
                    <a:pt x="10332" y="11136"/>
                    <a:pt x="7667" y="14298"/>
                  </a:cubicBezTo>
                  <a:cubicBezTo>
                    <a:pt x="5095" y="17936"/>
                    <a:pt x="3858" y="22327"/>
                    <a:pt x="4048" y="26776"/>
                  </a:cubicBezTo>
                  <a:lnTo>
                    <a:pt x="4048" y="45826"/>
                  </a:lnTo>
                  <a:lnTo>
                    <a:pt x="-5477" y="45826"/>
                  </a:lnTo>
                  <a:lnTo>
                    <a:pt x="-5477" y="201"/>
                  </a:lnTo>
                  <a:lnTo>
                    <a:pt x="4048" y="201"/>
                  </a:lnTo>
                  <a:lnTo>
                    <a:pt x="4048" y="9726"/>
                  </a:lnTo>
                  <a:cubicBezTo>
                    <a:pt x="5476" y="6887"/>
                    <a:pt x="7667" y="4459"/>
                    <a:pt x="10332" y="2677"/>
                  </a:cubicBezTo>
                  <a:cubicBezTo>
                    <a:pt x="12810" y="934"/>
                    <a:pt x="15764" y="-56"/>
                    <a:pt x="18810" y="-180"/>
                  </a:cubicBezTo>
                  <a:lnTo>
                    <a:pt x="18810" y="9345"/>
                  </a:lnTo>
                  <a:close/>
                </a:path>
              </a:pathLst>
            </a:custGeom>
            <a:solidFill>
              <a:srgbClr val="6D6E71"/>
            </a:solidFill>
            <a:ln w="9525" cap="flat">
              <a:noFill/>
              <a:prstDash val="solid"/>
              <a:miter/>
            </a:ln>
          </p:spPr>
          <p:txBody>
            <a:bodyPr rtlCol="0" anchor="ctr"/>
            <a:lstStyle/>
            <a:p>
              <a:endParaRPr lang="en-US"/>
            </a:p>
          </p:txBody>
        </p:sp>
        <p:sp>
          <p:nvSpPr>
            <p:cNvPr id="1015" name="Freeform: Shape 1014">
              <a:extLst>
                <a:ext uri="{FF2B5EF4-FFF2-40B4-BE49-F238E27FC236}">
                  <a16:creationId xmlns:a16="http://schemas.microsoft.com/office/drawing/2014/main" id="{685D3C3D-FEB3-45E8-AF17-7CE777770276}"/>
                </a:ext>
              </a:extLst>
            </p:cNvPr>
            <p:cNvSpPr/>
            <p:nvPr/>
          </p:nvSpPr>
          <p:spPr>
            <a:xfrm>
              <a:off x="7261138" y="2274375"/>
              <a:ext cx="59070" cy="61026"/>
            </a:xfrm>
            <a:custGeom>
              <a:avLst/>
              <a:gdLst>
                <a:gd name="connsiteX0" fmla="*/ 39887 w 45479"/>
                <a:gd name="connsiteY0" fmla="*/ 27545 h 46985"/>
                <a:gd name="connsiteX1" fmla="*/ 4070 w 45479"/>
                <a:gd name="connsiteY1" fmla="*/ 27545 h 46985"/>
                <a:gd name="connsiteX2" fmla="*/ 8642 w 45479"/>
                <a:gd name="connsiteY2" fmla="*/ 35546 h 46985"/>
                <a:gd name="connsiteX3" fmla="*/ 31315 w 45479"/>
                <a:gd name="connsiteY3" fmla="*/ 33165 h 46985"/>
                <a:gd name="connsiteX4" fmla="*/ 36743 w 45479"/>
                <a:gd name="connsiteY4" fmla="*/ 39165 h 46985"/>
                <a:gd name="connsiteX5" fmla="*/ 17693 w 45479"/>
                <a:gd name="connsiteY5" fmla="*/ 46785 h 46985"/>
                <a:gd name="connsiteX6" fmla="*/ 1308 w 45479"/>
                <a:gd name="connsiteY6" fmla="*/ 40404 h 46985"/>
                <a:gd name="connsiteX7" fmla="*/ -5455 w 45479"/>
                <a:gd name="connsiteY7" fmla="*/ 23259 h 46985"/>
                <a:gd name="connsiteX8" fmla="*/ 1405 w 45479"/>
                <a:gd name="connsiteY8" fmla="*/ 6209 h 46985"/>
                <a:gd name="connsiteX9" fmla="*/ 17595 w 45479"/>
                <a:gd name="connsiteY9" fmla="*/ -173 h 46985"/>
                <a:gd name="connsiteX10" fmla="*/ 33408 w 45479"/>
                <a:gd name="connsiteY10" fmla="*/ 5447 h 46985"/>
                <a:gd name="connsiteX11" fmla="*/ 39980 w 45479"/>
                <a:gd name="connsiteY11" fmla="*/ 20877 h 46985"/>
                <a:gd name="connsiteX12" fmla="*/ 4070 w 45479"/>
                <a:gd name="connsiteY12" fmla="*/ 20020 h 46985"/>
                <a:gd name="connsiteX13" fmla="*/ 30264 w 45479"/>
                <a:gd name="connsiteY13" fmla="*/ 20020 h 46985"/>
                <a:gd name="connsiteX14" fmla="*/ 26646 w 45479"/>
                <a:gd name="connsiteY14" fmla="*/ 11162 h 46985"/>
                <a:gd name="connsiteX15" fmla="*/ 17786 w 45479"/>
                <a:gd name="connsiteY15" fmla="*/ 8114 h 46985"/>
                <a:gd name="connsiteX16" fmla="*/ 8261 w 45479"/>
                <a:gd name="connsiteY16" fmla="*/ 11257 h 46985"/>
                <a:gd name="connsiteX17" fmla="*/ 4070 w 45479"/>
                <a:gd name="connsiteY17" fmla="*/ 20020 h 46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79" h="46985">
                  <a:moveTo>
                    <a:pt x="39887" y="27545"/>
                  </a:moveTo>
                  <a:lnTo>
                    <a:pt x="4070" y="27545"/>
                  </a:lnTo>
                  <a:cubicBezTo>
                    <a:pt x="4261" y="30774"/>
                    <a:pt x="5977" y="33717"/>
                    <a:pt x="8642" y="35546"/>
                  </a:cubicBezTo>
                  <a:cubicBezTo>
                    <a:pt x="15786" y="40404"/>
                    <a:pt x="25311" y="39394"/>
                    <a:pt x="31315" y="33165"/>
                  </a:cubicBezTo>
                  <a:lnTo>
                    <a:pt x="36743" y="39165"/>
                  </a:lnTo>
                  <a:cubicBezTo>
                    <a:pt x="31789" y="44299"/>
                    <a:pt x="24836" y="47071"/>
                    <a:pt x="17693" y="46785"/>
                  </a:cubicBezTo>
                  <a:cubicBezTo>
                    <a:pt x="11595" y="46947"/>
                    <a:pt x="5689" y="44652"/>
                    <a:pt x="1308" y="40404"/>
                  </a:cubicBezTo>
                  <a:cubicBezTo>
                    <a:pt x="-3264" y="35927"/>
                    <a:pt x="-5739" y="29679"/>
                    <a:pt x="-5455" y="23259"/>
                  </a:cubicBezTo>
                  <a:cubicBezTo>
                    <a:pt x="-5739" y="16848"/>
                    <a:pt x="-3264" y="10619"/>
                    <a:pt x="1405" y="6209"/>
                  </a:cubicBezTo>
                  <a:cubicBezTo>
                    <a:pt x="5786" y="2027"/>
                    <a:pt x="11595" y="-268"/>
                    <a:pt x="17595" y="-173"/>
                  </a:cubicBezTo>
                  <a:cubicBezTo>
                    <a:pt x="23409" y="-316"/>
                    <a:pt x="29027" y="1685"/>
                    <a:pt x="33408" y="5447"/>
                  </a:cubicBezTo>
                  <a:cubicBezTo>
                    <a:pt x="37887" y="9295"/>
                    <a:pt x="40268" y="14991"/>
                    <a:pt x="39980" y="20877"/>
                  </a:cubicBezTo>
                  <a:close/>
                  <a:moveTo>
                    <a:pt x="4070" y="20020"/>
                  </a:moveTo>
                  <a:lnTo>
                    <a:pt x="30264" y="20020"/>
                  </a:lnTo>
                  <a:cubicBezTo>
                    <a:pt x="30455" y="16667"/>
                    <a:pt x="29124" y="13410"/>
                    <a:pt x="26646" y="11162"/>
                  </a:cubicBezTo>
                  <a:cubicBezTo>
                    <a:pt x="24171" y="9066"/>
                    <a:pt x="21027" y="7980"/>
                    <a:pt x="17786" y="8114"/>
                  </a:cubicBezTo>
                  <a:cubicBezTo>
                    <a:pt x="14358" y="8085"/>
                    <a:pt x="11023" y="9190"/>
                    <a:pt x="8261" y="11257"/>
                  </a:cubicBezTo>
                  <a:cubicBezTo>
                    <a:pt x="5498" y="13324"/>
                    <a:pt x="3977" y="16591"/>
                    <a:pt x="4070" y="20020"/>
                  </a:cubicBezTo>
                  <a:close/>
                </a:path>
              </a:pathLst>
            </a:custGeom>
            <a:solidFill>
              <a:srgbClr val="6D6E71"/>
            </a:solidFill>
            <a:ln w="9525" cap="flat">
              <a:noFill/>
              <a:prstDash val="solid"/>
              <a:miter/>
            </a:ln>
          </p:spPr>
          <p:txBody>
            <a:bodyPr rtlCol="0" anchor="ctr"/>
            <a:lstStyle/>
            <a:p>
              <a:endParaRPr lang="en-US"/>
            </a:p>
          </p:txBody>
        </p:sp>
        <p:sp>
          <p:nvSpPr>
            <p:cNvPr id="1016" name="Freeform: Shape 1015">
              <a:extLst>
                <a:ext uri="{FF2B5EF4-FFF2-40B4-BE49-F238E27FC236}">
                  <a16:creationId xmlns:a16="http://schemas.microsoft.com/office/drawing/2014/main" id="{976C4466-A3D6-462C-8A2F-54B1933F6BB8}"/>
                </a:ext>
              </a:extLst>
            </p:cNvPr>
            <p:cNvSpPr/>
            <p:nvPr/>
          </p:nvSpPr>
          <p:spPr>
            <a:xfrm>
              <a:off x="7329903" y="2274375"/>
              <a:ext cx="58970" cy="61027"/>
            </a:xfrm>
            <a:custGeom>
              <a:avLst/>
              <a:gdLst>
                <a:gd name="connsiteX0" fmla="*/ 39903 w 45402"/>
                <a:gd name="connsiteY0" fmla="*/ 27545 h 46986"/>
                <a:gd name="connsiteX1" fmla="*/ 4087 w 45402"/>
                <a:gd name="connsiteY1" fmla="*/ 27545 h 46986"/>
                <a:gd name="connsiteX2" fmla="*/ 8658 w 45402"/>
                <a:gd name="connsiteY2" fmla="*/ 35546 h 46986"/>
                <a:gd name="connsiteX3" fmla="*/ 18183 w 45402"/>
                <a:gd name="connsiteY3" fmla="*/ 38594 h 46986"/>
                <a:gd name="connsiteX4" fmla="*/ 31234 w 45402"/>
                <a:gd name="connsiteY4" fmla="*/ 33165 h 46986"/>
                <a:gd name="connsiteX5" fmla="*/ 36661 w 45402"/>
                <a:gd name="connsiteY5" fmla="*/ 39165 h 46986"/>
                <a:gd name="connsiteX6" fmla="*/ 17611 w 45402"/>
                <a:gd name="connsiteY6" fmla="*/ 46785 h 46986"/>
                <a:gd name="connsiteX7" fmla="*/ 1231 w 45402"/>
                <a:gd name="connsiteY7" fmla="*/ 40404 h 46986"/>
                <a:gd name="connsiteX8" fmla="*/ -5438 w 45402"/>
                <a:gd name="connsiteY8" fmla="*/ 23259 h 46986"/>
                <a:gd name="connsiteX9" fmla="*/ 1422 w 45402"/>
                <a:gd name="connsiteY9" fmla="*/ 6209 h 46986"/>
                <a:gd name="connsiteX10" fmla="*/ 17518 w 45402"/>
                <a:gd name="connsiteY10" fmla="*/ -173 h 46986"/>
                <a:gd name="connsiteX11" fmla="*/ 33331 w 45402"/>
                <a:gd name="connsiteY11" fmla="*/ 5447 h 46986"/>
                <a:gd name="connsiteX12" fmla="*/ 39903 w 45402"/>
                <a:gd name="connsiteY12" fmla="*/ 20877 h 46986"/>
                <a:gd name="connsiteX13" fmla="*/ 4087 w 45402"/>
                <a:gd name="connsiteY13" fmla="*/ 20020 h 46986"/>
                <a:gd name="connsiteX14" fmla="*/ 30280 w 45402"/>
                <a:gd name="connsiteY14" fmla="*/ 20020 h 46986"/>
                <a:gd name="connsiteX15" fmla="*/ 26662 w 45402"/>
                <a:gd name="connsiteY15" fmla="*/ 11162 h 46986"/>
                <a:gd name="connsiteX16" fmla="*/ 17802 w 45402"/>
                <a:gd name="connsiteY16" fmla="*/ 8114 h 46986"/>
                <a:gd name="connsiteX17" fmla="*/ 8277 w 45402"/>
                <a:gd name="connsiteY17" fmla="*/ 11257 h 46986"/>
                <a:gd name="connsiteX18" fmla="*/ 4087 w 45402"/>
                <a:gd name="connsiteY18" fmla="*/ 20020 h 46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02" h="46986">
                  <a:moveTo>
                    <a:pt x="39903" y="27545"/>
                  </a:moveTo>
                  <a:lnTo>
                    <a:pt x="4087" y="27545"/>
                  </a:lnTo>
                  <a:cubicBezTo>
                    <a:pt x="4277" y="30774"/>
                    <a:pt x="5993" y="33717"/>
                    <a:pt x="8658" y="35546"/>
                  </a:cubicBezTo>
                  <a:cubicBezTo>
                    <a:pt x="11421" y="37536"/>
                    <a:pt x="14756" y="38603"/>
                    <a:pt x="18183" y="38594"/>
                  </a:cubicBezTo>
                  <a:cubicBezTo>
                    <a:pt x="23137" y="38908"/>
                    <a:pt x="27997" y="36898"/>
                    <a:pt x="31234" y="33165"/>
                  </a:cubicBezTo>
                  <a:lnTo>
                    <a:pt x="36661" y="39165"/>
                  </a:lnTo>
                  <a:cubicBezTo>
                    <a:pt x="31708" y="44309"/>
                    <a:pt x="24755" y="47081"/>
                    <a:pt x="17611" y="46785"/>
                  </a:cubicBezTo>
                  <a:cubicBezTo>
                    <a:pt x="11519" y="46928"/>
                    <a:pt x="5612" y="44633"/>
                    <a:pt x="1231" y="40404"/>
                  </a:cubicBezTo>
                  <a:cubicBezTo>
                    <a:pt x="-3341" y="35917"/>
                    <a:pt x="-5820" y="29669"/>
                    <a:pt x="-5438" y="23259"/>
                  </a:cubicBezTo>
                  <a:cubicBezTo>
                    <a:pt x="-5722" y="16848"/>
                    <a:pt x="-3248" y="10619"/>
                    <a:pt x="1422" y="6209"/>
                  </a:cubicBezTo>
                  <a:cubicBezTo>
                    <a:pt x="5705" y="2037"/>
                    <a:pt x="11519" y="-259"/>
                    <a:pt x="17518" y="-173"/>
                  </a:cubicBezTo>
                  <a:cubicBezTo>
                    <a:pt x="23327" y="-316"/>
                    <a:pt x="28946" y="1685"/>
                    <a:pt x="33331" y="5447"/>
                  </a:cubicBezTo>
                  <a:cubicBezTo>
                    <a:pt x="37805" y="9295"/>
                    <a:pt x="40187" y="14991"/>
                    <a:pt x="39903" y="20877"/>
                  </a:cubicBezTo>
                  <a:close/>
                  <a:moveTo>
                    <a:pt x="4087" y="20020"/>
                  </a:moveTo>
                  <a:lnTo>
                    <a:pt x="30280" y="20020"/>
                  </a:lnTo>
                  <a:cubicBezTo>
                    <a:pt x="30471" y="16667"/>
                    <a:pt x="29136" y="13410"/>
                    <a:pt x="26662" y="11162"/>
                  </a:cubicBezTo>
                  <a:cubicBezTo>
                    <a:pt x="24183" y="9066"/>
                    <a:pt x="21044" y="7980"/>
                    <a:pt x="17802" y="8114"/>
                  </a:cubicBezTo>
                  <a:cubicBezTo>
                    <a:pt x="14374" y="8057"/>
                    <a:pt x="11040" y="9162"/>
                    <a:pt x="8277" y="11257"/>
                  </a:cubicBezTo>
                  <a:cubicBezTo>
                    <a:pt x="5514" y="13305"/>
                    <a:pt x="3994" y="16582"/>
                    <a:pt x="4087" y="20020"/>
                  </a:cubicBezTo>
                  <a:close/>
                </a:path>
              </a:pathLst>
            </a:custGeom>
            <a:solidFill>
              <a:srgbClr val="6D6E71"/>
            </a:solidFill>
            <a:ln w="9525" cap="flat">
              <a:noFill/>
              <a:prstDash val="solid"/>
              <a:miter/>
            </a:ln>
          </p:spPr>
          <p:txBody>
            <a:bodyPr rtlCol="0" anchor="ctr"/>
            <a:lstStyle/>
            <a:p>
              <a:endParaRPr lang="en-US"/>
            </a:p>
          </p:txBody>
        </p:sp>
        <p:sp>
          <p:nvSpPr>
            <p:cNvPr id="1017" name="Freeform: Shape 1016">
              <a:extLst>
                <a:ext uri="{FF2B5EF4-FFF2-40B4-BE49-F238E27FC236}">
                  <a16:creationId xmlns:a16="http://schemas.microsoft.com/office/drawing/2014/main" id="{2ACE7EBA-7425-4DDD-96F2-244E12BBDC7E}"/>
                </a:ext>
              </a:extLst>
            </p:cNvPr>
            <p:cNvSpPr/>
            <p:nvPr/>
          </p:nvSpPr>
          <p:spPr>
            <a:xfrm>
              <a:off x="7402078" y="2274366"/>
              <a:ext cx="54500" cy="60143"/>
            </a:xfrm>
            <a:custGeom>
              <a:avLst/>
              <a:gdLst>
                <a:gd name="connsiteX0" fmla="*/ 4048 w 41961"/>
                <a:gd name="connsiteY0" fmla="*/ 21456 h 46305"/>
                <a:gd name="connsiteX1" fmla="*/ 4048 w 41961"/>
                <a:gd name="connsiteY1" fmla="*/ 46126 h 46305"/>
                <a:gd name="connsiteX2" fmla="*/ -5477 w 41961"/>
                <a:gd name="connsiteY2" fmla="*/ 46126 h 46305"/>
                <a:gd name="connsiteX3" fmla="*/ -5477 w 41961"/>
                <a:gd name="connsiteY3" fmla="*/ 501 h 46305"/>
                <a:gd name="connsiteX4" fmla="*/ 4048 w 41961"/>
                <a:gd name="connsiteY4" fmla="*/ 501 h 46305"/>
                <a:gd name="connsiteX5" fmla="*/ 4048 w 41961"/>
                <a:gd name="connsiteY5" fmla="*/ 8883 h 46305"/>
                <a:gd name="connsiteX6" fmla="*/ 10429 w 41961"/>
                <a:gd name="connsiteY6" fmla="*/ 2216 h 46305"/>
                <a:gd name="connsiteX7" fmla="*/ 19191 w 41961"/>
                <a:gd name="connsiteY7" fmla="*/ -166 h 46305"/>
                <a:gd name="connsiteX8" fmla="*/ 31670 w 41961"/>
                <a:gd name="connsiteY8" fmla="*/ 4597 h 46305"/>
                <a:gd name="connsiteX9" fmla="*/ 36432 w 41961"/>
                <a:gd name="connsiteY9" fmla="*/ 18217 h 46305"/>
                <a:gd name="connsiteX10" fmla="*/ 36432 w 41961"/>
                <a:gd name="connsiteY10" fmla="*/ 46126 h 46305"/>
                <a:gd name="connsiteX11" fmla="*/ 26907 w 41961"/>
                <a:gd name="connsiteY11" fmla="*/ 46126 h 46305"/>
                <a:gd name="connsiteX12" fmla="*/ 26907 w 41961"/>
                <a:gd name="connsiteY12" fmla="*/ 21075 h 46305"/>
                <a:gd name="connsiteX13" fmla="*/ 16429 w 41961"/>
                <a:gd name="connsiteY13" fmla="*/ 8502 h 46305"/>
                <a:gd name="connsiteX14" fmla="*/ 7764 w 41961"/>
                <a:gd name="connsiteY14" fmla="*/ 11836 h 46305"/>
                <a:gd name="connsiteX15" fmla="*/ 4048 w 41961"/>
                <a:gd name="connsiteY15" fmla="*/ 21456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46305">
                  <a:moveTo>
                    <a:pt x="4048" y="21456"/>
                  </a:moveTo>
                  <a:lnTo>
                    <a:pt x="4048" y="46126"/>
                  </a:lnTo>
                  <a:lnTo>
                    <a:pt x="-5477" y="46126"/>
                  </a:lnTo>
                  <a:lnTo>
                    <a:pt x="-5477" y="501"/>
                  </a:lnTo>
                  <a:lnTo>
                    <a:pt x="4048" y="501"/>
                  </a:lnTo>
                  <a:lnTo>
                    <a:pt x="4048" y="8883"/>
                  </a:lnTo>
                  <a:cubicBezTo>
                    <a:pt x="5574" y="6121"/>
                    <a:pt x="7764" y="3816"/>
                    <a:pt x="10429" y="2216"/>
                  </a:cubicBezTo>
                  <a:cubicBezTo>
                    <a:pt x="13099" y="682"/>
                    <a:pt x="16145" y="-147"/>
                    <a:pt x="19191" y="-166"/>
                  </a:cubicBezTo>
                  <a:cubicBezTo>
                    <a:pt x="23861" y="-356"/>
                    <a:pt x="28335" y="1368"/>
                    <a:pt x="31670" y="4597"/>
                  </a:cubicBezTo>
                  <a:cubicBezTo>
                    <a:pt x="35097" y="8273"/>
                    <a:pt x="36814" y="13207"/>
                    <a:pt x="36432" y="18217"/>
                  </a:cubicBezTo>
                  <a:lnTo>
                    <a:pt x="36432" y="46126"/>
                  </a:lnTo>
                  <a:lnTo>
                    <a:pt x="26907" y="46126"/>
                  </a:lnTo>
                  <a:lnTo>
                    <a:pt x="26907" y="21075"/>
                  </a:lnTo>
                  <a:cubicBezTo>
                    <a:pt x="26907" y="12693"/>
                    <a:pt x="23382" y="8502"/>
                    <a:pt x="16429" y="8502"/>
                  </a:cubicBezTo>
                  <a:cubicBezTo>
                    <a:pt x="13192" y="8473"/>
                    <a:pt x="10146" y="9664"/>
                    <a:pt x="7764" y="11836"/>
                  </a:cubicBezTo>
                  <a:cubicBezTo>
                    <a:pt x="5192" y="14331"/>
                    <a:pt x="3764" y="17856"/>
                    <a:pt x="4048" y="21456"/>
                  </a:cubicBezTo>
                  <a:close/>
                </a:path>
              </a:pathLst>
            </a:custGeom>
            <a:solidFill>
              <a:srgbClr val="6D6E71"/>
            </a:solidFill>
            <a:ln w="9525" cap="flat">
              <a:noFill/>
              <a:prstDash val="solid"/>
              <a:miter/>
            </a:ln>
          </p:spPr>
          <p:txBody>
            <a:bodyPr rtlCol="0" anchor="ctr"/>
            <a:lstStyle/>
            <a:p>
              <a:endParaRPr lang="en-US"/>
            </a:p>
          </p:txBody>
        </p:sp>
        <p:sp>
          <p:nvSpPr>
            <p:cNvPr id="1018" name="Freeform: Shape 1017">
              <a:extLst>
                <a:ext uri="{FF2B5EF4-FFF2-40B4-BE49-F238E27FC236}">
                  <a16:creationId xmlns:a16="http://schemas.microsoft.com/office/drawing/2014/main" id="{A4894078-F37A-4A44-BB7F-3552697B9BB8}"/>
                </a:ext>
              </a:extLst>
            </p:cNvPr>
            <p:cNvSpPr/>
            <p:nvPr/>
          </p:nvSpPr>
          <p:spPr>
            <a:xfrm>
              <a:off x="7471083" y="2274376"/>
              <a:ext cx="58963" cy="61017"/>
            </a:xfrm>
            <a:custGeom>
              <a:avLst/>
              <a:gdLst>
                <a:gd name="connsiteX0" fmla="*/ 39692 w 45397"/>
                <a:gd name="connsiteY0" fmla="*/ 27543 h 46978"/>
                <a:gd name="connsiteX1" fmla="*/ 3973 w 45397"/>
                <a:gd name="connsiteY1" fmla="*/ 27543 h 46978"/>
                <a:gd name="connsiteX2" fmla="*/ 8545 w 45397"/>
                <a:gd name="connsiteY2" fmla="*/ 35544 h 46978"/>
                <a:gd name="connsiteX3" fmla="*/ 31120 w 45397"/>
                <a:gd name="connsiteY3" fmla="*/ 33163 h 46978"/>
                <a:gd name="connsiteX4" fmla="*/ 36646 w 45397"/>
                <a:gd name="connsiteY4" fmla="*/ 39164 h 46978"/>
                <a:gd name="connsiteX5" fmla="*/ 17596 w 45397"/>
                <a:gd name="connsiteY5" fmla="*/ 46784 h 46978"/>
                <a:gd name="connsiteX6" fmla="*/ 1308 w 45397"/>
                <a:gd name="connsiteY6" fmla="*/ 40402 h 46978"/>
                <a:gd name="connsiteX7" fmla="*/ -5454 w 45397"/>
                <a:gd name="connsiteY7" fmla="*/ 23257 h 46978"/>
                <a:gd name="connsiteX8" fmla="*/ 1401 w 45397"/>
                <a:gd name="connsiteY8" fmla="*/ 6207 h 46978"/>
                <a:gd name="connsiteX9" fmla="*/ 17596 w 45397"/>
                <a:gd name="connsiteY9" fmla="*/ -175 h 46978"/>
                <a:gd name="connsiteX10" fmla="*/ 33409 w 45397"/>
                <a:gd name="connsiteY10" fmla="*/ 5445 h 46978"/>
                <a:gd name="connsiteX11" fmla="*/ 39883 w 45397"/>
                <a:gd name="connsiteY11" fmla="*/ 20876 h 46978"/>
                <a:gd name="connsiteX12" fmla="*/ 3973 w 45397"/>
                <a:gd name="connsiteY12" fmla="*/ 20018 h 46978"/>
                <a:gd name="connsiteX13" fmla="*/ 30074 w 45397"/>
                <a:gd name="connsiteY13" fmla="*/ 20018 h 46978"/>
                <a:gd name="connsiteX14" fmla="*/ 26549 w 45397"/>
                <a:gd name="connsiteY14" fmla="*/ 11160 h 46978"/>
                <a:gd name="connsiteX15" fmla="*/ 17596 w 45397"/>
                <a:gd name="connsiteY15" fmla="*/ 8112 h 46978"/>
                <a:gd name="connsiteX16" fmla="*/ 8071 w 45397"/>
                <a:gd name="connsiteY16" fmla="*/ 11255 h 46978"/>
                <a:gd name="connsiteX17" fmla="*/ 3973 w 45397"/>
                <a:gd name="connsiteY17" fmla="*/ 20018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97" h="46978">
                  <a:moveTo>
                    <a:pt x="39692" y="27543"/>
                  </a:moveTo>
                  <a:lnTo>
                    <a:pt x="3973" y="27543"/>
                  </a:lnTo>
                  <a:cubicBezTo>
                    <a:pt x="4164" y="30791"/>
                    <a:pt x="5782" y="33772"/>
                    <a:pt x="8545" y="35544"/>
                  </a:cubicBezTo>
                  <a:cubicBezTo>
                    <a:pt x="15596" y="40392"/>
                    <a:pt x="25214" y="39383"/>
                    <a:pt x="31120" y="33163"/>
                  </a:cubicBezTo>
                  <a:lnTo>
                    <a:pt x="36646" y="39164"/>
                  </a:lnTo>
                  <a:cubicBezTo>
                    <a:pt x="31692" y="44269"/>
                    <a:pt x="24739" y="47031"/>
                    <a:pt x="17596" y="46784"/>
                  </a:cubicBezTo>
                  <a:cubicBezTo>
                    <a:pt x="11498" y="46917"/>
                    <a:pt x="5689" y="44622"/>
                    <a:pt x="1308" y="40402"/>
                  </a:cubicBezTo>
                  <a:cubicBezTo>
                    <a:pt x="-3264" y="35925"/>
                    <a:pt x="-5743" y="29677"/>
                    <a:pt x="-5454" y="23257"/>
                  </a:cubicBezTo>
                  <a:cubicBezTo>
                    <a:pt x="-5743" y="16846"/>
                    <a:pt x="-3264" y="10617"/>
                    <a:pt x="1401" y="6207"/>
                  </a:cubicBezTo>
                  <a:cubicBezTo>
                    <a:pt x="5782" y="2026"/>
                    <a:pt x="11596" y="-270"/>
                    <a:pt x="17596" y="-175"/>
                  </a:cubicBezTo>
                  <a:cubicBezTo>
                    <a:pt x="23405" y="-298"/>
                    <a:pt x="29027" y="1702"/>
                    <a:pt x="33409" y="5445"/>
                  </a:cubicBezTo>
                  <a:cubicBezTo>
                    <a:pt x="37790" y="9312"/>
                    <a:pt x="40264" y="15008"/>
                    <a:pt x="39883" y="20876"/>
                  </a:cubicBezTo>
                  <a:close/>
                  <a:moveTo>
                    <a:pt x="3973" y="20018"/>
                  </a:moveTo>
                  <a:lnTo>
                    <a:pt x="30074" y="20018"/>
                  </a:lnTo>
                  <a:cubicBezTo>
                    <a:pt x="30265" y="16685"/>
                    <a:pt x="29027" y="13427"/>
                    <a:pt x="26549" y="11160"/>
                  </a:cubicBezTo>
                  <a:cubicBezTo>
                    <a:pt x="24074" y="9074"/>
                    <a:pt x="20833" y="7988"/>
                    <a:pt x="17596" y="8112"/>
                  </a:cubicBezTo>
                  <a:cubicBezTo>
                    <a:pt x="14168" y="8055"/>
                    <a:pt x="10833" y="9160"/>
                    <a:pt x="8071" y="11255"/>
                  </a:cubicBezTo>
                  <a:cubicBezTo>
                    <a:pt x="5406" y="13341"/>
                    <a:pt x="3880" y="16608"/>
                    <a:pt x="3973" y="20018"/>
                  </a:cubicBezTo>
                  <a:close/>
                </a:path>
              </a:pathLst>
            </a:custGeom>
            <a:solidFill>
              <a:srgbClr val="6D6E71"/>
            </a:solidFill>
            <a:ln w="9525" cap="flat">
              <a:noFill/>
              <a:prstDash val="solid"/>
              <a:miter/>
            </a:ln>
          </p:spPr>
          <p:txBody>
            <a:bodyPr rtlCol="0" anchor="ctr"/>
            <a:lstStyle/>
            <a:p>
              <a:endParaRPr lang="en-US"/>
            </a:p>
          </p:txBody>
        </p:sp>
        <p:sp>
          <p:nvSpPr>
            <p:cNvPr id="1019" name="Freeform: Shape 1018">
              <a:extLst>
                <a:ext uri="{FF2B5EF4-FFF2-40B4-BE49-F238E27FC236}">
                  <a16:creationId xmlns:a16="http://schemas.microsoft.com/office/drawing/2014/main" id="{28A19664-4C0A-4104-B4F8-C61F696586F4}"/>
                </a:ext>
              </a:extLst>
            </p:cNvPr>
            <p:cNvSpPr/>
            <p:nvPr/>
          </p:nvSpPr>
          <p:spPr>
            <a:xfrm>
              <a:off x="7539620" y="2251867"/>
              <a:ext cx="60522" cy="83541"/>
            </a:xfrm>
            <a:custGeom>
              <a:avLst/>
              <a:gdLst>
                <a:gd name="connsiteX0" fmla="*/ 1021 w 46597"/>
                <a:gd name="connsiteY0" fmla="*/ 57637 h 64320"/>
                <a:gd name="connsiteX1" fmla="*/ -5453 w 46597"/>
                <a:gd name="connsiteY1" fmla="*/ 40492 h 64320"/>
                <a:gd name="connsiteX2" fmla="*/ 1211 w 46597"/>
                <a:gd name="connsiteY2" fmla="*/ 23537 h 64320"/>
                <a:gd name="connsiteX3" fmla="*/ 16931 w 46597"/>
                <a:gd name="connsiteY3" fmla="*/ 17156 h 64320"/>
                <a:gd name="connsiteX4" fmla="*/ 31596 w 46597"/>
                <a:gd name="connsiteY4" fmla="*/ 24871 h 64320"/>
                <a:gd name="connsiteX5" fmla="*/ 31596 w 46597"/>
                <a:gd name="connsiteY5" fmla="*/ -180 h 64320"/>
                <a:gd name="connsiteX6" fmla="*/ 41121 w 46597"/>
                <a:gd name="connsiteY6" fmla="*/ -180 h 64320"/>
                <a:gd name="connsiteX7" fmla="*/ 41121 w 46597"/>
                <a:gd name="connsiteY7" fmla="*/ 63447 h 64320"/>
                <a:gd name="connsiteX8" fmla="*/ 31596 w 46597"/>
                <a:gd name="connsiteY8" fmla="*/ 63447 h 64320"/>
                <a:gd name="connsiteX9" fmla="*/ 31596 w 46597"/>
                <a:gd name="connsiteY9" fmla="*/ 56589 h 64320"/>
                <a:gd name="connsiteX10" fmla="*/ 16071 w 46597"/>
                <a:gd name="connsiteY10" fmla="*/ 64114 h 64320"/>
                <a:gd name="connsiteX11" fmla="*/ 1021 w 46597"/>
                <a:gd name="connsiteY11" fmla="*/ 57637 h 64320"/>
                <a:gd name="connsiteX12" fmla="*/ 4165 w 46597"/>
                <a:gd name="connsiteY12" fmla="*/ 40873 h 64320"/>
                <a:gd name="connsiteX13" fmla="*/ 8355 w 46597"/>
                <a:gd name="connsiteY13" fmla="*/ 51541 h 64320"/>
                <a:gd name="connsiteX14" fmla="*/ 17880 w 46597"/>
                <a:gd name="connsiteY14" fmla="*/ 55637 h 64320"/>
                <a:gd name="connsiteX15" fmla="*/ 27405 w 46597"/>
                <a:gd name="connsiteY15" fmla="*/ 51541 h 64320"/>
                <a:gd name="connsiteX16" fmla="*/ 31410 w 46597"/>
                <a:gd name="connsiteY16" fmla="*/ 40873 h 64320"/>
                <a:gd name="connsiteX17" fmla="*/ 27405 w 46597"/>
                <a:gd name="connsiteY17" fmla="*/ 29919 h 64320"/>
                <a:gd name="connsiteX18" fmla="*/ 17880 w 46597"/>
                <a:gd name="connsiteY18" fmla="*/ 25538 h 64320"/>
                <a:gd name="connsiteX19" fmla="*/ 8355 w 46597"/>
                <a:gd name="connsiteY19" fmla="*/ 29919 h 64320"/>
                <a:gd name="connsiteX20" fmla="*/ 4165 w 46597"/>
                <a:gd name="connsiteY20" fmla="*/ 40873 h 6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97" h="64320">
                  <a:moveTo>
                    <a:pt x="1021" y="57637"/>
                  </a:moveTo>
                  <a:cubicBezTo>
                    <a:pt x="-3360" y="53036"/>
                    <a:pt x="-5742" y="46845"/>
                    <a:pt x="-5453" y="40492"/>
                  </a:cubicBezTo>
                  <a:cubicBezTo>
                    <a:pt x="-5742" y="34148"/>
                    <a:pt x="-3360" y="27976"/>
                    <a:pt x="1211" y="23537"/>
                  </a:cubicBezTo>
                  <a:cubicBezTo>
                    <a:pt x="5402" y="19356"/>
                    <a:pt x="11025" y="17051"/>
                    <a:pt x="16931" y="17156"/>
                  </a:cubicBezTo>
                  <a:cubicBezTo>
                    <a:pt x="22833" y="17051"/>
                    <a:pt x="28359" y="19965"/>
                    <a:pt x="31596" y="24871"/>
                  </a:cubicBezTo>
                  <a:lnTo>
                    <a:pt x="31596" y="-180"/>
                  </a:lnTo>
                  <a:lnTo>
                    <a:pt x="41121" y="-180"/>
                  </a:lnTo>
                  <a:lnTo>
                    <a:pt x="41121" y="63447"/>
                  </a:lnTo>
                  <a:lnTo>
                    <a:pt x="31596" y="63447"/>
                  </a:lnTo>
                  <a:lnTo>
                    <a:pt x="31596" y="56589"/>
                  </a:lnTo>
                  <a:cubicBezTo>
                    <a:pt x="28075" y="61599"/>
                    <a:pt x="22168" y="64447"/>
                    <a:pt x="16071" y="64114"/>
                  </a:cubicBezTo>
                  <a:cubicBezTo>
                    <a:pt x="10355" y="64152"/>
                    <a:pt x="4927" y="61809"/>
                    <a:pt x="1021" y="57637"/>
                  </a:cubicBezTo>
                  <a:close/>
                  <a:moveTo>
                    <a:pt x="4165" y="40873"/>
                  </a:moveTo>
                  <a:cubicBezTo>
                    <a:pt x="4072" y="44854"/>
                    <a:pt x="5499" y="48721"/>
                    <a:pt x="8355" y="51541"/>
                  </a:cubicBezTo>
                  <a:cubicBezTo>
                    <a:pt x="10834" y="54103"/>
                    <a:pt x="14262" y="55570"/>
                    <a:pt x="17880" y="55637"/>
                  </a:cubicBezTo>
                  <a:cubicBezTo>
                    <a:pt x="21503" y="55703"/>
                    <a:pt x="24931" y="54208"/>
                    <a:pt x="27405" y="51541"/>
                  </a:cubicBezTo>
                  <a:cubicBezTo>
                    <a:pt x="30075" y="48655"/>
                    <a:pt x="31503" y="44816"/>
                    <a:pt x="31410" y="40873"/>
                  </a:cubicBezTo>
                  <a:cubicBezTo>
                    <a:pt x="31503" y="36844"/>
                    <a:pt x="30075" y="32919"/>
                    <a:pt x="27405" y="29919"/>
                  </a:cubicBezTo>
                  <a:cubicBezTo>
                    <a:pt x="25024" y="27138"/>
                    <a:pt x="21503" y="25538"/>
                    <a:pt x="17880" y="25538"/>
                  </a:cubicBezTo>
                  <a:cubicBezTo>
                    <a:pt x="14262" y="25652"/>
                    <a:pt x="10834" y="27233"/>
                    <a:pt x="8355" y="29919"/>
                  </a:cubicBezTo>
                  <a:cubicBezTo>
                    <a:pt x="5593" y="32872"/>
                    <a:pt x="4072" y="36815"/>
                    <a:pt x="4165" y="40873"/>
                  </a:cubicBezTo>
                  <a:close/>
                </a:path>
              </a:pathLst>
            </a:custGeom>
            <a:solidFill>
              <a:srgbClr val="6D6E71"/>
            </a:solidFill>
            <a:ln w="9525" cap="flat">
              <a:noFill/>
              <a:prstDash val="solid"/>
              <a:miter/>
            </a:ln>
          </p:spPr>
          <p:txBody>
            <a:bodyPr rtlCol="0" anchor="ctr"/>
            <a:lstStyle/>
            <a:p>
              <a:endParaRPr lang="en-US"/>
            </a:p>
          </p:txBody>
        </p:sp>
        <p:sp>
          <p:nvSpPr>
            <p:cNvPr id="1020" name="Freeform: Shape 1019">
              <a:extLst>
                <a:ext uri="{FF2B5EF4-FFF2-40B4-BE49-F238E27FC236}">
                  <a16:creationId xmlns:a16="http://schemas.microsoft.com/office/drawing/2014/main" id="{527885CC-3450-4E71-8A4F-D90F48DBBE9F}"/>
                </a:ext>
              </a:extLst>
            </p:cNvPr>
            <p:cNvSpPr/>
            <p:nvPr/>
          </p:nvSpPr>
          <p:spPr>
            <a:xfrm>
              <a:off x="7644296" y="2274355"/>
              <a:ext cx="52781" cy="61045"/>
            </a:xfrm>
            <a:custGeom>
              <a:avLst/>
              <a:gdLst>
                <a:gd name="connsiteX0" fmla="*/ 34920 w 40637"/>
                <a:gd name="connsiteY0" fmla="*/ 46133 h 47000"/>
                <a:gd name="connsiteX1" fmla="*/ 26158 w 40637"/>
                <a:gd name="connsiteY1" fmla="*/ 46133 h 47000"/>
                <a:gd name="connsiteX2" fmla="*/ 26158 w 40637"/>
                <a:gd name="connsiteY2" fmla="*/ 40037 h 47000"/>
                <a:gd name="connsiteX3" fmla="*/ 11014 w 40637"/>
                <a:gd name="connsiteY3" fmla="*/ 46800 h 47000"/>
                <a:gd name="connsiteX4" fmla="*/ -799 w 40637"/>
                <a:gd name="connsiteY4" fmla="*/ 42800 h 47000"/>
                <a:gd name="connsiteX5" fmla="*/ -5464 w 40637"/>
                <a:gd name="connsiteY5" fmla="*/ 32036 h 47000"/>
                <a:gd name="connsiteX6" fmla="*/ -511 w 40637"/>
                <a:gd name="connsiteY6" fmla="*/ 21940 h 47000"/>
                <a:gd name="connsiteX7" fmla="*/ 13014 w 40637"/>
                <a:gd name="connsiteY7" fmla="*/ 18606 h 47000"/>
                <a:gd name="connsiteX8" fmla="*/ 25395 w 40637"/>
                <a:gd name="connsiteY8" fmla="*/ 18606 h 47000"/>
                <a:gd name="connsiteX9" fmla="*/ 25395 w 40637"/>
                <a:gd name="connsiteY9" fmla="*/ 16892 h 47000"/>
                <a:gd name="connsiteX10" fmla="*/ 15298 w 40637"/>
                <a:gd name="connsiteY10" fmla="*/ 7843 h 47000"/>
                <a:gd name="connsiteX11" fmla="*/ 2061 w 40637"/>
                <a:gd name="connsiteY11" fmla="*/ 12415 h 47000"/>
                <a:gd name="connsiteX12" fmla="*/ -2227 w 40637"/>
                <a:gd name="connsiteY12" fmla="*/ 6414 h 47000"/>
                <a:gd name="connsiteX13" fmla="*/ 16823 w 40637"/>
                <a:gd name="connsiteY13" fmla="*/ -158 h 47000"/>
                <a:gd name="connsiteX14" fmla="*/ 30064 w 40637"/>
                <a:gd name="connsiteY14" fmla="*/ 3937 h 47000"/>
                <a:gd name="connsiteX15" fmla="*/ 35111 w 40637"/>
                <a:gd name="connsiteY15" fmla="*/ 16701 h 47000"/>
                <a:gd name="connsiteX16" fmla="*/ 25395 w 40637"/>
                <a:gd name="connsiteY16" fmla="*/ 29179 h 47000"/>
                <a:gd name="connsiteX17" fmla="*/ 25395 w 40637"/>
                <a:gd name="connsiteY17" fmla="*/ 25273 h 47000"/>
                <a:gd name="connsiteX18" fmla="*/ 14633 w 40637"/>
                <a:gd name="connsiteY18" fmla="*/ 25273 h 47000"/>
                <a:gd name="connsiteX19" fmla="*/ 4252 w 40637"/>
                <a:gd name="connsiteY19" fmla="*/ 31846 h 47000"/>
                <a:gd name="connsiteX20" fmla="*/ 6824 w 40637"/>
                <a:gd name="connsiteY20" fmla="*/ 36894 h 47000"/>
                <a:gd name="connsiteX21" fmla="*/ 13968 w 40637"/>
                <a:gd name="connsiteY21" fmla="*/ 38704 h 47000"/>
                <a:gd name="connsiteX22" fmla="*/ 21967 w 40637"/>
                <a:gd name="connsiteY22" fmla="*/ 36132 h 47000"/>
                <a:gd name="connsiteX23" fmla="*/ 25302 w 40637"/>
                <a:gd name="connsiteY23" fmla="*/ 29179 h 4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7" h="47000">
                  <a:moveTo>
                    <a:pt x="34920" y="46133"/>
                  </a:moveTo>
                  <a:lnTo>
                    <a:pt x="26158" y="46133"/>
                  </a:lnTo>
                  <a:lnTo>
                    <a:pt x="26158" y="40037"/>
                  </a:lnTo>
                  <a:cubicBezTo>
                    <a:pt x="22442" y="44571"/>
                    <a:pt x="16823" y="47076"/>
                    <a:pt x="11014" y="46800"/>
                  </a:cubicBezTo>
                  <a:cubicBezTo>
                    <a:pt x="6726" y="46962"/>
                    <a:pt x="2536" y="45533"/>
                    <a:pt x="-799" y="42800"/>
                  </a:cubicBezTo>
                  <a:cubicBezTo>
                    <a:pt x="-3845" y="40094"/>
                    <a:pt x="-5561" y="36142"/>
                    <a:pt x="-5464" y="32036"/>
                  </a:cubicBezTo>
                  <a:cubicBezTo>
                    <a:pt x="-5654" y="28045"/>
                    <a:pt x="-3752" y="24226"/>
                    <a:pt x="-511" y="21940"/>
                  </a:cubicBezTo>
                  <a:cubicBezTo>
                    <a:pt x="3582" y="19530"/>
                    <a:pt x="8252" y="18368"/>
                    <a:pt x="13014" y="18606"/>
                  </a:cubicBezTo>
                  <a:lnTo>
                    <a:pt x="25395" y="18606"/>
                  </a:lnTo>
                  <a:lnTo>
                    <a:pt x="25395" y="16892"/>
                  </a:lnTo>
                  <a:cubicBezTo>
                    <a:pt x="25395" y="10891"/>
                    <a:pt x="22065" y="7843"/>
                    <a:pt x="15298" y="7843"/>
                  </a:cubicBezTo>
                  <a:cubicBezTo>
                    <a:pt x="10535" y="8024"/>
                    <a:pt x="5964" y="9614"/>
                    <a:pt x="2061" y="12415"/>
                  </a:cubicBezTo>
                  <a:lnTo>
                    <a:pt x="-2227" y="6414"/>
                  </a:lnTo>
                  <a:cubicBezTo>
                    <a:pt x="3206" y="2090"/>
                    <a:pt x="9870" y="-234"/>
                    <a:pt x="16823" y="-158"/>
                  </a:cubicBezTo>
                  <a:cubicBezTo>
                    <a:pt x="21586" y="-377"/>
                    <a:pt x="26255" y="1070"/>
                    <a:pt x="30064" y="3937"/>
                  </a:cubicBezTo>
                  <a:cubicBezTo>
                    <a:pt x="33683" y="7166"/>
                    <a:pt x="35492" y="11891"/>
                    <a:pt x="35111" y="16701"/>
                  </a:cubicBezTo>
                  <a:close/>
                  <a:moveTo>
                    <a:pt x="25395" y="29179"/>
                  </a:moveTo>
                  <a:lnTo>
                    <a:pt x="25395" y="25273"/>
                  </a:lnTo>
                  <a:lnTo>
                    <a:pt x="14633" y="25273"/>
                  </a:lnTo>
                  <a:cubicBezTo>
                    <a:pt x="7680" y="25273"/>
                    <a:pt x="4252" y="27464"/>
                    <a:pt x="4252" y="31846"/>
                  </a:cubicBezTo>
                  <a:cubicBezTo>
                    <a:pt x="4154" y="33865"/>
                    <a:pt x="5108" y="35789"/>
                    <a:pt x="6824" y="36894"/>
                  </a:cubicBezTo>
                  <a:cubicBezTo>
                    <a:pt x="8917" y="38227"/>
                    <a:pt x="11489" y="38865"/>
                    <a:pt x="13968" y="38704"/>
                  </a:cubicBezTo>
                  <a:cubicBezTo>
                    <a:pt x="16823" y="38761"/>
                    <a:pt x="19684" y="37856"/>
                    <a:pt x="21967" y="36132"/>
                  </a:cubicBezTo>
                  <a:cubicBezTo>
                    <a:pt x="24158" y="34513"/>
                    <a:pt x="25395" y="31903"/>
                    <a:pt x="25302" y="29179"/>
                  </a:cubicBezTo>
                  <a:close/>
                </a:path>
              </a:pathLst>
            </a:custGeom>
            <a:solidFill>
              <a:srgbClr val="6D6E71"/>
            </a:solidFill>
            <a:ln w="9525" cap="flat">
              <a:noFill/>
              <a:prstDash val="solid"/>
              <a:miter/>
            </a:ln>
          </p:spPr>
          <p:txBody>
            <a:bodyPr rtlCol="0" anchor="ctr"/>
            <a:lstStyle/>
            <a:p>
              <a:endParaRPr lang="en-US"/>
            </a:p>
          </p:txBody>
        </p:sp>
        <p:sp>
          <p:nvSpPr>
            <p:cNvPr id="1021" name="Freeform: Shape 1020">
              <a:extLst>
                <a:ext uri="{FF2B5EF4-FFF2-40B4-BE49-F238E27FC236}">
                  <a16:creationId xmlns:a16="http://schemas.microsoft.com/office/drawing/2014/main" id="{31A8397C-0C03-4D91-B251-F2404CEF2B30}"/>
                </a:ext>
              </a:extLst>
            </p:cNvPr>
            <p:cNvSpPr/>
            <p:nvPr/>
          </p:nvSpPr>
          <p:spPr>
            <a:xfrm>
              <a:off x="7708767" y="2274722"/>
              <a:ext cx="47648" cy="60680"/>
            </a:xfrm>
            <a:custGeom>
              <a:avLst/>
              <a:gdLst>
                <a:gd name="connsiteX0" fmla="*/ 31195 w 36685"/>
                <a:gd name="connsiteY0" fmla="*/ 32230 h 46719"/>
                <a:gd name="connsiteX1" fmla="*/ 26433 w 36685"/>
                <a:gd name="connsiteY1" fmla="*/ 42612 h 46719"/>
                <a:gd name="connsiteX2" fmla="*/ 14336 w 36685"/>
                <a:gd name="connsiteY2" fmla="*/ 46517 h 46719"/>
                <a:gd name="connsiteX3" fmla="*/ 4048 w 36685"/>
                <a:gd name="connsiteY3" fmla="*/ 44708 h 46719"/>
                <a:gd name="connsiteX4" fmla="*/ -5477 w 36685"/>
                <a:gd name="connsiteY4" fmla="*/ 39659 h 46719"/>
                <a:gd name="connsiteX5" fmla="*/ -812 w 36685"/>
                <a:gd name="connsiteY5" fmla="*/ 32230 h 46719"/>
                <a:gd name="connsiteX6" fmla="*/ 14620 w 36685"/>
                <a:gd name="connsiteY6" fmla="*/ 38231 h 46719"/>
                <a:gd name="connsiteX7" fmla="*/ 19764 w 36685"/>
                <a:gd name="connsiteY7" fmla="*/ 36707 h 46719"/>
                <a:gd name="connsiteX8" fmla="*/ 21670 w 36685"/>
                <a:gd name="connsiteY8" fmla="*/ 32897 h 46719"/>
                <a:gd name="connsiteX9" fmla="*/ 12145 w 36685"/>
                <a:gd name="connsiteY9" fmla="*/ 26706 h 46719"/>
                <a:gd name="connsiteX10" fmla="*/ 11192 w 36685"/>
                <a:gd name="connsiteY10" fmla="*/ 26706 h 46719"/>
                <a:gd name="connsiteX11" fmla="*/ -3096 w 36685"/>
                <a:gd name="connsiteY11" fmla="*/ 13847 h 46719"/>
                <a:gd name="connsiteX12" fmla="*/ 1858 w 36685"/>
                <a:gd name="connsiteY12" fmla="*/ 3655 h 46719"/>
                <a:gd name="connsiteX13" fmla="*/ 14620 w 36685"/>
                <a:gd name="connsiteY13" fmla="*/ -155 h 46719"/>
                <a:gd name="connsiteX14" fmla="*/ 29577 w 36685"/>
                <a:gd name="connsiteY14" fmla="*/ 4512 h 46719"/>
                <a:gd name="connsiteX15" fmla="*/ 25954 w 36685"/>
                <a:gd name="connsiteY15" fmla="*/ 11561 h 46719"/>
                <a:gd name="connsiteX16" fmla="*/ 13857 w 36685"/>
                <a:gd name="connsiteY16" fmla="*/ 7941 h 46719"/>
                <a:gd name="connsiteX17" fmla="*/ 8336 w 36685"/>
                <a:gd name="connsiteY17" fmla="*/ 9180 h 46719"/>
                <a:gd name="connsiteX18" fmla="*/ 6141 w 36685"/>
                <a:gd name="connsiteY18" fmla="*/ 12894 h 46719"/>
                <a:gd name="connsiteX19" fmla="*/ 8429 w 36685"/>
                <a:gd name="connsiteY19" fmla="*/ 16133 h 46719"/>
                <a:gd name="connsiteX20" fmla="*/ 12717 w 36685"/>
                <a:gd name="connsiteY20" fmla="*/ 17561 h 46719"/>
                <a:gd name="connsiteX21" fmla="*/ 17671 w 36685"/>
                <a:gd name="connsiteY21" fmla="*/ 18990 h 46719"/>
                <a:gd name="connsiteX22" fmla="*/ 21861 w 36685"/>
                <a:gd name="connsiteY22" fmla="*/ 20514 h 46719"/>
                <a:gd name="connsiteX23" fmla="*/ 26145 w 36685"/>
                <a:gd name="connsiteY23" fmla="*/ 22895 h 46719"/>
                <a:gd name="connsiteX24" fmla="*/ 31195 w 36685"/>
                <a:gd name="connsiteY24" fmla="*/ 32230 h 4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5" h="46719">
                  <a:moveTo>
                    <a:pt x="31195" y="32230"/>
                  </a:moveTo>
                  <a:cubicBezTo>
                    <a:pt x="31386" y="36250"/>
                    <a:pt x="29577" y="40107"/>
                    <a:pt x="26433" y="42612"/>
                  </a:cubicBezTo>
                  <a:cubicBezTo>
                    <a:pt x="23001" y="45346"/>
                    <a:pt x="18717" y="46737"/>
                    <a:pt x="14336" y="46517"/>
                  </a:cubicBezTo>
                  <a:cubicBezTo>
                    <a:pt x="10811" y="46508"/>
                    <a:pt x="7383" y="45889"/>
                    <a:pt x="4048" y="44708"/>
                  </a:cubicBezTo>
                  <a:cubicBezTo>
                    <a:pt x="621" y="43622"/>
                    <a:pt x="-2621" y="41917"/>
                    <a:pt x="-5477" y="39659"/>
                  </a:cubicBezTo>
                  <a:lnTo>
                    <a:pt x="-812" y="32230"/>
                  </a:lnTo>
                  <a:cubicBezTo>
                    <a:pt x="3574" y="35859"/>
                    <a:pt x="9001" y="37964"/>
                    <a:pt x="14620" y="38231"/>
                  </a:cubicBezTo>
                  <a:cubicBezTo>
                    <a:pt x="16429" y="38355"/>
                    <a:pt x="18238" y="37812"/>
                    <a:pt x="19764" y="36707"/>
                  </a:cubicBezTo>
                  <a:cubicBezTo>
                    <a:pt x="21001" y="35821"/>
                    <a:pt x="21670" y="34402"/>
                    <a:pt x="21670" y="32897"/>
                  </a:cubicBezTo>
                  <a:cubicBezTo>
                    <a:pt x="21670" y="30611"/>
                    <a:pt x="18619" y="28610"/>
                    <a:pt x="12145" y="26706"/>
                  </a:cubicBezTo>
                  <a:lnTo>
                    <a:pt x="11192" y="26706"/>
                  </a:lnTo>
                  <a:cubicBezTo>
                    <a:pt x="1667" y="24105"/>
                    <a:pt x="-3096" y="19819"/>
                    <a:pt x="-3096" y="13847"/>
                  </a:cubicBezTo>
                  <a:cubicBezTo>
                    <a:pt x="-3193" y="9837"/>
                    <a:pt x="-1379" y="6017"/>
                    <a:pt x="1858" y="3655"/>
                  </a:cubicBezTo>
                  <a:cubicBezTo>
                    <a:pt x="5574" y="960"/>
                    <a:pt x="10048" y="-384"/>
                    <a:pt x="14620" y="-155"/>
                  </a:cubicBezTo>
                  <a:cubicBezTo>
                    <a:pt x="19954" y="-165"/>
                    <a:pt x="25191" y="1464"/>
                    <a:pt x="29577" y="4512"/>
                  </a:cubicBezTo>
                  <a:lnTo>
                    <a:pt x="25954" y="11561"/>
                  </a:lnTo>
                  <a:cubicBezTo>
                    <a:pt x="22335" y="9199"/>
                    <a:pt x="18145" y="7941"/>
                    <a:pt x="13857" y="7941"/>
                  </a:cubicBezTo>
                  <a:cubicBezTo>
                    <a:pt x="11955" y="7846"/>
                    <a:pt x="10048" y="8275"/>
                    <a:pt x="8336" y="9180"/>
                  </a:cubicBezTo>
                  <a:cubicBezTo>
                    <a:pt x="6904" y="9884"/>
                    <a:pt x="6048" y="11332"/>
                    <a:pt x="6141" y="12894"/>
                  </a:cubicBezTo>
                  <a:cubicBezTo>
                    <a:pt x="6141" y="14361"/>
                    <a:pt x="7002" y="15675"/>
                    <a:pt x="8429" y="16133"/>
                  </a:cubicBezTo>
                  <a:cubicBezTo>
                    <a:pt x="9764" y="16809"/>
                    <a:pt x="11192" y="17295"/>
                    <a:pt x="12717" y="17561"/>
                  </a:cubicBezTo>
                  <a:lnTo>
                    <a:pt x="17671" y="18990"/>
                  </a:lnTo>
                  <a:lnTo>
                    <a:pt x="21861" y="20514"/>
                  </a:lnTo>
                  <a:cubicBezTo>
                    <a:pt x="23382" y="21162"/>
                    <a:pt x="24814" y="21962"/>
                    <a:pt x="26145" y="22895"/>
                  </a:cubicBezTo>
                  <a:cubicBezTo>
                    <a:pt x="29386" y="24915"/>
                    <a:pt x="31288" y="28449"/>
                    <a:pt x="31195" y="32230"/>
                  </a:cubicBezTo>
                  <a:close/>
                </a:path>
              </a:pathLst>
            </a:custGeom>
            <a:solidFill>
              <a:srgbClr val="6D6E71"/>
            </a:solidFill>
            <a:ln w="9525" cap="flat">
              <a:noFill/>
              <a:prstDash val="solid"/>
              <a:miter/>
            </a:ln>
          </p:spPr>
          <p:txBody>
            <a:bodyPr rtlCol="0" anchor="ctr"/>
            <a:lstStyle/>
            <a:p>
              <a:endParaRPr lang="en-US"/>
            </a:p>
          </p:txBody>
        </p:sp>
        <p:sp>
          <p:nvSpPr>
            <p:cNvPr id="1022" name="Freeform: Shape 1021">
              <a:extLst>
                <a:ext uri="{FF2B5EF4-FFF2-40B4-BE49-F238E27FC236}">
                  <a16:creationId xmlns:a16="http://schemas.microsoft.com/office/drawing/2014/main" id="{0D967B0E-8965-464D-BC5B-E5FF510324F9}"/>
                </a:ext>
              </a:extLst>
            </p:cNvPr>
            <p:cNvSpPr/>
            <p:nvPr/>
          </p:nvSpPr>
          <p:spPr>
            <a:xfrm>
              <a:off x="7797097" y="2274384"/>
              <a:ext cx="62352" cy="60975"/>
            </a:xfrm>
            <a:custGeom>
              <a:avLst/>
              <a:gdLst>
                <a:gd name="connsiteX0" fmla="*/ 35672 w 48006"/>
                <a:gd name="connsiteY0" fmla="*/ 40015 h 46946"/>
                <a:gd name="connsiteX1" fmla="*/ 1381 w 48006"/>
                <a:gd name="connsiteY1" fmla="*/ 40015 h 46946"/>
                <a:gd name="connsiteX2" fmla="*/ 1381 w 48006"/>
                <a:gd name="connsiteY2" fmla="*/ 6678 h 46946"/>
                <a:gd name="connsiteX3" fmla="*/ 35672 w 48006"/>
                <a:gd name="connsiteY3" fmla="*/ 6678 h 46946"/>
                <a:gd name="connsiteX4" fmla="*/ 35672 w 48006"/>
                <a:gd name="connsiteY4" fmla="*/ 40015 h 46946"/>
                <a:gd name="connsiteX5" fmla="*/ 8241 w 48006"/>
                <a:gd name="connsiteY5" fmla="*/ 34110 h 46946"/>
                <a:gd name="connsiteX6" fmla="*/ 28812 w 48006"/>
                <a:gd name="connsiteY6" fmla="*/ 34110 h 46946"/>
                <a:gd name="connsiteX7" fmla="*/ 28812 w 48006"/>
                <a:gd name="connsiteY7" fmla="*/ 12583 h 46946"/>
                <a:gd name="connsiteX8" fmla="*/ 8241 w 48006"/>
                <a:gd name="connsiteY8" fmla="*/ 12583 h 46946"/>
                <a:gd name="connsiteX9" fmla="*/ 8241 w 48006"/>
                <a:gd name="connsiteY9"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006" h="46946">
                  <a:moveTo>
                    <a:pt x="35672" y="40015"/>
                  </a:moveTo>
                  <a:cubicBezTo>
                    <a:pt x="26054" y="49017"/>
                    <a:pt x="11004" y="49017"/>
                    <a:pt x="1381" y="40015"/>
                  </a:cubicBezTo>
                  <a:cubicBezTo>
                    <a:pt x="-7763" y="30776"/>
                    <a:pt x="-7763" y="15917"/>
                    <a:pt x="1381" y="6678"/>
                  </a:cubicBezTo>
                  <a:cubicBezTo>
                    <a:pt x="11004" y="-2466"/>
                    <a:pt x="26054" y="-2466"/>
                    <a:pt x="35672" y="6678"/>
                  </a:cubicBezTo>
                  <a:cubicBezTo>
                    <a:pt x="44815" y="15917"/>
                    <a:pt x="44815" y="30776"/>
                    <a:pt x="35672" y="40015"/>
                  </a:cubicBezTo>
                  <a:close/>
                  <a:moveTo>
                    <a:pt x="8241" y="34110"/>
                  </a:moveTo>
                  <a:cubicBezTo>
                    <a:pt x="14050" y="39577"/>
                    <a:pt x="23003" y="39577"/>
                    <a:pt x="28812" y="34110"/>
                  </a:cubicBezTo>
                  <a:cubicBezTo>
                    <a:pt x="34244" y="27976"/>
                    <a:pt x="34244" y="18718"/>
                    <a:pt x="28812" y="12583"/>
                  </a:cubicBezTo>
                  <a:cubicBezTo>
                    <a:pt x="23101" y="7021"/>
                    <a:pt x="13957" y="7021"/>
                    <a:pt x="8241" y="12583"/>
                  </a:cubicBezTo>
                  <a:cubicBezTo>
                    <a:pt x="2809" y="18718"/>
                    <a:pt x="2809" y="27976"/>
                    <a:pt x="8241" y="34110"/>
                  </a:cubicBezTo>
                  <a:close/>
                </a:path>
              </a:pathLst>
            </a:custGeom>
            <a:solidFill>
              <a:srgbClr val="6D6E71"/>
            </a:solidFill>
            <a:ln w="9525" cap="flat">
              <a:noFill/>
              <a:prstDash val="solid"/>
              <a:miter/>
            </a:ln>
          </p:spPr>
          <p:txBody>
            <a:bodyPr rtlCol="0" anchor="ctr"/>
            <a:lstStyle/>
            <a:p>
              <a:endParaRPr lang="en-US"/>
            </a:p>
          </p:txBody>
        </p:sp>
        <p:sp>
          <p:nvSpPr>
            <p:cNvPr id="1023" name="Freeform: Shape 1022">
              <a:extLst>
                <a:ext uri="{FF2B5EF4-FFF2-40B4-BE49-F238E27FC236}">
                  <a16:creationId xmlns:a16="http://schemas.microsoft.com/office/drawing/2014/main" id="{264AA52B-CCA4-4CF4-AEFD-0B4F97D07B0C}"/>
                </a:ext>
              </a:extLst>
            </p:cNvPr>
            <p:cNvSpPr/>
            <p:nvPr/>
          </p:nvSpPr>
          <p:spPr>
            <a:xfrm>
              <a:off x="7868979" y="2250380"/>
              <a:ext cx="41191" cy="84375"/>
            </a:xfrm>
            <a:custGeom>
              <a:avLst/>
              <a:gdLst>
                <a:gd name="connsiteX0" fmla="*/ 9857 w 31714"/>
                <a:gd name="connsiteY0" fmla="*/ 15253 h 64962"/>
                <a:gd name="connsiteX1" fmla="*/ 9857 w 31714"/>
                <a:gd name="connsiteY1" fmla="*/ 18967 h 64962"/>
                <a:gd name="connsiteX2" fmla="*/ 21954 w 31714"/>
                <a:gd name="connsiteY2" fmla="*/ 18967 h 64962"/>
                <a:gd name="connsiteX3" fmla="*/ 21954 w 31714"/>
                <a:gd name="connsiteY3" fmla="*/ 26683 h 64962"/>
                <a:gd name="connsiteX4" fmla="*/ 9857 w 31714"/>
                <a:gd name="connsiteY4" fmla="*/ 26683 h 64962"/>
                <a:gd name="connsiteX5" fmla="*/ 9857 w 31714"/>
                <a:gd name="connsiteY5" fmla="*/ 64783 h 64962"/>
                <a:gd name="connsiteX6" fmla="*/ 332 w 31714"/>
                <a:gd name="connsiteY6" fmla="*/ 64783 h 64962"/>
                <a:gd name="connsiteX7" fmla="*/ 332 w 31714"/>
                <a:gd name="connsiteY7" fmla="*/ 26683 h 64962"/>
                <a:gd name="connsiteX8" fmla="*/ -5477 w 31714"/>
                <a:gd name="connsiteY8" fmla="*/ 26683 h 64962"/>
                <a:gd name="connsiteX9" fmla="*/ -5477 w 31714"/>
                <a:gd name="connsiteY9" fmla="*/ 18967 h 64962"/>
                <a:gd name="connsiteX10" fmla="*/ 332 w 31714"/>
                <a:gd name="connsiteY10" fmla="*/ 18967 h 64962"/>
                <a:gd name="connsiteX11" fmla="*/ 332 w 31714"/>
                <a:gd name="connsiteY11" fmla="*/ 15443 h 64962"/>
                <a:gd name="connsiteX12" fmla="*/ 4616 w 31714"/>
                <a:gd name="connsiteY12" fmla="*/ 4013 h 64962"/>
                <a:gd name="connsiteX13" fmla="*/ 15094 w 31714"/>
                <a:gd name="connsiteY13" fmla="*/ -178 h 64962"/>
                <a:gd name="connsiteX14" fmla="*/ 26238 w 31714"/>
                <a:gd name="connsiteY14" fmla="*/ 4299 h 64962"/>
                <a:gd name="connsiteX15" fmla="*/ 22335 w 31714"/>
                <a:gd name="connsiteY15" fmla="*/ 11157 h 64962"/>
                <a:gd name="connsiteX16" fmla="*/ 16429 w 31714"/>
                <a:gd name="connsiteY16" fmla="*/ 8109 h 64962"/>
                <a:gd name="connsiteX17" fmla="*/ 11666 w 31714"/>
                <a:gd name="connsiteY17" fmla="*/ 10014 h 64962"/>
                <a:gd name="connsiteX18" fmla="*/ 9857 w 31714"/>
                <a:gd name="connsiteY18" fmla="*/ 15253 h 64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4" h="64962">
                  <a:moveTo>
                    <a:pt x="9857" y="15253"/>
                  </a:moveTo>
                  <a:lnTo>
                    <a:pt x="9857" y="18967"/>
                  </a:lnTo>
                  <a:lnTo>
                    <a:pt x="21954" y="18967"/>
                  </a:lnTo>
                  <a:lnTo>
                    <a:pt x="21954" y="26683"/>
                  </a:lnTo>
                  <a:lnTo>
                    <a:pt x="9857" y="26683"/>
                  </a:lnTo>
                  <a:lnTo>
                    <a:pt x="9857" y="64783"/>
                  </a:lnTo>
                  <a:lnTo>
                    <a:pt x="332" y="64783"/>
                  </a:lnTo>
                  <a:lnTo>
                    <a:pt x="332" y="26683"/>
                  </a:lnTo>
                  <a:lnTo>
                    <a:pt x="-5477" y="26683"/>
                  </a:lnTo>
                  <a:lnTo>
                    <a:pt x="-5477" y="18967"/>
                  </a:lnTo>
                  <a:lnTo>
                    <a:pt x="332" y="18967"/>
                  </a:lnTo>
                  <a:lnTo>
                    <a:pt x="332" y="15443"/>
                  </a:lnTo>
                  <a:cubicBezTo>
                    <a:pt x="141" y="11205"/>
                    <a:pt x="1667" y="7071"/>
                    <a:pt x="4616" y="4013"/>
                  </a:cubicBezTo>
                  <a:cubicBezTo>
                    <a:pt x="7378" y="1270"/>
                    <a:pt x="11192" y="-244"/>
                    <a:pt x="15094" y="-178"/>
                  </a:cubicBezTo>
                  <a:cubicBezTo>
                    <a:pt x="19284" y="-140"/>
                    <a:pt x="23191" y="1460"/>
                    <a:pt x="26238" y="4299"/>
                  </a:cubicBezTo>
                  <a:lnTo>
                    <a:pt x="22335" y="11157"/>
                  </a:lnTo>
                  <a:cubicBezTo>
                    <a:pt x="20903" y="9366"/>
                    <a:pt x="18712" y="8271"/>
                    <a:pt x="16429" y="8109"/>
                  </a:cubicBezTo>
                  <a:cubicBezTo>
                    <a:pt x="14620" y="7995"/>
                    <a:pt x="12903" y="8699"/>
                    <a:pt x="11666" y="10014"/>
                  </a:cubicBezTo>
                  <a:cubicBezTo>
                    <a:pt x="10429" y="11471"/>
                    <a:pt x="9759" y="13338"/>
                    <a:pt x="9857" y="15253"/>
                  </a:cubicBezTo>
                  <a:close/>
                </a:path>
              </a:pathLst>
            </a:custGeom>
            <a:solidFill>
              <a:srgbClr val="6D6E71"/>
            </a:solidFill>
            <a:ln w="9525" cap="flat">
              <a:noFill/>
              <a:prstDash val="solid"/>
              <a:miter/>
            </a:ln>
          </p:spPr>
          <p:txBody>
            <a:bodyPr rtlCol="0" anchor="ctr"/>
            <a:lstStyle/>
            <a:p>
              <a:endParaRPr lang="en-US"/>
            </a:p>
          </p:txBody>
        </p:sp>
        <p:sp>
          <p:nvSpPr>
            <p:cNvPr id="1024" name="Freeform: Shape 1023">
              <a:extLst>
                <a:ext uri="{FF2B5EF4-FFF2-40B4-BE49-F238E27FC236}">
                  <a16:creationId xmlns:a16="http://schemas.microsoft.com/office/drawing/2014/main" id="{8E2C312D-5BD9-4F47-9F23-F7D573FFAB07}"/>
                </a:ext>
              </a:extLst>
            </p:cNvPr>
            <p:cNvSpPr/>
            <p:nvPr/>
          </p:nvSpPr>
          <p:spPr>
            <a:xfrm>
              <a:off x="7949393" y="2256821"/>
              <a:ext cx="70185" cy="77856"/>
            </a:xfrm>
            <a:custGeom>
              <a:avLst/>
              <a:gdLst>
                <a:gd name="connsiteX0" fmla="*/ 39860 w 54037"/>
                <a:gd name="connsiteY0" fmla="*/ 7531 h 59943"/>
                <a:gd name="connsiteX1" fmla="*/ 48529 w 54037"/>
                <a:gd name="connsiteY1" fmla="*/ 29344 h 59943"/>
                <a:gd name="connsiteX2" fmla="*/ 40051 w 54037"/>
                <a:gd name="connsiteY2" fmla="*/ 51537 h 59943"/>
                <a:gd name="connsiteX3" fmla="*/ 14331 w 54037"/>
                <a:gd name="connsiteY3" fmla="*/ 59633 h 59943"/>
                <a:gd name="connsiteX4" fmla="*/ -5477 w 54037"/>
                <a:gd name="connsiteY4" fmla="*/ 59633 h 59943"/>
                <a:gd name="connsiteX5" fmla="*/ -5477 w 54037"/>
                <a:gd name="connsiteY5" fmla="*/ -88 h 59943"/>
                <a:gd name="connsiteX6" fmla="*/ 15094 w 54037"/>
                <a:gd name="connsiteY6" fmla="*/ -88 h 59943"/>
                <a:gd name="connsiteX7" fmla="*/ 39860 w 54037"/>
                <a:gd name="connsiteY7" fmla="*/ 7531 h 59943"/>
                <a:gd name="connsiteX8" fmla="*/ 38241 w 54037"/>
                <a:gd name="connsiteY8" fmla="*/ 29629 h 59943"/>
                <a:gd name="connsiteX9" fmla="*/ 14713 w 54037"/>
                <a:gd name="connsiteY9" fmla="*/ 9055 h 59943"/>
                <a:gd name="connsiteX10" fmla="*/ 4616 w 54037"/>
                <a:gd name="connsiteY10" fmla="*/ 9055 h 59943"/>
                <a:gd name="connsiteX11" fmla="*/ 4616 w 54037"/>
                <a:gd name="connsiteY11" fmla="*/ 50108 h 59943"/>
                <a:gd name="connsiteX12" fmla="*/ 15857 w 54037"/>
                <a:gd name="connsiteY12" fmla="*/ 50108 h 59943"/>
                <a:gd name="connsiteX13" fmla="*/ 32526 w 54037"/>
                <a:gd name="connsiteY13" fmla="*/ 44965 h 59943"/>
                <a:gd name="connsiteX14" fmla="*/ 37860 w 54037"/>
                <a:gd name="connsiteY14" fmla="*/ 29629 h 59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037" h="59943">
                  <a:moveTo>
                    <a:pt x="39860" y="7531"/>
                  </a:moveTo>
                  <a:cubicBezTo>
                    <a:pt x="45767" y="13228"/>
                    <a:pt x="48911" y="21171"/>
                    <a:pt x="48529" y="29344"/>
                  </a:cubicBezTo>
                  <a:cubicBezTo>
                    <a:pt x="48911" y="37602"/>
                    <a:pt x="45860" y="45651"/>
                    <a:pt x="40051" y="51537"/>
                  </a:cubicBezTo>
                  <a:cubicBezTo>
                    <a:pt x="32907" y="57519"/>
                    <a:pt x="23666" y="60433"/>
                    <a:pt x="14331" y="59633"/>
                  </a:cubicBezTo>
                  <a:lnTo>
                    <a:pt x="-5477" y="59633"/>
                  </a:lnTo>
                  <a:lnTo>
                    <a:pt x="-5477" y="-88"/>
                  </a:lnTo>
                  <a:lnTo>
                    <a:pt x="15094" y="-88"/>
                  </a:lnTo>
                  <a:cubicBezTo>
                    <a:pt x="24047" y="-727"/>
                    <a:pt x="32809" y="1988"/>
                    <a:pt x="39860" y="7531"/>
                  </a:cubicBezTo>
                  <a:close/>
                  <a:moveTo>
                    <a:pt x="38241" y="29629"/>
                  </a:moveTo>
                  <a:cubicBezTo>
                    <a:pt x="38241" y="15913"/>
                    <a:pt x="30428" y="9055"/>
                    <a:pt x="14713" y="9055"/>
                  </a:cubicBezTo>
                  <a:lnTo>
                    <a:pt x="4616" y="9055"/>
                  </a:lnTo>
                  <a:lnTo>
                    <a:pt x="4616" y="50108"/>
                  </a:lnTo>
                  <a:lnTo>
                    <a:pt x="15857" y="50108"/>
                  </a:lnTo>
                  <a:cubicBezTo>
                    <a:pt x="21856" y="50508"/>
                    <a:pt x="27763" y="48679"/>
                    <a:pt x="32526" y="44965"/>
                  </a:cubicBezTo>
                  <a:cubicBezTo>
                    <a:pt x="36432" y="40860"/>
                    <a:pt x="38334" y="35268"/>
                    <a:pt x="37860" y="29629"/>
                  </a:cubicBezTo>
                  <a:close/>
                </a:path>
              </a:pathLst>
            </a:custGeom>
            <a:solidFill>
              <a:srgbClr val="6D6E71"/>
            </a:solidFill>
            <a:ln w="9525" cap="flat">
              <a:noFill/>
              <a:prstDash val="solid"/>
              <a:miter/>
            </a:ln>
          </p:spPr>
          <p:txBody>
            <a:bodyPr rtlCol="0" anchor="ctr"/>
            <a:lstStyle/>
            <a:p>
              <a:endParaRPr lang="en-US"/>
            </a:p>
          </p:txBody>
        </p:sp>
        <p:sp>
          <p:nvSpPr>
            <p:cNvPr id="1025" name="Freeform: Shape 1024">
              <a:extLst>
                <a:ext uri="{FF2B5EF4-FFF2-40B4-BE49-F238E27FC236}">
                  <a16:creationId xmlns:a16="http://schemas.microsoft.com/office/drawing/2014/main" id="{44D9AD38-3AA6-47CF-9A70-8D1DB61962E1}"/>
                </a:ext>
              </a:extLst>
            </p:cNvPr>
            <p:cNvSpPr/>
            <p:nvPr/>
          </p:nvSpPr>
          <p:spPr>
            <a:xfrm>
              <a:off x="8030394" y="2274375"/>
              <a:ext cx="58963" cy="61026"/>
            </a:xfrm>
            <a:custGeom>
              <a:avLst/>
              <a:gdLst>
                <a:gd name="connsiteX0" fmla="*/ 39790 w 45397"/>
                <a:gd name="connsiteY0" fmla="*/ 27545 h 46985"/>
                <a:gd name="connsiteX1" fmla="*/ 4071 w 45397"/>
                <a:gd name="connsiteY1" fmla="*/ 27545 h 46985"/>
                <a:gd name="connsiteX2" fmla="*/ 8643 w 45397"/>
                <a:gd name="connsiteY2" fmla="*/ 35546 h 46985"/>
                <a:gd name="connsiteX3" fmla="*/ 31311 w 45397"/>
                <a:gd name="connsiteY3" fmla="*/ 33165 h 46985"/>
                <a:gd name="connsiteX4" fmla="*/ 36743 w 45397"/>
                <a:gd name="connsiteY4" fmla="*/ 39165 h 46985"/>
                <a:gd name="connsiteX5" fmla="*/ 17693 w 45397"/>
                <a:gd name="connsiteY5" fmla="*/ 46785 h 46985"/>
                <a:gd name="connsiteX6" fmla="*/ 1308 w 45397"/>
                <a:gd name="connsiteY6" fmla="*/ 40404 h 46985"/>
                <a:gd name="connsiteX7" fmla="*/ -5454 w 45397"/>
                <a:gd name="connsiteY7" fmla="*/ 23259 h 46985"/>
                <a:gd name="connsiteX8" fmla="*/ 1401 w 45397"/>
                <a:gd name="connsiteY8" fmla="*/ 6209 h 46985"/>
                <a:gd name="connsiteX9" fmla="*/ 17596 w 45397"/>
                <a:gd name="connsiteY9" fmla="*/ -173 h 46985"/>
                <a:gd name="connsiteX10" fmla="*/ 33409 w 45397"/>
                <a:gd name="connsiteY10" fmla="*/ 5447 h 46985"/>
                <a:gd name="connsiteX11" fmla="*/ 39883 w 45397"/>
                <a:gd name="connsiteY11" fmla="*/ 20877 h 46985"/>
                <a:gd name="connsiteX12" fmla="*/ 4071 w 45397"/>
                <a:gd name="connsiteY12" fmla="*/ 20020 h 46985"/>
                <a:gd name="connsiteX13" fmla="*/ 30265 w 45397"/>
                <a:gd name="connsiteY13" fmla="*/ 20020 h 46985"/>
                <a:gd name="connsiteX14" fmla="*/ 26646 w 45397"/>
                <a:gd name="connsiteY14" fmla="*/ 11162 h 46985"/>
                <a:gd name="connsiteX15" fmla="*/ 17786 w 45397"/>
                <a:gd name="connsiteY15" fmla="*/ 8114 h 46985"/>
                <a:gd name="connsiteX16" fmla="*/ 8261 w 45397"/>
                <a:gd name="connsiteY16" fmla="*/ 11257 h 46985"/>
                <a:gd name="connsiteX17" fmla="*/ 4071 w 45397"/>
                <a:gd name="connsiteY17" fmla="*/ 20020 h 46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97" h="46985">
                  <a:moveTo>
                    <a:pt x="39790" y="27545"/>
                  </a:moveTo>
                  <a:lnTo>
                    <a:pt x="4071" y="27545"/>
                  </a:lnTo>
                  <a:cubicBezTo>
                    <a:pt x="4262" y="30774"/>
                    <a:pt x="5978" y="33717"/>
                    <a:pt x="8643" y="35546"/>
                  </a:cubicBezTo>
                  <a:cubicBezTo>
                    <a:pt x="15786" y="40404"/>
                    <a:pt x="25311" y="39394"/>
                    <a:pt x="31311" y="33165"/>
                  </a:cubicBezTo>
                  <a:lnTo>
                    <a:pt x="36743" y="39165"/>
                  </a:lnTo>
                  <a:cubicBezTo>
                    <a:pt x="31790" y="44299"/>
                    <a:pt x="24837" y="47071"/>
                    <a:pt x="17693" y="46785"/>
                  </a:cubicBezTo>
                  <a:cubicBezTo>
                    <a:pt x="11596" y="46947"/>
                    <a:pt x="5689" y="44652"/>
                    <a:pt x="1308" y="40404"/>
                  </a:cubicBezTo>
                  <a:cubicBezTo>
                    <a:pt x="-3264" y="35927"/>
                    <a:pt x="-5743" y="29679"/>
                    <a:pt x="-5454" y="23259"/>
                  </a:cubicBezTo>
                  <a:cubicBezTo>
                    <a:pt x="-5743" y="16848"/>
                    <a:pt x="-3264" y="10619"/>
                    <a:pt x="1401" y="6209"/>
                  </a:cubicBezTo>
                  <a:cubicBezTo>
                    <a:pt x="5787" y="2027"/>
                    <a:pt x="11596" y="-268"/>
                    <a:pt x="17596" y="-173"/>
                  </a:cubicBezTo>
                  <a:cubicBezTo>
                    <a:pt x="23405" y="-316"/>
                    <a:pt x="29027" y="1685"/>
                    <a:pt x="33409" y="5447"/>
                  </a:cubicBezTo>
                  <a:cubicBezTo>
                    <a:pt x="37790" y="9314"/>
                    <a:pt x="40264" y="15010"/>
                    <a:pt x="39883" y="20877"/>
                  </a:cubicBezTo>
                  <a:close/>
                  <a:moveTo>
                    <a:pt x="4071" y="20020"/>
                  </a:moveTo>
                  <a:lnTo>
                    <a:pt x="30265" y="20020"/>
                  </a:lnTo>
                  <a:cubicBezTo>
                    <a:pt x="30455" y="16667"/>
                    <a:pt x="29120" y="13410"/>
                    <a:pt x="26646" y="11162"/>
                  </a:cubicBezTo>
                  <a:cubicBezTo>
                    <a:pt x="24167" y="9066"/>
                    <a:pt x="21023" y="7980"/>
                    <a:pt x="17786" y="8114"/>
                  </a:cubicBezTo>
                  <a:cubicBezTo>
                    <a:pt x="14359" y="8085"/>
                    <a:pt x="11024" y="9190"/>
                    <a:pt x="8261" y="11257"/>
                  </a:cubicBezTo>
                  <a:cubicBezTo>
                    <a:pt x="5499" y="13324"/>
                    <a:pt x="3973" y="16591"/>
                    <a:pt x="4071" y="20020"/>
                  </a:cubicBezTo>
                  <a:close/>
                </a:path>
              </a:pathLst>
            </a:custGeom>
            <a:solidFill>
              <a:srgbClr val="6D6E71"/>
            </a:solidFill>
            <a:ln w="9525" cap="flat">
              <a:noFill/>
              <a:prstDash val="solid"/>
              <a:miter/>
            </a:ln>
          </p:spPr>
          <p:txBody>
            <a:bodyPr rtlCol="0" anchor="ctr"/>
            <a:lstStyle/>
            <a:p>
              <a:endParaRPr lang="en-US"/>
            </a:p>
          </p:txBody>
        </p:sp>
        <p:sp>
          <p:nvSpPr>
            <p:cNvPr id="1026" name="Freeform: Shape 1025">
              <a:extLst>
                <a:ext uri="{FF2B5EF4-FFF2-40B4-BE49-F238E27FC236}">
                  <a16:creationId xmlns:a16="http://schemas.microsoft.com/office/drawing/2014/main" id="{0514C2F8-9B7E-425F-8969-D19619A23B6B}"/>
                </a:ext>
              </a:extLst>
            </p:cNvPr>
            <p:cNvSpPr/>
            <p:nvPr/>
          </p:nvSpPr>
          <p:spPr>
            <a:xfrm>
              <a:off x="8098900" y="2274373"/>
              <a:ext cx="54863" cy="61008"/>
            </a:xfrm>
            <a:custGeom>
              <a:avLst/>
              <a:gdLst>
                <a:gd name="connsiteX0" fmla="*/ 17904 w 42240"/>
                <a:gd name="connsiteY0" fmla="*/ 46786 h 46971"/>
                <a:gd name="connsiteX1" fmla="*/ 1524 w 42240"/>
                <a:gd name="connsiteY1" fmla="*/ 40309 h 46971"/>
                <a:gd name="connsiteX2" fmla="*/ 1524 w 42240"/>
                <a:gd name="connsiteY2" fmla="*/ 6400 h 46971"/>
                <a:gd name="connsiteX3" fmla="*/ 18955 w 42240"/>
                <a:gd name="connsiteY3" fmla="*/ -172 h 46971"/>
                <a:gd name="connsiteX4" fmla="*/ 36387 w 42240"/>
                <a:gd name="connsiteY4" fmla="*/ 6972 h 46971"/>
                <a:gd name="connsiteX5" fmla="*/ 30671 w 42240"/>
                <a:gd name="connsiteY5" fmla="*/ 13925 h 46971"/>
                <a:gd name="connsiteX6" fmla="*/ 18765 w 42240"/>
                <a:gd name="connsiteY6" fmla="*/ 8781 h 46971"/>
                <a:gd name="connsiteX7" fmla="*/ 8379 w 42240"/>
                <a:gd name="connsiteY7" fmla="*/ 12782 h 46971"/>
                <a:gd name="connsiteX8" fmla="*/ 3905 w 42240"/>
                <a:gd name="connsiteY8" fmla="*/ 23069 h 46971"/>
                <a:gd name="connsiteX9" fmla="*/ 8286 w 42240"/>
                <a:gd name="connsiteY9" fmla="*/ 33737 h 46971"/>
                <a:gd name="connsiteX10" fmla="*/ 19048 w 42240"/>
                <a:gd name="connsiteY10" fmla="*/ 38118 h 46971"/>
                <a:gd name="connsiteX11" fmla="*/ 31145 w 42240"/>
                <a:gd name="connsiteY11" fmla="*/ 32213 h 46971"/>
                <a:gd name="connsiteX12" fmla="*/ 36764 w 42240"/>
                <a:gd name="connsiteY12" fmla="*/ 38404 h 46971"/>
                <a:gd name="connsiteX13" fmla="*/ 17904 w 42240"/>
                <a:gd name="connsiteY13" fmla="*/ 46786 h 4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240" h="46971">
                  <a:moveTo>
                    <a:pt x="17904" y="46786"/>
                  </a:moveTo>
                  <a:cubicBezTo>
                    <a:pt x="11812" y="46919"/>
                    <a:pt x="5905" y="44586"/>
                    <a:pt x="1524" y="40309"/>
                  </a:cubicBezTo>
                  <a:cubicBezTo>
                    <a:pt x="-7810" y="30936"/>
                    <a:pt x="-7810" y="15773"/>
                    <a:pt x="1524" y="6400"/>
                  </a:cubicBezTo>
                  <a:cubicBezTo>
                    <a:pt x="6286" y="2028"/>
                    <a:pt x="12477" y="-334"/>
                    <a:pt x="18955" y="-172"/>
                  </a:cubicBezTo>
                  <a:cubicBezTo>
                    <a:pt x="25527" y="-296"/>
                    <a:pt x="31815" y="2285"/>
                    <a:pt x="36387" y="6972"/>
                  </a:cubicBezTo>
                  <a:lnTo>
                    <a:pt x="30671" y="13925"/>
                  </a:lnTo>
                  <a:cubicBezTo>
                    <a:pt x="27429" y="10801"/>
                    <a:pt x="23239" y="8962"/>
                    <a:pt x="18765" y="8781"/>
                  </a:cubicBezTo>
                  <a:cubicBezTo>
                    <a:pt x="14956" y="8734"/>
                    <a:pt x="11240" y="10162"/>
                    <a:pt x="8379" y="12782"/>
                  </a:cubicBezTo>
                  <a:cubicBezTo>
                    <a:pt x="5431" y="15372"/>
                    <a:pt x="3808" y="19144"/>
                    <a:pt x="3905" y="23069"/>
                  </a:cubicBezTo>
                  <a:cubicBezTo>
                    <a:pt x="3905" y="27069"/>
                    <a:pt x="5431" y="30917"/>
                    <a:pt x="8286" y="33737"/>
                  </a:cubicBezTo>
                  <a:cubicBezTo>
                    <a:pt x="11142" y="36575"/>
                    <a:pt x="15049" y="38156"/>
                    <a:pt x="19048" y="38118"/>
                  </a:cubicBezTo>
                  <a:cubicBezTo>
                    <a:pt x="23718" y="37918"/>
                    <a:pt x="28099" y="35775"/>
                    <a:pt x="31145" y="32213"/>
                  </a:cubicBezTo>
                  <a:lnTo>
                    <a:pt x="36764" y="38404"/>
                  </a:lnTo>
                  <a:cubicBezTo>
                    <a:pt x="31908" y="43681"/>
                    <a:pt x="25048" y="46710"/>
                    <a:pt x="17904" y="46786"/>
                  </a:cubicBezTo>
                  <a:close/>
                </a:path>
              </a:pathLst>
            </a:custGeom>
            <a:solidFill>
              <a:srgbClr val="6D6E71"/>
            </a:solidFill>
            <a:ln w="9525" cap="flat">
              <a:noFill/>
              <a:prstDash val="solid"/>
              <a:miter/>
            </a:ln>
          </p:spPr>
          <p:txBody>
            <a:bodyPr rtlCol="0" anchor="ctr"/>
            <a:lstStyle/>
            <a:p>
              <a:endParaRPr lang="en-US"/>
            </a:p>
          </p:txBody>
        </p:sp>
        <p:sp>
          <p:nvSpPr>
            <p:cNvPr id="1027" name="Freeform: Shape 1026">
              <a:extLst>
                <a:ext uri="{FF2B5EF4-FFF2-40B4-BE49-F238E27FC236}">
                  <a16:creationId xmlns:a16="http://schemas.microsoft.com/office/drawing/2014/main" id="{A8949582-974F-4BA1-825F-DB42B7B1333B}"/>
                </a:ext>
              </a:extLst>
            </p:cNvPr>
            <p:cNvSpPr/>
            <p:nvPr/>
          </p:nvSpPr>
          <p:spPr>
            <a:xfrm>
              <a:off x="8163383" y="2274376"/>
              <a:ext cx="58846" cy="61017"/>
            </a:xfrm>
            <a:custGeom>
              <a:avLst/>
              <a:gdLst>
                <a:gd name="connsiteX0" fmla="*/ 39793 w 45307"/>
                <a:gd name="connsiteY0" fmla="*/ 27543 h 46978"/>
                <a:gd name="connsiteX1" fmla="*/ 4074 w 45307"/>
                <a:gd name="connsiteY1" fmla="*/ 27543 h 46978"/>
                <a:gd name="connsiteX2" fmla="*/ 8548 w 45307"/>
                <a:gd name="connsiteY2" fmla="*/ 35544 h 46978"/>
                <a:gd name="connsiteX3" fmla="*/ 18073 w 45307"/>
                <a:gd name="connsiteY3" fmla="*/ 38592 h 46978"/>
                <a:gd name="connsiteX4" fmla="*/ 31123 w 45307"/>
                <a:gd name="connsiteY4" fmla="*/ 33163 h 46978"/>
                <a:gd name="connsiteX5" fmla="*/ 36649 w 45307"/>
                <a:gd name="connsiteY5" fmla="*/ 39164 h 46978"/>
                <a:gd name="connsiteX6" fmla="*/ 17599 w 45307"/>
                <a:gd name="connsiteY6" fmla="*/ 46784 h 46978"/>
                <a:gd name="connsiteX7" fmla="*/ 1311 w 45307"/>
                <a:gd name="connsiteY7" fmla="*/ 40402 h 46978"/>
                <a:gd name="connsiteX8" fmla="*/ 1311 w 45307"/>
                <a:gd name="connsiteY8" fmla="*/ 6207 h 46978"/>
                <a:gd name="connsiteX9" fmla="*/ 17506 w 45307"/>
                <a:gd name="connsiteY9" fmla="*/ -175 h 46978"/>
                <a:gd name="connsiteX10" fmla="*/ 33314 w 45307"/>
                <a:gd name="connsiteY10" fmla="*/ 5445 h 46978"/>
                <a:gd name="connsiteX11" fmla="*/ 39793 w 45307"/>
                <a:gd name="connsiteY11" fmla="*/ 20876 h 46978"/>
                <a:gd name="connsiteX12" fmla="*/ 4074 w 45307"/>
                <a:gd name="connsiteY12" fmla="*/ 20018 h 46978"/>
                <a:gd name="connsiteX13" fmla="*/ 30170 w 45307"/>
                <a:gd name="connsiteY13" fmla="*/ 20018 h 46978"/>
                <a:gd name="connsiteX14" fmla="*/ 26551 w 45307"/>
                <a:gd name="connsiteY14" fmla="*/ 11160 h 46978"/>
                <a:gd name="connsiteX15" fmla="*/ 17696 w 45307"/>
                <a:gd name="connsiteY15" fmla="*/ 8112 h 46978"/>
                <a:gd name="connsiteX16" fmla="*/ 8171 w 45307"/>
                <a:gd name="connsiteY16" fmla="*/ 11255 h 46978"/>
                <a:gd name="connsiteX17" fmla="*/ 4074 w 45307"/>
                <a:gd name="connsiteY17" fmla="*/ 20018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07" h="46978">
                  <a:moveTo>
                    <a:pt x="39793" y="27543"/>
                  </a:moveTo>
                  <a:lnTo>
                    <a:pt x="4074" y="27543"/>
                  </a:lnTo>
                  <a:cubicBezTo>
                    <a:pt x="4167" y="30772"/>
                    <a:pt x="5883" y="33734"/>
                    <a:pt x="8548" y="35544"/>
                  </a:cubicBezTo>
                  <a:cubicBezTo>
                    <a:pt x="11311" y="37535"/>
                    <a:pt x="14645" y="38602"/>
                    <a:pt x="18073" y="38592"/>
                  </a:cubicBezTo>
                  <a:cubicBezTo>
                    <a:pt x="23026" y="38916"/>
                    <a:pt x="27886" y="36916"/>
                    <a:pt x="31123" y="33163"/>
                  </a:cubicBezTo>
                  <a:lnTo>
                    <a:pt x="36649" y="39164"/>
                  </a:lnTo>
                  <a:cubicBezTo>
                    <a:pt x="31695" y="44269"/>
                    <a:pt x="24742" y="47031"/>
                    <a:pt x="17599" y="46784"/>
                  </a:cubicBezTo>
                  <a:cubicBezTo>
                    <a:pt x="11501" y="46917"/>
                    <a:pt x="5692" y="44622"/>
                    <a:pt x="1311" y="40402"/>
                  </a:cubicBezTo>
                  <a:cubicBezTo>
                    <a:pt x="-7739" y="30810"/>
                    <a:pt x="-7739" y="15799"/>
                    <a:pt x="1311" y="6207"/>
                  </a:cubicBezTo>
                  <a:cubicBezTo>
                    <a:pt x="5692" y="2016"/>
                    <a:pt x="11501" y="-280"/>
                    <a:pt x="17506" y="-175"/>
                  </a:cubicBezTo>
                  <a:cubicBezTo>
                    <a:pt x="23314" y="-298"/>
                    <a:pt x="28933" y="1702"/>
                    <a:pt x="33314" y="5445"/>
                  </a:cubicBezTo>
                  <a:cubicBezTo>
                    <a:pt x="37695" y="9312"/>
                    <a:pt x="40174" y="15008"/>
                    <a:pt x="39793" y="20876"/>
                  </a:cubicBezTo>
                  <a:close/>
                  <a:moveTo>
                    <a:pt x="4074" y="20018"/>
                  </a:moveTo>
                  <a:lnTo>
                    <a:pt x="30170" y="20018"/>
                  </a:lnTo>
                  <a:cubicBezTo>
                    <a:pt x="30458" y="16666"/>
                    <a:pt x="29123" y="13389"/>
                    <a:pt x="26551" y="11160"/>
                  </a:cubicBezTo>
                  <a:cubicBezTo>
                    <a:pt x="24077" y="9065"/>
                    <a:pt x="20933" y="7979"/>
                    <a:pt x="17696" y="8112"/>
                  </a:cubicBezTo>
                  <a:cubicBezTo>
                    <a:pt x="14264" y="8055"/>
                    <a:pt x="10929" y="9160"/>
                    <a:pt x="8171" y="11255"/>
                  </a:cubicBezTo>
                  <a:cubicBezTo>
                    <a:pt x="5409" y="13313"/>
                    <a:pt x="3883" y="16599"/>
                    <a:pt x="4074" y="20018"/>
                  </a:cubicBezTo>
                  <a:close/>
                </a:path>
              </a:pathLst>
            </a:custGeom>
            <a:solidFill>
              <a:srgbClr val="6D6E71"/>
            </a:solidFill>
            <a:ln w="9525" cap="flat">
              <a:noFill/>
              <a:prstDash val="solid"/>
              <a:miter/>
            </a:ln>
          </p:spPr>
          <p:txBody>
            <a:bodyPr rtlCol="0" anchor="ctr"/>
            <a:lstStyle/>
            <a:p>
              <a:endParaRPr lang="en-US"/>
            </a:p>
          </p:txBody>
        </p:sp>
        <p:sp>
          <p:nvSpPr>
            <p:cNvPr id="1028" name="Freeform: Shape 1027">
              <a:extLst>
                <a:ext uri="{FF2B5EF4-FFF2-40B4-BE49-F238E27FC236}">
                  <a16:creationId xmlns:a16="http://schemas.microsoft.com/office/drawing/2014/main" id="{60A75193-5A20-46C1-B8E1-D3483D8D92A0}"/>
                </a:ext>
              </a:extLst>
            </p:cNvPr>
            <p:cNvSpPr/>
            <p:nvPr/>
          </p:nvSpPr>
          <p:spPr>
            <a:xfrm>
              <a:off x="8236037" y="2274311"/>
              <a:ext cx="95448" cy="60691"/>
            </a:xfrm>
            <a:custGeom>
              <a:avLst/>
              <a:gdLst>
                <a:gd name="connsiteX0" fmla="*/ 4048 w 73487"/>
                <a:gd name="connsiteY0" fmla="*/ 21497 h 46727"/>
                <a:gd name="connsiteX1" fmla="*/ 4048 w 73487"/>
                <a:gd name="connsiteY1" fmla="*/ 46167 h 46727"/>
                <a:gd name="connsiteX2" fmla="*/ -5477 w 73487"/>
                <a:gd name="connsiteY2" fmla="*/ 46167 h 46727"/>
                <a:gd name="connsiteX3" fmla="*/ -5477 w 73487"/>
                <a:gd name="connsiteY3" fmla="*/ 542 h 46727"/>
                <a:gd name="connsiteX4" fmla="*/ 4048 w 73487"/>
                <a:gd name="connsiteY4" fmla="*/ 542 h 46727"/>
                <a:gd name="connsiteX5" fmla="*/ 4048 w 73487"/>
                <a:gd name="connsiteY5" fmla="*/ 8924 h 46727"/>
                <a:gd name="connsiteX6" fmla="*/ 10239 w 73487"/>
                <a:gd name="connsiteY6" fmla="*/ 2257 h 46727"/>
                <a:gd name="connsiteX7" fmla="*/ 19191 w 73487"/>
                <a:gd name="connsiteY7" fmla="*/ -125 h 46727"/>
                <a:gd name="connsiteX8" fmla="*/ 33860 w 73487"/>
                <a:gd name="connsiteY8" fmla="*/ 8829 h 46727"/>
                <a:gd name="connsiteX9" fmla="*/ 50720 w 73487"/>
                <a:gd name="connsiteY9" fmla="*/ -125 h 46727"/>
                <a:gd name="connsiteX10" fmla="*/ 63198 w 73487"/>
                <a:gd name="connsiteY10" fmla="*/ 4638 h 46727"/>
                <a:gd name="connsiteX11" fmla="*/ 67961 w 73487"/>
                <a:gd name="connsiteY11" fmla="*/ 18259 h 46727"/>
                <a:gd name="connsiteX12" fmla="*/ 67961 w 73487"/>
                <a:gd name="connsiteY12" fmla="*/ 46167 h 46727"/>
                <a:gd name="connsiteX13" fmla="*/ 58436 w 73487"/>
                <a:gd name="connsiteY13" fmla="*/ 46167 h 46727"/>
                <a:gd name="connsiteX14" fmla="*/ 58436 w 73487"/>
                <a:gd name="connsiteY14" fmla="*/ 21116 h 46727"/>
                <a:gd name="connsiteX15" fmla="*/ 47957 w 73487"/>
                <a:gd name="connsiteY15" fmla="*/ 8543 h 46727"/>
                <a:gd name="connsiteX16" fmla="*/ 39479 w 73487"/>
                <a:gd name="connsiteY16" fmla="*/ 11686 h 46727"/>
                <a:gd name="connsiteX17" fmla="*/ 35670 w 73487"/>
                <a:gd name="connsiteY17" fmla="*/ 21211 h 46727"/>
                <a:gd name="connsiteX18" fmla="*/ 35670 w 73487"/>
                <a:gd name="connsiteY18" fmla="*/ 46548 h 46727"/>
                <a:gd name="connsiteX19" fmla="*/ 26145 w 73487"/>
                <a:gd name="connsiteY19" fmla="*/ 46548 h 46727"/>
                <a:gd name="connsiteX20" fmla="*/ 26145 w 73487"/>
                <a:gd name="connsiteY20" fmla="*/ 21497 h 46727"/>
                <a:gd name="connsiteX21" fmla="*/ 23861 w 73487"/>
                <a:gd name="connsiteY21" fmla="*/ 11972 h 46727"/>
                <a:gd name="connsiteX22" fmla="*/ 16527 w 73487"/>
                <a:gd name="connsiteY22" fmla="*/ 8924 h 46727"/>
                <a:gd name="connsiteX23" fmla="*/ 7857 w 73487"/>
                <a:gd name="connsiteY23" fmla="*/ 12258 h 46727"/>
                <a:gd name="connsiteX24" fmla="*/ 4048 w 73487"/>
                <a:gd name="connsiteY24" fmla="*/ 21497 h 46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87" h="46727">
                  <a:moveTo>
                    <a:pt x="4048" y="21497"/>
                  </a:moveTo>
                  <a:lnTo>
                    <a:pt x="4048" y="46167"/>
                  </a:lnTo>
                  <a:lnTo>
                    <a:pt x="-5477" y="46167"/>
                  </a:lnTo>
                  <a:lnTo>
                    <a:pt x="-5477" y="542"/>
                  </a:lnTo>
                  <a:lnTo>
                    <a:pt x="4048" y="542"/>
                  </a:lnTo>
                  <a:lnTo>
                    <a:pt x="4048" y="8924"/>
                  </a:lnTo>
                  <a:cubicBezTo>
                    <a:pt x="5378" y="6114"/>
                    <a:pt x="7569" y="3781"/>
                    <a:pt x="10239" y="2257"/>
                  </a:cubicBezTo>
                  <a:cubicBezTo>
                    <a:pt x="13001" y="704"/>
                    <a:pt x="16047" y="-115"/>
                    <a:pt x="19191" y="-125"/>
                  </a:cubicBezTo>
                  <a:cubicBezTo>
                    <a:pt x="25479" y="-677"/>
                    <a:pt x="31479" y="2952"/>
                    <a:pt x="33860" y="8829"/>
                  </a:cubicBezTo>
                  <a:cubicBezTo>
                    <a:pt x="37669" y="3218"/>
                    <a:pt x="43957" y="-134"/>
                    <a:pt x="50720" y="-125"/>
                  </a:cubicBezTo>
                  <a:cubicBezTo>
                    <a:pt x="55385" y="-315"/>
                    <a:pt x="59863" y="1409"/>
                    <a:pt x="63198" y="4638"/>
                  </a:cubicBezTo>
                  <a:cubicBezTo>
                    <a:pt x="66533" y="8343"/>
                    <a:pt x="68342" y="13258"/>
                    <a:pt x="67961" y="18259"/>
                  </a:cubicBezTo>
                  <a:lnTo>
                    <a:pt x="67961" y="46167"/>
                  </a:lnTo>
                  <a:lnTo>
                    <a:pt x="58436" y="46167"/>
                  </a:lnTo>
                  <a:lnTo>
                    <a:pt x="58436" y="21116"/>
                  </a:lnTo>
                  <a:cubicBezTo>
                    <a:pt x="58436" y="12734"/>
                    <a:pt x="55003" y="8543"/>
                    <a:pt x="47957" y="8543"/>
                  </a:cubicBezTo>
                  <a:cubicBezTo>
                    <a:pt x="44813" y="8495"/>
                    <a:pt x="41860" y="9620"/>
                    <a:pt x="39479" y="11686"/>
                  </a:cubicBezTo>
                  <a:cubicBezTo>
                    <a:pt x="36814" y="14106"/>
                    <a:pt x="35386" y="17620"/>
                    <a:pt x="35670" y="21211"/>
                  </a:cubicBezTo>
                  <a:lnTo>
                    <a:pt x="35670" y="46548"/>
                  </a:lnTo>
                  <a:lnTo>
                    <a:pt x="26145" y="46548"/>
                  </a:lnTo>
                  <a:lnTo>
                    <a:pt x="26145" y="21497"/>
                  </a:lnTo>
                  <a:cubicBezTo>
                    <a:pt x="26428" y="18163"/>
                    <a:pt x="25572" y="14830"/>
                    <a:pt x="23861" y="11972"/>
                  </a:cubicBezTo>
                  <a:cubicBezTo>
                    <a:pt x="22047" y="9858"/>
                    <a:pt x="19284" y="8724"/>
                    <a:pt x="16527" y="8924"/>
                  </a:cubicBezTo>
                  <a:cubicBezTo>
                    <a:pt x="13285" y="8895"/>
                    <a:pt x="10239" y="10086"/>
                    <a:pt x="7857" y="12258"/>
                  </a:cubicBezTo>
                  <a:cubicBezTo>
                    <a:pt x="5285" y="14649"/>
                    <a:pt x="3951" y="18011"/>
                    <a:pt x="4048" y="21497"/>
                  </a:cubicBezTo>
                  <a:close/>
                </a:path>
              </a:pathLst>
            </a:custGeom>
            <a:solidFill>
              <a:srgbClr val="6D6E71"/>
            </a:solidFill>
            <a:ln w="9525" cap="flat">
              <a:noFill/>
              <a:prstDash val="solid"/>
              <a:miter/>
            </a:ln>
          </p:spPr>
          <p:txBody>
            <a:bodyPr rtlCol="0" anchor="ctr"/>
            <a:lstStyle/>
            <a:p>
              <a:endParaRPr lang="en-US"/>
            </a:p>
          </p:txBody>
        </p:sp>
        <p:sp>
          <p:nvSpPr>
            <p:cNvPr id="1029" name="Freeform: Shape 1028">
              <a:extLst>
                <a:ext uri="{FF2B5EF4-FFF2-40B4-BE49-F238E27FC236}">
                  <a16:creationId xmlns:a16="http://schemas.microsoft.com/office/drawing/2014/main" id="{C6C8138B-7FE1-4E68-B9C5-287AE48ED3C5}"/>
                </a:ext>
              </a:extLst>
            </p:cNvPr>
            <p:cNvSpPr/>
            <p:nvPr/>
          </p:nvSpPr>
          <p:spPr>
            <a:xfrm>
              <a:off x="8348861" y="2251867"/>
              <a:ext cx="60528" cy="83528"/>
            </a:xfrm>
            <a:custGeom>
              <a:avLst/>
              <a:gdLst>
                <a:gd name="connsiteX0" fmla="*/ 18908 w 46602"/>
                <a:gd name="connsiteY0" fmla="*/ 17156 h 64310"/>
                <a:gd name="connsiteX1" fmla="*/ 34628 w 46602"/>
                <a:gd name="connsiteY1" fmla="*/ 23537 h 64310"/>
                <a:gd name="connsiteX2" fmla="*/ 41102 w 46602"/>
                <a:gd name="connsiteY2" fmla="*/ 40397 h 64310"/>
                <a:gd name="connsiteX3" fmla="*/ 34628 w 46602"/>
                <a:gd name="connsiteY3" fmla="*/ 57541 h 64310"/>
                <a:gd name="connsiteX4" fmla="*/ 6239 w 46602"/>
                <a:gd name="connsiteY4" fmla="*/ 58913 h 64310"/>
                <a:gd name="connsiteX5" fmla="*/ 4048 w 46602"/>
                <a:gd name="connsiteY5" fmla="*/ 56589 h 64310"/>
                <a:gd name="connsiteX6" fmla="*/ 4048 w 46602"/>
                <a:gd name="connsiteY6" fmla="*/ 63447 h 64310"/>
                <a:gd name="connsiteX7" fmla="*/ -5477 w 46602"/>
                <a:gd name="connsiteY7" fmla="*/ 63447 h 64310"/>
                <a:gd name="connsiteX8" fmla="*/ -5477 w 46602"/>
                <a:gd name="connsiteY8" fmla="*/ -180 h 64310"/>
                <a:gd name="connsiteX9" fmla="*/ 4048 w 46602"/>
                <a:gd name="connsiteY9" fmla="*/ -180 h 64310"/>
                <a:gd name="connsiteX10" fmla="*/ 4048 w 46602"/>
                <a:gd name="connsiteY10" fmla="*/ 25823 h 64310"/>
                <a:gd name="connsiteX11" fmla="*/ 18908 w 46602"/>
                <a:gd name="connsiteY11" fmla="*/ 17156 h 64310"/>
                <a:gd name="connsiteX12" fmla="*/ 3858 w 46602"/>
                <a:gd name="connsiteY12" fmla="*/ 40778 h 64310"/>
                <a:gd name="connsiteX13" fmla="*/ 7862 w 46602"/>
                <a:gd name="connsiteY13" fmla="*/ 51446 h 64310"/>
                <a:gd name="connsiteX14" fmla="*/ 17387 w 46602"/>
                <a:gd name="connsiteY14" fmla="*/ 55541 h 64310"/>
                <a:gd name="connsiteX15" fmla="*/ 26912 w 46602"/>
                <a:gd name="connsiteY15" fmla="*/ 51446 h 64310"/>
                <a:gd name="connsiteX16" fmla="*/ 31102 w 46602"/>
                <a:gd name="connsiteY16" fmla="*/ 40778 h 64310"/>
                <a:gd name="connsiteX17" fmla="*/ 27005 w 46602"/>
                <a:gd name="connsiteY17" fmla="*/ 29919 h 64310"/>
                <a:gd name="connsiteX18" fmla="*/ 17480 w 46602"/>
                <a:gd name="connsiteY18" fmla="*/ 25538 h 64310"/>
                <a:gd name="connsiteX19" fmla="*/ 7955 w 46602"/>
                <a:gd name="connsiteY19" fmla="*/ 29919 h 64310"/>
                <a:gd name="connsiteX20" fmla="*/ 3858 w 46602"/>
                <a:gd name="connsiteY20" fmla="*/ 40778 h 6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2" h="64310">
                  <a:moveTo>
                    <a:pt x="18908" y="17156"/>
                  </a:moveTo>
                  <a:cubicBezTo>
                    <a:pt x="24814" y="17051"/>
                    <a:pt x="30433" y="19356"/>
                    <a:pt x="34628" y="23537"/>
                  </a:cubicBezTo>
                  <a:cubicBezTo>
                    <a:pt x="39009" y="28014"/>
                    <a:pt x="41390" y="34120"/>
                    <a:pt x="41102" y="40397"/>
                  </a:cubicBezTo>
                  <a:cubicBezTo>
                    <a:pt x="41390" y="46750"/>
                    <a:pt x="39009" y="52941"/>
                    <a:pt x="34628" y="57541"/>
                  </a:cubicBezTo>
                  <a:cubicBezTo>
                    <a:pt x="27196" y="65762"/>
                    <a:pt x="14434" y="66371"/>
                    <a:pt x="6239" y="58913"/>
                  </a:cubicBezTo>
                  <a:cubicBezTo>
                    <a:pt x="5481" y="58199"/>
                    <a:pt x="4718" y="57418"/>
                    <a:pt x="4048" y="56589"/>
                  </a:cubicBezTo>
                  <a:lnTo>
                    <a:pt x="4048" y="63447"/>
                  </a:lnTo>
                  <a:lnTo>
                    <a:pt x="-5477" y="63447"/>
                  </a:lnTo>
                  <a:lnTo>
                    <a:pt x="-5477" y="-180"/>
                  </a:lnTo>
                  <a:lnTo>
                    <a:pt x="4048" y="-180"/>
                  </a:lnTo>
                  <a:lnTo>
                    <a:pt x="4048" y="25823"/>
                  </a:lnTo>
                  <a:cubicBezTo>
                    <a:pt x="7099" y="20480"/>
                    <a:pt x="12717" y="17174"/>
                    <a:pt x="18908" y="17156"/>
                  </a:cubicBezTo>
                  <a:close/>
                  <a:moveTo>
                    <a:pt x="3858" y="40778"/>
                  </a:moveTo>
                  <a:cubicBezTo>
                    <a:pt x="3764" y="44721"/>
                    <a:pt x="5192" y="48559"/>
                    <a:pt x="7862" y="51446"/>
                  </a:cubicBezTo>
                  <a:cubicBezTo>
                    <a:pt x="10336" y="54113"/>
                    <a:pt x="13764" y="55608"/>
                    <a:pt x="17387" y="55541"/>
                  </a:cubicBezTo>
                  <a:cubicBezTo>
                    <a:pt x="21005" y="55494"/>
                    <a:pt x="24433" y="54017"/>
                    <a:pt x="26912" y="51446"/>
                  </a:cubicBezTo>
                  <a:cubicBezTo>
                    <a:pt x="29768" y="48626"/>
                    <a:pt x="31195" y="44759"/>
                    <a:pt x="31102" y="40778"/>
                  </a:cubicBezTo>
                  <a:cubicBezTo>
                    <a:pt x="31293" y="36758"/>
                    <a:pt x="29768" y="32843"/>
                    <a:pt x="27005" y="29919"/>
                  </a:cubicBezTo>
                  <a:cubicBezTo>
                    <a:pt x="24531" y="27224"/>
                    <a:pt x="21098" y="25633"/>
                    <a:pt x="17480" y="25538"/>
                  </a:cubicBezTo>
                  <a:cubicBezTo>
                    <a:pt x="13862" y="25538"/>
                    <a:pt x="10336" y="27138"/>
                    <a:pt x="7955" y="29919"/>
                  </a:cubicBezTo>
                  <a:cubicBezTo>
                    <a:pt x="5192" y="32862"/>
                    <a:pt x="3764" y="36758"/>
                    <a:pt x="3858" y="40778"/>
                  </a:cubicBezTo>
                  <a:close/>
                </a:path>
              </a:pathLst>
            </a:custGeom>
            <a:solidFill>
              <a:srgbClr val="6D6E71"/>
            </a:solidFill>
            <a:ln w="9525" cap="flat">
              <a:noFill/>
              <a:prstDash val="solid"/>
              <a:miter/>
            </a:ln>
          </p:spPr>
          <p:txBody>
            <a:bodyPr rtlCol="0" anchor="ctr"/>
            <a:lstStyle/>
            <a:p>
              <a:endParaRPr lang="en-US"/>
            </a:p>
          </p:txBody>
        </p:sp>
        <p:sp>
          <p:nvSpPr>
            <p:cNvPr id="1030" name="Freeform: Shape 1029">
              <a:extLst>
                <a:ext uri="{FF2B5EF4-FFF2-40B4-BE49-F238E27FC236}">
                  <a16:creationId xmlns:a16="http://schemas.microsoft.com/office/drawing/2014/main" id="{A7B3C4A3-13C6-4886-B7D1-0E3AE24CE4AA}"/>
                </a:ext>
              </a:extLst>
            </p:cNvPr>
            <p:cNvSpPr/>
            <p:nvPr/>
          </p:nvSpPr>
          <p:spPr>
            <a:xfrm>
              <a:off x="8419477" y="2274375"/>
              <a:ext cx="59065" cy="61026"/>
            </a:xfrm>
            <a:custGeom>
              <a:avLst/>
              <a:gdLst>
                <a:gd name="connsiteX0" fmla="*/ 39883 w 45475"/>
                <a:gd name="connsiteY0" fmla="*/ 27545 h 46985"/>
                <a:gd name="connsiteX1" fmla="*/ 4071 w 45475"/>
                <a:gd name="connsiteY1" fmla="*/ 27545 h 46985"/>
                <a:gd name="connsiteX2" fmla="*/ 8643 w 45475"/>
                <a:gd name="connsiteY2" fmla="*/ 35546 h 46985"/>
                <a:gd name="connsiteX3" fmla="*/ 31311 w 45475"/>
                <a:gd name="connsiteY3" fmla="*/ 33165 h 46985"/>
                <a:gd name="connsiteX4" fmla="*/ 36739 w 45475"/>
                <a:gd name="connsiteY4" fmla="*/ 39165 h 46985"/>
                <a:gd name="connsiteX5" fmla="*/ 17689 w 45475"/>
                <a:gd name="connsiteY5" fmla="*/ 46785 h 46985"/>
                <a:gd name="connsiteX6" fmla="*/ 1308 w 45475"/>
                <a:gd name="connsiteY6" fmla="*/ 40404 h 46985"/>
                <a:gd name="connsiteX7" fmla="*/ -5454 w 45475"/>
                <a:gd name="connsiteY7" fmla="*/ 23259 h 46985"/>
                <a:gd name="connsiteX8" fmla="*/ 1401 w 45475"/>
                <a:gd name="connsiteY8" fmla="*/ 6209 h 46985"/>
                <a:gd name="connsiteX9" fmla="*/ 17596 w 45475"/>
                <a:gd name="connsiteY9" fmla="*/ -173 h 46985"/>
                <a:gd name="connsiteX10" fmla="*/ 33404 w 45475"/>
                <a:gd name="connsiteY10" fmla="*/ 5447 h 46985"/>
                <a:gd name="connsiteX11" fmla="*/ 39976 w 45475"/>
                <a:gd name="connsiteY11" fmla="*/ 20877 h 46985"/>
                <a:gd name="connsiteX12" fmla="*/ 4071 w 45475"/>
                <a:gd name="connsiteY12" fmla="*/ 20020 h 46985"/>
                <a:gd name="connsiteX13" fmla="*/ 30358 w 45475"/>
                <a:gd name="connsiteY13" fmla="*/ 20020 h 46985"/>
                <a:gd name="connsiteX14" fmla="*/ 26739 w 45475"/>
                <a:gd name="connsiteY14" fmla="*/ 11162 h 46985"/>
                <a:gd name="connsiteX15" fmla="*/ 17879 w 45475"/>
                <a:gd name="connsiteY15" fmla="*/ 8114 h 46985"/>
                <a:gd name="connsiteX16" fmla="*/ 8354 w 45475"/>
                <a:gd name="connsiteY16" fmla="*/ 11257 h 46985"/>
                <a:gd name="connsiteX17" fmla="*/ 4355 w 45475"/>
                <a:gd name="connsiteY17" fmla="*/ 20020 h 46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75" h="46985">
                  <a:moveTo>
                    <a:pt x="39883" y="27545"/>
                  </a:moveTo>
                  <a:lnTo>
                    <a:pt x="4071" y="27545"/>
                  </a:lnTo>
                  <a:cubicBezTo>
                    <a:pt x="4257" y="30774"/>
                    <a:pt x="5973" y="33717"/>
                    <a:pt x="8643" y="35546"/>
                  </a:cubicBezTo>
                  <a:cubicBezTo>
                    <a:pt x="15786" y="40404"/>
                    <a:pt x="25311" y="39394"/>
                    <a:pt x="31311" y="33165"/>
                  </a:cubicBezTo>
                  <a:lnTo>
                    <a:pt x="36739" y="39165"/>
                  </a:lnTo>
                  <a:cubicBezTo>
                    <a:pt x="31785" y="44299"/>
                    <a:pt x="24832" y="47071"/>
                    <a:pt x="17689" y="46785"/>
                  </a:cubicBezTo>
                  <a:cubicBezTo>
                    <a:pt x="11591" y="46947"/>
                    <a:pt x="5689" y="44652"/>
                    <a:pt x="1308" y="40404"/>
                  </a:cubicBezTo>
                  <a:cubicBezTo>
                    <a:pt x="-3264" y="35927"/>
                    <a:pt x="-5743" y="29679"/>
                    <a:pt x="-5454" y="23259"/>
                  </a:cubicBezTo>
                  <a:cubicBezTo>
                    <a:pt x="-5743" y="16848"/>
                    <a:pt x="-3264" y="10619"/>
                    <a:pt x="1401" y="6209"/>
                  </a:cubicBezTo>
                  <a:cubicBezTo>
                    <a:pt x="5782" y="2027"/>
                    <a:pt x="11591" y="-268"/>
                    <a:pt x="17596" y="-173"/>
                  </a:cubicBezTo>
                  <a:cubicBezTo>
                    <a:pt x="23405" y="-316"/>
                    <a:pt x="29023" y="1685"/>
                    <a:pt x="33404" y="5447"/>
                  </a:cubicBezTo>
                  <a:cubicBezTo>
                    <a:pt x="37883" y="9295"/>
                    <a:pt x="40264" y="14991"/>
                    <a:pt x="39976" y="20877"/>
                  </a:cubicBezTo>
                  <a:close/>
                  <a:moveTo>
                    <a:pt x="4071" y="20020"/>
                  </a:moveTo>
                  <a:lnTo>
                    <a:pt x="30358" y="20020"/>
                  </a:lnTo>
                  <a:cubicBezTo>
                    <a:pt x="30548" y="16667"/>
                    <a:pt x="29213" y="13410"/>
                    <a:pt x="26739" y="11162"/>
                  </a:cubicBezTo>
                  <a:cubicBezTo>
                    <a:pt x="24260" y="9066"/>
                    <a:pt x="21116" y="7980"/>
                    <a:pt x="17879" y="8114"/>
                  </a:cubicBezTo>
                  <a:cubicBezTo>
                    <a:pt x="14452" y="8085"/>
                    <a:pt x="11117" y="9190"/>
                    <a:pt x="8354" y="11257"/>
                  </a:cubicBezTo>
                  <a:cubicBezTo>
                    <a:pt x="5689" y="13362"/>
                    <a:pt x="4164" y="16629"/>
                    <a:pt x="4355" y="20020"/>
                  </a:cubicBezTo>
                  <a:close/>
                </a:path>
              </a:pathLst>
            </a:custGeom>
            <a:solidFill>
              <a:srgbClr val="6D6E71"/>
            </a:solidFill>
            <a:ln w="9525" cap="flat">
              <a:noFill/>
              <a:prstDash val="solid"/>
              <a:miter/>
            </a:ln>
          </p:spPr>
          <p:txBody>
            <a:bodyPr rtlCol="0" anchor="ctr"/>
            <a:lstStyle/>
            <a:p>
              <a:endParaRPr lang="en-US"/>
            </a:p>
          </p:txBody>
        </p:sp>
        <p:sp>
          <p:nvSpPr>
            <p:cNvPr id="1031" name="Freeform: Shape 1030">
              <a:extLst>
                <a:ext uri="{FF2B5EF4-FFF2-40B4-BE49-F238E27FC236}">
                  <a16:creationId xmlns:a16="http://schemas.microsoft.com/office/drawing/2014/main" id="{85802F31-1BC4-4947-BB1A-CE756BFA3449}"/>
                </a:ext>
              </a:extLst>
            </p:cNvPr>
            <p:cNvSpPr/>
            <p:nvPr/>
          </p:nvSpPr>
          <p:spPr>
            <a:xfrm>
              <a:off x="8492496" y="2274136"/>
              <a:ext cx="31544" cy="59753"/>
            </a:xfrm>
            <a:custGeom>
              <a:avLst/>
              <a:gdLst>
                <a:gd name="connsiteX0" fmla="*/ 18336 w 24286"/>
                <a:gd name="connsiteY0" fmla="*/ 9726 h 46005"/>
                <a:gd name="connsiteX1" fmla="*/ 7667 w 24286"/>
                <a:gd name="connsiteY1" fmla="*/ 14298 h 46005"/>
                <a:gd name="connsiteX2" fmla="*/ 4048 w 24286"/>
                <a:gd name="connsiteY2" fmla="*/ 26776 h 46005"/>
                <a:gd name="connsiteX3" fmla="*/ 4048 w 24286"/>
                <a:gd name="connsiteY3" fmla="*/ 45826 h 46005"/>
                <a:gd name="connsiteX4" fmla="*/ -5477 w 24286"/>
                <a:gd name="connsiteY4" fmla="*/ 45826 h 46005"/>
                <a:gd name="connsiteX5" fmla="*/ -5477 w 24286"/>
                <a:gd name="connsiteY5" fmla="*/ 201 h 46005"/>
                <a:gd name="connsiteX6" fmla="*/ 4048 w 24286"/>
                <a:gd name="connsiteY6" fmla="*/ 201 h 46005"/>
                <a:gd name="connsiteX7" fmla="*/ 4048 w 24286"/>
                <a:gd name="connsiteY7" fmla="*/ 9726 h 46005"/>
                <a:gd name="connsiteX8" fmla="*/ 10332 w 24286"/>
                <a:gd name="connsiteY8" fmla="*/ 2677 h 46005"/>
                <a:gd name="connsiteX9" fmla="*/ 18810 w 24286"/>
                <a:gd name="connsiteY9" fmla="*/ -180 h 46005"/>
                <a:gd name="connsiteX10" fmla="*/ 18810 w 24286"/>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6005">
                  <a:moveTo>
                    <a:pt x="18336" y="9726"/>
                  </a:moveTo>
                  <a:cubicBezTo>
                    <a:pt x="14238" y="9450"/>
                    <a:pt x="10239" y="11154"/>
                    <a:pt x="7667" y="14298"/>
                  </a:cubicBezTo>
                  <a:cubicBezTo>
                    <a:pt x="5095" y="17936"/>
                    <a:pt x="3858" y="22327"/>
                    <a:pt x="4048" y="26776"/>
                  </a:cubicBezTo>
                  <a:lnTo>
                    <a:pt x="4048" y="45826"/>
                  </a:lnTo>
                  <a:lnTo>
                    <a:pt x="-5477" y="45826"/>
                  </a:lnTo>
                  <a:lnTo>
                    <a:pt x="-5477" y="201"/>
                  </a:lnTo>
                  <a:lnTo>
                    <a:pt x="4048" y="201"/>
                  </a:lnTo>
                  <a:lnTo>
                    <a:pt x="4048" y="9726"/>
                  </a:lnTo>
                  <a:cubicBezTo>
                    <a:pt x="5476" y="6887"/>
                    <a:pt x="7667" y="4459"/>
                    <a:pt x="10332" y="2677"/>
                  </a:cubicBezTo>
                  <a:cubicBezTo>
                    <a:pt x="12810" y="934"/>
                    <a:pt x="15764" y="-56"/>
                    <a:pt x="18810" y="-180"/>
                  </a:cubicBezTo>
                  <a:lnTo>
                    <a:pt x="18810" y="9345"/>
                  </a:lnTo>
                  <a:close/>
                </a:path>
              </a:pathLst>
            </a:custGeom>
            <a:solidFill>
              <a:srgbClr val="6D6E71"/>
            </a:solidFill>
            <a:ln w="9525" cap="flat">
              <a:noFill/>
              <a:prstDash val="solid"/>
              <a:miter/>
            </a:ln>
          </p:spPr>
          <p:txBody>
            <a:bodyPr rtlCol="0" anchor="ctr"/>
            <a:lstStyle/>
            <a:p>
              <a:endParaRPr lang="en-US"/>
            </a:p>
          </p:txBody>
        </p:sp>
        <p:sp>
          <p:nvSpPr>
            <p:cNvPr id="1032" name="Freeform: Shape 1031">
              <a:extLst>
                <a:ext uri="{FF2B5EF4-FFF2-40B4-BE49-F238E27FC236}">
                  <a16:creationId xmlns:a16="http://schemas.microsoft.com/office/drawing/2014/main" id="{ADCA64A3-DFFF-4CAE-B0D9-249F9D4FEB98}"/>
                </a:ext>
              </a:extLst>
            </p:cNvPr>
            <p:cNvSpPr/>
            <p:nvPr/>
          </p:nvSpPr>
          <p:spPr>
            <a:xfrm>
              <a:off x="8563632" y="2254808"/>
              <a:ext cx="54185" cy="79454"/>
            </a:xfrm>
            <a:custGeom>
              <a:avLst/>
              <a:gdLst>
                <a:gd name="connsiteX0" fmla="*/ 22047 w 41718"/>
                <a:gd name="connsiteY0" fmla="*/ 24703 h 61173"/>
                <a:gd name="connsiteX1" fmla="*/ 24619 w 41718"/>
                <a:gd name="connsiteY1" fmla="*/ 17559 h 61173"/>
                <a:gd name="connsiteX2" fmla="*/ 21856 w 41718"/>
                <a:gd name="connsiteY2" fmla="*/ 11463 h 61173"/>
                <a:gd name="connsiteX3" fmla="*/ 14903 w 41718"/>
                <a:gd name="connsiteY3" fmla="*/ 8891 h 61173"/>
                <a:gd name="connsiteX4" fmla="*/ 2713 w 41718"/>
                <a:gd name="connsiteY4" fmla="*/ 16416 h 61173"/>
                <a:gd name="connsiteX5" fmla="*/ -5477 w 41718"/>
                <a:gd name="connsiteY5" fmla="*/ 11749 h 61173"/>
                <a:gd name="connsiteX6" fmla="*/ 3285 w 41718"/>
                <a:gd name="connsiteY6" fmla="*/ 2796 h 61173"/>
                <a:gd name="connsiteX7" fmla="*/ 15475 w 41718"/>
                <a:gd name="connsiteY7" fmla="*/ -157 h 61173"/>
                <a:gd name="connsiteX8" fmla="*/ 28623 w 41718"/>
                <a:gd name="connsiteY8" fmla="*/ 4605 h 61173"/>
                <a:gd name="connsiteX9" fmla="*/ 34335 w 41718"/>
                <a:gd name="connsiteY9" fmla="*/ 17559 h 61173"/>
                <a:gd name="connsiteX10" fmla="*/ 31953 w 41718"/>
                <a:gd name="connsiteY10" fmla="*/ 26417 h 61173"/>
                <a:gd name="connsiteX11" fmla="*/ 23098 w 41718"/>
                <a:gd name="connsiteY11" fmla="*/ 37181 h 61173"/>
                <a:gd name="connsiteX12" fmla="*/ 9001 w 41718"/>
                <a:gd name="connsiteY12" fmla="*/ 51468 h 61173"/>
                <a:gd name="connsiteX13" fmla="*/ 36242 w 41718"/>
                <a:gd name="connsiteY13" fmla="*/ 51468 h 61173"/>
                <a:gd name="connsiteX14" fmla="*/ 36242 w 41718"/>
                <a:gd name="connsiteY14" fmla="*/ 60993 h 61173"/>
                <a:gd name="connsiteX15" fmla="*/ -4430 w 41718"/>
                <a:gd name="connsiteY15" fmla="*/ 60993 h 61173"/>
                <a:gd name="connsiteX16" fmla="*/ -4430 w 41718"/>
                <a:gd name="connsiteY16" fmla="*/ 52421 h 61173"/>
                <a:gd name="connsiteX17" fmla="*/ 13764 w 41718"/>
                <a:gd name="connsiteY17" fmla="*/ 34133 h 61173"/>
                <a:gd name="connsiteX18" fmla="*/ 22047 w 41718"/>
                <a:gd name="connsiteY18" fmla="*/ 24703 h 6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718" h="61173">
                  <a:moveTo>
                    <a:pt x="22047" y="24703"/>
                  </a:moveTo>
                  <a:cubicBezTo>
                    <a:pt x="23670" y="22655"/>
                    <a:pt x="24526" y="20150"/>
                    <a:pt x="24619" y="17559"/>
                  </a:cubicBezTo>
                  <a:cubicBezTo>
                    <a:pt x="24717" y="15216"/>
                    <a:pt x="23670" y="12968"/>
                    <a:pt x="21856" y="11463"/>
                  </a:cubicBezTo>
                  <a:cubicBezTo>
                    <a:pt x="19954" y="9701"/>
                    <a:pt x="17475" y="8777"/>
                    <a:pt x="14903" y="8891"/>
                  </a:cubicBezTo>
                  <a:cubicBezTo>
                    <a:pt x="9764" y="9053"/>
                    <a:pt x="5188" y="11920"/>
                    <a:pt x="2713" y="16416"/>
                  </a:cubicBezTo>
                  <a:lnTo>
                    <a:pt x="-5477" y="11749"/>
                  </a:lnTo>
                  <a:cubicBezTo>
                    <a:pt x="-3286" y="8168"/>
                    <a:pt x="-240" y="5110"/>
                    <a:pt x="3285" y="2796"/>
                  </a:cubicBezTo>
                  <a:cubicBezTo>
                    <a:pt x="7002" y="671"/>
                    <a:pt x="11192" y="-348"/>
                    <a:pt x="15475" y="-157"/>
                  </a:cubicBezTo>
                  <a:cubicBezTo>
                    <a:pt x="20336" y="-291"/>
                    <a:pt x="25000" y="1405"/>
                    <a:pt x="28623" y="4605"/>
                  </a:cubicBezTo>
                  <a:cubicBezTo>
                    <a:pt x="32433" y="7777"/>
                    <a:pt x="34623" y="12578"/>
                    <a:pt x="34335" y="17559"/>
                  </a:cubicBezTo>
                  <a:cubicBezTo>
                    <a:pt x="34242" y="20664"/>
                    <a:pt x="33479" y="23703"/>
                    <a:pt x="31953" y="26417"/>
                  </a:cubicBezTo>
                  <a:cubicBezTo>
                    <a:pt x="29382" y="30332"/>
                    <a:pt x="26433" y="33942"/>
                    <a:pt x="23098" y="37181"/>
                  </a:cubicBezTo>
                  <a:lnTo>
                    <a:pt x="9001" y="51468"/>
                  </a:lnTo>
                  <a:lnTo>
                    <a:pt x="36242" y="51468"/>
                  </a:lnTo>
                  <a:lnTo>
                    <a:pt x="36242" y="60993"/>
                  </a:lnTo>
                  <a:lnTo>
                    <a:pt x="-4430" y="60993"/>
                  </a:lnTo>
                  <a:lnTo>
                    <a:pt x="-4430" y="52421"/>
                  </a:lnTo>
                  <a:lnTo>
                    <a:pt x="13764" y="34133"/>
                  </a:lnTo>
                  <a:cubicBezTo>
                    <a:pt x="16717" y="31170"/>
                    <a:pt x="19475" y="28018"/>
                    <a:pt x="22047" y="24703"/>
                  </a:cubicBezTo>
                  <a:close/>
                </a:path>
              </a:pathLst>
            </a:custGeom>
            <a:solidFill>
              <a:srgbClr val="6D6E71"/>
            </a:solidFill>
            <a:ln w="9525" cap="flat">
              <a:noFill/>
              <a:prstDash val="solid"/>
              <a:miter/>
            </a:ln>
          </p:spPr>
          <p:txBody>
            <a:bodyPr rtlCol="0" anchor="ctr"/>
            <a:lstStyle/>
            <a:p>
              <a:endParaRPr lang="en-US"/>
            </a:p>
          </p:txBody>
        </p:sp>
        <p:sp>
          <p:nvSpPr>
            <p:cNvPr id="1033" name="Freeform: Shape 1032">
              <a:extLst>
                <a:ext uri="{FF2B5EF4-FFF2-40B4-BE49-F238E27FC236}">
                  <a16:creationId xmlns:a16="http://schemas.microsoft.com/office/drawing/2014/main" id="{F03450D3-47E0-49F7-86C7-9EA3EA20C782}"/>
                </a:ext>
              </a:extLst>
            </p:cNvPr>
            <p:cNvSpPr/>
            <p:nvPr/>
          </p:nvSpPr>
          <p:spPr>
            <a:xfrm>
              <a:off x="8629973" y="2254769"/>
              <a:ext cx="63401" cy="80673"/>
            </a:xfrm>
            <a:custGeom>
              <a:avLst/>
              <a:gdLst>
                <a:gd name="connsiteX0" fmla="*/ 596 w 48814"/>
                <a:gd name="connsiteY0" fmla="*/ 53498 h 62112"/>
                <a:gd name="connsiteX1" fmla="*/ 596 w 48814"/>
                <a:gd name="connsiteY1" fmla="*/ 8254 h 62112"/>
                <a:gd name="connsiteX2" fmla="*/ 18883 w 48814"/>
                <a:gd name="connsiteY2" fmla="*/ -128 h 62112"/>
                <a:gd name="connsiteX3" fmla="*/ 37268 w 48814"/>
                <a:gd name="connsiteY3" fmla="*/ 8254 h 62112"/>
                <a:gd name="connsiteX4" fmla="*/ 37268 w 48814"/>
                <a:gd name="connsiteY4" fmla="*/ 53498 h 62112"/>
                <a:gd name="connsiteX5" fmla="*/ 18883 w 48814"/>
                <a:gd name="connsiteY5" fmla="*/ 61880 h 62112"/>
                <a:gd name="connsiteX6" fmla="*/ 596 w 48814"/>
                <a:gd name="connsiteY6" fmla="*/ 53498 h 62112"/>
                <a:gd name="connsiteX7" fmla="*/ 7833 w 48814"/>
                <a:gd name="connsiteY7" fmla="*/ 14636 h 62112"/>
                <a:gd name="connsiteX8" fmla="*/ 7833 w 48814"/>
                <a:gd name="connsiteY8" fmla="*/ 47117 h 62112"/>
                <a:gd name="connsiteX9" fmla="*/ 25836 w 48814"/>
                <a:gd name="connsiteY9" fmla="*/ 51222 h 62112"/>
                <a:gd name="connsiteX10" fmla="*/ 29934 w 48814"/>
                <a:gd name="connsiteY10" fmla="*/ 47117 h 62112"/>
                <a:gd name="connsiteX11" fmla="*/ 29934 w 48814"/>
                <a:gd name="connsiteY11" fmla="*/ 14636 h 62112"/>
                <a:gd name="connsiteX12" fmla="*/ 11930 w 48814"/>
                <a:gd name="connsiteY12" fmla="*/ 10531 h 62112"/>
                <a:gd name="connsiteX13" fmla="*/ 7833 w 48814"/>
                <a:gd name="connsiteY13" fmla="*/ 14636 h 6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814" h="62112">
                  <a:moveTo>
                    <a:pt x="596" y="53498"/>
                  </a:moveTo>
                  <a:cubicBezTo>
                    <a:pt x="-7501" y="39506"/>
                    <a:pt x="-7501" y="22247"/>
                    <a:pt x="596" y="8254"/>
                  </a:cubicBezTo>
                  <a:cubicBezTo>
                    <a:pt x="4880" y="2530"/>
                    <a:pt x="11740" y="-632"/>
                    <a:pt x="18883" y="-128"/>
                  </a:cubicBezTo>
                  <a:cubicBezTo>
                    <a:pt x="26027" y="-613"/>
                    <a:pt x="32980" y="2539"/>
                    <a:pt x="37268" y="8254"/>
                  </a:cubicBezTo>
                  <a:cubicBezTo>
                    <a:pt x="45361" y="22247"/>
                    <a:pt x="45361" y="39506"/>
                    <a:pt x="37268" y="53498"/>
                  </a:cubicBezTo>
                  <a:cubicBezTo>
                    <a:pt x="32980" y="59213"/>
                    <a:pt x="26027" y="62366"/>
                    <a:pt x="18883" y="61880"/>
                  </a:cubicBezTo>
                  <a:cubicBezTo>
                    <a:pt x="11740" y="62385"/>
                    <a:pt x="4880" y="59223"/>
                    <a:pt x="596" y="53498"/>
                  </a:cubicBezTo>
                  <a:close/>
                  <a:moveTo>
                    <a:pt x="7833" y="14636"/>
                  </a:moveTo>
                  <a:cubicBezTo>
                    <a:pt x="2977" y="24923"/>
                    <a:pt x="2977" y="36829"/>
                    <a:pt x="7833" y="47117"/>
                  </a:cubicBezTo>
                  <a:cubicBezTo>
                    <a:pt x="11642" y="53222"/>
                    <a:pt x="19739" y="55060"/>
                    <a:pt x="25836" y="51222"/>
                  </a:cubicBezTo>
                  <a:cubicBezTo>
                    <a:pt x="27455" y="50184"/>
                    <a:pt x="28883" y="48774"/>
                    <a:pt x="29934" y="47117"/>
                  </a:cubicBezTo>
                  <a:cubicBezTo>
                    <a:pt x="34506" y="36773"/>
                    <a:pt x="34506" y="24981"/>
                    <a:pt x="29934" y="14636"/>
                  </a:cubicBezTo>
                  <a:cubicBezTo>
                    <a:pt x="26120" y="8531"/>
                    <a:pt x="18028" y="6692"/>
                    <a:pt x="11930" y="10531"/>
                  </a:cubicBezTo>
                  <a:cubicBezTo>
                    <a:pt x="10312" y="11569"/>
                    <a:pt x="8879" y="12979"/>
                    <a:pt x="7833" y="14636"/>
                  </a:cubicBezTo>
                  <a:close/>
                </a:path>
              </a:pathLst>
            </a:custGeom>
            <a:solidFill>
              <a:srgbClr val="6D6E71"/>
            </a:solidFill>
            <a:ln w="9525" cap="flat">
              <a:noFill/>
              <a:prstDash val="solid"/>
              <a:miter/>
            </a:ln>
          </p:spPr>
          <p:txBody>
            <a:bodyPr rtlCol="0" anchor="ctr"/>
            <a:lstStyle/>
            <a:p>
              <a:endParaRPr lang="en-US"/>
            </a:p>
          </p:txBody>
        </p:sp>
        <p:sp>
          <p:nvSpPr>
            <p:cNvPr id="1034" name="Freeform: Shape 1033">
              <a:extLst>
                <a:ext uri="{FF2B5EF4-FFF2-40B4-BE49-F238E27FC236}">
                  <a16:creationId xmlns:a16="http://schemas.microsoft.com/office/drawing/2014/main" id="{E0D5FD03-4327-483C-A310-2496F3F1141A}"/>
                </a:ext>
              </a:extLst>
            </p:cNvPr>
            <p:cNvSpPr/>
            <p:nvPr/>
          </p:nvSpPr>
          <p:spPr>
            <a:xfrm>
              <a:off x="8705408" y="2254801"/>
              <a:ext cx="54064" cy="79459"/>
            </a:xfrm>
            <a:custGeom>
              <a:avLst/>
              <a:gdLst>
                <a:gd name="connsiteX0" fmla="*/ 22052 w 41625"/>
                <a:gd name="connsiteY0" fmla="*/ 24707 h 61177"/>
                <a:gd name="connsiteX1" fmla="*/ 24619 w 41625"/>
                <a:gd name="connsiteY1" fmla="*/ 17563 h 61177"/>
                <a:gd name="connsiteX2" fmla="*/ 21861 w 41625"/>
                <a:gd name="connsiteY2" fmla="*/ 11467 h 61177"/>
                <a:gd name="connsiteX3" fmla="*/ 14908 w 41625"/>
                <a:gd name="connsiteY3" fmla="*/ 8895 h 61177"/>
                <a:gd name="connsiteX4" fmla="*/ 2620 w 41625"/>
                <a:gd name="connsiteY4" fmla="*/ 16420 h 61177"/>
                <a:gd name="connsiteX5" fmla="*/ -5477 w 41625"/>
                <a:gd name="connsiteY5" fmla="*/ 11753 h 61177"/>
                <a:gd name="connsiteX6" fmla="*/ 3188 w 41625"/>
                <a:gd name="connsiteY6" fmla="*/ 2800 h 61177"/>
                <a:gd name="connsiteX7" fmla="*/ 15475 w 41625"/>
                <a:gd name="connsiteY7" fmla="*/ -153 h 61177"/>
                <a:gd name="connsiteX8" fmla="*/ 28623 w 41625"/>
                <a:gd name="connsiteY8" fmla="*/ 4609 h 61177"/>
                <a:gd name="connsiteX9" fmla="*/ 34242 w 41625"/>
                <a:gd name="connsiteY9" fmla="*/ 17563 h 61177"/>
                <a:gd name="connsiteX10" fmla="*/ 31860 w 41625"/>
                <a:gd name="connsiteY10" fmla="*/ 26421 h 61177"/>
                <a:gd name="connsiteX11" fmla="*/ 23098 w 41625"/>
                <a:gd name="connsiteY11" fmla="*/ 37185 h 61177"/>
                <a:gd name="connsiteX12" fmla="*/ 9001 w 41625"/>
                <a:gd name="connsiteY12" fmla="*/ 51472 h 61177"/>
                <a:gd name="connsiteX13" fmla="*/ 36149 w 41625"/>
                <a:gd name="connsiteY13" fmla="*/ 51472 h 61177"/>
                <a:gd name="connsiteX14" fmla="*/ 36149 w 41625"/>
                <a:gd name="connsiteY14" fmla="*/ 60997 h 61177"/>
                <a:gd name="connsiteX15" fmla="*/ -4812 w 41625"/>
                <a:gd name="connsiteY15" fmla="*/ 60997 h 61177"/>
                <a:gd name="connsiteX16" fmla="*/ -4812 w 41625"/>
                <a:gd name="connsiteY16" fmla="*/ 52425 h 61177"/>
                <a:gd name="connsiteX17" fmla="*/ 13383 w 41625"/>
                <a:gd name="connsiteY17" fmla="*/ 34137 h 61177"/>
                <a:gd name="connsiteX18" fmla="*/ 22052 w 41625"/>
                <a:gd name="connsiteY18" fmla="*/ 24707 h 61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625" h="61177">
                  <a:moveTo>
                    <a:pt x="22052" y="24707"/>
                  </a:moveTo>
                  <a:cubicBezTo>
                    <a:pt x="23670" y="22659"/>
                    <a:pt x="24526" y="20154"/>
                    <a:pt x="24619" y="17563"/>
                  </a:cubicBezTo>
                  <a:cubicBezTo>
                    <a:pt x="24619" y="15230"/>
                    <a:pt x="23670" y="13001"/>
                    <a:pt x="21861" y="11467"/>
                  </a:cubicBezTo>
                  <a:cubicBezTo>
                    <a:pt x="19954" y="9705"/>
                    <a:pt x="17475" y="8781"/>
                    <a:pt x="14908" y="8895"/>
                  </a:cubicBezTo>
                  <a:cubicBezTo>
                    <a:pt x="9764" y="9057"/>
                    <a:pt x="5095" y="11924"/>
                    <a:pt x="2620" y="16420"/>
                  </a:cubicBezTo>
                  <a:lnTo>
                    <a:pt x="-5477" y="11753"/>
                  </a:lnTo>
                  <a:cubicBezTo>
                    <a:pt x="-3286" y="8172"/>
                    <a:pt x="-333" y="5114"/>
                    <a:pt x="3188" y="2800"/>
                  </a:cubicBezTo>
                  <a:cubicBezTo>
                    <a:pt x="6904" y="666"/>
                    <a:pt x="11192" y="-363"/>
                    <a:pt x="15475" y="-153"/>
                  </a:cubicBezTo>
                  <a:cubicBezTo>
                    <a:pt x="20336" y="-230"/>
                    <a:pt x="25000" y="1466"/>
                    <a:pt x="28623" y="4609"/>
                  </a:cubicBezTo>
                  <a:cubicBezTo>
                    <a:pt x="32433" y="7800"/>
                    <a:pt x="34525" y="12601"/>
                    <a:pt x="34242" y="17563"/>
                  </a:cubicBezTo>
                  <a:cubicBezTo>
                    <a:pt x="34242" y="20678"/>
                    <a:pt x="33386" y="23726"/>
                    <a:pt x="31860" y="26421"/>
                  </a:cubicBezTo>
                  <a:cubicBezTo>
                    <a:pt x="29382" y="30336"/>
                    <a:pt x="26433" y="33946"/>
                    <a:pt x="23098" y="37185"/>
                  </a:cubicBezTo>
                  <a:lnTo>
                    <a:pt x="9001" y="51472"/>
                  </a:lnTo>
                  <a:lnTo>
                    <a:pt x="36149" y="51472"/>
                  </a:lnTo>
                  <a:lnTo>
                    <a:pt x="36149" y="60997"/>
                  </a:lnTo>
                  <a:lnTo>
                    <a:pt x="-4812" y="60997"/>
                  </a:lnTo>
                  <a:lnTo>
                    <a:pt x="-4812" y="52425"/>
                  </a:lnTo>
                  <a:lnTo>
                    <a:pt x="13383" y="34137"/>
                  </a:lnTo>
                  <a:cubicBezTo>
                    <a:pt x="16429" y="31165"/>
                    <a:pt x="19382" y="28012"/>
                    <a:pt x="22052" y="24707"/>
                  </a:cubicBezTo>
                  <a:close/>
                </a:path>
              </a:pathLst>
            </a:custGeom>
            <a:solidFill>
              <a:srgbClr val="6D6E71"/>
            </a:solidFill>
            <a:ln w="9525" cap="flat">
              <a:noFill/>
              <a:prstDash val="solid"/>
              <a:miter/>
            </a:ln>
          </p:spPr>
          <p:txBody>
            <a:bodyPr rtlCol="0" anchor="ctr"/>
            <a:lstStyle/>
            <a:p>
              <a:endParaRPr lang="en-US"/>
            </a:p>
          </p:txBody>
        </p:sp>
        <p:sp>
          <p:nvSpPr>
            <p:cNvPr id="1035" name="Freeform: Shape 1034">
              <a:extLst>
                <a:ext uri="{FF2B5EF4-FFF2-40B4-BE49-F238E27FC236}">
                  <a16:creationId xmlns:a16="http://schemas.microsoft.com/office/drawing/2014/main" id="{E5955CC0-680E-49ED-98E8-195C8B15034D}"/>
                </a:ext>
              </a:extLst>
            </p:cNvPr>
            <p:cNvSpPr/>
            <p:nvPr/>
          </p:nvSpPr>
          <p:spPr>
            <a:xfrm>
              <a:off x="8771502" y="2254860"/>
              <a:ext cx="63431" cy="80491"/>
            </a:xfrm>
            <a:custGeom>
              <a:avLst/>
              <a:gdLst>
                <a:gd name="connsiteX0" fmla="*/ 596 w 48837"/>
                <a:gd name="connsiteY0" fmla="*/ 53428 h 61972"/>
                <a:gd name="connsiteX1" fmla="*/ 596 w 48837"/>
                <a:gd name="connsiteY1" fmla="*/ 8185 h 61972"/>
                <a:gd name="connsiteX2" fmla="*/ 34980 w 48837"/>
                <a:gd name="connsiteY2" fmla="*/ 5822 h 61972"/>
                <a:gd name="connsiteX3" fmla="*/ 37361 w 48837"/>
                <a:gd name="connsiteY3" fmla="*/ 8185 h 61972"/>
                <a:gd name="connsiteX4" fmla="*/ 37361 w 48837"/>
                <a:gd name="connsiteY4" fmla="*/ 53428 h 61972"/>
                <a:gd name="connsiteX5" fmla="*/ 2977 w 48837"/>
                <a:gd name="connsiteY5" fmla="*/ 55791 h 61972"/>
                <a:gd name="connsiteX6" fmla="*/ 596 w 48837"/>
                <a:gd name="connsiteY6" fmla="*/ 53428 h 61972"/>
                <a:gd name="connsiteX7" fmla="*/ 7833 w 48837"/>
                <a:gd name="connsiteY7" fmla="*/ 14566 h 61972"/>
                <a:gd name="connsiteX8" fmla="*/ 7833 w 48837"/>
                <a:gd name="connsiteY8" fmla="*/ 47047 h 61972"/>
                <a:gd name="connsiteX9" fmla="*/ 18976 w 48837"/>
                <a:gd name="connsiteY9" fmla="*/ 53143 h 61972"/>
                <a:gd name="connsiteX10" fmla="*/ 30027 w 48837"/>
                <a:gd name="connsiteY10" fmla="*/ 47047 h 61972"/>
                <a:gd name="connsiteX11" fmla="*/ 30027 w 48837"/>
                <a:gd name="connsiteY11" fmla="*/ 14566 h 61972"/>
                <a:gd name="connsiteX12" fmla="*/ 18976 w 48837"/>
                <a:gd name="connsiteY12" fmla="*/ 8470 h 61972"/>
                <a:gd name="connsiteX13" fmla="*/ 7833 w 48837"/>
                <a:gd name="connsiteY13" fmla="*/ 14566 h 61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837" h="61972">
                  <a:moveTo>
                    <a:pt x="596" y="53428"/>
                  </a:moveTo>
                  <a:cubicBezTo>
                    <a:pt x="-7501" y="39436"/>
                    <a:pt x="-7501" y="22177"/>
                    <a:pt x="596" y="8185"/>
                  </a:cubicBezTo>
                  <a:cubicBezTo>
                    <a:pt x="9451" y="-1969"/>
                    <a:pt x="24883" y="-3026"/>
                    <a:pt x="34980" y="5822"/>
                  </a:cubicBezTo>
                  <a:cubicBezTo>
                    <a:pt x="35836" y="6556"/>
                    <a:pt x="36599" y="7346"/>
                    <a:pt x="37361" y="8185"/>
                  </a:cubicBezTo>
                  <a:cubicBezTo>
                    <a:pt x="45361" y="22205"/>
                    <a:pt x="45361" y="39408"/>
                    <a:pt x="37361" y="53428"/>
                  </a:cubicBezTo>
                  <a:cubicBezTo>
                    <a:pt x="28501" y="63582"/>
                    <a:pt x="13074" y="64639"/>
                    <a:pt x="2977" y="55791"/>
                  </a:cubicBezTo>
                  <a:cubicBezTo>
                    <a:pt x="2122" y="55057"/>
                    <a:pt x="1359" y="54267"/>
                    <a:pt x="596" y="53428"/>
                  </a:cubicBezTo>
                  <a:close/>
                  <a:moveTo>
                    <a:pt x="7833" y="14566"/>
                  </a:moveTo>
                  <a:cubicBezTo>
                    <a:pt x="3168" y="24882"/>
                    <a:pt x="3168" y="36731"/>
                    <a:pt x="7833" y="47047"/>
                  </a:cubicBezTo>
                  <a:cubicBezTo>
                    <a:pt x="10023" y="51057"/>
                    <a:pt x="14405" y="53428"/>
                    <a:pt x="18976" y="53143"/>
                  </a:cubicBezTo>
                  <a:cubicBezTo>
                    <a:pt x="23553" y="53409"/>
                    <a:pt x="27836" y="51038"/>
                    <a:pt x="30027" y="47047"/>
                  </a:cubicBezTo>
                  <a:cubicBezTo>
                    <a:pt x="34599" y="36703"/>
                    <a:pt x="34599" y="24911"/>
                    <a:pt x="30027" y="14566"/>
                  </a:cubicBezTo>
                  <a:cubicBezTo>
                    <a:pt x="27836" y="10575"/>
                    <a:pt x="23553" y="8204"/>
                    <a:pt x="18976" y="8470"/>
                  </a:cubicBezTo>
                  <a:cubicBezTo>
                    <a:pt x="14405" y="8185"/>
                    <a:pt x="10023" y="10556"/>
                    <a:pt x="7833" y="14566"/>
                  </a:cubicBezTo>
                  <a:close/>
                </a:path>
              </a:pathLst>
            </a:custGeom>
            <a:solidFill>
              <a:srgbClr val="6D6E71"/>
            </a:solidFill>
            <a:ln w="9525" cap="flat">
              <a:noFill/>
              <a:prstDash val="solid"/>
              <a:miter/>
            </a:ln>
          </p:spPr>
          <p:txBody>
            <a:bodyPr rtlCol="0" anchor="ctr"/>
            <a:lstStyle/>
            <a:p>
              <a:endParaRPr lang="en-US"/>
            </a:p>
          </p:txBody>
        </p:sp>
        <p:sp>
          <p:nvSpPr>
            <p:cNvPr id="1036" name="Freeform: Shape 1035">
              <a:extLst>
                <a:ext uri="{FF2B5EF4-FFF2-40B4-BE49-F238E27FC236}">
                  <a16:creationId xmlns:a16="http://schemas.microsoft.com/office/drawing/2014/main" id="{C2E9506D-80FB-49B9-9B2C-45BEA0326EE2}"/>
                </a:ext>
              </a:extLst>
            </p:cNvPr>
            <p:cNvSpPr/>
            <p:nvPr/>
          </p:nvSpPr>
          <p:spPr>
            <a:xfrm>
              <a:off x="8847789" y="2318775"/>
              <a:ext cx="16593" cy="16603"/>
            </a:xfrm>
            <a:custGeom>
              <a:avLst/>
              <a:gdLst>
                <a:gd name="connsiteX0" fmla="*/ -3659 w 12775"/>
                <a:gd name="connsiteY0" fmla="*/ 10790 h 12783"/>
                <a:gd name="connsiteX1" fmla="*/ -5468 w 12775"/>
                <a:gd name="connsiteY1" fmla="*/ 6218 h 12783"/>
                <a:gd name="connsiteX2" fmla="*/ -3659 w 12775"/>
                <a:gd name="connsiteY2" fmla="*/ 1742 h 12783"/>
                <a:gd name="connsiteX3" fmla="*/ 5201 w 12775"/>
                <a:gd name="connsiteY3" fmla="*/ 1580 h 12783"/>
                <a:gd name="connsiteX4" fmla="*/ 5392 w 12775"/>
                <a:gd name="connsiteY4" fmla="*/ 1742 h 12783"/>
                <a:gd name="connsiteX5" fmla="*/ 7298 w 12775"/>
                <a:gd name="connsiteY5" fmla="*/ 6218 h 12783"/>
                <a:gd name="connsiteX6" fmla="*/ 5392 w 12775"/>
                <a:gd name="connsiteY6" fmla="*/ 10790 h 12783"/>
                <a:gd name="connsiteX7" fmla="*/ 820 w 12775"/>
                <a:gd name="connsiteY7" fmla="*/ 12600 h 12783"/>
                <a:gd name="connsiteX8" fmla="*/ -3659 w 12775"/>
                <a:gd name="connsiteY8" fmla="*/ 10790 h 12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75" h="12783">
                  <a:moveTo>
                    <a:pt x="-3659" y="10790"/>
                  </a:moveTo>
                  <a:cubicBezTo>
                    <a:pt x="-4798" y="9562"/>
                    <a:pt x="-5468" y="7923"/>
                    <a:pt x="-5468" y="6218"/>
                  </a:cubicBezTo>
                  <a:cubicBezTo>
                    <a:pt x="-5561" y="4542"/>
                    <a:pt x="-4896" y="2913"/>
                    <a:pt x="-3659" y="1742"/>
                  </a:cubicBezTo>
                  <a:cubicBezTo>
                    <a:pt x="-1278" y="-754"/>
                    <a:pt x="2727" y="-830"/>
                    <a:pt x="5201" y="1580"/>
                  </a:cubicBezTo>
                  <a:cubicBezTo>
                    <a:pt x="5299" y="1637"/>
                    <a:pt x="5299" y="1684"/>
                    <a:pt x="5392" y="1742"/>
                  </a:cubicBezTo>
                  <a:cubicBezTo>
                    <a:pt x="6629" y="2894"/>
                    <a:pt x="7298" y="4523"/>
                    <a:pt x="7298" y="6218"/>
                  </a:cubicBezTo>
                  <a:cubicBezTo>
                    <a:pt x="7298" y="7933"/>
                    <a:pt x="6629" y="9571"/>
                    <a:pt x="5392" y="10790"/>
                  </a:cubicBezTo>
                  <a:cubicBezTo>
                    <a:pt x="4154" y="12000"/>
                    <a:pt x="2536" y="12657"/>
                    <a:pt x="820" y="12600"/>
                  </a:cubicBezTo>
                  <a:cubicBezTo>
                    <a:pt x="-896" y="12638"/>
                    <a:pt x="-2515" y="11981"/>
                    <a:pt x="-3659" y="10790"/>
                  </a:cubicBezTo>
                  <a:close/>
                </a:path>
              </a:pathLst>
            </a:custGeom>
            <a:solidFill>
              <a:srgbClr val="6D6E71"/>
            </a:solidFill>
            <a:ln w="9525" cap="flat">
              <a:noFill/>
              <a:prstDash val="solid"/>
              <a:miter/>
            </a:ln>
          </p:spPr>
          <p:txBody>
            <a:bodyPr rtlCol="0" anchor="ctr"/>
            <a:lstStyle/>
            <a:p>
              <a:endParaRPr lang="en-US"/>
            </a:p>
          </p:txBody>
        </p:sp>
        <p:sp>
          <p:nvSpPr>
            <p:cNvPr id="1037" name="Freeform: Shape 1036">
              <a:extLst>
                <a:ext uri="{FF2B5EF4-FFF2-40B4-BE49-F238E27FC236}">
                  <a16:creationId xmlns:a16="http://schemas.microsoft.com/office/drawing/2014/main" id="{719D5AA6-82FC-41AF-9771-ECB26B0019E0}"/>
                </a:ext>
              </a:extLst>
            </p:cNvPr>
            <p:cNvSpPr/>
            <p:nvPr/>
          </p:nvSpPr>
          <p:spPr>
            <a:xfrm>
              <a:off x="7102316" y="5059064"/>
              <a:ext cx="47892" cy="48198"/>
            </a:xfrm>
            <a:custGeom>
              <a:avLst/>
              <a:gdLst>
                <a:gd name="connsiteX0" fmla="*/ 13005 w 36873"/>
                <a:gd name="connsiteY0" fmla="*/ -180 h 37109"/>
                <a:gd name="connsiteX1" fmla="*/ 22055 w 36873"/>
                <a:gd name="connsiteY1" fmla="*/ 2201 h 37109"/>
                <a:gd name="connsiteX2" fmla="*/ 28911 w 36873"/>
                <a:gd name="connsiteY2" fmla="*/ 9059 h 37109"/>
                <a:gd name="connsiteX3" fmla="*/ 31389 w 36873"/>
                <a:gd name="connsiteY3" fmla="*/ 18584 h 37109"/>
                <a:gd name="connsiteX4" fmla="*/ 12814 w 36873"/>
                <a:gd name="connsiteY4" fmla="*/ 36929 h 37109"/>
                <a:gd name="connsiteX5" fmla="*/ -46 w 36873"/>
                <a:gd name="connsiteY5" fmla="*/ 31634 h 37109"/>
                <a:gd name="connsiteX6" fmla="*/ -5473 w 36873"/>
                <a:gd name="connsiteY6" fmla="*/ 18584 h 37109"/>
                <a:gd name="connsiteX7" fmla="*/ -2999 w 36873"/>
                <a:gd name="connsiteY7" fmla="*/ 9059 h 37109"/>
                <a:gd name="connsiteX8" fmla="*/ 3861 w 36873"/>
                <a:gd name="connsiteY8" fmla="*/ 2201 h 37109"/>
                <a:gd name="connsiteX9" fmla="*/ 13005 w 36873"/>
                <a:gd name="connsiteY9" fmla="*/ -180 h 37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73" h="37109">
                  <a:moveTo>
                    <a:pt x="13005" y="-180"/>
                  </a:moveTo>
                  <a:cubicBezTo>
                    <a:pt x="16149" y="-123"/>
                    <a:pt x="19293" y="696"/>
                    <a:pt x="22055" y="2201"/>
                  </a:cubicBezTo>
                  <a:cubicBezTo>
                    <a:pt x="25008" y="3773"/>
                    <a:pt x="27390" y="6154"/>
                    <a:pt x="28911" y="9059"/>
                  </a:cubicBezTo>
                  <a:cubicBezTo>
                    <a:pt x="30627" y="11936"/>
                    <a:pt x="31482" y="15241"/>
                    <a:pt x="31389" y="18584"/>
                  </a:cubicBezTo>
                  <a:cubicBezTo>
                    <a:pt x="31292" y="28786"/>
                    <a:pt x="23004" y="37006"/>
                    <a:pt x="12814" y="36929"/>
                  </a:cubicBezTo>
                  <a:cubicBezTo>
                    <a:pt x="7958" y="36901"/>
                    <a:pt x="3387" y="34996"/>
                    <a:pt x="-46" y="31634"/>
                  </a:cubicBezTo>
                  <a:cubicBezTo>
                    <a:pt x="-3567" y="28214"/>
                    <a:pt x="-5571" y="23499"/>
                    <a:pt x="-5473" y="18584"/>
                  </a:cubicBezTo>
                  <a:cubicBezTo>
                    <a:pt x="-5473" y="15250"/>
                    <a:pt x="-4618" y="11965"/>
                    <a:pt x="-2999" y="9059"/>
                  </a:cubicBezTo>
                  <a:cubicBezTo>
                    <a:pt x="-1474" y="6154"/>
                    <a:pt x="908" y="3773"/>
                    <a:pt x="3861" y="2201"/>
                  </a:cubicBezTo>
                  <a:cubicBezTo>
                    <a:pt x="6717" y="696"/>
                    <a:pt x="9768" y="-123"/>
                    <a:pt x="13005" y="-180"/>
                  </a:cubicBezTo>
                  <a:close/>
                </a:path>
              </a:pathLst>
            </a:custGeom>
            <a:solidFill>
              <a:srgbClr val="6D6E71"/>
            </a:solidFill>
            <a:ln w="9525" cap="flat">
              <a:noFill/>
              <a:prstDash val="solid"/>
              <a:miter/>
            </a:ln>
          </p:spPr>
          <p:txBody>
            <a:bodyPr rtlCol="0" anchor="ctr"/>
            <a:lstStyle/>
            <a:p>
              <a:endParaRPr lang="en-US"/>
            </a:p>
          </p:txBody>
        </p:sp>
        <p:sp>
          <p:nvSpPr>
            <p:cNvPr id="1038" name="Freeform: Shape 1037">
              <a:extLst>
                <a:ext uri="{FF2B5EF4-FFF2-40B4-BE49-F238E27FC236}">
                  <a16:creationId xmlns:a16="http://schemas.microsoft.com/office/drawing/2014/main" id="{5DF0C86C-10A2-436F-8D89-80B1891A4C20}"/>
                </a:ext>
              </a:extLst>
            </p:cNvPr>
            <p:cNvSpPr/>
            <p:nvPr/>
          </p:nvSpPr>
          <p:spPr>
            <a:xfrm>
              <a:off x="7198814" y="5036547"/>
              <a:ext cx="71383" cy="78187"/>
            </a:xfrm>
            <a:custGeom>
              <a:avLst/>
              <a:gdLst>
                <a:gd name="connsiteX0" fmla="*/ 39386 w 54959"/>
                <a:gd name="connsiteY0" fmla="*/ -180 h 60198"/>
                <a:gd name="connsiteX1" fmla="*/ 49483 w 54959"/>
                <a:gd name="connsiteY1" fmla="*/ -180 h 60198"/>
                <a:gd name="connsiteX2" fmla="*/ 49483 w 54959"/>
                <a:gd name="connsiteY2" fmla="*/ 60018 h 60198"/>
                <a:gd name="connsiteX3" fmla="*/ 38530 w 54959"/>
                <a:gd name="connsiteY3" fmla="*/ 60018 h 60198"/>
                <a:gd name="connsiteX4" fmla="*/ 4620 w 54959"/>
                <a:gd name="connsiteY4" fmla="*/ 16298 h 60198"/>
                <a:gd name="connsiteX5" fmla="*/ 4620 w 54959"/>
                <a:gd name="connsiteY5" fmla="*/ 60018 h 60198"/>
                <a:gd name="connsiteX6" fmla="*/ -5477 w 54959"/>
                <a:gd name="connsiteY6" fmla="*/ 60018 h 60198"/>
                <a:gd name="connsiteX7" fmla="*/ -5477 w 54959"/>
                <a:gd name="connsiteY7" fmla="*/ 11 h 60198"/>
                <a:gd name="connsiteX8" fmla="*/ 4620 w 54959"/>
                <a:gd name="connsiteY8" fmla="*/ 11 h 60198"/>
                <a:gd name="connsiteX9" fmla="*/ 39386 w 54959"/>
                <a:gd name="connsiteY9" fmla="*/ 44778 h 6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959" h="60198">
                  <a:moveTo>
                    <a:pt x="39386" y="-180"/>
                  </a:moveTo>
                  <a:lnTo>
                    <a:pt x="49483" y="-180"/>
                  </a:lnTo>
                  <a:lnTo>
                    <a:pt x="49483" y="60018"/>
                  </a:lnTo>
                  <a:lnTo>
                    <a:pt x="38530" y="60018"/>
                  </a:lnTo>
                  <a:lnTo>
                    <a:pt x="4620" y="16298"/>
                  </a:lnTo>
                  <a:lnTo>
                    <a:pt x="4620" y="60018"/>
                  </a:lnTo>
                  <a:lnTo>
                    <a:pt x="-5477" y="60018"/>
                  </a:lnTo>
                  <a:lnTo>
                    <a:pt x="-5477" y="11"/>
                  </a:lnTo>
                  <a:lnTo>
                    <a:pt x="4620" y="11"/>
                  </a:lnTo>
                  <a:lnTo>
                    <a:pt x="39386" y="44778"/>
                  </a:lnTo>
                  <a:close/>
                </a:path>
              </a:pathLst>
            </a:custGeom>
            <a:solidFill>
              <a:srgbClr val="6D6E71"/>
            </a:solidFill>
            <a:ln w="9525" cap="flat">
              <a:noFill/>
              <a:prstDash val="solid"/>
              <a:miter/>
            </a:ln>
          </p:spPr>
          <p:txBody>
            <a:bodyPr rtlCol="0" anchor="ctr"/>
            <a:lstStyle/>
            <a:p>
              <a:endParaRPr lang="en-US"/>
            </a:p>
          </p:txBody>
        </p:sp>
        <p:sp>
          <p:nvSpPr>
            <p:cNvPr id="1039" name="Freeform: Shape 1038">
              <a:extLst>
                <a:ext uri="{FF2B5EF4-FFF2-40B4-BE49-F238E27FC236}">
                  <a16:creationId xmlns:a16="http://schemas.microsoft.com/office/drawing/2014/main" id="{7BDB7844-4E07-46E3-A639-897C58BC244D}"/>
                </a:ext>
              </a:extLst>
            </p:cNvPr>
            <p:cNvSpPr/>
            <p:nvPr/>
          </p:nvSpPr>
          <p:spPr>
            <a:xfrm>
              <a:off x="7284514" y="5054091"/>
              <a:ext cx="52679" cy="61530"/>
            </a:xfrm>
            <a:custGeom>
              <a:avLst/>
              <a:gdLst>
                <a:gd name="connsiteX0" fmla="*/ 34842 w 40559"/>
                <a:gd name="connsiteY0" fmla="*/ 46511 h 47373"/>
                <a:gd name="connsiteX1" fmla="*/ 26172 w 40559"/>
                <a:gd name="connsiteY1" fmla="*/ 46511 h 47373"/>
                <a:gd name="connsiteX2" fmla="*/ 26172 w 40559"/>
                <a:gd name="connsiteY2" fmla="*/ 40415 h 47373"/>
                <a:gd name="connsiteX3" fmla="*/ 10936 w 40559"/>
                <a:gd name="connsiteY3" fmla="*/ 47178 h 47373"/>
                <a:gd name="connsiteX4" fmla="*/ -779 w 40559"/>
                <a:gd name="connsiteY4" fmla="*/ 43083 h 47373"/>
                <a:gd name="connsiteX5" fmla="*/ -5449 w 40559"/>
                <a:gd name="connsiteY5" fmla="*/ 32415 h 47373"/>
                <a:gd name="connsiteX6" fmla="*/ -496 w 40559"/>
                <a:gd name="connsiteY6" fmla="*/ 22318 h 47373"/>
                <a:gd name="connsiteX7" fmla="*/ 12936 w 40559"/>
                <a:gd name="connsiteY7" fmla="*/ 18984 h 47373"/>
                <a:gd name="connsiteX8" fmla="*/ 25414 w 40559"/>
                <a:gd name="connsiteY8" fmla="*/ 18984 h 47373"/>
                <a:gd name="connsiteX9" fmla="*/ 25414 w 40559"/>
                <a:gd name="connsiteY9" fmla="*/ 17270 h 47373"/>
                <a:gd name="connsiteX10" fmla="*/ 15220 w 40559"/>
                <a:gd name="connsiteY10" fmla="*/ 7745 h 47373"/>
                <a:gd name="connsiteX11" fmla="*/ 2076 w 40559"/>
                <a:gd name="connsiteY11" fmla="*/ 12412 h 47373"/>
                <a:gd name="connsiteX12" fmla="*/ -2212 w 40559"/>
                <a:gd name="connsiteY12" fmla="*/ 6411 h 47373"/>
                <a:gd name="connsiteX13" fmla="*/ 16838 w 40559"/>
                <a:gd name="connsiteY13" fmla="*/ -161 h 47373"/>
                <a:gd name="connsiteX14" fmla="*/ 29986 w 40559"/>
                <a:gd name="connsiteY14" fmla="*/ 3840 h 47373"/>
                <a:gd name="connsiteX15" fmla="*/ 35032 w 40559"/>
                <a:gd name="connsiteY15" fmla="*/ 16698 h 47373"/>
                <a:gd name="connsiteX16" fmla="*/ 25317 w 40559"/>
                <a:gd name="connsiteY16" fmla="*/ 29462 h 47373"/>
                <a:gd name="connsiteX17" fmla="*/ 25317 w 40559"/>
                <a:gd name="connsiteY17" fmla="*/ 25652 h 47373"/>
                <a:gd name="connsiteX18" fmla="*/ 14457 w 40559"/>
                <a:gd name="connsiteY18" fmla="*/ 25652 h 47373"/>
                <a:gd name="connsiteX19" fmla="*/ 4076 w 40559"/>
                <a:gd name="connsiteY19" fmla="*/ 32129 h 47373"/>
                <a:gd name="connsiteX20" fmla="*/ 6648 w 40559"/>
                <a:gd name="connsiteY20" fmla="*/ 37272 h 47373"/>
                <a:gd name="connsiteX21" fmla="*/ 13792 w 40559"/>
                <a:gd name="connsiteY21" fmla="*/ 38987 h 47373"/>
                <a:gd name="connsiteX22" fmla="*/ 21889 w 40559"/>
                <a:gd name="connsiteY22" fmla="*/ 36415 h 47373"/>
                <a:gd name="connsiteX23" fmla="*/ 25317 w 40559"/>
                <a:gd name="connsiteY23" fmla="*/ 29271 h 47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559" h="47373">
                  <a:moveTo>
                    <a:pt x="34842" y="46511"/>
                  </a:moveTo>
                  <a:lnTo>
                    <a:pt x="26172" y="46511"/>
                  </a:lnTo>
                  <a:lnTo>
                    <a:pt x="26172" y="40415"/>
                  </a:lnTo>
                  <a:cubicBezTo>
                    <a:pt x="22363" y="44892"/>
                    <a:pt x="16745" y="47388"/>
                    <a:pt x="10936" y="47178"/>
                  </a:cubicBezTo>
                  <a:cubicBezTo>
                    <a:pt x="6648" y="47359"/>
                    <a:pt x="2458" y="45892"/>
                    <a:pt x="-779" y="43083"/>
                  </a:cubicBezTo>
                  <a:cubicBezTo>
                    <a:pt x="-3923" y="40434"/>
                    <a:pt x="-5640" y="36500"/>
                    <a:pt x="-5449" y="32415"/>
                  </a:cubicBezTo>
                  <a:cubicBezTo>
                    <a:pt x="-5733" y="28404"/>
                    <a:pt x="-3830" y="24546"/>
                    <a:pt x="-496" y="22318"/>
                  </a:cubicBezTo>
                  <a:cubicBezTo>
                    <a:pt x="3504" y="19879"/>
                    <a:pt x="8266" y="18717"/>
                    <a:pt x="12936" y="18984"/>
                  </a:cubicBezTo>
                  <a:lnTo>
                    <a:pt x="25414" y="18984"/>
                  </a:lnTo>
                  <a:lnTo>
                    <a:pt x="25414" y="17270"/>
                  </a:lnTo>
                  <a:cubicBezTo>
                    <a:pt x="25414" y="11173"/>
                    <a:pt x="21982" y="7745"/>
                    <a:pt x="15220" y="7745"/>
                  </a:cubicBezTo>
                  <a:cubicBezTo>
                    <a:pt x="10457" y="7916"/>
                    <a:pt x="5885" y="9545"/>
                    <a:pt x="2076" y="12412"/>
                  </a:cubicBezTo>
                  <a:lnTo>
                    <a:pt x="-2212" y="6411"/>
                  </a:lnTo>
                  <a:cubicBezTo>
                    <a:pt x="3123" y="2058"/>
                    <a:pt x="9885" y="-275"/>
                    <a:pt x="16838" y="-161"/>
                  </a:cubicBezTo>
                  <a:cubicBezTo>
                    <a:pt x="21508" y="-361"/>
                    <a:pt x="26172" y="1048"/>
                    <a:pt x="29986" y="3840"/>
                  </a:cubicBezTo>
                  <a:cubicBezTo>
                    <a:pt x="33604" y="7097"/>
                    <a:pt x="35414" y="11859"/>
                    <a:pt x="35032" y="16698"/>
                  </a:cubicBezTo>
                  <a:close/>
                  <a:moveTo>
                    <a:pt x="25317" y="29462"/>
                  </a:moveTo>
                  <a:lnTo>
                    <a:pt x="25317" y="25652"/>
                  </a:lnTo>
                  <a:lnTo>
                    <a:pt x="14457" y="25652"/>
                  </a:lnTo>
                  <a:cubicBezTo>
                    <a:pt x="7601" y="25652"/>
                    <a:pt x="4076" y="27842"/>
                    <a:pt x="4076" y="32129"/>
                  </a:cubicBezTo>
                  <a:cubicBezTo>
                    <a:pt x="3983" y="34177"/>
                    <a:pt x="4932" y="36120"/>
                    <a:pt x="6648" y="37272"/>
                  </a:cubicBezTo>
                  <a:cubicBezTo>
                    <a:pt x="8839" y="38529"/>
                    <a:pt x="11313" y="39129"/>
                    <a:pt x="13792" y="38987"/>
                  </a:cubicBezTo>
                  <a:cubicBezTo>
                    <a:pt x="16745" y="39053"/>
                    <a:pt x="19508" y="38149"/>
                    <a:pt x="21889" y="36415"/>
                  </a:cubicBezTo>
                  <a:cubicBezTo>
                    <a:pt x="24172" y="34777"/>
                    <a:pt x="25507" y="32081"/>
                    <a:pt x="25317" y="29271"/>
                  </a:cubicBezTo>
                  <a:close/>
                </a:path>
              </a:pathLst>
            </a:custGeom>
            <a:solidFill>
              <a:srgbClr val="6D6E71"/>
            </a:solidFill>
            <a:ln w="9525" cap="flat">
              <a:noFill/>
              <a:prstDash val="solid"/>
              <a:miter/>
            </a:ln>
          </p:spPr>
          <p:txBody>
            <a:bodyPr rtlCol="0" anchor="ctr"/>
            <a:lstStyle/>
            <a:p>
              <a:endParaRPr lang="en-US"/>
            </a:p>
          </p:txBody>
        </p:sp>
        <p:sp>
          <p:nvSpPr>
            <p:cNvPr id="1040" name="Freeform: Shape 1039">
              <a:extLst>
                <a:ext uri="{FF2B5EF4-FFF2-40B4-BE49-F238E27FC236}">
                  <a16:creationId xmlns:a16="http://schemas.microsoft.com/office/drawing/2014/main" id="{101385B1-8761-4931-A2E2-D269977FEBAA}"/>
                </a:ext>
              </a:extLst>
            </p:cNvPr>
            <p:cNvSpPr/>
            <p:nvPr/>
          </p:nvSpPr>
          <p:spPr>
            <a:xfrm>
              <a:off x="7348636" y="5036547"/>
              <a:ext cx="41191" cy="78807"/>
            </a:xfrm>
            <a:custGeom>
              <a:avLst/>
              <a:gdLst>
                <a:gd name="connsiteX0" fmla="*/ 9857 w 31714"/>
                <a:gd name="connsiteY0" fmla="*/ 21918 h 60675"/>
                <a:gd name="connsiteX1" fmla="*/ 9857 w 31714"/>
                <a:gd name="connsiteY1" fmla="*/ 45064 h 60675"/>
                <a:gd name="connsiteX2" fmla="*/ 11573 w 31714"/>
                <a:gd name="connsiteY2" fmla="*/ 50207 h 60675"/>
                <a:gd name="connsiteX3" fmla="*/ 16336 w 31714"/>
                <a:gd name="connsiteY3" fmla="*/ 52112 h 60675"/>
                <a:gd name="connsiteX4" fmla="*/ 22335 w 31714"/>
                <a:gd name="connsiteY4" fmla="*/ 49159 h 60675"/>
                <a:gd name="connsiteX5" fmla="*/ 26238 w 31714"/>
                <a:gd name="connsiteY5" fmla="*/ 55922 h 60675"/>
                <a:gd name="connsiteX6" fmla="*/ 15001 w 31714"/>
                <a:gd name="connsiteY6" fmla="*/ 60494 h 60675"/>
                <a:gd name="connsiteX7" fmla="*/ 4620 w 31714"/>
                <a:gd name="connsiteY7" fmla="*/ 56208 h 60675"/>
                <a:gd name="connsiteX8" fmla="*/ 234 w 31714"/>
                <a:gd name="connsiteY8" fmla="*/ 44778 h 60675"/>
                <a:gd name="connsiteX9" fmla="*/ 234 w 31714"/>
                <a:gd name="connsiteY9" fmla="*/ 21918 h 60675"/>
                <a:gd name="connsiteX10" fmla="*/ -5477 w 31714"/>
                <a:gd name="connsiteY10" fmla="*/ 21918 h 60675"/>
                <a:gd name="connsiteX11" fmla="*/ -5477 w 31714"/>
                <a:gd name="connsiteY11" fmla="*/ 14203 h 60675"/>
                <a:gd name="connsiteX12" fmla="*/ 234 w 31714"/>
                <a:gd name="connsiteY12" fmla="*/ 14203 h 60675"/>
                <a:gd name="connsiteX13" fmla="*/ 234 w 31714"/>
                <a:gd name="connsiteY13" fmla="*/ -180 h 60675"/>
                <a:gd name="connsiteX14" fmla="*/ 9759 w 31714"/>
                <a:gd name="connsiteY14" fmla="*/ -180 h 60675"/>
                <a:gd name="connsiteX15" fmla="*/ 9759 w 31714"/>
                <a:gd name="connsiteY15" fmla="*/ 14203 h 60675"/>
                <a:gd name="connsiteX16" fmla="*/ 21763 w 31714"/>
                <a:gd name="connsiteY16" fmla="*/ 14203 h 60675"/>
                <a:gd name="connsiteX17" fmla="*/ 21763 w 31714"/>
                <a:gd name="connsiteY17" fmla="*/ 21918 h 60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4" h="60675">
                  <a:moveTo>
                    <a:pt x="9857" y="21918"/>
                  </a:moveTo>
                  <a:lnTo>
                    <a:pt x="9857" y="45064"/>
                  </a:lnTo>
                  <a:cubicBezTo>
                    <a:pt x="9759" y="46930"/>
                    <a:pt x="10332" y="48779"/>
                    <a:pt x="11573" y="50207"/>
                  </a:cubicBezTo>
                  <a:cubicBezTo>
                    <a:pt x="12810" y="51531"/>
                    <a:pt x="14522" y="52236"/>
                    <a:pt x="16336" y="52112"/>
                  </a:cubicBezTo>
                  <a:cubicBezTo>
                    <a:pt x="18619" y="52017"/>
                    <a:pt x="20810" y="50941"/>
                    <a:pt x="22335" y="49159"/>
                  </a:cubicBezTo>
                  <a:lnTo>
                    <a:pt x="26238" y="55922"/>
                  </a:lnTo>
                  <a:cubicBezTo>
                    <a:pt x="23191" y="58827"/>
                    <a:pt x="19191" y="60466"/>
                    <a:pt x="15001" y="60494"/>
                  </a:cubicBezTo>
                  <a:cubicBezTo>
                    <a:pt x="11094" y="60542"/>
                    <a:pt x="7378" y="58999"/>
                    <a:pt x="4620" y="56208"/>
                  </a:cubicBezTo>
                  <a:cubicBezTo>
                    <a:pt x="1569" y="53189"/>
                    <a:pt x="44" y="49036"/>
                    <a:pt x="234" y="44778"/>
                  </a:cubicBezTo>
                  <a:lnTo>
                    <a:pt x="234" y="21918"/>
                  </a:lnTo>
                  <a:lnTo>
                    <a:pt x="-5477" y="21918"/>
                  </a:lnTo>
                  <a:lnTo>
                    <a:pt x="-5477" y="14203"/>
                  </a:lnTo>
                  <a:lnTo>
                    <a:pt x="234" y="14203"/>
                  </a:lnTo>
                  <a:lnTo>
                    <a:pt x="234" y="-180"/>
                  </a:lnTo>
                  <a:lnTo>
                    <a:pt x="9759" y="-180"/>
                  </a:lnTo>
                  <a:lnTo>
                    <a:pt x="9759" y="14203"/>
                  </a:lnTo>
                  <a:lnTo>
                    <a:pt x="21763" y="14203"/>
                  </a:lnTo>
                  <a:lnTo>
                    <a:pt x="21763" y="21918"/>
                  </a:lnTo>
                  <a:close/>
                </a:path>
              </a:pathLst>
            </a:custGeom>
            <a:solidFill>
              <a:srgbClr val="6D6E71"/>
            </a:solidFill>
            <a:ln w="9525" cap="flat">
              <a:noFill/>
              <a:prstDash val="solid"/>
              <a:miter/>
            </a:ln>
          </p:spPr>
          <p:txBody>
            <a:bodyPr rtlCol="0" anchor="ctr"/>
            <a:lstStyle/>
            <a:p>
              <a:endParaRPr lang="en-US"/>
            </a:p>
          </p:txBody>
        </p:sp>
        <p:sp>
          <p:nvSpPr>
            <p:cNvPr id="1041" name="Freeform: Shape 1040">
              <a:extLst>
                <a:ext uri="{FF2B5EF4-FFF2-40B4-BE49-F238E27FC236}">
                  <a16:creationId xmlns:a16="http://schemas.microsoft.com/office/drawing/2014/main" id="{831D37E3-63E3-490A-B3A3-64756E2197A3}"/>
                </a:ext>
              </a:extLst>
            </p:cNvPr>
            <p:cNvSpPr/>
            <p:nvPr/>
          </p:nvSpPr>
          <p:spPr>
            <a:xfrm>
              <a:off x="7397005" y="5029867"/>
              <a:ext cx="15838" cy="84619"/>
            </a:xfrm>
            <a:custGeom>
              <a:avLst/>
              <a:gdLst>
                <a:gd name="connsiteX0" fmla="*/ -3668 w 12194"/>
                <a:gd name="connsiteY0" fmla="*/ 10202 h 65150"/>
                <a:gd name="connsiteX1" fmla="*/ -5477 w 12194"/>
                <a:gd name="connsiteY1" fmla="*/ 5916 h 65150"/>
                <a:gd name="connsiteX2" fmla="*/ 621 w 12194"/>
                <a:gd name="connsiteY2" fmla="*/ -180 h 65150"/>
                <a:gd name="connsiteX3" fmla="*/ 4909 w 12194"/>
                <a:gd name="connsiteY3" fmla="*/ 1630 h 65150"/>
                <a:gd name="connsiteX4" fmla="*/ 6718 w 12194"/>
                <a:gd name="connsiteY4" fmla="*/ 5916 h 65150"/>
                <a:gd name="connsiteX5" fmla="*/ 621 w 12194"/>
                <a:gd name="connsiteY5" fmla="*/ 12012 h 65150"/>
                <a:gd name="connsiteX6" fmla="*/ -3668 w 12194"/>
                <a:gd name="connsiteY6" fmla="*/ 10202 h 65150"/>
                <a:gd name="connsiteX7" fmla="*/ 5383 w 12194"/>
                <a:gd name="connsiteY7" fmla="*/ 64971 h 65150"/>
                <a:gd name="connsiteX8" fmla="*/ -4142 w 12194"/>
                <a:gd name="connsiteY8" fmla="*/ 64971 h 65150"/>
                <a:gd name="connsiteX9" fmla="*/ -4142 w 12194"/>
                <a:gd name="connsiteY9" fmla="*/ 19346 h 65150"/>
                <a:gd name="connsiteX10" fmla="*/ 5383 w 12194"/>
                <a:gd name="connsiteY10" fmla="*/ 19346 h 65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4" h="65150">
                  <a:moveTo>
                    <a:pt x="-3668" y="10202"/>
                  </a:moveTo>
                  <a:cubicBezTo>
                    <a:pt x="-4807" y="9078"/>
                    <a:pt x="-5477" y="7535"/>
                    <a:pt x="-5477" y="5916"/>
                  </a:cubicBezTo>
                  <a:cubicBezTo>
                    <a:pt x="-5379" y="2573"/>
                    <a:pt x="-2714" y="-132"/>
                    <a:pt x="621" y="-180"/>
                  </a:cubicBezTo>
                  <a:cubicBezTo>
                    <a:pt x="2239" y="-190"/>
                    <a:pt x="3764" y="468"/>
                    <a:pt x="4909" y="1630"/>
                  </a:cubicBezTo>
                  <a:cubicBezTo>
                    <a:pt x="6048" y="2744"/>
                    <a:pt x="6718" y="4297"/>
                    <a:pt x="6718" y="5916"/>
                  </a:cubicBezTo>
                  <a:cubicBezTo>
                    <a:pt x="6620" y="9259"/>
                    <a:pt x="3955" y="11964"/>
                    <a:pt x="621" y="12012"/>
                  </a:cubicBezTo>
                  <a:cubicBezTo>
                    <a:pt x="-998" y="12031"/>
                    <a:pt x="-2523" y="11374"/>
                    <a:pt x="-3668" y="10202"/>
                  </a:cubicBezTo>
                  <a:close/>
                  <a:moveTo>
                    <a:pt x="5383" y="64971"/>
                  </a:moveTo>
                  <a:lnTo>
                    <a:pt x="-4142" y="64971"/>
                  </a:lnTo>
                  <a:lnTo>
                    <a:pt x="-4142" y="19346"/>
                  </a:lnTo>
                  <a:lnTo>
                    <a:pt x="5383" y="19346"/>
                  </a:lnTo>
                  <a:close/>
                </a:path>
              </a:pathLst>
            </a:custGeom>
            <a:solidFill>
              <a:srgbClr val="6D6E71"/>
            </a:solidFill>
            <a:ln w="9525" cap="flat">
              <a:noFill/>
              <a:prstDash val="solid"/>
              <a:miter/>
            </a:ln>
          </p:spPr>
          <p:txBody>
            <a:bodyPr rtlCol="0" anchor="ctr"/>
            <a:lstStyle/>
            <a:p>
              <a:endParaRPr lang="en-US"/>
            </a:p>
          </p:txBody>
        </p:sp>
        <p:sp>
          <p:nvSpPr>
            <p:cNvPr id="1042" name="Freeform: Shape 1041">
              <a:extLst>
                <a:ext uri="{FF2B5EF4-FFF2-40B4-BE49-F238E27FC236}">
                  <a16:creationId xmlns:a16="http://schemas.microsoft.com/office/drawing/2014/main" id="{FBCE79D3-CFA1-4FE3-992E-DA6284E3A679}"/>
                </a:ext>
              </a:extLst>
            </p:cNvPr>
            <p:cNvSpPr/>
            <p:nvPr/>
          </p:nvSpPr>
          <p:spPr>
            <a:xfrm>
              <a:off x="7424100" y="5054379"/>
              <a:ext cx="62352" cy="60975"/>
            </a:xfrm>
            <a:custGeom>
              <a:avLst/>
              <a:gdLst>
                <a:gd name="connsiteX0" fmla="*/ 35672 w 48006"/>
                <a:gd name="connsiteY0" fmla="*/ 39908 h 46946"/>
                <a:gd name="connsiteX1" fmla="*/ 1381 w 48006"/>
                <a:gd name="connsiteY1" fmla="*/ 39908 h 46946"/>
                <a:gd name="connsiteX2" fmla="*/ 1381 w 48006"/>
                <a:gd name="connsiteY2" fmla="*/ 6571 h 46946"/>
                <a:gd name="connsiteX3" fmla="*/ 35672 w 48006"/>
                <a:gd name="connsiteY3" fmla="*/ 6571 h 46946"/>
                <a:gd name="connsiteX4" fmla="*/ 35672 w 48006"/>
                <a:gd name="connsiteY4" fmla="*/ 39908 h 46946"/>
                <a:gd name="connsiteX5" fmla="*/ 8241 w 48006"/>
                <a:gd name="connsiteY5" fmla="*/ 34003 h 46946"/>
                <a:gd name="connsiteX6" fmla="*/ 18524 w 48006"/>
                <a:gd name="connsiteY6" fmla="*/ 38194 h 46946"/>
                <a:gd name="connsiteX7" fmla="*/ 28909 w 48006"/>
                <a:gd name="connsiteY7" fmla="*/ 34003 h 46946"/>
                <a:gd name="connsiteX8" fmla="*/ 28909 w 48006"/>
                <a:gd name="connsiteY8" fmla="*/ 12476 h 46946"/>
                <a:gd name="connsiteX9" fmla="*/ 18524 w 48006"/>
                <a:gd name="connsiteY9" fmla="*/ 8381 h 46946"/>
                <a:gd name="connsiteX10" fmla="*/ 8241 w 48006"/>
                <a:gd name="connsiteY10" fmla="*/ 12476 h 46946"/>
                <a:gd name="connsiteX11" fmla="*/ 8241 w 48006"/>
                <a:gd name="connsiteY11" fmla="*/ 34003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5672" y="39908"/>
                  </a:moveTo>
                  <a:cubicBezTo>
                    <a:pt x="26049" y="49052"/>
                    <a:pt x="10999" y="49052"/>
                    <a:pt x="1381" y="39908"/>
                  </a:cubicBezTo>
                  <a:cubicBezTo>
                    <a:pt x="-7763" y="30669"/>
                    <a:pt x="-7763" y="15810"/>
                    <a:pt x="1381" y="6571"/>
                  </a:cubicBezTo>
                  <a:cubicBezTo>
                    <a:pt x="10999" y="-2430"/>
                    <a:pt x="26049" y="-2430"/>
                    <a:pt x="35672" y="6571"/>
                  </a:cubicBezTo>
                  <a:cubicBezTo>
                    <a:pt x="44815" y="15810"/>
                    <a:pt x="44815" y="30669"/>
                    <a:pt x="35672" y="39908"/>
                  </a:cubicBezTo>
                  <a:close/>
                  <a:moveTo>
                    <a:pt x="8241" y="34003"/>
                  </a:moveTo>
                  <a:cubicBezTo>
                    <a:pt x="10906" y="36784"/>
                    <a:pt x="14622" y="38308"/>
                    <a:pt x="18524" y="38194"/>
                  </a:cubicBezTo>
                  <a:cubicBezTo>
                    <a:pt x="22431" y="38289"/>
                    <a:pt x="26147" y="36774"/>
                    <a:pt x="28909" y="34003"/>
                  </a:cubicBezTo>
                  <a:cubicBezTo>
                    <a:pt x="34244" y="27821"/>
                    <a:pt x="34244" y="18658"/>
                    <a:pt x="28909" y="12476"/>
                  </a:cubicBezTo>
                  <a:cubicBezTo>
                    <a:pt x="26147" y="9733"/>
                    <a:pt x="22431" y="8247"/>
                    <a:pt x="18524" y="8381"/>
                  </a:cubicBezTo>
                  <a:cubicBezTo>
                    <a:pt x="14715" y="8228"/>
                    <a:pt x="10906" y="9714"/>
                    <a:pt x="8241" y="12476"/>
                  </a:cubicBezTo>
                  <a:cubicBezTo>
                    <a:pt x="2809" y="18610"/>
                    <a:pt x="2809" y="27868"/>
                    <a:pt x="8241" y="34003"/>
                  </a:cubicBezTo>
                  <a:close/>
                </a:path>
              </a:pathLst>
            </a:custGeom>
            <a:solidFill>
              <a:srgbClr val="6D6E71"/>
            </a:solidFill>
            <a:ln w="9525" cap="flat">
              <a:noFill/>
              <a:prstDash val="solid"/>
              <a:miter/>
            </a:ln>
          </p:spPr>
          <p:txBody>
            <a:bodyPr rtlCol="0" anchor="ctr"/>
            <a:lstStyle/>
            <a:p>
              <a:endParaRPr lang="en-US"/>
            </a:p>
          </p:txBody>
        </p:sp>
        <p:sp>
          <p:nvSpPr>
            <p:cNvPr id="1043" name="Freeform: Shape 1042">
              <a:extLst>
                <a:ext uri="{FF2B5EF4-FFF2-40B4-BE49-F238E27FC236}">
                  <a16:creationId xmlns:a16="http://schemas.microsoft.com/office/drawing/2014/main" id="{9262033A-05F1-4816-8C43-12E83CE54C41}"/>
                </a:ext>
              </a:extLst>
            </p:cNvPr>
            <p:cNvSpPr/>
            <p:nvPr/>
          </p:nvSpPr>
          <p:spPr>
            <a:xfrm>
              <a:off x="7499564" y="5054617"/>
              <a:ext cx="54500" cy="60118"/>
            </a:xfrm>
            <a:custGeom>
              <a:avLst/>
              <a:gdLst>
                <a:gd name="connsiteX0" fmla="*/ 4048 w 41961"/>
                <a:gd name="connsiteY0" fmla="*/ 21152 h 46286"/>
                <a:gd name="connsiteX1" fmla="*/ 4048 w 41961"/>
                <a:gd name="connsiteY1" fmla="*/ 46107 h 46286"/>
                <a:gd name="connsiteX2" fmla="*/ -5477 w 41961"/>
                <a:gd name="connsiteY2" fmla="*/ 46107 h 46286"/>
                <a:gd name="connsiteX3" fmla="*/ -5477 w 41961"/>
                <a:gd name="connsiteY3" fmla="*/ 482 h 46286"/>
                <a:gd name="connsiteX4" fmla="*/ 4048 w 41961"/>
                <a:gd name="connsiteY4" fmla="*/ 482 h 46286"/>
                <a:gd name="connsiteX5" fmla="*/ 4048 w 41961"/>
                <a:gd name="connsiteY5" fmla="*/ 8769 h 46286"/>
                <a:gd name="connsiteX6" fmla="*/ 10429 w 41961"/>
                <a:gd name="connsiteY6" fmla="*/ 2197 h 46286"/>
                <a:gd name="connsiteX7" fmla="*/ 31767 w 41961"/>
                <a:gd name="connsiteY7" fmla="*/ 4483 h 46286"/>
                <a:gd name="connsiteX8" fmla="*/ 36432 w 41961"/>
                <a:gd name="connsiteY8" fmla="*/ 18103 h 46286"/>
                <a:gd name="connsiteX9" fmla="*/ 36432 w 41961"/>
                <a:gd name="connsiteY9" fmla="*/ 46107 h 46286"/>
                <a:gd name="connsiteX10" fmla="*/ 26907 w 41961"/>
                <a:gd name="connsiteY10" fmla="*/ 46107 h 46286"/>
                <a:gd name="connsiteX11" fmla="*/ 26907 w 41961"/>
                <a:gd name="connsiteY11" fmla="*/ 21056 h 46286"/>
                <a:gd name="connsiteX12" fmla="*/ 16433 w 41961"/>
                <a:gd name="connsiteY12" fmla="*/ 8388 h 46286"/>
                <a:gd name="connsiteX13" fmla="*/ 7764 w 41961"/>
                <a:gd name="connsiteY13" fmla="*/ 11722 h 46286"/>
                <a:gd name="connsiteX14" fmla="*/ 4048 w 41961"/>
                <a:gd name="connsiteY14" fmla="*/ 21152 h 4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1" h="46286">
                  <a:moveTo>
                    <a:pt x="4048" y="21152"/>
                  </a:moveTo>
                  <a:lnTo>
                    <a:pt x="4048" y="46107"/>
                  </a:lnTo>
                  <a:lnTo>
                    <a:pt x="-5477" y="46107"/>
                  </a:lnTo>
                  <a:lnTo>
                    <a:pt x="-5477" y="482"/>
                  </a:lnTo>
                  <a:lnTo>
                    <a:pt x="4048" y="482"/>
                  </a:lnTo>
                  <a:lnTo>
                    <a:pt x="4048" y="8769"/>
                  </a:lnTo>
                  <a:cubicBezTo>
                    <a:pt x="5574" y="6054"/>
                    <a:pt x="7764" y="3787"/>
                    <a:pt x="10429" y="2197"/>
                  </a:cubicBezTo>
                  <a:cubicBezTo>
                    <a:pt x="17289" y="-1670"/>
                    <a:pt x="25861" y="-756"/>
                    <a:pt x="31767" y="4483"/>
                  </a:cubicBezTo>
                  <a:cubicBezTo>
                    <a:pt x="35102" y="8207"/>
                    <a:pt x="36814" y="13122"/>
                    <a:pt x="36432" y="18103"/>
                  </a:cubicBezTo>
                  <a:lnTo>
                    <a:pt x="36432" y="46107"/>
                  </a:lnTo>
                  <a:lnTo>
                    <a:pt x="26907" y="46107"/>
                  </a:lnTo>
                  <a:lnTo>
                    <a:pt x="26907" y="21056"/>
                  </a:lnTo>
                  <a:cubicBezTo>
                    <a:pt x="26907" y="12674"/>
                    <a:pt x="23387" y="8388"/>
                    <a:pt x="16433" y="8388"/>
                  </a:cubicBezTo>
                  <a:cubicBezTo>
                    <a:pt x="13192" y="8359"/>
                    <a:pt x="10146" y="9550"/>
                    <a:pt x="7764" y="11722"/>
                  </a:cubicBezTo>
                  <a:cubicBezTo>
                    <a:pt x="5192" y="14179"/>
                    <a:pt x="3858" y="17617"/>
                    <a:pt x="4048" y="21152"/>
                  </a:cubicBezTo>
                  <a:close/>
                </a:path>
              </a:pathLst>
            </a:custGeom>
            <a:solidFill>
              <a:srgbClr val="6D6E71"/>
            </a:solidFill>
            <a:ln w="9525" cap="flat">
              <a:noFill/>
              <a:prstDash val="solid"/>
              <a:miter/>
            </a:ln>
          </p:spPr>
          <p:txBody>
            <a:bodyPr rtlCol="0" anchor="ctr"/>
            <a:lstStyle/>
            <a:p>
              <a:endParaRPr lang="en-US"/>
            </a:p>
          </p:txBody>
        </p:sp>
        <p:sp>
          <p:nvSpPr>
            <p:cNvPr id="1044" name="Freeform: Shape 1043">
              <a:extLst>
                <a:ext uri="{FF2B5EF4-FFF2-40B4-BE49-F238E27FC236}">
                  <a16:creationId xmlns:a16="http://schemas.microsoft.com/office/drawing/2014/main" id="{AB3A153D-5721-4D3F-9FA0-8BD7C0711D7A}"/>
                </a:ext>
              </a:extLst>
            </p:cNvPr>
            <p:cNvSpPr/>
            <p:nvPr/>
          </p:nvSpPr>
          <p:spPr>
            <a:xfrm>
              <a:off x="7565842" y="5054091"/>
              <a:ext cx="52798" cy="61527"/>
            </a:xfrm>
            <a:custGeom>
              <a:avLst/>
              <a:gdLst>
                <a:gd name="connsiteX0" fmla="*/ 34935 w 40650"/>
                <a:gd name="connsiteY0" fmla="*/ 46511 h 47371"/>
                <a:gd name="connsiteX1" fmla="*/ 26173 w 40650"/>
                <a:gd name="connsiteY1" fmla="*/ 46511 h 47371"/>
                <a:gd name="connsiteX2" fmla="*/ 26173 w 40650"/>
                <a:gd name="connsiteY2" fmla="*/ 40415 h 47371"/>
                <a:gd name="connsiteX3" fmla="*/ 11030 w 40650"/>
                <a:gd name="connsiteY3" fmla="*/ 47178 h 47371"/>
                <a:gd name="connsiteX4" fmla="*/ -783 w 40650"/>
                <a:gd name="connsiteY4" fmla="*/ 43083 h 47371"/>
                <a:gd name="connsiteX5" fmla="*/ -5448 w 40650"/>
                <a:gd name="connsiteY5" fmla="*/ 32415 h 47371"/>
                <a:gd name="connsiteX6" fmla="*/ -500 w 40650"/>
                <a:gd name="connsiteY6" fmla="*/ 22318 h 47371"/>
                <a:gd name="connsiteX7" fmla="*/ 12932 w 40650"/>
                <a:gd name="connsiteY7" fmla="*/ 18984 h 47371"/>
                <a:gd name="connsiteX8" fmla="*/ 25410 w 40650"/>
                <a:gd name="connsiteY8" fmla="*/ 18984 h 47371"/>
                <a:gd name="connsiteX9" fmla="*/ 25410 w 40650"/>
                <a:gd name="connsiteY9" fmla="*/ 17270 h 47371"/>
                <a:gd name="connsiteX10" fmla="*/ 15313 w 40650"/>
                <a:gd name="connsiteY10" fmla="*/ 7745 h 47371"/>
                <a:gd name="connsiteX11" fmla="*/ 2072 w 40650"/>
                <a:gd name="connsiteY11" fmla="*/ 12412 h 47371"/>
                <a:gd name="connsiteX12" fmla="*/ -2211 w 40650"/>
                <a:gd name="connsiteY12" fmla="*/ 6411 h 47371"/>
                <a:gd name="connsiteX13" fmla="*/ 16839 w 40650"/>
                <a:gd name="connsiteY13" fmla="*/ -161 h 47371"/>
                <a:gd name="connsiteX14" fmla="*/ 29982 w 40650"/>
                <a:gd name="connsiteY14" fmla="*/ 3840 h 47371"/>
                <a:gd name="connsiteX15" fmla="*/ 35126 w 40650"/>
                <a:gd name="connsiteY15" fmla="*/ 16698 h 47371"/>
                <a:gd name="connsiteX16" fmla="*/ 25410 w 40650"/>
                <a:gd name="connsiteY16" fmla="*/ 29462 h 47371"/>
                <a:gd name="connsiteX17" fmla="*/ 25410 w 40650"/>
                <a:gd name="connsiteY17" fmla="*/ 25652 h 47371"/>
                <a:gd name="connsiteX18" fmla="*/ 14551 w 40650"/>
                <a:gd name="connsiteY18" fmla="*/ 25652 h 47371"/>
                <a:gd name="connsiteX19" fmla="*/ 4263 w 40650"/>
                <a:gd name="connsiteY19" fmla="*/ 32129 h 47371"/>
                <a:gd name="connsiteX20" fmla="*/ 6835 w 40650"/>
                <a:gd name="connsiteY20" fmla="*/ 37272 h 47371"/>
                <a:gd name="connsiteX21" fmla="*/ 13979 w 40650"/>
                <a:gd name="connsiteY21" fmla="*/ 38987 h 47371"/>
                <a:gd name="connsiteX22" fmla="*/ 21983 w 40650"/>
                <a:gd name="connsiteY22" fmla="*/ 36415 h 47371"/>
                <a:gd name="connsiteX23" fmla="*/ 25317 w 40650"/>
                <a:gd name="connsiteY23" fmla="*/ 29271 h 47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0" h="47371">
                  <a:moveTo>
                    <a:pt x="34935" y="46511"/>
                  </a:moveTo>
                  <a:lnTo>
                    <a:pt x="26173" y="46511"/>
                  </a:lnTo>
                  <a:lnTo>
                    <a:pt x="26173" y="40415"/>
                  </a:lnTo>
                  <a:cubicBezTo>
                    <a:pt x="22457" y="44864"/>
                    <a:pt x="16839" y="47359"/>
                    <a:pt x="11030" y="47178"/>
                  </a:cubicBezTo>
                  <a:cubicBezTo>
                    <a:pt x="6742" y="47350"/>
                    <a:pt x="2454" y="45883"/>
                    <a:pt x="-783" y="43083"/>
                  </a:cubicBezTo>
                  <a:cubicBezTo>
                    <a:pt x="-3927" y="40434"/>
                    <a:pt x="-5639" y="36500"/>
                    <a:pt x="-5448" y="32415"/>
                  </a:cubicBezTo>
                  <a:cubicBezTo>
                    <a:pt x="-5737" y="28404"/>
                    <a:pt x="-3830" y="24546"/>
                    <a:pt x="-500" y="22318"/>
                  </a:cubicBezTo>
                  <a:cubicBezTo>
                    <a:pt x="3505" y="19879"/>
                    <a:pt x="8267" y="18717"/>
                    <a:pt x="12932" y="18984"/>
                  </a:cubicBezTo>
                  <a:lnTo>
                    <a:pt x="25410" y="18984"/>
                  </a:lnTo>
                  <a:lnTo>
                    <a:pt x="25410" y="17270"/>
                  </a:lnTo>
                  <a:cubicBezTo>
                    <a:pt x="25410" y="11173"/>
                    <a:pt x="21983" y="7745"/>
                    <a:pt x="15313" y="7745"/>
                  </a:cubicBezTo>
                  <a:cubicBezTo>
                    <a:pt x="10551" y="7907"/>
                    <a:pt x="5886" y="9535"/>
                    <a:pt x="2072" y="12412"/>
                  </a:cubicBezTo>
                  <a:lnTo>
                    <a:pt x="-2211" y="6411"/>
                  </a:lnTo>
                  <a:cubicBezTo>
                    <a:pt x="3216" y="2058"/>
                    <a:pt x="9886" y="-275"/>
                    <a:pt x="16839" y="-161"/>
                  </a:cubicBezTo>
                  <a:cubicBezTo>
                    <a:pt x="21504" y="-361"/>
                    <a:pt x="26173" y="1048"/>
                    <a:pt x="29982" y="3840"/>
                  </a:cubicBezTo>
                  <a:cubicBezTo>
                    <a:pt x="33601" y="7078"/>
                    <a:pt x="35507" y="11840"/>
                    <a:pt x="35126" y="16698"/>
                  </a:cubicBezTo>
                  <a:close/>
                  <a:moveTo>
                    <a:pt x="25410" y="29462"/>
                  </a:moveTo>
                  <a:lnTo>
                    <a:pt x="25410" y="25652"/>
                  </a:lnTo>
                  <a:lnTo>
                    <a:pt x="14551" y="25652"/>
                  </a:lnTo>
                  <a:cubicBezTo>
                    <a:pt x="7695" y="25652"/>
                    <a:pt x="4263" y="27842"/>
                    <a:pt x="4263" y="32129"/>
                  </a:cubicBezTo>
                  <a:cubicBezTo>
                    <a:pt x="4170" y="34177"/>
                    <a:pt x="5123" y="36120"/>
                    <a:pt x="6835" y="37272"/>
                  </a:cubicBezTo>
                  <a:cubicBezTo>
                    <a:pt x="9025" y="38529"/>
                    <a:pt x="11504" y="39129"/>
                    <a:pt x="13979" y="38987"/>
                  </a:cubicBezTo>
                  <a:cubicBezTo>
                    <a:pt x="16839" y="39044"/>
                    <a:pt x="19694" y="38139"/>
                    <a:pt x="21983" y="36415"/>
                  </a:cubicBezTo>
                  <a:cubicBezTo>
                    <a:pt x="24266" y="34757"/>
                    <a:pt x="25508" y="32062"/>
                    <a:pt x="25317" y="29271"/>
                  </a:cubicBezTo>
                  <a:close/>
                </a:path>
              </a:pathLst>
            </a:custGeom>
            <a:solidFill>
              <a:srgbClr val="6D6E71"/>
            </a:solidFill>
            <a:ln w="9525" cap="flat">
              <a:noFill/>
              <a:prstDash val="solid"/>
              <a:miter/>
            </a:ln>
          </p:spPr>
          <p:txBody>
            <a:bodyPr rtlCol="0" anchor="ctr"/>
            <a:lstStyle/>
            <a:p>
              <a:endParaRPr lang="en-US"/>
            </a:p>
          </p:txBody>
        </p:sp>
        <p:sp>
          <p:nvSpPr>
            <p:cNvPr id="1045" name="Freeform: Shape 1044">
              <a:extLst>
                <a:ext uri="{FF2B5EF4-FFF2-40B4-BE49-F238E27FC236}">
                  <a16:creationId xmlns:a16="http://schemas.microsoft.com/office/drawing/2014/main" id="{15CDB000-DCA9-4775-9461-46C76299BC8A}"/>
                </a:ext>
              </a:extLst>
            </p:cNvPr>
            <p:cNvSpPr/>
            <p:nvPr/>
          </p:nvSpPr>
          <p:spPr>
            <a:xfrm>
              <a:off x="7634659" y="5031847"/>
              <a:ext cx="12371" cy="82888"/>
            </a:xfrm>
            <a:custGeom>
              <a:avLst/>
              <a:gdLst>
                <a:gd name="connsiteX0" fmla="*/ 4048 w 9525"/>
                <a:gd name="connsiteY0" fmla="*/ 63638 h 63817"/>
                <a:gd name="connsiteX1" fmla="*/ -5477 w 9525"/>
                <a:gd name="connsiteY1" fmla="*/ 63638 h 63817"/>
                <a:gd name="connsiteX2" fmla="*/ -5477 w 9525"/>
                <a:gd name="connsiteY2" fmla="*/ -180 h 63817"/>
                <a:gd name="connsiteX3" fmla="*/ 4048 w 9525"/>
                <a:gd name="connsiteY3" fmla="*/ -180 h 63817"/>
              </a:gdLst>
              <a:ahLst/>
              <a:cxnLst>
                <a:cxn ang="0">
                  <a:pos x="connsiteX0" y="connsiteY0"/>
                </a:cxn>
                <a:cxn ang="0">
                  <a:pos x="connsiteX1" y="connsiteY1"/>
                </a:cxn>
                <a:cxn ang="0">
                  <a:pos x="connsiteX2" y="connsiteY2"/>
                </a:cxn>
                <a:cxn ang="0">
                  <a:pos x="connsiteX3" y="connsiteY3"/>
                </a:cxn>
              </a:cxnLst>
              <a:rect l="l" t="t" r="r" b="b"/>
              <a:pathLst>
                <a:path w="9525" h="63817">
                  <a:moveTo>
                    <a:pt x="4048" y="63638"/>
                  </a:moveTo>
                  <a:lnTo>
                    <a:pt x="-5477" y="63638"/>
                  </a:lnTo>
                  <a:lnTo>
                    <a:pt x="-5477" y="-180"/>
                  </a:lnTo>
                  <a:lnTo>
                    <a:pt x="4048" y="-180"/>
                  </a:lnTo>
                  <a:close/>
                </a:path>
              </a:pathLst>
            </a:custGeom>
            <a:solidFill>
              <a:srgbClr val="6D6E71"/>
            </a:solidFill>
            <a:ln w="9525" cap="flat">
              <a:noFill/>
              <a:prstDash val="solid"/>
              <a:miter/>
            </a:ln>
          </p:spPr>
          <p:txBody>
            <a:bodyPr rtlCol="0" anchor="ctr"/>
            <a:lstStyle/>
            <a:p>
              <a:endParaRPr lang="en-US"/>
            </a:p>
          </p:txBody>
        </p:sp>
        <p:sp>
          <p:nvSpPr>
            <p:cNvPr id="1046" name="Freeform: Shape 1045">
              <a:extLst>
                <a:ext uri="{FF2B5EF4-FFF2-40B4-BE49-F238E27FC236}">
                  <a16:creationId xmlns:a16="http://schemas.microsoft.com/office/drawing/2014/main" id="{641EEB5C-F2C1-4BE8-9211-124F6C7745C1}"/>
                </a:ext>
              </a:extLst>
            </p:cNvPr>
            <p:cNvSpPr/>
            <p:nvPr/>
          </p:nvSpPr>
          <p:spPr>
            <a:xfrm>
              <a:off x="7663981" y="5031847"/>
              <a:ext cx="12371" cy="82888"/>
            </a:xfrm>
            <a:custGeom>
              <a:avLst/>
              <a:gdLst>
                <a:gd name="connsiteX0" fmla="*/ 4048 w 9525"/>
                <a:gd name="connsiteY0" fmla="*/ 63638 h 63817"/>
                <a:gd name="connsiteX1" fmla="*/ -5477 w 9525"/>
                <a:gd name="connsiteY1" fmla="*/ 63638 h 63817"/>
                <a:gd name="connsiteX2" fmla="*/ -5477 w 9525"/>
                <a:gd name="connsiteY2" fmla="*/ -180 h 63817"/>
                <a:gd name="connsiteX3" fmla="*/ 4048 w 9525"/>
                <a:gd name="connsiteY3" fmla="*/ -180 h 63817"/>
              </a:gdLst>
              <a:ahLst/>
              <a:cxnLst>
                <a:cxn ang="0">
                  <a:pos x="connsiteX0" y="connsiteY0"/>
                </a:cxn>
                <a:cxn ang="0">
                  <a:pos x="connsiteX1" y="connsiteY1"/>
                </a:cxn>
                <a:cxn ang="0">
                  <a:pos x="connsiteX2" y="connsiteY2"/>
                </a:cxn>
                <a:cxn ang="0">
                  <a:pos x="connsiteX3" y="connsiteY3"/>
                </a:cxn>
              </a:cxnLst>
              <a:rect l="l" t="t" r="r" b="b"/>
              <a:pathLst>
                <a:path w="9525" h="63817">
                  <a:moveTo>
                    <a:pt x="4048" y="63638"/>
                  </a:moveTo>
                  <a:lnTo>
                    <a:pt x="-5477" y="63638"/>
                  </a:lnTo>
                  <a:lnTo>
                    <a:pt x="-5477" y="-180"/>
                  </a:lnTo>
                  <a:lnTo>
                    <a:pt x="4048" y="-180"/>
                  </a:lnTo>
                  <a:close/>
                </a:path>
              </a:pathLst>
            </a:custGeom>
            <a:solidFill>
              <a:srgbClr val="6D6E71"/>
            </a:solidFill>
            <a:ln w="9525" cap="flat">
              <a:noFill/>
              <a:prstDash val="solid"/>
              <a:miter/>
            </a:ln>
          </p:spPr>
          <p:txBody>
            <a:bodyPr rtlCol="0" anchor="ctr"/>
            <a:lstStyle/>
            <a:p>
              <a:endParaRPr lang="en-US"/>
            </a:p>
          </p:txBody>
        </p:sp>
        <p:sp>
          <p:nvSpPr>
            <p:cNvPr id="1047" name="Freeform: Shape 1046">
              <a:extLst>
                <a:ext uri="{FF2B5EF4-FFF2-40B4-BE49-F238E27FC236}">
                  <a16:creationId xmlns:a16="http://schemas.microsoft.com/office/drawing/2014/main" id="{B34A385B-17ED-4835-92A0-B6F43DFFD077}"/>
                </a:ext>
              </a:extLst>
            </p:cNvPr>
            <p:cNvSpPr/>
            <p:nvPr/>
          </p:nvSpPr>
          <p:spPr>
            <a:xfrm>
              <a:off x="7685262" y="5055228"/>
              <a:ext cx="62473" cy="82768"/>
            </a:xfrm>
            <a:custGeom>
              <a:avLst/>
              <a:gdLst>
                <a:gd name="connsiteX0" fmla="*/ 6429 w 48099"/>
                <a:gd name="connsiteY0" fmla="*/ 63542 h 63725"/>
                <a:gd name="connsiteX1" fmla="*/ -4905 w 48099"/>
                <a:gd name="connsiteY1" fmla="*/ 59065 h 63725"/>
                <a:gd name="connsiteX2" fmla="*/ -524 w 48099"/>
                <a:gd name="connsiteY2" fmla="*/ 51255 h 63725"/>
                <a:gd name="connsiteX3" fmla="*/ 5667 w 48099"/>
                <a:gd name="connsiteY3" fmla="*/ 54017 h 63725"/>
                <a:gd name="connsiteX4" fmla="*/ 10904 w 48099"/>
                <a:gd name="connsiteY4" fmla="*/ 51731 h 63725"/>
                <a:gd name="connsiteX5" fmla="*/ 12903 w 48099"/>
                <a:gd name="connsiteY5" fmla="*/ 46683 h 63725"/>
                <a:gd name="connsiteX6" fmla="*/ -5477 w 48099"/>
                <a:gd name="connsiteY6" fmla="*/ -180 h 63725"/>
                <a:gd name="connsiteX7" fmla="*/ 5095 w 48099"/>
                <a:gd name="connsiteY7" fmla="*/ -180 h 63725"/>
                <a:gd name="connsiteX8" fmla="*/ 18717 w 48099"/>
                <a:gd name="connsiteY8" fmla="*/ 33443 h 63725"/>
                <a:gd name="connsiteX9" fmla="*/ 32335 w 48099"/>
                <a:gd name="connsiteY9" fmla="*/ -180 h 63725"/>
                <a:gd name="connsiteX10" fmla="*/ 42623 w 48099"/>
                <a:gd name="connsiteY10" fmla="*/ -180 h 63725"/>
                <a:gd name="connsiteX11" fmla="*/ 20526 w 48099"/>
                <a:gd name="connsiteY11" fmla="*/ 54017 h 63725"/>
                <a:gd name="connsiteX12" fmla="*/ 14810 w 48099"/>
                <a:gd name="connsiteY12" fmla="*/ 60970 h 63725"/>
                <a:gd name="connsiteX13" fmla="*/ 6429 w 48099"/>
                <a:gd name="connsiteY13" fmla="*/ 63542 h 6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099" h="63725">
                  <a:moveTo>
                    <a:pt x="6429" y="63542"/>
                  </a:moveTo>
                  <a:cubicBezTo>
                    <a:pt x="2239" y="63523"/>
                    <a:pt x="-1858" y="61923"/>
                    <a:pt x="-4905" y="59065"/>
                  </a:cubicBezTo>
                  <a:lnTo>
                    <a:pt x="-524" y="51255"/>
                  </a:lnTo>
                  <a:cubicBezTo>
                    <a:pt x="1095" y="52970"/>
                    <a:pt x="3285" y="53970"/>
                    <a:pt x="5667" y="54017"/>
                  </a:cubicBezTo>
                  <a:cubicBezTo>
                    <a:pt x="7667" y="54093"/>
                    <a:pt x="9573" y="53255"/>
                    <a:pt x="10904" y="51731"/>
                  </a:cubicBezTo>
                  <a:cubicBezTo>
                    <a:pt x="12145" y="50359"/>
                    <a:pt x="12903" y="48559"/>
                    <a:pt x="12903" y="46683"/>
                  </a:cubicBezTo>
                  <a:cubicBezTo>
                    <a:pt x="12903" y="45921"/>
                    <a:pt x="6811" y="30300"/>
                    <a:pt x="-5477" y="-180"/>
                  </a:cubicBezTo>
                  <a:lnTo>
                    <a:pt x="5095" y="-180"/>
                  </a:lnTo>
                  <a:lnTo>
                    <a:pt x="18717" y="33443"/>
                  </a:lnTo>
                  <a:lnTo>
                    <a:pt x="32335" y="-180"/>
                  </a:lnTo>
                  <a:lnTo>
                    <a:pt x="42623" y="-180"/>
                  </a:lnTo>
                  <a:lnTo>
                    <a:pt x="20526" y="54017"/>
                  </a:lnTo>
                  <a:cubicBezTo>
                    <a:pt x="19289" y="56818"/>
                    <a:pt x="17285" y="59227"/>
                    <a:pt x="14810" y="60970"/>
                  </a:cubicBezTo>
                  <a:cubicBezTo>
                    <a:pt x="12331" y="62714"/>
                    <a:pt x="9383" y="63609"/>
                    <a:pt x="6429" y="63542"/>
                  </a:cubicBezTo>
                  <a:close/>
                </a:path>
              </a:pathLst>
            </a:custGeom>
            <a:solidFill>
              <a:srgbClr val="6D6E71"/>
            </a:solidFill>
            <a:ln w="9525" cap="flat">
              <a:noFill/>
              <a:prstDash val="solid"/>
              <a:miter/>
            </a:ln>
          </p:spPr>
          <p:txBody>
            <a:bodyPr rtlCol="0" anchor="ctr"/>
            <a:lstStyle/>
            <a:p>
              <a:endParaRPr lang="en-US"/>
            </a:p>
          </p:txBody>
        </p:sp>
        <p:sp>
          <p:nvSpPr>
            <p:cNvPr id="1048" name="Freeform: Shape 1047">
              <a:extLst>
                <a:ext uri="{FF2B5EF4-FFF2-40B4-BE49-F238E27FC236}">
                  <a16:creationId xmlns:a16="http://schemas.microsoft.com/office/drawing/2014/main" id="{3527DE76-B492-4AFB-9599-021112C65F06}"/>
                </a:ext>
              </a:extLst>
            </p:cNvPr>
            <p:cNvSpPr/>
            <p:nvPr/>
          </p:nvSpPr>
          <p:spPr>
            <a:xfrm>
              <a:off x="7780023" y="5054822"/>
              <a:ext cx="47648" cy="60549"/>
            </a:xfrm>
            <a:custGeom>
              <a:avLst/>
              <a:gdLst>
                <a:gd name="connsiteX0" fmla="*/ 31195 w 36685"/>
                <a:gd name="connsiteY0" fmla="*/ 32041 h 46618"/>
                <a:gd name="connsiteX1" fmla="*/ 26433 w 36685"/>
                <a:gd name="connsiteY1" fmla="*/ 42519 h 46618"/>
                <a:gd name="connsiteX2" fmla="*/ 14336 w 36685"/>
                <a:gd name="connsiteY2" fmla="*/ 46424 h 46618"/>
                <a:gd name="connsiteX3" fmla="*/ 4048 w 36685"/>
                <a:gd name="connsiteY3" fmla="*/ 44615 h 46618"/>
                <a:gd name="connsiteX4" fmla="*/ -5477 w 36685"/>
                <a:gd name="connsiteY4" fmla="*/ 39567 h 46618"/>
                <a:gd name="connsiteX5" fmla="*/ -807 w 36685"/>
                <a:gd name="connsiteY5" fmla="*/ 32041 h 46618"/>
                <a:gd name="connsiteX6" fmla="*/ 14624 w 36685"/>
                <a:gd name="connsiteY6" fmla="*/ 38042 h 46618"/>
                <a:gd name="connsiteX7" fmla="*/ 19768 w 36685"/>
                <a:gd name="connsiteY7" fmla="*/ 36614 h 46618"/>
                <a:gd name="connsiteX8" fmla="*/ 21670 w 36685"/>
                <a:gd name="connsiteY8" fmla="*/ 32804 h 46618"/>
                <a:gd name="connsiteX9" fmla="*/ 12145 w 36685"/>
                <a:gd name="connsiteY9" fmla="*/ 26612 h 46618"/>
                <a:gd name="connsiteX10" fmla="*/ 11192 w 36685"/>
                <a:gd name="connsiteY10" fmla="*/ 26612 h 46618"/>
                <a:gd name="connsiteX11" fmla="*/ -3096 w 36685"/>
                <a:gd name="connsiteY11" fmla="*/ 13754 h 46618"/>
                <a:gd name="connsiteX12" fmla="*/ 1858 w 36685"/>
                <a:gd name="connsiteY12" fmla="*/ 3657 h 46618"/>
                <a:gd name="connsiteX13" fmla="*/ 14717 w 36685"/>
                <a:gd name="connsiteY13" fmla="*/ -153 h 46618"/>
                <a:gd name="connsiteX14" fmla="*/ 29577 w 36685"/>
                <a:gd name="connsiteY14" fmla="*/ 4419 h 46618"/>
                <a:gd name="connsiteX15" fmla="*/ 25958 w 36685"/>
                <a:gd name="connsiteY15" fmla="*/ 11563 h 46618"/>
                <a:gd name="connsiteX16" fmla="*/ 13862 w 36685"/>
                <a:gd name="connsiteY16" fmla="*/ 7848 h 46618"/>
                <a:gd name="connsiteX17" fmla="*/ 8336 w 36685"/>
                <a:gd name="connsiteY17" fmla="*/ 9086 h 46618"/>
                <a:gd name="connsiteX18" fmla="*/ 6146 w 36685"/>
                <a:gd name="connsiteY18" fmla="*/ 12801 h 46618"/>
                <a:gd name="connsiteX19" fmla="*/ 8429 w 36685"/>
                <a:gd name="connsiteY19" fmla="*/ 16135 h 46618"/>
                <a:gd name="connsiteX20" fmla="*/ 12717 w 36685"/>
                <a:gd name="connsiteY20" fmla="*/ 17564 h 46618"/>
                <a:gd name="connsiteX21" fmla="*/ 17671 w 36685"/>
                <a:gd name="connsiteY21" fmla="*/ 18897 h 46618"/>
                <a:gd name="connsiteX22" fmla="*/ 21861 w 36685"/>
                <a:gd name="connsiteY22" fmla="*/ 20421 h 46618"/>
                <a:gd name="connsiteX23" fmla="*/ 26149 w 36685"/>
                <a:gd name="connsiteY23" fmla="*/ 22898 h 46618"/>
                <a:gd name="connsiteX24" fmla="*/ 31195 w 36685"/>
                <a:gd name="connsiteY24" fmla="*/ 32041 h 46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5" h="46618">
                  <a:moveTo>
                    <a:pt x="31195" y="32041"/>
                  </a:moveTo>
                  <a:cubicBezTo>
                    <a:pt x="31386" y="36090"/>
                    <a:pt x="29577" y="39967"/>
                    <a:pt x="26433" y="42519"/>
                  </a:cubicBezTo>
                  <a:cubicBezTo>
                    <a:pt x="23005" y="45205"/>
                    <a:pt x="18717" y="46596"/>
                    <a:pt x="14336" y="46424"/>
                  </a:cubicBezTo>
                  <a:cubicBezTo>
                    <a:pt x="10811" y="46358"/>
                    <a:pt x="7383" y="45748"/>
                    <a:pt x="4048" y="44615"/>
                  </a:cubicBezTo>
                  <a:cubicBezTo>
                    <a:pt x="621" y="43491"/>
                    <a:pt x="-2617" y="41786"/>
                    <a:pt x="-5477" y="39567"/>
                  </a:cubicBezTo>
                  <a:lnTo>
                    <a:pt x="-807" y="32041"/>
                  </a:lnTo>
                  <a:cubicBezTo>
                    <a:pt x="3574" y="35671"/>
                    <a:pt x="9001" y="37776"/>
                    <a:pt x="14624" y="38042"/>
                  </a:cubicBezTo>
                  <a:cubicBezTo>
                    <a:pt x="16433" y="38147"/>
                    <a:pt x="18243" y="37642"/>
                    <a:pt x="19768" y="36614"/>
                  </a:cubicBezTo>
                  <a:cubicBezTo>
                    <a:pt x="20908" y="35699"/>
                    <a:pt x="21670" y="34299"/>
                    <a:pt x="21670" y="32804"/>
                  </a:cubicBezTo>
                  <a:cubicBezTo>
                    <a:pt x="21670" y="30518"/>
                    <a:pt x="18624" y="28422"/>
                    <a:pt x="12145" y="26612"/>
                  </a:cubicBezTo>
                  <a:lnTo>
                    <a:pt x="11192" y="26612"/>
                  </a:lnTo>
                  <a:cubicBezTo>
                    <a:pt x="1667" y="24069"/>
                    <a:pt x="-3096" y="19783"/>
                    <a:pt x="-3096" y="13754"/>
                  </a:cubicBezTo>
                  <a:cubicBezTo>
                    <a:pt x="-3286" y="9772"/>
                    <a:pt x="-1379" y="5981"/>
                    <a:pt x="1858" y="3657"/>
                  </a:cubicBezTo>
                  <a:cubicBezTo>
                    <a:pt x="5574" y="952"/>
                    <a:pt x="10146" y="-391"/>
                    <a:pt x="14717" y="-153"/>
                  </a:cubicBezTo>
                  <a:cubicBezTo>
                    <a:pt x="20052" y="-143"/>
                    <a:pt x="25196" y="1457"/>
                    <a:pt x="29577" y="4419"/>
                  </a:cubicBezTo>
                  <a:lnTo>
                    <a:pt x="25958" y="11563"/>
                  </a:lnTo>
                  <a:cubicBezTo>
                    <a:pt x="22433" y="9134"/>
                    <a:pt x="18145" y="7839"/>
                    <a:pt x="13862" y="7848"/>
                  </a:cubicBezTo>
                  <a:cubicBezTo>
                    <a:pt x="11955" y="7753"/>
                    <a:pt x="10052" y="8181"/>
                    <a:pt x="8336" y="9086"/>
                  </a:cubicBezTo>
                  <a:cubicBezTo>
                    <a:pt x="7002" y="9810"/>
                    <a:pt x="6146" y="11249"/>
                    <a:pt x="6146" y="12801"/>
                  </a:cubicBezTo>
                  <a:cubicBezTo>
                    <a:pt x="6146" y="14287"/>
                    <a:pt x="7002" y="15611"/>
                    <a:pt x="8429" y="16135"/>
                  </a:cubicBezTo>
                  <a:cubicBezTo>
                    <a:pt x="9862" y="16726"/>
                    <a:pt x="11290" y="17202"/>
                    <a:pt x="12717" y="17564"/>
                  </a:cubicBezTo>
                  <a:lnTo>
                    <a:pt x="17671" y="18897"/>
                  </a:lnTo>
                  <a:lnTo>
                    <a:pt x="21861" y="20421"/>
                  </a:lnTo>
                  <a:cubicBezTo>
                    <a:pt x="23387" y="21107"/>
                    <a:pt x="24814" y="21936"/>
                    <a:pt x="26149" y="22898"/>
                  </a:cubicBezTo>
                  <a:cubicBezTo>
                    <a:pt x="29293" y="24860"/>
                    <a:pt x="31195" y="28317"/>
                    <a:pt x="31195" y="32041"/>
                  </a:cubicBezTo>
                  <a:close/>
                </a:path>
              </a:pathLst>
            </a:custGeom>
            <a:solidFill>
              <a:srgbClr val="6D6E71"/>
            </a:solidFill>
            <a:ln w="9525" cap="flat">
              <a:noFill/>
              <a:prstDash val="solid"/>
              <a:miter/>
            </a:ln>
          </p:spPr>
          <p:txBody>
            <a:bodyPr rtlCol="0" anchor="ctr"/>
            <a:lstStyle/>
            <a:p>
              <a:endParaRPr lang="en-US"/>
            </a:p>
          </p:txBody>
        </p:sp>
        <p:sp>
          <p:nvSpPr>
            <p:cNvPr id="1049" name="Freeform: Shape 1048">
              <a:extLst>
                <a:ext uri="{FF2B5EF4-FFF2-40B4-BE49-F238E27FC236}">
                  <a16:creationId xmlns:a16="http://schemas.microsoft.com/office/drawing/2014/main" id="{0E38E93F-9ECC-4881-A5D4-C50F5330A165}"/>
                </a:ext>
              </a:extLst>
            </p:cNvPr>
            <p:cNvSpPr/>
            <p:nvPr/>
          </p:nvSpPr>
          <p:spPr>
            <a:xfrm>
              <a:off x="7839837" y="5055228"/>
              <a:ext cx="54500" cy="60391"/>
            </a:xfrm>
            <a:custGeom>
              <a:avLst/>
              <a:gdLst>
                <a:gd name="connsiteX0" fmla="*/ 26960 w 41961"/>
                <a:gd name="connsiteY0" fmla="*/ 24490 h 46496"/>
                <a:gd name="connsiteX1" fmla="*/ 26960 w 41961"/>
                <a:gd name="connsiteY1" fmla="*/ -180 h 46496"/>
                <a:gd name="connsiteX2" fmla="*/ 36485 w 41961"/>
                <a:gd name="connsiteY2" fmla="*/ -180 h 46496"/>
                <a:gd name="connsiteX3" fmla="*/ 36485 w 41961"/>
                <a:gd name="connsiteY3" fmla="*/ 45635 h 46496"/>
                <a:gd name="connsiteX4" fmla="*/ 26960 w 41961"/>
                <a:gd name="connsiteY4" fmla="*/ 45635 h 46496"/>
                <a:gd name="connsiteX5" fmla="*/ 26960 w 41961"/>
                <a:gd name="connsiteY5" fmla="*/ 37253 h 46496"/>
                <a:gd name="connsiteX6" fmla="*/ 20579 w 41961"/>
                <a:gd name="connsiteY6" fmla="*/ 43921 h 46496"/>
                <a:gd name="connsiteX7" fmla="*/ 11816 w 41961"/>
                <a:gd name="connsiteY7" fmla="*/ 46302 h 46496"/>
                <a:gd name="connsiteX8" fmla="*/ -662 w 41961"/>
                <a:gd name="connsiteY8" fmla="*/ 41540 h 46496"/>
                <a:gd name="connsiteX9" fmla="*/ -5424 w 41961"/>
                <a:gd name="connsiteY9" fmla="*/ 27919 h 46496"/>
                <a:gd name="connsiteX10" fmla="*/ -5424 w 41961"/>
                <a:gd name="connsiteY10" fmla="*/ 11 h 46496"/>
                <a:gd name="connsiteX11" fmla="*/ 4101 w 41961"/>
                <a:gd name="connsiteY11" fmla="*/ 11 h 46496"/>
                <a:gd name="connsiteX12" fmla="*/ 4101 w 41961"/>
                <a:gd name="connsiteY12" fmla="*/ 25061 h 46496"/>
                <a:gd name="connsiteX13" fmla="*/ 14579 w 41961"/>
                <a:gd name="connsiteY13" fmla="*/ 37634 h 46496"/>
                <a:gd name="connsiteX14" fmla="*/ 23244 w 41961"/>
                <a:gd name="connsiteY14" fmla="*/ 34300 h 46496"/>
                <a:gd name="connsiteX15" fmla="*/ 26960 w 41961"/>
                <a:gd name="connsiteY15" fmla="*/ 24490 h 46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46496">
                  <a:moveTo>
                    <a:pt x="26960" y="24490"/>
                  </a:moveTo>
                  <a:lnTo>
                    <a:pt x="26960" y="-180"/>
                  </a:lnTo>
                  <a:lnTo>
                    <a:pt x="36485" y="-180"/>
                  </a:lnTo>
                  <a:lnTo>
                    <a:pt x="36485" y="45635"/>
                  </a:lnTo>
                  <a:lnTo>
                    <a:pt x="26960" y="45635"/>
                  </a:lnTo>
                  <a:lnTo>
                    <a:pt x="26960" y="37253"/>
                  </a:lnTo>
                  <a:cubicBezTo>
                    <a:pt x="25434" y="40015"/>
                    <a:pt x="23244" y="42320"/>
                    <a:pt x="20579" y="43921"/>
                  </a:cubicBezTo>
                  <a:cubicBezTo>
                    <a:pt x="17909" y="45445"/>
                    <a:pt x="14863" y="46264"/>
                    <a:pt x="11816" y="46302"/>
                  </a:cubicBezTo>
                  <a:cubicBezTo>
                    <a:pt x="7147" y="46493"/>
                    <a:pt x="2673" y="44768"/>
                    <a:pt x="-662" y="41540"/>
                  </a:cubicBezTo>
                  <a:cubicBezTo>
                    <a:pt x="-4094" y="37863"/>
                    <a:pt x="-5806" y="32929"/>
                    <a:pt x="-5424" y="27919"/>
                  </a:cubicBezTo>
                  <a:lnTo>
                    <a:pt x="-5424" y="11"/>
                  </a:lnTo>
                  <a:lnTo>
                    <a:pt x="4101" y="11"/>
                  </a:lnTo>
                  <a:lnTo>
                    <a:pt x="4101" y="25061"/>
                  </a:lnTo>
                  <a:cubicBezTo>
                    <a:pt x="4101" y="33443"/>
                    <a:pt x="7621" y="37634"/>
                    <a:pt x="14579" y="37634"/>
                  </a:cubicBezTo>
                  <a:cubicBezTo>
                    <a:pt x="17816" y="37663"/>
                    <a:pt x="20862" y="36472"/>
                    <a:pt x="23244" y="34300"/>
                  </a:cubicBezTo>
                  <a:cubicBezTo>
                    <a:pt x="25913" y="31758"/>
                    <a:pt x="27243" y="28157"/>
                    <a:pt x="26960" y="24490"/>
                  </a:cubicBezTo>
                  <a:close/>
                </a:path>
              </a:pathLst>
            </a:custGeom>
            <a:solidFill>
              <a:srgbClr val="6D6E71"/>
            </a:solidFill>
            <a:ln w="9525" cap="flat">
              <a:noFill/>
              <a:prstDash val="solid"/>
              <a:miter/>
            </a:ln>
          </p:spPr>
          <p:txBody>
            <a:bodyPr rtlCol="0" anchor="ctr"/>
            <a:lstStyle/>
            <a:p>
              <a:endParaRPr lang="en-US"/>
            </a:p>
          </p:txBody>
        </p:sp>
        <p:sp>
          <p:nvSpPr>
            <p:cNvPr id="1050" name="Freeform: Shape 1049">
              <a:extLst>
                <a:ext uri="{FF2B5EF4-FFF2-40B4-BE49-F238E27FC236}">
                  <a16:creationId xmlns:a16="http://schemas.microsoft.com/office/drawing/2014/main" id="{826C9FD2-EBEA-4FD7-90D8-B524804B4172}"/>
                </a:ext>
              </a:extLst>
            </p:cNvPr>
            <p:cNvSpPr/>
            <p:nvPr/>
          </p:nvSpPr>
          <p:spPr>
            <a:xfrm>
              <a:off x="7911409" y="5054359"/>
              <a:ext cx="60527" cy="81654"/>
            </a:xfrm>
            <a:custGeom>
              <a:avLst/>
              <a:gdLst>
                <a:gd name="connsiteX0" fmla="*/ 18908 w 46601"/>
                <a:gd name="connsiteY0" fmla="*/ -177 h 62867"/>
                <a:gd name="connsiteX1" fmla="*/ 34623 w 46601"/>
                <a:gd name="connsiteY1" fmla="*/ 6110 h 62867"/>
                <a:gd name="connsiteX2" fmla="*/ 41102 w 46601"/>
                <a:gd name="connsiteY2" fmla="*/ 22969 h 62867"/>
                <a:gd name="connsiteX3" fmla="*/ 34623 w 46601"/>
                <a:gd name="connsiteY3" fmla="*/ 40113 h 62867"/>
                <a:gd name="connsiteX4" fmla="*/ 19573 w 46601"/>
                <a:gd name="connsiteY4" fmla="*/ 46781 h 62867"/>
                <a:gd name="connsiteX5" fmla="*/ 4048 w 46601"/>
                <a:gd name="connsiteY5" fmla="*/ 39257 h 62867"/>
                <a:gd name="connsiteX6" fmla="*/ 4048 w 46601"/>
                <a:gd name="connsiteY6" fmla="*/ 62688 h 62867"/>
                <a:gd name="connsiteX7" fmla="*/ -5477 w 46601"/>
                <a:gd name="connsiteY7" fmla="*/ 62688 h 62867"/>
                <a:gd name="connsiteX8" fmla="*/ -5477 w 46601"/>
                <a:gd name="connsiteY8" fmla="*/ 490 h 62867"/>
                <a:gd name="connsiteX9" fmla="*/ 4048 w 46601"/>
                <a:gd name="connsiteY9" fmla="*/ 490 h 62867"/>
                <a:gd name="connsiteX10" fmla="*/ 4048 w 46601"/>
                <a:gd name="connsiteY10" fmla="*/ 8205 h 62867"/>
                <a:gd name="connsiteX11" fmla="*/ 18908 w 46601"/>
                <a:gd name="connsiteY11" fmla="*/ -177 h 62867"/>
                <a:gd name="connsiteX12" fmla="*/ 3858 w 46601"/>
                <a:gd name="connsiteY12" fmla="*/ 23350 h 62867"/>
                <a:gd name="connsiteX13" fmla="*/ 7857 w 46601"/>
                <a:gd name="connsiteY13" fmla="*/ 34018 h 62867"/>
                <a:gd name="connsiteX14" fmla="*/ 17382 w 46601"/>
                <a:gd name="connsiteY14" fmla="*/ 38209 h 62867"/>
                <a:gd name="connsiteX15" fmla="*/ 26907 w 46601"/>
                <a:gd name="connsiteY15" fmla="*/ 34113 h 62867"/>
                <a:gd name="connsiteX16" fmla="*/ 31098 w 46601"/>
                <a:gd name="connsiteY16" fmla="*/ 23350 h 62867"/>
                <a:gd name="connsiteX17" fmla="*/ 27005 w 46601"/>
                <a:gd name="connsiteY17" fmla="*/ 12491 h 62867"/>
                <a:gd name="connsiteX18" fmla="*/ 17480 w 46601"/>
                <a:gd name="connsiteY18" fmla="*/ 8205 h 62867"/>
                <a:gd name="connsiteX19" fmla="*/ 7955 w 46601"/>
                <a:gd name="connsiteY19" fmla="*/ 12491 h 62867"/>
                <a:gd name="connsiteX20" fmla="*/ 3858 w 46601"/>
                <a:gd name="connsiteY20" fmla="*/ 23350 h 6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2867">
                  <a:moveTo>
                    <a:pt x="18908" y="-177"/>
                  </a:moveTo>
                  <a:cubicBezTo>
                    <a:pt x="24814" y="-272"/>
                    <a:pt x="30433" y="1995"/>
                    <a:pt x="34623" y="6110"/>
                  </a:cubicBezTo>
                  <a:cubicBezTo>
                    <a:pt x="39004" y="10605"/>
                    <a:pt x="41385" y="16702"/>
                    <a:pt x="41102" y="22969"/>
                  </a:cubicBezTo>
                  <a:cubicBezTo>
                    <a:pt x="41385" y="29322"/>
                    <a:pt x="39004" y="35513"/>
                    <a:pt x="34623" y="40113"/>
                  </a:cubicBezTo>
                  <a:cubicBezTo>
                    <a:pt x="30814" y="44371"/>
                    <a:pt x="25289" y="46800"/>
                    <a:pt x="19573" y="46781"/>
                  </a:cubicBezTo>
                  <a:cubicBezTo>
                    <a:pt x="13573" y="46648"/>
                    <a:pt x="7857" y="43895"/>
                    <a:pt x="4048" y="39257"/>
                  </a:cubicBezTo>
                  <a:lnTo>
                    <a:pt x="4048" y="62688"/>
                  </a:lnTo>
                  <a:lnTo>
                    <a:pt x="-5477" y="62688"/>
                  </a:lnTo>
                  <a:lnTo>
                    <a:pt x="-5477" y="490"/>
                  </a:lnTo>
                  <a:lnTo>
                    <a:pt x="4048" y="490"/>
                  </a:lnTo>
                  <a:lnTo>
                    <a:pt x="4048" y="8205"/>
                  </a:lnTo>
                  <a:cubicBezTo>
                    <a:pt x="7192" y="2985"/>
                    <a:pt x="12810" y="-206"/>
                    <a:pt x="18908" y="-177"/>
                  </a:cubicBezTo>
                  <a:close/>
                  <a:moveTo>
                    <a:pt x="3858" y="23350"/>
                  </a:moveTo>
                  <a:cubicBezTo>
                    <a:pt x="3667" y="27303"/>
                    <a:pt x="5095" y="31151"/>
                    <a:pt x="7857" y="34018"/>
                  </a:cubicBezTo>
                  <a:cubicBezTo>
                    <a:pt x="10239" y="36713"/>
                    <a:pt x="13764" y="38237"/>
                    <a:pt x="17382" y="38209"/>
                  </a:cubicBezTo>
                  <a:cubicBezTo>
                    <a:pt x="21005" y="38133"/>
                    <a:pt x="24433" y="36665"/>
                    <a:pt x="26907" y="34113"/>
                  </a:cubicBezTo>
                  <a:cubicBezTo>
                    <a:pt x="29768" y="31274"/>
                    <a:pt x="31288" y="27369"/>
                    <a:pt x="31098" y="23350"/>
                  </a:cubicBezTo>
                  <a:cubicBezTo>
                    <a:pt x="31195" y="19330"/>
                    <a:pt x="29768" y="15425"/>
                    <a:pt x="27005" y="12491"/>
                  </a:cubicBezTo>
                  <a:cubicBezTo>
                    <a:pt x="24526" y="9805"/>
                    <a:pt x="21098" y="8253"/>
                    <a:pt x="17480" y="8205"/>
                  </a:cubicBezTo>
                  <a:cubicBezTo>
                    <a:pt x="13862" y="8176"/>
                    <a:pt x="10336" y="9739"/>
                    <a:pt x="7955" y="12491"/>
                  </a:cubicBezTo>
                  <a:cubicBezTo>
                    <a:pt x="5192" y="15434"/>
                    <a:pt x="3764" y="19330"/>
                    <a:pt x="3858" y="23350"/>
                  </a:cubicBezTo>
                  <a:close/>
                </a:path>
              </a:pathLst>
            </a:custGeom>
            <a:solidFill>
              <a:srgbClr val="6D6E71"/>
            </a:solidFill>
            <a:ln w="9525" cap="flat">
              <a:noFill/>
              <a:prstDash val="solid"/>
              <a:miter/>
            </a:ln>
          </p:spPr>
          <p:txBody>
            <a:bodyPr rtlCol="0" anchor="ctr"/>
            <a:lstStyle/>
            <a:p>
              <a:endParaRPr lang="en-US"/>
            </a:p>
          </p:txBody>
        </p:sp>
        <p:sp>
          <p:nvSpPr>
            <p:cNvPr id="1051" name="Freeform: Shape 1050">
              <a:extLst>
                <a:ext uri="{FF2B5EF4-FFF2-40B4-BE49-F238E27FC236}">
                  <a16:creationId xmlns:a16="http://schemas.microsoft.com/office/drawing/2014/main" id="{A0C16BFE-0AAC-49C3-96EB-ABD09A62D6AC}"/>
                </a:ext>
              </a:extLst>
            </p:cNvPr>
            <p:cNvSpPr/>
            <p:nvPr/>
          </p:nvSpPr>
          <p:spPr>
            <a:xfrm>
              <a:off x="7985143" y="5054357"/>
              <a:ext cx="60527" cy="81655"/>
            </a:xfrm>
            <a:custGeom>
              <a:avLst/>
              <a:gdLst>
                <a:gd name="connsiteX0" fmla="*/ 18908 w 46601"/>
                <a:gd name="connsiteY0" fmla="*/ -176 h 62868"/>
                <a:gd name="connsiteX1" fmla="*/ 34530 w 46601"/>
                <a:gd name="connsiteY1" fmla="*/ 6111 h 62868"/>
                <a:gd name="connsiteX2" fmla="*/ 41102 w 46601"/>
                <a:gd name="connsiteY2" fmla="*/ 22970 h 62868"/>
                <a:gd name="connsiteX3" fmla="*/ 34623 w 46601"/>
                <a:gd name="connsiteY3" fmla="*/ 40115 h 62868"/>
                <a:gd name="connsiteX4" fmla="*/ 19480 w 46601"/>
                <a:gd name="connsiteY4" fmla="*/ 46782 h 62868"/>
                <a:gd name="connsiteX5" fmla="*/ 4048 w 46601"/>
                <a:gd name="connsiteY5" fmla="*/ 39258 h 62868"/>
                <a:gd name="connsiteX6" fmla="*/ 4048 w 46601"/>
                <a:gd name="connsiteY6" fmla="*/ 62689 h 62868"/>
                <a:gd name="connsiteX7" fmla="*/ -5477 w 46601"/>
                <a:gd name="connsiteY7" fmla="*/ 62689 h 62868"/>
                <a:gd name="connsiteX8" fmla="*/ -5477 w 46601"/>
                <a:gd name="connsiteY8" fmla="*/ 491 h 62868"/>
                <a:gd name="connsiteX9" fmla="*/ 4048 w 46601"/>
                <a:gd name="connsiteY9" fmla="*/ 491 h 62868"/>
                <a:gd name="connsiteX10" fmla="*/ 4048 w 46601"/>
                <a:gd name="connsiteY10" fmla="*/ 8206 h 62868"/>
                <a:gd name="connsiteX11" fmla="*/ 18908 w 46601"/>
                <a:gd name="connsiteY11" fmla="*/ -176 h 62868"/>
                <a:gd name="connsiteX12" fmla="*/ 3858 w 46601"/>
                <a:gd name="connsiteY12" fmla="*/ 23351 h 62868"/>
                <a:gd name="connsiteX13" fmla="*/ 7857 w 46601"/>
                <a:gd name="connsiteY13" fmla="*/ 34019 h 62868"/>
                <a:gd name="connsiteX14" fmla="*/ 17382 w 46601"/>
                <a:gd name="connsiteY14" fmla="*/ 38210 h 62868"/>
                <a:gd name="connsiteX15" fmla="*/ 26907 w 46601"/>
                <a:gd name="connsiteY15" fmla="*/ 34114 h 62868"/>
                <a:gd name="connsiteX16" fmla="*/ 31102 w 46601"/>
                <a:gd name="connsiteY16" fmla="*/ 23351 h 62868"/>
                <a:gd name="connsiteX17" fmla="*/ 27005 w 46601"/>
                <a:gd name="connsiteY17" fmla="*/ 12493 h 62868"/>
                <a:gd name="connsiteX18" fmla="*/ 17480 w 46601"/>
                <a:gd name="connsiteY18" fmla="*/ 8206 h 62868"/>
                <a:gd name="connsiteX19" fmla="*/ 7955 w 46601"/>
                <a:gd name="connsiteY19" fmla="*/ 12493 h 62868"/>
                <a:gd name="connsiteX20" fmla="*/ 3858 w 46601"/>
                <a:gd name="connsiteY20" fmla="*/ 23351 h 6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2868">
                  <a:moveTo>
                    <a:pt x="18908" y="-176"/>
                  </a:moveTo>
                  <a:cubicBezTo>
                    <a:pt x="24717" y="-290"/>
                    <a:pt x="30433" y="1977"/>
                    <a:pt x="34530" y="6111"/>
                  </a:cubicBezTo>
                  <a:cubicBezTo>
                    <a:pt x="39004" y="10568"/>
                    <a:pt x="41385" y="16684"/>
                    <a:pt x="41102" y="22970"/>
                  </a:cubicBezTo>
                  <a:cubicBezTo>
                    <a:pt x="41385" y="29323"/>
                    <a:pt x="39004" y="35514"/>
                    <a:pt x="34623" y="40115"/>
                  </a:cubicBezTo>
                  <a:cubicBezTo>
                    <a:pt x="30721" y="44392"/>
                    <a:pt x="25289" y="46811"/>
                    <a:pt x="19480" y="46782"/>
                  </a:cubicBezTo>
                  <a:cubicBezTo>
                    <a:pt x="13480" y="46621"/>
                    <a:pt x="7857" y="43877"/>
                    <a:pt x="4048" y="39258"/>
                  </a:cubicBezTo>
                  <a:lnTo>
                    <a:pt x="4048" y="62689"/>
                  </a:lnTo>
                  <a:lnTo>
                    <a:pt x="-5477" y="62689"/>
                  </a:lnTo>
                  <a:lnTo>
                    <a:pt x="-5477" y="491"/>
                  </a:lnTo>
                  <a:lnTo>
                    <a:pt x="4048" y="491"/>
                  </a:lnTo>
                  <a:lnTo>
                    <a:pt x="4048" y="8206"/>
                  </a:lnTo>
                  <a:cubicBezTo>
                    <a:pt x="7192" y="2987"/>
                    <a:pt x="12810" y="-204"/>
                    <a:pt x="18908" y="-176"/>
                  </a:cubicBezTo>
                  <a:close/>
                  <a:moveTo>
                    <a:pt x="3858" y="23351"/>
                  </a:moveTo>
                  <a:cubicBezTo>
                    <a:pt x="3667" y="27304"/>
                    <a:pt x="5099" y="31152"/>
                    <a:pt x="7857" y="34019"/>
                  </a:cubicBezTo>
                  <a:cubicBezTo>
                    <a:pt x="10239" y="36714"/>
                    <a:pt x="13764" y="38239"/>
                    <a:pt x="17382" y="38210"/>
                  </a:cubicBezTo>
                  <a:cubicBezTo>
                    <a:pt x="21005" y="38124"/>
                    <a:pt x="24335" y="36657"/>
                    <a:pt x="26907" y="34114"/>
                  </a:cubicBezTo>
                  <a:cubicBezTo>
                    <a:pt x="29670" y="31247"/>
                    <a:pt x="31195" y="27361"/>
                    <a:pt x="31102" y="23351"/>
                  </a:cubicBezTo>
                  <a:cubicBezTo>
                    <a:pt x="31195" y="19332"/>
                    <a:pt x="29768" y="15426"/>
                    <a:pt x="27005" y="12493"/>
                  </a:cubicBezTo>
                  <a:cubicBezTo>
                    <a:pt x="24526" y="9816"/>
                    <a:pt x="21098" y="8273"/>
                    <a:pt x="17480" y="8206"/>
                  </a:cubicBezTo>
                  <a:cubicBezTo>
                    <a:pt x="13862" y="8178"/>
                    <a:pt x="10336" y="9740"/>
                    <a:pt x="7955" y="12493"/>
                  </a:cubicBezTo>
                  <a:cubicBezTo>
                    <a:pt x="5192" y="15435"/>
                    <a:pt x="3764" y="19332"/>
                    <a:pt x="3858" y="23351"/>
                  </a:cubicBezTo>
                  <a:close/>
                </a:path>
              </a:pathLst>
            </a:custGeom>
            <a:solidFill>
              <a:srgbClr val="6D6E71"/>
            </a:solidFill>
            <a:ln w="9525" cap="flat">
              <a:noFill/>
              <a:prstDash val="solid"/>
              <a:miter/>
            </a:ln>
          </p:spPr>
          <p:txBody>
            <a:bodyPr rtlCol="0" anchor="ctr"/>
            <a:lstStyle/>
            <a:p>
              <a:endParaRPr lang="en-US"/>
            </a:p>
          </p:txBody>
        </p:sp>
        <p:sp>
          <p:nvSpPr>
            <p:cNvPr id="1052" name="Freeform: Shape 1051">
              <a:extLst>
                <a:ext uri="{FF2B5EF4-FFF2-40B4-BE49-F238E27FC236}">
                  <a16:creationId xmlns:a16="http://schemas.microsoft.com/office/drawing/2014/main" id="{14611480-7642-47DF-A94C-360A283BDFE6}"/>
                </a:ext>
              </a:extLst>
            </p:cNvPr>
            <p:cNvSpPr/>
            <p:nvPr/>
          </p:nvSpPr>
          <p:spPr>
            <a:xfrm>
              <a:off x="8054917" y="5054379"/>
              <a:ext cx="62351" cy="60975"/>
            </a:xfrm>
            <a:custGeom>
              <a:avLst/>
              <a:gdLst>
                <a:gd name="connsiteX0" fmla="*/ 35671 w 48005"/>
                <a:gd name="connsiteY0" fmla="*/ 39908 h 46946"/>
                <a:gd name="connsiteX1" fmla="*/ 1384 w 48005"/>
                <a:gd name="connsiteY1" fmla="*/ 39908 h 46946"/>
                <a:gd name="connsiteX2" fmla="*/ 1384 w 48005"/>
                <a:gd name="connsiteY2" fmla="*/ 6571 h 46946"/>
                <a:gd name="connsiteX3" fmla="*/ 35671 w 48005"/>
                <a:gd name="connsiteY3" fmla="*/ 6571 h 46946"/>
                <a:gd name="connsiteX4" fmla="*/ 35671 w 48005"/>
                <a:gd name="connsiteY4" fmla="*/ 39908 h 46946"/>
                <a:gd name="connsiteX5" fmla="*/ 8147 w 48005"/>
                <a:gd name="connsiteY5" fmla="*/ 34003 h 46946"/>
                <a:gd name="connsiteX6" fmla="*/ 28815 w 48005"/>
                <a:gd name="connsiteY6" fmla="*/ 34003 h 46946"/>
                <a:gd name="connsiteX7" fmla="*/ 28815 w 48005"/>
                <a:gd name="connsiteY7" fmla="*/ 12476 h 46946"/>
                <a:gd name="connsiteX8" fmla="*/ 8147 w 48005"/>
                <a:gd name="connsiteY8" fmla="*/ 12476 h 46946"/>
                <a:gd name="connsiteX9" fmla="*/ 8147 w 48005"/>
                <a:gd name="connsiteY9" fmla="*/ 34003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005" h="46946">
                  <a:moveTo>
                    <a:pt x="35671" y="39908"/>
                  </a:moveTo>
                  <a:cubicBezTo>
                    <a:pt x="26053" y="49052"/>
                    <a:pt x="11002" y="49052"/>
                    <a:pt x="1384" y="39908"/>
                  </a:cubicBezTo>
                  <a:cubicBezTo>
                    <a:pt x="-7764" y="30669"/>
                    <a:pt x="-7764" y="15810"/>
                    <a:pt x="1384" y="6571"/>
                  </a:cubicBezTo>
                  <a:cubicBezTo>
                    <a:pt x="11002" y="-2430"/>
                    <a:pt x="26053" y="-2430"/>
                    <a:pt x="35671" y="6571"/>
                  </a:cubicBezTo>
                  <a:cubicBezTo>
                    <a:pt x="44814" y="15810"/>
                    <a:pt x="44814" y="30669"/>
                    <a:pt x="35671" y="39908"/>
                  </a:cubicBezTo>
                  <a:close/>
                  <a:moveTo>
                    <a:pt x="8147" y="34003"/>
                  </a:moveTo>
                  <a:cubicBezTo>
                    <a:pt x="13956" y="39585"/>
                    <a:pt x="23099" y="39585"/>
                    <a:pt x="28815" y="34003"/>
                  </a:cubicBezTo>
                  <a:cubicBezTo>
                    <a:pt x="34243" y="27868"/>
                    <a:pt x="34243" y="18610"/>
                    <a:pt x="28815" y="12476"/>
                  </a:cubicBezTo>
                  <a:cubicBezTo>
                    <a:pt x="23002" y="6999"/>
                    <a:pt x="13956" y="6999"/>
                    <a:pt x="8147" y="12476"/>
                  </a:cubicBezTo>
                  <a:cubicBezTo>
                    <a:pt x="2715" y="18610"/>
                    <a:pt x="2715" y="27868"/>
                    <a:pt x="8147" y="34003"/>
                  </a:cubicBezTo>
                  <a:close/>
                </a:path>
              </a:pathLst>
            </a:custGeom>
            <a:solidFill>
              <a:srgbClr val="6D6E71"/>
            </a:solidFill>
            <a:ln w="9525" cap="flat">
              <a:noFill/>
              <a:prstDash val="solid"/>
              <a:miter/>
            </a:ln>
          </p:spPr>
          <p:txBody>
            <a:bodyPr rtlCol="0" anchor="ctr"/>
            <a:lstStyle/>
            <a:p>
              <a:endParaRPr lang="en-US"/>
            </a:p>
          </p:txBody>
        </p:sp>
        <p:sp>
          <p:nvSpPr>
            <p:cNvPr id="1053" name="Freeform: Shape 1052">
              <a:extLst>
                <a:ext uri="{FF2B5EF4-FFF2-40B4-BE49-F238E27FC236}">
                  <a16:creationId xmlns:a16="http://schemas.microsoft.com/office/drawing/2014/main" id="{54A797BD-86B2-45E1-AF0B-14493BCDEEC5}"/>
                </a:ext>
              </a:extLst>
            </p:cNvPr>
            <p:cNvSpPr/>
            <p:nvPr/>
          </p:nvSpPr>
          <p:spPr>
            <a:xfrm>
              <a:off x="8130259" y="5055105"/>
              <a:ext cx="31550" cy="59630"/>
            </a:xfrm>
            <a:custGeom>
              <a:avLst/>
              <a:gdLst>
                <a:gd name="connsiteX0" fmla="*/ 18336 w 24291"/>
                <a:gd name="connsiteY0" fmla="*/ 8869 h 45910"/>
                <a:gd name="connsiteX1" fmla="*/ 7671 w 24291"/>
                <a:gd name="connsiteY1" fmla="*/ 13536 h 45910"/>
                <a:gd name="connsiteX2" fmla="*/ 4048 w 24291"/>
                <a:gd name="connsiteY2" fmla="*/ 25918 h 45910"/>
                <a:gd name="connsiteX3" fmla="*/ 4048 w 24291"/>
                <a:gd name="connsiteY3" fmla="*/ 45731 h 45910"/>
                <a:gd name="connsiteX4" fmla="*/ -5477 w 24291"/>
                <a:gd name="connsiteY4" fmla="*/ 45731 h 45910"/>
                <a:gd name="connsiteX5" fmla="*/ -5477 w 24291"/>
                <a:gd name="connsiteY5" fmla="*/ 106 h 45910"/>
                <a:gd name="connsiteX6" fmla="*/ 4048 w 24291"/>
                <a:gd name="connsiteY6" fmla="*/ 106 h 45910"/>
                <a:gd name="connsiteX7" fmla="*/ 4048 w 24291"/>
                <a:gd name="connsiteY7" fmla="*/ 9631 h 45910"/>
                <a:gd name="connsiteX8" fmla="*/ 10336 w 24291"/>
                <a:gd name="connsiteY8" fmla="*/ 2582 h 45910"/>
                <a:gd name="connsiteX9" fmla="*/ 18815 w 24291"/>
                <a:gd name="connsiteY9" fmla="*/ -180 h 45910"/>
                <a:gd name="connsiteX10" fmla="*/ 18815 w 24291"/>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91" h="45910">
                  <a:moveTo>
                    <a:pt x="18336" y="8869"/>
                  </a:moveTo>
                  <a:cubicBezTo>
                    <a:pt x="14243" y="8564"/>
                    <a:pt x="10239" y="10316"/>
                    <a:pt x="7671" y="13536"/>
                  </a:cubicBezTo>
                  <a:cubicBezTo>
                    <a:pt x="5099" y="17117"/>
                    <a:pt x="3764" y="21499"/>
                    <a:pt x="4048" y="25918"/>
                  </a:cubicBezTo>
                  <a:lnTo>
                    <a:pt x="4048" y="45731"/>
                  </a:lnTo>
                  <a:lnTo>
                    <a:pt x="-5477" y="45731"/>
                  </a:lnTo>
                  <a:lnTo>
                    <a:pt x="-5477" y="106"/>
                  </a:lnTo>
                  <a:lnTo>
                    <a:pt x="4048" y="106"/>
                  </a:lnTo>
                  <a:lnTo>
                    <a:pt x="4048" y="9631"/>
                  </a:lnTo>
                  <a:cubicBezTo>
                    <a:pt x="5476" y="6792"/>
                    <a:pt x="7671" y="4363"/>
                    <a:pt x="10336" y="2582"/>
                  </a:cubicBezTo>
                  <a:cubicBezTo>
                    <a:pt x="12810" y="811"/>
                    <a:pt x="15764" y="-152"/>
                    <a:pt x="18815" y="-180"/>
                  </a:cubicBezTo>
                  <a:lnTo>
                    <a:pt x="18815" y="9345"/>
                  </a:lnTo>
                  <a:close/>
                </a:path>
              </a:pathLst>
            </a:custGeom>
            <a:solidFill>
              <a:srgbClr val="6D6E71"/>
            </a:solidFill>
            <a:ln w="9525" cap="flat">
              <a:noFill/>
              <a:prstDash val="solid"/>
              <a:miter/>
            </a:ln>
          </p:spPr>
          <p:txBody>
            <a:bodyPr rtlCol="0" anchor="ctr"/>
            <a:lstStyle/>
            <a:p>
              <a:endParaRPr lang="en-US"/>
            </a:p>
          </p:txBody>
        </p:sp>
        <p:sp>
          <p:nvSpPr>
            <p:cNvPr id="1054" name="Freeform: Shape 1053">
              <a:extLst>
                <a:ext uri="{FF2B5EF4-FFF2-40B4-BE49-F238E27FC236}">
                  <a16:creationId xmlns:a16="http://schemas.microsoft.com/office/drawing/2014/main" id="{94EAF165-33E6-46AF-853A-2216DE35E71A}"/>
                </a:ext>
              </a:extLst>
            </p:cNvPr>
            <p:cNvSpPr/>
            <p:nvPr/>
          </p:nvSpPr>
          <p:spPr>
            <a:xfrm>
              <a:off x="8170097" y="5036547"/>
              <a:ext cx="41196" cy="78808"/>
            </a:xfrm>
            <a:custGeom>
              <a:avLst/>
              <a:gdLst>
                <a:gd name="connsiteX0" fmla="*/ 9857 w 31718"/>
                <a:gd name="connsiteY0" fmla="*/ 21918 h 60676"/>
                <a:gd name="connsiteX1" fmla="*/ 9857 w 31718"/>
                <a:gd name="connsiteY1" fmla="*/ 45064 h 60676"/>
                <a:gd name="connsiteX2" fmla="*/ 11573 w 31718"/>
                <a:gd name="connsiteY2" fmla="*/ 50207 h 60676"/>
                <a:gd name="connsiteX3" fmla="*/ 16429 w 31718"/>
                <a:gd name="connsiteY3" fmla="*/ 52112 h 60676"/>
                <a:gd name="connsiteX4" fmla="*/ 22335 w 31718"/>
                <a:gd name="connsiteY4" fmla="*/ 49159 h 60676"/>
                <a:gd name="connsiteX5" fmla="*/ 26242 w 31718"/>
                <a:gd name="connsiteY5" fmla="*/ 55922 h 60676"/>
                <a:gd name="connsiteX6" fmla="*/ 15099 w 31718"/>
                <a:gd name="connsiteY6" fmla="*/ 60494 h 60676"/>
                <a:gd name="connsiteX7" fmla="*/ 4620 w 31718"/>
                <a:gd name="connsiteY7" fmla="*/ 56208 h 60676"/>
                <a:gd name="connsiteX8" fmla="*/ 239 w 31718"/>
                <a:gd name="connsiteY8" fmla="*/ 44778 h 60676"/>
                <a:gd name="connsiteX9" fmla="*/ 239 w 31718"/>
                <a:gd name="connsiteY9" fmla="*/ 21918 h 60676"/>
                <a:gd name="connsiteX10" fmla="*/ -5477 w 31718"/>
                <a:gd name="connsiteY10" fmla="*/ 21918 h 60676"/>
                <a:gd name="connsiteX11" fmla="*/ -5477 w 31718"/>
                <a:gd name="connsiteY11" fmla="*/ 14203 h 60676"/>
                <a:gd name="connsiteX12" fmla="*/ 239 w 31718"/>
                <a:gd name="connsiteY12" fmla="*/ 14203 h 60676"/>
                <a:gd name="connsiteX13" fmla="*/ 239 w 31718"/>
                <a:gd name="connsiteY13" fmla="*/ -180 h 60676"/>
                <a:gd name="connsiteX14" fmla="*/ 9764 w 31718"/>
                <a:gd name="connsiteY14" fmla="*/ -180 h 60676"/>
                <a:gd name="connsiteX15" fmla="*/ 9764 w 31718"/>
                <a:gd name="connsiteY15" fmla="*/ 14203 h 60676"/>
                <a:gd name="connsiteX16" fmla="*/ 22335 w 31718"/>
                <a:gd name="connsiteY16" fmla="*/ 14203 h 60676"/>
                <a:gd name="connsiteX17" fmla="*/ 22335 w 31718"/>
                <a:gd name="connsiteY17" fmla="*/ 21918 h 6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676">
                  <a:moveTo>
                    <a:pt x="9857" y="21918"/>
                  </a:moveTo>
                  <a:lnTo>
                    <a:pt x="9857" y="45064"/>
                  </a:lnTo>
                  <a:cubicBezTo>
                    <a:pt x="9764" y="46930"/>
                    <a:pt x="10336" y="48779"/>
                    <a:pt x="11573" y="50207"/>
                  </a:cubicBezTo>
                  <a:cubicBezTo>
                    <a:pt x="12810" y="51551"/>
                    <a:pt x="14620" y="52255"/>
                    <a:pt x="16429" y="52112"/>
                  </a:cubicBezTo>
                  <a:cubicBezTo>
                    <a:pt x="18717" y="51998"/>
                    <a:pt x="20908" y="50931"/>
                    <a:pt x="22335" y="49159"/>
                  </a:cubicBezTo>
                  <a:lnTo>
                    <a:pt x="26242" y="55922"/>
                  </a:lnTo>
                  <a:cubicBezTo>
                    <a:pt x="23289" y="58827"/>
                    <a:pt x="19289" y="60466"/>
                    <a:pt x="15099" y="60494"/>
                  </a:cubicBezTo>
                  <a:cubicBezTo>
                    <a:pt x="11192" y="60570"/>
                    <a:pt x="7383" y="59018"/>
                    <a:pt x="4620" y="56208"/>
                  </a:cubicBezTo>
                  <a:cubicBezTo>
                    <a:pt x="1569" y="53189"/>
                    <a:pt x="48" y="49036"/>
                    <a:pt x="239" y="44778"/>
                  </a:cubicBezTo>
                  <a:lnTo>
                    <a:pt x="239" y="21918"/>
                  </a:lnTo>
                  <a:lnTo>
                    <a:pt x="-5477" y="21918"/>
                  </a:lnTo>
                  <a:lnTo>
                    <a:pt x="-5477" y="14203"/>
                  </a:lnTo>
                  <a:lnTo>
                    <a:pt x="239" y="14203"/>
                  </a:lnTo>
                  <a:lnTo>
                    <a:pt x="239" y="-180"/>
                  </a:lnTo>
                  <a:lnTo>
                    <a:pt x="9764" y="-180"/>
                  </a:lnTo>
                  <a:lnTo>
                    <a:pt x="9764" y="14203"/>
                  </a:lnTo>
                  <a:lnTo>
                    <a:pt x="22335" y="14203"/>
                  </a:lnTo>
                  <a:lnTo>
                    <a:pt x="22335" y="21918"/>
                  </a:lnTo>
                  <a:close/>
                </a:path>
              </a:pathLst>
            </a:custGeom>
            <a:solidFill>
              <a:srgbClr val="6D6E71"/>
            </a:solidFill>
            <a:ln w="9525" cap="flat">
              <a:noFill/>
              <a:prstDash val="solid"/>
              <a:miter/>
            </a:ln>
          </p:spPr>
          <p:txBody>
            <a:bodyPr rtlCol="0" anchor="ctr"/>
            <a:lstStyle/>
            <a:p>
              <a:endParaRPr lang="en-US"/>
            </a:p>
          </p:txBody>
        </p:sp>
        <p:sp>
          <p:nvSpPr>
            <p:cNvPr id="1055" name="Freeform: Shape 1054">
              <a:extLst>
                <a:ext uri="{FF2B5EF4-FFF2-40B4-BE49-F238E27FC236}">
                  <a16:creationId xmlns:a16="http://schemas.microsoft.com/office/drawing/2014/main" id="{01AB7F47-58D9-4846-BE10-0A1951A47DD1}"/>
                </a:ext>
              </a:extLst>
            </p:cNvPr>
            <p:cNvSpPr/>
            <p:nvPr/>
          </p:nvSpPr>
          <p:spPr>
            <a:xfrm>
              <a:off x="8214110" y="5054098"/>
              <a:ext cx="59070" cy="61026"/>
            </a:xfrm>
            <a:custGeom>
              <a:avLst/>
              <a:gdLst>
                <a:gd name="connsiteX0" fmla="*/ 39980 w 45479"/>
                <a:gd name="connsiteY0" fmla="*/ 27455 h 46985"/>
                <a:gd name="connsiteX1" fmla="*/ 4164 w 45479"/>
                <a:gd name="connsiteY1" fmla="*/ 27455 h 46985"/>
                <a:gd name="connsiteX2" fmla="*/ 8736 w 45479"/>
                <a:gd name="connsiteY2" fmla="*/ 35456 h 46985"/>
                <a:gd name="connsiteX3" fmla="*/ 18261 w 45479"/>
                <a:gd name="connsiteY3" fmla="*/ 38504 h 46985"/>
                <a:gd name="connsiteX4" fmla="*/ 31311 w 45479"/>
                <a:gd name="connsiteY4" fmla="*/ 33170 h 46985"/>
                <a:gd name="connsiteX5" fmla="*/ 36739 w 45479"/>
                <a:gd name="connsiteY5" fmla="*/ 39171 h 46985"/>
                <a:gd name="connsiteX6" fmla="*/ 17689 w 45479"/>
                <a:gd name="connsiteY6" fmla="*/ 46791 h 46985"/>
                <a:gd name="connsiteX7" fmla="*/ 1308 w 45479"/>
                <a:gd name="connsiteY7" fmla="*/ 40409 h 46985"/>
                <a:gd name="connsiteX8" fmla="*/ -5454 w 45479"/>
                <a:gd name="connsiteY8" fmla="*/ 23264 h 46985"/>
                <a:gd name="connsiteX9" fmla="*/ 1401 w 45479"/>
                <a:gd name="connsiteY9" fmla="*/ 6119 h 46985"/>
                <a:gd name="connsiteX10" fmla="*/ 17596 w 45479"/>
                <a:gd name="connsiteY10" fmla="*/ -168 h 46985"/>
                <a:gd name="connsiteX11" fmla="*/ 33409 w 45479"/>
                <a:gd name="connsiteY11" fmla="*/ 5452 h 46985"/>
                <a:gd name="connsiteX12" fmla="*/ 39980 w 45479"/>
                <a:gd name="connsiteY12" fmla="*/ 20883 h 46985"/>
                <a:gd name="connsiteX13" fmla="*/ 4164 w 45479"/>
                <a:gd name="connsiteY13" fmla="*/ 19931 h 46985"/>
                <a:gd name="connsiteX14" fmla="*/ 30358 w 45479"/>
                <a:gd name="connsiteY14" fmla="*/ 19931 h 46985"/>
                <a:gd name="connsiteX15" fmla="*/ 26739 w 45479"/>
                <a:gd name="connsiteY15" fmla="*/ 11072 h 46985"/>
                <a:gd name="connsiteX16" fmla="*/ 17879 w 45479"/>
                <a:gd name="connsiteY16" fmla="*/ 8024 h 46985"/>
                <a:gd name="connsiteX17" fmla="*/ 8354 w 45479"/>
                <a:gd name="connsiteY17" fmla="*/ 11262 h 46985"/>
                <a:gd name="connsiteX18" fmla="*/ 4164 w 45479"/>
                <a:gd name="connsiteY18" fmla="*/ 20121 h 46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79" h="46985">
                  <a:moveTo>
                    <a:pt x="39980" y="27455"/>
                  </a:moveTo>
                  <a:lnTo>
                    <a:pt x="4164" y="27455"/>
                  </a:lnTo>
                  <a:cubicBezTo>
                    <a:pt x="4355" y="30684"/>
                    <a:pt x="6071" y="33627"/>
                    <a:pt x="8736" y="35456"/>
                  </a:cubicBezTo>
                  <a:cubicBezTo>
                    <a:pt x="11498" y="37504"/>
                    <a:pt x="14833" y="38571"/>
                    <a:pt x="18261" y="38504"/>
                  </a:cubicBezTo>
                  <a:cubicBezTo>
                    <a:pt x="23214" y="38799"/>
                    <a:pt x="27976" y="36837"/>
                    <a:pt x="31311" y="33170"/>
                  </a:cubicBezTo>
                  <a:lnTo>
                    <a:pt x="36739" y="39171"/>
                  </a:lnTo>
                  <a:cubicBezTo>
                    <a:pt x="31692" y="44267"/>
                    <a:pt x="24832" y="47029"/>
                    <a:pt x="17689" y="46791"/>
                  </a:cubicBezTo>
                  <a:cubicBezTo>
                    <a:pt x="11596" y="46905"/>
                    <a:pt x="5689" y="44610"/>
                    <a:pt x="1308" y="40409"/>
                  </a:cubicBezTo>
                  <a:cubicBezTo>
                    <a:pt x="-3264" y="35913"/>
                    <a:pt x="-5743" y="29674"/>
                    <a:pt x="-5454" y="23264"/>
                  </a:cubicBezTo>
                  <a:cubicBezTo>
                    <a:pt x="-5743" y="16825"/>
                    <a:pt x="-3264" y="10577"/>
                    <a:pt x="1401" y="6119"/>
                  </a:cubicBezTo>
                  <a:cubicBezTo>
                    <a:pt x="5782" y="2014"/>
                    <a:pt x="11596" y="-244"/>
                    <a:pt x="17596" y="-168"/>
                  </a:cubicBezTo>
                  <a:cubicBezTo>
                    <a:pt x="23405" y="-358"/>
                    <a:pt x="29023" y="1652"/>
                    <a:pt x="33409" y="5452"/>
                  </a:cubicBezTo>
                  <a:cubicBezTo>
                    <a:pt x="37883" y="9300"/>
                    <a:pt x="40264" y="14997"/>
                    <a:pt x="39980" y="20883"/>
                  </a:cubicBezTo>
                  <a:close/>
                  <a:moveTo>
                    <a:pt x="4164" y="19931"/>
                  </a:moveTo>
                  <a:lnTo>
                    <a:pt x="30358" y="19931"/>
                  </a:lnTo>
                  <a:cubicBezTo>
                    <a:pt x="30548" y="16587"/>
                    <a:pt x="29213" y="13339"/>
                    <a:pt x="26739" y="11072"/>
                  </a:cubicBezTo>
                  <a:cubicBezTo>
                    <a:pt x="24260" y="9015"/>
                    <a:pt x="21121" y="7938"/>
                    <a:pt x="17879" y="8024"/>
                  </a:cubicBezTo>
                  <a:cubicBezTo>
                    <a:pt x="14452" y="7986"/>
                    <a:pt x="11024" y="9129"/>
                    <a:pt x="8354" y="11262"/>
                  </a:cubicBezTo>
                  <a:cubicBezTo>
                    <a:pt x="5592" y="13330"/>
                    <a:pt x="3973" y="16654"/>
                    <a:pt x="4164" y="20121"/>
                  </a:cubicBezTo>
                  <a:close/>
                </a:path>
              </a:pathLst>
            </a:custGeom>
            <a:solidFill>
              <a:srgbClr val="6D6E71"/>
            </a:solidFill>
            <a:ln w="9525" cap="flat">
              <a:noFill/>
              <a:prstDash val="solid"/>
              <a:miter/>
            </a:ln>
          </p:spPr>
          <p:txBody>
            <a:bodyPr rtlCol="0" anchor="ctr"/>
            <a:lstStyle/>
            <a:p>
              <a:endParaRPr lang="en-US"/>
            </a:p>
          </p:txBody>
        </p:sp>
        <p:sp>
          <p:nvSpPr>
            <p:cNvPr id="1056" name="Freeform: Shape 1055">
              <a:extLst>
                <a:ext uri="{FF2B5EF4-FFF2-40B4-BE49-F238E27FC236}">
                  <a16:creationId xmlns:a16="http://schemas.microsoft.com/office/drawing/2014/main" id="{14031BD0-F479-4CFB-8765-454C5BBA93FE}"/>
                </a:ext>
              </a:extLst>
            </p:cNvPr>
            <p:cNvSpPr/>
            <p:nvPr/>
          </p:nvSpPr>
          <p:spPr>
            <a:xfrm>
              <a:off x="8281903" y="5031847"/>
              <a:ext cx="60402" cy="83783"/>
            </a:xfrm>
            <a:custGeom>
              <a:avLst/>
              <a:gdLst>
                <a:gd name="connsiteX0" fmla="*/ 928 w 46505"/>
                <a:gd name="connsiteY0" fmla="*/ 57541 h 64506"/>
                <a:gd name="connsiteX1" fmla="*/ -5453 w 46505"/>
                <a:gd name="connsiteY1" fmla="*/ 40397 h 64506"/>
                <a:gd name="connsiteX2" fmla="*/ 1119 w 46505"/>
                <a:gd name="connsiteY2" fmla="*/ 23442 h 64506"/>
                <a:gd name="connsiteX3" fmla="*/ 16835 w 46505"/>
                <a:gd name="connsiteY3" fmla="*/ 17156 h 64506"/>
                <a:gd name="connsiteX4" fmla="*/ 31503 w 46505"/>
                <a:gd name="connsiteY4" fmla="*/ 24871 h 64506"/>
                <a:gd name="connsiteX5" fmla="*/ 31503 w 46505"/>
                <a:gd name="connsiteY5" fmla="*/ -180 h 64506"/>
                <a:gd name="connsiteX6" fmla="*/ 41028 w 46505"/>
                <a:gd name="connsiteY6" fmla="*/ -180 h 64506"/>
                <a:gd name="connsiteX7" fmla="*/ 41028 w 46505"/>
                <a:gd name="connsiteY7" fmla="*/ 63638 h 64506"/>
                <a:gd name="connsiteX8" fmla="*/ 31503 w 46505"/>
                <a:gd name="connsiteY8" fmla="*/ 63638 h 64506"/>
                <a:gd name="connsiteX9" fmla="*/ 31503 w 46505"/>
                <a:gd name="connsiteY9" fmla="*/ 56780 h 64506"/>
                <a:gd name="connsiteX10" fmla="*/ 16072 w 46505"/>
                <a:gd name="connsiteY10" fmla="*/ 64304 h 64506"/>
                <a:gd name="connsiteX11" fmla="*/ 928 w 46505"/>
                <a:gd name="connsiteY11" fmla="*/ 57541 h 64506"/>
                <a:gd name="connsiteX12" fmla="*/ 4072 w 46505"/>
                <a:gd name="connsiteY12" fmla="*/ 40777 h 64506"/>
                <a:gd name="connsiteX13" fmla="*/ 8356 w 46505"/>
                <a:gd name="connsiteY13" fmla="*/ 51445 h 64506"/>
                <a:gd name="connsiteX14" fmla="*/ 17881 w 46505"/>
                <a:gd name="connsiteY14" fmla="*/ 55636 h 64506"/>
                <a:gd name="connsiteX15" fmla="*/ 27406 w 46505"/>
                <a:gd name="connsiteY15" fmla="*/ 51445 h 64506"/>
                <a:gd name="connsiteX16" fmla="*/ 31313 w 46505"/>
                <a:gd name="connsiteY16" fmla="*/ 40777 h 64506"/>
                <a:gd name="connsiteX17" fmla="*/ 27406 w 46505"/>
                <a:gd name="connsiteY17" fmla="*/ 29919 h 64506"/>
                <a:gd name="connsiteX18" fmla="*/ 17881 w 46505"/>
                <a:gd name="connsiteY18" fmla="*/ 25538 h 64506"/>
                <a:gd name="connsiteX19" fmla="*/ 8356 w 46505"/>
                <a:gd name="connsiteY19" fmla="*/ 29919 h 64506"/>
                <a:gd name="connsiteX20" fmla="*/ 4072 w 46505"/>
                <a:gd name="connsiteY20" fmla="*/ 40777 h 64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05" h="64506">
                  <a:moveTo>
                    <a:pt x="928" y="57541"/>
                  </a:moveTo>
                  <a:cubicBezTo>
                    <a:pt x="-3453" y="52941"/>
                    <a:pt x="-5741" y="46750"/>
                    <a:pt x="-5453" y="40397"/>
                  </a:cubicBezTo>
                  <a:cubicBezTo>
                    <a:pt x="-5741" y="34072"/>
                    <a:pt x="-3360" y="27919"/>
                    <a:pt x="1119" y="23442"/>
                  </a:cubicBezTo>
                  <a:cubicBezTo>
                    <a:pt x="5310" y="19328"/>
                    <a:pt x="10928" y="17060"/>
                    <a:pt x="16835" y="17156"/>
                  </a:cubicBezTo>
                  <a:cubicBezTo>
                    <a:pt x="22741" y="17051"/>
                    <a:pt x="28266" y="19965"/>
                    <a:pt x="31503" y="24871"/>
                  </a:cubicBezTo>
                  <a:lnTo>
                    <a:pt x="31503" y="-180"/>
                  </a:lnTo>
                  <a:lnTo>
                    <a:pt x="41028" y="-180"/>
                  </a:lnTo>
                  <a:lnTo>
                    <a:pt x="41028" y="63638"/>
                  </a:lnTo>
                  <a:lnTo>
                    <a:pt x="31503" y="63638"/>
                  </a:lnTo>
                  <a:lnTo>
                    <a:pt x="31503" y="56780"/>
                  </a:lnTo>
                  <a:cubicBezTo>
                    <a:pt x="27978" y="61761"/>
                    <a:pt x="22169" y="64609"/>
                    <a:pt x="16072" y="64304"/>
                  </a:cubicBezTo>
                  <a:cubicBezTo>
                    <a:pt x="10263" y="64285"/>
                    <a:pt x="4835" y="61828"/>
                    <a:pt x="928" y="57541"/>
                  </a:cubicBezTo>
                  <a:close/>
                  <a:moveTo>
                    <a:pt x="4072" y="40777"/>
                  </a:moveTo>
                  <a:cubicBezTo>
                    <a:pt x="3882" y="44788"/>
                    <a:pt x="5500" y="48664"/>
                    <a:pt x="8356" y="51445"/>
                  </a:cubicBezTo>
                  <a:cubicBezTo>
                    <a:pt x="10835" y="54065"/>
                    <a:pt x="14263" y="55579"/>
                    <a:pt x="17881" y="55636"/>
                  </a:cubicBezTo>
                  <a:cubicBezTo>
                    <a:pt x="21504" y="55646"/>
                    <a:pt x="24932" y="54122"/>
                    <a:pt x="27406" y="51445"/>
                  </a:cubicBezTo>
                  <a:cubicBezTo>
                    <a:pt x="30076" y="48540"/>
                    <a:pt x="31503" y="44711"/>
                    <a:pt x="31313" y="40777"/>
                  </a:cubicBezTo>
                  <a:cubicBezTo>
                    <a:pt x="31410" y="36796"/>
                    <a:pt x="30076" y="32910"/>
                    <a:pt x="27406" y="29919"/>
                  </a:cubicBezTo>
                  <a:cubicBezTo>
                    <a:pt x="25025" y="27138"/>
                    <a:pt x="21504" y="25538"/>
                    <a:pt x="17881" y="25538"/>
                  </a:cubicBezTo>
                  <a:cubicBezTo>
                    <a:pt x="14263" y="25566"/>
                    <a:pt x="10737" y="27157"/>
                    <a:pt x="8356" y="29919"/>
                  </a:cubicBezTo>
                  <a:cubicBezTo>
                    <a:pt x="5500" y="32824"/>
                    <a:pt x="3975" y="36729"/>
                    <a:pt x="4072" y="40777"/>
                  </a:cubicBezTo>
                  <a:close/>
                </a:path>
              </a:pathLst>
            </a:custGeom>
            <a:solidFill>
              <a:srgbClr val="6D6E71"/>
            </a:solidFill>
            <a:ln w="9525" cap="flat">
              <a:noFill/>
              <a:prstDash val="solid"/>
              <a:miter/>
            </a:ln>
          </p:spPr>
          <p:txBody>
            <a:bodyPr rtlCol="0" anchor="ctr"/>
            <a:lstStyle/>
            <a:p>
              <a:endParaRPr lang="en-US"/>
            </a:p>
          </p:txBody>
        </p:sp>
        <p:sp>
          <p:nvSpPr>
            <p:cNvPr id="1057" name="Freeform: Shape 1056">
              <a:extLst>
                <a:ext uri="{FF2B5EF4-FFF2-40B4-BE49-F238E27FC236}">
                  <a16:creationId xmlns:a16="http://schemas.microsoft.com/office/drawing/2014/main" id="{9D684E38-3CEB-4CA3-BF4C-0016323C354A}"/>
                </a:ext>
              </a:extLst>
            </p:cNvPr>
            <p:cNvSpPr/>
            <p:nvPr/>
          </p:nvSpPr>
          <p:spPr>
            <a:xfrm>
              <a:off x="8357643" y="5098921"/>
              <a:ext cx="16591" cy="27195"/>
            </a:xfrm>
            <a:custGeom>
              <a:avLst/>
              <a:gdLst>
                <a:gd name="connsiteX0" fmla="*/ -5472 w 12774"/>
                <a:gd name="connsiteY0" fmla="*/ 6185 h 20938"/>
                <a:gd name="connsiteX1" fmla="*/ -3570 w 12774"/>
                <a:gd name="connsiteY1" fmla="*/ 1613 h 20938"/>
                <a:gd name="connsiteX2" fmla="*/ 5383 w 12774"/>
                <a:gd name="connsiteY2" fmla="*/ 1613 h 20938"/>
                <a:gd name="connsiteX3" fmla="*/ 7290 w 12774"/>
                <a:gd name="connsiteY3" fmla="*/ 5995 h 20938"/>
                <a:gd name="connsiteX4" fmla="*/ 5002 w 12774"/>
                <a:gd name="connsiteY4" fmla="*/ 12281 h 20938"/>
                <a:gd name="connsiteX5" fmla="*/ -142 w 12774"/>
                <a:gd name="connsiteY5" fmla="*/ 20758 h 20938"/>
                <a:gd name="connsiteX6" fmla="*/ -5095 w 12774"/>
                <a:gd name="connsiteY6" fmla="*/ 20758 h 20938"/>
                <a:gd name="connsiteX7" fmla="*/ -1951 w 12774"/>
                <a:gd name="connsiteY7" fmla="*/ 11805 h 20938"/>
                <a:gd name="connsiteX8" fmla="*/ -5472 w 12774"/>
                <a:gd name="connsiteY8" fmla="*/ 6185 h 20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74" h="20938">
                  <a:moveTo>
                    <a:pt x="-5472" y="6185"/>
                  </a:moveTo>
                  <a:cubicBezTo>
                    <a:pt x="-5472" y="4461"/>
                    <a:pt x="-4807" y="2813"/>
                    <a:pt x="-3570" y="1613"/>
                  </a:cubicBezTo>
                  <a:cubicBezTo>
                    <a:pt x="-1091" y="-778"/>
                    <a:pt x="2909" y="-778"/>
                    <a:pt x="5383" y="1613"/>
                  </a:cubicBezTo>
                  <a:cubicBezTo>
                    <a:pt x="6620" y="2718"/>
                    <a:pt x="7383" y="4328"/>
                    <a:pt x="7290" y="5995"/>
                  </a:cubicBezTo>
                  <a:cubicBezTo>
                    <a:pt x="7099" y="8261"/>
                    <a:pt x="6336" y="10433"/>
                    <a:pt x="5002" y="12281"/>
                  </a:cubicBezTo>
                  <a:lnTo>
                    <a:pt x="-142" y="20758"/>
                  </a:lnTo>
                  <a:lnTo>
                    <a:pt x="-5095" y="20758"/>
                  </a:lnTo>
                  <a:lnTo>
                    <a:pt x="-1951" y="11805"/>
                  </a:lnTo>
                  <a:cubicBezTo>
                    <a:pt x="-4142" y="10852"/>
                    <a:pt x="-5570" y="8614"/>
                    <a:pt x="-5472" y="6185"/>
                  </a:cubicBezTo>
                  <a:close/>
                </a:path>
              </a:pathLst>
            </a:custGeom>
            <a:solidFill>
              <a:srgbClr val="6D6E71"/>
            </a:solidFill>
            <a:ln w="9525" cap="flat">
              <a:noFill/>
              <a:prstDash val="solid"/>
              <a:miter/>
            </a:ln>
          </p:spPr>
          <p:txBody>
            <a:bodyPr rtlCol="0" anchor="ctr"/>
            <a:lstStyle/>
            <a:p>
              <a:endParaRPr lang="en-US"/>
            </a:p>
          </p:txBody>
        </p:sp>
        <p:sp>
          <p:nvSpPr>
            <p:cNvPr id="1058" name="Freeform: Shape 1057">
              <a:extLst>
                <a:ext uri="{FF2B5EF4-FFF2-40B4-BE49-F238E27FC236}">
                  <a16:creationId xmlns:a16="http://schemas.microsoft.com/office/drawing/2014/main" id="{F7CFC533-656A-48F7-9F70-3872F07D7FE6}"/>
                </a:ext>
              </a:extLst>
            </p:cNvPr>
            <p:cNvSpPr/>
            <p:nvPr/>
          </p:nvSpPr>
          <p:spPr>
            <a:xfrm>
              <a:off x="8415173" y="5054102"/>
              <a:ext cx="58937" cy="61018"/>
            </a:xfrm>
            <a:custGeom>
              <a:avLst/>
              <a:gdLst>
                <a:gd name="connsiteX0" fmla="*/ 39862 w 45377"/>
                <a:gd name="connsiteY0" fmla="*/ 27453 h 46979"/>
                <a:gd name="connsiteX1" fmla="*/ 4144 w 45377"/>
                <a:gd name="connsiteY1" fmla="*/ 27453 h 46979"/>
                <a:gd name="connsiteX2" fmla="*/ 8622 w 45377"/>
                <a:gd name="connsiteY2" fmla="*/ 35454 h 46979"/>
                <a:gd name="connsiteX3" fmla="*/ 18147 w 45377"/>
                <a:gd name="connsiteY3" fmla="*/ 38501 h 46979"/>
                <a:gd name="connsiteX4" fmla="*/ 31198 w 45377"/>
                <a:gd name="connsiteY4" fmla="*/ 33167 h 46979"/>
                <a:gd name="connsiteX5" fmla="*/ 36718 w 45377"/>
                <a:gd name="connsiteY5" fmla="*/ 39168 h 46979"/>
                <a:gd name="connsiteX6" fmla="*/ 17668 w 45377"/>
                <a:gd name="connsiteY6" fmla="*/ 46789 h 46979"/>
                <a:gd name="connsiteX7" fmla="*/ 1381 w 45377"/>
                <a:gd name="connsiteY7" fmla="*/ 40407 h 46979"/>
                <a:gd name="connsiteX8" fmla="*/ 1381 w 45377"/>
                <a:gd name="connsiteY8" fmla="*/ 6117 h 46979"/>
                <a:gd name="connsiteX9" fmla="*/ 33388 w 45377"/>
                <a:gd name="connsiteY9" fmla="*/ 5450 h 46979"/>
                <a:gd name="connsiteX10" fmla="*/ 39862 w 45377"/>
                <a:gd name="connsiteY10" fmla="*/ 20880 h 46979"/>
                <a:gd name="connsiteX11" fmla="*/ 4144 w 45377"/>
                <a:gd name="connsiteY11" fmla="*/ 19928 h 46979"/>
                <a:gd name="connsiteX12" fmla="*/ 30244 w 45377"/>
                <a:gd name="connsiteY12" fmla="*/ 19928 h 46979"/>
                <a:gd name="connsiteX13" fmla="*/ 26621 w 45377"/>
                <a:gd name="connsiteY13" fmla="*/ 11070 h 46979"/>
                <a:gd name="connsiteX14" fmla="*/ 17766 w 45377"/>
                <a:gd name="connsiteY14" fmla="*/ 8022 h 46979"/>
                <a:gd name="connsiteX15" fmla="*/ 8241 w 45377"/>
                <a:gd name="connsiteY15" fmla="*/ 11260 h 46979"/>
                <a:gd name="connsiteX16" fmla="*/ 4144 w 45377"/>
                <a:gd name="connsiteY16" fmla="*/ 2011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77" h="46979">
                  <a:moveTo>
                    <a:pt x="39862" y="27453"/>
                  </a:moveTo>
                  <a:lnTo>
                    <a:pt x="4144" y="27453"/>
                  </a:lnTo>
                  <a:cubicBezTo>
                    <a:pt x="4241" y="30682"/>
                    <a:pt x="5953" y="33644"/>
                    <a:pt x="8622" y="35454"/>
                  </a:cubicBezTo>
                  <a:cubicBezTo>
                    <a:pt x="11385" y="37482"/>
                    <a:pt x="14715" y="38559"/>
                    <a:pt x="18147" y="38501"/>
                  </a:cubicBezTo>
                  <a:cubicBezTo>
                    <a:pt x="23101" y="38825"/>
                    <a:pt x="27863" y="36854"/>
                    <a:pt x="31198" y="33167"/>
                  </a:cubicBezTo>
                  <a:lnTo>
                    <a:pt x="36718" y="39168"/>
                  </a:lnTo>
                  <a:cubicBezTo>
                    <a:pt x="31672" y="44245"/>
                    <a:pt x="24812" y="46998"/>
                    <a:pt x="17668" y="46789"/>
                  </a:cubicBezTo>
                  <a:cubicBezTo>
                    <a:pt x="11576" y="46883"/>
                    <a:pt x="5762" y="44588"/>
                    <a:pt x="1381" y="40407"/>
                  </a:cubicBezTo>
                  <a:cubicBezTo>
                    <a:pt x="-7763" y="30786"/>
                    <a:pt x="-7763" y="15737"/>
                    <a:pt x="1381" y="6117"/>
                  </a:cubicBezTo>
                  <a:cubicBezTo>
                    <a:pt x="10432" y="-2018"/>
                    <a:pt x="24054" y="-2304"/>
                    <a:pt x="33388" y="5450"/>
                  </a:cubicBezTo>
                  <a:cubicBezTo>
                    <a:pt x="37769" y="9317"/>
                    <a:pt x="40244" y="15013"/>
                    <a:pt x="39862" y="20880"/>
                  </a:cubicBezTo>
                  <a:close/>
                  <a:moveTo>
                    <a:pt x="4144" y="19928"/>
                  </a:moveTo>
                  <a:lnTo>
                    <a:pt x="30244" y="19928"/>
                  </a:lnTo>
                  <a:cubicBezTo>
                    <a:pt x="30435" y="16575"/>
                    <a:pt x="29100" y="13298"/>
                    <a:pt x="26621" y="11070"/>
                  </a:cubicBezTo>
                  <a:cubicBezTo>
                    <a:pt x="24147" y="9013"/>
                    <a:pt x="21003" y="7936"/>
                    <a:pt x="17766" y="8022"/>
                  </a:cubicBezTo>
                  <a:cubicBezTo>
                    <a:pt x="14338" y="7955"/>
                    <a:pt x="10906" y="9098"/>
                    <a:pt x="8241" y="11260"/>
                  </a:cubicBezTo>
                  <a:cubicBezTo>
                    <a:pt x="5478" y="13327"/>
                    <a:pt x="3953" y="16661"/>
                    <a:pt x="4144" y="20118"/>
                  </a:cubicBezTo>
                  <a:close/>
                </a:path>
              </a:pathLst>
            </a:custGeom>
            <a:solidFill>
              <a:srgbClr val="6D6E71"/>
            </a:solidFill>
            <a:ln w="9525" cap="flat">
              <a:noFill/>
              <a:prstDash val="solid"/>
              <a:miter/>
            </a:ln>
          </p:spPr>
          <p:txBody>
            <a:bodyPr rtlCol="0" anchor="ctr"/>
            <a:lstStyle/>
            <a:p>
              <a:endParaRPr lang="en-US"/>
            </a:p>
          </p:txBody>
        </p:sp>
        <p:sp>
          <p:nvSpPr>
            <p:cNvPr id="1059" name="Freeform: Shape 1058">
              <a:extLst>
                <a:ext uri="{FF2B5EF4-FFF2-40B4-BE49-F238E27FC236}">
                  <a16:creationId xmlns:a16="http://schemas.microsoft.com/office/drawing/2014/main" id="{DF9B9260-F6A2-459D-8FB7-97F05BA9AA71}"/>
                </a:ext>
              </a:extLst>
            </p:cNvPr>
            <p:cNvSpPr/>
            <p:nvPr/>
          </p:nvSpPr>
          <p:spPr>
            <a:xfrm>
              <a:off x="8477401" y="5055476"/>
              <a:ext cx="60866" cy="59258"/>
            </a:xfrm>
            <a:custGeom>
              <a:avLst/>
              <a:gdLst>
                <a:gd name="connsiteX0" fmla="*/ 12908 w 46862"/>
                <a:gd name="connsiteY0" fmla="*/ 45445 h 45624"/>
                <a:gd name="connsiteX1" fmla="*/ -5477 w 46862"/>
                <a:gd name="connsiteY1" fmla="*/ -180 h 45624"/>
                <a:gd name="connsiteX2" fmla="*/ 4048 w 46862"/>
                <a:gd name="connsiteY2" fmla="*/ -180 h 45624"/>
                <a:gd name="connsiteX3" fmla="*/ 17954 w 46862"/>
                <a:gd name="connsiteY3" fmla="*/ 34300 h 45624"/>
                <a:gd name="connsiteX4" fmla="*/ 31860 w 46862"/>
                <a:gd name="connsiteY4" fmla="*/ -180 h 45624"/>
                <a:gd name="connsiteX5" fmla="*/ 41385 w 46862"/>
                <a:gd name="connsiteY5" fmla="*/ -180 h 45624"/>
                <a:gd name="connsiteX6" fmla="*/ 23861 w 46862"/>
                <a:gd name="connsiteY6" fmla="*/ 45445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62" h="45624">
                  <a:moveTo>
                    <a:pt x="12908" y="45445"/>
                  </a:moveTo>
                  <a:lnTo>
                    <a:pt x="-5477" y="-180"/>
                  </a:lnTo>
                  <a:lnTo>
                    <a:pt x="4048" y="-180"/>
                  </a:lnTo>
                  <a:lnTo>
                    <a:pt x="17954" y="34300"/>
                  </a:lnTo>
                  <a:lnTo>
                    <a:pt x="31860" y="-180"/>
                  </a:lnTo>
                  <a:lnTo>
                    <a:pt x="41385" y="-180"/>
                  </a:lnTo>
                  <a:lnTo>
                    <a:pt x="23861" y="45445"/>
                  </a:lnTo>
                  <a:close/>
                </a:path>
              </a:pathLst>
            </a:custGeom>
            <a:solidFill>
              <a:srgbClr val="6D6E71"/>
            </a:solidFill>
            <a:ln w="9525" cap="flat">
              <a:noFill/>
              <a:prstDash val="solid"/>
              <a:miter/>
            </a:ln>
          </p:spPr>
          <p:txBody>
            <a:bodyPr rtlCol="0" anchor="ctr"/>
            <a:lstStyle/>
            <a:p>
              <a:endParaRPr lang="en-US"/>
            </a:p>
          </p:txBody>
        </p:sp>
        <p:sp>
          <p:nvSpPr>
            <p:cNvPr id="1060" name="Freeform: Shape 1059">
              <a:extLst>
                <a:ext uri="{FF2B5EF4-FFF2-40B4-BE49-F238E27FC236}">
                  <a16:creationId xmlns:a16="http://schemas.microsoft.com/office/drawing/2014/main" id="{839640B3-DCD2-423C-98F7-A0012CC6B78F}"/>
                </a:ext>
              </a:extLst>
            </p:cNvPr>
            <p:cNvSpPr/>
            <p:nvPr/>
          </p:nvSpPr>
          <p:spPr>
            <a:xfrm>
              <a:off x="8546543" y="5029867"/>
              <a:ext cx="15850" cy="84619"/>
            </a:xfrm>
            <a:custGeom>
              <a:avLst/>
              <a:gdLst>
                <a:gd name="connsiteX0" fmla="*/ -3654 w 12203"/>
                <a:gd name="connsiteY0" fmla="*/ 10202 h 65150"/>
                <a:gd name="connsiteX1" fmla="*/ -5468 w 12203"/>
                <a:gd name="connsiteY1" fmla="*/ 5916 h 65150"/>
                <a:gd name="connsiteX2" fmla="*/ -3654 w 12203"/>
                <a:gd name="connsiteY2" fmla="*/ 1630 h 65150"/>
                <a:gd name="connsiteX3" fmla="*/ 629 w 12203"/>
                <a:gd name="connsiteY3" fmla="*/ -180 h 65150"/>
                <a:gd name="connsiteX4" fmla="*/ 6726 w 12203"/>
                <a:gd name="connsiteY4" fmla="*/ 5916 h 65150"/>
                <a:gd name="connsiteX5" fmla="*/ 4917 w 12203"/>
                <a:gd name="connsiteY5" fmla="*/ 10202 h 65150"/>
                <a:gd name="connsiteX6" fmla="*/ 629 w 12203"/>
                <a:gd name="connsiteY6" fmla="*/ 12012 h 65150"/>
                <a:gd name="connsiteX7" fmla="*/ -3654 w 12203"/>
                <a:gd name="connsiteY7" fmla="*/ 10202 h 65150"/>
                <a:gd name="connsiteX8" fmla="*/ 5299 w 12203"/>
                <a:gd name="connsiteY8" fmla="*/ 64971 h 65150"/>
                <a:gd name="connsiteX9" fmla="*/ -4226 w 12203"/>
                <a:gd name="connsiteY9" fmla="*/ 64971 h 65150"/>
                <a:gd name="connsiteX10" fmla="*/ -4226 w 12203"/>
                <a:gd name="connsiteY10" fmla="*/ 19346 h 65150"/>
                <a:gd name="connsiteX11" fmla="*/ 5299 w 12203"/>
                <a:gd name="connsiteY11" fmla="*/ 19346 h 65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203" h="65150">
                  <a:moveTo>
                    <a:pt x="-3654" y="10202"/>
                  </a:moveTo>
                  <a:cubicBezTo>
                    <a:pt x="-4896" y="9107"/>
                    <a:pt x="-5561" y="7545"/>
                    <a:pt x="-5468" y="5916"/>
                  </a:cubicBezTo>
                  <a:cubicBezTo>
                    <a:pt x="-5468" y="4297"/>
                    <a:pt x="-4798" y="2744"/>
                    <a:pt x="-3654" y="1630"/>
                  </a:cubicBezTo>
                  <a:cubicBezTo>
                    <a:pt x="-2515" y="468"/>
                    <a:pt x="-989" y="-190"/>
                    <a:pt x="629" y="-180"/>
                  </a:cubicBezTo>
                  <a:cubicBezTo>
                    <a:pt x="3964" y="-132"/>
                    <a:pt x="6726" y="2573"/>
                    <a:pt x="6726" y="5916"/>
                  </a:cubicBezTo>
                  <a:cubicBezTo>
                    <a:pt x="6726" y="7535"/>
                    <a:pt x="6061" y="9078"/>
                    <a:pt x="4917" y="10202"/>
                  </a:cubicBezTo>
                  <a:cubicBezTo>
                    <a:pt x="3773" y="11374"/>
                    <a:pt x="2248" y="12031"/>
                    <a:pt x="629" y="12012"/>
                  </a:cubicBezTo>
                  <a:cubicBezTo>
                    <a:pt x="-989" y="12069"/>
                    <a:pt x="-2608" y="11403"/>
                    <a:pt x="-3654" y="10202"/>
                  </a:cubicBezTo>
                  <a:close/>
                  <a:moveTo>
                    <a:pt x="5299" y="64971"/>
                  </a:moveTo>
                  <a:lnTo>
                    <a:pt x="-4226" y="64971"/>
                  </a:lnTo>
                  <a:lnTo>
                    <a:pt x="-4226" y="19346"/>
                  </a:lnTo>
                  <a:lnTo>
                    <a:pt x="5299" y="19346"/>
                  </a:lnTo>
                  <a:close/>
                </a:path>
              </a:pathLst>
            </a:custGeom>
            <a:solidFill>
              <a:srgbClr val="6D6E71"/>
            </a:solidFill>
            <a:ln w="9525" cap="flat">
              <a:noFill/>
              <a:prstDash val="solid"/>
              <a:miter/>
            </a:ln>
          </p:spPr>
          <p:txBody>
            <a:bodyPr rtlCol="0" anchor="ctr"/>
            <a:lstStyle/>
            <a:p>
              <a:endParaRPr lang="en-US"/>
            </a:p>
          </p:txBody>
        </p:sp>
        <p:sp>
          <p:nvSpPr>
            <p:cNvPr id="1061" name="Freeform: Shape 1060">
              <a:extLst>
                <a:ext uri="{FF2B5EF4-FFF2-40B4-BE49-F238E27FC236}">
                  <a16:creationId xmlns:a16="http://schemas.microsoft.com/office/drawing/2014/main" id="{1FFBB7EC-3A22-474F-8A09-E532A0151D99}"/>
                </a:ext>
              </a:extLst>
            </p:cNvPr>
            <p:cNvSpPr/>
            <p:nvPr/>
          </p:nvSpPr>
          <p:spPr>
            <a:xfrm>
              <a:off x="8573623" y="5031847"/>
              <a:ext cx="60522" cy="83785"/>
            </a:xfrm>
            <a:custGeom>
              <a:avLst/>
              <a:gdLst>
                <a:gd name="connsiteX0" fmla="*/ 1021 w 46597"/>
                <a:gd name="connsiteY0" fmla="*/ 57541 h 64508"/>
                <a:gd name="connsiteX1" fmla="*/ -5453 w 46597"/>
                <a:gd name="connsiteY1" fmla="*/ 40397 h 64508"/>
                <a:gd name="connsiteX2" fmla="*/ 1211 w 46597"/>
                <a:gd name="connsiteY2" fmla="*/ 23442 h 64508"/>
                <a:gd name="connsiteX3" fmla="*/ 16927 w 46597"/>
                <a:gd name="connsiteY3" fmla="*/ 17156 h 64508"/>
                <a:gd name="connsiteX4" fmla="*/ 31596 w 46597"/>
                <a:gd name="connsiteY4" fmla="*/ 24871 h 64508"/>
                <a:gd name="connsiteX5" fmla="*/ 31596 w 46597"/>
                <a:gd name="connsiteY5" fmla="*/ -180 h 64508"/>
                <a:gd name="connsiteX6" fmla="*/ 41121 w 46597"/>
                <a:gd name="connsiteY6" fmla="*/ -180 h 64508"/>
                <a:gd name="connsiteX7" fmla="*/ 41121 w 46597"/>
                <a:gd name="connsiteY7" fmla="*/ 63638 h 64508"/>
                <a:gd name="connsiteX8" fmla="*/ 31596 w 46597"/>
                <a:gd name="connsiteY8" fmla="*/ 63638 h 64508"/>
                <a:gd name="connsiteX9" fmla="*/ 31596 w 46597"/>
                <a:gd name="connsiteY9" fmla="*/ 56780 h 64508"/>
                <a:gd name="connsiteX10" fmla="*/ 16071 w 46597"/>
                <a:gd name="connsiteY10" fmla="*/ 64304 h 64508"/>
                <a:gd name="connsiteX11" fmla="*/ 1021 w 46597"/>
                <a:gd name="connsiteY11" fmla="*/ 57541 h 64508"/>
                <a:gd name="connsiteX12" fmla="*/ 4165 w 46597"/>
                <a:gd name="connsiteY12" fmla="*/ 40777 h 64508"/>
                <a:gd name="connsiteX13" fmla="*/ 8355 w 46597"/>
                <a:gd name="connsiteY13" fmla="*/ 51445 h 64508"/>
                <a:gd name="connsiteX14" fmla="*/ 17880 w 46597"/>
                <a:gd name="connsiteY14" fmla="*/ 55636 h 64508"/>
                <a:gd name="connsiteX15" fmla="*/ 27405 w 46597"/>
                <a:gd name="connsiteY15" fmla="*/ 51445 h 64508"/>
                <a:gd name="connsiteX16" fmla="*/ 31312 w 46597"/>
                <a:gd name="connsiteY16" fmla="*/ 40777 h 64508"/>
                <a:gd name="connsiteX17" fmla="*/ 27405 w 46597"/>
                <a:gd name="connsiteY17" fmla="*/ 29919 h 64508"/>
                <a:gd name="connsiteX18" fmla="*/ 17880 w 46597"/>
                <a:gd name="connsiteY18" fmla="*/ 25538 h 64508"/>
                <a:gd name="connsiteX19" fmla="*/ 8355 w 46597"/>
                <a:gd name="connsiteY19" fmla="*/ 29919 h 64508"/>
                <a:gd name="connsiteX20" fmla="*/ 4165 w 46597"/>
                <a:gd name="connsiteY20" fmla="*/ 40777 h 64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97" h="64508">
                  <a:moveTo>
                    <a:pt x="1021" y="57541"/>
                  </a:moveTo>
                  <a:cubicBezTo>
                    <a:pt x="-3360" y="52950"/>
                    <a:pt x="-5742" y="46760"/>
                    <a:pt x="-5453" y="40397"/>
                  </a:cubicBezTo>
                  <a:cubicBezTo>
                    <a:pt x="-5742" y="34063"/>
                    <a:pt x="-3263" y="27910"/>
                    <a:pt x="1211" y="23442"/>
                  </a:cubicBezTo>
                  <a:cubicBezTo>
                    <a:pt x="5402" y="19328"/>
                    <a:pt x="11025" y="17060"/>
                    <a:pt x="16927" y="17156"/>
                  </a:cubicBezTo>
                  <a:cubicBezTo>
                    <a:pt x="22833" y="17051"/>
                    <a:pt x="28359" y="19965"/>
                    <a:pt x="31596" y="24871"/>
                  </a:cubicBezTo>
                  <a:lnTo>
                    <a:pt x="31596" y="-180"/>
                  </a:lnTo>
                  <a:lnTo>
                    <a:pt x="41121" y="-180"/>
                  </a:lnTo>
                  <a:lnTo>
                    <a:pt x="41121" y="63638"/>
                  </a:lnTo>
                  <a:lnTo>
                    <a:pt x="31596" y="63638"/>
                  </a:lnTo>
                  <a:lnTo>
                    <a:pt x="31596" y="56780"/>
                  </a:lnTo>
                  <a:cubicBezTo>
                    <a:pt x="28075" y="61780"/>
                    <a:pt x="22168" y="64619"/>
                    <a:pt x="16071" y="64304"/>
                  </a:cubicBezTo>
                  <a:cubicBezTo>
                    <a:pt x="10355" y="64257"/>
                    <a:pt x="4830" y="61809"/>
                    <a:pt x="1021" y="57541"/>
                  </a:cubicBezTo>
                  <a:close/>
                  <a:moveTo>
                    <a:pt x="4165" y="40777"/>
                  </a:moveTo>
                  <a:cubicBezTo>
                    <a:pt x="3974" y="44759"/>
                    <a:pt x="5499" y="48626"/>
                    <a:pt x="8355" y="51445"/>
                  </a:cubicBezTo>
                  <a:cubicBezTo>
                    <a:pt x="10834" y="54027"/>
                    <a:pt x="14262" y="55532"/>
                    <a:pt x="17880" y="55636"/>
                  </a:cubicBezTo>
                  <a:cubicBezTo>
                    <a:pt x="21499" y="55636"/>
                    <a:pt x="24931" y="54113"/>
                    <a:pt x="27405" y="51445"/>
                  </a:cubicBezTo>
                  <a:cubicBezTo>
                    <a:pt x="30075" y="48540"/>
                    <a:pt x="31405" y="44711"/>
                    <a:pt x="31312" y="40777"/>
                  </a:cubicBezTo>
                  <a:cubicBezTo>
                    <a:pt x="31405" y="36796"/>
                    <a:pt x="30075" y="32910"/>
                    <a:pt x="27405" y="29919"/>
                  </a:cubicBezTo>
                  <a:cubicBezTo>
                    <a:pt x="25024" y="27138"/>
                    <a:pt x="21499" y="25538"/>
                    <a:pt x="17880" y="25538"/>
                  </a:cubicBezTo>
                  <a:cubicBezTo>
                    <a:pt x="14262" y="25614"/>
                    <a:pt x="10736" y="27204"/>
                    <a:pt x="8355" y="29919"/>
                  </a:cubicBezTo>
                  <a:cubicBezTo>
                    <a:pt x="5593" y="32862"/>
                    <a:pt x="4072" y="36749"/>
                    <a:pt x="4165" y="40777"/>
                  </a:cubicBezTo>
                  <a:close/>
                </a:path>
              </a:pathLst>
            </a:custGeom>
            <a:solidFill>
              <a:srgbClr val="6D6E71"/>
            </a:solidFill>
            <a:ln w="9525" cap="flat">
              <a:noFill/>
              <a:prstDash val="solid"/>
              <a:miter/>
            </a:ln>
          </p:spPr>
          <p:txBody>
            <a:bodyPr rtlCol="0" anchor="ctr"/>
            <a:lstStyle/>
            <a:p>
              <a:endParaRPr lang="en-US"/>
            </a:p>
          </p:txBody>
        </p:sp>
        <p:sp>
          <p:nvSpPr>
            <p:cNvPr id="1062" name="Freeform: Shape 1061">
              <a:extLst>
                <a:ext uri="{FF2B5EF4-FFF2-40B4-BE49-F238E27FC236}">
                  <a16:creationId xmlns:a16="http://schemas.microsoft.com/office/drawing/2014/main" id="{979B4D09-3C66-4F82-991F-511EBEACFB4D}"/>
                </a:ext>
              </a:extLst>
            </p:cNvPr>
            <p:cNvSpPr/>
            <p:nvPr/>
          </p:nvSpPr>
          <p:spPr>
            <a:xfrm>
              <a:off x="8647606" y="5054102"/>
              <a:ext cx="58963" cy="61018"/>
            </a:xfrm>
            <a:custGeom>
              <a:avLst/>
              <a:gdLst>
                <a:gd name="connsiteX0" fmla="*/ 39692 w 45397"/>
                <a:gd name="connsiteY0" fmla="*/ 27453 h 46979"/>
                <a:gd name="connsiteX1" fmla="*/ 3973 w 45397"/>
                <a:gd name="connsiteY1" fmla="*/ 27453 h 46979"/>
                <a:gd name="connsiteX2" fmla="*/ 8545 w 45397"/>
                <a:gd name="connsiteY2" fmla="*/ 35454 h 46979"/>
                <a:gd name="connsiteX3" fmla="*/ 18070 w 45397"/>
                <a:gd name="connsiteY3" fmla="*/ 38501 h 46979"/>
                <a:gd name="connsiteX4" fmla="*/ 31120 w 45397"/>
                <a:gd name="connsiteY4" fmla="*/ 33167 h 46979"/>
                <a:gd name="connsiteX5" fmla="*/ 36646 w 45397"/>
                <a:gd name="connsiteY5" fmla="*/ 39168 h 46979"/>
                <a:gd name="connsiteX6" fmla="*/ 17596 w 45397"/>
                <a:gd name="connsiteY6" fmla="*/ 46789 h 46979"/>
                <a:gd name="connsiteX7" fmla="*/ 1308 w 45397"/>
                <a:gd name="connsiteY7" fmla="*/ 40407 h 46979"/>
                <a:gd name="connsiteX8" fmla="*/ -5454 w 45397"/>
                <a:gd name="connsiteY8" fmla="*/ 23262 h 46979"/>
                <a:gd name="connsiteX9" fmla="*/ 1401 w 45397"/>
                <a:gd name="connsiteY9" fmla="*/ 6117 h 46979"/>
                <a:gd name="connsiteX10" fmla="*/ 33404 w 45397"/>
                <a:gd name="connsiteY10" fmla="*/ 5450 h 46979"/>
                <a:gd name="connsiteX11" fmla="*/ 39883 w 45397"/>
                <a:gd name="connsiteY11" fmla="*/ 20880 h 46979"/>
                <a:gd name="connsiteX12" fmla="*/ 3973 w 45397"/>
                <a:gd name="connsiteY12" fmla="*/ 19928 h 46979"/>
                <a:gd name="connsiteX13" fmla="*/ 30074 w 45397"/>
                <a:gd name="connsiteY13" fmla="*/ 19928 h 46979"/>
                <a:gd name="connsiteX14" fmla="*/ 26549 w 45397"/>
                <a:gd name="connsiteY14" fmla="*/ 11070 h 46979"/>
                <a:gd name="connsiteX15" fmla="*/ 17596 w 45397"/>
                <a:gd name="connsiteY15" fmla="*/ 8022 h 46979"/>
                <a:gd name="connsiteX16" fmla="*/ 8071 w 45397"/>
                <a:gd name="connsiteY16" fmla="*/ 11260 h 46979"/>
                <a:gd name="connsiteX17" fmla="*/ 3973 w 45397"/>
                <a:gd name="connsiteY17" fmla="*/ 2011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97" h="46979">
                  <a:moveTo>
                    <a:pt x="39692" y="27453"/>
                  </a:moveTo>
                  <a:lnTo>
                    <a:pt x="3973" y="27453"/>
                  </a:lnTo>
                  <a:cubicBezTo>
                    <a:pt x="4164" y="30701"/>
                    <a:pt x="5782" y="33682"/>
                    <a:pt x="8545" y="35454"/>
                  </a:cubicBezTo>
                  <a:cubicBezTo>
                    <a:pt x="11308" y="37501"/>
                    <a:pt x="14642" y="38578"/>
                    <a:pt x="18070" y="38501"/>
                  </a:cubicBezTo>
                  <a:cubicBezTo>
                    <a:pt x="23023" y="38825"/>
                    <a:pt x="27786" y="36854"/>
                    <a:pt x="31120" y="33167"/>
                  </a:cubicBezTo>
                  <a:lnTo>
                    <a:pt x="36646" y="39168"/>
                  </a:lnTo>
                  <a:cubicBezTo>
                    <a:pt x="31595" y="44245"/>
                    <a:pt x="24739" y="46998"/>
                    <a:pt x="17596" y="46789"/>
                  </a:cubicBezTo>
                  <a:cubicBezTo>
                    <a:pt x="11498" y="46883"/>
                    <a:pt x="5689" y="44588"/>
                    <a:pt x="1308" y="40407"/>
                  </a:cubicBezTo>
                  <a:cubicBezTo>
                    <a:pt x="-3264" y="35911"/>
                    <a:pt x="-5743" y="29672"/>
                    <a:pt x="-5454" y="23262"/>
                  </a:cubicBezTo>
                  <a:cubicBezTo>
                    <a:pt x="-5743" y="16823"/>
                    <a:pt x="-3264" y="10575"/>
                    <a:pt x="1401" y="6117"/>
                  </a:cubicBezTo>
                  <a:cubicBezTo>
                    <a:pt x="10452" y="-2018"/>
                    <a:pt x="24070" y="-2304"/>
                    <a:pt x="33404" y="5450"/>
                  </a:cubicBezTo>
                  <a:cubicBezTo>
                    <a:pt x="37790" y="9317"/>
                    <a:pt x="40264" y="15013"/>
                    <a:pt x="39883" y="20880"/>
                  </a:cubicBezTo>
                  <a:close/>
                  <a:moveTo>
                    <a:pt x="3973" y="19928"/>
                  </a:moveTo>
                  <a:lnTo>
                    <a:pt x="30074" y="19928"/>
                  </a:lnTo>
                  <a:cubicBezTo>
                    <a:pt x="30265" y="16594"/>
                    <a:pt x="29023" y="13346"/>
                    <a:pt x="26549" y="11070"/>
                  </a:cubicBezTo>
                  <a:cubicBezTo>
                    <a:pt x="23977" y="9031"/>
                    <a:pt x="20833" y="7955"/>
                    <a:pt x="17596" y="8022"/>
                  </a:cubicBezTo>
                  <a:cubicBezTo>
                    <a:pt x="14168" y="7964"/>
                    <a:pt x="10736" y="9117"/>
                    <a:pt x="8071" y="11260"/>
                  </a:cubicBezTo>
                  <a:cubicBezTo>
                    <a:pt x="5308" y="13346"/>
                    <a:pt x="3782" y="16670"/>
                    <a:pt x="3973" y="20118"/>
                  </a:cubicBezTo>
                  <a:close/>
                </a:path>
              </a:pathLst>
            </a:custGeom>
            <a:solidFill>
              <a:srgbClr val="6D6E71"/>
            </a:solidFill>
            <a:ln w="9525" cap="flat">
              <a:noFill/>
              <a:prstDash val="solid"/>
              <a:miter/>
            </a:ln>
          </p:spPr>
          <p:txBody>
            <a:bodyPr rtlCol="0" anchor="ctr"/>
            <a:lstStyle/>
            <a:p>
              <a:endParaRPr lang="en-US"/>
            </a:p>
          </p:txBody>
        </p:sp>
        <p:sp>
          <p:nvSpPr>
            <p:cNvPr id="1063" name="Freeform: Shape 1062">
              <a:extLst>
                <a:ext uri="{FF2B5EF4-FFF2-40B4-BE49-F238E27FC236}">
                  <a16:creationId xmlns:a16="http://schemas.microsoft.com/office/drawing/2014/main" id="{2F6A2FBF-F8F1-47A9-BF05-DDA6492E2D9B}"/>
                </a:ext>
              </a:extLst>
            </p:cNvPr>
            <p:cNvSpPr/>
            <p:nvPr/>
          </p:nvSpPr>
          <p:spPr>
            <a:xfrm>
              <a:off x="8719018" y="5054585"/>
              <a:ext cx="54472" cy="60149"/>
            </a:xfrm>
            <a:custGeom>
              <a:avLst/>
              <a:gdLst>
                <a:gd name="connsiteX0" fmla="*/ 4048 w 41939"/>
                <a:gd name="connsiteY0" fmla="*/ 21175 h 46310"/>
                <a:gd name="connsiteX1" fmla="*/ 4048 w 41939"/>
                <a:gd name="connsiteY1" fmla="*/ 46130 h 46310"/>
                <a:gd name="connsiteX2" fmla="*/ -5477 w 41939"/>
                <a:gd name="connsiteY2" fmla="*/ 46130 h 46310"/>
                <a:gd name="connsiteX3" fmla="*/ -5477 w 41939"/>
                <a:gd name="connsiteY3" fmla="*/ 506 h 46310"/>
                <a:gd name="connsiteX4" fmla="*/ 4048 w 41939"/>
                <a:gd name="connsiteY4" fmla="*/ 506 h 46310"/>
                <a:gd name="connsiteX5" fmla="*/ 4048 w 41939"/>
                <a:gd name="connsiteY5" fmla="*/ 8793 h 46310"/>
                <a:gd name="connsiteX6" fmla="*/ 10429 w 41939"/>
                <a:gd name="connsiteY6" fmla="*/ 2220 h 46310"/>
                <a:gd name="connsiteX7" fmla="*/ 19191 w 41939"/>
                <a:gd name="connsiteY7" fmla="*/ -161 h 46310"/>
                <a:gd name="connsiteX8" fmla="*/ 31670 w 41939"/>
                <a:gd name="connsiteY8" fmla="*/ 4506 h 46310"/>
                <a:gd name="connsiteX9" fmla="*/ 36432 w 41939"/>
                <a:gd name="connsiteY9" fmla="*/ 18127 h 46310"/>
                <a:gd name="connsiteX10" fmla="*/ 36432 w 41939"/>
                <a:gd name="connsiteY10" fmla="*/ 46130 h 46310"/>
                <a:gd name="connsiteX11" fmla="*/ 26907 w 41939"/>
                <a:gd name="connsiteY11" fmla="*/ 46130 h 46310"/>
                <a:gd name="connsiteX12" fmla="*/ 26907 w 41939"/>
                <a:gd name="connsiteY12" fmla="*/ 21080 h 46310"/>
                <a:gd name="connsiteX13" fmla="*/ 16429 w 41939"/>
                <a:gd name="connsiteY13" fmla="*/ 8411 h 46310"/>
                <a:gd name="connsiteX14" fmla="*/ 7760 w 41939"/>
                <a:gd name="connsiteY14" fmla="*/ 11745 h 46310"/>
                <a:gd name="connsiteX15" fmla="*/ 4048 w 41939"/>
                <a:gd name="connsiteY15" fmla="*/ 21175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39" h="46310">
                  <a:moveTo>
                    <a:pt x="4048" y="21175"/>
                  </a:moveTo>
                  <a:lnTo>
                    <a:pt x="4048" y="46130"/>
                  </a:lnTo>
                  <a:lnTo>
                    <a:pt x="-5477" y="46130"/>
                  </a:lnTo>
                  <a:lnTo>
                    <a:pt x="-5477" y="506"/>
                  </a:lnTo>
                  <a:lnTo>
                    <a:pt x="4048" y="506"/>
                  </a:lnTo>
                  <a:lnTo>
                    <a:pt x="4048" y="8793"/>
                  </a:lnTo>
                  <a:cubicBezTo>
                    <a:pt x="5569" y="6059"/>
                    <a:pt x="7760" y="3782"/>
                    <a:pt x="10429" y="2220"/>
                  </a:cubicBezTo>
                  <a:cubicBezTo>
                    <a:pt x="13094" y="630"/>
                    <a:pt x="16145" y="-199"/>
                    <a:pt x="19191" y="-161"/>
                  </a:cubicBezTo>
                  <a:cubicBezTo>
                    <a:pt x="23856" y="-380"/>
                    <a:pt x="28335" y="1306"/>
                    <a:pt x="31670" y="4506"/>
                  </a:cubicBezTo>
                  <a:cubicBezTo>
                    <a:pt x="35004" y="8211"/>
                    <a:pt x="36716" y="13126"/>
                    <a:pt x="36432" y="18127"/>
                  </a:cubicBezTo>
                  <a:lnTo>
                    <a:pt x="36432" y="46130"/>
                  </a:lnTo>
                  <a:lnTo>
                    <a:pt x="26907" y="46130"/>
                  </a:lnTo>
                  <a:lnTo>
                    <a:pt x="26907" y="21080"/>
                  </a:lnTo>
                  <a:cubicBezTo>
                    <a:pt x="26907" y="12698"/>
                    <a:pt x="23382" y="8411"/>
                    <a:pt x="16429" y="8411"/>
                  </a:cubicBezTo>
                  <a:cubicBezTo>
                    <a:pt x="13192" y="8383"/>
                    <a:pt x="10141" y="9573"/>
                    <a:pt x="7760" y="11745"/>
                  </a:cubicBezTo>
                  <a:cubicBezTo>
                    <a:pt x="5285" y="14222"/>
                    <a:pt x="3858" y="17651"/>
                    <a:pt x="4048" y="21175"/>
                  </a:cubicBezTo>
                  <a:close/>
                </a:path>
              </a:pathLst>
            </a:custGeom>
            <a:solidFill>
              <a:srgbClr val="6D6E71"/>
            </a:solidFill>
            <a:ln w="9525" cap="flat">
              <a:noFill/>
              <a:prstDash val="solid"/>
              <a:miter/>
            </a:ln>
          </p:spPr>
          <p:txBody>
            <a:bodyPr rtlCol="0" anchor="ctr"/>
            <a:lstStyle/>
            <a:p>
              <a:endParaRPr lang="en-US"/>
            </a:p>
          </p:txBody>
        </p:sp>
        <p:sp>
          <p:nvSpPr>
            <p:cNvPr id="1064" name="Freeform: Shape 1063">
              <a:extLst>
                <a:ext uri="{FF2B5EF4-FFF2-40B4-BE49-F238E27FC236}">
                  <a16:creationId xmlns:a16="http://schemas.microsoft.com/office/drawing/2014/main" id="{5F32C946-BD74-42DF-9359-0EA66A64BE02}"/>
                </a:ext>
              </a:extLst>
            </p:cNvPr>
            <p:cNvSpPr/>
            <p:nvPr/>
          </p:nvSpPr>
          <p:spPr>
            <a:xfrm>
              <a:off x="8785760" y="5054349"/>
              <a:ext cx="54863" cy="61008"/>
            </a:xfrm>
            <a:custGeom>
              <a:avLst/>
              <a:gdLst>
                <a:gd name="connsiteX0" fmla="*/ 17904 w 42240"/>
                <a:gd name="connsiteY0" fmla="*/ 46789 h 46971"/>
                <a:gd name="connsiteX1" fmla="*/ 1524 w 42240"/>
                <a:gd name="connsiteY1" fmla="*/ 40312 h 46971"/>
                <a:gd name="connsiteX2" fmla="*/ 1524 w 42240"/>
                <a:gd name="connsiteY2" fmla="*/ 6308 h 46971"/>
                <a:gd name="connsiteX3" fmla="*/ 18955 w 42240"/>
                <a:gd name="connsiteY3" fmla="*/ -169 h 46971"/>
                <a:gd name="connsiteX4" fmla="*/ 36387 w 42240"/>
                <a:gd name="connsiteY4" fmla="*/ 6879 h 46971"/>
                <a:gd name="connsiteX5" fmla="*/ 30671 w 42240"/>
                <a:gd name="connsiteY5" fmla="*/ 13833 h 46971"/>
                <a:gd name="connsiteX6" fmla="*/ 18765 w 42240"/>
                <a:gd name="connsiteY6" fmla="*/ 8689 h 46971"/>
                <a:gd name="connsiteX7" fmla="*/ 8379 w 42240"/>
                <a:gd name="connsiteY7" fmla="*/ 12689 h 46971"/>
                <a:gd name="connsiteX8" fmla="*/ 3998 w 42240"/>
                <a:gd name="connsiteY8" fmla="*/ 22977 h 46971"/>
                <a:gd name="connsiteX9" fmla="*/ 18476 w 42240"/>
                <a:gd name="connsiteY9" fmla="*/ 38026 h 46971"/>
                <a:gd name="connsiteX10" fmla="*/ 19048 w 42240"/>
                <a:gd name="connsiteY10" fmla="*/ 38026 h 46971"/>
                <a:gd name="connsiteX11" fmla="*/ 31145 w 42240"/>
                <a:gd name="connsiteY11" fmla="*/ 32216 h 46971"/>
                <a:gd name="connsiteX12" fmla="*/ 36764 w 42240"/>
                <a:gd name="connsiteY12" fmla="*/ 38407 h 46971"/>
                <a:gd name="connsiteX13" fmla="*/ 17904 w 42240"/>
                <a:gd name="connsiteY13" fmla="*/ 46789 h 4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240" h="46971">
                  <a:moveTo>
                    <a:pt x="17904" y="46789"/>
                  </a:moveTo>
                  <a:cubicBezTo>
                    <a:pt x="11812" y="46875"/>
                    <a:pt x="5905" y="44551"/>
                    <a:pt x="1524" y="40312"/>
                  </a:cubicBezTo>
                  <a:cubicBezTo>
                    <a:pt x="-7810" y="30892"/>
                    <a:pt x="-7810" y="15728"/>
                    <a:pt x="1524" y="6308"/>
                  </a:cubicBezTo>
                  <a:cubicBezTo>
                    <a:pt x="6286" y="1964"/>
                    <a:pt x="12477" y="-360"/>
                    <a:pt x="18955" y="-169"/>
                  </a:cubicBezTo>
                  <a:cubicBezTo>
                    <a:pt x="25527" y="-331"/>
                    <a:pt x="31810" y="2221"/>
                    <a:pt x="36387" y="6879"/>
                  </a:cubicBezTo>
                  <a:lnTo>
                    <a:pt x="30671" y="13833"/>
                  </a:lnTo>
                  <a:cubicBezTo>
                    <a:pt x="27429" y="10709"/>
                    <a:pt x="23239" y="8870"/>
                    <a:pt x="18765" y="8689"/>
                  </a:cubicBezTo>
                  <a:cubicBezTo>
                    <a:pt x="14956" y="8641"/>
                    <a:pt x="11240" y="10070"/>
                    <a:pt x="8379" y="12689"/>
                  </a:cubicBezTo>
                  <a:cubicBezTo>
                    <a:pt x="5524" y="15300"/>
                    <a:pt x="3905" y="19072"/>
                    <a:pt x="3998" y="22977"/>
                  </a:cubicBezTo>
                  <a:cubicBezTo>
                    <a:pt x="3808" y="31130"/>
                    <a:pt x="10286" y="37864"/>
                    <a:pt x="18476" y="38026"/>
                  </a:cubicBezTo>
                  <a:cubicBezTo>
                    <a:pt x="18667" y="38026"/>
                    <a:pt x="18858" y="38026"/>
                    <a:pt x="19048" y="38026"/>
                  </a:cubicBezTo>
                  <a:cubicBezTo>
                    <a:pt x="23718" y="37855"/>
                    <a:pt x="28099" y="35750"/>
                    <a:pt x="31145" y="32216"/>
                  </a:cubicBezTo>
                  <a:lnTo>
                    <a:pt x="36764" y="38407"/>
                  </a:lnTo>
                  <a:cubicBezTo>
                    <a:pt x="31908" y="43646"/>
                    <a:pt x="25048" y="46675"/>
                    <a:pt x="17904" y="46789"/>
                  </a:cubicBezTo>
                  <a:close/>
                </a:path>
              </a:pathLst>
            </a:custGeom>
            <a:solidFill>
              <a:srgbClr val="6D6E71"/>
            </a:solidFill>
            <a:ln w="9525" cap="flat">
              <a:noFill/>
              <a:prstDash val="solid"/>
              <a:miter/>
            </a:ln>
          </p:spPr>
          <p:txBody>
            <a:bodyPr rtlCol="0" anchor="ctr"/>
            <a:lstStyle/>
            <a:p>
              <a:endParaRPr lang="en-US"/>
            </a:p>
          </p:txBody>
        </p:sp>
        <p:sp>
          <p:nvSpPr>
            <p:cNvPr id="1065" name="Freeform: Shape 1064">
              <a:extLst>
                <a:ext uri="{FF2B5EF4-FFF2-40B4-BE49-F238E27FC236}">
                  <a16:creationId xmlns:a16="http://schemas.microsoft.com/office/drawing/2014/main" id="{93B7C419-50FC-4176-853F-724EAA59D544}"/>
                </a:ext>
              </a:extLst>
            </p:cNvPr>
            <p:cNvSpPr/>
            <p:nvPr/>
          </p:nvSpPr>
          <p:spPr>
            <a:xfrm>
              <a:off x="8848141" y="5054102"/>
              <a:ext cx="58846" cy="61018"/>
            </a:xfrm>
            <a:custGeom>
              <a:avLst/>
              <a:gdLst>
                <a:gd name="connsiteX0" fmla="*/ 39793 w 45307"/>
                <a:gd name="connsiteY0" fmla="*/ 27453 h 46979"/>
                <a:gd name="connsiteX1" fmla="*/ 4074 w 45307"/>
                <a:gd name="connsiteY1" fmla="*/ 27453 h 46979"/>
                <a:gd name="connsiteX2" fmla="*/ 8548 w 45307"/>
                <a:gd name="connsiteY2" fmla="*/ 35454 h 46979"/>
                <a:gd name="connsiteX3" fmla="*/ 18073 w 45307"/>
                <a:gd name="connsiteY3" fmla="*/ 38501 h 46979"/>
                <a:gd name="connsiteX4" fmla="*/ 31123 w 45307"/>
                <a:gd name="connsiteY4" fmla="*/ 33167 h 46979"/>
                <a:gd name="connsiteX5" fmla="*/ 36649 w 45307"/>
                <a:gd name="connsiteY5" fmla="*/ 39168 h 46979"/>
                <a:gd name="connsiteX6" fmla="*/ 17599 w 45307"/>
                <a:gd name="connsiteY6" fmla="*/ 46789 h 46979"/>
                <a:gd name="connsiteX7" fmla="*/ 1311 w 45307"/>
                <a:gd name="connsiteY7" fmla="*/ 40407 h 46979"/>
                <a:gd name="connsiteX8" fmla="*/ 1311 w 45307"/>
                <a:gd name="connsiteY8" fmla="*/ 6117 h 46979"/>
                <a:gd name="connsiteX9" fmla="*/ 33314 w 45307"/>
                <a:gd name="connsiteY9" fmla="*/ 5450 h 46979"/>
                <a:gd name="connsiteX10" fmla="*/ 39793 w 45307"/>
                <a:gd name="connsiteY10" fmla="*/ 20880 h 46979"/>
                <a:gd name="connsiteX11" fmla="*/ 4074 w 45307"/>
                <a:gd name="connsiteY11" fmla="*/ 19928 h 46979"/>
                <a:gd name="connsiteX12" fmla="*/ 30170 w 45307"/>
                <a:gd name="connsiteY12" fmla="*/ 19928 h 46979"/>
                <a:gd name="connsiteX13" fmla="*/ 26551 w 45307"/>
                <a:gd name="connsiteY13" fmla="*/ 11070 h 46979"/>
                <a:gd name="connsiteX14" fmla="*/ 17692 w 45307"/>
                <a:gd name="connsiteY14" fmla="*/ 8022 h 46979"/>
                <a:gd name="connsiteX15" fmla="*/ 8167 w 45307"/>
                <a:gd name="connsiteY15" fmla="*/ 11260 h 46979"/>
                <a:gd name="connsiteX16" fmla="*/ 4074 w 45307"/>
                <a:gd name="connsiteY16" fmla="*/ 2011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07" h="46979">
                  <a:moveTo>
                    <a:pt x="39793" y="27453"/>
                  </a:moveTo>
                  <a:lnTo>
                    <a:pt x="4074" y="27453"/>
                  </a:lnTo>
                  <a:cubicBezTo>
                    <a:pt x="4167" y="30682"/>
                    <a:pt x="5883" y="33644"/>
                    <a:pt x="8548" y="35454"/>
                  </a:cubicBezTo>
                  <a:cubicBezTo>
                    <a:pt x="11311" y="37482"/>
                    <a:pt x="14645" y="38559"/>
                    <a:pt x="18073" y="38501"/>
                  </a:cubicBezTo>
                  <a:cubicBezTo>
                    <a:pt x="23026" y="38825"/>
                    <a:pt x="27789" y="36854"/>
                    <a:pt x="31123" y="33167"/>
                  </a:cubicBezTo>
                  <a:lnTo>
                    <a:pt x="36649" y="39168"/>
                  </a:lnTo>
                  <a:cubicBezTo>
                    <a:pt x="31598" y="44245"/>
                    <a:pt x="24742" y="46998"/>
                    <a:pt x="17599" y="46789"/>
                  </a:cubicBezTo>
                  <a:cubicBezTo>
                    <a:pt x="11501" y="46883"/>
                    <a:pt x="5692" y="44588"/>
                    <a:pt x="1311" y="40407"/>
                  </a:cubicBezTo>
                  <a:cubicBezTo>
                    <a:pt x="-7739" y="30786"/>
                    <a:pt x="-7739" y="15737"/>
                    <a:pt x="1311" y="6117"/>
                  </a:cubicBezTo>
                  <a:cubicBezTo>
                    <a:pt x="10357" y="-2018"/>
                    <a:pt x="23980" y="-2304"/>
                    <a:pt x="33314" y="5450"/>
                  </a:cubicBezTo>
                  <a:cubicBezTo>
                    <a:pt x="37695" y="9317"/>
                    <a:pt x="40174" y="15013"/>
                    <a:pt x="39793" y="20880"/>
                  </a:cubicBezTo>
                  <a:close/>
                  <a:moveTo>
                    <a:pt x="4074" y="19928"/>
                  </a:moveTo>
                  <a:lnTo>
                    <a:pt x="30170" y="19928"/>
                  </a:lnTo>
                  <a:cubicBezTo>
                    <a:pt x="30361" y="16575"/>
                    <a:pt x="29026" y="13298"/>
                    <a:pt x="26551" y="11070"/>
                  </a:cubicBezTo>
                  <a:cubicBezTo>
                    <a:pt x="24077" y="9013"/>
                    <a:pt x="20933" y="7936"/>
                    <a:pt x="17692" y="8022"/>
                  </a:cubicBezTo>
                  <a:cubicBezTo>
                    <a:pt x="14264" y="7955"/>
                    <a:pt x="10836" y="9098"/>
                    <a:pt x="8167" y="11260"/>
                  </a:cubicBezTo>
                  <a:cubicBezTo>
                    <a:pt x="5404" y="13327"/>
                    <a:pt x="3883" y="16661"/>
                    <a:pt x="4074" y="20118"/>
                  </a:cubicBezTo>
                  <a:close/>
                </a:path>
              </a:pathLst>
            </a:custGeom>
            <a:solidFill>
              <a:srgbClr val="6D6E71"/>
            </a:solidFill>
            <a:ln w="9525" cap="flat">
              <a:noFill/>
              <a:prstDash val="solid"/>
              <a:miter/>
            </a:ln>
          </p:spPr>
          <p:txBody>
            <a:bodyPr rtlCol="0" anchor="ctr"/>
            <a:lstStyle/>
            <a:p>
              <a:endParaRPr lang="en-US"/>
            </a:p>
          </p:txBody>
        </p:sp>
        <p:sp>
          <p:nvSpPr>
            <p:cNvPr id="1066" name="Freeform: Shape 1065">
              <a:extLst>
                <a:ext uri="{FF2B5EF4-FFF2-40B4-BE49-F238E27FC236}">
                  <a16:creationId xmlns:a16="http://schemas.microsoft.com/office/drawing/2014/main" id="{24FC271A-E7B9-42CE-A18A-2731E0C43286}"/>
                </a:ext>
              </a:extLst>
            </p:cNvPr>
            <p:cNvSpPr/>
            <p:nvPr/>
          </p:nvSpPr>
          <p:spPr>
            <a:xfrm>
              <a:off x="8919557" y="5075394"/>
              <a:ext cx="37114" cy="11628"/>
            </a:xfrm>
            <a:custGeom>
              <a:avLst/>
              <a:gdLst>
                <a:gd name="connsiteX0" fmla="*/ -5477 w 28575"/>
                <a:gd name="connsiteY0" fmla="*/ 8774 h 8953"/>
                <a:gd name="connsiteX1" fmla="*/ -5477 w 28575"/>
                <a:gd name="connsiteY1" fmla="*/ -180 h 8953"/>
                <a:gd name="connsiteX2" fmla="*/ 23098 w 28575"/>
                <a:gd name="connsiteY2" fmla="*/ -180 h 8953"/>
                <a:gd name="connsiteX3" fmla="*/ 23098 w 28575"/>
                <a:gd name="connsiteY3" fmla="*/ 8774 h 8953"/>
              </a:gdLst>
              <a:ahLst/>
              <a:cxnLst>
                <a:cxn ang="0">
                  <a:pos x="connsiteX0" y="connsiteY0"/>
                </a:cxn>
                <a:cxn ang="0">
                  <a:pos x="connsiteX1" y="connsiteY1"/>
                </a:cxn>
                <a:cxn ang="0">
                  <a:pos x="connsiteX2" y="connsiteY2"/>
                </a:cxn>
                <a:cxn ang="0">
                  <a:pos x="connsiteX3" y="connsiteY3"/>
                </a:cxn>
              </a:cxnLst>
              <a:rect l="l" t="t" r="r" b="b"/>
              <a:pathLst>
                <a:path w="28575" h="8953">
                  <a:moveTo>
                    <a:pt x="-5477" y="8774"/>
                  </a:moveTo>
                  <a:lnTo>
                    <a:pt x="-5477" y="-180"/>
                  </a:lnTo>
                  <a:lnTo>
                    <a:pt x="23098" y="-180"/>
                  </a:lnTo>
                  <a:lnTo>
                    <a:pt x="23098" y="8774"/>
                  </a:lnTo>
                  <a:close/>
                </a:path>
              </a:pathLst>
            </a:custGeom>
            <a:solidFill>
              <a:srgbClr val="6D6E71"/>
            </a:solidFill>
            <a:ln w="9525" cap="flat">
              <a:noFill/>
              <a:prstDash val="solid"/>
              <a:miter/>
            </a:ln>
          </p:spPr>
          <p:txBody>
            <a:bodyPr rtlCol="0" anchor="ctr"/>
            <a:lstStyle/>
            <a:p>
              <a:endParaRPr lang="en-US"/>
            </a:p>
          </p:txBody>
        </p:sp>
        <p:sp>
          <p:nvSpPr>
            <p:cNvPr id="1067" name="Freeform: Shape 1066">
              <a:extLst>
                <a:ext uri="{FF2B5EF4-FFF2-40B4-BE49-F238E27FC236}">
                  <a16:creationId xmlns:a16="http://schemas.microsoft.com/office/drawing/2014/main" id="{C314982B-2474-4C35-922F-97E26C680E7B}"/>
                </a:ext>
              </a:extLst>
            </p:cNvPr>
            <p:cNvSpPr/>
            <p:nvPr/>
          </p:nvSpPr>
          <p:spPr>
            <a:xfrm>
              <a:off x="8972504" y="5031847"/>
              <a:ext cx="60527" cy="83506"/>
            </a:xfrm>
            <a:custGeom>
              <a:avLst/>
              <a:gdLst>
                <a:gd name="connsiteX0" fmla="*/ 18908 w 46601"/>
                <a:gd name="connsiteY0" fmla="*/ 17156 h 64293"/>
                <a:gd name="connsiteX1" fmla="*/ 34530 w 46601"/>
                <a:gd name="connsiteY1" fmla="*/ 23442 h 64293"/>
                <a:gd name="connsiteX2" fmla="*/ 41102 w 46601"/>
                <a:gd name="connsiteY2" fmla="*/ 40301 h 64293"/>
                <a:gd name="connsiteX3" fmla="*/ 34623 w 46601"/>
                <a:gd name="connsiteY3" fmla="*/ 57446 h 64293"/>
                <a:gd name="connsiteX4" fmla="*/ 19480 w 46601"/>
                <a:gd name="connsiteY4" fmla="*/ 64114 h 64293"/>
                <a:gd name="connsiteX5" fmla="*/ 4048 w 46601"/>
                <a:gd name="connsiteY5" fmla="*/ 56589 h 64293"/>
                <a:gd name="connsiteX6" fmla="*/ 4048 w 46601"/>
                <a:gd name="connsiteY6" fmla="*/ 63638 h 64293"/>
                <a:gd name="connsiteX7" fmla="*/ -5477 w 46601"/>
                <a:gd name="connsiteY7" fmla="*/ 63638 h 64293"/>
                <a:gd name="connsiteX8" fmla="*/ -5477 w 46601"/>
                <a:gd name="connsiteY8" fmla="*/ -180 h 64293"/>
                <a:gd name="connsiteX9" fmla="*/ 4048 w 46601"/>
                <a:gd name="connsiteY9" fmla="*/ -180 h 64293"/>
                <a:gd name="connsiteX10" fmla="*/ 4048 w 46601"/>
                <a:gd name="connsiteY10" fmla="*/ 25538 h 64293"/>
                <a:gd name="connsiteX11" fmla="*/ 18908 w 46601"/>
                <a:gd name="connsiteY11" fmla="*/ 17156 h 64293"/>
                <a:gd name="connsiteX12" fmla="*/ 3858 w 46601"/>
                <a:gd name="connsiteY12" fmla="*/ 40683 h 64293"/>
                <a:gd name="connsiteX13" fmla="*/ 7857 w 46601"/>
                <a:gd name="connsiteY13" fmla="*/ 51351 h 64293"/>
                <a:gd name="connsiteX14" fmla="*/ 17382 w 46601"/>
                <a:gd name="connsiteY14" fmla="*/ 55542 h 64293"/>
                <a:gd name="connsiteX15" fmla="*/ 26907 w 46601"/>
                <a:gd name="connsiteY15" fmla="*/ 51445 h 64293"/>
                <a:gd name="connsiteX16" fmla="*/ 31098 w 46601"/>
                <a:gd name="connsiteY16" fmla="*/ 40683 h 64293"/>
                <a:gd name="connsiteX17" fmla="*/ 27005 w 46601"/>
                <a:gd name="connsiteY17" fmla="*/ 29824 h 64293"/>
                <a:gd name="connsiteX18" fmla="*/ 17480 w 46601"/>
                <a:gd name="connsiteY18" fmla="*/ 25538 h 64293"/>
                <a:gd name="connsiteX19" fmla="*/ 7955 w 46601"/>
                <a:gd name="connsiteY19" fmla="*/ 29824 h 64293"/>
                <a:gd name="connsiteX20" fmla="*/ 3858 w 46601"/>
                <a:gd name="connsiteY20" fmla="*/ 40683 h 6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4293">
                  <a:moveTo>
                    <a:pt x="18908" y="17156"/>
                  </a:moveTo>
                  <a:cubicBezTo>
                    <a:pt x="24717" y="17041"/>
                    <a:pt x="30433" y="19308"/>
                    <a:pt x="34530" y="23442"/>
                  </a:cubicBezTo>
                  <a:cubicBezTo>
                    <a:pt x="39004" y="27900"/>
                    <a:pt x="41385" y="34015"/>
                    <a:pt x="41102" y="40301"/>
                  </a:cubicBezTo>
                  <a:cubicBezTo>
                    <a:pt x="41385" y="46654"/>
                    <a:pt x="39004" y="52846"/>
                    <a:pt x="34623" y="57446"/>
                  </a:cubicBezTo>
                  <a:cubicBezTo>
                    <a:pt x="30721" y="61723"/>
                    <a:pt x="25289" y="64142"/>
                    <a:pt x="19480" y="64114"/>
                  </a:cubicBezTo>
                  <a:cubicBezTo>
                    <a:pt x="13480" y="63952"/>
                    <a:pt x="7857" y="61209"/>
                    <a:pt x="4048" y="56589"/>
                  </a:cubicBezTo>
                  <a:lnTo>
                    <a:pt x="4048" y="63638"/>
                  </a:lnTo>
                  <a:lnTo>
                    <a:pt x="-5477" y="63638"/>
                  </a:lnTo>
                  <a:lnTo>
                    <a:pt x="-5477" y="-180"/>
                  </a:lnTo>
                  <a:lnTo>
                    <a:pt x="4048" y="-180"/>
                  </a:lnTo>
                  <a:lnTo>
                    <a:pt x="4048" y="25538"/>
                  </a:lnTo>
                  <a:cubicBezTo>
                    <a:pt x="7192" y="20318"/>
                    <a:pt x="12810" y="17127"/>
                    <a:pt x="18908" y="17156"/>
                  </a:cubicBezTo>
                  <a:close/>
                  <a:moveTo>
                    <a:pt x="3858" y="40683"/>
                  </a:moveTo>
                  <a:cubicBezTo>
                    <a:pt x="3667" y="44635"/>
                    <a:pt x="5095" y="48483"/>
                    <a:pt x="7857" y="51351"/>
                  </a:cubicBezTo>
                  <a:cubicBezTo>
                    <a:pt x="10239" y="54046"/>
                    <a:pt x="13764" y="55570"/>
                    <a:pt x="17382" y="55542"/>
                  </a:cubicBezTo>
                  <a:cubicBezTo>
                    <a:pt x="21005" y="55436"/>
                    <a:pt x="24335" y="53970"/>
                    <a:pt x="26907" y="51445"/>
                  </a:cubicBezTo>
                  <a:cubicBezTo>
                    <a:pt x="29670" y="48579"/>
                    <a:pt x="31195" y="44692"/>
                    <a:pt x="31098" y="40683"/>
                  </a:cubicBezTo>
                  <a:cubicBezTo>
                    <a:pt x="31195" y="36663"/>
                    <a:pt x="29768" y="32758"/>
                    <a:pt x="27005" y="29824"/>
                  </a:cubicBezTo>
                  <a:cubicBezTo>
                    <a:pt x="24526" y="27157"/>
                    <a:pt x="21098" y="25614"/>
                    <a:pt x="17480" y="25538"/>
                  </a:cubicBezTo>
                  <a:cubicBezTo>
                    <a:pt x="13862" y="25509"/>
                    <a:pt x="10336" y="27071"/>
                    <a:pt x="7955" y="29824"/>
                  </a:cubicBezTo>
                  <a:cubicBezTo>
                    <a:pt x="5192" y="32767"/>
                    <a:pt x="3764" y="36663"/>
                    <a:pt x="3858" y="40683"/>
                  </a:cubicBezTo>
                  <a:close/>
                </a:path>
              </a:pathLst>
            </a:custGeom>
            <a:solidFill>
              <a:srgbClr val="6D6E71"/>
            </a:solidFill>
            <a:ln w="9525" cap="flat">
              <a:noFill/>
              <a:prstDash val="solid"/>
              <a:miter/>
            </a:ln>
          </p:spPr>
          <p:txBody>
            <a:bodyPr rtlCol="0" anchor="ctr"/>
            <a:lstStyle/>
            <a:p>
              <a:endParaRPr lang="en-US"/>
            </a:p>
          </p:txBody>
        </p:sp>
        <p:sp>
          <p:nvSpPr>
            <p:cNvPr id="1068" name="Freeform: Shape 1067">
              <a:extLst>
                <a:ext uri="{FF2B5EF4-FFF2-40B4-BE49-F238E27FC236}">
                  <a16:creationId xmlns:a16="http://schemas.microsoft.com/office/drawing/2014/main" id="{BB917AA4-6630-4E38-9CEE-70063C5C99EF}"/>
                </a:ext>
              </a:extLst>
            </p:cNvPr>
            <p:cNvSpPr/>
            <p:nvPr/>
          </p:nvSpPr>
          <p:spPr>
            <a:xfrm>
              <a:off x="9041134" y="5054091"/>
              <a:ext cx="52796" cy="61527"/>
            </a:xfrm>
            <a:custGeom>
              <a:avLst/>
              <a:gdLst>
                <a:gd name="connsiteX0" fmla="*/ 34934 w 40649"/>
                <a:gd name="connsiteY0" fmla="*/ 46511 h 47371"/>
                <a:gd name="connsiteX1" fmla="*/ 26265 w 40649"/>
                <a:gd name="connsiteY1" fmla="*/ 46511 h 47371"/>
                <a:gd name="connsiteX2" fmla="*/ 26265 w 40649"/>
                <a:gd name="connsiteY2" fmla="*/ 40415 h 47371"/>
                <a:gd name="connsiteX3" fmla="*/ 11029 w 40649"/>
                <a:gd name="connsiteY3" fmla="*/ 47178 h 47371"/>
                <a:gd name="connsiteX4" fmla="*/ -784 w 40649"/>
                <a:gd name="connsiteY4" fmla="*/ 43083 h 47371"/>
                <a:gd name="connsiteX5" fmla="*/ -5449 w 40649"/>
                <a:gd name="connsiteY5" fmla="*/ 32415 h 47371"/>
                <a:gd name="connsiteX6" fmla="*/ -403 w 40649"/>
                <a:gd name="connsiteY6" fmla="*/ 22318 h 47371"/>
                <a:gd name="connsiteX7" fmla="*/ 13029 w 40649"/>
                <a:gd name="connsiteY7" fmla="*/ 18984 h 47371"/>
                <a:gd name="connsiteX8" fmla="*/ 25409 w 40649"/>
                <a:gd name="connsiteY8" fmla="*/ 18984 h 47371"/>
                <a:gd name="connsiteX9" fmla="*/ 25409 w 40649"/>
                <a:gd name="connsiteY9" fmla="*/ 17270 h 47371"/>
                <a:gd name="connsiteX10" fmla="*/ 15312 w 40649"/>
                <a:gd name="connsiteY10" fmla="*/ 7745 h 47371"/>
                <a:gd name="connsiteX11" fmla="*/ 2169 w 40649"/>
                <a:gd name="connsiteY11" fmla="*/ 12412 h 47371"/>
                <a:gd name="connsiteX12" fmla="*/ -2119 w 40649"/>
                <a:gd name="connsiteY12" fmla="*/ 6411 h 47371"/>
                <a:gd name="connsiteX13" fmla="*/ 16931 w 40649"/>
                <a:gd name="connsiteY13" fmla="*/ -161 h 47371"/>
                <a:gd name="connsiteX14" fmla="*/ 30079 w 40649"/>
                <a:gd name="connsiteY14" fmla="*/ 3840 h 47371"/>
                <a:gd name="connsiteX15" fmla="*/ 35125 w 40649"/>
                <a:gd name="connsiteY15" fmla="*/ 16698 h 47371"/>
                <a:gd name="connsiteX16" fmla="*/ 25409 w 40649"/>
                <a:gd name="connsiteY16" fmla="*/ 29462 h 47371"/>
                <a:gd name="connsiteX17" fmla="*/ 25409 w 40649"/>
                <a:gd name="connsiteY17" fmla="*/ 25652 h 47371"/>
                <a:gd name="connsiteX18" fmla="*/ 14647 w 40649"/>
                <a:gd name="connsiteY18" fmla="*/ 25652 h 47371"/>
                <a:gd name="connsiteX19" fmla="*/ 4262 w 40649"/>
                <a:gd name="connsiteY19" fmla="*/ 32129 h 47371"/>
                <a:gd name="connsiteX20" fmla="*/ 6834 w 40649"/>
                <a:gd name="connsiteY20" fmla="*/ 37272 h 47371"/>
                <a:gd name="connsiteX21" fmla="*/ 13977 w 40649"/>
                <a:gd name="connsiteY21" fmla="*/ 38987 h 47371"/>
                <a:gd name="connsiteX22" fmla="*/ 22075 w 40649"/>
                <a:gd name="connsiteY22" fmla="*/ 36415 h 47371"/>
                <a:gd name="connsiteX23" fmla="*/ 25316 w 40649"/>
                <a:gd name="connsiteY23" fmla="*/ 29271 h 47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9" h="47371">
                  <a:moveTo>
                    <a:pt x="34934" y="46511"/>
                  </a:moveTo>
                  <a:lnTo>
                    <a:pt x="26265" y="46511"/>
                  </a:lnTo>
                  <a:lnTo>
                    <a:pt x="26265" y="40415"/>
                  </a:lnTo>
                  <a:cubicBezTo>
                    <a:pt x="22456" y="44892"/>
                    <a:pt x="16838" y="47388"/>
                    <a:pt x="11029" y="47178"/>
                  </a:cubicBezTo>
                  <a:cubicBezTo>
                    <a:pt x="6741" y="47350"/>
                    <a:pt x="2453" y="45883"/>
                    <a:pt x="-784" y="43083"/>
                  </a:cubicBezTo>
                  <a:cubicBezTo>
                    <a:pt x="-3831" y="40415"/>
                    <a:pt x="-5547" y="36491"/>
                    <a:pt x="-5449" y="32415"/>
                  </a:cubicBezTo>
                  <a:cubicBezTo>
                    <a:pt x="-5738" y="28385"/>
                    <a:pt x="-3738" y="24537"/>
                    <a:pt x="-403" y="22318"/>
                  </a:cubicBezTo>
                  <a:cubicBezTo>
                    <a:pt x="3597" y="19851"/>
                    <a:pt x="8266" y="18689"/>
                    <a:pt x="13029" y="18984"/>
                  </a:cubicBezTo>
                  <a:lnTo>
                    <a:pt x="25409" y="18984"/>
                  </a:lnTo>
                  <a:lnTo>
                    <a:pt x="25409" y="17270"/>
                  </a:lnTo>
                  <a:cubicBezTo>
                    <a:pt x="25409" y="11173"/>
                    <a:pt x="22075" y="7745"/>
                    <a:pt x="15312" y="7745"/>
                  </a:cubicBezTo>
                  <a:cubicBezTo>
                    <a:pt x="10550" y="7916"/>
                    <a:pt x="5978" y="9545"/>
                    <a:pt x="2169" y="12412"/>
                  </a:cubicBezTo>
                  <a:lnTo>
                    <a:pt x="-2119" y="6411"/>
                  </a:lnTo>
                  <a:cubicBezTo>
                    <a:pt x="3215" y="2058"/>
                    <a:pt x="9978" y="-275"/>
                    <a:pt x="16931" y="-161"/>
                  </a:cubicBezTo>
                  <a:cubicBezTo>
                    <a:pt x="21600" y="-361"/>
                    <a:pt x="26265" y="1048"/>
                    <a:pt x="30079" y="3840"/>
                  </a:cubicBezTo>
                  <a:cubicBezTo>
                    <a:pt x="33599" y="7125"/>
                    <a:pt x="35506" y="11859"/>
                    <a:pt x="35125" y="16698"/>
                  </a:cubicBezTo>
                  <a:close/>
                  <a:moveTo>
                    <a:pt x="25409" y="29462"/>
                  </a:moveTo>
                  <a:lnTo>
                    <a:pt x="25409" y="25652"/>
                  </a:lnTo>
                  <a:lnTo>
                    <a:pt x="14647" y="25652"/>
                  </a:lnTo>
                  <a:cubicBezTo>
                    <a:pt x="7787" y="25652"/>
                    <a:pt x="4262" y="27842"/>
                    <a:pt x="4262" y="32129"/>
                  </a:cubicBezTo>
                  <a:cubicBezTo>
                    <a:pt x="4169" y="34177"/>
                    <a:pt x="5122" y="36120"/>
                    <a:pt x="6834" y="37272"/>
                  </a:cubicBezTo>
                  <a:cubicBezTo>
                    <a:pt x="9024" y="38529"/>
                    <a:pt x="11503" y="39129"/>
                    <a:pt x="13977" y="38987"/>
                  </a:cubicBezTo>
                  <a:cubicBezTo>
                    <a:pt x="16838" y="39025"/>
                    <a:pt x="19693" y="38129"/>
                    <a:pt x="22075" y="36415"/>
                  </a:cubicBezTo>
                  <a:cubicBezTo>
                    <a:pt x="24265" y="34720"/>
                    <a:pt x="25507" y="32043"/>
                    <a:pt x="25316" y="29271"/>
                  </a:cubicBezTo>
                  <a:close/>
                </a:path>
              </a:pathLst>
            </a:custGeom>
            <a:solidFill>
              <a:srgbClr val="6D6E71"/>
            </a:solidFill>
            <a:ln w="9525" cap="flat">
              <a:noFill/>
              <a:prstDash val="solid"/>
              <a:miter/>
            </a:ln>
          </p:spPr>
          <p:txBody>
            <a:bodyPr rtlCol="0" anchor="ctr"/>
            <a:lstStyle/>
            <a:p>
              <a:endParaRPr lang="en-US"/>
            </a:p>
          </p:txBody>
        </p:sp>
        <p:sp>
          <p:nvSpPr>
            <p:cNvPr id="1069" name="Freeform: Shape 1068">
              <a:extLst>
                <a:ext uri="{FF2B5EF4-FFF2-40B4-BE49-F238E27FC236}">
                  <a16:creationId xmlns:a16="http://schemas.microsoft.com/office/drawing/2014/main" id="{A2BE2BF9-BB8B-4891-8DF8-8CCE2309E7B5}"/>
                </a:ext>
              </a:extLst>
            </p:cNvPr>
            <p:cNvSpPr/>
            <p:nvPr/>
          </p:nvSpPr>
          <p:spPr>
            <a:xfrm>
              <a:off x="9104506" y="5054824"/>
              <a:ext cx="47648" cy="60547"/>
            </a:xfrm>
            <a:custGeom>
              <a:avLst/>
              <a:gdLst>
                <a:gd name="connsiteX0" fmla="*/ 31195 w 36685"/>
                <a:gd name="connsiteY0" fmla="*/ 32040 h 46616"/>
                <a:gd name="connsiteX1" fmla="*/ 26433 w 36685"/>
                <a:gd name="connsiteY1" fmla="*/ 42517 h 46616"/>
                <a:gd name="connsiteX2" fmla="*/ 14336 w 36685"/>
                <a:gd name="connsiteY2" fmla="*/ 46422 h 46616"/>
                <a:gd name="connsiteX3" fmla="*/ 4048 w 36685"/>
                <a:gd name="connsiteY3" fmla="*/ 44613 h 46616"/>
                <a:gd name="connsiteX4" fmla="*/ -5477 w 36685"/>
                <a:gd name="connsiteY4" fmla="*/ 39565 h 46616"/>
                <a:gd name="connsiteX5" fmla="*/ -905 w 36685"/>
                <a:gd name="connsiteY5" fmla="*/ 32040 h 46616"/>
                <a:gd name="connsiteX6" fmla="*/ 14527 w 36685"/>
                <a:gd name="connsiteY6" fmla="*/ 38040 h 46616"/>
                <a:gd name="connsiteX7" fmla="*/ 19671 w 36685"/>
                <a:gd name="connsiteY7" fmla="*/ 36612 h 46616"/>
                <a:gd name="connsiteX8" fmla="*/ 21577 w 36685"/>
                <a:gd name="connsiteY8" fmla="*/ 32802 h 46616"/>
                <a:gd name="connsiteX9" fmla="*/ 12052 w 36685"/>
                <a:gd name="connsiteY9" fmla="*/ 26610 h 46616"/>
                <a:gd name="connsiteX10" fmla="*/ 11099 w 36685"/>
                <a:gd name="connsiteY10" fmla="*/ 26610 h 46616"/>
                <a:gd name="connsiteX11" fmla="*/ -3189 w 36685"/>
                <a:gd name="connsiteY11" fmla="*/ 13752 h 46616"/>
                <a:gd name="connsiteX12" fmla="*/ 1765 w 36685"/>
                <a:gd name="connsiteY12" fmla="*/ 3655 h 46616"/>
                <a:gd name="connsiteX13" fmla="*/ 14624 w 36685"/>
                <a:gd name="connsiteY13" fmla="*/ -155 h 46616"/>
                <a:gd name="connsiteX14" fmla="*/ 29479 w 36685"/>
                <a:gd name="connsiteY14" fmla="*/ 4417 h 46616"/>
                <a:gd name="connsiteX15" fmla="*/ 25861 w 36685"/>
                <a:gd name="connsiteY15" fmla="*/ 11561 h 46616"/>
                <a:gd name="connsiteX16" fmla="*/ 13862 w 36685"/>
                <a:gd name="connsiteY16" fmla="*/ 7846 h 46616"/>
                <a:gd name="connsiteX17" fmla="*/ 8239 w 36685"/>
                <a:gd name="connsiteY17" fmla="*/ 9085 h 46616"/>
                <a:gd name="connsiteX18" fmla="*/ 6146 w 36685"/>
                <a:gd name="connsiteY18" fmla="*/ 12799 h 46616"/>
                <a:gd name="connsiteX19" fmla="*/ 8336 w 36685"/>
                <a:gd name="connsiteY19" fmla="*/ 16133 h 46616"/>
                <a:gd name="connsiteX20" fmla="*/ 12620 w 36685"/>
                <a:gd name="connsiteY20" fmla="*/ 17562 h 46616"/>
                <a:gd name="connsiteX21" fmla="*/ 17573 w 36685"/>
                <a:gd name="connsiteY21" fmla="*/ 18895 h 46616"/>
                <a:gd name="connsiteX22" fmla="*/ 21768 w 36685"/>
                <a:gd name="connsiteY22" fmla="*/ 20419 h 46616"/>
                <a:gd name="connsiteX23" fmla="*/ 26052 w 36685"/>
                <a:gd name="connsiteY23" fmla="*/ 22896 h 46616"/>
                <a:gd name="connsiteX24" fmla="*/ 31195 w 36685"/>
                <a:gd name="connsiteY24" fmla="*/ 32040 h 46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5" h="46616">
                  <a:moveTo>
                    <a:pt x="31195" y="32040"/>
                  </a:moveTo>
                  <a:cubicBezTo>
                    <a:pt x="31386" y="36088"/>
                    <a:pt x="29577" y="39965"/>
                    <a:pt x="26433" y="42517"/>
                  </a:cubicBezTo>
                  <a:cubicBezTo>
                    <a:pt x="23005" y="45203"/>
                    <a:pt x="18717" y="46594"/>
                    <a:pt x="14336" y="46422"/>
                  </a:cubicBezTo>
                  <a:cubicBezTo>
                    <a:pt x="10811" y="46356"/>
                    <a:pt x="7383" y="45746"/>
                    <a:pt x="4048" y="44613"/>
                  </a:cubicBezTo>
                  <a:cubicBezTo>
                    <a:pt x="621" y="43517"/>
                    <a:pt x="-2617" y="41812"/>
                    <a:pt x="-5477" y="39565"/>
                  </a:cubicBezTo>
                  <a:lnTo>
                    <a:pt x="-905" y="32040"/>
                  </a:lnTo>
                  <a:cubicBezTo>
                    <a:pt x="3476" y="35669"/>
                    <a:pt x="8908" y="37774"/>
                    <a:pt x="14527" y="38040"/>
                  </a:cubicBezTo>
                  <a:cubicBezTo>
                    <a:pt x="16336" y="38146"/>
                    <a:pt x="18145" y="37640"/>
                    <a:pt x="19671" y="36612"/>
                  </a:cubicBezTo>
                  <a:cubicBezTo>
                    <a:pt x="20815" y="35697"/>
                    <a:pt x="21577" y="34297"/>
                    <a:pt x="21577" y="32802"/>
                  </a:cubicBezTo>
                  <a:cubicBezTo>
                    <a:pt x="21577" y="30516"/>
                    <a:pt x="18526" y="28420"/>
                    <a:pt x="12052" y="26610"/>
                  </a:cubicBezTo>
                  <a:lnTo>
                    <a:pt x="11099" y="26610"/>
                  </a:lnTo>
                  <a:cubicBezTo>
                    <a:pt x="1574" y="24067"/>
                    <a:pt x="-3189" y="19781"/>
                    <a:pt x="-3189" y="13752"/>
                  </a:cubicBezTo>
                  <a:cubicBezTo>
                    <a:pt x="-3286" y="9780"/>
                    <a:pt x="-1477" y="6008"/>
                    <a:pt x="1765" y="3655"/>
                  </a:cubicBezTo>
                  <a:cubicBezTo>
                    <a:pt x="5476" y="959"/>
                    <a:pt x="10052" y="-383"/>
                    <a:pt x="14624" y="-155"/>
                  </a:cubicBezTo>
                  <a:cubicBezTo>
                    <a:pt x="19954" y="-145"/>
                    <a:pt x="25098" y="1455"/>
                    <a:pt x="29479" y="4417"/>
                  </a:cubicBezTo>
                  <a:lnTo>
                    <a:pt x="25861" y="11561"/>
                  </a:lnTo>
                  <a:cubicBezTo>
                    <a:pt x="22335" y="9142"/>
                    <a:pt x="18145" y="7846"/>
                    <a:pt x="13862" y="7846"/>
                  </a:cubicBezTo>
                  <a:cubicBezTo>
                    <a:pt x="11955" y="7751"/>
                    <a:pt x="9955" y="8179"/>
                    <a:pt x="8239" y="9085"/>
                  </a:cubicBezTo>
                  <a:cubicBezTo>
                    <a:pt x="6908" y="9837"/>
                    <a:pt x="6048" y="11266"/>
                    <a:pt x="6146" y="12799"/>
                  </a:cubicBezTo>
                  <a:cubicBezTo>
                    <a:pt x="6048" y="14266"/>
                    <a:pt x="7002" y="15609"/>
                    <a:pt x="8336" y="16133"/>
                  </a:cubicBezTo>
                  <a:cubicBezTo>
                    <a:pt x="9764" y="16724"/>
                    <a:pt x="11192" y="17200"/>
                    <a:pt x="12620" y="17562"/>
                  </a:cubicBezTo>
                  <a:lnTo>
                    <a:pt x="17573" y="18895"/>
                  </a:lnTo>
                  <a:lnTo>
                    <a:pt x="21768" y="20419"/>
                  </a:lnTo>
                  <a:cubicBezTo>
                    <a:pt x="23289" y="21105"/>
                    <a:pt x="24717" y="21934"/>
                    <a:pt x="26052" y="22896"/>
                  </a:cubicBezTo>
                  <a:cubicBezTo>
                    <a:pt x="29289" y="24801"/>
                    <a:pt x="31293" y="28287"/>
                    <a:pt x="31195" y="32040"/>
                  </a:cubicBezTo>
                  <a:close/>
                </a:path>
              </a:pathLst>
            </a:custGeom>
            <a:solidFill>
              <a:srgbClr val="6D6E71"/>
            </a:solidFill>
            <a:ln w="9525" cap="flat">
              <a:noFill/>
              <a:prstDash val="solid"/>
              <a:miter/>
            </a:ln>
          </p:spPr>
          <p:txBody>
            <a:bodyPr rtlCol="0" anchor="ctr"/>
            <a:lstStyle/>
            <a:p>
              <a:endParaRPr lang="en-US"/>
            </a:p>
          </p:txBody>
        </p:sp>
        <p:sp>
          <p:nvSpPr>
            <p:cNvPr id="1070" name="Freeform: Shape 1069">
              <a:extLst>
                <a:ext uri="{FF2B5EF4-FFF2-40B4-BE49-F238E27FC236}">
                  <a16:creationId xmlns:a16="http://schemas.microsoft.com/office/drawing/2014/main" id="{20ABF9F6-3AEA-40F4-BAB8-50F7AB3CE6D7}"/>
                </a:ext>
              </a:extLst>
            </p:cNvPr>
            <p:cNvSpPr/>
            <p:nvPr/>
          </p:nvSpPr>
          <p:spPr>
            <a:xfrm>
              <a:off x="9161884" y="5054098"/>
              <a:ext cx="58963" cy="61022"/>
            </a:xfrm>
            <a:custGeom>
              <a:avLst/>
              <a:gdLst>
                <a:gd name="connsiteX0" fmla="*/ 39789 w 45397"/>
                <a:gd name="connsiteY0" fmla="*/ 27455 h 46982"/>
                <a:gd name="connsiteX1" fmla="*/ 4070 w 45397"/>
                <a:gd name="connsiteY1" fmla="*/ 27455 h 46982"/>
                <a:gd name="connsiteX2" fmla="*/ 8642 w 45397"/>
                <a:gd name="connsiteY2" fmla="*/ 35456 h 46982"/>
                <a:gd name="connsiteX3" fmla="*/ 18167 w 45397"/>
                <a:gd name="connsiteY3" fmla="*/ 38504 h 46982"/>
                <a:gd name="connsiteX4" fmla="*/ 31217 w 45397"/>
                <a:gd name="connsiteY4" fmla="*/ 33170 h 46982"/>
                <a:gd name="connsiteX5" fmla="*/ 36645 w 45397"/>
                <a:gd name="connsiteY5" fmla="*/ 39171 h 46982"/>
                <a:gd name="connsiteX6" fmla="*/ 17595 w 45397"/>
                <a:gd name="connsiteY6" fmla="*/ 46791 h 46982"/>
                <a:gd name="connsiteX7" fmla="*/ 1308 w 45397"/>
                <a:gd name="connsiteY7" fmla="*/ 40409 h 46982"/>
                <a:gd name="connsiteX8" fmla="*/ -5455 w 45397"/>
                <a:gd name="connsiteY8" fmla="*/ 23264 h 46982"/>
                <a:gd name="connsiteX9" fmla="*/ 1405 w 45397"/>
                <a:gd name="connsiteY9" fmla="*/ 6119 h 46982"/>
                <a:gd name="connsiteX10" fmla="*/ 17595 w 45397"/>
                <a:gd name="connsiteY10" fmla="*/ -168 h 46982"/>
                <a:gd name="connsiteX11" fmla="*/ 33408 w 45397"/>
                <a:gd name="connsiteY11" fmla="*/ 5452 h 46982"/>
                <a:gd name="connsiteX12" fmla="*/ 39882 w 45397"/>
                <a:gd name="connsiteY12" fmla="*/ 20883 h 46982"/>
                <a:gd name="connsiteX13" fmla="*/ 4070 w 45397"/>
                <a:gd name="connsiteY13" fmla="*/ 19931 h 46982"/>
                <a:gd name="connsiteX14" fmla="*/ 30264 w 45397"/>
                <a:gd name="connsiteY14" fmla="*/ 19931 h 46982"/>
                <a:gd name="connsiteX15" fmla="*/ 26646 w 45397"/>
                <a:gd name="connsiteY15" fmla="*/ 11072 h 46982"/>
                <a:gd name="connsiteX16" fmla="*/ 17786 w 45397"/>
                <a:gd name="connsiteY16" fmla="*/ 8024 h 46982"/>
                <a:gd name="connsiteX17" fmla="*/ 8261 w 45397"/>
                <a:gd name="connsiteY17" fmla="*/ 11262 h 46982"/>
                <a:gd name="connsiteX18" fmla="*/ 3689 w 45397"/>
                <a:gd name="connsiteY18" fmla="*/ 20121 h 46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7" h="46982">
                  <a:moveTo>
                    <a:pt x="39789" y="27455"/>
                  </a:moveTo>
                  <a:lnTo>
                    <a:pt x="4070" y="27455"/>
                  </a:lnTo>
                  <a:cubicBezTo>
                    <a:pt x="4261" y="30684"/>
                    <a:pt x="5977" y="33627"/>
                    <a:pt x="8642" y="35456"/>
                  </a:cubicBezTo>
                  <a:cubicBezTo>
                    <a:pt x="11405" y="37504"/>
                    <a:pt x="14739" y="38571"/>
                    <a:pt x="18167" y="38504"/>
                  </a:cubicBezTo>
                  <a:cubicBezTo>
                    <a:pt x="23120" y="38799"/>
                    <a:pt x="27883" y="36837"/>
                    <a:pt x="31217" y="33170"/>
                  </a:cubicBezTo>
                  <a:lnTo>
                    <a:pt x="36645" y="39171"/>
                  </a:lnTo>
                  <a:cubicBezTo>
                    <a:pt x="31599" y="44248"/>
                    <a:pt x="24739" y="47000"/>
                    <a:pt x="17595" y="46791"/>
                  </a:cubicBezTo>
                  <a:cubicBezTo>
                    <a:pt x="11498" y="46886"/>
                    <a:pt x="5689" y="44591"/>
                    <a:pt x="1308" y="40409"/>
                  </a:cubicBezTo>
                  <a:cubicBezTo>
                    <a:pt x="-3264" y="35913"/>
                    <a:pt x="-5739" y="29674"/>
                    <a:pt x="-5455" y="23264"/>
                  </a:cubicBezTo>
                  <a:cubicBezTo>
                    <a:pt x="-5739" y="16825"/>
                    <a:pt x="-3264" y="10577"/>
                    <a:pt x="1405" y="6119"/>
                  </a:cubicBezTo>
                  <a:cubicBezTo>
                    <a:pt x="5786" y="2014"/>
                    <a:pt x="11595" y="-244"/>
                    <a:pt x="17595" y="-168"/>
                  </a:cubicBezTo>
                  <a:cubicBezTo>
                    <a:pt x="23404" y="-358"/>
                    <a:pt x="29027" y="1652"/>
                    <a:pt x="33408" y="5452"/>
                  </a:cubicBezTo>
                  <a:cubicBezTo>
                    <a:pt x="37789" y="9320"/>
                    <a:pt x="40263" y="15015"/>
                    <a:pt x="39882" y="20883"/>
                  </a:cubicBezTo>
                  <a:close/>
                  <a:moveTo>
                    <a:pt x="4070" y="19931"/>
                  </a:moveTo>
                  <a:lnTo>
                    <a:pt x="30264" y="19931"/>
                  </a:lnTo>
                  <a:cubicBezTo>
                    <a:pt x="30455" y="16587"/>
                    <a:pt x="29120" y="13339"/>
                    <a:pt x="26646" y="11072"/>
                  </a:cubicBezTo>
                  <a:cubicBezTo>
                    <a:pt x="24167" y="9015"/>
                    <a:pt x="21023" y="7938"/>
                    <a:pt x="17786" y="8024"/>
                  </a:cubicBezTo>
                  <a:cubicBezTo>
                    <a:pt x="14358" y="7986"/>
                    <a:pt x="10930" y="9129"/>
                    <a:pt x="8261" y="11262"/>
                  </a:cubicBezTo>
                  <a:cubicBezTo>
                    <a:pt x="5307" y="13244"/>
                    <a:pt x="3596" y="16577"/>
                    <a:pt x="3689" y="20121"/>
                  </a:cubicBezTo>
                  <a:close/>
                </a:path>
              </a:pathLst>
            </a:custGeom>
            <a:solidFill>
              <a:srgbClr val="6D6E71"/>
            </a:solidFill>
            <a:ln w="9525" cap="flat">
              <a:noFill/>
              <a:prstDash val="solid"/>
              <a:miter/>
            </a:ln>
          </p:spPr>
          <p:txBody>
            <a:bodyPr rtlCol="0" anchor="ctr"/>
            <a:lstStyle/>
            <a:p>
              <a:endParaRPr lang="en-US"/>
            </a:p>
          </p:txBody>
        </p:sp>
        <p:sp>
          <p:nvSpPr>
            <p:cNvPr id="1071" name="Freeform: Shape 1070">
              <a:extLst>
                <a:ext uri="{FF2B5EF4-FFF2-40B4-BE49-F238E27FC236}">
                  <a16:creationId xmlns:a16="http://schemas.microsoft.com/office/drawing/2014/main" id="{F4934935-67C4-48F5-8CC6-5CC1C0DCDBF3}"/>
                </a:ext>
              </a:extLst>
            </p:cNvPr>
            <p:cNvSpPr/>
            <p:nvPr/>
          </p:nvSpPr>
          <p:spPr>
            <a:xfrm>
              <a:off x="9229060" y="5031847"/>
              <a:ext cx="60402" cy="83785"/>
            </a:xfrm>
            <a:custGeom>
              <a:avLst/>
              <a:gdLst>
                <a:gd name="connsiteX0" fmla="*/ 928 w 46505"/>
                <a:gd name="connsiteY0" fmla="*/ 57541 h 64508"/>
                <a:gd name="connsiteX1" fmla="*/ -5453 w 46505"/>
                <a:gd name="connsiteY1" fmla="*/ 40397 h 64508"/>
                <a:gd name="connsiteX2" fmla="*/ 1119 w 46505"/>
                <a:gd name="connsiteY2" fmla="*/ 23442 h 64508"/>
                <a:gd name="connsiteX3" fmla="*/ 16835 w 46505"/>
                <a:gd name="connsiteY3" fmla="*/ 17156 h 64508"/>
                <a:gd name="connsiteX4" fmla="*/ 31503 w 46505"/>
                <a:gd name="connsiteY4" fmla="*/ 24871 h 64508"/>
                <a:gd name="connsiteX5" fmla="*/ 31503 w 46505"/>
                <a:gd name="connsiteY5" fmla="*/ -180 h 64508"/>
                <a:gd name="connsiteX6" fmla="*/ 41028 w 46505"/>
                <a:gd name="connsiteY6" fmla="*/ -180 h 64508"/>
                <a:gd name="connsiteX7" fmla="*/ 41028 w 46505"/>
                <a:gd name="connsiteY7" fmla="*/ 63638 h 64508"/>
                <a:gd name="connsiteX8" fmla="*/ 31503 w 46505"/>
                <a:gd name="connsiteY8" fmla="*/ 63638 h 64508"/>
                <a:gd name="connsiteX9" fmla="*/ 31503 w 46505"/>
                <a:gd name="connsiteY9" fmla="*/ 56780 h 64508"/>
                <a:gd name="connsiteX10" fmla="*/ 15979 w 46505"/>
                <a:gd name="connsiteY10" fmla="*/ 64304 h 64508"/>
                <a:gd name="connsiteX11" fmla="*/ 928 w 46505"/>
                <a:gd name="connsiteY11" fmla="*/ 57541 h 64508"/>
                <a:gd name="connsiteX12" fmla="*/ 4072 w 46505"/>
                <a:gd name="connsiteY12" fmla="*/ 40777 h 64508"/>
                <a:gd name="connsiteX13" fmla="*/ 8263 w 46505"/>
                <a:gd name="connsiteY13" fmla="*/ 51445 h 64508"/>
                <a:gd name="connsiteX14" fmla="*/ 17788 w 46505"/>
                <a:gd name="connsiteY14" fmla="*/ 55636 h 64508"/>
                <a:gd name="connsiteX15" fmla="*/ 27313 w 46505"/>
                <a:gd name="connsiteY15" fmla="*/ 51445 h 64508"/>
                <a:gd name="connsiteX16" fmla="*/ 31215 w 46505"/>
                <a:gd name="connsiteY16" fmla="*/ 40777 h 64508"/>
                <a:gd name="connsiteX17" fmla="*/ 27313 w 46505"/>
                <a:gd name="connsiteY17" fmla="*/ 29919 h 64508"/>
                <a:gd name="connsiteX18" fmla="*/ 17788 w 46505"/>
                <a:gd name="connsiteY18" fmla="*/ 25538 h 64508"/>
                <a:gd name="connsiteX19" fmla="*/ 8263 w 46505"/>
                <a:gd name="connsiteY19" fmla="*/ 29919 h 64508"/>
                <a:gd name="connsiteX20" fmla="*/ 4072 w 46505"/>
                <a:gd name="connsiteY20" fmla="*/ 40777 h 64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05" h="64508">
                  <a:moveTo>
                    <a:pt x="928" y="57541"/>
                  </a:moveTo>
                  <a:cubicBezTo>
                    <a:pt x="-3453" y="52941"/>
                    <a:pt x="-5741" y="46750"/>
                    <a:pt x="-5453" y="40397"/>
                  </a:cubicBezTo>
                  <a:cubicBezTo>
                    <a:pt x="-5741" y="34072"/>
                    <a:pt x="-3360" y="27919"/>
                    <a:pt x="1119" y="23442"/>
                  </a:cubicBezTo>
                  <a:cubicBezTo>
                    <a:pt x="5310" y="19328"/>
                    <a:pt x="10928" y="17060"/>
                    <a:pt x="16835" y="17156"/>
                  </a:cubicBezTo>
                  <a:cubicBezTo>
                    <a:pt x="22741" y="17051"/>
                    <a:pt x="28266" y="19965"/>
                    <a:pt x="31503" y="24871"/>
                  </a:cubicBezTo>
                  <a:lnTo>
                    <a:pt x="31503" y="-180"/>
                  </a:lnTo>
                  <a:lnTo>
                    <a:pt x="41028" y="-180"/>
                  </a:lnTo>
                  <a:lnTo>
                    <a:pt x="41028" y="63638"/>
                  </a:lnTo>
                  <a:lnTo>
                    <a:pt x="31503" y="63638"/>
                  </a:lnTo>
                  <a:lnTo>
                    <a:pt x="31503" y="56780"/>
                  </a:lnTo>
                  <a:cubicBezTo>
                    <a:pt x="27978" y="61780"/>
                    <a:pt x="22071" y="64619"/>
                    <a:pt x="15979" y="64304"/>
                  </a:cubicBezTo>
                  <a:cubicBezTo>
                    <a:pt x="10263" y="64257"/>
                    <a:pt x="4738" y="61809"/>
                    <a:pt x="928" y="57541"/>
                  </a:cubicBezTo>
                  <a:close/>
                  <a:moveTo>
                    <a:pt x="4072" y="40777"/>
                  </a:moveTo>
                  <a:cubicBezTo>
                    <a:pt x="3882" y="44759"/>
                    <a:pt x="5403" y="48626"/>
                    <a:pt x="8263" y="51445"/>
                  </a:cubicBezTo>
                  <a:cubicBezTo>
                    <a:pt x="10737" y="54027"/>
                    <a:pt x="14170" y="55532"/>
                    <a:pt x="17788" y="55636"/>
                  </a:cubicBezTo>
                  <a:cubicBezTo>
                    <a:pt x="21406" y="55646"/>
                    <a:pt x="24834" y="54122"/>
                    <a:pt x="27313" y="51445"/>
                  </a:cubicBezTo>
                  <a:cubicBezTo>
                    <a:pt x="29978" y="48540"/>
                    <a:pt x="31313" y="44711"/>
                    <a:pt x="31215" y="40777"/>
                  </a:cubicBezTo>
                  <a:cubicBezTo>
                    <a:pt x="31313" y="36796"/>
                    <a:pt x="29978" y="32910"/>
                    <a:pt x="27313" y="29919"/>
                  </a:cubicBezTo>
                  <a:cubicBezTo>
                    <a:pt x="24932" y="27138"/>
                    <a:pt x="21406" y="25538"/>
                    <a:pt x="17788" y="25538"/>
                  </a:cubicBezTo>
                  <a:cubicBezTo>
                    <a:pt x="14170" y="25566"/>
                    <a:pt x="10644" y="27157"/>
                    <a:pt x="8263" y="29919"/>
                  </a:cubicBezTo>
                  <a:cubicBezTo>
                    <a:pt x="5500" y="32834"/>
                    <a:pt x="3975" y="36749"/>
                    <a:pt x="4072" y="40777"/>
                  </a:cubicBezTo>
                  <a:close/>
                </a:path>
              </a:pathLst>
            </a:custGeom>
            <a:solidFill>
              <a:srgbClr val="6D6E71"/>
            </a:solidFill>
            <a:ln w="9525" cap="flat">
              <a:noFill/>
              <a:prstDash val="solid"/>
              <a:miter/>
            </a:ln>
          </p:spPr>
          <p:txBody>
            <a:bodyPr rtlCol="0" anchor="ctr"/>
            <a:lstStyle/>
            <a:p>
              <a:endParaRPr lang="en-US"/>
            </a:p>
          </p:txBody>
        </p:sp>
        <p:sp>
          <p:nvSpPr>
            <p:cNvPr id="1072" name="Freeform: Shape 1071">
              <a:extLst>
                <a:ext uri="{FF2B5EF4-FFF2-40B4-BE49-F238E27FC236}">
                  <a16:creationId xmlns:a16="http://schemas.microsoft.com/office/drawing/2014/main" id="{315780D5-3F32-4293-A0B6-70A27A382471}"/>
                </a:ext>
              </a:extLst>
            </p:cNvPr>
            <p:cNvSpPr/>
            <p:nvPr/>
          </p:nvSpPr>
          <p:spPr>
            <a:xfrm>
              <a:off x="9330532" y="5054822"/>
              <a:ext cx="47652" cy="60549"/>
            </a:xfrm>
            <a:custGeom>
              <a:avLst/>
              <a:gdLst>
                <a:gd name="connsiteX0" fmla="*/ 31195 w 36688"/>
                <a:gd name="connsiteY0" fmla="*/ 32041 h 46618"/>
                <a:gd name="connsiteX1" fmla="*/ 26433 w 36688"/>
                <a:gd name="connsiteY1" fmla="*/ 42519 h 46618"/>
                <a:gd name="connsiteX2" fmla="*/ 14336 w 36688"/>
                <a:gd name="connsiteY2" fmla="*/ 46424 h 46618"/>
                <a:gd name="connsiteX3" fmla="*/ 4048 w 36688"/>
                <a:gd name="connsiteY3" fmla="*/ 44615 h 46618"/>
                <a:gd name="connsiteX4" fmla="*/ -5477 w 36688"/>
                <a:gd name="connsiteY4" fmla="*/ 39567 h 46618"/>
                <a:gd name="connsiteX5" fmla="*/ -807 w 36688"/>
                <a:gd name="connsiteY5" fmla="*/ 32041 h 46618"/>
                <a:gd name="connsiteX6" fmla="*/ 14624 w 36688"/>
                <a:gd name="connsiteY6" fmla="*/ 38042 h 46618"/>
                <a:gd name="connsiteX7" fmla="*/ 19764 w 36688"/>
                <a:gd name="connsiteY7" fmla="*/ 36614 h 46618"/>
                <a:gd name="connsiteX8" fmla="*/ 21670 w 36688"/>
                <a:gd name="connsiteY8" fmla="*/ 32804 h 46618"/>
                <a:gd name="connsiteX9" fmla="*/ 12145 w 36688"/>
                <a:gd name="connsiteY9" fmla="*/ 26612 h 46618"/>
                <a:gd name="connsiteX10" fmla="*/ 11192 w 36688"/>
                <a:gd name="connsiteY10" fmla="*/ 26612 h 46618"/>
                <a:gd name="connsiteX11" fmla="*/ -3096 w 36688"/>
                <a:gd name="connsiteY11" fmla="*/ 13754 h 46618"/>
                <a:gd name="connsiteX12" fmla="*/ 1858 w 36688"/>
                <a:gd name="connsiteY12" fmla="*/ 3657 h 46618"/>
                <a:gd name="connsiteX13" fmla="*/ 14717 w 36688"/>
                <a:gd name="connsiteY13" fmla="*/ -153 h 46618"/>
                <a:gd name="connsiteX14" fmla="*/ 29577 w 36688"/>
                <a:gd name="connsiteY14" fmla="*/ 4419 h 46618"/>
                <a:gd name="connsiteX15" fmla="*/ 25958 w 36688"/>
                <a:gd name="connsiteY15" fmla="*/ 11563 h 46618"/>
                <a:gd name="connsiteX16" fmla="*/ 14717 w 36688"/>
                <a:gd name="connsiteY16" fmla="*/ 7848 h 46618"/>
                <a:gd name="connsiteX17" fmla="*/ 9192 w 36688"/>
                <a:gd name="connsiteY17" fmla="*/ 9086 h 46618"/>
                <a:gd name="connsiteX18" fmla="*/ 7002 w 36688"/>
                <a:gd name="connsiteY18" fmla="*/ 12801 h 46618"/>
                <a:gd name="connsiteX19" fmla="*/ 9290 w 36688"/>
                <a:gd name="connsiteY19" fmla="*/ 16135 h 46618"/>
                <a:gd name="connsiteX20" fmla="*/ 13573 w 36688"/>
                <a:gd name="connsiteY20" fmla="*/ 17564 h 46618"/>
                <a:gd name="connsiteX21" fmla="*/ 18526 w 36688"/>
                <a:gd name="connsiteY21" fmla="*/ 18897 h 46618"/>
                <a:gd name="connsiteX22" fmla="*/ 22717 w 36688"/>
                <a:gd name="connsiteY22" fmla="*/ 20421 h 46618"/>
                <a:gd name="connsiteX23" fmla="*/ 27005 w 36688"/>
                <a:gd name="connsiteY23" fmla="*/ 22898 h 46618"/>
                <a:gd name="connsiteX24" fmla="*/ 31195 w 36688"/>
                <a:gd name="connsiteY24" fmla="*/ 32041 h 46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8" h="46618">
                  <a:moveTo>
                    <a:pt x="31195" y="32041"/>
                  </a:moveTo>
                  <a:cubicBezTo>
                    <a:pt x="31386" y="36090"/>
                    <a:pt x="29577" y="39967"/>
                    <a:pt x="26433" y="42519"/>
                  </a:cubicBezTo>
                  <a:cubicBezTo>
                    <a:pt x="23005" y="45205"/>
                    <a:pt x="18717" y="46596"/>
                    <a:pt x="14336" y="46424"/>
                  </a:cubicBezTo>
                  <a:cubicBezTo>
                    <a:pt x="10811" y="46358"/>
                    <a:pt x="7383" y="45748"/>
                    <a:pt x="4048" y="44615"/>
                  </a:cubicBezTo>
                  <a:cubicBezTo>
                    <a:pt x="621" y="43491"/>
                    <a:pt x="-2617" y="41786"/>
                    <a:pt x="-5477" y="39567"/>
                  </a:cubicBezTo>
                  <a:lnTo>
                    <a:pt x="-807" y="32041"/>
                  </a:lnTo>
                  <a:cubicBezTo>
                    <a:pt x="3574" y="35671"/>
                    <a:pt x="9001" y="37776"/>
                    <a:pt x="14624" y="38042"/>
                  </a:cubicBezTo>
                  <a:cubicBezTo>
                    <a:pt x="16433" y="38147"/>
                    <a:pt x="18243" y="37642"/>
                    <a:pt x="19764" y="36614"/>
                  </a:cubicBezTo>
                  <a:cubicBezTo>
                    <a:pt x="20908" y="35699"/>
                    <a:pt x="21670" y="34299"/>
                    <a:pt x="21670" y="32804"/>
                  </a:cubicBezTo>
                  <a:cubicBezTo>
                    <a:pt x="21670" y="30518"/>
                    <a:pt x="18624" y="28422"/>
                    <a:pt x="12145" y="26612"/>
                  </a:cubicBezTo>
                  <a:lnTo>
                    <a:pt x="11192" y="26612"/>
                  </a:lnTo>
                  <a:cubicBezTo>
                    <a:pt x="1667" y="24069"/>
                    <a:pt x="-3096" y="19783"/>
                    <a:pt x="-3096" y="13754"/>
                  </a:cubicBezTo>
                  <a:cubicBezTo>
                    <a:pt x="-3286" y="9772"/>
                    <a:pt x="-1379" y="5981"/>
                    <a:pt x="1858" y="3657"/>
                  </a:cubicBezTo>
                  <a:cubicBezTo>
                    <a:pt x="5574" y="952"/>
                    <a:pt x="10146" y="-391"/>
                    <a:pt x="14717" y="-153"/>
                  </a:cubicBezTo>
                  <a:cubicBezTo>
                    <a:pt x="20052" y="-143"/>
                    <a:pt x="25196" y="1457"/>
                    <a:pt x="29577" y="4419"/>
                  </a:cubicBezTo>
                  <a:lnTo>
                    <a:pt x="25958" y="11563"/>
                  </a:lnTo>
                  <a:cubicBezTo>
                    <a:pt x="22624" y="9286"/>
                    <a:pt x="18717" y="8000"/>
                    <a:pt x="14717" y="7848"/>
                  </a:cubicBezTo>
                  <a:cubicBezTo>
                    <a:pt x="12810" y="7753"/>
                    <a:pt x="10908" y="8181"/>
                    <a:pt x="9192" y="9086"/>
                  </a:cubicBezTo>
                  <a:cubicBezTo>
                    <a:pt x="7857" y="9810"/>
                    <a:pt x="7002" y="11249"/>
                    <a:pt x="7002" y="12801"/>
                  </a:cubicBezTo>
                  <a:cubicBezTo>
                    <a:pt x="7002" y="14287"/>
                    <a:pt x="7857" y="15611"/>
                    <a:pt x="9290" y="16135"/>
                  </a:cubicBezTo>
                  <a:cubicBezTo>
                    <a:pt x="10718" y="16726"/>
                    <a:pt x="12145" y="17202"/>
                    <a:pt x="13573" y="17564"/>
                  </a:cubicBezTo>
                  <a:lnTo>
                    <a:pt x="18526" y="18897"/>
                  </a:lnTo>
                  <a:lnTo>
                    <a:pt x="22717" y="20421"/>
                  </a:lnTo>
                  <a:cubicBezTo>
                    <a:pt x="24242" y="21107"/>
                    <a:pt x="25670" y="21936"/>
                    <a:pt x="27005" y="22898"/>
                  </a:cubicBezTo>
                  <a:cubicBezTo>
                    <a:pt x="29861" y="25051"/>
                    <a:pt x="31386" y="28489"/>
                    <a:pt x="31195" y="32041"/>
                  </a:cubicBezTo>
                  <a:close/>
                </a:path>
              </a:pathLst>
            </a:custGeom>
            <a:solidFill>
              <a:srgbClr val="6D6E71"/>
            </a:solidFill>
            <a:ln w="9525" cap="flat">
              <a:noFill/>
              <a:prstDash val="solid"/>
              <a:miter/>
            </a:ln>
          </p:spPr>
          <p:txBody>
            <a:bodyPr rtlCol="0" anchor="ctr"/>
            <a:lstStyle/>
            <a:p>
              <a:endParaRPr lang="en-US"/>
            </a:p>
          </p:txBody>
        </p:sp>
        <p:sp>
          <p:nvSpPr>
            <p:cNvPr id="1073" name="Freeform: Shape 1072">
              <a:extLst>
                <a:ext uri="{FF2B5EF4-FFF2-40B4-BE49-F238E27FC236}">
                  <a16:creationId xmlns:a16="http://schemas.microsoft.com/office/drawing/2014/main" id="{6B70D8B2-344E-4F42-8EFA-A97A524531F6}"/>
                </a:ext>
              </a:extLst>
            </p:cNvPr>
            <p:cNvSpPr/>
            <p:nvPr/>
          </p:nvSpPr>
          <p:spPr>
            <a:xfrm>
              <a:off x="9387414" y="5054102"/>
              <a:ext cx="58968" cy="61018"/>
            </a:xfrm>
            <a:custGeom>
              <a:avLst/>
              <a:gdLst>
                <a:gd name="connsiteX0" fmla="*/ 39789 w 45401"/>
                <a:gd name="connsiteY0" fmla="*/ 27453 h 46979"/>
                <a:gd name="connsiteX1" fmla="*/ 4070 w 45401"/>
                <a:gd name="connsiteY1" fmla="*/ 27453 h 46979"/>
                <a:gd name="connsiteX2" fmla="*/ 8642 w 45401"/>
                <a:gd name="connsiteY2" fmla="*/ 35454 h 46979"/>
                <a:gd name="connsiteX3" fmla="*/ 18167 w 45401"/>
                <a:gd name="connsiteY3" fmla="*/ 38501 h 46979"/>
                <a:gd name="connsiteX4" fmla="*/ 31120 w 45401"/>
                <a:gd name="connsiteY4" fmla="*/ 33167 h 46979"/>
                <a:gd name="connsiteX5" fmla="*/ 36645 w 45401"/>
                <a:gd name="connsiteY5" fmla="*/ 39168 h 46979"/>
                <a:gd name="connsiteX6" fmla="*/ 17595 w 45401"/>
                <a:gd name="connsiteY6" fmla="*/ 46789 h 46979"/>
                <a:gd name="connsiteX7" fmla="*/ 1308 w 45401"/>
                <a:gd name="connsiteY7" fmla="*/ 40407 h 46979"/>
                <a:gd name="connsiteX8" fmla="*/ -5455 w 45401"/>
                <a:gd name="connsiteY8" fmla="*/ 23262 h 46979"/>
                <a:gd name="connsiteX9" fmla="*/ 1405 w 45401"/>
                <a:gd name="connsiteY9" fmla="*/ 6117 h 46979"/>
                <a:gd name="connsiteX10" fmla="*/ 33408 w 45401"/>
                <a:gd name="connsiteY10" fmla="*/ 5450 h 46979"/>
                <a:gd name="connsiteX11" fmla="*/ 39887 w 45401"/>
                <a:gd name="connsiteY11" fmla="*/ 20880 h 46979"/>
                <a:gd name="connsiteX12" fmla="*/ 4070 w 45401"/>
                <a:gd name="connsiteY12" fmla="*/ 19928 h 46979"/>
                <a:gd name="connsiteX13" fmla="*/ 30264 w 45401"/>
                <a:gd name="connsiteY13" fmla="*/ 19928 h 46979"/>
                <a:gd name="connsiteX14" fmla="*/ 26646 w 45401"/>
                <a:gd name="connsiteY14" fmla="*/ 11070 h 46979"/>
                <a:gd name="connsiteX15" fmla="*/ 17786 w 45401"/>
                <a:gd name="connsiteY15" fmla="*/ 8022 h 46979"/>
                <a:gd name="connsiteX16" fmla="*/ 8261 w 45401"/>
                <a:gd name="connsiteY16" fmla="*/ 11260 h 46979"/>
                <a:gd name="connsiteX17" fmla="*/ 4070 w 45401"/>
                <a:gd name="connsiteY17" fmla="*/ 2011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01" h="46979">
                  <a:moveTo>
                    <a:pt x="39789" y="27453"/>
                  </a:moveTo>
                  <a:lnTo>
                    <a:pt x="4070" y="27453"/>
                  </a:lnTo>
                  <a:cubicBezTo>
                    <a:pt x="4261" y="30682"/>
                    <a:pt x="5977" y="33625"/>
                    <a:pt x="8642" y="35454"/>
                  </a:cubicBezTo>
                  <a:cubicBezTo>
                    <a:pt x="11405" y="37501"/>
                    <a:pt x="14739" y="38568"/>
                    <a:pt x="18167" y="38501"/>
                  </a:cubicBezTo>
                  <a:cubicBezTo>
                    <a:pt x="23120" y="38825"/>
                    <a:pt x="27883" y="36854"/>
                    <a:pt x="31120" y="33167"/>
                  </a:cubicBezTo>
                  <a:lnTo>
                    <a:pt x="36645" y="39168"/>
                  </a:lnTo>
                  <a:cubicBezTo>
                    <a:pt x="31599" y="44245"/>
                    <a:pt x="24739" y="46998"/>
                    <a:pt x="17595" y="46789"/>
                  </a:cubicBezTo>
                  <a:cubicBezTo>
                    <a:pt x="11498" y="46883"/>
                    <a:pt x="5689" y="44588"/>
                    <a:pt x="1308" y="40407"/>
                  </a:cubicBezTo>
                  <a:cubicBezTo>
                    <a:pt x="-3264" y="35911"/>
                    <a:pt x="-5739" y="29672"/>
                    <a:pt x="-5455" y="23262"/>
                  </a:cubicBezTo>
                  <a:cubicBezTo>
                    <a:pt x="-5739" y="16823"/>
                    <a:pt x="-3264" y="10575"/>
                    <a:pt x="1405" y="6117"/>
                  </a:cubicBezTo>
                  <a:cubicBezTo>
                    <a:pt x="10451" y="-2018"/>
                    <a:pt x="24074" y="-2304"/>
                    <a:pt x="33408" y="5450"/>
                  </a:cubicBezTo>
                  <a:cubicBezTo>
                    <a:pt x="37789" y="9317"/>
                    <a:pt x="40263" y="15013"/>
                    <a:pt x="39887" y="20880"/>
                  </a:cubicBezTo>
                  <a:close/>
                  <a:moveTo>
                    <a:pt x="4070" y="19928"/>
                  </a:moveTo>
                  <a:lnTo>
                    <a:pt x="30264" y="19928"/>
                  </a:lnTo>
                  <a:cubicBezTo>
                    <a:pt x="30455" y="16585"/>
                    <a:pt x="29120" y="13337"/>
                    <a:pt x="26646" y="11070"/>
                  </a:cubicBezTo>
                  <a:cubicBezTo>
                    <a:pt x="24167" y="9013"/>
                    <a:pt x="21023" y="7936"/>
                    <a:pt x="17786" y="8022"/>
                  </a:cubicBezTo>
                  <a:cubicBezTo>
                    <a:pt x="14358" y="7984"/>
                    <a:pt x="10930" y="9126"/>
                    <a:pt x="8261" y="11260"/>
                  </a:cubicBezTo>
                  <a:cubicBezTo>
                    <a:pt x="5498" y="13327"/>
                    <a:pt x="3879" y="16652"/>
                    <a:pt x="4070" y="20118"/>
                  </a:cubicBezTo>
                  <a:close/>
                </a:path>
              </a:pathLst>
            </a:custGeom>
            <a:solidFill>
              <a:srgbClr val="6D6E71"/>
            </a:solidFill>
            <a:ln w="9525" cap="flat">
              <a:noFill/>
              <a:prstDash val="solid"/>
              <a:miter/>
            </a:ln>
          </p:spPr>
          <p:txBody>
            <a:bodyPr rtlCol="0" anchor="ctr"/>
            <a:lstStyle/>
            <a:p>
              <a:endParaRPr lang="en-US"/>
            </a:p>
          </p:txBody>
        </p:sp>
        <p:sp>
          <p:nvSpPr>
            <p:cNvPr id="1074" name="Freeform: Shape 1073">
              <a:extLst>
                <a:ext uri="{FF2B5EF4-FFF2-40B4-BE49-F238E27FC236}">
                  <a16:creationId xmlns:a16="http://schemas.microsoft.com/office/drawing/2014/main" id="{23A4AC83-634F-4D6B-9561-F528E9734E5B}"/>
                </a:ext>
              </a:extLst>
            </p:cNvPr>
            <p:cNvSpPr/>
            <p:nvPr/>
          </p:nvSpPr>
          <p:spPr>
            <a:xfrm>
              <a:off x="9458947" y="5054585"/>
              <a:ext cx="54507" cy="60149"/>
            </a:xfrm>
            <a:custGeom>
              <a:avLst/>
              <a:gdLst>
                <a:gd name="connsiteX0" fmla="*/ 4048 w 41966"/>
                <a:gd name="connsiteY0" fmla="*/ 21175 h 46310"/>
                <a:gd name="connsiteX1" fmla="*/ 4048 w 41966"/>
                <a:gd name="connsiteY1" fmla="*/ 46130 h 46310"/>
                <a:gd name="connsiteX2" fmla="*/ -5477 w 41966"/>
                <a:gd name="connsiteY2" fmla="*/ 46130 h 46310"/>
                <a:gd name="connsiteX3" fmla="*/ -5477 w 41966"/>
                <a:gd name="connsiteY3" fmla="*/ 506 h 46310"/>
                <a:gd name="connsiteX4" fmla="*/ 4048 w 41966"/>
                <a:gd name="connsiteY4" fmla="*/ 506 h 46310"/>
                <a:gd name="connsiteX5" fmla="*/ 4048 w 41966"/>
                <a:gd name="connsiteY5" fmla="*/ 8793 h 46310"/>
                <a:gd name="connsiteX6" fmla="*/ 10434 w 41966"/>
                <a:gd name="connsiteY6" fmla="*/ 2220 h 46310"/>
                <a:gd name="connsiteX7" fmla="*/ 19196 w 41966"/>
                <a:gd name="connsiteY7" fmla="*/ -161 h 46310"/>
                <a:gd name="connsiteX8" fmla="*/ 31674 w 41966"/>
                <a:gd name="connsiteY8" fmla="*/ 4506 h 46310"/>
                <a:gd name="connsiteX9" fmla="*/ 36437 w 41966"/>
                <a:gd name="connsiteY9" fmla="*/ 18127 h 46310"/>
                <a:gd name="connsiteX10" fmla="*/ 36437 w 41966"/>
                <a:gd name="connsiteY10" fmla="*/ 46130 h 46310"/>
                <a:gd name="connsiteX11" fmla="*/ 26912 w 41966"/>
                <a:gd name="connsiteY11" fmla="*/ 46130 h 46310"/>
                <a:gd name="connsiteX12" fmla="*/ 26912 w 41966"/>
                <a:gd name="connsiteY12" fmla="*/ 21080 h 46310"/>
                <a:gd name="connsiteX13" fmla="*/ 16527 w 41966"/>
                <a:gd name="connsiteY13" fmla="*/ 8411 h 46310"/>
                <a:gd name="connsiteX14" fmla="*/ 7862 w 41966"/>
                <a:gd name="connsiteY14" fmla="*/ 11745 h 46310"/>
                <a:gd name="connsiteX15" fmla="*/ 4048 w 41966"/>
                <a:gd name="connsiteY15" fmla="*/ 21175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6" h="46310">
                  <a:moveTo>
                    <a:pt x="4048" y="21175"/>
                  </a:moveTo>
                  <a:lnTo>
                    <a:pt x="4048" y="46130"/>
                  </a:lnTo>
                  <a:lnTo>
                    <a:pt x="-5477" y="46130"/>
                  </a:lnTo>
                  <a:lnTo>
                    <a:pt x="-5477" y="506"/>
                  </a:lnTo>
                  <a:lnTo>
                    <a:pt x="4048" y="506"/>
                  </a:lnTo>
                  <a:lnTo>
                    <a:pt x="4048" y="8793"/>
                  </a:lnTo>
                  <a:cubicBezTo>
                    <a:pt x="5574" y="6059"/>
                    <a:pt x="7764" y="3782"/>
                    <a:pt x="10434" y="2220"/>
                  </a:cubicBezTo>
                  <a:cubicBezTo>
                    <a:pt x="13099" y="630"/>
                    <a:pt x="16145" y="-199"/>
                    <a:pt x="19196" y="-161"/>
                  </a:cubicBezTo>
                  <a:cubicBezTo>
                    <a:pt x="23768" y="-380"/>
                    <a:pt x="28340" y="1306"/>
                    <a:pt x="31674" y="4506"/>
                  </a:cubicBezTo>
                  <a:cubicBezTo>
                    <a:pt x="35102" y="8193"/>
                    <a:pt x="36818" y="13126"/>
                    <a:pt x="36437" y="18127"/>
                  </a:cubicBezTo>
                  <a:lnTo>
                    <a:pt x="36437" y="46130"/>
                  </a:lnTo>
                  <a:lnTo>
                    <a:pt x="26912" y="46130"/>
                  </a:lnTo>
                  <a:lnTo>
                    <a:pt x="26912" y="21080"/>
                  </a:lnTo>
                  <a:cubicBezTo>
                    <a:pt x="26912" y="12698"/>
                    <a:pt x="23480" y="8411"/>
                    <a:pt x="16527" y="8411"/>
                  </a:cubicBezTo>
                  <a:cubicBezTo>
                    <a:pt x="13289" y="8363"/>
                    <a:pt x="10243" y="9564"/>
                    <a:pt x="7862" y="11745"/>
                  </a:cubicBezTo>
                  <a:cubicBezTo>
                    <a:pt x="5290" y="14183"/>
                    <a:pt x="3862" y="17622"/>
                    <a:pt x="4048" y="21175"/>
                  </a:cubicBezTo>
                  <a:close/>
                </a:path>
              </a:pathLst>
            </a:custGeom>
            <a:solidFill>
              <a:srgbClr val="6D6E71"/>
            </a:solidFill>
            <a:ln w="9525" cap="flat">
              <a:noFill/>
              <a:prstDash val="solid"/>
              <a:miter/>
            </a:ln>
          </p:spPr>
          <p:txBody>
            <a:bodyPr rtlCol="0" anchor="ctr"/>
            <a:lstStyle/>
            <a:p>
              <a:endParaRPr lang="en-US"/>
            </a:p>
          </p:txBody>
        </p:sp>
        <p:sp>
          <p:nvSpPr>
            <p:cNvPr id="1075" name="Freeform: Shape 1074">
              <a:extLst>
                <a:ext uri="{FF2B5EF4-FFF2-40B4-BE49-F238E27FC236}">
                  <a16:creationId xmlns:a16="http://schemas.microsoft.com/office/drawing/2014/main" id="{2DE014FF-0FCE-4736-B361-324AC6AD2EDE}"/>
                </a:ext>
              </a:extLst>
            </p:cNvPr>
            <p:cNvSpPr/>
            <p:nvPr/>
          </p:nvSpPr>
          <p:spPr>
            <a:xfrm>
              <a:off x="9525134" y="5036547"/>
              <a:ext cx="41196" cy="78807"/>
            </a:xfrm>
            <a:custGeom>
              <a:avLst/>
              <a:gdLst>
                <a:gd name="connsiteX0" fmla="*/ 9862 w 31718"/>
                <a:gd name="connsiteY0" fmla="*/ 21918 h 60675"/>
                <a:gd name="connsiteX1" fmla="*/ 9862 w 31718"/>
                <a:gd name="connsiteY1" fmla="*/ 45064 h 60675"/>
                <a:gd name="connsiteX2" fmla="*/ 11573 w 31718"/>
                <a:gd name="connsiteY2" fmla="*/ 50207 h 60675"/>
                <a:gd name="connsiteX3" fmla="*/ 16336 w 31718"/>
                <a:gd name="connsiteY3" fmla="*/ 52112 h 60675"/>
                <a:gd name="connsiteX4" fmla="*/ 22242 w 31718"/>
                <a:gd name="connsiteY4" fmla="*/ 49159 h 60675"/>
                <a:gd name="connsiteX5" fmla="*/ 26242 w 31718"/>
                <a:gd name="connsiteY5" fmla="*/ 55922 h 60675"/>
                <a:gd name="connsiteX6" fmla="*/ 15001 w 31718"/>
                <a:gd name="connsiteY6" fmla="*/ 60494 h 60675"/>
                <a:gd name="connsiteX7" fmla="*/ 4527 w 31718"/>
                <a:gd name="connsiteY7" fmla="*/ 56208 h 60675"/>
                <a:gd name="connsiteX8" fmla="*/ 239 w 31718"/>
                <a:gd name="connsiteY8" fmla="*/ 44778 h 60675"/>
                <a:gd name="connsiteX9" fmla="*/ 239 w 31718"/>
                <a:gd name="connsiteY9" fmla="*/ 21918 h 60675"/>
                <a:gd name="connsiteX10" fmla="*/ -5477 w 31718"/>
                <a:gd name="connsiteY10" fmla="*/ 21918 h 60675"/>
                <a:gd name="connsiteX11" fmla="*/ -5477 w 31718"/>
                <a:gd name="connsiteY11" fmla="*/ 14203 h 60675"/>
                <a:gd name="connsiteX12" fmla="*/ 239 w 31718"/>
                <a:gd name="connsiteY12" fmla="*/ 14203 h 60675"/>
                <a:gd name="connsiteX13" fmla="*/ 239 w 31718"/>
                <a:gd name="connsiteY13" fmla="*/ -180 h 60675"/>
                <a:gd name="connsiteX14" fmla="*/ 9764 w 31718"/>
                <a:gd name="connsiteY14" fmla="*/ -180 h 60675"/>
                <a:gd name="connsiteX15" fmla="*/ 9764 w 31718"/>
                <a:gd name="connsiteY15" fmla="*/ 14203 h 60675"/>
                <a:gd name="connsiteX16" fmla="*/ 21768 w 31718"/>
                <a:gd name="connsiteY16" fmla="*/ 14203 h 60675"/>
                <a:gd name="connsiteX17" fmla="*/ 21768 w 31718"/>
                <a:gd name="connsiteY17" fmla="*/ 21918 h 60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675">
                  <a:moveTo>
                    <a:pt x="9862" y="21918"/>
                  </a:moveTo>
                  <a:lnTo>
                    <a:pt x="9862" y="45064"/>
                  </a:lnTo>
                  <a:cubicBezTo>
                    <a:pt x="9764" y="46930"/>
                    <a:pt x="10336" y="48779"/>
                    <a:pt x="11573" y="50207"/>
                  </a:cubicBezTo>
                  <a:cubicBezTo>
                    <a:pt x="12810" y="51551"/>
                    <a:pt x="14527" y="52246"/>
                    <a:pt x="16336" y="52112"/>
                  </a:cubicBezTo>
                  <a:cubicBezTo>
                    <a:pt x="18624" y="52008"/>
                    <a:pt x="20815" y="50941"/>
                    <a:pt x="22242" y="49159"/>
                  </a:cubicBezTo>
                  <a:lnTo>
                    <a:pt x="26242" y="55922"/>
                  </a:lnTo>
                  <a:cubicBezTo>
                    <a:pt x="23196" y="58818"/>
                    <a:pt x="19196" y="60456"/>
                    <a:pt x="15001" y="60494"/>
                  </a:cubicBezTo>
                  <a:cubicBezTo>
                    <a:pt x="11099" y="60542"/>
                    <a:pt x="7290" y="58999"/>
                    <a:pt x="4527" y="56208"/>
                  </a:cubicBezTo>
                  <a:cubicBezTo>
                    <a:pt x="1574" y="53150"/>
                    <a:pt x="48" y="49016"/>
                    <a:pt x="239" y="44778"/>
                  </a:cubicBezTo>
                  <a:lnTo>
                    <a:pt x="239" y="21918"/>
                  </a:lnTo>
                  <a:lnTo>
                    <a:pt x="-5477" y="21918"/>
                  </a:lnTo>
                  <a:lnTo>
                    <a:pt x="-5477" y="14203"/>
                  </a:lnTo>
                  <a:lnTo>
                    <a:pt x="239" y="14203"/>
                  </a:lnTo>
                  <a:lnTo>
                    <a:pt x="239" y="-180"/>
                  </a:lnTo>
                  <a:lnTo>
                    <a:pt x="9764" y="-180"/>
                  </a:lnTo>
                  <a:lnTo>
                    <a:pt x="9764" y="14203"/>
                  </a:lnTo>
                  <a:lnTo>
                    <a:pt x="21768" y="14203"/>
                  </a:lnTo>
                  <a:lnTo>
                    <a:pt x="21768" y="21918"/>
                  </a:lnTo>
                  <a:close/>
                </a:path>
              </a:pathLst>
            </a:custGeom>
            <a:solidFill>
              <a:srgbClr val="6D6E71"/>
            </a:solidFill>
            <a:ln w="9525" cap="flat">
              <a:noFill/>
              <a:prstDash val="solid"/>
              <a:miter/>
            </a:ln>
          </p:spPr>
          <p:txBody>
            <a:bodyPr rtlCol="0" anchor="ctr"/>
            <a:lstStyle/>
            <a:p>
              <a:endParaRPr lang="en-US"/>
            </a:p>
          </p:txBody>
        </p:sp>
        <p:sp>
          <p:nvSpPr>
            <p:cNvPr id="1076" name="Freeform: Shape 1075">
              <a:extLst>
                <a:ext uri="{FF2B5EF4-FFF2-40B4-BE49-F238E27FC236}">
                  <a16:creationId xmlns:a16="http://schemas.microsoft.com/office/drawing/2014/main" id="{3146AF1F-A80B-491D-816A-583ED78DF1A6}"/>
                </a:ext>
              </a:extLst>
            </p:cNvPr>
            <p:cNvSpPr/>
            <p:nvPr/>
          </p:nvSpPr>
          <p:spPr>
            <a:xfrm>
              <a:off x="9569271" y="5054102"/>
              <a:ext cx="58846" cy="61018"/>
            </a:xfrm>
            <a:custGeom>
              <a:avLst/>
              <a:gdLst>
                <a:gd name="connsiteX0" fmla="*/ 39793 w 45307"/>
                <a:gd name="connsiteY0" fmla="*/ 27453 h 46979"/>
                <a:gd name="connsiteX1" fmla="*/ 4074 w 45307"/>
                <a:gd name="connsiteY1" fmla="*/ 27453 h 46979"/>
                <a:gd name="connsiteX2" fmla="*/ 8548 w 45307"/>
                <a:gd name="connsiteY2" fmla="*/ 35454 h 46979"/>
                <a:gd name="connsiteX3" fmla="*/ 18073 w 45307"/>
                <a:gd name="connsiteY3" fmla="*/ 38501 h 46979"/>
                <a:gd name="connsiteX4" fmla="*/ 31123 w 45307"/>
                <a:gd name="connsiteY4" fmla="*/ 33167 h 46979"/>
                <a:gd name="connsiteX5" fmla="*/ 36649 w 45307"/>
                <a:gd name="connsiteY5" fmla="*/ 39168 h 46979"/>
                <a:gd name="connsiteX6" fmla="*/ 17599 w 45307"/>
                <a:gd name="connsiteY6" fmla="*/ 46789 h 46979"/>
                <a:gd name="connsiteX7" fmla="*/ 1311 w 45307"/>
                <a:gd name="connsiteY7" fmla="*/ 40407 h 46979"/>
                <a:gd name="connsiteX8" fmla="*/ 1311 w 45307"/>
                <a:gd name="connsiteY8" fmla="*/ 6117 h 46979"/>
                <a:gd name="connsiteX9" fmla="*/ 33314 w 45307"/>
                <a:gd name="connsiteY9" fmla="*/ 5450 h 46979"/>
                <a:gd name="connsiteX10" fmla="*/ 39793 w 45307"/>
                <a:gd name="connsiteY10" fmla="*/ 20880 h 46979"/>
                <a:gd name="connsiteX11" fmla="*/ 4074 w 45307"/>
                <a:gd name="connsiteY11" fmla="*/ 19928 h 46979"/>
                <a:gd name="connsiteX12" fmla="*/ 30170 w 45307"/>
                <a:gd name="connsiteY12" fmla="*/ 19928 h 46979"/>
                <a:gd name="connsiteX13" fmla="*/ 26551 w 45307"/>
                <a:gd name="connsiteY13" fmla="*/ 11070 h 46979"/>
                <a:gd name="connsiteX14" fmla="*/ 17692 w 45307"/>
                <a:gd name="connsiteY14" fmla="*/ 8022 h 46979"/>
                <a:gd name="connsiteX15" fmla="*/ 8167 w 45307"/>
                <a:gd name="connsiteY15" fmla="*/ 11260 h 46979"/>
                <a:gd name="connsiteX16" fmla="*/ 4074 w 45307"/>
                <a:gd name="connsiteY16" fmla="*/ 2011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07" h="46979">
                  <a:moveTo>
                    <a:pt x="39793" y="27453"/>
                  </a:moveTo>
                  <a:lnTo>
                    <a:pt x="4074" y="27453"/>
                  </a:lnTo>
                  <a:cubicBezTo>
                    <a:pt x="4167" y="30682"/>
                    <a:pt x="5883" y="33644"/>
                    <a:pt x="8548" y="35454"/>
                  </a:cubicBezTo>
                  <a:cubicBezTo>
                    <a:pt x="11311" y="37482"/>
                    <a:pt x="14645" y="38559"/>
                    <a:pt x="18073" y="38501"/>
                  </a:cubicBezTo>
                  <a:cubicBezTo>
                    <a:pt x="23026" y="38825"/>
                    <a:pt x="27789" y="36854"/>
                    <a:pt x="31123" y="33167"/>
                  </a:cubicBezTo>
                  <a:lnTo>
                    <a:pt x="36649" y="39168"/>
                  </a:lnTo>
                  <a:cubicBezTo>
                    <a:pt x="31598" y="44245"/>
                    <a:pt x="24742" y="46998"/>
                    <a:pt x="17599" y="46789"/>
                  </a:cubicBezTo>
                  <a:cubicBezTo>
                    <a:pt x="11501" y="46883"/>
                    <a:pt x="5692" y="44588"/>
                    <a:pt x="1311" y="40407"/>
                  </a:cubicBezTo>
                  <a:cubicBezTo>
                    <a:pt x="-7739" y="30786"/>
                    <a:pt x="-7739" y="15737"/>
                    <a:pt x="1311" y="6117"/>
                  </a:cubicBezTo>
                  <a:cubicBezTo>
                    <a:pt x="10357" y="-2018"/>
                    <a:pt x="23980" y="-2304"/>
                    <a:pt x="33314" y="5450"/>
                  </a:cubicBezTo>
                  <a:cubicBezTo>
                    <a:pt x="37695" y="9317"/>
                    <a:pt x="40174" y="15013"/>
                    <a:pt x="39793" y="20880"/>
                  </a:cubicBezTo>
                  <a:close/>
                  <a:moveTo>
                    <a:pt x="4074" y="19928"/>
                  </a:moveTo>
                  <a:lnTo>
                    <a:pt x="30170" y="19928"/>
                  </a:lnTo>
                  <a:cubicBezTo>
                    <a:pt x="30361" y="16575"/>
                    <a:pt x="29026" y="13298"/>
                    <a:pt x="26551" y="11070"/>
                  </a:cubicBezTo>
                  <a:cubicBezTo>
                    <a:pt x="24073" y="9013"/>
                    <a:pt x="20933" y="7936"/>
                    <a:pt x="17692" y="8022"/>
                  </a:cubicBezTo>
                  <a:cubicBezTo>
                    <a:pt x="14264" y="7955"/>
                    <a:pt x="10836" y="9098"/>
                    <a:pt x="8167" y="11260"/>
                  </a:cubicBezTo>
                  <a:cubicBezTo>
                    <a:pt x="5404" y="13327"/>
                    <a:pt x="3883" y="16661"/>
                    <a:pt x="4074" y="20118"/>
                  </a:cubicBezTo>
                  <a:close/>
                </a:path>
              </a:pathLst>
            </a:custGeom>
            <a:solidFill>
              <a:srgbClr val="6D6E71"/>
            </a:solidFill>
            <a:ln w="9525" cap="flat">
              <a:noFill/>
              <a:prstDash val="solid"/>
              <a:miter/>
            </a:ln>
          </p:spPr>
          <p:txBody>
            <a:bodyPr rtlCol="0" anchor="ctr"/>
            <a:lstStyle/>
            <a:p>
              <a:endParaRPr lang="en-US"/>
            </a:p>
          </p:txBody>
        </p:sp>
        <p:sp>
          <p:nvSpPr>
            <p:cNvPr id="1077" name="Freeform: Shape 1076">
              <a:extLst>
                <a:ext uri="{FF2B5EF4-FFF2-40B4-BE49-F238E27FC236}">
                  <a16:creationId xmlns:a16="http://schemas.microsoft.com/office/drawing/2014/main" id="{C8FEE180-2712-483D-9954-FE2BC8D1152C}"/>
                </a:ext>
              </a:extLst>
            </p:cNvPr>
            <p:cNvSpPr/>
            <p:nvPr/>
          </p:nvSpPr>
          <p:spPr>
            <a:xfrm>
              <a:off x="9641303" y="5054617"/>
              <a:ext cx="54473" cy="60118"/>
            </a:xfrm>
            <a:custGeom>
              <a:avLst/>
              <a:gdLst>
                <a:gd name="connsiteX0" fmla="*/ 4048 w 41940"/>
                <a:gd name="connsiteY0" fmla="*/ 21152 h 46286"/>
                <a:gd name="connsiteX1" fmla="*/ 4048 w 41940"/>
                <a:gd name="connsiteY1" fmla="*/ 46107 h 46286"/>
                <a:gd name="connsiteX2" fmla="*/ -5477 w 41940"/>
                <a:gd name="connsiteY2" fmla="*/ 46107 h 46286"/>
                <a:gd name="connsiteX3" fmla="*/ -5477 w 41940"/>
                <a:gd name="connsiteY3" fmla="*/ 482 h 46286"/>
                <a:gd name="connsiteX4" fmla="*/ 4048 w 41940"/>
                <a:gd name="connsiteY4" fmla="*/ 482 h 46286"/>
                <a:gd name="connsiteX5" fmla="*/ 4048 w 41940"/>
                <a:gd name="connsiteY5" fmla="*/ 8769 h 46286"/>
                <a:gd name="connsiteX6" fmla="*/ 10336 w 41940"/>
                <a:gd name="connsiteY6" fmla="*/ 2197 h 46286"/>
                <a:gd name="connsiteX7" fmla="*/ 31670 w 41940"/>
                <a:gd name="connsiteY7" fmla="*/ 4483 h 46286"/>
                <a:gd name="connsiteX8" fmla="*/ 36432 w 41940"/>
                <a:gd name="connsiteY8" fmla="*/ 18103 h 46286"/>
                <a:gd name="connsiteX9" fmla="*/ 36432 w 41940"/>
                <a:gd name="connsiteY9" fmla="*/ 46107 h 46286"/>
                <a:gd name="connsiteX10" fmla="*/ 26907 w 41940"/>
                <a:gd name="connsiteY10" fmla="*/ 46107 h 46286"/>
                <a:gd name="connsiteX11" fmla="*/ 26907 w 41940"/>
                <a:gd name="connsiteY11" fmla="*/ 21056 h 46286"/>
                <a:gd name="connsiteX12" fmla="*/ 16429 w 41940"/>
                <a:gd name="connsiteY12" fmla="*/ 8388 h 46286"/>
                <a:gd name="connsiteX13" fmla="*/ 7764 w 41940"/>
                <a:gd name="connsiteY13" fmla="*/ 11722 h 46286"/>
                <a:gd name="connsiteX14" fmla="*/ 4048 w 41940"/>
                <a:gd name="connsiteY14" fmla="*/ 21152 h 4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40" h="46286">
                  <a:moveTo>
                    <a:pt x="4048" y="21152"/>
                  </a:moveTo>
                  <a:lnTo>
                    <a:pt x="4048" y="46107"/>
                  </a:lnTo>
                  <a:lnTo>
                    <a:pt x="-5477" y="46107"/>
                  </a:lnTo>
                  <a:lnTo>
                    <a:pt x="-5477" y="482"/>
                  </a:lnTo>
                  <a:lnTo>
                    <a:pt x="4048" y="482"/>
                  </a:lnTo>
                  <a:lnTo>
                    <a:pt x="4048" y="8769"/>
                  </a:lnTo>
                  <a:cubicBezTo>
                    <a:pt x="5476" y="6054"/>
                    <a:pt x="7667" y="3787"/>
                    <a:pt x="10336" y="2197"/>
                  </a:cubicBezTo>
                  <a:cubicBezTo>
                    <a:pt x="17192" y="-1670"/>
                    <a:pt x="25763" y="-756"/>
                    <a:pt x="31670" y="4483"/>
                  </a:cubicBezTo>
                  <a:cubicBezTo>
                    <a:pt x="35004" y="8188"/>
                    <a:pt x="36721" y="13103"/>
                    <a:pt x="36432" y="18103"/>
                  </a:cubicBezTo>
                  <a:lnTo>
                    <a:pt x="36432" y="46107"/>
                  </a:lnTo>
                  <a:lnTo>
                    <a:pt x="26907" y="46107"/>
                  </a:lnTo>
                  <a:lnTo>
                    <a:pt x="26907" y="21056"/>
                  </a:lnTo>
                  <a:cubicBezTo>
                    <a:pt x="26907" y="12674"/>
                    <a:pt x="23382" y="8388"/>
                    <a:pt x="16429" y="8388"/>
                  </a:cubicBezTo>
                  <a:cubicBezTo>
                    <a:pt x="13192" y="8359"/>
                    <a:pt x="10146" y="9550"/>
                    <a:pt x="7764" y="11722"/>
                  </a:cubicBezTo>
                  <a:cubicBezTo>
                    <a:pt x="5192" y="14179"/>
                    <a:pt x="3858" y="17617"/>
                    <a:pt x="4048" y="21152"/>
                  </a:cubicBezTo>
                  <a:close/>
                </a:path>
              </a:pathLst>
            </a:custGeom>
            <a:solidFill>
              <a:srgbClr val="6D6E71"/>
            </a:solidFill>
            <a:ln w="9525" cap="flat">
              <a:noFill/>
              <a:prstDash val="solid"/>
              <a:miter/>
            </a:ln>
          </p:spPr>
          <p:txBody>
            <a:bodyPr rtlCol="0" anchor="ctr"/>
            <a:lstStyle/>
            <a:p>
              <a:endParaRPr lang="en-US"/>
            </a:p>
          </p:txBody>
        </p:sp>
        <p:sp>
          <p:nvSpPr>
            <p:cNvPr id="1078" name="Freeform: Shape 1077">
              <a:extLst>
                <a:ext uri="{FF2B5EF4-FFF2-40B4-BE49-F238E27FC236}">
                  <a16:creationId xmlns:a16="http://schemas.microsoft.com/office/drawing/2014/main" id="{5A018CEF-6BD5-42AE-8461-F949BED86E05}"/>
                </a:ext>
              </a:extLst>
            </p:cNvPr>
            <p:cNvSpPr/>
            <p:nvPr/>
          </p:nvSpPr>
          <p:spPr>
            <a:xfrm>
              <a:off x="9707552" y="5054349"/>
              <a:ext cx="54990" cy="61006"/>
            </a:xfrm>
            <a:custGeom>
              <a:avLst/>
              <a:gdLst>
                <a:gd name="connsiteX0" fmla="*/ 17909 w 42338"/>
                <a:gd name="connsiteY0" fmla="*/ 46789 h 46970"/>
                <a:gd name="connsiteX1" fmla="*/ 1524 w 42338"/>
                <a:gd name="connsiteY1" fmla="*/ 40312 h 46970"/>
                <a:gd name="connsiteX2" fmla="*/ 1524 w 42338"/>
                <a:gd name="connsiteY2" fmla="*/ 6308 h 46970"/>
                <a:gd name="connsiteX3" fmla="*/ 19053 w 42338"/>
                <a:gd name="connsiteY3" fmla="*/ -169 h 46970"/>
                <a:gd name="connsiteX4" fmla="*/ 36387 w 42338"/>
                <a:gd name="connsiteY4" fmla="*/ 6879 h 46970"/>
                <a:gd name="connsiteX5" fmla="*/ 30769 w 42338"/>
                <a:gd name="connsiteY5" fmla="*/ 13833 h 46970"/>
                <a:gd name="connsiteX6" fmla="*/ 18862 w 42338"/>
                <a:gd name="connsiteY6" fmla="*/ 8689 h 46970"/>
                <a:gd name="connsiteX7" fmla="*/ 8384 w 42338"/>
                <a:gd name="connsiteY7" fmla="*/ 12689 h 46970"/>
                <a:gd name="connsiteX8" fmla="*/ 4003 w 42338"/>
                <a:gd name="connsiteY8" fmla="*/ 22977 h 46970"/>
                <a:gd name="connsiteX9" fmla="*/ 18862 w 42338"/>
                <a:gd name="connsiteY9" fmla="*/ 38026 h 46970"/>
                <a:gd name="connsiteX10" fmla="*/ 19146 w 42338"/>
                <a:gd name="connsiteY10" fmla="*/ 38026 h 46970"/>
                <a:gd name="connsiteX11" fmla="*/ 31150 w 42338"/>
                <a:gd name="connsiteY11" fmla="*/ 32216 h 46970"/>
                <a:gd name="connsiteX12" fmla="*/ 36861 w 42338"/>
                <a:gd name="connsiteY12" fmla="*/ 38407 h 46970"/>
                <a:gd name="connsiteX13" fmla="*/ 17909 w 42338"/>
                <a:gd name="connsiteY13" fmla="*/ 46789 h 46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338" h="46970">
                  <a:moveTo>
                    <a:pt x="17909" y="46789"/>
                  </a:moveTo>
                  <a:cubicBezTo>
                    <a:pt x="11812" y="46865"/>
                    <a:pt x="5905" y="44542"/>
                    <a:pt x="1524" y="40312"/>
                  </a:cubicBezTo>
                  <a:cubicBezTo>
                    <a:pt x="-7810" y="30892"/>
                    <a:pt x="-7810" y="15728"/>
                    <a:pt x="1524" y="6308"/>
                  </a:cubicBezTo>
                  <a:cubicBezTo>
                    <a:pt x="6286" y="1964"/>
                    <a:pt x="12574" y="-360"/>
                    <a:pt x="19053" y="-169"/>
                  </a:cubicBezTo>
                  <a:cubicBezTo>
                    <a:pt x="25527" y="-350"/>
                    <a:pt x="31815" y="2203"/>
                    <a:pt x="36387" y="6879"/>
                  </a:cubicBezTo>
                  <a:lnTo>
                    <a:pt x="30769" y="13833"/>
                  </a:lnTo>
                  <a:cubicBezTo>
                    <a:pt x="27527" y="10709"/>
                    <a:pt x="23337" y="8870"/>
                    <a:pt x="18862" y="8689"/>
                  </a:cubicBezTo>
                  <a:cubicBezTo>
                    <a:pt x="14956" y="8632"/>
                    <a:pt x="11240" y="10060"/>
                    <a:pt x="8384" y="12689"/>
                  </a:cubicBezTo>
                  <a:cubicBezTo>
                    <a:pt x="5524" y="15328"/>
                    <a:pt x="3905" y="19081"/>
                    <a:pt x="4003" y="22977"/>
                  </a:cubicBezTo>
                  <a:cubicBezTo>
                    <a:pt x="3905" y="31235"/>
                    <a:pt x="10575" y="37979"/>
                    <a:pt x="18862" y="38026"/>
                  </a:cubicBezTo>
                  <a:cubicBezTo>
                    <a:pt x="18955" y="38026"/>
                    <a:pt x="19053" y="38026"/>
                    <a:pt x="19146" y="38026"/>
                  </a:cubicBezTo>
                  <a:cubicBezTo>
                    <a:pt x="23816" y="37883"/>
                    <a:pt x="28197" y="35769"/>
                    <a:pt x="31150" y="32216"/>
                  </a:cubicBezTo>
                  <a:lnTo>
                    <a:pt x="36861" y="38407"/>
                  </a:lnTo>
                  <a:cubicBezTo>
                    <a:pt x="31908" y="43656"/>
                    <a:pt x="25053" y="46675"/>
                    <a:pt x="17909" y="46789"/>
                  </a:cubicBezTo>
                  <a:close/>
                </a:path>
              </a:pathLst>
            </a:custGeom>
            <a:solidFill>
              <a:srgbClr val="6D6E71"/>
            </a:solidFill>
            <a:ln w="9525" cap="flat">
              <a:noFill/>
              <a:prstDash val="solid"/>
              <a:miter/>
            </a:ln>
          </p:spPr>
          <p:txBody>
            <a:bodyPr rtlCol="0" anchor="ctr"/>
            <a:lstStyle/>
            <a:p>
              <a:endParaRPr lang="en-US"/>
            </a:p>
          </p:txBody>
        </p:sp>
        <p:sp>
          <p:nvSpPr>
            <p:cNvPr id="1079" name="Freeform: Shape 1078">
              <a:extLst>
                <a:ext uri="{FF2B5EF4-FFF2-40B4-BE49-F238E27FC236}">
                  <a16:creationId xmlns:a16="http://schemas.microsoft.com/office/drawing/2014/main" id="{3110A0DB-2BF1-4D11-92D4-5F4470BB3B27}"/>
                </a:ext>
              </a:extLst>
            </p:cNvPr>
            <p:cNvSpPr/>
            <p:nvPr/>
          </p:nvSpPr>
          <p:spPr>
            <a:xfrm>
              <a:off x="9773185" y="5029867"/>
              <a:ext cx="15722" cy="84620"/>
            </a:xfrm>
            <a:custGeom>
              <a:avLst/>
              <a:gdLst>
                <a:gd name="connsiteX0" fmla="*/ -3765 w 12105"/>
                <a:gd name="connsiteY0" fmla="*/ 10202 h 65151"/>
                <a:gd name="connsiteX1" fmla="*/ -5477 w 12105"/>
                <a:gd name="connsiteY1" fmla="*/ 5916 h 65151"/>
                <a:gd name="connsiteX2" fmla="*/ -3765 w 12105"/>
                <a:gd name="connsiteY2" fmla="*/ 1630 h 65151"/>
                <a:gd name="connsiteX3" fmla="*/ 4904 w 12105"/>
                <a:gd name="connsiteY3" fmla="*/ 1582 h 65151"/>
                <a:gd name="connsiteX4" fmla="*/ 4904 w 12105"/>
                <a:gd name="connsiteY4" fmla="*/ 1630 h 65151"/>
                <a:gd name="connsiteX5" fmla="*/ 6620 w 12105"/>
                <a:gd name="connsiteY5" fmla="*/ 5916 h 65151"/>
                <a:gd name="connsiteX6" fmla="*/ 4904 w 12105"/>
                <a:gd name="connsiteY6" fmla="*/ 10202 h 65151"/>
                <a:gd name="connsiteX7" fmla="*/ 523 w 12105"/>
                <a:gd name="connsiteY7" fmla="*/ 12012 h 65151"/>
                <a:gd name="connsiteX8" fmla="*/ -3765 w 12105"/>
                <a:gd name="connsiteY8" fmla="*/ 10202 h 65151"/>
                <a:gd name="connsiteX9" fmla="*/ 5285 w 12105"/>
                <a:gd name="connsiteY9" fmla="*/ 64971 h 65151"/>
                <a:gd name="connsiteX10" fmla="*/ -4240 w 12105"/>
                <a:gd name="connsiteY10" fmla="*/ 64971 h 65151"/>
                <a:gd name="connsiteX11" fmla="*/ -4240 w 12105"/>
                <a:gd name="connsiteY11" fmla="*/ 19346 h 65151"/>
                <a:gd name="connsiteX12" fmla="*/ 5285 w 12105"/>
                <a:gd name="connsiteY12" fmla="*/ 19346 h 65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05" h="65151">
                  <a:moveTo>
                    <a:pt x="-3765" y="10202"/>
                  </a:moveTo>
                  <a:cubicBezTo>
                    <a:pt x="-4905" y="9069"/>
                    <a:pt x="-5477" y="7516"/>
                    <a:pt x="-5477" y="5916"/>
                  </a:cubicBezTo>
                  <a:cubicBezTo>
                    <a:pt x="-5477" y="4316"/>
                    <a:pt x="-4905" y="2782"/>
                    <a:pt x="-3765" y="1630"/>
                  </a:cubicBezTo>
                  <a:cubicBezTo>
                    <a:pt x="-1384" y="-761"/>
                    <a:pt x="2430" y="-790"/>
                    <a:pt x="4904" y="1582"/>
                  </a:cubicBezTo>
                  <a:cubicBezTo>
                    <a:pt x="4904" y="1602"/>
                    <a:pt x="4904" y="1611"/>
                    <a:pt x="4904" y="1630"/>
                  </a:cubicBezTo>
                  <a:cubicBezTo>
                    <a:pt x="6048" y="2782"/>
                    <a:pt x="6620" y="4316"/>
                    <a:pt x="6620" y="5916"/>
                  </a:cubicBezTo>
                  <a:cubicBezTo>
                    <a:pt x="6713" y="7516"/>
                    <a:pt x="6048" y="9069"/>
                    <a:pt x="4904" y="10202"/>
                  </a:cubicBezTo>
                  <a:cubicBezTo>
                    <a:pt x="3760" y="11393"/>
                    <a:pt x="2141" y="12050"/>
                    <a:pt x="523" y="12012"/>
                  </a:cubicBezTo>
                  <a:cubicBezTo>
                    <a:pt x="-1096" y="12031"/>
                    <a:pt x="-2621" y="11374"/>
                    <a:pt x="-3765" y="10202"/>
                  </a:cubicBezTo>
                  <a:close/>
                  <a:moveTo>
                    <a:pt x="5285" y="64971"/>
                  </a:moveTo>
                  <a:lnTo>
                    <a:pt x="-4240" y="64971"/>
                  </a:lnTo>
                  <a:lnTo>
                    <a:pt x="-4240" y="19346"/>
                  </a:lnTo>
                  <a:lnTo>
                    <a:pt x="5285" y="19346"/>
                  </a:lnTo>
                  <a:close/>
                </a:path>
              </a:pathLst>
            </a:custGeom>
            <a:solidFill>
              <a:srgbClr val="6D6E71"/>
            </a:solidFill>
            <a:ln w="9525" cap="flat">
              <a:noFill/>
              <a:prstDash val="solid"/>
              <a:miter/>
            </a:ln>
          </p:spPr>
          <p:txBody>
            <a:bodyPr rtlCol="0" anchor="ctr"/>
            <a:lstStyle/>
            <a:p>
              <a:endParaRPr lang="en-US"/>
            </a:p>
          </p:txBody>
        </p:sp>
        <p:sp>
          <p:nvSpPr>
            <p:cNvPr id="1080" name="Freeform: Shape 1079">
              <a:extLst>
                <a:ext uri="{FF2B5EF4-FFF2-40B4-BE49-F238E27FC236}">
                  <a16:creationId xmlns:a16="http://schemas.microsoft.com/office/drawing/2014/main" id="{0A3D56AD-3D1D-47C1-A86B-B3395B0644B9}"/>
                </a:ext>
              </a:extLst>
            </p:cNvPr>
            <p:cNvSpPr/>
            <p:nvPr/>
          </p:nvSpPr>
          <p:spPr>
            <a:xfrm>
              <a:off x="9804235" y="5054585"/>
              <a:ext cx="54473" cy="60149"/>
            </a:xfrm>
            <a:custGeom>
              <a:avLst/>
              <a:gdLst>
                <a:gd name="connsiteX0" fmla="*/ 4048 w 41940"/>
                <a:gd name="connsiteY0" fmla="*/ 21175 h 46310"/>
                <a:gd name="connsiteX1" fmla="*/ 4048 w 41940"/>
                <a:gd name="connsiteY1" fmla="*/ 46130 h 46310"/>
                <a:gd name="connsiteX2" fmla="*/ -5477 w 41940"/>
                <a:gd name="connsiteY2" fmla="*/ 46130 h 46310"/>
                <a:gd name="connsiteX3" fmla="*/ -5477 w 41940"/>
                <a:gd name="connsiteY3" fmla="*/ 506 h 46310"/>
                <a:gd name="connsiteX4" fmla="*/ 4048 w 41940"/>
                <a:gd name="connsiteY4" fmla="*/ 506 h 46310"/>
                <a:gd name="connsiteX5" fmla="*/ 4048 w 41940"/>
                <a:gd name="connsiteY5" fmla="*/ 8793 h 46310"/>
                <a:gd name="connsiteX6" fmla="*/ 10429 w 41940"/>
                <a:gd name="connsiteY6" fmla="*/ 2220 h 46310"/>
                <a:gd name="connsiteX7" fmla="*/ 19191 w 41940"/>
                <a:gd name="connsiteY7" fmla="*/ -161 h 46310"/>
                <a:gd name="connsiteX8" fmla="*/ 31670 w 41940"/>
                <a:gd name="connsiteY8" fmla="*/ 4506 h 46310"/>
                <a:gd name="connsiteX9" fmla="*/ 36432 w 41940"/>
                <a:gd name="connsiteY9" fmla="*/ 18127 h 46310"/>
                <a:gd name="connsiteX10" fmla="*/ 36432 w 41940"/>
                <a:gd name="connsiteY10" fmla="*/ 46130 h 46310"/>
                <a:gd name="connsiteX11" fmla="*/ 26907 w 41940"/>
                <a:gd name="connsiteY11" fmla="*/ 46130 h 46310"/>
                <a:gd name="connsiteX12" fmla="*/ 26907 w 41940"/>
                <a:gd name="connsiteY12" fmla="*/ 21080 h 46310"/>
                <a:gd name="connsiteX13" fmla="*/ 16433 w 41940"/>
                <a:gd name="connsiteY13" fmla="*/ 8411 h 46310"/>
                <a:gd name="connsiteX14" fmla="*/ 7764 w 41940"/>
                <a:gd name="connsiteY14" fmla="*/ 11745 h 46310"/>
                <a:gd name="connsiteX15" fmla="*/ 4048 w 41940"/>
                <a:gd name="connsiteY15" fmla="*/ 21175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46310">
                  <a:moveTo>
                    <a:pt x="4048" y="21175"/>
                  </a:moveTo>
                  <a:lnTo>
                    <a:pt x="4048" y="46130"/>
                  </a:lnTo>
                  <a:lnTo>
                    <a:pt x="-5477" y="46130"/>
                  </a:lnTo>
                  <a:lnTo>
                    <a:pt x="-5477" y="506"/>
                  </a:lnTo>
                  <a:lnTo>
                    <a:pt x="4048" y="506"/>
                  </a:lnTo>
                  <a:lnTo>
                    <a:pt x="4048" y="8793"/>
                  </a:lnTo>
                  <a:cubicBezTo>
                    <a:pt x="5574" y="6059"/>
                    <a:pt x="7764" y="3782"/>
                    <a:pt x="10429" y="2220"/>
                  </a:cubicBezTo>
                  <a:cubicBezTo>
                    <a:pt x="13099" y="630"/>
                    <a:pt x="16145" y="-199"/>
                    <a:pt x="19191" y="-161"/>
                  </a:cubicBezTo>
                  <a:cubicBezTo>
                    <a:pt x="23861" y="-380"/>
                    <a:pt x="28340" y="1306"/>
                    <a:pt x="31670" y="4506"/>
                  </a:cubicBezTo>
                  <a:cubicBezTo>
                    <a:pt x="35004" y="8211"/>
                    <a:pt x="36721" y="13126"/>
                    <a:pt x="36432" y="18127"/>
                  </a:cubicBezTo>
                  <a:lnTo>
                    <a:pt x="36432" y="46130"/>
                  </a:lnTo>
                  <a:lnTo>
                    <a:pt x="26907" y="46130"/>
                  </a:lnTo>
                  <a:lnTo>
                    <a:pt x="26907" y="21080"/>
                  </a:lnTo>
                  <a:cubicBezTo>
                    <a:pt x="26907" y="12698"/>
                    <a:pt x="23387" y="8411"/>
                    <a:pt x="16433" y="8411"/>
                  </a:cubicBezTo>
                  <a:cubicBezTo>
                    <a:pt x="13192" y="8383"/>
                    <a:pt x="10146" y="9573"/>
                    <a:pt x="7764" y="11745"/>
                  </a:cubicBezTo>
                  <a:cubicBezTo>
                    <a:pt x="5192" y="14203"/>
                    <a:pt x="3858" y="17641"/>
                    <a:pt x="4048" y="21175"/>
                  </a:cubicBezTo>
                  <a:close/>
                </a:path>
              </a:pathLst>
            </a:custGeom>
            <a:solidFill>
              <a:srgbClr val="6D6E71"/>
            </a:solidFill>
            <a:ln w="9525" cap="flat">
              <a:noFill/>
              <a:prstDash val="solid"/>
              <a:miter/>
            </a:ln>
          </p:spPr>
          <p:txBody>
            <a:bodyPr rtlCol="0" anchor="ctr"/>
            <a:lstStyle/>
            <a:p>
              <a:endParaRPr lang="en-US"/>
            </a:p>
          </p:txBody>
        </p:sp>
        <p:sp>
          <p:nvSpPr>
            <p:cNvPr id="1081" name="Freeform: Shape 1080">
              <a:extLst>
                <a:ext uri="{FF2B5EF4-FFF2-40B4-BE49-F238E27FC236}">
                  <a16:creationId xmlns:a16="http://schemas.microsoft.com/office/drawing/2014/main" id="{DA8B85CF-6CB5-4F9C-B1ED-E4D246B63957}"/>
                </a:ext>
              </a:extLst>
            </p:cNvPr>
            <p:cNvSpPr/>
            <p:nvPr/>
          </p:nvSpPr>
          <p:spPr>
            <a:xfrm>
              <a:off x="9871271" y="5054345"/>
              <a:ext cx="58610" cy="83920"/>
            </a:xfrm>
            <a:custGeom>
              <a:avLst/>
              <a:gdLst>
                <a:gd name="connsiteX0" fmla="*/ 39588 w 45125"/>
                <a:gd name="connsiteY0" fmla="*/ 500 h 64612"/>
                <a:gd name="connsiteX1" fmla="*/ 39588 w 45125"/>
                <a:gd name="connsiteY1" fmla="*/ 40219 h 64612"/>
                <a:gd name="connsiteX2" fmla="*/ 33016 w 45125"/>
                <a:gd name="connsiteY2" fmla="*/ 58412 h 64612"/>
                <a:gd name="connsiteX3" fmla="*/ 16157 w 45125"/>
                <a:gd name="connsiteY3" fmla="*/ 64413 h 64612"/>
                <a:gd name="connsiteX4" fmla="*/ -2414 w 45125"/>
                <a:gd name="connsiteY4" fmla="*/ 58031 h 64612"/>
                <a:gd name="connsiteX5" fmla="*/ 2060 w 45125"/>
                <a:gd name="connsiteY5" fmla="*/ 50697 h 64612"/>
                <a:gd name="connsiteX6" fmla="*/ 15585 w 45125"/>
                <a:gd name="connsiteY6" fmla="*/ 55745 h 64612"/>
                <a:gd name="connsiteX7" fmla="*/ 26444 w 45125"/>
                <a:gd name="connsiteY7" fmla="*/ 52221 h 64612"/>
                <a:gd name="connsiteX8" fmla="*/ 30444 w 45125"/>
                <a:gd name="connsiteY8" fmla="*/ 40981 h 64612"/>
                <a:gd name="connsiteX9" fmla="*/ 30444 w 45125"/>
                <a:gd name="connsiteY9" fmla="*/ 35171 h 64612"/>
                <a:gd name="connsiteX10" fmla="*/ 15301 w 45125"/>
                <a:gd name="connsiteY10" fmla="*/ 44029 h 64612"/>
                <a:gd name="connsiteX11" fmla="*/ 441 w 45125"/>
                <a:gd name="connsiteY11" fmla="*/ 37648 h 64612"/>
                <a:gd name="connsiteX12" fmla="*/ -5465 w 45125"/>
                <a:gd name="connsiteY12" fmla="*/ 21931 h 64612"/>
                <a:gd name="connsiteX13" fmla="*/ 441 w 45125"/>
                <a:gd name="connsiteY13" fmla="*/ 6120 h 64612"/>
                <a:gd name="connsiteX14" fmla="*/ 15301 w 45125"/>
                <a:gd name="connsiteY14" fmla="*/ -167 h 64612"/>
                <a:gd name="connsiteX15" fmla="*/ 29970 w 45125"/>
                <a:gd name="connsiteY15" fmla="*/ 7263 h 64612"/>
                <a:gd name="connsiteX16" fmla="*/ 29970 w 45125"/>
                <a:gd name="connsiteY16" fmla="*/ 500 h 64612"/>
                <a:gd name="connsiteX17" fmla="*/ 3967 w 45125"/>
                <a:gd name="connsiteY17" fmla="*/ 21550 h 64612"/>
                <a:gd name="connsiteX18" fmla="*/ 7492 w 45125"/>
                <a:gd name="connsiteY18" fmla="*/ 31075 h 64612"/>
                <a:gd name="connsiteX19" fmla="*/ 17017 w 45125"/>
                <a:gd name="connsiteY19" fmla="*/ 35171 h 64612"/>
                <a:gd name="connsiteX20" fmla="*/ 26542 w 45125"/>
                <a:gd name="connsiteY20" fmla="*/ 31265 h 64612"/>
                <a:gd name="connsiteX21" fmla="*/ 30160 w 45125"/>
                <a:gd name="connsiteY21" fmla="*/ 21740 h 64612"/>
                <a:gd name="connsiteX22" fmla="*/ 26444 w 45125"/>
                <a:gd name="connsiteY22" fmla="*/ 12215 h 64612"/>
                <a:gd name="connsiteX23" fmla="*/ 16919 w 45125"/>
                <a:gd name="connsiteY23" fmla="*/ 8215 h 64612"/>
                <a:gd name="connsiteX24" fmla="*/ 7394 w 45125"/>
                <a:gd name="connsiteY24" fmla="*/ 12406 h 64612"/>
                <a:gd name="connsiteX25" fmla="*/ 3967 w 45125"/>
                <a:gd name="connsiteY25" fmla="*/ 21550 h 64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5125" h="64612">
                  <a:moveTo>
                    <a:pt x="39588" y="500"/>
                  </a:moveTo>
                  <a:lnTo>
                    <a:pt x="39588" y="40219"/>
                  </a:lnTo>
                  <a:cubicBezTo>
                    <a:pt x="40067" y="46944"/>
                    <a:pt x="37686" y="53564"/>
                    <a:pt x="33016" y="58412"/>
                  </a:cubicBezTo>
                  <a:cubicBezTo>
                    <a:pt x="28351" y="62508"/>
                    <a:pt x="22347" y="64661"/>
                    <a:pt x="16157" y="64413"/>
                  </a:cubicBezTo>
                  <a:cubicBezTo>
                    <a:pt x="9394" y="64470"/>
                    <a:pt x="2823" y="62212"/>
                    <a:pt x="-2414" y="58031"/>
                  </a:cubicBezTo>
                  <a:lnTo>
                    <a:pt x="2060" y="50697"/>
                  </a:lnTo>
                  <a:cubicBezTo>
                    <a:pt x="5869" y="53840"/>
                    <a:pt x="10631" y="55621"/>
                    <a:pt x="15585" y="55745"/>
                  </a:cubicBezTo>
                  <a:cubicBezTo>
                    <a:pt x="19491" y="55973"/>
                    <a:pt x="23398" y="54716"/>
                    <a:pt x="26444" y="52221"/>
                  </a:cubicBezTo>
                  <a:cubicBezTo>
                    <a:pt x="29398" y="49239"/>
                    <a:pt x="30826" y="45134"/>
                    <a:pt x="30444" y="40981"/>
                  </a:cubicBezTo>
                  <a:lnTo>
                    <a:pt x="30444" y="35171"/>
                  </a:lnTo>
                  <a:cubicBezTo>
                    <a:pt x="27491" y="40724"/>
                    <a:pt x="21589" y="44143"/>
                    <a:pt x="15301" y="44029"/>
                  </a:cubicBezTo>
                  <a:cubicBezTo>
                    <a:pt x="9683" y="44210"/>
                    <a:pt x="4157" y="41876"/>
                    <a:pt x="441" y="37648"/>
                  </a:cubicBezTo>
                  <a:cubicBezTo>
                    <a:pt x="-3465" y="33380"/>
                    <a:pt x="-5656" y="27741"/>
                    <a:pt x="-5465" y="21931"/>
                  </a:cubicBezTo>
                  <a:cubicBezTo>
                    <a:pt x="-5656" y="16093"/>
                    <a:pt x="-3465" y="10425"/>
                    <a:pt x="441" y="6120"/>
                  </a:cubicBezTo>
                  <a:cubicBezTo>
                    <a:pt x="4250" y="1929"/>
                    <a:pt x="9683" y="-376"/>
                    <a:pt x="15301" y="-167"/>
                  </a:cubicBezTo>
                  <a:cubicBezTo>
                    <a:pt x="21110" y="-243"/>
                    <a:pt x="26635" y="2529"/>
                    <a:pt x="29970" y="7263"/>
                  </a:cubicBezTo>
                  <a:lnTo>
                    <a:pt x="29970" y="500"/>
                  </a:lnTo>
                  <a:close/>
                  <a:moveTo>
                    <a:pt x="3967" y="21550"/>
                  </a:moveTo>
                  <a:cubicBezTo>
                    <a:pt x="3967" y="25046"/>
                    <a:pt x="5204" y="28437"/>
                    <a:pt x="7492" y="31075"/>
                  </a:cubicBezTo>
                  <a:cubicBezTo>
                    <a:pt x="9873" y="33875"/>
                    <a:pt x="13394" y="35390"/>
                    <a:pt x="17017" y="35171"/>
                  </a:cubicBezTo>
                  <a:cubicBezTo>
                    <a:pt x="20635" y="35276"/>
                    <a:pt x="24063" y="33857"/>
                    <a:pt x="26542" y="31265"/>
                  </a:cubicBezTo>
                  <a:cubicBezTo>
                    <a:pt x="28923" y="28646"/>
                    <a:pt x="30160" y="25255"/>
                    <a:pt x="30160" y="21740"/>
                  </a:cubicBezTo>
                  <a:cubicBezTo>
                    <a:pt x="30160" y="18216"/>
                    <a:pt x="28826" y="14835"/>
                    <a:pt x="26444" y="12215"/>
                  </a:cubicBezTo>
                  <a:cubicBezTo>
                    <a:pt x="24063" y="9539"/>
                    <a:pt x="20538" y="8072"/>
                    <a:pt x="16919" y="8215"/>
                  </a:cubicBezTo>
                  <a:cubicBezTo>
                    <a:pt x="13203" y="7967"/>
                    <a:pt x="9683" y="9539"/>
                    <a:pt x="7394" y="12406"/>
                  </a:cubicBezTo>
                  <a:cubicBezTo>
                    <a:pt x="5301" y="14987"/>
                    <a:pt x="4060" y="18207"/>
                    <a:pt x="3967" y="21550"/>
                  </a:cubicBezTo>
                  <a:close/>
                </a:path>
              </a:pathLst>
            </a:custGeom>
            <a:solidFill>
              <a:srgbClr val="6D6E71"/>
            </a:solidFill>
            <a:ln w="9525" cap="flat">
              <a:noFill/>
              <a:prstDash val="solid"/>
              <a:miter/>
            </a:ln>
          </p:spPr>
          <p:txBody>
            <a:bodyPr rtlCol="0" anchor="ctr"/>
            <a:lstStyle/>
            <a:p>
              <a:endParaRPr lang="en-US"/>
            </a:p>
          </p:txBody>
        </p:sp>
        <p:sp>
          <p:nvSpPr>
            <p:cNvPr id="1082" name="Freeform: Shape 1081">
              <a:extLst>
                <a:ext uri="{FF2B5EF4-FFF2-40B4-BE49-F238E27FC236}">
                  <a16:creationId xmlns:a16="http://schemas.microsoft.com/office/drawing/2014/main" id="{0B43E4EF-3D34-48E4-B3C7-3455C21DF449}"/>
                </a:ext>
              </a:extLst>
            </p:cNvPr>
            <p:cNvSpPr/>
            <p:nvPr/>
          </p:nvSpPr>
          <p:spPr>
            <a:xfrm>
              <a:off x="9970632" y="5054824"/>
              <a:ext cx="47649" cy="60539"/>
            </a:xfrm>
            <a:custGeom>
              <a:avLst/>
              <a:gdLst>
                <a:gd name="connsiteX0" fmla="*/ 31195 w 36686"/>
                <a:gd name="connsiteY0" fmla="*/ 32040 h 46610"/>
                <a:gd name="connsiteX1" fmla="*/ 26526 w 36686"/>
                <a:gd name="connsiteY1" fmla="*/ 42517 h 46610"/>
                <a:gd name="connsiteX2" fmla="*/ 14429 w 36686"/>
                <a:gd name="connsiteY2" fmla="*/ 46422 h 46610"/>
                <a:gd name="connsiteX3" fmla="*/ 4048 w 36686"/>
                <a:gd name="connsiteY3" fmla="*/ 44613 h 46610"/>
                <a:gd name="connsiteX4" fmla="*/ -5477 w 36686"/>
                <a:gd name="connsiteY4" fmla="*/ 39565 h 46610"/>
                <a:gd name="connsiteX5" fmla="*/ -812 w 36686"/>
                <a:gd name="connsiteY5" fmla="*/ 32040 h 46610"/>
                <a:gd name="connsiteX6" fmla="*/ 14620 w 36686"/>
                <a:gd name="connsiteY6" fmla="*/ 38040 h 46610"/>
                <a:gd name="connsiteX7" fmla="*/ 19764 w 36686"/>
                <a:gd name="connsiteY7" fmla="*/ 36612 h 46610"/>
                <a:gd name="connsiteX8" fmla="*/ 21573 w 36686"/>
                <a:gd name="connsiteY8" fmla="*/ 32802 h 46610"/>
                <a:gd name="connsiteX9" fmla="*/ 12522 w 36686"/>
                <a:gd name="connsiteY9" fmla="*/ 26610 h 46610"/>
                <a:gd name="connsiteX10" fmla="*/ 11476 w 36686"/>
                <a:gd name="connsiteY10" fmla="*/ 26610 h 46610"/>
                <a:gd name="connsiteX11" fmla="*/ -2714 w 36686"/>
                <a:gd name="connsiteY11" fmla="*/ 13752 h 46610"/>
                <a:gd name="connsiteX12" fmla="*/ 2239 w 36686"/>
                <a:gd name="connsiteY12" fmla="*/ 3655 h 46610"/>
                <a:gd name="connsiteX13" fmla="*/ 15001 w 36686"/>
                <a:gd name="connsiteY13" fmla="*/ -155 h 46610"/>
                <a:gd name="connsiteX14" fmla="*/ 29954 w 36686"/>
                <a:gd name="connsiteY14" fmla="*/ 4417 h 46610"/>
                <a:gd name="connsiteX15" fmla="*/ 26335 w 36686"/>
                <a:gd name="connsiteY15" fmla="*/ 11561 h 46610"/>
                <a:gd name="connsiteX16" fmla="*/ 14238 w 36686"/>
                <a:gd name="connsiteY16" fmla="*/ 7846 h 46610"/>
                <a:gd name="connsiteX17" fmla="*/ 8713 w 36686"/>
                <a:gd name="connsiteY17" fmla="*/ 9085 h 46610"/>
                <a:gd name="connsiteX18" fmla="*/ 6522 w 36686"/>
                <a:gd name="connsiteY18" fmla="*/ 12799 h 46610"/>
                <a:gd name="connsiteX19" fmla="*/ 8713 w 36686"/>
                <a:gd name="connsiteY19" fmla="*/ 16133 h 46610"/>
                <a:gd name="connsiteX20" fmla="*/ 13094 w 36686"/>
                <a:gd name="connsiteY20" fmla="*/ 17562 h 46610"/>
                <a:gd name="connsiteX21" fmla="*/ 18047 w 36686"/>
                <a:gd name="connsiteY21" fmla="*/ 18895 h 46610"/>
                <a:gd name="connsiteX22" fmla="*/ 22145 w 36686"/>
                <a:gd name="connsiteY22" fmla="*/ 20419 h 46610"/>
                <a:gd name="connsiteX23" fmla="*/ 26526 w 36686"/>
                <a:gd name="connsiteY23" fmla="*/ 22896 h 46610"/>
                <a:gd name="connsiteX24" fmla="*/ 31195 w 36686"/>
                <a:gd name="connsiteY24" fmla="*/ 32040 h 46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6" h="46610">
                  <a:moveTo>
                    <a:pt x="31195" y="32040"/>
                  </a:moveTo>
                  <a:cubicBezTo>
                    <a:pt x="31386" y="36069"/>
                    <a:pt x="29670" y="39945"/>
                    <a:pt x="26526" y="42517"/>
                  </a:cubicBezTo>
                  <a:cubicBezTo>
                    <a:pt x="23098" y="45165"/>
                    <a:pt x="18810" y="46546"/>
                    <a:pt x="14429" y="46422"/>
                  </a:cubicBezTo>
                  <a:cubicBezTo>
                    <a:pt x="10904" y="46356"/>
                    <a:pt x="7383" y="45746"/>
                    <a:pt x="4048" y="44613"/>
                  </a:cubicBezTo>
                  <a:cubicBezTo>
                    <a:pt x="616" y="43480"/>
                    <a:pt x="-2621" y="41774"/>
                    <a:pt x="-5477" y="39565"/>
                  </a:cubicBezTo>
                  <a:lnTo>
                    <a:pt x="-812" y="32040"/>
                  </a:lnTo>
                  <a:cubicBezTo>
                    <a:pt x="3476" y="35697"/>
                    <a:pt x="8904" y="37812"/>
                    <a:pt x="14620" y="38040"/>
                  </a:cubicBezTo>
                  <a:cubicBezTo>
                    <a:pt x="16429" y="38117"/>
                    <a:pt x="18238" y="37621"/>
                    <a:pt x="19764" y="36612"/>
                  </a:cubicBezTo>
                  <a:cubicBezTo>
                    <a:pt x="20908" y="35688"/>
                    <a:pt x="21573" y="34288"/>
                    <a:pt x="21573" y="32802"/>
                  </a:cubicBezTo>
                  <a:cubicBezTo>
                    <a:pt x="21573" y="30516"/>
                    <a:pt x="18619" y="28420"/>
                    <a:pt x="12522" y="26610"/>
                  </a:cubicBezTo>
                  <a:lnTo>
                    <a:pt x="11476" y="26610"/>
                  </a:lnTo>
                  <a:cubicBezTo>
                    <a:pt x="1951" y="24039"/>
                    <a:pt x="-2714" y="19753"/>
                    <a:pt x="-2714" y="13752"/>
                  </a:cubicBezTo>
                  <a:cubicBezTo>
                    <a:pt x="-2812" y="9771"/>
                    <a:pt x="-1003" y="5980"/>
                    <a:pt x="2239" y="3655"/>
                  </a:cubicBezTo>
                  <a:cubicBezTo>
                    <a:pt x="5950" y="959"/>
                    <a:pt x="10429" y="-383"/>
                    <a:pt x="15001" y="-155"/>
                  </a:cubicBezTo>
                  <a:cubicBezTo>
                    <a:pt x="20336" y="-126"/>
                    <a:pt x="25572" y="1465"/>
                    <a:pt x="29954" y="4417"/>
                  </a:cubicBezTo>
                  <a:lnTo>
                    <a:pt x="26335" y="11561"/>
                  </a:lnTo>
                  <a:cubicBezTo>
                    <a:pt x="22810" y="9132"/>
                    <a:pt x="18526" y="7837"/>
                    <a:pt x="14238" y="7846"/>
                  </a:cubicBezTo>
                  <a:cubicBezTo>
                    <a:pt x="12336" y="7732"/>
                    <a:pt x="10429" y="8161"/>
                    <a:pt x="8713" y="9085"/>
                  </a:cubicBezTo>
                  <a:cubicBezTo>
                    <a:pt x="7285" y="9789"/>
                    <a:pt x="6429" y="11237"/>
                    <a:pt x="6522" y="12799"/>
                  </a:cubicBezTo>
                  <a:cubicBezTo>
                    <a:pt x="6522" y="14247"/>
                    <a:pt x="7383" y="15561"/>
                    <a:pt x="8713" y="16133"/>
                  </a:cubicBezTo>
                  <a:cubicBezTo>
                    <a:pt x="10141" y="16733"/>
                    <a:pt x="11573" y="17219"/>
                    <a:pt x="13094" y="17562"/>
                  </a:cubicBezTo>
                  <a:lnTo>
                    <a:pt x="18047" y="18895"/>
                  </a:lnTo>
                  <a:lnTo>
                    <a:pt x="22145" y="20419"/>
                  </a:lnTo>
                  <a:cubicBezTo>
                    <a:pt x="23670" y="21105"/>
                    <a:pt x="25191" y="21934"/>
                    <a:pt x="26526" y="22896"/>
                  </a:cubicBezTo>
                  <a:cubicBezTo>
                    <a:pt x="29572" y="24943"/>
                    <a:pt x="31288" y="28392"/>
                    <a:pt x="31195" y="32040"/>
                  </a:cubicBezTo>
                  <a:close/>
                </a:path>
              </a:pathLst>
            </a:custGeom>
            <a:solidFill>
              <a:srgbClr val="6D6E71"/>
            </a:solidFill>
            <a:ln w="9525" cap="flat">
              <a:noFill/>
              <a:prstDash val="solid"/>
              <a:miter/>
            </a:ln>
          </p:spPr>
          <p:txBody>
            <a:bodyPr rtlCol="0" anchor="ctr"/>
            <a:lstStyle/>
            <a:p>
              <a:endParaRPr lang="en-US"/>
            </a:p>
          </p:txBody>
        </p:sp>
        <p:sp>
          <p:nvSpPr>
            <p:cNvPr id="1083" name="Freeform: Shape 1082">
              <a:extLst>
                <a:ext uri="{FF2B5EF4-FFF2-40B4-BE49-F238E27FC236}">
                  <a16:creationId xmlns:a16="http://schemas.microsoft.com/office/drawing/2014/main" id="{02398440-49F5-4907-8ACA-0315F05685B4}"/>
                </a:ext>
              </a:extLst>
            </p:cNvPr>
            <p:cNvSpPr/>
            <p:nvPr/>
          </p:nvSpPr>
          <p:spPr>
            <a:xfrm>
              <a:off x="10026799" y="5036547"/>
              <a:ext cx="41196" cy="78807"/>
            </a:xfrm>
            <a:custGeom>
              <a:avLst/>
              <a:gdLst>
                <a:gd name="connsiteX0" fmla="*/ 9857 w 31718"/>
                <a:gd name="connsiteY0" fmla="*/ 21918 h 60675"/>
                <a:gd name="connsiteX1" fmla="*/ 9857 w 31718"/>
                <a:gd name="connsiteY1" fmla="*/ 45064 h 60675"/>
                <a:gd name="connsiteX2" fmla="*/ 11573 w 31718"/>
                <a:gd name="connsiteY2" fmla="*/ 50207 h 60675"/>
                <a:gd name="connsiteX3" fmla="*/ 16336 w 31718"/>
                <a:gd name="connsiteY3" fmla="*/ 52112 h 60675"/>
                <a:gd name="connsiteX4" fmla="*/ 22238 w 31718"/>
                <a:gd name="connsiteY4" fmla="*/ 49159 h 60675"/>
                <a:gd name="connsiteX5" fmla="*/ 26242 w 31718"/>
                <a:gd name="connsiteY5" fmla="*/ 55922 h 60675"/>
                <a:gd name="connsiteX6" fmla="*/ 15001 w 31718"/>
                <a:gd name="connsiteY6" fmla="*/ 60494 h 60675"/>
                <a:gd name="connsiteX7" fmla="*/ 4523 w 31718"/>
                <a:gd name="connsiteY7" fmla="*/ 56208 h 60675"/>
                <a:gd name="connsiteX8" fmla="*/ 234 w 31718"/>
                <a:gd name="connsiteY8" fmla="*/ 44778 h 60675"/>
                <a:gd name="connsiteX9" fmla="*/ 234 w 31718"/>
                <a:gd name="connsiteY9" fmla="*/ 21918 h 60675"/>
                <a:gd name="connsiteX10" fmla="*/ -5477 w 31718"/>
                <a:gd name="connsiteY10" fmla="*/ 21918 h 60675"/>
                <a:gd name="connsiteX11" fmla="*/ -5477 w 31718"/>
                <a:gd name="connsiteY11" fmla="*/ 14203 h 60675"/>
                <a:gd name="connsiteX12" fmla="*/ 234 w 31718"/>
                <a:gd name="connsiteY12" fmla="*/ 14203 h 60675"/>
                <a:gd name="connsiteX13" fmla="*/ 234 w 31718"/>
                <a:gd name="connsiteY13" fmla="*/ -180 h 60675"/>
                <a:gd name="connsiteX14" fmla="*/ 9759 w 31718"/>
                <a:gd name="connsiteY14" fmla="*/ -180 h 60675"/>
                <a:gd name="connsiteX15" fmla="*/ 9759 w 31718"/>
                <a:gd name="connsiteY15" fmla="*/ 14203 h 60675"/>
                <a:gd name="connsiteX16" fmla="*/ 21573 w 31718"/>
                <a:gd name="connsiteY16" fmla="*/ 14203 h 60675"/>
                <a:gd name="connsiteX17" fmla="*/ 21573 w 31718"/>
                <a:gd name="connsiteY17" fmla="*/ 21918 h 60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675">
                  <a:moveTo>
                    <a:pt x="9857" y="21918"/>
                  </a:moveTo>
                  <a:lnTo>
                    <a:pt x="9857" y="45064"/>
                  </a:lnTo>
                  <a:cubicBezTo>
                    <a:pt x="9759" y="46930"/>
                    <a:pt x="10332" y="48779"/>
                    <a:pt x="11573" y="50207"/>
                  </a:cubicBezTo>
                  <a:cubicBezTo>
                    <a:pt x="12810" y="51531"/>
                    <a:pt x="14522" y="52236"/>
                    <a:pt x="16336" y="52112"/>
                  </a:cubicBezTo>
                  <a:cubicBezTo>
                    <a:pt x="18619" y="52036"/>
                    <a:pt x="20810" y="50960"/>
                    <a:pt x="22238" y="49159"/>
                  </a:cubicBezTo>
                  <a:lnTo>
                    <a:pt x="26242" y="55922"/>
                  </a:lnTo>
                  <a:cubicBezTo>
                    <a:pt x="23191" y="58818"/>
                    <a:pt x="19191" y="60456"/>
                    <a:pt x="15001" y="60494"/>
                  </a:cubicBezTo>
                  <a:cubicBezTo>
                    <a:pt x="11094" y="60542"/>
                    <a:pt x="7285" y="58999"/>
                    <a:pt x="4523" y="56208"/>
                  </a:cubicBezTo>
                  <a:cubicBezTo>
                    <a:pt x="1569" y="53150"/>
                    <a:pt x="48" y="49016"/>
                    <a:pt x="234" y="44778"/>
                  </a:cubicBezTo>
                  <a:lnTo>
                    <a:pt x="234" y="21918"/>
                  </a:lnTo>
                  <a:lnTo>
                    <a:pt x="-5477" y="21918"/>
                  </a:lnTo>
                  <a:lnTo>
                    <a:pt x="-5477" y="14203"/>
                  </a:lnTo>
                  <a:lnTo>
                    <a:pt x="234" y="14203"/>
                  </a:lnTo>
                  <a:lnTo>
                    <a:pt x="234" y="-180"/>
                  </a:lnTo>
                  <a:lnTo>
                    <a:pt x="9759" y="-180"/>
                  </a:lnTo>
                  <a:lnTo>
                    <a:pt x="9759" y="14203"/>
                  </a:lnTo>
                  <a:lnTo>
                    <a:pt x="21573" y="14203"/>
                  </a:lnTo>
                  <a:lnTo>
                    <a:pt x="21573" y="21918"/>
                  </a:lnTo>
                  <a:close/>
                </a:path>
              </a:pathLst>
            </a:custGeom>
            <a:solidFill>
              <a:srgbClr val="6D6E71"/>
            </a:solidFill>
            <a:ln w="9525" cap="flat">
              <a:noFill/>
              <a:prstDash val="solid"/>
              <a:miter/>
            </a:ln>
          </p:spPr>
          <p:txBody>
            <a:bodyPr rtlCol="0" anchor="ctr"/>
            <a:lstStyle/>
            <a:p>
              <a:endParaRPr lang="en-US"/>
            </a:p>
          </p:txBody>
        </p:sp>
        <p:sp>
          <p:nvSpPr>
            <p:cNvPr id="1084" name="Freeform: Shape 1083">
              <a:extLst>
                <a:ext uri="{FF2B5EF4-FFF2-40B4-BE49-F238E27FC236}">
                  <a16:creationId xmlns:a16="http://schemas.microsoft.com/office/drawing/2014/main" id="{AC3E9CE8-E495-4465-90DE-B7A892ECA86A}"/>
                </a:ext>
              </a:extLst>
            </p:cNvPr>
            <p:cNvSpPr/>
            <p:nvPr/>
          </p:nvSpPr>
          <p:spPr>
            <a:xfrm>
              <a:off x="10076900" y="5055105"/>
              <a:ext cx="31423" cy="59630"/>
            </a:xfrm>
            <a:custGeom>
              <a:avLst/>
              <a:gdLst>
                <a:gd name="connsiteX0" fmla="*/ 18336 w 24193"/>
                <a:gd name="connsiteY0" fmla="*/ 8869 h 45910"/>
                <a:gd name="connsiteX1" fmla="*/ 7574 w 24193"/>
                <a:gd name="connsiteY1" fmla="*/ 13536 h 45910"/>
                <a:gd name="connsiteX2" fmla="*/ 4048 w 24193"/>
                <a:gd name="connsiteY2" fmla="*/ 25918 h 45910"/>
                <a:gd name="connsiteX3" fmla="*/ 4048 w 24193"/>
                <a:gd name="connsiteY3" fmla="*/ 45731 h 45910"/>
                <a:gd name="connsiteX4" fmla="*/ -5477 w 24193"/>
                <a:gd name="connsiteY4" fmla="*/ 45731 h 45910"/>
                <a:gd name="connsiteX5" fmla="*/ -5477 w 24193"/>
                <a:gd name="connsiteY5" fmla="*/ 106 h 45910"/>
                <a:gd name="connsiteX6" fmla="*/ 4048 w 24193"/>
                <a:gd name="connsiteY6" fmla="*/ 106 h 45910"/>
                <a:gd name="connsiteX7" fmla="*/ 4048 w 24193"/>
                <a:gd name="connsiteY7" fmla="*/ 9631 h 45910"/>
                <a:gd name="connsiteX8" fmla="*/ 10336 w 24193"/>
                <a:gd name="connsiteY8" fmla="*/ 2582 h 45910"/>
                <a:gd name="connsiteX9" fmla="*/ 18717 w 24193"/>
                <a:gd name="connsiteY9" fmla="*/ -180 h 45910"/>
                <a:gd name="connsiteX10" fmla="*/ 18717 w 24193"/>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5910">
                  <a:moveTo>
                    <a:pt x="18336" y="8869"/>
                  </a:moveTo>
                  <a:cubicBezTo>
                    <a:pt x="14238" y="8574"/>
                    <a:pt x="10146" y="10316"/>
                    <a:pt x="7574" y="13536"/>
                  </a:cubicBezTo>
                  <a:cubicBezTo>
                    <a:pt x="5002" y="17156"/>
                    <a:pt x="3764" y="21508"/>
                    <a:pt x="4048" y="25918"/>
                  </a:cubicBezTo>
                  <a:lnTo>
                    <a:pt x="4048" y="45731"/>
                  </a:lnTo>
                  <a:lnTo>
                    <a:pt x="-5477" y="45731"/>
                  </a:lnTo>
                  <a:lnTo>
                    <a:pt x="-5477" y="106"/>
                  </a:lnTo>
                  <a:lnTo>
                    <a:pt x="4048" y="106"/>
                  </a:lnTo>
                  <a:lnTo>
                    <a:pt x="4048" y="9631"/>
                  </a:lnTo>
                  <a:cubicBezTo>
                    <a:pt x="5476" y="6792"/>
                    <a:pt x="7667" y="4363"/>
                    <a:pt x="10336" y="2582"/>
                  </a:cubicBezTo>
                  <a:cubicBezTo>
                    <a:pt x="12810" y="820"/>
                    <a:pt x="15671" y="-142"/>
                    <a:pt x="18717" y="-180"/>
                  </a:cubicBezTo>
                  <a:lnTo>
                    <a:pt x="18717" y="9345"/>
                  </a:lnTo>
                  <a:close/>
                </a:path>
              </a:pathLst>
            </a:custGeom>
            <a:solidFill>
              <a:srgbClr val="6D6E71"/>
            </a:solidFill>
            <a:ln w="9525" cap="flat">
              <a:noFill/>
              <a:prstDash val="solid"/>
              <a:miter/>
            </a:ln>
          </p:spPr>
          <p:txBody>
            <a:bodyPr rtlCol="0" anchor="ctr"/>
            <a:lstStyle/>
            <a:p>
              <a:endParaRPr lang="en-US"/>
            </a:p>
          </p:txBody>
        </p:sp>
        <p:sp>
          <p:nvSpPr>
            <p:cNvPr id="1085" name="Freeform: Shape 1084">
              <a:extLst>
                <a:ext uri="{FF2B5EF4-FFF2-40B4-BE49-F238E27FC236}">
                  <a16:creationId xmlns:a16="http://schemas.microsoft.com/office/drawing/2014/main" id="{D320AE75-A509-469B-82D3-4B2264D2C991}"/>
                </a:ext>
              </a:extLst>
            </p:cNvPr>
            <p:cNvSpPr/>
            <p:nvPr/>
          </p:nvSpPr>
          <p:spPr>
            <a:xfrm>
              <a:off x="10114226" y="5054084"/>
              <a:ext cx="52802" cy="61535"/>
            </a:xfrm>
            <a:custGeom>
              <a:avLst/>
              <a:gdLst>
                <a:gd name="connsiteX0" fmla="*/ 34939 w 40653"/>
                <a:gd name="connsiteY0" fmla="*/ 46517 h 47377"/>
                <a:gd name="connsiteX1" fmla="*/ 26172 w 40653"/>
                <a:gd name="connsiteY1" fmla="*/ 46517 h 47377"/>
                <a:gd name="connsiteX2" fmla="*/ 26172 w 40653"/>
                <a:gd name="connsiteY2" fmla="*/ 40421 h 47377"/>
                <a:gd name="connsiteX3" fmla="*/ 11029 w 40653"/>
                <a:gd name="connsiteY3" fmla="*/ 47184 h 47377"/>
                <a:gd name="connsiteX4" fmla="*/ -779 w 40653"/>
                <a:gd name="connsiteY4" fmla="*/ 43088 h 47377"/>
                <a:gd name="connsiteX5" fmla="*/ -5449 w 40653"/>
                <a:gd name="connsiteY5" fmla="*/ 32420 h 47377"/>
                <a:gd name="connsiteX6" fmla="*/ -496 w 40653"/>
                <a:gd name="connsiteY6" fmla="*/ 22323 h 47377"/>
                <a:gd name="connsiteX7" fmla="*/ 13029 w 40653"/>
                <a:gd name="connsiteY7" fmla="*/ 18989 h 47377"/>
                <a:gd name="connsiteX8" fmla="*/ 25414 w 40653"/>
                <a:gd name="connsiteY8" fmla="*/ 18989 h 47377"/>
                <a:gd name="connsiteX9" fmla="*/ 25414 w 40653"/>
                <a:gd name="connsiteY9" fmla="*/ 17275 h 47377"/>
                <a:gd name="connsiteX10" fmla="*/ 15317 w 40653"/>
                <a:gd name="connsiteY10" fmla="*/ 7750 h 47377"/>
                <a:gd name="connsiteX11" fmla="*/ 2076 w 40653"/>
                <a:gd name="connsiteY11" fmla="*/ 12417 h 47377"/>
                <a:gd name="connsiteX12" fmla="*/ -2212 w 40653"/>
                <a:gd name="connsiteY12" fmla="*/ 6416 h 47377"/>
                <a:gd name="connsiteX13" fmla="*/ 16838 w 40653"/>
                <a:gd name="connsiteY13" fmla="*/ -156 h 47377"/>
                <a:gd name="connsiteX14" fmla="*/ 29986 w 40653"/>
                <a:gd name="connsiteY14" fmla="*/ 3845 h 47377"/>
                <a:gd name="connsiteX15" fmla="*/ 35130 w 40653"/>
                <a:gd name="connsiteY15" fmla="*/ 16703 h 47377"/>
                <a:gd name="connsiteX16" fmla="*/ 25414 w 40653"/>
                <a:gd name="connsiteY16" fmla="*/ 29467 h 47377"/>
                <a:gd name="connsiteX17" fmla="*/ 25414 w 40653"/>
                <a:gd name="connsiteY17" fmla="*/ 25657 h 47377"/>
                <a:gd name="connsiteX18" fmla="*/ 14647 w 40653"/>
                <a:gd name="connsiteY18" fmla="*/ 25657 h 47377"/>
                <a:gd name="connsiteX19" fmla="*/ 4267 w 40653"/>
                <a:gd name="connsiteY19" fmla="*/ 32134 h 47377"/>
                <a:gd name="connsiteX20" fmla="*/ 6839 w 40653"/>
                <a:gd name="connsiteY20" fmla="*/ 37278 h 47377"/>
                <a:gd name="connsiteX21" fmla="*/ 13982 w 40653"/>
                <a:gd name="connsiteY21" fmla="*/ 38992 h 47377"/>
                <a:gd name="connsiteX22" fmla="*/ 21982 w 40653"/>
                <a:gd name="connsiteY22" fmla="*/ 36420 h 47377"/>
                <a:gd name="connsiteX23" fmla="*/ 25317 w 40653"/>
                <a:gd name="connsiteY23" fmla="*/ 29276 h 47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3" h="47377">
                  <a:moveTo>
                    <a:pt x="34939" y="46517"/>
                  </a:moveTo>
                  <a:lnTo>
                    <a:pt x="26172" y="46517"/>
                  </a:lnTo>
                  <a:lnTo>
                    <a:pt x="26172" y="40421"/>
                  </a:lnTo>
                  <a:cubicBezTo>
                    <a:pt x="22461" y="44869"/>
                    <a:pt x="16838" y="47364"/>
                    <a:pt x="11029" y="47184"/>
                  </a:cubicBezTo>
                  <a:cubicBezTo>
                    <a:pt x="6741" y="47355"/>
                    <a:pt x="2458" y="45888"/>
                    <a:pt x="-779" y="43088"/>
                  </a:cubicBezTo>
                  <a:cubicBezTo>
                    <a:pt x="-3923" y="40440"/>
                    <a:pt x="-5640" y="36506"/>
                    <a:pt x="-5449" y="32420"/>
                  </a:cubicBezTo>
                  <a:cubicBezTo>
                    <a:pt x="-5733" y="28410"/>
                    <a:pt x="-3830" y="24552"/>
                    <a:pt x="-496" y="22323"/>
                  </a:cubicBezTo>
                  <a:cubicBezTo>
                    <a:pt x="3602" y="19875"/>
                    <a:pt x="8266" y="18713"/>
                    <a:pt x="13029" y="18989"/>
                  </a:cubicBezTo>
                  <a:lnTo>
                    <a:pt x="25414" y="18989"/>
                  </a:lnTo>
                  <a:lnTo>
                    <a:pt x="25414" y="17275"/>
                  </a:lnTo>
                  <a:cubicBezTo>
                    <a:pt x="25414" y="11179"/>
                    <a:pt x="22080" y="7750"/>
                    <a:pt x="15317" y="7750"/>
                  </a:cubicBezTo>
                  <a:cubicBezTo>
                    <a:pt x="10555" y="7912"/>
                    <a:pt x="5885" y="9540"/>
                    <a:pt x="2076" y="12417"/>
                  </a:cubicBezTo>
                  <a:lnTo>
                    <a:pt x="-2212" y="6416"/>
                  </a:lnTo>
                  <a:cubicBezTo>
                    <a:pt x="3123" y="2064"/>
                    <a:pt x="9885" y="-270"/>
                    <a:pt x="16838" y="-156"/>
                  </a:cubicBezTo>
                  <a:cubicBezTo>
                    <a:pt x="21508" y="-384"/>
                    <a:pt x="26172" y="1025"/>
                    <a:pt x="29986" y="3845"/>
                  </a:cubicBezTo>
                  <a:cubicBezTo>
                    <a:pt x="33604" y="7083"/>
                    <a:pt x="35507" y="11846"/>
                    <a:pt x="35130" y="16703"/>
                  </a:cubicBezTo>
                  <a:close/>
                  <a:moveTo>
                    <a:pt x="25414" y="29467"/>
                  </a:moveTo>
                  <a:lnTo>
                    <a:pt x="25414" y="25657"/>
                  </a:lnTo>
                  <a:lnTo>
                    <a:pt x="14647" y="25657"/>
                  </a:lnTo>
                  <a:cubicBezTo>
                    <a:pt x="7694" y="25657"/>
                    <a:pt x="4267" y="27847"/>
                    <a:pt x="4267" y="32134"/>
                  </a:cubicBezTo>
                  <a:cubicBezTo>
                    <a:pt x="4174" y="34182"/>
                    <a:pt x="5122" y="36125"/>
                    <a:pt x="6839" y="37278"/>
                  </a:cubicBezTo>
                  <a:cubicBezTo>
                    <a:pt x="9029" y="38535"/>
                    <a:pt x="11503" y="39135"/>
                    <a:pt x="13982" y="38992"/>
                  </a:cubicBezTo>
                  <a:cubicBezTo>
                    <a:pt x="16838" y="39049"/>
                    <a:pt x="19698" y="38144"/>
                    <a:pt x="21982" y="36420"/>
                  </a:cubicBezTo>
                  <a:cubicBezTo>
                    <a:pt x="24270" y="34763"/>
                    <a:pt x="25507" y="32067"/>
                    <a:pt x="25317" y="29276"/>
                  </a:cubicBezTo>
                  <a:close/>
                </a:path>
              </a:pathLst>
            </a:custGeom>
            <a:solidFill>
              <a:srgbClr val="6D6E71"/>
            </a:solidFill>
            <a:ln w="9525" cap="flat">
              <a:noFill/>
              <a:prstDash val="solid"/>
              <a:miter/>
            </a:ln>
          </p:spPr>
          <p:txBody>
            <a:bodyPr rtlCol="0" anchor="ctr"/>
            <a:lstStyle/>
            <a:p>
              <a:endParaRPr lang="en-US"/>
            </a:p>
          </p:txBody>
        </p:sp>
        <p:sp>
          <p:nvSpPr>
            <p:cNvPr id="1086" name="Freeform: Shape 1085">
              <a:extLst>
                <a:ext uri="{FF2B5EF4-FFF2-40B4-BE49-F238E27FC236}">
                  <a16:creationId xmlns:a16="http://schemas.microsoft.com/office/drawing/2014/main" id="{4C6911F7-754C-4C10-8029-2C0595CFD31C}"/>
                </a:ext>
              </a:extLst>
            </p:cNvPr>
            <p:cNvSpPr/>
            <p:nvPr/>
          </p:nvSpPr>
          <p:spPr>
            <a:xfrm>
              <a:off x="10178102" y="5036547"/>
              <a:ext cx="41196" cy="78807"/>
            </a:xfrm>
            <a:custGeom>
              <a:avLst/>
              <a:gdLst>
                <a:gd name="connsiteX0" fmla="*/ 9857 w 31718"/>
                <a:gd name="connsiteY0" fmla="*/ 21918 h 60675"/>
                <a:gd name="connsiteX1" fmla="*/ 9857 w 31718"/>
                <a:gd name="connsiteY1" fmla="*/ 45064 h 60675"/>
                <a:gd name="connsiteX2" fmla="*/ 11573 w 31718"/>
                <a:gd name="connsiteY2" fmla="*/ 50207 h 60675"/>
                <a:gd name="connsiteX3" fmla="*/ 16336 w 31718"/>
                <a:gd name="connsiteY3" fmla="*/ 52112 h 60675"/>
                <a:gd name="connsiteX4" fmla="*/ 22238 w 31718"/>
                <a:gd name="connsiteY4" fmla="*/ 49159 h 60675"/>
                <a:gd name="connsiteX5" fmla="*/ 26242 w 31718"/>
                <a:gd name="connsiteY5" fmla="*/ 55922 h 60675"/>
                <a:gd name="connsiteX6" fmla="*/ 15001 w 31718"/>
                <a:gd name="connsiteY6" fmla="*/ 60494 h 60675"/>
                <a:gd name="connsiteX7" fmla="*/ 4523 w 31718"/>
                <a:gd name="connsiteY7" fmla="*/ 56208 h 60675"/>
                <a:gd name="connsiteX8" fmla="*/ 239 w 31718"/>
                <a:gd name="connsiteY8" fmla="*/ 44778 h 60675"/>
                <a:gd name="connsiteX9" fmla="*/ 239 w 31718"/>
                <a:gd name="connsiteY9" fmla="*/ 21918 h 60675"/>
                <a:gd name="connsiteX10" fmla="*/ -5477 w 31718"/>
                <a:gd name="connsiteY10" fmla="*/ 21918 h 60675"/>
                <a:gd name="connsiteX11" fmla="*/ -5477 w 31718"/>
                <a:gd name="connsiteY11" fmla="*/ 14203 h 60675"/>
                <a:gd name="connsiteX12" fmla="*/ 239 w 31718"/>
                <a:gd name="connsiteY12" fmla="*/ 14203 h 60675"/>
                <a:gd name="connsiteX13" fmla="*/ 239 w 31718"/>
                <a:gd name="connsiteY13" fmla="*/ -180 h 60675"/>
                <a:gd name="connsiteX14" fmla="*/ 9764 w 31718"/>
                <a:gd name="connsiteY14" fmla="*/ -180 h 60675"/>
                <a:gd name="connsiteX15" fmla="*/ 9764 w 31718"/>
                <a:gd name="connsiteY15" fmla="*/ 14203 h 60675"/>
                <a:gd name="connsiteX16" fmla="*/ 21763 w 31718"/>
                <a:gd name="connsiteY16" fmla="*/ 14203 h 60675"/>
                <a:gd name="connsiteX17" fmla="*/ 21763 w 31718"/>
                <a:gd name="connsiteY17" fmla="*/ 21918 h 60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675">
                  <a:moveTo>
                    <a:pt x="9857" y="21918"/>
                  </a:moveTo>
                  <a:lnTo>
                    <a:pt x="9857" y="45064"/>
                  </a:lnTo>
                  <a:cubicBezTo>
                    <a:pt x="9764" y="46930"/>
                    <a:pt x="10332" y="48779"/>
                    <a:pt x="11573" y="50207"/>
                  </a:cubicBezTo>
                  <a:cubicBezTo>
                    <a:pt x="12810" y="51551"/>
                    <a:pt x="14527" y="52246"/>
                    <a:pt x="16336" y="52112"/>
                  </a:cubicBezTo>
                  <a:cubicBezTo>
                    <a:pt x="18619" y="52008"/>
                    <a:pt x="20810" y="50941"/>
                    <a:pt x="22238" y="49159"/>
                  </a:cubicBezTo>
                  <a:lnTo>
                    <a:pt x="26242" y="55922"/>
                  </a:lnTo>
                  <a:cubicBezTo>
                    <a:pt x="23191" y="58818"/>
                    <a:pt x="19191" y="60456"/>
                    <a:pt x="15001" y="60494"/>
                  </a:cubicBezTo>
                  <a:cubicBezTo>
                    <a:pt x="11094" y="60542"/>
                    <a:pt x="7285" y="58999"/>
                    <a:pt x="4523" y="56208"/>
                  </a:cubicBezTo>
                  <a:cubicBezTo>
                    <a:pt x="1569" y="53150"/>
                    <a:pt x="48" y="49016"/>
                    <a:pt x="239" y="44778"/>
                  </a:cubicBezTo>
                  <a:lnTo>
                    <a:pt x="239" y="21918"/>
                  </a:lnTo>
                  <a:lnTo>
                    <a:pt x="-5477" y="21918"/>
                  </a:lnTo>
                  <a:lnTo>
                    <a:pt x="-5477" y="14203"/>
                  </a:lnTo>
                  <a:lnTo>
                    <a:pt x="239" y="14203"/>
                  </a:lnTo>
                  <a:lnTo>
                    <a:pt x="239" y="-180"/>
                  </a:lnTo>
                  <a:lnTo>
                    <a:pt x="9764" y="-180"/>
                  </a:lnTo>
                  <a:lnTo>
                    <a:pt x="9764" y="14203"/>
                  </a:lnTo>
                  <a:lnTo>
                    <a:pt x="21763" y="14203"/>
                  </a:lnTo>
                  <a:lnTo>
                    <a:pt x="21763" y="21918"/>
                  </a:lnTo>
                  <a:close/>
                </a:path>
              </a:pathLst>
            </a:custGeom>
            <a:solidFill>
              <a:srgbClr val="6D6E71"/>
            </a:solidFill>
            <a:ln w="9525" cap="flat">
              <a:noFill/>
              <a:prstDash val="solid"/>
              <a:miter/>
            </a:ln>
          </p:spPr>
          <p:txBody>
            <a:bodyPr rtlCol="0" anchor="ctr"/>
            <a:lstStyle/>
            <a:p>
              <a:endParaRPr lang="en-US"/>
            </a:p>
          </p:txBody>
        </p:sp>
        <p:sp>
          <p:nvSpPr>
            <p:cNvPr id="1087" name="Freeform: Shape 1086">
              <a:extLst>
                <a:ext uri="{FF2B5EF4-FFF2-40B4-BE49-F238E27FC236}">
                  <a16:creationId xmlns:a16="http://schemas.microsoft.com/office/drawing/2014/main" id="{D8483589-9A75-4DA5-B9A6-86767801773D}"/>
                </a:ext>
              </a:extLst>
            </p:cNvPr>
            <p:cNvSpPr/>
            <p:nvPr/>
          </p:nvSpPr>
          <p:spPr>
            <a:xfrm>
              <a:off x="10222636" y="5054102"/>
              <a:ext cx="58937" cy="61018"/>
            </a:xfrm>
            <a:custGeom>
              <a:avLst/>
              <a:gdLst>
                <a:gd name="connsiteX0" fmla="*/ 39769 w 45377"/>
                <a:gd name="connsiteY0" fmla="*/ 27453 h 46979"/>
                <a:gd name="connsiteX1" fmla="*/ 4144 w 45377"/>
                <a:gd name="connsiteY1" fmla="*/ 27453 h 46979"/>
                <a:gd name="connsiteX2" fmla="*/ 8622 w 45377"/>
                <a:gd name="connsiteY2" fmla="*/ 35454 h 46979"/>
                <a:gd name="connsiteX3" fmla="*/ 18147 w 45377"/>
                <a:gd name="connsiteY3" fmla="*/ 38501 h 46979"/>
                <a:gd name="connsiteX4" fmla="*/ 31193 w 45377"/>
                <a:gd name="connsiteY4" fmla="*/ 33167 h 46979"/>
                <a:gd name="connsiteX5" fmla="*/ 36718 w 45377"/>
                <a:gd name="connsiteY5" fmla="*/ 39168 h 46979"/>
                <a:gd name="connsiteX6" fmla="*/ 17668 w 45377"/>
                <a:gd name="connsiteY6" fmla="*/ 46789 h 46979"/>
                <a:gd name="connsiteX7" fmla="*/ 1381 w 45377"/>
                <a:gd name="connsiteY7" fmla="*/ 40407 h 46979"/>
                <a:gd name="connsiteX8" fmla="*/ 1381 w 45377"/>
                <a:gd name="connsiteY8" fmla="*/ 6117 h 46979"/>
                <a:gd name="connsiteX9" fmla="*/ 33384 w 45377"/>
                <a:gd name="connsiteY9" fmla="*/ 5450 h 46979"/>
                <a:gd name="connsiteX10" fmla="*/ 39862 w 45377"/>
                <a:gd name="connsiteY10" fmla="*/ 20880 h 46979"/>
                <a:gd name="connsiteX11" fmla="*/ 4051 w 45377"/>
                <a:gd name="connsiteY11" fmla="*/ 19928 h 46979"/>
                <a:gd name="connsiteX12" fmla="*/ 30147 w 45377"/>
                <a:gd name="connsiteY12" fmla="*/ 19928 h 46979"/>
                <a:gd name="connsiteX13" fmla="*/ 26528 w 45377"/>
                <a:gd name="connsiteY13" fmla="*/ 11070 h 46979"/>
                <a:gd name="connsiteX14" fmla="*/ 17668 w 45377"/>
                <a:gd name="connsiteY14" fmla="*/ 8022 h 46979"/>
                <a:gd name="connsiteX15" fmla="*/ 8143 w 45377"/>
                <a:gd name="connsiteY15" fmla="*/ 11260 h 46979"/>
                <a:gd name="connsiteX16" fmla="*/ 4144 w 45377"/>
                <a:gd name="connsiteY16" fmla="*/ 2011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77" h="46979">
                  <a:moveTo>
                    <a:pt x="39769" y="27453"/>
                  </a:moveTo>
                  <a:lnTo>
                    <a:pt x="4144" y="27453"/>
                  </a:lnTo>
                  <a:cubicBezTo>
                    <a:pt x="4237" y="30682"/>
                    <a:pt x="5953" y="33644"/>
                    <a:pt x="8622" y="35454"/>
                  </a:cubicBezTo>
                  <a:cubicBezTo>
                    <a:pt x="11380" y="37482"/>
                    <a:pt x="14715" y="38559"/>
                    <a:pt x="18147" y="38501"/>
                  </a:cubicBezTo>
                  <a:cubicBezTo>
                    <a:pt x="23101" y="38825"/>
                    <a:pt x="27863" y="36854"/>
                    <a:pt x="31193" y="33167"/>
                  </a:cubicBezTo>
                  <a:lnTo>
                    <a:pt x="36718" y="39168"/>
                  </a:lnTo>
                  <a:cubicBezTo>
                    <a:pt x="31672" y="44245"/>
                    <a:pt x="24812" y="46998"/>
                    <a:pt x="17668" y="46789"/>
                  </a:cubicBezTo>
                  <a:cubicBezTo>
                    <a:pt x="11571" y="46883"/>
                    <a:pt x="5762" y="44588"/>
                    <a:pt x="1381" y="40407"/>
                  </a:cubicBezTo>
                  <a:cubicBezTo>
                    <a:pt x="-7763" y="30786"/>
                    <a:pt x="-7763" y="15737"/>
                    <a:pt x="1381" y="6117"/>
                  </a:cubicBezTo>
                  <a:cubicBezTo>
                    <a:pt x="10432" y="-2018"/>
                    <a:pt x="24049" y="-2304"/>
                    <a:pt x="33384" y="5450"/>
                  </a:cubicBezTo>
                  <a:cubicBezTo>
                    <a:pt x="37765" y="9317"/>
                    <a:pt x="40244" y="15013"/>
                    <a:pt x="39862" y="20880"/>
                  </a:cubicBezTo>
                  <a:close/>
                  <a:moveTo>
                    <a:pt x="4051" y="19928"/>
                  </a:moveTo>
                  <a:lnTo>
                    <a:pt x="30147" y="19928"/>
                  </a:lnTo>
                  <a:cubicBezTo>
                    <a:pt x="30337" y="16575"/>
                    <a:pt x="29002" y="13298"/>
                    <a:pt x="26528" y="11070"/>
                  </a:cubicBezTo>
                  <a:cubicBezTo>
                    <a:pt x="24049" y="9013"/>
                    <a:pt x="20905" y="7936"/>
                    <a:pt x="17668" y="8022"/>
                  </a:cubicBezTo>
                  <a:cubicBezTo>
                    <a:pt x="14241" y="7955"/>
                    <a:pt x="10813" y="9098"/>
                    <a:pt x="8143" y="11260"/>
                  </a:cubicBezTo>
                  <a:cubicBezTo>
                    <a:pt x="5381" y="13346"/>
                    <a:pt x="3860" y="16680"/>
                    <a:pt x="4144" y="20118"/>
                  </a:cubicBezTo>
                  <a:close/>
                </a:path>
              </a:pathLst>
            </a:custGeom>
            <a:solidFill>
              <a:srgbClr val="6D6E71"/>
            </a:solidFill>
            <a:ln w="9525" cap="flat">
              <a:noFill/>
              <a:prstDash val="solid"/>
              <a:miter/>
            </a:ln>
          </p:spPr>
          <p:txBody>
            <a:bodyPr rtlCol="0" anchor="ctr"/>
            <a:lstStyle/>
            <a:p>
              <a:endParaRPr lang="en-US"/>
            </a:p>
          </p:txBody>
        </p:sp>
        <p:sp>
          <p:nvSpPr>
            <p:cNvPr id="1088" name="Freeform: Shape 1087">
              <a:extLst>
                <a:ext uri="{FF2B5EF4-FFF2-40B4-BE49-F238E27FC236}">
                  <a16:creationId xmlns:a16="http://schemas.microsoft.com/office/drawing/2014/main" id="{C72B1E02-8D7F-4B35-818E-4DCDEAA37683}"/>
                </a:ext>
              </a:extLst>
            </p:cNvPr>
            <p:cNvSpPr/>
            <p:nvPr/>
          </p:nvSpPr>
          <p:spPr>
            <a:xfrm>
              <a:off x="10289797" y="5054345"/>
              <a:ext cx="59015" cy="83920"/>
            </a:xfrm>
            <a:custGeom>
              <a:avLst/>
              <a:gdLst>
                <a:gd name="connsiteX0" fmla="*/ 39877 w 45437"/>
                <a:gd name="connsiteY0" fmla="*/ 500 h 64612"/>
                <a:gd name="connsiteX1" fmla="*/ 39877 w 45437"/>
                <a:gd name="connsiteY1" fmla="*/ 40219 h 64612"/>
                <a:gd name="connsiteX2" fmla="*/ 33398 w 45437"/>
                <a:gd name="connsiteY2" fmla="*/ 58412 h 64612"/>
                <a:gd name="connsiteX3" fmla="*/ 16538 w 45437"/>
                <a:gd name="connsiteY3" fmla="*/ 64413 h 64612"/>
                <a:gd name="connsiteX4" fmla="*/ -2512 w 45437"/>
                <a:gd name="connsiteY4" fmla="*/ 58031 h 64612"/>
                <a:gd name="connsiteX5" fmla="*/ 2060 w 45437"/>
                <a:gd name="connsiteY5" fmla="*/ 50697 h 64612"/>
                <a:gd name="connsiteX6" fmla="*/ 15585 w 45437"/>
                <a:gd name="connsiteY6" fmla="*/ 55745 h 64612"/>
                <a:gd name="connsiteX7" fmla="*/ 26347 w 45437"/>
                <a:gd name="connsiteY7" fmla="*/ 52221 h 64612"/>
                <a:gd name="connsiteX8" fmla="*/ 30352 w 45437"/>
                <a:gd name="connsiteY8" fmla="*/ 40981 h 64612"/>
                <a:gd name="connsiteX9" fmla="*/ 30352 w 45437"/>
                <a:gd name="connsiteY9" fmla="*/ 35171 h 64612"/>
                <a:gd name="connsiteX10" fmla="*/ 24254 w 45437"/>
                <a:gd name="connsiteY10" fmla="*/ 41648 h 64612"/>
                <a:gd name="connsiteX11" fmla="*/ 15301 w 45437"/>
                <a:gd name="connsiteY11" fmla="*/ 44029 h 64612"/>
                <a:gd name="connsiteX12" fmla="*/ 344 w 45437"/>
                <a:gd name="connsiteY12" fmla="*/ 37648 h 64612"/>
                <a:gd name="connsiteX13" fmla="*/ -5465 w 45437"/>
                <a:gd name="connsiteY13" fmla="*/ 21931 h 64612"/>
                <a:gd name="connsiteX14" fmla="*/ 344 w 45437"/>
                <a:gd name="connsiteY14" fmla="*/ 6120 h 64612"/>
                <a:gd name="connsiteX15" fmla="*/ 15204 w 45437"/>
                <a:gd name="connsiteY15" fmla="*/ -167 h 64612"/>
                <a:gd name="connsiteX16" fmla="*/ 29970 w 45437"/>
                <a:gd name="connsiteY16" fmla="*/ 7263 h 64612"/>
                <a:gd name="connsiteX17" fmla="*/ 29970 w 45437"/>
                <a:gd name="connsiteY17" fmla="*/ 500 h 64612"/>
                <a:gd name="connsiteX18" fmla="*/ 4349 w 45437"/>
                <a:gd name="connsiteY18" fmla="*/ 21550 h 64612"/>
                <a:gd name="connsiteX19" fmla="*/ 7776 w 45437"/>
                <a:gd name="connsiteY19" fmla="*/ 31075 h 64612"/>
                <a:gd name="connsiteX20" fmla="*/ 17301 w 45437"/>
                <a:gd name="connsiteY20" fmla="*/ 35171 h 64612"/>
                <a:gd name="connsiteX21" fmla="*/ 26826 w 45437"/>
                <a:gd name="connsiteY21" fmla="*/ 31265 h 64612"/>
                <a:gd name="connsiteX22" fmla="*/ 30542 w 45437"/>
                <a:gd name="connsiteY22" fmla="*/ 21740 h 64612"/>
                <a:gd name="connsiteX23" fmla="*/ 26826 w 45437"/>
                <a:gd name="connsiteY23" fmla="*/ 12215 h 64612"/>
                <a:gd name="connsiteX24" fmla="*/ 17301 w 45437"/>
                <a:gd name="connsiteY24" fmla="*/ 8215 h 64612"/>
                <a:gd name="connsiteX25" fmla="*/ 7776 w 45437"/>
                <a:gd name="connsiteY25" fmla="*/ 12406 h 64612"/>
                <a:gd name="connsiteX26" fmla="*/ 4349 w 45437"/>
                <a:gd name="connsiteY26" fmla="*/ 21550 h 64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437" h="64612">
                  <a:moveTo>
                    <a:pt x="39877" y="500"/>
                  </a:moveTo>
                  <a:lnTo>
                    <a:pt x="39877" y="40219"/>
                  </a:lnTo>
                  <a:cubicBezTo>
                    <a:pt x="40449" y="46925"/>
                    <a:pt x="38067" y="53544"/>
                    <a:pt x="33398" y="58412"/>
                  </a:cubicBezTo>
                  <a:cubicBezTo>
                    <a:pt x="28728" y="62508"/>
                    <a:pt x="22729" y="64661"/>
                    <a:pt x="16538" y="64413"/>
                  </a:cubicBezTo>
                  <a:cubicBezTo>
                    <a:pt x="9678" y="64546"/>
                    <a:pt x="2916" y="62289"/>
                    <a:pt x="-2512" y="58031"/>
                  </a:cubicBezTo>
                  <a:lnTo>
                    <a:pt x="2060" y="50697"/>
                  </a:lnTo>
                  <a:cubicBezTo>
                    <a:pt x="5869" y="53859"/>
                    <a:pt x="10632" y="55640"/>
                    <a:pt x="15585" y="55745"/>
                  </a:cubicBezTo>
                  <a:cubicBezTo>
                    <a:pt x="19492" y="55973"/>
                    <a:pt x="23301" y="54716"/>
                    <a:pt x="26347" y="52221"/>
                  </a:cubicBezTo>
                  <a:cubicBezTo>
                    <a:pt x="29300" y="49239"/>
                    <a:pt x="30733" y="45134"/>
                    <a:pt x="30352" y="40981"/>
                  </a:cubicBezTo>
                  <a:lnTo>
                    <a:pt x="30352" y="35171"/>
                  </a:lnTo>
                  <a:cubicBezTo>
                    <a:pt x="28919" y="37848"/>
                    <a:pt x="26826" y="40086"/>
                    <a:pt x="24254" y="41648"/>
                  </a:cubicBezTo>
                  <a:cubicBezTo>
                    <a:pt x="21585" y="43267"/>
                    <a:pt x="18445" y="44096"/>
                    <a:pt x="15301" y="44029"/>
                  </a:cubicBezTo>
                  <a:cubicBezTo>
                    <a:pt x="9585" y="44239"/>
                    <a:pt x="4158" y="41905"/>
                    <a:pt x="344" y="37648"/>
                  </a:cubicBezTo>
                  <a:cubicBezTo>
                    <a:pt x="-3558" y="33371"/>
                    <a:pt x="-5656" y="27732"/>
                    <a:pt x="-5465" y="21931"/>
                  </a:cubicBezTo>
                  <a:cubicBezTo>
                    <a:pt x="-5656" y="16102"/>
                    <a:pt x="-3558" y="10434"/>
                    <a:pt x="344" y="6120"/>
                  </a:cubicBezTo>
                  <a:cubicBezTo>
                    <a:pt x="4158" y="1929"/>
                    <a:pt x="9585" y="-376"/>
                    <a:pt x="15204" y="-167"/>
                  </a:cubicBezTo>
                  <a:cubicBezTo>
                    <a:pt x="21017" y="-281"/>
                    <a:pt x="26538" y="2500"/>
                    <a:pt x="29970" y="7263"/>
                  </a:cubicBezTo>
                  <a:lnTo>
                    <a:pt x="29970" y="500"/>
                  </a:lnTo>
                  <a:close/>
                  <a:moveTo>
                    <a:pt x="4349" y="21550"/>
                  </a:moveTo>
                  <a:cubicBezTo>
                    <a:pt x="4251" y="25036"/>
                    <a:pt x="5488" y="28417"/>
                    <a:pt x="7776" y="31075"/>
                  </a:cubicBezTo>
                  <a:cubicBezTo>
                    <a:pt x="10157" y="33857"/>
                    <a:pt x="13683" y="35380"/>
                    <a:pt x="17301" y="35171"/>
                  </a:cubicBezTo>
                  <a:cubicBezTo>
                    <a:pt x="20920" y="35314"/>
                    <a:pt x="24347" y="33885"/>
                    <a:pt x="26826" y="31265"/>
                  </a:cubicBezTo>
                  <a:cubicBezTo>
                    <a:pt x="29207" y="28684"/>
                    <a:pt x="30542" y="25275"/>
                    <a:pt x="30542" y="21740"/>
                  </a:cubicBezTo>
                  <a:cubicBezTo>
                    <a:pt x="30542" y="18216"/>
                    <a:pt x="29207" y="14835"/>
                    <a:pt x="26826" y="12215"/>
                  </a:cubicBezTo>
                  <a:cubicBezTo>
                    <a:pt x="24347" y="9558"/>
                    <a:pt x="20920" y="8101"/>
                    <a:pt x="17301" y="8215"/>
                  </a:cubicBezTo>
                  <a:cubicBezTo>
                    <a:pt x="13683" y="8006"/>
                    <a:pt x="10060" y="9558"/>
                    <a:pt x="7776" y="12406"/>
                  </a:cubicBezTo>
                  <a:cubicBezTo>
                    <a:pt x="5679" y="14978"/>
                    <a:pt x="4442" y="18207"/>
                    <a:pt x="4349" y="21550"/>
                  </a:cubicBezTo>
                  <a:close/>
                </a:path>
              </a:pathLst>
            </a:custGeom>
            <a:solidFill>
              <a:srgbClr val="6D6E71"/>
            </a:solidFill>
            <a:ln w="9525" cap="flat">
              <a:noFill/>
              <a:prstDash val="solid"/>
              <a:miter/>
            </a:ln>
          </p:spPr>
          <p:txBody>
            <a:bodyPr rtlCol="0" anchor="ctr"/>
            <a:lstStyle/>
            <a:p>
              <a:endParaRPr lang="en-US"/>
            </a:p>
          </p:txBody>
        </p:sp>
        <p:sp>
          <p:nvSpPr>
            <p:cNvPr id="1089" name="Freeform: Shape 1088">
              <a:extLst>
                <a:ext uri="{FF2B5EF4-FFF2-40B4-BE49-F238E27FC236}">
                  <a16:creationId xmlns:a16="http://schemas.microsoft.com/office/drawing/2014/main" id="{FFA3D113-0ABE-4292-B204-68239DE21921}"/>
                </a:ext>
              </a:extLst>
            </p:cNvPr>
            <p:cNvSpPr/>
            <p:nvPr/>
          </p:nvSpPr>
          <p:spPr>
            <a:xfrm>
              <a:off x="10357607" y="5055228"/>
              <a:ext cx="62352" cy="82768"/>
            </a:xfrm>
            <a:custGeom>
              <a:avLst/>
              <a:gdLst>
                <a:gd name="connsiteX0" fmla="*/ 6429 w 48006"/>
                <a:gd name="connsiteY0" fmla="*/ 63542 h 63725"/>
                <a:gd name="connsiteX1" fmla="*/ -4807 w 48006"/>
                <a:gd name="connsiteY1" fmla="*/ 59065 h 63725"/>
                <a:gd name="connsiteX2" fmla="*/ -524 w 48006"/>
                <a:gd name="connsiteY2" fmla="*/ 51255 h 63725"/>
                <a:gd name="connsiteX3" fmla="*/ 5764 w 48006"/>
                <a:gd name="connsiteY3" fmla="*/ 54017 h 63725"/>
                <a:gd name="connsiteX4" fmla="*/ 11001 w 48006"/>
                <a:gd name="connsiteY4" fmla="*/ 51731 h 63725"/>
                <a:gd name="connsiteX5" fmla="*/ 13001 w 48006"/>
                <a:gd name="connsiteY5" fmla="*/ 46683 h 63725"/>
                <a:gd name="connsiteX6" fmla="*/ -5477 w 48006"/>
                <a:gd name="connsiteY6" fmla="*/ -180 h 63725"/>
                <a:gd name="connsiteX7" fmla="*/ 5002 w 48006"/>
                <a:gd name="connsiteY7" fmla="*/ -180 h 63725"/>
                <a:gd name="connsiteX8" fmla="*/ 18624 w 48006"/>
                <a:gd name="connsiteY8" fmla="*/ 33443 h 63725"/>
                <a:gd name="connsiteX9" fmla="*/ 32339 w 48006"/>
                <a:gd name="connsiteY9" fmla="*/ -180 h 63725"/>
                <a:gd name="connsiteX10" fmla="*/ 42530 w 48006"/>
                <a:gd name="connsiteY10" fmla="*/ -180 h 63725"/>
                <a:gd name="connsiteX11" fmla="*/ 20433 w 48006"/>
                <a:gd name="connsiteY11" fmla="*/ 54017 h 63725"/>
                <a:gd name="connsiteX12" fmla="*/ 14810 w 48006"/>
                <a:gd name="connsiteY12" fmla="*/ 60970 h 63725"/>
                <a:gd name="connsiteX13" fmla="*/ 6429 w 48006"/>
                <a:gd name="connsiteY13" fmla="*/ 63542 h 6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006" h="63725">
                  <a:moveTo>
                    <a:pt x="6429" y="63542"/>
                  </a:moveTo>
                  <a:cubicBezTo>
                    <a:pt x="2239" y="63514"/>
                    <a:pt x="-1761" y="61913"/>
                    <a:pt x="-4807" y="59065"/>
                  </a:cubicBezTo>
                  <a:lnTo>
                    <a:pt x="-524" y="51255"/>
                  </a:lnTo>
                  <a:cubicBezTo>
                    <a:pt x="1095" y="52979"/>
                    <a:pt x="3383" y="53970"/>
                    <a:pt x="5764" y="54017"/>
                  </a:cubicBezTo>
                  <a:cubicBezTo>
                    <a:pt x="7764" y="54065"/>
                    <a:pt x="9671" y="53227"/>
                    <a:pt x="11001" y="51731"/>
                  </a:cubicBezTo>
                  <a:cubicBezTo>
                    <a:pt x="12238" y="50359"/>
                    <a:pt x="13001" y="48559"/>
                    <a:pt x="13001" y="46683"/>
                  </a:cubicBezTo>
                  <a:cubicBezTo>
                    <a:pt x="13001" y="45921"/>
                    <a:pt x="6811" y="30300"/>
                    <a:pt x="-5477" y="-180"/>
                  </a:cubicBezTo>
                  <a:lnTo>
                    <a:pt x="5002" y="-180"/>
                  </a:lnTo>
                  <a:lnTo>
                    <a:pt x="18624" y="33443"/>
                  </a:lnTo>
                  <a:lnTo>
                    <a:pt x="32339" y="-180"/>
                  </a:lnTo>
                  <a:lnTo>
                    <a:pt x="42530" y="-180"/>
                  </a:lnTo>
                  <a:lnTo>
                    <a:pt x="20433" y="54017"/>
                  </a:lnTo>
                  <a:cubicBezTo>
                    <a:pt x="19289" y="56818"/>
                    <a:pt x="17289" y="59218"/>
                    <a:pt x="14810" y="60970"/>
                  </a:cubicBezTo>
                  <a:cubicBezTo>
                    <a:pt x="12336" y="62714"/>
                    <a:pt x="9383" y="63609"/>
                    <a:pt x="6429" y="63542"/>
                  </a:cubicBezTo>
                  <a:close/>
                </a:path>
              </a:pathLst>
            </a:custGeom>
            <a:solidFill>
              <a:srgbClr val="6D6E71"/>
            </a:solidFill>
            <a:ln w="9525" cap="flat">
              <a:noFill/>
              <a:prstDash val="solid"/>
              <a:miter/>
            </a:ln>
          </p:spPr>
          <p:txBody>
            <a:bodyPr rtlCol="0" anchor="ctr"/>
            <a:lstStyle/>
            <a:p>
              <a:endParaRPr lang="en-US"/>
            </a:p>
          </p:txBody>
        </p:sp>
        <p:sp>
          <p:nvSpPr>
            <p:cNvPr id="1090" name="Freeform: Shape 1089">
              <a:extLst>
                <a:ext uri="{FF2B5EF4-FFF2-40B4-BE49-F238E27FC236}">
                  <a16:creationId xmlns:a16="http://schemas.microsoft.com/office/drawing/2014/main" id="{E290F997-8B55-4958-93D2-554E73DF4BE7}"/>
                </a:ext>
              </a:extLst>
            </p:cNvPr>
            <p:cNvSpPr/>
            <p:nvPr/>
          </p:nvSpPr>
          <p:spPr>
            <a:xfrm>
              <a:off x="10423041" y="5098776"/>
              <a:ext cx="16590" cy="16616"/>
            </a:xfrm>
            <a:custGeom>
              <a:avLst/>
              <a:gdLst>
                <a:gd name="connsiteX0" fmla="*/ -3659 w 12773"/>
                <a:gd name="connsiteY0" fmla="*/ 10679 h 12793"/>
                <a:gd name="connsiteX1" fmla="*/ -5468 w 12773"/>
                <a:gd name="connsiteY1" fmla="*/ 6107 h 12793"/>
                <a:gd name="connsiteX2" fmla="*/ 629 w 12773"/>
                <a:gd name="connsiteY2" fmla="*/ -179 h 12793"/>
                <a:gd name="connsiteX3" fmla="*/ 820 w 12773"/>
                <a:gd name="connsiteY3" fmla="*/ -179 h 12793"/>
                <a:gd name="connsiteX4" fmla="*/ 7294 w 12773"/>
                <a:gd name="connsiteY4" fmla="*/ 6107 h 12793"/>
                <a:gd name="connsiteX5" fmla="*/ 7294 w 12773"/>
                <a:gd name="connsiteY5" fmla="*/ 6107 h 12793"/>
                <a:gd name="connsiteX6" fmla="*/ 1010 w 12773"/>
                <a:gd name="connsiteY6" fmla="*/ 12613 h 12793"/>
                <a:gd name="connsiteX7" fmla="*/ -3659 w 12773"/>
                <a:gd name="connsiteY7" fmla="*/ 10679 h 12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73" h="12793">
                  <a:moveTo>
                    <a:pt x="-3659" y="10679"/>
                  </a:moveTo>
                  <a:cubicBezTo>
                    <a:pt x="-4896" y="9470"/>
                    <a:pt x="-5561" y="7812"/>
                    <a:pt x="-5468" y="6107"/>
                  </a:cubicBezTo>
                  <a:cubicBezTo>
                    <a:pt x="-5561" y="2688"/>
                    <a:pt x="-2799" y="-122"/>
                    <a:pt x="629" y="-179"/>
                  </a:cubicBezTo>
                  <a:cubicBezTo>
                    <a:pt x="722" y="-179"/>
                    <a:pt x="722" y="-179"/>
                    <a:pt x="820" y="-179"/>
                  </a:cubicBezTo>
                  <a:cubicBezTo>
                    <a:pt x="4345" y="-237"/>
                    <a:pt x="7201" y="2583"/>
                    <a:pt x="7294" y="6107"/>
                  </a:cubicBezTo>
                  <a:cubicBezTo>
                    <a:pt x="7294" y="6107"/>
                    <a:pt x="7294" y="6107"/>
                    <a:pt x="7294" y="6107"/>
                  </a:cubicBezTo>
                  <a:cubicBezTo>
                    <a:pt x="7391" y="9631"/>
                    <a:pt x="4536" y="12546"/>
                    <a:pt x="1010" y="12613"/>
                  </a:cubicBezTo>
                  <a:cubicBezTo>
                    <a:pt x="-706" y="12642"/>
                    <a:pt x="-2422" y="11946"/>
                    <a:pt x="-3659" y="10679"/>
                  </a:cubicBezTo>
                  <a:close/>
                </a:path>
              </a:pathLst>
            </a:custGeom>
            <a:solidFill>
              <a:srgbClr val="6D6E71"/>
            </a:solidFill>
            <a:ln w="9525" cap="flat">
              <a:noFill/>
              <a:prstDash val="solid"/>
              <a:miter/>
            </a:ln>
          </p:spPr>
          <p:txBody>
            <a:bodyPr rtlCol="0" anchor="ctr"/>
            <a:lstStyle/>
            <a:p>
              <a:endParaRPr lang="en-US"/>
            </a:p>
          </p:txBody>
        </p:sp>
        <p:sp>
          <p:nvSpPr>
            <p:cNvPr id="1091" name="Freeform: Shape 1090">
              <a:extLst>
                <a:ext uri="{FF2B5EF4-FFF2-40B4-BE49-F238E27FC236}">
                  <a16:creationId xmlns:a16="http://schemas.microsoft.com/office/drawing/2014/main" id="{AB243662-DA7B-4E35-9DFC-2F577D8BACA1}"/>
                </a:ext>
              </a:extLst>
            </p:cNvPr>
            <p:cNvSpPr/>
            <p:nvPr/>
          </p:nvSpPr>
          <p:spPr>
            <a:xfrm>
              <a:off x="7102320" y="5343730"/>
              <a:ext cx="47887" cy="48248"/>
            </a:xfrm>
            <a:custGeom>
              <a:avLst/>
              <a:gdLst>
                <a:gd name="connsiteX0" fmla="*/ 13001 w 36869"/>
                <a:gd name="connsiteY0" fmla="*/ -180 h 37147"/>
                <a:gd name="connsiteX1" fmla="*/ 22052 w 36869"/>
                <a:gd name="connsiteY1" fmla="*/ 2201 h 37147"/>
                <a:gd name="connsiteX2" fmla="*/ 28907 w 36869"/>
                <a:gd name="connsiteY2" fmla="*/ 8964 h 37147"/>
                <a:gd name="connsiteX3" fmla="*/ 31386 w 36869"/>
                <a:gd name="connsiteY3" fmla="*/ 18489 h 37147"/>
                <a:gd name="connsiteX4" fmla="*/ 13099 w 36869"/>
                <a:gd name="connsiteY4" fmla="*/ 36967 h 37147"/>
                <a:gd name="connsiteX5" fmla="*/ 13001 w 36869"/>
                <a:gd name="connsiteY5" fmla="*/ 36967 h 37147"/>
                <a:gd name="connsiteX6" fmla="*/ -5477 w 36869"/>
                <a:gd name="connsiteY6" fmla="*/ 18489 h 37147"/>
                <a:gd name="connsiteX7" fmla="*/ -3003 w 36869"/>
                <a:gd name="connsiteY7" fmla="*/ 8964 h 37147"/>
                <a:gd name="connsiteX8" fmla="*/ 3858 w 36869"/>
                <a:gd name="connsiteY8" fmla="*/ 2201 h 37147"/>
                <a:gd name="connsiteX9" fmla="*/ 13001 w 36869"/>
                <a:gd name="connsiteY9" fmla="*/ -180 h 3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69" h="37147">
                  <a:moveTo>
                    <a:pt x="13001" y="-180"/>
                  </a:moveTo>
                  <a:cubicBezTo>
                    <a:pt x="16145" y="-152"/>
                    <a:pt x="19289" y="668"/>
                    <a:pt x="22052" y="2201"/>
                  </a:cubicBezTo>
                  <a:cubicBezTo>
                    <a:pt x="25005" y="3706"/>
                    <a:pt x="27386" y="6068"/>
                    <a:pt x="28907" y="8964"/>
                  </a:cubicBezTo>
                  <a:cubicBezTo>
                    <a:pt x="30623" y="11850"/>
                    <a:pt x="31479" y="15146"/>
                    <a:pt x="31386" y="18489"/>
                  </a:cubicBezTo>
                  <a:cubicBezTo>
                    <a:pt x="31479" y="28643"/>
                    <a:pt x="23289" y="36910"/>
                    <a:pt x="13099" y="36967"/>
                  </a:cubicBezTo>
                  <a:cubicBezTo>
                    <a:pt x="13099" y="36967"/>
                    <a:pt x="13001" y="36967"/>
                    <a:pt x="13001" y="36967"/>
                  </a:cubicBezTo>
                  <a:cubicBezTo>
                    <a:pt x="2811" y="36920"/>
                    <a:pt x="-5384" y="28671"/>
                    <a:pt x="-5477" y="18489"/>
                  </a:cubicBezTo>
                  <a:cubicBezTo>
                    <a:pt x="-5477" y="15155"/>
                    <a:pt x="-4621" y="11869"/>
                    <a:pt x="-3003" y="8964"/>
                  </a:cubicBezTo>
                  <a:cubicBezTo>
                    <a:pt x="-1477" y="6068"/>
                    <a:pt x="904" y="3706"/>
                    <a:pt x="3858" y="2201"/>
                  </a:cubicBezTo>
                  <a:cubicBezTo>
                    <a:pt x="6620" y="648"/>
                    <a:pt x="9764" y="-171"/>
                    <a:pt x="13001" y="-180"/>
                  </a:cubicBezTo>
                  <a:close/>
                </a:path>
              </a:pathLst>
            </a:custGeom>
            <a:solidFill>
              <a:srgbClr val="6D6E71"/>
            </a:solidFill>
            <a:ln w="9525" cap="flat">
              <a:noFill/>
              <a:prstDash val="solid"/>
              <a:miter/>
            </a:ln>
          </p:spPr>
          <p:txBody>
            <a:bodyPr rtlCol="0" anchor="ctr"/>
            <a:lstStyle/>
            <a:p>
              <a:endParaRPr lang="en-US"/>
            </a:p>
          </p:txBody>
        </p:sp>
        <p:sp>
          <p:nvSpPr>
            <p:cNvPr id="1092" name="Freeform: Shape 1091">
              <a:extLst>
                <a:ext uri="{FF2B5EF4-FFF2-40B4-BE49-F238E27FC236}">
                  <a16:creationId xmlns:a16="http://schemas.microsoft.com/office/drawing/2014/main" id="{85B5AE54-4EC8-4014-9979-5D26B625BB91}"/>
                </a:ext>
              </a:extLst>
            </p:cNvPr>
            <p:cNvSpPr/>
            <p:nvPr/>
          </p:nvSpPr>
          <p:spPr>
            <a:xfrm>
              <a:off x="7198640" y="5314162"/>
              <a:ext cx="1915381" cy="105416"/>
            </a:xfrm>
            <a:custGeom>
              <a:avLst/>
              <a:gdLst>
                <a:gd name="connsiteX0" fmla="*/ 19233 w 1474691"/>
                <a:gd name="connsiteY0" fmla="*/ 65352 h 81162"/>
                <a:gd name="connsiteX1" fmla="*/ 1043 w 1474691"/>
                <a:gd name="connsiteY1" fmla="*/ 58684 h 81162"/>
                <a:gd name="connsiteX2" fmla="*/ -5436 w 1474691"/>
                <a:gd name="connsiteY2" fmla="*/ 39634 h 81162"/>
                <a:gd name="connsiteX3" fmla="*/ -5436 w 1474691"/>
                <a:gd name="connsiteY3" fmla="*/ 5249 h 81162"/>
                <a:gd name="connsiteX4" fmla="*/ 852 w 1474691"/>
                <a:gd name="connsiteY4" fmla="*/ 5249 h 81162"/>
                <a:gd name="connsiteX5" fmla="*/ 852 w 1474691"/>
                <a:gd name="connsiteY5" fmla="*/ 39349 h 81162"/>
                <a:gd name="connsiteX6" fmla="*/ 5615 w 1474691"/>
                <a:gd name="connsiteY6" fmla="*/ 54970 h 81162"/>
                <a:gd name="connsiteX7" fmla="*/ 19233 w 1474691"/>
                <a:gd name="connsiteY7" fmla="*/ 60113 h 81162"/>
                <a:gd name="connsiteX8" fmla="*/ 32948 w 1474691"/>
                <a:gd name="connsiteY8" fmla="*/ 54970 h 81162"/>
                <a:gd name="connsiteX9" fmla="*/ 37617 w 1474691"/>
                <a:gd name="connsiteY9" fmla="*/ 39349 h 81162"/>
                <a:gd name="connsiteX10" fmla="*/ 37617 w 1474691"/>
                <a:gd name="connsiteY10" fmla="*/ 5249 h 81162"/>
                <a:gd name="connsiteX11" fmla="*/ 43808 w 1474691"/>
                <a:gd name="connsiteY11" fmla="*/ 5249 h 81162"/>
                <a:gd name="connsiteX12" fmla="*/ 43808 w 1474691"/>
                <a:gd name="connsiteY12" fmla="*/ 39634 h 81162"/>
                <a:gd name="connsiteX13" fmla="*/ 37329 w 1474691"/>
                <a:gd name="connsiteY13" fmla="*/ 58684 h 81162"/>
                <a:gd name="connsiteX14" fmla="*/ 19233 w 1474691"/>
                <a:gd name="connsiteY14" fmla="*/ 65352 h 81162"/>
                <a:gd name="connsiteX15" fmla="*/ 84480 w 1474691"/>
                <a:gd name="connsiteY15" fmla="*/ 62113 h 81162"/>
                <a:gd name="connsiteX16" fmla="*/ 80192 w 1474691"/>
                <a:gd name="connsiteY16" fmla="*/ 64495 h 81162"/>
                <a:gd name="connsiteX17" fmla="*/ 74955 w 1474691"/>
                <a:gd name="connsiteY17" fmla="*/ 65257 h 81162"/>
                <a:gd name="connsiteX18" fmla="*/ 65430 w 1474691"/>
                <a:gd name="connsiteY18" fmla="*/ 61828 h 81162"/>
                <a:gd name="connsiteX19" fmla="*/ 62002 w 1474691"/>
                <a:gd name="connsiteY19" fmla="*/ 52303 h 81162"/>
                <a:gd name="connsiteX20" fmla="*/ 62002 w 1474691"/>
                <a:gd name="connsiteY20" fmla="*/ 25061 h 81162"/>
                <a:gd name="connsiteX21" fmla="*/ 53998 w 1474691"/>
                <a:gd name="connsiteY21" fmla="*/ 25061 h 81162"/>
                <a:gd name="connsiteX22" fmla="*/ 53998 w 1474691"/>
                <a:gd name="connsiteY22" fmla="*/ 19918 h 81162"/>
                <a:gd name="connsiteX23" fmla="*/ 62002 w 1474691"/>
                <a:gd name="connsiteY23" fmla="*/ 19918 h 81162"/>
                <a:gd name="connsiteX24" fmla="*/ 62002 w 1474691"/>
                <a:gd name="connsiteY24" fmla="*/ 10393 h 81162"/>
                <a:gd name="connsiteX25" fmla="*/ 68095 w 1474691"/>
                <a:gd name="connsiteY25" fmla="*/ 10393 h 81162"/>
                <a:gd name="connsiteX26" fmla="*/ 68095 w 1474691"/>
                <a:gd name="connsiteY26" fmla="*/ 19918 h 81162"/>
                <a:gd name="connsiteX27" fmla="*/ 81815 w 1474691"/>
                <a:gd name="connsiteY27" fmla="*/ 19918 h 81162"/>
                <a:gd name="connsiteX28" fmla="*/ 81815 w 1474691"/>
                <a:gd name="connsiteY28" fmla="*/ 25061 h 81162"/>
                <a:gd name="connsiteX29" fmla="*/ 68095 w 1474691"/>
                <a:gd name="connsiteY29" fmla="*/ 25061 h 81162"/>
                <a:gd name="connsiteX30" fmla="*/ 68095 w 1474691"/>
                <a:gd name="connsiteY30" fmla="*/ 51922 h 81162"/>
                <a:gd name="connsiteX31" fmla="*/ 70099 w 1474691"/>
                <a:gd name="connsiteY31" fmla="*/ 58113 h 81162"/>
                <a:gd name="connsiteX32" fmla="*/ 75908 w 1474691"/>
                <a:gd name="connsiteY32" fmla="*/ 60209 h 81162"/>
                <a:gd name="connsiteX33" fmla="*/ 79527 w 1474691"/>
                <a:gd name="connsiteY33" fmla="*/ 59542 h 81162"/>
                <a:gd name="connsiteX34" fmla="*/ 82573 w 1474691"/>
                <a:gd name="connsiteY34" fmla="*/ 57828 h 81162"/>
                <a:gd name="connsiteX35" fmla="*/ 97623 w 1474691"/>
                <a:gd name="connsiteY35" fmla="*/ 9916 h 81162"/>
                <a:gd name="connsiteX36" fmla="*/ 93242 w 1474691"/>
                <a:gd name="connsiteY36" fmla="*/ 5925 h 81162"/>
                <a:gd name="connsiteX37" fmla="*/ 93242 w 1474691"/>
                <a:gd name="connsiteY37" fmla="*/ 5535 h 81162"/>
                <a:gd name="connsiteX38" fmla="*/ 94479 w 1474691"/>
                <a:gd name="connsiteY38" fmla="*/ 2582 h 81162"/>
                <a:gd name="connsiteX39" fmla="*/ 97623 w 1474691"/>
                <a:gd name="connsiteY39" fmla="*/ 1249 h 81162"/>
                <a:gd name="connsiteX40" fmla="*/ 100865 w 1474691"/>
                <a:gd name="connsiteY40" fmla="*/ 2487 h 81162"/>
                <a:gd name="connsiteX41" fmla="*/ 102102 w 1474691"/>
                <a:gd name="connsiteY41" fmla="*/ 5440 h 81162"/>
                <a:gd name="connsiteX42" fmla="*/ 100865 w 1474691"/>
                <a:gd name="connsiteY42" fmla="*/ 8678 h 81162"/>
                <a:gd name="connsiteX43" fmla="*/ 97623 w 1474691"/>
                <a:gd name="connsiteY43" fmla="*/ 9916 h 81162"/>
                <a:gd name="connsiteX44" fmla="*/ 94577 w 1474691"/>
                <a:gd name="connsiteY44" fmla="*/ 19441 h 81162"/>
                <a:gd name="connsiteX45" fmla="*/ 100674 w 1474691"/>
                <a:gd name="connsiteY45" fmla="*/ 19441 h 81162"/>
                <a:gd name="connsiteX46" fmla="*/ 100674 w 1474691"/>
                <a:gd name="connsiteY46" fmla="*/ 65352 h 81162"/>
                <a:gd name="connsiteX47" fmla="*/ 94577 w 1474691"/>
                <a:gd name="connsiteY47" fmla="*/ 65352 h 81162"/>
                <a:gd name="connsiteX48" fmla="*/ 116673 w 1474691"/>
                <a:gd name="connsiteY48" fmla="*/ 391 h 81162"/>
                <a:gd name="connsiteX49" fmla="*/ 122770 w 1474691"/>
                <a:gd name="connsiteY49" fmla="*/ 391 h 81162"/>
                <a:gd name="connsiteX50" fmla="*/ 122770 w 1474691"/>
                <a:gd name="connsiteY50" fmla="*/ 65352 h 81162"/>
                <a:gd name="connsiteX51" fmla="*/ 116673 w 1474691"/>
                <a:gd name="connsiteY51" fmla="*/ 65352 h 81162"/>
                <a:gd name="connsiteX52" fmla="*/ 141913 w 1474691"/>
                <a:gd name="connsiteY52" fmla="*/ 9060 h 81162"/>
                <a:gd name="connsiteX53" fmla="*/ 138676 w 1474691"/>
                <a:gd name="connsiteY53" fmla="*/ 7821 h 81162"/>
                <a:gd name="connsiteX54" fmla="*/ 137439 w 1474691"/>
                <a:gd name="connsiteY54" fmla="*/ 4678 h 81162"/>
                <a:gd name="connsiteX55" fmla="*/ 138676 w 1474691"/>
                <a:gd name="connsiteY55" fmla="*/ 1725 h 81162"/>
                <a:gd name="connsiteX56" fmla="*/ 141913 w 1474691"/>
                <a:gd name="connsiteY56" fmla="*/ 391 h 81162"/>
                <a:gd name="connsiteX57" fmla="*/ 145057 w 1474691"/>
                <a:gd name="connsiteY57" fmla="*/ 1630 h 81162"/>
                <a:gd name="connsiteX58" fmla="*/ 146392 w 1474691"/>
                <a:gd name="connsiteY58" fmla="*/ 4583 h 81162"/>
                <a:gd name="connsiteX59" fmla="*/ 145057 w 1474691"/>
                <a:gd name="connsiteY59" fmla="*/ 7821 h 81162"/>
                <a:gd name="connsiteX60" fmla="*/ 141913 w 1474691"/>
                <a:gd name="connsiteY60" fmla="*/ 9060 h 81162"/>
                <a:gd name="connsiteX61" fmla="*/ 138774 w 1474691"/>
                <a:gd name="connsiteY61" fmla="*/ 18585 h 81162"/>
                <a:gd name="connsiteX62" fmla="*/ 144867 w 1474691"/>
                <a:gd name="connsiteY62" fmla="*/ 18585 h 81162"/>
                <a:gd name="connsiteX63" fmla="*/ 144867 w 1474691"/>
                <a:gd name="connsiteY63" fmla="*/ 65352 h 81162"/>
                <a:gd name="connsiteX64" fmla="*/ 138774 w 1474691"/>
                <a:gd name="connsiteY64" fmla="*/ 65352 h 81162"/>
                <a:gd name="connsiteX65" fmla="*/ 192682 w 1474691"/>
                <a:gd name="connsiteY65" fmla="*/ 58589 h 81162"/>
                <a:gd name="connsiteX66" fmla="*/ 192682 w 1474691"/>
                <a:gd name="connsiteY66" fmla="*/ 65352 h 81162"/>
                <a:gd name="connsiteX67" fmla="*/ 156010 w 1474691"/>
                <a:gd name="connsiteY67" fmla="*/ 65352 h 81162"/>
                <a:gd name="connsiteX68" fmla="*/ 156010 w 1474691"/>
                <a:gd name="connsiteY68" fmla="*/ 61352 h 81162"/>
                <a:gd name="connsiteX69" fmla="*/ 184585 w 1474691"/>
                <a:gd name="connsiteY69" fmla="*/ 25442 h 81162"/>
                <a:gd name="connsiteX70" fmla="*/ 156773 w 1474691"/>
                <a:gd name="connsiteY70" fmla="*/ 25442 h 81162"/>
                <a:gd name="connsiteX71" fmla="*/ 156773 w 1474691"/>
                <a:gd name="connsiteY71" fmla="*/ 20299 h 81162"/>
                <a:gd name="connsiteX72" fmla="*/ 192399 w 1474691"/>
                <a:gd name="connsiteY72" fmla="*/ 20299 h 81162"/>
                <a:gd name="connsiteX73" fmla="*/ 192399 w 1474691"/>
                <a:gd name="connsiteY73" fmla="*/ 24299 h 81162"/>
                <a:gd name="connsiteX74" fmla="*/ 163824 w 1474691"/>
                <a:gd name="connsiteY74" fmla="*/ 60304 h 81162"/>
                <a:gd name="connsiteX75" fmla="*/ 242307 w 1474691"/>
                <a:gd name="connsiteY75" fmla="*/ 42969 h 81162"/>
                <a:gd name="connsiteX76" fmla="*/ 204207 w 1474691"/>
                <a:gd name="connsiteY76" fmla="*/ 42969 h 81162"/>
                <a:gd name="connsiteX77" fmla="*/ 209542 w 1474691"/>
                <a:gd name="connsiteY77" fmla="*/ 54303 h 81162"/>
                <a:gd name="connsiteX78" fmla="*/ 221927 w 1474691"/>
                <a:gd name="connsiteY78" fmla="*/ 58684 h 81162"/>
                <a:gd name="connsiteX79" fmla="*/ 229643 w 1474691"/>
                <a:gd name="connsiteY79" fmla="*/ 57161 h 81162"/>
                <a:gd name="connsiteX80" fmla="*/ 235736 w 1474691"/>
                <a:gd name="connsiteY80" fmla="*/ 52779 h 81162"/>
                <a:gd name="connsiteX81" fmla="*/ 239168 w 1474691"/>
                <a:gd name="connsiteY81" fmla="*/ 56685 h 81162"/>
                <a:gd name="connsiteX82" fmla="*/ 231643 w 1474691"/>
                <a:gd name="connsiteY82" fmla="*/ 62209 h 81162"/>
                <a:gd name="connsiteX83" fmla="*/ 222118 w 1474691"/>
                <a:gd name="connsiteY83" fmla="*/ 64018 h 81162"/>
                <a:gd name="connsiteX84" fmla="*/ 209830 w 1474691"/>
                <a:gd name="connsiteY84" fmla="*/ 61066 h 81162"/>
                <a:gd name="connsiteX85" fmla="*/ 201445 w 1474691"/>
                <a:gd name="connsiteY85" fmla="*/ 52874 h 81162"/>
                <a:gd name="connsiteX86" fmla="*/ 198496 w 1474691"/>
                <a:gd name="connsiteY86" fmla="*/ 41063 h 81162"/>
                <a:gd name="connsiteX87" fmla="*/ 201352 w 1474691"/>
                <a:gd name="connsiteY87" fmla="*/ 29253 h 81162"/>
                <a:gd name="connsiteX88" fmla="*/ 209258 w 1474691"/>
                <a:gd name="connsiteY88" fmla="*/ 21156 h 81162"/>
                <a:gd name="connsiteX89" fmla="*/ 231736 w 1474691"/>
                <a:gd name="connsiteY89" fmla="*/ 21156 h 81162"/>
                <a:gd name="connsiteX90" fmla="*/ 239545 w 1474691"/>
                <a:gd name="connsiteY90" fmla="*/ 29253 h 81162"/>
                <a:gd name="connsiteX91" fmla="*/ 242307 w 1474691"/>
                <a:gd name="connsiteY91" fmla="*/ 41063 h 81162"/>
                <a:gd name="connsiteX92" fmla="*/ 220495 w 1474691"/>
                <a:gd name="connsiteY92" fmla="*/ 23919 h 81162"/>
                <a:gd name="connsiteX93" fmla="*/ 209542 w 1474691"/>
                <a:gd name="connsiteY93" fmla="*/ 28110 h 81162"/>
                <a:gd name="connsiteX94" fmla="*/ 204589 w 1474691"/>
                <a:gd name="connsiteY94" fmla="*/ 38872 h 81162"/>
                <a:gd name="connsiteX95" fmla="*/ 236880 w 1474691"/>
                <a:gd name="connsiteY95" fmla="*/ 38872 h 81162"/>
                <a:gd name="connsiteX96" fmla="*/ 231927 w 1474691"/>
                <a:gd name="connsiteY96" fmla="*/ 28110 h 81162"/>
                <a:gd name="connsiteX97" fmla="*/ 220876 w 1474691"/>
                <a:gd name="connsiteY97" fmla="*/ 23919 h 81162"/>
                <a:gd name="connsiteX98" fmla="*/ 265929 w 1474691"/>
                <a:gd name="connsiteY98" fmla="*/ 64495 h 81162"/>
                <a:gd name="connsiteX99" fmla="*/ 255455 w 1474691"/>
                <a:gd name="connsiteY99" fmla="*/ 62971 h 81162"/>
                <a:gd name="connsiteX100" fmla="*/ 247549 w 1474691"/>
                <a:gd name="connsiteY100" fmla="*/ 58970 h 81162"/>
                <a:gd name="connsiteX101" fmla="*/ 250311 w 1474691"/>
                <a:gd name="connsiteY101" fmla="*/ 54208 h 81162"/>
                <a:gd name="connsiteX102" fmla="*/ 257455 w 1474691"/>
                <a:gd name="connsiteY102" fmla="*/ 57828 h 81162"/>
                <a:gd name="connsiteX103" fmla="*/ 266310 w 1474691"/>
                <a:gd name="connsiteY103" fmla="*/ 59256 h 81162"/>
                <a:gd name="connsiteX104" fmla="*/ 275835 w 1474691"/>
                <a:gd name="connsiteY104" fmla="*/ 57256 h 81162"/>
                <a:gd name="connsiteX105" fmla="*/ 278789 w 1474691"/>
                <a:gd name="connsiteY105" fmla="*/ 51827 h 81162"/>
                <a:gd name="connsiteX106" fmla="*/ 277170 w 1474691"/>
                <a:gd name="connsiteY106" fmla="*/ 47921 h 81162"/>
                <a:gd name="connsiteX107" fmla="*/ 273073 w 1474691"/>
                <a:gd name="connsiteY107" fmla="*/ 45826 h 81162"/>
                <a:gd name="connsiteX108" fmla="*/ 266501 w 1474691"/>
                <a:gd name="connsiteY108" fmla="*/ 44397 h 81162"/>
                <a:gd name="connsiteX109" fmla="*/ 257646 w 1474691"/>
                <a:gd name="connsiteY109" fmla="*/ 42302 h 81162"/>
                <a:gd name="connsiteX110" fmla="*/ 251930 w 1474691"/>
                <a:gd name="connsiteY110" fmla="*/ 38682 h 81162"/>
                <a:gd name="connsiteX111" fmla="*/ 249549 w 1474691"/>
                <a:gd name="connsiteY111" fmla="*/ 31538 h 81162"/>
                <a:gd name="connsiteX112" fmla="*/ 254311 w 1474691"/>
                <a:gd name="connsiteY112" fmla="*/ 22013 h 81162"/>
                <a:gd name="connsiteX113" fmla="*/ 267455 w 1474691"/>
                <a:gd name="connsiteY113" fmla="*/ 18394 h 81162"/>
                <a:gd name="connsiteX114" fmla="*/ 276124 w 1474691"/>
                <a:gd name="connsiteY114" fmla="*/ 19537 h 81162"/>
                <a:gd name="connsiteX115" fmla="*/ 283361 w 1474691"/>
                <a:gd name="connsiteY115" fmla="*/ 22585 h 81162"/>
                <a:gd name="connsiteX116" fmla="*/ 280696 w 1474691"/>
                <a:gd name="connsiteY116" fmla="*/ 27443 h 81162"/>
                <a:gd name="connsiteX117" fmla="*/ 267455 w 1474691"/>
                <a:gd name="connsiteY117" fmla="*/ 23633 h 81162"/>
                <a:gd name="connsiteX118" fmla="*/ 258595 w 1474691"/>
                <a:gd name="connsiteY118" fmla="*/ 25633 h 81162"/>
                <a:gd name="connsiteX119" fmla="*/ 255646 w 1474691"/>
                <a:gd name="connsiteY119" fmla="*/ 31062 h 81162"/>
                <a:gd name="connsiteX120" fmla="*/ 257358 w 1474691"/>
                <a:gd name="connsiteY120" fmla="*/ 35158 h 81162"/>
                <a:gd name="connsiteX121" fmla="*/ 261548 w 1474691"/>
                <a:gd name="connsiteY121" fmla="*/ 37444 h 81162"/>
                <a:gd name="connsiteX122" fmla="*/ 268408 w 1474691"/>
                <a:gd name="connsiteY122" fmla="*/ 38968 h 81162"/>
                <a:gd name="connsiteX123" fmla="*/ 276980 w 1474691"/>
                <a:gd name="connsiteY123" fmla="*/ 41063 h 81162"/>
                <a:gd name="connsiteX124" fmla="*/ 282598 w 1474691"/>
                <a:gd name="connsiteY124" fmla="*/ 44492 h 81162"/>
                <a:gd name="connsiteX125" fmla="*/ 284886 w 1474691"/>
                <a:gd name="connsiteY125" fmla="*/ 51351 h 81162"/>
                <a:gd name="connsiteX126" fmla="*/ 279933 w 1474691"/>
                <a:gd name="connsiteY126" fmla="*/ 60876 h 81162"/>
                <a:gd name="connsiteX127" fmla="*/ 266310 w 1474691"/>
                <a:gd name="connsiteY127" fmla="*/ 64304 h 81162"/>
                <a:gd name="connsiteX128" fmla="*/ 328414 w 1474691"/>
                <a:gd name="connsiteY128" fmla="*/ 64495 h 81162"/>
                <a:gd name="connsiteX129" fmla="*/ 317935 w 1474691"/>
                <a:gd name="connsiteY129" fmla="*/ 62971 h 81162"/>
                <a:gd name="connsiteX130" fmla="*/ 310033 w 1474691"/>
                <a:gd name="connsiteY130" fmla="*/ 58970 h 81162"/>
                <a:gd name="connsiteX131" fmla="*/ 312796 w 1474691"/>
                <a:gd name="connsiteY131" fmla="*/ 54208 h 81162"/>
                <a:gd name="connsiteX132" fmla="*/ 319940 w 1474691"/>
                <a:gd name="connsiteY132" fmla="*/ 57828 h 81162"/>
                <a:gd name="connsiteX133" fmla="*/ 328893 w 1474691"/>
                <a:gd name="connsiteY133" fmla="*/ 59256 h 81162"/>
                <a:gd name="connsiteX134" fmla="*/ 337939 w 1474691"/>
                <a:gd name="connsiteY134" fmla="*/ 57256 h 81162"/>
                <a:gd name="connsiteX135" fmla="*/ 340892 w 1474691"/>
                <a:gd name="connsiteY135" fmla="*/ 51827 h 81162"/>
                <a:gd name="connsiteX136" fmla="*/ 339273 w 1474691"/>
                <a:gd name="connsiteY136" fmla="*/ 47921 h 81162"/>
                <a:gd name="connsiteX137" fmla="*/ 335176 w 1474691"/>
                <a:gd name="connsiteY137" fmla="*/ 45826 h 81162"/>
                <a:gd name="connsiteX138" fmla="*/ 328604 w 1474691"/>
                <a:gd name="connsiteY138" fmla="*/ 44397 h 81162"/>
                <a:gd name="connsiteX139" fmla="*/ 319749 w 1474691"/>
                <a:gd name="connsiteY139" fmla="*/ 42302 h 81162"/>
                <a:gd name="connsiteX140" fmla="*/ 314033 w 1474691"/>
                <a:gd name="connsiteY140" fmla="*/ 38682 h 81162"/>
                <a:gd name="connsiteX141" fmla="*/ 311745 w 1474691"/>
                <a:gd name="connsiteY141" fmla="*/ 31538 h 81162"/>
                <a:gd name="connsiteX142" fmla="*/ 316414 w 1474691"/>
                <a:gd name="connsiteY142" fmla="*/ 22013 h 81162"/>
                <a:gd name="connsiteX143" fmla="*/ 329558 w 1474691"/>
                <a:gd name="connsiteY143" fmla="*/ 18394 h 81162"/>
                <a:gd name="connsiteX144" fmla="*/ 338320 w 1474691"/>
                <a:gd name="connsiteY144" fmla="*/ 19537 h 81162"/>
                <a:gd name="connsiteX145" fmla="*/ 345464 w 1474691"/>
                <a:gd name="connsiteY145" fmla="*/ 22585 h 81162"/>
                <a:gd name="connsiteX146" fmla="*/ 342799 w 1474691"/>
                <a:gd name="connsiteY146" fmla="*/ 27443 h 81162"/>
                <a:gd name="connsiteX147" fmla="*/ 329558 w 1474691"/>
                <a:gd name="connsiteY147" fmla="*/ 23633 h 81162"/>
                <a:gd name="connsiteX148" fmla="*/ 320698 w 1474691"/>
                <a:gd name="connsiteY148" fmla="*/ 25633 h 81162"/>
                <a:gd name="connsiteX149" fmla="*/ 317749 w 1474691"/>
                <a:gd name="connsiteY149" fmla="*/ 31062 h 81162"/>
                <a:gd name="connsiteX150" fmla="*/ 319461 w 1474691"/>
                <a:gd name="connsiteY150" fmla="*/ 35158 h 81162"/>
                <a:gd name="connsiteX151" fmla="*/ 323651 w 1474691"/>
                <a:gd name="connsiteY151" fmla="*/ 37444 h 81162"/>
                <a:gd name="connsiteX152" fmla="*/ 330511 w 1474691"/>
                <a:gd name="connsiteY152" fmla="*/ 38968 h 81162"/>
                <a:gd name="connsiteX153" fmla="*/ 339180 w 1474691"/>
                <a:gd name="connsiteY153" fmla="*/ 41063 h 81162"/>
                <a:gd name="connsiteX154" fmla="*/ 344701 w 1474691"/>
                <a:gd name="connsiteY154" fmla="*/ 44492 h 81162"/>
                <a:gd name="connsiteX155" fmla="*/ 346989 w 1474691"/>
                <a:gd name="connsiteY155" fmla="*/ 51351 h 81162"/>
                <a:gd name="connsiteX156" fmla="*/ 342129 w 1474691"/>
                <a:gd name="connsiteY156" fmla="*/ 60876 h 81162"/>
                <a:gd name="connsiteX157" fmla="*/ 328414 w 1474691"/>
                <a:gd name="connsiteY157" fmla="*/ 64304 h 81162"/>
                <a:gd name="connsiteX158" fmla="*/ 376039 w 1474691"/>
                <a:gd name="connsiteY158" fmla="*/ 64495 h 81162"/>
                <a:gd name="connsiteX159" fmla="*/ 364039 w 1474691"/>
                <a:gd name="connsiteY159" fmla="*/ 61637 h 81162"/>
                <a:gd name="connsiteX160" fmla="*/ 355752 w 1474691"/>
                <a:gd name="connsiteY160" fmla="*/ 53446 h 81162"/>
                <a:gd name="connsiteX161" fmla="*/ 352798 w 1474691"/>
                <a:gd name="connsiteY161" fmla="*/ 41540 h 81162"/>
                <a:gd name="connsiteX162" fmla="*/ 355752 w 1474691"/>
                <a:gd name="connsiteY162" fmla="*/ 29729 h 81162"/>
                <a:gd name="connsiteX163" fmla="*/ 364039 w 1474691"/>
                <a:gd name="connsiteY163" fmla="*/ 21632 h 81162"/>
                <a:gd name="connsiteX164" fmla="*/ 376039 w 1474691"/>
                <a:gd name="connsiteY164" fmla="*/ 18679 h 81162"/>
                <a:gd name="connsiteX165" fmla="*/ 386424 w 1474691"/>
                <a:gd name="connsiteY165" fmla="*/ 20966 h 81162"/>
                <a:gd name="connsiteX166" fmla="*/ 393661 w 1474691"/>
                <a:gd name="connsiteY166" fmla="*/ 27633 h 81162"/>
                <a:gd name="connsiteX167" fmla="*/ 389089 w 1474691"/>
                <a:gd name="connsiteY167" fmla="*/ 30681 h 81162"/>
                <a:gd name="connsiteX168" fmla="*/ 383471 w 1474691"/>
                <a:gd name="connsiteY168" fmla="*/ 25633 h 81162"/>
                <a:gd name="connsiteX169" fmla="*/ 376039 w 1474691"/>
                <a:gd name="connsiteY169" fmla="*/ 24013 h 81162"/>
                <a:gd name="connsiteX170" fmla="*/ 367183 w 1474691"/>
                <a:gd name="connsiteY170" fmla="*/ 26204 h 81162"/>
                <a:gd name="connsiteX171" fmla="*/ 361086 w 1474691"/>
                <a:gd name="connsiteY171" fmla="*/ 32395 h 81162"/>
                <a:gd name="connsiteX172" fmla="*/ 361086 w 1474691"/>
                <a:gd name="connsiteY172" fmla="*/ 50779 h 81162"/>
                <a:gd name="connsiteX173" fmla="*/ 367183 w 1474691"/>
                <a:gd name="connsiteY173" fmla="*/ 56970 h 81162"/>
                <a:gd name="connsiteX174" fmla="*/ 376039 w 1474691"/>
                <a:gd name="connsiteY174" fmla="*/ 59161 h 81162"/>
                <a:gd name="connsiteX175" fmla="*/ 383471 w 1474691"/>
                <a:gd name="connsiteY175" fmla="*/ 57541 h 81162"/>
                <a:gd name="connsiteX176" fmla="*/ 389089 w 1474691"/>
                <a:gd name="connsiteY176" fmla="*/ 52494 h 81162"/>
                <a:gd name="connsiteX177" fmla="*/ 393661 w 1474691"/>
                <a:gd name="connsiteY177" fmla="*/ 55636 h 81162"/>
                <a:gd name="connsiteX178" fmla="*/ 386326 w 1474691"/>
                <a:gd name="connsiteY178" fmla="*/ 62304 h 81162"/>
                <a:gd name="connsiteX179" fmla="*/ 376039 w 1474691"/>
                <a:gd name="connsiteY179" fmla="*/ 64495 h 81162"/>
                <a:gd name="connsiteX180" fmla="*/ 407758 w 1474691"/>
                <a:gd name="connsiteY180" fmla="*/ 9154 h 81162"/>
                <a:gd name="connsiteX181" fmla="*/ 404521 w 1474691"/>
                <a:gd name="connsiteY181" fmla="*/ 7916 h 81162"/>
                <a:gd name="connsiteX182" fmla="*/ 403284 w 1474691"/>
                <a:gd name="connsiteY182" fmla="*/ 4773 h 81162"/>
                <a:gd name="connsiteX183" fmla="*/ 404521 w 1474691"/>
                <a:gd name="connsiteY183" fmla="*/ 1820 h 81162"/>
                <a:gd name="connsiteX184" fmla="*/ 407758 w 1474691"/>
                <a:gd name="connsiteY184" fmla="*/ 487 h 81162"/>
                <a:gd name="connsiteX185" fmla="*/ 410902 w 1474691"/>
                <a:gd name="connsiteY185" fmla="*/ 1725 h 81162"/>
                <a:gd name="connsiteX186" fmla="*/ 412139 w 1474691"/>
                <a:gd name="connsiteY186" fmla="*/ 4678 h 81162"/>
                <a:gd name="connsiteX187" fmla="*/ 410902 w 1474691"/>
                <a:gd name="connsiteY187" fmla="*/ 7916 h 81162"/>
                <a:gd name="connsiteX188" fmla="*/ 407758 w 1474691"/>
                <a:gd name="connsiteY188" fmla="*/ 9154 h 81162"/>
                <a:gd name="connsiteX189" fmla="*/ 404614 w 1474691"/>
                <a:gd name="connsiteY189" fmla="*/ 18679 h 81162"/>
                <a:gd name="connsiteX190" fmla="*/ 410711 w 1474691"/>
                <a:gd name="connsiteY190" fmla="*/ 18679 h 81162"/>
                <a:gd name="connsiteX191" fmla="*/ 410711 w 1474691"/>
                <a:gd name="connsiteY191" fmla="*/ 65352 h 81162"/>
                <a:gd name="connsiteX192" fmla="*/ 404614 w 1474691"/>
                <a:gd name="connsiteY192" fmla="*/ 65352 h 81162"/>
                <a:gd name="connsiteX193" fmla="*/ 466052 w 1474691"/>
                <a:gd name="connsiteY193" fmla="*/ 43063 h 81162"/>
                <a:gd name="connsiteX194" fmla="*/ 427952 w 1474691"/>
                <a:gd name="connsiteY194" fmla="*/ 43063 h 81162"/>
                <a:gd name="connsiteX195" fmla="*/ 433286 w 1474691"/>
                <a:gd name="connsiteY195" fmla="*/ 54398 h 81162"/>
                <a:gd name="connsiteX196" fmla="*/ 445667 w 1474691"/>
                <a:gd name="connsiteY196" fmla="*/ 58780 h 81162"/>
                <a:gd name="connsiteX197" fmla="*/ 453383 w 1474691"/>
                <a:gd name="connsiteY197" fmla="*/ 57256 h 81162"/>
                <a:gd name="connsiteX198" fmla="*/ 459480 w 1474691"/>
                <a:gd name="connsiteY198" fmla="*/ 52874 h 81162"/>
                <a:gd name="connsiteX199" fmla="*/ 462908 w 1474691"/>
                <a:gd name="connsiteY199" fmla="*/ 56779 h 81162"/>
                <a:gd name="connsiteX200" fmla="*/ 455383 w 1474691"/>
                <a:gd name="connsiteY200" fmla="*/ 62304 h 81162"/>
                <a:gd name="connsiteX201" fmla="*/ 445858 w 1474691"/>
                <a:gd name="connsiteY201" fmla="*/ 64114 h 81162"/>
                <a:gd name="connsiteX202" fmla="*/ 433570 w 1474691"/>
                <a:gd name="connsiteY202" fmla="*/ 61161 h 81162"/>
                <a:gd name="connsiteX203" fmla="*/ 425189 w 1474691"/>
                <a:gd name="connsiteY203" fmla="*/ 52970 h 81162"/>
                <a:gd name="connsiteX204" fmla="*/ 422236 w 1474691"/>
                <a:gd name="connsiteY204" fmla="*/ 41159 h 81162"/>
                <a:gd name="connsiteX205" fmla="*/ 425091 w 1474691"/>
                <a:gd name="connsiteY205" fmla="*/ 29347 h 81162"/>
                <a:gd name="connsiteX206" fmla="*/ 432998 w 1474691"/>
                <a:gd name="connsiteY206" fmla="*/ 21251 h 81162"/>
                <a:gd name="connsiteX207" fmla="*/ 455480 w 1474691"/>
                <a:gd name="connsiteY207" fmla="*/ 21251 h 81162"/>
                <a:gd name="connsiteX208" fmla="*/ 463289 w 1474691"/>
                <a:gd name="connsiteY208" fmla="*/ 29347 h 81162"/>
                <a:gd name="connsiteX209" fmla="*/ 466052 w 1474691"/>
                <a:gd name="connsiteY209" fmla="*/ 41159 h 81162"/>
                <a:gd name="connsiteX210" fmla="*/ 444239 w 1474691"/>
                <a:gd name="connsiteY210" fmla="*/ 24013 h 81162"/>
                <a:gd name="connsiteX211" fmla="*/ 433286 w 1474691"/>
                <a:gd name="connsiteY211" fmla="*/ 28204 h 81162"/>
                <a:gd name="connsiteX212" fmla="*/ 428333 w 1474691"/>
                <a:gd name="connsiteY212" fmla="*/ 38968 h 81162"/>
                <a:gd name="connsiteX213" fmla="*/ 460243 w 1474691"/>
                <a:gd name="connsiteY213" fmla="*/ 38968 h 81162"/>
                <a:gd name="connsiteX214" fmla="*/ 455290 w 1474691"/>
                <a:gd name="connsiteY214" fmla="*/ 28204 h 81162"/>
                <a:gd name="connsiteX215" fmla="*/ 444239 w 1474691"/>
                <a:gd name="connsiteY215" fmla="*/ 24013 h 81162"/>
                <a:gd name="connsiteX216" fmla="*/ 500533 w 1474691"/>
                <a:gd name="connsiteY216" fmla="*/ 18775 h 81162"/>
                <a:gd name="connsiteX217" fmla="*/ 514058 w 1474691"/>
                <a:gd name="connsiteY217" fmla="*/ 23728 h 81162"/>
                <a:gd name="connsiteX218" fmla="*/ 519104 w 1474691"/>
                <a:gd name="connsiteY218" fmla="*/ 38015 h 81162"/>
                <a:gd name="connsiteX219" fmla="*/ 519104 w 1474691"/>
                <a:gd name="connsiteY219" fmla="*/ 65352 h 81162"/>
                <a:gd name="connsiteX220" fmla="*/ 513105 w 1474691"/>
                <a:gd name="connsiteY220" fmla="*/ 65352 h 81162"/>
                <a:gd name="connsiteX221" fmla="*/ 513105 w 1474691"/>
                <a:gd name="connsiteY221" fmla="*/ 39634 h 81162"/>
                <a:gd name="connsiteX222" fmla="*/ 509579 w 1474691"/>
                <a:gd name="connsiteY222" fmla="*/ 28871 h 81162"/>
                <a:gd name="connsiteX223" fmla="*/ 499580 w 1474691"/>
                <a:gd name="connsiteY223" fmla="*/ 25252 h 81162"/>
                <a:gd name="connsiteX224" fmla="*/ 487957 w 1474691"/>
                <a:gd name="connsiteY224" fmla="*/ 29538 h 81162"/>
                <a:gd name="connsiteX225" fmla="*/ 483767 w 1474691"/>
                <a:gd name="connsiteY225" fmla="*/ 41540 h 81162"/>
                <a:gd name="connsiteX226" fmla="*/ 483767 w 1474691"/>
                <a:gd name="connsiteY226" fmla="*/ 65352 h 81162"/>
                <a:gd name="connsiteX227" fmla="*/ 477670 w 1474691"/>
                <a:gd name="connsiteY227" fmla="*/ 65352 h 81162"/>
                <a:gd name="connsiteX228" fmla="*/ 477670 w 1474691"/>
                <a:gd name="connsiteY228" fmla="*/ 20299 h 81162"/>
                <a:gd name="connsiteX229" fmla="*/ 483483 w 1474691"/>
                <a:gd name="connsiteY229" fmla="*/ 20299 h 81162"/>
                <a:gd name="connsiteX230" fmla="*/ 483483 w 1474691"/>
                <a:gd name="connsiteY230" fmla="*/ 28586 h 81162"/>
                <a:gd name="connsiteX231" fmla="*/ 490436 w 1474691"/>
                <a:gd name="connsiteY231" fmla="*/ 22204 h 81162"/>
                <a:gd name="connsiteX232" fmla="*/ 500626 w 1474691"/>
                <a:gd name="connsiteY232" fmla="*/ 19918 h 81162"/>
                <a:gd name="connsiteX233" fmla="*/ 558442 w 1474691"/>
                <a:gd name="connsiteY233" fmla="*/ 61447 h 81162"/>
                <a:gd name="connsiteX234" fmla="*/ 554158 w 1474691"/>
                <a:gd name="connsiteY234" fmla="*/ 63828 h 81162"/>
                <a:gd name="connsiteX235" fmla="*/ 548917 w 1474691"/>
                <a:gd name="connsiteY235" fmla="*/ 64590 h 81162"/>
                <a:gd name="connsiteX236" fmla="*/ 539392 w 1474691"/>
                <a:gd name="connsiteY236" fmla="*/ 61161 h 81162"/>
                <a:gd name="connsiteX237" fmla="*/ 535964 w 1474691"/>
                <a:gd name="connsiteY237" fmla="*/ 51636 h 81162"/>
                <a:gd name="connsiteX238" fmla="*/ 535964 w 1474691"/>
                <a:gd name="connsiteY238" fmla="*/ 24395 h 81162"/>
                <a:gd name="connsiteX239" fmla="*/ 527964 w 1474691"/>
                <a:gd name="connsiteY239" fmla="*/ 24395 h 81162"/>
                <a:gd name="connsiteX240" fmla="*/ 527964 w 1474691"/>
                <a:gd name="connsiteY240" fmla="*/ 19251 h 81162"/>
                <a:gd name="connsiteX241" fmla="*/ 535964 w 1474691"/>
                <a:gd name="connsiteY241" fmla="*/ 19251 h 81162"/>
                <a:gd name="connsiteX242" fmla="*/ 535964 w 1474691"/>
                <a:gd name="connsiteY242" fmla="*/ 9726 h 81162"/>
                <a:gd name="connsiteX243" fmla="*/ 542061 w 1474691"/>
                <a:gd name="connsiteY243" fmla="*/ 9726 h 81162"/>
                <a:gd name="connsiteX244" fmla="*/ 542061 w 1474691"/>
                <a:gd name="connsiteY244" fmla="*/ 19251 h 81162"/>
                <a:gd name="connsiteX245" fmla="*/ 555777 w 1474691"/>
                <a:gd name="connsiteY245" fmla="*/ 19251 h 81162"/>
                <a:gd name="connsiteX246" fmla="*/ 555777 w 1474691"/>
                <a:gd name="connsiteY246" fmla="*/ 24395 h 81162"/>
                <a:gd name="connsiteX247" fmla="*/ 541680 w 1474691"/>
                <a:gd name="connsiteY247" fmla="*/ 24395 h 81162"/>
                <a:gd name="connsiteX248" fmla="*/ 541680 w 1474691"/>
                <a:gd name="connsiteY248" fmla="*/ 51255 h 81162"/>
                <a:gd name="connsiteX249" fmla="*/ 543680 w 1474691"/>
                <a:gd name="connsiteY249" fmla="*/ 57446 h 81162"/>
                <a:gd name="connsiteX250" fmla="*/ 549489 w 1474691"/>
                <a:gd name="connsiteY250" fmla="*/ 59542 h 81162"/>
                <a:gd name="connsiteX251" fmla="*/ 553112 w 1474691"/>
                <a:gd name="connsiteY251" fmla="*/ 58875 h 81162"/>
                <a:gd name="connsiteX252" fmla="*/ 556158 w 1474691"/>
                <a:gd name="connsiteY252" fmla="*/ 57161 h 81162"/>
                <a:gd name="connsiteX253" fmla="*/ 571590 w 1474691"/>
                <a:gd name="connsiteY253" fmla="*/ 9250 h 81162"/>
                <a:gd name="connsiteX254" fmla="*/ 567208 w 1474691"/>
                <a:gd name="connsiteY254" fmla="*/ 5259 h 81162"/>
                <a:gd name="connsiteX255" fmla="*/ 567208 w 1474691"/>
                <a:gd name="connsiteY255" fmla="*/ 4869 h 81162"/>
                <a:gd name="connsiteX256" fmla="*/ 568446 w 1474691"/>
                <a:gd name="connsiteY256" fmla="*/ 1916 h 81162"/>
                <a:gd name="connsiteX257" fmla="*/ 571590 w 1474691"/>
                <a:gd name="connsiteY257" fmla="*/ 582 h 81162"/>
                <a:gd name="connsiteX258" fmla="*/ 574827 w 1474691"/>
                <a:gd name="connsiteY258" fmla="*/ 1820 h 81162"/>
                <a:gd name="connsiteX259" fmla="*/ 576064 w 1474691"/>
                <a:gd name="connsiteY259" fmla="*/ 4773 h 81162"/>
                <a:gd name="connsiteX260" fmla="*/ 574827 w 1474691"/>
                <a:gd name="connsiteY260" fmla="*/ 8011 h 81162"/>
                <a:gd name="connsiteX261" fmla="*/ 571590 w 1474691"/>
                <a:gd name="connsiteY261" fmla="*/ 9250 h 81162"/>
                <a:gd name="connsiteX262" fmla="*/ 568539 w 1474691"/>
                <a:gd name="connsiteY262" fmla="*/ 18775 h 81162"/>
                <a:gd name="connsiteX263" fmla="*/ 574636 w 1474691"/>
                <a:gd name="connsiteY263" fmla="*/ 18775 h 81162"/>
                <a:gd name="connsiteX264" fmla="*/ 574636 w 1474691"/>
                <a:gd name="connsiteY264" fmla="*/ 65352 h 81162"/>
                <a:gd name="connsiteX265" fmla="*/ 568539 w 1474691"/>
                <a:gd name="connsiteY265" fmla="*/ 65352 h 81162"/>
                <a:gd name="connsiteX266" fmla="*/ 605592 w 1474691"/>
                <a:gd name="connsiteY266" fmla="*/ 4963 h 81162"/>
                <a:gd name="connsiteX267" fmla="*/ 599592 w 1474691"/>
                <a:gd name="connsiteY267" fmla="*/ 7059 h 81162"/>
                <a:gd name="connsiteX268" fmla="*/ 597593 w 1474691"/>
                <a:gd name="connsiteY268" fmla="*/ 13441 h 81162"/>
                <a:gd name="connsiteX269" fmla="*/ 597593 w 1474691"/>
                <a:gd name="connsiteY269" fmla="*/ 18775 h 81162"/>
                <a:gd name="connsiteX270" fmla="*/ 611499 w 1474691"/>
                <a:gd name="connsiteY270" fmla="*/ 18775 h 81162"/>
                <a:gd name="connsiteX271" fmla="*/ 611499 w 1474691"/>
                <a:gd name="connsiteY271" fmla="*/ 23919 h 81162"/>
                <a:gd name="connsiteX272" fmla="*/ 597783 w 1474691"/>
                <a:gd name="connsiteY272" fmla="*/ 23919 h 81162"/>
                <a:gd name="connsiteX273" fmla="*/ 597783 w 1474691"/>
                <a:gd name="connsiteY273" fmla="*/ 65352 h 81162"/>
                <a:gd name="connsiteX274" fmla="*/ 591686 w 1474691"/>
                <a:gd name="connsiteY274" fmla="*/ 65352 h 81162"/>
                <a:gd name="connsiteX275" fmla="*/ 591686 w 1474691"/>
                <a:gd name="connsiteY275" fmla="*/ 25442 h 81162"/>
                <a:gd name="connsiteX276" fmla="*/ 583589 w 1474691"/>
                <a:gd name="connsiteY276" fmla="*/ 25442 h 81162"/>
                <a:gd name="connsiteX277" fmla="*/ 583589 w 1474691"/>
                <a:gd name="connsiteY277" fmla="*/ 20299 h 81162"/>
                <a:gd name="connsiteX278" fmla="*/ 591686 w 1474691"/>
                <a:gd name="connsiteY278" fmla="*/ 20299 h 81162"/>
                <a:gd name="connsiteX279" fmla="*/ 591686 w 1474691"/>
                <a:gd name="connsiteY279" fmla="*/ 14679 h 81162"/>
                <a:gd name="connsiteX280" fmla="*/ 602829 w 1474691"/>
                <a:gd name="connsiteY280" fmla="*/ 1315 h 81162"/>
                <a:gd name="connsiteX281" fmla="*/ 605308 w 1474691"/>
                <a:gd name="connsiteY281" fmla="*/ 1344 h 81162"/>
                <a:gd name="connsiteX282" fmla="*/ 610262 w 1474691"/>
                <a:gd name="connsiteY282" fmla="*/ 2011 h 81162"/>
                <a:gd name="connsiteX283" fmla="*/ 614354 w 1474691"/>
                <a:gd name="connsiteY283" fmla="*/ 4106 h 81162"/>
                <a:gd name="connsiteX284" fmla="*/ 612261 w 1474691"/>
                <a:gd name="connsiteY284" fmla="*/ 8678 h 81162"/>
                <a:gd name="connsiteX285" fmla="*/ 605592 w 1474691"/>
                <a:gd name="connsiteY285" fmla="*/ 6488 h 81162"/>
                <a:gd name="connsiteX286" fmla="*/ 629693 w 1474691"/>
                <a:gd name="connsiteY286" fmla="*/ 8869 h 81162"/>
                <a:gd name="connsiteX287" fmla="*/ 626451 w 1474691"/>
                <a:gd name="connsiteY287" fmla="*/ 7631 h 81162"/>
                <a:gd name="connsiteX288" fmla="*/ 625214 w 1474691"/>
                <a:gd name="connsiteY288" fmla="*/ 4487 h 81162"/>
                <a:gd name="connsiteX289" fmla="*/ 626451 w 1474691"/>
                <a:gd name="connsiteY289" fmla="*/ 1534 h 81162"/>
                <a:gd name="connsiteX290" fmla="*/ 629693 w 1474691"/>
                <a:gd name="connsiteY290" fmla="*/ 201 h 81162"/>
                <a:gd name="connsiteX291" fmla="*/ 632832 w 1474691"/>
                <a:gd name="connsiteY291" fmla="*/ 1439 h 81162"/>
                <a:gd name="connsiteX292" fmla="*/ 634074 w 1474691"/>
                <a:gd name="connsiteY292" fmla="*/ 4392 h 81162"/>
                <a:gd name="connsiteX293" fmla="*/ 632832 w 1474691"/>
                <a:gd name="connsiteY293" fmla="*/ 7631 h 81162"/>
                <a:gd name="connsiteX294" fmla="*/ 629693 w 1474691"/>
                <a:gd name="connsiteY294" fmla="*/ 8869 h 81162"/>
                <a:gd name="connsiteX295" fmla="*/ 626549 w 1474691"/>
                <a:gd name="connsiteY295" fmla="*/ 18394 h 81162"/>
                <a:gd name="connsiteX296" fmla="*/ 632642 w 1474691"/>
                <a:gd name="connsiteY296" fmla="*/ 18394 h 81162"/>
                <a:gd name="connsiteX297" fmla="*/ 632642 w 1474691"/>
                <a:gd name="connsiteY297" fmla="*/ 65352 h 81162"/>
                <a:gd name="connsiteX298" fmla="*/ 626549 w 1474691"/>
                <a:gd name="connsiteY298" fmla="*/ 65352 h 81162"/>
                <a:gd name="connsiteX299" fmla="*/ 667412 w 1474691"/>
                <a:gd name="connsiteY299" fmla="*/ 63828 h 81162"/>
                <a:gd name="connsiteX300" fmla="*/ 655408 w 1474691"/>
                <a:gd name="connsiteY300" fmla="*/ 60970 h 81162"/>
                <a:gd name="connsiteX301" fmla="*/ 647120 w 1474691"/>
                <a:gd name="connsiteY301" fmla="*/ 52779 h 81162"/>
                <a:gd name="connsiteX302" fmla="*/ 644167 w 1474691"/>
                <a:gd name="connsiteY302" fmla="*/ 40873 h 81162"/>
                <a:gd name="connsiteX303" fmla="*/ 647120 w 1474691"/>
                <a:gd name="connsiteY303" fmla="*/ 29062 h 81162"/>
                <a:gd name="connsiteX304" fmla="*/ 655408 w 1474691"/>
                <a:gd name="connsiteY304" fmla="*/ 20966 h 81162"/>
                <a:gd name="connsiteX305" fmla="*/ 667412 w 1474691"/>
                <a:gd name="connsiteY305" fmla="*/ 18013 h 81162"/>
                <a:gd name="connsiteX306" fmla="*/ 677792 w 1474691"/>
                <a:gd name="connsiteY306" fmla="*/ 20299 h 81162"/>
                <a:gd name="connsiteX307" fmla="*/ 685029 w 1474691"/>
                <a:gd name="connsiteY307" fmla="*/ 26966 h 81162"/>
                <a:gd name="connsiteX308" fmla="*/ 680457 w 1474691"/>
                <a:gd name="connsiteY308" fmla="*/ 30014 h 81162"/>
                <a:gd name="connsiteX309" fmla="*/ 674839 w 1474691"/>
                <a:gd name="connsiteY309" fmla="*/ 24966 h 81162"/>
                <a:gd name="connsiteX310" fmla="*/ 667412 w 1474691"/>
                <a:gd name="connsiteY310" fmla="*/ 23347 h 81162"/>
                <a:gd name="connsiteX311" fmla="*/ 658552 w 1474691"/>
                <a:gd name="connsiteY311" fmla="*/ 25538 h 81162"/>
                <a:gd name="connsiteX312" fmla="*/ 652454 w 1474691"/>
                <a:gd name="connsiteY312" fmla="*/ 31729 h 81162"/>
                <a:gd name="connsiteX313" fmla="*/ 652454 w 1474691"/>
                <a:gd name="connsiteY313" fmla="*/ 50112 h 81162"/>
                <a:gd name="connsiteX314" fmla="*/ 658552 w 1474691"/>
                <a:gd name="connsiteY314" fmla="*/ 56303 h 81162"/>
                <a:gd name="connsiteX315" fmla="*/ 667412 w 1474691"/>
                <a:gd name="connsiteY315" fmla="*/ 58494 h 81162"/>
                <a:gd name="connsiteX316" fmla="*/ 674839 w 1474691"/>
                <a:gd name="connsiteY316" fmla="*/ 56875 h 81162"/>
                <a:gd name="connsiteX317" fmla="*/ 680457 w 1474691"/>
                <a:gd name="connsiteY317" fmla="*/ 51827 h 81162"/>
                <a:gd name="connsiteX318" fmla="*/ 685029 w 1474691"/>
                <a:gd name="connsiteY318" fmla="*/ 54970 h 81162"/>
                <a:gd name="connsiteX319" fmla="*/ 677792 w 1474691"/>
                <a:gd name="connsiteY319" fmla="*/ 61637 h 81162"/>
                <a:gd name="connsiteX320" fmla="*/ 667412 w 1474691"/>
                <a:gd name="connsiteY320" fmla="*/ 63828 h 81162"/>
                <a:gd name="connsiteX321" fmla="*/ 711795 w 1474691"/>
                <a:gd name="connsiteY321" fmla="*/ 18013 h 81162"/>
                <a:gd name="connsiteX322" fmla="*/ 725320 w 1474691"/>
                <a:gd name="connsiteY322" fmla="*/ 22394 h 81162"/>
                <a:gd name="connsiteX323" fmla="*/ 730082 w 1474691"/>
                <a:gd name="connsiteY323" fmla="*/ 35539 h 81162"/>
                <a:gd name="connsiteX324" fmla="*/ 730082 w 1474691"/>
                <a:gd name="connsiteY324" fmla="*/ 65352 h 81162"/>
                <a:gd name="connsiteX325" fmla="*/ 724180 w 1474691"/>
                <a:gd name="connsiteY325" fmla="*/ 65352 h 81162"/>
                <a:gd name="connsiteX326" fmla="*/ 724180 w 1474691"/>
                <a:gd name="connsiteY326" fmla="*/ 58304 h 81162"/>
                <a:gd name="connsiteX327" fmla="*/ 718176 w 1474691"/>
                <a:gd name="connsiteY327" fmla="*/ 63828 h 81162"/>
                <a:gd name="connsiteX328" fmla="*/ 708651 w 1474691"/>
                <a:gd name="connsiteY328" fmla="*/ 65733 h 81162"/>
                <a:gd name="connsiteX329" fmla="*/ 696652 w 1474691"/>
                <a:gd name="connsiteY329" fmla="*/ 62209 h 81162"/>
                <a:gd name="connsiteX330" fmla="*/ 692271 w 1474691"/>
                <a:gd name="connsiteY330" fmla="*/ 52684 h 81162"/>
                <a:gd name="connsiteX331" fmla="*/ 696368 w 1474691"/>
                <a:gd name="connsiteY331" fmla="*/ 43159 h 81162"/>
                <a:gd name="connsiteX332" fmla="*/ 709604 w 1474691"/>
                <a:gd name="connsiteY332" fmla="*/ 39634 h 81162"/>
                <a:gd name="connsiteX333" fmla="*/ 723990 w 1474691"/>
                <a:gd name="connsiteY333" fmla="*/ 39634 h 81162"/>
                <a:gd name="connsiteX334" fmla="*/ 723990 w 1474691"/>
                <a:gd name="connsiteY334" fmla="*/ 36777 h 81162"/>
                <a:gd name="connsiteX335" fmla="*/ 720655 w 1474691"/>
                <a:gd name="connsiteY335" fmla="*/ 27919 h 81162"/>
                <a:gd name="connsiteX336" fmla="*/ 711130 w 1474691"/>
                <a:gd name="connsiteY336" fmla="*/ 24871 h 81162"/>
                <a:gd name="connsiteX337" fmla="*/ 702842 w 1474691"/>
                <a:gd name="connsiteY337" fmla="*/ 26300 h 81162"/>
                <a:gd name="connsiteX338" fmla="*/ 696080 w 1474691"/>
                <a:gd name="connsiteY338" fmla="*/ 30205 h 81162"/>
                <a:gd name="connsiteX339" fmla="*/ 693317 w 1474691"/>
                <a:gd name="connsiteY339" fmla="*/ 25633 h 81162"/>
                <a:gd name="connsiteX340" fmla="*/ 701605 w 1474691"/>
                <a:gd name="connsiteY340" fmla="*/ 21156 h 81162"/>
                <a:gd name="connsiteX341" fmla="*/ 711702 w 1474691"/>
                <a:gd name="connsiteY341" fmla="*/ 19537 h 81162"/>
                <a:gd name="connsiteX342" fmla="*/ 709604 w 1474691"/>
                <a:gd name="connsiteY342" fmla="*/ 59066 h 81162"/>
                <a:gd name="connsiteX343" fmla="*/ 718464 w 1474691"/>
                <a:gd name="connsiteY343" fmla="*/ 56685 h 81162"/>
                <a:gd name="connsiteX344" fmla="*/ 723990 w 1474691"/>
                <a:gd name="connsiteY344" fmla="*/ 49922 h 81162"/>
                <a:gd name="connsiteX345" fmla="*/ 723990 w 1474691"/>
                <a:gd name="connsiteY345" fmla="*/ 42492 h 81162"/>
                <a:gd name="connsiteX346" fmla="*/ 709795 w 1474691"/>
                <a:gd name="connsiteY346" fmla="*/ 42492 h 81162"/>
                <a:gd name="connsiteX347" fmla="*/ 698270 w 1474691"/>
                <a:gd name="connsiteY347" fmla="*/ 50588 h 81162"/>
                <a:gd name="connsiteX348" fmla="*/ 701223 w 1474691"/>
                <a:gd name="connsiteY348" fmla="*/ 56779 h 81162"/>
                <a:gd name="connsiteX349" fmla="*/ 709604 w 1474691"/>
                <a:gd name="connsiteY349" fmla="*/ 59066 h 81162"/>
                <a:gd name="connsiteX350" fmla="*/ 745611 w 1474691"/>
                <a:gd name="connsiteY350" fmla="*/ -180 h 81162"/>
                <a:gd name="connsiteX351" fmla="*/ 751704 w 1474691"/>
                <a:gd name="connsiteY351" fmla="*/ -180 h 81162"/>
                <a:gd name="connsiteX352" fmla="*/ 751704 w 1474691"/>
                <a:gd name="connsiteY352" fmla="*/ 65352 h 81162"/>
                <a:gd name="connsiteX353" fmla="*/ 745611 w 1474691"/>
                <a:gd name="connsiteY353" fmla="*/ 65352 h 81162"/>
                <a:gd name="connsiteX354" fmla="*/ 767805 w 1474691"/>
                <a:gd name="connsiteY354" fmla="*/ -180 h 81162"/>
                <a:gd name="connsiteX355" fmla="*/ 773805 w 1474691"/>
                <a:gd name="connsiteY355" fmla="*/ -180 h 81162"/>
                <a:gd name="connsiteX356" fmla="*/ 773805 w 1474691"/>
                <a:gd name="connsiteY356" fmla="*/ 65352 h 81162"/>
                <a:gd name="connsiteX357" fmla="*/ 767805 w 1474691"/>
                <a:gd name="connsiteY357" fmla="*/ 65352 h 81162"/>
                <a:gd name="connsiteX358" fmla="*/ 827811 w 1474691"/>
                <a:gd name="connsiteY358" fmla="*/ 18870 h 81162"/>
                <a:gd name="connsiteX359" fmla="*/ 805236 w 1474691"/>
                <a:gd name="connsiteY359" fmla="*/ 69352 h 81162"/>
                <a:gd name="connsiteX360" fmla="*/ 798855 w 1474691"/>
                <a:gd name="connsiteY360" fmla="*/ 78306 h 81162"/>
                <a:gd name="connsiteX361" fmla="*/ 790186 w 1474691"/>
                <a:gd name="connsiteY361" fmla="*/ 80973 h 81162"/>
                <a:gd name="connsiteX362" fmla="*/ 784093 w 1474691"/>
                <a:gd name="connsiteY362" fmla="*/ 79926 h 81162"/>
                <a:gd name="connsiteX363" fmla="*/ 779233 w 1474691"/>
                <a:gd name="connsiteY363" fmla="*/ 76878 h 81162"/>
                <a:gd name="connsiteX364" fmla="*/ 782093 w 1474691"/>
                <a:gd name="connsiteY364" fmla="*/ 72305 h 81162"/>
                <a:gd name="connsiteX365" fmla="*/ 790283 w 1474691"/>
                <a:gd name="connsiteY365" fmla="*/ 75735 h 81162"/>
                <a:gd name="connsiteX366" fmla="*/ 795618 w 1474691"/>
                <a:gd name="connsiteY366" fmla="*/ 74020 h 81162"/>
                <a:gd name="connsiteX367" fmla="*/ 799617 w 1474691"/>
                <a:gd name="connsiteY367" fmla="*/ 68209 h 81162"/>
                <a:gd name="connsiteX368" fmla="*/ 801617 w 1474691"/>
                <a:gd name="connsiteY368" fmla="*/ 63828 h 81162"/>
                <a:gd name="connsiteX369" fmla="*/ 781521 w 1474691"/>
                <a:gd name="connsiteY369" fmla="*/ 18870 h 81162"/>
                <a:gd name="connsiteX370" fmla="*/ 787804 w 1474691"/>
                <a:gd name="connsiteY370" fmla="*/ 18870 h 81162"/>
                <a:gd name="connsiteX371" fmla="*/ 804761 w 1474691"/>
                <a:gd name="connsiteY371" fmla="*/ 56970 h 81162"/>
                <a:gd name="connsiteX372" fmla="*/ 821811 w 1474691"/>
                <a:gd name="connsiteY372" fmla="*/ 18870 h 81162"/>
                <a:gd name="connsiteX373" fmla="*/ 894486 w 1474691"/>
                <a:gd name="connsiteY373" fmla="*/ 18870 h 81162"/>
                <a:gd name="connsiteX374" fmla="*/ 875055 w 1474691"/>
                <a:gd name="connsiteY374" fmla="*/ 65352 h 81162"/>
                <a:gd name="connsiteX375" fmla="*/ 868767 w 1474691"/>
                <a:gd name="connsiteY375" fmla="*/ 65352 h 81162"/>
                <a:gd name="connsiteX376" fmla="*/ 848768 w 1474691"/>
                <a:gd name="connsiteY376" fmla="*/ 20299 h 81162"/>
                <a:gd name="connsiteX377" fmla="*/ 855149 w 1474691"/>
                <a:gd name="connsiteY377" fmla="*/ 20299 h 81162"/>
                <a:gd name="connsiteX378" fmla="*/ 872008 w 1474691"/>
                <a:gd name="connsiteY378" fmla="*/ 58399 h 81162"/>
                <a:gd name="connsiteX379" fmla="*/ 889059 w 1474691"/>
                <a:gd name="connsiteY379" fmla="*/ 20299 h 81162"/>
                <a:gd name="connsiteX380" fmla="*/ 916582 w 1474691"/>
                <a:gd name="connsiteY380" fmla="*/ 18870 h 81162"/>
                <a:gd name="connsiteX381" fmla="*/ 930107 w 1474691"/>
                <a:gd name="connsiteY381" fmla="*/ 23252 h 81162"/>
                <a:gd name="connsiteX382" fmla="*/ 934777 w 1474691"/>
                <a:gd name="connsiteY382" fmla="*/ 36396 h 81162"/>
                <a:gd name="connsiteX383" fmla="*/ 934777 w 1474691"/>
                <a:gd name="connsiteY383" fmla="*/ 65352 h 81162"/>
                <a:gd name="connsiteX384" fmla="*/ 928968 w 1474691"/>
                <a:gd name="connsiteY384" fmla="*/ 65352 h 81162"/>
                <a:gd name="connsiteX385" fmla="*/ 928968 w 1474691"/>
                <a:gd name="connsiteY385" fmla="*/ 58304 h 81162"/>
                <a:gd name="connsiteX386" fmla="*/ 922963 w 1474691"/>
                <a:gd name="connsiteY386" fmla="*/ 63828 h 81162"/>
                <a:gd name="connsiteX387" fmla="*/ 913438 w 1474691"/>
                <a:gd name="connsiteY387" fmla="*/ 65733 h 81162"/>
                <a:gd name="connsiteX388" fmla="*/ 901439 w 1474691"/>
                <a:gd name="connsiteY388" fmla="*/ 62209 h 81162"/>
                <a:gd name="connsiteX389" fmla="*/ 897058 w 1474691"/>
                <a:gd name="connsiteY389" fmla="*/ 52684 h 81162"/>
                <a:gd name="connsiteX390" fmla="*/ 901155 w 1474691"/>
                <a:gd name="connsiteY390" fmla="*/ 43159 h 81162"/>
                <a:gd name="connsiteX391" fmla="*/ 914392 w 1474691"/>
                <a:gd name="connsiteY391" fmla="*/ 39634 h 81162"/>
                <a:gd name="connsiteX392" fmla="*/ 928777 w 1474691"/>
                <a:gd name="connsiteY392" fmla="*/ 39634 h 81162"/>
                <a:gd name="connsiteX393" fmla="*/ 928777 w 1474691"/>
                <a:gd name="connsiteY393" fmla="*/ 36777 h 81162"/>
                <a:gd name="connsiteX394" fmla="*/ 925442 w 1474691"/>
                <a:gd name="connsiteY394" fmla="*/ 27919 h 81162"/>
                <a:gd name="connsiteX395" fmla="*/ 915917 w 1474691"/>
                <a:gd name="connsiteY395" fmla="*/ 24871 h 81162"/>
                <a:gd name="connsiteX396" fmla="*/ 907727 w 1474691"/>
                <a:gd name="connsiteY396" fmla="*/ 26300 h 81162"/>
                <a:gd name="connsiteX397" fmla="*/ 900965 w 1474691"/>
                <a:gd name="connsiteY397" fmla="*/ 30205 h 81162"/>
                <a:gd name="connsiteX398" fmla="*/ 898202 w 1474691"/>
                <a:gd name="connsiteY398" fmla="*/ 25633 h 81162"/>
                <a:gd name="connsiteX399" fmla="*/ 906485 w 1474691"/>
                <a:gd name="connsiteY399" fmla="*/ 21156 h 81162"/>
                <a:gd name="connsiteX400" fmla="*/ 916582 w 1474691"/>
                <a:gd name="connsiteY400" fmla="*/ 19537 h 81162"/>
                <a:gd name="connsiteX401" fmla="*/ 914392 w 1474691"/>
                <a:gd name="connsiteY401" fmla="*/ 59923 h 81162"/>
                <a:gd name="connsiteX402" fmla="*/ 923252 w 1474691"/>
                <a:gd name="connsiteY402" fmla="*/ 57541 h 81162"/>
                <a:gd name="connsiteX403" fmla="*/ 928777 w 1474691"/>
                <a:gd name="connsiteY403" fmla="*/ 50779 h 81162"/>
                <a:gd name="connsiteX404" fmla="*/ 928777 w 1474691"/>
                <a:gd name="connsiteY404" fmla="*/ 43349 h 81162"/>
                <a:gd name="connsiteX405" fmla="*/ 914583 w 1474691"/>
                <a:gd name="connsiteY405" fmla="*/ 43349 h 81162"/>
                <a:gd name="connsiteX406" fmla="*/ 903058 w 1474691"/>
                <a:gd name="connsiteY406" fmla="*/ 51445 h 81162"/>
                <a:gd name="connsiteX407" fmla="*/ 906011 w 1474691"/>
                <a:gd name="connsiteY407" fmla="*/ 57637 h 81162"/>
                <a:gd name="connsiteX408" fmla="*/ 914392 w 1474691"/>
                <a:gd name="connsiteY408" fmla="*/ 59923 h 81162"/>
                <a:gd name="connsiteX409" fmla="*/ 950399 w 1474691"/>
                <a:gd name="connsiteY409" fmla="*/ 678 h 81162"/>
                <a:gd name="connsiteX410" fmla="*/ 956492 w 1474691"/>
                <a:gd name="connsiteY410" fmla="*/ 678 h 81162"/>
                <a:gd name="connsiteX411" fmla="*/ 956492 w 1474691"/>
                <a:gd name="connsiteY411" fmla="*/ 65352 h 81162"/>
                <a:gd name="connsiteX412" fmla="*/ 950399 w 1474691"/>
                <a:gd name="connsiteY412" fmla="*/ 65352 h 81162"/>
                <a:gd name="connsiteX413" fmla="*/ 975639 w 1474691"/>
                <a:gd name="connsiteY413" fmla="*/ 9345 h 81162"/>
                <a:gd name="connsiteX414" fmla="*/ 972495 w 1474691"/>
                <a:gd name="connsiteY414" fmla="*/ 8107 h 81162"/>
                <a:gd name="connsiteX415" fmla="*/ 971161 w 1474691"/>
                <a:gd name="connsiteY415" fmla="*/ 4963 h 81162"/>
                <a:gd name="connsiteX416" fmla="*/ 972495 w 1474691"/>
                <a:gd name="connsiteY416" fmla="*/ 2011 h 81162"/>
                <a:gd name="connsiteX417" fmla="*/ 975639 w 1474691"/>
                <a:gd name="connsiteY417" fmla="*/ 678 h 81162"/>
                <a:gd name="connsiteX418" fmla="*/ 978783 w 1474691"/>
                <a:gd name="connsiteY418" fmla="*/ 1916 h 81162"/>
                <a:gd name="connsiteX419" fmla="*/ 980113 w 1474691"/>
                <a:gd name="connsiteY419" fmla="*/ 4869 h 81162"/>
                <a:gd name="connsiteX420" fmla="*/ 978783 w 1474691"/>
                <a:gd name="connsiteY420" fmla="*/ 8107 h 81162"/>
                <a:gd name="connsiteX421" fmla="*/ 975639 w 1474691"/>
                <a:gd name="connsiteY421" fmla="*/ 9345 h 81162"/>
                <a:gd name="connsiteX422" fmla="*/ 972495 w 1474691"/>
                <a:gd name="connsiteY422" fmla="*/ 18870 h 81162"/>
                <a:gd name="connsiteX423" fmla="*/ 978593 w 1474691"/>
                <a:gd name="connsiteY423" fmla="*/ 18870 h 81162"/>
                <a:gd name="connsiteX424" fmla="*/ 978593 w 1474691"/>
                <a:gd name="connsiteY424" fmla="*/ 65352 h 81162"/>
                <a:gd name="connsiteX425" fmla="*/ 972495 w 1474691"/>
                <a:gd name="connsiteY425" fmla="*/ 65352 h 81162"/>
                <a:gd name="connsiteX426" fmla="*/ 1035836 w 1474691"/>
                <a:gd name="connsiteY426" fmla="*/ -180 h 81162"/>
                <a:gd name="connsiteX427" fmla="*/ 1035836 w 1474691"/>
                <a:gd name="connsiteY427" fmla="*/ 65352 h 81162"/>
                <a:gd name="connsiteX428" fmla="*/ 1029929 w 1474691"/>
                <a:gd name="connsiteY428" fmla="*/ 65352 h 81162"/>
                <a:gd name="connsiteX429" fmla="*/ 1029929 w 1474691"/>
                <a:gd name="connsiteY429" fmla="*/ 55827 h 81162"/>
                <a:gd name="connsiteX430" fmla="*/ 1022692 w 1474691"/>
                <a:gd name="connsiteY430" fmla="*/ 62780 h 81162"/>
                <a:gd name="connsiteX431" fmla="*/ 1012595 w 1474691"/>
                <a:gd name="connsiteY431" fmla="*/ 65161 h 81162"/>
                <a:gd name="connsiteX432" fmla="*/ 1001070 w 1474691"/>
                <a:gd name="connsiteY432" fmla="*/ 62304 h 81162"/>
                <a:gd name="connsiteX433" fmla="*/ 992973 w 1474691"/>
                <a:gd name="connsiteY433" fmla="*/ 54113 h 81162"/>
                <a:gd name="connsiteX434" fmla="*/ 990117 w 1474691"/>
                <a:gd name="connsiteY434" fmla="*/ 42206 h 81162"/>
                <a:gd name="connsiteX435" fmla="*/ 992973 w 1474691"/>
                <a:gd name="connsiteY435" fmla="*/ 30300 h 81162"/>
                <a:gd name="connsiteX436" fmla="*/ 1001070 w 1474691"/>
                <a:gd name="connsiteY436" fmla="*/ 22204 h 81162"/>
                <a:gd name="connsiteX437" fmla="*/ 1012595 w 1474691"/>
                <a:gd name="connsiteY437" fmla="*/ 19346 h 81162"/>
                <a:gd name="connsiteX438" fmla="*/ 1022120 w 1474691"/>
                <a:gd name="connsiteY438" fmla="*/ 21632 h 81162"/>
                <a:gd name="connsiteX439" fmla="*/ 1029362 w 1474691"/>
                <a:gd name="connsiteY439" fmla="*/ 28300 h 81162"/>
                <a:gd name="connsiteX440" fmla="*/ 1029362 w 1474691"/>
                <a:gd name="connsiteY440" fmla="*/ 1534 h 81162"/>
                <a:gd name="connsiteX441" fmla="*/ 1013074 w 1474691"/>
                <a:gd name="connsiteY441" fmla="*/ 58494 h 81162"/>
                <a:gd name="connsiteX442" fmla="*/ 1021646 w 1474691"/>
                <a:gd name="connsiteY442" fmla="*/ 56303 h 81162"/>
                <a:gd name="connsiteX443" fmla="*/ 1027645 w 1474691"/>
                <a:gd name="connsiteY443" fmla="*/ 50112 h 81162"/>
                <a:gd name="connsiteX444" fmla="*/ 1029836 w 1474691"/>
                <a:gd name="connsiteY444" fmla="*/ 40587 h 81162"/>
                <a:gd name="connsiteX445" fmla="*/ 1027645 w 1474691"/>
                <a:gd name="connsiteY445" fmla="*/ 31062 h 81162"/>
                <a:gd name="connsiteX446" fmla="*/ 1013074 w 1474691"/>
                <a:gd name="connsiteY446" fmla="*/ 22680 h 81162"/>
                <a:gd name="connsiteX447" fmla="*/ 1004498 w 1474691"/>
                <a:gd name="connsiteY447" fmla="*/ 24871 h 81162"/>
                <a:gd name="connsiteX448" fmla="*/ 998498 w 1474691"/>
                <a:gd name="connsiteY448" fmla="*/ 31062 h 81162"/>
                <a:gd name="connsiteX449" fmla="*/ 996308 w 1474691"/>
                <a:gd name="connsiteY449" fmla="*/ 40587 h 81162"/>
                <a:gd name="connsiteX450" fmla="*/ 998498 w 1474691"/>
                <a:gd name="connsiteY450" fmla="*/ 50112 h 81162"/>
                <a:gd name="connsiteX451" fmla="*/ 1004498 w 1474691"/>
                <a:gd name="connsiteY451" fmla="*/ 56303 h 81162"/>
                <a:gd name="connsiteX452" fmla="*/ 1013074 w 1474691"/>
                <a:gd name="connsiteY452" fmla="*/ 58494 h 81162"/>
                <a:gd name="connsiteX453" fmla="*/ 1067555 w 1474691"/>
                <a:gd name="connsiteY453" fmla="*/ 18013 h 81162"/>
                <a:gd name="connsiteX454" fmla="*/ 1081177 w 1474691"/>
                <a:gd name="connsiteY454" fmla="*/ 22394 h 81162"/>
                <a:gd name="connsiteX455" fmla="*/ 1085842 w 1474691"/>
                <a:gd name="connsiteY455" fmla="*/ 35539 h 81162"/>
                <a:gd name="connsiteX456" fmla="*/ 1085842 w 1474691"/>
                <a:gd name="connsiteY456" fmla="*/ 65352 h 81162"/>
                <a:gd name="connsiteX457" fmla="*/ 1080033 w 1474691"/>
                <a:gd name="connsiteY457" fmla="*/ 65352 h 81162"/>
                <a:gd name="connsiteX458" fmla="*/ 1080033 w 1474691"/>
                <a:gd name="connsiteY458" fmla="*/ 58304 h 81162"/>
                <a:gd name="connsiteX459" fmla="*/ 1074033 w 1474691"/>
                <a:gd name="connsiteY459" fmla="*/ 63828 h 81162"/>
                <a:gd name="connsiteX460" fmla="*/ 1064508 w 1474691"/>
                <a:gd name="connsiteY460" fmla="*/ 65733 h 81162"/>
                <a:gd name="connsiteX461" fmla="*/ 1052504 w 1474691"/>
                <a:gd name="connsiteY461" fmla="*/ 62209 h 81162"/>
                <a:gd name="connsiteX462" fmla="*/ 1048030 w 1474691"/>
                <a:gd name="connsiteY462" fmla="*/ 52684 h 81162"/>
                <a:gd name="connsiteX463" fmla="*/ 1052221 w 1474691"/>
                <a:gd name="connsiteY463" fmla="*/ 43159 h 81162"/>
                <a:gd name="connsiteX464" fmla="*/ 1065462 w 1474691"/>
                <a:gd name="connsiteY464" fmla="*/ 39634 h 81162"/>
                <a:gd name="connsiteX465" fmla="*/ 1079749 w 1474691"/>
                <a:gd name="connsiteY465" fmla="*/ 39634 h 81162"/>
                <a:gd name="connsiteX466" fmla="*/ 1079749 w 1474691"/>
                <a:gd name="connsiteY466" fmla="*/ 36777 h 81162"/>
                <a:gd name="connsiteX467" fmla="*/ 1076508 w 1474691"/>
                <a:gd name="connsiteY467" fmla="*/ 27919 h 81162"/>
                <a:gd name="connsiteX468" fmla="*/ 1066983 w 1474691"/>
                <a:gd name="connsiteY468" fmla="*/ 24871 h 81162"/>
                <a:gd name="connsiteX469" fmla="*/ 1058792 w 1474691"/>
                <a:gd name="connsiteY469" fmla="*/ 26300 h 81162"/>
                <a:gd name="connsiteX470" fmla="*/ 1052030 w 1474691"/>
                <a:gd name="connsiteY470" fmla="*/ 30205 h 81162"/>
                <a:gd name="connsiteX471" fmla="*/ 1049267 w 1474691"/>
                <a:gd name="connsiteY471" fmla="*/ 25633 h 81162"/>
                <a:gd name="connsiteX472" fmla="*/ 1057458 w 1474691"/>
                <a:gd name="connsiteY472" fmla="*/ 21156 h 81162"/>
                <a:gd name="connsiteX473" fmla="*/ 1067555 w 1474691"/>
                <a:gd name="connsiteY473" fmla="*/ 19537 h 81162"/>
                <a:gd name="connsiteX474" fmla="*/ 1065462 w 1474691"/>
                <a:gd name="connsiteY474" fmla="*/ 59066 h 81162"/>
                <a:gd name="connsiteX475" fmla="*/ 1074317 w 1474691"/>
                <a:gd name="connsiteY475" fmla="*/ 56685 h 81162"/>
                <a:gd name="connsiteX476" fmla="*/ 1079749 w 1474691"/>
                <a:gd name="connsiteY476" fmla="*/ 49922 h 81162"/>
                <a:gd name="connsiteX477" fmla="*/ 1079749 w 1474691"/>
                <a:gd name="connsiteY477" fmla="*/ 42492 h 81162"/>
                <a:gd name="connsiteX478" fmla="*/ 1065555 w 1474691"/>
                <a:gd name="connsiteY478" fmla="*/ 42492 h 81162"/>
                <a:gd name="connsiteX479" fmla="*/ 1053932 w 1474691"/>
                <a:gd name="connsiteY479" fmla="*/ 50588 h 81162"/>
                <a:gd name="connsiteX480" fmla="*/ 1056983 w 1474691"/>
                <a:gd name="connsiteY480" fmla="*/ 56779 h 81162"/>
                <a:gd name="connsiteX481" fmla="*/ 1065364 w 1474691"/>
                <a:gd name="connsiteY481" fmla="*/ 59066 h 81162"/>
                <a:gd name="connsiteX482" fmla="*/ 1125179 w 1474691"/>
                <a:gd name="connsiteY482" fmla="*/ 60685 h 81162"/>
                <a:gd name="connsiteX483" fmla="*/ 1120989 w 1474691"/>
                <a:gd name="connsiteY483" fmla="*/ 63066 h 81162"/>
                <a:gd name="connsiteX484" fmla="*/ 1115654 w 1474691"/>
                <a:gd name="connsiteY484" fmla="*/ 63828 h 81162"/>
                <a:gd name="connsiteX485" fmla="*/ 1106129 w 1474691"/>
                <a:gd name="connsiteY485" fmla="*/ 60399 h 81162"/>
                <a:gd name="connsiteX486" fmla="*/ 1102701 w 1474691"/>
                <a:gd name="connsiteY486" fmla="*/ 50874 h 81162"/>
                <a:gd name="connsiteX487" fmla="*/ 1102701 w 1474691"/>
                <a:gd name="connsiteY487" fmla="*/ 23633 h 81162"/>
                <a:gd name="connsiteX488" fmla="*/ 1094604 w 1474691"/>
                <a:gd name="connsiteY488" fmla="*/ 23633 h 81162"/>
                <a:gd name="connsiteX489" fmla="*/ 1094604 w 1474691"/>
                <a:gd name="connsiteY489" fmla="*/ 18489 h 81162"/>
                <a:gd name="connsiteX490" fmla="*/ 1102701 w 1474691"/>
                <a:gd name="connsiteY490" fmla="*/ 18489 h 81162"/>
                <a:gd name="connsiteX491" fmla="*/ 1102701 w 1474691"/>
                <a:gd name="connsiteY491" fmla="*/ 8964 h 81162"/>
                <a:gd name="connsiteX492" fmla="*/ 1108799 w 1474691"/>
                <a:gd name="connsiteY492" fmla="*/ 8964 h 81162"/>
                <a:gd name="connsiteX493" fmla="*/ 1108799 w 1474691"/>
                <a:gd name="connsiteY493" fmla="*/ 18489 h 81162"/>
                <a:gd name="connsiteX494" fmla="*/ 1122705 w 1474691"/>
                <a:gd name="connsiteY494" fmla="*/ 18489 h 81162"/>
                <a:gd name="connsiteX495" fmla="*/ 1122705 w 1474691"/>
                <a:gd name="connsiteY495" fmla="*/ 23633 h 81162"/>
                <a:gd name="connsiteX496" fmla="*/ 1108989 w 1474691"/>
                <a:gd name="connsiteY496" fmla="*/ 23633 h 81162"/>
                <a:gd name="connsiteX497" fmla="*/ 1108989 w 1474691"/>
                <a:gd name="connsiteY497" fmla="*/ 50493 h 81162"/>
                <a:gd name="connsiteX498" fmla="*/ 1110989 w 1474691"/>
                <a:gd name="connsiteY498" fmla="*/ 56685 h 81162"/>
                <a:gd name="connsiteX499" fmla="*/ 1116798 w 1474691"/>
                <a:gd name="connsiteY499" fmla="*/ 58780 h 81162"/>
                <a:gd name="connsiteX500" fmla="*/ 1120417 w 1474691"/>
                <a:gd name="connsiteY500" fmla="*/ 58113 h 81162"/>
                <a:gd name="connsiteX501" fmla="*/ 1123468 w 1474691"/>
                <a:gd name="connsiteY501" fmla="*/ 56399 h 81162"/>
                <a:gd name="connsiteX502" fmla="*/ 1172804 w 1474691"/>
                <a:gd name="connsiteY502" fmla="*/ 42778 h 81162"/>
                <a:gd name="connsiteX503" fmla="*/ 1134704 w 1474691"/>
                <a:gd name="connsiteY503" fmla="*/ 42778 h 81162"/>
                <a:gd name="connsiteX504" fmla="*/ 1140039 w 1474691"/>
                <a:gd name="connsiteY504" fmla="*/ 54113 h 81162"/>
                <a:gd name="connsiteX505" fmla="*/ 1152424 w 1474691"/>
                <a:gd name="connsiteY505" fmla="*/ 58494 h 81162"/>
                <a:gd name="connsiteX506" fmla="*/ 1160140 w 1474691"/>
                <a:gd name="connsiteY506" fmla="*/ 56970 h 81162"/>
                <a:gd name="connsiteX507" fmla="*/ 1166232 w 1474691"/>
                <a:gd name="connsiteY507" fmla="*/ 52588 h 81162"/>
                <a:gd name="connsiteX508" fmla="*/ 1169665 w 1474691"/>
                <a:gd name="connsiteY508" fmla="*/ 56494 h 81162"/>
                <a:gd name="connsiteX509" fmla="*/ 1162140 w 1474691"/>
                <a:gd name="connsiteY509" fmla="*/ 62019 h 81162"/>
                <a:gd name="connsiteX510" fmla="*/ 1152615 w 1474691"/>
                <a:gd name="connsiteY510" fmla="*/ 63828 h 81162"/>
                <a:gd name="connsiteX511" fmla="*/ 1140327 w 1474691"/>
                <a:gd name="connsiteY511" fmla="*/ 60876 h 81162"/>
                <a:gd name="connsiteX512" fmla="*/ 1131946 w 1474691"/>
                <a:gd name="connsiteY512" fmla="*/ 52684 h 81162"/>
                <a:gd name="connsiteX513" fmla="*/ 1128993 w 1474691"/>
                <a:gd name="connsiteY513" fmla="*/ 40873 h 81162"/>
                <a:gd name="connsiteX514" fmla="*/ 1131848 w 1474691"/>
                <a:gd name="connsiteY514" fmla="*/ 29062 h 81162"/>
                <a:gd name="connsiteX515" fmla="*/ 1139755 w 1474691"/>
                <a:gd name="connsiteY515" fmla="*/ 20966 h 81162"/>
                <a:gd name="connsiteX516" fmla="*/ 1162233 w 1474691"/>
                <a:gd name="connsiteY516" fmla="*/ 20966 h 81162"/>
                <a:gd name="connsiteX517" fmla="*/ 1170046 w 1474691"/>
                <a:gd name="connsiteY517" fmla="*/ 29062 h 81162"/>
                <a:gd name="connsiteX518" fmla="*/ 1172804 w 1474691"/>
                <a:gd name="connsiteY518" fmla="*/ 40873 h 81162"/>
                <a:gd name="connsiteX519" fmla="*/ 1150996 w 1474691"/>
                <a:gd name="connsiteY519" fmla="*/ 23728 h 81162"/>
                <a:gd name="connsiteX520" fmla="*/ 1140039 w 1474691"/>
                <a:gd name="connsiteY520" fmla="*/ 27919 h 81162"/>
                <a:gd name="connsiteX521" fmla="*/ 1135085 w 1474691"/>
                <a:gd name="connsiteY521" fmla="*/ 38682 h 81162"/>
                <a:gd name="connsiteX522" fmla="*/ 1166995 w 1474691"/>
                <a:gd name="connsiteY522" fmla="*/ 38682 h 81162"/>
                <a:gd name="connsiteX523" fmla="*/ 1162042 w 1474691"/>
                <a:gd name="connsiteY523" fmla="*/ 27919 h 81162"/>
                <a:gd name="connsiteX524" fmla="*/ 1150996 w 1474691"/>
                <a:gd name="connsiteY524" fmla="*/ 23728 h 81162"/>
                <a:gd name="connsiteX525" fmla="*/ 1225480 w 1474691"/>
                <a:gd name="connsiteY525" fmla="*/ 296 h 81162"/>
                <a:gd name="connsiteX526" fmla="*/ 1225480 w 1474691"/>
                <a:gd name="connsiteY526" fmla="*/ 65352 h 81162"/>
                <a:gd name="connsiteX527" fmla="*/ 1219671 w 1474691"/>
                <a:gd name="connsiteY527" fmla="*/ 65352 h 81162"/>
                <a:gd name="connsiteX528" fmla="*/ 1219671 w 1474691"/>
                <a:gd name="connsiteY528" fmla="*/ 55827 h 81162"/>
                <a:gd name="connsiteX529" fmla="*/ 1212430 w 1474691"/>
                <a:gd name="connsiteY529" fmla="*/ 62780 h 81162"/>
                <a:gd name="connsiteX530" fmla="*/ 1202239 w 1474691"/>
                <a:gd name="connsiteY530" fmla="*/ 65161 h 81162"/>
                <a:gd name="connsiteX531" fmla="*/ 1190808 w 1474691"/>
                <a:gd name="connsiteY531" fmla="*/ 62304 h 81162"/>
                <a:gd name="connsiteX532" fmla="*/ 1182710 w 1474691"/>
                <a:gd name="connsiteY532" fmla="*/ 54113 h 81162"/>
                <a:gd name="connsiteX533" fmla="*/ 1179762 w 1474691"/>
                <a:gd name="connsiteY533" fmla="*/ 42206 h 81162"/>
                <a:gd name="connsiteX534" fmla="*/ 1182710 w 1474691"/>
                <a:gd name="connsiteY534" fmla="*/ 30300 h 81162"/>
                <a:gd name="connsiteX535" fmla="*/ 1190808 w 1474691"/>
                <a:gd name="connsiteY535" fmla="*/ 22204 h 81162"/>
                <a:gd name="connsiteX536" fmla="*/ 1202239 w 1474691"/>
                <a:gd name="connsiteY536" fmla="*/ 19346 h 81162"/>
                <a:gd name="connsiteX537" fmla="*/ 1211764 w 1474691"/>
                <a:gd name="connsiteY537" fmla="*/ 21632 h 81162"/>
                <a:gd name="connsiteX538" fmla="*/ 1219001 w 1474691"/>
                <a:gd name="connsiteY538" fmla="*/ 28300 h 81162"/>
                <a:gd name="connsiteX539" fmla="*/ 1219001 w 1474691"/>
                <a:gd name="connsiteY539" fmla="*/ 1534 h 81162"/>
                <a:gd name="connsiteX540" fmla="*/ 1202812 w 1474691"/>
                <a:gd name="connsiteY540" fmla="*/ 58970 h 81162"/>
                <a:gd name="connsiteX541" fmla="*/ 1211285 w 1474691"/>
                <a:gd name="connsiteY541" fmla="*/ 56779 h 81162"/>
                <a:gd name="connsiteX542" fmla="*/ 1217290 w 1474691"/>
                <a:gd name="connsiteY542" fmla="*/ 50588 h 81162"/>
                <a:gd name="connsiteX543" fmla="*/ 1219480 w 1474691"/>
                <a:gd name="connsiteY543" fmla="*/ 41063 h 81162"/>
                <a:gd name="connsiteX544" fmla="*/ 1217290 w 1474691"/>
                <a:gd name="connsiteY544" fmla="*/ 31538 h 81162"/>
                <a:gd name="connsiteX545" fmla="*/ 1211285 w 1474691"/>
                <a:gd name="connsiteY545" fmla="*/ 25347 h 81162"/>
                <a:gd name="connsiteX546" fmla="*/ 1202812 w 1474691"/>
                <a:gd name="connsiteY546" fmla="*/ 23156 h 81162"/>
                <a:gd name="connsiteX547" fmla="*/ 1194142 w 1474691"/>
                <a:gd name="connsiteY547" fmla="*/ 25347 h 81162"/>
                <a:gd name="connsiteX548" fmla="*/ 1188143 w 1474691"/>
                <a:gd name="connsiteY548" fmla="*/ 31538 h 81162"/>
                <a:gd name="connsiteX549" fmla="*/ 1185952 w 1474691"/>
                <a:gd name="connsiteY549" fmla="*/ 41063 h 81162"/>
                <a:gd name="connsiteX550" fmla="*/ 1188143 w 1474691"/>
                <a:gd name="connsiteY550" fmla="*/ 50588 h 81162"/>
                <a:gd name="connsiteX551" fmla="*/ 1194142 w 1474691"/>
                <a:gd name="connsiteY551" fmla="*/ 56779 h 81162"/>
                <a:gd name="connsiteX552" fmla="*/ 1202812 w 1474691"/>
                <a:gd name="connsiteY552" fmla="*/ 58970 h 81162"/>
                <a:gd name="connsiteX553" fmla="*/ 1286820 w 1474691"/>
                <a:gd name="connsiteY553" fmla="*/ 61161 h 81162"/>
                <a:gd name="connsiteX554" fmla="*/ 1282532 w 1474691"/>
                <a:gd name="connsiteY554" fmla="*/ 63542 h 81162"/>
                <a:gd name="connsiteX555" fmla="*/ 1277295 w 1474691"/>
                <a:gd name="connsiteY555" fmla="*/ 64304 h 81162"/>
                <a:gd name="connsiteX556" fmla="*/ 1267770 w 1474691"/>
                <a:gd name="connsiteY556" fmla="*/ 60876 h 81162"/>
                <a:gd name="connsiteX557" fmla="*/ 1264343 w 1474691"/>
                <a:gd name="connsiteY557" fmla="*/ 51351 h 81162"/>
                <a:gd name="connsiteX558" fmla="*/ 1264343 w 1474691"/>
                <a:gd name="connsiteY558" fmla="*/ 24109 h 81162"/>
                <a:gd name="connsiteX559" fmla="*/ 1256055 w 1474691"/>
                <a:gd name="connsiteY559" fmla="*/ 24109 h 81162"/>
                <a:gd name="connsiteX560" fmla="*/ 1256055 w 1474691"/>
                <a:gd name="connsiteY560" fmla="*/ 18965 h 81162"/>
                <a:gd name="connsiteX561" fmla="*/ 1264152 w 1474691"/>
                <a:gd name="connsiteY561" fmla="*/ 18965 h 81162"/>
                <a:gd name="connsiteX562" fmla="*/ 1264152 w 1474691"/>
                <a:gd name="connsiteY562" fmla="*/ 9440 h 81162"/>
                <a:gd name="connsiteX563" fmla="*/ 1270249 w 1474691"/>
                <a:gd name="connsiteY563" fmla="*/ 9440 h 81162"/>
                <a:gd name="connsiteX564" fmla="*/ 1270249 w 1474691"/>
                <a:gd name="connsiteY564" fmla="*/ 18965 h 81162"/>
                <a:gd name="connsiteX565" fmla="*/ 1284630 w 1474691"/>
                <a:gd name="connsiteY565" fmla="*/ 18965 h 81162"/>
                <a:gd name="connsiteX566" fmla="*/ 1284630 w 1474691"/>
                <a:gd name="connsiteY566" fmla="*/ 24109 h 81162"/>
                <a:gd name="connsiteX567" fmla="*/ 1270914 w 1474691"/>
                <a:gd name="connsiteY567" fmla="*/ 24109 h 81162"/>
                <a:gd name="connsiteX568" fmla="*/ 1270914 w 1474691"/>
                <a:gd name="connsiteY568" fmla="*/ 50969 h 81162"/>
                <a:gd name="connsiteX569" fmla="*/ 1272914 w 1474691"/>
                <a:gd name="connsiteY569" fmla="*/ 57161 h 81162"/>
                <a:gd name="connsiteX570" fmla="*/ 1278723 w 1474691"/>
                <a:gd name="connsiteY570" fmla="*/ 59256 h 81162"/>
                <a:gd name="connsiteX571" fmla="*/ 1282342 w 1474691"/>
                <a:gd name="connsiteY571" fmla="*/ 58589 h 81162"/>
                <a:gd name="connsiteX572" fmla="*/ 1285393 w 1474691"/>
                <a:gd name="connsiteY572" fmla="*/ 56875 h 81162"/>
                <a:gd name="connsiteX573" fmla="*/ 1313679 w 1474691"/>
                <a:gd name="connsiteY573" fmla="*/ 64304 h 81162"/>
                <a:gd name="connsiteX574" fmla="*/ 1301964 w 1474691"/>
                <a:gd name="connsiteY574" fmla="*/ 61352 h 81162"/>
                <a:gd name="connsiteX575" fmla="*/ 1293773 w 1474691"/>
                <a:gd name="connsiteY575" fmla="*/ 53160 h 81162"/>
                <a:gd name="connsiteX576" fmla="*/ 1290727 w 1474691"/>
                <a:gd name="connsiteY576" fmla="*/ 41349 h 81162"/>
                <a:gd name="connsiteX577" fmla="*/ 1293773 w 1474691"/>
                <a:gd name="connsiteY577" fmla="*/ 29538 h 81162"/>
                <a:gd name="connsiteX578" fmla="*/ 1301964 w 1474691"/>
                <a:gd name="connsiteY578" fmla="*/ 21442 h 81162"/>
                <a:gd name="connsiteX579" fmla="*/ 1325492 w 1474691"/>
                <a:gd name="connsiteY579" fmla="*/ 21442 h 81162"/>
                <a:gd name="connsiteX580" fmla="*/ 1333683 w 1474691"/>
                <a:gd name="connsiteY580" fmla="*/ 29538 h 81162"/>
                <a:gd name="connsiteX581" fmla="*/ 1336636 w 1474691"/>
                <a:gd name="connsiteY581" fmla="*/ 41349 h 81162"/>
                <a:gd name="connsiteX582" fmla="*/ 1333683 w 1474691"/>
                <a:gd name="connsiteY582" fmla="*/ 53160 h 81162"/>
                <a:gd name="connsiteX583" fmla="*/ 1325492 w 1474691"/>
                <a:gd name="connsiteY583" fmla="*/ 61352 h 81162"/>
                <a:gd name="connsiteX584" fmla="*/ 1313679 w 1474691"/>
                <a:gd name="connsiteY584" fmla="*/ 64304 h 81162"/>
                <a:gd name="connsiteX585" fmla="*/ 1313679 w 1474691"/>
                <a:gd name="connsiteY585" fmla="*/ 58970 h 81162"/>
                <a:gd name="connsiteX586" fmla="*/ 1322348 w 1474691"/>
                <a:gd name="connsiteY586" fmla="*/ 56779 h 81162"/>
                <a:gd name="connsiteX587" fmla="*/ 1328255 w 1474691"/>
                <a:gd name="connsiteY587" fmla="*/ 50588 h 81162"/>
                <a:gd name="connsiteX588" fmla="*/ 1330446 w 1474691"/>
                <a:gd name="connsiteY588" fmla="*/ 41063 h 81162"/>
                <a:gd name="connsiteX589" fmla="*/ 1328255 w 1474691"/>
                <a:gd name="connsiteY589" fmla="*/ 31538 h 81162"/>
                <a:gd name="connsiteX590" fmla="*/ 1322348 w 1474691"/>
                <a:gd name="connsiteY590" fmla="*/ 25347 h 81162"/>
                <a:gd name="connsiteX591" fmla="*/ 1305108 w 1474691"/>
                <a:gd name="connsiteY591" fmla="*/ 25347 h 81162"/>
                <a:gd name="connsiteX592" fmla="*/ 1299108 w 1474691"/>
                <a:gd name="connsiteY592" fmla="*/ 31538 h 81162"/>
                <a:gd name="connsiteX593" fmla="*/ 1296917 w 1474691"/>
                <a:gd name="connsiteY593" fmla="*/ 41063 h 81162"/>
                <a:gd name="connsiteX594" fmla="*/ 1299108 w 1474691"/>
                <a:gd name="connsiteY594" fmla="*/ 50588 h 81162"/>
                <a:gd name="connsiteX595" fmla="*/ 1305108 w 1474691"/>
                <a:gd name="connsiteY595" fmla="*/ 56779 h 81162"/>
                <a:gd name="connsiteX596" fmla="*/ 1313679 w 1474691"/>
                <a:gd name="connsiteY596" fmla="*/ 58970 h 81162"/>
                <a:gd name="connsiteX597" fmla="*/ 1366546 w 1474691"/>
                <a:gd name="connsiteY597" fmla="*/ 64304 h 81162"/>
                <a:gd name="connsiteX598" fmla="*/ 1354732 w 1474691"/>
                <a:gd name="connsiteY598" fmla="*/ 61352 h 81162"/>
                <a:gd name="connsiteX599" fmla="*/ 1346542 w 1474691"/>
                <a:gd name="connsiteY599" fmla="*/ 53160 h 81162"/>
                <a:gd name="connsiteX600" fmla="*/ 1343496 w 1474691"/>
                <a:gd name="connsiteY600" fmla="*/ 41349 h 81162"/>
                <a:gd name="connsiteX601" fmla="*/ 1346542 w 1474691"/>
                <a:gd name="connsiteY601" fmla="*/ 29538 h 81162"/>
                <a:gd name="connsiteX602" fmla="*/ 1354732 w 1474691"/>
                <a:gd name="connsiteY602" fmla="*/ 21442 h 81162"/>
                <a:gd name="connsiteX603" fmla="*/ 1378261 w 1474691"/>
                <a:gd name="connsiteY603" fmla="*/ 21442 h 81162"/>
                <a:gd name="connsiteX604" fmla="*/ 1386451 w 1474691"/>
                <a:gd name="connsiteY604" fmla="*/ 29538 h 81162"/>
                <a:gd name="connsiteX605" fmla="*/ 1389405 w 1474691"/>
                <a:gd name="connsiteY605" fmla="*/ 41349 h 81162"/>
                <a:gd name="connsiteX606" fmla="*/ 1386451 w 1474691"/>
                <a:gd name="connsiteY606" fmla="*/ 53160 h 81162"/>
                <a:gd name="connsiteX607" fmla="*/ 1378261 w 1474691"/>
                <a:gd name="connsiteY607" fmla="*/ 61352 h 81162"/>
                <a:gd name="connsiteX608" fmla="*/ 1366546 w 1474691"/>
                <a:gd name="connsiteY608" fmla="*/ 64304 h 81162"/>
                <a:gd name="connsiteX609" fmla="*/ 1366546 w 1474691"/>
                <a:gd name="connsiteY609" fmla="*/ 58970 h 81162"/>
                <a:gd name="connsiteX610" fmla="*/ 1375117 w 1474691"/>
                <a:gd name="connsiteY610" fmla="*/ 56779 h 81162"/>
                <a:gd name="connsiteX611" fmla="*/ 1381117 w 1474691"/>
                <a:gd name="connsiteY611" fmla="*/ 50588 h 81162"/>
                <a:gd name="connsiteX612" fmla="*/ 1383214 w 1474691"/>
                <a:gd name="connsiteY612" fmla="*/ 41063 h 81162"/>
                <a:gd name="connsiteX613" fmla="*/ 1381117 w 1474691"/>
                <a:gd name="connsiteY613" fmla="*/ 31538 h 81162"/>
                <a:gd name="connsiteX614" fmla="*/ 1375117 w 1474691"/>
                <a:gd name="connsiteY614" fmla="*/ 25347 h 81162"/>
                <a:gd name="connsiteX615" fmla="*/ 1352161 w 1474691"/>
                <a:gd name="connsiteY615" fmla="*/ 31119 h 81162"/>
                <a:gd name="connsiteX616" fmla="*/ 1351877 w 1474691"/>
                <a:gd name="connsiteY616" fmla="*/ 31538 h 81162"/>
                <a:gd name="connsiteX617" fmla="*/ 1349686 w 1474691"/>
                <a:gd name="connsiteY617" fmla="*/ 41063 h 81162"/>
                <a:gd name="connsiteX618" fmla="*/ 1351877 w 1474691"/>
                <a:gd name="connsiteY618" fmla="*/ 50588 h 81162"/>
                <a:gd name="connsiteX619" fmla="*/ 1357876 w 1474691"/>
                <a:gd name="connsiteY619" fmla="*/ 56779 h 81162"/>
                <a:gd name="connsiteX620" fmla="*/ 1366546 w 1474691"/>
                <a:gd name="connsiteY620" fmla="*/ 58970 h 81162"/>
                <a:gd name="connsiteX621" fmla="*/ 1400930 w 1474691"/>
                <a:gd name="connsiteY621" fmla="*/ 296 h 81162"/>
                <a:gd name="connsiteX622" fmla="*/ 1406929 w 1474691"/>
                <a:gd name="connsiteY622" fmla="*/ 296 h 81162"/>
                <a:gd name="connsiteX623" fmla="*/ 1406929 w 1474691"/>
                <a:gd name="connsiteY623" fmla="*/ 65352 h 81162"/>
                <a:gd name="connsiteX624" fmla="*/ 1400930 w 1474691"/>
                <a:gd name="connsiteY624" fmla="*/ 65352 h 81162"/>
                <a:gd name="connsiteX625" fmla="*/ 1435123 w 1474691"/>
                <a:gd name="connsiteY625" fmla="*/ 64304 h 81162"/>
                <a:gd name="connsiteX626" fmla="*/ 1424551 w 1474691"/>
                <a:gd name="connsiteY626" fmla="*/ 62780 h 81162"/>
                <a:gd name="connsiteX627" fmla="*/ 1416743 w 1474691"/>
                <a:gd name="connsiteY627" fmla="*/ 58780 h 81162"/>
                <a:gd name="connsiteX628" fmla="*/ 1419505 w 1474691"/>
                <a:gd name="connsiteY628" fmla="*/ 54017 h 81162"/>
                <a:gd name="connsiteX629" fmla="*/ 1426649 w 1474691"/>
                <a:gd name="connsiteY629" fmla="*/ 57637 h 81162"/>
                <a:gd name="connsiteX630" fmla="*/ 1435504 w 1474691"/>
                <a:gd name="connsiteY630" fmla="*/ 59066 h 81162"/>
                <a:gd name="connsiteX631" fmla="*/ 1445029 w 1474691"/>
                <a:gd name="connsiteY631" fmla="*/ 57065 h 81162"/>
                <a:gd name="connsiteX632" fmla="*/ 1447983 w 1474691"/>
                <a:gd name="connsiteY632" fmla="*/ 51636 h 81162"/>
                <a:gd name="connsiteX633" fmla="*/ 1446364 w 1474691"/>
                <a:gd name="connsiteY633" fmla="*/ 47731 h 81162"/>
                <a:gd name="connsiteX634" fmla="*/ 1442267 w 1474691"/>
                <a:gd name="connsiteY634" fmla="*/ 45635 h 81162"/>
                <a:gd name="connsiteX635" fmla="*/ 1435602 w 1474691"/>
                <a:gd name="connsiteY635" fmla="*/ 44207 h 81162"/>
                <a:gd name="connsiteX636" fmla="*/ 1426840 w 1474691"/>
                <a:gd name="connsiteY636" fmla="*/ 42111 h 81162"/>
                <a:gd name="connsiteX637" fmla="*/ 1421124 w 1474691"/>
                <a:gd name="connsiteY637" fmla="*/ 38491 h 81162"/>
                <a:gd name="connsiteX638" fmla="*/ 1418743 w 1474691"/>
                <a:gd name="connsiteY638" fmla="*/ 31348 h 81162"/>
                <a:gd name="connsiteX639" fmla="*/ 1423505 w 1474691"/>
                <a:gd name="connsiteY639" fmla="*/ 21823 h 81162"/>
                <a:gd name="connsiteX640" fmla="*/ 1436555 w 1474691"/>
                <a:gd name="connsiteY640" fmla="*/ 18203 h 81162"/>
                <a:gd name="connsiteX641" fmla="*/ 1445318 w 1474691"/>
                <a:gd name="connsiteY641" fmla="*/ 19346 h 81162"/>
                <a:gd name="connsiteX642" fmla="*/ 1452554 w 1474691"/>
                <a:gd name="connsiteY642" fmla="*/ 22394 h 81162"/>
                <a:gd name="connsiteX643" fmla="*/ 1449889 w 1474691"/>
                <a:gd name="connsiteY643" fmla="*/ 27252 h 81162"/>
                <a:gd name="connsiteX644" fmla="*/ 1436555 w 1474691"/>
                <a:gd name="connsiteY644" fmla="*/ 23442 h 81162"/>
                <a:gd name="connsiteX645" fmla="*/ 1427788 w 1474691"/>
                <a:gd name="connsiteY645" fmla="*/ 25442 h 81162"/>
                <a:gd name="connsiteX646" fmla="*/ 1424840 w 1474691"/>
                <a:gd name="connsiteY646" fmla="*/ 30872 h 81162"/>
                <a:gd name="connsiteX647" fmla="*/ 1426551 w 1474691"/>
                <a:gd name="connsiteY647" fmla="*/ 34967 h 81162"/>
                <a:gd name="connsiteX648" fmla="*/ 1430649 w 1474691"/>
                <a:gd name="connsiteY648" fmla="*/ 37253 h 81162"/>
                <a:gd name="connsiteX649" fmla="*/ 1437504 w 1474691"/>
                <a:gd name="connsiteY649" fmla="*/ 38778 h 81162"/>
                <a:gd name="connsiteX650" fmla="*/ 1446173 w 1474691"/>
                <a:gd name="connsiteY650" fmla="*/ 40873 h 81162"/>
                <a:gd name="connsiteX651" fmla="*/ 1451792 w 1474691"/>
                <a:gd name="connsiteY651" fmla="*/ 44302 h 81162"/>
                <a:gd name="connsiteX652" fmla="*/ 1454080 w 1474691"/>
                <a:gd name="connsiteY652" fmla="*/ 51160 h 81162"/>
                <a:gd name="connsiteX653" fmla="*/ 1449127 w 1474691"/>
                <a:gd name="connsiteY653" fmla="*/ 60685 h 81162"/>
                <a:gd name="connsiteX654" fmla="*/ 1435504 w 1474691"/>
                <a:gd name="connsiteY654" fmla="*/ 64114 h 81162"/>
                <a:gd name="connsiteX655" fmla="*/ 1464558 w 1474691"/>
                <a:gd name="connsiteY655" fmla="*/ 64304 h 81162"/>
                <a:gd name="connsiteX656" fmla="*/ 1461414 w 1474691"/>
                <a:gd name="connsiteY656" fmla="*/ 62971 h 81162"/>
                <a:gd name="connsiteX657" fmla="*/ 1461414 w 1474691"/>
                <a:gd name="connsiteY657" fmla="*/ 56303 h 81162"/>
                <a:gd name="connsiteX658" fmla="*/ 1464558 w 1474691"/>
                <a:gd name="connsiteY658" fmla="*/ 54970 h 81162"/>
                <a:gd name="connsiteX659" fmla="*/ 1467795 w 1474691"/>
                <a:gd name="connsiteY659" fmla="*/ 56303 h 81162"/>
                <a:gd name="connsiteX660" fmla="*/ 1467986 w 1474691"/>
                <a:gd name="connsiteY660" fmla="*/ 62762 h 81162"/>
                <a:gd name="connsiteX661" fmla="*/ 1467795 w 1474691"/>
                <a:gd name="connsiteY661" fmla="*/ 62971 h 81162"/>
                <a:gd name="connsiteX662" fmla="*/ 1464558 w 1474691"/>
                <a:gd name="connsiteY662" fmla="*/ 64304 h 8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Lst>
              <a:rect l="l" t="t" r="r" b="b"/>
              <a:pathLst>
                <a:path w="1474691" h="81162">
                  <a:moveTo>
                    <a:pt x="19233" y="65352"/>
                  </a:moveTo>
                  <a:cubicBezTo>
                    <a:pt x="12470" y="65762"/>
                    <a:pt x="5898" y="63342"/>
                    <a:pt x="1043" y="58684"/>
                  </a:cubicBezTo>
                  <a:cubicBezTo>
                    <a:pt x="-3534" y="53427"/>
                    <a:pt x="-5817" y="46588"/>
                    <a:pt x="-5436" y="39634"/>
                  </a:cubicBezTo>
                  <a:lnTo>
                    <a:pt x="-5436" y="5249"/>
                  </a:lnTo>
                  <a:lnTo>
                    <a:pt x="852" y="5249"/>
                  </a:lnTo>
                  <a:lnTo>
                    <a:pt x="852" y="39349"/>
                  </a:lnTo>
                  <a:cubicBezTo>
                    <a:pt x="471" y="44968"/>
                    <a:pt x="2089" y="50541"/>
                    <a:pt x="5615" y="54970"/>
                  </a:cubicBezTo>
                  <a:cubicBezTo>
                    <a:pt x="9233" y="58589"/>
                    <a:pt x="14186" y="60466"/>
                    <a:pt x="19233" y="60113"/>
                  </a:cubicBezTo>
                  <a:cubicBezTo>
                    <a:pt x="24376" y="60456"/>
                    <a:pt x="29330" y="58580"/>
                    <a:pt x="32948" y="54970"/>
                  </a:cubicBezTo>
                  <a:cubicBezTo>
                    <a:pt x="36380" y="50531"/>
                    <a:pt x="38092" y="44959"/>
                    <a:pt x="37617" y="39349"/>
                  </a:cubicBezTo>
                  <a:lnTo>
                    <a:pt x="37617" y="5249"/>
                  </a:lnTo>
                  <a:lnTo>
                    <a:pt x="43808" y="5249"/>
                  </a:lnTo>
                  <a:lnTo>
                    <a:pt x="43808" y="39634"/>
                  </a:lnTo>
                  <a:cubicBezTo>
                    <a:pt x="44189" y="46578"/>
                    <a:pt x="41901" y="53407"/>
                    <a:pt x="37329" y="58684"/>
                  </a:cubicBezTo>
                  <a:cubicBezTo>
                    <a:pt x="32474" y="63352"/>
                    <a:pt x="25902" y="65771"/>
                    <a:pt x="19233" y="65352"/>
                  </a:cubicBezTo>
                  <a:close/>
                  <a:moveTo>
                    <a:pt x="84480" y="62113"/>
                  </a:moveTo>
                  <a:cubicBezTo>
                    <a:pt x="83243" y="63199"/>
                    <a:pt x="81815" y="64018"/>
                    <a:pt x="80192" y="64495"/>
                  </a:cubicBezTo>
                  <a:cubicBezTo>
                    <a:pt x="78480" y="65038"/>
                    <a:pt x="76764" y="65295"/>
                    <a:pt x="74955" y="65257"/>
                  </a:cubicBezTo>
                  <a:cubicBezTo>
                    <a:pt x="71429" y="65419"/>
                    <a:pt x="68002" y="64190"/>
                    <a:pt x="65430" y="61828"/>
                  </a:cubicBezTo>
                  <a:cubicBezTo>
                    <a:pt x="63048" y="59247"/>
                    <a:pt x="61811" y="55808"/>
                    <a:pt x="62002" y="52303"/>
                  </a:cubicBezTo>
                  <a:lnTo>
                    <a:pt x="62002" y="25061"/>
                  </a:lnTo>
                  <a:lnTo>
                    <a:pt x="53998" y="25061"/>
                  </a:lnTo>
                  <a:lnTo>
                    <a:pt x="53998" y="19918"/>
                  </a:lnTo>
                  <a:lnTo>
                    <a:pt x="62002" y="19918"/>
                  </a:lnTo>
                  <a:lnTo>
                    <a:pt x="62002" y="10393"/>
                  </a:lnTo>
                  <a:lnTo>
                    <a:pt x="68095" y="10393"/>
                  </a:lnTo>
                  <a:lnTo>
                    <a:pt x="68095" y="19918"/>
                  </a:lnTo>
                  <a:lnTo>
                    <a:pt x="81815" y="19918"/>
                  </a:lnTo>
                  <a:lnTo>
                    <a:pt x="81815" y="25061"/>
                  </a:lnTo>
                  <a:lnTo>
                    <a:pt x="68095" y="25061"/>
                  </a:lnTo>
                  <a:lnTo>
                    <a:pt x="68095" y="51922"/>
                  </a:lnTo>
                  <a:cubicBezTo>
                    <a:pt x="67904" y="54170"/>
                    <a:pt x="68667" y="56379"/>
                    <a:pt x="70099" y="58113"/>
                  </a:cubicBezTo>
                  <a:cubicBezTo>
                    <a:pt x="71718" y="59561"/>
                    <a:pt x="73811" y="60313"/>
                    <a:pt x="75908" y="60209"/>
                  </a:cubicBezTo>
                  <a:cubicBezTo>
                    <a:pt x="77145" y="60180"/>
                    <a:pt x="78382" y="59951"/>
                    <a:pt x="79527" y="59542"/>
                  </a:cubicBezTo>
                  <a:cubicBezTo>
                    <a:pt x="80671" y="59208"/>
                    <a:pt x="81717" y="58618"/>
                    <a:pt x="82573" y="57828"/>
                  </a:cubicBezTo>
                  <a:close/>
                  <a:moveTo>
                    <a:pt x="97623" y="9916"/>
                  </a:moveTo>
                  <a:cubicBezTo>
                    <a:pt x="95340" y="10021"/>
                    <a:pt x="93340" y="8240"/>
                    <a:pt x="93242" y="5925"/>
                  </a:cubicBezTo>
                  <a:cubicBezTo>
                    <a:pt x="93242" y="5792"/>
                    <a:pt x="93242" y="5668"/>
                    <a:pt x="93242" y="5535"/>
                  </a:cubicBezTo>
                  <a:cubicBezTo>
                    <a:pt x="93242" y="4421"/>
                    <a:pt x="93721" y="3354"/>
                    <a:pt x="94479" y="2582"/>
                  </a:cubicBezTo>
                  <a:cubicBezTo>
                    <a:pt x="95340" y="1725"/>
                    <a:pt x="96479" y="1239"/>
                    <a:pt x="97623" y="1249"/>
                  </a:cubicBezTo>
                  <a:cubicBezTo>
                    <a:pt x="98860" y="1230"/>
                    <a:pt x="100004" y="1677"/>
                    <a:pt x="100865" y="2487"/>
                  </a:cubicBezTo>
                  <a:cubicBezTo>
                    <a:pt x="101623" y="3259"/>
                    <a:pt x="102102" y="4326"/>
                    <a:pt x="102102" y="5440"/>
                  </a:cubicBezTo>
                  <a:cubicBezTo>
                    <a:pt x="102102" y="6640"/>
                    <a:pt x="101721" y="7811"/>
                    <a:pt x="100865" y="8678"/>
                  </a:cubicBezTo>
                  <a:cubicBezTo>
                    <a:pt x="100004" y="9526"/>
                    <a:pt x="98860" y="9973"/>
                    <a:pt x="97623" y="9916"/>
                  </a:cubicBezTo>
                  <a:close/>
                  <a:moveTo>
                    <a:pt x="94577" y="19441"/>
                  </a:moveTo>
                  <a:lnTo>
                    <a:pt x="100674" y="19441"/>
                  </a:lnTo>
                  <a:lnTo>
                    <a:pt x="100674" y="65352"/>
                  </a:lnTo>
                  <a:lnTo>
                    <a:pt x="94577" y="65352"/>
                  </a:lnTo>
                  <a:close/>
                  <a:moveTo>
                    <a:pt x="116673" y="391"/>
                  </a:moveTo>
                  <a:lnTo>
                    <a:pt x="122770" y="391"/>
                  </a:lnTo>
                  <a:lnTo>
                    <a:pt x="122770" y="65352"/>
                  </a:lnTo>
                  <a:lnTo>
                    <a:pt x="116673" y="65352"/>
                  </a:lnTo>
                  <a:close/>
                  <a:moveTo>
                    <a:pt x="141913" y="9060"/>
                  </a:moveTo>
                  <a:cubicBezTo>
                    <a:pt x="140676" y="9097"/>
                    <a:pt x="139532" y="8650"/>
                    <a:pt x="138676" y="7821"/>
                  </a:cubicBezTo>
                  <a:cubicBezTo>
                    <a:pt x="137821" y="6992"/>
                    <a:pt x="137439" y="5849"/>
                    <a:pt x="137439" y="4678"/>
                  </a:cubicBezTo>
                  <a:cubicBezTo>
                    <a:pt x="137439" y="3563"/>
                    <a:pt x="137914" y="2497"/>
                    <a:pt x="138676" y="1725"/>
                  </a:cubicBezTo>
                  <a:cubicBezTo>
                    <a:pt x="139532" y="868"/>
                    <a:pt x="140676" y="391"/>
                    <a:pt x="141913" y="391"/>
                  </a:cubicBezTo>
                  <a:cubicBezTo>
                    <a:pt x="143058" y="401"/>
                    <a:pt x="144202" y="839"/>
                    <a:pt x="145057" y="1630"/>
                  </a:cubicBezTo>
                  <a:cubicBezTo>
                    <a:pt x="145918" y="2392"/>
                    <a:pt x="146392" y="3459"/>
                    <a:pt x="146392" y="4583"/>
                  </a:cubicBezTo>
                  <a:cubicBezTo>
                    <a:pt x="146392" y="5792"/>
                    <a:pt x="145918" y="6964"/>
                    <a:pt x="145057" y="7821"/>
                  </a:cubicBezTo>
                  <a:cubicBezTo>
                    <a:pt x="144202" y="8659"/>
                    <a:pt x="143058" y="9107"/>
                    <a:pt x="141913" y="9060"/>
                  </a:cubicBezTo>
                  <a:close/>
                  <a:moveTo>
                    <a:pt x="138774" y="18585"/>
                  </a:moveTo>
                  <a:lnTo>
                    <a:pt x="144867" y="18585"/>
                  </a:lnTo>
                  <a:lnTo>
                    <a:pt x="144867" y="65352"/>
                  </a:lnTo>
                  <a:lnTo>
                    <a:pt x="138774" y="65352"/>
                  </a:lnTo>
                  <a:close/>
                  <a:moveTo>
                    <a:pt x="192682" y="58589"/>
                  </a:moveTo>
                  <a:lnTo>
                    <a:pt x="192682" y="65352"/>
                  </a:lnTo>
                  <a:lnTo>
                    <a:pt x="156010" y="65352"/>
                  </a:lnTo>
                  <a:lnTo>
                    <a:pt x="156010" y="61352"/>
                  </a:lnTo>
                  <a:lnTo>
                    <a:pt x="184585" y="25442"/>
                  </a:lnTo>
                  <a:lnTo>
                    <a:pt x="156773" y="25442"/>
                  </a:lnTo>
                  <a:lnTo>
                    <a:pt x="156773" y="20299"/>
                  </a:lnTo>
                  <a:lnTo>
                    <a:pt x="192399" y="20299"/>
                  </a:lnTo>
                  <a:lnTo>
                    <a:pt x="192399" y="24299"/>
                  </a:lnTo>
                  <a:lnTo>
                    <a:pt x="163824" y="60304"/>
                  </a:lnTo>
                  <a:close/>
                  <a:moveTo>
                    <a:pt x="242307" y="42969"/>
                  </a:moveTo>
                  <a:lnTo>
                    <a:pt x="204207" y="42969"/>
                  </a:lnTo>
                  <a:cubicBezTo>
                    <a:pt x="204305" y="47321"/>
                    <a:pt x="206305" y="51417"/>
                    <a:pt x="209542" y="54303"/>
                  </a:cubicBezTo>
                  <a:cubicBezTo>
                    <a:pt x="212974" y="57294"/>
                    <a:pt x="217355" y="58865"/>
                    <a:pt x="221927" y="58684"/>
                  </a:cubicBezTo>
                  <a:cubicBezTo>
                    <a:pt x="224592" y="58723"/>
                    <a:pt x="227164" y="58199"/>
                    <a:pt x="229643" y="57161"/>
                  </a:cubicBezTo>
                  <a:cubicBezTo>
                    <a:pt x="231927" y="56170"/>
                    <a:pt x="234024" y="54675"/>
                    <a:pt x="235736" y="52779"/>
                  </a:cubicBezTo>
                  <a:lnTo>
                    <a:pt x="239168" y="56685"/>
                  </a:lnTo>
                  <a:cubicBezTo>
                    <a:pt x="237070" y="59075"/>
                    <a:pt x="234498" y="60961"/>
                    <a:pt x="231643" y="62209"/>
                  </a:cubicBezTo>
                  <a:cubicBezTo>
                    <a:pt x="228592" y="63409"/>
                    <a:pt x="225355" y="64018"/>
                    <a:pt x="222118" y="64018"/>
                  </a:cubicBezTo>
                  <a:cubicBezTo>
                    <a:pt x="217830" y="64123"/>
                    <a:pt x="213639" y="63114"/>
                    <a:pt x="209830" y="61066"/>
                  </a:cubicBezTo>
                  <a:cubicBezTo>
                    <a:pt x="206305" y="59218"/>
                    <a:pt x="203352" y="56370"/>
                    <a:pt x="201445" y="52874"/>
                  </a:cubicBezTo>
                  <a:cubicBezTo>
                    <a:pt x="199445" y="49274"/>
                    <a:pt x="198398" y="45197"/>
                    <a:pt x="198496" y="41063"/>
                  </a:cubicBezTo>
                  <a:cubicBezTo>
                    <a:pt x="198398" y="36949"/>
                    <a:pt x="199445" y="32881"/>
                    <a:pt x="201352" y="29253"/>
                  </a:cubicBezTo>
                  <a:cubicBezTo>
                    <a:pt x="203161" y="25833"/>
                    <a:pt x="205923" y="23023"/>
                    <a:pt x="209258" y="21156"/>
                  </a:cubicBezTo>
                  <a:cubicBezTo>
                    <a:pt x="216211" y="17222"/>
                    <a:pt x="224783" y="17222"/>
                    <a:pt x="231736" y="21156"/>
                  </a:cubicBezTo>
                  <a:cubicBezTo>
                    <a:pt x="235071" y="23052"/>
                    <a:pt x="237735" y="25861"/>
                    <a:pt x="239545" y="29253"/>
                  </a:cubicBezTo>
                  <a:cubicBezTo>
                    <a:pt x="241452" y="32881"/>
                    <a:pt x="242405" y="36958"/>
                    <a:pt x="242307" y="41063"/>
                  </a:cubicBezTo>
                  <a:close/>
                  <a:moveTo>
                    <a:pt x="220495" y="23919"/>
                  </a:moveTo>
                  <a:cubicBezTo>
                    <a:pt x="216402" y="23776"/>
                    <a:pt x="212495" y="25290"/>
                    <a:pt x="209542" y="28110"/>
                  </a:cubicBezTo>
                  <a:cubicBezTo>
                    <a:pt x="206589" y="30938"/>
                    <a:pt x="204779" y="34786"/>
                    <a:pt x="204589" y="38872"/>
                  </a:cubicBezTo>
                  <a:lnTo>
                    <a:pt x="236880" y="38872"/>
                  </a:lnTo>
                  <a:cubicBezTo>
                    <a:pt x="236596" y="34796"/>
                    <a:pt x="234880" y="30967"/>
                    <a:pt x="231927" y="28110"/>
                  </a:cubicBezTo>
                  <a:cubicBezTo>
                    <a:pt x="228973" y="25281"/>
                    <a:pt x="224973" y="23776"/>
                    <a:pt x="220876" y="23919"/>
                  </a:cubicBezTo>
                  <a:close/>
                  <a:moveTo>
                    <a:pt x="265929" y="64495"/>
                  </a:moveTo>
                  <a:cubicBezTo>
                    <a:pt x="262408" y="64524"/>
                    <a:pt x="258883" y="64009"/>
                    <a:pt x="255455" y="62971"/>
                  </a:cubicBezTo>
                  <a:cubicBezTo>
                    <a:pt x="252595" y="62171"/>
                    <a:pt x="249930" y="60809"/>
                    <a:pt x="247549" y="58970"/>
                  </a:cubicBezTo>
                  <a:lnTo>
                    <a:pt x="250311" y="54208"/>
                  </a:lnTo>
                  <a:cubicBezTo>
                    <a:pt x="252502" y="55789"/>
                    <a:pt x="254883" y="57008"/>
                    <a:pt x="257455" y="57828"/>
                  </a:cubicBezTo>
                  <a:cubicBezTo>
                    <a:pt x="260311" y="58780"/>
                    <a:pt x="263264" y="59266"/>
                    <a:pt x="266310" y="59256"/>
                  </a:cubicBezTo>
                  <a:cubicBezTo>
                    <a:pt x="269645" y="59580"/>
                    <a:pt x="272980" y="58875"/>
                    <a:pt x="275835" y="57256"/>
                  </a:cubicBezTo>
                  <a:cubicBezTo>
                    <a:pt x="277742" y="56132"/>
                    <a:pt x="278886" y="54046"/>
                    <a:pt x="278789" y="51827"/>
                  </a:cubicBezTo>
                  <a:cubicBezTo>
                    <a:pt x="278886" y="50341"/>
                    <a:pt x="278314" y="48902"/>
                    <a:pt x="277170" y="47921"/>
                  </a:cubicBezTo>
                  <a:cubicBezTo>
                    <a:pt x="276026" y="46921"/>
                    <a:pt x="274598" y="46207"/>
                    <a:pt x="273073" y="45826"/>
                  </a:cubicBezTo>
                  <a:cubicBezTo>
                    <a:pt x="270882" y="45226"/>
                    <a:pt x="268692" y="44749"/>
                    <a:pt x="266501" y="44397"/>
                  </a:cubicBezTo>
                  <a:cubicBezTo>
                    <a:pt x="263548" y="43873"/>
                    <a:pt x="260599" y="43178"/>
                    <a:pt x="257646" y="42302"/>
                  </a:cubicBezTo>
                  <a:cubicBezTo>
                    <a:pt x="255455" y="41587"/>
                    <a:pt x="253548" y="40340"/>
                    <a:pt x="251930" y="38682"/>
                  </a:cubicBezTo>
                  <a:cubicBezTo>
                    <a:pt x="250311" y="36682"/>
                    <a:pt x="249451" y="34139"/>
                    <a:pt x="249549" y="31538"/>
                  </a:cubicBezTo>
                  <a:cubicBezTo>
                    <a:pt x="249358" y="27757"/>
                    <a:pt x="251167" y="24166"/>
                    <a:pt x="254311" y="22013"/>
                  </a:cubicBezTo>
                  <a:cubicBezTo>
                    <a:pt x="258218" y="19404"/>
                    <a:pt x="262790" y="18127"/>
                    <a:pt x="267455" y="18394"/>
                  </a:cubicBezTo>
                  <a:cubicBezTo>
                    <a:pt x="270408" y="18403"/>
                    <a:pt x="273264" y="18785"/>
                    <a:pt x="276124" y="19537"/>
                  </a:cubicBezTo>
                  <a:cubicBezTo>
                    <a:pt x="278696" y="20156"/>
                    <a:pt x="281170" y="21184"/>
                    <a:pt x="283361" y="22585"/>
                  </a:cubicBezTo>
                  <a:lnTo>
                    <a:pt x="280696" y="27443"/>
                  </a:lnTo>
                  <a:cubicBezTo>
                    <a:pt x="276789" y="24823"/>
                    <a:pt x="272124" y="23489"/>
                    <a:pt x="267455" y="23633"/>
                  </a:cubicBezTo>
                  <a:cubicBezTo>
                    <a:pt x="264408" y="23433"/>
                    <a:pt x="261264" y="24128"/>
                    <a:pt x="258595" y="25633"/>
                  </a:cubicBezTo>
                  <a:cubicBezTo>
                    <a:pt x="256785" y="26852"/>
                    <a:pt x="255646" y="28881"/>
                    <a:pt x="255646" y="31062"/>
                  </a:cubicBezTo>
                  <a:cubicBezTo>
                    <a:pt x="255548" y="32615"/>
                    <a:pt x="256213" y="34120"/>
                    <a:pt x="257358" y="35158"/>
                  </a:cubicBezTo>
                  <a:cubicBezTo>
                    <a:pt x="258502" y="36263"/>
                    <a:pt x="260027" y="37053"/>
                    <a:pt x="261548" y="37444"/>
                  </a:cubicBezTo>
                  <a:cubicBezTo>
                    <a:pt x="263836" y="38092"/>
                    <a:pt x="266120" y="38606"/>
                    <a:pt x="268408" y="38968"/>
                  </a:cubicBezTo>
                  <a:cubicBezTo>
                    <a:pt x="271361" y="39454"/>
                    <a:pt x="274217" y="40149"/>
                    <a:pt x="276980" y="41063"/>
                  </a:cubicBezTo>
                  <a:cubicBezTo>
                    <a:pt x="279170" y="41692"/>
                    <a:pt x="281077" y="42873"/>
                    <a:pt x="282598" y="44492"/>
                  </a:cubicBezTo>
                  <a:cubicBezTo>
                    <a:pt x="284221" y="46388"/>
                    <a:pt x="285077" y="48855"/>
                    <a:pt x="284886" y="51351"/>
                  </a:cubicBezTo>
                  <a:cubicBezTo>
                    <a:pt x="285077" y="55179"/>
                    <a:pt x="283170" y="58808"/>
                    <a:pt x="279933" y="60876"/>
                  </a:cubicBezTo>
                  <a:cubicBezTo>
                    <a:pt x="275835" y="63381"/>
                    <a:pt x="271073" y="64581"/>
                    <a:pt x="266310" y="64304"/>
                  </a:cubicBezTo>
                  <a:close/>
                  <a:moveTo>
                    <a:pt x="328414" y="64495"/>
                  </a:moveTo>
                  <a:cubicBezTo>
                    <a:pt x="324893" y="64524"/>
                    <a:pt x="321368" y="64009"/>
                    <a:pt x="317935" y="62971"/>
                  </a:cubicBezTo>
                  <a:cubicBezTo>
                    <a:pt x="315080" y="62171"/>
                    <a:pt x="312415" y="60809"/>
                    <a:pt x="310033" y="58970"/>
                  </a:cubicBezTo>
                  <a:lnTo>
                    <a:pt x="312796" y="54208"/>
                  </a:lnTo>
                  <a:cubicBezTo>
                    <a:pt x="314987" y="55789"/>
                    <a:pt x="317368" y="57008"/>
                    <a:pt x="319940" y="57828"/>
                  </a:cubicBezTo>
                  <a:cubicBezTo>
                    <a:pt x="322795" y="58789"/>
                    <a:pt x="325842" y="59266"/>
                    <a:pt x="328893" y="59256"/>
                  </a:cubicBezTo>
                  <a:cubicBezTo>
                    <a:pt x="332037" y="59494"/>
                    <a:pt x="335176" y="58799"/>
                    <a:pt x="337939" y="57256"/>
                  </a:cubicBezTo>
                  <a:cubicBezTo>
                    <a:pt x="339846" y="56132"/>
                    <a:pt x="340990" y="54046"/>
                    <a:pt x="340892" y="51827"/>
                  </a:cubicBezTo>
                  <a:cubicBezTo>
                    <a:pt x="340990" y="50341"/>
                    <a:pt x="340418" y="48902"/>
                    <a:pt x="339273" y="47921"/>
                  </a:cubicBezTo>
                  <a:cubicBezTo>
                    <a:pt x="338129" y="46902"/>
                    <a:pt x="336702" y="46178"/>
                    <a:pt x="335176" y="45826"/>
                  </a:cubicBezTo>
                  <a:cubicBezTo>
                    <a:pt x="332985" y="45226"/>
                    <a:pt x="330795" y="44749"/>
                    <a:pt x="328604" y="44397"/>
                  </a:cubicBezTo>
                  <a:cubicBezTo>
                    <a:pt x="325651" y="43864"/>
                    <a:pt x="322698" y="43159"/>
                    <a:pt x="319749" y="42302"/>
                  </a:cubicBezTo>
                  <a:cubicBezTo>
                    <a:pt x="317559" y="41587"/>
                    <a:pt x="315652" y="40340"/>
                    <a:pt x="314033" y="38682"/>
                  </a:cubicBezTo>
                  <a:cubicBezTo>
                    <a:pt x="312415" y="36672"/>
                    <a:pt x="311554" y="34120"/>
                    <a:pt x="311745" y="31538"/>
                  </a:cubicBezTo>
                  <a:cubicBezTo>
                    <a:pt x="311554" y="27776"/>
                    <a:pt x="313363" y="24175"/>
                    <a:pt x="316414" y="22013"/>
                  </a:cubicBezTo>
                  <a:cubicBezTo>
                    <a:pt x="320316" y="19404"/>
                    <a:pt x="324893" y="18127"/>
                    <a:pt x="329558" y="18394"/>
                  </a:cubicBezTo>
                  <a:cubicBezTo>
                    <a:pt x="332511" y="18403"/>
                    <a:pt x="335464" y="18794"/>
                    <a:pt x="338320" y="19537"/>
                  </a:cubicBezTo>
                  <a:cubicBezTo>
                    <a:pt x="340892" y="20175"/>
                    <a:pt x="343273" y="21204"/>
                    <a:pt x="345464" y="22585"/>
                  </a:cubicBezTo>
                  <a:lnTo>
                    <a:pt x="342799" y="27443"/>
                  </a:lnTo>
                  <a:cubicBezTo>
                    <a:pt x="338892" y="24823"/>
                    <a:pt x="334227" y="23489"/>
                    <a:pt x="329558" y="23633"/>
                  </a:cubicBezTo>
                  <a:cubicBezTo>
                    <a:pt x="326511" y="23433"/>
                    <a:pt x="323367" y="24128"/>
                    <a:pt x="320698" y="25633"/>
                  </a:cubicBezTo>
                  <a:cubicBezTo>
                    <a:pt x="318889" y="26852"/>
                    <a:pt x="317749" y="28881"/>
                    <a:pt x="317749" y="31062"/>
                  </a:cubicBezTo>
                  <a:cubicBezTo>
                    <a:pt x="317652" y="32615"/>
                    <a:pt x="318317" y="34120"/>
                    <a:pt x="319461" y="35158"/>
                  </a:cubicBezTo>
                  <a:cubicBezTo>
                    <a:pt x="320605" y="36263"/>
                    <a:pt x="322130" y="37053"/>
                    <a:pt x="323651" y="37444"/>
                  </a:cubicBezTo>
                  <a:cubicBezTo>
                    <a:pt x="325939" y="38092"/>
                    <a:pt x="328223" y="38606"/>
                    <a:pt x="330511" y="38968"/>
                  </a:cubicBezTo>
                  <a:cubicBezTo>
                    <a:pt x="333465" y="39463"/>
                    <a:pt x="336320" y="40168"/>
                    <a:pt x="339180" y="41063"/>
                  </a:cubicBezTo>
                  <a:cubicBezTo>
                    <a:pt x="341273" y="41711"/>
                    <a:pt x="343180" y="42892"/>
                    <a:pt x="344701" y="44492"/>
                  </a:cubicBezTo>
                  <a:cubicBezTo>
                    <a:pt x="346324" y="46388"/>
                    <a:pt x="347180" y="48855"/>
                    <a:pt x="346989" y="51351"/>
                  </a:cubicBezTo>
                  <a:cubicBezTo>
                    <a:pt x="347180" y="55151"/>
                    <a:pt x="345273" y="58761"/>
                    <a:pt x="342129" y="60876"/>
                  </a:cubicBezTo>
                  <a:cubicBezTo>
                    <a:pt x="338036" y="63371"/>
                    <a:pt x="333274" y="64571"/>
                    <a:pt x="328414" y="64304"/>
                  </a:cubicBezTo>
                  <a:close/>
                  <a:moveTo>
                    <a:pt x="376039" y="64495"/>
                  </a:moveTo>
                  <a:cubicBezTo>
                    <a:pt x="371848" y="64561"/>
                    <a:pt x="367755" y="63581"/>
                    <a:pt x="364039" y="61637"/>
                  </a:cubicBezTo>
                  <a:cubicBezTo>
                    <a:pt x="360612" y="59723"/>
                    <a:pt x="357751" y="56894"/>
                    <a:pt x="355752" y="53446"/>
                  </a:cubicBezTo>
                  <a:cubicBezTo>
                    <a:pt x="353752" y="49807"/>
                    <a:pt x="352705" y="45702"/>
                    <a:pt x="352798" y="41540"/>
                  </a:cubicBezTo>
                  <a:cubicBezTo>
                    <a:pt x="352705" y="37415"/>
                    <a:pt x="353752" y="33338"/>
                    <a:pt x="355752" y="29729"/>
                  </a:cubicBezTo>
                  <a:cubicBezTo>
                    <a:pt x="357658" y="26290"/>
                    <a:pt x="360514" y="23480"/>
                    <a:pt x="364039" y="21632"/>
                  </a:cubicBezTo>
                  <a:cubicBezTo>
                    <a:pt x="367755" y="19613"/>
                    <a:pt x="371848" y="18594"/>
                    <a:pt x="376039" y="18679"/>
                  </a:cubicBezTo>
                  <a:cubicBezTo>
                    <a:pt x="379662" y="18622"/>
                    <a:pt x="383182" y="19404"/>
                    <a:pt x="386424" y="20966"/>
                  </a:cubicBezTo>
                  <a:cubicBezTo>
                    <a:pt x="389470" y="22442"/>
                    <a:pt x="391945" y="24766"/>
                    <a:pt x="393661" y="27633"/>
                  </a:cubicBezTo>
                  <a:lnTo>
                    <a:pt x="389089" y="30681"/>
                  </a:lnTo>
                  <a:cubicBezTo>
                    <a:pt x="387661" y="28528"/>
                    <a:pt x="385754" y="26785"/>
                    <a:pt x="383471" y="25633"/>
                  </a:cubicBezTo>
                  <a:cubicBezTo>
                    <a:pt x="381183" y="24556"/>
                    <a:pt x="378611" y="24004"/>
                    <a:pt x="376039" y="24013"/>
                  </a:cubicBezTo>
                  <a:cubicBezTo>
                    <a:pt x="372992" y="23937"/>
                    <a:pt x="369848" y="24690"/>
                    <a:pt x="367183" y="26204"/>
                  </a:cubicBezTo>
                  <a:cubicBezTo>
                    <a:pt x="364611" y="27662"/>
                    <a:pt x="362514" y="29805"/>
                    <a:pt x="361086" y="32395"/>
                  </a:cubicBezTo>
                  <a:cubicBezTo>
                    <a:pt x="358133" y="38177"/>
                    <a:pt x="358133" y="44997"/>
                    <a:pt x="361086" y="50779"/>
                  </a:cubicBezTo>
                  <a:cubicBezTo>
                    <a:pt x="362514" y="53370"/>
                    <a:pt x="364611" y="55513"/>
                    <a:pt x="367183" y="56970"/>
                  </a:cubicBezTo>
                  <a:cubicBezTo>
                    <a:pt x="369946" y="58437"/>
                    <a:pt x="372992" y="59199"/>
                    <a:pt x="376039" y="59161"/>
                  </a:cubicBezTo>
                  <a:cubicBezTo>
                    <a:pt x="378611" y="59170"/>
                    <a:pt x="381183" y="58618"/>
                    <a:pt x="383471" y="57541"/>
                  </a:cubicBezTo>
                  <a:cubicBezTo>
                    <a:pt x="385754" y="56418"/>
                    <a:pt x="387754" y="54675"/>
                    <a:pt x="389089" y="52494"/>
                  </a:cubicBezTo>
                  <a:lnTo>
                    <a:pt x="393661" y="55636"/>
                  </a:lnTo>
                  <a:cubicBezTo>
                    <a:pt x="391852" y="58513"/>
                    <a:pt x="389373" y="60828"/>
                    <a:pt x="386326" y="62304"/>
                  </a:cubicBezTo>
                  <a:cubicBezTo>
                    <a:pt x="383089" y="63828"/>
                    <a:pt x="379564" y="64581"/>
                    <a:pt x="376039" y="64495"/>
                  </a:cubicBezTo>
                  <a:close/>
                  <a:moveTo>
                    <a:pt x="407758" y="9154"/>
                  </a:moveTo>
                  <a:cubicBezTo>
                    <a:pt x="406521" y="9212"/>
                    <a:pt x="405376" y="8764"/>
                    <a:pt x="404521" y="7916"/>
                  </a:cubicBezTo>
                  <a:cubicBezTo>
                    <a:pt x="403660" y="7088"/>
                    <a:pt x="403284" y="5945"/>
                    <a:pt x="403284" y="4773"/>
                  </a:cubicBezTo>
                  <a:cubicBezTo>
                    <a:pt x="403284" y="3659"/>
                    <a:pt x="403758" y="2592"/>
                    <a:pt x="404521" y="1820"/>
                  </a:cubicBezTo>
                  <a:cubicBezTo>
                    <a:pt x="405376" y="944"/>
                    <a:pt x="406521" y="458"/>
                    <a:pt x="407758" y="487"/>
                  </a:cubicBezTo>
                  <a:cubicBezTo>
                    <a:pt x="408902" y="496"/>
                    <a:pt x="410046" y="934"/>
                    <a:pt x="410902" y="1725"/>
                  </a:cubicBezTo>
                  <a:cubicBezTo>
                    <a:pt x="411664" y="2497"/>
                    <a:pt x="412139" y="3563"/>
                    <a:pt x="412139" y="4678"/>
                  </a:cubicBezTo>
                  <a:cubicBezTo>
                    <a:pt x="412139" y="5878"/>
                    <a:pt x="411757" y="7050"/>
                    <a:pt x="410902" y="7916"/>
                  </a:cubicBezTo>
                  <a:cubicBezTo>
                    <a:pt x="410046" y="8754"/>
                    <a:pt x="408902" y="9202"/>
                    <a:pt x="407758" y="9154"/>
                  </a:cubicBezTo>
                  <a:close/>
                  <a:moveTo>
                    <a:pt x="404614" y="18679"/>
                  </a:moveTo>
                  <a:lnTo>
                    <a:pt x="410711" y="18679"/>
                  </a:lnTo>
                  <a:lnTo>
                    <a:pt x="410711" y="65352"/>
                  </a:lnTo>
                  <a:lnTo>
                    <a:pt x="404614" y="65352"/>
                  </a:lnTo>
                  <a:close/>
                  <a:moveTo>
                    <a:pt x="466052" y="43063"/>
                  </a:moveTo>
                  <a:lnTo>
                    <a:pt x="427952" y="43063"/>
                  </a:lnTo>
                  <a:cubicBezTo>
                    <a:pt x="428045" y="47417"/>
                    <a:pt x="430045" y="51512"/>
                    <a:pt x="433286" y="54398"/>
                  </a:cubicBezTo>
                  <a:cubicBezTo>
                    <a:pt x="436714" y="57389"/>
                    <a:pt x="441095" y="58961"/>
                    <a:pt x="445667" y="58780"/>
                  </a:cubicBezTo>
                  <a:cubicBezTo>
                    <a:pt x="448337" y="58818"/>
                    <a:pt x="450909" y="58294"/>
                    <a:pt x="453383" y="57256"/>
                  </a:cubicBezTo>
                  <a:cubicBezTo>
                    <a:pt x="455671" y="56265"/>
                    <a:pt x="457764" y="54770"/>
                    <a:pt x="459480" y="52874"/>
                  </a:cubicBezTo>
                  <a:lnTo>
                    <a:pt x="462908" y="56779"/>
                  </a:lnTo>
                  <a:cubicBezTo>
                    <a:pt x="460810" y="59170"/>
                    <a:pt x="458243" y="61056"/>
                    <a:pt x="455383" y="62304"/>
                  </a:cubicBezTo>
                  <a:cubicBezTo>
                    <a:pt x="452336" y="63504"/>
                    <a:pt x="449095" y="64114"/>
                    <a:pt x="445858" y="64114"/>
                  </a:cubicBezTo>
                  <a:cubicBezTo>
                    <a:pt x="441574" y="64218"/>
                    <a:pt x="437379" y="63199"/>
                    <a:pt x="433570" y="61161"/>
                  </a:cubicBezTo>
                  <a:cubicBezTo>
                    <a:pt x="430045" y="59313"/>
                    <a:pt x="427096" y="56465"/>
                    <a:pt x="425189" y="52970"/>
                  </a:cubicBezTo>
                  <a:cubicBezTo>
                    <a:pt x="423189" y="49369"/>
                    <a:pt x="422143" y="45292"/>
                    <a:pt x="422236" y="41159"/>
                  </a:cubicBezTo>
                  <a:cubicBezTo>
                    <a:pt x="422143" y="37044"/>
                    <a:pt x="423189" y="32977"/>
                    <a:pt x="425091" y="29347"/>
                  </a:cubicBezTo>
                  <a:cubicBezTo>
                    <a:pt x="426905" y="25928"/>
                    <a:pt x="429668" y="23118"/>
                    <a:pt x="432998" y="21251"/>
                  </a:cubicBezTo>
                  <a:cubicBezTo>
                    <a:pt x="439951" y="17317"/>
                    <a:pt x="448527" y="17317"/>
                    <a:pt x="455480" y="21251"/>
                  </a:cubicBezTo>
                  <a:cubicBezTo>
                    <a:pt x="458810" y="23146"/>
                    <a:pt x="461480" y="25957"/>
                    <a:pt x="463289" y="29347"/>
                  </a:cubicBezTo>
                  <a:cubicBezTo>
                    <a:pt x="465196" y="32977"/>
                    <a:pt x="466145" y="37053"/>
                    <a:pt x="466052" y="41159"/>
                  </a:cubicBezTo>
                  <a:close/>
                  <a:moveTo>
                    <a:pt x="444239" y="24013"/>
                  </a:moveTo>
                  <a:cubicBezTo>
                    <a:pt x="440142" y="23871"/>
                    <a:pt x="436240" y="25385"/>
                    <a:pt x="433286" y="28204"/>
                  </a:cubicBezTo>
                  <a:cubicBezTo>
                    <a:pt x="430333" y="31033"/>
                    <a:pt x="428524" y="34882"/>
                    <a:pt x="428333" y="38968"/>
                  </a:cubicBezTo>
                  <a:lnTo>
                    <a:pt x="460243" y="38968"/>
                  </a:lnTo>
                  <a:cubicBezTo>
                    <a:pt x="459954" y="34891"/>
                    <a:pt x="458243" y="31062"/>
                    <a:pt x="455290" y="28204"/>
                  </a:cubicBezTo>
                  <a:cubicBezTo>
                    <a:pt x="452336" y="25375"/>
                    <a:pt x="448337" y="23871"/>
                    <a:pt x="444239" y="24013"/>
                  </a:cubicBezTo>
                  <a:close/>
                  <a:moveTo>
                    <a:pt x="500533" y="18775"/>
                  </a:moveTo>
                  <a:cubicBezTo>
                    <a:pt x="505580" y="18499"/>
                    <a:pt x="510440" y="20289"/>
                    <a:pt x="514058" y="23728"/>
                  </a:cubicBezTo>
                  <a:cubicBezTo>
                    <a:pt x="517677" y="27585"/>
                    <a:pt x="519486" y="32758"/>
                    <a:pt x="519104" y="38015"/>
                  </a:cubicBezTo>
                  <a:lnTo>
                    <a:pt x="519104" y="65352"/>
                  </a:lnTo>
                  <a:lnTo>
                    <a:pt x="513105" y="65352"/>
                  </a:lnTo>
                  <a:lnTo>
                    <a:pt x="513105" y="39634"/>
                  </a:lnTo>
                  <a:cubicBezTo>
                    <a:pt x="513295" y="35729"/>
                    <a:pt x="512058" y="31881"/>
                    <a:pt x="509579" y="28871"/>
                  </a:cubicBezTo>
                  <a:cubicBezTo>
                    <a:pt x="506914" y="26309"/>
                    <a:pt x="503296" y="24995"/>
                    <a:pt x="499580" y="25252"/>
                  </a:cubicBezTo>
                  <a:cubicBezTo>
                    <a:pt x="495292" y="25033"/>
                    <a:pt x="491101" y="26576"/>
                    <a:pt x="487957" y="29538"/>
                  </a:cubicBezTo>
                  <a:cubicBezTo>
                    <a:pt x="485004" y="32824"/>
                    <a:pt x="483483" y="37139"/>
                    <a:pt x="483767" y="41540"/>
                  </a:cubicBezTo>
                  <a:lnTo>
                    <a:pt x="483767" y="65352"/>
                  </a:lnTo>
                  <a:lnTo>
                    <a:pt x="477670" y="65352"/>
                  </a:lnTo>
                  <a:lnTo>
                    <a:pt x="477670" y="20299"/>
                  </a:lnTo>
                  <a:lnTo>
                    <a:pt x="483483" y="20299"/>
                  </a:lnTo>
                  <a:lnTo>
                    <a:pt x="483483" y="28586"/>
                  </a:lnTo>
                  <a:cubicBezTo>
                    <a:pt x="485195" y="25852"/>
                    <a:pt x="487576" y="23652"/>
                    <a:pt x="490436" y="22204"/>
                  </a:cubicBezTo>
                  <a:cubicBezTo>
                    <a:pt x="493580" y="20623"/>
                    <a:pt x="497101" y="19841"/>
                    <a:pt x="500626" y="19918"/>
                  </a:cubicBezTo>
                  <a:close/>
                  <a:moveTo>
                    <a:pt x="558442" y="61447"/>
                  </a:moveTo>
                  <a:cubicBezTo>
                    <a:pt x="557204" y="62532"/>
                    <a:pt x="555777" y="63352"/>
                    <a:pt x="554158" y="63828"/>
                  </a:cubicBezTo>
                  <a:cubicBezTo>
                    <a:pt x="552442" y="64371"/>
                    <a:pt x="550730" y="64628"/>
                    <a:pt x="548917" y="64590"/>
                  </a:cubicBezTo>
                  <a:cubicBezTo>
                    <a:pt x="545396" y="64752"/>
                    <a:pt x="541963" y="63523"/>
                    <a:pt x="539392" y="61161"/>
                  </a:cubicBezTo>
                  <a:cubicBezTo>
                    <a:pt x="537010" y="58580"/>
                    <a:pt x="535773" y="55141"/>
                    <a:pt x="535964" y="51636"/>
                  </a:cubicBezTo>
                  <a:lnTo>
                    <a:pt x="535964" y="24395"/>
                  </a:lnTo>
                  <a:lnTo>
                    <a:pt x="527964" y="24395"/>
                  </a:lnTo>
                  <a:lnTo>
                    <a:pt x="527964" y="19251"/>
                  </a:lnTo>
                  <a:lnTo>
                    <a:pt x="535964" y="19251"/>
                  </a:lnTo>
                  <a:lnTo>
                    <a:pt x="535964" y="9726"/>
                  </a:lnTo>
                  <a:lnTo>
                    <a:pt x="542061" y="9726"/>
                  </a:lnTo>
                  <a:lnTo>
                    <a:pt x="542061" y="19251"/>
                  </a:lnTo>
                  <a:lnTo>
                    <a:pt x="555777" y="19251"/>
                  </a:lnTo>
                  <a:lnTo>
                    <a:pt x="555777" y="24395"/>
                  </a:lnTo>
                  <a:lnTo>
                    <a:pt x="541680" y="24395"/>
                  </a:lnTo>
                  <a:lnTo>
                    <a:pt x="541680" y="51255"/>
                  </a:lnTo>
                  <a:cubicBezTo>
                    <a:pt x="541489" y="53503"/>
                    <a:pt x="542252" y="55713"/>
                    <a:pt x="543680" y="57446"/>
                  </a:cubicBezTo>
                  <a:cubicBezTo>
                    <a:pt x="545298" y="58894"/>
                    <a:pt x="547396" y="59647"/>
                    <a:pt x="549489" y="59542"/>
                  </a:cubicBezTo>
                  <a:cubicBezTo>
                    <a:pt x="550730" y="59513"/>
                    <a:pt x="551967" y="59284"/>
                    <a:pt x="553112" y="58875"/>
                  </a:cubicBezTo>
                  <a:cubicBezTo>
                    <a:pt x="554251" y="58541"/>
                    <a:pt x="555302" y="57951"/>
                    <a:pt x="556158" y="57161"/>
                  </a:cubicBezTo>
                  <a:close/>
                  <a:moveTo>
                    <a:pt x="571590" y="9250"/>
                  </a:moveTo>
                  <a:cubicBezTo>
                    <a:pt x="569301" y="9354"/>
                    <a:pt x="567301" y="7574"/>
                    <a:pt x="567208" y="5259"/>
                  </a:cubicBezTo>
                  <a:cubicBezTo>
                    <a:pt x="567208" y="5125"/>
                    <a:pt x="567208" y="5002"/>
                    <a:pt x="567208" y="4869"/>
                  </a:cubicBezTo>
                  <a:cubicBezTo>
                    <a:pt x="567208" y="3754"/>
                    <a:pt x="567683" y="2687"/>
                    <a:pt x="568446" y="1916"/>
                  </a:cubicBezTo>
                  <a:cubicBezTo>
                    <a:pt x="569301" y="1058"/>
                    <a:pt x="570445" y="572"/>
                    <a:pt x="571590" y="582"/>
                  </a:cubicBezTo>
                  <a:cubicBezTo>
                    <a:pt x="572827" y="563"/>
                    <a:pt x="573971" y="1011"/>
                    <a:pt x="574827" y="1820"/>
                  </a:cubicBezTo>
                  <a:cubicBezTo>
                    <a:pt x="575589" y="2592"/>
                    <a:pt x="576064" y="3659"/>
                    <a:pt x="576064" y="4773"/>
                  </a:cubicBezTo>
                  <a:cubicBezTo>
                    <a:pt x="576064" y="5973"/>
                    <a:pt x="575682" y="7145"/>
                    <a:pt x="574827" y="8011"/>
                  </a:cubicBezTo>
                  <a:cubicBezTo>
                    <a:pt x="573971" y="8859"/>
                    <a:pt x="572827" y="9307"/>
                    <a:pt x="571590" y="9250"/>
                  </a:cubicBezTo>
                  <a:close/>
                  <a:moveTo>
                    <a:pt x="568539" y="18775"/>
                  </a:moveTo>
                  <a:lnTo>
                    <a:pt x="574636" y="18775"/>
                  </a:lnTo>
                  <a:lnTo>
                    <a:pt x="574636" y="65352"/>
                  </a:lnTo>
                  <a:lnTo>
                    <a:pt x="568539" y="65352"/>
                  </a:lnTo>
                  <a:close/>
                  <a:moveTo>
                    <a:pt x="605592" y="4963"/>
                  </a:moveTo>
                  <a:cubicBezTo>
                    <a:pt x="603402" y="4782"/>
                    <a:pt x="601211" y="5545"/>
                    <a:pt x="599592" y="7059"/>
                  </a:cubicBezTo>
                  <a:cubicBezTo>
                    <a:pt x="598165" y="8850"/>
                    <a:pt x="597402" y="11136"/>
                    <a:pt x="597593" y="13441"/>
                  </a:cubicBezTo>
                  <a:lnTo>
                    <a:pt x="597593" y="18775"/>
                  </a:lnTo>
                  <a:lnTo>
                    <a:pt x="611499" y="18775"/>
                  </a:lnTo>
                  <a:lnTo>
                    <a:pt x="611499" y="23919"/>
                  </a:lnTo>
                  <a:lnTo>
                    <a:pt x="597783" y="23919"/>
                  </a:lnTo>
                  <a:lnTo>
                    <a:pt x="597783" y="65352"/>
                  </a:lnTo>
                  <a:lnTo>
                    <a:pt x="591686" y="65352"/>
                  </a:lnTo>
                  <a:lnTo>
                    <a:pt x="591686" y="25442"/>
                  </a:lnTo>
                  <a:lnTo>
                    <a:pt x="583589" y="25442"/>
                  </a:lnTo>
                  <a:lnTo>
                    <a:pt x="583589" y="20299"/>
                  </a:lnTo>
                  <a:lnTo>
                    <a:pt x="591686" y="20299"/>
                  </a:lnTo>
                  <a:lnTo>
                    <a:pt x="591686" y="14679"/>
                  </a:lnTo>
                  <a:cubicBezTo>
                    <a:pt x="591021" y="7926"/>
                    <a:pt x="596067" y="1934"/>
                    <a:pt x="602829" y="1315"/>
                  </a:cubicBezTo>
                  <a:cubicBezTo>
                    <a:pt x="603592" y="1239"/>
                    <a:pt x="604448" y="1249"/>
                    <a:pt x="605308" y="1344"/>
                  </a:cubicBezTo>
                  <a:cubicBezTo>
                    <a:pt x="607020" y="1325"/>
                    <a:pt x="608638" y="1554"/>
                    <a:pt x="610262" y="2011"/>
                  </a:cubicBezTo>
                  <a:cubicBezTo>
                    <a:pt x="611782" y="2458"/>
                    <a:pt x="613117" y="3163"/>
                    <a:pt x="614354" y="4106"/>
                  </a:cubicBezTo>
                  <a:lnTo>
                    <a:pt x="612261" y="8678"/>
                  </a:lnTo>
                  <a:cubicBezTo>
                    <a:pt x="610355" y="7126"/>
                    <a:pt x="607973" y="6345"/>
                    <a:pt x="605592" y="6488"/>
                  </a:cubicBezTo>
                  <a:close/>
                  <a:moveTo>
                    <a:pt x="629693" y="8869"/>
                  </a:moveTo>
                  <a:cubicBezTo>
                    <a:pt x="628451" y="8926"/>
                    <a:pt x="627312" y="8478"/>
                    <a:pt x="626451" y="7631"/>
                  </a:cubicBezTo>
                  <a:cubicBezTo>
                    <a:pt x="625596" y="6802"/>
                    <a:pt x="625214" y="5659"/>
                    <a:pt x="625214" y="4487"/>
                  </a:cubicBezTo>
                  <a:cubicBezTo>
                    <a:pt x="625214" y="3373"/>
                    <a:pt x="625689" y="2306"/>
                    <a:pt x="626451" y="1534"/>
                  </a:cubicBezTo>
                  <a:cubicBezTo>
                    <a:pt x="627312" y="658"/>
                    <a:pt x="628451" y="172"/>
                    <a:pt x="629693" y="201"/>
                  </a:cubicBezTo>
                  <a:cubicBezTo>
                    <a:pt x="630832" y="211"/>
                    <a:pt x="631977" y="648"/>
                    <a:pt x="632832" y="1439"/>
                  </a:cubicBezTo>
                  <a:cubicBezTo>
                    <a:pt x="633595" y="2211"/>
                    <a:pt x="634074" y="3277"/>
                    <a:pt x="634074" y="4392"/>
                  </a:cubicBezTo>
                  <a:cubicBezTo>
                    <a:pt x="634074" y="5592"/>
                    <a:pt x="633693" y="6764"/>
                    <a:pt x="632832" y="7631"/>
                  </a:cubicBezTo>
                  <a:cubicBezTo>
                    <a:pt x="631977" y="8469"/>
                    <a:pt x="630832" y="8917"/>
                    <a:pt x="629693" y="8869"/>
                  </a:cubicBezTo>
                  <a:close/>
                  <a:moveTo>
                    <a:pt x="626549" y="18394"/>
                  </a:moveTo>
                  <a:lnTo>
                    <a:pt x="632642" y="18394"/>
                  </a:lnTo>
                  <a:lnTo>
                    <a:pt x="632642" y="65352"/>
                  </a:lnTo>
                  <a:lnTo>
                    <a:pt x="626549" y="65352"/>
                  </a:lnTo>
                  <a:close/>
                  <a:moveTo>
                    <a:pt x="667412" y="63828"/>
                  </a:moveTo>
                  <a:cubicBezTo>
                    <a:pt x="663217" y="63895"/>
                    <a:pt x="659124" y="62914"/>
                    <a:pt x="655408" y="60970"/>
                  </a:cubicBezTo>
                  <a:cubicBezTo>
                    <a:pt x="651980" y="59056"/>
                    <a:pt x="649120" y="56227"/>
                    <a:pt x="647120" y="52779"/>
                  </a:cubicBezTo>
                  <a:cubicBezTo>
                    <a:pt x="645120" y="49140"/>
                    <a:pt x="644073" y="45035"/>
                    <a:pt x="644167" y="40873"/>
                  </a:cubicBezTo>
                  <a:cubicBezTo>
                    <a:pt x="644073" y="36749"/>
                    <a:pt x="645120" y="32671"/>
                    <a:pt x="647120" y="29062"/>
                  </a:cubicBezTo>
                  <a:cubicBezTo>
                    <a:pt x="649027" y="25623"/>
                    <a:pt x="651882" y="22813"/>
                    <a:pt x="655408" y="20966"/>
                  </a:cubicBezTo>
                  <a:cubicBezTo>
                    <a:pt x="659124" y="18946"/>
                    <a:pt x="663217" y="17927"/>
                    <a:pt x="667412" y="18013"/>
                  </a:cubicBezTo>
                  <a:cubicBezTo>
                    <a:pt x="671030" y="17956"/>
                    <a:pt x="674555" y="18737"/>
                    <a:pt x="677792" y="20299"/>
                  </a:cubicBezTo>
                  <a:cubicBezTo>
                    <a:pt x="680839" y="21785"/>
                    <a:pt x="683318" y="24099"/>
                    <a:pt x="685029" y="26966"/>
                  </a:cubicBezTo>
                  <a:lnTo>
                    <a:pt x="680457" y="30014"/>
                  </a:lnTo>
                  <a:cubicBezTo>
                    <a:pt x="679029" y="27862"/>
                    <a:pt x="677127" y="26109"/>
                    <a:pt x="674839" y="24966"/>
                  </a:cubicBezTo>
                  <a:cubicBezTo>
                    <a:pt x="672555" y="23889"/>
                    <a:pt x="669984" y="23337"/>
                    <a:pt x="667412" y="23347"/>
                  </a:cubicBezTo>
                  <a:cubicBezTo>
                    <a:pt x="664361" y="23270"/>
                    <a:pt x="661217" y="24023"/>
                    <a:pt x="658552" y="25538"/>
                  </a:cubicBezTo>
                  <a:cubicBezTo>
                    <a:pt x="655980" y="26995"/>
                    <a:pt x="653882" y="29138"/>
                    <a:pt x="652454" y="31729"/>
                  </a:cubicBezTo>
                  <a:cubicBezTo>
                    <a:pt x="649692" y="37539"/>
                    <a:pt x="649692" y="44302"/>
                    <a:pt x="652454" y="50112"/>
                  </a:cubicBezTo>
                  <a:cubicBezTo>
                    <a:pt x="653882" y="52703"/>
                    <a:pt x="655980" y="54846"/>
                    <a:pt x="658552" y="56303"/>
                  </a:cubicBezTo>
                  <a:cubicBezTo>
                    <a:pt x="661314" y="57770"/>
                    <a:pt x="664361" y="58532"/>
                    <a:pt x="667412" y="58494"/>
                  </a:cubicBezTo>
                  <a:cubicBezTo>
                    <a:pt x="669984" y="58504"/>
                    <a:pt x="672555" y="57951"/>
                    <a:pt x="674839" y="56875"/>
                  </a:cubicBezTo>
                  <a:cubicBezTo>
                    <a:pt x="677127" y="55751"/>
                    <a:pt x="679127" y="54008"/>
                    <a:pt x="680457" y="51827"/>
                  </a:cubicBezTo>
                  <a:lnTo>
                    <a:pt x="685029" y="54970"/>
                  </a:lnTo>
                  <a:cubicBezTo>
                    <a:pt x="683318" y="57818"/>
                    <a:pt x="680746" y="60123"/>
                    <a:pt x="677792" y="61637"/>
                  </a:cubicBezTo>
                  <a:cubicBezTo>
                    <a:pt x="674555" y="63152"/>
                    <a:pt x="671030" y="63904"/>
                    <a:pt x="667412" y="63828"/>
                  </a:cubicBezTo>
                  <a:close/>
                  <a:moveTo>
                    <a:pt x="711795" y="18013"/>
                  </a:moveTo>
                  <a:cubicBezTo>
                    <a:pt x="716748" y="17670"/>
                    <a:pt x="721511" y="19241"/>
                    <a:pt x="725320" y="22394"/>
                  </a:cubicBezTo>
                  <a:cubicBezTo>
                    <a:pt x="728654" y="25909"/>
                    <a:pt x="730464" y="30681"/>
                    <a:pt x="730082" y="35539"/>
                  </a:cubicBezTo>
                  <a:lnTo>
                    <a:pt x="730082" y="65352"/>
                  </a:lnTo>
                  <a:lnTo>
                    <a:pt x="724180" y="65352"/>
                  </a:lnTo>
                  <a:lnTo>
                    <a:pt x="724180" y="58304"/>
                  </a:lnTo>
                  <a:cubicBezTo>
                    <a:pt x="722748" y="60723"/>
                    <a:pt x="720655" y="62647"/>
                    <a:pt x="718176" y="63828"/>
                  </a:cubicBezTo>
                  <a:cubicBezTo>
                    <a:pt x="715227" y="65200"/>
                    <a:pt x="711893" y="65857"/>
                    <a:pt x="708651" y="65733"/>
                  </a:cubicBezTo>
                  <a:cubicBezTo>
                    <a:pt x="704367" y="65943"/>
                    <a:pt x="700177" y="64704"/>
                    <a:pt x="696652" y="62209"/>
                  </a:cubicBezTo>
                  <a:cubicBezTo>
                    <a:pt x="693796" y="59894"/>
                    <a:pt x="692173" y="56370"/>
                    <a:pt x="692271" y="52684"/>
                  </a:cubicBezTo>
                  <a:cubicBezTo>
                    <a:pt x="692080" y="49036"/>
                    <a:pt x="693605" y="45492"/>
                    <a:pt x="696368" y="43159"/>
                  </a:cubicBezTo>
                  <a:cubicBezTo>
                    <a:pt x="700270" y="40473"/>
                    <a:pt x="704940" y="39234"/>
                    <a:pt x="709604" y="39634"/>
                  </a:cubicBezTo>
                  <a:lnTo>
                    <a:pt x="723990" y="39634"/>
                  </a:lnTo>
                  <a:lnTo>
                    <a:pt x="723990" y="36777"/>
                  </a:lnTo>
                  <a:cubicBezTo>
                    <a:pt x="724180" y="33481"/>
                    <a:pt x="723036" y="30252"/>
                    <a:pt x="720655" y="27919"/>
                  </a:cubicBezTo>
                  <a:cubicBezTo>
                    <a:pt x="717985" y="25671"/>
                    <a:pt x="714558" y="24575"/>
                    <a:pt x="711130" y="24871"/>
                  </a:cubicBezTo>
                  <a:cubicBezTo>
                    <a:pt x="708274" y="24861"/>
                    <a:pt x="705512" y="25347"/>
                    <a:pt x="702842" y="26300"/>
                  </a:cubicBezTo>
                  <a:cubicBezTo>
                    <a:pt x="700368" y="27157"/>
                    <a:pt x="698079" y="28481"/>
                    <a:pt x="696080" y="30205"/>
                  </a:cubicBezTo>
                  <a:lnTo>
                    <a:pt x="693317" y="25633"/>
                  </a:lnTo>
                  <a:cubicBezTo>
                    <a:pt x="695698" y="23585"/>
                    <a:pt x="698559" y="22061"/>
                    <a:pt x="701605" y="21156"/>
                  </a:cubicBezTo>
                  <a:cubicBezTo>
                    <a:pt x="704842" y="20080"/>
                    <a:pt x="708274" y="19537"/>
                    <a:pt x="711702" y="19537"/>
                  </a:cubicBezTo>
                  <a:close/>
                  <a:moveTo>
                    <a:pt x="709604" y="59066"/>
                  </a:moveTo>
                  <a:cubicBezTo>
                    <a:pt x="712748" y="59161"/>
                    <a:pt x="715795" y="58332"/>
                    <a:pt x="718464" y="56685"/>
                  </a:cubicBezTo>
                  <a:cubicBezTo>
                    <a:pt x="720939" y="55075"/>
                    <a:pt x="722938" y="52703"/>
                    <a:pt x="723990" y="49922"/>
                  </a:cubicBezTo>
                  <a:lnTo>
                    <a:pt x="723990" y="42492"/>
                  </a:lnTo>
                  <a:lnTo>
                    <a:pt x="709795" y="42492"/>
                  </a:lnTo>
                  <a:cubicBezTo>
                    <a:pt x="702079" y="42492"/>
                    <a:pt x="698270" y="45254"/>
                    <a:pt x="698270" y="50588"/>
                  </a:cubicBezTo>
                  <a:cubicBezTo>
                    <a:pt x="698177" y="53017"/>
                    <a:pt x="699224" y="55341"/>
                    <a:pt x="701223" y="56779"/>
                  </a:cubicBezTo>
                  <a:cubicBezTo>
                    <a:pt x="703698" y="58427"/>
                    <a:pt x="706651" y="59227"/>
                    <a:pt x="709604" y="59066"/>
                  </a:cubicBezTo>
                  <a:close/>
                  <a:moveTo>
                    <a:pt x="745611" y="-180"/>
                  </a:moveTo>
                  <a:lnTo>
                    <a:pt x="751704" y="-180"/>
                  </a:lnTo>
                  <a:lnTo>
                    <a:pt x="751704" y="65352"/>
                  </a:lnTo>
                  <a:lnTo>
                    <a:pt x="745611" y="65352"/>
                  </a:lnTo>
                  <a:close/>
                  <a:moveTo>
                    <a:pt x="767805" y="-180"/>
                  </a:moveTo>
                  <a:lnTo>
                    <a:pt x="773805" y="-180"/>
                  </a:lnTo>
                  <a:lnTo>
                    <a:pt x="773805" y="65352"/>
                  </a:lnTo>
                  <a:lnTo>
                    <a:pt x="767805" y="65352"/>
                  </a:lnTo>
                  <a:close/>
                  <a:moveTo>
                    <a:pt x="827811" y="18870"/>
                  </a:moveTo>
                  <a:lnTo>
                    <a:pt x="805236" y="69352"/>
                  </a:lnTo>
                  <a:cubicBezTo>
                    <a:pt x="803901" y="72848"/>
                    <a:pt x="801710" y="75935"/>
                    <a:pt x="798855" y="78306"/>
                  </a:cubicBezTo>
                  <a:cubicBezTo>
                    <a:pt x="796380" y="80144"/>
                    <a:pt x="793329" y="81087"/>
                    <a:pt x="790186" y="80973"/>
                  </a:cubicBezTo>
                  <a:cubicBezTo>
                    <a:pt x="788093" y="80954"/>
                    <a:pt x="786093" y="80602"/>
                    <a:pt x="784093" y="79926"/>
                  </a:cubicBezTo>
                  <a:cubicBezTo>
                    <a:pt x="782279" y="79240"/>
                    <a:pt x="780661" y="78211"/>
                    <a:pt x="779233" y="76878"/>
                  </a:cubicBezTo>
                  <a:lnTo>
                    <a:pt x="782093" y="72305"/>
                  </a:lnTo>
                  <a:cubicBezTo>
                    <a:pt x="784284" y="74525"/>
                    <a:pt x="787232" y="75763"/>
                    <a:pt x="790283" y="75735"/>
                  </a:cubicBezTo>
                  <a:cubicBezTo>
                    <a:pt x="792185" y="75782"/>
                    <a:pt x="794092" y="75182"/>
                    <a:pt x="795618" y="74020"/>
                  </a:cubicBezTo>
                  <a:cubicBezTo>
                    <a:pt x="797427" y="72420"/>
                    <a:pt x="798762" y="70429"/>
                    <a:pt x="799617" y="68209"/>
                  </a:cubicBezTo>
                  <a:lnTo>
                    <a:pt x="801617" y="63828"/>
                  </a:lnTo>
                  <a:lnTo>
                    <a:pt x="781521" y="18870"/>
                  </a:lnTo>
                  <a:lnTo>
                    <a:pt x="787804" y="18870"/>
                  </a:lnTo>
                  <a:lnTo>
                    <a:pt x="804761" y="56970"/>
                  </a:lnTo>
                  <a:lnTo>
                    <a:pt x="821811" y="18870"/>
                  </a:lnTo>
                  <a:close/>
                  <a:moveTo>
                    <a:pt x="894486" y="18870"/>
                  </a:moveTo>
                  <a:lnTo>
                    <a:pt x="875055" y="65352"/>
                  </a:lnTo>
                  <a:lnTo>
                    <a:pt x="868767" y="65352"/>
                  </a:lnTo>
                  <a:lnTo>
                    <a:pt x="848768" y="20299"/>
                  </a:lnTo>
                  <a:lnTo>
                    <a:pt x="855149" y="20299"/>
                  </a:lnTo>
                  <a:lnTo>
                    <a:pt x="872008" y="58399"/>
                  </a:lnTo>
                  <a:lnTo>
                    <a:pt x="889059" y="20299"/>
                  </a:lnTo>
                  <a:close/>
                  <a:moveTo>
                    <a:pt x="916582" y="18870"/>
                  </a:moveTo>
                  <a:cubicBezTo>
                    <a:pt x="921536" y="18527"/>
                    <a:pt x="926298" y="20099"/>
                    <a:pt x="930107" y="23252"/>
                  </a:cubicBezTo>
                  <a:cubicBezTo>
                    <a:pt x="933442" y="26776"/>
                    <a:pt x="935158" y="31548"/>
                    <a:pt x="934777" y="36396"/>
                  </a:cubicBezTo>
                  <a:lnTo>
                    <a:pt x="934777" y="65352"/>
                  </a:lnTo>
                  <a:lnTo>
                    <a:pt x="928968" y="65352"/>
                  </a:lnTo>
                  <a:lnTo>
                    <a:pt x="928968" y="58304"/>
                  </a:lnTo>
                  <a:cubicBezTo>
                    <a:pt x="927535" y="60723"/>
                    <a:pt x="925442" y="62647"/>
                    <a:pt x="922963" y="63828"/>
                  </a:cubicBezTo>
                  <a:cubicBezTo>
                    <a:pt x="920015" y="65200"/>
                    <a:pt x="916680" y="65857"/>
                    <a:pt x="913438" y="65733"/>
                  </a:cubicBezTo>
                  <a:cubicBezTo>
                    <a:pt x="909155" y="65943"/>
                    <a:pt x="904965" y="64704"/>
                    <a:pt x="901439" y="62209"/>
                  </a:cubicBezTo>
                  <a:cubicBezTo>
                    <a:pt x="898584" y="59894"/>
                    <a:pt x="896960" y="56370"/>
                    <a:pt x="897058" y="52684"/>
                  </a:cubicBezTo>
                  <a:cubicBezTo>
                    <a:pt x="896867" y="49036"/>
                    <a:pt x="898393" y="45492"/>
                    <a:pt x="901155" y="43159"/>
                  </a:cubicBezTo>
                  <a:cubicBezTo>
                    <a:pt x="905058" y="40473"/>
                    <a:pt x="909727" y="39234"/>
                    <a:pt x="914392" y="39634"/>
                  </a:cubicBezTo>
                  <a:lnTo>
                    <a:pt x="928777" y="39634"/>
                  </a:lnTo>
                  <a:lnTo>
                    <a:pt x="928777" y="36777"/>
                  </a:lnTo>
                  <a:cubicBezTo>
                    <a:pt x="928968" y="33481"/>
                    <a:pt x="927824" y="30252"/>
                    <a:pt x="925442" y="27919"/>
                  </a:cubicBezTo>
                  <a:cubicBezTo>
                    <a:pt x="922773" y="25690"/>
                    <a:pt x="919345" y="24595"/>
                    <a:pt x="915917" y="24871"/>
                  </a:cubicBezTo>
                  <a:cubicBezTo>
                    <a:pt x="913155" y="24861"/>
                    <a:pt x="910392" y="25347"/>
                    <a:pt x="907727" y="26300"/>
                  </a:cubicBezTo>
                  <a:cubicBezTo>
                    <a:pt x="905248" y="27138"/>
                    <a:pt x="902965" y="28462"/>
                    <a:pt x="900965" y="30205"/>
                  </a:cubicBezTo>
                  <a:lnTo>
                    <a:pt x="898202" y="25633"/>
                  </a:lnTo>
                  <a:cubicBezTo>
                    <a:pt x="900676" y="23585"/>
                    <a:pt x="903439" y="22061"/>
                    <a:pt x="906485" y="21156"/>
                  </a:cubicBezTo>
                  <a:cubicBezTo>
                    <a:pt x="909727" y="20070"/>
                    <a:pt x="913155" y="19528"/>
                    <a:pt x="916582" y="19537"/>
                  </a:cubicBezTo>
                  <a:close/>
                  <a:moveTo>
                    <a:pt x="914392" y="59923"/>
                  </a:moveTo>
                  <a:cubicBezTo>
                    <a:pt x="917536" y="60018"/>
                    <a:pt x="920582" y="59190"/>
                    <a:pt x="923252" y="57541"/>
                  </a:cubicBezTo>
                  <a:cubicBezTo>
                    <a:pt x="925726" y="55932"/>
                    <a:pt x="927726" y="53560"/>
                    <a:pt x="928777" y="50779"/>
                  </a:cubicBezTo>
                  <a:lnTo>
                    <a:pt x="928777" y="43349"/>
                  </a:lnTo>
                  <a:lnTo>
                    <a:pt x="914583" y="43349"/>
                  </a:lnTo>
                  <a:cubicBezTo>
                    <a:pt x="906867" y="43349"/>
                    <a:pt x="903058" y="46111"/>
                    <a:pt x="903058" y="51445"/>
                  </a:cubicBezTo>
                  <a:cubicBezTo>
                    <a:pt x="902965" y="53874"/>
                    <a:pt x="904011" y="56199"/>
                    <a:pt x="906011" y="57637"/>
                  </a:cubicBezTo>
                  <a:cubicBezTo>
                    <a:pt x="908485" y="59304"/>
                    <a:pt x="911439" y="60104"/>
                    <a:pt x="914392" y="59923"/>
                  </a:cubicBezTo>
                  <a:close/>
                  <a:moveTo>
                    <a:pt x="950399" y="678"/>
                  </a:moveTo>
                  <a:lnTo>
                    <a:pt x="956492" y="678"/>
                  </a:lnTo>
                  <a:lnTo>
                    <a:pt x="956492" y="65352"/>
                  </a:lnTo>
                  <a:lnTo>
                    <a:pt x="950399" y="65352"/>
                  </a:lnTo>
                  <a:close/>
                  <a:moveTo>
                    <a:pt x="975639" y="9345"/>
                  </a:moveTo>
                  <a:cubicBezTo>
                    <a:pt x="974495" y="9393"/>
                    <a:pt x="973351" y="8945"/>
                    <a:pt x="972495" y="8107"/>
                  </a:cubicBezTo>
                  <a:cubicBezTo>
                    <a:pt x="971640" y="7288"/>
                    <a:pt x="971161" y="6154"/>
                    <a:pt x="971161" y="4963"/>
                  </a:cubicBezTo>
                  <a:cubicBezTo>
                    <a:pt x="971161" y="3840"/>
                    <a:pt x="971640" y="2773"/>
                    <a:pt x="972495" y="2011"/>
                  </a:cubicBezTo>
                  <a:cubicBezTo>
                    <a:pt x="973351" y="1154"/>
                    <a:pt x="974495" y="668"/>
                    <a:pt x="975639" y="678"/>
                  </a:cubicBezTo>
                  <a:cubicBezTo>
                    <a:pt x="976783" y="687"/>
                    <a:pt x="977923" y="1125"/>
                    <a:pt x="978783" y="1916"/>
                  </a:cubicBezTo>
                  <a:cubicBezTo>
                    <a:pt x="979639" y="2677"/>
                    <a:pt x="980113" y="3744"/>
                    <a:pt x="980113" y="4869"/>
                  </a:cubicBezTo>
                  <a:cubicBezTo>
                    <a:pt x="980113" y="6078"/>
                    <a:pt x="979639" y="7250"/>
                    <a:pt x="978783" y="8107"/>
                  </a:cubicBezTo>
                  <a:cubicBezTo>
                    <a:pt x="977923" y="8945"/>
                    <a:pt x="976783" y="9393"/>
                    <a:pt x="975639" y="9345"/>
                  </a:cubicBezTo>
                  <a:close/>
                  <a:moveTo>
                    <a:pt x="972495" y="18870"/>
                  </a:moveTo>
                  <a:lnTo>
                    <a:pt x="978593" y="18870"/>
                  </a:lnTo>
                  <a:lnTo>
                    <a:pt x="978593" y="65352"/>
                  </a:lnTo>
                  <a:lnTo>
                    <a:pt x="972495" y="65352"/>
                  </a:lnTo>
                  <a:close/>
                  <a:moveTo>
                    <a:pt x="1035836" y="-180"/>
                  </a:moveTo>
                  <a:lnTo>
                    <a:pt x="1035836" y="65352"/>
                  </a:lnTo>
                  <a:lnTo>
                    <a:pt x="1029929" y="65352"/>
                  </a:lnTo>
                  <a:lnTo>
                    <a:pt x="1029929" y="55827"/>
                  </a:lnTo>
                  <a:cubicBezTo>
                    <a:pt x="1028217" y="58780"/>
                    <a:pt x="1025739" y="61190"/>
                    <a:pt x="1022692" y="62780"/>
                  </a:cubicBezTo>
                  <a:cubicBezTo>
                    <a:pt x="1019548" y="64418"/>
                    <a:pt x="1016121" y="65238"/>
                    <a:pt x="1012595" y="65161"/>
                  </a:cubicBezTo>
                  <a:cubicBezTo>
                    <a:pt x="1008595" y="65219"/>
                    <a:pt x="1004596" y="64238"/>
                    <a:pt x="1001070" y="62304"/>
                  </a:cubicBezTo>
                  <a:cubicBezTo>
                    <a:pt x="997643" y="60361"/>
                    <a:pt x="994880" y="57532"/>
                    <a:pt x="992973" y="54113"/>
                  </a:cubicBezTo>
                  <a:cubicBezTo>
                    <a:pt x="990973" y="50455"/>
                    <a:pt x="990020" y="46350"/>
                    <a:pt x="990117" y="42206"/>
                  </a:cubicBezTo>
                  <a:cubicBezTo>
                    <a:pt x="990020" y="38063"/>
                    <a:pt x="991071" y="33967"/>
                    <a:pt x="992973" y="30300"/>
                  </a:cubicBezTo>
                  <a:cubicBezTo>
                    <a:pt x="994880" y="26919"/>
                    <a:pt x="997643" y="24119"/>
                    <a:pt x="1001070" y="22204"/>
                  </a:cubicBezTo>
                  <a:cubicBezTo>
                    <a:pt x="1004596" y="20270"/>
                    <a:pt x="1008595" y="19289"/>
                    <a:pt x="1012595" y="19346"/>
                  </a:cubicBezTo>
                  <a:cubicBezTo>
                    <a:pt x="1015930" y="19356"/>
                    <a:pt x="1019167" y="20147"/>
                    <a:pt x="1022120" y="21632"/>
                  </a:cubicBezTo>
                  <a:cubicBezTo>
                    <a:pt x="1025073" y="23185"/>
                    <a:pt x="1027548" y="25481"/>
                    <a:pt x="1029362" y="28300"/>
                  </a:cubicBezTo>
                  <a:lnTo>
                    <a:pt x="1029362" y="1534"/>
                  </a:lnTo>
                  <a:close/>
                  <a:moveTo>
                    <a:pt x="1013074" y="58494"/>
                  </a:moveTo>
                  <a:cubicBezTo>
                    <a:pt x="1016121" y="58513"/>
                    <a:pt x="1019074" y="57761"/>
                    <a:pt x="1021646" y="56303"/>
                  </a:cubicBezTo>
                  <a:cubicBezTo>
                    <a:pt x="1024120" y="54817"/>
                    <a:pt x="1026218" y="52674"/>
                    <a:pt x="1027645" y="50112"/>
                  </a:cubicBezTo>
                  <a:cubicBezTo>
                    <a:pt x="1029171" y="47169"/>
                    <a:pt x="1029929" y="43892"/>
                    <a:pt x="1029836" y="40587"/>
                  </a:cubicBezTo>
                  <a:cubicBezTo>
                    <a:pt x="1029929" y="37272"/>
                    <a:pt x="1029171" y="33996"/>
                    <a:pt x="1027645" y="31062"/>
                  </a:cubicBezTo>
                  <a:cubicBezTo>
                    <a:pt x="1024790" y="25757"/>
                    <a:pt x="1019074" y="22518"/>
                    <a:pt x="1013074" y="22680"/>
                  </a:cubicBezTo>
                  <a:cubicBezTo>
                    <a:pt x="1010023" y="22594"/>
                    <a:pt x="1007070" y="23347"/>
                    <a:pt x="1004498" y="24871"/>
                  </a:cubicBezTo>
                  <a:cubicBezTo>
                    <a:pt x="1001926" y="26309"/>
                    <a:pt x="999833" y="28462"/>
                    <a:pt x="998498" y="31062"/>
                  </a:cubicBezTo>
                  <a:cubicBezTo>
                    <a:pt x="996880" y="33977"/>
                    <a:pt x="996117" y="37272"/>
                    <a:pt x="996308" y="40587"/>
                  </a:cubicBezTo>
                  <a:cubicBezTo>
                    <a:pt x="996215" y="43902"/>
                    <a:pt x="996973" y="47178"/>
                    <a:pt x="998498" y="50112"/>
                  </a:cubicBezTo>
                  <a:cubicBezTo>
                    <a:pt x="999833" y="52722"/>
                    <a:pt x="1001926" y="54865"/>
                    <a:pt x="1004498" y="56303"/>
                  </a:cubicBezTo>
                  <a:cubicBezTo>
                    <a:pt x="1007070" y="57780"/>
                    <a:pt x="1010121" y="58541"/>
                    <a:pt x="1013074" y="58494"/>
                  </a:cubicBezTo>
                  <a:close/>
                  <a:moveTo>
                    <a:pt x="1067555" y="18013"/>
                  </a:moveTo>
                  <a:cubicBezTo>
                    <a:pt x="1072508" y="17651"/>
                    <a:pt x="1077368" y="19222"/>
                    <a:pt x="1081177" y="22394"/>
                  </a:cubicBezTo>
                  <a:cubicBezTo>
                    <a:pt x="1084512" y="25918"/>
                    <a:pt x="1086223" y="30691"/>
                    <a:pt x="1085842" y="35539"/>
                  </a:cubicBezTo>
                  <a:lnTo>
                    <a:pt x="1085842" y="65352"/>
                  </a:lnTo>
                  <a:lnTo>
                    <a:pt x="1080033" y="65352"/>
                  </a:lnTo>
                  <a:lnTo>
                    <a:pt x="1080033" y="58304"/>
                  </a:lnTo>
                  <a:cubicBezTo>
                    <a:pt x="1078605" y="60694"/>
                    <a:pt x="1076508" y="62618"/>
                    <a:pt x="1074033" y="63828"/>
                  </a:cubicBezTo>
                  <a:cubicBezTo>
                    <a:pt x="1071080" y="65190"/>
                    <a:pt x="1067745" y="65847"/>
                    <a:pt x="1064508" y="65733"/>
                  </a:cubicBezTo>
                  <a:cubicBezTo>
                    <a:pt x="1060220" y="65943"/>
                    <a:pt x="1056030" y="64704"/>
                    <a:pt x="1052504" y="62209"/>
                  </a:cubicBezTo>
                  <a:cubicBezTo>
                    <a:pt x="1049649" y="59904"/>
                    <a:pt x="1047933" y="56379"/>
                    <a:pt x="1048030" y="52684"/>
                  </a:cubicBezTo>
                  <a:cubicBezTo>
                    <a:pt x="1047840" y="49026"/>
                    <a:pt x="1049360" y="45483"/>
                    <a:pt x="1052221" y="43159"/>
                  </a:cubicBezTo>
                  <a:cubicBezTo>
                    <a:pt x="1056123" y="40463"/>
                    <a:pt x="1060792" y="39215"/>
                    <a:pt x="1065462" y="39634"/>
                  </a:cubicBezTo>
                  <a:lnTo>
                    <a:pt x="1079749" y="39634"/>
                  </a:lnTo>
                  <a:lnTo>
                    <a:pt x="1079749" y="36777"/>
                  </a:lnTo>
                  <a:cubicBezTo>
                    <a:pt x="1080033" y="33491"/>
                    <a:pt x="1078796" y="30262"/>
                    <a:pt x="1076508" y="27919"/>
                  </a:cubicBezTo>
                  <a:cubicBezTo>
                    <a:pt x="1073843" y="25690"/>
                    <a:pt x="1070410" y="24595"/>
                    <a:pt x="1066983" y="24871"/>
                  </a:cubicBezTo>
                  <a:cubicBezTo>
                    <a:pt x="1064220" y="24861"/>
                    <a:pt x="1061457" y="25338"/>
                    <a:pt x="1058792" y="26300"/>
                  </a:cubicBezTo>
                  <a:cubicBezTo>
                    <a:pt x="1056313" y="27119"/>
                    <a:pt x="1054030" y="28452"/>
                    <a:pt x="1052030" y="30205"/>
                  </a:cubicBezTo>
                  <a:lnTo>
                    <a:pt x="1049267" y="25633"/>
                  </a:lnTo>
                  <a:cubicBezTo>
                    <a:pt x="1051649" y="23604"/>
                    <a:pt x="1054411" y="22090"/>
                    <a:pt x="1057458" y="21156"/>
                  </a:cubicBezTo>
                  <a:cubicBezTo>
                    <a:pt x="1060699" y="20089"/>
                    <a:pt x="1064127" y="19537"/>
                    <a:pt x="1067555" y="19537"/>
                  </a:cubicBezTo>
                  <a:close/>
                  <a:moveTo>
                    <a:pt x="1065462" y="59066"/>
                  </a:moveTo>
                  <a:cubicBezTo>
                    <a:pt x="1068601" y="59161"/>
                    <a:pt x="1071652" y="58332"/>
                    <a:pt x="1074317" y="56685"/>
                  </a:cubicBezTo>
                  <a:cubicBezTo>
                    <a:pt x="1076796" y="55075"/>
                    <a:pt x="1078698" y="52703"/>
                    <a:pt x="1079749" y="49922"/>
                  </a:cubicBezTo>
                  <a:lnTo>
                    <a:pt x="1079749" y="42492"/>
                  </a:lnTo>
                  <a:lnTo>
                    <a:pt x="1065555" y="42492"/>
                  </a:lnTo>
                  <a:cubicBezTo>
                    <a:pt x="1057839" y="42492"/>
                    <a:pt x="1053932" y="45254"/>
                    <a:pt x="1053932" y="50588"/>
                  </a:cubicBezTo>
                  <a:cubicBezTo>
                    <a:pt x="1053839" y="53027"/>
                    <a:pt x="1054983" y="55351"/>
                    <a:pt x="1056983" y="56779"/>
                  </a:cubicBezTo>
                  <a:cubicBezTo>
                    <a:pt x="1059457" y="58447"/>
                    <a:pt x="1062411" y="59247"/>
                    <a:pt x="1065364" y="59066"/>
                  </a:cubicBezTo>
                  <a:close/>
                  <a:moveTo>
                    <a:pt x="1125179" y="60685"/>
                  </a:moveTo>
                  <a:cubicBezTo>
                    <a:pt x="1123942" y="61752"/>
                    <a:pt x="1122514" y="62561"/>
                    <a:pt x="1120989" y="63066"/>
                  </a:cubicBezTo>
                  <a:cubicBezTo>
                    <a:pt x="1119277" y="63609"/>
                    <a:pt x="1117468" y="63866"/>
                    <a:pt x="1115654" y="63828"/>
                  </a:cubicBezTo>
                  <a:cubicBezTo>
                    <a:pt x="1112133" y="63999"/>
                    <a:pt x="1108701" y="62771"/>
                    <a:pt x="1106129" y="60399"/>
                  </a:cubicBezTo>
                  <a:cubicBezTo>
                    <a:pt x="1103748" y="57818"/>
                    <a:pt x="1102511" y="54379"/>
                    <a:pt x="1102701" y="50874"/>
                  </a:cubicBezTo>
                  <a:lnTo>
                    <a:pt x="1102701" y="23633"/>
                  </a:lnTo>
                  <a:lnTo>
                    <a:pt x="1094604" y="23633"/>
                  </a:lnTo>
                  <a:lnTo>
                    <a:pt x="1094604" y="18489"/>
                  </a:lnTo>
                  <a:lnTo>
                    <a:pt x="1102701" y="18489"/>
                  </a:lnTo>
                  <a:lnTo>
                    <a:pt x="1102701" y="8964"/>
                  </a:lnTo>
                  <a:lnTo>
                    <a:pt x="1108799" y="8964"/>
                  </a:lnTo>
                  <a:lnTo>
                    <a:pt x="1108799" y="18489"/>
                  </a:lnTo>
                  <a:lnTo>
                    <a:pt x="1122705" y="18489"/>
                  </a:lnTo>
                  <a:lnTo>
                    <a:pt x="1122705" y="23633"/>
                  </a:lnTo>
                  <a:lnTo>
                    <a:pt x="1108989" y="23633"/>
                  </a:lnTo>
                  <a:lnTo>
                    <a:pt x="1108989" y="50493"/>
                  </a:lnTo>
                  <a:cubicBezTo>
                    <a:pt x="1108799" y="52741"/>
                    <a:pt x="1109561" y="54951"/>
                    <a:pt x="1110989" y="56685"/>
                  </a:cubicBezTo>
                  <a:cubicBezTo>
                    <a:pt x="1112515" y="58151"/>
                    <a:pt x="1114705" y="58913"/>
                    <a:pt x="1116798" y="58780"/>
                  </a:cubicBezTo>
                  <a:cubicBezTo>
                    <a:pt x="1118035" y="58751"/>
                    <a:pt x="1119277" y="58523"/>
                    <a:pt x="1120417" y="58113"/>
                  </a:cubicBezTo>
                  <a:cubicBezTo>
                    <a:pt x="1121561" y="57751"/>
                    <a:pt x="1122612" y="57170"/>
                    <a:pt x="1123468" y="56399"/>
                  </a:cubicBezTo>
                  <a:close/>
                  <a:moveTo>
                    <a:pt x="1172804" y="42778"/>
                  </a:moveTo>
                  <a:lnTo>
                    <a:pt x="1134704" y="42778"/>
                  </a:lnTo>
                  <a:cubicBezTo>
                    <a:pt x="1134802" y="47130"/>
                    <a:pt x="1136802" y="51227"/>
                    <a:pt x="1140039" y="54113"/>
                  </a:cubicBezTo>
                  <a:cubicBezTo>
                    <a:pt x="1143471" y="57103"/>
                    <a:pt x="1147852" y="58675"/>
                    <a:pt x="1152424" y="58494"/>
                  </a:cubicBezTo>
                  <a:cubicBezTo>
                    <a:pt x="1155089" y="58532"/>
                    <a:pt x="1157661" y="58008"/>
                    <a:pt x="1160140" y="56970"/>
                  </a:cubicBezTo>
                  <a:cubicBezTo>
                    <a:pt x="1162423" y="55979"/>
                    <a:pt x="1164521" y="54484"/>
                    <a:pt x="1166232" y="52588"/>
                  </a:cubicBezTo>
                  <a:lnTo>
                    <a:pt x="1169665" y="56494"/>
                  </a:lnTo>
                  <a:cubicBezTo>
                    <a:pt x="1167665" y="58904"/>
                    <a:pt x="1165093" y="60790"/>
                    <a:pt x="1162140" y="62019"/>
                  </a:cubicBezTo>
                  <a:cubicBezTo>
                    <a:pt x="1159089" y="63228"/>
                    <a:pt x="1155852" y="63838"/>
                    <a:pt x="1152615" y="63828"/>
                  </a:cubicBezTo>
                  <a:cubicBezTo>
                    <a:pt x="1148326" y="63933"/>
                    <a:pt x="1144136" y="62923"/>
                    <a:pt x="1140327" y="60876"/>
                  </a:cubicBezTo>
                  <a:cubicBezTo>
                    <a:pt x="1136802" y="59027"/>
                    <a:pt x="1133848" y="56179"/>
                    <a:pt x="1131946" y="52684"/>
                  </a:cubicBezTo>
                  <a:cubicBezTo>
                    <a:pt x="1129942" y="49083"/>
                    <a:pt x="1128895" y="45007"/>
                    <a:pt x="1128993" y="40873"/>
                  </a:cubicBezTo>
                  <a:cubicBezTo>
                    <a:pt x="1128895" y="36758"/>
                    <a:pt x="1129942" y="32691"/>
                    <a:pt x="1131848" y="29062"/>
                  </a:cubicBezTo>
                  <a:cubicBezTo>
                    <a:pt x="1133658" y="25661"/>
                    <a:pt x="1136420" y="22861"/>
                    <a:pt x="1139755" y="20966"/>
                  </a:cubicBezTo>
                  <a:cubicBezTo>
                    <a:pt x="1146708" y="17032"/>
                    <a:pt x="1155280" y="17032"/>
                    <a:pt x="1162233" y="20966"/>
                  </a:cubicBezTo>
                  <a:cubicBezTo>
                    <a:pt x="1165567" y="22861"/>
                    <a:pt x="1168232" y="25671"/>
                    <a:pt x="1170046" y="29062"/>
                  </a:cubicBezTo>
                  <a:cubicBezTo>
                    <a:pt x="1171948" y="32691"/>
                    <a:pt x="1172902" y="36768"/>
                    <a:pt x="1172804" y="40873"/>
                  </a:cubicBezTo>
                  <a:close/>
                  <a:moveTo>
                    <a:pt x="1150996" y="23728"/>
                  </a:moveTo>
                  <a:cubicBezTo>
                    <a:pt x="1146899" y="23585"/>
                    <a:pt x="1142992" y="25099"/>
                    <a:pt x="1140039" y="27919"/>
                  </a:cubicBezTo>
                  <a:cubicBezTo>
                    <a:pt x="1137085" y="30748"/>
                    <a:pt x="1135276" y="34596"/>
                    <a:pt x="1135085" y="38682"/>
                  </a:cubicBezTo>
                  <a:lnTo>
                    <a:pt x="1166995" y="38682"/>
                  </a:lnTo>
                  <a:cubicBezTo>
                    <a:pt x="1166804" y="34596"/>
                    <a:pt x="1164995" y="30748"/>
                    <a:pt x="1162042" y="27919"/>
                  </a:cubicBezTo>
                  <a:cubicBezTo>
                    <a:pt x="1159089" y="25090"/>
                    <a:pt x="1155089" y="23585"/>
                    <a:pt x="1150996" y="23728"/>
                  </a:cubicBezTo>
                  <a:close/>
                  <a:moveTo>
                    <a:pt x="1225480" y="296"/>
                  </a:moveTo>
                  <a:lnTo>
                    <a:pt x="1225480" y="65352"/>
                  </a:lnTo>
                  <a:lnTo>
                    <a:pt x="1219671" y="65352"/>
                  </a:lnTo>
                  <a:lnTo>
                    <a:pt x="1219671" y="55827"/>
                  </a:lnTo>
                  <a:cubicBezTo>
                    <a:pt x="1217955" y="58751"/>
                    <a:pt x="1215383" y="61152"/>
                    <a:pt x="1212430" y="62780"/>
                  </a:cubicBezTo>
                  <a:cubicBezTo>
                    <a:pt x="1209286" y="64418"/>
                    <a:pt x="1205765" y="65238"/>
                    <a:pt x="1202239" y="65161"/>
                  </a:cubicBezTo>
                  <a:cubicBezTo>
                    <a:pt x="1198240" y="65209"/>
                    <a:pt x="1194333" y="64228"/>
                    <a:pt x="1190808" y="62304"/>
                  </a:cubicBezTo>
                  <a:cubicBezTo>
                    <a:pt x="1187380" y="60380"/>
                    <a:pt x="1184617" y="57541"/>
                    <a:pt x="1182710" y="54113"/>
                  </a:cubicBezTo>
                  <a:cubicBezTo>
                    <a:pt x="1180711" y="50465"/>
                    <a:pt x="1179664" y="46359"/>
                    <a:pt x="1179762" y="42206"/>
                  </a:cubicBezTo>
                  <a:cubicBezTo>
                    <a:pt x="1179762" y="38053"/>
                    <a:pt x="1180711" y="33957"/>
                    <a:pt x="1182710" y="30300"/>
                  </a:cubicBezTo>
                  <a:cubicBezTo>
                    <a:pt x="1184617" y="26890"/>
                    <a:pt x="1187380" y="24090"/>
                    <a:pt x="1190808" y="22204"/>
                  </a:cubicBezTo>
                  <a:cubicBezTo>
                    <a:pt x="1194333" y="20280"/>
                    <a:pt x="1198240" y="19298"/>
                    <a:pt x="1202239" y="19346"/>
                  </a:cubicBezTo>
                  <a:cubicBezTo>
                    <a:pt x="1205574" y="19346"/>
                    <a:pt x="1208811" y="20137"/>
                    <a:pt x="1211764" y="21632"/>
                  </a:cubicBezTo>
                  <a:cubicBezTo>
                    <a:pt x="1214718" y="23185"/>
                    <a:pt x="1217192" y="25481"/>
                    <a:pt x="1219001" y="28300"/>
                  </a:cubicBezTo>
                  <a:lnTo>
                    <a:pt x="1219001" y="1534"/>
                  </a:lnTo>
                  <a:close/>
                  <a:moveTo>
                    <a:pt x="1202812" y="58970"/>
                  </a:moveTo>
                  <a:cubicBezTo>
                    <a:pt x="1205765" y="58989"/>
                    <a:pt x="1208713" y="58237"/>
                    <a:pt x="1211285" y="56779"/>
                  </a:cubicBezTo>
                  <a:cubicBezTo>
                    <a:pt x="1213857" y="55341"/>
                    <a:pt x="1215955" y="53198"/>
                    <a:pt x="1217290" y="50588"/>
                  </a:cubicBezTo>
                  <a:cubicBezTo>
                    <a:pt x="1218811" y="47645"/>
                    <a:pt x="1219573" y="44368"/>
                    <a:pt x="1219480" y="41063"/>
                  </a:cubicBezTo>
                  <a:cubicBezTo>
                    <a:pt x="1219573" y="37749"/>
                    <a:pt x="1218811" y="34472"/>
                    <a:pt x="1217290" y="31538"/>
                  </a:cubicBezTo>
                  <a:cubicBezTo>
                    <a:pt x="1215955" y="28938"/>
                    <a:pt x="1213857" y="26785"/>
                    <a:pt x="1211285" y="25347"/>
                  </a:cubicBezTo>
                  <a:cubicBezTo>
                    <a:pt x="1208713" y="23852"/>
                    <a:pt x="1205765" y="23090"/>
                    <a:pt x="1202812" y="23156"/>
                  </a:cubicBezTo>
                  <a:cubicBezTo>
                    <a:pt x="1199761" y="23080"/>
                    <a:pt x="1196807" y="23832"/>
                    <a:pt x="1194142" y="25347"/>
                  </a:cubicBezTo>
                  <a:cubicBezTo>
                    <a:pt x="1191570" y="26785"/>
                    <a:pt x="1189473" y="28938"/>
                    <a:pt x="1188143" y="31538"/>
                  </a:cubicBezTo>
                  <a:cubicBezTo>
                    <a:pt x="1186617" y="34472"/>
                    <a:pt x="1185854" y="37749"/>
                    <a:pt x="1185952" y="41063"/>
                  </a:cubicBezTo>
                  <a:cubicBezTo>
                    <a:pt x="1185854" y="44368"/>
                    <a:pt x="1186617" y="47645"/>
                    <a:pt x="1188143" y="50588"/>
                  </a:cubicBezTo>
                  <a:cubicBezTo>
                    <a:pt x="1189473" y="53198"/>
                    <a:pt x="1191570" y="55341"/>
                    <a:pt x="1194142" y="56779"/>
                  </a:cubicBezTo>
                  <a:cubicBezTo>
                    <a:pt x="1196807" y="58247"/>
                    <a:pt x="1199761" y="58999"/>
                    <a:pt x="1202812" y="58970"/>
                  </a:cubicBezTo>
                  <a:close/>
                  <a:moveTo>
                    <a:pt x="1286820" y="61161"/>
                  </a:moveTo>
                  <a:cubicBezTo>
                    <a:pt x="1285583" y="62247"/>
                    <a:pt x="1284155" y="63066"/>
                    <a:pt x="1282532" y="63542"/>
                  </a:cubicBezTo>
                  <a:cubicBezTo>
                    <a:pt x="1280821" y="64085"/>
                    <a:pt x="1279105" y="64342"/>
                    <a:pt x="1277295" y="64304"/>
                  </a:cubicBezTo>
                  <a:cubicBezTo>
                    <a:pt x="1273770" y="64466"/>
                    <a:pt x="1270342" y="63238"/>
                    <a:pt x="1267770" y="60876"/>
                  </a:cubicBezTo>
                  <a:cubicBezTo>
                    <a:pt x="1265389" y="58294"/>
                    <a:pt x="1264152" y="54856"/>
                    <a:pt x="1264343" y="51351"/>
                  </a:cubicBezTo>
                  <a:lnTo>
                    <a:pt x="1264343" y="24109"/>
                  </a:lnTo>
                  <a:lnTo>
                    <a:pt x="1256055" y="24109"/>
                  </a:lnTo>
                  <a:lnTo>
                    <a:pt x="1256055" y="18965"/>
                  </a:lnTo>
                  <a:lnTo>
                    <a:pt x="1264152" y="18965"/>
                  </a:lnTo>
                  <a:lnTo>
                    <a:pt x="1264152" y="9440"/>
                  </a:lnTo>
                  <a:lnTo>
                    <a:pt x="1270249" y="9440"/>
                  </a:lnTo>
                  <a:lnTo>
                    <a:pt x="1270249" y="18965"/>
                  </a:lnTo>
                  <a:lnTo>
                    <a:pt x="1284630" y="18965"/>
                  </a:lnTo>
                  <a:lnTo>
                    <a:pt x="1284630" y="24109"/>
                  </a:lnTo>
                  <a:lnTo>
                    <a:pt x="1270914" y="24109"/>
                  </a:lnTo>
                  <a:lnTo>
                    <a:pt x="1270914" y="50969"/>
                  </a:lnTo>
                  <a:cubicBezTo>
                    <a:pt x="1270724" y="53217"/>
                    <a:pt x="1271486" y="55427"/>
                    <a:pt x="1272914" y="57161"/>
                  </a:cubicBezTo>
                  <a:cubicBezTo>
                    <a:pt x="1274440" y="58627"/>
                    <a:pt x="1276630" y="59390"/>
                    <a:pt x="1278723" y="59256"/>
                  </a:cubicBezTo>
                  <a:cubicBezTo>
                    <a:pt x="1279960" y="59227"/>
                    <a:pt x="1281202" y="58999"/>
                    <a:pt x="1282342" y="58589"/>
                  </a:cubicBezTo>
                  <a:cubicBezTo>
                    <a:pt x="1283486" y="58227"/>
                    <a:pt x="1284537" y="57646"/>
                    <a:pt x="1285393" y="56875"/>
                  </a:cubicBezTo>
                  <a:close/>
                  <a:moveTo>
                    <a:pt x="1313679" y="64304"/>
                  </a:moveTo>
                  <a:cubicBezTo>
                    <a:pt x="1309586" y="64371"/>
                    <a:pt x="1305587" y="63352"/>
                    <a:pt x="1301964" y="61352"/>
                  </a:cubicBezTo>
                  <a:cubicBezTo>
                    <a:pt x="1298536" y="59466"/>
                    <a:pt x="1295680" y="56618"/>
                    <a:pt x="1293773" y="53160"/>
                  </a:cubicBezTo>
                  <a:cubicBezTo>
                    <a:pt x="1291681" y="49569"/>
                    <a:pt x="1290629" y="45483"/>
                    <a:pt x="1290727" y="41349"/>
                  </a:cubicBezTo>
                  <a:cubicBezTo>
                    <a:pt x="1290727" y="37215"/>
                    <a:pt x="1291774" y="33138"/>
                    <a:pt x="1293773" y="29538"/>
                  </a:cubicBezTo>
                  <a:cubicBezTo>
                    <a:pt x="1295680" y="26109"/>
                    <a:pt x="1298536" y="23289"/>
                    <a:pt x="1301964" y="21442"/>
                  </a:cubicBezTo>
                  <a:cubicBezTo>
                    <a:pt x="1309298" y="17518"/>
                    <a:pt x="1318158" y="17518"/>
                    <a:pt x="1325492" y="21442"/>
                  </a:cubicBezTo>
                  <a:cubicBezTo>
                    <a:pt x="1328920" y="23328"/>
                    <a:pt x="1331780" y="26128"/>
                    <a:pt x="1333683" y="29538"/>
                  </a:cubicBezTo>
                  <a:cubicBezTo>
                    <a:pt x="1335682" y="33167"/>
                    <a:pt x="1336636" y="37225"/>
                    <a:pt x="1336636" y="41349"/>
                  </a:cubicBezTo>
                  <a:cubicBezTo>
                    <a:pt x="1336636" y="45474"/>
                    <a:pt x="1335682" y="49541"/>
                    <a:pt x="1333683" y="53160"/>
                  </a:cubicBezTo>
                  <a:cubicBezTo>
                    <a:pt x="1331780" y="56599"/>
                    <a:pt x="1328920" y="59437"/>
                    <a:pt x="1325492" y="61352"/>
                  </a:cubicBezTo>
                  <a:cubicBezTo>
                    <a:pt x="1321874" y="63361"/>
                    <a:pt x="1317777" y="64381"/>
                    <a:pt x="1313679" y="64304"/>
                  </a:cubicBezTo>
                  <a:close/>
                  <a:moveTo>
                    <a:pt x="1313679" y="58970"/>
                  </a:moveTo>
                  <a:cubicBezTo>
                    <a:pt x="1316730" y="58999"/>
                    <a:pt x="1319683" y="58247"/>
                    <a:pt x="1322348" y="56779"/>
                  </a:cubicBezTo>
                  <a:cubicBezTo>
                    <a:pt x="1324827" y="55313"/>
                    <a:pt x="1326920" y="53170"/>
                    <a:pt x="1328255" y="50588"/>
                  </a:cubicBezTo>
                  <a:cubicBezTo>
                    <a:pt x="1329781" y="47645"/>
                    <a:pt x="1330539" y="44368"/>
                    <a:pt x="1330446" y="41063"/>
                  </a:cubicBezTo>
                  <a:cubicBezTo>
                    <a:pt x="1330539" y="37749"/>
                    <a:pt x="1329781" y="34472"/>
                    <a:pt x="1328255" y="31538"/>
                  </a:cubicBezTo>
                  <a:cubicBezTo>
                    <a:pt x="1326920" y="28957"/>
                    <a:pt x="1324827" y="26814"/>
                    <a:pt x="1322348" y="25347"/>
                  </a:cubicBezTo>
                  <a:cubicBezTo>
                    <a:pt x="1317014" y="22433"/>
                    <a:pt x="1310442" y="22433"/>
                    <a:pt x="1305108" y="25347"/>
                  </a:cubicBezTo>
                  <a:cubicBezTo>
                    <a:pt x="1302536" y="26785"/>
                    <a:pt x="1300443" y="28938"/>
                    <a:pt x="1299108" y="31538"/>
                  </a:cubicBezTo>
                  <a:cubicBezTo>
                    <a:pt x="1297582" y="34472"/>
                    <a:pt x="1296820" y="37749"/>
                    <a:pt x="1296917" y="41063"/>
                  </a:cubicBezTo>
                  <a:cubicBezTo>
                    <a:pt x="1296820" y="44368"/>
                    <a:pt x="1297582" y="47645"/>
                    <a:pt x="1299108" y="50588"/>
                  </a:cubicBezTo>
                  <a:cubicBezTo>
                    <a:pt x="1300443" y="53198"/>
                    <a:pt x="1302536" y="55341"/>
                    <a:pt x="1305108" y="56779"/>
                  </a:cubicBezTo>
                  <a:cubicBezTo>
                    <a:pt x="1307777" y="58237"/>
                    <a:pt x="1310731" y="58989"/>
                    <a:pt x="1313679" y="58970"/>
                  </a:cubicBezTo>
                  <a:close/>
                  <a:moveTo>
                    <a:pt x="1366546" y="64304"/>
                  </a:moveTo>
                  <a:cubicBezTo>
                    <a:pt x="1362448" y="64381"/>
                    <a:pt x="1358356" y="63361"/>
                    <a:pt x="1354732" y="61352"/>
                  </a:cubicBezTo>
                  <a:cubicBezTo>
                    <a:pt x="1351305" y="59437"/>
                    <a:pt x="1348449" y="56599"/>
                    <a:pt x="1346542" y="53160"/>
                  </a:cubicBezTo>
                  <a:cubicBezTo>
                    <a:pt x="1344445" y="49569"/>
                    <a:pt x="1343398" y="45483"/>
                    <a:pt x="1343496" y="41349"/>
                  </a:cubicBezTo>
                  <a:cubicBezTo>
                    <a:pt x="1343496" y="37215"/>
                    <a:pt x="1344542" y="33138"/>
                    <a:pt x="1346542" y="29538"/>
                  </a:cubicBezTo>
                  <a:cubicBezTo>
                    <a:pt x="1348449" y="26128"/>
                    <a:pt x="1351305" y="23328"/>
                    <a:pt x="1354732" y="21442"/>
                  </a:cubicBezTo>
                  <a:cubicBezTo>
                    <a:pt x="1362067" y="17518"/>
                    <a:pt x="1370927" y="17518"/>
                    <a:pt x="1378261" y="21442"/>
                  </a:cubicBezTo>
                  <a:cubicBezTo>
                    <a:pt x="1381689" y="23289"/>
                    <a:pt x="1384549" y="26109"/>
                    <a:pt x="1386451" y="29538"/>
                  </a:cubicBezTo>
                  <a:cubicBezTo>
                    <a:pt x="1388451" y="33148"/>
                    <a:pt x="1389498" y="37225"/>
                    <a:pt x="1389405" y="41349"/>
                  </a:cubicBezTo>
                  <a:cubicBezTo>
                    <a:pt x="1389498" y="45483"/>
                    <a:pt x="1388451" y="49559"/>
                    <a:pt x="1386451" y="53160"/>
                  </a:cubicBezTo>
                  <a:cubicBezTo>
                    <a:pt x="1384549" y="56618"/>
                    <a:pt x="1381689" y="59466"/>
                    <a:pt x="1378261" y="61352"/>
                  </a:cubicBezTo>
                  <a:cubicBezTo>
                    <a:pt x="1374643" y="63352"/>
                    <a:pt x="1370638" y="64371"/>
                    <a:pt x="1366546" y="64304"/>
                  </a:cubicBezTo>
                  <a:close/>
                  <a:moveTo>
                    <a:pt x="1366546" y="58970"/>
                  </a:moveTo>
                  <a:cubicBezTo>
                    <a:pt x="1369592" y="58989"/>
                    <a:pt x="1372545" y="58237"/>
                    <a:pt x="1375117" y="56779"/>
                  </a:cubicBezTo>
                  <a:cubicBezTo>
                    <a:pt x="1377689" y="55341"/>
                    <a:pt x="1379787" y="53198"/>
                    <a:pt x="1381117" y="50588"/>
                  </a:cubicBezTo>
                  <a:cubicBezTo>
                    <a:pt x="1382642" y="47636"/>
                    <a:pt x="1383307" y="44368"/>
                    <a:pt x="1383214" y="41063"/>
                  </a:cubicBezTo>
                  <a:cubicBezTo>
                    <a:pt x="1383307" y="37758"/>
                    <a:pt x="1382642" y="34481"/>
                    <a:pt x="1381117" y="31538"/>
                  </a:cubicBezTo>
                  <a:cubicBezTo>
                    <a:pt x="1379787" y="28938"/>
                    <a:pt x="1377689" y="26785"/>
                    <a:pt x="1375117" y="25347"/>
                  </a:cubicBezTo>
                  <a:cubicBezTo>
                    <a:pt x="1367211" y="20594"/>
                    <a:pt x="1356923" y="23176"/>
                    <a:pt x="1352161" y="31119"/>
                  </a:cubicBezTo>
                  <a:cubicBezTo>
                    <a:pt x="1352068" y="31252"/>
                    <a:pt x="1351970" y="31395"/>
                    <a:pt x="1351877" y="31538"/>
                  </a:cubicBezTo>
                  <a:cubicBezTo>
                    <a:pt x="1350351" y="34472"/>
                    <a:pt x="1349589" y="37749"/>
                    <a:pt x="1349686" y="41063"/>
                  </a:cubicBezTo>
                  <a:cubicBezTo>
                    <a:pt x="1349589" y="44368"/>
                    <a:pt x="1350351" y="47645"/>
                    <a:pt x="1351877" y="50588"/>
                  </a:cubicBezTo>
                  <a:cubicBezTo>
                    <a:pt x="1353305" y="53150"/>
                    <a:pt x="1355402" y="55293"/>
                    <a:pt x="1357876" y="56779"/>
                  </a:cubicBezTo>
                  <a:cubicBezTo>
                    <a:pt x="1360546" y="58247"/>
                    <a:pt x="1363495" y="58999"/>
                    <a:pt x="1366546" y="58970"/>
                  </a:cubicBezTo>
                  <a:close/>
                  <a:moveTo>
                    <a:pt x="1400930" y="296"/>
                  </a:moveTo>
                  <a:lnTo>
                    <a:pt x="1406929" y="296"/>
                  </a:lnTo>
                  <a:lnTo>
                    <a:pt x="1406929" y="65352"/>
                  </a:lnTo>
                  <a:lnTo>
                    <a:pt x="1400930" y="65352"/>
                  </a:lnTo>
                  <a:close/>
                  <a:moveTo>
                    <a:pt x="1435123" y="64304"/>
                  </a:moveTo>
                  <a:cubicBezTo>
                    <a:pt x="1431505" y="64333"/>
                    <a:pt x="1427979" y="63818"/>
                    <a:pt x="1424551" y="62780"/>
                  </a:cubicBezTo>
                  <a:cubicBezTo>
                    <a:pt x="1421696" y="61980"/>
                    <a:pt x="1419026" y="60618"/>
                    <a:pt x="1416743" y="58780"/>
                  </a:cubicBezTo>
                  <a:lnTo>
                    <a:pt x="1419505" y="54017"/>
                  </a:lnTo>
                  <a:cubicBezTo>
                    <a:pt x="1421696" y="55599"/>
                    <a:pt x="1424077" y="56818"/>
                    <a:pt x="1426649" y="57637"/>
                  </a:cubicBezTo>
                  <a:cubicBezTo>
                    <a:pt x="1429505" y="58589"/>
                    <a:pt x="1432458" y="59075"/>
                    <a:pt x="1435504" y="59066"/>
                  </a:cubicBezTo>
                  <a:cubicBezTo>
                    <a:pt x="1438839" y="59361"/>
                    <a:pt x="1442174" y="58665"/>
                    <a:pt x="1445029" y="57065"/>
                  </a:cubicBezTo>
                  <a:cubicBezTo>
                    <a:pt x="1446936" y="55942"/>
                    <a:pt x="1448080" y="53856"/>
                    <a:pt x="1447983" y="51636"/>
                  </a:cubicBezTo>
                  <a:cubicBezTo>
                    <a:pt x="1448080" y="50160"/>
                    <a:pt x="1447411" y="48731"/>
                    <a:pt x="1446364" y="47731"/>
                  </a:cubicBezTo>
                  <a:cubicBezTo>
                    <a:pt x="1445220" y="46731"/>
                    <a:pt x="1443792" y="46016"/>
                    <a:pt x="1442267" y="45635"/>
                  </a:cubicBezTo>
                  <a:cubicBezTo>
                    <a:pt x="1440555" y="45635"/>
                    <a:pt x="1438365" y="44683"/>
                    <a:pt x="1435602" y="44207"/>
                  </a:cubicBezTo>
                  <a:cubicBezTo>
                    <a:pt x="1432649" y="43673"/>
                    <a:pt x="1429695" y="42978"/>
                    <a:pt x="1426840" y="42111"/>
                  </a:cubicBezTo>
                  <a:cubicBezTo>
                    <a:pt x="1424649" y="41444"/>
                    <a:pt x="1422649" y="40187"/>
                    <a:pt x="1421124" y="38491"/>
                  </a:cubicBezTo>
                  <a:cubicBezTo>
                    <a:pt x="1419408" y="36539"/>
                    <a:pt x="1418552" y="33957"/>
                    <a:pt x="1418743" y="31348"/>
                  </a:cubicBezTo>
                  <a:cubicBezTo>
                    <a:pt x="1418552" y="27567"/>
                    <a:pt x="1420361" y="23976"/>
                    <a:pt x="1423505" y="21823"/>
                  </a:cubicBezTo>
                  <a:cubicBezTo>
                    <a:pt x="1427314" y="19222"/>
                    <a:pt x="1431886" y="17956"/>
                    <a:pt x="1436555" y="18203"/>
                  </a:cubicBezTo>
                  <a:cubicBezTo>
                    <a:pt x="1439504" y="18203"/>
                    <a:pt x="1442457" y="18585"/>
                    <a:pt x="1445318" y="19346"/>
                  </a:cubicBezTo>
                  <a:cubicBezTo>
                    <a:pt x="1447890" y="19965"/>
                    <a:pt x="1450364" y="20994"/>
                    <a:pt x="1452554" y="22394"/>
                  </a:cubicBezTo>
                  <a:lnTo>
                    <a:pt x="1449889" y="27252"/>
                  </a:lnTo>
                  <a:cubicBezTo>
                    <a:pt x="1445983" y="24632"/>
                    <a:pt x="1441318" y="23299"/>
                    <a:pt x="1436555" y="23442"/>
                  </a:cubicBezTo>
                  <a:cubicBezTo>
                    <a:pt x="1433504" y="23252"/>
                    <a:pt x="1430458" y="23947"/>
                    <a:pt x="1427788" y="25442"/>
                  </a:cubicBezTo>
                  <a:cubicBezTo>
                    <a:pt x="1425979" y="26624"/>
                    <a:pt x="1424840" y="28671"/>
                    <a:pt x="1424840" y="30872"/>
                  </a:cubicBezTo>
                  <a:cubicBezTo>
                    <a:pt x="1424742" y="32424"/>
                    <a:pt x="1425407" y="33929"/>
                    <a:pt x="1426551" y="34967"/>
                  </a:cubicBezTo>
                  <a:cubicBezTo>
                    <a:pt x="1427695" y="36063"/>
                    <a:pt x="1429123" y="36844"/>
                    <a:pt x="1430649" y="37253"/>
                  </a:cubicBezTo>
                  <a:cubicBezTo>
                    <a:pt x="1432932" y="37882"/>
                    <a:pt x="1435221" y="38396"/>
                    <a:pt x="1437504" y="38778"/>
                  </a:cubicBezTo>
                  <a:cubicBezTo>
                    <a:pt x="1440457" y="39263"/>
                    <a:pt x="1443318" y="39968"/>
                    <a:pt x="1446173" y="40873"/>
                  </a:cubicBezTo>
                  <a:cubicBezTo>
                    <a:pt x="1448271" y="41520"/>
                    <a:pt x="1450271" y="42702"/>
                    <a:pt x="1451792" y="44302"/>
                  </a:cubicBezTo>
                  <a:cubicBezTo>
                    <a:pt x="1453415" y="46197"/>
                    <a:pt x="1454271" y="48664"/>
                    <a:pt x="1454080" y="51160"/>
                  </a:cubicBezTo>
                  <a:cubicBezTo>
                    <a:pt x="1454271" y="54989"/>
                    <a:pt x="1452364" y="58618"/>
                    <a:pt x="1449127" y="60685"/>
                  </a:cubicBezTo>
                  <a:cubicBezTo>
                    <a:pt x="1445029" y="63190"/>
                    <a:pt x="1440267" y="64390"/>
                    <a:pt x="1435504" y="64114"/>
                  </a:cubicBezTo>
                  <a:close/>
                  <a:moveTo>
                    <a:pt x="1464558" y="64304"/>
                  </a:moveTo>
                  <a:cubicBezTo>
                    <a:pt x="1463317" y="64352"/>
                    <a:pt x="1462177" y="63866"/>
                    <a:pt x="1461414" y="62971"/>
                  </a:cubicBezTo>
                  <a:cubicBezTo>
                    <a:pt x="1459605" y="61104"/>
                    <a:pt x="1459605" y="58180"/>
                    <a:pt x="1461414" y="56303"/>
                  </a:cubicBezTo>
                  <a:cubicBezTo>
                    <a:pt x="1462270" y="55446"/>
                    <a:pt x="1463414" y="54960"/>
                    <a:pt x="1464558" y="54970"/>
                  </a:cubicBezTo>
                  <a:cubicBezTo>
                    <a:pt x="1465795" y="54970"/>
                    <a:pt x="1466940" y="55446"/>
                    <a:pt x="1467795" y="56303"/>
                  </a:cubicBezTo>
                  <a:cubicBezTo>
                    <a:pt x="1469605" y="58027"/>
                    <a:pt x="1469702" y="60923"/>
                    <a:pt x="1467986" y="62762"/>
                  </a:cubicBezTo>
                  <a:cubicBezTo>
                    <a:pt x="1467893" y="62838"/>
                    <a:pt x="1467893" y="62904"/>
                    <a:pt x="1467795" y="62971"/>
                  </a:cubicBezTo>
                  <a:cubicBezTo>
                    <a:pt x="1466940" y="63866"/>
                    <a:pt x="1465795" y="64352"/>
                    <a:pt x="1464558" y="64304"/>
                  </a:cubicBezTo>
                  <a:close/>
                </a:path>
              </a:pathLst>
            </a:custGeom>
            <a:solidFill>
              <a:srgbClr val="6D6E71"/>
            </a:solidFill>
            <a:ln w="9525" cap="flat">
              <a:noFill/>
              <a:prstDash val="solid"/>
              <a:miter/>
            </a:ln>
          </p:spPr>
          <p:txBody>
            <a:bodyPr rtlCol="0" anchor="ctr"/>
            <a:lstStyle/>
            <a:p>
              <a:endParaRPr lang="en-US"/>
            </a:p>
          </p:txBody>
        </p:sp>
        <p:sp>
          <p:nvSpPr>
            <p:cNvPr id="1093" name="Freeform: Shape 1092">
              <a:extLst>
                <a:ext uri="{FF2B5EF4-FFF2-40B4-BE49-F238E27FC236}">
                  <a16:creationId xmlns:a16="http://schemas.microsoft.com/office/drawing/2014/main" id="{D1098F8A-EA5C-4634-BEF8-59BB82300A44}"/>
                </a:ext>
              </a:extLst>
            </p:cNvPr>
            <p:cNvSpPr/>
            <p:nvPr/>
          </p:nvSpPr>
          <p:spPr>
            <a:xfrm>
              <a:off x="7102811" y="5628272"/>
              <a:ext cx="46872" cy="46937"/>
            </a:xfrm>
            <a:custGeom>
              <a:avLst/>
              <a:gdLst>
                <a:gd name="connsiteX0" fmla="*/ 12623 w 36088"/>
                <a:gd name="connsiteY0" fmla="*/ -180 h 36138"/>
                <a:gd name="connsiteX1" fmla="*/ 21674 w 36088"/>
                <a:gd name="connsiteY1" fmla="*/ 2201 h 36138"/>
                <a:gd name="connsiteX2" fmla="*/ 28529 w 36088"/>
                <a:gd name="connsiteY2" fmla="*/ 9059 h 36138"/>
                <a:gd name="connsiteX3" fmla="*/ 20720 w 36088"/>
                <a:gd name="connsiteY3" fmla="*/ 33862 h 36138"/>
                <a:gd name="connsiteX4" fmla="*/ -46 w 36088"/>
                <a:gd name="connsiteY4" fmla="*/ 31252 h 36138"/>
                <a:gd name="connsiteX5" fmla="*/ -5473 w 36088"/>
                <a:gd name="connsiteY5" fmla="*/ 18203 h 36138"/>
                <a:gd name="connsiteX6" fmla="*/ -2999 w 36088"/>
                <a:gd name="connsiteY6" fmla="*/ 8678 h 36138"/>
                <a:gd name="connsiteX7" fmla="*/ 3861 w 36088"/>
                <a:gd name="connsiteY7" fmla="*/ 1915 h 36138"/>
                <a:gd name="connsiteX8" fmla="*/ 12623 w 36088"/>
                <a:gd name="connsiteY8" fmla="*/ -180 h 3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088" h="36138">
                  <a:moveTo>
                    <a:pt x="12623" y="-180"/>
                  </a:moveTo>
                  <a:cubicBezTo>
                    <a:pt x="15767" y="-151"/>
                    <a:pt x="18911" y="668"/>
                    <a:pt x="21674" y="2201"/>
                  </a:cubicBezTo>
                  <a:cubicBezTo>
                    <a:pt x="24627" y="3773"/>
                    <a:pt x="27008" y="6154"/>
                    <a:pt x="28529" y="9059"/>
                  </a:cubicBezTo>
                  <a:cubicBezTo>
                    <a:pt x="33199" y="18060"/>
                    <a:pt x="29766" y="29167"/>
                    <a:pt x="20720" y="33862"/>
                  </a:cubicBezTo>
                  <a:cubicBezTo>
                    <a:pt x="13958" y="37425"/>
                    <a:pt x="5670" y="36377"/>
                    <a:pt x="-46" y="31252"/>
                  </a:cubicBezTo>
                  <a:cubicBezTo>
                    <a:pt x="-3571" y="27861"/>
                    <a:pt x="-5571" y="23118"/>
                    <a:pt x="-5473" y="18203"/>
                  </a:cubicBezTo>
                  <a:cubicBezTo>
                    <a:pt x="-5473" y="14870"/>
                    <a:pt x="-4618" y="11583"/>
                    <a:pt x="-2999" y="8678"/>
                  </a:cubicBezTo>
                  <a:cubicBezTo>
                    <a:pt x="-1376" y="5821"/>
                    <a:pt x="1005" y="3477"/>
                    <a:pt x="3861" y="1915"/>
                  </a:cubicBezTo>
                  <a:cubicBezTo>
                    <a:pt x="6624" y="525"/>
                    <a:pt x="9577" y="-190"/>
                    <a:pt x="12623" y="-180"/>
                  </a:cubicBezTo>
                  <a:close/>
                </a:path>
              </a:pathLst>
            </a:custGeom>
            <a:solidFill>
              <a:srgbClr val="6D6E71"/>
            </a:solidFill>
            <a:ln w="9525" cap="flat">
              <a:noFill/>
              <a:prstDash val="solid"/>
              <a:miter/>
            </a:ln>
          </p:spPr>
          <p:txBody>
            <a:bodyPr rtlCol="0" anchor="ctr"/>
            <a:lstStyle/>
            <a:p>
              <a:endParaRPr lang="en-US"/>
            </a:p>
          </p:txBody>
        </p:sp>
        <p:sp>
          <p:nvSpPr>
            <p:cNvPr id="1094" name="Freeform: Shape 1093">
              <a:extLst>
                <a:ext uri="{FF2B5EF4-FFF2-40B4-BE49-F238E27FC236}">
                  <a16:creationId xmlns:a16="http://schemas.microsoft.com/office/drawing/2014/main" id="{018EE3D4-F0CF-43CE-9C49-0FD1532FE401}"/>
                </a:ext>
              </a:extLst>
            </p:cNvPr>
            <p:cNvSpPr/>
            <p:nvPr/>
          </p:nvSpPr>
          <p:spPr>
            <a:xfrm>
              <a:off x="7191764" y="5605632"/>
              <a:ext cx="60370" cy="78187"/>
            </a:xfrm>
            <a:custGeom>
              <a:avLst/>
              <a:gdLst>
                <a:gd name="connsiteX0" fmla="*/ 22526 w 46480"/>
                <a:gd name="connsiteY0" fmla="*/ 9154 h 60198"/>
                <a:gd name="connsiteX1" fmla="*/ 22526 w 46480"/>
                <a:gd name="connsiteY1" fmla="*/ 60018 h 60198"/>
                <a:gd name="connsiteX2" fmla="*/ 12429 w 46480"/>
                <a:gd name="connsiteY2" fmla="*/ 60018 h 60198"/>
                <a:gd name="connsiteX3" fmla="*/ 12429 w 46480"/>
                <a:gd name="connsiteY3" fmla="*/ 9345 h 60198"/>
                <a:gd name="connsiteX4" fmla="*/ -5477 w 46480"/>
                <a:gd name="connsiteY4" fmla="*/ 9345 h 60198"/>
                <a:gd name="connsiteX5" fmla="*/ -5477 w 46480"/>
                <a:gd name="connsiteY5" fmla="*/ -180 h 60198"/>
                <a:gd name="connsiteX6" fmla="*/ 41004 w 46480"/>
                <a:gd name="connsiteY6" fmla="*/ -180 h 60198"/>
                <a:gd name="connsiteX7" fmla="*/ 41004 w 46480"/>
                <a:gd name="connsiteY7" fmla="*/ 9345 h 6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480" h="60198">
                  <a:moveTo>
                    <a:pt x="22526" y="9154"/>
                  </a:moveTo>
                  <a:lnTo>
                    <a:pt x="22526" y="60018"/>
                  </a:lnTo>
                  <a:lnTo>
                    <a:pt x="12429" y="60018"/>
                  </a:lnTo>
                  <a:lnTo>
                    <a:pt x="12429" y="9345"/>
                  </a:lnTo>
                  <a:lnTo>
                    <a:pt x="-5477" y="9345"/>
                  </a:lnTo>
                  <a:lnTo>
                    <a:pt x="-5477" y="-180"/>
                  </a:lnTo>
                  <a:lnTo>
                    <a:pt x="41004" y="-180"/>
                  </a:lnTo>
                  <a:lnTo>
                    <a:pt x="41004" y="9345"/>
                  </a:lnTo>
                  <a:close/>
                </a:path>
              </a:pathLst>
            </a:custGeom>
            <a:solidFill>
              <a:srgbClr val="6D6E71"/>
            </a:solidFill>
            <a:ln w="9525" cap="flat">
              <a:noFill/>
              <a:prstDash val="solid"/>
              <a:miter/>
            </a:ln>
          </p:spPr>
          <p:txBody>
            <a:bodyPr rtlCol="0" anchor="ctr"/>
            <a:lstStyle/>
            <a:p>
              <a:endParaRPr lang="en-US"/>
            </a:p>
          </p:txBody>
        </p:sp>
        <p:sp>
          <p:nvSpPr>
            <p:cNvPr id="1095" name="Freeform: Shape 1094">
              <a:extLst>
                <a:ext uri="{FF2B5EF4-FFF2-40B4-BE49-F238E27FC236}">
                  <a16:creationId xmlns:a16="http://schemas.microsoft.com/office/drawing/2014/main" id="{9A79A1B5-F0C9-440B-8BF9-4F7407492B88}"/>
                </a:ext>
              </a:extLst>
            </p:cNvPr>
            <p:cNvSpPr/>
            <p:nvPr/>
          </p:nvSpPr>
          <p:spPr>
            <a:xfrm>
              <a:off x="7263148" y="5601303"/>
              <a:ext cx="54599" cy="82516"/>
            </a:xfrm>
            <a:custGeom>
              <a:avLst/>
              <a:gdLst>
                <a:gd name="connsiteX0" fmla="*/ 4048 w 42037"/>
                <a:gd name="connsiteY0" fmla="*/ 38491 h 63531"/>
                <a:gd name="connsiteX1" fmla="*/ 4048 w 42037"/>
                <a:gd name="connsiteY1" fmla="*/ 63352 h 63531"/>
                <a:gd name="connsiteX2" fmla="*/ -5477 w 42037"/>
                <a:gd name="connsiteY2" fmla="*/ 63352 h 63531"/>
                <a:gd name="connsiteX3" fmla="*/ -5477 w 42037"/>
                <a:gd name="connsiteY3" fmla="*/ -180 h 63531"/>
                <a:gd name="connsiteX4" fmla="*/ 4048 w 42037"/>
                <a:gd name="connsiteY4" fmla="*/ -180 h 63531"/>
                <a:gd name="connsiteX5" fmla="*/ 4048 w 42037"/>
                <a:gd name="connsiteY5" fmla="*/ 26109 h 63531"/>
                <a:gd name="connsiteX6" fmla="*/ 10336 w 42037"/>
                <a:gd name="connsiteY6" fmla="*/ 19537 h 63531"/>
                <a:gd name="connsiteX7" fmla="*/ 19289 w 42037"/>
                <a:gd name="connsiteY7" fmla="*/ 17060 h 63531"/>
                <a:gd name="connsiteX8" fmla="*/ 31767 w 42037"/>
                <a:gd name="connsiteY8" fmla="*/ 21823 h 63531"/>
                <a:gd name="connsiteX9" fmla="*/ 36530 w 42037"/>
                <a:gd name="connsiteY9" fmla="*/ 35443 h 63531"/>
                <a:gd name="connsiteX10" fmla="*/ 36530 w 42037"/>
                <a:gd name="connsiteY10" fmla="*/ 63352 h 63531"/>
                <a:gd name="connsiteX11" fmla="*/ 27005 w 42037"/>
                <a:gd name="connsiteY11" fmla="*/ 63352 h 63531"/>
                <a:gd name="connsiteX12" fmla="*/ 27005 w 42037"/>
                <a:gd name="connsiteY12" fmla="*/ 38396 h 63531"/>
                <a:gd name="connsiteX13" fmla="*/ 16527 w 42037"/>
                <a:gd name="connsiteY13" fmla="*/ 25728 h 63531"/>
                <a:gd name="connsiteX14" fmla="*/ 7857 w 42037"/>
                <a:gd name="connsiteY14" fmla="*/ 29062 h 63531"/>
                <a:gd name="connsiteX15" fmla="*/ 4048 w 42037"/>
                <a:gd name="connsiteY15" fmla="*/ 38491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037" h="63531">
                  <a:moveTo>
                    <a:pt x="4048" y="38491"/>
                  </a:moveTo>
                  <a:lnTo>
                    <a:pt x="4048" y="63352"/>
                  </a:lnTo>
                  <a:lnTo>
                    <a:pt x="-5477" y="63352"/>
                  </a:lnTo>
                  <a:lnTo>
                    <a:pt x="-5477" y="-180"/>
                  </a:lnTo>
                  <a:lnTo>
                    <a:pt x="4048" y="-180"/>
                  </a:lnTo>
                  <a:lnTo>
                    <a:pt x="4048" y="26109"/>
                  </a:lnTo>
                  <a:cubicBezTo>
                    <a:pt x="5383" y="23318"/>
                    <a:pt x="7574" y="21023"/>
                    <a:pt x="10336" y="19537"/>
                  </a:cubicBezTo>
                  <a:cubicBezTo>
                    <a:pt x="13001" y="17908"/>
                    <a:pt x="16145" y="17060"/>
                    <a:pt x="19289" y="17060"/>
                  </a:cubicBezTo>
                  <a:cubicBezTo>
                    <a:pt x="23954" y="16898"/>
                    <a:pt x="28433" y="18612"/>
                    <a:pt x="31767" y="21823"/>
                  </a:cubicBezTo>
                  <a:cubicBezTo>
                    <a:pt x="35097" y="25528"/>
                    <a:pt x="36814" y="30443"/>
                    <a:pt x="36530" y="35443"/>
                  </a:cubicBezTo>
                  <a:lnTo>
                    <a:pt x="36530" y="63352"/>
                  </a:lnTo>
                  <a:lnTo>
                    <a:pt x="27005" y="63352"/>
                  </a:lnTo>
                  <a:lnTo>
                    <a:pt x="27005" y="38396"/>
                  </a:lnTo>
                  <a:cubicBezTo>
                    <a:pt x="27005" y="29919"/>
                    <a:pt x="23480" y="25728"/>
                    <a:pt x="16527" y="25728"/>
                  </a:cubicBezTo>
                  <a:cubicBezTo>
                    <a:pt x="13289" y="25699"/>
                    <a:pt x="10239" y="26890"/>
                    <a:pt x="7857" y="29062"/>
                  </a:cubicBezTo>
                  <a:cubicBezTo>
                    <a:pt x="5285" y="31500"/>
                    <a:pt x="3858" y="34939"/>
                    <a:pt x="4048" y="38491"/>
                  </a:cubicBezTo>
                  <a:close/>
                </a:path>
              </a:pathLst>
            </a:custGeom>
            <a:solidFill>
              <a:srgbClr val="6D6E71"/>
            </a:solidFill>
            <a:ln w="9525" cap="flat">
              <a:noFill/>
              <a:prstDash val="solid"/>
              <a:miter/>
            </a:ln>
          </p:spPr>
          <p:txBody>
            <a:bodyPr rtlCol="0" anchor="ctr"/>
            <a:lstStyle/>
            <a:p>
              <a:endParaRPr lang="en-US"/>
            </a:p>
          </p:txBody>
        </p:sp>
        <p:sp>
          <p:nvSpPr>
            <p:cNvPr id="1096" name="Freeform: Shape 1095">
              <a:extLst>
                <a:ext uri="{FF2B5EF4-FFF2-40B4-BE49-F238E27FC236}">
                  <a16:creationId xmlns:a16="http://schemas.microsoft.com/office/drawing/2014/main" id="{7675CA3E-2301-4972-BC56-3DA4A969F061}"/>
                </a:ext>
              </a:extLst>
            </p:cNvPr>
            <p:cNvSpPr/>
            <p:nvPr/>
          </p:nvSpPr>
          <p:spPr>
            <a:xfrm>
              <a:off x="7330915" y="5623070"/>
              <a:ext cx="58965" cy="61136"/>
            </a:xfrm>
            <a:custGeom>
              <a:avLst/>
              <a:gdLst>
                <a:gd name="connsiteX0" fmla="*/ 39789 w 45398"/>
                <a:gd name="connsiteY0" fmla="*/ 27543 h 47070"/>
                <a:gd name="connsiteX1" fmla="*/ 4070 w 45398"/>
                <a:gd name="connsiteY1" fmla="*/ 27543 h 47070"/>
                <a:gd name="connsiteX2" fmla="*/ 8642 w 45398"/>
                <a:gd name="connsiteY2" fmla="*/ 35544 h 47070"/>
                <a:gd name="connsiteX3" fmla="*/ 18167 w 45398"/>
                <a:gd name="connsiteY3" fmla="*/ 38592 h 47070"/>
                <a:gd name="connsiteX4" fmla="*/ 31120 w 45398"/>
                <a:gd name="connsiteY4" fmla="*/ 33163 h 47070"/>
                <a:gd name="connsiteX5" fmla="*/ 36645 w 45398"/>
                <a:gd name="connsiteY5" fmla="*/ 39163 h 47070"/>
                <a:gd name="connsiteX6" fmla="*/ 17595 w 45398"/>
                <a:gd name="connsiteY6" fmla="*/ 46879 h 47070"/>
                <a:gd name="connsiteX7" fmla="*/ 1308 w 45398"/>
                <a:gd name="connsiteY7" fmla="*/ 40401 h 47070"/>
                <a:gd name="connsiteX8" fmla="*/ -5455 w 45398"/>
                <a:gd name="connsiteY8" fmla="*/ 23257 h 47070"/>
                <a:gd name="connsiteX9" fmla="*/ 1405 w 45398"/>
                <a:gd name="connsiteY9" fmla="*/ 6207 h 47070"/>
                <a:gd name="connsiteX10" fmla="*/ 17595 w 45398"/>
                <a:gd name="connsiteY10" fmla="*/ -175 h 47070"/>
                <a:gd name="connsiteX11" fmla="*/ 33408 w 45398"/>
                <a:gd name="connsiteY11" fmla="*/ 5445 h 47070"/>
                <a:gd name="connsiteX12" fmla="*/ 39882 w 45398"/>
                <a:gd name="connsiteY12" fmla="*/ 20971 h 47070"/>
                <a:gd name="connsiteX13" fmla="*/ 4070 w 45398"/>
                <a:gd name="connsiteY13" fmla="*/ 20018 h 47070"/>
                <a:gd name="connsiteX14" fmla="*/ 30264 w 45398"/>
                <a:gd name="connsiteY14" fmla="*/ 20018 h 47070"/>
                <a:gd name="connsiteX15" fmla="*/ 26646 w 45398"/>
                <a:gd name="connsiteY15" fmla="*/ 11160 h 47070"/>
                <a:gd name="connsiteX16" fmla="*/ 17786 w 45398"/>
                <a:gd name="connsiteY16" fmla="*/ 8112 h 47070"/>
                <a:gd name="connsiteX17" fmla="*/ 8261 w 45398"/>
                <a:gd name="connsiteY17" fmla="*/ 11350 h 47070"/>
                <a:gd name="connsiteX18" fmla="*/ 3689 w 45398"/>
                <a:gd name="connsiteY18" fmla="*/ 20304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8" h="47070">
                  <a:moveTo>
                    <a:pt x="39789" y="27543"/>
                  </a:moveTo>
                  <a:lnTo>
                    <a:pt x="4070" y="27543"/>
                  </a:lnTo>
                  <a:cubicBezTo>
                    <a:pt x="4261" y="30782"/>
                    <a:pt x="5977" y="33744"/>
                    <a:pt x="8642" y="35544"/>
                  </a:cubicBezTo>
                  <a:cubicBezTo>
                    <a:pt x="11405" y="37544"/>
                    <a:pt x="14739" y="38611"/>
                    <a:pt x="18167" y="38592"/>
                  </a:cubicBezTo>
                  <a:cubicBezTo>
                    <a:pt x="23120" y="38915"/>
                    <a:pt x="27883" y="36906"/>
                    <a:pt x="31120" y="33163"/>
                  </a:cubicBezTo>
                  <a:lnTo>
                    <a:pt x="36645" y="39163"/>
                  </a:lnTo>
                  <a:cubicBezTo>
                    <a:pt x="31692" y="44297"/>
                    <a:pt x="24739" y="47098"/>
                    <a:pt x="17595" y="46879"/>
                  </a:cubicBezTo>
                  <a:cubicBezTo>
                    <a:pt x="11498" y="46984"/>
                    <a:pt x="5689" y="44650"/>
                    <a:pt x="1308" y="40401"/>
                  </a:cubicBezTo>
                  <a:cubicBezTo>
                    <a:pt x="-3264" y="35925"/>
                    <a:pt x="-5739" y="29677"/>
                    <a:pt x="-5455" y="23257"/>
                  </a:cubicBezTo>
                  <a:cubicBezTo>
                    <a:pt x="-5739" y="16846"/>
                    <a:pt x="-3264" y="10617"/>
                    <a:pt x="1405" y="6207"/>
                  </a:cubicBezTo>
                  <a:cubicBezTo>
                    <a:pt x="5786" y="2073"/>
                    <a:pt x="11595" y="-213"/>
                    <a:pt x="17595" y="-175"/>
                  </a:cubicBezTo>
                  <a:cubicBezTo>
                    <a:pt x="23404" y="-298"/>
                    <a:pt x="29027" y="1701"/>
                    <a:pt x="33408" y="5445"/>
                  </a:cubicBezTo>
                  <a:cubicBezTo>
                    <a:pt x="37882" y="9331"/>
                    <a:pt x="40263" y="15074"/>
                    <a:pt x="39882" y="20971"/>
                  </a:cubicBezTo>
                  <a:close/>
                  <a:moveTo>
                    <a:pt x="4070" y="20018"/>
                  </a:moveTo>
                  <a:lnTo>
                    <a:pt x="30264" y="20018"/>
                  </a:lnTo>
                  <a:cubicBezTo>
                    <a:pt x="30455" y="16675"/>
                    <a:pt x="29120" y="13427"/>
                    <a:pt x="26646" y="11160"/>
                  </a:cubicBezTo>
                  <a:cubicBezTo>
                    <a:pt x="24167" y="9103"/>
                    <a:pt x="21023" y="8026"/>
                    <a:pt x="17786" y="8112"/>
                  </a:cubicBezTo>
                  <a:cubicBezTo>
                    <a:pt x="14358" y="8074"/>
                    <a:pt x="10930" y="9217"/>
                    <a:pt x="8261" y="11350"/>
                  </a:cubicBezTo>
                  <a:cubicBezTo>
                    <a:pt x="5307" y="13341"/>
                    <a:pt x="3596" y="16732"/>
                    <a:pt x="3689" y="20304"/>
                  </a:cubicBezTo>
                  <a:close/>
                </a:path>
              </a:pathLst>
            </a:custGeom>
            <a:solidFill>
              <a:srgbClr val="6D6E71"/>
            </a:solidFill>
            <a:ln w="9525" cap="flat">
              <a:noFill/>
              <a:prstDash val="solid"/>
              <a:miter/>
            </a:ln>
          </p:spPr>
          <p:txBody>
            <a:bodyPr rtlCol="0" anchor="ctr"/>
            <a:lstStyle/>
            <a:p>
              <a:endParaRPr lang="en-US"/>
            </a:p>
          </p:txBody>
        </p:sp>
        <p:sp>
          <p:nvSpPr>
            <p:cNvPr id="1097" name="Freeform: Shape 1096">
              <a:extLst>
                <a:ext uri="{FF2B5EF4-FFF2-40B4-BE49-F238E27FC236}">
                  <a16:creationId xmlns:a16="http://schemas.microsoft.com/office/drawing/2014/main" id="{606788A1-086D-47D4-B8BF-99C6976539F9}"/>
                </a:ext>
              </a:extLst>
            </p:cNvPr>
            <p:cNvSpPr/>
            <p:nvPr/>
          </p:nvSpPr>
          <p:spPr>
            <a:xfrm>
              <a:off x="7431274" y="5601303"/>
              <a:ext cx="60527" cy="83225"/>
            </a:xfrm>
            <a:custGeom>
              <a:avLst/>
              <a:gdLst>
                <a:gd name="connsiteX0" fmla="*/ 18908 w 46601"/>
                <a:gd name="connsiteY0" fmla="*/ 16870 h 64077"/>
                <a:gd name="connsiteX1" fmla="*/ 34623 w 46601"/>
                <a:gd name="connsiteY1" fmla="*/ 23251 h 64077"/>
                <a:gd name="connsiteX2" fmla="*/ 41102 w 46601"/>
                <a:gd name="connsiteY2" fmla="*/ 40111 h 64077"/>
                <a:gd name="connsiteX3" fmla="*/ 34623 w 46601"/>
                <a:gd name="connsiteY3" fmla="*/ 57255 h 64077"/>
                <a:gd name="connsiteX4" fmla="*/ 6336 w 46601"/>
                <a:gd name="connsiteY4" fmla="*/ 58780 h 64077"/>
                <a:gd name="connsiteX5" fmla="*/ 4048 w 46601"/>
                <a:gd name="connsiteY5" fmla="*/ 56303 h 64077"/>
                <a:gd name="connsiteX6" fmla="*/ 4048 w 46601"/>
                <a:gd name="connsiteY6" fmla="*/ 63352 h 64077"/>
                <a:gd name="connsiteX7" fmla="*/ -5477 w 46601"/>
                <a:gd name="connsiteY7" fmla="*/ 63352 h 64077"/>
                <a:gd name="connsiteX8" fmla="*/ -5477 w 46601"/>
                <a:gd name="connsiteY8" fmla="*/ -180 h 64077"/>
                <a:gd name="connsiteX9" fmla="*/ 4048 w 46601"/>
                <a:gd name="connsiteY9" fmla="*/ -180 h 64077"/>
                <a:gd name="connsiteX10" fmla="*/ 4048 w 46601"/>
                <a:gd name="connsiteY10" fmla="*/ 25252 h 64077"/>
                <a:gd name="connsiteX11" fmla="*/ 18908 w 46601"/>
                <a:gd name="connsiteY11" fmla="*/ 16870 h 64077"/>
                <a:gd name="connsiteX12" fmla="*/ 3955 w 46601"/>
                <a:gd name="connsiteY12" fmla="*/ 40491 h 64077"/>
                <a:gd name="connsiteX13" fmla="*/ 7857 w 46601"/>
                <a:gd name="connsiteY13" fmla="*/ 51159 h 64077"/>
                <a:gd name="connsiteX14" fmla="*/ 17382 w 46601"/>
                <a:gd name="connsiteY14" fmla="*/ 55350 h 64077"/>
                <a:gd name="connsiteX15" fmla="*/ 26907 w 46601"/>
                <a:gd name="connsiteY15" fmla="*/ 51159 h 64077"/>
                <a:gd name="connsiteX16" fmla="*/ 31102 w 46601"/>
                <a:gd name="connsiteY16" fmla="*/ 40491 h 64077"/>
                <a:gd name="connsiteX17" fmla="*/ 27005 w 46601"/>
                <a:gd name="connsiteY17" fmla="*/ 29633 h 64077"/>
                <a:gd name="connsiteX18" fmla="*/ 17480 w 46601"/>
                <a:gd name="connsiteY18" fmla="*/ 25347 h 64077"/>
                <a:gd name="connsiteX19" fmla="*/ 7955 w 46601"/>
                <a:gd name="connsiteY19" fmla="*/ 29633 h 64077"/>
                <a:gd name="connsiteX20" fmla="*/ 3955 w 46601"/>
                <a:gd name="connsiteY20" fmla="*/ 40491 h 64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4077">
                  <a:moveTo>
                    <a:pt x="18908" y="16870"/>
                  </a:moveTo>
                  <a:cubicBezTo>
                    <a:pt x="24814" y="16813"/>
                    <a:pt x="30433" y="19108"/>
                    <a:pt x="34623" y="23251"/>
                  </a:cubicBezTo>
                  <a:cubicBezTo>
                    <a:pt x="39004" y="27728"/>
                    <a:pt x="41385" y="33834"/>
                    <a:pt x="41102" y="40111"/>
                  </a:cubicBezTo>
                  <a:cubicBezTo>
                    <a:pt x="41385" y="46474"/>
                    <a:pt x="39004" y="52674"/>
                    <a:pt x="34623" y="57255"/>
                  </a:cubicBezTo>
                  <a:cubicBezTo>
                    <a:pt x="27196" y="65476"/>
                    <a:pt x="14624" y="66161"/>
                    <a:pt x="6336" y="58780"/>
                  </a:cubicBezTo>
                  <a:cubicBezTo>
                    <a:pt x="5574" y="58027"/>
                    <a:pt x="4718" y="57198"/>
                    <a:pt x="4048" y="56303"/>
                  </a:cubicBezTo>
                  <a:lnTo>
                    <a:pt x="4048" y="63352"/>
                  </a:lnTo>
                  <a:lnTo>
                    <a:pt x="-5477" y="63352"/>
                  </a:lnTo>
                  <a:lnTo>
                    <a:pt x="-5477" y="-180"/>
                  </a:lnTo>
                  <a:lnTo>
                    <a:pt x="4048" y="-180"/>
                  </a:lnTo>
                  <a:lnTo>
                    <a:pt x="4048" y="25252"/>
                  </a:lnTo>
                  <a:cubicBezTo>
                    <a:pt x="7192" y="20041"/>
                    <a:pt x="12810" y="16860"/>
                    <a:pt x="18908" y="16870"/>
                  </a:cubicBezTo>
                  <a:close/>
                  <a:moveTo>
                    <a:pt x="3955" y="40491"/>
                  </a:moveTo>
                  <a:cubicBezTo>
                    <a:pt x="3764" y="44425"/>
                    <a:pt x="5192" y="48264"/>
                    <a:pt x="7857" y="51159"/>
                  </a:cubicBezTo>
                  <a:cubicBezTo>
                    <a:pt x="10336" y="53836"/>
                    <a:pt x="13764" y="55360"/>
                    <a:pt x="17382" y="55350"/>
                  </a:cubicBezTo>
                  <a:cubicBezTo>
                    <a:pt x="21005" y="55284"/>
                    <a:pt x="24433" y="53770"/>
                    <a:pt x="26907" y="51159"/>
                  </a:cubicBezTo>
                  <a:cubicBezTo>
                    <a:pt x="29768" y="48369"/>
                    <a:pt x="31293" y="44482"/>
                    <a:pt x="31102" y="40491"/>
                  </a:cubicBezTo>
                  <a:cubicBezTo>
                    <a:pt x="31293" y="36472"/>
                    <a:pt x="29768" y="32558"/>
                    <a:pt x="27005" y="29633"/>
                  </a:cubicBezTo>
                  <a:cubicBezTo>
                    <a:pt x="24526" y="26947"/>
                    <a:pt x="21098" y="25395"/>
                    <a:pt x="17480" y="25347"/>
                  </a:cubicBezTo>
                  <a:cubicBezTo>
                    <a:pt x="13862" y="25347"/>
                    <a:pt x="10336" y="26909"/>
                    <a:pt x="7955" y="29633"/>
                  </a:cubicBezTo>
                  <a:cubicBezTo>
                    <a:pt x="5290" y="32586"/>
                    <a:pt x="3764" y="36491"/>
                    <a:pt x="3955" y="40491"/>
                  </a:cubicBezTo>
                  <a:close/>
                </a:path>
              </a:pathLst>
            </a:custGeom>
            <a:solidFill>
              <a:srgbClr val="6D6E71"/>
            </a:solidFill>
            <a:ln w="9525" cap="flat">
              <a:noFill/>
              <a:prstDash val="solid"/>
              <a:miter/>
            </a:ln>
          </p:spPr>
          <p:txBody>
            <a:bodyPr rtlCol="0" anchor="ctr"/>
            <a:lstStyle/>
            <a:p>
              <a:endParaRPr lang="en-US"/>
            </a:p>
          </p:txBody>
        </p:sp>
        <p:sp>
          <p:nvSpPr>
            <p:cNvPr id="1098" name="Freeform: Shape 1097">
              <a:extLst>
                <a:ext uri="{FF2B5EF4-FFF2-40B4-BE49-F238E27FC236}">
                  <a16:creationId xmlns:a16="http://schemas.microsoft.com/office/drawing/2014/main" id="{81AB2F92-6515-4479-98F2-B3078DEEFA70}"/>
                </a:ext>
              </a:extLst>
            </p:cNvPr>
            <p:cNvSpPr/>
            <p:nvPr/>
          </p:nvSpPr>
          <p:spPr>
            <a:xfrm>
              <a:off x="7501000" y="5623058"/>
              <a:ext cx="59061" cy="61148"/>
            </a:xfrm>
            <a:custGeom>
              <a:avLst/>
              <a:gdLst>
                <a:gd name="connsiteX0" fmla="*/ 39996 w 45472"/>
                <a:gd name="connsiteY0" fmla="*/ 27552 h 47079"/>
                <a:gd name="connsiteX1" fmla="*/ 4087 w 45472"/>
                <a:gd name="connsiteY1" fmla="*/ 27552 h 47079"/>
                <a:gd name="connsiteX2" fmla="*/ 8565 w 45472"/>
                <a:gd name="connsiteY2" fmla="*/ 35553 h 47079"/>
                <a:gd name="connsiteX3" fmla="*/ 18090 w 45472"/>
                <a:gd name="connsiteY3" fmla="*/ 38601 h 47079"/>
                <a:gd name="connsiteX4" fmla="*/ 31136 w 45472"/>
                <a:gd name="connsiteY4" fmla="*/ 33172 h 47079"/>
                <a:gd name="connsiteX5" fmla="*/ 36661 w 45472"/>
                <a:gd name="connsiteY5" fmla="*/ 39172 h 47079"/>
                <a:gd name="connsiteX6" fmla="*/ 17611 w 45472"/>
                <a:gd name="connsiteY6" fmla="*/ 46888 h 47079"/>
                <a:gd name="connsiteX7" fmla="*/ 1231 w 45472"/>
                <a:gd name="connsiteY7" fmla="*/ 40410 h 47079"/>
                <a:gd name="connsiteX8" fmla="*/ -5438 w 45472"/>
                <a:gd name="connsiteY8" fmla="*/ 23265 h 47079"/>
                <a:gd name="connsiteX9" fmla="*/ 1422 w 45472"/>
                <a:gd name="connsiteY9" fmla="*/ 6216 h 47079"/>
                <a:gd name="connsiteX10" fmla="*/ 33327 w 45472"/>
                <a:gd name="connsiteY10" fmla="*/ 5454 h 47079"/>
                <a:gd name="connsiteX11" fmla="*/ 39898 w 45472"/>
                <a:gd name="connsiteY11" fmla="*/ 20980 h 47079"/>
                <a:gd name="connsiteX12" fmla="*/ 4277 w 45472"/>
                <a:gd name="connsiteY12" fmla="*/ 20027 h 47079"/>
                <a:gd name="connsiteX13" fmla="*/ 30373 w 45472"/>
                <a:gd name="connsiteY13" fmla="*/ 20027 h 47079"/>
                <a:gd name="connsiteX14" fmla="*/ 26755 w 45472"/>
                <a:gd name="connsiteY14" fmla="*/ 11169 h 47079"/>
                <a:gd name="connsiteX15" fmla="*/ 17900 w 45472"/>
                <a:gd name="connsiteY15" fmla="*/ 8121 h 47079"/>
                <a:gd name="connsiteX16" fmla="*/ 8375 w 45472"/>
                <a:gd name="connsiteY16" fmla="*/ 11359 h 47079"/>
                <a:gd name="connsiteX17" fmla="*/ 4087 w 45472"/>
                <a:gd name="connsiteY17" fmla="*/ 20313 h 47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72" h="47079">
                  <a:moveTo>
                    <a:pt x="39996" y="27552"/>
                  </a:moveTo>
                  <a:lnTo>
                    <a:pt x="4087" y="27552"/>
                  </a:lnTo>
                  <a:cubicBezTo>
                    <a:pt x="4180" y="30781"/>
                    <a:pt x="5896" y="33743"/>
                    <a:pt x="8565" y="35553"/>
                  </a:cubicBezTo>
                  <a:cubicBezTo>
                    <a:pt x="11323" y="37544"/>
                    <a:pt x="14658" y="38610"/>
                    <a:pt x="18090" y="38601"/>
                  </a:cubicBezTo>
                  <a:cubicBezTo>
                    <a:pt x="23044" y="38934"/>
                    <a:pt x="27899" y="36924"/>
                    <a:pt x="31136" y="33172"/>
                  </a:cubicBezTo>
                  <a:lnTo>
                    <a:pt x="36661" y="39172"/>
                  </a:lnTo>
                  <a:cubicBezTo>
                    <a:pt x="31708" y="44306"/>
                    <a:pt x="24755" y="47106"/>
                    <a:pt x="17611" y="46888"/>
                  </a:cubicBezTo>
                  <a:cubicBezTo>
                    <a:pt x="11514" y="46973"/>
                    <a:pt x="5612" y="44640"/>
                    <a:pt x="1231" y="40410"/>
                  </a:cubicBezTo>
                  <a:cubicBezTo>
                    <a:pt x="-3341" y="35925"/>
                    <a:pt x="-5820" y="29676"/>
                    <a:pt x="-5438" y="23265"/>
                  </a:cubicBezTo>
                  <a:cubicBezTo>
                    <a:pt x="-5722" y="16855"/>
                    <a:pt x="-3248" y="10626"/>
                    <a:pt x="1422" y="6216"/>
                  </a:cubicBezTo>
                  <a:cubicBezTo>
                    <a:pt x="10375" y="-2014"/>
                    <a:pt x="23992" y="-2338"/>
                    <a:pt x="33327" y="5454"/>
                  </a:cubicBezTo>
                  <a:cubicBezTo>
                    <a:pt x="37805" y="9321"/>
                    <a:pt x="40280" y="15065"/>
                    <a:pt x="39898" y="20980"/>
                  </a:cubicBezTo>
                  <a:close/>
                  <a:moveTo>
                    <a:pt x="4277" y="20027"/>
                  </a:moveTo>
                  <a:lnTo>
                    <a:pt x="30373" y="20027"/>
                  </a:lnTo>
                  <a:cubicBezTo>
                    <a:pt x="30564" y="16684"/>
                    <a:pt x="29234" y="13436"/>
                    <a:pt x="26755" y="11169"/>
                  </a:cubicBezTo>
                  <a:cubicBezTo>
                    <a:pt x="24281" y="9112"/>
                    <a:pt x="21137" y="8035"/>
                    <a:pt x="17900" y="8121"/>
                  </a:cubicBezTo>
                  <a:cubicBezTo>
                    <a:pt x="14467" y="8054"/>
                    <a:pt x="11040" y="9197"/>
                    <a:pt x="8375" y="11359"/>
                  </a:cubicBezTo>
                  <a:cubicBezTo>
                    <a:pt x="5421" y="13379"/>
                    <a:pt x="3803" y="16779"/>
                    <a:pt x="4087" y="20313"/>
                  </a:cubicBezTo>
                  <a:close/>
                </a:path>
              </a:pathLst>
            </a:custGeom>
            <a:solidFill>
              <a:srgbClr val="6D6E71"/>
            </a:solidFill>
            <a:ln w="9525" cap="flat">
              <a:noFill/>
              <a:prstDash val="solid"/>
              <a:miter/>
            </a:ln>
          </p:spPr>
          <p:txBody>
            <a:bodyPr rtlCol="0" anchor="ctr"/>
            <a:lstStyle/>
            <a:p>
              <a:endParaRPr lang="en-US"/>
            </a:p>
          </p:txBody>
        </p:sp>
        <p:sp>
          <p:nvSpPr>
            <p:cNvPr id="1099" name="Freeform: Shape 1098">
              <a:extLst>
                <a:ext uri="{FF2B5EF4-FFF2-40B4-BE49-F238E27FC236}">
                  <a16:creationId xmlns:a16="http://schemas.microsoft.com/office/drawing/2014/main" id="{97A76527-5D8F-41EB-AC84-CC7754C775FD}"/>
                </a:ext>
              </a:extLst>
            </p:cNvPr>
            <p:cNvSpPr/>
            <p:nvPr/>
          </p:nvSpPr>
          <p:spPr>
            <a:xfrm>
              <a:off x="7567238" y="5623921"/>
              <a:ext cx="47635" cy="60660"/>
            </a:xfrm>
            <a:custGeom>
              <a:avLst/>
              <a:gdLst>
                <a:gd name="connsiteX0" fmla="*/ 31195 w 36675"/>
                <a:gd name="connsiteY0" fmla="*/ 32126 h 46703"/>
                <a:gd name="connsiteX1" fmla="*/ 26433 w 36675"/>
                <a:gd name="connsiteY1" fmla="*/ 42604 h 46703"/>
                <a:gd name="connsiteX2" fmla="*/ 14336 w 36675"/>
                <a:gd name="connsiteY2" fmla="*/ 46509 h 46703"/>
                <a:gd name="connsiteX3" fmla="*/ 4048 w 36675"/>
                <a:gd name="connsiteY3" fmla="*/ 44699 h 46703"/>
                <a:gd name="connsiteX4" fmla="*/ -5477 w 36675"/>
                <a:gd name="connsiteY4" fmla="*/ 39556 h 46703"/>
                <a:gd name="connsiteX5" fmla="*/ -812 w 36675"/>
                <a:gd name="connsiteY5" fmla="*/ 32126 h 46703"/>
                <a:gd name="connsiteX6" fmla="*/ 14620 w 36675"/>
                <a:gd name="connsiteY6" fmla="*/ 38127 h 46703"/>
                <a:gd name="connsiteX7" fmla="*/ 19764 w 36675"/>
                <a:gd name="connsiteY7" fmla="*/ 36603 h 46703"/>
                <a:gd name="connsiteX8" fmla="*/ 21670 w 36675"/>
                <a:gd name="connsiteY8" fmla="*/ 32793 h 46703"/>
                <a:gd name="connsiteX9" fmla="*/ 12145 w 36675"/>
                <a:gd name="connsiteY9" fmla="*/ 26697 h 46703"/>
                <a:gd name="connsiteX10" fmla="*/ 11192 w 36675"/>
                <a:gd name="connsiteY10" fmla="*/ 26697 h 46703"/>
                <a:gd name="connsiteX11" fmla="*/ -3096 w 36675"/>
                <a:gd name="connsiteY11" fmla="*/ 13838 h 46703"/>
                <a:gd name="connsiteX12" fmla="*/ 1858 w 36675"/>
                <a:gd name="connsiteY12" fmla="*/ 3646 h 46703"/>
                <a:gd name="connsiteX13" fmla="*/ 14620 w 36675"/>
                <a:gd name="connsiteY13" fmla="*/ -164 h 46703"/>
                <a:gd name="connsiteX14" fmla="*/ 29572 w 36675"/>
                <a:gd name="connsiteY14" fmla="*/ 4504 h 46703"/>
                <a:gd name="connsiteX15" fmla="*/ 25954 w 36675"/>
                <a:gd name="connsiteY15" fmla="*/ 11648 h 46703"/>
                <a:gd name="connsiteX16" fmla="*/ 13857 w 36675"/>
                <a:gd name="connsiteY16" fmla="*/ 7933 h 46703"/>
                <a:gd name="connsiteX17" fmla="*/ 8332 w 36675"/>
                <a:gd name="connsiteY17" fmla="*/ 9171 h 46703"/>
                <a:gd name="connsiteX18" fmla="*/ 6141 w 36675"/>
                <a:gd name="connsiteY18" fmla="*/ 12886 h 46703"/>
                <a:gd name="connsiteX19" fmla="*/ 8429 w 36675"/>
                <a:gd name="connsiteY19" fmla="*/ 16124 h 46703"/>
                <a:gd name="connsiteX20" fmla="*/ 12713 w 36675"/>
                <a:gd name="connsiteY20" fmla="*/ 17648 h 46703"/>
                <a:gd name="connsiteX21" fmla="*/ 17666 w 36675"/>
                <a:gd name="connsiteY21" fmla="*/ 18981 h 46703"/>
                <a:gd name="connsiteX22" fmla="*/ 21861 w 36675"/>
                <a:gd name="connsiteY22" fmla="*/ 20506 h 46703"/>
                <a:gd name="connsiteX23" fmla="*/ 26145 w 36675"/>
                <a:gd name="connsiteY23" fmla="*/ 22887 h 46703"/>
                <a:gd name="connsiteX24" fmla="*/ 31195 w 36675"/>
                <a:gd name="connsiteY24" fmla="*/ 32126 h 4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75" h="46703">
                  <a:moveTo>
                    <a:pt x="31195" y="32126"/>
                  </a:moveTo>
                  <a:cubicBezTo>
                    <a:pt x="31288" y="36165"/>
                    <a:pt x="29572" y="40041"/>
                    <a:pt x="26433" y="42604"/>
                  </a:cubicBezTo>
                  <a:cubicBezTo>
                    <a:pt x="23001" y="45290"/>
                    <a:pt x="18717" y="46680"/>
                    <a:pt x="14336" y="46509"/>
                  </a:cubicBezTo>
                  <a:cubicBezTo>
                    <a:pt x="10811" y="46452"/>
                    <a:pt x="7383" y="45833"/>
                    <a:pt x="4048" y="44699"/>
                  </a:cubicBezTo>
                  <a:cubicBezTo>
                    <a:pt x="621" y="43547"/>
                    <a:pt x="-2621" y="41803"/>
                    <a:pt x="-5477" y="39556"/>
                  </a:cubicBezTo>
                  <a:lnTo>
                    <a:pt x="-812" y="32126"/>
                  </a:lnTo>
                  <a:cubicBezTo>
                    <a:pt x="3569" y="35755"/>
                    <a:pt x="9001" y="37860"/>
                    <a:pt x="14620" y="38127"/>
                  </a:cubicBezTo>
                  <a:cubicBezTo>
                    <a:pt x="16429" y="38251"/>
                    <a:pt x="18238" y="37708"/>
                    <a:pt x="19764" y="36603"/>
                  </a:cubicBezTo>
                  <a:cubicBezTo>
                    <a:pt x="21001" y="35726"/>
                    <a:pt x="21670" y="34298"/>
                    <a:pt x="21670" y="32793"/>
                  </a:cubicBezTo>
                  <a:cubicBezTo>
                    <a:pt x="21670" y="30507"/>
                    <a:pt x="18619" y="28506"/>
                    <a:pt x="12145" y="26697"/>
                  </a:cubicBezTo>
                  <a:lnTo>
                    <a:pt x="11192" y="26697"/>
                  </a:lnTo>
                  <a:cubicBezTo>
                    <a:pt x="1667" y="24096"/>
                    <a:pt x="-3096" y="19810"/>
                    <a:pt x="-3096" y="13838"/>
                  </a:cubicBezTo>
                  <a:cubicBezTo>
                    <a:pt x="-3193" y="9838"/>
                    <a:pt x="-1384" y="6037"/>
                    <a:pt x="1858" y="3646"/>
                  </a:cubicBezTo>
                  <a:cubicBezTo>
                    <a:pt x="5569" y="998"/>
                    <a:pt x="10048" y="-345"/>
                    <a:pt x="14620" y="-164"/>
                  </a:cubicBezTo>
                  <a:cubicBezTo>
                    <a:pt x="19954" y="-125"/>
                    <a:pt x="25191" y="1494"/>
                    <a:pt x="29572" y="4504"/>
                  </a:cubicBezTo>
                  <a:lnTo>
                    <a:pt x="25954" y="11648"/>
                  </a:lnTo>
                  <a:cubicBezTo>
                    <a:pt x="22428" y="9219"/>
                    <a:pt x="18145" y="7923"/>
                    <a:pt x="13857" y="7933"/>
                  </a:cubicBezTo>
                  <a:cubicBezTo>
                    <a:pt x="11955" y="7837"/>
                    <a:pt x="10048" y="8266"/>
                    <a:pt x="8332" y="9171"/>
                  </a:cubicBezTo>
                  <a:cubicBezTo>
                    <a:pt x="7002" y="9895"/>
                    <a:pt x="6141" y="11333"/>
                    <a:pt x="6141" y="12886"/>
                  </a:cubicBezTo>
                  <a:cubicBezTo>
                    <a:pt x="6141" y="14353"/>
                    <a:pt x="7002" y="15667"/>
                    <a:pt x="8429" y="16124"/>
                  </a:cubicBezTo>
                  <a:cubicBezTo>
                    <a:pt x="9764" y="16791"/>
                    <a:pt x="11192" y="17305"/>
                    <a:pt x="12713" y="17648"/>
                  </a:cubicBezTo>
                  <a:cubicBezTo>
                    <a:pt x="14429" y="17991"/>
                    <a:pt x="16047" y="18429"/>
                    <a:pt x="17666" y="18981"/>
                  </a:cubicBezTo>
                  <a:lnTo>
                    <a:pt x="21861" y="20506"/>
                  </a:lnTo>
                  <a:cubicBezTo>
                    <a:pt x="23382" y="21191"/>
                    <a:pt x="24810" y="21992"/>
                    <a:pt x="26145" y="22887"/>
                  </a:cubicBezTo>
                  <a:cubicBezTo>
                    <a:pt x="29289" y="24906"/>
                    <a:pt x="31195" y="28383"/>
                    <a:pt x="31195" y="32126"/>
                  </a:cubicBezTo>
                  <a:close/>
                </a:path>
              </a:pathLst>
            </a:custGeom>
            <a:solidFill>
              <a:srgbClr val="6D6E71"/>
            </a:solidFill>
            <a:ln w="9525" cap="flat">
              <a:noFill/>
              <a:prstDash val="solid"/>
              <a:miter/>
            </a:ln>
          </p:spPr>
          <p:txBody>
            <a:bodyPr rtlCol="0" anchor="ctr"/>
            <a:lstStyle/>
            <a:p>
              <a:endParaRPr lang="en-US"/>
            </a:p>
          </p:txBody>
        </p:sp>
        <p:sp>
          <p:nvSpPr>
            <p:cNvPr id="1100" name="Freeform: Shape 1099">
              <a:extLst>
                <a:ext uri="{FF2B5EF4-FFF2-40B4-BE49-F238E27FC236}">
                  <a16:creationId xmlns:a16="http://schemas.microsoft.com/office/drawing/2014/main" id="{7B333A77-2774-493B-8246-3AC6E743981C}"/>
                </a:ext>
              </a:extLst>
            </p:cNvPr>
            <p:cNvSpPr/>
            <p:nvPr/>
          </p:nvSpPr>
          <p:spPr>
            <a:xfrm>
              <a:off x="7623278" y="5605632"/>
              <a:ext cx="41196" cy="78808"/>
            </a:xfrm>
            <a:custGeom>
              <a:avLst/>
              <a:gdLst>
                <a:gd name="connsiteX0" fmla="*/ 9862 w 31718"/>
                <a:gd name="connsiteY0" fmla="*/ 21918 h 60676"/>
                <a:gd name="connsiteX1" fmla="*/ 9862 w 31718"/>
                <a:gd name="connsiteY1" fmla="*/ 45064 h 60676"/>
                <a:gd name="connsiteX2" fmla="*/ 11573 w 31718"/>
                <a:gd name="connsiteY2" fmla="*/ 50207 h 60676"/>
                <a:gd name="connsiteX3" fmla="*/ 16433 w 31718"/>
                <a:gd name="connsiteY3" fmla="*/ 52112 h 60676"/>
                <a:gd name="connsiteX4" fmla="*/ 22335 w 31718"/>
                <a:gd name="connsiteY4" fmla="*/ 49159 h 60676"/>
                <a:gd name="connsiteX5" fmla="*/ 26242 w 31718"/>
                <a:gd name="connsiteY5" fmla="*/ 55922 h 60676"/>
                <a:gd name="connsiteX6" fmla="*/ 15099 w 31718"/>
                <a:gd name="connsiteY6" fmla="*/ 60494 h 60676"/>
                <a:gd name="connsiteX7" fmla="*/ 4620 w 31718"/>
                <a:gd name="connsiteY7" fmla="*/ 56208 h 60676"/>
                <a:gd name="connsiteX8" fmla="*/ 239 w 31718"/>
                <a:gd name="connsiteY8" fmla="*/ 44778 h 60676"/>
                <a:gd name="connsiteX9" fmla="*/ 239 w 31718"/>
                <a:gd name="connsiteY9" fmla="*/ 21918 h 60676"/>
                <a:gd name="connsiteX10" fmla="*/ -5477 w 31718"/>
                <a:gd name="connsiteY10" fmla="*/ 21918 h 60676"/>
                <a:gd name="connsiteX11" fmla="*/ -5477 w 31718"/>
                <a:gd name="connsiteY11" fmla="*/ 14203 h 60676"/>
                <a:gd name="connsiteX12" fmla="*/ 239 w 31718"/>
                <a:gd name="connsiteY12" fmla="*/ 14203 h 60676"/>
                <a:gd name="connsiteX13" fmla="*/ 239 w 31718"/>
                <a:gd name="connsiteY13" fmla="*/ -180 h 60676"/>
                <a:gd name="connsiteX14" fmla="*/ 9764 w 31718"/>
                <a:gd name="connsiteY14" fmla="*/ -180 h 60676"/>
                <a:gd name="connsiteX15" fmla="*/ 9764 w 31718"/>
                <a:gd name="connsiteY15" fmla="*/ 14203 h 60676"/>
                <a:gd name="connsiteX16" fmla="*/ 21768 w 31718"/>
                <a:gd name="connsiteY16" fmla="*/ 14203 h 60676"/>
                <a:gd name="connsiteX17" fmla="*/ 21768 w 31718"/>
                <a:gd name="connsiteY17" fmla="*/ 21918 h 6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676">
                  <a:moveTo>
                    <a:pt x="9862" y="21918"/>
                  </a:moveTo>
                  <a:lnTo>
                    <a:pt x="9862" y="45064"/>
                  </a:lnTo>
                  <a:cubicBezTo>
                    <a:pt x="9764" y="46930"/>
                    <a:pt x="10429" y="48759"/>
                    <a:pt x="11573" y="50207"/>
                  </a:cubicBezTo>
                  <a:cubicBezTo>
                    <a:pt x="12810" y="51551"/>
                    <a:pt x="14624" y="52255"/>
                    <a:pt x="16433" y="52112"/>
                  </a:cubicBezTo>
                  <a:cubicBezTo>
                    <a:pt x="18717" y="51998"/>
                    <a:pt x="20908" y="50931"/>
                    <a:pt x="22335" y="49159"/>
                  </a:cubicBezTo>
                  <a:lnTo>
                    <a:pt x="26242" y="55922"/>
                  </a:lnTo>
                  <a:cubicBezTo>
                    <a:pt x="23289" y="58818"/>
                    <a:pt x="19289" y="60447"/>
                    <a:pt x="15099" y="60494"/>
                  </a:cubicBezTo>
                  <a:cubicBezTo>
                    <a:pt x="11192" y="60570"/>
                    <a:pt x="7383" y="59018"/>
                    <a:pt x="4620" y="56208"/>
                  </a:cubicBezTo>
                  <a:cubicBezTo>
                    <a:pt x="1574" y="53189"/>
                    <a:pt x="48" y="49036"/>
                    <a:pt x="239" y="44778"/>
                  </a:cubicBezTo>
                  <a:lnTo>
                    <a:pt x="239" y="21918"/>
                  </a:lnTo>
                  <a:lnTo>
                    <a:pt x="-5477" y="21918"/>
                  </a:lnTo>
                  <a:lnTo>
                    <a:pt x="-5477" y="14203"/>
                  </a:lnTo>
                  <a:lnTo>
                    <a:pt x="239" y="14203"/>
                  </a:lnTo>
                  <a:lnTo>
                    <a:pt x="239" y="-180"/>
                  </a:lnTo>
                  <a:lnTo>
                    <a:pt x="9764" y="-180"/>
                  </a:lnTo>
                  <a:lnTo>
                    <a:pt x="9764" y="14203"/>
                  </a:lnTo>
                  <a:lnTo>
                    <a:pt x="21768" y="14203"/>
                  </a:lnTo>
                  <a:lnTo>
                    <a:pt x="21768" y="21918"/>
                  </a:lnTo>
                  <a:close/>
                </a:path>
              </a:pathLst>
            </a:custGeom>
            <a:solidFill>
              <a:srgbClr val="6D6E71"/>
            </a:solidFill>
            <a:ln w="9525" cap="flat">
              <a:noFill/>
              <a:prstDash val="solid"/>
              <a:miter/>
            </a:ln>
          </p:spPr>
          <p:txBody>
            <a:bodyPr rtlCol="0" anchor="ctr"/>
            <a:lstStyle/>
            <a:p>
              <a:endParaRPr lang="en-US"/>
            </a:p>
          </p:txBody>
        </p:sp>
        <p:sp>
          <p:nvSpPr>
            <p:cNvPr id="1101" name="Freeform: Shape 1100">
              <a:extLst>
                <a:ext uri="{FF2B5EF4-FFF2-40B4-BE49-F238E27FC236}">
                  <a16:creationId xmlns:a16="http://schemas.microsoft.com/office/drawing/2014/main" id="{9D5EA494-FD28-485C-A178-A0BBAFAE130C}"/>
                </a:ext>
              </a:extLst>
            </p:cNvPr>
            <p:cNvSpPr/>
            <p:nvPr/>
          </p:nvSpPr>
          <p:spPr>
            <a:xfrm>
              <a:off x="7702829" y="5601303"/>
              <a:ext cx="12371" cy="82516"/>
            </a:xfrm>
            <a:custGeom>
              <a:avLst/>
              <a:gdLst>
                <a:gd name="connsiteX0" fmla="*/ 4048 w 9525"/>
                <a:gd name="connsiteY0" fmla="*/ 63352 h 63531"/>
                <a:gd name="connsiteX1" fmla="*/ -5477 w 9525"/>
                <a:gd name="connsiteY1" fmla="*/ 63352 h 63531"/>
                <a:gd name="connsiteX2" fmla="*/ -5477 w 9525"/>
                <a:gd name="connsiteY2" fmla="*/ -180 h 63531"/>
                <a:gd name="connsiteX3" fmla="*/ 4048 w 9525"/>
                <a:gd name="connsiteY3" fmla="*/ -180 h 63531"/>
              </a:gdLst>
              <a:ahLst/>
              <a:cxnLst>
                <a:cxn ang="0">
                  <a:pos x="connsiteX0" y="connsiteY0"/>
                </a:cxn>
                <a:cxn ang="0">
                  <a:pos x="connsiteX1" y="connsiteY1"/>
                </a:cxn>
                <a:cxn ang="0">
                  <a:pos x="connsiteX2" y="connsiteY2"/>
                </a:cxn>
                <a:cxn ang="0">
                  <a:pos x="connsiteX3" y="connsiteY3"/>
                </a:cxn>
              </a:cxnLst>
              <a:rect l="l" t="t" r="r" b="b"/>
              <a:pathLst>
                <a:path w="9525" h="63531">
                  <a:moveTo>
                    <a:pt x="4048" y="63352"/>
                  </a:moveTo>
                  <a:lnTo>
                    <a:pt x="-5477" y="63352"/>
                  </a:lnTo>
                  <a:lnTo>
                    <a:pt x="-5477" y="-180"/>
                  </a:lnTo>
                  <a:lnTo>
                    <a:pt x="4048" y="-180"/>
                  </a:lnTo>
                  <a:close/>
                </a:path>
              </a:pathLst>
            </a:custGeom>
            <a:solidFill>
              <a:srgbClr val="6D6E71"/>
            </a:solidFill>
            <a:ln w="9525" cap="flat">
              <a:noFill/>
              <a:prstDash val="solid"/>
              <a:miter/>
            </a:ln>
          </p:spPr>
          <p:txBody>
            <a:bodyPr rtlCol="0" anchor="ctr"/>
            <a:lstStyle/>
            <a:p>
              <a:endParaRPr lang="en-US"/>
            </a:p>
          </p:txBody>
        </p:sp>
        <p:sp>
          <p:nvSpPr>
            <p:cNvPr id="1102" name="Freeform: Shape 1101">
              <a:extLst>
                <a:ext uri="{FF2B5EF4-FFF2-40B4-BE49-F238E27FC236}">
                  <a16:creationId xmlns:a16="http://schemas.microsoft.com/office/drawing/2014/main" id="{BEC33F30-DA29-43AB-9AF5-4A7B941EA89B}"/>
                </a:ext>
              </a:extLst>
            </p:cNvPr>
            <p:cNvSpPr/>
            <p:nvPr/>
          </p:nvSpPr>
          <p:spPr>
            <a:xfrm>
              <a:off x="7728191" y="5623448"/>
              <a:ext cx="62352" cy="61114"/>
            </a:xfrm>
            <a:custGeom>
              <a:avLst/>
              <a:gdLst>
                <a:gd name="connsiteX0" fmla="*/ 35672 w 48006"/>
                <a:gd name="connsiteY0" fmla="*/ 40016 h 47053"/>
                <a:gd name="connsiteX1" fmla="*/ 1381 w 48006"/>
                <a:gd name="connsiteY1" fmla="*/ 40016 h 47053"/>
                <a:gd name="connsiteX2" fmla="*/ 1381 w 48006"/>
                <a:gd name="connsiteY2" fmla="*/ 6678 h 47053"/>
                <a:gd name="connsiteX3" fmla="*/ 35672 w 48006"/>
                <a:gd name="connsiteY3" fmla="*/ 6678 h 47053"/>
                <a:gd name="connsiteX4" fmla="*/ 35672 w 48006"/>
                <a:gd name="connsiteY4" fmla="*/ 40016 h 47053"/>
                <a:gd name="connsiteX5" fmla="*/ 8143 w 48006"/>
                <a:gd name="connsiteY5" fmla="*/ 34110 h 47053"/>
                <a:gd name="connsiteX6" fmla="*/ 18524 w 48006"/>
                <a:gd name="connsiteY6" fmla="*/ 38301 h 47053"/>
                <a:gd name="connsiteX7" fmla="*/ 28812 w 48006"/>
                <a:gd name="connsiteY7" fmla="*/ 34110 h 47053"/>
                <a:gd name="connsiteX8" fmla="*/ 28812 w 48006"/>
                <a:gd name="connsiteY8" fmla="*/ 12584 h 47053"/>
                <a:gd name="connsiteX9" fmla="*/ 18524 w 48006"/>
                <a:gd name="connsiteY9" fmla="*/ 8393 h 47053"/>
                <a:gd name="connsiteX10" fmla="*/ 8143 w 48006"/>
                <a:gd name="connsiteY10" fmla="*/ 12584 h 47053"/>
                <a:gd name="connsiteX11" fmla="*/ 8143 w 48006"/>
                <a:gd name="connsiteY11"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7053">
                  <a:moveTo>
                    <a:pt x="35672" y="40016"/>
                  </a:moveTo>
                  <a:cubicBezTo>
                    <a:pt x="26049" y="49159"/>
                    <a:pt x="10999" y="49159"/>
                    <a:pt x="1381" y="40016"/>
                  </a:cubicBezTo>
                  <a:cubicBezTo>
                    <a:pt x="-7763" y="30776"/>
                    <a:pt x="-7763" y="15917"/>
                    <a:pt x="1381" y="6678"/>
                  </a:cubicBezTo>
                  <a:cubicBezTo>
                    <a:pt x="10999" y="-2466"/>
                    <a:pt x="26049" y="-2466"/>
                    <a:pt x="35672" y="6678"/>
                  </a:cubicBezTo>
                  <a:cubicBezTo>
                    <a:pt x="44815" y="15917"/>
                    <a:pt x="44815" y="30776"/>
                    <a:pt x="35672" y="40016"/>
                  </a:cubicBezTo>
                  <a:close/>
                  <a:moveTo>
                    <a:pt x="8143" y="34110"/>
                  </a:moveTo>
                  <a:cubicBezTo>
                    <a:pt x="10906" y="36882"/>
                    <a:pt x="14622" y="38396"/>
                    <a:pt x="18524" y="38301"/>
                  </a:cubicBezTo>
                  <a:cubicBezTo>
                    <a:pt x="22431" y="38415"/>
                    <a:pt x="26147" y="36891"/>
                    <a:pt x="28812" y="34110"/>
                  </a:cubicBezTo>
                  <a:cubicBezTo>
                    <a:pt x="34239" y="27976"/>
                    <a:pt x="34239" y="18718"/>
                    <a:pt x="28812" y="12584"/>
                  </a:cubicBezTo>
                  <a:cubicBezTo>
                    <a:pt x="26147" y="9802"/>
                    <a:pt x="22431" y="8278"/>
                    <a:pt x="18524" y="8393"/>
                  </a:cubicBezTo>
                  <a:cubicBezTo>
                    <a:pt x="14622" y="8297"/>
                    <a:pt x="10906" y="9812"/>
                    <a:pt x="8143" y="12584"/>
                  </a:cubicBezTo>
                  <a:cubicBezTo>
                    <a:pt x="2809" y="18765"/>
                    <a:pt x="2809" y="27928"/>
                    <a:pt x="8143" y="34110"/>
                  </a:cubicBezTo>
                  <a:close/>
                </a:path>
              </a:pathLst>
            </a:custGeom>
            <a:solidFill>
              <a:srgbClr val="6D6E71"/>
            </a:solidFill>
            <a:ln w="9525" cap="flat">
              <a:noFill/>
              <a:prstDash val="solid"/>
              <a:miter/>
            </a:ln>
          </p:spPr>
          <p:txBody>
            <a:bodyPr rtlCol="0" anchor="ctr"/>
            <a:lstStyle/>
            <a:p>
              <a:endParaRPr lang="en-US"/>
            </a:p>
          </p:txBody>
        </p:sp>
        <p:sp>
          <p:nvSpPr>
            <p:cNvPr id="1103" name="Freeform: Shape 1102">
              <a:extLst>
                <a:ext uri="{FF2B5EF4-FFF2-40B4-BE49-F238E27FC236}">
                  <a16:creationId xmlns:a16="http://schemas.microsoft.com/office/drawing/2014/main" id="{2DB3531B-2AF9-4F5B-88AF-F7C5EE18FF48}"/>
                </a:ext>
              </a:extLst>
            </p:cNvPr>
            <p:cNvSpPr/>
            <p:nvPr/>
          </p:nvSpPr>
          <p:spPr>
            <a:xfrm>
              <a:off x="7803655" y="5623429"/>
              <a:ext cx="54473" cy="60391"/>
            </a:xfrm>
            <a:custGeom>
              <a:avLst/>
              <a:gdLst>
                <a:gd name="connsiteX0" fmla="*/ 4048 w 41940"/>
                <a:gd name="connsiteY0" fmla="*/ 21456 h 46496"/>
                <a:gd name="connsiteX1" fmla="*/ 4048 w 41940"/>
                <a:gd name="connsiteY1" fmla="*/ 46316 h 46496"/>
                <a:gd name="connsiteX2" fmla="*/ -5477 w 41940"/>
                <a:gd name="connsiteY2" fmla="*/ 46316 h 46496"/>
                <a:gd name="connsiteX3" fmla="*/ -5477 w 41940"/>
                <a:gd name="connsiteY3" fmla="*/ 596 h 46496"/>
                <a:gd name="connsiteX4" fmla="*/ 4048 w 41940"/>
                <a:gd name="connsiteY4" fmla="*/ 596 h 46496"/>
                <a:gd name="connsiteX5" fmla="*/ 4048 w 41940"/>
                <a:gd name="connsiteY5" fmla="*/ 8883 h 46496"/>
                <a:gd name="connsiteX6" fmla="*/ 10429 w 41940"/>
                <a:gd name="connsiteY6" fmla="*/ 2311 h 46496"/>
                <a:gd name="connsiteX7" fmla="*/ 19191 w 41940"/>
                <a:gd name="connsiteY7" fmla="*/ -166 h 46496"/>
                <a:gd name="connsiteX8" fmla="*/ 31670 w 41940"/>
                <a:gd name="connsiteY8" fmla="*/ 4597 h 46496"/>
                <a:gd name="connsiteX9" fmla="*/ 36432 w 41940"/>
                <a:gd name="connsiteY9" fmla="*/ 18217 h 46496"/>
                <a:gd name="connsiteX10" fmla="*/ 36432 w 41940"/>
                <a:gd name="connsiteY10" fmla="*/ 46316 h 46496"/>
                <a:gd name="connsiteX11" fmla="*/ 26907 w 41940"/>
                <a:gd name="connsiteY11" fmla="*/ 46316 h 46496"/>
                <a:gd name="connsiteX12" fmla="*/ 26907 w 41940"/>
                <a:gd name="connsiteY12" fmla="*/ 21361 h 46496"/>
                <a:gd name="connsiteX13" fmla="*/ 16429 w 41940"/>
                <a:gd name="connsiteY13" fmla="*/ 8692 h 46496"/>
                <a:gd name="connsiteX14" fmla="*/ 7857 w 41940"/>
                <a:gd name="connsiteY14" fmla="*/ 12027 h 46496"/>
                <a:gd name="connsiteX15" fmla="*/ 4048 w 41940"/>
                <a:gd name="connsiteY15" fmla="*/ 21456 h 46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46496">
                  <a:moveTo>
                    <a:pt x="4048" y="21456"/>
                  </a:moveTo>
                  <a:lnTo>
                    <a:pt x="4048" y="46316"/>
                  </a:lnTo>
                  <a:lnTo>
                    <a:pt x="-5477" y="46316"/>
                  </a:lnTo>
                  <a:lnTo>
                    <a:pt x="-5477" y="596"/>
                  </a:lnTo>
                  <a:lnTo>
                    <a:pt x="4048" y="596"/>
                  </a:lnTo>
                  <a:lnTo>
                    <a:pt x="4048" y="8883"/>
                  </a:lnTo>
                  <a:cubicBezTo>
                    <a:pt x="5476" y="6111"/>
                    <a:pt x="7667" y="3816"/>
                    <a:pt x="10429" y="2311"/>
                  </a:cubicBezTo>
                  <a:cubicBezTo>
                    <a:pt x="13099" y="692"/>
                    <a:pt x="16145" y="-166"/>
                    <a:pt x="19191" y="-166"/>
                  </a:cubicBezTo>
                  <a:cubicBezTo>
                    <a:pt x="23861" y="-356"/>
                    <a:pt x="28335" y="1368"/>
                    <a:pt x="31670" y="4597"/>
                  </a:cubicBezTo>
                  <a:cubicBezTo>
                    <a:pt x="35004" y="8302"/>
                    <a:pt x="36721" y="13217"/>
                    <a:pt x="36432" y="18217"/>
                  </a:cubicBezTo>
                  <a:lnTo>
                    <a:pt x="36432" y="46316"/>
                  </a:lnTo>
                  <a:lnTo>
                    <a:pt x="26907" y="46316"/>
                  </a:lnTo>
                  <a:lnTo>
                    <a:pt x="26907" y="21361"/>
                  </a:lnTo>
                  <a:cubicBezTo>
                    <a:pt x="26907" y="12883"/>
                    <a:pt x="23480" y="8692"/>
                    <a:pt x="16429" y="8692"/>
                  </a:cubicBezTo>
                  <a:cubicBezTo>
                    <a:pt x="13289" y="8664"/>
                    <a:pt x="10146" y="9855"/>
                    <a:pt x="7857" y="12027"/>
                  </a:cubicBezTo>
                  <a:cubicBezTo>
                    <a:pt x="5285" y="14465"/>
                    <a:pt x="3858" y="17904"/>
                    <a:pt x="4048" y="21456"/>
                  </a:cubicBezTo>
                  <a:close/>
                </a:path>
              </a:pathLst>
            </a:custGeom>
            <a:solidFill>
              <a:srgbClr val="6D6E71"/>
            </a:solidFill>
            <a:ln w="9525" cap="flat">
              <a:noFill/>
              <a:prstDash val="solid"/>
              <a:miter/>
            </a:ln>
          </p:spPr>
          <p:txBody>
            <a:bodyPr rtlCol="0" anchor="ctr"/>
            <a:lstStyle/>
            <a:p>
              <a:endParaRPr lang="en-US"/>
            </a:p>
          </p:txBody>
        </p:sp>
        <p:sp>
          <p:nvSpPr>
            <p:cNvPr id="1104" name="Freeform: Shape 1103">
              <a:extLst>
                <a:ext uri="{FF2B5EF4-FFF2-40B4-BE49-F238E27FC236}">
                  <a16:creationId xmlns:a16="http://schemas.microsoft.com/office/drawing/2014/main" id="{C3AEA268-55DD-45F0-AB82-83D8DFFDB4F0}"/>
                </a:ext>
              </a:extLst>
            </p:cNvPr>
            <p:cNvSpPr/>
            <p:nvPr/>
          </p:nvSpPr>
          <p:spPr>
            <a:xfrm>
              <a:off x="7870196" y="5623435"/>
              <a:ext cx="59084" cy="84096"/>
            </a:xfrm>
            <a:custGeom>
              <a:avLst/>
              <a:gdLst>
                <a:gd name="connsiteX0" fmla="*/ 39877 w 45490"/>
                <a:gd name="connsiteY0" fmla="*/ 592 h 64747"/>
                <a:gd name="connsiteX1" fmla="*/ 39877 w 45490"/>
                <a:gd name="connsiteY1" fmla="*/ 40311 h 64747"/>
                <a:gd name="connsiteX2" fmla="*/ 20636 w 45490"/>
                <a:gd name="connsiteY2" fmla="*/ 64428 h 64747"/>
                <a:gd name="connsiteX3" fmla="*/ 16538 w 45490"/>
                <a:gd name="connsiteY3" fmla="*/ 64504 h 64747"/>
                <a:gd name="connsiteX4" fmla="*/ -2512 w 45490"/>
                <a:gd name="connsiteY4" fmla="*/ 58027 h 64747"/>
                <a:gd name="connsiteX5" fmla="*/ 2060 w 45490"/>
                <a:gd name="connsiteY5" fmla="*/ 50788 h 64747"/>
                <a:gd name="connsiteX6" fmla="*/ 15585 w 45490"/>
                <a:gd name="connsiteY6" fmla="*/ 55837 h 64747"/>
                <a:gd name="connsiteX7" fmla="*/ 26352 w 45490"/>
                <a:gd name="connsiteY7" fmla="*/ 52313 h 64747"/>
                <a:gd name="connsiteX8" fmla="*/ 30352 w 45490"/>
                <a:gd name="connsiteY8" fmla="*/ 41073 h 64747"/>
                <a:gd name="connsiteX9" fmla="*/ 30352 w 45490"/>
                <a:gd name="connsiteY9" fmla="*/ 35263 h 64747"/>
                <a:gd name="connsiteX10" fmla="*/ 24254 w 45490"/>
                <a:gd name="connsiteY10" fmla="*/ 41740 h 64747"/>
                <a:gd name="connsiteX11" fmla="*/ 15301 w 45490"/>
                <a:gd name="connsiteY11" fmla="*/ 44121 h 64747"/>
                <a:gd name="connsiteX12" fmla="*/ 349 w 45490"/>
                <a:gd name="connsiteY12" fmla="*/ 37739 h 64747"/>
                <a:gd name="connsiteX13" fmla="*/ -5465 w 45490"/>
                <a:gd name="connsiteY13" fmla="*/ 22023 h 64747"/>
                <a:gd name="connsiteX14" fmla="*/ 349 w 45490"/>
                <a:gd name="connsiteY14" fmla="*/ 6211 h 64747"/>
                <a:gd name="connsiteX15" fmla="*/ 15204 w 45490"/>
                <a:gd name="connsiteY15" fmla="*/ -170 h 64747"/>
                <a:gd name="connsiteX16" fmla="*/ 29970 w 45490"/>
                <a:gd name="connsiteY16" fmla="*/ 7354 h 64747"/>
                <a:gd name="connsiteX17" fmla="*/ 29970 w 45490"/>
                <a:gd name="connsiteY17" fmla="*/ 592 h 64747"/>
                <a:gd name="connsiteX18" fmla="*/ 4349 w 45490"/>
                <a:gd name="connsiteY18" fmla="*/ 21642 h 64747"/>
                <a:gd name="connsiteX19" fmla="*/ 7776 w 45490"/>
                <a:gd name="connsiteY19" fmla="*/ 31167 h 64747"/>
                <a:gd name="connsiteX20" fmla="*/ 17301 w 45490"/>
                <a:gd name="connsiteY20" fmla="*/ 35263 h 64747"/>
                <a:gd name="connsiteX21" fmla="*/ 26826 w 45490"/>
                <a:gd name="connsiteY21" fmla="*/ 31358 h 64747"/>
                <a:gd name="connsiteX22" fmla="*/ 30542 w 45490"/>
                <a:gd name="connsiteY22" fmla="*/ 21833 h 64747"/>
                <a:gd name="connsiteX23" fmla="*/ 26826 w 45490"/>
                <a:gd name="connsiteY23" fmla="*/ 12308 h 64747"/>
                <a:gd name="connsiteX24" fmla="*/ 17301 w 45490"/>
                <a:gd name="connsiteY24" fmla="*/ 8212 h 64747"/>
                <a:gd name="connsiteX25" fmla="*/ 7776 w 45490"/>
                <a:gd name="connsiteY25" fmla="*/ 12403 h 64747"/>
                <a:gd name="connsiteX26" fmla="*/ 4349 w 45490"/>
                <a:gd name="connsiteY26" fmla="*/ 21642 h 64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490" h="64747">
                  <a:moveTo>
                    <a:pt x="39877" y="592"/>
                  </a:moveTo>
                  <a:lnTo>
                    <a:pt x="39877" y="40311"/>
                  </a:lnTo>
                  <a:cubicBezTo>
                    <a:pt x="41211" y="52284"/>
                    <a:pt x="32635" y="63076"/>
                    <a:pt x="20636" y="64428"/>
                  </a:cubicBezTo>
                  <a:cubicBezTo>
                    <a:pt x="19301" y="64581"/>
                    <a:pt x="17873" y="64610"/>
                    <a:pt x="16538" y="64504"/>
                  </a:cubicBezTo>
                  <a:cubicBezTo>
                    <a:pt x="9585" y="64600"/>
                    <a:pt x="2921" y="62314"/>
                    <a:pt x="-2512" y="58027"/>
                  </a:cubicBezTo>
                  <a:lnTo>
                    <a:pt x="2060" y="50788"/>
                  </a:lnTo>
                  <a:cubicBezTo>
                    <a:pt x="5869" y="53903"/>
                    <a:pt x="10632" y="55685"/>
                    <a:pt x="15585" y="55837"/>
                  </a:cubicBezTo>
                  <a:cubicBezTo>
                    <a:pt x="19492" y="56046"/>
                    <a:pt x="23301" y="54789"/>
                    <a:pt x="26352" y="52313"/>
                  </a:cubicBezTo>
                  <a:cubicBezTo>
                    <a:pt x="29305" y="49331"/>
                    <a:pt x="30733" y="45226"/>
                    <a:pt x="30352" y="41073"/>
                  </a:cubicBezTo>
                  <a:lnTo>
                    <a:pt x="30352" y="35263"/>
                  </a:lnTo>
                  <a:cubicBezTo>
                    <a:pt x="28924" y="37939"/>
                    <a:pt x="26826" y="40178"/>
                    <a:pt x="24254" y="41740"/>
                  </a:cubicBezTo>
                  <a:cubicBezTo>
                    <a:pt x="21492" y="43302"/>
                    <a:pt x="18445" y="44121"/>
                    <a:pt x="15301" y="44121"/>
                  </a:cubicBezTo>
                  <a:cubicBezTo>
                    <a:pt x="9585" y="44331"/>
                    <a:pt x="4158" y="41997"/>
                    <a:pt x="349" y="37739"/>
                  </a:cubicBezTo>
                  <a:cubicBezTo>
                    <a:pt x="-3558" y="33463"/>
                    <a:pt x="-5656" y="27824"/>
                    <a:pt x="-5465" y="22023"/>
                  </a:cubicBezTo>
                  <a:cubicBezTo>
                    <a:pt x="-5656" y="16194"/>
                    <a:pt x="-3558" y="10526"/>
                    <a:pt x="349" y="6211"/>
                  </a:cubicBezTo>
                  <a:cubicBezTo>
                    <a:pt x="4060" y="1983"/>
                    <a:pt x="9585" y="-351"/>
                    <a:pt x="15204" y="-170"/>
                  </a:cubicBezTo>
                  <a:cubicBezTo>
                    <a:pt x="21110" y="-256"/>
                    <a:pt x="26636" y="2554"/>
                    <a:pt x="29970" y="7354"/>
                  </a:cubicBezTo>
                  <a:lnTo>
                    <a:pt x="29970" y="592"/>
                  </a:lnTo>
                  <a:close/>
                  <a:moveTo>
                    <a:pt x="4349" y="21642"/>
                  </a:moveTo>
                  <a:cubicBezTo>
                    <a:pt x="4251" y="25128"/>
                    <a:pt x="5493" y="28509"/>
                    <a:pt x="7776" y="31167"/>
                  </a:cubicBezTo>
                  <a:cubicBezTo>
                    <a:pt x="10157" y="33949"/>
                    <a:pt x="13683" y="35472"/>
                    <a:pt x="17301" y="35263"/>
                  </a:cubicBezTo>
                  <a:cubicBezTo>
                    <a:pt x="20920" y="35396"/>
                    <a:pt x="24352" y="33967"/>
                    <a:pt x="26826" y="31358"/>
                  </a:cubicBezTo>
                  <a:cubicBezTo>
                    <a:pt x="29207" y="28776"/>
                    <a:pt x="30542" y="25367"/>
                    <a:pt x="30542" y="21833"/>
                  </a:cubicBezTo>
                  <a:cubicBezTo>
                    <a:pt x="30542" y="18308"/>
                    <a:pt x="29207" y="14917"/>
                    <a:pt x="26826" y="12308"/>
                  </a:cubicBezTo>
                  <a:cubicBezTo>
                    <a:pt x="24352" y="9622"/>
                    <a:pt x="20920" y="8136"/>
                    <a:pt x="17301" y="8212"/>
                  </a:cubicBezTo>
                  <a:cubicBezTo>
                    <a:pt x="13683" y="8040"/>
                    <a:pt x="10157" y="9593"/>
                    <a:pt x="7776" y="12403"/>
                  </a:cubicBezTo>
                  <a:cubicBezTo>
                    <a:pt x="5679" y="15022"/>
                    <a:pt x="4442" y="18271"/>
                    <a:pt x="4349" y="21642"/>
                  </a:cubicBezTo>
                  <a:close/>
                </a:path>
              </a:pathLst>
            </a:custGeom>
            <a:solidFill>
              <a:srgbClr val="6D6E71"/>
            </a:solidFill>
            <a:ln w="9525" cap="flat">
              <a:noFill/>
              <a:prstDash val="solid"/>
              <a:miter/>
            </a:ln>
          </p:spPr>
          <p:txBody>
            <a:bodyPr rtlCol="0" anchor="ctr"/>
            <a:lstStyle/>
            <a:p>
              <a:endParaRPr lang="en-US"/>
            </a:p>
          </p:txBody>
        </p:sp>
        <p:sp>
          <p:nvSpPr>
            <p:cNvPr id="1105" name="Freeform: Shape 1104">
              <a:extLst>
                <a:ext uri="{FF2B5EF4-FFF2-40B4-BE49-F238E27FC236}">
                  <a16:creationId xmlns:a16="http://schemas.microsoft.com/office/drawing/2014/main" id="{7655FFB3-BFA1-4398-A39E-343BE4FF24EF}"/>
                </a:ext>
              </a:extLst>
            </p:cNvPr>
            <p:cNvSpPr/>
            <p:nvPr/>
          </p:nvSpPr>
          <p:spPr>
            <a:xfrm>
              <a:off x="7970916" y="5605632"/>
              <a:ext cx="41196" cy="78807"/>
            </a:xfrm>
            <a:custGeom>
              <a:avLst/>
              <a:gdLst>
                <a:gd name="connsiteX0" fmla="*/ 9857 w 31718"/>
                <a:gd name="connsiteY0" fmla="*/ 21918 h 60675"/>
                <a:gd name="connsiteX1" fmla="*/ 9857 w 31718"/>
                <a:gd name="connsiteY1" fmla="*/ 45064 h 60675"/>
                <a:gd name="connsiteX2" fmla="*/ 11573 w 31718"/>
                <a:gd name="connsiteY2" fmla="*/ 50207 h 60675"/>
                <a:gd name="connsiteX3" fmla="*/ 16336 w 31718"/>
                <a:gd name="connsiteY3" fmla="*/ 52112 h 60675"/>
                <a:gd name="connsiteX4" fmla="*/ 22242 w 31718"/>
                <a:gd name="connsiteY4" fmla="*/ 49159 h 60675"/>
                <a:gd name="connsiteX5" fmla="*/ 26242 w 31718"/>
                <a:gd name="connsiteY5" fmla="*/ 55922 h 60675"/>
                <a:gd name="connsiteX6" fmla="*/ 15001 w 31718"/>
                <a:gd name="connsiteY6" fmla="*/ 60494 h 60675"/>
                <a:gd name="connsiteX7" fmla="*/ 4620 w 31718"/>
                <a:gd name="connsiteY7" fmla="*/ 56208 h 60675"/>
                <a:gd name="connsiteX8" fmla="*/ 239 w 31718"/>
                <a:gd name="connsiteY8" fmla="*/ 44778 h 60675"/>
                <a:gd name="connsiteX9" fmla="*/ 239 w 31718"/>
                <a:gd name="connsiteY9" fmla="*/ 21918 h 60675"/>
                <a:gd name="connsiteX10" fmla="*/ -5477 w 31718"/>
                <a:gd name="connsiteY10" fmla="*/ 21918 h 60675"/>
                <a:gd name="connsiteX11" fmla="*/ -5477 w 31718"/>
                <a:gd name="connsiteY11" fmla="*/ 14203 h 60675"/>
                <a:gd name="connsiteX12" fmla="*/ 239 w 31718"/>
                <a:gd name="connsiteY12" fmla="*/ 14203 h 60675"/>
                <a:gd name="connsiteX13" fmla="*/ 239 w 31718"/>
                <a:gd name="connsiteY13" fmla="*/ -180 h 60675"/>
                <a:gd name="connsiteX14" fmla="*/ 9764 w 31718"/>
                <a:gd name="connsiteY14" fmla="*/ -180 h 60675"/>
                <a:gd name="connsiteX15" fmla="*/ 9764 w 31718"/>
                <a:gd name="connsiteY15" fmla="*/ 14203 h 60675"/>
                <a:gd name="connsiteX16" fmla="*/ 21763 w 31718"/>
                <a:gd name="connsiteY16" fmla="*/ 14203 h 60675"/>
                <a:gd name="connsiteX17" fmla="*/ 21763 w 31718"/>
                <a:gd name="connsiteY17" fmla="*/ 21918 h 60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675">
                  <a:moveTo>
                    <a:pt x="9857" y="21918"/>
                  </a:moveTo>
                  <a:lnTo>
                    <a:pt x="9857" y="45064"/>
                  </a:lnTo>
                  <a:cubicBezTo>
                    <a:pt x="9764" y="46930"/>
                    <a:pt x="10429" y="48759"/>
                    <a:pt x="11573" y="50207"/>
                  </a:cubicBezTo>
                  <a:cubicBezTo>
                    <a:pt x="12810" y="51531"/>
                    <a:pt x="14527" y="52236"/>
                    <a:pt x="16336" y="52112"/>
                  </a:cubicBezTo>
                  <a:cubicBezTo>
                    <a:pt x="18619" y="52036"/>
                    <a:pt x="20815" y="50960"/>
                    <a:pt x="22242" y="49159"/>
                  </a:cubicBezTo>
                  <a:lnTo>
                    <a:pt x="26242" y="55922"/>
                  </a:lnTo>
                  <a:cubicBezTo>
                    <a:pt x="23196" y="58818"/>
                    <a:pt x="19191" y="60456"/>
                    <a:pt x="15001" y="60494"/>
                  </a:cubicBezTo>
                  <a:cubicBezTo>
                    <a:pt x="11099" y="60542"/>
                    <a:pt x="7383" y="58999"/>
                    <a:pt x="4620" y="56208"/>
                  </a:cubicBezTo>
                  <a:cubicBezTo>
                    <a:pt x="1574" y="53189"/>
                    <a:pt x="48" y="49036"/>
                    <a:pt x="239" y="44778"/>
                  </a:cubicBezTo>
                  <a:lnTo>
                    <a:pt x="239" y="21918"/>
                  </a:lnTo>
                  <a:lnTo>
                    <a:pt x="-5477" y="21918"/>
                  </a:lnTo>
                  <a:lnTo>
                    <a:pt x="-5477" y="14203"/>
                  </a:lnTo>
                  <a:lnTo>
                    <a:pt x="239" y="14203"/>
                  </a:lnTo>
                  <a:lnTo>
                    <a:pt x="239" y="-180"/>
                  </a:lnTo>
                  <a:lnTo>
                    <a:pt x="9764" y="-180"/>
                  </a:lnTo>
                  <a:lnTo>
                    <a:pt x="9764" y="14203"/>
                  </a:lnTo>
                  <a:lnTo>
                    <a:pt x="21763" y="14203"/>
                  </a:lnTo>
                  <a:lnTo>
                    <a:pt x="21763" y="21918"/>
                  </a:lnTo>
                  <a:close/>
                </a:path>
              </a:pathLst>
            </a:custGeom>
            <a:solidFill>
              <a:srgbClr val="6D6E71"/>
            </a:solidFill>
            <a:ln w="9525" cap="flat">
              <a:noFill/>
              <a:prstDash val="solid"/>
              <a:miter/>
            </a:ln>
          </p:spPr>
          <p:txBody>
            <a:bodyPr rtlCol="0" anchor="ctr"/>
            <a:lstStyle/>
            <a:p>
              <a:endParaRPr lang="en-US"/>
            </a:p>
          </p:txBody>
        </p:sp>
        <p:sp>
          <p:nvSpPr>
            <p:cNvPr id="1106" name="Freeform: Shape 1105">
              <a:extLst>
                <a:ext uri="{FF2B5EF4-FFF2-40B4-BE49-F238E27FC236}">
                  <a16:creationId xmlns:a16="http://schemas.microsoft.com/office/drawing/2014/main" id="{0F9D852C-5638-4F2B-BB50-A478C6AEE9C7}"/>
                </a:ext>
              </a:extLst>
            </p:cNvPr>
            <p:cNvSpPr/>
            <p:nvPr/>
          </p:nvSpPr>
          <p:spPr>
            <a:xfrm>
              <a:off x="8017159" y="5623070"/>
              <a:ext cx="58966" cy="61136"/>
            </a:xfrm>
            <a:custGeom>
              <a:avLst/>
              <a:gdLst>
                <a:gd name="connsiteX0" fmla="*/ 39790 w 45399"/>
                <a:gd name="connsiteY0" fmla="*/ 27543 h 47070"/>
                <a:gd name="connsiteX1" fmla="*/ 4071 w 45399"/>
                <a:gd name="connsiteY1" fmla="*/ 27543 h 47070"/>
                <a:gd name="connsiteX2" fmla="*/ 8643 w 45399"/>
                <a:gd name="connsiteY2" fmla="*/ 35544 h 47070"/>
                <a:gd name="connsiteX3" fmla="*/ 18168 w 45399"/>
                <a:gd name="connsiteY3" fmla="*/ 38592 h 47070"/>
                <a:gd name="connsiteX4" fmla="*/ 31120 w 45399"/>
                <a:gd name="connsiteY4" fmla="*/ 33163 h 47070"/>
                <a:gd name="connsiteX5" fmla="*/ 36646 w 45399"/>
                <a:gd name="connsiteY5" fmla="*/ 39163 h 47070"/>
                <a:gd name="connsiteX6" fmla="*/ 17596 w 45399"/>
                <a:gd name="connsiteY6" fmla="*/ 46879 h 47070"/>
                <a:gd name="connsiteX7" fmla="*/ 1308 w 45399"/>
                <a:gd name="connsiteY7" fmla="*/ 40401 h 47070"/>
                <a:gd name="connsiteX8" fmla="*/ -5454 w 45399"/>
                <a:gd name="connsiteY8" fmla="*/ 23257 h 47070"/>
                <a:gd name="connsiteX9" fmla="*/ 1401 w 45399"/>
                <a:gd name="connsiteY9" fmla="*/ 6207 h 47070"/>
                <a:gd name="connsiteX10" fmla="*/ 17596 w 45399"/>
                <a:gd name="connsiteY10" fmla="*/ -175 h 47070"/>
                <a:gd name="connsiteX11" fmla="*/ 33404 w 45399"/>
                <a:gd name="connsiteY11" fmla="*/ 5445 h 47070"/>
                <a:gd name="connsiteX12" fmla="*/ 39883 w 45399"/>
                <a:gd name="connsiteY12" fmla="*/ 20971 h 47070"/>
                <a:gd name="connsiteX13" fmla="*/ 4071 w 45399"/>
                <a:gd name="connsiteY13" fmla="*/ 20018 h 47070"/>
                <a:gd name="connsiteX14" fmla="*/ 30265 w 45399"/>
                <a:gd name="connsiteY14" fmla="*/ 20018 h 47070"/>
                <a:gd name="connsiteX15" fmla="*/ 26642 w 45399"/>
                <a:gd name="connsiteY15" fmla="*/ 11160 h 47070"/>
                <a:gd name="connsiteX16" fmla="*/ 17786 w 45399"/>
                <a:gd name="connsiteY16" fmla="*/ 8112 h 47070"/>
                <a:gd name="connsiteX17" fmla="*/ 8261 w 45399"/>
                <a:gd name="connsiteY17" fmla="*/ 11350 h 47070"/>
                <a:gd name="connsiteX18" fmla="*/ 4071 w 45399"/>
                <a:gd name="connsiteY18" fmla="*/ 20304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9" h="47070">
                  <a:moveTo>
                    <a:pt x="39790" y="27543"/>
                  </a:moveTo>
                  <a:lnTo>
                    <a:pt x="4071" y="27543"/>
                  </a:lnTo>
                  <a:cubicBezTo>
                    <a:pt x="4262" y="30782"/>
                    <a:pt x="5973" y="33744"/>
                    <a:pt x="8643" y="35544"/>
                  </a:cubicBezTo>
                  <a:cubicBezTo>
                    <a:pt x="11405" y="37544"/>
                    <a:pt x="14735" y="38611"/>
                    <a:pt x="18168" y="38592"/>
                  </a:cubicBezTo>
                  <a:cubicBezTo>
                    <a:pt x="23121" y="38915"/>
                    <a:pt x="27883" y="36906"/>
                    <a:pt x="31120" y="33163"/>
                  </a:cubicBezTo>
                  <a:lnTo>
                    <a:pt x="36646" y="39163"/>
                  </a:lnTo>
                  <a:cubicBezTo>
                    <a:pt x="31692" y="44297"/>
                    <a:pt x="24739" y="47098"/>
                    <a:pt x="17596" y="46879"/>
                  </a:cubicBezTo>
                  <a:cubicBezTo>
                    <a:pt x="11498" y="46984"/>
                    <a:pt x="5689" y="44650"/>
                    <a:pt x="1308" y="40401"/>
                  </a:cubicBezTo>
                  <a:cubicBezTo>
                    <a:pt x="-3264" y="35925"/>
                    <a:pt x="-5743" y="29677"/>
                    <a:pt x="-5454" y="23257"/>
                  </a:cubicBezTo>
                  <a:cubicBezTo>
                    <a:pt x="-5743" y="16846"/>
                    <a:pt x="-3264" y="10617"/>
                    <a:pt x="1401" y="6207"/>
                  </a:cubicBezTo>
                  <a:cubicBezTo>
                    <a:pt x="5782" y="2073"/>
                    <a:pt x="11591" y="-213"/>
                    <a:pt x="17596" y="-175"/>
                  </a:cubicBezTo>
                  <a:cubicBezTo>
                    <a:pt x="23405" y="-298"/>
                    <a:pt x="29023" y="1701"/>
                    <a:pt x="33404" y="5445"/>
                  </a:cubicBezTo>
                  <a:cubicBezTo>
                    <a:pt x="37883" y="9331"/>
                    <a:pt x="40264" y="15074"/>
                    <a:pt x="39883" y="20971"/>
                  </a:cubicBezTo>
                  <a:close/>
                  <a:moveTo>
                    <a:pt x="4071" y="20018"/>
                  </a:moveTo>
                  <a:lnTo>
                    <a:pt x="30265" y="20018"/>
                  </a:lnTo>
                  <a:cubicBezTo>
                    <a:pt x="30455" y="16675"/>
                    <a:pt x="29120" y="13427"/>
                    <a:pt x="26642" y="11160"/>
                  </a:cubicBezTo>
                  <a:cubicBezTo>
                    <a:pt x="24167" y="9103"/>
                    <a:pt x="21023" y="8026"/>
                    <a:pt x="17786" y="8112"/>
                  </a:cubicBezTo>
                  <a:cubicBezTo>
                    <a:pt x="14354" y="8074"/>
                    <a:pt x="10926" y="9217"/>
                    <a:pt x="8261" y="11350"/>
                  </a:cubicBezTo>
                  <a:cubicBezTo>
                    <a:pt x="5401" y="13427"/>
                    <a:pt x="3880" y="16799"/>
                    <a:pt x="4071" y="20304"/>
                  </a:cubicBezTo>
                  <a:close/>
                </a:path>
              </a:pathLst>
            </a:custGeom>
            <a:solidFill>
              <a:srgbClr val="6D6E71"/>
            </a:solidFill>
            <a:ln w="9525" cap="flat">
              <a:noFill/>
              <a:prstDash val="solid"/>
              <a:miter/>
            </a:ln>
          </p:spPr>
          <p:txBody>
            <a:bodyPr rtlCol="0" anchor="ctr"/>
            <a:lstStyle/>
            <a:p>
              <a:endParaRPr lang="en-US"/>
            </a:p>
          </p:txBody>
        </p:sp>
        <p:sp>
          <p:nvSpPr>
            <p:cNvPr id="1107" name="Freeform: Shape 1106">
              <a:extLst>
                <a:ext uri="{FF2B5EF4-FFF2-40B4-BE49-F238E27FC236}">
                  <a16:creationId xmlns:a16="http://schemas.microsoft.com/office/drawing/2014/main" id="{4CDE7AD1-FB2A-46AF-B3C6-F9E467C10788}"/>
                </a:ext>
              </a:extLst>
            </p:cNvPr>
            <p:cNvSpPr/>
            <p:nvPr/>
          </p:nvSpPr>
          <p:spPr>
            <a:xfrm>
              <a:off x="8088692" y="5623942"/>
              <a:ext cx="31544" cy="59878"/>
            </a:xfrm>
            <a:custGeom>
              <a:avLst/>
              <a:gdLst>
                <a:gd name="connsiteX0" fmla="*/ 18336 w 24286"/>
                <a:gd name="connsiteY0" fmla="*/ 9155 h 46101"/>
                <a:gd name="connsiteX1" fmla="*/ 7667 w 24286"/>
                <a:gd name="connsiteY1" fmla="*/ 13822 h 46101"/>
                <a:gd name="connsiteX2" fmla="*/ 4048 w 24286"/>
                <a:gd name="connsiteY2" fmla="*/ 26204 h 46101"/>
                <a:gd name="connsiteX3" fmla="*/ 4048 w 24286"/>
                <a:gd name="connsiteY3" fmla="*/ 45921 h 46101"/>
                <a:gd name="connsiteX4" fmla="*/ -5477 w 24286"/>
                <a:gd name="connsiteY4" fmla="*/ 45921 h 46101"/>
                <a:gd name="connsiteX5" fmla="*/ -5477 w 24286"/>
                <a:gd name="connsiteY5" fmla="*/ 201 h 46101"/>
                <a:gd name="connsiteX6" fmla="*/ 4048 w 24286"/>
                <a:gd name="connsiteY6" fmla="*/ 201 h 46101"/>
                <a:gd name="connsiteX7" fmla="*/ 4048 w 24286"/>
                <a:gd name="connsiteY7" fmla="*/ 9726 h 46101"/>
                <a:gd name="connsiteX8" fmla="*/ 10336 w 24286"/>
                <a:gd name="connsiteY8" fmla="*/ 2678 h 46101"/>
                <a:gd name="connsiteX9" fmla="*/ 18810 w 24286"/>
                <a:gd name="connsiteY9" fmla="*/ -180 h 46101"/>
                <a:gd name="connsiteX10" fmla="*/ 18810 w 24286"/>
                <a:gd name="connsiteY10" fmla="*/ 9345 h 4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6101">
                  <a:moveTo>
                    <a:pt x="18336" y="9155"/>
                  </a:moveTo>
                  <a:cubicBezTo>
                    <a:pt x="14238" y="8850"/>
                    <a:pt x="10239" y="10602"/>
                    <a:pt x="7667" y="13822"/>
                  </a:cubicBezTo>
                  <a:cubicBezTo>
                    <a:pt x="5095" y="17403"/>
                    <a:pt x="3764" y="21785"/>
                    <a:pt x="4048" y="26204"/>
                  </a:cubicBezTo>
                  <a:lnTo>
                    <a:pt x="4048" y="45921"/>
                  </a:lnTo>
                  <a:lnTo>
                    <a:pt x="-5477" y="45921"/>
                  </a:lnTo>
                  <a:lnTo>
                    <a:pt x="-5477" y="201"/>
                  </a:lnTo>
                  <a:lnTo>
                    <a:pt x="4048" y="201"/>
                  </a:lnTo>
                  <a:lnTo>
                    <a:pt x="4048" y="9726"/>
                  </a:lnTo>
                  <a:cubicBezTo>
                    <a:pt x="5476" y="6888"/>
                    <a:pt x="7667" y="4459"/>
                    <a:pt x="10336" y="2678"/>
                  </a:cubicBezTo>
                  <a:cubicBezTo>
                    <a:pt x="12810" y="916"/>
                    <a:pt x="15764" y="-75"/>
                    <a:pt x="18810" y="-180"/>
                  </a:cubicBezTo>
                  <a:lnTo>
                    <a:pt x="18810" y="9345"/>
                  </a:lnTo>
                  <a:close/>
                </a:path>
              </a:pathLst>
            </a:custGeom>
            <a:solidFill>
              <a:srgbClr val="6D6E71"/>
            </a:solidFill>
            <a:ln w="9525" cap="flat">
              <a:noFill/>
              <a:prstDash val="solid"/>
              <a:miter/>
            </a:ln>
          </p:spPr>
          <p:txBody>
            <a:bodyPr rtlCol="0" anchor="ctr"/>
            <a:lstStyle/>
            <a:p>
              <a:endParaRPr lang="en-US"/>
            </a:p>
          </p:txBody>
        </p:sp>
        <p:sp>
          <p:nvSpPr>
            <p:cNvPr id="1108" name="Freeform: Shape 1107">
              <a:extLst>
                <a:ext uri="{FF2B5EF4-FFF2-40B4-BE49-F238E27FC236}">
                  <a16:creationId xmlns:a16="http://schemas.microsoft.com/office/drawing/2014/main" id="{4BE25D34-5C76-4BB3-9084-8609DD0855FC}"/>
                </a:ext>
              </a:extLst>
            </p:cNvPr>
            <p:cNvSpPr/>
            <p:nvPr/>
          </p:nvSpPr>
          <p:spPr>
            <a:xfrm>
              <a:off x="8131991" y="5623382"/>
              <a:ext cx="95549" cy="60437"/>
            </a:xfrm>
            <a:custGeom>
              <a:avLst/>
              <a:gdLst>
                <a:gd name="connsiteX0" fmla="*/ 4048 w 73565"/>
                <a:gd name="connsiteY0" fmla="*/ 21492 h 46532"/>
                <a:gd name="connsiteX1" fmla="*/ 4048 w 73565"/>
                <a:gd name="connsiteY1" fmla="*/ 46352 h 46532"/>
                <a:gd name="connsiteX2" fmla="*/ -5477 w 73565"/>
                <a:gd name="connsiteY2" fmla="*/ 46352 h 46532"/>
                <a:gd name="connsiteX3" fmla="*/ -5477 w 73565"/>
                <a:gd name="connsiteY3" fmla="*/ 632 h 46532"/>
                <a:gd name="connsiteX4" fmla="*/ 4048 w 73565"/>
                <a:gd name="connsiteY4" fmla="*/ 632 h 46532"/>
                <a:gd name="connsiteX5" fmla="*/ 4048 w 73565"/>
                <a:gd name="connsiteY5" fmla="*/ 8919 h 46532"/>
                <a:gd name="connsiteX6" fmla="*/ 10239 w 73565"/>
                <a:gd name="connsiteY6" fmla="*/ 2347 h 46532"/>
                <a:gd name="connsiteX7" fmla="*/ 19191 w 73565"/>
                <a:gd name="connsiteY7" fmla="*/ -130 h 46532"/>
                <a:gd name="connsiteX8" fmla="*/ 33860 w 73565"/>
                <a:gd name="connsiteY8" fmla="*/ 8824 h 46532"/>
                <a:gd name="connsiteX9" fmla="*/ 50817 w 73565"/>
                <a:gd name="connsiteY9" fmla="*/ -130 h 46532"/>
                <a:gd name="connsiteX10" fmla="*/ 63296 w 73565"/>
                <a:gd name="connsiteY10" fmla="*/ 4633 h 46532"/>
                <a:gd name="connsiteX11" fmla="*/ 68058 w 73565"/>
                <a:gd name="connsiteY11" fmla="*/ 18253 h 46532"/>
                <a:gd name="connsiteX12" fmla="*/ 68058 w 73565"/>
                <a:gd name="connsiteY12" fmla="*/ 46352 h 46532"/>
                <a:gd name="connsiteX13" fmla="*/ 58533 w 73565"/>
                <a:gd name="connsiteY13" fmla="*/ 46352 h 46532"/>
                <a:gd name="connsiteX14" fmla="*/ 58533 w 73565"/>
                <a:gd name="connsiteY14" fmla="*/ 21397 h 46532"/>
                <a:gd name="connsiteX15" fmla="*/ 48055 w 73565"/>
                <a:gd name="connsiteY15" fmla="*/ 8728 h 46532"/>
                <a:gd name="connsiteX16" fmla="*/ 39483 w 73565"/>
                <a:gd name="connsiteY16" fmla="*/ 11872 h 46532"/>
                <a:gd name="connsiteX17" fmla="*/ 35670 w 73565"/>
                <a:gd name="connsiteY17" fmla="*/ 21397 h 46532"/>
                <a:gd name="connsiteX18" fmla="*/ 35670 w 73565"/>
                <a:gd name="connsiteY18" fmla="*/ 46352 h 46532"/>
                <a:gd name="connsiteX19" fmla="*/ 26145 w 73565"/>
                <a:gd name="connsiteY19" fmla="*/ 46352 h 46532"/>
                <a:gd name="connsiteX20" fmla="*/ 26145 w 73565"/>
                <a:gd name="connsiteY20" fmla="*/ 21397 h 46532"/>
                <a:gd name="connsiteX21" fmla="*/ 23763 w 73565"/>
                <a:gd name="connsiteY21" fmla="*/ 11872 h 46532"/>
                <a:gd name="connsiteX22" fmla="*/ 16527 w 73565"/>
                <a:gd name="connsiteY22" fmla="*/ 8824 h 46532"/>
                <a:gd name="connsiteX23" fmla="*/ 7857 w 73565"/>
                <a:gd name="connsiteY23" fmla="*/ 12157 h 46532"/>
                <a:gd name="connsiteX24" fmla="*/ 4048 w 73565"/>
                <a:gd name="connsiteY24" fmla="*/ 21492 h 46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565" h="46532">
                  <a:moveTo>
                    <a:pt x="4048" y="21492"/>
                  </a:moveTo>
                  <a:lnTo>
                    <a:pt x="4048" y="46352"/>
                  </a:lnTo>
                  <a:lnTo>
                    <a:pt x="-5477" y="46352"/>
                  </a:lnTo>
                  <a:lnTo>
                    <a:pt x="-5477" y="632"/>
                  </a:lnTo>
                  <a:lnTo>
                    <a:pt x="4048" y="632"/>
                  </a:lnTo>
                  <a:lnTo>
                    <a:pt x="4048" y="8919"/>
                  </a:lnTo>
                  <a:cubicBezTo>
                    <a:pt x="5383" y="6119"/>
                    <a:pt x="7476" y="3814"/>
                    <a:pt x="10239" y="2347"/>
                  </a:cubicBezTo>
                  <a:cubicBezTo>
                    <a:pt x="12908" y="737"/>
                    <a:pt x="16047" y="-121"/>
                    <a:pt x="19191" y="-130"/>
                  </a:cubicBezTo>
                  <a:cubicBezTo>
                    <a:pt x="25479" y="-654"/>
                    <a:pt x="31479" y="2966"/>
                    <a:pt x="33860" y="8824"/>
                  </a:cubicBezTo>
                  <a:cubicBezTo>
                    <a:pt x="37669" y="3251"/>
                    <a:pt x="44055" y="-91"/>
                    <a:pt x="50817" y="-130"/>
                  </a:cubicBezTo>
                  <a:cubicBezTo>
                    <a:pt x="55482" y="-291"/>
                    <a:pt x="59961" y="1423"/>
                    <a:pt x="63296" y="4633"/>
                  </a:cubicBezTo>
                  <a:cubicBezTo>
                    <a:pt x="66626" y="8338"/>
                    <a:pt x="68342" y="13253"/>
                    <a:pt x="68058" y="18253"/>
                  </a:cubicBezTo>
                  <a:lnTo>
                    <a:pt x="68058" y="46352"/>
                  </a:lnTo>
                  <a:lnTo>
                    <a:pt x="58533" y="46352"/>
                  </a:lnTo>
                  <a:lnTo>
                    <a:pt x="58533" y="21397"/>
                  </a:lnTo>
                  <a:cubicBezTo>
                    <a:pt x="58533" y="12919"/>
                    <a:pt x="55008" y="8728"/>
                    <a:pt x="48055" y="8728"/>
                  </a:cubicBezTo>
                  <a:cubicBezTo>
                    <a:pt x="44911" y="8691"/>
                    <a:pt x="41864" y="9814"/>
                    <a:pt x="39483" y="11872"/>
                  </a:cubicBezTo>
                  <a:cubicBezTo>
                    <a:pt x="36814" y="14320"/>
                    <a:pt x="35479" y="17816"/>
                    <a:pt x="35670" y="21397"/>
                  </a:cubicBezTo>
                  <a:lnTo>
                    <a:pt x="35670" y="46352"/>
                  </a:lnTo>
                  <a:lnTo>
                    <a:pt x="26145" y="46352"/>
                  </a:lnTo>
                  <a:lnTo>
                    <a:pt x="26145" y="21397"/>
                  </a:lnTo>
                  <a:cubicBezTo>
                    <a:pt x="26335" y="18053"/>
                    <a:pt x="25479" y="14720"/>
                    <a:pt x="23763" y="11872"/>
                  </a:cubicBezTo>
                  <a:cubicBezTo>
                    <a:pt x="21954" y="9757"/>
                    <a:pt x="19289" y="8624"/>
                    <a:pt x="16527" y="8824"/>
                  </a:cubicBezTo>
                  <a:cubicBezTo>
                    <a:pt x="13289" y="8795"/>
                    <a:pt x="10239" y="9986"/>
                    <a:pt x="7857" y="12157"/>
                  </a:cubicBezTo>
                  <a:cubicBezTo>
                    <a:pt x="5285" y="14577"/>
                    <a:pt x="3955" y="17977"/>
                    <a:pt x="4048" y="21492"/>
                  </a:cubicBezTo>
                  <a:close/>
                </a:path>
              </a:pathLst>
            </a:custGeom>
            <a:solidFill>
              <a:srgbClr val="6D6E71"/>
            </a:solidFill>
            <a:ln w="9525" cap="flat">
              <a:noFill/>
              <a:prstDash val="solid"/>
              <a:miter/>
            </a:ln>
          </p:spPr>
          <p:txBody>
            <a:bodyPr rtlCol="0" anchor="ctr"/>
            <a:lstStyle/>
            <a:p>
              <a:endParaRPr lang="en-US"/>
            </a:p>
          </p:txBody>
        </p:sp>
        <p:sp>
          <p:nvSpPr>
            <p:cNvPr id="1109" name="Freeform: Shape 1108">
              <a:extLst>
                <a:ext uri="{FF2B5EF4-FFF2-40B4-BE49-F238E27FC236}">
                  <a16:creationId xmlns:a16="http://schemas.microsoft.com/office/drawing/2014/main" id="{F1C1E315-CBD9-4642-952B-AAC2C1DB838D}"/>
                </a:ext>
              </a:extLst>
            </p:cNvPr>
            <p:cNvSpPr/>
            <p:nvPr/>
          </p:nvSpPr>
          <p:spPr>
            <a:xfrm>
              <a:off x="8272905" y="5623942"/>
              <a:ext cx="31544" cy="59878"/>
            </a:xfrm>
            <a:custGeom>
              <a:avLst/>
              <a:gdLst>
                <a:gd name="connsiteX0" fmla="*/ 18429 w 24286"/>
                <a:gd name="connsiteY0" fmla="*/ 9155 h 46101"/>
                <a:gd name="connsiteX1" fmla="*/ 7667 w 24286"/>
                <a:gd name="connsiteY1" fmla="*/ 13822 h 46101"/>
                <a:gd name="connsiteX2" fmla="*/ 4048 w 24286"/>
                <a:gd name="connsiteY2" fmla="*/ 26204 h 46101"/>
                <a:gd name="connsiteX3" fmla="*/ 4048 w 24286"/>
                <a:gd name="connsiteY3" fmla="*/ 45921 h 46101"/>
                <a:gd name="connsiteX4" fmla="*/ -5477 w 24286"/>
                <a:gd name="connsiteY4" fmla="*/ 45921 h 46101"/>
                <a:gd name="connsiteX5" fmla="*/ -5477 w 24286"/>
                <a:gd name="connsiteY5" fmla="*/ 201 h 46101"/>
                <a:gd name="connsiteX6" fmla="*/ 4048 w 24286"/>
                <a:gd name="connsiteY6" fmla="*/ 201 h 46101"/>
                <a:gd name="connsiteX7" fmla="*/ 4048 w 24286"/>
                <a:gd name="connsiteY7" fmla="*/ 9726 h 46101"/>
                <a:gd name="connsiteX8" fmla="*/ 10332 w 24286"/>
                <a:gd name="connsiteY8" fmla="*/ 2678 h 46101"/>
                <a:gd name="connsiteX9" fmla="*/ 18810 w 24286"/>
                <a:gd name="connsiteY9" fmla="*/ -180 h 46101"/>
                <a:gd name="connsiteX10" fmla="*/ 18810 w 24286"/>
                <a:gd name="connsiteY10" fmla="*/ 9345 h 4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6101">
                  <a:moveTo>
                    <a:pt x="18429" y="9155"/>
                  </a:moveTo>
                  <a:cubicBezTo>
                    <a:pt x="14336" y="8860"/>
                    <a:pt x="10239" y="10602"/>
                    <a:pt x="7667" y="13822"/>
                  </a:cubicBezTo>
                  <a:cubicBezTo>
                    <a:pt x="5095" y="17422"/>
                    <a:pt x="3858" y="21785"/>
                    <a:pt x="4048" y="26204"/>
                  </a:cubicBezTo>
                  <a:lnTo>
                    <a:pt x="4048" y="45921"/>
                  </a:lnTo>
                  <a:lnTo>
                    <a:pt x="-5477" y="45921"/>
                  </a:lnTo>
                  <a:lnTo>
                    <a:pt x="-5477" y="201"/>
                  </a:lnTo>
                  <a:lnTo>
                    <a:pt x="4048" y="201"/>
                  </a:lnTo>
                  <a:lnTo>
                    <a:pt x="4048" y="9726"/>
                  </a:lnTo>
                  <a:cubicBezTo>
                    <a:pt x="5569" y="6935"/>
                    <a:pt x="7760" y="4526"/>
                    <a:pt x="10332" y="2678"/>
                  </a:cubicBezTo>
                  <a:cubicBezTo>
                    <a:pt x="12810" y="934"/>
                    <a:pt x="15764" y="-56"/>
                    <a:pt x="18810" y="-180"/>
                  </a:cubicBezTo>
                  <a:lnTo>
                    <a:pt x="18810" y="9345"/>
                  </a:lnTo>
                  <a:close/>
                </a:path>
              </a:pathLst>
            </a:custGeom>
            <a:solidFill>
              <a:srgbClr val="6D6E71"/>
            </a:solidFill>
            <a:ln w="9525" cap="flat">
              <a:noFill/>
              <a:prstDash val="solid"/>
              <a:miter/>
            </a:ln>
          </p:spPr>
          <p:txBody>
            <a:bodyPr rtlCol="0" anchor="ctr"/>
            <a:lstStyle/>
            <a:p>
              <a:endParaRPr lang="en-US"/>
            </a:p>
          </p:txBody>
        </p:sp>
        <p:sp>
          <p:nvSpPr>
            <p:cNvPr id="1110" name="Freeform: Shape 1109">
              <a:extLst>
                <a:ext uri="{FF2B5EF4-FFF2-40B4-BE49-F238E27FC236}">
                  <a16:creationId xmlns:a16="http://schemas.microsoft.com/office/drawing/2014/main" id="{6D8ECA5C-CC93-48FA-BBE2-6ABB333BFBFD}"/>
                </a:ext>
              </a:extLst>
            </p:cNvPr>
            <p:cNvSpPr/>
            <p:nvPr/>
          </p:nvSpPr>
          <p:spPr>
            <a:xfrm>
              <a:off x="8310832" y="5623067"/>
              <a:ext cx="58989" cy="61143"/>
            </a:xfrm>
            <a:custGeom>
              <a:avLst/>
              <a:gdLst>
                <a:gd name="connsiteX0" fmla="*/ 39805 w 45417"/>
                <a:gd name="connsiteY0" fmla="*/ 27545 h 47075"/>
                <a:gd name="connsiteX1" fmla="*/ 3994 w 45417"/>
                <a:gd name="connsiteY1" fmla="*/ 27545 h 47075"/>
                <a:gd name="connsiteX2" fmla="*/ 8565 w 45417"/>
                <a:gd name="connsiteY2" fmla="*/ 35546 h 47075"/>
                <a:gd name="connsiteX3" fmla="*/ 31234 w 45417"/>
                <a:gd name="connsiteY3" fmla="*/ 33165 h 47075"/>
                <a:gd name="connsiteX4" fmla="*/ 36661 w 45417"/>
                <a:gd name="connsiteY4" fmla="*/ 39165 h 47075"/>
                <a:gd name="connsiteX5" fmla="*/ 17611 w 45417"/>
                <a:gd name="connsiteY5" fmla="*/ 46881 h 47075"/>
                <a:gd name="connsiteX6" fmla="*/ 1231 w 45417"/>
                <a:gd name="connsiteY6" fmla="*/ 40403 h 47075"/>
                <a:gd name="connsiteX7" fmla="*/ -5438 w 45417"/>
                <a:gd name="connsiteY7" fmla="*/ 23258 h 47075"/>
                <a:gd name="connsiteX8" fmla="*/ 1422 w 45417"/>
                <a:gd name="connsiteY8" fmla="*/ 6209 h 47075"/>
                <a:gd name="connsiteX9" fmla="*/ 17518 w 45417"/>
                <a:gd name="connsiteY9" fmla="*/ -173 h 47075"/>
                <a:gd name="connsiteX10" fmla="*/ 33327 w 45417"/>
                <a:gd name="connsiteY10" fmla="*/ 5447 h 47075"/>
                <a:gd name="connsiteX11" fmla="*/ 39903 w 45417"/>
                <a:gd name="connsiteY11" fmla="*/ 20972 h 47075"/>
                <a:gd name="connsiteX12" fmla="*/ 3994 w 45417"/>
                <a:gd name="connsiteY12" fmla="*/ 20020 h 47075"/>
                <a:gd name="connsiteX13" fmla="*/ 30187 w 45417"/>
                <a:gd name="connsiteY13" fmla="*/ 20020 h 47075"/>
                <a:gd name="connsiteX14" fmla="*/ 26564 w 45417"/>
                <a:gd name="connsiteY14" fmla="*/ 11162 h 47075"/>
                <a:gd name="connsiteX15" fmla="*/ 17709 w 45417"/>
                <a:gd name="connsiteY15" fmla="*/ 8114 h 47075"/>
                <a:gd name="connsiteX16" fmla="*/ 8184 w 45417"/>
                <a:gd name="connsiteY16" fmla="*/ 11352 h 47075"/>
                <a:gd name="connsiteX17" fmla="*/ 3994 w 45417"/>
                <a:gd name="connsiteY17" fmla="*/ 20306 h 47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17" h="47075">
                  <a:moveTo>
                    <a:pt x="39805" y="27545"/>
                  </a:moveTo>
                  <a:lnTo>
                    <a:pt x="3994" y="27545"/>
                  </a:lnTo>
                  <a:cubicBezTo>
                    <a:pt x="4184" y="30774"/>
                    <a:pt x="5896" y="33717"/>
                    <a:pt x="8565" y="35546"/>
                  </a:cubicBezTo>
                  <a:cubicBezTo>
                    <a:pt x="15709" y="40403"/>
                    <a:pt x="25234" y="39394"/>
                    <a:pt x="31234" y="33165"/>
                  </a:cubicBezTo>
                  <a:lnTo>
                    <a:pt x="36661" y="39165"/>
                  </a:lnTo>
                  <a:cubicBezTo>
                    <a:pt x="31708" y="44318"/>
                    <a:pt x="24755" y="47128"/>
                    <a:pt x="17611" y="46881"/>
                  </a:cubicBezTo>
                  <a:cubicBezTo>
                    <a:pt x="11519" y="47005"/>
                    <a:pt x="5612" y="44670"/>
                    <a:pt x="1231" y="40403"/>
                  </a:cubicBezTo>
                  <a:cubicBezTo>
                    <a:pt x="-3341" y="35917"/>
                    <a:pt x="-5820" y="29669"/>
                    <a:pt x="-5438" y="23258"/>
                  </a:cubicBezTo>
                  <a:cubicBezTo>
                    <a:pt x="-5722" y="16848"/>
                    <a:pt x="-3248" y="10619"/>
                    <a:pt x="1422" y="6209"/>
                  </a:cubicBezTo>
                  <a:cubicBezTo>
                    <a:pt x="5705" y="2075"/>
                    <a:pt x="11519" y="-220"/>
                    <a:pt x="17518" y="-173"/>
                  </a:cubicBezTo>
                  <a:cubicBezTo>
                    <a:pt x="23327" y="-316"/>
                    <a:pt x="28946" y="1684"/>
                    <a:pt x="33327" y="5447"/>
                  </a:cubicBezTo>
                  <a:cubicBezTo>
                    <a:pt x="37805" y="9314"/>
                    <a:pt x="40280" y="15058"/>
                    <a:pt x="39903" y="20972"/>
                  </a:cubicBezTo>
                  <a:close/>
                  <a:moveTo>
                    <a:pt x="3994" y="20020"/>
                  </a:moveTo>
                  <a:lnTo>
                    <a:pt x="30187" y="20020"/>
                  </a:lnTo>
                  <a:cubicBezTo>
                    <a:pt x="30378" y="16677"/>
                    <a:pt x="29043" y="13429"/>
                    <a:pt x="26564" y="11162"/>
                  </a:cubicBezTo>
                  <a:cubicBezTo>
                    <a:pt x="24090" y="9105"/>
                    <a:pt x="20946" y="8028"/>
                    <a:pt x="17709" y="8114"/>
                  </a:cubicBezTo>
                  <a:cubicBezTo>
                    <a:pt x="14277" y="8076"/>
                    <a:pt x="10849" y="9218"/>
                    <a:pt x="8184" y="11352"/>
                  </a:cubicBezTo>
                  <a:cubicBezTo>
                    <a:pt x="5324" y="13429"/>
                    <a:pt x="3803" y="16801"/>
                    <a:pt x="3994" y="20306"/>
                  </a:cubicBezTo>
                  <a:close/>
                </a:path>
              </a:pathLst>
            </a:custGeom>
            <a:solidFill>
              <a:srgbClr val="6D6E71"/>
            </a:solidFill>
            <a:ln w="9525" cap="flat">
              <a:noFill/>
              <a:prstDash val="solid"/>
              <a:miter/>
            </a:ln>
          </p:spPr>
          <p:txBody>
            <a:bodyPr rtlCol="0" anchor="ctr"/>
            <a:lstStyle/>
            <a:p>
              <a:endParaRPr lang="en-US"/>
            </a:p>
          </p:txBody>
        </p:sp>
        <p:sp>
          <p:nvSpPr>
            <p:cNvPr id="1111" name="Freeform: Shape 1110">
              <a:extLst>
                <a:ext uri="{FF2B5EF4-FFF2-40B4-BE49-F238E27FC236}">
                  <a16:creationId xmlns:a16="http://schemas.microsoft.com/office/drawing/2014/main" id="{1D42C580-53B4-4268-B4A5-DBAC4868A96D}"/>
                </a:ext>
              </a:extLst>
            </p:cNvPr>
            <p:cNvSpPr/>
            <p:nvPr/>
          </p:nvSpPr>
          <p:spPr>
            <a:xfrm>
              <a:off x="8376823" y="5623921"/>
              <a:ext cx="47522" cy="60660"/>
            </a:xfrm>
            <a:custGeom>
              <a:avLst/>
              <a:gdLst>
                <a:gd name="connsiteX0" fmla="*/ 31098 w 36588"/>
                <a:gd name="connsiteY0" fmla="*/ 32126 h 46703"/>
                <a:gd name="connsiteX1" fmla="*/ 26433 w 36588"/>
                <a:gd name="connsiteY1" fmla="*/ 42604 h 46703"/>
                <a:gd name="connsiteX2" fmla="*/ 14336 w 36588"/>
                <a:gd name="connsiteY2" fmla="*/ 46509 h 46703"/>
                <a:gd name="connsiteX3" fmla="*/ 4048 w 36588"/>
                <a:gd name="connsiteY3" fmla="*/ 44699 h 46703"/>
                <a:gd name="connsiteX4" fmla="*/ -5477 w 36588"/>
                <a:gd name="connsiteY4" fmla="*/ 39556 h 46703"/>
                <a:gd name="connsiteX5" fmla="*/ -812 w 36588"/>
                <a:gd name="connsiteY5" fmla="*/ 32126 h 46703"/>
                <a:gd name="connsiteX6" fmla="*/ 14620 w 36588"/>
                <a:gd name="connsiteY6" fmla="*/ 38127 h 46703"/>
                <a:gd name="connsiteX7" fmla="*/ 19764 w 36588"/>
                <a:gd name="connsiteY7" fmla="*/ 36603 h 46703"/>
                <a:gd name="connsiteX8" fmla="*/ 21573 w 36588"/>
                <a:gd name="connsiteY8" fmla="*/ 32793 h 46703"/>
                <a:gd name="connsiteX9" fmla="*/ 12527 w 36588"/>
                <a:gd name="connsiteY9" fmla="*/ 26697 h 46703"/>
                <a:gd name="connsiteX10" fmla="*/ 11476 w 36588"/>
                <a:gd name="connsiteY10" fmla="*/ 26697 h 46703"/>
                <a:gd name="connsiteX11" fmla="*/ -2714 w 36588"/>
                <a:gd name="connsiteY11" fmla="*/ 13838 h 46703"/>
                <a:gd name="connsiteX12" fmla="*/ 2239 w 36588"/>
                <a:gd name="connsiteY12" fmla="*/ 3646 h 46703"/>
                <a:gd name="connsiteX13" fmla="*/ 15001 w 36588"/>
                <a:gd name="connsiteY13" fmla="*/ -164 h 46703"/>
                <a:gd name="connsiteX14" fmla="*/ 29954 w 36588"/>
                <a:gd name="connsiteY14" fmla="*/ 4504 h 46703"/>
                <a:gd name="connsiteX15" fmla="*/ 26335 w 36588"/>
                <a:gd name="connsiteY15" fmla="*/ 11648 h 46703"/>
                <a:gd name="connsiteX16" fmla="*/ 14238 w 36588"/>
                <a:gd name="connsiteY16" fmla="*/ 7933 h 46703"/>
                <a:gd name="connsiteX17" fmla="*/ 8713 w 36588"/>
                <a:gd name="connsiteY17" fmla="*/ 9171 h 46703"/>
                <a:gd name="connsiteX18" fmla="*/ 6522 w 36588"/>
                <a:gd name="connsiteY18" fmla="*/ 12886 h 46703"/>
                <a:gd name="connsiteX19" fmla="*/ 8811 w 36588"/>
                <a:gd name="connsiteY19" fmla="*/ 16124 h 46703"/>
                <a:gd name="connsiteX20" fmla="*/ 13099 w 36588"/>
                <a:gd name="connsiteY20" fmla="*/ 17648 h 46703"/>
                <a:gd name="connsiteX21" fmla="*/ 18047 w 36588"/>
                <a:gd name="connsiteY21" fmla="*/ 18981 h 46703"/>
                <a:gd name="connsiteX22" fmla="*/ 22145 w 36588"/>
                <a:gd name="connsiteY22" fmla="*/ 20506 h 46703"/>
                <a:gd name="connsiteX23" fmla="*/ 26526 w 36588"/>
                <a:gd name="connsiteY23" fmla="*/ 22887 h 46703"/>
                <a:gd name="connsiteX24" fmla="*/ 31098 w 36588"/>
                <a:gd name="connsiteY24" fmla="*/ 32126 h 4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588" h="46703">
                  <a:moveTo>
                    <a:pt x="31098" y="32126"/>
                  </a:moveTo>
                  <a:cubicBezTo>
                    <a:pt x="31288" y="36155"/>
                    <a:pt x="29577" y="40032"/>
                    <a:pt x="26433" y="42604"/>
                  </a:cubicBezTo>
                  <a:cubicBezTo>
                    <a:pt x="23001" y="45290"/>
                    <a:pt x="18717" y="46680"/>
                    <a:pt x="14336" y="46509"/>
                  </a:cubicBezTo>
                  <a:cubicBezTo>
                    <a:pt x="10811" y="46452"/>
                    <a:pt x="7383" y="45833"/>
                    <a:pt x="4048" y="44699"/>
                  </a:cubicBezTo>
                  <a:cubicBezTo>
                    <a:pt x="621" y="43547"/>
                    <a:pt x="-2621" y="41803"/>
                    <a:pt x="-5477" y="39556"/>
                  </a:cubicBezTo>
                  <a:lnTo>
                    <a:pt x="-812" y="32126"/>
                  </a:lnTo>
                  <a:cubicBezTo>
                    <a:pt x="3574" y="35774"/>
                    <a:pt x="9001" y="37879"/>
                    <a:pt x="14620" y="38127"/>
                  </a:cubicBezTo>
                  <a:cubicBezTo>
                    <a:pt x="16429" y="38222"/>
                    <a:pt x="18238" y="37679"/>
                    <a:pt x="19764" y="36603"/>
                  </a:cubicBezTo>
                  <a:cubicBezTo>
                    <a:pt x="21001" y="35717"/>
                    <a:pt x="21670" y="34288"/>
                    <a:pt x="21573" y="32793"/>
                  </a:cubicBezTo>
                  <a:cubicBezTo>
                    <a:pt x="21573" y="30507"/>
                    <a:pt x="18619" y="28506"/>
                    <a:pt x="12527" y="26697"/>
                  </a:cubicBezTo>
                  <a:lnTo>
                    <a:pt x="11476" y="26697"/>
                  </a:lnTo>
                  <a:cubicBezTo>
                    <a:pt x="1951" y="24125"/>
                    <a:pt x="-2714" y="19839"/>
                    <a:pt x="-2714" y="13838"/>
                  </a:cubicBezTo>
                  <a:cubicBezTo>
                    <a:pt x="-2812" y="9838"/>
                    <a:pt x="-1003" y="6037"/>
                    <a:pt x="2239" y="3646"/>
                  </a:cubicBezTo>
                  <a:cubicBezTo>
                    <a:pt x="5955" y="998"/>
                    <a:pt x="10429" y="-345"/>
                    <a:pt x="15001" y="-164"/>
                  </a:cubicBezTo>
                  <a:cubicBezTo>
                    <a:pt x="20336" y="-116"/>
                    <a:pt x="25572" y="1513"/>
                    <a:pt x="29954" y="4504"/>
                  </a:cubicBezTo>
                  <a:lnTo>
                    <a:pt x="26335" y="11648"/>
                  </a:lnTo>
                  <a:cubicBezTo>
                    <a:pt x="22810" y="9219"/>
                    <a:pt x="18526" y="7923"/>
                    <a:pt x="14238" y="7933"/>
                  </a:cubicBezTo>
                  <a:cubicBezTo>
                    <a:pt x="12336" y="7837"/>
                    <a:pt x="10429" y="8266"/>
                    <a:pt x="8713" y="9171"/>
                  </a:cubicBezTo>
                  <a:cubicBezTo>
                    <a:pt x="7383" y="9895"/>
                    <a:pt x="6522" y="11333"/>
                    <a:pt x="6522" y="12886"/>
                  </a:cubicBezTo>
                  <a:cubicBezTo>
                    <a:pt x="6522" y="14353"/>
                    <a:pt x="7383" y="15667"/>
                    <a:pt x="8811" y="16124"/>
                  </a:cubicBezTo>
                  <a:cubicBezTo>
                    <a:pt x="10146" y="16829"/>
                    <a:pt x="11573" y="17343"/>
                    <a:pt x="13099" y="17648"/>
                  </a:cubicBezTo>
                  <a:cubicBezTo>
                    <a:pt x="14810" y="18001"/>
                    <a:pt x="16429" y="18448"/>
                    <a:pt x="18047" y="18981"/>
                  </a:cubicBezTo>
                  <a:lnTo>
                    <a:pt x="22145" y="20506"/>
                  </a:lnTo>
                  <a:cubicBezTo>
                    <a:pt x="23670" y="21191"/>
                    <a:pt x="25098" y="21992"/>
                    <a:pt x="26526" y="22887"/>
                  </a:cubicBezTo>
                  <a:cubicBezTo>
                    <a:pt x="29479" y="25011"/>
                    <a:pt x="31195" y="28478"/>
                    <a:pt x="31098" y="32126"/>
                  </a:cubicBezTo>
                  <a:close/>
                </a:path>
              </a:pathLst>
            </a:custGeom>
            <a:solidFill>
              <a:srgbClr val="6D6E71"/>
            </a:solidFill>
            <a:ln w="9525" cap="flat">
              <a:noFill/>
              <a:prstDash val="solid"/>
              <a:miter/>
            </a:ln>
          </p:spPr>
          <p:txBody>
            <a:bodyPr rtlCol="0" anchor="ctr"/>
            <a:lstStyle/>
            <a:p>
              <a:endParaRPr lang="en-US"/>
            </a:p>
          </p:txBody>
        </p:sp>
        <p:sp>
          <p:nvSpPr>
            <p:cNvPr id="1112" name="Freeform: Shape 1111">
              <a:extLst>
                <a:ext uri="{FF2B5EF4-FFF2-40B4-BE49-F238E27FC236}">
                  <a16:creationId xmlns:a16="http://schemas.microsoft.com/office/drawing/2014/main" id="{80D4A1AE-E007-4E03-96B1-80C1DDBAE2AB}"/>
                </a:ext>
              </a:extLst>
            </p:cNvPr>
            <p:cNvSpPr/>
            <p:nvPr/>
          </p:nvSpPr>
          <p:spPr>
            <a:xfrm>
              <a:off x="8436163" y="5624438"/>
              <a:ext cx="54599" cy="60385"/>
            </a:xfrm>
            <a:custGeom>
              <a:avLst/>
              <a:gdLst>
                <a:gd name="connsiteX0" fmla="*/ 27035 w 42037"/>
                <a:gd name="connsiteY0" fmla="*/ 24489 h 46492"/>
                <a:gd name="connsiteX1" fmla="*/ 27035 w 42037"/>
                <a:gd name="connsiteY1" fmla="*/ -180 h 46492"/>
                <a:gd name="connsiteX2" fmla="*/ 36560 w 42037"/>
                <a:gd name="connsiteY2" fmla="*/ -180 h 46492"/>
                <a:gd name="connsiteX3" fmla="*/ 36560 w 42037"/>
                <a:gd name="connsiteY3" fmla="*/ 45540 h 46492"/>
                <a:gd name="connsiteX4" fmla="*/ 27035 w 42037"/>
                <a:gd name="connsiteY4" fmla="*/ 45540 h 46492"/>
                <a:gd name="connsiteX5" fmla="*/ 27035 w 42037"/>
                <a:gd name="connsiteY5" fmla="*/ 37253 h 46492"/>
                <a:gd name="connsiteX6" fmla="*/ 20557 w 42037"/>
                <a:gd name="connsiteY6" fmla="*/ 43825 h 46492"/>
                <a:gd name="connsiteX7" fmla="*/ 11794 w 42037"/>
                <a:gd name="connsiteY7" fmla="*/ 46302 h 46492"/>
                <a:gd name="connsiteX8" fmla="*/ -684 w 42037"/>
                <a:gd name="connsiteY8" fmla="*/ 41540 h 46492"/>
                <a:gd name="connsiteX9" fmla="*/ -5446 w 42037"/>
                <a:gd name="connsiteY9" fmla="*/ 27919 h 46492"/>
                <a:gd name="connsiteX10" fmla="*/ -5446 w 42037"/>
                <a:gd name="connsiteY10" fmla="*/ -180 h 46492"/>
                <a:gd name="connsiteX11" fmla="*/ 4079 w 42037"/>
                <a:gd name="connsiteY11" fmla="*/ -180 h 46492"/>
                <a:gd name="connsiteX12" fmla="*/ 4079 w 42037"/>
                <a:gd name="connsiteY12" fmla="*/ 24775 h 46492"/>
                <a:gd name="connsiteX13" fmla="*/ 14557 w 42037"/>
                <a:gd name="connsiteY13" fmla="*/ 37444 h 46492"/>
                <a:gd name="connsiteX14" fmla="*/ 23226 w 42037"/>
                <a:gd name="connsiteY14" fmla="*/ 34110 h 46492"/>
                <a:gd name="connsiteX15" fmla="*/ 27035 w 42037"/>
                <a:gd name="connsiteY15" fmla="*/ 24489 h 46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037" h="46492">
                  <a:moveTo>
                    <a:pt x="27035" y="24489"/>
                  </a:moveTo>
                  <a:lnTo>
                    <a:pt x="27035" y="-180"/>
                  </a:lnTo>
                  <a:lnTo>
                    <a:pt x="36560" y="-180"/>
                  </a:lnTo>
                  <a:lnTo>
                    <a:pt x="36560" y="45540"/>
                  </a:lnTo>
                  <a:lnTo>
                    <a:pt x="27035" y="45540"/>
                  </a:lnTo>
                  <a:lnTo>
                    <a:pt x="27035" y="37253"/>
                  </a:lnTo>
                  <a:cubicBezTo>
                    <a:pt x="25510" y="39997"/>
                    <a:pt x="23319" y="42263"/>
                    <a:pt x="20557" y="43825"/>
                  </a:cubicBezTo>
                  <a:cubicBezTo>
                    <a:pt x="17892" y="45445"/>
                    <a:pt x="14845" y="46302"/>
                    <a:pt x="11794" y="46302"/>
                  </a:cubicBezTo>
                  <a:cubicBezTo>
                    <a:pt x="7130" y="46464"/>
                    <a:pt x="2651" y="44749"/>
                    <a:pt x="-684" y="41540"/>
                  </a:cubicBezTo>
                  <a:cubicBezTo>
                    <a:pt x="-4014" y="37834"/>
                    <a:pt x="-5730" y="32919"/>
                    <a:pt x="-5446" y="27919"/>
                  </a:cubicBezTo>
                  <a:lnTo>
                    <a:pt x="-5446" y="-180"/>
                  </a:lnTo>
                  <a:lnTo>
                    <a:pt x="4079" y="-180"/>
                  </a:lnTo>
                  <a:lnTo>
                    <a:pt x="4079" y="24775"/>
                  </a:lnTo>
                  <a:cubicBezTo>
                    <a:pt x="4079" y="33253"/>
                    <a:pt x="7604" y="37444"/>
                    <a:pt x="14557" y="37444"/>
                  </a:cubicBezTo>
                  <a:cubicBezTo>
                    <a:pt x="17794" y="37472"/>
                    <a:pt x="20845" y="36282"/>
                    <a:pt x="23226" y="34110"/>
                  </a:cubicBezTo>
                  <a:cubicBezTo>
                    <a:pt x="25891" y="31624"/>
                    <a:pt x="27226" y="28100"/>
                    <a:pt x="27035" y="24489"/>
                  </a:cubicBezTo>
                  <a:close/>
                </a:path>
              </a:pathLst>
            </a:custGeom>
            <a:solidFill>
              <a:srgbClr val="6D6E71"/>
            </a:solidFill>
            <a:ln w="9525" cap="flat">
              <a:noFill/>
              <a:prstDash val="solid"/>
              <a:miter/>
            </a:ln>
          </p:spPr>
          <p:txBody>
            <a:bodyPr rtlCol="0" anchor="ctr"/>
            <a:lstStyle/>
            <a:p>
              <a:endParaRPr lang="en-US"/>
            </a:p>
          </p:txBody>
        </p:sp>
        <p:sp>
          <p:nvSpPr>
            <p:cNvPr id="1113" name="Freeform: Shape 1112">
              <a:extLst>
                <a:ext uri="{FF2B5EF4-FFF2-40B4-BE49-F238E27FC236}">
                  <a16:creationId xmlns:a16="http://schemas.microsoft.com/office/drawing/2014/main" id="{BA7CFD23-B7C0-4599-A8EF-D84D9A124789}"/>
                </a:ext>
              </a:extLst>
            </p:cNvPr>
            <p:cNvSpPr/>
            <p:nvPr/>
          </p:nvSpPr>
          <p:spPr>
            <a:xfrm>
              <a:off x="8508329" y="5601303"/>
              <a:ext cx="12371" cy="82516"/>
            </a:xfrm>
            <a:custGeom>
              <a:avLst/>
              <a:gdLst>
                <a:gd name="connsiteX0" fmla="*/ 4048 w 9525"/>
                <a:gd name="connsiteY0" fmla="*/ 63352 h 63531"/>
                <a:gd name="connsiteX1" fmla="*/ -5477 w 9525"/>
                <a:gd name="connsiteY1" fmla="*/ 63352 h 63531"/>
                <a:gd name="connsiteX2" fmla="*/ -5477 w 9525"/>
                <a:gd name="connsiteY2" fmla="*/ -180 h 63531"/>
                <a:gd name="connsiteX3" fmla="*/ 4048 w 9525"/>
                <a:gd name="connsiteY3" fmla="*/ -180 h 63531"/>
              </a:gdLst>
              <a:ahLst/>
              <a:cxnLst>
                <a:cxn ang="0">
                  <a:pos x="connsiteX0" y="connsiteY0"/>
                </a:cxn>
                <a:cxn ang="0">
                  <a:pos x="connsiteX1" y="connsiteY1"/>
                </a:cxn>
                <a:cxn ang="0">
                  <a:pos x="connsiteX2" y="connsiteY2"/>
                </a:cxn>
                <a:cxn ang="0">
                  <a:pos x="connsiteX3" y="connsiteY3"/>
                </a:cxn>
              </a:cxnLst>
              <a:rect l="l" t="t" r="r" b="b"/>
              <a:pathLst>
                <a:path w="9525" h="63531">
                  <a:moveTo>
                    <a:pt x="4048" y="63352"/>
                  </a:moveTo>
                  <a:lnTo>
                    <a:pt x="-5477" y="63352"/>
                  </a:lnTo>
                  <a:lnTo>
                    <a:pt x="-5477" y="-180"/>
                  </a:lnTo>
                  <a:lnTo>
                    <a:pt x="4048" y="-180"/>
                  </a:lnTo>
                  <a:close/>
                </a:path>
              </a:pathLst>
            </a:custGeom>
            <a:solidFill>
              <a:srgbClr val="6D6E71"/>
            </a:solidFill>
            <a:ln w="9525" cap="flat">
              <a:noFill/>
              <a:prstDash val="solid"/>
              <a:miter/>
            </a:ln>
          </p:spPr>
          <p:txBody>
            <a:bodyPr rtlCol="0" anchor="ctr"/>
            <a:lstStyle/>
            <a:p>
              <a:endParaRPr lang="en-US"/>
            </a:p>
          </p:txBody>
        </p:sp>
        <p:sp>
          <p:nvSpPr>
            <p:cNvPr id="1114" name="Freeform: Shape 1113">
              <a:extLst>
                <a:ext uri="{FF2B5EF4-FFF2-40B4-BE49-F238E27FC236}">
                  <a16:creationId xmlns:a16="http://schemas.microsoft.com/office/drawing/2014/main" id="{7CB83C5C-A54C-4E58-97C5-6096D40D2E28}"/>
                </a:ext>
              </a:extLst>
            </p:cNvPr>
            <p:cNvSpPr/>
            <p:nvPr/>
          </p:nvSpPr>
          <p:spPr>
            <a:xfrm>
              <a:off x="8532704" y="5605632"/>
              <a:ext cx="41196" cy="78807"/>
            </a:xfrm>
            <a:custGeom>
              <a:avLst/>
              <a:gdLst>
                <a:gd name="connsiteX0" fmla="*/ 9857 w 31718"/>
                <a:gd name="connsiteY0" fmla="*/ 21918 h 60675"/>
                <a:gd name="connsiteX1" fmla="*/ 9857 w 31718"/>
                <a:gd name="connsiteY1" fmla="*/ 45064 h 60675"/>
                <a:gd name="connsiteX2" fmla="*/ 11573 w 31718"/>
                <a:gd name="connsiteY2" fmla="*/ 50207 h 60675"/>
                <a:gd name="connsiteX3" fmla="*/ 16336 w 31718"/>
                <a:gd name="connsiteY3" fmla="*/ 52112 h 60675"/>
                <a:gd name="connsiteX4" fmla="*/ 22238 w 31718"/>
                <a:gd name="connsiteY4" fmla="*/ 49159 h 60675"/>
                <a:gd name="connsiteX5" fmla="*/ 26242 w 31718"/>
                <a:gd name="connsiteY5" fmla="*/ 55922 h 60675"/>
                <a:gd name="connsiteX6" fmla="*/ 15001 w 31718"/>
                <a:gd name="connsiteY6" fmla="*/ 60494 h 60675"/>
                <a:gd name="connsiteX7" fmla="*/ 4523 w 31718"/>
                <a:gd name="connsiteY7" fmla="*/ 56208 h 60675"/>
                <a:gd name="connsiteX8" fmla="*/ 239 w 31718"/>
                <a:gd name="connsiteY8" fmla="*/ 44778 h 60675"/>
                <a:gd name="connsiteX9" fmla="*/ 239 w 31718"/>
                <a:gd name="connsiteY9" fmla="*/ 21918 h 60675"/>
                <a:gd name="connsiteX10" fmla="*/ -5477 w 31718"/>
                <a:gd name="connsiteY10" fmla="*/ 21918 h 60675"/>
                <a:gd name="connsiteX11" fmla="*/ -5477 w 31718"/>
                <a:gd name="connsiteY11" fmla="*/ 14203 h 60675"/>
                <a:gd name="connsiteX12" fmla="*/ 239 w 31718"/>
                <a:gd name="connsiteY12" fmla="*/ 14203 h 60675"/>
                <a:gd name="connsiteX13" fmla="*/ 239 w 31718"/>
                <a:gd name="connsiteY13" fmla="*/ -180 h 60675"/>
                <a:gd name="connsiteX14" fmla="*/ 9764 w 31718"/>
                <a:gd name="connsiteY14" fmla="*/ -180 h 60675"/>
                <a:gd name="connsiteX15" fmla="*/ 9764 w 31718"/>
                <a:gd name="connsiteY15" fmla="*/ 14203 h 60675"/>
                <a:gd name="connsiteX16" fmla="*/ 21763 w 31718"/>
                <a:gd name="connsiteY16" fmla="*/ 14203 h 60675"/>
                <a:gd name="connsiteX17" fmla="*/ 21763 w 31718"/>
                <a:gd name="connsiteY17" fmla="*/ 21918 h 60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675">
                  <a:moveTo>
                    <a:pt x="9857" y="21918"/>
                  </a:moveTo>
                  <a:lnTo>
                    <a:pt x="9857" y="45064"/>
                  </a:lnTo>
                  <a:cubicBezTo>
                    <a:pt x="9764" y="46930"/>
                    <a:pt x="10429" y="48759"/>
                    <a:pt x="11573" y="50207"/>
                  </a:cubicBezTo>
                  <a:cubicBezTo>
                    <a:pt x="12810" y="51531"/>
                    <a:pt x="14527" y="52236"/>
                    <a:pt x="16336" y="52112"/>
                  </a:cubicBezTo>
                  <a:cubicBezTo>
                    <a:pt x="18619" y="52008"/>
                    <a:pt x="20810" y="50941"/>
                    <a:pt x="22238" y="49159"/>
                  </a:cubicBezTo>
                  <a:lnTo>
                    <a:pt x="26242" y="55922"/>
                  </a:lnTo>
                  <a:cubicBezTo>
                    <a:pt x="23191" y="58818"/>
                    <a:pt x="19191" y="60456"/>
                    <a:pt x="15001" y="60494"/>
                  </a:cubicBezTo>
                  <a:cubicBezTo>
                    <a:pt x="11094" y="60542"/>
                    <a:pt x="7285" y="58999"/>
                    <a:pt x="4523" y="56208"/>
                  </a:cubicBezTo>
                  <a:cubicBezTo>
                    <a:pt x="1569" y="53150"/>
                    <a:pt x="48" y="49016"/>
                    <a:pt x="239" y="44778"/>
                  </a:cubicBezTo>
                  <a:lnTo>
                    <a:pt x="239" y="21918"/>
                  </a:lnTo>
                  <a:lnTo>
                    <a:pt x="-5477" y="21918"/>
                  </a:lnTo>
                  <a:lnTo>
                    <a:pt x="-5477" y="14203"/>
                  </a:lnTo>
                  <a:lnTo>
                    <a:pt x="239" y="14203"/>
                  </a:lnTo>
                  <a:lnTo>
                    <a:pt x="239" y="-180"/>
                  </a:lnTo>
                  <a:lnTo>
                    <a:pt x="9764" y="-180"/>
                  </a:lnTo>
                  <a:lnTo>
                    <a:pt x="9764" y="14203"/>
                  </a:lnTo>
                  <a:lnTo>
                    <a:pt x="21763" y="14203"/>
                  </a:lnTo>
                  <a:lnTo>
                    <a:pt x="21763" y="21918"/>
                  </a:lnTo>
                  <a:close/>
                </a:path>
              </a:pathLst>
            </a:custGeom>
            <a:solidFill>
              <a:srgbClr val="6D6E71"/>
            </a:solidFill>
            <a:ln w="9525" cap="flat">
              <a:noFill/>
              <a:prstDash val="solid"/>
              <a:miter/>
            </a:ln>
          </p:spPr>
          <p:txBody>
            <a:bodyPr rtlCol="0" anchor="ctr"/>
            <a:lstStyle/>
            <a:p>
              <a:endParaRPr lang="en-US"/>
            </a:p>
          </p:txBody>
        </p:sp>
        <p:sp>
          <p:nvSpPr>
            <p:cNvPr id="1115" name="Freeform: Shape 1114">
              <a:extLst>
                <a:ext uri="{FF2B5EF4-FFF2-40B4-BE49-F238E27FC236}">
                  <a16:creationId xmlns:a16="http://schemas.microsoft.com/office/drawing/2014/main" id="{CDE60A30-741F-45EE-9D21-490C623864C3}"/>
                </a:ext>
              </a:extLst>
            </p:cNvPr>
            <p:cNvSpPr/>
            <p:nvPr/>
          </p:nvSpPr>
          <p:spPr>
            <a:xfrm>
              <a:off x="8577731" y="5623918"/>
              <a:ext cx="47636" cy="60661"/>
            </a:xfrm>
            <a:custGeom>
              <a:avLst/>
              <a:gdLst>
                <a:gd name="connsiteX0" fmla="*/ 31195 w 36676"/>
                <a:gd name="connsiteY0" fmla="*/ 32128 h 46704"/>
                <a:gd name="connsiteX1" fmla="*/ 26433 w 36676"/>
                <a:gd name="connsiteY1" fmla="*/ 42606 h 46704"/>
                <a:gd name="connsiteX2" fmla="*/ 14336 w 36676"/>
                <a:gd name="connsiteY2" fmla="*/ 46511 h 46704"/>
                <a:gd name="connsiteX3" fmla="*/ 4048 w 36676"/>
                <a:gd name="connsiteY3" fmla="*/ 44701 h 46704"/>
                <a:gd name="connsiteX4" fmla="*/ -5477 w 36676"/>
                <a:gd name="connsiteY4" fmla="*/ 39558 h 46704"/>
                <a:gd name="connsiteX5" fmla="*/ -807 w 36676"/>
                <a:gd name="connsiteY5" fmla="*/ 32128 h 46704"/>
                <a:gd name="connsiteX6" fmla="*/ 14624 w 36676"/>
                <a:gd name="connsiteY6" fmla="*/ 38129 h 46704"/>
                <a:gd name="connsiteX7" fmla="*/ 19768 w 36676"/>
                <a:gd name="connsiteY7" fmla="*/ 36605 h 46704"/>
                <a:gd name="connsiteX8" fmla="*/ 21670 w 36676"/>
                <a:gd name="connsiteY8" fmla="*/ 32795 h 46704"/>
                <a:gd name="connsiteX9" fmla="*/ 12145 w 36676"/>
                <a:gd name="connsiteY9" fmla="*/ 26698 h 46704"/>
                <a:gd name="connsiteX10" fmla="*/ 11192 w 36676"/>
                <a:gd name="connsiteY10" fmla="*/ 26698 h 46704"/>
                <a:gd name="connsiteX11" fmla="*/ -3096 w 36676"/>
                <a:gd name="connsiteY11" fmla="*/ 13840 h 46704"/>
                <a:gd name="connsiteX12" fmla="*/ 1858 w 36676"/>
                <a:gd name="connsiteY12" fmla="*/ 3648 h 46704"/>
                <a:gd name="connsiteX13" fmla="*/ 14717 w 36676"/>
                <a:gd name="connsiteY13" fmla="*/ -162 h 46704"/>
                <a:gd name="connsiteX14" fmla="*/ 29577 w 36676"/>
                <a:gd name="connsiteY14" fmla="*/ 4506 h 46704"/>
                <a:gd name="connsiteX15" fmla="*/ 25958 w 36676"/>
                <a:gd name="connsiteY15" fmla="*/ 11649 h 46704"/>
                <a:gd name="connsiteX16" fmla="*/ 13862 w 36676"/>
                <a:gd name="connsiteY16" fmla="*/ 7934 h 46704"/>
                <a:gd name="connsiteX17" fmla="*/ 8336 w 36676"/>
                <a:gd name="connsiteY17" fmla="*/ 9173 h 46704"/>
                <a:gd name="connsiteX18" fmla="*/ 6146 w 36676"/>
                <a:gd name="connsiteY18" fmla="*/ 12888 h 46704"/>
                <a:gd name="connsiteX19" fmla="*/ 8434 w 36676"/>
                <a:gd name="connsiteY19" fmla="*/ 16126 h 46704"/>
                <a:gd name="connsiteX20" fmla="*/ 12717 w 36676"/>
                <a:gd name="connsiteY20" fmla="*/ 17650 h 46704"/>
                <a:gd name="connsiteX21" fmla="*/ 17671 w 36676"/>
                <a:gd name="connsiteY21" fmla="*/ 18983 h 46704"/>
                <a:gd name="connsiteX22" fmla="*/ 21861 w 36676"/>
                <a:gd name="connsiteY22" fmla="*/ 20508 h 46704"/>
                <a:gd name="connsiteX23" fmla="*/ 26149 w 36676"/>
                <a:gd name="connsiteY23" fmla="*/ 22889 h 46704"/>
                <a:gd name="connsiteX24" fmla="*/ 31195 w 36676"/>
                <a:gd name="connsiteY24" fmla="*/ 32128 h 4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76" h="46704">
                  <a:moveTo>
                    <a:pt x="31195" y="32128"/>
                  </a:moveTo>
                  <a:cubicBezTo>
                    <a:pt x="31293" y="36166"/>
                    <a:pt x="29577" y="40043"/>
                    <a:pt x="26433" y="42606"/>
                  </a:cubicBezTo>
                  <a:cubicBezTo>
                    <a:pt x="23005" y="45291"/>
                    <a:pt x="18717" y="46682"/>
                    <a:pt x="14336" y="46511"/>
                  </a:cubicBezTo>
                  <a:cubicBezTo>
                    <a:pt x="10815" y="46444"/>
                    <a:pt x="7383" y="45834"/>
                    <a:pt x="4048" y="44701"/>
                  </a:cubicBezTo>
                  <a:cubicBezTo>
                    <a:pt x="621" y="43549"/>
                    <a:pt x="-2617" y="41805"/>
                    <a:pt x="-5477" y="39558"/>
                  </a:cubicBezTo>
                  <a:lnTo>
                    <a:pt x="-807" y="32128"/>
                  </a:lnTo>
                  <a:cubicBezTo>
                    <a:pt x="3574" y="35757"/>
                    <a:pt x="9001" y="37862"/>
                    <a:pt x="14624" y="38129"/>
                  </a:cubicBezTo>
                  <a:cubicBezTo>
                    <a:pt x="16433" y="38252"/>
                    <a:pt x="18243" y="37709"/>
                    <a:pt x="19768" y="36605"/>
                  </a:cubicBezTo>
                  <a:cubicBezTo>
                    <a:pt x="21005" y="35728"/>
                    <a:pt x="21670" y="34300"/>
                    <a:pt x="21670" y="32795"/>
                  </a:cubicBezTo>
                  <a:cubicBezTo>
                    <a:pt x="21670" y="30509"/>
                    <a:pt x="18624" y="28508"/>
                    <a:pt x="12145" y="26698"/>
                  </a:cubicBezTo>
                  <a:lnTo>
                    <a:pt x="11192" y="26698"/>
                  </a:lnTo>
                  <a:cubicBezTo>
                    <a:pt x="1667" y="24098"/>
                    <a:pt x="-3096" y="19812"/>
                    <a:pt x="-3096" y="13840"/>
                  </a:cubicBezTo>
                  <a:cubicBezTo>
                    <a:pt x="-3189" y="9849"/>
                    <a:pt x="-1282" y="6058"/>
                    <a:pt x="1858" y="3648"/>
                  </a:cubicBezTo>
                  <a:cubicBezTo>
                    <a:pt x="5574" y="981"/>
                    <a:pt x="10146" y="-352"/>
                    <a:pt x="14717" y="-162"/>
                  </a:cubicBezTo>
                  <a:cubicBezTo>
                    <a:pt x="20052" y="-105"/>
                    <a:pt x="25196" y="1514"/>
                    <a:pt x="29577" y="4506"/>
                  </a:cubicBezTo>
                  <a:lnTo>
                    <a:pt x="25958" y="11649"/>
                  </a:lnTo>
                  <a:cubicBezTo>
                    <a:pt x="22433" y="9220"/>
                    <a:pt x="18145" y="7925"/>
                    <a:pt x="13862" y="7934"/>
                  </a:cubicBezTo>
                  <a:cubicBezTo>
                    <a:pt x="11955" y="7839"/>
                    <a:pt x="10052" y="8268"/>
                    <a:pt x="8336" y="9173"/>
                  </a:cubicBezTo>
                  <a:cubicBezTo>
                    <a:pt x="7002" y="9897"/>
                    <a:pt x="6146" y="11335"/>
                    <a:pt x="6146" y="12888"/>
                  </a:cubicBezTo>
                  <a:cubicBezTo>
                    <a:pt x="6146" y="14354"/>
                    <a:pt x="7002" y="15669"/>
                    <a:pt x="8434" y="16126"/>
                  </a:cubicBezTo>
                  <a:cubicBezTo>
                    <a:pt x="9764" y="16793"/>
                    <a:pt x="11192" y="17307"/>
                    <a:pt x="12717" y="17650"/>
                  </a:cubicBezTo>
                  <a:cubicBezTo>
                    <a:pt x="14434" y="17993"/>
                    <a:pt x="16052" y="18431"/>
                    <a:pt x="17671" y="18983"/>
                  </a:cubicBezTo>
                  <a:lnTo>
                    <a:pt x="21861" y="20508"/>
                  </a:lnTo>
                  <a:cubicBezTo>
                    <a:pt x="23387" y="21193"/>
                    <a:pt x="24814" y="21993"/>
                    <a:pt x="26149" y="22889"/>
                  </a:cubicBezTo>
                  <a:cubicBezTo>
                    <a:pt x="29293" y="24908"/>
                    <a:pt x="31195" y="28384"/>
                    <a:pt x="31195" y="32128"/>
                  </a:cubicBezTo>
                  <a:close/>
                </a:path>
              </a:pathLst>
            </a:custGeom>
            <a:solidFill>
              <a:srgbClr val="6D6E71"/>
            </a:solidFill>
            <a:ln w="9525" cap="flat">
              <a:noFill/>
              <a:prstDash val="solid"/>
              <a:miter/>
            </a:ln>
          </p:spPr>
          <p:txBody>
            <a:bodyPr rtlCol="0" anchor="ctr"/>
            <a:lstStyle/>
            <a:p>
              <a:endParaRPr lang="en-US"/>
            </a:p>
          </p:txBody>
        </p:sp>
        <p:sp>
          <p:nvSpPr>
            <p:cNvPr id="1116" name="Freeform: Shape 1115">
              <a:extLst>
                <a:ext uri="{FF2B5EF4-FFF2-40B4-BE49-F238E27FC236}">
                  <a16:creationId xmlns:a16="http://schemas.microsoft.com/office/drawing/2014/main" id="{1C82DBB3-593B-480A-9502-9BB0B84D0AF1}"/>
                </a:ext>
              </a:extLst>
            </p:cNvPr>
            <p:cNvSpPr/>
            <p:nvPr/>
          </p:nvSpPr>
          <p:spPr>
            <a:xfrm>
              <a:off x="8667799" y="5601303"/>
              <a:ext cx="54599" cy="82516"/>
            </a:xfrm>
            <a:custGeom>
              <a:avLst/>
              <a:gdLst>
                <a:gd name="connsiteX0" fmla="*/ 4048 w 42037"/>
                <a:gd name="connsiteY0" fmla="*/ 38491 h 63531"/>
                <a:gd name="connsiteX1" fmla="*/ 4048 w 42037"/>
                <a:gd name="connsiteY1" fmla="*/ 63352 h 63531"/>
                <a:gd name="connsiteX2" fmla="*/ -5477 w 42037"/>
                <a:gd name="connsiteY2" fmla="*/ 63352 h 63531"/>
                <a:gd name="connsiteX3" fmla="*/ -5477 w 42037"/>
                <a:gd name="connsiteY3" fmla="*/ -180 h 63531"/>
                <a:gd name="connsiteX4" fmla="*/ 4048 w 42037"/>
                <a:gd name="connsiteY4" fmla="*/ -180 h 63531"/>
                <a:gd name="connsiteX5" fmla="*/ 4048 w 42037"/>
                <a:gd name="connsiteY5" fmla="*/ 26109 h 63531"/>
                <a:gd name="connsiteX6" fmla="*/ 10336 w 42037"/>
                <a:gd name="connsiteY6" fmla="*/ 19537 h 63531"/>
                <a:gd name="connsiteX7" fmla="*/ 19289 w 42037"/>
                <a:gd name="connsiteY7" fmla="*/ 17060 h 63531"/>
                <a:gd name="connsiteX8" fmla="*/ 31767 w 42037"/>
                <a:gd name="connsiteY8" fmla="*/ 21823 h 63531"/>
                <a:gd name="connsiteX9" fmla="*/ 36530 w 42037"/>
                <a:gd name="connsiteY9" fmla="*/ 35443 h 63531"/>
                <a:gd name="connsiteX10" fmla="*/ 36530 w 42037"/>
                <a:gd name="connsiteY10" fmla="*/ 63352 h 63531"/>
                <a:gd name="connsiteX11" fmla="*/ 27005 w 42037"/>
                <a:gd name="connsiteY11" fmla="*/ 63352 h 63531"/>
                <a:gd name="connsiteX12" fmla="*/ 27005 w 42037"/>
                <a:gd name="connsiteY12" fmla="*/ 38396 h 63531"/>
                <a:gd name="connsiteX13" fmla="*/ 16527 w 42037"/>
                <a:gd name="connsiteY13" fmla="*/ 25728 h 63531"/>
                <a:gd name="connsiteX14" fmla="*/ 7857 w 42037"/>
                <a:gd name="connsiteY14" fmla="*/ 29062 h 63531"/>
                <a:gd name="connsiteX15" fmla="*/ 4048 w 42037"/>
                <a:gd name="connsiteY15" fmla="*/ 38491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037" h="63531">
                  <a:moveTo>
                    <a:pt x="4048" y="38491"/>
                  </a:moveTo>
                  <a:lnTo>
                    <a:pt x="4048" y="63352"/>
                  </a:lnTo>
                  <a:lnTo>
                    <a:pt x="-5477" y="63352"/>
                  </a:lnTo>
                  <a:lnTo>
                    <a:pt x="-5477" y="-180"/>
                  </a:lnTo>
                  <a:lnTo>
                    <a:pt x="4048" y="-180"/>
                  </a:lnTo>
                  <a:lnTo>
                    <a:pt x="4048" y="26109"/>
                  </a:lnTo>
                  <a:cubicBezTo>
                    <a:pt x="5383" y="23318"/>
                    <a:pt x="7574" y="21023"/>
                    <a:pt x="10336" y="19537"/>
                  </a:cubicBezTo>
                  <a:cubicBezTo>
                    <a:pt x="13001" y="17908"/>
                    <a:pt x="16145" y="17060"/>
                    <a:pt x="19289" y="17060"/>
                  </a:cubicBezTo>
                  <a:cubicBezTo>
                    <a:pt x="23954" y="16898"/>
                    <a:pt x="28433" y="18612"/>
                    <a:pt x="31767" y="21823"/>
                  </a:cubicBezTo>
                  <a:cubicBezTo>
                    <a:pt x="35097" y="25528"/>
                    <a:pt x="36814" y="30443"/>
                    <a:pt x="36530" y="35443"/>
                  </a:cubicBezTo>
                  <a:lnTo>
                    <a:pt x="36530" y="63352"/>
                  </a:lnTo>
                  <a:lnTo>
                    <a:pt x="27005" y="63352"/>
                  </a:lnTo>
                  <a:lnTo>
                    <a:pt x="27005" y="38396"/>
                  </a:lnTo>
                  <a:cubicBezTo>
                    <a:pt x="27005" y="29919"/>
                    <a:pt x="23480" y="25728"/>
                    <a:pt x="16527" y="25728"/>
                  </a:cubicBezTo>
                  <a:cubicBezTo>
                    <a:pt x="13285" y="25699"/>
                    <a:pt x="10239" y="26890"/>
                    <a:pt x="7857" y="29062"/>
                  </a:cubicBezTo>
                  <a:cubicBezTo>
                    <a:pt x="5285" y="31500"/>
                    <a:pt x="3858" y="34939"/>
                    <a:pt x="4048" y="38491"/>
                  </a:cubicBezTo>
                  <a:close/>
                </a:path>
              </a:pathLst>
            </a:custGeom>
            <a:solidFill>
              <a:srgbClr val="6D6E71"/>
            </a:solidFill>
            <a:ln w="9525" cap="flat">
              <a:noFill/>
              <a:prstDash val="solid"/>
              <a:miter/>
            </a:ln>
          </p:spPr>
          <p:txBody>
            <a:bodyPr rtlCol="0" anchor="ctr"/>
            <a:lstStyle/>
            <a:p>
              <a:endParaRPr lang="en-US"/>
            </a:p>
          </p:txBody>
        </p:sp>
        <p:sp>
          <p:nvSpPr>
            <p:cNvPr id="1117" name="Freeform: Shape 1116">
              <a:extLst>
                <a:ext uri="{FF2B5EF4-FFF2-40B4-BE49-F238E27FC236}">
                  <a16:creationId xmlns:a16="http://schemas.microsoft.com/office/drawing/2014/main" id="{F2BC8D88-8E16-45E1-8F07-661C43CC69CD}"/>
                </a:ext>
              </a:extLst>
            </p:cNvPr>
            <p:cNvSpPr/>
            <p:nvPr/>
          </p:nvSpPr>
          <p:spPr>
            <a:xfrm>
              <a:off x="8734216" y="5624292"/>
              <a:ext cx="52779" cy="60527"/>
            </a:xfrm>
            <a:custGeom>
              <a:avLst/>
              <a:gdLst>
                <a:gd name="connsiteX0" fmla="*/ 34828 w 40636"/>
                <a:gd name="connsiteY0" fmla="*/ 45652 h 46601"/>
                <a:gd name="connsiteX1" fmla="*/ 26159 w 40636"/>
                <a:gd name="connsiteY1" fmla="*/ 45652 h 46601"/>
                <a:gd name="connsiteX2" fmla="*/ 26159 w 40636"/>
                <a:gd name="connsiteY2" fmla="*/ 39556 h 46601"/>
                <a:gd name="connsiteX3" fmla="*/ 11016 w 40636"/>
                <a:gd name="connsiteY3" fmla="*/ 46414 h 46601"/>
                <a:gd name="connsiteX4" fmla="*/ -798 w 40636"/>
                <a:gd name="connsiteY4" fmla="*/ 42318 h 46601"/>
                <a:gd name="connsiteX5" fmla="*/ -5462 w 40636"/>
                <a:gd name="connsiteY5" fmla="*/ 31555 h 46601"/>
                <a:gd name="connsiteX6" fmla="*/ -509 w 40636"/>
                <a:gd name="connsiteY6" fmla="*/ 22030 h 46601"/>
                <a:gd name="connsiteX7" fmla="*/ 12918 w 40636"/>
                <a:gd name="connsiteY7" fmla="*/ 18601 h 46601"/>
                <a:gd name="connsiteX8" fmla="*/ 25396 w 40636"/>
                <a:gd name="connsiteY8" fmla="*/ 18601 h 46601"/>
                <a:gd name="connsiteX9" fmla="*/ 25396 w 40636"/>
                <a:gd name="connsiteY9" fmla="*/ 16886 h 46601"/>
                <a:gd name="connsiteX10" fmla="*/ 15299 w 40636"/>
                <a:gd name="connsiteY10" fmla="*/ 7838 h 46601"/>
                <a:gd name="connsiteX11" fmla="*/ 2063 w 40636"/>
                <a:gd name="connsiteY11" fmla="*/ 12505 h 46601"/>
                <a:gd name="connsiteX12" fmla="*/ -2225 w 40636"/>
                <a:gd name="connsiteY12" fmla="*/ 6504 h 46601"/>
                <a:gd name="connsiteX13" fmla="*/ 16825 w 40636"/>
                <a:gd name="connsiteY13" fmla="*/ -163 h 46601"/>
                <a:gd name="connsiteX14" fmla="*/ 29968 w 40636"/>
                <a:gd name="connsiteY14" fmla="*/ 3932 h 46601"/>
                <a:gd name="connsiteX15" fmla="*/ 35112 w 40636"/>
                <a:gd name="connsiteY15" fmla="*/ 16791 h 46601"/>
                <a:gd name="connsiteX16" fmla="*/ 25303 w 40636"/>
                <a:gd name="connsiteY16" fmla="*/ 28697 h 46601"/>
                <a:gd name="connsiteX17" fmla="*/ 25303 w 40636"/>
                <a:gd name="connsiteY17" fmla="*/ 24887 h 46601"/>
                <a:gd name="connsiteX18" fmla="*/ 14536 w 40636"/>
                <a:gd name="connsiteY18" fmla="*/ 24887 h 46601"/>
                <a:gd name="connsiteX19" fmla="*/ 4156 w 40636"/>
                <a:gd name="connsiteY19" fmla="*/ 31364 h 46601"/>
                <a:gd name="connsiteX20" fmla="*/ 6728 w 40636"/>
                <a:gd name="connsiteY20" fmla="*/ 36508 h 46601"/>
                <a:gd name="connsiteX21" fmla="*/ 13871 w 40636"/>
                <a:gd name="connsiteY21" fmla="*/ 38222 h 46601"/>
                <a:gd name="connsiteX22" fmla="*/ 21871 w 40636"/>
                <a:gd name="connsiteY22" fmla="*/ 35651 h 46601"/>
                <a:gd name="connsiteX23" fmla="*/ 25205 w 40636"/>
                <a:gd name="connsiteY23" fmla="*/ 28507 h 4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6" h="46601">
                  <a:moveTo>
                    <a:pt x="34828" y="45652"/>
                  </a:moveTo>
                  <a:lnTo>
                    <a:pt x="26159" y="45652"/>
                  </a:lnTo>
                  <a:lnTo>
                    <a:pt x="26159" y="39556"/>
                  </a:lnTo>
                  <a:cubicBezTo>
                    <a:pt x="22443" y="44042"/>
                    <a:pt x="16825" y="46566"/>
                    <a:pt x="11016" y="46414"/>
                  </a:cubicBezTo>
                  <a:cubicBezTo>
                    <a:pt x="6728" y="46538"/>
                    <a:pt x="2537" y="45080"/>
                    <a:pt x="-798" y="42318"/>
                  </a:cubicBezTo>
                  <a:cubicBezTo>
                    <a:pt x="-3942" y="39632"/>
                    <a:pt x="-5653" y="35670"/>
                    <a:pt x="-5462" y="31555"/>
                  </a:cubicBezTo>
                  <a:cubicBezTo>
                    <a:pt x="-5560" y="27745"/>
                    <a:pt x="-3653" y="24145"/>
                    <a:pt x="-509" y="22030"/>
                  </a:cubicBezTo>
                  <a:cubicBezTo>
                    <a:pt x="3491" y="19554"/>
                    <a:pt x="8155" y="18353"/>
                    <a:pt x="12918" y="18601"/>
                  </a:cubicBezTo>
                  <a:lnTo>
                    <a:pt x="25396" y="18601"/>
                  </a:lnTo>
                  <a:lnTo>
                    <a:pt x="25396" y="16886"/>
                  </a:lnTo>
                  <a:cubicBezTo>
                    <a:pt x="25396" y="10885"/>
                    <a:pt x="22061" y="7838"/>
                    <a:pt x="15299" y="7838"/>
                  </a:cubicBezTo>
                  <a:cubicBezTo>
                    <a:pt x="10537" y="8000"/>
                    <a:pt x="5872" y="9629"/>
                    <a:pt x="2063" y="12505"/>
                  </a:cubicBezTo>
                  <a:lnTo>
                    <a:pt x="-2225" y="6504"/>
                  </a:lnTo>
                  <a:cubicBezTo>
                    <a:pt x="3109" y="2075"/>
                    <a:pt x="9872" y="-287"/>
                    <a:pt x="16825" y="-163"/>
                  </a:cubicBezTo>
                  <a:cubicBezTo>
                    <a:pt x="21587" y="-354"/>
                    <a:pt x="26159" y="1094"/>
                    <a:pt x="29968" y="3932"/>
                  </a:cubicBezTo>
                  <a:cubicBezTo>
                    <a:pt x="33586" y="7161"/>
                    <a:pt x="35493" y="11934"/>
                    <a:pt x="35112" y="16791"/>
                  </a:cubicBezTo>
                  <a:close/>
                  <a:moveTo>
                    <a:pt x="25303" y="28697"/>
                  </a:moveTo>
                  <a:lnTo>
                    <a:pt x="25303" y="24887"/>
                  </a:lnTo>
                  <a:lnTo>
                    <a:pt x="14536" y="24887"/>
                  </a:lnTo>
                  <a:cubicBezTo>
                    <a:pt x="7583" y="24887"/>
                    <a:pt x="4156" y="26983"/>
                    <a:pt x="4156" y="31364"/>
                  </a:cubicBezTo>
                  <a:cubicBezTo>
                    <a:pt x="4063" y="33403"/>
                    <a:pt x="5011" y="35346"/>
                    <a:pt x="6728" y="36508"/>
                  </a:cubicBezTo>
                  <a:cubicBezTo>
                    <a:pt x="8918" y="37765"/>
                    <a:pt x="11397" y="38365"/>
                    <a:pt x="13871" y="38222"/>
                  </a:cubicBezTo>
                  <a:cubicBezTo>
                    <a:pt x="16727" y="38280"/>
                    <a:pt x="19587" y="37375"/>
                    <a:pt x="21871" y="35651"/>
                  </a:cubicBezTo>
                  <a:cubicBezTo>
                    <a:pt x="24159" y="33993"/>
                    <a:pt x="25396" y="31298"/>
                    <a:pt x="25205" y="28507"/>
                  </a:cubicBezTo>
                  <a:close/>
                </a:path>
              </a:pathLst>
            </a:custGeom>
            <a:solidFill>
              <a:srgbClr val="6D6E71"/>
            </a:solidFill>
            <a:ln w="9525" cap="flat">
              <a:noFill/>
              <a:prstDash val="solid"/>
              <a:miter/>
            </a:ln>
          </p:spPr>
          <p:txBody>
            <a:bodyPr rtlCol="0" anchor="ctr"/>
            <a:lstStyle/>
            <a:p>
              <a:endParaRPr lang="en-US"/>
            </a:p>
          </p:txBody>
        </p:sp>
        <p:sp>
          <p:nvSpPr>
            <p:cNvPr id="1118" name="Freeform: Shape 1117">
              <a:extLst>
                <a:ext uri="{FF2B5EF4-FFF2-40B4-BE49-F238E27FC236}">
                  <a16:creationId xmlns:a16="http://schemas.microsoft.com/office/drawing/2014/main" id="{473157E4-BE3C-4744-85D4-5570E1221E9F}"/>
                </a:ext>
              </a:extLst>
            </p:cNvPr>
            <p:cNvSpPr/>
            <p:nvPr/>
          </p:nvSpPr>
          <p:spPr>
            <a:xfrm>
              <a:off x="8802893" y="5623445"/>
              <a:ext cx="60527" cy="81776"/>
            </a:xfrm>
            <a:custGeom>
              <a:avLst/>
              <a:gdLst>
                <a:gd name="connsiteX0" fmla="*/ 18908 w 46601"/>
                <a:gd name="connsiteY0" fmla="*/ -179 h 62961"/>
                <a:gd name="connsiteX1" fmla="*/ 34623 w 46601"/>
                <a:gd name="connsiteY1" fmla="*/ 6203 h 62961"/>
                <a:gd name="connsiteX2" fmla="*/ 41102 w 46601"/>
                <a:gd name="connsiteY2" fmla="*/ 23062 h 62961"/>
                <a:gd name="connsiteX3" fmla="*/ 34623 w 46601"/>
                <a:gd name="connsiteY3" fmla="*/ 40207 h 62961"/>
                <a:gd name="connsiteX4" fmla="*/ 6336 w 46601"/>
                <a:gd name="connsiteY4" fmla="*/ 41731 h 62961"/>
                <a:gd name="connsiteX5" fmla="*/ 4048 w 46601"/>
                <a:gd name="connsiteY5" fmla="*/ 39255 h 62961"/>
                <a:gd name="connsiteX6" fmla="*/ 4048 w 46601"/>
                <a:gd name="connsiteY6" fmla="*/ 62781 h 62961"/>
                <a:gd name="connsiteX7" fmla="*/ -5477 w 46601"/>
                <a:gd name="connsiteY7" fmla="*/ 62781 h 62961"/>
                <a:gd name="connsiteX8" fmla="*/ -5477 w 46601"/>
                <a:gd name="connsiteY8" fmla="*/ 583 h 62961"/>
                <a:gd name="connsiteX9" fmla="*/ 4048 w 46601"/>
                <a:gd name="connsiteY9" fmla="*/ 583 h 62961"/>
                <a:gd name="connsiteX10" fmla="*/ 4048 w 46601"/>
                <a:gd name="connsiteY10" fmla="*/ 8203 h 62961"/>
                <a:gd name="connsiteX11" fmla="*/ 18908 w 46601"/>
                <a:gd name="connsiteY11" fmla="*/ -179 h 62961"/>
                <a:gd name="connsiteX12" fmla="*/ 3858 w 46601"/>
                <a:gd name="connsiteY12" fmla="*/ 23443 h 62961"/>
                <a:gd name="connsiteX13" fmla="*/ 7857 w 46601"/>
                <a:gd name="connsiteY13" fmla="*/ 34111 h 62961"/>
                <a:gd name="connsiteX14" fmla="*/ 17382 w 46601"/>
                <a:gd name="connsiteY14" fmla="*/ 38302 h 62961"/>
                <a:gd name="connsiteX15" fmla="*/ 26907 w 46601"/>
                <a:gd name="connsiteY15" fmla="*/ 34111 h 62961"/>
                <a:gd name="connsiteX16" fmla="*/ 31098 w 46601"/>
                <a:gd name="connsiteY16" fmla="*/ 23443 h 62961"/>
                <a:gd name="connsiteX17" fmla="*/ 27005 w 46601"/>
                <a:gd name="connsiteY17" fmla="*/ 12585 h 62961"/>
                <a:gd name="connsiteX18" fmla="*/ 17480 w 46601"/>
                <a:gd name="connsiteY18" fmla="*/ 8298 h 62961"/>
                <a:gd name="connsiteX19" fmla="*/ 7955 w 46601"/>
                <a:gd name="connsiteY19" fmla="*/ 12585 h 62961"/>
                <a:gd name="connsiteX20" fmla="*/ 3858 w 46601"/>
                <a:gd name="connsiteY20" fmla="*/ 23443 h 62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2961">
                  <a:moveTo>
                    <a:pt x="18908" y="-179"/>
                  </a:moveTo>
                  <a:cubicBezTo>
                    <a:pt x="24814" y="-236"/>
                    <a:pt x="30433" y="2059"/>
                    <a:pt x="34623" y="6203"/>
                  </a:cubicBezTo>
                  <a:cubicBezTo>
                    <a:pt x="39004" y="10680"/>
                    <a:pt x="41385" y="16785"/>
                    <a:pt x="41102" y="23062"/>
                  </a:cubicBezTo>
                  <a:cubicBezTo>
                    <a:pt x="41385" y="29415"/>
                    <a:pt x="39004" y="35607"/>
                    <a:pt x="34623" y="40207"/>
                  </a:cubicBezTo>
                  <a:cubicBezTo>
                    <a:pt x="27289" y="48427"/>
                    <a:pt x="14620" y="49113"/>
                    <a:pt x="6336" y="41731"/>
                  </a:cubicBezTo>
                  <a:cubicBezTo>
                    <a:pt x="5574" y="40978"/>
                    <a:pt x="4713" y="40150"/>
                    <a:pt x="4048" y="39255"/>
                  </a:cubicBezTo>
                  <a:lnTo>
                    <a:pt x="4048" y="62781"/>
                  </a:lnTo>
                  <a:lnTo>
                    <a:pt x="-5477" y="62781"/>
                  </a:lnTo>
                  <a:lnTo>
                    <a:pt x="-5477" y="583"/>
                  </a:lnTo>
                  <a:lnTo>
                    <a:pt x="4048" y="583"/>
                  </a:lnTo>
                  <a:lnTo>
                    <a:pt x="4048" y="8203"/>
                  </a:lnTo>
                  <a:cubicBezTo>
                    <a:pt x="7192" y="2993"/>
                    <a:pt x="12810" y="-188"/>
                    <a:pt x="18908" y="-179"/>
                  </a:cubicBezTo>
                  <a:close/>
                  <a:moveTo>
                    <a:pt x="3858" y="23443"/>
                  </a:moveTo>
                  <a:cubicBezTo>
                    <a:pt x="3764" y="27386"/>
                    <a:pt x="5192" y="31225"/>
                    <a:pt x="7857" y="34111"/>
                  </a:cubicBezTo>
                  <a:cubicBezTo>
                    <a:pt x="10239" y="36807"/>
                    <a:pt x="13764" y="38331"/>
                    <a:pt x="17382" y="38302"/>
                  </a:cubicBezTo>
                  <a:cubicBezTo>
                    <a:pt x="21001" y="38216"/>
                    <a:pt x="24433" y="36711"/>
                    <a:pt x="26907" y="34111"/>
                  </a:cubicBezTo>
                  <a:cubicBezTo>
                    <a:pt x="29768" y="31292"/>
                    <a:pt x="31288" y="27425"/>
                    <a:pt x="31098" y="23443"/>
                  </a:cubicBezTo>
                  <a:cubicBezTo>
                    <a:pt x="31288" y="19423"/>
                    <a:pt x="29768" y="15509"/>
                    <a:pt x="27005" y="12585"/>
                  </a:cubicBezTo>
                  <a:cubicBezTo>
                    <a:pt x="24526" y="9908"/>
                    <a:pt x="21098" y="8365"/>
                    <a:pt x="17480" y="8298"/>
                  </a:cubicBezTo>
                  <a:cubicBezTo>
                    <a:pt x="13857" y="8270"/>
                    <a:pt x="10336" y="9832"/>
                    <a:pt x="7955" y="12585"/>
                  </a:cubicBezTo>
                  <a:cubicBezTo>
                    <a:pt x="5192" y="15528"/>
                    <a:pt x="3764" y="19423"/>
                    <a:pt x="3858" y="23443"/>
                  </a:cubicBezTo>
                  <a:close/>
                </a:path>
              </a:pathLst>
            </a:custGeom>
            <a:solidFill>
              <a:srgbClr val="6D6E71"/>
            </a:solidFill>
            <a:ln w="9525" cap="flat">
              <a:noFill/>
              <a:prstDash val="solid"/>
              <a:miter/>
            </a:ln>
          </p:spPr>
          <p:txBody>
            <a:bodyPr rtlCol="0" anchor="ctr"/>
            <a:lstStyle/>
            <a:p>
              <a:endParaRPr lang="en-US"/>
            </a:p>
          </p:txBody>
        </p:sp>
        <p:sp>
          <p:nvSpPr>
            <p:cNvPr id="1119" name="Freeform: Shape 1118">
              <a:extLst>
                <a:ext uri="{FF2B5EF4-FFF2-40B4-BE49-F238E27FC236}">
                  <a16:creationId xmlns:a16="http://schemas.microsoft.com/office/drawing/2014/main" id="{958A73ED-CE74-476F-9190-346EB1545D6B}"/>
                </a:ext>
              </a:extLst>
            </p:cNvPr>
            <p:cNvSpPr/>
            <p:nvPr/>
          </p:nvSpPr>
          <p:spPr>
            <a:xfrm>
              <a:off x="8876627" y="5623445"/>
              <a:ext cx="60527" cy="81776"/>
            </a:xfrm>
            <a:custGeom>
              <a:avLst/>
              <a:gdLst>
                <a:gd name="connsiteX0" fmla="*/ 18908 w 46601"/>
                <a:gd name="connsiteY0" fmla="*/ -178 h 62961"/>
                <a:gd name="connsiteX1" fmla="*/ 34530 w 46601"/>
                <a:gd name="connsiteY1" fmla="*/ 6203 h 62961"/>
                <a:gd name="connsiteX2" fmla="*/ 41102 w 46601"/>
                <a:gd name="connsiteY2" fmla="*/ 23063 h 62961"/>
                <a:gd name="connsiteX3" fmla="*/ 34623 w 46601"/>
                <a:gd name="connsiteY3" fmla="*/ 40208 h 62961"/>
                <a:gd name="connsiteX4" fmla="*/ 19480 w 46601"/>
                <a:gd name="connsiteY4" fmla="*/ 46875 h 62961"/>
                <a:gd name="connsiteX5" fmla="*/ 4048 w 46601"/>
                <a:gd name="connsiteY5" fmla="*/ 39255 h 62961"/>
                <a:gd name="connsiteX6" fmla="*/ 4048 w 46601"/>
                <a:gd name="connsiteY6" fmla="*/ 62782 h 62961"/>
                <a:gd name="connsiteX7" fmla="*/ -5477 w 46601"/>
                <a:gd name="connsiteY7" fmla="*/ 62782 h 62961"/>
                <a:gd name="connsiteX8" fmla="*/ -5477 w 46601"/>
                <a:gd name="connsiteY8" fmla="*/ 584 h 62961"/>
                <a:gd name="connsiteX9" fmla="*/ 4048 w 46601"/>
                <a:gd name="connsiteY9" fmla="*/ 584 h 62961"/>
                <a:gd name="connsiteX10" fmla="*/ 4048 w 46601"/>
                <a:gd name="connsiteY10" fmla="*/ 8204 h 62961"/>
                <a:gd name="connsiteX11" fmla="*/ 18908 w 46601"/>
                <a:gd name="connsiteY11" fmla="*/ -178 h 62961"/>
                <a:gd name="connsiteX12" fmla="*/ 3858 w 46601"/>
                <a:gd name="connsiteY12" fmla="*/ 23444 h 62961"/>
                <a:gd name="connsiteX13" fmla="*/ 7764 w 46601"/>
                <a:gd name="connsiteY13" fmla="*/ 34112 h 62961"/>
                <a:gd name="connsiteX14" fmla="*/ 17289 w 46601"/>
                <a:gd name="connsiteY14" fmla="*/ 38303 h 62961"/>
                <a:gd name="connsiteX15" fmla="*/ 26814 w 46601"/>
                <a:gd name="connsiteY15" fmla="*/ 34112 h 62961"/>
                <a:gd name="connsiteX16" fmla="*/ 31005 w 46601"/>
                <a:gd name="connsiteY16" fmla="*/ 23444 h 62961"/>
                <a:gd name="connsiteX17" fmla="*/ 26907 w 46601"/>
                <a:gd name="connsiteY17" fmla="*/ 12586 h 62961"/>
                <a:gd name="connsiteX18" fmla="*/ 17382 w 46601"/>
                <a:gd name="connsiteY18" fmla="*/ 8299 h 62961"/>
                <a:gd name="connsiteX19" fmla="*/ 7857 w 46601"/>
                <a:gd name="connsiteY19" fmla="*/ 12586 h 62961"/>
                <a:gd name="connsiteX20" fmla="*/ 3858 w 46601"/>
                <a:gd name="connsiteY20" fmla="*/ 23444 h 62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2961">
                  <a:moveTo>
                    <a:pt x="18908" y="-178"/>
                  </a:moveTo>
                  <a:cubicBezTo>
                    <a:pt x="24717" y="-254"/>
                    <a:pt x="30433" y="2051"/>
                    <a:pt x="34530" y="6203"/>
                  </a:cubicBezTo>
                  <a:cubicBezTo>
                    <a:pt x="39004" y="10633"/>
                    <a:pt x="41385" y="16767"/>
                    <a:pt x="41102" y="23063"/>
                  </a:cubicBezTo>
                  <a:cubicBezTo>
                    <a:pt x="41385" y="29416"/>
                    <a:pt x="39004" y="35607"/>
                    <a:pt x="34623" y="40208"/>
                  </a:cubicBezTo>
                  <a:cubicBezTo>
                    <a:pt x="30721" y="44437"/>
                    <a:pt x="25196" y="46847"/>
                    <a:pt x="19480" y="46875"/>
                  </a:cubicBezTo>
                  <a:cubicBezTo>
                    <a:pt x="13480" y="46723"/>
                    <a:pt x="7857" y="43942"/>
                    <a:pt x="4048" y="39255"/>
                  </a:cubicBezTo>
                  <a:lnTo>
                    <a:pt x="4048" y="62782"/>
                  </a:lnTo>
                  <a:lnTo>
                    <a:pt x="-5477" y="62782"/>
                  </a:lnTo>
                  <a:lnTo>
                    <a:pt x="-5477" y="584"/>
                  </a:lnTo>
                  <a:lnTo>
                    <a:pt x="4048" y="584"/>
                  </a:lnTo>
                  <a:lnTo>
                    <a:pt x="4048" y="8204"/>
                  </a:lnTo>
                  <a:cubicBezTo>
                    <a:pt x="7192" y="2955"/>
                    <a:pt x="12810" y="-245"/>
                    <a:pt x="18908" y="-178"/>
                  </a:cubicBezTo>
                  <a:close/>
                  <a:moveTo>
                    <a:pt x="3858" y="23444"/>
                  </a:moveTo>
                  <a:cubicBezTo>
                    <a:pt x="3764" y="27368"/>
                    <a:pt x="5095" y="31197"/>
                    <a:pt x="7764" y="34112"/>
                  </a:cubicBezTo>
                  <a:cubicBezTo>
                    <a:pt x="10239" y="36779"/>
                    <a:pt x="13671" y="38303"/>
                    <a:pt x="17289" y="38303"/>
                  </a:cubicBezTo>
                  <a:cubicBezTo>
                    <a:pt x="20908" y="38198"/>
                    <a:pt x="24335" y="36693"/>
                    <a:pt x="26814" y="34112"/>
                  </a:cubicBezTo>
                  <a:cubicBezTo>
                    <a:pt x="29670" y="31293"/>
                    <a:pt x="31195" y="27425"/>
                    <a:pt x="31005" y="23444"/>
                  </a:cubicBezTo>
                  <a:cubicBezTo>
                    <a:pt x="31098" y="19424"/>
                    <a:pt x="29670" y="15528"/>
                    <a:pt x="26907" y="12586"/>
                  </a:cubicBezTo>
                  <a:cubicBezTo>
                    <a:pt x="24433" y="9918"/>
                    <a:pt x="21005" y="8375"/>
                    <a:pt x="17382" y="8299"/>
                  </a:cubicBezTo>
                  <a:cubicBezTo>
                    <a:pt x="13764" y="8299"/>
                    <a:pt x="10239" y="9861"/>
                    <a:pt x="7857" y="12586"/>
                  </a:cubicBezTo>
                  <a:cubicBezTo>
                    <a:pt x="5192" y="15557"/>
                    <a:pt x="3764" y="19443"/>
                    <a:pt x="3858" y="23444"/>
                  </a:cubicBezTo>
                  <a:close/>
                </a:path>
              </a:pathLst>
            </a:custGeom>
            <a:solidFill>
              <a:srgbClr val="6D6E71"/>
            </a:solidFill>
            <a:ln w="9525" cap="flat">
              <a:noFill/>
              <a:prstDash val="solid"/>
              <a:miter/>
            </a:ln>
          </p:spPr>
          <p:txBody>
            <a:bodyPr rtlCol="0" anchor="ctr"/>
            <a:lstStyle/>
            <a:p>
              <a:endParaRPr lang="en-US"/>
            </a:p>
          </p:txBody>
        </p:sp>
        <p:sp>
          <p:nvSpPr>
            <p:cNvPr id="1120" name="Freeform: Shape 1119">
              <a:extLst>
                <a:ext uri="{FF2B5EF4-FFF2-40B4-BE49-F238E27FC236}">
                  <a16:creationId xmlns:a16="http://schemas.microsoft.com/office/drawing/2014/main" id="{9F9D0818-AC77-420D-AC7A-21D7F6297DFF}"/>
                </a:ext>
              </a:extLst>
            </p:cNvPr>
            <p:cNvSpPr/>
            <p:nvPr/>
          </p:nvSpPr>
          <p:spPr>
            <a:xfrm>
              <a:off x="8946495" y="5623070"/>
              <a:ext cx="58971" cy="61136"/>
            </a:xfrm>
            <a:custGeom>
              <a:avLst/>
              <a:gdLst>
                <a:gd name="connsiteX0" fmla="*/ 39789 w 45403"/>
                <a:gd name="connsiteY0" fmla="*/ 27543 h 47070"/>
                <a:gd name="connsiteX1" fmla="*/ 4070 w 45403"/>
                <a:gd name="connsiteY1" fmla="*/ 27543 h 47070"/>
                <a:gd name="connsiteX2" fmla="*/ 8642 w 45403"/>
                <a:gd name="connsiteY2" fmla="*/ 35544 h 47070"/>
                <a:gd name="connsiteX3" fmla="*/ 18167 w 45403"/>
                <a:gd name="connsiteY3" fmla="*/ 38592 h 47070"/>
                <a:gd name="connsiteX4" fmla="*/ 31124 w 45403"/>
                <a:gd name="connsiteY4" fmla="*/ 33163 h 47070"/>
                <a:gd name="connsiteX5" fmla="*/ 36645 w 45403"/>
                <a:gd name="connsiteY5" fmla="*/ 39163 h 47070"/>
                <a:gd name="connsiteX6" fmla="*/ 17595 w 45403"/>
                <a:gd name="connsiteY6" fmla="*/ 46879 h 47070"/>
                <a:gd name="connsiteX7" fmla="*/ 1308 w 45403"/>
                <a:gd name="connsiteY7" fmla="*/ 40401 h 47070"/>
                <a:gd name="connsiteX8" fmla="*/ -5455 w 45403"/>
                <a:gd name="connsiteY8" fmla="*/ 23257 h 47070"/>
                <a:gd name="connsiteX9" fmla="*/ 1405 w 45403"/>
                <a:gd name="connsiteY9" fmla="*/ 6207 h 47070"/>
                <a:gd name="connsiteX10" fmla="*/ 17595 w 45403"/>
                <a:gd name="connsiteY10" fmla="*/ -175 h 47070"/>
                <a:gd name="connsiteX11" fmla="*/ 33408 w 45403"/>
                <a:gd name="connsiteY11" fmla="*/ 5445 h 47070"/>
                <a:gd name="connsiteX12" fmla="*/ 39887 w 45403"/>
                <a:gd name="connsiteY12" fmla="*/ 20971 h 47070"/>
                <a:gd name="connsiteX13" fmla="*/ 4070 w 45403"/>
                <a:gd name="connsiteY13" fmla="*/ 20018 h 47070"/>
                <a:gd name="connsiteX14" fmla="*/ 30264 w 45403"/>
                <a:gd name="connsiteY14" fmla="*/ 20018 h 47070"/>
                <a:gd name="connsiteX15" fmla="*/ 26646 w 45403"/>
                <a:gd name="connsiteY15" fmla="*/ 11160 h 47070"/>
                <a:gd name="connsiteX16" fmla="*/ 17786 w 45403"/>
                <a:gd name="connsiteY16" fmla="*/ 8112 h 47070"/>
                <a:gd name="connsiteX17" fmla="*/ 8261 w 45403"/>
                <a:gd name="connsiteY17" fmla="*/ 11350 h 47070"/>
                <a:gd name="connsiteX18" fmla="*/ 4070 w 45403"/>
                <a:gd name="connsiteY18" fmla="*/ 20304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03" h="47070">
                  <a:moveTo>
                    <a:pt x="39789" y="27543"/>
                  </a:moveTo>
                  <a:lnTo>
                    <a:pt x="4070" y="27543"/>
                  </a:lnTo>
                  <a:cubicBezTo>
                    <a:pt x="4261" y="30782"/>
                    <a:pt x="5977" y="33744"/>
                    <a:pt x="8642" y="35544"/>
                  </a:cubicBezTo>
                  <a:cubicBezTo>
                    <a:pt x="11405" y="37544"/>
                    <a:pt x="14739" y="38611"/>
                    <a:pt x="18167" y="38592"/>
                  </a:cubicBezTo>
                  <a:cubicBezTo>
                    <a:pt x="23120" y="38915"/>
                    <a:pt x="27883" y="36906"/>
                    <a:pt x="31124" y="33163"/>
                  </a:cubicBezTo>
                  <a:lnTo>
                    <a:pt x="36645" y="39163"/>
                  </a:lnTo>
                  <a:cubicBezTo>
                    <a:pt x="31696" y="44297"/>
                    <a:pt x="24739" y="47098"/>
                    <a:pt x="17595" y="46879"/>
                  </a:cubicBezTo>
                  <a:cubicBezTo>
                    <a:pt x="11502" y="46984"/>
                    <a:pt x="5689" y="44650"/>
                    <a:pt x="1308" y="40401"/>
                  </a:cubicBezTo>
                  <a:cubicBezTo>
                    <a:pt x="-3264" y="35925"/>
                    <a:pt x="-5739" y="29677"/>
                    <a:pt x="-5455" y="23257"/>
                  </a:cubicBezTo>
                  <a:cubicBezTo>
                    <a:pt x="-5739" y="16846"/>
                    <a:pt x="-3264" y="10617"/>
                    <a:pt x="1405" y="6207"/>
                  </a:cubicBezTo>
                  <a:cubicBezTo>
                    <a:pt x="5786" y="2073"/>
                    <a:pt x="11595" y="-213"/>
                    <a:pt x="17595" y="-175"/>
                  </a:cubicBezTo>
                  <a:cubicBezTo>
                    <a:pt x="23409" y="-298"/>
                    <a:pt x="29027" y="1701"/>
                    <a:pt x="33408" y="5445"/>
                  </a:cubicBezTo>
                  <a:cubicBezTo>
                    <a:pt x="37887" y="9331"/>
                    <a:pt x="40268" y="15074"/>
                    <a:pt x="39887" y="20971"/>
                  </a:cubicBezTo>
                  <a:close/>
                  <a:moveTo>
                    <a:pt x="4070" y="20018"/>
                  </a:moveTo>
                  <a:lnTo>
                    <a:pt x="30264" y="20018"/>
                  </a:lnTo>
                  <a:cubicBezTo>
                    <a:pt x="30455" y="16675"/>
                    <a:pt x="29124" y="13427"/>
                    <a:pt x="26646" y="11160"/>
                  </a:cubicBezTo>
                  <a:cubicBezTo>
                    <a:pt x="24171" y="9103"/>
                    <a:pt x="21027" y="8026"/>
                    <a:pt x="17786" y="8112"/>
                  </a:cubicBezTo>
                  <a:cubicBezTo>
                    <a:pt x="14358" y="8074"/>
                    <a:pt x="10930" y="9217"/>
                    <a:pt x="8261" y="11350"/>
                  </a:cubicBezTo>
                  <a:cubicBezTo>
                    <a:pt x="5405" y="13427"/>
                    <a:pt x="3879" y="16799"/>
                    <a:pt x="4070" y="20304"/>
                  </a:cubicBezTo>
                  <a:close/>
                </a:path>
              </a:pathLst>
            </a:custGeom>
            <a:solidFill>
              <a:srgbClr val="6D6E71"/>
            </a:solidFill>
            <a:ln w="9525" cap="flat">
              <a:noFill/>
              <a:prstDash val="solid"/>
              <a:miter/>
            </a:ln>
          </p:spPr>
          <p:txBody>
            <a:bodyPr rtlCol="0" anchor="ctr"/>
            <a:lstStyle/>
            <a:p>
              <a:endParaRPr lang="en-US"/>
            </a:p>
          </p:txBody>
        </p:sp>
        <p:sp>
          <p:nvSpPr>
            <p:cNvPr id="1121" name="Freeform: Shape 1120">
              <a:extLst>
                <a:ext uri="{FF2B5EF4-FFF2-40B4-BE49-F238E27FC236}">
                  <a16:creationId xmlns:a16="http://schemas.microsoft.com/office/drawing/2014/main" id="{599E2119-60FC-4BCA-BB79-A887920FC51D}"/>
                </a:ext>
              </a:extLst>
            </p:cNvPr>
            <p:cNvSpPr/>
            <p:nvPr/>
          </p:nvSpPr>
          <p:spPr>
            <a:xfrm>
              <a:off x="9018034" y="5623429"/>
              <a:ext cx="54472" cy="60391"/>
            </a:xfrm>
            <a:custGeom>
              <a:avLst/>
              <a:gdLst>
                <a:gd name="connsiteX0" fmla="*/ 4048 w 41939"/>
                <a:gd name="connsiteY0" fmla="*/ 21456 h 46496"/>
                <a:gd name="connsiteX1" fmla="*/ 4048 w 41939"/>
                <a:gd name="connsiteY1" fmla="*/ 46316 h 46496"/>
                <a:gd name="connsiteX2" fmla="*/ -5477 w 41939"/>
                <a:gd name="connsiteY2" fmla="*/ 46316 h 46496"/>
                <a:gd name="connsiteX3" fmla="*/ -5477 w 41939"/>
                <a:gd name="connsiteY3" fmla="*/ 596 h 46496"/>
                <a:gd name="connsiteX4" fmla="*/ 4048 w 41939"/>
                <a:gd name="connsiteY4" fmla="*/ 596 h 46496"/>
                <a:gd name="connsiteX5" fmla="*/ 4048 w 41939"/>
                <a:gd name="connsiteY5" fmla="*/ 8883 h 46496"/>
                <a:gd name="connsiteX6" fmla="*/ 10429 w 41939"/>
                <a:gd name="connsiteY6" fmla="*/ 2311 h 46496"/>
                <a:gd name="connsiteX7" fmla="*/ 19191 w 41939"/>
                <a:gd name="connsiteY7" fmla="*/ -166 h 46496"/>
                <a:gd name="connsiteX8" fmla="*/ 31670 w 41939"/>
                <a:gd name="connsiteY8" fmla="*/ 4597 h 46496"/>
                <a:gd name="connsiteX9" fmla="*/ 36432 w 41939"/>
                <a:gd name="connsiteY9" fmla="*/ 18217 h 46496"/>
                <a:gd name="connsiteX10" fmla="*/ 36432 w 41939"/>
                <a:gd name="connsiteY10" fmla="*/ 46316 h 46496"/>
                <a:gd name="connsiteX11" fmla="*/ 26907 w 41939"/>
                <a:gd name="connsiteY11" fmla="*/ 46316 h 46496"/>
                <a:gd name="connsiteX12" fmla="*/ 26907 w 41939"/>
                <a:gd name="connsiteY12" fmla="*/ 21361 h 46496"/>
                <a:gd name="connsiteX13" fmla="*/ 16429 w 41939"/>
                <a:gd name="connsiteY13" fmla="*/ 8692 h 46496"/>
                <a:gd name="connsiteX14" fmla="*/ 7760 w 41939"/>
                <a:gd name="connsiteY14" fmla="*/ 12027 h 46496"/>
                <a:gd name="connsiteX15" fmla="*/ 4048 w 41939"/>
                <a:gd name="connsiteY15" fmla="*/ 21456 h 46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39" h="46496">
                  <a:moveTo>
                    <a:pt x="4048" y="21456"/>
                  </a:moveTo>
                  <a:lnTo>
                    <a:pt x="4048" y="46316"/>
                  </a:lnTo>
                  <a:lnTo>
                    <a:pt x="-5477" y="46316"/>
                  </a:lnTo>
                  <a:lnTo>
                    <a:pt x="-5477" y="596"/>
                  </a:lnTo>
                  <a:lnTo>
                    <a:pt x="4048" y="596"/>
                  </a:lnTo>
                  <a:lnTo>
                    <a:pt x="4048" y="8883"/>
                  </a:lnTo>
                  <a:cubicBezTo>
                    <a:pt x="5476" y="6111"/>
                    <a:pt x="7667" y="3816"/>
                    <a:pt x="10429" y="2311"/>
                  </a:cubicBezTo>
                  <a:cubicBezTo>
                    <a:pt x="13094" y="692"/>
                    <a:pt x="16145" y="-166"/>
                    <a:pt x="19191" y="-166"/>
                  </a:cubicBezTo>
                  <a:cubicBezTo>
                    <a:pt x="23861" y="-356"/>
                    <a:pt x="28335" y="1368"/>
                    <a:pt x="31670" y="4597"/>
                  </a:cubicBezTo>
                  <a:cubicBezTo>
                    <a:pt x="35004" y="8302"/>
                    <a:pt x="36716" y="13217"/>
                    <a:pt x="36432" y="18217"/>
                  </a:cubicBezTo>
                  <a:lnTo>
                    <a:pt x="36432" y="46316"/>
                  </a:lnTo>
                  <a:lnTo>
                    <a:pt x="26907" y="46316"/>
                  </a:lnTo>
                  <a:lnTo>
                    <a:pt x="26907" y="21361"/>
                  </a:lnTo>
                  <a:cubicBezTo>
                    <a:pt x="26907" y="12883"/>
                    <a:pt x="23480" y="8692"/>
                    <a:pt x="16429" y="8692"/>
                  </a:cubicBezTo>
                  <a:cubicBezTo>
                    <a:pt x="13192" y="8683"/>
                    <a:pt x="10141" y="9874"/>
                    <a:pt x="7760" y="12027"/>
                  </a:cubicBezTo>
                  <a:cubicBezTo>
                    <a:pt x="5285" y="14503"/>
                    <a:pt x="3858" y="17932"/>
                    <a:pt x="4048" y="21456"/>
                  </a:cubicBezTo>
                  <a:close/>
                </a:path>
              </a:pathLst>
            </a:custGeom>
            <a:solidFill>
              <a:srgbClr val="6D6E71"/>
            </a:solidFill>
            <a:ln w="9525" cap="flat">
              <a:noFill/>
              <a:prstDash val="solid"/>
              <a:miter/>
            </a:ln>
          </p:spPr>
          <p:txBody>
            <a:bodyPr rtlCol="0" anchor="ctr"/>
            <a:lstStyle/>
            <a:p>
              <a:endParaRPr lang="en-US"/>
            </a:p>
          </p:txBody>
        </p:sp>
        <p:sp>
          <p:nvSpPr>
            <p:cNvPr id="1122" name="Freeform: Shape 1121">
              <a:extLst>
                <a:ext uri="{FF2B5EF4-FFF2-40B4-BE49-F238E27FC236}">
                  <a16:creationId xmlns:a16="http://schemas.microsoft.com/office/drawing/2014/main" id="{EC6762A7-AA0A-4296-9B4B-0834F896BBA2}"/>
                </a:ext>
              </a:extLst>
            </p:cNvPr>
            <p:cNvSpPr/>
            <p:nvPr/>
          </p:nvSpPr>
          <p:spPr>
            <a:xfrm>
              <a:off x="9118244" y="5601303"/>
              <a:ext cx="60522" cy="83259"/>
            </a:xfrm>
            <a:custGeom>
              <a:avLst/>
              <a:gdLst>
                <a:gd name="connsiteX0" fmla="*/ 18810 w 46597"/>
                <a:gd name="connsiteY0" fmla="*/ 16870 h 64103"/>
                <a:gd name="connsiteX1" fmla="*/ 34525 w 46597"/>
                <a:gd name="connsiteY1" fmla="*/ 23251 h 64103"/>
                <a:gd name="connsiteX2" fmla="*/ 41097 w 46597"/>
                <a:gd name="connsiteY2" fmla="*/ 40111 h 64103"/>
                <a:gd name="connsiteX3" fmla="*/ 34623 w 46597"/>
                <a:gd name="connsiteY3" fmla="*/ 57255 h 64103"/>
                <a:gd name="connsiteX4" fmla="*/ 19475 w 46597"/>
                <a:gd name="connsiteY4" fmla="*/ 63923 h 64103"/>
                <a:gd name="connsiteX5" fmla="*/ 4048 w 46597"/>
                <a:gd name="connsiteY5" fmla="*/ 56303 h 64103"/>
                <a:gd name="connsiteX6" fmla="*/ 4048 w 46597"/>
                <a:gd name="connsiteY6" fmla="*/ 63352 h 64103"/>
                <a:gd name="connsiteX7" fmla="*/ -5477 w 46597"/>
                <a:gd name="connsiteY7" fmla="*/ 63352 h 64103"/>
                <a:gd name="connsiteX8" fmla="*/ -5477 w 46597"/>
                <a:gd name="connsiteY8" fmla="*/ -180 h 64103"/>
                <a:gd name="connsiteX9" fmla="*/ 4048 w 46597"/>
                <a:gd name="connsiteY9" fmla="*/ -180 h 64103"/>
                <a:gd name="connsiteX10" fmla="*/ 4048 w 46597"/>
                <a:gd name="connsiteY10" fmla="*/ 25252 h 64103"/>
                <a:gd name="connsiteX11" fmla="*/ 18810 w 46597"/>
                <a:gd name="connsiteY11" fmla="*/ 16870 h 64103"/>
                <a:gd name="connsiteX12" fmla="*/ 3858 w 46597"/>
                <a:gd name="connsiteY12" fmla="*/ 40491 h 64103"/>
                <a:gd name="connsiteX13" fmla="*/ 7760 w 46597"/>
                <a:gd name="connsiteY13" fmla="*/ 51159 h 64103"/>
                <a:gd name="connsiteX14" fmla="*/ 17285 w 46597"/>
                <a:gd name="connsiteY14" fmla="*/ 55350 h 64103"/>
                <a:gd name="connsiteX15" fmla="*/ 26810 w 46597"/>
                <a:gd name="connsiteY15" fmla="*/ 51159 h 64103"/>
                <a:gd name="connsiteX16" fmla="*/ 31000 w 46597"/>
                <a:gd name="connsiteY16" fmla="*/ 40491 h 64103"/>
                <a:gd name="connsiteX17" fmla="*/ 26907 w 46597"/>
                <a:gd name="connsiteY17" fmla="*/ 29633 h 64103"/>
                <a:gd name="connsiteX18" fmla="*/ 17382 w 46597"/>
                <a:gd name="connsiteY18" fmla="*/ 25347 h 64103"/>
                <a:gd name="connsiteX19" fmla="*/ 7857 w 46597"/>
                <a:gd name="connsiteY19" fmla="*/ 29633 h 64103"/>
                <a:gd name="connsiteX20" fmla="*/ 3858 w 46597"/>
                <a:gd name="connsiteY20" fmla="*/ 40491 h 6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97" h="64103">
                  <a:moveTo>
                    <a:pt x="18810" y="16870"/>
                  </a:moveTo>
                  <a:cubicBezTo>
                    <a:pt x="24717" y="16774"/>
                    <a:pt x="30335" y="19079"/>
                    <a:pt x="34525" y="23251"/>
                  </a:cubicBezTo>
                  <a:cubicBezTo>
                    <a:pt x="39004" y="27681"/>
                    <a:pt x="41385" y="33814"/>
                    <a:pt x="41097" y="40111"/>
                  </a:cubicBezTo>
                  <a:cubicBezTo>
                    <a:pt x="41385" y="46464"/>
                    <a:pt x="39004" y="52655"/>
                    <a:pt x="34623" y="57255"/>
                  </a:cubicBezTo>
                  <a:cubicBezTo>
                    <a:pt x="30716" y="61485"/>
                    <a:pt x="25191" y="63895"/>
                    <a:pt x="19475" y="63923"/>
                  </a:cubicBezTo>
                  <a:cubicBezTo>
                    <a:pt x="13476" y="63771"/>
                    <a:pt x="7857" y="60990"/>
                    <a:pt x="4048" y="56303"/>
                  </a:cubicBezTo>
                  <a:lnTo>
                    <a:pt x="4048" y="63352"/>
                  </a:lnTo>
                  <a:lnTo>
                    <a:pt x="-5477" y="63352"/>
                  </a:lnTo>
                  <a:lnTo>
                    <a:pt x="-5477" y="-180"/>
                  </a:lnTo>
                  <a:lnTo>
                    <a:pt x="4048" y="-180"/>
                  </a:lnTo>
                  <a:lnTo>
                    <a:pt x="4048" y="25252"/>
                  </a:lnTo>
                  <a:cubicBezTo>
                    <a:pt x="7095" y="20032"/>
                    <a:pt x="12713" y="16841"/>
                    <a:pt x="18810" y="16870"/>
                  </a:cubicBezTo>
                  <a:close/>
                  <a:moveTo>
                    <a:pt x="3858" y="40491"/>
                  </a:moveTo>
                  <a:cubicBezTo>
                    <a:pt x="3760" y="44416"/>
                    <a:pt x="5095" y="48245"/>
                    <a:pt x="7760" y="51159"/>
                  </a:cubicBezTo>
                  <a:cubicBezTo>
                    <a:pt x="10239" y="53827"/>
                    <a:pt x="13666" y="55350"/>
                    <a:pt x="17285" y="55350"/>
                  </a:cubicBezTo>
                  <a:cubicBezTo>
                    <a:pt x="20908" y="55246"/>
                    <a:pt x="24335" y="53741"/>
                    <a:pt x="26810" y="51159"/>
                  </a:cubicBezTo>
                  <a:cubicBezTo>
                    <a:pt x="29670" y="48340"/>
                    <a:pt x="31191" y="44473"/>
                    <a:pt x="31000" y="40491"/>
                  </a:cubicBezTo>
                  <a:cubicBezTo>
                    <a:pt x="31098" y="36472"/>
                    <a:pt x="29670" y="32576"/>
                    <a:pt x="26907" y="29633"/>
                  </a:cubicBezTo>
                  <a:cubicBezTo>
                    <a:pt x="24428" y="26966"/>
                    <a:pt x="21001" y="25423"/>
                    <a:pt x="17382" y="25347"/>
                  </a:cubicBezTo>
                  <a:cubicBezTo>
                    <a:pt x="13764" y="25347"/>
                    <a:pt x="10239" y="26909"/>
                    <a:pt x="7857" y="29633"/>
                  </a:cubicBezTo>
                  <a:cubicBezTo>
                    <a:pt x="5188" y="32605"/>
                    <a:pt x="3760" y="36491"/>
                    <a:pt x="3858" y="40491"/>
                  </a:cubicBezTo>
                  <a:close/>
                </a:path>
              </a:pathLst>
            </a:custGeom>
            <a:solidFill>
              <a:srgbClr val="6D6E71"/>
            </a:solidFill>
            <a:ln w="9525" cap="flat">
              <a:noFill/>
              <a:prstDash val="solid"/>
              <a:miter/>
            </a:ln>
          </p:spPr>
          <p:txBody>
            <a:bodyPr rtlCol="0" anchor="ctr"/>
            <a:lstStyle/>
            <a:p>
              <a:endParaRPr lang="en-US"/>
            </a:p>
          </p:txBody>
        </p:sp>
        <p:sp>
          <p:nvSpPr>
            <p:cNvPr id="1123" name="Freeform: Shape 1122">
              <a:extLst>
                <a:ext uri="{FF2B5EF4-FFF2-40B4-BE49-F238E27FC236}">
                  <a16:creationId xmlns:a16="http://schemas.microsoft.com/office/drawing/2014/main" id="{C7EADBAA-D335-46EA-A210-ED52D7F1F0DA}"/>
                </a:ext>
              </a:extLst>
            </p:cNvPr>
            <p:cNvSpPr/>
            <p:nvPr/>
          </p:nvSpPr>
          <p:spPr>
            <a:xfrm>
              <a:off x="9182075" y="5624438"/>
              <a:ext cx="62600" cy="82771"/>
            </a:xfrm>
            <a:custGeom>
              <a:avLst/>
              <a:gdLst>
                <a:gd name="connsiteX0" fmla="*/ 6429 w 48197"/>
                <a:gd name="connsiteY0" fmla="*/ 63542 h 63727"/>
                <a:gd name="connsiteX1" fmla="*/ -4905 w 48197"/>
                <a:gd name="connsiteY1" fmla="*/ 58970 h 63727"/>
                <a:gd name="connsiteX2" fmla="*/ -524 w 48197"/>
                <a:gd name="connsiteY2" fmla="*/ 51255 h 63727"/>
                <a:gd name="connsiteX3" fmla="*/ 5667 w 48197"/>
                <a:gd name="connsiteY3" fmla="*/ 54017 h 63727"/>
                <a:gd name="connsiteX4" fmla="*/ 10908 w 48197"/>
                <a:gd name="connsiteY4" fmla="*/ 51731 h 63727"/>
                <a:gd name="connsiteX5" fmla="*/ 12908 w 48197"/>
                <a:gd name="connsiteY5" fmla="*/ 46683 h 63727"/>
                <a:gd name="connsiteX6" fmla="*/ -5477 w 48197"/>
                <a:gd name="connsiteY6" fmla="*/ -180 h 63727"/>
                <a:gd name="connsiteX7" fmla="*/ 5192 w 48197"/>
                <a:gd name="connsiteY7" fmla="*/ -180 h 63727"/>
                <a:gd name="connsiteX8" fmla="*/ 18815 w 48197"/>
                <a:gd name="connsiteY8" fmla="*/ 33348 h 63727"/>
                <a:gd name="connsiteX9" fmla="*/ 32433 w 48197"/>
                <a:gd name="connsiteY9" fmla="*/ -180 h 63727"/>
                <a:gd name="connsiteX10" fmla="*/ 42720 w 48197"/>
                <a:gd name="connsiteY10" fmla="*/ -180 h 63727"/>
                <a:gd name="connsiteX11" fmla="*/ 20624 w 48197"/>
                <a:gd name="connsiteY11" fmla="*/ 53922 h 63727"/>
                <a:gd name="connsiteX12" fmla="*/ 14908 w 48197"/>
                <a:gd name="connsiteY12" fmla="*/ 60970 h 63727"/>
                <a:gd name="connsiteX13" fmla="*/ 6429 w 48197"/>
                <a:gd name="connsiteY13" fmla="*/ 63542 h 6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197" h="63727">
                  <a:moveTo>
                    <a:pt x="6429" y="63542"/>
                  </a:moveTo>
                  <a:cubicBezTo>
                    <a:pt x="2239" y="63542"/>
                    <a:pt x="-1858" y="61904"/>
                    <a:pt x="-4905" y="58970"/>
                  </a:cubicBezTo>
                  <a:lnTo>
                    <a:pt x="-524" y="51255"/>
                  </a:lnTo>
                  <a:cubicBezTo>
                    <a:pt x="1095" y="52903"/>
                    <a:pt x="3383" y="53884"/>
                    <a:pt x="5667" y="54017"/>
                  </a:cubicBezTo>
                  <a:cubicBezTo>
                    <a:pt x="7667" y="54065"/>
                    <a:pt x="9573" y="53227"/>
                    <a:pt x="10908" y="51731"/>
                  </a:cubicBezTo>
                  <a:cubicBezTo>
                    <a:pt x="12145" y="50359"/>
                    <a:pt x="12908" y="48559"/>
                    <a:pt x="12908" y="46683"/>
                  </a:cubicBezTo>
                  <a:cubicBezTo>
                    <a:pt x="12908" y="45797"/>
                    <a:pt x="6811" y="30176"/>
                    <a:pt x="-5477" y="-180"/>
                  </a:cubicBezTo>
                  <a:lnTo>
                    <a:pt x="5192" y="-180"/>
                  </a:lnTo>
                  <a:lnTo>
                    <a:pt x="18815" y="33348"/>
                  </a:lnTo>
                  <a:lnTo>
                    <a:pt x="32433" y="-180"/>
                  </a:lnTo>
                  <a:lnTo>
                    <a:pt x="42720" y="-180"/>
                  </a:lnTo>
                  <a:lnTo>
                    <a:pt x="20624" y="53922"/>
                  </a:lnTo>
                  <a:cubicBezTo>
                    <a:pt x="19387" y="56770"/>
                    <a:pt x="17480" y="59218"/>
                    <a:pt x="14908" y="60970"/>
                  </a:cubicBezTo>
                  <a:cubicBezTo>
                    <a:pt x="12429" y="62732"/>
                    <a:pt x="9480" y="63628"/>
                    <a:pt x="6429" y="63542"/>
                  </a:cubicBezTo>
                  <a:close/>
                </a:path>
              </a:pathLst>
            </a:custGeom>
            <a:solidFill>
              <a:srgbClr val="6D6E71"/>
            </a:solidFill>
            <a:ln w="9525" cap="flat">
              <a:noFill/>
              <a:prstDash val="solid"/>
              <a:miter/>
            </a:ln>
          </p:spPr>
          <p:txBody>
            <a:bodyPr rtlCol="0" anchor="ctr"/>
            <a:lstStyle/>
            <a:p>
              <a:endParaRPr lang="en-US"/>
            </a:p>
          </p:txBody>
        </p:sp>
        <p:sp>
          <p:nvSpPr>
            <p:cNvPr id="1124" name="Freeform: Shape 1123">
              <a:extLst>
                <a:ext uri="{FF2B5EF4-FFF2-40B4-BE49-F238E27FC236}">
                  <a16:creationId xmlns:a16="http://schemas.microsoft.com/office/drawing/2014/main" id="{BBC5BC85-8CFE-4912-A016-22029E3A7AFE}"/>
                </a:ext>
              </a:extLst>
            </p:cNvPr>
            <p:cNvSpPr/>
            <p:nvPr/>
          </p:nvSpPr>
          <p:spPr>
            <a:xfrm>
              <a:off x="9282533" y="5623395"/>
              <a:ext cx="95549" cy="60424"/>
            </a:xfrm>
            <a:custGeom>
              <a:avLst/>
              <a:gdLst>
                <a:gd name="connsiteX0" fmla="*/ 4048 w 73565"/>
                <a:gd name="connsiteY0" fmla="*/ 21482 h 46522"/>
                <a:gd name="connsiteX1" fmla="*/ 4048 w 73565"/>
                <a:gd name="connsiteY1" fmla="*/ 46343 h 46522"/>
                <a:gd name="connsiteX2" fmla="*/ -5477 w 73565"/>
                <a:gd name="connsiteY2" fmla="*/ 46343 h 46522"/>
                <a:gd name="connsiteX3" fmla="*/ -5477 w 73565"/>
                <a:gd name="connsiteY3" fmla="*/ 623 h 46522"/>
                <a:gd name="connsiteX4" fmla="*/ 4048 w 73565"/>
                <a:gd name="connsiteY4" fmla="*/ 623 h 46522"/>
                <a:gd name="connsiteX5" fmla="*/ 4048 w 73565"/>
                <a:gd name="connsiteY5" fmla="*/ 8909 h 46522"/>
                <a:gd name="connsiteX6" fmla="*/ 10336 w 73565"/>
                <a:gd name="connsiteY6" fmla="*/ 2337 h 46522"/>
                <a:gd name="connsiteX7" fmla="*/ 19289 w 73565"/>
                <a:gd name="connsiteY7" fmla="*/ -139 h 46522"/>
                <a:gd name="connsiteX8" fmla="*/ 33958 w 73565"/>
                <a:gd name="connsiteY8" fmla="*/ 8814 h 46522"/>
                <a:gd name="connsiteX9" fmla="*/ 50817 w 73565"/>
                <a:gd name="connsiteY9" fmla="*/ -139 h 46522"/>
                <a:gd name="connsiteX10" fmla="*/ 63296 w 73565"/>
                <a:gd name="connsiteY10" fmla="*/ 4623 h 46522"/>
                <a:gd name="connsiteX11" fmla="*/ 68058 w 73565"/>
                <a:gd name="connsiteY11" fmla="*/ 18244 h 46522"/>
                <a:gd name="connsiteX12" fmla="*/ 68058 w 73565"/>
                <a:gd name="connsiteY12" fmla="*/ 46343 h 46522"/>
                <a:gd name="connsiteX13" fmla="*/ 58533 w 73565"/>
                <a:gd name="connsiteY13" fmla="*/ 46343 h 46522"/>
                <a:gd name="connsiteX14" fmla="*/ 58533 w 73565"/>
                <a:gd name="connsiteY14" fmla="*/ 21387 h 46522"/>
                <a:gd name="connsiteX15" fmla="*/ 48055 w 73565"/>
                <a:gd name="connsiteY15" fmla="*/ 8719 h 46522"/>
                <a:gd name="connsiteX16" fmla="*/ 39576 w 73565"/>
                <a:gd name="connsiteY16" fmla="*/ 11862 h 46522"/>
                <a:gd name="connsiteX17" fmla="*/ 35670 w 73565"/>
                <a:gd name="connsiteY17" fmla="*/ 21387 h 46522"/>
                <a:gd name="connsiteX18" fmla="*/ 35670 w 73565"/>
                <a:gd name="connsiteY18" fmla="*/ 46343 h 46522"/>
                <a:gd name="connsiteX19" fmla="*/ 26145 w 73565"/>
                <a:gd name="connsiteY19" fmla="*/ 46343 h 46522"/>
                <a:gd name="connsiteX20" fmla="*/ 26145 w 73565"/>
                <a:gd name="connsiteY20" fmla="*/ 21387 h 46522"/>
                <a:gd name="connsiteX21" fmla="*/ 23763 w 73565"/>
                <a:gd name="connsiteY21" fmla="*/ 11862 h 46522"/>
                <a:gd name="connsiteX22" fmla="*/ 16527 w 73565"/>
                <a:gd name="connsiteY22" fmla="*/ 8814 h 46522"/>
                <a:gd name="connsiteX23" fmla="*/ 7857 w 73565"/>
                <a:gd name="connsiteY23" fmla="*/ 12148 h 46522"/>
                <a:gd name="connsiteX24" fmla="*/ 4048 w 73565"/>
                <a:gd name="connsiteY24" fmla="*/ 21482 h 46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565" h="46522">
                  <a:moveTo>
                    <a:pt x="4048" y="21482"/>
                  </a:moveTo>
                  <a:lnTo>
                    <a:pt x="4048" y="46343"/>
                  </a:lnTo>
                  <a:lnTo>
                    <a:pt x="-5477" y="46343"/>
                  </a:lnTo>
                  <a:lnTo>
                    <a:pt x="-5477" y="623"/>
                  </a:lnTo>
                  <a:lnTo>
                    <a:pt x="4048" y="623"/>
                  </a:lnTo>
                  <a:lnTo>
                    <a:pt x="4048" y="8909"/>
                  </a:lnTo>
                  <a:cubicBezTo>
                    <a:pt x="5383" y="6100"/>
                    <a:pt x="7574" y="3795"/>
                    <a:pt x="10336" y="2337"/>
                  </a:cubicBezTo>
                  <a:cubicBezTo>
                    <a:pt x="13001" y="708"/>
                    <a:pt x="16145" y="-139"/>
                    <a:pt x="19289" y="-139"/>
                  </a:cubicBezTo>
                  <a:cubicBezTo>
                    <a:pt x="25572" y="-606"/>
                    <a:pt x="31479" y="2994"/>
                    <a:pt x="33958" y="8814"/>
                  </a:cubicBezTo>
                  <a:cubicBezTo>
                    <a:pt x="37767" y="3232"/>
                    <a:pt x="44055" y="-120"/>
                    <a:pt x="50817" y="-139"/>
                  </a:cubicBezTo>
                  <a:cubicBezTo>
                    <a:pt x="55482" y="-301"/>
                    <a:pt x="59961" y="1413"/>
                    <a:pt x="63296" y="4623"/>
                  </a:cubicBezTo>
                  <a:cubicBezTo>
                    <a:pt x="66626" y="8328"/>
                    <a:pt x="68342" y="13243"/>
                    <a:pt x="68058" y="18244"/>
                  </a:cubicBezTo>
                  <a:lnTo>
                    <a:pt x="68058" y="46343"/>
                  </a:lnTo>
                  <a:lnTo>
                    <a:pt x="58533" y="46343"/>
                  </a:lnTo>
                  <a:lnTo>
                    <a:pt x="58533" y="21387"/>
                  </a:lnTo>
                  <a:cubicBezTo>
                    <a:pt x="58533" y="12910"/>
                    <a:pt x="55008" y="8719"/>
                    <a:pt x="48055" y="8719"/>
                  </a:cubicBezTo>
                  <a:cubicBezTo>
                    <a:pt x="44911" y="8671"/>
                    <a:pt x="41958" y="9795"/>
                    <a:pt x="39576" y="11862"/>
                  </a:cubicBezTo>
                  <a:cubicBezTo>
                    <a:pt x="36911" y="14300"/>
                    <a:pt x="35479" y="17787"/>
                    <a:pt x="35670" y="21387"/>
                  </a:cubicBezTo>
                  <a:lnTo>
                    <a:pt x="35670" y="46343"/>
                  </a:lnTo>
                  <a:lnTo>
                    <a:pt x="26145" y="46343"/>
                  </a:lnTo>
                  <a:lnTo>
                    <a:pt x="26145" y="21387"/>
                  </a:lnTo>
                  <a:cubicBezTo>
                    <a:pt x="26433" y="18034"/>
                    <a:pt x="25572" y="14691"/>
                    <a:pt x="23763" y="11862"/>
                  </a:cubicBezTo>
                  <a:cubicBezTo>
                    <a:pt x="21954" y="9719"/>
                    <a:pt x="19289" y="8586"/>
                    <a:pt x="16527" y="8814"/>
                  </a:cubicBezTo>
                  <a:cubicBezTo>
                    <a:pt x="13289" y="8786"/>
                    <a:pt x="10239" y="9976"/>
                    <a:pt x="7857" y="12148"/>
                  </a:cubicBezTo>
                  <a:cubicBezTo>
                    <a:pt x="5285" y="14567"/>
                    <a:pt x="3955" y="17968"/>
                    <a:pt x="4048" y="21482"/>
                  </a:cubicBezTo>
                  <a:close/>
                </a:path>
              </a:pathLst>
            </a:custGeom>
            <a:solidFill>
              <a:srgbClr val="6D6E71"/>
            </a:solidFill>
            <a:ln w="9525" cap="flat">
              <a:noFill/>
              <a:prstDash val="solid"/>
              <a:miter/>
            </a:ln>
          </p:spPr>
          <p:txBody>
            <a:bodyPr rtlCol="0" anchor="ctr"/>
            <a:lstStyle/>
            <a:p>
              <a:endParaRPr lang="en-US"/>
            </a:p>
          </p:txBody>
        </p:sp>
        <p:sp>
          <p:nvSpPr>
            <p:cNvPr id="1125" name="Freeform: Shape 1124">
              <a:extLst>
                <a:ext uri="{FF2B5EF4-FFF2-40B4-BE49-F238E27FC236}">
                  <a16:creationId xmlns:a16="http://schemas.microsoft.com/office/drawing/2014/main" id="{4B2E3618-4B56-4B64-8ED9-D9B6A1587AF7}"/>
                </a:ext>
              </a:extLst>
            </p:cNvPr>
            <p:cNvSpPr/>
            <p:nvPr/>
          </p:nvSpPr>
          <p:spPr>
            <a:xfrm>
              <a:off x="9389901" y="5624292"/>
              <a:ext cx="52779" cy="60527"/>
            </a:xfrm>
            <a:custGeom>
              <a:avLst/>
              <a:gdLst>
                <a:gd name="connsiteX0" fmla="*/ 34637 w 40636"/>
                <a:gd name="connsiteY0" fmla="*/ 45652 h 46601"/>
                <a:gd name="connsiteX1" fmla="*/ 26159 w 40636"/>
                <a:gd name="connsiteY1" fmla="*/ 45652 h 46601"/>
                <a:gd name="connsiteX2" fmla="*/ 26159 w 40636"/>
                <a:gd name="connsiteY2" fmla="*/ 39556 h 46601"/>
                <a:gd name="connsiteX3" fmla="*/ 11016 w 40636"/>
                <a:gd name="connsiteY3" fmla="*/ 46414 h 46601"/>
                <a:gd name="connsiteX4" fmla="*/ -798 w 40636"/>
                <a:gd name="connsiteY4" fmla="*/ 42318 h 46601"/>
                <a:gd name="connsiteX5" fmla="*/ -5462 w 40636"/>
                <a:gd name="connsiteY5" fmla="*/ 31555 h 46601"/>
                <a:gd name="connsiteX6" fmla="*/ -509 w 40636"/>
                <a:gd name="connsiteY6" fmla="*/ 22030 h 46601"/>
                <a:gd name="connsiteX7" fmla="*/ 13016 w 40636"/>
                <a:gd name="connsiteY7" fmla="*/ 18601 h 46601"/>
                <a:gd name="connsiteX8" fmla="*/ 25396 w 40636"/>
                <a:gd name="connsiteY8" fmla="*/ 18601 h 46601"/>
                <a:gd name="connsiteX9" fmla="*/ 25396 w 40636"/>
                <a:gd name="connsiteY9" fmla="*/ 16886 h 46601"/>
                <a:gd name="connsiteX10" fmla="*/ 15299 w 40636"/>
                <a:gd name="connsiteY10" fmla="*/ 7838 h 46601"/>
                <a:gd name="connsiteX11" fmla="*/ 2063 w 40636"/>
                <a:gd name="connsiteY11" fmla="*/ 12505 h 46601"/>
                <a:gd name="connsiteX12" fmla="*/ -2225 w 40636"/>
                <a:gd name="connsiteY12" fmla="*/ 6504 h 46601"/>
                <a:gd name="connsiteX13" fmla="*/ 16825 w 40636"/>
                <a:gd name="connsiteY13" fmla="*/ -163 h 46601"/>
                <a:gd name="connsiteX14" fmla="*/ 29968 w 40636"/>
                <a:gd name="connsiteY14" fmla="*/ 3932 h 46601"/>
                <a:gd name="connsiteX15" fmla="*/ 35112 w 40636"/>
                <a:gd name="connsiteY15" fmla="*/ 16791 h 46601"/>
                <a:gd name="connsiteX16" fmla="*/ 25112 w 40636"/>
                <a:gd name="connsiteY16" fmla="*/ 28697 h 46601"/>
                <a:gd name="connsiteX17" fmla="*/ 25112 w 40636"/>
                <a:gd name="connsiteY17" fmla="*/ 24887 h 46601"/>
                <a:gd name="connsiteX18" fmla="*/ 14346 w 40636"/>
                <a:gd name="connsiteY18" fmla="*/ 24887 h 46601"/>
                <a:gd name="connsiteX19" fmla="*/ 3965 w 40636"/>
                <a:gd name="connsiteY19" fmla="*/ 31364 h 46601"/>
                <a:gd name="connsiteX20" fmla="*/ 6537 w 40636"/>
                <a:gd name="connsiteY20" fmla="*/ 36508 h 46601"/>
                <a:gd name="connsiteX21" fmla="*/ 13681 w 40636"/>
                <a:gd name="connsiteY21" fmla="*/ 38222 h 46601"/>
                <a:gd name="connsiteX22" fmla="*/ 21680 w 40636"/>
                <a:gd name="connsiteY22" fmla="*/ 35651 h 46601"/>
                <a:gd name="connsiteX23" fmla="*/ 25015 w 40636"/>
                <a:gd name="connsiteY23" fmla="*/ 28507 h 4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6" h="46601">
                  <a:moveTo>
                    <a:pt x="34637" y="45652"/>
                  </a:moveTo>
                  <a:lnTo>
                    <a:pt x="26159" y="45652"/>
                  </a:lnTo>
                  <a:lnTo>
                    <a:pt x="26159" y="39556"/>
                  </a:lnTo>
                  <a:cubicBezTo>
                    <a:pt x="22443" y="44042"/>
                    <a:pt x="16825" y="46566"/>
                    <a:pt x="11016" y="46414"/>
                  </a:cubicBezTo>
                  <a:cubicBezTo>
                    <a:pt x="6728" y="46538"/>
                    <a:pt x="2537" y="45080"/>
                    <a:pt x="-798" y="42318"/>
                  </a:cubicBezTo>
                  <a:cubicBezTo>
                    <a:pt x="-3942" y="39632"/>
                    <a:pt x="-5653" y="35670"/>
                    <a:pt x="-5462" y="31555"/>
                  </a:cubicBezTo>
                  <a:cubicBezTo>
                    <a:pt x="-5560" y="27745"/>
                    <a:pt x="-3653" y="24173"/>
                    <a:pt x="-509" y="22030"/>
                  </a:cubicBezTo>
                  <a:cubicBezTo>
                    <a:pt x="3584" y="19544"/>
                    <a:pt x="8253" y="18353"/>
                    <a:pt x="13016" y="18601"/>
                  </a:cubicBezTo>
                  <a:lnTo>
                    <a:pt x="25396" y="18601"/>
                  </a:lnTo>
                  <a:lnTo>
                    <a:pt x="25396" y="16886"/>
                  </a:lnTo>
                  <a:cubicBezTo>
                    <a:pt x="25396" y="10885"/>
                    <a:pt x="22061" y="7838"/>
                    <a:pt x="15299" y="7838"/>
                  </a:cubicBezTo>
                  <a:cubicBezTo>
                    <a:pt x="10537" y="8000"/>
                    <a:pt x="5872" y="9629"/>
                    <a:pt x="2063" y="12505"/>
                  </a:cubicBezTo>
                  <a:lnTo>
                    <a:pt x="-2225" y="6504"/>
                  </a:lnTo>
                  <a:cubicBezTo>
                    <a:pt x="3109" y="2103"/>
                    <a:pt x="9872" y="-259"/>
                    <a:pt x="16825" y="-163"/>
                  </a:cubicBezTo>
                  <a:cubicBezTo>
                    <a:pt x="21587" y="-354"/>
                    <a:pt x="26159" y="1094"/>
                    <a:pt x="29968" y="3932"/>
                  </a:cubicBezTo>
                  <a:cubicBezTo>
                    <a:pt x="33586" y="7161"/>
                    <a:pt x="35493" y="11934"/>
                    <a:pt x="35112" y="16791"/>
                  </a:cubicBezTo>
                  <a:close/>
                  <a:moveTo>
                    <a:pt x="25112" y="28697"/>
                  </a:moveTo>
                  <a:lnTo>
                    <a:pt x="25112" y="24887"/>
                  </a:lnTo>
                  <a:lnTo>
                    <a:pt x="14346" y="24887"/>
                  </a:lnTo>
                  <a:cubicBezTo>
                    <a:pt x="7393" y="24887"/>
                    <a:pt x="3965" y="26983"/>
                    <a:pt x="3965" y="31364"/>
                  </a:cubicBezTo>
                  <a:cubicBezTo>
                    <a:pt x="3872" y="33403"/>
                    <a:pt x="4821" y="35346"/>
                    <a:pt x="6537" y="36508"/>
                  </a:cubicBezTo>
                  <a:cubicBezTo>
                    <a:pt x="8727" y="37765"/>
                    <a:pt x="11206" y="38365"/>
                    <a:pt x="13681" y="38222"/>
                  </a:cubicBezTo>
                  <a:cubicBezTo>
                    <a:pt x="16541" y="38280"/>
                    <a:pt x="19397" y="37375"/>
                    <a:pt x="21680" y="35651"/>
                  </a:cubicBezTo>
                  <a:cubicBezTo>
                    <a:pt x="23968" y="33993"/>
                    <a:pt x="25205" y="31298"/>
                    <a:pt x="25015" y="28507"/>
                  </a:cubicBezTo>
                  <a:close/>
                </a:path>
              </a:pathLst>
            </a:custGeom>
            <a:solidFill>
              <a:srgbClr val="6D6E71"/>
            </a:solidFill>
            <a:ln w="9525" cap="flat">
              <a:noFill/>
              <a:prstDash val="solid"/>
              <a:miter/>
            </a:ln>
          </p:spPr>
          <p:txBody>
            <a:bodyPr rtlCol="0" anchor="ctr"/>
            <a:lstStyle/>
            <a:p>
              <a:endParaRPr lang="en-US"/>
            </a:p>
          </p:txBody>
        </p:sp>
        <p:sp>
          <p:nvSpPr>
            <p:cNvPr id="1126" name="Freeform: Shape 1125">
              <a:extLst>
                <a:ext uri="{FF2B5EF4-FFF2-40B4-BE49-F238E27FC236}">
                  <a16:creationId xmlns:a16="http://schemas.microsoft.com/office/drawing/2014/main" id="{83122264-A856-4560-8333-7BAFADE4C4FE}"/>
                </a:ext>
              </a:extLst>
            </p:cNvPr>
            <p:cNvSpPr/>
            <p:nvPr/>
          </p:nvSpPr>
          <p:spPr>
            <a:xfrm>
              <a:off x="9453752" y="5605632"/>
              <a:ext cx="41196" cy="78807"/>
            </a:xfrm>
            <a:custGeom>
              <a:avLst/>
              <a:gdLst>
                <a:gd name="connsiteX0" fmla="*/ 9862 w 31718"/>
                <a:gd name="connsiteY0" fmla="*/ 21918 h 60675"/>
                <a:gd name="connsiteX1" fmla="*/ 9862 w 31718"/>
                <a:gd name="connsiteY1" fmla="*/ 45064 h 60675"/>
                <a:gd name="connsiteX2" fmla="*/ 11573 w 31718"/>
                <a:gd name="connsiteY2" fmla="*/ 50207 h 60675"/>
                <a:gd name="connsiteX3" fmla="*/ 16336 w 31718"/>
                <a:gd name="connsiteY3" fmla="*/ 52112 h 60675"/>
                <a:gd name="connsiteX4" fmla="*/ 22242 w 31718"/>
                <a:gd name="connsiteY4" fmla="*/ 49159 h 60675"/>
                <a:gd name="connsiteX5" fmla="*/ 26242 w 31718"/>
                <a:gd name="connsiteY5" fmla="*/ 55922 h 60675"/>
                <a:gd name="connsiteX6" fmla="*/ 15006 w 31718"/>
                <a:gd name="connsiteY6" fmla="*/ 60494 h 60675"/>
                <a:gd name="connsiteX7" fmla="*/ 4527 w 31718"/>
                <a:gd name="connsiteY7" fmla="*/ 56208 h 60675"/>
                <a:gd name="connsiteX8" fmla="*/ 239 w 31718"/>
                <a:gd name="connsiteY8" fmla="*/ 44778 h 60675"/>
                <a:gd name="connsiteX9" fmla="*/ 239 w 31718"/>
                <a:gd name="connsiteY9" fmla="*/ 21918 h 60675"/>
                <a:gd name="connsiteX10" fmla="*/ -5477 w 31718"/>
                <a:gd name="connsiteY10" fmla="*/ 21918 h 60675"/>
                <a:gd name="connsiteX11" fmla="*/ -5477 w 31718"/>
                <a:gd name="connsiteY11" fmla="*/ 14203 h 60675"/>
                <a:gd name="connsiteX12" fmla="*/ 239 w 31718"/>
                <a:gd name="connsiteY12" fmla="*/ 14203 h 60675"/>
                <a:gd name="connsiteX13" fmla="*/ 239 w 31718"/>
                <a:gd name="connsiteY13" fmla="*/ -180 h 60675"/>
                <a:gd name="connsiteX14" fmla="*/ 9764 w 31718"/>
                <a:gd name="connsiteY14" fmla="*/ -180 h 60675"/>
                <a:gd name="connsiteX15" fmla="*/ 9764 w 31718"/>
                <a:gd name="connsiteY15" fmla="*/ 14203 h 60675"/>
                <a:gd name="connsiteX16" fmla="*/ 21768 w 31718"/>
                <a:gd name="connsiteY16" fmla="*/ 14203 h 60675"/>
                <a:gd name="connsiteX17" fmla="*/ 21768 w 31718"/>
                <a:gd name="connsiteY17" fmla="*/ 21918 h 60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675">
                  <a:moveTo>
                    <a:pt x="9862" y="21918"/>
                  </a:moveTo>
                  <a:lnTo>
                    <a:pt x="9862" y="45064"/>
                  </a:lnTo>
                  <a:cubicBezTo>
                    <a:pt x="9764" y="46930"/>
                    <a:pt x="10429" y="48759"/>
                    <a:pt x="11573" y="50207"/>
                  </a:cubicBezTo>
                  <a:cubicBezTo>
                    <a:pt x="12810" y="51531"/>
                    <a:pt x="14527" y="52236"/>
                    <a:pt x="16336" y="52112"/>
                  </a:cubicBezTo>
                  <a:cubicBezTo>
                    <a:pt x="18624" y="52008"/>
                    <a:pt x="20815" y="50941"/>
                    <a:pt x="22242" y="49159"/>
                  </a:cubicBezTo>
                  <a:lnTo>
                    <a:pt x="26242" y="55922"/>
                  </a:lnTo>
                  <a:cubicBezTo>
                    <a:pt x="23196" y="58818"/>
                    <a:pt x="19196" y="60456"/>
                    <a:pt x="15006" y="60494"/>
                  </a:cubicBezTo>
                  <a:cubicBezTo>
                    <a:pt x="11099" y="60542"/>
                    <a:pt x="7290" y="58999"/>
                    <a:pt x="4527" y="56208"/>
                  </a:cubicBezTo>
                  <a:cubicBezTo>
                    <a:pt x="1574" y="53150"/>
                    <a:pt x="48" y="49016"/>
                    <a:pt x="239" y="44778"/>
                  </a:cubicBezTo>
                  <a:lnTo>
                    <a:pt x="239" y="21918"/>
                  </a:lnTo>
                  <a:lnTo>
                    <a:pt x="-5477" y="21918"/>
                  </a:lnTo>
                  <a:lnTo>
                    <a:pt x="-5477" y="14203"/>
                  </a:lnTo>
                  <a:lnTo>
                    <a:pt x="239" y="14203"/>
                  </a:lnTo>
                  <a:lnTo>
                    <a:pt x="239" y="-180"/>
                  </a:lnTo>
                  <a:lnTo>
                    <a:pt x="9764" y="-180"/>
                  </a:lnTo>
                  <a:lnTo>
                    <a:pt x="9764" y="14203"/>
                  </a:lnTo>
                  <a:lnTo>
                    <a:pt x="21768" y="14203"/>
                  </a:lnTo>
                  <a:lnTo>
                    <a:pt x="21768" y="21918"/>
                  </a:lnTo>
                  <a:close/>
                </a:path>
              </a:pathLst>
            </a:custGeom>
            <a:solidFill>
              <a:srgbClr val="6D6E71"/>
            </a:solidFill>
            <a:ln w="9525" cap="flat">
              <a:noFill/>
              <a:prstDash val="solid"/>
              <a:miter/>
            </a:ln>
          </p:spPr>
          <p:txBody>
            <a:bodyPr rtlCol="0" anchor="ctr"/>
            <a:lstStyle/>
            <a:p>
              <a:endParaRPr lang="en-US"/>
            </a:p>
          </p:txBody>
        </p:sp>
        <p:sp>
          <p:nvSpPr>
            <p:cNvPr id="1127" name="Freeform: Shape 1126">
              <a:extLst>
                <a:ext uri="{FF2B5EF4-FFF2-40B4-BE49-F238E27FC236}">
                  <a16:creationId xmlns:a16="http://schemas.microsoft.com/office/drawing/2014/main" id="{4AD5CE56-ECB1-4E9D-8814-237241C7AC9C}"/>
                </a:ext>
              </a:extLst>
            </p:cNvPr>
            <p:cNvSpPr/>
            <p:nvPr/>
          </p:nvSpPr>
          <p:spPr>
            <a:xfrm>
              <a:off x="9497660" y="5623438"/>
              <a:ext cx="55189" cy="61127"/>
            </a:xfrm>
            <a:custGeom>
              <a:avLst/>
              <a:gdLst>
                <a:gd name="connsiteX0" fmla="*/ 17774 w 42491"/>
                <a:gd name="connsiteY0" fmla="*/ 46881 h 47063"/>
                <a:gd name="connsiteX1" fmla="*/ 1389 w 42491"/>
                <a:gd name="connsiteY1" fmla="*/ 40404 h 47063"/>
                <a:gd name="connsiteX2" fmla="*/ -5467 w 42491"/>
                <a:gd name="connsiteY2" fmla="*/ 23450 h 47063"/>
                <a:gd name="connsiteX3" fmla="*/ 1677 w 42491"/>
                <a:gd name="connsiteY3" fmla="*/ 6400 h 47063"/>
                <a:gd name="connsiteX4" fmla="*/ 19109 w 42491"/>
                <a:gd name="connsiteY4" fmla="*/ -172 h 47063"/>
                <a:gd name="connsiteX5" fmla="*/ 36536 w 42491"/>
                <a:gd name="connsiteY5" fmla="*/ 6972 h 47063"/>
                <a:gd name="connsiteX6" fmla="*/ 30917 w 42491"/>
                <a:gd name="connsiteY6" fmla="*/ 13925 h 47063"/>
                <a:gd name="connsiteX7" fmla="*/ 19011 w 42491"/>
                <a:gd name="connsiteY7" fmla="*/ 8781 h 47063"/>
                <a:gd name="connsiteX8" fmla="*/ 8533 w 42491"/>
                <a:gd name="connsiteY8" fmla="*/ 12782 h 47063"/>
                <a:gd name="connsiteX9" fmla="*/ 4151 w 42491"/>
                <a:gd name="connsiteY9" fmla="*/ 23069 h 47063"/>
                <a:gd name="connsiteX10" fmla="*/ 8533 w 42491"/>
                <a:gd name="connsiteY10" fmla="*/ 33737 h 47063"/>
                <a:gd name="connsiteX11" fmla="*/ 19299 w 42491"/>
                <a:gd name="connsiteY11" fmla="*/ 38118 h 47063"/>
                <a:gd name="connsiteX12" fmla="*/ 31299 w 42491"/>
                <a:gd name="connsiteY12" fmla="*/ 32308 h 47063"/>
                <a:gd name="connsiteX13" fmla="*/ 37015 w 42491"/>
                <a:gd name="connsiteY13" fmla="*/ 38404 h 47063"/>
                <a:gd name="connsiteX14" fmla="*/ 17774 w 42491"/>
                <a:gd name="connsiteY14" fmla="*/ 46881 h 4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491" h="47063">
                  <a:moveTo>
                    <a:pt x="17774" y="46881"/>
                  </a:moveTo>
                  <a:cubicBezTo>
                    <a:pt x="11677" y="46967"/>
                    <a:pt x="5770" y="44643"/>
                    <a:pt x="1389" y="40404"/>
                  </a:cubicBezTo>
                  <a:cubicBezTo>
                    <a:pt x="-3183" y="35985"/>
                    <a:pt x="-5657" y="29822"/>
                    <a:pt x="-5467" y="23450"/>
                  </a:cubicBezTo>
                  <a:cubicBezTo>
                    <a:pt x="-5657" y="17001"/>
                    <a:pt x="-3085" y="10772"/>
                    <a:pt x="1677" y="6400"/>
                  </a:cubicBezTo>
                  <a:cubicBezTo>
                    <a:pt x="6440" y="2028"/>
                    <a:pt x="12630" y="-334"/>
                    <a:pt x="19109" y="-172"/>
                  </a:cubicBezTo>
                  <a:cubicBezTo>
                    <a:pt x="25680" y="-296"/>
                    <a:pt x="31964" y="2285"/>
                    <a:pt x="36536" y="6972"/>
                  </a:cubicBezTo>
                  <a:lnTo>
                    <a:pt x="30917" y="13925"/>
                  </a:lnTo>
                  <a:cubicBezTo>
                    <a:pt x="27680" y="10810"/>
                    <a:pt x="23490" y="8981"/>
                    <a:pt x="19011" y="8781"/>
                  </a:cubicBezTo>
                  <a:cubicBezTo>
                    <a:pt x="15104" y="8724"/>
                    <a:pt x="11393" y="10153"/>
                    <a:pt x="8533" y="12782"/>
                  </a:cubicBezTo>
                  <a:cubicBezTo>
                    <a:pt x="5579" y="15392"/>
                    <a:pt x="4058" y="19164"/>
                    <a:pt x="4151" y="23069"/>
                  </a:cubicBezTo>
                  <a:cubicBezTo>
                    <a:pt x="4058" y="27079"/>
                    <a:pt x="5677" y="30936"/>
                    <a:pt x="8533" y="33737"/>
                  </a:cubicBezTo>
                  <a:cubicBezTo>
                    <a:pt x="11393" y="36604"/>
                    <a:pt x="15295" y="38195"/>
                    <a:pt x="19299" y="38118"/>
                  </a:cubicBezTo>
                  <a:cubicBezTo>
                    <a:pt x="23964" y="37909"/>
                    <a:pt x="28252" y="35813"/>
                    <a:pt x="31299" y="32308"/>
                  </a:cubicBezTo>
                  <a:lnTo>
                    <a:pt x="37015" y="38404"/>
                  </a:lnTo>
                  <a:cubicBezTo>
                    <a:pt x="32061" y="43766"/>
                    <a:pt x="25108" y="46834"/>
                    <a:pt x="17774" y="46881"/>
                  </a:cubicBezTo>
                  <a:close/>
                </a:path>
              </a:pathLst>
            </a:custGeom>
            <a:solidFill>
              <a:srgbClr val="6D6E71"/>
            </a:solidFill>
            <a:ln w="9525" cap="flat">
              <a:noFill/>
              <a:prstDash val="solid"/>
              <a:miter/>
            </a:ln>
          </p:spPr>
          <p:txBody>
            <a:bodyPr rtlCol="0" anchor="ctr"/>
            <a:lstStyle/>
            <a:p>
              <a:endParaRPr lang="en-US"/>
            </a:p>
          </p:txBody>
        </p:sp>
        <p:sp>
          <p:nvSpPr>
            <p:cNvPr id="1128" name="Freeform: Shape 1127">
              <a:extLst>
                <a:ext uri="{FF2B5EF4-FFF2-40B4-BE49-F238E27FC236}">
                  <a16:creationId xmlns:a16="http://schemas.microsoft.com/office/drawing/2014/main" id="{B75D67CC-42A9-4FD8-97B0-57BF6D80E0D6}"/>
                </a:ext>
              </a:extLst>
            </p:cNvPr>
            <p:cNvSpPr/>
            <p:nvPr/>
          </p:nvSpPr>
          <p:spPr>
            <a:xfrm>
              <a:off x="9563862" y="5601303"/>
              <a:ext cx="54472" cy="82516"/>
            </a:xfrm>
            <a:custGeom>
              <a:avLst/>
              <a:gdLst>
                <a:gd name="connsiteX0" fmla="*/ 4048 w 41939"/>
                <a:gd name="connsiteY0" fmla="*/ 38491 h 63531"/>
                <a:gd name="connsiteX1" fmla="*/ 4048 w 41939"/>
                <a:gd name="connsiteY1" fmla="*/ 63352 h 63531"/>
                <a:gd name="connsiteX2" fmla="*/ -5477 w 41939"/>
                <a:gd name="connsiteY2" fmla="*/ 63352 h 63531"/>
                <a:gd name="connsiteX3" fmla="*/ -5477 w 41939"/>
                <a:gd name="connsiteY3" fmla="*/ -180 h 63531"/>
                <a:gd name="connsiteX4" fmla="*/ 4048 w 41939"/>
                <a:gd name="connsiteY4" fmla="*/ -180 h 63531"/>
                <a:gd name="connsiteX5" fmla="*/ 4048 w 41939"/>
                <a:gd name="connsiteY5" fmla="*/ 26109 h 63531"/>
                <a:gd name="connsiteX6" fmla="*/ 10239 w 41939"/>
                <a:gd name="connsiteY6" fmla="*/ 19537 h 63531"/>
                <a:gd name="connsiteX7" fmla="*/ 19191 w 41939"/>
                <a:gd name="connsiteY7" fmla="*/ 17060 h 63531"/>
                <a:gd name="connsiteX8" fmla="*/ 31670 w 41939"/>
                <a:gd name="connsiteY8" fmla="*/ 21823 h 63531"/>
                <a:gd name="connsiteX9" fmla="*/ 36432 w 41939"/>
                <a:gd name="connsiteY9" fmla="*/ 35443 h 63531"/>
                <a:gd name="connsiteX10" fmla="*/ 36432 w 41939"/>
                <a:gd name="connsiteY10" fmla="*/ 63352 h 63531"/>
                <a:gd name="connsiteX11" fmla="*/ 26907 w 41939"/>
                <a:gd name="connsiteY11" fmla="*/ 63352 h 63531"/>
                <a:gd name="connsiteX12" fmla="*/ 26907 w 41939"/>
                <a:gd name="connsiteY12" fmla="*/ 38396 h 63531"/>
                <a:gd name="connsiteX13" fmla="*/ 16429 w 41939"/>
                <a:gd name="connsiteY13" fmla="*/ 25728 h 63531"/>
                <a:gd name="connsiteX14" fmla="*/ 7760 w 41939"/>
                <a:gd name="connsiteY14" fmla="*/ 29062 h 63531"/>
                <a:gd name="connsiteX15" fmla="*/ 4048 w 41939"/>
                <a:gd name="connsiteY15" fmla="*/ 38491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39" h="63531">
                  <a:moveTo>
                    <a:pt x="4048" y="38491"/>
                  </a:moveTo>
                  <a:lnTo>
                    <a:pt x="4048" y="63352"/>
                  </a:lnTo>
                  <a:lnTo>
                    <a:pt x="-5477" y="63352"/>
                  </a:lnTo>
                  <a:lnTo>
                    <a:pt x="-5477" y="-180"/>
                  </a:lnTo>
                  <a:lnTo>
                    <a:pt x="4048" y="-180"/>
                  </a:lnTo>
                  <a:lnTo>
                    <a:pt x="4048" y="26109"/>
                  </a:lnTo>
                  <a:cubicBezTo>
                    <a:pt x="5378" y="23309"/>
                    <a:pt x="7476" y="21004"/>
                    <a:pt x="10239" y="19537"/>
                  </a:cubicBezTo>
                  <a:cubicBezTo>
                    <a:pt x="12903" y="17908"/>
                    <a:pt x="16047" y="17060"/>
                    <a:pt x="19191" y="17060"/>
                  </a:cubicBezTo>
                  <a:cubicBezTo>
                    <a:pt x="23856" y="16898"/>
                    <a:pt x="28335" y="18612"/>
                    <a:pt x="31670" y="21823"/>
                  </a:cubicBezTo>
                  <a:cubicBezTo>
                    <a:pt x="35004" y="25528"/>
                    <a:pt x="36716" y="30443"/>
                    <a:pt x="36432" y="35443"/>
                  </a:cubicBezTo>
                  <a:lnTo>
                    <a:pt x="36432" y="63352"/>
                  </a:lnTo>
                  <a:lnTo>
                    <a:pt x="26907" y="63352"/>
                  </a:lnTo>
                  <a:lnTo>
                    <a:pt x="26907" y="38396"/>
                  </a:lnTo>
                  <a:cubicBezTo>
                    <a:pt x="26907" y="29919"/>
                    <a:pt x="23382" y="25728"/>
                    <a:pt x="16429" y="25728"/>
                  </a:cubicBezTo>
                  <a:cubicBezTo>
                    <a:pt x="13192" y="25699"/>
                    <a:pt x="10141" y="26890"/>
                    <a:pt x="7760" y="29062"/>
                  </a:cubicBezTo>
                  <a:cubicBezTo>
                    <a:pt x="5188" y="31519"/>
                    <a:pt x="3858" y="34957"/>
                    <a:pt x="4048" y="38491"/>
                  </a:cubicBezTo>
                  <a:close/>
                </a:path>
              </a:pathLst>
            </a:custGeom>
            <a:solidFill>
              <a:srgbClr val="6D6E71"/>
            </a:solidFill>
            <a:ln w="9525" cap="flat">
              <a:noFill/>
              <a:prstDash val="solid"/>
              <a:miter/>
            </a:ln>
          </p:spPr>
          <p:txBody>
            <a:bodyPr rtlCol="0" anchor="ctr"/>
            <a:lstStyle/>
            <a:p>
              <a:endParaRPr lang="en-US"/>
            </a:p>
          </p:txBody>
        </p:sp>
        <p:sp>
          <p:nvSpPr>
            <p:cNvPr id="1129" name="Freeform: Shape 1128">
              <a:extLst>
                <a:ext uri="{FF2B5EF4-FFF2-40B4-BE49-F238E27FC236}">
                  <a16:creationId xmlns:a16="http://schemas.microsoft.com/office/drawing/2014/main" id="{8040E670-7AE3-445C-9BC0-135864B7DE2B}"/>
                </a:ext>
              </a:extLst>
            </p:cNvPr>
            <p:cNvSpPr/>
            <p:nvPr/>
          </p:nvSpPr>
          <p:spPr>
            <a:xfrm>
              <a:off x="9632890" y="5599075"/>
              <a:ext cx="15838" cy="84496"/>
            </a:xfrm>
            <a:custGeom>
              <a:avLst/>
              <a:gdLst>
                <a:gd name="connsiteX0" fmla="*/ -3668 w 12194"/>
                <a:gd name="connsiteY0" fmla="*/ 10202 h 65055"/>
                <a:gd name="connsiteX1" fmla="*/ -5477 w 12194"/>
                <a:gd name="connsiteY1" fmla="*/ 5916 h 65055"/>
                <a:gd name="connsiteX2" fmla="*/ 621 w 12194"/>
                <a:gd name="connsiteY2" fmla="*/ -180 h 65055"/>
                <a:gd name="connsiteX3" fmla="*/ 4909 w 12194"/>
                <a:gd name="connsiteY3" fmla="*/ 1630 h 65055"/>
                <a:gd name="connsiteX4" fmla="*/ 6718 w 12194"/>
                <a:gd name="connsiteY4" fmla="*/ 5916 h 65055"/>
                <a:gd name="connsiteX5" fmla="*/ 621 w 12194"/>
                <a:gd name="connsiteY5" fmla="*/ 12012 h 65055"/>
                <a:gd name="connsiteX6" fmla="*/ -3668 w 12194"/>
                <a:gd name="connsiteY6" fmla="*/ 10202 h 65055"/>
                <a:gd name="connsiteX7" fmla="*/ 5383 w 12194"/>
                <a:gd name="connsiteY7" fmla="*/ 64875 h 65055"/>
                <a:gd name="connsiteX8" fmla="*/ -4142 w 12194"/>
                <a:gd name="connsiteY8" fmla="*/ 64875 h 65055"/>
                <a:gd name="connsiteX9" fmla="*/ -4142 w 12194"/>
                <a:gd name="connsiteY9" fmla="*/ 19346 h 65055"/>
                <a:gd name="connsiteX10" fmla="*/ 5383 w 12194"/>
                <a:gd name="connsiteY10" fmla="*/ 19346 h 6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4" h="65055">
                  <a:moveTo>
                    <a:pt x="-3668" y="10202"/>
                  </a:moveTo>
                  <a:cubicBezTo>
                    <a:pt x="-4807" y="9078"/>
                    <a:pt x="-5477" y="7535"/>
                    <a:pt x="-5477" y="5916"/>
                  </a:cubicBezTo>
                  <a:cubicBezTo>
                    <a:pt x="-5379" y="2573"/>
                    <a:pt x="-2714" y="-132"/>
                    <a:pt x="621" y="-180"/>
                  </a:cubicBezTo>
                  <a:cubicBezTo>
                    <a:pt x="2239" y="-190"/>
                    <a:pt x="3764" y="468"/>
                    <a:pt x="4909" y="1630"/>
                  </a:cubicBezTo>
                  <a:cubicBezTo>
                    <a:pt x="6048" y="2744"/>
                    <a:pt x="6718" y="4297"/>
                    <a:pt x="6718" y="5916"/>
                  </a:cubicBezTo>
                  <a:cubicBezTo>
                    <a:pt x="6620" y="9259"/>
                    <a:pt x="3955" y="11964"/>
                    <a:pt x="621" y="12012"/>
                  </a:cubicBezTo>
                  <a:cubicBezTo>
                    <a:pt x="-998" y="12031"/>
                    <a:pt x="-2523" y="11373"/>
                    <a:pt x="-3668" y="10202"/>
                  </a:cubicBezTo>
                  <a:close/>
                  <a:moveTo>
                    <a:pt x="5383" y="64875"/>
                  </a:moveTo>
                  <a:lnTo>
                    <a:pt x="-4142" y="64875"/>
                  </a:lnTo>
                  <a:lnTo>
                    <a:pt x="-4142" y="19346"/>
                  </a:lnTo>
                  <a:lnTo>
                    <a:pt x="5383" y="19346"/>
                  </a:lnTo>
                  <a:close/>
                </a:path>
              </a:pathLst>
            </a:custGeom>
            <a:solidFill>
              <a:srgbClr val="6D6E71"/>
            </a:solidFill>
            <a:ln w="9525" cap="flat">
              <a:noFill/>
              <a:prstDash val="solid"/>
              <a:miter/>
            </a:ln>
          </p:spPr>
          <p:txBody>
            <a:bodyPr rtlCol="0" anchor="ctr"/>
            <a:lstStyle/>
            <a:p>
              <a:endParaRPr lang="en-US"/>
            </a:p>
          </p:txBody>
        </p:sp>
        <p:sp>
          <p:nvSpPr>
            <p:cNvPr id="1130" name="Freeform: Shape 1129">
              <a:extLst>
                <a:ext uri="{FF2B5EF4-FFF2-40B4-BE49-F238E27FC236}">
                  <a16:creationId xmlns:a16="http://schemas.microsoft.com/office/drawing/2014/main" id="{F143174C-85BD-4415-8123-81D9958F7543}"/>
                </a:ext>
              </a:extLst>
            </p:cNvPr>
            <p:cNvSpPr/>
            <p:nvPr/>
          </p:nvSpPr>
          <p:spPr>
            <a:xfrm>
              <a:off x="9663945" y="5623434"/>
              <a:ext cx="54599" cy="60385"/>
            </a:xfrm>
            <a:custGeom>
              <a:avLst/>
              <a:gdLst>
                <a:gd name="connsiteX0" fmla="*/ 4048 w 42037"/>
                <a:gd name="connsiteY0" fmla="*/ 21452 h 46492"/>
                <a:gd name="connsiteX1" fmla="*/ 4048 w 42037"/>
                <a:gd name="connsiteY1" fmla="*/ 46313 h 46492"/>
                <a:gd name="connsiteX2" fmla="*/ -5477 w 42037"/>
                <a:gd name="connsiteY2" fmla="*/ 46313 h 46492"/>
                <a:gd name="connsiteX3" fmla="*/ -5477 w 42037"/>
                <a:gd name="connsiteY3" fmla="*/ 593 h 46492"/>
                <a:gd name="connsiteX4" fmla="*/ 4048 w 42037"/>
                <a:gd name="connsiteY4" fmla="*/ 593 h 46492"/>
                <a:gd name="connsiteX5" fmla="*/ 4048 w 42037"/>
                <a:gd name="connsiteY5" fmla="*/ 8879 h 46492"/>
                <a:gd name="connsiteX6" fmla="*/ 10429 w 42037"/>
                <a:gd name="connsiteY6" fmla="*/ 2307 h 46492"/>
                <a:gd name="connsiteX7" fmla="*/ 19289 w 42037"/>
                <a:gd name="connsiteY7" fmla="*/ -170 h 46492"/>
                <a:gd name="connsiteX8" fmla="*/ 31767 w 42037"/>
                <a:gd name="connsiteY8" fmla="*/ 4593 h 46492"/>
                <a:gd name="connsiteX9" fmla="*/ 36530 w 42037"/>
                <a:gd name="connsiteY9" fmla="*/ 18214 h 46492"/>
                <a:gd name="connsiteX10" fmla="*/ 36530 w 42037"/>
                <a:gd name="connsiteY10" fmla="*/ 46313 h 46492"/>
                <a:gd name="connsiteX11" fmla="*/ 27005 w 42037"/>
                <a:gd name="connsiteY11" fmla="*/ 46313 h 46492"/>
                <a:gd name="connsiteX12" fmla="*/ 27005 w 42037"/>
                <a:gd name="connsiteY12" fmla="*/ 21357 h 46492"/>
                <a:gd name="connsiteX13" fmla="*/ 16527 w 42037"/>
                <a:gd name="connsiteY13" fmla="*/ 8689 h 46492"/>
                <a:gd name="connsiteX14" fmla="*/ 7857 w 42037"/>
                <a:gd name="connsiteY14" fmla="*/ 12023 h 46492"/>
                <a:gd name="connsiteX15" fmla="*/ 4048 w 42037"/>
                <a:gd name="connsiteY15" fmla="*/ 21452 h 46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037" h="46492">
                  <a:moveTo>
                    <a:pt x="4048" y="21452"/>
                  </a:moveTo>
                  <a:lnTo>
                    <a:pt x="4048" y="46313"/>
                  </a:lnTo>
                  <a:lnTo>
                    <a:pt x="-5477" y="46313"/>
                  </a:lnTo>
                  <a:lnTo>
                    <a:pt x="-5477" y="593"/>
                  </a:lnTo>
                  <a:lnTo>
                    <a:pt x="4048" y="593"/>
                  </a:lnTo>
                  <a:lnTo>
                    <a:pt x="4048" y="8879"/>
                  </a:lnTo>
                  <a:cubicBezTo>
                    <a:pt x="5574" y="6146"/>
                    <a:pt x="7764" y="3869"/>
                    <a:pt x="10429" y="2307"/>
                  </a:cubicBezTo>
                  <a:cubicBezTo>
                    <a:pt x="13094" y="697"/>
                    <a:pt x="16145" y="-160"/>
                    <a:pt x="19289" y="-170"/>
                  </a:cubicBezTo>
                  <a:cubicBezTo>
                    <a:pt x="23954" y="-331"/>
                    <a:pt x="28433" y="1383"/>
                    <a:pt x="31767" y="4593"/>
                  </a:cubicBezTo>
                  <a:cubicBezTo>
                    <a:pt x="35097" y="8298"/>
                    <a:pt x="36814" y="13213"/>
                    <a:pt x="36530" y="18214"/>
                  </a:cubicBezTo>
                  <a:lnTo>
                    <a:pt x="36530" y="46313"/>
                  </a:lnTo>
                  <a:lnTo>
                    <a:pt x="27005" y="46313"/>
                  </a:lnTo>
                  <a:lnTo>
                    <a:pt x="27005" y="21357"/>
                  </a:lnTo>
                  <a:cubicBezTo>
                    <a:pt x="27005" y="12880"/>
                    <a:pt x="23480" y="8689"/>
                    <a:pt x="16527" y="8689"/>
                  </a:cubicBezTo>
                  <a:cubicBezTo>
                    <a:pt x="13285" y="8660"/>
                    <a:pt x="10239" y="9851"/>
                    <a:pt x="7857" y="12023"/>
                  </a:cubicBezTo>
                  <a:cubicBezTo>
                    <a:pt x="5285" y="14461"/>
                    <a:pt x="3858" y="17900"/>
                    <a:pt x="4048" y="21452"/>
                  </a:cubicBezTo>
                  <a:close/>
                </a:path>
              </a:pathLst>
            </a:custGeom>
            <a:solidFill>
              <a:srgbClr val="6D6E71"/>
            </a:solidFill>
            <a:ln w="9525" cap="flat">
              <a:noFill/>
              <a:prstDash val="solid"/>
              <a:miter/>
            </a:ln>
          </p:spPr>
          <p:txBody>
            <a:bodyPr rtlCol="0" anchor="ctr"/>
            <a:lstStyle/>
            <a:p>
              <a:endParaRPr lang="en-US"/>
            </a:p>
          </p:txBody>
        </p:sp>
        <p:sp>
          <p:nvSpPr>
            <p:cNvPr id="1131" name="Freeform: Shape 1130">
              <a:extLst>
                <a:ext uri="{FF2B5EF4-FFF2-40B4-BE49-F238E27FC236}">
                  <a16:creationId xmlns:a16="http://schemas.microsoft.com/office/drawing/2014/main" id="{9C3D2271-5C4B-497D-9015-1E60078C60AA}"/>
                </a:ext>
              </a:extLst>
            </p:cNvPr>
            <p:cNvSpPr/>
            <p:nvPr/>
          </p:nvSpPr>
          <p:spPr>
            <a:xfrm>
              <a:off x="9731228" y="5623438"/>
              <a:ext cx="58637" cy="84035"/>
            </a:xfrm>
            <a:custGeom>
              <a:avLst/>
              <a:gdLst>
                <a:gd name="connsiteX0" fmla="*/ 39588 w 45146"/>
                <a:gd name="connsiteY0" fmla="*/ 589 h 64700"/>
                <a:gd name="connsiteX1" fmla="*/ 39588 w 45146"/>
                <a:gd name="connsiteY1" fmla="*/ 40308 h 64700"/>
                <a:gd name="connsiteX2" fmla="*/ 33017 w 45146"/>
                <a:gd name="connsiteY2" fmla="*/ 58406 h 64700"/>
                <a:gd name="connsiteX3" fmla="*/ 16157 w 45146"/>
                <a:gd name="connsiteY3" fmla="*/ 64502 h 64700"/>
                <a:gd name="connsiteX4" fmla="*/ -2419 w 45146"/>
                <a:gd name="connsiteY4" fmla="*/ 58025 h 64700"/>
                <a:gd name="connsiteX5" fmla="*/ 2060 w 45146"/>
                <a:gd name="connsiteY5" fmla="*/ 50786 h 64700"/>
                <a:gd name="connsiteX6" fmla="*/ 15585 w 45146"/>
                <a:gd name="connsiteY6" fmla="*/ 55834 h 64700"/>
                <a:gd name="connsiteX7" fmla="*/ 26445 w 45146"/>
                <a:gd name="connsiteY7" fmla="*/ 52310 h 64700"/>
                <a:gd name="connsiteX8" fmla="*/ 30347 w 45146"/>
                <a:gd name="connsiteY8" fmla="*/ 41070 h 64700"/>
                <a:gd name="connsiteX9" fmla="*/ 30347 w 45146"/>
                <a:gd name="connsiteY9" fmla="*/ 35260 h 64700"/>
                <a:gd name="connsiteX10" fmla="*/ 24254 w 45146"/>
                <a:gd name="connsiteY10" fmla="*/ 41737 h 64700"/>
                <a:gd name="connsiteX11" fmla="*/ 15301 w 45146"/>
                <a:gd name="connsiteY11" fmla="*/ 44119 h 64700"/>
                <a:gd name="connsiteX12" fmla="*/ 344 w 45146"/>
                <a:gd name="connsiteY12" fmla="*/ 37736 h 64700"/>
                <a:gd name="connsiteX13" fmla="*/ -5465 w 45146"/>
                <a:gd name="connsiteY13" fmla="*/ 22020 h 64700"/>
                <a:gd name="connsiteX14" fmla="*/ 344 w 45146"/>
                <a:gd name="connsiteY14" fmla="*/ 6209 h 64700"/>
                <a:gd name="connsiteX15" fmla="*/ 15301 w 45146"/>
                <a:gd name="connsiteY15" fmla="*/ -173 h 64700"/>
                <a:gd name="connsiteX16" fmla="*/ 29970 w 45146"/>
                <a:gd name="connsiteY16" fmla="*/ 7352 h 64700"/>
                <a:gd name="connsiteX17" fmla="*/ 29970 w 45146"/>
                <a:gd name="connsiteY17" fmla="*/ 589 h 64700"/>
                <a:gd name="connsiteX18" fmla="*/ 3962 w 45146"/>
                <a:gd name="connsiteY18" fmla="*/ 21639 h 64700"/>
                <a:gd name="connsiteX19" fmla="*/ 7488 w 45146"/>
                <a:gd name="connsiteY19" fmla="*/ 31164 h 64700"/>
                <a:gd name="connsiteX20" fmla="*/ 17013 w 45146"/>
                <a:gd name="connsiteY20" fmla="*/ 35260 h 64700"/>
                <a:gd name="connsiteX21" fmla="*/ 26538 w 45146"/>
                <a:gd name="connsiteY21" fmla="*/ 31355 h 64700"/>
                <a:gd name="connsiteX22" fmla="*/ 26538 w 45146"/>
                <a:gd name="connsiteY22" fmla="*/ 11543 h 64700"/>
                <a:gd name="connsiteX23" fmla="*/ 17013 w 45146"/>
                <a:gd name="connsiteY23" fmla="*/ 7447 h 64700"/>
                <a:gd name="connsiteX24" fmla="*/ 7488 w 45146"/>
                <a:gd name="connsiteY24" fmla="*/ 11638 h 64700"/>
                <a:gd name="connsiteX25" fmla="*/ 3962 w 45146"/>
                <a:gd name="connsiteY25" fmla="*/ 21639 h 6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5146" h="64700">
                  <a:moveTo>
                    <a:pt x="39588" y="589"/>
                  </a:moveTo>
                  <a:lnTo>
                    <a:pt x="39588" y="40308"/>
                  </a:lnTo>
                  <a:cubicBezTo>
                    <a:pt x="40160" y="47004"/>
                    <a:pt x="37681" y="53605"/>
                    <a:pt x="33017" y="58406"/>
                  </a:cubicBezTo>
                  <a:cubicBezTo>
                    <a:pt x="28445" y="62568"/>
                    <a:pt x="22347" y="64749"/>
                    <a:pt x="16157" y="64502"/>
                  </a:cubicBezTo>
                  <a:cubicBezTo>
                    <a:pt x="9395" y="64521"/>
                    <a:pt x="2823" y="62235"/>
                    <a:pt x="-2419" y="58025"/>
                  </a:cubicBezTo>
                  <a:lnTo>
                    <a:pt x="2060" y="50786"/>
                  </a:lnTo>
                  <a:cubicBezTo>
                    <a:pt x="5869" y="53900"/>
                    <a:pt x="10632" y="55682"/>
                    <a:pt x="15585" y="55834"/>
                  </a:cubicBezTo>
                  <a:cubicBezTo>
                    <a:pt x="19492" y="56063"/>
                    <a:pt x="23394" y="54806"/>
                    <a:pt x="26445" y="52310"/>
                  </a:cubicBezTo>
                  <a:cubicBezTo>
                    <a:pt x="29300" y="49300"/>
                    <a:pt x="30728" y="45204"/>
                    <a:pt x="30347" y="41070"/>
                  </a:cubicBezTo>
                  <a:lnTo>
                    <a:pt x="30347" y="35260"/>
                  </a:lnTo>
                  <a:cubicBezTo>
                    <a:pt x="28919" y="37936"/>
                    <a:pt x="26826" y="40175"/>
                    <a:pt x="24254" y="41737"/>
                  </a:cubicBezTo>
                  <a:cubicBezTo>
                    <a:pt x="21492" y="43309"/>
                    <a:pt x="18441" y="44137"/>
                    <a:pt x="15301" y="44119"/>
                  </a:cubicBezTo>
                  <a:cubicBezTo>
                    <a:pt x="9585" y="44328"/>
                    <a:pt x="4153" y="41994"/>
                    <a:pt x="344" y="37736"/>
                  </a:cubicBezTo>
                  <a:cubicBezTo>
                    <a:pt x="-3558" y="33441"/>
                    <a:pt x="-5656" y="27811"/>
                    <a:pt x="-5465" y="22020"/>
                  </a:cubicBezTo>
                  <a:cubicBezTo>
                    <a:pt x="-5656" y="16200"/>
                    <a:pt x="-3558" y="10543"/>
                    <a:pt x="344" y="6209"/>
                  </a:cubicBezTo>
                  <a:cubicBezTo>
                    <a:pt x="4153" y="2008"/>
                    <a:pt x="9585" y="-325"/>
                    <a:pt x="15301" y="-173"/>
                  </a:cubicBezTo>
                  <a:cubicBezTo>
                    <a:pt x="21110" y="-268"/>
                    <a:pt x="26636" y="2561"/>
                    <a:pt x="29970" y="7352"/>
                  </a:cubicBezTo>
                  <a:lnTo>
                    <a:pt x="29970" y="589"/>
                  </a:lnTo>
                  <a:close/>
                  <a:moveTo>
                    <a:pt x="3962" y="21639"/>
                  </a:moveTo>
                  <a:cubicBezTo>
                    <a:pt x="3869" y="25145"/>
                    <a:pt x="5204" y="28545"/>
                    <a:pt x="7488" y="31164"/>
                  </a:cubicBezTo>
                  <a:cubicBezTo>
                    <a:pt x="9869" y="33964"/>
                    <a:pt x="13394" y="35479"/>
                    <a:pt x="17013" y="35260"/>
                  </a:cubicBezTo>
                  <a:cubicBezTo>
                    <a:pt x="20631" y="35365"/>
                    <a:pt x="24064" y="33946"/>
                    <a:pt x="26538" y="31355"/>
                  </a:cubicBezTo>
                  <a:cubicBezTo>
                    <a:pt x="31398" y="25649"/>
                    <a:pt x="31398" y="17248"/>
                    <a:pt x="26538" y="11543"/>
                  </a:cubicBezTo>
                  <a:cubicBezTo>
                    <a:pt x="24064" y="8857"/>
                    <a:pt x="20631" y="7361"/>
                    <a:pt x="17013" y="7447"/>
                  </a:cubicBezTo>
                  <a:cubicBezTo>
                    <a:pt x="13394" y="7218"/>
                    <a:pt x="9776" y="8781"/>
                    <a:pt x="7488" y="11638"/>
                  </a:cubicBezTo>
                  <a:cubicBezTo>
                    <a:pt x="5107" y="14429"/>
                    <a:pt x="3869" y="17982"/>
                    <a:pt x="3962" y="21639"/>
                  </a:cubicBezTo>
                  <a:close/>
                </a:path>
              </a:pathLst>
            </a:custGeom>
            <a:solidFill>
              <a:srgbClr val="6D6E71"/>
            </a:solidFill>
            <a:ln w="9525" cap="flat">
              <a:noFill/>
              <a:prstDash val="solid"/>
              <a:miter/>
            </a:ln>
          </p:spPr>
          <p:txBody>
            <a:bodyPr rtlCol="0" anchor="ctr"/>
            <a:lstStyle/>
            <a:p>
              <a:endParaRPr lang="en-US"/>
            </a:p>
          </p:txBody>
        </p:sp>
        <p:sp>
          <p:nvSpPr>
            <p:cNvPr id="1132" name="Freeform: Shape 1131">
              <a:extLst>
                <a:ext uri="{FF2B5EF4-FFF2-40B4-BE49-F238E27FC236}">
                  <a16:creationId xmlns:a16="http://schemas.microsoft.com/office/drawing/2014/main" id="{0B07D695-0EE8-4FC6-9DEA-377D122BD368}"/>
                </a:ext>
              </a:extLst>
            </p:cNvPr>
            <p:cNvSpPr/>
            <p:nvPr/>
          </p:nvSpPr>
          <p:spPr>
            <a:xfrm>
              <a:off x="9832166" y="5601055"/>
              <a:ext cx="60522" cy="83788"/>
            </a:xfrm>
            <a:custGeom>
              <a:avLst/>
              <a:gdLst>
                <a:gd name="connsiteX0" fmla="*/ 1021 w 46597"/>
                <a:gd name="connsiteY0" fmla="*/ 57541 h 64510"/>
                <a:gd name="connsiteX1" fmla="*/ -5453 w 46597"/>
                <a:gd name="connsiteY1" fmla="*/ 40397 h 64510"/>
                <a:gd name="connsiteX2" fmla="*/ 1211 w 46597"/>
                <a:gd name="connsiteY2" fmla="*/ 23442 h 64510"/>
                <a:gd name="connsiteX3" fmla="*/ 16927 w 46597"/>
                <a:gd name="connsiteY3" fmla="*/ 17060 h 64510"/>
                <a:gd name="connsiteX4" fmla="*/ 31596 w 46597"/>
                <a:gd name="connsiteY4" fmla="*/ 24775 h 64510"/>
                <a:gd name="connsiteX5" fmla="*/ 31596 w 46597"/>
                <a:gd name="connsiteY5" fmla="*/ -180 h 64510"/>
                <a:gd name="connsiteX6" fmla="*/ 41121 w 46597"/>
                <a:gd name="connsiteY6" fmla="*/ -180 h 64510"/>
                <a:gd name="connsiteX7" fmla="*/ 41121 w 46597"/>
                <a:gd name="connsiteY7" fmla="*/ 63542 h 64510"/>
                <a:gd name="connsiteX8" fmla="*/ 31596 w 46597"/>
                <a:gd name="connsiteY8" fmla="*/ 63542 h 64510"/>
                <a:gd name="connsiteX9" fmla="*/ 31596 w 46597"/>
                <a:gd name="connsiteY9" fmla="*/ 56685 h 64510"/>
                <a:gd name="connsiteX10" fmla="*/ 16071 w 46597"/>
                <a:gd name="connsiteY10" fmla="*/ 64304 h 64510"/>
                <a:gd name="connsiteX11" fmla="*/ 1021 w 46597"/>
                <a:gd name="connsiteY11" fmla="*/ 57541 h 64510"/>
                <a:gd name="connsiteX12" fmla="*/ 4165 w 46597"/>
                <a:gd name="connsiteY12" fmla="*/ 40777 h 64510"/>
                <a:gd name="connsiteX13" fmla="*/ 8355 w 46597"/>
                <a:gd name="connsiteY13" fmla="*/ 51445 h 64510"/>
                <a:gd name="connsiteX14" fmla="*/ 17880 w 46597"/>
                <a:gd name="connsiteY14" fmla="*/ 55541 h 64510"/>
                <a:gd name="connsiteX15" fmla="*/ 27405 w 46597"/>
                <a:gd name="connsiteY15" fmla="*/ 51445 h 64510"/>
                <a:gd name="connsiteX16" fmla="*/ 31312 w 46597"/>
                <a:gd name="connsiteY16" fmla="*/ 40777 h 64510"/>
                <a:gd name="connsiteX17" fmla="*/ 27405 w 46597"/>
                <a:gd name="connsiteY17" fmla="*/ 29824 h 64510"/>
                <a:gd name="connsiteX18" fmla="*/ 17880 w 46597"/>
                <a:gd name="connsiteY18" fmla="*/ 25538 h 64510"/>
                <a:gd name="connsiteX19" fmla="*/ 8355 w 46597"/>
                <a:gd name="connsiteY19" fmla="*/ 29824 h 64510"/>
                <a:gd name="connsiteX20" fmla="*/ 4165 w 46597"/>
                <a:gd name="connsiteY20" fmla="*/ 40777 h 64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97" h="64510">
                  <a:moveTo>
                    <a:pt x="1021" y="57541"/>
                  </a:moveTo>
                  <a:cubicBezTo>
                    <a:pt x="-3360" y="52950"/>
                    <a:pt x="-5742" y="46759"/>
                    <a:pt x="-5453" y="40397"/>
                  </a:cubicBezTo>
                  <a:cubicBezTo>
                    <a:pt x="-5742" y="34053"/>
                    <a:pt x="-3263" y="27900"/>
                    <a:pt x="1211" y="23442"/>
                  </a:cubicBezTo>
                  <a:cubicBezTo>
                    <a:pt x="5402" y="19298"/>
                    <a:pt x="11025" y="17003"/>
                    <a:pt x="16927" y="17060"/>
                  </a:cubicBezTo>
                  <a:cubicBezTo>
                    <a:pt x="22833" y="16956"/>
                    <a:pt x="28359" y="19870"/>
                    <a:pt x="31596" y="24775"/>
                  </a:cubicBezTo>
                  <a:lnTo>
                    <a:pt x="31596" y="-180"/>
                  </a:lnTo>
                  <a:lnTo>
                    <a:pt x="41121" y="-180"/>
                  </a:lnTo>
                  <a:lnTo>
                    <a:pt x="41121" y="63542"/>
                  </a:lnTo>
                  <a:lnTo>
                    <a:pt x="31596" y="63542"/>
                  </a:lnTo>
                  <a:lnTo>
                    <a:pt x="31596" y="56685"/>
                  </a:lnTo>
                  <a:cubicBezTo>
                    <a:pt x="28075" y="61752"/>
                    <a:pt x="22261" y="64638"/>
                    <a:pt x="16071" y="64304"/>
                  </a:cubicBezTo>
                  <a:cubicBezTo>
                    <a:pt x="10355" y="64257"/>
                    <a:pt x="4830" y="61809"/>
                    <a:pt x="1021" y="57541"/>
                  </a:cubicBezTo>
                  <a:close/>
                  <a:moveTo>
                    <a:pt x="4165" y="40777"/>
                  </a:moveTo>
                  <a:cubicBezTo>
                    <a:pt x="4072" y="44759"/>
                    <a:pt x="5499" y="48626"/>
                    <a:pt x="8355" y="51445"/>
                  </a:cubicBezTo>
                  <a:cubicBezTo>
                    <a:pt x="10834" y="54008"/>
                    <a:pt x="14262" y="55475"/>
                    <a:pt x="17880" y="55541"/>
                  </a:cubicBezTo>
                  <a:cubicBezTo>
                    <a:pt x="21499" y="55570"/>
                    <a:pt x="24931" y="54084"/>
                    <a:pt x="27405" y="51445"/>
                  </a:cubicBezTo>
                  <a:cubicBezTo>
                    <a:pt x="30075" y="48531"/>
                    <a:pt x="31405" y="44702"/>
                    <a:pt x="31312" y="40777"/>
                  </a:cubicBezTo>
                  <a:cubicBezTo>
                    <a:pt x="31405" y="36768"/>
                    <a:pt x="30075" y="32862"/>
                    <a:pt x="27405" y="29824"/>
                  </a:cubicBezTo>
                  <a:cubicBezTo>
                    <a:pt x="25024" y="27100"/>
                    <a:pt x="21499" y="25538"/>
                    <a:pt x="17880" y="25538"/>
                  </a:cubicBezTo>
                  <a:cubicBezTo>
                    <a:pt x="14262" y="25614"/>
                    <a:pt x="10834" y="27157"/>
                    <a:pt x="8355" y="29824"/>
                  </a:cubicBezTo>
                  <a:cubicBezTo>
                    <a:pt x="5593" y="32795"/>
                    <a:pt x="4072" y="36720"/>
                    <a:pt x="4165" y="40777"/>
                  </a:cubicBezTo>
                  <a:close/>
                </a:path>
              </a:pathLst>
            </a:custGeom>
            <a:solidFill>
              <a:srgbClr val="6D6E71"/>
            </a:solidFill>
            <a:ln w="9525" cap="flat">
              <a:noFill/>
              <a:prstDash val="solid"/>
              <a:miter/>
            </a:ln>
          </p:spPr>
          <p:txBody>
            <a:bodyPr rtlCol="0" anchor="ctr"/>
            <a:lstStyle/>
            <a:p>
              <a:endParaRPr lang="en-US"/>
            </a:p>
          </p:txBody>
        </p:sp>
        <p:sp>
          <p:nvSpPr>
            <p:cNvPr id="1133" name="Freeform: Shape 1132">
              <a:extLst>
                <a:ext uri="{FF2B5EF4-FFF2-40B4-BE49-F238E27FC236}">
                  <a16:creationId xmlns:a16="http://schemas.microsoft.com/office/drawing/2014/main" id="{CE6DE8D5-77F5-4085-849C-35EF4088C37A}"/>
                </a:ext>
              </a:extLst>
            </p:cNvPr>
            <p:cNvSpPr/>
            <p:nvPr/>
          </p:nvSpPr>
          <p:spPr>
            <a:xfrm>
              <a:off x="9906149" y="5623070"/>
              <a:ext cx="58944" cy="61136"/>
            </a:xfrm>
            <a:custGeom>
              <a:avLst/>
              <a:gdLst>
                <a:gd name="connsiteX0" fmla="*/ 39692 w 45382"/>
                <a:gd name="connsiteY0" fmla="*/ 27543 h 47070"/>
                <a:gd name="connsiteX1" fmla="*/ 3973 w 45382"/>
                <a:gd name="connsiteY1" fmla="*/ 27543 h 47070"/>
                <a:gd name="connsiteX2" fmla="*/ 8545 w 45382"/>
                <a:gd name="connsiteY2" fmla="*/ 35544 h 47070"/>
                <a:gd name="connsiteX3" fmla="*/ 31120 w 45382"/>
                <a:gd name="connsiteY3" fmla="*/ 33163 h 47070"/>
                <a:gd name="connsiteX4" fmla="*/ 36646 w 45382"/>
                <a:gd name="connsiteY4" fmla="*/ 39163 h 47070"/>
                <a:gd name="connsiteX5" fmla="*/ 17596 w 45382"/>
                <a:gd name="connsiteY5" fmla="*/ 46879 h 47070"/>
                <a:gd name="connsiteX6" fmla="*/ 1308 w 45382"/>
                <a:gd name="connsiteY6" fmla="*/ 40401 h 47070"/>
                <a:gd name="connsiteX7" fmla="*/ -5454 w 45382"/>
                <a:gd name="connsiteY7" fmla="*/ 23257 h 47070"/>
                <a:gd name="connsiteX8" fmla="*/ 1401 w 45382"/>
                <a:gd name="connsiteY8" fmla="*/ 6207 h 47070"/>
                <a:gd name="connsiteX9" fmla="*/ 17596 w 45382"/>
                <a:gd name="connsiteY9" fmla="*/ -175 h 47070"/>
                <a:gd name="connsiteX10" fmla="*/ 33409 w 45382"/>
                <a:gd name="connsiteY10" fmla="*/ 5445 h 47070"/>
                <a:gd name="connsiteX11" fmla="*/ 39883 w 45382"/>
                <a:gd name="connsiteY11" fmla="*/ 20971 h 47070"/>
                <a:gd name="connsiteX12" fmla="*/ 3973 w 45382"/>
                <a:gd name="connsiteY12" fmla="*/ 20018 h 47070"/>
                <a:gd name="connsiteX13" fmla="*/ 30074 w 45382"/>
                <a:gd name="connsiteY13" fmla="*/ 20018 h 47070"/>
                <a:gd name="connsiteX14" fmla="*/ 26549 w 45382"/>
                <a:gd name="connsiteY14" fmla="*/ 11160 h 47070"/>
                <a:gd name="connsiteX15" fmla="*/ 17596 w 45382"/>
                <a:gd name="connsiteY15" fmla="*/ 8112 h 47070"/>
                <a:gd name="connsiteX16" fmla="*/ 8071 w 45382"/>
                <a:gd name="connsiteY16" fmla="*/ 11350 h 47070"/>
                <a:gd name="connsiteX17" fmla="*/ 3973 w 45382"/>
                <a:gd name="connsiteY17" fmla="*/ 20304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82" h="47070">
                  <a:moveTo>
                    <a:pt x="39692" y="27543"/>
                  </a:moveTo>
                  <a:lnTo>
                    <a:pt x="3973" y="27543"/>
                  </a:lnTo>
                  <a:cubicBezTo>
                    <a:pt x="4164" y="30791"/>
                    <a:pt x="5782" y="33772"/>
                    <a:pt x="8545" y="35544"/>
                  </a:cubicBezTo>
                  <a:cubicBezTo>
                    <a:pt x="15596" y="40392"/>
                    <a:pt x="25214" y="39382"/>
                    <a:pt x="31120" y="33163"/>
                  </a:cubicBezTo>
                  <a:lnTo>
                    <a:pt x="36646" y="39163"/>
                  </a:lnTo>
                  <a:cubicBezTo>
                    <a:pt x="31692" y="44297"/>
                    <a:pt x="24739" y="47098"/>
                    <a:pt x="17596" y="46879"/>
                  </a:cubicBezTo>
                  <a:cubicBezTo>
                    <a:pt x="11498" y="46984"/>
                    <a:pt x="5689" y="44650"/>
                    <a:pt x="1308" y="40401"/>
                  </a:cubicBezTo>
                  <a:cubicBezTo>
                    <a:pt x="-3264" y="35925"/>
                    <a:pt x="-5743" y="29677"/>
                    <a:pt x="-5454" y="23257"/>
                  </a:cubicBezTo>
                  <a:cubicBezTo>
                    <a:pt x="-5743" y="16846"/>
                    <a:pt x="-3264" y="10617"/>
                    <a:pt x="1401" y="6207"/>
                  </a:cubicBezTo>
                  <a:cubicBezTo>
                    <a:pt x="5782" y="2073"/>
                    <a:pt x="11596" y="-213"/>
                    <a:pt x="17596" y="-175"/>
                  </a:cubicBezTo>
                  <a:cubicBezTo>
                    <a:pt x="23405" y="-298"/>
                    <a:pt x="29023" y="1701"/>
                    <a:pt x="33409" y="5445"/>
                  </a:cubicBezTo>
                  <a:cubicBezTo>
                    <a:pt x="37790" y="9398"/>
                    <a:pt x="40171" y="15084"/>
                    <a:pt x="39883" y="20971"/>
                  </a:cubicBezTo>
                  <a:close/>
                  <a:moveTo>
                    <a:pt x="3973" y="20018"/>
                  </a:moveTo>
                  <a:lnTo>
                    <a:pt x="30074" y="20018"/>
                  </a:lnTo>
                  <a:cubicBezTo>
                    <a:pt x="30265" y="16684"/>
                    <a:pt x="29023" y="13436"/>
                    <a:pt x="26549" y="11160"/>
                  </a:cubicBezTo>
                  <a:cubicBezTo>
                    <a:pt x="23977" y="9121"/>
                    <a:pt x="20833" y="8045"/>
                    <a:pt x="17596" y="8112"/>
                  </a:cubicBezTo>
                  <a:cubicBezTo>
                    <a:pt x="14168" y="8055"/>
                    <a:pt x="10736" y="9207"/>
                    <a:pt x="8071" y="11350"/>
                  </a:cubicBezTo>
                  <a:cubicBezTo>
                    <a:pt x="5308" y="13446"/>
                    <a:pt x="3689" y="16818"/>
                    <a:pt x="3973" y="20304"/>
                  </a:cubicBezTo>
                  <a:close/>
                </a:path>
              </a:pathLst>
            </a:custGeom>
            <a:solidFill>
              <a:srgbClr val="6D6E71"/>
            </a:solidFill>
            <a:ln w="9525" cap="flat">
              <a:noFill/>
              <a:prstDash val="solid"/>
              <a:miter/>
            </a:ln>
          </p:spPr>
          <p:txBody>
            <a:bodyPr rtlCol="0" anchor="ctr"/>
            <a:lstStyle/>
            <a:p>
              <a:endParaRPr lang="en-US"/>
            </a:p>
          </p:txBody>
        </p:sp>
        <p:sp>
          <p:nvSpPr>
            <p:cNvPr id="1134" name="Freeform: Shape 1133">
              <a:extLst>
                <a:ext uri="{FF2B5EF4-FFF2-40B4-BE49-F238E27FC236}">
                  <a16:creationId xmlns:a16="http://schemas.microsoft.com/office/drawing/2014/main" id="{766C9077-A7BE-41E0-B368-A6CBDEE4ACF1}"/>
                </a:ext>
              </a:extLst>
            </p:cNvPr>
            <p:cNvSpPr/>
            <p:nvPr/>
          </p:nvSpPr>
          <p:spPr>
            <a:xfrm>
              <a:off x="9972982" y="5599320"/>
              <a:ext cx="41196" cy="84500"/>
            </a:xfrm>
            <a:custGeom>
              <a:avLst/>
              <a:gdLst>
                <a:gd name="connsiteX0" fmla="*/ 9764 w 31718"/>
                <a:gd name="connsiteY0" fmla="*/ 15348 h 65058"/>
                <a:gd name="connsiteX1" fmla="*/ 9764 w 31718"/>
                <a:gd name="connsiteY1" fmla="*/ 19158 h 65058"/>
                <a:gd name="connsiteX2" fmla="*/ 21763 w 31718"/>
                <a:gd name="connsiteY2" fmla="*/ 19158 h 65058"/>
                <a:gd name="connsiteX3" fmla="*/ 21763 w 31718"/>
                <a:gd name="connsiteY3" fmla="*/ 26778 h 65058"/>
                <a:gd name="connsiteX4" fmla="*/ 9764 w 31718"/>
                <a:gd name="connsiteY4" fmla="*/ 26778 h 65058"/>
                <a:gd name="connsiteX5" fmla="*/ 9764 w 31718"/>
                <a:gd name="connsiteY5" fmla="*/ 64878 h 65058"/>
                <a:gd name="connsiteX6" fmla="*/ 239 w 31718"/>
                <a:gd name="connsiteY6" fmla="*/ 64878 h 65058"/>
                <a:gd name="connsiteX7" fmla="*/ 239 w 31718"/>
                <a:gd name="connsiteY7" fmla="*/ 26778 h 65058"/>
                <a:gd name="connsiteX8" fmla="*/ -5477 w 31718"/>
                <a:gd name="connsiteY8" fmla="*/ 26778 h 65058"/>
                <a:gd name="connsiteX9" fmla="*/ -5477 w 31718"/>
                <a:gd name="connsiteY9" fmla="*/ 19063 h 65058"/>
                <a:gd name="connsiteX10" fmla="*/ 239 w 31718"/>
                <a:gd name="connsiteY10" fmla="*/ 19063 h 65058"/>
                <a:gd name="connsiteX11" fmla="*/ 239 w 31718"/>
                <a:gd name="connsiteY11" fmla="*/ 15539 h 65058"/>
                <a:gd name="connsiteX12" fmla="*/ 4620 w 31718"/>
                <a:gd name="connsiteY12" fmla="*/ 4013 h 65058"/>
                <a:gd name="connsiteX13" fmla="*/ 15099 w 31718"/>
                <a:gd name="connsiteY13" fmla="*/ -178 h 65058"/>
                <a:gd name="connsiteX14" fmla="*/ 26242 w 31718"/>
                <a:gd name="connsiteY14" fmla="*/ 4394 h 65058"/>
                <a:gd name="connsiteX15" fmla="*/ 22335 w 31718"/>
                <a:gd name="connsiteY15" fmla="*/ 11157 h 65058"/>
                <a:gd name="connsiteX16" fmla="*/ 16429 w 31718"/>
                <a:gd name="connsiteY16" fmla="*/ 8109 h 65058"/>
                <a:gd name="connsiteX17" fmla="*/ 11573 w 31718"/>
                <a:gd name="connsiteY17" fmla="*/ 10014 h 65058"/>
                <a:gd name="connsiteX18" fmla="*/ 9764 w 31718"/>
                <a:gd name="connsiteY18" fmla="*/ 15348 h 6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5058">
                  <a:moveTo>
                    <a:pt x="9764" y="15348"/>
                  </a:moveTo>
                  <a:lnTo>
                    <a:pt x="9764" y="19158"/>
                  </a:lnTo>
                  <a:lnTo>
                    <a:pt x="21763" y="19158"/>
                  </a:lnTo>
                  <a:lnTo>
                    <a:pt x="21763" y="26778"/>
                  </a:lnTo>
                  <a:lnTo>
                    <a:pt x="9764" y="26778"/>
                  </a:lnTo>
                  <a:lnTo>
                    <a:pt x="9764" y="64878"/>
                  </a:lnTo>
                  <a:lnTo>
                    <a:pt x="239" y="64878"/>
                  </a:lnTo>
                  <a:lnTo>
                    <a:pt x="239" y="26778"/>
                  </a:lnTo>
                  <a:lnTo>
                    <a:pt x="-5477" y="26778"/>
                  </a:lnTo>
                  <a:lnTo>
                    <a:pt x="-5477" y="19063"/>
                  </a:lnTo>
                  <a:lnTo>
                    <a:pt x="239" y="19063"/>
                  </a:lnTo>
                  <a:lnTo>
                    <a:pt x="239" y="15539"/>
                  </a:lnTo>
                  <a:cubicBezTo>
                    <a:pt x="48" y="11252"/>
                    <a:pt x="1569" y="7071"/>
                    <a:pt x="4620" y="4013"/>
                  </a:cubicBezTo>
                  <a:cubicBezTo>
                    <a:pt x="7383" y="1270"/>
                    <a:pt x="11192" y="-244"/>
                    <a:pt x="15099" y="-178"/>
                  </a:cubicBezTo>
                  <a:cubicBezTo>
                    <a:pt x="19289" y="-130"/>
                    <a:pt x="23289" y="1499"/>
                    <a:pt x="26242" y="4394"/>
                  </a:cubicBezTo>
                  <a:lnTo>
                    <a:pt x="22335" y="11157"/>
                  </a:lnTo>
                  <a:cubicBezTo>
                    <a:pt x="20908" y="9366"/>
                    <a:pt x="18717" y="8271"/>
                    <a:pt x="16429" y="8109"/>
                  </a:cubicBezTo>
                  <a:cubicBezTo>
                    <a:pt x="14620" y="8014"/>
                    <a:pt x="12810" y="8709"/>
                    <a:pt x="11573" y="10014"/>
                  </a:cubicBezTo>
                  <a:cubicBezTo>
                    <a:pt x="10336" y="11500"/>
                    <a:pt x="9666" y="13405"/>
                    <a:pt x="9764" y="15348"/>
                  </a:cubicBezTo>
                  <a:close/>
                </a:path>
              </a:pathLst>
            </a:custGeom>
            <a:solidFill>
              <a:srgbClr val="6D6E71"/>
            </a:solidFill>
            <a:ln w="9525" cap="flat">
              <a:noFill/>
              <a:prstDash val="solid"/>
              <a:miter/>
            </a:ln>
          </p:spPr>
          <p:txBody>
            <a:bodyPr rtlCol="0" anchor="ctr"/>
            <a:lstStyle/>
            <a:p>
              <a:endParaRPr lang="en-US"/>
            </a:p>
          </p:txBody>
        </p:sp>
        <p:sp>
          <p:nvSpPr>
            <p:cNvPr id="1135" name="Freeform: Shape 1134">
              <a:extLst>
                <a:ext uri="{FF2B5EF4-FFF2-40B4-BE49-F238E27FC236}">
                  <a16:creationId xmlns:a16="http://schemas.microsoft.com/office/drawing/2014/main" id="{144DAD23-B050-418C-AA15-94D4FAC694EA}"/>
                </a:ext>
              </a:extLst>
            </p:cNvPr>
            <p:cNvSpPr/>
            <p:nvPr/>
          </p:nvSpPr>
          <p:spPr>
            <a:xfrm>
              <a:off x="10014499" y="5623067"/>
              <a:ext cx="58991" cy="61144"/>
            </a:xfrm>
            <a:custGeom>
              <a:avLst/>
              <a:gdLst>
                <a:gd name="connsiteX0" fmla="*/ 39903 w 45418"/>
                <a:gd name="connsiteY0" fmla="*/ 27545 h 47076"/>
                <a:gd name="connsiteX1" fmla="*/ 4087 w 45418"/>
                <a:gd name="connsiteY1" fmla="*/ 27545 h 47076"/>
                <a:gd name="connsiteX2" fmla="*/ 8658 w 45418"/>
                <a:gd name="connsiteY2" fmla="*/ 35546 h 47076"/>
                <a:gd name="connsiteX3" fmla="*/ 18183 w 45418"/>
                <a:gd name="connsiteY3" fmla="*/ 38593 h 47076"/>
                <a:gd name="connsiteX4" fmla="*/ 31234 w 45418"/>
                <a:gd name="connsiteY4" fmla="*/ 33165 h 47076"/>
                <a:gd name="connsiteX5" fmla="*/ 36661 w 45418"/>
                <a:gd name="connsiteY5" fmla="*/ 39165 h 47076"/>
                <a:gd name="connsiteX6" fmla="*/ 17611 w 45418"/>
                <a:gd name="connsiteY6" fmla="*/ 46881 h 47076"/>
                <a:gd name="connsiteX7" fmla="*/ 1231 w 45418"/>
                <a:gd name="connsiteY7" fmla="*/ 40403 h 47076"/>
                <a:gd name="connsiteX8" fmla="*/ -5438 w 45418"/>
                <a:gd name="connsiteY8" fmla="*/ 23258 h 47076"/>
                <a:gd name="connsiteX9" fmla="*/ 1422 w 45418"/>
                <a:gd name="connsiteY9" fmla="*/ 6209 h 47076"/>
                <a:gd name="connsiteX10" fmla="*/ 17518 w 45418"/>
                <a:gd name="connsiteY10" fmla="*/ -173 h 47076"/>
                <a:gd name="connsiteX11" fmla="*/ 33331 w 45418"/>
                <a:gd name="connsiteY11" fmla="*/ 5447 h 47076"/>
                <a:gd name="connsiteX12" fmla="*/ 39903 w 45418"/>
                <a:gd name="connsiteY12" fmla="*/ 20972 h 47076"/>
                <a:gd name="connsiteX13" fmla="*/ 4087 w 45418"/>
                <a:gd name="connsiteY13" fmla="*/ 20020 h 47076"/>
                <a:gd name="connsiteX14" fmla="*/ 30280 w 45418"/>
                <a:gd name="connsiteY14" fmla="*/ 20020 h 47076"/>
                <a:gd name="connsiteX15" fmla="*/ 26662 w 45418"/>
                <a:gd name="connsiteY15" fmla="*/ 11162 h 47076"/>
                <a:gd name="connsiteX16" fmla="*/ 17802 w 45418"/>
                <a:gd name="connsiteY16" fmla="*/ 8114 h 47076"/>
                <a:gd name="connsiteX17" fmla="*/ 8277 w 45418"/>
                <a:gd name="connsiteY17" fmla="*/ 11352 h 47076"/>
                <a:gd name="connsiteX18" fmla="*/ 4087 w 45418"/>
                <a:gd name="connsiteY18" fmla="*/ 20306 h 47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18" h="47076">
                  <a:moveTo>
                    <a:pt x="39903" y="27545"/>
                  </a:moveTo>
                  <a:lnTo>
                    <a:pt x="4087" y="27545"/>
                  </a:lnTo>
                  <a:cubicBezTo>
                    <a:pt x="4277" y="30774"/>
                    <a:pt x="5993" y="33717"/>
                    <a:pt x="8658" y="35546"/>
                  </a:cubicBezTo>
                  <a:cubicBezTo>
                    <a:pt x="11421" y="37537"/>
                    <a:pt x="14756" y="38603"/>
                    <a:pt x="18183" y="38593"/>
                  </a:cubicBezTo>
                  <a:cubicBezTo>
                    <a:pt x="23137" y="38908"/>
                    <a:pt x="27997" y="36898"/>
                    <a:pt x="31234" y="33165"/>
                  </a:cubicBezTo>
                  <a:lnTo>
                    <a:pt x="36661" y="39165"/>
                  </a:lnTo>
                  <a:cubicBezTo>
                    <a:pt x="31708" y="44337"/>
                    <a:pt x="24755" y="47138"/>
                    <a:pt x="17611" y="46881"/>
                  </a:cubicBezTo>
                  <a:cubicBezTo>
                    <a:pt x="11519" y="46985"/>
                    <a:pt x="5612" y="44652"/>
                    <a:pt x="1231" y="40403"/>
                  </a:cubicBezTo>
                  <a:cubicBezTo>
                    <a:pt x="-3341" y="35917"/>
                    <a:pt x="-5820" y="29669"/>
                    <a:pt x="-5438" y="23258"/>
                  </a:cubicBezTo>
                  <a:cubicBezTo>
                    <a:pt x="-5722" y="16848"/>
                    <a:pt x="-3248" y="10619"/>
                    <a:pt x="1422" y="6209"/>
                  </a:cubicBezTo>
                  <a:cubicBezTo>
                    <a:pt x="5705" y="2075"/>
                    <a:pt x="11519" y="-220"/>
                    <a:pt x="17518" y="-173"/>
                  </a:cubicBezTo>
                  <a:cubicBezTo>
                    <a:pt x="23327" y="-316"/>
                    <a:pt x="28946" y="1684"/>
                    <a:pt x="33331" y="5447"/>
                  </a:cubicBezTo>
                  <a:cubicBezTo>
                    <a:pt x="37805" y="9314"/>
                    <a:pt x="40284" y="15058"/>
                    <a:pt x="39903" y="20972"/>
                  </a:cubicBezTo>
                  <a:close/>
                  <a:moveTo>
                    <a:pt x="4087" y="20020"/>
                  </a:moveTo>
                  <a:lnTo>
                    <a:pt x="30280" y="20020"/>
                  </a:lnTo>
                  <a:cubicBezTo>
                    <a:pt x="30471" y="16677"/>
                    <a:pt x="29136" y="13429"/>
                    <a:pt x="26662" y="11162"/>
                  </a:cubicBezTo>
                  <a:cubicBezTo>
                    <a:pt x="24183" y="9105"/>
                    <a:pt x="21044" y="8028"/>
                    <a:pt x="17802" y="8114"/>
                  </a:cubicBezTo>
                  <a:cubicBezTo>
                    <a:pt x="14374" y="8047"/>
                    <a:pt x="10947" y="9190"/>
                    <a:pt x="8277" y="11352"/>
                  </a:cubicBezTo>
                  <a:cubicBezTo>
                    <a:pt x="5421" y="13400"/>
                    <a:pt x="3803" y="16791"/>
                    <a:pt x="4087" y="20306"/>
                  </a:cubicBezTo>
                  <a:close/>
                </a:path>
              </a:pathLst>
            </a:custGeom>
            <a:solidFill>
              <a:srgbClr val="6D6E71"/>
            </a:solidFill>
            <a:ln w="9525" cap="flat">
              <a:noFill/>
              <a:prstDash val="solid"/>
              <a:miter/>
            </a:ln>
          </p:spPr>
          <p:txBody>
            <a:bodyPr rtlCol="0" anchor="ctr"/>
            <a:lstStyle/>
            <a:p>
              <a:endParaRPr lang="en-US"/>
            </a:p>
          </p:txBody>
        </p:sp>
        <p:sp>
          <p:nvSpPr>
            <p:cNvPr id="1136" name="Freeform: Shape 1135">
              <a:extLst>
                <a:ext uri="{FF2B5EF4-FFF2-40B4-BE49-F238E27FC236}">
                  <a16:creationId xmlns:a16="http://schemas.microsoft.com/office/drawing/2014/main" id="{5876656E-F2F5-4E78-B704-A8103BE6FE7D}"/>
                </a:ext>
              </a:extLst>
            </p:cNvPr>
            <p:cNvSpPr/>
            <p:nvPr/>
          </p:nvSpPr>
          <p:spPr>
            <a:xfrm>
              <a:off x="10086674" y="5623449"/>
              <a:ext cx="54500" cy="60370"/>
            </a:xfrm>
            <a:custGeom>
              <a:avLst/>
              <a:gdLst>
                <a:gd name="connsiteX0" fmla="*/ 4048 w 41961"/>
                <a:gd name="connsiteY0" fmla="*/ 21441 h 46480"/>
                <a:gd name="connsiteX1" fmla="*/ 4048 w 41961"/>
                <a:gd name="connsiteY1" fmla="*/ 46301 h 46480"/>
                <a:gd name="connsiteX2" fmla="*/ -5477 w 41961"/>
                <a:gd name="connsiteY2" fmla="*/ 46301 h 46480"/>
                <a:gd name="connsiteX3" fmla="*/ -5477 w 41961"/>
                <a:gd name="connsiteY3" fmla="*/ 581 h 46480"/>
                <a:gd name="connsiteX4" fmla="*/ 4048 w 41961"/>
                <a:gd name="connsiteY4" fmla="*/ 581 h 46480"/>
                <a:gd name="connsiteX5" fmla="*/ 4048 w 41961"/>
                <a:gd name="connsiteY5" fmla="*/ 8867 h 46480"/>
                <a:gd name="connsiteX6" fmla="*/ 10429 w 41961"/>
                <a:gd name="connsiteY6" fmla="*/ 2295 h 46480"/>
                <a:gd name="connsiteX7" fmla="*/ 31670 w 41961"/>
                <a:gd name="connsiteY7" fmla="*/ 4581 h 46480"/>
                <a:gd name="connsiteX8" fmla="*/ 36432 w 41961"/>
                <a:gd name="connsiteY8" fmla="*/ 18202 h 46480"/>
                <a:gd name="connsiteX9" fmla="*/ 36432 w 41961"/>
                <a:gd name="connsiteY9" fmla="*/ 46301 h 46480"/>
                <a:gd name="connsiteX10" fmla="*/ 26907 w 41961"/>
                <a:gd name="connsiteY10" fmla="*/ 46301 h 46480"/>
                <a:gd name="connsiteX11" fmla="*/ 26907 w 41961"/>
                <a:gd name="connsiteY11" fmla="*/ 21345 h 46480"/>
                <a:gd name="connsiteX12" fmla="*/ 16429 w 41961"/>
                <a:gd name="connsiteY12" fmla="*/ 8677 h 46480"/>
                <a:gd name="connsiteX13" fmla="*/ 7764 w 41961"/>
                <a:gd name="connsiteY13" fmla="*/ 12011 h 46480"/>
                <a:gd name="connsiteX14" fmla="*/ 4048 w 41961"/>
                <a:gd name="connsiteY14" fmla="*/ 21441 h 46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1" h="46480">
                  <a:moveTo>
                    <a:pt x="4048" y="21441"/>
                  </a:moveTo>
                  <a:lnTo>
                    <a:pt x="4048" y="46301"/>
                  </a:lnTo>
                  <a:lnTo>
                    <a:pt x="-5477" y="46301"/>
                  </a:lnTo>
                  <a:lnTo>
                    <a:pt x="-5477" y="581"/>
                  </a:lnTo>
                  <a:lnTo>
                    <a:pt x="4048" y="581"/>
                  </a:lnTo>
                  <a:lnTo>
                    <a:pt x="4048" y="8867"/>
                  </a:lnTo>
                  <a:cubicBezTo>
                    <a:pt x="5476" y="6115"/>
                    <a:pt x="7764" y="3829"/>
                    <a:pt x="10429" y="2295"/>
                  </a:cubicBezTo>
                  <a:cubicBezTo>
                    <a:pt x="17192" y="-1715"/>
                    <a:pt x="25861" y="-781"/>
                    <a:pt x="31670" y="4581"/>
                  </a:cubicBezTo>
                  <a:cubicBezTo>
                    <a:pt x="35097" y="8267"/>
                    <a:pt x="36814" y="13201"/>
                    <a:pt x="36432" y="18202"/>
                  </a:cubicBezTo>
                  <a:lnTo>
                    <a:pt x="36432" y="46301"/>
                  </a:lnTo>
                  <a:lnTo>
                    <a:pt x="26907" y="46301"/>
                  </a:lnTo>
                  <a:lnTo>
                    <a:pt x="26907" y="21345"/>
                  </a:lnTo>
                  <a:cubicBezTo>
                    <a:pt x="26907" y="12868"/>
                    <a:pt x="23382" y="8677"/>
                    <a:pt x="16429" y="8677"/>
                  </a:cubicBezTo>
                  <a:cubicBezTo>
                    <a:pt x="13192" y="8648"/>
                    <a:pt x="10146" y="9839"/>
                    <a:pt x="7764" y="12011"/>
                  </a:cubicBezTo>
                  <a:cubicBezTo>
                    <a:pt x="5192" y="14468"/>
                    <a:pt x="3858" y="17906"/>
                    <a:pt x="4048" y="21441"/>
                  </a:cubicBezTo>
                  <a:close/>
                </a:path>
              </a:pathLst>
            </a:custGeom>
            <a:solidFill>
              <a:srgbClr val="6D6E71"/>
            </a:solidFill>
            <a:ln w="9525" cap="flat">
              <a:noFill/>
              <a:prstDash val="solid"/>
              <a:miter/>
            </a:ln>
          </p:spPr>
          <p:txBody>
            <a:bodyPr rtlCol="0" anchor="ctr"/>
            <a:lstStyle/>
            <a:p>
              <a:endParaRPr lang="en-US"/>
            </a:p>
          </p:txBody>
        </p:sp>
        <p:sp>
          <p:nvSpPr>
            <p:cNvPr id="1137" name="Freeform: Shape 1136">
              <a:extLst>
                <a:ext uri="{FF2B5EF4-FFF2-40B4-BE49-F238E27FC236}">
                  <a16:creationId xmlns:a16="http://schemas.microsoft.com/office/drawing/2014/main" id="{A19BEDAC-E703-4AAD-A056-77DFDBFD61B6}"/>
                </a:ext>
              </a:extLst>
            </p:cNvPr>
            <p:cNvSpPr/>
            <p:nvPr/>
          </p:nvSpPr>
          <p:spPr>
            <a:xfrm>
              <a:off x="10153067" y="5601055"/>
              <a:ext cx="60535" cy="83784"/>
            </a:xfrm>
            <a:custGeom>
              <a:avLst/>
              <a:gdLst>
                <a:gd name="connsiteX0" fmla="*/ 1031 w 46607"/>
                <a:gd name="connsiteY0" fmla="*/ 57541 h 64507"/>
                <a:gd name="connsiteX1" fmla="*/ -5443 w 46607"/>
                <a:gd name="connsiteY1" fmla="*/ 40397 h 64507"/>
                <a:gd name="connsiteX2" fmla="*/ 15607 w 46607"/>
                <a:gd name="connsiteY2" fmla="*/ 17089 h 64507"/>
                <a:gd name="connsiteX3" fmla="*/ 16941 w 46607"/>
                <a:gd name="connsiteY3" fmla="*/ 17060 h 64507"/>
                <a:gd name="connsiteX4" fmla="*/ 31606 w 46607"/>
                <a:gd name="connsiteY4" fmla="*/ 24775 h 64507"/>
                <a:gd name="connsiteX5" fmla="*/ 31606 w 46607"/>
                <a:gd name="connsiteY5" fmla="*/ -180 h 64507"/>
                <a:gd name="connsiteX6" fmla="*/ 41131 w 46607"/>
                <a:gd name="connsiteY6" fmla="*/ -180 h 64507"/>
                <a:gd name="connsiteX7" fmla="*/ 41131 w 46607"/>
                <a:gd name="connsiteY7" fmla="*/ 63542 h 64507"/>
                <a:gd name="connsiteX8" fmla="*/ 31606 w 46607"/>
                <a:gd name="connsiteY8" fmla="*/ 63542 h 64507"/>
                <a:gd name="connsiteX9" fmla="*/ 31606 w 46607"/>
                <a:gd name="connsiteY9" fmla="*/ 56685 h 64507"/>
                <a:gd name="connsiteX10" fmla="*/ 16081 w 46607"/>
                <a:gd name="connsiteY10" fmla="*/ 64304 h 64507"/>
                <a:gd name="connsiteX11" fmla="*/ 1031 w 46607"/>
                <a:gd name="connsiteY11" fmla="*/ 57541 h 64507"/>
                <a:gd name="connsiteX12" fmla="*/ 4175 w 46607"/>
                <a:gd name="connsiteY12" fmla="*/ 40777 h 64507"/>
                <a:gd name="connsiteX13" fmla="*/ 8365 w 46607"/>
                <a:gd name="connsiteY13" fmla="*/ 51445 h 64507"/>
                <a:gd name="connsiteX14" fmla="*/ 17890 w 46607"/>
                <a:gd name="connsiteY14" fmla="*/ 55541 h 64507"/>
                <a:gd name="connsiteX15" fmla="*/ 27415 w 46607"/>
                <a:gd name="connsiteY15" fmla="*/ 51445 h 64507"/>
                <a:gd name="connsiteX16" fmla="*/ 31420 w 46607"/>
                <a:gd name="connsiteY16" fmla="*/ 40777 h 64507"/>
                <a:gd name="connsiteX17" fmla="*/ 27415 w 46607"/>
                <a:gd name="connsiteY17" fmla="*/ 29824 h 64507"/>
                <a:gd name="connsiteX18" fmla="*/ 17890 w 46607"/>
                <a:gd name="connsiteY18" fmla="*/ 25538 h 64507"/>
                <a:gd name="connsiteX19" fmla="*/ 8365 w 46607"/>
                <a:gd name="connsiteY19" fmla="*/ 29824 h 64507"/>
                <a:gd name="connsiteX20" fmla="*/ 4175 w 46607"/>
                <a:gd name="connsiteY20" fmla="*/ 40777 h 64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7" h="64507">
                  <a:moveTo>
                    <a:pt x="1031" y="57541"/>
                  </a:moveTo>
                  <a:cubicBezTo>
                    <a:pt x="-3350" y="52950"/>
                    <a:pt x="-5732" y="46759"/>
                    <a:pt x="-5443" y="40397"/>
                  </a:cubicBezTo>
                  <a:cubicBezTo>
                    <a:pt x="-6113" y="28157"/>
                    <a:pt x="3319" y="17718"/>
                    <a:pt x="15607" y="17089"/>
                  </a:cubicBezTo>
                  <a:cubicBezTo>
                    <a:pt x="15988" y="17070"/>
                    <a:pt x="16462" y="17060"/>
                    <a:pt x="16941" y="17060"/>
                  </a:cubicBezTo>
                  <a:cubicBezTo>
                    <a:pt x="22843" y="16975"/>
                    <a:pt x="28369" y="19880"/>
                    <a:pt x="31606" y="24775"/>
                  </a:cubicBezTo>
                  <a:lnTo>
                    <a:pt x="31606" y="-180"/>
                  </a:lnTo>
                  <a:lnTo>
                    <a:pt x="41131" y="-180"/>
                  </a:lnTo>
                  <a:lnTo>
                    <a:pt x="41131" y="63542"/>
                  </a:lnTo>
                  <a:lnTo>
                    <a:pt x="31606" y="63542"/>
                  </a:lnTo>
                  <a:lnTo>
                    <a:pt x="31606" y="56685"/>
                  </a:lnTo>
                  <a:cubicBezTo>
                    <a:pt x="28085" y="61733"/>
                    <a:pt x="22178" y="64618"/>
                    <a:pt x="16081" y="64304"/>
                  </a:cubicBezTo>
                  <a:cubicBezTo>
                    <a:pt x="10365" y="64285"/>
                    <a:pt x="4845" y="61828"/>
                    <a:pt x="1031" y="57541"/>
                  </a:cubicBezTo>
                  <a:close/>
                  <a:moveTo>
                    <a:pt x="4175" y="40777"/>
                  </a:moveTo>
                  <a:cubicBezTo>
                    <a:pt x="4082" y="44759"/>
                    <a:pt x="5510" y="48626"/>
                    <a:pt x="8365" y="51445"/>
                  </a:cubicBezTo>
                  <a:cubicBezTo>
                    <a:pt x="10844" y="54017"/>
                    <a:pt x="14272" y="55494"/>
                    <a:pt x="17890" y="55541"/>
                  </a:cubicBezTo>
                  <a:cubicBezTo>
                    <a:pt x="21513" y="55608"/>
                    <a:pt x="24941" y="54113"/>
                    <a:pt x="27415" y="51445"/>
                  </a:cubicBezTo>
                  <a:cubicBezTo>
                    <a:pt x="30085" y="48559"/>
                    <a:pt x="31513" y="44721"/>
                    <a:pt x="31420" y="40777"/>
                  </a:cubicBezTo>
                  <a:cubicBezTo>
                    <a:pt x="31513" y="36749"/>
                    <a:pt x="30085" y="32824"/>
                    <a:pt x="27415" y="29824"/>
                  </a:cubicBezTo>
                  <a:cubicBezTo>
                    <a:pt x="25034" y="27071"/>
                    <a:pt x="21513" y="25509"/>
                    <a:pt x="17890" y="25538"/>
                  </a:cubicBezTo>
                  <a:cubicBezTo>
                    <a:pt x="14272" y="25604"/>
                    <a:pt x="10844" y="27147"/>
                    <a:pt x="8365" y="29824"/>
                  </a:cubicBezTo>
                  <a:cubicBezTo>
                    <a:pt x="5603" y="32777"/>
                    <a:pt x="4082" y="36710"/>
                    <a:pt x="4175" y="40777"/>
                  </a:cubicBezTo>
                  <a:close/>
                </a:path>
              </a:pathLst>
            </a:custGeom>
            <a:solidFill>
              <a:srgbClr val="6D6E71"/>
            </a:solidFill>
            <a:ln w="9525" cap="flat">
              <a:noFill/>
              <a:prstDash val="solid"/>
              <a:miter/>
            </a:ln>
          </p:spPr>
          <p:txBody>
            <a:bodyPr rtlCol="0" anchor="ctr"/>
            <a:lstStyle/>
            <a:p>
              <a:endParaRPr lang="en-US"/>
            </a:p>
          </p:txBody>
        </p:sp>
        <p:sp>
          <p:nvSpPr>
            <p:cNvPr id="1138" name="Freeform: Shape 1137">
              <a:extLst>
                <a:ext uri="{FF2B5EF4-FFF2-40B4-BE49-F238E27FC236}">
                  <a16:creationId xmlns:a16="http://schemas.microsoft.com/office/drawing/2014/main" id="{B9BECF4F-C0AE-451B-B13F-81DDFE3B76E8}"/>
                </a:ext>
              </a:extLst>
            </p:cNvPr>
            <p:cNvSpPr/>
            <p:nvPr/>
          </p:nvSpPr>
          <p:spPr>
            <a:xfrm>
              <a:off x="10226203" y="5624297"/>
              <a:ext cx="52691" cy="60523"/>
            </a:xfrm>
            <a:custGeom>
              <a:avLst/>
              <a:gdLst>
                <a:gd name="connsiteX0" fmla="*/ 34828 w 40568"/>
                <a:gd name="connsiteY0" fmla="*/ 45648 h 46598"/>
                <a:gd name="connsiteX1" fmla="*/ 26164 w 40568"/>
                <a:gd name="connsiteY1" fmla="*/ 45648 h 46598"/>
                <a:gd name="connsiteX2" fmla="*/ 26164 w 40568"/>
                <a:gd name="connsiteY2" fmla="*/ 39551 h 46598"/>
                <a:gd name="connsiteX3" fmla="*/ 10923 w 40568"/>
                <a:gd name="connsiteY3" fmla="*/ 46410 h 46598"/>
                <a:gd name="connsiteX4" fmla="*/ -793 w 40568"/>
                <a:gd name="connsiteY4" fmla="*/ 42314 h 46598"/>
                <a:gd name="connsiteX5" fmla="*/ -5462 w 40568"/>
                <a:gd name="connsiteY5" fmla="*/ 31551 h 46598"/>
                <a:gd name="connsiteX6" fmla="*/ -509 w 40568"/>
                <a:gd name="connsiteY6" fmla="*/ 22026 h 46598"/>
                <a:gd name="connsiteX7" fmla="*/ 12922 w 40568"/>
                <a:gd name="connsiteY7" fmla="*/ 18596 h 46598"/>
                <a:gd name="connsiteX8" fmla="*/ 25401 w 40568"/>
                <a:gd name="connsiteY8" fmla="*/ 18596 h 46598"/>
                <a:gd name="connsiteX9" fmla="*/ 25401 w 40568"/>
                <a:gd name="connsiteY9" fmla="*/ 16882 h 46598"/>
                <a:gd name="connsiteX10" fmla="*/ 15211 w 40568"/>
                <a:gd name="connsiteY10" fmla="*/ 7834 h 46598"/>
                <a:gd name="connsiteX11" fmla="*/ 2063 w 40568"/>
                <a:gd name="connsiteY11" fmla="*/ 12501 h 46598"/>
                <a:gd name="connsiteX12" fmla="*/ -2221 w 40568"/>
                <a:gd name="connsiteY12" fmla="*/ 6500 h 46598"/>
                <a:gd name="connsiteX13" fmla="*/ 16829 w 40568"/>
                <a:gd name="connsiteY13" fmla="*/ -168 h 46598"/>
                <a:gd name="connsiteX14" fmla="*/ 29973 w 40568"/>
                <a:gd name="connsiteY14" fmla="*/ 3928 h 46598"/>
                <a:gd name="connsiteX15" fmla="*/ 35019 w 40568"/>
                <a:gd name="connsiteY15" fmla="*/ 16786 h 46598"/>
                <a:gd name="connsiteX16" fmla="*/ 25303 w 40568"/>
                <a:gd name="connsiteY16" fmla="*/ 28693 h 46598"/>
                <a:gd name="connsiteX17" fmla="*/ 25303 w 40568"/>
                <a:gd name="connsiteY17" fmla="*/ 24883 h 46598"/>
                <a:gd name="connsiteX18" fmla="*/ 14448 w 40568"/>
                <a:gd name="connsiteY18" fmla="*/ 24883 h 46598"/>
                <a:gd name="connsiteX19" fmla="*/ 4063 w 40568"/>
                <a:gd name="connsiteY19" fmla="*/ 31360 h 46598"/>
                <a:gd name="connsiteX20" fmla="*/ 6634 w 40568"/>
                <a:gd name="connsiteY20" fmla="*/ 36503 h 46598"/>
                <a:gd name="connsiteX21" fmla="*/ 13778 w 40568"/>
                <a:gd name="connsiteY21" fmla="*/ 38218 h 46598"/>
                <a:gd name="connsiteX22" fmla="*/ 21875 w 40568"/>
                <a:gd name="connsiteY22" fmla="*/ 35646 h 46598"/>
                <a:gd name="connsiteX23" fmla="*/ 25303 w 40568"/>
                <a:gd name="connsiteY23" fmla="*/ 28503 h 46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568" h="46598">
                  <a:moveTo>
                    <a:pt x="34828" y="45648"/>
                  </a:moveTo>
                  <a:lnTo>
                    <a:pt x="26164" y="45648"/>
                  </a:lnTo>
                  <a:lnTo>
                    <a:pt x="26164" y="39551"/>
                  </a:lnTo>
                  <a:cubicBezTo>
                    <a:pt x="22447" y="44066"/>
                    <a:pt x="16829" y="46590"/>
                    <a:pt x="10923" y="46410"/>
                  </a:cubicBezTo>
                  <a:cubicBezTo>
                    <a:pt x="6634" y="46543"/>
                    <a:pt x="2444" y="45085"/>
                    <a:pt x="-793" y="42314"/>
                  </a:cubicBezTo>
                  <a:cubicBezTo>
                    <a:pt x="-3937" y="39628"/>
                    <a:pt x="-5653" y="35666"/>
                    <a:pt x="-5462" y="31551"/>
                  </a:cubicBezTo>
                  <a:cubicBezTo>
                    <a:pt x="-5555" y="27740"/>
                    <a:pt x="-3649" y="24140"/>
                    <a:pt x="-509" y="22026"/>
                  </a:cubicBezTo>
                  <a:cubicBezTo>
                    <a:pt x="3495" y="19549"/>
                    <a:pt x="8160" y="18349"/>
                    <a:pt x="12922" y="18596"/>
                  </a:cubicBezTo>
                  <a:lnTo>
                    <a:pt x="25401" y="18596"/>
                  </a:lnTo>
                  <a:lnTo>
                    <a:pt x="25401" y="16882"/>
                  </a:lnTo>
                  <a:cubicBezTo>
                    <a:pt x="25401" y="10881"/>
                    <a:pt x="21973" y="7834"/>
                    <a:pt x="15211" y="7834"/>
                  </a:cubicBezTo>
                  <a:cubicBezTo>
                    <a:pt x="10448" y="8004"/>
                    <a:pt x="5876" y="9633"/>
                    <a:pt x="2063" y="12501"/>
                  </a:cubicBezTo>
                  <a:lnTo>
                    <a:pt x="-2221" y="6500"/>
                  </a:lnTo>
                  <a:cubicBezTo>
                    <a:pt x="3114" y="2071"/>
                    <a:pt x="9876" y="-292"/>
                    <a:pt x="16829" y="-168"/>
                  </a:cubicBezTo>
                  <a:cubicBezTo>
                    <a:pt x="21592" y="-330"/>
                    <a:pt x="26164" y="1118"/>
                    <a:pt x="29973" y="3928"/>
                  </a:cubicBezTo>
                  <a:cubicBezTo>
                    <a:pt x="33591" y="7167"/>
                    <a:pt x="35498" y="11939"/>
                    <a:pt x="35019" y="16786"/>
                  </a:cubicBezTo>
                  <a:close/>
                  <a:moveTo>
                    <a:pt x="25303" y="28693"/>
                  </a:moveTo>
                  <a:lnTo>
                    <a:pt x="25303" y="24883"/>
                  </a:lnTo>
                  <a:lnTo>
                    <a:pt x="14448" y="24883"/>
                  </a:lnTo>
                  <a:cubicBezTo>
                    <a:pt x="7588" y="24883"/>
                    <a:pt x="4063" y="26978"/>
                    <a:pt x="4063" y="31360"/>
                  </a:cubicBezTo>
                  <a:cubicBezTo>
                    <a:pt x="3970" y="33398"/>
                    <a:pt x="4923" y="35342"/>
                    <a:pt x="6634" y="36503"/>
                  </a:cubicBezTo>
                  <a:cubicBezTo>
                    <a:pt x="8825" y="37761"/>
                    <a:pt x="11304" y="38361"/>
                    <a:pt x="13778" y="38218"/>
                  </a:cubicBezTo>
                  <a:cubicBezTo>
                    <a:pt x="16732" y="38285"/>
                    <a:pt x="19494" y="37380"/>
                    <a:pt x="21875" y="35646"/>
                  </a:cubicBezTo>
                  <a:cubicBezTo>
                    <a:pt x="24164" y="34017"/>
                    <a:pt x="25494" y="31312"/>
                    <a:pt x="25303" y="28503"/>
                  </a:cubicBezTo>
                  <a:close/>
                </a:path>
              </a:pathLst>
            </a:custGeom>
            <a:solidFill>
              <a:srgbClr val="6D6E71"/>
            </a:solidFill>
            <a:ln w="9525" cap="flat">
              <a:noFill/>
              <a:prstDash val="solid"/>
              <a:miter/>
            </a:ln>
          </p:spPr>
          <p:txBody>
            <a:bodyPr rtlCol="0" anchor="ctr"/>
            <a:lstStyle/>
            <a:p>
              <a:endParaRPr lang="en-US"/>
            </a:p>
          </p:txBody>
        </p:sp>
        <p:sp>
          <p:nvSpPr>
            <p:cNvPr id="1139" name="Freeform: Shape 1138">
              <a:extLst>
                <a:ext uri="{FF2B5EF4-FFF2-40B4-BE49-F238E27FC236}">
                  <a16:creationId xmlns:a16="http://schemas.microsoft.com/office/drawing/2014/main" id="{61C9B727-FE07-4AFD-9F8B-23E1C984E718}"/>
                </a:ext>
              </a:extLst>
            </p:cNvPr>
            <p:cNvSpPr/>
            <p:nvPr/>
          </p:nvSpPr>
          <p:spPr>
            <a:xfrm>
              <a:off x="10295007" y="5623429"/>
              <a:ext cx="54478" cy="60391"/>
            </a:xfrm>
            <a:custGeom>
              <a:avLst/>
              <a:gdLst>
                <a:gd name="connsiteX0" fmla="*/ 4048 w 41944"/>
                <a:gd name="connsiteY0" fmla="*/ 21456 h 46496"/>
                <a:gd name="connsiteX1" fmla="*/ 4048 w 41944"/>
                <a:gd name="connsiteY1" fmla="*/ 46316 h 46496"/>
                <a:gd name="connsiteX2" fmla="*/ -5477 w 41944"/>
                <a:gd name="connsiteY2" fmla="*/ 46316 h 46496"/>
                <a:gd name="connsiteX3" fmla="*/ -5477 w 41944"/>
                <a:gd name="connsiteY3" fmla="*/ 596 h 46496"/>
                <a:gd name="connsiteX4" fmla="*/ 4048 w 41944"/>
                <a:gd name="connsiteY4" fmla="*/ 596 h 46496"/>
                <a:gd name="connsiteX5" fmla="*/ 4048 w 41944"/>
                <a:gd name="connsiteY5" fmla="*/ 8883 h 46496"/>
                <a:gd name="connsiteX6" fmla="*/ 10429 w 41944"/>
                <a:gd name="connsiteY6" fmla="*/ 2311 h 46496"/>
                <a:gd name="connsiteX7" fmla="*/ 19196 w 41944"/>
                <a:gd name="connsiteY7" fmla="*/ -166 h 46496"/>
                <a:gd name="connsiteX8" fmla="*/ 31674 w 41944"/>
                <a:gd name="connsiteY8" fmla="*/ 4597 h 46496"/>
                <a:gd name="connsiteX9" fmla="*/ 36437 w 41944"/>
                <a:gd name="connsiteY9" fmla="*/ 18217 h 46496"/>
                <a:gd name="connsiteX10" fmla="*/ 36437 w 41944"/>
                <a:gd name="connsiteY10" fmla="*/ 46316 h 46496"/>
                <a:gd name="connsiteX11" fmla="*/ 26912 w 41944"/>
                <a:gd name="connsiteY11" fmla="*/ 46316 h 46496"/>
                <a:gd name="connsiteX12" fmla="*/ 26912 w 41944"/>
                <a:gd name="connsiteY12" fmla="*/ 21361 h 46496"/>
                <a:gd name="connsiteX13" fmla="*/ 16433 w 41944"/>
                <a:gd name="connsiteY13" fmla="*/ 8692 h 46496"/>
                <a:gd name="connsiteX14" fmla="*/ 7764 w 41944"/>
                <a:gd name="connsiteY14" fmla="*/ 12027 h 46496"/>
                <a:gd name="connsiteX15" fmla="*/ 4048 w 41944"/>
                <a:gd name="connsiteY15" fmla="*/ 21456 h 46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4" h="46496">
                  <a:moveTo>
                    <a:pt x="4048" y="21456"/>
                  </a:moveTo>
                  <a:lnTo>
                    <a:pt x="4048" y="46316"/>
                  </a:lnTo>
                  <a:lnTo>
                    <a:pt x="-5477" y="46316"/>
                  </a:lnTo>
                  <a:lnTo>
                    <a:pt x="-5477" y="596"/>
                  </a:lnTo>
                  <a:lnTo>
                    <a:pt x="4048" y="596"/>
                  </a:lnTo>
                  <a:lnTo>
                    <a:pt x="4048" y="8883"/>
                  </a:lnTo>
                  <a:cubicBezTo>
                    <a:pt x="5481" y="6111"/>
                    <a:pt x="7671" y="3816"/>
                    <a:pt x="10429" y="2311"/>
                  </a:cubicBezTo>
                  <a:cubicBezTo>
                    <a:pt x="13099" y="692"/>
                    <a:pt x="16052" y="-166"/>
                    <a:pt x="19196" y="-166"/>
                  </a:cubicBezTo>
                  <a:cubicBezTo>
                    <a:pt x="23861" y="-356"/>
                    <a:pt x="28340" y="1368"/>
                    <a:pt x="31674" y="4597"/>
                  </a:cubicBezTo>
                  <a:cubicBezTo>
                    <a:pt x="35004" y="8302"/>
                    <a:pt x="36721" y="13217"/>
                    <a:pt x="36437" y="18217"/>
                  </a:cubicBezTo>
                  <a:lnTo>
                    <a:pt x="36437" y="46316"/>
                  </a:lnTo>
                  <a:lnTo>
                    <a:pt x="26912" y="46316"/>
                  </a:lnTo>
                  <a:lnTo>
                    <a:pt x="26912" y="21361"/>
                  </a:lnTo>
                  <a:cubicBezTo>
                    <a:pt x="26912" y="12883"/>
                    <a:pt x="23387" y="8692"/>
                    <a:pt x="16433" y="8692"/>
                  </a:cubicBezTo>
                  <a:cubicBezTo>
                    <a:pt x="13192" y="8664"/>
                    <a:pt x="10146" y="9855"/>
                    <a:pt x="7764" y="12027"/>
                  </a:cubicBezTo>
                  <a:cubicBezTo>
                    <a:pt x="5192" y="14484"/>
                    <a:pt x="3858" y="17922"/>
                    <a:pt x="4048" y="21456"/>
                  </a:cubicBezTo>
                  <a:close/>
                </a:path>
              </a:pathLst>
            </a:custGeom>
            <a:solidFill>
              <a:srgbClr val="6D6E71"/>
            </a:solidFill>
            <a:ln w="9525" cap="flat">
              <a:noFill/>
              <a:prstDash val="solid"/>
              <a:miter/>
            </a:ln>
          </p:spPr>
          <p:txBody>
            <a:bodyPr rtlCol="0" anchor="ctr"/>
            <a:lstStyle/>
            <a:p>
              <a:endParaRPr lang="en-US"/>
            </a:p>
          </p:txBody>
        </p:sp>
        <p:sp>
          <p:nvSpPr>
            <p:cNvPr id="1140" name="Freeform: Shape 1139">
              <a:extLst>
                <a:ext uri="{FF2B5EF4-FFF2-40B4-BE49-F238E27FC236}">
                  <a16:creationId xmlns:a16="http://schemas.microsoft.com/office/drawing/2014/main" id="{8CA2AAF7-9224-4987-80C7-3C942FF71457}"/>
                </a:ext>
              </a:extLst>
            </p:cNvPr>
            <p:cNvSpPr/>
            <p:nvPr/>
          </p:nvSpPr>
          <p:spPr>
            <a:xfrm>
              <a:off x="10361075" y="5605632"/>
              <a:ext cx="41191" cy="78808"/>
            </a:xfrm>
            <a:custGeom>
              <a:avLst/>
              <a:gdLst>
                <a:gd name="connsiteX0" fmla="*/ 9857 w 31714"/>
                <a:gd name="connsiteY0" fmla="*/ 21918 h 60676"/>
                <a:gd name="connsiteX1" fmla="*/ 9857 w 31714"/>
                <a:gd name="connsiteY1" fmla="*/ 45064 h 60676"/>
                <a:gd name="connsiteX2" fmla="*/ 11573 w 31714"/>
                <a:gd name="connsiteY2" fmla="*/ 50207 h 60676"/>
                <a:gd name="connsiteX3" fmla="*/ 16429 w 31714"/>
                <a:gd name="connsiteY3" fmla="*/ 52112 h 60676"/>
                <a:gd name="connsiteX4" fmla="*/ 22335 w 31714"/>
                <a:gd name="connsiteY4" fmla="*/ 49159 h 60676"/>
                <a:gd name="connsiteX5" fmla="*/ 26238 w 31714"/>
                <a:gd name="connsiteY5" fmla="*/ 55922 h 60676"/>
                <a:gd name="connsiteX6" fmla="*/ 15094 w 31714"/>
                <a:gd name="connsiteY6" fmla="*/ 60494 h 60676"/>
                <a:gd name="connsiteX7" fmla="*/ 4620 w 31714"/>
                <a:gd name="connsiteY7" fmla="*/ 56208 h 60676"/>
                <a:gd name="connsiteX8" fmla="*/ 332 w 31714"/>
                <a:gd name="connsiteY8" fmla="*/ 44778 h 60676"/>
                <a:gd name="connsiteX9" fmla="*/ 332 w 31714"/>
                <a:gd name="connsiteY9" fmla="*/ 21918 h 60676"/>
                <a:gd name="connsiteX10" fmla="*/ -5477 w 31714"/>
                <a:gd name="connsiteY10" fmla="*/ 21918 h 60676"/>
                <a:gd name="connsiteX11" fmla="*/ -5477 w 31714"/>
                <a:gd name="connsiteY11" fmla="*/ 14203 h 60676"/>
                <a:gd name="connsiteX12" fmla="*/ 332 w 31714"/>
                <a:gd name="connsiteY12" fmla="*/ 14203 h 60676"/>
                <a:gd name="connsiteX13" fmla="*/ 332 w 31714"/>
                <a:gd name="connsiteY13" fmla="*/ -180 h 60676"/>
                <a:gd name="connsiteX14" fmla="*/ 9857 w 31714"/>
                <a:gd name="connsiteY14" fmla="*/ -180 h 60676"/>
                <a:gd name="connsiteX15" fmla="*/ 9857 w 31714"/>
                <a:gd name="connsiteY15" fmla="*/ 14203 h 60676"/>
                <a:gd name="connsiteX16" fmla="*/ 21856 w 31714"/>
                <a:gd name="connsiteY16" fmla="*/ 14203 h 60676"/>
                <a:gd name="connsiteX17" fmla="*/ 21856 w 31714"/>
                <a:gd name="connsiteY17" fmla="*/ 21918 h 6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4" h="60676">
                  <a:moveTo>
                    <a:pt x="9857" y="21918"/>
                  </a:moveTo>
                  <a:lnTo>
                    <a:pt x="9857" y="45064"/>
                  </a:lnTo>
                  <a:cubicBezTo>
                    <a:pt x="9759" y="46930"/>
                    <a:pt x="10429" y="48759"/>
                    <a:pt x="11573" y="50207"/>
                  </a:cubicBezTo>
                  <a:cubicBezTo>
                    <a:pt x="12810" y="51551"/>
                    <a:pt x="14620" y="52255"/>
                    <a:pt x="16429" y="52112"/>
                  </a:cubicBezTo>
                  <a:cubicBezTo>
                    <a:pt x="18717" y="51998"/>
                    <a:pt x="20908" y="50931"/>
                    <a:pt x="22335" y="49159"/>
                  </a:cubicBezTo>
                  <a:lnTo>
                    <a:pt x="26238" y="55922"/>
                  </a:lnTo>
                  <a:cubicBezTo>
                    <a:pt x="23289" y="58827"/>
                    <a:pt x="19284" y="60466"/>
                    <a:pt x="15094" y="60494"/>
                  </a:cubicBezTo>
                  <a:cubicBezTo>
                    <a:pt x="11192" y="60570"/>
                    <a:pt x="7378" y="59018"/>
                    <a:pt x="4620" y="56208"/>
                  </a:cubicBezTo>
                  <a:cubicBezTo>
                    <a:pt x="1667" y="53150"/>
                    <a:pt x="141" y="49016"/>
                    <a:pt x="332" y="44778"/>
                  </a:cubicBezTo>
                  <a:lnTo>
                    <a:pt x="332" y="21918"/>
                  </a:lnTo>
                  <a:lnTo>
                    <a:pt x="-5477" y="21918"/>
                  </a:lnTo>
                  <a:lnTo>
                    <a:pt x="-5477" y="14203"/>
                  </a:lnTo>
                  <a:lnTo>
                    <a:pt x="332" y="14203"/>
                  </a:lnTo>
                  <a:lnTo>
                    <a:pt x="332" y="-180"/>
                  </a:lnTo>
                  <a:lnTo>
                    <a:pt x="9857" y="-180"/>
                  </a:lnTo>
                  <a:lnTo>
                    <a:pt x="9857" y="14203"/>
                  </a:lnTo>
                  <a:lnTo>
                    <a:pt x="21856" y="14203"/>
                  </a:lnTo>
                  <a:lnTo>
                    <a:pt x="21856" y="21918"/>
                  </a:lnTo>
                  <a:close/>
                </a:path>
              </a:pathLst>
            </a:custGeom>
            <a:solidFill>
              <a:srgbClr val="6D6E71"/>
            </a:solidFill>
            <a:ln w="9525" cap="flat">
              <a:noFill/>
              <a:prstDash val="solid"/>
              <a:miter/>
            </a:ln>
          </p:spPr>
          <p:txBody>
            <a:bodyPr rtlCol="0" anchor="ctr"/>
            <a:lstStyle/>
            <a:p>
              <a:endParaRPr lang="en-US"/>
            </a:p>
          </p:txBody>
        </p:sp>
        <p:sp>
          <p:nvSpPr>
            <p:cNvPr id="1141" name="Freeform: Shape 1140">
              <a:extLst>
                <a:ext uri="{FF2B5EF4-FFF2-40B4-BE49-F238E27FC236}">
                  <a16:creationId xmlns:a16="http://schemas.microsoft.com/office/drawing/2014/main" id="{FF5BEBF4-A562-464C-8DF8-B3FE1F7D9FE6}"/>
                </a:ext>
              </a:extLst>
            </p:cNvPr>
            <p:cNvSpPr/>
            <p:nvPr/>
          </p:nvSpPr>
          <p:spPr>
            <a:xfrm>
              <a:off x="10405735" y="5623921"/>
              <a:ext cx="47522" cy="60660"/>
            </a:xfrm>
            <a:custGeom>
              <a:avLst/>
              <a:gdLst>
                <a:gd name="connsiteX0" fmla="*/ 31098 w 36588"/>
                <a:gd name="connsiteY0" fmla="*/ 32126 h 46703"/>
                <a:gd name="connsiteX1" fmla="*/ 26433 w 36588"/>
                <a:gd name="connsiteY1" fmla="*/ 42604 h 46703"/>
                <a:gd name="connsiteX2" fmla="*/ 14336 w 36588"/>
                <a:gd name="connsiteY2" fmla="*/ 46509 h 46703"/>
                <a:gd name="connsiteX3" fmla="*/ 4048 w 36588"/>
                <a:gd name="connsiteY3" fmla="*/ 44699 h 46703"/>
                <a:gd name="connsiteX4" fmla="*/ -5477 w 36588"/>
                <a:gd name="connsiteY4" fmla="*/ 39556 h 46703"/>
                <a:gd name="connsiteX5" fmla="*/ -812 w 36588"/>
                <a:gd name="connsiteY5" fmla="*/ 32126 h 46703"/>
                <a:gd name="connsiteX6" fmla="*/ 14620 w 36588"/>
                <a:gd name="connsiteY6" fmla="*/ 38127 h 46703"/>
                <a:gd name="connsiteX7" fmla="*/ 19764 w 36588"/>
                <a:gd name="connsiteY7" fmla="*/ 36603 h 46703"/>
                <a:gd name="connsiteX8" fmla="*/ 21573 w 36588"/>
                <a:gd name="connsiteY8" fmla="*/ 32793 h 46703"/>
                <a:gd name="connsiteX9" fmla="*/ 12527 w 36588"/>
                <a:gd name="connsiteY9" fmla="*/ 26697 h 46703"/>
                <a:gd name="connsiteX10" fmla="*/ 11476 w 36588"/>
                <a:gd name="connsiteY10" fmla="*/ 26697 h 46703"/>
                <a:gd name="connsiteX11" fmla="*/ -2714 w 36588"/>
                <a:gd name="connsiteY11" fmla="*/ 13838 h 46703"/>
                <a:gd name="connsiteX12" fmla="*/ 2239 w 36588"/>
                <a:gd name="connsiteY12" fmla="*/ 3646 h 46703"/>
                <a:gd name="connsiteX13" fmla="*/ 15001 w 36588"/>
                <a:gd name="connsiteY13" fmla="*/ -164 h 46703"/>
                <a:gd name="connsiteX14" fmla="*/ 29954 w 36588"/>
                <a:gd name="connsiteY14" fmla="*/ 4504 h 46703"/>
                <a:gd name="connsiteX15" fmla="*/ 26335 w 36588"/>
                <a:gd name="connsiteY15" fmla="*/ 11648 h 46703"/>
                <a:gd name="connsiteX16" fmla="*/ 14238 w 36588"/>
                <a:gd name="connsiteY16" fmla="*/ 7933 h 46703"/>
                <a:gd name="connsiteX17" fmla="*/ 8713 w 36588"/>
                <a:gd name="connsiteY17" fmla="*/ 9171 h 46703"/>
                <a:gd name="connsiteX18" fmla="*/ 6522 w 36588"/>
                <a:gd name="connsiteY18" fmla="*/ 12886 h 46703"/>
                <a:gd name="connsiteX19" fmla="*/ 8811 w 36588"/>
                <a:gd name="connsiteY19" fmla="*/ 16124 h 46703"/>
                <a:gd name="connsiteX20" fmla="*/ 13099 w 36588"/>
                <a:gd name="connsiteY20" fmla="*/ 17648 h 46703"/>
                <a:gd name="connsiteX21" fmla="*/ 18047 w 36588"/>
                <a:gd name="connsiteY21" fmla="*/ 18981 h 46703"/>
                <a:gd name="connsiteX22" fmla="*/ 22145 w 36588"/>
                <a:gd name="connsiteY22" fmla="*/ 20506 h 46703"/>
                <a:gd name="connsiteX23" fmla="*/ 26526 w 36588"/>
                <a:gd name="connsiteY23" fmla="*/ 22887 h 46703"/>
                <a:gd name="connsiteX24" fmla="*/ 31098 w 36588"/>
                <a:gd name="connsiteY24" fmla="*/ 32126 h 4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588" h="46703">
                  <a:moveTo>
                    <a:pt x="31098" y="32126"/>
                  </a:moveTo>
                  <a:cubicBezTo>
                    <a:pt x="31288" y="36155"/>
                    <a:pt x="29577" y="40032"/>
                    <a:pt x="26433" y="42604"/>
                  </a:cubicBezTo>
                  <a:cubicBezTo>
                    <a:pt x="23001" y="45290"/>
                    <a:pt x="18717" y="46680"/>
                    <a:pt x="14336" y="46509"/>
                  </a:cubicBezTo>
                  <a:cubicBezTo>
                    <a:pt x="10811" y="46452"/>
                    <a:pt x="7383" y="45833"/>
                    <a:pt x="4048" y="44699"/>
                  </a:cubicBezTo>
                  <a:cubicBezTo>
                    <a:pt x="621" y="43547"/>
                    <a:pt x="-2621" y="41803"/>
                    <a:pt x="-5477" y="39556"/>
                  </a:cubicBezTo>
                  <a:lnTo>
                    <a:pt x="-812" y="32126"/>
                  </a:lnTo>
                  <a:cubicBezTo>
                    <a:pt x="3574" y="35774"/>
                    <a:pt x="9001" y="37879"/>
                    <a:pt x="14620" y="38127"/>
                  </a:cubicBezTo>
                  <a:cubicBezTo>
                    <a:pt x="16429" y="38222"/>
                    <a:pt x="18238" y="37679"/>
                    <a:pt x="19764" y="36603"/>
                  </a:cubicBezTo>
                  <a:cubicBezTo>
                    <a:pt x="21001" y="35717"/>
                    <a:pt x="21670" y="34288"/>
                    <a:pt x="21573" y="32793"/>
                  </a:cubicBezTo>
                  <a:cubicBezTo>
                    <a:pt x="21573" y="30507"/>
                    <a:pt x="18619" y="28506"/>
                    <a:pt x="12527" y="26697"/>
                  </a:cubicBezTo>
                  <a:lnTo>
                    <a:pt x="11476" y="26697"/>
                  </a:lnTo>
                  <a:cubicBezTo>
                    <a:pt x="1951" y="24125"/>
                    <a:pt x="-2714" y="19839"/>
                    <a:pt x="-2714" y="13838"/>
                  </a:cubicBezTo>
                  <a:cubicBezTo>
                    <a:pt x="-2812" y="9838"/>
                    <a:pt x="-1003" y="6037"/>
                    <a:pt x="2239" y="3646"/>
                  </a:cubicBezTo>
                  <a:cubicBezTo>
                    <a:pt x="5955" y="998"/>
                    <a:pt x="10429" y="-345"/>
                    <a:pt x="15001" y="-164"/>
                  </a:cubicBezTo>
                  <a:cubicBezTo>
                    <a:pt x="20336" y="-116"/>
                    <a:pt x="25572" y="1513"/>
                    <a:pt x="29954" y="4504"/>
                  </a:cubicBezTo>
                  <a:lnTo>
                    <a:pt x="26335" y="11648"/>
                  </a:lnTo>
                  <a:cubicBezTo>
                    <a:pt x="22810" y="9219"/>
                    <a:pt x="18526" y="7923"/>
                    <a:pt x="14238" y="7933"/>
                  </a:cubicBezTo>
                  <a:cubicBezTo>
                    <a:pt x="12336" y="7837"/>
                    <a:pt x="10429" y="8266"/>
                    <a:pt x="8713" y="9171"/>
                  </a:cubicBezTo>
                  <a:cubicBezTo>
                    <a:pt x="7383" y="9895"/>
                    <a:pt x="6522" y="11333"/>
                    <a:pt x="6522" y="12886"/>
                  </a:cubicBezTo>
                  <a:cubicBezTo>
                    <a:pt x="6522" y="14353"/>
                    <a:pt x="7383" y="15667"/>
                    <a:pt x="8811" y="16124"/>
                  </a:cubicBezTo>
                  <a:cubicBezTo>
                    <a:pt x="10146" y="16829"/>
                    <a:pt x="11573" y="17343"/>
                    <a:pt x="13099" y="17648"/>
                  </a:cubicBezTo>
                  <a:cubicBezTo>
                    <a:pt x="14810" y="18001"/>
                    <a:pt x="16429" y="18448"/>
                    <a:pt x="18047" y="18981"/>
                  </a:cubicBezTo>
                  <a:lnTo>
                    <a:pt x="22145" y="20506"/>
                  </a:lnTo>
                  <a:cubicBezTo>
                    <a:pt x="23670" y="21191"/>
                    <a:pt x="25098" y="21992"/>
                    <a:pt x="26526" y="22887"/>
                  </a:cubicBezTo>
                  <a:cubicBezTo>
                    <a:pt x="29479" y="25011"/>
                    <a:pt x="31195" y="28478"/>
                    <a:pt x="31098" y="32126"/>
                  </a:cubicBezTo>
                  <a:close/>
                </a:path>
              </a:pathLst>
            </a:custGeom>
            <a:solidFill>
              <a:srgbClr val="6D6E71"/>
            </a:solidFill>
            <a:ln w="9525" cap="flat">
              <a:noFill/>
              <a:prstDash val="solid"/>
              <a:miter/>
            </a:ln>
          </p:spPr>
          <p:txBody>
            <a:bodyPr rtlCol="0" anchor="ctr"/>
            <a:lstStyle/>
            <a:p>
              <a:endParaRPr lang="en-US"/>
            </a:p>
          </p:txBody>
        </p:sp>
        <p:sp>
          <p:nvSpPr>
            <p:cNvPr id="1142" name="Freeform: Shape 1141">
              <a:extLst>
                <a:ext uri="{FF2B5EF4-FFF2-40B4-BE49-F238E27FC236}">
                  <a16:creationId xmlns:a16="http://schemas.microsoft.com/office/drawing/2014/main" id="{102D2CAF-54D9-4A34-BF87-92D40440EC4B}"/>
                </a:ext>
              </a:extLst>
            </p:cNvPr>
            <p:cNvSpPr/>
            <p:nvPr/>
          </p:nvSpPr>
          <p:spPr>
            <a:xfrm>
              <a:off x="10491095" y="5605632"/>
              <a:ext cx="41196" cy="78808"/>
            </a:xfrm>
            <a:custGeom>
              <a:avLst/>
              <a:gdLst>
                <a:gd name="connsiteX0" fmla="*/ 9857 w 31718"/>
                <a:gd name="connsiteY0" fmla="*/ 21918 h 60676"/>
                <a:gd name="connsiteX1" fmla="*/ 9857 w 31718"/>
                <a:gd name="connsiteY1" fmla="*/ 45064 h 60676"/>
                <a:gd name="connsiteX2" fmla="*/ 11671 w 31718"/>
                <a:gd name="connsiteY2" fmla="*/ 50207 h 60676"/>
                <a:gd name="connsiteX3" fmla="*/ 16433 w 31718"/>
                <a:gd name="connsiteY3" fmla="*/ 52112 h 60676"/>
                <a:gd name="connsiteX4" fmla="*/ 22335 w 31718"/>
                <a:gd name="connsiteY4" fmla="*/ 49159 h 60676"/>
                <a:gd name="connsiteX5" fmla="*/ 26242 w 31718"/>
                <a:gd name="connsiteY5" fmla="*/ 55922 h 60676"/>
                <a:gd name="connsiteX6" fmla="*/ 15099 w 31718"/>
                <a:gd name="connsiteY6" fmla="*/ 60494 h 60676"/>
                <a:gd name="connsiteX7" fmla="*/ 4620 w 31718"/>
                <a:gd name="connsiteY7" fmla="*/ 56208 h 60676"/>
                <a:gd name="connsiteX8" fmla="*/ 332 w 31718"/>
                <a:gd name="connsiteY8" fmla="*/ 44778 h 60676"/>
                <a:gd name="connsiteX9" fmla="*/ 332 w 31718"/>
                <a:gd name="connsiteY9" fmla="*/ 21918 h 60676"/>
                <a:gd name="connsiteX10" fmla="*/ -5477 w 31718"/>
                <a:gd name="connsiteY10" fmla="*/ 21918 h 60676"/>
                <a:gd name="connsiteX11" fmla="*/ -5477 w 31718"/>
                <a:gd name="connsiteY11" fmla="*/ 14203 h 60676"/>
                <a:gd name="connsiteX12" fmla="*/ 332 w 31718"/>
                <a:gd name="connsiteY12" fmla="*/ 14203 h 60676"/>
                <a:gd name="connsiteX13" fmla="*/ 332 w 31718"/>
                <a:gd name="connsiteY13" fmla="*/ -180 h 60676"/>
                <a:gd name="connsiteX14" fmla="*/ 9857 w 31718"/>
                <a:gd name="connsiteY14" fmla="*/ -180 h 60676"/>
                <a:gd name="connsiteX15" fmla="*/ 9857 w 31718"/>
                <a:gd name="connsiteY15" fmla="*/ 14203 h 60676"/>
                <a:gd name="connsiteX16" fmla="*/ 21954 w 31718"/>
                <a:gd name="connsiteY16" fmla="*/ 14203 h 60676"/>
                <a:gd name="connsiteX17" fmla="*/ 21954 w 31718"/>
                <a:gd name="connsiteY17" fmla="*/ 21918 h 6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676">
                  <a:moveTo>
                    <a:pt x="9857" y="21918"/>
                  </a:moveTo>
                  <a:lnTo>
                    <a:pt x="9857" y="45064"/>
                  </a:lnTo>
                  <a:cubicBezTo>
                    <a:pt x="9857" y="46940"/>
                    <a:pt x="10429" y="48769"/>
                    <a:pt x="11671" y="50207"/>
                  </a:cubicBezTo>
                  <a:cubicBezTo>
                    <a:pt x="12908" y="51560"/>
                    <a:pt x="14620" y="52264"/>
                    <a:pt x="16433" y="52112"/>
                  </a:cubicBezTo>
                  <a:cubicBezTo>
                    <a:pt x="18717" y="52008"/>
                    <a:pt x="20908" y="50941"/>
                    <a:pt x="22335" y="49159"/>
                  </a:cubicBezTo>
                  <a:lnTo>
                    <a:pt x="26242" y="55922"/>
                  </a:lnTo>
                  <a:cubicBezTo>
                    <a:pt x="23289" y="58827"/>
                    <a:pt x="19289" y="60466"/>
                    <a:pt x="15099" y="60494"/>
                  </a:cubicBezTo>
                  <a:cubicBezTo>
                    <a:pt x="11192" y="60570"/>
                    <a:pt x="7383" y="59018"/>
                    <a:pt x="4620" y="56208"/>
                  </a:cubicBezTo>
                  <a:cubicBezTo>
                    <a:pt x="1667" y="53150"/>
                    <a:pt x="141" y="49016"/>
                    <a:pt x="332" y="44778"/>
                  </a:cubicBezTo>
                  <a:lnTo>
                    <a:pt x="332" y="21918"/>
                  </a:lnTo>
                  <a:lnTo>
                    <a:pt x="-5477" y="21918"/>
                  </a:lnTo>
                  <a:lnTo>
                    <a:pt x="-5477" y="14203"/>
                  </a:lnTo>
                  <a:lnTo>
                    <a:pt x="332" y="14203"/>
                  </a:lnTo>
                  <a:lnTo>
                    <a:pt x="332" y="-180"/>
                  </a:lnTo>
                  <a:lnTo>
                    <a:pt x="9857" y="-180"/>
                  </a:lnTo>
                  <a:lnTo>
                    <a:pt x="9857" y="14203"/>
                  </a:lnTo>
                  <a:lnTo>
                    <a:pt x="21954" y="14203"/>
                  </a:lnTo>
                  <a:lnTo>
                    <a:pt x="21954" y="21918"/>
                  </a:lnTo>
                  <a:close/>
                </a:path>
              </a:pathLst>
            </a:custGeom>
            <a:solidFill>
              <a:srgbClr val="6D6E71"/>
            </a:solidFill>
            <a:ln w="9525" cap="flat">
              <a:noFill/>
              <a:prstDash val="solid"/>
              <a:miter/>
            </a:ln>
          </p:spPr>
          <p:txBody>
            <a:bodyPr rtlCol="0" anchor="ctr"/>
            <a:lstStyle/>
            <a:p>
              <a:endParaRPr lang="en-US"/>
            </a:p>
          </p:txBody>
        </p:sp>
        <p:sp>
          <p:nvSpPr>
            <p:cNvPr id="1143" name="Freeform: Shape 1142">
              <a:extLst>
                <a:ext uri="{FF2B5EF4-FFF2-40B4-BE49-F238E27FC236}">
                  <a16:creationId xmlns:a16="http://schemas.microsoft.com/office/drawing/2014/main" id="{9997607E-7CFF-49EA-AECE-A4F7BA8717A7}"/>
                </a:ext>
              </a:extLst>
            </p:cNvPr>
            <p:cNvSpPr/>
            <p:nvPr/>
          </p:nvSpPr>
          <p:spPr>
            <a:xfrm>
              <a:off x="10535137" y="5623448"/>
              <a:ext cx="62351" cy="61114"/>
            </a:xfrm>
            <a:custGeom>
              <a:avLst/>
              <a:gdLst>
                <a:gd name="connsiteX0" fmla="*/ 35671 w 48005"/>
                <a:gd name="connsiteY0" fmla="*/ 40016 h 47053"/>
                <a:gd name="connsiteX1" fmla="*/ 1384 w 48005"/>
                <a:gd name="connsiteY1" fmla="*/ 40016 h 47053"/>
                <a:gd name="connsiteX2" fmla="*/ 1384 w 48005"/>
                <a:gd name="connsiteY2" fmla="*/ 6678 h 47053"/>
                <a:gd name="connsiteX3" fmla="*/ 35671 w 48005"/>
                <a:gd name="connsiteY3" fmla="*/ 6678 h 47053"/>
                <a:gd name="connsiteX4" fmla="*/ 35671 w 48005"/>
                <a:gd name="connsiteY4" fmla="*/ 40016 h 47053"/>
                <a:gd name="connsiteX5" fmla="*/ 8147 w 48005"/>
                <a:gd name="connsiteY5" fmla="*/ 34110 h 47053"/>
                <a:gd name="connsiteX6" fmla="*/ 18528 w 48005"/>
                <a:gd name="connsiteY6" fmla="*/ 38301 h 47053"/>
                <a:gd name="connsiteX7" fmla="*/ 28815 w 48005"/>
                <a:gd name="connsiteY7" fmla="*/ 34110 h 47053"/>
                <a:gd name="connsiteX8" fmla="*/ 28815 w 48005"/>
                <a:gd name="connsiteY8" fmla="*/ 12584 h 47053"/>
                <a:gd name="connsiteX9" fmla="*/ 18528 w 48005"/>
                <a:gd name="connsiteY9" fmla="*/ 8393 h 47053"/>
                <a:gd name="connsiteX10" fmla="*/ 8147 w 48005"/>
                <a:gd name="connsiteY10" fmla="*/ 12584 h 47053"/>
                <a:gd name="connsiteX11" fmla="*/ 8147 w 48005"/>
                <a:gd name="connsiteY11"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5" h="47053">
                  <a:moveTo>
                    <a:pt x="35671" y="40016"/>
                  </a:moveTo>
                  <a:cubicBezTo>
                    <a:pt x="26053" y="49159"/>
                    <a:pt x="11002" y="49159"/>
                    <a:pt x="1384" y="40016"/>
                  </a:cubicBezTo>
                  <a:cubicBezTo>
                    <a:pt x="-7764" y="30776"/>
                    <a:pt x="-7764" y="15917"/>
                    <a:pt x="1384" y="6678"/>
                  </a:cubicBezTo>
                  <a:cubicBezTo>
                    <a:pt x="11002" y="-2466"/>
                    <a:pt x="26053" y="-2466"/>
                    <a:pt x="35671" y="6678"/>
                  </a:cubicBezTo>
                  <a:cubicBezTo>
                    <a:pt x="44814" y="15917"/>
                    <a:pt x="44814" y="30776"/>
                    <a:pt x="35671" y="40016"/>
                  </a:cubicBezTo>
                  <a:close/>
                  <a:moveTo>
                    <a:pt x="8147" y="34110"/>
                  </a:moveTo>
                  <a:cubicBezTo>
                    <a:pt x="10909" y="36882"/>
                    <a:pt x="14621" y="38396"/>
                    <a:pt x="18528" y="38301"/>
                  </a:cubicBezTo>
                  <a:cubicBezTo>
                    <a:pt x="22434" y="38415"/>
                    <a:pt x="26146" y="36891"/>
                    <a:pt x="28815" y="34110"/>
                  </a:cubicBezTo>
                  <a:cubicBezTo>
                    <a:pt x="34243" y="27976"/>
                    <a:pt x="34243" y="18718"/>
                    <a:pt x="28815" y="12584"/>
                  </a:cubicBezTo>
                  <a:cubicBezTo>
                    <a:pt x="26146" y="9802"/>
                    <a:pt x="22434" y="8278"/>
                    <a:pt x="18528" y="8393"/>
                  </a:cubicBezTo>
                  <a:cubicBezTo>
                    <a:pt x="14621" y="8297"/>
                    <a:pt x="10909" y="9812"/>
                    <a:pt x="8147" y="12584"/>
                  </a:cubicBezTo>
                  <a:cubicBezTo>
                    <a:pt x="2812" y="18765"/>
                    <a:pt x="2812" y="27928"/>
                    <a:pt x="8147" y="34110"/>
                  </a:cubicBezTo>
                  <a:close/>
                </a:path>
              </a:pathLst>
            </a:custGeom>
            <a:solidFill>
              <a:srgbClr val="6D6E71"/>
            </a:solidFill>
            <a:ln w="9525" cap="flat">
              <a:noFill/>
              <a:prstDash val="solid"/>
              <a:miter/>
            </a:ln>
          </p:spPr>
          <p:txBody>
            <a:bodyPr rtlCol="0" anchor="ctr"/>
            <a:lstStyle/>
            <a:p>
              <a:endParaRPr lang="en-US"/>
            </a:p>
          </p:txBody>
        </p:sp>
        <p:sp>
          <p:nvSpPr>
            <p:cNvPr id="1144" name="Freeform: Shape 1143">
              <a:extLst>
                <a:ext uri="{FF2B5EF4-FFF2-40B4-BE49-F238E27FC236}">
                  <a16:creationId xmlns:a16="http://schemas.microsoft.com/office/drawing/2014/main" id="{1627F69A-BE27-43CB-9F6C-F94986379346}"/>
                </a:ext>
              </a:extLst>
            </p:cNvPr>
            <p:cNvSpPr/>
            <p:nvPr/>
          </p:nvSpPr>
          <p:spPr>
            <a:xfrm>
              <a:off x="10635844" y="5605632"/>
              <a:ext cx="41196" cy="78808"/>
            </a:xfrm>
            <a:custGeom>
              <a:avLst/>
              <a:gdLst>
                <a:gd name="connsiteX0" fmla="*/ 9857 w 31718"/>
                <a:gd name="connsiteY0" fmla="*/ 21918 h 60676"/>
                <a:gd name="connsiteX1" fmla="*/ 9857 w 31718"/>
                <a:gd name="connsiteY1" fmla="*/ 45064 h 60676"/>
                <a:gd name="connsiteX2" fmla="*/ 11573 w 31718"/>
                <a:gd name="connsiteY2" fmla="*/ 50207 h 60676"/>
                <a:gd name="connsiteX3" fmla="*/ 16336 w 31718"/>
                <a:gd name="connsiteY3" fmla="*/ 52112 h 60676"/>
                <a:gd name="connsiteX4" fmla="*/ 22335 w 31718"/>
                <a:gd name="connsiteY4" fmla="*/ 49159 h 60676"/>
                <a:gd name="connsiteX5" fmla="*/ 26242 w 31718"/>
                <a:gd name="connsiteY5" fmla="*/ 55922 h 60676"/>
                <a:gd name="connsiteX6" fmla="*/ 15094 w 31718"/>
                <a:gd name="connsiteY6" fmla="*/ 60494 h 60676"/>
                <a:gd name="connsiteX7" fmla="*/ 4620 w 31718"/>
                <a:gd name="connsiteY7" fmla="*/ 56208 h 60676"/>
                <a:gd name="connsiteX8" fmla="*/ 239 w 31718"/>
                <a:gd name="connsiteY8" fmla="*/ 44778 h 60676"/>
                <a:gd name="connsiteX9" fmla="*/ 239 w 31718"/>
                <a:gd name="connsiteY9" fmla="*/ 21918 h 60676"/>
                <a:gd name="connsiteX10" fmla="*/ -5477 w 31718"/>
                <a:gd name="connsiteY10" fmla="*/ 21918 h 60676"/>
                <a:gd name="connsiteX11" fmla="*/ -5477 w 31718"/>
                <a:gd name="connsiteY11" fmla="*/ 14203 h 60676"/>
                <a:gd name="connsiteX12" fmla="*/ 239 w 31718"/>
                <a:gd name="connsiteY12" fmla="*/ 14203 h 60676"/>
                <a:gd name="connsiteX13" fmla="*/ 239 w 31718"/>
                <a:gd name="connsiteY13" fmla="*/ -180 h 60676"/>
                <a:gd name="connsiteX14" fmla="*/ 9764 w 31718"/>
                <a:gd name="connsiteY14" fmla="*/ -180 h 60676"/>
                <a:gd name="connsiteX15" fmla="*/ 9764 w 31718"/>
                <a:gd name="connsiteY15" fmla="*/ 14203 h 60676"/>
                <a:gd name="connsiteX16" fmla="*/ 21763 w 31718"/>
                <a:gd name="connsiteY16" fmla="*/ 14203 h 60676"/>
                <a:gd name="connsiteX17" fmla="*/ 21763 w 31718"/>
                <a:gd name="connsiteY17" fmla="*/ 21918 h 6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676">
                  <a:moveTo>
                    <a:pt x="9857" y="21918"/>
                  </a:moveTo>
                  <a:lnTo>
                    <a:pt x="9857" y="45064"/>
                  </a:lnTo>
                  <a:cubicBezTo>
                    <a:pt x="9764" y="46930"/>
                    <a:pt x="10429" y="48759"/>
                    <a:pt x="11573" y="50207"/>
                  </a:cubicBezTo>
                  <a:cubicBezTo>
                    <a:pt x="12810" y="51531"/>
                    <a:pt x="14527" y="52236"/>
                    <a:pt x="16336" y="52112"/>
                  </a:cubicBezTo>
                  <a:cubicBezTo>
                    <a:pt x="18619" y="52017"/>
                    <a:pt x="20810" y="50941"/>
                    <a:pt x="22335" y="49159"/>
                  </a:cubicBezTo>
                  <a:lnTo>
                    <a:pt x="26242" y="55922"/>
                  </a:lnTo>
                  <a:cubicBezTo>
                    <a:pt x="23289" y="58818"/>
                    <a:pt x="19289" y="60447"/>
                    <a:pt x="15094" y="60494"/>
                  </a:cubicBezTo>
                  <a:cubicBezTo>
                    <a:pt x="11192" y="60570"/>
                    <a:pt x="7383" y="59018"/>
                    <a:pt x="4620" y="56208"/>
                  </a:cubicBezTo>
                  <a:cubicBezTo>
                    <a:pt x="1569" y="53189"/>
                    <a:pt x="48" y="49036"/>
                    <a:pt x="239" y="44778"/>
                  </a:cubicBezTo>
                  <a:lnTo>
                    <a:pt x="239" y="21918"/>
                  </a:lnTo>
                  <a:lnTo>
                    <a:pt x="-5477" y="21918"/>
                  </a:lnTo>
                  <a:lnTo>
                    <a:pt x="-5477" y="14203"/>
                  </a:lnTo>
                  <a:lnTo>
                    <a:pt x="239" y="14203"/>
                  </a:lnTo>
                  <a:lnTo>
                    <a:pt x="239" y="-180"/>
                  </a:lnTo>
                  <a:lnTo>
                    <a:pt x="9764" y="-180"/>
                  </a:lnTo>
                  <a:lnTo>
                    <a:pt x="9764" y="14203"/>
                  </a:lnTo>
                  <a:lnTo>
                    <a:pt x="21763" y="14203"/>
                  </a:lnTo>
                  <a:lnTo>
                    <a:pt x="21763" y="21918"/>
                  </a:lnTo>
                  <a:close/>
                </a:path>
              </a:pathLst>
            </a:custGeom>
            <a:solidFill>
              <a:srgbClr val="6D6E71"/>
            </a:solidFill>
            <a:ln w="9525" cap="flat">
              <a:noFill/>
              <a:prstDash val="solid"/>
              <a:miter/>
            </a:ln>
          </p:spPr>
          <p:txBody>
            <a:bodyPr rtlCol="0" anchor="ctr"/>
            <a:lstStyle/>
            <a:p>
              <a:endParaRPr lang="en-US"/>
            </a:p>
          </p:txBody>
        </p:sp>
        <p:sp>
          <p:nvSpPr>
            <p:cNvPr id="1145" name="Freeform: Shape 1144">
              <a:extLst>
                <a:ext uri="{FF2B5EF4-FFF2-40B4-BE49-F238E27FC236}">
                  <a16:creationId xmlns:a16="http://schemas.microsoft.com/office/drawing/2014/main" id="{FF16D3FC-1338-4C95-86BD-8491C0BEFA7C}"/>
                </a:ext>
              </a:extLst>
            </p:cNvPr>
            <p:cNvSpPr/>
            <p:nvPr/>
          </p:nvSpPr>
          <p:spPr>
            <a:xfrm>
              <a:off x="10685330" y="5601303"/>
              <a:ext cx="54472" cy="82516"/>
            </a:xfrm>
            <a:custGeom>
              <a:avLst/>
              <a:gdLst>
                <a:gd name="connsiteX0" fmla="*/ 4048 w 41939"/>
                <a:gd name="connsiteY0" fmla="*/ 38491 h 63531"/>
                <a:gd name="connsiteX1" fmla="*/ 4048 w 41939"/>
                <a:gd name="connsiteY1" fmla="*/ 63352 h 63531"/>
                <a:gd name="connsiteX2" fmla="*/ -5477 w 41939"/>
                <a:gd name="connsiteY2" fmla="*/ 63352 h 63531"/>
                <a:gd name="connsiteX3" fmla="*/ -5477 w 41939"/>
                <a:gd name="connsiteY3" fmla="*/ -180 h 63531"/>
                <a:gd name="connsiteX4" fmla="*/ 4048 w 41939"/>
                <a:gd name="connsiteY4" fmla="*/ -180 h 63531"/>
                <a:gd name="connsiteX5" fmla="*/ 4048 w 41939"/>
                <a:gd name="connsiteY5" fmla="*/ 26109 h 63531"/>
                <a:gd name="connsiteX6" fmla="*/ 10239 w 41939"/>
                <a:gd name="connsiteY6" fmla="*/ 19537 h 63531"/>
                <a:gd name="connsiteX7" fmla="*/ 19191 w 41939"/>
                <a:gd name="connsiteY7" fmla="*/ 17060 h 63531"/>
                <a:gd name="connsiteX8" fmla="*/ 31670 w 41939"/>
                <a:gd name="connsiteY8" fmla="*/ 21823 h 63531"/>
                <a:gd name="connsiteX9" fmla="*/ 36432 w 41939"/>
                <a:gd name="connsiteY9" fmla="*/ 35443 h 63531"/>
                <a:gd name="connsiteX10" fmla="*/ 36432 w 41939"/>
                <a:gd name="connsiteY10" fmla="*/ 63352 h 63531"/>
                <a:gd name="connsiteX11" fmla="*/ 26907 w 41939"/>
                <a:gd name="connsiteY11" fmla="*/ 63352 h 63531"/>
                <a:gd name="connsiteX12" fmla="*/ 26907 w 41939"/>
                <a:gd name="connsiteY12" fmla="*/ 38396 h 63531"/>
                <a:gd name="connsiteX13" fmla="*/ 16429 w 41939"/>
                <a:gd name="connsiteY13" fmla="*/ 25728 h 63531"/>
                <a:gd name="connsiteX14" fmla="*/ 7857 w 41939"/>
                <a:gd name="connsiteY14" fmla="*/ 29062 h 63531"/>
                <a:gd name="connsiteX15" fmla="*/ 4048 w 41939"/>
                <a:gd name="connsiteY15" fmla="*/ 38491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39" h="63531">
                  <a:moveTo>
                    <a:pt x="4048" y="38491"/>
                  </a:moveTo>
                  <a:lnTo>
                    <a:pt x="4048" y="63352"/>
                  </a:lnTo>
                  <a:lnTo>
                    <a:pt x="-5477" y="63352"/>
                  </a:lnTo>
                  <a:lnTo>
                    <a:pt x="-5477" y="-180"/>
                  </a:lnTo>
                  <a:lnTo>
                    <a:pt x="4048" y="-180"/>
                  </a:lnTo>
                  <a:lnTo>
                    <a:pt x="4048" y="26109"/>
                  </a:lnTo>
                  <a:cubicBezTo>
                    <a:pt x="5378" y="23309"/>
                    <a:pt x="7476" y="21004"/>
                    <a:pt x="10239" y="19537"/>
                  </a:cubicBezTo>
                  <a:cubicBezTo>
                    <a:pt x="12903" y="17927"/>
                    <a:pt x="16047" y="17070"/>
                    <a:pt x="19191" y="17060"/>
                  </a:cubicBezTo>
                  <a:cubicBezTo>
                    <a:pt x="23861" y="16870"/>
                    <a:pt x="28335" y="18594"/>
                    <a:pt x="31670" y="21823"/>
                  </a:cubicBezTo>
                  <a:cubicBezTo>
                    <a:pt x="35004" y="25528"/>
                    <a:pt x="36716" y="30443"/>
                    <a:pt x="36432" y="35443"/>
                  </a:cubicBezTo>
                  <a:lnTo>
                    <a:pt x="36432" y="63352"/>
                  </a:lnTo>
                  <a:lnTo>
                    <a:pt x="26907" y="63352"/>
                  </a:lnTo>
                  <a:lnTo>
                    <a:pt x="26907" y="38396"/>
                  </a:lnTo>
                  <a:cubicBezTo>
                    <a:pt x="26907" y="29919"/>
                    <a:pt x="23480" y="25728"/>
                    <a:pt x="16429" y="25728"/>
                  </a:cubicBezTo>
                  <a:cubicBezTo>
                    <a:pt x="13285" y="25699"/>
                    <a:pt x="10141" y="26890"/>
                    <a:pt x="7857" y="29062"/>
                  </a:cubicBezTo>
                  <a:cubicBezTo>
                    <a:pt x="5285" y="31500"/>
                    <a:pt x="3858" y="34939"/>
                    <a:pt x="4048" y="38491"/>
                  </a:cubicBezTo>
                  <a:close/>
                </a:path>
              </a:pathLst>
            </a:custGeom>
            <a:solidFill>
              <a:srgbClr val="6D6E71"/>
            </a:solidFill>
            <a:ln w="9525" cap="flat">
              <a:noFill/>
              <a:prstDash val="solid"/>
              <a:miter/>
            </a:ln>
          </p:spPr>
          <p:txBody>
            <a:bodyPr rtlCol="0" anchor="ctr"/>
            <a:lstStyle/>
            <a:p>
              <a:endParaRPr lang="en-US"/>
            </a:p>
          </p:txBody>
        </p:sp>
        <p:sp>
          <p:nvSpPr>
            <p:cNvPr id="1146" name="Freeform: Shape 1145">
              <a:extLst>
                <a:ext uri="{FF2B5EF4-FFF2-40B4-BE49-F238E27FC236}">
                  <a16:creationId xmlns:a16="http://schemas.microsoft.com/office/drawing/2014/main" id="{553B72BC-4E4F-488B-A6B0-4B87726C16FE}"/>
                </a:ext>
              </a:extLst>
            </p:cNvPr>
            <p:cNvSpPr/>
            <p:nvPr/>
          </p:nvSpPr>
          <p:spPr>
            <a:xfrm>
              <a:off x="10752452" y="5623067"/>
              <a:ext cx="58991" cy="61144"/>
            </a:xfrm>
            <a:custGeom>
              <a:avLst/>
              <a:gdLst>
                <a:gd name="connsiteX0" fmla="*/ 39903 w 45418"/>
                <a:gd name="connsiteY0" fmla="*/ 27545 h 47076"/>
                <a:gd name="connsiteX1" fmla="*/ 4087 w 45418"/>
                <a:gd name="connsiteY1" fmla="*/ 27545 h 47076"/>
                <a:gd name="connsiteX2" fmla="*/ 8658 w 45418"/>
                <a:gd name="connsiteY2" fmla="*/ 35546 h 47076"/>
                <a:gd name="connsiteX3" fmla="*/ 18183 w 45418"/>
                <a:gd name="connsiteY3" fmla="*/ 38593 h 47076"/>
                <a:gd name="connsiteX4" fmla="*/ 31234 w 45418"/>
                <a:gd name="connsiteY4" fmla="*/ 33165 h 47076"/>
                <a:gd name="connsiteX5" fmla="*/ 36666 w 45418"/>
                <a:gd name="connsiteY5" fmla="*/ 39165 h 47076"/>
                <a:gd name="connsiteX6" fmla="*/ 17616 w 45418"/>
                <a:gd name="connsiteY6" fmla="*/ 46881 h 47076"/>
                <a:gd name="connsiteX7" fmla="*/ 1231 w 45418"/>
                <a:gd name="connsiteY7" fmla="*/ 40403 h 47076"/>
                <a:gd name="connsiteX8" fmla="*/ -5438 w 45418"/>
                <a:gd name="connsiteY8" fmla="*/ 23258 h 47076"/>
                <a:gd name="connsiteX9" fmla="*/ 1422 w 45418"/>
                <a:gd name="connsiteY9" fmla="*/ 6209 h 47076"/>
                <a:gd name="connsiteX10" fmla="*/ 17518 w 45418"/>
                <a:gd name="connsiteY10" fmla="*/ -173 h 47076"/>
                <a:gd name="connsiteX11" fmla="*/ 33331 w 45418"/>
                <a:gd name="connsiteY11" fmla="*/ 5447 h 47076"/>
                <a:gd name="connsiteX12" fmla="*/ 39903 w 45418"/>
                <a:gd name="connsiteY12" fmla="*/ 20972 h 47076"/>
                <a:gd name="connsiteX13" fmla="*/ 4087 w 45418"/>
                <a:gd name="connsiteY13" fmla="*/ 20020 h 47076"/>
                <a:gd name="connsiteX14" fmla="*/ 30280 w 45418"/>
                <a:gd name="connsiteY14" fmla="*/ 20020 h 47076"/>
                <a:gd name="connsiteX15" fmla="*/ 26662 w 45418"/>
                <a:gd name="connsiteY15" fmla="*/ 11162 h 47076"/>
                <a:gd name="connsiteX16" fmla="*/ 17802 w 45418"/>
                <a:gd name="connsiteY16" fmla="*/ 8114 h 47076"/>
                <a:gd name="connsiteX17" fmla="*/ 8277 w 45418"/>
                <a:gd name="connsiteY17" fmla="*/ 11352 h 47076"/>
                <a:gd name="connsiteX18" fmla="*/ 4087 w 45418"/>
                <a:gd name="connsiteY18" fmla="*/ 20306 h 47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18" h="47076">
                  <a:moveTo>
                    <a:pt x="39903" y="27545"/>
                  </a:moveTo>
                  <a:lnTo>
                    <a:pt x="4087" y="27545"/>
                  </a:lnTo>
                  <a:cubicBezTo>
                    <a:pt x="4277" y="30774"/>
                    <a:pt x="5993" y="33717"/>
                    <a:pt x="8658" y="35546"/>
                  </a:cubicBezTo>
                  <a:cubicBezTo>
                    <a:pt x="11421" y="37537"/>
                    <a:pt x="14756" y="38603"/>
                    <a:pt x="18183" y="38593"/>
                  </a:cubicBezTo>
                  <a:cubicBezTo>
                    <a:pt x="23137" y="38927"/>
                    <a:pt x="27997" y="36917"/>
                    <a:pt x="31234" y="33165"/>
                  </a:cubicBezTo>
                  <a:lnTo>
                    <a:pt x="36666" y="39165"/>
                  </a:lnTo>
                  <a:cubicBezTo>
                    <a:pt x="31713" y="44337"/>
                    <a:pt x="24760" y="47138"/>
                    <a:pt x="17616" y="46881"/>
                  </a:cubicBezTo>
                  <a:cubicBezTo>
                    <a:pt x="11519" y="46985"/>
                    <a:pt x="5612" y="44652"/>
                    <a:pt x="1231" y="40403"/>
                  </a:cubicBezTo>
                  <a:cubicBezTo>
                    <a:pt x="-3341" y="35917"/>
                    <a:pt x="-5820" y="29669"/>
                    <a:pt x="-5438" y="23258"/>
                  </a:cubicBezTo>
                  <a:cubicBezTo>
                    <a:pt x="-5722" y="16848"/>
                    <a:pt x="-3248" y="10619"/>
                    <a:pt x="1422" y="6209"/>
                  </a:cubicBezTo>
                  <a:cubicBezTo>
                    <a:pt x="5803" y="2075"/>
                    <a:pt x="11519" y="-220"/>
                    <a:pt x="17518" y="-173"/>
                  </a:cubicBezTo>
                  <a:cubicBezTo>
                    <a:pt x="23327" y="-316"/>
                    <a:pt x="28950" y="1684"/>
                    <a:pt x="33331" y="5447"/>
                  </a:cubicBezTo>
                  <a:cubicBezTo>
                    <a:pt x="37805" y="9314"/>
                    <a:pt x="40284" y="15058"/>
                    <a:pt x="39903" y="20972"/>
                  </a:cubicBezTo>
                  <a:close/>
                  <a:moveTo>
                    <a:pt x="4087" y="20020"/>
                  </a:moveTo>
                  <a:lnTo>
                    <a:pt x="30280" y="20020"/>
                  </a:lnTo>
                  <a:cubicBezTo>
                    <a:pt x="30471" y="16677"/>
                    <a:pt x="29141" y="13429"/>
                    <a:pt x="26662" y="11162"/>
                  </a:cubicBezTo>
                  <a:cubicBezTo>
                    <a:pt x="24188" y="9105"/>
                    <a:pt x="21044" y="8028"/>
                    <a:pt x="17802" y="8114"/>
                  </a:cubicBezTo>
                  <a:cubicBezTo>
                    <a:pt x="14374" y="8047"/>
                    <a:pt x="10947" y="9190"/>
                    <a:pt x="8277" y="11352"/>
                  </a:cubicBezTo>
                  <a:cubicBezTo>
                    <a:pt x="5421" y="13400"/>
                    <a:pt x="3803" y="16791"/>
                    <a:pt x="4087" y="20306"/>
                  </a:cubicBezTo>
                  <a:close/>
                </a:path>
              </a:pathLst>
            </a:custGeom>
            <a:solidFill>
              <a:srgbClr val="6D6E71"/>
            </a:solidFill>
            <a:ln w="9525" cap="flat">
              <a:noFill/>
              <a:prstDash val="solid"/>
              <a:miter/>
            </a:ln>
          </p:spPr>
          <p:txBody>
            <a:bodyPr rtlCol="0" anchor="ctr"/>
            <a:lstStyle/>
            <a:p>
              <a:endParaRPr lang="en-US"/>
            </a:p>
          </p:txBody>
        </p:sp>
        <p:sp>
          <p:nvSpPr>
            <p:cNvPr id="1147" name="Freeform: Shape 1146">
              <a:extLst>
                <a:ext uri="{FF2B5EF4-FFF2-40B4-BE49-F238E27FC236}">
                  <a16:creationId xmlns:a16="http://schemas.microsoft.com/office/drawing/2014/main" id="{26C540BC-D1E5-481C-BF5F-21781C3BB089}"/>
                </a:ext>
              </a:extLst>
            </p:cNvPr>
            <p:cNvSpPr/>
            <p:nvPr/>
          </p:nvSpPr>
          <p:spPr>
            <a:xfrm>
              <a:off x="7189663" y="5766213"/>
              <a:ext cx="31544" cy="59753"/>
            </a:xfrm>
            <a:custGeom>
              <a:avLst/>
              <a:gdLst>
                <a:gd name="connsiteX0" fmla="*/ 18429 w 24286"/>
                <a:gd name="connsiteY0" fmla="*/ 9155 h 46005"/>
                <a:gd name="connsiteX1" fmla="*/ 7667 w 24286"/>
                <a:gd name="connsiteY1" fmla="*/ 13822 h 46005"/>
                <a:gd name="connsiteX2" fmla="*/ 4048 w 24286"/>
                <a:gd name="connsiteY2" fmla="*/ 26204 h 46005"/>
                <a:gd name="connsiteX3" fmla="*/ 4048 w 24286"/>
                <a:gd name="connsiteY3" fmla="*/ 45826 h 46005"/>
                <a:gd name="connsiteX4" fmla="*/ -5477 w 24286"/>
                <a:gd name="connsiteY4" fmla="*/ 45826 h 46005"/>
                <a:gd name="connsiteX5" fmla="*/ -5477 w 24286"/>
                <a:gd name="connsiteY5" fmla="*/ 201 h 46005"/>
                <a:gd name="connsiteX6" fmla="*/ 4048 w 24286"/>
                <a:gd name="connsiteY6" fmla="*/ 201 h 46005"/>
                <a:gd name="connsiteX7" fmla="*/ 4048 w 24286"/>
                <a:gd name="connsiteY7" fmla="*/ 9726 h 46005"/>
                <a:gd name="connsiteX8" fmla="*/ 10429 w 24286"/>
                <a:gd name="connsiteY8" fmla="*/ 2678 h 46005"/>
                <a:gd name="connsiteX9" fmla="*/ 18810 w 24286"/>
                <a:gd name="connsiteY9" fmla="*/ -180 h 46005"/>
                <a:gd name="connsiteX10" fmla="*/ 18810 w 24286"/>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6005">
                  <a:moveTo>
                    <a:pt x="18429" y="9155"/>
                  </a:moveTo>
                  <a:cubicBezTo>
                    <a:pt x="14336" y="8860"/>
                    <a:pt x="10239" y="10602"/>
                    <a:pt x="7667" y="13822"/>
                  </a:cubicBezTo>
                  <a:cubicBezTo>
                    <a:pt x="5095" y="17422"/>
                    <a:pt x="3858" y="21785"/>
                    <a:pt x="4048" y="26204"/>
                  </a:cubicBezTo>
                  <a:lnTo>
                    <a:pt x="4048" y="45826"/>
                  </a:lnTo>
                  <a:lnTo>
                    <a:pt x="-5477" y="45826"/>
                  </a:lnTo>
                  <a:lnTo>
                    <a:pt x="-5477" y="201"/>
                  </a:lnTo>
                  <a:lnTo>
                    <a:pt x="4048" y="201"/>
                  </a:lnTo>
                  <a:lnTo>
                    <a:pt x="4048" y="9726"/>
                  </a:lnTo>
                  <a:cubicBezTo>
                    <a:pt x="5574" y="6917"/>
                    <a:pt x="7764" y="4497"/>
                    <a:pt x="10429" y="2678"/>
                  </a:cubicBezTo>
                  <a:cubicBezTo>
                    <a:pt x="12903" y="934"/>
                    <a:pt x="15764" y="-65"/>
                    <a:pt x="18810" y="-180"/>
                  </a:cubicBezTo>
                  <a:lnTo>
                    <a:pt x="18810" y="9345"/>
                  </a:lnTo>
                  <a:close/>
                </a:path>
              </a:pathLst>
            </a:custGeom>
            <a:solidFill>
              <a:srgbClr val="6D6E71"/>
            </a:solidFill>
            <a:ln w="9525" cap="flat">
              <a:noFill/>
              <a:prstDash val="solid"/>
              <a:miter/>
            </a:ln>
          </p:spPr>
          <p:txBody>
            <a:bodyPr rtlCol="0" anchor="ctr"/>
            <a:lstStyle/>
            <a:p>
              <a:endParaRPr lang="en-US"/>
            </a:p>
          </p:txBody>
        </p:sp>
        <p:sp>
          <p:nvSpPr>
            <p:cNvPr id="1148" name="Freeform: Shape 1147">
              <a:extLst>
                <a:ext uri="{FF2B5EF4-FFF2-40B4-BE49-F238E27FC236}">
                  <a16:creationId xmlns:a16="http://schemas.microsoft.com/office/drawing/2014/main" id="{0A1878DD-4E33-4740-B9BF-7A31F16650E1}"/>
                </a:ext>
              </a:extLst>
            </p:cNvPr>
            <p:cNvSpPr/>
            <p:nvPr/>
          </p:nvSpPr>
          <p:spPr>
            <a:xfrm>
              <a:off x="7230227" y="5741347"/>
              <a:ext cx="15860" cy="84619"/>
            </a:xfrm>
            <a:custGeom>
              <a:avLst/>
              <a:gdLst>
                <a:gd name="connsiteX0" fmla="*/ -3659 w 12211"/>
                <a:gd name="connsiteY0" fmla="*/ 10202 h 65150"/>
                <a:gd name="connsiteX1" fmla="*/ -5468 w 12211"/>
                <a:gd name="connsiteY1" fmla="*/ 5916 h 65150"/>
                <a:gd name="connsiteX2" fmla="*/ -3659 w 12211"/>
                <a:gd name="connsiteY2" fmla="*/ 1630 h 65150"/>
                <a:gd name="connsiteX3" fmla="*/ 629 w 12211"/>
                <a:gd name="connsiteY3" fmla="*/ -180 h 65150"/>
                <a:gd name="connsiteX4" fmla="*/ 4917 w 12211"/>
                <a:gd name="connsiteY4" fmla="*/ 1630 h 65150"/>
                <a:gd name="connsiteX5" fmla="*/ 6726 w 12211"/>
                <a:gd name="connsiteY5" fmla="*/ 5916 h 65150"/>
                <a:gd name="connsiteX6" fmla="*/ 4917 w 12211"/>
                <a:gd name="connsiteY6" fmla="*/ 10202 h 65150"/>
                <a:gd name="connsiteX7" fmla="*/ 629 w 12211"/>
                <a:gd name="connsiteY7" fmla="*/ 12012 h 65150"/>
                <a:gd name="connsiteX8" fmla="*/ -3659 w 12211"/>
                <a:gd name="connsiteY8" fmla="*/ 10202 h 65150"/>
                <a:gd name="connsiteX9" fmla="*/ 5392 w 12211"/>
                <a:gd name="connsiteY9" fmla="*/ 64971 h 65150"/>
                <a:gd name="connsiteX10" fmla="*/ -4133 w 12211"/>
                <a:gd name="connsiteY10" fmla="*/ 64971 h 65150"/>
                <a:gd name="connsiteX11" fmla="*/ -4133 w 12211"/>
                <a:gd name="connsiteY11" fmla="*/ 19346 h 65150"/>
                <a:gd name="connsiteX12" fmla="*/ 5392 w 12211"/>
                <a:gd name="connsiteY12" fmla="*/ 19346 h 65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11" h="65150">
                  <a:moveTo>
                    <a:pt x="-3659" y="10202"/>
                  </a:moveTo>
                  <a:cubicBezTo>
                    <a:pt x="-4896" y="9107"/>
                    <a:pt x="-5561" y="7545"/>
                    <a:pt x="-5468" y="5916"/>
                  </a:cubicBezTo>
                  <a:cubicBezTo>
                    <a:pt x="-5468" y="4296"/>
                    <a:pt x="-4798" y="2744"/>
                    <a:pt x="-3659" y="1630"/>
                  </a:cubicBezTo>
                  <a:cubicBezTo>
                    <a:pt x="-2515" y="496"/>
                    <a:pt x="-989" y="-161"/>
                    <a:pt x="629" y="-180"/>
                  </a:cubicBezTo>
                  <a:cubicBezTo>
                    <a:pt x="2248" y="-171"/>
                    <a:pt x="3773" y="486"/>
                    <a:pt x="4917" y="1630"/>
                  </a:cubicBezTo>
                  <a:cubicBezTo>
                    <a:pt x="6057" y="2744"/>
                    <a:pt x="6726" y="4296"/>
                    <a:pt x="6726" y="5916"/>
                  </a:cubicBezTo>
                  <a:cubicBezTo>
                    <a:pt x="6819" y="7545"/>
                    <a:pt x="6154" y="9107"/>
                    <a:pt x="4917" y="10202"/>
                  </a:cubicBezTo>
                  <a:cubicBezTo>
                    <a:pt x="3773" y="11383"/>
                    <a:pt x="2248" y="12040"/>
                    <a:pt x="629" y="12012"/>
                  </a:cubicBezTo>
                  <a:cubicBezTo>
                    <a:pt x="-989" y="12031"/>
                    <a:pt x="-2515" y="11373"/>
                    <a:pt x="-3659" y="10202"/>
                  </a:cubicBezTo>
                  <a:close/>
                  <a:moveTo>
                    <a:pt x="5392" y="64971"/>
                  </a:moveTo>
                  <a:lnTo>
                    <a:pt x="-4133" y="64971"/>
                  </a:lnTo>
                  <a:lnTo>
                    <a:pt x="-4133" y="19346"/>
                  </a:lnTo>
                  <a:lnTo>
                    <a:pt x="5392" y="19346"/>
                  </a:lnTo>
                  <a:close/>
                </a:path>
              </a:pathLst>
            </a:custGeom>
            <a:solidFill>
              <a:srgbClr val="6D6E71"/>
            </a:solidFill>
            <a:ln w="9525" cap="flat">
              <a:noFill/>
              <a:prstDash val="solid"/>
              <a:miter/>
            </a:ln>
          </p:spPr>
          <p:txBody>
            <a:bodyPr rtlCol="0" anchor="ctr"/>
            <a:lstStyle/>
            <a:p>
              <a:endParaRPr lang="en-US"/>
            </a:p>
          </p:txBody>
        </p:sp>
        <p:sp>
          <p:nvSpPr>
            <p:cNvPr id="1149" name="Freeform: Shape 1148">
              <a:extLst>
                <a:ext uri="{FF2B5EF4-FFF2-40B4-BE49-F238E27FC236}">
                  <a16:creationId xmlns:a16="http://schemas.microsoft.com/office/drawing/2014/main" id="{BFFCF8AE-EA53-4E36-AD06-AB0C3428C4D2}"/>
                </a:ext>
              </a:extLst>
            </p:cNvPr>
            <p:cNvSpPr/>
            <p:nvPr/>
          </p:nvSpPr>
          <p:spPr>
            <a:xfrm>
              <a:off x="7256579" y="5765706"/>
              <a:ext cx="59078" cy="84096"/>
            </a:xfrm>
            <a:custGeom>
              <a:avLst/>
              <a:gdLst>
                <a:gd name="connsiteX0" fmla="*/ 39872 w 45485"/>
                <a:gd name="connsiteY0" fmla="*/ 592 h 64747"/>
                <a:gd name="connsiteX1" fmla="*/ 39872 w 45485"/>
                <a:gd name="connsiteY1" fmla="*/ 40311 h 64747"/>
                <a:gd name="connsiteX2" fmla="*/ 20631 w 45485"/>
                <a:gd name="connsiteY2" fmla="*/ 64428 h 64747"/>
                <a:gd name="connsiteX3" fmla="*/ 16534 w 45485"/>
                <a:gd name="connsiteY3" fmla="*/ 64504 h 64747"/>
                <a:gd name="connsiteX4" fmla="*/ -2516 w 45485"/>
                <a:gd name="connsiteY4" fmla="*/ 58123 h 64747"/>
                <a:gd name="connsiteX5" fmla="*/ 2056 w 45485"/>
                <a:gd name="connsiteY5" fmla="*/ 50788 h 64747"/>
                <a:gd name="connsiteX6" fmla="*/ 15585 w 45485"/>
                <a:gd name="connsiteY6" fmla="*/ 55837 h 64747"/>
                <a:gd name="connsiteX7" fmla="*/ 26347 w 45485"/>
                <a:gd name="connsiteY7" fmla="*/ 52313 h 64747"/>
                <a:gd name="connsiteX8" fmla="*/ 30347 w 45485"/>
                <a:gd name="connsiteY8" fmla="*/ 41073 h 64747"/>
                <a:gd name="connsiteX9" fmla="*/ 30347 w 45485"/>
                <a:gd name="connsiteY9" fmla="*/ 35263 h 64747"/>
                <a:gd name="connsiteX10" fmla="*/ 24250 w 45485"/>
                <a:gd name="connsiteY10" fmla="*/ 41740 h 64747"/>
                <a:gd name="connsiteX11" fmla="*/ 15297 w 45485"/>
                <a:gd name="connsiteY11" fmla="*/ 44121 h 64747"/>
                <a:gd name="connsiteX12" fmla="*/ 344 w 45485"/>
                <a:gd name="connsiteY12" fmla="*/ 37739 h 64747"/>
                <a:gd name="connsiteX13" fmla="*/ -5465 w 45485"/>
                <a:gd name="connsiteY13" fmla="*/ 22023 h 64747"/>
                <a:gd name="connsiteX14" fmla="*/ 344 w 45485"/>
                <a:gd name="connsiteY14" fmla="*/ 6211 h 64747"/>
                <a:gd name="connsiteX15" fmla="*/ 15204 w 45485"/>
                <a:gd name="connsiteY15" fmla="*/ -170 h 64747"/>
                <a:gd name="connsiteX16" fmla="*/ 29966 w 45485"/>
                <a:gd name="connsiteY16" fmla="*/ 7354 h 64747"/>
                <a:gd name="connsiteX17" fmla="*/ 29966 w 45485"/>
                <a:gd name="connsiteY17" fmla="*/ 592 h 64747"/>
                <a:gd name="connsiteX18" fmla="*/ 4344 w 45485"/>
                <a:gd name="connsiteY18" fmla="*/ 21642 h 64747"/>
                <a:gd name="connsiteX19" fmla="*/ 7772 w 45485"/>
                <a:gd name="connsiteY19" fmla="*/ 31167 h 64747"/>
                <a:gd name="connsiteX20" fmla="*/ 17297 w 45485"/>
                <a:gd name="connsiteY20" fmla="*/ 35263 h 64747"/>
                <a:gd name="connsiteX21" fmla="*/ 26822 w 45485"/>
                <a:gd name="connsiteY21" fmla="*/ 31358 h 64747"/>
                <a:gd name="connsiteX22" fmla="*/ 30538 w 45485"/>
                <a:gd name="connsiteY22" fmla="*/ 21833 h 64747"/>
                <a:gd name="connsiteX23" fmla="*/ 26822 w 45485"/>
                <a:gd name="connsiteY23" fmla="*/ 12308 h 64747"/>
                <a:gd name="connsiteX24" fmla="*/ 17297 w 45485"/>
                <a:gd name="connsiteY24" fmla="*/ 8307 h 64747"/>
                <a:gd name="connsiteX25" fmla="*/ 7772 w 45485"/>
                <a:gd name="connsiteY25" fmla="*/ 12498 h 64747"/>
                <a:gd name="connsiteX26" fmla="*/ 4628 w 45485"/>
                <a:gd name="connsiteY26" fmla="*/ 21642 h 64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485" h="64747">
                  <a:moveTo>
                    <a:pt x="39872" y="592"/>
                  </a:moveTo>
                  <a:lnTo>
                    <a:pt x="39872" y="40311"/>
                  </a:lnTo>
                  <a:cubicBezTo>
                    <a:pt x="41207" y="52284"/>
                    <a:pt x="32635" y="63076"/>
                    <a:pt x="20631" y="64428"/>
                  </a:cubicBezTo>
                  <a:cubicBezTo>
                    <a:pt x="19296" y="64581"/>
                    <a:pt x="17869" y="64610"/>
                    <a:pt x="16534" y="64504"/>
                  </a:cubicBezTo>
                  <a:cubicBezTo>
                    <a:pt x="9678" y="64638"/>
                    <a:pt x="2916" y="62381"/>
                    <a:pt x="-2516" y="58123"/>
                  </a:cubicBezTo>
                  <a:lnTo>
                    <a:pt x="2056" y="50788"/>
                  </a:lnTo>
                  <a:cubicBezTo>
                    <a:pt x="5869" y="53951"/>
                    <a:pt x="10632" y="55732"/>
                    <a:pt x="15585" y="55837"/>
                  </a:cubicBezTo>
                  <a:cubicBezTo>
                    <a:pt x="19487" y="56046"/>
                    <a:pt x="23296" y="54789"/>
                    <a:pt x="26347" y="52313"/>
                  </a:cubicBezTo>
                  <a:cubicBezTo>
                    <a:pt x="29300" y="49331"/>
                    <a:pt x="30728" y="45226"/>
                    <a:pt x="30347" y="41073"/>
                  </a:cubicBezTo>
                  <a:lnTo>
                    <a:pt x="30347" y="35263"/>
                  </a:lnTo>
                  <a:cubicBezTo>
                    <a:pt x="28919" y="37939"/>
                    <a:pt x="26822" y="40178"/>
                    <a:pt x="24250" y="41740"/>
                  </a:cubicBezTo>
                  <a:cubicBezTo>
                    <a:pt x="21585" y="43350"/>
                    <a:pt x="18441" y="44169"/>
                    <a:pt x="15297" y="44121"/>
                  </a:cubicBezTo>
                  <a:cubicBezTo>
                    <a:pt x="9581" y="44331"/>
                    <a:pt x="4153" y="41997"/>
                    <a:pt x="344" y="37739"/>
                  </a:cubicBezTo>
                  <a:cubicBezTo>
                    <a:pt x="-3563" y="33463"/>
                    <a:pt x="-5656" y="27824"/>
                    <a:pt x="-5465" y="22023"/>
                  </a:cubicBezTo>
                  <a:cubicBezTo>
                    <a:pt x="-5656" y="16203"/>
                    <a:pt x="-3563" y="10526"/>
                    <a:pt x="344" y="6211"/>
                  </a:cubicBezTo>
                  <a:cubicBezTo>
                    <a:pt x="4060" y="1983"/>
                    <a:pt x="9581" y="-351"/>
                    <a:pt x="15204" y="-170"/>
                  </a:cubicBezTo>
                  <a:cubicBezTo>
                    <a:pt x="21013" y="-227"/>
                    <a:pt x="26538" y="2583"/>
                    <a:pt x="29966" y="7354"/>
                  </a:cubicBezTo>
                  <a:lnTo>
                    <a:pt x="29966" y="592"/>
                  </a:lnTo>
                  <a:close/>
                  <a:moveTo>
                    <a:pt x="4344" y="21642"/>
                  </a:moveTo>
                  <a:cubicBezTo>
                    <a:pt x="4246" y="25128"/>
                    <a:pt x="5488" y="28509"/>
                    <a:pt x="7772" y="31167"/>
                  </a:cubicBezTo>
                  <a:cubicBezTo>
                    <a:pt x="10153" y="33949"/>
                    <a:pt x="13678" y="35472"/>
                    <a:pt x="17297" y="35263"/>
                  </a:cubicBezTo>
                  <a:cubicBezTo>
                    <a:pt x="20915" y="35396"/>
                    <a:pt x="24347" y="33967"/>
                    <a:pt x="26822" y="31358"/>
                  </a:cubicBezTo>
                  <a:cubicBezTo>
                    <a:pt x="29203" y="28776"/>
                    <a:pt x="30538" y="25367"/>
                    <a:pt x="30538" y="21833"/>
                  </a:cubicBezTo>
                  <a:cubicBezTo>
                    <a:pt x="30538" y="18308"/>
                    <a:pt x="29203" y="14927"/>
                    <a:pt x="26822" y="12308"/>
                  </a:cubicBezTo>
                  <a:cubicBezTo>
                    <a:pt x="24347" y="9650"/>
                    <a:pt x="20915" y="8193"/>
                    <a:pt x="17297" y="8307"/>
                  </a:cubicBezTo>
                  <a:cubicBezTo>
                    <a:pt x="13678" y="8097"/>
                    <a:pt x="10060" y="9650"/>
                    <a:pt x="7772" y="12498"/>
                  </a:cubicBezTo>
                  <a:cubicBezTo>
                    <a:pt x="5772" y="15108"/>
                    <a:pt x="4628" y="18327"/>
                    <a:pt x="4628" y="21642"/>
                  </a:cubicBezTo>
                  <a:close/>
                </a:path>
              </a:pathLst>
            </a:custGeom>
            <a:solidFill>
              <a:srgbClr val="6D6E71"/>
            </a:solidFill>
            <a:ln w="9525" cap="flat">
              <a:noFill/>
              <a:prstDash val="solid"/>
              <a:miter/>
            </a:ln>
          </p:spPr>
          <p:txBody>
            <a:bodyPr rtlCol="0" anchor="ctr"/>
            <a:lstStyle/>
            <a:p>
              <a:endParaRPr lang="en-US"/>
            </a:p>
          </p:txBody>
        </p:sp>
        <p:sp>
          <p:nvSpPr>
            <p:cNvPr id="1150" name="Freeform: Shape 1149">
              <a:extLst>
                <a:ext uri="{FF2B5EF4-FFF2-40B4-BE49-F238E27FC236}">
                  <a16:creationId xmlns:a16="http://schemas.microsoft.com/office/drawing/2014/main" id="{929DB487-0A79-42E9-82FC-CF424AD68D3A}"/>
                </a:ext>
              </a:extLst>
            </p:cNvPr>
            <p:cNvSpPr/>
            <p:nvPr/>
          </p:nvSpPr>
          <p:spPr>
            <a:xfrm>
              <a:off x="7332924" y="5743450"/>
              <a:ext cx="54472" cy="82516"/>
            </a:xfrm>
            <a:custGeom>
              <a:avLst/>
              <a:gdLst>
                <a:gd name="connsiteX0" fmla="*/ 4048 w 41939"/>
                <a:gd name="connsiteY0" fmla="*/ 38587 h 63531"/>
                <a:gd name="connsiteX1" fmla="*/ 4048 w 41939"/>
                <a:gd name="connsiteY1" fmla="*/ 63352 h 63531"/>
                <a:gd name="connsiteX2" fmla="*/ -5477 w 41939"/>
                <a:gd name="connsiteY2" fmla="*/ 63352 h 63531"/>
                <a:gd name="connsiteX3" fmla="*/ -5477 w 41939"/>
                <a:gd name="connsiteY3" fmla="*/ -180 h 63531"/>
                <a:gd name="connsiteX4" fmla="*/ 4048 w 41939"/>
                <a:gd name="connsiteY4" fmla="*/ -180 h 63531"/>
                <a:gd name="connsiteX5" fmla="*/ 4048 w 41939"/>
                <a:gd name="connsiteY5" fmla="*/ 26014 h 63531"/>
                <a:gd name="connsiteX6" fmla="*/ 10239 w 41939"/>
                <a:gd name="connsiteY6" fmla="*/ 19441 h 63531"/>
                <a:gd name="connsiteX7" fmla="*/ 19191 w 41939"/>
                <a:gd name="connsiteY7" fmla="*/ 16965 h 63531"/>
                <a:gd name="connsiteX8" fmla="*/ 31670 w 41939"/>
                <a:gd name="connsiteY8" fmla="*/ 21727 h 63531"/>
                <a:gd name="connsiteX9" fmla="*/ 36432 w 41939"/>
                <a:gd name="connsiteY9" fmla="*/ 35348 h 63531"/>
                <a:gd name="connsiteX10" fmla="*/ 36432 w 41939"/>
                <a:gd name="connsiteY10" fmla="*/ 63352 h 63531"/>
                <a:gd name="connsiteX11" fmla="*/ 26907 w 41939"/>
                <a:gd name="connsiteY11" fmla="*/ 63352 h 63531"/>
                <a:gd name="connsiteX12" fmla="*/ 26907 w 41939"/>
                <a:gd name="connsiteY12" fmla="*/ 38301 h 63531"/>
                <a:gd name="connsiteX13" fmla="*/ 16527 w 41939"/>
                <a:gd name="connsiteY13" fmla="*/ 25633 h 63531"/>
                <a:gd name="connsiteX14" fmla="*/ 7857 w 41939"/>
                <a:gd name="connsiteY14" fmla="*/ 28966 h 63531"/>
                <a:gd name="connsiteX15" fmla="*/ 4048 w 41939"/>
                <a:gd name="connsiteY15" fmla="*/ 38587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39" h="63531">
                  <a:moveTo>
                    <a:pt x="4048" y="38587"/>
                  </a:moveTo>
                  <a:lnTo>
                    <a:pt x="4048" y="63352"/>
                  </a:lnTo>
                  <a:lnTo>
                    <a:pt x="-5477" y="63352"/>
                  </a:lnTo>
                  <a:lnTo>
                    <a:pt x="-5477" y="-180"/>
                  </a:lnTo>
                  <a:lnTo>
                    <a:pt x="4048" y="-180"/>
                  </a:lnTo>
                  <a:lnTo>
                    <a:pt x="4048" y="26014"/>
                  </a:lnTo>
                  <a:cubicBezTo>
                    <a:pt x="5378" y="23233"/>
                    <a:pt x="7569" y="20927"/>
                    <a:pt x="10239" y="19441"/>
                  </a:cubicBezTo>
                  <a:cubicBezTo>
                    <a:pt x="12903" y="17832"/>
                    <a:pt x="16047" y="16974"/>
                    <a:pt x="19191" y="16965"/>
                  </a:cubicBezTo>
                  <a:cubicBezTo>
                    <a:pt x="23861" y="16774"/>
                    <a:pt x="28335" y="18499"/>
                    <a:pt x="31670" y="21727"/>
                  </a:cubicBezTo>
                  <a:cubicBezTo>
                    <a:pt x="35004" y="25432"/>
                    <a:pt x="36716" y="30348"/>
                    <a:pt x="36432" y="35348"/>
                  </a:cubicBezTo>
                  <a:lnTo>
                    <a:pt x="36432" y="63352"/>
                  </a:lnTo>
                  <a:lnTo>
                    <a:pt x="26907" y="63352"/>
                  </a:lnTo>
                  <a:lnTo>
                    <a:pt x="26907" y="38301"/>
                  </a:lnTo>
                  <a:cubicBezTo>
                    <a:pt x="26907" y="29919"/>
                    <a:pt x="23480" y="25633"/>
                    <a:pt x="16527" y="25633"/>
                  </a:cubicBezTo>
                  <a:cubicBezTo>
                    <a:pt x="13285" y="25585"/>
                    <a:pt x="10239" y="26785"/>
                    <a:pt x="7857" y="28966"/>
                  </a:cubicBezTo>
                  <a:cubicBezTo>
                    <a:pt x="5188" y="31452"/>
                    <a:pt x="3858" y="34977"/>
                    <a:pt x="4048" y="38587"/>
                  </a:cubicBezTo>
                  <a:close/>
                </a:path>
              </a:pathLst>
            </a:custGeom>
            <a:solidFill>
              <a:srgbClr val="6D6E71"/>
            </a:solidFill>
            <a:ln w="9525" cap="flat">
              <a:noFill/>
              <a:prstDash val="solid"/>
              <a:miter/>
            </a:ln>
          </p:spPr>
          <p:txBody>
            <a:bodyPr rtlCol="0" anchor="ctr"/>
            <a:lstStyle/>
            <a:p>
              <a:endParaRPr lang="en-US"/>
            </a:p>
          </p:txBody>
        </p:sp>
        <p:sp>
          <p:nvSpPr>
            <p:cNvPr id="1151" name="Freeform: Shape 1150">
              <a:extLst>
                <a:ext uri="{FF2B5EF4-FFF2-40B4-BE49-F238E27FC236}">
                  <a16:creationId xmlns:a16="http://schemas.microsoft.com/office/drawing/2014/main" id="{DC499C9C-EE92-45E3-BB40-75C412B114C7}"/>
                </a:ext>
              </a:extLst>
            </p:cNvPr>
            <p:cNvSpPr/>
            <p:nvPr/>
          </p:nvSpPr>
          <p:spPr>
            <a:xfrm>
              <a:off x="7399107" y="5748027"/>
              <a:ext cx="41196" cy="78807"/>
            </a:xfrm>
            <a:custGeom>
              <a:avLst/>
              <a:gdLst>
                <a:gd name="connsiteX0" fmla="*/ 9862 w 31718"/>
                <a:gd name="connsiteY0" fmla="*/ 21918 h 60675"/>
                <a:gd name="connsiteX1" fmla="*/ 9862 w 31718"/>
                <a:gd name="connsiteY1" fmla="*/ 45064 h 60675"/>
                <a:gd name="connsiteX2" fmla="*/ 11573 w 31718"/>
                <a:gd name="connsiteY2" fmla="*/ 50207 h 60675"/>
                <a:gd name="connsiteX3" fmla="*/ 16336 w 31718"/>
                <a:gd name="connsiteY3" fmla="*/ 52112 h 60675"/>
                <a:gd name="connsiteX4" fmla="*/ 22242 w 31718"/>
                <a:gd name="connsiteY4" fmla="*/ 49159 h 60675"/>
                <a:gd name="connsiteX5" fmla="*/ 26242 w 31718"/>
                <a:gd name="connsiteY5" fmla="*/ 55922 h 60675"/>
                <a:gd name="connsiteX6" fmla="*/ 15006 w 31718"/>
                <a:gd name="connsiteY6" fmla="*/ 60494 h 60675"/>
                <a:gd name="connsiteX7" fmla="*/ 4527 w 31718"/>
                <a:gd name="connsiteY7" fmla="*/ 56208 h 60675"/>
                <a:gd name="connsiteX8" fmla="*/ 239 w 31718"/>
                <a:gd name="connsiteY8" fmla="*/ 44778 h 60675"/>
                <a:gd name="connsiteX9" fmla="*/ 239 w 31718"/>
                <a:gd name="connsiteY9" fmla="*/ 21918 h 60675"/>
                <a:gd name="connsiteX10" fmla="*/ -5477 w 31718"/>
                <a:gd name="connsiteY10" fmla="*/ 21918 h 60675"/>
                <a:gd name="connsiteX11" fmla="*/ -5477 w 31718"/>
                <a:gd name="connsiteY11" fmla="*/ 14203 h 60675"/>
                <a:gd name="connsiteX12" fmla="*/ 239 w 31718"/>
                <a:gd name="connsiteY12" fmla="*/ 14203 h 60675"/>
                <a:gd name="connsiteX13" fmla="*/ 239 w 31718"/>
                <a:gd name="connsiteY13" fmla="*/ -180 h 60675"/>
                <a:gd name="connsiteX14" fmla="*/ 9764 w 31718"/>
                <a:gd name="connsiteY14" fmla="*/ -180 h 60675"/>
                <a:gd name="connsiteX15" fmla="*/ 9764 w 31718"/>
                <a:gd name="connsiteY15" fmla="*/ 14203 h 60675"/>
                <a:gd name="connsiteX16" fmla="*/ 21768 w 31718"/>
                <a:gd name="connsiteY16" fmla="*/ 14203 h 60675"/>
                <a:gd name="connsiteX17" fmla="*/ 21768 w 31718"/>
                <a:gd name="connsiteY17" fmla="*/ 21918 h 60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675">
                  <a:moveTo>
                    <a:pt x="9862" y="21918"/>
                  </a:moveTo>
                  <a:lnTo>
                    <a:pt x="9862" y="45064"/>
                  </a:lnTo>
                  <a:cubicBezTo>
                    <a:pt x="9764" y="46930"/>
                    <a:pt x="10336" y="48779"/>
                    <a:pt x="11573" y="50207"/>
                  </a:cubicBezTo>
                  <a:cubicBezTo>
                    <a:pt x="12815" y="51531"/>
                    <a:pt x="14527" y="52236"/>
                    <a:pt x="16336" y="52112"/>
                  </a:cubicBezTo>
                  <a:cubicBezTo>
                    <a:pt x="18624" y="52008"/>
                    <a:pt x="20815" y="50941"/>
                    <a:pt x="22242" y="49159"/>
                  </a:cubicBezTo>
                  <a:lnTo>
                    <a:pt x="26242" y="55922"/>
                  </a:lnTo>
                  <a:cubicBezTo>
                    <a:pt x="23196" y="58818"/>
                    <a:pt x="19196" y="60456"/>
                    <a:pt x="15006" y="60494"/>
                  </a:cubicBezTo>
                  <a:cubicBezTo>
                    <a:pt x="11099" y="60542"/>
                    <a:pt x="7290" y="58999"/>
                    <a:pt x="4527" y="56208"/>
                  </a:cubicBezTo>
                  <a:cubicBezTo>
                    <a:pt x="1574" y="53150"/>
                    <a:pt x="48" y="49016"/>
                    <a:pt x="239" y="44778"/>
                  </a:cubicBezTo>
                  <a:lnTo>
                    <a:pt x="239" y="21918"/>
                  </a:lnTo>
                  <a:lnTo>
                    <a:pt x="-5477" y="21918"/>
                  </a:lnTo>
                  <a:lnTo>
                    <a:pt x="-5477" y="14203"/>
                  </a:lnTo>
                  <a:lnTo>
                    <a:pt x="239" y="14203"/>
                  </a:lnTo>
                  <a:lnTo>
                    <a:pt x="239" y="-180"/>
                  </a:lnTo>
                  <a:lnTo>
                    <a:pt x="9764" y="-180"/>
                  </a:lnTo>
                  <a:lnTo>
                    <a:pt x="9764" y="14203"/>
                  </a:lnTo>
                  <a:lnTo>
                    <a:pt x="21768" y="14203"/>
                  </a:lnTo>
                  <a:lnTo>
                    <a:pt x="21768" y="21918"/>
                  </a:lnTo>
                  <a:close/>
                </a:path>
              </a:pathLst>
            </a:custGeom>
            <a:solidFill>
              <a:srgbClr val="6D6E71"/>
            </a:solidFill>
            <a:ln w="9525" cap="flat">
              <a:noFill/>
              <a:prstDash val="solid"/>
              <a:miter/>
            </a:ln>
          </p:spPr>
          <p:txBody>
            <a:bodyPr rtlCol="0" anchor="ctr"/>
            <a:lstStyle/>
            <a:p>
              <a:endParaRPr lang="en-US"/>
            </a:p>
          </p:txBody>
        </p:sp>
        <p:sp>
          <p:nvSpPr>
            <p:cNvPr id="1152" name="Freeform: Shape 1151">
              <a:extLst>
                <a:ext uri="{FF2B5EF4-FFF2-40B4-BE49-F238E27FC236}">
                  <a16:creationId xmlns:a16="http://schemas.microsoft.com/office/drawing/2014/main" id="{E3336A14-43EA-4A28-A2D1-2AB25E6F0A55}"/>
                </a:ext>
              </a:extLst>
            </p:cNvPr>
            <p:cNvSpPr/>
            <p:nvPr/>
          </p:nvSpPr>
          <p:spPr>
            <a:xfrm>
              <a:off x="7478537" y="5743327"/>
              <a:ext cx="12371" cy="82640"/>
            </a:xfrm>
            <a:custGeom>
              <a:avLst/>
              <a:gdLst>
                <a:gd name="connsiteX0" fmla="*/ 4048 w 9525"/>
                <a:gd name="connsiteY0" fmla="*/ 63447 h 63626"/>
                <a:gd name="connsiteX1" fmla="*/ -5477 w 9525"/>
                <a:gd name="connsiteY1" fmla="*/ 63447 h 63626"/>
                <a:gd name="connsiteX2" fmla="*/ -5477 w 9525"/>
                <a:gd name="connsiteY2" fmla="*/ -180 h 63626"/>
                <a:gd name="connsiteX3" fmla="*/ 4048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4048" y="63447"/>
                  </a:moveTo>
                  <a:lnTo>
                    <a:pt x="-5477" y="63447"/>
                  </a:lnTo>
                  <a:lnTo>
                    <a:pt x="-5477" y="-180"/>
                  </a:lnTo>
                  <a:lnTo>
                    <a:pt x="4048" y="-180"/>
                  </a:lnTo>
                  <a:close/>
                </a:path>
              </a:pathLst>
            </a:custGeom>
            <a:solidFill>
              <a:srgbClr val="6D6E71"/>
            </a:solidFill>
            <a:ln w="9525" cap="flat">
              <a:noFill/>
              <a:prstDash val="solid"/>
              <a:miter/>
            </a:ln>
          </p:spPr>
          <p:txBody>
            <a:bodyPr rtlCol="0" anchor="ctr"/>
            <a:lstStyle/>
            <a:p>
              <a:endParaRPr lang="en-US"/>
            </a:p>
          </p:txBody>
        </p:sp>
        <p:sp>
          <p:nvSpPr>
            <p:cNvPr id="1153" name="Freeform: Shape 1152">
              <a:extLst>
                <a:ext uri="{FF2B5EF4-FFF2-40B4-BE49-F238E27FC236}">
                  <a16:creationId xmlns:a16="http://schemas.microsoft.com/office/drawing/2014/main" id="{7E22F3E7-6CCB-42B9-9B28-E13998244246}"/>
                </a:ext>
              </a:extLst>
            </p:cNvPr>
            <p:cNvSpPr/>
            <p:nvPr/>
          </p:nvSpPr>
          <p:spPr>
            <a:xfrm>
              <a:off x="7504115" y="5765712"/>
              <a:ext cx="58965" cy="61136"/>
            </a:xfrm>
            <a:custGeom>
              <a:avLst/>
              <a:gdLst>
                <a:gd name="connsiteX0" fmla="*/ 39789 w 45398"/>
                <a:gd name="connsiteY0" fmla="*/ 27543 h 47070"/>
                <a:gd name="connsiteX1" fmla="*/ 4070 w 45398"/>
                <a:gd name="connsiteY1" fmla="*/ 27543 h 47070"/>
                <a:gd name="connsiteX2" fmla="*/ 8642 w 45398"/>
                <a:gd name="connsiteY2" fmla="*/ 35544 h 47070"/>
                <a:gd name="connsiteX3" fmla="*/ 18167 w 45398"/>
                <a:gd name="connsiteY3" fmla="*/ 38592 h 47070"/>
                <a:gd name="connsiteX4" fmla="*/ 31120 w 45398"/>
                <a:gd name="connsiteY4" fmla="*/ 33258 h 47070"/>
                <a:gd name="connsiteX5" fmla="*/ 36645 w 45398"/>
                <a:gd name="connsiteY5" fmla="*/ 39259 h 47070"/>
                <a:gd name="connsiteX6" fmla="*/ 17595 w 45398"/>
                <a:gd name="connsiteY6" fmla="*/ 46879 h 47070"/>
                <a:gd name="connsiteX7" fmla="*/ 1308 w 45398"/>
                <a:gd name="connsiteY7" fmla="*/ 40497 h 47070"/>
                <a:gd name="connsiteX8" fmla="*/ -5455 w 45398"/>
                <a:gd name="connsiteY8" fmla="*/ 23352 h 47070"/>
                <a:gd name="connsiteX9" fmla="*/ 1405 w 45398"/>
                <a:gd name="connsiteY9" fmla="*/ 6207 h 47070"/>
                <a:gd name="connsiteX10" fmla="*/ 17595 w 45398"/>
                <a:gd name="connsiteY10" fmla="*/ -175 h 47070"/>
                <a:gd name="connsiteX11" fmla="*/ 33408 w 45398"/>
                <a:gd name="connsiteY11" fmla="*/ 5445 h 47070"/>
                <a:gd name="connsiteX12" fmla="*/ 39882 w 45398"/>
                <a:gd name="connsiteY12" fmla="*/ 20971 h 47070"/>
                <a:gd name="connsiteX13" fmla="*/ 4070 w 45398"/>
                <a:gd name="connsiteY13" fmla="*/ 20018 h 47070"/>
                <a:gd name="connsiteX14" fmla="*/ 30264 w 45398"/>
                <a:gd name="connsiteY14" fmla="*/ 20018 h 47070"/>
                <a:gd name="connsiteX15" fmla="*/ 26646 w 45398"/>
                <a:gd name="connsiteY15" fmla="*/ 11160 h 47070"/>
                <a:gd name="connsiteX16" fmla="*/ 17786 w 45398"/>
                <a:gd name="connsiteY16" fmla="*/ 8112 h 47070"/>
                <a:gd name="connsiteX17" fmla="*/ 8261 w 45398"/>
                <a:gd name="connsiteY17" fmla="*/ 11351 h 47070"/>
                <a:gd name="connsiteX18" fmla="*/ 4070 w 45398"/>
                <a:gd name="connsiteY18" fmla="*/ 20018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8" h="47070">
                  <a:moveTo>
                    <a:pt x="39789" y="27543"/>
                  </a:moveTo>
                  <a:lnTo>
                    <a:pt x="4070" y="27543"/>
                  </a:lnTo>
                  <a:cubicBezTo>
                    <a:pt x="4261" y="30791"/>
                    <a:pt x="5879" y="33773"/>
                    <a:pt x="8642" y="35544"/>
                  </a:cubicBezTo>
                  <a:cubicBezTo>
                    <a:pt x="11405" y="37592"/>
                    <a:pt x="14739" y="38659"/>
                    <a:pt x="18167" y="38592"/>
                  </a:cubicBezTo>
                  <a:cubicBezTo>
                    <a:pt x="23120" y="38888"/>
                    <a:pt x="27883" y="36925"/>
                    <a:pt x="31120" y="33258"/>
                  </a:cubicBezTo>
                  <a:lnTo>
                    <a:pt x="36645" y="39259"/>
                  </a:lnTo>
                  <a:cubicBezTo>
                    <a:pt x="31599" y="44336"/>
                    <a:pt x="24739" y="47088"/>
                    <a:pt x="17595" y="46879"/>
                  </a:cubicBezTo>
                  <a:cubicBezTo>
                    <a:pt x="11498" y="46974"/>
                    <a:pt x="5689" y="44679"/>
                    <a:pt x="1308" y="40497"/>
                  </a:cubicBezTo>
                  <a:cubicBezTo>
                    <a:pt x="-3264" y="36002"/>
                    <a:pt x="-5739" y="29763"/>
                    <a:pt x="-5455" y="23352"/>
                  </a:cubicBezTo>
                  <a:cubicBezTo>
                    <a:pt x="-5739" y="16913"/>
                    <a:pt x="-3264" y="10665"/>
                    <a:pt x="1405" y="6207"/>
                  </a:cubicBezTo>
                  <a:cubicBezTo>
                    <a:pt x="5786" y="2074"/>
                    <a:pt x="11595" y="-212"/>
                    <a:pt x="17595" y="-175"/>
                  </a:cubicBezTo>
                  <a:cubicBezTo>
                    <a:pt x="23404" y="-298"/>
                    <a:pt x="29027" y="1702"/>
                    <a:pt x="33408" y="5445"/>
                  </a:cubicBezTo>
                  <a:cubicBezTo>
                    <a:pt x="37882" y="9331"/>
                    <a:pt x="40263" y="15075"/>
                    <a:pt x="39882" y="20971"/>
                  </a:cubicBezTo>
                  <a:close/>
                  <a:moveTo>
                    <a:pt x="4070" y="20018"/>
                  </a:moveTo>
                  <a:lnTo>
                    <a:pt x="30264" y="20018"/>
                  </a:lnTo>
                  <a:cubicBezTo>
                    <a:pt x="30455" y="16675"/>
                    <a:pt x="29120" y="13427"/>
                    <a:pt x="26646" y="11160"/>
                  </a:cubicBezTo>
                  <a:cubicBezTo>
                    <a:pt x="24167" y="9122"/>
                    <a:pt x="21023" y="8036"/>
                    <a:pt x="17786" y="8112"/>
                  </a:cubicBezTo>
                  <a:cubicBezTo>
                    <a:pt x="14358" y="8074"/>
                    <a:pt x="10930" y="9217"/>
                    <a:pt x="8261" y="11351"/>
                  </a:cubicBezTo>
                  <a:cubicBezTo>
                    <a:pt x="5498" y="13380"/>
                    <a:pt x="3977" y="16618"/>
                    <a:pt x="4070" y="20018"/>
                  </a:cubicBezTo>
                  <a:close/>
                </a:path>
              </a:pathLst>
            </a:custGeom>
            <a:solidFill>
              <a:srgbClr val="6D6E71"/>
            </a:solidFill>
            <a:ln w="9525" cap="flat">
              <a:noFill/>
              <a:prstDash val="solid"/>
              <a:miter/>
            </a:ln>
          </p:spPr>
          <p:txBody>
            <a:bodyPr rtlCol="0" anchor="ctr"/>
            <a:lstStyle/>
            <a:p>
              <a:endParaRPr lang="en-US"/>
            </a:p>
          </p:txBody>
        </p:sp>
        <p:sp>
          <p:nvSpPr>
            <p:cNvPr id="1154" name="Freeform: Shape 1153">
              <a:extLst>
                <a:ext uri="{FF2B5EF4-FFF2-40B4-BE49-F238E27FC236}">
                  <a16:creationId xmlns:a16="http://schemas.microsoft.com/office/drawing/2014/main" id="{EC960E60-EE59-416E-AD9E-8A2FF9BE9DB7}"/>
                </a:ext>
              </a:extLst>
            </p:cNvPr>
            <p:cNvSpPr/>
            <p:nvPr/>
          </p:nvSpPr>
          <p:spPr>
            <a:xfrm>
              <a:off x="7566121" y="5766708"/>
              <a:ext cx="61983" cy="59258"/>
            </a:xfrm>
            <a:custGeom>
              <a:avLst/>
              <a:gdLst>
                <a:gd name="connsiteX0" fmla="*/ 12908 w 47722"/>
                <a:gd name="connsiteY0" fmla="*/ 45445 h 45624"/>
                <a:gd name="connsiteX1" fmla="*/ -5477 w 47722"/>
                <a:gd name="connsiteY1" fmla="*/ -180 h 45624"/>
                <a:gd name="connsiteX2" fmla="*/ 4527 w 47722"/>
                <a:gd name="connsiteY2" fmla="*/ -180 h 45624"/>
                <a:gd name="connsiteX3" fmla="*/ 18433 w 47722"/>
                <a:gd name="connsiteY3" fmla="*/ 34300 h 45624"/>
                <a:gd name="connsiteX4" fmla="*/ 32246 w 47722"/>
                <a:gd name="connsiteY4" fmla="*/ -180 h 45624"/>
                <a:gd name="connsiteX5" fmla="*/ 42246 w 47722"/>
                <a:gd name="connsiteY5" fmla="*/ -180 h 45624"/>
                <a:gd name="connsiteX6" fmla="*/ 23861 w 47722"/>
                <a:gd name="connsiteY6" fmla="*/ 45445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722" h="45624">
                  <a:moveTo>
                    <a:pt x="12908" y="45445"/>
                  </a:moveTo>
                  <a:lnTo>
                    <a:pt x="-5477" y="-180"/>
                  </a:lnTo>
                  <a:lnTo>
                    <a:pt x="4527" y="-180"/>
                  </a:lnTo>
                  <a:lnTo>
                    <a:pt x="18433" y="34300"/>
                  </a:lnTo>
                  <a:lnTo>
                    <a:pt x="32246" y="-180"/>
                  </a:lnTo>
                  <a:lnTo>
                    <a:pt x="42246" y="-180"/>
                  </a:lnTo>
                  <a:lnTo>
                    <a:pt x="23861" y="45445"/>
                  </a:lnTo>
                  <a:close/>
                </a:path>
              </a:pathLst>
            </a:custGeom>
            <a:solidFill>
              <a:srgbClr val="6D6E71"/>
            </a:solidFill>
            <a:ln w="9525" cap="flat">
              <a:noFill/>
              <a:prstDash val="solid"/>
              <a:miter/>
            </a:ln>
          </p:spPr>
          <p:txBody>
            <a:bodyPr rtlCol="0" anchor="ctr"/>
            <a:lstStyle/>
            <a:p>
              <a:endParaRPr lang="en-US"/>
            </a:p>
          </p:txBody>
        </p:sp>
        <p:sp>
          <p:nvSpPr>
            <p:cNvPr id="1155" name="Freeform: Shape 1154">
              <a:extLst>
                <a:ext uri="{FF2B5EF4-FFF2-40B4-BE49-F238E27FC236}">
                  <a16:creationId xmlns:a16="http://schemas.microsoft.com/office/drawing/2014/main" id="{A0266FAB-F30B-42BC-B042-688686B10B34}"/>
                </a:ext>
              </a:extLst>
            </p:cNvPr>
            <p:cNvSpPr/>
            <p:nvPr/>
          </p:nvSpPr>
          <p:spPr>
            <a:xfrm>
              <a:off x="7631415" y="5765709"/>
              <a:ext cx="58965" cy="61144"/>
            </a:xfrm>
            <a:custGeom>
              <a:avLst/>
              <a:gdLst>
                <a:gd name="connsiteX0" fmla="*/ 39883 w 45398"/>
                <a:gd name="connsiteY0" fmla="*/ 27545 h 47076"/>
                <a:gd name="connsiteX1" fmla="*/ 4072 w 45398"/>
                <a:gd name="connsiteY1" fmla="*/ 27545 h 47076"/>
                <a:gd name="connsiteX2" fmla="*/ 8643 w 45398"/>
                <a:gd name="connsiteY2" fmla="*/ 35546 h 47076"/>
                <a:gd name="connsiteX3" fmla="*/ 18168 w 45398"/>
                <a:gd name="connsiteY3" fmla="*/ 38594 h 47076"/>
                <a:gd name="connsiteX4" fmla="*/ 31219 w 45398"/>
                <a:gd name="connsiteY4" fmla="*/ 33260 h 47076"/>
                <a:gd name="connsiteX5" fmla="*/ 36646 w 45398"/>
                <a:gd name="connsiteY5" fmla="*/ 39261 h 47076"/>
                <a:gd name="connsiteX6" fmla="*/ 17596 w 45398"/>
                <a:gd name="connsiteY6" fmla="*/ 46881 h 47076"/>
                <a:gd name="connsiteX7" fmla="*/ 1216 w 45398"/>
                <a:gd name="connsiteY7" fmla="*/ 40499 h 47076"/>
                <a:gd name="connsiteX8" fmla="*/ -5453 w 45398"/>
                <a:gd name="connsiteY8" fmla="*/ 23354 h 47076"/>
                <a:gd name="connsiteX9" fmla="*/ 1402 w 45398"/>
                <a:gd name="connsiteY9" fmla="*/ 6209 h 47076"/>
                <a:gd name="connsiteX10" fmla="*/ 17503 w 45398"/>
                <a:gd name="connsiteY10" fmla="*/ -173 h 47076"/>
                <a:gd name="connsiteX11" fmla="*/ 33312 w 45398"/>
                <a:gd name="connsiteY11" fmla="*/ 5447 h 47076"/>
                <a:gd name="connsiteX12" fmla="*/ 39883 w 45398"/>
                <a:gd name="connsiteY12" fmla="*/ 20973 h 47076"/>
                <a:gd name="connsiteX13" fmla="*/ 4072 w 45398"/>
                <a:gd name="connsiteY13" fmla="*/ 20020 h 47076"/>
                <a:gd name="connsiteX14" fmla="*/ 30265 w 45398"/>
                <a:gd name="connsiteY14" fmla="*/ 20020 h 47076"/>
                <a:gd name="connsiteX15" fmla="*/ 26647 w 45398"/>
                <a:gd name="connsiteY15" fmla="*/ 11162 h 47076"/>
                <a:gd name="connsiteX16" fmla="*/ 17787 w 45398"/>
                <a:gd name="connsiteY16" fmla="*/ 8114 h 47076"/>
                <a:gd name="connsiteX17" fmla="*/ 8262 w 45398"/>
                <a:gd name="connsiteY17" fmla="*/ 11353 h 47076"/>
                <a:gd name="connsiteX18" fmla="*/ 4072 w 45398"/>
                <a:gd name="connsiteY18" fmla="*/ 20020 h 47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8" h="47076">
                  <a:moveTo>
                    <a:pt x="39883" y="27545"/>
                  </a:moveTo>
                  <a:lnTo>
                    <a:pt x="4072" y="27545"/>
                  </a:lnTo>
                  <a:cubicBezTo>
                    <a:pt x="4262" y="30774"/>
                    <a:pt x="5978" y="33717"/>
                    <a:pt x="8643" y="35546"/>
                  </a:cubicBezTo>
                  <a:cubicBezTo>
                    <a:pt x="11406" y="37575"/>
                    <a:pt x="14741" y="38651"/>
                    <a:pt x="18168" y="38594"/>
                  </a:cubicBezTo>
                  <a:cubicBezTo>
                    <a:pt x="23122" y="38918"/>
                    <a:pt x="27884" y="36946"/>
                    <a:pt x="31219" y="33260"/>
                  </a:cubicBezTo>
                  <a:lnTo>
                    <a:pt x="36646" y="39261"/>
                  </a:lnTo>
                  <a:cubicBezTo>
                    <a:pt x="31693" y="44366"/>
                    <a:pt x="24740" y="47128"/>
                    <a:pt x="17596" y="46881"/>
                  </a:cubicBezTo>
                  <a:cubicBezTo>
                    <a:pt x="11499" y="46976"/>
                    <a:pt x="5597" y="44690"/>
                    <a:pt x="1216" y="40499"/>
                  </a:cubicBezTo>
                  <a:cubicBezTo>
                    <a:pt x="-3360" y="35994"/>
                    <a:pt x="-5742" y="29755"/>
                    <a:pt x="-5453" y="23354"/>
                  </a:cubicBezTo>
                  <a:cubicBezTo>
                    <a:pt x="-5742" y="16915"/>
                    <a:pt x="-3263" y="10667"/>
                    <a:pt x="1402" y="6209"/>
                  </a:cubicBezTo>
                  <a:cubicBezTo>
                    <a:pt x="5690" y="2075"/>
                    <a:pt x="11499" y="-221"/>
                    <a:pt x="17503" y="-173"/>
                  </a:cubicBezTo>
                  <a:cubicBezTo>
                    <a:pt x="23312" y="-316"/>
                    <a:pt x="28931" y="1685"/>
                    <a:pt x="33312" y="5447"/>
                  </a:cubicBezTo>
                  <a:cubicBezTo>
                    <a:pt x="37791" y="9324"/>
                    <a:pt x="40265" y="15058"/>
                    <a:pt x="39883" y="20973"/>
                  </a:cubicBezTo>
                  <a:close/>
                  <a:moveTo>
                    <a:pt x="4072" y="20020"/>
                  </a:moveTo>
                  <a:lnTo>
                    <a:pt x="30265" y="20020"/>
                  </a:lnTo>
                  <a:cubicBezTo>
                    <a:pt x="30456" y="16677"/>
                    <a:pt x="29121" y="13429"/>
                    <a:pt x="26647" y="11162"/>
                  </a:cubicBezTo>
                  <a:cubicBezTo>
                    <a:pt x="24168" y="9105"/>
                    <a:pt x="21024" y="8028"/>
                    <a:pt x="17787" y="8114"/>
                  </a:cubicBezTo>
                  <a:cubicBezTo>
                    <a:pt x="14359" y="8047"/>
                    <a:pt x="10927" y="9191"/>
                    <a:pt x="8262" y="11353"/>
                  </a:cubicBezTo>
                  <a:cubicBezTo>
                    <a:pt x="5499" y="13362"/>
                    <a:pt x="3881" y="16610"/>
                    <a:pt x="4072" y="20020"/>
                  </a:cubicBezTo>
                  <a:close/>
                </a:path>
              </a:pathLst>
            </a:custGeom>
            <a:solidFill>
              <a:srgbClr val="6D6E71"/>
            </a:solidFill>
            <a:ln w="9525" cap="flat">
              <a:noFill/>
              <a:prstDash val="solid"/>
              <a:miter/>
            </a:ln>
          </p:spPr>
          <p:txBody>
            <a:bodyPr rtlCol="0" anchor="ctr"/>
            <a:lstStyle/>
            <a:p>
              <a:endParaRPr lang="en-US"/>
            </a:p>
          </p:txBody>
        </p:sp>
        <p:sp>
          <p:nvSpPr>
            <p:cNvPr id="1156" name="Freeform: Shape 1155">
              <a:extLst>
                <a:ext uri="{FF2B5EF4-FFF2-40B4-BE49-F238E27FC236}">
                  <a16:creationId xmlns:a16="http://schemas.microsoft.com/office/drawing/2014/main" id="{858DFD16-BC4C-4398-97F3-572DB2BA30D3}"/>
                </a:ext>
              </a:extLst>
            </p:cNvPr>
            <p:cNvSpPr/>
            <p:nvPr/>
          </p:nvSpPr>
          <p:spPr>
            <a:xfrm>
              <a:off x="7702950" y="5743327"/>
              <a:ext cx="12371" cy="82640"/>
            </a:xfrm>
            <a:custGeom>
              <a:avLst/>
              <a:gdLst>
                <a:gd name="connsiteX0" fmla="*/ 4048 w 9525"/>
                <a:gd name="connsiteY0" fmla="*/ 63447 h 63626"/>
                <a:gd name="connsiteX1" fmla="*/ -5477 w 9525"/>
                <a:gd name="connsiteY1" fmla="*/ 63447 h 63626"/>
                <a:gd name="connsiteX2" fmla="*/ -5477 w 9525"/>
                <a:gd name="connsiteY2" fmla="*/ -180 h 63626"/>
                <a:gd name="connsiteX3" fmla="*/ 4048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4048" y="63447"/>
                  </a:moveTo>
                  <a:lnTo>
                    <a:pt x="-5477" y="63447"/>
                  </a:lnTo>
                  <a:lnTo>
                    <a:pt x="-5477" y="-180"/>
                  </a:lnTo>
                  <a:lnTo>
                    <a:pt x="4048" y="-180"/>
                  </a:lnTo>
                  <a:close/>
                </a:path>
              </a:pathLst>
            </a:custGeom>
            <a:solidFill>
              <a:srgbClr val="6D6E71"/>
            </a:solidFill>
            <a:ln w="9525" cap="flat">
              <a:noFill/>
              <a:prstDash val="solid"/>
              <a:miter/>
            </a:ln>
          </p:spPr>
          <p:txBody>
            <a:bodyPr rtlCol="0" anchor="ctr"/>
            <a:lstStyle/>
            <a:p>
              <a:endParaRPr lang="en-US"/>
            </a:p>
          </p:txBody>
        </p:sp>
        <p:sp>
          <p:nvSpPr>
            <p:cNvPr id="1157" name="Freeform: Shape 1156">
              <a:extLst>
                <a:ext uri="{FF2B5EF4-FFF2-40B4-BE49-F238E27FC236}">
                  <a16:creationId xmlns:a16="http://schemas.microsoft.com/office/drawing/2014/main" id="{B02EFC27-CC98-4A80-919C-EA2C9B2D1467}"/>
                </a:ext>
              </a:extLst>
            </p:cNvPr>
            <p:cNvSpPr/>
            <p:nvPr/>
          </p:nvSpPr>
          <p:spPr>
            <a:xfrm>
              <a:off x="7757512" y="5765719"/>
              <a:ext cx="62345" cy="61114"/>
            </a:xfrm>
            <a:custGeom>
              <a:avLst/>
              <a:gdLst>
                <a:gd name="connsiteX0" fmla="*/ 35667 w 48001"/>
                <a:gd name="connsiteY0" fmla="*/ 40016 h 47053"/>
                <a:gd name="connsiteX1" fmla="*/ 1381 w 48001"/>
                <a:gd name="connsiteY1" fmla="*/ 40016 h 47053"/>
                <a:gd name="connsiteX2" fmla="*/ 1381 w 48001"/>
                <a:gd name="connsiteY2" fmla="*/ 6678 h 47053"/>
                <a:gd name="connsiteX3" fmla="*/ 35667 w 48001"/>
                <a:gd name="connsiteY3" fmla="*/ 6678 h 47053"/>
                <a:gd name="connsiteX4" fmla="*/ 35667 w 48001"/>
                <a:gd name="connsiteY4" fmla="*/ 40016 h 47053"/>
                <a:gd name="connsiteX5" fmla="*/ 8236 w 48001"/>
                <a:gd name="connsiteY5" fmla="*/ 34110 h 47053"/>
                <a:gd name="connsiteX6" fmla="*/ 18524 w 48001"/>
                <a:gd name="connsiteY6" fmla="*/ 38301 h 47053"/>
                <a:gd name="connsiteX7" fmla="*/ 28905 w 48001"/>
                <a:gd name="connsiteY7" fmla="*/ 34110 h 47053"/>
                <a:gd name="connsiteX8" fmla="*/ 28905 w 48001"/>
                <a:gd name="connsiteY8" fmla="*/ 12584 h 47053"/>
                <a:gd name="connsiteX9" fmla="*/ 18524 w 48001"/>
                <a:gd name="connsiteY9" fmla="*/ 8488 h 47053"/>
                <a:gd name="connsiteX10" fmla="*/ 8236 w 48001"/>
                <a:gd name="connsiteY10" fmla="*/ 12584 h 47053"/>
                <a:gd name="connsiteX11" fmla="*/ 8236 w 48001"/>
                <a:gd name="connsiteY11"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1" h="47053">
                  <a:moveTo>
                    <a:pt x="35667" y="40016"/>
                  </a:moveTo>
                  <a:cubicBezTo>
                    <a:pt x="26049" y="49159"/>
                    <a:pt x="10999" y="49159"/>
                    <a:pt x="1381" y="40016"/>
                  </a:cubicBezTo>
                  <a:cubicBezTo>
                    <a:pt x="-7763" y="30776"/>
                    <a:pt x="-7763" y="15917"/>
                    <a:pt x="1381" y="6678"/>
                  </a:cubicBezTo>
                  <a:cubicBezTo>
                    <a:pt x="10999" y="-2466"/>
                    <a:pt x="26049" y="-2466"/>
                    <a:pt x="35667" y="6678"/>
                  </a:cubicBezTo>
                  <a:cubicBezTo>
                    <a:pt x="44811" y="15917"/>
                    <a:pt x="44811" y="30776"/>
                    <a:pt x="35667" y="40016"/>
                  </a:cubicBezTo>
                  <a:close/>
                  <a:moveTo>
                    <a:pt x="8236" y="34110"/>
                  </a:moveTo>
                  <a:cubicBezTo>
                    <a:pt x="10906" y="36882"/>
                    <a:pt x="14617" y="38406"/>
                    <a:pt x="18524" y="38301"/>
                  </a:cubicBezTo>
                  <a:cubicBezTo>
                    <a:pt x="22431" y="38396"/>
                    <a:pt x="26142" y="36882"/>
                    <a:pt x="28905" y="34110"/>
                  </a:cubicBezTo>
                  <a:cubicBezTo>
                    <a:pt x="34337" y="27976"/>
                    <a:pt x="34337" y="18718"/>
                    <a:pt x="28905" y="12584"/>
                  </a:cubicBezTo>
                  <a:cubicBezTo>
                    <a:pt x="26142" y="9840"/>
                    <a:pt x="22431" y="8354"/>
                    <a:pt x="18524" y="8488"/>
                  </a:cubicBezTo>
                  <a:cubicBezTo>
                    <a:pt x="14715" y="8354"/>
                    <a:pt x="10906" y="9840"/>
                    <a:pt x="8236" y="12584"/>
                  </a:cubicBezTo>
                  <a:cubicBezTo>
                    <a:pt x="2809" y="18718"/>
                    <a:pt x="2809" y="27976"/>
                    <a:pt x="8236" y="34110"/>
                  </a:cubicBezTo>
                  <a:close/>
                </a:path>
              </a:pathLst>
            </a:custGeom>
            <a:solidFill>
              <a:srgbClr val="6D6E71"/>
            </a:solidFill>
            <a:ln w="9525" cap="flat">
              <a:noFill/>
              <a:prstDash val="solid"/>
              <a:miter/>
            </a:ln>
          </p:spPr>
          <p:txBody>
            <a:bodyPr rtlCol="0" anchor="ctr"/>
            <a:lstStyle/>
            <a:p>
              <a:endParaRPr lang="en-US"/>
            </a:p>
          </p:txBody>
        </p:sp>
        <p:sp>
          <p:nvSpPr>
            <p:cNvPr id="1158" name="Freeform: Shape 1157">
              <a:extLst>
                <a:ext uri="{FF2B5EF4-FFF2-40B4-BE49-F238E27FC236}">
                  <a16:creationId xmlns:a16="http://schemas.microsoft.com/office/drawing/2014/main" id="{F07550E5-D875-4AB5-BDA0-AA5C0C42D1AE}"/>
                </a:ext>
              </a:extLst>
            </p:cNvPr>
            <p:cNvSpPr/>
            <p:nvPr/>
          </p:nvSpPr>
          <p:spPr>
            <a:xfrm>
              <a:off x="7828398" y="5741716"/>
              <a:ext cx="41196" cy="84497"/>
            </a:xfrm>
            <a:custGeom>
              <a:avLst/>
              <a:gdLst>
                <a:gd name="connsiteX0" fmla="*/ 9764 w 31718"/>
                <a:gd name="connsiteY0" fmla="*/ 15252 h 65056"/>
                <a:gd name="connsiteX1" fmla="*/ 9764 w 31718"/>
                <a:gd name="connsiteY1" fmla="*/ 19062 h 65056"/>
                <a:gd name="connsiteX2" fmla="*/ 21763 w 31718"/>
                <a:gd name="connsiteY2" fmla="*/ 19062 h 65056"/>
                <a:gd name="connsiteX3" fmla="*/ 21763 w 31718"/>
                <a:gd name="connsiteY3" fmla="*/ 26777 h 65056"/>
                <a:gd name="connsiteX4" fmla="*/ 9764 w 31718"/>
                <a:gd name="connsiteY4" fmla="*/ 26777 h 65056"/>
                <a:gd name="connsiteX5" fmla="*/ 9764 w 31718"/>
                <a:gd name="connsiteY5" fmla="*/ 64877 h 65056"/>
                <a:gd name="connsiteX6" fmla="*/ 239 w 31718"/>
                <a:gd name="connsiteY6" fmla="*/ 64877 h 65056"/>
                <a:gd name="connsiteX7" fmla="*/ 239 w 31718"/>
                <a:gd name="connsiteY7" fmla="*/ 26777 h 65056"/>
                <a:gd name="connsiteX8" fmla="*/ -5477 w 31718"/>
                <a:gd name="connsiteY8" fmla="*/ 26777 h 65056"/>
                <a:gd name="connsiteX9" fmla="*/ -5477 w 31718"/>
                <a:gd name="connsiteY9" fmla="*/ 19062 h 65056"/>
                <a:gd name="connsiteX10" fmla="*/ 239 w 31718"/>
                <a:gd name="connsiteY10" fmla="*/ 19062 h 65056"/>
                <a:gd name="connsiteX11" fmla="*/ 239 w 31718"/>
                <a:gd name="connsiteY11" fmla="*/ 15538 h 65056"/>
                <a:gd name="connsiteX12" fmla="*/ 4620 w 31718"/>
                <a:gd name="connsiteY12" fmla="*/ 4107 h 65056"/>
                <a:gd name="connsiteX13" fmla="*/ 15001 w 31718"/>
                <a:gd name="connsiteY13" fmla="*/ -179 h 65056"/>
                <a:gd name="connsiteX14" fmla="*/ 26242 w 31718"/>
                <a:gd name="connsiteY14" fmla="*/ 4393 h 65056"/>
                <a:gd name="connsiteX15" fmla="*/ 22335 w 31718"/>
                <a:gd name="connsiteY15" fmla="*/ 11156 h 65056"/>
                <a:gd name="connsiteX16" fmla="*/ 16336 w 31718"/>
                <a:gd name="connsiteY16" fmla="*/ 8108 h 65056"/>
                <a:gd name="connsiteX17" fmla="*/ 11573 w 31718"/>
                <a:gd name="connsiteY17" fmla="*/ 10108 h 65056"/>
                <a:gd name="connsiteX18" fmla="*/ 9764 w 31718"/>
                <a:gd name="connsiteY18" fmla="*/ 15252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5056">
                  <a:moveTo>
                    <a:pt x="9764" y="15252"/>
                  </a:moveTo>
                  <a:lnTo>
                    <a:pt x="9764" y="19062"/>
                  </a:lnTo>
                  <a:lnTo>
                    <a:pt x="21763" y="19062"/>
                  </a:lnTo>
                  <a:lnTo>
                    <a:pt x="21763" y="26777"/>
                  </a:lnTo>
                  <a:lnTo>
                    <a:pt x="9764" y="26777"/>
                  </a:lnTo>
                  <a:lnTo>
                    <a:pt x="9764" y="64877"/>
                  </a:lnTo>
                  <a:lnTo>
                    <a:pt x="239" y="64877"/>
                  </a:lnTo>
                  <a:lnTo>
                    <a:pt x="239" y="26777"/>
                  </a:lnTo>
                  <a:lnTo>
                    <a:pt x="-5477" y="26777"/>
                  </a:lnTo>
                  <a:lnTo>
                    <a:pt x="-5477" y="19062"/>
                  </a:lnTo>
                  <a:lnTo>
                    <a:pt x="239" y="19062"/>
                  </a:lnTo>
                  <a:lnTo>
                    <a:pt x="239" y="15538"/>
                  </a:lnTo>
                  <a:cubicBezTo>
                    <a:pt x="-49" y="11280"/>
                    <a:pt x="1574" y="7108"/>
                    <a:pt x="4620" y="4107"/>
                  </a:cubicBezTo>
                  <a:cubicBezTo>
                    <a:pt x="7383" y="1316"/>
                    <a:pt x="11099" y="-227"/>
                    <a:pt x="15001" y="-179"/>
                  </a:cubicBezTo>
                  <a:cubicBezTo>
                    <a:pt x="19191" y="-141"/>
                    <a:pt x="23196" y="1498"/>
                    <a:pt x="26242" y="4393"/>
                  </a:cubicBezTo>
                  <a:lnTo>
                    <a:pt x="22335" y="11156"/>
                  </a:lnTo>
                  <a:cubicBezTo>
                    <a:pt x="20815" y="9346"/>
                    <a:pt x="18717" y="8241"/>
                    <a:pt x="16336" y="8108"/>
                  </a:cubicBezTo>
                  <a:cubicBezTo>
                    <a:pt x="14527" y="8022"/>
                    <a:pt x="12810" y="8755"/>
                    <a:pt x="11573" y="10108"/>
                  </a:cubicBezTo>
                  <a:cubicBezTo>
                    <a:pt x="10336" y="11527"/>
                    <a:pt x="9666" y="13366"/>
                    <a:pt x="9764" y="15252"/>
                  </a:cubicBezTo>
                  <a:close/>
                </a:path>
              </a:pathLst>
            </a:custGeom>
            <a:solidFill>
              <a:srgbClr val="6D6E71"/>
            </a:solidFill>
            <a:ln w="9525" cap="flat">
              <a:noFill/>
              <a:prstDash val="solid"/>
              <a:miter/>
            </a:ln>
          </p:spPr>
          <p:txBody>
            <a:bodyPr rtlCol="0" anchor="ctr"/>
            <a:lstStyle/>
            <a:p>
              <a:endParaRPr lang="en-US"/>
            </a:p>
          </p:txBody>
        </p:sp>
        <p:sp>
          <p:nvSpPr>
            <p:cNvPr id="1159" name="Freeform: Shape 1158">
              <a:extLst>
                <a:ext uri="{FF2B5EF4-FFF2-40B4-BE49-F238E27FC236}">
                  <a16:creationId xmlns:a16="http://schemas.microsoft.com/office/drawing/2014/main" id="{1193A1E0-BB91-4BEE-A56D-AD6D4431B1A8}"/>
                </a:ext>
              </a:extLst>
            </p:cNvPr>
            <p:cNvSpPr/>
            <p:nvPr/>
          </p:nvSpPr>
          <p:spPr>
            <a:xfrm>
              <a:off x="7899780" y="5765322"/>
              <a:ext cx="47666" cy="61528"/>
            </a:xfrm>
            <a:custGeom>
              <a:avLst/>
              <a:gdLst>
                <a:gd name="connsiteX0" fmla="*/ 31195 w 36699"/>
                <a:gd name="connsiteY0" fmla="*/ 32795 h 47372"/>
                <a:gd name="connsiteX1" fmla="*/ 26433 w 36699"/>
                <a:gd name="connsiteY1" fmla="*/ 43273 h 47372"/>
                <a:gd name="connsiteX2" fmla="*/ 14336 w 36699"/>
                <a:gd name="connsiteY2" fmla="*/ 47178 h 47372"/>
                <a:gd name="connsiteX3" fmla="*/ 4048 w 36699"/>
                <a:gd name="connsiteY3" fmla="*/ 45368 h 47372"/>
                <a:gd name="connsiteX4" fmla="*/ -5477 w 36699"/>
                <a:gd name="connsiteY4" fmla="*/ 40320 h 47372"/>
                <a:gd name="connsiteX5" fmla="*/ -905 w 36699"/>
                <a:gd name="connsiteY5" fmla="*/ 32795 h 47372"/>
                <a:gd name="connsiteX6" fmla="*/ 14527 w 36699"/>
                <a:gd name="connsiteY6" fmla="*/ 38796 h 47372"/>
                <a:gd name="connsiteX7" fmla="*/ 19671 w 36699"/>
                <a:gd name="connsiteY7" fmla="*/ 37368 h 47372"/>
                <a:gd name="connsiteX8" fmla="*/ 21573 w 36699"/>
                <a:gd name="connsiteY8" fmla="*/ 33557 h 47372"/>
                <a:gd name="connsiteX9" fmla="*/ 12048 w 36699"/>
                <a:gd name="connsiteY9" fmla="*/ 27366 h 47372"/>
                <a:gd name="connsiteX10" fmla="*/ 11099 w 36699"/>
                <a:gd name="connsiteY10" fmla="*/ 27366 h 47372"/>
                <a:gd name="connsiteX11" fmla="*/ -3189 w 36699"/>
                <a:gd name="connsiteY11" fmla="*/ 14507 h 47372"/>
                <a:gd name="connsiteX12" fmla="*/ 1858 w 36699"/>
                <a:gd name="connsiteY12" fmla="*/ 3744 h 47372"/>
                <a:gd name="connsiteX13" fmla="*/ 14717 w 36699"/>
                <a:gd name="connsiteY13" fmla="*/ -161 h 47372"/>
                <a:gd name="connsiteX14" fmla="*/ 29577 w 36699"/>
                <a:gd name="connsiteY14" fmla="*/ 4506 h 47372"/>
                <a:gd name="connsiteX15" fmla="*/ 25954 w 36699"/>
                <a:gd name="connsiteY15" fmla="*/ 11650 h 47372"/>
                <a:gd name="connsiteX16" fmla="*/ 13955 w 36699"/>
                <a:gd name="connsiteY16" fmla="*/ 7935 h 47372"/>
                <a:gd name="connsiteX17" fmla="*/ 8336 w 36699"/>
                <a:gd name="connsiteY17" fmla="*/ 9173 h 47372"/>
                <a:gd name="connsiteX18" fmla="*/ 6239 w 36699"/>
                <a:gd name="connsiteY18" fmla="*/ 12888 h 47372"/>
                <a:gd name="connsiteX19" fmla="*/ 8429 w 36699"/>
                <a:gd name="connsiteY19" fmla="*/ 16127 h 47372"/>
                <a:gd name="connsiteX20" fmla="*/ 12717 w 36699"/>
                <a:gd name="connsiteY20" fmla="*/ 17651 h 47372"/>
                <a:gd name="connsiteX21" fmla="*/ 17671 w 36699"/>
                <a:gd name="connsiteY21" fmla="*/ 18984 h 47372"/>
                <a:gd name="connsiteX22" fmla="*/ 21861 w 36699"/>
                <a:gd name="connsiteY22" fmla="*/ 20508 h 47372"/>
                <a:gd name="connsiteX23" fmla="*/ 26145 w 36699"/>
                <a:gd name="connsiteY23" fmla="*/ 22985 h 47372"/>
                <a:gd name="connsiteX24" fmla="*/ 31195 w 36699"/>
                <a:gd name="connsiteY24" fmla="*/ 32795 h 4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99" h="47372">
                  <a:moveTo>
                    <a:pt x="31195" y="32795"/>
                  </a:moveTo>
                  <a:cubicBezTo>
                    <a:pt x="31386" y="36843"/>
                    <a:pt x="29577" y="40730"/>
                    <a:pt x="26433" y="43273"/>
                  </a:cubicBezTo>
                  <a:cubicBezTo>
                    <a:pt x="23005" y="45959"/>
                    <a:pt x="18717" y="47350"/>
                    <a:pt x="14336" y="47178"/>
                  </a:cubicBezTo>
                  <a:cubicBezTo>
                    <a:pt x="10811" y="47111"/>
                    <a:pt x="7383" y="46502"/>
                    <a:pt x="4048" y="45368"/>
                  </a:cubicBezTo>
                  <a:cubicBezTo>
                    <a:pt x="621" y="44273"/>
                    <a:pt x="-2621" y="42568"/>
                    <a:pt x="-5477" y="40320"/>
                  </a:cubicBezTo>
                  <a:lnTo>
                    <a:pt x="-905" y="32795"/>
                  </a:lnTo>
                  <a:cubicBezTo>
                    <a:pt x="3476" y="36425"/>
                    <a:pt x="8908" y="38529"/>
                    <a:pt x="14527" y="38796"/>
                  </a:cubicBezTo>
                  <a:cubicBezTo>
                    <a:pt x="16336" y="38901"/>
                    <a:pt x="18145" y="38396"/>
                    <a:pt x="19671" y="37368"/>
                  </a:cubicBezTo>
                  <a:cubicBezTo>
                    <a:pt x="20815" y="36462"/>
                    <a:pt x="21573" y="35053"/>
                    <a:pt x="21573" y="33557"/>
                  </a:cubicBezTo>
                  <a:cubicBezTo>
                    <a:pt x="21573" y="31272"/>
                    <a:pt x="18526" y="29176"/>
                    <a:pt x="12048" y="27366"/>
                  </a:cubicBezTo>
                  <a:lnTo>
                    <a:pt x="11099" y="27366"/>
                  </a:lnTo>
                  <a:cubicBezTo>
                    <a:pt x="1574" y="24766"/>
                    <a:pt x="-3189" y="20480"/>
                    <a:pt x="-3189" y="14507"/>
                  </a:cubicBezTo>
                  <a:cubicBezTo>
                    <a:pt x="-3477" y="10288"/>
                    <a:pt x="-1570" y="6211"/>
                    <a:pt x="1858" y="3744"/>
                  </a:cubicBezTo>
                  <a:cubicBezTo>
                    <a:pt x="5574" y="1020"/>
                    <a:pt x="10146" y="-361"/>
                    <a:pt x="14717" y="-161"/>
                  </a:cubicBezTo>
                  <a:cubicBezTo>
                    <a:pt x="20052" y="-104"/>
                    <a:pt x="25196" y="1515"/>
                    <a:pt x="29577" y="4506"/>
                  </a:cubicBezTo>
                  <a:lnTo>
                    <a:pt x="25954" y="11650"/>
                  </a:lnTo>
                  <a:cubicBezTo>
                    <a:pt x="22433" y="9230"/>
                    <a:pt x="18243" y="7935"/>
                    <a:pt x="13955" y="7935"/>
                  </a:cubicBezTo>
                  <a:cubicBezTo>
                    <a:pt x="12048" y="7840"/>
                    <a:pt x="10048" y="8268"/>
                    <a:pt x="8336" y="9173"/>
                  </a:cubicBezTo>
                  <a:cubicBezTo>
                    <a:pt x="7002" y="9926"/>
                    <a:pt x="6146" y="11355"/>
                    <a:pt x="6239" y="12888"/>
                  </a:cubicBezTo>
                  <a:cubicBezTo>
                    <a:pt x="6146" y="14336"/>
                    <a:pt x="7095" y="15660"/>
                    <a:pt x="8429" y="16127"/>
                  </a:cubicBezTo>
                  <a:cubicBezTo>
                    <a:pt x="9764" y="16793"/>
                    <a:pt x="11192" y="17308"/>
                    <a:pt x="12717" y="17651"/>
                  </a:cubicBezTo>
                  <a:lnTo>
                    <a:pt x="17671" y="18984"/>
                  </a:lnTo>
                  <a:lnTo>
                    <a:pt x="21861" y="20508"/>
                  </a:lnTo>
                  <a:cubicBezTo>
                    <a:pt x="23382" y="21194"/>
                    <a:pt x="24814" y="22023"/>
                    <a:pt x="26145" y="22985"/>
                  </a:cubicBezTo>
                  <a:cubicBezTo>
                    <a:pt x="29577" y="25032"/>
                    <a:pt x="31479" y="28833"/>
                    <a:pt x="31195" y="32795"/>
                  </a:cubicBezTo>
                  <a:close/>
                </a:path>
              </a:pathLst>
            </a:custGeom>
            <a:solidFill>
              <a:srgbClr val="6D6E71"/>
            </a:solidFill>
            <a:ln w="9525" cap="flat">
              <a:noFill/>
              <a:prstDash val="solid"/>
              <a:miter/>
            </a:ln>
          </p:spPr>
          <p:txBody>
            <a:bodyPr rtlCol="0" anchor="ctr"/>
            <a:lstStyle/>
            <a:p>
              <a:endParaRPr lang="en-US"/>
            </a:p>
          </p:txBody>
        </p:sp>
        <p:sp>
          <p:nvSpPr>
            <p:cNvPr id="1160" name="Freeform: Shape 1159">
              <a:extLst>
                <a:ext uri="{FF2B5EF4-FFF2-40B4-BE49-F238E27FC236}">
                  <a16:creationId xmlns:a16="http://schemas.microsoft.com/office/drawing/2014/main" id="{C02C9C07-0D97-4852-8512-7E50641DBCE1}"/>
                </a:ext>
              </a:extLst>
            </p:cNvPr>
            <p:cNvSpPr/>
            <p:nvPr/>
          </p:nvSpPr>
          <p:spPr>
            <a:xfrm>
              <a:off x="7959715" y="5766708"/>
              <a:ext cx="54500" cy="60143"/>
            </a:xfrm>
            <a:custGeom>
              <a:avLst/>
              <a:gdLst>
                <a:gd name="connsiteX0" fmla="*/ 26960 w 41961"/>
                <a:gd name="connsiteY0" fmla="*/ 24489 h 46305"/>
                <a:gd name="connsiteX1" fmla="*/ 26960 w 41961"/>
                <a:gd name="connsiteY1" fmla="*/ -180 h 46305"/>
                <a:gd name="connsiteX2" fmla="*/ 36485 w 41961"/>
                <a:gd name="connsiteY2" fmla="*/ -180 h 46305"/>
                <a:gd name="connsiteX3" fmla="*/ 36485 w 41961"/>
                <a:gd name="connsiteY3" fmla="*/ 45445 h 46305"/>
                <a:gd name="connsiteX4" fmla="*/ 26960 w 41961"/>
                <a:gd name="connsiteY4" fmla="*/ 45445 h 46305"/>
                <a:gd name="connsiteX5" fmla="*/ 26960 w 41961"/>
                <a:gd name="connsiteY5" fmla="*/ 37062 h 46305"/>
                <a:gd name="connsiteX6" fmla="*/ 20579 w 41961"/>
                <a:gd name="connsiteY6" fmla="*/ 43730 h 46305"/>
                <a:gd name="connsiteX7" fmla="*/ 11816 w 41961"/>
                <a:gd name="connsiteY7" fmla="*/ 46111 h 46305"/>
                <a:gd name="connsiteX8" fmla="*/ -662 w 41961"/>
                <a:gd name="connsiteY8" fmla="*/ 41349 h 46305"/>
                <a:gd name="connsiteX9" fmla="*/ -5425 w 41961"/>
                <a:gd name="connsiteY9" fmla="*/ 27728 h 46305"/>
                <a:gd name="connsiteX10" fmla="*/ -5425 w 41961"/>
                <a:gd name="connsiteY10" fmla="*/ -180 h 46305"/>
                <a:gd name="connsiteX11" fmla="*/ 4100 w 41961"/>
                <a:gd name="connsiteY11" fmla="*/ -180 h 46305"/>
                <a:gd name="connsiteX12" fmla="*/ 4100 w 41961"/>
                <a:gd name="connsiteY12" fmla="*/ 24871 h 46305"/>
                <a:gd name="connsiteX13" fmla="*/ 14579 w 41961"/>
                <a:gd name="connsiteY13" fmla="*/ 37444 h 46305"/>
                <a:gd name="connsiteX14" fmla="*/ 23244 w 41961"/>
                <a:gd name="connsiteY14" fmla="*/ 34110 h 46305"/>
                <a:gd name="connsiteX15" fmla="*/ 26960 w 41961"/>
                <a:gd name="connsiteY15" fmla="*/ 24489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46305">
                  <a:moveTo>
                    <a:pt x="26960" y="24489"/>
                  </a:moveTo>
                  <a:lnTo>
                    <a:pt x="26960" y="-180"/>
                  </a:lnTo>
                  <a:lnTo>
                    <a:pt x="36485" y="-180"/>
                  </a:lnTo>
                  <a:lnTo>
                    <a:pt x="36485" y="45445"/>
                  </a:lnTo>
                  <a:lnTo>
                    <a:pt x="26960" y="45445"/>
                  </a:lnTo>
                  <a:lnTo>
                    <a:pt x="26960" y="37062"/>
                  </a:lnTo>
                  <a:cubicBezTo>
                    <a:pt x="25434" y="39825"/>
                    <a:pt x="23244" y="42130"/>
                    <a:pt x="20579" y="43730"/>
                  </a:cubicBezTo>
                  <a:cubicBezTo>
                    <a:pt x="17909" y="45254"/>
                    <a:pt x="14863" y="46074"/>
                    <a:pt x="11816" y="46111"/>
                  </a:cubicBezTo>
                  <a:cubicBezTo>
                    <a:pt x="7147" y="46302"/>
                    <a:pt x="2673" y="44578"/>
                    <a:pt x="-662" y="41349"/>
                  </a:cubicBezTo>
                  <a:cubicBezTo>
                    <a:pt x="-4090" y="37672"/>
                    <a:pt x="-5806" y="32738"/>
                    <a:pt x="-5425" y="27728"/>
                  </a:cubicBezTo>
                  <a:lnTo>
                    <a:pt x="-5425" y="-180"/>
                  </a:lnTo>
                  <a:lnTo>
                    <a:pt x="4100" y="-180"/>
                  </a:lnTo>
                  <a:lnTo>
                    <a:pt x="4100" y="24871"/>
                  </a:lnTo>
                  <a:cubicBezTo>
                    <a:pt x="4100" y="33253"/>
                    <a:pt x="7626" y="37444"/>
                    <a:pt x="14579" y="37444"/>
                  </a:cubicBezTo>
                  <a:cubicBezTo>
                    <a:pt x="17816" y="37472"/>
                    <a:pt x="20862" y="36282"/>
                    <a:pt x="23244" y="34110"/>
                  </a:cubicBezTo>
                  <a:cubicBezTo>
                    <a:pt x="25815" y="31615"/>
                    <a:pt x="27243" y="28090"/>
                    <a:pt x="26960" y="24489"/>
                  </a:cubicBezTo>
                  <a:close/>
                </a:path>
              </a:pathLst>
            </a:custGeom>
            <a:solidFill>
              <a:srgbClr val="6D6E71"/>
            </a:solidFill>
            <a:ln w="9525" cap="flat">
              <a:noFill/>
              <a:prstDash val="solid"/>
              <a:miter/>
            </a:ln>
          </p:spPr>
          <p:txBody>
            <a:bodyPr rtlCol="0" anchor="ctr"/>
            <a:lstStyle/>
            <a:p>
              <a:endParaRPr lang="en-US"/>
            </a:p>
          </p:txBody>
        </p:sp>
        <p:sp>
          <p:nvSpPr>
            <p:cNvPr id="1161" name="Freeform: Shape 1160">
              <a:extLst>
                <a:ext uri="{FF2B5EF4-FFF2-40B4-BE49-F238E27FC236}">
                  <a16:creationId xmlns:a16="http://schemas.microsoft.com/office/drawing/2014/main" id="{1CA8F91D-BB15-4215-AFD8-BD1074122FFA}"/>
                </a:ext>
              </a:extLst>
            </p:cNvPr>
            <p:cNvSpPr/>
            <p:nvPr/>
          </p:nvSpPr>
          <p:spPr>
            <a:xfrm>
              <a:off x="8031288" y="5765717"/>
              <a:ext cx="60527" cy="81776"/>
            </a:xfrm>
            <a:custGeom>
              <a:avLst/>
              <a:gdLst>
                <a:gd name="connsiteX0" fmla="*/ 18908 w 46601"/>
                <a:gd name="connsiteY0" fmla="*/ -179 h 62961"/>
                <a:gd name="connsiteX1" fmla="*/ 34623 w 46601"/>
                <a:gd name="connsiteY1" fmla="*/ 6203 h 62961"/>
                <a:gd name="connsiteX2" fmla="*/ 41102 w 46601"/>
                <a:gd name="connsiteY2" fmla="*/ 23062 h 62961"/>
                <a:gd name="connsiteX3" fmla="*/ 34623 w 46601"/>
                <a:gd name="connsiteY3" fmla="*/ 40207 h 62961"/>
                <a:gd name="connsiteX4" fmla="*/ 19577 w 46601"/>
                <a:gd name="connsiteY4" fmla="*/ 46875 h 62961"/>
                <a:gd name="connsiteX5" fmla="*/ 4048 w 46601"/>
                <a:gd name="connsiteY5" fmla="*/ 39350 h 62961"/>
                <a:gd name="connsiteX6" fmla="*/ 4048 w 46601"/>
                <a:gd name="connsiteY6" fmla="*/ 62781 h 62961"/>
                <a:gd name="connsiteX7" fmla="*/ -5477 w 46601"/>
                <a:gd name="connsiteY7" fmla="*/ 62781 h 62961"/>
                <a:gd name="connsiteX8" fmla="*/ -5477 w 46601"/>
                <a:gd name="connsiteY8" fmla="*/ 583 h 62961"/>
                <a:gd name="connsiteX9" fmla="*/ 4048 w 46601"/>
                <a:gd name="connsiteY9" fmla="*/ 583 h 62961"/>
                <a:gd name="connsiteX10" fmla="*/ 4048 w 46601"/>
                <a:gd name="connsiteY10" fmla="*/ 8489 h 62961"/>
                <a:gd name="connsiteX11" fmla="*/ 18908 w 46601"/>
                <a:gd name="connsiteY11" fmla="*/ -179 h 62961"/>
                <a:gd name="connsiteX12" fmla="*/ 3858 w 46601"/>
                <a:gd name="connsiteY12" fmla="*/ 23443 h 62961"/>
                <a:gd name="connsiteX13" fmla="*/ 7857 w 46601"/>
                <a:gd name="connsiteY13" fmla="*/ 34111 h 62961"/>
                <a:gd name="connsiteX14" fmla="*/ 17382 w 46601"/>
                <a:gd name="connsiteY14" fmla="*/ 38302 h 62961"/>
                <a:gd name="connsiteX15" fmla="*/ 26907 w 46601"/>
                <a:gd name="connsiteY15" fmla="*/ 34206 h 62961"/>
                <a:gd name="connsiteX16" fmla="*/ 31102 w 46601"/>
                <a:gd name="connsiteY16" fmla="*/ 23443 h 62961"/>
                <a:gd name="connsiteX17" fmla="*/ 27005 w 46601"/>
                <a:gd name="connsiteY17" fmla="*/ 12585 h 62961"/>
                <a:gd name="connsiteX18" fmla="*/ 17480 w 46601"/>
                <a:gd name="connsiteY18" fmla="*/ 8298 h 62961"/>
                <a:gd name="connsiteX19" fmla="*/ 7955 w 46601"/>
                <a:gd name="connsiteY19" fmla="*/ 12585 h 62961"/>
                <a:gd name="connsiteX20" fmla="*/ 3858 w 46601"/>
                <a:gd name="connsiteY20" fmla="*/ 23443 h 62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2961">
                  <a:moveTo>
                    <a:pt x="18908" y="-179"/>
                  </a:moveTo>
                  <a:cubicBezTo>
                    <a:pt x="24814" y="-236"/>
                    <a:pt x="30433" y="2059"/>
                    <a:pt x="34623" y="6203"/>
                  </a:cubicBezTo>
                  <a:cubicBezTo>
                    <a:pt x="39004" y="10699"/>
                    <a:pt x="41385" y="16794"/>
                    <a:pt x="41102" y="23062"/>
                  </a:cubicBezTo>
                  <a:cubicBezTo>
                    <a:pt x="41385" y="29415"/>
                    <a:pt x="39004" y="35607"/>
                    <a:pt x="34623" y="40207"/>
                  </a:cubicBezTo>
                  <a:cubicBezTo>
                    <a:pt x="30814" y="44465"/>
                    <a:pt x="25289" y="46894"/>
                    <a:pt x="19577" y="46875"/>
                  </a:cubicBezTo>
                  <a:cubicBezTo>
                    <a:pt x="13573" y="46741"/>
                    <a:pt x="7857" y="43989"/>
                    <a:pt x="4048" y="39350"/>
                  </a:cubicBezTo>
                  <a:lnTo>
                    <a:pt x="4048" y="62781"/>
                  </a:lnTo>
                  <a:lnTo>
                    <a:pt x="-5477" y="62781"/>
                  </a:lnTo>
                  <a:lnTo>
                    <a:pt x="-5477" y="583"/>
                  </a:lnTo>
                  <a:lnTo>
                    <a:pt x="4048" y="583"/>
                  </a:lnTo>
                  <a:lnTo>
                    <a:pt x="4048" y="8489"/>
                  </a:lnTo>
                  <a:cubicBezTo>
                    <a:pt x="7099" y="3174"/>
                    <a:pt x="12810" y="-122"/>
                    <a:pt x="18908" y="-179"/>
                  </a:cubicBezTo>
                  <a:close/>
                  <a:moveTo>
                    <a:pt x="3858" y="23443"/>
                  </a:moveTo>
                  <a:cubicBezTo>
                    <a:pt x="3667" y="27396"/>
                    <a:pt x="5099" y="31235"/>
                    <a:pt x="7857" y="34111"/>
                  </a:cubicBezTo>
                  <a:cubicBezTo>
                    <a:pt x="10239" y="36807"/>
                    <a:pt x="13764" y="38331"/>
                    <a:pt x="17382" y="38302"/>
                  </a:cubicBezTo>
                  <a:cubicBezTo>
                    <a:pt x="21005" y="38226"/>
                    <a:pt x="24433" y="36759"/>
                    <a:pt x="26907" y="34206"/>
                  </a:cubicBezTo>
                  <a:cubicBezTo>
                    <a:pt x="29670" y="31339"/>
                    <a:pt x="31195" y="27453"/>
                    <a:pt x="31102" y="23443"/>
                  </a:cubicBezTo>
                  <a:cubicBezTo>
                    <a:pt x="31195" y="19423"/>
                    <a:pt x="29768" y="15518"/>
                    <a:pt x="27005" y="12585"/>
                  </a:cubicBezTo>
                  <a:cubicBezTo>
                    <a:pt x="24526" y="9898"/>
                    <a:pt x="21098" y="8346"/>
                    <a:pt x="17480" y="8298"/>
                  </a:cubicBezTo>
                  <a:cubicBezTo>
                    <a:pt x="13862" y="8270"/>
                    <a:pt x="10336" y="9832"/>
                    <a:pt x="7955" y="12585"/>
                  </a:cubicBezTo>
                  <a:cubicBezTo>
                    <a:pt x="5192" y="15528"/>
                    <a:pt x="3764" y="19423"/>
                    <a:pt x="3858" y="23443"/>
                  </a:cubicBezTo>
                  <a:close/>
                </a:path>
              </a:pathLst>
            </a:custGeom>
            <a:solidFill>
              <a:srgbClr val="6D6E71"/>
            </a:solidFill>
            <a:ln w="9525" cap="flat">
              <a:noFill/>
              <a:prstDash val="solid"/>
              <a:miter/>
            </a:ln>
          </p:spPr>
          <p:txBody>
            <a:bodyPr rtlCol="0" anchor="ctr"/>
            <a:lstStyle/>
            <a:p>
              <a:endParaRPr lang="en-US"/>
            </a:p>
          </p:txBody>
        </p:sp>
        <p:sp>
          <p:nvSpPr>
            <p:cNvPr id="1162" name="Freeform: Shape 1161">
              <a:extLst>
                <a:ext uri="{FF2B5EF4-FFF2-40B4-BE49-F238E27FC236}">
                  <a16:creationId xmlns:a16="http://schemas.microsoft.com/office/drawing/2014/main" id="{759BC91B-B2C8-4152-8F4D-B2BDA2C74563}"/>
                </a:ext>
              </a:extLst>
            </p:cNvPr>
            <p:cNvSpPr/>
            <p:nvPr/>
          </p:nvSpPr>
          <p:spPr>
            <a:xfrm>
              <a:off x="8101155" y="5765709"/>
              <a:ext cx="58970" cy="61141"/>
            </a:xfrm>
            <a:custGeom>
              <a:avLst/>
              <a:gdLst>
                <a:gd name="connsiteX0" fmla="*/ 39887 w 45402"/>
                <a:gd name="connsiteY0" fmla="*/ 27545 h 47074"/>
                <a:gd name="connsiteX1" fmla="*/ 4071 w 45402"/>
                <a:gd name="connsiteY1" fmla="*/ 27545 h 47074"/>
                <a:gd name="connsiteX2" fmla="*/ 8647 w 45402"/>
                <a:gd name="connsiteY2" fmla="*/ 35546 h 47074"/>
                <a:gd name="connsiteX3" fmla="*/ 18172 w 45402"/>
                <a:gd name="connsiteY3" fmla="*/ 38594 h 47074"/>
                <a:gd name="connsiteX4" fmla="*/ 31218 w 45402"/>
                <a:gd name="connsiteY4" fmla="*/ 33260 h 47074"/>
                <a:gd name="connsiteX5" fmla="*/ 36650 w 45402"/>
                <a:gd name="connsiteY5" fmla="*/ 39261 h 47074"/>
                <a:gd name="connsiteX6" fmla="*/ 17600 w 45402"/>
                <a:gd name="connsiteY6" fmla="*/ 46881 h 47074"/>
                <a:gd name="connsiteX7" fmla="*/ 1215 w 45402"/>
                <a:gd name="connsiteY7" fmla="*/ 40499 h 47074"/>
                <a:gd name="connsiteX8" fmla="*/ -5454 w 45402"/>
                <a:gd name="connsiteY8" fmla="*/ 23354 h 47074"/>
                <a:gd name="connsiteX9" fmla="*/ 1406 w 45402"/>
                <a:gd name="connsiteY9" fmla="*/ 6209 h 47074"/>
                <a:gd name="connsiteX10" fmla="*/ 17503 w 45402"/>
                <a:gd name="connsiteY10" fmla="*/ -173 h 47074"/>
                <a:gd name="connsiteX11" fmla="*/ 33316 w 45402"/>
                <a:gd name="connsiteY11" fmla="*/ 5447 h 47074"/>
                <a:gd name="connsiteX12" fmla="*/ 39887 w 45402"/>
                <a:gd name="connsiteY12" fmla="*/ 20973 h 47074"/>
                <a:gd name="connsiteX13" fmla="*/ 4071 w 45402"/>
                <a:gd name="connsiteY13" fmla="*/ 20020 h 47074"/>
                <a:gd name="connsiteX14" fmla="*/ 30265 w 45402"/>
                <a:gd name="connsiteY14" fmla="*/ 20020 h 47074"/>
                <a:gd name="connsiteX15" fmla="*/ 26646 w 45402"/>
                <a:gd name="connsiteY15" fmla="*/ 11162 h 47074"/>
                <a:gd name="connsiteX16" fmla="*/ 17791 w 45402"/>
                <a:gd name="connsiteY16" fmla="*/ 8114 h 47074"/>
                <a:gd name="connsiteX17" fmla="*/ 8266 w 45402"/>
                <a:gd name="connsiteY17" fmla="*/ 11353 h 47074"/>
                <a:gd name="connsiteX18" fmla="*/ 4071 w 45402"/>
                <a:gd name="connsiteY18" fmla="*/ 20020 h 47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02" h="47074">
                  <a:moveTo>
                    <a:pt x="39887" y="27545"/>
                  </a:moveTo>
                  <a:lnTo>
                    <a:pt x="4071" y="27545"/>
                  </a:lnTo>
                  <a:cubicBezTo>
                    <a:pt x="4262" y="30774"/>
                    <a:pt x="5978" y="33717"/>
                    <a:pt x="8647" y="35546"/>
                  </a:cubicBezTo>
                  <a:cubicBezTo>
                    <a:pt x="11405" y="37575"/>
                    <a:pt x="14740" y="38651"/>
                    <a:pt x="18172" y="38594"/>
                  </a:cubicBezTo>
                  <a:cubicBezTo>
                    <a:pt x="23121" y="38889"/>
                    <a:pt x="27883" y="36927"/>
                    <a:pt x="31218" y="33260"/>
                  </a:cubicBezTo>
                  <a:lnTo>
                    <a:pt x="36650" y="39261"/>
                  </a:lnTo>
                  <a:cubicBezTo>
                    <a:pt x="31599" y="44356"/>
                    <a:pt x="24744" y="47119"/>
                    <a:pt x="17600" y="46881"/>
                  </a:cubicBezTo>
                  <a:cubicBezTo>
                    <a:pt x="11503" y="46995"/>
                    <a:pt x="5596" y="44699"/>
                    <a:pt x="1215" y="40499"/>
                  </a:cubicBezTo>
                  <a:cubicBezTo>
                    <a:pt x="-3357" y="35994"/>
                    <a:pt x="-5738" y="29755"/>
                    <a:pt x="-5454" y="23354"/>
                  </a:cubicBezTo>
                  <a:cubicBezTo>
                    <a:pt x="-5738" y="16915"/>
                    <a:pt x="-3259" y="10667"/>
                    <a:pt x="1406" y="6209"/>
                  </a:cubicBezTo>
                  <a:cubicBezTo>
                    <a:pt x="5787" y="2075"/>
                    <a:pt x="11503" y="-221"/>
                    <a:pt x="17503" y="-173"/>
                  </a:cubicBezTo>
                  <a:cubicBezTo>
                    <a:pt x="23312" y="-316"/>
                    <a:pt x="28935" y="1685"/>
                    <a:pt x="33316" y="5447"/>
                  </a:cubicBezTo>
                  <a:cubicBezTo>
                    <a:pt x="37790" y="9324"/>
                    <a:pt x="40269" y="15058"/>
                    <a:pt x="39887" y="20973"/>
                  </a:cubicBezTo>
                  <a:close/>
                  <a:moveTo>
                    <a:pt x="4071" y="20020"/>
                  </a:moveTo>
                  <a:lnTo>
                    <a:pt x="30265" y="20020"/>
                  </a:lnTo>
                  <a:cubicBezTo>
                    <a:pt x="30455" y="16677"/>
                    <a:pt x="29125" y="13429"/>
                    <a:pt x="26646" y="11162"/>
                  </a:cubicBezTo>
                  <a:cubicBezTo>
                    <a:pt x="24172" y="9105"/>
                    <a:pt x="21028" y="8028"/>
                    <a:pt x="17791" y="8114"/>
                  </a:cubicBezTo>
                  <a:cubicBezTo>
                    <a:pt x="14359" y="8047"/>
                    <a:pt x="10931" y="9191"/>
                    <a:pt x="8266" y="11353"/>
                  </a:cubicBezTo>
                  <a:cubicBezTo>
                    <a:pt x="5503" y="13362"/>
                    <a:pt x="3885" y="16610"/>
                    <a:pt x="4071" y="20020"/>
                  </a:cubicBezTo>
                  <a:close/>
                </a:path>
              </a:pathLst>
            </a:custGeom>
            <a:solidFill>
              <a:srgbClr val="6D6E71"/>
            </a:solidFill>
            <a:ln w="9525" cap="flat">
              <a:noFill/>
              <a:prstDash val="solid"/>
              <a:miter/>
            </a:ln>
          </p:spPr>
          <p:txBody>
            <a:bodyPr rtlCol="0" anchor="ctr"/>
            <a:lstStyle/>
            <a:p>
              <a:endParaRPr lang="en-US"/>
            </a:p>
          </p:txBody>
        </p:sp>
        <p:sp>
          <p:nvSpPr>
            <p:cNvPr id="1163" name="Freeform: Shape 1162">
              <a:extLst>
                <a:ext uri="{FF2B5EF4-FFF2-40B4-BE49-F238E27FC236}">
                  <a16:creationId xmlns:a16="http://schemas.microsoft.com/office/drawing/2014/main" id="{39A1F49D-35D4-4E1A-842B-73FC662DDB59}"/>
                </a:ext>
              </a:extLst>
            </p:cNvPr>
            <p:cNvSpPr/>
            <p:nvPr/>
          </p:nvSpPr>
          <p:spPr>
            <a:xfrm>
              <a:off x="8172694" y="5766213"/>
              <a:ext cx="31544" cy="59753"/>
            </a:xfrm>
            <a:custGeom>
              <a:avLst/>
              <a:gdLst>
                <a:gd name="connsiteX0" fmla="*/ 18336 w 24286"/>
                <a:gd name="connsiteY0" fmla="*/ 9155 h 46005"/>
                <a:gd name="connsiteX1" fmla="*/ 7667 w 24286"/>
                <a:gd name="connsiteY1" fmla="*/ 13822 h 46005"/>
                <a:gd name="connsiteX2" fmla="*/ 4048 w 24286"/>
                <a:gd name="connsiteY2" fmla="*/ 26204 h 46005"/>
                <a:gd name="connsiteX3" fmla="*/ 4048 w 24286"/>
                <a:gd name="connsiteY3" fmla="*/ 45826 h 46005"/>
                <a:gd name="connsiteX4" fmla="*/ -5477 w 24286"/>
                <a:gd name="connsiteY4" fmla="*/ 45826 h 46005"/>
                <a:gd name="connsiteX5" fmla="*/ -5477 w 24286"/>
                <a:gd name="connsiteY5" fmla="*/ 201 h 46005"/>
                <a:gd name="connsiteX6" fmla="*/ 4048 w 24286"/>
                <a:gd name="connsiteY6" fmla="*/ 201 h 46005"/>
                <a:gd name="connsiteX7" fmla="*/ 4048 w 24286"/>
                <a:gd name="connsiteY7" fmla="*/ 9726 h 46005"/>
                <a:gd name="connsiteX8" fmla="*/ 10336 w 24286"/>
                <a:gd name="connsiteY8" fmla="*/ 2678 h 46005"/>
                <a:gd name="connsiteX9" fmla="*/ 18810 w 24286"/>
                <a:gd name="connsiteY9" fmla="*/ -180 h 46005"/>
                <a:gd name="connsiteX10" fmla="*/ 18810 w 24286"/>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6005">
                  <a:moveTo>
                    <a:pt x="18336" y="9155"/>
                  </a:moveTo>
                  <a:cubicBezTo>
                    <a:pt x="14238" y="8869"/>
                    <a:pt x="10239" y="10612"/>
                    <a:pt x="7667" y="13822"/>
                  </a:cubicBezTo>
                  <a:cubicBezTo>
                    <a:pt x="5095" y="17422"/>
                    <a:pt x="3858" y="21785"/>
                    <a:pt x="4048" y="26204"/>
                  </a:cubicBezTo>
                  <a:lnTo>
                    <a:pt x="4048" y="45826"/>
                  </a:lnTo>
                  <a:lnTo>
                    <a:pt x="-5477" y="45826"/>
                  </a:lnTo>
                  <a:lnTo>
                    <a:pt x="-5477" y="201"/>
                  </a:lnTo>
                  <a:lnTo>
                    <a:pt x="4048" y="201"/>
                  </a:lnTo>
                  <a:lnTo>
                    <a:pt x="4048" y="9726"/>
                  </a:lnTo>
                  <a:cubicBezTo>
                    <a:pt x="5476" y="6888"/>
                    <a:pt x="7667" y="4459"/>
                    <a:pt x="10336" y="2678"/>
                  </a:cubicBezTo>
                  <a:cubicBezTo>
                    <a:pt x="12810" y="934"/>
                    <a:pt x="15764" y="-56"/>
                    <a:pt x="18810" y="-180"/>
                  </a:cubicBezTo>
                  <a:lnTo>
                    <a:pt x="18810" y="9345"/>
                  </a:lnTo>
                  <a:close/>
                </a:path>
              </a:pathLst>
            </a:custGeom>
            <a:solidFill>
              <a:srgbClr val="6D6E71"/>
            </a:solidFill>
            <a:ln w="9525" cap="flat">
              <a:noFill/>
              <a:prstDash val="solid"/>
              <a:miter/>
            </a:ln>
          </p:spPr>
          <p:txBody>
            <a:bodyPr rtlCol="0" anchor="ctr"/>
            <a:lstStyle/>
            <a:p>
              <a:endParaRPr lang="en-US"/>
            </a:p>
          </p:txBody>
        </p:sp>
        <p:sp>
          <p:nvSpPr>
            <p:cNvPr id="1164" name="Freeform: Shape 1163">
              <a:extLst>
                <a:ext uri="{FF2B5EF4-FFF2-40B4-BE49-F238E27FC236}">
                  <a16:creationId xmlns:a16="http://schemas.microsoft.com/office/drawing/2014/main" id="{EDC75550-DC63-43EC-A350-A483EED7E165}"/>
                </a:ext>
              </a:extLst>
            </p:cNvPr>
            <p:cNvSpPr/>
            <p:nvPr/>
          </p:nvSpPr>
          <p:spPr>
            <a:xfrm>
              <a:off x="8209066" y="5766708"/>
              <a:ext cx="60866" cy="59258"/>
            </a:xfrm>
            <a:custGeom>
              <a:avLst/>
              <a:gdLst>
                <a:gd name="connsiteX0" fmla="*/ 12810 w 46862"/>
                <a:gd name="connsiteY0" fmla="*/ 45445 h 45624"/>
                <a:gd name="connsiteX1" fmla="*/ -5477 w 46862"/>
                <a:gd name="connsiteY1" fmla="*/ -180 h 45624"/>
                <a:gd name="connsiteX2" fmla="*/ 4048 w 46862"/>
                <a:gd name="connsiteY2" fmla="*/ -180 h 45624"/>
                <a:gd name="connsiteX3" fmla="*/ 17954 w 46862"/>
                <a:gd name="connsiteY3" fmla="*/ 34300 h 45624"/>
                <a:gd name="connsiteX4" fmla="*/ 31860 w 46862"/>
                <a:gd name="connsiteY4" fmla="*/ -180 h 45624"/>
                <a:gd name="connsiteX5" fmla="*/ 41385 w 46862"/>
                <a:gd name="connsiteY5" fmla="*/ -180 h 45624"/>
                <a:gd name="connsiteX6" fmla="*/ 23098 w 46862"/>
                <a:gd name="connsiteY6" fmla="*/ 45445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62" h="45624">
                  <a:moveTo>
                    <a:pt x="12810" y="45445"/>
                  </a:moveTo>
                  <a:lnTo>
                    <a:pt x="-5477" y="-180"/>
                  </a:lnTo>
                  <a:lnTo>
                    <a:pt x="4048" y="-180"/>
                  </a:lnTo>
                  <a:lnTo>
                    <a:pt x="17954" y="34300"/>
                  </a:lnTo>
                  <a:lnTo>
                    <a:pt x="31860" y="-180"/>
                  </a:lnTo>
                  <a:lnTo>
                    <a:pt x="41385" y="-180"/>
                  </a:lnTo>
                  <a:lnTo>
                    <a:pt x="23098" y="45445"/>
                  </a:lnTo>
                  <a:close/>
                </a:path>
              </a:pathLst>
            </a:custGeom>
            <a:solidFill>
              <a:srgbClr val="6D6E71"/>
            </a:solidFill>
            <a:ln w="9525" cap="flat">
              <a:noFill/>
              <a:prstDash val="solid"/>
              <a:miter/>
            </a:ln>
          </p:spPr>
          <p:txBody>
            <a:bodyPr rtlCol="0" anchor="ctr"/>
            <a:lstStyle/>
            <a:p>
              <a:endParaRPr lang="en-US"/>
            </a:p>
          </p:txBody>
        </p:sp>
        <p:sp>
          <p:nvSpPr>
            <p:cNvPr id="1165" name="Freeform: Shape 1164">
              <a:extLst>
                <a:ext uri="{FF2B5EF4-FFF2-40B4-BE49-F238E27FC236}">
                  <a16:creationId xmlns:a16="http://schemas.microsoft.com/office/drawing/2014/main" id="{DE053F23-DEAC-41F0-AF21-814A7E045973}"/>
                </a:ext>
              </a:extLst>
            </p:cNvPr>
            <p:cNvSpPr/>
            <p:nvPr/>
          </p:nvSpPr>
          <p:spPr>
            <a:xfrm>
              <a:off x="8278099" y="5741347"/>
              <a:ext cx="15832" cy="84619"/>
            </a:xfrm>
            <a:custGeom>
              <a:avLst/>
              <a:gdLst>
                <a:gd name="connsiteX0" fmla="*/ -3668 w 12189"/>
                <a:gd name="connsiteY0" fmla="*/ 10202 h 65150"/>
                <a:gd name="connsiteX1" fmla="*/ -5477 w 12189"/>
                <a:gd name="connsiteY1" fmla="*/ 5916 h 65150"/>
                <a:gd name="connsiteX2" fmla="*/ 621 w 12189"/>
                <a:gd name="connsiteY2" fmla="*/ -180 h 65150"/>
                <a:gd name="connsiteX3" fmla="*/ 4904 w 12189"/>
                <a:gd name="connsiteY3" fmla="*/ 1630 h 65150"/>
                <a:gd name="connsiteX4" fmla="*/ 6713 w 12189"/>
                <a:gd name="connsiteY4" fmla="*/ 5916 h 65150"/>
                <a:gd name="connsiteX5" fmla="*/ 621 w 12189"/>
                <a:gd name="connsiteY5" fmla="*/ 12012 h 65150"/>
                <a:gd name="connsiteX6" fmla="*/ -3668 w 12189"/>
                <a:gd name="connsiteY6" fmla="*/ 10202 h 65150"/>
                <a:gd name="connsiteX7" fmla="*/ 5383 w 12189"/>
                <a:gd name="connsiteY7" fmla="*/ 64971 h 65150"/>
                <a:gd name="connsiteX8" fmla="*/ -4142 w 12189"/>
                <a:gd name="connsiteY8" fmla="*/ 64971 h 65150"/>
                <a:gd name="connsiteX9" fmla="*/ -4142 w 12189"/>
                <a:gd name="connsiteY9" fmla="*/ 19346 h 65150"/>
                <a:gd name="connsiteX10" fmla="*/ 5383 w 12189"/>
                <a:gd name="connsiteY10" fmla="*/ 19346 h 65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9" h="65150">
                  <a:moveTo>
                    <a:pt x="-3668" y="10202"/>
                  </a:moveTo>
                  <a:cubicBezTo>
                    <a:pt x="-4812" y="9078"/>
                    <a:pt x="-5477" y="7535"/>
                    <a:pt x="-5477" y="5916"/>
                  </a:cubicBezTo>
                  <a:cubicBezTo>
                    <a:pt x="-5384" y="2573"/>
                    <a:pt x="-2714" y="-132"/>
                    <a:pt x="621" y="-180"/>
                  </a:cubicBezTo>
                  <a:cubicBezTo>
                    <a:pt x="2239" y="-190"/>
                    <a:pt x="3760" y="468"/>
                    <a:pt x="4904" y="1630"/>
                  </a:cubicBezTo>
                  <a:cubicBezTo>
                    <a:pt x="6048" y="2744"/>
                    <a:pt x="6713" y="4297"/>
                    <a:pt x="6713" y="5916"/>
                  </a:cubicBezTo>
                  <a:cubicBezTo>
                    <a:pt x="6620" y="9259"/>
                    <a:pt x="3951" y="11964"/>
                    <a:pt x="621" y="12012"/>
                  </a:cubicBezTo>
                  <a:cubicBezTo>
                    <a:pt x="-1003" y="12031"/>
                    <a:pt x="-2523" y="11373"/>
                    <a:pt x="-3668" y="10202"/>
                  </a:cubicBezTo>
                  <a:close/>
                  <a:moveTo>
                    <a:pt x="5383" y="64971"/>
                  </a:moveTo>
                  <a:lnTo>
                    <a:pt x="-4142" y="64971"/>
                  </a:lnTo>
                  <a:lnTo>
                    <a:pt x="-4142" y="19346"/>
                  </a:lnTo>
                  <a:lnTo>
                    <a:pt x="5383" y="19346"/>
                  </a:lnTo>
                  <a:close/>
                </a:path>
              </a:pathLst>
            </a:custGeom>
            <a:solidFill>
              <a:srgbClr val="6D6E71"/>
            </a:solidFill>
            <a:ln w="9525" cap="flat">
              <a:noFill/>
              <a:prstDash val="solid"/>
              <a:miter/>
            </a:ln>
          </p:spPr>
          <p:txBody>
            <a:bodyPr rtlCol="0" anchor="ctr"/>
            <a:lstStyle/>
            <a:p>
              <a:endParaRPr lang="en-US"/>
            </a:p>
          </p:txBody>
        </p:sp>
        <p:sp>
          <p:nvSpPr>
            <p:cNvPr id="1166" name="Freeform: Shape 1165">
              <a:extLst>
                <a:ext uri="{FF2B5EF4-FFF2-40B4-BE49-F238E27FC236}">
                  <a16:creationId xmlns:a16="http://schemas.microsoft.com/office/drawing/2014/main" id="{12D250C7-160C-4B16-BEAB-41A7F4149F7B}"/>
                </a:ext>
              </a:extLst>
            </p:cNvPr>
            <p:cNvSpPr/>
            <p:nvPr/>
          </p:nvSpPr>
          <p:spPr>
            <a:xfrm>
              <a:off x="8303585" y="5766189"/>
              <a:ext cx="47648" cy="60660"/>
            </a:xfrm>
            <a:custGeom>
              <a:avLst/>
              <a:gdLst>
                <a:gd name="connsiteX0" fmla="*/ 31195 w 36685"/>
                <a:gd name="connsiteY0" fmla="*/ 32129 h 46703"/>
                <a:gd name="connsiteX1" fmla="*/ 26433 w 36685"/>
                <a:gd name="connsiteY1" fmla="*/ 42607 h 46703"/>
                <a:gd name="connsiteX2" fmla="*/ 14429 w 36685"/>
                <a:gd name="connsiteY2" fmla="*/ 46512 h 46703"/>
                <a:gd name="connsiteX3" fmla="*/ 4048 w 36685"/>
                <a:gd name="connsiteY3" fmla="*/ 44702 h 46703"/>
                <a:gd name="connsiteX4" fmla="*/ -5477 w 36685"/>
                <a:gd name="connsiteY4" fmla="*/ 39654 h 46703"/>
                <a:gd name="connsiteX5" fmla="*/ -905 w 36685"/>
                <a:gd name="connsiteY5" fmla="*/ 32129 h 46703"/>
                <a:gd name="connsiteX6" fmla="*/ 14527 w 36685"/>
                <a:gd name="connsiteY6" fmla="*/ 38130 h 46703"/>
                <a:gd name="connsiteX7" fmla="*/ 19666 w 36685"/>
                <a:gd name="connsiteY7" fmla="*/ 36701 h 46703"/>
                <a:gd name="connsiteX8" fmla="*/ 21573 w 36685"/>
                <a:gd name="connsiteY8" fmla="*/ 32891 h 46703"/>
                <a:gd name="connsiteX9" fmla="*/ 12522 w 36685"/>
                <a:gd name="connsiteY9" fmla="*/ 26700 h 46703"/>
                <a:gd name="connsiteX10" fmla="*/ 11476 w 36685"/>
                <a:gd name="connsiteY10" fmla="*/ 26700 h 46703"/>
                <a:gd name="connsiteX11" fmla="*/ -2812 w 36685"/>
                <a:gd name="connsiteY11" fmla="*/ 13841 h 46703"/>
                <a:gd name="connsiteX12" fmla="*/ 2141 w 36685"/>
                <a:gd name="connsiteY12" fmla="*/ 3745 h 46703"/>
                <a:gd name="connsiteX13" fmla="*/ 15001 w 36685"/>
                <a:gd name="connsiteY13" fmla="*/ -161 h 46703"/>
                <a:gd name="connsiteX14" fmla="*/ 29861 w 36685"/>
                <a:gd name="connsiteY14" fmla="*/ 4507 h 46703"/>
                <a:gd name="connsiteX15" fmla="*/ 26242 w 36685"/>
                <a:gd name="connsiteY15" fmla="*/ 11651 h 46703"/>
                <a:gd name="connsiteX16" fmla="*/ 14238 w 36685"/>
                <a:gd name="connsiteY16" fmla="*/ 7936 h 46703"/>
                <a:gd name="connsiteX17" fmla="*/ 8620 w 36685"/>
                <a:gd name="connsiteY17" fmla="*/ 9174 h 46703"/>
                <a:gd name="connsiteX18" fmla="*/ 6522 w 36685"/>
                <a:gd name="connsiteY18" fmla="*/ 12889 h 46703"/>
                <a:gd name="connsiteX19" fmla="*/ 8713 w 36685"/>
                <a:gd name="connsiteY19" fmla="*/ 16127 h 46703"/>
                <a:gd name="connsiteX20" fmla="*/ 13001 w 36685"/>
                <a:gd name="connsiteY20" fmla="*/ 17651 h 46703"/>
                <a:gd name="connsiteX21" fmla="*/ 17954 w 36685"/>
                <a:gd name="connsiteY21" fmla="*/ 18984 h 46703"/>
                <a:gd name="connsiteX22" fmla="*/ 22145 w 36685"/>
                <a:gd name="connsiteY22" fmla="*/ 20509 h 46703"/>
                <a:gd name="connsiteX23" fmla="*/ 26433 w 36685"/>
                <a:gd name="connsiteY23" fmla="*/ 22985 h 46703"/>
                <a:gd name="connsiteX24" fmla="*/ 31195 w 36685"/>
                <a:gd name="connsiteY24" fmla="*/ 32129 h 4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5" h="46703">
                  <a:moveTo>
                    <a:pt x="31195" y="32129"/>
                  </a:moveTo>
                  <a:cubicBezTo>
                    <a:pt x="31386" y="36177"/>
                    <a:pt x="29572" y="40063"/>
                    <a:pt x="26433" y="42607"/>
                  </a:cubicBezTo>
                  <a:cubicBezTo>
                    <a:pt x="23001" y="45283"/>
                    <a:pt x="18810" y="46664"/>
                    <a:pt x="14429" y="46512"/>
                  </a:cubicBezTo>
                  <a:cubicBezTo>
                    <a:pt x="10904" y="46445"/>
                    <a:pt x="7383" y="45836"/>
                    <a:pt x="4048" y="44702"/>
                  </a:cubicBezTo>
                  <a:cubicBezTo>
                    <a:pt x="616" y="43588"/>
                    <a:pt x="-2621" y="41882"/>
                    <a:pt x="-5477" y="39654"/>
                  </a:cubicBezTo>
                  <a:lnTo>
                    <a:pt x="-905" y="32129"/>
                  </a:lnTo>
                  <a:cubicBezTo>
                    <a:pt x="3476" y="35758"/>
                    <a:pt x="8904" y="37863"/>
                    <a:pt x="14527" y="38130"/>
                  </a:cubicBezTo>
                  <a:cubicBezTo>
                    <a:pt x="16336" y="38234"/>
                    <a:pt x="18145" y="37730"/>
                    <a:pt x="19666" y="36701"/>
                  </a:cubicBezTo>
                  <a:cubicBezTo>
                    <a:pt x="20810" y="35796"/>
                    <a:pt x="21573" y="34386"/>
                    <a:pt x="21573" y="32891"/>
                  </a:cubicBezTo>
                  <a:cubicBezTo>
                    <a:pt x="21573" y="30605"/>
                    <a:pt x="18526" y="28509"/>
                    <a:pt x="12522" y="26700"/>
                  </a:cubicBezTo>
                  <a:lnTo>
                    <a:pt x="11476" y="26700"/>
                  </a:lnTo>
                  <a:cubicBezTo>
                    <a:pt x="1951" y="24099"/>
                    <a:pt x="-2812" y="19813"/>
                    <a:pt x="-2812" y="13841"/>
                  </a:cubicBezTo>
                  <a:cubicBezTo>
                    <a:pt x="-2905" y="9869"/>
                    <a:pt x="-1096" y="6107"/>
                    <a:pt x="2141" y="3745"/>
                  </a:cubicBezTo>
                  <a:cubicBezTo>
                    <a:pt x="5857" y="1020"/>
                    <a:pt x="10429" y="-361"/>
                    <a:pt x="15001" y="-161"/>
                  </a:cubicBezTo>
                  <a:cubicBezTo>
                    <a:pt x="20336" y="-103"/>
                    <a:pt x="25479" y="1516"/>
                    <a:pt x="29861" y="4507"/>
                  </a:cubicBezTo>
                  <a:lnTo>
                    <a:pt x="26242" y="11651"/>
                  </a:lnTo>
                  <a:cubicBezTo>
                    <a:pt x="22717" y="9222"/>
                    <a:pt x="18526" y="7926"/>
                    <a:pt x="14238" y="7936"/>
                  </a:cubicBezTo>
                  <a:cubicBezTo>
                    <a:pt x="12336" y="7840"/>
                    <a:pt x="10332" y="8269"/>
                    <a:pt x="8620" y="9174"/>
                  </a:cubicBezTo>
                  <a:cubicBezTo>
                    <a:pt x="7285" y="9926"/>
                    <a:pt x="6429" y="11355"/>
                    <a:pt x="6522" y="12889"/>
                  </a:cubicBezTo>
                  <a:cubicBezTo>
                    <a:pt x="6429" y="14336"/>
                    <a:pt x="7383" y="15660"/>
                    <a:pt x="8713" y="16127"/>
                  </a:cubicBezTo>
                  <a:cubicBezTo>
                    <a:pt x="10048" y="16794"/>
                    <a:pt x="11476" y="17308"/>
                    <a:pt x="13001" y="17651"/>
                  </a:cubicBezTo>
                  <a:lnTo>
                    <a:pt x="17954" y="18984"/>
                  </a:lnTo>
                  <a:lnTo>
                    <a:pt x="22145" y="20509"/>
                  </a:lnTo>
                  <a:cubicBezTo>
                    <a:pt x="23670" y="21194"/>
                    <a:pt x="25098" y="22023"/>
                    <a:pt x="26433" y="22985"/>
                  </a:cubicBezTo>
                  <a:cubicBezTo>
                    <a:pt x="29479" y="24985"/>
                    <a:pt x="31288" y="28452"/>
                    <a:pt x="31195" y="32129"/>
                  </a:cubicBezTo>
                  <a:close/>
                </a:path>
              </a:pathLst>
            </a:custGeom>
            <a:solidFill>
              <a:srgbClr val="6D6E71"/>
            </a:solidFill>
            <a:ln w="9525" cap="flat">
              <a:noFill/>
              <a:prstDash val="solid"/>
              <a:miter/>
            </a:ln>
          </p:spPr>
          <p:txBody>
            <a:bodyPr rtlCol="0" anchor="ctr"/>
            <a:lstStyle/>
            <a:p>
              <a:endParaRPr lang="en-US"/>
            </a:p>
          </p:txBody>
        </p:sp>
        <p:sp>
          <p:nvSpPr>
            <p:cNvPr id="1167" name="Freeform: Shape 1166">
              <a:extLst>
                <a:ext uri="{FF2B5EF4-FFF2-40B4-BE49-F238E27FC236}">
                  <a16:creationId xmlns:a16="http://schemas.microsoft.com/office/drawing/2014/main" id="{F7402693-6037-4573-A86F-62A91ADF29C6}"/>
                </a:ext>
              </a:extLst>
            </p:cNvPr>
            <p:cNvSpPr/>
            <p:nvPr/>
          </p:nvSpPr>
          <p:spPr>
            <a:xfrm>
              <a:off x="8362584" y="5741347"/>
              <a:ext cx="15844" cy="84619"/>
            </a:xfrm>
            <a:custGeom>
              <a:avLst/>
              <a:gdLst>
                <a:gd name="connsiteX0" fmla="*/ -3658 w 12199"/>
                <a:gd name="connsiteY0" fmla="*/ 10202 h 65150"/>
                <a:gd name="connsiteX1" fmla="*/ -5467 w 12199"/>
                <a:gd name="connsiteY1" fmla="*/ 5916 h 65150"/>
                <a:gd name="connsiteX2" fmla="*/ -3658 w 12199"/>
                <a:gd name="connsiteY2" fmla="*/ 1630 h 65150"/>
                <a:gd name="connsiteX3" fmla="*/ 625 w 12199"/>
                <a:gd name="connsiteY3" fmla="*/ -180 h 65150"/>
                <a:gd name="connsiteX4" fmla="*/ 6723 w 12199"/>
                <a:gd name="connsiteY4" fmla="*/ 5916 h 65150"/>
                <a:gd name="connsiteX5" fmla="*/ 4913 w 12199"/>
                <a:gd name="connsiteY5" fmla="*/ 10202 h 65150"/>
                <a:gd name="connsiteX6" fmla="*/ 625 w 12199"/>
                <a:gd name="connsiteY6" fmla="*/ 12012 h 65150"/>
                <a:gd name="connsiteX7" fmla="*/ -3658 w 12199"/>
                <a:gd name="connsiteY7" fmla="*/ 10202 h 65150"/>
                <a:gd name="connsiteX8" fmla="*/ 5295 w 12199"/>
                <a:gd name="connsiteY8" fmla="*/ 64971 h 65150"/>
                <a:gd name="connsiteX9" fmla="*/ -4230 w 12199"/>
                <a:gd name="connsiteY9" fmla="*/ 64971 h 65150"/>
                <a:gd name="connsiteX10" fmla="*/ -4230 w 12199"/>
                <a:gd name="connsiteY10" fmla="*/ 19346 h 65150"/>
                <a:gd name="connsiteX11" fmla="*/ 5295 w 12199"/>
                <a:gd name="connsiteY11" fmla="*/ 19346 h 65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9" h="65150">
                  <a:moveTo>
                    <a:pt x="-3658" y="10202"/>
                  </a:moveTo>
                  <a:cubicBezTo>
                    <a:pt x="-4895" y="9107"/>
                    <a:pt x="-5565" y="7545"/>
                    <a:pt x="-5467" y="5916"/>
                  </a:cubicBezTo>
                  <a:cubicBezTo>
                    <a:pt x="-5467" y="4297"/>
                    <a:pt x="-4802" y="2744"/>
                    <a:pt x="-3658" y="1630"/>
                  </a:cubicBezTo>
                  <a:cubicBezTo>
                    <a:pt x="-2514" y="468"/>
                    <a:pt x="-993" y="-190"/>
                    <a:pt x="625" y="-180"/>
                  </a:cubicBezTo>
                  <a:cubicBezTo>
                    <a:pt x="3960" y="-132"/>
                    <a:pt x="6723" y="2573"/>
                    <a:pt x="6723" y="5916"/>
                  </a:cubicBezTo>
                  <a:cubicBezTo>
                    <a:pt x="6723" y="7535"/>
                    <a:pt x="6057" y="9078"/>
                    <a:pt x="4913" y="10202"/>
                  </a:cubicBezTo>
                  <a:cubicBezTo>
                    <a:pt x="3769" y="11373"/>
                    <a:pt x="2248" y="12031"/>
                    <a:pt x="625" y="12012"/>
                  </a:cubicBezTo>
                  <a:cubicBezTo>
                    <a:pt x="-993" y="12069"/>
                    <a:pt x="-2612" y="11403"/>
                    <a:pt x="-3658" y="10202"/>
                  </a:cubicBezTo>
                  <a:close/>
                  <a:moveTo>
                    <a:pt x="5295" y="64971"/>
                  </a:moveTo>
                  <a:lnTo>
                    <a:pt x="-4230" y="64971"/>
                  </a:lnTo>
                  <a:lnTo>
                    <a:pt x="-4230" y="19346"/>
                  </a:lnTo>
                  <a:lnTo>
                    <a:pt x="5295" y="19346"/>
                  </a:lnTo>
                  <a:close/>
                </a:path>
              </a:pathLst>
            </a:custGeom>
            <a:solidFill>
              <a:srgbClr val="6D6E71"/>
            </a:solidFill>
            <a:ln w="9525" cap="flat">
              <a:noFill/>
              <a:prstDash val="solid"/>
              <a:miter/>
            </a:ln>
          </p:spPr>
          <p:txBody>
            <a:bodyPr rtlCol="0" anchor="ctr"/>
            <a:lstStyle/>
            <a:p>
              <a:endParaRPr lang="en-US"/>
            </a:p>
          </p:txBody>
        </p:sp>
        <p:sp>
          <p:nvSpPr>
            <p:cNvPr id="1168" name="Freeform: Shape 1167">
              <a:extLst>
                <a:ext uri="{FF2B5EF4-FFF2-40B4-BE49-F238E27FC236}">
                  <a16:creationId xmlns:a16="http://schemas.microsoft.com/office/drawing/2014/main" id="{02DC86F0-AC9A-4C92-9CA4-AAA5468C51AC}"/>
                </a:ext>
              </a:extLst>
            </p:cNvPr>
            <p:cNvSpPr/>
            <p:nvPr/>
          </p:nvSpPr>
          <p:spPr>
            <a:xfrm>
              <a:off x="8389566" y="5765719"/>
              <a:ext cx="62352" cy="61114"/>
            </a:xfrm>
            <a:custGeom>
              <a:avLst/>
              <a:gdLst>
                <a:gd name="connsiteX0" fmla="*/ 35672 w 48006"/>
                <a:gd name="connsiteY0" fmla="*/ 40016 h 47053"/>
                <a:gd name="connsiteX1" fmla="*/ 1381 w 48006"/>
                <a:gd name="connsiteY1" fmla="*/ 40016 h 47053"/>
                <a:gd name="connsiteX2" fmla="*/ 1381 w 48006"/>
                <a:gd name="connsiteY2" fmla="*/ 6678 h 47053"/>
                <a:gd name="connsiteX3" fmla="*/ 35672 w 48006"/>
                <a:gd name="connsiteY3" fmla="*/ 6678 h 47053"/>
                <a:gd name="connsiteX4" fmla="*/ 35672 w 48006"/>
                <a:gd name="connsiteY4" fmla="*/ 40016 h 47053"/>
                <a:gd name="connsiteX5" fmla="*/ 8236 w 48006"/>
                <a:gd name="connsiteY5" fmla="*/ 34110 h 47053"/>
                <a:gd name="connsiteX6" fmla="*/ 18524 w 48006"/>
                <a:gd name="connsiteY6" fmla="*/ 38301 h 47053"/>
                <a:gd name="connsiteX7" fmla="*/ 28909 w 48006"/>
                <a:gd name="connsiteY7" fmla="*/ 34110 h 47053"/>
                <a:gd name="connsiteX8" fmla="*/ 28909 w 48006"/>
                <a:gd name="connsiteY8" fmla="*/ 12584 h 47053"/>
                <a:gd name="connsiteX9" fmla="*/ 18524 w 48006"/>
                <a:gd name="connsiteY9" fmla="*/ 8488 h 47053"/>
                <a:gd name="connsiteX10" fmla="*/ 8236 w 48006"/>
                <a:gd name="connsiteY10" fmla="*/ 12584 h 47053"/>
                <a:gd name="connsiteX11" fmla="*/ 8236 w 48006"/>
                <a:gd name="connsiteY11"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7053">
                  <a:moveTo>
                    <a:pt x="35672" y="40016"/>
                  </a:moveTo>
                  <a:cubicBezTo>
                    <a:pt x="26049" y="49159"/>
                    <a:pt x="10999" y="49159"/>
                    <a:pt x="1381" y="40016"/>
                  </a:cubicBezTo>
                  <a:cubicBezTo>
                    <a:pt x="-7763" y="30776"/>
                    <a:pt x="-7763" y="15917"/>
                    <a:pt x="1381" y="6678"/>
                  </a:cubicBezTo>
                  <a:cubicBezTo>
                    <a:pt x="10999" y="-2466"/>
                    <a:pt x="26049" y="-2466"/>
                    <a:pt x="35672" y="6678"/>
                  </a:cubicBezTo>
                  <a:cubicBezTo>
                    <a:pt x="44815" y="15917"/>
                    <a:pt x="44815" y="30776"/>
                    <a:pt x="35672" y="40016"/>
                  </a:cubicBezTo>
                  <a:close/>
                  <a:moveTo>
                    <a:pt x="8236" y="34110"/>
                  </a:moveTo>
                  <a:cubicBezTo>
                    <a:pt x="10906" y="36882"/>
                    <a:pt x="14622" y="38406"/>
                    <a:pt x="18524" y="38301"/>
                  </a:cubicBezTo>
                  <a:cubicBezTo>
                    <a:pt x="22431" y="38396"/>
                    <a:pt x="26147" y="36882"/>
                    <a:pt x="28909" y="34110"/>
                  </a:cubicBezTo>
                  <a:cubicBezTo>
                    <a:pt x="34337" y="27976"/>
                    <a:pt x="34337" y="18718"/>
                    <a:pt x="28909" y="12584"/>
                  </a:cubicBezTo>
                  <a:cubicBezTo>
                    <a:pt x="26147" y="9840"/>
                    <a:pt x="22431" y="8354"/>
                    <a:pt x="18524" y="8488"/>
                  </a:cubicBezTo>
                  <a:cubicBezTo>
                    <a:pt x="14715" y="8354"/>
                    <a:pt x="10906" y="9840"/>
                    <a:pt x="8236" y="12584"/>
                  </a:cubicBezTo>
                  <a:cubicBezTo>
                    <a:pt x="2809" y="18718"/>
                    <a:pt x="2809" y="27976"/>
                    <a:pt x="8236" y="34110"/>
                  </a:cubicBezTo>
                  <a:close/>
                </a:path>
              </a:pathLst>
            </a:custGeom>
            <a:solidFill>
              <a:srgbClr val="6D6E71"/>
            </a:solidFill>
            <a:ln w="9525" cap="flat">
              <a:noFill/>
              <a:prstDash val="solid"/>
              <a:miter/>
            </a:ln>
          </p:spPr>
          <p:txBody>
            <a:bodyPr rtlCol="0" anchor="ctr"/>
            <a:lstStyle/>
            <a:p>
              <a:endParaRPr lang="en-US"/>
            </a:p>
          </p:txBody>
        </p:sp>
        <p:sp>
          <p:nvSpPr>
            <p:cNvPr id="1169" name="Freeform: Shape 1168">
              <a:extLst>
                <a:ext uri="{FF2B5EF4-FFF2-40B4-BE49-F238E27FC236}">
                  <a16:creationId xmlns:a16="http://schemas.microsoft.com/office/drawing/2014/main" id="{9CD82E65-12AF-4A3D-9F69-38DA0E935D87}"/>
                </a:ext>
              </a:extLst>
            </p:cNvPr>
            <p:cNvSpPr/>
            <p:nvPr/>
          </p:nvSpPr>
          <p:spPr>
            <a:xfrm>
              <a:off x="8465030" y="5765700"/>
              <a:ext cx="54473" cy="60266"/>
            </a:xfrm>
            <a:custGeom>
              <a:avLst/>
              <a:gdLst>
                <a:gd name="connsiteX0" fmla="*/ 4048 w 41940"/>
                <a:gd name="connsiteY0" fmla="*/ 21456 h 46400"/>
                <a:gd name="connsiteX1" fmla="*/ 4048 w 41940"/>
                <a:gd name="connsiteY1" fmla="*/ 46221 h 46400"/>
                <a:gd name="connsiteX2" fmla="*/ -5477 w 41940"/>
                <a:gd name="connsiteY2" fmla="*/ 46221 h 46400"/>
                <a:gd name="connsiteX3" fmla="*/ -5477 w 41940"/>
                <a:gd name="connsiteY3" fmla="*/ 596 h 46400"/>
                <a:gd name="connsiteX4" fmla="*/ 4048 w 41940"/>
                <a:gd name="connsiteY4" fmla="*/ 596 h 46400"/>
                <a:gd name="connsiteX5" fmla="*/ 4048 w 41940"/>
                <a:gd name="connsiteY5" fmla="*/ 8883 h 46400"/>
                <a:gd name="connsiteX6" fmla="*/ 10429 w 41940"/>
                <a:gd name="connsiteY6" fmla="*/ 2311 h 46400"/>
                <a:gd name="connsiteX7" fmla="*/ 19191 w 41940"/>
                <a:gd name="connsiteY7" fmla="*/ -166 h 46400"/>
                <a:gd name="connsiteX8" fmla="*/ 31670 w 41940"/>
                <a:gd name="connsiteY8" fmla="*/ 4597 h 46400"/>
                <a:gd name="connsiteX9" fmla="*/ 36432 w 41940"/>
                <a:gd name="connsiteY9" fmla="*/ 18217 h 46400"/>
                <a:gd name="connsiteX10" fmla="*/ 36432 w 41940"/>
                <a:gd name="connsiteY10" fmla="*/ 46221 h 46400"/>
                <a:gd name="connsiteX11" fmla="*/ 26907 w 41940"/>
                <a:gd name="connsiteY11" fmla="*/ 46221 h 46400"/>
                <a:gd name="connsiteX12" fmla="*/ 26907 w 41940"/>
                <a:gd name="connsiteY12" fmla="*/ 21170 h 46400"/>
                <a:gd name="connsiteX13" fmla="*/ 16433 w 41940"/>
                <a:gd name="connsiteY13" fmla="*/ 8502 h 46400"/>
                <a:gd name="connsiteX14" fmla="*/ 7764 w 41940"/>
                <a:gd name="connsiteY14" fmla="*/ 11836 h 46400"/>
                <a:gd name="connsiteX15" fmla="*/ 4048 w 41940"/>
                <a:gd name="connsiteY15" fmla="*/ 21456 h 4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46400">
                  <a:moveTo>
                    <a:pt x="4048" y="21456"/>
                  </a:moveTo>
                  <a:lnTo>
                    <a:pt x="4048" y="46221"/>
                  </a:lnTo>
                  <a:lnTo>
                    <a:pt x="-5477" y="46221"/>
                  </a:lnTo>
                  <a:lnTo>
                    <a:pt x="-5477" y="596"/>
                  </a:lnTo>
                  <a:lnTo>
                    <a:pt x="4048" y="596"/>
                  </a:lnTo>
                  <a:lnTo>
                    <a:pt x="4048" y="8883"/>
                  </a:lnTo>
                  <a:cubicBezTo>
                    <a:pt x="5476" y="6130"/>
                    <a:pt x="7764" y="3845"/>
                    <a:pt x="10429" y="2311"/>
                  </a:cubicBezTo>
                  <a:cubicBezTo>
                    <a:pt x="13099" y="692"/>
                    <a:pt x="16145" y="-166"/>
                    <a:pt x="19191" y="-166"/>
                  </a:cubicBezTo>
                  <a:cubicBezTo>
                    <a:pt x="23861" y="-356"/>
                    <a:pt x="28340" y="1368"/>
                    <a:pt x="31670" y="4597"/>
                  </a:cubicBezTo>
                  <a:cubicBezTo>
                    <a:pt x="35004" y="8302"/>
                    <a:pt x="36721" y="13217"/>
                    <a:pt x="36432" y="18217"/>
                  </a:cubicBezTo>
                  <a:lnTo>
                    <a:pt x="36432" y="46221"/>
                  </a:lnTo>
                  <a:lnTo>
                    <a:pt x="26907" y="46221"/>
                  </a:lnTo>
                  <a:lnTo>
                    <a:pt x="26907" y="21170"/>
                  </a:lnTo>
                  <a:cubicBezTo>
                    <a:pt x="26907" y="12788"/>
                    <a:pt x="23387" y="8502"/>
                    <a:pt x="16433" y="8502"/>
                  </a:cubicBezTo>
                  <a:cubicBezTo>
                    <a:pt x="13192" y="8473"/>
                    <a:pt x="10146" y="9664"/>
                    <a:pt x="7764" y="11836"/>
                  </a:cubicBezTo>
                  <a:cubicBezTo>
                    <a:pt x="5192" y="14332"/>
                    <a:pt x="3764" y="17856"/>
                    <a:pt x="4048" y="21456"/>
                  </a:cubicBezTo>
                  <a:close/>
                </a:path>
              </a:pathLst>
            </a:custGeom>
            <a:solidFill>
              <a:srgbClr val="6D6E71"/>
            </a:solidFill>
            <a:ln w="9525" cap="flat">
              <a:noFill/>
              <a:prstDash val="solid"/>
              <a:miter/>
            </a:ln>
          </p:spPr>
          <p:txBody>
            <a:bodyPr rtlCol="0" anchor="ctr"/>
            <a:lstStyle/>
            <a:p>
              <a:endParaRPr lang="en-US"/>
            </a:p>
          </p:txBody>
        </p:sp>
        <p:sp>
          <p:nvSpPr>
            <p:cNvPr id="1170" name="Freeform: Shape 1169">
              <a:extLst>
                <a:ext uri="{FF2B5EF4-FFF2-40B4-BE49-F238E27FC236}">
                  <a16:creationId xmlns:a16="http://schemas.microsoft.com/office/drawing/2014/main" id="{85AD5CEB-E15B-40C3-B6C9-6FA335B75D97}"/>
                </a:ext>
              </a:extLst>
            </p:cNvPr>
            <p:cNvSpPr/>
            <p:nvPr/>
          </p:nvSpPr>
          <p:spPr>
            <a:xfrm>
              <a:off x="8561016" y="5765821"/>
              <a:ext cx="52779" cy="61030"/>
            </a:xfrm>
            <a:custGeom>
              <a:avLst/>
              <a:gdLst>
                <a:gd name="connsiteX0" fmla="*/ 34540 w 40636"/>
                <a:gd name="connsiteY0" fmla="*/ 46128 h 46988"/>
                <a:gd name="connsiteX1" fmla="*/ 26159 w 40636"/>
                <a:gd name="connsiteY1" fmla="*/ 46128 h 46988"/>
                <a:gd name="connsiteX2" fmla="*/ 26159 w 40636"/>
                <a:gd name="connsiteY2" fmla="*/ 40032 h 46988"/>
                <a:gd name="connsiteX3" fmla="*/ 11016 w 40636"/>
                <a:gd name="connsiteY3" fmla="*/ 46795 h 46988"/>
                <a:gd name="connsiteX4" fmla="*/ -798 w 40636"/>
                <a:gd name="connsiteY4" fmla="*/ 42699 h 46988"/>
                <a:gd name="connsiteX5" fmla="*/ -5462 w 40636"/>
                <a:gd name="connsiteY5" fmla="*/ 31936 h 46988"/>
                <a:gd name="connsiteX6" fmla="*/ -509 w 40636"/>
                <a:gd name="connsiteY6" fmla="*/ 22411 h 46988"/>
                <a:gd name="connsiteX7" fmla="*/ 12918 w 40636"/>
                <a:gd name="connsiteY7" fmla="*/ 19077 h 46988"/>
                <a:gd name="connsiteX8" fmla="*/ 25396 w 40636"/>
                <a:gd name="connsiteY8" fmla="*/ 19077 h 46988"/>
                <a:gd name="connsiteX9" fmla="*/ 25396 w 40636"/>
                <a:gd name="connsiteY9" fmla="*/ 17362 h 46988"/>
                <a:gd name="connsiteX10" fmla="*/ 15299 w 40636"/>
                <a:gd name="connsiteY10" fmla="*/ 7837 h 46988"/>
                <a:gd name="connsiteX11" fmla="*/ 2063 w 40636"/>
                <a:gd name="connsiteY11" fmla="*/ 12505 h 46988"/>
                <a:gd name="connsiteX12" fmla="*/ -2225 w 40636"/>
                <a:gd name="connsiteY12" fmla="*/ 6504 h 46988"/>
                <a:gd name="connsiteX13" fmla="*/ 16825 w 40636"/>
                <a:gd name="connsiteY13" fmla="*/ -163 h 46988"/>
                <a:gd name="connsiteX14" fmla="*/ 29968 w 40636"/>
                <a:gd name="connsiteY14" fmla="*/ 3932 h 46988"/>
                <a:gd name="connsiteX15" fmla="*/ 35112 w 40636"/>
                <a:gd name="connsiteY15" fmla="*/ 16791 h 46988"/>
                <a:gd name="connsiteX16" fmla="*/ 25015 w 40636"/>
                <a:gd name="connsiteY16" fmla="*/ 29079 h 46988"/>
                <a:gd name="connsiteX17" fmla="*/ 25015 w 40636"/>
                <a:gd name="connsiteY17" fmla="*/ 25268 h 46988"/>
                <a:gd name="connsiteX18" fmla="*/ 14253 w 40636"/>
                <a:gd name="connsiteY18" fmla="*/ 25268 h 46988"/>
                <a:gd name="connsiteX19" fmla="*/ 3872 w 40636"/>
                <a:gd name="connsiteY19" fmla="*/ 31745 h 46988"/>
                <a:gd name="connsiteX20" fmla="*/ 6444 w 40636"/>
                <a:gd name="connsiteY20" fmla="*/ 36889 h 46988"/>
                <a:gd name="connsiteX21" fmla="*/ 13588 w 40636"/>
                <a:gd name="connsiteY21" fmla="*/ 38604 h 46988"/>
                <a:gd name="connsiteX22" fmla="*/ 21587 w 40636"/>
                <a:gd name="connsiteY22" fmla="*/ 36032 h 46988"/>
                <a:gd name="connsiteX23" fmla="*/ 24922 w 40636"/>
                <a:gd name="connsiteY23" fmla="*/ 29079 h 46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6" h="46988">
                  <a:moveTo>
                    <a:pt x="34540" y="46128"/>
                  </a:moveTo>
                  <a:lnTo>
                    <a:pt x="26159" y="46128"/>
                  </a:lnTo>
                  <a:lnTo>
                    <a:pt x="26159" y="40032"/>
                  </a:lnTo>
                  <a:cubicBezTo>
                    <a:pt x="22443" y="44480"/>
                    <a:pt x="16825" y="46976"/>
                    <a:pt x="11016" y="46795"/>
                  </a:cubicBezTo>
                  <a:cubicBezTo>
                    <a:pt x="6728" y="46966"/>
                    <a:pt x="2439" y="45500"/>
                    <a:pt x="-798" y="42699"/>
                  </a:cubicBezTo>
                  <a:cubicBezTo>
                    <a:pt x="-3942" y="40032"/>
                    <a:pt x="-5653" y="36051"/>
                    <a:pt x="-5462" y="31936"/>
                  </a:cubicBezTo>
                  <a:cubicBezTo>
                    <a:pt x="-5560" y="28126"/>
                    <a:pt x="-3653" y="24525"/>
                    <a:pt x="-509" y="22411"/>
                  </a:cubicBezTo>
                  <a:cubicBezTo>
                    <a:pt x="3491" y="19973"/>
                    <a:pt x="8253" y="18811"/>
                    <a:pt x="12918" y="19077"/>
                  </a:cubicBezTo>
                  <a:lnTo>
                    <a:pt x="25396" y="19077"/>
                  </a:lnTo>
                  <a:lnTo>
                    <a:pt x="25396" y="17362"/>
                  </a:lnTo>
                  <a:cubicBezTo>
                    <a:pt x="25396" y="11267"/>
                    <a:pt x="22061" y="7837"/>
                    <a:pt x="15299" y="7837"/>
                  </a:cubicBezTo>
                  <a:cubicBezTo>
                    <a:pt x="10537" y="8000"/>
                    <a:pt x="5872" y="9629"/>
                    <a:pt x="2063" y="12505"/>
                  </a:cubicBezTo>
                  <a:lnTo>
                    <a:pt x="-2225" y="6504"/>
                  </a:lnTo>
                  <a:cubicBezTo>
                    <a:pt x="3109" y="2123"/>
                    <a:pt x="9872" y="-239"/>
                    <a:pt x="16825" y="-163"/>
                  </a:cubicBezTo>
                  <a:cubicBezTo>
                    <a:pt x="21587" y="-354"/>
                    <a:pt x="26159" y="1094"/>
                    <a:pt x="29968" y="3932"/>
                  </a:cubicBezTo>
                  <a:cubicBezTo>
                    <a:pt x="33586" y="7171"/>
                    <a:pt x="35493" y="11934"/>
                    <a:pt x="35112" y="16791"/>
                  </a:cubicBezTo>
                  <a:close/>
                  <a:moveTo>
                    <a:pt x="25015" y="29079"/>
                  </a:moveTo>
                  <a:lnTo>
                    <a:pt x="25015" y="25268"/>
                  </a:lnTo>
                  <a:lnTo>
                    <a:pt x="14253" y="25268"/>
                  </a:lnTo>
                  <a:cubicBezTo>
                    <a:pt x="7300" y="25268"/>
                    <a:pt x="3872" y="27459"/>
                    <a:pt x="3872" y="31745"/>
                  </a:cubicBezTo>
                  <a:cubicBezTo>
                    <a:pt x="3774" y="33793"/>
                    <a:pt x="4728" y="35736"/>
                    <a:pt x="6444" y="36889"/>
                  </a:cubicBezTo>
                  <a:cubicBezTo>
                    <a:pt x="8634" y="38146"/>
                    <a:pt x="11109" y="38747"/>
                    <a:pt x="13588" y="38604"/>
                  </a:cubicBezTo>
                  <a:cubicBezTo>
                    <a:pt x="16443" y="38660"/>
                    <a:pt x="19299" y="37756"/>
                    <a:pt x="21587" y="36032"/>
                  </a:cubicBezTo>
                  <a:cubicBezTo>
                    <a:pt x="23778" y="34412"/>
                    <a:pt x="25015" y="31803"/>
                    <a:pt x="24922" y="29079"/>
                  </a:cubicBezTo>
                  <a:close/>
                </a:path>
              </a:pathLst>
            </a:custGeom>
            <a:solidFill>
              <a:srgbClr val="6D6E71"/>
            </a:solidFill>
            <a:ln w="9525" cap="flat">
              <a:noFill/>
              <a:prstDash val="solid"/>
              <a:miter/>
            </a:ln>
          </p:spPr>
          <p:txBody>
            <a:bodyPr rtlCol="0" anchor="ctr"/>
            <a:lstStyle/>
            <a:p>
              <a:endParaRPr lang="en-US"/>
            </a:p>
          </p:txBody>
        </p:sp>
        <p:sp>
          <p:nvSpPr>
            <p:cNvPr id="1171" name="Freeform: Shape 1170">
              <a:extLst>
                <a:ext uri="{FF2B5EF4-FFF2-40B4-BE49-F238E27FC236}">
                  <a16:creationId xmlns:a16="http://schemas.microsoft.com/office/drawing/2014/main" id="{FC67DD7F-9FFC-42BF-A00C-E40846C99D57}"/>
                </a:ext>
              </a:extLst>
            </p:cNvPr>
            <p:cNvSpPr/>
            <p:nvPr/>
          </p:nvSpPr>
          <p:spPr>
            <a:xfrm>
              <a:off x="8629325" y="5765720"/>
              <a:ext cx="54500" cy="60246"/>
            </a:xfrm>
            <a:custGeom>
              <a:avLst/>
              <a:gdLst>
                <a:gd name="connsiteX0" fmla="*/ 4048 w 41961"/>
                <a:gd name="connsiteY0" fmla="*/ 21441 h 46385"/>
                <a:gd name="connsiteX1" fmla="*/ 4048 w 41961"/>
                <a:gd name="connsiteY1" fmla="*/ 46206 h 46385"/>
                <a:gd name="connsiteX2" fmla="*/ -5477 w 41961"/>
                <a:gd name="connsiteY2" fmla="*/ 46206 h 46385"/>
                <a:gd name="connsiteX3" fmla="*/ -5477 w 41961"/>
                <a:gd name="connsiteY3" fmla="*/ 581 h 46385"/>
                <a:gd name="connsiteX4" fmla="*/ 4048 w 41961"/>
                <a:gd name="connsiteY4" fmla="*/ 581 h 46385"/>
                <a:gd name="connsiteX5" fmla="*/ 4048 w 41961"/>
                <a:gd name="connsiteY5" fmla="*/ 8868 h 46385"/>
                <a:gd name="connsiteX6" fmla="*/ 28335 w 41961"/>
                <a:gd name="connsiteY6" fmla="*/ 2134 h 46385"/>
                <a:gd name="connsiteX7" fmla="*/ 31670 w 41961"/>
                <a:gd name="connsiteY7" fmla="*/ 4582 h 46385"/>
                <a:gd name="connsiteX8" fmla="*/ 36432 w 41961"/>
                <a:gd name="connsiteY8" fmla="*/ 18202 h 46385"/>
                <a:gd name="connsiteX9" fmla="*/ 36432 w 41961"/>
                <a:gd name="connsiteY9" fmla="*/ 46206 h 46385"/>
                <a:gd name="connsiteX10" fmla="*/ 26907 w 41961"/>
                <a:gd name="connsiteY10" fmla="*/ 46206 h 46385"/>
                <a:gd name="connsiteX11" fmla="*/ 26907 w 41961"/>
                <a:gd name="connsiteY11" fmla="*/ 21155 h 46385"/>
                <a:gd name="connsiteX12" fmla="*/ 16522 w 41961"/>
                <a:gd name="connsiteY12" fmla="*/ 8487 h 46385"/>
                <a:gd name="connsiteX13" fmla="*/ 7857 w 41961"/>
                <a:gd name="connsiteY13" fmla="*/ 11821 h 46385"/>
                <a:gd name="connsiteX14" fmla="*/ 4048 w 41961"/>
                <a:gd name="connsiteY14" fmla="*/ 21441 h 46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1" h="46385">
                  <a:moveTo>
                    <a:pt x="4048" y="21441"/>
                  </a:moveTo>
                  <a:lnTo>
                    <a:pt x="4048" y="46206"/>
                  </a:lnTo>
                  <a:lnTo>
                    <a:pt x="-5477" y="46206"/>
                  </a:lnTo>
                  <a:lnTo>
                    <a:pt x="-5477" y="581"/>
                  </a:lnTo>
                  <a:lnTo>
                    <a:pt x="4048" y="581"/>
                  </a:lnTo>
                  <a:lnTo>
                    <a:pt x="4048" y="8868"/>
                  </a:lnTo>
                  <a:cubicBezTo>
                    <a:pt x="8904" y="305"/>
                    <a:pt x="19764" y="-2714"/>
                    <a:pt x="28335" y="2134"/>
                  </a:cubicBezTo>
                  <a:cubicBezTo>
                    <a:pt x="29572" y="2820"/>
                    <a:pt x="30623" y="3639"/>
                    <a:pt x="31670" y="4582"/>
                  </a:cubicBezTo>
                  <a:cubicBezTo>
                    <a:pt x="35097" y="8268"/>
                    <a:pt x="36814" y="13202"/>
                    <a:pt x="36432" y="18202"/>
                  </a:cubicBezTo>
                  <a:lnTo>
                    <a:pt x="36432" y="46206"/>
                  </a:lnTo>
                  <a:lnTo>
                    <a:pt x="26907" y="46206"/>
                  </a:lnTo>
                  <a:lnTo>
                    <a:pt x="26907" y="21155"/>
                  </a:lnTo>
                  <a:cubicBezTo>
                    <a:pt x="26907" y="12773"/>
                    <a:pt x="23480" y="8487"/>
                    <a:pt x="16522" y="8487"/>
                  </a:cubicBezTo>
                  <a:cubicBezTo>
                    <a:pt x="13285" y="8458"/>
                    <a:pt x="10239" y="9649"/>
                    <a:pt x="7857" y="11821"/>
                  </a:cubicBezTo>
                  <a:cubicBezTo>
                    <a:pt x="5188" y="14307"/>
                    <a:pt x="3858" y="17831"/>
                    <a:pt x="4048" y="21441"/>
                  </a:cubicBezTo>
                  <a:close/>
                </a:path>
              </a:pathLst>
            </a:custGeom>
            <a:solidFill>
              <a:srgbClr val="6D6E71"/>
            </a:solidFill>
            <a:ln w="9525" cap="flat">
              <a:noFill/>
              <a:prstDash val="solid"/>
              <a:miter/>
            </a:ln>
          </p:spPr>
          <p:txBody>
            <a:bodyPr rtlCol="0" anchor="ctr"/>
            <a:lstStyle/>
            <a:p>
              <a:endParaRPr lang="en-US"/>
            </a:p>
          </p:txBody>
        </p:sp>
        <p:sp>
          <p:nvSpPr>
            <p:cNvPr id="1172" name="Freeform: Shape 1171">
              <a:extLst>
                <a:ext uri="{FF2B5EF4-FFF2-40B4-BE49-F238E27FC236}">
                  <a16:creationId xmlns:a16="http://schemas.microsoft.com/office/drawing/2014/main" id="{7F239311-A20E-4EA4-A3B0-AD8861C9E80A}"/>
                </a:ext>
              </a:extLst>
            </p:cNvPr>
            <p:cNvSpPr/>
            <p:nvPr/>
          </p:nvSpPr>
          <p:spPr>
            <a:xfrm>
              <a:off x="8696468" y="5743327"/>
              <a:ext cx="60528" cy="83531"/>
            </a:xfrm>
            <a:custGeom>
              <a:avLst/>
              <a:gdLst>
                <a:gd name="connsiteX0" fmla="*/ 928 w 46602"/>
                <a:gd name="connsiteY0" fmla="*/ 57541 h 64312"/>
                <a:gd name="connsiteX1" fmla="*/ -5453 w 46602"/>
                <a:gd name="connsiteY1" fmla="*/ 40397 h 64312"/>
                <a:gd name="connsiteX2" fmla="*/ 1118 w 46602"/>
                <a:gd name="connsiteY2" fmla="*/ 23442 h 64312"/>
                <a:gd name="connsiteX3" fmla="*/ 16838 w 46602"/>
                <a:gd name="connsiteY3" fmla="*/ 17060 h 64312"/>
                <a:gd name="connsiteX4" fmla="*/ 31600 w 46602"/>
                <a:gd name="connsiteY4" fmla="*/ 24871 h 64312"/>
                <a:gd name="connsiteX5" fmla="*/ 31600 w 46602"/>
                <a:gd name="connsiteY5" fmla="*/ -180 h 64312"/>
                <a:gd name="connsiteX6" fmla="*/ 41125 w 46602"/>
                <a:gd name="connsiteY6" fmla="*/ -180 h 64312"/>
                <a:gd name="connsiteX7" fmla="*/ 41125 w 46602"/>
                <a:gd name="connsiteY7" fmla="*/ 63447 h 64312"/>
                <a:gd name="connsiteX8" fmla="*/ 31600 w 46602"/>
                <a:gd name="connsiteY8" fmla="*/ 63447 h 64312"/>
                <a:gd name="connsiteX9" fmla="*/ 31600 w 46602"/>
                <a:gd name="connsiteY9" fmla="*/ 56589 h 64312"/>
                <a:gd name="connsiteX10" fmla="*/ 16076 w 46602"/>
                <a:gd name="connsiteY10" fmla="*/ 64114 h 64312"/>
                <a:gd name="connsiteX11" fmla="*/ 928 w 46602"/>
                <a:gd name="connsiteY11" fmla="*/ 57541 h 64312"/>
                <a:gd name="connsiteX12" fmla="*/ 4169 w 46602"/>
                <a:gd name="connsiteY12" fmla="*/ 40777 h 64312"/>
                <a:gd name="connsiteX13" fmla="*/ 8360 w 46602"/>
                <a:gd name="connsiteY13" fmla="*/ 51445 h 64312"/>
                <a:gd name="connsiteX14" fmla="*/ 17885 w 46602"/>
                <a:gd name="connsiteY14" fmla="*/ 55636 h 64312"/>
                <a:gd name="connsiteX15" fmla="*/ 27410 w 46602"/>
                <a:gd name="connsiteY15" fmla="*/ 51445 h 64312"/>
                <a:gd name="connsiteX16" fmla="*/ 31317 w 46602"/>
                <a:gd name="connsiteY16" fmla="*/ 40777 h 64312"/>
                <a:gd name="connsiteX17" fmla="*/ 27410 w 46602"/>
                <a:gd name="connsiteY17" fmla="*/ 29919 h 64312"/>
                <a:gd name="connsiteX18" fmla="*/ 17885 w 46602"/>
                <a:gd name="connsiteY18" fmla="*/ 25538 h 64312"/>
                <a:gd name="connsiteX19" fmla="*/ 8360 w 46602"/>
                <a:gd name="connsiteY19" fmla="*/ 29919 h 64312"/>
                <a:gd name="connsiteX20" fmla="*/ 4169 w 46602"/>
                <a:gd name="connsiteY20" fmla="*/ 40777 h 64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2" h="64312">
                  <a:moveTo>
                    <a:pt x="928" y="57541"/>
                  </a:moveTo>
                  <a:cubicBezTo>
                    <a:pt x="-3453" y="52941"/>
                    <a:pt x="-5737" y="46750"/>
                    <a:pt x="-5453" y="40397"/>
                  </a:cubicBezTo>
                  <a:cubicBezTo>
                    <a:pt x="-5737" y="34072"/>
                    <a:pt x="-3356" y="27919"/>
                    <a:pt x="1118" y="23442"/>
                  </a:cubicBezTo>
                  <a:cubicBezTo>
                    <a:pt x="5309" y="19298"/>
                    <a:pt x="10932" y="17003"/>
                    <a:pt x="16838" y="17060"/>
                  </a:cubicBezTo>
                  <a:cubicBezTo>
                    <a:pt x="22740" y="17003"/>
                    <a:pt x="28266" y="19937"/>
                    <a:pt x="31600" y="24871"/>
                  </a:cubicBezTo>
                  <a:lnTo>
                    <a:pt x="31600" y="-180"/>
                  </a:lnTo>
                  <a:lnTo>
                    <a:pt x="41125" y="-180"/>
                  </a:lnTo>
                  <a:lnTo>
                    <a:pt x="41125" y="63447"/>
                  </a:lnTo>
                  <a:lnTo>
                    <a:pt x="31600" y="63447"/>
                  </a:lnTo>
                  <a:lnTo>
                    <a:pt x="31600" y="56589"/>
                  </a:lnTo>
                  <a:cubicBezTo>
                    <a:pt x="28075" y="61561"/>
                    <a:pt x="22168" y="64390"/>
                    <a:pt x="16076" y="64114"/>
                  </a:cubicBezTo>
                  <a:cubicBezTo>
                    <a:pt x="10360" y="64142"/>
                    <a:pt x="4835" y="61761"/>
                    <a:pt x="928" y="57541"/>
                  </a:cubicBezTo>
                  <a:close/>
                  <a:moveTo>
                    <a:pt x="4169" y="40777"/>
                  </a:moveTo>
                  <a:cubicBezTo>
                    <a:pt x="3979" y="44768"/>
                    <a:pt x="5500" y="48655"/>
                    <a:pt x="8360" y="51445"/>
                  </a:cubicBezTo>
                  <a:cubicBezTo>
                    <a:pt x="10834" y="54056"/>
                    <a:pt x="14267" y="55570"/>
                    <a:pt x="17885" y="55636"/>
                  </a:cubicBezTo>
                  <a:cubicBezTo>
                    <a:pt x="21503" y="55646"/>
                    <a:pt x="24931" y="54122"/>
                    <a:pt x="27410" y="51445"/>
                  </a:cubicBezTo>
                  <a:cubicBezTo>
                    <a:pt x="30075" y="48559"/>
                    <a:pt x="31503" y="44711"/>
                    <a:pt x="31317" y="40777"/>
                  </a:cubicBezTo>
                  <a:cubicBezTo>
                    <a:pt x="31503" y="36786"/>
                    <a:pt x="30075" y="32891"/>
                    <a:pt x="27410" y="29919"/>
                  </a:cubicBezTo>
                  <a:cubicBezTo>
                    <a:pt x="25029" y="27138"/>
                    <a:pt x="21503" y="25538"/>
                    <a:pt x="17885" y="25538"/>
                  </a:cubicBezTo>
                  <a:cubicBezTo>
                    <a:pt x="14267" y="25575"/>
                    <a:pt x="10741" y="27176"/>
                    <a:pt x="8360" y="29919"/>
                  </a:cubicBezTo>
                  <a:cubicBezTo>
                    <a:pt x="5597" y="32834"/>
                    <a:pt x="4072" y="36749"/>
                    <a:pt x="4169" y="40777"/>
                  </a:cubicBezTo>
                  <a:close/>
                </a:path>
              </a:pathLst>
            </a:custGeom>
            <a:solidFill>
              <a:srgbClr val="6D6E71"/>
            </a:solidFill>
            <a:ln w="9525" cap="flat">
              <a:noFill/>
              <a:prstDash val="solid"/>
              <a:miter/>
            </a:ln>
          </p:spPr>
          <p:txBody>
            <a:bodyPr rtlCol="0" anchor="ctr"/>
            <a:lstStyle/>
            <a:p>
              <a:endParaRPr lang="en-US"/>
            </a:p>
          </p:txBody>
        </p:sp>
        <p:sp>
          <p:nvSpPr>
            <p:cNvPr id="1173" name="Freeform: Shape 1172">
              <a:extLst>
                <a:ext uri="{FF2B5EF4-FFF2-40B4-BE49-F238E27FC236}">
                  <a16:creationId xmlns:a16="http://schemas.microsoft.com/office/drawing/2014/main" id="{8E9C5FB1-427A-4573-BC00-59FCA44156FD}"/>
                </a:ext>
              </a:extLst>
            </p:cNvPr>
            <p:cNvSpPr/>
            <p:nvPr/>
          </p:nvSpPr>
          <p:spPr>
            <a:xfrm>
              <a:off x="8797946" y="5766189"/>
              <a:ext cx="47648" cy="60662"/>
            </a:xfrm>
            <a:custGeom>
              <a:avLst/>
              <a:gdLst>
                <a:gd name="connsiteX0" fmla="*/ 31195 w 36685"/>
                <a:gd name="connsiteY0" fmla="*/ 32129 h 46705"/>
                <a:gd name="connsiteX1" fmla="*/ 26433 w 36685"/>
                <a:gd name="connsiteY1" fmla="*/ 42607 h 46705"/>
                <a:gd name="connsiteX2" fmla="*/ 14336 w 36685"/>
                <a:gd name="connsiteY2" fmla="*/ 46512 h 46705"/>
                <a:gd name="connsiteX3" fmla="*/ 4048 w 36685"/>
                <a:gd name="connsiteY3" fmla="*/ 44702 h 46705"/>
                <a:gd name="connsiteX4" fmla="*/ -5477 w 36685"/>
                <a:gd name="connsiteY4" fmla="*/ 39654 h 46705"/>
                <a:gd name="connsiteX5" fmla="*/ -812 w 36685"/>
                <a:gd name="connsiteY5" fmla="*/ 32129 h 46705"/>
                <a:gd name="connsiteX6" fmla="*/ 14620 w 36685"/>
                <a:gd name="connsiteY6" fmla="*/ 38130 h 46705"/>
                <a:gd name="connsiteX7" fmla="*/ 19764 w 36685"/>
                <a:gd name="connsiteY7" fmla="*/ 36701 h 46705"/>
                <a:gd name="connsiteX8" fmla="*/ 21670 w 36685"/>
                <a:gd name="connsiteY8" fmla="*/ 32891 h 46705"/>
                <a:gd name="connsiteX9" fmla="*/ 12145 w 36685"/>
                <a:gd name="connsiteY9" fmla="*/ 26700 h 46705"/>
                <a:gd name="connsiteX10" fmla="*/ 11192 w 36685"/>
                <a:gd name="connsiteY10" fmla="*/ 26700 h 46705"/>
                <a:gd name="connsiteX11" fmla="*/ -3096 w 36685"/>
                <a:gd name="connsiteY11" fmla="*/ 13841 h 46705"/>
                <a:gd name="connsiteX12" fmla="*/ 1858 w 36685"/>
                <a:gd name="connsiteY12" fmla="*/ 3745 h 46705"/>
                <a:gd name="connsiteX13" fmla="*/ 14717 w 36685"/>
                <a:gd name="connsiteY13" fmla="*/ -161 h 46705"/>
                <a:gd name="connsiteX14" fmla="*/ 29572 w 36685"/>
                <a:gd name="connsiteY14" fmla="*/ 4507 h 46705"/>
                <a:gd name="connsiteX15" fmla="*/ 25954 w 36685"/>
                <a:gd name="connsiteY15" fmla="*/ 11651 h 46705"/>
                <a:gd name="connsiteX16" fmla="*/ 13955 w 36685"/>
                <a:gd name="connsiteY16" fmla="*/ 7936 h 46705"/>
                <a:gd name="connsiteX17" fmla="*/ 8332 w 36685"/>
                <a:gd name="connsiteY17" fmla="*/ 9174 h 46705"/>
                <a:gd name="connsiteX18" fmla="*/ 6141 w 36685"/>
                <a:gd name="connsiteY18" fmla="*/ 12889 h 46705"/>
                <a:gd name="connsiteX19" fmla="*/ 8429 w 36685"/>
                <a:gd name="connsiteY19" fmla="*/ 16127 h 46705"/>
                <a:gd name="connsiteX20" fmla="*/ 12717 w 36685"/>
                <a:gd name="connsiteY20" fmla="*/ 17651 h 46705"/>
                <a:gd name="connsiteX21" fmla="*/ 17666 w 36685"/>
                <a:gd name="connsiteY21" fmla="*/ 18984 h 46705"/>
                <a:gd name="connsiteX22" fmla="*/ 21861 w 36685"/>
                <a:gd name="connsiteY22" fmla="*/ 20509 h 46705"/>
                <a:gd name="connsiteX23" fmla="*/ 26145 w 36685"/>
                <a:gd name="connsiteY23" fmla="*/ 22985 h 46705"/>
                <a:gd name="connsiteX24" fmla="*/ 31195 w 36685"/>
                <a:gd name="connsiteY24" fmla="*/ 32129 h 4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5" h="46705">
                  <a:moveTo>
                    <a:pt x="31195" y="32129"/>
                  </a:moveTo>
                  <a:cubicBezTo>
                    <a:pt x="31386" y="36177"/>
                    <a:pt x="29572" y="40063"/>
                    <a:pt x="26433" y="42607"/>
                  </a:cubicBezTo>
                  <a:cubicBezTo>
                    <a:pt x="23001" y="45293"/>
                    <a:pt x="18717" y="46683"/>
                    <a:pt x="14336" y="46512"/>
                  </a:cubicBezTo>
                  <a:cubicBezTo>
                    <a:pt x="10811" y="46445"/>
                    <a:pt x="7383" y="45836"/>
                    <a:pt x="4048" y="44702"/>
                  </a:cubicBezTo>
                  <a:cubicBezTo>
                    <a:pt x="621" y="43578"/>
                    <a:pt x="-2621" y="41873"/>
                    <a:pt x="-5477" y="39654"/>
                  </a:cubicBezTo>
                  <a:lnTo>
                    <a:pt x="-812" y="32129"/>
                  </a:lnTo>
                  <a:cubicBezTo>
                    <a:pt x="3569" y="35758"/>
                    <a:pt x="9001" y="37863"/>
                    <a:pt x="14620" y="38130"/>
                  </a:cubicBezTo>
                  <a:cubicBezTo>
                    <a:pt x="16429" y="38234"/>
                    <a:pt x="18238" y="37730"/>
                    <a:pt x="19764" y="36701"/>
                  </a:cubicBezTo>
                  <a:cubicBezTo>
                    <a:pt x="20908" y="35796"/>
                    <a:pt x="21670" y="34386"/>
                    <a:pt x="21670" y="32891"/>
                  </a:cubicBezTo>
                  <a:cubicBezTo>
                    <a:pt x="21670" y="30605"/>
                    <a:pt x="18619" y="28509"/>
                    <a:pt x="12145" y="26700"/>
                  </a:cubicBezTo>
                  <a:lnTo>
                    <a:pt x="11192" y="26700"/>
                  </a:lnTo>
                  <a:cubicBezTo>
                    <a:pt x="1667" y="24099"/>
                    <a:pt x="-3096" y="19813"/>
                    <a:pt x="-3096" y="13841"/>
                  </a:cubicBezTo>
                  <a:cubicBezTo>
                    <a:pt x="-3193" y="9869"/>
                    <a:pt x="-1384" y="6107"/>
                    <a:pt x="1858" y="3745"/>
                  </a:cubicBezTo>
                  <a:cubicBezTo>
                    <a:pt x="5574" y="1020"/>
                    <a:pt x="10146" y="-361"/>
                    <a:pt x="14717" y="-161"/>
                  </a:cubicBezTo>
                  <a:cubicBezTo>
                    <a:pt x="20047" y="-103"/>
                    <a:pt x="25191" y="1516"/>
                    <a:pt x="29572" y="4507"/>
                  </a:cubicBezTo>
                  <a:lnTo>
                    <a:pt x="25954" y="11651"/>
                  </a:lnTo>
                  <a:cubicBezTo>
                    <a:pt x="22428" y="9231"/>
                    <a:pt x="18238" y="7936"/>
                    <a:pt x="13955" y="7936"/>
                  </a:cubicBezTo>
                  <a:cubicBezTo>
                    <a:pt x="12048" y="7840"/>
                    <a:pt x="10048" y="8269"/>
                    <a:pt x="8332" y="9174"/>
                  </a:cubicBezTo>
                  <a:cubicBezTo>
                    <a:pt x="7002" y="9898"/>
                    <a:pt x="6141" y="11336"/>
                    <a:pt x="6141" y="12889"/>
                  </a:cubicBezTo>
                  <a:cubicBezTo>
                    <a:pt x="6141" y="14356"/>
                    <a:pt x="7002" y="15670"/>
                    <a:pt x="8429" y="16127"/>
                  </a:cubicBezTo>
                  <a:cubicBezTo>
                    <a:pt x="9764" y="16794"/>
                    <a:pt x="11192" y="17308"/>
                    <a:pt x="12717" y="17651"/>
                  </a:cubicBezTo>
                  <a:lnTo>
                    <a:pt x="17666" y="18984"/>
                  </a:lnTo>
                  <a:lnTo>
                    <a:pt x="21861" y="20509"/>
                  </a:lnTo>
                  <a:cubicBezTo>
                    <a:pt x="23382" y="21194"/>
                    <a:pt x="24810" y="22023"/>
                    <a:pt x="26145" y="22985"/>
                  </a:cubicBezTo>
                  <a:cubicBezTo>
                    <a:pt x="29386" y="24919"/>
                    <a:pt x="31288" y="28405"/>
                    <a:pt x="31195" y="32129"/>
                  </a:cubicBezTo>
                  <a:close/>
                </a:path>
              </a:pathLst>
            </a:custGeom>
            <a:solidFill>
              <a:srgbClr val="6D6E71"/>
            </a:solidFill>
            <a:ln w="9525" cap="flat">
              <a:noFill/>
              <a:prstDash val="solid"/>
              <a:miter/>
            </a:ln>
          </p:spPr>
          <p:txBody>
            <a:bodyPr rtlCol="0" anchor="ctr"/>
            <a:lstStyle/>
            <a:p>
              <a:endParaRPr lang="en-US"/>
            </a:p>
          </p:txBody>
        </p:sp>
        <p:sp>
          <p:nvSpPr>
            <p:cNvPr id="1174" name="Freeform: Shape 1173">
              <a:extLst>
                <a:ext uri="{FF2B5EF4-FFF2-40B4-BE49-F238E27FC236}">
                  <a16:creationId xmlns:a16="http://schemas.microsoft.com/office/drawing/2014/main" id="{451EFB2F-8F61-4376-9DFA-D80EB77D512E}"/>
                </a:ext>
              </a:extLst>
            </p:cNvPr>
            <p:cNvSpPr/>
            <p:nvPr/>
          </p:nvSpPr>
          <p:spPr>
            <a:xfrm>
              <a:off x="8854605" y="5765728"/>
              <a:ext cx="59135" cy="61123"/>
            </a:xfrm>
            <a:custGeom>
              <a:avLst/>
              <a:gdLst>
                <a:gd name="connsiteX0" fmla="*/ 40053 w 45529"/>
                <a:gd name="connsiteY0" fmla="*/ 27531 h 47060"/>
                <a:gd name="connsiteX1" fmla="*/ 4241 w 45529"/>
                <a:gd name="connsiteY1" fmla="*/ 27531 h 47060"/>
                <a:gd name="connsiteX2" fmla="*/ 8813 w 45529"/>
                <a:gd name="connsiteY2" fmla="*/ 35531 h 47060"/>
                <a:gd name="connsiteX3" fmla="*/ 18338 w 45529"/>
                <a:gd name="connsiteY3" fmla="*/ 38579 h 47060"/>
                <a:gd name="connsiteX4" fmla="*/ 31384 w 45529"/>
                <a:gd name="connsiteY4" fmla="*/ 33245 h 47060"/>
                <a:gd name="connsiteX5" fmla="*/ 36816 w 45529"/>
                <a:gd name="connsiteY5" fmla="*/ 39246 h 47060"/>
                <a:gd name="connsiteX6" fmla="*/ 17766 w 45529"/>
                <a:gd name="connsiteY6" fmla="*/ 46866 h 47060"/>
                <a:gd name="connsiteX7" fmla="*/ 1381 w 45529"/>
                <a:gd name="connsiteY7" fmla="*/ 40484 h 47060"/>
                <a:gd name="connsiteX8" fmla="*/ 1381 w 45529"/>
                <a:gd name="connsiteY8" fmla="*/ 6194 h 47060"/>
                <a:gd name="connsiteX9" fmla="*/ 33388 w 45529"/>
                <a:gd name="connsiteY9" fmla="*/ 5432 h 47060"/>
                <a:gd name="connsiteX10" fmla="*/ 39960 w 45529"/>
                <a:gd name="connsiteY10" fmla="*/ 20958 h 47060"/>
                <a:gd name="connsiteX11" fmla="*/ 4241 w 45529"/>
                <a:gd name="connsiteY11" fmla="*/ 20005 h 47060"/>
                <a:gd name="connsiteX12" fmla="*/ 30435 w 45529"/>
                <a:gd name="connsiteY12" fmla="*/ 20005 h 47060"/>
                <a:gd name="connsiteX13" fmla="*/ 26812 w 45529"/>
                <a:gd name="connsiteY13" fmla="*/ 11147 h 47060"/>
                <a:gd name="connsiteX14" fmla="*/ 17957 w 45529"/>
                <a:gd name="connsiteY14" fmla="*/ 8099 h 47060"/>
                <a:gd name="connsiteX15" fmla="*/ 8432 w 45529"/>
                <a:gd name="connsiteY15" fmla="*/ 11338 h 47060"/>
                <a:gd name="connsiteX16" fmla="*/ 4241 w 45529"/>
                <a:gd name="connsiteY16" fmla="*/ 20005 h 47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529" h="47060">
                  <a:moveTo>
                    <a:pt x="40053" y="27531"/>
                  </a:moveTo>
                  <a:lnTo>
                    <a:pt x="4241" y="27531"/>
                  </a:lnTo>
                  <a:cubicBezTo>
                    <a:pt x="4432" y="30759"/>
                    <a:pt x="6143" y="33702"/>
                    <a:pt x="8813" y="35531"/>
                  </a:cubicBezTo>
                  <a:cubicBezTo>
                    <a:pt x="11576" y="37579"/>
                    <a:pt x="14906" y="38646"/>
                    <a:pt x="18338" y="38579"/>
                  </a:cubicBezTo>
                  <a:cubicBezTo>
                    <a:pt x="23291" y="38875"/>
                    <a:pt x="28054" y="36913"/>
                    <a:pt x="31384" y="33245"/>
                  </a:cubicBezTo>
                  <a:lnTo>
                    <a:pt x="36816" y="39246"/>
                  </a:lnTo>
                  <a:cubicBezTo>
                    <a:pt x="31765" y="44342"/>
                    <a:pt x="24910" y="47104"/>
                    <a:pt x="17766" y="46866"/>
                  </a:cubicBezTo>
                  <a:cubicBezTo>
                    <a:pt x="11669" y="46981"/>
                    <a:pt x="5762" y="44685"/>
                    <a:pt x="1381" y="40484"/>
                  </a:cubicBezTo>
                  <a:cubicBezTo>
                    <a:pt x="-7763" y="30864"/>
                    <a:pt x="-7763" y="15814"/>
                    <a:pt x="1381" y="6194"/>
                  </a:cubicBezTo>
                  <a:cubicBezTo>
                    <a:pt x="10334" y="-2007"/>
                    <a:pt x="24049" y="-2330"/>
                    <a:pt x="33388" y="5432"/>
                  </a:cubicBezTo>
                  <a:cubicBezTo>
                    <a:pt x="37862" y="9300"/>
                    <a:pt x="40341" y="15043"/>
                    <a:pt x="39960" y="20958"/>
                  </a:cubicBezTo>
                  <a:close/>
                  <a:moveTo>
                    <a:pt x="4241" y="20005"/>
                  </a:moveTo>
                  <a:lnTo>
                    <a:pt x="30435" y="20005"/>
                  </a:lnTo>
                  <a:cubicBezTo>
                    <a:pt x="30626" y="16662"/>
                    <a:pt x="29291" y="13414"/>
                    <a:pt x="26812" y="11147"/>
                  </a:cubicBezTo>
                  <a:cubicBezTo>
                    <a:pt x="24338" y="9090"/>
                    <a:pt x="21194" y="8014"/>
                    <a:pt x="17957" y="8099"/>
                  </a:cubicBezTo>
                  <a:cubicBezTo>
                    <a:pt x="14524" y="8061"/>
                    <a:pt x="11097" y="9204"/>
                    <a:pt x="8432" y="11338"/>
                  </a:cubicBezTo>
                  <a:cubicBezTo>
                    <a:pt x="5669" y="13367"/>
                    <a:pt x="4144" y="16605"/>
                    <a:pt x="4241" y="20005"/>
                  </a:cubicBezTo>
                  <a:close/>
                </a:path>
              </a:pathLst>
            </a:custGeom>
            <a:solidFill>
              <a:srgbClr val="6D6E71"/>
            </a:solidFill>
            <a:ln w="9525" cap="flat">
              <a:noFill/>
              <a:prstDash val="solid"/>
              <a:miter/>
            </a:ln>
          </p:spPr>
          <p:txBody>
            <a:bodyPr rtlCol="0" anchor="ctr"/>
            <a:lstStyle/>
            <a:p>
              <a:endParaRPr lang="en-US"/>
            </a:p>
          </p:txBody>
        </p:sp>
        <p:sp>
          <p:nvSpPr>
            <p:cNvPr id="1175" name="Freeform: Shape 1174">
              <a:extLst>
                <a:ext uri="{FF2B5EF4-FFF2-40B4-BE49-F238E27FC236}">
                  <a16:creationId xmlns:a16="http://schemas.microsoft.com/office/drawing/2014/main" id="{842A6790-2B37-4A4B-9BAC-539C8B512851}"/>
                </a:ext>
              </a:extLst>
            </p:cNvPr>
            <p:cNvSpPr/>
            <p:nvPr/>
          </p:nvSpPr>
          <p:spPr>
            <a:xfrm>
              <a:off x="8926359" y="5766213"/>
              <a:ext cx="31544" cy="59753"/>
            </a:xfrm>
            <a:custGeom>
              <a:avLst/>
              <a:gdLst>
                <a:gd name="connsiteX0" fmla="*/ 18336 w 24286"/>
                <a:gd name="connsiteY0" fmla="*/ 9155 h 46005"/>
                <a:gd name="connsiteX1" fmla="*/ 7667 w 24286"/>
                <a:gd name="connsiteY1" fmla="*/ 13822 h 46005"/>
                <a:gd name="connsiteX2" fmla="*/ 4048 w 24286"/>
                <a:gd name="connsiteY2" fmla="*/ 26204 h 46005"/>
                <a:gd name="connsiteX3" fmla="*/ 4048 w 24286"/>
                <a:gd name="connsiteY3" fmla="*/ 45826 h 46005"/>
                <a:gd name="connsiteX4" fmla="*/ -5477 w 24286"/>
                <a:gd name="connsiteY4" fmla="*/ 45826 h 46005"/>
                <a:gd name="connsiteX5" fmla="*/ -5477 w 24286"/>
                <a:gd name="connsiteY5" fmla="*/ 201 h 46005"/>
                <a:gd name="connsiteX6" fmla="*/ 4048 w 24286"/>
                <a:gd name="connsiteY6" fmla="*/ 201 h 46005"/>
                <a:gd name="connsiteX7" fmla="*/ 4048 w 24286"/>
                <a:gd name="connsiteY7" fmla="*/ 9726 h 46005"/>
                <a:gd name="connsiteX8" fmla="*/ 10336 w 24286"/>
                <a:gd name="connsiteY8" fmla="*/ 2678 h 46005"/>
                <a:gd name="connsiteX9" fmla="*/ 18810 w 24286"/>
                <a:gd name="connsiteY9" fmla="*/ -180 h 46005"/>
                <a:gd name="connsiteX10" fmla="*/ 18810 w 24286"/>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6005">
                  <a:moveTo>
                    <a:pt x="18336" y="9155"/>
                  </a:moveTo>
                  <a:cubicBezTo>
                    <a:pt x="14238" y="8869"/>
                    <a:pt x="10239" y="10612"/>
                    <a:pt x="7667" y="13822"/>
                  </a:cubicBezTo>
                  <a:cubicBezTo>
                    <a:pt x="5095" y="17422"/>
                    <a:pt x="3858" y="21785"/>
                    <a:pt x="4048" y="26204"/>
                  </a:cubicBezTo>
                  <a:lnTo>
                    <a:pt x="4048" y="45826"/>
                  </a:lnTo>
                  <a:lnTo>
                    <a:pt x="-5477" y="45826"/>
                  </a:lnTo>
                  <a:lnTo>
                    <a:pt x="-5477" y="201"/>
                  </a:lnTo>
                  <a:lnTo>
                    <a:pt x="4048" y="201"/>
                  </a:lnTo>
                  <a:lnTo>
                    <a:pt x="4048" y="9726"/>
                  </a:lnTo>
                  <a:cubicBezTo>
                    <a:pt x="5476" y="6888"/>
                    <a:pt x="7667" y="4459"/>
                    <a:pt x="10336" y="2678"/>
                  </a:cubicBezTo>
                  <a:cubicBezTo>
                    <a:pt x="12810" y="934"/>
                    <a:pt x="15764" y="-56"/>
                    <a:pt x="18810" y="-180"/>
                  </a:cubicBezTo>
                  <a:lnTo>
                    <a:pt x="18810" y="9345"/>
                  </a:lnTo>
                  <a:close/>
                </a:path>
              </a:pathLst>
            </a:custGeom>
            <a:solidFill>
              <a:srgbClr val="6D6E71"/>
            </a:solidFill>
            <a:ln w="9525" cap="flat">
              <a:noFill/>
              <a:prstDash val="solid"/>
              <a:miter/>
            </a:ln>
          </p:spPr>
          <p:txBody>
            <a:bodyPr rtlCol="0" anchor="ctr"/>
            <a:lstStyle/>
            <a:p>
              <a:endParaRPr lang="en-US"/>
            </a:p>
          </p:txBody>
        </p:sp>
        <p:sp>
          <p:nvSpPr>
            <p:cNvPr id="1176" name="Freeform: Shape 1175">
              <a:extLst>
                <a:ext uri="{FF2B5EF4-FFF2-40B4-BE49-F238E27FC236}">
                  <a16:creationId xmlns:a16="http://schemas.microsoft.com/office/drawing/2014/main" id="{EDC03EB7-5141-46B5-8C6F-11106FEC5098}"/>
                </a:ext>
              </a:extLst>
            </p:cNvPr>
            <p:cNvSpPr/>
            <p:nvPr/>
          </p:nvSpPr>
          <p:spPr>
            <a:xfrm>
              <a:off x="8962858" y="5766708"/>
              <a:ext cx="60866" cy="59258"/>
            </a:xfrm>
            <a:custGeom>
              <a:avLst/>
              <a:gdLst>
                <a:gd name="connsiteX0" fmla="*/ 12810 w 46862"/>
                <a:gd name="connsiteY0" fmla="*/ 45445 h 45624"/>
                <a:gd name="connsiteX1" fmla="*/ -5477 w 46862"/>
                <a:gd name="connsiteY1" fmla="*/ -180 h 45624"/>
                <a:gd name="connsiteX2" fmla="*/ 4048 w 46862"/>
                <a:gd name="connsiteY2" fmla="*/ -180 h 45624"/>
                <a:gd name="connsiteX3" fmla="*/ 17954 w 46862"/>
                <a:gd name="connsiteY3" fmla="*/ 34300 h 45624"/>
                <a:gd name="connsiteX4" fmla="*/ 31860 w 46862"/>
                <a:gd name="connsiteY4" fmla="*/ -180 h 45624"/>
                <a:gd name="connsiteX5" fmla="*/ 41385 w 46862"/>
                <a:gd name="connsiteY5" fmla="*/ -180 h 45624"/>
                <a:gd name="connsiteX6" fmla="*/ 23001 w 46862"/>
                <a:gd name="connsiteY6" fmla="*/ 45445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62" h="45624">
                  <a:moveTo>
                    <a:pt x="12810" y="45445"/>
                  </a:moveTo>
                  <a:lnTo>
                    <a:pt x="-5477" y="-180"/>
                  </a:lnTo>
                  <a:lnTo>
                    <a:pt x="4048" y="-180"/>
                  </a:lnTo>
                  <a:lnTo>
                    <a:pt x="17954" y="34300"/>
                  </a:lnTo>
                  <a:lnTo>
                    <a:pt x="31860" y="-180"/>
                  </a:lnTo>
                  <a:lnTo>
                    <a:pt x="41385" y="-180"/>
                  </a:lnTo>
                  <a:lnTo>
                    <a:pt x="23001" y="45445"/>
                  </a:lnTo>
                  <a:close/>
                </a:path>
              </a:pathLst>
            </a:custGeom>
            <a:solidFill>
              <a:srgbClr val="6D6E71"/>
            </a:solidFill>
            <a:ln w="9525" cap="flat">
              <a:noFill/>
              <a:prstDash val="solid"/>
              <a:miter/>
            </a:ln>
          </p:spPr>
          <p:txBody>
            <a:bodyPr rtlCol="0" anchor="ctr"/>
            <a:lstStyle/>
            <a:p>
              <a:endParaRPr lang="en-US"/>
            </a:p>
          </p:txBody>
        </p:sp>
        <p:sp>
          <p:nvSpPr>
            <p:cNvPr id="1177" name="Freeform: Shape 1176">
              <a:extLst>
                <a:ext uri="{FF2B5EF4-FFF2-40B4-BE49-F238E27FC236}">
                  <a16:creationId xmlns:a16="http://schemas.microsoft.com/office/drawing/2014/main" id="{E663EB05-3041-4591-8037-E8FDE87224C0}"/>
                </a:ext>
              </a:extLst>
            </p:cNvPr>
            <p:cNvSpPr/>
            <p:nvPr/>
          </p:nvSpPr>
          <p:spPr>
            <a:xfrm>
              <a:off x="9031891" y="5741347"/>
              <a:ext cx="15832" cy="84619"/>
            </a:xfrm>
            <a:custGeom>
              <a:avLst/>
              <a:gdLst>
                <a:gd name="connsiteX0" fmla="*/ -3668 w 12189"/>
                <a:gd name="connsiteY0" fmla="*/ 10202 h 65150"/>
                <a:gd name="connsiteX1" fmla="*/ -5477 w 12189"/>
                <a:gd name="connsiteY1" fmla="*/ 5916 h 65150"/>
                <a:gd name="connsiteX2" fmla="*/ 616 w 12189"/>
                <a:gd name="connsiteY2" fmla="*/ -180 h 65150"/>
                <a:gd name="connsiteX3" fmla="*/ 4904 w 12189"/>
                <a:gd name="connsiteY3" fmla="*/ 1630 h 65150"/>
                <a:gd name="connsiteX4" fmla="*/ 6713 w 12189"/>
                <a:gd name="connsiteY4" fmla="*/ 5916 h 65150"/>
                <a:gd name="connsiteX5" fmla="*/ 616 w 12189"/>
                <a:gd name="connsiteY5" fmla="*/ 12012 h 65150"/>
                <a:gd name="connsiteX6" fmla="*/ -3668 w 12189"/>
                <a:gd name="connsiteY6" fmla="*/ 10202 h 65150"/>
                <a:gd name="connsiteX7" fmla="*/ 5378 w 12189"/>
                <a:gd name="connsiteY7" fmla="*/ 64971 h 65150"/>
                <a:gd name="connsiteX8" fmla="*/ -4147 w 12189"/>
                <a:gd name="connsiteY8" fmla="*/ 64971 h 65150"/>
                <a:gd name="connsiteX9" fmla="*/ -4147 w 12189"/>
                <a:gd name="connsiteY9" fmla="*/ 19346 h 65150"/>
                <a:gd name="connsiteX10" fmla="*/ 5378 w 12189"/>
                <a:gd name="connsiteY10" fmla="*/ 19346 h 65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9" h="65150">
                  <a:moveTo>
                    <a:pt x="-3668" y="10202"/>
                  </a:moveTo>
                  <a:cubicBezTo>
                    <a:pt x="-4812" y="9078"/>
                    <a:pt x="-5477" y="7535"/>
                    <a:pt x="-5477" y="5916"/>
                  </a:cubicBezTo>
                  <a:cubicBezTo>
                    <a:pt x="-5384" y="2573"/>
                    <a:pt x="-2719" y="-132"/>
                    <a:pt x="616" y="-180"/>
                  </a:cubicBezTo>
                  <a:cubicBezTo>
                    <a:pt x="2234" y="-190"/>
                    <a:pt x="3760" y="468"/>
                    <a:pt x="4904" y="1630"/>
                  </a:cubicBezTo>
                  <a:cubicBezTo>
                    <a:pt x="6048" y="2744"/>
                    <a:pt x="6713" y="4297"/>
                    <a:pt x="6713" y="5916"/>
                  </a:cubicBezTo>
                  <a:cubicBezTo>
                    <a:pt x="6713" y="9259"/>
                    <a:pt x="3951" y="11964"/>
                    <a:pt x="616" y="12012"/>
                  </a:cubicBezTo>
                  <a:cubicBezTo>
                    <a:pt x="-1003" y="12031"/>
                    <a:pt x="-2528" y="11373"/>
                    <a:pt x="-3668" y="10202"/>
                  </a:cubicBezTo>
                  <a:close/>
                  <a:moveTo>
                    <a:pt x="5378" y="64971"/>
                  </a:moveTo>
                  <a:lnTo>
                    <a:pt x="-4147" y="64971"/>
                  </a:lnTo>
                  <a:lnTo>
                    <a:pt x="-4147" y="19346"/>
                  </a:lnTo>
                  <a:lnTo>
                    <a:pt x="5378" y="19346"/>
                  </a:lnTo>
                  <a:close/>
                </a:path>
              </a:pathLst>
            </a:custGeom>
            <a:solidFill>
              <a:srgbClr val="6D6E71"/>
            </a:solidFill>
            <a:ln w="9525" cap="flat">
              <a:noFill/>
              <a:prstDash val="solid"/>
              <a:miter/>
            </a:ln>
          </p:spPr>
          <p:txBody>
            <a:bodyPr rtlCol="0" anchor="ctr"/>
            <a:lstStyle/>
            <a:p>
              <a:endParaRPr lang="en-US"/>
            </a:p>
          </p:txBody>
        </p:sp>
        <p:sp>
          <p:nvSpPr>
            <p:cNvPr id="1178" name="Freeform: Shape 1177">
              <a:extLst>
                <a:ext uri="{FF2B5EF4-FFF2-40B4-BE49-F238E27FC236}">
                  <a16:creationId xmlns:a16="http://schemas.microsoft.com/office/drawing/2014/main" id="{0EC0C416-E165-47D3-A81C-4E4E9F6810BE}"/>
                </a:ext>
              </a:extLst>
            </p:cNvPr>
            <p:cNvSpPr/>
            <p:nvPr/>
          </p:nvSpPr>
          <p:spPr>
            <a:xfrm>
              <a:off x="9058970" y="5765708"/>
              <a:ext cx="55189" cy="61127"/>
            </a:xfrm>
            <a:custGeom>
              <a:avLst/>
              <a:gdLst>
                <a:gd name="connsiteX0" fmla="*/ 17774 w 42491"/>
                <a:gd name="connsiteY0" fmla="*/ 46881 h 47063"/>
                <a:gd name="connsiteX1" fmla="*/ 1389 w 42491"/>
                <a:gd name="connsiteY1" fmla="*/ 40404 h 47063"/>
                <a:gd name="connsiteX2" fmla="*/ -5467 w 42491"/>
                <a:gd name="connsiteY2" fmla="*/ 23450 h 47063"/>
                <a:gd name="connsiteX3" fmla="*/ 1677 w 42491"/>
                <a:gd name="connsiteY3" fmla="*/ 6400 h 47063"/>
                <a:gd name="connsiteX4" fmla="*/ 19104 w 42491"/>
                <a:gd name="connsiteY4" fmla="*/ -172 h 47063"/>
                <a:gd name="connsiteX5" fmla="*/ 36536 w 42491"/>
                <a:gd name="connsiteY5" fmla="*/ 6972 h 47063"/>
                <a:gd name="connsiteX6" fmla="*/ 30917 w 42491"/>
                <a:gd name="connsiteY6" fmla="*/ 13925 h 47063"/>
                <a:gd name="connsiteX7" fmla="*/ 19011 w 42491"/>
                <a:gd name="connsiteY7" fmla="*/ 8781 h 47063"/>
                <a:gd name="connsiteX8" fmla="*/ 8533 w 42491"/>
                <a:gd name="connsiteY8" fmla="*/ 12782 h 47063"/>
                <a:gd name="connsiteX9" fmla="*/ 4151 w 42491"/>
                <a:gd name="connsiteY9" fmla="*/ 23069 h 47063"/>
                <a:gd name="connsiteX10" fmla="*/ 19011 w 42491"/>
                <a:gd name="connsiteY10" fmla="*/ 38118 h 47063"/>
                <a:gd name="connsiteX11" fmla="*/ 19295 w 42491"/>
                <a:gd name="connsiteY11" fmla="*/ 38118 h 47063"/>
                <a:gd name="connsiteX12" fmla="*/ 31299 w 42491"/>
                <a:gd name="connsiteY12" fmla="*/ 32308 h 47063"/>
                <a:gd name="connsiteX13" fmla="*/ 37015 w 42491"/>
                <a:gd name="connsiteY13" fmla="*/ 38499 h 47063"/>
                <a:gd name="connsiteX14" fmla="*/ 17774 w 42491"/>
                <a:gd name="connsiteY14" fmla="*/ 46881 h 4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491" h="47063">
                  <a:moveTo>
                    <a:pt x="17774" y="46881"/>
                  </a:moveTo>
                  <a:cubicBezTo>
                    <a:pt x="11677" y="46967"/>
                    <a:pt x="5770" y="44643"/>
                    <a:pt x="1389" y="40404"/>
                  </a:cubicBezTo>
                  <a:cubicBezTo>
                    <a:pt x="-3183" y="35985"/>
                    <a:pt x="-5657" y="29822"/>
                    <a:pt x="-5467" y="23450"/>
                  </a:cubicBezTo>
                  <a:cubicBezTo>
                    <a:pt x="-5657" y="17001"/>
                    <a:pt x="-3085" y="10772"/>
                    <a:pt x="1677" y="6400"/>
                  </a:cubicBezTo>
                  <a:cubicBezTo>
                    <a:pt x="6440" y="2028"/>
                    <a:pt x="12630" y="-334"/>
                    <a:pt x="19104" y="-172"/>
                  </a:cubicBezTo>
                  <a:cubicBezTo>
                    <a:pt x="25680" y="-296"/>
                    <a:pt x="31964" y="2285"/>
                    <a:pt x="36536" y="6972"/>
                  </a:cubicBezTo>
                  <a:lnTo>
                    <a:pt x="30917" y="13925"/>
                  </a:lnTo>
                  <a:cubicBezTo>
                    <a:pt x="27680" y="10810"/>
                    <a:pt x="23490" y="8981"/>
                    <a:pt x="19011" y="8781"/>
                  </a:cubicBezTo>
                  <a:cubicBezTo>
                    <a:pt x="15104" y="8724"/>
                    <a:pt x="11393" y="10153"/>
                    <a:pt x="8533" y="12782"/>
                  </a:cubicBezTo>
                  <a:cubicBezTo>
                    <a:pt x="5579" y="15392"/>
                    <a:pt x="4058" y="19164"/>
                    <a:pt x="4151" y="23069"/>
                  </a:cubicBezTo>
                  <a:cubicBezTo>
                    <a:pt x="4058" y="31327"/>
                    <a:pt x="10723" y="38071"/>
                    <a:pt x="19011" y="38118"/>
                  </a:cubicBezTo>
                  <a:cubicBezTo>
                    <a:pt x="19104" y="38118"/>
                    <a:pt x="19202" y="38118"/>
                    <a:pt x="19295" y="38118"/>
                  </a:cubicBezTo>
                  <a:cubicBezTo>
                    <a:pt x="23964" y="37947"/>
                    <a:pt x="28252" y="35842"/>
                    <a:pt x="31299" y="32308"/>
                  </a:cubicBezTo>
                  <a:lnTo>
                    <a:pt x="37015" y="38499"/>
                  </a:lnTo>
                  <a:cubicBezTo>
                    <a:pt x="31964" y="43795"/>
                    <a:pt x="25108" y="46824"/>
                    <a:pt x="17774" y="46881"/>
                  </a:cubicBezTo>
                  <a:close/>
                </a:path>
              </a:pathLst>
            </a:custGeom>
            <a:solidFill>
              <a:srgbClr val="6D6E71"/>
            </a:solidFill>
            <a:ln w="9525" cap="flat">
              <a:noFill/>
              <a:prstDash val="solid"/>
              <a:miter/>
            </a:ln>
          </p:spPr>
          <p:txBody>
            <a:bodyPr rtlCol="0" anchor="ctr"/>
            <a:lstStyle/>
            <a:p>
              <a:endParaRPr lang="en-US"/>
            </a:p>
          </p:txBody>
        </p:sp>
        <p:sp>
          <p:nvSpPr>
            <p:cNvPr id="1179" name="Freeform: Shape 1178">
              <a:extLst>
                <a:ext uri="{FF2B5EF4-FFF2-40B4-BE49-F238E27FC236}">
                  <a16:creationId xmlns:a16="http://schemas.microsoft.com/office/drawing/2014/main" id="{7BB93084-E28B-4985-83A4-2F54E24E6446}"/>
                </a:ext>
              </a:extLst>
            </p:cNvPr>
            <p:cNvSpPr/>
            <p:nvPr/>
          </p:nvSpPr>
          <p:spPr>
            <a:xfrm>
              <a:off x="9121677" y="5765712"/>
              <a:ext cx="58965" cy="61136"/>
            </a:xfrm>
            <a:custGeom>
              <a:avLst/>
              <a:gdLst>
                <a:gd name="connsiteX0" fmla="*/ 39408 w 45398"/>
                <a:gd name="connsiteY0" fmla="*/ 27543 h 47070"/>
                <a:gd name="connsiteX1" fmla="*/ 4070 w 45398"/>
                <a:gd name="connsiteY1" fmla="*/ 27543 h 47070"/>
                <a:gd name="connsiteX2" fmla="*/ 8642 w 45398"/>
                <a:gd name="connsiteY2" fmla="*/ 35544 h 47070"/>
                <a:gd name="connsiteX3" fmla="*/ 18167 w 45398"/>
                <a:gd name="connsiteY3" fmla="*/ 38592 h 47070"/>
                <a:gd name="connsiteX4" fmla="*/ 31120 w 45398"/>
                <a:gd name="connsiteY4" fmla="*/ 33258 h 47070"/>
                <a:gd name="connsiteX5" fmla="*/ 36645 w 45398"/>
                <a:gd name="connsiteY5" fmla="*/ 39259 h 47070"/>
                <a:gd name="connsiteX6" fmla="*/ 17595 w 45398"/>
                <a:gd name="connsiteY6" fmla="*/ 46879 h 47070"/>
                <a:gd name="connsiteX7" fmla="*/ 1308 w 45398"/>
                <a:gd name="connsiteY7" fmla="*/ 40497 h 47070"/>
                <a:gd name="connsiteX8" fmla="*/ -5455 w 45398"/>
                <a:gd name="connsiteY8" fmla="*/ 23352 h 47070"/>
                <a:gd name="connsiteX9" fmla="*/ 1405 w 45398"/>
                <a:gd name="connsiteY9" fmla="*/ 6207 h 47070"/>
                <a:gd name="connsiteX10" fmla="*/ 17595 w 45398"/>
                <a:gd name="connsiteY10" fmla="*/ -175 h 47070"/>
                <a:gd name="connsiteX11" fmla="*/ 33408 w 45398"/>
                <a:gd name="connsiteY11" fmla="*/ 5445 h 47070"/>
                <a:gd name="connsiteX12" fmla="*/ 39882 w 45398"/>
                <a:gd name="connsiteY12" fmla="*/ 20971 h 47070"/>
                <a:gd name="connsiteX13" fmla="*/ 3689 w 45398"/>
                <a:gd name="connsiteY13" fmla="*/ 20018 h 47070"/>
                <a:gd name="connsiteX14" fmla="*/ 29883 w 45398"/>
                <a:gd name="connsiteY14" fmla="*/ 20018 h 47070"/>
                <a:gd name="connsiteX15" fmla="*/ 26264 w 45398"/>
                <a:gd name="connsiteY15" fmla="*/ 11160 h 47070"/>
                <a:gd name="connsiteX16" fmla="*/ 17404 w 45398"/>
                <a:gd name="connsiteY16" fmla="*/ 8112 h 47070"/>
                <a:gd name="connsiteX17" fmla="*/ 7879 w 45398"/>
                <a:gd name="connsiteY17" fmla="*/ 11351 h 47070"/>
                <a:gd name="connsiteX18" fmla="*/ 4070 w 45398"/>
                <a:gd name="connsiteY18" fmla="*/ 20018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8" h="47070">
                  <a:moveTo>
                    <a:pt x="39408" y="27543"/>
                  </a:moveTo>
                  <a:lnTo>
                    <a:pt x="4070" y="27543"/>
                  </a:lnTo>
                  <a:cubicBezTo>
                    <a:pt x="4261" y="30791"/>
                    <a:pt x="5879" y="33773"/>
                    <a:pt x="8642" y="35544"/>
                  </a:cubicBezTo>
                  <a:cubicBezTo>
                    <a:pt x="11405" y="37592"/>
                    <a:pt x="14739" y="38659"/>
                    <a:pt x="18167" y="38592"/>
                  </a:cubicBezTo>
                  <a:cubicBezTo>
                    <a:pt x="23120" y="38888"/>
                    <a:pt x="27883" y="36925"/>
                    <a:pt x="31120" y="33258"/>
                  </a:cubicBezTo>
                  <a:lnTo>
                    <a:pt x="36645" y="39259"/>
                  </a:lnTo>
                  <a:cubicBezTo>
                    <a:pt x="31599" y="44336"/>
                    <a:pt x="24739" y="47088"/>
                    <a:pt x="17595" y="46879"/>
                  </a:cubicBezTo>
                  <a:cubicBezTo>
                    <a:pt x="11498" y="46974"/>
                    <a:pt x="5689" y="44679"/>
                    <a:pt x="1308" y="40497"/>
                  </a:cubicBezTo>
                  <a:cubicBezTo>
                    <a:pt x="-3264" y="36002"/>
                    <a:pt x="-5739" y="29763"/>
                    <a:pt x="-5455" y="23352"/>
                  </a:cubicBezTo>
                  <a:cubicBezTo>
                    <a:pt x="-5739" y="16913"/>
                    <a:pt x="-3264" y="10665"/>
                    <a:pt x="1405" y="6207"/>
                  </a:cubicBezTo>
                  <a:cubicBezTo>
                    <a:pt x="5786" y="2074"/>
                    <a:pt x="11595" y="-212"/>
                    <a:pt x="17595" y="-175"/>
                  </a:cubicBezTo>
                  <a:cubicBezTo>
                    <a:pt x="23404" y="-298"/>
                    <a:pt x="29027" y="1702"/>
                    <a:pt x="33408" y="5445"/>
                  </a:cubicBezTo>
                  <a:cubicBezTo>
                    <a:pt x="37882" y="9331"/>
                    <a:pt x="40263" y="15075"/>
                    <a:pt x="39882" y="20971"/>
                  </a:cubicBezTo>
                  <a:close/>
                  <a:moveTo>
                    <a:pt x="3689" y="20018"/>
                  </a:moveTo>
                  <a:lnTo>
                    <a:pt x="29883" y="20018"/>
                  </a:lnTo>
                  <a:cubicBezTo>
                    <a:pt x="30073" y="16675"/>
                    <a:pt x="28738" y="13427"/>
                    <a:pt x="26264" y="11160"/>
                  </a:cubicBezTo>
                  <a:cubicBezTo>
                    <a:pt x="23785" y="9122"/>
                    <a:pt x="20646" y="8036"/>
                    <a:pt x="17404" y="8112"/>
                  </a:cubicBezTo>
                  <a:cubicBezTo>
                    <a:pt x="13977" y="8074"/>
                    <a:pt x="10549" y="9217"/>
                    <a:pt x="7879" y="11351"/>
                  </a:cubicBezTo>
                  <a:cubicBezTo>
                    <a:pt x="5307" y="13456"/>
                    <a:pt x="3879" y="16685"/>
                    <a:pt x="4070" y="20018"/>
                  </a:cubicBezTo>
                  <a:close/>
                </a:path>
              </a:pathLst>
            </a:custGeom>
            <a:solidFill>
              <a:srgbClr val="6D6E71"/>
            </a:solidFill>
            <a:ln w="9525" cap="flat">
              <a:noFill/>
              <a:prstDash val="solid"/>
              <a:miter/>
            </a:ln>
          </p:spPr>
          <p:txBody>
            <a:bodyPr rtlCol="0" anchor="ctr"/>
            <a:lstStyle/>
            <a:p>
              <a:endParaRPr lang="en-US"/>
            </a:p>
          </p:txBody>
        </p:sp>
        <p:sp>
          <p:nvSpPr>
            <p:cNvPr id="1180" name="Freeform: Shape 1179">
              <a:extLst>
                <a:ext uri="{FF2B5EF4-FFF2-40B4-BE49-F238E27FC236}">
                  <a16:creationId xmlns:a16="http://schemas.microsoft.com/office/drawing/2014/main" id="{336373CA-AE1A-4C17-B69A-60DA34082482}"/>
                </a:ext>
              </a:extLst>
            </p:cNvPr>
            <p:cNvSpPr/>
            <p:nvPr/>
          </p:nvSpPr>
          <p:spPr>
            <a:xfrm>
              <a:off x="9187150" y="5766193"/>
              <a:ext cx="47648" cy="60658"/>
            </a:xfrm>
            <a:custGeom>
              <a:avLst/>
              <a:gdLst>
                <a:gd name="connsiteX0" fmla="*/ 31195 w 36685"/>
                <a:gd name="connsiteY0" fmla="*/ 32126 h 46702"/>
                <a:gd name="connsiteX1" fmla="*/ 26433 w 36685"/>
                <a:gd name="connsiteY1" fmla="*/ 42604 h 46702"/>
                <a:gd name="connsiteX2" fmla="*/ 14429 w 36685"/>
                <a:gd name="connsiteY2" fmla="*/ 46509 h 46702"/>
                <a:gd name="connsiteX3" fmla="*/ 4048 w 36685"/>
                <a:gd name="connsiteY3" fmla="*/ 44699 h 46702"/>
                <a:gd name="connsiteX4" fmla="*/ -5477 w 36685"/>
                <a:gd name="connsiteY4" fmla="*/ 39651 h 46702"/>
                <a:gd name="connsiteX5" fmla="*/ -905 w 36685"/>
                <a:gd name="connsiteY5" fmla="*/ 32126 h 46702"/>
                <a:gd name="connsiteX6" fmla="*/ 14527 w 36685"/>
                <a:gd name="connsiteY6" fmla="*/ 38127 h 46702"/>
                <a:gd name="connsiteX7" fmla="*/ 19671 w 36685"/>
                <a:gd name="connsiteY7" fmla="*/ 36698 h 46702"/>
                <a:gd name="connsiteX8" fmla="*/ 21573 w 36685"/>
                <a:gd name="connsiteY8" fmla="*/ 32888 h 46702"/>
                <a:gd name="connsiteX9" fmla="*/ 12048 w 36685"/>
                <a:gd name="connsiteY9" fmla="*/ 26696 h 46702"/>
                <a:gd name="connsiteX10" fmla="*/ 11001 w 36685"/>
                <a:gd name="connsiteY10" fmla="*/ 26696 h 46702"/>
                <a:gd name="connsiteX11" fmla="*/ -3286 w 36685"/>
                <a:gd name="connsiteY11" fmla="*/ 13838 h 46702"/>
                <a:gd name="connsiteX12" fmla="*/ 1667 w 36685"/>
                <a:gd name="connsiteY12" fmla="*/ 3741 h 46702"/>
                <a:gd name="connsiteX13" fmla="*/ 14527 w 36685"/>
                <a:gd name="connsiteY13" fmla="*/ -164 h 46702"/>
                <a:gd name="connsiteX14" fmla="*/ 29386 w 36685"/>
                <a:gd name="connsiteY14" fmla="*/ 4504 h 46702"/>
                <a:gd name="connsiteX15" fmla="*/ 25861 w 36685"/>
                <a:gd name="connsiteY15" fmla="*/ 11647 h 46702"/>
                <a:gd name="connsiteX16" fmla="*/ 13764 w 36685"/>
                <a:gd name="connsiteY16" fmla="*/ 7932 h 46702"/>
                <a:gd name="connsiteX17" fmla="*/ 8146 w 36685"/>
                <a:gd name="connsiteY17" fmla="*/ 9171 h 46702"/>
                <a:gd name="connsiteX18" fmla="*/ 6048 w 36685"/>
                <a:gd name="connsiteY18" fmla="*/ 12886 h 46702"/>
                <a:gd name="connsiteX19" fmla="*/ 8239 w 36685"/>
                <a:gd name="connsiteY19" fmla="*/ 16124 h 46702"/>
                <a:gd name="connsiteX20" fmla="*/ 12620 w 36685"/>
                <a:gd name="connsiteY20" fmla="*/ 17648 h 46702"/>
                <a:gd name="connsiteX21" fmla="*/ 17480 w 36685"/>
                <a:gd name="connsiteY21" fmla="*/ 18981 h 46702"/>
                <a:gd name="connsiteX22" fmla="*/ 21670 w 36685"/>
                <a:gd name="connsiteY22" fmla="*/ 20506 h 46702"/>
                <a:gd name="connsiteX23" fmla="*/ 25954 w 36685"/>
                <a:gd name="connsiteY23" fmla="*/ 22982 h 46702"/>
                <a:gd name="connsiteX24" fmla="*/ 31195 w 36685"/>
                <a:gd name="connsiteY24" fmla="*/ 32126 h 46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5" h="46702">
                  <a:moveTo>
                    <a:pt x="31195" y="32126"/>
                  </a:moveTo>
                  <a:cubicBezTo>
                    <a:pt x="31386" y="36174"/>
                    <a:pt x="29577" y="40060"/>
                    <a:pt x="26433" y="42604"/>
                  </a:cubicBezTo>
                  <a:cubicBezTo>
                    <a:pt x="23001" y="45299"/>
                    <a:pt x="18810" y="46680"/>
                    <a:pt x="14429" y="46509"/>
                  </a:cubicBezTo>
                  <a:cubicBezTo>
                    <a:pt x="10904" y="46442"/>
                    <a:pt x="7383" y="45832"/>
                    <a:pt x="4048" y="44699"/>
                  </a:cubicBezTo>
                  <a:cubicBezTo>
                    <a:pt x="621" y="43584"/>
                    <a:pt x="-2621" y="41879"/>
                    <a:pt x="-5477" y="39651"/>
                  </a:cubicBezTo>
                  <a:lnTo>
                    <a:pt x="-905" y="32126"/>
                  </a:lnTo>
                  <a:cubicBezTo>
                    <a:pt x="3476" y="35755"/>
                    <a:pt x="8904" y="37860"/>
                    <a:pt x="14527" y="38127"/>
                  </a:cubicBezTo>
                  <a:cubicBezTo>
                    <a:pt x="16336" y="38231"/>
                    <a:pt x="18145" y="37727"/>
                    <a:pt x="19671" y="36698"/>
                  </a:cubicBezTo>
                  <a:cubicBezTo>
                    <a:pt x="20908" y="35821"/>
                    <a:pt x="21573" y="34393"/>
                    <a:pt x="21573" y="32888"/>
                  </a:cubicBezTo>
                  <a:cubicBezTo>
                    <a:pt x="21573" y="30602"/>
                    <a:pt x="18526" y="28506"/>
                    <a:pt x="12048" y="26696"/>
                  </a:cubicBezTo>
                  <a:lnTo>
                    <a:pt x="11001" y="26696"/>
                  </a:lnTo>
                  <a:cubicBezTo>
                    <a:pt x="1476" y="24096"/>
                    <a:pt x="-3286" y="19810"/>
                    <a:pt x="-3286" y="13838"/>
                  </a:cubicBezTo>
                  <a:cubicBezTo>
                    <a:pt x="-3384" y="9866"/>
                    <a:pt x="-1570" y="6103"/>
                    <a:pt x="1667" y="3741"/>
                  </a:cubicBezTo>
                  <a:cubicBezTo>
                    <a:pt x="5383" y="1026"/>
                    <a:pt x="9955" y="-345"/>
                    <a:pt x="14527" y="-164"/>
                  </a:cubicBezTo>
                  <a:cubicBezTo>
                    <a:pt x="19861" y="-107"/>
                    <a:pt x="25005" y="1512"/>
                    <a:pt x="29386" y="4504"/>
                  </a:cubicBezTo>
                  <a:lnTo>
                    <a:pt x="25861" y="11647"/>
                  </a:lnTo>
                  <a:cubicBezTo>
                    <a:pt x="22335" y="9228"/>
                    <a:pt x="18047" y="7932"/>
                    <a:pt x="13764" y="7932"/>
                  </a:cubicBezTo>
                  <a:cubicBezTo>
                    <a:pt x="11857" y="7837"/>
                    <a:pt x="9857" y="8266"/>
                    <a:pt x="8146" y="9171"/>
                  </a:cubicBezTo>
                  <a:cubicBezTo>
                    <a:pt x="6811" y="9923"/>
                    <a:pt x="5955" y="11352"/>
                    <a:pt x="6048" y="12886"/>
                  </a:cubicBezTo>
                  <a:cubicBezTo>
                    <a:pt x="5955" y="14333"/>
                    <a:pt x="6904" y="15657"/>
                    <a:pt x="8239" y="16124"/>
                  </a:cubicBezTo>
                  <a:cubicBezTo>
                    <a:pt x="9666" y="16810"/>
                    <a:pt x="11094" y="17324"/>
                    <a:pt x="12620" y="17648"/>
                  </a:cubicBezTo>
                  <a:lnTo>
                    <a:pt x="17480" y="18981"/>
                  </a:lnTo>
                  <a:lnTo>
                    <a:pt x="21670" y="20506"/>
                  </a:lnTo>
                  <a:cubicBezTo>
                    <a:pt x="23191" y="21191"/>
                    <a:pt x="24624" y="22020"/>
                    <a:pt x="25954" y="22982"/>
                  </a:cubicBezTo>
                  <a:cubicBezTo>
                    <a:pt x="29196" y="24868"/>
                    <a:pt x="31195" y="28354"/>
                    <a:pt x="31195" y="32126"/>
                  </a:cubicBezTo>
                  <a:close/>
                </a:path>
              </a:pathLst>
            </a:custGeom>
            <a:solidFill>
              <a:srgbClr val="6D6E71"/>
            </a:solidFill>
            <a:ln w="9525" cap="flat">
              <a:noFill/>
              <a:prstDash val="solid"/>
              <a:miter/>
            </a:ln>
          </p:spPr>
          <p:txBody>
            <a:bodyPr rtlCol="0" anchor="ctr"/>
            <a:lstStyle/>
            <a:p>
              <a:endParaRPr lang="en-US"/>
            </a:p>
          </p:txBody>
        </p:sp>
        <p:sp>
          <p:nvSpPr>
            <p:cNvPr id="1181" name="Freeform: Shape 1180">
              <a:extLst>
                <a:ext uri="{FF2B5EF4-FFF2-40B4-BE49-F238E27FC236}">
                  <a16:creationId xmlns:a16="http://schemas.microsoft.com/office/drawing/2014/main" id="{45499DF1-3684-4C5A-B334-7BA9CD6EF60F}"/>
                </a:ext>
              </a:extLst>
            </p:cNvPr>
            <p:cNvSpPr/>
            <p:nvPr/>
          </p:nvSpPr>
          <p:spPr>
            <a:xfrm>
              <a:off x="9246150" y="5810254"/>
              <a:ext cx="16590" cy="16616"/>
            </a:xfrm>
            <a:custGeom>
              <a:avLst/>
              <a:gdLst>
                <a:gd name="connsiteX0" fmla="*/ -3658 w 12773"/>
                <a:gd name="connsiteY0" fmla="*/ 10679 h 12793"/>
                <a:gd name="connsiteX1" fmla="*/ -5467 w 12773"/>
                <a:gd name="connsiteY1" fmla="*/ 6108 h 12793"/>
                <a:gd name="connsiteX2" fmla="*/ 630 w 12773"/>
                <a:gd name="connsiteY2" fmla="*/ -179 h 12793"/>
                <a:gd name="connsiteX3" fmla="*/ 821 w 12773"/>
                <a:gd name="connsiteY3" fmla="*/ -179 h 12793"/>
                <a:gd name="connsiteX4" fmla="*/ 7295 w 12773"/>
                <a:gd name="connsiteY4" fmla="*/ 6108 h 12793"/>
                <a:gd name="connsiteX5" fmla="*/ 7295 w 12773"/>
                <a:gd name="connsiteY5" fmla="*/ 6108 h 12793"/>
                <a:gd name="connsiteX6" fmla="*/ 1011 w 12773"/>
                <a:gd name="connsiteY6" fmla="*/ 12613 h 12793"/>
                <a:gd name="connsiteX7" fmla="*/ -3658 w 12773"/>
                <a:gd name="connsiteY7" fmla="*/ 10679 h 12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73" h="12793">
                  <a:moveTo>
                    <a:pt x="-3658" y="10679"/>
                  </a:moveTo>
                  <a:cubicBezTo>
                    <a:pt x="-4895" y="9470"/>
                    <a:pt x="-5565" y="7813"/>
                    <a:pt x="-5467" y="6108"/>
                  </a:cubicBezTo>
                  <a:cubicBezTo>
                    <a:pt x="-5565" y="2688"/>
                    <a:pt x="-2802" y="-122"/>
                    <a:pt x="630" y="-179"/>
                  </a:cubicBezTo>
                  <a:cubicBezTo>
                    <a:pt x="723" y="-179"/>
                    <a:pt x="723" y="-179"/>
                    <a:pt x="821" y="-179"/>
                  </a:cubicBezTo>
                  <a:cubicBezTo>
                    <a:pt x="4341" y="-236"/>
                    <a:pt x="7202" y="2583"/>
                    <a:pt x="7295" y="6108"/>
                  </a:cubicBezTo>
                  <a:cubicBezTo>
                    <a:pt x="7295" y="6108"/>
                    <a:pt x="7295" y="6108"/>
                    <a:pt x="7295" y="6108"/>
                  </a:cubicBezTo>
                  <a:cubicBezTo>
                    <a:pt x="7392" y="9632"/>
                    <a:pt x="4532" y="12547"/>
                    <a:pt x="1011" y="12613"/>
                  </a:cubicBezTo>
                  <a:cubicBezTo>
                    <a:pt x="-705" y="12642"/>
                    <a:pt x="-2421" y="11946"/>
                    <a:pt x="-3658" y="10679"/>
                  </a:cubicBezTo>
                  <a:close/>
                </a:path>
              </a:pathLst>
            </a:custGeom>
            <a:solidFill>
              <a:srgbClr val="6D6E71"/>
            </a:solidFill>
            <a:ln w="9525" cap="flat">
              <a:noFill/>
              <a:prstDash val="solid"/>
              <a:miter/>
            </a:ln>
          </p:spPr>
          <p:txBody>
            <a:bodyPr rtlCol="0" anchor="ctr"/>
            <a:lstStyle/>
            <a:p>
              <a:endParaRPr lang="en-US"/>
            </a:p>
          </p:txBody>
        </p:sp>
        <p:sp>
          <p:nvSpPr>
            <p:cNvPr id="1182" name="Freeform: Shape 1181">
              <a:extLst>
                <a:ext uri="{FF2B5EF4-FFF2-40B4-BE49-F238E27FC236}">
                  <a16:creationId xmlns:a16="http://schemas.microsoft.com/office/drawing/2014/main" id="{4A8FD57E-E601-47A0-9ECB-F8189D715F21}"/>
                </a:ext>
              </a:extLst>
            </p:cNvPr>
            <p:cNvSpPr/>
            <p:nvPr/>
          </p:nvSpPr>
          <p:spPr>
            <a:xfrm>
              <a:off x="7102320" y="6054963"/>
              <a:ext cx="47887" cy="48248"/>
            </a:xfrm>
            <a:custGeom>
              <a:avLst/>
              <a:gdLst>
                <a:gd name="connsiteX0" fmla="*/ 13001 w 36869"/>
                <a:gd name="connsiteY0" fmla="*/ -180 h 37147"/>
                <a:gd name="connsiteX1" fmla="*/ 22052 w 36869"/>
                <a:gd name="connsiteY1" fmla="*/ 2201 h 37147"/>
                <a:gd name="connsiteX2" fmla="*/ 28907 w 36869"/>
                <a:gd name="connsiteY2" fmla="*/ 8964 h 37147"/>
                <a:gd name="connsiteX3" fmla="*/ 31386 w 36869"/>
                <a:gd name="connsiteY3" fmla="*/ 18489 h 37147"/>
                <a:gd name="connsiteX4" fmla="*/ 13099 w 36869"/>
                <a:gd name="connsiteY4" fmla="*/ 36968 h 37147"/>
                <a:gd name="connsiteX5" fmla="*/ 13001 w 36869"/>
                <a:gd name="connsiteY5" fmla="*/ 36968 h 37147"/>
                <a:gd name="connsiteX6" fmla="*/ -5477 w 36869"/>
                <a:gd name="connsiteY6" fmla="*/ 18489 h 37147"/>
                <a:gd name="connsiteX7" fmla="*/ -3003 w 36869"/>
                <a:gd name="connsiteY7" fmla="*/ 8964 h 37147"/>
                <a:gd name="connsiteX8" fmla="*/ 3858 w 36869"/>
                <a:gd name="connsiteY8" fmla="*/ 2201 h 37147"/>
                <a:gd name="connsiteX9" fmla="*/ 13001 w 36869"/>
                <a:gd name="connsiteY9" fmla="*/ -180 h 3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69" h="37147">
                  <a:moveTo>
                    <a:pt x="13001" y="-180"/>
                  </a:moveTo>
                  <a:cubicBezTo>
                    <a:pt x="16145" y="-152"/>
                    <a:pt x="19289" y="668"/>
                    <a:pt x="22052" y="2201"/>
                  </a:cubicBezTo>
                  <a:cubicBezTo>
                    <a:pt x="25005" y="3706"/>
                    <a:pt x="27386" y="6068"/>
                    <a:pt x="28907" y="8964"/>
                  </a:cubicBezTo>
                  <a:cubicBezTo>
                    <a:pt x="30623" y="11850"/>
                    <a:pt x="31479" y="15146"/>
                    <a:pt x="31386" y="18489"/>
                  </a:cubicBezTo>
                  <a:cubicBezTo>
                    <a:pt x="31479" y="28643"/>
                    <a:pt x="23289" y="36910"/>
                    <a:pt x="13099" y="36968"/>
                  </a:cubicBezTo>
                  <a:cubicBezTo>
                    <a:pt x="13099" y="36968"/>
                    <a:pt x="13001" y="36968"/>
                    <a:pt x="13001" y="36968"/>
                  </a:cubicBezTo>
                  <a:cubicBezTo>
                    <a:pt x="2811" y="36920"/>
                    <a:pt x="-5384" y="28671"/>
                    <a:pt x="-5477" y="18489"/>
                  </a:cubicBezTo>
                  <a:cubicBezTo>
                    <a:pt x="-5477" y="15155"/>
                    <a:pt x="-4621" y="11869"/>
                    <a:pt x="-3003" y="8964"/>
                  </a:cubicBezTo>
                  <a:cubicBezTo>
                    <a:pt x="-1477" y="6068"/>
                    <a:pt x="904" y="3706"/>
                    <a:pt x="3858" y="2201"/>
                  </a:cubicBezTo>
                  <a:cubicBezTo>
                    <a:pt x="6620" y="648"/>
                    <a:pt x="9764" y="-171"/>
                    <a:pt x="13001" y="-180"/>
                  </a:cubicBezTo>
                  <a:close/>
                </a:path>
              </a:pathLst>
            </a:custGeom>
            <a:solidFill>
              <a:srgbClr val="6D6E71"/>
            </a:solidFill>
            <a:ln w="9525" cap="flat">
              <a:noFill/>
              <a:prstDash val="solid"/>
              <a:miter/>
            </a:ln>
          </p:spPr>
          <p:txBody>
            <a:bodyPr rtlCol="0" anchor="ctr"/>
            <a:lstStyle/>
            <a:p>
              <a:endParaRPr lang="en-US"/>
            </a:p>
          </p:txBody>
        </p:sp>
        <p:sp>
          <p:nvSpPr>
            <p:cNvPr id="1183" name="Freeform: Shape 1182">
              <a:extLst>
                <a:ext uri="{FF2B5EF4-FFF2-40B4-BE49-F238E27FC236}">
                  <a16:creationId xmlns:a16="http://schemas.microsoft.com/office/drawing/2014/main" id="{F0677436-537A-43FE-9E64-DDBD9D856BEE}"/>
                </a:ext>
              </a:extLst>
            </p:cNvPr>
            <p:cNvSpPr/>
            <p:nvPr/>
          </p:nvSpPr>
          <p:spPr>
            <a:xfrm>
              <a:off x="7191764" y="6032323"/>
              <a:ext cx="60370" cy="78187"/>
            </a:xfrm>
            <a:custGeom>
              <a:avLst/>
              <a:gdLst>
                <a:gd name="connsiteX0" fmla="*/ 22526 w 46480"/>
                <a:gd name="connsiteY0" fmla="*/ 9345 h 60198"/>
                <a:gd name="connsiteX1" fmla="*/ 22526 w 46480"/>
                <a:gd name="connsiteY1" fmla="*/ 60018 h 60198"/>
                <a:gd name="connsiteX2" fmla="*/ 12429 w 46480"/>
                <a:gd name="connsiteY2" fmla="*/ 60018 h 60198"/>
                <a:gd name="connsiteX3" fmla="*/ 12429 w 46480"/>
                <a:gd name="connsiteY3" fmla="*/ 9345 h 60198"/>
                <a:gd name="connsiteX4" fmla="*/ -5477 w 46480"/>
                <a:gd name="connsiteY4" fmla="*/ 9345 h 60198"/>
                <a:gd name="connsiteX5" fmla="*/ -5477 w 46480"/>
                <a:gd name="connsiteY5" fmla="*/ -180 h 60198"/>
                <a:gd name="connsiteX6" fmla="*/ 41004 w 46480"/>
                <a:gd name="connsiteY6" fmla="*/ -180 h 60198"/>
                <a:gd name="connsiteX7" fmla="*/ 41004 w 46480"/>
                <a:gd name="connsiteY7" fmla="*/ 9345 h 6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480" h="60198">
                  <a:moveTo>
                    <a:pt x="22526" y="9345"/>
                  </a:moveTo>
                  <a:lnTo>
                    <a:pt x="22526" y="60018"/>
                  </a:lnTo>
                  <a:lnTo>
                    <a:pt x="12429" y="60018"/>
                  </a:lnTo>
                  <a:lnTo>
                    <a:pt x="12429" y="9345"/>
                  </a:lnTo>
                  <a:lnTo>
                    <a:pt x="-5477" y="9345"/>
                  </a:lnTo>
                  <a:lnTo>
                    <a:pt x="-5477" y="-180"/>
                  </a:lnTo>
                  <a:lnTo>
                    <a:pt x="41004" y="-180"/>
                  </a:lnTo>
                  <a:lnTo>
                    <a:pt x="41004" y="9345"/>
                  </a:lnTo>
                  <a:close/>
                </a:path>
              </a:pathLst>
            </a:custGeom>
            <a:solidFill>
              <a:srgbClr val="6D6E71"/>
            </a:solidFill>
            <a:ln w="9525" cap="flat">
              <a:noFill/>
              <a:prstDash val="solid"/>
              <a:miter/>
            </a:ln>
          </p:spPr>
          <p:txBody>
            <a:bodyPr rtlCol="0" anchor="ctr"/>
            <a:lstStyle/>
            <a:p>
              <a:endParaRPr lang="en-US"/>
            </a:p>
          </p:txBody>
        </p:sp>
        <p:sp>
          <p:nvSpPr>
            <p:cNvPr id="1184" name="Freeform: Shape 1183">
              <a:extLst>
                <a:ext uri="{FF2B5EF4-FFF2-40B4-BE49-F238E27FC236}">
                  <a16:creationId xmlns:a16="http://schemas.microsoft.com/office/drawing/2014/main" id="{F0DA9B3C-9775-40CF-BE92-A128F300764B}"/>
                </a:ext>
              </a:extLst>
            </p:cNvPr>
            <p:cNvSpPr/>
            <p:nvPr/>
          </p:nvSpPr>
          <p:spPr>
            <a:xfrm>
              <a:off x="7263148" y="6027992"/>
              <a:ext cx="54599" cy="82516"/>
            </a:xfrm>
            <a:custGeom>
              <a:avLst/>
              <a:gdLst>
                <a:gd name="connsiteX0" fmla="*/ 4048 w 42037"/>
                <a:gd name="connsiteY0" fmla="*/ 38682 h 63531"/>
                <a:gd name="connsiteX1" fmla="*/ 4048 w 42037"/>
                <a:gd name="connsiteY1" fmla="*/ 63352 h 63531"/>
                <a:gd name="connsiteX2" fmla="*/ -5477 w 42037"/>
                <a:gd name="connsiteY2" fmla="*/ 63352 h 63531"/>
                <a:gd name="connsiteX3" fmla="*/ -5477 w 42037"/>
                <a:gd name="connsiteY3" fmla="*/ -180 h 63531"/>
                <a:gd name="connsiteX4" fmla="*/ 4048 w 42037"/>
                <a:gd name="connsiteY4" fmla="*/ -180 h 63531"/>
                <a:gd name="connsiteX5" fmla="*/ 4048 w 42037"/>
                <a:gd name="connsiteY5" fmla="*/ 26014 h 63531"/>
                <a:gd name="connsiteX6" fmla="*/ 10336 w 42037"/>
                <a:gd name="connsiteY6" fmla="*/ 19441 h 63531"/>
                <a:gd name="connsiteX7" fmla="*/ 19289 w 42037"/>
                <a:gd name="connsiteY7" fmla="*/ 17060 h 63531"/>
                <a:gd name="connsiteX8" fmla="*/ 31767 w 42037"/>
                <a:gd name="connsiteY8" fmla="*/ 21727 h 63531"/>
                <a:gd name="connsiteX9" fmla="*/ 36530 w 42037"/>
                <a:gd name="connsiteY9" fmla="*/ 35443 h 63531"/>
                <a:gd name="connsiteX10" fmla="*/ 36530 w 42037"/>
                <a:gd name="connsiteY10" fmla="*/ 63352 h 63531"/>
                <a:gd name="connsiteX11" fmla="*/ 27005 w 42037"/>
                <a:gd name="connsiteY11" fmla="*/ 63352 h 63531"/>
                <a:gd name="connsiteX12" fmla="*/ 27005 w 42037"/>
                <a:gd name="connsiteY12" fmla="*/ 38301 h 63531"/>
                <a:gd name="connsiteX13" fmla="*/ 16527 w 42037"/>
                <a:gd name="connsiteY13" fmla="*/ 25728 h 63531"/>
                <a:gd name="connsiteX14" fmla="*/ 7857 w 42037"/>
                <a:gd name="connsiteY14" fmla="*/ 28966 h 63531"/>
                <a:gd name="connsiteX15" fmla="*/ 4048 w 42037"/>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037" h="63531">
                  <a:moveTo>
                    <a:pt x="4048" y="38682"/>
                  </a:moveTo>
                  <a:lnTo>
                    <a:pt x="4048" y="63352"/>
                  </a:lnTo>
                  <a:lnTo>
                    <a:pt x="-5477" y="63352"/>
                  </a:lnTo>
                  <a:lnTo>
                    <a:pt x="-5477" y="-180"/>
                  </a:lnTo>
                  <a:lnTo>
                    <a:pt x="4048" y="-180"/>
                  </a:lnTo>
                  <a:lnTo>
                    <a:pt x="4048" y="26014"/>
                  </a:lnTo>
                  <a:cubicBezTo>
                    <a:pt x="5476" y="23261"/>
                    <a:pt x="7667" y="20984"/>
                    <a:pt x="10336" y="19441"/>
                  </a:cubicBezTo>
                  <a:cubicBezTo>
                    <a:pt x="13001" y="17841"/>
                    <a:pt x="16145" y="17022"/>
                    <a:pt x="19289" y="17060"/>
                  </a:cubicBezTo>
                  <a:cubicBezTo>
                    <a:pt x="23861" y="16860"/>
                    <a:pt x="28433" y="18546"/>
                    <a:pt x="31767" y="21727"/>
                  </a:cubicBezTo>
                  <a:cubicBezTo>
                    <a:pt x="35097" y="25490"/>
                    <a:pt x="36814" y="30424"/>
                    <a:pt x="36530" y="35443"/>
                  </a:cubicBezTo>
                  <a:lnTo>
                    <a:pt x="36530" y="63352"/>
                  </a:lnTo>
                  <a:lnTo>
                    <a:pt x="27005" y="63352"/>
                  </a:lnTo>
                  <a:lnTo>
                    <a:pt x="27005" y="38301"/>
                  </a:lnTo>
                  <a:cubicBezTo>
                    <a:pt x="27005" y="29919"/>
                    <a:pt x="23480" y="25728"/>
                    <a:pt x="16527" y="25728"/>
                  </a:cubicBezTo>
                  <a:cubicBezTo>
                    <a:pt x="13289" y="25671"/>
                    <a:pt x="10239" y="26824"/>
                    <a:pt x="7857" y="28966"/>
                  </a:cubicBezTo>
                  <a:cubicBezTo>
                    <a:pt x="5192" y="31481"/>
                    <a:pt x="3858" y="35043"/>
                    <a:pt x="4048" y="38682"/>
                  </a:cubicBezTo>
                  <a:close/>
                </a:path>
              </a:pathLst>
            </a:custGeom>
            <a:solidFill>
              <a:srgbClr val="6D6E71"/>
            </a:solidFill>
            <a:ln w="9525" cap="flat">
              <a:noFill/>
              <a:prstDash val="solid"/>
              <a:miter/>
            </a:ln>
          </p:spPr>
          <p:txBody>
            <a:bodyPr rtlCol="0" anchor="ctr"/>
            <a:lstStyle/>
            <a:p>
              <a:endParaRPr lang="en-US"/>
            </a:p>
          </p:txBody>
        </p:sp>
        <p:sp>
          <p:nvSpPr>
            <p:cNvPr id="1185" name="Freeform: Shape 1184">
              <a:extLst>
                <a:ext uri="{FF2B5EF4-FFF2-40B4-BE49-F238E27FC236}">
                  <a16:creationId xmlns:a16="http://schemas.microsoft.com/office/drawing/2014/main" id="{AA767573-0875-4F9A-B39C-7A05A837ECD5}"/>
                </a:ext>
              </a:extLst>
            </p:cNvPr>
            <p:cNvSpPr/>
            <p:nvPr/>
          </p:nvSpPr>
          <p:spPr>
            <a:xfrm>
              <a:off x="7334036" y="6050879"/>
              <a:ext cx="31544" cy="59011"/>
            </a:xfrm>
            <a:custGeom>
              <a:avLst/>
              <a:gdLst>
                <a:gd name="connsiteX0" fmla="*/ 18336 w 24286"/>
                <a:gd name="connsiteY0" fmla="*/ 9155 h 45434"/>
                <a:gd name="connsiteX1" fmla="*/ 7667 w 24286"/>
                <a:gd name="connsiteY1" fmla="*/ 13727 h 45434"/>
                <a:gd name="connsiteX2" fmla="*/ 4048 w 24286"/>
                <a:gd name="connsiteY2" fmla="*/ 26204 h 45434"/>
                <a:gd name="connsiteX3" fmla="*/ 4048 w 24286"/>
                <a:gd name="connsiteY3" fmla="*/ 45254 h 45434"/>
                <a:gd name="connsiteX4" fmla="*/ -5477 w 24286"/>
                <a:gd name="connsiteY4" fmla="*/ 45254 h 45434"/>
                <a:gd name="connsiteX5" fmla="*/ -5477 w 24286"/>
                <a:gd name="connsiteY5" fmla="*/ 106 h 45434"/>
                <a:gd name="connsiteX6" fmla="*/ 4048 w 24286"/>
                <a:gd name="connsiteY6" fmla="*/ 106 h 45434"/>
                <a:gd name="connsiteX7" fmla="*/ 4048 w 24286"/>
                <a:gd name="connsiteY7" fmla="*/ 9631 h 45434"/>
                <a:gd name="connsiteX8" fmla="*/ 10336 w 24286"/>
                <a:gd name="connsiteY8" fmla="*/ 2677 h 45434"/>
                <a:gd name="connsiteX9" fmla="*/ 18810 w 24286"/>
                <a:gd name="connsiteY9" fmla="*/ -180 h 45434"/>
                <a:gd name="connsiteX10" fmla="*/ 18810 w 24286"/>
                <a:gd name="connsiteY10" fmla="*/ 9345 h 45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5434">
                  <a:moveTo>
                    <a:pt x="18336" y="9155"/>
                  </a:moveTo>
                  <a:cubicBezTo>
                    <a:pt x="14238" y="8869"/>
                    <a:pt x="10239" y="10564"/>
                    <a:pt x="7667" y="13727"/>
                  </a:cubicBezTo>
                  <a:cubicBezTo>
                    <a:pt x="5002" y="17336"/>
                    <a:pt x="3764" y="21747"/>
                    <a:pt x="4048" y="26204"/>
                  </a:cubicBezTo>
                  <a:lnTo>
                    <a:pt x="4048" y="45254"/>
                  </a:lnTo>
                  <a:lnTo>
                    <a:pt x="-5477" y="45254"/>
                  </a:lnTo>
                  <a:lnTo>
                    <a:pt x="-5477" y="106"/>
                  </a:lnTo>
                  <a:lnTo>
                    <a:pt x="4048" y="106"/>
                  </a:lnTo>
                  <a:lnTo>
                    <a:pt x="4048" y="9631"/>
                  </a:lnTo>
                  <a:cubicBezTo>
                    <a:pt x="5574" y="6831"/>
                    <a:pt x="7667" y="4440"/>
                    <a:pt x="10336" y="2677"/>
                  </a:cubicBezTo>
                  <a:cubicBezTo>
                    <a:pt x="12810" y="877"/>
                    <a:pt x="15764" y="-122"/>
                    <a:pt x="18810" y="-180"/>
                  </a:cubicBezTo>
                  <a:lnTo>
                    <a:pt x="18810" y="9345"/>
                  </a:lnTo>
                  <a:close/>
                </a:path>
              </a:pathLst>
            </a:custGeom>
            <a:solidFill>
              <a:srgbClr val="6D6E71"/>
            </a:solidFill>
            <a:ln w="9525" cap="flat">
              <a:noFill/>
              <a:prstDash val="solid"/>
              <a:miter/>
            </a:ln>
          </p:spPr>
          <p:txBody>
            <a:bodyPr rtlCol="0" anchor="ctr"/>
            <a:lstStyle/>
            <a:p>
              <a:endParaRPr lang="en-US"/>
            </a:p>
          </p:txBody>
        </p:sp>
        <p:sp>
          <p:nvSpPr>
            <p:cNvPr id="1186" name="Freeform: Shape 1185">
              <a:extLst>
                <a:ext uri="{FF2B5EF4-FFF2-40B4-BE49-F238E27FC236}">
                  <a16:creationId xmlns:a16="http://schemas.microsoft.com/office/drawing/2014/main" id="{613F8238-C676-4D78-9CB5-D3D135816F1B}"/>
                </a:ext>
              </a:extLst>
            </p:cNvPr>
            <p:cNvSpPr/>
            <p:nvPr/>
          </p:nvSpPr>
          <p:spPr>
            <a:xfrm>
              <a:off x="7371737" y="6050378"/>
              <a:ext cx="58971" cy="61011"/>
            </a:xfrm>
            <a:custGeom>
              <a:avLst/>
              <a:gdLst>
                <a:gd name="connsiteX0" fmla="*/ 39789 w 45403"/>
                <a:gd name="connsiteY0" fmla="*/ 27543 h 46974"/>
                <a:gd name="connsiteX1" fmla="*/ 4070 w 45403"/>
                <a:gd name="connsiteY1" fmla="*/ 27543 h 46974"/>
                <a:gd name="connsiteX2" fmla="*/ 8642 w 45403"/>
                <a:gd name="connsiteY2" fmla="*/ 35544 h 46974"/>
                <a:gd name="connsiteX3" fmla="*/ 18167 w 45403"/>
                <a:gd name="connsiteY3" fmla="*/ 38592 h 46974"/>
                <a:gd name="connsiteX4" fmla="*/ 31124 w 45403"/>
                <a:gd name="connsiteY4" fmla="*/ 33163 h 46974"/>
                <a:gd name="connsiteX5" fmla="*/ 36650 w 45403"/>
                <a:gd name="connsiteY5" fmla="*/ 39164 h 46974"/>
                <a:gd name="connsiteX6" fmla="*/ 17600 w 45403"/>
                <a:gd name="connsiteY6" fmla="*/ 46784 h 46974"/>
                <a:gd name="connsiteX7" fmla="*/ -5455 w 45403"/>
                <a:gd name="connsiteY7" fmla="*/ 24905 h 46974"/>
                <a:gd name="connsiteX8" fmla="*/ -5455 w 45403"/>
                <a:gd name="connsiteY8" fmla="*/ 23257 h 46974"/>
                <a:gd name="connsiteX9" fmla="*/ 1405 w 45403"/>
                <a:gd name="connsiteY9" fmla="*/ 6112 h 46974"/>
                <a:gd name="connsiteX10" fmla="*/ 17600 w 45403"/>
                <a:gd name="connsiteY10" fmla="*/ -175 h 46974"/>
                <a:gd name="connsiteX11" fmla="*/ 33408 w 45403"/>
                <a:gd name="connsiteY11" fmla="*/ 5445 h 46974"/>
                <a:gd name="connsiteX12" fmla="*/ 39887 w 45403"/>
                <a:gd name="connsiteY12" fmla="*/ 20876 h 46974"/>
                <a:gd name="connsiteX13" fmla="*/ 4070 w 45403"/>
                <a:gd name="connsiteY13" fmla="*/ 19923 h 46974"/>
                <a:gd name="connsiteX14" fmla="*/ 30171 w 45403"/>
                <a:gd name="connsiteY14" fmla="*/ 19923 h 46974"/>
                <a:gd name="connsiteX15" fmla="*/ 26646 w 45403"/>
                <a:gd name="connsiteY15" fmla="*/ 11160 h 46974"/>
                <a:gd name="connsiteX16" fmla="*/ 17790 w 45403"/>
                <a:gd name="connsiteY16" fmla="*/ 8017 h 46974"/>
                <a:gd name="connsiteX17" fmla="*/ 8265 w 45403"/>
                <a:gd name="connsiteY17" fmla="*/ 11256 h 46974"/>
                <a:gd name="connsiteX18" fmla="*/ 4070 w 45403"/>
                <a:gd name="connsiteY18" fmla="*/ 19923 h 4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03" h="46974">
                  <a:moveTo>
                    <a:pt x="39789" y="27543"/>
                  </a:moveTo>
                  <a:lnTo>
                    <a:pt x="4070" y="27543"/>
                  </a:lnTo>
                  <a:cubicBezTo>
                    <a:pt x="4261" y="30782"/>
                    <a:pt x="5977" y="33754"/>
                    <a:pt x="8642" y="35544"/>
                  </a:cubicBezTo>
                  <a:cubicBezTo>
                    <a:pt x="11405" y="37545"/>
                    <a:pt x="14739" y="38611"/>
                    <a:pt x="18167" y="38592"/>
                  </a:cubicBezTo>
                  <a:cubicBezTo>
                    <a:pt x="23120" y="38906"/>
                    <a:pt x="27883" y="36896"/>
                    <a:pt x="31124" y="33163"/>
                  </a:cubicBezTo>
                  <a:lnTo>
                    <a:pt x="36650" y="39164"/>
                  </a:lnTo>
                  <a:cubicBezTo>
                    <a:pt x="31599" y="44241"/>
                    <a:pt x="24743" y="46993"/>
                    <a:pt x="17600" y="46784"/>
                  </a:cubicBezTo>
                  <a:cubicBezTo>
                    <a:pt x="5214" y="47117"/>
                    <a:pt x="-5166" y="37316"/>
                    <a:pt x="-5455" y="24905"/>
                  </a:cubicBezTo>
                  <a:cubicBezTo>
                    <a:pt x="-5455" y="24362"/>
                    <a:pt x="-5455" y="23809"/>
                    <a:pt x="-5455" y="23257"/>
                  </a:cubicBezTo>
                  <a:cubicBezTo>
                    <a:pt x="-5739" y="16818"/>
                    <a:pt x="-3264" y="10570"/>
                    <a:pt x="1405" y="6112"/>
                  </a:cubicBezTo>
                  <a:cubicBezTo>
                    <a:pt x="5786" y="2007"/>
                    <a:pt x="11595" y="-251"/>
                    <a:pt x="17600" y="-175"/>
                  </a:cubicBezTo>
                  <a:cubicBezTo>
                    <a:pt x="23409" y="-298"/>
                    <a:pt x="29027" y="1702"/>
                    <a:pt x="33408" y="5445"/>
                  </a:cubicBezTo>
                  <a:cubicBezTo>
                    <a:pt x="37887" y="9312"/>
                    <a:pt x="40268" y="15008"/>
                    <a:pt x="39887" y="20876"/>
                  </a:cubicBezTo>
                  <a:close/>
                  <a:moveTo>
                    <a:pt x="4070" y="19923"/>
                  </a:moveTo>
                  <a:lnTo>
                    <a:pt x="30171" y="19923"/>
                  </a:lnTo>
                  <a:cubicBezTo>
                    <a:pt x="30362" y="16618"/>
                    <a:pt x="29124" y="13389"/>
                    <a:pt x="26646" y="11160"/>
                  </a:cubicBezTo>
                  <a:cubicBezTo>
                    <a:pt x="24171" y="9046"/>
                    <a:pt x="21027" y="7931"/>
                    <a:pt x="17790" y="8017"/>
                  </a:cubicBezTo>
                  <a:cubicBezTo>
                    <a:pt x="14358" y="8027"/>
                    <a:pt x="11023" y="9160"/>
                    <a:pt x="8265" y="11256"/>
                  </a:cubicBezTo>
                  <a:cubicBezTo>
                    <a:pt x="5503" y="13294"/>
                    <a:pt x="3977" y="16523"/>
                    <a:pt x="4070" y="19923"/>
                  </a:cubicBezTo>
                  <a:close/>
                </a:path>
              </a:pathLst>
            </a:custGeom>
            <a:solidFill>
              <a:srgbClr val="6D6E71"/>
            </a:solidFill>
            <a:ln w="9525" cap="flat">
              <a:noFill/>
              <a:prstDash val="solid"/>
              <a:miter/>
            </a:ln>
          </p:spPr>
          <p:txBody>
            <a:bodyPr rtlCol="0" anchor="ctr"/>
            <a:lstStyle/>
            <a:p>
              <a:endParaRPr lang="en-US"/>
            </a:p>
          </p:txBody>
        </p:sp>
        <p:sp>
          <p:nvSpPr>
            <p:cNvPr id="1187" name="Freeform: Shape 1186">
              <a:extLst>
                <a:ext uri="{FF2B5EF4-FFF2-40B4-BE49-F238E27FC236}">
                  <a16:creationId xmlns:a16="http://schemas.microsoft.com/office/drawing/2014/main" id="{A588DC4D-079E-41B2-9E4F-A10CE38ACE43}"/>
                </a:ext>
              </a:extLst>
            </p:cNvPr>
            <p:cNvSpPr/>
            <p:nvPr/>
          </p:nvSpPr>
          <p:spPr>
            <a:xfrm>
              <a:off x="7439286" y="6050378"/>
              <a:ext cx="58971" cy="61011"/>
            </a:xfrm>
            <a:custGeom>
              <a:avLst/>
              <a:gdLst>
                <a:gd name="connsiteX0" fmla="*/ 39887 w 45403"/>
                <a:gd name="connsiteY0" fmla="*/ 27543 h 46974"/>
                <a:gd name="connsiteX1" fmla="*/ 3977 w 45403"/>
                <a:gd name="connsiteY1" fmla="*/ 27543 h 46974"/>
                <a:gd name="connsiteX2" fmla="*/ 8549 w 45403"/>
                <a:gd name="connsiteY2" fmla="*/ 35544 h 46974"/>
                <a:gd name="connsiteX3" fmla="*/ 31217 w 45403"/>
                <a:gd name="connsiteY3" fmla="*/ 33163 h 46974"/>
                <a:gd name="connsiteX4" fmla="*/ 36650 w 45403"/>
                <a:gd name="connsiteY4" fmla="*/ 39164 h 46974"/>
                <a:gd name="connsiteX5" fmla="*/ 17600 w 45403"/>
                <a:gd name="connsiteY5" fmla="*/ 46784 h 46974"/>
                <a:gd name="connsiteX6" fmla="*/ -5455 w 45403"/>
                <a:gd name="connsiteY6" fmla="*/ 24905 h 46974"/>
                <a:gd name="connsiteX7" fmla="*/ -5455 w 45403"/>
                <a:gd name="connsiteY7" fmla="*/ 23257 h 46974"/>
                <a:gd name="connsiteX8" fmla="*/ 1405 w 45403"/>
                <a:gd name="connsiteY8" fmla="*/ 6112 h 46974"/>
                <a:gd name="connsiteX9" fmla="*/ 17600 w 45403"/>
                <a:gd name="connsiteY9" fmla="*/ -175 h 46974"/>
                <a:gd name="connsiteX10" fmla="*/ 33408 w 45403"/>
                <a:gd name="connsiteY10" fmla="*/ 5445 h 46974"/>
                <a:gd name="connsiteX11" fmla="*/ 39887 w 45403"/>
                <a:gd name="connsiteY11" fmla="*/ 20876 h 46974"/>
                <a:gd name="connsiteX12" fmla="*/ 4168 w 45403"/>
                <a:gd name="connsiteY12" fmla="*/ 19923 h 46974"/>
                <a:gd name="connsiteX13" fmla="*/ 30362 w 45403"/>
                <a:gd name="connsiteY13" fmla="*/ 19923 h 46974"/>
                <a:gd name="connsiteX14" fmla="*/ 26743 w 45403"/>
                <a:gd name="connsiteY14" fmla="*/ 11160 h 46974"/>
                <a:gd name="connsiteX15" fmla="*/ 17883 w 45403"/>
                <a:gd name="connsiteY15" fmla="*/ 8017 h 46974"/>
                <a:gd name="connsiteX16" fmla="*/ 8358 w 45403"/>
                <a:gd name="connsiteY16" fmla="*/ 11256 h 46974"/>
                <a:gd name="connsiteX17" fmla="*/ 3977 w 45403"/>
                <a:gd name="connsiteY17" fmla="*/ 19923 h 4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03" h="46974">
                  <a:moveTo>
                    <a:pt x="39887" y="27543"/>
                  </a:moveTo>
                  <a:lnTo>
                    <a:pt x="3977" y="27543"/>
                  </a:lnTo>
                  <a:cubicBezTo>
                    <a:pt x="4261" y="30762"/>
                    <a:pt x="5884" y="33696"/>
                    <a:pt x="8549" y="35544"/>
                  </a:cubicBezTo>
                  <a:cubicBezTo>
                    <a:pt x="15693" y="40402"/>
                    <a:pt x="25218" y="39392"/>
                    <a:pt x="31217" y="33163"/>
                  </a:cubicBezTo>
                  <a:lnTo>
                    <a:pt x="36650" y="39164"/>
                  </a:lnTo>
                  <a:cubicBezTo>
                    <a:pt x="31599" y="44241"/>
                    <a:pt x="24743" y="46993"/>
                    <a:pt x="17600" y="46784"/>
                  </a:cubicBezTo>
                  <a:cubicBezTo>
                    <a:pt x="5214" y="47117"/>
                    <a:pt x="-5167" y="37316"/>
                    <a:pt x="-5455" y="24905"/>
                  </a:cubicBezTo>
                  <a:cubicBezTo>
                    <a:pt x="-5455" y="24362"/>
                    <a:pt x="-5455" y="23809"/>
                    <a:pt x="-5455" y="23257"/>
                  </a:cubicBezTo>
                  <a:cubicBezTo>
                    <a:pt x="-5739" y="16818"/>
                    <a:pt x="-3260" y="10570"/>
                    <a:pt x="1405" y="6112"/>
                  </a:cubicBezTo>
                  <a:cubicBezTo>
                    <a:pt x="5786" y="2007"/>
                    <a:pt x="11595" y="-251"/>
                    <a:pt x="17600" y="-175"/>
                  </a:cubicBezTo>
                  <a:cubicBezTo>
                    <a:pt x="23408" y="-298"/>
                    <a:pt x="29027" y="1702"/>
                    <a:pt x="33408" y="5445"/>
                  </a:cubicBezTo>
                  <a:cubicBezTo>
                    <a:pt x="37887" y="9312"/>
                    <a:pt x="40268" y="15008"/>
                    <a:pt x="39887" y="20876"/>
                  </a:cubicBezTo>
                  <a:close/>
                  <a:moveTo>
                    <a:pt x="4168" y="19923"/>
                  </a:moveTo>
                  <a:lnTo>
                    <a:pt x="30362" y="19923"/>
                  </a:lnTo>
                  <a:cubicBezTo>
                    <a:pt x="30552" y="16599"/>
                    <a:pt x="29217" y="13370"/>
                    <a:pt x="26743" y="11160"/>
                  </a:cubicBezTo>
                  <a:cubicBezTo>
                    <a:pt x="24264" y="9036"/>
                    <a:pt x="21120" y="7921"/>
                    <a:pt x="17883" y="8017"/>
                  </a:cubicBezTo>
                  <a:cubicBezTo>
                    <a:pt x="14456" y="8027"/>
                    <a:pt x="11121" y="9160"/>
                    <a:pt x="8358" y="11256"/>
                  </a:cubicBezTo>
                  <a:cubicBezTo>
                    <a:pt x="5596" y="13255"/>
                    <a:pt x="3977" y="16494"/>
                    <a:pt x="3977" y="19923"/>
                  </a:cubicBezTo>
                  <a:close/>
                </a:path>
              </a:pathLst>
            </a:custGeom>
            <a:solidFill>
              <a:srgbClr val="6D6E71"/>
            </a:solidFill>
            <a:ln w="9525" cap="flat">
              <a:noFill/>
              <a:prstDash val="solid"/>
              <a:miter/>
            </a:ln>
          </p:spPr>
          <p:txBody>
            <a:bodyPr rtlCol="0" anchor="ctr"/>
            <a:lstStyle/>
            <a:p>
              <a:endParaRPr lang="en-US"/>
            </a:p>
          </p:txBody>
        </p:sp>
        <p:sp>
          <p:nvSpPr>
            <p:cNvPr id="1188" name="Freeform: Shape 1187">
              <a:extLst>
                <a:ext uri="{FF2B5EF4-FFF2-40B4-BE49-F238E27FC236}">
                  <a16:creationId xmlns:a16="http://schemas.microsoft.com/office/drawing/2014/main" id="{D5508437-7FBF-4168-96C0-51E980591CA8}"/>
                </a:ext>
              </a:extLst>
            </p:cNvPr>
            <p:cNvSpPr/>
            <p:nvPr/>
          </p:nvSpPr>
          <p:spPr>
            <a:xfrm>
              <a:off x="7535688" y="6032694"/>
              <a:ext cx="41196" cy="78682"/>
            </a:xfrm>
            <a:custGeom>
              <a:avLst/>
              <a:gdLst>
                <a:gd name="connsiteX0" fmla="*/ 9862 w 31718"/>
                <a:gd name="connsiteY0" fmla="*/ 21823 h 60579"/>
                <a:gd name="connsiteX1" fmla="*/ 9862 w 31718"/>
                <a:gd name="connsiteY1" fmla="*/ 44968 h 60579"/>
                <a:gd name="connsiteX2" fmla="*/ 11573 w 31718"/>
                <a:gd name="connsiteY2" fmla="*/ 50207 h 60579"/>
                <a:gd name="connsiteX3" fmla="*/ 16336 w 31718"/>
                <a:gd name="connsiteY3" fmla="*/ 52112 h 60579"/>
                <a:gd name="connsiteX4" fmla="*/ 22242 w 31718"/>
                <a:gd name="connsiteY4" fmla="*/ 49064 h 60579"/>
                <a:gd name="connsiteX5" fmla="*/ 26242 w 31718"/>
                <a:gd name="connsiteY5" fmla="*/ 55827 h 60579"/>
                <a:gd name="connsiteX6" fmla="*/ 15006 w 31718"/>
                <a:gd name="connsiteY6" fmla="*/ 60399 h 60579"/>
                <a:gd name="connsiteX7" fmla="*/ 4620 w 31718"/>
                <a:gd name="connsiteY7" fmla="*/ 56208 h 60579"/>
                <a:gd name="connsiteX8" fmla="*/ 239 w 31718"/>
                <a:gd name="connsiteY8" fmla="*/ 44682 h 60579"/>
                <a:gd name="connsiteX9" fmla="*/ 239 w 31718"/>
                <a:gd name="connsiteY9" fmla="*/ 21823 h 60579"/>
                <a:gd name="connsiteX10" fmla="*/ -5477 w 31718"/>
                <a:gd name="connsiteY10" fmla="*/ 21823 h 60579"/>
                <a:gd name="connsiteX11" fmla="*/ -5477 w 31718"/>
                <a:gd name="connsiteY11" fmla="*/ 14108 h 60579"/>
                <a:gd name="connsiteX12" fmla="*/ 239 w 31718"/>
                <a:gd name="connsiteY12" fmla="*/ 14108 h 60579"/>
                <a:gd name="connsiteX13" fmla="*/ 239 w 31718"/>
                <a:gd name="connsiteY13" fmla="*/ -180 h 60579"/>
                <a:gd name="connsiteX14" fmla="*/ 9764 w 31718"/>
                <a:gd name="connsiteY14" fmla="*/ -180 h 60579"/>
                <a:gd name="connsiteX15" fmla="*/ 9764 w 31718"/>
                <a:gd name="connsiteY15" fmla="*/ 14108 h 60579"/>
                <a:gd name="connsiteX16" fmla="*/ 21768 w 31718"/>
                <a:gd name="connsiteY16" fmla="*/ 14108 h 60579"/>
                <a:gd name="connsiteX17" fmla="*/ 21768 w 31718"/>
                <a:gd name="connsiteY17" fmla="*/ 21823 h 6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79">
                  <a:moveTo>
                    <a:pt x="9862" y="21823"/>
                  </a:moveTo>
                  <a:lnTo>
                    <a:pt x="9862" y="44968"/>
                  </a:lnTo>
                  <a:cubicBezTo>
                    <a:pt x="9764" y="46864"/>
                    <a:pt x="10336" y="48731"/>
                    <a:pt x="11573" y="50207"/>
                  </a:cubicBezTo>
                  <a:cubicBezTo>
                    <a:pt x="12815" y="51502"/>
                    <a:pt x="14527" y="52198"/>
                    <a:pt x="16336" y="52112"/>
                  </a:cubicBezTo>
                  <a:cubicBezTo>
                    <a:pt x="18624" y="51998"/>
                    <a:pt x="20815" y="50893"/>
                    <a:pt x="22242" y="49064"/>
                  </a:cubicBezTo>
                  <a:lnTo>
                    <a:pt x="26242" y="55827"/>
                  </a:lnTo>
                  <a:cubicBezTo>
                    <a:pt x="23196" y="58722"/>
                    <a:pt x="19196" y="60361"/>
                    <a:pt x="15006" y="60399"/>
                  </a:cubicBezTo>
                  <a:cubicBezTo>
                    <a:pt x="11099" y="60437"/>
                    <a:pt x="7383" y="58932"/>
                    <a:pt x="4620" y="56208"/>
                  </a:cubicBezTo>
                  <a:cubicBezTo>
                    <a:pt x="1574" y="53150"/>
                    <a:pt x="48" y="48969"/>
                    <a:pt x="239" y="44682"/>
                  </a:cubicBezTo>
                  <a:lnTo>
                    <a:pt x="239" y="21823"/>
                  </a:lnTo>
                  <a:lnTo>
                    <a:pt x="-5477" y="21823"/>
                  </a:lnTo>
                  <a:lnTo>
                    <a:pt x="-5477" y="14108"/>
                  </a:lnTo>
                  <a:lnTo>
                    <a:pt x="239" y="14108"/>
                  </a:lnTo>
                  <a:lnTo>
                    <a:pt x="239" y="-180"/>
                  </a:lnTo>
                  <a:lnTo>
                    <a:pt x="9764" y="-180"/>
                  </a:lnTo>
                  <a:lnTo>
                    <a:pt x="9764" y="14108"/>
                  </a:lnTo>
                  <a:lnTo>
                    <a:pt x="21768" y="14108"/>
                  </a:lnTo>
                  <a:lnTo>
                    <a:pt x="21768" y="21823"/>
                  </a:lnTo>
                  <a:close/>
                </a:path>
              </a:pathLst>
            </a:custGeom>
            <a:solidFill>
              <a:srgbClr val="6D6E71"/>
            </a:solidFill>
            <a:ln w="9525" cap="flat">
              <a:noFill/>
              <a:prstDash val="solid"/>
              <a:miter/>
            </a:ln>
          </p:spPr>
          <p:txBody>
            <a:bodyPr rtlCol="0" anchor="ctr"/>
            <a:lstStyle/>
            <a:p>
              <a:endParaRPr lang="en-US"/>
            </a:p>
          </p:txBody>
        </p:sp>
        <p:sp>
          <p:nvSpPr>
            <p:cNvPr id="1189" name="Freeform: Shape 1188">
              <a:extLst>
                <a:ext uri="{FF2B5EF4-FFF2-40B4-BE49-F238E27FC236}">
                  <a16:creationId xmlns:a16="http://schemas.microsoft.com/office/drawing/2014/main" id="{F987EE61-4C1B-450B-BA1A-61728862CB19}"/>
                </a:ext>
              </a:extLst>
            </p:cNvPr>
            <p:cNvSpPr/>
            <p:nvPr/>
          </p:nvSpPr>
          <p:spPr>
            <a:xfrm>
              <a:off x="7585796" y="6027992"/>
              <a:ext cx="54472" cy="82516"/>
            </a:xfrm>
            <a:custGeom>
              <a:avLst/>
              <a:gdLst>
                <a:gd name="connsiteX0" fmla="*/ 4048 w 41939"/>
                <a:gd name="connsiteY0" fmla="*/ 38682 h 63531"/>
                <a:gd name="connsiteX1" fmla="*/ 4048 w 41939"/>
                <a:gd name="connsiteY1" fmla="*/ 63352 h 63531"/>
                <a:gd name="connsiteX2" fmla="*/ -5477 w 41939"/>
                <a:gd name="connsiteY2" fmla="*/ 63352 h 63531"/>
                <a:gd name="connsiteX3" fmla="*/ -5477 w 41939"/>
                <a:gd name="connsiteY3" fmla="*/ -180 h 63531"/>
                <a:gd name="connsiteX4" fmla="*/ 4048 w 41939"/>
                <a:gd name="connsiteY4" fmla="*/ -180 h 63531"/>
                <a:gd name="connsiteX5" fmla="*/ 4048 w 41939"/>
                <a:gd name="connsiteY5" fmla="*/ 26014 h 63531"/>
                <a:gd name="connsiteX6" fmla="*/ 10239 w 41939"/>
                <a:gd name="connsiteY6" fmla="*/ 19441 h 63531"/>
                <a:gd name="connsiteX7" fmla="*/ 19191 w 41939"/>
                <a:gd name="connsiteY7" fmla="*/ 17060 h 63531"/>
                <a:gd name="connsiteX8" fmla="*/ 31670 w 41939"/>
                <a:gd name="connsiteY8" fmla="*/ 21727 h 63531"/>
                <a:gd name="connsiteX9" fmla="*/ 36432 w 41939"/>
                <a:gd name="connsiteY9" fmla="*/ 35443 h 63531"/>
                <a:gd name="connsiteX10" fmla="*/ 36432 w 41939"/>
                <a:gd name="connsiteY10" fmla="*/ 63352 h 63531"/>
                <a:gd name="connsiteX11" fmla="*/ 26907 w 41939"/>
                <a:gd name="connsiteY11" fmla="*/ 63352 h 63531"/>
                <a:gd name="connsiteX12" fmla="*/ 26907 w 41939"/>
                <a:gd name="connsiteY12" fmla="*/ 38301 h 63531"/>
                <a:gd name="connsiteX13" fmla="*/ 16429 w 41939"/>
                <a:gd name="connsiteY13" fmla="*/ 25728 h 63531"/>
                <a:gd name="connsiteX14" fmla="*/ 7764 w 41939"/>
                <a:gd name="connsiteY14" fmla="*/ 28966 h 63531"/>
                <a:gd name="connsiteX15" fmla="*/ 4048 w 41939"/>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39" h="63531">
                  <a:moveTo>
                    <a:pt x="4048" y="38682"/>
                  </a:moveTo>
                  <a:lnTo>
                    <a:pt x="4048" y="63352"/>
                  </a:lnTo>
                  <a:lnTo>
                    <a:pt x="-5477" y="63352"/>
                  </a:lnTo>
                  <a:lnTo>
                    <a:pt x="-5477" y="-180"/>
                  </a:lnTo>
                  <a:lnTo>
                    <a:pt x="4048" y="-180"/>
                  </a:lnTo>
                  <a:lnTo>
                    <a:pt x="4048" y="26014"/>
                  </a:lnTo>
                  <a:cubicBezTo>
                    <a:pt x="5383" y="23252"/>
                    <a:pt x="7574" y="20956"/>
                    <a:pt x="10239" y="19441"/>
                  </a:cubicBezTo>
                  <a:cubicBezTo>
                    <a:pt x="12903" y="17841"/>
                    <a:pt x="16047" y="17022"/>
                    <a:pt x="19191" y="17060"/>
                  </a:cubicBezTo>
                  <a:cubicBezTo>
                    <a:pt x="23861" y="16841"/>
                    <a:pt x="28335" y="18527"/>
                    <a:pt x="31670" y="21727"/>
                  </a:cubicBezTo>
                  <a:cubicBezTo>
                    <a:pt x="35004" y="25490"/>
                    <a:pt x="36716" y="30424"/>
                    <a:pt x="36432" y="35443"/>
                  </a:cubicBezTo>
                  <a:lnTo>
                    <a:pt x="36432" y="63352"/>
                  </a:lnTo>
                  <a:lnTo>
                    <a:pt x="26907" y="63352"/>
                  </a:lnTo>
                  <a:lnTo>
                    <a:pt x="26907" y="38301"/>
                  </a:lnTo>
                  <a:cubicBezTo>
                    <a:pt x="26907" y="29919"/>
                    <a:pt x="23382" y="25728"/>
                    <a:pt x="16429" y="25728"/>
                  </a:cubicBezTo>
                  <a:cubicBezTo>
                    <a:pt x="13192" y="25671"/>
                    <a:pt x="10146" y="26824"/>
                    <a:pt x="7764" y="28966"/>
                  </a:cubicBezTo>
                  <a:cubicBezTo>
                    <a:pt x="5192" y="31519"/>
                    <a:pt x="3858" y="35063"/>
                    <a:pt x="4048" y="38682"/>
                  </a:cubicBezTo>
                  <a:close/>
                </a:path>
              </a:pathLst>
            </a:custGeom>
            <a:solidFill>
              <a:srgbClr val="6D6E71"/>
            </a:solidFill>
            <a:ln w="9525" cap="flat">
              <a:noFill/>
              <a:prstDash val="solid"/>
              <a:miter/>
            </a:ln>
          </p:spPr>
          <p:txBody>
            <a:bodyPr rtlCol="0" anchor="ctr"/>
            <a:lstStyle/>
            <a:p>
              <a:endParaRPr lang="en-US"/>
            </a:p>
          </p:txBody>
        </p:sp>
        <p:sp>
          <p:nvSpPr>
            <p:cNvPr id="1190" name="Freeform: Shape 1189">
              <a:extLst>
                <a:ext uri="{FF2B5EF4-FFF2-40B4-BE49-F238E27FC236}">
                  <a16:creationId xmlns:a16="http://schemas.microsoft.com/office/drawing/2014/main" id="{D5BF6E82-4BE9-4AA8-B48F-FD039D511281}"/>
                </a:ext>
              </a:extLst>
            </p:cNvPr>
            <p:cNvSpPr/>
            <p:nvPr/>
          </p:nvSpPr>
          <p:spPr>
            <a:xfrm>
              <a:off x="7654950" y="6026013"/>
              <a:ext cx="15711" cy="84496"/>
            </a:xfrm>
            <a:custGeom>
              <a:avLst/>
              <a:gdLst>
                <a:gd name="connsiteX0" fmla="*/ -3668 w 12096"/>
                <a:gd name="connsiteY0" fmla="*/ 10203 h 65055"/>
                <a:gd name="connsiteX1" fmla="*/ -5477 w 12096"/>
                <a:gd name="connsiteY1" fmla="*/ 5916 h 65055"/>
                <a:gd name="connsiteX2" fmla="*/ 621 w 12096"/>
                <a:gd name="connsiteY2" fmla="*/ -180 h 65055"/>
                <a:gd name="connsiteX3" fmla="*/ 6620 w 12096"/>
                <a:gd name="connsiteY3" fmla="*/ 5821 h 65055"/>
                <a:gd name="connsiteX4" fmla="*/ 6620 w 12096"/>
                <a:gd name="connsiteY4" fmla="*/ 5916 h 65055"/>
                <a:gd name="connsiteX5" fmla="*/ 4904 w 12096"/>
                <a:gd name="connsiteY5" fmla="*/ 10203 h 65055"/>
                <a:gd name="connsiteX6" fmla="*/ 621 w 12096"/>
                <a:gd name="connsiteY6" fmla="*/ 12012 h 65055"/>
                <a:gd name="connsiteX7" fmla="*/ -3668 w 12096"/>
                <a:gd name="connsiteY7" fmla="*/ 10203 h 65055"/>
                <a:gd name="connsiteX8" fmla="*/ 5285 w 12096"/>
                <a:gd name="connsiteY8" fmla="*/ 64876 h 65055"/>
                <a:gd name="connsiteX9" fmla="*/ -4240 w 12096"/>
                <a:gd name="connsiteY9" fmla="*/ 64876 h 65055"/>
                <a:gd name="connsiteX10" fmla="*/ -4240 w 12096"/>
                <a:gd name="connsiteY10" fmla="*/ 19251 h 65055"/>
                <a:gd name="connsiteX11" fmla="*/ 5285 w 12096"/>
                <a:gd name="connsiteY11" fmla="*/ 19251 h 6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96" h="65055">
                  <a:moveTo>
                    <a:pt x="-3668" y="10203"/>
                  </a:moveTo>
                  <a:cubicBezTo>
                    <a:pt x="-4812" y="9088"/>
                    <a:pt x="-5477" y="7535"/>
                    <a:pt x="-5477" y="5916"/>
                  </a:cubicBezTo>
                  <a:cubicBezTo>
                    <a:pt x="-5379" y="2573"/>
                    <a:pt x="-2714" y="-132"/>
                    <a:pt x="621" y="-180"/>
                  </a:cubicBezTo>
                  <a:cubicBezTo>
                    <a:pt x="3955" y="-180"/>
                    <a:pt x="6620" y="2506"/>
                    <a:pt x="6620" y="5821"/>
                  </a:cubicBezTo>
                  <a:cubicBezTo>
                    <a:pt x="6620" y="5850"/>
                    <a:pt x="6620" y="5888"/>
                    <a:pt x="6620" y="5916"/>
                  </a:cubicBezTo>
                  <a:cubicBezTo>
                    <a:pt x="6620" y="7517"/>
                    <a:pt x="6048" y="9050"/>
                    <a:pt x="4904" y="10203"/>
                  </a:cubicBezTo>
                  <a:cubicBezTo>
                    <a:pt x="3764" y="11336"/>
                    <a:pt x="2239" y="11993"/>
                    <a:pt x="621" y="12012"/>
                  </a:cubicBezTo>
                  <a:cubicBezTo>
                    <a:pt x="-998" y="12022"/>
                    <a:pt x="-2523" y="11365"/>
                    <a:pt x="-3668" y="10203"/>
                  </a:cubicBezTo>
                  <a:close/>
                  <a:moveTo>
                    <a:pt x="5285" y="64876"/>
                  </a:moveTo>
                  <a:lnTo>
                    <a:pt x="-4240" y="64876"/>
                  </a:lnTo>
                  <a:lnTo>
                    <a:pt x="-4240" y="19251"/>
                  </a:lnTo>
                  <a:lnTo>
                    <a:pt x="5285" y="19251"/>
                  </a:lnTo>
                  <a:close/>
                </a:path>
              </a:pathLst>
            </a:custGeom>
            <a:solidFill>
              <a:srgbClr val="6D6E71"/>
            </a:solidFill>
            <a:ln w="9525" cap="flat">
              <a:noFill/>
              <a:prstDash val="solid"/>
              <a:miter/>
            </a:ln>
          </p:spPr>
          <p:txBody>
            <a:bodyPr rtlCol="0" anchor="ctr"/>
            <a:lstStyle/>
            <a:p>
              <a:endParaRPr lang="en-US"/>
            </a:p>
          </p:txBody>
        </p:sp>
        <p:sp>
          <p:nvSpPr>
            <p:cNvPr id="1191" name="Freeform: Shape 1190">
              <a:extLst>
                <a:ext uri="{FF2B5EF4-FFF2-40B4-BE49-F238E27FC236}">
                  <a16:creationId xmlns:a16="http://schemas.microsoft.com/office/drawing/2014/main" id="{E93078CC-987A-4E42-8BD1-70D6970A6003}"/>
                </a:ext>
              </a:extLst>
            </p:cNvPr>
            <p:cNvSpPr/>
            <p:nvPr/>
          </p:nvSpPr>
          <p:spPr>
            <a:xfrm>
              <a:off x="7685878" y="6050360"/>
              <a:ext cx="54473" cy="60149"/>
            </a:xfrm>
            <a:custGeom>
              <a:avLst/>
              <a:gdLst>
                <a:gd name="connsiteX0" fmla="*/ 4048 w 41940"/>
                <a:gd name="connsiteY0" fmla="*/ 21461 h 46310"/>
                <a:gd name="connsiteX1" fmla="*/ 4048 w 41940"/>
                <a:gd name="connsiteY1" fmla="*/ 46130 h 46310"/>
                <a:gd name="connsiteX2" fmla="*/ -5477 w 41940"/>
                <a:gd name="connsiteY2" fmla="*/ 46130 h 46310"/>
                <a:gd name="connsiteX3" fmla="*/ -5477 w 41940"/>
                <a:gd name="connsiteY3" fmla="*/ 506 h 46310"/>
                <a:gd name="connsiteX4" fmla="*/ 4048 w 41940"/>
                <a:gd name="connsiteY4" fmla="*/ 506 h 46310"/>
                <a:gd name="connsiteX5" fmla="*/ 4048 w 41940"/>
                <a:gd name="connsiteY5" fmla="*/ 8793 h 46310"/>
                <a:gd name="connsiteX6" fmla="*/ 10429 w 41940"/>
                <a:gd name="connsiteY6" fmla="*/ 2220 h 46310"/>
                <a:gd name="connsiteX7" fmla="*/ 19191 w 41940"/>
                <a:gd name="connsiteY7" fmla="*/ -161 h 46310"/>
                <a:gd name="connsiteX8" fmla="*/ 31670 w 41940"/>
                <a:gd name="connsiteY8" fmla="*/ 4506 h 46310"/>
                <a:gd name="connsiteX9" fmla="*/ 36432 w 41940"/>
                <a:gd name="connsiteY9" fmla="*/ 18222 h 46310"/>
                <a:gd name="connsiteX10" fmla="*/ 36432 w 41940"/>
                <a:gd name="connsiteY10" fmla="*/ 46130 h 46310"/>
                <a:gd name="connsiteX11" fmla="*/ 26907 w 41940"/>
                <a:gd name="connsiteY11" fmla="*/ 46130 h 46310"/>
                <a:gd name="connsiteX12" fmla="*/ 26907 w 41940"/>
                <a:gd name="connsiteY12" fmla="*/ 21080 h 46310"/>
                <a:gd name="connsiteX13" fmla="*/ 16433 w 41940"/>
                <a:gd name="connsiteY13" fmla="*/ 8506 h 46310"/>
                <a:gd name="connsiteX14" fmla="*/ 4146 w 41940"/>
                <a:gd name="connsiteY14" fmla="*/ 19975 h 46310"/>
                <a:gd name="connsiteX15" fmla="*/ 4146 w 41940"/>
                <a:gd name="connsiteY15" fmla="*/ 21461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46310">
                  <a:moveTo>
                    <a:pt x="4048" y="21461"/>
                  </a:moveTo>
                  <a:lnTo>
                    <a:pt x="4048" y="46130"/>
                  </a:lnTo>
                  <a:lnTo>
                    <a:pt x="-5477" y="46130"/>
                  </a:lnTo>
                  <a:lnTo>
                    <a:pt x="-5477" y="506"/>
                  </a:lnTo>
                  <a:lnTo>
                    <a:pt x="4048" y="506"/>
                  </a:lnTo>
                  <a:lnTo>
                    <a:pt x="4048" y="8793"/>
                  </a:lnTo>
                  <a:cubicBezTo>
                    <a:pt x="5574" y="6059"/>
                    <a:pt x="7764" y="3782"/>
                    <a:pt x="10429" y="2220"/>
                  </a:cubicBezTo>
                  <a:cubicBezTo>
                    <a:pt x="13099" y="630"/>
                    <a:pt x="16145" y="-199"/>
                    <a:pt x="19191" y="-161"/>
                  </a:cubicBezTo>
                  <a:cubicBezTo>
                    <a:pt x="23861" y="-380"/>
                    <a:pt x="28340" y="1306"/>
                    <a:pt x="31670" y="4506"/>
                  </a:cubicBezTo>
                  <a:cubicBezTo>
                    <a:pt x="35004" y="8269"/>
                    <a:pt x="36721" y="13203"/>
                    <a:pt x="36432" y="18222"/>
                  </a:cubicBezTo>
                  <a:lnTo>
                    <a:pt x="36432" y="46130"/>
                  </a:lnTo>
                  <a:lnTo>
                    <a:pt x="26907" y="46130"/>
                  </a:lnTo>
                  <a:lnTo>
                    <a:pt x="26907" y="21080"/>
                  </a:lnTo>
                  <a:cubicBezTo>
                    <a:pt x="26907" y="12698"/>
                    <a:pt x="23480" y="8506"/>
                    <a:pt x="16433" y="8506"/>
                  </a:cubicBezTo>
                  <a:cubicBezTo>
                    <a:pt x="9857" y="8269"/>
                    <a:pt x="4337" y="13403"/>
                    <a:pt x="4146" y="19975"/>
                  </a:cubicBezTo>
                  <a:cubicBezTo>
                    <a:pt x="4048" y="20470"/>
                    <a:pt x="4146" y="20966"/>
                    <a:pt x="4146" y="21461"/>
                  </a:cubicBezTo>
                  <a:close/>
                </a:path>
              </a:pathLst>
            </a:custGeom>
            <a:solidFill>
              <a:srgbClr val="6D6E71"/>
            </a:solidFill>
            <a:ln w="9525" cap="flat">
              <a:noFill/>
              <a:prstDash val="solid"/>
              <a:miter/>
            </a:ln>
          </p:spPr>
          <p:txBody>
            <a:bodyPr rtlCol="0" anchor="ctr"/>
            <a:lstStyle/>
            <a:p>
              <a:endParaRPr lang="en-US"/>
            </a:p>
          </p:txBody>
        </p:sp>
        <p:sp>
          <p:nvSpPr>
            <p:cNvPr id="1192" name="Freeform: Shape 1191">
              <a:extLst>
                <a:ext uri="{FF2B5EF4-FFF2-40B4-BE49-F238E27FC236}">
                  <a16:creationId xmlns:a16="http://schemas.microsoft.com/office/drawing/2014/main" id="{C5596304-F64C-4562-B640-92A3744B5CB5}"/>
                </a:ext>
              </a:extLst>
            </p:cNvPr>
            <p:cNvSpPr/>
            <p:nvPr/>
          </p:nvSpPr>
          <p:spPr>
            <a:xfrm>
              <a:off x="7752405" y="6050367"/>
              <a:ext cx="59245" cy="84036"/>
            </a:xfrm>
            <a:custGeom>
              <a:avLst/>
              <a:gdLst>
                <a:gd name="connsiteX0" fmla="*/ 40079 w 45614"/>
                <a:gd name="connsiteY0" fmla="*/ 500 h 64701"/>
                <a:gd name="connsiteX1" fmla="*/ 40079 w 45614"/>
                <a:gd name="connsiteY1" fmla="*/ 40314 h 64701"/>
                <a:gd name="connsiteX2" fmla="*/ 33507 w 45614"/>
                <a:gd name="connsiteY2" fmla="*/ 58412 h 64701"/>
                <a:gd name="connsiteX3" fmla="*/ 16647 w 45614"/>
                <a:gd name="connsiteY3" fmla="*/ 64508 h 64701"/>
                <a:gd name="connsiteX4" fmla="*/ -2403 w 45614"/>
                <a:gd name="connsiteY4" fmla="*/ 58031 h 64701"/>
                <a:gd name="connsiteX5" fmla="*/ 2169 w 45614"/>
                <a:gd name="connsiteY5" fmla="*/ 50792 h 64701"/>
                <a:gd name="connsiteX6" fmla="*/ 15596 w 45614"/>
                <a:gd name="connsiteY6" fmla="*/ 55840 h 64701"/>
                <a:gd name="connsiteX7" fmla="*/ 26456 w 45614"/>
                <a:gd name="connsiteY7" fmla="*/ 52316 h 64701"/>
                <a:gd name="connsiteX8" fmla="*/ 30456 w 45614"/>
                <a:gd name="connsiteY8" fmla="*/ 41077 h 64701"/>
                <a:gd name="connsiteX9" fmla="*/ 30456 w 45614"/>
                <a:gd name="connsiteY9" fmla="*/ 35266 h 64701"/>
                <a:gd name="connsiteX10" fmla="*/ 24266 w 45614"/>
                <a:gd name="connsiteY10" fmla="*/ 41648 h 64701"/>
                <a:gd name="connsiteX11" fmla="*/ 15313 w 45614"/>
                <a:gd name="connsiteY11" fmla="*/ 44029 h 64701"/>
                <a:gd name="connsiteX12" fmla="*/ 453 w 45614"/>
                <a:gd name="connsiteY12" fmla="*/ 37742 h 64701"/>
                <a:gd name="connsiteX13" fmla="*/ 453 w 45614"/>
                <a:gd name="connsiteY13" fmla="*/ 6119 h 64701"/>
                <a:gd name="connsiteX14" fmla="*/ 15313 w 45614"/>
                <a:gd name="connsiteY14" fmla="*/ -167 h 64701"/>
                <a:gd name="connsiteX15" fmla="*/ 29982 w 45614"/>
                <a:gd name="connsiteY15" fmla="*/ 7262 h 64701"/>
                <a:gd name="connsiteX16" fmla="*/ 29982 w 45614"/>
                <a:gd name="connsiteY16" fmla="*/ 500 h 64701"/>
                <a:gd name="connsiteX17" fmla="*/ 4453 w 45614"/>
                <a:gd name="connsiteY17" fmla="*/ 21550 h 64701"/>
                <a:gd name="connsiteX18" fmla="*/ 7978 w 45614"/>
                <a:gd name="connsiteY18" fmla="*/ 31075 h 64701"/>
                <a:gd name="connsiteX19" fmla="*/ 17503 w 45614"/>
                <a:gd name="connsiteY19" fmla="*/ 35171 h 64701"/>
                <a:gd name="connsiteX20" fmla="*/ 27028 w 45614"/>
                <a:gd name="connsiteY20" fmla="*/ 31170 h 64701"/>
                <a:gd name="connsiteX21" fmla="*/ 27028 w 45614"/>
                <a:gd name="connsiteY21" fmla="*/ 11453 h 64701"/>
                <a:gd name="connsiteX22" fmla="*/ 17503 w 45614"/>
                <a:gd name="connsiteY22" fmla="*/ 7358 h 64701"/>
                <a:gd name="connsiteX23" fmla="*/ 7978 w 45614"/>
                <a:gd name="connsiteY23" fmla="*/ 11549 h 64701"/>
                <a:gd name="connsiteX24" fmla="*/ 4453 w 45614"/>
                <a:gd name="connsiteY24" fmla="*/ 21550 h 64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5614" h="64701">
                  <a:moveTo>
                    <a:pt x="40079" y="500"/>
                  </a:moveTo>
                  <a:lnTo>
                    <a:pt x="40079" y="40314"/>
                  </a:lnTo>
                  <a:cubicBezTo>
                    <a:pt x="40553" y="47011"/>
                    <a:pt x="38172" y="53602"/>
                    <a:pt x="33507" y="58412"/>
                  </a:cubicBezTo>
                  <a:cubicBezTo>
                    <a:pt x="28837" y="62536"/>
                    <a:pt x="22838" y="64718"/>
                    <a:pt x="16647" y="64508"/>
                  </a:cubicBezTo>
                  <a:cubicBezTo>
                    <a:pt x="9694" y="64641"/>
                    <a:pt x="3025" y="62346"/>
                    <a:pt x="-2403" y="58031"/>
                  </a:cubicBezTo>
                  <a:lnTo>
                    <a:pt x="2169" y="50792"/>
                  </a:lnTo>
                  <a:cubicBezTo>
                    <a:pt x="5978" y="53907"/>
                    <a:pt x="10643" y="55688"/>
                    <a:pt x="15596" y="55840"/>
                  </a:cubicBezTo>
                  <a:cubicBezTo>
                    <a:pt x="19503" y="56021"/>
                    <a:pt x="23410" y="54773"/>
                    <a:pt x="26456" y="52316"/>
                  </a:cubicBezTo>
                  <a:cubicBezTo>
                    <a:pt x="29409" y="49335"/>
                    <a:pt x="30837" y="45229"/>
                    <a:pt x="30456" y="41077"/>
                  </a:cubicBezTo>
                  <a:lnTo>
                    <a:pt x="30456" y="35266"/>
                  </a:lnTo>
                  <a:cubicBezTo>
                    <a:pt x="29028" y="37914"/>
                    <a:pt x="26838" y="40124"/>
                    <a:pt x="24266" y="41648"/>
                  </a:cubicBezTo>
                  <a:cubicBezTo>
                    <a:pt x="21601" y="43267"/>
                    <a:pt x="18457" y="44096"/>
                    <a:pt x="15313" y="44029"/>
                  </a:cubicBezTo>
                  <a:cubicBezTo>
                    <a:pt x="9694" y="44239"/>
                    <a:pt x="4262" y="41934"/>
                    <a:pt x="453" y="37742"/>
                  </a:cubicBezTo>
                  <a:cubicBezTo>
                    <a:pt x="-7453" y="28675"/>
                    <a:pt x="-7453" y="15187"/>
                    <a:pt x="453" y="6119"/>
                  </a:cubicBezTo>
                  <a:cubicBezTo>
                    <a:pt x="4262" y="1928"/>
                    <a:pt x="9694" y="-377"/>
                    <a:pt x="15313" y="-167"/>
                  </a:cubicBezTo>
                  <a:cubicBezTo>
                    <a:pt x="21122" y="-281"/>
                    <a:pt x="26647" y="2500"/>
                    <a:pt x="29982" y="7262"/>
                  </a:cubicBezTo>
                  <a:lnTo>
                    <a:pt x="29982" y="500"/>
                  </a:lnTo>
                  <a:close/>
                  <a:moveTo>
                    <a:pt x="4453" y="21550"/>
                  </a:moveTo>
                  <a:cubicBezTo>
                    <a:pt x="4453" y="25036"/>
                    <a:pt x="5695" y="28408"/>
                    <a:pt x="7978" y="31075"/>
                  </a:cubicBezTo>
                  <a:cubicBezTo>
                    <a:pt x="10359" y="33838"/>
                    <a:pt x="13885" y="35342"/>
                    <a:pt x="17503" y="35171"/>
                  </a:cubicBezTo>
                  <a:cubicBezTo>
                    <a:pt x="21122" y="35285"/>
                    <a:pt x="24554" y="33828"/>
                    <a:pt x="27028" y="31170"/>
                  </a:cubicBezTo>
                  <a:cubicBezTo>
                    <a:pt x="31981" y="25512"/>
                    <a:pt x="31981" y="17111"/>
                    <a:pt x="27028" y="11453"/>
                  </a:cubicBezTo>
                  <a:cubicBezTo>
                    <a:pt x="24647" y="8701"/>
                    <a:pt x="21122" y="7196"/>
                    <a:pt x="17503" y="7358"/>
                  </a:cubicBezTo>
                  <a:cubicBezTo>
                    <a:pt x="13885" y="7158"/>
                    <a:pt x="10266" y="8720"/>
                    <a:pt x="7978" y="11549"/>
                  </a:cubicBezTo>
                  <a:cubicBezTo>
                    <a:pt x="5597" y="14349"/>
                    <a:pt x="4360" y="17902"/>
                    <a:pt x="4453" y="21550"/>
                  </a:cubicBezTo>
                  <a:close/>
                </a:path>
              </a:pathLst>
            </a:custGeom>
            <a:solidFill>
              <a:srgbClr val="6D6E71"/>
            </a:solidFill>
            <a:ln w="9525" cap="flat">
              <a:noFill/>
              <a:prstDash val="solid"/>
              <a:miter/>
            </a:ln>
          </p:spPr>
          <p:txBody>
            <a:bodyPr rtlCol="0" anchor="ctr"/>
            <a:lstStyle/>
            <a:p>
              <a:endParaRPr lang="en-US"/>
            </a:p>
          </p:txBody>
        </p:sp>
        <p:sp>
          <p:nvSpPr>
            <p:cNvPr id="1193" name="Freeform: Shape 1192">
              <a:extLst>
                <a:ext uri="{FF2B5EF4-FFF2-40B4-BE49-F238E27FC236}">
                  <a16:creationId xmlns:a16="http://schemas.microsoft.com/office/drawing/2014/main" id="{57D8A0C9-E31F-42D6-98A4-A6B607C404A3}"/>
                </a:ext>
              </a:extLst>
            </p:cNvPr>
            <p:cNvSpPr/>
            <p:nvPr/>
          </p:nvSpPr>
          <p:spPr>
            <a:xfrm>
              <a:off x="7823075" y="6050723"/>
              <a:ext cx="47636" cy="60670"/>
            </a:xfrm>
            <a:custGeom>
              <a:avLst/>
              <a:gdLst>
                <a:gd name="connsiteX0" fmla="*/ 31195 w 36676"/>
                <a:gd name="connsiteY0" fmla="*/ 32230 h 46711"/>
                <a:gd name="connsiteX1" fmla="*/ 26433 w 36676"/>
                <a:gd name="connsiteY1" fmla="*/ 42613 h 46711"/>
                <a:gd name="connsiteX2" fmla="*/ 14336 w 36676"/>
                <a:gd name="connsiteY2" fmla="*/ 46518 h 46711"/>
                <a:gd name="connsiteX3" fmla="*/ 4048 w 36676"/>
                <a:gd name="connsiteY3" fmla="*/ 44708 h 46711"/>
                <a:gd name="connsiteX4" fmla="*/ -5477 w 36676"/>
                <a:gd name="connsiteY4" fmla="*/ 39660 h 46711"/>
                <a:gd name="connsiteX5" fmla="*/ -905 w 36676"/>
                <a:gd name="connsiteY5" fmla="*/ 32230 h 46711"/>
                <a:gd name="connsiteX6" fmla="*/ 14527 w 36676"/>
                <a:gd name="connsiteY6" fmla="*/ 38231 h 46711"/>
                <a:gd name="connsiteX7" fmla="*/ 19671 w 36676"/>
                <a:gd name="connsiteY7" fmla="*/ 36707 h 46711"/>
                <a:gd name="connsiteX8" fmla="*/ 21577 w 36676"/>
                <a:gd name="connsiteY8" fmla="*/ 32897 h 46711"/>
                <a:gd name="connsiteX9" fmla="*/ 12052 w 36676"/>
                <a:gd name="connsiteY9" fmla="*/ 26706 h 46711"/>
                <a:gd name="connsiteX10" fmla="*/ 11099 w 36676"/>
                <a:gd name="connsiteY10" fmla="*/ 26706 h 46711"/>
                <a:gd name="connsiteX11" fmla="*/ -3189 w 36676"/>
                <a:gd name="connsiteY11" fmla="*/ 13847 h 46711"/>
                <a:gd name="connsiteX12" fmla="*/ 1765 w 36676"/>
                <a:gd name="connsiteY12" fmla="*/ 3655 h 46711"/>
                <a:gd name="connsiteX13" fmla="*/ 14624 w 36676"/>
                <a:gd name="connsiteY13" fmla="*/ -155 h 46711"/>
                <a:gd name="connsiteX14" fmla="*/ 29484 w 36676"/>
                <a:gd name="connsiteY14" fmla="*/ 4513 h 46711"/>
                <a:gd name="connsiteX15" fmla="*/ 25861 w 36676"/>
                <a:gd name="connsiteY15" fmla="*/ 11561 h 46711"/>
                <a:gd name="connsiteX16" fmla="*/ 13862 w 36676"/>
                <a:gd name="connsiteY16" fmla="*/ 7942 h 46711"/>
                <a:gd name="connsiteX17" fmla="*/ 8243 w 36676"/>
                <a:gd name="connsiteY17" fmla="*/ 9180 h 46711"/>
                <a:gd name="connsiteX18" fmla="*/ 6053 w 36676"/>
                <a:gd name="connsiteY18" fmla="*/ 12895 h 46711"/>
                <a:gd name="connsiteX19" fmla="*/ 8336 w 36676"/>
                <a:gd name="connsiteY19" fmla="*/ 16133 h 46711"/>
                <a:gd name="connsiteX20" fmla="*/ 12624 w 36676"/>
                <a:gd name="connsiteY20" fmla="*/ 17562 h 46711"/>
                <a:gd name="connsiteX21" fmla="*/ 17578 w 36676"/>
                <a:gd name="connsiteY21" fmla="*/ 18990 h 46711"/>
                <a:gd name="connsiteX22" fmla="*/ 21768 w 36676"/>
                <a:gd name="connsiteY22" fmla="*/ 20515 h 46711"/>
                <a:gd name="connsiteX23" fmla="*/ 26052 w 36676"/>
                <a:gd name="connsiteY23" fmla="*/ 22896 h 46711"/>
                <a:gd name="connsiteX24" fmla="*/ 31195 w 36676"/>
                <a:gd name="connsiteY24" fmla="*/ 32230 h 4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76" h="46711">
                  <a:moveTo>
                    <a:pt x="31195" y="32230"/>
                  </a:moveTo>
                  <a:cubicBezTo>
                    <a:pt x="31293" y="36250"/>
                    <a:pt x="29577" y="40088"/>
                    <a:pt x="26433" y="42613"/>
                  </a:cubicBezTo>
                  <a:cubicBezTo>
                    <a:pt x="23005" y="45308"/>
                    <a:pt x="18717" y="46689"/>
                    <a:pt x="14336" y="46518"/>
                  </a:cubicBezTo>
                  <a:cubicBezTo>
                    <a:pt x="10815" y="46499"/>
                    <a:pt x="7383" y="45879"/>
                    <a:pt x="4048" y="44708"/>
                  </a:cubicBezTo>
                  <a:cubicBezTo>
                    <a:pt x="621" y="43660"/>
                    <a:pt x="-2617" y="41946"/>
                    <a:pt x="-5477" y="39660"/>
                  </a:cubicBezTo>
                  <a:lnTo>
                    <a:pt x="-905" y="32230"/>
                  </a:lnTo>
                  <a:cubicBezTo>
                    <a:pt x="3481" y="35859"/>
                    <a:pt x="8908" y="37964"/>
                    <a:pt x="14527" y="38231"/>
                  </a:cubicBezTo>
                  <a:cubicBezTo>
                    <a:pt x="16336" y="38355"/>
                    <a:pt x="18145" y="37812"/>
                    <a:pt x="19671" y="36707"/>
                  </a:cubicBezTo>
                  <a:cubicBezTo>
                    <a:pt x="20908" y="35821"/>
                    <a:pt x="21577" y="34402"/>
                    <a:pt x="21577" y="32897"/>
                  </a:cubicBezTo>
                  <a:cubicBezTo>
                    <a:pt x="21577" y="30611"/>
                    <a:pt x="18526" y="28515"/>
                    <a:pt x="12052" y="26706"/>
                  </a:cubicBezTo>
                  <a:lnTo>
                    <a:pt x="11099" y="26706"/>
                  </a:lnTo>
                  <a:cubicBezTo>
                    <a:pt x="1574" y="24105"/>
                    <a:pt x="-3189" y="19819"/>
                    <a:pt x="-3189" y="13847"/>
                  </a:cubicBezTo>
                  <a:cubicBezTo>
                    <a:pt x="-3286" y="9847"/>
                    <a:pt x="-1472" y="6056"/>
                    <a:pt x="1765" y="3655"/>
                  </a:cubicBezTo>
                  <a:cubicBezTo>
                    <a:pt x="5481" y="959"/>
                    <a:pt x="10052" y="-383"/>
                    <a:pt x="14624" y="-155"/>
                  </a:cubicBezTo>
                  <a:cubicBezTo>
                    <a:pt x="19959" y="-145"/>
                    <a:pt x="25103" y="1483"/>
                    <a:pt x="29484" y="4513"/>
                  </a:cubicBezTo>
                  <a:lnTo>
                    <a:pt x="25861" y="11561"/>
                  </a:lnTo>
                  <a:cubicBezTo>
                    <a:pt x="22340" y="9170"/>
                    <a:pt x="18145" y="7903"/>
                    <a:pt x="13862" y="7942"/>
                  </a:cubicBezTo>
                  <a:cubicBezTo>
                    <a:pt x="11955" y="7846"/>
                    <a:pt x="9955" y="8275"/>
                    <a:pt x="8243" y="9180"/>
                  </a:cubicBezTo>
                  <a:cubicBezTo>
                    <a:pt x="6811" y="9865"/>
                    <a:pt x="5955" y="11333"/>
                    <a:pt x="6053" y="12895"/>
                  </a:cubicBezTo>
                  <a:cubicBezTo>
                    <a:pt x="6053" y="14352"/>
                    <a:pt x="7002" y="15647"/>
                    <a:pt x="8336" y="16133"/>
                  </a:cubicBezTo>
                  <a:cubicBezTo>
                    <a:pt x="9764" y="16724"/>
                    <a:pt x="11192" y="17200"/>
                    <a:pt x="12624" y="17562"/>
                  </a:cubicBezTo>
                  <a:lnTo>
                    <a:pt x="17578" y="18990"/>
                  </a:lnTo>
                  <a:cubicBezTo>
                    <a:pt x="19005" y="19400"/>
                    <a:pt x="20433" y="19905"/>
                    <a:pt x="21768" y="20515"/>
                  </a:cubicBezTo>
                  <a:cubicBezTo>
                    <a:pt x="23289" y="21162"/>
                    <a:pt x="24721" y="21962"/>
                    <a:pt x="26052" y="22896"/>
                  </a:cubicBezTo>
                  <a:cubicBezTo>
                    <a:pt x="29293" y="24867"/>
                    <a:pt x="31293" y="28420"/>
                    <a:pt x="31195" y="32230"/>
                  </a:cubicBezTo>
                  <a:close/>
                </a:path>
              </a:pathLst>
            </a:custGeom>
            <a:solidFill>
              <a:srgbClr val="6D6E71"/>
            </a:solidFill>
            <a:ln w="9525" cap="flat">
              <a:noFill/>
              <a:prstDash val="solid"/>
              <a:miter/>
            </a:ln>
          </p:spPr>
          <p:txBody>
            <a:bodyPr rtlCol="0" anchor="ctr"/>
            <a:lstStyle/>
            <a:p>
              <a:endParaRPr lang="en-US"/>
            </a:p>
          </p:txBody>
        </p:sp>
        <p:sp>
          <p:nvSpPr>
            <p:cNvPr id="1194" name="Freeform: Shape 1193">
              <a:extLst>
                <a:ext uri="{FF2B5EF4-FFF2-40B4-BE49-F238E27FC236}">
                  <a16:creationId xmlns:a16="http://schemas.microsoft.com/office/drawing/2014/main" id="{0BF73C21-98D9-4A99-A709-81F5EA03DA97}"/>
                </a:ext>
              </a:extLst>
            </p:cNvPr>
            <p:cNvSpPr/>
            <p:nvPr/>
          </p:nvSpPr>
          <p:spPr>
            <a:xfrm>
              <a:off x="7908997" y="6050375"/>
              <a:ext cx="54990" cy="61002"/>
            </a:xfrm>
            <a:custGeom>
              <a:avLst/>
              <a:gdLst>
                <a:gd name="connsiteX0" fmla="*/ 17909 w 42338"/>
                <a:gd name="connsiteY0" fmla="*/ 46785 h 46967"/>
                <a:gd name="connsiteX1" fmla="*/ 1524 w 42338"/>
                <a:gd name="connsiteY1" fmla="*/ 40308 h 46967"/>
                <a:gd name="connsiteX2" fmla="*/ 1524 w 42338"/>
                <a:gd name="connsiteY2" fmla="*/ 6399 h 46967"/>
                <a:gd name="connsiteX3" fmla="*/ 19048 w 42338"/>
                <a:gd name="connsiteY3" fmla="*/ -173 h 46967"/>
                <a:gd name="connsiteX4" fmla="*/ 36387 w 42338"/>
                <a:gd name="connsiteY4" fmla="*/ 6971 h 46967"/>
                <a:gd name="connsiteX5" fmla="*/ 30764 w 42338"/>
                <a:gd name="connsiteY5" fmla="*/ 13924 h 46967"/>
                <a:gd name="connsiteX6" fmla="*/ 18858 w 42338"/>
                <a:gd name="connsiteY6" fmla="*/ 8780 h 46967"/>
                <a:gd name="connsiteX7" fmla="*/ 8384 w 42338"/>
                <a:gd name="connsiteY7" fmla="*/ 12685 h 46967"/>
                <a:gd name="connsiteX8" fmla="*/ 4003 w 42338"/>
                <a:gd name="connsiteY8" fmla="*/ 22973 h 46967"/>
                <a:gd name="connsiteX9" fmla="*/ 18858 w 42338"/>
                <a:gd name="connsiteY9" fmla="*/ 38022 h 46967"/>
                <a:gd name="connsiteX10" fmla="*/ 19146 w 42338"/>
                <a:gd name="connsiteY10" fmla="*/ 38022 h 46967"/>
                <a:gd name="connsiteX11" fmla="*/ 31145 w 42338"/>
                <a:gd name="connsiteY11" fmla="*/ 32212 h 46967"/>
                <a:gd name="connsiteX12" fmla="*/ 36861 w 42338"/>
                <a:gd name="connsiteY12" fmla="*/ 38403 h 46967"/>
                <a:gd name="connsiteX13" fmla="*/ 17909 w 42338"/>
                <a:gd name="connsiteY13" fmla="*/ 46785 h 46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338" h="46967">
                  <a:moveTo>
                    <a:pt x="17909" y="46785"/>
                  </a:moveTo>
                  <a:cubicBezTo>
                    <a:pt x="11812" y="46871"/>
                    <a:pt x="5905" y="44547"/>
                    <a:pt x="1524" y="40308"/>
                  </a:cubicBezTo>
                  <a:cubicBezTo>
                    <a:pt x="-7810" y="30936"/>
                    <a:pt x="-7810" y="15772"/>
                    <a:pt x="1524" y="6399"/>
                  </a:cubicBezTo>
                  <a:cubicBezTo>
                    <a:pt x="6286" y="2027"/>
                    <a:pt x="12574" y="-325"/>
                    <a:pt x="19048" y="-173"/>
                  </a:cubicBezTo>
                  <a:cubicBezTo>
                    <a:pt x="25527" y="-288"/>
                    <a:pt x="31815" y="2304"/>
                    <a:pt x="36387" y="6971"/>
                  </a:cubicBezTo>
                  <a:lnTo>
                    <a:pt x="30764" y="13924"/>
                  </a:lnTo>
                  <a:cubicBezTo>
                    <a:pt x="27527" y="10809"/>
                    <a:pt x="23337" y="8980"/>
                    <a:pt x="18858" y="8780"/>
                  </a:cubicBezTo>
                  <a:cubicBezTo>
                    <a:pt x="14956" y="8733"/>
                    <a:pt x="11240" y="10123"/>
                    <a:pt x="8384" y="12685"/>
                  </a:cubicBezTo>
                  <a:cubicBezTo>
                    <a:pt x="5431" y="15296"/>
                    <a:pt x="3905" y="19068"/>
                    <a:pt x="4003" y="22973"/>
                  </a:cubicBezTo>
                  <a:cubicBezTo>
                    <a:pt x="3905" y="31231"/>
                    <a:pt x="10575" y="37975"/>
                    <a:pt x="18858" y="38022"/>
                  </a:cubicBezTo>
                  <a:cubicBezTo>
                    <a:pt x="18955" y="38022"/>
                    <a:pt x="19048" y="38022"/>
                    <a:pt x="19146" y="38022"/>
                  </a:cubicBezTo>
                  <a:cubicBezTo>
                    <a:pt x="23811" y="37870"/>
                    <a:pt x="28192" y="35765"/>
                    <a:pt x="31145" y="32212"/>
                  </a:cubicBezTo>
                  <a:lnTo>
                    <a:pt x="36861" y="38403"/>
                  </a:lnTo>
                  <a:cubicBezTo>
                    <a:pt x="32006" y="43680"/>
                    <a:pt x="25146" y="46718"/>
                    <a:pt x="17909" y="46785"/>
                  </a:cubicBezTo>
                  <a:close/>
                </a:path>
              </a:pathLst>
            </a:custGeom>
            <a:solidFill>
              <a:srgbClr val="6D6E71"/>
            </a:solidFill>
            <a:ln w="9525" cap="flat">
              <a:noFill/>
              <a:prstDash val="solid"/>
              <a:miter/>
            </a:ln>
          </p:spPr>
          <p:txBody>
            <a:bodyPr rtlCol="0" anchor="ctr"/>
            <a:lstStyle/>
            <a:p>
              <a:endParaRPr lang="en-US"/>
            </a:p>
          </p:txBody>
        </p:sp>
        <p:sp>
          <p:nvSpPr>
            <p:cNvPr id="1195" name="Freeform: Shape 1194">
              <a:extLst>
                <a:ext uri="{FF2B5EF4-FFF2-40B4-BE49-F238E27FC236}">
                  <a16:creationId xmlns:a16="http://schemas.microsoft.com/office/drawing/2014/main" id="{50C41694-3433-49C3-8751-F68735146C80}"/>
                </a:ext>
              </a:extLst>
            </p:cNvPr>
            <p:cNvSpPr/>
            <p:nvPr/>
          </p:nvSpPr>
          <p:spPr>
            <a:xfrm>
              <a:off x="7971131" y="6050391"/>
              <a:ext cx="62382" cy="60978"/>
            </a:xfrm>
            <a:custGeom>
              <a:avLst/>
              <a:gdLst>
                <a:gd name="connsiteX0" fmla="*/ 35695 w 48029"/>
                <a:gd name="connsiteY0" fmla="*/ 40011 h 46948"/>
                <a:gd name="connsiteX1" fmla="*/ 1311 w 48029"/>
                <a:gd name="connsiteY1" fmla="*/ 40011 h 46948"/>
                <a:gd name="connsiteX2" fmla="*/ 1311 w 48029"/>
                <a:gd name="connsiteY2" fmla="*/ 6578 h 46948"/>
                <a:gd name="connsiteX3" fmla="*/ 35695 w 48029"/>
                <a:gd name="connsiteY3" fmla="*/ 6578 h 46948"/>
                <a:gd name="connsiteX4" fmla="*/ 35695 w 48029"/>
                <a:gd name="connsiteY4" fmla="*/ 40011 h 46948"/>
                <a:gd name="connsiteX5" fmla="*/ 8171 w 48029"/>
                <a:gd name="connsiteY5" fmla="*/ 34010 h 46948"/>
                <a:gd name="connsiteX6" fmla="*/ 28840 w 48029"/>
                <a:gd name="connsiteY6" fmla="*/ 34010 h 46948"/>
                <a:gd name="connsiteX7" fmla="*/ 28840 w 48029"/>
                <a:gd name="connsiteY7" fmla="*/ 12579 h 46948"/>
                <a:gd name="connsiteX8" fmla="*/ 8171 w 48029"/>
                <a:gd name="connsiteY8" fmla="*/ 12579 h 46948"/>
                <a:gd name="connsiteX9" fmla="*/ 8171 w 48029"/>
                <a:gd name="connsiteY9" fmla="*/ 34010 h 46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029" h="46948">
                  <a:moveTo>
                    <a:pt x="35695" y="40011"/>
                  </a:moveTo>
                  <a:cubicBezTo>
                    <a:pt x="25979" y="49022"/>
                    <a:pt x="11027" y="49022"/>
                    <a:pt x="1311" y="40011"/>
                  </a:cubicBezTo>
                  <a:cubicBezTo>
                    <a:pt x="-7739" y="30695"/>
                    <a:pt x="-7739" y="15893"/>
                    <a:pt x="1311" y="6578"/>
                  </a:cubicBezTo>
                  <a:cubicBezTo>
                    <a:pt x="11027" y="-2433"/>
                    <a:pt x="25979" y="-2433"/>
                    <a:pt x="35695" y="6578"/>
                  </a:cubicBezTo>
                  <a:cubicBezTo>
                    <a:pt x="44839" y="15846"/>
                    <a:pt x="44839" y="30743"/>
                    <a:pt x="35695" y="40011"/>
                  </a:cubicBezTo>
                  <a:close/>
                  <a:moveTo>
                    <a:pt x="8171" y="34010"/>
                  </a:moveTo>
                  <a:cubicBezTo>
                    <a:pt x="13980" y="39582"/>
                    <a:pt x="23124" y="39582"/>
                    <a:pt x="28840" y="34010"/>
                  </a:cubicBezTo>
                  <a:cubicBezTo>
                    <a:pt x="34267" y="27904"/>
                    <a:pt x="34267" y="18685"/>
                    <a:pt x="28840" y="12579"/>
                  </a:cubicBezTo>
                  <a:cubicBezTo>
                    <a:pt x="23124" y="6997"/>
                    <a:pt x="13980" y="6997"/>
                    <a:pt x="8171" y="12579"/>
                  </a:cubicBezTo>
                  <a:cubicBezTo>
                    <a:pt x="2739" y="18685"/>
                    <a:pt x="2739" y="27904"/>
                    <a:pt x="8171" y="34010"/>
                  </a:cubicBezTo>
                  <a:close/>
                </a:path>
              </a:pathLst>
            </a:custGeom>
            <a:solidFill>
              <a:srgbClr val="6D6E71"/>
            </a:solidFill>
            <a:ln w="9525" cap="flat">
              <a:noFill/>
              <a:prstDash val="solid"/>
              <a:miter/>
            </a:ln>
          </p:spPr>
          <p:txBody>
            <a:bodyPr rtlCol="0" anchor="ctr"/>
            <a:lstStyle/>
            <a:p>
              <a:endParaRPr lang="en-US"/>
            </a:p>
          </p:txBody>
        </p:sp>
        <p:sp>
          <p:nvSpPr>
            <p:cNvPr id="1196" name="Freeform: Shape 1195">
              <a:extLst>
                <a:ext uri="{FF2B5EF4-FFF2-40B4-BE49-F238E27FC236}">
                  <a16:creationId xmlns:a16="http://schemas.microsoft.com/office/drawing/2014/main" id="{0D4A0048-7DD9-4733-AA9C-D36936AB723C}"/>
                </a:ext>
              </a:extLst>
            </p:cNvPr>
            <p:cNvSpPr/>
            <p:nvPr/>
          </p:nvSpPr>
          <p:spPr>
            <a:xfrm>
              <a:off x="8046631" y="6050360"/>
              <a:ext cx="54472" cy="60149"/>
            </a:xfrm>
            <a:custGeom>
              <a:avLst/>
              <a:gdLst>
                <a:gd name="connsiteX0" fmla="*/ 4048 w 41939"/>
                <a:gd name="connsiteY0" fmla="*/ 21461 h 46310"/>
                <a:gd name="connsiteX1" fmla="*/ 4048 w 41939"/>
                <a:gd name="connsiteY1" fmla="*/ 46130 h 46310"/>
                <a:gd name="connsiteX2" fmla="*/ -5477 w 41939"/>
                <a:gd name="connsiteY2" fmla="*/ 46130 h 46310"/>
                <a:gd name="connsiteX3" fmla="*/ -5477 w 41939"/>
                <a:gd name="connsiteY3" fmla="*/ 506 h 46310"/>
                <a:gd name="connsiteX4" fmla="*/ 4048 w 41939"/>
                <a:gd name="connsiteY4" fmla="*/ 506 h 46310"/>
                <a:gd name="connsiteX5" fmla="*/ 4048 w 41939"/>
                <a:gd name="connsiteY5" fmla="*/ 8793 h 46310"/>
                <a:gd name="connsiteX6" fmla="*/ 10429 w 41939"/>
                <a:gd name="connsiteY6" fmla="*/ 2220 h 46310"/>
                <a:gd name="connsiteX7" fmla="*/ 19191 w 41939"/>
                <a:gd name="connsiteY7" fmla="*/ -161 h 46310"/>
                <a:gd name="connsiteX8" fmla="*/ 31670 w 41939"/>
                <a:gd name="connsiteY8" fmla="*/ 4506 h 46310"/>
                <a:gd name="connsiteX9" fmla="*/ 36432 w 41939"/>
                <a:gd name="connsiteY9" fmla="*/ 18222 h 46310"/>
                <a:gd name="connsiteX10" fmla="*/ 36432 w 41939"/>
                <a:gd name="connsiteY10" fmla="*/ 46130 h 46310"/>
                <a:gd name="connsiteX11" fmla="*/ 26907 w 41939"/>
                <a:gd name="connsiteY11" fmla="*/ 46130 h 46310"/>
                <a:gd name="connsiteX12" fmla="*/ 26907 w 41939"/>
                <a:gd name="connsiteY12" fmla="*/ 21080 h 46310"/>
                <a:gd name="connsiteX13" fmla="*/ 16429 w 41939"/>
                <a:gd name="connsiteY13" fmla="*/ 8506 h 46310"/>
                <a:gd name="connsiteX14" fmla="*/ 7764 w 41939"/>
                <a:gd name="connsiteY14" fmla="*/ 11745 h 46310"/>
                <a:gd name="connsiteX15" fmla="*/ 4048 w 41939"/>
                <a:gd name="connsiteY15" fmla="*/ 21461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39" h="46310">
                  <a:moveTo>
                    <a:pt x="4048" y="21461"/>
                  </a:moveTo>
                  <a:lnTo>
                    <a:pt x="4048" y="46130"/>
                  </a:lnTo>
                  <a:lnTo>
                    <a:pt x="-5477" y="46130"/>
                  </a:lnTo>
                  <a:lnTo>
                    <a:pt x="-5477" y="506"/>
                  </a:lnTo>
                  <a:lnTo>
                    <a:pt x="4048" y="506"/>
                  </a:lnTo>
                  <a:lnTo>
                    <a:pt x="4048" y="8793"/>
                  </a:lnTo>
                  <a:cubicBezTo>
                    <a:pt x="5569" y="6059"/>
                    <a:pt x="7764" y="3782"/>
                    <a:pt x="10429" y="2220"/>
                  </a:cubicBezTo>
                  <a:cubicBezTo>
                    <a:pt x="13094" y="630"/>
                    <a:pt x="16145" y="-199"/>
                    <a:pt x="19191" y="-161"/>
                  </a:cubicBezTo>
                  <a:cubicBezTo>
                    <a:pt x="23861" y="-380"/>
                    <a:pt x="28335" y="1306"/>
                    <a:pt x="31670" y="4506"/>
                  </a:cubicBezTo>
                  <a:cubicBezTo>
                    <a:pt x="35004" y="8269"/>
                    <a:pt x="36716" y="13203"/>
                    <a:pt x="36432" y="18222"/>
                  </a:cubicBezTo>
                  <a:lnTo>
                    <a:pt x="36432" y="46130"/>
                  </a:lnTo>
                  <a:lnTo>
                    <a:pt x="26907" y="46130"/>
                  </a:lnTo>
                  <a:lnTo>
                    <a:pt x="26907" y="21080"/>
                  </a:lnTo>
                  <a:cubicBezTo>
                    <a:pt x="26907" y="12698"/>
                    <a:pt x="23382" y="8506"/>
                    <a:pt x="16429" y="8506"/>
                  </a:cubicBezTo>
                  <a:cubicBezTo>
                    <a:pt x="13192" y="8450"/>
                    <a:pt x="10146" y="9602"/>
                    <a:pt x="7764" y="11745"/>
                  </a:cubicBezTo>
                  <a:cubicBezTo>
                    <a:pt x="5192" y="14298"/>
                    <a:pt x="3858" y="17841"/>
                    <a:pt x="4048" y="21461"/>
                  </a:cubicBezTo>
                  <a:close/>
                </a:path>
              </a:pathLst>
            </a:custGeom>
            <a:solidFill>
              <a:srgbClr val="6D6E71"/>
            </a:solidFill>
            <a:ln w="9525" cap="flat">
              <a:noFill/>
              <a:prstDash val="solid"/>
              <a:miter/>
            </a:ln>
          </p:spPr>
          <p:txBody>
            <a:bodyPr rtlCol="0" anchor="ctr"/>
            <a:lstStyle/>
            <a:p>
              <a:endParaRPr lang="en-US"/>
            </a:p>
          </p:txBody>
        </p:sp>
        <p:sp>
          <p:nvSpPr>
            <p:cNvPr id="1197" name="Freeform: Shape 1196">
              <a:extLst>
                <a:ext uri="{FF2B5EF4-FFF2-40B4-BE49-F238E27FC236}">
                  <a16:creationId xmlns:a16="http://schemas.microsoft.com/office/drawing/2014/main" id="{C03BE367-AACC-4184-BDC8-882EF7BCF07B}"/>
                </a:ext>
              </a:extLst>
            </p:cNvPr>
            <p:cNvSpPr/>
            <p:nvPr/>
          </p:nvSpPr>
          <p:spPr>
            <a:xfrm>
              <a:off x="8111949" y="6050723"/>
              <a:ext cx="47528" cy="60670"/>
            </a:xfrm>
            <a:custGeom>
              <a:avLst/>
              <a:gdLst>
                <a:gd name="connsiteX0" fmla="*/ 31102 w 36593"/>
                <a:gd name="connsiteY0" fmla="*/ 32230 h 46711"/>
                <a:gd name="connsiteX1" fmla="*/ 26433 w 36593"/>
                <a:gd name="connsiteY1" fmla="*/ 42613 h 46711"/>
                <a:gd name="connsiteX2" fmla="*/ 14336 w 36593"/>
                <a:gd name="connsiteY2" fmla="*/ 46518 h 46711"/>
                <a:gd name="connsiteX3" fmla="*/ 4048 w 36593"/>
                <a:gd name="connsiteY3" fmla="*/ 44708 h 46711"/>
                <a:gd name="connsiteX4" fmla="*/ -5477 w 36593"/>
                <a:gd name="connsiteY4" fmla="*/ 39660 h 46711"/>
                <a:gd name="connsiteX5" fmla="*/ -807 w 36593"/>
                <a:gd name="connsiteY5" fmla="*/ 32230 h 46711"/>
                <a:gd name="connsiteX6" fmla="*/ 14624 w 36593"/>
                <a:gd name="connsiteY6" fmla="*/ 38231 h 46711"/>
                <a:gd name="connsiteX7" fmla="*/ 19764 w 36593"/>
                <a:gd name="connsiteY7" fmla="*/ 36707 h 46711"/>
                <a:gd name="connsiteX8" fmla="*/ 21577 w 36593"/>
                <a:gd name="connsiteY8" fmla="*/ 32897 h 46711"/>
                <a:gd name="connsiteX9" fmla="*/ 12527 w 36593"/>
                <a:gd name="connsiteY9" fmla="*/ 26706 h 46711"/>
                <a:gd name="connsiteX10" fmla="*/ 11480 w 36593"/>
                <a:gd name="connsiteY10" fmla="*/ 26706 h 46711"/>
                <a:gd name="connsiteX11" fmla="*/ -2714 w 36593"/>
                <a:gd name="connsiteY11" fmla="*/ 13847 h 46711"/>
                <a:gd name="connsiteX12" fmla="*/ 2239 w 36593"/>
                <a:gd name="connsiteY12" fmla="*/ 3655 h 46711"/>
                <a:gd name="connsiteX13" fmla="*/ 15001 w 36593"/>
                <a:gd name="connsiteY13" fmla="*/ -155 h 46711"/>
                <a:gd name="connsiteX14" fmla="*/ 29958 w 36593"/>
                <a:gd name="connsiteY14" fmla="*/ 4513 h 46711"/>
                <a:gd name="connsiteX15" fmla="*/ 26340 w 36593"/>
                <a:gd name="connsiteY15" fmla="*/ 11561 h 46711"/>
                <a:gd name="connsiteX16" fmla="*/ 14243 w 36593"/>
                <a:gd name="connsiteY16" fmla="*/ 7942 h 46711"/>
                <a:gd name="connsiteX17" fmla="*/ 8718 w 36593"/>
                <a:gd name="connsiteY17" fmla="*/ 9180 h 46711"/>
                <a:gd name="connsiteX18" fmla="*/ 6527 w 36593"/>
                <a:gd name="connsiteY18" fmla="*/ 12895 h 46711"/>
                <a:gd name="connsiteX19" fmla="*/ 8811 w 36593"/>
                <a:gd name="connsiteY19" fmla="*/ 16133 h 46711"/>
                <a:gd name="connsiteX20" fmla="*/ 13099 w 36593"/>
                <a:gd name="connsiteY20" fmla="*/ 17562 h 46711"/>
                <a:gd name="connsiteX21" fmla="*/ 18052 w 36593"/>
                <a:gd name="connsiteY21" fmla="*/ 18990 h 46711"/>
                <a:gd name="connsiteX22" fmla="*/ 22145 w 36593"/>
                <a:gd name="connsiteY22" fmla="*/ 20515 h 46711"/>
                <a:gd name="connsiteX23" fmla="*/ 26531 w 36593"/>
                <a:gd name="connsiteY23" fmla="*/ 22896 h 46711"/>
                <a:gd name="connsiteX24" fmla="*/ 31102 w 36593"/>
                <a:gd name="connsiteY24" fmla="*/ 32230 h 4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593" h="46711">
                  <a:moveTo>
                    <a:pt x="31102" y="32230"/>
                  </a:moveTo>
                  <a:cubicBezTo>
                    <a:pt x="31293" y="36231"/>
                    <a:pt x="29577" y="40079"/>
                    <a:pt x="26433" y="42613"/>
                  </a:cubicBezTo>
                  <a:cubicBezTo>
                    <a:pt x="23005" y="45308"/>
                    <a:pt x="18717" y="46689"/>
                    <a:pt x="14336" y="46518"/>
                  </a:cubicBezTo>
                  <a:cubicBezTo>
                    <a:pt x="10811" y="46499"/>
                    <a:pt x="7383" y="45889"/>
                    <a:pt x="4048" y="44708"/>
                  </a:cubicBezTo>
                  <a:cubicBezTo>
                    <a:pt x="621" y="43622"/>
                    <a:pt x="-2617" y="41917"/>
                    <a:pt x="-5477" y="39660"/>
                  </a:cubicBezTo>
                  <a:lnTo>
                    <a:pt x="-807" y="32230"/>
                  </a:lnTo>
                  <a:cubicBezTo>
                    <a:pt x="3574" y="35888"/>
                    <a:pt x="9001" y="38003"/>
                    <a:pt x="14624" y="38231"/>
                  </a:cubicBezTo>
                  <a:cubicBezTo>
                    <a:pt x="16433" y="38326"/>
                    <a:pt x="18243" y="37783"/>
                    <a:pt x="19764" y="36707"/>
                  </a:cubicBezTo>
                  <a:cubicBezTo>
                    <a:pt x="20908" y="35811"/>
                    <a:pt x="21670" y="34383"/>
                    <a:pt x="21577" y="32897"/>
                  </a:cubicBezTo>
                  <a:cubicBezTo>
                    <a:pt x="21577" y="30611"/>
                    <a:pt x="18624" y="28515"/>
                    <a:pt x="12527" y="26706"/>
                  </a:cubicBezTo>
                  <a:lnTo>
                    <a:pt x="11480" y="26706"/>
                  </a:lnTo>
                  <a:cubicBezTo>
                    <a:pt x="1955" y="24134"/>
                    <a:pt x="-2714" y="19848"/>
                    <a:pt x="-2714" y="13847"/>
                  </a:cubicBezTo>
                  <a:cubicBezTo>
                    <a:pt x="-2807" y="9837"/>
                    <a:pt x="-998" y="6017"/>
                    <a:pt x="2239" y="3655"/>
                  </a:cubicBezTo>
                  <a:cubicBezTo>
                    <a:pt x="5955" y="959"/>
                    <a:pt x="10429" y="-383"/>
                    <a:pt x="15001" y="-155"/>
                  </a:cubicBezTo>
                  <a:cubicBezTo>
                    <a:pt x="20336" y="-145"/>
                    <a:pt x="25577" y="1474"/>
                    <a:pt x="29958" y="4513"/>
                  </a:cubicBezTo>
                  <a:lnTo>
                    <a:pt x="26340" y="11561"/>
                  </a:lnTo>
                  <a:cubicBezTo>
                    <a:pt x="22814" y="9161"/>
                    <a:pt x="18526" y="7894"/>
                    <a:pt x="14243" y="7942"/>
                  </a:cubicBezTo>
                  <a:cubicBezTo>
                    <a:pt x="12336" y="7846"/>
                    <a:pt x="10429" y="8275"/>
                    <a:pt x="8718" y="9180"/>
                  </a:cubicBezTo>
                  <a:cubicBezTo>
                    <a:pt x="7290" y="9865"/>
                    <a:pt x="6429" y="11333"/>
                    <a:pt x="6527" y="12895"/>
                  </a:cubicBezTo>
                  <a:cubicBezTo>
                    <a:pt x="6527" y="14352"/>
                    <a:pt x="7481" y="15647"/>
                    <a:pt x="8811" y="16133"/>
                  </a:cubicBezTo>
                  <a:cubicBezTo>
                    <a:pt x="10146" y="16752"/>
                    <a:pt x="11671" y="17238"/>
                    <a:pt x="13099" y="17562"/>
                  </a:cubicBezTo>
                  <a:lnTo>
                    <a:pt x="18052" y="18990"/>
                  </a:lnTo>
                  <a:cubicBezTo>
                    <a:pt x="19480" y="19400"/>
                    <a:pt x="20815" y="19905"/>
                    <a:pt x="22145" y="20515"/>
                  </a:cubicBezTo>
                  <a:cubicBezTo>
                    <a:pt x="23670" y="21162"/>
                    <a:pt x="25196" y="21962"/>
                    <a:pt x="26531" y="22896"/>
                  </a:cubicBezTo>
                  <a:cubicBezTo>
                    <a:pt x="29577" y="25020"/>
                    <a:pt x="31293" y="28544"/>
                    <a:pt x="31102" y="32230"/>
                  </a:cubicBezTo>
                  <a:close/>
                </a:path>
              </a:pathLst>
            </a:custGeom>
            <a:solidFill>
              <a:srgbClr val="6D6E71"/>
            </a:solidFill>
            <a:ln w="9525" cap="flat">
              <a:noFill/>
              <a:prstDash val="solid"/>
              <a:miter/>
            </a:ln>
          </p:spPr>
          <p:txBody>
            <a:bodyPr rtlCol="0" anchor="ctr"/>
            <a:lstStyle/>
            <a:p>
              <a:endParaRPr lang="en-US"/>
            </a:p>
          </p:txBody>
        </p:sp>
        <p:sp>
          <p:nvSpPr>
            <p:cNvPr id="1198" name="Freeform: Shape 1197">
              <a:extLst>
                <a:ext uri="{FF2B5EF4-FFF2-40B4-BE49-F238E27FC236}">
                  <a16:creationId xmlns:a16="http://schemas.microsoft.com/office/drawing/2014/main" id="{2B4CC95F-074E-43FD-9D60-9BCE3D26EDAE}"/>
                </a:ext>
              </a:extLst>
            </p:cNvPr>
            <p:cNvSpPr/>
            <p:nvPr/>
          </p:nvSpPr>
          <p:spPr>
            <a:xfrm>
              <a:off x="8170950" y="6026021"/>
              <a:ext cx="15860" cy="84489"/>
            </a:xfrm>
            <a:custGeom>
              <a:avLst/>
              <a:gdLst>
                <a:gd name="connsiteX0" fmla="*/ -3659 w 12211"/>
                <a:gd name="connsiteY0" fmla="*/ 10197 h 65050"/>
                <a:gd name="connsiteX1" fmla="*/ -5468 w 12211"/>
                <a:gd name="connsiteY1" fmla="*/ 5910 h 65050"/>
                <a:gd name="connsiteX2" fmla="*/ -3659 w 12211"/>
                <a:gd name="connsiteY2" fmla="*/ 1624 h 65050"/>
                <a:gd name="connsiteX3" fmla="*/ 4820 w 12211"/>
                <a:gd name="connsiteY3" fmla="*/ 1538 h 65050"/>
                <a:gd name="connsiteX4" fmla="*/ 4917 w 12211"/>
                <a:gd name="connsiteY4" fmla="*/ 1624 h 65050"/>
                <a:gd name="connsiteX5" fmla="*/ 6726 w 12211"/>
                <a:gd name="connsiteY5" fmla="*/ 5910 h 65050"/>
                <a:gd name="connsiteX6" fmla="*/ 4917 w 12211"/>
                <a:gd name="connsiteY6" fmla="*/ 10197 h 65050"/>
                <a:gd name="connsiteX7" fmla="*/ -3561 w 12211"/>
                <a:gd name="connsiteY7" fmla="*/ 10282 h 65050"/>
                <a:gd name="connsiteX8" fmla="*/ -3659 w 12211"/>
                <a:gd name="connsiteY8" fmla="*/ 10197 h 65050"/>
                <a:gd name="connsiteX9" fmla="*/ 5392 w 12211"/>
                <a:gd name="connsiteY9" fmla="*/ 64870 h 65050"/>
                <a:gd name="connsiteX10" fmla="*/ -4133 w 12211"/>
                <a:gd name="connsiteY10" fmla="*/ 64870 h 65050"/>
                <a:gd name="connsiteX11" fmla="*/ -4133 w 12211"/>
                <a:gd name="connsiteY11" fmla="*/ 19246 h 65050"/>
                <a:gd name="connsiteX12" fmla="*/ 5392 w 12211"/>
                <a:gd name="connsiteY12" fmla="*/ 19246 h 6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11" h="65050">
                  <a:moveTo>
                    <a:pt x="-3659" y="10197"/>
                  </a:moveTo>
                  <a:cubicBezTo>
                    <a:pt x="-4798" y="9082"/>
                    <a:pt x="-5468" y="7529"/>
                    <a:pt x="-5468" y="5910"/>
                  </a:cubicBezTo>
                  <a:cubicBezTo>
                    <a:pt x="-5561" y="4282"/>
                    <a:pt x="-4896" y="2720"/>
                    <a:pt x="-3659" y="1624"/>
                  </a:cubicBezTo>
                  <a:cubicBezTo>
                    <a:pt x="-1371" y="-747"/>
                    <a:pt x="2438" y="-786"/>
                    <a:pt x="4820" y="1538"/>
                  </a:cubicBezTo>
                  <a:cubicBezTo>
                    <a:pt x="4820" y="1567"/>
                    <a:pt x="4917" y="1595"/>
                    <a:pt x="4917" y="1624"/>
                  </a:cubicBezTo>
                  <a:cubicBezTo>
                    <a:pt x="6154" y="2720"/>
                    <a:pt x="6819" y="4282"/>
                    <a:pt x="6726" y="5910"/>
                  </a:cubicBezTo>
                  <a:cubicBezTo>
                    <a:pt x="6726" y="7529"/>
                    <a:pt x="6057" y="9082"/>
                    <a:pt x="4917" y="10197"/>
                  </a:cubicBezTo>
                  <a:cubicBezTo>
                    <a:pt x="2629" y="12569"/>
                    <a:pt x="-1180" y="12606"/>
                    <a:pt x="-3561" y="10282"/>
                  </a:cubicBezTo>
                  <a:cubicBezTo>
                    <a:pt x="-3561" y="10254"/>
                    <a:pt x="-3659" y="10225"/>
                    <a:pt x="-3659" y="10197"/>
                  </a:cubicBezTo>
                  <a:close/>
                  <a:moveTo>
                    <a:pt x="5392" y="64870"/>
                  </a:moveTo>
                  <a:lnTo>
                    <a:pt x="-4133" y="64870"/>
                  </a:lnTo>
                  <a:lnTo>
                    <a:pt x="-4133" y="19246"/>
                  </a:lnTo>
                  <a:lnTo>
                    <a:pt x="5392" y="19246"/>
                  </a:lnTo>
                  <a:close/>
                </a:path>
              </a:pathLst>
            </a:custGeom>
            <a:solidFill>
              <a:srgbClr val="6D6E71"/>
            </a:solidFill>
            <a:ln w="9525" cap="flat">
              <a:noFill/>
              <a:prstDash val="solid"/>
              <a:miter/>
            </a:ln>
          </p:spPr>
          <p:txBody>
            <a:bodyPr rtlCol="0" anchor="ctr"/>
            <a:lstStyle/>
            <a:p>
              <a:endParaRPr lang="en-US"/>
            </a:p>
          </p:txBody>
        </p:sp>
        <p:sp>
          <p:nvSpPr>
            <p:cNvPr id="1199" name="Freeform: Shape 1198">
              <a:extLst>
                <a:ext uri="{FF2B5EF4-FFF2-40B4-BE49-F238E27FC236}">
                  <a16:creationId xmlns:a16="http://schemas.microsoft.com/office/drawing/2014/main" id="{5D3A0E2F-5D69-4399-8451-3064583FC229}"/>
                </a:ext>
              </a:extLst>
            </p:cNvPr>
            <p:cNvSpPr/>
            <p:nvPr/>
          </p:nvSpPr>
          <p:spPr>
            <a:xfrm>
              <a:off x="8197901" y="6027869"/>
              <a:ext cx="60402" cy="83541"/>
            </a:xfrm>
            <a:custGeom>
              <a:avLst/>
              <a:gdLst>
                <a:gd name="connsiteX0" fmla="*/ 928 w 46505"/>
                <a:gd name="connsiteY0" fmla="*/ 57637 h 64320"/>
                <a:gd name="connsiteX1" fmla="*/ -5453 w 46505"/>
                <a:gd name="connsiteY1" fmla="*/ 40492 h 64320"/>
                <a:gd name="connsiteX2" fmla="*/ 1119 w 46505"/>
                <a:gd name="connsiteY2" fmla="*/ 23442 h 64320"/>
                <a:gd name="connsiteX3" fmla="*/ 16835 w 46505"/>
                <a:gd name="connsiteY3" fmla="*/ 17156 h 64320"/>
                <a:gd name="connsiteX4" fmla="*/ 31503 w 46505"/>
                <a:gd name="connsiteY4" fmla="*/ 24871 h 64320"/>
                <a:gd name="connsiteX5" fmla="*/ 31503 w 46505"/>
                <a:gd name="connsiteY5" fmla="*/ -180 h 64320"/>
                <a:gd name="connsiteX6" fmla="*/ 41028 w 46505"/>
                <a:gd name="connsiteY6" fmla="*/ -180 h 64320"/>
                <a:gd name="connsiteX7" fmla="*/ 41028 w 46505"/>
                <a:gd name="connsiteY7" fmla="*/ 63447 h 64320"/>
                <a:gd name="connsiteX8" fmla="*/ 31503 w 46505"/>
                <a:gd name="connsiteY8" fmla="*/ 63447 h 64320"/>
                <a:gd name="connsiteX9" fmla="*/ 31503 w 46505"/>
                <a:gd name="connsiteY9" fmla="*/ 56589 h 64320"/>
                <a:gd name="connsiteX10" fmla="*/ 16072 w 46505"/>
                <a:gd name="connsiteY10" fmla="*/ 64114 h 64320"/>
                <a:gd name="connsiteX11" fmla="*/ 928 w 46505"/>
                <a:gd name="connsiteY11" fmla="*/ 57637 h 64320"/>
                <a:gd name="connsiteX12" fmla="*/ 4072 w 46505"/>
                <a:gd name="connsiteY12" fmla="*/ 40873 h 64320"/>
                <a:gd name="connsiteX13" fmla="*/ 8356 w 46505"/>
                <a:gd name="connsiteY13" fmla="*/ 51541 h 64320"/>
                <a:gd name="connsiteX14" fmla="*/ 17881 w 46505"/>
                <a:gd name="connsiteY14" fmla="*/ 55636 h 64320"/>
                <a:gd name="connsiteX15" fmla="*/ 27406 w 46505"/>
                <a:gd name="connsiteY15" fmla="*/ 51445 h 64320"/>
                <a:gd name="connsiteX16" fmla="*/ 31313 w 46505"/>
                <a:gd name="connsiteY16" fmla="*/ 40777 h 64320"/>
                <a:gd name="connsiteX17" fmla="*/ 27406 w 46505"/>
                <a:gd name="connsiteY17" fmla="*/ 29919 h 64320"/>
                <a:gd name="connsiteX18" fmla="*/ 17881 w 46505"/>
                <a:gd name="connsiteY18" fmla="*/ 25538 h 64320"/>
                <a:gd name="connsiteX19" fmla="*/ 8356 w 46505"/>
                <a:gd name="connsiteY19" fmla="*/ 29919 h 64320"/>
                <a:gd name="connsiteX20" fmla="*/ 4263 w 46505"/>
                <a:gd name="connsiteY20" fmla="*/ 40873 h 6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05" h="64320">
                  <a:moveTo>
                    <a:pt x="928" y="57637"/>
                  </a:moveTo>
                  <a:cubicBezTo>
                    <a:pt x="-3453" y="53027"/>
                    <a:pt x="-5741" y="46835"/>
                    <a:pt x="-5453" y="40492"/>
                  </a:cubicBezTo>
                  <a:cubicBezTo>
                    <a:pt x="-5741" y="34139"/>
                    <a:pt x="-3360" y="27947"/>
                    <a:pt x="1119" y="23442"/>
                  </a:cubicBezTo>
                  <a:cubicBezTo>
                    <a:pt x="5310" y="19327"/>
                    <a:pt x="10928" y="17060"/>
                    <a:pt x="16835" y="17156"/>
                  </a:cubicBezTo>
                  <a:cubicBezTo>
                    <a:pt x="22741" y="17051"/>
                    <a:pt x="28266" y="19965"/>
                    <a:pt x="31503" y="24871"/>
                  </a:cubicBezTo>
                  <a:lnTo>
                    <a:pt x="31503" y="-180"/>
                  </a:lnTo>
                  <a:lnTo>
                    <a:pt x="41028" y="-180"/>
                  </a:lnTo>
                  <a:lnTo>
                    <a:pt x="41028" y="63447"/>
                  </a:lnTo>
                  <a:lnTo>
                    <a:pt x="31503" y="63447"/>
                  </a:lnTo>
                  <a:lnTo>
                    <a:pt x="31503" y="56589"/>
                  </a:lnTo>
                  <a:cubicBezTo>
                    <a:pt x="27978" y="61599"/>
                    <a:pt x="22169" y="64447"/>
                    <a:pt x="16072" y="64114"/>
                  </a:cubicBezTo>
                  <a:cubicBezTo>
                    <a:pt x="10360" y="64133"/>
                    <a:pt x="4835" y="61789"/>
                    <a:pt x="928" y="57637"/>
                  </a:cubicBezTo>
                  <a:close/>
                  <a:moveTo>
                    <a:pt x="4072" y="40873"/>
                  </a:moveTo>
                  <a:cubicBezTo>
                    <a:pt x="3882" y="44873"/>
                    <a:pt x="5500" y="48759"/>
                    <a:pt x="8356" y="51541"/>
                  </a:cubicBezTo>
                  <a:cubicBezTo>
                    <a:pt x="10835" y="54132"/>
                    <a:pt x="14263" y="55608"/>
                    <a:pt x="17881" y="55636"/>
                  </a:cubicBezTo>
                  <a:cubicBezTo>
                    <a:pt x="21504" y="55646"/>
                    <a:pt x="24932" y="54122"/>
                    <a:pt x="27406" y="51445"/>
                  </a:cubicBezTo>
                  <a:cubicBezTo>
                    <a:pt x="30076" y="48540"/>
                    <a:pt x="31503" y="44711"/>
                    <a:pt x="31313" y="40777"/>
                  </a:cubicBezTo>
                  <a:cubicBezTo>
                    <a:pt x="31410" y="36796"/>
                    <a:pt x="29978" y="32929"/>
                    <a:pt x="27406" y="29919"/>
                  </a:cubicBezTo>
                  <a:cubicBezTo>
                    <a:pt x="25025" y="27138"/>
                    <a:pt x="21504" y="25538"/>
                    <a:pt x="17881" y="25538"/>
                  </a:cubicBezTo>
                  <a:cubicBezTo>
                    <a:pt x="14263" y="25575"/>
                    <a:pt x="10737" y="27176"/>
                    <a:pt x="8356" y="29919"/>
                  </a:cubicBezTo>
                  <a:cubicBezTo>
                    <a:pt x="5598" y="32891"/>
                    <a:pt x="4166" y="36825"/>
                    <a:pt x="4263" y="40873"/>
                  </a:cubicBezTo>
                  <a:close/>
                </a:path>
              </a:pathLst>
            </a:custGeom>
            <a:solidFill>
              <a:srgbClr val="6D6E71"/>
            </a:solidFill>
            <a:ln w="9525" cap="flat">
              <a:noFill/>
              <a:prstDash val="solid"/>
              <a:miter/>
            </a:ln>
          </p:spPr>
          <p:txBody>
            <a:bodyPr rtlCol="0" anchor="ctr"/>
            <a:lstStyle/>
            <a:p>
              <a:endParaRPr lang="en-US"/>
            </a:p>
          </p:txBody>
        </p:sp>
        <p:sp>
          <p:nvSpPr>
            <p:cNvPr id="1200" name="Freeform: Shape 1199">
              <a:extLst>
                <a:ext uri="{FF2B5EF4-FFF2-40B4-BE49-F238E27FC236}">
                  <a16:creationId xmlns:a16="http://schemas.microsoft.com/office/drawing/2014/main" id="{06CC1DFC-B7B6-42EE-9195-6CE058C2D8FA}"/>
                </a:ext>
              </a:extLst>
            </p:cNvPr>
            <p:cNvSpPr/>
            <p:nvPr/>
          </p:nvSpPr>
          <p:spPr>
            <a:xfrm>
              <a:off x="8271884" y="6050371"/>
              <a:ext cx="59070" cy="61022"/>
            </a:xfrm>
            <a:custGeom>
              <a:avLst/>
              <a:gdLst>
                <a:gd name="connsiteX0" fmla="*/ 39883 w 45479"/>
                <a:gd name="connsiteY0" fmla="*/ 27548 h 46982"/>
                <a:gd name="connsiteX1" fmla="*/ 4071 w 45479"/>
                <a:gd name="connsiteY1" fmla="*/ 27548 h 46982"/>
                <a:gd name="connsiteX2" fmla="*/ 8643 w 45479"/>
                <a:gd name="connsiteY2" fmla="*/ 35549 h 46982"/>
                <a:gd name="connsiteX3" fmla="*/ 31311 w 45479"/>
                <a:gd name="connsiteY3" fmla="*/ 33168 h 46982"/>
                <a:gd name="connsiteX4" fmla="*/ 36743 w 45479"/>
                <a:gd name="connsiteY4" fmla="*/ 39169 h 46982"/>
                <a:gd name="connsiteX5" fmla="*/ 17693 w 45479"/>
                <a:gd name="connsiteY5" fmla="*/ 46788 h 46982"/>
                <a:gd name="connsiteX6" fmla="*/ -5454 w 45479"/>
                <a:gd name="connsiteY6" fmla="*/ 25014 h 46982"/>
                <a:gd name="connsiteX7" fmla="*/ -5454 w 45479"/>
                <a:gd name="connsiteY7" fmla="*/ 23262 h 46982"/>
                <a:gd name="connsiteX8" fmla="*/ 1401 w 45479"/>
                <a:gd name="connsiteY8" fmla="*/ 6117 h 46982"/>
                <a:gd name="connsiteX9" fmla="*/ 33409 w 45479"/>
                <a:gd name="connsiteY9" fmla="*/ 5450 h 46982"/>
                <a:gd name="connsiteX10" fmla="*/ 39980 w 45479"/>
                <a:gd name="connsiteY10" fmla="*/ 20881 h 46982"/>
                <a:gd name="connsiteX11" fmla="*/ 4071 w 45479"/>
                <a:gd name="connsiteY11" fmla="*/ 19928 h 46982"/>
                <a:gd name="connsiteX12" fmla="*/ 30265 w 45479"/>
                <a:gd name="connsiteY12" fmla="*/ 19928 h 46982"/>
                <a:gd name="connsiteX13" fmla="*/ 26646 w 45479"/>
                <a:gd name="connsiteY13" fmla="*/ 11165 h 46982"/>
                <a:gd name="connsiteX14" fmla="*/ 17786 w 45479"/>
                <a:gd name="connsiteY14" fmla="*/ 8022 h 46982"/>
                <a:gd name="connsiteX15" fmla="*/ 8261 w 45479"/>
                <a:gd name="connsiteY15" fmla="*/ 11260 h 46982"/>
                <a:gd name="connsiteX16" fmla="*/ 4071 w 45479"/>
                <a:gd name="connsiteY16" fmla="*/ 19928 h 46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479" h="46982">
                  <a:moveTo>
                    <a:pt x="39883" y="27548"/>
                  </a:moveTo>
                  <a:lnTo>
                    <a:pt x="4071" y="27548"/>
                  </a:lnTo>
                  <a:cubicBezTo>
                    <a:pt x="4355" y="30767"/>
                    <a:pt x="5973" y="33701"/>
                    <a:pt x="8643" y="35549"/>
                  </a:cubicBezTo>
                  <a:cubicBezTo>
                    <a:pt x="15786" y="40407"/>
                    <a:pt x="25311" y="39397"/>
                    <a:pt x="31311" y="33168"/>
                  </a:cubicBezTo>
                  <a:lnTo>
                    <a:pt x="36743" y="39169"/>
                  </a:lnTo>
                  <a:cubicBezTo>
                    <a:pt x="31692" y="44264"/>
                    <a:pt x="24837" y="47027"/>
                    <a:pt x="17693" y="46788"/>
                  </a:cubicBezTo>
                  <a:cubicBezTo>
                    <a:pt x="5308" y="47169"/>
                    <a:pt x="-5073" y="37416"/>
                    <a:pt x="-5454" y="25014"/>
                  </a:cubicBezTo>
                  <a:cubicBezTo>
                    <a:pt x="-5454" y="24433"/>
                    <a:pt x="-5454" y="23843"/>
                    <a:pt x="-5454" y="23262"/>
                  </a:cubicBezTo>
                  <a:cubicBezTo>
                    <a:pt x="-5743" y="16823"/>
                    <a:pt x="-3264" y="10574"/>
                    <a:pt x="1401" y="6117"/>
                  </a:cubicBezTo>
                  <a:cubicBezTo>
                    <a:pt x="10452" y="-2018"/>
                    <a:pt x="24074" y="-2303"/>
                    <a:pt x="33409" y="5450"/>
                  </a:cubicBezTo>
                  <a:cubicBezTo>
                    <a:pt x="37883" y="9298"/>
                    <a:pt x="40264" y="14994"/>
                    <a:pt x="39980" y="20881"/>
                  </a:cubicBezTo>
                  <a:close/>
                  <a:moveTo>
                    <a:pt x="4071" y="19928"/>
                  </a:moveTo>
                  <a:lnTo>
                    <a:pt x="30265" y="19928"/>
                  </a:lnTo>
                  <a:cubicBezTo>
                    <a:pt x="30455" y="16604"/>
                    <a:pt x="29120" y="13375"/>
                    <a:pt x="26646" y="11165"/>
                  </a:cubicBezTo>
                  <a:cubicBezTo>
                    <a:pt x="24167" y="9041"/>
                    <a:pt x="21023" y="7926"/>
                    <a:pt x="17786" y="8022"/>
                  </a:cubicBezTo>
                  <a:cubicBezTo>
                    <a:pt x="14359" y="8032"/>
                    <a:pt x="11024" y="9165"/>
                    <a:pt x="8261" y="11260"/>
                  </a:cubicBezTo>
                  <a:cubicBezTo>
                    <a:pt x="5499" y="13299"/>
                    <a:pt x="3973" y="16528"/>
                    <a:pt x="4071" y="19928"/>
                  </a:cubicBezTo>
                  <a:close/>
                </a:path>
              </a:pathLst>
            </a:custGeom>
            <a:solidFill>
              <a:srgbClr val="6D6E71"/>
            </a:solidFill>
            <a:ln w="9525" cap="flat">
              <a:noFill/>
              <a:prstDash val="solid"/>
              <a:miter/>
            </a:ln>
          </p:spPr>
          <p:txBody>
            <a:bodyPr rtlCol="0" anchor="ctr"/>
            <a:lstStyle/>
            <a:p>
              <a:endParaRPr lang="en-US"/>
            </a:p>
          </p:txBody>
        </p:sp>
        <p:sp>
          <p:nvSpPr>
            <p:cNvPr id="1201" name="Freeform: Shape 1200">
              <a:extLst>
                <a:ext uri="{FF2B5EF4-FFF2-40B4-BE49-F238E27FC236}">
                  <a16:creationId xmlns:a16="http://schemas.microsoft.com/office/drawing/2014/main" id="{F38F65E5-43F6-4BCA-A8EA-A9B10282CA02}"/>
                </a:ext>
              </a:extLst>
            </p:cNvPr>
            <p:cNvSpPr/>
            <p:nvPr/>
          </p:nvSpPr>
          <p:spPr>
            <a:xfrm>
              <a:off x="8343417" y="6050879"/>
              <a:ext cx="31550" cy="59011"/>
            </a:xfrm>
            <a:custGeom>
              <a:avLst/>
              <a:gdLst>
                <a:gd name="connsiteX0" fmla="*/ 18336 w 24291"/>
                <a:gd name="connsiteY0" fmla="*/ 9155 h 45434"/>
                <a:gd name="connsiteX1" fmla="*/ 7671 w 24291"/>
                <a:gd name="connsiteY1" fmla="*/ 13727 h 45434"/>
                <a:gd name="connsiteX2" fmla="*/ 4048 w 24291"/>
                <a:gd name="connsiteY2" fmla="*/ 26204 h 45434"/>
                <a:gd name="connsiteX3" fmla="*/ 4048 w 24291"/>
                <a:gd name="connsiteY3" fmla="*/ 45254 h 45434"/>
                <a:gd name="connsiteX4" fmla="*/ -5477 w 24291"/>
                <a:gd name="connsiteY4" fmla="*/ 45254 h 45434"/>
                <a:gd name="connsiteX5" fmla="*/ -5477 w 24291"/>
                <a:gd name="connsiteY5" fmla="*/ 106 h 45434"/>
                <a:gd name="connsiteX6" fmla="*/ 4048 w 24291"/>
                <a:gd name="connsiteY6" fmla="*/ 106 h 45434"/>
                <a:gd name="connsiteX7" fmla="*/ 4048 w 24291"/>
                <a:gd name="connsiteY7" fmla="*/ 9631 h 45434"/>
                <a:gd name="connsiteX8" fmla="*/ 10336 w 24291"/>
                <a:gd name="connsiteY8" fmla="*/ 2677 h 45434"/>
                <a:gd name="connsiteX9" fmla="*/ 18815 w 24291"/>
                <a:gd name="connsiteY9" fmla="*/ -180 h 45434"/>
                <a:gd name="connsiteX10" fmla="*/ 18815 w 24291"/>
                <a:gd name="connsiteY10" fmla="*/ 9345 h 45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91" h="45434">
                  <a:moveTo>
                    <a:pt x="18336" y="9155"/>
                  </a:moveTo>
                  <a:cubicBezTo>
                    <a:pt x="14243" y="8869"/>
                    <a:pt x="10243" y="10564"/>
                    <a:pt x="7671" y="13727"/>
                  </a:cubicBezTo>
                  <a:cubicBezTo>
                    <a:pt x="5099" y="17365"/>
                    <a:pt x="3858" y="21756"/>
                    <a:pt x="4048" y="26204"/>
                  </a:cubicBezTo>
                  <a:lnTo>
                    <a:pt x="4048" y="45254"/>
                  </a:lnTo>
                  <a:lnTo>
                    <a:pt x="-5477" y="45254"/>
                  </a:lnTo>
                  <a:lnTo>
                    <a:pt x="-5477" y="106"/>
                  </a:lnTo>
                  <a:lnTo>
                    <a:pt x="4048" y="106"/>
                  </a:lnTo>
                  <a:lnTo>
                    <a:pt x="4048" y="9631"/>
                  </a:lnTo>
                  <a:cubicBezTo>
                    <a:pt x="5574" y="6831"/>
                    <a:pt x="7671" y="4440"/>
                    <a:pt x="10336" y="2677"/>
                  </a:cubicBezTo>
                  <a:cubicBezTo>
                    <a:pt x="12810" y="897"/>
                    <a:pt x="15764" y="-104"/>
                    <a:pt x="18815" y="-180"/>
                  </a:cubicBezTo>
                  <a:lnTo>
                    <a:pt x="18815" y="9345"/>
                  </a:lnTo>
                  <a:close/>
                </a:path>
              </a:pathLst>
            </a:custGeom>
            <a:solidFill>
              <a:srgbClr val="6D6E71"/>
            </a:solidFill>
            <a:ln w="9525" cap="flat">
              <a:noFill/>
              <a:prstDash val="solid"/>
              <a:miter/>
            </a:ln>
          </p:spPr>
          <p:txBody>
            <a:bodyPr rtlCol="0" anchor="ctr"/>
            <a:lstStyle/>
            <a:p>
              <a:endParaRPr lang="en-US"/>
            </a:p>
          </p:txBody>
        </p:sp>
        <p:sp>
          <p:nvSpPr>
            <p:cNvPr id="1202" name="Freeform: Shape 1201">
              <a:extLst>
                <a:ext uri="{FF2B5EF4-FFF2-40B4-BE49-F238E27FC236}">
                  <a16:creationId xmlns:a16="http://schemas.microsoft.com/office/drawing/2014/main" id="{FD6EFD94-4754-4D4F-A24D-A64925DEF5DE}"/>
                </a:ext>
              </a:extLst>
            </p:cNvPr>
            <p:cNvSpPr/>
            <p:nvPr/>
          </p:nvSpPr>
          <p:spPr>
            <a:xfrm>
              <a:off x="8381125" y="6050378"/>
              <a:ext cx="58966" cy="61011"/>
            </a:xfrm>
            <a:custGeom>
              <a:avLst/>
              <a:gdLst>
                <a:gd name="connsiteX0" fmla="*/ 39790 w 45399"/>
                <a:gd name="connsiteY0" fmla="*/ 27543 h 46974"/>
                <a:gd name="connsiteX1" fmla="*/ 4071 w 45399"/>
                <a:gd name="connsiteY1" fmla="*/ 27543 h 46974"/>
                <a:gd name="connsiteX2" fmla="*/ 8643 w 45399"/>
                <a:gd name="connsiteY2" fmla="*/ 35544 h 46974"/>
                <a:gd name="connsiteX3" fmla="*/ 18168 w 45399"/>
                <a:gd name="connsiteY3" fmla="*/ 38592 h 46974"/>
                <a:gd name="connsiteX4" fmla="*/ 31120 w 45399"/>
                <a:gd name="connsiteY4" fmla="*/ 33163 h 46974"/>
                <a:gd name="connsiteX5" fmla="*/ 36646 w 45399"/>
                <a:gd name="connsiteY5" fmla="*/ 39164 h 46974"/>
                <a:gd name="connsiteX6" fmla="*/ 17596 w 45399"/>
                <a:gd name="connsiteY6" fmla="*/ 46784 h 46974"/>
                <a:gd name="connsiteX7" fmla="*/ -5454 w 45399"/>
                <a:gd name="connsiteY7" fmla="*/ 24905 h 46974"/>
                <a:gd name="connsiteX8" fmla="*/ -5454 w 45399"/>
                <a:gd name="connsiteY8" fmla="*/ 23257 h 46974"/>
                <a:gd name="connsiteX9" fmla="*/ 1401 w 45399"/>
                <a:gd name="connsiteY9" fmla="*/ 6112 h 46974"/>
                <a:gd name="connsiteX10" fmla="*/ 17596 w 45399"/>
                <a:gd name="connsiteY10" fmla="*/ -175 h 46974"/>
                <a:gd name="connsiteX11" fmla="*/ 33409 w 45399"/>
                <a:gd name="connsiteY11" fmla="*/ 5445 h 46974"/>
                <a:gd name="connsiteX12" fmla="*/ 39883 w 45399"/>
                <a:gd name="connsiteY12" fmla="*/ 20876 h 46974"/>
                <a:gd name="connsiteX13" fmla="*/ 4071 w 45399"/>
                <a:gd name="connsiteY13" fmla="*/ 19923 h 46974"/>
                <a:gd name="connsiteX14" fmla="*/ 30265 w 45399"/>
                <a:gd name="connsiteY14" fmla="*/ 19923 h 46974"/>
                <a:gd name="connsiteX15" fmla="*/ 26642 w 45399"/>
                <a:gd name="connsiteY15" fmla="*/ 11160 h 46974"/>
                <a:gd name="connsiteX16" fmla="*/ 17786 w 45399"/>
                <a:gd name="connsiteY16" fmla="*/ 8017 h 46974"/>
                <a:gd name="connsiteX17" fmla="*/ 8261 w 45399"/>
                <a:gd name="connsiteY17" fmla="*/ 11256 h 46974"/>
                <a:gd name="connsiteX18" fmla="*/ 4071 w 45399"/>
                <a:gd name="connsiteY18" fmla="*/ 19923 h 4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9" h="46974">
                  <a:moveTo>
                    <a:pt x="39790" y="27543"/>
                  </a:moveTo>
                  <a:lnTo>
                    <a:pt x="4071" y="27543"/>
                  </a:lnTo>
                  <a:cubicBezTo>
                    <a:pt x="4262" y="30772"/>
                    <a:pt x="5973" y="33725"/>
                    <a:pt x="8643" y="35544"/>
                  </a:cubicBezTo>
                  <a:cubicBezTo>
                    <a:pt x="11405" y="37545"/>
                    <a:pt x="14735" y="38611"/>
                    <a:pt x="18168" y="38592"/>
                  </a:cubicBezTo>
                  <a:cubicBezTo>
                    <a:pt x="23121" y="38916"/>
                    <a:pt x="27883" y="36906"/>
                    <a:pt x="31120" y="33163"/>
                  </a:cubicBezTo>
                  <a:lnTo>
                    <a:pt x="36646" y="39164"/>
                  </a:lnTo>
                  <a:cubicBezTo>
                    <a:pt x="31595" y="44241"/>
                    <a:pt x="24739" y="46993"/>
                    <a:pt x="17596" y="46784"/>
                  </a:cubicBezTo>
                  <a:cubicBezTo>
                    <a:pt x="5210" y="47117"/>
                    <a:pt x="-5170" y="37316"/>
                    <a:pt x="-5454" y="24905"/>
                  </a:cubicBezTo>
                  <a:cubicBezTo>
                    <a:pt x="-5454" y="24362"/>
                    <a:pt x="-5454" y="23809"/>
                    <a:pt x="-5454" y="23257"/>
                  </a:cubicBezTo>
                  <a:cubicBezTo>
                    <a:pt x="-5743" y="16818"/>
                    <a:pt x="-3264" y="10570"/>
                    <a:pt x="1401" y="6112"/>
                  </a:cubicBezTo>
                  <a:cubicBezTo>
                    <a:pt x="5782" y="2007"/>
                    <a:pt x="11596" y="-251"/>
                    <a:pt x="17596" y="-175"/>
                  </a:cubicBezTo>
                  <a:cubicBezTo>
                    <a:pt x="23405" y="-298"/>
                    <a:pt x="29023" y="1702"/>
                    <a:pt x="33409" y="5445"/>
                  </a:cubicBezTo>
                  <a:cubicBezTo>
                    <a:pt x="37883" y="9312"/>
                    <a:pt x="40264" y="15008"/>
                    <a:pt x="39883" y="20876"/>
                  </a:cubicBezTo>
                  <a:close/>
                  <a:moveTo>
                    <a:pt x="4071" y="19923"/>
                  </a:moveTo>
                  <a:lnTo>
                    <a:pt x="30265" y="19923"/>
                  </a:lnTo>
                  <a:cubicBezTo>
                    <a:pt x="30455" y="16599"/>
                    <a:pt x="29120" y="13370"/>
                    <a:pt x="26642" y="11160"/>
                  </a:cubicBezTo>
                  <a:cubicBezTo>
                    <a:pt x="24167" y="9036"/>
                    <a:pt x="21023" y="7921"/>
                    <a:pt x="17786" y="8017"/>
                  </a:cubicBezTo>
                  <a:cubicBezTo>
                    <a:pt x="14359" y="8027"/>
                    <a:pt x="11024" y="9160"/>
                    <a:pt x="8261" y="11256"/>
                  </a:cubicBezTo>
                  <a:cubicBezTo>
                    <a:pt x="5499" y="13294"/>
                    <a:pt x="3973" y="16523"/>
                    <a:pt x="4071" y="19923"/>
                  </a:cubicBezTo>
                  <a:close/>
                </a:path>
              </a:pathLst>
            </a:custGeom>
            <a:solidFill>
              <a:srgbClr val="6D6E71"/>
            </a:solidFill>
            <a:ln w="9525" cap="flat">
              <a:noFill/>
              <a:prstDash val="solid"/>
              <a:miter/>
            </a:ln>
          </p:spPr>
          <p:txBody>
            <a:bodyPr rtlCol="0" anchor="ctr"/>
            <a:lstStyle/>
            <a:p>
              <a:endParaRPr lang="en-US"/>
            </a:p>
          </p:txBody>
        </p:sp>
        <p:sp>
          <p:nvSpPr>
            <p:cNvPr id="1203" name="Freeform: Shape 1202">
              <a:extLst>
                <a:ext uri="{FF2B5EF4-FFF2-40B4-BE49-F238E27FC236}">
                  <a16:creationId xmlns:a16="http://schemas.microsoft.com/office/drawing/2014/main" id="{A5274D2C-C016-4706-B42C-25E4E7B88517}"/>
                </a:ext>
              </a:extLst>
            </p:cNvPr>
            <p:cNvSpPr/>
            <p:nvPr/>
          </p:nvSpPr>
          <p:spPr>
            <a:xfrm>
              <a:off x="8448671" y="6027869"/>
              <a:ext cx="60528" cy="83549"/>
            </a:xfrm>
            <a:custGeom>
              <a:avLst/>
              <a:gdLst>
                <a:gd name="connsiteX0" fmla="*/ 1021 w 46602"/>
                <a:gd name="connsiteY0" fmla="*/ 57637 h 64326"/>
                <a:gd name="connsiteX1" fmla="*/ -5453 w 46602"/>
                <a:gd name="connsiteY1" fmla="*/ 40492 h 64326"/>
                <a:gd name="connsiteX2" fmla="*/ 1211 w 46602"/>
                <a:gd name="connsiteY2" fmla="*/ 23442 h 64326"/>
                <a:gd name="connsiteX3" fmla="*/ 16931 w 46602"/>
                <a:gd name="connsiteY3" fmla="*/ 17156 h 64326"/>
                <a:gd name="connsiteX4" fmla="*/ 31600 w 46602"/>
                <a:gd name="connsiteY4" fmla="*/ 24871 h 64326"/>
                <a:gd name="connsiteX5" fmla="*/ 31600 w 46602"/>
                <a:gd name="connsiteY5" fmla="*/ -180 h 64326"/>
                <a:gd name="connsiteX6" fmla="*/ 41125 w 46602"/>
                <a:gd name="connsiteY6" fmla="*/ -180 h 64326"/>
                <a:gd name="connsiteX7" fmla="*/ 41125 w 46602"/>
                <a:gd name="connsiteY7" fmla="*/ 63447 h 64326"/>
                <a:gd name="connsiteX8" fmla="*/ 31600 w 46602"/>
                <a:gd name="connsiteY8" fmla="*/ 63447 h 64326"/>
                <a:gd name="connsiteX9" fmla="*/ 31600 w 46602"/>
                <a:gd name="connsiteY9" fmla="*/ 56589 h 64326"/>
                <a:gd name="connsiteX10" fmla="*/ 16071 w 46602"/>
                <a:gd name="connsiteY10" fmla="*/ 64114 h 64326"/>
                <a:gd name="connsiteX11" fmla="*/ 1021 w 46602"/>
                <a:gd name="connsiteY11" fmla="*/ 57637 h 64326"/>
                <a:gd name="connsiteX12" fmla="*/ 4165 w 46602"/>
                <a:gd name="connsiteY12" fmla="*/ 40873 h 64326"/>
                <a:gd name="connsiteX13" fmla="*/ 8355 w 46602"/>
                <a:gd name="connsiteY13" fmla="*/ 51541 h 64326"/>
                <a:gd name="connsiteX14" fmla="*/ 17880 w 46602"/>
                <a:gd name="connsiteY14" fmla="*/ 55636 h 64326"/>
                <a:gd name="connsiteX15" fmla="*/ 27405 w 46602"/>
                <a:gd name="connsiteY15" fmla="*/ 51445 h 64326"/>
                <a:gd name="connsiteX16" fmla="*/ 31312 w 46602"/>
                <a:gd name="connsiteY16" fmla="*/ 40777 h 64326"/>
                <a:gd name="connsiteX17" fmla="*/ 27405 w 46602"/>
                <a:gd name="connsiteY17" fmla="*/ 29919 h 64326"/>
                <a:gd name="connsiteX18" fmla="*/ 17880 w 46602"/>
                <a:gd name="connsiteY18" fmla="*/ 25538 h 64326"/>
                <a:gd name="connsiteX19" fmla="*/ 8355 w 46602"/>
                <a:gd name="connsiteY19" fmla="*/ 29919 h 64326"/>
                <a:gd name="connsiteX20" fmla="*/ 4165 w 46602"/>
                <a:gd name="connsiteY20" fmla="*/ 40873 h 64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2" h="64326">
                  <a:moveTo>
                    <a:pt x="1021" y="57637"/>
                  </a:moveTo>
                  <a:cubicBezTo>
                    <a:pt x="-3360" y="53036"/>
                    <a:pt x="-5742" y="46845"/>
                    <a:pt x="-5453" y="40492"/>
                  </a:cubicBezTo>
                  <a:cubicBezTo>
                    <a:pt x="-5742" y="34129"/>
                    <a:pt x="-3263" y="27938"/>
                    <a:pt x="1211" y="23442"/>
                  </a:cubicBezTo>
                  <a:cubicBezTo>
                    <a:pt x="5406" y="19327"/>
                    <a:pt x="11025" y="17060"/>
                    <a:pt x="16931" y="17156"/>
                  </a:cubicBezTo>
                  <a:cubicBezTo>
                    <a:pt x="22833" y="17051"/>
                    <a:pt x="28359" y="19965"/>
                    <a:pt x="31600" y="24871"/>
                  </a:cubicBezTo>
                  <a:lnTo>
                    <a:pt x="31600" y="-180"/>
                  </a:lnTo>
                  <a:lnTo>
                    <a:pt x="41125" y="-180"/>
                  </a:lnTo>
                  <a:lnTo>
                    <a:pt x="41125" y="63447"/>
                  </a:lnTo>
                  <a:lnTo>
                    <a:pt x="31600" y="63447"/>
                  </a:lnTo>
                  <a:lnTo>
                    <a:pt x="31600" y="56589"/>
                  </a:lnTo>
                  <a:cubicBezTo>
                    <a:pt x="28075" y="61628"/>
                    <a:pt x="22168" y="64485"/>
                    <a:pt x="16071" y="64114"/>
                  </a:cubicBezTo>
                  <a:cubicBezTo>
                    <a:pt x="10355" y="64123"/>
                    <a:pt x="4927" y="61780"/>
                    <a:pt x="1021" y="57637"/>
                  </a:cubicBezTo>
                  <a:close/>
                  <a:moveTo>
                    <a:pt x="4165" y="40873"/>
                  </a:moveTo>
                  <a:cubicBezTo>
                    <a:pt x="4072" y="44854"/>
                    <a:pt x="5499" y="48721"/>
                    <a:pt x="8355" y="51541"/>
                  </a:cubicBezTo>
                  <a:cubicBezTo>
                    <a:pt x="10834" y="54103"/>
                    <a:pt x="14262" y="55570"/>
                    <a:pt x="17880" y="55636"/>
                  </a:cubicBezTo>
                  <a:cubicBezTo>
                    <a:pt x="21503" y="55636"/>
                    <a:pt x="24931" y="54113"/>
                    <a:pt x="27405" y="51445"/>
                  </a:cubicBezTo>
                  <a:cubicBezTo>
                    <a:pt x="30075" y="48540"/>
                    <a:pt x="31410" y="44711"/>
                    <a:pt x="31312" y="40777"/>
                  </a:cubicBezTo>
                  <a:cubicBezTo>
                    <a:pt x="31410" y="36796"/>
                    <a:pt x="29977" y="32929"/>
                    <a:pt x="27405" y="29919"/>
                  </a:cubicBezTo>
                  <a:cubicBezTo>
                    <a:pt x="25024" y="27138"/>
                    <a:pt x="21503" y="25538"/>
                    <a:pt x="17880" y="25538"/>
                  </a:cubicBezTo>
                  <a:cubicBezTo>
                    <a:pt x="14262" y="25614"/>
                    <a:pt x="10736" y="27204"/>
                    <a:pt x="8355" y="29919"/>
                  </a:cubicBezTo>
                  <a:cubicBezTo>
                    <a:pt x="5593" y="32891"/>
                    <a:pt x="4072" y="36815"/>
                    <a:pt x="4165" y="40873"/>
                  </a:cubicBezTo>
                  <a:close/>
                </a:path>
              </a:pathLst>
            </a:custGeom>
            <a:solidFill>
              <a:srgbClr val="6D6E71"/>
            </a:solidFill>
            <a:ln w="9525" cap="flat">
              <a:noFill/>
              <a:prstDash val="solid"/>
              <a:miter/>
            </a:ln>
          </p:spPr>
          <p:txBody>
            <a:bodyPr rtlCol="0" anchor="ctr"/>
            <a:lstStyle/>
            <a:p>
              <a:endParaRPr lang="en-US"/>
            </a:p>
          </p:txBody>
        </p:sp>
        <p:sp>
          <p:nvSpPr>
            <p:cNvPr id="1204" name="Freeform: Shape 1203">
              <a:extLst>
                <a:ext uri="{FF2B5EF4-FFF2-40B4-BE49-F238E27FC236}">
                  <a16:creationId xmlns:a16="http://schemas.microsoft.com/office/drawing/2014/main" id="{95226268-30A4-473E-A80D-773B0A1221D4}"/>
                </a:ext>
              </a:extLst>
            </p:cNvPr>
            <p:cNvSpPr/>
            <p:nvPr/>
          </p:nvSpPr>
          <p:spPr>
            <a:xfrm>
              <a:off x="8525515" y="6067580"/>
              <a:ext cx="17599" cy="44420"/>
            </a:xfrm>
            <a:custGeom>
              <a:avLst/>
              <a:gdLst>
                <a:gd name="connsiteX0" fmla="*/ -3658 w 13550"/>
                <a:gd name="connsiteY0" fmla="*/ 10679 h 34200"/>
                <a:gd name="connsiteX1" fmla="*/ -5467 w 13550"/>
                <a:gd name="connsiteY1" fmla="*/ 6107 h 34200"/>
                <a:gd name="connsiteX2" fmla="*/ 630 w 13550"/>
                <a:gd name="connsiteY2" fmla="*/ -179 h 34200"/>
                <a:gd name="connsiteX3" fmla="*/ 821 w 13550"/>
                <a:gd name="connsiteY3" fmla="*/ -179 h 34200"/>
                <a:gd name="connsiteX4" fmla="*/ 7295 w 13550"/>
                <a:gd name="connsiteY4" fmla="*/ 6107 h 34200"/>
                <a:gd name="connsiteX5" fmla="*/ 7295 w 13550"/>
                <a:gd name="connsiteY5" fmla="*/ 6107 h 34200"/>
                <a:gd name="connsiteX6" fmla="*/ 1011 w 13550"/>
                <a:gd name="connsiteY6" fmla="*/ 12613 h 34200"/>
                <a:gd name="connsiteX7" fmla="*/ -3658 w 13550"/>
                <a:gd name="connsiteY7" fmla="*/ 10679 h 34200"/>
                <a:gd name="connsiteX8" fmla="*/ -3658 w 13550"/>
                <a:gd name="connsiteY8" fmla="*/ 31634 h 34200"/>
                <a:gd name="connsiteX9" fmla="*/ -5467 w 13550"/>
                <a:gd name="connsiteY9" fmla="*/ 27158 h 34200"/>
                <a:gd name="connsiteX10" fmla="*/ -3658 w 13550"/>
                <a:gd name="connsiteY10" fmla="*/ 22585 h 34200"/>
                <a:gd name="connsiteX11" fmla="*/ 5676 w 13550"/>
                <a:gd name="connsiteY11" fmla="*/ 22357 h 34200"/>
                <a:gd name="connsiteX12" fmla="*/ 5867 w 13550"/>
                <a:gd name="connsiteY12" fmla="*/ 22585 h 34200"/>
                <a:gd name="connsiteX13" fmla="*/ 6532 w 13550"/>
                <a:gd name="connsiteY13" fmla="*/ 31453 h 34200"/>
                <a:gd name="connsiteX14" fmla="*/ 5867 w 13550"/>
                <a:gd name="connsiteY14" fmla="*/ 32110 h 34200"/>
                <a:gd name="connsiteX15" fmla="*/ 1295 w 13550"/>
                <a:gd name="connsiteY15" fmla="*/ 34015 h 34200"/>
                <a:gd name="connsiteX16" fmla="*/ -3658 w 13550"/>
                <a:gd name="connsiteY16" fmla="*/ 31634 h 34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50" h="34200">
                  <a:moveTo>
                    <a:pt x="-3658" y="10679"/>
                  </a:moveTo>
                  <a:cubicBezTo>
                    <a:pt x="-4895" y="9470"/>
                    <a:pt x="-5565" y="7812"/>
                    <a:pt x="-5467" y="6107"/>
                  </a:cubicBezTo>
                  <a:cubicBezTo>
                    <a:pt x="-5565" y="2688"/>
                    <a:pt x="-2802" y="-122"/>
                    <a:pt x="630" y="-179"/>
                  </a:cubicBezTo>
                  <a:cubicBezTo>
                    <a:pt x="723" y="-179"/>
                    <a:pt x="723" y="-179"/>
                    <a:pt x="821" y="-179"/>
                  </a:cubicBezTo>
                  <a:cubicBezTo>
                    <a:pt x="4341" y="-237"/>
                    <a:pt x="7202" y="2583"/>
                    <a:pt x="7295" y="6107"/>
                  </a:cubicBezTo>
                  <a:cubicBezTo>
                    <a:pt x="7295" y="6107"/>
                    <a:pt x="7295" y="6107"/>
                    <a:pt x="7295" y="6107"/>
                  </a:cubicBezTo>
                  <a:cubicBezTo>
                    <a:pt x="7392" y="9631"/>
                    <a:pt x="4532" y="12546"/>
                    <a:pt x="1011" y="12613"/>
                  </a:cubicBezTo>
                  <a:cubicBezTo>
                    <a:pt x="-705" y="12642"/>
                    <a:pt x="-2421" y="11946"/>
                    <a:pt x="-3658" y="10679"/>
                  </a:cubicBezTo>
                  <a:close/>
                  <a:moveTo>
                    <a:pt x="-3658" y="31634"/>
                  </a:moveTo>
                  <a:cubicBezTo>
                    <a:pt x="-4895" y="30453"/>
                    <a:pt x="-5467" y="28834"/>
                    <a:pt x="-5467" y="27158"/>
                  </a:cubicBezTo>
                  <a:cubicBezTo>
                    <a:pt x="-5565" y="25452"/>
                    <a:pt x="-4895" y="23795"/>
                    <a:pt x="-3658" y="22585"/>
                  </a:cubicBezTo>
                  <a:cubicBezTo>
                    <a:pt x="-1184" y="19956"/>
                    <a:pt x="3011" y="19852"/>
                    <a:pt x="5676" y="22357"/>
                  </a:cubicBezTo>
                  <a:cubicBezTo>
                    <a:pt x="5676" y="22424"/>
                    <a:pt x="5774" y="22509"/>
                    <a:pt x="5867" y="22585"/>
                  </a:cubicBezTo>
                  <a:cubicBezTo>
                    <a:pt x="8532" y="24852"/>
                    <a:pt x="8820" y="28824"/>
                    <a:pt x="6532" y="31453"/>
                  </a:cubicBezTo>
                  <a:cubicBezTo>
                    <a:pt x="6341" y="31692"/>
                    <a:pt x="6057" y="31910"/>
                    <a:pt x="5867" y="32110"/>
                  </a:cubicBezTo>
                  <a:cubicBezTo>
                    <a:pt x="4723" y="33387"/>
                    <a:pt x="3011" y="34082"/>
                    <a:pt x="1295" y="34015"/>
                  </a:cubicBezTo>
                  <a:cubicBezTo>
                    <a:pt x="-612" y="34101"/>
                    <a:pt x="-2514" y="33206"/>
                    <a:pt x="-3658" y="31634"/>
                  </a:cubicBezTo>
                  <a:close/>
                </a:path>
              </a:pathLst>
            </a:custGeom>
            <a:solidFill>
              <a:srgbClr val="6D6E71"/>
            </a:solidFill>
            <a:ln w="9525" cap="flat">
              <a:noFill/>
              <a:prstDash val="solid"/>
              <a:miter/>
            </a:ln>
          </p:spPr>
          <p:txBody>
            <a:bodyPr rtlCol="0" anchor="ctr"/>
            <a:lstStyle/>
            <a:p>
              <a:endParaRPr lang="en-US"/>
            </a:p>
          </p:txBody>
        </p:sp>
        <p:sp>
          <p:nvSpPr>
            <p:cNvPr id="1205" name="Freeform: Shape 1204">
              <a:extLst>
                <a:ext uri="{FF2B5EF4-FFF2-40B4-BE49-F238E27FC236}">
                  <a16:creationId xmlns:a16="http://schemas.microsoft.com/office/drawing/2014/main" id="{15BAA717-FBAA-438D-84AC-D7B7BF3ED8BF}"/>
                </a:ext>
              </a:extLst>
            </p:cNvPr>
            <p:cNvSpPr/>
            <p:nvPr/>
          </p:nvSpPr>
          <p:spPr>
            <a:xfrm>
              <a:off x="8583119" y="6050374"/>
              <a:ext cx="54863" cy="61004"/>
            </a:xfrm>
            <a:custGeom>
              <a:avLst/>
              <a:gdLst>
                <a:gd name="connsiteX0" fmla="*/ 17904 w 42240"/>
                <a:gd name="connsiteY0" fmla="*/ 46786 h 46968"/>
                <a:gd name="connsiteX1" fmla="*/ 1524 w 42240"/>
                <a:gd name="connsiteY1" fmla="*/ 40309 h 46968"/>
                <a:gd name="connsiteX2" fmla="*/ 1524 w 42240"/>
                <a:gd name="connsiteY2" fmla="*/ 6400 h 46968"/>
                <a:gd name="connsiteX3" fmla="*/ 18951 w 42240"/>
                <a:gd name="connsiteY3" fmla="*/ -172 h 46968"/>
                <a:gd name="connsiteX4" fmla="*/ 36382 w 42240"/>
                <a:gd name="connsiteY4" fmla="*/ 6972 h 46968"/>
                <a:gd name="connsiteX5" fmla="*/ 30666 w 42240"/>
                <a:gd name="connsiteY5" fmla="*/ 13925 h 46968"/>
                <a:gd name="connsiteX6" fmla="*/ 18760 w 42240"/>
                <a:gd name="connsiteY6" fmla="*/ 8781 h 46968"/>
                <a:gd name="connsiteX7" fmla="*/ 8379 w 42240"/>
                <a:gd name="connsiteY7" fmla="*/ 12686 h 46968"/>
                <a:gd name="connsiteX8" fmla="*/ 3905 w 42240"/>
                <a:gd name="connsiteY8" fmla="*/ 22974 h 46968"/>
                <a:gd name="connsiteX9" fmla="*/ 18760 w 42240"/>
                <a:gd name="connsiteY9" fmla="*/ 38023 h 46968"/>
                <a:gd name="connsiteX10" fmla="*/ 19048 w 42240"/>
                <a:gd name="connsiteY10" fmla="*/ 38023 h 46968"/>
                <a:gd name="connsiteX11" fmla="*/ 31145 w 42240"/>
                <a:gd name="connsiteY11" fmla="*/ 32213 h 46968"/>
                <a:gd name="connsiteX12" fmla="*/ 36764 w 42240"/>
                <a:gd name="connsiteY12" fmla="*/ 38404 h 46968"/>
                <a:gd name="connsiteX13" fmla="*/ 17904 w 42240"/>
                <a:gd name="connsiteY13" fmla="*/ 46786 h 46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240" h="46968">
                  <a:moveTo>
                    <a:pt x="17904" y="46786"/>
                  </a:moveTo>
                  <a:cubicBezTo>
                    <a:pt x="11807" y="46871"/>
                    <a:pt x="5905" y="44548"/>
                    <a:pt x="1524" y="40309"/>
                  </a:cubicBezTo>
                  <a:cubicBezTo>
                    <a:pt x="-7810" y="30936"/>
                    <a:pt x="-7810" y="15773"/>
                    <a:pt x="1524" y="6400"/>
                  </a:cubicBezTo>
                  <a:cubicBezTo>
                    <a:pt x="6286" y="2028"/>
                    <a:pt x="12477" y="-334"/>
                    <a:pt x="18951" y="-172"/>
                  </a:cubicBezTo>
                  <a:cubicBezTo>
                    <a:pt x="25527" y="-296"/>
                    <a:pt x="31810" y="2285"/>
                    <a:pt x="36382" y="6972"/>
                  </a:cubicBezTo>
                  <a:lnTo>
                    <a:pt x="30666" y="13925"/>
                  </a:lnTo>
                  <a:cubicBezTo>
                    <a:pt x="27429" y="10800"/>
                    <a:pt x="23239" y="8962"/>
                    <a:pt x="18760" y="8781"/>
                  </a:cubicBezTo>
                  <a:cubicBezTo>
                    <a:pt x="14951" y="8743"/>
                    <a:pt x="11240" y="10134"/>
                    <a:pt x="8379" y="12686"/>
                  </a:cubicBezTo>
                  <a:cubicBezTo>
                    <a:pt x="5426" y="15287"/>
                    <a:pt x="3808" y="19049"/>
                    <a:pt x="3905" y="22974"/>
                  </a:cubicBezTo>
                  <a:cubicBezTo>
                    <a:pt x="3808" y="31232"/>
                    <a:pt x="10477" y="37976"/>
                    <a:pt x="18760" y="38023"/>
                  </a:cubicBezTo>
                  <a:cubicBezTo>
                    <a:pt x="18858" y="38023"/>
                    <a:pt x="18951" y="38023"/>
                    <a:pt x="19048" y="38023"/>
                  </a:cubicBezTo>
                  <a:cubicBezTo>
                    <a:pt x="23713" y="37852"/>
                    <a:pt x="28099" y="35747"/>
                    <a:pt x="31145" y="32213"/>
                  </a:cubicBezTo>
                  <a:lnTo>
                    <a:pt x="36764" y="38404"/>
                  </a:lnTo>
                  <a:cubicBezTo>
                    <a:pt x="31908" y="43681"/>
                    <a:pt x="25048" y="46710"/>
                    <a:pt x="17904" y="46786"/>
                  </a:cubicBezTo>
                  <a:close/>
                </a:path>
              </a:pathLst>
            </a:custGeom>
            <a:solidFill>
              <a:srgbClr val="6D6E71"/>
            </a:solidFill>
            <a:ln w="9525" cap="flat">
              <a:noFill/>
              <a:prstDash val="solid"/>
              <a:miter/>
            </a:ln>
          </p:spPr>
          <p:txBody>
            <a:bodyPr rtlCol="0" anchor="ctr"/>
            <a:lstStyle/>
            <a:p>
              <a:endParaRPr lang="en-US"/>
            </a:p>
          </p:txBody>
        </p:sp>
        <p:sp>
          <p:nvSpPr>
            <p:cNvPr id="1206" name="Freeform: Shape 1205">
              <a:extLst>
                <a:ext uri="{FF2B5EF4-FFF2-40B4-BE49-F238E27FC236}">
                  <a16:creationId xmlns:a16="http://schemas.microsoft.com/office/drawing/2014/main" id="{E178F8A7-C683-41BD-A25A-7F097CB3AC70}"/>
                </a:ext>
              </a:extLst>
            </p:cNvPr>
            <p:cNvSpPr/>
            <p:nvPr/>
          </p:nvSpPr>
          <p:spPr>
            <a:xfrm>
              <a:off x="8650232" y="6050879"/>
              <a:ext cx="31544" cy="59011"/>
            </a:xfrm>
            <a:custGeom>
              <a:avLst/>
              <a:gdLst>
                <a:gd name="connsiteX0" fmla="*/ 18429 w 24286"/>
                <a:gd name="connsiteY0" fmla="*/ 9155 h 45434"/>
                <a:gd name="connsiteX1" fmla="*/ 7667 w 24286"/>
                <a:gd name="connsiteY1" fmla="*/ 13727 h 45434"/>
                <a:gd name="connsiteX2" fmla="*/ 4048 w 24286"/>
                <a:gd name="connsiteY2" fmla="*/ 26204 h 45434"/>
                <a:gd name="connsiteX3" fmla="*/ 4048 w 24286"/>
                <a:gd name="connsiteY3" fmla="*/ 45254 h 45434"/>
                <a:gd name="connsiteX4" fmla="*/ -5477 w 24286"/>
                <a:gd name="connsiteY4" fmla="*/ 45254 h 45434"/>
                <a:gd name="connsiteX5" fmla="*/ -5477 w 24286"/>
                <a:gd name="connsiteY5" fmla="*/ 106 h 45434"/>
                <a:gd name="connsiteX6" fmla="*/ 4048 w 24286"/>
                <a:gd name="connsiteY6" fmla="*/ 106 h 45434"/>
                <a:gd name="connsiteX7" fmla="*/ 4048 w 24286"/>
                <a:gd name="connsiteY7" fmla="*/ 9631 h 45434"/>
                <a:gd name="connsiteX8" fmla="*/ 10332 w 24286"/>
                <a:gd name="connsiteY8" fmla="*/ 2677 h 45434"/>
                <a:gd name="connsiteX9" fmla="*/ 18810 w 24286"/>
                <a:gd name="connsiteY9" fmla="*/ -180 h 45434"/>
                <a:gd name="connsiteX10" fmla="*/ 18810 w 24286"/>
                <a:gd name="connsiteY10" fmla="*/ 9345 h 45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5434">
                  <a:moveTo>
                    <a:pt x="18429" y="9155"/>
                  </a:moveTo>
                  <a:cubicBezTo>
                    <a:pt x="14336" y="8869"/>
                    <a:pt x="10332" y="10564"/>
                    <a:pt x="7667" y="13727"/>
                  </a:cubicBezTo>
                  <a:cubicBezTo>
                    <a:pt x="5095" y="17365"/>
                    <a:pt x="3858" y="21756"/>
                    <a:pt x="4048" y="26204"/>
                  </a:cubicBezTo>
                  <a:lnTo>
                    <a:pt x="4048" y="45254"/>
                  </a:lnTo>
                  <a:lnTo>
                    <a:pt x="-5477" y="45254"/>
                  </a:lnTo>
                  <a:lnTo>
                    <a:pt x="-5477" y="106"/>
                  </a:lnTo>
                  <a:lnTo>
                    <a:pt x="4048" y="106"/>
                  </a:lnTo>
                  <a:lnTo>
                    <a:pt x="4048" y="9631"/>
                  </a:lnTo>
                  <a:cubicBezTo>
                    <a:pt x="5569" y="6831"/>
                    <a:pt x="7667" y="4440"/>
                    <a:pt x="10332" y="2677"/>
                  </a:cubicBezTo>
                  <a:cubicBezTo>
                    <a:pt x="12810" y="897"/>
                    <a:pt x="15764" y="-104"/>
                    <a:pt x="18810" y="-180"/>
                  </a:cubicBezTo>
                  <a:lnTo>
                    <a:pt x="18810" y="9345"/>
                  </a:lnTo>
                  <a:close/>
                </a:path>
              </a:pathLst>
            </a:custGeom>
            <a:solidFill>
              <a:srgbClr val="6D6E71"/>
            </a:solidFill>
            <a:ln w="9525" cap="flat">
              <a:noFill/>
              <a:prstDash val="solid"/>
              <a:miter/>
            </a:ln>
          </p:spPr>
          <p:txBody>
            <a:bodyPr rtlCol="0" anchor="ctr"/>
            <a:lstStyle/>
            <a:p>
              <a:endParaRPr lang="en-US"/>
            </a:p>
          </p:txBody>
        </p:sp>
        <p:sp>
          <p:nvSpPr>
            <p:cNvPr id="1207" name="Freeform: Shape 1206">
              <a:extLst>
                <a:ext uri="{FF2B5EF4-FFF2-40B4-BE49-F238E27FC236}">
                  <a16:creationId xmlns:a16="http://schemas.microsoft.com/office/drawing/2014/main" id="{10676ED1-0B0B-4222-A7BB-04BBC8A3917C}"/>
                </a:ext>
              </a:extLst>
            </p:cNvPr>
            <p:cNvSpPr/>
            <p:nvPr/>
          </p:nvSpPr>
          <p:spPr>
            <a:xfrm>
              <a:off x="8690796" y="6026021"/>
              <a:ext cx="15860" cy="84489"/>
            </a:xfrm>
            <a:custGeom>
              <a:avLst/>
              <a:gdLst>
                <a:gd name="connsiteX0" fmla="*/ -3659 w 12211"/>
                <a:gd name="connsiteY0" fmla="*/ 10197 h 65050"/>
                <a:gd name="connsiteX1" fmla="*/ -5468 w 12211"/>
                <a:gd name="connsiteY1" fmla="*/ 5910 h 65050"/>
                <a:gd name="connsiteX2" fmla="*/ -3659 w 12211"/>
                <a:gd name="connsiteY2" fmla="*/ 1624 h 65050"/>
                <a:gd name="connsiteX3" fmla="*/ 4820 w 12211"/>
                <a:gd name="connsiteY3" fmla="*/ 1538 h 65050"/>
                <a:gd name="connsiteX4" fmla="*/ 4913 w 12211"/>
                <a:gd name="connsiteY4" fmla="*/ 1624 h 65050"/>
                <a:gd name="connsiteX5" fmla="*/ 6726 w 12211"/>
                <a:gd name="connsiteY5" fmla="*/ 5910 h 65050"/>
                <a:gd name="connsiteX6" fmla="*/ 4913 w 12211"/>
                <a:gd name="connsiteY6" fmla="*/ 10197 h 65050"/>
                <a:gd name="connsiteX7" fmla="*/ -3561 w 12211"/>
                <a:gd name="connsiteY7" fmla="*/ 10282 h 65050"/>
                <a:gd name="connsiteX8" fmla="*/ -3659 w 12211"/>
                <a:gd name="connsiteY8" fmla="*/ 10197 h 65050"/>
                <a:gd name="connsiteX9" fmla="*/ 5294 w 12211"/>
                <a:gd name="connsiteY9" fmla="*/ 64870 h 65050"/>
                <a:gd name="connsiteX10" fmla="*/ -4231 w 12211"/>
                <a:gd name="connsiteY10" fmla="*/ 64870 h 65050"/>
                <a:gd name="connsiteX11" fmla="*/ -4231 w 12211"/>
                <a:gd name="connsiteY11" fmla="*/ 19246 h 65050"/>
                <a:gd name="connsiteX12" fmla="*/ 5294 w 12211"/>
                <a:gd name="connsiteY12" fmla="*/ 19246 h 6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11" h="65050">
                  <a:moveTo>
                    <a:pt x="-3659" y="10197"/>
                  </a:moveTo>
                  <a:cubicBezTo>
                    <a:pt x="-4798" y="9082"/>
                    <a:pt x="-5468" y="7529"/>
                    <a:pt x="-5468" y="5910"/>
                  </a:cubicBezTo>
                  <a:cubicBezTo>
                    <a:pt x="-5561" y="4282"/>
                    <a:pt x="-4896" y="2720"/>
                    <a:pt x="-3659" y="1624"/>
                  </a:cubicBezTo>
                  <a:cubicBezTo>
                    <a:pt x="-1371" y="-747"/>
                    <a:pt x="2438" y="-786"/>
                    <a:pt x="4820" y="1538"/>
                  </a:cubicBezTo>
                  <a:cubicBezTo>
                    <a:pt x="4820" y="1567"/>
                    <a:pt x="4913" y="1595"/>
                    <a:pt x="4913" y="1624"/>
                  </a:cubicBezTo>
                  <a:cubicBezTo>
                    <a:pt x="6154" y="2720"/>
                    <a:pt x="6819" y="4282"/>
                    <a:pt x="6726" y="5910"/>
                  </a:cubicBezTo>
                  <a:cubicBezTo>
                    <a:pt x="6726" y="7529"/>
                    <a:pt x="6057" y="9082"/>
                    <a:pt x="4913" y="10197"/>
                  </a:cubicBezTo>
                  <a:cubicBezTo>
                    <a:pt x="2629" y="12569"/>
                    <a:pt x="-1180" y="12606"/>
                    <a:pt x="-3561" y="10282"/>
                  </a:cubicBezTo>
                  <a:cubicBezTo>
                    <a:pt x="-3561" y="10254"/>
                    <a:pt x="-3659" y="10225"/>
                    <a:pt x="-3659" y="10197"/>
                  </a:cubicBezTo>
                  <a:close/>
                  <a:moveTo>
                    <a:pt x="5294" y="64870"/>
                  </a:moveTo>
                  <a:lnTo>
                    <a:pt x="-4231" y="64870"/>
                  </a:lnTo>
                  <a:lnTo>
                    <a:pt x="-4231" y="19246"/>
                  </a:lnTo>
                  <a:lnTo>
                    <a:pt x="5294" y="19246"/>
                  </a:lnTo>
                  <a:close/>
                </a:path>
              </a:pathLst>
            </a:custGeom>
            <a:solidFill>
              <a:srgbClr val="6D6E71"/>
            </a:solidFill>
            <a:ln w="9525" cap="flat">
              <a:noFill/>
              <a:prstDash val="solid"/>
              <a:miter/>
            </a:ln>
          </p:spPr>
          <p:txBody>
            <a:bodyPr rtlCol="0" anchor="ctr"/>
            <a:lstStyle/>
            <a:p>
              <a:endParaRPr lang="en-US"/>
            </a:p>
          </p:txBody>
        </p:sp>
        <p:sp>
          <p:nvSpPr>
            <p:cNvPr id="1208" name="Freeform: Shape 1207">
              <a:extLst>
                <a:ext uri="{FF2B5EF4-FFF2-40B4-BE49-F238E27FC236}">
                  <a16:creationId xmlns:a16="http://schemas.microsoft.com/office/drawing/2014/main" id="{808BA049-F8E2-43E9-90F9-EEE06B4E7103}"/>
                </a:ext>
              </a:extLst>
            </p:cNvPr>
            <p:cNvSpPr/>
            <p:nvPr/>
          </p:nvSpPr>
          <p:spPr>
            <a:xfrm>
              <a:off x="8721863" y="6050313"/>
              <a:ext cx="95450" cy="60692"/>
            </a:xfrm>
            <a:custGeom>
              <a:avLst/>
              <a:gdLst>
                <a:gd name="connsiteX0" fmla="*/ 4048 w 73489"/>
                <a:gd name="connsiteY0" fmla="*/ 21497 h 46728"/>
                <a:gd name="connsiteX1" fmla="*/ 4048 w 73489"/>
                <a:gd name="connsiteY1" fmla="*/ 46167 h 46728"/>
                <a:gd name="connsiteX2" fmla="*/ -5477 w 73489"/>
                <a:gd name="connsiteY2" fmla="*/ 46167 h 46728"/>
                <a:gd name="connsiteX3" fmla="*/ -5477 w 73489"/>
                <a:gd name="connsiteY3" fmla="*/ 542 h 46728"/>
                <a:gd name="connsiteX4" fmla="*/ 4048 w 73489"/>
                <a:gd name="connsiteY4" fmla="*/ 542 h 46728"/>
                <a:gd name="connsiteX5" fmla="*/ 4048 w 73489"/>
                <a:gd name="connsiteY5" fmla="*/ 8829 h 46728"/>
                <a:gd name="connsiteX6" fmla="*/ 10239 w 73489"/>
                <a:gd name="connsiteY6" fmla="*/ 2257 h 46728"/>
                <a:gd name="connsiteX7" fmla="*/ 19191 w 73489"/>
                <a:gd name="connsiteY7" fmla="*/ -125 h 46728"/>
                <a:gd name="connsiteX8" fmla="*/ 33860 w 73489"/>
                <a:gd name="connsiteY8" fmla="*/ 8829 h 46728"/>
                <a:gd name="connsiteX9" fmla="*/ 50720 w 73489"/>
                <a:gd name="connsiteY9" fmla="*/ -125 h 46728"/>
                <a:gd name="connsiteX10" fmla="*/ 63198 w 73489"/>
                <a:gd name="connsiteY10" fmla="*/ 4542 h 46728"/>
                <a:gd name="connsiteX11" fmla="*/ 67961 w 73489"/>
                <a:gd name="connsiteY11" fmla="*/ 18258 h 46728"/>
                <a:gd name="connsiteX12" fmla="*/ 67961 w 73489"/>
                <a:gd name="connsiteY12" fmla="*/ 46167 h 46728"/>
                <a:gd name="connsiteX13" fmla="*/ 58436 w 73489"/>
                <a:gd name="connsiteY13" fmla="*/ 46167 h 46728"/>
                <a:gd name="connsiteX14" fmla="*/ 58436 w 73489"/>
                <a:gd name="connsiteY14" fmla="*/ 21116 h 46728"/>
                <a:gd name="connsiteX15" fmla="*/ 47957 w 73489"/>
                <a:gd name="connsiteY15" fmla="*/ 8543 h 46728"/>
                <a:gd name="connsiteX16" fmla="*/ 39386 w 73489"/>
                <a:gd name="connsiteY16" fmla="*/ 11686 h 46728"/>
                <a:gd name="connsiteX17" fmla="*/ 35577 w 73489"/>
                <a:gd name="connsiteY17" fmla="*/ 21211 h 46728"/>
                <a:gd name="connsiteX18" fmla="*/ 35577 w 73489"/>
                <a:gd name="connsiteY18" fmla="*/ 46548 h 46728"/>
                <a:gd name="connsiteX19" fmla="*/ 26052 w 73489"/>
                <a:gd name="connsiteY19" fmla="*/ 46548 h 46728"/>
                <a:gd name="connsiteX20" fmla="*/ 26052 w 73489"/>
                <a:gd name="connsiteY20" fmla="*/ 21497 h 46728"/>
                <a:gd name="connsiteX21" fmla="*/ 23763 w 73489"/>
                <a:gd name="connsiteY21" fmla="*/ 11972 h 46728"/>
                <a:gd name="connsiteX22" fmla="*/ 16527 w 73489"/>
                <a:gd name="connsiteY22" fmla="*/ 8924 h 46728"/>
                <a:gd name="connsiteX23" fmla="*/ 4141 w 73489"/>
                <a:gd name="connsiteY23" fmla="*/ 20297 h 46728"/>
                <a:gd name="connsiteX24" fmla="*/ 4141 w 73489"/>
                <a:gd name="connsiteY24" fmla="*/ 21878 h 46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89" h="46728">
                  <a:moveTo>
                    <a:pt x="4048" y="21497"/>
                  </a:moveTo>
                  <a:lnTo>
                    <a:pt x="4048" y="46167"/>
                  </a:lnTo>
                  <a:lnTo>
                    <a:pt x="-5477" y="46167"/>
                  </a:lnTo>
                  <a:lnTo>
                    <a:pt x="-5477" y="542"/>
                  </a:lnTo>
                  <a:lnTo>
                    <a:pt x="4048" y="542"/>
                  </a:lnTo>
                  <a:lnTo>
                    <a:pt x="4048" y="8829"/>
                  </a:lnTo>
                  <a:cubicBezTo>
                    <a:pt x="5378" y="6067"/>
                    <a:pt x="7569" y="3771"/>
                    <a:pt x="10239" y="2257"/>
                  </a:cubicBezTo>
                  <a:cubicBezTo>
                    <a:pt x="13001" y="675"/>
                    <a:pt x="16047" y="-144"/>
                    <a:pt x="19191" y="-125"/>
                  </a:cubicBezTo>
                  <a:cubicBezTo>
                    <a:pt x="25479" y="-677"/>
                    <a:pt x="31479" y="2952"/>
                    <a:pt x="33860" y="8829"/>
                  </a:cubicBezTo>
                  <a:cubicBezTo>
                    <a:pt x="37669" y="3247"/>
                    <a:pt x="43957" y="-106"/>
                    <a:pt x="50720" y="-125"/>
                  </a:cubicBezTo>
                  <a:cubicBezTo>
                    <a:pt x="55385" y="-344"/>
                    <a:pt x="59863" y="1342"/>
                    <a:pt x="63198" y="4542"/>
                  </a:cubicBezTo>
                  <a:cubicBezTo>
                    <a:pt x="66626" y="8257"/>
                    <a:pt x="68342" y="13220"/>
                    <a:pt x="67961" y="18258"/>
                  </a:cubicBezTo>
                  <a:lnTo>
                    <a:pt x="67961" y="46167"/>
                  </a:lnTo>
                  <a:lnTo>
                    <a:pt x="58436" y="46167"/>
                  </a:lnTo>
                  <a:lnTo>
                    <a:pt x="58436" y="21116"/>
                  </a:lnTo>
                  <a:cubicBezTo>
                    <a:pt x="58436" y="12734"/>
                    <a:pt x="54910" y="8543"/>
                    <a:pt x="47957" y="8543"/>
                  </a:cubicBezTo>
                  <a:cubicBezTo>
                    <a:pt x="44813" y="8505"/>
                    <a:pt x="41767" y="9629"/>
                    <a:pt x="39386" y="11686"/>
                  </a:cubicBezTo>
                  <a:cubicBezTo>
                    <a:pt x="36716" y="14134"/>
                    <a:pt x="35386" y="17630"/>
                    <a:pt x="35577" y="21211"/>
                  </a:cubicBezTo>
                  <a:lnTo>
                    <a:pt x="35577" y="46548"/>
                  </a:lnTo>
                  <a:lnTo>
                    <a:pt x="26052" y="46548"/>
                  </a:lnTo>
                  <a:lnTo>
                    <a:pt x="26052" y="21497"/>
                  </a:lnTo>
                  <a:cubicBezTo>
                    <a:pt x="26335" y="18163"/>
                    <a:pt x="25479" y="14830"/>
                    <a:pt x="23763" y="11972"/>
                  </a:cubicBezTo>
                  <a:cubicBezTo>
                    <a:pt x="22047" y="9819"/>
                    <a:pt x="19284" y="8676"/>
                    <a:pt x="16527" y="8924"/>
                  </a:cubicBezTo>
                  <a:cubicBezTo>
                    <a:pt x="9950" y="8638"/>
                    <a:pt x="4430" y="13724"/>
                    <a:pt x="4141" y="20297"/>
                  </a:cubicBezTo>
                  <a:cubicBezTo>
                    <a:pt x="4048" y="20821"/>
                    <a:pt x="4141" y="21354"/>
                    <a:pt x="4141" y="21878"/>
                  </a:cubicBezTo>
                  <a:close/>
                </a:path>
              </a:pathLst>
            </a:custGeom>
            <a:solidFill>
              <a:srgbClr val="6D6E71"/>
            </a:solidFill>
            <a:ln w="9525" cap="flat">
              <a:noFill/>
              <a:prstDash val="solid"/>
              <a:miter/>
            </a:ln>
          </p:spPr>
          <p:txBody>
            <a:bodyPr rtlCol="0" anchor="ctr"/>
            <a:lstStyle/>
            <a:p>
              <a:endParaRPr lang="en-US"/>
            </a:p>
          </p:txBody>
        </p:sp>
        <p:sp>
          <p:nvSpPr>
            <p:cNvPr id="1209" name="Freeform: Shape 1208">
              <a:extLst>
                <a:ext uri="{FF2B5EF4-FFF2-40B4-BE49-F238E27FC236}">
                  <a16:creationId xmlns:a16="http://schemas.microsoft.com/office/drawing/2014/main" id="{6F450008-E0FD-4529-BEC9-66BFED33546C}"/>
                </a:ext>
              </a:extLst>
            </p:cNvPr>
            <p:cNvSpPr/>
            <p:nvPr/>
          </p:nvSpPr>
          <p:spPr>
            <a:xfrm>
              <a:off x="8831955" y="6026021"/>
              <a:ext cx="15856" cy="84489"/>
            </a:xfrm>
            <a:custGeom>
              <a:avLst/>
              <a:gdLst>
                <a:gd name="connsiteX0" fmla="*/ -3658 w 12208"/>
                <a:gd name="connsiteY0" fmla="*/ 10197 h 65050"/>
                <a:gd name="connsiteX1" fmla="*/ -5467 w 12208"/>
                <a:gd name="connsiteY1" fmla="*/ 5910 h 65050"/>
                <a:gd name="connsiteX2" fmla="*/ -3658 w 12208"/>
                <a:gd name="connsiteY2" fmla="*/ 1624 h 65050"/>
                <a:gd name="connsiteX3" fmla="*/ 4820 w 12208"/>
                <a:gd name="connsiteY3" fmla="*/ 1538 h 65050"/>
                <a:gd name="connsiteX4" fmla="*/ 4913 w 12208"/>
                <a:gd name="connsiteY4" fmla="*/ 1624 h 65050"/>
                <a:gd name="connsiteX5" fmla="*/ 6723 w 12208"/>
                <a:gd name="connsiteY5" fmla="*/ 5910 h 65050"/>
                <a:gd name="connsiteX6" fmla="*/ 4913 w 12208"/>
                <a:gd name="connsiteY6" fmla="*/ 10197 h 65050"/>
                <a:gd name="connsiteX7" fmla="*/ -3565 w 12208"/>
                <a:gd name="connsiteY7" fmla="*/ 10282 h 65050"/>
                <a:gd name="connsiteX8" fmla="*/ -3658 w 12208"/>
                <a:gd name="connsiteY8" fmla="*/ 10197 h 65050"/>
                <a:gd name="connsiteX9" fmla="*/ 5392 w 12208"/>
                <a:gd name="connsiteY9" fmla="*/ 64870 h 65050"/>
                <a:gd name="connsiteX10" fmla="*/ -4133 w 12208"/>
                <a:gd name="connsiteY10" fmla="*/ 64870 h 65050"/>
                <a:gd name="connsiteX11" fmla="*/ -4133 w 12208"/>
                <a:gd name="connsiteY11" fmla="*/ 19246 h 65050"/>
                <a:gd name="connsiteX12" fmla="*/ 5392 w 12208"/>
                <a:gd name="connsiteY12" fmla="*/ 19246 h 6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08" h="65050">
                  <a:moveTo>
                    <a:pt x="-3658" y="10197"/>
                  </a:moveTo>
                  <a:cubicBezTo>
                    <a:pt x="-4802" y="9082"/>
                    <a:pt x="-5467" y="7529"/>
                    <a:pt x="-5467" y="5910"/>
                  </a:cubicBezTo>
                  <a:cubicBezTo>
                    <a:pt x="-5565" y="4282"/>
                    <a:pt x="-4895" y="2720"/>
                    <a:pt x="-3658" y="1624"/>
                  </a:cubicBezTo>
                  <a:cubicBezTo>
                    <a:pt x="-1375" y="-747"/>
                    <a:pt x="2439" y="-786"/>
                    <a:pt x="4820" y="1538"/>
                  </a:cubicBezTo>
                  <a:cubicBezTo>
                    <a:pt x="4820" y="1567"/>
                    <a:pt x="4913" y="1595"/>
                    <a:pt x="4913" y="1624"/>
                  </a:cubicBezTo>
                  <a:cubicBezTo>
                    <a:pt x="6150" y="2720"/>
                    <a:pt x="6820" y="4282"/>
                    <a:pt x="6723" y="5910"/>
                  </a:cubicBezTo>
                  <a:cubicBezTo>
                    <a:pt x="6723" y="7529"/>
                    <a:pt x="6057" y="9082"/>
                    <a:pt x="4913" y="10197"/>
                  </a:cubicBezTo>
                  <a:cubicBezTo>
                    <a:pt x="2630" y="12569"/>
                    <a:pt x="-1184" y="12606"/>
                    <a:pt x="-3565" y="10282"/>
                  </a:cubicBezTo>
                  <a:cubicBezTo>
                    <a:pt x="-3565" y="10254"/>
                    <a:pt x="-3658" y="10225"/>
                    <a:pt x="-3658" y="10197"/>
                  </a:cubicBezTo>
                  <a:close/>
                  <a:moveTo>
                    <a:pt x="5392" y="64870"/>
                  </a:moveTo>
                  <a:lnTo>
                    <a:pt x="-4133" y="64870"/>
                  </a:lnTo>
                  <a:lnTo>
                    <a:pt x="-4133" y="19246"/>
                  </a:lnTo>
                  <a:lnTo>
                    <a:pt x="5392" y="19246"/>
                  </a:lnTo>
                  <a:close/>
                </a:path>
              </a:pathLst>
            </a:custGeom>
            <a:solidFill>
              <a:srgbClr val="6D6E71"/>
            </a:solidFill>
            <a:ln w="9525" cap="flat">
              <a:noFill/>
              <a:prstDash val="solid"/>
              <a:miter/>
            </a:ln>
          </p:spPr>
          <p:txBody>
            <a:bodyPr rtlCol="0" anchor="ctr"/>
            <a:lstStyle/>
            <a:p>
              <a:endParaRPr lang="en-US"/>
            </a:p>
          </p:txBody>
        </p:sp>
        <p:sp>
          <p:nvSpPr>
            <p:cNvPr id="1210" name="Freeform: Shape 1209">
              <a:extLst>
                <a:ext uri="{FF2B5EF4-FFF2-40B4-BE49-F238E27FC236}">
                  <a16:creationId xmlns:a16="http://schemas.microsoft.com/office/drawing/2014/main" id="{980FA687-2271-4C38-98B5-F929022F9B4E}"/>
                </a:ext>
              </a:extLst>
            </p:cNvPr>
            <p:cNvSpPr/>
            <p:nvPr/>
          </p:nvSpPr>
          <p:spPr>
            <a:xfrm>
              <a:off x="8863016" y="6050377"/>
              <a:ext cx="54504" cy="60133"/>
            </a:xfrm>
            <a:custGeom>
              <a:avLst/>
              <a:gdLst>
                <a:gd name="connsiteX0" fmla="*/ 4048 w 41964"/>
                <a:gd name="connsiteY0" fmla="*/ 21449 h 46298"/>
                <a:gd name="connsiteX1" fmla="*/ 4048 w 41964"/>
                <a:gd name="connsiteY1" fmla="*/ 46118 h 46298"/>
                <a:gd name="connsiteX2" fmla="*/ -5477 w 41964"/>
                <a:gd name="connsiteY2" fmla="*/ 46118 h 46298"/>
                <a:gd name="connsiteX3" fmla="*/ -5477 w 41964"/>
                <a:gd name="connsiteY3" fmla="*/ 494 h 46298"/>
                <a:gd name="connsiteX4" fmla="*/ 4048 w 41964"/>
                <a:gd name="connsiteY4" fmla="*/ 494 h 46298"/>
                <a:gd name="connsiteX5" fmla="*/ 4048 w 41964"/>
                <a:gd name="connsiteY5" fmla="*/ 8780 h 46298"/>
                <a:gd name="connsiteX6" fmla="*/ 10429 w 41964"/>
                <a:gd name="connsiteY6" fmla="*/ 2208 h 46298"/>
                <a:gd name="connsiteX7" fmla="*/ 31674 w 41964"/>
                <a:gd name="connsiteY7" fmla="*/ 4494 h 46298"/>
                <a:gd name="connsiteX8" fmla="*/ 36437 w 41964"/>
                <a:gd name="connsiteY8" fmla="*/ 18210 h 46298"/>
                <a:gd name="connsiteX9" fmla="*/ 36437 w 41964"/>
                <a:gd name="connsiteY9" fmla="*/ 46118 h 46298"/>
                <a:gd name="connsiteX10" fmla="*/ 26912 w 41964"/>
                <a:gd name="connsiteY10" fmla="*/ 46118 h 46298"/>
                <a:gd name="connsiteX11" fmla="*/ 26912 w 41964"/>
                <a:gd name="connsiteY11" fmla="*/ 21067 h 46298"/>
                <a:gd name="connsiteX12" fmla="*/ 16433 w 41964"/>
                <a:gd name="connsiteY12" fmla="*/ 8494 h 46298"/>
                <a:gd name="connsiteX13" fmla="*/ 7764 w 41964"/>
                <a:gd name="connsiteY13" fmla="*/ 11733 h 46298"/>
                <a:gd name="connsiteX14" fmla="*/ 4048 w 41964"/>
                <a:gd name="connsiteY14" fmla="*/ 21449 h 4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4" h="46298">
                  <a:moveTo>
                    <a:pt x="4048" y="21449"/>
                  </a:moveTo>
                  <a:lnTo>
                    <a:pt x="4048" y="46118"/>
                  </a:lnTo>
                  <a:lnTo>
                    <a:pt x="-5477" y="46118"/>
                  </a:lnTo>
                  <a:lnTo>
                    <a:pt x="-5477" y="494"/>
                  </a:lnTo>
                  <a:lnTo>
                    <a:pt x="4048" y="494"/>
                  </a:lnTo>
                  <a:lnTo>
                    <a:pt x="4048" y="8780"/>
                  </a:lnTo>
                  <a:cubicBezTo>
                    <a:pt x="5574" y="6065"/>
                    <a:pt x="7764" y="3799"/>
                    <a:pt x="10429" y="2208"/>
                  </a:cubicBezTo>
                  <a:cubicBezTo>
                    <a:pt x="17289" y="-1678"/>
                    <a:pt x="25861" y="-755"/>
                    <a:pt x="31674" y="4494"/>
                  </a:cubicBezTo>
                  <a:cubicBezTo>
                    <a:pt x="35102" y="8209"/>
                    <a:pt x="36814" y="13171"/>
                    <a:pt x="36437" y="18210"/>
                  </a:cubicBezTo>
                  <a:lnTo>
                    <a:pt x="36437" y="46118"/>
                  </a:lnTo>
                  <a:lnTo>
                    <a:pt x="26912" y="46118"/>
                  </a:lnTo>
                  <a:lnTo>
                    <a:pt x="26912" y="21067"/>
                  </a:lnTo>
                  <a:cubicBezTo>
                    <a:pt x="26912" y="12685"/>
                    <a:pt x="23387" y="8494"/>
                    <a:pt x="16433" y="8494"/>
                  </a:cubicBezTo>
                  <a:cubicBezTo>
                    <a:pt x="13192" y="8437"/>
                    <a:pt x="10146" y="9590"/>
                    <a:pt x="7764" y="11733"/>
                  </a:cubicBezTo>
                  <a:cubicBezTo>
                    <a:pt x="5192" y="14267"/>
                    <a:pt x="3764" y="17819"/>
                    <a:pt x="4048" y="21449"/>
                  </a:cubicBezTo>
                  <a:close/>
                </a:path>
              </a:pathLst>
            </a:custGeom>
            <a:solidFill>
              <a:srgbClr val="6D6E71"/>
            </a:solidFill>
            <a:ln w="9525" cap="flat">
              <a:noFill/>
              <a:prstDash val="solid"/>
              <a:miter/>
            </a:ln>
          </p:spPr>
          <p:txBody>
            <a:bodyPr rtlCol="0" anchor="ctr"/>
            <a:lstStyle/>
            <a:p>
              <a:endParaRPr lang="en-US"/>
            </a:p>
          </p:txBody>
        </p:sp>
        <p:sp>
          <p:nvSpPr>
            <p:cNvPr id="1211" name="Freeform: Shape 1210">
              <a:extLst>
                <a:ext uri="{FF2B5EF4-FFF2-40B4-BE49-F238E27FC236}">
                  <a16:creationId xmlns:a16="http://schemas.microsoft.com/office/drawing/2014/main" id="{297608E0-BAAE-4DAC-944F-984DCD0783FF}"/>
                </a:ext>
              </a:extLst>
            </p:cNvPr>
            <p:cNvSpPr/>
            <p:nvPr/>
          </p:nvSpPr>
          <p:spPr>
            <a:xfrm>
              <a:off x="8929947" y="6050400"/>
              <a:ext cx="62351" cy="60960"/>
            </a:xfrm>
            <a:custGeom>
              <a:avLst/>
              <a:gdLst>
                <a:gd name="connsiteX0" fmla="*/ 35671 w 48005"/>
                <a:gd name="connsiteY0" fmla="*/ 40003 h 46934"/>
                <a:gd name="connsiteX1" fmla="*/ 1384 w 48005"/>
                <a:gd name="connsiteY1" fmla="*/ 40003 h 46934"/>
                <a:gd name="connsiteX2" fmla="*/ 1384 w 48005"/>
                <a:gd name="connsiteY2" fmla="*/ 6571 h 46934"/>
                <a:gd name="connsiteX3" fmla="*/ 35671 w 48005"/>
                <a:gd name="connsiteY3" fmla="*/ 6571 h 46934"/>
                <a:gd name="connsiteX4" fmla="*/ 35671 w 48005"/>
                <a:gd name="connsiteY4" fmla="*/ 40003 h 46934"/>
                <a:gd name="connsiteX5" fmla="*/ 8240 w 48005"/>
                <a:gd name="connsiteY5" fmla="*/ 34002 h 46934"/>
                <a:gd name="connsiteX6" fmla="*/ 18528 w 48005"/>
                <a:gd name="connsiteY6" fmla="*/ 38193 h 46934"/>
                <a:gd name="connsiteX7" fmla="*/ 28908 w 48005"/>
                <a:gd name="connsiteY7" fmla="*/ 34002 h 46934"/>
                <a:gd name="connsiteX8" fmla="*/ 28908 w 48005"/>
                <a:gd name="connsiteY8" fmla="*/ 12571 h 46934"/>
                <a:gd name="connsiteX9" fmla="*/ 18528 w 48005"/>
                <a:gd name="connsiteY9" fmla="*/ 8381 h 46934"/>
                <a:gd name="connsiteX10" fmla="*/ 8240 w 48005"/>
                <a:gd name="connsiteY10" fmla="*/ 12571 h 46934"/>
                <a:gd name="connsiteX11" fmla="*/ 8240 w 48005"/>
                <a:gd name="connsiteY11" fmla="*/ 34002 h 46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5" h="46934">
                  <a:moveTo>
                    <a:pt x="35671" y="40003"/>
                  </a:moveTo>
                  <a:cubicBezTo>
                    <a:pt x="26053" y="49004"/>
                    <a:pt x="11002" y="49004"/>
                    <a:pt x="1384" y="40003"/>
                  </a:cubicBezTo>
                  <a:cubicBezTo>
                    <a:pt x="-7764" y="30736"/>
                    <a:pt x="-7764" y="15838"/>
                    <a:pt x="1384" y="6571"/>
                  </a:cubicBezTo>
                  <a:cubicBezTo>
                    <a:pt x="11002" y="-2430"/>
                    <a:pt x="26053" y="-2430"/>
                    <a:pt x="35671" y="6571"/>
                  </a:cubicBezTo>
                  <a:cubicBezTo>
                    <a:pt x="44814" y="15838"/>
                    <a:pt x="44814" y="30736"/>
                    <a:pt x="35671" y="40003"/>
                  </a:cubicBezTo>
                  <a:close/>
                  <a:moveTo>
                    <a:pt x="8240" y="34002"/>
                  </a:moveTo>
                  <a:cubicBezTo>
                    <a:pt x="10909" y="36832"/>
                    <a:pt x="14621" y="38356"/>
                    <a:pt x="18528" y="38193"/>
                  </a:cubicBezTo>
                  <a:cubicBezTo>
                    <a:pt x="22434" y="38336"/>
                    <a:pt x="26243" y="36813"/>
                    <a:pt x="28908" y="34002"/>
                  </a:cubicBezTo>
                  <a:cubicBezTo>
                    <a:pt x="34243" y="27849"/>
                    <a:pt x="34243" y="18725"/>
                    <a:pt x="28908" y="12571"/>
                  </a:cubicBezTo>
                  <a:cubicBezTo>
                    <a:pt x="26243" y="9761"/>
                    <a:pt x="22434" y="8238"/>
                    <a:pt x="18528" y="8381"/>
                  </a:cubicBezTo>
                  <a:cubicBezTo>
                    <a:pt x="14621" y="8218"/>
                    <a:pt x="10909" y="9742"/>
                    <a:pt x="8240" y="12571"/>
                  </a:cubicBezTo>
                  <a:cubicBezTo>
                    <a:pt x="2812" y="18677"/>
                    <a:pt x="2812" y="27897"/>
                    <a:pt x="8240" y="34002"/>
                  </a:cubicBezTo>
                  <a:close/>
                </a:path>
              </a:pathLst>
            </a:custGeom>
            <a:solidFill>
              <a:srgbClr val="6D6E71"/>
            </a:solidFill>
            <a:ln w="9525" cap="flat">
              <a:noFill/>
              <a:prstDash val="solid"/>
              <a:miter/>
            </a:ln>
          </p:spPr>
          <p:txBody>
            <a:bodyPr rtlCol="0" anchor="ctr"/>
            <a:lstStyle/>
            <a:p>
              <a:endParaRPr lang="en-US"/>
            </a:p>
          </p:txBody>
        </p:sp>
        <p:sp>
          <p:nvSpPr>
            <p:cNvPr id="1212" name="Freeform: Shape 1211">
              <a:extLst>
                <a:ext uri="{FF2B5EF4-FFF2-40B4-BE49-F238E27FC236}">
                  <a16:creationId xmlns:a16="http://schemas.microsoft.com/office/drawing/2014/main" id="{428AEBA4-3BAC-4F34-9C7E-D7778157AEB3}"/>
                </a:ext>
              </a:extLst>
            </p:cNvPr>
            <p:cNvSpPr/>
            <p:nvPr/>
          </p:nvSpPr>
          <p:spPr>
            <a:xfrm>
              <a:off x="9000992" y="6050367"/>
              <a:ext cx="58965" cy="84036"/>
            </a:xfrm>
            <a:custGeom>
              <a:avLst/>
              <a:gdLst>
                <a:gd name="connsiteX0" fmla="*/ 39838 w 45398"/>
                <a:gd name="connsiteY0" fmla="*/ 500 h 64701"/>
                <a:gd name="connsiteX1" fmla="*/ 39838 w 45398"/>
                <a:gd name="connsiteY1" fmla="*/ 40314 h 64701"/>
                <a:gd name="connsiteX2" fmla="*/ 33359 w 45398"/>
                <a:gd name="connsiteY2" fmla="*/ 58412 h 64701"/>
                <a:gd name="connsiteX3" fmla="*/ 16500 w 45398"/>
                <a:gd name="connsiteY3" fmla="*/ 64508 h 64701"/>
                <a:gd name="connsiteX4" fmla="*/ -2550 w 45398"/>
                <a:gd name="connsiteY4" fmla="*/ 58031 h 64701"/>
                <a:gd name="connsiteX5" fmla="*/ 2022 w 45398"/>
                <a:gd name="connsiteY5" fmla="*/ 50792 h 64701"/>
                <a:gd name="connsiteX6" fmla="*/ 15551 w 45398"/>
                <a:gd name="connsiteY6" fmla="*/ 55840 h 64701"/>
                <a:gd name="connsiteX7" fmla="*/ 26313 w 45398"/>
                <a:gd name="connsiteY7" fmla="*/ 52316 h 64701"/>
                <a:gd name="connsiteX8" fmla="*/ 30313 w 45398"/>
                <a:gd name="connsiteY8" fmla="*/ 41077 h 64701"/>
                <a:gd name="connsiteX9" fmla="*/ 30313 w 45398"/>
                <a:gd name="connsiteY9" fmla="*/ 35266 h 64701"/>
                <a:gd name="connsiteX10" fmla="*/ 24216 w 45398"/>
                <a:gd name="connsiteY10" fmla="*/ 41648 h 64701"/>
                <a:gd name="connsiteX11" fmla="*/ 15263 w 45398"/>
                <a:gd name="connsiteY11" fmla="*/ 44029 h 64701"/>
                <a:gd name="connsiteX12" fmla="*/ 310 w 45398"/>
                <a:gd name="connsiteY12" fmla="*/ 37742 h 64701"/>
                <a:gd name="connsiteX13" fmla="*/ 310 w 45398"/>
                <a:gd name="connsiteY13" fmla="*/ 6119 h 64701"/>
                <a:gd name="connsiteX14" fmla="*/ 15170 w 45398"/>
                <a:gd name="connsiteY14" fmla="*/ -167 h 64701"/>
                <a:gd name="connsiteX15" fmla="*/ 29932 w 45398"/>
                <a:gd name="connsiteY15" fmla="*/ 7262 h 64701"/>
                <a:gd name="connsiteX16" fmla="*/ 29932 w 45398"/>
                <a:gd name="connsiteY16" fmla="*/ 500 h 64701"/>
                <a:gd name="connsiteX17" fmla="*/ 4310 w 45398"/>
                <a:gd name="connsiteY17" fmla="*/ 21550 h 64701"/>
                <a:gd name="connsiteX18" fmla="*/ 7738 w 45398"/>
                <a:gd name="connsiteY18" fmla="*/ 31075 h 64701"/>
                <a:gd name="connsiteX19" fmla="*/ 17263 w 45398"/>
                <a:gd name="connsiteY19" fmla="*/ 35171 h 64701"/>
                <a:gd name="connsiteX20" fmla="*/ 26788 w 45398"/>
                <a:gd name="connsiteY20" fmla="*/ 31170 h 64701"/>
                <a:gd name="connsiteX21" fmla="*/ 30504 w 45398"/>
                <a:gd name="connsiteY21" fmla="*/ 21645 h 64701"/>
                <a:gd name="connsiteX22" fmla="*/ 26788 w 45398"/>
                <a:gd name="connsiteY22" fmla="*/ 12120 h 64701"/>
                <a:gd name="connsiteX23" fmla="*/ 17263 w 45398"/>
                <a:gd name="connsiteY23" fmla="*/ 8025 h 64701"/>
                <a:gd name="connsiteX24" fmla="*/ 7738 w 45398"/>
                <a:gd name="connsiteY24" fmla="*/ 12216 h 64701"/>
                <a:gd name="connsiteX25" fmla="*/ 4403 w 45398"/>
                <a:gd name="connsiteY25" fmla="*/ 21550 h 64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5398" h="64701">
                  <a:moveTo>
                    <a:pt x="39838" y="500"/>
                  </a:moveTo>
                  <a:lnTo>
                    <a:pt x="39838" y="40314"/>
                  </a:lnTo>
                  <a:cubicBezTo>
                    <a:pt x="40410" y="47001"/>
                    <a:pt x="38029" y="53592"/>
                    <a:pt x="33359" y="58412"/>
                  </a:cubicBezTo>
                  <a:cubicBezTo>
                    <a:pt x="28694" y="62536"/>
                    <a:pt x="22695" y="64718"/>
                    <a:pt x="16500" y="64508"/>
                  </a:cubicBezTo>
                  <a:cubicBezTo>
                    <a:pt x="9547" y="64603"/>
                    <a:pt x="2882" y="62317"/>
                    <a:pt x="-2550" y="58031"/>
                  </a:cubicBezTo>
                  <a:lnTo>
                    <a:pt x="2022" y="50792"/>
                  </a:lnTo>
                  <a:cubicBezTo>
                    <a:pt x="5835" y="53907"/>
                    <a:pt x="10598" y="55688"/>
                    <a:pt x="15551" y="55840"/>
                  </a:cubicBezTo>
                  <a:cubicBezTo>
                    <a:pt x="19453" y="56021"/>
                    <a:pt x="23262" y="54773"/>
                    <a:pt x="26313" y="52316"/>
                  </a:cubicBezTo>
                  <a:cubicBezTo>
                    <a:pt x="29169" y="49335"/>
                    <a:pt x="30694" y="45229"/>
                    <a:pt x="30313" y="41077"/>
                  </a:cubicBezTo>
                  <a:lnTo>
                    <a:pt x="30313" y="35266"/>
                  </a:lnTo>
                  <a:cubicBezTo>
                    <a:pt x="28885" y="37914"/>
                    <a:pt x="26788" y="40114"/>
                    <a:pt x="24216" y="41648"/>
                  </a:cubicBezTo>
                  <a:cubicBezTo>
                    <a:pt x="21551" y="43267"/>
                    <a:pt x="18407" y="44096"/>
                    <a:pt x="15263" y="44029"/>
                  </a:cubicBezTo>
                  <a:cubicBezTo>
                    <a:pt x="9547" y="44267"/>
                    <a:pt x="4119" y="41962"/>
                    <a:pt x="310" y="37742"/>
                  </a:cubicBezTo>
                  <a:cubicBezTo>
                    <a:pt x="-7406" y="28627"/>
                    <a:pt x="-7406" y="15235"/>
                    <a:pt x="310" y="6119"/>
                  </a:cubicBezTo>
                  <a:cubicBezTo>
                    <a:pt x="4119" y="1928"/>
                    <a:pt x="9547" y="-377"/>
                    <a:pt x="15170" y="-167"/>
                  </a:cubicBezTo>
                  <a:cubicBezTo>
                    <a:pt x="20979" y="-281"/>
                    <a:pt x="26504" y="2500"/>
                    <a:pt x="29932" y="7262"/>
                  </a:cubicBezTo>
                  <a:lnTo>
                    <a:pt x="29932" y="500"/>
                  </a:lnTo>
                  <a:close/>
                  <a:moveTo>
                    <a:pt x="4310" y="21550"/>
                  </a:moveTo>
                  <a:cubicBezTo>
                    <a:pt x="4310" y="25027"/>
                    <a:pt x="5547" y="28399"/>
                    <a:pt x="7738" y="31075"/>
                  </a:cubicBezTo>
                  <a:cubicBezTo>
                    <a:pt x="10119" y="33828"/>
                    <a:pt x="13644" y="35333"/>
                    <a:pt x="17263" y="35171"/>
                  </a:cubicBezTo>
                  <a:cubicBezTo>
                    <a:pt x="20881" y="35333"/>
                    <a:pt x="24406" y="33857"/>
                    <a:pt x="26788" y="31170"/>
                  </a:cubicBezTo>
                  <a:cubicBezTo>
                    <a:pt x="29169" y="28589"/>
                    <a:pt x="30504" y="25179"/>
                    <a:pt x="30504" y="21645"/>
                  </a:cubicBezTo>
                  <a:cubicBezTo>
                    <a:pt x="30504" y="18121"/>
                    <a:pt x="29169" y="14721"/>
                    <a:pt x="26788" y="12120"/>
                  </a:cubicBezTo>
                  <a:cubicBezTo>
                    <a:pt x="24406" y="9396"/>
                    <a:pt x="20881" y="7891"/>
                    <a:pt x="17263" y="8025"/>
                  </a:cubicBezTo>
                  <a:cubicBezTo>
                    <a:pt x="13644" y="7853"/>
                    <a:pt x="10119" y="9406"/>
                    <a:pt x="7738" y="12216"/>
                  </a:cubicBezTo>
                  <a:cubicBezTo>
                    <a:pt x="5645" y="14864"/>
                    <a:pt x="4403" y="18150"/>
                    <a:pt x="4403" y="21550"/>
                  </a:cubicBezTo>
                  <a:close/>
                </a:path>
              </a:pathLst>
            </a:custGeom>
            <a:solidFill>
              <a:srgbClr val="6D6E71"/>
            </a:solidFill>
            <a:ln w="9525" cap="flat">
              <a:noFill/>
              <a:prstDash val="solid"/>
              <a:miter/>
            </a:ln>
          </p:spPr>
          <p:txBody>
            <a:bodyPr rtlCol="0" anchor="ctr"/>
            <a:lstStyle/>
            <a:p>
              <a:endParaRPr lang="en-US"/>
            </a:p>
          </p:txBody>
        </p:sp>
        <p:sp>
          <p:nvSpPr>
            <p:cNvPr id="1213" name="Freeform: Shape 1212">
              <a:extLst>
                <a:ext uri="{FF2B5EF4-FFF2-40B4-BE49-F238E27FC236}">
                  <a16:creationId xmlns:a16="http://schemas.microsoft.com/office/drawing/2014/main" id="{22393408-FE21-4398-BD2E-F75DE2A285C3}"/>
                </a:ext>
              </a:extLst>
            </p:cNvPr>
            <p:cNvSpPr/>
            <p:nvPr/>
          </p:nvSpPr>
          <p:spPr>
            <a:xfrm>
              <a:off x="9073054" y="6050375"/>
              <a:ext cx="59040" cy="61019"/>
            </a:xfrm>
            <a:custGeom>
              <a:avLst/>
              <a:gdLst>
                <a:gd name="connsiteX0" fmla="*/ 39980 w 45456"/>
                <a:gd name="connsiteY0" fmla="*/ 27545 h 46980"/>
                <a:gd name="connsiteX1" fmla="*/ 4168 w 45456"/>
                <a:gd name="connsiteY1" fmla="*/ 27545 h 46980"/>
                <a:gd name="connsiteX2" fmla="*/ 8740 w 45456"/>
                <a:gd name="connsiteY2" fmla="*/ 35546 h 46980"/>
                <a:gd name="connsiteX3" fmla="*/ 18265 w 45456"/>
                <a:gd name="connsiteY3" fmla="*/ 38594 h 46980"/>
                <a:gd name="connsiteX4" fmla="*/ 31315 w 45456"/>
                <a:gd name="connsiteY4" fmla="*/ 33165 h 46980"/>
                <a:gd name="connsiteX5" fmla="*/ 36743 w 45456"/>
                <a:gd name="connsiteY5" fmla="*/ 39165 h 46980"/>
                <a:gd name="connsiteX6" fmla="*/ 17693 w 45456"/>
                <a:gd name="connsiteY6" fmla="*/ 46785 h 46980"/>
                <a:gd name="connsiteX7" fmla="*/ 1308 w 45456"/>
                <a:gd name="connsiteY7" fmla="*/ 40404 h 46980"/>
                <a:gd name="connsiteX8" fmla="*/ 1308 w 45456"/>
                <a:gd name="connsiteY8" fmla="*/ 6113 h 46980"/>
                <a:gd name="connsiteX9" fmla="*/ 17409 w 45456"/>
                <a:gd name="connsiteY9" fmla="*/ -173 h 46980"/>
                <a:gd name="connsiteX10" fmla="*/ 33217 w 45456"/>
                <a:gd name="connsiteY10" fmla="*/ 5447 h 46980"/>
                <a:gd name="connsiteX11" fmla="*/ 39789 w 45456"/>
                <a:gd name="connsiteY11" fmla="*/ 20878 h 46980"/>
                <a:gd name="connsiteX12" fmla="*/ 4168 w 45456"/>
                <a:gd name="connsiteY12" fmla="*/ 19925 h 46980"/>
                <a:gd name="connsiteX13" fmla="*/ 30362 w 45456"/>
                <a:gd name="connsiteY13" fmla="*/ 19925 h 46980"/>
                <a:gd name="connsiteX14" fmla="*/ 26743 w 45456"/>
                <a:gd name="connsiteY14" fmla="*/ 11162 h 46980"/>
                <a:gd name="connsiteX15" fmla="*/ 17883 w 45456"/>
                <a:gd name="connsiteY15" fmla="*/ 8019 h 46980"/>
                <a:gd name="connsiteX16" fmla="*/ 8358 w 45456"/>
                <a:gd name="connsiteY16" fmla="*/ 11257 h 46980"/>
                <a:gd name="connsiteX17" fmla="*/ 4168 w 45456"/>
                <a:gd name="connsiteY17" fmla="*/ 19925 h 46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56" h="46980">
                  <a:moveTo>
                    <a:pt x="39980" y="27545"/>
                  </a:moveTo>
                  <a:lnTo>
                    <a:pt x="4168" y="27545"/>
                  </a:lnTo>
                  <a:cubicBezTo>
                    <a:pt x="4452" y="30764"/>
                    <a:pt x="6070" y="33698"/>
                    <a:pt x="8740" y="35546"/>
                  </a:cubicBezTo>
                  <a:cubicBezTo>
                    <a:pt x="11502" y="37536"/>
                    <a:pt x="14837" y="38603"/>
                    <a:pt x="18265" y="38594"/>
                  </a:cubicBezTo>
                  <a:cubicBezTo>
                    <a:pt x="23218" y="38908"/>
                    <a:pt x="28073" y="36898"/>
                    <a:pt x="31315" y="33165"/>
                  </a:cubicBezTo>
                  <a:lnTo>
                    <a:pt x="36743" y="39165"/>
                  </a:lnTo>
                  <a:cubicBezTo>
                    <a:pt x="31790" y="44271"/>
                    <a:pt x="24836" y="47033"/>
                    <a:pt x="17693" y="46785"/>
                  </a:cubicBezTo>
                  <a:cubicBezTo>
                    <a:pt x="11595" y="46928"/>
                    <a:pt x="5693" y="44633"/>
                    <a:pt x="1308" y="40404"/>
                  </a:cubicBezTo>
                  <a:cubicBezTo>
                    <a:pt x="-7738" y="30745"/>
                    <a:pt x="-7738" y="15772"/>
                    <a:pt x="1308" y="6113"/>
                  </a:cubicBezTo>
                  <a:cubicBezTo>
                    <a:pt x="5693" y="1999"/>
                    <a:pt x="11405" y="-249"/>
                    <a:pt x="17409" y="-173"/>
                  </a:cubicBezTo>
                  <a:cubicBezTo>
                    <a:pt x="23218" y="-316"/>
                    <a:pt x="28836" y="1685"/>
                    <a:pt x="33217" y="5447"/>
                  </a:cubicBezTo>
                  <a:cubicBezTo>
                    <a:pt x="37696" y="9295"/>
                    <a:pt x="40077" y="14991"/>
                    <a:pt x="39789" y="20878"/>
                  </a:cubicBezTo>
                  <a:close/>
                  <a:moveTo>
                    <a:pt x="4168" y="19925"/>
                  </a:moveTo>
                  <a:lnTo>
                    <a:pt x="30362" y="19925"/>
                  </a:lnTo>
                  <a:cubicBezTo>
                    <a:pt x="30552" y="16601"/>
                    <a:pt x="29218" y="13372"/>
                    <a:pt x="26743" y="11162"/>
                  </a:cubicBezTo>
                  <a:cubicBezTo>
                    <a:pt x="24264" y="9038"/>
                    <a:pt x="21120" y="7923"/>
                    <a:pt x="17883" y="8019"/>
                  </a:cubicBezTo>
                  <a:cubicBezTo>
                    <a:pt x="14456" y="7990"/>
                    <a:pt x="11121" y="9133"/>
                    <a:pt x="8358" y="11257"/>
                  </a:cubicBezTo>
                  <a:cubicBezTo>
                    <a:pt x="5596" y="13286"/>
                    <a:pt x="4070" y="16524"/>
                    <a:pt x="4168" y="19925"/>
                  </a:cubicBezTo>
                  <a:close/>
                </a:path>
              </a:pathLst>
            </a:custGeom>
            <a:solidFill>
              <a:srgbClr val="6D6E71"/>
            </a:solidFill>
            <a:ln w="9525" cap="flat">
              <a:noFill/>
              <a:prstDash val="solid"/>
              <a:miter/>
            </a:ln>
          </p:spPr>
          <p:txBody>
            <a:bodyPr rtlCol="0" anchor="ctr"/>
            <a:lstStyle/>
            <a:p>
              <a:endParaRPr lang="en-US"/>
            </a:p>
          </p:txBody>
        </p:sp>
        <p:sp>
          <p:nvSpPr>
            <p:cNvPr id="1214" name="Freeform: Shape 1213">
              <a:extLst>
                <a:ext uri="{FF2B5EF4-FFF2-40B4-BE49-F238E27FC236}">
                  <a16:creationId xmlns:a16="http://schemas.microsoft.com/office/drawing/2014/main" id="{982767F7-794E-4DF8-A9B8-A252E03A2A62}"/>
                </a:ext>
              </a:extLst>
            </p:cNvPr>
            <p:cNvSpPr/>
            <p:nvPr/>
          </p:nvSpPr>
          <p:spPr>
            <a:xfrm>
              <a:off x="9144714" y="6050377"/>
              <a:ext cx="54500" cy="60133"/>
            </a:xfrm>
            <a:custGeom>
              <a:avLst/>
              <a:gdLst>
                <a:gd name="connsiteX0" fmla="*/ 4048 w 41961"/>
                <a:gd name="connsiteY0" fmla="*/ 21449 h 46298"/>
                <a:gd name="connsiteX1" fmla="*/ 4048 w 41961"/>
                <a:gd name="connsiteY1" fmla="*/ 46118 h 46298"/>
                <a:gd name="connsiteX2" fmla="*/ -5477 w 41961"/>
                <a:gd name="connsiteY2" fmla="*/ 46118 h 46298"/>
                <a:gd name="connsiteX3" fmla="*/ -5477 w 41961"/>
                <a:gd name="connsiteY3" fmla="*/ 494 h 46298"/>
                <a:gd name="connsiteX4" fmla="*/ 4048 w 41961"/>
                <a:gd name="connsiteY4" fmla="*/ 494 h 46298"/>
                <a:gd name="connsiteX5" fmla="*/ 4048 w 41961"/>
                <a:gd name="connsiteY5" fmla="*/ 8780 h 46298"/>
                <a:gd name="connsiteX6" fmla="*/ 10429 w 41961"/>
                <a:gd name="connsiteY6" fmla="*/ 2208 h 46298"/>
                <a:gd name="connsiteX7" fmla="*/ 31670 w 41961"/>
                <a:gd name="connsiteY7" fmla="*/ 4494 h 46298"/>
                <a:gd name="connsiteX8" fmla="*/ 36432 w 41961"/>
                <a:gd name="connsiteY8" fmla="*/ 18210 h 46298"/>
                <a:gd name="connsiteX9" fmla="*/ 36432 w 41961"/>
                <a:gd name="connsiteY9" fmla="*/ 46118 h 46298"/>
                <a:gd name="connsiteX10" fmla="*/ 26907 w 41961"/>
                <a:gd name="connsiteY10" fmla="*/ 46118 h 46298"/>
                <a:gd name="connsiteX11" fmla="*/ 26907 w 41961"/>
                <a:gd name="connsiteY11" fmla="*/ 21067 h 46298"/>
                <a:gd name="connsiteX12" fmla="*/ 16527 w 41961"/>
                <a:gd name="connsiteY12" fmla="*/ 8494 h 46298"/>
                <a:gd name="connsiteX13" fmla="*/ 7857 w 41961"/>
                <a:gd name="connsiteY13" fmla="*/ 11733 h 46298"/>
                <a:gd name="connsiteX14" fmla="*/ 4048 w 41961"/>
                <a:gd name="connsiteY14" fmla="*/ 21449 h 4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1" h="46298">
                  <a:moveTo>
                    <a:pt x="4048" y="21449"/>
                  </a:moveTo>
                  <a:lnTo>
                    <a:pt x="4048" y="46118"/>
                  </a:lnTo>
                  <a:lnTo>
                    <a:pt x="-5477" y="46118"/>
                  </a:lnTo>
                  <a:lnTo>
                    <a:pt x="-5477" y="494"/>
                  </a:lnTo>
                  <a:lnTo>
                    <a:pt x="4048" y="494"/>
                  </a:lnTo>
                  <a:lnTo>
                    <a:pt x="4048" y="8780"/>
                  </a:lnTo>
                  <a:cubicBezTo>
                    <a:pt x="5574" y="6065"/>
                    <a:pt x="7764" y="3799"/>
                    <a:pt x="10429" y="2208"/>
                  </a:cubicBezTo>
                  <a:cubicBezTo>
                    <a:pt x="17289" y="-1678"/>
                    <a:pt x="25861" y="-755"/>
                    <a:pt x="31670" y="4494"/>
                  </a:cubicBezTo>
                  <a:cubicBezTo>
                    <a:pt x="35102" y="8209"/>
                    <a:pt x="36814" y="13171"/>
                    <a:pt x="36432" y="18210"/>
                  </a:cubicBezTo>
                  <a:lnTo>
                    <a:pt x="36432" y="46118"/>
                  </a:lnTo>
                  <a:lnTo>
                    <a:pt x="26907" y="46118"/>
                  </a:lnTo>
                  <a:lnTo>
                    <a:pt x="26907" y="21067"/>
                  </a:lnTo>
                  <a:cubicBezTo>
                    <a:pt x="26907" y="12685"/>
                    <a:pt x="23480" y="8494"/>
                    <a:pt x="16527" y="8494"/>
                  </a:cubicBezTo>
                  <a:cubicBezTo>
                    <a:pt x="13289" y="8437"/>
                    <a:pt x="10239" y="9590"/>
                    <a:pt x="7857" y="11733"/>
                  </a:cubicBezTo>
                  <a:cubicBezTo>
                    <a:pt x="5192" y="14247"/>
                    <a:pt x="3858" y="17810"/>
                    <a:pt x="4048" y="21449"/>
                  </a:cubicBezTo>
                  <a:close/>
                </a:path>
              </a:pathLst>
            </a:custGeom>
            <a:solidFill>
              <a:srgbClr val="6D6E71"/>
            </a:solidFill>
            <a:ln w="9525" cap="flat">
              <a:noFill/>
              <a:prstDash val="solid"/>
              <a:miter/>
            </a:ln>
          </p:spPr>
          <p:txBody>
            <a:bodyPr rtlCol="0" anchor="ctr"/>
            <a:lstStyle/>
            <a:p>
              <a:endParaRPr lang="en-US"/>
            </a:p>
          </p:txBody>
        </p:sp>
        <p:sp>
          <p:nvSpPr>
            <p:cNvPr id="1215" name="Freeform: Shape 1214">
              <a:extLst>
                <a:ext uri="{FF2B5EF4-FFF2-40B4-BE49-F238E27FC236}">
                  <a16:creationId xmlns:a16="http://schemas.microsoft.com/office/drawing/2014/main" id="{AFE3D218-E287-4FEC-A259-6A55EF3D7415}"/>
                </a:ext>
              </a:extLst>
            </p:cNvPr>
            <p:cNvSpPr/>
            <p:nvPr/>
          </p:nvSpPr>
          <p:spPr>
            <a:xfrm>
              <a:off x="9213862" y="6026021"/>
              <a:ext cx="15856" cy="84489"/>
            </a:xfrm>
            <a:custGeom>
              <a:avLst/>
              <a:gdLst>
                <a:gd name="connsiteX0" fmla="*/ -3658 w 12208"/>
                <a:gd name="connsiteY0" fmla="*/ 10197 h 65050"/>
                <a:gd name="connsiteX1" fmla="*/ -5467 w 12208"/>
                <a:gd name="connsiteY1" fmla="*/ 5910 h 65050"/>
                <a:gd name="connsiteX2" fmla="*/ -3658 w 12208"/>
                <a:gd name="connsiteY2" fmla="*/ 1624 h 65050"/>
                <a:gd name="connsiteX3" fmla="*/ 4816 w 12208"/>
                <a:gd name="connsiteY3" fmla="*/ 1538 h 65050"/>
                <a:gd name="connsiteX4" fmla="*/ 4913 w 12208"/>
                <a:gd name="connsiteY4" fmla="*/ 1624 h 65050"/>
                <a:gd name="connsiteX5" fmla="*/ 6723 w 12208"/>
                <a:gd name="connsiteY5" fmla="*/ 5910 h 65050"/>
                <a:gd name="connsiteX6" fmla="*/ 4913 w 12208"/>
                <a:gd name="connsiteY6" fmla="*/ 10197 h 65050"/>
                <a:gd name="connsiteX7" fmla="*/ -3565 w 12208"/>
                <a:gd name="connsiteY7" fmla="*/ 10282 h 65050"/>
                <a:gd name="connsiteX8" fmla="*/ -3658 w 12208"/>
                <a:gd name="connsiteY8" fmla="*/ 10197 h 65050"/>
                <a:gd name="connsiteX9" fmla="*/ 5295 w 12208"/>
                <a:gd name="connsiteY9" fmla="*/ 64870 h 65050"/>
                <a:gd name="connsiteX10" fmla="*/ -4230 w 12208"/>
                <a:gd name="connsiteY10" fmla="*/ 64870 h 65050"/>
                <a:gd name="connsiteX11" fmla="*/ -4230 w 12208"/>
                <a:gd name="connsiteY11" fmla="*/ 19246 h 65050"/>
                <a:gd name="connsiteX12" fmla="*/ 5295 w 12208"/>
                <a:gd name="connsiteY12" fmla="*/ 19246 h 6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08" h="65050">
                  <a:moveTo>
                    <a:pt x="-3658" y="10197"/>
                  </a:moveTo>
                  <a:cubicBezTo>
                    <a:pt x="-4802" y="9082"/>
                    <a:pt x="-5467" y="7529"/>
                    <a:pt x="-5467" y="5910"/>
                  </a:cubicBezTo>
                  <a:cubicBezTo>
                    <a:pt x="-5565" y="4282"/>
                    <a:pt x="-4900" y="2720"/>
                    <a:pt x="-3658" y="1624"/>
                  </a:cubicBezTo>
                  <a:cubicBezTo>
                    <a:pt x="-1375" y="-747"/>
                    <a:pt x="2434" y="-786"/>
                    <a:pt x="4816" y="1538"/>
                  </a:cubicBezTo>
                  <a:cubicBezTo>
                    <a:pt x="4816" y="1567"/>
                    <a:pt x="4913" y="1595"/>
                    <a:pt x="4913" y="1624"/>
                  </a:cubicBezTo>
                  <a:cubicBezTo>
                    <a:pt x="6151" y="2720"/>
                    <a:pt x="6820" y="4282"/>
                    <a:pt x="6723" y="5910"/>
                  </a:cubicBezTo>
                  <a:cubicBezTo>
                    <a:pt x="6723" y="7529"/>
                    <a:pt x="6058" y="9082"/>
                    <a:pt x="4913" y="10197"/>
                  </a:cubicBezTo>
                  <a:cubicBezTo>
                    <a:pt x="2625" y="12569"/>
                    <a:pt x="-1184" y="12606"/>
                    <a:pt x="-3565" y="10282"/>
                  </a:cubicBezTo>
                  <a:cubicBezTo>
                    <a:pt x="-3565" y="10254"/>
                    <a:pt x="-3658" y="10225"/>
                    <a:pt x="-3658" y="10197"/>
                  </a:cubicBezTo>
                  <a:close/>
                  <a:moveTo>
                    <a:pt x="5295" y="64870"/>
                  </a:moveTo>
                  <a:lnTo>
                    <a:pt x="-4230" y="64870"/>
                  </a:lnTo>
                  <a:lnTo>
                    <a:pt x="-4230" y="19246"/>
                  </a:lnTo>
                  <a:lnTo>
                    <a:pt x="5295" y="19246"/>
                  </a:lnTo>
                  <a:close/>
                </a:path>
              </a:pathLst>
            </a:custGeom>
            <a:solidFill>
              <a:srgbClr val="6D6E71"/>
            </a:solidFill>
            <a:ln w="9525" cap="flat">
              <a:noFill/>
              <a:prstDash val="solid"/>
              <a:miter/>
            </a:ln>
          </p:spPr>
          <p:txBody>
            <a:bodyPr rtlCol="0" anchor="ctr"/>
            <a:lstStyle/>
            <a:p>
              <a:endParaRPr lang="en-US"/>
            </a:p>
          </p:txBody>
        </p:sp>
        <p:sp>
          <p:nvSpPr>
            <p:cNvPr id="1216" name="Freeform: Shape 1215">
              <a:extLst>
                <a:ext uri="{FF2B5EF4-FFF2-40B4-BE49-F238E27FC236}">
                  <a16:creationId xmlns:a16="http://schemas.microsoft.com/office/drawing/2014/main" id="{90379C4E-8AC2-4EB4-8A9E-94C1C8EE3B1A}"/>
                </a:ext>
              </a:extLst>
            </p:cNvPr>
            <p:cNvSpPr/>
            <p:nvPr/>
          </p:nvSpPr>
          <p:spPr>
            <a:xfrm>
              <a:off x="9240778" y="6050374"/>
              <a:ext cx="54869" cy="61004"/>
            </a:xfrm>
            <a:custGeom>
              <a:avLst/>
              <a:gdLst>
                <a:gd name="connsiteX0" fmla="*/ 17909 w 42245"/>
                <a:gd name="connsiteY0" fmla="*/ 46786 h 46968"/>
                <a:gd name="connsiteX1" fmla="*/ 1524 w 42245"/>
                <a:gd name="connsiteY1" fmla="*/ 40309 h 46968"/>
                <a:gd name="connsiteX2" fmla="*/ 1524 w 42245"/>
                <a:gd name="connsiteY2" fmla="*/ 6400 h 46968"/>
                <a:gd name="connsiteX3" fmla="*/ 18955 w 42245"/>
                <a:gd name="connsiteY3" fmla="*/ -172 h 46968"/>
                <a:gd name="connsiteX4" fmla="*/ 36387 w 42245"/>
                <a:gd name="connsiteY4" fmla="*/ 6972 h 46968"/>
                <a:gd name="connsiteX5" fmla="*/ 30671 w 42245"/>
                <a:gd name="connsiteY5" fmla="*/ 13925 h 46968"/>
                <a:gd name="connsiteX6" fmla="*/ 18765 w 42245"/>
                <a:gd name="connsiteY6" fmla="*/ 8781 h 46968"/>
                <a:gd name="connsiteX7" fmla="*/ 8384 w 42245"/>
                <a:gd name="connsiteY7" fmla="*/ 12686 h 46968"/>
                <a:gd name="connsiteX8" fmla="*/ 4003 w 42245"/>
                <a:gd name="connsiteY8" fmla="*/ 22974 h 46968"/>
                <a:gd name="connsiteX9" fmla="*/ 18481 w 42245"/>
                <a:gd name="connsiteY9" fmla="*/ 38023 h 46968"/>
                <a:gd name="connsiteX10" fmla="*/ 19053 w 42245"/>
                <a:gd name="connsiteY10" fmla="*/ 38023 h 46968"/>
                <a:gd name="connsiteX11" fmla="*/ 31150 w 42245"/>
                <a:gd name="connsiteY11" fmla="*/ 32213 h 46968"/>
                <a:gd name="connsiteX12" fmla="*/ 36768 w 42245"/>
                <a:gd name="connsiteY12" fmla="*/ 38404 h 46968"/>
                <a:gd name="connsiteX13" fmla="*/ 17909 w 42245"/>
                <a:gd name="connsiteY13" fmla="*/ 46786 h 46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245" h="46968">
                  <a:moveTo>
                    <a:pt x="17909" y="46786"/>
                  </a:moveTo>
                  <a:cubicBezTo>
                    <a:pt x="11812" y="46871"/>
                    <a:pt x="5905" y="44548"/>
                    <a:pt x="1524" y="40309"/>
                  </a:cubicBezTo>
                  <a:cubicBezTo>
                    <a:pt x="-7810" y="30936"/>
                    <a:pt x="-7810" y="15773"/>
                    <a:pt x="1524" y="6400"/>
                  </a:cubicBezTo>
                  <a:cubicBezTo>
                    <a:pt x="6286" y="2028"/>
                    <a:pt x="12477" y="-334"/>
                    <a:pt x="18955" y="-172"/>
                  </a:cubicBezTo>
                  <a:cubicBezTo>
                    <a:pt x="25527" y="-296"/>
                    <a:pt x="31815" y="2285"/>
                    <a:pt x="36387" y="6972"/>
                  </a:cubicBezTo>
                  <a:lnTo>
                    <a:pt x="30671" y="13925"/>
                  </a:lnTo>
                  <a:cubicBezTo>
                    <a:pt x="27434" y="10800"/>
                    <a:pt x="23244" y="8962"/>
                    <a:pt x="18765" y="8781"/>
                  </a:cubicBezTo>
                  <a:cubicBezTo>
                    <a:pt x="14956" y="8743"/>
                    <a:pt x="11240" y="10134"/>
                    <a:pt x="8384" y="12686"/>
                  </a:cubicBezTo>
                  <a:cubicBezTo>
                    <a:pt x="5431" y="15297"/>
                    <a:pt x="3905" y="19069"/>
                    <a:pt x="4003" y="22974"/>
                  </a:cubicBezTo>
                  <a:cubicBezTo>
                    <a:pt x="3812" y="31127"/>
                    <a:pt x="10286" y="37861"/>
                    <a:pt x="18481" y="38023"/>
                  </a:cubicBezTo>
                  <a:cubicBezTo>
                    <a:pt x="18672" y="38023"/>
                    <a:pt x="18862" y="38023"/>
                    <a:pt x="19053" y="38023"/>
                  </a:cubicBezTo>
                  <a:cubicBezTo>
                    <a:pt x="23718" y="37852"/>
                    <a:pt x="28099" y="35747"/>
                    <a:pt x="31150" y="32213"/>
                  </a:cubicBezTo>
                  <a:lnTo>
                    <a:pt x="36768" y="38404"/>
                  </a:lnTo>
                  <a:cubicBezTo>
                    <a:pt x="31908" y="43681"/>
                    <a:pt x="25053" y="46710"/>
                    <a:pt x="17909" y="46786"/>
                  </a:cubicBezTo>
                  <a:close/>
                </a:path>
              </a:pathLst>
            </a:custGeom>
            <a:solidFill>
              <a:srgbClr val="6D6E71"/>
            </a:solidFill>
            <a:ln w="9525" cap="flat">
              <a:noFill/>
              <a:prstDash val="solid"/>
              <a:miter/>
            </a:ln>
          </p:spPr>
          <p:txBody>
            <a:bodyPr rtlCol="0" anchor="ctr"/>
            <a:lstStyle/>
            <a:p>
              <a:endParaRPr lang="en-US"/>
            </a:p>
          </p:txBody>
        </p:sp>
        <p:sp>
          <p:nvSpPr>
            <p:cNvPr id="1217" name="Freeform: Shape 1216">
              <a:extLst>
                <a:ext uri="{FF2B5EF4-FFF2-40B4-BE49-F238E27FC236}">
                  <a16:creationId xmlns:a16="http://schemas.microsoft.com/office/drawing/2014/main" id="{6C270B55-8449-42C0-AA3B-B2396447FDBC}"/>
                </a:ext>
              </a:extLst>
            </p:cNvPr>
            <p:cNvSpPr/>
            <p:nvPr/>
          </p:nvSpPr>
          <p:spPr>
            <a:xfrm>
              <a:off x="9337341" y="6050879"/>
              <a:ext cx="31544" cy="59011"/>
            </a:xfrm>
            <a:custGeom>
              <a:avLst/>
              <a:gdLst>
                <a:gd name="connsiteX0" fmla="*/ 18336 w 24286"/>
                <a:gd name="connsiteY0" fmla="*/ 9155 h 45434"/>
                <a:gd name="connsiteX1" fmla="*/ 7667 w 24286"/>
                <a:gd name="connsiteY1" fmla="*/ 13727 h 45434"/>
                <a:gd name="connsiteX2" fmla="*/ 4048 w 24286"/>
                <a:gd name="connsiteY2" fmla="*/ 26204 h 45434"/>
                <a:gd name="connsiteX3" fmla="*/ 4048 w 24286"/>
                <a:gd name="connsiteY3" fmla="*/ 45254 h 45434"/>
                <a:gd name="connsiteX4" fmla="*/ -5477 w 24286"/>
                <a:gd name="connsiteY4" fmla="*/ 45254 h 45434"/>
                <a:gd name="connsiteX5" fmla="*/ -5477 w 24286"/>
                <a:gd name="connsiteY5" fmla="*/ 106 h 45434"/>
                <a:gd name="connsiteX6" fmla="*/ 4048 w 24286"/>
                <a:gd name="connsiteY6" fmla="*/ 106 h 45434"/>
                <a:gd name="connsiteX7" fmla="*/ 4048 w 24286"/>
                <a:gd name="connsiteY7" fmla="*/ 9631 h 45434"/>
                <a:gd name="connsiteX8" fmla="*/ 10332 w 24286"/>
                <a:gd name="connsiteY8" fmla="*/ 2677 h 45434"/>
                <a:gd name="connsiteX9" fmla="*/ 18810 w 24286"/>
                <a:gd name="connsiteY9" fmla="*/ -180 h 45434"/>
                <a:gd name="connsiteX10" fmla="*/ 18810 w 24286"/>
                <a:gd name="connsiteY10" fmla="*/ 9345 h 45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5434">
                  <a:moveTo>
                    <a:pt x="18336" y="9155"/>
                  </a:moveTo>
                  <a:cubicBezTo>
                    <a:pt x="14238" y="8878"/>
                    <a:pt x="10239" y="10583"/>
                    <a:pt x="7667" y="13727"/>
                  </a:cubicBezTo>
                  <a:cubicBezTo>
                    <a:pt x="5095" y="17365"/>
                    <a:pt x="3858" y="21756"/>
                    <a:pt x="4048" y="26204"/>
                  </a:cubicBezTo>
                  <a:lnTo>
                    <a:pt x="4048" y="45254"/>
                  </a:lnTo>
                  <a:lnTo>
                    <a:pt x="-5477" y="45254"/>
                  </a:lnTo>
                  <a:lnTo>
                    <a:pt x="-5477" y="106"/>
                  </a:lnTo>
                  <a:lnTo>
                    <a:pt x="4048" y="106"/>
                  </a:lnTo>
                  <a:lnTo>
                    <a:pt x="4048" y="9631"/>
                  </a:lnTo>
                  <a:cubicBezTo>
                    <a:pt x="5569" y="6831"/>
                    <a:pt x="7667" y="4440"/>
                    <a:pt x="10332" y="2677"/>
                  </a:cubicBezTo>
                  <a:cubicBezTo>
                    <a:pt x="12810" y="897"/>
                    <a:pt x="15764" y="-104"/>
                    <a:pt x="18810" y="-180"/>
                  </a:cubicBezTo>
                  <a:lnTo>
                    <a:pt x="18810" y="9345"/>
                  </a:lnTo>
                  <a:close/>
                </a:path>
              </a:pathLst>
            </a:custGeom>
            <a:solidFill>
              <a:srgbClr val="6D6E71"/>
            </a:solidFill>
            <a:ln w="9525" cap="flat">
              <a:noFill/>
              <a:prstDash val="solid"/>
              <a:miter/>
            </a:ln>
          </p:spPr>
          <p:txBody>
            <a:bodyPr rtlCol="0" anchor="ctr"/>
            <a:lstStyle/>
            <a:p>
              <a:endParaRPr lang="en-US"/>
            </a:p>
          </p:txBody>
        </p:sp>
        <p:sp>
          <p:nvSpPr>
            <p:cNvPr id="1218" name="Freeform: Shape 1217">
              <a:extLst>
                <a:ext uri="{FF2B5EF4-FFF2-40B4-BE49-F238E27FC236}">
                  <a16:creationId xmlns:a16="http://schemas.microsoft.com/office/drawing/2014/main" id="{84C12664-DE56-47DE-925A-6A6C273C1283}"/>
                </a:ext>
              </a:extLst>
            </p:cNvPr>
            <p:cNvSpPr/>
            <p:nvPr/>
          </p:nvSpPr>
          <p:spPr>
            <a:xfrm>
              <a:off x="9377916" y="6026012"/>
              <a:ext cx="15838" cy="84497"/>
            </a:xfrm>
            <a:custGeom>
              <a:avLst/>
              <a:gdLst>
                <a:gd name="connsiteX0" fmla="*/ -3668 w 12194"/>
                <a:gd name="connsiteY0" fmla="*/ 10203 h 65056"/>
                <a:gd name="connsiteX1" fmla="*/ -5477 w 12194"/>
                <a:gd name="connsiteY1" fmla="*/ 5917 h 65056"/>
                <a:gd name="connsiteX2" fmla="*/ 621 w 12194"/>
                <a:gd name="connsiteY2" fmla="*/ -180 h 65056"/>
                <a:gd name="connsiteX3" fmla="*/ 4904 w 12194"/>
                <a:gd name="connsiteY3" fmla="*/ 1630 h 65056"/>
                <a:gd name="connsiteX4" fmla="*/ 6718 w 12194"/>
                <a:gd name="connsiteY4" fmla="*/ 5917 h 65056"/>
                <a:gd name="connsiteX5" fmla="*/ 621 w 12194"/>
                <a:gd name="connsiteY5" fmla="*/ 12013 h 65056"/>
                <a:gd name="connsiteX6" fmla="*/ -3668 w 12194"/>
                <a:gd name="connsiteY6" fmla="*/ 10203 h 65056"/>
                <a:gd name="connsiteX7" fmla="*/ 5285 w 12194"/>
                <a:gd name="connsiteY7" fmla="*/ 64876 h 65056"/>
                <a:gd name="connsiteX8" fmla="*/ -4240 w 12194"/>
                <a:gd name="connsiteY8" fmla="*/ 64876 h 65056"/>
                <a:gd name="connsiteX9" fmla="*/ -4240 w 12194"/>
                <a:gd name="connsiteY9" fmla="*/ 19252 h 65056"/>
                <a:gd name="connsiteX10" fmla="*/ 5285 w 12194"/>
                <a:gd name="connsiteY10" fmla="*/ 19252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4" h="65056">
                  <a:moveTo>
                    <a:pt x="-3668" y="10203"/>
                  </a:moveTo>
                  <a:cubicBezTo>
                    <a:pt x="-4812" y="9088"/>
                    <a:pt x="-5477" y="7536"/>
                    <a:pt x="-5477" y="5917"/>
                  </a:cubicBezTo>
                  <a:cubicBezTo>
                    <a:pt x="-5379" y="2573"/>
                    <a:pt x="-2714" y="-132"/>
                    <a:pt x="621" y="-180"/>
                  </a:cubicBezTo>
                  <a:cubicBezTo>
                    <a:pt x="2239" y="-198"/>
                    <a:pt x="3764" y="459"/>
                    <a:pt x="4904" y="1630"/>
                  </a:cubicBezTo>
                  <a:cubicBezTo>
                    <a:pt x="6048" y="2755"/>
                    <a:pt x="6718" y="4297"/>
                    <a:pt x="6718" y="5917"/>
                  </a:cubicBezTo>
                  <a:cubicBezTo>
                    <a:pt x="6620" y="9260"/>
                    <a:pt x="3955" y="11965"/>
                    <a:pt x="621" y="12013"/>
                  </a:cubicBezTo>
                  <a:cubicBezTo>
                    <a:pt x="-998" y="12022"/>
                    <a:pt x="-2523" y="11365"/>
                    <a:pt x="-3668" y="10203"/>
                  </a:cubicBezTo>
                  <a:close/>
                  <a:moveTo>
                    <a:pt x="5285" y="64876"/>
                  </a:moveTo>
                  <a:lnTo>
                    <a:pt x="-4240" y="64876"/>
                  </a:lnTo>
                  <a:lnTo>
                    <a:pt x="-4240" y="19252"/>
                  </a:lnTo>
                  <a:lnTo>
                    <a:pt x="5285" y="19252"/>
                  </a:lnTo>
                  <a:close/>
                </a:path>
              </a:pathLst>
            </a:custGeom>
            <a:solidFill>
              <a:srgbClr val="6D6E71"/>
            </a:solidFill>
            <a:ln w="9525" cap="flat">
              <a:noFill/>
              <a:prstDash val="solid"/>
              <a:miter/>
            </a:ln>
          </p:spPr>
          <p:txBody>
            <a:bodyPr rtlCol="0" anchor="ctr"/>
            <a:lstStyle/>
            <a:p>
              <a:endParaRPr lang="en-US"/>
            </a:p>
          </p:txBody>
        </p:sp>
        <p:sp>
          <p:nvSpPr>
            <p:cNvPr id="1219" name="Freeform: Shape 1218">
              <a:extLst>
                <a:ext uri="{FF2B5EF4-FFF2-40B4-BE49-F238E27FC236}">
                  <a16:creationId xmlns:a16="http://schemas.microsoft.com/office/drawing/2014/main" id="{50D338FB-D25C-49EC-B070-EB54E3BA1B41}"/>
                </a:ext>
              </a:extLst>
            </p:cNvPr>
            <p:cNvSpPr/>
            <p:nvPr/>
          </p:nvSpPr>
          <p:spPr>
            <a:xfrm>
              <a:off x="9403402" y="6050729"/>
              <a:ext cx="47648" cy="60666"/>
            </a:xfrm>
            <a:custGeom>
              <a:avLst/>
              <a:gdLst>
                <a:gd name="connsiteX0" fmla="*/ 31195 w 36685"/>
                <a:gd name="connsiteY0" fmla="*/ 32226 h 46708"/>
                <a:gd name="connsiteX1" fmla="*/ 26433 w 36685"/>
                <a:gd name="connsiteY1" fmla="*/ 42609 h 46708"/>
                <a:gd name="connsiteX2" fmla="*/ 14429 w 36685"/>
                <a:gd name="connsiteY2" fmla="*/ 46514 h 46708"/>
                <a:gd name="connsiteX3" fmla="*/ 4048 w 36685"/>
                <a:gd name="connsiteY3" fmla="*/ 44704 h 46708"/>
                <a:gd name="connsiteX4" fmla="*/ -5477 w 36685"/>
                <a:gd name="connsiteY4" fmla="*/ 39656 h 46708"/>
                <a:gd name="connsiteX5" fmla="*/ -905 w 36685"/>
                <a:gd name="connsiteY5" fmla="*/ 32226 h 46708"/>
                <a:gd name="connsiteX6" fmla="*/ 14527 w 36685"/>
                <a:gd name="connsiteY6" fmla="*/ 38227 h 46708"/>
                <a:gd name="connsiteX7" fmla="*/ 19671 w 36685"/>
                <a:gd name="connsiteY7" fmla="*/ 36704 h 46708"/>
                <a:gd name="connsiteX8" fmla="*/ 21573 w 36685"/>
                <a:gd name="connsiteY8" fmla="*/ 32893 h 46708"/>
                <a:gd name="connsiteX9" fmla="*/ 12527 w 36685"/>
                <a:gd name="connsiteY9" fmla="*/ 26702 h 46708"/>
                <a:gd name="connsiteX10" fmla="*/ 11476 w 36685"/>
                <a:gd name="connsiteY10" fmla="*/ 26702 h 46708"/>
                <a:gd name="connsiteX11" fmla="*/ -2714 w 36685"/>
                <a:gd name="connsiteY11" fmla="*/ 13843 h 46708"/>
                <a:gd name="connsiteX12" fmla="*/ 2141 w 36685"/>
                <a:gd name="connsiteY12" fmla="*/ 3651 h 46708"/>
                <a:gd name="connsiteX13" fmla="*/ 15001 w 36685"/>
                <a:gd name="connsiteY13" fmla="*/ -159 h 46708"/>
                <a:gd name="connsiteX14" fmla="*/ 29861 w 36685"/>
                <a:gd name="connsiteY14" fmla="*/ 4509 h 46708"/>
                <a:gd name="connsiteX15" fmla="*/ 26335 w 36685"/>
                <a:gd name="connsiteY15" fmla="*/ 11557 h 46708"/>
                <a:gd name="connsiteX16" fmla="*/ 14238 w 36685"/>
                <a:gd name="connsiteY16" fmla="*/ 7938 h 46708"/>
                <a:gd name="connsiteX17" fmla="*/ 8620 w 36685"/>
                <a:gd name="connsiteY17" fmla="*/ 9176 h 46708"/>
                <a:gd name="connsiteX18" fmla="*/ 6522 w 36685"/>
                <a:gd name="connsiteY18" fmla="*/ 12891 h 46708"/>
                <a:gd name="connsiteX19" fmla="*/ 8713 w 36685"/>
                <a:gd name="connsiteY19" fmla="*/ 16129 h 46708"/>
                <a:gd name="connsiteX20" fmla="*/ 13099 w 36685"/>
                <a:gd name="connsiteY20" fmla="*/ 17558 h 46708"/>
                <a:gd name="connsiteX21" fmla="*/ 17954 w 36685"/>
                <a:gd name="connsiteY21" fmla="*/ 18987 h 46708"/>
                <a:gd name="connsiteX22" fmla="*/ 22145 w 36685"/>
                <a:gd name="connsiteY22" fmla="*/ 20511 h 46708"/>
                <a:gd name="connsiteX23" fmla="*/ 26433 w 36685"/>
                <a:gd name="connsiteY23" fmla="*/ 22892 h 46708"/>
                <a:gd name="connsiteX24" fmla="*/ 31195 w 36685"/>
                <a:gd name="connsiteY24" fmla="*/ 32226 h 46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5" h="46708">
                  <a:moveTo>
                    <a:pt x="31195" y="32226"/>
                  </a:moveTo>
                  <a:cubicBezTo>
                    <a:pt x="31386" y="36246"/>
                    <a:pt x="29577" y="40113"/>
                    <a:pt x="26433" y="42609"/>
                  </a:cubicBezTo>
                  <a:cubicBezTo>
                    <a:pt x="23001" y="45304"/>
                    <a:pt x="18810" y="46685"/>
                    <a:pt x="14429" y="46514"/>
                  </a:cubicBezTo>
                  <a:cubicBezTo>
                    <a:pt x="10908" y="46495"/>
                    <a:pt x="7383" y="45876"/>
                    <a:pt x="4048" y="44704"/>
                  </a:cubicBezTo>
                  <a:cubicBezTo>
                    <a:pt x="621" y="43609"/>
                    <a:pt x="-2621" y="41904"/>
                    <a:pt x="-5477" y="39656"/>
                  </a:cubicBezTo>
                  <a:lnTo>
                    <a:pt x="-905" y="32226"/>
                  </a:lnTo>
                  <a:cubicBezTo>
                    <a:pt x="3476" y="35855"/>
                    <a:pt x="8904" y="37960"/>
                    <a:pt x="14527" y="38227"/>
                  </a:cubicBezTo>
                  <a:cubicBezTo>
                    <a:pt x="16336" y="38351"/>
                    <a:pt x="18145" y="37808"/>
                    <a:pt x="19671" y="36704"/>
                  </a:cubicBezTo>
                  <a:cubicBezTo>
                    <a:pt x="20908" y="35837"/>
                    <a:pt x="21670" y="34408"/>
                    <a:pt x="21573" y="32893"/>
                  </a:cubicBezTo>
                  <a:cubicBezTo>
                    <a:pt x="21573" y="30607"/>
                    <a:pt x="18526" y="28512"/>
                    <a:pt x="12527" y="26702"/>
                  </a:cubicBezTo>
                  <a:lnTo>
                    <a:pt x="11476" y="26702"/>
                  </a:lnTo>
                  <a:cubicBezTo>
                    <a:pt x="1951" y="24130"/>
                    <a:pt x="-2714" y="19844"/>
                    <a:pt x="-2714" y="13843"/>
                  </a:cubicBezTo>
                  <a:cubicBezTo>
                    <a:pt x="-2812" y="9862"/>
                    <a:pt x="-998" y="6061"/>
                    <a:pt x="2141" y="3651"/>
                  </a:cubicBezTo>
                  <a:cubicBezTo>
                    <a:pt x="5857" y="975"/>
                    <a:pt x="10429" y="-368"/>
                    <a:pt x="15001" y="-159"/>
                  </a:cubicBezTo>
                  <a:cubicBezTo>
                    <a:pt x="20336" y="-149"/>
                    <a:pt x="25479" y="1480"/>
                    <a:pt x="29861" y="4509"/>
                  </a:cubicBezTo>
                  <a:lnTo>
                    <a:pt x="26335" y="11557"/>
                  </a:lnTo>
                  <a:cubicBezTo>
                    <a:pt x="22717" y="9166"/>
                    <a:pt x="18526" y="7899"/>
                    <a:pt x="14238" y="7938"/>
                  </a:cubicBezTo>
                  <a:cubicBezTo>
                    <a:pt x="12336" y="7842"/>
                    <a:pt x="10336" y="8271"/>
                    <a:pt x="8620" y="9176"/>
                  </a:cubicBezTo>
                  <a:cubicBezTo>
                    <a:pt x="7285" y="9891"/>
                    <a:pt x="6429" y="11348"/>
                    <a:pt x="6522" y="12891"/>
                  </a:cubicBezTo>
                  <a:cubicBezTo>
                    <a:pt x="6522" y="14319"/>
                    <a:pt x="7383" y="15615"/>
                    <a:pt x="8713" y="16129"/>
                  </a:cubicBezTo>
                  <a:cubicBezTo>
                    <a:pt x="10146" y="16729"/>
                    <a:pt x="11573" y="17215"/>
                    <a:pt x="13099" y="17558"/>
                  </a:cubicBezTo>
                  <a:lnTo>
                    <a:pt x="17954" y="18987"/>
                  </a:lnTo>
                  <a:cubicBezTo>
                    <a:pt x="19382" y="19396"/>
                    <a:pt x="20810" y="19901"/>
                    <a:pt x="22145" y="20511"/>
                  </a:cubicBezTo>
                  <a:cubicBezTo>
                    <a:pt x="23670" y="21159"/>
                    <a:pt x="25098" y="21958"/>
                    <a:pt x="26433" y="22892"/>
                  </a:cubicBezTo>
                  <a:cubicBezTo>
                    <a:pt x="29577" y="24959"/>
                    <a:pt x="31386" y="28493"/>
                    <a:pt x="31195" y="32226"/>
                  </a:cubicBezTo>
                  <a:close/>
                </a:path>
              </a:pathLst>
            </a:custGeom>
            <a:solidFill>
              <a:srgbClr val="6D6E71"/>
            </a:solidFill>
            <a:ln w="9525" cap="flat">
              <a:noFill/>
              <a:prstDash val="solid"/>
              <a:miter/>
            </a:ln>
          </p:spPr>
          <p:txBody>
            <a:bodyPr rtlCol="0" anchor="ctr"/>
            <a:lstStyle/>
            <a:p>
              <a:endParaRPr lang="en-US"/>
            </a:p>
          </p:txBody>
        </p:sp>
        <p:sp>
          <p:nvSpPr>
            <p:cNvPr id="1220" name="Freeform: Shape 1219">
              <a:extLst>
                <a:ext uri="{FF2B5EF4-FFF2-40B4-BE49-F238E27FC236}">
                  <a16:creationId xmlns:a16="http://schemas.microsoft.com/office/drawing/2014/main" id="{EA4130DD-0CF3-4883-B55F-D4ABAA997243}"/>
                </a:ext>
              </a:extLst>
            </p:cNvPr>
            <p:cNvSpPr/>
            <p:nvPr/>
          </p:nvSpPr>
          <p:spPr>
            <a:xfrm>
              <a:off x="9464147" y="6027869"/>
              <a:ext cx="54680" cy="83136"/>
            </a:xfrm>
            <a:custGeom>
              <a:avLst/>
              <a:gdLst>
                <a:gd name="connsiteX0" fmla="*/ 4048 w 42099"/>
                <a:gd name="connsiteY0" fmla="*/ 63447 h 64008"/>
                <a:gd name="connsiteX1" fmla="*/ -5477 w 42099"/>
                <a:gd name="connsiteY1" fmla="*/ 63447 h 64008"/>
                <a:gd name="connsiteX2" fmla="*/ -5477 w 42099"/>
                <a:gd name="connsiteY2" fmla="*/ -180 h 64008"/>
                <a:gd name="connsiteX3" fmla="*/ 4048 w 42099"/>
                <a:gd name="connsiteY3" fmla="*/ -180 h 64008"/>
                <a:gd name="connsiteX4" fmla="*/ 4048 w 42099"/>
                <a:gd name="connsiteY4" fmla="*/ 37253 h 64008"/>
                <a:gd name="connsiteX5" fmla="*/ 22526 w 42099"/>
                <a:gd name="connsiteY5" fmla="*/ 18203 h 64008"/>
                <a:gd name="connsiteX6" fmla="*/ 34907 w 42099"/>
                <a:gd name="connsiteY6" fmla="*/ 18203 h 64008"/>
                <a:gd name="connsiteX7" fmla="*/ 17573 w 42099"/>
                <a:gd name="connsiteY7" fmla="*/ 36301 h 64008"/>
                <a:gd name="connsiteX8" fmla="*/ 36623 w 42099"/>
                <a:gd name="connsiteY8" fmla="*/ 63828 h 64008"/>
                <a:gd name="connsiteX9" fmla="*/ 24907 w 42099"/>
                <a:gd name="connsiteY9" fmla="*/ 63828 h 64008"/>
                <a:gd name="connsiteX10" fmla="*/ 11383 w 42099"/>
                <a:gd name="connsiteY10" fmla="*/ 43825 h 64008"/>
                <a:gd name="connsiteX11" fmla="*/ 4430 w 42099"/>
                <a:gd name="connsiteY11" fmla="*/ 50874 h 64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099" h="64008">
                  <a:moveTo>
                    <a:pt x="4048" y="63447"/>
                  </a:moveTo>
                  <a:lnTo>
                    <a:pt x="-5477" y="63447"/>
                  </a:lnTo>
                  <a:lnTo>
                    <a:pt x="-5477" y="-180"/>
                  </a:lnTo>
                  <a:lnTo>
                    <a:pt x="4048" y="-180"/>
                  </a:lnTo>
                  <a:lnTo>
                    <a:pt x="4048" y="37253"/>
                  </a:lnTo>
                  <a:lnTo>
                    <a:pt x="22526" y="18203"/>
                  </a:lnTo>
                  <a:lnTo>
                    <a:pt x="34907" y="18203"/>
                  </a:lnTo>
                  <a:lnTo>
                    <a:pt x="17573" y="36301"/>
                  </a:lnTo>
                  <a:lnTo>
                    <a:pt x="36623" y="63828"/>
                  </a:lnTo>
                  <a:lnTo>
                    <a:pt x="24907" y="63828"/>
                  </a:lnTo>
                  <a:lnTo>
                    <a:pt x="11383" y="43825"/>
                  </a:lnTo>
                  <a:lnTo>
                    <a:pt x="4430" y="50874"/>
                  </a:lnTo>
                  <a:close/>
                </a:path>
              </a:pathLst>
            </a:custGeom>
            <a:solidFill>
              <a:srgbClr val="6D6E71"/>
            </a:solidFill>
            <a:ln w="9525" cap="flat">
              <a:noFill/>
              <a:prstDash val="solid"/>
              <a:miter/>
            </a:ln>
          </p:spPr>
          <p:txBody>
            <a:bodyPr rtlCol="0" anchor="ctr"/>
            <a:lstStyle/>
            <a:p>
              <a:endParaRPr lang="en-US"/>
            </a:p>
          </p:txBody>
        </p:sp>
        <p:sp>
          <p:nvSpPr>
            <p:cNvPr id="1221" name="Freeform: Shape 1220">
              <a:extLst>
                <a:ext uri="{FF2B5EF4-FFF2-40B4-BE49-F238E27FC236}">
                  <a16:creationId xmlns:a16="http://schemas.microsoft.com/office/drawing/2014/main" id="{9407A9C6-DDC7-4753-B747-976A626D86B9}"/>
                </a:ext>
              </a:extLst>
            </p:cNvPr>
            <p:cNvSpPr/>
            <p:nvPr/>
          </p:nvSpPr>
          <p:spPr>
            <a:xfrm>
              <a:off x="9553592" y="6026260"/>
              <a:ext cx="27709" cy="99095"/>
            </a:xfrm>
            <a:custGeom>
              <a:avLst/>
              <a:gdLst>
                <a:gd name="connsiteX0" fmla="*/ 7477 w 21334"/>
                <a:gd name="connsiteY0" fmla="*/ 17442 h 76295"/>
                <a:gd name="connsiteX1" fmla="*/ 4049 w 21334"/>
                <a:gd name="connsiteY1" fmla="*/ 37920 h 76295"/>
                <a:gd name="connsiteX2" fmla="*/ 7477 w 21334"/>
                <a:gd name="connsiteY2" fmla="*/ 58494 h 76295"/>
                <a:gd name="connsiteX3" fmla="*/ 15858 w 21334"/>
                <a:gd name="connsiteY3" fmla="*/ 76115 h 76295"/>
                <a:gd name="connsiteX4" fmla="*/ 5668 w 21334"/>
                <a:gd name="connsiteY4" fmla="*/ 76115 h 76295"/>
                <a:gd name="connsiteX5" fmla="*/ -2048 w 21334"/>
                <a:gd name="connsiteY5" fmla="*/ 59447 h 76295"/>
                <a:gd name="connsiteX6" fmla="*/ -2048 w 21334"/>
                <a:gd name="connsiteY6" fmla="*/ 16393 h 76295"/>
                <a:gd name="connsiteX7" fmla="*/ 5668 w 21334"/>
                <a:gd name="connsiteY7" fmla="*/ -180 h 76295"/>
                <a:gd name="connsiteX8" fmla="*/ 15858 w 21334"/>
                <a:gd name="connsiteY8" fmla="*/ -180 h 76295"/>
                <a:gd name="connsiteX9" fmla="*/ 7477 w 21334"/>
                <a:gd name="connsiteY9" fmla="*/ 17442 h 76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4" h="76295">
                  <a:moveTo>
                    <a:pt x="7477" y="17442"/>
                  </a:moveTo>
                  <a:cubicBezTo>
                    <a:pt x="5286" y="24052"/>
                    <a:pt x="4142" y="30957"/>
                    <a:pt x="4049" y="37920"/>
                  </a:cubicBezTo>
                  <a:cubicBezTo>
                    <a:pt x="4142" y="44911"/>
                    <a:pt x="5286" y="51855"/>
                    <a:pt x="7477" y="58494"/>
                  </a:cubicBezTo>
                  <a:cubicBezTo>
                    <a:pt x="9384" y="64761"/>
                    <a:pt x="12142" y="70705"/>
                    <a:pt x="15858" y="76115"/>
                  </a:cubicBezTo>
                  <a:lnTo>
                    <a:pt x="5668" y="76115"/>
                  </a:lnTo>
                  <a:cubicBezTo>
                    <a:pt x="2240" y="70981"/>
                    <a:pt x="-332" y="65361"/>
                    <a:pt x="-2048" y="59447"/>
                  </a:cubicBezTo>
                  <a:cubicBezTo>
                    <a:pt x="-6620" y="45464"/>
                    <a:pt x="-6620" y="30376"/>
                    <a:pt x="-2048" y="16393"/>
                  </a:cubicBezTo>
                  <a:cubicBezTo>
                    <a:pt x="-332" y="10507"/>
                    <a:pt x="2240" y="4916"/>
                    <a:pt x="5668" y="-180"/>
                  </a:cubicBezTo>
                  <a:lnTo>
                    <a:pt x="15858" y="-180"/>
                  </a:lnTo>
                  <a:cubicBezTo>
                    <a:pt x="12142" y="5211"/>
                    <a:pt x="9286" y="11164"/>
                    <a:pt x="7477" y="17442"/>
                  </a:cubicBezTo>
                  <a:close/>
                </a:path>
              </a:pathLst>
            </a:custGeom>
            <a:solidFill>
              <a:srgbClr val="6D6E71"/>
            </a:solidFill>
            <a:ln w="9525" cap="flat">
              <a:noFill/>
              <a:prstDash val="solid"/>
              <a:miter/>
            </a:ln>
          </p:spPr>
          <p:txBody>
            <a:bodyPr rtlCol="0" anchor="ctr"/>
            <a:lstStyle/>
            <a:p>
              <a:endParaRPr lang="en-US"/>
            </a:p>
          </p:txBody>
        </p:sp>
        <p:sp>
          <p:nvSpPr>
            <p:cNvPr id="1222" name="Freeform: Shape 1221">
              <a:extLst>
                <a:ext uri="{FF2B5EF4-FFF2-40B4-BE49-F238E27FC236}">
                  <a16:creationId xmlns:a16="http://schemas.microsoft.com/office/drawing/2014/main" id="{B0538D3C-3CD6-4BC7-AE25-265DA5EB300B}"/>
                </a:ext>
              </a:extLst>
            </p:cNvPr>
            <p:cNvSpPr/>
            <p:nvPr/>
          </p:nvSpPr>
          <p:spPr>
            <a:xfrm>
              <a:off x="9592930" y="6027869"/>
              <a:ext cx="12371" cy="82640"/>
            </a:xfrm>
            <a:custGeom>
              <a:avLst/>
              <a:gdLst>
                <a:gd name="connsiteX0" fmla="*/ 4048 w 9525"/>
                <a:gd name="connsiteY0" fmla="*/ 63447 h 63626"/>
                <a:gd name="connsiteX1" fmla="*/ -5477 w 9525"/>
                <a:gd name="connsiteY1" fmla="*/ 63447 h 63626"/>
                <a:gd name="connsiteX2" fmla="*/ -5477 w 9525"/>
                <a:gd name="connsiteY2" fmla="*/ -180 h 63626"/>
                <a:gd name="connsiteX3" fmla="*/ 4048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4048" y="63447"/>
                  </a:moveTo>
                  <a:lnTo>
                    <a:pt x="-5477" y="63447"/>
                  </a:lnTo>
                  <a:lnTo>
                    <a:pt x="-5477" y="-180"/>
                  </a:lnTo>
                  <a:lnTo>
                    <a:pt x="4048" y="-180"/>
                  </a:lnTo>
                  <a:close/>
                </a:path>
              </a:pathLst>
            </a:custGeom>
            <a:solidFill>
              <a:srgbClr val="6D6E71"/>
            </a:solidFill>
            <a:ln w="9525" cap="flat">
              <a:noFill/>
              <a:prstDash val="solid"/>
              <a:miter/>
            </a:ln>
          </p:spPr>
          <p:txBody>
            <a:bodyPr rtlCol="0" anchor="ctr"/>
            <a:lstStyle/>
            <a:p>
              <a:endParaRPr lang="en-US"/>
            </a:p>
          </p:txBody>
        </p:sp>
        <p:sp>
          <p:nvSpPr>
            <p:cNvPr id="1223" name="Freeform: Shape 1222">
              <a:extLst>
                <a:ext uri="{FF2B5EF4-FFF2-40B4-BE49-F238E27FC236}">
                  <a16:creationId xmlns:a16="http://schemas.microsoft.com/office/drawing/2014/main" id="{65B345A7-8A54-4B96-96C8-B26ACAB8001E}"/>
                </a:ext>
              </a:extLst>
            </p:cNvPr>
            <p:cNvSpPr/>
            <p:nvPr/>
          </p:nvSpPr>
          <p:spPr>
            <a:xfrm>
              <a:off x="9620644" y="6026012"/>
              <a:ext cx="15832" cy="84497"/>
            </a:xfrm>
            <a:custGeom>
              <a:avLst/>
              <a:gdLst>
                <a:gd name="connsiteX0" fmla="*/ -3668 w 12189"/>
                <a:gd name="connsiteY0" fmla="*/ 10203 h 65056"/>
                <a:gd name="connsiteX1" fmla="*/ -5477 w 12189"/>
                <a:gd name="connsiteY1" fmla="*/ 5917 h 65056"/>
                <a:gd name="connsiteX2" fmla="*/ -3668 w 12189"/>
                <a:gd name="connsiteY2" fmla="*/ 1630 h 65056"/>
                <a:gd name="connsiteX3" fmla="*/ 621 w 12189"/>
                <a:gd name="connsiteY3" fmla="*/ -180 h 65056"/>
                <a:gd name="connsiteX4" fmla="*/ 6713 w 12189"/>
                <a:gd name="connsiteY4" fmla="*/ 5917 h 65056"/>
                <a:gd name="connsiteX5" fmla="*/ 4904 w 12189"/>
                <a:gd name="connsiteY5" fmla="*/ 10203 h 65056"/>
                <a:gd name="connsiteX6" fmla="*/ 621 w 12189"/>
                <a:gd name="connsiteY6" fmla="*/ 12013 h 65056"/>
                <a:gd name="connsiteX7" fmla="*/ -3668 w 12189"/>
                <a:gd name="connsiteY7" fmla="*/ 10203 h 65056"/>
                <a:gd name="connsiteX8" fmla="*/ 5383 w 12189"/>
                <a:gd name="connsiteY8" fmla="*/ 64876 h 65056"/>
                <a:gd name="connsiteX9" fmla="*/ -4142 w 12189"/>
                <a:gd name="connsiteY9" fmla="*/ 64876 h 65056"/>
                <a:gd name="connsiteX10" fmla="*/ -4142 w 12189"/>
                <a:gd name="connsiteY10" fmla="*/ 19252 h 65056"/>
                <a:gd name="connsiteX11" fmla="*/ 5383 w 12189"/>
                <a:gd name="connsiteY11" fmla="*/ 19252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89" h="65056">
                  <a:moveTo>
                    <a:pt x="-3668" y="10203"/>
                  </a:moveTo>
                  <a:cubicBezTo>
                    <a:pt x="-4812" y="9060"/>
                    <a:pt x="-5477" y="7526"/>
                    <a:pt x="-5477" y="5917"/>
                  </a:cubicBezTo>
                  <a:cubicBezTo>
                    <a:pt x="-5477" y="4297"/>
                    <a:pt x="-4812" y="2755"/>
                    <a:pt x="-3668" y="1630"/>
                  </a:cubicBezTo>
                  <a:cubicBezTo>
                    <a:pt x="-2523" y="459"/>
                    <a:pt x="-1003" y="-198"/>
                    <a:pt x="621" y="-180"/>
                  </a:cubicBezTo>
                  <a:cubicBezTo>
                    <a:pt x="3951" y="-132"/>
                    <a:pt x="6620" y="2573"/>
                    <a:pt x="6713" y="5917"/>
                  </a:cubicBezTo>
                  <a:cubicBezTo>
                    <a:pt x="6713" y="7536"/>
                    <a:pt x="6048" y="9088"/>
                    <a:pt x="4904" y="10203"/>
                  </a:cubicBezTo>
                  <a:cubicBezTo>
                    <a:pt x="3760" y="11365"/>
                    <a:pt x="2239" y="12022"/>
                    <a:pt x="621" y="12013"/>
                  </a:cubicBezTo>
                  <a:cubicBezTo>
                    <a:pt x="-1003" y="11993"/>
                    <a:pt x="-2523" y="11337"/>
                    <a:pt x="-3668" y="10203"/>
                  </a:cubicBezTo>
                  <a:close/>
                  <a:moveTo>
                    <a:pt x="5383" y="64876"/>
                  </a:moveTo>
                  <a:lnTo>
                    <a:pt x="-4142" y="64876"/>
                  </a:lnTo>
                  <a:lnTo>
                    <a:pt x="-4142" y="19252"/>
                  </a:lnTo>
                  <a:lnTo>
                    <a:pt x="5383" y="19252"/>
                  </a:lnTo>
                  <a:close/>
                </a:path>
              </a:pathLst>
            </a:custGeom>
            <a:solidFill>
              <a:srgbClr val="6D6E71"/>
            </a:solidFill>
            <a:ln w="9525" cap="flat">
              <a:noFill/>
              <a:prstDash val="solid"/>
              <a:miter/>
            </a:ln>
          </p:spPr>
          <p:txBody>
            <a:bodyPr rtlCol="0" anchor="ctr"/>
            <a:lstStyle/>
            <a:p>
              <a:endParaRPr lang="en-US"/>
            </a:p>
          </p:txBody>
        </p:sp>
        <p:sp>
          <p:nvSpPr>
            <p:cNvPr id="1224" name="Freeform: Shape 1223">
              <a:extLst>
                <a:ext uri="{FF2B5EF4-FFF2-40B4-BE49-F238E27FC236}">
                  <a16:creationId xmlns:a16="http://schemas.microsoft.com/office/drawing/2014/main" id="{3C3C3B72-2095-4A86-9142-F2EE713EB523}"/>
                </a:ext>
              </a:extLst>
            </p:cNvPr>
            <p:cNvSpPr/>
            <p:nvPr/>
          </p:nvSpPr>
          <p:spPr>
            <a:xfrm>
              <a:off x="9651821" y="6027869"/>
              <a:ext cx="54064" cy="83136"/>
            </a:xfrm>
            <a:custGeom>
              <a:avLst/>
              <a:gdLst>
                <a:gd name="connsiteX0" fmla="*/ 4048 w 41625"/>
                <a:gd name="connsiteY0" fmla="*/ 63447 h 64008"/>
                <a:gd name="connsiteX1" fmla="*/ -5477 w 41625"/>
                <a:gd name="connsiteY1" fmla="*/ 63447 h 64008"/>
                <a:gd name="connsiteX2" fmla="*/ -5477 w 41625"/>
                <a:gd name="connsiteY2" fmla="*/ -180 h 64008"/>
                <a:gd name="connsiteX3" fmla="*/ 4048 w 41625"/>
                <a:gd name="connsiteY3" fmla="*/ -180 h 64008"/>
                <a:gd name="connsiteX4" fmla="*/ 4048 w 41625"/>
                <a:gd name="connsiteY4" fmla="*/ 37253 h 64008"/>
                <a:gd name="connsiteX5" fmla="*/ 22526 w 41625"/>
                <a:gd name="connsiteY5" fmla="*/ 18203 h 64008"/>
                <a:gd name="connsiteX6" fmla="*/ 34814 w 41625"/>
                <a:gd name="connsiteY6" fmla="*/ 18203 h 64008"/>
                <a:gd name="connsiteX7" fmla="*/ 17573 w 41625"/>
                <a:gd name="connsiteY7" fmla="*/ 36301 h 64008"/>
                <a:gd name="connsiteX8" fmla="*/ 36149 w 41625"/>
                <a:gd name="connsiteY8" fmla="*/ 63828 h 64008"/>
                <a:gd name="connsiteX9" fmla="*/ 24526 w 41625"/>
                <a:gd name="connsiteY9" fmla="*/ 63828 h 64008"/>
                <a:gd name="connsiteX10" fmla="*/ 10904 w 41625"/>
                <a:gd name="connsiteY10" fmla="*/ 43825 h 64008"/>
                <a:gd name="connsiteX11" fmla="*/ 4048 w 41625"/>
                <a:gd name="connsiteY11" fmla="*/ 50874 h 64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625" h="64008">
                  <a:moveTo>
                    <a:pt x="4048" y="63447"/>
                  </a:moveTo>
                  <a:lnTo>
                    <a:pt x="-5477" y="63447"/>
                  </a:lnTo>
                  <a:lnTo>
                    <a:pt x="-5477" y="-180"/>
                  </a:lnTo>
                  <a:lnTo>
                    <a:pt x="4048" y="-180"/>
                  </a:lnTo>
                  <a:lnTo>
                    <a:pt x="4048" y="37253"/>
                  </a:lnTo>
                  <a:lnTo>
                    <a:pt x="22526" y="18203"/>
                  </a:lnTo>
                  <a:lnTo>
                    <a:pt x="34814" y="18203"/>
                  </a:lnTo>
                  <a:lnTo>
                    <a:pt x="17573" y="36301"/>
                  </a:lnTo>
                  <a:lnTo>
                    <a:pt x="36149" y="63828"/>
                  </a:lnTo>
                  <a:lnTo>
                    <a:pt x="24526" y="63828"/>
                  </a:lnTo>
                  <a:lnTo>
                    <a:pt x="10904" y="43825"/>
                  </a:lnTo>
                  <a:lnTo>
                    <a:pt x="4048" y="50874"/>
                  </a:lnTo>
                  <a:close/>
                </a:path>
              </a:pathLst>
            </a:custGeom>
            <a:solidFill>
              <a:srgbClr val="6D6E71"/>
            </a:solidFill>
            <a:ln w="9525" cap="flat">
              <a:noFill/>
              <a:prstDash val="solid"/>
              <a:miter/>
            </a:ln>
          </p:spPr>
          <p:txBody>
            <a:bodyPr rtlCol="0" anchor="ctr"/>
            <a:lstStyle/>
            <a:p>
              <a:endParaRPr lang="en-US"/>
            </a:p>
          </p:txBody>
        </p:sp>
        <p:sp>
          <p:nvSpPr>
            <p:cNvPr id="1225" name="Freeform: Shape 1224">
              <a:extLst>
                <a:ext uri="{FF2B5EF4-FFF2-40B4-BE49-F238E27FC236}">
                  <a16:creationId xmlns:a16="http://schemas.microsoft.com/office/drawing/2014/main" id="{5DC4A5C7-98B5-4A40-84BE-4AD4AF7A0321}"/>
                </a:ext>
              </a:extLst>
            </p:cNvPr>
            <p:cNvSpPr/>
            <p:nvPr/>
          </p:nvSpPr>
          <p:spPr>
            <a:xfrm>
              <a:off x="9709318" y="6050378"/>
              <a:ext cx="58963" cy="61011"/>
            </a:xfrm>
            <a:custGeom>
              <a:avLst/>
              <a:gdLst>
                <a:gd name="connsiteX0" fmla="*/ 39696 w 45397"/>
                <a:gd name="connsiteY0" fmla="*/ 27543 h 46974"/>
                <a:gd name="connsiteX1" fmla="*/ 3977 w 45397"/>
                <a:gd name="connsiteY1" fmla="*/ 27543 h 46974"/>
                <a:gd name="connsiteX2" fmla="*/ 8549 w 45397"/>
                <a:gd name="connsiteY2" fmla="*/ 35544 h 46974"/>
                <a:gd name="connsiteX3" fmla="*/ 31120 w 45397"/>
                <a:gd name="connsiteY3" fmla="*/ 33163 h 46974"/>
                <a:gd name="connsiteX4" fmla="*/ 36645 w 45397"/>
                <a:gd name="connsiteY4" fmla="*/ 39164 h 46974"/>
                <a:gd name="connsiteX5" fmla="*/ 17595 w 45397"/>
                <a:gd name="connsiteY5" fmla="*/ 46784 h 46974"/>
                <a:gd name="connsiteX6" fmla="*/ -5455 w 45397"/>
                <a:gd name="connsiteY6" fmla="*/ 24905 h 46974"/>
                <a:gd name="connsiteX7" fmla="*/ -5455 w 45397"/>
                <a:gd name="connsiteY7" fmla="*/ 23257 h 46974"/>
                <a:gd name="connsiteX8" fmla="*/ 1405 w 45397"/>
                <a:gd name="connsiteY8" fmla="*/ 6112 h 46974"/>
                <a:gd name="connsiteX9" fmla="*/ 17595 w 45397"/>
                <a:gd name="connsiteY9" fmla="*/ -175 h 46974"/>
                <a:gd name="connsiteX10" fmla="*/ 33408 w 45397"/>
                <a:gd name="connsiteY10" fmla="*/ 5445 h 46974"/>
                <a:gd name="connsiteX11" fmla="*/ 39882 w 45397"/>
                <a:gd name="connsiteY11" fmla="*/ 20876 h 46974"/>
                <a:gd name="connsiteX12" fmla="*/ 3977 w 45397"/>
                <a:gd name="connsiteY12" fmla="*/ 19923 h 46974"/>
                <a:gd name="connsiteX13" fmla="*/ 30073 w 45397"/>
                <a:gd name="connsiteY13" fmla="*/ 19923 h 46974"/>
                <a:gd name="connsiteX14" fmla="*/ 26548 w 45397"/>
                <a:gd name="connsiteY14" fmla="*/ 11160 h 46974"/>
                <a:gd name="connsiteX15" fmla="*/ 17595 w 45397"/>
                <a:gd name="connsiteY15" fmla="*/ 8017 h 46974"/>
                <a:gd name="connsiteX16" fmla="*/ 8070 w 45397"/>
                <a:gd name="connsiteY16" fmla="*/ 11256 h 46974"/>
                <a:gd name="connsiteX17" fmla="*/ 3977 w 45397"/>
                <a:gd name="connsiteY17" fmla="*/ 19923 h 4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97" h="46974">
                  <a:moveTo>
                    <a:pt x="39696" y="27543"/>
                  </a:moveTo>
                  <a:lnTo>
                    <a:pt x="3977" y="27543"/>
                  </a:lnTo>
                  <a:cubicBezTo>
                    <a:pt x="4163" y="30782"/>
                    <a:pt x="5879" y="33754"/>
                    <a:pt x="8549" y="35544"/>
                  </a:cubicBezTo>
                  <a:cubicBezTo>
                    <a:pt x="15595" y="40392"/>
                    <a:pt x="25218" y="39383"/>
                    <a:pt x="31120" y="33163"/>
                  </a:cubicBezTo>
                  <a:lnTo>
                    <a:pt x="36645" y="39164"/>
                  </a:lnTo>
                  <a:cubicBezTo>
                    <a:pt x="31599" y="44241"/>
                    <a:pt x="24739" y="46993"/>
                    <a:pt x="17595" y="46784"/>
                  </a:cubicBezTo>
                  <a:cubicBezTo>
                    <a:pt x="5214" y="47117"/>
                    <a:pt x="-5171" y="37316"/>
                    <a:pt x="-5455" y="24905"/>
                  </a:cubicBezTo>
                  <a:cubicBezTo>
                    <a:pt x="-5455" y="24362"/>
                    <a:pt x="-5455" y="23809"/>
                    <a:pt x="-5455" y="23257"/>
                  </a:cubicBezTo>
                  <a:cubicBezTo>
                    <a:pt x="-5739" y="16818"/>
                    <a:pt x="-3264" y="10570"/>
                    <a:pt x="1405" y="6112"/>
                  </a:cubicBezTo>
                  <a:cubicBezTo>
                    <a:pt x="5786" y="2007"/>
                    <a:pt x="11595" y="-251"/>
                    <a:pt x="17595" y="-175"/>
                  </a:cubicBezTo>
                  <a:cubicBezTo>
                    <a:pt x="23404" y="-298"/>
                    <a:pt x="29027" y="1702"/>
                    <a:pt x="33408" y="5445"/>
                  </a:cubicBezTo>
                  <a:cubicBezTo>
                    <a:pt x="37789" y="9312"/>
                    <a:pt x="40263" y="15008"/>
                    <a:pt x="39882" y="20876"/>
                  </a:cubicBezTo>
                  <a:close/>
                  <a:moveTo>
                    <a:pt x="3977" y="19923"/>
                  </a:moveTo>
                  <a:lnTo>
                    <a:pt x="30073" y="19923"/>
                  </a:lnTo>
                  <a:cubicBezTo>
                    <a:pt x="30264" y="16618"/>
                    <a:pt x="29027" y="13389"/>
                    <a:pt x="26548" y="11160"/>
                  </a:cubicBezTo>
                  <a:cubicBezTo>
                    <a:pt x="24074" y="9046"/>
                    <a:pt x="20832" y="7931"/>
                    <a:pt x="17595" y="8017"/>
                  </a:cubicBezTo>
                  <a:cubicBezTo>
                    <a:pt x="14167" y="7988"/>
                    <a:pt x="10833" y="9131"/>
                    <a:pt x="8070" y="11256"/>
                  </a:cubicBezTo>
                  <a:cubicBezTo>
                    <a:pt x="5405" y="13313"/>
                    <a:pt x="3879" y="16542"/>
                    <a:pt x="3977" y="19923"/>
                  </a:cubicBezTo>
                  <a:close/>
                </a:path>
              </a:pathLst>
            </a:custGeom>
            <a:solidFill>
              <a:srgbClr val="6D6E71"/>
            </a:solidFill>
            <a:ln w="9525" cap="flat">
              <a:noFill/>
              <a:prstDash val="solid"/>
              <a:miter/>
            </a:ln>
          </p:spPr>
          <p:txBody>
            <a:bodyPr rtlCol="0" anchor="ctr"/>
            <a:lstStyle/>
            <a:p>
              <a:endParaRPr lang="en-US"/>
            </a:p>
          </p:txBody>
        </p:sp>
        <p:sp>
          <p:nvSpPr>
            <p:cNvPr id="1226" name="Freeform: Shape 1225">
              <a:extLst>
                <a:ext uri="{FF2B5EF4-FFF2-40B4-BE49-F238E27FC236}">
                  <a16:creationId xmlns:a16="http://schemas.microsoft.com/office/drawing/2014/main" id="{E00D65EA-EC29-4A83-A3A2-C7341DCD891C}"/>
                </a:ext>
              </a:extLst>
            </p:cNvPr>
            <p:cNvSpPr/>
            <p:nvPr/>
          </p:nvSpPr>
          <p:spPr>
            <a:xfrm>
              <a:off x="9780730" y="6027869"/>
              <a:ext cx="12371" cy="82640"/>
            </a:xfrm>
            <a:custGeom>
              <a:avLst/>
              <a:gdLst>
                <a:gd name="connsiteX0" fmla="*/ 4048 w 9525"/>
                <a:gd name="connsiteY0" fmla="*/ 63447 h 63626"/>
                <a:gd name="connsiteX1" fmla="*/ -5477 w 9525"/>
                <a:gd name="connsiteY1" fmla="*/ 63447 h 63626"/>
                <a:gd name="connsiteX2" fmla="*/ -5477 w 9525"/>
                <a:gd name="connsiteY2" fmla="*/ -180 h 63626"/>
                <a:gd name="connsiteX3" fmla="*/ 4048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4048" y="63447"/>
                  </a:moveTo>
                  <a:lnTo>
                    <a:pt x="-5477" y="63447"/>
                  </a:lnTo>
                  <a:lnTo>
                    <a:pt x="-5477" y="-180"/>
                  </a:lnTo>
                  <a:lnTo>
                    <a:pt x="4048" y="-180"/>
                  </a:lnTo>
                  <a:close/>
                </a:path>
              </a:pathLst>
            </a:custGeom>
            <a:solidFill>
              <a:srgbClr val="6D6E71"/>
            </a:solidFill>
            <a:ln w="9525" cap="flat">
              <a:noFill/>
              <a:prstDash val="solid"/>
              <a:miter/>
            </a:ln>
          </p:spPr>
          <p:txBody>
            <a:bodyPr rtlCol="0" anchor="ctr"/>
            <a:lstStyle/>
            <a:p>
              <a:endParaRPr lang="en-US"/>
            </a:p>
          </p:txBody>
        </p:sp>
        <p:sp>
          <p:nvSpPr>
            <p:cNvPr id="1227" name="Freeform: Shape 1226">
              <a:extLst>
                <a:ext uri="{FF2B5EF4-FFF2-40B4-BE49-F238E27FC236}">
                  <a16:creationId xmlns:a16="http://schemas.microsoft.com/office/drawing/2014/main" id="{45000E89-8759-4245-A93E-B5D8CEC7D8A8}"/>
                </a:ext>
              </a:extLst>
            </p:cNvPr>
            <p:cNvSpPr/>
            <p:nvPr/>
          </p:nvSpPr>
          <p:spPr>
            <a:xfrm>
              <a:off x="9808439" y="6026012"/>
              <a:ext cx="15838" cy="84497"/>
            </a:xfrm>
            <a:custGeom>
              <a:avLst/>
              <a:gdLst>
                <a:gd name="connsiteX0" fmla="*/ -3663 w 12194"/>
                <a:gd name="connsiteY0" fmla="*/ 10203 h 65056"/>
                <a:gd name="connsiteX1" fmla="*/ -5477 w 12194"/>
                <a:gd name="connsiteY1" fmla="*/ 5917 h 65056"/>
                <a:gd name="connsiteX2" fmla="*/ 621 w 12194"/>
                <a:gd name="connsiteY2" fmla="*/ -180 h 65056"/>
                <a:gd name="connsiteX3" fmla="*/ 4909 w 12194"/>
                <a:gd name="connsiteY3" fmla="*/ 1630 h 65056"/>
                <a:gd name="connsiteX4" fmla="*/ 6718 w 12194"/>
                <a:gd name="connsiteY4" fmla="*/ 5917 h 65056"/>
                <a:gd name="connsiteX5" fmla="*/ 621 w 12194"/>
                <a:gd name="connsiteY5" fmla="*/ 12013 h 65056"/>
                <a:gd name="connsiteX6" fmla="*/ -3663 w 12194"/>
                <a:gd name="connsiteY6" fmla="*/ 10203 h 65056"/>
                <a:gd name="connsiteX7" fmla="*/ 5290 w 12194"/>
                <a:gd name="connsiteY7" fmla="*/ 64876 h 65056"/>
                <a:gd name="connsiteX8" fmla="*/ -4235 w 12194"/>
                <a:gd name="connsiteY8" fmla="*/ 64876 h 65056"/>
                <a:gd name="connsiteX9" fmla="*/ -4235 w 12194"/>
                <a:gd name="connsiteY9" fmla="*/ 19252 h 65056"/>
                <a:gd name="connsiteX10" fmla="*/ 5290 w 12194"/>
                <a:gd name="connsiteY10" fmla="*/ 19252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4" h="65056">
                  <a:moveTo>
                    <a:pt x="-3663" y="10203"/>
                  </a:moveTo>
                  <a:cubicBezTo>
                    <a:pt x="-4807" y="9088"/>
                    <a:pt x="-5477" y="7536"/>
                    <a:pt x="-5477" y="5917"/>
                  </a:cubicBezTo>
                  <a:cubicBezTo>
                    <a:pt x="-5379" y="2573"/>
                    <a:pt x="-2714" y="-132"/>
                    <a:pt x="621" y="-180"/>
                  </a:cubicBezTo>
                  <a:cubicBezTo>
                    <a:pt x="2239" y="-198"/>
                    <a:pt x="3764" y="459"/>
                    <a:pt x="4909" y="1630"/>
                  </a:cubicBezTo>
                  <a:cubicBezTo>
                    <a:pt x="6053" y="2755"/>
                    <a:pt x="6718" y="4297"/>
                    <a:pt x="6718" y="5917"/>
                  </a:cubicBezTo>
                  <a:cubicBezTo>
                    <a:pt x="6718" y="9260"/>
                    <a:pt x="3955" y="11965"/>
                    <a:pt x="621" y="12013"/>
                  </a:cubicBezTo>
                  <a:cubicBezTo>
                    <a:pt x="-998" y="12022"/>
                    <a:pt x="-2523" y="11365"/>
                    <a:pt x="-3663" y="10203"/>
                  </a:cubicBezTo>
                  <a:close/>
                  <a:moveTo>
                    <a:pt x="5290" y="64876"/>
                  </a:moveTo>
                  <a:lnTo>
                    <a:pt x="-4235" y="64876"/>
                  </a:lnTo>
                  <a:lnTo>
                    <a:pt x="-4235" y="19252"/>
                  </a:lnTo>
                  <a:lnTo>
                    <a:pt x="5290" y="19252"/>
                  </a:lnTo>
                  <a:close/>
                </a:path>
              </a:pathLst>
            </a:custGeom>
            <a:solidFill>
              <a:srgbClr val="6D6E71"/>
            </a:solidFill>
            <a:ln w="9525" cap="flat">
              <a:noFill/>
              <a:prstDash val="solid"/>
              <a:miter/>
            </a:ln>
          </p:spPr>
          <p:txBody>
            <a:bodyPr rtlCol="0" anchor="ctr"/>
            <a:lstStyle/>
            <a:p>
              <a:endParaRPr lang="en-US"/>
            </a:p>
          </p:txBody>
        </p:sp>
        <p:sp>
          <p:nvSpPr>
            <p:cNvPr id="1228" name="Freeform: Shape 1227">
              <a:extLst>
                <a:ext uri="{FF2B5EF4-FFF2-40B4-BE49-F238E27FC236}">
                  <a16:creationId xmlns:a16="http://schemas.microsoft.com/office/drawing/2014/main" id="{2D76243B-B8ED-4466-A07F-CBE63EA0A603}"/>
                </a:ext>
              </a:extLst>
            </p:cNvPr>
            <p:cNvSpPr/>
            <p:nvPr/>
          </p:nvSpPr>
          <p:spPr>
            <a:xfrm>
              <a:off x="9839246" y="6027992"/>
              <a:ext cx="54473" cy="82516"/>
            </a:xfrm>
            <a:custGeom>
              <a:avLst/>
              <a:gdLst>
                <a:gd name="connsiteX0" fmla="*/ 4048 w 41940"/>
                <a:gd name="connsiteY0" fmla="*/ 38682 h 63531"/>
                <a:gd name="connsiteX1" fmla="*/ 4048 w 41940"/>
                <a:gd name="connsiteY1" fmla="*/ 63352 h 63531"/>
                <a:gd name="connsiteX2" fmla="*/ -5477 w 41940"/>
                <a:gd name="connsiteY2" fmla="*/ 63352 h 63531"/>
                <a:gd name="connsiteX3" fmla="*/ -5477 w 41940"/>
                <a:gd name="connsiteY3" fmla="*/ -180 h 63531"/>
                <a:gd name="connsiteX4" fmla="*/ 4048 w 41940"/>
                <a:gd name="connsiteY4" fmla="*/ -180 h 63531"/>
                <a:gd name="connsiteX5" fmla="*/ 4048 w 41940"/>
                <a:gd name="connsiteY5" fmla="*/ 26014 h 63531"/>
                <a:gd name="connsiteX6" fmla="*/ 10239 w 41940"/>
                <a:gd name="connsiteY6" fmla="*/ 19441 h 63531"/>
                <a:gd name="connsiteX7" fmla="*/ 19191 w 41940"/>
                <a:gd name="connsiteY7" fmla="*/ 17060 h 63531"/>
                <a:gd name="connsiteX8" fmla="*/ 31670 w 41940"/>
                <a:gd name="connsiteY8" fmla="*/ 21727 h 63531"/>
                <a:gd name="connsiteX9" fmla="*/ 36432 w 41940"/>
                <a:gd name="connsiteY9" fmla="*/ 35443 h 63531"/>
                <a:gd name="connsiteX10" fmla="*/ 36432 w 41940"/>
                <a:gd name="connsiteY10" fmla="*/ 63352 h 63531"/>
                <a:gd name="connsiteX11" fmla="*/ 26907 w 41940"/>
                <a:gd name="connsiteY11" fmla="*/ 63352 h 63531"/>
                <a:gd name="connsiteX12" fmla="*/ 26907 w 41940"/>
                <a:gd name="connsiteY12" fmla="*/ 38301 h 63531"/>
                <a:gd name="connsiteX13" fmla="*/ 16429 w 41940"/>
                <a:gd name="connsiteY13" fmla="*/ 25728 h 63531"/>
                <a:gd name="connsiteX14" fmla="*/ 4141 w 41940"/>
                <a:gd name="connsiteY14" fmla="*/ 37196 h 63531"/>
                <a:gd name="connsiteX15" fmla="*/ 4141 w 41940"/>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63531">
                  <a:moveTo>
                    <a:pt x="4048" y="38682"/>
                  </a:moveTo>
                  <a:lnTo>
                    <a:pt x="4048" y="63352"/>
                  </a:lnTo>
                  <a:lnTo>
                    <a:pt x="-5477" y="63352"/>
                  </a:lnTo>
                  <a:lnTo>
                    <a:pt x="-5477" y="-180"/>
                  </a:lnTo>
                  <a:lnTo>
                    <a:pt x="4048" y="-180"/>
                  </a:lnTo>
                  <a:lnTo>
                    <a:pt x="4048" y="26014"/>
                  </a:lnTo>
                  <a:cubicBezTo>
                    <a:pt x="5383" y="23252"/>
                    <a:pt x="7574" y="20956"/>
                    <a:pt x="10239" y="19441"/>
                  </a:cubicBezTo>
                  <a:cubicBezTo>
                    <a:pt x="13001" y="17860"/>
                    <a:pt x="16047" y="17041"/>
                    <a:pt x="19191" y="17060"/>
                  </a:cubicBezTo>
                  <a:cubicBezTo>
                    <a:pt x="23861" y="16841"/>
                    <a:pt x="28335" y="18527"/>
                    <a:pt x="31670" y="21727"/>
                  </a:cubicBezTo>
                  <a:cubicBezTo>
                    <a:pt x="35004" y="25490"/>
                    <a:pt x="36721" y="30424"/>
                    <a:pt x="36432" y="35443"/>
                  </a:cubicBezTo>
                  <a:lnTo>
                    <a:pt x="36432" y="63352"/>
                  </a:lnTo>
                  <a:lnTo>
                    <a:pt x="26907" y="63352"/>
                  </a:lnTo>
                  <a:lnTo>
                    <a:pt x="26907" y="38301"/>
                  </a:lnTo>
                  <a:cubicBezTo>
                    <a:pt x="26907" y="29919"/>
                    <a:pt x="23480" y="25728"/>
                    <a:pt x="16429" y="25728"/>
                  </a:cubicBezTo>
                  <a:cubicBezTo>
                    <a:pt x="9857" y="25490"/>
                    <a:pt x="4332" y="30624"/>
                    <a:pt x="4141" y="37196"/>
                  </a:cubicBezTo>
                  <a:cubicBezTo>
                    <a:pt x="4048" y="37692"/>
                    <a:pt x="4141" y="38187"/>
                    <a:pt x="4141" y="38682"/>
                  </a:cubicBezTo>
                  <a:close/>
                </a:path>
              </a:pathLst>
            </a:custGeom>
            <a:solidFill>
              <a:srgbClr val="6D6E71"/>
            </a:solidFill>
            <a:ln w="9525" cap="flat">
              <a:noFill/>
              <a:prstDash val="solid"/>
              <a:miter/>
            </a:ln>
          </p:spPr>
          <p:txBody>
            <a:bodyPr rtlCol="0" anchor="ctr"/>
            <a:lstStyle/>
            <a:p>
              <a:endParaRPr lang="en-US"/>
            </a:p>
          </p:txBody>
        </p:sp>
        <p:sp>
          <p:nvSpPr>
            <p:cNvPr id="1229" name="Freeform: Shape 1228">
              <a:extLst>
                <a:ext uri="{FF2B5EF4-FFF2-40B4-BE49-F238E27FC236}">
                  <a16:creationId xmlns:a16="http://schemas.microsoft.com/office/drawing/2014/main" id="{7F503AF7-E926-4658-9B84-98444D0FE8D8}"/>
                </a:ext>
              </a:extLst>
            </p:cNvPr>
            <p:cNvSpPr/>
            <p:nvPr/>
          </p:nvSpPr>
          <p:spPr>
            <a:xfrm>
              <a:off x="9906423" y="6050400"/>
              <a:ext cx="62352" cy="60960"/>
            </a:xfrm>
            <a:custGeom>
              <a:avLst/>
              <a:gdLst>
                <a:gd name="connsiteX0" fmla="*/ 35672 w 48006"/>
                <a:gd name="connsiteY0" fmla="*/ 40003 h 46934"/>
                <a:gd name="connsiteX1" fmla="*/ 1381 w 48006"/>
                <a:gd name="connsiteY1" fmla="*/ 40003 h 46934"/>
                <a:gd name="connsiteX2" fmla="*/ 1381 w 48006"/>
                <a:gd name="connsiteY2" fmla="*/ 6571 h 46934"/>
                <a:gd name="connsiteX3" fmla="*/ 35672 w 48006"/>
                <a:gd name="connsiteY3" fmla="*/ 6571 h 46934"/>
                <a:gd name="connsiteX4" fmla="*/ 35672 w 48006"/>
                <a:gd name="connsiteY4" fmla="*/ 40003 h 46934"/>
                <a:gd name="connsiteX5" fmla="*/ 8143 w 48006"/>
                <a:gd name="connsiteY5" fmla="*/ 34002 h 46934"/>
                <a:gd name="connsiteX6" fmla="*/ 18529 w 48006"/>
                <a:gd name="connsiteY6" fmla="*/ 38193 h 46934"/>
                <a:gd name="connsiteX7" fmla="*/ 28812 w 48006"/>
                <a:gd name="connsiteY7" fmla="*/ 34002 h 46934"/>
                <a:gd name="connsiteX8" fmla="*/ 28812 w 48006"/>
                <a:gd name="connsiteY8" fmla="*/ 12571 h 46934"/>
                <a:gd name="connsiteX9" fmla="*/ 18529 w 48006"/>
                <a:gd name="connsiteY9" fmla="*/ 8381 h 46934"/>
                <a:gd name="connsiteX10" fmla="*/ 8143 w 48006"/>
                <a:gd name="connsiteY10" fmla="*/ 12571 h 46934"/>
                <a:gd name="connsiteX11" fmla="*/ 8143 w 48006"/>
                <a:gd name="connsiteY11" fmla="*/ 34002 h 46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34">
                  <a:moveTo>
                    <a:pt x="35672" y="40003"/>
                  </a:moveTo>
                  <a:cubicBezTo>
                    <a:pt x="26054" y="49004"/>
                    <a:pt x="11004" y="49004"/>
                    <a:pt x="1381" y="40003"/>
                  </a:cubicBezTo>
                  <a:cubicBezTo>
                    <a:pt x="-7763" y="30736"/>
                    <a:pt x="-7763" y="15838"/>
                    <a:pt x="1381" y="6571"/>
                  </a:cubicBezTo>
                  <a:cubicBezTo>
                    <a:pt x="11004" y="-2430"/>
                    <a:pt x="26054" y="-2430"/>
                    <a:pt x="35672" y="6571"/>
                  </a:cubicBezTo>
                  <a:cubicBezTo>
                    <a:pt x="44815" y="15838"/>
                    <a:pt x="44815" y="30736"/>
                    <a:pt x="35672" y="40003"/>
                  </a:cubicBezTo>
                  <a:close/>
                  <a:moveTo>
                    <a:pt x="8143" y="34002"/>
                  </a:moveTo>
                  <a:cubicBezTo>
                    <a:pt x="10813" y="36813"/>
                    <a:pt x="14622" y="38336"/>
                    <a:pt x="18529" y="38193"/>
                  </a:cubicBezTo>
                  <a:cubicBezTo>
                    <a:pt x="22431" y="38356"/>
                    <a:pt x="26147" y="36832"/>
                    <a:pt x="28812" y="34002"/>
                  </a:cubicBezTo>
                  <a:cubicBezTo>
                    <a:pt x="34244" y="27897"/>
                    <a:pt x="34244" y="18677"/>
                    <a:pt x="28812" y="12571"/>
                  </a:cubicBezTo>
                  <a:cubicBezTo>
                    <a:pt x="26147" y="9742"/>
                    <a:pt x="22431" y="8218"/>
                    <a:pt x="18529" y="8381"/>
                  </a:cubicBezTo>
                  <a:cubicBezTo>
                    <a:pt x="14622" y="8238"/>
                    <a:pt x="10813" y="9761"/>
                    <a:pt x="8143" y="12571"/>
                  </a:cubicBezTo>
                  <a:cubicBezTo>
                    <a:pt x="2809" y="18725"/>
                    <a:pt x="2809" y="27849"/>
                    <a:pt x="8143" y="34002"/>
                  </a:cubicBezTo>
                  <a:close/>
                </a:path>
              </a:pathLst>
            </a:custGeom>
            <a:solidFill>
              <a:srgbClr val="6D6E71"/>
            </a:solidFill>
            <a:ln w="9525" cap="flat">
              <a:noFill/>
              <a:prstDash val="solid"/>
              <a:miter/>
            </a:ln>
          </p:spPr>
          <p:txBody>
            <a:bodyPr rtlCol="0" anchor="ctr"/>
            <a:lstStyle/>
            <a:p>
              <a:endParaRPr lang="en-US"/>
            </a:p>
          </p:txBody>
        </p:sp>
        <p:sp>
          <p:nvSpPr>
            <p:cNvPr id="1230" name="Freeform: Shape 1229">
              <a:extLst>
                <a:ext uri="{FF2B5EF4-FFF2-40B4-BE49-F238E27FC236}">
                  <a16:creationId xmlns:a16="http://schemas.microsoft.com/office/drawing/2014/main" id="{168D1B8B-144A-420F-B49F-CF104B7699CF}"/>
                </a:ext>
              </a:extLst>
            </p:cNvPr>
            <p:cNvSpPr/>
            <p:nvPr/>
          </p:nvSpPr>
          <p:spPr>
            <a:xfrm>
              <a:off x="9977933" y="6050400"/>
              <a:ext cx="62351" cy="60960"/>
            </a:xfrm>
            <a:custGeom>
              <a:avLst/>
              <a:gdLst>
                <a:gd name="connsiteX0" fmla="*/ 35667 w 48005"/>
                <a:gd name="connsiteY0" fmla="*/ 40003 h 46934"/>
                <a:gd name="connsiteX1" fmla="*/ 1381 w 48005"/>
                <a:gd name="connsiteY1" fmla="*/ 40003 h 46934"/>
                <a:gd name="connsiteX2" fmla="*/ 1381 w 48005"/>
                <a:gd name="connsiteY2" fmla="*/ 6571 h 46934"/>
                <a:gd name="connsiteX3" fmla="*/ 35667 w 48005"/>
                <a:gd name="connsiteY3" fmla="*/ 6571 h 46934"/>
                <a:gd name="connsiteX4" fmla="*/ 35667 w 48005"/>
                <a:gd name="connsiteY4" fmla="*/ 40003 h 46934"/>
                <a:gd name="connsiteX5" fmla="*/ 8143 w 48005"/>
                <a:gd name="connsiteY5" fmla="*/ 34002 h 46934"/>
                <a:gd name="connsiteX6" fmla="*/ 18524 w 48005"/>
                <a:gd name="connsiteY6" fmla="*/ 38193 h 46934"/>
                <a:gd name="connsiteX7" fmla="*/ 28812 w 48005"/>
                <a:gd name="connsiteY7" fmla="*/ 34002 h 46934"/>
                <a:gd name="connsiteX8" fmla="*/ 28812 w 48005"/>
                <a:gd name="connsiteY8" fmla="*/ 12571 h 46934"/>
                <a:gd name="connsiteX9" fmla="*/ 18524 w 48005"/>
                <a:gd name="connsiteY9" fmla="*/ 8381 h 46934"/>
                <a:gd name="connsiteX10" fmla="*/ 8143 w 48005"/>
                <a:gd name="connsiteY10" fmla="*/ 12571 h 46934"/>
                <a:gd name="connsiteX11" fmla="*/ 8143 w 48005"/>
                <a:gd name="connsiteY11" fmla="*/ 34002 h 46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5" h="46934">
                  <a:moveTo>
                    <a:pt x="35667" y="40003"/>
                  </a:moveTo>
                  <a:cubicBezTo>
                    <a:pt x="26049" y="49004"/>
                    <a:pt x="10999" y="49004"/>
                    <a:pt x="1381" y="40003"/>
                  </a:cubicBezTo>
                  <a:cubicBezTo>
                    <a:pt x="-7763" y="30736"/>
                    <a:pt x="-7763" y="15838"/>
                    <a:pt x="1381" y="6571"/>
                  </a:cubicBezTo>
                  <a:cubicBezTo>
                    <a:pt x="10999" y="-2430"/>
                    <a:pt x="26049" y="-2430"/>
                    <a:pt x="35667" y="6571"/>
                  </a:cubicBezTo>
                  <a:cubicBezTo>
                    <a:pt x="44815" y="15838"/>
                    <a:pt x="44815" y="30736"/>
                    <a:pt x="35667" y="40003"/>
                  </a:cubicBezTo>
                  <a:close/>
                  <a:moveTo>
                    <a:pt x="8143" y="34002"/>
                  </a:moveTo>
                  <a:cubicBezTo>
                    <a:pt x="10808" y="36813"/>
                    <a:pt x="14617" y="38336"/>
                    <a:pt x="18524" y="38193"/>
                  </a:cubicBezTo>
                  <a:cubicBezTo>
                    <a:pt x="22431" y="38336"/>
                    <a:pt x="26142" y="36813"/>
                    <a:pt x="28812" y="34002"/>
                  </a:cubicBezTo>
                  <a:cubicBezTo>
                    <a:pt x="34239" y="27897"/>
                    <a:pt x="34239" y="18677"/>
                    <a:pt x="28812" y="12571"/>
                  </a:cubicBezTo>
                  <a:cubicBezTo>
                    <a:pt x="26142" y="9761"/>
                    <a:pt x="22431" y="8238"/>
                    <a:pt x="18524" y="8381"/>
                  </a:cubicBezTo>
                  <a:cubicBezTo>
                    <a:pt x="14617" y="8238"/>
                    <a:pt x="10808" y="9761"/>
                    <a:pt x="8143" y="12571"/>
                  </a:cubicBezTo>
                  <a:cubicBezTo>
                    <a:pt x="2711" y="18677"/>
                    <a:pt x="2711" y="27897"/>
                    <a:pt x="8143" y="34002"/>
                  </a:cubicBezTo>
                  <a:close/>
                </a:path>
              </a:pathLst>
            </a:custGeom>
            <a:solidFill>
              <a:srgbClr val="6D6E71"/>
            </a:solidFill>
            <a:ln w="9525" cap="flat">
              <a:noFill/>
              <a:prstDash val="solid"/>
              <a:miter/>
            </a:ln>
          </p:spPr>
          <p:txBody>
            <a:bodyPr rtlCol="0" anchor="ctr"/>
            <a:lstStyle/>
            <a:p>
              <a:endParaRPr lang="en-US"/>
            </a:p>
          </p:txBody>
        </p:sp>
        <p:sp>
          <p:nvSpPr>
            <p:cNvPr id="1231" name="Freeform: Shape 1230">
              <a:extLst>
                <a:ext uri="{FF2B5EF4-FFF2-40B4-BE49-F238E27FC236}">
                  <a16:creationId xmlns:a16="http://schemas.microsoft.com/office/drawing/2014/main" id="{0D102D30-7517-4070-B79A-8E16728D4A3A}"/>
                </a:ext>
              </a:extLst>
            </p:cNvPr>
            <p:cNvSpPr/>
            <p:nvPr/>
          </p:nvSpPr>
          <p:spPr>
            <a:xfrm>
              <a:off x="10049283" y="6027869"/>
              <a:ext cx="60527" cy="83549"/>
            </a:xfrm>
            <a:custGeom>
              <a:avLst/>
              <a:gdLst>
                <a:gd name="connsiteX0" fmla="*/ 1025 w 46601"/>
                <a:gd name="connsiteY0" fmla="*/ 57637 h 64326"/>
                <a:gd name="connsiteX1" fmla="*/ -5454 w 46601"/>
                <a:gd name="connsiteY1" fmla="*/ 40492 h 64326"/>
                <a:gd name="connsiteX2" fmla="*/ 1215 w 46601"/>
                <a:gd name="connsiteY2" fmla="*/ 23442 h 64326"/>
                <a:gd name="connsiteX3" fmla="*/ 16931 w 46601"/>
                <a:gd name="connsiteY3" fmla="*/ 17156 h 64326"/>
                <a:gd name="connsiteX4" fmla="*/ 31600 w 46601"/>
                <a:gd name="connsiteY4" fmla="*/ 24871 h 64326"/>
                <a:gd name="connsiteX5" fmla="*/ 31600 w 46601"/>
                <a:gd name="connsiteY5" fmla="*/ -180 h 64326"/>
                <a:gd name="connsiteX6" fmla="*/ 41125 w 46601"/>
                <a:gd name="connsiteY6" fmla="*/ -180 h 64326"/>
                <a:gd name="connsiteX7" fmla="*/ 41125 w 46601"/>
                <a:gd name="connsiteY7" fmla="*/ 63447 h 64326"/>
                <a:gd name="connsiteX8" fmla="*/ 31600 w 46601"/>
                <a:gd name="connsiteY8" fmla="*/ 63447 h 64326"/>
                <a:gd name="connsiteX9" fmla="*/ 31600 w 46601"/>
                <a:gd name="connsiteY9" fmla="*/ 56589 h 64326"/>
                <a:gd name="connsiteX10" fmla="*/ 16075 w 46601"/>
                <a:gd name="connsiteY10" fmla="*/ 64114 h 64326"/>
                <a:gd name="connsiteX11" fmla="*/ 1025 w 46601"/>
                <a:gd name="connsiteY11" fmla="*/ 57637 h 64326"/>
                <a:gd name="connsiteX12" fmla="*/ 4169 w 46601"/>
                <a:gd name="connsiteY12" fmla="*/ 40873 h 64326"/>
                <a:gd name="connsiteX13" fmla="*/ 8359 w 46601"/>
                <a:gd name="connsiteY13" fmla="*/ 51541 h 64326"/>
                <a:gd name="connsiteX14" fmla="*/ 17884 w 46601"/>
                <a:gd name="connsiteY14" fmla="*/ 55636 h 64326"/>
                <a:gd name="connsiteX15" fmla="*/ 27409 w 46601"/>
                <a:gd name="connsiteY15" fmla="*/ 51445 h 64326"/>
                <a:gd name="connsiteX16" fmla="*/ 31311 w 46601"/>
                <a:gd name="connsiteY16" fmla="*/ 40777 h 64326"/>
                <a:gd name="connsiteX17" fmla="*/ 27409 w 46601"/>
                <a:gd name="connsiteY17" fmla="*/ 29919 h 64326"/>
                <a:gd name="connsiteX18" fmla="*/ 17884 w 46601"/>
                <a:gd name="connsiteY18" fmla="*/ 25538 h 64326"/>
                <a:gd name="connsiteX19" fmla="*/ 8359 w 46601"/>
                <a:gd name="connsiteY19" fmla="*/ 29919 h 64326"/>
                <a:gd name="connsiteX20" fmla="*/ 4262 w 46601"/>
                <a:gd name="connsiteY20" fmla="*/ 40873 h 64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4326">
                  <a:moveTo>
                    <a:pt x="1025" y="57637"/>
                  </a:moveTo>
                  <a:cubicBezTo>
                    <a:pt x="-3357" y="53036"/>
                    <a:pt x="-5738" y="46845"/>
                    <a:pt x="-5454" y="40492"/>
                  </a:cubicBezTo>
                  <a:cubicBezTo>
                    <a:pt x="-5738" y="34120"/>
                    <a:pt x="-3357" y="27919"/>
                    <a:pt x="1215" y="23442"/>
                  </a:cubicBezTo>
                  <a:cubicBezTo>
                    <a:pt x="5406" y="19327"/>
                    <a:pt x="11024" y="17060"/>
                    <a:pt x="16931" y="17156"/>
                  </a:cubicBezTo>
                  <a:cubicBezTo>
                    <a:pt x="22837" y="17051"/>
                    <a:pt x="28358" y="19965"/>
                    <a:pt x="31600" y="24871"/>
                  </a:cubicBezTo>
                  <a:lnTo>
                    <a:pt x="31600" y="-180"/>
                  </a:lnTo>
                  <a:lnTo>
                    <a:pt x="41125" y="-180"/>
                  </a:lnTo>
                  <a:lnTo>
                    <a:pt x="41125" y="63447"/>
                  </a:lnTo>
                  <a:lnTo>
                    <a:pt x="31600" y="63447"/>
                  </a:lnTo>
                  <a:lnTo>
                    <a:pt x="31600" y="56589"/>
                  </a:lnTo>
                  <a:cubicBezTo>
                    <a:pt x="28074" y="61628"/>
                    <a:pt x="22168" y="64485"/>
                    <a:pt x="16075" y="64114"/>
                  </a:cubicBezTo>
                  <a:cubicBezTo>
                    <a:pt x="10359" y="64123"/>
                    <a:pt x="4927" y="61780"/>
                    <a:pt x="1025" y="57637"/>
                  </a:cubicBezTo>
                  <a:close/>
                  <a:moveTo>
                    <a:pt x="4169" y="40873"/>
                  </a:moveTo>
                  <a:cubicBezTo>
                    <a:pt x="4071" y="44854"/>
                    <a:pt x="5499" y="48721"/>
                    <a:pt x="8359" y="51541"/>
                  </a:cubicBezTo>
                  <a:cubicBezTo>
                    <a:pt x="10833" y="54103"/>
                    <a:pt x="14261" y="55570"/>
                    <a:pt x="17884" y="55636"/>
                  </a:cubicBezTo>
                  <a:cubicBezTo>
                    <a:pt x="21502" y="55636"/>
                    <a:pt x="24930" y="54113"/>
                    <a:pt x="27409" y="51445"/>
                  </a:cubicBezTo>
                  <a:cubicBezTo>
                    <a:pt x="30074" y="48540"/>
                    <a:pt x="31409" y="44711"/>
                    <a:pt x="31311" y="40777"/>
                  </a:cubicBezTo>
                  <a:cubicBezTo>
                    <a:pt x="31409" y="36796"/>
                    <a:pt x="29981" y="32929"/>
                    <a:pt x="27409" y="29919"/>
                  </a:cubicBezTo>
                  <a:cubicBezTo>
                    <a:pt x="25028" y="27138"/>
                    <a:pt x="21502" y="25538"/>
                    <a:pt x="17884" y="25538"/>
                  </a:cubicBezTo>
                  <a:cubicBezTo>
                    <a:pt x="14261" y="25614"/>
                    <a:pt x="10833" y="27204"/>
                    <a:pt x="8359" y="29919"/>
                  </a:cubicBezTo>
                  <a:cubicBezTo>
                    <a:pt x="5596" y="32910"/>
                    <a:pt x="4169" y="36834"/>
                    <a:pt x="4262" y="40873"/>
                  </a:cubicBezTo>
                  <a:close/>
                </a:path>
              </a:pathLst>
            </a:custGeom>
            <a:solidFill>
              <a:srgbClr val="6D6E71"/>
            </a:solidFill>
            <a:ln w="9525" cap="flat">
              <a:noFill/>
              <a:prstDash val="solid"/>
              <a:miter/>
            </a:ln>
          </p:spPr>
          <p:txBody>
            <a:bodyPr rtlCol="0" anchor="ctr"/>
            <a:lstStyle/>
            <a:p>
              <a:endParaRPr lang="en-US"/>
            </a:p>
          </p:txBody>
        </p:sp>
        <p:sp>
          <p:nvSpPr>
            <p:cNvPr id="1232" name="Freeform: Shape 1231">
              <a:extLst>
                <a:ext uri="{FF2B5EF4-FFF2-40B4-BE49-F238E27FC236}">
                  <a16:creationId xmlns:a16="http://schemas.microsoft.com/office/drawing/2014/main" id="{DDF27F15-224F-4C05-8214-C520368B15B4}"/>
                </a:ext>
              </a:extLst>
            </p:cNvPr>
            <p:cNvSpPr/>
            <p:nvPr/>
          </p:nvSpPr>
          <p:spPr>
            <a:xfrm>
              <a:off x="10152364" y="6050400"/>
              <a:ext cx="62352" cy="60960"/>
            </a:xfrm>
            <a:custGeom>
              <a:avLst/>
              <a:gdLst>
                <a:gd name="connsiteX0" fmla="*/ 35672 w 48006"/>
                <a:gd name="connsiteY0" fmla="*/ 40003 h 46934"/>
                <a:gd name="connsiteX1" fmla="*/ 1381 w 48006"/>
                <a:gd name="connsiteY1" fmla="*/ 40003 h 46934"/>
                <a:gd name="connsiteX2" fmla="*/ 1381 w 48006"/>
                <a:gd name="connsiteY2" fmla="*/ 6571 h 46934"/>
                <a:gd name="connsiteX3" fmla="*/ 35672 w 48006"/>
                <a:gd name="connsiteY3" fmla="*/ 6571 h 46934"/>
                <a:gd name="connsiteX4" fmla="*/ 35672 w 48006"/>
                <a:gd name="connsiteY4" fmla="*/ 40003 h 46934"/>
                <a:gd name="connsiteX5" fmla="*/ 8148 w 48006"/>
                <a:gd name="connsiteY5" fmla="*/ 34002 h 46934"/>
                <a:gd name="connsiteX6" fmla="*/ 18529 w 48006"/>
                <a:gd name="connsiteY6" fmla="*/ 38193 h 46934"/>
                <a:gd name="connsiteX7" fmla="*/ 28816 w 48006"/>
                <a:gd name="connsiteY7" fmla="*/ 34002 h 46934"/>
                <a:gd name="connsiteX8" fmla="*/ 28816 w 48006"/>
                <a:gd name="connsiteY8" fmla="*/ 12571 h 46934"/>
                <a:gd name="connsiteX9" fmla="*/ 18529 w 48006"/>
                <a:gd name="connsiteY9" fmla="*/ 8381 h 46934"/>
                <a:gd name="connsiteX10" fmla="*/ 8148 w 48006"/>
                <a:gd name="connsiteY10" fmla="*/ 12571 h 46934"/>
                <a:gd name="connsiteX11" fmla="*/ 8148 w 48006"/>
                <a:gd name="connsiteY11" fmla="*/ 34002 h 46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34">
                  <a:moveTo>
                    <a:pt x="35672" y="40003"/>
                  </a:moveTo>
                  <a:cubicBezTo>
                    <a:pt x="26054" y="49004"/>
                    <a:pt x="11004" y="49004"/>
                    <a:pt x="1381" y="40003"/>
                  </a:cubicBezTo>
                  <a:cubicBezTo>
                    <a:pt x="-7763" y="30736"/>
                    <a:pt x="-7763" y="15838"/>
                    <a:pt x="1381" y="6571"/>
                  </a:cubicBezTo>
                  <a:cubicBezTo>
                    <a:pt x="11004" y="-2430"/>
                    <a:pt x="26054" y="-2430"/>
                    <a:pt x="35672" y="6571"/>
                  </a:cubicBezTo>
                  <a:cubicBezTo>
                    <a:pt x="44815" y="15838"/>
                    <a:pt x="44815" y="30736"/>
                    <a:pt x="35672" y="40003"/>
                  </a:cubicBezTo>
                  <a:close/>
                  <a:moveTo>
                    <a:pt x="8148" y="34002"/>
                  </a:moveTo>
                  <a:cubicBezTo>
                    <a:pt x="10813" y="36813"/>
                    <a:pt x="14622" y="38336"/>
                    <a:pt x="18529" y="38193"/>
                  </a:cubicBezTo>
                  <a:cubicBezTo>
                    <a:pt x="22435" y="38356"/>
                    <a:pt x="26147" y="36832"/>
                    <a:pt x="28816" y="34002"/>
                  </a:cubicBezTo>
                  <a:cubicBezTo>
                    <a:pt x="34244" y="27897"/>
                    <a:pt x="34244" y="18677"/>
                    <a:pt x="28816" y="12571"/>
                  </a:cubicBezTo>
                  <a:cubicBezTo>
                    <a:pt x="26147" y="9742"/>
                    <a:pt x="22435" y="8218"/>
                    <a:pt x="18529" y="8381"/>
                  </a:cubicBezTo>
                  <a:cubicBezTo>
                    <a:pt x="14622" y="8238"/>
                    <a:pt x="10813" y="9761"/>
                    <a:pt x="8148" y="12571"/>
                  </a:cubicBezTo>
                  <a:cubicBezTo>
                    <a:pt x="2813" y="18725"/>
                    <a:pt x="2813" y="27849"/>
                    <a:pt x="8148" y="34002"/>
                  </a:cubicBezTo>
                  <a:close/>
                </a:path>
              </a:pathLst>
            </a:custGeom>
            <a:solidFill>
              <a:srgbClr val="6D6E71"/>
            </a:solidFill>
            <a:ln w="9525" cap="flat">
              <a:noFill/>
              <a:prstDash val="solid"/>
              <a:miter/>
            </a:ln>
          </p:spPr>
          <p:txBody>
            <a:bodyPr rtlCol="0" anchor="ctr"/>
            <a:lstStyle/>
            <a:p>
              <a:endParaRPr lang="en-US"/>
            </a:p>
          </p:txBody>
        </p:sp>
        <p:sp>
          <p:nvSpPr>
            <p:cNvPr id="1233" name="Freeform: Shape 1232">
              <a:extLst>
                <a:ext uri="{FF2B5EF4-FFF2-40B4-BE49-F238E27FC236}">
                  <a16:creationId xmlns:a16="http://schemas.microsoft.com/office/drawing/2014/main" id="{6F857200-C3E0-40BF-9673-9E7FB613A87F}"/>
                </a:ext>
              </a:extLst>
            </p:cNvPr>
            <p:cNvSpPr/>
            <p:nvPr/>
          </p:nvSpPr>
          <p:spPr>
            <a:xfrm>
              <a:off x="10222760" y="6026377"/>
              <a:ext cx="41196" cy="84380"/>
            </a:xfrm>
            <a:custGeom>
              <a:avLst/>
              <a:gdLst>
                <a:gd name="connsiteX0" fmla="*/ 10048 w 31718"/>
                <a:gd name="connsiteY0" fmla="*/ 15256 h 64966"/>
                <a:gd name="connsiteX1" fmla="*/ 10048 w 31718"/>
                <a:gd name="connsiteY1" fmla="*/ 18971 h 64966"/>
                <a:gd name="connsiteX2" fmla="*/ 22052 w 31718"/>
                <a:gd name="connsiteY2" fmla="*/ 18971 h 64966"/>
                <a:gd name="connsiteX3" fmla="*/ 22052 w 31718"/>
                <a:gd name="connsiteY3" fmla="*/ 26687 h 64966"/>
                <a:gd name="connsiteX4" fmla="*/ 10048 w 31718"/>
                <a:gd name="connsiteY4" fmla="*/ 26687 h 64966"/>
                <a:gd name="connsiteX5" fmla="*/ 10048 w 31718"/>
                <a:gd name="connsiteY5" fmla="*/ 64787 h 64966"/>
                <a:gd name="connsiteX6" fmla="*/ 523 w 31718"/>
                <a:gd name="connsiteY6" fmla="*/ 64787 h 64966"/>
                <a:gd name="connsiteX7" fmla="*/ 523 w 31718"/>
                <a:gd name="connsiteY7" fmla="*/ 26687 h 64966"/>
                <a:gd name="connsiteX8" fmla="*/ -5477 w 31718"/>
                <a:gd name="connsiteY8" fmla="*/ 26687 h 64966"/>
                <a:gd name="connsiteX9" fmla="*/ -5477 w 31718"/>
                <a:gd name="connsiteY9" fmla="*/ 18971 h 64966"/>
                <a:gd name="connsiteX10" fmla="*/ 332 w 31718"/>
                <a:gd name="connsiteY10" fmla="*/ 18971 h 64966"/>
                <a:gd name="connsiteX11" fmla="*/ 332 w 31718"/>
                <a:gd name="connsiteY11" fmla="*/ 15447 h 64966"/>
                <a:gd name="connsiteX12" fmla="*/ 4620 w 31718"/>
                <a:gd name="connsiteY12" fmla="*/ 4017 h 64966"/>
                <a:gd name="connsiteX13" fmla="*/ 15099 w 31718"/>
                <a:gd name="connsiteY13" fmla="*/ -174 h 64966"/>
                <a:gd name="connsiteX14" fmla="*/ 26242 w 31718"/>
                <a:gd name="connsiteY14" fmla="*/ 4302 h 64966"/>
                <a:gd name="connsiteX15" fmla="*/ 22335 w 31718"/>
                <a:gd name="connsiteY15" fmla="*/ 11065 h 64966"/>
                <a:gd name="connsiteX16" fmla="*/ 16429 w 31718"/>
                <a:gd name="connsiteY16" fmla="*/ 8113 h 64966"/>
                <a:gd name="connsiteX17" fmla="*/ 11573 w 31718"/>
                <a:gd name="connsiteY17" fmla="*/ 10018 h 64966"/>
                <a:gd name="connsiteX18" fmla="*/ 10048 w 31718"/>
                <a:gd name="connsiteY18" fmla="*/ 15256 h 64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4966">
                  <a:moveTo>
                    <a:pt x="10048" y="15256"/>
                  </a:moveTo>
                  <a:lnTo>
                    <a:pt x="10048" y="18971"/>
                  </a:lnTo>
                  <a:lnTo>
                    <a:pt x="22052" y="18971"/>
                  </a:lnTo>
                  <a:lnTo>
                    <a:pt x="22052" y="26687"/>
                  </a:lnTo>
                  <a:lnTo>
                    <a:pt x="10048" y="26687"/>
                  </a:lnTo>
                  <a:lnTo>
                    <a:pt x="10048" y="64787"/>
                  </a:lnTo>
                  <a:lnTo>
                    <a:pt x="523" y="64787"/>
                  </a:lnTo>
                  <a:lnTo>
                    <a:pt x="523" y="26687"/>
                  </a:lnTo>
                  <a:lnTo>
                    <a:pt x="-5477" y="26687"/>
                  </a:lnTo>
                  <a:lnTo>
                    <a:pt x="-5477" y="18971"/>
                  </a:lnTo>
                  <a:lnTo>
                    <a:pt x="332" y="18971"/>
                  </a:lnTo>
                  <a:lnTo>
                    <a:pt x="332" y="15447"/>
                  </a:lnTo>
                  <a:cubicBezTo>
                    <a:pt x="141" y="11208"/>
                    <a:pt x="1667" y="7074"/>
                    <a:pt x="4620" y="4017"/>
                  </a:cubicBezTo>
                  <a:cubicBezTo>
                    <a:pt x="7383" y="1236"/>
                    <a:pt x="11192" y="-289"/>
                    <a:pt x="15099" y="-174"/>
                  </a:cubicBezTo>
                  <a:cubicBezTo>
                    <a:pt x="19289" y="-183"/>
                    <a:pt x="23289" y="1417"/>
                    <a:pt x="26242" y="4302"/>
                  </a:cubicBezTo>
                  <a:lnTo>
                    <a:pt x="22335" y="11065"/>
                  </a:lnTo>
                  <a:cubicBezTo>
                    <a:pt x="20908" y="9294"/>
                    <a:pt x="18717" y="8227"/>
                    <a:pt x="16429" y="8113"/>
                  </a:cubicBezTo>
                  <a:cubicBezTo>
                    <a:pt x="14620" y="8017"/>
                    <a:pt x="12810" y="8713"/>
                    <a:pt x="11573" y="10018"/>
                  </a:cubicBezTo>
                  <a:cubicBezTo>
                    <a:pt x="10429" y="11523"/>
                    <a:pt x="9857" y="13380"/>
                    <a:pt x="10048" y="15256"/>
                  </a:cubicBezTo>
                  <a:close/>
                </a:path>
              </a:pathLst>
            </a:custGeom>
            <a:solidFill>
              <a:srgbClr val="6D6E71"/>
            </a:solidFill>
            <a:ln w="9525" cap="flat">
              <a:noFill/>
              <a:prstDash val="solid"/>
              <a:miter/>
            </a:ln>
          </p:spPr>
          <p:txBody>
            <a:bodyPr rtlCol="0" anchor="ctr"/>
            <a:lstStyle/>
            <a:p>
              <a:endParaRPr lang="en-US"/>
            </a:p>
          </p:txBody>
        </p:sp>
        <p:sp>
          <p:nvSpPr>
            <p:cNvPr id="1234" name="Freeform: Shape 1233">
              <a:extLst>
                <a:ext uri="{FF2B5EF4-FFF2-40B4-BE49-F238E27FC236}">
                  <a16:creationId xmlns:a16="http://schemas.microsoft.com/office/drawing/2014/main" id="{D3CE0C40-26FF-4013-8956-8DF4D270F94B}"/>
                </a:ext>
              </a:extLst>
            </p:cNvPr>
            <p:cNvSpPr/>
            <p:nvPr/>
          </p:nvSpPr>
          <p:spPr>
            <a:xfrm>
              <a:off x="10298970" y="6050879"/>
              <a:ext cx="31544" cy="59011"/>
            </a:xfrm>
            <a:custGeom>
              <a:avLst/>
              <a:gdLst>
                <a:gd name="connsiteX0" fmla="*/ 18336 w 24286"/>
                <a:gd name="connsiteY0" fmla="*/ 9155 h 45434"/>
                <a:gd name="connsiteX1" fmla="*/ 7667 w 24286"/>
                <a:gd name="connsiteY1" fmla="*/ 13727 h 45434"/>
                <a:gd name="connsiteX2" fmla="*/ 4048 w 24286"/>
                <a:gd name="connsiteY2" fmla="*/ 26204 h 45434"/>
                <a:gd name="connsiteX3" fmla="*/ 4048 w 24286"/>
                <a:gd name="connsiteY3" fmla="*/ 45254 h 45434"/>
                <a:gd name="connsiteX4" fmla="*/ -5477 w 24286"/>
                <a:gd name="connsiteY4" fmla="*/ 45254 h 45434"/>
                <a:gd name="connsiteX5" fmla="*/ -5477 w 24286"/>
                <a:gd name="connsiteY5" fmla="*/ 106 h 45434"/>
                <a:gd name="connsiteX6" fmla="*/ 4048 w 24286"/>
                <a:gd name="connsiteY6" fmla="*/ 106 h 45434"/>
                <a:gd name="connsiteX7" fmla="*/ 4048 w 24286"/>
                <a:gd name="connsiteY7" fmla="*/ 9631 h 45434"/>
                <a:gd name="connsiteX8" fmla="*/ 10332 w 24286"/>
                <a:gd name="connsiteY8" fmla="*/ 2677 h 45434"/>
                <a:gd name="connsiteX9" fmla="*/ 18810 w 24286"/>
                <a:gd name="connsiteY9" fmla="*/ -180 h 45434"/>
                <a:gd name="connsiteX10" fmla="*/ 18810 w 24286"/>
                <a:gd name="connsiteY10" fmla="*/ 9345 h 45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5434">
                  <a:moveTo>
                    <a:pt x="18336" y="9155"/>
                  </a:moveTo>
                  <a:cubicBezTo>
                    <a:pt x="14238" y="8878"/>
                    <a:pt x="10239" y="10583"/>
                    <a:pt x="7667" y="13727"/>
                  </a:cubicBezTo>
                  <a:cubicBezTo>
                    <a:pt x="5095" y="17365"/>
                    <a:pt x="3858" y="21756"/>
                    <a:pt x="4048" y="26204"/>
                  </a:cubicBezTo>
                  <a:lnTo>
                    <a:pt x="4048" y="45254"/>
                  </a:lnTo>
                  <a:lnTo>
                    <a:pt x="-5477" y="45254"/>
                  </a:lnTo>
                  <a:lnTo>
                    <a:pt x="-5477" y="106"/>
                  </a:lnTo>
                  <a:lnTo>
                    <a:pt x="4048" y="106"/>
                  </a:lnTo>
                  <a:lnTo>
                    <a:pt x="4048" y="9631"/>
                  </a:lnTo>
                  <a:cubicBezTo>
                    <a:pt x="5569" y="6831"/>
                    <a:pt x="7667" y="4440"/>
                    <a:pt x="10332" y="2677"/>
                  </a:cubicBezTo>
                  <a:cubicBezTo>
                    <a:pt x="12810" y="897"/>
                    <a:pt x="15764" y="-104"/>
                    <a:pt x="18810" y="-180"/>
                  </a:cubicBezTo>
                  <a:lnTo>
                    <a:pt x="18810" y="9345"/>
                  </a:lnTo>
                  <a:close/>
                </a:path>
              </a:pathLst>
            </a:custGeom>
            <a:solidFill>
              <a:srgbClr val="6D6E71"/>
            </a:solidFill>
            <a:ln w="9525" cap="flat">
              <a:noFill/>
              <a:prstDash val="solid"/>
              <a:miter/>
            </a:ln>
          </p:spPr>
          <p:txBody>
            <a:bodyPr rtlCol="0" anchor="ctr"/>
            <a:lstStyle/>
            <a:p>
              <a:endParaRPr lang="en-US"/>
            </a:p>
          </p:txBody>
        </p:sp>
        <p:sp>
          <p:nvSpPr>
            <p:cNvPr id="1235" name="Freeform: Shape 1234">
              <a:extLst>
                <a:ext uri="{FF2B5EF4-FFF2-40B4-BE49-F238E27FC236}">
                  <a16:creationId xmlns:a16="http://schemas.microsoft.com/office/drawing/2014/main" id="{C74E6CD7-C19F-493B-8F91-2C26D4ABFECD}"/>
                </a:ext>
              </a:extLst>
            </p:cNvPr>
            <p:cNvSpPr/>
            <p:nvPr/>
          </p:nvSpPr>
          <p:spPr>
            <a:xfrm>
              <a:off x="10337168" y="6050378"/>
              <a:ext cx="58963" cy="61011"/>
            </a:xfrm>
            <a:custGeom>
              <a:avLst/>
              <a:gdLst>
                <a:gd name="connsiteX0" fmla="*/ 39789 w 45397"/>
                <a:gd name="connsiteY0" fmla="*/ 27543 h 46974"/>
                <a:gd name="connsiteX1" fmla="*/ 4070 w 45397"/>
                <a:gd name="connsiteY1" fmla="*/ 27543 h 46974"/>
                <a:gd name="connsiteX2" fmla="*/ 8642 w 45397"/>
                <a:gd name="connsiteY2" fmla="*/ 35544 h 46974"/>
                <a:gd name="connsiteX3" fmla="*/ 18167 w 45397"/>
                <a:gd name="connsiteY3" fmla="*/ 38592 h 46974"/>
                <a:gd name="connsiteX4" fmla="*/ 31120 w 45397"/>
                <a:gd name="connsiteY4" fmla="*/ 33163 h 46974"/>
                <a:gd name="connsiteX5" fmla="*/ 36645 w 45397"/>
                <a:gd name="connsiteY5" fmla="*/ 39164 h 46974"/>
                <a:gd name="connsiteX6" fmla="*/ 17595 w 45397"/>
                <a:gd name="connsiteY6" fmla="*/ 46784 h 46974"/>
                <a:gd name="connsiteX7" fmla="*/ -5455 w 45397"/>
                <a:gd name="connsiteY7" fmla="*/ 24905 h 46974"/>
                <a:gd name="connsiteX8" fmla="*/ -5455 w 45397"/>
                <a:gd name="connsiteY8" fmla="*/ 23257 h 46974"/>
                <a:gd name="connsiteX9" fmla="*/ 1405 w 45397"/>
                <a:gd name="connsiteY9" fmla="*/ 6112 h 46974"/>
                <a:gd name="connsiteX10" fmla="*/ 17595 w 45397"/>
                <a:gd name="connsiteY10" fmla="*/ -175 h 46974"/>
                <a:gd name="connsiteX11" fmla="*/ 33408 w 45397"/>
                <a:gd name="connsiteY11" fmla="*/ 5445 h 46974"/>
                <a:gd name="connsiteX12" fmla="*/ 39882 w 45397"/>
                <a:gd name="connsiteY12" fmla="*/ 20876 h 46974"/>
                <a:gd name="connsiteX13" fmla="*/ 4070 w 45397"/>
                <a:gd name="connsiteY13" fmla="*/ 19923 h 46974"/>
                <a:gd name="connsiteX14" fmla="*/ 30264 w 45397"/>
                <a:gd name="connsiteY14" fmla="*/ 19923 h 46974"/>
                <a:gd name="connsiteX15" fmla="*/ 26739 w 45397"/>
                <a:gd name="connsiteY15" fmla="*/ 11160 h 46974"/>
                <a:gd name="connsiteX16" fmla="*/ 17883 w 45397"/>
                <a:gd name="connsiteY16" fmla="*/ 8017 h 46974"/>
                <a:gd name="connsiteX17" fmla="*/ 8358 w 45397"/>
                <a:gd name="connsiteY17" fmla="*/ 11256 h 46974"/>
                <a:gd name="connsiteX18" fmla="*/ 3786 w 45397"/>
                <a:gd name="connsiteY18" fmla="*/ 19923 h 4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7" h="46974">
                  <a:moveTo>
                    <a:pt x="39789" y="27543"/>
                  </a:moveTo>
                  <a:lnTo>
                    <a:pt x="4070" y="27543"/>
                  </a:lnTo>
                  <a:cubicBezTo>
                    <a:pt x="4261" y="30782"/>
                    <a:pt x="5977" y="33754"/>
                    <a:pt x="8642" y="35544"/>
                  </a:cubicBezTo>
                  <a:cubicBezTo>
                    <a:pt x="11405" y="37545"/>
                    <a:pt x="14739" y="38611"/>
                    <a:pt x="18167" y="38592"/>
                  </a:cubicBezTo>
                  <a:cubicBezTo>
                    <a:pt x="23120" y="38906"/>
                    <a:pt x="27883" y="36896"/>
                    <a:pt x="31120" y="33163"/>
                  </a:cubicBezTo>
                  <a:lnTo>
                    <a:pt x="36645" y="39164"/>
                  </a:lnTo>
                  <a:cubicBezTo>
                    <a:pt x="31599" y="44241"/>
                    <a:pt x="24739" y="46993"/>
                    <a:pt x="17595" y="46784"/>
                  </a:cubicBezTo>
                  <a:cubicBezTo>
                    <a:pt x="5214" y="47117"/>
                    <a:pt x="-5171" y="37316"/>
                    <a:pt x="-5455" y="24905"/>
                  </a:cubicBezTo>
                  <a:cubicBezTo>
                    <a:pt x="-5455" y="24362"/>
                    <a:pt x="-5455" y="23809"/>
                    <a:pt x="-5455" y="23257"/>
                  </a:cubicBezTo>
                  <a:cubicBezTo>
                    <a:pt x="-5739" y="16818"/>
                    <a:pt x="-3264" y="10570"/>
                    <a:pt x="1405" y="6112"/>
                  </a:cubicBezTo>
                  <a:cubicBezTo>
                    <a:pt x="5786" y="2007"/>
                    <a:pt x="11595" y="-251"/>
                    <a:pt x="17595" y="-175"/>
                  </a:cubicBezTo>
                  <a:cubicBezTo>
                    <a:pt x="23404" y="-298"/>
                    <a:pt x="29027" y="1702"/>
                    <a:pt x="33408" y="5445"/>
                  </a:cubicBezTo>
                  <a:cubicBezTo>
                    <a:pt x="37789" y="9312"/>
                    <a:pt x="40263" y="15008"/>
                    <a:pt x="39882" y="20876"/>
                  </a:cubicBezTo>
                  <a:close/>
                  <a:moveTo>
                    <a:pt x="4070" y="19923"/>
                  </a:moveTo>
                  <a:lnTo>
                    <a:pt x="30264" y="19923"/>
                  </a:lnTo>
                  <a:cubicBezTo>
                    <a:pt x="30455" y="16618"/>
                    <a:pt x="29217" y="13389"/>
                    <a:pt x="26739" y="11160"/>
                  </a:cubicBezTo>
                  <a:cubicBezTo>
                    <a:pt x="24264" y="9064"/>
                    <a:pt x="21120" y="7950"/>
                    <a:pt x="17883" y="8017"/>
                  </a:cubicBezTo>
                  <a:cubicBezTo>
                    <a:pt x="14451" y="8027"/>
                    <a:pt x="11121" y="9160"/>
                    <a:pt x="8358" y="11256"/>
                  </a:cubicBezTo>
                  <a:cubicBezTo>
                    <a:pt x="5498" y="13208"/>
                    <a:pt x="3786" y="16456"/>
                    <a:pt x="3786" y="19923"/>
                  </a:cubicBezTo>
                  <a:close/>
                </a:path>
              </a:pathLst>
            </a:custGeom>
            <a:solidFill>
              <a:srgbClr val="6D6E71"/>
            </a:solidFill>
            <a:ln w="9525" cap="flat">
              <a:noFill/>
              <a:prstDash val="solid"/>
              <a:miter/>
            </a:ln>
          </p:spPr>
          <p:txBody>
            <a:bodyPr rtlCol="0" anchor="ctr"/>
            <a:lstStyle/>
            <a:p>
              <a:endParaRPr lang="en-US"/>
            </a:p>
          </p:txBody>
        </p:sp>
        <p:sp>
          <p:nvSpPr>
            <p:cNvPr id="1236" name="Freeform: Shape 1235">
              <a:extLst>
                <a:ext uri="{FF2B5EF4-FFF2-40B4-BE49-F238E27FC236}">
                  <a16:creationId xmlns:a16="http://schemas.microsoft.com/office/drawing/2014/main" id="{440159B4-0000-4E88-994F-283A7799CF45}"/>
                </a:ext>
              </a:extLst>
            </p:cNvPr>
            <p:cNvSpPr/>
            <p:nvPr/>
          </p:nvSpPr>
          <p:spPr>
            <a:xfrm>
              <a:off x="10404251" y="6050391"/>
              <a:ext cx="62382" cy="60978"/>
            </a:xfrm>
            <a:custGeom>
              <a:avLst/>
              <a:gdLst>
                <a:gd name="connsiteX0" fmla="*/ 35765 w 48029"/>
                <a:gd name="connsiteY0" fmla="*/ 40011 h 46948"/>
                <a:gd name="connsiteX1" fmla="*/ 1381 w 48029"/>
                <a:gd name="connsiteY1" fmla="*/ 40011 h 46948"/>
                <a:gd name="connsiteX2" fmla="*/ 1381 w 48029"/>
                <a:gd name="connsiteY2" fmla="*/ 6578 h 46948"/>
                <a:gd name="connsiteX3" fmla="*/ 35765 w 48029"/>
                <a:gd name="connsiteY3" fmla="*/ 6578 h 46948"/>
                <a:gd name="connsiteX4" fmla="*/ 35765 w 48029"/>
                <a:gd name="connsiteY4" fmla="*/ 40011 h 46948"/>
                <a:gd name="connsiteX5" fmla="*/ 8236 w 48029"/>
                <a:gd name="connsiteY5" fmla="*/ 34010 h 46948"/>
                <a:gd name="connsiteX6" fmla="*/ 28905 w 48029"/>
                <a:gd name="connsiteY6" fmla="*/ 34010 h 46948"/>
                <a:gd name="connsiteX7" fmla="*/ 28905 w 48029"/>
                <a:gd name="connsiteY7" fmla="*/ 12579 h 46948"/>
                <a:gd name="connsiteX8" fmla="*/ 8236 w 48029"/>
                <a:gd name="connsiteY8" fmla="*/ 12579 h 46948"/>
                <a:gd name="connsiteX9" fmla="*/ 8236 w 48029"/>
                <a:gd name="connsiteY9" fmla="*/ 34010 h 46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029" h="46948">
                  <a:moveTo>
                    <a:pt x="35765" y="40011"/>
                  </a:moveTo>
                  <a:cubicBezTo>
                    <a:pt x="26049" y="49022"/>
                    <a:pt x="11097" y="49022"/>
                    <a:pt x="1381" y="40011"/>
                  </a:cubicBezTo>
                  <a:cubicBezTo>
                    <a:pt x="-7763" y="30743"/>
                    <a:pt x="-7763" y="15846"/>
                    <a:pt x="1381" y="6578"/>
                  </a:cubicBezTo>
                  <a:cubicBezTo>
                    <a:pt x="11097" y="-2433"/>
                    <a:pt x="26049" y="-2433"/>
                    <a:pt x="35765" y="6578"/>
                  </a:cubicBezTo>
                  <a:cubicBezTo>
                    <a:pt x="44815" y="15893"/>
                    <a:pt x="44815" y="30695"/>
                    <a:pt x="35765" y="40011"/>
                  </a:cubicBezTo>
                  <a:close/>
                  <a:moveTo>
                    <a:pt x="8236" y="34010"/>
                  </a:moveTo>
                  <a:cubicBezTo>
                    <a:pt x="13952" y="39582"/>
                    <a:pt x="23096" y="39582"/>
                    <a:pt x="28905" y="34010"/>
                  </a:cubicBezTo>
                  <a:cubicBezTo>
                    <a:pt x="34337" y="27904"/>
                    <a:pt x="34337" y="18685"/>
                    <a:pt x="28905" y="12579"/>
                  </a:cubicBezTo>
                  <a:cubicBezTo>
                    <a:pt x="23096" y="6997"/>
                    <a:pt x="13952" y="6997"/>
                    <a:pt x="8236" y="12579"/>
                  </a:cubicBezTo>
                  <a:cubicBezTo>
                    <a:pt x="2809" y="18685"/>
                    <a:pt x="2809" y="27904"/>
                    <a:pt x="8236" y="34010"/>
                  </a:cubicBezTo>
                  <a:close/>
                </a:path>
              </a:pathLst>
            </a:custGeom>
            <a:solidFill>
              <a:srgbClr val="6D6E71"/>
            </a:solidFill>
            <a:ln w="9525" cap="flat">
              <a:noFill/>
              <a:prstDash val="solid"/>
              <a:miter/>
            </a:ln>
          </p:spPr>
          <p:txBody>
            <a:bodyPr rtlCol="0" anchor="ctr"/>
            <a:lstStyle/>
            <a:p>
              <a:endParaRPr lang="en-US"/>
            </a:p>
          </p:txBody>
        </p:sp>
        <p:sp>
          <p:nvSpPr>
            <p:cNvPr id="1237" name="Freeform: Shape 1236">
              <a:extLst>
                <a:ext uri="{FF2B5EF4-FFF2-40B4-BE49-F238E27FC236}">
                  <a16:creationId xmlns:a16="http://schemas.microsoft.com/office/drawing/2014/main" id="{B4EF15FB-EF4C-4709-9AB2-0EA244E0F6F2}"/>
                </a:ext>
              </a:extLst>
            </p:cNvPr>
            <p:cNvSpPr/>
            <p:nvPr/>
          </p:nvSpPr>
          <p:spPr>
            <a:xfrm>
              <a:off x="10475136" y="6026379"/>
              <a:ext cx="41196" cy="84378"/>
            </a:xfrm>
            <a:custGeom>
              <a:avLst/>
              <a:gdLst>
                <a:gd name="connsiteX0" fmla="*/ 9764 w 31718"/>
                <a:gd name="connsiteY0" fmla="*/ 15254 h 64964"/>
                <a:gd name="connsiteX1" fmla="*/ 9764 w 31718"/>
                <a:gd name="connsiteY1" fmla="*/ 18969 h 64964"/>
                <a:gd name="connsiteX2" fmla="*/ 21763 w 31718"/>
                <a:gd name="connsiteY2" fmla="*/ 18969 h 64964"/>
                <a:gd name="connsiteX3" fmla="*/ 21763 w 31718"/>
                <a:gd name="connsiteY3" fmla="*/ 26684 h 64964"/>
                <a:gd name="connsiteX4" fmla="*/ 9764 w 31718"/>
                <a:gd name="connsiteY4" fmla="*/ 26684 h 64964"/>
                <a:gd name="connsiteX5" fmla="*/ 9764 w 31718"/>
                <a:gd name="connsiteY5" fmla="*/ 64784 h 64964"/>
                <a:gd name="connsiteX6" fmla="*/ 239 w 31718"/>
                <a:gd name="connsiteY6" fmla="*/ 64784 h 64964"/>
                <a:gd name="connsiteX7" fmla="*/ 239 w 31718"/>
                <a:gd name="connsiteY7" fmla="*/ 26684 h 64964"/>
                <a:gd name="connsiteX8" fmla="*/ -5477 w 31718"/>
                <a:gd name="connsiteY8" fmla="*/ 26684 h 64964"/>
                <a:gd name="connsiteX9" fmla="*/ -5477 w 31718"/>
                <a:gd name="connsiteY9" fmla="*/ 18969 h 64964"/>
                <a:gd name="connsiteX10" fmla="*/ 239 w 31718"/>
                <a:gd name="connsiteY10" fmla="*/ 18969 h 64964"/>
                <a:gd name="connsiteX11" fmla="*/ 239 w 31718"/>
                <a:gd name="connsiteY11" fmla="*/ 15445 h 64964"/>
                <a:gd name="connsiteX12" fmla="*/ 4620 w 31718"/>
                <a:gd name="connsiteY12" fmla="*/ 4014 h 64964"/>
                <a:gd name="connsiteX13" fmla="*/ 15001 w 31718"/>
                <a:gd name="connsiteY13" fmla="*/ -177 h 64964"/>
                <a:gd name="connsiteX14" fmla="*/ 26242 w 31718"/>
                <a:gd name="connsiteY14" fmla="*/ 4300 h 64964"/>
                <a:gd name="connsiteX15" fmla="*/ 22335 w 31718"/>
                <a:gd name="connsiteY15" fmla="*/ 11063 h 64964"/>
                <a:gd name="connsiteX16" fmla="*/ 16336 w 31718"/>
                <a:gd name="connsiteY16" fmla="*/ 8110 h 64964"/>
                <a:gd name="connsiteX17" fmla="*/ 11573 w 31718"/>
                <a:gd name="connsiteY17" fmla="*/ 10015 h 64964"/>
                <a:gd name="connsiteX18" fmla="*/ 9764 w 31718"/>
                <a:gd name="connsiteY18" fmla="*/ 15254 h 6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4964">
                  <a:moveTo>
                    <a:pt x="9764" y="15254"/>
                  </a:moveTo>
                  <a:lnTo>
                    <a:pt x="9764" y="18969"/>
                  </a:lnTo>
                  <a:lnTo>
                    <a:pt x="21763" y="18969"/>
                  </a:lnTo>
                  <a:lnTo>
                    <a:pt x="21763" y="26684"/>
                  </a:lnTo>
                  <a:lnTo>
                    <a:pt x="9764" y="26684"/>
                  </a:lnTo>
                  <a:lnTo>
                    <a:pt x="9764" y="64784"/>
                  </a:lnTo>
                  <a:lnTo>
                    <a:pt x="239" y="64784"/>
                  </a:lnTo>
                  <a:lnTo>
                    <a:pt x="239" y="26684"/>
                  </a:lnTo>
                  <a:lnTo>
                    <a:pt x="-5477" y="26684"/>
                  </a:lnTo>
                  <a:lnTo>
                    <a:pt x="-5477" y="18969"/>
                  </a:lnTo>
                  <a:lnTo>
                    <a:pt x="239" y="18969"/>
                  </a:lnTo>
                  <a:lnTo>
                    <a:pt x="239" y="15445"/>
                  </a:lnTo>
                  <a:cubicBezTo>
                    <a:pt x="48" y="11187"/>
                    <a:pt x="1574" y="7034"/>
                    <a:pt x="4620" y="4014"/>
                  </a:cubicBezTo>
                  <a:cubicBezTo>
                    <a:pt x="7383" y="1252"/>
                    <a:pt x="11099" y="-262"/>
                    <a:pt x="15001" y="-177"/>
                  </a:cubicBezTo>
                  <a:cubicBezTo>
                    <a:pt x="19196" y="-186"/>
                    <a:pt x="23196" y="1423"/>
                    <a:pt x="26242" y="4300"/>
                  </a:cubicBezTo>
                  <a:lnTo>
                    <a:pt x="22335" y="11063"/>
                  </a:lnTo>
                  <a:cubicBezTo>
                    <a:pt x="20815" y="9282"/>
                    <a:pt x="18624" y="8205"/>
                    <a:pt x="16336" y="8110"/>
                  </a:cubicBezTo>
                  <a:cubicBezTo>
                    <a:pt x="14527" y="8025"/>
                    <a:pt x="12810" y="8720"/>
                    <a:pt x="11573" y="10015"/>
                  </a:cubicBezTo>
                  <a:cubicBezTo>
                    <a:pt x="10336" y="11473"/>
                    <a:pt x="9671" y="13339"/>
                    <a:pt x="9764" y="15254"/>
                  </a:cubicBezTo>
                  <a:close/>
                </a:path>
              </a:pathLst>
            </a:custGeom>
            <a:solidFill>
              <a:srgbClr val="6D6E71"/>
            </a:solidFill>
            <a:ln w="9525" cap="flat">
              <a:noFill/>
              <a:prstDash val="solid"/>
              <a:miter/>
            </a:ln>
          </p:spPr>
          <p:txBody>
            <a:bodyPr rtlCol="0" anchor="ctr"/>
            <a:lstStyle/>
            <a:p>
              <a:endParaRPr lang="en-US"/>
            </a:p>
          </p:txBody>
        </p:sp>
        <p:sp>
          <p:nvSpPr>
            <p:cNvPr id="1238" name="Freeform: Shape 1237">
              <a:extLst>
                <a:ext uri="{FF2B5EF4-FFF2-40B4-BE49-F238E27FC236}">
                  <a16:creationId xmlns:a16="http://schemas.microsoft.com/office/drawing/2014/main" id="{995E0E91-080B-40B2-AC0B-D8391A6555F4}"/>
                </a:ext>
              </a:extLst>
            </p:cNvPr>
            <p:cNvSpPr/>
            <p:nvPr/>
          </p:nvSpPr>
          <p:spPr>
            <a:xfrm>
              <a:off x="10516950" y="6026377"/>
              <a:ext cx="41196" cy="84380"/>
            </a:xfrm>
            <a:custGeom>
              <a:avLst/>
              <a:gdLst>
                <a:gd name="connsiteX0" fmla="*/ 9862 w 31718"/>
                <a:gd name="connsiteY0" fmla="*/ 15256 h 64966"/>
                <a:gd name="connsiteX1" fmla="*/ 9862 w 31718"/>
                <a:gd name="connsiteY1" fmla="*/ 18971 h 64966"/>
                <a:gd name="connsiteX2" fmla="*/ 21861 w 31718"/>
                <a:gd name="connsiteY2" fmla="*/ 18971 h 64966"/>
                <a:gd name="connsiteX3" fmla="*/ 21861 w 31718"/>
                <a:gd name="connsiteY3" fmla="*/ 26687 h 64966"/>
                <a:gd name="connsiteX4" fmla="*/ 9862 w 31718"/>
                <a:gd name="connsiteY4" fmla="*/ 26687 h 64966"/>
                <a:gd name="connsiteX5" fmla="*/ 9862 w 31718"/>
                <a:gd name="connsiteY5" fmla="*/ 64787 h 64966"/>
                <a:gd name="connsiteX6" fmla="*/ 337 w 31718"/>
                <a:gd name="connsiteY6" fmla="*/ 64787 h 64966"/>
                <a:gd name="connsiteX7" fmla="*/ 337 w 31718"/>
                <a:gd name="connsiteY7" fmla="*/ 26687 h 64966"/>
                <a:gd name="connsiteX8" fmla="*/ -5477 w 31718"/>
                <a:gd name="connsiteY8" fmla="*/ 26687 h 64966"/>
                <a:gd name="connsiteX9" fmla="*/ -5477 w 31718"/>
                <a:gd name="connsiteY9" fmla="*/ 18971 h 64966"/>
                <a:gd name="connsiteX10" fmla="*/ 337 w 31718"/>
                <a:gd name="connsiteY10" fmla="*/ 18971 h 64966"/>
                <a:gd name="connsiteX11" fmla="*/ 337 w 31718"/>
                <a:gd name="connsiteY11" fmla="*/ 15447 h 64966"/>
                <a:gd name="connsiteX12" fmla="*/ 4620 w 31718"/>
                <a:gd name="connsiteY12" fmla="*/ 4017 h 64966"/>
                <a:gd name="connsiteX13" fmla="*/ 15099 w 31718"/>
                <a:gd name="connsiteY13" fmla="*/ -174 h 64966"/>
                <a:gd name="connsiteX14" fmla="*/ 26242 w 31718"/>
                <a:gd name="connsiteY14" fmla="*/ 4302 h 64966"/>
                <a:gd name="connsiteX15" fmla="*/ 22340 w 31718"/>
                <a:gd name="connsiteY15" fmla="*/ 11065 h 64966"/>
                <a:gd name="connsiteX16" fmla="*/ 16433 w 31718"/>
                <a:gd name="connsiteY16" fmla="*/ 8113 h 64966"/>
                <a:gd name="connsiteX17" fmla="*/ 11573 w 31718"/>
                <a:gd name="connsiteY17" fmla="*/ 10018 h 64966"/>
                <a:gd name="connsiteX18" fmla="*/ 9862 w 31718"/>
                <a:gd name="connsiteY18" fmla="*/ 15256 h 64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4966">
                  <a:moveTo>
                    <a:pt x="9862" y="15256"/>
                  </a:moveTo>
                  <a:lnTo>
                    <a:pt x="9862" y="18971"/>
                  </a:lnTo>
                  <a:lnTo>
                    <a:pt x="21861" y="18971"/>
                  </a:lnTo>
                  <a:lnTo>
                    <a:pt x="21861" y="26687"/>
                  </a:lnTo>
                  <a:lnTo>
                    <a:pt x="9862" y="26687"/>
                  </a:lnTo>
                  <a:lnTo>
                    <a:pt x="9862" y="64787"/>
                  </a:lnTo>
                  <a:lnTo>
                    <a:pt x="337" y="64787"/>
                  </a:lnTo>
                  <a:lnTo>
                    <a:pt x="337" y="26687"/>
                  </a:lnTo>
                  <a:lnTo>
                    <a:pt x="-5477" y="26687"/>
                  </a:lnTo>
                  <a:lnTo>
                    <a:pt x="-5477" y="18971"/>
                  </a:lnTo>
                  <a:lnTo>
                    <a:pt x="337" y="18971"/>
                  </a:lnTo>
                  <a:lnTo>
                    <a:pt x="337" y="15447"/>
                  </a:lnTo>
                  <a:cubicBezTo>
                    <a:pt x="146" y="11208"/>
                    <a:pt x="1667" y="7074"/>
                    <a:pt x="4620" y="4017"/>
                  </a:cubicBezTo>
                  <a:cubicBezTo>
                    <a:pt x="7383" y="1236"/>
                    <a:pt x="11192" y="-289"/>
                    <a:pt x="15099" y="-174"/>
                  </a:cubicBezTo>
                  <a:cubicBezTo>
                    <a:pt x="19289" y="-183"/>
                    <a:pt x="23289" y="1417"/>
                    <a:pt x="26242" y="4302"/>
                  </a:cubicBezTo>
                  <a:lnTo>
                    <a:pt x="22340" y="11065"/>
                  </a:lnTo>
                  <a:cubicBezTo>
                    <a:pt x="20908" y="9294"/>
                    <a:pt x="18717" y="8227"/>
                    <a:pt x="16433" y="8113"/>
                  </a:cubicBezTo>
                  <a:cubicBezTo>
                    <a:pt x="14624" y="8017"/>
                    <a:pt x="12815" y="8713"/>
                    <a:pt x="11573" y="10018"/>
                  </a:cubicBezTo>
                  <a:cubicBezTo>
                    <a:pt x="10336" y="11494"/>
                    <a:pt x="9764" y="13361"/>
                    <a:pt x="9862" y="15256"/>
                  </a:cubicBezTo>
                  <a:close/>
                </a:path>
              </a:pathLst>
            </a:custGeom>
            <a:solidFill>
              <a:srgbClr val="6D6E71"/>
            </a:solidFill>
            <a:ln w="9525" cap="flat">
              <a:noFill/>
              <a:prstDash val="solid"/>
              <a:miter/>
            </a:ln>
          </p:spPr>
          <p:txBody>
            <a:bodyPr rtlCol="0" anchor="ctr"/>
            <a:lstStyle/>
            <a:p>
              <a:endParaRPr lang="en-US"/>
            </a:p>
          </p:txBody>
        </p:sp>
        <p:sp>
          <p:nvSpPr>
            <p:cNvPr id="1239" name="Freeform: Shape 1238">
              <a:extLst>
                <a:ext uri="{FF2B5EF4-FFF2-40B4-BE49-F238E27FC236}">
                  <a16:creationId xmlns:a16="http://schemas.microsoft.com/office/drawing/2014/main" id="{1F3F0717-5E8A-439F-AB74-2C881752E00D}"/>
                </a:ext>
              </a:extLst>
            </p:cNvPr>
            <p:cNvSpPr/>
            <p:nvPr/>
          </p:nvSpPr>
          <p:spPr>
            <a:xfrm>
              <a:off x="10558736" y="6050378"/>
              <a:ext cx="58846" cy="61011"/>
            </a:xfrm>
            <a:custGeom>
              <a:avLst/>
              <a:gdLst>
                <a:gd name="connsiteX0" fmla="*/ 39793 w 45307"/>
                <a:gd name="connsiteY0" fmla="*/ 27543 h 46974"/>
                <a:gd name="connsiteX1" fmla="*/ 4074 w 45307"/>
                <a:gd name="connsiteY1" fmla="*/ 27543 h 46974"/>
                <a:gd name="connsiteX2" fmla="*/ 8548 w 45307"/>
                <a:gd name="connsiteY2" fmla="*/ 35544 h 46974"/>
                <a:gd name="connsiteX3" fmla="*/ 18073 w 45307"/>
                <a:gd name="connsiteY3" fmla="*/ 38592 h 46974"/>
                <a:gd name="connsiteX4" fmla="*/ 31123 w 45307"/>
                <a:gd name="connsiteY4" fmla="*/ 33163 h 46974"/>
                <a:gd name="connsiteX5" fmla="*/ 36649 w 45307"/>
                <a:gd name="connsiteY5" fmla="*/ 39164 h 46974"/>
                <a:gd name="connsiteX6" fmla="*/ 17599 w 45307"/>
                <a:gd name="connsiteY6" fmla="*/ 46784 h 46974"/>
                <a:gd name="connsiteX7" fmla="*/ 1311 w 45307"/>
                <a:gd name="connsiteY7" fmla="*/ 40402 h 46974"/>
                <a:gd name="connsiteX8" fmla="*/ 1311 w 45307"/>
                <a:gd name="connsiteY8" fmla="*/ 6112 h 46974"/>
                <a:gd name="connsiteX9" fmla="*/ 17501 w 45307"/>
                <a:gd name="connsiteY9" fmla="*/ -175 h 46974"/>
                <a:gd name="connsiteX10" fmla="*/ 33314 w 45307"/>
                <a:gd name="connsiteY10" fmla="*/ 5445 h 46974"/>
                <a:gd name="connsiteX11" fmla="*/ 39793 w 45307"/>
                <a:gd name="connsiteY11" fmla="*/ 20876 h 46974"/>
                <a:gd name="connsiteX12" fmla="*/ 4074 w 45307"/>
                <a:gd name="connsiteY12" fmla="*/ 19923 h 46974"/>
                <a:gd name="connsiteX13" fmla="*/ 30170 w 45307"/>
                <a:gd name="connsiteY13" fmla="*/ 19923 h 46974"/>
                <a:gd name="connsiteX14" fmla="*/ 26551 w 45307"/>
                <a:gd name="connsiteY14" fmla="*/ 11160 h 46974"/>
                <a:gd name="connsiteX15" fmla="*/ 17692 w 45307"/>
                <a:gd name="connsiteY15" fmla="*/ 8017 h 46974"/>
                <a:gd name="connsiteX16" fmla="*/ 8167 w 45307"/>
                <a:gd name="connsiteY16" fmla="*/ 11256 h 46974"/>
                <a:gd name="connsiteX17" fmla="*/ 4074 w 45307"/>
                <a:gd name="connsiteY17" fmla="*/ 19923 h 4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07" h="46974">
                  <a:moveTo>
                    <a:pt x="39793" y="27543"/>
                  </a:moveTo>
                  <a:lnTo>
                    <a:pt x="4074" y="27543"/>
                  </a:lnTo>
                  <a:cubicBezTo>
                    <a:pt x="4264" y="30762"/>
                    <a:pt x="5883" y="33715"/>
                    <a:pt x="8548" y="35544"/>
                  </a:cubicBezTo>
                  <a:cubicBezTo>
                    <a:pt x="11311" y="37535"/>
                    <a:pt x="14645" y="38602"/>
                    <a:pt x="18073" y="38592"/>
                  </a:cubicBezTo>
                  <a:cubicBezTo>
                    <a:pt x="23026" y="38916"/>
                    <a:pt x="27886" y="36916"/>
                    <a:pt x="31123" y="33163"/>
                  </a:cubicBezTo>
                  <a:lnTo>
                    <a:pt x="36649" y="39164"/>
                  </a:lnTo>
                  <a:cubicBezTo>
                    <a:pt x="31598" y="44241"/>
                    <a:pt x="24742" y="46993"/>
                    <a:pt x="17599" y="46784"/>
                  </a:cubicBezTo>
                  <a:cubicBezTo>
                    <a:pt x="11501" y="46917"/>
                    <a:pt x="5692" y="44622"/>
                    <a:pt x="1311" y="40402"/>
                  </a:cubicBezTo>
                  <a:cubicBezTo>
                    <a:pt x="-7739" y="30782"/>
                    <a:pt x="-7739" y="15732"/>
                    <a:pt x="1311" y="6112"/>
                  </a:cubicBezTo>
                  <a:cubicBezTo>
                    <a:pt x="5692" y="1988"/>
                    <a:pt x="11501" y="-270"/>
                    <a:pt x="17501" y="-175"/>
                  </a:cubicBezTo>
                  <a:cubicBezTo>
                    <a:pt x="23314" y="-298"/>
                    <a:pt x="28933" y="1702"/>
                    <a:pt x="33314" y="5445"/>
                  </a:cubicBezTo>
                  <a:cubicBezTo>
                    <a:pt x="37695" y="9312"/>
                    <a:pt x="40174" y="15008"/>
                    <a:pt x="39793" y="20876"/>
                  </a:cubicBezTo>
                  <a:close/>
                  <a:moveTo>
                    <a:pt x="4074" y="19923"/>
                  </a:moveTo>
                  <a:lnTo>
                    <a:pt x="30170" y="19923"/>
                  </a:lnTo>
                  <a:cubicBezTo>
                    <a:pt x="30458" y="16599"/>
                    <a:pt x="29026" y="13341"/>
                    <a:pt x="26551" y="11160"/>
                  </a:cubicBezTo>
                  <a:cubicBezTo>
                    <a:pt x="24073" y="9036"/>
                    <a:pt x="20933" y="7921"/>
                    <a:pt x="17692" y="8017"/>
                  </a:cubicBezTo>
                  <a:cubicBezTo>
                    <a:pt x="14264" y="7988"/>
                    <a:pt x="10929" y="9131"/>
                    <a:pt x="8167" y="11256"/>
                  </a:cubicBezTo>
                  <a:cubicBezTo>
                    <a:pt x="5502" y="13294"/>
                    <a:pt x="3883" y="16532"/>
                    <a:pt x="4074" y="19923"/>
                  </a:cubicBezTo>
                  <a:close/>
                </a:path>
              </a:pathLst>
            </a:custGeom>
            <a:solidFill>
              <a:srgbClr val="6D6E71"/>
            </a:solidFill>
            <a:ln w="9525" cap="flat">
              <a:noFill/>
              <a:prstDash val="solid"/>
              <a:miter/>
            </a:ln>
          </p:spPr>
          <p:txBody>
            <a:bodyPr rtlCol="0" anchor="ctr"/>
            <a:lstStyle/>
            <a:p>
              <a:endParaRPr lang="en-US"/>
            </a:p>
          </p:txBody>
        </p:sp>
        <p:sp>
          <p:nvSpPr>
            <p:cNvPr id="1240" name="Freeform: Shape 1239">
              <a:extLst>
                <a:ext uri="{FF2B5EF4-FFF2-40B4-BE49-F238E27FC236}">
                  <a16:creationId xmlns:a16="http://schemas.microsoft.com/office/drawing/2014/main" id="{ADBFAE83-5897-4410-B05F-A29A074EA3C9}"/>
                </a:ext>
              </a:extLst>
            </p:cNvPr>
            <p:cNvSpPr/>
            <p:nvPr/>
          </p:nvSpPr>
          <p:spPr>
            <a:xfrm>
              <a:off x="10630153" y="6050391"/>
              <a:ext cx="54473" cy="60118"/>
            </a:xfrm>
            <a:custGeom>
              <a:avLst/>
              <a:gdLst>
                <a:gd name="connsiteX0" fmla="*/ 4048 w 41940"/>
                <a:gd name="connsiteY0" fmla="*/ 21438 h 46286"/>
                <a:gd name="connsiteX1" fmla="*/ 4048 w 41940"/>
                <a:gd name="connsiteY1" fmla="*/ 46107 h 46286"/>
                <a:gd name="connsiteX2" fmla="*/ -5477 w 41940"/>
                <a:gd name="connsiteY2" fmla="*/ 46107 h 46286"/>
                <a:gd name="connsiteX3" fmla="*/ -5477 w 41940"/>
                <a:gd name="connsiteY3" fmla="*/ 482 h 46286"/>
                <a:gd name="connsiteX4" fmla="*/ 4048 w 41940"/>
                <a:gd name="connsiteY4" fmla="*/ 482 h 46286"/>
                <a:gd name="connsiteX5" fmla="*/ 4048 w 41940"/>
                <a:gd name="connsiteY5" fmla="*/ 8769 h 46286"/>
                <a:gd name="connsiteX6" fmla="*/ 10429 w 41940"/>
                <a:gd name="connsiteY6" fmla="*/ 2197 h 46286"/>
                <a:gd name="connsiteX7" fmla="*/ 31763 w 41940"/>
                <a:gd name="connsiteY7" fmla="*/ 4483 h 46286"/>
                <a:gd name="connsiteX8" fmla="*/ 36432 w 41940"/>
                <a:gd name="connsiteY8" fmla="*/ 18199 h 46286"/>
                <a:gd name="connsiteX9" fmla="*/ 36432 w 41940"/>
                <a:gd name="connsiteY9" fmla="*/ 46107 h 46286"/>
                <a:gd name="connsiteX10" fmla="*/ 26907 w 41940"/>
                <a:gd name="connsiteY10" fmla="*/ 46107 h 46286"/>
                <a:gd name="connsiteX11" fmla="*/ 26907 w 41940"/>
                <a:gd name="connsiteY11" fmla="*/ 21056 h 46286"/>
                <a:gd name="connsiteX12" fmla="*/ 16429 w 41940"/>
                <a:gd name="connsiteY12" fmla="*/ 8483 h 46286"/>
                <a:gd name="connsiteX13" fmla="*/ 7760 w 41940"/>
                <a:gd name="connsiteY13" fmla="*/ 11722 h 46286"/>
                <a:gd name="connsiteX14" fmla="*/ 4048 w 41940"/>
                <a:gd name="connsiteY14" fmla="*/ 21438 h 4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40" h="46286">
                  <a:moveTo>
                    <a:pt x="4048" y="21438"/>
                  </a:moveTo>
                  <a:lnTo>
                    <a:pt x="4048" y="46107"/>
                  </a:lnTo>
                  <a:lnTo>
                    <a:pt x="-5477" y="46107"/>
                  </a:lnTo>
                  <a:lnTo>
                    <a:pt x="-5477" y="482"/>
                  </a:lnTo>
                  <a:lnTo>
                    <a:pt x="4048" y="482"/>
                  </a:lnTo>
                  <a:lnTo>
                    <a:pt x="4048" y="8769"/>
                  </a:lnTo>
                  <a:cubicBezTo>
                    <a:pt x="5569" y="6073"/>
                    <a:pt x="7760" y="3816"/>
                    <a:pt x="10429" y="2197"/>
                  </a:cubicBezTo>
                  <a:cubicBezTo>
                    <a:pt x="17285" y="-1670"/>
                    <a:pt x="25861" y="-756"/>
                    <a:pt x="31763" y="4483"/>
                  </a:cubicBezTo>
                  <a:cubicBezTo>
                    <a:pt x="35097" y="8265"/>
                    <a:pt x="36716" y="13189"/>
                    <a:pt x="36432" y="18199"/>
                  </a:cubicBezTo>
                  <a:lnTo>
                    <a:pt x="36432" y="46107"/>
                  </a:lnTo>
                  <a:lnTo>
                    <a:pt x="26907" y="46107"/>
                  </a:lnTo>
                  <a:lnTo>
                    <a:pt x="26907" y="21056"/>
                  </a:lnTo>
                  <a:cubicBezTo>
                    <a:pt x="26907" y="12674"/>
                    <a:pt x="23382" y="8483"/>
                    <a:pt x="16429" y="8483"/>
                  </a:cubicBezTo>
                  <a:cubicBezTo>
                    <a:pt x="13192" y="8426"/>
                    <a:pt x="10141" y="9579"/>
                    <a:pt x="7760" y="11722"/>
                  </a:cubicBezTo>
                  <a:cubicBezTo>
                    <a:pt x="5188" y="14255"/>
                    <a:pt x="3760" y="17808"/>
                    <a:pt x="4048" y="21438"/>
                  </a:cubicBezTo>
                  <a:close/>
                </a:path>
              </a:pathLst>
            </a:custGeom>
            <a:solidFill>
              <a:srgbClr val="6D6E71"/>
            </a:solidFill>
            <a:ln w="9525" cap="flat">
              <a:noFill/>
              <a:prstDash val="solid"/>
              <a:miter/>
            </a:ln>
          </p:spPr>
          <p:txBody>
            <a:bodyPr rtlCol="0" anchor="ctr"/>
            <a:lstStyle/>
            <a:p>
              <a:endParaRPr lang="en-US"/>
            </a:p>
          </p:txBody>
        </p:sp>
        <p:sp>
          <p:nvSpPr>
            <p:cNvPr id="1241" name="Freeform: Shape 1240">
              <a:extLst>
                <a:ext uri="{FF2B5EF4-FFF2-40B4-BE49-F238E27FC236}">
                  <a16:creationId xmlns:a16="http://schemas.microsoft.com/office/drawing/2014/main" id="{39FE92BC-FADD-4A8D-93D4-4BCB712B738E}"/>
                </a:ext>
              </a:extLst>
            </p:cNvPr>
            <p:cNvSpPr/>
            <p:nvPr/>
          </p:nvSpPr>
          <p:spPr>
            <a:xfrm>
              <a:off x="10696801" y="6027869"/>
              <a:ext cx="60527" cy="83541"/>
            </a:xfrm>
            <a:custGeom>
              <a:avLst/>
              <a:gdLst>
                <a:gd name="connsiteX0" fmla="*/ 1025 w 46601"/>
                <a:gd name="connsiteY0" fmla="*/ 57637 h 64320"/>
                <a:gd name="connsiteX1" fmla="*/ -5454 w 46601"/>
                <a:gd name="connsiteY1" fmla="*/ 40492 h 64320"/>
                <a:gd name="connsiteX2" fmla="*/ 1118 w 46601"/>
                <a:gd name="connsiteY2" fmla="*/ 23442 h 64320"/>
                <a:gd name="connsiteX3" fmla="*/ 16931 w 46601"/>
                <a:gd name="connsiteY3" fmla="*/ 17156 h 64320"/>
                <a:gd name="connsiteX4" fmla="*/ 31600 w 46601"/>
                <a:gd name="connsiteY4" fmla="*/ 24871 h 64320"/>
                <a:gd name="connsiteX5" fmla="*/ 31600 w 46601"/>
                <a:gd name="connsiteY5" fmla="*/ -180 h 64320"/>
                <a:gd name="connsiteX6" fmla="*/ 41125 w 46601"/>
                <a:gd name="connsiteY6" fmla="*/ -180 h 64320"/>
                <a:gd name="connsiteX7" fmla="*/ 41125 w 46601"/>
                <a:gd name="connsiteY7" fmla="*/ 63447 h 64320"/>
                <a:gd name="connsiteX8" fmla="*/ 31600 w 46601"/>
                <a:gd name="connsiteY8" fmla="*/ 63447 h 64320"/>
                <a:gd name="connsiteX9" fmla="*/ 31600 w 46601"/>
                <a:gd name="connsiteY9" fmla="*/ 56589 h 64320"/>
                <a:gd name="connsiteX10" fmla="*/ 16075 w 46601"/>
                <a:gd name="connsiteY10" fmla="*/ 64114 h 64320"/>
                <a:gd name="connsiteX11" fmla="*/ 1025 w 46601"/>
                <a:gd name="connsiteY11" fmla="*/ 57637 h 64320"/>
                <a:gd name="connsiteX12" fmla="*/ 4169 w 46601"/>
                <a:gd name="connsiteY12" fmla="*/ 40873 h 64320"/>
                <a:gd name="connsiteX13" fmla="*/ 8359 w 46601"/>
                <a:gd name="connsiteY13" fmla="*/ 51541 h 64320"/>
                <a:gd name="connsiteX14" fmla="*/ 17884 w 46601"/>
                <a:gd name="connsiteY14" fmla="*/ 55636 h 64320"/>
                <a:gd name="connsiteX15" fmla="*/ 27409 w 46601"/>
                <a:gd name="connsiteY15" fmla="*/ 51445 h 64320"/>
                <a:gd name="connsiteX16" fmla="*/ 31409 w 46601"/>
                <a:gd name="connsiteY16" fmla="*/ 40777 h 64320"/>
                <a:gd name="connsiteX17" fmla="*/ 27409 w 46601"/>
                <a:gd name="connsiteY17" fmla="*/ 29919 h 64320"/>
                <a:gd name="connsiteX18" fmla="*/ 17884 w 46601"/>
                <a:gd name="connsiteY18" fmla="*/ 25538 h 64320"/>
                <a:gd name="connsiteX19" fmla="*/ 8359 w 46601"/>
                <a:gd name="connsiteY19" fmla="*/ 29919 h 64320"/>
                <a:gd name="connsiteX20" fmla="*/ 4452 w 46601"/>
                <a:gd name="connsiteY20" fmla="*/ 40873 h 6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4320">
                  <a:moveTo>
                    <a:pt x="1025" y="57637"/>
                  </a:moveTo>
                  <a:cubicBezTo>
                    <a:pt x="-3357" y="53036"/>
                    <a:pt x="-5738" y="46845"/>
                    <a:pt x="-5454" y="40492"/>
                  </a:cubicBezTo>
                  <a:cubicBezTo>
                    <a:pt x="-5738" y="34139"/>
                    <a:pt x="-3357" y="27947"/>
                    <a:pt x="1118" y="23442"/>
                  </a:cubicBezTo>
                  <a:cubicBezTo>
                    <a:pt x="5313" y="19337"/>
                    <a:pt x="11024" y="17079"/>
                    <a:pt x="16931" y="17156"/>
                  </a:cubicBezTo>
                  <a:cubicBezTo>
                    <a:pt x="22837" y="17070"/>
                    <a:pt x="28362" y="19975"/>
                    <a:pt x="31600" y="24871"/>
                  </a:cubicBezTo>
                  <a:lnTo>
                    <a:pt x="31600" y="-180"/>
                  </a:lnTo>
                  <a:lnTo>
                    <a:pt x="41125" y="-180"/>
                  </a:lnTo>
                  <a:lnTo>
                    <a:pt x="41125" y="63447"/>
                  </a:lnTo>
                  <a:lnTo>
                    <a:pt x="31600" y="63447"/>
                  </a:lnTo>
                  <a:lnTo>
                    <a:pt x="31600" y="56589"/>
                  </a:lnTo>
                  <a:cubicBezTo>
                    <a:pt x="28074" y="61609"/>
                    <a:pt x="22172" y="64447"/>
                    <a:pt x="16075" y="64114"/>
                  </a:cubicBezTo>
                  <a:cubicBezTo>
                    <a:pt x="10359" y="64133"/>
                    <a:pt x="4931" y="61789"/>
                    <a:pt x="1025" y="57637"/>
                  </a:cubicBezTo>
                  <a:close/>
                  <a:moveTo>
                    <a:pt x="4169" y="40873"/>
                  </a:moveTo>
                  <a:cubicBezTo>
                    <a:pt x="4071" y="44854"/>
                    <a:pt x="5503" y="48721"/>
                    <a:pt x="8359" y="51541"/>
                  </a:cubicBezTo>
                  <a:cubicBezTo>
                    <a:pt x="10833" y="54113"/>
                    <a:pt x="14266" y="55589"/>
                    <a:pt x="17884" y="55636"/>
                  </a:cubicBezTo>
                  <a:cubicBezTo>
                    <a:pt x="21502" y="55665"/>
                    <a:pt x="25028" y="54141"/>
                    <a:pt x="27409" y="51445"/>
                  </a:cubicBezTo>
                  <a:cubicBezTo>
                    <a:pt x="30172" y="48569"/>
                    <a:pt x="31600" y="44731"/>
                    <a:pt x="31409" y="40777"/>
                  </a:cubicBezTo>
                  <a:cubicBezTo>
                    <a:pt x="31506" y="36777"/>
                    <a:pt x="30074" y="32891"/>
                    <a:pt x="27409" y="29919"/>
                  </a:cubicBezTo>
                  <a:cubicBezTo>
                    <a:pt x="25028" y="27100"/>
                    <a:pt x="21600" y="25490"/>
                    <a:pt x="17884" y="25538"/>
                  </a:cubicBezTo>
                  <a:cubicBezTo>
                    <a:pt x="14266" y="25595"/>
                    <a:pt x="10740" y="27185"/>
                    <a:pt x="8359" y="29919"/>
                  </a:cubicBezTo>
                  <a:cubicBezTo>
                    <a:pt x="5694" y="32919"/>
                    <a:pt x="4262" y="36853"/>
                    <a:pt x="4452" y="40873"/>
                  </a:cubicBezTo>
                  <a:close/>
                </a:path>
              </a:pathLst>
            </a:custGeom>
            <a:solidFill>
              <a:srgbClr val="6D6E71"/>
            </a:solidFill>
            <a:ln w="9525" cap="flat">
              <a:noFill/>
              <a:prstDash val="solid"/>
              <a:miter/>
            </a:ln>
          </p:spPr>
          <p:txBody>
            <a:bodyPr rtlCol="0" anchor="ctr"/>
            <a:lstStyle/>
            <a:p>
              <a:endParaRPr lang="en-US"/>
            </a:p>
          </p:txBody>
        </p:sp>
        <p:sp>
          <p:nvSpPr>
            <p:cNvPr id="1242" name="Freeform: Shape 1241">
              <a:extLst>
                <a:ext uri="{FF2B5EF4-FFF2-40B4-BE49-F238E27FC236}">
                  <a16:creationId xmlns:a16="http://schemas.microsoft.com/office/drawing/2014/main" id="{B859C0CF-4D4E-48EE-B532-809FCBC29D92}"/>
                </a:ext>
              </a:extLst>
            </p:cNvPr>
            <p:cNvSpPr/>
            <p:nvPr/>
          </p:nvSpPr>
          <p:spPr>
            <a:xfrm>
              <a:off x="10773156" y="6026012"/>
              <a:ext cx="15855" cy="84497"/>
            </a:xfrm>
            <a:custGeom>
              <a:avLst/>
              <a:gdLst>
                <a:gd name="connsiteX0" fmla="*/ -3658 w 12207"/>
                <a:gd name="connsiteY0" fmla="*/ 10203 h 65056"/>
                <a:gd name="connsiteX1" fmla="*/ -5467 w 12207"/>
                <a:gd name="connsiteY1" fmla="*/ 5917 h 65056"/>
                <a:gd name="connsiteX2" fmla="*/ -3658 w 12207"/>
                <a:gd name="connsiteY2" fmla="*/ 1631 h 65056"/>
                <a:gd name="connsiteX3" fmla="*/ 625 w 12207"/>
                <a:gd name="connsiteY3" fmla="*/ -179 h 65056"/>
                <a:gd name="connsiteX4" fmla="*/ 4913 w 12207"/>
                <a:gd name="connsiteY4" fmla="*/ 1631 h 65056"/>
                <a:gd name="connsiteX5" fmla="*/ 6723 w 12207"/>
                <a:gd name="connsiteY5" fmla="*/ 5917 h 65056"/>
                <a:gd name="connsiteX6" fmla="*/ 4913 w 12207"/>
                <a:gd name="connsiteY6" fmla="*/ 10203 h 65056"/>
                <a:gd name="connsiteX7" fmla="*/ 625 w 12207"/>
                <a:gd name="connsiteY7" fmla="*/ 12013 h 65056"/>
                <a:gd name="connsiteX8" fmla="*/ -3658 w 12207"/>
                <a:gd name="connsiteY8" fmla="*/ 10203 h 65056"/>
                <a:gd name="connsiteX9" fmla="*/ 5295 w 12207"/>
                <a:gd name="connsiteY9" fmla="*/ 64877 h 65056"/>
                <a:gd name="connsiteX10" fmla="*/ -4230 w 12207"/>
                <a:gd name="connsiteY10" fmla="*/ 64877 h 65056"/>
                <a:gd name="connsiteX11" fmla="*/ -4230 w 12207"/>
                <a:gd name="connsiteY11" fmla="*/ 19252 h 65056"/>
                <a:gd name="connsiteX12" fmla="*/ 5295 w 12207"/>
                <a:gd name="connsiteY12" fmla="*/ 19252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07" h="65056">
                  <a:moveTo>
                    <a:pt x="-3658" y="10203"/>
                  </a:moveTo>
                  <a:cubicBezTo>
                    <a:pt x="-4802" y="9089"/>
                    <a:pt x="-5467" y="7536"/>
                    <a:pt x="-5467" y="5917"/>
                  </a:cubicBezTo>
                  <a:cubicBezTo>
                    <a:pt x="-5565" y="4289"/>
                    <a:pt x="-4900" y="2727"/>
                    <a:pt x="-3658" y="1631"/>
                  </a:cubicBezTo>
                  <a:cubicBezTo>
                    <a:pt x="-2519" y="450"/>
                    <a:pt x="-993" y="-208"/>
                    <a:pt x="625" y="-179"/>
                  </a:cubicBezTo>
                  <a:cubicBezTo>
                    <a:pt x="2244" y="-198"/>
                    <a:pt x="3769" y="459"/>
                    <a:pt x="4913" y="1631"/>
                  </a:cubicBezTo>
                  <a:cubicBezTo>
                    <a:pt x="6151" y="2727"/>
                    <a:pt x="6816" y="4289"/>
                    <a:pt x="6723" y="5917"/>
                  </a:cubicBezTo>
                  <a:cubicBezTo>
                    <a:pt x="6723" y="7536"/>
                    <a:pt x="6058" y="9089"/>
                    <a:pt x="4913" y="10203"/>
                  </a:cubicBezTo>
                  <a:cubicBezTo>
                    <a:pt x="3769" y="11337"/>
                    <a:pt x="2244" y="11994"/>
                    <a:pt x="625" y="12013"/>
                  </a:cubicBezTo>
                  <a:cubicBezTo>
                    <a:pt x="-993" y="12004"/>
                    <a:pt x="-2519" y="11346"/>
                    <a:pt x="-3658" y="10203"/>
                  </a:cubicBezTo>
                  <a:close/>
                  <a:moveTo>
                    <a:pt x="5295" y="64877"/>
                  </a:moveTo>
                  <a:lnTo>
                    <a:pt x="-4230" y="64877"/>
                  </a:lnTo>
                  <a:lnTo>
                    <a:pt x="-4230" y="19252"/>
                  </a:lnTo>
                  <a:lnTo>
                    <a:pt x="5295" y="19252"/>
                  </a:lnTo>
                  <a:close/>
                </a:path>
              </a:pathLst>
            </a:custGeom>
            <a:solidFill>
              <a:srgbClr val="6D6E71"/>
            </a:solidFill>
            <a:ln w="9525" cap="flat">
              <a:noFill/>
              <a:prstDash val="solid"/>
              <a:miter/>
            </a:ln>
          </p:spPr>
          <p:txBody>
            <a:bodyPr rtlCol="0" anchor="ctr"/>
            <a:lstStyle/>
            <a:p>
              <a:endParaRPr lang="en-US"/>
            </a:p>
          </p:txBody>
        </p:sp>
        <p:sp>
          <p:nvSpPr>
            <p:cNvPr id="1243" name="Freeform: Shape 1242">
              <a:extLst>
                <a:ext uri="{FF2B5EF4-FFF2-40B4-BE49-F238E27FC236}">
                  <a16:creationId xmlns:a16="http://schemas.microsoft.com/office/drawing/2014/main" id="{776E40A1-5645-4893-B3AA-71D16B2922B2}"/>
                </a:ext>
              </a:extLst>
            </p:cNvPr>
            <p:cNvSpPr/>
            <p:nvPr/>
          </p:nvSpPr>
          <p:spPr>
            <a:xfrm>
              <a:off x="10804216" y="6050377"/>
              <a:ext cx="54500" cy="60133"/>
            </a:xfrm>
            <a:custGeom>
              <a:avLst/>
              <a:gdLst>
                <a:gd name="connsiteX0" fmla="*/ 4048 w 41961"/>
                <a:gd name="connsiteY0" fmla="*/ 21449 h 46298"/>
                <a:gd name="connsiteX1" fmla="*/ 4048 w 41961"/>
                <a:gd name="connsiteY1" fmla="*/ 46118 h 46298"/>
                <a:gd name="connsiteX2" fmla="*/ -5477 w 41961"/>
                <a:gd name="connsiteY2" fmla="*/ 46118 h 46298"/>
                <a:gd name="connsiteX3" fmla="*/ -5477 w 41961"/>
                <a:gd name="connsiteY3" fmla="*/ 494 h 46298"/>
                <a:gd name="connsiteX4" fmla="*/ 4048 w 41961"/>
                <a:gd name="connsiteY4" fmla="*/ 494 h 46298"/>
                <a:gd name="connsiteX5" fmla="*/ 4048 w 41961"/>
                <a:gd name="connsiteY5" fmla="*/ 8780 h 46298"/>
                <a:gd name="connsiteX6" fmla="*/ 10429 w 41961"/>
                <a:gd name="connsiteY6" fmla="*/ 2208 h 46298"/>
                <a:gd name="connsiteX7" fmla="*/ 31670 w 41961"/>
                <a:gd name="connsiteY7" fmla="*/ 4494 h 46298"/>
                <a:gd name="connsiteX8" fmla="*/ 36432 w 41961"/>
                <a:gd name="connsiteY8" fmla="*/ 18210 h 46298"/>
                <a:gd name="connsiteX9" fmla="*/ 36432 w 41961"/>
                <a:gd name="connsiteY9" fmla="*/ 46118 h 46298"/>
                <a:gd name="connsiteX10" fmla="*/ 26907 w 41961"/>
                <a:gd name="connsiteY10" fmla="*/ 46118 h 46298"/>
                <a:gd name="connsiteX11" fmla="*/ 26907 w 41961"/>
                <a:gd name="connsiteY11" fmla="*/ 21067 h 46298"/>
                <a:gd name="connsiteX12" fmla="*/ 16527 w 41961"/>
                <a:gd name="connsiteY12" fmla="*/ 8494 h 46298"/>
                <a:gd name="connsiteX13" fmla="*/ 7857 w 41961"/>
                <a:gd name="connsiteY13" fmla="*/ 11733 h 46298"/>
                <a:gd name="connsiteX14" fmla="*/ 4048 w 41961"/>
                <a:gd name="connsiteY14" fmla="*/ 21449 h 4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1" h="46298">
                  <a:moveTo>
                    <a:pt x="4048" y="21449"/>
                  </a:moveTo>
                  <a:lnTo>
                    <a:pt x="4048" y="46118"/>
                  </a:lnTo>
                  <a:lnTo>
                    <a:pt x="-5477" y="46118"/>
                  </a:lnTo>
                  <a:lnTo>
                    <a:pt x="-5477" y="494"/>
                  </a:lnTo>
                  <a:lnTo>
                    <a:pt x="4048" y="494"/>
                  </a:lnTo>
                  <a:lnTo>
                    <a:pt x="4048" y="8780"/>
                  </a:lnTo>
                  <a:cubicBezTo>
                    <a:pt x="5574" y="6065"/>
                    <a:pt x="7764" y="3799"/>
                    <a:pt x="10429" y="2208"/>
                  </a:cubicBezTo>
                  <a:cubicBezTo>
                    <a:pt x="17289" y="-1678"/>
                    <a:pt x="25861" y="-755"/>
                    <a:pt x="31670" y="4494"/>
                  </a:cubicBezTo>
                  <a:cubicBezTo>
                    <a:pt x="35097" y="8209"/>
                    <a:pt x="36814" y="13171"/>
                    <a:pt x="36432" y="18210"/>
                  </a:cubicBezTo>
                  <a:lnTo>
                    <a:pt x="36432" y="46118"/>
                  </a:lnTo>
                  <a:lnTo>
                    <a:pt x="26907" y="46118"/>
                  </a:lnTo>
                  <a:lnTo>
                    <a:pt x="26907" y="21067"/>
                  </a:lnTo>
                  <a:cubicBezTo>
                    <a:pt x="26907" y="12685"/>
                    <a:pt x="23480" y="8494"/>
                    <a:pt x="16527" y="8494"/>
                  </a:cubicBezTo>
                  <a:cubicBezTo>
                    <a:pt x="13289" y="8437"/>
                    <a:pt x="10239" y="9590"/>
                    <a:pt x="7857" y="11733"/>
                  </a:cubicBezTo>
                  <a:cubicBezTo>
                    <a:pt x="5192" y="14247"/>
                    <a:pt x="3858" y="17810"/>
                    <a:pt x="4048" y="21449"/>
                  </a:cubicBezTo>
                  <a:close/>
                </a:path>
              </a:pathLst>
            </a:custGeom>
            <a:solidFill>
              <a:srgbClr val="6D6E71"/>
            </a:solidFill>
            <a:ln w="9525" cap="flat">
              <a:noFill/>
              <a:prstDash val="solid"/>
              <a:miter/>
            </a:ln>
          </p:spPr>
          <p:txBody>
            <a:bodyPr rtlCol="0" anchor="ctr"/>
            <a:lstStyle/>
            <a:p>
              <a:endParaRPr lang="en-US"/>
            </a:p>
          </p:txBody>
        </p:sp>
        <p:sp>
          <p:nvSpPr>
            <p:cNvPr id="1244" name="Freeform: Shape 1243">
              <a:extLst>
                <a:ext uri="{FF2B5EF4-FFF2-40B4-BE49-F238E27FC236}">
                  <a16:creationId xmlns:a16="http://schemas.microsoft.com/office/drawing/2014/main" id="{7FD4FA81-25F2-466B-BDDA-6B42CA4F47B9}"/>
                </a:ext>
              </a:extLst>
            </p:cNvPr>
            <p:cNvSpPr/>
            <p:nvPr/>
          </p:nvSpPr>
          <p:spPr>
            <a:xfrm>
              <a:off x="10870929" y="6050367"/>
              <a:ext cx="58935" cy="84039"/>
            </a:xfrm>
            <a:custGeom>
              <a:avLst/>
              <a:gdLst>
                <a:gd name="connsiteX0" fmla="*/ 39838 w 45375"/>
                <a:gd name="connsiteY0" fmla="*/ 500 h 64703"/>
                <a:gd name="connsiteX1" fmla="*/ 39838 w 45375"/>
                <a:gd name="connsiteY1" fmla="*/ 40314 h 64703"/>
                <a:gd name="connsiteX2" fmla="*/ 33266 w 45375"/>
                <a:gd name="connsiteY2" fmla="*/ 58412 h 64703"/>
                <a:gd name="connsiteX3" fmla="*/ 16504 w 45375"/>
                <a:gd name="connsiteY3" fmla="*/ 64508 h 64703"/>
                <a:gd name="connsiteX4" fmla="*/ -2546 w 45375"/>
                <a:gd name="connsiteY4" fmla="*/ 58031 h 64703"/>
                <a:gd name="connsiteX5" fmla="*/ 2026 w 45375"/>
                <a:gd name="connsiteY5" fmla="*/ 50792 h 64703"/>
                <a:gd name="connsiteX6" fmla="*/ 15551 w 45375"/>
                <a:gd name="connsiteY6" fmla="*/ 55840 h 64703"/>
                <a:gd name="connsiteX7" fmla="*/ 26313 w 45375"/>
                <a:gd name="connsiteY7" fmla="*/ 52316 h 64703"/>
                <a:gd name="connsiteX8" fmla="*/ 30313 w 45375"/>
                <a:gd name="connsiteY8" fmla="*/ 41077 h 64703"/>
                <a:gd name="connsiteX9" fmla="*/ 30313 w 45375"/>
                <a:gd name="connsiteY9" fmla="*/ 35266 h 64703"/>
                <a:gd name="connsiteX10" fmla="*/ 24216 w 45375"/>
                <a:gd name="connsiteY10" fmla="*/ 41648 h 64703"/>
                <a:gd name="connsiteX11" fmla="*/ 15263 w 45375"/>
                <a:gd name="connsiteY11" fmla="*/ 44029 h 64703"/>
                <a:gd name="connsiteX12" fmla="*/ 310 w 45375"/>
                <a:gd name="connsiteY12" fmla="*/ 37742 h 64703"/>
                <a:gd name="connsiteX13" fmla="*/ 310 w 45375"/>
                <a:gd name="connsiteY13" fmla="*/ 6119 h 64703"/>
                <a:gd name="connsiteX14" fmla="*/ 15170 w 45375"/>
                <a:gd name="connsiteY14" fmla="*/ -167 h 64703"/>
                <a:gd name="connsiteX15" fmla="*/ 29932 w 45375"/>
                <a:gd name="connsiteY15" fmla="*/ 7262 h 64703"/>
                <a:gd name="connsiteX16" fmla="*/ 29932 w 45375"/>
                <a:gd name="connsiteY16" fmla="*/ 500 h 64703"/>
                <a:gd name="connsiteX17" fmla="*/ 4310 w 45375"/>
                <a:gd name="connsiteY17" fmla="*/ 21550 h 64703"/>
                <a:gd name="connsiteX18" fmla="*/ 7738 w 45375"/>
                <a:gd name="connsiteY18" fmla="*/ 31075 h 64703"/>
                <a:gd name="connsiteX19" fmla="*/ 17263 w 45375"/>
                <a:gd name="connsiteY19" fmla="*/ 35171 h 64703"/>
                <a:gd name="connsiteX20" fmla="*/ 26788 w 45375"/>
                <a:gd name="connsiteY20" fmla="*/ 31170 h 64703"/>
                <a:gd name="connsiteX21" fmla="*/ 30504 w 45375"/>
                <a:gd name="connsiteY21" fmla="*/ 21645 h 64703"/>
                <a:gd name="connsiteX22" fmla="*/ 26788 w 45375"/>
                <a:gd name="connsiteY22" fmla="*/ 12120 h 64703"/>
                <a:gd name="connsiteX23" fmla="*/ 17263 w 45375"/>
                <a:gd name="connsiteY23" fmla="*/ 8025 h 64703"/>
                <a:gd name="connsiteX24" fmla="*/ 7738 w 45375"/>
                <a:gd name="connsiteY24" fmla="*/ 12216 h 64703"/>
                <a:gd name="connsiteX25" fmla="*/ 4310 w 45375"/>
                <a:gd name="connsiteY25" fmla="*/ 21550 h 6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5375" h="64703">
                  <a:moveTo>
                    <a:pt x="39838" y="500"/>
                  </a:moveTo>
                  <a:lnTo>
                    <a:pt x="39838" y="40314"/>
                  </a:lnTo>
                  <a:cubicBezTo>
                    <a:pt x="40317" y="47011"/>
                    <a:pt x="37936" y="53602"/>
                    <a:pt x="33266" y="58412"/>
                  </a:cubicBezTo>
                  <a:cubicBezTo>
                    <a:pt x="28694" y="62546"/>
                    <a:pt x="22695" y="64736"/>
                    <a:pt x="16504" y="64508"/>
                  </a:cubicBezTo>
                  <a:cubicBezTo>
                    <a:pt x="9644" y="64603"/>
                    <a:pt x="2882" y="62317"/>
                    <a:pt x="-2546" y="58031"/>
                  </a:cubicBezTo>
                  <a:lnTo>
                    <a:pt x="2026" y="50792"/>
                  </a:lnTo>
                  <a:cubicBezTo>
                    <a:pt x="5835" y="53907"/>
                    <a:pt x="10598" y="55688"/>
                    <a:pt x="15551" y="55840"/>
                  </a:cubicBezTo>
                  <a:cubicBezTo>
                    <a:pt x="19453" y="56012"/>
                    <a:pt x="23267" y="54754"/>
                    <a:pt x="26313" y="52316"/>
                  </a:cubicBezTo>
                  <a:cubicBezTo>
                    <a:pt x="29266" y="49335"/>
                    <a:pt x="30694" y="45229"/>
                    <a:pt x="30313" y="41077"/>
                  </a:cubicBezTo>
                  <a:lnTo>
                    <a:pt x="30313" y="35266"/>
                  </a:lnTo>
                  <a:cubicBezTo>
                    <a:pt x="28885" y="37914"/>
                    <a:pt x="26788" y="40114"/>
                    <a:pt x="24216" y="41648"/>
                  </a:cubicBezTo>
                  <a:cubicBezTo>
                    <a:pt x="21551" y="43248"/>
                    <a:pt x="18407" y="44077"/>
                    <a:pt x="15263" y="44029"/>
                  </a:cubicBezTo>
                  <a:cubicBezTo>
                    <a:pt x="9551" y="44267"/>
                    <a:pt x="4119" y="41962"/>
                    <a:pt x="310" y="37742"/>
                  </a:cubicBezTo>
                  <a:cubicBezTo>
                    <a:pt x="-7406" y="28627"/>
                    <a:pt x="-7406" y="15235"/>
                    <a:pt x="310" y="6119"/>
                  </a:cubicBezTo>
                  <a:cubicBezTo>
                    <a:pt x="4119" y="1928"/>
                    <a:pt x="9551" y="-377"/>
                    <a:pt x="15170" y="-167"/>
                  </a:cubicBezTo>
                  <a:cubicBezTo>
                    <a:pt x="20979" y="-262"/>
                    <a:pt x="26504" y="2510"/>
                    <a:pt x="29932" y="7262"/>
                  </a:cubicBezTo>
                  <a:lnTo>
                    <a:pt x="29932" y="500"/>
                  </a:lnTo>
                  <a:close/>
                  <a:moveTo>
                    <a:pt x="4310" y="21550"/>
                  </a:moveTo>
                  <a:cubicBezTo>
                    <a:pt x="4310" y="25027"/>
                    <a:pt x="5547" y="28399"/>
                    <a:pt x="7738" y="31075"/>
                  </a:cubicBezTo>
                  <a:cubicBezTo>
                    <a:pt x="10119" y="33828"/>
                    <a:pt x="13644" y="35333"/>
                    <a:pt x="17263" y="35171"/>
                  </a:cubicBezTo>
                  <a:cubicBezTo>
                    <a:pt x="20886" y="35314"/>
                    <a:pt x="24406" y="33847"/>
                    <a:pt x="26788" y="31170"/>
                  </a:cubicBezTo>
                  <a:cubicBezTo>
                    <a:pt x="29169" y="28589"/>
                    <a:pt x="30504" y="25179"/>
                    <a:pt x="30504" y="21645"/>
                  </a:cubicBezTo>
                  <a:cubicBezTo>
                    <a:pt x="30504" y="18121"/>
                    <a:pt x="29169" y="14721"/>
                    <a:pt x="26788" y="12120"/>
                  </a:cubicBezTo>
                  <a:cubicBezTo>
                    <a:pt x="24406" y="9396"/>
                    <a:pt x="20886" y="7891"/>
                    <a:pt x="17263" y="8025"/>
                  </a:cubicBezTo>
                  <a:cubicBezTo>
                    <a:pt x="13644" y="7853"/>
                    <a:pt x="10119" y="9406"/>
                    <a:pt x="7738" y="12216"/>
                  </a:cubicBezTo>
                  <a:cubicBezTo>
                    <a:pt x="5547" y="14844"/>
                    <a:pt x="4407" y="18140"/>
                    <a:pt x="4310" y="21550"/>
                  </a:cubicBezTo>
                  <a:close/>
                </a:path>
              </a:pathLst>
            </a:custGeom>
            <a:solidFill>
              <a:srgbClr val="6D6E71"/>
            </a:solidFill>
            <a:ln w="9525" cap="flat">
              <a:noFill/>
              <a:prstDash val="solid"/>
              <a:miter/>
            </a:ln>
          </p:spPr>
          <p:txBody>
            <a:bodyPr rtlCol="0" anchor="ctr"/>
            <a:lstStyle/>
            <a:p>
              <a:endParaRPr lang="en-US"/>
            </a:p>
          </p:txBody>
        </p:sp>
        <p:sp>
          <p:nvSpPr>
            <p:cNvPr id="1245" name="Freeform: Shape 1244">
              <a:extLst>
                <a:ext uri="{FF2B5EF4-FFF2-40B4-BE49-F238E27FC236}">
                  <a16:creationId xmlns:a16="http://schemas.microsoft.com/office/drawing/2014/main" id="{F62D4784-0615-4C9D-9821-BE5FCCA2CAD6}"/>
                </a:ext>
              </a:extLst>
            </p:cNvPr>
            <p:cNvSpPr/>
            <p:nvPr/>
          </p:nvSpPr>
          <p:spPr>
            <a:xfrm>
              <a:off x="7182608" y="6193646"/>
              <a:ext cx="96005" cy="59258"/>
            </a:xfrm>
            <a:custGeom>
              <a:avLst/>
              <a:gdLst>
                <a:gd name="connsiteX0" fmla="*/ 21289 w 73916"/>
                <a:gd name="connsiteY0" fmla="*/ 45445 h 45624"/>
                <a:gd name="connsiteX1" fmla="*/ 10336 w 73916"/>
                <a:gd name="connsiteY1" fmla="*/ 45445 h 45624"/>
                <a:gd name="connsiteX2" fmla="*/ -5477 w 73916"/>
                <a:gd name="connsiteY2" fmla="*/ -180 h 45624"/>
                <a:gd name="connsiteX3" fmla="*/ 4048 w 73916"/>
                <a:gd name="connsiteY3" fmla="*/ -180 h 45624"/>
                <a:gd name="connsiteX4" fmla="*/ 15387 w 73916"/>
                <a:gd name="connsiteY4" fmla="*/ 34300 h 45624"/>
                <a:gd name="connsiteX5" fmla="*/ 26721 w 73916"/>
                <a:gd name="connsiteY5" fmla="*/ -180 h 45624"/>
                <a:gd name="connsiteX6" fmla="*/ 36246 w 73916"/>
                <a:gd name="connsiteY6" fmla="*/ -180 h 45624"/>
                <a:gd name="connsiteX7" fmla="*/ 47580 w 73916"/>
                <a:gd name="connsiteY7" fmla="*/ 34300 h 45624"/>
                <a:gd name="connsiteX8" fmla="*/ 58915 w 73916"/>
                <a:gd name="connsiteY8" fmla="*/ -180 h 45624"/>
                <a:gd name="connsiteX9" fmla="*/ 68440 w 73916"/>
                <a:gd name="connsiteY9" fmla="*/ -180 h 45624"/>
                <a:gd name="connsiteX10" fmla="*/ 52724 w 73916"/>
                <a:gd name="connsiteY10" fmla="*/ 45445 h 45624"/>
                <a:gd name="connsiteX11" fmla="*/ 41771 w 73916"/>
                <a:gd name="connsiteY11" fmla="*/ 45445 h 45624"/>
                <a:gd name="connsiteX12" fmla="*/ 30912 w 73916"/>
                <a:gd name="connsiteY12" fmla="*/ 14202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916" h="45624">
                  <a:moveTo>
                    <a:pt x="21289" y="45445"/>
                  </a:moveTo>
                  <a:lnTo>
                    <a:pt x="10336" y="45445"/>
                  </a:lnTo>
                  <a:lnTo>
                    <a:pt x="-5477" y="-180"/>
                  </a:lnTo>
                  <a:lnTo>
                    <a:pt x="4048" y="-180"/>
                  </a:lnTo>
                  <a:lnTo>
                    <a:pt x="15387" y="34300"/>
                  </a:lnTo>
                  <a:lnTo>
                    <a:pt x="26721" y="-180"/>
                  </a:lnTo>
                  <a:lnTo>
                    <a:pt x="36246" y="-180"/>
                  </a:lnTo>
                  <a:lnTo>
                    <a:pt x="47580" y="34300"/>
                  </a:lnTo>
                  <a:lnTo>
                    <a:pt x="58915" y="-180"/>
                  </a:lnTo>
                  <a:lnTo>
                    <a:pt x="68440" y="-180"/>
                  </a:lnTo>
                  <a:lnTo>
                    <a:pt x="52724" y="45445"/>
                  </a:lnTo>
                  <a:lnTo>
                    <a:pt x="41771" y="45445"/>
                  </a:lnTo>
                  <a:lnTo>
                    <a:pt x="30912" y="14202"/>
                  </a:lnTo>
                  <a:close/>
                </a:path>
              </a:pathLst>
            </a:custGeom>
            <a:solidFill>
              <a:srgbClr val="6D6E71"/>
            </a:solidFill>
            <a:ln w="9525" cap="flat">
              <a:noFill/>
              <a:prstDash val="solid"/>
              <a:miter/>
            </a:ln>
          </p:spPr>
          <p:txBody>
            <a:bodyPr rtlCol="0" anchor="ctr"/>
            <a:lstStyle/>
            <a:p>
              <a:endParaRPr lang="en-US"/>
            </a:p>
          </p:txBody>
        </p:sp>
        <p:sp>
          <p:nvSpPr>
            <p:cNvPr id="1246" name="Freeform: Shape 1245">
              <a:extLst>
                <a:ext uri="{FF2B5EF4-FFF2-40B4-BE49-F238E27FC236}">
                  <a16:creationId xmlns:a16="http://schemas.microsoft.com/office/drawing/2014/main" id="{EF04BA9B-223D-456E-860A-8E522AE93D4D}"/>
                </a:ext>
              </a:extLst>
            </p:cNvPr>
            <p:cNvSpPr/>
            <p:nvPr/>
          </p:nvSpPr>
          <p:spPr>
            <a:xfrm>
              <a:off x="7288386" y="6168280"/>
              <a:ext cx="15832" cy="84624"/>
            </a:xfrm>
            <a:custGeom>
              <a:avLst/>
              <a:gdLst>
                <a:gd name="connsiteX0" fmla="*/ -3668 w 12189"/>
                <a:gd name="connsiteY0" fmla="*/ 10206 h 65154"/>
                <a:gd name="connsiteX1" fmla="*/ -5477 w 12189"/>
                <a:gd name="connsiteY1" fmla="*/ 5920 h 65154"/>
                <a:gd name="connsiteX2" fmla="*/ -3668 w 12189"/>
                <a:gd name="connsiteY2" fmla="*/ 1633 h 65154"/>
                <a:gd name="connsiteX3" fmla="*/ 621 w 12189"/>
                <a:gd name="connsiteY3" fmla="*/ -177 h 65154"/>
                <a:gd name="connsiteX4" fmla="*/ 4904 w 12189"/>
                <a:gd name="connsiteY4" fmla="*/ 1633 h 65154"/>
                <a:gd name="connsiteX5" fmla="*/ 6713 w 12189"/>
                <a:gd name="connsiteY5" fmla="*/ 5920 h 65154"/>
                <a:gd name="connsiteX6" fmla="*/ 4904 w 12189"/>
                <a:gd name="connsiteY6" fmla="*/ 10206 h 65154"/>
                <a:gd name="connsiteX7" fmla="*/ 621 w 12189"/>
                <a:gd name="connsiteY7" fmla="*/ 12016 h 65154"/>
                <a:gd name="connsiteX8" fmla="*/ -3668 w 12189"/>
                <a:gd name="connsiteY8" fmla="*/ 10206 h 65154"/>
                <a:gd name="connsiteX9" fmla="*/ 5857 w 12189"/>
                <a:gd name="connsiteY9" fmla="*/ 64975 h 65154"/>
                <a:gd name="connsiteX10" fmla="*/ -3668 w 12189"/>
                <a:gd name="connsiteY10" fmla="*/ 64975 h 65154"/>
                <a:gd name="connsiteX11" fmla="*/ -3668 w 12189"/>
                <a:gd name="connsiteY11" fmla="*/ 19255 h 65154"/>
                <a:gd name="connsiteX12" fmla="*/ 5857 w 12189"/>
                <a:gd name="connsiteY12" fmla="*/ 19255 h 65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89" h="65154">
                  <a:moveTo>
                    <a:pt x="-3668" y="10206"/>
                  </a:moveTo>
                  <a:cubicBezTo>
                    <a:pt x="-4812" y="9091"/>
                    <a:pt x="-5477" y="7539"/>
                    <a:pt x="-5477" y="5920"/>
                  </a:cubicBezTo>
                  <a:cubicBezTo>
                    <a:pt x="-5477" y="4300"/>
                    <a:pt x="-4812" y="2738"/>
                    <a:pt x="-3668" y="1633"/>
                  </a:cubicBezTo>
                  <a:cubicBezTo>
                    <a:pt x="-2621" y="433"/>
                    <a:pt x="-1003" y="-234"/>
                    <a:pt x="621" y="-177"/>
                  </a:cubicBezTo>
                  <a:cubicBezTo>
                    <a:pt x="2239" y="-195"/>
                    <a:pt x="3760" y="462"/>
                    <a:pt x="4904" y="1633"/>
                  </a:cubicBezTo>
                  <a:cubicBezTo>
                    <a:pt x="6048" y="2767"/>
                    <a:pt x="6713" y="4310"/>
                    <a:pt x="6713" y="5920"/>
                  </a:cubicBezTo>
                  <a:cubicBezTo>
                    <a:pt x="6713" y="7529"/>
                    <a:pt x="6048" y="9063"/>
                    <a:pt x="4904" y="10206"/>
                  </a:cubicBezTo>
                  <a:cubicBezTo>
                    <a:pt x="3760" y="11377"/>
                    <a:pt x="2239" y="12035"/>
                    <a:pt x="621" y="12016"/>
                  </a:cubicBezTo>
                  <a:cubicBezTo>
                    <a:pt x="-1003" y="12073"/>
                    <a:pt x="-2621" y="11406"/>
                    <a:pt x="-3668" y="10206"/>
                  </a:cubicBezTo>
                  <a:close/>
                  <a:moveTo>
                    <a:pt x="5857" y="64975"/>
                  </a:moveTo>
                  <a:lnTo>
                    <a:pt x="-3668" y="64975"/>
                  </a:lnTo>
                  <a:lnTo>
                    <a:pt x="-3668" y="19255"/>
                  </a:lnTo>
                  <a:lnTo>
                    <a:pt x="5857" y="19255"/>
                  </a:lnTo>
                  <a:close/>
                </a:path>
              </a:pathLst>
            </a:custGeom>
            <a:solidFill>
              <a:srgbClr val="6D6E71"/>
            </a:solidFill>
            <a:ln w="9525" cap="flat">
              <a:noFill/>
              <a:prstDash val="solid"/>
              <a:miter/>
            </a:ln>
          </p:spPr>
          <p:txBody>
            <a:bodyPr rtlCol="0" anchor="ctr"/>
            <a:lstStyle/>
            <a:p>
              <a:endParaRPr lang="en-US"/>
            </a:p>
          </p:txBody>
        </p:sp>
        <p:sp>
          <p:nvSpPr>
            <p:cNvPr id="1247" name="Freeform: Shape 1246">
              <a:extLst>
                <a:ext uri="{FF2B5EF4-FFF2-40B4-BE49-F238E27FC236}">
                  <a16:creationId xmlns:a16="http://schemas.microsoft.com/office/drawing/2014/main" id="{7A0A7034-DCDD-4908-ADDF-12CB544EC960}"/>
                </a:ext>
              </a:extLst>
            </p:cNvPr>
            <p:cNvSpPr/>
            <p:nvPr/>
          </p:nvSpPr>
          <p:spPr>
            <a:xfrm>
              <a:off x="7314863" y="6174841"/>
              <a:ext cx="41191" cy="78689"/>
            </a:xfrm>
            <a:custGeom>
              <a:avLst/>
              <a:gdLst>
                <a:gd name="connsiteX0" fmla="*/ 9857 w 31714"/>
                <a:gd name="connsiteY0" fmla="*/ 21823 h 60584"/>
                <a:gd name="connsiteX1" fmla="*/ 9857 w 31714"/>
                <a:gd name="connsiteY1" fmla="*/ 44968 h 60584"/>
                <a:gd name="connsiteX2" fmla="*/ 11573 w 31714"/>
                <a:gd name="connsiteY2" fmla="*/ 50207 h 60584"/>
                <a:gd name="connsiteX3" fmla="*/ 16429 w 31714"/>
                <a:gd name="connsiteY3" fmla="*/ 52112 h 60584"/>
                <a:gd name="connsiteX4" fmla="*/ 22335 w 31714"/>
                <a:gd name="connsiteY4" fmla="*/ 49159 h 60584"/>
                <a:gd name="connsiteX5" fmla="*/ 26238 w 31714"/>
                <a:gd name="connsiteY5" fmla="*/ 55922 h 60584"/>
                <a:gd name="connsiteX6" fmla="*/ 15094 w 31714"/>
                <a:gd name="connsiteY6" fmla="*/ 60399 h 60584"/>
                <a:gd name="connsiteX7" fmla="*/ 4616 w 31714"/>
                <a:gd name="connsiteY7" fmla="*/ 56208 h 60584"/>
                <a:gd name="connsiteX8" fmla="*/ 234 w 31714"/>
                <a:gd name="connsiteY8" fmla="*/ 44778 h 60584"/>
                <a:gd name="connsiteX9" fmla="*/ 234 w 31714"/>
                <a:gd name="connsiteY9" fmla="*/ 21823 h 60584"/>
                <a:gd name="connsiteX10" fmla="*/ -5477 w 31714"/>
                <a:gd name="connsiteY10" fmla="*/ 21823 h 60584"/>
                <a:gd name="connsiteX11" fmla="*/ -5477 w 31714"/>
                <a:gd name="connsiteY11" fmla="*/ 14108 h 60584"/>
                <a:gd name="connsiteX12" fmla="*/ 234 w 31714"/>
                <a:gd name="connsiteY12" fmla="*/ 14108 h 60584"/>
                <a:gd name="connsiteX13" fmla="*/ 234 w 31714"/>
                <a:gd name="connsiteY13" fmla="*/ -180 h 60584"/>
                <a:gd name="connsiteX14" fmla="*/ 9759 w 31714"/>
                <a:gd name="connsiteY14" fmla="*/ -180 h 60584"/>
                <a:gd name="connsiteX15" fmla="*/ 9759 w 31714"/>
                <a:gd name="connsiteY15" fmla="*/ 14108 h 60584"/>
                <a:gd name="connsiteX16" fmla="*/ 21763 w 31714"/>
                <a:gd name="connsiteY16" fmla="*/ 14108 h 60584"/>
                <a:gd name="connsiteX17" fmla="*/ 21763 w 31714"/>
                <a:gd name="connsiteY17" fmla="*/ 21823 h 6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4" h="60584">
                  <a:moveTo>
                    <a:pt x="9857" y="21823"/>
                  </a:moveTo>
                  <a:lnTo>
                    <a:pt x="9857" y="44968"/>
                  </a:lnTo>
                  <a:cubicBezTo>
                    <a:pt x="9759" y="46864"/>
                    <a:pt x="10332" y="48731"/>
                    <a:pt x="11573" y="50207"/>
                  </a:cubicBezTo>
                  <a:cubicBezTo>
                    <a:pt x="12810" y="51512"/>
                    <a:pt x="14620" y="52208"/>
                    <a:pt x="16429" y="52112"/>
                  </a:cubicBezTo>
                  <a:cubicBezTo>
                    <a:pt x="18717" y="51960"/>
                    <a:pt x="20810" y="50893"/>
                    <a:pt x="22335" y="49159"/>
                  </a:cubicBezTo>
                  <a:lnTo>
                    <a:pt x="26238" y="55922"/>
                  </a:lnTo>
                  <a:cubicBezTo>
                    <a:pt x="23191" y="58761"/>
                    <a:pt x="19191" y="60361"/>
                    <a:pt x="15094" y="60399"/>
                  </a:cubicBezTo>
                  <a:cubicBezTo>
                    <a:pt x="11192" y="60513"/>
                    <a:pt x="7378" y="58989"/>
                    <a:pt x="4616" y="56208"/>
                  </a:cubicBezTo>
                  <a:cubicBezTo>
                    <a:pt x="1667" y="53160"/>
                    <a:pt x="44" y="49026"/>
                    <a:pt x="234" y="44778"/>
                  </a:cubicBezTo>
                  <a:lnTo>
                    <a:pt x="234" y="21823"/>
                  </a:lnTo>
                  <a:lnTo>
                    <a:pt x="-5477" y="21823"/>
                  </a:lnTo>
                  <a:lnTo>
                    <a:pt x="-5477" y="14108"/>
                  </a:lnTo>
                  <a:lnTo>
                    <a:pt x="234" y="14108"/>
                  </a:lnTo>
                  <a:lnTo>
                    <a:pt x="234" y="-180"/>
                  </a:lnTo>
                  <a:lnTo>
                    <a:pt x="9759" y="-180"/>
                  </a:lnTo>
                  <a:lnTo>
                    <a:pt x="9759" y="14108"/>
                  </a:lnTo>
                  <a:lnTo>
                    <a:pt x="21763" y="14108"/>
                  </a:lnTo>
                  <a:lnTo>
                    <a:pt x="21763" y="21823"/>
                  </a:lnTo>
                  <a:close/>
                </a:path>
              </a:pathLst>
            </a:custGeom>
            <a:solidFill>
              <a:srgbClr val="6D6E71"/>
            </a:solidFill>
            <a:ln w="9525" cap="flat">
              <a:noFill/>
              <a:prstDash val="solid"/>
              <a:miter/>
            </a:ln>
          </p:spPr>
          <p:txBody>
            <a:bodyPr rtlCol="0" anchor="ctr"/>
            <a:lstStyle/>
            <a:p>
              <a:endParaRPr lang="en-US"/>
            </a:p>
          </p:txBody>
        </p:sp>
        <p:sp>
          <p:nvSpPr>
            <p:cNvPr id="1248" name="Freeform: Shape 1247">
              <a:extLst>
                <a:ext uri="{FF2B5EF4-FFF2-40B4-BE49-F238E27FC236}">
                  <a16:creationId xmlns:a16="http://schemas.microsoft.com/office/drawing/2014/main" id="{3557D871-1E60-4635-B88E-76D07ADD113B}"/>
                </a:ext>
              </a:extLst>
            </p:cNvPr>
            <p:cNvSpPr/>
            <p:nvPr/>
          </p:nvSpPr>
          <p:spPr>
            <a:xfrm>
              <a:off x="7364964" y="6170388"/>
              <a:ext cx="54500" cy="82516"/>
            </a:xfrm>
            <a:custGeom>
              <a:avLst/>
              <a:gdLst>
                <a:gd name="connsiteX0" fmla="*/ 4048 w 41961"/>
                <a:gd name="connsiteY0" fmla="*/ 38587 h 63531"/>
                <a:gd name="connsiteX1" fmla="*/ 4048 w 41961"/>
                <a:gd name="connsiteY1" fmla="*/ 63352 h 63531"/>
                <a:gd name="connsiteX2" fmla="*/ -5477 w 41961"/>
                <a:gd name="connsiteY2" fmla="*/ 63352 h 63531"/>
                <a:gd name="connsiteX3" fmla="*/ -5477 w 41961"/>
                <a:gd name="connsiteY3" fmla="*/ -180 h 63531"/>
                <a:gd name="connsiteX4" fmla="*/ 4048 w 41961"/>
                <a:gd name="connsiteY4" fmla="*/ -180 h 63531"/>
                <a:gd name="connsiteX5" fmla="*/ 4048 w 41961"/>
                <a:gd name="connsiteY5" fmla="*/ 26109 h 63531"/>
                <a:gd name="connsiteX6" fmla="*/ 10239 w 41961"/>
                <a:gd name="connsiteY6" fmla="*/ 19441 h 63531"/>
                <a:gd name="connsiteX7" fmla="*/ 19191 w 41961"/>
                <a:gd name="connsiteY7" fmla="*/ 17060 h 63531"/>
                <a:gd name="connsiteX8" fmla="*/ 31670 w 41961"/>
                <a:gd name="connsiteY8" fmla="*/ 21823 h 63531"/>
                <a:gd name="connsiteX9" fmla="*/ 36432 w 41961"/>
                <a:gd name="connsiteY9" fmla="*/ 35443 h 63531"/>
                <a:gd name="connsiteX10" fmla="*/ 36432 w 41961"/>
                <a:gd name="connsiteY10" fmla="*/ 63352 h 63531"/>
                <a:gd name="connsiteX11" fmla="*/ 26907 w 41961"/>
                <a:gd name="connsiteY11" fmla="*/ 63352 h 63531"/>
                <a:gd name="connsiteX12" fmla="*/ 26907 w 41961"/>
                <a:gd name="connsiteY12" fmla="*/ 38301 h 63531"/>
                <a:gd name="connsiteX13" fmla="*/ 16527 w 41961"/>
                <a:gd name="connsiteY13" fmla="*/ 25728 h 63531"/>
                <a:gd name="connsiteX14" fmla="*/ 7857 w 41961"/>
                <a:gd name="connsiteY14" fmla="*/ 29062 h 63531"/>
                <a:gd name="connsiteX15" fmla="*/ 4048 w 41961"/>
                <a:gd name="connsiteY15" fmla="*/ 38587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63531">
                  <a:moveTo>
                    <a:pt x="4048" y="38587"/>
                  </a:moveTo>
                  <a:lnTo>
                    <a:pt x="4048" y="63352"/>
                  </a:lnTo>
                  <a:lnTo>
                    <a:pt x="-5477" y="63352"/>
                  </a:lnTo>
                  <a:lnTo>
                    <a:pt x="-5477" y="-180"/>
                  </a:lnTo>
                  <a:lnTo>
                    <a:pt x="4048" y="-180"/>
                  </a:lnTo>
                  <a:lnTo>
                    <a:pt x="4048" y="26109"/>
                  </a:lnTo>
                  <a:cubicBezTo>
                    <a:pt x="5383" y="23299"/>
                    <a:pt x="7574" y="20965"/>
                    <a:pt x="10239" y="19441"/>
                  </a:cubicBezTo>
                  <a:cubicBezTo>
                    <a:pt x="13001" y="17860"/>
                    <a:pt x="16047" y="17041"/>
                    <a:pt x="19191" y="17060"/>
                  </a:cubicBezTo>
                  <a:cubicBezTo>
                    <a:pt x="23861" y="16870"/>
                    <a:pt x="28335" y="18594"/>
                    <a:pt x="31670" y="21823"/>
                  </a:cubicBezTo>
                  <a:cubicBezTo>
                    <a:pt x="35097" y="25499"/>
                    <a:pt x="36814" y="30433"/>
                    <a:pt x="36432" y="35443"/>
                  </a:cubicBezTo>
                  <a:lnTo>
                    <a:pt x="36432" y="63352"/>
                  </a:lnTo>
                  <a:lnTo>
                    <a:pt x="26907" y="63352"/>
                  </a:lnTo>
                  <a:lnTo>
                    <a:pt x="26907" y="38301"/>
                  </a:lnTo>
                  <a:cubicBezTo>
                    <a:pt x="26907" y="29919"/>
                    <a:pt x="23480" y="25728"/>
                    <a:pt x="16527" y="25728"/>
                  </a:cubicBezTo>
                  <a:cubicBezTo>
                    <a:pt x="13289" y="25699"/>
                    <a:pt x="10239" y="26890"/>
                    <a:pt x="7857" y="29062"/>
                  </a:cubicBezTo>
                  <a:cubicBezTo>
                    <a:pt x="5285" y="31519"/>
                    <a:pt x="3858" y="35005"/>
                    <a:pt x="4048" y="38587"/>
                  </a:cubicBezTo>
                  <a:close/>
                </a:path>
              </a:pathLst>
            </a:custGeom>
            <a:solidFill>
              <a:srgbClr val="6D6E71"/>
            </a:solidFill>
            <a:ln w="9525" cap="flat">
              <a:noFill/>
              <a:prstDash val="solid"/>
              <a:miter/>
            </a:ln>
          </p:spPr>
          <p:txBody>
            <a:bodyPr rtlCol="0" anchor="ctr"/>
            <a:lstStyle/>
            <a:p>
              <a:endParaRPr lang="en-US"/>
            </a:p>
          </p:txBody>
        </p:sp>
        <p:sp>
          <p:nvSpPr>
            <p:cNvPr id="1249" name="Freeform: Shape 1248">
              <a:extLst>
                <a:ext uri="{FF2B5EF4-FFF2-40B4-BE49-F238E27FC236}">
                  <a16:creationId xmlns:a16="http://schemas.microsoft.com/office/drawing/2014/main" id="{B165BA4A-9E6C-4937-9CBF-84AD6FCF7A51}"/>
                </a:ext>
              </a:extLst>
            </p:cNvPr>
            <p:cNvSpPr/>
            <p:nvPr/>
          </p:nvSpPr>
          <p:spPr>
            <a:xfrm>
              <a:off x="7431893" y="6192656"/>
              <a:ext cx="62352" cy="60975"/>
            </a:xfrm>
            <a:custGeom>
              <a:avLst/>
              <a:gdLst>
                <a:gd name="connsiteX0" fmla="*/ 35672 w 48006"/>
                <a:gd name="connsiteY0" fmla="*/ 40015 h 46946"/>
                <a:gd name="connsiteX1" fmla="*/ 1381 w 48006"/>
                <a:gd name="connsiteY1" fmla="*/ 40015 h 46946"/>
                <a:gd name="connsiteX2" fmla="*/ 1381 w 48006"/>
                <a:gd name="connsiteY2" fmla="*/ 6678 h 46946"/>
                <a:gd name="connsiteX3" fmla="*/ 35672 w 48006"/>
                <a:gd name="connsiteY3" fmla="*/ 6678 h 46946"/>
                <a:gd name="connsiteX4" fmla="*/ 35672 w 48006"/>
                <a:gd name="connsiteY4" fmla="*/ 40015 h 46946"/>
                <a:gd name="connsiteX5" fmla="*/ 8241 w 48006"/>
                <a:gd name="connsiteY5" fmla="*/ 34110 h 46946"/>
                <a:gd name="connsiteX6" fmla="*/ 28812 w 48006"/>
                <a:gd name="connsiteY6" fmla="*/ 34110 h 46946"/>
                <a:gd name="connsiteX7" fmla="*/ 28812 w 48006"/>
                <a:gd name="connsiteY7" fmla="*/ 12583 h 46946"/>
                <a:gd name="connsiteX8" fmla="*/ 8241 w 48006"/>
                <a:gd name="connsiteY8" fmla="*/ 12583 h 46946"/>
                <a:gd name="connsiteX9" fmla="*/ 8241 w 48006"/>
                <a:gd name="connsiteY9"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006" h="46946">
                  <a:moveTo>
                    <a:pt x="35672" y="40015"/>
                  </a:moveTo>
                  <a:cubicBezTo>
                    <a:pt x="26054" y="49016"/>
                    <a:pt x="11004" y="49016"/>
                    <a:pt x="1381" y="40015"/>
                  </a:cubicBezTo>
                  <a:cubicBezTo>
                    <a:pt x="-7763" y="30776"/>
                    <a:pt x="-7763" y="15917"/>
                    <a:pt x="1381" y="6678"/>
                  </a:cubicBezTo>
                  <a:cubicBezTo>
                    <a:pt x="11004" y="-2466"/>
                    <a:pt x="26054" y="-2466"/>
                    <a:pt x="35672" y="6678"/>
                  </a:cubicBezTo>
                  <a:cubicBezTo>
                    <a:pt x="44815" y="15917"/>
                    <a:pt x="44815" y="30776"/>
                    <a:pt x="35672" y="40015"/>
                  </a:cubicBezTo>
                  <a:close/>
                  <a:moveTo>
                    <a:pt x="8241" y="34110"/>
                  </a:moveTo>
                  <a:cubicBezTo>
                    <a:pt x="14050" y="39577"/>
                    <a:pt x="23003" y="39577"/>
                    <a:pt x="28812" y="34110"/>
                  </a:cubicBezTo>
                  <a:cubicBezTo>
                    <a:pt x="34244" y="27976"/>
                    <a:pt x="34244" y="18718"/>
                    <a:pt x="28812" y="12583"/>
                  </a:cubicBezTo>
                  <a:cubicBezTo>
                    <a:pt x="23101" y="7021"/>
                    <a:pt x="13957" y="7021"/>
                    <a:pt x="8241" y="12583"/>
                  </a:cubicBezTo>
                  <a:cubicBezTo>
                    <a:pt x="2809" y="18718"/>
                    <a:pt x="2809" y="27976"/>
                    <a:pt x="8241" y="34110"/>
                  </a:cubicBezTo>
                  <a:close/>
                </a:path>
              </a:pathLst>
            </a:custGeom>
            <a:solidFill>
              <a:srgbClr val="6D6E71"/>
            </a:solidFill>
            <a:ln w="9525" cap="flat">
              <a:noFill/>
              <a:prstDash val="solid"/>
              <a:miter/>
            </a:ln>
          </p:spPr>
          <p:txBody>
            <a:bodyPr rtlCol="0" anchor="ctr"/>
            <a:lstStyle/>
            <a:p>
              <a:endParaRPr lang="en-US"/>
            </a:p>
          </p:txBody>
        </p:sp>
        <p:sp>
          <p:nvSpPr>
            <p:cNvPr id="1250" name="Freeform: Shape 1249">
              <a:extLst>
                <a:ext uri="{FF2B5EF4-FFF2-40B4-BE49-F238E27FC236}">
                  <a16:creationId xmlns:a16="http://schemas.microsoft.com/office/drawing/2014/main" id="{2D3E9BAB-DB6B-4550-8FE2-B8249D2C0761}"/>
                </a:ext>
              </a:extLst>
            </p:cNvPr>
            <p:cNvSpPr/>
            <p:nvPr/>
          </p:nvSpPr>
          <p:spPr>
            <a:xfrm>
              <a:off x="7506579" y="6193523"/>
              <a:ext cx="54473" cy="60272"/>
            </a:xfrm>
            <a:custGeom>
              <a:avLst/>
              <a:gdLst>
                <a:gd name="connsiteX0" fmla="*/ 26939 w 41940"/>
                <a:gd name="connsiteY0" fmla="*/ 24489 h 46405"/>
                <a:gd name="connsiteX1" fmla="*/ 26939 w 41940"/>
                <a:gd name="connsiteY1" fmla="*/ -180 h 46405"/>
                <a:gd name="connsiteX2" fmla="*/ 36464 w 41940"/>
                <a:gd name="connsiteY2" fmla="*/ -180 h 46405"/>
                <a:gd name="connsiteX3" fmla="*/ 36464 w 41940"/>
                <a:gd name="connsiteY3" fmla="*/ 45540 h 46405"/>
                <a:gd name="connsiteX4" fmla="*/ 26939 w 41940"/>
                <a:gd name="connsiteY4" fmla="*/ 45540 h 46405"/>
                <a:gd name="connsiteX5" fmla="*/ 26939 w 41940"/>
                <a:gd name="connsiteY5" fmla="*/ 37253 h 46405"/>
                <a:gd name="connsiteX6" fmla="*/ 20558 w 41940"/>
                <a:gd name="connsiteY6" fmla="*/ 43825 h 46405"/>
                <a:gd name="connsiteX7" fmla="*/ 11791 w 41940"/>
                <a:gd name="connsiteY7" fmla="*/ 46207 h 46405"/>
                <a:gd name="connsiteX8" fmla="*/ -683 w 41940"/>
                <a:gd name="connsiteY8" fmla="*/ 41540 h 46405"/>
                <a:gd name="connsiteX9" fmla="*/ -5446 w 41940"/>
                <a:gd name="connsiteY9" fmla="*/ 27919 h 46405"/>
                <a:gd name="connsiteX10" fmla="*/ -5446 w 41940"/>
                <a:gd name="connsiteY10" fmla="*/ -180 h 46405"/>
                <a:gd name="connsiteX11" fmla="*/ 4079 w 41940"/>
                <a:gd name="connsiteY11" fmla="*/ -180 h 46405"/>
                <a:gd name="connsiteX12" fmla="*/ 4079 w 41940"/>
                <a:gd name="connsiteY12" fmla="*/ 24871 h 46405"/>
                <a:gd name="connsiteX13" fmla="*/ 14553 w 41940"/>
                <a:gd name="connsiteY13" fmla="*/ 37444 h 46405"/>
                <a:gd name="connsiteX14" fmla="*/ 26841 w 41940"/>
                <a:gd name="connsiteY14" fmla="*/ 25975 h 46405"/>
                <a:gd name="connsiteX15" fmla="*/ 26841 w 41940"/>
                <a:gd name="connsiteY15" fmla="*/ 24489 h 46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46405">
                  <a:moveTo>
                    <a:pt x="26939" y="24489"/>
                  </a:moveTo>
                  <a:lnTo>
                    <a:pt x="26939" y="-180"/>
                  </a:lnTo>
                  <a:lnTo>
                    <a:pt x="36464" y="-180"/>
                  </a:lnTo>
                  <a:lnTo>
                    <a:pt x="36464" y="45540"/>
                  </a:lnTo>
                  <a:lnTo>
                    <a:pt x="26939" y="45540"/>
                  </a:lnTo>
                  <a:lnTo>
                    <a:pt x="26939" y="37253"/>
                  </a:lnTo>
                  <a:cubicBezTo>
                    <a:pt x="25413" y="39987"/>
                    <a:pt x="23222" y="42263"/>
                    <a:pt x="20558" y="43825"/>
                  </a:cubicBezTo>
                  <a:cubicBezTo>
                    <a:pt x="17888" y="45416"/>
                    <a:pt x="14842" y="46244"/>
                    <a:pt x="11791" y="46207"/>
                  </a:cubicBezTo>
                  <a:cubicBezTo>
                    <a:pt x="7126" y="46426"/>
                    <a:pt x="2647" y="44740"/>
                    <a:pt x="-683" y="41540"/>
                  </a:cubicBezTo>
                  <a:cubicBezTo>
                    <a:pt x="-4018" y="37834"/>
                    <a:pt x="-5734" y="32919"/>
                    <a:pt x="-5446" y="27919"/>
                  </a:cubicBezTo>
                  <a:lnTo>
                    <a:pt x="-5446" y="-180"/>
                  </a:lnTo>
                  <a:lnTo>
                    <a:pt x="4079" y="-180"/>
                  </a:lnTo>
                  <a:lnTo>
                    <a:pt x="4079" y="24871"/>
                  </a:lnTo>
                  <a:cubicBezTo>
                    <a:pt x="4079" y="33253"/>
                    <a:pt x="7507" y="37444"/>
                    <a:pt x="14553" y="37444"/>
                  </a:cubicBezTo>
                  <a:cubicBezTo>
                    <a:pt x="21130" y="37682"/>
                    <a:pt x="26650" y="32548"/>
                    <a:pt x="26841" y="25975"/>
                  </a:cubicBezTo>
                  <a:cubicBezTo>
                    <a:pt x="26939" y="25480"/>
                    <a:pt x="26841" y="24985"/>
                    <a:pt x="26841" y="24489"/>
                  </a:cubicBezTo>
                  <a:close/>
                </a:path>
              </a:pathLst>
            </a:custGeom>
            <a:solidFill>
              <a:srgbClr val="6D6E71"/>
            </a:solidFill>
            <a:ln w="9525" cap="flat">
              <a:noFill/>
              <a:prstDash val="solid"/>
              <a:miter/>
            </a:ln>
          </p:spPr>
          <p:txBody>
            <a:bodyPr rtlCol="0" anchor="ctr"/>
            <a:lstStyle/>
            <a:p>
              <a:endParaRPr lang="en-US"/>
            </a:p>
          </p:txBody>
        </p:sp>
        <p:sp>
          <p:nvSpPr>
            <p:cNvPr id="1251" name="Freeform: Shape 1250">
              <a:extLst>
                <a:ext uri="{FF2B5EF4-FFF2-40B4-BE49-F238E27FC236}">
                  <a16:creationId xmlns:a16="http://schemas.microsoft.com/office/drawing/2014/main" id="{D246497E-FDA3-439D-BAAB-7268A1812463}"/>
                </a:ext>
              </a:extLst>
            </p:cNvPr>
            <p:cNvSpPr/>
            <p:nvPr/>
          </p:nvSpPr>
          <p:spPr>
            <a:xfrm>
              <a:off x="7573545" y="6174841"/>
              <a:ext cx="41196" cy="78687"/>
            </a:xfrm>
            <a:custGeom>
              <a:avLst/>
              <a:gdLst>
                <a:gd name="connsiteX0" fmla="*/ 9862 w 31718"/>
                <a:gd name="connsiteY0" fmla="*/ 21823 h 60583"/>
                <a:gd name="connsiteX1" fmla="*/ 9862 w 31718"/>
                <a:gd name="connsiteY1" fmla="*/ 44968 h 60583"/>
                <a:gd name="connsiteX2" fmla="*/ 11573 w 31718"/>
                <a:gd name="connsiteY2" fmla="*/ 50207 h 60583"/>
                <a:gd name="connsiteX3" fmla="*/ 16336 w 31718"/>
                <a:gd name="connsiteY3" fmla="*/ 52112 h 60583"/>
                <a:gd name="connsiteX4" fmla="*/ 22242 w 31718"/>
                <a:gd name="connsiteY4" fmla="*/ 49159 h 60583"/>
                <a:gd name="connsiteX5" fmla="*/ 26242 w 31718"/>
                <a:gd name="connsiteY5" fmla="*/ 55922 h 60583"/>
                <a:gd name="connsiteX6" fmla="*/ 15001 w 31718"/>
                <a:gd name="connsiteY6" fmla="*/ 60399 h 60583"/>
                <a:gd name="connsiteX7" fmla="*/ 4620 w 31718"/>
                <a:gd name="connsiteY7" fmla="*/ 56208 h 60583"/>
                <a:gd name="connsiteX8" fmla="*/ 239 w 31718"/>
                <a:gd name="connsiteY8" fmla="*/ 44778 h 60583"/>
                <a:gd name="connsiteX9" fmla="*/ 239 w 31718"/>
                <a:gd name="connsiteY9" fmla="*/ 21823 h 60583"/>
                <a:gd name="connsiteX10" fmla="*/ -5477 w 31718"/>
                <a:gd name="connsiteY10" fmla="*/ 21823 h 60583"/>
                <a:gd name="connsiteX11" fmla="*/ -5477 w 31718"/>
                <a:gd name="connsiteY11" fmla="*/ 14108 h 60583"/>
                <a:gd name="connsiteX12" fmla="*/ 239 w 31718"/>
                <a:gd name="connsiteY12" fmla="*/ 14108 h 60583"/>
                <a:gd name="connsiteX13" fmla="*/ 239 w 31718"/>
                <a:gd name="connsiteY13" fmla="*/ -180 h 60583"/>
                <a:gd name="connsiteX14" fmla="*/ 9764 w 31718"/>
                <a:gd name="connsiteY14" fmla="*/ -180 h 60583"/>
                <a:gd name="connsiteX15" fmla="*/ 9764 w 31718"/>
                <a:gd name="connsiteY15" fmla="*/ 14108 h 60583"/>
                <a:gd name="connsiteX16" fmla="*/ 21768 w 31718"/>
                <a:gd name="connsiteY16" fmla="*/ 14108 h 60583"/>
                <a:gd name="connsiteX17" fmla="*/ 21768 w 31718"/>
                <a:gd name="connsiteY17" fmla="*/ 21823 h 6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3">
                  <a:moveTo>
                    <a:pt x="9862" y="21823"/>
                  </a:moveTo>
                  <a:lnTo>
                    <a:pt x="9862" y="44968"/>
                  </a:lnTo>
                  <a:cubicBezTo>
                    <a:pt x="9764" y="46864"/>
                    <a:pt x="10336" y="48731"/>
                    <a:pt x="11573" y="50207"/>
                  </a:cubicBezTo>
                  <a:cubicBezTo>
                    <a:pt x="12810" y="51503"/>
                    <a:pt x="14527" y="52198"/>
                    <a:pt x="16336" y="52112"/>
                  </a:cubicBezTo>
                  <a:cubicBezTo>
                    <a:pt x="18624" y="51988"/>
                    <a:pt x="20815" y="50922"/>
                    <a:pt x="22242" y="49159"/>
                  </a:cubicBezTo>
                  <a:lnTo>
                    <a:pt x="26242" y="55922"/>
                  </a:lnTo>
                  <a:cubicBezTo>
                    <a:pt x="23196" y="58751"/>
                    <a:pt x="19196" y="60351"/>
                    <a:pt x="15001" y="60399"/>
                  </a:cubicBezTo>
                  <a:cubicBezTo>
                    <a:pt x="11099" y="60504"/>
                    <a:pt x="7383" y="58989"/>
                    <a:pt x="4620" y="56208"/>
                  </a:cubicBezTo>
                  <a:cubicBezTo>
                    <a:pt x="1574" y="53189"/>
                    <a:pt x="48" y="49036"/>
                    <a:pt x="239" y="44778"/>
                  </a:cubicBezTo>
                  <a:lnTo>
                    <a:pt x="239" y="21823"/>
                  </a:lnTo>
                  <a:lnTo>
                    <a:pt x="-5477" y="21823"/>
                  </a:lnTo>
                  <a:lnTo>
                    <a:pt x="-5477" y="14108"/>
                  </a:lnTo>
                  <a:lnTo>
                    <a:pt x="239" y="14108"/>
                  </a:lnTo>
                  <a:lnTo>
                    <a:pt x="239" y="-180"/>
                  </a:lnTo>
                  <a:lnTo>
                    <a:pt x="9764" y="-180"/>
                  </a:lnTo>
                  <a:lnTo>
                    <a:pt x="9764" y="14108"/>
                  </a:lnTo>
                  <a:lnTo>
                    <a:pt x="21768" y="14108"/>
                  </a:lnTo>
                  <a:lnTo>
                    <a:pt x="21768" y="21823"/>
                  </a:lnTo>
                  <a:close/>
                </a:path>
              </a:pathLst>
            </a:custGeom>
            <a:solidFill>
              <a:srgbClr val="6D6E71"/>
            </a:solidFill>
            <a:ln w="9525" cap="flat">
              <a:noFill/>
              <a:prstDash val="solid"/>
              <a:miter/>
            </a:ln>
          </p:spPr>
          <p:txBody>
            <a:bodyPr rtlCol="0" anchor="ctr"/>
            <a:lstStyle/>
            <a:p>
              <a:endParaRPr lang="en-US"/>
            </a:p>
          </p:txBody>
        </p:sp>
        <p:sp>
          <p:nvSpPr>
            <p:cNvPr id="1252" name="Freeform: Shape 1251">
              <a:extLst>
                <a:ext uri="{FF2B5EF4-FFF2-40B4-BE49-F238E27FC236}">
                  <a16:creationId xmlns:a16="http://schemas.microsoft.com/office/drawing/2014/main" id="{888FB0C6-816F-410E-97A6-6435105285F7}"/>
                </a:ext>
              </a:extLst>
            </p:cNvPr>
            <p:cNvSpPr/>
            <p:nvPr/>
          </p:nvSpPr>
          <p:spPr>
            <a:xfrm>
              <a:off x="7651361" y="6168280"/>
              <a:ext cx="15838" cy="84501"/>
            </a:xfrm>
            <a:custGeom>
              <a:avLst/>
              <a:gdLst>
                <a:gd name="connsiteX0" fmla="*/ -3668 w 12194"/>
                <a:gd name="connsiteY0" fmla="*/ 10206 h 65059"/>
                <a:gd name="connsiteX1" fmla="*/ -5477 w 12194"/>
                <a:gd name="connsiteY1" fmla="*/ 5920 h 65059"/>
                <a:gd name="connsiteX2" fmla="*/ -3668 w 12194"/>
                <a:gd name="connsiteY2" fmla="*/ 1633 h 65059"/>
                <a:gd name="connsiteX3" fmla="*/ 621 w 12194"/>
                <a:gd name="connsiteY3" fmla="*/ -177 h 65059"/>
                <a:gd name="connsiteX4" fmla="*/ 4909 w 12194"/>
                <a:gd name="connsiteY4" fmla="*/ 1633 h 65059"/>
                <a:gd name="connsiteX5" fmla="*/ 6718 w 12194"/>
                <a:gd name="connsiteY5" fmla="*/ 5920 h 65059"/>
                <a:gd name="connsiteX6" fmla="*/ 4909 w 12194"/>
                <a:gd name="connsiteY6" fmla="*/ 10206 h 65059"/>
                <a:gd name="connsiteX7" fmla="*/ 621 w 12194"/>
                <a:gd name="connsiteY7" fmla="*/ 12016 h 65059"/>
                <a:gd name="connsiteX8" fmla="*/ -3668 w 12194"/>
                <a:gd name="connsiteY8" fmla="*/ 10206 h 65059"/>
                <a:gd name="connsiteX9" fmla="*/ 5285 w 12194"/>
                <a:gd name="connsiteY9" fmla="*/ 64879 h 65059"/>
                <a:gd name="connsiteX10" fmla="*/ -4240 w 12194"/>
                <a:gd name="connsiteY10" fmla="*/ 64879 h 65059"/>
                <a:gd name="connsiteX11" fmla="*/ -4240 w 12194"/>
                <a:gd name="connsiteY11" fmla="*/ 19255 h 65059"/>
                <a:gd name="connsiteX12" fmla="*/ 5285 w 12194"/>
                <a:gd name="connsiteY12" fmla="*/ 19255 h 6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94" h="65059">
                  <a:moveTo>
                    <a:pt x="-3668" y="10206"/>
                  </a:moveTo>
                  <a:cubicBezTo>
                    <a:pt x="-4807" y="9091"/>
                    <a:pt x="-5477" y="7539"/>
                    <a:pt x="-5477" y="5920"/>
                  </a:cubicBezTo>
                  <a:cubicBezTo>
                    <a:pt x="-5477" y="4300"/>
                    <a:pt x="-4807" y="2738"/>
                    <a:pt x="-3668" y="1633"/>
                  </a:cubicBezTo>
                  <a:cubicBezTo>
                    <a:pt x="-2617" y="433"/>
                    <a:pt x="-998" y="-234"/>
                    <a:pt x="621" y="-177"/>
                  </a:cubicBezTo>
                  <a:cubicBezTo>
                    <a:pt x="2239" y="-195"/>
                    <a:pt x="3764" y="462"/>
                    <a:pt x="4909" y="1633"/>
                  </a:cubicBezTo>
                  <a:cubicBezTo>
                    <a:pt x="6048" y="2767"/>
                    <a:pt x="6718" y="4310"/>
                    <a:pt x="6718" y="5920"/>
                  </a:cubicBezTo>
                  <a:cubicBezTo>
                    <a:pt x="6718" y="7529"/>
                    <a:pt x="6048" y="9063"/>
                    <a:pt x="4909" y="10206"/>
                  </a:cubicBezTo>
                  <a:cubicBezTo>
                    <a:pt x="3764" y="11377"/>
                    <a:pt x="2239" y="12035"/>
                    <a:pt x="621" y="12016"/>
                  </a:cubicBezTo>
                  <a:cubicBezTo>
                    <a:pt x="-998" y="12073"/>
                    <a:pt x="-2617" y="11406"/>
                    <a:pt x="-3668" y="10206"/>
                  </a:cubicBezTo>
                  <a:close/>
                  <a:moveTo>
                    <a:pt x="5285" y="64879"/>
                  </a:moveTo>
                  <a:lnTo>
                    <a:pt x="-4240" y="64879"/>
                  </a:lnTo>
                  <a:lnTo>
                    <a:pt x="-4240" y="19255"/>
                  </a:lnTo>
                  <a:lnTo>
                    <a:pt x="5285" y="19255"/>
                  </a:lnTo>
                  <a:close/>
                </a:path>
              </a:pathLst>
            </a:custGeom>
            <a:solidFill>
              <a:srgbClr val="6D6E71"/>
            </a:solidFill>
            <a:ln w="9525" cap="flat">
              <a:noFill/>
              <a:prstDash val="solid"/>
              <a:miter/>
            </a:ln>
          </p:spPr>
          <p:txBody>
            <a:bodyPr rtlCol="0" anchor="ctr"/>
            <a:lstStyle/>
            <a:p>
              <a:endParaRPr lang="en-US"/>
            </a:p>
          </p:txBody>
        </p:sp>
        <p:sp>
          <p:nvSpPr>
            <p:cNvPr id="1253" name="Freeform: Shape 1252">
              <a:extLst>
                <a:ext uri="{FF2B5EF4-FFF2-40B4-BE49-F238E27FC236}">
                  <a16:creationId xmlns:a16="http://schemas.microsoft.com/office/drawing/2014/main" id="{BF3FD69F-87FA-4DCC-9030-FC246F73F135}"/>
                </a:ext>
              </a:extLst>
            </p:cNvPr>
            <p:cNvSpPr/>
            <p:nvPr/>
          </p:nvSpPr>
          <p:spPr>
            <a:xfrm>
              <a:off x="7682290" y="6192018"/>
              <a:ext cx="54473" cy="60886"/>
            </a:xfrm>
            <a:custGeom>
              <a:avLst/>
              <a:gdLst>
                <a:gd name="connsiteX0" fmla="*/ 4048 w 41940"/>
                <a:gd name="connsiteY0" fmla="*/ 21932 h 46877"/>
                <a:gd name="connsiteX1" fmla="*/ 4048 w 41940"/>
                <a:gd name="connsiteY1" fmla="*/ 46697 h 46877"/>
                <a:gd name="connsiteX2" fmla="*/ -5477 w 41940"/>
                <a:gd name="connsiteY2" fmla="*/ 46697 h 46877"/>
                <a:gd name="connsiteX3" fmla="*/ -5477 w 41940"/>
                <a:gd name="connsiteY3" fmla="*/ 977 h 46877"/>
                <a:gd name="connsiteX4" fmla="*/ 4048 w 41940"/>
                <a:gd name="connsiteY4" fmla="*/ 977 h 46877"/>
                <a:gd name="connsiteX5" fmla="*/ 4048 w 41940"/>
                <a:gd name="connsiteY5" fmla="*/ 9359 h 46877"/>
                <a:gd name="connsiteX6" fmla="*/ 19196 w 41940"/>
                <a:gd name="connsiteY6" fmla="*/ -166 h 46877"/>
                <a:gd name="connsiteX7" fmla="*/ 31670 w 41940"/>
                <a:gd name="connsiteY7" fmla="*/ 4597 h 46877"/>
                <a:gd name="connsiteX8" fmla="*/ 36432 w 41940"/>
                <a:gd name="connsiteY8" fmla="*/ 18217 h 46877"/>
                <a:gd name="connsiteX9" fmla="*/ 36432 w 41940"/>
                <a:gd name="connsiteY9" fmla="*/ 46697 h 46877"/>
                <a:gd name="connsiteX10" fmla="*/ 26907 w 41940"/>
                <a:gd name="connsiteY10" fmla="*/ 46697 h 46877"/>
                <a:gd name="connsiteX11" fmla="*/ 26907 w 41940"/>
                <a:gd name="connsiteY11" fmla="*/ 21646 h 46877"/>
                <a:gd name="connsiteX12" fmla="*/ 16527 w 41940"/>
                <a:gd name="connsiteY12" fmla="*/ 9073 h 46877"/>
                <a:gd name="connsiteX13" fmla="*/ 7857 w 41940"/>
                <a:gd name="connsiteY13" fmla="*/ 12407 h 46877"/>
                <a:gd name="connsiteX14" fmla="*/ 4048 w 41940"/>
                <a:gd name="connsiteY14" fmla="*/ 21932 h 46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40" h="46877">
                  <a:moveTo>
                    <a:pt x="4048" y="21932"/>
                  </a:moveTo>
                  <a:lnTo>
                    <a:pt x="4048" y="46697"/>
                  </a:lnTo>
                  <a:lnTo>
                    <a:pt x="-5477" y="46697"/>
                  </a:lnTo>
                  <a:lnTo>
                    <a:pt x="-5477" y="977"/>
                  </a:lnTo>
                  <a:lnTo>
                    <a:pt x="4048" y="977"/>
                  </a:lnTo>
                  <a:lnTo>
                    <a:pt x="4048" y="9359"/>
                  </a:lnTo>
                  <a:cubicBezTo>
                    <a:pt x="6908" y="3596"/>
                    <a:pt x="12717" y="-80"/>
                    <a:pt x="19196" y="-166"/>
                  </a:cubicBezTo>
                  <a:cubicBezTo>
                    <a:pt x="23861" y="-356"/>
                    <a:pt x="28340" y="1368"/>
                    <a:pt x="31670" y="4597"/>
                  </a:cubicBezTo>
                  <a:cubicBezTo>
                    <a:pt x="35004" y="8302"/>
                    <a:pt x="36721" y="13217"/>
                    <a:pt x="36432" y="18217"/>
                  </a:cubicBezTo>
                  <a:lnTo>
                    <a:pt x="36432" y="46697"/>
                  </a:lnTo>
                  <a:lnTo>
                    <a:pt x="26907" y="46697"/>
                  </a:lnTo>
                  <a:lnTo>
                    <a:pt x="26907" y="21646"/>
                  </a:lnTo>
                  <a:cubicBezTo>
                    <a:pt x="26907" y="13264"/>
                    <a:pt x="23480" y="9073"/>
                    <a:pt x="16527" y="9073"/>
                  </a:cubicBezTo>
                  <a:cubicBezTo>
                    <a:pt x="13289" y="9026"/>
                    <a:pt x="10239" y="10226"/>
                    <a:pt x="7857" y="12407"/>
                  </a:cubicBezTo>
                  <a:cubicBezTo>
                    <a:pt x="5285" y="14865"/>
                    <a:pt x="3858" y="18351"/>
                    <a:pt x="4048" y="21932"/>
                  </a:cubicBezTo>
                  <a:close/>
                </a:path>
              </a:pathLst>
            </a:custGeom>
            <a:solidFill>
              <a:srgbClr val="6D6E71"/>
            </a:solidFill>
            <a:ln w="9525" cap="flat">
              <a:noFill/>
              <a:prstDash val="solid"/>
              <a:miter/>
            </a:ln>
          </p:spPr>
          <p:txBody>
            <a:bodyPr rtlCol="0" anchor="ctr"/>
            <a:lstStyle/>
            <a:p>
              <a:endParaRPr lang="en-US"/>
            </a:p>
          </p:txBody>
        </p:sp>
        <p:sp>
          <p:nvSpPr>
            <p:cNvPr id="1254" name="Freeform: Shape 1253">
              <a:extLst>
                <a:ext uri="{FF2B5EF4-FFF2-40B4-BE49-F238E27FC236}">
                  <a16:creationId xmlns:a16="http://schemas.microsoft.com/office/drawing/2014/main" id="{50C4497D-30D4-41AD-9846-5ECD51DCCD81}"/>
                </a:ext>
              </a:extLst>
            </p:cNvPr>
            <p:cNvSpPr/>
            <p:nvPr/>
          </p:nvSpPr>
          <p:spPr>
            <a:xfrm>
              <a:off x="7748478" y="6174841"/>
              <a:ext cx="41196" cy="78686"/>
            </a:xfrm>
            <a:custGeom>
              <a:avLst/>
              <a:gdLst>
                <a:gd name="connsiteX0" fmla="*/ 9857 w 31718"/>
                <a:gd name="connsiteY0" fmla="*/ 21823 h 60582"/>
                <a:gd name="connsiteX1" fmla="*/ 9857 w 31718"/>
                <a:gd name="connsiteY1" fmla="*/ 44968 h 60582"/>
                <a:gd name="connsiteX2" fmla="*/ 11573 w 31718"/>
                <a:gd name="connsiteY2" fmla="*/ 50207 h 60582"/>
                <a:gd name="connsiteX3" fmla="*/ 16336 w 31718"/>
                <a:gd name="connsiteY3" fmla="*/ 52112 h 60582"/>
                <a:gd name="connsiteX4" fmla="*/ 22242 w 31718"/>
                <a:gd name="connsiteY4" fmla="*/ 49159 h 60582"/>
                <a:gd name="connsiteX5" fmla="*/ 26242 w 31718"/>
                <a:gd name="connsiteY5" fmla="*/ 55922 h 60582"/>
                <a:gd name="connsiteX6" fmla="*/ 15001 w 31718"/>
                <a:gd name="connsiteY6" fmla="*/ 60399 h 60582"/>
                <a:gd name="connsiteX7" fmla="*/ 4523 w 31718"/>
                <a:gd name="connsiteY7" fmla="*/ 56208 h 60582"/>
                <a:gd name="connsiteX8" fmla="*/ 239 w 31718"/>
                <a:gd name="connsiteY8" fmla="*/ 44778 h 60582"/>
                <a:gd name="connsiteX9" fmla="*/ 239 w 31718"/>
                <a:gd name="connsiteY9" fmla="*/ 21823 h 60582"/>
                <a:gd name="connsiteX10" fmla="*/ -5477 w 31718"/>
                <a:gd name="connsiteY10" fmla="*/ 21823 h 60582"/>
                <a:gd name="connsiteX11" fmla="*/ -5477 w 31718"/>
                <a:gd name="connsiteY11" fmla="*/ 14108 h 60582"/>
                <a:gd name="connsiteX12" fmla="*/ 239 w 31718"/>
                <a:gd name="connsiteY12" fmla="*/ 14108 h 60582"/>
                <a:gd name="connsiteX13" fmla="*/ 239 w 31718"/>
                <a:gd name="connsiteY13" fmla="*/ -180 h 60582"/>
                <a:gd name="connsiteX14" fmla="*/ 9764 w 31718"/>
                <a:gd name="connsiteY14" fmla="*/ -180 h 60582"/>
                <a:gd name="connsiteX15" fmla="*/ 9764 w 31718"/>
                <a:gd name="connsiteY15" fmla="*/ 14108 h 60582"/>
                <a:gd name="connsiteX16" fmla="*/ 21763 w 31718"/>
                <a:gd name="connsiteY16" fmla="*/ 14108 h 60582"/>
                <a:gd name="connsiteX17" fmla="*/ 21763 w 31718"/>
                <a:gd name="connsiteY17" fmla="*/ 21823 h 6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2">
                  <a:moveTo>
                    <a:pt x="9857" y="21823"/>
                  </a:moveTo>
                  <a:lnTo>
                    <a:pt x="9857" y="44968"/>
                  </a:lnTo>
                  <a:cubicBezTo>
                    <a:pt x="9764" y="46864"/>
                    <a:pt x="10336" y="48731"/>
                    <a:pt x="11573" y="50207"/>
                  </a:cubicBezTo>
                  <a:cubicBezTo>
                    <a:pt x="12810" y="51503"/>
                    <a:pt x="14527" y="52198"/>
                    <a:pt x="16336" y="52112"/>
                  </a:cubicBezTo>
                  <a:cubicBezTo>
                    <a:pt x="18619" y="51979"/>
                    <a:pt x="20717" y="50912"/>
                    <a:pt x="22242" y="49159"/>
                  </a:cubicBezTo>
                  <a:lnTo>
                    <a:pt x="26242" y="55922"/>
                  </a:lnTo>
                  <a:cubicBezTo>
                    <a:pt x="23191" y="58751"/>
                    <a:pt x="19191" y="60351"/>
                    <a:pt x="15001" y="60399"/>
                  </a:cubicBezTo>
                  <a:cubicBezTo>
                    <a:pt x="11099" y="60485"/>
                    <a:pt x="7285" y="58970"/>
                    <a:pt x="4523" y="56208"/>
                  </a:cubicBezTo>
                  <a:cubicBezTo>
                    <a:pt x="1574" y="53150"/>
                    <a:pt x="48" y="49016"/>
                    <a:pt x="239" y="44778"/>
                  </a:cubicBezTo>
                  <a:lnTo>
                    <a:pt x="239" y="21823"/>
                  </a:lnTo>
                  <a:lnTo>
                    <a:pt x="-5477" y="21823"/>
                  </a:lnTo>
                  <a:lnTo>
                    <a:pt x="-5477" y="14108"/>
                  </a:lnTo>
                  <a:lnTo>
                    <a:pt x="239" y="14108"/>
                  </a:lnTo>
                  <a:lnTo>
                    <a:pt x="239" y="-180"/>
                  </a:lnTo>
                  <a:lnTo>
                    <a:pt x="9764" y="-180"/>
                  </a:lnTo>
                  <a:lnTo>
                    <a:pt x="9764" y="14108"/>
                  </a:lnTo>
                  <a:lnTo>
                    <a:pt x="21763" y="14108"/>
                  </a:lnTo>
                  <a:lnTo>
                    <a:pt x="21763" y="21823"/>
                  </a:lnTo>
                  <a:close/>
                </a:path>
              </a:pathLst>
            </a:custGeom>
            <a:solidFill>
              <a:srgbClr val="6D6E71"/>
            </a:solidFill>
            <a:ln w="9525" cap="flat">
              <a:noFill/>
              <a:prstDash val="solid"/>
              <a:miter/>
            </a:ln>
          </p:spPr>
          <p:txBody>
            <a:bodyPr rtlCol="0" anchor="ctr"/>
            <a:lstStyle/>
            <a:p>
              <a:endParaRPr lang="en-US"/>
            </a:p>
          </p:txBody>
        </p:sp>
        <p:sp>
          <p:nvSpPr>
            <p:cNvPr id="1255" name="Freeform: Shape 1254">
              <a:extLst>
                <a:ext uri="{FF2B5EF4-FFF2-40B4-BE49-F238E27FC236}">
                  <a16:creationId xmlns:a16="http://schemas.microsoft.com/office/drawing/2014/main" id="{8BACD56D-552C-47C3-A288-03A263E77212}"/>
                </a:ext>
              </a:extLst>
            </p:cNvPr>
            <p:cNvSpPr/>
            <p:nvPr/>
          </p:nvSpPr>
          <p:spPr>
            <a:xfrm>
              <a:off x="7792613" y="6192155"/>
              <a:ext cx="58842" cy="61017"/>
            </a:xfrm>
            <a:custGeom>
              <a:avLst/>
              <a:gdLst>
                <a:gd name="connsiteX0" fmla="*/ 39789 w 45304"/>
                <a:gd name="connsiteY0" fmla="*/ 27543 h 46978"/>
                <a:gd name="connsiteX1" fmla="*/ 4070 w 45304"/>
                <a:gd name="connsiteY1" fmla="*/ 27543 h 46978"/>
                <a:gd name="connsiteX2" fmla="*/ 8549 w 45304"/>
                <a:gd name="connsiteY2" fmla="*/ 35544 h 46978"/>
                <a:gd name="connsiteX3" fmla="*/ 18074 w 45304"/>
                <a:gd name="connsiteY3" fmla="*/ 38592 h 46978"/>
                <a:gd name="connsiteX4" fmla="*/ 31124 w 45304"/>
                <a:gd name="connsiteY4" fmla="*/ 33163 h 46978"/>
                <a:gd name="connsiteX5" fmla="*/ 36650 w 45304"/>
                <a:gd name="connsiteY5" fmla="*/ 39163 h 46978"/>
                <a:gd name="connsiteX6" fmla="*/ 17600 w 45304"/>
                <a:gd name="connsiteY6" fmla="*/ 46784 h 46978"/>
                <a:gd name="connsiteX7" fmla="*/ 1308 w 45304"/>
                <a:gd name="connsiteY7" fmla="*/ 40401 h 46978"/>
                <a:gd name="connsiteX8" fmla="*/ 1308 w 45304"/>
                <a:gd name="connsiteY8" fmla="*/ 6207 h 46978"/>
                <a:gd name="connsiteX9" fmla="*/ 17502 w 45304"/>
                <a:gd name="connsiteY9" fmla="*/ -175 h 46978"/>
                <a:gd name="connsiteX10" fmla="*/ 33315 w 45304"/>
                <a:gd name="connsiteY10" fmla="*/ 5445 h 46978"/>
                <a:gd name="connsiteX11" fmla="*/ 39789 w 45304"/>
                <a:gd name="connsiteY11" fmla="*/ 20875 h 46978"/>
                <a:gd name="connsiteX12" fmla="*/ 4070 w 45304"/>
                <a:gd name="connsiteY12" fmla="*/ 20018 h 46978"/>
                <a:gd name="connsiteX13" fmla="*/ 30171 w 45304"/>
                <a:gd name="connsiteY13" fmla="*/ 20018 h 46978"/>
                <a:gd name="connsiteX14" fmla="*/ 26553 w 45304"/>
                <a:gd name="connsiteY14" fmla="*/ 11160 h 46978"/>
                <a:gd name="connsiteX15" fmla="*/ 17693 w 45304"/>
                <a:gd name="connsiteY15" fmla="*/ 8112 h 46978"/>
                <a:gd name="connsiteX16" fmla="*/ 8168 w 45304"/>
                <a:gd name="connsiteY16" fmla="*/ 11255 h 46978"/>
                <a:gd name="connsiteX17" fmla="*/ 4070 w 45304"/>
                <a:gd name="connsiteY17" fmla="*/ 20399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04" h="46978">
                  <a:moveTo>
                    <a:pt x="39789" y="27543"/>
                  </a:moveTo>
                  <a:lnTo>
                    <a:pt x="4070" y="27543"/>
                  </a:lnTo>
                  <a:cubicBezTo>
                    <a:pt x="4168" y="30772"/>
                    <a:pt x="5879" y="33734"/>
                    <a:pt x="8549" y="35544"/>
                  </a:cubicBezTo>
                  <a:cubicBezTo>
                    <a:pt x="11312" y="37535"/>
                    <a:pt x="14646" y="38602"/>
                    <a:pt x="18074" y="38592"/>
                  </a:cubicBezTo>
                  <a:cubicBezTo>
                    <a:pt x="23027" y="38925"/>
                    <a:pt x="27883" y="36916"/>
                    <a:pt x="31124" y="33163"/>
                  </a:cubicBezTo>
                  <a:lnTo>
                    <a:pt x="36650" y="39163"/>
                  </a:lnTo>
                  <a:cubicBezTo>
                    <a:pt x="31697" y="44269"/>
                    <a:pt x="24743" y="47031"/>
                    <a:pt x="17600" y="46784"/>
                  </a:cubicBezTo>
                  <a:cubicBezTo>
                    <a:pt x="11502" y="46917"/>
                    <a:pt x="5693" y="44622"/>
                    <a:pt x="1308" y="40401"/>
                  </a:cubicBezTo>
                  <a:cubicBezTo>
                    <a:pt x="-7738" y="30810"/>
                    <a:pt x="-7738" y="15799"/>
                    <a:pt x="1308" y="6207"/>
                  </a:cubicBezTo>
                  <a:cubicBezTo>
                    <a:pt x="5693" y="2025"/>
                    <a:pt x="11502" y="-270"/>
                    <a:pt x="17502" y="-175"/>
                  </a:cubicBezTo>
                  <a:cubicBezTo>
                    <a:pt x="23311" y="-298"/>
                    <a:pt x="28934" y="1701"/>
                    <a:pt x="33315" y="5445"/>
                  </a:cubicBezTo>
                  <a:cubicBezTo>
                    <a:pt x="37696" y="9312"/>
                    <a:pt x="40170" y="15008"/>
                    <a:pt x="39789" y="20875"/>
                  </a:cubicBezTo>
                  <a:close/>
                  <a:moveTo>
                    <a:pt x="4070" y="20018"/>
                  </a:moveTo>
                  <a:lnTo>
                    <a:pt x="30171" y="20018"/>
                  </a:lnTo>
                  <a:cubicBezTo>
                    <a:pt x="30455" y="16665"/>
                    <a:pt x="29125" y="13389"/>
                    <a:pt x="26553" y="11160"/>
                  </a:cubicBezTo>
                  <a:cubicBezTo>
                    <a:pt x="24074" y="9064"/>
                    <a:pt x="20930" y="7978"/>
                    <a:pt x="17693" y="8112"/>
                  </a:cubicBezTo>
                  <a:cubicBezTo>
                    <a:pt x="14265" y="8055"/>
                    <a:pt x="10930" y="9160"/>
                    <a:pt x="8168" y="11255"/>
                  </a:cubicBezTo>
                  <a:cubicBezTo>
                    <a:pt x="5312" y="13389"/>
                    <a:pt x="3787" y="16846"/>
                    <a:pt x="4070" y="20399"/>
                  </a:cubicBezTo>
                  <a:close/>
                </a:path>
              </a:pathLst>
            </a:custGeom>
            <a:solidFill>
              <a:srgbClr val="6D6E71"/>
            </a:solidFill>
            <a:ln w="9525" cap="flat">
              <a:noFill/>
              <a:prstDash val="solid"/>
              <a:miter/>
            </a:ln>
          </p:spPr>
          <p:txBody>
            <a:bodyPr rtlCol="0" anchor="ctr"/>
            <a:lstStyle/>
            <a:p>
              <a:endParaRPr lang="en-US"/>
            </a:p>
          </p:txBody>
        </p:sp>
        <p:sp>
          <p:nvSpPr>
            <p:cNvPr id="1256" name="Freeform: Shape 1255">
              <a:extLst>
                <a:ext uri="{FF2B5EF4-FFF2-40B4-BE49-F238E27FC236}">
                  <a16:creationId xmlns:a16="http://schemas.microsoft.com/office/drawing/2014/main" id="{82B3A1AE-BCC0-4718-93E7-75D3CB673453}"/>
                </a:ext>
              </a:extLst>
            </p:cNvPr>
            <p:cNvSpPr/>
            <p:nvPr/>
          </p:nvSpPr>
          <p:spPr>
            <a:xfrm>
              <a:off x="7864152" y="6193026"/>
              <a:ext cx="31423" cy="59135"/>
            </a:xfrm>
            <a:custGeom>
              <a:avLst/>
              <a:gdLst>
                <a:gd name="connsiteX0" fmla="*/ 18336 w 24193"/>
                <a:gd name="connsiteY0" fmla="*/ 9250 h 45529"/>
                <a:gd name="connsiteX1" fmla="*/ 7574 w 24193"/>
                <a:gd name="connsiteY1" fmla="*/ 13822 h 45529"/>
                <a:gd name="connsiteX2" fmla="*/ 4048 w 24193"/>
                <a:gd name="connsiteY2" fmla="*/ 26300 h 45529"/>
                <a:gd name="connsiteX3" fmla="*/ 4048 w 24193"/>
                <a:gd name="connsiteY3" fmla="*/ 45350 h 45529"/>
                <a:gd name="connsiteX4" fmla="*/ -5477 w 24193"/>
                <a:gd name="connsiteY4" fmla="*/ 45350 h 45529"/>
                <a:gd name="connsiteX5" fmla="*/ -5477 w 24193"/>
                <a:gd name="connsiteY5" fmla="*/ 201 h 45529"/>
                <a:gd name="connsiteX6" fmla="*/ 4048 w 24193"/>
                <a:gd name="connsiteY6" fmla="*/ 201 h 45529"/>
                <a:gd name="connsiteX7" fmla="*/ 4048 w 24193"/>
                <a:gd name="connsiteY7" fmla="*/ 9726 h 45529"/>
                <a:gd name="connsiteX8" fmla="*/ 10332 w 24193"/>
                <a:gd name="connsiteY8" fmla="*/ 2678 h 45529"/>
                <a:gd name="connsiteX9" fmla="*/ 18717 w 24193"/>
                <a:gd name="connsiteY9" fmla="*/ -180 h 45529"/>
                <a:gd name="connsiteX10" fmla="*/ 18717 w 24193"/>
                <a:gd name="connsiteY10" fmla="*/ 9345 h 45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5529">
                  <a:moveTo>
                    <a:pt x="18336" y="9250"/>
                  </a:moveTo>
                  <a:cubicBezTo>
                    <a:pt x="14238" y="8974"/>
                    <a:pt x="10239" y="10669"/>
                    <a:pt x="7574" y="13822"/>
                  </a:cubicBezTo>
                  <a:cubicBezTo>
                    <a:pt x="5095" y="17470"/>
                    <a:pt x="3760" y="21861"/>
                    <a:pt x="4048" y="26300"/>
                  </a:cubicBezTo>
                  <a:lnTo>
                    <a:pt x="4048" y="45350"/>
                  </a:lnTo>
                  <a:lnTo>
                    <a:pt x="-5477" y="45350"/>
                  </a:lnTo>
                  <a:lnTo>
                    <a:pt x="-5477" y="201"/>
                  </a:lnTo>
                  <a:lnTo>
                    <a:pt x="4048" y="201"/>
                  </a:lnTo>
                  <a:lnTo>
                    <a:pt x="4048" y="9726"/>
                  </a:lnTo>
                  <a:cubicBezTo>
                    <a:pt x="5476" y="6888"/>
                    <a:pt x="7667" y="4459"/>
                    <a:pt x="10332" y="2678"/>
                  </a:cubicBezTo>
                  <a:cubicBezTo>
                    <a:pt x="12810" y="934"/>
                    <a:pt x="15666" y="-65"/>
                    <a:pt x="18717" y="-180"/>
                  </a:cubicBezTo>
                  <a:lnTo>
                    <a:pt x="18717" y="9345"/>
                  </a:lnTo>
                  <a:close/>
                </a:path>
              </a:pathLst>
            </a:custGeom>
            <a:solidFill>
              <a:srgbClr val="6D6E71"/>
            </a:solidFill>
            <a:ln w="9525" cap="flat">
              <a:noFill/>
              <a:prstDash val="solid"/>
              <a:miter/>
            </a:ln>
          </p:spPr>
          <p:txBody>
            <a:bodyPr rtlCol="0" anchor="ctr"/>
            <a:lstStyle/>
            <a:p>
              <a:endParaRPr lang="en-US"/>
            </a:p>
          </p:txBody>
        </p:sp>
        <p:sp>
          <p:nvSpPr>
            <p:cNvPr id="1257" name="Freeform: Shape 1256">
              <a:extLst>
                <a:ext uri="{FF2B5EF4-FFF2-40B4-BE49-F238E27FC236}">
                  <a16:creationId xmlns:a16="http://schemas.microsoft.com/office/drawing/2014/main" id="{D5B056C0-5F0E-40AF-8D78-3EC90B640D81}"/>
                </a:ext>
              </a:extLst>
            </p:cNvPr>
            <p:cNvSpPr/>
            <p:nvPr/>
          </p:nvSpPr>
          <p:spPr>
            <a:xfrm>
              <a:off x="7900523" y="6193646"/>
              <a:ext cx="60866" cy="59258"/>
            </a:xfrm>
            <a:custGeom>
              <a:avLst/>
              <a:gdLst>
                <a:gd name="connsiteX0" fmla="*/ 12908 w 46862"/>
                <a:gd name="connsiteY0" fmla="*/ 45445 h 45624"/>
                <a:gd name="connsiteX1" fmla="*/ -5477 w 46862"/>
                <a:gd name="connsiteY1" fmla="*/ -180 h 45624"/>
                <a:gd name="connsiteX2" fmla="*/ 4048 w 46862"/>
                <a:gd name="connsiteY2" fmla="*/ -180 h 45624"/>
                <a:gd name="connsiteX3" fmla="*/ 17954 w 46862"/>
                <a:gd name="connsiteY3" fmla="*/ 34300 h 45624"/>
                <a:gd name="connsiteX4" fmla="*/ 31860 w 46862"/>
                <a:gd name="connsiteY4" fmla="*/ -180 h 45624"/>
                <a:gd name="connsiteX5" fmla="*/ 41385 w 46862"/>
                <a:gd name="connsiteY5" fmla="*/ -180 h 45624"/>
                <a:gd name="connsiteX6" fmla="*/ 23098 w 46862"/>
                <a:gd name="connsiteY6" fmla="*/ 45445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62" h="45624">
                  <a:moveTo>
                    <a:pt x="12908" y="45445"/>
                  </a:moveTo>
                  <a:lnTo>
                    <a:pt x="-5477" y="-180"/>
                  </a:lnTo>
                  <a:lnTo>
                    <a:pt x="4048" y="-180"/>
                  </a:lnTo>
                  <a:lnTo>
                    <a:pt x="17954" y="34300"/>
                  </a:lnTo>
                  <a:lnTo>
                    <a:pt x="31860" y="-180"/>
                  </a:lnTo>
                  <a:lnTo>
                    <a:pt x="41385" y="-180"/>
                  </a:lnTo>
                  <a:lnTo>
                    <a:pt x="23098" y="45445"/>
                  </a:lnTo>
                  <a:close/>
                </a:path>
              </a:pathLst>
            </a:custGeom>
            <a:solidFill>
              <a:srgbClr val="6D6E71"/>
            </a:solidFill>
            <a:ln w="9525" cap="flat">
              <a:noFill/>
              <a:prstDash val="solid"/>
              <a:miter/>
            </a:ln>
          </p:spPr>
          <p:txBody>
            <a:bodyPr rtlCol="0" anchor="ctr"/>
            <a:lstStyle/>
            <a:p>
              <a:endParaRPr lang="en-US"/>
            </a:p>
          </p:txBody>
        </p:sp>
        <p:sp>
          <p:nvSpPr>
            <p:cNvPr id="1258" name="Freeform: Shape 1257">
              <a:extLst>
                <a:ext uri="{FF2B5EF4-FFF2-40B4-BE49-F238E27FC236}">
                  <a16:creationId xmlns:a16="http://schemas.microsoft.com/office/drawing/2014/main" id="{701C5219-073A-498C-8EA9-D85CE23A0DE1}"/>
                </a:ext>
              </a:extLst>
            </p:cNvPr>
            <p:cNvSpPr/>
            <p:nvPr/>
          </p:nvSpPr>
          <p:spPr>
            <a:xfrm>
              <a:off x="7965813" y="6192155"/>
              <a:ext cx="58971" cy="61017"/>
            </a:xfrm>
            <a:custGeom>
              <a:avLst/>
              <a:gdLst>
                <a:gd name="connsiteX0" fmla="*/ 39696 w 45403"/>
                <a:gd name="connsiteY0" fmla="*/ 27543 h 46978"/>
                <a:gd name="connsiteX1" fmla="*/ 3977 w 45403"/>
                <a:gd name="connsiteY1" fmla="*/ 27543 h 46978"/>
                <a:gd name="connsiteX2" fmla="*/ 8549 w 45403"/>
                <a:gd name="connsiteY2" fmla="*/ 35544 h 46978"/>
                <a:gd name="connsiteX3" fmla="*/ 31217 w 45403"/>
                <a:gd name="connsiteY3" fmla="*/ 33163 h 46978"/>
                <a:gd name="connsiteX4" fmla="*/ 36650 w 45403"/>
                <a:gd name="connsiteY4" fmla="*/ 39163 h 46978"/>
                <a:gd name="connsiteX5" fmla="*/ 17600 w 45403"/>
                <a:gd name="connsiteY5" fmla="*/ 46784 h 46978"/>
                <a:gd name="connsiteX6" fmla="*/ 1308 w 45403"/>
                <a:gd name="connsiteY6" fmla="*/ 40401 h 46978"/>
                <a:gd name="connsiteX7" fmla="*/ -5455 w 45403"/>
                <a:gd name="connsiteY7" fmla="*/ 23257 h 46978"/>
                <a:gd name="connsiteX8" fmla="*/ 1405 w 45403"/>
                <a:gd name="connsiteY8" fmla="*/ 6207 h 46978"/>
                <a:gd name="connsiteX9" fmla="*/ 17600 w 45403"/>
                <a:gd name="connsiteY9" fmla="*/ -175 h 46978"/>
                <a:gd name="connsiteX10" fmla="*/ 33408 w 45403"/>
                <a:gd name="connsiteY10" fmla="*/ 5445 h 46978"/>
                <a:gd name="connsiteX11" fmla="*/ 39887 w 45403"/>
                <a:gd name="connsiteY11" fmla="*/ 20875 h 46978"/>
                <a:gd name="connsiteX12" fmla="*/ 3977 w 45403"/>
                <a:gd name="connsiteY12" fmla="*/ 20018 h 46978"/>
                <a:gd name="connsiteX13" fmla="*/ 30171 w 45403"/>
                <a:gd name="connsiteY13" fmla="*/ 20018 h 46978"/>
                <a:gd name="connsiteX14" fmla="*/ 26553 w 45403"/>
                <a:gd name="connsiteY14" fmla="*/ 11160 h 46978"/>
                <a:gd name="connsiteX15" fmla="*/ 17693 w 45403"/>
                <a:gd name="connsiteY15" fmla="*/ 8112 h 46978"/>
                <a:gd name="connsiteX16" fmla="*/ 8168 w 45403"/>
                <a:gd name="connsiteY16" fmla="*/ 11255 h 46978"/>
                <a:gd name="connsiteX17" fmla="*/ 3977 w 45403"/>
                <a:gd name="connsiteY17" fmla="*/ 20399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03" h="46978">
                  <a:moveTo>
                    <a:pt x="39696" y="27543"/>
                  </a:moveTo>
                  <a:lnTo>
                    <a:pt x="3977" y="27543"/>
                  </a:lnTo>
                  <a:cubicBezTo>
                    <a:pt x="4168" y="30772"/>
                    <a:pt x="5879" y="33715"/>
                    <a:pt x="8549" y="35544"/>
                  </a:cubicBezTo>
                  <a:cubicBezTo>
                    <a:pt x="15693" y="40401"/>
                    <a:pt x="25218" y="39392"/>
                    <a:pt x="31217" y="33163"/>
                  </a:cubicBezTo>
                  <a:lnTo>
                    <a:pt x="36650" y="39163"/>
                  </a:lnTo>
                  <a:cubicBezTo>
                    <a:pt x="31696" y="44269"/>
                    <a:pt x="24743" y="47031"/>
                    <a:pt x="17600" y="46784"/>
                  </a:cubicBezTo>
                  <a:cubicBezTo>
                    <a:pt x="11502" y="46917"/>
                    <a:pt x="5693" y="44622"/>
                    <a:pt x="1308" y="40401"/>
                  </a:cubicBezTo>
                  <a:cubicBezTo>
                    <a:pt x="-3264" y="35925"/>
                    <a:pt x="-5739" y="29677"/>
                    <a:pt x="-5455" y="23257"/>
                  </a:cubicBezTo>
                  <a:cubicBezTo>
                    <a:pt x="-5739" y="16846"/>
                    <a:pt x="-3264" y="10617"/>
                    <a:pt x="1405" y="6207"/>
                  </a:cubicBezTo>
                  <a:cubicBezTo>
                    <a:pt x="5786" y="2025"/>
                    <a:pt x="11595" y="-270"/>
                    <a:pt x="17600" y="-175"/>
                  </a:cubicBezTo>
                  <a:cubicBezTo>
                    <a:pt x="23409" y="-298"/>
                    <a:pt x="29027" y="1701"/>
                    <a:pt x="33408" y="5445"/>
                  </a:cubicBezTo>
                  <a:cubicBezTo>
                    <a:pt x="37887" y="9312"/>
                    <a:pt x="40268" y="15008"/>
                    <a:pt x="39887" y="20875"/>
                  </a:cubicBezTo>
                  <a:close/>
                  <a:moveTo>
                    <a:pt x="3977" y="20018"/>
                  </a:moveTo>
                  <a:lnTo>
                    <a:pt x="30171" y="20018"/>
                  </a:lnTo>
                  <a:cubicBezTo>
                    <a:pt x="30362" y="16665"/>
                    <a:pt x="29027" y="13408"/>
                    <a:pt x="26553" y="11160"/>
                  </a:cubicBezTo>
                  <a:cubicBezTo>
                    <a:pt x="24074" y="9064"/>
                    <a:pt x="20930" y="7978"/>
                    <a:pt x="17693" y="8112"/>
                  </a:cubicBezTo>
                  <a:cubicBezTo>
                    <a:pt x="14265" y="8083"/>
                    <a:pt x="10930" y="9188"/>
                    <a:pt x="8168" y="11255"/>
                  </a:cubicBezTo>
                  <a:cubicBezTo>
                    <a:pt x="5312" y="13398"/>
                    <a:pt x="3786" y="16837"/>
                    <a:pt x="3977" y="20399"/>
                  </a:cubicBezTo>
                  <a:close/>
                </a:path>
              </a:pathLst>
            </a:custGeom>
            <a:solidFill>
              <a:srgbClr val="6D6E71"/>
            </a:solidFill>
            <a:ln w="9525" cap="flat">
              <a:noFill/>
              <a:prstDash val="solid"/>
              <a:miter/>
            </a:ln>
          </p:spPr>
          <p:txBody>
            <a:bodyPr rtlCol="0" anchor="ctr"/>
            <a:lstStyle/>
            <a:p>
              <a:endParaRPr lang="en-US"/>
            </a:p>
          </p:txBody>
        </p:sp>
        <p:sp>
          <p:nvSpPr>
            <p:cNvPr id="1259" name="Freeform: Shape 1258">
              <a:extLst>
                <a:ext uri="{FF2B5EF4-FFF2-40B4-BE49-F238E27FC236}">
                  <a16:creationId xmlns:a16="http://schemas.microsoft.com/office/drawing/2014/main" id="{2BDC9189-9D7F-4769-BD20-05295777B8AD}"/>
                </a:ext>
              </a:extLst>
            </p:cNvPr>
            <p:cNvSpPr/>
            <p:nvPr/>
          </p:nvSpPr>
          <p:spPr>
            <a:xfrm>
              <a:off x="8037226" y="6192018"/>
              <a:ext cx="54504" cy="60886"/>
            </a:xfrm>
            <a:custGeom>
              <a:avLst/>
              <a:gdLst>
                <a:gd name="connsiteX0" fmla="*/ 4048 w 41964"/>
                <a:gd name="connsiteY0" fmla="*/ 21932 h 46877"/>
                <a:gd name="connsiteX1" fmla="*/ 4048 w 41964"/>
                <a:gd name="connsiteY1" fmla="*/ 46697 h 46877"/>
                <a:gd name="connsiteX2" fmla="*/ -5477 w 41964"/>
                <a:gd name="connsiteY2" fmla="*/ 46697 h 46877"/>
                <a:gd name="connsiteX3" fmla="*/ -5477 w 41964"/>
                <a:gd name="connsiteY3" fmla="*/ 977 h 46877"/>
                <a:gd name="connsiteX4" fmla="*/ 4048 w 41964"/>
                <a:gd name="connsiteY4" fmla="*/ 977 h 46877"/>
                <a:gd name="connsiteX5" fmla="*/ 4048 w 41964"/>
                <a:gd name="connsiteY5" fmla="*/ 9359 h 46877"/>
                <a:gd name="connsiteX6" fmla="*/ 19196 w 41964"/>
                <a:gd name="connsiteY6" fmla="*/ -166 h 46877"/>
                <a:gd name="connsiteX7" fmla="*/ 31674 w 41964"/>
                <a:gd name="connsiteY7" fmla="*/ 4597 h 46877"/>
                <a:gd name="connsiteX8" fmla="*/ 36437 w 41964"/>
                <a:gd name="connsiteY8" fmla="*/ 18217 h 46877"/>
                <a:gd name="connsiteX9" fmla="*/ 36437 w 41964"/>
                <a:gd name="connsiteY9" fmla="*/ 46697 h 46877"/>
                <a:gd name="connsiteX10" fmla="*/ 26912 w 41964"/>
                <a:gd name="connsiteY10" fmla="*/ 46697 h 46877"/>
                <a:gd name="connsiteX11" fmla="*/ 26912 w 41964"/>
                <a:gd name="connsiteY11" fmla="*/ 21646 h 46877"/>
                <a:gd name="connsiteX12" fmla="*/ 16527 w 41964"/>
                <a:gd name="connsiteY12" fmla="*/ 9073 h 46877"/>
                <a:gd name="connsiteX13" fmla="*/ 7862 w 41964"/>
                <a:gd name="connsiteY13" fmla="*/ 12407 h 46877"/>
                <a:gd name="connsiteX14" fmla="*/ 4048 w 41964"/>
                <a:gd name="connsiteY14" fmla="*/ 21932 h 46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4" h="46877">
                  <a:moveTo>
                    <a:pt x="4048" y="21932"/>
                  </a:moveTo>
                  <a:lnTo>
                    <a:pt x="4048" y="46697"/>
                  </a:lnTo>
                  <a:lnTo>
                    <a:pt x="-5477" y="46697"/>
                  </a:lnTo>
                  <a:lnTo>
                    <a:pt x="-5477" y="977"/>
                  </a:lnTo>
                  <a:lnTo>
                    <a:pt x="4048" y="977"/>
                  </a:lnTo>
                  <a:lnTo>
                    <a:pt x="4048" y="9359"/>
                  </a:lnTo>
                  <a:cubicBezTo>
                    <a:pt x="6908" y="3596"/>
                    <a:pt x="12717" y="-80"/>
                    <a:pt x="19196" y="-166"/>
                  </a:cubicBezTo>
                  <a:cubicBezTo>
                    <a:pt x="23861" y="-356"/>
                    <a:pt x="28340" y="1368"/>
                    <a:pt x="31674" y="4597"/>
                  </a:cubicBezTo>
                  <a:cubicBezTo>
                    <a:pt x="35102" y="8273"/>
                    <a:pt x="36814" y="13207"/>
                    <a:pt x="36437" y="18217"/>
                  </a:cubicBezTo>
                  <a:lnTo>
                    <a:pt x="36437" y="46697"/>
                  </a:lnTo>
                  <a:lnTo>
                    <a:pt x="26912" y="46697"/>
                  </a:lnTo>
                  <a:lnTo>
                    <a:pt x="26912" y="21646"/>
                  </a:lnTo>
                  <a:cubicBezTo>
                    <a:pt x="26912" y="13264"/>
                    <a:pt x="23480" y="9073"/>
                    <a:pt x="16527" y="9073"/>
                  </a:cubicBezTo>
                  <a:cubicBezTo>
                    <a:pt x="13289" y="9026"/>
                    <a:pt x="10243" y="10226"/>
                    <a:pt x="7862" y="12407"/>
                  </a:cubicBezTo>
                  <a:cubicBezTo>
                    <a:pt x="5290" y="14865"/>
                    <a:pt x="3858" y="18351"/>
                    <a:pt x="4048" y="21932"/>
                  </a:cubicBezTo>
                  <a:close/>
                </a:path>
              </a:pathLst>
            </a:custGeom>
            <a:solidFill>
              <a:srgbClr val="6D6E71"/>
            </a:solidFill>
            <a:ln w="9525" cap="flat">
              <a:noFill/>
              <a:prstDash val="solid"/>
              <a:miter/>
            </a:ln>
          </p:spPr>
          <p:txBody>
            <a:bodyPr rtlCol="0" anchor="ctr"/>
            <a:lstStyle/>
            <a:p>
              <a:endParaRPr lang="en-US"/>
            </a:p>
          </p:txBody>
        </p:sp>
        <p:sp>
          <p:nvSpPr>
            <p:cNvPr id="1260" name="Freeform: Shape 1259">
              <a:extLst>
                <a:ext uri="{FF2B5EF4-FFF2-40B4-BE49-F238E27FC236}">
                  <a16:creationId xmlns:a16="http://schemas.microsoft.com/office/drawing/2014/main" id="{C4E41461-D0F5-411F-83CF-F67A07FEFF2F}"/>
                </a:ext>
              </a:extLst>
            </p:cNvPr>
            <p:cNvSpPr/>
            <p:nvPr/>
          </p:nvSpPr>
          <p:spPr>
            <a:xfrm>
              <a:off x="8103413" y="6174841"/>
              <a:ext cx="41196" cy="78687"/>
            </a:xfrm>
            <a:custGeom>
              <a:avLst/>
              <a:gdLst>
                <a:gd name="connsiteX0" fmla="*/ 9857 w 31718"/>
                <a:gd name="connsiteY0" fmla="*/ 21823 h 60583"/>
                <a:gd name="connsiteX1" fmla="*/ 9857 w 31718"/>
                <a:gd name="connsiteY1" fmla="*/ 44968 h 60583"/>
                <a:gd name="connsiteX2" fmla="*/ 11573 w 31718"/>
                <a:gd name="connsiteY2" fmla="*/ 50207 h 60583"/>
                <a:gd name="connsiteX3" fmla="*/ 16336 w 31718"/>
                <a:gd name="connsiteY3" fmla="*/ 52112 h 60583"/>
                <a:gd name="connsiteX4" fmla="*/ 22242 w 31718"/>
                <a:gd name="connsiteY4" fmla="*/ 49159 h 60583"/>
                <a:gd name="connsiteX5" fmla="*/ 26242 w 31718"/>
                <a:gd name="connsiteY5" fmla="*/ 55922 h 60583"/>
                <a:gd name="connsiteX6" fmla="*/ 15001 w 31718"/>
                <a:gd name="connsiteY6" fmla="*/ 60399 h 60583"/>
                <a:gd name="connsiteX7" fmla="*/ 4620 w 31718"/>
                <a:gd name="connsiteY7" fmla="*/ 56208 h 60583"/>
                <a:gd name="connsiteX8" fmla="*/ 239 w 31718"/>
                <a:gd name="connsiteY8" fmla="*/ 44778 h 60583"/>
                <a:gd name="connsiteX9" fmla="*/ 239 w 31718"/>
                <a:gd name="connsiteY9" fmla="*/ 21823 h 60583"/>
                <a:gd name="connsiteX10" fmla="*/ -5477 w 31718"/>
                <a:gd name="connsiteY10" fmla="*/ 21823 h 60583"/>
                <a:gd name="connsiteX11" fmla="*/ -5477 w 31718"/>
                <a:gd name="connsiteY11" fmla="*/ 14108 h 60583"/>
                <a:gd name="connsiteX12" fmla="*/ 239 w 31718"/>
                <a:gd name="connsiteY12" fmla="*/ 14108 h 60583"/>
                <a:gd name="connsiteX13" fmla="*/ 239 w 31718"/>
                <a:gd name="connsiteY13" fmla="*/ -180 h 60583"/>
                <a:gd name="connsiteX14" fmla="*/ 9764 w 31718"/>
                <a:gd name="connsiteY14" fmla="*/ -180 h 60583"/>
                <a:gd name="connsiteX15" fmla="*/ 9764 w 31718"/>
                <a:gd name="connsiteY15" fmla="*/ 14108 h 60583"/>
                <a:gd name="connsiteX16" fmla="*/ 21763 w 31718"/>
                <a:gd name="connsiteY16" fmla="*/ 14108 h 60583"/>
                <a:gd name="connsiteX17" fmla="*/ 21763 w 31718"/>
                <a:gd name="connsiteY17" fmla="*/ 21823 h 6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3">
                  <a:moveTo>
                    <a:pt x="9857" y="21823"/>
                  </a:moveTo>
                  <a:lnTo>
                    <a:pt x="9857" y="44968"/>
                  </a:lnTo>
                  <a:cubicBezTo>
                    <a:pt x="9764" y="46864"/>
                    <a:pt x="10336" y="48731"/>
                    <a:pt x="11573" y="50207"/>
                  </a:cubicBezTo>
                  <a:cubicBezTo>
                    <a:pt x="12810" y="51503"/>
                    <a:pt x="14527" y="52198"/>
                    <a:pt x="16336" y="52112"/>
                  </a:cubicBezTo>
                  <a:cubicBezTo>
                    <a:pt x="18624" y="51988"/>
                    <a:pt x="20815" y="50922"/>
                    <a:pt x="22242" y="49159"/>
                  </a:cubicBezTo>
                  <a:lnTo>
                    <a:pt x="26242" y="55922"/>
                  </a:lnTo>
                  <a:cubicBezTo>
                    <a:pt x="23196" y="58751"/>
                    <a:pt x="19191" y="60351"/>
                    <a:pt x="15001" y="60399"/>
                  </a:cubicBezTo>
                  <a:cubicBezTo>
                    <a:pt x="11099" y="60504"/>
                    <a:pt x="7383" y="58989"/>
                    <a:pt x="4620" y="56208"/>
                  </a:cubicBezTo>
                  <a:cubicBezTo>
                    <a:pt x="1574" y="53189"/>
                    <a:pt x="48" y="49036"/>
                    <a:pt x="239" y="44778"/>
                  </a:cubicBezTo>
                  <a:lnTo>
                    <a:pt x="239" y="21823"/>
                  </a:lnTo>
                  <a:lnTo>
                    <a:pt x="-5477" y="21823"/>
                  </a:lnTo>
                  <a:lnTo>
                    <a:pt x="-5477" y="14108"/>
                  </a:lnTo>
                  <a:lnTo>
                    <a:pt x="239" y="14108"/>
                  </a:lnTo>
                  <a:lnTo>
                    <a:pt x="239" y="-180"/>
                  </a:lnTo>
                  <a:lnTo>
                    <a:pt x="9764" y="-180"/>
                  </a:lnTo>
                  <a:lnTo>
                    <a:pt x="9764" y="14108"/>
                  </a:lnTo>
                  <a:lnTo>
                    <a:pt x="21763" y="14108"/>
                  </a:lnTo>
                  <a:lnTo>
                    <a:pt x="21763" y="21823"/>
                  </a:lnTo>
                  <a:close/>
                </a:path>
              </a:pathLst>
            </a:custGeom>
            <a:solidFill>
              <a:srgbClr val="6D6E71"/>
            </a:solidFill>
            <a:ln w="9525" cap="flat">
              <a:noFill/>
              <a:prstDash val="solid"/>
              <a:miter/>
            </a:ln>
          </p:spPr>
          <p:txBody>
            <a:bodyPr rtlCol="0" anchor="ctr"/>
            <a:lstStyle/>
            <a:p>
              <a:endParaRPr lang="en-US"/>
            </a:p>
          </p:txBody>
        </p:sp>
        <p:sp>
          <p:nvSpPr>
            <p:cNvPr id="1261" name="Freeform: Shape 1260">
              <a:extLst>
                <a:ext uri="{FF2B5EF4-FFF2-40B4-BE49-F238E27FC236}">
                  <a16:creationId xmlns:a16="http://schemas.microsoft.com/office/drawing/2014/main" id="{44E1090E-C012-4ACC-B1A9-79B9672E1143}"/>
                </a:ext>
              </a:extLst>
            </p:cNvPr>
            <p:cNvSpPr/>
            <p:nvPr/>
          </p:nvSpPr>
          <p:spPr>
            <a:xfrm>
              <a:off x="8151787" y="6168280"/>
              <a:ext cx="15832" cy="84501"/>
            </a:xfrm>
            <a:custGeom>
              <a:avLst/>
              <a:gdLst>
                <a:gd name="connsiteX0" fmla="*/ -3668 w 12189"/>
                <a:gd name="connsiteY0" fmla="*/ 10206 h 65059"/>
                <a:gd name="connsiteX1" fmla="*/ -5477 w 12189"/>
                <a:gd name="connsiteY1" fmla="*/ 5920 h 65059"/>
                <a:gd name="connsiteX2" fmla="*/ -3668 w 12189"/>
                <a:gd name="connsiteY2" fmla="*/ 1633 h 65059"/>
                <a:gd name="connsiteX3" fmla="*/ 621 w 12189"/>
                <a:gd name="connsiteY3" fmla="*/ -177 h 65059"/>
                <a:gd name="connsiteX4" fmla="*/ 4904 w 12189"/>
                <a:gd name="connsiteY4" fmla="*/ 1633 h 65059"/>
                <a:gd name="connsiteX5" fmla="*/ 6713 w 12189"/>
                <a:gd name="connsiteY5" fmla="*/ 5920 h 65059"/>
                <a:gd name="connsiteX6" fmla="*/ 4904 w 12189"/>
                <a:gd name="connsiteY6" fmla="*/ 10206 h 65059"/>
                <a:gd name="connsiteX7" fmla="*/ 621 w 12189"/>
                <a:gd name="connsiteY7" fmla="*/ 12016 h 65059"/>
                <a:gd name="connsiteX8" fmla="*/ -3668 w 12189"/>
                <a:gd name="connsiteY8" fmla="*/ 10206 h 65059"/>
                <a:gd name="connsiteX9" fmla="*/ 5383 w 12189"/>
                <a:gd name="connsiteY9" fmla="*/ 64879 h 65059"/>
                <a:gd name="connsiteX10" fmla="*/ -4142 w 12189"/>
                <a:gd name="connsiteY10" fmla="*/ 64879 h 65059"/>
                <a:gd name="connsiteX11" fmla="*/ -4142 w 12189"/>
                <a:gd name="connsiteY11" fmla="*/ 19255 h 65059"/>
                <a:gd name="connsiteX12" fmla="*/ 5383 w 12189"/>
                <a:gd name="connsiteY12" fmla="*/ 19255 h 6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89" h="65059">
                  <a:moveTo>
                    <a:pt x="-3668" y="10206"/>
                  </a:moveTo>
                  <a:cubicBezTo>
                    <a:pt x="-4812" y="9063"/>
                    <a:pt x="-5477" y="7529"/>
                    <a:pt x="-5477" y="5920"/>
                  </a:cubicBezTo>
                  <a:cubicBezTo>
                    <a:pt x="-5477" y="4310"/>
                    <a:pt x="-4812" y="2767"/>
                    <a:pt x="-3668" y="1633"/>
                  </a:cubicBezTo>
                  <a:cubicBezTo>
                    <a:pt x="-2523" y="462"/>
                    <a:pt x="-1003" y="-195"/>
                    <a:pt x="621" y="-177"/>
                  </a:cubicBezTo>
                  <a:cubicBezTo>
                    <a:pt x="2239" y="-234"/>
                    <a:pt x="3858" y="433"/>
                    <a:pt x="4904" y="1633"/>
                  </a:cubicBezTo>
                  <a:cubicBezTo>
                    <a:pt x="6048" y="2738"/>
                    <a:pt x="6713" y="4300"/>
                    <a:pt x="6713" y="5920"/>
                  </a:cubicBezTo>
                  <a:cubicBezTo>
                    <a:pt x="6713" y="7539"/>
                    <a:pt x="6048" y="9091"/>
                    <a:pt x="4904" y="10206"/>
                  </a:cubicBezTo>
                  <a:cubicBezTo>
                    <a:pt x="3858" y="11406"/>
                    <a:pt x="2239" y="12073"/>
                    <a:pt x="621" y="12016"/>
                  </a:cubicBezTo>
                  <a:cubicBezTo>
                    <a:pt x="-1003" y="12035"/>
                    <a:pt x="-2523" y="11377"/>
                    <a:pt x="-3668" y="10206"/>
                  </a:cubicBezTo>
                  <a:close/>
                  <a:moveTo>
                    <a:pt x="5383" y="64879"/>
                  </a:moveTo>
                  <a:lnTo>
                    <a:pt x="-4142" y="64879"/>
                  </a:lnTo>
                  <a:lnTo>
                    <a:pt x="-4142" y="19255"/>
                  </a:lnTo>
                  <a:lnTo>
                    <a:pt x="5383" y="19255"/>
                  </a:lnTo>
                  <a:close/>
                </a:path>
              </a:pathLst>
            </a:custGeom>
            <a:solidFill>
              <a:srgbClr val="6D6E71"/>
            </a:solidFill>
            <a:ln w="9525" cap="flat">
              <a:noFill/>
              <a:prstDash val="solid"/>
              <a:miter/>
            </a:ln>
          </p:spPr>
          <p:txBody>
            <a:bodyPr rtlCol="0" anchor="ctr"/>
            <a:lstStyle/>
            <a:p>
              <a:endParaRPr lang="en-US"/>
            </a:p>
          </p:txBody>
        </p:sp>
        <p:sp>
          <p:nvSpPr>
            <p:cNvPr id="1262" name="Freeform: Shape 1261">
              <a:extLst>
                <a:ext uri="{FF2B5EF4-FFF2-40B4-BE49-F238E27FC236}">
                  <a16:creationId xmlns:a16="http://schemas.microsoft.com/office/drawing/2014/main" id="{35EC8394-47C2-427E-9244-DFD8DAA9B49E}"/>
                </a:ext>
              </a:extLst>
            </p:cNvPr>
            <p:cNvSpPr/>
            <p:nvPr/>
          </p:nvSpPr>
          <p:spPr>
            <a:xfrm>
              <a:off x="8178877" y="6192656"/>
              <a:ext cx="62352" cy="60975"/>
            </a:xfrm>
            <a:custGeom>
              <a:avLst/>
              <a:gdLst>
                <a:gd name="connsiteX0" fmla="*/ 35672 w 48006"/>
                <a:gd name="connsiteY0" fmla="*/ 40015 h 46946"/>
                <a:gd name="connsiteX1" fmla="*/ 1381 w 48006"/>
                <a:gd name="connsiteY1" fmla="*/ 40015 h 46946"/>
                <a:gd name="connsiteX2" fmla="*/ 1381 w 48006"/>
                <a:gd name="connsiteY2" fmla="*/ 6678 h 46946"/>
                <a:gd name="connsiteX3" fmla="*/ 35672 w 48006"/>
                <a:gd name="connsiteY3" fmla="*/ 6678 h 46946"/>
                <a:gd name="connsiteX4" fmla="*/ 35672 w 48006"/>
                <a:gd name="connsiteY4" fmla="*/ 40015 h 46946"/>
                <a:gd name="connsiteX5" fmla="*/ 8148 w 48006"/>
                <a:gd name="connsiteY5" fmla="*/ 34110 h 46946"/>
                <a:gd name="connsiteX6" fmla="*/ 18529 w 48006"/>
                <a:gd name="connsiteY6" fmla="*/ 38205 h 46946"/>
                <a:gd name="connsiteX7" fmla="*/ 28816 w 48006"/>
                <a:gd name="connsiteY7" fmla="*/ 34110 h 46946"/>
                <a:gd name="connsiteX8" fmla="*/ 28816 w 48006"/>
                <a:gd name="connsiteY8" fmla="*/ 12583 h 46946"/>
                <a:gd name="connsiteX9" fmla="*/ 18529 w 48006"/>
                <a:gd name="connsiteY9" fmla="*/ 8393 h 46946"/>
                <a:gd name="connsiteX10" fmla="*/ 8148 w 48006"/>
                <a:gd name="connsiteY10" fmla="*/ 12583 h 46946"/>
                <a:gd name="connsiteX11" fmla="*/ 8148 w 48006"/>
                <a:gd name="connsiteY11"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5672" y="40015"/>
                  </a:moveTo>
                  <a:cubicBezTo>
                    <a:pt x="26054" y="49016"/>
                    <a:pt x="11004" y="49016"/>
                    <a:pt x="1381" y="40015"/>
                  </a:cubicBezTo>
                  <a:cubicBezTo>
                    <a:pt x="-7763" y="30776"/>
                    <a:pt x="-7763" y="15917"/>
                    <a:pt x="1381" y="6678"/>
                  </a:cubicBezTo>
                  <a:cubicBezTo>
                    <a:pt x="11004" y="-2466"/>
                    <a:pt x="26054" y="-2466"/>
                    <a:pt x="35672" y="6678"/>
                  </a:cubicBezTo>
                  <a:cubicBezTo>
                    <a:pt x="44815" y="15917"/>
                    <a:pt x="44815" y="30776"/>
                    <a:pt x="35672" y="40015"/>
                  </a:cubicBezTo>
                  <a:close/>
                  <a:moveTo>
                    <a:pt x="8148" y="34110"/>
                  </a:moveTo>
                  <a:cubicBezTo>
                    <a:pt x="10906" y="36853"/>
                    <a:pt x="14622" y="38339"/>
                    <a:pt x="18529" y="38205"/>
                  </a:cubicBezTo>
                  <a:cubicBezTo>
                    <a:pt x="22338" y="38358"/>
                    <a:pt x="26147" y="36872"/>
                    <a:pt x="28816" y="34110"/>
                  </a:cubicBezTo>
                  <a:cubicBezTo>
                    <a:pt x="34244" y="27976"/>
                    <a:pt x="34244" y="18718"/>
                    <a:pt x="28816" y="12583"/>
                  </a:cubicBezTo>
                  <a:cubicBezTo>
                    <a:pt x="26147" y="9802"/>
                    <a:pt x="22435" y="8278"/>
                    <a:pt x="18529" y="8393"/>
                  </a:cubicBezTo>
                  <a:cubicBezTo>
                    <a:pt x="14622" y="8297"/>
                    <a:pt x="10906" y="9812"/>
                    <a:pt x="8148" y="12583"/>
                  </a:cubicBezTo>
                  <a:cubicBezTo>
                    <a:pt x="2813" y="18765"/>
                    <a:pt x="2813" y="27928"/>
                    <a:pt x="8148" y="34110"/>
                  </a:cubicBezTo>
                  <a:close/>
                </a:path>
              </a:pathLst>
            </a:custGeom>
            <a:solidFill>
              <a:srgbClr val="6D6E71"/>
            </a:solidFill>
            <a:ln w="9525" cap="flat">
              <a:noFill/>
              <a:prstDash val="solid"/>
              <a:miter/>
            </a:ln>
          </p:spPr>
          <p:txBody>
            <a:bodyPr rtlCol="0" anchor="ctr"/>
            <a:lstStyle/>
            <a:p>
              <a:endParaRPr lang="en-US"/>
            </a:p>
          </p:txBody>
        </p:sp>
        <p:sp>
          <p:nvSpPr>
            <p:cNvPr id="1263" name="Freeform: Shape 1262">
              <a:extLst>
                <a:ext uri="{FF2B5EF4-FFF2-40B4-BE49-F238E27FC236}">
                  <a16:creationId xmlns:a16="http://schemas.microsoft.com/office/drawing/2014/main" id="{54120FF2-FFA4-47FA-A49A-3521F70401B8}"/>
                </a:ext>
              </a:extLst>
            </p:cNvPr>
            <p:cNvSpPr/>
            <p:nvPr/>
          </p:nvSpPr>
          <p:spPr>
            <a:xfrm>
              <a:off x="8254347" y="6192643"/>
              <a:ext cx="54500" cy="60261"/>
            </a:xfrm>
            <a:custGeom>
              <a:avLst/>
              <a:gdLst>
                <a:gd name="connsiteX0" fmla="*/ 4048 w 41961"/>
                <a:gd name="connsiteY0" fmla="*/ 21451 h 46396"/>
                <a:gd name="connsiteX1" fmla="*/ 4048 w 41961"/>
                <a:gd name="connsiteY1" fmla="*/ 46216 h 46396"/>
                <a:gd name="connsiteX2" fmla="*/ -5477 w 41961"/>
                <a:gd name="connsiteY2" fmla="*/ 46216 h 46396"/>
                <a:gd name="connsiteX3" fmla="*/ -5477 w 41961"/>
                <a:gd name="connsiteY3" fmla="*/ 496 h 46396"/>
                <a:gd name="connsiteX4" fmla="*/ 4048 w 41961"/>
                <a:gd name="connsiteY4" fmla="*/ 496 h 46396"/>
                <a:gd name="connsiteX5" fmla="*/ 4048 w 41961"/>
                <a:gd name="connsiteY5" fmla="*/ 8878 h 46396"/>
                <a:gd name="connsiteX6" fmla="*/ 10429 w 41961"/>
                <a:gd name="connsiteY6" fmla="*/ 2211 h 46396"/>
                <a:gd name="connsiteX7" fmla="*/ 31670 w 41961"/>
                <a:gd name="connsiteY7" fmla="*/ 4592 h 46396"/>
                <a:gd name="connsiteX8" fmla="*/ 36432 w 41961"/>
                <a:gd name="connsiteY8" fmla="*/ 18213 h 46396"/>
                <a:gd name="connsiteX9" fmla="*/ 36432 w 41961"/>
                <a:gd name="connsiteY9" fmla="*/ 46216 h 46396"/>
                <a:gd name="connsiteX10" fmla="*/ 26907 w 41961"/>
                <a:gd name="connsiteY10" fmla="*/ 46216 h 46396"/>
                <a:gd name="connsiteX11" fmla="*/ 26907 w 41961"/>
                <a:gd name="connsiteY11" fmla="*/ 21165 h 46396"/>
                <a:gd name="connsiteX12" fmla="*/ 16527 w 41961"/>
                <a:gd name="connsiteY12" fmla="*/ 8592 h 46396"/>
                <a:gd name="connsiteX13" fmla="*/ 7857 w 41961"/>
                <a:gd name="connsiteY13" fmla="*/ 11926 h 46396"/>
                <a:gd name="connsiteX14" fmla="*/ 4048 w 41961"/>
                <a:gd name="connsiteY14" fmla="*/ 21451 h 4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1" h="46396">
                  <a:moveTo>
                    <a:pt x="4048" y="21451"/>
                  </a:moveTo>
                  <a:lnTo>
                    <a:pt x="4048" y="46216"/>
                  </a:lnTo>
                  <a:lnTo>
                    <a:pt x="-5477" y="46216"/>
                  </a:lnTo>
                  <a:lnTo>
                    <a:pt x="-5477" y="496"/>
                  </a:lnTo>
                  <a:lnTo>
                    <a:pt x="4048" y="496"/>
                  </a:lnTo>
                  <a:lnTo>
                    <a:pt x="4048" y="8878"/>
                  </a:lnTo>
                  <a:cubicBezTo>
                    <a:pt x="5569" y="6116"/>
                    <a:pt x="7760" y="3811"/>
                    <a:pt x="10429" y="2211"/>
                  </a:cubicBezTo>
                  <a:cubicBezTo>
                    <a:pt x="17285" y="-1704"/>
                    <a:pt x="25861" y="-742"/>
                    <a:pt x="31670" y="4592"/>
                  </a:cubicBezTo>
                  <a:cubicBezTo>
                    <a:pt x="35097" y="8268"/>
                    <a:pt x="36814" y="13202"/>
                    <a:pt x="36432" y="18213"/>
                  </a:cubicBezTo>
                  <a:lnTo>
                    <a:pt x="36432" y="46216"/>
                  </a:lnTo>
                  <a:lnTo>
                    <a:pt x="26907" y="46216"/>
                  </a:lnTo>
                  <a:lnTo>
                    <a:pt x="26907" y="21165"/>
                  </a:lnTo>
                  <a:cubicBezTo>
                    <a:pt x="26907" y="12783"/>
                    <a:pt x="23480" y="8592"/>
                    <a:pt x="16527" y="8592"/>
                  </a:cubicBezTo>
                  <a:cubicBezTo>
                    <a:pt x="13285" y="8564"/>
                    <a:pt x="10239" y="9754"/>
                    <a:pt x="7857" y="11926"/>
                  </a:cubicBezTo>
                  <a:cubicBezTo>
                    <a:pt x="5285" y="14384"/>
                    <a:pt x="3858" y="17870"/>
                    <a:pt x="4048" y="21451"/>
                  </a:cubicBezTo>
                  <a:close/>
                </a:path>
              </a:pathLst>
            </a:custGeom>
            <a:solidFill>
              <a:srgbClr val="6D6E71"/>
            </a:solidFill>
            <a:ln w="9525" cap="flat">
              <a:noFill/>
              <a:prstDash val="solid"/>
              <a:miter/>
            </a:ln>
          </p:spPr>
          <p:txBody>
            <a:bodyPr rtlCol="0" anchor="ctr"/>
            <a:lstStyle/>
            <a:p>
              <a:endParaRPr lang="en-US"/>
            </a:p>
          </p:txBody>
        </p:sp>
        <p:sp>
          <p:nvSpPr>
            <p:cNvPr id="1264" name="Freeform: Shape 1263">
              <a:extLst>
                <a:ext uri="{FF2B5EF4-FFF2-40B4-BE49-F238E27FC236}">
                  <a16:creationId xmlns:a16="http://schemas.microsoft.com/office/drawing/2014/main" id="{66D1B47A-42E0-4482-AA12-A8387DAFD01B}"/>
                </a:ext>
              </a:extLst>
            </p:cNvPr>
            <p:cNvSpPr/>
            <p:nvPr/>
          </p:nvSpPr>
          <p:spPr>
            <a:xfrm>
              <a:off x="8319665" y="6168532"/>
              <a:ext cx="27804" cy="99095"/>
            </a:xfrm>
            <a:custGeom>
              <a:avLst/>
              <a:gdLst>
                <a:gd name="connsiteX0" fmla="*/ 3002 w 21407"/>
                <a:gd name="connsiteY0" fmla="*/ 58494 h 76295"/>
                <a:gd name="connsiteX1" fmla="*/ 6429 w 21407"/>
                <a:gd name="connsiteY1" fmla="*/ 37920 h 76295"/>
                <a:gd name="connsiteX2" fmla="*/ 3002 w 21407"/>
                <a:gd name="connsiteY2" fmla="*/ 17442 h 76295"/>
                <a:gd name="connsiteX3" fmla="*/ -5477 w 21407"/>
                <a:gd name="connsiteY3" fmla="*/ -180 h 76295"/>
                <a:gd name="connsiteX4" fmla="*/ 4811 w 21407"/>
                <a:gd name="connsiteY4" fmla="*/ -180 h 76295"/>
                <a:gd name="connsiteX5" fmla="*/ 12429 w 21407"/>
                <a:gd name="connsiteY5" fmla="*/ 16393 h 76295"/>
                <a:gd name="connsiteX6" fmla="*/ 12429 w 21407"/>
                <a:gd name="connsiteY6" fmla="*/ 59447 h 76295"/>
                <a:gd name="connsiteX7" fmla="*/ 4811 w 21407"/>
                <a:gd name="connsiteY7" fmla="*/ 76115 h 76295"/>
                <a:gd name="connsiteX8" fmla="*/ -5477 w 21407"/>
                <a:gd name="connsiteY8" fmla="*/ 76115 h 76295"/>
                <a:gd name="connsiteX9" fmla="*/ 3002 w 21407"/>
                <a:gd name="connsiteY9" fmla="*/ 58494 h 76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407" h="76295">
                  <a:moveTo>
                    <a:pt x="3002" y="58494"/>
                  </a:moveTo>
                  <a:cubicBezTo>
                    <a:pt x="5192" y="51855"/>
                    <a:pt x="6336" y="44911"/>
                    <a:pt x="6429" y="37920"/>
                  </a:cubicBezTo>
                  <a:cubicBezTo>
                    <a:pt x="6336" y="30957"/>
                    <a:pt x="5192" y="24052"/>
                    <a:pt x="3002" y="17442"/>
                  </a:cubicBezTo>
                  <a:cubicBezTo>
                    <a:pt x="1095" y="11155"/>
                    <a:pt x="-1761" y="5211"/>
                    <a:pt x="-5477" y="-180"/>
                  </a:cubicBezTo>
                  <a:lnTo>
                    <a:pt x="4811" y="-180"/>
                  </a:lnTo>
                  <a:cubicBezTo>
                    <a:pt x="8146" y="4935"/>
                    <a:pt x="10718" y="10526"/>
                    <a:pt x="12429" y="16393"/>
                  </a:cubicBezTo>
                  <a:cubicBezTo>
                    <a:pt x="17099" y="30357"/>
                    <a:pt x="17099" y="45483"/>
                    <a:pt x="12429" y="59447"/>
                  </a:cubicBezTo>
                  <a:cubicBezTo>
                    <a:pt x="10718" y="65352"/>
                    <a:pt x="8146" y="70972"/>
                    <a:pt x="4811" y="76115"/>
                  </a:cubicBezTo>
                  <a:lnTo>
                    <a:pt x="-5477" y="76115"/>
                  </a:lnTo>
                  <a:cubicBezTo>
                    <a:pt x="-1761" y="70715"/>
                    <a:pt x="1095" y="64771"/>
                    <a:pt x="3002" y="58494"/>
                  </a:cubicBezTo>
                  <a:close/>
                </a:path>
              </a:pathLst>
            </a:custGeom>
            <a:solidFill>
              <a:srgbClr val="6D6E71"/>
            </a:solidFill>
            <a:ln w="9525" cap="flat">
              <a:noFill/>
              <a:prstDash val="solid"/>
              <a:miter/>
            </a:ln>
          </p:spPr>
          <p:txBody>
            <a:bodyPr rtlCol="0" anchor="ctr"/>
            <a:lstStyle/>
            <a:p>
              <a:endParaRPr lang="en-US"/>
            </a:p>
          </p:txBody>
        </p:sp>
        <p:sp>
          <p:nvSpPr>
            <p:cNvPr id="1265" name="Freeform: Shape 1264">
              <a:extLst>
                <a:ext uri="{FF2B5EF4-FFF2-40B4-BE49-F238E27FC236}">
                  <a16:creationId xmlns:a16="http://schemas.microsoft.com/office/drawing/2014/main" id="{79E7848E-DD45-4C08-B78A-3FFE93B54CE7}"/>
                </a:ext>
              </a:extLst>
            </p:cNvPr>
            <p:cNvSpPr/>
            <p:nvPr/>
          </p:nvSpPr>
          <p:spPr>
            <a:xfrm>
              <a:off x="8359234" y="6237193"/>
              <a:ext cx="16598" cy="27340"/>
            </a:xfrm>
            <a:custGeom>
              <a:avLst/>
              <a:gdLst>
                <a:gd name="connsiteX0" fmla="*/ -5460 w 12779"/>
                <a:gd name="connsiteY0" fmla="*/ 6297 h 21050"/>
                <a:gd name="connsiteX1" fmla="*/ -3558 w 12779"/>
                <a:gd name="connsiteY1" fmla="*/ 1630 h 21050"/>
                <a:gd name="connsiteX2" fmla="*/ 921 w 12779"/>
                <a:gd name="connsiteY2" fmla="*/ -180 h 21050"/>
                <a:gd name="connsiteX3" fmla="*/ 5395 w 12779"/>
                <a:gd name="connsiteY3" fmla="*/ 1630 h 21050"/>
                <a:gd name="connsiteX4" fmla="*/ 7302 w 12779"/>
                <a:gd name="connsiteY4" fmla="*/ 6107 h 21050"/>
                <a:gd name="connsiteX5" fmla="*/ 5019 w 12779"/>
                <a:gd name="connsiteY5" fmla="*/ 12298 h 21050"/>
                <a:gd name="connsiteX6" fmla="*/ -125 w 12779"/>
                <a:gd name="connsiteY6" fmla="*/ 20870 h 21050"/>
                <a:gd name="connsiteX7" fmla="*/ -5078 w 12779"/>
                <a:gd name="connsiteY7" fmla="*/ 20870 h 21050"/>
                <a:gd name="connsiteX8" fmla="*/ -1934 w 12779"/>
                <a:gd name="connsiteY8" fmla="*/ 11917 h 21050"/>
                <a:gd name="connsiteX9" fmla="*/ -5460 w 12779"/>
                <a:gd name="connsiteY9" fmla="*/ 6297 h 2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79" h="21050">
                  <a:moveTo>
                    <a:pt x="-5460" y="6297"/>
                  </a:moveTo>
                  <a:cubicBezTo>
                    <a:pt x="-5460" y="4545"/>
                    <a:pt x="-4795" y="2849"/>
                    <a:pt x="-3558" y="1630"/>
                  </a:cubicBezTo>
                  <a:cubicBezTo>
                    <a:pt x="-2316" y="468"/>
                    <a:pt x="-697" y="-180"/>
                    <a:pt x="921" y="-180"/>
                  </a:cubicBezTo>
                  <a:cubicBezTo>
                    <a:pt x="2637" y="-161"/>
                    <a:pt x="4158" y="487"/>
                    <a:pt x="5395" y="1630"/>
                  </a:cubicBezTo>
                  <a:cubicBezTo>
                    <a:pt x="6637" y="2802"/>
                    <a:pt x="7302" y="4421"/>
                    <a:pt x="7302" y="6107"/>
                  </a:cubicBezTo>
                  <a:cubicBezTo>
                    <a:pt x="7112" y="8345"/>
                    <a:pt x="6349" y="10488"/>
                    <a:pt x="5019" y="12298"/>
                  </a:cubicBezTo>
                  <a:lnTo>
                    <a:pt x="-125" y="20870"/>
                  </a:lnTo>
                  <a:lnTo>
                    <a:pt x="-5078" y="20870"/>
                  </a:lnTo>
                  <a:lnTo>
                    <a:pt x="-1934" y="11917"/>
                  </a:lnTo>
                  <a:cubicBezTo>
                    <a:pt x="-4223" y="11012"/>
                    <a:pt x="-5650" y="8736"/>
                    <a:pt x="-5460" y="6297"/>
                  </a:cubicBezTo>
                  <a:close/>
                </a:path>
              </a:pathLst>
            </a:custGeom>
            <a:solidFill>
              <a:srgbClr val="6D6E71"/>
            </a:solidFill>
            <a:ln w="9525" cap="flat">
              <a:noFill/>
              <a:prstDash val="solid"/>
              <a:miter/>
            </a:ln>
          </p:spPr>
          <p:txBody>
            <a:bodyPr rtlCol="0" anchor="ctr"/>
            <a:lstStyle/>
            <a:p>
              <a:endParaRPr lang="en-US"/>
            </a:p>
          </p:txBody>
        </p:sp>
        <p:sp>
          <p:nvSpPr>
            <p:cNvPr id="1266" name="Freeform: Shape 1265">
              <a:extLst>
                <a:ext uri="{FF2B5EF4-FFF2-40B4-BE49-F238E27FC236}">
                  <a16:creationId xmlns:a16="http://schemas.microsoft.com/office/drawing/2014/main" id="{89EEE17A-4F73-4BAC-AE94-FE126A67E137}"/>
                </a:ext>
              </a:extLst>
            </p:cNvPr>
            <p:cNvSpPr/>
            <p:nvPr/>
          </p:nvSpPr>
          <p:spPr>
            <a:xfrm>
              <a:off x="8415048" y="6192999"/>
              <a:ext cx="47674" cy="60671"/>
            </a:xfrm>
            <a:custGeom>
              <a:avLst/>
              <a:gdLst>
                <a:gd name="connsiteX0" fmla="*/ 31195 w 36705"/>
                <a:gd name="connsiteY0" fmla="*/ 32226 h 46712"/>
                <a:gd name="connsiteX1" fmla="*/ 26531 w 36705"/>
                <a:gd name="connsiteY1" fmla="*/ 42609 h 46712"/>
                <a:gd name="connsiteX2" fmla="*/ 14434 w 36705"/>
                <a:gd name="connsiteY2" fmla="*/ 46514 h 46712"/>
                <a:gd name="connsiteX3" fmla="*/ 4048 w 36705"/>
                <a:gd name="connsiteY3" fmla="*/ 44704 h 46712"/>
                <a:gd name="connsiteX4" fmla="*/ -5477 w 36705"/>
                <a:gd name="connsiteY4" fmla="*/ 39656 h 46712"/>
                <a:gd name="connsiteX5" fmla="*/ -905 w 36705"/>
                <a:gd name="connsiteY5" fmla="*/ 32226 h 46712"/>
                <a:gd name="connsiteX6" fmla="*/ 14527 w 36705"/>
                <a:gd name="connsiteY6" fmla="*/ 38227 h 46712"/>
                <a:gd name="connsiteX7" fmla="*/ 19671 w 36705"/>
                <a:gd name="connsiteY7" fmla="*/ 36704 h 46712"/>
                <a:gd name="connsiteX8" fmla="*/ 21577 w 36705"/>
                <a:gd name="connsiteY8" fmla="*/ 32893 h 46712"/>
                <a:gd name="connsiteX9" fmla="*/ 12527 w 36705"/>
                <a:gd name="connsiteY9" fmla="*/ 26702 h 46712"/>
                <a:gd name="connsiteX10" fmla="*/ 11480 w 36705"/>
                <a:gd name="connsiteY10" fmla="*/ 26702 h 46712"/>
                <a:gd name="connsiteX11" fmla="*/ -2714 w 36705"/>
                <a:gd name="connsiteY11" fmla="*/ 13843 h 46712"/>
                <a:gd name="connsiteX12" fmla="*/ 2146 w 36705"/>
                <a:gd name="connsiteY12" fmla="*/ 3651 h 46712"/>
                <a:gd name="connsiteX13" fmla="*/ 15001 w 36705"/>
                <a:gd name="connsiteY13" fmla="*/ -159 h 46712"/>
                <a:gd name="connsiteX14" fmla="*/ 29861 w 36705"/>
                <a:gd name="connsiteY14" fmla="*/ 4509 h 46712"/>
                <a:gd name="connsiteX15" fmla="*/ 26340 w 36705"/>
                <a:gd name="connsiteY15" fmla="*/ 11557 h 46712"/>
                <a:gd name="connsiteX16" fmla="*/ 14717 w 36705"/>
                <a:gd name="connsiteY16" fmla="*/ 7842 h 46712"/>
                <a:gd name="connsiteX17" fmla="*/ 9099 w 36705"/>
                <a:gd name="connsiteY17" fmla="*/ 9081 h 46712"/>
                <a:gd name="connsiteX18" fmla="*/ 7002 w 36705"/>
                <a:gd name="connsiteY18" fmla="*/ 12796 h 46712"/>
                <a:gd name="connsiteX19" fmla="*/ 9192 w 36705"/>
                <a:gd name="connsiteY19" fmla="*/ 16034 h 46712"/>
                <a:gd name="connsiteX20" fmla="*/ 13573 w 36705"/>
                <a:gd name="connsiteY20" fmla="*/ 17463 h 46712"/>
                <a:gd name="connsiteX21" fmla="*/ 18433 w 36705"/>
                <a:gd name="connsiteY21" fmla="*/ 18891 h 46712"/>
                <a:gd name="connsiteX22" fmla="*/ 22624 w 36705"/>
                <a:gd name="connsiteY22" fmla="*/ 20416 h 46712"/>
                <a:gd name="connsiteX23" fmla="*/ 27005 w 36705"/>
                <a:gd name="connsiteY23" fmla="*/ 22797 h 46712"/>
                <a:gd name="connsiteX24" fmla="*/ 31195 w 36705"/>
                <a:gd name="connsiteY24" fmla="*/ 32226 h 46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705" h="46712">
                  <a:moveTo>
                    <a:pt x="31195" y="32226"/>
                  </a:moveTo>
                  <a:cubicBezTo>
                    <a:pt x="31386" y="36227"/>
                    <a:pt x="29670" y="40085"/>
                    <a:pt x="26531" y="42609"/>
                  </a:cubicBezTo>
                  <a:cubicBezTo>
                    <a:pt x="23098" y="45333"/>
                    <a:pt x="18815" y="46714"/>
                    <a:pt x="14434" y="46514"/>
                  </a:cubicBezTo>
                  <a:cubicBezTo>
                    <a:pt x="10908" y="46495"/>
                    <a:pt x="7383" y="45876"/>
                    <a:pt x="4048" y="44704"/>
                  </a:cubicBezTo>
                  <a:cubicBezTo>
                    <a:pt x="621" y="43609"/>
                    <a:pt x="-2617" y="41904"/>
                    <a:pt x="-5477" y="39656"/>
                  </a:cubicBezTo>
                  <a:lnTo>
                    <a:pt x="-905" y="32226"/>
                  </a:lnTo>
                  <a:cubicBezTo>
                    <a:pt x="3476" y="35855"/>
                    <a:pt x="8908" y="37960"/>
                    <a:pt x="14527" y="38227"/>
                  </a:cubicBezTo>
                  <a:cubicBezTo>
                    <a:pt x="16336" y="38351"/>
                    <a:pt x="18145" y="37808"/>
                    <a:pt x="19671" y="36704"/>
                  </a:cubicBezTo>
                  <a:cubicBezTo>
                    <a:pt x="20908" y="35837"/>
                    <a:pt x="21670" y="34408"/>
                    <a:pt x="21577" y="32893"/>
                  </a:cubicBezTo>
                  <a:cubicBezTo>
                    <a:pt x="21577" y="30607"/>
                    <a:pt x="18526" y="28607"/>
                    <a:pt x="12527" y="26702"/>
                  </a:cubicBezTo>
                  <a:lnTo>
                    <a:pt x="11480" y="26702"/>
                  </a:lnTo>
                  <a:cubicBezTo>
                    <a:pt x="1955" y="24130"/>
                    <a:pt x="-2714" y="19844"/>
                    <a:pt x="-2714" y="13843"/>
                  </a:cubicBezTo>
                  <a:cubicBezTo>
                    <a:pt x="-2807" y="9862"/>
                    <a:pt x="-998" y="6061"/>
                    <a:pt x="2146" y="3651"/>
                  </a:cubicBezTo>
                  <a:cubicBezTo>
                    <a:pt x="5857" y="975"/>
                    <a:pt x="10429" y="-368"/>
                    <a:pt x="15001" y="-159"/>
                  </a:cubicBezTo>
                  <a:cubicBezTo>
                    <a:pt x="20336" y="-149"/>
                    <a:pt x="25479" y="1480"/>
                    <a:pt x="29861" y="4509"/>
                  </a:cubicBezTo>
                  <a:lnTo>
                    <a:pt x="26340" y="11557"/>
                  </a:lnTo>
                  <a:cubicBezTo>
                    <a:pt x="22908" y="9262"/>
                    <a:pt x="18908" y="7966"/>
                    <a:pt x="14717" y="7842"/>
                  </a:cubicBezTo>
                  <a:cubicBezTo>
                    <a:pt x="12810" y="7747"/>
                    <a:pt x="10811" y="8176"/>
                    <a:pt x="9099" y="9081"/>
                  </a:cubicBezTo>
                  <a:cubicBezTo>
                    <a:pt x="7764" y="9795"/>
                    <a:pt x="6908" y="11252"/>
                    <a:pt x="7002" y="12796"/>
                  </a:cubicBezTo>
                  <a:cubicBezTo>
                    <a:pt x="7002" y="14234"/>
                    <a:pt x="7857" y="15539"/>
                    <a:pt x="9192" y="16034"/>
                  </a:cubicBezTo>
                  <a:cubicBezTo>
                    <a:pt x="10527" y="16720"/>
                    <a:pt x="12052" y="17205"/>
                    <a:pt x="13573" y="17463"/>
                  </a:cubicBezTo>
                  <a:lnTo>
                    <a:pt x="18433" y="18891"/>
                  </a:lnTo>
                  <a:lnTo>
                    <a:pt x="22624" y="20416"/>
                  </a:lnTo>
                  <a:cubicBezTo>
                    <a:pt x="24149" y="21082"/>
                    <a:pt x="25577" y="21882"/>
                    <a:pt x="27005" y="22797"/>
                  </a:cubicBezTo>
                  <a:cubicBezTo>
                    <a:pt x="29958" y="25026"/>
                    <a:pt x="31479" y="28578"/>
                    <a:pt x="31195" y="32226"/>
                  </a:cubicBezTo>
                  <a:close/>
                </a:path>
              </a:pathLst>
            </a:custGeom>
            <a:solidFill>
              <a:srgbClr val="6D6E71"/>
            </a:solidFill>
            <a:ln w="9525" cap="flat">
              <a:noFill/>
              <a:prstDash val="solid"/>
              <a:miter/>
            </a:ln>
          </p:spPr>
          <p:txBody>
            <a:bodyPr rtlCol="0" anchor="ctr"/>
            <a:lstStyle/>
            <a:p>
              <a:endParaRPr lang="en-US"/>
            </a:p>
          </p:txBody>
        </p:sp>
        <p:sp>
          <p:nvSpPr>
            <p:cNvPr id="1267" name="Freeform: Shape 1266">
              <a:extLst>
                <a:ext uri="{FF2B5EF4-FFF2-40B4-BE49-F238E27FC236}">
                  <a16:creationId xmlns:a16="http://schemas.microsoft.com/office/drawing/2014/main" id="{E7560808-95E6-4091-B9A7-AF88842CAEC3}"/>
                </a:ext>
              </a:extLst>
            </p:cNvPr>
            <p:cNvSpPr/>
            <p:nvPr/>
          </p:nvSpPr>
          <p:spPr>
            <a:xfrm>
              <a:off x="8475011" y="6193523"/>
              <a:ext cx="54472" cy="60272"/>
            </a:xfrm>
            <a:custGeom>
              <a:avLst/>
              <a:gdLst>
                <a:gd name="connsiteX0" fmla="*/ 26938 w 41939"/>
                <a:gd name="connsiteY0" fmla="*/ 24489 h 46405"/>
                <a:gd name="connsiteX1" fmla="*/ 26938 w 41939"/>
                <a:gd name="connsiteY1" fmla="*/ -180 h 46405"/>
                <a:gd name="connsiteX2" fmla="*/ 36463 w 41939"/>
                <a:gd name="connsiteY2" fmla="*/ -180 h 46405"/>
                <a:gd name="connsiteX3" fmla="*/ 36463 w 41939"/>
                <a:gd name="connsiteY3" fmla="*/ 45540 h 46405"/>
                <a:gd name="connsiteX4" fmla="*/ 26938 w 41939"/>
                <a:gd name="connsiteY4" fmla="*/ 45540 h 46405"/>
                <a:gd name="connsiteX5" fmla="*/ 26938 w 41939"/>
                <a:gd name="connsiteY5" fmla="*/ 37253 h 46405"/>
                <a:gd name="connsiteX6" fmla="*/ 20557 w 41939"/>
                <a:gd name="connsiteY6" fmla="*/ 43825 h 46405"/>
                <a:gd name="connsiteX7" fmla="*/ 11794 w 41939"/>
                <a:gd name="connsiteY7" fmla="*/ 46207 h 46405"/>
                <a:gd name="connsiteX8" fmla="*/ -684 w 41939"/>
                <a:gd name="connsiteY8" fmla="*/ 41540 h 46405"/>
                <a:gd name="connsiteX9" fmla="*/ -5446 w 41939"/>
                <a:gd name="connsiteY9" fmla="*/ 27919 h 46405"/>
                <a:gd name="connsiteX10" fmla="*/ -5446 w 41939"/>
                <a:gd name="connsiteY10" fmla="*/ -180 h 46405"/>
                <a:gd name="connsiteX11" fmla="*/ 4079 w 41939"/>
                <a:gd name="connsiteY11" fmla="*/ -180 h 46405"/>
                <a:gd name="connsiteX12" fmla="*/ 4079 w 41939"/>
                <a:gd name="connsiteY12" fmla="*/ 24871 h 46405"/>
                <a:gd name="connsiteX13" fmla="*/ 14557 w 41939"/>
                <a:gd name="connsiteY13" fmla="*/ 37444 h 46405"/>
                <a:gd name="connsiteX14" fmla="*/ 23226 w 41939"/>
                <a:gd name="connsiteY14" fmla="*/ 34205 h 46405"/>
                <a:gd name="connsiteX15" fmla="*/ 26938 w 41939"/>
                <a:gd name="connsiteY15" fmla="*/ 24489 h 46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39" h="46405">
                  <a:moveTo>
                    <a:pt x="26938" y="24489"/>
                  </a:moveTo>
                  <a:lnTo>
                    <a:pt x="26938" y="-180"/>
                  </a:lnTo>
                  <a:lnTo>
                    <a:pt x="36463" y="-180"/>
                  </a:lnTo>
                  <a:lnTo>
                    <a:pt x="36463" y="45540"/>
                  </a:lnTo>
                  <a:lnTo>
                    <a:pt x="26938" y="45540"/>
                  </a:lnTo>
                  <a:lnTo>
                    <a:pt x="26938" y="37253"/>
                  </a:lnTo>
                  <a:cubicBezTo>
                    <a:pt x="25417" y="39987"/>
                    <a:pt x="23226" y="42263"/>
                    <a:pt x="20557" y="43825"/>
                  </a:cubicBezTo>
                  <a:cubicBezTo>
                    <a:pt x="17892" y="45416"/>
                    <a:pt x="14841" y="46244"/>
                    <a:pt x="11794" y="46207"/>
                  </a:cubicBezTo>
                  <a:cubicBezTo>
                    <a:pt x="7125" y="46426"/>
                    <a:pt x="2651" y="44740"/>
                    <a:pt x="-684" y="41540"/>
                  </a:cubicBezTo>
                  <a:cubicBezTo>
                    <a:pt x="-4019" y="37834"/>
                    <a:pt x="-5730" y="32919"/>
                    <a:pt x="-5446" y="27919"/>
                  </a:cubicBezTo>
                  <a:lnTo>
                    <a:pt x="-5446" y="-180"/>
                  </a:lnTo>
                  <a:lnTo>
                    <a:pt x="4079" y="-180"/>
                  </a:lnTo>
                  <a:lnTo>
                    <a:pt x="4079" y="24871"/>
                  </a:lnTo>
                  <a:cubicBezTo>
                    <a:pt x="4079" y="33253"/>
                    <a:pt x="7506" y="37444"/>
                    <a:pt x="14557" y="37444"/>
                  </a:cubicBezTo>
                  <a:cubicBezTo>
                    <a:pt x="17794" y="37482"/>
                    <a:pt x="20845" y="36329"/>
                    <a:pt x="23226" y="34205"/>
                  </a:cubicBezTo>
                  <a:cubicBezTo>
                    <a:pt x="25794" y="31652"/>
                    <a:pt x="27128" y="28109"/>
                    <a:pt x="26938" y="24489"/>
                  </a:cubicBezTo>
                  <a:close/>
                </a:path>
              </a:pathLst>
            </a:custGeom>
            <a:solidFill>
              <a:srgbClr val="6D6E71"/>
            </a:solidFill>
            <a:ln w="9525" cap="flat">
              <a:noFill/>
              <a:prstDash val="solid"/>
              <a:miter/>
            </a:ln>
          </p:spPr>
          <p:txBody>
            <a:bodyPr rtlCol="0" anchor="ctr"/>
            <a:lstStyle/>
            <a:p>
              <a:endParaRPr lang="en-US"/>
            </a:p>
          </p:txBody>
        </p:sp>
        <p:sp>
          <p:nvSpPr>
            <p:cNvPr id="1268" name="Freeform: Shape 1267">
              <a:extLst>
                <a:ext uri="{FF2B5EF4-FFF2-40B4-BE49-F238E27FC236}">
                  <a16:creationId xmlns:a16="http://schemas.microsoft.com/office/drawing/2014/main" id="{12033D38-9189-463E-9B6C-E12650697248}"/>
                </a:ext>
              </a:extLst>
            </p:cNvPr>
            <p:cNvSpPr/>
            <p:nvPr/>
          </p:nvSpPr>
          <p:spPr>
            <a:xfrm>
              <a:off x="8546682" y="6170264"/>
              <a:ext cx="60402" cy="83400"/>
            </a:xfrm>
            <a:custGeom>
              <a:avLst/>
              <a:gdLst>
                <a:gd name="connsiteX0" fmla="*/ 18810 w 46505"/>
                <a:gd name="connsiteY0" fmla="*/ 17060 h 64211"/>
                <a:gd name="connsiteX1" fmla="*/ 34530 w 46505"/>
                <a:gd name="connsiteY1" fmla="*/ 23442 h 64211"/>
                <a:gd name="connsiteX2" fmla="*/ 41004 w 46505"/>
                <a:gd name="connsiteY2" fmla="*/ 40301 h 64211"/>
                <a:gd name="connsiteX3" fmla="*/ 34530 w 46505"/>
                <a:gd name="connsiteY3" fmla="*/ 57446 h 64211"/>
                <a:gd name="connsiteX4" fmla="*/ 6239 w 46505"/>
                <a:gd name="connsiteY4" fmla="*/ 58865 h 64211"/>
                <a:gd name="connsiteX5" fmla="*/ 4048 w 46505"/>
                <a:gd name="connsiteY5" fmla="*/ 56494 h 64211"/>
                <a:gd name="connsiteX6" fmla="*/ 4048 w 46505"/>
                <a:gd name="connsiteY6" fmla="*/ 63447 h 64211"/>
                <a:gd name="connsiteX7" fmla="*/ -5477 w 46505"/>
                <a:gd name="connsiteY7" fmla="*/ 63447 h 64211"/>
                <a:gd name="connsiteX8" fmla="*/ -5477 w 46505"/>
                <a:gd name="connsiteY8" fmla="*/ -180 h 64211"/>
                <a:gd name="connsiteX9" fmla="*/ 4048 w 46505"/>
                <a:gd name="connsiteY9" fmla="*/ -180 h 64211"/>
                <a:gd name="connsiteX10" fmla="*/ 4048 w 46505"/>
                <a:gd name="connsiteY10" fmla="*/ 25347 h 64211"/>
                <a:gd name="connsiteX11" fmla="*/ 18810 w 46505"/>
                <a:gd name="connsiteY11" fmla="*/ 17060 h 64211"/>
                <a:gd name="connsiteX12" fmla="*/ 3858 w 46505"/>
                <a:gd name="connsiteY12" fmla="*/ 40682 h 64211"/>
                <a:gd name="connsiteX13" fmla="*/ 7764 w 46505"/>
                <a:gd name="connsiteY13" fmla="*/ 51350 h 64211"/>
                <a:gd name="connsiteX14" fmla="*/ 17289 w 46505"/>
                <a:gd name="connsiteY14" fmla="*/ 55446 h 64211"/>
                <a:gd name="connsiteX15" fmla="*/ 26814 w 46505"/>
                <a:gd name="connsiteY15" fmla="*/ 51350 h 64211"/>
                <a:gd name="connsiteX16" fmla="*/ 31005 w 46505"/>
                <a:gd name="connsiteY16" fmla="*/ 40682 h 64211"/>
                <a:gd name="connsiteX17" fmla="*/ 26814 w 46505"/>
                <a:gd name="connsiteY17" fmla="*/ 29823 h 64211"/>
                <a:gd name="connsiteX18" fmla="*/ 17289 w 46505"/>
                <a:gd name="connsiteY18" fmla="*/ 25442 h 64211"/>
                <a:gd name="connsiteX19" fmla="*/ 7764 w 46505"/>
                <a:gd name="connsiteY19" fmla="*/ 29823 h 64211"/>
                <a:gd name="connsiteX20" fmla="*/ 3858 w 46505"/>
                <a:gd name="connsiteY20" fmla="*/ 40682 h 64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05" h="64211">
                  <a:moveTo>
                    <a:pt x="18810" y="17060"/>
                  </a:moveTo>
                  <a:cubicBezTo>
                    <a:pt x="24717" y="16956"/>
                    <a:pt x="30335" y="19261"/>
                    <a:pt x="34530" y="23442"/>
                  </a:cubicBezTo>
                  <a:cubicBezTo>
                    <a:pt x="39004" y="27890"/>
                    <a:pt x="41292" y="34014"/>
                    <a:pt x="41004" y="40301"/>
                  </a:cubicBezTo>
                  <a:cubicBezTo>
                    <a:pt x="41292" y="46664"/>
                    <a:pt x="38911" y="52864"/>
                    <a:pt x="34530" y="57446"/>
                  </a:cubicBezTo>
                  <a:cubicBezTo>
                    <a:pt x="27098" y="65637"/>
                    <a:pt x="14429" y="66276"/>
                    <a:pt x="6239" y="58865"/>
                  </a:cubicBezTo>
                  <a:cubicBezTo>
                    <a:pt x="5476" y="58141"/>
                    <a:pt x="4713" y="57341"/>
                    <a:pt x="4048" y="56494"/>
                  </a:cubicBezTo>
                  <a:lnTo>
                    <a:pt x="4048" y="63447"/>
                  </a:lnTo>
                  <a:lnTo>
                    <a:pt x="-5477" y="63447"/>
                  </a:lnTo>
                  <a:lnTo>
                    <a:pt x="-5477" y="-180"/>
                  </a:lnTo>
                  <a:lnTo>
                    <a:pt x="4048" y="-180"/>
                  </a:lnTo>
                  <a:lnTo>
                    <a:pt x="4048" y="25347"/>
                  </a:lnTo>
                  <a:cubicBezTo>
                    <a:pt x="7095" y="20137"/>
                    <a:pt x="12717" y="16974"/>
                    <a:pt x="18810" y="17060"/>
                  </a:cubicBezTo>
                  <a:close/>
                  <a:moveTo>
                    <a:pt x="3858" y="40682"/>
                  </a:moveTo>
                  <a:cubicBezTo>
                    <a:pt x="3764" y="44606"/>
                    <a:pt x="5095" y="48436"/>
                    <a:pt x="7764" y="51350"/>
                  </a:cubicBezTo>
                  <a:cubicBezTo>
                    <a:pt x="10239" y="53998"/>
                    <a:pt x="13666" y="55493"/>
                    <a:pt x="17289" y="55446"/>
                  </a:cubicBezTo>
                  <a:cubicBezTo>
                    <a:pt x="20908" y="55379"/>
                    <a:pt x="24335" y="53913"/>
                    <a:pt x="26814" y="51350"/>
                  </a:cubicBezTo>
                  <a:cubicBezTo>
                    <a:pt x="29670" y="48531"/>
                    <a:pt x="31195" y="44664"/>
                    <a:pt x="31005" y="40682"/>
                  </a:cubicBezTo>
                  <a:cubicBezTo>
                    <a:pt x="31098" y="36643"/>
                    <a:pt x="29577" y="32738"/>
                    <a:pt x="26814" y="29823"/>
                  </a:cubicBezTo>
                  <a:cubicBezTo>
                    <a:pt x="24433" y="27100"/>
                    <a:pt x="20908" y="25509"/>
                    <a:pt x="17289" y="25442"/>
                  </a:cubicBezTo>
                  <a:cubicBezTo>
                    <a:pt x="13666" y="25480"/>
                    <a:pt x="10146" y="27081"/>
                    <a:pt x="7764" y="29823"/>
                  </a:cubicBezTo>
                  <a:cubicBezTo>
                    <a:pt x="5095" y="32814"/>
                    <a:pt x="3764" y="36701"/>
                    <a:pt x="3858" y="40682"/>
                  </a:cubicBezTo>
                  <a:close/>
                </a:path>
              </a:pathLst>
            </a:custGeom>
            <a:solidFill>
              <a:srgbClr val="6D6E71"/>
            </a:solidFill>
            <a:ln w="9525" cap="flat">
              <a:noFill/>
              <a:prstDash val="solid"/>
              <a:miter/>
            </a:ln>
          </p:spPr>
          <p:txBody>
            <a:bodyPr rtlCol="0" anchor="ctr"/>
            <a:lstStyle/>
            <a:p>
              <a:endParaRPr lang="en-US"/>
            </a:p>
          </p:txBody>
        </p:sp>
        <p:sp>
          <p:nvSpPr>
            <p:cNvPr id="1269" name="Freeform: Shape 1268">
              <a:extLst>
                <a:ext uri="{FF2B5EF4-FFF2-40B4-BE49-F238E27FC236}">
                  <a16:creationId xmlns:a16="http://schemas.microsoft.com/office/drawing/2014/main" id="{55B0562F-4069-49F8-A326-4C2D92FA4A10}"/>
                </a:ext>
              </a:extLst>
            </p:cNvPr>
            <p:cNvSpPr/>
            <p:nvPr/>
          </p:nvSpPr>
          <p:spPr>
            <a:xfrm>
              <a:off x="8614845" y="6192994"/>
              <a:ext cx="47648" cy="60682"/>
            </a:xfrm>
            <a:custGeom>
              <a:avLst/>
              <a:gdLst>
                <a:gd name="connsiteX0" fmla="*/ 31195 w 36685"/>
                <a:gd name="connsiteY0" fmla="*/ 32230 h 46720"/>
                <a:gd name="connsiteX1" fmla="*/ 26433 w 36685"/>
                <a:gd name="connsiteY1" fmla="*/ 42613 h 46720"/>
                <a:gd name="connsiteX2" fmla="*/ 14336 w 36685"/>
                <a:gd name="connsiteY2" fmla="*/ 46518 h 46720"/>
                <a:gd name="connsiteX3" fmla="*/ 4048 w 36685"/>
                <a:gd name="connsiteY3" fmla="*/ 44708 h 46720"/>
                <a:gd name="connsiteX4" fmla="*/ -5477 w 36685"/>
                <a:gd name="connsiteY4" fmla="*/ 39660 h 46720"/>
                <a:gd name="connsiteX5" fmla="*/ -807 w 36685"/>
                <a:gd name="connsiteY5" fmla="*/ 32230 h 46720"/>
                <a:gd name="connsiteX6" fmla="*/ 14624 w 36685"/>
                <a:gd name="connsiteY6" fmla="*/ 38231 h 46720"/>
                <a:gd name="connsiteX7" fmla="*/ 19768 w 36685"/>
                <a:gd name="connsiteY7" fmla="*/ 36707 h 46720"/>
                <a:gd name="connsiteX8" fmla="*/ 21670 w 36685"/>
                <a:gd name="connsiteY8" fmla="*/ 32897 h 46720"/>
                <a:gd name="connsiteX9" fmla="*/ 12145 w 36685"/>
                <a:gd name="connsiteY9" fmla="*/ 26706 h 46720"/>
                <a:gd name="connsiteX10" fmla="*/ 11192 w 36685"/>
                <a:gd name="connsiteY10" fmla="*/ 26706 h 46720"/>
                <a:gd name="connsiteX11" fmla="*/ -3096 w 36685"/>
                <a:gd name="connsiteY11" fmla="*/ 13847 h 46720"/>
                <a:gd name="connsiteX12" fmla="*/ 1858 w 36685"/>
                <a:gd name="connsiteY12" fmla="*/ 3655 h 46720"/>
                <a:gd name="connsiteX13" fmla="*/ 14624 w 36685"/>
                <a:gd name="connsiteY13" fmla="*/ -155 h 46720"/>
                <a:gd name="connsiteX14" fmla="*/ 29577 w 36685"/>
                <a:gd name="connsiteY14" fmla="*/ 4513 h 46720"/>
                <a:gd name="connsiteX15" fmla="*/ 25958 w 36685"/>
                <a:gd name="connsiteY15" fmla="*/ 11561 h 46720"/>
                <a:gd name="connsiteX16" fmla="*/ 13862 w 36685"/>
                <a:gd name="connsiteY16" fmla="*/ 7942 h 46720"/>
                <a:gd name="connsiteX17" fmla="*/ 8336 w 36685"/>
                <a:gd name="connsiteY17" fmla="*/ 9180 h 46720"/>
                <a:gd name="connsiteX18" fmla="*/ 6146 w 36685"/>
                <a:gd name="connsiteY18" fmla="*/ 12895 h 46720"/>
                <a:gd name="connsiteX19" fmla="*/ 8434 w 36685"/>
                <a:gd name="connsiteY19" fmla="*/ 16133 h 46720"/>
                <a:gd name="connsiteX20" fmla="*/ 12717 w 36685"/>
                <a:gd name="connsiteY20" fmla="*/ 17562 h 46720"/>
                <a:gd name="connsiteX21" fmla="*/ 17671 w 36685"/>
                <a:gd name="connsiteY21" fmla="*/ 18990 h 46720"/>
                <a:gd name="connsiteX22" fmla="*/ 21861 w 36685"/>
                <a:gd name="connsiteY22" fmla="*/ 20515 h 46720"/>
                <a:gd name="connsiteX23" fmla="*/ 26149 w 36685"/>
                <a:gd name="connsiteY23" fmla="*/ 22896 h 46720"/>
                <a:gd name="connsiteX24" fmla="*/ 31195 w 36685"/>
                <a:gd name="connsiteY24" fmla="*/ 32230 h 46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5" h="46720">
                  <a:moveTo>
                    <a:pt x="31195" y="32230"/>
                  </a:moveTo>
                  <a:cubicBezTo>
                    <a:pt x="31386" y="36250"/>
                    <a:pt x="29577" y="40108"/>
                    <a:pt x="26433" y="42613"/>
                  </a:cubicBezTo>
                  <a:cubicBezTo>
                    <a:pt x="23005" y="45346"/>
                    <a:pt x="18717" y="46737"/>
                    <a:pt x="14336" y="46518"/>
                  </a:cubicBezTo>
                  <a:cubicBezTo>
                    <a:pt x="10815" y="46499"/>
                    <a:pt x="7383" y="45889"/>
                    <a:pt x="4048" y="44708"/>
                  </a:cubicBezTo>
                  <a:cubicBezTo>
                    <a:pt x="621" y="43622"/>
                    <a:pt x="-2617" y="41917"/>
                    <a:pt x="-5477" y="39660"/>
                  </a:cubicBezTo>
                  <a:lnTo>
                    <a:pt x="-807" y="32230"/>
                  </a:lnTo>
                  <a:cubicBezTo>
                    <a:pt x="3574" y="35859"/>
                    <a:pt x="9001" y="37964"/>
                    <a:pt x="14624" y="38231"/>
                  </a:cubicBezTo>
                  <a:cubicBezTo>
                    <a:pt x="16433" y="38355"/>
                    <a:pt x="18243" y="37812"/>
                    <a:pt x="19768" y="36707"/>
                  </a:cubicBezTo>
                  <a:cubicBezTo>
                    <a:pt x="21005" y="35821"/>
                    <a:pt x="21670" y="34402"/>
                    <a:pt x="21670" y="32897"/>
                  </a:cubicBezTo>
                  <a:cubicBezTo>
                    <a:pt x="21670" y="30611"/>
                    <a:pt x="18624" y="28611"/>
                    <a:pt x="12145" y="26706"/>
                  </a:cubicBezTo>
                  <a:lnTo>
                    <a:pt x="11192" y="26706"/>
                  </a:lnTo>
                  <a:cubicBezTo>
                    <a:pt x="1667" y="24105"/>
                    <a:pt x="-3096" y="19819"/>
                    <a:pt x="-3096" y="13847"/>
                  </a:cubicBezTo>
                  <a:cubicBezTo>
                    <a:pt x="-3189" y="9837"/>
                    <a:pt x="-1379" y="6017"/>
                    <a:pt x="1858" y="3655"/>
                  </a:cubicBezTo>
                  <a:cubicBezTo>
                    <a:pt x="5574" y="959"/>
                    <a:pt x="10052" y="-383"/>
                    <a:pt x="14624" y="-155"/>
                  </a:cubicBezTo>
                  <a:cubicBezTo>
                    <a:pt x="19959" y="-164"/>
                    <a:pt x="25196" y="1465"/>
                    <a:pt x="29577" y="4513"/>
                  </a:cubicBezTo>
                  <a:lnTo>
                    <a:pt x="25958" y="11561"/>
                  </a:lnTo>
                  <a:cubicBezTo>
                    <a:pt x="22340" y="9199"/>
                    <a:pt x="18145" y="7942"/>
                    <a:pt x="13862" y="7942"/>
                  </a:cubicBezTo>
                  <a:cubicBezTo>
                    <a:pt x="11955" y="7846"/>
                    <a:pt x="10052" y="8275"/>
                    <a:pt x="8336" y="9180"/>
                  </a:cubicBezTo>
                  <a:cubicBezTo>
                    <a:pt x="6908" y="9885"/>
                    <a:pt x="6053" y="11333"/>
                    <a:pt x="6146" y="12895"/>
                  </a:cubicBezTo>
                  <a:cubicBezTo>
                    <a:pt x="6146" y="14362"/>
                    <a:pt x="7002" y="15676"/>
                    <a:pt x="8434" y="16133"/>
                  </a:cubicBezTo>
                  <a:cubicBezTo>
                    <a:pt x="9764" y="16809"/>
                    <a:pt x="11192" y="17295"/>
                    <a:pt x="12717" y="17562"/>
                  </a:cubicBezTo>
                  <a:lnTo>
                    <a:pt x="17671" y="18990"/>
                  </a:lnTo>
                  <a:lnTo>
                    <a:pt x="21861" y="20515"/>
                  </a:lnTo>
                  <a:cubicBezTo>
                    <a:pt x="23387" y="21162"/>
                    <a:pt x="24814" y="21962"/>
                    <a:pt x="26149" y="22896"/>
                  </a:cubicBezTo>
                  <a:cubicBezTo>
                    <a:pt x="29386" y="24915"/>
                    <a:pt x="31293" y="28449"/>
                    <a:pt x="31195" y="32230"/>
                  </a:cubicBezTo>
                  <a:close/>
                </a:path>
              </a:pathLst>
            </a:custGeom>
            <a:solidFill>
              <a:srgbClr val="6D6E71"/>
            </a:solidFill>
            <a:ln w="9525" cap="flat">
              <a:noFill/>
              <a:prstDash val="solid"/>
              <a:miter/>
            </a:ln>
          </p:spPr>
          <p:txBody>
            <a:bodyPr rtlCol="0" anchor="ctr"/>
            <a:lstStyle/>
            <a:p>
              <a:endParaRPr lang="en-US"/>
            </a:p>
          </p:txBody>
        </p:sp>
        <p:sp>
          <p:nvSpPr>
            <p:cNvPr id="1270" name="Freeform: Shape 1269">
              <a:extLst>
                <a:ext uri="{FF2B5EF4-FFF2-40B4-BE49-F238E27FC236}">
                  <a16:creationId xmlns:a16="http://schemas.microsoft.com/office/drawing/2014/main" id="{0880B88E-0DC2-47DE-9B6A-F887014FD34D}"/>
                </a:ext>
              </a:extLst>
            </p:cNvPr>
            <p:cNvSpPr/>
            <p:nvPr/>
          </p:nvSpPr>
          <p:spPr>
            <a:xfrm>
              <a:off x="8670891" y="6174841"/>
              <a:ext cx="41196" cy="78689"/>
            </a:xfrm>
            <a:custGeom>
              <a:avLst/>
              <a:gdLst>
                <a:gd name="connsiteX0" fmla="*/ 9857 w 31718"/>
                <a:gd name="connsiteY0" fmla="*/ 21823 h 60584"/>
                <a:gd name="connsiteX1" fmla="*/ 9857 w 31718"/>
                <a:gd name="connsiteY1" fmla="*/ 44968 h 60584"/>
                <a:gd name="connsiteX2" fmla="*/ 11573 w 31718"/>
                <a:gd name="connsiteY2" fmla="*/ 50207 h 60584"/>
                <a:gd name="connsiteX3" fmla="*/ 16429 w 31718"/>
                <a:gd name="connsiteY3" fmla="*/ 52112 h 60584"/>
                <a:gd name="connsiteX4" fmla="*/ 22335 w 31718"/>
                <a:gd name="connsiteY4" fmla="*/ 49159 h 60584"/>
                <a:gd name="connsiteX5" fmla="*/ 26242 w 31718"/>
                <a:gd name="connsiteY5" fmla="*/ 55922 h 60584"/>
                <a:gd name="connsiteX6" fmla="*/ 15099 w 31718"/>
                <a:gd name="connsiteY6" fmla="*/ 60399 h 60584"/>
                <a:gd name="connsiteX7" fmla="*/ 4620 w 31718"/>
                <a:gd name="connsiteY7" fmla="*/ 56208 h 60584"/>
                <a:gd name="connsiteX8" fmla="*/ 239 w 31718"/>
                <a:gd name="connsiteY8" fmla="*/ 44778 h 60584"/>
                <a:gd name="connsiteX9" fmla="*/ 239 w 31718"/>
                <a:gd name="connsiteY9" fmla="*/ 21823 h 60584"/>
                <a:gd name="connsiteX10" fmla="*/ -5477 w 31718"/>
                <a:gd name="connsiteY10" fmla="*/ 21823 h 60584"/>
                <a:gd name="connsiteX11" fmla="*/ -5477 w 31718"/>
                <a:gd name="connsiteY11" fmla="*/ 14108 h 60584"/>
                <a:gd name="connsiteX12" fmla="*/ 239 w 31718"/>
                <a:gd name="connsiteY12" fmla="*/ 14108 h 60584"/>
                <a:gd name="connsiteX13" fmla="*/ 239 w 31718"/>
                <a:gd name="connsiteY13" fmla="*/ -180 h 60584"/>
                <a:gd name="connsiteX14" fmla="*/ 9764 w 31718"/>
                <a:gd name="connsiteY14" fmla="*/ -180 h 60584"/>
                <a:gd name="connsiteX15" fmla="*/ 9764 w 31718"/>
                <a:gd name="connsiteY15" fmla="*/ 14108 h 60584"/>
                <a:gd name="connsiteX16" fmla="*/ 21763 w 31718"/>
                <a:gd name="connsiteY16" fmla="*/ 14108 h 60584"/>
                <a:gd name="connsiteX17" fmla="*/ 21763 w 31718"/>
                <a:gd name="connsiteY17" fmla="*/ 21823 h 6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4">
                  <a:moveTo>
                    <a:pt x="9857" y="21823"/>
                  </a:moveTo>
                  <a:lnTo>
                    <a:pt x="9857" y="44968"/>
                  </a:lnTo>
                  <a:cubicBezTo>
                    <a:pt x="9764" y="46864"/>
                    <a:pt x="10336" y="48731"/>
                    <a:pt x="11573" y="50207"/>
                  </a:cubicBezTo>
                  <a:cubicBezTo>
                    <a:pt x="12810" y="51512"/>
                    <a:pt x="14620" y="52208"/>
                    <a:pt x="16429" y="52112"/>
                  </a:cubicBezTo>
                  <a:cubicBezTo>
                    <a:pt x="18717" y="51960"/>
                    <a:pt x="20810" y="50893"/>
                    <a:pt x="22335" y="49159"/>
                  </a:cubicBezTo>
                  <a:lnTo>
                    <a:pt x="26242" y="55922"/>
                  </a:lnTo>
                  <a:cubicBezTo>
                    <a:pt x="23191" y="58751"/>
                    <a:pt x="19191" y="60342"/>
                    <a:pt x="15099" y="60399"/>
                  </a:cubicBezTo>
                  <a:cubicBezTo>
                    <a:pt x="11192" y="60513"/>
                    <a:pt x="7383" y="58989"/>
                    <a:pt x="4620" y="56208"/>
                  </a:cubicBezTo>
                  <a:cubicBezTo>
                    <a:pt x="1569" y="53189"/>
                    <a:pt x="48" y="49036"/>
                    <a:pt x="239" y="44778"/>
                  </a:cubicBezTo>
                  <a:lnTo>
                    <a:pt x="239" y="21823"/>
                  </a:lnTo>
                  <a:lnTo>
                    <a:pt x="-5477" y="21823"/>
                  </a:lnTo>
                  <a:lnTo>
                    <a:pt x="-5477" y="14108"/>
                  </a:lnTo>
                  <a:lnTo>
                    <a:pt x="239" y="14108"/>
                  </a:lnTo>
                  <a:lnTo>
                    <a:pt x="239" y="-180"/>
                  </a:lnTo>
                  <a:lnTo>
                    <a:pt x="9764" y="-180"/>
                  </a:lnTo>
                  <a:lnTo>
                    <a:pt x="9764" y="14108"/>
                  </a:lnTo>
                  <a:lnTo>
                    <a:pt x="21763" y="14108"/>
                  </a:lnTo>
                  <a:lnTo>
                    <a:pt x="21763" y="21823"/>
                  </a:lnTo>
                  <a:close/>
                </a:path>
              </a:pathLst>
            </a:custGeom>
            <a:solidFill>
              <a:srgbClr val="6D6E71"/>
            </a:solidFill>
            <a:ln w="9525" cap="flat">
              <a:noFill/>
              <a:prstDash val="solid"/>
              <a:miter/>
            </a:ln>
          </p:spPr>
          <p:txBody>
            <a:bodyPr rtlCol="0" anchor="ctr"/>
            <a:lstStyle/>
            <a:p>
              <a:endParaRPr lang="en-US"/>
            </a:p>
          </p:txBody>
        </p:sp>
        <p:sp>
          <p:nvSpPr>
            <p:cNvPr id="1271" name="Freeform: Shape 1270">
              <a:extLst>
                <a:ext uri="{FF2B5EF4-FFF2-40B4-BE49-F238E27FC236}">
                  <a16:creationId xmlns:a16="http://schemas.microsoft.com/office/drawing/2014/main" id="{2733D5BA-0BB4-42C8-99D7-A0CF90CE1F89}"/>
                </a:ext>
              </a:extLst>
            </p:cNvPr>
            <p:cNvSpPr/>
            <p:nvPr/>
          </p:nvSpPr>
          <p:spPr>
            <a:xfrm>
              <a:off x="8716401" y="6192747"/>
              <a:ext cx="52779" cy="61039"/>
            </a:xfrm>
            <a:custGeom>
              <a:avLst/>
              <a:gdLst>
                <a:gd name="connsiteX0" fmla="*/ 34921 w 40636"/>
                <a:gd name="connsiteY0" fmla="*/ 46137 h 46995"/>
                <a:gd name="connsiteX1" fmla="*/ 26159 w 40636"/>
                <a:gd name="connsiteY1" fmla="*/ 46137 h 46995"/>
                <a:gd name="connsiteX2" fmla="*/ 26159 w 40636"/>
                <a:gd name="connsiteY2" fmla="*/ 40041 h 46995"/>
                <a:gd name="connsiteX3" fmla="*/ 11016 w 40636"/>
                <a:gd name="connsiteY3" fmla="*/ 46804 h 46995"/>
                <a:gd name="connsiteX4" fmla="*/ -798 w 40636"/>
                <a:gd name="connsiteY4" fmla="*/ 42803 h 46995"/>
                <a:gd name="connsiteX5" fmla="*/ -5462 w 40636"/>
                <a:gd name="connsiteY5" fmla="*/ 32040 h 46995"/>
                <a:gd name="connsiteX6" fmla="*/ -514 w 40636"/>
                <a:gd name="connsiteY6" fmla="*/ 21943 h 46995"/>
                <a:gd name="connsiteX7" fmla="*/ 13016 w 40636"/>
                <a:gd name="connsiteY7" fmla="*/ 18609 h 46995"/>
                <a:gd name="connsiteX8" fmla="*/ 25396 w 40636"/>
                <a:gd name="connsiteY8" fmla="*/ 18609 h 46995"/>
                <a:gd name="connsiteX9" fmla="*/ 25396 w 40636"/>
                <a:gd name="connsiteY9" fmla="*/ 16895 h 46995"/>
                <a:gd name="connsiteX10" fmla="*/ 15299 w 40636"/>
                <a:gd name="connsiteY10" fmla="*/ 7846 h 46995"/>
                <a:gd name="connsiteX11" fmla="*/ 2058 w 40636"/>
                <a:gd name="connsiteY11" fmla="*/ 12418 h 46995"/>
                <a:gd name="connsiteX12" fmla="*/ -2225 w 40636"/>
                <a:gd name="connsiteY12" fmla="*/ 6418 h 46995"/>
                <a:gd name="connsiteX13" fmla="*/ 16825 w 40636"/>
                <a:gd name="connsiteY13" fmla="*/ -155 h 46995"/>
                <a:gd name="connsiteX14" fmla="*/ 29968 w 40636"/>
                <a:gd name="connsiteY14" fmla="*/ 3941 h 46995"/>
                <a:gd name="connsiteX15" fmla="*/ 35112 w 40636"/>
                <a:gd name="connsiteY15" fmla="*/ 16704 h 46995"/>
                <a:gd name="connsiteX16" fmla="*/ 25396 w 40636"/>
                <a:gd name="connsiteY16" fmla="*/ 29182 h 46995"/>
                <a:gd name="connsiteX17" fmla="*/ 25396 w 40636"/>
                <a:gd name="connsiteY17" fmla="*/ 25277 h 46995"/>
                <a:gd name="connsiteX18" fmla="*/ 14634 w 40636"/>
                <a:gd name="connsiteY18" fmla="*/ 25277 h 46995"/>
                <a:gd name="connsiteX19" fmla="*/ 4249 w 40636"/>
                <a:gd name="connsiteY19" fmla="*/ 31849 h 46995"/>
                <a:gd name="connsiteX20" fmla="*/ 6821 w 40636"/>
                <a:gd name="connsiteY20" fmla="*/ 36898 h 46995"/>
                <a:gd name="connsiteX21" fmla="*/ 13964 w 40636"/>
                <a:gd name="connsiteY21" fmla="*/ 38707 h 46995"/>
                <a:gd name="connsiteX22" fmla="*/ 21968 w 40636"/>
                <a:gd name="connsiteY22" fmla="*/ 36136 h 46995"/>
                <a:gd name="connsiteX23" fmla="*/ 25303 w 40636"/>
                <a:gd name="connsiteY23" fmla="*/ 29087 h 46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6" h="46995">
                  <a:moveTo>
                    <a:pt x="34921" y="46137"/>
                  </a:moveTo>
                  <a:lnTo>
                    <a:pt x="26159" y="46137"/>
                  </a:lnTo>
                  <a:lnTo>
                    <a:pt x="26159" y="40041"/>
                  </a:lnTo>
                  <a:cubicBezTo>
                    <a:pt x="22443" y="44489"/>
                    <a:pt x="16825" y="46984"/>
                    <a:pt x="11016" y="46804"/>
                  </a:cubicBezTo>
                  <a:cubicBezTo>
                    <a:pt x="6728" y="46965"/>
                    <a:pt x="2537" y="45537"/>
                    <a:pt x="-798" y="42803"/>
                  </a:cubicBezTo>
                  <a:cubicBezTo>
                    <a:pt x="-3942" y="40117"/>
                    <a:pt x="-5653" y="36155"/>
                    <a:pt x="-5462" y="32040"/>
                  </a:cubicBezTo>
                  <a:cubicBezTo>
                    <a:pt x="-5653" y="28049"/>
                    <a:pt x="-3751" y="24229"/>
                    <a:pt x="-514" y="21943"/>
                  </a:cubicBezTo>
                  <a:cubicBezTo>
                    <a:pt x="3584" y="19533"/>
                    <a:pt x="8253" y="18381"/>
                    <a:pt x="13016" y="18609"/>
                  </a:cubicBezTo>
                  <a:lnTo>
                    <a:pt x="25396" y="18609"/>
                  </a:lnTo>
                  <a:lnTo>
                    <a:pt x="25396" y="16895"/>
                  </a:lnTo>
                  <a:cubicBezTo>
                    <a:pt x="25396" y="10894"/>
                    <a:pt x="22061" y="7846"/>
                    <a:pt x="15299" y="7846"/>
                  </a:cubicBezTo>
                  <a:cubicBezTo>
                    <a:pt x="10537" y="8018"/>
                    <a:pt x="5965" y="9608"/>
                    <a:pt x="2058" y="12418"/>
                  </a:cubicBezTo>
                  <a:lnTo>
                    <a:pt x="-2225" y="6418"/>
                  </a:lnTo>
                  <a:cubicBezTo>
                    <a:pt x="3202" y="2093"/>
                    <a:pt x="9872" y="-231"/>
                    <a:pt x="16825" y="-155"/>
                  </a:cubicBezTo>
                  <a:cubicBezTo>
                    <a:pt x="21587" y="-393"/>
                    <a:pt x="26252" y="1055"/>
                    <a:pt x="29968" y="3941"/>
                  </a:cubicBezTo>
                  <a:cubicBezTo>
                    <a:pt x="33586" y="7132"/>
                    <a:pt x="35493" y="11875"/>
                    <a:pt x="35112" y="16704"/>
                  </a:cubicBezTo>
                  <a:close/>
                  <a:moveTo>
                    <a:pt x="25396" y="29182"/>
                  </a:moveTo>
                  <a:lnTo>
                    <a:pt x="25396" y="25277"/>
                  </a:lnTo>
                  <a:lnTo>
                    <a:pt x="14634" y="25277"/>
                  </a:lnTo>
                  <a:cubicBezTo>
                    <a:pt x="7681" y="25277"/>
                    <a:pt x="4249" y="27468"/>
                    <a:pt x="4249" y="31849"/>
                  </a:cubicBezTo>
                  <a:cubicBezTo>
                    <a:pt x="4156" y="33868"/>
                    <a:pt x="5109" y="35793"/>
                    <a:pt x="6821" y="36898"/>
                  </a:cubicBezTo>
                  <a:cubicBezTo>
                    <a:pt x="8918" y="38231"/>
                    <a:pt x="11490" y="38869"/>
                    <a:pt x="13964" y="38707"/>
                  </a:cubicBezTo>
                  <a:cubicBezTo>
                    <a:pt x="16825" y="38764"/>
                    <a:pt x="19680" y="37859"/>
                    <a:pt x="21968" y="36136"/>
                  </a:cubicBezTo>
                  <a:cubicBezTo>
                    <a:pt x="24159" y="34497"/>
                    <a:pt x="25494" y="31849"/>
                    <a:pt x="25303" y="29087"/>
                  </a:cubicBezTo>
                  <a:close/>
                </a:path>
              </a:pathLst>
            </a:custGeom>
            <a:solidFill>
              <a:srgbClr val="6D6E71"/>
            </a:solidFill>
            <a:ln w="9525" cap="flat">
              <a:noFill/>
              <a:prstDash val="solid"/>
              <a:miter/>
            </a:ln>
          </p:spPr>
          <p:txBody>
            <a:bodyPr rtlCol="0" anchor="ctr"/>
            <a:lstStyle/>
            <a:p>
              <a:endParaRPr lang="en-US"/>
            </a:p>
          </p:txBody>
        </p:sp>
        <p:sp>
          <p:nvSpPr>
            <p:cNvPr id="1272" name="Freeform: Shape 1271">
              <a:extLst>
                <a:ext uri="{FF2B5EF4-FFF2-40B4-BE49-F238E27FC236}">
                  <a16:creationId xmlns:a16="http://schemas.microsoft.com/office/drawing/2014/main" id="{44B1D652-10FD-43C3-8990-B8034F29BD51}"/>
                </a:ext>
              </a:extLst>
            </p:cNvPr>
            <p:cNvSpPr/>
            <p:nvPr/>
          </p:nvSpPr>
          <p:spPr>
            <a:xfrm>
              <a:off x="8785201" y="6192659"/>
              <a:ext cx="54507" cy="60245"/>
            </a:xfrm>
            <a:custGeom>
              <a:avLst/>
              <a:gdLst>
                <a:gd name="connsiteX0" fmla="*/ 4048 w 41966"/>
                <a:gd name="connsiteY0" fmla="*/ 21440 h 46384"/>
                <a:gd name="connsiteX1" fmla="*/ 4048 w 41966"/>
                <a:gd name="connsiteY1" fmla="*/ 46205 h 46384"/>
                <a:gd name="connsiteX2" fmla="*/ -5477 w 41966"/>
                <a:gd name="connsiteY2" fmla="*/ 46205 h 46384"/>
                <a:gd name="connsiteX3" fmla="*/ -5477 w 41966"/>
                <a:gd name="connsiteY3" fmla="*/ 485 h 46384"/>
                <a:gd name="connsiteX4" fmla="*/ 4048 w 41966"/>
                <a:gd name="connsiteY4" fmla="*/ 485 h 46384"/>
                <a:gd name="connsiteX5" fmla="*/ 4048 w 41966"/>
                <a:gd name="connsiteY5" fmla="*/ 8867 h 46384"/>
                <a:gd name="connsiteX6" fmla="*/ 28433 w 41966"/>
                <a:gd name="connsiteY6" fmla="*/ 2171 h 46384"/>
                <a:gd name="connsiteX7" fmla="*/ 31767 w 41966"/>
                <a:gd name="connsiteY7" fmla="*/ 4580 h 46384"/>
                <a:gd name="connsiteX8" fmla="*/ 36437 w 41966"/>
                <a:gd name="connsiteY8" fmla="*/ 18201 h 46384"/>
                <a:gd name="connsiteX9" fmla="*/ 36437 w 41966"/>
                <a:gd name="connsiteY9" fmla="*/ 46205 h 46384"/>
                <a:gd name="connsiteX10" fmla="*/ 26912 w 41966"/>
                <a:gd name="connsiteY10" fmla="*/ 46205 h 46384"/>
                <a:gd name="connsiteX11" fmla="*/ 26912 w 41966"/>
                <a:gd name="connsiteY11" fmla="*/ 21154 h 46384"/>
                <a:gd name="connsiteX12" fmla="*/ 16433 w 41966"/>
                <a:gd name="connsiteY12" fmla="*/ 8581 h 46384"/>
                <a:gd name="connsiteX13" fmla="*/ 7764 w 41966"/>
                <a:gd name="connsiteY13" fmla="*/ 11915 h 46384"/>
                <a:gd name="connsiteX14" fmla="*/ 4048 w 41966"/>
                <a:gd name="connsiteY14" fmla="*/ 21440 h 46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6" h="46384">
                  <a:moveTo>
                    <a:pt x="4048" y="21440"/>
                  </a:moveTo>
                  <a:lnTo>
                    <a:pt x="4048" y="46205"/>
                  </a:lnTo>
                  <a:lnTo>
                    <a:pt x="-5477" y="46205"/>
                  </a:lnTo>
                  <a:lnTo>
                    <a:pt x="-5477" y="485"/>
                  </a:lnTo>
                  <a:lnTo>
                    <a:pt x="4048" y="485"/>
                  </a:lnTo>
                  <a:lnTo>
                    <a:pt x="4048" y="8867"/>
                  </a:lnTo>
                  <a:cubicBezTo>
                    <a:pt x="8908" y="275"/>
                    <a:pt x="19861" y="-2726"/>
                    <a:pt x="28433" y="2171"/>
                  </a:cubicBezTo>
                  <a:cubicBezTo>
                    <a:pt x="29675" y="2847"/>
                    <a:pt x="30721" y="3657"/>
                    <a:pt x="31767" y="4580"/>
                  </a:cubicBezTo>
                  <a:cubicBezTo>
                    <a:pt x="35102" y="8295"/>
                    <a:pt x="36818" y="13210"/>
                    <a:pt x="36437" y="18201"/>
                  </a:cubicBezTo>
                  <a:lnTo>
                    <a:pt x="36437" y="46205"/>
                  </a:lnTo>
                  <a:lnTo>
                    <a:pt x="26912" y="46205"/>
                  </a:lnTo>
                  <a:lnTo>
                    <a:pt x="26912" y="21154"/>
                  </a:lnTo>
                  <a:cubicBezTo>
                    <a:pt x="26912" y="12772"/>
                    <a:pt x="23387" y="8581"/>
                    <a:pt x="16433" y="8581"/>
                  </a:cubicBezTo>
                  <a:cubicBezTo>
                    <a:pt x="13192" y="8552"/>
                    <a:pt x="10146" y="9743"/>
                    <a:pt x="7764" y="11915"/>
                  </a:cubicBezTo>
                  <a:cubicBezTo>
                    <a:pt x="5192" y="14391"/>
                    <a:pt x="3858" y="17877"/>
                    <a:pt x="4048" y="21440"/>
                  </a:cubicBezTo>
                  <a:close/>
                </a:path>
              </a:pathLst>
            </a:custGeom>
            <a:solidFill>
              <a:srgbClr val="6D6E71"/>
            </a:solidFill>
            <a:ln w="9525" cap="flat">
              <a:noFill/>
              <a:prstDash val="solid"/>
              <a:miter/>
            </a:ln>
          </p:spPr>
          <p:txBody>
            <a:bodyPr rtlCol="0" anchor="ctr"/>
            <a:lstStyle/>
            <a:p>
              <a:endParaRPr lang="en-US"/>
            </a:p>
          </p:txBody>
        </p:sp>
        <p:sp>
          <p:nvSpPr>
            <p:cNvPr id="1273" name="Freeform: Shape 1272">
              <a:extLst>
                <a:ext uri="{FF2B5EF4-FFF2-40B4-BE49-F238E27FC236}">
                  <a16:creationId xmlns:a16="http://schemas.microsoft.com/office/drawing/2014/main" id="{8EF0D599-8FAB-4F4F-B9F6-E3B02A95FD06}"/>
                </a:ext>
              </a:extLst>
            </p:cNvPr>
            <p:cNvSpPr/>
            <p:nvPr/>
          </p:nvSpPr>
          <p:spPr>
            <a:xfrm>
              <a:off x="8852070" y="6192646"/>
              <a:ext cx="54990" cy="61008"/>
            </a:xfrm>
            <a:custGeom>
              <a:avLst/>
              <a:gdLst>
                <a:gd name="connsiteX0" fmla="*/ 17909 w 42338"/>
                <a:gd name="connsiteY0" fmla="*/ 46786 h 46971"/>
                <a:gd name="connsiteX1" fmla="*/ 1524 w 42338"/>
                <a:gd name="connsiteY1" fmla="*/ 40309 h 46971"/>
                <a:gd name="connsiteX2" fmla="*/ 1524 w 42338"/>
                <a:gd name="connsiteY2" fmla="*/ 6400 h 46971"/>
                <a:gd name="connsiteX3" fmla="*/ 18955 w 42338"/>
                <a:gd name="connsiteY3" fmla="*/ -172 h 46971"/>
                <a:gd name="connsiteX4" fmla="*/ 36387 w 42338"/>
                <a:gd name="connsiteY4" fmla="*/ 6972 h 46971"/>
                <a:gd name="connsiteX5" fmla="*/ 30764 w 42338"/>
                <a:gd name="connsiteY5" fmla="*/ 13925 h 46971"/>
                <a:gd name="connsiteX6" fmla="*/ 18858 w 42338"/>
                <a:gd name="connsiteY6" fmla="*/ 8781 h 46971"/>
                <a:gd name="connsiteX7" fmla="*/ 8384 w 42338"/>
                <a:gd name="connsiteY7" fmla="*/ 12782 h 46971"/>
                <a:gd name="connsiteX8" fmla="*/ 4003 w 42338"/>
                <a:gd name="connsiteY8" fmla="*/ 23069 h 46971"/>
                <a:gd name="connsiteX9" fmla="*/ 8384 w 42338"/>
                <a:gd name="connsiteY9" fmla="*/ 33737 h 46971"/>
                <a:gd name="connsiteX10" fmla="*/ 19146 w 42338"/>
                <a:gd name="connsiteY10" fmla="*/ 38119 h 46971"/>
                <a:gd name="connsiteX11" fmla="*/ 31145 w 42338"/>
                <a:gd name="connsiteY11" fmla="*/ 32213 h 46971"/>
                <a:gd name="connsiteX12" fmla="*/ 36861 w 42338"/>
                <a:gd name="connsiteY12" fmla="*/ 38404 h 46971"/>
                <a:gd name="connsiteX13" fmla="*/ 17909 w 42338"/>
                <a:gd name="connsiteY13" fmla="*/ 46786 h 4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338" h="46971">
                  <a:moveTo>
                    <a:pt x="17909" y="46786"/>
                  </a:moveTo>
                  <a:cubicBezTo>
                    <a:pt x="11812" y="46919"/>
                    <a:pt x="5905" y="44586"/>
                    <a:pt x="1524" y="40309"/>
                  </a:cubicBezTo>
                  <a:cubicBezTo>
                    <a:pt x="-7810" y="30936"/>
                    <a:pt x="-7810" y="15773"/>
                    <a:pt x="1524" y="6400"/>
                  </a:cubicBezTo>
                  <a:cubicBezTo>
                    <a:pt x="6286" y="2028"/>
                    <a:pt x="12477" y="-334"/>
                    <a:pt x="18955" y="-172"/>
                  </a:cubicBezTo>
                  <a:cubicBezTo>
                    <a:pt x="25527" y="-296"/>
                    <a:pt x="31815" y="2285"/>
                    <a:pt x="36387" y="6972"/>
                  </a:cubicBezTo>
                  <a:lnTo>
                    <a:pt x="30764" y="13925"/>
                  </a:lnTo>
                  <a:cubicBezTo>
                    <a:pt x="27527" y="10810"/>
                    <a:pt x="23337" y="8981"/>
                    <a:pt x="18858" y="8781"/>
                  </a:cubicBezTo>
                  <a:cubicBezTo>
                    <a:pt x="14956" y="8724"/>
                    <a:pt x="11240" y="10153"/>
                    <a:pt x="8384" y="12782"/>
                  </a:cubicBezTo>
                  <a:cubicBezTo>
                    <a:pt x="5431" y="15373"/>
                    <a:pt x="3812" y="19154"/>
                    <a:pt x="4003" y="23069"/>
                  </a:cubicBezTo>
                  <a:cubicBezTo>
                    <a:pt x="3905" y="27079"/>
                    <a:pt x="5524" y="30936"/>
                    <a:pt x="8384" y="33737"/>
                  </a:cubicBezTo>
                  <a:cubicBezTo>
                    <a:pt x="11240" y="36604"/>
                    <a:pt x="15146" y="38195"/>
                    <a:pt x="19146" y="38119"/>
                  </a:cubicBezTo>
                  <a:cubicBezTo>
                    <a:pt x="23811" y="37909"/>
                    <a:pt x="28099" y="35775"/>
                    <a:pt x="31145" y="32213"/>
                  </a:cubicBezTo>
                  <a:lnTo>
                    <a:pt x="36861" y="38404"/>
                  </a:lnTo>
                  <a:cubicBezTo>
                    <a:pt x="31908" y="43662"/>
                    <a:pt x="25146" y="46691"/>
                    <a:pt x="17909" y="46786"/>
                  </a:cubicBezTo>
                  <a:close/>
                </a:path>
              </a:pathLst>
            </a:custGeom>
            <a:solidFill>
              <a:srgbClr val="6D6E71"/>
            </a:solidFill>
            <a:ln w="9525" cap="flat">
              <a:noFill/>
              <a:prstDash val="solid"/>
              <a:miter/>
            </a:ln>
          </p:spPr>
          <p:txBody>
            <a:bodyPr rtlCol="0" anchor="ctr"/>
            <a:lstStyle/>
            <a:p>
              <a:endParaRPr lang="en-US"/>
            </a:p>
          </p:txBody>
        </p:sp>
        <p:sp>
          <p:nvSpPr>
            <p:cNvPr id="1274" name="Freeform: Shape 1273">
              <a:extLst>
                <a:ext uri="{FF2B5EF4-FFF2-40B4-BE49-F238E27FC236}">
                  <a16:creationId xmlns:a16="http://schemas.microsoft.com/office/drawing/2014/main" id="{24AB94DB-E895-4D75-92BF-9607CD0A7488}"/>
                </a:ext>
              </a:extLst>
            </p:cNvPr>
            <p:cNvSpPr/>
            <p:nvPr/>
          </p:nvSpPr>
          <p:spPr>
            <a:xfrm>
              <a:off x="8914333" y="6192152"/>
              <a:ext cx="59065" cy="61026"/>
            </a:xfrm>
            <a:custGeom>
              <a:avLst/>
              <a:gdLst>
                <a:gd name="connsiteX0" fmla="*/ 39883 w 45475"/>
                <a:gd name="connsiteY0" fmla="*/ 27545 h 46985"/>
                <a:gd name="connsiteX1" fmla="*/ 4071 w 45475"/>
                <a:gd name="connsiteY1" fmla="*/ 27545 h 46985"/>
                <a:gd name="connsiteX2" fmla="*/ 8643 w 45475"/>
                <a:gd name="connsiteY2" fmla="*/ 35546 h 46985"/>
                <a:gd name="connsiteX3" fmla="*/ 31311 w 45475"/>
                <a:gd name="connsiteY3" fmla="*/ 33165 h 46985"/>
                <a:gd name="connsiteX4" fmla="*/ 36739 w 45475"/>
                <a:gd name="connsiteY4" fmla="*/ 39165 h 46985"/>
                <a:gd name="connsiteX5" fmla="*/ 17689 w 45475"/>
                <a:gd name="connsiteY5" fmla="*/ 46785 h 46985"/>
                <a:gd name="connsiteX6" fmla="*/ 1308 w 45475"/>
                <a:gd name="connsiteY6" fmla="*/ 40403 h 46985"/>
                <a:gd name="connsiteX7" fmla="*/ -5454 w 45475"/>
                <a:gd name="connsiteY7" fmla="*/ 23258 h 46985"/>
                <a:gd name="connsiteX8" fmla="*/ 1401 w 45475"/>
                <a:gd name="connsiteY8" fmla="*/ 6209 h 46985"/>
                <a:gd name="connsiteX9" fmla="*/ 17596 w 45475"/>
                <a:gd name="connsiteY9" fmla="*/ -173 h 46985"/>
                <a:gd name="connsiteX10" fmla="*/ 33404 w 45475"/>
                <a:gd name="connsiteY10" fmla="*/ 5447 h 46985"/>
                <a:gd name="connsiteX11" fmla="*/ 39976 w 45475"/>
                <a:gd name="connsiteY11" fmla="*/ 20877 h 46985"/>
                <a:gd name="connsiteX12" fmla="*/ 4071 w 45475"/>
                <a:gd name="connsiteY12" fmla="*/ 20020 h 46985"/>
                <a:gd name="connsiteX13" fmla="*/ 30358 w 45475"/>
                <a:gd name="connsiteY13" fmla="*/ 20020 h 46985"/>
                <a:gd name="connsiteX14" fmla="*/ 26739 w 45475"/>
                <a:gd name="connsiteY14" fmla="*/ 11162 h 46985"/>
                <a:gd name="connsiteX15" fmla="*/ 17879 w 45475"/>
                <a:gd name="connsiteY15" fmla="*/ 8114 h 46985"/>
                <a:gd name="connsiteX16" fmla="*/ 8354 w 45475"/>
                <a:gd name="connsiteY16" fmla="*/ 11257 h 46985"/>
                <a:gd name="connsiteX17" fmla="*/ 4071 w 45475"/>
                <a:gd name="connsiteY17" fmla="*/ 20401 h 46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75" h="46985">
                  <a:moveTo>
                    <a:pt x="39883" y="27545"/>
                  </a:moveTo>
                  <a:lnTo>
                    <a:pt x="4071" y="27545"/>
                  </a:lnTo>
                  <a:cubicBezTo>
                    <a:pt x="4257" y="30774"/>
                    <a:pt x="5973" y="33717"/>
                    <a:pt x="8643" y="35546"/>
                  </a:cubicBezTo>
                  <a:cubicBezTo>
                    <a:pt x="15786" y="40403"/>
                    <a:pt x="25311" y="39394"/>
                    <a:pt x="31311" y="33165"/>
                  </a:cubicBezTo>
                  <a:lnTo>
                    <a:pt x="36739" y="39165"/>
                  </a:lnTo>
                  <a:cubicBezTo>
                    <a:pt x="31785" y="44299"/>
                    <a:pt x="24832" y="47071"/>
                    <a:pt x="17689" y="46785"/>
                  </a:cubicBezTo>
                  <a:cubicBezTo>
                    <a:pt x="11591" y="46947"/>
                    <a:pt x="5689" y="44652"/>
                    <a:pt x="1308" y="40403"/>
                  </a:cubicBezTo>
                  <a:cubicBezTo>
                    <a:pt x="-3264" y="35927"/>
                    <a:pt x="-5743" y="29678"/>
                    <a:pt x="-5454" y="23258"/>
                  </a:cubicBezTo>
                  <a:cubicBezTo>
                    <a:pt x="-5743" y="16848"/>
                    <a:pt x="-3264" y="10619"/>
                    <a:pt x="1401" y="6209"/>
                  </a:cubicBezTo>
                  <a:cubicBezTo>
                    <a:pt x="5782" y="2027"/>
                    <a:pt x="11591" y="-268"/>
                    <a:pt x="17596" y="-173"/>
                  </a:cubicBezTo>
                  <a:cubicBezTo>
                    <a:pt x="23405" y="-316"/>
                    <a:pt x="29023" y="1684"/>
                    <a:pt x="33404" y="5447"/>
                  </a:cubicBezTo>
                  <a:cubicBezTo>
                    <a:pt x="37883" y="9295"/>
                    <a:pt x="40264" y="14991"/>
                    <a:pt x="39976" y="20877"/>
                  </a:cubicBezTo>
                  <a:close/>
                  <a:moveTo>
                    <a:pt x="4071" y="20020"/>
                  </a:moveTo>
                  <a:lnTo>
                    <a:pt x="30358" y="20020"/>
                  </a:lnTo>
                  <a:cubicBezTo>
                    <a:pt x="30548" y="16667"/>
                    <a:pt x="29213" y="13409"/>
                    <a:pt x="26739" y="11162"/>
                  </a:cubicBezTo>
                  <a:cubicBezTo>
                    <a:pt x="24260" y="9066"/>
                    <a:pt x="21116" y="7980"/>
                    <a:pt x="17879" y="8114"/>
                  </a:cubicBezTo>
                  <a:cubicBezTo>
                    <a:pt x="14452" y="8085"/>
                    <a:pt x="11117" y="9190"/>
                    <a:pt x="8354" y="11257"/>
                  </a:cubicBezTo>
                  <a:cubicBezTo>
                    <a:pt x="5499" y="13381"/>
                    <a:pt x="3880" y="16820"/>
                    <a:pt x="4071" y="20401"/>
                  </a:cubicBezTo>
                  <a:close/>
                </a:path>
              </a:pathLst>
            </a:custGeom>
            <a:solidFill>
              <a:srgbClr val="6D6E71"/>
            </a:solidFill>
            <a:ln w="9525" cap="flat">
              <a:noFill/>
              <a:prstDash val="solid"/>
              <a:miter/>
            </a:ln>
          </p:spPr>
          <p:txBody>
            <a:bodyPr rtlCol="0" anchor="ctr"/>
            <a:lstStyle/>
            <a:p>
              <a:endParaRPr lang="en-US"/>
            </a:p>
          </p:txBody>
        </p:sp>
        <p:sp>
          <p:nvSpPr>
            <p:cNvPr id="1275" name="Freeform: Shape 1274">
              <a:extLst>
                <a:ext uri="{FF2B5EF4-FFF2-40B4-BE49-F238E27FC236}">
                  <a16:creationId xmlns:a16="http://schemas.microsoft.com/office/drawing/2014/main" id="{6CAB89AD-24D0-4C77-94BE-30CFE4F39095}"/>
                </a:ext>
              </a:extLst>
            </p:cNvPr>
            <p:cNvSpPr/>
            <p:nvPr/>
          </p:nvSpPr>
          <p:spPr>
            <a:xfrm>
              <a:off x="9010712" y="6192750"/>
              <a:ext cx="52786" cy="61036"/>
            </a:xfrm>
            <a:custGeom>
              <a:avLst/>
              <a:gdLst>
                <a:gd name="connsiteX0" fmla="*/ 34926 w 40641"/>
                <a:gd name="connsiteY0" fmla="*/ 46135 h 46993"/>
                <a:gd name="connsiteX1" fmla="*/ 26164 w 40641"/>
                <a:gd name="connsiteY1" fmla="*/ 46135 h 46993"/>
                <a:gd name="connsiteX2" fmla="*/ 26164 w 40641"/>
                <a:gd name="connsiteY2" fmla="*/ 40039 h 46993"/>
                <a:gd name="connsiteX3" fmla="*/ 11016 w 40641"/>
                <a:gd name="connsiteY3" fmla="*/ 46801 h 46993"/>
                <a:gd name="connsiteX4" fmla="*/ -793 w 40641"/>
                <a:gd name="connsiteY4" fmla="*/ 42801 h 46993"/>
                <a:gd name="connsiteX5" fmla="*/ -5462 w 40641"/>
                <a:gd name="connsiteY5" fmla="*/ 32038 h 46993"/>
                <a:gd name="connsiteX6" fmla="*/ -509 w 40641"/>
                <a:gd name="connsiteY6" fmla="*/ 21941 h 46993"/>
                <a:gd name="connsiteX7" fmla="*/ 12922 w 40641"/>
                <a:gd name="connsiteY7" fmla="*/ 18607 h 46993"/>
                <a:gd name="connsiteX8" fmla="*/ 25401 w 40641"/>
                <a:gd name="connsiteY8" fmla="*/ 18607 h 46993"/>
                <a:gd name="connsiteX9" fmla="*/ 25401 w 40641"/>
                <a:gd name="connsiteY9" fmla="*/ 16893 h 46993"/>
                <a:gd name="connsiteX10" fmla="*/ 15304 w 40641"/>
                <a:gd name="connsiteY10" fmla="*/ 7844 h 46993"/>
                <a:gd name="connsiteX11" fmla="*/ 2063 w 40641"/>
                <a:gd name="connsiteY11" fmla="*/ 12416 h 46993"/>
                <a:gd name="connsiteX12" fmla="*/ -2221 w 40641"/>
                <a:gd name="connsiteY12" fmla="*/ 6416 h 46993"/>
                <a:gd name="connsiteX13" fmla="*/ 16829 w 40641"/>
                <a:gd name="connsiteY13" fmla="*/ -157 h 46993"/>
                <a:gd name="connsiteX14" fmla="*/ 29973 w 40641"/>
                <a:gd name="connsiteY14" fmla="*/ 3939 h 46993"/>
                <a:gd name="connsiteX15" fmla="*/ 35116 w 40641"/>
                <a:gd name="connsiteY15" fmla="*/ 16702 h 46993"/>
                <a:gd name="connsiteX16" fmla="*/ 25401 w 40641"/>
                <a:gd name="connsiteY16" fmla="*/ 29180 h 46993"/>
                <a:gd name="connsiteX17" fmla="*/ 25401 w 40641"/>
                <a:gd name="connsiteY17" fmla="*/ 25275 h 46993"/>
                <a:gd name="connsiteX18" fmla="*/ 14541 w 40641"/>
                <a:gd name="connsiteY18" fmla="*/ 25275 h 46993"/>
                <a:gd name="connsiteX19" fmla="*/ 4253 w 40641"/>
                <a:gd name="connsiteY19" fmla="*/ 31847 h 46993"/>
                <a:gd name="connsiteX20" fmla="*/ 6825 w 40641"/>
                <a:gd name="connsiteY20" fmla="*/ 36896 h 46993"/>
                <a:gd name="connsiteX21" fmla="*/ 13969 w 40641"/>
                <a:gd name="connsiteY21" fmla="*/ 38705 h 46993"/>
                <a:gd name="connsiteX22" fmla="*/ 21973 w 40641"/>
                <a:gd name="connsiteY22" fmla="*/ 36134 h 46993"/>
                <a:gd name="connsiteX23" fmla="*/ 25303 w 40641"/>
                <a:gd name="connsiteY23" fmla="*/ 29085 h 46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1" h="46993">
                  <a:moveTo>
                    <a:pt x="34926" y="46135"/>
                  </a:moveTo>
                  <a:lnTo>
                    <a:pt x="26164" y="46135"/>
                  </a:lnTo>
                  <a:lnTo>
                    <a:pt x="26164" y="40039"/>
                  </a:lnTo>
                  <a:cubicBezTo>
                    <a:pt x="22447" y="44487"/>
                    <a:pt x="16829" y="46982"/>
                    <a:pt x="11016" y="46801"/>
                  </a:cubicBezTo>
                  <a:cubicBezTo>
                    <a:pt x="6732" y="46963"/>
                    <a:pt x="2542" y="45535"/>
                    <a:pt x="-793" y="42801"/>
                  </a:cubicBezTo>
                  <a:cubicBezTo>
                    <a:pt x="-3937" y="40115"/>
                    <a:pt x="-5653" y="36153"/>
                    <a:pt x="-5462" y="32038"/>
                  </a:cubicBezTo>
                  <a:cubicBezTo>
                    <a:pt x="-5653" y="28037"/>
                    <a:pt x="-3839" y="24208"/>
                    <a:pt x="-509" y="21941"/>
                  </a:cubicBezTo>
                  <a:cubicBezTo>
                    <a:pt x="3588" y="19550"/>
                    <a:pt x="8258" y="18388"/>
                    <a:pt x="12922" y="18607"/>
                  </a:cubicBezTo>
                  <a:lnTo>
                    <a:pt x="25401" y="18607"/>
                  </a:lnTo>
                  <a:lnTo>
                    <a:pt x="25401" y="16893"/>
                  </a:lnTo>
                  <a:cubicBezTo>
                    <a:pt x="25401" y="10892"/>
                    <a:pt x="21973" y="7844"/>
                    <a:pt x="15304" y="7844"/>
                  </a:cubicBezTo>
                  <a:cubicBezTo>
                    <a:pt x="10541" y="8015"/>
                    <a:pt x="5969" y="9606"/>
                    <a:pt x="2063" y="12416"/>
                  </a:cubicBezTo>
                  <a:lnTo>
                    <a:pt x="-2221" y="6416"/>
                  </a:lnTo>
                  <a:cubicBezTo>
                    <a:pt x="3207" y="2062"/>
                    <a:pt x="9876" y="-271"/>
                    <a:pt x="16829" y="-157"/>
                  </a:cubicBezTo>
                  <a:cubicBezTo>
                    <a:pt x="21592" y="-385"/>
                    <a:pt x="26164" y="1072"/>
                    <a:pt x="29973" y="3939"/>
                  </a:cubicBezTo>
                  <a:cubicBezTo>
                    <a:pt x="33591" y="7130"/>
                    <a:pt x="35498" y="11873"/>
                    <a:pt x="35116" y="16702"/>
                  </a:cubicBezTo>
                  <a:close/>
                  <a:moveTo>
                    <a:pt x="25401" y="29180"/>
                  </a:moveTo>
                  <a:lnTo>
                    <a:pt x="25401" y="25275"/>
                  </a:lnTo>
                  <a:lnTo>
                    <a:pt x="14541" y="25275"/>
                  </a:lnTo>
                  <a:cubicBezTo>
                    <a:pt x="7686" y="25275"/>
                    <a:pt x="4253" y="27465"/>
                    <a:pt x="4253" y="31847"/>
                  </a:cubicBezTo>
                  <a:cubicBezTo>
                    <a:pt x="4160" y="33866"/>
                    <a:pt x="5114" y="35791"/>
                    <a:pt x="6825" y="36896"/>
                  </a:cubicBezTo>
                  <a:cubicBezTo>
                    <a:pt x="8923" y="38229"/>
                    <a:pt x="11495" y="38867"/>
                    <a:pt x="13969" y="38705"/>
                  </a:cubicBezTo>
                  <a:cubicBezTo>
                    <a:pt x="16829" y="38762"/>
                    <a:pt x="19685" y="37857"/>
                    <a:pt x="21973" y="36134"/>
                  </a:cubicBezTo>
                  <a:cubicBezTo>
                    <a:pt x="24164" y="34495"/>
                    <a:pt x="25494" y="31847"/>
                    <a:pt x="25303" y="29085"/>
                  </a:cubicBezTo>
                  <a:close/>
                </a:path>
              </a:pathLst>
            </a:custGeom>
            <a:solidFill>
              <a:srgbClr val="6D6E71"/>
            </a:solidFill>
            <a:ln w="9525" cap="flat">
              <a:noFill/>
              <a:prstDash val="solid"/>
              <a:miter/>
            </a:ln>
          </p:spPr>
          <p:txBody>
            <a:bodyPr rtlCol="0" anchor="ctr"/>
            <a:lstStyle/>
            <a:p>
              <a:endParaRPr lang="en-US"/>
            </a:p>
          </p:txBody>
        </p:sp>
        <p:sp>
          <p:nvSpPr>
            <p:cNvPr id="1276" name="Freeform: Shape 1275">
              <a:extLst>
                <a:ext uri="{FF2B5EF4-FFF2-40B4-BE49-F238E27FC236}">
                  <a16:creationId xmlns:a16="http://schemas.microsoft.com/office/drawing/2014/main" id="{4770F707-5C50-433A-8FAA-5F2A9B8970E7}"/>
                </a:ext>
              </a:extLst>
            </p:cNvPr>
            <p:cNvSpPr/>
            <p:nvPr/>
          </p:nvSpPr>
          <p:spPr>
            <a:xfrm>
              <a:off x="9079517" y="6170264"/>
              <a:ext cx="60527" cy="83383"/>
            </a:xfrm>
            <a:custGeom>
              <a:avLst/>
              <a:gdLst>
                <a:gd name="connsiteX0" fmla="*/ 18908 w 46601"/>
                <a:gd name="connsiteY0" fmla="*/ 17060 h 64198"/>
                <a:gd name="connsiteX1" fmla="*/ 34530 w 46601"/>
                <a:gd name="connsiteY1" fmla="*/ 23442 h 64198"/>
                <a:gd name="connsiteX2" fmla="*/ 41102 w 46601"/>
                <a:gd name="connsiteY2" fmla="*/ 40301 h 64198"/>
                <a:gd name="connsiteX3" fmla="*/ 34623 w 46601"/>
                <a:gd name="connsiteY3" fmla="*/ 57446 h 64198"/>
                <a:gd name="connsiteX4" fmla="*/ 19480 w 46601"/>
                <a:gd name="connsiteY4" fmla="*/ 64018 h 64198"/>
                <a:gd name="connsiteX5" fmla="*/ 4048 w 46601"/>
                <a:gd name="connsiteY5" fmla="*/ 56494 h 64198"/>
                <a:gd name="connsiteX6" fmla="*/ 4048 w 46601"/>
                <a:gd name="connsiteY6" fmla="*/ 63447 h 64198"/>
                <a:gd name="connsiteX7" fmla="*/ -5477 w 46601"/>
                <a:gd name="connsiteY7" fmla="*/ 63447 h 64198"/>
                <a:gd name="connsiteX8" fmla="*/ -5477 w 46601"/>
                <a:gd name="connsiteY8" fmla="*/ -180 h 64198"/>
                <a:gd name="connsiteX9" fmla="*/ 4048 w 46601"/>
                <a:gd name="connsiteY9" fmla="*/ -180 h 64198"/>
                <a:gd name="connsiteX10" fmla="*/ 4048 w 46601"/>
                <a:gd name="connsiteY10" fmla="*/ 25347 h 64198"/>
                <a:gd name="connsiteX11" fmla="*/ 18908 w 46601"/>
                <a:gd name="connsiteY11" fmla="*/ 17060 h 64198"/>
                <a:gd name="connsiteX12" fmla="*/ 3858 w 46601"/>
                <a:gd name="connsiteY12" fmla="*/ 40682 h 64198"/>
                <a:gd name="connsiteX13" fmla="*/ 7764 w 46601"/>
                <a:gd name="connsiteY13" fmla="*/ 51350 h 64198"/>
                <a:gd name="connsiteX14" fmla="*/ 17289 w 46601"/>
                <a:gd name="connsiteY14" fmla="*/ 55446 h 64198"/>
                <a:gd name="connsiteX15" fmla="*/ 26814 w 46601"/>
                <a:gd name="connsiteY15" fmla="*/ 51350 h 64198"/>
                <a:gd name="connsiteX16" fmla="*/ 31005 w 46601"/>
                <a:gd name="connsiteY16" fmla="*/ 40682 h 64198"/>
                <a:gd name="connsiteX17" fmla="*/ 26912 w 46601"/>
                <a:gd name="connsiteY17" fmla="*/ 29823 h 64198"/>
                <a:gd name="connsiteX18" fmla="*/ 17387 w 46601"/>
                <a:gd name="connsiteY18" fmla="*/ 25442 h 64198"/>
                <a:gd name="connsiteX19" fmla="*/ 7862 w 46601"/>
                <a:gd name="connsiteY19" fmla="*/ 29823 h 64198"/>
                <a:gd name="connsiteX20" fmla="*/ 3858 w 46601"/>
                <a:gd name="connsiteY20" fmla="*/ 40682 h 64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4198">
                  <a:moveTo>
                    <a:pt x="18908" y="17060"/>
                  </a:moveTo>
                  <a:cubicBezTo>
                    <a:pt x="24814" y="16936"/>
                    <a:pt x="30433" y="19251"/>
                    <a:pt x="34530" y="23442"/>
                  </a:cubicBezTo>
                  <a:cubicBezTo>
                    <a:pt x="39004" y="27871"/>
                    <a:pt x="41385" y="34005"/>
                    <a:pt x="41102" y="40301"/>
                  </a:cubicBezTo>
                  <a:cubicBezTo>
                    <a:pt x="41385" y="46654"/>
                    <a:pt x="39004" y="52846"/>
                    <a:pt x="34623" y="57446"/>
                  </a:cubicBezTo>
                  <a:cubicBezTo>
                    <a:pt x="30721" y="61646"/>
                    <a:pt x="25196" y="64028"/>
                    <a:pt x="19480" y="64018"/>
                  </a:cubicBezTo>
                  <a:cubicBezTo>
                    <a:pt x="13480" y="63904"/>
                    <a:pt x="7862" y="61151"/>
                    <a:pt x="4048" y="56494"/>
                  </a:cubicBezTo>
                  <a:lnTo>
                    <a:pt x="4048" y="63447"/>
                  </a:lnTo>
                  <a:lnTo>
                    <a:pt x="-5477" y="63447"/>
                  </a:lnTo>
                  <a:lnTo>
                    <a:pt x="-5477" y="-180"/>
                  </a:lnTo>
                  <a:lnTo>
                    <a:pt x="4048" y="-180"/>
                  </a:lnTo>
                  <a:lnTo>
                    <a:pt x="4048" y="25347"/>
                  </a:lnTo>
                  <a:cubicBezTo>
                    <a:pt x="7099" y="20108"/>
                    <a:pt x="12810" y="16936"/>
                    <a:pt x="18908" y="17060"/>
                  </a:cubicBezTo>
                  <a:close/>
                  <a:moveTo>
                    <a:pt x="3858" y="40682"/>
                  </a:moveTo>
                  <a:cubicBezTo>
                    <a:pt x="3764" y="44606"/>
                    <a:pt x="5099" y="48436"/>
                    <a:pt x="7764" y="51350"/>
                  </a:cubicBezTo>
                  <a:cubicBezTo>
                    <a:pt x="10243" y="53989"/>
                    <a:pt x="13671" y="55475"/>
                    <a:pt x="17289" y="55446"/>
                  </a:cubicBezTo>
                  <a:cubicBezTo>
                    <a:pt x="20908" y="55379"/>
                    <a:pt x="24340" y="53913"/>
                    <a:pt x="26814" y="51350"/>
                  </a:cubicBezTo>
                  <a:cubicBezTo>
                    <a:pt x="29670" y="48531"/>
                    <a:pt x="31195" y="44664"/>
                    <a:pt x="31005" y="40682"/>
                  </a:cubicBezTo>
                  <a:cubicBezTo>
                    <a:pt x="31102" y="36663"/>
                    <a:pt x="29670" y="32767"/>
                    <a:pt x="26912" y="29823"/>
                  </a:cubicBezTo>
                  <a:cubicBezTo>
                    <a:pt x="24433" y="27138"/>
                    <a:pt x="21005" y="25547"/>
                    <a:pt x="17387" y="25442"/>
                  </a:cubicBezTo>
                  <a:cubicBezTo>
                    <a:pt x="13764" y="25480"/>
                    <a:pt x="10243" y="27081"/>
                    <a:pt x="7862" y="29823"/>
                  </a:cubicBezTo>
                  <a:cubicBezTo>
                    <a:pt x="5192" y="32795"/>
                    <a:pt x="3764" y="36682"/>
                    <a:pt x="3858" y="40682"/>
                  </a:cubicBezTo>
                  <a:close/>
                </a:path>
              </a:pathLst>
            </a:custGeom>
            <a:solidFill>
              <a:srgbClr val="6D6E71"/>
            </a:solidFill>
            <a:ln w="9525" cap="flat">
              <a:noFill/>
              <a:prstDash val="solid"/>
              <a:miter/>
            </a:ln>
          </p:spPr>
          <p:txBody>
            <a:bodyPr rtlCol="0" anchor="ctr"/>
            <a:lstStyle/>
            <a:p>
              <a:endParaRPr lang="en-US"/>
            </a:p>
          </p:txBody>
        </p:sp>
        <p:sp>
          <p:nvSpPr>
            <p:cNvPr id="1277" name="Freeform: Shape 1276">
              <a:extLst>
                <a:ext uri="{FF2B5EF4-FFF2-40B4-BE49-F238E27FC236}">
                  <a16:creationId xmlns:a16="http://schemas.microsoft.com/office/drawing/2014/main" id="{70B6DD0F-338C-40F6-85D5-124402F167D4}"/>
                </a:ext>
              </a:extLst>
            </p:cNvPr>
            <p:cNvSpPr/>
            <p:nvPr/>
          </p:nvSpPr>
          <p:spPr>
            <a:xfrm>
              <a:off x="9152346" y="6193523"/>
              <a:ext cx="54599" cy="60243"/>
            </a:xfrm>
            <a:custGeom>
              <a:avLst/>
              <a:gdLst>
                <a:gd name="connsiteX0" fmla="*/ 27035 w 42037"/>
                <a:gd name="connsiteY0" fmla="*/ 24489 h 46382"/>
                <a:gd name="connsiteX1" fmla="*/ 27035 w 42037"/>
                <a:gd name="connsiteY1" fmla="*/ -180 h 46382"/>
                <a:gd name="connsiteX2" fmla="*/ 36560 w 42037"/>
                <a:gd name="connsiteY2" fmla="*/ -180 h 46382"/>
                <a:gd name="connsiteX3" fmla="*/ 36560 w 42037"/>
                <a:gd name="connsiteY3" fmla="*/ 45540 h 46382"/>
                <a:gd name="connsiteX4" fmla="*/ 27035 w 42037"/>
                <a:gd name="connsiteY4" fmla="*/ 45540 h 46382"/>
                <a:gd name="connsiteX5" fmla="*/ 27035 w 42037"/>
                <a:gd name="connsiteY5" fmla="*/ 37253 h 46382"/>
                <a:gd name="connsiteX6" fmla="*/ 20654 w 42037"/>
                <a:gd name="connsiteY6" fmla="*/ 43825 h 46382"/>
                <a:gd name="connsiteX7" fmla="*/ -684 w 42037"/>
                <a:gd name="connsiteY7" fmla="*/ 41540 h 46382"/>
                <a:gd name="connsiteX8" fmla="*/ -5446 w 42037"/>
                <a:gd name="connsiteY8" fmla="*/ 27919 h 46382"/>
                <a:gd name="connsiteX9" fmla="*/ -5446 w 42037"/>
                <a:gd name="connsiteY9" fmla="*/ -180 h 46382"/>
                <a:gd name="connsiteX10" fmla="*/ 4079 w 42037"/>
                <a:gd name="connsiteY10" fmla="*/ -180 h 46382"/>
                <a:gd name="connsiteX11" fmla="*/ 4079 w 42037"/>
                <a:gd name="connsiteY11" fmla="*/ 24871 h 46382"/>
                <a:gd name="connsiteX12" fmla="*/ 14557 w 42037"/>
                <a:gd name="connsiteY12" fmla="*/ 37444 h 46382"/>
                <a:gd name="connsiteX13" fmla="*/ 23226 w 42037"/>
                <a:gd name="connsiteY13" fmla="*/ 34205 h 46382"/>
                <a:gd name="connsiteX14" fmla="*/ 27035 w 42037"/>
                <a:gd name="connsiteY14" fmla="*/ 24489 h 46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37" h="46382">
                  <a:moveTo>
                    <a:pt x="27035" y="24489"/>
                  </a:moveTo>
                  <a:lnTo>
                    <a:pt x="27035" y="-180"/>
                  </a:lnTo>
                  <a:lnTo>
                    <a:pt x="36560" y="-180"/>
                  </a:lnTo>
                  <a:lnTo>
                    <a:pt x="36560" y="45540"/>
                  </a:lnTo>
                  <a:lnTo>
                    <a:pt x="27035" y="45540"/>
                  </a:lnTo>
                  <a:lnTo>
                    <a:pt x="27035" y="37253"/>
                  </a:lnTo>
                  <a:cubicBezTo>
                    <a:pt x="25510" y="39949"/>
                    <a:pt x="23319" y="42206"/>
                    <a:pt x="20654" y="43825"/>
                  </a:cubicBezTo>
                  <a:cubicBezTo>
                    <a:pt x="13794" y="47693"/>
                    <a:pt x="5223" y="46778"/>
                    <a:pt x="-684" y="41540"/>
                  </a:cubicBezTo>
                  <a:cubicBezTo>
                    <a:pt x="-4019" y="37834"/>
                    <a:pt x="-5730" y="32919"/>
                    <a:pt x="-5446" y="27919"/>
                  </a:cubicBezTo>
                  <a:lnTo>
                    <a:pt x="-5446" y="-180"/>
                  </a:lnTo>
                  <a:lnTo>
                    <a:pt x="4079" y="-180"/>
                  </a:lnTo>
                  <a:lnTo>
                    <a:pt x="4079" y="24871"/>
                  </a:lnTo>
                  <a:cubicBezTo>
                    <a:pt x="4079" y="33253"/>
                    <a:pt x="7604" y="37444"/>
                    <a:pt x="14557" y="37444"/>
                  </a:cubicBezTo>
                  <a:cubicBezTo>
                    <a:pt x="17794" y="37501"/>
                    <a:pt x="20845" y="36348"/>
                    <a:pt x="23226" y="34205"/>
                  </a:cubicBezTo>
                  <a:cubicBezTo>
                    <a:pt x="25891" y="31691"/>
                    <a:pt x="27319" y="28137"/>
                    <a:pt x="27035" y="24489"/>
                  </a:cubicBezTo>
                  <a:close/>
                </a:path>
              </a:pathLst>
            </a:custGeom>
            <a:solidFill>
              <a:srgbClr val="6D6E71"/>
            </a:solidFill>
            <a:ln w="9525" cap="flat">
              <a:noFill/>
              <a:prstDash val="solid"/>
              <a:miter/>
            </a:ln>
          </p:spPr>
          <p:txBody>
            <a:bodyPr rtlCol="0" anchor="ctr"/>
            <a:lstStyle/>
            <a:p>
              <a:endParaRPr lang="en-US"/>
            </a:p>
          </p:txBody>
        </p:sp>
        <p:sp>
          <p:nvSpPr>
            <p:cNvPr id="1278" name="Freeform: Shape 1277">
              <a:extLst>
                <a:ext uri="{FF2B5EF4-FFF2-40B4-BE49-F238E27FC236}">
                  <a16:creationId xmlns:a16="http://schemas.microsoft.com/office/drawing/2014/main" id="{36AF2714-FD58-440E-B2BC-CAF21503956B}"/>
                </a:ext>
              </a:extLst>
            </p:cNvPr>
            <p:cNvSpPr/>
            <p:nvPr/>
          </p:nvSpPr>
          <p:spPr>
            <a:xfrm>
              <a:off x="9218447" y="6192994"/>
              <a:ext cx="47649" cy="60676"/>
            </a:xfrm>
            <a:custGeom>
              <a:avLst/>
              <a:gdLst>
                <a:gd name="connsiteX0" fmla="*/ 31195 w 36686"/>
                <a:gd name="connsiteY0" fmla="*/ 32230 h 46716"/>
                <a:gd name="connsiteX1" fmla="*/ 26531 w 36686"/>
                <a:gd name="connsiteY1" fmla="*/ 42613 h 46716"/>
                <a:gd name="connsiteX2" fmla="*/ 14434 w 36686"/>
                <a:gd name="connsiteY2" fmla="*/ 46518 h 46716"/>
                <a:gd name="connsiteX3" fmla="*/ 4048 w 36686"/>
                <a:gd name="connsiteY3" fmla="*/ 44708 h 46716"/>
                <a:gd name="connsiteX4" fmla="*/ -5477 w 36686"/>
                <a:gd name="connsiteY4" fmla="*/ 39660 h 46716"/>
                <a:gd name="connsiteX5" fmla="*/ -807 w 36686"/>
                <a:gd name="connsiteY5" fmla="*/ 32230 h 46716"/>
                <a:gd name="connsiteX6" fmla="*/ 14624 w 36686"/>
                <a:gd name="connsiteY6" fmla="*/ 38231 h 46716"/>
                <a:gd name="connsiteX7" fmla="*/ 19768 w 36686"/>
                <a:gd name="connsiteY7" fmla="*/ 36707 h 46716"/>
                <a:gd name="connsiteX8" fmla="*/ 21577 w 36686"/>
                <a:gd name="connsiteY8" fmla="*/ 32897 h 46716"/>
                <a:gd name="connsiteX9" fmla="*/ 12527 w 36686"/>
                <a:gd name="connsiteY9" fmla="*/ 26706 h 46716"/>
                <a:gd name="connsiteX10" fmla="*/ 11480 w 36686"/>
                <a:gd name="connsiteY10" fmla="*/ 26706 h 46716"/>
                <a:gd name="connsiteX11" fmla="*/ -2714 w 36686"/>
                <a:gd name="connsiteY11" fmla="*/ 13847 h 46716"/>
                <a:gd name="connsiteX12" fmla="*/ 2239 w 36686"/>
                <a:gd name="connsiteY12" fmla="*/ 3655 h 46716"/>
                <a:gd name="connsiteX13" fmla="*/ 15006 w 36686"/>
                <a:gd name="connsiteY13" fmla="*/ -155 h 46716"/>
                <a:gd name="connsiteX14" fmla="*/ 29958 w 36686"/>
                <a:gd name="connsiteY14" fmla="*/ 4513 h 46716"/>
                <a:gd name="connsiteX15" fmla="*/ 26340 w 36686"/>
                <a:gd name="connsiteY15" fmla="*/ 11561 h 46716"/>
                <a:gd name="connsiteX16" fmla="*/ 14243 w 36686"/>
                <a:gd name="connsiteY16" fmla="*/ 7942 h 46716"/>
                <a:gd name="connsiteX17" fmla="*/ 8718 w 36686"/>
                <a:gd name="connsiteY17" fmla="*/ 9180 h 46716"/>
                <a:gd name="connsiteX18" fmla="*/ 6527 w 36686"/>
                <a:gd name="connsiteY18" fmla="*/ 12895 h 46716"/>
                <a:gd name="connsiteX19" fmla="*/ 8718 w 36686"/>
                <a:gd name="connsiteY19" fmla="*/ 16133 h 46716"/>
                <a:gd name="connsiteX20" fmla="*/ 13099 w 36686"/>
                <a:gd name="connsiteY20" fmla="*/ 17562 h 46716"/>
                <a:gd name="connsiteX21" fmla="*/ 18052 w 36686"/>
                <a:gd name="connsiteY21" fmla="*/ 18990 h 46716"/>
                <a:gd name="connsiteX22" fmla="*/ 22149 w 36686"/>
                <a:gd name="connsiteY22" fmla="*/ 20515 h 46716"/>
                <a:gd name="connsiteX23" fmla="*/ 26531 w 36686"/>
                <a:gd name="connsiteY23" fmla="*/ 22896 h 46716"/>
                <a:gd name="connsiteX24" fmla="*/ 31195 w 36686"/>
                <a:gd name="connsiteY24" fmla="*/ 32230 h 46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6" h="46716">
                  <a:moveTo>
                    <a:pt x="31195" y="32230"/>
                  </a:moveTo>
                  <a:cubicBezTo>
                    <a:pt x="31386" y="36231"/>
                    <a:pt x="29670" y="40088"/>
                    <a:pt x="26531" y="42613"/>
                  </a:cubicBezTo>
                  <a:cubicBezTo>
                    <a:pt x="23098" y="45336"/>
                    <a:pt x="18815" y="46718"/>
                    <a:pt x="14434" y="46518"/>
                  </a:cubicBezTo>
                  <a:cubicBezTo>
                    <a:pt x="10908" y="46499"/>
                    <a:pt x="7383" y="45879"/>
                    <a:pt x="4048" y="44708"/>
                  </a:cubicBezTo>
                  <a:cubicBezTo>
                    <a:pt x="621" y="43613"/>
                    <a:pt x="-2617" y="41908"/>
                    <a:pt x="-5477" y="39660"/>
                  </a:cubicBezTo>
                  <a:lnTo>
                    <a:pt x="-807" y="32230"/>
                  </a:lnTo>
                  <a:cubicBezTo>
                    <a:pt x="3574" y="35888"/>
                    <a:pt x="8908" y="38003"/>
                    <a:pt x="14624" y="38231"/>
                  </a:cubicBezTo>
                  <a:cubicBezTo>
                    <a:pt x="16433" y="38326"/>
                    <a:pt x="18243" y="37783"/>
                    <a:pt x="19768" y="36707"/>
                  </a:cubicBezTo>
                  <a:cubicBezTo>
                    <a:pt x="20908" y="35811"/>
                    <a:pt x="21670" y="34383"/>
                    <a:pt x="21577" y="32897"/>
                  </a:cubicBezTo>
                  <a:cubicBezTo>
                    <a:pt x="21577" y="30611"/>
                    <a:pt x="18624" y="28611"/>
                    <a:pt x="12527" y="26706"/>
                  </a:cubicBezTo>
                  <a:lnTo>
                    <a:pt x="11480" y="26706"/>
                  </a:lnTo>
                  <a:cubicBezTo>
                    <a:pt x="1955" y="24134"/>
                    <a:pt x="-2714" y="19848"/>
                    <a:pt x="-2714" y="13847"/>
                  </a:cubicBezTo>
                  <a:cubicBezTo>
                    <a:pt x="-2807" y="9837"/>
                    <a:pt x="-998" y="6017"/>
                    <a:pt x="2239" y="3655"/>
                  </a:cubicBezTo>
                  <a:cubicBezTo>
                    <a:pt x="5955" y="959"/>
                    <a:pt x="10434" y="-383"/>
                    <a:pt x="15006" y="-155"/>
                  </a:cubicBezTo>
                  <a:cubicBezTo>
                    <a:pt x="20336" y="-136"/>
                    <a:pt x="25577" y="1493"/>
                    <a:pt x="29958" y="4513"/>
                  </a:cubicBezTo>
                  <a:lnTo>
                    <a:pt x="26340" y="11561"/>
                  </a:lnTo>
                  <a:cubicBezTo>
                    <a:pt x="22717" y="9199"/>
                    <a:pt x="18526" y="7942"/>
                    <a:pt x="14243" y="7942"/>
                  </a:cubicBezTo>
                  <a:cubicBezTo>
                    <a:pt x="12336" y="7827"/>
                    <a:pt x="10434" y="8256"/>
                    <a:pt x="8718" y="9180"/>
                  </a:cubicBezTo>
                  <a:cubicBezTo>
                    <a:pt x="7290" y="9885"/>
                    <a:pt x="6429" y="11333"/>
                    <a:pt x="6527" y="12895"/>
                  </a:cubicBezTo>
                  <a:cubicBezTo>
                    <a:pt x="6527" y="14333"/>
                    <a:pt x="7383" y="15638"/>
                    <a:pt x="8718" y="16133"/>
                  </a:cubicBezTo>
                  <a:cubicBezTo>
                    <a:pt x="10146" y="16819"/>
                    <a:pt x="11573" y="17304"/>
                    <a:pt x="13099" y="17562"/>
                  </a:cubicBezTo>
                  <a:lnTo>
                    <a:pt x="18052" y="18990"/>
                  </a:lnTo>
                  <a:lnTo>
                    <a:pt x="22149" y="20515"/>
                  </a:lnTo>
                  <a:cubicBezTo>
                    <a:pt x="23670" y="21162"/>
                    <a:pt x="25196" y="21962"/>
                    <a:pt x="26531" y="22896"/>
                  </a:cubicBezTo>
                  <a:cubicBezTo>
                    <a:pt x="29577" y="24991"/>
                    <a:pt x="31386" y="28525"/>
                    <a:pt x="31195" y="32230"/>
                  </a:cubicBezTo>
                  <a:close/>
                </a:path>
              </a:pathLst>
            </a:custGeom>
            <a:solidFill>
              <a:srgbClr val="6D6E71"/>
            </a:solidFill>
            <a:ln w="9525" cap="flat">
              <a:noFill/>
              <a:prstDash val="solid"/>
              <a:miter/>
            </a:ln>
          </p:spPr>
          <p:txBody>
            <a:bodyPr rtlCol="0" anchor="ctr"/>
            <a:lstStyle/>
            <a:p>
              <a:endParaRPr lang="en-US"/>
            </a:p>
          </p:txBody>
        </p:sp>
        <p:sp>
          <p:nvSpPr>
            <p:cNvPr id="1279" name="Freeform: Shape 1278">
              <a:extLst>
                <a:ext uri="{FF2B5EF4-FFF2-40B4-BE49-F238E27FC236}">
                  <a16:creationId xmlns:a16="http://schemas.microsoft.com/office/drawing/2014/main" id="{EAFC2686-12AB-451D-A5EE-418F3B59AD1E}"/>
                </a:ext>
              </a:extLst>
            </p:cNvPr>
            <p:cNvSpPr/>
            <p:nvPr/>
          </p:nvSpPr>
          <p:spPr>
            <a:xfrm>
              <a:off x="9275576" y="6192155"/>
              <a:ext cx="58968" cy="61017"/>
            </a:xfrm>
            <a:custGeom>
              <a:avLst/>
              <a:gdLst>
                <a:gd name="connsiteX0" fmla="*/ 39696 w 45401"/>
                <a:gd name="connsiteY0" fmla="*/ 27543 h 46978"/>
                <a:gd name="connsiteX1" fmla="*/ 3977 w 45401"/>
                <a:gd name="connsiteY1" fmla="*/ 27543 h 46978"/>
                <a:gd name="connsiteX2" fmla="*/ 8549 w 45401"/>
                <a:gd name="connsiteY2" fmla="*/ 35544 h 46978"/>
                <a:gd name="connsiteX3" fmla="*/ 31120 w 45401"/>
                <a:gd name="connsiteY3" fmla="*/ 33163 h 46978"/>
                <a:gd name="connsiteX4" fmla="*/ 36645 w 45401"/>
                <a:gd name="connsiteY4" fmla="*/ 39163 h 46978"/>
                <a:gd name="connsiteX5" fmla="*/ 17595 w 45401"/>
                <a:gd name="connsiteY5" fmla="*/ 46784 h 46978"/>
                <a:gd name="connsiteX6" fmla="*/ 1308 w 45401"/>
                <a:gd name="connsiteY6" fmla="*/ 40401 h 46978"/>
                <a:gd name="connsiteX7" fmla="*/ -5455 w 45401"/>
                <a:gd name="connsiteY7" fmla="*/ 23257 h 46978"/>
                <a:gd name="connsiteX8" fmla="*/ 1405 w 45401"/>
                <a:gd name="connsiteY8" fmla="*/ 6207 h 46978"/>
                <a:gd name="connsiteX9" fmla="*/ 17595 w 45401"/>
                <a:gd name="connsiteY9" fmla="*/ -175 h 46978"/>
                <a:gd name="connsiteX10" fmla="*/ 33408 w 45401"/>
                <a:gd name="connsiteY10" fmla="*/ 5445 h 46978"/>
                <a:gd name="connsiteX11" fmla="*/ 39887 w 45401"/>
                <a:gd name="connsiteY11" fmla="*/ 20875 h 46978"/>
                <a:gd name="connsiteX12" fmla="*/ 3977 w 45401"/>
                <a:gd name="connsiteY12" fmla="*/ 20018 h 46978"/>
                <a:gd name="connsiteX13" fmla="*/ 30073 w 45401"/>
                <a:gd name="connsiteY13" fmla="*/ 20018 h 46978"/>
                <a:gd name="connsiteX14" fmla="*/ 26455 w 45401"/>
                <a:gd name="connsiteY14" fmla="*/ 11160 h 46978"/>
                <a:gd name="connsiteX15" fmla="*/ 17595 w 45401"/>
                <a:gd name="connsiteY15" fmla="*/ 8112 h 46978"/>
                <a:gd name="connsiteX16" fmla="*/ 8070 w 45401"/>
                <a:gd name="connsiteY16" fmla="*/ 11255 h 46978"/>
                <a:gd name="connsiteX17" fmla="*/ 3977 w 45401"/>
                <a:gd name="connsiteY17" fmla="*/ 20399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01" h="46978">
                  <a:moveTo>
                    <a:pt x="39696" y="27543"/>
                  </a:moveTo>
                  <a:lnTo>
                    <a:pt x="3977" y="27543"/>
                  </a:lnTo>
                  <a:cubicBezTo>
                    <a:pt x="4168" y="30791"/>
                    <a:pt x="5786" y="33772"/>
                    <a:pt x="8549" y="35544"/>
                  </a:cubicBezTo>
                  <a:cubicBezTo>
                    <a:pt x="15595" y="40392"/>
                    <a:pt x="25218" y="39382"/>
                    <a:pt x="31120" y="33163"/>
                  </a:cubicBezTo>
                  <a:lnTo>
                    <a:pt x="36645" y="39163"/>
                  </a:lnTo>
                  <a:cubicBezTo>
                    <a:pt x="31599" y="44269"/>
                    <a:pt x="24739" y="47031"/>
                    <a:pt x="17595" y="46784"/>
                  </a:cubicBezTo>
                  <a:cubicBezTo>
                    <a:pt x="11502" y="46917"/>
                    <a:pt x="5689" y="44622"/>
                    <a:pt x="1308" y="40401"/>
                  </a:cubicBezTo>
                  <a:cubicBezTo>
                    <a:pt x="-3264" y="35925"/>
                    <a:pt x="-5739" y="29677"/>
                    <a:pt x="-5455" y="23257"/>
                  </a:cubicBezTo>
                  <a:cubicBezTo>
                    <a:pt x="-5739" y="16846"/>
                    <a:pt x="-3264" y="10617"/>
                    <a:pt x="1405" y="6207"/>
                  </a:cubicBezTo>
                  <a:cubicBezTo>
                    <a:pt x="5786" y="2025"/>
                    <a:pt x="11595" y="-270"/>
                    <a:pt x="17595" y="-175"/>
                  </a:cubicBezTo>
                  <a:cubicBezTo>
                    <a:pt x="23409" y="-298"/>
                    <a:pt x="29027" y="1701"/>
                    <a:pt x="33408" y="5445"/>
                  </a:cubicBezTo>
                  <a:cubicBezTo>
                    <a:pt x="37789" y="9312"/>
                    <a:pt x="40268" y="15008"/>
                    <a:pt x="39887" y="20875"/>
                  </a:cubicBezTo>
                  <a:close/>
                  <a:moveTo>
                    <a:pt x="3977" y="20018"/>
                  </a:moveTo>
                  <a:lnTo>
                    <a:pt x="30073" y="20018"/>
                  </a:lnTo>
                  <a:cubicBezTo>
                    <a:pt x="30362" y="16665"/>
                    <a:pt x="29027" y="13389"/>
                    <a:pt x="26455" y="11160"/>
                  </a:cubicBezTo>
                  <a:cubicBezTo>
                    <a:pt x="23976" y="9064"/>
                    <a:pt x="20837" y="7978"/>
                    <a:pt x="17595" y="8112"/>
                  </a:cubicBezTo>
                  <a:cubicBezTo>
                    <a:pt x="14167" y="8055"/>
                    <a:pt x="10833" y="9160"/>
                    <a:pt x="8070" y="11255"/>
                  </a:cubicBezTo>
                  <a:cubicBezTo>
                    <a:pt x="5214" y="13427"/>
                    <a:pt x="3689" y="16856"/>
                    <a:pt x="3977" y="20399"/>
                  </a:cubicBezTo>
                  <a:close/>
                </a:path>
              </a:pathLst>
            </a:custGeom>
            <a:solidFill>
              <a:srgbClr val="6D6E71"/>
            </a:solidFill>
            <a:ln w="9525" cap="flat">
              <a:noFill/>
              <a:prstDash val="solid"/>
              <a:miter/>
            </a:ln>
          </p:spPr>
          <p:txBody>
            <a:bodyPr rtlCol="0" anchor="ctr"/>
            <a:lstStyle/>
            <a:p>
              <a:endParaRPr lang="en-US"/>
            </a:p>
          </p:txBody>
        </p:sp>
        <p:sp>
          <p:nvSpPr>
            <p:cNvPr id="1280" name="Freeform: Shape 1279">
              <a:extLst>
                <a:ext uri="{FF2B5EF4-FFF2-40B4-BE49-F238E27FC236}">
                  <a16:creationId xmlns:a16="http://schemas.microsoft.com/office/drawing/2014/main" id="{88968728-D604-459F-BF99-C4D279876D07}"/>
                </a:ext>
              </a:extLst>
            </p:cNvPr>
            <p:cNvSpPr/>
            <p:nvPr/>
          </p:nvSpPr>
          <p:spPr>
            <a:xfrm>
              <a:off x="9371730" y="6174841"/>
              <a:ext cx="41196" cy="78686"/>
            </a:xfrm>
            <a:custGeom>
              <a:avLst/>
              <a:gdLst>
                <a:gd name="connsiteX0" fmla="*/ 9857 w 31718"/>
                <a:gd name="connsiteY0" fmla="*/ 21823 h 60582"/>
                <a:gd name="connsiteX1" fmla="*/ 9857 w 31718"/>
                <a:gd name="connsiteY1" fmla="*/ 44968 h 60582"/>
                <a:gd name="connsiteX2" fmla="*/ 11573 w 31718"/>
                <a:gd name="connsiteY2" fmla="*/ 50207 h 60582"/>
                <a:gd name="connsiteX3" fmla="*/ 16336 w 31718"/>
                <a:gd name="connsiteY3" fmla="*/ 52112 h 60582"/>
                <a:gd name="connsiteX4" fmla="*/ 22242 w 31718"/>
                <a:gd name="connsiteY4" fmla="*/ 49159 h 60582"/>
                <a:gd name="connsiteX5" fmla="*/ 26242 w 31718"/>
                <a:gd name="connsiteY5" fmla="*/ 55922 h 60582"/>
                <a:gd name="connsiteX6" fmla="*/ 15001 w 31718"/>
                <a:gd name="connsiteY6" fmla="*/ 60399 h 60582"/>
                <a:gd name="connsiteX7" fmla="*/ 4523 w 31718"/>
                <a:gd name="connsiteY7" fmla="*/ 56208 h 60582"/>
                <a:gd name="connsiteX8" fmla="*/ 239 w 31718"/>
                <a:gd name="connsiteY8" fmla="*/ 44778 h 60582"/>
                <a:gd name="connsiteX9" fmla="*/ 239 w 31718"/>
                <a:gd name="connsiteY9" fmla="*/ 21823 h 60582"/>
                <a:gd name="connsiteX10" fmla="*/ -5477 w 31718"/>
                <a:gd name="connsiteY10" fmla="*/ 21823 h 60582"/>
                <a:gd name="connsiteX11" fmla="*/ -5477 w 31718"/>
                <a:gd name="connsiteY11" fmla="*/ 14108 h 60582"/>
                <a:gd name="connsiteX12" fmla="*/ 239 w 31718"/>
                <a:gd name="connsiteY12" fmla="*/ 14108 h 60582"/>
                <a:gd name="connsiteX13" fmla="*/ 239 w 31718"/>
                <a:gd name="connsiteY13" fmla="*/ -180 h 60582"/>
                <a:gd name="connsiteX14" fmla="*/ 9764 w 31718"/>
                <a:gd name="connsiteY14" fmla="*/ -180 h 60582"/>
                <a:gd name="connsiteX15" fmla="*/ 9764 w 31718"/>
                <a:gd name="connsiteY15" fmla="*/ 14108 h 60582"/>
                <a:gd name="connsiteX16" fmla="*/ 21763 w 31718"/>
                <a:gd name="connsiteY16" fmla="*/ 14108 h 60582"/>
                <a:gd name="connsiteX17" fmla="*/ 21763 w 31718"/>
                <a:gd name="connsiteY17" fmla="*/ 21823 h 6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2">
                  <a:moveTo>
                    <a:pt x="9857" y="21823"/>
                  </a:moveTo>
                  <a:lnTo>
                    <a:pt x="9857" y="44968"/>
                  </a:lnTo>
                  <a:cubicBezTo>
                    <a:pt x="9764" y="46864"/>
                    <a:pt x="10336" y="48731"/>
                    <a:pt x="11573" y="50207"/>
                  </a:cubicBezTo>
                  <a:cubicBezTo>
                    <a:pt x="12810" y="51512"/>
                    <a:pt x="14527" y="52208"/>
                    <a:pt x="16336" y="52112"/>
                  </a:cubicBezTo>
                  <a:cubicBezTo>
                    <a:pt x="18624" y="51979"/>
                    <a:pt x="20717" y="50912"/>
                    <a:pt x="22242" y="49159"/>
                  </a:cubicBezTo>
                  <a:lnTo>
                    <a:pt x="26242" y="55922"/>
                  </a:lnTo>
                  <a:cubicBezTo>
                    <a:pt x="23196" y="58751"/>
                    <a:pt x="19191" y="60351"/>
                    <a:pt x="15001" y="60399"/>
                  </a:cubicBezTo>
                  <a:cubicBezTo>
                    <a:pt x="11099" y="60485"/>
                    <a:pt x="7285" y="58970"/>
                    <a:pt x="4523" y="56208"/>
                  </a:cubicBezTo>
                  <a:cubicBezTo>
                    <a:pt x="1574" y="53150"/>
                    <a:pt x="48" y="49016"/>
                    <a:pt x="239" y="44778"/>
                  </a:cubicBezTo>
                  <a:lnTo>
                    <a:pt x="239" y="21823"/>
                  </a:lnTo>
                  <a:lnTo>
                    <a:pt x="-5477" y="21823"/>
                  </a:lnTo>
                  <a:lnTo>
                    <a:pt x="-5477" y="14108"/>
                  </a:lnTo>
                  <a:lnTo>
                    <a:pt x="239" y="14108"/>
                  </a:lnTo>
                  <a:lnTo>
                    <a:pt x="239" y="-180"/>
                  </a:lnTo>
                  <a:lnTo>
                    <a:pt x="9764" y="-180"/>
                  </a:lnTo>
                  <a:lnTo>
                    <a:pt x="9764" y="14108"/>
                  </a:lnTo>
                  <a:lnTo>
                    <a:pt x="21763" y="14108"/>
                  </a:lnTo>
                  <a:lnTo>
                    <a:pt x="21763" y="21823"/>
                  </a:lnTo>
                  <a:close/>
                </a:path>
              </a:pathLst>
            </a:custGeom>
            <a:solidFill>
              <a:srgbClr val="6D6E71"/>
            </a:solidFill>
            <a:ln w="9525" cap="flat">
              <a:noFill/>
              <a:prstDash val="solid"/>
              <a:miter/>
            </a:ln>
          </p:spPr>
          <p:txBody>
            <a:bodyPr rtlCol="0" anchor="ctr"/>
            <a:lstStyle/>
            <a:p>
              <a:endParaRPr lang="en-US"/>
            </a:p>
          </p:txBody>
        </p:sp>
        <p:sp>
          <p:nvSpPr>
            <p:cNvPr id="1281" name="Freeform: Shape 1280">
              <a:extLst>
                <a:ext uri="{FF2B5EF4-FFF2-40B4-BE49-F238E27FC236}">
                  <a16:creationId xmlns:a16="http://schemas.microsoft.com/office/drawing/2014/main" id="{BED5926D-D4C8-4B64-B511-7814C2CCACC0}"/>
                </a:ext>
              </a:extLst>
            </p:cNvPr>
            <p:cNvSpPr/>
            <p:nvPr/>
          </p:nvSpPr>
          <p:spPr>
            <a:xfrm>
              <a:off x="9421712" y="6193026"/>
              <a:ext cx="31544" cy="59135"/>
            </a:xfrm>
            <a:custGeom>
              <a:avLst/>
              <a:gdLst>
                <a:gd name="connsiteX0" fmla="*/ 18429 w 24286"/>
                <a:gd name="connsiteY0" fmla="*/ 9250 h 45529"/>
                <a:gd name="connsiteX1" fmla="*/ 7667 w 24286"/>
                <a:gd name="connsiteY1" fmla="*/ 13822 h 45529"/>
                <a:gd name="connsiteX2" fmla="*/ 4048 w 24286"/>
                <a:gd name="connsiteY2" fmla="*/ 26300 h 45529"/>
                <a:gd name="connsiteX3" fmla="*/ 4048 w 24286"/>
                <a:gd name="connsiteY3" fmla="*/ 45350 h 45529"/>
                <a:gd name="connsiteX4" fmla="*/ -5477 w 24286"/>
                <a:gd name="connsiteY4" fmla="*/ 45350 h 45529"/>
                <a:gd name="connsiteX5" fmla="*/ -5477 w 24286"/>
                <a:gd name="connsiteY5" fmla="*/ 201 h 45529"/>
                <a:gd name="connsiteX6" fmla="*/ 4048 w 24286"/>
                <a:gd name="connsiteY6" fmla="*/ 201 h 45529"/>
                <a:gd name="connsiteX7" fmla="*/ 4048 w 24286"/>
                <a:gd name="connsiteY7" fmla="*/ 9726 h 45529"/>
                <a:gd name="connsiteX8" fmla="*/ 10336 w 24286"/>
                <a:gd name="connsiteY8" fmla="*/ 2678 h 45529"/>
                <a:gd name="connsiteX9" fmla="*/ 18810 w 24286"/>
                <a:gd name="connsiteY9" fmla="*/ -180 h 45529"/>
                <a:gd name="connsiteX10" fmla="*/ 18810 w 24286"/>
                <a:gd name="connsiteY10" fmla="*/ 9345 h 45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5529">
                  <a:moveTo>
                    <a:pt x="18429" y="9250"/>
                  </a:moveTo>
                  <a:cubicBezTo>
                    <a:pt x="14336" y="8964"/>
                    <a:pt x="10336" y="10659"/>
                    <a:pt x="7667" y="13822"/>
                  </a:cubicBezTo>
                  <a:cubicBezTo>
                    <a:pt x="5095" y="17461"/>
                    <a:pt x="3858" y="21852"/>
                    <a:pt x="4048" y="26300"/>
                  </a:cubicBezTo>
                  <a:lnTo>
                    <a:pt x="4048" y="45350"/>
                  </a:lnTo>
                  <a:lnTo>
                    <a:pt x="-5477" y="45350"/>
                  </a:lnTo>
                  <a:lnTo>
                    <a:pt x="-5477" y="201"/>
                  </a:lnTo>
                  <a:lnTo>
                    <a:pt x="4048" y="201"/>
                  </a:lnTo>
                  <a:lnTo>
                    <a:pt x="4048" y="9726"/>
                  </a:lnTo>
                  <a:cubicBezTo>
                    <a:pt x="5574" y="6917"/>
                    <a:pt x="7764" y="4506"/>
                    <a:pt x="10336" y="2678"/>
                  </a:cubicBezTo>
                  <a:cubicBezTo>
                    <a:pt x="12810" y="934"/>
                    <a:pt x="15764" y="-56"/>
                    <a:pt x="18810" y="-180"/>
                  </a:cubicBezTo>
                  <a:lnTo>
                    <a:pt x="18810" y="9345"/>
                  </a:lnTo>
                  <a:close/>
                </a:path>
              </a:pathLst>
            </a:custGeom>
            <a:solidFill>
              <a:srgbClr val="6D6E71"/>
            </a:solidFill>
            <a:ln w="9525" cap="flat">
              <a:noFill/>
              <a:prstDash val="solid"/>
              <a:miter/>
            </a:ln>
          </p:spPr>
          <p:txBody>
            <a:bodyPr rtlCol="0" anchor="ctr"/>
            <a:lstStyle/>
            <a:p>
              <a:endParaRPr lang="en-US"/>
            </a:p>
          </p:txBody>
        </p:sp>
        <p:sp>
          <p:nvSpPr>
            <p:cNvPr id="1282" name="Freeform: Shape 1281">
              <a:extLst>
                <a:ext uri="{FF2B5EF4-FFF2-40B4-BE49-F238E27FC236}">
                  <a16:creationId xmlns:a16="http://schemas.microsoft.com/office/drawing/2014/main" id="{4D466986-C53D-415A-892A-CD4E263FD00A}"/>
                </a:ext>
              </a:extLst>
            </p:cNvPr>
            <p:cNvSpPr/>
            <p:nvPr/>
          </p:nvSpPr>
          <p:spPr>
            <a:xfrm>
              <a:off x="9459392" y="6192152"/>
              <a:ext cx="58970" cy="61026"/>
            </a:xfrm>
            <a:custGeom>
              <a:avLst/>
              <a:gdLst>
                <a:gd name="connsiteX0" fmla="*/ 39903 w 45402"/>
                <a:gd name="connsiteY0" fmla="*/ 27545 h 46985"/>
                <a:gd name="connsiteX1" fmla="*/ 4087 w 45402"/>
                <a:gd name="connsiteY1" fmla="*/ 27545 h 46985"/>
                <a:gd name="connsiteX2" fmla="*/ 8658 w 45402"/>
                <a:gd name="connsiteY2" fmla="*/ 35546 h 46985"/>
                <a:gd name="connsiteX3" fmla="*/ 18183 w 45402"/>
                <a:gd name="connsiteY3" fmla="*/ 38593 h 46985"/>
                <a:gd name="connsiteX4" fmla="*/ 31234 w 45402"/>
                <a:gd name="connsiteY4" fmla="*/ 33165 h 46985"/>
                <a:gd name="connsiteX5" fmla="*/ 36666 w 45402"/>
                <a:gd name="connsiteY5" fmla="*/ 39165 h 46985"/>
                <a:gd name="connsiteX6" fmla="*/ 17616 w 45402"/>
                <a:gd name="connsiteY6" fmla="*/ 46785 h 46985"/>
                <a:gd name="connsiteX7" fmla="*/ 1231 w 45402"/>
                <a:gd name="connsiteY7" fmla="*/ 40403 h 46985"/>
                <a:gd name="connsiteX8" fmla="*/ -5438 w 45402"/>
                <a:gd name="connsiteY8" fmla="*/ 23258 h 46985"/>
                <a:gd name="connsiteX9" fmla="*/ 1422 w 45402"/>
                <a:gd name="connsiteY9" fmla="*/ 6209 h 46985"/>
                <a:gd name="connsiteX10" fmla="*/ 17518 w 45402"/>
                <a:gd name="connsiteY10" fmla="*/ -173 h 46985"/>
                <a:gd name="connsiteX11" fmla="*/ 33331 w 45402"/>
                <a:gd name="connsiteY11" fmla="*/ 5447 h 46985"/>
                <a:gd name="connsiteX12" fmla="*/ 39903 w 45402"/>
                <a:gd name="connsiteY12" fmla="*/ 20877 h 46985"/>
                <a:gd name="connsiteX13" fmla="*/ 4087 w 45402"/>
                <a:gd name="connsiteY13" fmla="*/ 20020 h 46985"/>
                <a:gd name="connsiteX14" fmla="*/ 30280 w 45402"/>
                <a:gd name="connsiteY14" fmla="*/ 20020 h 46985"/>
                <a:gd name="connsiteX15" fmla="*/ 26662 w 45402"/>
                <a:gd name="connsiteY15" fmla="*/ 11162 h 46985"/>
                <a:gd name="connsiteX16" fmla="*/ 17807 w 45402"/>
                <a:gd name="connsiteY16" fmla="*/ 8114 h 46985"/>
                <a:gd name="connsiteX17" fmla="*/ 8282 w 45402"/>
                <a:gd name="connsiteY17" fmla="*/ 11257 h 46985"/>
                <a:gd name="connsiteX18" fmla="*/ 4087 w 45402"/>
                <a:gd name="connsiteY18" fmla="*/ 20401 h 46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02" h="46985">
                  <a:moveTo>
                    <a:pt x="39903" y="27545"/>
                  </a:moveTo>
                  <a:lnTo>
                    <a:pt x="4087" y="27545"/>
                  </a:lnTo>
                  <a:cubicBezTo>
                    <a:pt x="4277" y="30774"/>
                    <a:pt x="5993" y="33717"/>
                    <a:pt x="8658" y="35546"/>
                  </a:cubicBezTo>
                  <a:cubicBezTo>
                    <a:pt x="11421" y="37537"/>
                    <a:pt x="14756" y="38603"/>
                    <a:pt x="18183" y="38593"/>
                  </a:cubicBezTo>
                  <a:cubicBezTo>
                    <a:pt x="23137" y="38908"/>
                    <a:pt x="27997" y="36898"/>
                    <a:pt x="31234" y="33165"/>
                  </a:cubicBezTo>
                  <a:lnTo>
                    <a:pt x="36666" y="39165"/>
                  </a:lnTo>
                  <a:cubicBezTo>
                    <a:pt x="31713" y="44299"/>
                    <a:pt x="24760" y="47071"/>
                    <a:pt x="17616" y="46785"/>
                  </a:cubicBezTo>
                  <a:cubicBezTo>
                    <a:pt x="11519" y="46947"/>
                    <a:pt x="5612" y="44652"/>
                    <a:pt x="1231" y="40403"/>
                  </a:cubicBezTo>
                  <a:cubicBezTo>
                    <a:pt x="-3341" y="35917"/>
                    <a:pt x="-5820" y="29669"/>
                    <a:pt x="-5438" y="23258"/>
                  </a:cubicBezTo>
                  <a:cubicBezTo>
                    <a:pt x="-5722" y="16848"/>
                    <a:pt x="-3248" y="10619"/>
                    <a:pt x="1422" y="6209"/>
                  </a:cubicBezTo>
                  <a:cubicBezTo>
                    <a:pt x="5710" y="2037"/>
                    <a:pt x="11519" y="-259"/>
                    <a:pt x="17518" y="-173"/>
                  </a:cubicBezTo>
                  <a:cubicBezTo>
                    <a:pt x="23327" y="-316"/>
                    <a:pt x="28950" y="1684"/>
                    <a:pt x="33331" y="5447"/>
                  </a:cubicBezTo>
                  <a:cubicBezTo>
                    <a:pt x="37805" y="9295"/>
                    <a:pt x="40187" y="14991"/>
                    <a:pt x="39903" y="20877"/>
                  </a:cubicBezTo>
                  <a:close/>
                  <a:moveTo>
                    <a:pt x="4087" y="20020"/>
                  </a:moveTo>
                  <a:lnTo>
                    <a:pt x="30280" y="20020"/>
                  </a:lnTo>
                  <a:cubicBezTo>
                    <a:pt x="30471" y="16667"/>
                    <a:pt x="29141" y="13409"/>
                    <a:pt x="26662" y="11162"/>
                  </a:cubicBezTo>
                  <a:cubicBezTo>
                    <a:pt x="24188" y="9066"/>
                    <a:pt x="21044" y="7980"/>
                    <a:pt x="17807" y="8114"/>
                  </a:cubicBezTo>
                  <a:cubicBezTo>
                    <a:pt x="14374" y="8056"/>
                    <a:pt x="11040" y="9161"/>
                    <a:pt x="8282" y="11257"/>
                  </a:cubicBezTo>
                  <a:cubicBezTo>
                    <a:pt x="5421" y="13381"/>
                    <a:pt x="3803" y="16838"/>
                    <a:pt x="4087" y="20401"/>
                  </a:cubicBezTo>
                  <a:close/>
                </a:path>
              </a:pathLst>
            </a:custGeom>
            <a:solidFill>
              <a:srgbClr val="6D6E71"/>
            </a:solidFill>
            <a:ln w="9525" cap="flat">
              <a:noFill/>
              <a:prstDash val="solid"/>
              <a:miter/>
            </a:ln>
          </p:spPr>
          <p:txBody>
            <a:bodyPr rtlCol="0" anchor="ctr"/>
            <a:lstStyle/>
            <a:p>
              <a:endParaRPr lang="en-US"/>
            </a:p>
          </p:txBody>
        </p:sp>
        <p:sp>
          <p:nvSpPr>
            <p:cNvPr id="1283" name="Freeform: Shape 1282">
              <a:extLst>
                <a:ext uri="{FF2B5EF4-FFF2-40B4-BE49-F238E27FC236}">
                  <a16:creationId xmlns:a16="http://schemas.microsoft.com/office/drawing/2014/main" id="{763A11D0-22B8-471A-9526-4AA72A105649}"/>
                </a:ext>
              </a:extLst>
            </p:cNvPr>
            <p:cNvSpPr/>
            <p:nvPr/>
          </p:nvSpPr>
          <p:spPr>
            <a:xfrm>
              <a:off x="9524747" y="6192750"/>
              <a:ext cx="52779" cy="61036"/>
            </a:xfrm>
            <a:custGeom>
              <a:avLst/>
              <a:gdLst>
                <a:gd name="connsiteX0" fmla="*/ 34921 w 40636"/>
                <a:gd name="connsiteY0" fmla="*/ 46135 h 46993"/>
                <a:gd name="connsiteX1" fmla="*/ 26159 w 40636"/>
                <a:gd name="connsiteY1" fmla="*/ 46135 h 46993"/>
                <a:gd name="connsiteX2" fmla="*/ 26159 w 40636"/>
                <a:gd name="connsiteY2" fmla="*/ 40039 h 46993"/>
                <a:gd name="connsiteX3" fmla="*/ 11016 w 40636"/>
                <a:gd name="connsiteY3" fmla="*/ 46801 h 46993"/>
                <a:gd name="connsiteX4" fmla="*/ -798 w 40636"/>
                <a:gd name="connsiteY4" fmla="*/ 42801 h 46993"/>
                <a:gd name="connsiteX5" fmla="*/ -5462 w 40636"/>
                <a:gd name="connsiteY5" fmla="*/ 32038 h 46993"/>
                <a:gd name="connsiteX6" fmla="*/ -509 w 40636"/>
                <a:gd name="connsiteY6" fmla="*/ 21941 h 46993"/>
                <a:gd name="connsiteX7" fmla="*/ 12918 w 40636"/>
                <a:gd name="connsiteY7" fmla="*/ 18607 h 46993"/>
                <a:gd name="connsiteX8" fmla="*/ 25396 w 40636"/>
                <a:gd name="connsiteY8" fmla="*/ 18607 h 46993"/>
                <a:gd name="connsiteX9" fmla="*/ 25396 w 40636"/>
                <a:gd name="connsiteY9" fmla="*/ 16893 h 46993"/>
                <a:gd name="connsiteX10" fmla="*/ 15299 w 40636"/>
                <a:gd name="connsiteY10" fmla="*/ 7844 h 46993"/>
                <a:gd name="connsiteX11" fmla="*/ 2063 w 40636"/>
                <a:gd name="connsiteY11" fmla="*/ 12416 h 46993"/>
                <a:gd name="connsiteX12" fmla="*/ -2225 w 40636"/>
                <a:gd name="connsiteY12" fmla="*/ 6416 h 46993"/>
                <a:gd name="connsiteX13" fmla="*/ 16825 w 40636"/>
                <a:gd name="connsiteY13" fmla="*/ -157 h 46993"/>
                <a:gd name="connsiteX14" fmla="*/ 29968 w 40636"/>
                <a:gd name="connsiteY14" fmla="*/ 3939 h 46993"/>
                <a:gd name="connsiteX15" fmla="*/ 35112 w 40636"/>
                <a:gd name="connsiteY15" fmla="*/ 16702 h 46993"/>
                <a:gd name="connsiteX16" fmla="*/ 25396 w 40636"/>
                <a:gd name="connsiteY16" fmla="*/ 29180 h 46993"/>
                <a:gd name="connsiteX17" fmla="*/ 25396 w 40636"/>
                <a:gd name="connsiteY17" fmla="*/ 25275 h 46993"/>
                <a:gd name="connsiteX18" fmla="*/ 14634 w 40636"/>
                <a:gd name="connsiteY18" fmla="*/ 25275 h 46993"/>
                <a:gd name="connsiteX19" fmla="*/ 4253 w 40636"/>
                <a:gd name="connsiteY19" fmla="*/ 31847 h 46993"/>
                <a:gd name="connsiteX20" fmla="*/ 6825 w 40636"/>
                <a:gd name="connsiteY20" fmla="*/ 36896 h 46993"/>
                <a:gd name="connsiteX21" fmla="*/ 13969 w 40636"/>
                <a:gd name="connsiteY21" fmla="*/ 38705 h 46993"/>
                <a:gd name="connsiteX22" fmla="*/ 21968 w 40636"/>
                <a:gd name="connsiteY22" fmla="*/ 36134 h 46993"/>
                <a:gd name="connsiteX23" fmla="*/ 25303 w 40636"/>
                <a:gd name="connsiteY23" fmla="*/ 29085 h 46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6" h="46993">
                  <a:moveTo>
                    <a:pt x="34921" y="46135"/>
                  </a:moveTo>
                  <a:lnTo>
                    <a:pt x="26159" y="46135"/>
                  </a:lnTo>
                  <a:lnTo>
                    <a:pt x="26159" y="40039"/>
                  </a:lnTo>
                  <a:cubicBezTo>
                    <a:pt x="22443" y="44487"/>
                    <a:pt x="16825" y="46982"/>
                    <a:pt x="11016" y="46801"/>
                  </a:cubicBezTo>
                  <a:cubicBezTo>
                    <a:pt x="6728" y="46963"/>
                    <a:pt x="2537" y="45535"/>
                    <a:pt x="-798" y="42801"/>
                  </a:cubicBezTo>
                  <a:cubicBezTo>
                    <a:pt x="-3937" y="40115"/>
                    <a:pt x="-5653" y="36153"/>
                    <a:pt x="-5462" y="32038"/>
                  </a:cubicBezTo>
                  <a:cubicBezTo>
                    <a:pt x="-5653" y="28037"/>
                    <a:pt x="-3844" y="24208"/>
                    <a:pt x="-509" y="21941"/>
                  </a:cubicBezTo>
                  <a:cubicBezTo>
                    <a:pt x="3584" y="19550"/>
                    <a:pt x="8253" y="18388"/>
                    <a:pt x="12918" y="18607"/>
                  </a:cubicBezTo>
                  <a:lnTo>
                    <a:pt x="25396" y="18607"/>
                  </a:lnTo>
                  <a:lnTo>
                    <a:pt x="25396" y="16893"/>
                  </a:lnTo>
                  <a:cubicBezTo>
                    <a:pt x="25396" y="10892"/>
                    <a:pt x="21968" y="7844"/>
                    <a:pt x="15299" y="7844"/>
                  </a:cubicBezTo>
                  <a:cubicBezTo>
                    <a:pt x="10537" y="8015"/>
                    <a:pt x="5872" y="9606"/>
                    <a:pt x="2063" y="12416"/>
                  </a:cubicBezTo>
                  <a:lnTo>
                    <a:pt x="-2225" y="6416"/>
                  </a:lnTo>
                  <a:cubicBezTo>
                    <a:pt x="3109" y="2062"/>
                    <a:pt x="9872" y="-271"/>
                    <a:pt x="16825" y="-157"/>
                  </a:cubicBezTo>
                  <a:cubicBezTo>
                    <a:pt x="21587" y="-385"/>
                    <a:pt x="26159" y="1072"/>
                    <a:pt x="29968" y="3939"/>
                  </a:cubicBezTo>
                  <a:cubicBezTo>
                    <a:pt x="33591" y="7130"/>
                    <a:pt x="35493" y="11873"/>
                    <a:pt x="35112" y="16702"/>
                  </a:cubicBezTo>
                  <a:close/>
                  <a:moveTo>
                    <a:pt x="25396" y="29180"/>
                  </a:moveTo>
                  <a:lnTo>
                    <a:pt x="25396" y="25275"/>
                  </a:lnTo>
                  <a:lnTo>
                    <a:pt x="14634" y="25275"/>
                  </a:lnTo>
                  <a:cubicBezTo>
                    <a:pt x="7681" y="25275"/>
                    <a:pt x="4253" y="27465"/>
                    <a:pt x="4253" y="31847"/>
                  </a:cubicBezTo>
                  <a:cubicBezTo>
                    <a:pt x="4156" y="33866"/>
                    <a:pt x="5109" y="35791"/>
                    <a:pt x="6825" y="36896"/>
                  </a:cubicBezTo>
                  <a:cubicBezTo>
                    <a:pt x="8918" y="38229"/>
                    <a:pt x="11490" y="38867"/>
                    <a:pt x="13969" y="38705"/>
                  </a:cubicBezTo>
                  <a:cubicBezTo>
                    <a:pt x="16825" y="38762"/>
                    <a:pt x="19685" y="37857"/>
                    <a:pt x="21968" y="36134"/>
                  </a:cubicBezTo>
                  <a:cubicBezTo>
                    <a:pt x="24159" y="34495"/>
                    <a:pt x="25494" y="31847"/>
                    <a:pt x="25303" y="29085"/>
                  </a:cubicBezTo>
                  <a:close/>
                </a:path>
              </a:pathLst>
            </a:custGeom>
            <a:solidFill>
              <a:srgbClr val="6D6E71"/>
            </a:solidFill>
            <a:ln w="9525" cap="flat">
              <a:noFill/>
              <a:prstDash val="solid"/>
              <a:miter/>
            </a:ln>
          </p:spPr>
          <p:txBody>
            <a:bodyPr rtlCol="0" anchor="ctr"/>
            <a:lstStyle/>
            <a:p>
              <a:endParaRPr lang="en-US"/>
            </a:p>
          </p:txBody>
        </p:sp>
        <p:sp>
          <p:nvSpPr>
            <p:cNvPr id="1284" name="Freeform: Shape 1283">
              <a:extLst>
                <a:ext uri="{FF2B5EF4-FFF2-40B4-BE49-F238E27FC236}">
                  <a16:creationId xmlns:a16="http://schemas.microsoft.com/office/drawing/2014/main" id="{ECB36D7B-B6FC-44D2-8BDA-A33D2A2FC147}"/>
                </a:ext>
              </a:extLst>
            </p:cNvPr>
            <p:cNvSpPr/>
            <p:nvPr/>
          </p:nvSpPr>
          <p:spPr>
            <a:xfrm>
              <a:off x="9588846" y="6174841"/>
              <a:ext cx="41196" cy="78689"/>
            </a:xfrm>
            <a:custGeom>
              <a:avLst/>
              <a:gdLst>
                <a:gd name="connsiteX0" fmla="*/ 9862 w 31718"/>
                <a:gd name="connsiteY0" fmla="*/ 21823 h 60584"/>
                <a:gd name="connsiteX1" fmla="*/ 9862 w 31718"/>
                <a:gd name="connsiteY1" fmla="*/ 44968 h 60584"/>
                <a:gd name="connsiteX2" fmla="*/ 11573 w 31718"/>
                <a:gd name="connsiteY2" fmla="*/ 50207 h 60584"/>
                <a:gd name="connsiteX3" fmla="*/ 16433 w 31718"/>
                <a:gd name="connsiteY3" fmla="*/ 52112 h 60584"/>
                <a:gd name="connsiteX4" fmla="*/ 22340 w 31718"/>
                <a:gd name="connsiteY4" fmla="*/ 49159 h 60584"/>
                <a:gd name="connsiteX5" fmla="*/ 26242 w 31718"/>
                <a:gd name="connsiteY5" fmla="*/ 55922 h 60584"/>
                <a:gd name="connsiteX6" fmla="*/ 15099 w 31718"/>
                <a:gd name="connsiteY6" fmla="*/ 60399 h 60584"/>
                <a:gd name="connsiteX7" fmla="*/ 4620 w 31718"/>
                <a:gd name="connsiteY7" fmla="*/ 56208 h 60584"/>
                <a:gd name="connsiteX8" fmla="*/ 337 w 31718"/>
                <a:gd name="connsiteY8" fmla="*/ 44778 h 60584"/>
                <a:gd name="connsiteX9" fmla="*/ 337 w 31718"/>
                <a:gd name="connsiteY9" fmla="*/ 21823 h 60584"/>
                <a:gd name="connsiteX10" fmla="*/ -5477 w 31718"/>
                <a:gd name="connsiteY10" fmla="*/ 21823 h 60584"/>
                <a:gd name="connsiteX11" fmla="*/ -5477 w 31718"/>
                <a:gd name="connsiteY11" fmla="*/ 14108 h 60584"/>
                <a:gd name="connsiteX12" fmla="*/ 337 w 31718"/>
                <a:gd name="connsiteY12" fmla="*/ 14108 h 60584"/>
                <a:gd name="connsiteX13" fmla="*/ 337 w 31718"/>
                <a:gd name="connsiteY13" fmla="*/ -180 h 60584"/>
                <a:gd name="connsiteX14" fmla="*/ 9862 w 31718"/>
                <a:gd name="connsiteY14" fmla="*/ -180 h 60584"/>
                <a:gd name="connsiteX15" fmla="*/ 9862 w 31718"/>
                <a:gd name="connsiteY15" fmla="*/ 14108 h 60584"/>
                <a:gd name="connsiteX16" fmla="*/ 21861 w 31718"/>
                <a:gd name="connsiteY16" fmla="*/ 14108 h 60584"/>
                <a:gd name="connsiteX17" fmla="*/ 21861 w 31718"/>
                <a:gd name="connsiteY17" fmla="*/ 21823 h 6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4">
                  <a:moveTo>
                    <a:pt x="9862" y="21823"/>
                  </a:moveTo>
                  <a:lnTo>
                    <a:pt x="9862" y="44968"/>
                  </a:lnTo>
                  <a:cubicBezTo>
                    <a:pt x="9764" y="46864"/>
                    <a:pt x="10336" y="48731"/>
                    <a:pt x="11573" y="50207"/>
                  </a:cubicBezTo>
                  <a:cubicBezTo>
                    <a:pt x="12815" y="51512"/>
                    <a:pt x="14624" y="52208"/>
                    <a:pt x="16433" y="52112"/>
                  </a:cubicBezTo>
                  <a:cubicBezTo>
                    <a:pt x="18717" y="51960"/>
                    <a:pt x="20815" y="50893"/>
                    <a:pt x="22340" y="49159"/>
                  </a:cubicBezTo>
                  <a:lnTo>
                    <a:pt x="26242" y="55922"/>
                  </a:lnTo>
                  <a:cubicBezTo>
                    <a:pt x="23196" y="58761"/>
                    <a:pt x="19196" y="60361"/>
                    <a:pt x="15099" y="60399"/>
                  </a:cubicBezTo>
                  <a:cubicBezTo>
                    <a:pt x="11192" y="60513"/>
                    <a:pt x="7383" y="58989"/>
                    <a:pt x="4620" y="56208"/>
                  </a:cubicBezTo>
                  <a:cubicBezTo>
                    <a:pt x="1667" y="53150"/>
                    <a:pt x="146" y="49016"/>
                    <a:pt x="337" y="44778"/>
                  </a:cubicBezTo>
                  <a:lnTo>
                    <a:pt x="337" y="21823"/>
                  </a:lnTo>
                  <a:lnTo>
                    <a:pt x="-5477" y="21823"/>
                  </a:lnTo>
                  <a:lnTo>
                    <a:pt x="-5477" y="14108"/>
                  </a:lnTo>
                  <a:lnTo>
                    <a:pt x="337" y="14108"/>
                  </a:lnTo>
                  <a:lnTo>
                    <a:pt x="337" y="-180"/>
                  </a:lnTo>
                  <a:lnTo>
                    <a:pt x="9862" y="-180"/>
                  </a:lnTo>
                  <a:lnTo>
                    <a:pt x="9862" y="14108"/>
                  </a:lnTo>
                  <a:lnTo>
                    <a:pt x="21861" y="14108"/>
                  </a:lnTo>
                  <a:lnTo>
                    <a:pt x="21861" y="21823"/>
                  </a:lnTo>
                  <a:close/>
                </a:path>
              </a:pathLst>
            </a:custGeom>
            <a:solidFill>
              <a:srgbClr val="6D6E71"/>
            </a:solidFill>
            <a:ln w="9525" cap="flat">
              <a:noFill/>
              <a:prstDash val="solid"/>
              <a:miter/>
            </a:ln>
          </p:spPr>
          <p:txBody>
            <a:bodyPr rtlCol="0" anchor="ctr"/>
            <a:lstStyle/>
            <a:p>
              <a:endParaRPr lang="en-US"/>
            </a:p>
          </p:txBody>
        </p:sp>
        <p:sp>
          <p:nvSpPr>
            <p:cNvPr id="1285" name="Freeform: Shape 1284">
              <a:extLst>
                <a:ext uri="{FF2B5EF4-FFF2-40B4-BE49-F238E27FC236}">
                  <a16:creationId xmlns:a16="http://schemas.microsoft.com/office/drawing/2014/main" id="{62BD9D2E-9DF5-4DF8-874E-A135150A23CF}"/>
                </a:ext>
              </a:extLst>
            </p:cNvPr>
            <p:cNvSpPr/>
            <p:nvPr/>
          </p:nvSpPr>
          <p:spPr>
            <a:xfrm>
              <a:off x="9638954" y="6192586"/>
              <a:ext cx="95544" cy="60318"/>
            </a:xfrm>
            <a:custGeom>
              <a:avLst/>
              <a:gdLst>
                <a:gd name="connsiteX0" fmla="*/ 4048 w 73561"/>
                <a:gd name="connsiteY0" fmla="*/ 21495 h 46440"/>
                <a:gd name="connsiteX1" fmla="*/ 4048 w 73561"/>
                <a:gd name="connsiteY1" fmla="*/ 46260 h 46440"/>
                <a:gd name="connsiteX2" fmla="*/ -5477 w 73561"/>
                <a:gd name="connsiteY2" fmla="*/ 46260 h 46440"/>
                <a:gd name="connsiteX3" fmla="*/ -5477 w 73561"/>
                <a:gd name="connsiteY3" fmla="*/ 540 h 46440"/>
                <a:gd name="connsiteX4" fmla="*/ 4048 w 73561"/>
                <a:gd name="connsiteY4" fmla="*/ 540 h 46440"/>
                <a:gd name="connsiteX5" fmla="*/ 4048 w 73561"/>
                <a:gd name="connsiteY5" fmla="*/ 8922 h 46440"/>
                <a:gd name="connsiteX6" fmla="*/ 10239 w 73561"/>
                <a:gd name="connsiteY6" fmla="*/ 2255 h 46440"/>
                <a:gd name="connsiteX7" fmla="*/ 19289 w 73561"/>
                <a:gd name="connsiteY7" fmla="*/ -127 h 46440"/>
                <a:gd name="connsiteX8" fmla="*/ 33860 w 73561"/>
                <a:gd name="connsiteY8" fmla="*/ 8827 h 46440"/>
                <a:gd name="connsiteX9" fmla="*/ 50817 w 73561"/>
                <a:gd name="connsiteY9" fmla="*/ -127 h 46440"/>
                <a:gd name="connsiteX10" fmla="*/ 63291 w 73561"/>
                <a:gd name="connsiteY10" fmla="*/ 4636 h 46440"/>
                <a:gd name="connsiteX11" fmla="*/ 68054 w 73561"/>
                <a:gd name="connsiteY11" fmla="*/ 18257 h 46440"/>
                <a:gd name="connsiteX12" fmla="*/ 68054 w 73561"/>
                <a:gd name="connsiteY12" fmla="*/ 46260 h 46440"/>
                <a:gd name="connsiteX13" fmla="*/ 58529 w 73561"/>
                <a:gd name="connsiteY13" fmla="*/ 46260 h 46440"/>
                <a:gd name="connsiteX14" fmla="*/ 58529 w 73561"/>
                <a:gd name="connsiteY14" fmla="*/ 21209 h 46440"/>
                <a:gd name="connsiteX15" fmla="*/ 48055 w 73561"/>
                <a:gd name="connsiteY15" fmla="*/ 8636 h 46440"/>
                <a:gd name="connsiteX16" fmla="*/ 39479 w 73561"/>
                <a:gd name="connsiteY16" fmla="*/ 11780 h 46440"/>
                <a:gd name="connsiteX17" fmla="*/ 35670 w 73561"/>
                <a:gd name="connsiteY17" fmla="*/ 21305 h 46440"/>
                <a:gd name="connsiteX18" fmla="*/ 35670 w 73561"/>
                <a:gd name="connsiteY18" fmla="*/ 46260 h 46440"/>
                <a:gd name="connsiteX19" fmla="*/ 26145 w 73561"/>
                <a:gd name="connsiteY19" fmla="*/ 46260 h 46440"/>
                <a:gd name="connsiteX20" fmla="*/ 26145 w 73561"/>
                <a:gd name="connsiteY20" fmla="*/ 21209 h 46440"/>
                <a:gd name="connsiteX21" fmla="*/ 23763 w 73561"/>
                <a:gd name="connsiteY21" fmla="*/ 11684 h 46440"/>
                <a:gd name="connsiteX22" fmla="*/ 16527 w 73561"/>
                <a:gd name="connsiteY22" fmla="*/ 8636 h 46440"/>
                <a:gd name="connsiteX23" fmla="*/ 7857 w 73561"/>
                <a:gd name="connsiteY23" fmla="*/ 11970 h 46440"/>
                <a:gd name="connsiteX24" fmla="*/ 4048 w 73561"/>
                <a:gd name="connsiteY24" fmla="*/ 21495 h 46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561" h="46440">
                  <a:moveTo>
                    <a:pt x="4048" y="21495"/>
                  </a:moveTo>
                  <a:lnTo>
                    <a:pt x="4048" y="46260"/>
                  </a:lnTo>
                  <a:lnTo>
                    <a:pt x="-5477" y="46260"/>
                  </a:lnTo>
                  <a:lnTo>
                    <a:pt x="-5477" y="540"/>
                  </a:lnTo>
                  <a:lnTo>
                    <a:pt x="4048" y="540"/>
                  </a:lnTo>
                  <a:lnTo>
                    <a:pt x="4048" y="8922"/>
                  </a:lnTo>
                  <a:cubicBezTo>
                    <a:pt x="5383" y="6131"/>
                    <a:pt x="7574" y="3807"/>
                    <a:pt x="10239" y="2255"/>
                  </a:cubicBezTo>
                  <a:cubicBezTo>
                    <a:pt x="13001" y="673"/>
                    <a:pt x="16145" y="-146"/>
                    <a:pt x="19289" y="-127"/>
                  </a:cubicBezTo>
                  <a:cubicBezTo>
                    <a:pt x="25572" y="-670"/>
                    <a:pt x="31479" y="2969"/>
                    <a:pt x="33860" y="8827"/>
                  </a:cubicBezTo>
                  <a:cubicBezTo>
                    <a:pt x="37669" y="3226"/>
                    <a:pt x="44050" y="-117"/>
                    <a:pt x="50817" y="-127"/>
                  </a:cubicBezTo>
                  <a:cubicBezTo>
                    <a:pt x="55482" y="-289"/>
                    <a:pt x="59961" y="1426"/>
                    <a:pt x="63291" y="4636"/>
                  </a:cubicBezTo>
                  <a:cubicBezTo>
                    <a:pt x="66626" y="8341"/>
                    <a:pt x="68342" y="13256"/>
                    <a:pt x="68054" y="18257"/>
                  </a:cubicBezTo>
                  <a:lnTo>
                    <a:pt x="68054" y="46260"/>
                  </a:lnTo>
                  <a:lnTo>
                    <a:pt x="58529" y="46260"/>
                  </a:lnTo>
                  <a:lnTo>
                    <a:pt x="58529" y="21209"/>
                  </a:lnTo>
                  <a:cubicBezTo>
                    <a:pt x="58529" y="12827"/>
                    <a:pt x="55008" y="8636"/>
                    <a:pt x="48055" y="8636"/>
                  </a:cubicBezTo>
                  <a:cubicBezTo>
                    <a:pt x="44911" y="8598"/>
                    <a:pt x="41860" y="9722"/>
                    <a:pt x="39479" y="11780"/>
                  </a:cubicBezTo>
                  <a:cubicBezTo>
                    <a:pt x="36907" y="14256"/>
                    <a:pt x="35479" y="17733"/>
                    <a:pt x="35670" y="21305"/>
                  </a:cubicBezTo>
                  <a:lnTo>
                    <a:pt x="35670" y="46260"/>
                  </a:lnTo>
                  <a:lnTo>
                    <a:pt x="26145" y="46260"/>
                  </a:lnTo>
                  <a:lnTo>
                    <a:pt x="26145" y="21209"/>
                  </a:lnTo>
                  <a:cubicBezTo>
                    <a:pt x="26433" y="17857"/>
                    <a:pt x="25572" y="14513"/>
                    <a:pt x="23763" y="11684"/>
                  </a:cubicBezTo>
                  <a:cubicBezTo>
                    <a:pt x="21954" y="9541"/>
                    <a:pt x="19289" y="8408"/>
                    <a:pt x="16527" y="8636"/>
                  </a:cubicBezTo>
                  <a:cubicBezTo>
                    <a:pt x="13285" y="8608"/>
                    <a:pt x="10239" y="9798"/>
                    <a:pt x="7857" y="11970"/>
                  </a:cubicBezTo>
                  <a:cubicBezTo>
                    <a:pt x="5285" y="14428"/>
                    <a:pt x="3858" y="17914"/>
                    <a:pt x="4048" y="21495"/>
                  </a:cubicBezTo>
                  <a:close/>
                </a:path>
              </a:pathLst>
            </a:custGeom>
            <a:solidFill>
              <a:srgbClr val="6D6E71"/>
            </a:solidFill>
            <a:ln w="9525" cap="flat">
              <a:noFill/>
              <a:prstDash val="solid"/>
              <a:miter/>
            </a:ln>
          </p:spPr>
          <p:txBody>
            <a:bodyPr rtlCol="0" anchor="ctr"/>
            <a:lstStyle/>
            <a:p>
              <a:endParaRPr lang="en-US"/>
            </a:p>
          </p:txBody>
        </p:sp>
        <p:sp>
          <p:nvSpPr>
            <p:cNvPr id="1286" name="Freeform: Shape 1285">
              <a:extLst>
                <a:ext uri="{FF2B5EF4-FFF2-40B4-BE49-F238E27FC236}">
                  <a16:creationId xmlns:a16="http://schemas.microsoft.com/office/drawing/2014/main" id="{F99BE995-C1B4-4A2A-9FE0-CF1D46B29525}"/>
                </a:ext>
              </a:extLst>
            </p:cNvPr>
            <p:cNvSpPr/>
            <p:nvPr/>
          </p:nvSpPr>
          <p:spPr>
            <a:xfrm>
              <a:off x="9747296" y="6192155"/>
              <a:ext cx="58971" cy="61017"/>
            </a:xfrm>
            <a:custGeom>
              <a:avLst/>
              <a:gdLst>
                <a:gd name="connsiteX0" fmla="*/ 39696 w 45403"/>
                <a:gd name="connsiteY0" fmla="*/ 27543 h 46978"/>
                <a:gd name="connsiteX1" fmla="*/ 3977 w 45403"/>
                <a:gd name="connsiteY1" fmla="*/ 27543 h 46978"/>
                <a:gd name="connsiteX2" fmla="*/ 8549 w 45403"/>
                <a:gd name="connsiteY2" fmla="*/ 35544 h 46978"/>
                <a:gd name="connsiteX3" fmla="*/ 31124 w 45403"/>
                <a:gd name="connsiteY3" fmla="*/ 33163 h 46978"/>
                <a:gd name="connsiteX4" fmla="*/ 36650 w 45403"/>
                <a:gd name="connsiteY4" fmla="*/ 39163 h 46978"/>
                <a:gd name="connsiteX5" fmla="*/ 17600 w 45403"/>
                <a:gd name="connsiteY5" fmla="*/ 46784 h 46978"/>
                <a:gd name="connsiteX6" fmla="*/ 1308 w 45403"/>
                <a:gd name="connsiteY6" fmla="*/ 40401 h 46978"/>
                <a:gd name="connsiteX7" fmla="*/ -5455 w 45403"/>
                <a:gd name="connsiteY7" fmla="*/ 23257 h 46978"/>
                <a:gd name="connsiteX8" fmla="*/ 1405 w 45403"/>
                <a:gd name="connsiteY8" fmla="*/ 6207 h 46978"/>
                <a:gd name="connsiteX9" fmla="*/ 17600 w 45403"/>
                <a:gd name="connsiteY9" fmla="*/ -175 h 46978"/>
                <a:gd name="connsiteX10" fmla="*/ 33408 w 45403"/>
                <a:gd name="connsiteY10" fmla="*/ 5445 h 46978"/>
                <a:gd name="connsiteX11" fmla="*/ 39887 w 45403"/>
                <a:gd name="connsiteY11" fmla="*/ 20875 h 46978"/>
                <a:gd name="connsiteX12" fmla="*/ 3977 w 45403"/>
                <a:gd name="connsiteY12" fmla="*/ 20018 h 46978"/>
                <a:gd name="connsiteX13" fmla="*/ 30073 w 45403"/>
                <a:gd name="connsiteY13" fmla="*/ 20018 h 46978"/>
                <a:gd name="connsiteX14" fmla="*/ 26553 w 45403"/>
                <a:gd name="connsiteY14" fmla="*/ 11160 h 46978"/>
                <a:gd name="connsiteX15" fmla="*/ 17693 w 45403"/>
                <a:gd name="connsiteY15" fmla="*/ 8112 h 46978"/>
                <a:gd name="connsiteX16" fmla="*/ 8168 w 45403"/>
                <a:gd name="connsiteY16" fmla="*/ 11255 h 46978"/>
                <a:gd name="connsiteX17" fmla="*/ 3977 w 45403"/>
                <a:gd name="connsiteY17" fmla="*/ 20399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03" h="46978">
                  <a:moveTo>
                    <a:pt x="39696" y="27543"/>
                  </a:moveTo>
                  <a:lnTo>
                    <a:pt x="3977" y="27543"/>
                  </a:lnTo>
                  <a:cubicBezTo>
                    <a:pt x="4168" y="30791"/>
                    <a:pt x="5786" y="33772"/>
                    <a:pt x="8549" y="35544"/>
                  </a:cubicBezTo>
                  <a:cubicBezTo>
                    <a:pt x="15595" y="40392"/>
                    <a:pt x="25218" y="39382"/>
                    <a:pt x="31124" y="33163"/>
                  </a:cubicBezTo>
                  <a:lnTo>
                    <a:pt x="36650" y="39163"/>
                  </a:lnTo>
                  <a:cubicBezTo>
                    <a:pt x="31696" y="44269"/>
                    <a:pt x="24743" y="47031"/>
                    <a:pt x="17600" y="46784"/>
                  </a:cubicBezTo>
                  <a:cubicBezTo>
                    <a:pt x="11502" y="46917"/>
                    <a:pt x="5693" y="44622"/>
                    <a:pt x="1308" y="40401"/>
                  </a:cubicBezTo>
                  <a:cubicBezTo>
                    <a:pt x="-3264" y="35925"/>
                    <a:pt x="-5739" y="29677"/>
                    <a:pt x="-5455" y="23257"/>
                  </a:cubicBezTo>
                  <a:cubicBezTo>
                    <a:pt x="-5739" y="16846"/>
                    <a:pt x="-3264" y="10617"/>
                    <a:pt x="1405" y="6207"/>
                  </a:cubicBezTo>
                  <a:cubicBezTo>
                    <a:pt x="5786" y="2025"/>
                    <a:pt x="11595" y="-270"/>
                    <a:pt x="17600" y="-175"/>
                  </a:cubicBezTo>
                  <a:cubicBezTo>
                    <a:pt x="23409" y="-298"/>
                    <a:pt x="29027" y="1701"/>
                    <a:pt x="33408" y="5445"/>
                  </a:cubicBezTo>
                  <a:cubicBezTo>
                    <a:pt x="37887" y="9312"/>
                    <a:pt x="40268" y="15008"/>
                    <a:pt x="39887" y="20875"/>
                  </a:cubicBezTo>
                  <a:close/>
                  <a:moveTo>
                    <a:pt x="3977" y="20018"/>
                  </a:moveTo>
                  <a:lnTo>
                    <a:pt x="30073" y="20018"/>
                  </a:lnTo>
                  <a:cubicBezTo>
                    <a:pt x="30264" y="16684"/>
                    <a:pt x="29027" y="13427"/>
                    <a:pt x="26553" y="11160"/>
                  </a:cubicBezTo>
                  <a:cubicBezTo>
                    <a:pt x="24074" y="9103"/>
                    <a:pt x="20930" y="8017"/>
                    <a:pt x="17693" y="8112"/>
                  </a:cubicBezTo>
                  <a:cubicBezTo>
                    <a:pt x="14265" y="8074"/>
                    <a:pt x="10930" y="9179"/>
                    <a:pt x="8168" y="11255"/>
                  </a:cubicBezTo>
                  <a:cubicBezTo>
                    <a:pt x="5312" y="13398"/>
                    <a:pt x="3689" y="16837"/>
                    <a:pt x="3977" y="20399"/>
                  </a:cubicBezTo>
                  <a:close/>
                </a:path>
              </a:pathLst>
            </a:custGeom>
            <a:solidFill>
              <a:srgbClr val="6D6E71"/>
            </a:solidFill>
            <a:ln w="9525" cap="flat">
              <a:noFill/>
              <a:prstDash val="solid"/>
              <a:miter/>
            </a:ln>
          </p:spPr>
          <p:txBody>
            <a:bodyPr rtlCol="0" anchor="ctr"/>
            <a:lstStyle/>
            <a:p>
              <a:endParaRPr lang="en-US"/>
            </a:p>
          </p:txBody>
        </p:sp>
        <p:sp>
          <p:nvSpPr>
            <p:cNvPr id="1287" name="Freeform: Shape 1286">
              <a:extLst>
                <a:ext uri="{FF2B5EF4-FFF2-40B4-BE49-F238E27FC236}">
                  <a16:creationId xmlns:a16="http://schemas.microsoft.com/office/drawing/2014/main" id="{B8741340-CBB2-4BDC-AC0C-0295C140D181}"/>
                </a:ext>
              </a:extLst>
            </p:cNvPr>
            <p:cNvSpPr/>
            <p:nvPr/>
          </p:nvSpPr>
          <p:spPr>
            <a:xfrm>
              <a:off x="9818709" y="6192018"/>
              <a:ext cx="54478" cy="60886"/>
            </a:xfrm>
            <a:custGeom>
              <a:avLst/>
              <a:gdLst>
                <a:gd name="connsiteX0" fmla="*/ 4048 w 41944"/>
                <a:gd name="connsiteY0" fmla="*/ 21932 h 46877"/>
                <a:gd name="connsiteX1" fmla="*/ 4048 w 41944"/>
                <a:gd name="connsiteY1" fmla="*/ 46697 h 46877"/>
                <a:gd name="connsiteX2" fmla="*/ -5477 w 41944"/>
                <a:gd name="connsiteY2" fmla="*/ 46697 h 46877"/>
                <a:gd name="connsiteX3" fmla="*/ -5477 w 41944"/>
                <a:gd name="connsiteY3" fmla="*/ 977 h 46877"/>
                <a:gd name="connsiteX4" fmla="*/ 4048 w 41944"/>
                <a:gd name="connsiteY4" fmla="*/ 977 h 46877"/>
                <a:gd name="connsiteX5" fmla="*/ 4048 w 41944"/>
                <a:gd name="connsiteY5" fmla="*/ 9359 h 46877"/>
                <a:gd name="connsiteX6" fmla="*/ 19196 w 41944"/>
                <a:gd name="connsiteY6" fmla="*/ -166 h 46877"/>
                <a:gd name="connsiteX7" fmla="*/ 31674 w 41944"/>
                <a:gd name="connsiteY7" fmla="*/ 4597 h 46877"/>
                <a:gd name="connsiteX8" fmla="*/ 36437 w 41944"/>
                <a:gd name="connsiteY8" fmla="*/ 18217 h 46877"/>
                <a:gd name="connsiteX9" fmla="*/ 36437 w 41944"/>
                <a:gd name="connsiteY9" fmla="*/ 46697 h 46877"/>
                <a:gd name="connsiteX10" fmla="*/ 26912 w 41944"/>
                <a:gd name="connsiteY10" fmla="*/ 46697 h 46877"/>
                <a:gd name="connsiteX11" fmla="*/ 26912 w 41944"/>
                <a:gd name="connsiteY11" fmla="*/ 21646 h 46877"/>
                <a:gd name="connsiteX12" fmla="*/ 16433 w 41944"/>
                <a:gd name="connsiteY12" fmla="*/ 9073 h 46877"/>
                <a:gd name="connsiteX13" fmla="*/ 7764 w 41944"/>
                <a:gd name="connsiteY13" fmla="*/ 12407 h 46877"/>
                <a:gd name="connsiteX14" fmla="*/ 4048 w 41944"/>
                <a:gd name="connsiteY14" fmla="*/ 21932 h 46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44" h="46877">
                  <a:moveTo>
                    <a:pt x="4048" y="21932"/>
                  </a:moveTo>
                  <a:lnTo>
                    <a:pt x="4048" y="46697"/>
                  </a:lnTo>
                  <a:lnTo>
                    <a:pt x="-5477" y="46697"/>
                  </a:lnTo>
                  <a:lnTo>
                    <a:pt x="-5477" y="977"/>
                  </a:lnTo>
                  <a:lnTo>
                    <a:pt x="4048" y="977"/>
                  </a:lnTo>
                  <a:lnTo>
                    <a:pt x="4048" y="9359"/>
                  </a:lnTo>
                  <a:cubicBezTo>
                    <a:pt x="6908" y="3596"/>
                    <a:pt x="12717" y="-80"/>
                    <a:pt x="19196" y="-166"/>
                  </a:cubicBezTo>
                  <a:cubicBezTo>
                    <a:pt x="23861" y="-356"/>
                    <a:pt x="28340" y="1368"/>
                    <a:pt x="31674" y="4597"/>
                  </a:cubicBezTo>
                  <a:cubicBezTo>
                    <a:pt x="35004" y="8302"/>
                    <a:pt x="36721" y="13217"/>
                    <a:pt x="36437" y="18217"/>
                  </a:cubicBezTo>
                  <a:lnTo>
                    <a:pt x="36437" y="46697"/>
                  </a:lnTo>
                  <a:lnTo>
                    <a:pt x="26912" y="46697"/>
                  </a:lnTo>
                  <a:lnTo>
                    <a:pt x="26912" y="21646"/>
                  </a:lnTo>
                  <a:cubicBezTo>
                    <a:pt x="26912" y="13264"/>
                    <a:pt x="23480" y="9073"/>
                    <a:pt x="16433" y="9073"/>
                  </a:cubicBezTo>
                  <a:cubicBezTo>
                    <a:pt x="13192" y="9064"/>
                    <a:pt x="10146" y="10255"/>
                    <a:pt x="7764" y="12407"/>
                  </a:cubicBezTo>
                  <a:cubicBezTo>
                    <a:pt x="5192" y="14903"/>
                    <a:pt x="3858" y="18370"/>
                    <a:pt x="4048" y="21932"/>
                  </a:cubicBezTo>
                  <a:close/>
                </a:path>
              </a:pathLst>
            </a:custGeom>
            <a:solidFill>
              <a:srgbClr val="6D6E71"/>
            </a:solidFill>
            <a:ln w="9525" cap="flat">
              <a:noFill/>
              <a:prstDash val="solid"/>
              <a:miter/>
            </a:ln>
          </p:spPr>
          <p:txBody>
            <a:bodyPr rtlCol="0" anchor="ctr"/>
            <a:lstStyle/>
            <a:p>
              <a:endParaRPr lang="en-US"/>
            </a:p>
          </p:txBody>
        </p:sp>
        <p:sp>
          <p:nvSpPr>
            <p:cNvPr id="1288" name="Freeform: Shape 1287">
              <a:extLst>
                <a:ext uri="{FF2B5EF4-FFF2-40B4-BE49-F238E27FC236}">
                  <a16:creationId xmlns:a16="http://schemas.microsoft.com/office/drawing/2014/main" id="{2CD48790-A03D-4E3C-B2C8-45C6D3CEBA11}"/>
                </a:ext>
              </a:extLst>
            </p:cNvPr>
            <p:cNvSpPr/>
            <p:nvPr/>
          </p:nvSpPr>
          <p:spPr>
            <a:xfrm>
              <a:off x="9884775" y="6174841"/>
              <a:ext cx="41191" cy="78689"/>
            </a:xfrm>
            <a:custGeom>
              <a:avLst/>
              <a:gdLst>
                <a:gd name="connsiteX0" fmla="*/ 9857 w 31714"/>
                <a:gd name="connsiteY0" fmla="*/ 21823 h 60584"/>
                <a:gd name="connsiteX1" fmla="*/ 9857 w 31714"/>
                <a:gd name="connsiteY1" fmla="*/ 44968 h 60584"/>
                <a:gd name="connsiteX2" fmla="*/ 11573 w 31714"/>
                <a:gd name="connsiteY2" fmla="*/ 50207 h 60584"/>
                <a:gd name="connsiteX3" fmla="*/ 16429 w 31714"/>
                <a:gd name="connsiteY3" fmla="*/ 52112 h 60584"/>
                <a:gd name="connsiteX4" fmla="*/ 22335 w 31714"/>
                <a:gd name="connsiteY4" fmla="*/ 49159 h 60584"/>
                <a:gd name="connsiteX5" fmla="*/ 26238 w 31714"/>
                <a:gd name="connsiteY5" fmla="*/ 55922 h 60584"/>
                <a:gd name="connsiteX6" fmla="*/ 15094 w 31714"/>
                <a:gd name="connsiteY6" fmla="*/ 60399 h 60584"/>
                <a:gd name="connsiteX7" fmla="*/ 4620 w 31714"/>
                <a:gd name="connsiteY7" fmla="*/ 56208 h 60584"/>
                <a:gd name="connsiteX8" fmla="*/ 332 w 31714"/>
                <a:gd name="connsiteY8" fmla="*/ 44778 h 60584"/>
                <a:gd name="connsiteX9" fmla="*/ 332 w 31714"/>
                <a:gd name="connsiteY9" fmla="*/ 21823 h 60584"/>
                <a:gd name="connsiteX10" fmla="*/ -5477 w 31714"/>
                <a:gd name="connsiteY10" fmla="*/ 21823 h 60584"/>
                <a:gd name="connsiteX11" fmla="*/ -5477 w 31714"/>
                <a:gd name="connsiteY11" fmla="*/ 14108 h 60584"/>
                <a:gd name="connsiteX12" fmla="*/ 332 w 31714"/>
                <a:gd name="connsiteY12" fmla="*/ 14108 h 60584"/>
                <a:gd name="connsiteX13" fmla="*/ 332 w 31714"/>
                <a:gd name="connsiteY13" fmla="*/ -180 h 60584"/>
                <a:gd name="connsiteX14" fmla="*/ 9857 w 31714"/>
                <a:gd name="connsiteY14" fmla="*/ -180 h 60584"/>
                <a:gd name="connsiteX15" fmla="*/ 9857 w 31714"/>
                <a:gd name="connsiteY15" fmla="*/ 14108 h 60584"/>
                <a:gd name="connsiteX16" fmla="*/ 21856 w 31714"/>
                <a:gd name="connsiteY16" fmla="*/ 14108 h 60584"/>
                <a:gd name="connsiteX17" fmla="*/ 21856 w 31714"/>
                <a:gd name="connsiteY17" fmla="*/ 21823 h 6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4" h="60584">
                  <a:moveTo>
                    <a:pt x="9857" y="21823"/>
                  </a:moveTo>
                  <a:lnTo>
                    <a:pt x="9857" y="44968"/>
                  </a:lnTo>
                  <a:cubicBezTo>
                    <a:pt x="9759" y="46864"/>
                    <a:pt x="10332" y="48731"/>
                    <a:pt x="11573" y="50207"/>
                  </a:cubicBezTo>
                  <a:cubicBezTo>
                    <a:pt x="12810" y="51512"/>
                    <a:pt x="14620" y="52208"/>
                    <a:pt x="16429" y="52112"/>
                  </a:cubicBezTo>
                  <a:cubicBezTo>
                    <a:pt x="18717" y="51960"/>
                    <a:pt x="20810" y="50893"/>
                    <a:pt x="22335" y="49159"/>
                  </a:cubicBezTo>
                  <a:lnTo>
                    <a:pt x="26238" y="55922"/>
                  </a:lnTo>
                  <a:cubicBezTo>
                    <a:pt x="23191" y="58761"/>
                    <a:pt x="19191" y="60361"/>
                    <a:pt x="15094" y="60399"/>
                  </a:cubicBezTo>
                  <a:cubicBezTo>
                    <a:pt x="11192" y="60513"/>
                    <a:pt x="7378" y="58989"/>
                    <a:pt x="4620" y="56208"/>
                  </a:cubicBezTo>
                  <a:cubicBezTo>
                    <a:pt x="1667" y="53150"/>
                    <a:pt x="141" y="49016"/>
                    <a:pt x="332" y="44778"/>
                  </a:cubicBezTo>
                  <a:lnTo>
                    <a:pt x="332" y="21823"/>
                  </a:lnTo>
                  <a:lnTo>
                    <a:pt x="-5477" y="21823"/>
                  </a:lnTo>
                  <a:lnTo>
                    <a:pt x="-5477" y="14108"/>
                  </a:lnTo>
                  <a:lnTo>
                    <a:pt x="332" y="14108"/>
                  </a:lnTo>
                  <a:lnTo>
                    <a:pt x="332" y="-180"/>
                  </a:lnTo>
                  <a:lnTo>
                    <a:pt x="9857" y="-180"/>
                  </a:lnTo>
                  <a:lnTo>
                    <a:pt x="9857" y="14108"/>
                  </a:lnTo>
                  <a:lnTo>
                    <a:pt x="21856" y="14108"/>
                  </a:lnTo>
                  <a:lnTo>
                    <a:pt x="21856" y="21823"/>
                  </a:lnTo>
                  <a:close/>
                </a:path>
              </a:pathLst>
            </a:custGeom>
            <a:solidFill>
              <a:srgbClr val="6D6E71"/>
            </a:solidFill>
            <a:ln w="9525" cap="flat">
              <a:noFill/>
              <a:prstDash val="solid"/>
              <a:miter/>
            </a:ln>
          </p:spPr>
          <p:txBody>
            <a:bodyPr rtlCol="0" anchor="ctr"/>
            <a:lstStyle/>
            <a:p>
              <a:endParaRPr lang="en-US"/>
            </a:p>
          </p:txBody>
        </p:sp>
        <p:sp>
          <p:nvSpPr>
            <p:cNvPr id="1289" name="Freeform: Shape 1288">
              <a:extLst>
                <a:ext uri="{FF2B5EF4-FFF2-40B4-BE49-F238E27FC236}">
                  <a16:creationId xmlns:a16="http://schemas.microsoft.com/office/drawing/2014/main" id="{43840A1C-656A-4B69-AAF0-1B3E8A01DFE3}"/>
                </a:ext>
              </a:extLst>
            </p:cNvPr>
            <p:cNvSpPr/>
            <p:nvPr/>
          </p:nvSpPr>
          <p:spPr>
            <a:xfrm>
              <a:off x="9964320" y="6192018"/>
              <a:ext cx="54473" cy="60886"/>
            </a:xfrm>
            <a:custGeom>
              <a:avLst/>
              <a:gdLst>
                <a:gd name="connsiteX0" fmla="*/ 4048 w 41940"/>
                <a:gd name="connsiteY0" fmla="*/ 21932 h 46877"/>
                <a:gd name="connsiteX1" fmla="*/ 4048 w 41940"/>
                <a:gd name="connsiteY1" fmla="*/ 46697 h 46877"/>
                <a:gd name="connsiteX2" fmla="*/ -5477 w 41940"/>
                <a:gd name="connsiteY2" fmla="*/ 46697 h 46877"/>
                <a:gd name="connsiteX3" fmla="*/ -5477 w 41940"/>
                <a:gd name="connsiteY3" fmla="*/ 977 h 46877"/>
                <a:gd name="connsiteX4" fmla="*/ 4048 w 41940"/>
                <a:gd name="connsiteY4" fmla="*/ 977 h 46877"/>
                <a:gd name="connsiteX5" fmla="*/ 4048 w 41940"/>
                <a:gd name="connsiteY5" fmla="*/ 9359 h 46877"/>
                <a:gd name="connsiteX6" fmla="*/ 19196 w 41940"/>
                <a:gd name="connsiteY6" fmla="*/ -166 h 46877"/>
                <a:gd name="connsiteX7" fmla="*/ 31670 w 41940"/>
                <a:gd name="connsiteY7" fmla="*/ 4597 h 46877"/>
                <a:gd name="connsiteX8" fmla="*/ 36432 w 41940"/>
                <a:gd name="connsiteY8" fmla="*/ 18217 h 46877"/>
                <a:gd name="connsiteX9" fmla="*/ 36432 w 41940"/>
                <a:gd name="connsiteY9" fmla="*/ 46697 h 46877"/>
                <a:gd name="connsiteX10" fmla="*/ 26907 w 41940"/>
                <a:gd name="connsiteY10" fmla="*/ 46697 h 46877"/>
                <a:gd name="connsiteX11" fmla="*/ 26907 w 41940"/>
                <a:gd name="connsiteY11" fmla="*/ 21646 h 46877"/>
                <a:gd name="connsiteX12" fmla="*/ 16433 w 41940"/>
                <a:gd name="connsiteY12" fmla="*/ 9073 h 46877"/>
                <a:gd name="connsiteX13" fmla="*/ 7857 w 41940"/>
                <a:gd name="connsiteY13" fmla="*/ 12407 h 46877"/>
                <a:gd name="connsiteX14" fmla="*/ 4048 w 41940"/>
                <a:gd name="connsiteY14" fmla="*/ 21932 h 46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40" h="46877">
                  <a:moveTo>
                    <a:pt x="4048" y="21932"/>
                  </a:moveTo>
                  <a:lnTo>
                    <a:pt x="4048" y="46697"/>
                  </a:lnTo>
                  <a:lnTo>
                    <a:pt x="-5477" y="46697"/>
                  </a:lnTo>
                  <a:lnTo>
                    <a:pt x="-5477" y="977"/>
                  </a:lnTo>
                  <a:lnTo>
                    <a:pt x="4048" y="977"/>
                  </a:lnTo>
                  <a:lnTo>
                    <a:pt x="4048" y="9359"/>
                  </a:lnTo>
                  <a:cubicBezTo>
                    <a:pt x="6908" y="3596"/>
                    <a:pt x="12717" y="-80"/>
                    <a:pt x="19196" y="-166"/>
                  </a:cubicBezTo>
                  <a:cubicBezTo>
                    <a:pt x="23861" y="-356"/>
                    <a:pt x="28340" y="1368"/>
                    <a:pt x="31670" y="4597"/>
                  </a:cubicBezTo>
                  <a:cubicBezTo>
                    <a:pt x="35004" y="8302"/>
                    <a:pt x="36721" y="13217"/>
                    <a:pt x="36432" y="18217"/>
                  </a:cubicBezTo>
                  <a:lnTo>
                    <a:pt x="36432" y="46697"/>
                  </a:lnTo>
                  <a:lnTo>
                    <a:pt x="26907" y="46697"/>
                  </a:lnTo>
                  <a:lnTo>
                    <a:pt x="26907" y="21646"/>
                  </a:lnTo>
                  <a:cubicBezTo>
                    <a:pt x="26907" y="13264"/>
                    <a:pt x="23480" y="9073"/>
                    <a:pt x="16433" y="9073"/>
                  </a:cubicBezTo>
                  <a:cubicBezTo>
                    <a:pt x="13289" y="9045"/>
                    <a:pt x="10146" y="10235"/>
                    <a:pt x="7857" y="12407"/>
                  </a:cubicBezTo>
                  <a:cubicBezTo>
                    <a:pt x="5290" y="14865"/>
                    <a:pt x="3858" y="18351"/>
                    <a:pt x="4048" y="21932"/>
                  </a:cubicBezTo>
                  <a:close/>
                </a:path>
              </a:pathLst>
            </a:custGeom>
            <a:solidFill>
              <a:srgbClr val="6D6E71"/>
            </a:solidFill>
            <a:ln w="9525" cap="flat">
              <a:noFill/>
              <a:prstDash val="solid"/>
              <a:miter/>
            </a:ln>
          </p:spPr>
          <p:txBody>
            <a:bodyPr rtlCol="0" anchor="ctr"/>
            <a:lstStyle/>
            <a:p>
              <a:endParaRPr lang="en-US"/>
            </a:p>
          </p:txBody>
        </p:sp>
        <p:sp>
          <p:nvSpPr>
            <p:cNvPr id="1290" name="Freeform: Shape 1289">
              <a:extLst>
                <a:ext uri="{FF2B5EF4-FFF2-40B4-BE49-F238E27FC236}">
                  <a16:creationId xmlns:a16="http://schemas.microsoft.com/office/drawing/2014/main" id="{955F22F7-3C4D-4052-81B8-2D10FFA5D164}"/>
                </a:ext>
              </a:extLst>
            </p:cNvPr>
            <p:cNvSpPr/>
            <p:nvPr/>
          </p:nvSpPr>
          <p:spPr>
            <a:xfrm>
              <a:off x="10031561" y="6192152"/>
              <a:ext cx="58853" cy="61026"/>
            </a:xfrm>
            <a:custGeom>
              <a:avLst/>
              <a:gdLst>
                <a:gd name="connsiteX0" fmla="*/ 39812 w 45312"/>
                <a:gd name="connsiteY0" fmla="*/ 27545 h 46985"/>
                <a:gd name="connsiteX1" fmla="*/ 4001 w 45312"/>
                <a:gd name="connsiteY1" fmla="*/ 27545 h 46985"/>
                <a:gd name="connsiteX2" fmla="*/ 8572 w 45312"/>
                <a:gd name="connsiteY2" fmla="*/ 35546 h 46985"/>
                <a:gd name="connsiteX3" fmla="*/ 31241 w 45312"/>
                <a:gd name="connsiteY3" fmla="*/ 33165 h 46985"/>
                <a:gd name="connsiteX4" fmla="*/ 36673 w 45312"/>
                <a:gd name="connsiteY4" fmla="*/ 39165 h 46985"/>
                <a:gd name="connsiteX5" fmla="*/ 17623 w 45312"/>
                <a:gd name="connsiteY5" fmla="*/ 46785 h 46985"/>
                <a:gd name="connsiteX6" fmla="*/ 1238 w 45312"/>
                <a:gd name="connsiteY6" fmla="*/ 40403 h 46985"/>
                <a:gd name="connsiteX7" fmla="*/ 1238 w 45312"/>
                <a:gd name="connsiteY7" fmla="*/ 6209 h 46985"/>
                <a:gd name="connsiteX8" fmla="*/ 17432 w 45312"/>
                <a:gd name="connsiteY8" fmla="*/ -173 h 46985"/>
                <a:gd name="connsiteX9" fmla="*/ 33241 w 45312"/>
                <a:gd name="connsiteY9" fmla="*/ 5447 h 46985"/>
                <a:gd name="connsiteX10" fmla="*/ 39812 w 45312"/>
                <a:gd name="connsiteY10" fmla="*/ 20877 h 46985"/>
                <a:gd name="connsiteX11" fmla="*/ 4001 w 45312"/>
                <a:gd name="connsiteY11" fmla="*/ 20020 h 46985"/>
                <a:gd name="connsiteX12" fmla="*/ 30194 w 45312"/>
                <a:gd name="connsiteY12" fmla="*/ 20020 h 46985"/>
                <a:gd name="connsiteX13" fmla="*/ 26576 w 45312"/>
                <a:gd name="connsiteY13" fmla="*/ 11162 h 46985"/>
                <a:gd name="connsiteX14" fmla="*/ 17716 w 45312"/>
                <a:gd name="connsiteY14" fmla="*/ 8114 h 46985"/>
                <a:gd name="connsiteX15" fmla="*/ 8191 w 45312"/>
                <a:gd name="connsiteY15" fmla="*/ 11257 h 46985"/>
                <a:gd name="connsiteX16" fmla="*/ 4001 w 45312"/>
                <a:gd name="connsiteY16" fmla="*/ 20401 h 46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12" h="46985">
                  <a:moveTo>
                    <a:pt x="39812" y="27545"/>
                  </a:moveTo>
                  <a:lnTo>
                    <a:pt x="4001" y="27545"/>
                  </a:lnTo>
                  <a:cubicBezTo>
                    <a:pt x="4191" y="30774"/>
                    <a:pt x="5907" y="33717"/>
                    <a:pt x="8572" y="35546"/>
                  </a:cubicBezTo>
                  <a:cubicBezTo>
                    <a:pt x="15716" y="40403"/>
                    <a:pt x="25241" y="39394"/>
                    <a:pt x="31241" y="33165"/>
                  </a:cubicBezTo>
                  <a:lnTo>
                    <a:pt x="36673" y="39165"/>
                  </a:lnTo>
                  <a:cubicBezTo>
                    <a:pt x="31720" y="44299"/>
                    <a:pt x="24767" y="47071"/>
                    <a:pt x="17623" y="46785"/>
                  </a:cubicBezTo>
                  <a:cubicBezTo>
                    <a:pt x="11526" y="46947"/>
                    <a:pt x="5619" y="44652"/>
                    <a:pt x="1238" y="40403"/>
                  </a:cubicBezTo>
                  <a:cubicBezTo>
                    <a:pt x="-7715" y="30754"/>
                    <a:pt x="-7715" y="15858"/>
                    <a:pt x="1238" y="6209"/>
                  </a:cubicBezTo>
                  <a:cubicBezTo>
                    <a:pt x="5619" y="2046"/>
                    <a:pt x="11428" y="-240"/>
                    <a:pt x="17432" y="-173"/>
                  </a:cubicBezTo>
                  <a:cubicBezTo>
                    <a:pt x="23241" y="-316"/>
                    <a:pt x="28859" y="1684"/>
                    <a:pt x="33241" y="5447"/>
                  </a:cubicBezTo>
                  <a:cubicBezTo>
                    <a:pt x="37719" y="9295"/>
                    <a:pt x="40101" y="14991"/>
                    <a:pt x="39812" y="20877"/>
                  </a:cubicBezTo>
                  <a:close/>
                  <a:moveTo>
                    <a:pt x="4001" y="20020"/>
                  </a:moveTo>
                  <a:lnTo>
                    <a:pt x="30194" y="20020"/>
                  </a:lnTo>
                  <a:cubicBezTo>
                    <a:pt x="30385" y="16667"/>
                    <a:pt x="29050" y="13409"/>
                    <a:pt x="26576" y="11162"/>
                  </a:cubicBezTo>
                  <a:cubicBezTo>
                    <a:pt x="24097" y="9066"/>
                    <a:pt x="20953" y="7980"/>
                    <a:pt x="17716" y="8114"/>
                  </a:cubicBezTo>
                  <a:cubicBezTo>
                    <a:pt x="14288" y="8085"/>
                    <a:pt x="10954" y="9190"/>
                    <a:pt x="8191" y="11257"/>
                  </a:cubicBezTo>
                  <a:cubicBezTo>
                    <a:pt x="5335" y="13400"/>
                    <a:pt x="3810" y="16838"/>
                    <a:pt x="4001" y="20401"/>
                  </a:cubicBezTo>
                  <a:close/>
                </a:path>
              </a:pathLst>
            </a:custGeom>
            <a:solidFill>
              <a:srgbClr val="6D6E71"/>
            </a:solidFill>
            <a:ln w="9525" cap="flat">
              <a:noFill/>
              <a:prstDash val="solid"/>
              <a:miter/>
            </a:ln>
          </p:spPr>
          <p:txBody>
            <a:bodyPr rtlCol="0" anchor="ctr"/>
            <a:lstStyle/>
            <a:p>
              <a:endParaRPr lang="en-US"/>
            </a:p>
          </p:txBody>
        </p:sp>
        <p:sp>
          <p:nvSpPr>
            <p:cNvPr id="1291" name="Freeform: Shape 1290">
              <a:extLst>
                <a:ext uri="{FF2B5EF4-FFF2-40B4-BE49-F238E27FC236}">
                  <a16:creationId xmlns:a16="http://schemas.microsoft.com/office/drawing/2014/main" id="{985187D9-600E-46FC-AC3F-7F44E0006D4C}"/>
                </a:ext>
              </a:extLst>
            </p:cNvPr>
            <p:cNvSpPr/>
            <p:nvPr/>
          </p:nvSpPr>
          <p:spPr>
            <a:xfrm>
              <a:off x="10098996" y="6192152"/>
              <a:ext cx="59061" cy="61027"/>
            </a:xfrm>
            <a:custGeom>
              <a:avLst/>
              <a:gdLst>
                <a:gd name="connsiteX0" fmla="*/ 39996 w 45472"/>
                <a:gd name="connsiteY0" fmla="*/ 27545 h 46986"/>
                <a:gd name="connsiteX1" fmla="*/ 4087 w 45472"/>
                <a:gd name="connsiteY1" fmla="*/ 27545 h 46986"/>
                <a:gd name="connsiteX2" fmla="*/ 8658 w 45472"/>
                <a:gd name="connsiteY2" fmla="*/ 35546 h 46986"/>
                <a:gd name="connsiteX3" fmla="*/ 18183 w 45472"/>
                <a:gd name="connsiteY3" fmla="*/ 38593 h 46986"/>
                <a:gd name="connsiteX4" fmla="*/ 31234 w 45472"/>
                <a:gd name="connsiteY4" fmla="*/ 33165 h 46986"/>
                <a:gd name="connsiteX5" fmla="*/ 36661 w 45472"/>
                <a:gd name="connsiteY5" fmla="*/ 39165 h 46986"/>
                <a:gd name="connsiteX6" fmla="*/ 17611 w 45472"/>
                <a:gd name="connsiteY6" fmla="*/ 46785 h 46986"/>
                <a:gd name="connsiteX7" fmla="*/ 1231 w 45472"/>
                <a:gd name="connsiteY7" fmla="*/ 40403 h 46986"/>
                <a:gd name="connsiteX8" fmla="*/ -5438 w 45472"/>
                <a:gd name="connsiteY8" fmla="*/ 23258 h 46986"/>
                <a:gd name="connsiteX9" fmla="*/ 1422 w 45472"/>
                <a:gd name="connsiteY9" fmla="*/ 6209 h 46986"/>
                <a:gd name="connsiteX10" fmla="*/ 17518 w 45472"/>
                <a:gd name="connsiteY10" fmla="*/ -173 h 46986"/>
                <a:gd name="connsiteX11" fmla="*/ 33327 w 45472"/>
                <a:gd name="connsiteY11" fmla="*/ 5447 h 46986"/>
                <a:gd name="connsiteX12" fmla="*/ 39898 w 45472"/>
                <a:gd name="connsiteY12" fmla="*/ 20877 h 46986"/>
                <a:gd name="connsiteX13" fmla="*/ 4180 w 45472"/>
                <a:gd name="connsiteY13" fmla="*/ 20020 h 46986"/>
                <a:gd name="connsiteX14" fmla="*/ 30373 w 45472"/>
                <a:gd name="connsiteY14" fmla="*/ 20020 h 46986"/>
                <a:gd name="connsiteX15" fmla="*/ 26755 w 45472"/>
                <a:gd name="connsiteY15" fmla="*/ 11162 h 46986"/>
                <a:gd name="connsiteX16" fmla="*/ 17900 w 45472"/>
                <a:gd name="connsiteY16" fmla="*/ 8114 h 46986"/>
                <a:gd name="connsiteX17" fmla="*/ 8375 w 45472"/>
                <a:gd name="connsiteY17" fmla="*/ 11257 h 46986"/>
                <a:gd name="connsiteX18" fmla="*/ 4087 w 45472"/>
                <a:gd name="connsiteY18" fmla="*/ 20401 h 46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72" h="46986">
                  <a:moveTo>
                    <a:pt x="39996" y="27545"/>
                  </a:moveTo>
                  <a:lnTo>
                    <a:pt x="4087" y="27545"/>
                  </a:lnTo>
                  <a:cubicBezTo>
                    <a:pt x="4277" y="30774"/>
                    <a:pt x="5993" y="33717"/>
                    <a:pt x="8658" y="35546"/>
                  </a:cubicBezTo>
                  <a:cubicBezTo>
                    <a:pt x="11421" y="37537"/>
                    <a:pt x="14756" y="38603"/>
                    <a:pt x="18183" y="38593"/>
                  </a:cubicBezTo>
                  <a:cubicBezTo>
                    <a:pt x="23137" y="38927"/>
                    <a:pt x="27992" y="36917"/>
                    <a:pt x="31234" y="33165"/>
                  </a:cubicBezTo>
                  <a:lnTo>
                    <a:pt x="36661" y="39165"/>
                  </a:lnTo>
                  <a:cubicBezTo>
                    <a:pt x="31708" y="44309"/>
                    <a:pt x="24755" y="47081"/>
                    <a:pt x="17611" y="46785"/>
                  </a:cubicBezTo>
                  <a:cubicBezTo>
                    <a:pt x="11514" y="46928"/>
                    <a:pt x="5612" y="44633"/>
                    <a:pt x="1231" y="40403"/>
                  </a:cubicBezTo>
                  <a:cubicBezTo>
                    <a:pt x="-3341" y="35917"/>
                    <a:pt x="-5820" y="29669"/>
                    <a:pt x="-5438" y="23258"/>
                  </a:cubicBezTo>
                  <a:cubicBezTo>
                    <a:pt x="-5722" y="16848"/>
                    <a:pt x="-3248" y="10619"/>
                    <a:pt x="1422" y="6209"/>
                  </a:cubicBezTo>
                  <a:cubicBezTo>
                    <a:pt x="5705" y="2037"/>
                    <a:pt x="11514" y="-259"/>
                    <a:pt x="17518" y="-173"/>
                  </a:cubicBezTo>
                  <a:cubicBezTo>
                    <a:pt x="23327" y="-316"/>
                    <a:pt x="28946" y="1684"/>
                    <a:pt x="33327" y="5447"/>
                  </a:cubicBezTo>
                  <a:cubicBezTo>
                    <a:pt x="37805" y="9295"/>
                    <a:pt x="40187" y="14991"/>
                    <a:pt x="39898" y="20877"/>
                  </a:cubicBezTo>
                  <a:close/>
                  <a:moveTo>
                    <a:pt x="4180" y="20020"/>
                  </a:moveTo>
                  <a:lnTo>
                    <a:pt x="30373" y="20020"/>
                  </a:lnTo>
                  <a:cubicBezTo>
                    <a:pt x="30564" y="16667"/>
                    <a:pt x="29234" y="13409"/>
                    <a:pt x="26755" y="11162"/>
                  </a:cubicBezTo>
                  <a:cubicBezTo>
                    <a:pt x="24281" y="9066"/>
                    <a:pt x="21137" y="7980"/>
                    <a:pt x="17900" y="8114"/>
                  </a:cubicBezTo>
                  <a:cubicBezTo>
                    <a:pt x="14467" y="8056"/>
                    <a:pt x="11137" y="9161"/>
                    <a:pt x="8375" y="11257"/>
                  </a:cubicBezTo>
                  <a:cubicBezTo>
                    <a:pt x="5421" y="13362"/>
                    <a:pt x="3803" y="16820"/>
                    <a:pt x="4087" y="20401"/>
                  </a:cubicBezTo>
                  <a:close/>
                </a:path>
              </a:pathLst>
            </a:custGeom>
            <a:solidFill>
              <a:srgbClr val="6D6E71"/>
            </a:solidFill>
            <a:ln w="9525" cap="flat">
              <a:noFill/>
              <a:prstDash val="solid"/>
              <a:miter/>
            </a:ln>
          </p:spPr>
          <p:txBody>
            <a:bodyPr rtlCol="0" anchor="ctr"/>
            <a:lstStyle/>
            <a:p>
              <a:endParaRPr lang="en-US"/>
            </a:p>
          </p:txBody>
        </p:sp>
        <p:sp>
          <p:nvSpPr>
            <p:cNvPr id="1292" name="Freeform: Shape 1291">
              <a:extLst>
                <a:ext uri="{FF2B5EF4-FFF2-40B4-BE49-F238E27FC236}">
                  <a16:creationId xmlns:a16="http://schemas.microsoft.com/office/drawing/2014/main" id="{BF246180-259D-4C19-90E0-0F9348372D9C}"/>
                </a:ext>
              </a:extLst>
            </p:cNvPr>
            <p:cNvSpPr/>
            <p:nvPr/>
          </p:nvSpPr>
          <p:spPr>
            <a:xfrm>
              <a:off x="10166811" y="6170140"/>
              <a:ext cx="60528" cy="83661"/>
            </a:xfrm>
            <a:custGeom>
              <a:avLst/>
              <a:gdLst>
                <a:gd name="connsiteX0" fmla="*/ 928 w 46602"/>
                <a:gd name="connsiteY0" fmla="*/ 57637 h 64412"/>
                <a:gd name="connsiteX1" fmla="*/ -5453 w 46602"/>
                <a:gd name="connsiteY1" fmla="*/ 40492 h 64412"/>
                <a:gd name="connsiteX2" fmla="*/ 1118 w 46602"/>
                <a:gd name="connsiteY2" fmla="*/ 23537 h 64412"/>
                <a:gd name="connsiteX3" fmla="*/ 16834 w 46602"/>
                <a:gd name="connsiteY3" fmla="*/ 17156 h 64412"/>
                <a:gd name="connsiteX4" fmla="*/ 31600 w 46602"/>
                <a:gd name="connsiteY4" fmla="*/ 24871 h 64412"/>
                <a:gd name="connsiteX5" fmla="*/ 31600 w 46602"/>
                <a:gd name="connsiteY5" fmla="*/ -180 h 64412"/>
                <a:gd name="connsiteX6" fmla="*/ 41125 w 46602"/>
                <a:gd name="connsiteY6" fmla="*/ -180 h 64412"/>
                <a:gd name="connsiteX7" fmla="*/ 41125 w 46602"/>
                <a:gd name="connsiteY7" fmla="*/ 63542 h 64412"/>
                <a:gd name="connsiteX8" fmla="*/ 31600 w 46602"/>
                <a:gd name="connsiteY8" fmla="*/ 63542 h 64412"/>
                <a:gd name="connsiteX9" fmla="*/ 31600 w 46602"/>
                <a:gd name="connsiteY9" fmla="*/ 56685 h 64412"/>
                <a:gd name="connsiteX10" fmla="*/ 16076 w 46602"/>
                <a:gd name="connsiteY10" fmla="*/ 64209 h 64412"/>
                <a:gd name="connsiteX11" fmla="*/ 928 w 46602"/>
                <a:gd name="connsiteY11" fmla="*/ 57637 h 64412"/>
                <a:gd name="connsiteX12" fmla="*/ 4169 w 46602"/>
                <a:gd name="connsiteY12" fmla="*/ 40873 h 64412"/>
                <a:gd name="connsiteX13" fmla="*/ 8360 w 46602"/>
                <a:gd name="connsiteY13" fmla="*/ 51541 h 64412"/>
                <a:gd name="connsiteX14" fmla="*/ 17885 w 46602"/>
                <a:gd name="connsiteY14" fmla="*/ 55636 h 64412"/>
                <a:gd name="connsiteX15" fmla="*/ 27410 w 46602"/>
                <a:gd name="connsiteY15" fmla="*/ 51541 h 64412"/>
                <a:gd name="connsiteX16" fmla="*/ 31312 w 46602"/>
                <a:gd name="connsiteY16" fmla="*/ 40873 h 64412"/>
                <a:gd name="connsiteX17" fmla="*/ 27410 w 46602"/>
                <a:gd name="connsiteY17" fmla="*/ 29919 h 64412"/>
                <a:gd name="connsiteX18" fmla="*/ 17885 w 46602"/>
                <a:gd name="connsiteY18" fmla="*/ 25538 h 64412"/>
                <a:gd name="connsiteX19" fmla="*/ 8360 w 46602"/>
                <a:gd name="connsiteY19" fmla="*/ 29919 h 64412"/>
                <a:gd name="connsiteX20" fmla="*/ 4169 w 46602"/>
                <a:gd name="connsiteY20" fmla="*/ 40873 h 64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2" h="64412">
                  <a:moveTo>
                    <a:pt x="928" y="57637"/>
                  </a:moveTo>
                  <a:cubicBezTo>
                    <a:pt x="-3453" y="53027"/>
                    <a:pt x="-5737" y="46835"/>
                    <a:pt x="-5453" y="40492"/>
                  </a:cubicBezTo>
                  <a:cubicBezTo>
                    <a:pt x="-5737" y="34167"/>
                    <a:pt x="-3356" y="27995"/>
                    <a:pt x="1118" y="23537"/>
                  </a:cubicBezTo>
                  <a:cubicBezTo>
                    <a:pt x="5309" y="19356"/>
                    <a:pt x="10932" y="17051"/>
                    <a:pt x="16834" y="17156"/>
                  </a:cubicBezTo>
                  <a:cubicBezTo>
                    <a:pt x="22740" y="17060"/>
                    <a:pt x="28266" y="19965"/>
                    <a:pt x="31600" y="24871"/>
                  </a:cubicBezTo>
                  <a:lnTo>
                    <a:pt x="31600" y="-180"/>
                  </a:lnTo>
                  <a:lnTo>
                    <a:pt x="41125" y="-180"/>
                  </a:lnTo>
                  <a:lnTo>
                    <a:pt x="41125" y="63542"/>
                  </a:lnTo>
                  <a:lnTo>
                    <a:pt x="31600" y="63542"/>
                  </a:lnTo>
                  <a:lnTo>
                    <a:pt x="31600" y="56685"/>
                  </a:lnTo>
                  <a:cubicBezTo>
                    <a:pt x="28075" y="61685"/>
                    <a:pt x="22168" y="64524"/>
                    <a:pt x="16076" y="64209"/>
                  </a:cubicBezTo>
                  <a:cubicBezTo>
                    <a:pt x="10360" y="64209"/>
                    <a:pt x="4835" y="61828"/>
                    <a:pt x="928" y="57637"/>
                  </a:cubicBezTo>
                  <a:close/>
                  <a:moveTo>
                    <a:pt x="4169" y="40873"/>
                  </a:moveTo>
                  <a:cubicBezTo>
                    <a:pt x="3979" y="44864"/>
                    <a:pt x="5500" y="48740"/>
                    <a:pt x="8360" y="51541"/>
                  </a:cubicBezTo>
                  <a:cubicBezTo>
                    <a:pt x="10834" y="54122"/>
                    <a:pt x="14262" y="55599"/>
                    <a:pt x="17885" y="55636"/>
                  </a:cubicBezTo>
                  <a:cubicBezTo>
                    <a:pt x="21503" y="55684"/>
                    <a:pt x="24931" y="54189"/>
                    <a:pt x="27410" y="51541"/>
                  </a:cubicBezTo>
                  <a:cubicBezTo>
                    <a:pt x="30075" y="48636"/>
                    <a:pt x="31503" y="44807"/>
                    <a:pt x="31312" y="40873"/>
                  </a:cubicBezTo>
                  <a:cubicBezTo>
                    <a:pt x="31503" y="36853"/>
                    <a:pt x="30075" y="32929"/>
                    <a:pt x="27410" y="29919"/>
                  </a:cubicBezTo>
                  <a:cubicBezTo>
                    <a:pt x="25029" y="27157"/>
                    <a:pt x="21503" y="25566"/>
                    <a:pt x="17885" y="25538"/>
                  </a:cubicBezTo>
                  <a:cubicBezTo>
                    <a:pt x="14262" y="25623"/>
                    <a:pt x="10834" y="27214"/>
                    <a:pt x="8360" y="29919"/>
                  </a:cubicBezTo>
                  <a:cubicBezTo>
                    <a:pt x="5597" y="32872"/>
                    <a:pt x="4072" y="36806"/>
                    <a:pt x="4169" y="40873"/>
                  </a:cubicBezTo>
                  <a:close/>
                </a:path>
              </a:pathLst>
            </a:custGeom>
            <a:solidFill>
              <a:srgbClr val="6D6E71"/>
            </a:solidFill>
            <a:ln w="9525" cap="flat">
              <a:noFill/>
              <a:prstDash val="solid"/>
              <a:miter/>
            </a:ln>
          </p:spPr>
          <p:txBody>
            <a:bodyPr rtlCol="0" anchor="ctr"/>
            <a:lstStyle/>
            <a:p>
              <a:endParaRPr lang="en-US"/>
            </a:p>
          </p:txBody>
        </p:sp>
        <p:sp>
          <p:nvSpPr>
            <p:cNvPr id="1293" name="Freeform: Shape 1292">
              <a:extLst>
                <a:ext uri="{FF2B5EF4-FFF2-40B4-BE49-F238E27FC236}">
                  <a16:creationId xmlns:a16="http://schemas.microsoft.com/office/drawing/2014/main" id="{A8D797CD-0DBB-4C82-AFFC-577DA940C49B}"/>
                </a:ext>
              </a:extLst>
            </p:cNvPr>
            <p:cNvSpPr/>
            <p:nvPr/>
          </p:nvSpPr>
          <p:spPr>
            <a:xfrm>
              <a:off x="10242533" y="6237193"/>
              <a:ext cx="16598" cy="27340"/>
            </a:xfrm>
            <a:custGeom>
              <a:avLst/>
              <a:gdLst>
                <a:gd name="connsiteX0" fmla="*/ -5460 w 12779"/>
                <a:gd name="connsiteY0" fmla="*/ 6297 h 21050"/>
                <a:gd name="connsiteX1" fmla="*/ 824 w 12779"/>
                <a:gd name="connsiteY1" fmla="*/ -180 h 21050"/>
                <a:gd name="connsiteX2" fmla="*/ 824 w 12779"/>
                <a:gd name="connsiteY2" fmla="*/ -180 h 21050"/>
                <a:gd name="connsiteX3" fmla="*/ 5400 w 12779"/>
                <a:gd name="connsiteY3" fmla="*/ 1630 h 21050"/>
                <a:gd name="connsiteX4" fmla="*/ 7302 w 12779"/>
                <a:gd name="connsiteY4" fmla="*/ 6107 h 21050"/>
                <a:gd name="connsiteX5" fmla="*/ 5019 w 12779"/>
                <a:gd name="connsiteY5" fmla="*/ 12298 h 21050"/>
                <a:gd name="connsiteX6" fmla="*/ -125 w 12779"/>
                <a:gd name="connsiteY6" fmla="*/ 20870 h 21050"/>
                <a:gd name="connsiteX7" fmla="*/ -5176 w 12779"/>
                <a:gd name="connsiteY7" fmla="*/ 20870 h 21050"/>
                <a:gd name="connsiteX8" fmla="*/ -1934 w 12779"/>
                <a:gd name="connsiteY8" fmla="*/ 11917 h 21050"/>
                <a:gd name="connsiteX9" fmla="*/ -5460 w 12779"/>
                <a:gd name="connsiteY9" fmla="*/ 6297 h 2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79" h="21050">
                  <a:moveTo>
                    <a:pt x="-5460" y="6297"/>
                  </a:moveTo>
                  <a:cubicBezTo>
                    <a:pt x="-5557" y="2773"/>
                    <a:pt x="-2697" y="-122"/>
                    <a:pt x="824" y="-180"/>
                  </a:cubicBezTo>
                  <a:cubicBezTo>
                    <a:pt x="824" y="-180"/>
                    <a:pt x="824" y="-180"/>
                    <a:pt x="824" y="-180"/>
                  </a:cubicBezTo>
                  <a:cubicBezTo>
                    <a:pt x="2540" y="-170"/>
                    <a:pt x="4158" y="478"/>
                    <a:pt x="5400" y="1630"/>
                  </a:cubicBezTo>
                  <a:cubicBezTo>
                    <a:pt x="6637" y="2802"/>
                    <a:pt x="7302" y="4421"/>
                    <a:pt x="7302" y="6107"/>
                  </a:cubicBezTo>
                  <a:cubicBezTo>
                    <a:pt x="7112" y="8345"/>
                    <a:pt x="6349" y="10488"/>
                    <a:pt x="5019" y="12298"/>
                  </a:cubicBezTo>
                  <a:lnTo>
                    <a:pt x="-125" y="20870"/>
                  </a:lnTo>
                  <a:lnTo>
                    <a:pt x="-5176" y="20870"/>
                  </a:lnTo>
                  <a:lnTo>
                    <a:pt x="-1934" y="11917"/>
                  </a:lnTo>
                  <a:cubicBezTo>
                    <a:pt x="-4223" y="11012"/>
                    <a:pt x="-5650" y="8736"/>
                    <a:pt x="-5460" y="6297"/>
                  </a:cubicBezTo>
                  <a:close/>
                </a:path>
              </a:pathLst>
            </a:custGeom>
            <a:solidFill>
              <a:srgbClr val="6D6E71"/>
            </a:solidFill>
            <a:ln w="9525" cap="flat">
              <a:noFill/>
              <a:prstDash val="solid"/>
              <a:miter/>
            </a:ln>
          </p:spPr>
          <p:txBody>
            <a:bodyPr rtlCol="0" anchor="ctr"/>
            <a:lstStyle/>
            <a:p>
              <a:endParaRPr lang="en-US"/>
            </a:p>
          </p:txBody>
        </p:sp>
        <p:sp>
          <p:nvSpPr>
            <p:cNvPr id="1294" name="Freeform: Shape 1293">
              <a:extLst>
                <a:ext uri="{FF2B5EF4-FFF2-40B4-BE49-F238E27FC236}">
                  <a16:creationId xmlns:a16="http://schemas.microsoft.com/office/drawing/2014/main" id="{E04F3ADA-5538-492A-8F0C-3B7594B584B0}"/>
                </a:ext>
              </a:extLst>
            </p:cNvPr>
            <p:cNvSpPr/>
            <p:nvPr/>
          </p:nvSpPr>
          <p:spPr>
            <a:xfrm>
              <a:off x="10299320" y="6192750"/>
              <a:ext cx="52786" cy="61036"/>
            </a:xfrm>
            <a:custGeom>
              <a:avLst/>
              <a:gdLst>
                <a:gd name="connsiteX0" fmla="*/ 34926 w 40641"/>
                <a:gd name="connsiteY0" fmla="*/ 46135 h 46993"/>
                <a:gd name="connsiteX1" fmla="*/ 26159 w 40641"/>
                <a:gd name="connsiteY1" fmla="*/ 46135 h 46993"/>
                <a:gd name="connsiteX2" fmla="*/ 26159 w 40641"/>
                <a:gd name="connsiteY2" fmla="*/ 40039 h 46993"/>
                <a:gd name="connsiteX3" fmla="*/ 11016 w 40641"/>
                <a:gd name="connsiteY3" fmla="*/ 46801 h 46993"/>
                <a:gd name="connsiteX4" fmla="*/ -793 w 40641"/>
                <a:gd name="connsiteY4" fmla="*/ 42801 h 46993"/>
                <a:gd name="connsiteX5" fmla="*/ -5462 w 40641"/>
                <a:gd name="connsiteY5" fmla="*/ 32038 h 46993"/>
                <a:gd name="connsiteX6" fmla="*/ -509 w 40641"/>
                <a:gd name="connsiteY6" fmla="*/ 21941 h 46993"/>
                <a:gd name="connsiteX7" fmla="*/ 12922 w 40641"/>
                <a:gd name="connsiteY7" fmla="*/ 18607 h 46993"/>
                <a:gd name="connsiteX8" fmla="*/ 25401 w 40641"/>
                <a:gd name="connsiteY8" fmla="*/ 18607 h 46993"/>
                <a:gd name="connsiteX9" fmla="*/ 25401 w 40641"/>
                <a:gd name="connsiteY9" fmla="*/ 16893 h 46993"/>
                <a:gd name="connsiteX10" fmla="*/ 15304 w 40641"/>
                <a:gd name="connsiteY10" fmla="*/ 7844 h 46993"/>
                <a:gd name="connsiteX11" fmla="*/ 2063 w 40641"/>
                <a:gd name="connsiteY11" fmla="*/ 12416 h 46993"/>
                <a:gd name="connsiteX12" fmla="*/ -2225 w 40641"/>
                <a:gd name="connsiteY12" fmla="*/ 6416 h 46993"/>
                <a:gd name="connsiteX13" fmla="*/ 16825 w 40641"/>
                <a:gd name="connsiteY13" fmla="*/ -157 h 46993"/>
                <a:gd name="connsiteX14" fmla="*/ 29973 w 40641"/>
                <a:gd name="connsiteY14" fmla="*/ 3939 h 46993"/>
                <a:gd name="connsiteX15" fmla="*/ 35116 w 40641"/>
                <a:gd name="connsiteY15" fmla="*/ 16702 h 46993"/>
                <a:gd name="connsiteX16" fmla="*/ 25401 w 40641"/>
                <a:gd name="connsiteY16" fmla="*/ 29180 h 46993"/>
                <a:gd name="connsiteX17" fmla="*/ 25401 w 40641"/>
                <a:gd name="connsiteY17" fmla="*/ 25275 h 46993"/>
                <a:gd name="connsiteX18" fmla="*/ 14634 w 40641"/>
                <a:gd name="connsiteY18" fmla="*/ 25275 h 46993"/>
                <a:gd name="connsiteX19" fmla="*/ 4253 w 40641"/>
                <a:gd name="connsiteY19" fmla="*/ 31847 h 46993"/>
                <a:gd name="connsiteX20" fmla="*/ 6825 w 40641"/>
                <a:gd name="connsiteY20" fmla="*/ 36896 h 46993"/>
                <a:gd name="connsiteX21" fmla="*/ 13969 w 40641"/>
                <a:gd name="connsiteY21" fmla="*/ 38705 h 46993"/>
                <a:gd name="connsiteX22" fmla="*/ 21968 w 40641"/>
                <a:gd name="connsiteY22" fmla="*/ 36134 h 46993"/>
                <a:gd name="connsiteX23" fmla="*/ 25303 w 40641"/>
                <a:gd name="connsiteY23" fmla="*/ 29085 h 46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1" h="46993">
                  <a:moveTo>
                    <a:pt x="34926" y="46135"/>
                  </a:moveTo>
                  <a:lnTo>
                    <a:pt x="26159" y="46135"/>
                  </a:lnTo>
                  <a:lnTo>
                    <a:pt x="26159" y="40039"/>
                  </a:lnTo>
                  <a:cubicBezTo>
                    <a:pt x="22447" y="44487"/>
                    <a:pt x="16825" y="46982"/>
                    <a:pt x="11016" y="46801"/>
                  </a:cubicBezTo>
                  <a:cubicBezTo>
                    <a:pt x="6732" y="46963"/>
                    <a:pt x="2537" y="45535"/>
                    <a:pt x="-793" y="42801"/>
                  </a:cubicBezTo>
                  <a:cubicBezTo>
                    <a:pt x="-3937" y="40115"/>
                    <a:pt x="-5653" y="36153"/>
                    <a:pt x="-5462" y="32038"/>
                  </a:cubicBezTo>
                  <a:cubicBezTo>
                    <a:pt x="-5653" y="28037"/>
                    <a:pt x="-3844" y="24208"/>
                    <a:pt x="-509" y="21941"/>
                  </a:cubicBezTo>
                  <a:cubicBezTo>
                    <a:pt x="3588" y="19550"/>
                    <a:pt x="8253" y="18388"/>
                    <a:pt x="12922" y="18607"/>
                  </a:cubicBezTo>
                  <a:lnTo>
                    <a:pt x="25401" y="18607"/>
                  </a:lnTo>
                  <a:lnTo>
                    <a:pt x="25401" y="16893"/>
                  </a:lnTo>
                  <a:cubicBezTo>
                    <a:pt x="25401" y="10892"/>
                    <a:pt x="21968" y="7844"/>
                    <a:pt x="15304" y="7844"/>
                  </a:cubicBezTo>
                  <a:cubicBezTo>
                    <a:pt x="10541" y="8015"/>
                    <a:pt x="5969" y="9606"/>
                    <a:pt x="2063" y="12416"/>
                  </a:cubicBezTo>
                  <a:lnTo>
                    <a:pt x="-2225" y="6416"/>
                  </a:lnTo>
                  <a:cubicBezTo>
                    <a:pt x="3109" y="2062"/>
                    <a:pt x="9872" y="-271"/>
                    <a:pt x="16825" y="-157"/>
                  </a:cubicBezTo>
                  <a:cubicBezTo>
                    <a:pt x="21587" y="-385"/>
                    <a:pt x="26159" y="1072"/>
                    <a:pt x="29973" y="3939"/>
                  </a:cubicBezTo>
                  <a:cubicBezTo>
                    <a:pt x="33591" y="7130"/>
                    <a:pt x="35498" y="11873"/>
                    <a:pt x="35116" y="16702"/>
                  </a:cubicBezTo>
                  <a:close/>
                  <a:moveTo>
                    <a:pt x="25401" y="29180"/>
                  </a:moveTo>
                  <a:lnTo>
                    <a:pt x="25401" y="25275"/>
                  </a:lnTo>
                  <a:lnTo>
                    <a:pt x="14634" y="25275"/>
                  </a:lnTo>
                  <a:cubicBezTo>
                    <a:pt x="7681" y="25275"/>
                    <a:pt x="4253" y="27465"/>
                    <a:pt x="4253" y="31847"/>
                  </a:cubicBezTo>
                  <a:cubicBezTo>
                    <a:pt x="4160" y="33866"/>
                    <a:pt x="5109" y="35791"/>
                    <a:pt x="6825" y="36896"/>
                  </a:cubicBezTo>
                  <a:cubicBezTo>
                    <a:pt x="8923" y="38229"/>
                    <a:pt x="11495" y="38867"/>
                    <a:pt x="13969" y="38705"/>
                  </a:cubicBezTo>
                  <a:cubicBezTo>
                    <a:pt x="16825" y="38762"/>
                    <a:pt x="19685" y="37857"/>
                    <a:pt x="21968" y="36134"/>
                  </a:cubicBezTo>
                  <a:cubicBezTo>
                    <a:pt x="24159" y="34495"/>
                    <a:pt x="25494" y="31847"/>
                    <a:pt x="25303" y="29085"/>
                  </a:cubicBezTo>
                  <a:close/>
                </a:path>
              </a:pathLst>
            </a:custGeom>
            <a:solidFill>
              <a:srgbClr val="6D6E71"/>
            </a:solidFill>
            <a:ln w="9525" cap="flat">
              <a:noFill/>
              <a:prstDash val="solid"/>
              <a:miter/>
            </a:ln>
          </p:spPr>
          <p:txBody>
            <a:bodyPr rtlCol="0" anchor="ctr"/>
            <a:lstStyle/>
            <a:p>
              <a:endParaRPr lang="en-US"/>
            </a:p>
          </p:txBody>
        </p:sp>
        <p:sp>
          <p:nvSpPr>
            <p:cNvPr id="1295" name="Freeform: Shape 1294">
              <a:extLst>
                <a:ext uri="{FF2B5EF4-FFF2-40B4-BE49-F238E27FC236}">
                  <a16:creationId xmlns:a16="http://schemas.microsoft.com/office/drawing/2014/main" id="{C14A00FA-D15B-4AE4-B472-151BB4765F6B}"/>
                </a:ext>
              </a:extLst>
            </p:cNvPr>
            <p:cNvSpPr/>
            <p:nvPr/>
          </p:nvSpPr>
          <p:spPr>
            <a:xfrm>
              <a:off x="10368124" y="6192643"/>
              <a:ext cx="54500" cy="60261"/>
            </a:xfrm>
            <a:custGeom>
              <a:avLst/>
              <a:gdLst>
                <a:gd name="connsiteX0" fmla="*/ 4048 w 41961"/>
                <a:gd name="connsiteY0" fmla="*/ 21451 h 46396"/>
                <a:gd name="connsiteX1" fmla="*/ 4048 w 41961"/>
                <a:gd name="connsiteY1" fmla="*/ 46216 h 46396"/>
                <a:gd name="connsiteX2" fmla="*/ -5477 w 41961"/>
                <a:gd name="connsiteY2" fmla="*/ 46216 h 46396"/>
                <a:gd name="connsiteX3" fmla="*/ -5477 w 41961"/>
                <a:gd name="connsiteY3" fmla="*/ 496 h 46396"/>
                <a:gd name="connsiteX4" fmla="*/ 4048 w 41961"/>
                <a:gd name="connsiteY4" fmla="*/ 496 h 46396"/>
                <a:gd name="connsiteX5" fmla="*/ 4048 w 41961"/>
                <a:gd name="connsiteY5" fmla="*/ 8878 h 46396"/>
                <a:gd name="connsiteX6" fmla="*/ 10429 w 41961"/>
                <a:gd name="connsiteY6" fmla="*/ 2211 h 46396"/>
                <a:gd name="connsiteX7" fmla="*/ 31670 w 41961"/>
                <a:gd name="connsiteY7" fmla="*/ 4592 h 46396"/>
                <a:gd name="connsiteX8" fmla="*/ 36432 w 41961"/>
                <a:gd name="connsiteY8" fmla="*/ 18213 h 46396"/>
                <a:gd name="connsiteX9" fmla="*/ 36432 w 41961"/>
                <a:gd name="connsiteY9" fmla="*/ 46216 h 46396"/>
                <a:gd name="connsiteX10" fmla="*/ 26907 w 41961"/>
                <a:gd name="connsiteY10" fmla="*/ 46216 h 46396"/>
                <a:gd name="connsiteX11" fmla="*/ 26907 w 41961"/>
                <a:gd name="connsiteY11" fmla="*/ 21165 h 46396"/>
                <a:gd name="connsiteX12" fmla="*/ 16527 w 41961"/>
                <a:gd name="connsiteY12" fmla="*/ 8592 h 46396"/>
                <a:gd name="connsiteX13" fmla="*/ 7857 w 41961"/>
                <a:gd name="connsiteY13" fmla="*/ 11926 h 46396"/>
                <a:gd name="connsiteX14" fmla="*/ 4048 w 41961"/>
                <a:gd name="connsiteY14" fmla="*/ 21451 h 4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1" h="46396">
                  <a:moveTo>
                    <a:pt x="4048" y="21451"/>
                  </a:moveTo>
                  <a:lnTo>
                    <a:pt x="4048" y="46216"/>
                  </a:lnTo>
                  <a:lnTo>
                    <a:pt x="-5477" y="46216"/>
                  </a:lnTo>
                  <a:lnTo>
                    <a:pt x="-5477" y="496"/>
                  </a:lnTo>
                  <a:lnTo>
                    <a:pt x="4048" y="496"/>
                  </a:lnTo>
                  <a:lnTo>
                    <a:pt x="4048" y="8878"/>
                  </a:lnTo>
                  <a:cubicBezTo>
                    <a:pt x="5476" y="6097"/>
                    <a:pt x="7667" y="3782"/>
                    <a:pt x="10429" y="2211"/>
                  </a:cubicBezTo>
                  <a:cubicBezTo>
                    <a:pt x="17289" y="-1704"/>
                    <a:pt x="25861" y="-742"/>
                    <a:pt x="31670" y="4592"/>
                  </a:cubicBezTo>
                  <a:cubicBezTo>
                    <a:pt x="35097" y="8268"/>
                    <a:pt x="36814" y="13202"/>
                    <a:pt x="36432" y="18213"/>
                  </a:cubicBezTo>
                  <a:lnTo>
                    <a:pt x="36432" y="46216"/>
                  </a:lnTo>
                  <a:lnTo>
                    <a:pt x="26907" y="46216"/>
                  </a:lnTo>
                  <a:lnTo>
                    <a:pt x="26907" y="21165"/>
                  </a:lnTo>
                  <a:cubicBezTo>
                    <a:pt x="26907" y="12783"/>
                    <a:pt x="23480" y="8592"/>
                    <a:pt x="16527" y="8592"/>
                  </a:cubicBezTo>
                  <a:cubicBezTo>
                    <a:pt x="13289" y="8545"/>
                    <a:pt x="10239" y="9745"/>
                    <a:pt x="7857" y="11926"/>
                  </a:cubicBezTo>
                  <a:cubicBezTo>
                    <a:pt x="5285" y="14384"/>
                    <a:pt x="3858" y="17870"/>
                    <a:pt x="4048" y="21451"/>
                  </a:cubicBezTo>
                  <a:close/>
                </a:path>
              </a:pathLst>
            </a:custGeom>
            <a:solidFill>
              <a:srgbClr val="6D6E71"/>
            </a:solidFill>
            <a:ln w="9525" cap="flat">
              <a:noFill/>
              <a:prstDash val="solid"/>
              <a:miter/>
            </a:ln>
          </p:spPr>
          <p:txBody>
            <a:bodyPr rtlCol="0" anchor="ctr"/>
            <a:lstStyle/>
            <a:p>
              <a:endParaRPr lang="en-US"/>
            </a:p>
          </p:txBody>
        </p:sp>
        <p:sp>
          <p:nvSpPr>
            <p:cNvPr id="1296" name="Freeform: Shape 1295">
              <a:extLst>
                <a:ext uri="{FF2B5EF4-FFF2-40B4-BE49-F238E27FC236}">
                  <a16:creationId xmlns:a16="http://schemas.microsoft.com/office/drawing/2014/main" id="{394B5FE2-1B1D-4C9A-BE2A-7D833CBA6564}"/>
                </a:ext>
              </a:extLst>
            </p:cNvPr>
            <p:cNvSpPr/>
            <p:nvPr/>
          </p:nvSpPr>
          <p:spPr>
            <a:xfrm>
              <a:off x="10435145" y="6170140"/>
              <a:ext cx="60528" cy="83661"/>
            </a:xfrm>
            <a:custGeom>
              <a:avLst/>
              <a:gdLst>
                <a:gd name="connsiteX0" fmla="*/ 928 w 46602"/>
                <a:gd name="connsiteY0" fmla="*/ 57637 h 64412"/>
                <a:gd name="connsiteX1" fmla="*/ -5453 w 46602"/>
                <a:gd name="connsiteY1" fmla="*/ 40492 h 64412"/>
                <a:gd name="connsiteX2" fmla="*/ 1118 w 46602"/>
                <a:gd name="connsiteY2" fmla="*/ 23537 h 64412"/>
                <a:gd name="connsiteX3" fmla="*/ 16834 w 46602"/>
                <a:gd name="connsiteY3" fmla="*/ 17156 h 64412"/>
                <a:gd name="connsiteX4" fmla="*/ 31600 w 46602"/>
                <a:gd name="connsiteY4" fmla="*/ 24871 h 64412"/>
                <a:gd name="connsiteX5" fmla="*/ 31600 w 46602"/>
                <a:gd name="connsiteY5" fmla="*/ -180 h 64412"/>
                <a:gd name="connsiteX6" fmla="*/ 41125 w 46602"/>
                <a:gd name="connsiteY6" fmla="*/ -180 h 64412"/>
                <a:gd name="connsiteX7" fmla="*/ 41125 w 46602"/>
                <a:gd name="connsiteY7" fmla="*/ 63542 h 64412"/>
                <a:gd name="connsiteX8" fmla="*/ 31600 w 46602"/>
                <a:gd name="connsiteY8" fmla="*/ 63542 h 64412"/>
                <a:gd name="connsiteX9" fmla="*/ 31600 w 46602"/>
                <a:gd name="connsiteY9" fmla="*/ 56685 h 64412"/>
                <a:gd name="connsiteX10" fmla="*/ 16076 w 46602"/>
                <a:gd name="connsiteY10" fmla="*/ 64209 h 64412"/>
                <a:gd name="connsiteX11" fmla="*/ 928 w 46602"/>
                <a:gd name="connsiteY11" fmla="*/ 57637 h 64412"/>
                <a:gd name="connsiteX12" fmla="*/ 4169 w 46602"/>
                <a:gd name="connsiteY12" fmla="*/ 40873 h 64412"/>
                <a:gd name="connsiteX13" fmla="*/ 8360 w 46602"/>
                <a:gd name="connsiteY13" fmla="*/ 51541 h 64412"/>
                <a:gd name="connsiteX14" fmla="*/ 17885 w 46602"/>
                <a:gd name="connsiteY14" fmla="*/ 55636 h 64412"/>
                <a:gd name="connsiteX15" fmla="*/ 27410 w 46602"/>
                <a:gd name="connsiteY15" fmla="*/ 51541 h 64412"/>
                <a:gd name="connsiteX16" fmla="*/ 31410 w 46602"/>
                <a:gd name="connsiteY16" fmla="*/ 40873 h 64412"/>
                <a:gd name="connsiteX17" fmla="*/ 27410 w 46602"/>
                <a:gd name="connsiteY17" fmla="*/ 29919 h 64412"/>
                <a:gd name="connsiteX18" fmla="*/ 17885 w 46602"/>
                <a:gd name="connsiteY18" fmla="*/ 25538 h 64412"/>
                <a:gd name="connsiteX19" fmla="*/ 8360 w 46602"/>
                <a:gd name="connsiteY19" fmla="*/ 29919 h 64412"/>
                <a:gd name="connsiteX20" fmla="*/ 4169 w 46602"/>
                <a:gd name="connsiteY20" fmla="*/ 40873 h 64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2" h="64412">
                  <a:moveTo>
                    <a:pt x="928" y="57637"/>
                  </a:moveTo>
                  <a:cubicBezTo>
                    <a:pt x="-3453" y="53027"/>
                    <a:pt x="-5737" y="46835"/>
                    <a:pt x="-5453" y="40492"/>
                  </a:cubicBezTo>
                  <a:cubicBezTo>
                    <a:pt x="-5737" y="34167"/>
                    <a:pt x="-3356" y="27995"/>
                    <a:pt x="1118" y="23537"/>
                  </a:cubicBezTo>
                  <a:cubicBezTo>
                    <a:pt x="5309" y="19375"/>
                    <a:pt x="10932" y="17079"/>
                    <a:pt x="16834" y="17156"/>
                  </a:cubicBezTo>
                  <a:cubicBezTo>
                    <a:pt x="22740" y="17060"/>
                    <a:pt x="28266" y="19965"/>
                    <a:pt x="31600" y="24871"/>
                  </a:cubicBezTo>
                  <a:lnTo>
                    <a:pt x="31600" y="-180"/>
                  </a:lnTo>
                  <a:lnTo>
                    <a:pt x="41125" y="-180"/>
                  </a:lnTo>
                  <a:lnTo>
                    <a:pt x="41125" y="63542"/>
                  </a:lnTo>
                  <a:lnTo>
                    <a:pt x="31600" y="63542"/>
                  </a:lnTo>
                  <a:lnTo>
                    <a:pt x="31600" y="56685"/>
                  </a:lnTo>
                  <a:cubicBezTo>
                    <a:pt x="28075" y="61685"/>
                    <a:pt x="22168" y="64524"/>
                    <a:pt x="16076" y="64209"/>
                  </a:cubicBezTo>
                  <a:cubicBezTo>
                    <a:pt x="10360" y="64209"/>
                    <a:pt x="4835" y="61828"/>
                    <a:pt x="928" y="57637"/>
                  </a:cubicBezTo>
                  <a:close/>
                  <a:moveTo>
                    <a:pt x="4169" y="40873"/>
                  </a:moveTo>
                  <a:cubicBezTo>
                    <a:pt x="3979" y="44864"/>
                    <a:pt x="5500" y="48740"/>
                    <a:pt x="8360" y="51541"/>
                  </a:cubicBezTo>
                  <a:cubicBezTo>
                    <a:pt x="10834" y="54122"/>
                    <a:pt x="14267" y="55599"/>
                    <a:pt x="17885" y="55636"/>
                  </a:cubicBezTo>
                  <a:cubicBezTo>
                    <a:pt x="21503" y="55684"/>
                    <a:pt x="24931" y="54189"/>
                    <a:pt x="27410" y="51541"/>
                  </a:cubicBezTo>
                  <a:cubicBezTo>
                    <a:pt x="30075" y="48655"/>
                    <a:pt x="31503" y="44816"/>
                    <a:pt x="31410" y="40873"/>
                  </a:cubicBezTo>
                  <a:cubicBezTo>
                    <a:pt x="31503" y="36844"/>
                    <a:pt x="30075" y="32919"/>
                    <a:pt x="27410" y="29919"/>
                  </a:cubicBezTo>
                  <a:cubicBezTo>
                    <a:pt x="25029" y="27157"/>
                    <a:pt x="21503" y="25566"/>
                    <a:pt x="17885" y="25538"/>
                  </a:cubicBezTo>
                  <a:cubicBezTo>
                    <a:pt x="14267" y="25623"/>
                    <a:pt x="10834" y="27214"/>
                    <a:pt x="8360" y="29919"/>
                  </a:cubicBezTo>
                  <a:cubicBezTo>
                    <a:pt x="5597" y="32872"/>
                    <a:pt x="4072" y="36806"/>
                    <a:pt x="4169" y="40873"/>
                  </a:cubicBezTo>
                  <a:close/>
                </a:path>
              </a:pathLst>
            </a:custGeom>
            <a:solidFill>
              <a:srgbClr val="6D6E71"/>
            </a:solidFill>
            <a:ln w="9525" cap="flat">
              <a:noFill/>
              <a:prstDash val="solid"/>
              <a:miter/>
            </a:ln>
          </p:spPr>
          <p:txBody>
            <a:bodyPr rtlCol="0" anchor="ctr"/>
            <a:lstStyle/>
            <a:p>
              <a:endParaRPr lang="en-US"/>
            </a:p>
          </p:txBody>
        </p:sp>
        <p:sp>
          <p:nvSpPr>
            <p:cNvPr id="1297" name="Freeform: Shape 1296">
              <a:extLst>
                <a:ext uri="{FF2B5EF4-FFF2-40B4-BE49-F238E27FC236}">
                  <a16:creationId xmlns:a16="http://schemas.microsoft.com/office/drawing/2014/main" id="{A8FCC860-0B4B-426A-BE7E-7170293D41C0}"/>
                </a:ext>
              </a:extLst>
            </p:cNvPr>
            <p:cNvSpPr/>
            <p:nvPr/>
          </p:nvSpPr>
          <p:spPr>
            <a:xfrm>
              <a:off x="10542067" y="6192585"/>
              <a:ext cx="95450" cy="60319"/>
            </a:xfrm>
            <a:custGeom>
              <a:avLst/>
              <a:gdLst>
                <a:gd name="connsiteX0" fmla="*/ 4048 w 73489"/>
                <a:gd name="connsiteY0" fmla="*/ 21497 h 46441"/>
                <a:gd name="connsiteX1" fmla="*/ 4048 w 73489"/>
                <a:gd name="connsiteY1" fmla="*/ 46262 h 46441"/>
                <a:gd name="connsiteX2" fmla="*/ -5477 w 73489"/>
                <a:gd name="connsiteY2" fmla="*/ 46262 h 46441"/>
                <a:gd name="connsiteX3" fmla="*/ -5477 w 73489"/>
                <a:gd name="connsiteY3" fmla="*/ 542 h 46441"/>
                <a:gd name="connsiteX4" fmla="*/ 4048 w 73489"/>
                <a:gd name="connsiteY4" fmla="*/ 542 h 46441"/>
                <a:gd name="connsiteX5" fmla="*/ 4048 w 73489"/>
                <a:gd name="connsiteY5" fmla="*/ 8924 h 46441"/>
                <a:gd name="connsiteX6" fmla="*/ 10239 w 73489"/>
                <a:gd name="connsiteY6" fmla="*/ 2257 h 46441"/>
                <a:gd name="connsiteX7" fmla="*/ 19191 w 73489"/>
                <a:gd name="connsiteY7" fmla="*/ -125 h 46441"/>
                <a:gd name="connsiteX8" fmla="*/ 33860 w 73489"/>
                <a:gd name="connsiteY8" fmla="*/ 8829 h 46441"/>
                <a:gd name="connsiteX9" fmla="*/ 50720 w 73489"/>
                <a:gd name="connsiteY9" fmla="*/ -125 h 46441"/>
                <a:gd name="connsiteX10" fmla="*/ 63198 w 73489"/>
                <a:gd name="connsiteY10" fmla="*/ 4638 h 46441"/>
                <a:gd name="connsiteX11" fmla="*/ 67961 w 73489"/>
                <a:gd name="connsiteY11" fmla="*/ 18258 h 46441"/>
                <a:gd name="connsiteX12" fmla="*/ 67961 w 73489"/>
                <a:gd name="connsiteY12" fmla="*/ 46262 h 46441"/>
                <a:gd name="connsiteX13" fmla="*/ 58436 w 73489"/>
                <a:gd name="connsiteY13" fmla="*/ 46262 h 46441"/>
                <a:gd name="connsiteX14" fmla="*/ 58436 w 73489"/>
                <a:gd name="connsiteY14" fmla="*/ 21211 h 46441"/>
                <a:gd name="connsiteX15" fmla="*/ 48055 w 73489"/>
                <a:gd name="connsiteY15" fmla="*/ 8638 h 46441"/>
                <a:gd name="connsiteX16" fmla="*/ 39479 w 73489"/>
                <a:gd name="connsiteY16" fmla="*/ 11782 h 46441"/>
                <a:gd name="connsiteX17" fmla="*/ 35670 w 73489"/>
                <a:gd name="connsiteY17" fmla="*/ 21307 h 46441"/>
                <a:gd name="connsiteX18" fmla="*/ 35670 w 73489"/>
                <a:gd name="connsiteY18" fmla="*/ 46262 h 46441"/>
                <a:gd name="connsiteX19" fmla="*/ 26145 w 73489"/>
                <a:gd name="connsiteY19" fmla="*/ 46262 h 46441"/>
                <a:gd name="connsiteX20" fmla="*/ 26145 w 73489"/>
                <a:gd name="connsiteY20" fmla="*/ 21211 h 46441"/>
                <a:gd name="connsiteX21" fmla="*/ 23861 w 73489"/>
                <a:gd name="connsiteY21" fmla="*/ 11686 h 46441"/>
                <a:gd name="connsiteX22" fmla="*/ 16527 w 73489"/>
                <a:gd name="connsiteY22" fmla="*/ 8638 h 46441"/>
                <a:gd name="connsiteX23" fmla="*/ 7955 w 73489"/>
                <a:gd name="connsiteY23" fmla="*/ 11972 h 46441"/>
                <a:gd name="connsiteX24" fmla="*/ 4048 w 73489"/>
                <a:gd name="connsiteY24" fmla="*/ 21497 h 46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89" h="46441">
                  <a:moveTo>
                    <a:pt x="4048" y="21497"/>
                  </a:moveTo>
                  <a:lnTo>
                    <a:pt x="4048" y="46262"/>
                  </a:lnTo>
                  <a:lnTo>
                    <a:pt x="-5477" y="46262"/>
                  </a:lnTo>
                  <a:lnTo>
                    <a:pt x="-5477" y="542"/>
                  </a:lnTo>
                  <a:lnTo>
                    <a:pt x="4048" y="542"/>
                  </a:lnTo>
                  <a:lnTo>
                    <a:pt x="4048" y="8924"/>
                  </a:lnTo>
                  <a:cubicBezTo>
                    <a:pt x="5383" y="6114"/>
                    <a:pt x="7574" y="3780"/>
                    <a:pt x="10239" y="2257"/>
                  </a:cubicBezTo>
                  <a:cubicBezTo>
                    <a:pt x="13001" y="675"/>
                    <a:pt x="16047" y="-144"/>
                    <a:pt x="19191" y="-125"/>
                  </a:cubicBezTo>
                  <a:cubicBezTo>
                    <a:pt x="25479" y="-677"/>
                    <a:pt x="31479" y="2952"/>
                    <a:pt x="33860" y="8829"/>
                  </a:cubicBezTo>
                  <a:cubicBezTo>
                    <a:pt x="37669" y="3219"/>
                    <a:pt x="43957" y="-134"/>
                    <a:pt x="50720" y="-125"/>
                  </a:cubicBezTo>
                  <a:cubicBezTo>
                    <a:pt x="55389" y="-315"/>
                    <a:pt x="59863" y="1409"/>
                    <a:pt x="63198" y="4638"/>
                  </a:cubicBezTo>
                  <a:cubicBezTo>
                    <a:pt x="66626" y="8314"/>
                    <a:pt x="68342" y="13248"/>
                    <a:pt x="67961" y="18258"/>
                  </a:cubicBezTo>
                  <a:lnTo>
                    <a:pt x="67961" y="46262"/>
                  </a:lnTo>
                  <a:lnTo>
                    <a:pt x="58436" y="46262"/>
                  </a:lnTo>
                  <a:lnTo>
                    <a:pt x="58436" y="21211"/>
                  </a:lnTo>
                  <a:cubicBezTo>
                    <a:pt x="58436" y="12829"/>
                    <a:pt x="55008" y="8638"/>
                    <a:pt x="48055" y="8638"/>
                  </a:cubicBezTo>
                  <a:cubicBezTo>
                    <a:pt x="44911" y="8581"/>
                    <a:pt x="41860" y="9705"/>
                    <a:pt x="39479" y="11782"/>
                  </a:cubicBezTo>
                  <a:cubicBezTo>
                    <a:pt x="36814" y="14230"/>
                    <a:pt x="35479" y="17725"/>
                    <a:pt x="35670" y="21307"/>
                  </a:cubicBezTo>
                  <a:lnTo>
                    <a:pt x="35670" y="46262"/>
                  </a:lnTo>
                  <a:lnTo>
                    <a:pt x="26145" y="46262"/>
                  </a:lnTo>
                  <a:lnTo>
                    <a:pt x="26145" y="21211"/>
                  </a:lnTo>
                  <a:cubicBezTo>
                    <a:pt x="26433" y="17878"/>
                    <a:pt x="25572" y="14544"/>
                    <a:pt x="23861" y="11686"/>
                  </a:cubicBezTo>
                  <a:cubicBezTo>
                    <a:pt x="22052" y="9543"/>
                    <a:pt x="19289" y="8410"/>
                    <a:pt x="16527" y="8638"/>
                  </a:cubicBezTo>
                  <a:cubicBezTo>
                    <a:pt x="13383" y="8610"/>
                    <a:pt x="10239" y="9800"/>
                    <a:pt x="7955" y="11972"/>
                  </a:cubicBezTo>
                  <a:cubicBezTo>
                    <a:pt x="5285" y="14410"/>
                    <a:pt x="3858" y="17896"/>
                    <a:pt x="4048" y="21497"/>
                  </a:cubicBezTo>
                  <a:close/>
                </a:path>
              </a:pathLst>
            </a:custGeom>
            <a:solidFill>
              <a:srgbClr val="6D6E71"/>
            </a:solidFill>
            <a:ln w="9525" cap="flat">
              <a:noFill/>
              <a:prstDash val="solid"/>
              <a:miter/>
            </a:ln>
          </p:spPr>
          <p:txBody>
            <a:bodyPr rtlCol="0" anchor="ctr"/>
            <a:lstStyle/>
            <a:p>
              <a:endParaRPr lang="en-US"/>
            </a:p>
          </p:txBody>
        </p:sp>
        <p:sp>
          <p:nvSpPr>
            <p:cNvPr id="1298" name="Freeform: Shape 1297">
              <a:extLst>
                <a:ext uri="{FF2B5EF4-FFF2-40B4-BE49-F238E27FC236}">
                  <a16:creationId xmlns:a16="http://schemas.microsoft.com/office/drawing/2014/main" id="{2D9D9B67-4F2F-4783-B368-51633FCB7FA7}"/>
                </a:ext>
              </a:extLst>
            </p:cNvPr>
            <p:cNvSpPr/>
            <p:nvPr/>
          </p:nvSpPr>
          <p:spPr>
            <a:xfrm>
              <a:off x="10650268" y="6192150"/>
              <a:ext cx="58965" cy="61022"/>
            </a:xfrm>
            <a:custGeom>
              <a:avLst/>
              <a:gdLst>
                <a:gd name="connsiteX0" fmla="*/ 39805 w 45398"/>
                <a:gd name="connsiteY0" fmla="*/ 27547 h 46982"/>
                <a:gd name="connsiteX1" fmla="*/ 4087 w 45398"/>
                <a:gd name="connsiteY1" fmla="*/ 27547 h 46982"/>
                <a:gd name="connsiteX2" fmla="*/ 8561 w 45398"/>
                <a:gd name="connsiteY2" fmla="*/ 35548 h 46982"/>
                <a:gd name="connsiteX3" fmla="*/ 18086 w 45398"/>
                <a:gd name="connsiteY3" fmla="*/ 38595 h 46982"/>
                <a:gd name="connsiteX4" fmla="*/ 31136 w 45398"/>
                <a:gd name="connsiteY4" fmla="*/ 33167 h 46982"/>
                <a:gd name="connsiteX5" fmla="*/ 36661 w 45398"/>
                <a:gd name="connsiteY5" fmla="*/ 39167 h 46982"/>
                <a:gd name="connsiteX6" fmla="*/ 17611 w 45398"/>
                <a:gd name="connsiteY6" fmla="*/ 46787 h 46982"/>
                <a:gd name="connsiteX7" fmla="*/ 1226 w 45398"/>
                <a:gd name="connsiteY7" fmla="*/ 40405 h 46982"/>
                <a:gd name="connsiteX8" fmla="*/ -5438 w 45398"/>
                <a:gd name="connsiteY8" fmla="*/ 23260 h 46982"/>
                <a:gd name="connsiteX9" fmla="*/ 1417 w 45398"/>
                <a:gd name="connsiteY9" fmla="*/ 6211 h 46982"/>
                <a:gd name="connsiteX10" fmla="*/ 17518 w 45398"/>
                <a:gd name="connsiteY10" fmla="*/ -171 h 46982"/>
                <a:gd name="connsiteX11" fmla="*/ 33327 w 45398"/>
                <a:gd name="connsiteY11" fmla="*/ 5449 h 46982"/>
                <a:gd name="connsiteX12" fmla="*/ 39898 w 45398"/>
                <a:gd name="connsiteY12" fmla="*/ 20879 h 46982"/>
                <a:gd name="connsiteX13" fmla="*/ 4087 w 45398"/>
                <a:gd name="connsiteY13" fmla="*/ 20022 h 46982"/>
                <a:gd name="connsiteX14" fmla="*/ 30183 w 45398"/>
                <a:gd name="connsiteY14" fmla="*/ 20022 h 46982"/>
                <a:gd name="connsiteX15" fmla="*/ 26564 w 45398"/>
                <a:gd name="connsiteY15" fmla="*/ 11164 h 46982"/>
                <a:gd name="connsiteX16" fmla="*/ 17709 w 45398"/>
                <a:gd name="connsiteY16" fmla="*/ 8116 h 46982"/>
                <a:gd name="connsiteX17" fmla="*/ 8184 w 45398"/>
                <a:gd name="connsiteY17" fmla="*/ 11259 h 46982"/>
                <a:gd name="connsiteX18" fmla="*/ 4087 w 45398"/>
                <a:gd name="connsiteY18" fmla="*/ 20403 h 46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8" h="46982">
                  <a:moveTo>
                    <a:pt x="39805" y="27547"/>
                  </a:moveTo>
                  <a:lnTo>
                    <a:pt x="4087" y="27547"/>
                  </a:lnTo>
                  <a:cubicBezTo>
                    <a:pt x="4180" y="30775"/>
                    <a:pt x="5896" y="33738"/>
                    <a:pt x="8561" y="35548"/>
                  </a:cubicBezTo>
                  <a:cubicBezTo>
                    <a:pt x="11323" y="37538"/>
                    <a:pt x="14658" y="38605"/>
                    <a:pt x="18086" y="38595"/>
                  </a:cubicBezTo>
                  <a:cubicBezTo>
                    <a:pt x="23039" y="38929"/>
                    <a:pt x="27899" y="36919"/>
                    <a:pt x="31136" y="33167"/>
                  </a:cubicBezTo>
                  <a:lnTo>
                    <a:pt x="36661" y="39167"/>
                  </a:lnTo>
                  <a:cubicBezTo>
                    <a:pt x="31708" y="44272"/>
                    <a:pt x="24755" y="47035"/>
                    <a:pt x="17611" y="46787"/>
                  </a:cubicBezTo>
                  <a:cubicBezTo>
                    <a:pt x="11514" y="46911"/>
                    <a:pt x="5612" y="44615"/>
                    <a:pt x="1226" y="40405"/>
                  </a:cubicBezTo>
                  <a:cubicBezTo>
                    <a:pt x="-3345" y="35919"/>
                    <a:pt x="-5820" y="29671"/>
                    <a:pt x="-5438" y="23260"/>
                  </a:cubicBezTo>
                  <a:cubicBezTo>
                    <a:pt x="-5727" y="16850"/>
                    <a:pt x="-3248" y="10621"/>
                    <a:pt x="1417" y="6211"/>
                  </a:cubicBezTo>
                  <a:cubicBezTo>
                    <a:pt x="5705" y="2039"/>
                    <a:pt x="11514" y="-257"/>
                    <a:pt x="17518" y="-171"/>
                  </a:cubicBezTo>
                  <a:cubicBezTo>
                    <a:pt x="23327" y="-333"/>
                    <a:pt x="28946" y="1677"/>
                    <a:pt x="33327" y="5449"/>
                  </a:cubicBezTo>
                  <a:cubicBezTo>
                    <a:pt x="37806" y="9297"/>
                    <a:pt x="40187" y="14993"/>
                    <a:pt x="39898" y="20879"/>
                  </a:cubicBezTo>
                  <a:close/>
                  <a:moveTo>
                    <a:pt x="4087" y="20022"/>
                  </a:moveTo>
                  <a:lnTo>
                    <a:pt x="30183" y="20022"/>
                  </a:lnTo>
                  <a:cubicBezTo>
                    <a:pt x="30373" y="16669"/>
                    <a:pt x="29043" y="13411"/>
                    <a:pt x="26564" y="11164"/>
                  </a:cubicBezTo>
                  <a:cubicBezTo>
                    <a:pt x="24090" y="9068"/>
                    <a:pt x="20946" y="7982"/>
                    <a:pt x="17709" y="8116"/>
                  </a:cubicBezTo>
                  <a:cubicBezTo>
                    <a:pt x="14277" y="8058"/>
                    <a:pt x="10942" y="9163"/>
                    <a:pt x="8184" y="11259"/>
                  </a:cubicBezTo>
                  <a:cubicBezTo>
                    <a:pt x="5324" y="13392"/>
                    <a:pt x="3798" y="16850"/>
                    <a:pt x="4087" y="20403"/>
                  </a:cubicBezTo>
                  <a:close/>
                </a:path>
              </a:pathLst>
            </a:custGeom>
            <a:solidFill>
              <a:srgbClr val="6D6E71"/>
            </a:solidFill>
            <a:ln w="9525" cap="flat">
              <a:noFill/>
              <a:prstDash val="solid"/>
              <a:miter/>
            </a:ln>
          </p:spPr>
          <p:txBody>
            <a:bodyPr rtlCol="0" anchor="ctr"/>
            <a:lstStyle/>
            <a:p>
              <a:endParaRPr lang="en-US"/>
            </a:p>
          </p:txBody>
        </p:sp>
        <p:sp>
          <p:nvSpPr>
            <p:cNvPr id="1299" name="Freeform: Shape 1298">
              <a:extLst>
                <a:ext uri="{FF2B5EF4-FFF2-40B4-BE49-F238E27FC236}">
                  <a16:creationId xmlns:a16="http://schemas.microsoft.com/office/drawing/2014/main" id="{5A19A08C-E739-4D0A-94BE-FFDBB1A00577}"/>
                </a:ext>
              </a:extLst>
            </p:cNvPr>
            <p:cNvSpPr/>
            <p:nvPr/>
          </p:nvSpPr>
          <p:spPr>
            <a:xfrm>
              <a:off x="10721700" y="6192652"/>
              <a:ext cx="54623" cy="60252"/>
            </a:xfrm>
            <a:custGeom>
              <a:avLst/>
              <a:gdLst>
                <a:gd name="connsiteX0" fmla="*/ 4048 w 42055"/>
                <a:gd name="connsiteY0" fmla="*/ 21445 h 46389"/>
                <a:gd name="connsiteX1" fmla="*/ 4048 w 42055"/>
                <a:gd name="connsiteY1" fmla="*/ 46209 h 46389"/>
                <a:gd name="connsiteX2" fmla="*/ -5477 w 42055"/>
                <a:gd name="connsiteY2" fmla="*/ 46209 h 46389"/>
                <a:gd name="connsiteX3" fmla="*/ -5477 w 42055"/>
                <a:gd name="connsiteY3" fmla="*/ 489 h 46389"/>
                <a:gd name="connsiteX4" fmla="*/ 4048 w 42055"/>
                <a:gd name="connsiteY4" fmla="*/ 489 h 46389"/>
                <a:gd name="connsiteX5" fmla="*/ 4048 w 42055"/>
                <a:gd name="connsiteY5" fmla="*/ 8871 h 46389"/>
                <a:gd name="connsiteX6" fmla="*/ 10429 w 42055"/>
                <a:gd name="connsiteY6" fmla="*/ 2204 h 46389"/>
                <a:gd name="connsiteX7" fmla="*/ 31767 w 42055"/>
                <a:gd name="connsiteY7" fmla="*/ 4585 h 46389"/>
                <a:gd name="connsiteX8" fmla="*/ 36530 w 42055"/>
                <a:gd name="connsiteY8" fmla="*/ 18206 h 46389"/>
                <a:gd name="connsiteX9" fmla="*/ 36530 w 42055"/>
                <a:gd name="connsiteY9" fmla="*/ 46209 h 46389"/>
                <a:gd name="connsiteX10" fmla="*/ 27005 w 42055"/>
                <a:gd name="connsiteY10" fmla="*/ 46209 h 46389"/>
                <a:gd name="connsiteX11" fmla="*/ 27005 w 42055"/>
                <a:gd name="connsiteY11" fmla="*/ 21159 h 46389"/>
                <a:gd name="connsiteX12" fmla="*/ 16527 w 42055"/>
                <a:gd name="connsiteY12" fmla="*/ 8585 h 46389"/>
                <a:gd name="connsiteX13" fmla="*/ 7857 w 42055"/>
                <a:gd name="connsiteY13" fmla="*/ 11920 h 46389"/>
                <a:gd name="connsiteX14" fmla="*/ 4048 w 42055"/>
                <a:gd name="connsiteY14" fmla="*/ 21445 h 46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55" h="46389">
                  <a:moveTo>
                    <a:pt x="4048" y="21445"/>
                  </a:moveTo>
                  <a:lnTo>
                    <a:pt x="4048" y="46209"/>
                  </a:lnTo>
                  <a:lnTo>
                    <a:pt x="-5477" y="46209"/>
                  </a:lnTo>
                  <a:lnTo>
                    <a:pt x="-5477" y="489"/>
                  </a:lnTo>
                  <a:lnTo>
                    <a:pt x="4048" y="489"/>
                  </a:lnTo>
                  <a:lnTo>
                    <a:pt x="4048" y="8871"/>
                  </a:lnTo>
                  <a:cubicBezTo>
                    <a:pt x="5574" y="6128"/>
                    <a:pt x="7764" y="3833"/>
                    <a:pt x="10429" y="2204"/>
                  </a:cubicBezTo>
                  <a:cubicBezTo>
                    <a:pt x="17289" y="-1702"/>
                    <a:pt x="25954" y="-740"/>
                    <a:pt x="31767" y="4585"/>
                  </a:cubicBezTo>
                  <a:cubicBezTo>
                    <a:pt x="35097" y="8290"/>
                    <a:pt x="36907" y="13205"/>
                    <a:pt x="36530" y="18206"/>
                  </a:cubicBezTo>
                  <a:lnTo>
                    <a:pt x="36530" y="46209"/>
                  </a:lnTo>
                  <a:lnTo>
                    <a:pt x="27005" y="46209"/>
                  </a:lnTo>
                  <a:lnTo>
                    <a:pt x="27005" y="21159"/>
                  </a:lnTo>
                  <a:cubicBezTo>
                    <a:pt x="27005" y="12776"/>
                    <a:pt x="23480" y="8585"/>
                    <a:pt x="16527" y="8585"/>
                  </a:cubicBezTo>
                  <a:cubicBezTo>
                    <a:pt x="13285" y="8557"/>
                    <a:pt x="10239" y="9748"/>
                    <a:pt x="7857" y="11920"/>
                  </a:cubicBezTo>
                  <a:cubicBezTo>
                    <a:pt x="5285" y="14377"/>
                    <a:pt x="3858" y="17863"/>
                    <a:pt x="4048" y="21445"/>
                  </a:cubicBezTo>
                  <a:close/>
                </a:path>
              </a:pathLst>
            </a:custGeom>
            <a:solidFill>
              <a:srgbClr val="6D6E71"/>
            </a:solidFill>
            <a:ln w="9525" cap="flat">
              <a:noFill/>
              <a:prstDash val="solid"/>
              <a:miter/>
            </a:ln>
          </p:spPr>
          <p:txBody>
            <a:bodyPr rtlCol="0" anchor="ctr"/>
            <a:lstStyle/>
            <a:p>
              <a:endParaRPr lang="en-US"/>
            </a:p>
          </p:txBody>
        </p:sp>
        <p:sp>
          <p:nvSpPr>
            <p:cNvPr id="1300" name="Freeform: Shape 1299">
              <a:extLst>
                <a:ext uri="{FF2B5EF4-FFF2-40B4-BE49-F238E27FC236}">
                  <a16:creationId xmlns:a16="http://schemas.microsoft.com/office/drawing/2014/main" id="{C839CF5F-7142-4AF9-B18F-6E42BD11814A}"/>
                </a:ext>
              </a:extLst>
            </p:cNvPr>
            <p:cNvSpPr/>
            <p:nvPr/>
          </p:nvSpPr>
          <p:spPr>
            <a:xfrm>
              <a:off x="10787888" y="6174841"/>
              <a:ext cx="41191" cy="78689"/>
            </a:xfrm>
            <a:custGeom>
              <a:avLst/>
              <a:gdLst>
                <a:gd name="connsiteX0" fmla="*/ 9857 w 31714"/>
                <a:gd name="connsiteY0" fmla="*/ 21823 h 60584"/>
                <a:gd name="connsiteX1" fmla="*/ 9857 w 31714"/>
                <a:gd name="connsiteY1" fmla="*/ 44968 h 60584"/>
                <a:gd name="connsiteX2" fmla="*/ 11573 w 31714"/>
                <a:gd name="connsiteY2" fmla="*/ 50207 h 60584"/>
                <a:gd name="connsiteX3" fmla="*/ 16429 w 31714"/>
                <a:gd name="connsiteY3" fmla="*/ 52112 h 60584"/>
                <a:gd name="connsiteX4" fmla="*/ 22335 w 31714"/>
                <a:gd name="connsiteY4" fmla="*/ 49159 h 60584"/>
                <a:gd name="connsiteX5" fmla="*/ 26238 w 31714"/>
                <a:gd name="connsiteY5" fmla="*/ 55922 h 60584"/>
                <a:gd name="connsiteX6" fmla="*/ 15094 w 31714"/>
                <a:gd name="connsiteY6" fmla="*/ 60399 h 60584"/>
                <a:gd name="connsiteX7" fmla="*/ 4620 w 31714"/>
                <a:gd name="connsiteY7" fmla="*/ 56208 h 60584"/>
                <a:gd name="connsiteX8" fmla="*/ 234 w 31714"/>
                <a:gd name="connsiteY8" fmla="*/ 44778 h 60584"/>
                <a:gd name="connsiteX9" fmla="*/ 234 w 31714"/>
                <a:gd name="connsiteY9" fmla="*/ 21823 h 60584"/>
                <a:gd name="connsiteX10" fmla="*/ -5477 w 31714"/>
                <a:gd name="connsiteY10" fmla="*/ 21823 h 60584"/>
                <a:gd name="connsiteX11" fmla="*/ -5477 w 31714"/>
                <a:gd name="connsiteY11" fmla="*/ 14108 h 60584"/>
                <a:gd name="connsiteX12" fmla="*/ 234 w 31714"/>
                <a:gd name="connsiteY12" fmla="*/ 14108 h 60584"/>
                <a:gd name="connsiteX13" fmla="*/ 234 w 31714"/>
                <a:gd name="connsiteY13" fmla="*/ -180 h 60584"/>
                <a:gd name="connsiteX14" fmla="*/ 9759 w 31714"/>
                <a:gd name="connsiteY14" fmla="*/ -180 h 60584"/>
                <a:gd name="connsiteX15" fmla="*/ 9759 w 31714"/>
                <a:gd name="connsiteY15" fmla="*/ 14108 h 60584"/>
                <a:gd name="connsiteX16" fmla="*/ 21763 w 31714"/>
                <a:gd name="connsiteY16" fmla="*/ 14108 h 60584"/>
                <a:gd name="connsiteX17" fmla="*/ 21763 w 31714"/>
                <a:gd name="connsiteY17" fmla="*/ 21823 h 6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4" h="60584">
                  <a:moveTo>
                    <a:pt x="9857" y="21823"/>
                  </a:moveTo>
                  <a:lnTo>
                    <a:pt x="9857" y="44968"/>
                  </a:lnTo>
                  <a:cubicBezTo>
                    <a:pt x="9759" y="46864"/>
                    <a:pt x="10332" y="48731"/>
                    <a:pt x="11573" y="50207"/>
                  </a:cubicBezTo>
                  <a:cubicBezTo>
                    <a:pt x="12810" y="51512"/>
                    <a:pt x="14620" y="52208"/>
                    <a:pt x="16429" y="52112"/>
                  </a:cubicBezTo>
                  <a:cubicBezTo>
                    <a:pt x="18717" y="51960"/>
                    <a:pt x="20810" y="50893"/>
                    <a:pt x="22335" y="49159"/>
                  </a:cubicBezTo>
                  <a:lnTo>
                    <a:pt x="26238" y="55922"/>
                  </a:lnTo>
                  <a:cubicBezTo>
                    <a:pt x="23191" y="58761"/>
                    <a:pt x="19191" y="60361"/>
                    <a:pt x="15094" y="60399"/>
                  </a:cubicBezTo>
                  <a:cubicBezTo>
                    <a:pt x="11192" y="60513"/>
                    <a:pt x="7378" y="58989"/>
                    <a:pt x="4620" y="56208"/>
                  </a:cubicBezTo>
                  <a:cubicBezTo>
                    <a:pt x="1667" y="53160"/>
                    <a:pt x="44" y="49026"/>
                    <a:pt x="234" y="44778"/>
                  </a:cubicBezTo>
                  <a:lnTo>
                    <a:pt x="234" y="21823"/>
                  </a:lnTo>
                  <a:lnTo>
                    <a:pt x="-5477" y="21823"/>
                  </a:lnTo>
                  <a:lnTo>
                    <a:pt x="-5477" y="14108"/>
                  </a:lnTo>
                  <a:lnTo>
                    <a:pt x="234" y="14108"/>
                  </a:lnTo>
                  <a:lnTo>
                    <a:pt x="234" y="-180"/>
                  </a:lnTo>
                  <a:lnTo>
                    <a:pt x="9759" y="-180"/>
                  </a:lnTo>
                  <a:lnTo>
                    <a:pt x="9759" y="14108"/>
                  </a:lnTo>
                  <a:lnTo>
                    <a:pt x="21763" y="14108"/>
                  </a:lnTo>
                  <a:lnTo>
                    <a:pt x="21763" y="21823"/>
                  </a:lnTo>
                  <a:close/>
                </a:path>
              </a:pathLst>
            </a:custGeom>
            <a:solidFill>
              <a:srgbClr val="6D6E71"/>
            </a:solidFill>
            <a:ln w="9525" cap="flat">
              <a:noFill/>
              <a:prstDash val="solid"/>
              <a:miter/>
            </a:ln>
          </p:spPr>
          <p:txBody>
            <a:bodyPr rtlCol="0" anchor="ctr"/>
            <a:lstStyle/>
            <a:p>
              <a:endParaRPr lang="en-US"/>
            </a:p>
          </p:txBody>
        </p:sp>
        <p:sp>
          <p:nvSpPr>
            <p:cNvPr id="1301" name="Freeform: Shape 1300">
              <a:extLst>
                <a:ext uri="{FF2B5EF4-FFF2-40B4-BE49-F238E27FC236}">
                  <a16:creationId xmlns:a16="http://schemas.microsoft.com/office/drawing/2014/main" id="{D04E1B7D-6946-4AC3-B183-D1E2110DD9D5}"/>
                </a:ext>
              </a:extLst>
            </p:cNvPr>
            <p:cNvSpPr/>
            <p:nvPr/>
          </p:nvSpPr>
          <p:spPr>
            <a:xfrm>
              <a:off x="10833394" y="6192751"/>
              <a:ext cx="52787" cy="61045"/>
            </a:xfrm>
            <a:custGeom>
              <a:avLst/>
              <a:gdLst>
                <a:gd name="connsiteX0" fmla="*/ 34925 w 40642"/>
                <a:gd name="connsiteY0" fmla="*/ 46133 h 47000"/>
                <a:gd name="connsiteX1" fmla="*/ 26162 w 40642"/>
                <a:gd name="connsiteY1" fmla="*/ 46133 h 47000"/>
                <a:gd name="connsiteX2" fmla="*/ 26162 w 40642"/>
                <a:gd name="connsiteY2" fmla="*/ 40037 h 47000"/>
                <a:gd name="connsiteX3" fmla="*/ 11014 w 40642"/>
                <a:gd name="connsiteY3" fmla="*/ 46800 h 47000"/>
                <a:gd name="connsiteX4" fmla="*/ -794 w 40642"/>
                <a:gd name="connsiteY4" fmla="*/ 42800 h 47000"/>
                <a:gd name="connsiteX5" fmla="*/ -5464 w 40642"/>
                <a:gd name="connsiteY5" fmla="*/ 32036 h 47000"/>
                <a:gd name="connsiteX6" fmla="*/ -511 w 40642"/>
                <a:gd name="connsiteY6" fmla="*/ 21940 h 47000"/>
                <a:gd name="connsiteX7" fmla="*/ 13014 w 40642"/>
                <a:gd name="connsiteY7" fmla="*/ 18606 h 47000"/>
                <a:gd name="connsiteX8" fmla="*/ 25400 w 40642"/>
                <a:gd name="connsiteY8" fmla="*/ 18606 h 47000"/>
                <a:gd name="connsiteX9" fmla="*/ 25400 w 40642"/>
                <a:gd name="connsiteY9" fmla="*/ 16891 h 47000"/>
                <a:gd name="connsiteX10" fmla="*/ 15302 w 40642"/>
                <a:gd name="connsiteY10" fmla="*/ 7842 h 47000"/>
                <a:gd name="connsiteX11" fmla="*/ 2061 w 40642"/>
                <a:gd name="connsiteY11" fmla="*/ 12415 h 47000"/>
                <a:gd name="connsiteX12" fmla="*/ -2222 w 40642"/>
                <a:gd name="connsiteY12" fmla="*/ 6414 h 47000"/>
                <a:gd name="connsiteX13" fmla="*/ 16828 w 40642"/>
                <a:gd name="connsiteY13" fmla="*/ -158 h 47000"/>
                <a:gd name="connsiteX14" fmla="*/ 30064 w 40642"/>
                <a:gd name="connsiteY14" fmla="*/ 3937 h 47000"/>
                <a:gd name="connsiteX15" fmla="*/ 35115 w 40642"/>
                <a:gd name="connsiteY15" fmla="*/ 16701 h 47000"/>
                <a:gd name="connsiteX16" fmla="*/ 25400 w 40642"/>
                <a:gd name="connsiteY16" fmla="*/ 29178 h 47000"/>
                <a:gd name="connsiteX17" fmla="*/ 25400 w 40642"/>
                <a:gd name="connsiteY17" fmla="*/ 25273 h 47000"/>
                <a:gd name="connsiteX18" fmla="*/ 14637 w 40642"/>
                <a:gd name="connsiteY18" fmla="*/ 25273 h 47000"/>
                <a:gd name="connsiteX19" fmla="*/ 4252 w 40642"/>
                <a:gd name="connsiteY19" fmla="*/ 31846 h 47000"/>
                <a:gd name="connsiteX20" fmla="*/ 6824 w 40642"/>
                <a:gd name="connsiteY20" fmla="*/ 36894 h 47000"/>
                <a:gd name="connsiteX21" fmla="*/ 13968 w 40642"/>
                <a:gd name="connsiteY21" fmla="*/ 38703 h 47000"/>
                <a:gd name="connsiteX22" fmla="*/ 21972 w 40642"/>
                <a:gd name="connsiteY22" fmla="*/ 36132 h 47000"/>
                <a:gd name="connsiteX23" fmla="*/ 25302 w 40642"/>
                <a:gd name="connsiteY23" fmla="*/ 29084 h 4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2" h="47000">
                  <a:moveTo>
                    <a:pt x="34925" y="46133"/>
                  </a:moveTo>
                  <a:lnTo>
                    <a:pt x="26162" y="46133"/>
                  </a:lnTo>
                  <a:lnTo>
                    <a:pt x="26162" y="40037"/>
                  </a:lnTo>
                  <a:cubicBezTo>
                    <a:pt x="22446" y="44571"/>
                    <a:pt x="16828" y="47076"/>
                    <a:pt x="11014" y="46800"/>
                  </a:cubicBezTo>
                  <a:cubicBezTo>
                    <a:pt x="6731" y="46961"/>
                    <a:pt x="2540" y="45533"/>
                    <a:pt x="-794" y="42800"/>
                  </a:cubicBezTo>
                  <a:cubicBezTo>
                    <a:pt x="-3845" y="40094"/>
                    <a:pt x="-5557" y="36141"/>
                    <a:pt x="-5464" y="32036"/>
                  </a:cubicBezTo>
                  <a:cubicBezTo>
                    <a:pt x="-5654" y="28045"/>
                    <a:pt x="-3748" y="24226"/>
                    <a:pt x="-511" y="21940"/>
                  </a:cubicBezTo>
                  <a:cubicBezTo>
                    <a:pt x="3587" y="19529"/>
                    <a:pt x="8252" y="18377"/>
                    <a:pt x="13014" y="18606"/>
                  </a:cubicBezTo>
                  <a:lnTo>
                    <a:pt x="25400" y="18606"/>
                  </a:lnTo>
                  <a:lnTo>
                    <a:pt x="25400" y="16891"/>
                  </a:lnTo>
                  <a:cubicBezTo>
                    <a:pt x="25400" y="10890"/>
                    <a:pt x="22065" y="7842"/>
                    <a:pt x="15302" y="7842"/>
                  </a:cubicBezTo>
                  <a:cubicBezTo>
                    <a:pt x="10540" y="8024"/>
                    <a:pt x="5968" y="9614"/>
                    <a:pt x="2061" y="12415"/>
                  </a:cubicBezTo>
                  <a:lnTo>
                    <a:pt x="-2222" y="6414"/>
                  </a:lnTo>
                  <a:cubicBezTo>
                    <a:pt x="3206" y="2089"/>
                    <a:pt x="9875" y="-234"/>
                    <a:pt x="16828" y="-158"/>
                  </a:cubicBezTo>
                  <a:cubicBezTo>
                    <a:pt x="21590" y="-377"/>
                    <a:pt x="26255" y="1070"/>
                    <a:pt x="30064" y="3937"/>
                  </a:cubicBezTo>
                  <a:cubicBezTo>
                    <a:pt x="33687" y="7166"/>
                    <a:pt x="35497" y="11891"/>
                    <a:pt x="35115" y="16701"/>
                  </a:cubicBezTo>
                  <a:close/>
                  <a:moveTo>
                    <a:pt x="25400" y="29178"/>
                  </a:moveTo>
                  <a:lnTo>
                    <a:pt x="25400" y="25273"/>
                  </a:lnTo>
                  <a:lnTo>
                    <a:pt x="14637" y="25273"/>
                  </a:lnTo>
                  <a:cubicBezTo>
                    <a:pt x="7684" y="25273"/>
                    <a:pt x="4252" y="27464"/>
                    <a:pt x="4252" y="31846"/>
                  </a:cubicBezTo>
                  <a:cubicBezTo>
                    <a:pt x="4159" y="33865"/>
                    <a:pt x="5112" y="35789"/>
                    <a:pt x="6824" y="36894"/>
                  </a:cubicBezTo>
                  <a:cubicBezTo>
                    <a:pt x="8921" y="38227"/>
                    <a:pt x="11493" y="38865"/>
                    <a:pt x="13968" y="38703"/>
                  </a:cubicBezTo>
                  <a:cubicBezTo>
                    <a:pt x="16828" y="38761"/>
                    <a:pt x="19684" y="37856"/>
                    <a:pt x="21972" y="36132"/>
                  </a:cubicBezTo>
                  <a:cubicBezTo>
                    <a:pt x="24162" y="34494"/>
                    <a:pt x="25493" y="31846"/>
                    <a:pt x="25302" y="29084"/>
                  </a:cubicBezTo>
                  <a:close/>
                </a:path>
              </a:pathLst>
            </a:custGeom>
            <a:solidFill>
              <a:srgbClr val="6D6E71"/>
            </a:solidFill>
            <a:ln w="9525" cap="flat">
              <a:noFill/>
              <a:prstDash val="solid"/>
              <a:miter/>
            </a:ln>
          </p:spPr>
          <p:txBody>
            <a:bodyPr rtlCol="0" anchor="ctr"/>
            <a:lstStyle/>
            <a:p>
              <a:endParaRPr lang="en-US"/>
            </a:p>
          </p:txBody>
        </p:sp>
        <p:sp>
          <p:nvSpPr>
            <p:cNvPr id="1302" name="Freeform: Shape 1301">
              <a:extLst>
                <a:ext uri="{FF2B5EF4-FFF2-40B4-BE49-F238E27FC236}">
                  <a16:creationId xmlns:a16="http://schemas.microsoft.com/office/drawing/2014/main" id="{530E55C6-DED0-47D6-8D3B-1F2AFD8CE5ED}"/>
                </a:ext>
              </a:extLst>
            </p:cNvPr>
            <p:cNvSpPr/>
            <p:nvPr/>
          </p:nvSpPr>
          <p:spPr>
            <a:xfrm>
              <a:off x="10902077" y="6170264"/>
              <a:ext cx="12371" cy="82640"/>
            </a:xfrm>
            <a:custGeom>
              <a:avLst/>
              <a:gdLst>
                <a:gd name="connsiteX0" fmla="*/ 4048 w 9525"/>
                <a:gd name="connsiteY0" fmla="*/ 63447 h 63626"/>
                <a:gd name="connsiteX1" fmla="*/ -5477 w 9525"/>
                <a:gd name="connsiteY1" fmla="*/ 63447 h 63626"/>
                <a:gd name="connsiteX2" fmla="*/ -5477 w 9525"/>
                <a:gd name="connsiteY2" fmla="*/ -180 h 63626"/>
                <a:gd name="connsiteX3" fmla="*/ 4048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4048" y="63447"/>
                  </a:moveTo>
                  <a:lnTo>
                    <a:pt x="-5477" y="63447"/>
                  </a:lnTo>
                  <a:lnTo>
                    <a:pt x="-5477" y="-180"/>
                  </a:lnTo>
                  <a:lnTo>
                    <a:pt x="4048" y="-180"/>
                  </a:lnTo>
                  <a:close/>
                </a:path>
              </a:pathLst>
            </a:custGeom>
            <a:solidFill>
              <a:srgbClr val="6D6E71"/>
            </a:solidFill>
            <a:ln w="9525" cap="flat">
              <a:noFill/>
              <a:prstDash val="solid"/>
              <a:miter/>
            </a:ln>
          </p:spPr>
          <p:txBody>
            <a:bodyPr rtlCol="0" anchor="ctr"/>
            <a:lstStyle/>
            <a:p>
              <a:endParaRPr lang="en-US"/>
            </a:p>
          </p:txBody>
        </p:sp>
        <p:sp>
          <p:nvSpPr>
            <p:cNvPr id="1303" name="Freeform: Shape 1302">
              <a:extLst>
                <a:ext uri="{FF2B5EF4-FFF2-40B4-BE49-F238E27FC236}">
                  <a16:creationId xmlns:a16="http://schemas.microsoft.com/office/drawing/2014/main" id="{D8A1565D-E068-4CFF-A3A7-84C0513BB226}"/>
                </a:ext>
              </a:extLst>
            </p:cNvPr>
            <p:cNvSpPr/>
            <p:nvPr/>
          </p:nvSpPr>
          <p:spPr>
            <a:xfrm>
              <a:off x="7189663" y="6312535"/>
              <a:ext cx="54599" cy="82516"/>
            </a:xfrm>
            <a:custGeom>
              <a:avLst/>
              <a:gdLst>
                <a:gd name="connsiteX0" fmla="*/ 4048 w 42037"/>
                <a:gd name="connsiteY0" fmla="*/ 38682 h 63531"/>
                <a:gd name="connsiteX1" fmla="*/ 4048 w 42037"/>
                <a:gd name="connsiteY1" fmla="*/ 63352 h 63531"/>
                <a:gd name="connsiteX2" fmla="*/ -5477 w 42037"/>
                <a:gd name="connsiteY2" fmla="*/ 63352 h 63531"/>
                <a:gd name="connsiteX3" fmla="*/ -5477 w 42037"/>
                <a:gd name="connsiteY3" fmla="*/ -180 h 63531"/>
                <a:gd name="connsiteX4" fmla="*/ 4048 w 42037"/>
                <a:gd name="connsiteY4" fmla="*/ -180 h 63531"/>
                <a:gd name="connsiteX5" fmla="*/ 4048 w 42037"/>
                <a:gd name="connsiteY5" fmla="*/ 26109 h 63531"/>
                <a:gd name="connsiteX6" fmla="*/ 10336 w 42037"/>
                <a:gd name="connsiteY6" fmla="*/ 19441 h 63531"/>
                <a:gd name="connsiteX7" fmla="*/ 19289 w 42037"/>
                <a:gd name="connsiteY7" fmla="*/ 17060 h 63531"/>
                <a:gd name="connsiteX8" fmla="*/ 31767 w 42037"/>
                <a:gd name="connsiteY8" fmla="*/ 21823 h 63531"/>
                <a:gd name="connsiteX9" fmla="*/ 36530 w 42037"/>
                <a:gd name="connsiteY9" fmla="*/ 35443 h 63531"/>
                <a:gd name="connsiteX10" fmla="*/ 36530 w 42037"/>
                <a:gd name="connsiteY10" fmla="*/ 63352 h 63531"/>
                <a:gd name="connsiteX11" fmla="*/ 27005 w 42037"/>
                <a:gd name="connsiteY11" fmla="*/ 63352 h 63531"/>
                <a:gd name="connsiteX12" fmla="*/ 27005 w 42037"/>
                <a:gd name="connsiteY12" fmla="*/ 38396 h 63531"/>
                <a:gd name="connsiteX13" fmla="*/ 16527 w 42037"/>
                <a:gd name="connsiteY13" fmla="*/ 25728 h 63531"/>
                <a:gd name="connsiteX14" fmla="*/ 7857 w 42037"/>
                <a:gd name="connsiteY14" fmla="*/ 29062 h 63531"/>
                <a:gd name="connsiteX15" fmla="*/ 4048 w 42037"/>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037" h="63531">
                  <a:moveTo>
                    <a:pt x="4048" y="38682"/>
                  </a:moveTo>
                  <a:lnTo>
                    <a:pt x="4048" y="63352"/>
                  </a:lnTo>
                  <a:lnTo>
                    <a:pt x="-5477" y="63352"/>
                  </a:lnTo>
                  <a:lnTo>
                    <a:pt x="-5477" y="-180"/>
                  </a:lnTo>
                  <a:lnTo>
                    <a:pt x="4048" y="-180"/>
                  </a:lnTo>
                  <a:lnTo>
                    <a:pt x="4048" y="26109"/>
                  </a:lnTo>
                  <a:cubicBezTo>
                    <a:pt x="5476" y="23309"/>
                    <a:pt x="7667" y="20994"/>
                    <a:pt x="10336" y="19441"/>
                  </a:cubicBezTo>
                  <a:cubicBezTo>
                    <a:pt x="13094" y="17889"/>
                    <a:pt x="16145" y="17070"/>
                    <a:pt x="19289" y="17060"/>
                  </a:cubicBezTo>
                  <a:cubicBezTo>
                    <a:pt x="23954" y="16898"/>
                    <a:pt x="28433" y="18613"/>
                    <a:pt x="31767" y="21823"/>
                  </a:cubicBezTo>
                  <a:cubicBezTo>
                    <a:pt x="35097" y="25528"/>
                    <a:pt x="36814" y="30443"/>
                    <a:pt x="36530" y="35443"/>
                  </a:cubicBezTo>
                  <a:lnTo>
                    <a:pt x="36530" y="63352"/>
                  </a:lnTo>
                  <a:lnTo>
                    <a:pt x="27005" y="63352"/>
                  </a:lnTo>
                  <a:lnTo>
                    <a:pt x="27005" y="38396"/>
                  </a:lnTo>
                  <a:cubicBezTo>
                    <a:pt x="27005" y="29919"/>
                    <a:pt x="23480" y="25728"/>
                    <a:pt x="16527" y="25728"/>
                  </a:cubicBezTo>
                  <a:cubicBezTo>
                    <a:pt x="13285" y="25699"/>
                    <a:pt x="10239" y="26890"/>
                    <a:pt x="7857" y="29062"/>
                  </a:cubicBezTo>
                  <a:cubicBezTo>
                    <a:pt x="5192" y="31548"/>
                    <a:pt x="3858" y="35072"/>
                    <a:pt x="4048" y="38682"/>
                  </a:cubicBezTo>
                  <a:close/>
                </a:path>
              </a:pathLst>
            </a:custGeom>
            <a:solidFill>
              <a:srgbClr val="6D6E71"/>
            </a:solidFill>
            <a:ln w="9525" cap="flat">
              <a:noFill/>
              <a:prstDash val="solid"/>
              <a:miter/>
            </a:ln>
          </p:spPr>
          <p:txBody>
            <a:bodyPr rtlCol="0" anchor="ctr"/>
            <a:lstStyle/>
            <a:p>
              <a:endParaRPr lang="en-US"/>
            </a:p>
          </p:txBody>
        </p:sp>
        <p:sp>
          <p:nvSpPr>
            <p:cNvPr id="1304" name="Freeform: Shape 1303">
              <a:extLst>
                <a:ext uri="{FF2B5EF4-FFF2-40B4-BE49-F238E27FC236}">
                  <a16:creationId xmlns:a16="http://schemas.microsoft.com/office/drawing/2014/main" id="{8FD3F342-4D67-49BB-A006-84B325905F28}"/>
                </a:ext>
              </a:extLst>
            </p:cNvPr>
            <p:cNvSpPr/>
            <p:nvPr/>
          </p:nvSpPr>
          <p:spPr>
            <a:xfrm>
              <a:off x="7256687" y="6334920"/>
              <a:ext cx="58965" cy="61136"/>
            </a:xfrm>
            <a:custGeom>
              <a:avLst/>
              <a:gdLst>
                <a:gd name="connsiteX0" fmla="*/ 39789 w 45398"/>
                <a:gd name="connsiteY0" fmla="*/ 27543 h 47070"/>
                <a:gd name="connsiteX1" fmla="*/ 4070 w 45398"/>
                <a:gd name="connsiteY1" fmla="*/ 27543 h 47070"/>
                <a:gd name="connsiteX2" fmla="*/ 8642 w 45398"/>
                <a:gd name="connsiteY2" fmla="*/ 35544 h 47070"/>
                <a:gd name="connsiteX3" fmla="*/ 18167 w 45398"/>
                <a:gd name="connsiteY3" fmla="*/ 38592 h 47070"/>
                <a:gd name="connsiteX4" fmla="*/ 31120 w 45398"/>
                <a:gd name="connsiteY4" fmla="*/ 33163 h 47070"/>
                <a:gd name="connsiteX5" fmla="*/ 36645 w 45398"/>
                <a:gd name="connsiteY5" fmla="*/ 39164 h 47070"/>
                <a:gd name="connsiteX6" fmla="*/ 17595 w 45398"/>
                <a:gd name="connsiteY6" fmla="*/ 46879 h 47070"/>
                <a:gd name="connsiteX7" fmla="*/ 1308 w 45398"/>
                <a:gd name="connsiteY7" fmla="*/ 40402 h 47070"/>
                <a:gd name="connsiteX8" fmla="*/ -5455 w 45398"/>
                <a:gd name="connsiteY8" fmla="*/ 23257 h 47070"/>
                <a:gd name="connsiteX9" fmla="*/ 1405 w 45398"/>
                <a:gd name="connsiteY9" fmla="*/ 6207 h 47070"/>
                <a:gd name="connsiteX10" fmla="*/ 17595 w 45398"/>
                <a:gd name="connsiteY10" fmla="*/ -175 h 47070"/>
                <a:gd name="connsiteX11" fmla="*/ 33408 w 45398"/>
                <a:gd name="connsiteY11" fmla="*/ 5445 h 47070"/>
                <a:gd name="connsiteX12" fmla="*/ 39882 w 45398"/>
                <a:gd name="connsiteY12" fmla="*/ 20971 h 47070"/>
                <a:gd name="connsiteX13" fmla="*/ 4070 w 45398"/>
                <a:gd name="connsiteY13" fmla="*/ 20018 h 47070"/>
                <a:gd name="connsiteX14" fmla="*/ 30264 w 45398"/>
                <a:gd name="connsiteY14" fmla="*/ 20018 h 47070"/>
                <a:gd name="connsiteX15" fmla="*/ 26646 w 45398"/>
                <a:gd name="connsiteY15" fmla="*/ 11160 h 47070"/>
                <a:gd name="connsiteX16" fmla="*/ 17786 w 45398"/>
                <a:gd name="connsiteY16" fmla="*/ 8112 h 47070"/>
                <a:gd name="connsiteX17" fmla="*/ 8261 w 45398"/>
                <a:gd name="connsiteY17" fmla="*/ 11256 h 47070"/>
                <a:gd name="connsiteX18" fmla="*/ 4163 w 45398"/>
                <a:gd name="connsiteY18" fmla="*/ 20018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8" h="47070">
                  <a:moveTo>
                    <a:pt x="39789" y="27543"/>
                  </a:moveTo>
                  <a:lnTo>
                    <a:pt x="4070" y="27543"/>
                  </a:lnTo>
                  <a:cubicBezTo>
                    <a:pt x="4261" y="30782"/>
                    <a:pt x="5977" y="33744"/>
                    <a:pt x="8642" y="35544"/>
                  </a:cubicBezTo>
                  <a:cubicBezTo>
                    <a:pt x="11405" y="37545"/>
                    <a:pt x="14739" y="38611"/>
                    <a:pt x="18167" y="38592"/>
                  </a:cubicBezTo>
                  <a:cubicBezTo>
                    <a:pt x="23120" y="38916"/>
                    <a:pt x="27883" y="36906"/>
                    <a:pt x="31120" y="33163"/>
                  </a:cubicBezTo>
                  <a:lnTo>
                    <a:pt x="36645" y="39164"/>
                  </a:lnTo>
                  <a:cubicBezTo>
                    <a:pt x="31692" y="44298"/>
                    <a:pt x="24739" y="47098"/>
                    <a:pt x="17595" y="46879"/>
                  </a:cubicBezTo>
                  <a:cubicBezTo>
                    <a:pt x="11498" y="46984"/>
                    <a:pt x="5689" y="44650"/>
                    <a:pt x="1308" y="40402"/>
                  </a:cubicBezTo>
                  <a:cubicBezTo>
                    <a:pt x="-3264" y="35925"/>
                    <a:pt x="-5739" y="29677"/>
                    <a:pt x="-5455" y="23257"/>
                  </a:cubicBezTo>
                  <a:cubicBezTo>
                    <a:pt x="-5739" y="16846"/>
                    <a:pt x="-3264" y="10617"/>
                    <a:pt x="1405" y="6207"/>
                  </a:cubicBezTo>
                  <a:cubicBezTo>
                    <a:pt x="5786" y="2074"/>
                    <a:pt x="11595" y="-213"/>
                    <a:pt x="17595" y="-175"/>
                  </a:cubicBezTo>
                  <a:cubicBezTo>
                    <a:pt x="23404" y="-298"/>
                    <a:pt x="29027" y="1702"/>
                    <a:pt x="33408" y="5445"/>
                  </a:cubicBezTo>
                  <a:cubicBezTo>
                    <a:pt x="37882" y="9331"/>
                    <a:pt x="40263" y="15075"/>
                    <a:pt x="39882" y="20971"/>
                  </a:cubicBezTo>
                  <a:close/>
                  <a:moveTo>
                    <a:pt x="4070" y="20018"/>
                  </a:moveTo>
                  <a:lnTo>
                    <a:pt x="30264" y="20018"/>
                  </a:lnTo>
                  <a:cubicBezTo>
                    <a:pt x="30455" y="16675"/>
                    <a:pt x="29120" y="13427"/>
                    <a:pt x="26646" y="11160"/>
                  </a:cubicBezTo>
                  <a:cubicBezTo>
                    <a:pt x="24167" y="9103"/>
                    <a:pt x="21023" y="8027"/>
                    <a:pt x="17786" y="8112"/>
                  </a:cubicBezTo>
                  <a:cubicBezTo>
                    <a:pt x="14358" y="8084"/>
                    <a:pt x="11023" y="9188"/>
                    <a:pt x="8261" y="11256"/>
                  </a:cubicBezTo>
                  <a:cubicBezTo>
                    <a:pt x="5596" y="13341"/>
                    <a:pt x="4070" y="16609"/>
                    <a:pt x="4163" y="20018"/>
                  </a:cubicBezTo>
                  <a:close/>
                </a:path>
              </a:pathLst>
            </a:custGeom>
            <a:solidFill>
              <a:srgbClr val="6D6E71"/>
            </a:solidFill>
            <a:ln w="9525" cap="flat">
              <a:noFill/>
              <a:prstDash val="solid"/>
              <a:miter/>
            </a:ln>
          </p:spPr>
          <p:txBody>
            <a:bodyPr rtlCol="0" anchor="ctr"/>
            <a:lstStyle/>
            <a:p>
              <a:endParaRPr lang="en-US"/>
            </a:p>
          </p:txBody>
        </p:sp>
        <p:sp>
          <p:nvSpPr>
            <p:cNvPr id="1305" name="Freeform: Shape 1304">
              <a:extLst>
                <a:ext uri="{FF2B5EF4-FFF2-40B4-BE49-F238E27FC236}">
                  <a16:creationId xmlns:a16="http://schemas.microsoft.com/office/drawing/2014/main" id="{C6958B03-8EAA-4C94-8DEA-79A8039C2D0B}"/>
                </a:ext>
              </a:extLst>
            </p:cNvPr>
            <p:cNvSpPr/>
            <p:nvPr/>
          </p:nvSpPr>
          <p:spPr>
            <a:xfrm>
              <a:off x="7322141" y="6335529"/>
              <a:ext cx="52779" cy="60523"/>
            </a:xfrm>
            <a:custGeom>
              <a:avLst/>
              <a:gdLst>
                <a:gd name="connsiteX0" fmla="*/ 34921 w 40636"/>
                <a:gd name="connsiteY0" fmla="*/ 45647 h 46598"/>
                <a:gd name="connsiteX1" fmla="*/ 26159 w 40636"/>
                <a:gd name="connsiteY1" fmla="*/ 45647 h 46598"/>
                <a:gd name="connsiteX2" fmla="*/ 26159 w 40636"/>
                <a:gd name="connsiteY2" fmla="*/ 39551 h 46598"/>
                <a:gd name="connsiteX3" fmla="*/ 10918 w 40636"/>
                <a:gd name="connsiteY3" fmla="*/ 46410 h 46598"/>
                <a:gd name="connsiteX4" fmla="*/ -798 w 40636"/>
                <a:gd name="connsiteY4" fmla="*/ 42314 h 46598"/>
                <a:gd name="connsiteX5" fmla="*/ -5462 w 40636"/>
                <a:gd name="connsiteY5" fmla="*/ 31551 h 46598"/>
                <a:gd name="connsiteX6" fmla="*/ -509 w 40636"/>
                <a:gd name="connsiteY6" fmla="*/ 22026 h 46598"/>
                <a:gd name="connsiteX7" fmla="*/ 12922 w 40636"/>
                <a:gd name="connsiteY7" fmla="*/ 18597 h 46598"/>
                <a:gd name="connsiteX8" fmla="*/ 25396 w 40636"/>
                <a:gd name="connsiteY8" fmla="*/ 18597 h 46598"/>
                <a:gd name="connsiteX9" fmla="*/ 25396 w 40636"/>
                <a:gd name="connsiteY9" fmla="*/ 16882 h 46598"/>
                <a:gd name="connsiteX10" fmla="*/ 15206 w 40636"/>
                <a:gd name="connsiteY10" fmla="*/ 7833 h 46598"/>
                <a:gd name="connsiteX11" fmla="*/ 2063 w 40636"/>
                <a:gd name="connsiteY11" fmla="*/ 12501 h 46598"/>
                <a:gd name="connsiteX12" fmla="*/ -2225 w 40636"/>
                <a:gd name="connsiteY12" fmla="*/ 6500 h 46598"/>
                <a:gd name="connsiteX13" fmla="*/ 16825 w 40636"/>
                <a:gd name="connsiteY13" fmla="*/ -168 h 46598"/>
                <a:gd name="connsiteX14" fmla="*/ 29968 w 40636"/>
                <a:gd name="connsiteY14" fmla="*/ 3928 h 46598"/>
                <a:gd name="connsiteX15" fmla="*/ 35112 w 40636"/>
                <a:gd name="connsiteY15" fmla="*/ 16787 h 46598"/>
                <a:gd name="connsiteX16" fmla="*/ 25396 w 40636"/>
                <a:gd name="connsiteY16" fmla="*/ 28693 h 46598"/>
                <a:gd name="connsiteX17" fmla="*/ 25396 w 40636"/>
                <a:gd name="connsiteY17" fmla="*/ 24883 h 46598"/>
                <a:gd name="connsiteX18" fmla="*/ 14541 w 40636"/>
                <a:gd name="connsiteY18" fmla="*/ 24883 h 46598"/>
                <a:gd name="connsiteX19" fmla="*/ 4156 w 40636"/>
                <a:gd name="connsiteY19" fmla="*/ 31360 h 46598"/>
                <a:gd name="connsiteX20" fmla="*/ 6728 w 40636"/>
                <a:gd name="connsiteY20" fmla="*/ 36504 h 46598"/>
                <a:gd name="connsiteX21" fmla="*/ 21968 w 40636"/>
                <a:gd name="connsiteY21" fmla="*/ 35646 h 46598"/>
                <a:gd name="connsiteX22" fmla="*/ 25303 w 40636"/>
                <a:gd name="connsiteY22" fmla="*/ 28693 h 46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636" h="46598">
                  <a:moveTo>
                    <a:pt x="34921" y="45647"/>
                  </a:moveTo>
                  <a:lnTo>
                    <a:pt x="26159" y="45647"/>
                  </a:lnTo>
                  <a:lnTo>
                    <a:pt x="26159" y="39551"/>
                  </a:lnTo>
                  <a:cubicBezTo>
                    <a:pt x="22447" y="44066"/>
                    <a:pt x="16825" y="46590"/>
                    <a:pt x="10918" y="46410"/>
                  </a:cubicBezTo>
                  <a:cubicBezTo>
                    <a:pt x="6634" y="46533"/>
                    <a:pt x="2444" y="45076"/>
                    <a:pt x="-798" y="42314"/>
                  </a:cubicBezTo>
                  <a:cubicBezTo>
                    <a:pt x="-3937" y="39627"/>
                    <a:pt x="-5653" y="35665"/>
                    <a:pt x="-5462" y="31551"/>
                  </a:cubicBezTo>
                  <a:cubicBezTo>
                    <a:pt x="-5560" y="27740"/>
                    <a:pt x="-3653" y="24140"/>
                    <a:pt x="-509" y="22026"/>
                  </a:cubicBezTo>
                  <a:cubicBezTo>
                    <a:pt x="3491" y="19549"/>
                    <a:pt x="8160" y="18349"/>
                    <a:pt x="12922" y="18597"/>
                  </a:cubicBezTo>
                  <a:lnTo>
                    <a:pt x="25396" y="18597"/>
                  </a:lnTo>
                  <a:lnTo>
                    <a:pt x="25396" y="16882"/>
                  </a:lnTo>
                  <a:cubicBezTo>
                    <a:pt x="25396" y="10882"/>
                    <a:pt x="21968" y="7833"/>
                    <a:pt x="15206" y="7833"/>
                  </a:cubicBezTo>
                  <a:cubicBezTo>
                    <a:pt x="10444" y="8005"/>
                    <a:pt x="5872" y="9633"/>
                    <a:pt x="2063" y="12501"/>
                  </a:cubicBezTo>
                  <a:lnTo>
                    <a:pt x="-2225" y="6500"/>
                  </a:lnTo>
                  <a:cubicBezTo>
                    <a:pt x="3109" y="2070"/>
                    <a:pt x="9872" y="-292"/>
                    <a:pt x="16825" y="-168"/>
                  </a:cubicBezTo>
                  <a:cubicBezTo>
                    <a:pt x="21587" y="-329"/>
                    <a:pt x="26159" y="1118"/>
                    <a:pt x="29968" y="3928"/>
                  </a:cubicBezTo>
                  <a:cubicBezTo>
                    <a:pt x="33591" y="7157"/>
                    <a:pt x="35493" y="11929"/>
                    <a:pt x="35112" y="16787"/>
                  </a:cubicBezTo>
                  <a:close/>
                  <a:moveTo>
                    <a:pt x="25396" y="28693"/>
                  </a:moveTo>
                  <a:lnTo>
                    <a:pt x="25396" y="24883"/>
                  </a:lnTo>
                  <a:lnTo>
                    <a:pt x="14541" y="24883"/>
                  </a:lnTo>
                  <a:cubicBezTo>
                    <a:pt x="7681" y="24883"/>
                    <a:pt x="4156" y="26979"/>
                    <a:pt x="4156" y="31360"/>
                  </a:cubicBezTo>
                  <a:cubicBezTo>
                    <a:pt x="4063" y="33398"/>
                    <a:pt x="5016" y="35342"/>
                    <a:pt x="6728" y="36504"/>
                  </a:cubicBezTo>
                  <a:cubicBezTo>
                    <a:pt x="11588" y="39066"/>
                    <a:pt x="17397" y="38742"/>
                    <a:pt x="21968" y="35646"/>
                  </a:cubicBezTo>
                  <a:cubicBezTo>
                    <a:pt x="24159" y="34027"/>
                    <a:pt x="25396" y="31417"/>
                    <a:pt x="25303" y="28693"/>
                  </a:cubicBezTo>
                  <a:close/>
                </a:path>
              </a:pathLst>
            </a:custGeom>
            <a:solidFill>
              <a:srgbClr val="6D6E71"/>
            </a:solidFill>
            <a:ln w="9525" cap="flat">
              <a:noFill/>
              <a:prstDash val="solid"/>
              <a:miter/>
            </a:ln>
          </p:spPr>
          <p:txBody>
            <a:bodyPr rtlCol="0" anchor="ctr"/>
            <a:lstStyle/>
            <a:p>
              <a:endParaRPr lang="en-US"/>
            </a:p>
          </p:txBody>
        </p:sp>
        <p:sp>
          <p:nvSpPr>
            <p:cNvPr id="1306" name="Freeform: Shape 1305">
              <a:extLst>
                <a:ext uri="{FF2B5EF4-FFF2-40B4-BE49-F238E27FC236}">
                  <a16:creationId xmlns:a16="http://schemas.microsoft.com/office/drawing/2014/main" id="{B58C3A8D-4AAB-49EE-B05F-BDC62BFB8693}"/>
                </a:ext>
              </a:extLst>
            </p:cNvPr>
            <p:cNvSpPr/>
            <p:nvPr/>
          </p:nvSpPr>
          <p:spPr>
            <a:xfrm>
              <a:off x="7390946" y="6312535"/>
              <a:ext cx="12371" cy="82516"/>
            </a:xfrm>
            <a:custGeom>
              <a:avLst/>
              <a:gdLst>
                <a:gd name="connsiteX0" fmla="*/ 4048 w 9525"/>
                <a:gd name="connsiteY0" fmla="*/ 63352 h 63531"/>
                <a:gd name="connsiteX1" fmla="*/ -5477 w 9525"/>
                <a:gd name="connsiteY1" fmla="*/ 63352 h 63531"/>
                <a:gd name="connsiteX2" fmla="*/ -5477 w 9525"/>
                <a:gd name="connsiteY2" fmla="*/ -180 h 63531"/>
                <a:gd name="connsiteX3" fmla="*/ 4048 w 9525"/>
                <a:gd name="connsiteY3" fmla="*/ -180 h 63531"/>
              </a:gdLst>
              <a:ahLst/>
              <a:cxnLst>
                <a:cxn ang="0">
                  <a:pos x="connsiteX0" y="connsiteY0"/>
                </a:cxn>
                <a:cxn ang="0">
                  <a:pos x="connsiteX1" y="connsiteY1"/>
                </a:cxn>
                <a:cxn ang="0">
                  <a:pos x="connsiteX2" y="connsiteY2"/>
                </a:cxn>
                <a:cxn ang="0">
                  <a:pos x="connsiteX3" y="connsiteY3"/>
                </a:cxn>
              </a:cxnLst>
              <a:rect l="l" t="t" r="r" b="b"/>
              <a:pathLst>
                <a:path w="9525" h="63531">
                  <a:moveTo>
                    <a:pt x="4048" y="63352"/>
                  </a:moveTo>
                  <a:lnTo>
                    <a:pt x="-5477" y="63352"/>
                  </a:lnTo>
                  <a:lnTo>
                    <a:pt x="-5477" y="-180"/>
                  </a:lnTo>
                  <a:lnTo>
                    <a:pt x="4048" y="-180"/>
                  </a:lnTo>
                  <a:close/>
                </a:path>
              </a:pathLst>
            </a:custGeom>
            <a:solidFill>
              <a:srgbClr val="6D6E71"/>
            </a:solidFill>
            <a:ln w="9525" cap="flat">
              <a:noFill/>
              <a:prstDash val="solid"/>
              <a:miter/>
            </a:ln>
          </p:spPr>
          <p:txBody>
            <a:bodyPr rtlCol="0" anchor="ctr"/>
            <a:lstStyle/>
            <a:p>
              <a:endParaRPr lang="en-US"/>
            </a:p>
          </p:txBody>
        </p:sp>
        <p:sp>
          <p:nvSpPr>
            <p:cNvPr id="1307" name="Freeform: Shape 1306">
              <a:extLst>
                <a:ext uri="{FF2B5EF4-FFF2-40B4-BE49-F238E27FC236}">
                  <a16:creationId xmlns:a16="http://schemas.microsoft.com/office/drawing/2014/main" id="{76958C89-F7F9-4342-86D3-87F11A0DE86C}"/>
                </a:ext>
              </a:extLst>
            </p:cNvPr>
            <p:cNvSpPr/>
            <p:nvPr/>
          </p:nvSpPr>
          <p:spPr>
            <a:xfrm>
              <a:off x="7415810" y="6317237"/>
              <a:ext cx="41196" cy="79425"/>
            </a:xfrm>
            <a:custGeom>
              <a:avLst/>
              <a:gdLst>
                <a:gd name="connsiteX0" fmla="*/ 9862 w 31718"/>
                <a:gd name="connsiteY0" fmla="*/ 21918 h 61151"/>
                <a:gd name="connsiteX1" fmla="*/ 9862 w 31718"/>
                <a:gd name="connsiteY1" fmla="*/ 45540 h 61151"/>
                <a:gd name="connsiteX2" fmla="*/ 11573 w 31718"/>
                <a:gd name="connsiteY2" fmla="*/ 50683 h 61151"/>
                <a:gd name="connsiteX3" fmla="*/ 16336 w 31718"/>
                <a:gd name="connsiteY3" fmla="*/ 52588 h 61151"/>
                <a:gd name="connsiteX4" fmla="*/ 22242 w 31718"/>
                <a:gd name="connsiteY4" fmla="*/ 49636 h 61151"/>
                <a:gd name="connsiteX5" fmla="*/ 26242 w 31718"/>
                <a:gd name="connsiteY5" fmla="*/ 56399 h 61151"/>
                <a:gd name="connsiteX6" fmla="*/ 15001 w 31718"/>
                <a:gd name="connsiteY6" fmla="*/ 60970 h 61151"/>
                <a:gd name="connsiteX7" fmla="*/ 4527 w 31718"/>
                <a:gd name="connsiteY7" fmla="*/ 56684 h 61151"/>
                <a:gd name="connsiteX8" fmla="*/ 239 w 31718"/>
                <a:gd name="connsiteY8" fmla="*/ 45254 h 61151"/>
                <a:gd name="connsiteX9" fmla="*/ 239 w 31718"/>
                <a:gd name="connsiteY9" fmla="*/ 22394 h 61151"/>
                <a:gd name="connsiteX10" fmla="*/ -5477 w 31718"/>
                <a:gd name="connsiteY10" fmla="*/ 22394 h 61151"/>
                <a:gd name="connsiteX11" fmla="*/ -5477 w 31718"/>
                <a:gd name="connsiteY11" fmla="*/ 14679 h 61151"/>
                <a:gd name="connsiteX12" fmla="*/ 239 w 31718"/>
                <a:gd name="connsiteY12" fmla="*/ 14679 h 61151"/>
                <a:gd name="connsiteX13" fmla="*/ 239 w 31718"/>
                <a:gd name="connsiteY13" fmla="*/ -180 h 61151"/>
                <a:gd name="connsiteX14" fmla="*/ 9764 w 31718"/>
                <a:gd name="connsiteY14" fmla="*/ -180 h 61151"/>
                <a:gd name="connsiteX15" fmla="*/ 9764 w 31718"/>
                <a:gd name="connsiteY15" fmla="*/ 14203 h 61151"/>
                <a:gd name="connsiteX16" fmla="*/ 22052 w 31718"/>
                <a:gd name="connsiteY16" fmla="*/ 14203 h 61151"/>
                <a:gd name="connsiteX17" fmla="*/ 22052 w 31718"/>
                <a:gd name="connsiteY17" fmla="*/ 21918 h 61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1151">
                  <a:moveTo>
                    <a:pt x="9862" y="21918"/>
                  </a:moveTo>
                  <a:lnTo>
                    <a:pt x="9862" y="45540"/>
                  </a:lnTo>
                  <a:cubicBezTo>
                    <a:pt x="9764" y="47407"/>
                    <a:pt x="10429" y="49236"/>
                    <a:pt x="11573" y="50683"/>
                  </a:cubicBezTo>
                  <a:cubicBezTo>
                    <a:pt x="12810" y="51988"/>
                    <a:pt x="14527" y="52684"/>
                    <a:pt x="16336" y="52588"/>
                  </a:cubicBezTo>
                  <a:cubicBezTo>
                    <a:pt x="18624" y="52484"/>
                    <a:pt x="20815" y="51417"/>
                    <a:pt x="22242" y="49636"/>
                  </a:cubicBezTo>
                  <a:lnTo>
                    <a:pt x="26242" y="56399"/>
                  </a:lnTo>
                  <a:cubicBezTo>
                    <a:pt x="23196" y="59294"/>
                    <a:pt x="19196" y="60933"/>
                    <a:pt x="15001" y="60970"/>
                  </a:cubicBezTo>
                  <a:cubicBezTo>
                    <a:pt x="11099" y="61018"/>
                    <a:pt x="7290" y="59475"/>
                    <a:pt x="4527" y="56684"/>
                  </a:cubicBezTo>
                  <a:cubicBezTo>
                    <a:pt x="1574" y="53627"/>
                    <a:pt x="48" y="49493"/>
                    <a:pt x="239" y="45254"/>
                  </a:cubicBezTo>
                  <a:lnTo>
                    <a:pt x="239" y="22394"/>
                  </a:lnTo>
                  <a:lnTo>
                    <a:pt x="-5477" y="22394"/>
                  </a:lnTo>
                  <a:lnTo>
                    <a:pt x="-5477" y="14679"/>
                  </a:lnTo>
                  <a:lnTo>
                    <a:pt x="239" y="14679"/>
                  </a:lnTo>
                  <a:lnTo>
                    <a:pt x="239" y="-180"/>
                  </a:lnTo>
                  <a:lnTo>
                    <a:pt x="9764" y="-180"/>
                  </a:lnTo>
                  <a:lnTo>
                    <a:pt x="9764" y="14203"/>
                  </a:lnTo>
                  <a:lnTo>
                    <a:pt x="22052" y="14203"/>
                  </a:lnTo>
                  <a:lnTo>
                    <a:pt x="22052" y="21918"/>
                  </a:lnTo>
                  <a:close/>
                </a:path>
              </a:pathLst>
            </a:custGeom>
            <a:solidFill>
              <a:srgbClr val="6D6E71"/>
            </a:solidFill>
            <a:ln w="9525" cap="flat">
              <a:noFill/>
              <a:prstDash val="solid"/>
              <a:miter/>
            </a:ln>
          </p:spPr>
          <p:txBody>
            <a:bodyPr rtlCol="0" anchor="ctr"/>
            <a:lstStyle/>
            <a:p>
              <a:endParaRPr lang="en-US"/>
            </a:p>
          </p:txBody>
        </p:sp>
        <p:sp>
          <p:nvSpPr>
            <p:cNvPr id="1308" name="Freeform: Shape 1307">
              <a:extLst>
                <a:ext uri="{FF2B5EF4-FFF2-40B4-BE49-F238E27FC236}">
                  <a16:creationId xmlns:a16="http://schemas.microsoft.com/office/drawing/2014/main" id="{8B8C0338-F583-4917-AA7F-40C09B6C89A4}"/>
                </a:ext>
              </a:extLst>
            </p:cNvPr>
            <p:cNvSpPr/>
            <p:nvPr/>
          </p:nvSpPr>
          <p:spPr>
            <a:xfrm>
              <a:off x="7465790" y="6312535"/>
              <a:ext cx="54500" cy="82516"/>
            </a:xfrm>
            <a:custGeom>
              <a:avLst/>
              <a:gdLst>
                <a:gd name="connsiteX0" fmla="*/ 4048 w 41961"/>
                <a:gd name="connsiteY0" fmla="*/ 38682 h 63531"/>
                <a:gd name="connsiteX1" fmla="*/ 4048 w 41961"/>
                <a:gd name="connsiteY1" fmla="*/ 63352 h 63531"/>
                <a:gd name="connsiteX2" fmla="*/ -5477 w 41961"/>
                <a:gd name="connsiteY2" fmla="*/ 63352 h 63531"/>
                <a:gd name="connsiteX3" fmla="*/ -5477 w 41961"/>
                <a:gd name="connsiteY3" fmla="*/ -180 h 63531"/>
                <a:gd name="connsiteX4" fmla="*/ 4048 w 41961"/>
                <a:gd name="connsiteY4" fmla="*/ -180 h 63531"/>
                <a:gd name="connsiteX5" fmla="*/ 4048 w 41961"/>
                <a:gd name="connsiteY5" fmla="*/ 26109 h 63531"/>
                <a:gd name="connsiteX6" fmla="*/ 10336 w 41961"/>
                <a:gd name="connsiteY6" fmla="*/ 19441 h 63531"/>
                <a:gd name="connsiteX7" fmla="*/ 19289 w 41961"/>
                <a:gd name="connsiteY7" fmla="*/ 17060 h 63531"/>
                <a:gd name="connsiteX8" fmla="*/ 31767 w 41961"/>
                <a:gd name="connsiteY8" fmla="*/ 21823 h 63531"/>
                <a:gd name="connsiteX9" fmla="*/ 36432 w 41961"/>
                <a:gd name="connsiteY9" fmla="*/ 35443 h 63531"/>
                <a:gd name="connsiteX10" fmla="*/ 36432 w 41961"/>
                <a:gd name="connsiteY10" fmla="*/ 63352 h 63531"/>
                <a:gd name="connsiteX11" fmla="*/ 26907 w 41961"/>
                <a:gd name="connsiteY11" fmla="*/ 63352 h 63531"/>
                <a:gd name="connsiteX12" fmla="*/ 26907 w 41961"/>
                <a:gd name="connsiteY12" fmla="*/ 38396 h 63531"/>
                <a:gd name="connsiteX13" fmla="*/ 16433 w 41961"/>
                <a:gd name="connsiteY13" fmla="*/ 25728 h 63531"/>
                <a:gd name="connsiteX14" fmla="*/ 7764 w 41961"/>
                <a:gd name="connsiteY14" fmla="*/ 29062 h 63531"/>
                <a:gd name="connsiteX15" fmla="*/ 4048 w 41961"/>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63531">
                  <a:moveTo>
                    <a:pt x="4048" y="38682"/>
                  </a:moveTo>
                  <a:lnTo>
                    <a:pt x="4048" y="63352"/>
                  </a:lnTo>
                  <a:lnTo>
                    <a:pt x="-5477" y="63352"/>
                  </a:lnTo>
                  <a:lnTo>
                    <a:pt x="-5477" y="-180"/>
                  </a:lnTo>
                  <a:lnTo>
                    <a:pt x="4048" y="-180"/>
                  </a:lnTo>
                  <a:lnTo>
                    <a:pt x="4048" y="26109"/>
                  </a:lnTo>
                  <a:cubicBezTo>
                    <a:pt x="5383" y="23289"/>
                    <a:pt x="7574" y="20965"/>
                    <a:pt x="10336" y="19441"/>
                  </a:cubicBezTo>
                  <a:cubicBezTo>
                    <a:pt x="13099" y="17889"/>
                    <a:pt x="16145" y="17070"/>
                    <a:pt x="19289" y="17060"/>
                  </a:cubicBezTo>
                  <a:cubicBezTo>
                    <a:pt x="23959" y="16898"/>
                    <a:pt x="28433" y="18613"/>
                    <a:pt x="31767" y="21823"/>
                  </a:cubicBezTo>
                  <a:cubicBezTo>
                    <a:pt x="35102" y="25547"/>
                    <a:pt x="36814" y="30462"/>
                    <a:pt x="36432" y="35443"/>
                  </a:cubicBezTo>
                  <a:lnTo>
                    <a:pt x="36432" y="63352"/>
                  </a:lnTo>
                  <a:lnTo>
                    <a:pt x="26907" y="63352"/>
                  </a:lnTo>
                  <a:lnTo>
                    <a:pt x="26907" y="38396"/>
                  </a:lnTo>
                  <a:cubicBezTo>
                    <a:pt x="26907" y="29919"/>
                    <a:pt x="23387" y="25728"/>
                    <a:pt x="16433" y="25728"/>
                  </a:cubicBezTo>
                  <a:cubicBezTo>
                    <a:pt x="13192" y="25699"/>
                    <a:pt x="10146" y="26890"/>
                    <a:pt x="7764" y="29062"/>
                  </a:cubicBezTo>
                  <a:cubicBezTo>
                    <a:pt x="5192" y="31557"/>
                    <a:pt x="3764" y="35081"/>
                    <a:pt x="4048" y="38682"/>
                  </a:cubicBezTo>
                  <a:close/>
                </a:path>
              </a:pathLst>
            </a:custGeom>
            <a:solidFill>
              <a:srgbClr val="6D6E71"/>
            </a:solidFill>
            <a:ln w="9525" cap="flat">
              <a:noFill/>
              <a:prstDash val="solid"/>
              <a:miter/>
            </a:ln>
          </p:spPr>
          <p:txBody>
            <a:bodyPr rtlCol="0" anchor="ctr"/>
            <a:lstStyle/>
            <a:p>
              <a:endParaRPr lang="en-US"/>
            </a:p>
          </p:txBody>
        </p:sp>
        <p:sp>
          <p:nvSpPr>
            <p:cNvPr id="1309" name="Freeform: Shape 1308">
              <a:extLst>
                <a:ext uri="{FF2B5EF4-FFF2-40B4-BE49-F238E27FC236}">
                  <a16:creationId xmlns:a16="http://schemas.microsoft.com/office/drawing/2014/main" id="{6C43659F-DA93-4F8B-8D04-97D74D3F258C}"/>
                </a:ext>
              </a:extLst>
            </p:cNvPr>
            <p:cNvSpPr/>
            <p:nvPr/>
          </p:nvSpPr>
          <p:spPr>
            <a:xfrm>
              <a:off x="7561300" y="6317237"/>
              <a:ext cx="41196" cy="79426"/>
            </a:xfrm>
            <a:custGeom>
              <a:avLst/>
              <a:gdLst>
                <a:gd name="connsiteX0" fmla="*/ 9857 w 31718"/>
                <a:gd name="connsiteY0" fmla="*/ 21918 h 61152"/>
                <a:gd name="connsiteX1" fmla="*/ 9857 w 31718"/>
                <a:gd name="connsiteY1" fmla="*/ 45540 h 61152"/>
                <a:gd name="connsiteX2" fmla="*/ 11573 w 31718"/>
                <a:gd name="connsiteY2" fmla="*/ 50683 h 61152"/>
                <a:gd name="connsiteX3" fmla="*/ 16336 w 31718"/>
                <a:gd name="connsiteY3" fmla="*/ 52588 h 61152"/>
                <a:gd name="connsiteX4" fmla="*/ 22238 w 31718"/>
                <a:gd name="connsiteY4" fmla="*/ 49636 h 61152"/>
                <a:gd name="connsiteX5" fmla="*/ 26242 w 31718"/>
                <a:gd name="connsiteY5" fmla="*/ 56399 h 61152"/>
                <a:gd name="connsiteX6" fmla="*/ 15001 w 31718"/>
                <a:gd name="connsiteY6" fmla="*/ 60970 h 61152"/>
                <a:gd name="connsiteX7" fmla="*/ 4620 w 31718"/>
                <a:gd name="connsiteY7" fmla="*/ 56684 h 61152"/>
                <a:gd name="connsiteX8" fmla="*/ 239 w 31718"/>
                <a:gd name="connsiteY8" fmla="*/ 45254 h 61152"/>
                <a:gd name="connsiteX9" fmla="*/ 239 w 31718"/>
                <a:gd name="connsiteY9" fmla="*/ 22394 h 61152"/>
                <a:gd name="connsiteX10" fmla="*/ -5477 w 31718"/>
                <a:gd name="connsiteY10" fmla="*/ 22394 h 61152"/>
                <a:gd name="connsiteX11" fmla="*/ -5477 w 31718"/>
                <a:gd name="connsiteY11" fmla="*/ 14679 h 61152"/>
                <a:gd name="connsiteX12" fmla="*/ 239 w 31718"/>
                <a:gd name="connsiteY12" fmla="*/ 14679 h 61152"/>
                <a:gd name="connsiteX13" fmla="*/ 239 w 31718"/>
                <a:gd name="connsiteY13" fmla="*/ -180 h 61152"/>
                <a:gd name="connsiteX14" fmla="*/ 9764 w 31718"/>
                <a:gd name="connsiteY14" fmla="*/ -180 h 61152"/>
                <a:gd name="connsiteX15" fmla="*/ 9764 w 31718"/>
                <a:gd name="connsiteY15" fmla="*/ 14203 h 61152"/>
                <a:gd name="connsiteX16" fmla="*/ 21763 w 31718"/>
                <a:gd name="connsiteY16" fmla="*/ 14203 h 61152"/>
                <a:gd name="connsiteX17" fmla="*/ 21763 w 31718"/>
                <a:gd name="connsiteY17" fmla="*/ 21918 h 6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1152">
                  <a:moveTo>
                    <a:pt x="9857" y="21918"/>
                  </a:moveTo>
                  <a:lnTo>
                    <a:pt x="9857" y="45540"/>
                  </a:lnTo>
                  <a:cubicBezTo>
                    <a:pt x="9764" y="47407"/>
                    <a:pt x="10429" y="49236"/>
                    <a:pt x="11573" y="50683"/>
                  </a:cubicBezTo>
                  <a:cubicBezTo>
                    <a:pt x="12810" y="51979"/>
                    <a:pt x="14527" y="52674"/>
                    <a:pt x="16336" y="52588"/>
                  </a:cubicBezTo>
                  <a:cubicBezTo>
                    <a:pt x="18619" y="52512"/>
                    <a:pt x="20810" y="51436"/>
                    <a:pt x="22238" y="49636"/>
                  </a:cubicBezTo>
                  <a:lnTo>
                    <a:pt x="26242" y="56399"/>
                  </a:lnTo>
                  <a:cubicBezTo>
                    <a:pt x="23191" y="59294"/>
                    <a:pt x="19191" y="60933"/>
                    <a:pt x="15001" y="60970"/>
                  </a:cubicBezTo>
                  <a:cubicBezTo>
                    <a:pt x="11094" y="61037"/>
                    <a:pt x="7383" y="59494"/>
                    <a:pt x="4620" y="56684"/>
                  </a:cubicBezTo>
                  <a:cubicBezTo>
                    <a:pt x="1569" y="53665"/>
                    <a:pt x="48" y="49512"/>
                    <a:pt x="239" y="45254"/>
                  </a:cubicBezTo>
                  <a:lnTo>
                    <a:pt x="239" y="22394"/>
                  </a:lnTo>
                  <a:lnTo>
                    <a:pt x="-5477" y="22394"/>
                  </a:lnTo>
                  <a:lnTo>
                    <a:pt x="-5477" y="14679"/>
                  </a:lnTo>
                  <a:lnTo>
                    <a:pt x="239" y="14679"/>
                  </a:lnTo>
                  <a:lnTo>
                    <a:pt x="239" y="-180"/>
                  </a:lnTo>
                  <a:lnTo>
                    <a:pt x="9764" y="-180"/>
                  </a:lnTo>
                  <a:lnTo>
                    <a:pt x="9764" y="14203"/>
                  </a:lnTo>
                  <a:lnTo>
                    <a:pt x="21763" y="14203"/>
                  </a:lnTo>
                  <a:lnTo>
                    <a:pt x="21763" y="21918"/>
                  </a:lnTo>
                  <a:close/>
                </a:path>
              </a:pathLst>
            </a:custGeom>
            <a:solidFill>
              <a:srgbClr val="6D6E71"/>
            </a:solidFill>
            <a:ln w="9525" cap="flat">
              <a:noFill/>
              <a:prstDash val="solid"/>
              <a:miter/>
            </a:ln>
          </p:spPr>
          <p:txBody>
            <a:bodyPr rtlCol="0" anchor="ctr"/>
            <a:lstStyle/>
            <a:p>
              <a:endParaRPr lang="en-US"/>
            </a:p>
          </p:txBody>
        </p:sp>
        <p:sp>
          <p:nvSpPr>
            <p:cNvPr id="1310" name="Freeform: Shape 1309">
              <a:extLst>
                <a:ext uri="{FF2B5EF4-FFF2-40B4-BE49-F238E27FC236}">
                  <a16:creationId xmlns:a16="http://schemas.microsoft.com/office/drawing/2014/main" id="{4B88ACDB-19CC-44F6-B045-D69A37C6C94A}"/>
                </a:ext>
              </a:extLst>
            </p:cNvPr>
            <p:cNvSpPr/>
            <p:nvPr/>
          </p:nvSpPr>
          <p:spPr>
            <a:xfrm>
              <a:off x="7611403" y="6334803"/>
              <a:ext cx="31423" cy="59630"/>
            </a:xfrm>
            <a:custGeom>
              <a:avLst/>
              <a:gdLst>
                <a:gd name="connsiteX0" fmla="*/ 18336 w 24193"/>
                <a:gd name="connsiteY0" fmla="*/ 9631 h 45910"/>
                <a:gd name="connsiteX1" fmla="*/ 7574 w 24193"/>
                <a:gd name="connsiteY1" fmla="*/ 14298 h 45910"/>
                <a:gd name="connsiteX2" fmla="*/ 4048 w 24193"/>
                <a:gd name="connsiteY2" fmla="*/ 26681 h 45910"/>
                <a:gd name="connsiteX3" fmla="*/ 4048 w 24193"/>
                <a:gd name="connsiteY3" fmla="*/ 45731 h 45910"/>
                <a:gd name="connsiteX4" fmla="*/ -5477 w 24193"/>
                <a:gd name="connsiteY4" fmla="*/ 45731 h 45910"/>
                <a:gd name="connsiteX5" fmla="*/ -5477 w 24193"/>
                <a:gd name="connsiteY5" fmla="*/ 201 h 45910"/>
                <a:gd name="connsiteX6" fmla="*/ 4048 w 24193"/>
                <a:gd name="connsiteY6" fmla="*/ 201 h 45910"/>
                <a:gd name="connsiteX7" fmla="*/ 4048 w 24193"/>
                <a:gd name="connsiteY7" fmla="*/ 9726 h 45910"/>
                <a:gd name="connsiteX8" fmla="*/ 10336 w 24193"/>
                <a:gd name="connsiteY8" fmla="*/ 2677 h 45910"/>
                <a:gd name="connsiteX9" fmla="*/ 18717 w 24193"/>
                <a:gd name="connsiteY9" fmla="*/ -180 h 45910"/>
                <a:gd name="connsiteX10" fmla="*/ 18717 w 24193"/>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5910">
                  <a:moveTo>
                    <a:pt x="18336" y="9631"/>
                  </a:moveTo>
                  <a:cubicBezTo>
                    <a:pt x="14243" y="9345"/>
                    <a:pt x="10146" y="11088"/>
                    <a:pt x="7574" y="14298"/>
                  </a:cubicBezTo>
                  <a:cubicBezTo>
                    <a:pt x="5002" y="17918"/>
                    <a:pt x="3764" y="22270"/>
                    <a:pt x="4048" y="26681"/>
                  </a:cubicBezTo>
                  <a:lnTo>
                    <a:pt x="4048" y="45731"/>
                  </a:lnTo>
                  <a:lnTo>
                    <a:pt x="-5477" y="45731"/>
                  </a:lnTo>
                  <a:lnTo>
                    <a:pt x="-5477" y="201"/>
                  </a:lnTo>
                  <a:lnTo>
                    <a:pt x="4048" y="201"/>
                  </a:lnTo>
                  <a:lnTo>
                    <a:pt x="4048" y="9726"/>
                  </a:lnTo>
                  <a:cubicBezTo>
                    <a:pt x="5476" y="6888"/>
                    <a:pt x="7667" y="4459"/>
                    <a:pt x="10336" y="2677"/>
                  </a:cubicBezTo>
                  <a:cubicBezTo>
                    <a:pt x="12810" y="934"/>
                    <a:pt x="15671" y="-65"/>
                    <a:pt x="18717" y="-180"/>
                  </a:cubicBezTo>
                  <a:lnTo>
                    <a:pt x="18717" y="9345"/>
                  </a:lnTo>
                  <a:close/>
                </a:path>
              </a:pathLst>
            </a:custGeom>
            <a:solidFill>
              <a:srgbClr val="6D6E71"/>
            </a:solidFill>
            <a:ln w="9525" cap="flat">
              <a:noFill/>
              <a:prstDash val="solid"/>
              <a:miter/>
            </a:ln>
          </p:spPr>
          <p:txBody>
            <a:bodyPr rtlCol="0" anchor="ctr"/>
            <a:lstStyle/>
            <a:p>
              <a:endParaRPr lang="en-US"/>
            </a:p>
          </p:txBody>
        </p:sp>
        <p:sp>
          <p:nvSpPr>
            <p:cNvPr id="1311" name="Freeform: Shape 1310">
              <a:extLst>
                <a:ext uri="{FF2B5EF4-FFF2-40B4-BE49-F238E27FC236}">
                  <a16:creationId xmlns:a16="http://schemas.microsoft.com/office/drawing/2014/main" id="{6CC94AE2-EAA3-4BCE-9D6C-73303A8332C7}"/>
                </a:ext>
              </a:extLst>
            </p:cNvPr>
            <p:cNvSpPr/>
            <p:nvPr/>
          </p:nvSpPr>
          <p:spPr>
            <a:xfrm>
              <a:off x="7649600" y="6334920"/>
              <a:ext cx="58949" cy="61136"/>
            </a:xfrm>
            <a:custGeom>
              <a:avLst/>
              <a:gdLst>
                <a:gd name="connsiteX0" fmla="*/ 39412 w 45386"/>
                <a:gd name="connsiteY0" fmla="*/ 27543 h 47070"/>
                <a:gd name="connsiteX1" fmla="*/ 3977 w 45386"/>
                <a:gd name="connsiteY1" fmla="*/ 27543 h 47070"/>
                <a:gd name="connsiteX2" fmla="*/ 8549 w 45386"/>
                <a:gd name="connsiteY2" fmla="*/ 35544 h 47070"/>
                <a:gd name="connsiteX3" fmla="*/ 31124 w 45386"/>
                <a:gd name="connsiteY3" fmla="*/ 33163 h 47070"/>
                <a:gd name="connsiteX4" fmla="*/ 36650 w 45386"/>
                <a:gd name="connsiteY4" fmla="*/ 39164 h 47070"/>
                <a:gd name="connsiteX5" fmla="*/ 17600 w 45386"/>
                <a:gd name="connsiteY5" fmla="*/ 46879 h 47070"/>
                <a:gd name="connsiteX6" fmla="*/ 1312 w 45386"/>
                <a:gd name="connsiteY6" fmla="*/ 40402 h 47070"/>
                <a:gd name="connsiteX7" fmla="*/ -5455 w 45386"/>
                <a:gd name="connsiteY7" fmla="*/ 23257 h 47070"/>
                <a:gd name="connsiteX8" fmla="*/ 1405 w 45386"/>
                <a:gd name="connsiteY8" fmla="*/ 6207 h 47070"/>
                <a:gd name="connsiteX9" fmla="*/ 17600 w 45386"/>
                <a:gd name="connsiteY9" fmla="*/ -175 h 47070"/>
                <a:gd name="connsiteX10" fmla="*/ 33408 w 45386"/>
                <a:gd name="connsiteY10" fmla="*/ 5445 h 47070"/>
                <a:gd name="connsiteX11" fmla="*/ 39887 w 45386"/>
                <a:gd name="connsiteY11" fmla="*/ 20971 h 47070"/>
                <a:gd name="connsiteX12" fmla="*/ 3693 w 45386"/>
                <a:gd name="connsiteY12" fmla="*/ 20018 h 47070"/>
                <a:gd name="connsiteX13" fmla="*/ 29790 w 45386"/>
                <a:gd name="connsiteY13" fmla="*/ 20018 h 47070"/>
                <a:gd name="connsiteX14" fmla="*/ 26171 w 45386"/>
                <a:gd name="connsiteY14" fmla="*/ 11160 h 47070"/>
                <a:gd name="connsiteX15" fmla="*/ 17311 w 45386"/>
                <a:gd name="connsiteY15" fmla="*/ 8112 h 47070"/>
                <a:gd name="connsiteX16" fmla="*/ 7786 w 45386"/>
                <a:gd name="connsiteY16" fmla="*/ 11256 h 47070"/>
                <a:gd name="connsiteX17" fmla="*/ 3977 w 45386"/>
                <a:gd name="connsiteY17" fmla="*/ 20018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86" h="47070">
                  <a:moveTo>
                    <a:pt x="39412" y="27543"/>
                  </a:moveTo>
                  <a:lnTo>
                    <a:pt x="3977" y="27543"/>
                  </a:lnTo>
                  <a:cubicBezTo>
                    <a:pt x="4168" y="30791"/>
                    <a:pt x="5786" y="33772"/>
                    <a:pt x="8549" y="35544"/>
                  </a:cubicBezTo>
                  <a:cubicBezTo>
                    <a:pt x="15600" y="40392"/>
                    <a:pt x="25218" y="39383"/>
                    <a:pt x="31124" y="33163"/>
                  </a:cubicBezTo>
                  <a:lnTo>
                    <a:pt x="36650" y="39164"/>
                  </a:lnTo>
                  <a:cubicBezTo>
                    <a:pt x="31696" y="44298"/>
                    <a:pt x="24743" y="47098"/>
                    <a:pt x="17600" y="46879"/>
                  </a:cubicBezTo>
                  <a:cubicBezTo>
                    <a:pt x="11502" y="46984"/>
                    <a:pt x="5693" y="44650"/>
                    <a:pt x="1312" y="40402"/>
                  </a:cubicBezTo>
                  <a:cubicBezTo>
                    <a:pt x="-3260" y="35925"/>
                    <a:pt x="-5739" y="29677"/>
                    <a:pt x="-5455" y="23257"/>
                  </a:cubicBezTo>
                  <a:cubicBezTo>
                    <a:pt x="-5739" y="16846"/>
                    <a:pt x="-3260" y="10617"/>
                    <a:pt x="1405" y="6207"/>
                  </a:cubicBezTo>
                  <a:cubicBezTo>
                    <a:pt x="5786" y="2074"/>
                    <a:pt x="11595" y="-213"/>
                    <a:pt x="17600" y="-175"/>
                  </a:cubicBezTo>
                  <a:cubicBezTo>
                    <a:pt x="23408" y="-298"/>
                    <a:pt x="29027" y="1702"/>
                    <a:pt x="33408" y="5445"/>
                  </a:cubicBezTo>
                  <a:cubicBezTo>
                    <a:pt x="37789" y="9398"/>
                    <a:pt x="40170" y="15084"/>
                    <a:pt x="39887" y="20971"/>
                  </a:cubicBezTo>
                  <a:close/>
                  <a:moveTo>
                    <a:pt x="3693" y="20018"/>
                  </a:moveTo>
                  <a:lnTo>
                    <a:pt x="29790" y="20018"/>
                  </a:lnTo>
                  <a:cubicBezTo>
                    <a:pt x="29980" y="16666"/>
                    <a:pt x="28645" y="13389"/>
                    <a:pt x="26171" y="11160"/>
                  </a:cubicBezTo>
                  <a:cubicBezTo>
                    <a:pt x="23692" y="9103"/>
                    <a:pt x="20553" y="8027"/>
                    <a:pt x="17311" y="8112"/>
                  </a:cubicBezTo>
                  <a:cubicBezTo>
                    <a:pt x="13883" y="8055"/>
                    <a:pt x="10549" y="9160"/>
                    <a:pt x="7786" y="11256"/>
                  </a:cubicBezTo>
                  <a:cubicBezTo>
                    <a:pt x="5214" y="13398"/>
                    <a:pt x="3786" y="16656"/>
                    <a:pt x="3977" y="20018"/>
                  </a:cubicBezTo>
                  <a:close/>
                </a:path>
              </a:pathLst>
            </a:custGeom>
            <a:solidFill>
              <a:srgbClr val="6D6E71"/>
            </a:solidFill>
            <a:ln w="9525" cap="flat">
              <a:noFill/>
              <a:prstDash val="solid"/>
              <a:miter/>
            </a:ln>
          </p:spPr>
          <p:txBody>
            <a:bodyPr rtlCol="0" anchor="ctr"/>
            <a:lstStyle/>
            <a:p>
              <a:endParaRPr lang="en-US"/>
            </a:p>
          </p:txBody>
        </p:sp>
        <p:sp>
          <p:nvSpPr>
            <p:cNvPr id="1312" name="Freeform: Shape 1311">
              <a:extLst>
                <a:ext uri="{FF2B5EF4-FFF2-40B4-BE49-F238E27FC236}">
                  <a16:creationId xmlns:a16="http://schemas.microsoft.com/office/drawing/2014/main" id="{DC7864CD-B438-4F8E-BB55-7FB56C0C6987}"/>
                </a:ext>
              </a:extLst>
            </p:cNvPr>
            <p:cNvSpPr/>
            <p:nvPr/>
          </p:nvSpPr>
          <p:spPr>
            <a:xfrm>
              <a:off x="7714331" y="6335526"/>
              <a:ext cx="52769" cy="60535"/>
            </a:xfrm>
            <a:custGeom>
              <a:avLst/>
              <a:gdLst>
                <a:gd name="connsiteX0" fmla="*/ 34911 w 40628"/>
                <a:gd name="connsiteY0" fmla="*/ 45650 h 46607"/>
                <a:gd name="connsiteX1" fmla="*/ 26148 w 40628"/>
                <a:gd name="connsiteY1" fmla="*/ 45650 h 46607"/>
                <a:gd name="connsiteX2" fmla="*/ 26148 w 40628"/>
                <a:gd name="connsiteY2" fmla="*/ 39554 h 46607"/>
                <a:gd name="connsiteX3" fmla="*/ 11005 w 40628"/>
                <a:gd name="connsiteY3" fmla="*/ 46412 h 46607"/>
                <a:gd name="connsiteX4" fmla="*/ -808 w 40628"/>
                <a:gd name="connsiteY4" fmla="*/ 42317 h 46607"/>
                <a:gd name="connsiteX5" fmla="*/ -5473 w 40628"/>
                <a:gd name="connsiteY5" fmla="*/ 31554 h 46607"/>
                <a:gd name="connsiteX6" fmla="*/ -524 w 40628"/>
                <a:gd name="connsiteY6" fmla="*/ 22029 h 46607"/>
                <a:gd name="connsiteX7" fmla="*/ 13005 w 40628"/>
                <a:gd name="connsiteY7" fmla="*/ 18600 h 46607"/>
                <a:gd name="connsiteX8" fmla="*/ 25386 w 40628"/>
                <a:gd name="connsiteY8" fmla="*/ 18600 h 46607"/>
                <a:gd name="connsiteX9" fmla="*/ 25386 w 40628"/>
                <a:gd name="connsiteY9" fmla="*/ 16885 h 46607"/>
                <a:gd name="connsiteX10" fmla="*/ 15289 w 40628"/>
                <a:gd name="connsiteY10" fmla="*/ 7836 h 46607"/>
                <a:gd name="connsiteX11" fmla="*/ 2048 w 40628"/>
                <a:gd name="connsiteY11" fmla="*/ 12504 h 46607"/>
                <a:gd name="connsiteX12" fmla="*/ -2236 w 40628"/>
                <a:gd name="connsiteY12" fmla="*/ 6503 h 46607"/>
                <a:gd name="connsiteX13" fmla="*/ 16814 w 40628"/>
                <a:gd name="connsiteY13" fmla="*/ -165 h 46607"/>
                <a:gd name="connsiteX14" fmla="*/ 30055 w 40628"/>
                <a:gd name="connsiteY14" fmla="*/ 3931 h 46607"/>
                <a:gd name="connsiteX15" fmla="*/ 35101 w 40628"/>
                <a:gd name="connsiteY15" fmla="*/ 16790 h 46607"/>
                <a:gd name="connsiteX16" fmla="*/ 25386 w 40628"/>
                <a:gd name="connsiteY16" fmla="*/ 28696 h 46607"/>
                <a:gd name="connsiteX17" fmla="*/ 25386 w 40628"/>
                <a:gd name="connsiteY17" fmla="*/ 24886 h 46607"/>
                <a:gd name="connsiteX18" fmla="*/ 14624 w 40628"/>
                <a:gd name="connsiteY18" fmla="*/ 24886 h 46607"/>
                <a:gd name="connsiteX19" fmla="*/ 4238 w 40628"/>
                <a:gd name="connsiteY19" fmla="*/ 31363 h 46607"/>
                <a:gd name="connsiteX20" fmla="*/ 6810 w 40628"/>
                <a:gd name="connsiteY20" fmla="*/ 36507 h 46607"/>
                <a:gd name="connsiteX21" fmla="*/ 13954 w 40628"/>
                <a:gd name="connsiteY21" fmla="*/ 38221 h 46607"/>
                <a:gd name="connsiteX22" fmla="*/ 21958 w 40628"/>
                <a:gd name="connsiteY22" fmla="*/ 35649 h 46607"/>
                <a:gd name="connsiteX23" fmla="*/ 25293 w 40628"/>
                <a:gd name="connsiteY23" fmla="*/ 28696 h 46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28" h="46607">
                  <a:moveTo>
                    <a:pt x="34911" y="45650"/>
                  </a:moveTo>
                  <a:lnTo>
                    <a:pt x="26148" y="45650"/>
                  </a:lnTo>
                  <a:lnTo>
                    <a:pt x="26148" y="39554"/>
                  </a:lnTo>
                  <a:cubicBezTo>
                    <a:pt x="22432" y="44107"/>
                    <a:pt x="16814" y="46650"/>
                    <a:pt x="11005" y="46412"/>
                  </a:cubicBezTo>
                  <a:cubicBezTo>
                    <a:pt x="6717" y="46536"/>
                    <a:pt x="2527" y="45079"/>
                    <a:pt x="-808" y="42317"/>
                  </a:cubicBezTo>
                  <a:cubicBezTo>
                    <a:pt x="-3854" y="39612"/>
                    <a:pt x="-5571" y="35658"/>
                    <a:pt x="-5473" y="31554"/>
                  </a:cubicBezTo>
                  <a:cubicBezTo>
                    <a:pt x="-5571" y="27743"/>
                    <a:pt x="-3664" y="24171"/>
                    <a:pt x="-524" y="22029"/>
                  </a:cubicBezTo>
                  <a:cubicBezTo>
                    <a:pt x="3573" y="19543"/>
                    <a:pt x="8243" y="18352"/>
                    <a:pt x="13005" y="18600"/>
                  </a:cubicBezTo>
                  <a:lnTo>
                    <a:pt x="25386" y="18600"/>
                  </a:lnTo>
                  <a:lnTo>
                    <a:pt x="25386" y="16885"/>
                  </a:lnTo>
                  <a:cubicBezTo>
                    <a:pt x="25386" y="10884"/>
                    <a:pt x="22051" y="7836"/>
                    <a:pt x="15289" y="7836"/>
                  </a:cubicBezTo>
                  <a:cubicBezTo>
                    <a:pt x="10526" y="8008"/>
                    <a:pt x="5861" y="9636"/>
                    <a:pt x="2048" y="12504"/>
                  </a:cubicBezTo>
                  <a:lnTo>
                    <a:pt x="-2236" y="6503"/>
                  </a:lnTo>
                  <a:cubicBezTo>
                    <a:pt x="3099" y="2102"/>
                    <a:pt x="9861" y="-260"/>
                    <a:pt x="16814" y="-165"/>
                  </a:cubicBezTo>
                  <a:cubicBezTo>
                    <a:pt x="21577" y="-346"/>
                    <a:pt x="26241" y="1102"/>
                    <a:pt x="30055" y="3931"/>
                  </a:cubicBezTo>
                  <a:cubicBezTo>
                    <a:pt x="33674" y="7198"/>
                    <a:pt x="35483" y="11951"/>
                    <a:pt x="35101" y="16790"/>
                  </a:cubicBezTo>
                  <a:close/>
                  <a:moveTo>
                    <a:pt x="25386" y="28696"/>
                  </a:moveTo>
                  <a:lnTo>
                    <a:pt x="25386" y="24886"/>
                  </a:lnTo>
                  <a:lnTo>
                    <a:pt x="14624" y="24886"/>
                  </a:lnTo>
                  <a:cubicBezTo>
                    <a:pt x="7671" y="24886"/>
                    <a:pt x="4238" y="26982"/>
                    <a:pt x="4238" y="31363"/>
                  </a:cubicBezTo>
                  <a:cubicBezTo>
                    <a:pt x="4145" y="33401"/>
                    <a:pt x="5099" y="35345"/>
                    <a:pt x="6810" y="36507"/>
                  </a:cubicBezTo>
                  <a:cubicBezTo>
                    <a:pt x="9001" y="37764"/>
                    <a:pt x="11480" y="38364"/>
                    <a:pt x="13954" y="38221"/>
                  </a:cubicBezTo>
                  <a:cubicBezTo>
                    <a:pt x="16814" y="38278"/>
                    <a:pt x="19670" y="37373"/>
                    <a:pt x="21958" y="35649"/>
                  </a:cubicBezTo>
                  <a:cubicBezTo>
                    <a:pt x="24149" y="34030"/>
                    <a:pt x="25386" y="31420"/>
                    <a:pt x="25293" y="28696"/>
                  </a:cubicBezTo>
                  <a:close/>
                </a:path>
              </a:pathLst>
            </a:custGeom>
            <a:solidFill>
              <a:srgbClr val="6D6E71"/>
            </a:solidFill>
            <a:ln w="9525" cap="flat">
              <a:noFill/>
              <a:prstDash val="solid"/>
              <a:miter/>
            </a:ln>
          </p:spPr>
          <p:txBody>
            <a:bodyPr rtlCol="0" anchor="ctr"/>
            <a:lstStyle/>
            <a:p>
              <a:endParaRPr lang="en-US"/>
            </a:p>
          </p:txBody>
        </p:sp>
        <p:sp>
          <p:nvSpPr>
            <p:cNvPr id="1313" name="Freeform: Shape 1312">
              <a:extLst>
                <a:ext uri="{FF2B5EF4-FFF2-40B4-BE49-F238E27FC236}">
                  <a16:creationId xmlns:a16="http://schemas.microsoft.com/office/drawing/2014/main" id="{B7FDAD46-589B-4E53-98A4-054FFB6F5B64}"/>
                </a:ext>
              </a:extLst>
            </p:cNvPr>
            <p:cNvSpPr/>
            <p:nvPr/>
          </p:nvSpPr>
          <p:spPr>
            <a:xfrm>
              <a:off x="7778048" y="6317237"/>
              <a:ext cx="41196" cy="79425"/>
            </a:xfrm>
            <a:custGeom>
              <a:avLst/>
              <a:gdLst>
                <a:gd name="connsiteX0" fmla="*/ 9857 w 31718"/>
                <a:gd name="connsiteY0" fmla="*/ 21918 h 61151"/>
                <a:gd name="connsiteX1" fmla="*/ 9857 w 31718"/>
                <a:gd name="connsiteY1" fmla="*/ 45540 h 61151"/>
                <a:gd name="connsiteX2" fmla="*/ 11573 w 31718"/>
                <a:gd name="connsiteY2" fmla="*/ 50683 h 61151"/>
                <a:gd name="connsiteX3" fmla="*/ 16336 w 31718"/>
                <a:gd name="connsiteY3" fmla="*/ 52588 h 61151"/>
                <a:gd name="connsiteX4" fmla="*/ 22238 w 31718"/>
                <a:gd name="connsiteY4" fmla="*/ 49636 h 61151"/>
                <a:gd name="connsiteX5" fmla="*/ 26242 w 31718"/>
                <a:gd name="connsiteY5" fmla="*/ 56399 h 61151"/>
                <a:gd name="connsiteX6" fmla="*/ 15001 w 31718"/>
                <a:gd name="connsiteY6" fmla="*/ 60970 h 61151"/>
                <a:gd name="connsiteX7" fmla="*/ 4523 w 31718"/>
                <a:gd name="connsiteY7" fmla="*/ 56684 h 61151"/>
                <a:gd name="connsiteX8" fmla="*/ 239 w 31718"/>
                <a:gd name="connsiteY8" fmla="*/ 45254 h 61151"/>
                <a:gd name="connsiteX9" fmla="*/ 239 w 31718"/>
                <a:gd name="connsiteY9" fmla="*/ 22394 h 61151"/>
                <a:gd name="connsiteX10" fmla="*/ -5477 w 31718"/>
                <a:gd name="connsiteY10" fmla="*/ 22394 h 61151"/>
                <a:gd name="connsiteX11" fmla="*/ -5477 w 31718"/>
                <a:gd name="connsiteY11" fmla="*/ 14679 h 61151"/>
                <a:gd name="connsiteX12" fmla="*/ 239 w 31718"/>
                <a:gd name="connsiteY12" fmla="*/ 14679 h 61151"/>
                <a:gd name="connsiteX13" fmla="*/ 239 w 31718"/>
                <a:gd name="connsiteY13" fmla="*/ -180 h 61151"/>
                <a:gd name="connsiteX14" fmla="*/ 9764 w 31718"/>
                <a:gd name="connsiteY14" fmla="*/ -180 h 61151"/>
                <a:gd name="connsiteX15" fmla="*/ 9764 w 31718"/>
                <a:gd name="connsiteY15" fmla="*/ 14203 h 61151"/>
                <a:gd name="connsiteX16" fmla="*/ 21763 w 31718"/>
                <a:gd name="connsiteY16" fmla="*/ 14203 h 61151"/>
                <a:gd name="connsiteX17" fmla="*/ 21763 w 31718"/>
                <a:gd name="connsiteY17" fmla="*/ 21918 h 61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1151">
                  <a:moveTo>
                    <a:pt x="9857" y="21918"/>
                  </a:moveTo>
                  <a:lnTo>
                    <a:pt x="9857" y="45540"/>
                  </a:lnTo>
                  <a:cubicBezTo>
                    <a:pt x="9764" y="47407"/>
                    <a:pt x="10429" y="49236"/>
                    <a:pt x="11573" y="50683"/>
                  </a:cubicBezTo>
                  <a:cubicBezTo>
                    <a:pt x="12810" y="51979"/>
                    <a:pt x="14527" y="52674"/>
                    <a:pt x="16336" y="52588"/>
                  </a:cubicBezTo>
                  <a:cubicBezTo>
                    <a:pt x="18619" y="52484"/>
                    <a:pt x="20810" y="51417"/>
                    <a:pt x="22238" y="49636"/>
                  </a:cubicBezTo>
                  <a:lnTo>
                    <a:pt x="26242" y="56399"/>
                  </a:lnTo>
                  <a:cubicBezTo>
                    <a:pt x="23191" y="59294"/>
                    <a:pt x="19191" y="60933"/>
                    <a:pt x="15001" y="60970"/>
                  </a:cubicBezTo>
                  <a:cubicBezTo>
                    <a:pt x="11094" y="61018"/>
                    <a:pt x="7285" y="59475"/>
                    <a:pt x="4523" y="56684"/>
                  </a:cubicBezTo>
                  <a:cubicBezTo>
                    <a:pt x="1569" y="53627"/>
                    <a:pt x="48" y="49493"/>
                    <a:pt x="239" y="45254"/>
                  </a:cubicBezTo>
                  <a:lnTo>
                    <a:pt x="239" y="22394"/>
                  </a:lnTo>
                  <a:lnTo>
                    <a:pt x="-5477" y="22394"/>
                  </a:lnTo>
                  <a:lnTo>
                    <a:pt x="-5477" y="14679"/>
                  </a:lnTo>
                  <a:lnTo>
                    <a:pt x="239" y="14679"/>
                  </a:lnTo>
                  <a:lnTo>
                    <a:pt x="239" y="-180"/>
                  </a:lnTo>
                  <a:lnTo>
                    <a:pt x="9764" y="-180"/>
                  </a:lnTo>
                  <a:lnTo>
                    <a:pt x="9764" y="14203"/>
                  </a:lnTo>
                  <a:lnTo>
                    <a:pt x="21763" y="14203"/>
                  </a:lnTo>
                  <a:lnTo>
                    <a:pt x="21763" y="21918"/>
                  </a:lnTo>
                  <a:close/>
                </a:path>
              </a:pathLst>
            </a:custGeom>
            <a:solidFill>
              <a:srgbClr val="6D6E71"/>
            </a:solidFill>
            <a:ln w="9525" cap="flat">
              <a:noFill/>
              <a:prstDash val="solid"/>
              <a:miter/>
            </a:ln>
          </p:spPr>
          <p:txBody>
            <a:bodyPr rtlCol="0" anchor="ctr"/>
            <a:lstStyle/>
            <a:p>
              <a:endParaRPr lang="en-US"/>
            </a:p>
          </p:txBody>
        </p:sp>
        <p:sp>
          <p:nvSpPr>
            <p:cNvPr id="1314" name="Freeform: Shape 1313">
              <a:extLst>
                <a:ext uri="{FF2B5EF4-FFF2-40B4-BE49-F238E27FC236}">
                  <a16:creationId xmlns:a16="http://schemas.microsoft.com/office/drawing/2014/main" id="{77F7E392-7B3E-42D1-91DE-E4B634726AA8}"/>
                </a:ext>
              </a:extLst>
            </p:cNvPr>
            <p:cNvSpPr/>
            <p:nvPr/>
          </p:nvSpPr>
          <p:spPr>
            <a:xfrm>
              <a:off x="7828644" y="6334868"/>
              <a:ext cx="95423" cy="60678"/>
            </a:xfrm>
            <a:custGeom>
              <a:avLst/>
              <a:gdLst>
                <a:gd name="connsiteX0" fmla="*/ 4048 w 73468"/>
                <a:gd name="connsiteY0" fmla="*/ 21487 h 46717"/>
                <a:gd name="connsiteX1" fmla="*/ 4048 w 73468"/>
                <a:gd name="connsiteY1" fmla="*/ 46157 h 46717"/>
                <a:gd name="connsiteX2" fmla="*/ -5477 w 73468"/>
                <a:gd name="connsiteY2" fmla="*/ 46157 h 46717"/>
                <a:gd name="connsiteX3" fmla="*/ -5477 w 73468"/>
                <a:gd name="connsiteY3" fmla="*/ 627 h 46717"/>
                <a:gd name="connsiteX4" fmla="*/ 4048 w 73468"/>
                <a:gd name="connsiteY4" fmla="*/ 627 h 46717"/>
                <a:gd name="connsiteX5" fmla="*/ 4048 w 73468"/>
                <a:gd name="connsiteY5" fmla="*/ 8914 h 46717"/>
                <a:gd name="connsiteX6" fmla="*/ 10239 w 73468"/>
                <a:gd name="connsiteY6" fmla="*/ 2246 h 46717"/>
                <a:gd name="connsiteX7" fmla="*/ 19191 w 73468"/>
                <a:gd name="connsiteY7" fmla="*/ -135 h 46717"/>
                <a:gd name="connsiteX8" fmla="*/ 33860 w 73468"/>
                <a:gd name="connsiteY8" fmla="*/ 8819 h 46717"/>
                <a:gd name="connsiteX9" fmla="*/ 50720 w 73468"/>
                <a:gd name="connsiteY9" fmla="*/ -135 h 46717"/>
                <a:gd name="connsiteX10" fmla="*/ 63198 w 73468"/>
                <a:gd name="connsiteY10" fmla="*/ 4628 h 46717"/>
                <a:gd name="connsiteX11" fmla="*/ 67961 w 73468"/>
                <a:gd name="connsiteY11" fmla="*/ 18248 h 46717"/>
                <a:gd name="connsiteX12" fmla="*/ 67961 w 73468"/>
                <a:gd name="connsiteY12" fmla="*/ 46157 h 46717"/>
                <a:gd name="connsiteX13" fmla="*/ 58436 w 73468"/>
                <a:gd name="connsiteY13" fmla="*/ 46157 h 46717"/>
                <a:gd name="connsiteX14" fmla="*/ 58436 w 73468"/>
                <a:gd name="connsiteY14" fmla="*/ 21201 h 46717"/>
                <a:gd name="connsiteX15" fmla="*/ 47957 w 73468"/>
                <a:gd name="connsiteY15" fmla="*/ 8533 h 46717"/>
                <a:gd name="connsiteX16" fmla="*/ 39483 w 73468"/>
                <a:gd name="connsiteY16" fmla="*/ 11676 h 46717"/>
                <a:gd name="connsiteX17" fmla="*/ 35670 w 73468"/>
                <a:gd name="connsiteY17" fmla="*/ 21201 h 46717"/>
                <a:gd name="connsiteX18" fmla="*/ 35670 w 73468"/>
                <a:gd name="connsiteY18" fmla="*/ 46538 h 46717"/>
                <a:gd name="connsiteX19" fmla="*/ 26145 w 73468"/>
                <a:gd name="connsiteY19" fmla="*/ 46538 h 46717"/>
                <a:gd name="connsiteX20" fmla="*/ 26145 w 73468"/>
                <a:gd name="connsiteY20" fmla="*/ 21582 h 46717"/>
                <a:gd name="connsiteX21" fmla="*/ 23861 w 73468"/>
                <a:gd name="connsiteY21" fmla="*/ 12057 h 46717"/>
                <a:gd name="connsiteX22" fmla="*/ 16527 w 73468"/>
                <a:gd name="connsiteY22" fmla="*/ 9009 h 46717"/>
                <a:gd name="connsiteX23" fmla="*/ 7857 w 73468"/>
                <a:gd name="connsiteY23" fmla="*/ 12343 h 46717"/>
                <a:gd name="connsiteX24" fmla="*/ 4048 w 73468"/>
                <a:gd name="connsiteY24" fmla="*/ 21487 h 46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68" h="46717">
                  <a:moveTo>
                    <a:pt x="4048" y="21487"/>
                  </a:moveTo>
                  <a:lnTo>
                    <a:pt x="4048" y="46157"/>
                  </a:lnTo>
                  <a:lnTo>
                    <a:pt x="-5477" y="46157"/>
                  </a:lnTo>
                  <a:lnTo>
                    <a:pt x="-5477" y="627"/>
                  </a:lnTo>
                  <a:lnTo>
                    <a:pt x="4048" y="627"/>
                  </a:lnTo>
                  <a:lnTo>
                    <a:pt x="4048" y="8914"/>
                  </a:lnTo>
                  <a:cubicBezTo>
                    <a:pt x="5383" y="6104"/>
                    <a:pt x="7574" y="3770"/>
                    <a:pt x="10239" y="2246"/>
                  </a:cubicBezTo>
                  <a:cubicBezTo>
                    <a:pt x="13001" y="694"/>
                    <a:pt x="16052" y="-125"/>
                    <a:pt x="19191" y="-135"/>
                  </a:cubicBezTo>
                  <a:cubicBezTo>
                    <a:pt x="25479" y="-630"/>
                    <a:pt x="31386" y="2980"/>
                    <a:pt x="33860" y="8819"/>
                  </a:cubicBezTo>
                  <a:cubicBezTo>
                    <a:pt x="37669" y="3237"/>
                    <a:pt x="43957" y="-116"/>
                    <a:pt x="50720" y="-135"/>
                  </a:cubicBezTo>
                  <a:cubicBezTo>
                    <a:pt x="55389" y="-325"/>
                    <a:pt x="59863" y="1399"/>
                    <a:pt x="63198" y="4628"/>
                  </a:cubicBezTo>
                  <a:cubicBezTo>
                    <a:pt x="66533" y="8333"/>
                    <a:pt x="68249" y="13248"/>
                    <a:pt x="67961" y="18248"/>
                  </a:cubicBezTo>
                  <a:lnTo>
                    <a:pt x="67961" y="46157"/>
                  </a:lnTo>
                  <a:lnTo>
                    <a:pt x="58436" y="46157"/>
                  </a:lnTo>
                  <a:lnTo>
                    <a:pt x="58436" y="21201"/>
                  </a:lnTo>
                  <a:cubicBezTo>
                    <a:pt x="58436" y="12724"/>
                    <a:pt x="55008" y="8533"/>
                    <a:pt x="47957" y="8533"/>
                  </a:cubicBezTo>
                  <a:cubicBezTo>
                    <a:pt x="44813" y="8485"/>
                    <a:pt x="41767" y="9609"/>
                    <a:pt x="39483" y="11676"/>
                  </a:cubicBezTo>
                  <a:cubicBezTo>
                    <a:pt x="36814" y="14096"/>
                    <a:pt x="35386" y="17610"/>
                    <a:pt x="35670" y="21201"/>
                  </a:cubicBezTo>
                  <a:lnTo>
                    <a:pt x="35670" y="46538"/>
                  </a:lnTo>
                  <a:lnTo>
                    <a:pt x="26145" y="46538"/>
                  </a:lnTo>
                  <a:lnTo>
                    <a:pt x="26145" y="21582"/>
                  </a:lnTo>
                  <a:cubicBezTo>
                    <a:pt x="26335" y="18248"/>
                    <a:pt x="25577" y="14924"/>
                    <a:pt x="23861" y="12057"/>
                  </a:cubicBezTo>
                  <a:cubicBezTo>
                    <a:pt x="22052" y="9943"/>
                    <a:pt x="19289" y="8809"/>
                    <a:pt x="16527" y="9009"/>
                  </a:cubicBezTo>
                  <a:cubicBezTo>
                    <a:pt x="13289" y="8980"/>
                    <a:pt x="10239" y="10171"/>
                    <a:pt x="7857" y="12343"/>
                  </a:cubicBezTo>
                  <a:cubicBezTo>
                    <a:pt x="5383" y="14715"/>
                    <a:pt x="3955" y="18039"/>
                    <a:pt x="4048" y="21487"/>
                  </a:cubicBezTo>
                  <a:close/>
                </a:path>
              </a:pathLst>
            </a:custGeom>
            <a:solidFill>
              <a:srgbClr val="6D6E71"/>
            </a:solidFill>
            <a:ln w="9525" cap="flat">
              <a:noFill/>
              <a:prstDash val="solid"/>
              <a:miter/>
            </a:ln>
          </p:spPr>
          <p:txBody>
            <a:bodyPr rtlCol="0" anchor="ctr"/>
            <a:lstStyle/>
            <a:p>
              <a:endParaRPr lang="en-US"/>
            </a:p>
          </p:txBody>
        </p:sp>
        <p:sp>
          <p:nvSpPr>
            <p:cNvPr id="1315" name="Freeform: Shape 1314">
              <a:extLst>
                <a:ext uri="{FF2B5EF4-FFF2-40B4-BE49-F238E27FC236}">
                  <a16:creationId xmlns:a16="http://schemas.microsoft.com/office/drawing/2014/main" id="{336A3A7B-087F-4689-9A56-48E186D48448}"/>
                </a:ext>
              </a:extLst>
            </p:cNvPr>
            <p:cNvSpPr/>
            <p:nvPr/>
          </p:nvSpPr>
          <p:spPr>
            <a:xfrm>
              <a:off x="7936988" y="6334937"/>
              <a:ext cx="58967" cy="61124"/>
            </a:xfrm>
            <a:custGeom>
              <a:avLst/>
              <a:gdLst>
                <a:gd name="connsiteX0" fmla="*/ 39886 w 45400"/>
                <a:gd name="connsiteY0" fmla="*/ 27530 h 47061"/>
                <a:gd name="connsiteX1" fmla="*/ 4074 w 45400"/>
                <a:gd name="connsiteY1" fmla="*/ 27530 h 47061"/>
                <a:gd name="connsiteX2" fmla="*/ 8646 w 45400"/>
                <a:gd name="connsiteY2" fmla="*/ 35531 h 47061"/>
                <a:gd name="connsiteX3" fmla="*/ 31314 w 45400"/>
                <a:gd name="connsiteY3" fmla="*/ 33150 h 47061"/>
                <a:gd name="connsiteX4" fmla="*/ 36742 w 45400"/>
                <a:gd name="connsiteY4" fmla="*/ 39151 h 47061"/>
                <a:gd name="connsiteX5" fmla="*/ 17692 w 45400"/>
                <a:gd name="connsiteY5" fmla="*/ 46866 h 47061"/>
                <a:gd name="connsiteX6" fmla="*/ 1311 w 45400"/>
                <a:gd name="connsiteY6" fmla="*/ 40389 h 47061"/>
                <a:gd name="connsiteX7" fmla="*/ 1311 w 45400"/>
                <a:gd name="connsiteY7" fmla="*/ 6194 h 47061"/>
                <a:gd name="connsiteX8" fmla="*/ 33314 w 45400"/>
                <a:gd name="connsiteY8" fmla="*/ 5432 h 47061"/>
                <a:gd name="connsiteX9" fmla="*/ 39886 w 45400"/>
                <a:gd name="connsiteY9" fmla="*/ 20958 h 47061"/>
                <a:gd name="connsiteX10" fmla="*/ 4074 w 45400"/>
                <a:gd name="connsiteY10" fmla="*/ 20005 h 47061"/>
                <a:gd name="connsiteX11" fmla="*/ 30361 w 45400"/>
                <a:gd name="connsiteY11" fmla="*/ 20005 h 47061"/>
                <a:gd name="connsiteX12" fmla="*/ 26742 w 45400"/>
                <a:gd name="connsiteY12" fmla="*/ 11147 h 47061"/>
                <a:gd name="connsiteX13" fmla="*/ 17882 w 45400"/>
                <a:gd name="connsiteY13" fmla="*/ 8099 h 47061"/>
                <a:gd name="connsiteX14" fmla="*/ 8357 w 45400"/>
                <a:gd name="connsiteY14" fmla="*/ 11243 h 47061"/>
                <a:gd name="connsiteX15" fmla="*/ 3883 w 45400"/>
                <a:gd name="connsiteY15" fmla="*/ 20005 h 47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400" h="47061">
                  <a:moveTo>
                    <a:pt x="39886" y="27530"/>
                  </a:moveTo>
                  <a:lnTo>
                    <a:pt x="4074" y="27530"/>
                  </a:lnTo>
                  <a:cubicBezTo>
                    <a:pt x="4260" y="30759"/>
                    <a:pt x="5976" y="33702"/>
                    <a:pt x="8646" y="35531"/>
                  </a:cubicBezTo>
                  <a:cubicBezTo>
                    <a:pt x="15789" y="40389"/>
                    <a:pt x="25314" y="39379"/>
                    <a:pt x="31314" y="33150"/>
                  </a:cubicBezTo>
                  <a:lnTo>
                    <a:pt x="36742" y="39151"/>
                  </a:lnTo>
                  <a:cubicBezTo>
                    <a:pt x="31788" y="44313"/>
                    <a:pt x="24835" y="47114"/>
                    <a:pt x="17692" y="46866"/>
                  </a:cubicBezTo>
                  <a:cubicBezTo>
                    <a:pt x="11594" y="46990"/>
                    <a:pt x="5692" y="44656"/>
                    <a:pt x="1311" y="40389"/>
                  </a:cubicBezTo>
                  <a:cubicBezTo>
                    <a:pt x="-7739" y="30797"/>
                    <a:pt x="-7739" y="15786"/>
                    <a:pt x="1311" y="6194"/>
                  </a:cubicBezTo>
                  <a:cubicBezTo>
                    <a:pt x="10264" y="-2007"/>
                    <a:pt x="23980" y="-2330"/>
                    <a:pt x="33314" y="5432"/>
                  </a:cubicBezTo>
                  <a:cubicBezTo>
                    <a:pt x="37788" y="9299"/>
                    <a:pt x="40267" y="15043"/>
                    <a:pt x="39886" y="20958"/>
                  </a:cubicBezTo>
                  <a:close/>
                  <a:moveTo>
                    <a:pt x="4074" y="20005"/>
                  </a:moveTo>
                  <a:lnTo>
                    <a:pt x="30361" y="20005"/>
                  </a:lnTo>
                  <a:cubicBezTo>
                    <a:pt x="30551" y="16662"/>
                    <a:pt x="29216" y="13414"/>
                    <a:pt x="26742" y="11147"/>
                  </a:cubicBezTo>
                  <a:cubicBezTo>
                    <a:pt x="24263" y="9090"/>
                    <a:pt x="21119" y="8014"/>
                    <a:pt x="17882" y="8099"/>
                  </a:cubicBezTo>
                  <a:cubicBezTo>
                    <a:pt x="14455" y="8071"/>
                    <a:pt x="11120" y="9175"/>
                    <a:pt x="8357" y="11243"/>
                  </a:cubicBezTo>
                  <a:cubicBezTo>
                    <a:pt x="5502" y="13252"/>
                    <a:pt x="3883" y="16529"/>
                    <a:pt x="3883" y="20005"/>
                  </a:cubicBezTo>
                  <a:close/>
                </a:path>
              </a:pathLst>
            </a:custGeom>
            <a:solidFill>
              <a:srgbClr val="6D6E71"/>
            </a:solidFill>
            <a:ln w="9525" cap="flat">
              <a:noFill/>
              <a:prstDash val="solid"/>
              <a:miter/>
            </a:ln>
          </p:spPr>
          <p:txBody>
            <a:bodyPr rtlCol="0" anchor="ctr"/>
            <a:lstStyle/>
            <a:p>
              <a:endParaRPr lang="en-US"/>
            </a:p>
          </p:txBody>
        </p:sp>
        <p:sp>
          <p:nvSpPr>
            <p:cNvPr id="1316" name="Freeform: Shape 1315">
              <a:extLst>
                <a:ext uri="{FF2B5EF4-FFF2-40B4-BE49-F238E27FC236}">
                  <a16:creationId xmlns:a16="http://schemas.microsoft.com/office/drawing/2014/main" id="{D3614E90-DBE9-4A90-9C42-3B1A25031E36}"/>
                </a:ext>
              </a:extLst>
            </p:cNvPr>
            <p:cNvSpPr/>
            <p:nvPr/>
          </p:nvSpPr>
          <p:spPr>
            <a:xfrm>
              <a:off x="8008277" y="6334909"/>
              <a:ext cx="54500" cy="60143"/>
            </a:xfrm>
            <a:custGeom>
              <a:avLst/>
              <a:gdLst>
                <a:gd name="connsiteX0" fmla="*/ 4048 w 41961"/>
                <a:gd name="connsiteY0" fmla="*/ 21456 h 46305"/>
                <a:gd name="connsiteX1" fmla="*/ 4048 w 41961"/>
                <a:gd name="connsiteY1" fmla="*/ 46126 h 46305"/>
                <a:gd name="connsiteX2" fmla="*/ -5477 w 41961"/>
                <a:gd name="connsiteY2" fmla="*/ 46126 h 46305"/>
                <a:gd name="connsiteX3" fmla="*/ -5477 w 41961"/>
                <a:gd name="connsiteY3" fmla="*/ 596 h 46305"/>
                <a:gd name="connsiteX4" fmla="*/ 4048 w 41961"/>
                <a:gd name="connsiteY4" fmla="*/ 596 h 46305"/>
                <a:gd name="connsiteX5" fmla="*/ 4048 w 41961"/>
                <a:gd name="connsiteY5" fmla="*/ 8883 h 46305"/>
                <a:gd name="connsiteX6" fmla="*/ 10429 w 41961"/>
                <a:gd name="connsiteY6" fmla="*/ 2216 h 46305"/>
                <a:gd name="connsiteX7" fmla="*/ 19191 w 41961"/>
                <a:gd name="connsiteY7" fmla="*/ -166 h 46305"/>
                <a:gd name="connsiteX8" fmla="*/ 31670 w 41961"/>
                <a:gd name="connsiteY8" fmla="*/ 4597 h 46305"/>
                <a:gd name="connsiteX9" fmla="*/ 36432 w 41961"/>
                <a:gd name="connsiteY9" fmla="*/ 18217 h 46305"/>
                <a:gd name="connsiteX10" fmla="*/ 36432 w 41961"/>
                <a:gd name="connsiteY10" fmla="*/ 46126 h 46305"/>
                <a:gd name="connsiteX11" fmla="*/ 26907 w 41961"/>
                <a:gd name="connsiteY11" fmla="*/ 46126 h 46305"/>
                <a:gd name="connsiteX12" fmla="*/ 26907 w 41961"/>
                <a:gd name="connsiteY12" fmla="*/ 21170 h 46305"/>
                <a:gd name="connsiteX13" fmla="*/ 16527 w 41961"/>
                <a:gd name="connsiteY13" fmla="*/ 8502 h 46305"/>
                <a:gd name="connsiteX14" fmla="*/ 7857 w 41961"/>
                <a:gd name="connsiteY14" fmla="*/ 11836 h 46305"/>
                <a:gd name="connsiteX15" fmla="*/ 4048 w 41961"/>
                <a:gd name="connsiteY15" fmla="*/ 21456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46305">
                  <a:moveTo>
                    <a:pt x="4048" y="21456"/>
                  </a:moveTo>
                  <a:lnTo>
                    <a:pt x="4048" y="46126"/>
                  </a:lnTo>
                  <a:lnTo>
                    <a:pt x="-5477" y="46126"/>
                  </a:lnTo>
                  <a:lnTo>
                    <a:pt x="-5477" y="596"/>
                  </a:lnTo>
                  <a:lnTo>
                    <a:pt x="4048" y="596"/>
                  </a:lnTo>
                  <a:lnTo>
                    <a:pt x="4048" y="8883"/>
                  </a:lnTo>
                  <a:cubicBezTo>
                    <a:pt x="5574" y="6121"/>
                    <a:pt x="7764" y="3815"/>
                    <a:pt x="10429" y="2216"/>
                  </a:cubicBezTo>
                  <a:cubicBezTo>
                    <a:pt x="13099" y="682"/>
                    <a:pt x="16145" y="-147"/>
                    <a:pt x="19191" y="-166"/>
                  </a:cubicBezTo>
                  <a:cubicBezTo>
                    <a:pt x="23861" y="-356"/>
                    <a:pt x="28335" y="1368"/>
                    <a:pt x="31670" y="4597"/>
                  </a:cubicBezTo>
                  <a:cubicBezTo>
                    <a:pt x="35097" y="8283"/>
                    <a:pt x="36814" y="13217"/>
                    <a:pt x="36432" y="18217"/>
                  </a:cubicBezTo>
                  <a:lnTo>
                    <a:pt x="36432" y="46126"/>
                  </a:lnTo>
                  <a:lnTo>
                    <a:pt x="26907" y="46126"/>
                  </a:lnTo>
                  <a:lnTo>
                    <a:pt x="26907" y="21170"/>
                  </a:lnTo>
                  <a:cubicBezTo>
                    <a:pt x="26907" y="12693"/>
                    <a:pt x="23480" y="8502"/>
                    <a:pt x="16527" y="8502"/>
                  </a:cubicBezTo>
                  <a:cubicBezTo>
                    <a:pt x="13289" y="8473"/>
                    <a:pt x="10239" y="9664"/>
                    <a:pt x="7857" y="11836"/>
                  </a:cubicBezTo>
                  <a:cubicBezTo>
                    <a:pt x="5192" y="14322"/>
                    <a:pt x="3858" y="17846"/>
                    <a:pt x="4048" y="21456"/>
                  </a:cubicBezTo>
                  <a:close/>
                </a:path>
              </a:pathLst>
            </a:custGeom>
            <a:solidFill>
              <a:srgbClr val="6D6E71"/>
            </a:solidFill>
            <a:ln w="9525" cap="flat">
              <a:noFill/>
              <a:prstDash val="solid"/>
              <a:miter/>
            </a:ln>
          </p:spPr>
          <p:txBody>
            <a:bodyPr rtlCol="0" anchor="ctr"/>
            <a:lstStyle/>
            <a:p>
              <a:endParaRPr lang="en-US"/>
            </a:p>
          </p:txBody>
        </p:sp>
        <p:sp>
          <p:nvSpPr>
            <p:cNvPr id="1317" name="Freeform: Shape 1316">
              <a:extLst>
                <a:ext uri="{FF2B5EF4-FFF2-40B4-BE49-F238E27FC236}">
                  <a16:creationId xmlns:a16="http://schemas.microsoft.com/office/drawing/2014/main" id="{970D88AC-5D06-45B9-9BE2-DA9236217C26}"/>
                </a:ext>
              </a:extLst>
            </p:cNvPr>
            <p:cNvSpPr/>
            <p:nvPr/>
          </p:nvSpPr>
          <p:spPr>
            <a:xfrm>
              <a:off x="8074962" y="6317237"/>
              <a:ext cx="41196" cy="79426"/>
            </a:xfrm>
            <a:custGeom>
              <a:avLst/>
              <a:gdLst>
                <a:gd name="connsiteX0" fmla="*/ 9857 w 31718"/>
                <a:gd name="connsiteY0" fmla="*/ 21918 h 61152"/>
                <a:gd name="connsiteX1" fmla="*/ 9857 w 31718"/>
                <a:gd name="connsiteY1" fmla="*/ 45540 h 61152"/>
                <a:gd name="connsiteX2" fmla="*/ 11573 w 31718"/>
                <a:gd name="connsiteY2" fmla="*/ 50683 h 61152"/>
                <a:gd name="connsiteX3" fmla="*/ 16336 w 31718"/>
                <a:gd name="connsiteY3" fmla="*/ 52588 h 61152"/>
                <a:gd name="connsiteX4" fmla="*/ 22238 w 31718"/>
                <a:gd name="connsiteY4" fmla="*/ 49636 h 61152"/>
                <a:gd name="connsiteX5" fmla="*/ 26242 w 31718"/>
                <a:gd name="connsiteY5" fmla="*/ 56399 h 61152"/>
                <a:gd name="connsiteX6" fmla="*/ 15001 w 31718"/>
                <a:gd name="connsiteY6" fmla="*/ 60970 h 61152"/>
                <a:gd name="connsiteX7" fmla="*/ 4620 w 31718"/>
                <a:gd name="connsiteY7" fmla="*/ 56684 h 61152"/>
                <a:gd name="connsiteX8" fmla="*/ 239 w 31718"/>
                <a:gd name="connsiteY8" fmla="*/ 45254 h 61152"/>
                <a:gd name="connsiteX9" fmla="*/ 239 w 31718"/>
                <a:gd name="connsiteY9" fmla="*/ 22394 h 61152"/>
                <a:gd name="connsiteX10" fmla="*/ -5477 w 31718"/>
                <a:gd name="connsiteY10" fmla="*/ 22394 h 61152"/>
                <a:gd name="connsiteX11" fmla="*/ -5477 w 31718"/>
                <a:gd name="connsiteY11" fmla="*/ 14679 h 61152"/>
                <a:gd name="connsiteX12" fmla="*/ 239 w 31718"/>
                <a:gd name="connsiteY12" fmla="*/ 14679 h 61152"/>
                <a:gd name="connsiteX13" fmla="*/ 239 w 31718"/>
                <a:gd name="connsiteY13" fmla="*/ -180 h 61152"/>
                <a:gd name="connsiteX14" fmla="*/ 9764 w 31718"/>
                <a:gd name="connsiteY14" fmla="*/ -180 h 61152"/>
                <a:gd name="connsiteX15" fmla="*/ 9764 w 31718"/>
                <a:gd name="connsiteY15" fmla="*/ 14203 h 61152"/>
                <a:gd name="connsiteX16" fmla="*/ 21763 w 31718"/>
                <a:gd name="connsiteY16" fmla="*/ 14203 h 61152"/>
                <a:gd name="connsiteX17" fmla="*/ 21763 w 31718"/>
                <a:gd name="connsiteY17" fmla="*/ 21918 h 6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1152">
                  <a:moveTo>
                    <a:pt x="9857" y="21918"/>
                  </a:moveTo>
                  <a:lnTo>
                    <a:pt x="9857" y="45540"/>
                  </a:lnTo>
                  <a:cubicBezTo>
                    <a:pt x="9764" y="47407"/>
                    <a:pt x="10429" y="49236"/>
                    <a:pt x="11573" y="50683"/>
                  </a:cubicBezTo>
                  <a:cubicBezTo>
                    <a:pt x="12810" y="51979"/>
                    <a:pt x="14527" y="52674"/>
                    <a:pt x="16336" y="52588"/>
                  </a:cubicBezTo>
                  <a:cubicBezTo>
                    <a:pt x="18619" y="52512"/>
                    <a:pt x="20810" y="51436"/>
                    <a:pt x="22238" y="49636"/>
                  </a:cubicBezTo>
                  <a:lnTo>
                    <a:pt x="26242" y="56399"/>
                  </a:lnTo>
                  <a:cubicBezTo>
                    <a:pt x="23191" y="59294"/>
                    <a:pt x="19191" y="60933"/>
                    <a:pt x="15001" y="60970"/>
                  </a:cubicBezTo>
                  <a:cubicBezTo>
                    <a:pt x="11094" y="61037"/>
                    <a:pt x="7383" y="59494"/>
                    <a:pt x="4620" y="56684"/>
                  </a:cubicBezTo>
                  <a:cubicBezTo>
                    <a:pt x="1569" y="53665"/>
                    <a:pt x="48" y="49512"/>
                    <a:pt x="239" y="45254"/>
                  </a:cubicBezTo>
                  <a:lnTo>
                    <a:pt x="239" y="22394"/>
                  </a:lnTo>
                  <a:lnTo>
                    <a:pt x="-5477" y="22394"/>
                  </a:lnTo>
                  <a:lnTo>
                    <a:pt x="-5477" y="14679"/>
                  </a:lnTo>
                  <a:lnTo>
                    <a:pt x="239" y="14679"/>
                  </a:lnTo>
                  <a:lnTo>
                    <a:pt x="239" y="-180"/>
                  </a:lnTo>
                  <a:lnTo>
                    <a:pt x="9764" y="-180"/>
                  </a:lnTo>
                  <a:lnTo>
                    <a:pt x="9764" y="14203"/>
                  </a:lnTo>
                  <a:lnTo>
                    <a:pt x="21763" y="14203"/>
                  </a:lnTo>
                  <a:lnTo>
                    <a:pt x="21763" y="21918"/>
                  </a:lnTo>
                  <a:close/>
                </a:path>
              </a:pathLst>
            </a:custGeom>
            <a:solidFill>
              <a:srgbClr val="6D6E71"/>
            </a:solidFill>
            <a:ln w="9525" cap="flat">
              <a:noFill/>
              <a:prstDash val="solid"/>
              <a:miter/>
            </a:ln>
          </p:spPr>
          <p:txBody>
            <a:bodyPr rtlCol="0" anchor="ctr"/>
            <a:lstStyle/>
            <a:p>
              <a:endParaRPr lang="en-US"/>
            </a:p>
          </p:txBody>
        </p:sp>
        <p:sp>
          <p:nvSpPr>
            <p:cNvPr id="1318" name="Freeform: Shape 1317">
              <a:extLst>
                <a:ext uri="{FF2B5EF4-FFF2-40B4-BE49-F238E27FC236}">
                  <a16:creationId xmlns:a16="http://schemas.microsoft.com/office/drawing/2014/main" id="{70A52AFC-74F0-4AB5-B7A2-D37F4F26E316}"/>
                </a:ext>
              </a:extLst>
            </p:cNvPr>
            <p:cNvSpPr/>
            <p:nvPr/>
          </p:nvSpPr>
          <p:spPr>
            <a:xfrm>
              <a:off x="8153890" y="6334910"/>
              <a:ext cx="54500" cy="60141"/>
            </a:xfrm>
            <a:custGeom>
              <a:avLst/>
              <a:gdLst>
                <a:gd name="connsiteX0" fmla="*/ 4048 w 41961"/>
                <a:gd name="connsiteY0" fmla="*/ 21455 h 46304"/>
                <a:gd name="connsiteX1" fmla="*/ 4048 w 41961"/>
                <a:gd name="connsiteY1" fmla="*/ 46124 h 46304"/>
                <a:gd name="connsiteX2" fmla="*/ -5477 w 41961"/>
                <a:gd name="connsiteY2" fmla="*/ 46124 h 46304"/>
                <a:gd name="connsiteX3" fmla="*/ -5477 w 41961"/>
                <a:gd name="connsiteY3" fmla="*/ 595 h 46304"/>
                <a:gd name="connsiteX4" fmla="*/ 4048 w 41961"/>
                <a:gd name="connsiteY4" fmla="*/ 595 h 46304"/>
                <a:gd name="connsiteX5" fmla="*/ 4048 w 41961"/>
                <a:gd name="connsiteY5" fmla="*/ 8882 h 46304"/>
                <a:gd name="connsiteX6" fmla="*/ 10429 w 41961"/>
                <a:gd name="connsiteY6" fmla="*/ 2214 h 46304"/>
                <a:gd name="connsiteX7" fmla="*/ 19289 w 41961"/>
                <a:gd name="connsiteY7" fmla="*/ -167 h 46304"/>
                <a:gd name="connsiteX8" fmla="*/ 31670 w 41961"/>
                <a:gd name="connsiteY8" fmla="*/ 4595 h 46304"/>
                <a:gd name="connsiteX9" fmla="*/ 36432 w 41961"/>
                <a:gd name="connsiteY9" fmla="*/ 18216 h 46304"/>
                <a:gd name="connsiteX10" fmla="*/ 36432 w 41961"/>
                <a:gd name="connsiteY10" fmla="*/ 46124 h 46304"/>
                <a:gd name="connsiteX11" fmla="*/ 26907 w 41961"/>
                <a:gd name="connsiteY11" fmla="*/ 46124 h 46304"/>
                <a:gd name="connsiteX12" fmla="*/ 26907 w 41961"/>
                <a:gd name="connsiteY12" fmla="*/ 21169 h 46304"/>
                <a:gd name="connsiteX13" fmla="*/ 16429 w 41961"/>
                <a:gd name="connsiteY13" fmla="*/ 8500 h 46304"/>
                <a:gd name="connsiteX14" fmla="*/ 7764 w 41961"/>
                <a:gd name="connsiteY14" fmla="*/ 11835 h 46304"/>
                <a:gd name="connsiteX15" fmla="*/ 4048 w 41961"/>
                <a:gd name="connsiteY15" fmla="*/ 21455 h 46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46304">
                  <a:moveTo>
                    <a:pt x="4048" y="21455"/>
                  </a:moveTo>
                  <a:lnTo>
                    <a:pt x="4048" y="46124"/>
                  </a:lnTo>
                  <a:lnTo>
                    <a:pt x="-5477" y="46124"/>
                  </a:lnTo>
                  <a:lnTo>
                    <a:pt x="-5477" y="595"/>
                  </a:lnTo>
                  <a:lnTo>
                    <a:pt x="4048" y="595"/>
                  </a:lnTo>
                  <a:lnTo>
                    <a:pt x="4048" y="8882"/>
                  </a:lnTo>
                  <a:cubicBezTo>
                    <a:pt x="5574" y="6119"/>
                    <a:pt x="7764" y="3814"/>
                    <a:pt x="10429" y="2214"/>
                  </a:cubicBezTo>
                  <a:cubicBezTo>
                    <a:pt x="13099" y="681"/>
                    <a:pt x="16145" y="-139"/>
                    <a:pt x="19289" y="-167"/>
                  </a:cubicBezTo>
                  <a:cubicBezTo>
                    <a:pt x="23861" y="-348"/>
                    <a:pt x="28335" y="1376"/>
                    <a:pt x="31670" y="4595"/>
                  </a:cubicBezTo>
                  <a:cubicBezTo>
                    <a:pt x="35097" y="8282"/>
                    <a:pt x="36814" y="13215"/>
                    <a:pt x="36432" y="18216"/>
                  </a:cubicBezTo>
                  <a:lnTo>
                    <a:pt x="36432" y="46124"/>
                  </a:lnTo>
                  <a:lnTo>
                    <a:pt x="26907" y="46124"/>
                  </a:lnTo>
                  <a:lnTo>
                    <a:pt x="26907" y="21169"/>
                  </a:lnTo>
                  <a:cubicBezTo>
                    <a:pt x="26907" y="12691"/>
                    <a:pt x="23382" y="8500"/>
                    <a:pt x="16429" y="8500"/>
                  </a:cubicBezTo>
                  <a:cubicBezTo>
                    <a:pt x="13192" y="8472"/>
                    <a:pt x="10146" y="9663"/>
                    <a:pt x="7764" y="11835"/>
                  </a:cubicBezTo>
                  <a:cubicBezTo>
                    <a:pt x="5192" y="14330"/>
                    <a:pt x="3764" y="17854"/>
                    <a:pt x="4048" y="21455"/>
                  </a:cubicBezTo>
                  <a:close/>
                </a:path>
              </a:pathLst>
            </a:custGeom>
            <a:solidFill>
              <a:srgbClr val="6D6E71"/>
            </a:solidFill>
            <a:ln w="9525" cap="flat">
              <a:noFill/>
              <a:prstDash val="solid"/>
              <a:miter/>
            </a:ln>
          </p:spPr>
          <p:txBody>
            <a:bodyPr rtlCol="0" anchor="ctr"/>
            <a:lstStyle/>
            <a:p>
              <a:endParaRPr lang="en-US"/>
            </a:p>
          </p:txBody>
        </p:sp>
        <p:sp>
          <p:nvSpPr>
            <p:cNvPr id="1319" name="Freeform: Shape 1318">
              <a:extLst>
                <a:ext uri="{FF2B5EF4-FFF2-40B4-BE49-F238E27FC236}">
                  <a16:creationId xmlns:a16="http://schemas.microsoft.com/office/drawing/2014/main" id="{2E1B7E2B-883A-4CAA-9EEB-962D1996A932}"/>
                </a:ext>
              </a:extLst>
            </p:cNvPr>
            <p:cNvSpPr/>
            <p:nvPr/>
          </p:nvSpPr>
          <p:spPr>
            <a:xfrm>
              <a:off x="8221651" y="6334920"/>
              <a:ext cx="58827" cy="61136"/>
            </a:xfrm>
            <a:custGeom>
              <a:avLst/>
              <a:gdLst>
                <a:gd name="connsiteX0" fmla="*/ 39793 w 45292"/>
                <a:gd name="connsiteY0" fmla="*/ 27543 h 47070"/>
                <a:gd name="connsiteX1" fmla="*/ 4074 w 45292"/>
                <a:gd name="connsiteY1" fmla="*/ 27543 h 47070"/>
                <a:gd name="connsiteX2" fmla="*/ 8553 w 45292"/>
                <a:gd name="connsiteY2" fmla="*/ 35544 h 47070"/>
                <a:gd name="connsiteX3" fmla="*/ 18078 w 45292"/>
                <a:gd name="connsiteY3" fmla="*/ 38592 h 47070"/>
                <a:gd name="connsiteX4" fmla="*/ 31123 w 45292"/>
                <a:gd name="connsiteY4" fmla="*/ 33163 h 47070"/>
                <a:gd name="connsiteX5" fmla="*/ 36649 w 45292"/>
                <a:gd name="connsiteY5" fmla="*/ 39164 h 47070"/>
                <a:gd name="connsiteX6" fmla="*/ 17599 w 45292"/>
                <a:gd name="connsiteY6" fmla="*/ 46879 h 47070"/>
                <a:gd name="connsiteX7" fmla="*/ 1311 w 45292"/>
                <a:gd name="connsiteY7" fmla="*/ 40402 h 47070"/>
                <a:gd name="connsiteX8" fmla="*/ 1311 w 45292"/>
                <a:gd name="connsiteY8" fmla="*/ 6207 h 47070"/>
                <a:gd name="connsiteX9" fmla="*/ 17506 w 45292"/>
                <a:gd name="connsiteY9" fmla="*/ -175 h 47070"/>
                <a:gd name="connsiteX10" fmla="*/ 33314 w 45292"/>
                <a:gd name="connsiteY10" fmla="*/ 5445 h 47070"/>
                <a:gd name="connsiteX11" fmla="*/ 39793 w 45292"/>
                <a:gd name="connsiteY11" fmla="*/ 20971 h 47070"/>
                <a:gd name="connsiteX12" fmla="*/ 4074 w 45292"/>
                <a:gd name="connsiteY12" fmla="*/ 20018 h 47070"/>
                <a:gd name="connsiteX13" fmla="*/ 30268 w 45292"/>
                <a:gd name="connsiteY13" fmla="*/ 20018 h 47070"/>
                <a:gd name="connsiteX14" fmla="*/ 26649 w 45292"/>
                <a:gd name="connsiteY14" fmla="*/ 11160 h 47070"/>
                <a:gd name="connsiteX15" fmla="*/ 17789 w 45292"/>
                <a:gd name="connsiteY15" fmla="*/ 8112 h 47070"/>
                <a:gd name="connsiteX16" fmla="*/ 8264 w 45292"/>
                <a:gd name="connsiteY16" fmla="*/ 11256 h 47070"/>
                <a:gd name="connsiteX17" fmla="*/ 3692 w 45292"/>
                <a:gd name="connsiteY17" fmla="*/ 20018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292" h="47070">
                  <a:moveTo>
                    <a:pt x="39793" y="27543"/>
                  </a:moveTo>
                  <a:lnTo>
                    <a:pt x="4074" y="27543"/>
                  </a:lnTo>
                  <a:cubicBezTo>
                    <a:pt x="4167" y="30772"/>
                    <a:pt x="5883" y="33734"/>
                    <a:pt x="8553" y="35544"/>
                  </a:cubicBezTo>
                  <a:cubicBezTo>
                    <a:pt x="11311" y="37535"/>
                    <a:pt x="14645" y="38602"/>
                    <a:pt x="18078" y="38592"/>
                  </a:cubicBezTo>
                  <a:cubicBezTo>
                    <a:pt x="23031" y="38916"/>
                    <a:pt x="27886" y="36916"/>
                    <a:pt x="31123" y="33163"/>
                  </a:cubicBezTo>
                  <a:lnTo>
                    <a:pt x="36649" y="39164"/>
                  </a:lnTo>
                  <a:cubicBezTo>
                    <a:pt x="31695" y="44298"/>
                    <a:pt x="24742" y="47098"/>
                    <a:pt x="17599" y="46879"/>
                  </a:cubicBezTo>
                  <a:cubicBezTo>
                    <a:pt x="11501" y="46984"/>
                    <a:pt x="5692" y="44650"/>
                    <a:pt x="1311" y="40402"/>
                  </a:cubicBezTo>
                  <a:cubicBezTo>
                    <a:pt x="-7739" y="30810"/>
                    <a:pt x="-7739" y="15799"/>
                    <a:pt x="1311" y="6207"/>
                  </a:cubicBezTo>
                  <a:cubicBezTo>
                    <a:pt x="5692" y="2054"/>
                    <a:pt x="11501" y="-232"/>
                    <a:pt x="17506" y="-175"/>
                  </a:cubicBezTo>
                  <a:cubicBezTo>
                    <a:pt x="23314" y="-298"/>
                    <a:pt x="28933" y="1702"/>
                    <a:pt x="33314" y="5445"/>
                  </a:cubicBezTo>
                  <a:cubicBezTo>
                    <a:pt x="37695" y="9398"/>
                    <a:pt x="40076" y="15084"/>
                    <a:pt x="39793" y="20971"/>
                  </a:cubicBezTo>
                  <a:close/>
                  <a:moveTo>
                    <a:pt x="4074" y="20018"/>
                  </a:moveTo>
                  <a:lnTo>
                    <a:pt x="30268" y="20018"/>
                  </a:lnTo>
                  <a:cubicBezTo>
                    <a:pt x="30458" y="16666"/>
                    <a:pt x="29123" y="13389"/>
                    <a:pt x="26649" y="11160"/>
                  </a:cubicBezTo>
                  <a:cubicBezTo>
                    <a:pt x="24170" y="9103"/>
                    <a:pt x="21026" y="8027"/>
                    <a:pt x="17789" y="8112"/>
                  </a:cubicBezTo>
                  <a:cubicBezTo>
                    <a:pt x="14362" y="8055"/>
                    <a:pt x="11027" y="9160"/>
                    <a:pt x="8264" y="11256"/>
                  </a:cubicBezTo>
                  <a:cubicBezTo>
                    <a:pt x="5311" y="13208"/>
                    <a:pt x="3599" y="16513"/>
                    <a:pt x="3692" y="20018"/>
                  </a:cubicBezTo>
                  <a:close/>
                </a:path>
              </a:pathLst>
            </a:custGeom>
            <a:solidFill>
              <a:srgbClr val="6D6E71"/>
            </a:solidFill>
            <a:ln w="9525" cap="flat">
              <a:noFill/>
              <a:prstDash val="solid"/>
              <a:miter/>
            </a:ln>
          </p:spPr>
          <p:txBody>
            <a:bodyPr rtlCol="0" anchor="ctr"/>
            <a:lstStyle/>
            <a:p>
              <a:endParaRPr lang="en-US"/>
            </a:p>
          </p:txBody>
        </p:sp>
        <p:sp>
          <p:nvSpPr>
            <p:cNvPr id="1320" name="Freeform: Shape 1319">
              <a:extLst>
                <a:ext uri="{FF2B5EF4-FFF2-40B4-BE49-F238E27FC236}">
                  <a16:creationId xmlns:a16="http://schemas.microsoft.com/office/drawing/2014/main" id="{F57F3950-7EED-4361-9F5C-A5B2BFE99BAA}"/>
                </a:ext>
              </a:extLst>
            </p:cNvPr>
            <p:cNvSpPr/>
            <p:nvPr/>
          </p:nvSpPr>
          <p:spPr>
            <a:xfrm>
              <a:off x="8288956" y="6334920"/>
              <a:ext cx="58949" cy="61136"/>
            </a:xfrm>
            <a:custGeom>
              <a:avLst/>
              <a:gdLst>
                <a:gd name="connsiteX0" fmla="*/ 39696 w 45386"/>
                <a:gd name="connsiteY0" fmla="*/ 27543 h 47070"/>
                <a:gd name="connsiteX1" fmla="*/ 3977 w 45386"/>
                <a:gd name="connsiteY1" fmla="*/ 27543 h 47070"/>
                <a:gd name="connsiteX2" fmla="*/ 8549 w 45386"/>
                <a:gd name="connsiteY2" fmla="*/ 35544 h 47070"/>
                <a:gd name="connsiteX3" fmla="*/ 31120 w 45386"/>
                <a:gd name="connsiteY3" fmla="*/ 33163 h 47070"/>
                <a:gd name="connsiteX4" fmla="*/ 36645 w 45386"/>
                <a:gd name="connsiteY4" fmla="*/ 39164 h 47070"/>
                <a:gd name="connsiteX5" fmla="*/ 17595 w 45386"/>
                <a:gd name="connsiteY5" fmla="*/ 46879 h 47070"/>
                <a:gd name="connsiteX6" fmla="*/ 1308 w 45386"/>
                <a:gd name="connsiteY6" fmla="*/ 40402 h 47070"/>
                <a:gd name="connsiteX7" fmla="*/ -5455 w 45386"/>
                <a:gd name="connsiteY7" fmla="*/ 23257 h 47070"/>
                <a:gd name="connsiteX8" fmla="*/ 1405 w 45386"/>
                <a:gd name="connsiteY8" fmla="*/ 6207 h 47070"/>
                <a:gd name="connsiteX9" fmla="*/ 17595 w 45386"/>
                <a:gd name="connsiteY9" fmla="*/ -175 h 47070"/>
                <a:gd name="connsiteX10" fmla="*/ 33408 w 45386"/>
                <a:gd name="connsiteY10" fmla="*/ 5445 h 47070"/>
                <a:gd name="connsiteX11" fmla="*/ 39887 w 45386"/>
                <a:gd name="connsiteY11" fmla="*/ 20971 h 47070"/>
                <a:gd name="connsiteX12" fmla="*/ 3977 w 45386"/>
                <a:gd name="connsiteY12" fmla="*/ 20018 h 47070"/>
                <a:gd name="connsiteX13" fmla="*/ 30073 w 45386"/>
                <a:gd name="connsiteY13" fmla="*/ 20018 h 47070"/>
                <a:gd name="connsiteX14" fmla="*/ 26548 w 45386"/>
                <a:gd name="connsiteY14" fmla="*/ 11160 h 47070"/>
                <a:gd name="connsiteX15" fmla="*/ 17595 w 45386"/>
                <a:gd name="connsiteY15" fmla="*/ 8112 h 47070"/>
                <a:gd name="connsiteX16" fmla="*/ 8070 w 45386"/>
                <a:gd name="connsiteY16" fmla="*/ 11256 h 47070"/>
                <a:gd name="connsiteX17" fmla="*/ 3977 w 45386"/>
                <a:gd name="connsiteY17" fmla="*/ 20018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86" h="47070">
                  <a:moveTo>
                    <a:pt x="39696" y="27543"/>
                  </a:moveTo>
                  <a:lnTo>
                    <a:pt x="3977" y="27543"/>
                  </a:lnTo>
                  <a:cubicBezTo>
                    <a:pt x="4168" y="30791"/>
                    <a:pt x="5786" y="33772"/>
                    <a:pt x="8549" y="35544"/>
                  </a:cubicBezTo>
                  <a:cubicBezTo>
                    <a:pt x="15595" y="40392"/>
                    <a:pt x="25218" y="39383"/>
                    <a:pt x="31120" y="33163"/>
                  </a:cubicBezTo>
                  <a:lnTo>
                    <a:pt x="36645" y="39164"/>
                  </a:lnTo>
                  <a:cubicBezTo>
                    <a:pt x="31692" y="44298"/>
                    <a:pt x="24739" y="47098"/>
                    <a:pt x="17595" y="46879"/>
                  </a:cubicBezTo>
                  <a:cubicBezTo>
                    <a:pt x="11502" y="46984"/>
                    <a:pt x="5689" y="44650"/>
                    <a:pt x="1308" y="40402"/>
                  </a:cubicBezTo>
                  <a:cubicBezTo>
                    <a:pt x="-3264" y="35925"/>
                    <a:pt x="-5739" y="29677"/>
                    <a:pt x="-5455" y="23257"/>
                  </a:cubicBezTo>
                  <a:cubicBezTo>
                    <a:pt x="-5739" y="16846"/>
                    <a:pt x="-3264" y="10617"/>
                    <a:pt x="1405" y="6207"/>
                  </a:cubicBezTo>
                  <a:cubicBezTo>
                    <a:pt x="5786" y="2074"/>
                    <a:pt x="11595" y="-213"/>
                    <a:pt x="17595" y="-175"/>
                  </a:cubicBezTo>
                  <a:cubicBezTo>
                    <a:pt x="23409" y="-298"/>
                    <a:pt x="29027" y="1702"/>
                    <a:pt x="33408" y="5445"/>
                  </a:cubicBezTo>
                  <a:cubicBezTo>
                    <a:pt x="37789" y="9398"/>
                    <a:pt x="40170" y="15084"/>
                    <a:pt x="39887" y="20971"/>
                  </a:cubicBezTo>
                  <a:close/>
                  <a:moveTo>
                    <a:pt x="3977" y="20018"/>
                  </a:moveTo>
                  <a:lnTo>
                    <a:pt x="30073" y="20018"/>
                  </a:lnTo>
                  <a:cubicBezTo>
                    <a:pt x="30264" y="16685"/>
                    <a:pt x="29027" y="13437"/>
                    <a:pt x="26548" y="11160"/>
                  </a:cubicBezTo>
                  <a:cubicBezTo>
                    <a:pt x="23976" y="9122"/>
                    <a:pt x="20837" y="8045"/>
                    <a:pt x="17595" y="8112"/>
                  </a:cubicBezTo>
                  <a:cubicBezTo>
                    <a:pt x="14167" y="8074"/>
                    <a:pt x="10833" y="9179"/>
                    <a:pt x="8070" y="11256"/>
                  </a:cubicBezTo>
                  <a:cubicBezTo>
                    <a:pt x="5405" y="13341"/>
                    <a:pt x="3879" y="16609"/>
                    <a:pt x="3977" y="20018"/>
                  </a:cubicBezTo>
                  <a:close/>
                </a:path>
              </a:pathLst>
            </a:custGeom>
            <a:solidFill>
              <a:srgbClr val="6D6E71"/>
            </a:solidFill>
            <a:ln w="9525" cap="flat">
              <a:noFill/>
              <a:prstDash val="solid"/>
              <a:miter/>
            </a:ln>
          </p:spPr>
          <p:txBody>
            <a:bodyPr rtlCol="0" anchor="ctr"/>
            <a:lstStyle/>
            <a:p>
              <a:endParaRPr lang="en-US"/>
            </a:p>
          </p:txBody>
        </p:sp>
        <p:sp>
          <p:nvSpPr>
            <p:cNvPr id="1321" name="Freeform: Shape 1320">
              <a:extLst>
                <a:ext uri="{FF2B5EF4-FFF2-40B4-BE49-F238E27FC236}">
                  <a16:creationId xmlns:a16="http://schemas.microsoft.com/office/drawing/2014/main" id="{D7226EFB-F90F-40D1-B43C-3A552E9F9EFD}"/>
                </a:ext>
              </a:extLst>
            </p:cNvPr>
            <p:cNvSpPr/>
            <p:nvPr/>
          </p:nvSpPr>
          <p:spPr>
            <a:xfrm>
              <a:off x="8356368" y="6312535"/>
              <a:ext cx="60535" cy="83537"/>
            </a:xfrm>
            <a:custGeom>
              <a:avLst/>
              <a:gdLst>
                <a:gd name="connsiteX0" fmla="*/ 1031 w 46607"/>
                <a:gd name="connsiteY0" fmla="*/ 57541 h 64317"/>
                <a:gd name="connsiteX1" fmla="*/ -5443 w 46607"/>
                <a:gd name="connsiteY1" fmla="*/ 40397 h 64317"/>
                <a:gd name="connsiteX2" fmla="*/ 15607 w 46607"/>
                <a:gd name="connsiteY2" fmla="*/ 17089 h 64317"/>
                <a:gd name="connsiteX3" fmla="*/ 16941 w 46607"/>
                <a:gd name="connsiteY3" fmla="*/ 17060 h 64317"/>
                <a:gd name="connsiteX4" fmla="*/ 31606 w 46607"/>
                <a:gd name="connsiteY4" fmla="*/ 24775 h 64317"/>
                <a:gd name="connsiteX5" fmla="*/ 31606 w 46607"/>
                <a:gd name="connsiteY5" fmla="*/ -180 h 64317"/>
                <a:gd name="connsiteX6" fmla="*/ 41131 w 46607"/>
                <a:gd name="connsiteY6" fmla="*/ -180 h 64317"/>
                <a:gd name="connsiteX7" fmla="*/ 41131 w 46607"/>
                <a:gd name="connsiteY7" fmla="*/ 63352 h 64317"/>
                <a:gd name="connsiteX8" fmla="*/ 31606 w 46607"/>
                <a:gd name="connsiteY8" fmla="*/ 63352 h 64317"/>
                <a:gd name="connsiteX9" fmla="*/ 31606 w 46607"/>
                <a:gd name="connsiteY9" fmla="*/ 56494 h 64317"/>
                <a:gd name="connsiteX10" fmla="*/ 16081 w 46607"/>
                <a:gd name="connsiteY10" fmla="*/ 64114 h 64317"/>
                <a:gd name="connsiteX11" fmla="*/ 1031 w 46607"/>
                <a:gd name="connsiteY11" fmla="*/ 57541 h 64317"/>
                <a:gd name="connsiteX12" fmla="*/ 4175 w 46607"/>
                <a:gd name="connsiteY12" fmla="*/ 40777 h 64317"/>
                <a:gd name="connsiteX13" fmla="*/ 8365 w 46607"/>
                <a:gd name="connsiteY13" fmla="*/ 51445 h 64317"/>
                <a:gd name="connsiteX14" fmla="*/ 17890 w 46607"/>
                <a:gd name="connsiteY14" fmla="*/ 55541 h 64317"/>
                <a:gd name="connsiteX15" fmla="*/ 27415 w 46607"/>
                <a:gd name="connsiteY15" fmla="*/ 51445 h 64317"/>
                <a:gd name="connsiteX16" fmla="*/ 31415 w 46607"/>
                <a:gd name="connsiteY16" fmla="*/ 40777 h 64317"/>
                <a:gd name="connsiteX17" fmla="*/ 27415 w 46607"/>
                <a:gd name="connsiteY17" fmla="*/ 29823 h 64317"/>
                <a:gd name="connsiteX18" fmla="*/ 17890 w 46607"/>
                <a:gd name="connsiteY18" fmla="*/ 25538 h 64317"/>
                <a:gd name="connsiteX19" fmla="*/ 8365 w 46607"/>
                <a:gd name="connsiteY19" fmla="*/ 29823 h 64317"/>
                <a:gd name="connsiteX20" fmla="*/ 4175 w 46607"/>
                <a:gd name="connsiteY20" fmla="*/ 40777 h 6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7" h="64317">
                  <a:moveTo>
                    <a:pt x="1031" y="57541"/>
                  </a:moveTo>
                  <a:cubicBezTo>
                    <a:pt x="-3350" y="52950"/>
                    <a:pt x="-5732" y="46759"/>
                    <a:pt x="-5443" y="40397"/>
                  </a:cubicBezTo>
                  <a:cubicBezTo>
                    <a:pt x="-6113" y="28157"/>
                    <a:pt x="3319" y="17717"/>
                    <a:pt x="15607" y="17089"/>
                  </a:cubicBezTo>
                  <a:cubicBezTo>
                    <a:pt x="15988" y="17070"/>
                    <a:pt x="16462" y="17060"/>
                    <a:pt x="16941" y="17060"/>
                  </a:cubicBezTo>
                  <a:cubicBezTo>
                    <a:pt x="22843" y="16974"/>
                    <a:pt x="28369" y="19880"/>
                    <a:pt x="31606" y="24775"/>
                  </a:cubicBezTo>
                  <a:lnTo>
                    <a:pt x="31606" y="-180"/>
                  </a:lnTo>
                  <a:lnTo>
                    <a:pt x="41131" y="-180"/>
                  </a:lnTo>
                  <a:lnTo>
                    <a:pt x="41131" y="63352"/>
                  </a:lnTo>
                  <a:lnTo>
                    <a:pt x="31606" y="63352"/>
                  </a:lnTo>
                  <a:lnTo>
                    <a:pt x="31606" y="56494"/>
                  </a:lnTo>
                  <a:cubicBezTo>
                    <a:pt x="28085" y="61542"/>
                    <a:pt x="22178" y="64428"/>
                    <a:pt x="16081" y="64114"/>
                  </a:cubicBezTo>
                  <a:cubicBezTo>
                    <a:pt x="10365" y="64142"/>
                    <a:pt x="4938" y="61752"/>
                    <a:pt x="1031" y="57541"/>
                  </a:cubicBezTo>
                  <a:close/>
                  <a:moveTo>
                    <a:pt x="4175" y="40777"/>
                  </a:moveTo>
                  <a:cubicBezTo>
                    <a:pt x="4082" y="44759"/>
                    <a:pt x="5510" y="48626"/>
                    <a:pt x="8365" y="51445"/>
                  </a:cubicBezTo>
                  <a:cubicBezTo>
                    <a:pt x="10844" y="54017"/>
                    <a:pt x="14272" y="55493"/>
                    <a:pt x="17890" y="55541"/>
                  </a:cubicBezTo>
                  <a:cubicBezTo>
                    <a:pt x="21513" y="55608"/>
                    <a:pt x="24941" y="54122"/>
                    <a:pt x="27415" y="51445"/>
                  </a:cubicBezTo>
                  <a:cubicBezTo>
                    <a:pt x="30085" y="48559"/>
                    <a:pt x="31513" y="44721"/>
                    <a:pt x="31415" y="40777"/>
                  </a:cubicBezTo>
                  <a:cubicBezTo>
                    <a:pt x="31513" y="36749"/>
                    <a:pt x="30085" y="32824"/>
                    <a:pt x="27415" y="29823"/>
                  </a:cubicBezTo>
                  <a:cubicBezTo>
                    <a:pt x="25034" y="27071"/>
                    <a:pt x="21513" y="25509"/>
                    <a:pt x="17890" y="25538"/>
                  </a:cubicBezTo>
                  <a:cubicBezTo>
                    <a:pt x="14272" y="25604"/>
                    <a:pt x="10844" y="27147"/>
                    <a:pt x="8365" y="29823"/>
                  </a:cubicBezTo>
                  <a:cubicBezTo>
                    <a:pt x="5603" y="32777"/>
                    <a:pt x="4082" y="36710"/>
                    <a:pt x="4175" y="40777"/>
                  </a:cubicBezTo>
                  <a:close/>
                </a:path>
              </a:pathLst>
            </a:custGeom>
            <a:solidFill>
              <a:srgbClr val="6D6E71"/>
            </a:solidFill>
            <a:ln w="9525" cap="flat">
              <a:noFill/>
              <a:prstDash val="solid"/>
              <a:miter/>
            </a:ln>
          </p:spPr>
          <p:txBody>
            <a:bodyPr rtlCol="0" anchor="ctr"/>
            <a:lstStyle/>
            <a:p>
              <a:endParaRPr lang="en-US"/>
            </a:p>
          </p:txBody>
        </p:sp>
        <p:sp>
          <p:nvSpPr>
            <p:cNvPr id="1322" name="Freeform: Shape 1321">
              <a:extLst>
                <a:ext uri="{FF2B5EF4-FFF2-40B4-BE49-F238E27FC236}">
                  <a16:creationId xmlns:a16="http://schemas.microsoft.com/office/drawing/2014/main" id="{52B012F3-2675-456F-9D12-AC755383E2B6}"/>
                </a:ext>
              </a:extLst>
            </p:cNvPr>
            <p:cNvSpPr/>
            <p:nvPr/>
          </p:nvSpPr>
          <p:spPr>
            <a:xfrm>
              <a:off x="8432234" y="6379320"/>
              <a:ext cx="16598" cy="16743"/>
            </a:xfrm>
            <a:custGeom>
              <a:avLst/>
              <a:gdLst>
                <a:gd name="connsiteX0" fmla="*/ -3658 w 12779"/>
                <a:gd name="connsiteY0" fmla="*/ 10790 h 12891"/>
                <a:gd name="connsiteX1" fmla="*/ -5467 w 12779"/>
                <a:gd name="connsiteY1" fmla="*/ 6218 h 12891"/>
                <a:gd name="connsiteX2" fmla="*/ -3658 w 12779"/>
                <a:gd name="connsiteY2" fmla="*/ 1741 h 12891"/>
                <a:gd name="connsiteX3" fmla="*/ 5202 w 12779"/>
                <a:gd name="connsiteY3" fmla="*/ 1580 h 12891"/>
                <a:gd name="connsiteX4" fmla="*/ 5392 w 12779"/>
                <a:gd name="connsiteY4" fmla="*/ 1741 h 12891"/>
                <a:gd name="connsiteX5" fmla="*/ 7295 w 12779"/>
                <a:gd name="connsiteY5" fmla="*/ 6218 h 12891"/>
                <a:gd name="connsiteX6" fmla="*/ 5392 w 12779"/>
                <a:gd name="connsiteY6" fmla="*/ 10790 h 12891"/>
                <a:gd name="connsiteX7" fmla="*/ -3468 w 12779"/>
                <a:gd name="connsiteY7" fmla="*/ 10952 h 12891"/>
                <a:gd name="connsiteX8" fmla="*/ -3658 w 12779"/>
                <a:gd name="connsiteY8" fmla="*/ 10790 h 12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79" h="12891">
                  <a:moveTo>
                    <a:pt x="-3658" y="10790"/>
                  </a:moveTo>
                  <a:cubicBezTo>
                    <a:pt x="-4895" y="9580"/>
                    <a:pt x="-5565" y="7923"/>
                    <a:pt x="-5467" y="6218"/>
                  </a:cubicBezTo>
                  <a:cubicBezTo>
                    <a:pt x="-5565" y="4542"/>
                    <a:pt x="-4895" y="2913"/>
                    <a:pt x="-3658" y="1741"/>
                  </a:cubicBezTo>
                  <a:cubicBezTo>
                    <a:pt x="-1277" y="-754"/>
                    <a:pt x="2723" y="-830"/>
                    <a:pt x="5202" y="1580"/>
                  </a:cubicBezTo>
                  <a:cubicBezTo>
                    <a:pt x="5295" y="1637"/>
                    <a:pt x="5295" y="1684"/>
                    <a:pt x="5392" y="1741"/>
                  </a:cubicBezTo>
                  <a:cubicBezTo>
                    <a:pt x="6630" y="2875"/>
                    <a:pt x="7392" y="4513"/>
                    <a:pt x="7295" y="6218"/>
                  </a:cubicBezTo>
                  <a:cubicBezTo>
                    <a:pt x="7392" y="7952"/>
                    <a:pt x="6630" y="9619"/>
                    <a:pt x="5392" y="10790"/>
                  </a:cubicBezTo>
                  <a:cubicBezTo>
                    <a:pt x="3011" y="13286"/>
                    <a:pt x="-989" y="13362"/>
                    <a:pt x="-3468" y="10952"/>
                  </a:cubicBezTo>
                  <a:cubicBezTo>
                    <a:pt x="-3561" y="10895"/>
                    <a:pt x="-3561" y="10847"/>
                    <a:pt x="-3658" y="10790"/>
                  </a:cubicBezTo>
                  <a:close/>
                </a:path>
              </a:pathLst>
            </a:custGeom>
            <a:solidFill>
              <a:srgbClr val="6D6E71"/>
            </a:solidFill>
            <a:ln w="9525" cap="flat">
              <a:noFill/>
              <a:prstDash val="solid"/>
              <a:miter/>
            </a:ln>
          </p:spPr>
          <p:txBody>
            <a:bodyPr rtlCol="0" anchor="ctr"/>
            <a:lstStyle/>
            <a:p>
              <a:endParaRPr lang="en-US"/>
            </a:p>
          </p:txBody>
        </p:sp>
        <p:sp>
          <p:nvSpPr>
            <p:cNvPr id="1323" name="Freeform: Shape 1322">
              <a:extLst>
                <a:ext uri="{FF2B5EF4-FFF2-40B4-BE49-F238E27FC236}">
                  <a16:creationId xmlns:a16="http://schemas.microsoft.com/office/drawing/2014/main" id="{2997C8CC-9148-4C47-9739-FC09C5E76D77}"/>
                </a:ext>
              </a:extLst>
            </p:cNvPr>
            <p:cNvSpPr/>
            <p:nvPr/>
          </p:nvSpPr>
          <p:spPr>
            <a:xfrm>
              <a:off x="7097243" y="3187880"/>
              <a:ext cx="82768" cy="80432"/>
            </a:xfrm>
            <a:custGeom>
              <a:avLst/>
              <a:gdLst>
                <a:gd name="connsiteX0" fmla="*/ 48722 w 63725"/>
                <a:gd name="connsiteY0" fmla="*/ 52882 h 61926"/>
                <a:gd name="connsiteX1" fmla="*/ 4050 w 63725"/>
                <a:gd name="connsiteY1" fmla="*/ 52882 h 61926"/>
                <a:gd name="connsiteX2" fmla="*/ -5475 w 63725"/>
                <a:gd name="connsiteY2" fmla="*/ 30783 h 61926"/>
                <a:gd name="connsiteX3" fmla="*/ 4050 w 63725"/>
                <a:gd name="connsiteY3" fmla="*/ 8685 h 61926"/>
                <a:gd name="connsiteX4" fmla="*/ 48722 w 63725"/>
                <a:gd name="connsiteY4" fmla="*/ 8685 h 61926"/>
                <a:gd name="connsiteX5" fmla="*/ 58247 w 63725"/>
                <a:gd name="connsiteY5" fmla="*/ 30783 h 61926"/>
                <a:gd name="connsiteX6" fmla="*/ 48722 w 63725"/>
                <a:gd name="connsiteY6" fmla="*/ 52882 h 61926"/>
                <a:gd name="connsiteX7" fmla="*/ 44248 w 63725"/>
                <a:gd name="connsiteY7" fmla="*/ 30783 h 61926"/>
                <a:gd name="connsiteX8" fmla="*/ 39104 w 63725"/>
                <a:gd name="connsiteY8" fmla="*/ 17163 h 61926"/>
                <a:gd name="connsiteX9" fmla="*/ 15291 w 63725"/>
                <a:gd name="connsiteY9" fmla="*/ 15620 h 61926"/>
                <a:gd name="connsiteX10" fmla="*/ 13766 w 63725"/>
                <a:gd name="connsiteY10" fmla="*/ 17163 h 61926"/>
                <a:gd name="connsiteX11" fmla="*/ 13766 w 63725"/>
                <a:gd name="connsiteY11" fmla="*/ 44404 h 61926"/>
                <a:gd name="connsiteX12" fmla="*/ 37867 w 63725"/>
                <a:gd name="connsiteY12" fmla="*/ 45662 h 61926"/>
                <a:gd name="connsiteX13" fmla="*/ 39104 w 63725"/>
                <a:gd name="connsiteY13" fmla="*/ 44404 h 61926"/>
                <a:gd name="connsiteX14" fmla="*/ 44248 w 63725"/>
                <a:gd name="connsiteY14" fmla="*/ 30783 h 61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3725" h="61926">
                  <a:moveTo>
                    <a:pt x="48722" y="52882"/>
                  </a:moveTo>
                  <a:cubicBezTo>
                    <a:pt x="36150" y="64702"/>
                    <a:pt x="16626" y="64702"/>
                    <a:pt x="4050" y="52882"/>
                  </a:cubicBezTo>
                  <a:cubicBezTo>
                    <a:pt x="-2140" y="47185"/>
                    <a:pt x="-5568" y="39165"/>
                    <a:pt x="-5475" y="30783"/>
                  </a:cubicBezTo>
                  <a:cubicBezTo>
                    <a:pt x="-5568" y="22401"/>
                    <a:pt x="-2140" y="14362"/>
                    <a:pt x="4050" y="8685"/>
                  </a:cubicBezTo>
                  <a:cubicBezTo>
                    <a:pt x="16626" y="-3135"/>
                    <a:pt x="36150" y="-3135"/>
                    <a:pt x="48722" y="8685"/>
                  </a:cubicBezTo>
                  <a:cubicBezTo>
                    <a:pt x="54917" y="14362"/>
                    <a:pt x="58344" y="22401"/>
                    <a:pt x="58247" y="30783"/>
                  </a:cubicBezTo>
                  <a:cubicBezTo>
                    <a:pt x="58344" y="39165"/>
                    <a:pt x="54917" y="47185"/>
                    <a:pt x="48722" y="52882"/>
                  </a:cubicBezTo>
                  <a:close/>
                  <a:moveTo>
                    <a:pt x="44248" y="30783"/>
                  </a:moveTo>
                  <a:cubicBezTo>
                    <a:pt x="44438" y="25745"/>
                    <a:pt x="42531" y="20839"/>
                    <a:pt x="39104" y="17163"/>
                  </a:cubicBezTo>
                  <a:cubicBezTo>
                    <a:pt x="33006" y="10162"/>
                    <a:pt x="22337" y="9476"/>
                    <a:pt x="15291" y="15620"/>
                  </a:cubicBezTo>
                  <a:cubicBezTo>
                    <a:pt x="14719" y="16096"/>
                    <a:pt x="14245" y="16620"/>
                    <a:pt x="13766" y="17163"/>
                  </a:cubicBezTo>
                  <a:cubicBezTo>
                    <a:pt x="6910" y="24945"/>
                    <a:pt x="6910" y="36622"/>
                    <a:pt x="13766" y="44404"/>
                  </a:cubicBezTo>
                  <a:cubicBezTo>
                    <a:pt x="20054" y="51405"/>
                    <a:pt x="30816" y="51967"/>
                    <a:pt x="37867" y="45662"/>
                  </a:cubicBezTo>
                  <a:cubicBezTo>
                    <a:pt x="38248" y="45261"/>
                    <a:pt x="38722" y="44842"/>
                    <a:pt x="39104" y="44404"/>
                  </a:cubicBezTo>
                  <a:cubicBezTo>
                    <a:pt x="42531" y="40728"/>
                    <a:pt x="44438" y="35822"/>
                    <a:pt x="44248" y="30783"/>
                  </a:cubicBezTo>
                  <a:close/>
                </a:path>
              </a:pathLst>
            </a:custGeom>
            <a:solidFill>
              <a:srgbClr val="6D6E71"/>
            </a:solidFill>
            <a:ln w="9525" cap="flat">
              <a:noFill/>
              <a:prstDash val="solid"/>
              <a:miter/>
            </a:ln>
          </p:spPr>
          <p:txBody>
            <a:bodyPr rtlCol="0" anchor="ctr"/>
            <a:lstStyle/>
            <a:p>
              <a:endParaRPr lang="en-US"/>
            </a:p>
          </p:txBody>
        </p:sp>
        <p:sp>
          <p:nvSpPr>
            <p:cNvPr id="1324" name="Freeform: Shape 1323">
              <a:extLst>
                <a:ext uri="{FF2B5EF4-FFF2-40B4-BE49-F238E27FC236}">
                  <a16:creationId xmlns:a16="http://schemas.microsoft.com/office/drawing/2014/main" id="{C0611DA2-7273-4965-9C76-8CA500F8BB39}"/>
                </a:ext>
              </a:extLst>
            </p:cNvPr>
            <p:cNvSpPr/>
            <p:nvPr/>
          </p:nvSpPr>
          <p:spPr>
            <a:xfrm>
              <a:off x="7188672" y="3183183"/>
              <a:ext cx="43794" cy="84624"/>
            </a:xfrm>
            <a:custGeom>
              <a:avLst/>
              <a:gdLst>
                <a:gd name="connsiteX0" fmla="*/ 12810 w 33718"/>
                <a:gd name="connsiteY0" fmla="*/ 15921 h 65154"/>
                <a:gd name="connsiteX1" fmla="*/ 12810 w 33718"/>
                <a:gd name="connsiteY1" fmla="*/ 19064 h 65154"/>
                <a:gd name="connsiteX2" fmla="*/ 23954 w 33718"/>
                <a:gd name="connsiteY2" fmla="*/ 19064 h 65154"/>
                <a:gd name="connsiteX3" fmla="*/ 23954 w 33718"/>
                <a:gd name="connsiteY3" fmla="*/ 28589 h 65154"/>
                <a:gd name="connsiteX4" fmla="*/ 12810 w 33718"/>
                <a:gd name="connsiteY4" fmla="*/ 28589 h 65154"/>
                <a:gd name="connsiteX5" fmla="*/ 12810 w 33718"/>
                <a:gd name="connsiteY5" fmla="*/ 64974 h 65154"/>
                <a:gd name="connsiteX6" fmla="*/ -142 w 33718"/>
                <a:gd name="connsiteY6" fmla="*/ 64974 h 65154"/>
                <a:gd name="connsiteX7" fmla="*/ -142 w 33718"/>
                <a:gd name="connsiteY7" fmla="*/ 28589 h 65154"/>
                <a:gd name="connsiteX8" fmla="*/ -5477 w 33718"/>
                <a:gd name="connsiteY8" fmla="*/ 28589 h 65154"/>
                <a:gd name="connsiteX9" fmla="*/ -5477 w 33718"/>
                <a:gd name="connsiteY9" fmla="*/ 19064 h 65154"/>
                <a:gd name="connsiteX10" fmla="*/ -142 w 33718"/>
                <a:gd name="connsiteY10" fmla="*/ 19064 h 65154"/>
                <a:gd name="connsiteX11" fmla="*/ -142 w 33718"/>
                <a:gd name="connsiteY11" fmla="*/ 16206 h 65154"/>
                <a:gd name="connsiteX12" fmla="*/ 4430 w 33718"/>
                <a:gd name="connsiteY12" fmla="*/ 4205 h 65154"/>
                <a:gd name="connsiteX13" fmla="*/ 15861 w 33718"/>
                <a:gd name="connsiteY13" fmla="*/ -177 h 65154"/>
                <a:gd name="connsiteX14" fmla="*/ 28242 w 33718"/>
                <a:gd name="connsiteY14" fmla="*/ 4967 h 65154"/>
                <a:gd name="connsiteX15" fmla="*/ 23670 w 33718"/>
                <a:gd name="connsiteY15" fmla="*/ 13635 h 65154"/>
                <a:gd name="connsiteX16" fmla="*/ 17382 w 33718"/>
                <a:gd name="connsiteY16" fmla="*/ 10396 h 65154"/>
                <a:gd name="connsiteX17" fmla="*/ 14145 w 33718"/>
                <a:gd name="connsiteY17" fmla="*/ 11825 h 65154"/>
                <a:gd name="connsiteX18" fmla="*/ 12810 w 33718"/>
                <a:gd name="connsiteY18" fmla="*/ 15921 h 65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718" h="65154">
                  <a:moveTo>
                    <a:pt x="12810" y="15921"/>
                  </a:moveTo>
                  <a:lnTo>
                    <a:pt x="12810" y="19064"/>
                  </a:lnTo>
                  <a:lnTo>
                    <a:pt x="23954" y="19064"/>
                  </a:lnTo>
                  <a:lnTo>
                    <a:pt x="23954" y="28589"/>
                  </a:lnTo>
                  <a:lnTo>
                    <a:pt x="12810" y="28589"/>
                  </a:lnTo>
                  <a:lnTo>
                    <a:pt x="12810" y="64974"/>
                  </a:lnTo>
                  <a:lnTo>
                    <a:pt x="-142" y="64974"/>
                  </a:lnTo>
                  <a:lnTo>
                    <a:pt x="-142" y="28589"/>
                  </a:lnTo>
                  <a:lnTo>
                    <a:pt x="-5477" y="28589"/>
                  </a:lnTo>
                  <a:lnTo>
                    <a:pt x="-5477" y="19064"/>
                  </a:lnTo>
                  <a:lnTo>
                    <a:pt x="-142" y="19064"/>
                  </a:lnTo>
                  <a:lnTo>
                    <a:pt x="-142" y="16206"/>
                  </a:lnTo>
                  <a:cubicBezTo>
                    <a:pt x="-333" y="11739"/>
                    <a:pt x="1286" y="7386"/>
                    <a:pt x="4430" y="4205"/>
                  </a:cubicBezTo>
                  <a:cubicBezTo>
                    <a:pt x="7574" y="1309"/>
                    <a:pt x="11666" y="-262"/>
                    <a:pt x="15861" y="-177"/>
                  </a:cubicBezTo>
                  <a:cubicBezTo>
                    <a:pt x="20526" y="-139"/>
                    <a:pt x="24907" y="1709"/>
                    <a:pt x="28242" y="4967"/>
                  </a:cubicBezTo>
                  <a:lnTo>
                    <a:pt x="23670" y="13635"/>
                  </a:lnTo>
                  <a:cubicBezTo>
                    <a:pt x="22145" y="11663"/>
                    <a:pt x="19861" y="10472"/>
                    <a:pt x="17382" y="10396"/>
                  </a:cubicBezTo>
                  <a:cubicBezTo>
                    <a:pt x="16145" y="10358"/>
                    <a:pt x="14908" y="10882"/>
                    <a:pt x="14145" y="11825"/>
                  </a:cubicBezTo>
                  <a:cubicBezTo>
                    <a:pt x="13192" y="12968"/>
                    <a:pt x="12717" y="14435"/>
                    <a:pt x="12810" y="15921"/>
                  </a:cubicBezTo>
                  <a:close/>
                </a:path>
              </a:pathLst>
            </a:custGeom>
            <a:solidFill>
              <a:srgbClr val="6D6E71"/>
            </a:solidFill>
            <a:ln w="9525" cap="flat">
              <a:noFill/>
              <a:prstDash val="solid"/>
              <a:miter/>
            </a:ln>
          </p:spPr>
          <p:txBody>
            <a:bodyPr rtlCol="0" anchor="ctr"/>
            <a:lstStyle/>
            <a:p>
              <a:endParaRPr lang="en-US"/>
            </a:p>
          </p:txBody>
        </p:sp>
        <p:sp>
          <p:nvSpPr>
            <p:cNvPr id="1325" name="Freeform: Shape 1324">
              <a:extLst>
                <a:ext uri="{FF2B5EF4-FFF2-40B4-BE49-F238E27FC236}">
                  <a16:creationId xmlns:a16="http://schemas.microsoft.com/office/drawing/2014/main" id="{29D45D4C-8E18-40C8-8E41-3E9335E2A2B2}"/>
                </a:ext>
              </a:extLst>
            </p:cNvPr>
            <p:cNvSpPr/>
            <p:nvPr/>
          </p:nvSpPr>
          <p:spPr>
            <a:xfrm>
              <a:off x="7233331" y="3183180"/>
              <a:ext cx="43921" cy="84626"/>
            </a:xfrm>
            <a:custGeom>
              <a:avLst/>
              <a:gdLst>
                <a:gd name="connsiteX0" fmla="*/ 12908 w 33816"/>
                <a:gd name="connsiteY0" fmla="*/ 15922 h 65155"/>
                <a:gd name="connsiteX1" fmla="*/ 12908 w 33816"/>
                <a:gd name="connsiteY1" fmla="*/ 19066 h 65155"/>
                <a:gd name="connsiteX2" fmla="*/ 24052 w 33816"/>
                <a:gd name="connsiteY2" fmla="*/ 19066 h 65155"/>
                <a:gd name="connsiteX3" fmla="*/ 24052 w 33816"/>
                <a:gd name="connsiteY3" fmla="*/ 28591 h 65155"/>
                <a:gd name="connsiteX4" fmla="*/ 12908 w 33816"/>
                <a:gd name="connsiteY4" fmla="*/ 28591 h 65155"/>
                <a:gd name="connsiteX5" fmla="*/ 12908 w 33816"/>
                <a:gd name="connsiteY5" fmla="*/ 64976 h 65155"/>
                <a:gd name="connsiteX6" fmla="*/ -45 w 33816"/>
                <a:gd name="connsiteY6" fmla="*/ 64976 h 65155"/>
                <a:gd name="connsiteX7" fmla="*/ -45 w 33816"/>
                <a:gd name="connsiteY7" fmla="*/ 28591 h 65155"/>
                <a:gd name="connsiteX8" fmla="*/ -5477 w 33816"/>
                <a:gd name="connsiteY8" fmla="*/ 28591 h 65155"/>
                <a:gd name="connsiteX9" fmla="*/ -5477 w 33816"/>
                <a:gd name="connsiteY9" fmla="*/ 19066 h 65155"/>
                <a:gd name="connsiteX10" fmla="*/ -45 w 33816"/>
                <a:gd name="connsiteY10" fmla="*/ 19066 h 65155"/>
                <a:gd name="connsiteX11" fmla="*/ -45 w 33816"/>
                <a:gd name="connsiteY11" fmla="*/ 16208 h 65155"/>
                <a:gd name="connsiteX12" fmla="*/ 4527 w 33816"/>
                <a:gd name="connsiteY12" fmla="*/ 4206 h 65155"/>
                <a:gd name="connsiteX13" fmla="*/ 15954 w 33816"/>
                <a:gd name="connsiteY13" fmla="*/ -175 h 65155"/>
                <a:gd name="connsiteX14" fmla="*/ 28340 w 33816"/>
                <a:gd name="connsiteY14" fmla="*/ 4968 h 65155"/>
                <a:gd name="connsiteX15" fmla="*/ 23670 w 33816"/>
                <a:gd name="connsiteY15" fmla="*/ 13636 h 65155"/>
                <a:gd name="connsiteX16" fmla="*/ 17480 w 33816"/>
                <a:gd name="connsiteY16" fmla="*/ 10398 h 65155"/>
                <a:gd name="connsiteX17" fmla="*/ 14145 w 33816"/>
                <a:gd name="connsiteY17" fmla="*/ 11826 h 65155"/>
                <a:gd name="connsiteX18" fmla="*/ 12908 w 33816"/>
                <a:gd name="connsiteY18" fmla="*/ 15922 h 65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816" h="65155">
                  <a:moveTo>
                    <a:pt x="12908" y="15922"/>
                  </a:moveTo>
                  <a:lnTo>
                    <a:pt x="12908" y="19066"/>
                  </a:lnTo>
                  <a:lnTo>
                    <a:pt x="24052" y="19066"/>
                  </a:lnTo>
                  <a:lnTo>
                    <a:pt x="24052" y="28591"/>
                  </a:lnTo>
                  <a:lnTo>
                    <a:pt x="12908" y="28591"/>
                  </a:lnTo>
                  <a:lnTo>
                    <a:pt x="12908" y="64976"/>
                  </a:lnTo>
                  <a:lnTo>
                    <a:pt x="-45" y="64976"/>
                  </a:lnTo>
                  <a:lnTo>
                    <a:pt x="-45" y="28591"/>
                  </a:lnTo>
                  <a:lnTo>
                    <a:pt x="-5477" y="28591"/>
                  </a:lnTo>
                  <a:lnTo>
                    <a:pt x="-5477" y="19066"/>
                  </a:lnTo>
                  <a:lnTo>
                    <a:pt x="-45" y="19066"/>
                  </a:lnTo>
                  <a:lnTo>
                    <a:pt x="-45" y="16208"/>
                  </a:lnTo>
                  <a:cubicBezTo>
                    <a:pt x="-235" y="11741"/>
                    <a:pt x="1383" y="7388"/>
                    <a:pt x="4527" y="4206"/>
                  </a:cubicBezTo>
                  <a:cubicBezTo>
                    <a:pt x="7574" y="1301"/>
                    <a:pt x="11764" y="-280"/>
                    <a:pt x="15954" y="-175"/>
                  </a:cubicBezTo>
                  <a:cubicBezTo>
                    <a:pt x="20624" y="-137"/>
                    <a:pt x="25005" y="1711"/>
                    <a:pt x="28340" y="4968"/>
                  </a:cubicBezTo>
                  <a:lnTo>
                    <a:pt x="23670" y="13636"/>
                  </a:lnTo>
                  <a:cubicBezTo>
                    <a:pt x="22242" y="11655"/>
                    <a:pt x="19954" y="10455"/>
                    <a:pt x="17480" y="10398"/>
                  </a:cubicBezTo>
                  <a:cubicBezTo>
                    <a:pt x="16243" y="10360"/>
                    <a:pt x="15001" y="10884"/>
                    <a:pt x="14145" y="11826"/>
                  </a:cubicBezTo>
                  <a:cubicBezTo>
                    <a:pt x="13192" y="12979"/>
                    <a:pt x="12810" y="14446"/>
                    <a:pt x="12908" y="15922"/>
                  </a:cubicBezTo>
                  <a:close/>
                </a:path>
              </a:pathLst>
            </a:custGeom>
            <a:solidFill>
              <a:srgbClr val="6D6E71"/>
            </a:solidFill>
            <a:ln w="9525" cap="flat">
              <a:noFill/>
              <a:prstDash val="solid"/>
              <a:miter/>
            </a:ln>
          </p:spPr>
          <p:txBody>
            <a:bodyPr rtlCol="0" anchor="ctr"/>
            <a:lstStyle/>
            <a:p>
              <a:endParaRPr lang="en-US"/>
            </a:p>
          </p:txBody>
        </p:sp>
        <p:sp>
          <p:nvSpPr>
            <p:cNvPr id="1326" name="Freeform: Shape 1325">
              <a:extLst>
                <a:ext uri="{FF2B5EF4-FFF2-40B4-BE49-F238E27FC236}">
                  <a16:creationId xmlns:a16="http://schemas.microsoft.com/office/drawing/2014/main" id="{A920360C-BA3B-4C54-980F-89F9F789C0DA}"/>
                </a:ext>
              </a:extLst>
            </p:cNvPr>
            <p:cNvSpPr/>
            <p:nvPr/>
          </p:nvSpPr>
          <p:spPr>
            <a:xfrm>
              <a:off x="7277967" y="3206806"/>
              <a:ext cx="60182" cy="61886"/>
            </a:xfrm>
            <a:custGeom>
              <a:avLst/>
              <a:gdLst>
                <a:gd name="connsiteX0" fmla="*/ 37120 w 46335"/>
                <a:gd name="connsiteY0" fmla="*/ 40024 h 47647"/>
                <a:gd name="connsiteX1" fmla="*/ 18833 w 46335"/>
                <a:gd name="connsiteY1" fmla="*/ 47453 h 47647"/>
                <a:gd name="connsiteX2" fmla="*/ 1401 w 46335"/>
                <a:gd name="connsiteY2" fmla="*/ 40976 h 47647"/>
                <a:gd name="connsiteX3" fmla="*/ -5454 w 46335"/>
                <a:gd name="connsiteY3" fmla="*/ 23545 h 47647"/>
                <a:gd name="connsiteX4" fmla="*/ 1592 w 46335"/>
                <a:gd name="connsiteY4" fmla="*/ 6305 h 47647"/>
                <a:gd name="connsiteX5" fmla="*/ 18070 w 46335"/>
                <a:gd name="connsiteY5" fmla="*/ -172 h 47647"/>
                <a:gd name="connsiteX6" fmla="*/ 34264 w 46335"/>
                <a:gd name="connsiteY6" fmla="*/ 5543 h 47647"/>
                <a:gd name="connsiteX7" fmla="*/ 40836 w 46335"/>
                <a:gd name="connsiteY7" fmla="*/ 21355 h 47647"/>
                <a:gd name="connsiteX8" fmla="*/ 40836 w 46335"/>
                <a:gd name="connsiteY8" fmla="*/ 28213 h 47647"/>
                <a:gd name="connsiteX9" fmla="*/ 7308 w 46335"/>
                <a:gd name="connsiteY9" fmla="*/ 28213 h 47647"/>
                <a:gd name="connsiteX10" fmla="*/ 11215 w 46335"/>
                <a:gd name="connsiteY10" fmla="*/ 34404 h 47647"/>
                <a:gd name="connsiteX11" fmla="*/ 18735 w 46335"/>
                <a:gd name="connsiteY11" fmla="*/ 36785 h 47647"/>
                <a:gd name="connsiteX12" fmla="*/ 29883 w 46335"/>
                <a:gd name="connsiteY12" fmla="*/ 32213 h 47647"/>
                <a:gd name="connsiteX13" fmla="*/ 24739 w 46335"/>
                <a:gd name="connsiteY13" fmla="*/ 12687 h 47647"/>
                <a:gd name="connsiteX14" fmla="*/ 18261 w 46335"/>
                <a:gd name="connsiteY14" fmla="*/ 10496 h 47647"/>
                <a:gd name="connsiteX15" fmla="*/ 11308 w 46335"/>
                <a:gd name="connsiteY15" fmla="*/ 12782 h 47647"/>
                <a:gd name="connsiteX16" fmla="*/ 7592 w 46335"/>
                <a:gd name="connsiteY16" fmla="*/ 19068 h 47647"/>
                <a:gd name="connsiteX17" fmla="*/ 27883 w 46335"/>
                <a:gd name="connsiteY17" fmla="*/ 19068 h 47647"/>
                <a:gd name="connsiteX18" fmla="*/ 24739 w 46335"/>
                <a:gd name="connsiteY18" fmla="*/ 12496 h 4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335" h="47647">
                  <a:moveTo>
                    <a:pt x="37120" y="40024"/>
                  </a:moveTo>
                  <a:cubicBezTo>
                    <a:pt x="32264" y="44824"/>
                    <a:pt x="25693" y="47501"/>
                    <a:pt x="18833" y="47453"/>
                  </a:cubicBezTo>
                  <a:cubicBezTo>
                    <a:pt x="12354" y="47672"/>
                    <a:pt x="6164" y="45348"/>
                    <a:pt x="1401" y="40976"/>
                  </a:cubicBezTo>
                  <a:cubicBezTo>
                    <a:pt x="-3264" y="36414"/>
                    <a:pt x="-5743" y="30070"/>
                    <a:pt x="-5454" y="23545"/>
                  </a:cubicBezTo>
                  <a:cubicBezTo>
                    <a:pt x="-5743" y="17049"/>
                    <a:pt x="-3171" y="10744"/>
                    <a:pt x="1592" y="6305"/>
                  </a:cubicBezTo>
                  <a:cubicBezTo>
                    <a:pt x="6071" y="2085"/>
                    <a:pt x="11973" y="-239"/>
                    <a:pt x="18070" y="-172"/>
                  </a:cubicBezTo>
                  <a:cubicBezTo>
                    <a:pt x="23977" y="-324"/>
                    <a:pt x="29786" y="1704"/>
                    <a:pt x="34264" y="5543"/>
                  </a:cubicBezTo>
                  <a:cubicBezTo>
                    <a:pt x="38738" y="9572"/>
                    <a:pt x="41120" y="15363"/>
                    <a:pt x="40836" y="21355"/>
                  </a:cubicBezTo>
                  <a:lnTo>
                    <a:pt x="40836" y="28213"/>
                  </a:lnTo>
                  <a:lnTo>
                    <a:pt x="7308" y="28213"/>
                  </a:lnTo>
                  <a:cubicBezTo>
                    <a:pt x="7689" y="30718"/>
                    <a:pt x="9117" y="32946"/>
                    <a:pt x="11215" y="34404"/>
                  </a:cubicBezTo>
                  <a:cubicBezTo>
                    <a:pt x="13405" y="35994"/>
                    <a:pt x="16070" y="36833"/>
                    <a:pt x="18735" y="36785"/>
                  </a:cubicBezTo>
                  <a:cubicBezTo>
                    <a:pt x="22930" y="36937"/>
                    <a:pt x="27023" y="35271"/>
                    <a:pt x="29883" y="32213"/>
                  </a:cubicBezTo>
                  <a:close/>
                  <a:moveTo>
                    <a:pt x="24739" y="12687"/>
                  </a:moveTo>
                  <a:cubicBezTo>
                    <a:pt x="22930" y="11182"/>
                    <a:pt x="20642" y="10401"/>
                    <a:pt x="18261" y="10496"/>
                  </a:cubicBezTo>
                  <a:cubicBezTo>
                    <a:pt x="15786" y="10496"/>
                    <a:pt x="13307" y="11296"/>
                    <a:pt x="11308" y="12782"/>
                  </a:cubicBezTo>
                  <a:cubicBezTo>
                    <a:pt x="9308" y="14297"/>
                    <a:pt x="7973" y="16563"/>
                    <a:pt x="7592" y="19068"/>
                  </a:cubicBezTo>
                  <a:lnTo>
                    <a:pt x="27883" y="19068"/>
                  </a:lnTo>
                  <a:cubicBezTo>
                    <a:pt x="27786" y="16544"/>
                    <a:pt x="26642" y="14182"/>
                    <a:pt x="24739" y="12496"/>
                  </a:cubicBezTo>
                  <a:close/>
                </a:path>
              </a:pathLst>
            </a:custGeom>
            <a:solidFill>
              <a:srgbClr val="6D6E71"/>
            </a:solidFill>
            <a:ln w="9525" cap="flat">
              <a:noFill/>
              <a:prstDash val="solid"/>
              <a:miter/>
            </a:ln>
          </p:spPr>
          <p:txBody>
            <a:bodyPr rtlCol="0" anchor="ctr"/>
            <a:lstStyle/>
            <a:p>
              <a:endParaRPr lang="en-US"/>
            </a:p>
          </p:txBody>
        </p:sp>
        <p:sp>
          <p:nvSpPr>
            <p:cNvPr id="1327" name="Freeform: Shape 1326">
              <a:extLst>
                <a:ext uri="{FF2B5EF4-FFF2-40B4-BE49-F238E27FC236}">
                  <a16:creationId xmlns:a16="http://schemas.microsoft.com/office/drawing/2014/main" id="{95BC2781-2E73-45F1-9FDB-0F719112C4D9}"/>
                </a:ext>
              </a:extLst>
            </p:cNvPr>
            <p:cNvSpPr/>
            <p:nvPr/>
          </p:nvSpPr>
          <p:spPr>
            <a:xfrm>
              <a:off x="7350117" y="3206810"/>
              <a:ext cx="56064" cy="60874"/>
            </a:xfrm>
            <a:custGeom>
              <a:avLst/>
              <a:gdLst>
                <a:gd name="connsiteX0" fmla="*/ 7481 w 43165"/>
                <a:gd name="connsiteY0" fmla="*/ 20970 h 46868"/>
                <a:gd name="connsiteX1" fmla="*/ 7481 w 43165"/>
                <a:gd name="connsiteY1" fmla="*/ 46688 h 46868"/>
                <a:gd name="connsiteX2" fmla="*/ -5477 w 43165"/>
                <a:gd name="connsiteY2" fmla="*/ 46688 h 46868"/>
                <a:gd name="connsiteX3" fmla="*/ -5477 w 43165"/>
                <a:gd name="connsiteY3" fmla="*/ 587 h 46868"/>
                <a:gd name="connsiteX4" fmla="*/ 7481 w 43165"/>
                <a:gd name="connsiteY4" fmla="*/ 587 h 46868"/>
                <a:gd name="connsiteX5" fmla="*/ 7481 w 43165"/>
                <a:gd name="connsiteY5" fmla="*/ 5730 h 46868"/>
                <a:gd name="connsiteX6" fmla="*/ 20526 w 43165"/>
                <a:gd name="connsiteY6" fmla="*/ -175 h 46868"/>
                <a:gd name="connsiteX7" fmla="*/ 32721 w 43165"/>
                <a:gd name="connsiteY7" fmla="*/ 4969 h 46868"/>
                <a:gd name="connsiteX8" fmla="*/ 37674 w 43165"/>
                <a:gd name="connsiteY8" fmla="*/ 18685 h 46868"/>
                <a:gd name="connsiteX9" fmla="*/ 37674 w 43165"/>
                <a:gd name="connsiteY9" fmla="*/ 46688 h 46868"/>
                <a:gd name="connsiteX10" fmla="*/ 25005 w 43165"/>
                <a:gd name="connsiteY10" fmla="*/ 46688 h 46868"/>
                <a:gd name="connsiteX11" fmla="*/ 25005 w 43165"/>
                <a:gd name="connsiteY11" fmla="*/ 20970 h 46868"/>
                <a:gd name="connsiteX12" fmla="*/ 17196 w 43165"/>
                <a:gd name="connsiteY12" fmla="*/ 10302 h 46868"/>
                <a:gd name="connsiteX13" fmla="*/ 10527 w 43165"/>
                <a:gd name="connsiteY13" fmla="*/ 13065 h 46868"/>
                <a:gd name="connsiteX14" fmla="*/ 7481 w 43165"/>
                <a:gd name="connsiteY14" fmla="*/ 20970 h 4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165" h="46868">
                  <a:moveTo>
                    <a:pt x="7481" y="20970"/>
                  </a:moveTo>
                  <a:lnTo>
                    <a:pt x="7481" y="46688"/>
                  </a:lnTo>
                  <a:lnTo>
                    <a:pt x="-5477" y="46688"/>
                  </a:lnTo>
                  <a:lnTo>
                    <a:pt x="-5477" y="587"/>
                  </a:lnTo>
                  <a:lnTo>
                    <a:pt x="7481" y="587"/>
                  </a:lnTo>
                  <a:lnTo>
                    <a:pt x="7481" y="5730"/>
                  </a:lnTo>
                  <a:cubicBezTo>
                    <a:pt x="10811" y="2035"/>
                    <a:pt x="15573" y="-109"/>
                    <a:pt x="20526" y="-175"/>
                  </a:cubicBezTo>
                  <a:cubicBezTo>
                    <a:pt x="25098" y="-289"/>
                    <a:pt x="29577" y="1587"/>
                    <a:pt x="32721" y="4969"/>
                  </a:cubicBezTo>
                  <a:cubicBezTo>
                    <a:pt x="36149" y="8702"/>
                    <a:pt x="37865" y="13636"/>
                    <a:pt x="37674" y="18685"/>
                  </a:cubicBezTo>
                  <a:lnTo>
                    <a:pt x="37674" y="46688"/>
                  </a:lnTo>
                  <a:lnTo>
                    <a:pt x="25005" y="46688"/>
                  </a:lnTo>
                  <a:lnTo>
                    <a:pt x="25005" y="20970"/>
                  </a:lnTo>
                  <a:cubicBezTo>
                    <a:pt x="25005" y="13827"/>
                    <a:pt x="22433" y="10302"/>
                    <a:pt x="17196" y="10302"/>
                  </a:cubicBezTo>
                  <a:cubicBezTo>
                    <a:pt x="14717" y="10312"/>
                    <a:pt x="12336" y="11302"/>
                    <a:pt x="10527" y="13065"/>
                  </a:cubicBezTo>
                  <a:cubicBezTo>
                    <a:pt x="8527" y="15198"/>
                    <a:pt x="7383" y="18037"/>
                    <a:pt x="7481" y="20970"/>
                  </a:cubicBezTo>
                  <a:close/>
                </a:path>
              </a:pathLst>
            </a:custGeom>
            <a:solidFill>
              <a:srgbClr val="6D6E71"/>
            </a:solidFill>
            <a:ln w="9525" cap="flat">
              <a:noFill/>
              <a:prstDash val="solid"/>
              <a:miter/>
            </a:ln>
          </p:spPr>
          <p:txBody>
            <a:bodyPr rtlCol="0" anchor="ctr"/>
            <a:lstStyle/>
            <a:p>
              <a:endParaRPr lang="en-US"/>
            </a:p>
          </p:txBody>
        </p:sp>
        <p:sp>
          <p:nvSpPr>
            <p:cNvPr id="1328" name="Freeform: Shape 1327">
              <a:extLst>
                <a:ext uri="{FF2B5EF4-FFF2-40B4-BE49-F238E27FC236}">
                  <a16:creationId xmlns:a16="http://schemas.microsoft.com/office/drawing/2014/main" id="{3F6BBF85-D04F-4662-93EE-42A82B08910E}"/>
                </a:ext>
              </a:extLst>
            </p:cNvPr>
            <p:cNvSpPr/>
            <p:nvPr/>
          </p:nvSpPr>
          <p:spPr>
            <a:xfrm>
              <a:off x="7418392" y="3184796"/>
              <a:ext cx="61751" cy="83631"/>
            </a:xfrm>
            <a:custGeom>
              <a:avLst/>
              <a:gdLst>
                <a:gd name="connsiteX0" fmla="*/ 15682 w 47543"/>
                <a:gd name="connsiteY0" fmla="*/ 64209 h 64389"/>
                <a:gd name="connsiteX1" fmla="*/ 1013 w 47543"/>
                <a:gd name="connsiteY1" fmla="*/ 56970 h 64389"/>
                <a:gd name="connsiteX2" fmla="*/ -5465 w 47543"/>
                <a:gd name="connsiteY2" fmla="*/ 39730 h 64389"/>
                <a:gd name="connsiteX3" fmla="*/ 823 w 47543"/>
                <a:gd name="connsiteY3" fmla="*/ 22871 h 64389"/>
                <a:gd name="connsiteX4" fmla="*/ 15492 w 47543"/>
                <a:gd name="connsiteY4" fmla="*/ 16298 h 64389"/>
                <a:gd name="connsiteX5" fmla="*/ 29207 w 47543"/>
                <a:gd name="connsiteY5" fmla="*/ 22204 h 64389"/>
                <a:gd name="connsiteX6" fmla="*/ 29207 w 47543"/>
                <a:gd name="connsiteY6" fmla="*/ -180 h 64389"/>
                <a:gd name="connsiteX7" fmla="*/ 42067 w 47543"/>
                <a:gd name="connsiteY7" fmla="*/ -180 h 64389"/>
                <a:gd name="connsiteX8" fmla="*/ 42067 w 47543"/>
                <a:gd name="connsiteY8" fmla="*/ 63352 h 64389"/>
                <a:gd name="connsiteX9" fmla="*/ 29588 w 47543"/>
                <a:gd name="connsiteY9" fmla="*/ 63352 h 64389"/>
                <a:gd name="connsiteX10" fmla="*/ 29588 w 47543"/>
                <a:gd name="connsiteY10" fmla="*/ 56970 h 64389"/>
                <a:gd name="connsiteX11" fmla="*/ 15682 w 47543"/>
                <a:gd name="connsiteY11" fmla="*/ 64209 h 64389"/>
                <a:gd name="connsiteX12" fmla="*/ 7585 w 47543"/>
                <a:gd name="connsiteY12" fmla="*/ 40492 h 64389"/>
                <a:gd name="connsiteX13" fmla="*/ 10920 w 47543"/>
                <a:gd name="connsiteY13" fmla="*/ 50017 h 64389"/>
                <a:gd name="connsiteX14" fmla="*/ 18729 w 47543"/>
                <a:gd name="connsiteY14" fmla="*/ 53541 h 64389"/>
                <a:gd name="connsiteX15" fmla="*/ 26351 w 47543"/>
                <a:gd name="connsiteY15" fmla="*/ 50017 h 64389"/>
                <a:gd name="connsiteX16" fmla="*/ 29495 w 47543"/>
                <a:gd name="connsiteY16" fmla="*/ 40492 h 64389"/>
                <a:gd name="connsiteX17" fmla="*/ 26351 w 47543"/>
                <a:gd name="connsiteY17" fmla="*/ 30967 h 64389"/>
                <a:gd name="connsiteX18" fmla="*/ 18636 w 47543"/>
                <a:gd name="connsiteY18" fmla="*/ 27157 h 64389"/>
                <a:gd name="connsiteX19" fmla="*/ 10822 w 47543"/>
                <a:gd name="connsiteY19" fmla="*/ 30967 h 64389"/>
                <a:gd name="connsiteX20" fmla="*/ 7585 w 47543"/>
                <a:gd name="connsiteY20" fmla="*/ 40492 h 6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543" h="64389">
                  <a:moveTo>
                    <a:pt x="15682" y="64209"/>
                  </a:moveTo>
                  <a:cubicBezTo>
                    <a:pt x="9966" y="64047"/>
                    <a:pt x="4632" y="61399"/>
                    <a:pt x="1013" y="56970"/>
                  </a:cubicBezTo>
                  <a:cubicBezTo>
                    <a:pt x="-3275" y="52284"/>
                    <a:pt x="-5656" y="46102"/>
                    <a:pt x="-5465" y="39730"/>
                  </a:cubicBezTo>
                  <a:cubicBezTo>
                    <a:pt x="-5656" y="33501"/>
                    <a:pt x="-3465" y="27433"/>
                    <a:pt x="823" y="22871"/>
                  </a:cubicBezTo>
                  <a:cubicBezTo>
                    <a:pt x="4539" y="18689"/>
                    <a:pt x="9873" y="16298"/>
                    <a:pt x="15492" y="16298"/>
                  </a:cubicBezTo>
                  <a:cubicBezTo>
                    <a:pt x="20728" y="16165"/>
                    <a:pt x="25682" y="18317"/>
                    <a:pt x="29207" y="22204"/>
                  </a:cubicBezTo>
                  <a:lnTo>
                    <a:pt x="29207" y="-180"/>
                  </a:lnTo>
                  <a:lnTo>
                    <a:pt x="42067" y="-180"/>
                  </a:lnTo>
                  <a:lnTo>
                    <a:pt x="42067" y="63352"/>
                  </a:lnTo>
                  <a:lnTo>
                    <a:pt x="29588" y="63352"/>
                  </a:lnTo>
                  <a:lnTo>
                    <a:pt x="29588" y="56970"/>
                  </a:lnTo>
                  <a:cubicBezTo>
                    <a:pt x="26444" y="61533"/>
                    <a:pt x="21207" y="64247"/>
                    <a:pt x="15682" y="64209"/>
                  </a:cubicBezTo>
                  <a:close/>
                  <a:moveTo>
                    <a:pt x="7585" y="40492"/>
                  </a:moveTo>
                  <a:cubicBezTo>
                    <a:pt x="7394" y="43987"/>
                    <a:pt x="8538" y="47417"/>
                    <a:pt x="10920" y="50017"/>
                  </a:cubicBezTo>
                  <a:cubicBezTo>
                    <a:pt x="12920" y="52255"/>
                    <a:pt x="15775" y="53532"/>
                    <a:pt x="18729" y="53541"/>
                  </a:cubicBezTo>
                  <a:cubicBezTo>
                    <a:pt x="21682" y="53608"/>
                    <a:pt x="24444" y="52312"/>
                    <a:pt x="26351" y="50017"/>
                  </a:cubicBezTo>
                  <a:cubicBezTo>
                    <a:pt x="28635" y="47369"/>
                    <a:pt x="29681" y="43959"/>
                    <a:pt x="29495" y="40492"/>
                  </a:cubicBezTo>
                  <a:cubicBezTo>
                    <a:pt x="29681" y="37034"/>
                    <a:pt x="28542" y="33634"/>
                    <a:pt x="26351" y="30967"/>
                  </a:cubicBezTo>
                  <a:cubicBezTo>
                    <a:pt x="24542" y="28538"/>
                    <a:pt x="21682" y="27128"/>
                    <a:pt x="18636" y="27157"/>
                  </a:cubicBezTo>
                  <a:cubicBezTo>
                    <a:pt x="15585" y="27195"/>
                    <a:pt x="12729" y="28595"/>
                    <a:pt x="10822" y="30967"/>
                  </a:cubicBezTo>
                  <a:cubicBezTo>
                    <a:pt x="8538" y="33615"/>
                    <a:pt x="7394" y="37015"/>
                    <a:pt x="7585" y="40492"/>
                  </a:cubicBezTo>
                  <a:close/>
                </a:path>
              </a:pathLst>
            </a:custGeom>
            <a:solidFill>
              <a:srgbClr val="6D6E71"/>
            </a:solidFill>
            <a:ln w="9525" cap="flat">
              <a:noFill/>
              <a:prstDash val="solid"/>
              <a:miter/>
            </a:ln>
          </p:spPr>
          <p:txBody>
            <a:bodyPr rtlCol="0" anchor="ctr"/>
            <a:lstStyle/>
            <a:p>
              <a:endParaRPr lang="en-US"/>
            </a:p>
          </p:txBody>
        </p:sp>
        <p:sp>
          <p:nvSpPr>
            <p:cNvPr id="1329" name="Freeform: Shape 1328">
              <a:extLst>
                <a:ext uri="{FF2B5EF4-FFF2-40B4-BE49-F238E27FC236}">
                  <a16:creationId xmlns:a16="http://schemas.microsoft.com/office/drawing/2014/main" id="{E99946C8-7E52-469D-ADCA-9CC0902DACD9}"/>
                </a:ext>
              </a:extLst>
            </p:cNvPr>
            <p:cNvSpPr/>
            <p:nvPr/>
          </p:nvSpPr>
          <p:spPr>
            <a:xfrm>
              <a:off x="7492733" y="3206806"/>
              <a:ext cx="60061" cy="61882"/>
            </a:xfrm>
            <a:custGeom>
              <a:avLst/>
              <a:gdLst>
                <a:gd name="connsiteX0" fmla="*/ 37027 w 46242"/>
                <a:gd name="connsiteY0" fmla="*/ 40024 h 47644"/>
                <a:gd name="connsiteX1" fmla="*/ 18740 w 46242"/>
                <a:gd name="connsiteY1" fmla="*/ 47453 h 47644"/>
                <a:gd name="connsiteX2" fmla="*/ 1308 w 46242"/>
                <a:gd name="connsiteY2" fmla="*/ 40976 h 47644"/>
                <a:gd name="connsiteX3" fmla="*/ -5454 w 46242"/>
                <a:gd name="connsiteY3" fmla="*/ 23545 h 47644"/>
                <a:gd name="connsiteX4" fmla="*/ 1499 w 46242"/>
                <a:gd name="connsiteY4" fmla="*/ 6305 h 47644"/>
                <a:gd name="connsiteX5" fmla="*/ 17977 w 46242"/>
                <a:gd name="connsiteY5" fmla="*/ -172 h 47644"/>
                <a:gd name="connsiteX6" fmla="*/ 34171 w 46242"/>
                <a:gd name="connsiteY6" fmla="*/ 5543 h 47644"/>
                <a:gd name="connsiteX7" fmla="*/ 40743 w 46242"/>
                <a:gd name="connsiteY7" fmla="*/ 21355 h 47644"/>
                <a:gd name="connsiteX8" fmla="*/ 40743 w 46242"/>
                <a:gd name="connsiteY8" fmla="*/ 28213 h 47644"/>
                <a:gd name="connsiteX9" fmla="*/ 7215 w 46242"/>
                <a:gd name="connsiteY9" fmla="*/ 28213 h 47644"/>
                <a:gd name="connsiteX10" fmla="*/ 11117 w 46242"/>
                <a:gd name="connsiteY10" fmla="*/ 34404 h 47644"/>
                <a:gd name="connsiteX11" fmla="*/ 18642 w 46242"/>
                <a:gd name="connsiteY11" fmla="*/ 36785 h 47644"/>
                <a:gd name="connsiteX12" fmla="*/ 29786 w 46242"/>
                <a:gd name="connsiteY12" fmla="*/ 32213 h 47644"/>
                <a:gd name="connsiteX13" fmla="*/ 24646 w 46242"/>
                <a:gd name="connsiteY13" fmla="*/ 12687 h 47644"/>
                <a:gd name="connsiteX14" fmla="*/ 18168 w 46242"/>
                <a:gd name="connsiteY14" fmla="*/ 10496 h 47644"/>
                <a:gd name="connsiteX15" fmla="*/ 11215 w 46242"/>
                <a:gd name="connsiteY15" fmla="*/ 12782 h 47644"/>
                <a:gd name="connsiteX16" fmla="*/ 7499 w 46242"/>
                <a:gd name="connsiteY16" fmla="*/ 19068 h 47644"/>
                <a:gd name="connsiteX17" fmla="*/ 27786 w 46242"/>
                <a:gd name="connsiteY17" fmla="*/ 19068 h 47644"/>
                <a:gd name="connsiteX18" fmla="*/ 24646 w 46242"/>
                <a:gd name="connsiteY18" fmla="*/ 12496 h 4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242" h="47644">
                  <a:moveTo>
                    <a:pt x="37027" y="40024"/>
                  </a:moveTo>
                  <a:cubicBezTo>
                    <a:pt x="32167" y="44824"/>
                    <a:pt x="25595" y="47501"/>
                    <a:pt x="18740" y="47453"/>
                  </a:cubicBezTo>
                  <a:cubicBezTo>
                    <a:pt x="12261" y="47653"/>
                    <a:pt x="6071" y="45329"/>
                    <a:pt x="1308" y="40976"/>
                  </a:cubicBezTo>
                  <a:cubicBezTo>
                    <a:pt x="-3264" y="36375"/>
                    <a:pt x="-5743" y="30051"/>
                    <a:pt x="-5454" y="23545"/>
                  </a:cubicBezTo>
                  <a:cubicBezTo>
                    <a:pt x="-5743" y="17059"/>
                    <a:pt x="-3264" y="10753"/>
                    <a:pt x="1499" y="6305"/>
                  </a:cubicBezTo>
                  <a:cubicBezTo>
                    <a:pt x="5973" y="2085"/>
                    <a:pt x="11880" y="-239"/>
                    <a:pt x="17977" y="-172"/>
                  </a:cubicBezTo>
                  <a:cubicBezTo>
                    <a:pt x="23884" y="-324"/>
                    <a:pt x="29693" y="1704"/>
                    <a:pt x="34171" y="5543"/>
                  </a:cubicBezTo>
                  <a:cubicBezTo>
                    <a:pt x="38645" y="9572"/>
                    <a:pt x="41027" y="15363"/>
                    <a:pt x="40743" y="21355"/>
                  </a:cubicBezTo>
                  <a:lnTo>
                    <a:pt x="40743" y="28213"/>
                  </a:lnTo>
                  <a:lnTo>
                    <a:pt x="7215" y="28213"/>
                  </a:lnTo>
                  <a:cubicBezTo>
                    <a:pt x="7596" y="30718"/>
                    <a:pt x="9024" y="32946"/>
                    <a:pt x="11117" y="34404"/>
                  </a:cubicBezTo>
                  <a:cubicBezTo>
                    <a:pt x="13307" y="35994"/>
                    <a:pt x="15977" y="36833"/>
                    <a:pt x="18642" y="36785"/>
                  </a:cubicBezTo>
                  <a:cubicBezTo>
                    <a:pt x="22832" y="36937"/>
                    <a:pt x="26930" y="35271"/>
                    <a:pt x="29786" y="32213"/>
                  </a:cubicBezTo>
                  <a:close/>
                  <a:moveTo>
                    <a:pt x="24646" y="12687"/>
                  </a:moveTo>
                  <a:cubicBezTo>
                    <a:pt x="22832" y="11182"/>
                    <a:pt x="20549" y="10401"/>
                    <a:pt x="18168" y="10496"/>
                  </a:cubicBezTo>
                  <a:cubicBezTo>
                    <a:pt x="15689" y="10496"/>
                    <a:pt x="13214" y="11296"/>
                    <a:pt x="11215" y="12782"/>
                  </a:cubicBezTo>
                  <a:cubicBezTo>
                    <a:pt x="9215" y="14297"/>
                    <a:pt x="7880" y="16563"/>
                    <a:pt x="7499" y="19068"/>
                  </a:cubicBezTo>
                  <a:lnTo>
                    <a:pt x="27786" y="19068"/>
                  </a:lnTo>
                  <a:cubicBezTo>
                    <a:pt x="27693" y="16544"/>
                    <a:pt x="26549" y="14182"/>
                    <a:pt x="24646" y="12496"/>
                  </a:cubicBezTo>
                  <a:close/>
                </a:path>
              </a:pathLst>
            </a:custGeom>
            <a:solidFill>
              <a:srgbClr val="6D6E71"/>
            </a:solidFill>
            <a:ln w="9525" cap="flat">
              <a:noFill/>
              <a:prstDash val="solid"/>
              <a:miter/>
            </a:ln>
          </p:spPr>
          <p:txBody>
            <a:bodyPr rtlCol="0" anchor="ctr"/>
            <a:lstStyle/>
            <a:p>
              <a:endParaRPr lang="en-US"/>
            </a:p>
          </p:txBody>
        </p:sp>
        <p:sp>
          <p:nvSpPr>
            <p:cNvPr id="1330" name="Freeform: Shape 1329">
              <a:extLst>
                <a:ext uri="{FF2B5EF4-FFF2-40B4-BE49-F238E27FC236}">
                  <a16:creationId xmlns:a16="http://schemas.microsoft.com/office/drawing/2014/main" id="{E3E4167C-A62E-43FA-BD0E-AB3CCEE2CC8D}"/>
                </a:ext>
              </a:extLst>
            </p:cNvPr>
            <p:cNvSpPr/>
            <p:nvPr/>
          </p:nvSpPr>
          <p:spPr>
            <a:xfrm>
              <a:off x="7564889" y="3206198"/>
              <a:ext cx="34637" cy="60866"/>
            </a:xfrm>
            <a:custGeom>
              <a:avLst/>
              <a:gdLst>
                <a:gd name="connsiteX0" fmla="*/ 18717 w 26668"/>
                <a:gd name="connsiteY0" fmla="*/ 11917 h 46862"/>
                <a:gd name="connsiteX1" fmla="*/ 10141 w 26668"/>
                <a:gd name="connsiteY1" fmla="*/ 16012 h 46862"/>
                <a:gd name="connsiteX2" fmla="*/ 7378 w 26668"/>
                <a:gd name="connsiteY2" fmla="*/ 26776 h 46862"/>
                <a:gd name="connsiteX3" fmla="*/ 7378 w 26668"/>
                <a:gd name="connsiteY3" fmla="*/ 46683 h 46862"/>
                <a:gd name="connsiteX4" fmla="*/ -5477 w 26668"/>
                <a:gd name="connsiteY4" fmla="*/ 46683 h 46862"/>
                <a:gd name="connsiteX5" fmla="*/ -5477 w 26668"/>
                <a:gd name="connsiteY5" fmla="*/ 582 h 46862"/>
                <a:gd name="connsiteX6" fmla="*/ 7378 w 26668"/>
                <a:gd name="connsiteY6" fmla="*/ 582 h 46862"/>
                <a:gd name="connsiteX7" fmla="*/ 7378 w 26668"/>
                <a:gd name="connsiteY7" fmla="*/ 6678 h 46862"/>
                <a:gd name="connsiteX8" fmla="*/ 13573 w 26668"/>
                <a:gd name="connsiteY8" fmla="*/ 1916 h 46862"/>
                <a:gd name="connsiteX9" fmla="*/ 21191 w 26668"/>
                <a:gd name="connsiteY9" fmla="*/ -180 h 46862"/>
                <a:gd name="connsiteX10" fmla="*/ 21191 w 26668"/>
                <a:gd name="connsiteY10" fmla="*/ 11917 h 4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668" h="46862">
                  <a:moveTo>
                    <a:pt x="18717" y="11917"/>
                  </a:moveTo>
                  <a:cubicBezTo>
                    <a:pt x="15382" y="11659"/>
                    <a:pt x="12048" y="13222"/>
                    <a:pt x="10141" y="16012"/>
                  </a:cubicBezTo>
                  <a:cubicBezTo>
                    <a:pt x="8141" y="19241"/>
                    <a:pt x="7192" y="22994"/>
                    <a:pt x="7378" y="26776"/>
                  </a:cubicBezTo>
                  <a:lnTo>
                    <a:pt x="7378" y="46683"/>
                  </a:lnTo>
                  <a:lnTo>
                    <a:pt x="-5477" y="46683"/>
                  </a:lnTo>
                  <a:lnTo>
                    <a:pt x="-5477" y="582"/>
                  </a:lnTo>
                  <a:lnTo>
                    <a:pt x="7378" y="582"/>
                  </a:lnTo>
                  <a:lnTo>
                    <a:pt x="7378" y="6678"/>
                  </a:lnTo>
                  <a:cubicBezTo>
                    <a:pt x="9094" y="4687"/>
                    <a:pt x="11192" y="3068"/>
                    <a:pt x="13573" y="1916"/>
                  </a:cubicBezTo>
                  <a:cubicBezTo>
                    <a:pt x="15954" y="639"/>
                    <a:pt x="18526" y="-75"/>
                    <a:pt x="21191" y="-180"/>
                  </a:cubicBezTo>
                  <a:lnTo>
                    <a:pt x="21191" y="11917"/>
                  </a:lnTo>
                  <a:close/>
                </a:path>
              </a:pathLst>
            </a:custGeom>
            <a:solidFill>
              <a:srgbClr val="6D6E71"/>
            </a:solidFill>
            <a:ln w="9525" cap="flat">
              <a:noFill/>
              <a:prstDash val="solid"/>
              <a:miter/>
            </a:ln>
          </p:spPr>
          <p:txBody>
            <a:bodyPr rtlCol="0" anchor="ctr"/>
            <a:lstStyle/>
            <a:p>
              <a:endParaRPr lang="en-US"/>
            </a:p>
          </p:txBody>
        </p:sp>
        <p:sp>
          <p:nvSpPr>
            <p:cNvPr id="1331" name="Freeform: Shape 1330">
              <a:extLst>
                <a:ext uri="{FF2B5EF4-FFF2-40B4-BE49-F238E27FC236}">
                  <a16:creationId xmlns:a16="http://schemas.microsoft.com/office/drawing/2014/main" id="{375CEA89-D1CA-47EA-9172-DF175C414C21}"/>
                </a:ext>
              </a:extLst>
            </p:cNvPr>
            <p:cNvSpPr/>
            <p:nvPr/>
          </p:nvSpPr>
          <p:spPr>
            <a:xfrm>
              <a:off x="7636145" y="3188235"/>
              <a:ext cx="61804" cy="80219"/>
            </a:xfrm>
            <a:custGeom>
              <a:avLst/>
              <a:gdLst>
                <a:gd name="connsiteX0" fmla="*/ 12810 w 47584"/>
                <a:gd name="connsiteY0" fmla="*/ 12887 h 61762"/>
                <a:gd name="connsiteX1" fmla="*/ 10908 w 47584"/>
                <a:gd name="connsiteY1" fmla="*/ 17078 h 61762"/>
                <a:gd name="connsiteX2" fmla="*/ 13192 w 47584"/>
                <a:gd name="connsiteY2" fmla="*/ 21269 h 61762"/>
                <a:gd name="connsiteX3" fmla="*/ 24145 w 47584"/>
                <a:gd name="connsiteY3" fmla="*/ 24889 h 61762"/>
                <a:gd name="connsiteX4" fmla="*/ 37386 w 47584"/>
                <a:gd name="connsiteY4" fmla="*/ 31175 h 61762"/>
                <a:gd name="connsiteX5" fmla="*/ 42055 w 47584"/>
                <a:gd name="connsiteY5" fmla="*/ 43463 h 61762"/>
                <a:gd name="connsiteX6" fmla="*/ 36051 w 47584"/>
                <a:gd name="connsiteY6" fmla="*/ 56512 h 61762"/>
                <a:gd name="connsiteX7" fmla="*/ 20145 w 47584"/>
                <a:gd name="connsiteY7" fmla="*/ 61560 h 61762"/>
                <a:gd name="connsiteX8" fmla="*/ -5477 w 47584"/>
                <a:gd name="connsiteY8" fmla="*/ 50987 h 61762"/>
                <a:gd name="connsiteX9" fmla="*/ 2430 w 47584"/>
                <a:gd name="connsiteY9" fmla="*/ 41462 h 61762"/>
                <a:gd name="connsiteX10" fmla="*/ 20336 w 47584"/>
                <a:gd name="connsiteY10" fmla="*/ 49940 h 61762"/>
                <a:gd name="connsiteX11" fmla="*/ 26149 w 47584"/>
                <a:gd name="connsiteY11" fmla="*/ 48416 h 61762"/>
                <a:gd name="connsiteX12" fmla="*/ 28242 w 47584"/>
                <a:gd name="connsiteY12" fmla="*/ 44129 h 61762"/>
                <a:gd name="connsiteX13" fmla="*/ 26052 w 47584"/>
                <a:gd name="connsiteY13" fmla="*/ 39843 h 61762"/>
                <a:gd name="connsiteX14" fmla="*/ 17192 w 47584"/>
                <a:gd name="connsiteY14" fmla="*/ 36605 h 61762"/>
                <a:gd name="connsiteX15" fmla="*/ 1955 w 47584"/>
                <a:gd name="connsiteY15" fmla="*/ 30128 h 61762"/>
                <a:gd name="connsiteX16" fmla="*/ -2905 w 47584"/>
                <a:gd name="connsiteY16" fmla="*/ 17650 h 61762"/>
                <a:gd name="connsiteX17" fmla="*/ 3192 w 47584"/>
                <a:gd name="connsiteY17" fmla="*/ 4410 h 61762"/>
                <a:gd name="connsiteX18" fmla="*/ 18526 w 47584"/>
                <a:gd name="connsiteY18" fmla="*/ -162 h 61762"/>
                <a:gd name="connsiteX19" fmla="*/ 30530 w 47584"/>
                <a:gd name="connsiteY19" fmla="*/ 1838 h 61762"/>
                <a:gd name="connsiteX20" fmla="*/ 40911 w 47584"/>
                <a:gd name="connsiteY20" fmla="*/ 7744 h 61762"/>
                <a:gd name="connsiteX21" fmla="*/ 34149 w 47584"/>
                <a:gd name="connsiteY21" fmla="*/ 17269 h 61762"/>
                <a:gd name="connsiteX22" fmla="*/ 18052 w 47584"/>
                <a:gd name="connsiteY22" fmla="*/ 11363 h 61762"/>
                <a:gd name="connsiteX23" fmla="*/ 12810 w 47584"/>
                <a:gd name="connsiteY23" fmla="*/ 12887 h 6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584" h="61762">
                  <a:moveTo>
                    <a:pt x="12810" y="12887"/>
                  </a:moveTo>
                  <a:cubicBezTo>
                    <a:pt x="11573" y="13897"/>
                    <a:pt x="10811" y="15459"/>
                    <a:pt x="10908" y="17078"/>
                  </a:cubicBezTo>
                  <a:cubicBezTo>
                    <a:pt x="10908" y="18784"/>
                    <a:pt x="11764" y="20365"/>
                    <a:pt x="13192" y="21269"/>
                  </a:cubicBezTo>
                  <a:cubicBezTo>
                    <a:pt x="16717" y="22898"/>
                    <a:pt x="20336" y="24108"/>
                    <a:pt x="24145" y="24889"/>
                  </a:cubicBezTo>
                  <a:cubicBezTo>
                    <a:pt x="29005" y="25927"/>
                    <a:pt x="33479" y="28080"/>
                    <a:pt x="37386" y="31175"/>
                  </a:cubicBezTo>
                  <a:cubicBezTo>
                    <a:pt x="40720" y="34366"/>
                    <a:pt x="42437" y="38872"/>
                    <a:pt x="42055" y="43463"/>
                  </a:cubicBezTo>
                  <a:cubicBezTo>
                    <a:pt x="42246" y="48511"/>
                    <a:pt x="39958" y="53340"/>
                    <a:pt x="36051" y="56512"/>
                  </a:cubicBezTo>
                  <a:cubicBezTo>
                    <a:pt x="31479" y="60017"/>
                    <a:pt x="25861" y="61808"/>
                    <a:pt x="20145" y="61560"/>
                  </a:cubicBezTo>
                  <a:cubicBezTo>
                    <a:pt x="10527" y="61531"/>
                    <a:pt x="1383" y="57741"/>
                    <a:pt x="-5477" y="50987"/>
                  </a:cubicBezTo>
                  <a:lnTo>
                    <a:pt x="2430" y="41462"/>
                  </a:lnTo>
                  <a:cubicBezTo>
                    <a:pt x="7192" y="46330"/>
                    <a:pt x="13573" y="49339"/>
                    <a:pt x="20336" y="49940"/>
                  </a:cubicBezTo>
                  <a:cubicBezTo>
                    <a:pt x="22433" y="50073"/>
                    <a:pt x="24433" y="49539"/>
                    <a:pt x="26149" y="48416"/>
                  </a:cubicBezTo>
                  <a:cubicBezTo>
                    <a:pt x="27577" y="47444"/>
                    <a:pt x="28340" y="45825"/>
                    <a:pt x="28242" y="44129"/>
                  </a:cubicBezTo>
                  <a:cubicBezTo>
                    <a:pt x="28242" y="42425"/>
                    <a:pt x="27479" y="40805"/>
                    <a:pt x="26052" y="39843"/>
                  </a:cubicBezTo>
                  <a:cubicBezTo>
                    <a:pt x="23289" y="38281"/>
                    <a:pt x="20336" y="37186"/>
                    <a:pt x="17192" y="36605"/>
                  </a:cubicBezTo>
                  <a:cubicBezTo>
                    <a:pt x="11671" y="35623"/>
                    <a:pt x="6429" y="33414"/>
                    <a:pt x="1955" y="30128"/>
                  </a:cubicBezTo>
                  <a:cubicBezTo>
                    <a:pt x="-1477" y="26937"/>
                    <a:pt x="-3286" y="22336"/>
                    <a:pt x="-2905" y="17650"/>
                  </a:cubicBezTo>
                  <a:cubicBezTo>
                    <a:pt x="-3189" y="12497"/>
                    <a:pt x="-905" y="7544"/>
                    <a:pt x="3192" y="4410"/>
                  </a:cubicBezTo>
                  <a:cubicBezTo>
                    <a:pt x="7667" y="1238"/>
                    <a:pt x="13099" y="-371"/>
                    <a:pt x="18526" y="-162"/>
                  </a:cubicBezTo>
                  <a:cubicBezTo>
                    <a:pt x="22624" y="-143"/>
                    <a:pt x="26624" y="533"/>
                    <a:pt x="30530" y="1838"/>
                  </a:cubicBezTo>
                  <a:cubicBezTo>
                    <a:pt x="34339" y="3134"/>
                    <a:pt x="37865" y="5134"/>
                    <a:pt x="40911" y="7744"/>
                  </a:cubicBezTo>
                  <a:lnTo>
                    <a:pt x="34149" y="17269"/>
                  </a:lnTo>
                  <a:cubicBezTo>
                    <a:pt x="29577" y="13573"/>
                    <a:pt x="23954" y="11497"/>
                    <a:pt x="18052" y="11363"/>
                  </a:cubicBezTo>
                  <a:cubicBezTo>
                    <a:pt x="16145" y="11239"/>
                    <a:pt x="14336" y="11782"/>
                    <a:pt x="12810" y="12887"/>
                  </a:cubicBezTo>
                  <a:close/>
                </a:path>
              </a:pathLst>
            </a:custGeom>
            <a:solidFill>
              <a:srgbClr val="6D6E71"/>
            </a:solidFill>
            <a:ln w="9525" cap="flat">
              <a:noFill/>
              <a:prstDash val="solid"/>
              <a:miter/>
            </a:ln>
          </p:spPr>
          <p:txBody>
            <a:bodyPr rtlCol="0" anchor="ctr"/>
            <a:lstStyle/>
            <a:p>
              <a:endParaRPr lang="en-US"/>
            </a:p>
          </p:txBody>
        </p:sp>
        <p:sp>
          <p:nvSpPr>
            <p:cNvPr id="1332" name="Freeform: Shape 1331">
              <a:extLst>
                <a:ext uri="{FF2B5EF4-FFF2-40B4-BE49-F238E27FC236}">
                  <a16:creationId xmlns:a16="http://schemas.microsoft.com/office/drawing/2014/main" id="{C3D24DBD-A85B-46D2-9A8C-70C25F4FEB35}"/>
                </a:ext>
              </a:extLst>
            </p:cNvPr>
            <p:cNvSpPr/>
            <p:nvPr/>
          </p:nvSpPr>
          <p:spPr>
            <a:xfrm>
              <a:off x="7707872" y="3206810"/>
              <a:ext cx="56814" cy="61875"/>
            </a:xfrm>
            <a:custGeom>
              <a:avLst/>
              <a:gdLst>
                <a:gd name="connsiteX0" fmla="*/ 19118 w 43742"/>
                <a:gd name="connsiteY0" fmla="*/ 35830 h 47639"/>
                <a:gd name="connsiteX1" fmla="*/ 30643 w 43742"/>
                <a:gd name="connsiteY1" fmla="*/ 29353 h 47639"/>
                <a:gd name="connsiteX2" fmla="*/ 38265 w 43742"/>
                <a:gd name="connsiteY2" fmla="*/ 37925 h 47639"/>
                <a:gd name="connsiteX3" fmla="*/ 19215 w 43742"/>
                <a:gd name="connsiteY3" fmla="*/ 47450 h 47639"/>
                <a:gd name="connsiteX4" fmla="*/ 1691 w 43742"/>
                <a:gd name="connsiteY4" fmla="*/ 40878 h 47639"/>
                <a:gd name="connsiteX5" fmla="*/ 1500 w 43742"/>
                <a:gd name="connsiteY5" fmla="*/ 6664 h 47639"/>
                <a:gd name="connsiteX6" fmla="*/ 1691 w 43742"/>
                <a:gd name="connsiteY6" fmla="*/ 6493 h 47639"/>
                <a:gd name="connsiteX7" fmla="*/ 18834 w 43742"/>
                <a:gd name="connsiteY7" fmla="*/ -175 h 47639"/>
                <a:gd name="connsiteX8" fmla="*/ 28931 w 43742"/>
                <a:gd name="connsiteY8" fmla="*/ 1921 h 47639"/>
                <a:gd name="connsiteX9" fmla="*/ 37884 w 43742"/>
                <a:gd name="connsiteY9" fmla="*/ 8017 h 47639"/>
                <a:gd name="connsiteX10" fmla="*/ 31215 w 43742"/>
                <a:gd name="connsiteY10" fmla="*/ 16684 h 47639"/>
                <a:gd name="connsiteX11" fmla="*/ 25694 w 43742"/>
                <a:gd name="connsiteY11" fmla="*/ 12589 h 47639"/>
                <a:gd name="connsiteX12" fmla="*/ 19308 w 43742"/>
                <a:gd name="connsiteY12" fmla="*/ 11160 h 47639"/>
                <a:gd name="connsiteX13" fmla="*/ 10644 w 43742"/>
                <a:gd name="connsiteY13" fmla="*/ 14399 h 47639"/>
                <a:gd name="connsiteX14" fmla="*/ 7021 w 43742"/>
                <a:gd name="connsiteY14" fmla="*/ 23924 h 47639"/>
                <a:gd name="connsiteX15" fmla="*/ 10644 w 43742"/>
                <a:gd name="connsiteY15" fmla="*/ 33449 h 47639"/>
                <a:gd name="connsiteX16" fmla="*/ 19118 w 43742"/>
                <a:gd name="connsiteY16" fmla="*/ 35830 h 4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3742" h="47639">
                  <a:moveTo>
                    <a:pt x="19118" y="35830"/>
                  </a:moveTo>
                  <a:cubicBezTo>
                    <a:pt x="23787" y="35611"/>
                    <a:pt x="28075" y="33210"/>
                    <a:pt x="30643" y="29353"/>
                  </a:cubicBezTo>
                  <a:lnTo>
                    <a:pt x="38265" y="37925"/>
                  </a:lnTo>
                  <a:cubicBezTo>
                    <a:pt x="33503" y="43631"/>
                    <a:pt x="26643" y="47079"/>
                    <a:pt x="19215" y="47450"/>
                  </a:cubicBezTo>
                  <a:cubicBezTo>
                    <a:pt x="12737" y="47622"/>
                    <a:pt x="6453" y="45269"/>
                    <a:pt x="1691" y="40878"/>
                  </a:cubicBezTo>
                  <a:cubicBezTo>
                    <a:pt x="-7834" y="31477"/>
                    <a:pt x="-7834" y="16161"/>
                    <a:pt x="1500" y="6664"/>
                  </a:cubicBezTo>
                  <a:cubicBezTo>
                    <a:pt x="1593" y="6607"/>
                    <a:pt x="1593" y="6550"/>
                    <a:pt x="1691" y="6493"/>
                  </a:cubicBezTo>
                  <a:cubicBezTo>
                    <a:pt x="6263" y="2092"/>
                    <a:pt x="12453" y="-308"/>
                    <a:pt x="18834" y="-175"/>
                  </a:cubicBezTo>
                  <a:cubicBezTo>
                    <a:pt x="22262" y="-156"/>
                    <a:pt x="25787" y="549"/>
                    <a:pt x="28931" y="1921"/>
                  </a:cubicBezTo>
                  <a:cubicBezTo>
                    <a:pt x="32359" y="3264"/>
                    <a:pt x="35405" y="5340"/>
                    <a:pt x="37884" y="8017"/>
                  </a:cubicBezTo>
                  <a:lnTo>
                    <a:pt x="31215" y="16684"/>
                  </a:lnTo>
                  <a:cubicBezTo>
                    <a:pt x="29694" y="14932"/>
                    <a:pt x="27787" y="13532"/>
                    <a:pt x="25694" y="12589"/>
                  </a:cubicBezTo>
                  <a:cubicBezTo>
                    <a:pt x="23690" y="11655"/>
                    <a:pt x="21499" y="11170"/>
                    <a:pt x="19308" y="11160"/>
                  </a:cubicBezTo>
                  <a:cubicBezTo>
                    <a:pt x="16071" y="11103"/>
                    <a:pt x="13025" y="12255"/>
                    <a:pt x="10644" y="14399"/>
                  </a:cubicBezTo>
                  <a:cubicBezTo>
                    <a:pt x="8072" y="16894"/>
                    <a:pt x="6737" y="20371"/>
                    <a:pt x="7021" y="23924"/>
                  </a:cubicBezTo>
                  <a:cubicBezTo>
                    <a:pt x="6737" y="27486"/>
                    <a:pt x="8072" y="30982"/>
                    <a:pt x="10644" y="33449"/>
                  </a:cubicBezTo>
                  <a:cubicBezTo>
                    <a:pt x="13118" y="35220"/>
                    <a:pt x="16071" y="36068"/>
                    <a:pt x="19118" y="35830"/>
                  </a:cubicBezTo>
                  <a:close/>
                </a:path>
              </a:pathLst>
            </a:custGeom>
            <a:solidFill>
              <a:srgbClr val="6D6E71"/>
            </a:solidFill>
            <a:ln w="9525" cap="flat">
              <a:noFill/>
              <a:prstDash val="solid"/>
              <a:miter/>
            </a:ln>
          </p:spPr>
          <p:txBody>
            <a:bodyPr rtlCol="0" anchor="ctr"/>
            <a:lstStyle/>
            <a:p>
              <a:endParaRPr lang="en-US"/>
            </a:p>
          </p:txBody>
        </p:sp>
        <p:sp>
          <p:nvSpPr>
            <p:cNvPr id="1333" name="Freeform: Shape 1332">
              <a:extLst>
                <a:ext uri="{FF2B5EF4-FFF2-40B4-BE49-F238E27FC236}">
                  <a16:creationId xmlns:a16="http://schemas.microsoft.com/office/drawing/2014/main" id="{3B4A4DA5-5F66-4460-897F-4A46F608DBF4}"/>
                </a:ext>
              </a:extLst>
            </p:cNvPr>
            <p:cNvSpPr/>
            <p:nvPr/>
          </p:nvSpPr>
          <p:spPr>
            <a:xfrm>
              <a:off x="7775818" y="3206198"/>
              <a:ext cx="34637" cy="60866"/>
            </a:xfrm>
            <a:custGeom>
              <a:avLst/>
              <a:gdLst>
                <a:gd name="connsiteX0" fmla="*/ 18810 w 26668"/>
                <a:gd name="connsiteY0" fmla="*/ 11917 h 46862"/>
                <a:gd name="connsiteX1" fmla="*/ 10239 w 26668"/>
                <a:gd name="connsiteY1" fmla="*/ 16012 h 46862"/>
                <a:gd name="connsiteX2" fmla="*/ 7383 w 26668"/>
                <a:gd name="connsiteY2" fmla="*/ 26776 h 46862"/>
                <a:gd name="connsiteX3" fmla="*/ 7383 w 26668"/>
                <a:gd name="connsiteY3" fmla="*/ 46683 h 46862"/>
                <a:gd name="connsiteX4" fmla="*/ -5477 w 26668"/>
                <a:gd name="connsiteY4" fmla="*/ 46683 h 46862"/>
                <a:gd name="connsiteX5" fmla="*/ -5477 w 26668"/>
                <a:gd name="connsiteY5" fmla="*/ 582 h 46862"/>
                <a:gd name="connsiteX6" fmla="*/ 7383 w 26668"/>
                <a:gd name="connsiteY6" fmla="*/ 582 h 46862"/>
                <a:gd name="connsiteX7" fmla="*/ 7383 w 26668"/>
                <a:gd name="connsiteY7" fmla="*/ 6678 h 46862"/>
                <a:gd name="connsiteX8" fmla="*/ 13573 w 26668"/>
                <a:gd name="connsiteY8" fmla="*/ 1916 h 46862"/>
                <a:gd name="connsiteX9" fmla="*/ 21191 w 26668"/>
                <a:gd name="connsiteY9" fmla="*/ -180 h 46862"/>
                <a:gd name="connsiteX10" fmla="*/ 21191 w 26668"/>
                <a:gd name="connsiteY10" fmla="*/ 11917 h 4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668" h="46862">
                  <a:moveTo>
                    <a:pt x="18810" y="11917"/>
                  </a:moveTo>
                  <a:cubicBezTo>
                    <a:pt x="15382" y="11659"/>
                    <a:pt x="12145" y="13222"/>
                    <a:pt x="10239" y="16012"/>
                  </a:cubicBezTo>
                  <a:cubicBezTo>
                    <a:pt x="8146" y="19213"/>
                    <a:pt x="7192" y="22975"/>
                    <a:pt x="7383" y="26776"/>
                  </a:cubicBezTo>
                  <a:lnTo>
                    <a:pt x="7383" y="46683"/>
                  </a:lnTo>
                  <a:lnTo>
                    <a:pt x="-5477" y="46683"/>
                  </a:lnTo>
                  <a:lnTo>
                    <a:pt x="-5477" y="582"/>
                  </a:lnTo>
                  <a:lnTo>
                    <a:pt x="7383" y="582"/>
                  </a:lnTo>
                  <a:lnTo>
                    <a:pt x="7383" y="6678"/>
                  </a:lnTo>
                  <a:cubicBezTo>
                    <a:pt x="9099" y="4716"/>
                    <a:pt x="11192" y="3097"/>
                    <a:pt x="13573" y="1916"/>
                  </a:cubicBezTo>
                  <a:cubicBezTo>
                    <a:pt x="15954" y="648"/>
                    <a:pt x="18526" y="-66"/>
                    <a:pt x="21191" y="-180"/>
                  </a:cubicBezTo>
                  <a:lnTo>
                    <a:pt x="21191" y="11917"/>
                  </a:lnTo>
                  <a:close/>
                </a:path>
              </a:pathLst>
            </a:custGeom>
            <a:solidFill>
              <a:srgbClr val="6D6E71"/>
            </a:solidFill>
            <a:ln w="9525" cap="flat">
              <a:noFill/>
              <a:prstDash val="solid"/>
              <a:miter/>
            </a:ln>
          </p:spPr>
          <p:txBody>
            <a:bodyPr rtlCol="0" anchor="ctr"/>
            <a:lstStyle/>
            <a:p>
              <a:endParaRPr lang="en-US"/>
            </a:p>
          </p:txBody>
        </p:sp>
        <p:sp>
          <p:nvSpPr>
            <p:cNvPr id="1334" name="Freeform: Shape 1333">
              <a:extLst>
                <a:ext uri="{FF2B5EF4-FFF2-40B4-BE49-F238E27FC236}">
                  <a16:creationId xmlns:a16="http://schemas.microsoft.com/office/drawing/2014/main" id="{EC1BCDF8-844F-4AB5-B918-FF91CF668747}"/>
                </a:ext>
              </a:extLst>
            </p:cNvPr>
            <p:cNvSpPr/>
            <p:nvPr/>
          </p:nvSpPr>
          <p:spPr>
            <a:xfrm>
              <a:off x="7816987" y="3206811"/>
              <a:ext cx="60182" cy="61877"/>
            </a:xfrm>
            <a:custGeom>
              <a:avLst/>
              <a:gdLst>
                <a:gd name="connsiteX0" fmla="*/ 37027 w 46335"/>
                <a:gd name="connsiteY0" fmla="*/ 40020 h 47640"/>
                <a:gd name="connsiteX1" fmla="*/ 18740 w 46335"/>
                <a:gd name="connsiteY1" fmla="*/ 47449 h 47640"/>
                <a:gd name="connsiteX2" fmla="*/ 1401 w 46335"/>
                <a:gd name="connsiteY2" fmla="*/ 40972 h 47640"/>
                <a:gd name="connsiteX3" fmla="*/ -5454 w 46335"/>
                <a:gd name="connsiteY3" fmla="*/ 23542 h 47640"/>
                <a:gd name="connsiteX4" fmla="*/ 1499 w 46335"/>
                <a:gd name="connsiteY4" fmla="*/ 6301 h 47640"/>
                <a:gd name="connsiteX5" fmla="*/ 34171 w 46335"/>
                <a:gd name="connsiteY5" fmla="*/ 5539 h 47640"/>
                <a:gd name="connsiteX6" fmla="*/ 40836 w 46335"/>
                <a:gd name="connsiteY6" fmla="*/ 21351 h 47640"/>
                <a:gd name="connsiteX7" fmla="*/ 40836 w 46335"/>
                <a:gd name="connsiteY7" fmla="*/ 28209 h 47640"/>
                <a:gd name="connsiteX8" fmla="*/ 7215 w 46335"/>
                <a:gd name="connsiteY8" fmla="*/ 28209 h 47640"/>
                <a:gd name="connsiteX9" fmla="*/ 11215 w 46335"/>
                <a:gd name="connsiteY9" fmla="*/ 34400 h 47640"/>
                <a:gd name="connsiteX10" fmla="*/ 18740 w 46335"/>
                <a:gd name="connsiteY10" fmla="*/ 36781 h 47640"/>
                <a:gd name="connsiteX11" fmla="*/ 29883 w 46335"/>
                <a:gd name="connsiteY11" fmla="*/ 32209 h 47640"/>
                <a:gd name="connsiteX12" fmla="*/ 24739 w 46335"/>
                <a:gd name="connsiteY12" fmla="*/ 12683 h 47640"/>
                <a:gd name="connsiteX13" fmla="*/ 18261 w 46335"/>
                <a:gd name="connsiteY13" fmla="*/ 10492 h 47640"/>
                <a:gd name="connsiteX14" fmla="*/ 11308 w 46335"/>
                <a:gd name="connsiteY14" fmla="*/ 12779 h 47640"/>
                <a:gd name="connsiteX15" fmla="*/ 7596 w 46335"/>
                <a:gd name="connsiteY15" fmla="*/ 19065 h 47640"/>
                <a:gd name="connsiteX16" fmla="*/ 27786 w 46335"/>
                <a:gd name="connsiteY16" fmla="*/ 19065 h 47640"/>
                <a:gd name="connsiteX17" fmla="*/ 24930 w 46335"/>
                <a:gd name="connsiteY17" fmla="*/ 12493 h 4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335" h="47640">
                  <a:moveTo>
                    <a:pt x="37027" y="40020"/>
                  </a:moveTo>
                  <a:cubicBezTo>
                    <a:pt x="32171" y="44859"/>
                    <a:pt x="25595" y="47535"/>
                    <a:pt x="18740" y="47449"/>
                  </a:cubicBezTo>
                  <a:cubicBezTo>
                    <a:pt x="12359" y="47640"/>
                    <a:pt x="6071" y="45316"/>
                    <a:pt x="1401" y="40972"/>
                  </a:cubicBezTo>
                  <a:cubicBezTo>
                    <a:pt x="-3264" y="36410"/>
                    <a:pt x="-5743" y="30066"/>
                    <a:pt x="-5454" y="23542"/>
                  </a:cubicBezTo>
                  <a:cubicBezTo>
                    <a:pt x="-5743" y="17055"/>
                    <a:pt x="-3264" y="10750"/>
                    <a:pt x="1499" y="6301"/>
                  </a:cubicBezTo>
                  <a:cubicBezTo>
                    <a:pt x="10643" y="-2042"/>
                    <a:pt x="24646" y="-2366"/>
                    <a:pt x="34171" y="5539"/>
                  </a:cubicBezTo>
                  <a:cubicBezTo>
                    <a:pt x="38645" y="9521"/>
                    <a:pt x="41124" y="15341"/>
                    <a:pt x="40836" y="21351"/>
                  </a:cubicBezTo>
                  <a:lnTo>
                    <a:pt x="40836" y="28209"/>
                  </a:lnTo>
                  <a:lnTo>
                    <a:pt x="7215" y="28209"/>
                  </a:lnTo>
                  <a:cubicBezTo>
                    <a:pt x="7689" y="30723"/>
                    <a:pt x="9117" y="32952"/>
                    <a:pt x="11215" y="34400"/>
                  </a:cubicBezTo>
                  <a:cubicBezTo>
                    <a:pt x="13405" y="36010"/>
                    <a:pt x="16070" y="36848"/>
                    <a:pt x="18740" y="36781"/>
                  </a:cubicBezTo>
                  <a:cubicBezTo>
                    <a:pt x="22930" y="36896"/>
                    <a:pt x="27028" y="35238"/>
                    <a:pt x="29883" y="32209"/>
                  </a:cubicBezTo>
                  <a:close/>
                  <a:moveTo>
                    <a:pt x="24739" y="12683"/>
                  </a:moveTo>
                  <a:cubicBezTo>
                    <a:pt x="22930" y="11216"/>
                    <a:pt x="20642" y="10435"/>
                    <a:pt x="18261" y="10492"/>
                  </a:cubicBezTo>
                  <a:cubicBezTo>
                    <a:pt x="15786" y="10483"/>
                    <a:pt x="13307" y="11283"/>
                    <a:pt x="11308" y="12779"/>
                  </a:cubicBezTo>
                  <a:cubicBezTo>
                    <a:pt x="9215" y="14198"/>
                    <a:pt x="7787" y="16512"/>
                    <a:pt x="7596" y="19065"/>
                  </a:cubicBezTo>
                  <a:lnTo>
                    <a:pt x="27786" y="19065"/>
                  </a:lnTo>
                  <a:cubicBezTo>
                    <a:pt x="27693" y="16588"/>
                    <a:pt x="26739" y="14226"/>
                    <a:pt x="24930" y="12493"/>
                  </a:cubicBezTo>
                  <a:close/>
                </a:path>
              </a:pathLst>
            </a:custGeom>
            <a:solidFill>
              <a:srgbClr val="6D6E71"/>
            </a:solidFill>
            <a:ln w="9525" cap="flat">
              <a:noFill/>
              <a:prstDash val="solid"/>
              <a:miter/>
            </a:ln>
          </p:spPr>
          <p:txBody>
            <a:bodyPr rtlCol="0" anchor="ctr"/>
            <a:lstStyle/>
            <a:p>
              <a:endParaRPr lang="en-US"/>
            </a:p>
          </p:txBody>
        </p:sp>
        <p:sp>
          <p:nvSpPr>
            <p:cNvPr id="1335" name="Freeform: Shape 1334">
              <a:extLst>
                <a:ext uri="{FF2B5EF4-FFF2-40B4-BE49-F238E27FC236}">
                  <a16:creationId xmlns:a16="http://schemas.microsoft.com/office/drawing/2014/main" id="{1BBFF8F7-3C5E-4DC7-9234-D35A34D7FBB2}"/>
                </a:ext>
              </a:extLst>
            </p:cNvPr>
            <p:cNvSpPr/>
            <p:nvPr/>
          </p:nvSpPr>
          <p:spPr>
            <a:xfrm>
              <a:off x="7886021" y="3206806"/>
              <a:ext cx="60180" cy="61880"/>
            </a:xfrm>
            <a:custGeom>
              <a:avLst/>
              <a:gdLst>
                <a:gd name="connsiteX0" fmla="*/ 37120 w 46334"/>
                <a:gd name="connsiteY0" fmla="*/ 40023 h 47643"/>
                <a:gd name="connsiteX1" fmla="*/ 18740 w 46334"/>
                <a:gd name="connsiteY1" fmla="*/ 47453 h 47643"/>
                <a:gd name="connsiteX2" fmla="*/ 1401 w 46334"/>
                <a:gd name="connsiteY2" fmla="*/ 40976 h 47643"/>
                <a:gd name="connsiteX3" fmla="*/ -5454 w 46334"/>
                <a:gd name="connsiteY3" fmla="*/ 23545 h 47643"/>
                <a:gd name="connsiteX4" fmla="*/ 1592 w 46334"/>
                <a:gd name="connsiteY4" fmla="*/ 6305 h 47643"/>
                <a:gd name="connsiteX5" fmla="*/ 18070 w 46334"/>
                <a:gd name="connsiteY5" fmla="*/ -172 h 47643"/>
                <a:gd name="connsiteX6" fmla="*/ 34167 w 46334"/>
                <a:gd name="connsiteY6" fmla="*/ 5543 h 47643"/>
                <a:gd name="connsiteX7" fmla="*/ 40836 w 46334"/>
                <a:gd name="connsiteY7" fmla="*/ 21355 h 47643"/>
                <a:gd name="connsiteX8" fmla="*/ 40836 w 46334"/>
                <a:gd name="connsiteY8" fmla="*/ 28213 h 47643"/>
                <a:gd name="connsiteX9" fmla="*/ 7215 w 46334"/>
                <a:gd name="connsiteY9" fmla="*/ 28213 h 47643"/>
                <a:gd name="connsiteX10" fmla="*/ 11215 w 46334"/>
                <a:gd name="connsiteY10" fmla="*/ 34404 h 47643"/>
                <a:gd name="connsiteX11" fmla="*/ 18740 w 46334"/>
                <a:gd name="connsiteY11" fmla="*/ 36785 h 47643"/>
                <a:gd name="connsiteX12" fmla="*/ 29883 w 46334"/>
                <a:gd name="connsiteY12" fmla="*/ 32213 h 47643"/>
                <a:gd name="connsiteX13" fmla="*/ 24739 w 46334"/>
                <a:gd name="connsiteY13" fmla="*/ 12687 h 47643"/>
                <a:gd name="connsiteX14" fmla="*/ 18261 w 46334"/>
                <a:gd name="connsiteY14" fmla="*/ 10496 h 47643"/>
                <a:gd name="connsiteX15" fmla="*/ 11308 w 46334"/>
                <a:gd name="connsiteY15" fmla="*/ 12782 h 47643"/>
                <a:gd name="connsiteX16" fmla="*/ 7596 w 46334"/>
                <a:gd name="connsiteY16" fmla="*/ 19068 h 47643"/>
                <a:gd name="connsiteX17" fmla="*/ 27786 w 46334"/>
                <a:gd name="connsiteY17" fmla="*/ 19068 h 47643"/>
                <a:gd name="connsiteX18" fmla="*/ 24739 w 46334"/>
                <a:gd name="connsiteY18" fmla="*/ 12496 h 47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334" h="47643">
                  <a:moveTo>
                    <a:pt x="37120" y="40023"/>
                  </a:moveTo>
                  <a:cubicBezTo>
                    <a:pt x="32264" y="44853"/>
                    <a:pt x="25595" y="47520"/>
                    <a:pt x="18740" y="47453"/>
                  </a:cubicBezTo>
                  <a:cubicBezTo>
                    <a:pt x="12359" y="47643"/>
                    <a:pt x="6071" y="45319"/>
                    <a:pt x="1401" y="40976"/>
                  </a:cubicBezTo>
                  <a:cubicBezTo>
                    <a:pt x="-3264" y="36414"/>
                    <a:pt x="-5743" y="30070"/>
                    <a:pt x="-5454" y="23545"/>
                  </a:cubicBezTo>
                  <a:cubicBezTo>
                    <a:pt x="-5743" y="17049"/>
                    <a:pt x="-3171" y="10744"/>
                    <a:pt x="1592" y="6305"/>
                  </a:cubicBezTo>
                  <a:cubicBezTo>
                    <a:pt x="5973" y="2066"/>
                    <a:pt x="11977" y="-258"/>
                    <a:pt x="18070" y="-172"/>
                  </a:cubicBezTo>
                  <a:cubicBezTo>
                    <a:pt x="23977" y="-324"/>
                    <a:pt x="29693" y="1714"/>
                    <a:pt x="34167" y="5543"/>
                  </a:cubicBezTo>
                  <a:cubicBezTo>
                    <a:pt x="38645" y="9524"/>
                    <a:pt x="41120" y="15344"/>
                    <a:pt x="40836" y="21355"/>
                  </a:cubicBezTo>
                  <a:lnTo>
                    <a:pt x="40836" y="28213"/>
                  </a:lnTo>
                  <a:lnTo>
                    <a:pt x="7215" y="28213"/>
                  </a:lnTo>
                  <a:cubicBezTo>
                    <a:pt x="7689" y="30727"/>
                    <a:pt x="9117" y="32956"/>
                    <a:pt x="11215" y="34404"/>
                  </a:cubicBezTo>
                  <a:cubicBezTo>
                    <a:pt x="13405" y="35994"/>
                    <a:pt x="16070" y="36833"/>
                    <a:pt x="18740" y="36785"/>
                  </a:cubicBezTo>
                  <a:cubicBezTo>
                    <a:pt x="22930" y="36899"/>
                    <a:pt x="27023" y="35242"/>
                    <a:pt x="29883" y="32213"/>
                  </a:cubicBezTo>
                  <a:close/>
                  <a:moveTo>
                    <a:pt x="24739" y="12687"/>
                  </a:moveTo>
                  <a:cubicBezTo>
                    <a:pt x="22930" y="11220"/>
                    <a:pt x="20642" y="10439"/>
                    <a:pt x="18261" y="10496"/>
                  </a:cubicBezTo>
                  <a:cubicBezTo>
                    <a:pt x="15786" y="10486"/>
                    <a:pt x="13307" y="11287"/>
                    <a:pt x="11308" y="12782"/>
                  </a:cubicBezTo>
                  <a:cubicBezTo>
                    <a:pt x="9308" y="14297"/>
                    <a:pt x="7973" y="16563"/>
                    <a:pt x="7596" y="19068"/>
                  </a:cubicBezTo>
                  <a:lnTo>
                    <a:pt x="27786" y="19068"/>
                  </a:lnTo>
                  <a:cubicBezTo>
                    <a:pt x="27693" y="16563"/>
                    <a:pt x="26549" y="14201"/>
                    <a:pt x="24739" y="12496"/>
                  </a:cubicBezTo>
                  <a:close/>
                </a:path>
              </a:pathLst>
            </a:custGeom>
            <a:solidFill>
              <a:srgbClr val="6D6E71"/>
            </a:solidFill>
            <a:ln w="9525" cap="flat">
              <a:noFill/>
              <a:prstDash val="solid"/>
              <a:miter/>
            </a:ln>
          </p:spPr>
          <p:txBody>
            <a:bodyPr rtlCol="0" anchor="ctr"/>
            <a:lstStyle/>
            <a:p>
              <a:endParaRPr lang="en-US"/>
            </a:p>
          </p:txBody>
        </p:sp>
        <p:sp>
          <p:nvSpPr>
            <p:cNvPr id="1336" name="Freeform: Shape 1335">
              <a:extLst>
                <a:ext uri="{FF2B5EF4-FFF2-40B4-BE49-F238E27FC236}">
                  <a16:creationId xmlns:a16="http://schemas.microsoft.com/office/drawing/2014/main" id="{D194A499-0116-42BC-8484-60969ABCD2C2}"/>
                </a:ext>
              </a:extLst>
            </p:cNvPr>
            <p:cNvSpPr/>
            <p:nvPr/>
          </p:nvSpPr>
          <p:spPr>
            <a:xfrm>
              <a:off x="7958792" y="3206810"/>
              <a:ext cx="56058" cy="60874"/>
            </a:xfrm>
            <a:custGeom>
              <a:avLst/>
              <a:gdLst>
                <a:gd name="connsiteX0" fmla="*/ 6904 w 43160"/>
                <a:gd name="connsiteY0" fmla="*/ 20970 h 46868"/>
                <a:gd name="connsiteX1" fmla="*/ 6904 w 43160"/>
                <a:gd name="connsiteY1" fmla="*/ 46688 h 46868"/>
                <a:gd name="connsiteX2" fmla="*/ -5477 w 43160"/>
                <a:gd name="connsiteY2" fmla="*/ 46688 h 46868"/>
                <a:gd name="connsiteX3" fmla="*/ -5477 w 43160"/>
                <a:gd name="connsiteY3" fmla="*/ 587 h 46868"/>
                <a:gd name="connsiteX4" fmla="*/ 7383 w 43160"/>
                <a:gd name="connsiteY4" fmla="*/ 587 h 46868"/>
                <a:gd name="connsiteX5" fmla="*/ 7383 w 43160"/>
                <a:gd name="connsiteY5" fmla="*/ 5730 h 46868"/>
                <a:gd name="connsiteX6" fmla="*/ 20526 w 43160"/>
                <a:gd name="connsiteY6" fmla="*/ -175 h 46868"/>
                <a:gd name="connsiteX7" fmla="*/ 32716 w 43160"/>
                <a:gd name="connsiteY7" fmla="*/ 4969 h 46868"/>
                <a:gd name="connsiteX8" fmla="*/ 37669 w 43160"/>
                <a:gd name="connsiteY8" fmla="*/ 18685 h 46868"/>
                <a:gd name="connsiteX9" fmla="*/ 37669 w 43160"/>
                <a:gd name="connsiteY9" fmla="*/ 46688 h 46868"/>
                <a:gd name="connsiteX10" fmla="*/ 24814 w 43160"/>
                <a:gd name="connsiteY10" fmla="*/ 46688 h 46868"/>
                <a:gd name="connsiteX11" fmla="*/ 24814 w 43160"/>
                <a:gd name="connsiteY11" fmla="*/ 20970 h 46868"/>
                <a:gd name="connsiteX12" fmla="*/ 17001 w 43160"/>
                <a:gd name="connsiteY12" fmla="*/ 10302 h 46868"/>
                <a:gd name="connsiteX13" fmla="*/ 10239 w 43160"/>
                <a:gd name="connsiteY13" fmla="*/ 13065 h 46868"/>
                <a:gd name="connsiteX14" fmla="*/ 6904 w 43160"/>
                <a:gd name="connsiteY14" fmla="*/ 20970 h 4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160" h="46868">
                  <a:moveTo>
                    <a:pt x="6904" y="20970"/>
                  </a:moveTo>
                  <a:lnTo>
                    <a:pt x="6904" y="46688"/>
                  </a:lnTo>
                  <a:lnTo>
                    <a:pt x="-5477" y="46688"/>
                  </a:lnTo>
                  <a:lnTo>
                    <a:pt x="-5477" y="587"/>
                  </a:lnTo>
                  <a:lnTo>
                    <a:pt x="7383" y="587"/>
                  </a:lnTo>
                  <a:lnTo>
                    <a:pt x="7383" y="5730"/>
                  </a:lnTo>
                  <a:cubicBezTo>
                    <a:pt x="10811" y="2035"/>
                    <a:pt x="15480" y="-99"/>
                    <a:pt x="20526" y="-175"/>
                  </a:cubicBezTo>
                  <a:cubicBezTo>
                    <a:pt x="25098" y="-289"/>
                    <a:pt x="29577" y="1587"/>
                    <a:pt x="32716" y="4969"/>
                  </a:cubicBezTo>
                  <a:cubicBezTo>
                    <a:pt x="36149" y="8702"/>
                    <a:pt x="37860" y="13636"/>
                    <a:pt x="37669" y="18685"/>
                  </a:cubicBezTo>
                  <a:lnTo>
                    <a:pt x="37669" y="46688"/>
                  </a:lnTo>
                  <a:lnTo>
                    <a:pt x="24814" y="46688"/>
                  </a:lnTo>
                  <a:lnTo>
                    <a:pt x="24814" y="20970"/>
                  </a:lnTo>
                  <a:cubicBezTo>
                    <a:pt x="24814" y="13827"/>
                    <a:pt x="22242" y="10302"/>
                    <a:pt x="17001" y="10302"/>
                  </a:cubicBezTo>
                  <a:cubicBezTo>
                    <a:pt x="14429" y="10283"/>
                    <a:pt x="12048" y="11284"/>
                    <a:pt x="10239" y="13065"/>
                  </a:cubicBezTo>
                  <a:cubicBezTo>
                    <a:pt x="8146" y="15151"/>
                    <a:pt x="6904" y="17999"/>
                    <a:pt x="6904" y="20970"/>
                  </a:cubicBezTo>
                  <a:close/>
                </a:path>
              </a:pathLst>
            </a:custGeom>
            <a:solidFill>
              <a:srgbClr val="6D6E71"/>
            </a:solidFill>
            <a:ln w="9525" cap="flat">
              <a:noFill/>
              <a:prstDash val="solid"/>
              <a:miter/>
            </a:ln>
          </p:spPr>
          <p:txBody>
            <a:bodyPr rtlCol="0" anchor="ctr"/>
            <a:lstStyle/>
            <a:p>
              <a:endParaRPr lang="en-US"/>
            </a:p>
          </p:txBody>
        </p:sp>
        <p:sp>
          <p:nvSpPr>
            <p:cNvPr id="1337" name="Freeform: Shape 1336">
              <a:extLst>
                <a:ext uri="{FF2B5EF4-FFF2-40B4-BE49-F238E27FC236}">
                  <a16:creationId xmlns:a16="http://schemas.microsoft.com/office/drawing/2014/main" id="{46850632-F619-4EC8-93B8-D405F3A39C67}"/>
                </a:ext>
              </a:extLst>
            </p:cNvPr>
            <p:cNvSpPr/>
            <p:nvPr/>
          </p:nvSpPr>
          <p:spPr>
            <a:xfrm>
              <a:off x="8028011" y="3183165"/>
              <a:ext cx="19515" cy="84270"/>
            </a:xfrm>
            <a:custGeom>
              <a:avLst/>
              <a:gdLst>
                <a:gd name="connsiteX0" fmla="*/ -3335 w 15025"/>
                <a:gd name="connsiteY0" fmla="*/ 12696 h 64881"/>
                <a:gd name="connsiteX1" fmla="*/ -3335 w 15025"/>
                <a:gd name="connsiteY1" fmla="*/ 2028 h 64881"/>
                <a:gd name="connsiteX2" fmla="*/ 7334 w 15025"/>
                <a:gd name="connsiteY2" fmla="*/ 2028 h 64881"/>
                <a:gd name="connsiteX3" fmla="*/ 7334 w 15025"/>
                <a:gd name="connsiteY3" fmla="*/ 12696 h 64881"/>
                <a:gd name="connsiteX4" fmla="*/ -3047 w 15025"/>
                <a:gd name="connsiteY4" fmla="*/ 13000 h 64881"/>
                <a:gd name="connsiteX5" fmla="*/ -3335 w 15025"/>
                <a:gd name="connsiteY5" fmla="*/ 12696 h 64881"/>
                <a:gd name="connsiteX6" fmla="*/ 8380 w 15025"/>
                <a:gd name="connsiteY6" fmla="*/ 64702 h 64881"/>
                <a:gd name="connsiteX7" fmla="*/ -4475 w 15025"/>
                <a:gd name="connsiteY7" fmla="*/ 64702 h 64881"/>
                <a:gd name="connsiteX8" fmla="*/ -4475 w 15025"/>
                <a:gd name="connsiteY8" fmla="*/ 18601 h 64881"/>
                <a:gd name="connsiteX9" fmla="*/ 8380 w 15025"/>
                <a:gd name="connsiteY9" fmla="*/ 18601 h 64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25" h="64881">
                  <a:moveTo>
                    <a:pt x="-3335" y="12696"/>
                  </a:moveTo>
                  <a:cubicBezTo>
                    <a:pt x="-6191" y="9733"/>
                    <a:pt x="-6191" y="4990"/>
                    <a:pt x="-3335" y="2028"/>
                  </a:cubicBezTo>
                  <a:cubicBezTo>
                    <a:pt x="-382" y="-916"/>
                    <a:pt x="4381" y="-916"/>
                    <a:pt x="7334" y="2028"/>
                  </a:cubicBezTo>
                  <a:cubicBezTo>
                    <a:pt x="10287" y="4971"/>
                    <a:pt x="10287" y="9752"/>
                    <a:pt x="7334" y="12696"/>
                  </a:cubicBezTo>
                  <a:cubicBezTo>
                    <a:pt x="4571" y="15639"/>
                    <a:pt x="-93" y="15772"/>
                    <a:pt x="-3047" y="13000"/>
                  </a:cubicBezTo>
                  <a:cubicBezTo>
                    <a:pt x="-3144" y="12896"/>
                    <a:pt x="-3237" y="12800"/>
                    <a:pt x="-3335" y="12696"/>
                  </a:cubicBezTo>
                  <a:close/>
                  <a:moveTo>
                    <a:pt x="8380" y="64702"/>
                  </a:moveTo>
                  <a:lnTo>
                    <a:pt x="-4475" y="64702"/>
                  </a:lnTo>
                  <a:lnTo>
                    <a:pt x="-4475" y="18601"/>
                  </a:lnTo>
                  <a:lnTo>
                    <a:pt x="8380" y="18601"/>
                  </a:lnTo>
                  <a:close/>
                </a:path>
              </a:pathLst>
            </a:custGeom>
            <a:solidFill>
              <a:srgbClr val="6D6E71"/>
            </a:solidFill>
            <a:ln w="9525" cap="flat">
              <a:noFill/>
              <a:prstDash val="solid"/>
              <a:miter/>
            </a:ln>
          </p:spPr>
          <p:txBody>
            <a:bodyPr rtlCol="0" anchor="ctr"/>
            <a:lstStyle/>
            <a:p>
              <a:endParaRPr lang="en-US"/>
            </a:p>
          </p:txBody>
        </p:sp>
        <p:sp>
          <p:nvSpPr>
            <p:cNvPr id="1338" name="Freeform: Shape 1337">
              <a:extLst>
                <a:ext uri="{FF2B5EF4-FFF2-40B4-BE49-F238E27FC236}">
                  <a16:creationId xmlns:a16="http://schemas.microsoft.com/office/drawing/2014/main" id="{D6D2574A-99A3-4B9F-B531-D5B78501280E}"/>
                </a:ext>
              </a:extLst>
            </p:cNvPr>
            <p:cNvSpPr/>
            <p:nvPr/>
          </p:nvSpPr>
          <p:spPr>
            <a:xfrm>
              <a:off x="8061847" y="3206810"/>
              <a:ext cx="56058" cy="60874"/>
            </a:xfrm>
            <a:custGeom>
              <a:avLst/>
              <a:gdLst>
                <a:gd name="connsiteX0" fmla="*/ 7383 w 43160"/>
                <a:gd name="connsiteY0" fmla="*/ 20970 h 46868"/>
                <a:gd name="connsiteX1" fmla="*/ 7383 w 43160"/>
                <a:gd name="connsiteY1" fmla="*/ 46688 h 46868"/>
                <a:gd name="connsiteX2" fmla="*/ -5477 w 43160"/>
                <a:gd name="connsiteY2" fmla="*/ 46688 h 46868"/>
                <a:gd name="connsiteX3" fmla="*/ -5477 w 43160"/>
                <a:gd name="connsiteY3" fmla="*/ 587 h 46868"/>
                <a:gd name="connsiteX4" fmla="*/ 7383 w 43160"/>
                <a:gd name="connsiteY4" fmla="*/ 587 h 46868"/>
                <a:gd name="connsiteX5" fmla="*/ 7383 w 43160"/>
                <a:gd name="connsiteY5" fmla="*/ 5730 h 46868"/>
                <a:gd name="connsiteX6" fmla="*/ 20526 w 43160"/>
                <a:gd name="connsiteY6" fmla="*/ -175 h 46868"/>
                <a:gd name="connsiteX7" fmla="*/ 32716 w 43160"/>
                <a:gd name="connsiteY7" fmla="*/ 4969 h 46868"/>
                <a:gd name="connsiteX8" fmla="*/ 37669 w 43160"/>
                <a:gd name="connsiteY8" fmla="*/ 18685 h 46868"/>
                <a:gd name="connsiteX9" fmla="*/ 37669 w 43160"/>
                <a:gd name="connsiteY9" fmla="*/ 46688 h 46868"/>
                <a:gd name="connsiteX10" fmla="*/ 24810 w 43160"/>
                <a:gd name="connsiteY10" fmla="*/ 46688 h 46868"/>
                <a:gd name="connsiteX11" fmla="*/ 24810 w 43160"/>
                <a:gd name="connsiteY11" fmla="*/ 20970 h 46868"/>
                <a:gd name="connsiteX12" fmla="*/ 17001 w 43160"/>
                <a:gd name="connsiteY12" fmla="*/ 10302 h 46868"/>
                <a:gd name="connsiteX13" fmla="*/ 10239 w 43160"/>
                <a:gd name="connsiteY13" fmla="*/ 13065 h 46868"/>
                <a:gd name="connsiteX14" fmla="*/ 7383 w 43160"/>
                <a:gd name="connsiteY14" fmla="*/ 20970 h 4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160" h="46868">
                  <a:moveTo>
                    <a:pt x="7383" y="20970"/>
                  </a:moveTo>
                  <a:lnTo>
                    <a:pt x="7383" y="46688"/>
                  </a:lnTo>
                  <a:lnTo>
                    <a:pt x="-5477" y="46688"/>
                  </a:lnTo>
                  <a:lnTo>
                    <a:pt x="-5477" y="587"/>
                  </a:lnTo>
                  <a:lnTo>
                    <a:pt x="7383" y="587"/>
                  </a:lnTo>
                  <a:lnTo>
                    <a:pt x="7383" y="5730"/>
                  </a:lnTo>
                  <a:cubicBezTo>
                    <a:pt x="10811" y="2035"/>
                    <a:pt x="15475" y="-99"/>
                    <a:pt x="20526" y="-175"/>
                  </a:cubicBezTo>
                  <a:cubicBezTo>
                    <a:pt x="25098" y="-289"/>
                    <a:pt x="29572" y="1587"/>
                    <a:pt x="32716" y="4969"/>
                  </a:cubicBezTo>
                  <a:cubicBezTo>
                    <a:pt x="36149" y="8702"/>
                    <a:pt x="37860" y="13636"/>
                    <a:pt x="37669" y="18685"/>
                  </a:cubicBezTo>
                  <a:lnTo>
                    <a:pt x="37669" y="46688"/>
                  </a:lnTo>
                  <a:lnTo>
                    <a:pt x="24810" y="46688"/>
                  </a:lnTo>
                  <a:lnTo>
                    <a:pt x="24810" y="20970"/>
                  </a:lnTo>
                  <a:cubicBezTo>
                    <a:pt x="24810" y="13827"/>
                    <a:pt x="22242" y="10302"/>
                    <a:pt x="17001" y="10302"/>
                  </a:cubicBezTo>
                  <a:cubicBezTo>
                    <a:pt x="14429" y="10283"/>
                    <a:pt x="12048" y="11284"/>
                    <a:pt x="10239" y="13065"/>
                  </a:cubicBezTo>
                  <a:cubicBezTo>
                    <a:pt x="8332" y="15227"/>
                    <a:pt x="7285" y="18065"/>
                    <a:pt x="7383" y="20970"/>
                  </a:cubicBezTo>
                  <a:close/>
                </a:path>
              </a:pathLst>
            </a:custGeom>
            <a:solidFill>
              <a:srgbClr val="6D6E71"/>
            </a:solidFill>
            <a:ln w="9525" cap="flat">
              <a:noFill/>
              <a:prstDash val="solid"/>
              <a:miter/>
            </a:ln>
          </p:spPr>
          <p:txBody>
            <a:bodyPr rtlCol="0" anchor="ctr"/>
            <a:lstStyle/>
            <a:p>
              <a:endParaRPr lang="en-US"/>
            </a:p>
          </p:txBody>
        </p:sp>
        <p:sp>
          <p:nvSpPr>
            <p:cNvPr id="1339" name="Freeform: Shape 1338">
              <a:extLst>
                <a:ext uri="{FF2B5EF4-FFF2-40B4-BE49-F238E27FC236}">
                  <a16:creationId xmlns:a16="http://schemas.microsoft.com/office/drawing/2014/main" id="{6B5AAB07-DB77-490B-8F4F-DEB8137632F3}"/>
                </a:ext>
              </a:extLst>
            </p:cNvPr>
            <p:cNvSpPr/>
            <p:nvPr/>
          </p:nvSpPr>
          <p:spPr>
            <a:xfrm>
              <a:off x="8130352" y="3206568"/>
              <a:ext cx="61652" cy="84502"/>
            </a:xfrm>
            <a:custGeom>
              <a:avLst/>
              <a:gdLst>
                <a:gd name="connsiteX0" fmla="*/ 31123 w 47467"/>
                <a:gd name="connsiteY0" fmla="*/ 38873 h 65060"/>
                <a:gd name="connsiteX1" fmla="*/ 15980 w 47467"/>
                <a:gd name="connsiteY1" fmla="*/ 45731 h 65060"/>
                <a:gd name="connsiteX2" fmla="*/ 739 w 47467"/>
                <a:gd name="connsiteY2" fmla="*/ 39540 h 65060"/>
                <a:gd name="connsiteX3" fmla="*/ -5452 w 47467"/>
                <a:gd name="connsiteY3" fmla="*/ 23157 h 65060"/>
                <a:gd name="connsiteX4" fmla="*/ 929 w 47467"/>
                <a:gd name="connsiteY4" fmla="*/ 6393 h 65060"/>
                <a:gd name="connsiteX5" fmla="*/ 15501 w 47467"/>
                <a:gd name="connsiteY5" fmla="*/ -179 h 65060"/>
                <a:gd name="connsiteX6" fmla="*/ 29123 w 47467"/>
                <a:gd name="connsiteY6" fmla="*/ 6584 h 65060"/>
                <a:gd name="connsiteX7" fmla="*/ 29123 w 47467"/>
                <a:gd name="connsiteY7" fmla="*/ 487 h 65060"/>
                <a:gd name="connsiteX8" fmla="*/ 41983 w 47467"/>
                <a:gd name="connsiteY8" fmla="*/ 487 h 65060"/>
                <a:gd name="connsiteX9" fmla="*/ 41983 w 47467"/>
                <a:gd name="connsiteY9" fmla="*/ 40683 h 65060"/>
                <a:gd name="connsiteX10" fmla="*/ 39885 w 47467"/>
                <a:gd name="connsiteY10" fmla="*/ 51732 h 65060"/>
                <a:gd name="connsiteX11" fmla="*/ 34169 w 47467"/>
                <a:gd name="connsiteY11" fmla="*/ 59257 h 65060"/>
                <a:gd name="connsiteX12" fmla="*/ 17310 w 47467"/>
                <a:gd name="connsiteY12" fmla="*/ 64877 h 65060"/>
                <a:gd name="connsiteX13" fmla="*/ 6836 w 47467"/>
                <a:gd name="connsiteY13" fmla="*/ 63257 h 65060"/>
                <a:gd name="connsiteX14" fmla="*/ -2689 w 47467"/>
                <a:gd name="connsiteY14" fmla="*/ 58495 h 65060"/>
                <a:gd name="connsiteX15" fmla="*/ 2357 w 47467"/>
                <a:gd name="connsiteY15" fmla="*/ 48970 h 65060"/>
                <a:gd name="connsiteX16" fmla="*/ 15691 w 47467"/>
                <a:gd name="connsiteY16" fmla="*/ 53732 h 65060"/>
                <a:gd name="connsiteX17" fmla="*/ 26933 w 47467"/>
                <a:gd name="connsiteY17" fmla="*/ 50208 h 65060"/>
                <a:gd name="connsiteX18" fmla="*/ 31123 w 47467"/>
                <a:gd name="connsiteY18" fmla="*/ 38873 h 65060"/>
                <a:gd name="connsiteX19" fmla="*/ 29314 w 47467"/>
                <a:gd name="connsiteY19" fmla="*/ 22681 h 65060"/>
                <a:gd name="connsiteX20" fmla="*/ 26267 w 47467"/>
                <a:gd name="connsiteY20" fmla="*/ 14013 h 65060"/>
                <a:gd name="connsiteX21" fmla="*/ 18645 w 47467"/>
                <a:gd name="connsiteY21" fmla="*/ 10775 h 65060"/>
                <a:gd name="connsiteX22" fmla="*/ 10738 w 47467"/>
                <a:gd name="connsiteY22" fmla="*/ 14013 h 65060"/>
                <a:gd name="connsiteX23" fmla="*/ 7501 w 47467"/>
                <a:gd name="connsiteY23" fmla="*/ 22586 h 65060"/>
                <a:gd name="connsiteX24" fmla="*/ 10645 w 47467"/>
                <a:gd name="connsiteY24" fmla="*/ 31539 h 65060"/>
                <a:gd name="connsiteX25" fmla="*/ 18552 w 47467"/>
                <a:gd name="connsiteY25" fmla="*/ 34873 h 65060"/>
                <a:gd name="connsiteX26" fmla="*/ 26267 w 47467"/>
                <a:gd name="connsiteY26" fmla="*/ 31539 h 65060"/>
                <a:gd name="connsiteX27" fmla="*/ 29314 w 47467"/>
                <a:gd name="connsiteY27" fmla="*/ 22681 h 65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7467" h="65060">
                  <a:moveTo>
                    <a:pt x="31123" y="38873"/>
                  </a:moveTo>
                  <a:cubicBezTo>
                    <a:pt x="27314" y="43303"/>
                    <a:pt x="21789" y="45817"/>
                    <a:pt x="15980" y="45731"/>
                  </a:cubicBezTo>
                  <a:cubicBezTo>
                    <a:pt x="10264" y="45827"/>
                    <a:pt x="4739" y="43598"/>
                    <a:pt x="739" y="39540"/>
                  </a:cubicBezTo>
                  <a:cubicBezTo>
                    <a:pt x="-3549" y="35187"/>
                    <a:pt x="-5740" y="29244"/>
                    <a:pt x="-5452" y="23157"/>
                  </a:cubicBezTo>
                  <a:cubicBezTo>
                    <a:pt x="-5642" y="16937"/>
                    <a:pt x="-3359" y="10889"/>
                    <a:pt x="929" y="6393"/>
                  </a:cubicBezTo>
                  <a:cubicBezTo>
                    <a:pt x="4645" y="2240"/>
                    <a:pt x="9980" y="-141"/>
                    <a:pt x="15501" y="-179"/>
                  </a:cubicBezTo>
                  <a:cubicBezTo>
                    <a:pt x="20835" y="-236"/>
                    <a:pt x="25886" y="2278"/>
                    <a:pt x="29123" y="6584"/>
                  </a:cubicBezTo>
                  <a:lnTo>
                    <a:pt x="29123" y="487"/>
                  </a:lnTo>
                  <a:lnTo>
                    <a:pt x="41983" y="487"/>
                  </a:lnTo>
                  <a:lnTo>
                    <a:pt x="41983" y="40683"/>
                  </a:lnTo>
                  <a:cubicBezTo>
                    <a:pt x="42076" y="44474"/>
                    <a:pt x="41313" y="48236"/>
                    <a:pt x="39885" y="51732"/>
                  </a:cubicBezTo>
                  <a:cubicBezTo>
                    <a:pt x="38648" y="54685"/>
                    <a:pt x="36648" y="57266"/>
                    <a:pt x="34169" y="59257"/>
                  </a:cubicBezTo>
                  <a:cubicBezTo>
                    <a:pt x="29314" y="63000"/>
                    <a:pt x="23407" y="64982"/>
                    <a:pt x="17310" y="64877"/>
                  </a:cubicBezTo>
                  <a:cubicBezTo>
                    <a:pt x="13789" y="64848"/>
                    <a:pt x="10264" y="64296"/>
                    <a:pt x="6836" y="63257"/>
                  </a:cubicBezTo>
                  <a:cubicBezTo>
                    <a:pt x="3404" y="62200"/>
                    <a:pt x="167" y="60600"/>
                    <a:pt x="-2689" y="58495"/>
                  </a:cubicBezTo>
                  <a:lnTo>
                    <a:pt x="2357" y="48970"/>
                  </a:lnTo>
                  <a:cubicBezTo>
                    <a:pt x="6166" y="52018"/>
                    <a:pt x="10836" y="53704"/>
                    <a:pt x="15691" y="53732"/>
                  </a:cubicBezTo>
                  <a:cubicBezTo>
                    <a:pt x="19789" y="53971"/>
                    <a:pt x="23789" y="52723"/>
                    <a:pt x="26933" y="50208"/>
                  </a:cubicBezTo>
                  <a:cubicBezTo>
                    <a:pt x="29979" y="47293"/>
                    <a:pt x="31597" y="43102"/>
                    <a:pt x="31123" y="38873"/>
                  </a:cubicBezTo>
                  <a:close/>
                  <a:moveTo>
                    <a:pt x="29314" y="22681"/>
                  </a:moveTo>
                  <a:cubicBezTo>
                    <a:pt x="29504" y="19499"/>
                    <a:pt x="28360" y="16385"/>
                    <a:pt x="26267" y="14013"/>
                  </a:cubicBezTo>
                  <a:cubicBezTo>
                    <a:pt x="24268" y="11908"/>
                    <a:pt x="21505" y="10727"/>
                    <a:pt x="18645" y="10775"/>
                  </a:cubicBezTo>
                  <a:cubicBezTo>
                    <a:pt x="15691" y="10717"/>
                    <a:pt x="12836" y="11889"/>
                    <a:pt x="10738" y="14013"/>
                  </a:cubicBezTo>
                  <a:cubicBezTo>
                    <a:pt x="8455" y="16280"/>
                    <a:pt x="7310" y="19395"/>
                    <a:pt x="7501" y="22586"/>
                  </a:cubicBezTo>
                  <a:cubicBezTo>
                    <a:pt x="7310" y="25862"/>
                    <a:pt x="8455" y="29072"/>
                    <a:pt x="10645" y="31539"/>
                  </a:cubicBezTo>
                  <a:cubicBezTo>
                    <a:pt x="12738" y="33701"/>
                    <a:pt x="15598" y="34901"/>
                    <a:pt x="18552" y="34873"/>
                  </a:cubicBezTo>
                  <a:cubicBezTo>
                    <a:pt x="21505" y="34911"/>
                    <a:pt x="24268" y="33701"/>
                    <a:pt x="26267" y="31539"/>
                  </a:cubicBezTo>
                  <a:cubicBezTo>
                    <a:pt x="28360" y="29082"/>
                    <a:pt x="29504" y="25919"/>
                    <a:pt x="29314" y="22681"/>
                  </a:cubicBezTo>
                  <a:close/>
                </a:path>
              </a:pathLst>
            </a:custGeom>
            <a:solidFill>
              <a:srgbClr val="6D6E71"/>
            </a:solidFill>
            <a:ln w="9525" cap="flat">
              <a:noFill/>
              <a:prstDash val="solid"/>
              <a:miter/>
            </a:ln>
          </p:spPr>
          <p:txBody>
            <a:bodyPr rtlCol="0" anchor="ctr"/>
            <a:lstStyle/>
            <a:p>
              <a:endParaRPr lang="en-US"/>
            </a:p>
          </p:txBody>
        </p:sp>
        <p:sp>
          <p:nvSpPr>
            <p:cNvPr id="1340" name="Freeform: Shape 1339">
              <a:extLst>
                <a:ext uri="{FF2B5EF4-FFF2-40B4-BE49-F238E27FC236}">
                  <a16:creationId xmlns:a16="http://schemas.microsoft.com/office/drawing/2014/main" id="{CC73679F-D562-4991-88FC-A8342929E859}"/>
                </a:ext>
              </a:extLst>
            </p:cNvPr>
            <p:cNvSpPr/>
            <p:nvPr/>
          </p:nvSpPr>
          <p:spPr>
            <a:xfrm>
              <a:off x="8203007" y="3206666"/>
              <a:ext cx="50013" cy="61783"/>
            </a:xfrm>
            <a:custGeom>
              <a:avLst/>
              <a:gdLst>
                <a:gd name="connsiteX0" fmla="*/ 33000 w 38506"/>
                <a:gd name="connsiteY0" fmla="*/ 32321 h 47568"/>
                <a:gd name="connsiteX1" fmla="*/ 27954 w 38506"/>
                <a:gd name="connsiteY1" fmla="*/ 43179 h 47568"/>
                <a:gd name="connsiteX2" fmla="*/ 15192 w 38506"/>
                <a:gd name="connsiteY2" fmla="*/ 47370 h 47568"/>
                <a:gd name="connsiteX3" fmla="*/ 4523 w 38506"/>
                <a:gd name="connsiteY3" fmla="*/ 45465 h 47568"/>
                <a:gd name="connsiteX4" fmla="*/ -5477 w 38506"/>
                <a:gd name="connsiteY4" fmla="*/ 40036 h 47568"/>
                <a:gd name="connsiteX5" fmla="*/ 141 w 38506"/>
                <a:gd name="connsiteY5" fmla="*/ 31940 h 47568"/>
                <a:gd name="connsiteX6" fmla="*/ 15475 w 38506"/>
                <a:gd name="connsiteY6" fmla="*/ 37560 h 47568"/>
                <a:gd name="connsiteX7" fmla="*/ 19382 w 38506"/>
                <a:gd name="connsiteY7" fmla="*/ 36607 h 47568"/>
                <a:gd name="connsiteX8" fmla="*/ 20903 w 38506"/>
                <a:gd name="connsiteY8" fmla="*/ 33940 h 47568"/>
                <a:gd name="connsiteX9" fmla="*/ 18903 w 38506"/>
                <a:gd name="connsiteY9" fmla="*/ 30987 h 47568"/>
                <a:gd name="connsiteX10" fmla="*/ 13001 w 38506"/>
                <a:gd name="connsiteY10" fmla="*/ 28415 h 47568"/>
                <a:gd name="connsiteX11" fmla="*/ 7188 w 38506"/>
                <a:gd name="connsiteY11" fmla="*/ 26320 h 47568"/>
                <a:gd name="connsiteX12" fmla="*/ 2616 w 38506"/>
                <a:gd name="connsiteY12" fmla="*/ 23844 h 47568"/>
                <a:gd name="connsiteX13" fmla="*/ -2621 w 38506"/>
                <a:gd name="connsiteY13" fmla="*/ 14319 h 47568"/>
                <a:gd name="connsiteX14" fmla="*/ 2523 w 38506"/>
                <a:gd name="connsiteY14" fmla="*/ 3841 h 47568"/>
                <a:gd name="connsiteX15" fmla="*/ 15857 w 38506"/>
                <a:gd name="connsiteY15" fmla="*/ -160 h 47568"/>
                <a:gd name="connsiteX16" fmla="*/ 32144 w 38506"/>
                <a:gd name="connsiteY16" fmla="*/ 5365 h 47568"/>
                <a:gd name="connsiteX17" fmla="*/ 27289 w 38506"/>
                <a:gd name="connsiteY17" fmla="*/ 13938 h 47568"/>
                <a:gd name="connsiteX18" fmla="*/ 15382 w 38506"/>
                <a:gd name="connsiteY18" fmla="*/ 9746 h 47568"/>
                <a:gd name="connsiteX19" fmla="*/ 9378 w 38506"/>
                <a:gd name="connsiteY19" fmla="*/ 13080 h 47568"/>
                <a:gd name="connsiteX20" fmla="*/ 11285 w 38506"/>
                <a:gd name="connsiteY20" fmla="*/ 15843 h 47568"/>
                <a:gd name="connsiteX21" fmla="*/ 17573 w 38506"/>
                <a:gd name="connsiteY21" fmla="*/ 18319 h 47568"/>
                <a:gd name="connsiteX22" fmla="*/ 23763 w 38506"/>
                <a:gd name="connsiteY22" fmla="*/ 20414 h 47568"/>
                <a:gd name="connsiteX23" fmla="*/ 28144 w 38506"/>
                <a:gd name="connsiteY23" fmla="*/ 22605 h 47568"/>
                <a:gd name="connsiteX24" fmla="*/ 33000 w 38506"/>
                <a:gd name="connsiteY24" fmla="*/ 32321 h 47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06" h="47568">
                  <a:moveTo>
                    <a:pt x="33000" y="32321"/>
                  </a:moveTo>
                  <a:cubicBezTo>
                    <a:pt x="33098" y="36531"/>
                    <a:pt x="31288" y="40560"/>
                    <a:pt x="27954" y="43179"/>
                  </a:cubicBezTo>
                  <a:cubicBezTo>
                    <a:pt x="24335" y="46084"/>
                    <a:pt x="19857" y="47570"/>
                    <a:pt x="15192" y="47370"/>
                  </a:cubicBezTo>
                  <a:cubicBezTo>
                    <a:pt x="11569" y="47313"/>
                    <a:pt x="7950" y="46675"/>
                    <a:pt x="4523" y="45465"/>
                  </a:cubicBezTo>
                  <a:cubicBezTo>
                    <a:pt x="904" y="44275"/>
                    <a:pt x="-2528" y="42436"/>
                    <a:pt x="-5477" y="40036"/>
                  </a:cubicBezTo>
                  <a:lnTo>
                    <a:pt x="141" y="31940"/>
                  </a:lnTo>
                  <a:cubicBezTo>
                    <a:pt x="4425" y="35550"/>
                    <a:pt x="9857" y="37540"/>
                    <a:pt x="15475" y="37560"/>
                  </a:cubicBezTo>
                  <a:cubicBezTo>
                    <a:pt x="16810" y="37645"/>
                    <a:pt x="18238" y="37312"/>
                    <a:pt x="19382" y="36607"/>
                  </a:cubicBezTo>
                  <a:cubicBezTo>
                    <a:pt x="20336" y="36074"/>
                    <a:pt x="20903" y="35045"/>
                    <a:pt x="20903" y="33940"/>
                  </a:cubicBezTo>
                  <a:cubicBezTo>
                    <a:pt x="20810" y="32683"/>
                    <a:pt x="20047" y="31568"/>
                    <a:pt x="18903" y="30987"/>
                  </a:cubicBezTo>
                  <a:cubicBezTo>
                    <a:pt x="17094" y="29844"/>
                    <a:pt x="15094" y="28978"/>
                    <a:pt x="13001" y="28415"/>
                  </a:cubicBezTo>
                  <a:lnTo>
                    <a:pt x="7188" y="26320"/>
                  </a:lnTo>
                  <a:cubicBezTo>
                    <a:pt x="5569" y="25596"/>
                    <a:pt x="4048" y="24767"/>
                    <a:pt x="2616" y="23844"/>
                  </a:cubicBezTo>
                  <a:cubicBezTo>
                    <a:pt x="-714" y="21862"/>
                    <a:pt x="-2719" y="18214"/>
                    <a:pt x="-2621" y="14319"/>
                  </a:cubicBezTo>
                  <a:cubicBezTo>
                    <a:pt x="-2719" y="10204"/>
                    <a:pt x="-812" y="6308"/>
                    <a:pt x="2523" y="3841"/>
                  </a:cubicBezTo>
                  <a:cubicBezTo>
                    <a:pt x="6429" y="1041"/>
                    <a:pt x="11094" y="-369"/>
                    <a:pt x="15857" y="-160"/>
                  </a:cubicBezTo>
                  <a:cubicBezTo>
                    <a:pt x="21763" y="-36"/>
                    <a:pt x="27382" y="1898"/>
                    <a:pt x="32144" y="5365"/>
                  </a:cubicBezTo>
                  <a:lnTo>
                    <a:pt x="27289" y="13938"/>
                  </a:lnTo>
                  <a:cubicBezTo>
                    <a:pt x="23856" y="11356"/>
                    <a:pt x="19666" y="9890"/>
                    <a:pt x="15382" y="9746"/>
                  </a:cubicBezTo>
                  <a:cubicBezTo>
                    <a:pt x="11378" y="9746"/>
                    <a:pt x="9378" y="10889"/>
                    <a:pt x="9378" y="13080"/>
                  </a:cubicBezTo>
                  <a:cubicBezTo>
                    <a:pt x="9476" y="14290"/>
                    <a:pt x="10141" y="15366"/>
                    <a:pt x="11285" y="15843"/>
                  </a:cubicBezTo>
                  <a:cubicBezTo>
                    <a:pt x="13285" y="16881"/>
                    <a:pt x="15382" y="17709"/>
                    <a:pt x="17573" y="18319"/>
                  </a:cubicBezTo>
                  <a:cubicBezTo>
                    <a:pt x="20429" y="19176"/>
                    <a:pt x="22526" y="19938"/>
                    <a:pt x="23763" y="20414"/>
                  </a:cubicBezTo>
                  <a:cubicBezTo>
                    <a:pt x="25289" y="21043"/>
                    <a:pt x="26717" y="21777"/>
                    <a:pt x="28144" y="22605"/>
                  </a:cubicBezTo>
                  <a:cubicBezTo>
                    <a:pt x="31479" y="24701"/>
                    <a:pt x="33288" y="28435"/>
                    <a:pt x="33000" y="32321"/>
                  </a:cubicBezTo>
                  <a:close/>
                </a:path>
              </a:pathLst>
            </a:custGeom>
            <a:solidFill>
              <a:srgbClr val="6D6E71"/>
            </a:solidFill>
            <a:ln w="9525" cap="flat">
              <a:noFill/>
              <a:prstDash val="solid"/>
              <a:miter/>
            </a:ln>
          </p:spPr>
          <p:txBody>
            <a:bodyPr rtlCol="0" anchor="ctr"/>
            <a:lstStyle/>
            <a:p>
              <a:endParaRPr lang="en-US"/>
            </a:p>
          </p:txBody>
        </p:sp>
        <p:sp>
          <p:nvSpPr>
            <p:cNvPr id="1341" name="Freeform: Shape 1340">
              <a:extLst>
                <a:ext uri="{FF2B5EF4-FFF2-40B4-BE49-F238E27FC236}">
                  <a16:creationId xmlns:a16="http://schemas.microsoft.com/office/drawing/2014/main" id="{CD3555E2-A339-4834-ADAA-F237286287CC}"/>
                </a:ext>
              </a:extLst>
            </p:cNvPr>
            <p:cNvSpPr/>
            <p:nvPr/>
          </p:nvSpPr>
          <p:spPr>
            <a:xfrm>
              <a:off x="8295171" y="3184796"/>
              <a:ext cx="55937" cy="82640"/>
            </a:xfrm>
            <a:custGeom>
              <a:avLst/>
              <a:gdLst>
                <a:gd name="connsiteX0" fmla="*/ 7383 w 43067"/>
                <a:gd name="connsiteY0" fmla="*/ 38587 h 63626"/>
                <a:gd name="connsiteX1" fmla="*/ 7383 w 43067"/>
                <a:gd name="connsiteY1" fmla="*/ 63447 h 63626"/>
                <a:gd name="connsiteX2" fmla="*/ -5477 w 43067"/>
                <a:gd name="connsiteY2" fmla="*/ 63447 h 63626"/>
                <a:gd name="connsiteX3" fmla="*/ -5477 w 43067"/>
                <a:gd name="connsiteY3" fmla="*/ -180 h 63626"/>
                <a:gd name="connsiteX4" fmla="*/ 7383 w 43067"/>
                <a:gd name="connsiteY4" fmla="*/ -180 h 63626"/>
                <a:gd name="connsiteX5" fmla="*/ 7383 w 43067"/>
                <a:gd name="connsiteY5" fmla="*/ 22394 h 63626"/>
                <a:gd name="connsiteX6" fmla="*/ 20433 w 43067"/>
                <a:gd name="connsiteY6" fmla="*/ 16489 h 63626"/>
                <a:gd name="connsiteX7" fmla="*/ 32623 w 43067"/>
                <a:gd name="connsiteY7" fmla="*/ 21632 h 63626"/>
                <a:gd name="connsiteX8" fmla="*/ 37576 w 43067"/>
                <a:gd name="connsiteY8" fmla="*/ 35348 h 63626"/>
                <a:gd name="connsiteX9" fmla="*/ 37576 w 43067"/>
                <a:gd name="connsiteY9" fmla="*/ 63352 h 63626"/>
                <a:gd name="connsiteX10" fmla="*/ 24717 w 43067"/>
                <a:gd name="connsiteY10" fmla="*/ 63352 h 63626"/>
                <a:gd name="connsiteX11" fmla="*/ 24717 w 43067"/>
                <a:gd name="connsiteY11" fmla="*/ 37920 h 63626"/>
                <a:gd name="connsiteX12" fmla="*/ 16908 w 43067"/>
                <a:gd name="connsiteY12" fmla="*/ 27252 h 63626"/>
                <a:gd name="connsiteX13" fmla="*/ 10239 w 43067"/>
                <a:gd name="connsiteY13" fmla="*/ 30014 h 63626"/>
                <a:gd name="connsiteX14" fmla="*/ 7383 w 43067"/>
                <a:gd name="connsiteY14" fmla="*/ 38587 h 63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67" h="63626">
                  <a:moveTo>
                    <a:pt x="7383" y="38587"/>
                  </a:moveTo>
                  <a:lnTo>
                    <a:pt x="7383" y="63447"/>
                  </a:lnTo>
                  <a:lnTo>
                    <a:pt x="-5477" y="63447"/>
                  </a:lnTo>
                  <a:lnTo>
                    <a:pt x="-5477" y="-180"/>
                  </a:lnTo>
                  <a:lnTo>
                    <a:pt x="7383" y="-180"/>
                  </a:lnTo>
                  <a:lnTo>
                    <a:pt x="7383" y="22394"/>
                  </a:lnTo>
                  <a:cubicBezTo>
                    <a:pt x="10718" y="18698"/>
                    <a:pt x="15480" y="16555"/>
                    <a:pt x="20433" y="16489"/>
                  </a:cubicBezTo>
                  <a:cubicBezTo>
                    <a:pt x="25005" y="16403"/>
                    <a:pt x="29479" y="18270"/>
                    <a:pt x="32623" y="21632"/>
                  </a:cubicBezTo>
                  <a:cubicBezTo>
                    <a:pt x="36051" y="25366"/>
                    <a:pt x="37767" y="30300"/>
                    <a:pt x="37576" y="35348"/>
                  </a:cubicBezTo>
                  <a:lnTo>
                    <a:pt x="37576" y="63352"/>
                  </a:lnTo>
                  <a:lnTo>
                    <a:pt x="24717" y="63352"/>
                  </a:lnTo>
                  <a:lnTo>
                    <a:pt x="24717" y="37920"/>
                  </a:lnTo>
                  <a:cubicBezTo>
                    <a:pt x="24717" y="30776"/>
                    <a:pt x="22145" y="27252"/>
                    <a:pt x="16908" y="27252"/>
                  </a:cubicBezTo>
                  <a:cubicBezTo>
                    <a:pt x="14429" y="27262"/>
                    <a:pt x="12048" y="28252"/>
                    <a:pt x="10239" y="30014"/>
                  </a:cubicBezTo>
                  <a:cubicBezTo>
                    <a:pt x="8146" y="32338"/>
                    <a:pt x="7095" y="35453"/>
                    <a:pt x="7383" y="38587"/>
                  </a:cubicBezTo>
                  <a:close/>
                </a:path>
              </a:pathLst>
            </a:custGeom>
            <a:solidFill>
              <a:srgbClr val="6D6E71"/>
            </a:solidFill>
            <a:ln w="9525" cap="flat">
              <a:noFill/>
              <a:prstDash val="solid"/>
              <a:miter/>
            </a:ln>
          </p:spPr>
          <p:txBody>
            <a:bodyPr rtlCol="0" anchor="ctr"/>
            <a:lstStyle/>
            <a:p>
              <a:endParaRPr lang="en-US"/>
            </a:p>
          </p:txBody>
        </p:sp>
        <p:sp>
          <p:nvSpPr>
            <p:cNvPr id="1342" name="Freeform: Shape 1341">
              <a:extLst>
                <a:ext uri="{FF2B5EF4-FFF2-40B4-BE49-F238E27FC236}">
                  <a16:creationId xmlns:a16="http://schemas.microsoft.com/office/drawing/2014/main" id="{AC086317-111F-43C2-BB50-3A5335574FE2}"/>
                </a:ext>
              </a:extLst>
            </p:cNvPr>
            <p:cNvSpPr/>
            <p:nvPr/>
          </p:nvSpPr>
          <p:spPr>
            <a:xfrm>
              <a:off x="8363057" y="3206917"/>
              <a:ext cx="54094" cy="61519"/>
            </a:xfrm>
            <a:custGeom>
              <a:avLst/>
              <a:gdLst>
                <a:gd name="connsiteX0" fmla="*/ 36171 w 41648"/>
                <a:gd name="connsiteY0" fmla="*/ 46415 h 47365"/>
                <a:gd name="connsiteX1" fmla="*/ 24074 w 41648"/>
                <a:gd name="connsiteY1" fmla="*/ 46415 h 47365"/>
                <a:gd name="connsiteX2" fmla="*/ 24074 w 41648"/>
                <a:gd name="connsiteY2" fmla="*/ 40891 h 47365"/>
                <a:gd name="connsiteX3" fmla="*/ 11791 w 41648"/>
                <a:gd name="connsiteY3" fmla="*/ 47177 h 47365"/>
                <a:gd name="connsiteX4" fmla="*/ -496 w 41648"/>
                <a:gd name="connsiteY4" fmla="*/ 42891 h 47365"/>
                <a:gd name="connsiteX5" fmla="*/ -5449 w 41648"/>
                <a:gd name="connsiteY5" fmla="*/ 31556 h 47365"/>
                <a:gd name="connsiteX6" fmla="*/ -305 w 41648"/>
                <a:gd name="connsiteY6" fmla="*/ 20983 h 47365"/>
                <a:gd name="connsiteX7" fmla="*/ 13694 w 41648"/>
                <a:gd name="connsiteY7" fmla="*/ 17459 h 47365"/>
                <a:gd name="connsiteX8" fmla="*/ 23219 w 41648"/>
                <a:gd name="connsiteY8" fmla="*/ 17459 h 47365"/>
                <a:gd name="connsiteX9" fmla="*/ 23219 w 41648"/>
                <a:gd name="connsiteY9" fmla="*/ 17459 h 47365"/>
                <a:gd name="connsiteX10" fmla="*/ 15410 w 41648"/>
                <a:gd name="connsiteY10" fmla="*/ 10125 h 47365"/>
                <a:gd name="connsiteX11" fmla="*/ 2076 w 41648"/>
                <a:gd name="connsiteY11" fmla="*/ 14792 h 47365"/>
                <a:gd name="connsiteX12" fmla="*/ -3640 w 41648"/>
                <a:gd name="connsiteY12" fmla="*/ 6410 h 47365"/>
                <a:gd name="connsiteX13" fmla="*/ 17028 w 41648"/>
                <a:gd name="connsiteY13" fmla="*/ -162 h 47365"/>
                <a:gd name="connsiteX14" fmla="*/ 30744 w 41648"/>
                <a:gd name="connsiteY14" fmla="*/ 4029 h 47365"/>
                <a:gd name="connsiteX15" fmla="*/ 36078 w 41648"/>
                <a:gd name="connsiteY15" fmla="*/ 17364 h 47365"/>
                <a:gd name="connsiteX16" fmla="*/ 23219 w 41648"/>
                <a:gd name="connsiteY16" fmla="*/ 28889 h 47365"/>
                <a:gd name="connsiteX17" fmla="*/ 23219 w 41648"/>
                <a:gd name="connsiteY17" fmla="*/ 26603 h 47365"/>
                <a:gd name="connsiteX18" fmla="*/ 15219 w 41648"/>
                <a:gd name="connsiteY18" fmla="*/ 26603 h 47365"/>
                <a:gd name="connsiteX19" fmla="*/ 7503 w 41648"/>
                <a:gd name="connsiteY19" fmla="*/ 31461 h 47365"/>
                <a:gd name="connsiteX20" fmla="*/ 9313 w 41648"/>
                <a:gd name="connsiteY20" fmla="*/ 35271 h 47365"/>
                <a:gd name="connsiteX21" fmla="*/ 14549 w 41648"/>
                <a:gd name="connsiteY21" fmla="*/ 36604 h 47365"/>
                <a:gd name="connsiteX22" fmla="*/ 20647 w 41648"/>
                <a:gd name="connsiteY22" fmla="*/ 34509 h 47365"/>
                <a:gd name="connsiteX23" fmla="*/ 23219 w 41648"/>
                <a:gd name="connsiteY23" fmla="*/ 28889 h 47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1648" h="47365">
                  <a:moveTo>
                    <a:pt x="36171" y="46415"/>
                  </a:moveTo>
                  <a:lnTo>
                    <a:pt x="24074" y="46415"/>
                  </a:lnTo>
                  <a:lnTo>
                    <a:pt x="24074" y="40891"/>
                  </a:lnTo>
                  <a:cubicBezTo>
                    <a:pt x="21219" y="44844"/>
                    <a:pt x="16647" y="47177"/>
                    <a:pt x="11791" y="47177"/>
                  </a:cubicBezTo>
                  <a:cubicBezTo>
                    <a:pt x="7313" y="47310"/>
                    <a:pt x="2932" y="45787"/>
                    <a:pt x="-496" y="42891"/>
                  </a:cubicBezTo>
                  <a:cubicBezTo>
                    <a:pt x="-3831" y="40081"/>
                    <a:pt x="-5640" y="35899"/>
                    <a:pt x="-5449" y="31556"/>
                  </a:cubicBezTo>
                  <a:cubicBezTo>
                    <a:pt x="-5738" y="27375"/>
                    <a:pt x="-3738" y="23365"/>
                    <a:pt x="-305" y="20983"/>
                  </a:cubicBezTo>
                  <a:cubicBezTo>
                    <a:pt x="3885" y="18412"/>
                    <a:pt x="8741" y="17183"/>
                    <a:pt x="13694" y="17459"/>
                  </a:cubicBezTo>
                  <a:lnTo>
                    <a:pt x="23219" y="17459"/>
                  </a:lnTo>
                  <a:lnTo>
                    <a:pt x="23219" y="17459"/>
                  </a:lnTo>
                  <a:cubicBezTo>
                    <a:pt x="23219" y="12601"/>
                    <a:pt x="20647" y="10125"/>
                    <a:pt x="15410" y="10125"/>
                  </a:cubicBezTo>
                  <a:cubicBezTo>
                    <a:pt x="10550" y="10296"/>
                    <a:pt x="5978" y="11925"/>
                    <a:pt x="2076" y="14792"/>
                  </a:cubicBezTo>
                  <a:lnTo>
                    <a:pt x="-3640" y="6410"/>
                  </a:lnTo>
                  <a:cubicBezTo>
                    <a:pt x="2359" y="2038"/>
                    <a:pt x="9596" y="-267"/>
                    <a:pt x="17028" y="-162"/>
                  </a:cubicBezTo>
                  <a:cubicBezTo>
                    <a:pt x="21982" y="-362"/>
                    <a:pt x="26744" y="1114"/>
                    <a:pt x="30744" y="4029"/>
                  </a:cubicBezTo>
                  <a:cubicBezTo>
                    <a:pt x="34553" y="7362"/>
                    <a:pt x="36553" y="12325"/>
                    <a:pt x="36078" y="17364"/>
                  </a:cubicBezTo>
                  <a:close/>
                  <a:moveTo>
                    <a:pt x="23219" y="28889"/>
                  </a:moveTo>
                  <a:lnTo>
                    <a:pt x="23219" y="26603"/>
                  </a:lnTo>
                  <a:lnTo>
                    <a:pt x="15219" y="26603"/>
                  </a:lnTo>
                  <a:cubicBezTo>
                    <a:pt x="10075" y="26603"/>
                    <a:pt x="7503" y="28222"/>
                    <a:pt x="7503" y="31461"/>
                  </a:cubicBezTo>
                  <a:cubicBezTo>
                    <a:pt x="7406" y="32956"/>
                    <a:pt x="8075" y="34395"/>
                    <a:pt x="9313" y="35271"/>
                  </a:cubicBezTo>
                  <a:cubicBezTo>
                    <a:pt x="10931" y="36214"/>
                    <a:pt x="12740" y="36671"/>
                    <a:pt x="14549" y="36604"/>
                  </a:cubicBezTo>
                  <a:cubicBezTo>
                    <a:pt x="16740" y="36633"/>
                    <a:pt x="18935" y="35890"/>
                    <a:pt x="20647" y="34509"/>
                  </a:cubicBezTo>
                  <a:cubicBezTo>
                    <a:pt x="22363" y="33128"/>
                    <a:pt x="23316" y="31061"/>
                    <a:pt x="23219" y="28889"/>
                  </a:cubicBezTo>
                  <a:close/>
                </a:path>
              </a:pathLst>
            </a:custGeom>
            <a:solidFill>
              <a:srgbClr val="6D6E71"/>
            </a:solidFill>
            <a:ln w="9525" cap="flat">
              <a:noFill/>
              <a:prstDash val="solid"/>
              <a:miter/>
            </a:ln>
          </p:spPr>
          <p:txBody>
            <a:bodyPr rtlCol="0" anchor="ctr"/>
            <a:lstStyle/>
            <a:p>
              <a:endParaRPr lang="en-US"/>
            </a:p>
          </p:txBody>
        </p:sp>
        <p:sp>
          <p:nvSpPr>
            <p:cNvPr id="1343" name="Freeform: Shape 1342">
              <a:extLst>
                <a:ext uri="{FF2B5EF4-FFF2-40B4-BE49-F238E27FC236}">
                  <a16:creationId xmlns:a16="http://schemas.microsoft.com/office/drawing/2014/main" id="{1EE75667-5FA5-4BA8-8D3E-844A669A3C81}"/>
                </a:ext>
              </a:extLst>
            </p:cNvPr>
            <p:cNvSpPr/>
            <p:nvPr/>
          </p:nvSpPr>
          <p:spPr>
            <a:xfrm>
              <a:off x="8423832" y="3207435"/>
              <a:ext cx="64581" cy="60001"/>
            </a:xfrm>
            <a:custGeom>
              <a:avLst/>
              <a:gdLst>
                <a:gd name="connsiteX0" fmla="*/ 12810 w 49722"/>
                <a:gd name="connsiteY0" fmla="*/ 46016 h 46196"/>
                <a:gd name="connsiteX1" fmla="*/ -5477 w 49722"/>
                <a:gd name="connsiteY1" fmla="*/ -180 h 46196"/>
                <a:gd name="connsiteX2" fmla="*/ 7862 w 49722"/>
                <a:gd name="connsiteY2" fmla="*/ -180 h 46196"/>
                <a:gd name="connsiteX3" fmla="*/ 19387 w 49722"/>
                <a:gd name="connsiteY3" fmla="*/ 28871 h 46196"/>
                <a:gd name="connsiteX4" fmla="*/ 30912 w 49722"/>
                <a:gd name="connsiteY4" fmla="*/ -180 h 46196"/>
                <a:gd name="connsiteX5" fmla="*/ 44246 w 49722"/>
                <a:gd name="connsiteY5" fmla="*/ -180 h 46196"/>
                <a:gd name="connsiteX6" fmla="*/ 25958 w 49722"/>
                <a:gd name="connsiteY6" fmla="*/ 46016 h 46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722" h="46196">
                  <a:moveTo>
                    <a:pt x="12810" y="46016"/>
                  </a:moveTo>
                  <a:lnTo>
                    <a:pt x="-5477" y="-180"/>
                  </a:lnTo>
                  <a:lnTo>
                    <a:pt x="7862" y="-180"/>
                  </a:lnTo>
                  <a:lnTo>
                    <a:pt x="19387" y="28871"/>
                  </a:lnTo>
                  <a:lnTo>
                    <a:pt x="30912" y="-180"/>
                  </a:lnTo>
                  <a:lnTo>
                    <a:pt x="44246" y="-180"/>
                  </a:lnTo>
                  <a:lnTo>
                    <a:pt x="25958" y="46016"/>
                  </a:lnTo>
                  <a:close/>
                </a:path>
              </a:pathLst>
            </a:custGeom>
            <a:solidFill>
              <a:srgbClr val="6D6E71"/>
            </a:solidFill>
            <a:ln w="9525" cap="flat">
              <a:noFill/>
              <a:prstDash val="solid"/>
              <a:miter/>
            </a:ln>
          </p:spPr>
          <p:txBody>
            <a:bodyPr rtlCol="0" anchor="ctr"/>
            <a:lstStyle/>
            <a:p>
              <a:endParaRPr lang="en-US"/>
            </a:p>
          </p:txBody>
        </p:sp>
        <p:sp>
          <p:nvSpPr>
            <p:cNvPr id="1344" name="Freeform: Shape 1343">
              <a:extLst>
                <a:ext uri="{FF2B5EF4-FFF2-40B4-BE49-F238E27FC236}">
                  <a16:creationId xmlns:a16="http://schemas.microsoft.com/office/drawing/2014/main" id="{024772E5-9B1E-4A63-9B8D-7A90EC1DBCF6}"/>
                </a:ext>
              </a:extLst>
            </p:cNvPr>
            <p:cNvSpPr/>
            <p:nvPr/>
          </p:nvSpPr>
          <p:spPr>
            <a:xfrm>
              <a:off x="8491725" y="3206811"/>
              <a:ext cx="60182" cy="61877"/>
            </a:xfrm>
            <a:custGeom>
              <a:avLst/>
              <a:gdLst>
                <a:gd name="connsiteX0" fmla="*/ 37027 w 46335"/>
                <a:gd name="connsiteY0" fmla="*/ 40020 h 47640"/>
                <a:gd name="connsiteX1" fmla="*/ 18740 w 46335"/>
                <a:gd name="connsiteY1" fmla="*/ 47449 h 47640"/>
                <a:gd name="connsiteX2" fmla="*/ 1401 w 46335"/>
                <a:gd name="connsiteY2" fmla="*/ 40972 h 47640"/>
                <a:gd name="connsiteX3" fmla="*/ -5454 w 46335"/>
                <a:gd name="connsiteY3" fmla="*/ 23542 h 47640"/>
                <a:gd name="connsiteX4" fmla="*/ 1499 w 46335"/>
                <a:gd name="connsiteY4" fmla="*/ 6301 h 47640"/>
                <a:gd name="connsiteX5" fmla="*/ 34171 w 46335"/>
                <a:gd name="connsiteY5" fmla="*/ 5539 h 47640"/>
                <a:gd name="connsiteX6" fmla="*/ 40836 w 46335"/>
                <a:gd name="connsiteY6" fmla="*/ 21351 h 47640"/>
                <a:gd name="connsiteX7" fmla="*/ 40836 w 46335"/>
                <a:gd name="connsiteY7" fmla="*/ 28209 h 47640"/>
                <a:gd name="connsiteX8" fmla="*/ 7215 w 46335"/>
                <a:gd name="connsiteY8" fmla="*/ 28209 h 47640"/>
                <a:gd name="connsiteX9" fmla="*/ 11215 w 46335"/>
                <a:gd name="connsiteY9" fmla="*/ 34400 h 47640"/>
                <a:gd name="connsiteX10" fmla="*/ 18740 w 46335"/>
                <a:gd name="connsiteY10" fmla="*/ 36781 h 47640"/>
                <a:gd name="connsiteX11" fmla="*/ 29883 w 46335"/>
                <a:gd name="connsiteY11" fmla="*/ 32209 h 47640"/>
                <a:gd name="connsiteX12" fmla="*/ 24739 w 46335"/>
                <a:gd name="connsiteY12" fmla="*/ 12683 h 47640"/>
                <a:gd name="connsiteX13" fmla="*/ 18261 w 46335"/>
                <a:gd name="connsiteY13" fmla="*/ 10492 h 47640"/>
                <a:gd name="connsiteX14" fmla="*/ 11308 w 46335"/>
                <a:gd name="connsiteY14" fmla="*/ 12779 h 47640"/>
                <a:gd name="connsiteX15" fmla="*/ 7596 w 46335"/>
                <a:gd name="connsiteY15" fmla="*/ 19065 h 47640"/>
                <a:gd name="connsiteX16" fmla="*/ 27786 w 46335"/>
                <a:gd name="connsiteY16" fmla="*/ 19065 h 47640"/>
                <a:gd name="connsiteX17" fmla="*/ 24739 w 46335"/>
                <a:gd name="connsiteY17" fmla="*/ 12493 h 4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335" h="47640">
                  <a:moveTo>
                    <a:pt x="37027" y="40020"/>
                  </a:moveTo>
                  <a:cubicBezTo>
                    <a:pt x="32167" y="44859"/>
                    <a:pt x="25595" y="47535"/>
                    <a:pt x="18740" y="47449"/>
                  </a:cubicBezTo>
                  <a:cubicBezTo>
                    <a:pt x="12359" y="47640"/>
                    <a:pt x="6071" y="45316"/>
                    <a:pt x="1401" y="40972"/>
                  </a:cubicBezTo>
                  <a:cubicBezTo>
                    <a:pt x="-3264" y="36410"/>
                    <a:pt x="-5743" y="30066"/>
                    <a:pt x="-5454" y="23542"/>
                  </a:cubicBezTo>
                  <a:cubicBezTo>
                    <a:pt x="-5743" y="17065"/>
                    <a:pt x="-3171" y="10778"/>
                    <a:pt x="1499" y="6301"/>
                  </a:cubicBezTo>
                  <a:cubicBezTo>
                    <a:pt x="10643" y="-2042"/>
                    <a:pt x="24646" y="-2366"/>
                    <a:pt x="34171" y="5539"/>
                  </a:cubicBezTo>
                  <a:cubicBezTo>
                    <a:pt x="38645" y="9521"/>
                    <a:pt x="41124" y="15341"/>
                    <a:pt x="40836" y="21351"/>
                  </a:cubicBezTo>
                  <a:lnTo>
                    <a:pt x="40836" y="28209"/>
                  </a:lnTo>
                  <a:lnTo>
                    <a:pt x="7215" y="28209"/>
                  </a:lnTo>
                  <a:cubicBezTo>
                    <a:pt x="7689" y="30723"/>
                    <a:pt x="9117" y="32952"/>
                    <a:pt x="11215" y="34400"/>
                  </a:cubicBezTo>
                  <a:cubicBezTo>
                    <a:pt x="13405" y="35991"/>
                    <a:pt x="16070" y="36829"/>
                    <a:pt x="18740" y="36781"/>
                  </a:cubicBezTo>
                  <a:cubicBezTo>
                    <a:pt x="22930" y="36896"/>
                    <a:pt x="27028" y="35238"/>
                    <a:pt x="29883" y="32209"/>
                  </a:cubicBezTo>
                  <a:close/>
                  <a:moveTo>
                    <a:pt x="24739" y="12683"/>
                  </a:moveTo>
                  <a:cubicBezTo>
                    <a:pt x="22930" y="11216"/>
                    <a:pt x="20642" y="10435"/>
                    <a:pt x="18261" y="10492"/>
                  </a:cubicBezTo>
                  <a:cubicBezTo>
                    <a:pt x="15786" y="10483"/>
                    <a:pt x="13307" y="11283"/>
                    <a:pt x="11308" y="12779"/>
                  </a:cubicBezTo>
                  <a:cubicBezTo>
                    <a:pt x="9215" y="14226"/>
                    <a:pt x="7880" y="16522"/>
                    <a:pt x="7596" y="19065"/>
                  </a:cubicBezTo>
                  <a:lnTo>
                    <a:pt x="27786" y="19065"/>
                  </a:lnTo>
                  <a:cubicBezTo>
                    <a:pt x="27693" y="16560"/>
                    <a:pt x="26549" y="14198"/>
                    <a:pt x="24739" y="12493"/>
                  </a:cubicBezTo>
                  <a:close/>
                </a:path>
              </a:pathLst>
            </a:custGeom>
            <a:solidFill>
              <a:srgbClr val="6D6E71"/>
            </a:solidFill>
            <a:ln w="9525" cap="flat">
              <a:noFill/>
              <a:prstDash val="solid"/>
              <a:miter/>
            </a:ln>
          </p:spPr>
          <p:txBody>
            <a:bodyPr rtlCol="0" anchor="ctr"/>
            <a:lstStyle/>
            <a:p>
              <a:endParaRPr lang="en-US"/>
            </a:p>
          </p:txBody>
        </p:sp>
        <p:sp>
          <p:nvSpPr>
            <p:cNvPr id="1345" name="Freeform: Shape 1344">
              <a:extLst>
                <a:ext uri="{FF2B5EF4-FFF2-40B4-BE49-F238E27FC236}">
                  <a16:creationId xmlns:a16="http://schemas.microsoft.com/office/drawing/2014/main" id="{9F4E0409-E054-4118-ABA2-8ED39A1CA582}"/>
                </a:ext>
              </a:extLst>
            </p:cNvPr>
            <p:cNvSpPr/>
            <p:nvPr/>
          </p:nvSpPr>
          <p:spPr>
            <a:xfrm>
              <a:off x="8593322" y="3184796"/>
              <a:ext cx="61639" cy="83631"/>
            </a:xfrm>
            <a:custGeom>
              <a:avLst/>
              <a:gdLst>
                <a:gd name="connsiteX0" fmla="*/ 21098 w 47457"/>
                <a:gd name="connsiteY0" fmla="*/ 16584 h 64389"/>
                <a:gd name="connsiteX1" fmla="*/ 35767 w 47457"/>
                <a:gd name="connsiteY1" fmla="*/ 23156 h 64389"/>
                <a:gd name="connsiteX2" fmla="*/ 41958 w 47457"/>
                <a:gd name="connsiteY2" fmla="*/ 40016 h 64389"/>
                <a:gd name="connsiteX3" fmla="*/ 35577 w 47457"/>
                <a:gd name="connsiteY3" fmla="*/ 57256 h 64389"/>
                <a:gd name="connsiteX4" fmla="*/ 20908 w 47457"/>
                <a:gd name="connsiteY4" fmla="*/ 64209 h 64389"/>
                <a:gd name="connsiteX5" fmla="*/ 7383 w 47457"/>
                <a:gd name="connsiteY5" fmla="*/ 57351 h 64389"/>
                <a:gd name="connsiteX6" fmla="*/ 7383 w 47457"/>
                <a:gd name="connsiteY6" fmla="*/ 63447 h 64389"/>
                <a:gd name="connsiteX7" fmla="*/ -5477 w 47457"/>
                <a:gd name="connsiteY7" fmla="*/ 63447 h 64389"/>
                <a:gd name="connsiteX8" fmla="*/ -5477 w 47457"/>
                <a:gd name="connsiteY8" fmla="*/ -180 h 64389"/>
                <a:gd name="connsiteX9" fmla="*/ 7383 w 47457"/>
                <a:gd name="connsiteY9" fmla="*/ -180 h 64389"/>
                <a:gd name="connsiteX10" fmla="*/ 7383 w 47457"/>
                <a:gd name="connsiteY10" fmla="*/ 22394 h 64389"/>
                <a:gd name="connsiteX11" fmla="*/ 21098 w 47457"/>
                <a:gd name="connsiteY11" fmla="*/ 16584 h 64389"/>
                <a:gd name="connsiteX12" fmla="*/ 7192 w 47457"/>
                <a:gd name="connsiteY12" fmla="*/ 40492 h 64389"/>
                <a:gd name="connsiteX13" fmla="*/ 10336 w 47457"/>
                <a:gd name="connsiteY13" fmla="*/ 50017 h 64389"/>
                <a:gd name="connsiteX14" fmla="*/ 17954 w 47457"/>
                <a:gd name="connsiteY14" fmla="*/ 53541 h 64389"/>
                <a:gd name="connsiteX15" fmla="*/ 25670 w 47457"/>
                <a:gd name="connsiteY15" fmla="*/ 50017 h 64389"/>
                <a:gd name="connsiteX16" fmla="*/ 29098 w 47457"/>
                <a:gd name="connsiteY16" fmla="*/ 40492 h 64389"/>
                <a:gd name="connsiteX17" fmla="*/ 25763 w 47457"/>
                <a:gd name="connsiteY17" fmla="*/ 30967 h 64389"/>
                <a:gd name="connsiteX18" fmla="*/ 17954 w 47457"/>
                <a:gd name="connsiteY18" fmla="*/ 27157 h 64389"/>
                <a:gd name="connsiteX19" fmla="*/ 10336 w 47457"/>
                <a:gd name="connsiteY19" fmla="*/ 30967 h 64389"/>
                <a:gd name="connsiteX20" fmla="*/ 7192 w 47457"/>
                <a:gd name="connsiteY20" fmla="*/ 40492 h 6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457" h="64389">
                  <a:moveTo>
                    <a:pt x="21098" y="16584"/>
                  </a:moveTo>
                  <a:cubicBezTo>
                    <a:pt x="26717" y="16584"/>
                    <a:pt x="32051" y="18975"/>
                    <a:pt x="35767" y="23156"/>
                  </a:cubicBezTo>
                  <a:cubicBezTo>
                    <a:pt x="39958" y="27728"/>
                    <a:pt x="42241" y="33796"/>
                    <a:pt x="41958" y="40016"/>
                  </a:cubicBezTo>
                  <a:cubicBezTo>
                    <a:pt x="42148" y="46369"/>
                    <a:pt x="39860" y="52560"/>
                    <a:pt x="35577" y="57256"/>
                  </a:cubicBezTo>
                  <a:cubicBezTo>
                    <a:pt x="31958" y="61571"/>
                    <a:pt x="26526" y="64104"/>
                    <a:pt x="20908" y="64209"/>
                  </a:cubicBezTo>
                  <a:cubicBezTo>
                    <a:pt x="15573" y="64238"/>
                    <a:pt x="10527" y="61685"/>
                    <a:pt x="7383" y="57351"/>
                  </a:cubicBezTo>
                  <a:lnTo>
                    <a:pt x="7383" y="63447"/>
                  </a:lnTo>
                  <a:lnTo>
                    <a:pt x="-5477" y="63447"/>
                  </a:lnTo>
                  <a:lnTo>
                    <a:pt x="-5477" y="-180"/>
                  </a:lnTo>
                  <a:lnTo>
                    <a:pt x="7383" y="-180"/>
                  </a:lnTo>
                  <a:lnTo>
                    <a:pt x="7383" y="22394"/>
                  </a:lnTo>
                  <a:cubicBezTo>
                    <a:pt x="10904" y="18527"/>
                    <a:pt x="15857" y="16393"/>
                    <a:pt x="21098" y="16584"/>
                  </a:cubicBezTo>
                  <a:close/>
                  <a:moveTo>
                    <a:pt x="7192" y="40492"/>
                  </a:moveTo>
                  <a:cubicBezTo>
                    <a:pt x="7002" y="43959"/>
                    <a:pt x="8048" y="47369"/>
                    <a:pt x="10336" y="50017"/>
                  </a:cubicBezTo>
                  <a:cubicBezTo>
                    <a:pt x="12238" y="52312"/>
                    <a:pt x="15001" y="53608"/>
                    <a:pt x="17954" y="53541"/>
                  </a:cubicBezTo>
                  <a:cubicBezTo>
                    <a:pt x="20908" y="53560"/>
                    <a:pt x="23763" y="52265"/>
                    <a:pt x="25670" y="50017"/>
                  </a:cubicBezTo>
                  <a:cubicBezTo>
                    <a:pt x="28051" y="47455"/>
                    <a:pt x="29289" y="44007"/>
                    <a:pt x="29098" y="40492"/>
                  </a:cubicBezTo>
                  <a:cubicBezTo>
                    <a:pt x="29289" y="37006"/>
                    <a:pt x="28051" y="33596"/>
                    <a:pt x="25763" y="30967"/>
                  </a:cubicBezTo>
                  <a:cubicBezTo>
                    <a:pt x="23861" y="28576"/>
                    <a:pt x="21001" y="27166"/>
                    <a:pt x="17954" y="27157"/>
                  </a:cubicBezTo>
                  <a:cubicBezTo>
                    <a:pt x="15001" y="27157"/>
                    <a:pt x="12145" y="28567"/>
                    <a:pt x="10336" y="30967"/>
                  </a:cubicBezTo>
                  <a:cubicBezTo>
                    <a:pt x="8146" y="33634"/>
                    <a:pt x="7002" y="37034"/>
                    <a:pt x="7192" y="40492"/>
                  </a:cubicBezTo>
                  <a:close/>
                </a:path>
              </a:pathLst>
            </a:custGeom>
            <a:solidFill>
              <a:srgbClr val="6D6E71"/>
            </a:solidFill>
            <a:ln w="9525" cap="flat">
              <a:noFill/>
              <a:prstDash val="solid"/>
              <a:miter/>
            </a:ln>
          </p:spPr>
          <p:txBody>
            <a:bodyPr rtlCol="0" anchor="ctr"/>
            <a:lstStyle/>
            <a:p>
              <a:endParaRPr lang="en-US"/>
            </a:p>
          </p:txBody>
        </p:sp>
        <p:sp>
          <p:nvSpPr>
            <p:cNvPr id="1346" name="Freeform: Shape 1345">
              <a:extLst>
                <a:ext uri="{FF2B5EF4-FFF2-40B4-BE49-F238E27FC236}">
                  <a16:creationId xmlns:a16="http://schemas.microsoft.com/office/drawing/2014/main" id="{085D9468-CDBD-43FE-9863-647D146F16C3}"/>
                </a:ext>
              </a:extLst>
            </p:cNvPr>
            <p:cNvSpPr/>
            <p:nvPr/>
          </p:nvSpPr>
          <p:spPr>
            <a:xfrm>
              <a:off x="8664056" y="3206806"/>
              <a:ext cx="60185" cy="61880"/>
            </a:xfrm>
            <a:custGeom>
              <a:avLst/>
              <a:gdLst>
                <a:gd name="connsiteX0" fmla="*/ 37124 w 46338"/>
                <a:gd name="connsiteY0" fmla="*/ 40023 h 47643"/>
                <a:gd name="connsiteX1" fmla="*/ 18739 w 46338"/>
                <a:gd name="connsiteY1" fmla="*/ 47453 h 47643"/>
                <a:gd name="connsiteX2" fmla="*/ 1405 w 46338"/>
                <a:gd name="connsiteY2" fmla="*/ 40976 h 47643"/>
                <a:gd name="connsiteX3" fmla="*/ -5455 w 46338"/>
                <a:gd name="connsiteY3" fmla="*/ 23545 h 47643"/>
                <a:gd name="connsiteX4" fmla="*/ 1596 w 46338"/>
                <a:gd name="connsiteY4" fmla="*/ 6305 h 47643"/>
                <a:gd name="connsiteX5" fmla="*/ 18074 w 46338"/>
                <a:gd name="connsiteY5" fmla="*/ -172 h 47643"/>
                <a:gd name="connsiteX6" fmla="*/ 34171 w 46338"/>
                <a:gd name="connsiteY6" fmla="*/ 5543 h 47643"/>
                <a:gd name="connsiteX7" fmla="*/ 40840 w 46338"/>
                <a:gd name="connsiteY7" fmla="*/ 21355 h 47643"/>
                <a:gd name="connsiteX8" fmla="*/ 40840 w 46338"/>
                <a:gd name="connsiteY8" fmla="*/ 28213 h 47643"/>
                <a:gd name="connsiteX9" fmla="*/ 7214 w 46338"/>
                <a:gd name="connsiteY9" fmla="*/ 28213 h 47643"/>
                <a:gd name="connsiteX10" fmla="*/ 11214 w 46338"/>
                <a:gd name="connsiteY10" fmla="*/ 34404 h 47643"/>
                <a:gd name="connsiteX11" fmla="*/ 18739 w 46338"/>
                <a:gd name="connsiteY11" fmla="*/ 36785 h 47643"/>
                <a:gd name="connsiteX12" fmla="*/ 29887 w 46338"/>
                <a:gd name="connsiteY12" fmla="*/ 32213 h 47643"/>
                <a:gd name="connsiteX13" fmla="*/ 24743 w 46338"/>
                <a:gd name="connsiteY13" fmla="*/ 12687 h 47643"/>
                <a:gd name="connsiteX14" fmla="*/ 18265 w 46338"/>
                <a:gd name="connsiteY14" fmla="*/ 10496 h 47643"/>
                <a:gd name="connsiteX15" fmla="*/ 11312 w 46338"/>
                <a:gd name="connsiteY15" fmla="*/ 12782 h 47643"/>
                <a:gd name="connsiteX16" fmla="*/ 7595 w 46338"/>
                <a:gd name="connsiteY16" fmla="*/ 19068 h 47643"/>
                <a:gd name="connsiteX17" fmla="*/ 27790 w 46338"/>
                <a:gd name="connsiteY17" fmla="*/ 19068 h 47643"/>
                <a:gd name="connsiteX18" fmla="*/ 24743 w 46338"/>
                <a:gd name="connsiteY18" fmla="*/ 12496 h 47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338" h="47643">
                  <a:moveTo>
                    <a:pt x="37124" y="40023"/>
                  </a:moveTo>
                  <a:cubicBezTo>
                    <a:pt x="32268" y="44853"/>
                    <a:pt x="25599" y="47520"/>
                    <a:pt x="18739" y="47453"/>
                  </a:cubicBezTo>
                  <a:cubicBezTo>
                    <a:pt x="12358" y="47643"/>
                    <a:pt x="6075" y="45319"/>
                    <a:pt x="1405" y="40976"/>
                  </a:cubicBezTo>
                  <a:cubicBezTo>
                    <a:pt x="-3260" y="36414"/>
                    <a:pt x="-5739" y="30070"/>
                    <a:pt x="-5455" y="23545"/>
                  </a:cubicBezTo>
                  <a:cubicBezTo>
                    <a:pt x="-5739" y="17049"/>
                    <a:pt x="-3167" y="10744"/>
                    <a:pt x="1596" y="6305"/>
                  </a:cubicBezTo>
                  <a:cubicBezTo>
                    <a:pt x="6075" y="2085"/>
                    <a:pt x="11977" y="-239"/>
                    <a:pt x="18074" y="-172"/>
                  </a:cubicBezTo>
                  <a:cubicBezTo>
                    <a:pt x="23981" y="-324"/>
                    <a:pt x="29696" y="1714"/>
                    <a:pt x="34171" y="5543"/>
                  </a:cubicBezTo>
                  <a:cubicBezTo>
                    <a:pt x="38649" y="9524"/>
                    <a:pt x="41124" y="15344"/>
                    <a:pt x="40840" y="21355"/>
                  </a:cubicBezTo>
                  <a:lnTo>
                    <a:pt x="40840" y="28213"/>
                  </a:lnTo>
                  <a:lnTo>
                    <a:pt x="7214" y="28213"/>
                  </a:lnTo>
                  <a:cubicBezTo>
                    <a:pt x="7693" y="30727"/>
                    <a:pt x="9121" y="32956"/>
                    <a:pt x="11214" y="34404"/>
                  </a:cubicBezTo>
                  <a:cubicBezTo>
                    <a:pt x="13409" y="35994"/>
                    <a:pt x="16074" y="36833"/>
                    <a:pt x="18739" y="36785"/>
                  </a:cubicBezTo>
                  <a:cubicBezTo>
                    <a:pt x="22934" y="36918"/>
                    <a:pt x="27027" y="35251"/>
                    <a:pt x="29887" y="32213"/>
                  </a:cubicBezTo>
                  <a:close/>
                  <a:moveTo>
                    <a:pt x="24743" y="12687"/>
                  </a:moveTo>
                  <a:cubicBezTo>
                    <a:pt x="22934" y="11220"/>
                    <a:pt x="20646" y="10439"/>
                    <a:pt x="18265" y="10496"/>
                  </a:cubicBezTo>
                  <a:cubicBezTo>
                    <a:pt x="15790" y="10486"/>
                    <a:pt x="13311" y="11287"/>
                    <a:pt x="11312" y="12782"/>
                  </a:cubicBezTo>
                  <a:cubicBezTo>
                    <a:pt x="9312" y="14297"/>
                    <a:pt x="7977" y="16563"/>
                    <a:pt x="7595" y="19068"/>
                  </a:cubicBezTo>
                  <a:lnTo>
                    <a:pt x="27790" y="19068"/>
                  </a:lnTo>
                  <a:cubicBezTo>
                    <a:pt x="27697" y="16563"/>
                    <a:pt x="26552" y="14201"/>
                    <a:pt x="24743" y="12496"/>
                  </a:cubicBezTo>
                  <a:close/>
                </a:path>
              </a:pathLst>
            </a:custGeom>
            <a:solidFill>
              <a:srgbClr val="6D6E71"/>
            </a:solidFill>
            <a:ln w="9525" cap="flat">
              <a:noFill/>
              <a:prstDash val="solid"/>
              <a:miter/>
            </a:ln>
          </p:spPr>
          <p:txBody>
            <a:bodyPr rtlCol="0" anchor="ctr"/>
            <a:lstStyle/>
            <a:p>
              <a:endParaRPr lang="en-US"/>
            </a:p>
          </p:txBody>
        </p:sp>
        <p:sp>
          <p:nvSpPr>
            <p:cNvPr id="1347" name="Freeform: Shape 1346">
              <a:extLst>
                <a:ext uri="{FF2B5EF4-FFF2-40B4-BE49-F238E27FC236}">
                  <a16:creationId xmlns:a16="http://schemas.microsoft.com/office/drawing/2014/main" id="{7176F038-DF44-4E38-8638-E5DA2847DEEB}"/>
                </a:ext>
              </a:extLst>
            </p:cNvPr>
            <p:cNvSpPr/>
            <p:nvPr/>
          </p:nvSpPr>
          <p:spPr>
            <a:xfrm>
              <a:off x="8732346" y="3206806"/>
              <a:ext cx="60187" cy="61886"/>
            </a:xfrm>
            <a:custGeom>
              <a:avLst/>
              <a:gdLst>
                <a:gd name="connsiteX0" fmla="*/ 37124 w 46339"/>
                <a:gd name="connsiteY0" fmla="*/ 40024 h 47647"/>
                <a:gd name="connsiteX1" fmla="*/ 18837 w 46339"/>
                <a:gd name="connsiteY1" fmla="*/ 47453 h 47647"/>
                <a:gd name="connsiteX2" fmla="*/ 1405 w 46339"/>
                <a:gd name="connsiteY2" fmla="*/ 40976 h 47647"/>
                <a:gd name="connsiteX3" fmla="*/ -5455 w 46339"/>
                <a:gd name="connsiteY3" fmla="*/ 23545 h 47647"/>
                <a:gd name="connsiteX4" fmla="*/ 1596 w 46339"/>
                <a:gd name="connsiteY4" fmla="*/ 6305 h 47647"/>
                <a:gd name="connsiteX5" fmla="*/ 18074 w 46339"/>
                <a:gd name="connsiteY5" fmla="*/ -172 h 47647"/>
                <a:gd name="connsiteX6" fmla="*/ 34268 w 46339"/>
                <a:gd name="connsiteY6" fmla="*/ 5543 h 47647"/>
                <a:gd name="connsiteX7" fmla="*/ 40840 w 46339"/>
                <a:gd name="connsiteY7" fmla="*/ 21355 h 47647"/>
                <a:gd name="connsiteX8" fmla="*/ 40840 w 46339"/>
                <a:gd name="connsiteY8" fmla="*/ 28213 h 47647"/>
                <a:gd name="connsiteX9" fmla="*/ 7312 w 46339"/>
                <a:gd name="connsiteY9" fmla="*/ 28213 h 47647"/>
                <a:gd name="connsiteX10" fmla="*/ 11214 w 46339"/>
                <a:gd name="connsiteY10" fmla="*/ 34404 h 47647"/>
                <a:gd name="connsiteX11" fmla="*/ 18739 w 46339"/>
                <a:gd name="connsiteY11" fmla="*/ 36785 h 47647"/>
                <a:gd name="connsiteX12" fmla="*/ 29887 w 46339"/>
                <a:gd name="connsiteY12" fmla="*/ 32213 h 47647"/>
                <a:gd name="connsiteX13" fmla="*/ 24743 w 46339"/>
                <a:gd name="connsiteY13" fmla="*/ 12687 h 47647"/>
                <a:gd name="connsiteX14" fmla="*/ 18265 w 46339"/>
                <a:gd name="connsiteY14" fmla="*/ 10496 h 47647"/>
                <a:gd name="connsiteX15" fmla="*/ 11312 w 46339"/>
                <a:gd name="connsiteY15" fmla="*/ 12782 h 47647"/>
                <a:gd name="connsiteX16" fmla="*/ 7596 w 46339"/>
                <a:gd name="connsiteY16" fmla="*/ 19068 h 47647"/>
                <a:gd name="connsiteX17" fmla="*/ 27883 w 46339"/>
                <a:gd name="connsiteY17" fmla="*/ 19068 h 47647"/>
                <a:gd name="connsiteX18" fmla="*/ 25125 w 46339"/>
                <a:gd name="connsiteY18" fmla="*/ 12496 h 4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339" h="47647">
                  <a:moveTo>
                    <a:pt x="37124" y="40024"/>
                  </a:moveTo>
                  <a:cubicBezTo>
                    <a:pt x="32268" y="44824"/>
                    <a:pt x="25692" y="47501"/>
                    <a:pt x="18837" y="47453"/>
                  </a:cubicBezTo>
                  <a:cubicBezTo>
                    <a:pt x="12358" y="47672"/>
                    <a:pt x="6168" y="45348"/>
                    <a:pt x="1405" y="40976"/>
                  </a:cubicBezTo>
                  <a:cubicBezTo>
                    <a:pt x="-3264" y="36414"/>
                    <a:pt x="-5739" y="30070"/>
                    <a:pt x="-5455" y="23545"/>
                  </a:cubicBezTo>
                  <a:cubicBezTo>
                    <a:pt x="-5739" y="17049"/>
                    <a:pt x="-3167" y="10744"/>
                    <a:pt x="1596" y="6305"/>
                  </a:cubicBezTo>
                  <a:cubicBezTo>
                    <a:pt x="6075" y="2085"/>
                    <a:pt x="11977" y="-239"/>
                    <a:pt x="18074" y="-172"/>
                  </a:cubicBezTo>
                  <a:cubicBezTo>
                    <a:pt x="23981" y="-324"/>
                    <a:pt x="29790" y="1704"/>
                    <a:pt x="34268" y="5543"/>
                  </a:cubicBezTo>
                  <a:cubicBezTo>
                    <a:pt x="38742" y="9572"/>
                    <a:pt x="41124" y="15363"/>
                    <a:pt x="40840" y="21355"/>
                  </a:cubicBezTo>
                  <a:lnTo>
                    <a:pt x="40840" y="28213"/>
                  </a:lnTo>
                  <a:lnTo>
                    <a:pt x="7312" y="28213"/>
                  </a:lnTo>
                  <a:cubicBezTo>
                    <a:pt x="7693" y="30718"/>
                    <a:pt x="9121" y="32946"/>
                    <a:pt x="11214" y="34404"/>
                  </a:cubicBezTo>
                  <a:cubicBezTo>
                    <a:pt x="13404" y="35994"/>
                    <a:pt x="16074" y="36833"/>
                    <a:pt x="18739" y="36785"/>
                  </a:cubicBezTo>
                  <a:cubicBezTo>
                    <a:pt x="22929" y="36937"/>
                    <a:pt x="27027" y="35271"/>
                    <a:pt x="29887" y="32213"/>
                  </a:cubicBezTo>
                  <a:close/>
                  <a:moveTo>
                    <a:pt x="24743" y="12687"/>
                  </a:moveTo>
                  <a:cubicBezTo>
                    <a:pt x="22929" y="11182"/>
                    <a:pt x="20646" y="10401"/>
                    <a:pt x="18265" y="10496"/>
                  </a:cubicBezTo>
                  <a:cubicBezTo>
                    <a:pt x="15786" y="10496"/>
                    <a:pt x="13311" y="11296"/>
                    <a:pt x="11312" y="12782"/>
                  </a:cubicBezTo>
                  <a:cubicBezTo>
                    <a:pt x="9312" y="14297"/>
                    <a:pt x="7977" y="16563"/>
                    <a:pt x="7596" y="19068"/>
                  </a:cubicBezTo>
                  <a:lnTo>
                    <a:pt x="27883" y="19068"/>
                  </a:lnTo>
                  <a:cubicBezTo>
                    <a:pt x="27883" y="16601"/>
                    <a:pt x="26836" y="14249"/>
                    <a:pt x="25125" y="12496"/>
                  </a:cubicBezTo>
                  <a:close/>
                </a:path>
              </a:pathLst>
            </a:custGeom>
            <a:solidFill>
              <a:srgbClr val="6D6E71"/>
            </a:solidFill>
            <a:ln w="9525" cap="flat">
              <a:noFill/>
              <a:prstDash val="solid"/>
              <a:miter/>
            </a:ln>
          </p:spPr>
          <p:txBody>
            <a:bodyPr rtlCol="0" anchor="ctr"/>
            <a:lstStyle/>
            <a:p>
              <a:endParaRPr lang="en-US"/>
            </a:p>
          </p:txBody>
        </p:sp>
        <p:sp>
          <p:nvSpPr>
            <p:cNvPr id="1348" name="Freeform: Shape 1347">
              <a:extLst>
                <a:ext uri="{FF2B5EF4-FFF2-40B4-BE49-F238E27FC236}">
                  <a16:creationId xmlns:a16="http://schemas.microsoft.com/office/drawing/2014/main" id="{0F649555-A758-4C3B-ACCA-436FFA00D45E}"/>
                </a:ext>
              </a:extLst>
            </p:cNvPr>
            <p:cNvSpPr/>
            <p:nvPr/>
          </p:nvSpPr>
          <p:spPr>
            <a:xfrm>
              <a:off x="8805122" y="3206813"/>
              <a:ext cx="55956" cy="60871"/>
            </a:xfrm>
            <a:custGeom>
              <a:avLst/>
              <a:gdLst>
                <a:gd name="connsiteX0" fmla="*/ 7378 w 43082"/>
                <a:gd name="connsiteY0" fmla="*/ 20969 h 46866"/>
                <a:gd name="connsiteX1" fmla="*/ 7378 w 43082"/>
                <a:gd name="connsiteY1" fmla="*/ 46687 h 46866"/>
                <a:gd name="connsiteX2" fmla="*/ -5477 w 43082"/>
                <a:gd name="connsiteY2" fmla="*/ 46687 h 46866"/>
                <a:gd name="connsiteX3" fmla="*/ -5477 w 43082"/>
                <a:gd name="connsiteY3" fmla="*/ 585 h 46866"/>
                <a:gd name="connsiteX4" fmla="*/ 7378 w 43082"/>
                <a:gd name="connsiteY4" fmla="*/ 585 h 46866"/>
                <a:gd name="connsiteX5" fmla="*/ 7378 w 43082"/>
                <a:gd name="connsiteY5" fmla="*/ 5729 h 46866"/>
                <a:gd name="connsiteX6" fmla="*/ 20429 w 43082"/>
                <a:gd name="connsiteY6" fmla="*/ -177 h 46866"/>
                <a:gd name="connsiteX7" fmla="*/ 32716 w 43082"/>
                <a:gd name="connsiteY7" fmla="*/ 4967 h 46866"/>
                <a:gd name="connsiteX8" fmla="*/ 37576 w 43082"/>
                <a:gd name="connsiteY8" fmla="*/ 18683 h 46866"/>
                <a:gd name="connsiteX9" fmla="*/ 37576 w 43082"/>
                <a:gd name="connsiteY9" fmla="*/ 46687 h 46866"/>
                <a:gd name="connsiteX10" fmla="*/ 24717 w 43082"/>
                <a:gd name="connsiteY10" fmla="*/ 46687 h 46866"/>
                <a:gd name="connsiteX11" fmla="*/ 24717 w 43082"/>
                <a:gd name="connsiteY11" fmla="*/ 20969 h 46866"/>
                <a:gd name="connsiteX12" fmla="*/ 16903 w 43082"/>
                <a:gd name="connsiteY12" fmla="*/ 10301 h 46866"/>
                <a:gd name="connsiteX13" fmla="*/ 10239 w 43082"/>
                <a:gd name="connsiteY13" fmla="*/ 13063 h 46866"/>
                <a:gd name="connsiteX14" fmla="*/ 7378 w 43082"/>
                <a:gd name="connsiteY14" fmla="*/ 20969 h 46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82" h="46866">
                  <a:moveTo>
                    <a:pt x="7378" y="20969"/>
                  </a:moveTo>
                  <a:lnTo>
                    <a:pt x="7378" y="46687"/>
                  </a:lnTo>
                  <a:lnTo>
                    <a:pt x="-5477" y="46687"/>
                  </a:lnTo>
                  <a:lnTo>
                    <a:pt x="-5477" y="585"/>
                  </a:lnTo>
                  <a:lnTo>
                    <a:pt x="7378" y="585"/>
                  </a:lnTo>
                  <a:lnTo>
                    <a:pt x="7378" y="5729"/>
                  </a:lnTo>
                  <a:cubicBezTo>
                    <a:pt x="10713" y="2033"/>
                    <a:pt x="15475" y="-110"/>
                    <a:pt x="20429" y="-177"/>
                  </a:cubicBezTo>
                  <a:cubicBezTo>
                    <a:pt x="25098" y="-272"/>
                    <a:pt x="29479" y="1595"/>
                    <a:pt x="32716" y="4967"/>
                  </a:cubicBezTo>
                  <a:cubicBezTo>
                    <a:pt x="36051" y="8720"/>
                    <a:pt x="37860" y="13644"/>
                    <a:pt x="37576" y="18683"/>
                  </a:cubicBezTo>
                  <a:lnTo>
                    <a:pt x="37576" y="46687"/>
                  </a:lnTo>
                  <a:lnTo>
                    <a:pt x="24717" y="46687"/>
                  </a:lnTo>
                  <a:lnTo>
                    <a:pt x="24717" y="20969"/>
                  </a:lnTo>
                  <a:cubicBezTo>
                    <a:pt x="24717" y="13825"/>
                    <a:pt x="22145" y="10301"/>
                    <a:pt x="16903" y="10301"/>
                  </a:cubicBezTo>
                  <a:cubicBezTo>
                    <a:pt x="14429" y="10311"/>
                    <a:pt x="12048" y="11301"/>
                    <a:pt x="10239" y="13063"/>
                  </a:cubicBezTo>
                  <a:cubicBezTo>
                    <a:pt x="8239" y="15225"/>
                    <a:pt x="7285" y="18064"/>
                    <a:pt x="7378" y="20969"/>
                  </a:cubicBezTo>
                  <a:close/>
                </a:path>
              </a:pathLst>
            </a:custGeom>
            <a:solidFill>
              <a:srgbClr val="6D6E71"/>
            </a:solidFill>
            <a:ln w="9525" cap="flat">
              <a:noFill/>
              <a:prstDash val="solid"/>
              <a:miter/>
            </a:ln>
          </p:spPr>
          <p:txBody>
            <a:bodyPr rtlCol="0" anchor="ctr"/>
            <a:lstStyle/>
            <a:p>
              <a:endParaRPr lang="en-US"/>
            </a:p>
          </p:txBody>
        </p:sp>
        <p:sp>
          <p:nvSpPr>
            <p:cNvPr id="1349" name="Freeform: Shape 1348">
              <a:extLst>
                <a:ext uri="{FF2B5EF4-FFF2-40B4-BE49-F238E27FC236}">
                  <a16:creationId xmlns:a16="http://schemas.microsoft.com/office/drawing/2014/main" id="{7707DAB5-DC4E-4770-BCDA-D867C73BA5C0}"/>
                </a:ext>
              </a:extLst>
            </p:cNvPr>
            <p:cNvSpPr/>
            <p:nvPr/>
          </p:nvSpPr>
          <p:spPr>
            <a:xfrm>
              <a:off x="8901370" y="3206666"/>
              <a:ext cx="49435" cy="61783"/>
            </a:xfrm>
            <a:custGeom>
              <a:avLst/>
              <a:gdLst>
                <a:gd name="connsiteX0" fmla="*/ 32530 w 38061"/>
                <a:gd name="connsiteY0" fmla="*/ 32321 h 47568"/>
                <a:gd name="connsiteX1" fmla="*/ 27479 w 38061"/>
                <a:gd name="connsiteY1" fmla="*/ 43179 h 47568"/>
                <a:gd name="connsiteX2" fmla="*/ 14717 w 38061"/>
                <a:gd name="connsiteY2" fmla="*/ 47370 h 47568"/>
                <a:gd name="connsiteX3" fmla="*/ 4048 w 38061"/>
                <a:gd name="connsiteY3" fmla="*/ 45465 h 47568"/>
                <a:gd name="connsiteX4" fmla="*/ -5477 w 38061"/>
                <a:gd name="connsiteY4" fmla="*/ 40036 h 47568"/>
                <a:gd name="connsiteX5" fmla="*/ 141 w 38061"/>
                <a:gd name="connsiteY5" fmla="*/ 31940 h 47568"/>
                <a:gd name="connsiteX6" fmla="*/ 15480 w 38061"/>
                <a:gd name="connsiteY6" fmla="*/ 37560 h 47568"/>
                <a:gd name="connsiteX7" fmla="*/ 19480 w 38061"/>
                <a:gd name="connsiteY7" fmla="*/ 36607 h 47568"/>
                <a:gd name="connsiteX8" fmla="*/ 20908 w 38061"/>
                <a:gd name="connsiteY8" fmla="*/ 33940 h 47568"/>
                <a:gd name="connsiteX9" fmla="*/ 18908 w 38061"/>
                <a:gd name="connsiteY9" fmla="*/ 30987 h 47568"/>
                <a:gd name="connsiteX10" fmla="*/ 13001 w 38061"/>
                <a:gd name="connsiteY10" fmla="*/ 28415 h 47568"/>
                <a:gd name="connsiteX11" fmla="*/ 7192 w 38061"/>
                <a:gd name="connsiteY11" fmla="*/ 26320 h 47568"/>
                <a:gd name="connsiteX12" fmla="*/ 2620 w 38061"/>
                <a:gd name="connsiteY12" fmla="*/ 23844 h 47568"/>
                <a:gd name="connsiteX13" fmla="*/ -2617 w 38061"/>
                <a:gd name="connsiteY13" fmla="*/ 14319 h 47568"/>
                <a:gd name="connsiteX14" fmla="*/ 2523 w 38061"/>
                <a:gd name="connsiteY14" fmla="*/ 3841 h 47568"/>
                <a:gd name="connsiteX15" fmla="*/ 15861 w 38061"/>
                <a:gd name="connsiteY15" fmla="*/ -160 h 47568"/>
                <a:gd name="connsiteX16" fmla="*/ 32149 w 38061"/>
                <a:gd name="connsiteY16" fmla="*/ 5365 h 47568"/>
                <a:gd name="connsiteX17" fmla="*/ 27289 w 38061"/>
                <a:gd name="connsiteY17" fmla="*/ 13938 h 47568"/>
                <a:gd name="connsiteX18" fmla="*/ 15382 w 38061"/>
                <a:gd name="connsiteY18" fmla="*/ 9746 h 47568"/>
                <a:gd name="connsiteX19" fmla="*/ 9383 w 38061"/>
                <a:gd name="connsiteY19" fmla="*/ 13080 h 47568"/>
                <a:gd name="connsiteX20" fmla="*/ 11290 w 38061"/>
                <a:gd name="connsiteY20" fmla="*/ 15843 h 47568"/>
                <a:gd name="connsiteX21" fmla="*/ 17573 w 38061"/>
                <a:gd name="connsiteY21" fmla="*/ 18319 h 47568"/>
                <a:gd name="connsiteX22" fmla="*/ 23763 w 38061"/>
                <a:gd name="connsiteY22" fmla="*/ 20414 h 47568"/>
                <a:gd name="connsiteX23" fmla="*/ 28149 w 38061"/>
                <a:gd name="connsiteY23" fmla="*/ 22605 h 47568"/>
                <a:gd name="connsiteX24" fmla="*/ 32530 w 38061"/>
                <a:gd name="connsiteY24" fmla="*/ 32321 h 47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061" h="47568">
                  <a:moveTo>
                    <a:pt x="32530" y="32321"/>
                  </a:moveTo>
                  <a:cubicBezTo>
                    <a:pt x="32623" y="36531"/>
                    <a:pt x="30814" y="40560"/>
                    <a:pt x="27479" y="43179"/>
                  </a:cubicBezTo>
                  <a:cubicBezTo>
                    <a:pt x="23861" y="46084"/>
                    <a:pt x="19382" y="47570"/>
                    <a:pt x="14717" y="47370"/>
                  </a:cubicBezTo>
                  <a:cubicBezTo>
                    <a:pt x="11099" y="47313"/>
                    <a:pt x="7476" y="46675"/>
                    <a:pt x="4048" y="45465"/>
                  </a:cubicBezTo>
                  <a:cubicBezTo>
                    <a:pt x="621" y="44217"/>
                    <a:pt x="-2617" y="42379"/>
                    <a:pt x="-5477" y="40036"/>
                  </a:cubicBezTo>
                  <a:lnTo>
                    <a:pt x="141" y="31940"/>
                  </a:lnTo>
                  <a:cubicBezTo>
                    <a:pt x="4430" y="35550"/>
                    <a:pt x="9857" y="37540"/>
                    <a:pt x="15480" y="37560"/>
                  </a:cubicBezTo>
                  <a:cubicBezTo>
                    <a:pt x="16908" y="37645"/>
                    <a:pt x="18243" y="37312"/>
                    <a:pt x="19480" y="36607"/>
                  </a:cubicBezTo>
                  <a:cubicBezTo>
                    <a:pt x="20433" y="36036"/>
                    <a:pt x="20908" y="35016"/>
                    <a:pt x="20908" y="33940"/>
                  </a:cubicBezTo>
                  <a:cubicBezTo>
                    <a:pt x="20815" y="32683"/>
                    <a:pt x="20052" y="31568"/>
                    <a:pt x="18908" y="30987"/>
                  </a:cubicBezTo>
                  <a:cubicBezTo>
                    <a:pt x="17099" y="29825"/>
                    <a:pt x="15099" y="28958"/>
                    <a:pt x="13001" y="28415"/>
                  </a:cubicBezTo>
                  <a:lnTo>
                    <a:pt x="7192" y="26320"/>
                  </a:lnTo>
                  <a:cubicBezTo>
                    <a:pt x="5574" y="25596"/>
                    <a:pt x="4048" y="24767"/>
                    <a:pt x="2620" y="23844"/>
                  </a:cubicBezTo>
                  <a:cubicBezTo>
                    <a:pt x="-714" y="21834"/>
                    <a:pt x="-2714" y="18205"/>
                    <a:pt x="-2617" y="14319"/>
                  </a:cubicBezTo>
                  <a:cubicBezTo>
                    <a:pt x="-2714" y="10204"/>
                    <a:pt x="-807" y="6308"/>
                    <a:pt x="2523" y="3841"/>
                  </a:cubicBezTo>
                  <a:cubicBezTo>
                    <a:pt x="6429" y="1041"/>
                    <a:pt x="11099" y="-369"/>
                    <a:pt x="15861" y="-160"/>
                  </a:cubicBezTo>
                  <a:cubicBezTo>
                    <a:pt x="21763" y="-36"/>
                    <a:pt x="27386" y="1898"/>
                    <a:pt x="32149" y="5365"/>
                  </a:cubicBezTo>
                  <a:lnTo>
                    <a:pt x="27289" y="13938"/>
                  </a:lnTo>
                  <a:cubicBezTo>
                    <a:pt x="23861" y="11347"/>
                    <a:pt x="19671" y="9880"/>
                    <a:pt x="15382" y="9746"/>
                  </a:cubicBezTo>
                  <a:cubicBezTo>
                    <a:pt x="11383" y="9746"/>
                    <a:pt x="9383" y="10889"/>
                    <a:pt x="9383" y="13080"/>
                  </a:cubicBezTo>
                  <a:cubicBezTo>
                    <a:pt x="9476" y="14290"/>
                    <a:pt x="10146" y="15366"/>
                    <a:pt x="11290" y="15843"/>
                  </a:cubicBezTo>
                  <a:cubicBezTo>
                    <a:pt x="13289" y="16881"/>
                    <a:pt x="15382" y="17709"/>
                    <a:pt x="17573" y="18319"/>
                  </a:cubicBezTo>
                  <a:cubicBezTo>
                    <a:pt x="20433" y="19176"/>
                    <a:pt x="22526" y="19938"/>
                    <a:pt x="23763" y="20414"/>
                  </a:cubicBezTo>
                  <a:cubicBezTo>
                    <a:pt x="25289" y="21043"/>
                    <a:pt x="26717" y="21777"/>
                    <a:pt x="28149" y="22605"/>
                  </a:cubicBezTo>
                  <a:cubicBezTo>
                    <a:pt x="31288" y="24815"/>
                    <a:pt x="32912" y="28530"/>
                    <a:pt x="32530" y="32321"/>
                  </a:cubicBezTo>
                  <a:close/>
                </a:path>
              </a:pathLst>
            </a:custGeom>
            <a:solidFill>
              <a:srgbClr val="6D6E71"/>
            </a:solidFill>
            <a:ln w="9525" cap="flat">
              <a:noFill/>
              <a:prstDash val="solid"/>
              <a:miter/>
            </a:ln>
          </p:spPr>
          <p:txBody>
            <a:bodyPr rtlCol="0" anchor="ctr"/>
            <a:lstStyle/>
            <a:p>
              <a:endParaRPr lang="en-US"/>
            </a:p>
          </p:txBody>
        </p:sp>
        <p:sp>
          <p:nvSpPr>
            <p:cNvPr id="1350" name="Freeform: Shape 1349">
              <a:extLst>
                <a:ext uri="{FF2B5EF4-FFF2-40B4-BE49-F238E27FC236}">
                  <a16:creationId xmlns:a16="http://schemas.microsoft.com/office/drawing/2014/main" id="{C238A720-7F72-4054-AF28-B62D447E095E}"/>
                </a:ext>
              </a:extLst>
            </p:cNvPr>
            <p:cNvSpPr/>
            <p:nvPr/>
          </p:nvSpPr>
          <p:spPr>
            <a:xfrm>
              <a:off x="8963474" y="3184796"/>
              <a:ext cx="56063" cy="82640"/>
            </a:xfrm>
            <a:custGeom>
              <a:avLst/>
              <a:gdLst>
                <a:gd name="connsiteX0" fmla="*/ 7383 w 43164"/>
                <a:gd name="connsiteY0" fmla="*/ 38587 h 63626"/>
                <a:gd name="connsiteX1" fmla="*/ 7383 w 43164"/>
                <a:gd name="connsiteY1" fmla="*/ 63447 h 63626"/>
                <a:gd name="connsiteX2" fmla="*/ -5477 w 43164"/>
                <a:gd name="connsiteY2" fmla="*/ 63447 h 63626"/>
                <a:gd name="connsiteX3" fmla="*/ -5477 w 43164"/>
                <a:gd name="connsiteY3" fmla="*/ -180 h 63626"/>
                <a:gd name="connsiteX4" fmla="*/ 7383 w 43164"/>
                <a:gd name="connsiteY4" fmla="*/ -180 h 63626"/>
                <a:gd name="connsiteX5" fmla="*/ 7383 w 43164"/>
                <a:gd name="connsiteY5" fmla="*/ 22394 h 63626"/>
                <a:gd name="connsiteX6" fmla="*/ 20433 w 43164"/>
                <a:gd name="connsiteY6" fmla="*/ 16489 h 63626"/>
                <a:gd name="connsiteX7" fmla="*/ 32721 w 43164"/>
                <a:gd name="connsiteY7" fmla="*/ 21632 h 63626"/>
                <a:gd name="connsiteX8" fmla="*/ 37674 w 43164"/>
                <a:gd name="connsiteY8" fmla="*/ 35348 h 63626"/>
                <a:gd name="connsiteX9" fmla="*/ 37674 w 43164"/>
                <a:gd name="connsiteY9" fmla="*/ 63352 h 63626"/>
                <a:gd name="connsiteX10" fmla="*/ 24814 w 43164"/>
                <a:gd name="connsiteY10" fmla="*/ 63352 h 63626"/>
                <a:gd name="connsiteX11" fmla="*/ 24814 w 43164"/>
                <a:gd name="connsiteY11" fmla="*/ 37920 h 63626"/>
                <a:gd name="connsiteX12" fmla="*/ 17001 w 43164"/>
                <a:gd name="connsiteY12" fmla="*/ 27252 h 63626"/>
                <a:gd name="connsiteX13" fmla="*/ 10239 w 43164"/>
                <a:gd name="connsiteY13" fmla="*/ 30014 h 63626"/>
                <a:gd name="connsiteX14" fmla="*/ 7383 w 43164"/>
                <a:gd name="connsiteY14" fmla="*/ 38587 h 63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164" h="63626">
                  <a:moveTo>
                    <a:pt x="7383" y="38587"/>
                  </a:moveTo>
                  <a:lnTo>
                    <a:pt x="7383" y="63447"/>
                  </a:lnTo>
                  <a:lnTo>
                    <a:pt x="-5477" y="63447"/>
                  </a:lnTo>
                  <a:lnTo>
                    <a:pt x="-5477" y="-180"/>
                  </a:lnTo>
                  <a:lnTo>
                    <a:pt x="7383" y="-180"/>
                  </a:lnTo>
                  <a:lnTo>
                    <a:pt x="7383" y="22394"/>
                  </a:lnTo>
                  <a:cubicBezTo>
                    <a:pt x="10718" y="18727"/>
                    <a:pt x="15480" y="16593"/>
                    <a:pt x="20433" y="16489"/>
                  </a:cubicBezTo>
                  <a:cubicBezTo>
                    <a:pt x="25098" y="16393"/>
                    <a:pt x="29577" y="18260"/>
                    <a:pt x="32721" y="21632"/>
                  </a:cubicBezTo>
                  <a:cubicBezTo>
                    <a:pt x="36149" y="25366"/>
                    <a:pt x="37860" y="30300"/>
                    <a:pt x="37674" y="35348"/>
                  </a:cubicBezTo>
                  <a:lnTo>
                    <a:pt x="37674" y="63352"/>
                  </a:lnTo>
                  <a:lnTo>
                    <a:pt x="24814" y="63352"/>
                  </a:lnTo>
                  <a:lnTo>
                    <a:pt x="24814" y="37920"/>
                  </a:lnTo>
                  <a:cubicBezTo>
                    <a:pt x="24814" y="30776"/>
                    <a:pt x="22242" y="27252"/>
                    <a:pt x="17001" y="27252"/>
                  </a:cubicBezTo>
                  <a:cubicBezTo>
                    <a:pt x="14429" y="27233"/>
                    <a:pt x="12048" y="28233"/>
                    <a:pt x="10239" y="30014"/>
                  </a:cubicBezTo>
                  <a:cubicBezTo>
                    <a:pt x="8146" y="32338"/>
                    <a:pt x="7095" y="35453"/>
                    <a:pt x="7383" y="38587"/>
                  </a:cubicBezTo>
                  <a:close/>
                </a:path>
              </a:pathLst>
            </a:custGeom>
            <a:solidFill>
              <a:srgbClr val="6D6E71"/>
            </a:solidFill>
            <a:ln w="9525" cap="flat">
              <a:noFill/>
              <a:prstDash val="solid"/>
              <a:miter/>
            </a:ln>
          </p:spPr>
          <p:txBody>
            <a:bodyPr rtlCol="0" anchor="ctr"/>
            <a:lstStyle/>
            <a:p>
              <a:endParaRPr lang="en-US"/>
            </a:p>
          </p:txBody>
        </p:sp>
        <p:sp>
          <p:nvSpPr>
            <p:cNvPr id="1351" name="Freeform: Shape 1350">
              <a:extLst>
                <a:ext uri="{FF2B5EF4-FFF2-40B4-BE49-F238E27FC236}">
                  <a16:creationId xmlns:a16="http://schemas.microsoft.com/office/drawing/2014/main" id="{BB9FA724-3637-4E95-901E-08534E8927ED}"/>
                </a:ext>
              </a:extLst>
            </p:cNvPr>
            <p:cNvSpPr/>
            <p:nvPr/>
          </p:nvSpPr>
          <p:spPr>
            <a:xfrm>
              <a:off x="9031830" y="3206552"/>
              <a:ext cx="63412" cy="61890"/>
            </a:xfrm>
            <a:custGeom>
              <a:avLst/>
              <a:gdLst>
                <a:gd name="connsiteX0" fmla="*/ 43335 w 48822"/>
                <a:gd name="connsiteY0" fmla="*/ 23646 h 47650"/>
                <a:gd name="connsiteX1" fmla="*/ 36382 w 48822"/>
                <a:gd name="connsiteY1" fmla="*/ 40600 h 47650"/>
                <a:gd name="connsiteX2" fmla="*/ 18951 w 48822"/>
                <a:gd name="connsiteY2" fmla="*/ 47458 h 47650"/>
                <a:gd name="connsiteX3" fmla="*/ 1524 w 48822"/>
                <a:gd name="connsiteY3" fmla="*/ 40600 h 47650"/>
                <a:gd name="connsiteX4" fmla="*/ 1524 w 48822"/>
                <a:gd name="connsiteY4" fmla="*/ 6786 h 47650"/>
                <a:gd name="connsiteX5" fmla="*/ 18951 w 48822"/>
                <a:gd name="connsiteY5" fmla="*/ -167 h 47650"/>
                <a:gd name="connsiteX6" fmla="*/ 36382 w 48822"/>
                <a:gd name="connsiteY6" fmla="*/ 6786 h 47650"/>
                <a:gd name="connsiteX7" fmla="*/ 43335 w 48822"/>
                <a:gd name="connsiteY7" fmla="*/ 23646 h 47650"/>
                <a:gd name="connsiteX8" fmla="*/ 7524 w 48822"/>
                <a:gd name="connsiteY8" fmla="*/ 23646 h 47650"/>
                <a:gd name="connsiteX9" fmla="*/ 10668 w 48822"/>
                <a:gd name="connsiteY9" fmla="*/ 33171 h 47650"/>
                <a:gd name="connsiteX10" fmla="*/ 18951 w 48822"/>
                <a:gd name="connsiteY10" fmla="*/ 36695 h 47650"/>
                <a:gd name="connsiteX11" fmla="*/ 27146 w 48822"/>
                <a:gd name="connsiteY11" fmla="*/ 33171 h 47650"/>
                <a:gd name="connsiteX12" fmla="*/ 30383 w 48822"/>
                <a:gd name="connsiteY12" fmla="*/ 23646 h 47650"/>
                <a:gd name="connsiteX13" fmla="*/ 27146 w 48822"/>
                <a:gd name="connsiteY13" fmla="*/ 14121 h 47650"/>
                <a:gd name="connsiteX14" fmla="*/ 18951 w 48822"/>
                <a:gd name="connsiteY14" fmla="*/ 10501 h 47650"/>
                <a:gd name="connsiteX15" fmla="*/ 10668 w 48822"/>
                <a:gd name="connsiteY15" fmla="*/ 14121 h 47650"/>
                <a:gd name="connsiteX16" fmla="*/ 7524 w 48822"/>
                <a:gd name="connsiteY16" fmla="*/ 23646 h 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822" h="47650">
                  <a:moveTo>
                    <a:pt x="43335" y="23646"/>
                  </a:moveTo>
                  <a:cubicBezTo>
                    <a:pt x="43526" y="30018"/>
                    <a:pt x="40954" y="36162"/>
                    <a:pt x="36382" y="40600"/>
                  </a:cubicBezTo>
                  <a:cubicBezTo>
                    <a:pt x="31717" y="45163"/>
                    <a:pt x="25429" y="47639"/>
                    <a:pt x="18951" y="47458"/>
                  </a:cubicBezTo>
                  <a:cubicBezTo>
                    <a:pt x="12477" y="47668"/>
                    <a:pt x="6096" y="45191"/>
                    <a:pt x="1524" y="40600"/>
                  </a:cubicBezTo>
                  <a:cubicBezTo>
                    <a:pt x="-7810" y="31237"/>
                    <a:pt x="-7810" y="16149"/>
                    <a:pt x="1524" y="6786"/>
                  </a:cubicBezTo>
                  <a:cubicBezTo>
                    <a:pt x="6096" y="2129"/>
                    <a:pt x="12379" y="-386"/>
                    <a:pt x="18951" y="-167"/>
                  </a:cubicBezTo>
                  <a:cubicBezTo>
                    <a:pt x="25429" y="-357"/>
                    <a:pt x="31810" y="2157"/>
                    <a:pt x="36382" y="6786"/>
                  </a:cubicBezTo>
                  <a:cubicBezTo>
                    <a:pt x="40954" y="11187"/>
                    <a:pt x="43526" y="17302"/>
                    <a:pt x="43335" y="23646"/>
                  </a:cubicBezTo>
                  <a:close/>
                  <a:moveTo>
                    <a:pt x="7524" y="23646"/>
                  </a:moveTo>
                  <a:cubicBezTo>
                    <a:pt x="7333" y="27103"/>
                    <a:pt x="8477" y="30523"/>
                    <a:pt x="10668" y="33171"/>
                  </a:cubicBezTo>
                  <a:cubicBezTo>
                    <a:pt x="12760" y="35504"/>
                    <a:pt x="15811" y="36790"/>
                    <a:pt x="18951" y="36695"/>
                  </a:cubicBezTo>
                  <a:cubicBezTo>
                    <a:pt x="22095" y="36809"/>
                    <a:pt x="25048" y="35514"/>
                    <a:pt x="27146" y="33171"/>
                  </a:cubicBezTo>
                  <a:cubicBezTo>
                    <a:pt x="29429" y="30561"/>
                    <a:pt x="30573" y="27122"/>
                    <a:pt x="30383" y="23646"/>
                  </a:cubicBezTo>
                  <a:cubicBezTo>
                    <a:pt x="30573" y="20169"/>
                    <a:pt x="29429" y="16740"/>
                    <a:pt x="27146" y="14121"/>
                  </a:cubicBezTo>
                  <a:cubicBezTo>
                    <a:pt x="25048" y="11749"/>
                    <a:pt x="22095" y="10425"/>
                    <a:pt x="18951" y="10501"/>
                  </a:cubicBezTo>
                  <a:cubicBezTo>
                    <a:pt x="15811" y="10444"/>
                    <a:pt x="12760" y="11768"/>
                    <a:pt x="10668" y="14121"/>
                  </a:cubicBezTo>
                  <a:cubicBezTo>
                    <a:pt x="8477" y="16778"/>
                    <a:pt x="7333" y="20188"/>
                    <a:pt x="7524" y="23646"/>
                  </a:cubicBezTo>
                  <a:close/>
                </a:path>
              </a:pathLst>
            </a:custGeom>
            <a:solidFill>
              <a:srgbClr val="6D6E71"/>
            </a:solidFill>
            <a:ln w="9525" cap="flat">
              <a:noFill/>
              <a:prstDash val="solid"/>
              <a:miter/>
            </a:ln>
          </p:spPr>
          <p:txBody>
            <a:bodyPr rtlCol="0" anchor="ctr"/>
            <a:lstStyle/>
            <a:p>
              <a:endParaRPr lang="en-US"/>
            </a:p>
          </p:txBody>
        </p:sp>
        <p:sp>
          <p:nvSpPr>
            <p:cNvPr id="1352" name="Freeform: Shape 1351">
              <a:extLst>
                <a:ext uri="{FF2B5EF4-FFF2-40B4-BE49-F238E27FC236}">
                  <a16:creationId xmlns:a16="http://schemas.microsoft.com/office/drawing/2014/main" id="{3EB4FAFC-33EC-47A8-BB6D-79BAA0191DDB}"/>
                </a:ext>
              </a:extLst>
            </p:cNvPr>
            <p:cNvSpPr/>
            <p:nvPr/>
          </p:nvSpPr>
          <p:spPr>
            <a:xfrm>
              <a:off x="9099559" y="3207558"/>
              <a:ext cx="97484" cy="59876"/>
            </a:xfrm>
            <a:custGeom>
              <a:avLst/>
              <a:gdLst>
                <a:gd name="connsiteX0" fmla="*/ 23480 w 75055"/>
                <a:gd name="connsiteY0" fmla="*/ 45921 h 46100"/>
                <a:gd name="connsiteX1" fmla="*/ 10239 w 75055"/>
                <a:gd name="connsiteY1" fmla="*/ 45921 h 46100"/>
                <a:gd name="connsiteX2" fmla="*/ -5477 w 75055"/>
                <a:gd name="connsiteY2" fmla="*/ -180 h 46100"/>
                <a:gd name="connsiteX3" fmla="*/ 7764 w 75055"/>
                <a:gd name="connsiteY3" fmla="*/ -180 h 46100"/>
                <a:gd name="connsiteX4" fmla="*/ 16810 w 75055"/>
                <a:gd name="connsiteY4" fmla="*/ 27728 h 46100"/>
                <a:gd name="connsiteX5" fmla="*/ 25861 w 75055"/>
                <a:gd name="connsiteY5" fmla="*/ -180 h 46100"/>
                <a:gd name="connsiteX6" fmla="*/ 38241 w 75055"/>
                <a:gd name="connsiteY6" fmla="*/ -180 h 46100"/>
                <a:gd name="connsiteX7" fmla="*/ 47292 w 75055"/>
                <a:gd name="connsiteY7" fmla="*/ 27728 h 46100"/>
                <a:gd name="connsiteX8" fmla="*/ 56245 w 75055"/>
                <a:gd name="connsiteY8" fmla="*/ -180 h 46100"/>
                <a:gd name="connsiteX9" fmla="*/ 69579 w 75055"/>
                <a:gd name="connsiteY9" fmla="*/ -180 h 46100"/>
                <a:gd name="connsiteX10" fmla="*/ 53961 w 75055"/>
                <a:gd name="connsiteY10" fmla="*/ 45921 h 46100"/>
                <a:gd name="connsiteX11" fmla="*/ 40148 w 75055"/>
                <a:gd name="connsiteY11" fmla="*/ 45921 h 46100"/>
                <a:gd name="connsiteX12" fmla="*/ 31670 w 75055"/>
                <a:gd name="connsiteY12" fmla="*/ 20870 h 4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5055" h="46100">
                  <a:moveTo>
                    <a:pt x="23480" y="45921"/>
                  </a:moveTo>
                  <a:lnTo>
                    <a:pt x="10239" y="45921"/>
                  </a:lnTo>
                  <a:lnTo>
                    <a:pt x="-5477" y="-180"/>
                  </a:lnTo>
                  <a:lnTo>
                    <a:pt x="7764" y="-180"/>
                  </a:lnTo>
                  <a:lnTo>
                    <a:pt x="16810" y="27728"/>
                  </a:lnTo>
                  <a:lnTo>
                    <a:pt x="25861" y="-180"/>
                  </a:lnTo>
                  <a:lnTo>
                    <a:pt x="38241" y="-180"/>
                  </a:lnTo>
                  <a:lnTo>
                    <a:pt x="47292" y="27728"/>
                  </a:lnTo>
                  <a:lnTo>
                    <a:pt x="56245" y="-180"/>
                  </a:lnTo>
                  <a:lnTo>
                    <a:pt x="69579" y="-180"/>
                  </a:lnTo>
                  <a:lnTo>
                    <a:pt x="53961" y="45921"/>
                  </a:lnTo>
                  <a:lnTo>
                    <a:pt x="40148" y="45921"/>
                  </a:lnTo>
                  <a:lnTo>
                    <a:pt x="31670" y="20870"/>
                  </a:lnTo>
                  <a:close/>
                </a:path>
              </a:pathLst>
            </a:custGeom>
            <a:solidFill>
              <a:srgbClr val="6D6E71"/>
            </a:solidFill>
            <a:ln w="9525" cap="flat">
              <a:noFill/>
              <a:prstDash val="solid"/>
              <a:miter/>
            </a:ln>
          </p:spPr>
          <p:txBody>
            <a:bodyPr rtlCol="0" anchor="ctr"/>
            <a:lstStyle/>
            <a:p>
              <a:endParaRPr lang="en-US"/>
            </a:p>
          </p:txBody>
        </p:sp>
        <p:sp>
          <p:nvSpPr>
            <p:cNvPr id="1353" name="Freeform: Shape 1352">
              <a:extLst>
                <a:ext uri="{FF2B5EF4-FFF2-40B4-BE49-F238E27FC236}">
                  <a16:creationId xmlns:a16="http://schemas.microsoft.com/office/drawing/2014/main" id="{B4EFA920-7D69-4D7B-9FE9-E916E7B7BC4C}"/>
                </a:ext>
              </a:extLst>
            </p:cNvPr>
            <p:cNvSpPr/>
            <p:nvPr/>
          </p:nvSpPr>
          <p:spPr>
            <a:xfrm>
              <a:off x="9206451" y="3206813"/>
              <a:ext cx="56058" cy="60870"/>
            </a:xfrm>
            <a:custGeom>
              <a:avLst/>
              <a:gdLst>
                <a:gd name="connsiteX0" fmla="*/ 7383 w 43160"/>
                <a:gd name="connsiteY0" fmla="*/ 20968 h 46865"/>
                <a:gd name="connsiteX1" fmla="*/ 7383 w 43160"/>
                <a:gd name="connsiteY1" fmla="*/ 46686 h 46865"/>
                <a:gd name="connsiteX2" fmla="*/ -5477 w 43160"/>
                <a:gd name="connsiteY2" fmla="*/ 46686 h 46865"/>
                <a:gd name="connsiteX3" fmla="*/ -5477 w 43160"/>
                <a:gd name="connsiteY3" fmla="*/ 585 h 46865"/>
                <a:gd name="connsiteX4" fmla="*/ 7383 w 43160"/>
                <a:gd name="connsiteY4" fmla="*/ 585 h 46865"/>
                <a:gd name="connsiteX5" fmla="*/ 7383 w 43160"/>
                <a:gd name="connsiteY5" fmla="*/ 5728 h 46865"/>
                <a:gd name="connsiteX6" fmla="*/ 20526 w 43160"/>
                <a:gd name="connsiteY6" fmla="*/ -177 h 46865"/>
                <a:gd name="connsiteX7" fmla="*/ 32716 w 43160"/>
                <a:gd name="connsiteY7" fmla="*/ 4966 h 46865"/>
                <a:gd name="connsiteX8" fmla="*/ 37669 w 43160"/>
                <a:gd name="connsiteY8" fmla="*/ 18682 h 46865"/>
                <a:gd name="connsiteX9" fmla="*/ 37669 w 43160"/>
                <a:gd name="connsiteY9" fmla="*/ 46686 h 46865"/>
                <a:gd name="connsiteX10" fmla="*/ 24526 w 43160"/>
                <a:gd name="connsiteY10" fmla="*/ 46686 h 46865"/>
                <a:gd name="connsiteX11" fmla="*/ 24526 w 43160"/>
                <a:gd name="connsiteY11" fmla="*/ 20968 h 46865"/>
                <a:gd name="connsiteX12" fmla="*/ 16717 w 43160"/>
                <a:gd name="connsiteY12" fmla="*/ 10300 h 46865"/>
                <a:gd name="connsiteX13" fmla="*/ 9955 w 43160"/>
                <a:gd name="connsiteY13" fmla="*/ 13063 h 46865"/>
                <a:gd name="connsiteX14" fmla="*/ 7383 w 43160"/>
                <a:gd name="connsiteY14" fmla="*/ 20968 h 46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160" h="46865">
                  <a:moveTo>
                    <a:pt x="7383" y="20968"/>
                  </a:moveTo>
                  <a:lnTo>
                    <a:pt x="7383" y="46686"/>
                  </a:lnTo>
                  <a:lnTo>
                    <a:pt x="-5477" y="46686"/>
                  </a:lnTo>
                  <a:lnTo>
                    <a:pt x="-5477" y="585"/>
                  </a:lnTo>
                  <a:lnTo>
                    <a:pt x="7383" y="585"/>
                  </a:lnTo>
                  <a:lnTo>
                    <a:pt x="7383" y="5728"/>
                  </a:lnTo>
                  <a:cubicBezTo>
                    <a:pt x="10811" y="2033"/>
                    <a:pt x="15475" y="-101"/>
                    <a:pt x="20526" y="-177"/>
                  </a:cubicBezTo>
                  <a:cubicBezTo>
                    <a:pt x="25098" y="-263"/>
                    <a:pt x="29572" y="1604"/>
                    <a:pt x="32716" y="4966"/>
                  </a:cubicBezTo>
                  <a:cubicBezTo>
                    <a:pt x="36149" y="8700"/>
                    <a:pt x="37860" y="13634"/>
                    <a:pt x="37669" y="18682"/>
                  </a:cubicBezTo>
                  <a:lnTo>
                    <a:pt x="37669" y="46686"/>
                  </a:lnTo>
                  <a:lnTo>
                    <a:pt x="24526" y="46686"/>
                  </a:lnTo>
                  <a:lnTo>
                    <a:pt x="24526" y="20968"/>
                  </a:lnTo>
                  <a:cubicBezTo>
                    <a:pt x="24526" y="13825"/>
                    <a:pt x="21861" y="10300"/>
                    <a:pt x="16717" y="10300"/>
                  </a:cubicBezTo>
                  <a:cubicBezTo>
                    <a:pt x="14145" y="10281"/>
                    <a:pt x="11764" y="11281"/>
                    <a:pt x="9955" y="13063"/>
                  </a:cubicBezTo>
                  <a:cubicBezTo>
                    <a:pt x="8141" y="15263"/>
                    <a:pt x="7192" y="18101"/>
                    <a:pt x="7383" y="20968"/>
                  </a:cubicBezTo>
                  <a:close/>
                </a:path>
              </a:pathLst>
            </a:custGeom>
            <a:solidFill>
              <a:srgbClr val="6D6E71"/>
            </a:solidFill>
            <a:ln w="9525" cap="flat">
              <a:noFill/>
              <a:prstDash val="solid"/>
              <a:miter/>
            </a:ln>
          </p:spPr>
          <p:txBody>
            <a:bodyPr rtlCol="0" anchor="ctr"/>
            <a:lstStyle/>
            <a:p>
              <a:endParaRPr lang="en-US"/>
            </a:p>
          </p:txBody>
        </p:sp>
        <p:sp>
          <p:nvSpPr>
            <p:cNvPr id="1354" name="Freeform: Shape 1353">
              <a:extLst>
                <a:ext uri="{FF2B5EF4-FFF2-40B4-BE49-F238E27FC236}">
                  <a16:creationId xmlns:a16="http://schemas.microsoft.com/office/drawing/2014/main" id="{F7851736-CAAD-44FE-A50E-E6CD8A2232E4}"/>
                </a:ext>
              </a:extLst>
            </p:cNvPr>
            <p:cNvSpPr/>
            <p:nvPr/>
          </p:nvSpPr>
          <p:spPr>
            <a:xfrm>
              <a:off x="9303071" y="3189497"/>
              <a:ext cx="44042" cy="79187"/>
            </a:xfrm>
            <a:custGeom>
              <a:avLst/>
              <a:gdLst>
                <a:gd name="connsiteX0" fmla="*/ 12903 w 33909"/>
                <a:gd name="connsiteY0" fmla="*/ 22966 h 60968"/>
                <a:gd name="connsiteX1" fmla="*/ 12903 w 33909"/>
                <a:gd name="connsiteY1" fmla="*/ 43825 h 60968"/>
                <a:gd name="connsiteX2" fmla="*/ 14238 w 33909"/>
                <a:gd name="connsiteY2" fmla="*/ 48016 h 60968"/>
                <a:gd name="connsiteX3" fmla="*/ 17475 w 33909"/>
                <a:gd name="connsiteY3" fmla="*/ 49541 h 60968"/>
                <a:gd name="connsiteX4" fmla="*/ 23573 w 33909"/>
                <a:gd name="connsiteY4" fmla="*/ 46207 h 60968"/>
                <a:gd name="connsiteX5" fmla="*/ 28433 w 33909"/>
                <a:gd name="connsiteY5" fmla="*/ 55256 h 60968"/>
                <a:gd name="connsiteX6" fmla="*/ 15764 w 33909"/>
                <a:gd name="connsiteY6" fmla="*/ 60780 h 60968"/>
                <a:gd name="connsiteX7" fmla="*/ -49 w 33909"/>
                <a:gd name="connsiteY7" fmla="*/ 45959 h 60968"/>
                <a:gd name="connsiteX8" fmla="*/ -49 w 33909"/>
                <a:gd name="connsiteY8" fmla="*/ 44492 h 60968"/>
                <a:gd name="connsiteX9" fmla="*/ -49 w 33909"/>
                <a:gd name="connsiteY9" fmla="*/ 23156 h 60968"/>
                <a:gd name="connsiteX10" fmla="*/ -5477 w 33909"/>
                <a:gd name="connsiteY10" fmla="*/ 23156 h 60968"/>
                <a:gd name="connsiteX11" fmla="*/ -5477 w 33909"/>
                <a:gd name="connsiteY11" fmla="*/ 13631 h 60968"/>
                <a:gd name="connsiteX12" fmla="*/ -49 w 33909"/>
                <a:gd name="connsiteY12" fmla="*/ 13631 h 60968"/>
                <a:gd name="connsiteX13" fmla="*/ -49 w 33909"/>
                <a:gd name="connsiteY13" fmla="*/ -180 h 60968"/>
                <a:gd name="connsiteX14" fmla="*/ 12903 w 33909"/>
                <a:gd name="connsiteY14" fmla="*/ -180 h 60968"/>
                <a:gd name="connsiteX15" fmla="*/ 12903 w 33909"/>
                <a:gd name="connsiteY15" fmla="*/ 13631 h 60968"/>
                <a:gd name="connsiteX16" fmla="*/ 24047 w 33909"/>
                <a:gd name="connsiteY16" fmla="*/ 13631 h 60968"/>
                <a:gd name="connsiteX17" fmla="*/ 24047 w 33909"/>
                <a:gd name="connsiteY17" fmla="*/ 23156 h 60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909" h="60968">
                  <a:moveTo>
                    <a:pt x="12903" y="22966"/>
                  </a:moveTo>
                  <a:lnTo>
                    <a:pt x="12903" y="43825"/>
                  </a:lnTo>
                  <a:cubicBezTo>
                    <a:pt x="12810" y="45340"/>
                    <a:pt x="13285" y="46826"/>
                    <a:pt x="14238" y="48016"/>
                  </a:cubicBezTo>
                  <a:cubicBezTo>
                    <a:pt x="15094" y="48950"/>
                    <a:pt x="16238" y="49502"/>
                    <a:pt x="17475" y="49541"/>
                  </a:cubicBezTo>
                  <a:cubicBezTo>
                    <a:pt x="19954" y="49521"/>
                    <a:pt x="22238" y="48274"/>
                    <a:pt x="23573" y="46207"/>
                  </a:cubicBezTo>
                  <a:lnTo>
                    <a:pt x="28433" y="55256"/>
                  </a:lnTo>
                  <a:cubicBezTo>
                    <a:pt x="25098" y="58618"/>
                    <a:pt x="20526" y="60590"/>
                    <a:pt x="15764" y="60780"/>
                  </a:cubicBezTo>
                  <a:cubicBezTo>
                    <a:pt x="7285" y="61056"/>
                    <a:pt x="234" y="54427"/>
                    <a:pt x="-49" y="45959"/>
                  </a:cubicBezTo>
                  <a:cubicBezTo>
                    <a:pt x="-49" y="45473"/>
                    <a:pt x="-49" y="44978"/>
                    <a:pt x="-49" y="44492"/>
                  </a:cubicBezTo>
                  <a:lnTo>
                    <a:pt x="-49" y="23156"/>
                  </a:lnTo>
                  <a:lnTo>
                    <a:pt x="-5477" y="23156"/>
                  </a:lnTo>
                  <a:lnTo>
                    <a:pt x="-5477" y="13631"/>
                  </a:lnTo>
                  <a:lnTo>
                    <a:pt x="-49" y="13631"/>
                  </a:lnTo>
                  <a:lnTo>
                    <a:pt x="-49" y="-180"/>
                  </a:lnTo>
                  <a:lnTo>
                    <a:pt x="12903" y="-180"/>
                  </a:lnTo>
                  <a:lnTo>
                    <a:pt x="12903" y="13631"/>
                  </a:lnTo>
                  <a:lnTo>
                    <a:pt x="24047" y="13631"/>
                  </a:lnTo>
                  <a:lnTo>
                    <a:pt x="24047" y="23156"/>
                  </a:lnTo>
                  <a:close/>
                </a:path>
              </a:pathLst>
            </a:custGeom>
            <a:solidFill>
              <a:srgbClr val="6D6E71"/>
            </a:solidFill>
            <a:ln w="9525" cap="flat">
              <a:noFill/>
              <a:prstDash val="solid"/>
              <a:miter/>
            </a:ln>
          </p:spPr>
          <p:txBody>
            <a:bodyPr rtlCol="0" anchor="ctr"/>
            <a:lstStyle/>
            <a:p>
              <a:endParaRPr lang="en-US"/>
            </a:p>
          </p:txBody>
        </p:sp>
        <p:sp>
          <p:nvSpPr>
            <p:cNvPr id="1355" name="Freeform: Shape 1354">
              <a:extLst>
                <a:ext uri="{FF2B5EF4-FFF2-40B4-BE49-F238E27FC236}">
                  <a16:creationId xmlns:a16="http://schemas.microsoft.com/office/drawing/2014/main" id="{C6E676CF-EB4F-4F38-8E6D-D9BF41029691}"/>
                </a:ext>
              </a:extLst>
            </p:cNvPr>
            <p:cNvSpPr/>
            <p:nvPr/>
          </p:nvSpPr>
          <p:spPr>
            <a:xfrm>
              <a:off x="9350699" y="3206563"/>
              <a:ext cx="63343" cy="61853"/>
            </a:xfrm>
            <a:custGeom>
              <a:avLst/>
              <a:gdLst>
                <a:gd name="connsiteX0" fmla="*/ 43290 w 48769"/>
                <a:gd name="connsiteY0" fmla="*/ 23637 h 47622"/>
                <a:gd name="connsiteX1" fmla="*/ 36337 w 48769"/>
                <a:gd name="connsiteY1" fmla="*/ 40592 h 47622"/>
                <a:gd name="connsiteX2" fmla="*/ 1381 w 48769"/>
                <a:gd name="connsiteY2" fmla="*/ 40592 h 47622"/>
                <a:gd name="connsiteX3" fmla="*/ 1381 w 48769"/>
                <a:gd name="connsiteY3" fmla="*/ 6778 h 47622"/>
                <a:gd name="connsiteX4" fmla="*/ 36337 w 48769"/>
                <a:gd name="connsiteY4" fmla="*/ 6778 h 47622"/>
                <a:gd name="connsiteX5" fmla="*/ 43290 w 48769"/>
                <a:gd name="connsiteY5" fmla="*/ 23637 h 47622"/>
                <a:gd name="connsiteX6" fmla="*/ 7381 w 48769"/>
                <a:gd name="connsiteY6" fmla="*/ 23637 h 47622"/>
                <a:gd name="connsiteX7" fmla="*/ 10622 w 48769"/>
                <a:gd name="connsiteY7" fmla="*/ 33162 h 47622"/>
                <a:gd name="connsiteX8" fmla="*/ 18905 w 48769"/>
                <a:gd name="connsiteY8" fmla="*/ 36687 h 47622"/>
                <a:gd name="connsiteX9" fmla="*/ 27100 w 48769"/>
                <a:gd name="connsiteY9" fmla="*/ 33162 h 47622"/>
                <a:gd name="connsiteX10" fmla="*/ 30337 w 48769"/>
                <a:gd name="connsiteY10" fmla="*/ 23637 h 47622"/>
                <a:gd name="connsiteX11" fmla="*/ 27100 w 48769"/>
                <a:gd name="connsiteY11" fmla="*/ 14112 h 47622"/>
                <a:gd name="connsiteX12" fmla="*/ 18905 w 48769"/>
                <a:gd name="connsiteY12" fmla="*/ 10493 h 47622"/>
                <a:gd name="connsiteX13" fmla="*/ 10622 w 48769"/>
                <a:gd name="connsiteY13" fmla="*/ 14112 h 47622"/>
                <a:gd name="connsiteX14" fmla="*/ 7381 w 48769"/>
                <a:gd name="connsiteY14" fmla="*/ 23637 h 47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8769" h="47622">
                  <a:moveTo>
                    <a:pt x="43290" y="23637"/>
                  </a:moveTo>
                  <a:cubicBezTo>
                    <a:pt x="43388" y="30000"/>
                    <a:pt x="40909" y="36134"/>
                    <a:pt x="36337" y="40592"/>
                  </a:cubicBezTo>
                  <a:cubicBezTo>
                    <a:pt x="26431" y="49726"/>
                    <a:pt x="11287" y="49726"/>
                    <a:pt x="1381" y="40592"/>
                  </a:cubicBezTo>
                  <a:cubicBezTo>
                    <a:pt x="-7763" y="31172"/>
                    <a:pt x="-7763" y="16198"/>
                    <a:pt x="1381" y="6778"/>
                  </a:cubicBezTo>
                  <a:cubicBezTo>
                    <a:pt x="11190" y="-2499"/>
                    <a:pt x="26528" y="-2499"/>
                    <a:pt x="36337" y="6778"/>
                  </a:cubicBezTo>
                  <a:cubicBezTo>
                    <a:pt x="40909" y="11198"/>
                    <a:pt x="43388" y="17303"/>
                    <a:pt x="43290" y="23637"/>
                  </a:cubicBezTo>
                  <a:close/>
                  <a:moveTo>
                    <a:pt x="7381" y="23637"/>
                  </a:moveTo>
                  <a:cubicBezTo>
                    <a:pt x="7190" y="27114"/>
                    <a:pt x="8334" y="30524"/>
                    <a:pt x="10622" y="33162"/>
                  </a:cubicBezTo>
                  <a:cubicBezTo>
                    <a:pt x="12715" y="35515"/>
                    <a:pt x="15766" y="36810"/>
                    <a:pt x="18905" y="36687"/>
                  </a:cubicBezTo>
                  <a:cubicBezTo>
                    <a:pt x="22049" y="36801"/>
                    <a:pt x="25003" y="35506"/>
                    <a:pt x="27100" y="33162"/>
                  </a:cubicBezTo>
                  <a:cubicBezTo>
                    <a:pt x="29384" y="30552"/>
                    <a:pt x="30528" y="27114"/>
                    <a:pt x="30337" y="23637"/>
                  </a:cubicBezTo>
                  <a:cubicBezTo>
                    <a:pt x="30528" y="20161"/>
                    <a:pt x="29384" y="16732"/>
                    <a:pt x="27100" y="14112"/>
                  </a:cubicBezTo>
                  <a:cubicBezTo>
                    <a:pt x="25003" y="11740"/>
                    <a:pt x="22049" y="10417"/>
                    <a:pt x="18905" y="10493"/>
                  </a:cubicBezTo>
                  <a:cubicBezTo>
                    <a:pt x="15766" y="10407"/>
                    <a:pt x="12715" y="11740"/>
                    <a:pt x="10622" y="14112"/>
                  </a:cubicBezTo>
                  <a:cubicBezTo>
                    <a:pt x="8334" y="16760"/>
                    <a:pt x="7190" y="20170"/>
                    <a:pt x="7381" y="23637"/>
                  </a:cubicBezTo>
                  <a:close/>
                </a:path>
              </a:pathLst>
            </a:custGeom>
            <a:solidFill>
              <a:srgbClr val="6D6E71"/>
            </a:solidFill>
            <a:ln w="9525" cap="flat">
              <a:noFill/>
              <a:prstDash val="solid"/>
              <a:miter/>
            </a:ln>
          </p:spPr>
          <p:txBody>
            <a:bodyPr rtlCol="0" anchor="ctr"/>
            <a:lstStyle/>
            <a:p>
              <a:endParaRPr lang="en-US"/>
            </a:p>
          </p:txBody>
        </p:sp>
        <p:sp>
          <p:nvSpPr>
            <p:cNvPr id="1356" name="Freeform: Shape 1355">
              <a:extLst>
                <a:ext uri="{FF2B5EF4-FFF2-40B4-BE49-F238E27FC236}">
                  <a16:creationId xmlns:a16="http://schemas.microsoft.com/office/drawing/2014/main" id="{61FCB05A-6673-457D-83D9-ADBF7DC7A6BE}"/>
                </a:ext>
              </a:extLst>
            </p:cNvPr>
            <p:cNvSpPr/>
            <p:nvPr/>
          </p:nvSpPr>
          <p:spPr>
            <a:xfrm>
              <a:off x="9425916" y="3219400"/>
              <a:ext cx="19557" cy="49010"/>
            </a:xfrm>
            <a:custGeom>
              <a:avLst/>
              <a:gdLst>
                <a:gd name="connsiteX0" fmla="*/ -3286 w 15057"/>
                <a:gd name="connsiteY0" fmla="*/ 12801 h 37734"/>
                <a:gd name="connsiteX1" fmla="*/ -5477 w 15057"/>
                <a:gd name="connsiteY1" fmla="*/ 7467 h 37734"/>
                <a:gd name="connsiteX2" fmla="*/ -3286 w 15057"/>
                <a:gd name="connsiteY2" fmla="*/ 2038 h 37734"/>
                <a:gd name="connsiteX3" fmla="*/ 7383 w 15057"/>
                <a:gd name="connsiteY3" fmla="*/ 2010 h 37734"/>
                <a:gd name="connsiteX4" fmla="*/ 9573 w 15057"/>
                <a:gd name="connsiteY4" fmla="*/ 7467 h 37734"/>
                <a:gd name="connsiteX5" fmla="*/ 7383 w 15057"/>
                <a:gd name="connsiteY5" fmla="*/ 12801 h 37734"/>
                <a:gd name="connsiteX6" fmla="*/ -3286 w 15057"/>
                <a:gd name="connsiteY6" fmla="*/ 12801 h 37734"/>
                <a:gd name="connsiteX7" fmla="*/ -3286 w 15057"/>
                <a:gd name="connsiteY7" fmla="*/ 35376 h 37734"/>
                <a:gd name="connsiteX8" fmla="*/ -5477 w 15057"/>
                <a:gd name="connsiteY8" fmla="*/ 29946 h 37734"/>
                <a:gd name="connsiteX9" fmla="*/ 2048 w 15057"/>
                <a:gd name="connsiteY9" fmla="*/ 22393 h 37734"/>
                <a:gd name="connsiteX10" fmla="*/ 7383 w 15057"/>
                <a:gd name="connsiteY10" fmla="*/ 24612 h 37734"/>
                <a:gd name="connsiteX11" fmla="*/ 9573 w 15057"/>
                <a:gd name="connsiteY11" fmla="*/ 29946 h 37734"/>
                <a:gd name="connsiteX12" fmla="*/ 7383 w 15057"/>
                <a:gd name="connsiteY12" fmla="*/ 35376 h 37734"/>
                <a:gd name="connsiteX13" fmla="*/ -3286 w 15057"/>
                <a:gd name="connsiteY13" fmla="*/ 35376 h 37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57" h="37734">
                  <a:moveTo>
                    <a:pt x="-3286" y="12801"/>
                  </a:moveTo>
                  <a:cubicBezTo>
                    <a:pt x="-4714" y="11401"/>
                    <a:pt x="-5477" y="9468"/>
                    <a:pt x="-5477" y="7467"/>
                  </a:cubicBezTo>
                  <a:cubicBezTo>
                    <a:pt x="-5477" y="5439"/>
                    <a:pt x="-4714" y="3486"/>
                    <a:pt x="-3286" y="2038"/>
                  </a:cubicBezTo>
                  <a:cubicBezTo>
                    <a:pt x="-333" y="-905"/>
                    <a:pt x="4430" y="-924"/>
                    <a:pt x="7383" y="2010"/>
                  </a:cubicBezTo>
                  <a:cubicBezTo>
                    <a:pt x="8811" y="3448"/>
                    <a:pt x="9573" y="5420"/>
                    <a:pt x="9573" y="7467"/>
                  </a:cubicBezTo>
                  <a:cubicBezTo>
                    <a:pt x="9671" y="9477"/>
                    <a:pt x="8811" y="11420"/>
                    <a:pt x="7383" y="12801"/>
                  </a:cubicBezTo>
                  <a:cubicBezTo>
                    <a:pt x="4430" y="15706"/>
                    <a:pt x="-333" y="15706"/>
                    <a:pt x="-3286" y="12801"/>
                  </a:cubicBezTo>
                  <a:close/>
                  <a:moveTo>
                    <a:pt x="-3286" y="35376"/>
                  </a:moveTo>
                  <a:cubicBezTo>
                    <a:pt x="-4714" y="33937"/>
                    <a:pt x="-5477" y="31975"/>
                    <a:pt x="-5477" y="29946"/>
                  </a:cubicBezTo>
                  <a:cubicBezTo>
                    <a:pt x="-5477" y="25793"/>
                    <a:pt x="-2142" y="22412"/>
                    <a:pt x="2048" y="22393"/>
                  </a:cubicBezTo>
                  <a:cubicBezTo>
                    <a:pt x="4048" y="22383"/>
                    <a:pt x="5955" y="23184"/>
                    <a:pt x="7383" y="24612"/>
                  </a:cubicBezTo>
                  <a:cubicBezTo>
                    <a:pt x="8811" y="25994"/>
                    <a:pt x="9671" y="27937"/>
                    <a:pt x="9573" y="29946"/>
                  </a:cubicBezTo>
                  <a:cubicBezTo>
                    <a:pt x="9671" y="31985"/>
                    <a:pt x="8811" y="33966"/>
                    <a:pt x="7383" y="35376"/>
                  </a:cubicBezTo>
                  <a:cubicBezTo>
                    <a:pt x="4430" y="38281"/>
                    <a:pt x="-333" y="38281"/>
                    <a:pt x="-3286" y="35376"/>
                  </a:cubicBezTo>
                  <a:close/>
                </a:path>
              </a:pathLst>
            </a:custGeom>
            <a:solidFill>
              <a:srgbClr val="6D6E71"/>
            </a:solidFill>
            <a:ln w="9525" cap="flat">
              <a:noFill/>
              <a:prstDash val="solid"/>
              <a:miter/>
            </a:ln>
          </p:spPr>
          <p:txBody>
            <a:bodyPr rtlCol="0" anchor="ctr"/>
            <a:lstStyle/>
            <a:p>
              <a:endParaRPr lang="en-US"/>
            </a:p>
          </p:txBody>
        </p:sp>
        <p:sp>
          <p:nvSpPr>
            <p:cNvPr id="1357" name="Freeform: Shape 1356">
              <a:extLst>
                <a:ext uri="{FF2B5EF4-FFF2-40B4-BE49-F238E27FC236}">
                  <a16:creationId xmlns:a16="http://schemas.microsoft.com/office/drawing/2014/main" id="{FCBBE8B8-9B4A-4176-A2B4-390EDE087275}"/>
                </a:ext>
              </a:extLst>
            </p:cNvPr>
            <p:cNvSpPr/>
            <p:nvPr/>
          </p:nvSpPr>
          <p:spPr>
            <a:xfrm>
              <a:off x="8023000" y="3562371"/>
              <a:ext cx="56045" cy="77939"/>
            </a:xfrm>
            <a:custGeom>
              <a:avLst/>
              <a:gdLst>
                <a:gd name="connsiteX0" fmla="*/ 36623 w 43150"/>
                <a:gd name="connsiteY0" fmla="*/ -180 h 60007"/>
                <a:gd name="connsiteX1" fmla="*/ 36623 w 43150"/>
                <a:gd name="connsiteY1" fmla="*/ 9345 h 60007"/>
                <a:gd name="connsiteX2" fmla="*/ 4620 w 43150"/>
                <a:gd name="connsiteY2" fmla="*/ 9345 h 60007"/>
                <a:gd name="connsiteX3" fmla="*/ 4620 w 43150"/>
                <a:gd name="connsiteY3" fmla="*/ 25252 h 60007"/>
                <a:gd name="connsiteX4" fmla="*/ 33195 w 43150"/>
                <a:gd name="connsiteY4" fmla="*/ 25252 h 60007"/>
                <a:gd name="connsiteX5" fmla="*/ 33195 w 43150"/>
                <a:gd name="connsiteY5" fmla="*/ 34205 h 60007"/>
                <a:gd name="connsiteX6" fmla="*/ 4620 w 43150"/>
                <a:gd name="connsiteY6" fmla="*/ 34205 h 60007"/>
                <a:gd name="connsiteX7" fmla="*/ 4620 w 43150"/>
                <a:gd name="connsiteY7" fmla="*/ 50302 h 60007"/>
                <a:gd name="connsiteX8" fmla="*/ 37674 w 43150"/>
                <a:gd name="connsiteY8" fmla="*/ 50302 h 60007"/>
                <a:gd name="connsiteX9" fmla="*/ 37674 w 43150"/>
                <a:gd name="connsiteY9" fmla="*/ 59827 h 60007"/>
                <a:gd name="connsiteX10" fmla="*/ -5477 w 43150"/>
                <a:gd name="connsiteY10" fmla="*/ 59827 h 60007"/>
                <a:gd name="connsiteX11" fmla="*/ -5477 w 43150"/>
                <a:gd name="connsiteY11" fmla="*/ -85 h 6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150" h="60007">
                  <a:moveTo>
                    <a:pt x="36623" y="-180"/>
                  </a:moveTo>
                  <a:lnTo>
                    <a:pt x="36623" y="9345"/>
                  </a:lnTo>
                  <a:lnTo>
                    <a:pt x="4620" y="9345"/>
                  </a:lnTo>
                  <a:lnTo>
                    <a:pt x="4620" y="25252"/>
                  </a:lnTo>
                  <a:lnTo>
                    <a:pt x="33195" y="25252"/>
                  </a:lnTo>
                  <a:lnTo>
                    <a:pt x="33195" y="34205"/>
                  </a:lnTo>
                  <a:lnTo>
                    <a:pt x="4620" y="34205"/>
                  </a:lnTo>
                  <a:lnTo>
                    <a:pt x="4620" y="50302"/>
                  </a:lnTo>
                  <a:lnTo>
                    <a:pt x="37674" y="50302"/>
                  </a:lnTo>
                  <a:lnTo>
                    <a:pt x="37674" y="59827"/>
                  </a:lnTo>
                  <a:lnTo>
                    <a:pt x="-5477" y="59827"/>
                  </a:lnTo>
                  <a:lnTo>
                    <a:pt x="-5477" y="-85"/>
                  </a:lnTo>
                  <a:close/>
                </a:path>
              </a:pathLst>
            </a:custGeom>
            <a:solidFill>
              <a:srgbClr val="6D6E71"/>
            </a:solidFill>
            <a:ln w="9525" cap="flat">
              <a:noFill/>
              <a:prstDash val="solid"/>
              <a:miter/>
            </a:ln>
          </p:spPr>
          <p:txBody>
            <a:bodyPr rtlCol="0" anchor="ctr"/>
            <a:lstStyle/>
            <a:p>
              <a:endParaRPr lang="en-US"/>
            </a:p>
          </p:txBody>
        </p:sp>
        <p:sp>
          <p:nvSpPr>
            <p:cNvPr id="1358" name="Freeform: Shape 1357">
              <a:extLst>
                <a:ext uri="{FF2B5EF4-FFF2-40B4-BE49-F238E27FC236}">
                  <a16:creationId xmlns:a16="http://schemas.microsoft.com/office/drawing/2014/main" id="{A3E3DBE9-B906-4143-8CBF-C5D145E809F0}"/>
                </a:ext>
              </a:extLst>
            </p:cNvPr>
            <p:cNvSpPr/>
            <p:nvPr/>
          </p:nvSpPr>
          <p:spPr>
            <a:xfrm>
              <a:off x="8085231" y="3580681"/>
              <a:ext cx="57894" cy="59258"/>
            </a:xfrm>
            <a:custGeom>
              <a:avLst/>
              <a:gdLst>
                <a:gd name="connsiteX0" fmla="*/ 7378 w 44574"/>
                <a:gd name="connsiteY0" fmla="*/ -180 h 45624"/>
                <a:gd name="connsiteX1" fmla="*/ 16903 w 44574"/>
                <a:gd name="connsiteY1" fmla="*/ 14774 h 45624"/>
                <a:gd name="connsiteX2" fmla="*/ 27000 w 44574"/>
                <a:gd name="connsiteY2" fmla="*/ -180 h 45624"/>
                <a:gd name="connsiteX3" fmla="*/ 38432 w 44574"/>
                <a:gd name="connsiteY3" fmla="*/ -180 h 45624"/>
                <a:gd name="connsiteX4" fmla="*/ 22428 w 44574"/>
                <a:gd name="connsiteY4" fmla="*/ 22109 h 45624"/>
                <a:gd name="connsiteX5" fmla="*/ 39097 w 44574"/>
                <a:gd name="connsiteY5" fmla="*/ 45445 h 45624"/>
                <a:gd name="connsiteX6" fmla="*/ 27289 w 44574"/>
                <a:gd name="connsiteY6" fmla="*/ 45445 h 45624"/>
                <a:gd name="connsiteX7" fmla="*/ 16331 w 44574"/>
                <a:gd name="connsiteY7" fmla="*/ 30205 h 45624"/>
                <a:gd name="connsiteX8" fmla="*/ 5760 w 44574"/>
                <a:gd name="connsiteY8" fmla="*/ 45445 h 45624"/>
                <a:gd name="connsiteX9" fmla="*/ -5477 w 44574"/>
                <a:gd name="connsiteY9" fmla="*/ 45445 h 45624"/>
                <a:gd name="connsiteX10" fmla="*/ 10713 w 44574"/>
                <a:gd name="connsiteY10" fmla="*/ 22204 h 45624"/>
                <a:gd name="connsiteX11" fmla="*/ -4621 w 44574"/>
                <a:gd name="connsiteY11" fmla="*/ -180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574" h="45624">
                  <a:moveTo>
                    <a:pt x="7378" y="-180"/>
                  </a:moveTo>
                  <a:lnTo>
                    <a:pt x="16903" y="14774"/>
                  </a:lnTo>
                  <a:lnTo>
                    <a:pt x="27000" y="-180"/>
                  </a:lnTo>
                  <a:lnTo>
                    <a:pt x="38432" y="-180"/>
                  </a:lnTo>
                  <a:lnTo>
                    <a:pt x="22428" y="22109"/>
                  </a:lnTo>
                  <a:lnTo>
                    <a:pt x="39097" y="45445"/>
                  </a:lnTo>
                  <a:lnTo>
                    <a:pt x="27289" y="45445"/>
                  </a:lnTo>
                  <a:lnTo>
                    <a:pt x="16331" y="30205"/>
                  </a:lnTo>
                  <a:lnTo>
                    <a:pt x="5760" y="45445"/>
                  </a:lnTo>
                  <a:lnTo>
                    <a:pt x="-5477" y="45445"/>
                  </a:lnTo>
                  <a:lnTo>
                    <a:pt x="10713" y="22204"/>
                  </a:lnTo>
                  <a:lnTo>
                    <a:pt x="-4621" y="-180"/>
                  </a:lnTo>
                  <a:close/>
                </a:path>
              </a:pathLst>
            </a:custGeom>
            <a:solidFill>
              <a:srgbClr val="6D6E71"/>
            </a:solidFill>
            <a:ln w="9525" cap="flat">
              <a:noFill/>
              <a:prstDash val="solid"/>
              <a:miter/>
            </a:ln>
          </p:spPr>
          <p:txBody>
            <a:bodyPr rtlCol="0" anchor="ctr"/>
            <a:lstStyle/>
            <a:p>
              <a:endParaRPr lang="en-US"/>
            </a:p>
          </p:txBody>
        </p:sp>
        <p:sp>
          <p:nvSpPr>
            <p:cNvPr id="1359" name="Freeform: Shape 1358">
              <a:extLst>
                <a:ext uri="{FF2B5EF4-FFF2-40B4-BE49-F238E27FC236}">
                  <a16:creationId xmlns:a16="http://schemas.microsoft.com/office/drawing/2014/main" id="{97BDE475-8168-4D25-81F5-EB5812E2C77B}"/>
                </a:ext>
              </a:extLst>
            </p:cNvPr>
            <p:cNvSpPr/>
            <p:nvPr/>
          </p:nvSpPr>
          <p:spPr>
            <a:xfrm>
              <a:off x="8154754" y="3580671"/>
              <a:ext cx="60527" cy="81660"/>
            </a:xfrm>
            <a:custGeom>
              <a:avLst/>
              <a:gdLst>
                <a:gd name="connsiteX0" fmla="*/ 18908 w 46601"/>
                <a:gd name="connsiteY0" fmla="*/ -172 h 62872"/>
                <a:gd name="connsiteX1" fmla="*/ 34530 w 46601"/>
                <a:gd name="connsiteY1" fmla="*/ 6114 h 62872"/>
                <a:gd name="connsiteX2" fmla="*/ 41102 w 46601"/>
                <a:gd name="connsiteY2" fmla="*/ 23069 h 62872"/>
                <a:gd name="connsiteX3" fmla="*/ 34623 w 46601"/>
                <a:gd name="connsiteY3" fmla="*/ 40214 h 62872"/>
                <a:gd name="connsiteX4" fmla="*/ 6239 w 46601"/>
                <a:gd name="connsiteY4" fmla="*/ 41585 h 62872"/>
                <a:gd name="connsiteX5" fmla="*/ 4048 w 46601"/>
                <a:gd name="connsiteY5" fmla="*/ 39261 h 62872"/>
                <a:gd name="connsiteX6" fmla="*/ 4048 w 46601"/>
                <a:gd name="connsiteY6" fmla="*/ 62692 h 62872"/>
                <a:gd name="connsiteX7" fmla="*/ -5477 w 46601"/>
                <a:gd name="connsiteY7" fmla="*/ 62692 h 62872"/>
                <a:gd name="connsiteX8" fmla="*/ -5477 w 46601"/>
                <a:gd name="connsiteY8" fmla="*/ -172 h 62872"/>
                <a:gd name="connsiteX9" fmla="*/ 4048 w 46601"/>
                <a:gd name="connsiteY9" fmla="*/ -172 h 62872"/>
                <a:gd name="connsiteX10" fmla="*/ 4048 w 46601"/>
                <a:gd name="connsiteY10" fmla="*/ 7829 h 62872"/>
                <a:gd name="connsiteX11" fmla="*/ 18908 w 46601"/>
                <a:gd name="connsiteY11" fmla="*/ -172 h 62872"/>
                <a:gd name="connsiteX12" fmla="*/ 3858 w 46601"/>
                <a:gd name="connsiteY12" fmla="*/ 23354 h 62872"/>
                <a:gd name="connsiteX13" fmla="*/ 7764 w 46601"/>
                <a:gd name="connsiteY13" fmla="*/ 34023 h 62872"/>
                <a:gd name="connsiteX14" fmla="*/ 17289 w 46601"/>
                <a:gd name="connsiteY14" fmla="*/ 38214 h 62872"/>
                <a:gd name="connsiteX15" fmla="*/ 26814 w 46601"/>
                <a:gd name="connsiteY15" fmla="*/ 34117 h 62872"/>
                <a:gd name="connsiteX16" fmla="*/ 31005 w 46601"/>
                <a:gd name="connsiteY16" fmla="*/ 23449 h 62872"/>
                <a:gd name="connsiteX17" fmla="*/ 26912 w 46601"/>
                <a:gd name="connsiteY17" fmla="*/ 12496 h 62872"/>
                <a:gd name="connsiteX18" fmla="*/ 17387 w 46601"/>
                <a:gd name="connsiteY18" fmla="*/ 8210 h 62872"/>
                <a:gd name="connsiteX19" fmla="*/ 7862 w 46601"/>
                <a:gd name="connsiteY19" fmla="*/ 12496 h 62872"/>
                <a:gd name="connsiteX20" fmla="*/ 3858 w 46601"/>
                <a:gd name="connsiteY20" fmla="*/ 22878 h 62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2872">
                  <a:moveTo>
                    <a:pt x="18908" y="-172"/>
                  </a:moveTo>
                  <a:cubicBezTo>
                    <a:pt x="24717" y="-287"/>
                    <a:pt x="30433" y="1980"/>
                    <a:pt x="34530" y="6114"/>
                  </a:cubicBezTo>
                  <a:cubicBezTo>
                    <a:pt x="39004" y="10591"/>
                    <a:pt x="41385" y="16744"/>
                    <a:pt x="41102" y="23069"/>
                  </a:cubicBezTo>
                  <a:cubicBezTo>
                    <a:pt x="41292" y="29422"/>
                    <a:pt x="39004" y="35594"/>
                    <a:pt x="34623" y="40214"/>
                  </a:cubicBezTo>
                  <a:cubicBezTo>
                    <a:pt x="27196" y="48434"/>
                    <a:pt x="14434" y="49043"/>
                    <a:pt x="6239" y="41585"/>
                  </a:cubicBezTo>
                  <a:cubicBezTo>
                    <a:pt x="5481" y="40871"/>
                    <a:pt x="4718" y="40090"/>
                    <a:pt x="4048" y="39261"/>
                  </a:cubicBezTo>
                  <a:lnTo>
                    <a:pt x="4048" y="62692"/>
                  </a:lnTo>
                  <a:lnTo>
                    <a:pt x="-5477" y="62692"/>
                  </a:lnTo>
                  <a:lnTo>
                    <a:pt x="-5477" y="-172"/>
                  </a:lnTo>
                  <a:lnTo>
                    <a:pt x="4048" y="-172"/>
                  </a:lnTo>
                  <a:lnTo>
                    <a:pt x="4048" y="7829"/>
                  </a:lnTo>
                  <a:cubicBezTo>
                    <a:pt x="7192" y="2695"/>
                    <a:pt x="12908" y="-353"/>
                    <a:pt x="18908" y="-172"/>
                  </a:cubicBezTo>
                  <a:close/>
                  <a:moveTo>
                    <a:pt x="3858" y="23354"/>
                  </a:moveTo>
                  <a:cubicBezTo>
                    <a:pt x="3667" y="27288"/>
                    <a:pt x="5099" y="31117"/>
                    <a:pt x="7764" y="34023"/>
                  </a:cubicBezTo>
                  <a:cubicBezTo>
                    <a:pt x="10243" y="36689"/>
                    <a:pt x="13671" y="38214"/>
                    <a:pt x="17289" y="38214"/>
                  </a:cubicBezTo>
                  <a:cubicBezTo>
                    <a:pt x="20908" y="38108"/>
                    <a:pt x="24242" y="36642"/>
                    <a:pt x="26814" y="34117"/>
                  </a:cubicBezTo>
                  <a:cubicBezTo>
                    <a:pt x="29577" y="31279"/>
                    <a:pt x="31102" y="27431"/>
                    <a:pt x="31005" y="23449"/>
                  </a:cubicBezTo>
                  <a:cubicBezTo>
                    <a:pt x="31102" y="19411"/>
                    <a:pt x="29670" y="15487"/>
                    <a:pt x="26912" y="12496"/>
                  </a:cubicBezTo>
                  <a:cubicBezTo>
                    <a:pt x="24433" y="9829"/>
                    <a:pt x="21005" y="8286"/>
                    <a:pt x="17387" y="8210"/>
                  </a:cubicBezTo>
                  <a:cubicBezTo>
                    <a:pt x="13764" y="8210"/>
                    <a:pt x="10243" y="9772"/>
                    <a:pt x="7862" y="12496"/>
                  </a:cubicBezTo>
                  <a:cubicBezTo>
                    <a:pt x="5290" y="15363"/>
                    <a:pt x="3858" y="19049"/>
                    <a:pt x="3858" y="22878"/>
                  </a:cubicBezTo>
                  <a:close/>
                </a:path>
              </a:pathLst>
            </a:custGeom>
            <a:solidFill>
              <a:srgbClr val="6D6E71"/>
            </a:solidFill>
            <a:ln w="9525" cap="flat">
              <a:noFill/>
              <a:prstDash val="solid"/>
              <a:miter/>
            </a:ln>
          </p:spPr>
          <p:txBody>
            <a:bodyPr rtlCol="0" anchor="ctr"/>
            <a:lstStyle/>
            <a:p>
              <a:endParaRPr lang="en-US"/>
            </a:p>
          </p:txBody>
        </p:sp>
        <p:sp>
          <p:nvSpPr>
            <p:cNvPr id="1360" name="Freeform: Shape 1359">
              <a:extLst>
                <a:ext uri="{FF2B5EF4-FFF2-40B4-BE49-F238E27FC236}">
                  <a16:creationId xmlns:a16="http://schemas.microsoft.com/office/drawing/2014/main" id="{EC01DBBA-1BD6-4BD2-9D91-1A24EEFD520E}"/>
                </a:ext>
              </a:extLst>
            </p:cNvPr>
            <p:cNvSpPr/>
            <p:nvPr/>
          </p:nvSpPr>
          <p:spPr>
            <a:xfrm>
              <a:off x="8225739" y="3580049"/>
              <a:ext cx="58963" cy="61018"/>
            </a:xfrm>
            <a:custGeom>
              <a:avLst/>
              <a:gdLst>
                <a:gd name="connsiteX0" fmla="*/ 39790 w 45397"/>
                <a:gd name="connsiteY0" fmla="*/ 27452 h 46979"/>
                <a:gd name="connsiteX1" fmla="*/ 4071 w 45397"/>
                <a:gd name="connsiteY1" fmla="*/ 27452 h 46979"/>
                <a:gd name="connsiteX2" fmla="*/ 8643 w 45397"/>
                <a:gd name="connsiteY2" fmla="*/ 35549 h 46979"/>
                <a:gd name="connsiteX3" fmla="*/ 18168 w 45397"/>
                <a:gd name="connsiteY3" fmla="*/ 38502 h 46979"/>
                <a:gd name="connsiteX4" fmla="*/ 31120 w 45397"/>
                <a:gd name="connsiteY4" fmla="*/ 33168 h 46979"/>
                <a:gd name="connsiteX5" fmla="*/ 36646 w 45397"/>
                <a:gd name="connsiteY5" fmla="*/ 39169 h 46979"/>
                <a:gd name="connsiteX6" fmla="*/ 17596 w 45397"/>
                <a:gd name="connsiteY6" fmla="*/ 46788 h 46979"/>
                <a:gd name="connsiteX7" fmla="*/ -5454 w 45397"/>
                <a:gd name="connsiteY7" fmla="*/ 24910 h 46979"/>
                <a:gd name="connsiteX8" fmla="*/ -5454 w 45397"/>
                <a:gd name="connsiteY8" fmla="*/ 23261 h 46979"/>
                <a:gd name="connsiteX9" fmla="*/ 1401 w 45397"/>
                <a:gd name="connsiteY9" fmla="*/ 6117 h 46979"/>
                <a:gd name="connsiteX10" fmla="*/ 33409 w 45397"/>
                <a:gd name="connsiteY10" fmla="*/ 5450 h 46979"/>
                <a:gd name="connsiteX11" fmla="*/ 39883 w 45397"/>
                <a:gd name="connsiteY11" fmla="*/ 20880 h 46979"/>
                <a:gd name="connsiteX12" fmla="*/ 4071 w 45397"/>
                <a:gd name="connsiteY12" fmla="*/ 19928 h 46979"/>
                <a:gd name="connsiteX13" fmla="*/ 30265 w 45397"/>
                <a:gd name="connsiteY13" fmla="*/ 19928 h 46979"/>
                <a:gd name="connsiteX14" fmla="*/ 26646 w 45397"/>
                <a:gd name="connsiteY14" fmla="*/ 11070 h 46979"/>
                <a:gd name="connsiteX15" fmla="*/ 17786 w 45397"/>
                <a:gd name="connsiteY15" fmla="*/ 8022 h 46979"/>
                <a:gd name="connsiteX16" fmla="*/ 8261 w 45397"/>
                <a:gd name="connsiteY16" fmla="*/ 11260 h 46979"/>
                <a:gd name="connsiteX17" fmla="*/ 4071 w 45397"/>
                <a:gd name="connsiteY17" fmla="*/ 1992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97" h="46979">
                  <a:moveTo>
                    <a:pt x="39790" y="27452"/>
                  </a:moveTo>
                  <a:lnTo>
                    <a:pt x="4071" y="27452"/>
                  </a:lnTo>
                  <a:cubicBezTo>
                    <a:pt x="4262" y="30720"/>
                    <a:pt x="5880" y="33720"/>
                    <a:pt x="8643" y="35549"/>
                  </a:cubicBezTo>
                  <a:cubicBezTo>
                    <a:pt x="11405" y="37520"/>
                    <a:pt x="14740" y="38559"/>
                    <a:pt x="18168" y="38502"/>
                  </a:cubicBezTo>
                  <a:cubicBezTo>
                    <a:pt x="23121" y="38863"/>
                    <a:pt x="27883" y="36892"/>
                    <a:pt x="31120" y="33168"/>
                  </a:cubicBezTo>
                  <a:lnTo>
                    <a:pt x="36646" y="39169"/>
                  </a:lnTo>
                  <a:cubicBezTo>
                    <a:pt x="31599" y="44245"/>
                    <a:pt x="24739" y="46998"/>
                    <a:pt x="17596" y="46788"/>
                  </a:cubicBezTo>
                  <a:cubicBezTo>
                    <a:pt x="5215" y="47122"/>
                    <a:pt x="-5170" y="37320"/>
                    <a:pt x="-5454" y="24910"/>
                  </a:cubicBezTo>
                  <a:cubicBezTo>
                    <a:pt x="-5454" y="24367"/>
                    <a:pt x="-5454" y="23814"/>
                    <a:pt x="-5454" y="23261"/>
                  </a:cubicBezTo>
                  <a:cubicBezTo>
                    <a:pt x="-5743" y="16823"/>
                    <a:pt x="-3264" y="10574"/>
                    <a:pt x="1401" y="6117"/>
                  </a:cubicBezTo>
                  <a:cubicBezTo>
                    <a:pt x="10452" y="-2018"/>
                    <a:pt x="24074" y="-2303"/>
                    <a:pt x="33409" y="5450"/>
                  </a:cubicBezTo>
                  <a:cubicBezTo>
                    <a:pt x="37790" y="9317"/>
                    <a:pt x="40264" y="15013"/>
                    <a:pt x="39883" y="20880"/>
                  </a:cubicBezTo>
                  <a:close/>
                  <a:moveTo>
                    <a:pt x="4071" y="19928"/>
                  </a:moveTo>
                  <a:lnTo>
                    <a:pt x="30265" y="19928"/>
                  </a:lnTo>
                  <a:cubicBezTo>
                    <a:pt x="30455" y="16585"/>
                    <a:pt x="29120" y="13336"/>
                    <a:pt x="26646" y="11070"/>
                  </a:cubicBezTo>
                  <a:cubicBezTo>
                    <a:pt x="24167" y="9031"/>
                    <a:pt x="21023" y="7945"/>
                    <a:pt x="17786" y="8022"/>
                  </a:cubicBezTo>
                  <a:cubicBezTo>
                    <a:pt x="14359" y="7984"/>
                    <a:pt x="10926" y="9127"/>
                    <a:pt x="8261" y="11260"/>
                  </a:cubicBezTo>
                  <a:cubicBezTo>
                    <a:pt x="5499" y="13289"/>
                    <a:pt x="3973" y="16528"/>
                    <a:pt x="4071" y="19928"/>
                  </a:cubicBezTo>
                  <a:close/>
                </a:path>
              </a:pathLst>
            </a:custGeom>
            <a:solidFill>
              <a:srgbClr val="6D6E71"/>
            </a:solidFill>
            <a:ln w="9525" cap="flat">
              <a:noFill/>
              <a:prstDash val="solid"/>
              <a:miter/>
            </a:ln>
          </p:spPr>
          <p:txBody>
            <a:bodyPr rtlCol="0" anchor="ctr"/>
            <a:lstStyle/>
            <a:p>
              <a:endParaRPr lang="en-US"/>
            </a:p>
          </p:txBody>
        </p:sp>
        <p:sp>
          <p:nvSpPr>
            <p:cNvPr id="1361" name="Freeform: Shape 1360">
              <a:extLst>
                <a:ext uri="{FF2B5EF4-FFF2-40B4-BE49-F238E27FC236}">
                  <a16:creationId xmlns:a16="http://schemas.microsoft.com/office/drawing/2014/main" id="{0474F147-C300-4691-B687-A0746BFDF530}"/>
                </a:ext>
              </a:extLst>
            </p:cNvPr>
            <p:cNvSpPr/>
            <p:nvPr/>
          </p:nvSpPr>
          <p:spPr>
            <a:xfrm>
              <a:off x="8294398" y="3557546"/>
              <a:ext cx="60527" cy="83537"/>
            </a:xfrm>
            <a:custGeom>
              <a:avLst/>
              <a:gdLst>
                <a:gd name="connsiteX0" fmla="*/ 1025 w 46601"/>
                <a:gd name="connsiteY0" fmla="*/ 57541 h 64317"/>
                <a:gd name="connsiteX1" fmla="*/ -5454 w 46601"/>
                <a:gd name="connsiteY1" fmla="*/ 40397 h 64317"/>
                <a:gd name="connsiteX2" fmla="*/ 1215 w 46601"/>
                <a:gd name="connsiteY2" fmla="*/ 23442 h 64317"/>
                <a:gd name="connsiteX3" fmla="*/ 16931 w 46601"/>
                <a:gd name="connsiteY3" fmla="*/ 17156 h 64317"/>
                <a:gd name="connsiteX4" fmla="*/ 31600 w 46601"/>
                <a:gd name="connsiteY4" fmla="*/ 24871 h 64317"/>
                <a:gd name="connsiteX5" fmla="*/ 31600 w 46601"/>
                <a:gd name="connsiteY5" fmla="*/ -180 h 64317"/>
                <a:gd name="connsiteX6" fmla="*/ 41125 w 46601"/>
                <a:gd name="connsiteY6" fmla="*/ -180 h 64317"/>
                <a:gd name="connsiteX7" fmla="*/ 41125 w 46601"/>
                <a:gd name="connsiteY7" fmla="*/ 63447 h 64317"/>
                <a:gd name="connsiteX8" fmla="*/ 31600 w 46601"/>
                <a:gd name="connsiteY8" fmla="*/ 63447 h 64317"/>
                <a:gd name="connsiteX9" fmla="*/ 31600 w 46601"/>
                <a:gd name="connsiteY9" fmla="*/ 56589 h 64317"/>
                <a:gd name="connsiteX10" fmla="*/ 16075 w 46601"/>
                <a:gd name="connsiteY10" fmla="*/ 64114 h 64317"/>
                <a:gd name="connsiteX11" fmla="*/ 1025 w 46601"/>
                <a:gd name="connsiteY11" fmla="*/ 57541 h 64317"/>
                <a:gd name="connsiteX12" fmla="*/ 4169 w 46601"/>
                <a:gd name="connsiteY12" fmla="*/ 40873 h 64317"/>
                <a:gd name="connsiteX13" fmla="*/ 8359 w 46601"/>
                <a:gd name="connsiteY13" fmla="*/ 51541 h 64317"/>
                <a:gd name="connsiteX14" fmla="*/ 17884 w 46601"/>
                <a:gd name="connsiteY14" fmla="*/ 55636 h 64317"/>
                <a:gd name="connsiteX15" fmla="*/ 27409 w 46601"/>
                <a:gd name="connsiteY15" fmla="*/ 51445 h 64317"/>
                <a:gd name="connsiteX16" fmla="*/ 31316 w 46601"/>
                <a:gd name="connsiteY16" fmla="*/ 40777 h 64317"/>
                <a:gd name="connsiteX17" fmla="*/ 27409 w 46601"/>
                <a:gd name="connsiteY17" fmla="*/ 29919 h 64317"/>
                <a:gd name="connsiteX18" fmla="*/ 17884 w 46601"/>
                <a:gd name="connsiteY18" fmla="*/ 25538 h 64317"/>
                <a:gd name="connsiteX19" fmla="*/ 8359 w 46601"/>
                <a:gd name="connsiteY19" fmla="*/ 29919 h 64317"/>
                <a:gd name="connsiteX20" fmla="*/ 4169 w 46601"/>
                <a:gd name="connsiteY20" fmla="*/ 40873 h 6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4317">
                  <a:moveTo>
                    <a:pt x="1025" y="57541"/>
                  </a:moveTo>
                  <a:cubicBezTo>
                    <a:pt x="-3357" y="52950"/>
                    <a:pt x="-5738" y="46759"/>
                    <a:pt x="-5454" y="40397"/>
                  </a:cubicBezTo>
                  <a:cubicBezTo>
                    <a:pt x="-5738" y="34062"/>
                    <a:pt x="-3263" y="27909"/>
                    <a:pt x="1215" y="23442"/>
                  </a:cubicBezTo>
                  <a:cubicBezTo>
                    <a:pt x="5406" y="19327"/>
                    <a:pt x="11024" y="17060"/>
                    <a:pt x="16931" y="17156"/>
                  </a:cubicBezTo>
                  <a:cubicBezTo>
                    <a:pt x="22837" y="17051"/>
                    <a:pt x="28362" y="19965"/>
                    <a:pt x="31600" y="24871"/>
                  </a:cubicBezTo>
                  <a:lnTo>
                    <a:pt x="31600" y="-180"/>
                  </a:lnTo>
                  <a:lnTo>
                    <a:pt x="41125" y="-180"/>
                  </a:lnTo>
                  <a:lnTo>
                    <a:pt x="41125" y="63447"/>
                  </a:lnTo>
                  <a:lnTo>
                    <a:pt x="31600" y="63447"/>
                  </a:lnTo>
                  <a:lnTo>
                    <a:pt x="31600" y="56589"/>
                  </a:lnTo>
                  <a:cubicBezTo>
                    <a:pt x="28074" y="61589"/>
                    <a:pt x="22168" y="64428"/>
                    <a:pt x="16075" y="64114"/>
                  </a:cubicBezTo>
                  <a:cubicBezTo>
                    <a:pt x="10359" y="64114"/>
                    <a:pt x="4931" y="61733"/>
                    <a:pt x="1025" y="57541"/>
                  </a:cubicBezTo>
                  <a:close/>
                  <a:moveTo>
                    <a:pt x="4169" y="40873"/>
                  </a:moveTo>
                  <a:cubicBezTo>
                    <a:pt x="4071" y="44854"/>
                    <a:pt x="5596" y="48702"/>
                    <a:pt x="8359" y="51541"/>
                  </a:cubicBezTo>
                  <a:cubicBezTo>
                    <a:pt x="10931" y="54065"/>
                    <a:pt x="14266" y="55532"/>
                    <a:pt x="17884" y="55636"/>
                  </a:cubicBezTo>
                  <a:cubicBezTo>
                    <a:pt x="21502" y="55636"/>
                    <a:pt x="24930" y="54113"/>
                    <a:pt x="27409" y="51445"/>
                  </a:cubicBezTo>
                  <a:cubicBezTo>
                    <a:pt x="30074" y="48540"/>
                    <a:pt x="31409" y="44711"/>
                    <a:pt x="31316" y="40777"/>
                  </a:cubicBezTo>
                  <a:cubicBezTo>
                    <a:pt x="31409" y="36796"/>
                    <a:pt x="30074" y="32910"/>
                    <a:pt x="27409" y="29919"/>
                  </a:cubicBezTo>
                  <a:cubicBezTo>
                    <a:pt x="25028" y="27138"/>
                    <a:pt x="21502" y="25538"/>
                    <a:pt x="17884" y="25538"/>
                  </a:cubicBezTo>
                  <a:cubicBezTo>
                    <a:pt x="14266" y="25614"/>
                    <a:pt x="10740" y="27204"/>
                    <a:pt x="8359" y="29919"/>
                  </a:cubicBezTo>
                  <a:cubicBezTo>
                    <a:pt x="5596" y="32891"/>
                    <a:pt x="4071" y="36815"/>
                    <a:pt x="4169" y="40873"/>
                  </a:cubicBezTo>
                  <a:close/>
                </a:path>
              </a:pathLst>
            </a:custGeom>
            <a:solidFill>
              <a:srgbClr val="6D6E71"/>
            </a:solidFill>
            <a:ln w="9525" cap="flat">
              <a:noFill/>
              <a:prstDash val="solid"/>
              <a:miter/>
            </a:ln>
          </p:spPr>
          <p:txBody>
            <a:bodyPr rtlCol="0" anchor="ctr"/>
            <a:lstStyle/>
            <a:p>
              <a:endParaRPr lang="en-US"/>
            </a:p>
          </p:txBody>
        </p:sp>
        <p:sp>
          <p:nvSpPr>
            <p:cNvPr id="1362" name="Freeform: Shape 1361">
              <a:extLst>
                <a:ext uri="{FF2B5EF4-FFF2-40B4-BE49-F238E27FC236}">
                  <a16:creationId xmlns:a16="http://schemas.microsoft.com/office/drawing/2014/main" id="{DC251CD5-4037-4DD5-99A8-8CE93DDD3611}"/>
                </a:ext>
              </a:extLst>
            </p:cNvPr>
            <p:cNvSpPr/>
            <p:nvPr/>
          </p:nvSpPr>
          <p:spPr>
            <a:xfrm>
              <a:off x="8371490" y="3555689"/>
              <a:ext cx="15860" cy="84497"/>
            </a:xfrm>
            <a:custGeom>
              <a:avLst/>
              <a:gdLst>
                <a:gd name="connsiteX0" fmla="*/ -3659 w 12211"/>
                <a:gd name="connsiteY0" fmla="*/ 10108 h 65056"/>
                <a:gd name="connsiteX1" fmla="*/ -5468 w 12211"/>
                <a:gd name="connsiteY1" fmla="*/ 5822 h 65056"/>
                <a:gd name="connsiteX2" fmla="*/ -3659 w 12211"/>
                <a:gd name="connsiteY2" fmla="*/ 1631 h 65056"/>
                <a:gd name="connsiteX3" fmla="*/ 629 w 12211"/>
                <a:gd name="connsiteY3" fmla="*/ -179 h 65056"/>
                <a:gd name="connsiteX4" fmla="*/ 4917 w 12211"/>
                <a:gd name="connsiteY4" fmla="*/ 1631 h 65056"/>
                <a:gd name="connsiteX5" fmla="*/ 6726 w 12211"/>
                <a:gd name="connsiteY5" fmla="*/ 5822 h 65056"/>
                <a:gd name="connsiteX6" fmla="*/ 4917 w 12211"/>
                <a:gd name="connsiteY6" fmla="*/ 10108 h 65056"/>
                <a:gd name="connsiteX7" fmla="*/ 629 w 12211"/>
                <a:gd name="connsiteY7" fmla="*/ 11918 h 65056"/>
                <a:gd name="connsiteX8" fmla="*/ -3659 w 12211"/>
                <a:gd name="connsiteY8" fmla="*/ 10108 h 65056"/>
                <a:gd name="connsiteX9" fmla="*/ 5392 w 12211"/>
                <a:gd name="connsiteY9" fmla="*/ 64877 h 65056"/>
                <a:gd name="connsiteX10" fmla="*/ -4133 w 12211"/>
                <a:gd name="connsiteY10" fmla="*/ 64877 h 65056"/>
                <a:gd name="connsiteX11" fmla="*/ -4133 w 12211"/>
                <a:gd name="connsiteY11" fmla="*/ 19062 h 65056"/>
                <a:gd name="connsiteX12" fmla="*/ 5392 w 12211"/>
                <a:gd name="connsiteY12" fmla="*/ 19062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11" h="65056">
                  <a:moveTo>
                    <a:pt x="-3659" y="10108"/>
                  </a:moveTo>
                  <a:cubicBezTo>
                    <a:pt x="-4896" y="9013"/>
                    <a:pt x="-5561" y="7451"/>
                    <a:pt x="-5468" y="5822"/>
                  </a:cubicBezTo>
                  <a:cubicBezTo>
                    <a:pt x="-5468" y="4231"/>
                    <a:pt x="-4798" y="2697"/>
                    <a:pt x="-3659" y="1631"/>
                  </a:cubicBezTo>
                  <a:cubicBezTo>
                    <a:pt x="-2515" y="459"/>
                    <a:pt x="-989" y="-198"/>
                    <a:pt x="629" y="-179"/>
                  </a:cubicBezTo>
                  <a:cubicBezTo>
                    <a:pt x="2248" y="-208"/>
                    <a:pt x="3773" y="450"/>
                    <a:pt x="4917" y="1631"/>
                  </a:cubicBezTo>
                  <a:cubicBezTo>
                    <a:pt x="6057" y="2697"/>
                    <a:pt x="6726" y="4231"/>
                    <a:pt x="6726" y="5822"/>
                  </a:cubicBezTo>
                  <a:cubicBezTo>
                    <a:pt x="6819" y="7451"/>
                    <a:pt x="6154" y="9013"/>
                    <a:pt x="4917" y="10108"/>
                  </a:cubicBezTo>
                  <a:cubicBezTo>
                    <a:pt x="3773" y="11289"/>
                    <a:pt x="2248" y="11946"/>
                    <a:pt x="629" y="11918"/>
                  </a:cubicBezTo>
                  <a:cubicBezTo>
                    <a:pt x="-989" y="11937"/>
                    <a:pt x="-2515" y="11279"/>
                    <a:pt x="-3659" y="10108"/>
                  </a:cubicBezTo>
                  <a:close/>
                  <a:moveTo>
                    <a:pt x="5392" y="64877"/>
                  </a:moveTo>
                  <a:lnTo>
                    <a:pt x="-4133" y="64877"/>
                  </a:lnTo>
                  <a:lnTo>
                    <a:pt x="-4133" y="19062"/>
                  </a:lnTo>
                  <a:lnTo>
                    <a:pt x="5392" y="19062"/>
                  </a:lnTo>
                  <a:close/>
                </a:path>
              </a:pathLst>
            </a:custGeom>
            <a:solidFill>
              <a:srgbClr val="6D6E71"/>
            </a:solidFill>
            <a:ln w="9525" cap="flat">
              <a:noFill/>
              <a:prstDash val="solid"/>
              <a:miter/>
            </a:ln>
          </p:spPr>
          <p:txBody>
            <a:bodyPr rtlCol="0" anchor="ctr"/>
            <a:lstStyle/>
            <a:p>
              <a:endParaRPr lang="en-US"/>
            </a:p>
          </p:txBody>
        </p:sp>
        <p:sp>
          <p:nvSpPr>
            <p:cNvPr id="1363" name="Freeform: Shape 1362">
              <a:extLst>
                <a:ext uri="{FF2B5EF4-FFF2-40B4-BE49-F238E27FC236}">
                  <a16:creationId xmlns:a16="http://schemas.microsoft.com/office/drawing/2014/main" id="{922DB5E1-1078-4F40-85A7-892A676DB97C}"/>
                </a:ext>
              </a:extLst>
            </p:cNvPr>
            <p:cNvSpPr/>
            <p:nvPr/>
          </p:nvSpPr>
          <p:spPr>
            <a:xfrm>
              <a:off x="8398968" y="3562123"/>
              <a:ext cx="41319" cy="78930"/>
            </a:xfrm>
            <a:custGeom>
              <a:avLst/>
              <a:gdLst>
                <a:gd name="connsiteX0" fmla="*/ 9955 w 31812"/>
                <a:gd name="connsiteY0" fmla="*/ 22013 h 60770"/>
                <a:gd name="connsiteX1" fmla="*/ 9955 w 31812"/>
                <a:gd name="connsiteY1" fmla="*/ 45159 h 60770"/>
                <a:gd name="connsiteX2" fmla="*/ 11666 w 31812"/>
                <a:gd name="connsiteY2" fmla="*/ 50302 h 60770"/>
                <a:gd name="connsiteX3" fmla="*/ 16429 w 31812"/>
                <a:gd name="connsiteY3" fmla="*/ 52303 h 60770"/>
                <a:gd name="connsiteX4" fmla="*/ 22335 w 31812"/>
                <a:gd name="connsiteY4" fmla="*/ 49255 h 60770"/>
                <a:gd name="connsiteX5" fmla="*/ 26335 w 31812"/>
                <a:gd name="connsiteY5" fmla="*/ 56018 h 60770"/>
                <a:gd name="connsiteX6" fmla="*/ 15099 w 31812"/>
                <a:gd name="connsiteY6" fmla="*/ 60590 h 60770"/>
                <a:gd name="connsiteX7" fmla="*/ 4620 w 31812"/>
                <a:gd name="connsiteY7" fmla="*/ 56303 h 60770"/>
                <a:gd name="connsiteX8" fmla="*/ 332 w 31812"/>
                <a:gd name="connsiteY8" fmla="*/ 44873 h 60770"/>
                <a:gd name="connsiteX9" fmla="*/ 332 w 31812"/>
                <a:gd name="connsiteY9" fmla="*/ 22013 h 60770"/>
                <a:gd name="connsiteX10" fmla="*/ -5477 w 31812"/>
                <a:gd name="connsiteY10" fmla="*/ 22013 h 60770"/>
                <a:gd name="connsiteX11" fmla="*/ -5477 w 31812"/>
                <a:gd name="connsiteY11" fmla="*/ 14108 h 60770"/>
                <a:gd name="connsiteX12" fmla="*/ 332 w 31812"/>
                <a:gd name="connsiteY12" fmla="*/ 14108 h 60770"/>
                <a:gd name="connsiteX13" fmla="*/ 332 w 31812"/>
                <a:gd name="connsiteY13" fmla="*/ -180 h 60770"/>
                <a:gd name="connsiteX14" fmla="*/ 9857 w 31812"/>
                <a:gd name="connsiteY14" fmla="*/ -180 h 60770"/>
                <a:gd name="connsiteX15" fmla="*/ 9857 w 31812"/>
                <a:gd name="connsiteY15" fmla="*/ 14108 h 60770"/>
                <a:gd name="connsiteX16" fmla="*/ 21861 w 31812"/>
                <a:gd name="connsiteY16" fmla="*/ 14108 h 60770"/>
                <a:gd name="connsiteX17" fmla="*/ 21861 w 31812"/>
                <a:gd name="connsiteY17" fmla="*/ 21823 h 60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812" h="60770">
                  <a:moveTo>
                    <a:pt x="9955" y="22013"/>
                  </a:moveTo>
                  <a:lnTo>
                    <a:pt x="9955" y="45159"/>
                  </a:lnTo>
                  <a:cubicBezTo>
                    <a:pt x="9857" y="47026"/>
                    <a:pt x="10429" y="48874"/>
                    <a:pt x="11666" y="50302"/>
                  </a:cubicBezTo>
                  <a:cubicBezTo>
                    <a:pt x="12810" y="51674"/>
                    <a:pt x="14620" y="52417"/>
                    <a:pt x="16429" y="52303"/>
                  </a:cubicBezTo>
                  <a:cubicBezTo>
                    <a:pt x="18717" y="52169"/>
                    <a:pt x="20908" y="51055"/>
                    <a:pt x="22335" y="49255"/>
                  </a:cubicBezTo>
                  <a:lnTo>
                    <a:pt x="26335" y="56018"/>
                  </a:lnTo>
                  <a:cubicBezTo>
                    <a:pt x="23289" y="58913"/>
                    <a:pt x="19289" y="60551"/>
                    <a:pt x="15099" y="60590"/>
                  </a:cubicBezTo>
                  <a:cubicBezTo>
                    <a:pt x="11192" y="60637"/>
                    <a:pt x="7383" y="59094"/>
                    <a:pt x="4620" y="56303"/>
                  </a:cubicBezTo>
                  <a:cubicBezTo>
                    <a:pt x="1667" y="53265"/>
                    <a:pt x="48" y="49112"/>
                    <a:pt x="332" y="44873"/>
                  </a:cubicBezTo>
                  <a:lnTo>
                    <a:pt x="332" y="22013"/>
                  </a:lnTo>
                  <a:lnTo>
                    <a:pt x="-5477" y="22013"/>
                  </a:lnTo>
                  <a:lnTo>
                    <a:pt x="-5477" y="14108"/>
                  </a:lnTo>
                  <a:lnTo>
                    <a:pt x="332" y="14108"/>
                  </a:lnTo>
                  <a:lnTo>
                    <a:pt x="332" y="-180"/>
                  </a:lnTo>
                  <a:lnTo>
                    <a:pt x="9857" y="-180"/>
                  </a:lnTo>
                  <a:lnTo>
                    <a:pt x="9857" y="14108"/>
                  </a:lnTo>
                  <a:lnTo>
                    <a:pt x="21861" y="14108"/>
                  </a:lnTo>
                  <a:lnTo>
                    <a:pt x="21861" y="21823"/>
                  </a:lnTo>
                  <a:close/>
                </a:path>
              </a:pathLst>
            </a:custGeom>
            <a:solidFill>
              <a:srgbClr val="6D6E71"/>
            </a:solidFill>
            <a:ln w="9525" cap="flat">
              <a:noFill/>
              <a:prstDash val="solid"/>
              <a:miter/>
            </a:ln>
          </p:spPr>
          <p:txBody>
            <a:bodyPr rtlCol="0" anchor="ctr"/>
            <a:lstStyle/>
            <a:p>
              <a:endParaRPr lang="en-US"/>
            </a:p>
          </p:txBody>
        </p:sp>
        <p:sp>
          <p:nvSpPr>
            <p:cNvPr id="1364" name="Freeform: Shape 1363">
              <a:extLst>
                <a:ext uri="{FF2B5EF4-FFF2-40B4-BE49-F238E27FC236}">
                  <a16:creationId xmlns:a16="http://schemas.microsoft.com/office/drawing/2014/main" id="{BCE1A14C-6BD3-4EBD-8EB8-C6E44D0D929A}"/>
                </a:ext>
              </a:extLst>
            </p:cNvPr>
            <p:cNvSpPr/>
            <p:nvPr/>
          </p:nvSpPr>
          <p:spPr>
            <a:xfrm>
              <a:off x="8444185" y="3580067"/>
              <a:ext cx="58949" cy="61005"/>
            </a:xfrm>
            <a:custGeom>
              <a:avLst/>
              <a:gdLst>
                <a:gd name="connsiteX0" fmla="*/ 39910 w 45386"/>
                <a:gd name="connsiteY0" fmla="*/ 27438 h 46969"/>
                <a:gd name="connsiteX1" fmla="*/ 4098 w 45386"/>
                <a:gd name="connsiteY1" fmla="*/ 27438 h 46969"/>
                <a:gd name="connsiteX2" fmla="*/ 8670 w 45386"/>
                <a:gd name="connsiteY2" fmla="*/ 35535 h 46969"/>
                <a:gd name="connsiteX3" fmla="*/ 18195 w 45386"/>
                <a:gd name="connsiteY3" fmla="*/ 38487 h 46969"/>
                <a:gd name="connsiteX4" fmla="*/ 31241 w 45386"/>
                <a:gd name="connsiteY4" fmla="*/ 33153 h 46969"/>
                <a:gd name="connsiteX5" fmla="*/ 36673 w 45386"/>
                <a:gd name="connsiteY5" fmla="*/ 39154 h 46969"/>
                <a:gd name="connsiteX6" fmla="*/ 17623 w 45386"/>
                <a:gd name="connsiteY6" fmla="*/ 46774 h 46969"/>
                <a:gd name="connsiteX7" fmla="*/ 1238 w 45386"/>
                <a:gd name="connsiteY7" fmla="*/ 40393 h 46969"/>
                <a:gd name="connsiteX8" fmla="*/ 1238 w 45386"/>
                <a:gd name="connsiteY8" fmla="*/ 6102 h 46969"/>
                <a:gd name="connsiteX9" fmla="*/ 33148 w 45386"/>
                <a:gd name="connsiteY9" fmla="*/ 5435 h 46969"/>
                <a:gd name="connsiteX10" fmla="*/ 39719 w 45386"/>
                <a:gd name="connsiteY10" fmla="*/ 20866 h 46969"/>
                <a:gd name="connsiteX11" fmla="*/ 4098 w 45386"/>
                <a:gd name="connsiteY11" fmla="*/ 19914 h 46969"/>
                <a:gd name="connsiteX12" fmla="*/ 30385 w 45386"/>
                <a:gd name="connsiteY12" fmla="*/ 19914 h 46969"/>
                <a:gd name="connsiteX13" fmla="*/ 26767 w 45386"/>
                <a:gd name="connsiteY13" fmla="*/ 11055 h 46969"/>
                <a:gd name="connsiteX14" fmla="*/ 17907 w 45386"/>
                <a:gd name="connsiteY14" fmla="*/ 8007 h 46969"/>
                <a:gd name="connsiteX15" fmla="*/ 8382 w 45386"/>
                <a:gd name="connsiteY15" fmla="*/ 11246 h 46969"/>
                <a:gd name="connsiteX16" fmla="*/ 4191 w 45386"/>
                <a:gd name="connsiteY16" fmla="*/ 19914 h 46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86" h="46969">
                  <a:moveTo>
                    <a:pt x="39910" y="27438"/>
                  </a:moveTo>
                  <a:lnTo>
                    <a:pt x="4098" y="27438"/>
                  </a:lnTo>
                  <a:cubicBezTo>
                    <a:pt x="4382" y="30686"/>
                    <a:pt x="6000" y="33649"/>
                    <a:pt x="8670" y="35535"/>
                  </a:cubicBezTo>
                  <a:cubicBezTo>
                    <a:pt x="11428" y="37497"/>
                    <a:pt x="14763" y="38525"/>
                    <a:pt x="18195" y="38487"/>
                  </a:cubicBezTo>
                  <a:cubicBezTo>
                    <a:pt x="23148" y="38849"/>
                    <a:pt x="28004" y="36878"/>
                    <a:pt x="31241" y="33153"/>
                  </a:cubicBezTo>
                  <a:lnTo>
                    <a:pt x="36673" y="39154"/>
                  </a:lnTo>
                  <a:cubicBezTo>
                    <a:pt x="31720" y="44260"/>
                    <a:pt x="24767" y="47022"/>
                    <a:pt x="17623" y="46774"/>
                  </a:cubicBezTo>
                  <a:cubicBezTo>
                    <a:pt x="11526" y="46917"/>
                    <a:pt x="5619" y="44621"/>
                    <a:pt x="1238" y="40393"/>
                  </a:cubicBezTo>
                  <a:cubicBezTo>
                    <a:pt x="-7715" y="30734"/>
                    <a:pt x="-7715" y="15761"/>
                    <a:pt x="1238" y="6102"/>
                  </a:cubicBezTo>
                  <a:cubicBezTo>
                    <a:pt x="10191" y="-2013"/>
                    <a:pt x="23813" y="-2298"/>
                    <a:pt x="33148" y="5435"/>
                  </a:cubicBezTo>
                  <a:cubicBezTo>
                    <a:pt x="37622" y="9283"/>
                    <a:pt x="40003" y="14980"/>
                    <a:pt x="39719" y="20866"/>
                  </a:cubicBezTo>
                  <a:close/>
                  <a:moveTo>
                    <a:pt x="4098" y="19914"/>
                  </a:moveTo>
                  <a:lnTo>
                    <a:pt x="30385" y="19914"/>
                  </a:lnTo>
                  <a:cubicBezTo>
                    <a:pt x="30576" y="16570"/>
                    <a:pt x="29241" y="13322"/>
                    <a:pt x="26767" y="11055"/>
                  </a:cubicBezTo>
                  <a:cubicBezTo>
                    <a:pt x="24288" y="8998"/>
                    <a:pt x="21144" y="7922"/>
                    <a:pt x="17907" y="8007"/>
                  </a:cubicBezTo>
                  <a:cubicBezTo>
                    <a:pt x="14479" y="7940"/>
                    <a:pt x="11051" y="9083"/>
                    <a:pt x="8382" y="11246"/>
                  </a:cubicBezTo>
                  <a:cubicBezTo>
                    <a:pt x="5619" y="13256"/>
                    <a:pt x="4001" y="16504"/>
                    <a:pt x="4191" y="19914"/>
                  </a:cubicBezTo>
                  <a:close/>
                </a:path>
              </a:pathLst>
            </a:custGeom>
            <a:solidFill>
              <a:srgbClr val="6D6E71"/>
            </a:solidFill>
            <a:ln w="9525" cap="flat">
              <a:noFill/>
              <a:prstDash val="solid"/>
              <a:miter/>
            </a:ln>
          </p:spPr>
          <p:txBody>
            <a:bodyPr rtlCol="0" anchor="ctr"/>
            <a:lstStyle/>
            <a:p>
              <a:endParaRPr lang="en-US"/>
            </a:p>
          </p:txBody>
        </p:sp>
        <p:sp>
          <p:nvSpPr>
            <p:cNvPr id="1365" name="Freeform: Shape 1364">
              <a:extLst>
                <a:ext uri="{FF2B5EF4-FFF2-40B4-BE49-F238E27FC236}">
                  <a16:creationId xmlns:a16="http://schemas.microsoft.com/office/drawing/2014/main" id="{EFAC9488-40C5-4FAA-B975-BF1050C86979}"/>
                </a:ext>
              </a:extLst>
            </p:cNvPr>
            <p:cNvSpPr/>
            <p:nvPr/>
          </p:nvSpPr>
          <p:spPr>
            <a:xfrm>
              <a:off x="8544176" y="3557546"/>
              <a:ext cx="60527" cy="83537"/>
            </a:xfrm>
            <a:custGeom>
              <a:avLst/>
              <a:gdLst>
                <a:gd name="connsiteX0" fmla="*/ 1025 w 46601"/>
                <a:gd name="connsiteY0" fmla="*/ 57541 h 64317"/>
                <a:gd name="connsiteX1" fmla="*/ -5454 w 46601"/>
                <a:gd name="connsiteY1" fmla="*/ 40397 h 64317"/>
                <a:gd name="connsiteX2" fmla="*/ 1215 w 46601"/>
                <a:gd name="connsiteY2" fmla="*/ 23442 h 64317"/>
                <a:gd name="connsiteX3" fmla="*/ 16931 w 46601"/>
                <a:gd name="connsiteY3" fmla="*/ 17156 h 64317"/>
                <a:gd name="connsiteX4" fmla="*/ 31600 w 46601"/>
                <a:gd name="connsiteY4" fmla="*/ 24871 h 64317"/>
                <a:gd name="connsiteX5" fmla="*/ 31600 w 46601"/>
                <a:gd name="connsiteY5" fmla="*/ -180 h 64317"/>
                <a:gd name="connsiteX6" fmla="*/ 41125 w 46601"/>
                <a:gd name="connsiteY6" fmla="*/ -180 h 64317"/>
                <a:gd name="connsiteX7" fmla="*/ 41125 w 46601"/>
                <a:gd name="connsiteY7" fmla="*/ 63447 h 64317"/>
                <a:gd name="connsiteX8" fmla="*/ 31600 w 46601"/>
                <a:gd name="connsiteY8" fmla="*/ 63447 h 64317"/>
                <a:gd name="connsiteX9" fmla="*/ 31600 w 46601"/>
                <a:gd name="connsiteY9" fmla="*/ 56589 h 64317"/>
                <a:gd name="connsiteX10" fmla="*/ 16075 w 46601"/>
                <a:gd name="connsiteY10" fmla="*/ 64114 h 64317"/>
                <a:gd name="connsiteX11" fmla="*/ 1025 w 46601"/>
                <a:gd name="connsiteY11" fmla="*/ 57541 h 64317"/>
                <a:gd name="connsiteX12" fmla="*/ 4169 w 46601"/>
                <a:gd name="connsiteY12" fmla="*/ 40873 h 64317"/>
                <a:gd name="connsiteX13" fmla="*/ 8359 w 46601"/>
                <a:gd name="connsiteY13" fmla="*/ 51541 h 64317"/>
                <a:gd name="connsiteX14" fmla="*/ 17884 w 46601"/>
                <a:gd name="connsiteY14" fmla="*/ 55636 h 64317"/>
                <a:gd name="connsiteX15" fmla="*/ 27409 w 46601"/>
                <a:gd name="connsiteY15" fmla="*/ 51445 h 64317"/>
                <a:gd name="connsiteX16" fmla="*/ 31316 w 46601"/>
                <a:gd name="connsiteY16" fmla="*/ 40777 h 64317"/>
                <a:gd name="connsiteX17" fmla="*/ 27409 w 46601"/>
                <a:gd name="connsiteY17" fmla="*/ 29919 h 64317"/>
                <a:gd name="connsiteX18" fmla="*/ 17884 w 46601"/>
                <a:gd name="connsiteY18" fmla="*/ 25538 h 64317"/>
                <a:gd name="connsiteX19" fmla="*/ 8359 w 46601"/>
                <a:gd name="connsiteY19" fmla="*/ 29919 h 64317"/>
                <a:gd name="connsiteX20" fmla="*/ 3690 w 46601"/>
                <a:gd name="connsiteY20" fmla="*/ 40873 h 6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4317">
                  <a:moveTo>
                    <a:pt x="1025" y="57541"/>
                  </a:moveTo>
                  <a:cubicBezTo>
                    <a:pt x="-3357" y="52950"/>
                    <a:pt x="-5738" y="46759"/>
                    <a:pt x="-5454" y="40397"/>
                  </a:cubicBezTo>
                  <a:cubicBezTo>
                    <a:pt x="-5738" y="34062"/>
                    <a:pt x="-3263" y="27909"/>
                    <a:pt x="1215" y="23442"/>
                  </a:cubicBezTo>
                  <a:cubicBezTo>
                    <a:pt x="5406" y="19327"/>
                    <a:pt x="11024" y="17060"/>
                    <a:pt x="16931" y="17156"/>
                  </a:cubicBezTo>
                  <a:cubicBezTo>
                    <a:pt x="22837" y="17051"/>
                    <a:pt x="28362" y="19965"/>
                    <a:pt x="31600" y="24871"/>
                  </a:cubicBezTo>
                  <a:lnTo>
                    <a:pt x="31600" y="-180"/>
                  </a:lnTo>
                  <a:lnTo>
                    <a:pt x="41125" y="-180"/>
                  </a:lnTo>
                  <a:lnTo>
                    <a:pt x="41125" y="63447"/>
                  </a:lnTo>
                  <a:lnTo>
                    <a:pt x="31600" y="63447"/>
                  </a:lnTo>
                  <a:lnTo>
                    <a:pt x="31600" y="56589"/>
                  </a:lnTo>
                  <a:cubicBezTo>
                    <a:pt x="28074" y="61589"/>
                    <a:pt x="22172" y="64428"/>
                    <a:pt x="16075" y="64114"/>
                  </a:cubicBezTo>
                  <a:cubicBezTo>
                    <a:pt x="10359" y="64114"/>
                    <a:pt x="4931" y="61733"/>
                    <a:pt x="1025" y="57541"/>
                  </a:cubicBezTo>
                  <a:close/>
                  <a:moveTo>
                    <a:pt x="4169" y="40873"/>
                  </a:moveTo>
                  <a:cubicBezTo>
                    <a:pt x="4071" y="44854"/>
                    <a:pt x="5596" y="48702"/>
                    <a:pt x="8359" y="51541"/>
                  </a:cubicBezTo>
                  <a:cubicBezTo>
                    <a:pt x="10931" y="54065"/>
                    <a:pt x="14266" y="55532"/>
                    <a:pt x="17884" y="55636"/>
                  </a:cubicBezTo>
                  <a:cubicBezTo>
                    <a:pt x="21502" y="55636"/>
                    <a:pt x="24930" y="54113"/>
                    <a:pt x="27409" y="51445"/>
                  </a:cubicBezTo>
                  <a:cubicBezTo>
                    <a:pt x="30074" y="48540"/>
                    <a:pt x="31409" y="44711"/>
                    <a:pt x="31316" y="40777"/>
                  </a:cubicBezTo>
                  <a:cubicBezTo>
                    <a:pt x="31409" y="36796"/>
                    <a:pt x="30074" y="32910"/>
                    <a:pt x="27409" y="29919"/>
                  </a:cubicBezTo>
                  <a:cubicBezTo>
                    <a:pt x="25028" y="27138"/>
                    <a:pt x="21502" y="25538"/>
                    <a:pt x="17884" y="25538"/>
                  </a:cubicBezTo>
                  <a:cubicBezTo>
                    <a:pt x="14266" y="25614"/>
                    <a:pt x="10740" y="27204"/>
                    <a:pt x="8359" y="29919"/>
                  </a:cubicBezTo>
                  <a:cubicBezTo>
                    <a:pt x="5406" y="32814"/>
                    <a:pt x="3787" y="36749"/>
                    <a:pt x="3690" y="40873"/>
                  </a:cubicBezTo>
                  <a:close/>
                </a:path>
              </a:pathLst>
            </a:custGeom>
            <a:solidFill>
              <a:srgbClr val="6D6E71"/>
            </a:solidFill>
            <a:ln w="9525" cap="flat">
              <a:noFill/>
              <a:prstDash val="solid"/>
              <a:miter/>
            </a:ln>
          </p:spPr>
          <p:txBody>
            <a:bodyPr rtlCol="0" anchor="ctr"/>
            <a:lstStyle/>
            <a:p>
              <a:endParaRPr lang="en-US"/>
            </a:p>
          </p:txBody>
        </p:sp>
        <p:sp>
          <p:nvSpPr>
            <p:cNvPr id="1366" name="Freeform: Shape 1365">
              <a:extLst>
                <a:ext uri="{FF2B5EF4-FFF2-40B4-BE49-F238E27FC236}">
                  <a16:creationId xmlns:a16="http://schemas.microsoft.com/office/drawing/2014/main" id="{57C05AB6-1621-4BF4-9375-4C5E6349AAC9}"/>
                </a:ext>
              </a:extLst>
            </p:cNvPr>
            <p:cNvSpPr/>
            <p:nvPr/>
          </p:nvSpPr>
          <p:spPr>
            <a:xfrm>
              <a:off x="8618309" y="3580077"/>
              <a:ext cx="62352" cy="60975"/>
            </a:xfrm>
            <a:custGeom>
              <a:avLst/>
              <a:gdLst>
                <a:gd name="connsiteX0" fmla="*/ 35672 w 48006"/>
                <a:gd name="connsiteY0" fmla="*/ 39908 h 46946"/>
                <a:gd name="connsiteX1" fmla="*/ 1381 w 48006"/>
                <a:gd name="connsiteY1" fmla="*/ 39908 h 46946"/>
                <a:gd name="connsiteX2" fmla="*/ 1381 w 48006"/>
                <a:gd name="connsiteY2" fmla="*/ 6570 h 46946"/>
                <a:gd name="connsiteX3" fmla="*/ 35672 w 48006"/>
                <a:gd name="connsiteY3" fmla="*/ 6570 h 46946"/>
                <a:gd name="connsiteX4" fmla="*/ 35672 w 48006"/>
                <a:gd name="connsiteY4" fmla="*/ 39908 h 46946"/>
                <a:gd name="connsiteX5" fmla="*/ 8241 w 48006"/>
                <a:gd name="connsiteY5" fmla="*/ 34003 h 46946"/>
                <a:gd name="connsiteX6" fmla="*/ 18529 w 48006"/>
                <a:gd name="connsiteY6" fmla="*/ 38194 h 46946"/>
                <a:gd name="connsiteX7" fmla="*/ 28909 w 48006"/>
                <a:gd name="connsiteY7" fmla="*/ 34003 h 46946"/>
                <a:gd name="connsiteX8" fmla="*/ 33007 w 48006"/>
                <a:gd name="connsiteY8" fmla="*/ 23239 h 46946"/>
                <a:gd name="connsiteX9" fmla="*/ 28909 w 48006"/>
                <a:gd name="connsiteY9" fmla="*/ 12476 h 46946"/>
                <a:gd name="connsiteX10" fmla="*/ 18529 w 48006"/>
                <a:gd name="connsiteY10" fmla="*/ 8380 h 46946"/>
                <a:gd name="connsiteX11" fmla="*/ 8241 w 48006"/>
                <a:gd name="connsiteY11" fmla="*/ 12476 h 46946"/>
                <a:gd name="connsiteX12" fmla="*/ 4144 w 48006"/>
                <a:gd name="connsiteY12" fmla="*/ 23239 h 46946"/>
                <a:gd name="connsiteX13" fmla="*/ 8241 w 48006"/>
                <a:gd name="connsiteY13" fmla="*/ 34003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006" h="46946">
                  <a:moveTo>
                    <a:pt x="35672" y="39908"/>
                  </a:moveTo>
                  <a:cubicBezTo>
                    <a:pt x="26054" y="49052"/>
                    <a:pt x="11004" y="49052"/>
                    <a:pt x="1381" y="39908"/>
                  </a:cubicBezTo>
                  <a:cubicBezTo>
                    <a:pt x="-7763" y="30669"/>
                    <a:pt x="-7763" y="15810"/>
                    <a:pt x="1381" y="6570"/>
                  </a:cubicBezTo>
                  <a:cubicBezTo>
                    <a:pt x="11004" y="-2430"/>
                    <a:pt x="26054" y="-2430"/>
                    <a:pt x="35672" y="6570"/>
                  </a:cubicBezTo>
                  <a:cubicBezTo>
                    <a:pt x="44815" y="15810"/>
                    <a:pt x="44815" y="30669"/>
                    <a:pt x="35672" y="39908"/>
                  </a:cubicBezTo>
                  <a:close/>
                  <a:moveTo>
                    <a:pt x="8241" y="34003"/>
                  </a:moveTo>
                  <a:cubicBezTo>
                    <a:pt x="10906" y="36774"/>
                    <a:pt x="14622" y="38299"/>
                    <a:pt x="18529" y="38194"/>
                  </a:cubicBezTo>
                  <a:cubicBezTo>
                    <a:pt x="22435" y="38289"/>
                    <a:pt x="26147" y="36774"/>
                    <a:pt x="28909" y="34003"/>
                  </a:cubicBezTo>
                  <a:cubicBezTo>
                    <a:pt x="31672" y="31117"/>
                    <a:pt x="33198" y="27230"/>
                    <a:pt x="33007" y="23239"/>
                  </a:cubicBezTo>
                  <a:cubicBezTo>
                    <a:pt x="33100" y="19249"/>
                    <a:pt x="31672" y="15372"/>
                    <a:pt x="28909" y="12476"/>
                  </a:cubicBezTo>
                  <a:cubicBezTo>
                    <a:pt x="26147" y="9733"/>
                    <a:pt x="22435" y="8247"/>
                    <a:pt x="18529" y="8380"/>
                  </a:cubicBezTo>
                  <a:cubicBezTo>
                    <a:pt x="14720" y="8247"/>
                    <a:pt x="10906" y="9733"/>
                    <a:pt x="8241" y="12476"/>
                  </a:cubicBezTo>
                  <a:cubicBezTo>
                    <a:pt x="5478" y="15352"/>
                    <a:pt x="3953" y="19239"/>
                    <a:pt x="4144" y="23239"/>
                  </a:cubicBezTo>
                  <a:cubicBezTo>
                    <a:pt x="3953" y="27240"/>
                    <a:pt x="5478" y="31145"/>
                    <a:pt x="8241" y="34003"/>
                  </a:cubicBezTo>
                  <a:close/>
                </a:path>
              </a:pathLst>
            </a:custGeom>
            <a:solidFill>
              <a:srgbClr val="6D6E71"/>
            </a:solidFill>
            <a:ln w="9525" cap="flat">
              <a:noFill/>
              <a:prstDash val="solid"/>
              <a:miter/>
            </a:ln>
          </p:spPr>
          <p:txBody>
            <a:bodyPr rtlCol="0" anchor="ctr"/>
            <a:lstStyle/>
            <a:p>
              <a:endParaRPr lang="en-US"/>
            </a:p>
          </p:txBody>
        </p:sp>
        <p:sp>
          <p:nvSpPr>
            <p:cNvPr id="1367" name="Freeform: Shape 1366">
              <a:extLst>
                <a:ext uri="{FF2B5EF4-FFF2-40B4-BE49-F238E27FC236}">
                  <a16:creationId xmlns:a16="http://schemas.microsoft.com/office/drawing/2014/main" id="{05F8DF49-4289-40F7-B3FB-D64CC0ED41E8}"/>
                </a:ext>
              </a:extLst>
            </p:cNvPr>
            <p:cNvSpPr/>
            <p:nvPr/>
          </p:nvSpPr>
          <p:spPr>
            <a:xfrm>
              <a:off x="8690745" y="3580054"/>
              <a:ext cx="54990" cy="61001"/>
            </a:xfrm>
            <a:custGeom>
              <a:avLst/>
              <a:gdLst>
                <a:gd name="connsiteX0" fmla="*/ 17909 w 42338"/>
                <a:gd name="connsiteY0" fmla="*/ 46784 h 46966"/>
                <a:gd name="connsiteX1" fmla="*/ 1524 w 42338"/>
                <a:gd name="connsiteY1" fmla="*/ 40308 h 46966"/>
                <a:gd name="connsiteX2" fmla="*/ 1524 w 42338"/>
                <a:gd name="connsiteY2" fmla="*/ 6303 h 46966"/>
                <a:gd name="connsiteX3" fmla="*/ 18955 w 42338"/>
                <a:gd name="connsiteY3" fmla="*/ -174 h 46966"/>
                <a:gd name="connsiteX4" fmla="*/ 36387 w 42338"/>
                <a:gd name="connsiteY4" fmla="*/ 6875 h 46966"/>
                <a:gd name="connsiteX5" fmla="*/ 30769 w 42338"/>
                <a:gd name="connsiteY5" fmla="*/ 13828 h 46966"/>
                <a:gd name="connsiteX6" fmla="*/ 18862 w 42338"/>
                <a:gd name="connsiteY6" fmla="*/ 8684 h 46966"/>
                <a:gd name="connsiteX7" fmla="*/ 8384 w 42338"/>
                <a:gd name="connsiteY7" fmla="*/ 12685 h 46966"/>
                <a:gd name="connsiteX8" fmla="*/ 4003 w 42338"/>
                <a:gd name="connsiteY8" fmla="*/ 22972 h 46966"/>
                <a:gd name="connsiteX9" fmla="*/ 18862 w 42338"/>
                <a:gd name="connsiteY9" fmla="*/ 38022 h 46966"/>
                <a:gd name="connsiteX10" fmla="*/ 19146 w 42338"/>
                <a:gd name="connsiteY10" fmla="*/ 38022 h 46966"/>
                <a:gd name="connsiteX11" fmla="*/ 31145 w 42338"/>
                <a:gd name="connsiteY11" fmla="*/ 32211 h 46966"/>
                <a:gd name="connsiteX12" fmla="*/ 36861 w 42338"/>
                <a:gd name="connsiteY12" fmla="*/ 38402 h 46966"/>
                <a:gd name="connsiteX13" fmla="*/ 17909 w 42338"/>
                <a:gd name="connsiteY13" fmla="*/ 46784 h 46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338" h="46966">
                  <a:moveTo>
                    <a:pt x="17909" y="46784"/>
                  </a:moveTo>
                  <a:cubicBezTo>
                    <a:pt x="11812" y="46870"/>
                    <a:pt x="5905" y="44546"/>
                    <a:pt x="1524" y="40308"/>
                  </a:cubicBezTo>
                  <a:cubicBezTo>
                    <a:pt x="-7810" y="30887"/>
                    <a:pt x="-7810" y="15724"/>
                    <a:pt x="1524" y="6303"/>
                  </a:cubicBezTo>
                  <a:cubicBezTo>
                    <a:pt x="6286" y="1998"/>
                    <a:pt x="12574" y="-317"/>
                    <a:pt x="18955" y="-174"/>
                  </a:cubicBezTo>
                  <a:cubicBezTo>
                    <a:pt x="25527" y="-288"/>
                    <a:pt x="31815" y="2255"/>
                    <a:pt x="36387" y="6875"/>
                  </a:cubicBezTo>
                  <a:lnTo>
                    <a:pt x="30769" y="13828"/>
                  </a:lnTo>
                  <a:cubicBezTo>
                    <a:pt x="27527" y="10713"/>
                    <a:pt x="23337" y="8884"/>
                    <a:pt x="18862" y="8684"/>
                  </a:cubicBezTo>
                  <a:cubicBezTo>
                    <a:pt x="14956" y="8627"/>
                    <a:pt x="11240" y="10056"/>
                    <a:pt x="8384" y="12685"/>
                  </a:cubicBezTo>
                  <a:cubicBezTo>
                    <a:pt x="5431" y="15294"/>
                    <a:pt x="3905" y="19066"/>
                    <a:pt x="4003" y="22972"/>
                  </a:cubicBezTo>
                  <a:cubicBezTo>
                    <a:pt x="3905" y="31230"/>
                    <a:pt x="10575" y="37974"/>
                    <a:pt x="18862" y="38022"/>
                  </a:cubicBezTo>
                  <a:cubicBezTo>
                    <a:pt x="18955" y="38022"/>
                    <a:pt x="19053" y="38022"/>
                    <a:pt x="19146" y="38022"/>
                  </a:cubicBezTo>
                  <a:cubicBezTo>
                    <a:pt x="23816" y="37850"/>
                    <a:pt x="28099" y="35745"/>
                    <a:pt x="31145" y="32211"/>
                  </a:cubicBezTo>
                  <a:lnTo>
                    <a:pt x="36861" y="38402"/>
                  </a:lnTo>
                  <a:cubicBezTo>
                    <a:pt x="31908" y="43632"/>
                    <a:pt x="25053" y="46651"/>
                    <a:pt x="17909" y="46784"/>
                  </a:cubicBezTo>
                  <a:close/>
                </a:path>
              </a:pathLst>
            </a:custGeom>
            <a:solidFill>
              <a:srgbClr val="6D6E71"/>
            </a:solidFill>
            <a:ln w="9525" cap="flat">
              <a:noFill/>
              <a:prstDash val="solid"/>
              <a:miter/>
            </a:ln>
          </p:spPr>
          <p:txBody>
            <a:bodyPr rtlCol="0" anchor="ctr"/>
            <a:lstStyle/>
            <a:p>
              <a:endParaRPr lang="en-US"/>
            </a:p>
          </p:txBody>
        </p:sp>
        <p:sp>
          <p:nvSpPr>
            <p:cNvPr id="1368" name="Freeform: Shape 1367">
              <a:extLst>
                <a:ext uri="{FF2B5EF4-FFF2-40B4-BE49-F238E27FC236}">
                  <a16:creationId xmlns:a16="http://schemas.microsoft.com/office/drawing/2014/main" id="{C4A22E5D-6F1E-4350-B294-3A5402EE30A5}"/>
                </a:ext>
              </a:extLst>
            </p:cNvPr>
            <p:cNvSpPr/>
            <p:nvPr/>
          </p:nvSpPr>
          <p:spPr>
            <a:xfrm>
              <a:off x="8758355" y="3557546"/>
              <a:ext cx="54064" cy="83011"/>
            </a:xfrm>
            <a:custGeom>
              <a:avLst/>
              <a:gdLst>
                <a:gd name="connsiteX0" fmla="*/ 4048 w 41625"/>
                <a:gd name="connsiteY0" fmla="*/ 63447 h 63912"/>
                <a:gd name="connsiteX1" fmla="*/ -5477 w 41625"/>
                <a:gd name="connsiteY1" fmla="*/ 63447 h 63912"/>
                <a:gd name="connsiteX2" fmla="*/ -5477 w 41625"/>
                <a:gd name="connsiteY2" fmla="*/ -180 h 63912"/>
                <a:gd name="connsiteX3" fmla="*/ 4048 w 41625"/>
                <a:gd name="connsiteY3" fmla="*/ -180 h 63912"/>
                <a:gd name="connsiteX4" fmla="*/ 4048 w 41625"/>
                <a:gd name="connsiteY4" fmla="*/ 37158 h 63912"/>
                <a:gd name="connsiteX5" fmla="*/ 22526 w 41625"/>
                <a:gd name="connsiteY5" fmla="*/ 18108 h 63912"/>
                <a:gd name="connsiteX6" fmla="*/ 34911 w 41625"/>
                <a:gd name="connsiteY6" fmla="*/ 18108 h 63912"/>
                <a:gd name="connsiteX7" fmla="*/ 17573 w 41625"/>
                <a:gd name="connsiteY7" fmla="*/ 36206 h 63912"/>
                <a:gd name="connsiteX8" fmla="*/ 36149 w 41625"/>
                <a:gd name="connsiteY8" fmla="*/ 63733 h 63912"/>
                <a:gd name="connsiteX9" fmla="*/ 24526 w 41625"/>
                <a:gd name="connsiteY9" fmla="*/ 63733 h 63912"/>
                <a:gd name="connsiteX10" fmla="*/ 10908 w 41625"/>
                <a:gd name="connsiteY10" fmla="*/ 43730 h 63912"/>
                <a:gd name="connsiteX11" fmla="*/ 4048 w 41625"/>
                <a:gd name="connsiteY11" fmla="*/ 50779 h 63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625" h="63912">
                  <a:moveTo>
                    <a:pt x="4048" y="63447"/>
                  </a:moveTo>
                  <a:lnTo>
                    <a:pt x="-5477" y="63447"/>
                  </a:lnTo>
                  <a:lnTo>
                    <a:pt x="-5477" y="-180"/>
                  </a:lnTo>
                  <a:lnTo>
                    <a:pt x="4048" y="-180"/>
                  </a:lnTo>
                  <a:lnTo>
                    <a:pt x="4048" y="37158"/>
                  </a:lnTo>
                  <a:lnTo>
                    <a:pt x="22526" y="18108"/>
                  </a:lnTo>
                  <a:lnTo>
                    <a:pt x="34911" y="18108"/>
                  </a:lnTo>
                  <a:lnTo>
                    <a:pt x="17573" y="36206"/>
                  </a:lnTo>
                  <a:lnTo>
                    <a:pt x="36149" y="63733"/>
                  </a:lnTo>
                  <a:lnTo>
                    <a:pt x="24526" y="63733"/>
                  </a:lnTo>
                  <a:lnTo>
                    <a:pt x="10908" y="43730"/>
                  </a:lnTo>
                  <a:lnTo>
                    <a:pt x="4048" y="50779"/>
                  </a:lnTo>
                  <a:close/>
                </a:path>
              </a:pathLst>
            </a:custGeom>
            <a:solidFill>
              <a:srgbClr val="6D6E71"/>
            </a:solidFill>
            <a:ln w="9525" cap="flat">
              <a:noFill/>
              <a:prstDash val="solid"/>
              <a:miter/>
            </a:ln>
          </p:spPr>
          <p:txBody>
            <a:bodyPr rtlCol="0" anchor="ctr"/>
            <a:lstStyle/>
            <a:p>
              <a:endParaRPr lang="en-US"/>
            </a:p>
          </p:txBody>
        </p:sp>
        <p:sp>
          <p:nvSpPr>
            <p:cNvPr id="1369" name="Freeform: Shape 1368">
              <a:extLst>
                <a:ext uri="{FF2B5EF4-FFF2-40B4-BE49-F238E27FC236}">
                  <a16:creationId xmlns:a16="http://schemas.microsoft.com/office/drawing/2014/main" id="{7327726F-34AB-4E51-B2FA-E208BBBFE81C}"/>
                </a:ext>
              </a:extLst>
            </p:cNvPr>
            <p:cNvSpPr/>
            <p:nvPr/>
          </p:nvSpPr>
          <p:spPr>
            <a:xfrm>
              <a:off x="8816875" y="3580049"/>
              <a:ext cx="58937" cy="61018"/>
            </a:xfrm>
            <a:custGeom>
              <a:avLst/>
              <a:gdLst>
                <a:gd name="connsiteX0" fmla="*/ 39862 w 45377"/>
                <a:gd name="connsiteY0" fmla="*/ 27452 h 46979"/>
                <a:gd name="connsiteX1" fmla="*/ 4144 w 45377"/>
                <a:gd name="connsiteY1" fmla="*/ 27452 h 46979"/>
                <a:gd name="connsiteX2" fmla="*/ 8618 w 45377"/>
                <a:gd name="connsiteY2" fmla="*/ 35549 h 46979"/>
                <a:gd name="connsiteX3" fmla="*/ 18143 w 45377"/>
                <a:gd name="connsiteY3" fmla="*/ 38502 h 46979"/>
                <a:gd name="connsiteX4" fmla="*/ 31193 w 45377"/>
                <a:gd name="connsiteY4" fmla="*/ 33168 h 46979"/>
                <a:gd name="connsiteX5" fmla="*/ 36718 w 45377"/>
                <a:gd name="connsiteY5" fmla="*/ 39169 h 46979"/>
                <a:gd name="connsiteX6" fmla="*/ 17668 w 45377"/>
                <a:gd name="connsiteY6" fmla="*/ 46788 h 46979"/>
                <a:gd name="connsiteX7" fmla="*/ 1381 w 45377"/>
                <a:gd name="connsiteY7" fmla="*/ 40407 h 46979"/>
                <a:gd name="connsiteX8" fmla="*/ 1381 w 45377"/>
                <a:gd name="connsiteY8" fmla="*/ 6117 h 46979"/>
                <a:gd name="connsiteX9" fmla="*/ 33384 w 45377"/>
                <a:gd name="connsiteY9" fmla="*/ 5450 h 46979"/>
                <a:gd name="connsiteX10" fmla="*/ 39862 w 45377"/>
                <a:gd name="connsiteY10" fmla="*/ 20880 h 46979"/>
                <a:gd name="connsiteX11" fmla="*/ 4144 w 45377"/>
                <a:gd name="connsiteY11" fmla="*/ 19928 h 46979"/>
                <a:gd name="connsiteX12" fmla="*/ 30240 w 45377"/>
                <a:gd name="connsiteY12" fmla="*/ 19928 h 46979"/>
                <a:gd name="connsiteX13" fmla="*/ 26621 w 45377"/>
                <a:gd name="connsiteY13" fmla="*/ 11070 h 46979"/>
                <a:gd name="connsiteX14" fmla="*/ 17761 w 45377"/>
                <a:gd name="connsiteY14" fmla="*/ 8022 h 46979"/>
                <a:gd name="connsiteX15" fmla="*/ 8236 w 45377"/>
                <a:gd name="connsiteY15" fmla="*/ 11260 h 46979"/>
                <a:gd name="connsiteX16" fmla="*/ 4144 w 45377"/>
                <a:gd name="connsiteY16" fmla="*/ 1992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77" h="46979">
                  <a:moveTo>
                    <a:pt x="39862" y="27452"/>
                  </a:moveTo>
                  <a:lnTo>
                    <a:pt x="4144" y="27452"/>
                  </a:lnTo>
                  <a:cubicBezTo>
                    <a:pt x="4334" y="30691"/>
                    <a:pt x="5953" y="33682"/>
                    <a:pt x="8618" y="35549"/>
                  </a:cubicBezTo>
                  <a:cubicBezTo>
                    <a:pt x="11380" y="37511"/>
                    <a:pt x="14715" y="38540"/>
                    <a:pt x="18143" y="38502"/>
                  </a:cubicBezTo>
                  <a:cubicBezTo>
                    <a:pt x="23096" y="38863"/>
                    <a:pt x="27956" y="36892"/>
                    <a:pt x="31193" y="33168"/>
                  </a:cubicBezTo>
                  <a:lnTo>
                    <a:pt x="36718" y="39169"/>
                  </a:lnTo>
                  <a:cubicBezTo>
                    <a:pt x="31667" y="44245"/>
                    <a:pt x="24812" y="46998"/>
                    <a:pt x="17668" y="46788"/>
                  </a:cubicBezTo>
                  <a:cubicBezTo>
                    <a:pt x="11571" y="46922"/>
                    <a:pt x="5762" y="44626"/>
                    <a:pt x="1381" y="40407"/>
                  </a:cubicBezTo>
                  <a:cubicBezTo>
                    <a:pt x="-7763" y="30787"/>
                    <a:pt x="-7763" y="15737"/>
                    <a:pt x="1381" y="6117"/>
                  </a:cubicBezTo>
                  <a:cubicBezTo>
                    <a:pt x="10427" y="-2018"/>
                    <a:pt x="24049" y="-2303"/>
                    <a:pt x="33384" y="5450"/>
                  </a:cubicBezTo>
                  <a:cubicBezTo>
                    <a:pt x="37765" y="9317"/>
                    <a:pt x="40244" y="15013"/>
                    <a:pt x="39862" y="20880"/>
                  </a:cubicBezTo>
                  <a:close/>
                  <a:moveTo>
                    <a:pt x="4144" y="19928"/>
                  </a:moveTo>
                  <a:lnTo>
                    <a:pt x="30240" y="19928"/>
                  </a:lnTo>
                  <a:cubicBezTo>
                    <a:pt x="30430" y="16575"/>
                    <a:pt x="29100" y="13299"/>
                    <a:pt x="26621" y="11070"/>
                  </a:cubicBezTo>
                  <a:cubicBezTo>
                    <a:pt x="24147" y="9012"/>
                    <a:pt x="21003" y="7936"/>
                    <a:pt x="17761" y="8022"/>
                  </a:cubicBezTo>
                  <a:cubicBezTo>
                    <a:pt x="14334" y="7955"/>
                    <a:pt x="10906" y="9098"/>
                    <a:pt x="8236" y="11260"/>
                  </a:cubicBezTo>
                  <a:cubicBezTo>
                    <a:pt x="5474" y="13289"/>
                    <a:pt x="3953" y="16537"/>
                    <a:pt x="4144" y="19928"/>
                  </a:cubicBezTo>
                  <a:close/>
                </a:path>
              </a:pathLst>
            </a:custGeom>
            <a:solidFill>
              <a:srgbClr val="6D6E71"/>
            </a:solidFill>
            <a:ln w="9525" cap="flat">
              <a:noFill/>
              <a:prstDash val="solid"/>
              <a:miter/>
            </a:ln>
          </p:spPr>
          <p:txBody>
            <a:bodyPr rtlCol="0" anchor="ctr"/>
            <a:lstStyle/>
            <a:p>
              <a:endParaRPr lang="en-US"/>
            </a:p>
          </p:txBody>
        </p:sp>
        <p:sp>
          <p:nvSpPr>
            <p:cNvPr id="1370" name="Freeform: Shape 1369">
              <a:extLst>
                <a:ext uri="{FF2B5EF4-FFF2-40B4-BE49-F238E27FC236}">
                  <a16:creationId xmlns:a16="http://schemas.microsoft.com/office/drawing/2014/main" id="{E56009FA-FDB5-42AE-A4AF-B32EFC232B02}"/>
                </a:ext>
              </a:extLst>
            </p:cNvPr>
            <p:cNvSpPr/>
            <p:nvPr/>
          </p:nvSpPr>
          <p:spPr>
            <a:xfrm>
              <a:off x="8884915" y="3562123"/>
              <a:ext cx="41196" cy="78932"/>
            </a:xfrm>
            <a:custGeom>
              <a:avLst/>
              <a:gdLst>
                <a:gd name="connsiteX0" fmla="*/ 9862 w 31718"/>
                <a:gd name="connsiteY0" fmla="*/ 22013 h 60771"/>
                <a:gd name="connsiteX1" fmla="*/ 9862 w 31718"/>
                <a:gd name="connsiteY1" fmla="*/ 45159 h 60771"/>
                <a:gd name="connsiteX2" fmla="*/ 11573 w 31718"/>
                <a:gd name="connsiteY2" fmla="*/ 50302 h 60771"/>
                <a:gd name="connsiteX3" fmla="*/ 16336 w 31718"/>
                <a:gd name="connsiteY3" fmla="*/ 52303 h 60771"/>
                <a:gd name="connsiteX4" fmla="*/ 22242 w 31718"/>
                <a:gd name="connsiteY4" fmla="*/ 49255 h 60771"/>
                <a:gd name="connsiteX5" fmla="*/ 26242 w 31718"/>
                <a:gd name="connsiteY5" fmla="*/ 56018 h 60771"/>
                <a:gd name="connsiteX6" fmla="*/ 15001 w 31718"/>
                <a:gd name="connsiteY6" fmla="*/ 60590 h 60771"/>
                <a:gd name="connsiteX7" fmla="*/ 4620 w 31718"/>
                <a:gd name="connsiteY7" fmla="*/ 56303 h 60771"/>
                <a:gd name="connsiteX8" fmla="*/ 239 w 31718"/>
                <a:gd name="connsiteY8" fmla="*/ 44873 h 60771"/>
                <a:gd name="connsiteX9" fmla="*/ 239 w 31718"/>
                <a:gd name="connsiteY9" fmla="*/ 22013 h 60771"/>
                <a:gd name="connsiteX10" fmla="*/ -5477 w 31718"/>
                <a:gd name="connsiteY10" fmla="*/ 22013 h 60771"/>
                <a:gd name="connsiteX11" fmla="*/ -5477 w 31718"/>
                <a:gd name="connsiteY11" fmla="*/ 14108 h 60771"/>
                <a:gd name="connsiteX12" fmla="*/ 239 w 31718"/>
                <a:gd name="connsiteY12" fmla="*/ 14108 h 60771"/>
                <a:gd name="connsiteX13" fmla="*/ 239 w 31718"/>
                <a:gd name="connsiteY13" fmla="*/ -180 h 60771"/>
                <a:gd name="connsiteX14" fmla="*/ 9764 w 31718"/>
                <a:gd name="connsiteY14" fmla="*/ -180 h 60771"/>
                <a:gd name="connsiteX15" fmla="*/ 9764 w 31718"/>
                <a:gd name="connsiteY15" fmla="*/ 14108 h 60771"/>
                <a:gd name="connsiteX16" fmla="*/ 21768 w 31718"/>
                <a:gd name="connsiteY16" fmla="*/ 14108 h 60771"/>
                <a:gd name="connsiteX17" fmla="*/ 21768 w 31718"/>
                <a:gd name="connsiteY17" fmla="*/ 21823 h 60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771">
                  <a:moveTo>
                    <a:pt x="9862" y="22013"/>
                  </a:moveTo>
                  <a:lnTo>
                    <a:pt x="9862" y="45159"/>
                  </a:lnTo>
                  <a:cubicBezTo>
                    <a:pt x="9764" y="47026"/>
                    <a:pt x="10336" y="48874"/>
                    <a:pt x="11573" y="50302"/>
                  </a:cubicBezTo>
                  <a:cubicBezTo>
                    <a:pt x="12810" y="51655"/>
                    <a:pt x="14527" y="52388"/>
                    <a:pt x="16336" y="52303"/>
                  </a:cubicBezTo>
                  <a:cubicBezTo>
                    <a:pt x="18624" y="52188"/>
                    <a:pt x="20815" y="51084"/>
                    <a:pt x="22242" y="49255"/>
                  </a:cubicBezTo>
                  <a:lnTo>
                    <a:pt x="26242" y="56018"/>
                  </a:lnTo>
                  <a:cubicBezTo>
                    <a:pt x="23196" y="58913"/>
                    <a:pt x="19196" y="60551"/>
                    <a:pt x="15001" y="60590"/>
                  </a:cubicBezTo>
                  <a:cubicBezTo>
                    <a:pt x="11099" y="60656"/>
                    <a:pt x="7383" y="59113"/>
                    <a:pt x="4620" y="56303"/>
                  </a:cubicBezTo>
                  <a:cubicBezTo>
                    <a:pt x="1574" y="53303"/>
                    <a:pt x="-45" y="49131"/>
                    <a:pt x="239" y="44873"/>
                  </a:cubicBezTo>
                  <a:lnTo>
                    <a:pt x="239" y="22013"/>
                  </a:lnTo>
                  <a:lnTo>
                    <a:pt x="-5477" y="22013"/>
                  </a:lnTo>
                  <a:lnTo>
                    <a:pt x="-5477" y="14108"/>
                  </a:lnTo>
                  <a:lnTo>
                    <a:pt x="239" y="14108"/>
                  </a:lnTo>
                  <a:lnTo>
                    <a:pt x="239" y="-180"/>
                  </a:lnTo>
                  <a:lnTo>
                    <a:pt x="9764" y="-180"/>
                  </a:lnTo>
                  <a:lnTo>
                    <a:pt x="9764" y="14108"/>
                  </a:lnTo>
                  <a:lnTo>
                    <a:pt x="21768" y="14108"/>
                  </a:lnTo>
                  <a:lnTo>
                    <a:pt x="21768" y="21823"/>
                  </a:lnTo>
                  <a:close/>
                </a:path>
              </a:pathLst>
            </a:custGeom>
            <a:solidFill>
              <a:srgbClr val="6D6E71"/>
            </a:solidFill>
            <a:ln w="9525" cap="flat">
              <a:noFill/>
              <a:prstDash val="solid"/>
              <a:miter/>
            </a:ln>
          </p:spPr>
          <p:txBody>
            <a:bodyPr rtlCol="0" anchor="ctr"/>
            <a:lstStyle/>
            <a:p>
              <a:endParaRPr lang="en-US"/>
            </a:p>
          </p:txBody>
        </p:sp>
        <p:sp>
          <p:nvSpPr>
            <p:cNvPr id="1371" name="Freeform: Shape 1370">
              <a:extLst>
                <a:ext uri="{FF2B5EF4-FFF2-40B4-BE49-F238E27FC236}">
                  <a16:creationId xmlns:a16="http://schemas.microsoft.com/office/drawing/2014/main" id="{990FBEBB-18FE-4D7F-8A0B-306078F981ED}"/>
                </a:ext>
              </a:extLst>
            </p:cNvPr>
            <p:cNvSpPr/>
            <p:nvPr/>
          </p:nvSpPr>
          <p:spPr>
            <a:xfrm>
              <a:off x="8930564" y="3580529"/>
              <a:ext cx="47648" cy="60541"/>
            </a:xfrm>
            <a:custGeom>
              <a:avLst/>
              <a:gdLst>
                <a:gd name="connsiteX0" fmla="*/ 31195 w 36685"/>
                <a:gd name="connsiteY0" fmla="*/ 32131 h 46612"/>
                <a:gd name="connsiteX1" fmla="*/ 26433 w 36685"/>
                <a:gd name="connsiteY1" fmla="*/ 42513 h 46612"/>
                <a:gd name="connsiteX2" fmla="*/ 14434 w 36685"/>
                <a:gd name="connsiteY2" fmla="*/ 46419 h 46612"/>
                <a:gd name="connsiteX3" fmla="*/ 4048 w 36685"/>
                <a:gd name="connsiteY3" fmla="*/ 44609 h 46612"/>
                <a:gd name="connsiteX4" fmla="*/ -5477 w 36685"/>
                <a:gd name="connsiteY4" fmla="*/ 39560 h 46612"/>
                <a:gd name="connsiteX5" fmla="*/ -905 w 36685"/>
                <a:gd name="connsiteY5" fmla="*/ 32131 h 46612"/>
                <a:gd name="connsiteX6" fmla="*/ 14527 w 36685"/>
                <a:gd name="connsiteY6" fmla="*/ 38132 h 46612"/>
                <a:gd name="connsiteX7" fmla="*/ 19671 w 36685"/>
                <a:gd name="connsiteY7" fmla="*/ 36608 h 46612"/>
                <a:gd name="connsiteX8" fmla="*/ 21577 w 36685"/>
                <a:gd name="connsiteY8" fmla="*/ 32798 h 46612"/>
                <a:gd name="connsiteX9" fmla="*/ 12527 w 36685"/>
                <a:gd name="connsiteY9" fmla="*/ 26606 h 46612"/>
                <a:gd name="connsiteX10" fmla="*/ 11480 w 36685"/>
                <a:gd name="connsiteY10" fmla="*/ 26606 h 46612"/>
                <a:gd name="connsiteX11" fmla="*/ -2807 w 36685"/>
                <a:gd name="connsiteY11" fmla="*/ 13748 h 46612"/>
                <a:gd name="connsiteX12" fmla="*/ 2146 w 36685"/>
                <a:gd name="connsiteY12" fmla="*/ 3651 h 46612"/>
                <a:gd name="connsiteX13" fmla="*/ 15006 w 36685"/>
                <a:gd name="connsiteY13" fmla="*/ -159 h 46612"/>
                <a:gd name="connsiteX14" fmla="*/ 29861 w 36685"/>
                <a:gd name="connsiteY14" fmla="*/ 4413 h 46612"/>
                <a:gd name="connsiteX15" fmla="*/ 26340 w 36685"/>
                <a:gd name="connsiteY15" fmla="*/ 11557 h 46612"/>
                <a:gd name="connsiteX16" fmla="*/ 14243 w 36685"/>
                <a:gd name="connsiteY16" fmla="*/ 7842 h 46612"/>
                <a:gd name="connsiteX17" fmla="*/ 8620 w 36685"/>
                <a:gd name="connsiteY17" fmla="*/ 9081 h 46612"/>
                <a:gd name="connsiteX18" fmla="*/ 6527 w 36685"/>
                <a:gd name="connsiteY18" fmla="*/ 12795 h 46612"/>
                <a:gd name="connsiteX19" fmla="*/ 8718 w 36685"/>
                <a:gd name="connsiteY19" fmla="*/ 16129 h 46612"/>
                <a:gd name="connsiteX20" fmla="*/ 13006 w 36685"/>
                <a:gd name="connsiteY20" fmla="*/ 17558 h 46612"/>
                <a:gd name="connsiteX21" fmla="*/ 17954 w 36685"/>
                <a:gd name="connsiteY21" fmla="*/ 18891 h 46612"/>
                <a:gd name="connsiteX22" fmla="*/ 22149 w 36685"/>
                <a:gd name="connsiteY22" fmla="*/ 20510 h 46612"/>
                <a:gd name="connsiteX23" fmla="*/ 26433 w 36685"/>
                <a:gd name="connsiteY23" fmla="*/ 22892 h 46612"/>
                <a:gd name="connsiteX24" fmla="*/ 31195 w 36685"/>
                <a:gd name="connsiteY24" fmla="*/ 32131 h 46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5" h="46612">
                  <a:moveTo>
                    <a:pt x="31195" y="32131"/>
                  </a:moveTo>
                  <a:cubicBezTo>
                    <a:pt x="31293" y="36151"/>
                    <a:pt x="29577" y="39989"/>
                    <a:pt x="26433" y="42513"/>
                  </a:cubicBezTo>
                  <a:cubicBezTo>
                    <a:pt x="23005" y="45209"/>
                    <a:pt x="18815" y="46590"/>
                    <a:pt x="14434" y="46419"/>
                  </a:cubicBezTo>
                  <a:cubicBezTo>
                    <a:pt x="10908" y="46399"/>
                    <a:pt x="7383" y="45780"/>
                    <a:pt x="4048" y="44609"/>
                  </a:cubicBezTo>
                  <a:cubicBezTo>
                    <a:pt x="621" y="43494"/>
                    <a:pt x="-2617" y="41789"/>
                    <a:pt x="-5477" y="39560"/>
                  </a:cubicBezTo>
                  <a:lnTo>
                    <a:pt x="-905" y="32131"/>
                  </a:lnTo>
                  <a:cubicBezTo>
                    <a:pt x="3481" y="35760"/>
                    <a:pt x="8908" y="37865"/>
                    <a:pt x="14527" y="38132"/>
                  </a:cubicBezTo>
                  <a:cubicBezTo>
                    <a:pt x="16336" y="38208"/>
                    <a:pt x="18145" y="37674"/>
                    <a:pt x="19671" y="36608"/>
                  </a:cubicBezTo>
                  <a:cubicBezTo>
                    <a:pt x="20815" y="35703"/>
                    <a:pt x="21577" y="34293"/>
                    <a:pt x="21577" y="32798"/>
                  </a:cubicBezTo>
                  <a:cubicBezTo>
                    <a:pt x="21577" y="30512"/>
                    <a:pt x="18526" y="28416"/>
                    <a:pt x="12527" y="26606"/>
                  </a:cubicBezTo>
                  <a:lnTo>
                    <a:pt x="11480" y="26606"/>
                  </a:lnTo>
                  <a:cubicBezTo>
                    <a:pt x="1955" y="24064"/>
                    <a:pt x="-2807" y="19777"/>
                    <a:pt x="-2807" y="13748"/>
                  </a:cubicBezTo>
                  <a:cubicBezTo>
                    <a:pt x="-2905" y="9776"/>
                    <a:pt x="-1096" y="6014"/>
                    <a:pt x="2146" y="3651"/>
                  </a:cubicBezTo>
                  <a:cubicBezTo>
                    <a:pt x="5862" y="975"/>
                    <a:pt x="10434" y="-368"/>
                    <a:pt x="15006" y="-159"/>
                  </a:cubicBezTo>
                  <a:cubicBezTo>
                    <a:pt x="20336" y="-140"/>
                    <a:pt x="25479" y="1451"/>
                    <a:pt x="29861" y="4413"/>
                  </a:cubicBezTo>
                  <a:lnTo>
                    <a:pt x="26340" y="11557"/>
                  </a:lnTo>
                  <a:cubicBezTo>
                    <a:pt x="22814" y="9138"/>
                    <a:pt x="18526" y="7842"/>
                    <a:pt x="14243" y="7842"/>
                  </a:cubicBezTo>
                  <a:cubicBezTo>
                    <a:pt x="12336" y="7795"/>
                    <a:pt x="10336" y="8214"/>
                    <a:pt x="8620" y="9081"/>
                  </a:cubicBezTo>
                  <a:cubicBezTo>
                    <a:pt x="7290" y="9833"/>
                    <a:pt x="6429" y="11262"/>
                    <a:pt x="6527" y="12795"/>
                  </a:cubicBezTo>
                  <a:cubicBezTo>
                    <a:pt x="6429" y="14262"/>
                    <a:pt x="7383" y="15596"/>
                    <a:pt x="8718" y="16129"/>
                  </a:cubicBezTo>
                  <a:cubicBezTo>
                    <a:pt x="10146" y="16720"/>
                    <a:pt x="11573" y="17196"/>
                    <a:pt x="13006" y="17558"/>
                  </a:cubicBezTo>
                  <a:lnTo>
                    <a:pt x="17954" y="18891"/>
                  </a:lnTo>
                  <a:lnTo>
                    <a:pt x="22149" y="20510"/>
                  </a:lnTo>
                  <a:cubicBezTo>
                    <a:pt x="23670" y="21159"/>
                    <a:pt x="25098" y="21958"/>
                    <a:pt x="26433" y="22892"/>
                  </a:cubicBezTo>
                  <a:cubicBezTo>
                    <a:pt x="29577" y="24921"/>
                    <a:pt x="31386" y="28426"/>
                    <a:pt x="31195" y="32131"/>
                  </a:cubicBezTo>
                  <a:close/>
                </a:path>
              </a:pathLst>
            </a:custGeom>
            <a:solidFill>
              <a:srgbClr val="6D6E71"/>
            </a:solidFill>
            <a:ln w="9525" cap="flat">
              <a:noFill/>
              <a:prstDash val="solid"/>
              <a:miter/>
            </a:ln>
          </p:spPr>
          <p:txBody>
            <a:bodyPr rtlCol="0" anchor="ctr"/>
            <a:lstStyle/>
            <a:p>
              <a:endParaRPr lang="en-US"/>
            </a:p>
          </p:txBody>
        </p:sp>
        <p:sp>
          <p:nvSpPr>
            <p:cNvPr id="1372" name="Freeform: Shape 1371">
              <a:extLst>
                <a:ext uri="{FF2B5EF4-FFF2-40B4-BE49-F238E27FC236}">
                  <a16:creationId xmlns:a16="http://schemas.microsoft.com/office/drawing/2014/main" id="{7AC76560-5DEF-4BD6-9F08-1F2781250E6E}"/>
                </a:ext>
              </a:extLst>
            </p:cNvPr>
            <p:cNvSpPr/>
            <p:nvPr/>
          </p:nvSpPr>
          <p:spPr>
            <a:xfrm>
              <a:off x="8023000" y="4053968"/>
              <a:ext cx="65693" cy="77982"/>
            </a:xfrm>
            <a:custGeom>
              <a:avLst/>
              <a:gdLst>
                <a:gd name="connsiteX0" fmla="*/ 42339 w 50578"/>
                <a:gd name="connsiteY0" fmla="*/ 19093 h 60040"/>
                <a:gd name="connsiteX1" fmla="*/ 29479 w 50578"/>
                <a:gd name="connsiteY1" fmla="*/ 38143 h 60040"/>
                <a:gd name="connsiteX2" fmla="*/ 45102 w 50578"/>
                <a:gd name="connsiteY2" fmla="*/ 59860 h 60040"/>
                <a:gd name="connsiteX3" fmla="*/ 32242 w 50578"/>
                <a:gd name="connsiteY3" fmla="*/ 59860 h 60040"/>
                <a:gd name="connsiteX4" fmla="*/ 17954 w 50578"/>
                <a:gd name="connsiteY4" fmla="*/ 39762 h 60040"/>
                <a:gd name="connsiteX5" fmla="*/ 4620 w 50578"/>
                <a:gd name="connsiteY5" fmla="*/ 39762 h 60040"/>
                <a:gd name="connsiteX6" fmla="*/ 4620 w 50578"/>
                <a:gd name="connsiteY6" fmla="*/ 59860 h 60040"/>
                <a:gd name="connsiteX7" fmla="*/ -5477 w 50578"/>
                <a:gd name="connsiteY7" fmla="*/ 59860 h 60040"/>
                <a:gd name="connsiteX8" fmla="*/ -5477 w 50578"/>
                <a:gd name="connsiteY8" fmla="*/ -52 h 60040"/>
                <a:gd name="connsiteX9" fmla="*/ 16810 w 50578"/>
                <a:gd name="connsiteY9" fmla="*/ -52 h 60040"/>
                <a:gd name="connsiteX10" fmla="*/ 36432 w 50578"/>
                <a:gd name="connsiteY10" fmla="*/ 4615 h 60040"/>
                <a:gd name="connsiteX11" fmla="*/ 42339 w 50578"/>
                <a:gd name="connsiteY11" fmla="*/ 19093 h 60040"/>
                <a:gd name="connsiteX12" fmla="*/ 28907 w 50578"/>
                <a:gd name="connsiteY12" fmla="*/ 27570 h 60040"/>
                <a:gd name="connsiteX13" fmla="*/ 31958 w 50578"/>
                <a:gd name="connsiteY13" fmla="*/ 19093 h 60040"/>
                <a:gd name="connsiteX14" fmla="*/ 28814 w 50578"/>
                <a:gd name="connsiteY14" fmla="*/ 10997 h 60040"/>
                <a:gd name="connsiteX15" fmla="*/ 17480 w 50578"/>
                <a:gd name="connsiteY15" fmla="*/ 8806 h 60040"/>
                <a:gd name="connsiteX16" fmla="*/ 4620 w 50578"/>
                <a:gd name="connsiteY16" fmla="*/ 8806 h 60040"/>
                <a:gd name="connsiteX17" fmla="*/ 4620 w 50578"/>
                <a:gd name="connsiteY17" fmla="*/ 30237 h 60040"/>
                <a:gd name="connsiteX18" fmla="*/ 17289 w 50578"/>
                <a:gd name="connsiteY18" fmla="*/ 30237 h 60040"/>
                <a:gd name="connsiteX19" fmla="*/ 28907 w 50578"/>
                <a:gd name="connsiteY19" fmla="*/ 27570 h 60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578" h="60040">
                  <a:moveTo>
                    <a:pt x="42339" y="19093"/>
                  </a:moveTo>
                  <a:cubicBezTo>
                    <a:pt x="43483" y="27770"/>
                    <a:pt x="37958" y="35914"/>
                    <a:pt x="29479" y="38143"/>
                  </a:cubicBezTo>
                  <a:lnTo>
                    <a:pt x="45102" y="59860"/>
                  </a:lnTo>
                  <a:lnTo>
                    <a:pt x="32242" y="59860"/>
                  </a:lnTo>
                  <a:lnTo>
                    <a:pt x="17954" y="39762"/>
                  </a:lnTo>
                  <a:lnTo>
                    <a:pt x="4620" y="39762"/>
                  </a:lnTo>
                  <a:lnTo>
                    <a:pt x="4620" y="59860"/>
                  </a:lnTo>
                  <a:lnTo>
                    <a:pt x="-5477" y="59860"/>
                  </a:lnTo>
                  <a:lnTo>
                    <a:pt x="-5477" y="-52"/>
                  </a:lnTo>
                  <a:lnTo>
                    <a:pt x="16810" y="-52"/>
                  </a:lnTo>
                  <a:cubicBezTo>
                    <a:pt x="23670" y="-671"/>
                    <a:pt x="30530" y="967"/>
                    <a:pt x="36432" y="4615"/>
                  </a:cubicBezTo>
                  <a:cubicBezTo>
                    <a:pt x="40623" y="8225"/>
                    <a:pt x="42813" y="13606"/>
                    <a:pt x="42339" y="19093"/>
                  </a:cubicBezTo>
                  <a:close/>
                  <a:moveTo>
                    <a:pt x="28907" y="27570"/>
                  </a:moveTo>
                  <a:cubicBezTo>
                    <a:pt x="31195" y="25351"/>
                    <a:pt x="32242" y="22236"/>
                    <a:pt x="31958" y="19093"/>
                  </a:cubicBezTo>
                  <a:cubicBezTo>
                    <a:pt x="32242" y="16045"/>
                    <a:pt x="31098" y="13035"/>
                    <a:pt x="28814" y="10997"/>
                  </a:cubicBezTo>
                  <a:cubicBezTo>
                    <a:pt x="25289" y="9244"/>
                    <a:pt x="21382" y="8482"/>
                    <a:pt x="17480" y="8806"/>
                  </a:cubicBezTo>
                  <a:lnTo>
                    <a:pt x="4620" y="8806"/>
                  </a:lnTo>
                  <a:lnTo>
                    <a:pt x="4620" y="30237"/>
                  </a:lnTo>
                  <a:lnTo>
                    <a:pt x="17289" y="30237"/>
                  </a:lnTo>
                  <a:cubicBezTo>
                    <a:pt x="21382" y="30675"/>
                    <a:pt x="25479" y="29742"/>
                    <a:pt x="28907" y="27570"/>
                  </a:cubicBezTo>
                  <a:close/>
                </a:path>
              </a:pathLst>
            </a:custGeom>
            <a:solidFill>
              <a:srgbClr val="6D6E71"/>
            </a:solidFill>
            <a:ln w="9525" cap="flat">
              <a:noFill/>
              <a:prstDash val="solid"/>
              <a:miter/>
            </a:ln>
          </p:spPr>
          <p:txBody>
            <a:bodyPr rtlCol="0" anchor="ctr"/>
            <a:lstStyle/>
            <a:p>
              <a:endParaRPr lang="en-US"/>
            </a:p>
          </p:txBody>
        </p:sp>
        <p:sp>
          <p:nvSpPr>
            <p:cNvPr id="1373" name="Freeform: Shape 1372">
              <a:extLst>
                <a:ext uri="{FF2B5EF4-FFF2-40B4-BE49-F238E27FC236}">
                  <a16:creationId xmlns:a16="http://schemas.microsoft.com/office/drawing/2014/main" id="{D90A46E0-C96B-4457-A192-4618012F0703}"/>
                </a:ext>
              </a:extLst>
            </p:cNvPr>
            <p:cNvSpPr/>
            <p:nvPr/>
          </p:nvSpPr>
          <p:spPr>
            <a:xfrm>
              <a:off x="8098684" y="4071445"/>
              <a:ext cx="58966" cy="61019"/>
            </a:xfrm>
            <a:custGeom>
              <a:avLst/>
              <a:gdLst>
                <a:gd name="connsiteX0" fmla="*/ 39692 w 45399"/>
                <a:gd name="connsiteY0" fmla="*/ 27545 h 46980"/>
                <a:gd name="connsiteX1" fmla="*/ 3973 w 45399"/>
                <a:gd name="connsiteY1" fmla="*/ 27545 h 46980"/>
                <a:gd name="connsiteX2" fmla="*/ 8545 w 45399"/>
                <a:gd name="connsiteY2" fmla="*/ 35546 h 46980"/>
                <a:gd name="connsiteX3" fmla="*/ 31218 w 45399"/>
                <a:gd name="connsiteY3" fmla="*/ 33165 h 46980"/>
                <a:gd name="connsiteX4" fmla="*/ 36646 w 45399"/>
                <a:gd name="connsiteY4" fmla="*/ 39165 h 46980"/>
                <a:gd name="connsiteX5" fmla="*/ 17596 w 45399"/>
                <a:gd name="connsiteY5" fmla="*/ 46785 h 46980"/>
                <a:gd name="connsiteX6" fmla="*/ 1308 w 45399"/>
                <a:gd name="connsiteY6" fmla="*/ 40404 h 46980"/>
                <a:gd name="connsiteX7" fmla="*/ -5454 w 45399"/>
                <a:gd name="connsiteY7" fmla="*/ 23259 h 46980"/>
                <a:gd name="connsiteX8" fmla="*/ 1401 w 45399"/>
                <a:gd name="connsiteY8" fmla="*/ 6209 h 46980"/>
                <a:gd name="connsiteX9" fmla="*/ 17596 w 45399"/>
                <a:gd name="connsiteY9" fmla="*/ -173 h 46980"/>
                <a:gd name="connsiteX10" fmla="*/ 33409 w 45399"/>
                <a:gd name="connsiteY10" fmla="*/ 5447 h 46980"/>
                <a:gd name="connsiteX11" fmla="*/ 39883 w 45399"/>
                <a:gd name="connsiteY11" fmla="*/ 20973 h 46980"/>
                <a:gd name="connsiteX12" fmla="*/ 3973 w 45399"/>
                <a:gd name="connsiteY12" fmla="*/ 20020 h 46980"/>
                <a:gd name="connsiteX13" fmla="*/ 30167 w 45399"/>
                <a:gd name="connsiteY13" fmla="*/ 20020 h 46980"/>
                <a:gd name="connsiteX14" fmla="*/ 26549 w 45399"/>
                <a:gd name="connsiteY14" fmla="*/ 11162 h 46980"/>
                <a:gd name="connsiteX15" fmla="*/ 17693 w 45399"/>
                <a:gd name="connsiteY15" fmla="*/ 8114 h 46980"/>
                <a:gd name="connsiteX16" fmla="*/ 8168 w 45399"/>
                <a:gd name="connsiteY16" fmla="*/ 11257 h 46980"/>
                <a:gd name="connsiteX17" fmla="*/ 3973 w 45399"/>
                <a:gd name="connsiteY17" fmla="*/ 20020 h 46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99" h="46980">
                  <a:moveTo>
                    <a:pt x="39692" y="27545"/>
                  </a:moveTo>
                  <a:lnTo>
                    <a:pt x="3973" y="27545"/>
                  </a:lnTo>
                  <a:cubicBezTo>
                    <a:pt x="4164" y="30774"/>
                    <a:pt x="5880" y="33717"/>
                    <a:pt x="8545" y="35546"/>
                  </a:cubicBezTo>
                  <a:cubicBezTo>
                    <a:pt x="15689" y="40404"/>
                    <a:pt x="25214" y="39394"/>
                    <a:pt x="31218" y="33165"/>
                  </a:cubicBezTo>
                  <a:lnTo>
                    <a:pt x="36646" y="39165"/>
                  </a:lnTo>
                  <a:cubicBezTo>
                    <a:pt x="31692" y="44271"/>
                    <a:pt x="24739" y="47033"/>
                    <a:pt x="17596" y="46785"/>
                  </a:cubicBezTo>
                  <a:cubicBezTo>
                    <a:pt x="11498" y="46919"/>
                    <a:pt x="5689" y="44623"/>
                    <a:pt x="1308" y="40404"/>
                  </a:cubicBezTo>
                  <a:cubicBezTo>
                    <a:pt x="-3264" y="35927"/>
                    <a:pt x="-5743" y="29679"/>
                    <a:pt x="-5454" y="23259"/>
                  </a:cubicBezTo>
                  <a:cubicBezTo>
                    <a:pt x="-5743" y="16848"/>
                    <a:pt x="-3264" y="10619"/>
                    <a:pt x="1401" y="6209"/>
                  </a:cubicBezTo>
                  <a:cubicBezTo>
                    <a:pt x="5787" y="2028"/>
                    <a:pt x="11596" y="-268"/>
                    <a:pt x="17596" y="-173"/>
                  </a:cubicBezTo>
                  <a:cubicBezTo>
                    <a:pt x="23405" y="-315"/>
                    <a:pt x="29027" y="1685"/>
                    <a:pt x="33409" y="5447"/>
                  </a:cubicBezTo>
                  <a:cubicBezTo>
                    <a:pt x="37883" y="9334"/>
                    <a:pt x="40264" y="15077"/>
                    <a:pt x="39883" y="20973"/>
                  </a:cubicBezTo>
                  <a:close/>
                  <a:moveTo>
                    <a:pt x="3973" y="20020"/>
                  </a:moveTo>
                  <a:lnTo>
                    <a:pt x="30167" y="20020"/>
                  </a:lnTo>
                  <a:cubicBezTo>
                    <a:pt x="30358" y="16677"/>
                    <a:pt x="29027" y="13429"/>
                    <a:pt x="26549" y="11162"/>
                  </a:cubicBezTo>
                  <a:cubicBezTo>
                    <a:pt x="24074" y="9067"/>
                    <a:pt x="20930" y="7981"/>
                    <a:pt x="17693" y="8114"/>
                  </a:cubicBezTo>
                  <a:cubicBezTo>
                    <a:pt x="14261" y="8085"/>
                    <a:pt x="10926" y="9190"/>
                    <a:pt x="8168" y="11257"/>
                  </a:cubicBezTo>
                  <a:cubicBezTo>
                    <a:pt x="5406" y="13324"/>
                    <a:pt x="3880" y="16591"/>
                    <a:pt x="3973" y="20020"/>
                  </a:cubicBezTo>
                  <a:close/>
                </a:path>
              </a:pathLst>
            </a:custGeom>
            <a:solidFill>
              <a:srgbClr val="6D6E71"/>
            </a:solidFill>
            <a:ln w="9525" cap="flat">
              <a:noFill/>
              <a:prstDash val="solid"/>
              <a:miter/>
            </a:ln>
          </p:spPr>
          <p:txBody>
            <a:bodyPr rtlCol="0" anchor="ctr"/>
            <a:lstStyle/>
            <a:p>
              <a:endParaRPr lang="en-US"/>
            </a:p>
          </p:txBody>
        </p:sp>
        <p:sp>
          <p:nvSpPr>
            <p:cNvPr id="1374" name="Freeform: Shape 1373">
              <a:extLst>
                <a:ext uri="{FF2B5EF4-FFF2-40B4-BE49-F238E27FC236}">
                  <a16:creationId xmlns:a16="http://schemas.microsoft.com/office/drawing/2014/main" id="{93EF6A48-AA15-45B9-AD92-373EE36B5FB2}"/>
                </a:ext>
              </a:extLst>
            </p:cNvPr>
            <p:cNvSpPr/>
            <p:nvPr/>
          </p:nvSpPr>
          <p:spPr>
            <a:xfrm>
              <a:off x="8167342" y="4048939"/>
              <a:ext cx="60408" cy="83549"/>
            </a:xfrm>
            <a:custGeom>
              <a:avLst/>
              <a:gdLst>
                <a:gd name="connsiteX0" fmla="*/ 928 w 46509"/>
                <a:gd name="connsiteY0" fmla="*/ 57637 h 64326"/>
                <a:gd name="connsiteX1" fmla="*/ -5453 w 46509"/>
                <a:gd name="connsiteY1" fmla="*/ 40492 h 64326"/>
                <a:gd name="connsiteX2" fmla="*/ 1118 w 46509"/>
                <a:gd name="connsiteY2" fmla="*/ 23538 h 64326"/>
                <a:gd name="connsiteX3" fmla="*/ 16838 w 46509"/>
                <a:gd name="connsiteY3" fmla="*/ 17156 h 64326"/>
                <a:gd name="connsiteX4" fmla="*/ 31507 w 46509"/>
                <a:gd name="connsiteY4" fmla="*/ 24871 h 64326"/>
                <a:gd name="connsiteX5" fmla="*/ 31507 w 46509"/>
                <a:gd name="connsiteY5" fmla="*/ -180 h 64326"/>
                <a:gd name="connsiteX6" fmla="*/ 41032 w 46509"/>
                <a:gd name="connsiteY6" fmla="*/ -180 h 64326"/>
                <a:gd name="connsiteX7" fmla="*/ 41032 w 46509"/>
                <a:gd name="connsiteY7" fmla="*/ 63448 h 64326"/>
                <a:gd name="connsiteX8" fmla="*/ 31507 w 46509"/>
                <a:gd name="connsiteY8" fmla="*/ 63448 h 64326"/>
                <a:gd name="connsiteX9" fmla="*/ 31507 w 46509"/>
                <a:gd name="connsiteY9" fmla="*/ 56589 h 64326"/>
                <a:gd name="connsiteX10" fmla="*/ 15978 w 46509"/>
                <a:gd name="connsiteY10" fmla="*/ 64114 h 64326"/>
                <a:gd name="connsiteX11" fmla="*/ 928 w 46509"/>
                <a:gd name="connsiteY11" fmla="*/ 57637 h 64326"/>
                <a:gd name="connsiteX12" fmla="*/ 4072 w 46509"/>
                <a:gd name="connsiteY12" fmla="*/ 40873 h 64326"/>
                <a:gd name="connsiteX13" fmla="*/ 8262 w 46509"/>
                <a:gd name="connsiteY13" fmla="*/ 51541 h 64326"/>
                <a:gd name="connsiteX14" fmla="*/ 17787 w 46509"/>
                <a:gd name="connsiteY14" fmla="*/ 55637 h 64326"/>
                <a:gd name="connsiteX15" fmla="*/ 27312 w 46509"/>
                <a:gd name="connsiteY15" fmla="*/ 51541 h 64326"/>
                <a:gd name="connsiteX16" fmla="*/ 31219 w 46509"/>
                <a:gd name="connsiteY16" fmla="*/ 40873 h 64326"/>
                <a:gd name="connsiteX17" fmla="*/ 27312 w 46509"/>
                <a:gd name="connsiteY17" fmla="*/ 29919 h 64326"/>
                <a:gd name="connsiteX18" fmla="*/ 17787 w 46509"/>
                <a:gd name="connsiteY18" fmla="*/ 25538 h 64326"/>
                <a:gd name="connsiteX19" fmla="*/ 8262 w 46509"/>
                <a:gd name="connsiteY19" fmla="*/ 29919 h 64326"/>
                <a:gd name="connsiteX20" fmla="*/ 4072 w 46509"/>
                <a:gd name="connsiteY20" fmla="*/ 40873 h 64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09" h="64326">
                  <a:moveTo>
                    <a:pt x="928" y="57637"/>
                  </a:moveTo>
                  <a:cubicBezTo>
                    <a:pt x="-3453" y="53027"/>
                    <a:pt x="-5737" y="46836"/>
                    <a:pt x="-5453" y="40492"/>
                  </a:cubicBezTo>
                  <a:cubicBezTo>
                    <a:pt x="-5737" y="34167"/>
                    <a:pt x="-3356" y="28014"/>
                    <a:pt x="1118" y="23538"/>
                  </a:cubicBezTo>
                  <a:cubicBezTo>
                    <a:pt x="5314" y="19356"/>
                    <a:pt x="10932" y="17051"/>
                    <a:pt x="16838" y="17156"/>
                  </a:cubicBezTo>
                  <a:cubicBezTo>
                    <a:pt x="22740" y="17051"/>
                    <a:pt x="28266" y="19966"/>
                    <a:pt x="31507" y="24871"/>
                  </a:cubicBezTo>
                  <a:lnTo>
                    <a:pt x="31507" y="-180"/>
                  </a:lnTo>
                  <a:lnTo>
                    <a:pt x="41032" y="-180"/>
                  </a:lnTo>
                  <a:lnTo>
                    <a:pt x="41032" y="63448"/>
                  </a:lnTo>
                  <a:lnTo>
                    <a:pt x="31507" y="63448"/>
                  </a:lnTo>
                  <a:lnTo>
                    <a:pt x="31507" y="56589"/>
                  </a:lnTo>
                  <a:cubicBezTo>
                    <a:pt x="27982" y="61628"/>
                    <a:pt x="22075" y="64485"/>
                    <a:pt x="15978" y="64114"/>
                  </a:cubicBezTo>
                  <a:cubicBezTo>
                    <a:pt x="10262" y="64152"/>
                    <a:pt x="4835" y="61809"/>
                    <a:pt x="928" y="57637"/>
                  </a:cubicBezTo>
                  <a:close/>
                  <a:moveTo>
                    <a:pt x="4072" y="40873"/>
                  </a:moveTo>
                  <a:cubicBezTo>
                    <a:pt x="3979" y="44854"/>
                    <a:pt x="5407" y="48722"/>
                    <a:pt x="8262" y="51541"/>
                  </a:cubicBezTo>
                  <a:cubicBezTo>
                    <a:pt x="10741" y="54103"/>
                    <a:pt x="14169" y="55570"/>
                    <a:pt x="17787" y="55637"/>
                  </a:cubicBezTo>
                  <a:cubicBezTo>
                    <a:pt x="21410" y="55685"/>
                    <a:pt x="24838" y="54189"/>
                    <a:pt x="27312" y="51541"/>
                  </a:cubicBezTo>
                  <a:cubicBezTo>
                    <a:pt x="29982" y="48626"/>
                    <a:pt x="31317" y="44797"/>
                    <a:pt x="31219" y="40873"/>
                  </a:cubicBezTo>
                  <a:cubicBezTo>
                    <a:pt x="31317" y="36863"/>
                    <a:pt x="29982" y="32958"/>
                    <a:pt x="27312" y="29919"/>
                  </a:cubicBezTo>
                  <a:cubicBezTo>
                    <a:pt x="24931" y="27167"/>
                    <a:pt x="21410" y="25576"/>
                    <a:pt x="17787" y="25538"/>
                  </a:cubicBezTo>
                  <a:cubicBezTo>
                    <a:pt x="14169" y="25604"/>
                    <a:pt x="10643" y="27195"/>
                    <a:pt x="8262" y="29919"/>
                  </a:cubicBezTo>
                  <a:cubicBezTo>
                    <a:pt x="5500" y="32872"/>
                    <a:pt x="3979" y="36815"/>
                    <a:pt x="4072" y="40873"/>
                  </a:cubicBezTo>
                  <a:close/>
                </a:path>
              </a:pathLst>
            </a:custGeom>
            <a:solidFill>
              <a:srgbClr val="6D6E71"/>
            </a:solidFill>
            <a:ln w="9525" cap="flat">
              <a:noFill/>
              <a:prstDash val="solid"/>
              <a:miter/>
            </a:ln>
          </p:spPr>
          <p:txBody>
            <a:bodyPr rtlCol="0" anchor="ctr"/>
            <a:lstStyle/>
            <a:p>
              <a:endParaRPr lang="en-US"/>
            </a:p>
          </p:txBody>
        </p:sp>
        <p:sp>
          <p:nvSpPr>
            <p:cNvPr id="1375" name="Freeform: Shape 1374">
              <a:extLst>
                <a:ext uri="{FF2B5EF4-FFF2-40B4-BE49-F238E27FC236}">
                  <a16:creationId xmlns:a16="http://schemas.microsoft.com/office/drawing/2014/main" id="{89D3E446-1993-4623-8C47-B2A3FE8567FB}"/>
                </a:ext>
              </a:extLst>
            </p:cNvPr>
            <p:cNvSpPr/>
            <p:nvPr/>
          </p:nvSpPr>
          <p:spPr>
            <a:xfrm>
              <a:off x="8245249" y="4072320"/>
              <a:ext cx="54500" cy="60149"/>
            </a:xfrm>
            <a:custGeom>
              <a:avLst/>
              <a:gdLst>
                <a:gd name="connsiteX0" fmla="*/ 26960 w 41961"/>
                <a:gd name="connsiteY0" fmla="*/ 24585 h 46310"/>
                <a:gd name="connsiteX1" fmla="*/ 26960 w 41961"/>
                <a:gd name="connsiteY1" fmla="*/ -180 h 46310"/>
                <a:gd name="connsiteX2" fmla="*/ 36485 w 41961"/>
                <a:gd name="connsiteY2" fmla="*/ -180 h 46310"/>
                <a:gd name="connsiteX3" fmla="*/ 36485 w 41961"/>
                <a:gd name="connsiteY3" fmla="*/ 45445 h 46310"/>
                <a:gd name="connsiteX4" fmla="*/ 26960 w 41961"/>
                <a:gd name="connsiteY4" fmla="*/ 45445 h 46310"/>
                <a:gd name="connsiteX5" fmla="*/ 26960 w 41961"/>
                <a:gd name="connsiteY5" fmla="*/ 37158 h 46310"/>
                <a:gd name="connsiteX6" fmla="*/ 20579 w 41961"/>
                <a:gd name="connsiteY6" fmla="*/ 43730 h 46310"/>
                <a:gd name="connsiteX7" fmla="*/ 11719 w 41961"/>
                <a:gd name="connsiteY7" fmla="*/ 46111 h 46310"/>
                <a:gd name="connsiteX8" fmla="*/ -662 w 41961"/>
                <a:gd name="connsiteY8" fmla="*/ 41444 h 46310"/>
                <a:gd name="connsiteX9" fmla="*/ -5424 w 41961"/>
                <a:gd name="connsiteY9" fmla="*/ 27824 h 46310"/>
                <a:gd name="connsiteX10" fmla="*/ -5424 w 41961"/>
                <a:gd name="connsiteY10" fmla="*/ -180 h 46310"/>
                <a:gd name="connsiteX11" fmla="*/ 4101 w 41961"/>
                <a:gd name="connsiteY11" fmla="*/ -180 h 46310"/>
                <a:gd name="connsiteX12" fmla="*/ 4101 w 41961"/>
                <a:gd name="connsiteY12" fmla="*/ 24871 h 46310"/>
                <a:gd name="connsiteX13" fmla="*/ 14574 w 41961"/>
                <a:gd name="connsiteY13" fmla="*/ 37539 h 46310"/>
                <a:gd name="connsiteX14" fmla="*/ 23244 w 41961"/>
                <a:gd name="connsiteY14" fmla="*/ 34205 h 46310"/>
                <a:gd name="connsiteX15" fmla="*/ 26960 w 41961"/>
                <a:gd name="connsiteY15" fmla="*/ 24585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46310">
                  <a:moveTo>
                    <a:pt x="26960" y="24585"/>
                  </a:moveTo>
                  <a:lnTo>
                    <a:pt x="26960" y="-180"/>
                  </a:lnTo>
                  <a:lnTo>
                    <a:pt x="36485" y="-180"/>
                  </a:lnTo>
                  <a:lnTo>
                    <a:pt x="36485" y="45445"/>
                  </a:lnTo>
                  <a:lnTo>
                    <a:pt x="26960" y="45445"/>
                  </a:lnTo>
                  <a:lnTo>
                    <a:pt x="26960" y="37158"/>
                  </a:lnTo>
                  <a:cubicBezTo>
                    <a:pt x="25434" y="39873"/>
                    <a:pt x="23244" y="42140"/>
                    <a:pt x="20579" y="43730"/>
                  </a:cubicBezTo>
                  <a:cubicBezTo>
                    <a:pt x="17909" y="45311"/>
                    <a:pt x="14863" y="46140"/>
                    <a:pt x="11719" y="46111"/>
                  </a:cubicBezTo>
                  <a:cubicBezTo>
                    <a:pt x="7147" y="46331"/>
                    <a:pt x="2668" y="44645"/>
                    <a:pt x="-662" y="41444"/>
                  </a:cubicBezTo>
                  <a:cubicBezTo>
                    <a:pt x="-4094" y="37758"/>
                    <a:pt x="-5806" y="32824"/>
                    <a:pt x="-5424" y="27824"/>
                  </a:cubicBezTo>
                  <a:lnTo>
                    <a:pt x="-5424" y="-180"/>
                  </a:lnTo>
                  <a:lnTo>
                    <a:pt x="4101" y="-180"/>
                  </a:lnTo>
                  <a:lnTo>
                    <a:pt x="4101" y="24871"/>
                  </a:lnTo>
                  <a:cubicBezTo>
                    <a:pt x="4101" y="33253"/>
                    <a:pt x="7621" y="37539"/>
                    <a:pt x="14574" y="37539"/>
                  </a:cubicBezTo>
                  <a:cubicBezTo>
                    <a:pt x="17816" y="37568"/>
                    <a:pt x="20862" y="36377"/>
                    <a:pt x="23244" y="34205"/>
                  </a:cubicBezTo>
                  <a:cubicBezTo>
                    <a:pt x="25816" y="31710"/>
                    <a:pt x="27243" y="28186"/>
                    <a:pt x="26960" y="24585"/>
                  </a:cubicBezTo>
                  <a:close/>
                </a:path>
              </a:pathLst>
            </a:custGeom>
            <a:solidFill>
              <a:srgbClr val="6D6E71"/>
            </a:solidFill>
            <a:ln w="9525" cap="flat">
              <a:noFill/>
              <a:prstDash val="solid"/>
              <a:miter/>
            </a:ln>
          </p:spPr>
          <p:txBody>
            <a:bodyPr rtlCol="0" anchor="ctr"/>
            <a:lstStyle/>
            <a:p>
              <a:endParaRPr lang="en-US"/>
            </a:p>
          </p:txBody>
        </p:sp>
        <p:sp>
          <p:nvSpPr>
            <p:cNvPr id="1376" name="Freeform: Shape 1375">
              <a:extLst>
                <a:ext uri="{FF2B5EF4-FFF2-40B4-BE49-F238E27FC236}">
                  <a16:creationId xmlns:a16="http://schemas.microsoft.com/office/drawing/2014/main" id="{3D83237A-84BD-45A6-A66F-3DEB8EF9A1EB}"/>
                </a:ext>
              </a:extLst>
            </p:cNvPr>
            <p:cNvSpPr/>
            <p:nvPr/>
          </p:nvSpPr>
          <p:spPr>
            <a:xfrm>
              <a:off x="8313792" y="4071444"/>
              <a:ext cx="54863" cy="61008"/>
            </a:xfrm>
            <a:custGeom>
              <a:avLst/>
              <a:gdLst>
                <a:gd name="connsiteX0" fmla="*/ 17904 w 42240"/>
                <a:gd name="connsiteY0" fmla="*/ 46786 h 46971"/>
                <a:gd name="connsiteX1" fmla="*/ 1524 w 42240"/>
                <a:gd name="connsiteY1" fmla="*/ 40309 h 46971"/>
                <a:gd name="connsiteX2" fmla="*/ 1524 w 42240"/>
                <a:gd name="connsiteY2" fmla="*/ 6400 h 46971"/>
                <a:gd name="connsiteX3" fmla="*/ 18951 w 42240"/>
                <a:gd name="connsiteY3" fmla="*/ -172 h 46971"/>
                <a:gd name="connsiteX4" fmla="*/ 36382 w 42240"/>
                <a:gd name="connsiteY4" fmla="*/ 6972 h 46971"/>
                <a:gd name="connsiteX5" fmla="*/ 30764 w 42240"/>
                <a:gd name="connsiteY5" fmla="*/ 13925 h 46971"/>
                <a:gd name="connsiteX6" fmla="*/ 18765 w 42240"/>
                <a:gd name="connsiteY6" fmla="*/ 8781 h 46971"/>
                <a:gd name="connsiteX7" fmla="*/ 8379 w 42240"/>
                <a:gd name="connsiteY7" fmla="*/ 12782 h 46971"/>
                <a:gd name="connsiteX8" fmla="*/ 3998 w 42240"/>
                <a:gd name="connsiteY8" fmla="*/ 23069 h 46971"/>
                <a:gd name="connsiteX9" fmla="*/ 8379 w 42240"/>
                <a:gd name="connsiteY9" fmla="*/ 33737 h 46971"/>
                <a:gd name="connsiteX10" fmla="*/ 19141 w 42240"/>
                <a:gd name="connsiteY10" fmla="*/ 38118 h 46971"/>
                <a:gd name="connsiteX11" fmla="*/ 31145 w 42240"/>
                <a:gd name="connsiteY11" fmla="*/ 32213 h 46971"/>
                <a:gd name="connsiteX12" fmla="*/ 36764 w 42240"/>
                <a:gd name="connsiteY12" fmla="*/ 38404 h 46971"/>
                <a:gd name="connsiteX13" fmla="*/ 17904 w 42240"/>
                <a:gd name="connsiteY13" fmla="*/ 46786 h 4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240" h="46971">
                  <a:moveTo>
                    <a:pt x="17904" y="46786"/>
                  </a:moveTo>
                  <a:cubicBezTo>
                    <a:pt x="11807" y="46920"/>
                    <a:pt x="5905" y="44586"/>
                    <a:pt x="1524" y="40309"/>
                  </a:cubicBezTo>
                  <a:cubicBezTo>
                    <a:pt x="-7810" y="30936"/>
                    <a:pt x="-7810" y="15773"/>
                    <a:pt x="1524" y="6400"/>
                  </a:cubicBezTo>
                  <a:cubicBezTo>
                    <a:pt x="6286" y="2028"/>
                    <a:pt x="12477" y="-334"/>
                    <a:pt x="18951" y="-172"/>
                  </a:cubicBezTo>
                  <a:cubicBezTo>
                    <a:pt x="25527" y="-296"/>
                    <a:pt x="31810" y="2285"/>
                    <a:pt x="36382" y="6972"/>
                  </a:cubicBezTo>
                  <a:lnTo>
                    <a:pt x="30764" y="13925"/>
                  </a:lnTo>
                  <a:cubicBezTo>
                    <a:pt x="27527" y="10810"/>
                    <a:pt x="23239" y="8981"/>
                    <a:pt x="18765" y="8781"/>
                  </a:cubicBezTo>
                  <a:cubicBezTo>
                    <a:pt x="14951" y="8734"/>
                    <a:pt x="11240" y="10163"/>
                    <a:pt x="8379" y="12782"/>
                  </a:cubicBezTo>
                  <a:cubicBezTo>
                    <a:pt x="5524" y="15392"/>
                    <a:pt x="3905" y="19164"/>
                    <a:pt x="3998" y="23069"/>
                  </a:cubicBezTo>
                  <a:cubicBezTo>
                    <a:pt x="3905" y="27079"/>
                    <a:pt x="5524" y="30946"/>
                    <a:pt x="8379" y="33737"/>
                  </a:cubicBezTo>
                  <a:cubicBezTo>
                    <a:pt x="11240" y="36604"/>
                    <a:pt x="15142" y="38195"/>
                    <a:pt x="19141" y="38118"/>
                  </a:cubicBezTo>
                  <a:cubicBezTo>
                    <a:pt x="23811" y="37890"/>
                    <a:pt x="28099" y="35756"/>
                    <a:pt x="31145" y="32213"/>
                  </a:cubicBezTo>
                  <a:lnTo>
                    <a:pt x="36764" y="38404"/>
                  </a:lnTo>
                  <a:cubicBezTo>
                    <a:pt x="31908" y="43681"/>
                    <a:pt x="25048" y="46710"/>
                    <a:pt x="17904" y="46786"/>
                  </a:cubicBezTo>
                  <a:close/>
                </a:path>
              </a:pathLst>
            </a:custGeom>
            <a:solidFill>
              <a:srgbClr val="6D6E71"/>
            </a:solidFill>
            <a:ln w="9525" cap="flat">
              <a:noFill/>
              <a:prstDash val="solid"/>
              <a:miter/>
            </a:ln>
          </p:spPr>
          <p:txBody>
            <a:bodyPr rtlCol="0" anchor="ctr"/>
            <a:lstStyle/>
            <a:p>
              <a:endParaRPr lang="en-US"/>
            </a:p>
          </p:txBody>
        </p:sp>
        <p:sp>
          <p:nvSpPr>
            <p:cNvPr id="1377" name="Freeform: Shape 1376">
              <a:extLst>
                <a:ext uri="{FF2B5EF4-FFF2-40B4-BE49-F238E27FC236}">
                  <a16:creationId xmlns:a16="http://schemas.microsoft.com/office/drawing/2014/main" id="{C5316C2C-5725-4E41-B2F9-B1EB3B6168E6}"/>
                </a:ext>
              </a:extLst>
            </p:cNvPr>
            <p:cNvSpPr/>
            <p:nvPr/>
          </p:nvSpPr>
          <p:spPr>
            <a:xfrm>
              <a:off x="8377410" y="4071447"/>
              <a:ext cx="58823" cy="61017"/>
            </a:xfrm>
            <a:custGeom>
              <a:avLst/>
              <a:gdLst>
                <a:gd name="connsiteX0" fmla="*/ 39789 w 45289"/>
                <a:gd name="connsiteY0" fmla="*/ 27543 h 46978"/>
                <a:gd name="connsiteX1" fmla="*/ 4070 w 45289"/>
                <a:gd name="connsiteY1" fmla="*/ 27543 h 46978"/>
                <a:gd name="connsiteX2" fmla="*/ 8549 w 45289"/>
                <a:gd name="connsiteY2" fmla="*/ 35544 h 46978"/>
                <a:gd name="connsiteX3" fmla="*/ 18074 w 45289"/>
                <a:gd name="connsiteY3" fmla="*/ 38592 h 46978"/>
                <a:gd name="connsiteX4" fmla="*/ 31124 w 45289"/>
                <a:gd name="connsiteY4" fmla="*/ 33163 h 46978"/>
                <a:gd name="connsiteX5" fmla="*/ 36645 w 45289"/>
                <a:gd name="connsiteY5" fmla="*/ 39164 h 46978"/>
                <a:gd name="connsiteX6" fmla="*/ 17595 w 45289"/>
                <a:gd name="connsiteY6" fmla="*/ 46784 h 46978"/>
                <a:gd name="connsiteX7" fmla="*/ 1308 w 45289"/>
                <a:gd name="connsiteY7" fmla="*/ 40402 h 46978"/>
                <a:gd name="connsiteX8" fmla="*/ 1308 w 45289"/>
                <a:gd name="connsiteY8" fmla="*/ 6208 h 46978"/>
                <a:gd name="connsiteX9" fmla="*/ 17502 w 45289"/>
                <a:gd name="connsiteY9" fmla="*/ -175 h 46978"/>
                <a:gd name="connsiteX10" fmla="*/ 33315 w 45289"/>
                <a:gd name="connsiteY10" fmla="*/ 5445 h 46978"/>
                <a:gd name="connsiteX11" fmla="*/ 39789 w 45289"/>
                <a:gd name="connsiteY11" fmla="*/ 20971 h 46978"/>
                <a:gd name="connsiteX12" fmla="*/ 4070 w 45289"/>
                <a:gd name="connsiteY12" fmla="*/ 20018 h 46978"/>
                <a:gd name="connsiteX13" fmla="*/ 30171 w 45289"/>
                <a:gd name="connsiteY13" fmla="*/ 20018 h 46978"/>
                <a:gd name="connsiteX14" fmla="*/ 26553 w 45289"/>
                <a:gd name="connsiteY14" fmla="*/ 11160 h 46978"/>
                <a:gd name="connsiteX15" fmla="*/ 17693 w 45289"/>
                <a:gd name="connsiteY15" fmla="*/ 8112 h 46978"/>
                <a:gd name="connsiteX16" fmla="*/ 8168 w 45289"/>
                <a:gd name="connsiteY16" fmla="*/ 11256 h 46978"/>
                <a:gd name="connsiteX17" fmla="*/ 4070 w 45289"/>
                <a:gd name="connsiteY17" fmla="*/ 20018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289" h="46978">
                  <a:moveTo>
                    <a:pt x="39789" y="27543"/>
                  </a:moveTo>
                  <a:lnTo>
                    <a:pt x="4070" y="27543"/>
                  </a:lnTo>
                  <a:cubicBezTo>
                    <a:pt x="4168" y="30772"/>
                    <a:pt x="5879" y="33734"/>
                    <a:pt x="8549" y="35544"/>
                  </a:cubicBezTo>
                  <a:cubicBezTo>
                    <a:pt x="11312" y="37535"/>
                    <a:pt x="14646" y="38602"/>
                    <a:pt x="18074" y="38592"/>
                  </a:cubicBezTo>
                  <a:cubicBezTo>
                    <a:pt x="23027" y="38926"/>
                    <a:pt x="27883" y="36916"/>
                    <a:pt x="31124" y="33163"/>
                  </a:cubicBezTo>
                  <a:lnTo>
                    <a:pt x="36645" y="39164"/>
                  </a:lnTo>
                  <a:cubicBezTo>
                    <a:pt x="31599" y="44269"/>
                    <a:pt x="24739" y="47031"/>
                    <a:pt x="17595" y="46784"/>
                  </a:cubicBezTo>
                  <a:cubicBezTo>
                    <a:pt x="11502" y="46917"/>
                    <a:pt x="5689" y="44622"/>
                    <a:pt x="1308" y="40402"/>
                  </a:cubicBezTo>
                  <a:cubicBezTo>
                    <a:pt x="-7738" y="30810"/>
                    <a:pt x="-7738" y="15799"/>
                    <a:pt x="1308" y="6208"/>
                  </a:cubicBezTo>
                  <a:cubicBezTo>
                    <a:pt x="5689" y="2017"/>
                    <a:pt x="11502" y="-279"/>
                    <a:pt x="17502" y="-175"/>
                  </a:cubicBezTo>
                  <a:cubicBezTo>
                    <a:pt x="23311" y="-298"/>
                    <a:pt x="28934" y="1702"/>
                    <a:pt x="33315" y="5445"/>
                  </a:cubicBezTo>
                  <a:cubicBezTo>
                    <a:pt x="37696" y="9379"/>
                    <a:pt x="40077" y="15084"/>
                    <a:pt x="39789" y="20971"/>
                  </a:cubicBezTo>
                  <a:close/>
                  <a:moveTo>
                    <a:pt x="4070" y="20018"/>
                  </a:moveTo>
                  <a:lnTo>
                    <a:pt x="30171" y="20018"/>
                  </a:lnTo>
                  <a:cubicBezTo>
                    <a:pt x="30362" y="16666"/>
                    <a:pt x="29027" y="13389"/>
                    <a:pt x="26553" y="11160"/>
                  </a:cubicBezTo>
                  <a:cubicBezTo>
                    <a:pt x="24074" y="9065"/>
                    <a:pt x="20930" y="7979"/>
                    <a:pt x="17693" y="8112"/>
                  </a:cubicBezTo>
                  <a:cubicBezTo>
                    <a:pt x="14265" y="8055"/>
                    <a:pt x="10930" y="9160"/>
                    <a:pt x="8168" y="11256"/>
                  </a:cubicBezTo>
                  <a:cubicBezTo>
                    <a:pt x="5405" y="13313"/>
                    <a:pt x="3880" y="16599"/>
                    <a:pt x="4070" y="20018"/>
                  </a:cubicBezTo>
                  <a:close/>
                </a:path>
              </a:pathLst>
            </a:custGeom>
            <a:solidFill>
              <a:srgbClr val="6D6E71"/>
            </a:solidFill>
            <a:ln w="9525" cap="flat">
              <a:noFill/>
              <a:prstDash val="solid"/>
              <a:miter/>
            </a:ln>
          </p:spPr>
          <p:txBody>
            <a:bodyPr rtlCol="0" anchor="ctr"/>
            <a:lstStyle/>
            <a:p>
              <a:endParaRPr lang="en-US"/>
            </a:p>
          </p:txBody>
        </p:sp>
        <p:sp>
          <p:nvSpPr>
            <p:cNvPr id="1378" name="Freeform: Shape 1377">
              <a:extLst>
                <a:ext uri="{FF2B5EF4-FFF2-40B4-BE49-F238E27FC236}">
                  <a16:creationId xmlns:a16="http://schemas.microsoft.com/office/drawing/2014/main" id="{DADF5F46-9C90-4648-ABD5-0D990F552950}"/>
                </a:ext>
              </a:extLst>
            </p:cNvPr>
            <p:cNvSpPr/>
            <p:nvPr/>
          </p:nvSpPr>
          <p:spPr>
            <a:xfrm>
              <a:off x="8476348" y="4071444"/>
              <a:ext cx="54869" cy="61008"/>
            </a:xfrm>
            <a:custGeom>
              <a:avLst/>
              <a:gdLst>
                <a:gd name="connsiteX0" fmla="*/ 17909 w 42245"/>
                <a:gd name="connsiteY0" fmla="*/ 46786 h 46971"/>
                <a:gd name="connsiteX1" fmla="*/ 1524 w 42245"/>
                <a:gd name="connsiteY1" fmla="*/ 40309 h 46971"/>
                <a:gd name="connsiteX2" fmla="*/ 1524 w 42245"/>
                <a:gd name="connsiteY2" fmla="*/ 6400 h 46971"/>
                <a:gd name="connsiteX3" fmla="*/ 18955 w 42245"/>
                <a:gd name="connsiteY3" fmla="*/ -172 h 46971"/>
                <a:gd name="connsiteX4" fmla="*/ 36387 w 42245"/>
                <a:gd name="connsiteY4" fmla="*/ 6972 h 46971"/>
                <a:gd name="connsiteX5" fmla="*/ 30671 w 42245"/>
                <a:gd name="connsiteY5" fmla="*/ 13925 h 46971"/>
                <a:gd name="connsiteX6" fmla="*/ 18765 w 42245"/>
                <a:gd name="connsiteY6" fmla="*/ 8781 h 46971"/>
                <a:gd name="connsiteX7" fmla="*/ 8384 w 42245"/>
                <a:gd name="connsiteY7" fmla="*/ 12782 h 46971"/>
                <a:gd name="connsiteX8" fmla="*/ 4003 w 42245"/>
                <a:gd name="connsiteY8" fmla="*/ 23069 h 46971"/>
                <a:gd name="connsiteX9" fmla="*/ 8286 w 42245"/>
                <a:gd name="connsiteY9" fmla="*/ 33737 h 46971"/>
                <a:gd name="connsiteX10" fmla="*/ 19053 w 42245"/>
                <a:gd name="connsiteY10" fmla="*/ 38118 h 46971"/>
                <a:gd name="connsiteX11" fmla="*/ 31150 w 42245"/>
                <a:gd name="connsiteY11" fmla="*/ 32213 h 46971"/>
                <a:gd name="connsiteX12" fmla="*/ 36768 w 42245"/>
                <a:gd name="connsiteY12" fmla="*/ 38404 h 46971"/>
                <a:gd name="connsiteX13" fmla="*/ 17909 w 42245"/>
                <a:gd name="connsiteY13" fmla="*/ 46786 h 4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245" h="46971">
                  <a:moveTo>
                    <a:pt x="17909" y="46786"/>
                  </a:moveTo>
                  <a:cubicBezTo>
                    <a:pt x="11812" y="46920"/>
                    <a:pt x="5905" y="44586"/>
                    <a:pt x="1524" y="40309"/>
                  </a:cubicBezTo>
                  <a:cubicBezTo>
                    <a:pt x="-7810" y="30936"/>
                    <a:pt x="-7810" y="15773"/>
                    <a:pt x="1524" y="6400"/>
                  </a:cubicBezTo>
                  <a:cubicBezTo>
                    <a:pt x="6286" y="2028"/>
                    <a:pt x="12481" y="-334"/>
                    <a:pt x="18955" y="-172"/>
                  </a:cubicBezTo>
                  <a:cubicBezTo>
                    <a:pt x="25527" y="-296"/>
                    <a:pt x="31815" y="2285"/>
                    <a:pt x="36387" y="6972"/>
                  </a:cubicBezTo>
                  <a:lnTo>
                    <a:pt x="30671" y="13925"/>
                  </a:lnTo>
                  <a:cubicBezTo>
                    <a:pt x="27434" y="10801"/>
                    <a:pt x="23244" y="8963"/>
                    <a:pt x="18765" y="8781"/>
                  </a:cubicBezTo>
                  <a:cubicBezTo>
                    <a:pt x="14956" y="8734"/>
                    <a:pt x="11240" y="10163"/>
                    <a:pt x="8384" y="12782"/>
                  </a:cubicBezTo>
                  <a:cubicBezTo>
                    <a:pt x="5431" y="15392"/>
                    <a:pt x="3905" y="19164"/>
                    <a:pt x="4003" y="23069"/>
                  </a:cubicBezTo>
                  <a:cubicBezTo>
                    <a:pt x="3905" y="27060"/>
                    <a:pt x="5431" y="30908"/>
                    <a:pt x="8286" y="33737"/>
                  </a:cubicBezTo>
                  <a:cubicBezTo>
                    <a:pt x="11147" y="36585"/>
                    <a:pt x="15053" y="38156"/>
                    <a:pt x="19053" y="38118"/>
                  </a:cubicBezTo>
                  <a:cubicBezTo>
                    <a:pt x="23718" y="37918"/>
                    <a:pt x="28099" y="35775"/>
                    <a:pt x="31150" y="32213"/>
                  </a:cubicBezTo>
                  <a:lnTo>
                    <a:pt x="36768" y="38404"/>
                  </a:lnTo>
                  <a:cubicBezTo>
                    <a:pt x="31908" y="43681"/>
                    <a:pt x="25053" y="46710"/>
                    <a:pt x="17909" y="46786"/>
                  </a:cubicBezTo>
                  <a:close/>
                </a:path>
              </a:pathLst>
            </a:custGeom>
            <a:solidFill>
              <a:srgbClr val="6D6E71"/>
            </a:solidFill>
            <a:ln w="9525" cap="flat">
              <a:noFill/>
              <a:prstDash val="solid"/>
              <a:miter/>
            </a:ln>
          </p:spPr>
          <p:txBody>
            <a:bodyPr rtlCol="0" anchor="ctr"/>
            <a:lstStyle/>
            <a:p>
              <a:endParaRPr lang="en-US"/>
            </a:p>
          </p:txBody>
        </p:sp>
        <p:sp>
          <p:nvSpPr>
            <p:cNvPr id="1379" name="Freeform: Shape 1378">
              <a:extLst>
                <a:ext uri="{FF2B5EF4-FFF2-40B4-BE49-F238E27FC236}">
                  <a16:creationId xmlns:a16="http://schemas.microsoft.com/office/drawing/2014/main" id="{79E47AA0-B717-4158-931A-AB6D8C351CBB}"/>
                </a:ext>
              </a:extLst>
            </p:cNvPr>
            <p:cNvSpPr/>
            <p:nvPr/>
          </p:nvSpPr>
          <p:spPr>
            <a:xfrm>
              <a:off x="8539756" y="4071454"/>
              <a:ext cx="62351" cy="60975"/>
            </a:xfrm>
            <a:custGeom>
              <a:avLst/>
              <a:gdLst>
                <a:gd name="connsiteX0" fmla="*/ 35667 w 48005"/>
                <a:gd name="connsiteY0" fmla="*/ 40016 h 46946"/>
                <a:gd name="connsiteX1" fmla="*/ 1381 w 48005"/>
                <a:gd name="connsiteY1" fmla="*/ 40016 h 46946"/>
                <a:gd name="connsiteX2" fmla="*/ 1381 w 48005"/>
                <a:gd name="connsiteY2" fmla="*/ 6678 h 46946"/>
                <a:gd name="connsiteX3" fmla="*/ 35667 w 48005"/>
                <a:gd name="connsiteY3" fmla="*/ 6678 h 46946"/>
                <a:gd name="connsiteX4" fmla="*/ 35667 w 48005"/>
                <a:gd name="connsiteY4" fmla="*/ 40016 h 46946"/>
                <a:gd name="connsiteX5" fmla="*/ 8236 w 48005"/>
                <a:gd name="connsiteY5" fmla="*/ 34110 h 46946"/>
                <a:gd name="connsiteX6" fmla="*/ 28812 w 48005"/>
                <a:gd name="connsiteY6" fmla="*/ 34110 h 46946"/>
                <a:gd name="connsiteX7" fmla="*/ 28812 w 48005"/>
                <a:gd name="connsiteY7" fmla="*/ 12584 h 46946"/>
                <a:gd name="connsiteX8" fmla="*/ 8236 w 48005"/>
                <a:gd name="connsiteY8" fmla="*/ 12584 h 46946"/>
                <a:gd name="connsiteX9" fmla="*/ 8236 w 48005"/>
                <a:gd name="connsiteY9"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005" h="46946">
                  <a:moveTo>
                    <a:pt x="35667" y="40016"/>
                  </a:moveTo>
                  <a:cubicBezTo>
                    <a:pt x="26049" y="49017"/>
                    <a:pt x="10999" y="49017"/>
                    <a:pt x="1381" y="40016"/>
                  </a:cubicBezTo>
                  <a:cubicBezTo>
                    <a:pt x="-7763" y="30776"/>
                    <a:pt x="-7763" y="15917"/>
                    <a:pt x="1381" y="6678"/>
                  </a:cubicBezTo>
                  <a:cubicBezTo>
                    <a:pt x="10999" y="-2466"/>
                    <a:pt x="26049" y="-2466"/>
                    <a:pt x="35667" y="6678"/>
                  </a:cubicBezTo>
                  <a:cubicBezTo>
                    <a:pt x="44815" y="15917"/>
                    <a:pt x="44815" y="30776"/>
                    <a:pt x="35667" y="40016"/>
                  </a:cubicBezTo>
                  <a:close/>
                  <a:moveTo>
                    <a:pt x="8236" y="34110"/>
                  </a:moveTo>
                  <a:cubicBezTo>
                    <a:pt x="14045" y="39577"/>
                    <a:pt x="23003" y="39577"/>
                    <a:pt x="28812" y="34110"/>
                  </a:cubicBezTo>
                  <a:cubicBezTo>
                    <a:pt x="34239" y="27976"/>
                    <a:pt x="34239" y="18718"/>
                    <a:pt x="28812" y="12584"/>
                  </a:cubicBezTo>
                  <a:cubicBezTo>
                    <a:pt x="23096" y="7021"/>
                    <a:pt x="13952" y="7021"/>
                    <a:pt x="8236" y="12584"/>
                  </a:cubicBezTo>
                  <a:cubicBezTo>
                    <a:pt x="2809" y="18718"/>
                    <a:pt x="2809" y="27976"/>
                    <a:pt x="8236" y="34110"/>
                  </a:cubicBezTo>
                  <a:close/>
                </a:path>
              </a:pathLst>
            </a:custGeom>
            <a:solidFill>
              <a:srgbClr val="6D6E71"/>
            </a:solidFill>
            <a:ln w="9525" cap="flat">
              <a:noFill/>
              <a:prstDash val="solid"/>
              <a:miter/>
            </a:ln>
          </p:spPr>
          <p:txBody>
            <a:bodyPr rtlCol="0" anchor="ctr"/>
            <a:lstStyle/>
            <a:p>
              <a:endParaRPr lang="en-US"/>
            </a:p>
          </p:txBody>
        </p:sp>
        <p:sp>
          <p:nvSpPr>
            <p:cNvPr id="1380" name="Freeform: Shape 1379">
              <a:extLst>
                <a:ext uri="{FF2B5EF4-FFF2-40B4-BE49-F238E27FC236}">
                  <a16:creationId xmlns:a16="http://schemas.microsoft.com/office/drawing/2014/main" id="{01132F15-BC7E-449A-B388-DD50CFB95416}"/>
                </a:ext>
              </a:extLst>
            </p:cNvPr>
            <p:cNvSpPr/>
            <p:nvPr/>
          </p:nvSpPr>
          <p:spPr>
            <a:xfrm>
              <a:off x="8610889" y="4071928"/>
              <a:ext cx="47522" cy="60545"/>
            </a:xfrm>
            <a:custGeom>
              <a:avLst/>
              <a:gdLst>
                <a:gd name="connsiteX0" fmla="*/ 31098 w 36588"/>
                <a:gd name="connsiteY0" fmla="*/ 32126 h 46615"/>
                <a:gd name="connsiteX1" fmla="*/ 26433 w 36588"/>
                <a:gd name="connsiteY1" fmla="*/ 42508 h 46615"/>
                <a:gd name="connsiteX2" fmla="*/ 14336 w 36588"/>
                <a:gd name="connsiteY2" fmla="*/ 46413 h 46615"/>
                <a:gd name="connsiteX3" fmla="*/ 4048 w 36588"/>
                <a:gd name="connsiteY3" fmla="*/ 44699 h 46615"/>
                <a:gd name="connsiteX4" fmla="*/ -5477 w 36588"/>
                <a:gd name="connsiteY4" fmla="*/ 39555 h 46615"/>
                <a:gd name="connsiteX5" fmla="*/ -807 w 36588"/>
                <a:gd name="connsiteY5" fmla="*/ 32126 h 46615"/>
                <a:gd name="connsiteX6" fmla="*/ 14620 w 36588"/>
                <a:gd name="connsiteY6" fmla="*/ 38126 h 46615"/>
                <a:gd name="connsiteX7" fmla="*/ 19764 w 36588"/>
                <a:gd name="connsiteY7" fmla="*/ 36603 h 46615"/>
                <a:gd name="connsiteX8" fmla="*/ 21573 w 36588"/>
                <a:gd name="connsiteY8" fmla="*/ 32792 h 46615"/>
                <a:gd name="connsiteX9" fmla="*/ 12527 w 36588"/>
                <a:gd name="connsiteY9" fmla="*/ 26697 h 46615"/>
                <a:gd name="connsiteX10" fmla="*/ 11480 w 36588"/>
                <a:gd name="connsiteY10" fmla="*/ 26697 h 46615"/>
                <a:gd name="connsiteX11" fmla="*/ -2714 w 36588"/>
                <a:gd name="connsiteY11" fmla="*/ 13838 h 46615"/>
                <a:gd name="connsiteX12" fmla="*/ 2239 w 36588"/>
                <a:gd name="connsiteY12" fmla="*/ 3646 h 46615"/>
                <a:gd name="connsiteX13" fmla="*/ 15001 w 36588"/>
                <a:gd name="connsiteY13" fmla="*/ -164 h 46615"/>
                <a:gd name="connsiteX14" fmla="*/ 29958 w 36588"/>
                <a:gd name="connsiteY14" fmla="*/ 4503 h 46615"/>
                <a:gd name="connsiteX15" fmla="*/ 26335 w 36588"/>
                <a:gd name="connsiteY15" fmla="*/ 11647 h 46615"/>
                <a:gd name="connsiteX16" fmla="*/ 14238 w 36588"/>
                <a:gd name="connsiteY16" fmla="*/ 7932 h 46615"/>
                <a:gd name="connsiteX17" fmla="*/ 8718 w 36588"/>
                <a:gd name="connsiteY17" fmla="*/ 9171 h 46615"/>
                <a:gd name="connsiteX18" fmla="*/ 6527 w 36588"/>
                <a:gd name="connsiteY18" fmla="*/ 12885 h 46615"/>
                <a:gd name="connsiteX19" fmla="*/ 8811 w 36588"/>
                <a:gd name="connsiteY19" fmla="*/ 16124 h 46615"/>
                <a:gd name="connsiteX20" fmla="*/ 13099 w 36588"/>
                <a:gd name="connsiteY20" fmla="*/ 17648 h 46615"/>
                <a:gd name="connsiteX21" fmla="*/ 18052 w 36588"/>
                <a:gd name="connsiteY21" fmla="*/ 18981 h 46615"/>
                <a:gd name="connsiteX22" fmla="*/ 22145 w 36588"/>
                <a:gd name="connsiteY22" fmla="*/ 20505 h 46615"/>
                <a:gd name="connsiteX23" fmla="*/ 26526 w 36588"/>
                <a:gd name="connsiteY23" fmla="*/ 22887 h 46615"/>
                <a:gd name="connsiteX24" fmla="*/ 31098 w 36588"/>
                <a:gd name="connsiteY24" fmla="*/ 32126 h 46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588" h="46615">
                  <a:moveTo>
                    <a:pt x="31098" y="32126"/>
                  </a:moveTo>
                  <a:cubicBezTo>
                    <a:pt x="31288" y="36126"/>
                    <a:pt x="29577" y="39984"/>
                    <a:pt x="26433" y="42508"/>
                  </a:cubicBezTo>
                  <a:cubicBezTo>
                    <a:pt x="23005" y="45242"/>
                    <a:pt x="18717" y="46632"/>
                    <a:pt x="14336" y="46413"/>
                  </a:cubicBezTo>
                  <a:cubicBezTo>
                    <a:pt x="10811" y="46385"/>
                    <a:pt x="7383" y="45804"/>
                    <a:pt x="4048" y="44699"/>
                  </a:cubicBezTo>
                  <a:cubicBezTo>
                    <a:pt x="621" y="43546"/>
                    <a:pt x="-2621" y="41803"/>
                    <a:pt x="-5477" y="39555"/>
                  </a:cubicBezTo>
                  <a:lnTo>
                    <a:pt x="-807" y="32126"/>
                  </a:lnTo>
                  <a:cubicBezTo>
                    <a:pt x="3574" y="35783"/>
                    <a:pt x="9001" y="37898"/>
                    <a:pt x="14620" y="38126"/>
                  </a:cubicBezTo>
                  <a:cubicBezTo>
                    <a:pt x="16429" y="38222"/>
                    <a:pt x="18243" y="37679"/>
                    <a:pt x="19764" y="36603"/>
                  </a:cubicBezTo>
                  <a:cubicBezTo>
                    <a:pt x="20908" y="35707"/>
                    <a:pt x="21670" y="34278"/>
                    <a:pt x="21573" y="32792"/>
                  </a:cubicBezTo>
                  <a:cubicBezTo>
                    <a:pt x="21573" y="30506"/>
                    <a:pt x="18624" y="28506"/>
                    <a:pt x="12527" y="26697"/>
                  </a:cubicBezTo>
                  <a:lnTo>
                    <a:pt x="11480" y="26697"/>
                  </a:lnTo>
                  <a:cubicBezTo>
                    <a:pt x="1955" y="24125"/>
                    <a:pt x="-2714" y="19839"/>
                    <a:pt x="-2714" y="13838"/>
                  </a:cubicBezTo>
                  <a:cubicBezTo>
                    <a:pt x="-2807" y="9837"/>
                    <a:pt x="-998" y="6037"/>
                    <a:pt x="2239" y="3646"/>
                  </a:cubicBezTo>
                  <a:cubicBezTo>
                    <a:pt x="5955" y="998"/>
                    <a:pt x="10429" y="-345"/>
                    <a:pt x="15001" y="-164"/>
                  </a:cubicBezTo>
                  <a:cubicBezTo>
                    <a:pt x="20336" y="-154"/>
                    <a:pt x="25577" y="1465"/>
                    <a:pt x="29958" y="4503"/>
                  </a:cubicBezTo>
                  <a:lnTo>
                    <a:pt x="26335" y="11647"/>
                  </a:lnTo>
                  <a:cubicBezTo>
                    <a:pt x="22814" y="9218"/>
                    <a:pt x="18526" y="7923"/>
                    <a:pt x="14238" y="7932"/>
                  </a:cubicBezTo>
                  <a:cubicBezTo>
                    <a:pt x="12336" y="7837"/>
                    <a:pt x="10429" y="8265"/>
                    <a:pt x="8718" y="9171"/>
                  </a:cubicBezTo>
                  <a:cubicBezTo>
                    <a:pt x="7383" y="9894"/>
                    <a:pt x="6527" y="11333"/>
                    <a:pt x="6527" y="12885"/>
                  </a:cubicBezTo>
                  <a:cubicBezTo>
                    <a:pt x="6527" y="14352"/>
                    <a:pt x="7383" y="15667"/>
                    <a:pt x="8811" y="16124"/>
                  </a:cubicBezTo>
                  <a:cubicBezTo>
                    <a:pt x="10146" y="16829"/>
                    <a:pt x="11573" y="17343"/>
                    <a:pt x="13099" y="17648"/>
                  </a:cubicBezTo>
                  <a:cubicBezTo>
                    <a:pt x="14810" y="18000"/>
                    <a:pt x="16429" y="18448"/>
                    <a:pt x="18052" y="18981"/>
                  </a:cubicBezTo>
                  <a:lnTo>
                    <a:pt x="22145" y="20505"/>
                  </a:lnTo>
                  <a:cubicBezTo>
                    <a:pt x="23670" y="21191"/>
                    <a:pt x="25098" y="21991"/>
                    <a:pt x="26526" y="22887"/>
                  </a:cubicBezTo>
                  <a:cubicBezTo>
                    <a:pt x="29479" y="25011"/>
                    <a:pt x="31195" y="28478"/>
                    <a:pt x="31098" y="32126"/>
                  </a:cubicBezTo>
                  <a:close/>
                </a:path>
              </a:pathLst>
            </a:custGeom>
            <a:solidFill>
              <a:srgbClr val="6D6E71"/>
            </a:solidFill>
            <a:ln w="9525" cap="flat">
              <a:noFill/>
              <a:prstDash val="solid"/>
              <a:miter/>
            </a:ln>
          </p:spPr>
          <p:txBody>
            <a:bodyPr rtlCol="0" anchor="ctr"/>
            <a:lstStyle/>
            <a:p>
              <a:endParaRPr lang="en-US"/>
            </a:p>
          </p:txBody>
        </p:sp>
        <p:sp>
          <p:nvSpPr>
            <p:cNvPr id="1381" name="Freeform: Shape 1380">
              <a:extLst>
                <a:ext uri="{FF2B5EF4-FFF2-40B4-BE49-F238E27FC236}">
                  <a16:creationId xmlns:a16="http://schemas.microsoft.com/office/drawing/2014/main" id="{62B7BF86-1ED7-4116-B823-487746EF5E80}"/>
                </a:ext>
              </a:extLst>
            </p:cNvPr>
            <p:cNvSpPr/>
            <p:nvPr/>
          </p:nvSpPr>
          <p:spPr>
            <a:xfrm>
              <a:off x="8668046" y="4054011"/>
              <a:ext cx="41196" cy="78687"/>
            </a:xfrm>
            <a:custGeom>
              <a:avLst/>
              <a:gdLst>
                <a:gd name="connsiteX0" fmla="*/ 9857 w 31718"/>
                <a:gd name="connsiteY0" fmla="*/ 21632 h 60583"/>
                <a:gd name="connsiteX1" fmla="*/ 9857 w 31718"/>
                <a:gd name="connsiteY1" fmla="*/ 44968 h 60583"/>
                <a:gd name="connsiteX2" fmla="*/ 11573 w 31718"/>
                <a:gd name="connsiteY2" fmla="*/ 50207 h 60583"/>
                <a:gd name="connsiteX3" fmla="*/ 16336 w 31718"/>
                <a:gd name="connsiteY3" fmla="*/ 52112 h 60583"/>
                <a:gd name="connsiteX4" fmla="*/ 22242 w 31718"/>
                <a:gd name="connsiteY4" fmla="*/ 49159 h 60583"/>
                <a:gd name="connsiteX5" fmla="*/ 26242 w 31718"/>
                <a:gd name="connsiteY5" fmla="*/ 55922 h 60583"/>
                <a:gd name="connsiteX6" fmla="*/ 15001 w 31718"/>
                <a:gd name="connsiteY6" fmla="*/ 60399 h 60583"/>
                <a:gd name="connsiteX7" fmla="*/ 4620 w 31718"/>
                <a:gd name="connsiteY7" fmla="*/ 56208 h 60583"/>
                <a:gd name="connsiteX8" fmla="*/ 239 w 31718"/>
                <a:gd name="connsiteY8" fmla="*/ 44778 h 60583"/>
                <a:gd name="connsiteX9" fmla="*/ 239 w 31718"/>
                <a:gd name="connsiteY9" fmla="*/ 21823 h 60583"/>
                <a:gd name="connsiteX10" fmla="*/ -5477 w 31718"/>
                <a:gd name="connsiteY10" fmla="*/ 21823 h 60583"/>
                <a:gd name="connsiteX11" fmla="*/ -5477 w 31718"/>
                <a:gd name="connsiteY11" fmla="*/ 14108 h 60583"/>
                <a:gd name="connsiteX12" fmla="*/ 239 w 31718"/>
                <a:gd name="connsiteY12" fmla="*/ 14108 h 60583"/>
                <a:gd name="connsiteX13" fmla="*/ 239 w 31718"/>
                <a:gd name="connsiteY13" fmla="*/ -180 h 60583"/>
                <a:gd name="connsiteX14" fmla="*/ 9764 w 31718"/>
                <a:gd name="connsiteY14" fmla="*/ -180 h 60583"/>
                <a:gd name="connsiteX15" fmla="*/ 9764 w 31718"/>
                <a:gd name="connsiteY15" fmla="*/ 14108 h 60583"/>
                <a:gd name="connsiteX16" fmla="*/ 21763 w 31718"/>
                <a:gd name="connsiteY16" fmla="*/ 14108 h 60583"/>
                <a:gd name="connsiteX17" fmla="*/ 21763 w 31718"/>
                <a:gd name="connsiteY17" fmla="*/ 21823 h 6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3">
                  <a:moveTo>
                    <a:pt x="9857" y="21632"/>
                  </a:moveTo>
                  <a:lnTo>
                    <a:pt x="9857" y="44968"/>
                  </a:lnTo>
                  <a:cubicBezTo>
                    <a:pt x="9764" y="46864"/>
                    <a:pt x="10336" y="48731"/>
                    <a:pt x="11573" y="50207"/>
                  </a:cubicBezTo>
                  <a:cubicBezTo>
                    <a:pt x="12810" y="51502"/>
                    <a:pt x="14527" y="52198"/>
                    <a:pt x="16336" y="52112"/>
                  </a:cubicBezTo>
                  <a:cubicBezTo>
                    <a:pt x="18619" y="52036"/>
                    <a:pt x="20810" y="50960"/>
                    <a:pt x="22242" y="49159"/>
                  </a:cubicBezTo>
                  <a:lnTo>
                    <a:pt x="26242" y="55922"/>
                  </a:lnTo>
                  <a:cubicBezTo>
                    <a:pt x="23191" y="58789"/>
                    <a:pt x="19191" y="60399"/>
                    <a:pt x="15001" y="60399"/>
                  </a:cubicBezTo>
                  <a:cubicBezTo>
                    <a:pt x="11094" y="60504"/>
                    <a:pt x="7383" y="58989"/>
                    <a:pt x="4620" y="56208"/>
                  </a:cubicBezTo>
                  <a:cubicBezTo>
                    <a:pt x="1569" y="53188"/>
                    <a:pt x="48" y="49036"/>
                    <a:pt x="239" y="44778"/>
                  </a:cubicBezTo>
                  <a:lnTo>
                    <a:pt x="239" y="21823"/>
                  </a:lnTo>
                  <a:lnTo>
                    <a:pt x="-5477" y="21823"/>
                  </a:lnTo>
                  <a:lnTo>
                    <a:pt x="-5477" y="14108"/>
                  </a:lnTo>
                  <a:lnTo>
                    <a:pt x="239" y="14108"/>
                  </a:lnTo>
                  <a:lnTo>
                    <a:pt x="239" y="-180"/>
                  </a:lnTo>
                  <a:lnTo>
                    <a:pt x="9764" y="-180"/>
                  </a:lnTo>
                  <a:lnTo>
                    <a:pt x="9764" y="14108"/>
                  </a:lnTo>
                  <a:lnTo>
                    <a:pt x="21763" y="14108"/>
                  </a:lnTo>
                  <a:lnTo>
                    <a:pt x="21763" y="21823"/>
                  </a:lnTo>
                  <a:close/>
                </a:path>
              </a:pathLst>
            </a:custGeom>
            <a:solidFill>
              <a:srgbClr val="6D6E71"/>
            </a:solidFill>
            <a:ln w="9525" cap="flat">
              <a:noFill/>
              <a:prstDash val="solid"/>
              <a:miter/>
            </a:ln>
          </p:spPr>
          <p:txBody>
            <a:bodyPr rtlCol="0" anchor="ctr"/>
            <a:lstStyle/>
            <a:p>
              <a:endParaRPr lang="en-US"/>
            </a:p>
          </p:txBody>
        </p:sp>
        <p:sp>
          <p:nvSpPr>
            <p:cNvPr id="1382" name="Freeform: Shape 1381">
              <a:extLst>
                <a:ext uri="{FF2B5EF4-FFF2-40B4-BE49-F238E27FC236}">
                  <a16:creationId xmlns:a16="http://schemas.microsoft.com/office/drawing/2014/main" id="{EED8B6CB-5E84-42BE-A437-A30CA6F861BE}"/>
                </a:ext>
              </a:extLst>
            </p:cNvPr>
            <p:cNvSpPr/>
            <p:nvPr/>
          </p:nvSpPr>
          <p:spPr>
            <a:xfrm>
              <a:off x="8713696" y="4071928"/>
              <a:ext cx="47648" cy="60543"/>
            </a:xfrm>
            <a:custGeom>
              <a:avLst/>
              <a:gdLst>
                <a:gd name="connsiteX0" fmla="*/ 31195 w 36685"/>
                <a:gd name="connsiteY0" fmla="*/ 32126 h 46613"/>
                <a:gd name="connsiteX1" fmla="*/ 26433 w 36685"/>
                <a:gd name="connsiteY1" fmla="*/ 42508 h 46613"/>
                <a:gd name="connsiteX2" fmla="*/ 14429 w 36685"/>
                <a:gd name="connsiteY2" fmla="*/ 46413 h 46613"/>
                <a:gd name="connsiteX3" fmla="*/ 4048 w 36685"/>
                <a:gd name="connsiteY3" fmla="*/ 44699 h 46613"/>
                <a:gd name="connsiteX4" fmla="*/ -5477 w 36685"/>
                <a:gd name="connsiteY4" fmla="*/ 39555 h 46613"/>
                <a:gd name="connsiteX5" fmla="*/ -905 w 36685"/>
                <a:gd name="connsiteY5" fmla="*/ 32126 h 46613"/>
                <a:gd name="connsiteX6" fmla="*/ 14527 w 36685"/>
                <a:gd name="connsiteY6" fmla="*/ 38126 h 46613"/>
                <a:gd name="connsiteX7" fmla="*/ 19671 w 36685"/>
                <a:gd name="connsiteY7" fmla="*/ 36603 h 46613"/>
                <a:gd name="connsiteX8" fmla="*/ 21573 w 36685"/>
                <a:gd name="connsiteY8" fmla="*/ 32792 h 46613"/>
                <a:gd name="connsiteX9" fmla="*/ 12527 w 36685"/>
                <a:gd name="connsiteY9" fmla="*/ 26697 h 46613"/>
                <a:gd name="connsiteX10" fmla="*/ 11476 w 36685"/>
                <a:gd name="connsiteY10" fmla="*/ 26697 h 46613"/>
                <a:gd name="connsiteX11" fmla="*/ -2812 w 36685"/>
                <a:gd name="connsiteY11" fmla="*/ 13838 h 46613"/>
                <a:gd name="connsiteX12" fmla="*/ 2141 w 36685"/>
                <a:gd name="connsiteY12" fmla="*/ 3646 h 46613"/>
                <a:gd name="connsiteX13" fmla="*/ 15001 w 36685"/>
                <a:gd name="connsiteY13" fmla="*/ -164 h 46613"/>
                <a:gd name="connsiteX14" fmla="*/ 29861 w 36685"/>
                <a:gd name="connsiteY14" fmla="*/ 4503 h 46613"/>
                <a:gd name="connsiteX15" fmla="*/ 26335 w 36685"/>
                <a:gd name="connsiteY15" fmla="*/ 11647 h 46613"/>
                <a:gd name="connsiteX16" fmla="*/ 14238 w 36685"/>
                <a:gd name="connsiteY16" fmla="*/ 7932 h 46613"/>
                <a:gd name="connsiteX17" fmla="*/ 8620 w 36685"/>
                <a:gd name="connsiteY17" fmla="*/ 9171 h 46613"/>
                <a:gd name="connsiteX18" fmla="*/ 6522 w 36685"/>
                <a:gd name="connsiteY18" fmla="*/ 12885 h 46613"/>
                <a:gd name="connsiteX19" fmla="*/ 8713 w 36685"/>
                <a:gd name="connsiteY19" fmla="*/ 16124 h 46613"/>
                <a:gd name="connsiteX20" fmla="*/ 13001 w 36685"/>
                <a:gd name="connsiteY20" fmla="*/ 17648 h 46613"/>
                <a:gd name="connsiteX21" fmla="*/ 17954 w 36685"/>
                <a:gd name="connsiteY21" fmla="*/ 18981 h 46613"/>
                <a:gd name="connsiteX22" fmla="*/ 22145 w 36685"/>
                <a:gd name="connsiteY22" fmla="*/ 20505 h 46613"/>
                <a:gd name="connsiteX23" fmla="*/ 26433 w 36685"/>
                <a:gd name="connsiteY23" fmla="*/ 22887 h 46613"/>
                <a:gd name="connsiteX24" fmla="*/ 31195 w 36685"/>
                <a:gd name="connsiteY24" fmla="*/ 32126 h 4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5" h="46613">
                  <a:moveTo>
                    <a:pt x="31195" y="32126"/>
                  </a:moveTo>
                  <a:cubicBezTo>
                    <a:pt x="31386" y="36145"/>
                    <a:pt x="29577" y="40003"/>
                    <a:pt x="26433" y="42508"/>
                  </a:cubicBezTo>
                  <a:cubicBezTo>
                    <a:pt x="23001" y="45232"/>
                    <a:pt x="18810" y="46623"/>
                    <a:pt x="14429" y="46413"/>
                  </a:cubicBezTo>
                  <a:cubicBezTo>
                    <a:pt x="10908" y="46375"/>
                    <a:pt x="7383" y="45804"/>
                    <a:pt x="4048" y="44699"/>
                  </a:cubicBezTo>
                  <a:cubicBezTo>
                    <a:pt x="621" y="43556"/>
                    <a:pt x="-2621" y="41813"/>
                    <a:pt x="-5477" y="39555"/>
                  </a:cubicBezTo>
                  <a:lnTo>
                    <a:pt x="-905" y="32126"/>
                  </a:lnTo>
                  <a:cubicBezTo>
                    <a:pt x="3476" y="35755"/>
                    <a:pt x="8904" y="37860"/>
                    <a:pt x="14527" y="38126"/>
                  </a:cubicBezTo>
                  <a:cubicBezTo>
                    <a:pt x="16336" y="38250"/>
                    <a:pt x="18145" y="37707"/>
                    <a:pt x="19671" y="36603"/>
                  </a:cubicBezTo>
                  <a:cubicBezTo>
                    <a:pt x="20908" y="35717"/>
                    <a:pt x="21573" y="34298"/>
                    <a:pt x="21573" y="32792"/>
                  </a:cubicBezTo>
                  <a:cubicBezTo>
                    <a:pt x="21573" y="30506"/>
                    <a:pt x="18526" y="28506"/>
                    <a:pt x="12527" y="26697"/>
                  </a:cubicBezTo>
                  <a:lnTo>
                    <a:pt x="11476" y="26697"/>
                  </a:lnTo>
                  <a:cubicBezTo>
                    <a:pt x="1951" y="24153"/>
                    <a:pt x="-2812" y="19867"/>
                    <a:pt x="-2812" y="13838"/>
                  </a:cubicBezTo>
                  <a:cubicBezTo>
                    <a:pt x="-2905" y="9847"/>
                    <a:pt x="-998" y="6056"/>
                    <a:pt x="2141" y="3646"/>
                  </a:cubicBezTo>
                  <a:cubicBezTo>
                    <a:pt x="5857" y="998"/>
                    <a:pt x="10429" y="-345"/>
                    <a:pt x="15001" y="-164"/>
                  </a:cubicBezTo>
                  <a:cubicBezTo>
                    <a:pt x="20336" y="-154"/>
                    <a:pt x="25479" y="1475"/>
                    <a:pt x="29861" y="4503"/>
                  </a:cubicBezTo>
                  <a:lnTo>
                    <a:pt x="26335" y="11647"/>
                  </a:lnTo>
                  <a:cubicBezTo>
                    <a:pt x="22814" y="9228"/>
                    <a:pt x="18526" y="7932"/>
                    <a:pt x="14238" y="7932"/>
                  </a:cubicBezTo>
                  <a:cubicBezTo>
                    <a:pt x="12336" y="7837"/>
                    <a:pt x="10336" y="8265"/>
                    <a:pt x="8620" y="9171"/>
                  </a:cubicBezTo>
                  <a:cubicBezTo>
                    <a:pt x="7285" y="9923"/>
                    <a:pt x="6429" y="11352"/>
                    <a:pt x="6522" y="12885"/>
                  </a:cubicBezTo>
                  <a:cubicBezTo>
                    <a:pt x="6429" y="14333"/>
                    <a:pt x="7383" y="15657"/>
                    <a:pt x="8713" y="16124"/>
                  </a:cubicBezTo>
                  <a:cubicBezTo>
                    <a:pt x="10048" y="16790"/>
                    <a:pt x="11476" y="17305"/>
                    <a:pt x="13001" y="17648"/>
                  </a:cubicBezTo>
                  <a:cubicBezTo>
                    <a:pt x="14717" y="17991"/>
                    <a:pt x="16336" y="18429"/>
                    <a:pt x="17954" y="18981"/>
                  </a:cubicBezTo>
                  <a:lnTo>
                    <a:pt x="22145" y="20505"/>
                  </a:lnTo>
                  <a:cubicBezTo>
                    <a:pt x="23670" y="21191"/>
                    <a:pt x="25098" y="21991"/>
                    <a:pt x="26433" y="22887"/>
                  </a:cubicBezTo>
                  <a:cubicBezTo>
                    <a:pt x="29479" y="24944"/>
                    <a:pt x="31288" y="28430"/>
                    <a:pt x="31195" y="32126"/>
                  </a:cubicBezTo>
                  <a:close/>
                </a:path>
              </a:pathLst>
            </a:custGeom>
            <a:solidFill>
              <a:srgbClr val="6D6E71"/>
            </a:solidFill>
            <a:ln w="9525" cap="flat">
              <a:noFill/>
              <a:prstDash val="solid"/>
              <a:miter/>
            </a:ln>
          </p:spPr>
          <p:txBody>
            <a:bodyPr rtlCol="0" anchor="ctr"/>
            <a:lstStyle/>
            <a:p>
              <a:endParaRPr lang="en-US"/>
            </a:p>
          </p:txBody>
        </p:sp>
        <p:sp>
          <p:nvSpPr>
            <p:cNvPr id="1383" name="Freeform: Shape 1382">
              <a:extLst>
                <a:ext uri="{FF2B5EF4-FFF2-40B4-BE49-F238E27FC236}">
                  <a16:creationId xmlns:a16="http://schemas.microsoft.com/office/drawing/2014/main" id="{9938863B-828D-44EE-B650-62C371B96A85}"/>
                </a:ext>
              </a:extLst>
            </p:cNvPr>
            <p:cNvSpPr/>
            <p:nvPr/>
          </p:nvSpPr>
          <p:spPr>
            <a:xfrm>
              <a:off x="8018029" y="4586698"/>
              <a:ext cx="72517" cy="80588"/>
            </a:xfrm>
            <a:custGeom>
              <a:avLst/>
              <a:gdLst>
                <a:gd name="connsiteX0" fmla="*/ 25688 w 55832"/>
                <a:gd name="connsiteY0" fmla="*/ 52037 h 62046"/>
                <a:gd name="connsiteX1" fmla="*/ 34734 w 55832"/>
                <a:gd name="connsiteY1" fmla="*/ 50227 h 62046"/>
                <a:gd name="connsiteX2" fmla="*/ 42640 w 55832"/>
                <a:gd name="connsiteY2" fmla="*/ 44608 h 62046"/>
                <a:gd name="connsiteX3" fmla="*/ 49119 w 55832"/>
                <a:gd name="connsiteY3" fmla="*/ 51275 h 62046"/>
                <a:gd name="connsiteX4" fmla="*/ 25972 w 55832"/>
                <a:gd name="connsiteY4" fmla="*/ 61848 h 62046"/>
                <a:gd name="connsiteX5" fmla="*/ 3494 w 55832"/>
                <a:gd name="connsiteY5" fmla="*/ 53084 h 62046"/>
                <a:gd name="connsiteX6" fmla="*/ -5459 w 55832"/>
                <a:gd name="connsiteY6" fmla="*/ 30987 h 62046"/>
                <a:gd name="connsiteX7" fmla="*/ 4066 w 55832"/>
                <a:gd name="connsiteY7" fmla="*/ 8698 h 62046"/>
                <a:gd name="connsiteX8" fmla="*/ 27116 w 55832"/>
                <a:gd name="connsiteY8" fmla="*/ -160 h 62046"/>
                <a:gd name="connsiteX9" fmla="*/ 50356 w 55832"/>
                <a:gd name="connsiteY9" fmla="*/ 10127 h 62046"/>
                <a:gd name="connsiteX10" fmla="*/ 43975 w 55832"/>
                <a:gd name="connsiteY10" fmla="*/ 17080 h 62046"/>
                <a:gd name="connsiteX11" fmla="*/ 35785 w 55832"/>
                <a:gd name="connsiteY11" fmla="*/ 11365 h 62046"/>
                <a:gd name="connsiteX12" fmla="*/ 26832 w 55832"/>
                <a:gd name="connsiteY12" fmla="*/ 9746 h 62046"/>
                <a:gd name="connsiteX13" fmla="*/ 11591 w 55832"/>
                <a:gd name="connsiteY13" fmla="*/ 15651 h 62046"/>
                <a:gd name="connsiteX14" fmla="*/ 5401 w 55832"/>
                <a:gd name="connsiteY14" fmla="*/ 30605 h 62046"/>
                <a:gd name="connsiteX15" fmla="*/ 11591 w 55832"/>
                <a:gd name="connsiteY15" fmla="*/ 45846 h 62046"/>
                <a:gd name="connsiteX16" fmla="*/ 25688 w 55832"/>
                <a:gd name="connsiteY16" fmla="*/ 52037 h 62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832" h="62046">
                  <a:moveTo>
                    <a:pt x="25688" y="52037"/>
                  </a:moveTo>
                  <a:cubicBezTo>
                    <a:pt x="28832" y="52132"/>
                    <a:pt x="31878" y="51513"/>
                    <a:pt x="34734" y="50227"/>
                  </a:cubicBezTo>
                  <a:cubicBezTo>
                    <a:pt x="37687" y="48779"/>
                    <a:pt x="40357" y="46884"/>
                    <a:pt x="42640" y="44608"/>
                  </a:cubicBezTo>
                  <a:lnTo>
                    <a:pt x="49119" y="51275"/>
                  </a:lnTo>
                  <a:cubicBezTo>
                    <a:pt x="43403" y="58057"/>
                    <a:pt x="34831" y="61933"/>
                    <a:pt x="25972" y="61848"/>
                  </a:cubicBezTo>
                  <a:cubicBezTo>
                    <a:pt x="17591" y="62143"/>
                    <a:pt x="9493" y="58971"/>
                    <a:pt x="3494" y="53084"/>
                  </a:cubicBezTo>
                  <a:cubicBezTo>
                    <a:pt x="-2506" y="47322"/>
                    <a:pt x="-5747" y="39283"/>
                    <a:pt x="-5459" y="30987"/>
                  </a:cubicBezTo>
                  <a:cubicBezTo>
                    <a:pt x="-5557" y="22547"/>
                    <a:pt x="-2124" y="14461"/>
                    <a:pt x="4066" y="8698"/>
                  </a:cubicBezTo>
                  <a:cubicBezTo>
                    <a:pt x="10256" y="2736"/>
                    <a:pt x="18544" y="-465"/>
                    <a:pt x="27116" y="-160"/>
                  </a:cubicBezTo>
                  <a:cubicBezTo>
                    <a:pt x="35976" y="-332"/>
                    <a:pt x="44547" y="3431"/>
                    <a:pt x="50356" y="10127"/>
                  </a:cubicBezTo>
                  <a:lnTo>
                    <a:pt x="43975" y="17080"/>
                  </a:lnTo>
                  <a:cubicBezTo>
                    <a:pt x="41594" y="14727"/>
                    <a:pt x="38831" y="12794"/>
                    <a:pt x="35785" y="11365"/>
                  </a:cubicBezTo>
                  <a:cubicBezTo>
                    <a:pt x="32925" y="10241"/>
                    <a:pt x="29878" y="9689"/>
                    <a:pt x="26832" y="9746"/>
                  </a:cubicBezTo>
                  <a:cubicBezTo>
                    <a:pt x="21209" y="9613"/>
                    <a:pt x="15684" y="11736"/>
                    <a:pt x="11591" y="15651"/>
                  </a:cubicBezTo>
                  <a:cubicBezTo>
                    <a:pt x="7494" y="19518"/>
                    <a:pt x="5210" y="24967"/>
                    <a:pt x="5401" y="30605"/>
                  </a:cubicBezTo>
                  <a:cubicBezTo>
                    <a:pt x="5303" y="36321"/>
                    <a:pt x="7494" y="41845"/>
                    <a:pt x="11591" y="45846"/>
                  </a:cubicBezTo>
                  <a:cubicBezTo>
                    <a:pt x="15307" y="49713"/>
                    <a:pt x="20353" y="51951"/>
                    <a:pt x="25688" y="52037"/>
                  </a:cubicBezTo>
                  <a:close/>
                </a:path>
              </a:pathLst>
            </a:custGeom>
            <a:solidFill>
              <a:srgbClr val="6D6E71"/>
            </a:solidFill>
            <a:ln w="9525" cap="flat">
              <a:noFill/>
              <a:prstDash val="solid"/>
              <a:miter/>
            </a:ln>
          </p:spPr>
          <p:txBody>
            <a:bodyPr rtlCol="0" anchor="ctr"/>
            <a:lstStyle/>
            <a:p>
              <a:endParaRPr lang="en-US"/>
            </a:p>
          </p:txBody>
        </p:sp>
        <p:sp>
          <p:nvSpPr>
            <p:cNvPr id="1384" name="Freeform: Shape 1383">
              <a:extLst>
                <a:ext uri="{FF2B5EF4-FFF2-40B4-BE49-F238E27FC236}">
                  <a16:creationId xmlns:a16="http://schemas.microsoft.com/office/drawing/2014/main" id="{2A954633-9633-4439-9FF6-1697A64C06F4}"/>
                </a:ext>
              </a:extLst>
            </p:cNvPr>
            <p:cNvSpPr/>
            <p:nvPr/>
          </p:nvSpPr>
          <p:spPr>
            <a:xfrm>
              <a:off x="8096736" y="4606270"/>
              <a:ext cx="62352" cy="60975"/>
            </a:xfrm>
            <a:custGeom>
              <a:avLst/>
              <a:gdLst>
                <a:gd name="connsiteX0" fmla="*/ 35672 w 48006"/>
                <a:gd name="connsiteY0" fmla="*/ 40016 h 46946"/>
                <a:gd name="connsiteX1" fmla="*/ 1381 w 48006"/>
                <a:gd name="connsiteY1" fmla="*/ 40016 h 46946"/>
                <a:gd name="connsiteX2" fmla="*/ 1381 w 48006"/>
                <a:gd name="connsiteY2" fmla="*/ 6678 h 46946"/>
                <a:gd name="connsiteX3" fmla="*/ 35672 w 48006"/>
                <a:gd name="connsiteY3" fmla="*/ 6678 h 46946"/>
                <a:gd name="connsiteX4" fmla="*/ 35672 w 48006"/>
                <a:gd name="connsiteY4" fmla="*/ 40016 h 46946"/>
                <a:gd name="connsiteX5" fmla="*/ 8236 w 48006"/>
                <a:gd name="connsiteY5" fmla="*/ 34110 h 46946"/>
                <a:gd name="connsiteX6" fmla="*/ 28812 w 48006"/>
                <a:gd name="connsiteY6" fmla="*/ 34110 h 46946"/>
                <a:gd name="connsiteX7" fmla="*/ 32909 w 48006"/>
                <a:gd name="connsiteY7" fmla="*/ 23347 h 46946"/>
                <a:gd name="connsiteX8" fmla="*/ 28812 w 48006"/>
                <a:gd name="connsiteY8" fmla="*/ 12584 h 46946"/>
                <a:gd name="connsiteX9" fmla="*/ 8236 w 48006"/>
                <a:gd name="connsiteY9" fmla="*/ 12584 h 46946"/>
                <a:gd name="connsiteX10" fmla="*/ 4144 w 48006"/>
                <a:gd name="connsiteY10" fmla="*/ 23347 h 46946"/>
                <a:gd name="connsiteX11" fmla="*/ 8236 w 48006"/>
                <a:gd name="connsiteY11"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5672" y="40016"/>
                  </a:moveTo>
                  <a:cubicBezTo>
                    <a:pt x="26049" y="49017"/>
                    <a:pt x="10999" y="49017"/>
                    <a:pt x="1381" y="40016"/>
                  </a:cubicBezTo>
                  <a:cubicBezTo>
                    <a:pt x="-7763" y="30777"/>
                    <a:pt x="-7763" y="15918"/>
                    <a:pt x="1381" y="6678"/>
                  </a:cubicBezTo>
                  <a:cubicBezTo>
                    <a:pt x="10999" y="-2466"/>
                    <a:pt x="26049" y="-2466"/>
                    <a:pt x="35672" y="6678"/>
                  </a:cubicBezTo>
                  <a:cubicBezTo>
                    <a:pt x="44815" y="15918"/>
                    <a:pt x="44815" y="30777"/>
                    <a:pt x="35672" y="40016"/>
                  </a:cubicBezTo>
                  <a:close/>
                  <a:moveTo>
                    <a:pt x="8236" y="34110"/>
                  </a:moveTo>
                  <a:cubicBezTo>
                    <a:pt x="14050" y="39577"/>
                    <a:pt x="23003" y="39577"/>
                    <a:pt x="28812" y="34110"/>
                  </a:cubicBezTo>
                  <a:cubicBezTo>
                    <a:pt x="31574" y="31224"/>
                    <a:pt x="33100" y="27338"/>
                    <a:pt x="32909" y="23347"/>
                  </a:cubicBezTo>
                  <a:cubicBezTo>
                    <a:pt x="33100" y="19347"/>
                    <a:pt x="31574" y="15441"/>
                    <a:pt x="28812" y="12584"/>
                  </a:cubicBezTo>
                  <a:cubicBezTo>
                    <a:pt x="23096" y="7021"/>
                    <a:pt x="13952" y="7021"/>
                    <a:pt x="8236" y="12584"/>
                  </a:cubicBezTo>
                  <a:cubicBezTo>
                    <a:pt x="5474" y="15441"/>
                    <a:pt x="3953" y="19347"/>
                    <a:pt x="4144" y="23347"/>
                  </a:cubicBezTo>
                  <a:cubicBezTo>
                    <a:pt x="3953" y="27338"/>
                    <a:pt x="5474" y="31224"/>
                    <a:pt x="8236" y="34110"/>
                  </a:cubicBezTo>
                  <a:close/>
                </a:path>
              </a:pathLst>
            </a:custGeom>
            <a:solidFill>
              <a:srgbClr val="6D6E71"/>
            </a:solidFill>
            <a:ln w="9525" cap="flat">
              <a:noFill/>
              <a:prstDash val="solid"/>
              <a:miter/>
            </a:ln>
          </p:spPr>
          <p:txBody>
            <a:bodyPr rtlCol="0" anchor="ctr"/>
            <a:lstStyle/>
            <a:p>
              <a:endParaRPr lang="en-US"/>
            </a:p>
          </p:txBody>
        </p:sp>
        <p:sp>
          <p:nvSpPr>
            <p:cNvPr id="1385" name="Freeform: Shape 1384">
              <a:extLst>
                <a:ext uri="{FF2B5EF4-FFF2-40B4-BE49-F238E27FC236}">
                  <a16:creationId xmlns:a16="http://schemas.microsoft.com/office/drawing/2014/main" id="{77C4A849-AABD-4863-82B9-FD82CA6CB145}"/>
                </a:ext>
              </a:extLst>
            </p:cNvPr>
            <p:cNvSpPr/>
            <p:nvPr/>
          </p:nvSpPr>
          <p:spPr>
            <a:xfrm>
              <a:off x="8173311" y="4606633"/>
              <a:ext cx="54504" cy="60132"/>
            </a:xfrm>
            <a:custGeom>
              <a:avLst/>
              <a:gdLst>
                <a:gd name="connsiteX0" fmla="*/ 4048 w 41964"/>
                <a:gd name="connsiteY0" fmla="*/ 21163 h 46297"/>
                <a:gd name="connsiteX1" fmla="*/ 4048 w 41964"/>
                <a:gd name="connsiteY1" fmla="*/ 45833 h 46297"/>
                <a:gd name="connsiteX2" fmla="*/ -5477 w 41964"/>
                <a:gd name="connsiteY2" fmla="*/ 45833 h 46297"/>
                <a:gd name="connsiteX3" fmla="*/ -5477 w 41964"/>
                <a:gd name="connsiteY3" fmla="*/ 493 h 46297"/>
                <a:gd name="connsiteX4" fmla="*/ 4048 w 41964"/>
                <a:gd name="connsiteY4" fmla="*/ 493 h 46297"/>
                <a:gd name="connsiteX5" fmla="*/ 4048 w 41964"/>
                <a:gd name="connsiteY5" fmla="*/ 8780 h 46297"/>
                <a:gd name="connsiteX6" fmla="*/ 10429 w 41964"/>
                <a:gd name="connsiteY6" fmla="*/ 2208 h 46297"/>
                <a:gd name="connsiteX7" fmla="*/ 31674 w 41964"/>
                <a:gd name="connsiteY7" fmla="*/ 4494 h 46297"/>
                <a:gd name="connsiteX8" fmla="*/ 36437 w 41964"/>
                <a:gd name="connsiteY8" fmla="*/ 18210 h 46297"/>
                <a:gd name="connsiteX9" fmla="*/ 36437 w 41964"/>
                <a:gd name="connsiteY9" fmla="*/ 46118 h 46297"/>
                <a:gd name="connsiteX10" fmla="*/ 26912 w 41964"/>
                <a:gd name="connsiteY10" fmla="*/ 46118 h 46297"/>
                <a:gd name="connsiteX11" fmla="*/ 26912 w 41964"/>
                <a:gd name="connsiteY11" fmla="*/ 21067 h 46297"/>
                <a:gd name="connsiteX12" fmla="*/ 16433 w 41964"/>
                <a:gd name="connsiteY12" fmla="*/ 8495 h 46297"/>
                <a:gd name="connsiteX13" fmla="*/ 7764 w 41964"/>
                <a:gd name="connsiteY13" fmla="*/ 11828 h 46297"/>
                <a:gd name="connsiteX14" fmla="*/ 4048 w 41964"/>
                <a:gd name="connsiteY14" fmla="*/ 21163 h 46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4" h="46297">
                  <a:moveTo>
                    <a:pt x="4048" y="21163"/>
                  </a:moveTo>
                  <a:lnTo>
                    <a:pt x="4048" y="45833"/>
                  </a:lnTo>
                  <a:lnTo>
                    <a:pt x="-5477" y="45833"/>
                  </a:lnTo>
                  <a:lnTo>
                    <a:pt x="-5477" y="493"/>
                  </a:lnTo>
                  <a:lnTo>
                    <a:pt x="4048" y="493"/>
                  </a:lnTo>
                  <a:lnTo>
                    <a:pt x="4048" y="8780"/>
                  </a:lnTo>
                  <a:cubicBezTo>
                    <a:pt x="5574" y="6066"/>
                    <a:pt x="7764" y="3798"/>
                    <a:pt x="10429" y="2208"/>
                  </a:cubicBezTo>
                  <a:cubicBezTo>
                    <a:pt x="17289" y="-1679"/>
                    <a:pt x="25861" y="-754"/>
                    <a:pt x="31674" y="4494"/>
                  </a:cubicBezTo>
                  <a:cubicBezTo>
                    <a:pt x="35102" y="8209"/>
                    <a:pt x="36814" y="13171"/>
                    <a:pt x="36437" y="18210"/>
                  </a:cubicBezTo>
                  <a:lnTo>
                    <a:pt x="36437" y="46118"/>
                  </a:lnTo>
                  <a:lnTo>
                    <a:pt x="26912" y="46118"/>
                  </a:lnTo>
                  <a:lnTo>
                    <a:pt x="26912" y="21067"/>
                  </a:lnTo>
                  <a:cubicBezTo>
                    <a:pt x="26912" y="12686"/>
                    <a:pt x="23387" y="8495"/>
                    <a:pt x="16433" y="8495"/>
                  </a:cubicBezTo>
                  <a:cubicBezTo>
                    <a:pt x="13192" y="8418"/>
                    <a:pt x="10146" y="9618"/>
                    <a:pt x="7764" y="11828"/>
                  </a:cubicBezTo>
                  <a:cubicBezTo>
                    <a:pt x="5192" y="14257"/>
                    <a:pt x="3858" y="17658"/>
                    <a:pt x="4048" y="21163"/>
                  </a:cubicBezTo>
                  <a:close/>
                </a:path>
              </a:pathLst>
            </a:custGeom>
            <a:solidFill>
              <a:srgbClr val="6D6E71"/>
            </a:solidFill>
            <a:ln w="9525" cap="flat">
              <a:noFill/>
              <a:prstDash val="solid"/>
              <a:miter/>
            </a:ln>
          </p:spPr>
          <p:txBody>
            <a:bodyPr rtlCol="0" anchor="ctr"/>
            <a:lstStyle/>
            <a:p>
              <a:endParaRPr lang="en-US"/>
            </a:p>
          </p:txBody>
        </p:sp>
        <p:sp>
          <p:nvSpPr>
            <p:cNvPr id="1386" name="Freeform: Shape 1385">
              <a:extLst>
                <a:ext uri="{FF2B5EF4-FFF2-40B4-BE49-F238E27FC236}">
                  <a16:creationId xmlns:a16="http://schemas.microsoft.com/office/drawing/2014/main" id="{F5CE8D66-10F1-48D4-A5D6-3C3C1C7692EC}"/>
                </a:ext>
              </a:extLst>
            </p:cNvPr>
            <p:cNvSpPr/>
            <p:nvPr/>
          </p:nvSpPr>
          <p:spPr>
            <a:xfrm>
              <a:off x="8245316" y="4606621"/>
              <a:ext cx="54472" cy="60145"/>
            </a:xfrm>
            <a:custGeom>
              <a:avLst/>
              <a:gdLst>
                <a:gd name="connsiteX0" fmla="*/ 4048 w 41939"/>
                <a:gd name="connsiteY0" fmla="*/ 21172 h 46307"/>
                <a:gd name="connsiteX1" fmla="*/ 4048 w 41939"/>
                <a:gd name="connsiteY1" fmla="*/ 45842 h 46307"/>
                <a:gd name="connsiteX2" fmla="*/ -5477 w 41939"/>
                <a:gd name="connsiteY2" fmla="*/ 45842 h 46307"/>
                <a:gd name="connsiteX3" fmla="*/ -5477 w 41939"/>
                <a:gd name="connsiteY3" fmla="*/ 503 h 46307"/>
                <a:gd name="connsiteX4" fmla="*/ 4048 w 41939"/>
                <a:gd name="connsiteY4" fmla="*/ 503 h 46307"/>
                <a:gd name="connsiteX5" fmla="*/ 4048 w 41939"/>
                <a:gd name="connsiteY5" fmla="*/ 8789 h 46307"/>
                <a:gd name="connsiteX6" fmla="*/ 10429 w 41939"/>
                <a:gd name="connsiteY6" fmla="*/ 2217 h 46307"/>
                <a:gd name="connsiteX7" fmla="*/ 19191 w 41939"/>
                <a:gd name="connsiteY7" fmla="*/ -164 h 46307"/>
                <a:gd name="connsiteX8" fmla="*/ 31670 w 41939"/>
                <a:gd name="connsiteY8" fmla="*/ 4503 h 46307"/>
                <a:gd name="connsiteX9" fmla="*/ 36432 w 41939"/>
                <a:gd name="connsiteY9" fmla="*/ 18219 h 46307"/>
                <a:gd name="connsiteX10" fmla="*/ 36432 w 41939"/>
                <a:gd name="connsiteY10" fmla="*/ 46127 h 46307"/>
                <a:gd name="connsiteX11" fmla="*/ 26907 w 41939"/>
                <a:gd name="connsiteY11" fmla="*/ 46127 h 46307"/>
                <a:gd name="connsiteX12" fmla="*/ 26907 w 41939"/>
                <a:gd name="connsiteY12" fmla="*/ 21077 h 46307"/>
                <a:gd name="connsiteX13" fmla="*/ 16429 w 41939"/>
                <a:gd name="connsiteY13" fmla="*/ 8504 h 46307"/>
                <a:gd name="connsiteX14" fmla="*/ 7760 w 41939"/>
                <a:gd name="connsiteY14" fmla="*/ 11838 h 46307"/>
                <a:gd name="connsiteX15" fmla="*/ 4048 w 41939"/>
                <a:gd name="connsiteY15" fmla="*/ 21172 h 46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39" h="46307">
                  <a:moveTo>
                    <a:pt x="4048" y="21172"/>
                  </a:moveTo>
                  <a:lnTo>
                    <a:pt x="4048" y="45842"/>
                  </a:lnTo>
                  <a:lnTo>
                    <a:pt x="-5477" y="45842"/>
                  </a:lnTo>
                  <a:lnTo>
                    <a:pt x="-5477" y="503"/>
                  </a:lnTo>
                  <a:lnTo>
                    <a:pt x="4048" y="503"/>
                  </a:lnTo>
                  <a:lnTo>
                    <a:pt x="4048" y="8789"/>
                  </a:lnTo>
                  <a:cubicBezTo>
                    <a:pt x="5569" y="6056"/>
                    <a:pt x="7760" y="3779"/>
                    <a:pt x="10429" y="2217"/>
                  </a:cubicBezTo>
                  <a:cubicBezTo>
                    <a:pt x="13094" y="627"/>
                    <a:pt x="16145" y="-202"/>
                    <a:pt x="19191" y="-164"/>
                  </a:cubicBezTo>
                  <a:cubicBezTo>
                    <a:pt x="23763" y="-364"/>
                    <a:pt x="28335" y="1322"/>
                    <a:pt x="31670" y="4503"/>
                  </a:cubicBezTo>
                  <a:cubicBezTo>
                    <a:pt x="35004" y="8266"/>
                    <a:pt x="36716" y="13200"/>
                    <a:pt x="36432" y="18219"/>
                  </a:cubicBezTo>
                  <a:lnTo>
                    <a:pt x="36432" y="46127"/>
                  </a:lnTo>
                  <a:lnTo>
                    <a:pt x="26907" y="46127"/>
                  </a:lnTo>
                  <a:lnTo>
                    <a:pt x="26907" y="21077"/>
                  </a:lnTo>
                  <a:cubicBezTo>
                    <a:pt x="26907" y="12695"/>
                    <a:pt x="23382" y="8504"/>
                    <a:pt x="16429" y="8504"/>
                  </a:cubicBezTo>
                  <a:cubicBezTo>
                    <a:pt x="13192" y="8427"/>
                    <a:pt x="10141" y="9628"/>
                    <a:pt x="7760" y="11838"/>
                  </a:cubicBezTo>
                  <a:cubicBezTo>
                    <a:pt x="5188" y="14257"/>
                    <a:pt x="3858" y="17667"/>
                    <a:pt x="4048" y="21172"/>
                  </a:cubicBezTo>
                  <a:close/>
                </a:path>
              </a:pathLst>
            </a:custGeom>
            <a:solidFill>
              <a:srgbClr val="6D6E71"/>
            </a:solidFill>
            <a:ln w="9525" cap="flat">
              <a:noFill/>
              <a:prstDash val="solid"/>
              <a:miter/>
            </a:ln>
          </p:spPr>
          <p:txBody>
            <a:bodyPr rtlCol="0" anchor="ctr"/>
            <a:lstStyle/>
            <a:p>
              <a:endParaRPr lang="en-US"/>
            </a:p>
          </p:txBody>
        </p:sp>
        <p:sp>
          <p:nvSpPr>
            <p:cNvPr id="1387" name="Freeform: Shape 1386">
              <a:extLst>
                <a:ext uri="{FF2B5EF4-FFF2-40B4-BE49-F238E27FC236}">
                  <a16:creationId xmlns:a16="http://schemas.microsoft.com/office/drawing/2014/main" id="{30195859-4658-4855-898C-53F5C617DE33}"/>
                </a:ext>
              </a:extLst>
            </p:cNvPr>
            <p:cNvSpPr/>
            <p:nvPr/>
          </p:nvSpPr>
          <p:spPr>
            <a:xfrm>
              <a:off x="8313578" y="4606264"/>
              <a:ext cx="58966" cy="61011"/>
            </a:xfrm>
            <a:custGeom>
              <a:avLst/>
              <a:gdLst>
                <a:gd name="connsiteX0" fmla="*/ 39790 w 45399"/>
                <a:gd name="connsiteY0" fmla="*/ 27543 h 46974"/>
                <a:gd name="connsiteX1" fmla="*/ 4071 w 45399"/>
                <a:gd name="connsiteY1" fmla="*/ 27543 h 46974"/>
                <a:gd name="connsiteX2" fmla="*/ 8643 w 45399"/>
                <a:gd name="connsiteY2" fmla="*/ 35544 h 46974"/>
                <a:gd name="connsiteX3" fmla="*/ 18168 w 45399"/>
                <a:gd name="connsiteY3" fmla="*/ 38592 h 46974"/>
                <a:gd name="connsiteX4" fmla="*/ 31120 w 45399"/>
                <a:gd name="connsiteY4" fmla="*/ 33163 h 46974"/>
                <a:gd name="connsiteX5" fmla="*/ 36646 w 45399"/>
                <a:gd name="connsiteY5" fmla="*/ 39164 h 46974"/>
                <a:gd name="connsiteX6" fmla="*/ 17596 w 45399"/>
                <a:gd name="connsiteY6" fmla="*/ 46784 h 46974"/>
                <a:gd name="connsiteX7" fmla="*/ -5454 w 45399"/>
                <a:gd name="connsiteY7" fmla="*/ 24905 h 46974"/>
                <a:gd name="connsiteX8" fmla="*/ -5454 w 45399"/>
                <a:gd name="connsiteY8" fmla="*/ 23257 h 46974"/>
                <a:gd name="connsiteX9" fmla="*/ 1401 w 45399"/>
                <a:gd name="connsiteY9" fmla="*/ 6207 h 46974"/>
                <a:gd name="connsiteX10" fmla="*/ 17596 w 45399"/>
                <a:gd name="connsiteY10" fmla="*/ -175 h 46974"/>
                <a:gd name="connsiteX11" fmla="*/ 33404 w 45399"/>
                <a:gd name="connsiteY11" fmla="*/ 5445 h 46974"/>
                <a:gd name="connsiteX12" fmla="*/ 39883 w 45399"/>
                <a:gd name="connsiteY12" fmla="*/ 20875 h 46974"/>
                <a:gd name="connsiteX13" fmla="*/ 4071 w 45399"/>
                <a:gd name="connsiteY13" fmla="*/ 19923 h 46974"/>
                <a:gd name="connsiteX14" fmla="*/ 30265 w 45399"/>
                <a:gd name="connsiteY14" fmla="*/ 19923 h 46974"/>
                <a:gd name="connsiteX15" fmla="*/ 26642 w 45399"/>
                <a:gd name="connsiteY15" fmla="*/ 11160 h 46974"/>
                <a:gd name="connsiteX16" fmla="*/ 17786 w 45399"/>
                <a:gd name="connsiteY16" fmla="*/ 8017 h 46974"/>
                <a:gd name="connsiteX17" fmla="*/ 8261 w 45399"/>
                <a:gd name="connsiteY17" fmla="*/ 11255 h 46974"/>
                <a:gd name="connsiteX18" fmla="*/ 4071 w 45399"/>
                <a:gd name="connsiteY18" fmla="*/ 19828 h 4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9" h="46974">
                  <a:moveTo>
                    <a:pt x="39790" y="27543"/>
                  </a:moveTo>
                  <a:lnTo>
                    <a:pt x="4071" y="27543"/>
                  </a:lnTo>
                  <a:cubicBezTo>
                    <a:pt x="4262" y="30782"/>
                    <a:pt x="5973" y="33744"/>
                    <a:pt x="8643" y="35544"/>
                  </a:cubicBezTo>
                  <a:cubicBezTo>
                    <a:pt x="11405" y="37544"/>
                    <a:pt x="14735" y="38611"/>
                    <a:pt x="18168" y="38592"/>
                  </a:cubicBezTo>
                  <a:cubicBezTo>
                    <a:pt x="23121" y="38916"/>
                    <a:pt x="27883" y="36906"/>
                    <a:pt x="31120" y="33163"/>
                  </a:cubicBezTo>
                  <a:lnTo>
                    <a:pt x="36646" y="39164"/>
                  </a:lnTo>
                  <a:cubicBezTo>
                    <a:pt x="31595" y="44240"/>
                    <a:pt x="24739" y="46993"/>
                    <a:pt x="17596" y="46784"/>
                  </a:cubicBezTo>
                  <a:cubicBezTo>
                    <a:pt x="5210" y="47117"/>
                    <a:pt x="-5170" y="37316"/>
                    <a:pt x="-5454" y="24905"/>
                  </a:cubicBezTo>
                  <a:cubicBezTo>
                    <a:pt x="-5454" y="24362"/>
                    <a:pt x="-5454" y="23809"/>
                    <a:pt x="-5454" y="23257"/>
                  </a:cubicBezTo>
                  <a:cubicBezTo>
                    <a:pt x="-5743" y="16846"/>
                    <a:pt x="-3264" y="10617"/>
                    <a:pt x="1401" y="6207"/>
                  </a:cubicBezTo>
                  <a:cubicBezTo>
                    <a:pt x="5782" y="2025"/>
                    <a:pt x="11596" y="-270"/>
                    <a:pt x="17596" y="-175"/>
                  </a:cubicBezTo>
                  <a:cubicBezTo>
                    <a:pt x="23405" y="-298"/>
                    <a:pt x="29023" y="1701"/>
                    <a:pt x="33404" y="5445"/>
                  </a:cubicBezTo>
                  <a:cubicBezTo>
                    <a:pt x="37883" y="9312"/>
                    <a:pt x="40264" y="15008"/>
                    <a:pt x="39883" y="20875"/>
                  </a:cubicBezTo>
                  <a:close/>
                  <a:moveTo>
                    <a:pt x="4071" y="19923"/>
                  </a:moveTo>
                  <a:lnTo>
                    <a:pt x="30265" y="19923"/>
                  </a:lnTo>
                  <a:cubicBezTo>
                    <a:pt x="30455" y="16599"/>
                    <a:pt x="29120" y="13370"/>
                    <a:pt x="26642" y="11160"/>
                  </a:cubicBezTo>
                  <a:cubicBezTo>
                    <a:pt x="24167" y="9036"/>
                    <a:pt x="21023" y="7921"/>
                    <a:pt x="17786" y="8017"/>
                  </a:cubicBezTo>
                  <a:cubicBezTo>
                    <a:pt x="14354" y="8026"/>
                    <a:pt x="11024" y="9160"/>
                    <a:pt x="8261" y="11255"/>
                  </a:cubicBezTo>
                  <a:cubicBezTo>
                    <a:pt x="5592" y="13275"/>
                    <a:pt x="3973" y="16465"/>
                    <a:pt x="4071" y="19828"/>
                  </a:cubicBezTo>
                  <a:close/>
                </a:path>
              </a:pathLst>
            </a:custGeom>
            <a:solidFill>
              <a:srgbClr val="6D6E71"/>
            </a:solidFill>
            <a:ln w="9525" cap="flat">
              <a:noFill/>
              <a:prstDash val="solid"/>
              <a:miter/>
            </a:ln>
          </p:spPr>
          <p:txBody>
            <a:bodyPr rtlCol="0" anchor="ctr"/>
            <a:lstStyle/>
            <a:p>
              <a:endParaRPr lang="en-US"/>
            </a:p>
          </p:txBody>
        </p:sp>
        <p:sp>
          <p:nvSpPr>
            <p:cNvPr id="1388" name="Freeform: Shape 1387">
              <a:extLst>
                <a:ext uri="{FF2B5EF4-FFF2-40B4-BE49-F238E27FC236}">
                  <a16:creationId xmlns:a16="http://schemas.microsoft.com/office/drawing/2014/main" id="{986AC169-BB24-4F96-B06E-DA3D24230C66}"/>
                </a:ext>
              </a:extLst>
            </p:cNvPr>
            <p:cNvSpPr/>
            <p:nvPr/>
          </p:nvSpPr>
          <p:spPr>
            <a:xfrm>
              <a:off x="8382082" y="4606260"/>
              <a:ext cx="54863" cy="61005"/>
            </a:xfrm>
            <a:custGeom>
              <a:avLst/>
              <a:gdLst>
                <a:gd name="connsiteX0" fmla="*/ 17811 w 42240"/>
                <a:gd name="connsiteY0" fmla="*/ 46786 h 46969"/>
                <a:gd name="connsiteX1" fmla="*/ 1524 w 42240"/>
                <a:gd name="connsiteY1" fmla="*/ 40309 h 46969"/>
                <a:gd name="connsiteX2" fmla="*/ 1524 w 42240"/>
                <a:gd name="connsiteY2" fmla="*/ 6400 h 46969"/>
                <a:gd name="connsiteX3" fmla="*/ 18951 w 42240"/>
                <a:gd name="connsiteY3" fmla="*/ -172 h 46969"/>
                <a:gd name="connsiteX4" fmla="*/ 36382 w 42240"/>
                <a:gd name="connsiteY4" fmla="*/ 6972 h 46969"/>
                <a:gd name="connsiteX5" fmla="*/ 30666 w 42240"/>
                <a:gd name="connsiteY5" fmla="*/ 13925 h 46969"/>
                <a:gd name="connsiteX6" fmla="*/ 18760 w 42240"/>
                <a:gd name="connsiteY6" fmla="*/ 8781 h 46969"/>
                <a:gd name="connsiteX7" fmla="*/ 8379 w 42240"/>
                <a:gd name="connsiteY7" fmla="*/ 12686 h 46969"/>
                <a:gd name="connsiteX8" fmla="*/ 3905 w 42240"/>
                <a:gd name="connsiteY8" fmla="*/ 22974 h 46969"/>
                <a:gd name="connsiteX9" fmla="*/ 18383 w 42240"/>
                <a:gd name="connsiteY9" fmla="*/ 38023 h 46969"/>
                <a:gd name="connsiteX10" fmla="*/ 19048 w 42240"/>
                <a:gd name="connsiteY10" fmla="*/ 38023 h 46969"/>
                <a:gd name="connsiteX11" fmla="*/ 31145 w 42240"/>
                <a:gd name="connsiteY11" fmla="*/ 32212 h 46969"/>
                <a:gd name="connsiteX12" fmla="*/ 36764 w 42240"/>
                <a:gd name="connsiteY12" fmla="*/ 38404 h 46969"/>
                <a:gd name="connsiteX13" fmla="*/ 17811 w 42240"/>
                <a:gd name="connsiteY13" fmla="*/ 46786 h 46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240" h="46969">
                  <a:moveTo>
                    <a:pt x="17811" y="46786"/>
                  </a:moveTo>
                  <a:cubicBezTo>
                    <a:pt x="11714" y="46900"/>
                    <a:pt x="5905" y="44566"/>
                    <a:pt x="1524" y="40309"/>
                  </a:cubicBezTo>
                  <a:cubicBezTo>
                    <a:pt x="-7810" y="30936"/>
                    <a:pt x="-7810" y="15772"/>
                    <a:pt x="1524" y="6400"/>
                  </a:cubicBezTo>
                  <a:cubicBezTo>
                    <a:pt x="6286" y="2028"/>
                    <a:pt x="12477" y="-334"/>
                    <a:pt x="18951" y="-172"/>
                  </a:cubicBezTo>
                  <a:cubicBezTo>
                    <a:pt x="25527" y="-296"/>
                    <a:pt x="31810" y="2285"/>
                    <a:pt x="36382" y="6972"/>
                  </a:cubicBezTo>
                  <a:lnTo>
                    <a:pt x="30666" y="13925"/>
                  </a:lnTo>
                  <a:cubicBezTo>
                    <a:pt x="27429" y="10800"/>
                    <a:pt x="23239" y="8962"/>
                    <a:pt x="18760" y="8781"/>
                  </a:cubicBezTo>
                  <a:cubicBezTo>
                    <a:pt x="14951" y="8743"/>
                    <a:pt x="11240" y="10134"/>
                    <a:pt x="8379" y="12686"/>
                  </a:cubicBezTo>
                  <a:cubicBezTo>
                    <a:pt x="5426" y="15287"/>
                    <a:pt x="3808" y="19049"/>
                    <a:pt x="3905" y="22974"/>
                  </a:cubicBezTo>
                  <a:cubicBezTo>
                    <a:pt x="3714" y="31127"/>
                    <a:pt x="10189" y="37861"/>
                    <a:pt x="18383" y="38023"/>
                  </a:cubicBezTo>
                  <a:cubicBezTo>
                    <a:pt x="18574" y="38032"/>
                    <a:pt x="18858" y="38032"/>
                    <a:pt x="19048" y="38023"/>
                  </a:cubicBezTo>
                  <a:cubicBezTo>
                    <a:pt x="23713" y="37852"/>
                    <a:pt x="28099" y="35747"/>
                    <a:pt x="31145" y="32212"/>
                  </a:cubicBezTo>
                  <a:lnTo>
                    <a:pt x="36764" y="38404"/>
                  </a:lnTo>
                  <a:cubicBezTo>
                    <a:pt x="31908" y="43690"/>
                    <a:pt x="25048" y="46728"/>
                    <a:pt x="17811" y="46786"/>
                  </a:cubicBezTo>
                  <a:close/>
                </a:path>
              </a:pathLst>
            </a:custGeom>
            <a:solidFill>
              <a:srgbClr val="6D6E71"/>
            </a:solidFill>
            <a:ln w="9525" cap="flat">
              <a:noFill/>
              <a:prstDash val="solid"/>
              <a:miter/>
            </a:ln>
          </p:spPr>
          <p:txBody>
            <a:bodyPr rtlCol="0" anchor="ctr"/>
            <a:lstStyle/>
            <a:p>
              <a:endParaRPr lang="en-US"/>
            </a:p>
          </p:txBody>
        </p:sp>
        <p:sp>
          <p:nvSpPr>
            <p:cNvPr id="1389" name="Freeform: Shape 1388">
              <a:extLst>
                <a:ext uri="{FF2B5EF4-FFF2-40B4-BE49-F238E27FC236}">
                  <a16:creationId xmlns:a16="http://schemas.microsoft.com/office/drawing/2014/main" id="{1FCA6EF6-C686-470A-B6A0-F588D45289E0}"/>
                </a:ext>
              </a:extLst>
            </p:cNvPr>
            <p:cNvSpPr/>
            <p:nvPr/>
          </p:nvSpPr>
          <p:spPr>
            <a:xfrm>
              <a:off x="8446104" y="4588950"/>
              <a:ext cx="41196" cy="78313"/>
            </a:xfrm>
            <a:custGeom>
              <a:avLst/>
              <a:gdLst>
                <a:gd name="connsiteX0" fmla="*/ 9857 w 31718"/>
                <a:gd name="connsiteY0" fmla="*/ 21537 h 60295"/>
                <a:gd name="connsiteX1" fmla="*/ 9857 w 31718"/>
                <a:gd name="connsiteY1" fmla="*/ 44683 h 60295"/>
                <a:gd name="connsiteX2" fmla="*/ 11573 w 31718"/>
                <a:gd name="connsiteY2" fmla="*/ 49922 h 60295"/>
                <a:gd name="connsiteX3" fmla="*/ 16429 w 31718"/>
                <a:gd name="connsiteY3" fmla="*/ 51827 h 60295"/>
                <a:gd name="connsiteX4" fmla="*/ 22335 w 31718"/>
                <a:gd name="connsiteY4" fmla="*/ 48779 h 60295"/>
                <a:gd name="connsiteX5" fmla="*/ 26242 w 31718"/>
                <a:gd name="connsiteY5" fmla="*/ 55541 h 60295"/>
                <a:gd name="connsiteX6" fmla="*/ 15094 w 31718"/>
                <a:gd name="connsiteY6" fmla="*/ 60113 h 60295"/>
                <a:gd name="connsiteX7" fmla="*/ 4620 w 31718"/>
                <a:gd name="connsiteY7" fmla="*/ 55922 h 60295"/>
                <a:gd name="connsiteX8" fmla="*/ 239 w 31718"/>
                <a:gd name="connsiteY8" fmla="*/ 44397 h 60295"/>
                <a:gd name="connsiteX9" fmla="*/ 239 w 31718"/>
                <a:gd name="connsiteY9" fmla="*/ 21537 h 60295"/>
                <a:gd name="connsiteX10" fmla="*/ -5477 w 31718"/>
                <a:gd name="connsiteY10" fmla="*/ 21537 h 60295"/>
                <a:gd name="connsiteX11" fmla="*/ -5477 w 31718"/>
                <a:gd name="connsiteY11" fmla="*/ 14108 h 60295"/>
                <a:gd name="connsiteX12" fmla="*/ 239 w 31718"/>
                <a:gd name="connsiteY12" fmla="*/ 14108 h 60295"/>
                <a:gd name="connsiteX13" fmla="*/ 239 w 31718"/>
                <a:gd name="connsiteY13" fmla="*/ -180 h 60295"/>
                <a:gd name="connsiteX14" fmla="*/ 9764 w 31718"/>
                <a:gd name="connsiteY14" fmla="*/ -180 h 60295"/>
                <a:gd name="connsiteX15" fmla="*/ 9764 w 31718"/>
                <a:gd name="connsiteY15" fmla="*/ 14108 h 60295"/>
                <a:gd name="connsiteX16" fmla="*/ 21763 w 31718"/>
                <a:gd name="connsiteY16" fmla="*/ 14108 h 60295"/>
                <a:gd name="connsiteX17" fmla="*/ 21763 w 31718"/>
                <a:gd name="connsiteY17" fmla="*/ 21823 h 6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295">
                  <a:moveTo>
                    <a:pt x="9857" y="21537"/>
                  </a:moveTo>
                  <a:lnTo>
                    <a:pt x="9857" y="44683"/>
                  </a:lnTo>
                  <a:cubicBezTo>
                    <a:pt x="9764" y="46578"/>
                    <a:pt x="10332" y="48445"/>
                    <a:pt x="11573" y="49922"/>
                  </a:cubicBezTo>
                  <a:cubicBezTo>
                    <a:pt x="12810" y="51226"/>
                    <a:pt x="14620" y="51921"/>
                    <a:pt x="16429" y="51827"/>
                  </a:cubicBezTo>
                  <a:cubicBezTo>
                    <a:pt x="18717" y="51665"/>
                    <a:pt x="20908" y="50569"/>
                    <a:pt x="22335" y="48779"/>
                  </a:cubicBezTo>
                  <a:lnTo>
                    <a:pt x="26242" y="55541"/>
                  </a:lnTo>
                  <a:cubicBezTo>
                    <a:pt x="23289" y="58437"/>
                    <a:pt x="19289" y="60066"/>
                    <a:pt x="15094" y="60113"/>
                  </a:cubicBezTo>
                  <a:cubicBezTo>
                    <a:pt x="11192" y="60180"/>
                    <a:pt x="7383" y="58665"/>
                    <a:pt x="4620" y="55922"/>
                  </a:cubicBezTo>
                  <a:cubicBezTo>
                    <a:pt x="1569" y="52864"/>
                    <a:pt x="48" y="48683"/>
                    <a:pt x="239" y="44397"/>
                  </a:cubicBezTo>
                  <a:lnTo>
                    <a:pt x="239" y="21537"/>
                  </a:lnTo>
                  <a:lnTo>
                    <a:pt x="-5477" y="21537"/>
                  </a:lnTo>
                  <a:lnTo>
                    <a:pt x="-5477" y="14108"/>
                  </a:lnTo>
                  <a:lnTo>
                    <a:pt x="239" y="14108"/>
                  </a:lnTo>
                  <a:lnTo>
                    <a:pt x="239" y="-180"/>
                  </a:lnTo>
                  <a:lnTo>
                    <a:pt x="9764" y="-180"/>
                  </a:lnTo>
                  <a:lnTo>
                    <a:pt x="9764" y="14108"/>
                  </a:lnTo>
                  <a:lnTo>
                    <a:pt x="21763" y="14108"/>
                  </a:lnTo>
                  <a:lnTo>
                    <a:pt x="21763" y="21823"/>
                  </a:lnTo>
                  <a:close/>
                </a:path>
              </a:pathLst>
            </a:custGeom>
            <a:solidFill>
              <a:srgbClr val="6D6E71"/>
            </a:solidFill>
            <a:ln w="9525" cap="flat">
              <a:noFill/>
              <a:prstDash val="solid"/>
              <a:miter/>
            </a:ln>
          </p:spPr>
          <p:txBody>
            <a:bodyPr rtlCol="0" anchor="ctr"/>
            <a:lstStyle/>
            <a:p>
              <a:endParaRPr lang="en-US"/>
            </a:p>
          </p:txBody>
        </p:sp>
        <p:sp>
          <p:nvSpPr>
            <p:cNvPr id="1390" name="Freeform: Shape 1389">
              <a:extLst>
                <a:ext uri="{FF2B5EF4-FFF2-40B4-BE49-F238E27FC236}">
                  <a16:creationId xmlns:a16="http://schemas.microsoft.com/office/drawing/2014/main" id="{EFB99A64-61A5-46D9-B011-E8DBF09995DB}"/>
                </a:ext>
              </a:extLst>
            </p:cNvPr>
            <p:cNvSpPr/>
            <p:nvPr/>
          </p:nvSpPr>
          <p:spPr>
            <a:xfrm>
              <a:off x="8524137" y="4583755"/>
              <a:ext cx="60522" cy="83045"/>
            </a:xfrm>
            <a:custGeom>
              <a:avLst/>
              <a:gdLst>
                <a:gd name="connsiteX0" fmla="*/ 1021 w 46597"/>
                <a:gd name="connsiteY0" fmla="*/ 57637 h 63938"/>
                <a:gd name="connsiteX1" fmla="*/ -5453 w 46597"/>
                <a:gd name="connsiteY1" fmla="*/ 40491 h 63938"/>
                <a:gd name="connsiteX2" fmla="*/ 1118 w 46597"/>
                <a:gd name="connsiteY2" fmla="*/ 23537 h 63938"/>
                <a:gd name="connsiteX3" fmla="*/ 16834 w 46597"/>
                <a:gd name="connsiteY3" fmla="*/ 17156 h 63938"/>
                <a:gd name="connsiteX4" fmla="*/ 31596 w 46597"/>
                <a:gd name="connsiteY4" fmla="*/ 24871 h 63938"/>
                <a:gd name="connsiteX5" fmla="*/ 31596 w 46597"/>
                <a:gd name="connsiteY5" fmla="*/ -180 h 63938"/>
                <a:gd name="connsiteX6" fmla="*/ 41121 w 46597"/>
                <a:gd name="connsiteY6" fmla="*/ -180 h 63938"/>
                <a:gd name="connsiteX7" fmla="*/ 41121 w 46597"/>
                <a:gd name="connsiteY7" fmla="*/ 63447 h 63938"/>
                <a:gd name="connsiteX8" fmla="*/ 31596 w 46597"/>
                <a:gd name="connsiteY8" fmla="*/ 63447 h 63938"/>
                <a:gd name="connsiteX9" fmla="*/ 31596 w 46597"/>
                <a:gd name="connsiteY9" fmla="*/ 56208 h 63938"/>
                <a:gd name="connsiteX10" fmla="*/ 16071 w 46597"/>
                <a:gd name="connsiteY10" fmla="*/ 63732 h 63938"/>
                <a:gd name="connsiteX11" fmla="*/ 1021 w 46597"/>
                <a:gd name="connsiteY11" fmla="*/ 57637 h 63938"/>
                <a:gd name="connsiteX12" fmla="*/ 4165 w 46597"/>
                <a:gd name="connsiteY12" fmla="*/ 40873 h 63938"/>
                <a:gd name="connsiteX13" fmla="*/ 8355 w 46597"/>
                <a:gd name="connsiteY13" fmla="*/ 51541 h 63938"/>
                <a:gd name="connsiteX14" fmla="*/ 17880 w 46597"/>
                <a:gd name="connsiteY14" fmla="*/ 55636 h 63938"/>
                <a:gd name="connsiteX15" fmla="*/ 27405 w 46597"/>
                <a:gd name="connsiteY15" fmla="*/ 51445 h 63938"/>
                <a:gd name="connsiteX16" fmla="*/ 31405 w 46597"/>
                <a:gd name="connsiteY16" fmla="*/ 40777 h 63938"/>
                <a:gd name="connsiteX17" fmla="*/ 27405 w 46597"/>
                <a:gd name="connsiteY17" fmla="*/ 29919 h 63938"/>
                <a:gd name="connsiteX18" fmla="*/ 17880 w 46597"/>
                <a:gd name="connsiteY18" fmla="*/ 25538 h 63938"/>
                <a:gd name="connsiteX19" fmla="*/ 8355 w 46597"/>
                <a:gd name="connsiteY19" fmla="*/ 29919 h 63938"/>
                <a:gd name="connsiteX20" fmla="*/ 4165 w 46597"/>
                <a:gd name="connsiteY20" fmla="*/ 40873 h 6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97" h="63938">
                  <a:moveTo>
                    <a:pt x="1021" y="57637"/>
                  </a:moveTo>
                  <a:cubicBezTo>
                    <a:pt x="-3360" y="53036"/>
                    <a:pt x="-5742" y="46845"/>
                    <a:pt x="-5453" y="40491"/>
                  </a:cubicBezTo>
                  <a:cubicBezTo>
                    <a:pt x="-5742" y="34167"/>
                    <a:pt x="-3360" y="27995"/>
                    <a:pt x="1118" y="23537"/>
                  </a:cubicBezTo>
                  <a:cubicBezTo>
                    <a:pt x="5309" y="19384"/>
                    <a:pt x="10927" y="17089"/>
                    <a:pt x="16834" y="17156"/>
                  </a:cubicBezTo>
                  <a:cubicBezTo>
                    <a:pt x="22740" y="17060"/>
                    <a:pt x="28266" y="19965"/>
                    <a:pt x="31596" y="24871"/>
                  </a:cubicBezTo>
                  <a:lnTo>
                    <a:pt x="31596" y="-180"/>
                  </a:lnTo>
                  <a:lnTo>
                    <a:pt x="41121" y="-180"/>
                  </a:lnTo>
                  <a:lnTo>
                    <a:pt x="41121" y="63447"/>
                  </a:lnTo>
                  <a:lnTo>
                    <a:pt x="31596" y="63447"/>
                  </a:lnTo>
                  <a:lnTo>
                    <a:pt x="31596" y="56208"/>
                  </a:lnTo>
                  <a:cubicBezTo>
                    <a:pt x="28075" y="61218"/>
                    <a:pt x="22168" y="64066"/>
                    <a:pt x="16071" y="63732"/>
                  </a:cubicBezTo>
                  <a:cubicBezTo>
                    <a:pt x="10453" y="63847"/>
                    <a:pt x="5020" y="61646"/>
                    <a:pt x="1021" y="57637"/>
                  </a:cubicBezTo>
                  <a:close/>
                  <a:moveTo>
                    <a:pt x="4165" y="40873"/>
                  </a:moveTo>
                  <a:cubicBezTo>
                    <a:pt x="4072" y="44854"/>
                    <a:pt x="5499" y="48721"/>
                    <a:pt x="8355" y="51541"/>
                  </a:cubicBezTo>
                  <a:cubicBezTo>
                    <a:pt x="10834" y="54122"/>
                    <a:pt x="14262" y="55598"/>
                    <a:pt x="17880" y="55636"/>
                  </a:cubicBezTo>
                  <a:cubicBezTo>
                    <a:pt x="21499" y="55665"/>
                    <a:pt x="25024" y="54141"/>
                    <a:pt x="27405" y="51445"/>
                  </a:cubicBezTo>
                  <a:cubicBezTo>
                    <a:pt x="30168" y="48569"/>
                    <a:pt x="31596" y="44730"/>
                    <a:pt x="31405" y="40777"/>
                  </a:cubicBezTo>
                  <a:cubicBezTo>
                    <a:pt x="31503" y="36777"/>
                    <a:pt x="30075" y="32891"/>
                    <a:pt x="27405" y="29919"/>
                  </a:cubicBezTo>
                  <a:cubicBezTo>
                    <a:pt x="25024" y="27099"/>
                    <a:pt x="21596" y="25490"/>
                    <a:pt x="17880" y="25538"/>
                  </a:cubicBezTo>
                  <a:cubicBezTo>
                    <a:pt x="14262" y="25595"/>
                    <a:pt x="10736" y="27185"/>
                    <a:pt x="8355" y="29919"/>
                  </a:cubicBezTo>
                  <a:cubicBezTo>
                    <a:pt x="5593" y="32871"/>
                    <a:pt x="4072" y="36815"/>
                    <a:pt x="4165" y="40873"/>
                  </a:cubicBezTo>
                  <a:close/>
                </a:path>
              </a:pathLst>
            </a:custGeom>
            <a:solidFill>
              <a:srgbClr val="6D6E71"/>
            </a:solidFill>
            <a:ln w="9525" cap="flat">
              <a:noFill/>
              <a:prstDash val="solid"/>
              <a:miter/>
            </a:ln>
          </p:spPr>
          <p:txBody>
            <a:bodyPr rtlCol="0" anchor="ctr"/>
            <a:lstStyle/>
            <a:p>
              <a:endParaRPr lang="en-US"/>
            </a:p>
          </p:txBody>
        </p:sp>
        <p:sp>
          <p:nvSpPr>
            <p:cNvPr id="1391" name="Freeform: Shape 1390">
              <a:extLst>
                <a:ext uri="{FF2B5EF4-FFF2-40B4-BE49-F238E27FC236}">
                  <a16:creationId xmlns:a16="http://schemas.microsoft.com/office/drawing/2014/main" id="{D4FEEF94-FB64-4B8D-85E3-08FB20D2B6D3}"/>
                </a:ext>
              </a:extLst>
            </p:cNvPr>
            <p:cNvSpPr/>
            <p:nvPr/>
          </p:nvSpPr>
          <p:spPr>
            <a:xfrm>
              <a:off x="8599105" y="4606264"/>
              <a:ext cx="58971" cy="61011"/>
            </a:xfrm>
            <a:custGeom>
              <a:avLst/>
              <a:gdLst>
                <a:gd name="connsiteX0" fmla="*/ 39790 w 45403"/>
                <a:gd name="connsiteY0" fmla="*/ 27543 h 46974"/>
                <a:gd name="connsiteX1" fmla="*/ 4071 w 45403"/>
                <a:gd name="connsiteY1" fmla="*/ 27543 h 46974"/>
                <a:gd name="connsiteX2" fmla="*/ 8550 w 45403"/>
                <a:gd name="connsiteY2" fmla="*/ 35544 h 46974"/>
                <a:gd name="connsiteX3" fmla="*/ 18075 w 45403"/>
                <a:gd name="connsiteY3" fmla="*/ 38592 h 46974"/>
                <a:gd name="connsiteX4" fmla="*/ 31125 w 45403"/>
                <a:gd name="connsiteY4" fmla="*/ 33163 h 46974"/>
                <a:gd name="connsiteX5" fmla="*/ 36650 w 45403"/>
                <a:gd name="connsiteY5" fmla="*/ 39164 h 46974"/>
                <a:gd name="connsiteX6" fmla="*/ 17600 w 45403"/>
                <a:gd name="connsiteY6" fmla="*/ 46784 h 46974"/>
                <a:gd name="connsiteX7" fmla="*/ 1313 w 45403"/>
                <a:gd name="connsiteY7" fmla="*/ 40401 h 46974"/>
                <a:gd name="connsiteX8" fmla="*/ -5454 w 45403"/>
                <a:gd name="connsiteY8" fmla="*/ 23257 h 46974"/>
                <a:gd name="connsiteX9" fmla="*/ 1406 w 45403"/>
                <a:gd name="connsiteY9" fmla="*/ 6207 h 46974"/>
                <a:gd name="connsiteX10" fmla="*/ 17600 w 45403"/>
                <a:gd name="connsiteY10" fmla="*/ -175 h 46974"/>
                <a:gd name="connsiteX11" fmla="*/ 33409 w 45403"/>
                <a:gd name="connsiteY11" fmla="*/ 5445 h 46974"/>
                <a:gd name="connsiteX12" fmla="*/ 39887 w 45403"/>
                <a:gd name="connsiteY12" fmla="*/ 20875 h 46974"/>
                <a:gd name="connsiteX13" fmla="*/ 4071 w 45403"/>
                <a:gd name="connsiteY13" fmla="*/ 19923 h 46974"/>
                <a:gd name="connsiteX14" fmla="*/ 30172 w 45403"/>
                <a:gd name="connsiteY14" fmla="*/ 19923 h 46974"/>
                <a:gd name="connsiteX15" fmla="*/ 26553 w 45403"/>
                <a:gd name="connsiteY15" fmla="*/ 11160 h 46974"/>
                <a:gd name="connsiteX16" fmla="*/ 17693 w 45403"/>
                <a:gd name="connsiteY16" fmla="*/ 8017 h 46974"/>
                <a:gd name="connsiteX17" fmla="*/ 8168 w 45403"/>
                <a:gd name="connsiteY17" fmla="*/ 11255 h 46974"/>
                <a:gd name="connsiteX18" fmla="*/ 4071 w 45403"/>
                <a:gd name="connsiteY18" fmla="*/ 19828 h 4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03" h="46974">
                  <a:moveTo>
                    <a:pt x="39790" y="27543"/>
                  </a:moveTo>
                  <a:lnTo>
                    <a:pt x="4071" y="27543"/>
                  </a:lnTo>
                  <a:cubicBezTo>
                    <a:pt x="4169" y="30772"/>
                    <a:pt x="5885" y="33734"/>
                    <a:pt x="8550" y="35544"/>
                  </a:cubicBezTo>
                  <a:cubicBezTo>
                    <a:pt x="11312" y="37535"/>
                    <a:pt x="14647" y="38602"/>
                    <a:pt x="18075" y="38592"/>
                  </a:cubicBezTo>
                  <a:cubicBezTo>
                    <a:pt x="23028" y="38925"/>
                    <a:pt x="27883" y="36916"/>
                    <a:pt x="31125" y="33163"/>
                  </a:cubicBezTo>
                  <a:lnTo>
                    <a:pt x="36650" y="39164"/>
                  </a:lnTo>
                  <a:cubicBezTo>
                    <a:pt x="31599" y="44240"/>
                    <a:pt x="24744" y="46993"/>
                    <a:pt x="17600" y="46784"/>
                  </a:cubicBezTo>
                  <a:cubicBezTo>
                    <a:pt x="11503" y="46917"/>
                    <a:pt x="5694" y="44622"/>
                    <a:pt x="1313" y="40401"/>
                  </a:cubicBezTo>
                  <a:cubicBezTo>
                    <a:pt x="-3357" y="35934"/>
                    <a:pt x="-5738" y="29677"/>
                    <a:pt x="-5454" y="23257"/>
                  </a:cubicBezTo>
                  <a:cubicBezTo>
                    <a:pt x="-5738" y="16846"/>
                    <a:pt x="-3259" y="10617"/>
                    <a:pt x="1406" y="6207"/>
                  </a:cubicBezTo>
                  <a:cubicBezTo>
                    <a:pt x="5787" y="2016"/>
                    <a:pt x="11596" y="-280"/>
                    <a:pt x="17600" y="-175"/>
                  </a:cubicBezTo>
                  <a:cubicBezTo>
                    <a:pt x="23409" y="-298"/>
                    <a:pt x="29028" y="1701"/>
                    <a:pt x="33409" y="5445"/>
                  </a:cubicBezTo>
                  <a:cubicBezTo>
                    <a:pt x="37887" y="9312"/>
                    <a:pt x="40269" y="15008"/>
                    <a:pt x="39887" y="20875"/>
                  </a:cubicBezTo>
                  <a:close/>
                  <a:moveTo>
                    <a:pt x="4071" y="19923"/>
                  </a:moveTo>
                  <a:lnTo>
                    <a:pt x="30172" y="19923"/>
                  </a:lnTo>
                  <a:cubicBezTo>
                    <a:pt x="30455" y="16599"/>
                    <a:pt x="29028" y="13351"/>
                    <a:pt x="26553" y="11160"/>
                  </a:cubicBezTo>
                  <a:cubicBezTo>
                    <a:pt x="24074" y="9036"/>
                    <a:pt x="20930" y="7921"/>
                    <a:pt x="17693" y="8017"/>
                  </a:cubicBezTo>
                  <a:cubicBezTo>
                    <a:pt x="14266" y="7988"/>
                    <a:pt x="10931" y="9131"/>
                    <a:pt x="8168" y="11255"/>
                  </a:cubicBezTo>
                  <a:cubicBezTo>
                    <a:pt x="5503" y="13275"/>
                    <a:pt x="3978" y="16475"/>
                    <a:pt x="4071" y="19828"/>
                  </a:cubicBezTo>
                  <a:close/>
                </a:path>
              </a:pathLst>
            </a:custGeom>
            <a:solidFill>
              <a:srgbClr val="6D6E71"/>
            </a:solidFill>
            <a:ln w="9525" cap="flat">
              <a:noFill/>
              <a:prstDash val="solid"/>
              <a:miter/>
            </a:ln>
          </p:spPr>
          <p:txBody>
            <a:bodyPr rtlCol="0" anchor="ctr"/>
            <a:lstStyle/>
            <a:p>
              <a:endParaRPr lang="en-US"/>
            </a:p>
          </p:txBody>
        </p:sp>
        <p:sp>
          <p:nvSpPr>
            <p:cNvPr id="1392" name="Freeform: Shape 1391">
              <a:extLst>
                <a:ext uri="{FF2B5EF4-FFF2-40B4-BE49-F238E27FC236}">
                  <a16:creationId xmlns:a16="http://schemas.microsoft.com/office/drawing/2014/main" id="{7DEBD845-387F-4293-9DAC-AF73D9D9A6EF}"/>
                </a:ext>
              </a:extLst>
            </p:cNvPr>
            <p:cNvSpPr/>
            <p:nvPr/>
          </p:nvSpPr>
          <p:spPr>
            <a:xfrm>
              <a:off x="8667177" y="4582637"/>
              <a:ext cx="41196" cy="84378"/>
            </a:xfrm>
            <a:custGeom>
              <a:avLst/>
              <a:gdLst>
                <a:gd name="connsiteX0" fmla="*/ 9764 w 31718"/>
                <a:gd name="connsiteY0" fmla="*/ 14968 h 64964"/>
                <a:gd name="connsiteX1" fmla="*/ 9764 w 31718"/>
                <a:gd name="connsiteY1" fmla="*/ 18969 h 64964"/>
                <a:gd name="connsiteX2" fmla="*/ 21768 w 31718"/>
                <a:gd name="connsiteY2" fmla="*/ 18969 h 64964"/>
                <a:gd name="connsiteX3" fmla="*/ 21768 w 31718"/>
                <a:gd name="connsiteY3" fmla="*/ 26684 h 64964"/>
                <a:gd name="connsiteX4" fmla="*/ 9764 w 31718"/>
                <a:gd name="connsiteY4" fmla="*/ 26684 h 64964"/>
                <a:gd name="connsiteX5" fmla="*/ 9764 w 31718"/>
                <a:gd name="connsiteY5" fmla="*/ 64784 h 64964"/>
                <a:gd name="connsiteX6" fmla="*/ 239 w 31718"/>
                <a:gd name="connsiteY6" fmla="*/ 64784 h 64964"/>
                <a:gd name="connsiteX7" fmla="*/ 239 w 31718"/>
                <a:gd name="connsiteY7" fmla="*/ 26684 h 64964"/>
                <a:gd name="connsiteX8" fmla="*/ -5477 w 31718"/>
                <a:gd name="connsiteY8" fmla="*/ 26684 h 64964"/>
                <a:gd name="connsiteX9" fmla="*/ -5477 w 31718"/>
                <a:gd name="connsiteY9" fmla="*/ 18969 h 64964"/>
                <a:gd name="connsiteX10" fmla="*/ 239 w 31718"/>
                <a:gd name="connsiteY10" fmla="*/ 18969 h 64964"/>
                <a:gd name="connsiteX11" fmla="*/ 239 w 31718"/>
                <a:gd name="connsiteY11" fmla="*/ 15445 h 64964"/>
                <a:gd name="connsiteX12" fmla="*/ 4527 w 31718"/>
                <a:gd name="connsiteY12" fmla="*/ 4014 h 64964"/>
                <a:gd name="connsiteX13" fmla="*/ 15006 w 31718"/>
                <a:gd name="connsiteY13" fmla="*/ -177 h 64964"/>
                <a:gd name="connsiteX14" fmla="*/ 26242 w 31718"/>
                <a:gd name="connsiteY14" fmla="*/ 4300 h 64964"/>
                <a:gd name="connsiteX15" fmla="*/ 22242 w 31718"/>
                <a:gd name="connsiteY15" fmla="*/ 11063 h 64964"/>
                <a:gd name="connsiteX16" fmla="*/ 16336 w 31718"/>
                <a:gd name="connsiteY16" fmla="*/ 8110 h 64964"/>
                <a:gd name="connsiteX17" fmla="*/ 11573 w 31718"/>
                <a:gd name="connsiteY17" fmla="*/ 10015 h 64964"/>
                <a:gd name="connsiteX18" fmla="*/ 9764 w 31718"/>
                <a:gd name="connsiteY18" fmla="*/ 14968 h 6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4964">
                  <a:moveTo>
                    <a:pt x="9764" y="14968"/>
                  </a:moveTo>
                  <a:lnTo>
                    <a:pt x="9764" y="18969"/>
                  </a:lnTo>
                  <a:lnTo>
                    <a:pt x="21768" y="18969"/>
                  </a:lnTo>
                  <a:lnTo>
                    <a:pt x="21768" y="26684"/>
                  </a:lnTo>
                  <a:lnTo>
                    <a:pt x="9764" y="26684"/>
                  </a:lnTo>
                  <a:lnTo>
                    <a:pt x="9764" y="64784"/>
                  </a:lnTo>
                  <a:lnTo>
                    <a:pt x="239" y="64784"/>
                  </a:lnTo>
                  <a:lnTo>
                    <a:pt x="239" y="26684"/>
                  </a:lnTo>
                  <a:lnTo>
                    <a:pt x="-5477" y="26684"/>
                  </a:lnTo>
                  <a:lnTo>
                    <a:pt x="-5477" y="18969"/>
                  </a:lnTo>
                  <a:lnTo>
                    <a:pt x="239" y="18969"/>
                  </a:lnTo>
                  <a:lnTo>
                    <a:pt x="239" y="15445"/>
                  </a:lnTo>
                  <a:cubicBezTo>
                    <a:pt x="48" y="11206"/>
                    <a:pt x="1574" y="7072"/>
                    <a:pt x="4527" y="4014"/>
                  </a:cubicBezTo>
                  <a:cubicBezTo>
                    <a:pt x="7290" y="1252"/>
                    <a:pt x="11099" y="-262"/>
                    <a:pt x="15006" y="-177"/>
                  </a:cubicBezTo>
                  <a:cubicBezTo>
                    <a:pt x="19196" y="-129"/>
                    <a:pt x="23196" y="1472"/>
                    <a:pt x="26242" y="4300"/>
                  </a:cubicBezTo>
                  <a:lnTo>
                    <a:pt x="22242" y="11063"/>
                  </a:lnTo>
                  <a:cubicBezTo>
                    <a:pt x="20815" y="9282"/>
                    <a:pt x="18624" y="8215"/>
                    <a:pt x="16336" y="8110"/>
                  </a:cubicBezTo>
                  <a:cubicBezTo>
                    <a:pt x="14527" y="8025"/>
                    <a:pt x="12815" y="8720"/>
                    <a:pt x="11573" y="10015"/>
                  </a:cubicBezTo>
                  <a:cubicBezTo>
                    <a:pt x="10434" y="11406"/>
                    <a:pt x="9764" y="13159"/>
                    <a:pt x="9764" y="14968"/>
                  </a:cubicBezTo>
                  <a:close/>
                </a:path>
              </a:pathLst>
            </a:custGeom>
            <a:solidFill>
              <a:srgbClr val="6D6E71"/>
            </a:solidFill>
            <a:ln w="9525" cap="flat">
              <a:noFill/>
              <a:prstDash val="solid"/>
              <a:miter/>
            </a:ln>
          </p:spPr>
          <p:txBody>
            <a:bodyPr rtlCol="0" anchor="ctr"/>
            <a:lstStyle/>
            <a:p>
              <a:endParaRPr lang="en-US"/>
            </a:p>
          </p:txBody>
        </p:sp>
        <p:sp>
          <p:nvSpPr>
            <p:cNvPr id="1393" name="Freeform: Shape 1392">
              <a:extLst>
                <a:ext uri="{FF2B5EF4-FFF2-40B4-BE49-F238E27FC236}">
                  <a16:creationId xmlns:a16="http://schemas.microsoft.com/office/drawing/2014/main" id="{CADE8C2C-A89E-4F9A-B82C-51EF907E2A0E}"/>
                </a:ext>
              </a:extLst>
            </p:cNvPr>
            <p:cNvSpPr/>
            <p:nvPr/>
          </p:nvSpPr>
          <p:spPr>
            <a:xfrm>
              <a:off x="8709832" y="4606264"/>
              <a:ext cx="58967" cy="61011"/>
            </a:xfrm>
            <a:custGeom>
              <a:avLst/>
              <a:gdLst>
                <a:gd name="connsiteX0" fmla="*/ 39789 w 45400"/>
                <a:gd name="connsiteY0" fmla="*/ 27543 h 46974"/>
                <a:gd name="connsiteX1" fmla="*/ 4070 w 45400"/>
                <a:gd name="connsiteY1" fmla="*/ 27543 h 46974"/>
                <a:gd name="connsiteX2" fmla="*/ 8642 w 45400"/>
                <a:gd name="connsiteY2" fmla="*/ 35544 h 46974"/>
                <a:gd name="connsiteX3" fmla="*/ 18167 w 45400"/>
                <a:gd name="connsiteY3" fmla="*/ 38592 h 46974"/>
                <a:gd name="connsiteX4" fmla="*/ 31120 w 45400"/>
                <a:gd name="connsiteY4" fmla="*/ 33163 h 46974"/>
                <a:gd name="connsiteX5" fmla="*/ 36645 w 45400"/>
                <a:gd name="connsiteY5" fmla="*/ 39164 h 46974"/>
                <a:gd name="connsiteX6" fmla="*/ 17595 w 45400"/>
                <a:gd name="connsiteY6" fmla="*/ 46784 h 46974"/>
                <a:gd name="connsiteX7" fmla="*/ -5455 w 45400"/>
                <a:gd name="connsiteY7" fmla="*/ 24905 h 46974"/>
                <a:gd name="connsiteX8" fmla="*/ -5455 w 45400"/>
                <a:gd name="connsiteY8" fmla="*/ 23257 h 46974"/>
                <a:gd name="connsiteX9" fmla="*/ 1405 w 45400"/>
                <a:gd name="connsiteY9" fmla="*/ 6207 h 46974"/>
                <a:gd name="connsiteX10" fmla="*/ 17595 w 45400"/>
                <a:gd name="connsiteY10" fmla="*/ -175 h 46974"/>
                <a:gd name="connsiteX11" fmla="*/ 33408 w 45400"/>
                <a:gd name="connsiteY11" fmla="*/ 5445 h 46974"/>
                <a:gd name="connsiteX12" fmla="*/ 39887 w 45400"/>
                <a:gd name="connsiteY12" fmla="*/ 20875 h 46974"/>
                <a:gd name="connsiteX13" fmla="*/ 4070 w 45400"/>
                <a:gd name="connsiteY13" fmla="*/ 19923 h 46974"/>
                <a:gd name="connsiteX14" fmla="*/ 30264 w 45400"/>
                <a:gd name="connsiteY14" fmla="*/ 19923 h 46974"/>
                <a:gd name="connsiteX15" fmla="*/ 26646 w 45400"/>
                <a:gd name="connsiteY15" fmla="*/ 11160 h 46974"/>
                <a:gd name="connsiteX16" fmla="*/ 17786 w 45400"/>
                <a:gd name="connsiteY16" fmla="*/ 8017 h 46974"/>
                <a:gd name="connsiteX17" fmla="*/ 8261 w 45400"/>
                <a:gd name="connsiteY17" fmla="*/ 11255 h 46974"/>
                <a:gd name="connsiteX18" fmla="*/ 4070 w 45400"/>
                <a:gd name="connsiteY18" fmla="*/ 19828 h 4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00" h="46974">
                  <a:moveTo>
                    <a:pt x="39789" y="27543"/>
                  </a:moveTo>
                  <a:lnTo>
                    <a:pt x="4070" y="27543"/>
                  </a:lnTo>
                  <a:cubicBezTo>
                    <a:pt x="4261" y="30791"/>
                    <a:pt x="5879" y="33772"/>
                    <a:pt x="8642" y="35544"/>
                  </a:cubicBezTo>
                  <a:cubicBezTo>
                    <a:pt x="11405" y="37544"/>
                    <a:pt x="14739" y="38611"/>
                    <a:pt x="18167" y="38592"/>
                  </a:cubicBezTo>
                  <a:cubicBezTo>
                    <a:pt x="23120" y="38906"/>
                    <a:pt x="27883" y="36896"/>
                    <a:pt x="31120" y="33163"/>
                  </a:cubicBezTo>
                  <a:lnTo>
                    <a:pt x="36645" y="39164"/>
                  </a:lnTo>
                  <a:cubicBezTo>
                    <a:pt x="31599" y="44240"/>
                    <a:pt x="24739" y="46993"/>
                    <a:pt x="17595" y="46784"/>
                  </a:cubicBezTo>
                  <a:cubicBezTo>
                    <a:pt x="5214" y="47117"/>
                    <a:pt x="-5166" y="37316"/>
                    <a:pt x="-5455" y="24905"/>
                  </a:cubicBezTo>
                  <a:cubicBezTo>
                    <a:pt x="-5455" y="24362"/>
                    <a:pt x="-5455" y="23809"/>
                    <a:pt x="-5455" y="23257"/>
                  </a:cubicBezTo>
                  <a:cubicBezTo>
                    <a:pt x="-5739" y="16846"/>
                    <a:pt x="-3264" y="10617"/>
                    <a:pt x="1405" y="6207"/>
                  </a:cubicBezTo>
                  <a:cubicBezTo>
                    <a:pt x="5786" y="2025"/>
                    <a:pt x="11595" y="-270"/>
                    <a:pt x="17595" y="-175"/>
                  </a:cubicBezTo>
                  <a:cubicBezTo>
                    <a:pt x="23409" y="-298"/>
                    <a:pt x="29027" y="1701"/>
                    <a:pt x="33408" y="5445"/>
                  </a:cubicBezTo>
                  <a:cubicBezTo>
                    <a:pt x="37789" y="9312"/>
                    <a:pt x="40263" y="15008"/>
                    <a:pt x="39887" y="20875"/>
                  </a:cubicBezTo>
                  <a:close/>
                  <a:moveTo>
                    <a:pt x="4070" y="19923"/>
                  </a:moveTo>
                  <a:lnTo>
                    <a:pt x="30264" y="19923"/>
                  </a:lnTo>
                  <a:cubicBezTo>
                    <a:pt x="30455" y="16599"/>
                    <a:pt x="29120" y="13370"/>
                    <a:pt x="26646" y="11160"/>
                  </a:cubicBezTo>
                  <a:cubicBezTo>
                    <a:pt x="24167" y="9045"/>
                    <a:pt x="21027" y="7931"/>
                    <a:pt x="17786" y="8017"/>
                  </a:cubicBezTo>
                  <a:cubicBezTo>
                    <a:pt x="14358" y="8026"/>
                    <a:pt x="11023" y="9160"/>
                    <a:pt x="8261" y="11255"/>
                  </a:cubicBezTo>
                  <a:cubicBezTo>
                    <a:pt x="5596" y="13275"/>
                    <a:pt x="3977" y="16465"/>
                    <a:pt x="4070" y="19828"/>
                  </a:cubicBezTo>
                  <a:close/>
                </a:path>
              </a:pathLst>
            </a:custGeom>
            <a:solidFill>
              <a:srgbClr val="6D6E71"/>
            </a:solidFill>
            <a:ln w="9525" cap="flat">
              <a:noFill/>
              <a:prstDash val="solid"/>
              <a:miter/>
            </a:ln>
          </p:spPr>
          <p:txBody>
            <a:bodyPr rtlCol="0" anchor="ctr"/>
            <a:lstStyle/>
            <a:p>
              <a:endParaRPr lang="en-US"/>
            </a:p>
          </p:txBody>
        </p:sp>
        <p:sp>
          <p:nvSpPr>
            <p:cNvPr id="1394" name="Freeform: Shape 1393">
              <a:extLst>
                <a:ext uri="{FF2B5EF4-FFF2-40B4-BE49-F238E27FC236}">
                  <a16:creationId xmlns:a16="http://schemas.microsoft.com/office/drawing/2014/main" id="{2D24307B-E582-491F-A7DE-E3BE81304640}"/>
                </a:ext>
              </a:extLst>
            </p:cNvPr>
            <p:cNvSpPr/>
            <p:nvPr/>
          </p:nvSpPr>
          <p:spPr>
            <a:xfrm>
              <a:off x="8782482" y="4606617"/>
              <a:ext cx="54472" cy="60149"/>
            </a:xfrm>
            <a:custGeom>
              <a:avLst/>
              <a:gdLst>
                <a:gd name="connsiteX0" fmla="*/ 4048 w 41939"/>
                <a:gd name="connsiteY0" fmla="*/ 21175 h 46310"/>
                <a:gd name="connsiteX1" fmla="*/ 4048 w 41939"/>
                <a:gd name="connsiteY1" fmla="*/ 45845 h 46310"/>
                <a:gd name="connsiteX2" fmla="*/ -5477 w 41939"/>
                <a:gd name="connsiteY2" fmla="*/ 45845 h 46310"/>
                <a:gd name="connsiteX3" fmla="*/ -5477 w 41939"/>
                <a:gd name="connsiteY3" fmla="*/ 506 h 46310"/>
                <a:gd name="connsiteX4" fmla="*/ 4048 w 41939"/>
                <a:gd name="connsiteY4" fmla="*/ 506 h 46310"/>
                <a:gd name="connsiteX5" fmla="*/ 4048 w 41939"/>
                <a:gd name="connsiteY5" fmla="*/ 8793 h 46310"/>
                <a:gd name="connsiteX6" fmla="*/ 10429 w 41939"/>
                <a:gd name="connsiteY6" fmla="*/ 2220 h 46310"/>
                <a:gd name="connsiteX7" fmla="*/ 19191 w 41939"/>
                <a:gd name="connsiteY7" fmla="*/ -161 h 46310"/>
                <a:gd name="connsiteX8" fmla="*/ 31670 w 41939"/>
                <a:gd name="connsiteY8" fmla="*/ 4506 h 46310"/>
                <a:gd name="connsiteX9" fmla="*/ 36432 w 41939"/>
                <a:gd name="connsiteY9" fmla="*/ 18222 h 46310"/>
                <a:gd name="connsiteX10" fmla="*/ 36432 w 41939"/>
                <a:gd name="connsiteY10" fmla="*/ 46130 h 46310"/>
                <a:gd name="connsiteX11" fmla="*/ 26907 w 41939"/>
                <a:gd name="connsiteY11" fmla="*/ 46130 h 46310"/>
                <a:gd name="connsiteX12" fmla="*/ 26907 w 41939"/>
                <a:gd name="connsiteY12" fmla="*/ 21080 h 46310"/>
                <a:gd name="connsiteX13" fmla="*/ 16429 w 41939"/>
                <a:gd name="connsiteY13" fmla="*/ 8507 h 46310"/>
                <a:gd name="connsiteX14" fmla="*/ 4141 w 41939"/>
                <a:gd name="connsiteY14" fmla="*/ 19975 h 46310"/>
                <a:gd name="connsiteX15" fmla="*/ 4141 w 41939"/>
                <a:gd name="connsiteY15" fmla="*/ 21461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39" h="46310">
                  <a:moveTo>
                    <a:pt x="4048" y="21175"/>
                  </a:moveTo>
                  <a:lnTo>
                    <a:pt x="4048" y="45845"/>
                  </a:lnTo>
                  <a:lnTo>
                    <a:pt x="-5477" y="45845"/>
                  </a:lnTo>
                  <a:lnTo>
                    <a:pt x="-5477" y="506"/>
                  </a:lnTo>
                  <a:lnTo>
                    <a:pt x="4048" y="506"/>
                  </a:lnTo>
                  <a:lnTo>
                    <a:pt x="4048" y="8793"/>
                  </a:lnTo>
                  <a:cubicBezTo>
                    <a:pt x="5574" y="6059"/>
                    <a:pt x="7764" y="3782"/>
                    <a:pt x="10429" y="2220"/>
                  </a:cubicBezTo>
                  <a:cubicBezTo>
                    <a:pt x="13094" y="630"/>
                    <a:pt x="16145" y="-199"/>
                    <a:pt x="19191" y="-161"/>
                  </a:cubicBezTo>
                  <a:cubicBezTo>
                    <a:pt x="23861" y="-380"/>
                    <a:pt x="28335" y="1306"/>
                    <a:pt x="31670" y="4506"/>
                  </a:cubicBezTo>
                  <a:cubicBezTo>
                    <a:pt x="35004" y="8269"/>
                    <a:pt x="36716" y="13203"/>
                    <a:pt x="36432" y="18222"/>
                  </a:cubicBezTo>
                  <a:lnTo>
                    <a:pt x="36432" y="46130"/>
                  </a:lnTo>
                  <a:lnTo>
                    <a:pt x="26907" y="46130"/>
                  </a:lnTo>
                  <a:lnTo>
                    <a:pt x="26907" y="21080"/>
                  </a:lnTo>
                  <a:cubicBezTo>
                    <a:pt x="26907" y="12698"/>
                    <a:pt x="23480" y="8507"/>
                    <a:pt x="16429" y="8507"/>
                  </a:cubicBezTo>
                  <a:cubicBezTo>
                    <a:pt x="9857" y="8269"/>
                    <a:pt x="4332" y="13403"/>
                    <a:pt x="4141" y="19975"/>
                  </a:cubicBezTo>
                  <a:cubicBezTo>
                    <a:pt x="4048" y="20470"/>
                    <a:pt x="4141" y="20966"/>
                    <a:pt x="4141" y="21461"/>
                  </a:cubicBezTo>
                  <a:close/>
                </a:path>
              </a:pathLst>
            </a:custGeom>
            <a:solidFill>
              <a:srgbClr val="6D6E71"/>
            </a:solidFill>
            <a:ln w="9525" cap="flat">
              <a:noFill/>
              <a:prstDash val="solid"/>
              <a:miter/>
            </a:ln>
          </p:spPr>
          <p:txBody>
            <a:bodyPr rtlCol="0" anchor="ctr"/>
            <a:lstStyle/>
            <a:p>
              <a:endParaRPr lang="en-US"/>
            </a:p>
          </p:txBody>
        </p:sp>
        <p:sp>
          <p:nvSpPr>
            <p:cNvPr id="1395" name="Freeform: Shape 1394">
              <a:extLst>
                <a:ext uri="{FF2B5EF4-FFF2-40B4-BE49-F238E27FC236}">
                  <a16:creationId xmlns:a16="http://schemas.microsoft.com/office/drawing/2014/main" id="{9680147F-B45F-4550-84D5-21CA66CEADED}"/>
                </a:ext>
              </a:extLst>
            </p:cNvPr>
            <p:cNvSpPr/>
            <p:nvPr/>
          </p:nvSpPr>
          <p:spPr>
            <a:xfrm>
              <a:off x="8850615" y="4583755"/>
              <a:ext cx="60408" cy="83045"/>
            </a:xfrm>
            <a:custGeom>
              <a:avLst/>
              <a:gdLst>
                <a:gd name="connsiteX0" fmla="*/ 928 w 46509"/>
                <a:gd name="connsiteY0" fmla="*/ 57637 h 63938"/>
                <a:gd name="connsiteX1" fmla="*/ -5453 w 46509"/>
                <a:gd name="connsiteY1" fmla="*/ 40491 h 63938"/>
                <a:gd name="connsiteX2" fmla="*/ 1118 w 46509"/>
                <a:gd name="connsiteY2" fmla="*/ 23537 h 63938"/>
                <a:gd name="connsiteX3" fmla="*/ 16838 w 46509"/>
                <a:gd name="connsiteY3" fmla="*/ 17156 h 63938"/>
                <a:gd name="connsiteX4" fmla="*/ 31507 w 46509"/>
                <a:gd name="connsiteY4" fmla="*/ 24871 h 63938"/>
                <a:gd name="connsiteX5" fmla="*/ 31507 w 46509"/>
                <a:gd name="connsiteY5" fmla="*/ -180 h 63938"/>
                <a:gd name="connsiteX6" fmla="*/ 41032 w 46509"/>
                <a:gd name="connsiteY6" fmla="*/ -180 h 63938"/>
                <a:gd name="connsiteX7" fmla="*/ 41032 w 46509"/>
                <a:gd name="connsiteY7" fmla="*/ 63447 h 63938"/>
                <a:gd name="connsiteX8" fmla="*/ 31507 w 46509"/>
                <a:gd name="connsiteY8" fmla="*/ 63447 h 63938"/>
                <a:gd name="connsiteX9" fmla="*/ 31507 w 46509"/>
                <a:gd name="connsiteY9" fmla="*/ 56208 h 63938"/>
                <a:gd name="connsiteX10" fmla="*/ 16076 w 46509"/>
                <a:gd name="connsiteY10" fmla="*/ 63732 h 63938"/>
                <a:gd name="connsiteX11" fmla="*/ 928 w 46509"/>
                <a:gd name="connsiteY11" fmla="*/ 57637 h 63938"/>
                <a:gd name="connsiteX12" fmla="*/ 4072 w 46509"/>
                <a:gd name="connsiteY12" fmla="*/ 40873 h 63938"/>
                <a:gd name="connsiteX13" fmla="*/ 8360 w 46509"/>
                <a:gd name="connsiteY13" fmla="*/ 51541 h 63938"/>
                <a:gd name="connsiteX14" fmla="*/ 17885 w 46509"/>
                <a:gd name="connsiteY14" fmla="*/ 55636 h 63938"/>
                <a:gd name="connsiteX15" fmla="*/ 27410 w 46509"/>
                <a:gd name="connsiteY15" fmla="*/ 51445 h 63938"/>
                <a:gd name="connsiteX16" fmla="*/ 31317 w 46509"/>
                <a:gd name="connsiteY16" fmla="*/ 40777 h 63938"/>
                <a:gd name="connsiteX17" fmla="*/ 27410 w 46509"/>
                <a:gd name="connsiteY17" fmla="*/ 29919 h 63938"/>
                <a:gd name="connsiteX18" fmla="*/ 17885 w 46509"/>
                <a:gd name="connsiteY18" fmla="*/ 25538 h 63938"/>
                <a:gd name="connsiteX19" fmla="*/ 8360 w 46509"/>
                <a:gd name="connsiteY19" fmla="*/ 29919 h 63938"/>
                <a:gd name="connsiteX20" fmla="*/ 4072 w 46509"/>
                <a:gd name="connsiteY20" fmla="*/ 40873 h 6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09" h="63938">
                  <a:moveTo>
                    <a:pt x="928" y="57637"/>
                  </a:moveTo>
                  <a:cubicBezTo>
                    <a:pt x="-3453" y="53027"/>
                    <a:pt x="-5737" y="46835"/>
                    <a:pt x="-5453" y="40491"/>
                  </a:cubicBezTo>
                  <a:cubicBezTo>
                    <a:pt x="-5737" y="34167"/>
                    <a:pt x="-3356" y="27995"/>
                    <a:pt x="1118" y="23537"/>
                  </a:cubicBezTo>
                  <a:cubicBezTo>
                    <a:pt x="5314" y="19355"/>
                    <a:pt x="10932" y="17050"/>
                    <a:pt x="16838" y="17156"/>
                  </a:cubicBezTo>
                  <a:cubicBezTo>
                    <a:pt x="22740" y="17050"/>
                    <a:pt x="28266" y="19965"/>
                    <a:pt x="31507" y="24871"/>
                  </a:cubicBezTo>
                  <a:lnTo>
                    <a:pt x="31507" y="-180"/>
                  </a:lnTo>
                  <a:lnTo>
                    <a:pt x="41032" y="-180"/>
                  </a:lnTo>
                  <a:lnTo>
                    <a:pt x="41032" y="63447"/>
                  </a:lnTo>
                  <a:lnTo>
                    <a:pt x="31507" y="63447"/>
                  </a:lnTo>
                  <a:lnTo>
                    <a:pt x="31507" y="56208"/>
                  </a:lnTo>
                  <a:cubicBezTo>
                    <a:pt x="27982" y="61218"/>
                    <a:pt x="22173" y="64066"/>
                    <a:pt x="16076" y="63732"/>
                  </a:cubicBezTo>
                  <a:cubicBezTo>
                    <a:pt x="10360" y="63856"/>
                    <a:pt x="4932" y="61646"/>
                    <a:pt x="928" y="57637"/>
                  </a:cubicBezTo>
                  <a:close/>
                  <a:moveTo>
                    <a:pt x="4072" y="40873"/>
                  </a:moveTo>
                  <a:cubicBezTo>
                    <a:pt x="3881" y="44873"/>
                    <a:pt x="5504" y="48759"/>
                    <a:pt x="8360" y="51541"/>
                  </a:cubicBezTo>
                  <a:cubicBezTo>
                    <a:pt x="10834" y="54131"/>
                    <a:pt x="14267" y="55608"/>
                    <a:pt x="17885" y="55636"/>
                  </a:cubicBezTo>
                  <a:cubicBezTo>
                    <a:pt x="21503" y="55646"/>
                    <a:pt x="24931" y="54122"/>
                    <a:pt x="27410" y="51445"/>
                  </a:cubicBezTo>
                  <a:cubicBezTo>
                    <a:pt x="30075" y="48540"/>
                    <a:pt x="31410" y="44711"/>
                    <a:pt x="31317" y="40777"/>
                  </a:cubicBezTo>
                  <a:cubicBezTo>
                    <a:pt x="31410" y="36796"/>
                    <a:pt x="29982" y="32929"/>
                    <a:pt x="27410" y="29919"/>
                  </a:cubicBezTo>
                  <a:cubicBezTo>
                    <a:pt x="25029" y="27138"/>
                    <a:pt x="21503" y="25538"/>
                    <a:pt x="17885" y="25538"/>
                  </a:cubicBezTo>
                  <a:cubicBezTo>
                    <a:pt x="14267" y="25575"/>
                    <a:pt x="10741" y="27176"/>
                    <a:pt x="8360" y="29919"/>
                  </a:cubicBezTo>
                  <a:cubicBezTo>
                    <a:pt x="5504" y="32862"/>
                    <a:pt x="3979" y="36796"/>
                    <a:pt x="4072" y="40873"/>
                  </a:cubicBezTo>
                  <a:close/>
                </a:path>
              </a:pathLst>
            </a:custGeom>
            <a:solidFill>
              <a:srgbClr val="6D6E71"/>
            </a:solidFill>
            <a:ln w="9525" cap="flat">
              <a:noFill/>
              <a:prstDash val="solid"/>
              <a:miter/>
            </a:ln>
          </p:spPr>
          <p:txBody>
            <a:bodyPr rtlCol="0" anchor="ctr"/>
            <a:lstStyle/>
            <a:p>
              <a:endParaRPr lang="en-US"/>
            </a:p>
          </p:txBody>
        </p:sp>
        <p:sp>
          <p:nvSpPr>
            <p:cNvPr id="1396" name="Freeform: Shape 1395">
              <a:extLst>
                <a:ext uri="{FF2B5EF4-FFF2-40B4-BE49-F238E27FC236}">
                  <a16:creationId xmlns:a16="http://schemas.microsoft.com/office/drawing/2014/main" id="{228A648F-264E-4C83-A47E-5FE35E7B5643}"/>
                </a:ext>
              </a:extLst>
            </p:cNvPr>
            <p:cNvSpPr/>
            <p:nvPr/>
          </p:nvSpPr>
          <p:spPr>
            <a:xfrm>
              <a:off x="8924735" y="4605618"/>
              <a:ext cx="52779" cy="61658"/>
            </a:xfrm>
            <a:custGeom>
              <a:avLst/>
              <a:gdLst>
                <a:gd name="connsiteX0" fmla="*/ 34921 w 40636"/>
                <a:gd name="connsiteY0" fmla="*/ 46613 h 47472"/>
                <a:gd name="connsiteX1" fmla="*/ 26159 w 40636"/>
                <a:gd name="connsiteY1" fmla="*/ 46613 h 47472"/>
                <a:gd name="connsiteX2" fmla="*/ 26159 w 40636"/>
                <a:gd name="connsiteY2" fmla="*/ 40517 h 47472"/>
                <a:gd name="connsiteX3" fmla="*/ 11016 w 40636"/>
                <a:gd name="connsiteY3" fmla="*/ 47280 h 47472"/>
                <a:gd name="connsiteX4" fmla="*/ -798 w 40636"/>
                <a:gd name="connsiteY4" fmla="*/ 43279 h 47472"/>
                <a:gd name="connsiteX5" fmla="*/ -5462 w 40636"/>
                <a:gd name="connsiteY5" fmla="*/ 32517 h 47472"/>
                <a:gd name="connsiteX6" fmla="*/ -509 w 40636"/>
                <a:gd name="connsiteY6" fmla="*/ 22419 h 47472"/>
                <a:gd name="connsiteX7" fmla="*/ 13016 w 40636"/>
                <a:gd name="connsiteY7" fmla="*/ 19086 h 47472"/>
                <a:gd name="connsiteX8" fmla="*/ 25396 w 40636"/>
                <a:gd name="connsiteY8" fmla="*/ 19086 h 47472"/>
                <a:gd name="connsiteX9" fmla="*/ 25396 w 40636"/>
                <a:gd name="connsiteY9" fmla="*/ 17372 h 47472"/>
                <a:gd name="connsiteX10" fmla="*/ 15299 w 40636"/>
                <a:gd name="connsiteY10" fmla="*/ 7847 h 47472"/>
                <a:gd name="connsiteX11" fmla="*/ 2063 w 40636"/>
                <a:gd name="connsiteY11" fmla="*/ 12418 h 47472"/>
                <a:gd name="connsiteX12" fmla="*/ -2225 w 40636"/>
                <a:gd name="connsiteY12" fmla="*/ 6418 h 47472"/>
                <a:gd name="connsiteX13" fmla="*/ 16825 w 40636"/>
                <a:gd name="connsiteY13" fmla="*/ -155 h 47472"/>
                <a:gd name="connsiteX14" fmla="*/ 29968 w 40636"/>
                <a:gd name="connsiteY14" fmla="*/ 3942 h 47472"/>
                <a:gd name="connsiteX15" fmla="*/ 35112 w 40636"/>
                <a:gd name="connsiteY15" fmla="*/ 16705 h 47472"/>
                <a:gd name="connsiteX16" fmla="*/ 25396 w 40636"/>
                <a:gd name="connsiteY16" fmla="*/ 29659 h 47472"/>
                <a:gd name="connsiteX17" fmla="*/ 25396 w 40636"/>
                <a:gd name="connsiteY17" fmla="*/ 25754 h 47472"/>
                <a:gd name="connsiteX18" fmla="*/ 14634 w 40636"/>
                <a:gd name="connsiteY18" fmla="*/ 25754 h 47472"/>
                <a:gd name="connsiteX19" fmla="*/ 4253 w 40636"/>
                <a:gd name="connsiteY19" fmla="*/ 32326 h 47472"/>
                <a:gd name="connsiteX20" fmla="*/ 6825 w 40636"/>
                <a:gd name="connsiteY20" fmla="*/ 37374 h 47472"/>
                <a:gd name="connsiteX21" fmla="*/ 13969 w 40636"/>
                <a:gd name="connsiteY21" fmla="*/ 39184 h 47472"/>
                <a:gd name="connsiteX22" fmla="*/ 21968 w 40636"/>
                <a:gd name="connsiteY22" fmla="*/ 36612 h 47472"/>
                <a:gd name="connsiteX23" fmla="*/ 25303 w 40636"/>
                <a:gd name="connsiteY23" fmla="*/ 29849 h 47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6" h="47472">
                  <a:moveTo>
                    <a:pt x="34921" y="46613"/>
                  </a:moveTo>
                  <a:lnTo>
                    <a:pt x="26159" y="46613"/>
                  </a:lnTo>
                  <a:lnTo>
                    <a:pt x="26159" y="40517"/>
                  </a:lnTo>
                  <a:cubicBezTo>
                    <a:pt x="22443" y="44965"/>
                    <a:pt x="16825" y="47461"/>
                    <a:pt x="11016" y="47280"/>
                  </a:cubicBezTo>
                  <a:cubicBezTo>
                    <a:pt x="6728" y="47442"/>
                    <a:pt x="2537" y="46013"/>
                    <a:pt x="-798" y="43279"/>
                  </a:cubicBezTo>
                  <a:cubicBezTo>
                    <a:pt x="-3937" y="40593"/>
                    <a:pt x="-5653" y="36631"/>
                    <a:pt x="-5462" y="32517"/>
                  </a:cubicBezTo>
                  <a:cubicBezTo>
                    <a:pt x="-5653" y="28516"/>
                    <a:pt x="-3844" y="24687"/>
                    <a:pt x="-509" y="22419"/>
                  </a:cubicBezTo>
                  <a:cubicBezTo>
                    <a:pt x="3584" y="20010"/>
                    <a:pt x="8253" y="18857"/>
                    <a:pt x="13016" y="19086"/>
                  </a:cubicBezTo>
                  <a:lnTo>
                    <a:pt x="25396" y="19086"/>
                  </a:lnTo>
                  <a:lnTo>
                    <a:pt x="25396" y="17372"/>
                  </a:lnTo>
                  <a:cubicBezTo>
                    <a:pt x="25396" y="11275"/>
                    <a:pt x="22066" y="7847"/>
                    <a:pt x="15299" y="7847"/>
                  </a:cubicBezTo>
                  <a:cubicBezTo>
                    <a:pt x="10537" y="8018"/>
                    <a:pt x="5872" y="9609"/>
                    <a:pt x="2063" y="12418"/>
                  </a:cubicBezTo>
                  <a:lnTo>
                    <a:pt x="-2225" y="6418"/>
                  </a:lnTo>
                  <a:cubicBezTo>
                    <a:pt x="3207" y="2074"/>
                    <a:pt x="9872" y="-250"/>
                    <a:pt x="16825" y="-155"/>
                  </a:cubicBezTo>
                  <a:cubicBezTo>
                    <a:pt x="21587" y="-393"/>
                    <a:pt x="26257" y="1055"/>
                    <a:pt x="29968" y="3942"/>
                  </a:cubicBezTo>
                  <a:cubicBezTo>
                    <a:pt x="33591" y="7132"/>
                    <a:pt x="35493" y="11875"/>
                    <a:pt x="35112" y="16705"/>
                  </a:cubicBezTo>
                  <a:close/>
                  <a:moveTo>
                    <a:pt x="25396" y="29659"/>
                  </a:moveTo>
                  <a:lnTo>
                    <a:pt x="25396" y="25754"/>
                  </a:lnTo>
                  <a:lnTo>
                    <a:pt x="14634" y="25754"/>
                  </a:lnTo>
                  <a:cubicBezTo>
                    <a:pt x="7681" y="25754"/>
                    <a:pt x="4253" y="27944"/>
                    <a:pt x="4253" y="32326"/>
                  </a:cubicBezTo>
                  <a:cubicBezTo>
                    <a:pt x="4156" y="34345"/>
                    <a:pt x="5109" y="36269"/>
                    <a:pt x="6825" y="37374"/>
                  </a:cubicBezTo>
                  <a:cubicBezTo>
                    <a:pt x="8918" y="38707"/>
                    <a:pt x="11490" y="39346"/>
                    <a:pt x="13969" y="39184"/>
                  </a:cubicBezTo>
                  <a:cubicBezTo>
                    <a:pt x="16825" y="39241"/>
                    <a:pt x="19685" y="38336"/>
                    <a:pt x="21968" y="36612"/>
                  </a:cubicBezTo>
                  <a:cubicBezTo>
                    <a:pt x="24066" y="35022"/>
                    <a:pt x="25303" y="32507"/>
                    <a:pt x="25303" y="29849"/>
                  </a:cubicBezTo>
                  <a:close/>
                </a:path>
              </a:pathLst>
            </a:custGeom>
            <a:solidFill>
              <a:srgbClr val="6D6E71"/>
            </a:solidFill>
            <a:ln w="9525" cap="flat">
              <a:noFill/>
              <a:prstDash val="solid"/>
              <a:miter/>
            </a:ln>
          </p:spPr>
          <p:txBody>
            <a:bodyPr rtlCol="0" anchor="ctr"/>
            <a:lstStyle/>
            <a:p>
              <a:endParaRPr lang="en-US"/>
            </a:p>
          </p:txBody>
        </p:sp>
        <p:sp>
          <p:nvSpPr>
            <p:cNvPr id="1397" name="Freeform: Shape 1396">
              <a:extLst>
                <a:ext uri="{FF2B5EF4-FFF2-40B4-BE49-F238E27FC236}">
                  <a16:creationId xmlns:a16="http://schemas.microsoft.com/office/drawing/2014/main" id="{C00E6F9C-ED78-42CD-BB22-719A838EE12E}"/>
                </a:ext>
              </a:extLst>
            </p:cNvPr>
            <p:cNvSpPr/>
            <p:nvPr/>
          </p:nvSpPr>
          <p:spPr>
            <a:xfrm>
              <a:off x="8994651" y="4606617"/>
              <a:ext cx="54500" cy="60149"/>
            </a:xfrm>
            <a:custGeom>
              <a:avLst/>
              <a:gdLst>
                <a:gd name="connsiteX0" fmla="*/ 4048 w 41961"/>
                <a:gd name="connsiteY0" fmla="*/ 21175 h 46310"/>
                <a:gd name="connsiteX1" fmla="*/ 4048 w 41961"/>
                <a:gd name="connsiteY1" fmla="*/ 45845 h 46310"/>
                <a:gd name="connsiteX2" fmla="*/ -5477 w 41961"/>
                <a:gd name="connsiteY2" fmla="*/ 45845 h 46310"/>
                <a:gd name="connsiteX3" fmla="*/ -5477 w 41961"/>
                <a:gd name="connsiteY3" fmla="*/ 506 h 46310"/>
                <a:gd name="connsiteX4" fmla="*/ 4048 w 41961"/>
                <a:gd name="connsiteY4" fmla="*/ 506 h 46310"/>
                <a:gd name="connsiteX5" fmla="*/ 4048 w 41961"/>
                <a:gd name="connsiteY5" fmla="*/ 8793 h 46310"/>
                <a:gd name="connsiteX6" fmla="*/ 10429 w 41961"/>
                <a:gd name="connsiteY6" fmla="*/ 2220 h 46310"/>
                <a:gd name="connsiteX7" fmla="*/ 19289 w 41961"/>
                <a:gd name="connsiteY7" fmla="*/ -161 h 46310"/>
                <a:gd name="connsiteX8" fmla="*/ 31670 w 41961"/>
                <a:gd name="connsiteY8" fmla="*/ 4506 h 46310"/>
                <a:gd name="connsiteX9" fmla="*/ 36432 w 41961"/>
                <a:gd name="connsiteY9" fmla="*/ 18222 h 46310"/>
                <a:gd name="connsiteX10" fmla="*/ 36432 w 41961"/>
                <a:gd name="connsiteY10" fmla="*/ 46130 h 46310"/>
                <a:gd name="connsiteX11" fmla="*/ 26907 w 41961"/>
                <a:gd name="connsiteY11" fmla="*/ 46130 h 46310"/>
                <a:gd name="connsiteX12" fmla="*/ 26907 w 41961"/>
                <a:gd name="connsiteY12" fmla="*/ 21080 h 46310"/>
                <a:gd name="connsiteX13" fmla="*/ 16429 w 41961"/>
                <a:gd name="connsiteY13" fmla="*/ 8507 h 46310"/>
                <a:gd name="connsiteX14" fmla="*/ 7764 w 41961"/>
                <a:gd name="connsiteY14" fmla="*/ 11841 h 46310"/>
                <a:gd name="connsiteX15" fmla="*/ 4048 w 41961"/>
                <a:gd name="connsiteY15" fmla="*/ 21175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46310">
                  <a:moveTo>
                    <a:pt x="4048" y="21175"/>
                  </a:moveTo>
                  <a:lnTo>
                    <a:pt x="4048" y="45845"/>
                  </a:lnTo>
                  <a:lnTo>
                    <a:pt x="-5477" y="45845"/>
                  </a:lnTo>
                  <a:lnTo>
                    <a:pt x="-5477" y="506"/>
                  </a:lnTo>
                  <a:lnTo>
                    <a:pt x="4048" y="506"/>
                  </a:lnTo>
                  <a:lnTo>
                    <a:pt x="4048" y="8793"/>
                  </a:lnTo>
                  <a:cubicBezTo>
                    <a:pt x="5574" y="6078"/>
                    <a:pt x="7764" y="3811"/>
                    <a:pt x="10429" y="2220"/>
                  </a:cubicBezTo>
                  <a:cubicBezTo>
                    <a:pt x="13099" y="639"/>
                    <a:pt x="16145" y="-190"/>
                    <a:pt x="19289" y="-161"/>
                  </a:cubicBezTo>
                  <a:cubicBezTo>
                    <a:pt x="23861" y="-380"/>
                    <a:pt x="28335" y="1306"/>
                    <a:pt x="31670" y="4506"/>
                  </a:cubicBezTo>
                  <a:cubicBezTo>
                    <a:pt x="35102" y="8221"/>
                    <a:pt x="36814" y="13184"/>
                    <a:pt x="36432" y="18222"/>
                  </a:cubicBezTo>
                  <a:lnTo>
                    <a:pt x="36432" y="46130"/>
                  </a:lnTo>
                  <a:lnTo>
                    <a:pt x="26907" y="46130"/>
                  </a:lnTo>
                  <a:lnTo>
                    <a:pt x="26907" y="21080"/>
                  </a:lnTo>
                  <a:cubicBezTo>
                    <a:pt x="26907" y="12698"/>
                    <a:pt x="23382" y="8507"/>
                    <a:pt x="16429" y="8507"/>
                  </a:cubicBezTo>
                  <a:cubicBezTo>
                    <a:pt x="13192" y="8430"/>
                    <a:pt x="10146" y="9631"/>
                    <a:pt x="7764" y="11841"/>
                  </a:cubicBezTo>
                  <a:cubicBezTo>
                    <a:pt x="5192" y="14270"/>
                    <a:pt x="3858" y="17670"/>
                    <a:pt x="4048" y="21175"/>
                  </a:cubicBezTo>
                  <a:close/>
                </a:path>
              </a:pathLst>
            </a:custGeom>
            <a:solidFill>
              <a:srgbClr val="6D6E71"/>
            </a:solidFill>
            <a:ln w="9525" cap="flat">
              <a:noFill/>
              <a:prstDash val="solid"/>
              <a:miter/>
            </a:ln>
          </p:spPr>
          <p:txBody>
            <a:bodyPr rtlCol="0" anchor="ctr"/>
            <a:lstStyle/>
            <a:p>
              <a:endParaRPr lang="en-US"/>
            </a:p>
          </p:txBody>
        </p:sp>
        <p:sp>
          <p:nvSpPr>
            <p:cNvPr id="1398" name="Freeform: Shape 1397">
              <a:extLst>
                <a:ext uri="{FF2B5EF4-FFF2-40B4-BE49-F238E27FC236}">
                  <a16:creationId xmlns:a16="http://schemas.microsoft.com/office/drawing/2014/main" id="{5ED23396-501F-4980-AE68-86E3C8499581}"/>
                </a:ext>
              </a:extLst>
            </p:cNvPr>
            <p:cNvSpPr/>
            <p:nvPr/>
          </p:nvSpPr>
          <p:spPr>
            <a:xfrm>
              <a:off x="9061950" y="4588950"/>
              <a:ext cx="41196" cy="78312"/>
            </a:xfrm>
            <a:custGeom>
              <a:avLst/>
              <a:gdLst>
                <a:gd name="connsiteX0" fmla="*/ 9857 w 31718"/>
                <a:gd name="connsiteY0" fmla="*/ 21537 h 60294"/>
                <a:gd name="connsiteX1" fmla="*/ 9857 w 31718"/>
                <a:gd name="connsiteY1" fmla="*/ 44683 h 60294"/>
                <a:gd name="connsiteX2" fmla="*/ 11573 w 31718"/>
                <a:gd name="connsiteY2" fmla="*/ 49922 h 60294"/>
                <a:gd name="connsiteX3" fmla="*/ 16336 w 31718"/>
                <a:gd name="connsiteY3" fmla="*/ 51827 h 60294"/>
                <a:gd name="connsiteX4" fmla="*/ 22242 w 31718"/>
                <a:gd name="connsiteY4" fmla="*/ 48779 h 60294"/>
                <a:gd name="connsiteX5" fmla="*/ 26242 w 31718"/>
                <a:gd name="connsiteY5" fmla="*/ 55541 h 60294"/>
                <a:gd name="connsiteX6" fmla="*/ 15001 w 31718"/>
                <a:gd name="connsiteY6" fmla="*/ 60113 h 60294"/>
                <a:gd name="connsiteX7" fmla="*/ 4620 w 31718"/>
                <a:gd name="connsiteY7" fmla="*/ 55922 h 60294"/>
                <a:gd name="connsiteX8" fmla="*/ 239 w 31718"/>
                <a:gd name="connsiteY8" fmla="*/ 44397 h 60294"/>
                <a:gd name="connsiteX9" fmla="*/ 239 w 31718"/>
                <a:gd name="connsiteY9" fmla="*/ 21537 h 60294"/>
                <a:gd name="connsiteX10" fmla="*/ -5477 w 31718"/>
                <a:gd name="connsiteY10" fmla="*/ 21537 h 60294"/>
                <a:gd name="connsiteX11" fmla="*/ -5477 w 31718"/>
                <a:gd name="connsiteY11" fmla="*/ 14108 h 60294"/>
                <a:gd name="connsiteX12" fmla="*/ 239 w 31718"/>
                <a:gd name="connsiteY12" fmla="*/ 14108 h 60294"/>
                <a:gd name="connsiteX13" fmla="*/ 239 w 31718"/>
                <a:gd name="connsiteY13" fmla="*/ -180 h 60294"/>
                <a:gd name="connsiteX14" fmla="*/ 9764 w 31718"/>
                <a:gd name="connsiteY14" fmla="*/ -180 h 60294"/>
                <a:gd name="connsiteX15" fmla="*/ 9764 w 31718"/>
                <a:gd name="connsiteY15" fmla="*/ 14108 h 60294"/>
                <a:gd name="connsiteX16" fmla="*/ 21480 w 31718"/>
                <a:gd name="connsiteY16" fmla="*/ 14108 h 60294"/>
                <a:gd name="connsiteX17" fmla="*/ 21480 w 31718"/>
                <a:gd name="connsiteY17" fmla="*/ 21823 h 60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294">
                  <a:moveTo>
                    <a:pt x="9857" y="21537"/>
                  </a:moveTo>
                  <a:lnTo>
                    <a:pt x="9857" y="44683"/>
                  </a:lnTo>
                  <a:cubicBezTo>
                    <a:pt x="9764" y="46578"/>
                    <a:pt x="10336" y="48445"/>
                    <a:pt x="11573" y="49922"/>
                  </a:cubicBezTo>
                  <a:cubicBezTo>
                    <a:pt x="12810" y="51217"/>
                    <a:pt x="14527" y="51912"/>
                    <a:pt x="16336" y="51827"/>
                  </a:cubicBezTo>
                  <a:cubicBezTo>
                    <a:pt x="18624" y="51712"/>
                    <a:pt x="20815" y="50607"/>
                    <a:pt x="22242" y="48779"/>
                  </a:cubicBezTo>
                  <a:lnTo>
                    <a:pt x="26242" y="55541"/>
                  </a:lnTo>
                  <a:cubicBezTo>
                    <a:pt x="23196" y="58437"/>
                    <a:pt x="19191" y="60075"/>
                    <a:pt x="15001" y="60113"/>
                  </a:cubicBezTo>
                  <a:cubicBezTo>
                    <a:pt x="11099" y="60151"/>
                    <a:pt x="7383" y="58647"/>
                    <a:pt x="4620" y="55922"/>
                  </a:cubicBezTo>
                  <a:cubicBezTo>
                    <a:pt x="1574" y="52864"/>
                    <a:pt x="48" y="48683"/>
                    <a:pt x="239" y="44397"/>
                  </a:cubicBezTo>
                  <a:lnTo>
                    <a:pt x="239" y="21537"/>
                  </a:lnTo>
                  <a:lnTo>
                    <a:pt x="-5477" y="21537"/>
                  </a:lnTo>
                  <a:lnTo>
                    <a:pt x="-5477" y="14108"/>
                  </a:lnTo>
                  <a:lnTo>
                    <a:pt x="239" y="14108"/>
                  </a:lnTo>
                  <a:lnTo>
                    <a:pt x="239" y="-180"/>
                  </a:lnTo>
                  <a:lnTo>
                    <a:pt x="9764" y="-180"/>
                  </a:lnTo>
                  <a:lnTo>
                    <a:pt x="9764" y="14108"/>
                  </a:lnTo>
                  <a:lnTo>
                    <a:pt x="21480" y="14108"/>
                  </a:lnTo>
                  <a:lnTo>
                    <a:pt x="21480" y="21823"/>
                  </a:lnTo>
                  <a:close/>
                </a:path>
              </a:pathLst>
            </a:custGeom>
            <a:solidFill>
              <a:srgbClr val="6D6E71"/>
            </a:solidFill>
            <a:ln w="9525" cap="flat">
              <a:noFill/>
              <a:prstDash val="solid"/>
              <a:miter/>
            </a:ln>
          </p:spPr>
          <p:txBody>
            <a:bodyPr rtlCol="0" anchor="ctr"/>
            <a:lstStyle/>
            <a:p>
              <a:endParaRPr lang="en-US"/>
            </a:p>
          </p:txBody>
        </p:sp>
        <p:sp>
          <p:nvSpPr>
            <p:cNvPr id="1399" name="Freeform: Shape 1398">
              <a:extLst>
                <a:ext uri="{FF2B5EF4-FFF2-40B4-BE49-F238E27FC236}">
                  <a16:creationId xmlns:a16="http://schemas.microsoft.com/office/drawing/2014/main" id="{54E39937-3F4F-4A1F-B165-142C508976B6}"/>
                </a:ext>
              </a:extLst>
            </p:cNvPr>
            <p:cNvSpPr/>
            <p:nvPr/>
          </p:nvSpPr>
          <p:spPr>
            <a:xfrm>
              <a:off x="9107600" y="4606613"/>
              <a:ext cx="47648" cy="60676"/>
            </a:xfrm>
            <a:custGeom>
              <a:avLst/>
              <a:gdLst>
                <a:gd name="connsiteX0" fmla="*/ 31195 w 36685"/>
                <a:gd name="connsiteY0" fmla="*/ 32226 h 46716"/>
                <a:gd name="connsiteX1" fmla="*/ 26433 w 36685"/>
                <a:gd name="connsiteY1" fmla="*/ 42608 h 46716"/>
                <a:gd name="connsiteX2" fmla="*/ 14434 w 36685"/>
                <a:gd name="connsiteY2" fmla="*/ 46514 h 46716"/>
                <a:gd name="connsiteX3" fmla="*/ 4048 w 36685"/>
                <a:gd name="connsiteY3" fmla="*/ 44704 h 46716"/>
                <a:gd name="connsiteX4" fmla="*/ -5477 w 36685"/>
                <a:gd name="connsiteY4" fmla="*/ 39656 h 46716"/>
                <a:gd name="connsiteX5" fmla="*/ -905 w 36685"/>
                <a:gd name="connsiteY5" fmla="*/ 32226 h 46716"/>
                <a:gd name="connsiteX6" fmla="*/ 14527 w 36685"/>
                <a:gd name="connsiteY6" fmla="*/ 38227 h 46716"/>
                <a:gd name="connsiteX7" fmla="*/ 19671 w 36685"/>
                <a:gd name="connsiteY7" fmla="*/ 36703 h 46716"/>
                <a:gd name="connsiteX8" fmla="*/ 21577 w 36685"/>
                <a:gd name="connsiteY8" fmla="*/ 32893 h 46716"/>
                <a:gd name="connsiteX9" fmla="*/ 12527 w 36685"/>
                <a:gd name="connsiteY9" fmla="*/ 26702 h 46716"/>
                <a:gd name="connsiteX10" fmla="*/ 11480 w 36685"/>
                <a:gd name="connsiteY10" fmla="*/ 26702 h 46716"/>
                <a:gd name="connsiteX11" fmla="*/ -2714 w 36685"/>
                <a:gd name="connsiteY11" fmla="*/ 13843 h 46716"/>
                <a:gd name="connsiteX12" fmla="*/ 2146 w 36685"/>
                <a:gd name="connsiteY12" fmla="*/ 3651 h 46716"/>
                <a:gd name="connsiteX13" fmla="*/ 15001 w 36685"/>
                <a:gd name="connsiteY13" fmla="*/ -159 h 46716"/>
                <a:gd name="connsiteX14" fmla="*/ 29861 w 36685"/>
                <a:gd name="connsiteY14" fmla="*/ 4508 h 46716"/>
                <a:gd name="connsiteX15" fmla="*/ 26340 w 36685"/>
                <a:gd name="connsiteY15" fmla="*/ 11557 h 46716"/>
                <a:gd name="connsiteX16" fmla="*/ 14243 w 36685"/>
                <a:gd name="connsiteY16" fmla="*/ 7938 h 46716"/>
                <a:gd name="connsiteX17" fmla="*/ 8620 w 36685"/>
                <a:gd name="connsiteY17" fmla="*/ 9176 h 46716"/>
                <a:gd name="connsiteX18" fmla="*/ 6527 w 36685"/>
                <a:gd name="connsiteY18" fmla="*/ 12890 h 46716"/>
                <a:gd name="connsiteX19" fmla="*/ 8718 w 36685"/>
                <a:gd name="connsiteY19" fmla="*/ 16129 h 46716"/>
                <a:gd name="connsiteX20" fmla="*/ 13099 w 36685"/>
                <a:gd name="connsiteY20" fmla="*/ 17558 h 46716"/>
                <a:gd name="connsiteX21" fmla="*/ 17954 w 36685"/>
                <a:gd name="connsiteY21" fmla="*/ 18987 h 46716"/>
                <a:gd name="connsiteX22" fmla="*/ 22145 w 36685"/>
                <a:gd name="connsiteY22" fmla="*/ 20510 h 46716"/>
                <a:gd name="connsiteX23" fmla="*/ 26433 w 36685"/>
                <a:gd name="connsiteY23" fmla="*/ 22892 h 46716"/>
                <a:gd name="connsiteX24" fmla="*/ 31195 w 36685"/>
                <a:gd name="connsiteY24" fmla="*/ 32226 h 46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5" h="46716">
                  <a:moveTo>
                    <a:pt x="31195" y="32226"/>
                  </a:moveTo>
                  <a:cubicBezTo>
                    <a:pt x="31386" y="36246"/>
                    <a:pt x="29577" y="40103"/>
                    <a:pt x="26433" y="42608"/>
                  </a:cubicBezTo>
                  <a:cubicBezTo>
                    <a:pt x="23005" y="45342"/>
                    <a:pt x="18815" y="46733"/>
                    <a:pt x="14434" y="46514"/>
                  </a:cubicBezTo>
                  <a:cubicBezTo>
                    <a:pt x="10908" y="46495"/>
                    <a:pt x="7383" y="45876"/>
                    <a:pt x="4048" y="44704"/>
                  </a:cubicBezTo>
                  <a:cubicBezTo>
                    <a:pt x="621" y="43609"/>
                    <a:pt x="-2617" y="41904"/>
                    <a:pt x="-5477" y="39656"/>
                  </a:cubicBezTo>
                  <a:lnTo>
                    <a:pt x="-905" y="32226"/>
                  </a:lnTo>
                  <a:cubicBezTo>
                    <a:pt x="3476" y="35855"/>
                    <a:pt x="8908" y="37960"/>
                    <a:pt x="14527" y="38227"/>
                  </a:cubicBezTo>
                  <a:cubicBezTo>
                    <a:pt x="16336" y="38351"/>
                    <a:pt x="18145" y="37808"/>
                    <a:pt x="19671" y="36703"/>
                  </a:cubicBezTo>
                  <a:cubicBezTo>
                    <a:pt x="20908" y="35836"/>
                    <a:pt x="21670" y="34408"/>
                    <a:pt x="21577" y="32893"/>
                  </a:cubicBezTo>
                  <a:cubicBezTo>
                    <a:pt x="21577" y="30607"/>
                    <a:pt x="18526" y="28607"/>
                    <a:pt x="12527" y="26702"/>
                  </a:cubicBezTo>
                  <a:lnTo>
                    <a:pt x="11480" y="26702"/>
                  </a:lnTo>
                  <a:cubicBezTo>
                    <a:pt x="1955" y="24130"/>
                    <a:pt x="-2714" y="19844"/>
                    <a:pt x="-2714" y="13843"/>
                  </a:cubicBezTo>
                  <a:cubicBezTo>
                    <a:pt x="-2807" y="9862"/>
                    <a:pt x="-998" y="6061"/>
                    <a:pt x="2146" y="3651"/>
                  </a:cubicBezTo>
                  <a:cubicBezTo>
                    <a:pt x="5857" y="975"/>
                    <a:pt x="10429" y="-368"/>
                    <a:pt x="15001" y="-159"/>
                  </a:cubicBezTo>
                  <a:cubicBezTo>
                    <a:pt x="20336" y="-149"/>
                    <a:pt x="25479" y="1480"/>
                    <a:pt x="29861" y="4508"/>
                  </a:cubicBezTo>
                  <a:lnTo>
                    <a:pt x="26340" y="11557"/>
                  </a:lnTo>
                  <a:cubicBezTo>
                    <a:pt x="22717" y="9205"/>
                    <a:pt x="18526" y="7947"/>
                    <a:pt x="14243" y="7938"/>
                  </a:cubicBezTo>
                  <a:cubicBezTo>
                    <a:pt x="12336" y="7842"/>
                    <a:pt x="10336" y="8271"/>
                    <a:pt x="8620" y="9176"/>
                  </a:cubicBezTo>
                  <a:cubicBezTo>
                    <a:pt x="7290" y="9890"/>
                    <a:pt x="6429" y="11348"/>
                    <a:pt x="6527" y="12890"/>
                  </a:cubicBezTo>
                  <a:cubicBezTo>
                    <a:pt x="6527" y="14319"/>
                    <a:pt x="7383" y="15615"/>
                    <a:pt x="8718" y="16129"/>
                  </a:cubicBezTo>
                  <a:cubicBezTo>
                    <a:pt x="10146" y="16729"/>
                    <a:pt x="11573" y="17215"/>
                    <a:pt x="13099" y="17558"/>
                  </a:cubicBezTo>
                  <a:lnTo>
                    <a:pt x="17954" y="18987"/>
                  </a:lnTo>
                  <a:lnTo>
                    <a:pt x="22145" y="20510"/>
                  </a:lnTo>
                  <a:cubicBezTo>
                    <a:pt x="23670" y="21159"/>
                    <a:pt x="25098" y="21958"/>
                    <a:pt x="26433" y="22892"/>
                  </a:cubicBezTo>
                  <a:cubicBezTo>
                    <a:pt x="29577" y="24959"/>
                    <a:pt x="31386" y="28492"/>
                    <a:pt x="31195" y="32226"/>
                  </a:cubicBezTo>
                  <a:close/>
                </a:path>
              </a:pathLst>
            </a:custGeom>
            <a:solidFill>
              <a:srgbClr val="6D6E71"/>
            </a:solidFill>
            <a:ln w="9525" cap="flat">
              <a:noFill/>
              <a:prstDash val="solid"/>
              <a:miter/>
            </a:ln>
          </p:spPr>
          <p:txBody>
            <a:bodyPr rtlCol="0" anchor="ctr"/>
            <a:lstStyle/>
            <a:p>
              <a:endParaRPr lang="en-US"/>
            </a:p>
          </p:txBody>
        </p:sp>
        <p:sp>
          <p:nvSpPr>
            <p:cNvPr id="1400" name="Freeform: Shape 1399">
              <a:extLst>
                <a:ext uri="{FF2B5EF4-FFF2-40B4-BE49-F238E27FC236}">
                  <a16:creationId xmlns:a16="http://schemas.microsoft.com/office/drawing/2014/main" id="{2FF1029B-EA73-458E-9650-8E25F25C23B9}"/>
                </a:ext>
              </a:extLst>
            </p:cNvPr>
            <p:cNvSpPr/>
            <p:nvPr/>
          </p:nvSpPr>
          <p:spPr>
            <a:xfrm>
              <a:off x="9192840" y="4607135"/>
              <a:ext cx="97611" cy="59259"/>
            </a:xfrm>
            <a:custGeom>
              <a:avLst/>
              <a:gdLst>
                <a:gd name="connsiteX0" fmla="*/ 21289 w 75153"/>
                <a:gd name="connsiteY0" fmla="*/ 45445 h 45625"/>
                <a:gd name="connsiteX1" fmla="*/ 10336 w 75153"/>
                <a:gd name="connsiteY1" fmla="*/ 45445 h 45625"/>
                <a:gd name="connsiteX2" fmla="*/ -5477 w 75153"/>
                <a:gd name="connsiteY2" fmla="*/ -180 h 45625"/>
                <a:gd name="connsiteX3" fmla="*/ 4523 w 75153"/>
                <a:gd name="connsiteY3" fmla="*/ -180 h 45625"/>
                <a:gd name="connsiteX4" fmla="*/ 15764 w 75153"/>
                <a:gd name="connsiteY4" fmla="*/ 34301 h 45625"/>
                <a:gd name="connsiteX5" fmla="*/ 27098 w 75153"/>
                <a:gd name="connsiteY5" fmla="*/ -180 h 45625"/>
                <a:gd name="connsiteX6" fmla="*/ 37102 w 75153"/>
                <a:gd name="connsiteY6" fmla="*/ -180 h 45625"/>
                <a:gd name="connsiteX7" fmla="*/ 48339 w 75153"/>
                <a:gd name="connsiteY7" fmla="*/ 34301 h 45625"/>
                <a:gd name="connsiteX8" fmla="*/ 59673 w 75153"/>
                <a:gd name="connsiteY8" fmla="*/ -180 h 45625"/>
                <a:gd name="connsiteX9" fmla="*/ 69677 w 75153"/>
                <a:gd name="connsiteY9" fmla="*/ -180 h 45625"/>
                <a:gd name="connsiteX10" fmla="*/ 53864 w 75153"/>
                <a:gd name="connsiteY10" fmla="*/ 45445 h 45625"/>
                <a:gd name="connsiteX11" fmla="*/ 42911 w 75153"/>
                <a:gd name="connsiteY11" fmla="*/ 45445 h 45625"/>
                <a:gd name="connsiteX12" fmla="*/ 32051 w 75153"/>
                <a:gd name="connsiteY12" fmla="*/ 14203 h 45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5153" h="45625">
                  <a:moveTo>
                    <a:pt x="21289" y="45445"/>
                  </a:moveTo>
                  <a:lnTo>
                    <a:pt x="10336" y="45445"/>
                  </a:lnTo>
                  <a:lnTo>
                    <a:pt x="-5477" y="-180"/>
                  </a:lnTo>
                  <a:lnTo>
                    <a:pt x="4523" y="-180"/>
                  </a:lnTo>
                  <a:lnTo>
                    <a:pt x="15764" y="34301"/>
                  </a:lnTo>
                  <a:lnTo>
                    <a:pt x="27098" y="-180"/>
                  </a:lnTo>
                  <a:lnTo>
                    <a:pt x="37102" y="-180"/>
                  </a:lnTo>
                  <a:lnTo>
                    <a:pt x="48339" y="34301"/>
                  </a:lnTo>
                  <a:lnTo>
                    <a:pt x="59673" y="-180"/>
                  </a:lnTo>
                  <a:lnTo>
                    <a:pt x="69677" y="-180"/>
                  </a:lnTo>
                  <a:lnTo>
                    <a:pt x="53864" y="45445"/>
                  </a:lnTo>
                  <a:lnTo>
                    <a:pt x="42911" y="45445"/>
                  </a:lnTo>
                  <a:lnTo>
                    <a:pt x="32051" y="14203"/>
                  </a:lnTo>
                  <a:close/>
                </a:path>
              </a:pathLst>
            </a:custGeom>
            <a:solidFill>
              <a:srgbClr val="6D6E71"/>
            </a:solidFill>
            <a:ln w="9525" cap="flat">
              <a:noFill/>
              <a:prstDash val="solid"/>
              <a:miter/>
            </a:ln>
          </p:spPr>
          <p:txBody>
            <a:bodyPr rtlCol="0" anchor="ctr"/>
            <a:lstStyle/>
            <a:p>
              <a:endParaRPr lang="en-US"/>
            </a:p>
          </p:txBody>
        </p:sp>
        <p:sp>
          <p:nvSpPr>
            <p:cNvPr id="1401" name="Freeform: Shape 1400">
              <a:extLst>
                <a:ext uri="{FF2B5EF4-FFF2-40B4-BE49-F238E27FC236}">
                  <a16:creationId xmlns:a16="http://schemas.microsoft.com/office/drawing/2014/main" id="{9051CCFB-6EAE-4EB9-B6BE-7052FF20DB18}"/>
                </a:ext>
              </a:extLst>
            </p:cNvPr>
            <p:cNvSpPr/>
            <p:nvPr/>
          </p:nvSpPr>
          <p:spPr>
            <a:xfrm>
              <a:off x="9299841" y="4581659"/>
              <a:ext cx="15860" cy="84489"/>
            </a:xfrm>
            <a:custGeom>
              <a:avLst/>
              <a:gdLst>
                <a:gd name="connsiteX0" fmla="*/ -3659 w 12211"/>
                <a:gd name="connsiteY0" fmla="*/ 10197 h 65050"/>
                <a:gd name="connsiteX1" fmla="*/ -5468 w 12211"/>
                <a:gd name="connsiteY1" fmla="*/ 5910 h 65050"/>
                <a:gd name="connsiteX2" fmla="*/ -3659 w 12211"/>
                <a:gd name="connsiteY2" fmla="*/ 1624 h 65050"/>
                <a:gd name="connsiteX3" fmla="*/ 4820 w 12211"/>
                <a:gd name="connsiteY3" fmla="*/ 1538 h 65050"/>
                <a:gd name="connsiteX4" fmla="*/ 4917 w 12211"/>
                <a:gd name="connsiteY4" fmla="*/ 1624 h 65050"/>
                <a:gd name="connsiteX5" fmla="*/ 6726 w 12211"/>
                <a:gd name="connsiteY5" fmla="*/ 5910 h 65050"/>
                <a:gd name="connsiteX6" fmla="*/ 4917 w 12211"/>
                <a:gd name="connsiteY6" fmla="*/ 10197 h 65050"/>
                <a:gd name="connsiteX7" fmla="*/ -3561 w 12211"/>
                <a:gd name="connsiteY7" fmla="*/ 10282 h 65050"/>
                <a:gd name="connsiteX8" fmla="*/ -3659 w 12211"/>
                <a:gd name="connsiteY8" fmla="*/ 10197 h 65050"/>
                <a:gd name="connsiteX9" fmla="*/ 5392 w 12211"/>
                <a:gd name="connsiteY9" fmla="*/ 64870 h 65050"/>
                <a:gd name="connsiteX10" fmla="*/ -4133 w 12211"/>
                <a:gd name="connsiteY10" fmla="*/ 64870 h 65050"/>
                <a:gd name="connsiteX11" fmla="*/ -4133 w 12211"/>
                <a:gd name="connsiteY11" fmla="*/ 19722 h 65050"/>
                <a:gd name="connsiteX12" fmla="*/ 5392 w 12211"/>
                <a:gd name="connsiteY12" fmla="*/ 19722 h 6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11" h="65050">
                  <a:moveTo>
                    <a:pt x="-3659" y="10197"/>
                  </a:moveTo>
                  <a:cubicBezTo>
                    <a:pt x="-4798" y="9082"/>
                    <a:pt x="-5468" y="7529"/>
                    <a:pt x="-5468" y="5910"/>
                  </a:cubicBezTo>
                  <a:cubicBezTo>
                    <a:pt x="-5561" y="4282"/>
                    <a:pt x="-4896" y="2720"/>
                    <a:pt x="-3659" y="1624"/>
                  </a:cubicBezTo>
                  <a:cubicBezTo>
                    <a:pt x="-1371" y="-747"/>
                    <a:pt x="2438" y="-786"/>
                    <a:pt x="4820" y="1538"/>
                  </a:cubicBezTo>
                  <a:cubicBezTo>
                    <a:pt x="4820" y="1567"/>
                    <a:pt x="4917" y="1595"/>
                    <a:pt x="4917" y="1624"/>
                  </a:cubicBezTo>
                  <a:cubicBezTo>
                    <a:pt x="6154" y="2720"/>
                    <a:pt x="6819" y="4282"/>
                    <a:pt x="6726" y="5910"/>
                  </a:cubicBezTo>
                  <a:cubicBezTo>
                    <a:pt x="6726" y="7529"/>
                    <a:pt x="6057" y="9082"/>
                    <a:pt x="4917" y="10197"/>
                  </a:cubicBezTo>
                  <a:cubicBezTo>
                    <a:pt x="2629" y="12569"/>
                    <a:pt x="-1180" y="12606"/>
                    <a:pt x="-3561" y="10282"/>
                  </a:cubicBezTo>
                  <a:cubicBezTo>
                    <a:pt x="-3561" y="10254"/>
                    <a:pt x="-3659" y="10225"/>
                    <a:pt x="-3659" y="10197"/>
                  </a:cubicBezTo>
                  <a:close/>
                  <a:moveTo>
                    <a:pt x="5392" y="64870"/>
                  </a:moveTo>
                  <a:lnTo>
                    <a:pt x="-4133" y="64870"/>
                  </a:lnTo>
                  <a:lnTo>
                    <a:pt x="-4133" y="19722"/>
                  </a:lnTo>
                  <a:lnTo>
                    <a:pt x="5392" y="19722"/>
                  </a:lnTo>
                  <a:close/>
                </a:path>
              </a:pathLst>
            </a:custGeom>
            <a:solidFill>
              <a:srgbClr val="6D6E71"/>
            </a:solidFill>
            <a:ln w="9525" cap="flat">
              <a:noFill/>
              <a:prstDash val="solid"/>
              <a:miter/>
            </a:ln>
          </p:spPr>
          <p:txBody>
            <a:bodyPr rtlCol="0" anchor="ctr"/>
            <a:lstStyle/>
            <a:p>
              <a:endParaRPr lang="en-US"/>
            </a:p>
          </p:txBody>
        </p:sp>
        <p:sp>
          <p:nvSpPr>
            <p:cNvPr id="1402" name="Freeform: Shape 1401">
              <a:extLst>
                <a:ext uri="{FF2B5EF4-FFF2-40B4-BE49-F238E27FC236}">
                  <a16:creationId xmlns:a16="http://schemas.microsoft.com/office/drawing/2014/main" id="{D63527B8-4444-415E-8F4C-FD7E9B97BC59}"/>
                </a:ext>
              </a:extLst>
            </p:cNvPr>
            <p:cNvSpPr/>
            <p:nvPr/>
          </p:nvSpPr>
          <p:spPr>
            <a:xfrm>
              <a:off x="9327319" y="4588950"/>
              <a:ext cx="41196" cy="78313"/>
            </a:xfrm>
            <a:custGeom>
              <a:avLst/>
              <a:gdLst>
                <a:gd name="connsiteX0" fmla="*/ 9857 w 31718"/>
                <a:gd name="connsiteY0" fmla="*/ 21537 h 60295"/>
                <a:gd name="connsiteX1" fmla="*/ 9857 w 31718"/>
                <a:gd name="connsiteY1" fmla="*/ 44683 h 60295"/>
                <a:gd name="connsiteX2" fmla="*/ 11666 w 31718"/>
                <a:gd name="connsiteY2" fmla="*/ 49922 h 60295"/>
                <a:gd name="connsiteX3" fmla="*/ 16429 w 31718"/>
                <a:gd name="connsiteY3" fmla="*/ 51827 h 60295"/>
                <a:gd name="connsiteX4" fmla="*/ 22335 w 31718"/>
                <a:gd name="connsiteY4" fmla="*/ 48779 h 60295"/>
                <a:gd name="connsiteX5" fmla="*/ 26242 w 31718"/>
                <a:gd name="connsiteY5" fmla="*/ 55541 h 60295"/>
                <a:gd name="connsiteX6" fmla="*/ 15094 w 31718"/>
                <a:gd name="connsiteY6" fmla="*/ 60113 h 60295"/>
                <a:gd name="connsiteX7" fmla="*/ 4620 w 31718"/>
                <a:gd name="connsiteY7" fmla="*/ 55922 h 60295"/>
                <a:gd name="connsiteX8" fmla="*/ 332 w 31718"/>
                <a:gd name="connsiteY8" fmla="*/ 44397 h 60295"/>
                <a:gd name="connsiteX9" fmla="*/ 332 w 31718"/>
                <a:gd name="connsiteY9" fmla="*/ 21537 h 60295"/>
                <a:gd name="connsiteX10" fmla="*/ -5477 w 31718"/>
                <a:gd name="connsiteY10" fmla="*/ 21537 h 60295"/>
                <a:gd name="connsiteX11" fmla="*/ -5477 w 31718"/>
                <a:gd name="connsiteY11" fmla="*/ 14108 h 60295"/>
                <a:gd name="connsiteX12" fmla="*/ 332 w 31718"/>
                <a:gd name="connsiteY12" fmla="*/ 14108 h 60295"/>
                <a:gd name="connsiteX13" fmla="*/ 332 w 31718"/>
                <a:gd name="connsiteY13" fmla="*/ -180 h 60295"/>
                <a:gd name="connsiteX14" fmla="*/ 9857 w 31718"/>
                <a:gd name="connsiteY14" fmla="*/ -180 h 60295"/>
                <a:gd name="connsiteX15" fmla="*/ 9857 w 31718"/>
                <a:gd name="connsiteY15" fmla="*/ 14108 h 60295"/>
                <a:gd name="connsiteX16" fmla="*/ 21954 w 31718"/>
                <a:gd name="connsiteY16" fmla="*/ 14108 h 60295"/>
                <a:gd name="connsiteX17" fmla="*/ 21954 w 31718"/>
                <a:gd name="connsiteY17" fmla="*/ 21823 h 6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295">
                  <a:moveTo>
                    <a:pt x="9857" y="21537"/>
                  </a:moveTo>
                  <a:lnTo>
                    <a:pt x="9857" y="44683"/>
                  </a:lnTo>
                  <a:cubicBezTo>
                    <a:pt x="9764" y="46597"/>
                    <a:pt x="10429" y="48483"/>
                    <a:pt x="11666" y="49922"/>
                  </a:cubicBezTo>
                  <a:cubicBezTo>
                    <a:pt x="12903" y="51236"/>
                    <a:pt x="14620" y="51931"/>
                    <a:pt x="16429" y="51827"/>
                  </a:cubicBezTo>
                  <a:cubicBezTo>
                    <a:pt x="18717" y="51665"/>
                    <a:pt x="20908" y="50569"/>
                    <a:pt x="22335" y="48779"/>
                  </a:cubicBezTo>
                  <a:lnTo>
                    <a:pt x="26242" y="55541"/>
                  </a:lnTo>
                  <a:cubicBezTo>
                    <a:pt x="23289" y="58447"/>
                    <a:pt x="19289" y="60085"/>
                    <a:pt x="15094" y="60113"/>
                  </a:cubicBezTo>
                  <a:cubicBezTo>
                    <a:pt x="11192" y="60180"/>
                    <a:pt x="7383" y="58665"/>
                    <a:pt x="4620" y="55922"/>
                  </a:cubicBezTo>
                  <a:cubicBezTo>
                    <a:pt x="1667" y="52836"/>
                    <a:pt x="141" y="48664"/>
                    <a:pt x="332" y="44397"/>
                  </a:cubicBezTo>
                  <a:lnTo>
                    <a:pt x="332" y="21537"/>
                  </a:lnTo>
                  <a:lnTo>
                    <a:pt x="-5477" y="21537"/>
                  </a:lnTo>
                  <a:lnTo>
                    <a:pt x="-5477" y="14108"/>
                  </a:lnTo>
                  <a:lnTo>
                    <a:pt x="332" y="14108"/>
                  </a:lnTo>
                  <a:lnTo>
                    <a:pt x="332" y="-180"/>
                  </a:lnTo>
                  <a:lnTo>
                    <a:pt x="9857" y="-180"/>
                  </a:lnTo>
                  <a:lnTo>
                    <a:pt x="9857" y="14108"/>
                  </a:lnTo>
                  <a:lnTo>
                    <a:pt x="21954" y="14108"/>
                  </a:lnTo>
                  <a:lnTo>
                    <a:pt x="21954" y="21823"/>
                  </a:lnTo>
                  <a:close/>
                </a:path>
              </a:pathLst>
            </a:custGeom>
            <a:solidFill>
              <a:srgbClr val="6D6E71"/>
            </a:solidFill>
            <a:ln w="9525" cap="flat">
              <a:noFill/>
              <a:prstDash val="solid"/>
              <a:miter/>
            </a:ln>
          </p:spPr>
          <p:txBody>
            <a:bodyPr rtlCol="0" anchor="ctr"/>
            <a:lstStyle/>
            <a:p>
              <a:endParaRPr lang="en-US"/>
            </a:p>
          </p:txBody>
        </p:sp>
        <p:sp>
          <p:nvSpPr>
            <p:cNvPr id="1403" name="Freeform: Shape 1402">
              <a:extLst>
                <a:ext uri="{FF2B5EF4-FFF2-40B4-BE49-F238E27FC236}">
                  <a16:creationId xmlns:a16="http://schemas.microsoft.com/office/drawing/2014/main" id="{A4005136-E1FD-43B4-8C36-3CA7F93AA3EA}"/>
                </a:ext>
              </a:extLst>
            </p:cNvPr>
            <p:cNvSpPr/>
            <p:nvPr/>
          </p:nvSpPr>
          <p:spPr>
            <a:xfrm>
              <a:off x="9378532" y="4583878"/>
              <a:ext cx="54480" cy="82516"/>
            </a:xfrm>
            <a:custGeom>
              <a:avLst/>
              <a:gdLst>
                <a:gd name="connsiteX0" fmla="*/ 4048 w 41945"/>
                <a:gd name="connsiteY0" fmla="*/ 38682 h 63531"/>
                <a:gd name="connsiteX1" fmla="*/ 4048 w 41945"/>
                <a:gd name="connsiteY1" fmla="*/ 63352 h 63531"/>
                <a:gd name="connsiteX2" fmla="*/ -5477 w 41945"/>
                <a:gd name="connsiteY2" fmla="*/ 63352 h 63531"/>
                <a:gd name="connsiteX3" fmla="*/ -5477 w 41945"/>
                <a:gd name="connsiteY3" fmla="*/ -180 h 63531"/>
                <a:gd name="connsiteX4" fmla="*/ 4048 w 41945"/>
                <a:gd name="connsiteY4" fmla="*/ -180 h 63531"/>
                <a:gd name="connsiteX5" fmla="*/ 4048 w 41945"/>
                <a:gd name="connsiteY5" fmla="*/ 26014 h 63531"/>
                <a:gd name="connsiteX6" fmla="*/ 10336 w 41945"/>
                <a:gd name="connsiteY6" fmla="*/ 19441 h 63531"/>
                <a:gd name="connsiteX7" fmla="*/ 19289 w 41945"/>
                <a:gd name="connsiteY7" fmla="*/ 17060 h 63531"/>
                <a:gd name="connsiteX8" fmla="*/ 31767 w 41945"/>
                <a:gd name="connsiteY8" fmla="*/ 21727 h 63531"/>
                <a:gd name="connsiteX9" fmla="*/ 36437 w 41945"/>
                <a:gd name="connsiteY9" fmla="*/ 35443 h 63531"/>
                <a:gd name="connsiteX10" fmla="*/ 36437 w 41945"/>
                <a:gd name="connsiteY10" fmla="*/ 63352 h 63531"/>
                <a:gd name="connsiteX11" fmla="*/ 26912 w 41945"/>
                <a:gd name="connsiteY11" fmla="*/ 63352 h 63531"/>
                <a:gd name="connsiteX12" fmla="*/ 26912 w 41945"/>
                <a:gd name="connsiteY12" fmla="*/ 38301 h 63531"/>
                <a:gd name="connsiteX13" fmla="*/ 16433 w 41945"/>
                <a:gd name="connsiteY13" fmla="*/ 25728 h 63531"/>
                <a:gd name="connsiteX14" fmla="*/ 7764 w 41945"/>
                <a:gd name="connsiteY14" fmla="*/ 29061 h 63531"/>
                <a:gd name="connsiteX15" fmla="*/ 4048 w 41945"/>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5" h="63531">
                  <a:moveTo>
                    <a:pt x="4048" y="38682"/>
                  </a:moveTo>
                  <a:lnTo>
                    <a:pt x="4048" y="63352"/>
                  </a:lnTo>
                  <a:lnTo>
                    <a:pt x="-5477" y="63352"/>
                  </a:lnTo>
                  <a:lnTo>
                    <a:pt x="-5477" y="-180"/>
                  </a:lnTo>
                  <a:lnTo>
                    <a:pt x="4048" y="-180"/>
                  </a:lnTo>
                  <a:lnTo>
                    <a:pt x="4048" y="26014"/>
                  </a:lnTo>
                  <a:cubicBezTo>
                    <a:pt x="5481" y="23242"/>
                    <a:pt x="7671" y="20946"/>
                    <a:pt x="10336" y="19441"/>
                  </a:cubicBezTo>
                  <a:cubicBezTo>
                    <a:pt x="13006" y="17841"/>
                    <a:pt x="16145" y="17022"/>
                    <a:pt x="19289" y="17060"/>
                  </a:cubicBezTo>
                  <a:cubicBezTo>
                    <a:pt x="23861" y="16860"/>
                    <a:pt x="28433" y="18546"/>
                    <a:pt x="31767" y="21727"/>
                  </a:cubicBezTo>
                  <a:cubicBezTo>
                    <a:pt x="35102" y="25509"/>
                    <a:pt x="36721" y="30433"/>
                    <a:pt x="36437" y="35443"/>
                  </a:cubicBezTo>
                  <a:lnTo>
                    <a:pt x="36437" y="63352"/>
                  </a:lnTo>
                  <a:lnTo>
                    <a:pt x="26912" y="63352"/>
                  </a:lnTo>
                  <a:lnTo>
                    <a:pt x="26912" y="38301"/>
                  </a:lnTo>
                  <a:cubicBezTo>
                    <a:pt x="26912" y="29919"/>
                    <a:pt x="23387" y="25728"/>
                    <a:pt x="16433" y="25728"/>
                  </a:cubicBezTo>
                  <a:cubicBezTo>
                    <a:pt x="13196" y="25652"/>
                    <a:pt x="10146" y="26851"/>
                    <a:pt x="7764" y="29061"/>
                  </a:cubicBezTo>
                  <a:cubicBezTo>
                    <a:pt x="5192" y="31557"/>
                    <a:pt x="3764" y="35081"/>
                    <a:pt x="4048" y="38682"/>
                  </a:cubicBezTo>
                  <a:close/>
                </a:path>
              </a:pathLst>
            </a:custGeom>
            <a:solidFill>
              <a:srgbClr val="6D6E71"/>
            </a:solidFill>
            <a:ln w="9525" cap="flat">
              <a:noFill/>
              <a:prstDash val="solid"/>
              <a:miter/>
            </a:ln>
          </p:spPr>
          <p:txBody>
            <a:bodyPr rtlCol="0" anchor="ctr"/>
            <a:lstStyle/>
            <a:p>
              <a:endParaRPr lang="en-US"/>
            </a:p>
          </p:txBody>
        </p:sp>
        <p:sp>
          <p:nvSpPr>
            <p:cNvPr id="1404" name="Freeform: Shape 1403">
              <a:extLst>
                <a:ext uri="{FF2B5EF4-FFF2-40B4-BE49-F238E27FC236}">
                  <a16:creationId xmlns:a16="http://schemas.microsoft.com/office/drawing/2014/main" id="{0A10EA12-F1D4-47BF-8DF4-BF81A68351AD}"/>
                </a:ext>
              </a:extLst>
            </p:cNvPr>
            <p:cNvSpPr/>
            <p:nvPr/>
          </p:nvSpPr>
          <p:spPr>
            <a:xfrm>
              <a:off x="9480475" y="4606647"/>
              <a:ext cx="54474" cy="60118"/>
            </a:xfrm>
            <a:custGeom>
              <a:avLst/>
              <a:gdLst>
                <a:gd name="connsiteX0" fmla="*/ 4048 w 41941"/>
                <a:gd name="connsiteY0" fmla="*/ 21152 h 46286"/>
                <a:gd name="connsiteX1" fmla="*/ 4048 w 41941"/>
                <a:gd name="connsiteY1" fmla="*/ 45822 h 46286"/>
                <a:gd name="connsiteX2" fmla="*/ -5477 w 41941"/>
                <a:gd name="connsiteY2" fmla="*/ 45822 h 46286"/>
                <a:gd name="connsiteX3" fmla="*/ -5477 w 41941"/>
                <a:gd name="connsiteY3" fmla="*/ 482 h 46286"/>
                <a:gd name="connsiteX4" fmla="*/ 4048 w 41941"/>
                <a:gd name="connsiteY4" fmla="*/ 482 h 46286"/>
                <a:gd name="connsiteX5" fmla="*/ 4048 w 41941"/>
                <a:gd name="connsiteY5" fmla="*/ 8769 h 46286"/>
                <a:gd name="connsiteX6" fmla="*/ 10429 w 41941"/>
                <a:gd name="connsiteY6" fmla="*/ 2197 h 46286"/>
                <a:gd name="connsiteX7" fmla="*/ 31767 w 41941"/>
                <a:gd name="connsiteY7" fmla="*/ 4483 h 46286"/>
                <a:gd name="connsiteX8" fmla="*/ 36432 w 41941"/>
                <a:gd name="connsiteY8" fmla="*/ 18199 h 46286"/>
                <a:gd name="connsiteX9" fmla="*/ 36432 w 41941"/>
                <a:gd name="connsiteY9" fmla="*/ 46107 h 46286"/>
                <a:gd name="connsiteX10" fmla="*/ 26907 w 41941"/>
                <a:gd name="connsiteY10" fmla="*/ 46107 h 46286"/>
                <a:gd name="connsiteX11" fmla="*/ 26907 w 41941"/>
                <a:gd name="connsiteY11" fmla="*/ 21056 h 46286"/>
                <a:gd name="connsiteX12" fmla="*/ 16429 w 41941"/>
                <a:gd name="connsiteY12" fmla="*/ 8484 h 46286"/>
                <a:gd name="connsiteX13" fmla="*/ 7764 w 41941"/>
                <a:gd name="connsiteY13" fmla="*/ 11817 h 46286"/>
                <a:gd name="connsiteX14" fmla="*/ 4048 w 41941"/>
                <a:gd name="connsiteY14" fmla="*/ 21152 h 4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41" h="46286">
                  <a:moveTo>
                    <a:pt x="4048" y="21152"/>
                  </a:moveTo>
                  <a:lnTo>
                    <a:pt x="4048" y="45822"/>
                  </a:lnTo>
                  <a:lnTo>
                    <a:pt x="-5477" y="45822"/>
                  </a:lnTo>
                  <a:lnTo>
                    <a:pt x="-5477" y="482"/>
                  </a:lnTo>
                  <a:lnTo>
                    <a:pt x="4048" y="482"/>
                  </a:lnTo>
                  <a:lnTo>
                    <a:pt x="4048" y="8769"/>
                  </a:lnTo>
                  <a:cubicBezTo>
                    <a:pt x="5574" y="6073"/>
                    <a:pt x="7764" y="3816"/>
                    <a:pt x="10429" y="2197"/>
                  </a:cubicBezTo>
                  <a:cubicBezTo>
                    <a:pt x="17289" y="-1670"/>
                    <a:pt x="25861" y="-756"/>
                    <a:pt x="31767" y="4483"/>
                  </a:cubicBezTo>
                  <a:cubicBezTo>
                    <a:pt x="35097" y="8265"/>
                    <a:pt x="36721" y="13189"/>
                    <a:pt x="36432" y="18199"/>
                  </a:cubicBezTo>
                  <a:lnTo>
                    <a:pt x="36432" y="46107"/>
                  </a:lnTo>
                  <a:lnTo>
                    <a:pt x="26907" y="46107"/>
                  </a:lnTo>
                  <a:lnTo>
                    <a:pt x="26907" y="21056"/>
                  </a:lnTo>
                  <a:cubicBezTo>
                    <a:pt x="26907" y="12675"/>
                    <a:pt x="23382" y="8484"/>
                    <a:pt x="16429" y="8484"/>
                  </a:cubicBezTo>
                  <a:cubicBezTo>
                    <a:pt x="13192" y="8407"/>
                    <a:pt x="10146" y="9607"/>
                    <a:pt x="7764" y="11817"/>
                  </a:cubicBezTo>
                  <a:cubicBezTo>
                    <a:pt x="5192" y="14246"/>
                    <a:pt x="3858" y="17647"/>
                    <a:pt x="4048" y="21152"/>
                  </a:cubicBezTo>
                  <a:close/>
                </a:path>
              </a:pathLst>
            </a:custGeom>
            <a:solidFill>
              <a:srgbClr val="6D6E71"/>
            </a:solidFill>
            <a:ln w="9525" cap="flat">
              <a:noFill/>
              <a:prstDash val="solid"/>
              <a:miter/>
            </a:ln>
          </p:spPr>
          <p:txBody>
            <a:bodyPr rtlCol="0" anchor="ctr"/>
            <a:lstStyle/>
            <a:p>
              <a:endParaRPr lang="en-US"/>
            </a:p>
          </p:txBody>
        </p:sp>
        <p:sp>
          <p:nvSpPr>
            <p:cNvPr id="1405" name="Freeform: Shape 1404">
              <a:extLst>
                <a:ext uri="{FF2B5EF4-FFF2-40B4-BE49-F238E27FC236}">
                  <a16:creationId xmlns:a16="http://schemas.microsoft.com/office/drawing/2014/main" id="{621CDFE1-0E50-49C5-8607-F4CC63DC8AC0}"/>
                </a:ext>
              </a:extLst>
            </p:cNvPr>
            <p:cNvSpPr/>
            <p:nvPr/>
          </p:nvSpPr>
          <p:spPr>
            <a:xfrm>
              <a:off x="9549352" y="4606264"/>
              <a:ext cx="58971" cy="61011"/>
            </a:xfrm>
            <a:custGeom>
              <a:avLst/>
              <a:gdLst>
                <a:gd name="connsiteX0" fmla="*/ 39790 w 45403"/>
                <a:gd name="connsiteY0" fmla="*/ 27543 h 46974"/>
                <a:gd name="connsiteX1" fmla="*/ 4071 w 45403"/>
                <a:gd name="connsiteY1" fmla="*/ 27543 h 46974"/>
                <a:gd name="connsiteX2" fmla="*/ 8550 w 45403"/>
                <a:gd name="connsiteY2" fmla="*/ 35544 h 46974"/>
                <a:gd name="connsiteX3" fmla="*/ 18075 w 45403"/>
                <a:gd name="connsiteY3" fmla="*/ 38592 h 46974"/>
                <a:gd name="connsiteX4" fmla="*/ 31125 w 45403"/>
                <a:gd name="connsiteY4" fmla="*/ 33163 h 46974"/>
                <a:gd name="connsiteX5" fmla="*/ 36650 w 45403"/>
                <a:gd name="connsiteY5" fmla="*/ 39164 h 46974"/>
                <a:gd name="connsiteX6" fmla="*/ 17600 w 45403"/>
                <a:gd name="connsiteY6" fmla="*/ 46784 h 46974"/>
                <a:gd name="connsiteX7" fmla="*/ 1308 w 45403"/>
                <a:gd name="connsiteY7" fmla="*/ 40401 h 46974"/>
                <a:gd name="connsiteX8" fmla="*/ -5454 w 45403"/>
                <a:gd name="connsiteY8" fmla="*/ 23257 h 46974"/>
                <a:gd name="connsiteX9" fmla="*/ 1406 w 45403"/>
                <a:gd name="connsiteY9" fmla="*/ 6207 h 46974"/>
                <a:gd name="connsiteX10" fmla="*/ 17600 w 45403"/>
                <a:gd name="connsiteY10" fmla="*/ -175 h 46974"/>
                <a:gd name="connsiteX11" fmla="*/ 33409 w 45403"/>
                <a:gd name="connsiteY11" fmla="*/ 5445 h 46974"/>
                <a:gd name="connsiteX12" fmla="*/ 39887 w 45403"/>
                <a:gd name="connsiteY12" fmla="*/ 20875 h 46974"/>
                <a:gd name="connsiteX13" fmla="*/ 4071 w 45403"/>
                <a:gd name="connsiteY13" fmla="*/ 19923 h 46974"/>
                <a:gd name="connsiteX14" fmla="*/ 30172 w 45403"/>
                <a:gd name="connsiteY14" fmla="*/ 19923 h 46974"/>
                <a:gd name="connsiteX15" fmla="*/ 26553 w 45403"/>
                <a:gd name="connsiteY15" fmla="*/ 11160 h 46974"/>
                <a:gd name="connsiteX16" fmla="*/ 17693 w 45403"/>
                <a:gd name="connsiteY16" fmla="*/ 8017 h 46974"/>
                <a:gd name="connsiteX17" fmla="*/ 8168 w 45403"/>
                <a:gd name="connsiteY17" fmla="*/ 11255 h 46974"/>
                <a:gd name="connsiteX18" fmla="*/ 4071 w 45403"/>
                <a:gd name="connsiteY18" fmla="*/ 19828 h 4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03" h="46974">
                  <a:moveTo>
                    <a:pt x="39790" y="27543"/>
                  </a:moveTo>
                  <a:lnTo>
                    <a:pt x="4071" y="27543"/>
                  </a:lnTo>
                  <a:cubicBezTo>
                    <a:pt x="4169" y="30772"/>
                    <a:pt x="5880" y="33734"/>
                    <a:pt x="8550" y="35544"/>
                  </a:cubicBezTo>
                  <a:cubicBezTo>
                    <a:pt x="11312" y="37535"/>
                    <a:pt x="14647" y="38602"/>
                    <a:pt x="18075" y="38592"/>
                  </a:cubicBezTo>
                  <a:cubicBezTo>
                    <a:pt x="23028" y="38925"/>
                    <a:pt x="27883" y="36916"/>
                    <a:pt x="31125" y="33163"/>
                  </a:cubicBezTo>
                  <a:lnTo>
                    <a:pt x="36650" y="39164"/>
                  </a:lnTo>
                  <a:cubicBezTo>
                    <a:pt x="31599" y="44240"/>
                    <a:pt x="24744" y="46993"/>
                    <a:pt x="17600" y="46784"/>
                  </a:cubicBezTo>
                  <a:cubicBezTo>
                    <a:pt x="11503" y="46917"/>
                    <a:pt x="5694" y="44622"/>
                    <a:pt x="1308" y="40401"/>
                  </a:cubicBezTo>
                  <a:cubicBezTo>
                    <a:pt x="-3357" y="35934"/>
                    <a:pt x="-5738" y="29677"/>
                    <a:pt x="-5454" y="23257"/>
                  </a:cubicBezTo>
                  <a:cubicBezTo>
                    <a:pt x="-5738" y="16846"/>
                    <a:pt x="-3264" y="10617"/>
                    <a:pt x="1406" y="6207"/>
                  </a:cubicBezTo>
                  <a:cubicBezTo>
                    <a:pt x="5787" y="2025"/>
                    <a:pt x="11596" y="-261"/>
                    <a:pt x="17600" y="-175"/>
                  </a:cubicBezTo>
                  <a:cubicBezTo>
                    <a:pt x="23409" y="-298"/>
                    <a:pt x="29028" y="1701"/>
                    <a:pt x="33409" y="5445"/>
                  </a:cubicBezTo>
                  <a:cubicBezTo>
                    <a:pt x="37887" y="9312"/>
                    <a:pt x="40269" y="15008"/>
                    <a:pt x="39887" y="20875"/>
                  </a:cubicBezTo>
                  <a:close/>
                  <a:moveTo>
                    <a:pt x="4071" y="19923"/>
                  </a:moveTo>
                  <a:lnTo>
                    <a:pt x="30172" y="19923"/>
                  </a:lnTo>
                  <a:cubicBezTo>
                    <a:pt x="30455" y="16599"/>
                    <a:pt x="29028" y="13351"/>
                    <a:pt x="26553" y="11160"/>
                  </a:cubicBezTo>
                  <a:cubicBezTo>
                    <a:pt x="24074" y="9036"/>
                    <a:pt x="20930" y="7921"/>
                    <a:pt x="17693" y="8017"/>
                  </a:cubicBezTo>
                  <a:cubicBezTo>
                    <a:pt x="14266" y="7988"/>
                    <a:pt x="10931" y="9131"/>
                    <a:pt x="8168" y="11255"/>
                  </a:cubicBezTo>
                  <a:cubicBezTo>
                    <a:pt x="5503" y="13275"/>
                    <a:pt x="3978" y="16475"/>
                    <a:pt x="4071" y="19828"/>
                  </a:cubicBezTo>
                  <a:close/>
                </a:path>
              </a:pathLst>
            </a:custGeom>
            <a:solidFill>
              <a:srgbClr val="6D6E71"/>
            </a:solidFill>
            <a:ln w="9525" cap="flat">
              <a:noFill/>
              <a:prstDash val="solid"/>
              <a:miter/>
            </a:ln>
          </p:spPr>
          <p:txBody>
            <a:bodyPr rtlCol="0" anchor="ctr"/>
            <a:lstStyle/>
            <a:p>
              <a:endParaRPr lang="en-US"/>
            </a:p>
          </p:txBody>
        </p:sp>
        <p:sp>
          <p:nvSpPr>
            <p:cNvPr id="1406" name="Freeform: Shape 1405">
              <a:extLst>
                <a:ext uri="{FF2B5EF4-FFF2-40B4-BE49-F238E27FC236}">
                  <a16:creationId xmlns:a16="http://schemas.microsoft.com/office/drawing/2014/main" id="{D45C56BF-9089-4901-8634-D0AF9FAA184E}"/>
                </a:ext>
              </a:extLst>
            </p:cNvPr>
            <p:cNvSpPr/>
            <p:nvPr/>
          </p:nvSpPr>
          <p:spPr>
            <a:xfrm>
              <a:off x="9618266" y="4606264"/>
              <a:ext cx="58966" cy="61011"/>
            </a:xfrm>
            <a:custGeom>
              <a:avLst/>
              <a:gdLst>
                <a:gd name="connsiteX0" fmla="*/ 39692 w 45399"/>
                <a:gd name="connsiteY0" fmla="*/ 27543 h 46974"/>
                <a:gd name="connsiteX1" fmla="*/ 3973 w 45399"/>
                <a:gd name="connsiteY1" fmla="*/ 27543 h 46974"/>
                <a:gd name="connsiteX2" fmla="*/ 8545 w 45399"/>
                <a:gd name="connsiteY2" fmla="*/ 35544 h 46974"/>
                <a:gd name="connsiteX3" fmla="*/ 31120 w 45399"/>
                <a:gd name="connsiteY3" fmla="*/ 33163 h 46974"/>
                <a:gd name="connsiteX4" fmla="*/ 36646 w 45399"/>
                <a:gd name="connsiteY4" fmla="*/ 39164 h 46974"/>
                <a:gd name="connsiteX5" fmla="*/ 17596 w 45399"/>
                <a:gd name="connsiteY5" fmla="*/ 46784 h 46974"/>
                <a:gd name="connsiteX6" fmla="*/ -5454 w 45399"/>
                <a:gd name="connsiteY6" fmla="*/ 24905 h 46974"/>
                <a:gd name="connsiteX7" fmla="*/ -5454 w 45399"/>
                <a:gd name="connsiteY7" fmla="*/ 23257 h 46974"/>
                <a:gd name="connsiteX8" fmla="*/ 1401 w 45399"/>
                <a:gd name="connsiteY8" fmla="*/ 6207 h 46974"/>
                <a:gd name="connsiteX9" fmla="*/ 17596 w 45399"/>
                <a:gd name="connsiteY9" fmla="*/ -175 h 46974"/>
                <a:gd name="connsiteX10" fmla="*/ 33409 w 45399"/>
                <a:gd name="connsiteY10" fmla="*/ 5445 h 46974"/>
                <a:gd name="connsiteX11" fmla="*/ 39883 w 45399"/>
                <a:gd name="connsiteY11" fmla="*/ 20875 h 46974"/>
                <a:gd name="connsiteX12" fmla="*/ 3973 w 45399"/>
                <a:gd name="connsiteY12" fmla="*/ 19923 h 46974"/>
                <a:gd name="connsiteX13" fmla="*/ 30074 w 45399"/>
                <a:gd name="connsiteY13" fmla="*/ 19923 h 46974"/>
                <a:gd name="connsiteX14" fmla="*/ 26549 w 45399"/>
                <a:gd name="connsiteY14" fmla="*/ 11160 h 46974"/>
                <a:gd name="connsiteX15" fmla="*/ 17596 w 45399"/>
                <a:gd name="connsiteY15" fmla="*/ 8017 h 46974"/>
                <a:gd name="connsiteX16" fmla="*/ 8071 w 45399"/>
                <a:gd name="connsiteY16" fmla="*/ 11255 h 46974"/>
                <a:gd name="connsiteX17" fmla="*/ 3973 w 45399"/>
                <a:gd name="connsiteY17" fmla="*/ 19828 h 4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99" h="46974">
                  <a:moveTo>
                    <a:pt x="39692" y="27543"/>
                  </a:moveTo>
                  <a:lnTo>
                    <a:pt x="3973" y="27543"/>
                  </a:lnTo>
                  <a:cubicBezTo>
                    <a:pt x="4164" y="30791"/>
                    <a:pt x="5782" y="33772"/>
                    <a:pt x="8545" y="35544"/>
                  </a:cubicBezTo>
                  <a:cubicBezTo>
                    <a:pt x="15596" y="40392"/>
                    <a:pt x="25214" y="39382"/>
                    <a:pt x="31120" y="33163"/>
                  </a:cubicBezTo>
                  <a:lnTo>
                    <a:pt x="36646" y="39164"/>
                  </a:lnTo>
                  <a:cubicBezTo>
                    <a:pt x="31595" y="44240"/>
                    <a:pt x="24739" y="46993"/>
                    <a:pt x="17596" y="46784"/>
                  </a:cubicBezTo>
                  <a:cubicBezTo>
                    <a:pt x="5210" y="47117"/>
                    <a:pt x="-5170" y="37316"/>
                    <a:pt x="-5454" y="24905"/>
                  </a:cubicBezTo>
                  <a:cubicBezTo>
                    <a:pt x="-5454" y="24362"/>
                    <a:pt x="-5454" y="23809"/>
                    <a:pt x="-5454" y="23257"/>
                  </a:cubicBezTo>
                  <a:cubicBezTo>
                    <a:pt x="-5743" y="16846"/>
                    <a:pt x="-3264" y="10617"/>
                    <a:pt x="1401" y="6207"/>
                  </a:cubicBezTo>
                  <a:cubicBezTo>
                    <a:pt x="5782" y="2025"/>
                    <a:pt x="11596" y="-270"/>
                    <a:pt x="17596" y="-175"/>
                  </a:cubicBezTo>
                  <a:cubicBezTo>
                    <a:pt x="23405" y="-298"/>
                    <a:pt x="29023" y="1701"/>
                    <a:pt x="33409" y="5445"/>
                  </a:cubicBezTo>
                  <a:cubicBezTo>
                    <a:pt x="37883" y="9312"/>
                    <a:pt x="40264" y="15008"/>
                    <a:pt x="39883" y="20875"/>
                  </a:cubicBezTo>
                  <a:close/>
                  <a:moveTo>
                    <a:pt x="3973" y="19923"/>
                  </a:moveTo>
                  <a:lnTo>
                    <a:pt x="30074" y="19923"/>
                  </a:lnTo>
                  <a:cubicBezTo>
                    <a:pt x="30265" y="16618"/>
                    <a:pt x="29023" y="13389"/>
                    <a:pt x="26549" y="11160"/>
                  </a:cubicBezTo>
                  <a:cubicBezTo>
                    <a:pt x="24074" y="9045"/>
                    <a:pt x="20833" y="7931"/>
                    <a:pt x="17596" y="8017"/>
                  </a:cubicBezTo>
                  <a:cubicBezTo>
                    <a:pt x="14168" y="8007"/>
                    <a:pt x="10833" y="9150"/>
                    <a:pt x="8071" y="11255"/>
                  </a:cubicBezTo>
                  <a:cubicBezTo>
                    <a:pt x="5401" y="13294"/>
                    <a:pt x="3880" y="16484"/>
                    <a:pt x="3973" y="19828"/>
                  </a:cubicBezTo>
                  <a:close/>
                </a:path>
              </a:pathLst>
            </a:custGeom>
            <a:solidFill>
              <a:srgbClr val="6D6E71"/>
            </a:solidFill>
            <a:ln w="9525" cap="flat">
              <a:noFill/>
              <a:prstDash val="solid"/>
              <a:miter/>
            </a:ln>
          </p:spPr>
          <p:txBody>
            <a:bodyPr rtlCol="0" anchor="ctr"/>
            <a:lstStyle/>
            <a:p>
              <a:endParaRPr lang="en-US"/>
            </a:p>
          </p:txBody>
        </p:sp>
        <p:sp>
          <p:nvSpPr>
            <p:cNvPr id="1407" name="Freeform: Shape 1406">
              <a:extLst>
                <a:ext uri="{FF2B5EF4-FFF2-40B4-BE49-F238E27FC236}">
                  <a16:creationId xmlns:a16="http://schemas.microsoft.com/office/drawing/2014/main" id="{CBB61842-30B3-457B-BCE8-8ED03F57EA53}"/>
                </a:ext>
              </a:extLst>
            </p:cNvPr>
            <p:cNvSpPr/>
            <p:nvPr/>
          </p:nvSpPr>
          <p:spPr>
            <a:xfrm>
              <a:off x="9686803" y="4583755"/>
              <a:ext cx="60522" cy="83053"/>
            </a:xfrm>
            <a:custGeom>
              <a:avLst/>
              <a:gdLst>
                <a:gd name="connsiteX0" fmla="*/ 1021 w 46597"/>
                <a:gd name="connsiteY0" fmla="*/ 57637 h 63944"/>
                <a:gd name="connsiteX1" fmla="*/ -5453 w 46597"/>
                <a:gd name="connsiteY1" fmla="*/ 40491 h 63944"/>
                <a:gd name="connsiteX2" fmla="*/ 1211 w 46597"/>
                <a:gd name="connsiteY2" fmla="*/ 23537 h 63944"/>
                <a:gd name="connsiteX3" fmla="*/ 16927 w 46597"/>
                <a:gd name="connsiteY3" fmla="*/ 17156 h 63944"/>
                <a:gd name="connsiteX4" fmla="*/ 31596 w 46597"/>
                <a:gd name="connsiteY4" fmla="*/ 24871 h 63944"/>
                <a:gd name="connsiteX5" fmla="*/ 31596 w 46597"/>
                <a:gd name="connsiteY5" fmla="*/ -180 h 63944"/>
                <a:gd name="connsiteX6" fmla="*/ 41121 w 46597"/>
                <a:gd name="connsiteY6" fmla="*/ -180 h 63944"/>
                <a:gd name="connsiteX7" fmla="*/ 41121 w 46597"/>
                <a:gd name="connsiteY7" fmla="*/ 63447 h 63944"/>
                <a:gd name="connsiteX8" fmla="*/ 31596 w 46597"/>
                <a:gd name="connsiteY8" fmla="*/ 63447 h 63944"/>
                <a:gd name="connsiteX9" fmla="*/ 31596 w 46597"/>
                <a:gd name="connsiteY9" fmla="*/ 56208 h 63944"/>
                <a:gd name="connsiteX10" fmla="*/ 16071 w 46597"/>
                <a:gd name="connsiteY10" fmla="*/ 63732 h 63944"/>
                <a:gd name="connsiteX11" fmla="*/ 1021 w 46597"/>
                <a:gd name="connsiteY11" fmla="*/ 57637 h 63944"/>
                <a:gd name="connsiteX12" fmla="*/ 4165 w 46597"/>
                <a:gd name="connsiteY12" fmla="*/ 40873 h 63944"/>
                <a:gd name="connsiteX13" fmla="*/ 8355 w 46597"/>
                <a:gd name="connsiteY13" fmla="*/ 51541 h 63944"/>
                <a:gd name="connsiteX14" fmla="*/ 17880 w 46597"/>
                <a:gd name="connsiteY14" fmla="*/ 55636 h 63944"/>
                <a:gd name="connsiteX15" fmla="*/ 27405 w 46597"/>
                <a:gd name="connsiteY15" fmla="*/ 51445 h 63944"/>
                <a:gd name="connsiteX16" fmla="*/ 31405 w 46597"/>
                <a:gd name="connsiteY16" fmla="*/ 40777 h 63944"/>
                <a:gd name="connsiteX17" fmla="*/ 27405 w 46597"/>
                <a:gd name="connsiteY17" fmla="*/ 29919 h 63944"/>
                <a:gd name="connsiteX18" fmla="*/ 17880 w 46597"/>
                <a:gd name="connsiteY18" fmla="*/ 25538 h 63944"/>
                <a:gd name="connsiteX19" fmla="*/ 8355 w 46597"/>
                <a:gd name="connsiteY19" fmla="*/ 29919 h 63944"/>
                <a:gd name="connsiteX20" fmla="*/ 4165 w 46597"/>
                <a:gd name="connsiteY20" fmla="*/ 40873 h 6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97" h="63944">
                  <a:moveTo>
                    <a:pt x="1021" y="57637"/>
                  </a:moveTo>
                  <a:cubicBezTo>
                    <a:pt x="-3360" y="53036"/>
                    <a:pt x="-5742" y="46845"/>
                    <a:pt x="-5453" y="40491"/>
                  </a:cubicBezTo>
                  <a:cubicBezTo>
                    <a:pt x="-5742" y="34138"/>
                    <a:pt x="-3360" y="27957"/>
                    <a:pt x="1211" y="23537"/>
                  </a:cubicBezTo>
                  <a:cubicBezTo>
                    <a:pt x="5402" y="19355"/>
                    <a:pt x="11025" y="17050"/>
                    <a:pt x="16927" y="17156"/>
                  </a:cubicBezTo>
                  <a:cubicBezTo>
                    <a:pt x="22833" y="17050"/>
                    <a:pt x="28359" y="19965"/>
                    <a:pt x="31596" y="24871"/>
                  </a:cubicBezTo>
                  <a:lnTo>
                    <a:pt x="31596" y="-180"/>
                  </a:lnTo>
                  <a:lnTo>
                    <a:pt x="41121" y="-180"/>
                  </a:lnTo>
                  <a:lnTo>
                    <a:pt x="41121" y="63447"/>
                  </a:lnTo>
                  <a:lnTo>
                    <a:pt x="31596" y="63447"/>
                  </a:lnTo>
                  <a:lnTo>
                    <a:pt x="31596" y="56208"/>
                  </a:lnTo>
                  <a:cubicBezTo>
                    <a:pt x="28075" y="61246"/>
                    <a:pt x="22168" y="64104"/>
                    <a:pt x="16071" y="63732"/>
                  </a:cubicBezTo>
                  <a:cubicBezTo>
                    <a:pt x="10453" y="63838"/>
                    <a:pt x="5020" y="61637"/>
                    <a:pt x="1021" y="57637"/>
                  </a:cubicBezTo>
                  <a:close/>
                  <a:moveTo>
                    <a:pt x="4165" y="40873"/>
                  </a:moveTo>
                  <a:cubicBezTo>
                    <a:pt x="4072" y="44854"/>
                    <a:pt x="5499" y="48721"/>
                    <a:pt x="8355" y="51541"/>
                  </a:cubicBezTo>
                  <a:cubicBezTo>
                    <a:pt x="10834" y="54103"/>
                    <a:pt x="14262" y="55570"/>
                    <a:pt x="17880" y="55636"/>
                  </a:cubicBezTo>
                  <a:cubicBezTo>
                    <a:pt x="21499" y="55665"/>
                    <a:pt x="25024" y="54141"/>
                    <a:pt x="27405" y="51445"/>
                  </a:cubicBezTo>
                  <a:cubicBezTo>
                    <a:pt x="30168" y="48569"/>
                    <a:pt x="31596" y="44730"/>
                    <a:pt x="31405" y="40777"/>
                  </a:cubicBezTo>
                  <a:cubicBezTo>
                    <a:pt x="31503" y="36777"/>
                    <a:pt x="30075" y="32891"/>
                    <a:pt x="27405" y="29919"/>
                  </a:cubicBezTo>
                  <a:cubicBezTo>
                    <a:pt x="25024" y="27099"/>
                    <a:pt x="21596" y="25490"/>
                    <a:pt x="17880" y="25538"/>
                  </a:cubicBezTo>
                  <a:cubicBezTo>
                    <a:pt x="14262" y="25614"/>
                    <a:pt x="10736" y="27204"/>
                    <a:pt x="8355" y="29919"/>
                  </a:cubicBezTo>
                  <a:cubicBezTo>
                    <a:pt x="5593" y="32871"/>
                    <a:pt x="4072" y="36815"/>
                    <a:pt x="4165" y="40873"/>
                  </a:cubicBezTo>
                  <a:close/>
                </a:path>
              </a:pathLst>
            </a:custGeom>
            <a:solidFill>
              <a:srgbClr val="6D6E71"/>
            </a:solidFill>
            <a:ln w="9525" cap="flat">
              <a:noFill/>
              <a:prstDash val="solid"/>
              <a:miter/>
            </a:ln>
          </p:spPr>
          <p:txBody>
            <a:bodyPr rtlCol="0" anchor="ctr"/>
            <a:lstStyle/>
            <a:p>
              <a:endParaRPr lang="en-US"/>
            </a:p>
          </p:txBody>
        </p:sp>
        <p:sp>
          <p:nvSpPr>
            <p:cNvPr id="1408" name="Freeform: Shape 1407">
              <a:extLst>
                <a:ext uri="{FF2B5EF4-FFF2-40B4-BE49-F238E27FC236}">
                  <a16:creationId xmlns:a16="http://schemas.microsoft.com/office/drawing/2014/main" id="{9703892E-BE7F-4043-9B45-48C506593E3F}"/>
                </a:ext>
              </a:extLst>
            </p:cNvPr>
            <p:cNvSpPr/>
            <p:nvPr/>
          </p:nvSpPr>
          <p:spPr>
            <a:xfrm>
              <a:off x="9761896" y="4606264"/>
              <a:ext cx="58963" cy="61011"/>
            </a:xfrm>
            <a:custGeom>
              <a:avLst/>
              <a:gdLst>
                <a:gd name="connsiteX0" fmla="*/ 39696 w 45397"/>
                <a:gd name="connsiteY0" fmla="*/ 27543 h 46974"/>
                <a:gd name="connsiteX1" fmla="*/ 3977 w 45397"/>
                <a:gd name="connsiteY1" fmla="*/ 27543 h 46974"/>
                <a:gd name="connsiteX2" fmla="*/ 8549 w 45397"/>
                <a:gd name="connsiteY2" fmla="*/ 35544 h 46974"/>
                <a:gd name="connsiteX3" fmla="*/ 31120 w 45397"/>
                <a:gd name="connsiteY3" fmla="*/ 33163 h 46974"/>
                <a:gd name="connsiteX4" fmla="*/ 36645 w 45397"/>
                <a:gd name="connsiteY4" fmla="*/ 39164 h 46974"/>
                <a:gd name="connsiteX5" fmla="*/ 17595 w 45397"/>
                <a:gd name="connsiteY5" fmla="*/ 46784 h 46974"/>
                <a:gd name="connsiteX6" fmla="*/ -5455 w 45397"/>
                <a:gd name="connsiteY6" fmla="*/ 24905 h 46974"/>
                <a:gd name="connsiteX7" fmla="*/ -5455 w 45397"/>
                <a:gd name="connsiteY7" fmla="*/ 23257 h 46974"/>
                <a:gd name="connsiteX8" fmla="*/ 1405 w 45397"/>
                <a:gd name="connsiteY8" fmla="*/ 6207 h 46974"/>
                <a:gd name="connsiteX9" fmla="*/ 17595 w 45397"/>
                <a:gd name="connsiteY9" fmla="*/ -175 h 46974"/>
                <a:gd name="connsiteX10" fmla="*/ 33408 w 45397"/>
                <a:gd name="connsiteY10" fmla="*/ 5445 h 46974"/>
                <a:gd name="connsiteX11" fmla="*/ 39882 w 45397"/>
                <a:gd name="connsiteY11" fmla="*/ 20875 h 46974"/>
                <a:gd name="connsiteX12" fmla="*/ 3977 w 45397"/>
                <a:gd name="connsiteY12" fmla="*/ 19923 h 46974"/>
                <a:gd name="connsiteX13" fmla="*/ 30073 w 45397"/>
                <a:gd name="connsiteY13" fmla="*/ 19923 h 46974"/>
                <a:gd name="connsiteX14" fmla="*/ 26548 w 45397"/>
                <a:gd name="connsiteY14" fmla="*/ 11160 h 46974"/>
                <a:gd name="connsiteX15" fmla="*/ 17595 w 45397"/>
                <a:gd name="connsiteY15" fmla="*/ 8017 h 46974"/>
                <a:gd name="connsiteX16" fmla="*/ 8070 w 45397"/>
                <a:gd name="connsiteY16" fmla="*/ 11255 h 46974"/>
                <a:gd name="connsiteX17" fmla="*/ 3977 w 45397"/>
                <a:gd name="connsiteY17" fmla="*/ 19828 h 4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97" h="46974">
                  <a:moveTo>
                    <a:pt x="39696" y="27543"/>
                  </a:moveTo>
                  <a:lnTo>
                    <a:pt x="3977" y="27543"/>
                  </a:lnTo>
                  <a:cubicBezTo>
                    <a:pt x="4163" y="30791"/>
                    <a:pt x="5786" y="33772"/>
                    <a:pt x="8549" y="35544"/>
                  </a:cubicBezTo>
                  <a:cubicBezTo>
                    <a:pt x="15595" y="40392"/>
                    <a:pt x="25218" y="39382"/>
                    <a:pt x="31120" y="33163"/>
                  </a:cubicBezTo>
                  <a:lnTo>
                    <a:pt x="36645" y="39164"/>
                  </a:lnTo>
                  <a:cubicBezTo>
                    <a:pt x="31599" y="44240"/>
                    <a:pt x="24739" y="46993"/>
                    <a:pt x="17595" y="46784"/>
                  </a:cubicBezTo>
                  <a:cubicBezTo>
                    <a:pt x="5214" y="47117"/>
                    <a:pt x="-5171" y="37316"/>
                    <a:pt x="-5455" y="24905"/>
                  </a:cubicBezTo>
                  <a:cubicBezTo>
                    <a:pt x="-5455" y="24362"/>
                    <a:pt x="-5455" y="23809"/>
                    <a:pt x="-5455" y="23257"/>
                  </a:cubicBezTo>
                  <a:cubicBezTo>
                    <a:pt x="-5739" y="16846"/>
                    <a:pt x="-3264" y="10617"/>
                    <a:pt x="1405" y="6207"/>
                  </a:cubicBezTo>
                  <a:cubicBezTo>
                    <a:pt x="5786" y="2025"/>
                    <a:pt x="11595" y="-270"/>
                    <a:pt x="17595" y="-175"/>
                  </a:cubicBezTo>
                  <a:cubicBezTo>
                    <a:pt x="23404" y="-298"/>
                    <a:pt x="29027" y="1701"/>
                    <a:pt x="33408" y="5445"/>
                  </a:cubicBezTo>
                  <a:cubicBezTo>
                    <a:pt x="37789" y="9312"/>
                    <a:pt x="40263" y="15008"/>
                    <a:pt x="39882" y="20875"/>
                  </a:cubicBezTo>
                  <a:close/>
                  <a:moveTo>
                    <a:pt x="3977" y="19923"/>
                  </a:moveTo>
                  <a:lnTo>
                    <a:pt x="30073" y="19923"/>
                  </a:lnTo>
                  <a:cubicBezTo>
                    <a:pt x="30264" y="16618"/>
                    <a:pt x="29027" y="13389"/>
                    <a:pt x="26548" y="11160"/>
                  </a:cubicBezTo>
                  <a:cubicBezTo>
                    <a:pt x="24074" y="9045"/>
                    <a:pt x="20832" y="7931"/>
                    <a:pt x="17595" y="8017"/>
                  </a:cubicBezTo>
                  <a:cubicBezTo>
                    <a:pt x="14167" y="7988"/>
                    <a:pt x="10833" y="9131"/>
                    <a:pt x="8070" y="11255"/>
                  </a:cubicBezTo>
                  <a:cubicBezTo>
                    <a:pt x="5405" y="13294"/>
                    <a:pt x="3879" y="16484"/>
                    <a:pt x="3977" y="19828"/>
                  </a:cubicBezTo>
                  <a:close/>
                </a:path>
              </a:pathLst>
            </a:custGeom>
            <a:solidFill>
              <a:srgbClr val="6D6E71"/>
            </a:solidFill>
            <a:ln w="9525" cap="flat">
              <a:noFill/>
              <a:prstDash val="solid"/>
              <a:miter/>
            </a:ln>
          </p:spPr>
          <p:txBody>
            <a:bodyPr rtlCol="0" anchor="ctr"/>
            <a:lstStyle/>
            <a:p>
              <a:endParaRPr lang="en-US"/>
            </a:p>
          </p:txBody>
        </p:sp>
        <p:sp>
          <p:nvSpPr>
            <p:cNvPr id="1409" name="Freeform: Shape 1408">
              <a:extLst>
                <a:ext uri="{FF2B5EF4-FFF2-40B4-BE49-F238E27FC236}">
                  <a16:creationId xmlns:a16="http://schemas.microsoft.com/office/drawing/2014/main" id="{34D95590-B859-4416-9688-F1F0298612B8}"/>
                </a:ext>
              </a:extLst>
            </p:cNvPr>
            <p:cNvSpPr/>
            <p:nvPr/>
          </p:nvSpPr>
          <p:spPr>
            <a:xfrm>
              <a:off x="9830802" y="4583755"/>
              <a:ext cx="60527" cy="83045"/>
            </a:xfrm>
            <a:custGeom>
              <a:avLst/>
              <a:gdLst>
                <a:gd name="connsiteX0" fmla="*/ 1025 w 46601"/>
                <a:gd name="connsiteY0" fmla="*/ 57637 h 63938"/>
                <a:gd name="connsiteX1" fmla="*/ -5454 w 46601"/>
                <a:gd name="connsiteY1" fmla="*/ 40491 h 63938"/>
                <a:gd name="connsiteX2" fmla="*/ 1215 w 46601"/>
                <a:gd name="connsiteY2" fmla="*/ 23537 h 63938"/>
                <a:gd name="connsiteX3" fmla="*/ 16931 w 46601"/>
                <a:gd name="connsiteY3" fmla="*/ 17156 h 63938"/>
                <a:gd name="connsiteX4" fmla="*/ 31600 w 46601"/>
                <a:gd name="connsiteY4" fmla="*/ 24871 h 63938"/>
                <a:gd name="connsiteX5" fmla="*/ 31600 w 46601"/>
                <a:gd name="connsiteY5" fmla="*/ -180 h 63938"/>
                <a:gd name="connsiteX6" fmla="*/ 41125 w 46601"/>
                <a:gd name="connsiteY6" fmla="*/ -180 h 63938"/>
                <a:gd name="connsiteX7" fmla="*/ 41125 w 46601"/>
                <a:gd name="connsiteY7" fmla="*/ 63447 h 63938"/>
                <a:gd name="connsiteX8" fmla="*/ 31600 w 46601"/>
                <a:gd name="connsiteY8" fmla="*/ 63447 h 63938"/>
                <a:gd name="connsiteX9" fmla="*/ 31600 w 46601"/>
                <a:gd name="connsiteY9" fmla="*/ 56208 h 63938"/>
                <a:gd name="connsiteX10" fmla="*/ 16075 w 46601"/>
                <a:gd name="connsiteY10" fmla="*/ 63732 h 63938"/>
                <a:gd name="connsiteX11" fmla="*/ 1025 w 46601"/>
                <a:gd name="connsiteY11" fmla="*/ 57637 h 63938"/>
                <a:gd name="connsiteX12" fmla="*/ 4169 w 46601"/>
                <a:gd name="connsiteY12" fmla="*/ 40873 h 63938"/>
                <a:gd name="connsiteX13" fmla="*/ 8359 w 46601"/>
                <a:gd name="connsiteY13" fmla="*/ 51541 h 63938"/>
                <a:gd name="connsiteX14" fmla="*/ 17884 w 46601"/>
                <a:gd name="connsiteY14" fmla="*/ 55636 h 63938"/>
                <a:gd name="connsiteX15" fmla="*/ 27409 w 46601"/>
                <a:gd name="connsiteY15" fmla="*/ 51445 h 63938"/>
                <a:gd name="connsiteX16" fmla="*/ 31409 w 46601"/>
                <a:gd name="connsiteY16" fmla="*/ 40777 h 63938"/>
                <a:gd name="connsiteX17" fmla="*/ 27409 w 46601"/>
                <a:gd name="connsiteY17" fmla="*/ 29919 h 63938"/>
                <a:gd name="connsiteX18" fmla="*/ 17884 w 46601"/>
                <a:gd name="connsiteY18" fmla="*/ 25538 h 63938"/>
                <a:gd name="connsiteX19" fmla="*/ 8359 w 46601"/>
                <a:gd name="connsiteY19" fmla="*/ 29919 h 63938"/>
                <a:gd name="connsiteX20" fmla="*/ 3880 w 46601"/>
                <a:gd name="connsiteY20" fmla="*/ 40873 h 6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3938">
                  <a:moveTo>
                    <a:pt x="1025" y="57637"/>
                  </a:moveTo>
                  <a:cubicBezTo>
                    <a:pt x="-3357" y="53036"/>
                    <a:pt x="-5738" y="46845"/>
                    <a:pt x="-5454" y="40491"/>
                  </a:cubicBezTo>
                  <a:cubicBezTo>
                    <a:pt x="-5738" y="34138"/>
                    <a:pt x="-3357" y="27957"/>
                    <a:pt x="1215" y="23537"/>
                  </a:cubicBezTo>
                  <a:cubicBezTo>
                    <a:pt x="5406" y="19355"/>
                    <a:pt x="11024" y="17050"/>
                    <a:pt x="16931" y="17156"/>
                  </a:cubicBezTo>
                  <a:cubicBezTo>
                    <a:pt x="22837" y="17050"/>
                    <a:pt x="28362" y="19965"/>
                    <a:pt x="31600" y="24871"/>
                  </a:cubicBezTo>
                  <a:lnTo>
                    <a:pt x="31600" y="-180"/>
                  </a:lnTo>
                  <a:lnTo>
                    <a:pt x="41125" y="-180"/>
                  </a:lnTo>
                  <a:lnTo>
                    <a:pt x="41125" y="63447"/>
                  </a:lnTo>
                  <a:lnTo>
                    <a:pt x="31600" y="63447"/>
                  </a:lnTo>
                  <a:lnTo>
                    <a:pt x="31600" y="56208"/>
                  </a:lnTo>
                  <a:cubicBezTo>
                    <a:pt x="28074" y="61218"/>
                    <a:pt x="22172" y="64066"/>
                    <a:pt x="16075" y="63732"/>
                  </a:cubicBezTo>
                  <a:cubicBezTo>
                    <a:pt x="10457" y="63838"/>
                    <a:pt x="5024" y="61637"/>
                    <a:pt x="1025" y="57637"/>
                  </a:cubicBezTo>
                  <a:close/>
                  <a:moveTo>
                    <a:pt x="4169" y="40873"/>
                  </a:moveTo>
                  <a:cubicBezTo>
                    <a:pt x="4071" y="44854"/>
                    <a:pt x="5503" y="48721"/>
                    <a:pt x="8359" y="51541"/>
                  </a:cubicBezTo>
                  <a:cubicBezTo>
                    <a:pt x="10833" y="54103"/>
                    <a:pt x="14266" y="55570"/>
                    <a:pt x="17884" y="55636"/>
                  </a:cubicBezTo>
                  <a:cubicBezTo>
                    <a:pt x="21502" y="55665"/>
                    <a:pt x="25028" y="54141"/>
                    <a:pt x="27409" y="51445"/>
                  </a:cubicBezTo>
                  <a:cubicBezTo>
                    <a:pt x="30172" y="48569"/>
                    <a:pt x="31600" y="44730"/>
                    <a:pt x="31409" y="40777"/>
                  </a:cubicBezTo>
                  <a:cubicBezTo>
                    <a:pt x="31506" y="36777"/>
                    <a:pt x="30074" y="32891"/>
                    <a:pt x="27409" y="29919"/>
                  </a:cubicBezTo>
                  <a:cubicBezTo>
                    <a:pt x="25028" y="27099"/>
                    <a:pt x="21600" y="25490"/>
                    <a:pt x="17884" y="25538"/>
                  </a:cubicBezTo>
                  <a:cubicBezTo>
                    <a:pt x="14266" y="25614"/>
                    <a:pt x="10740" y="27204"/>
                    <a:pt x="8359" y="29919"/>
                  </a:cubicBezTo>
                  <a:cubicBezTo>
                    <a:pt x="5503" y="32824"/>
                    <a:pt x="3880" y="36767"/>
                    <a:pt x="3880" y="40873"/>
                  </a:cubicBezTo>
                  <a:close/>
                </a:path>
              </a:pathLst>
            </a:custGeom>
            <a:solidFill>
              <a:srgbClr val="6D6E71"/>
            </a:solidFill>
            <a:ln w="9525" cap="flat">
              <a:noFill/>
              <a:prstDash val="solid"/>
              <a:miter/>
            </a:ln>
          </p:spPr>
          <p:txBody>
            <a:bodyPr rtlCol="0" anchor="ctr"/>
            <a:lstStyle/>
            <a:p>
              <a:endParaRPr lang="en-US"/>
            </a:p>
          </p:txBody>
        </p:sp>
        <p:sp>
          <p:nvSpPr>
            <p:cNvPr id="1410" name="Freeform: Shape 1409">
              <a:extLst>
                <a:ext uri="{FF2B5EF4-FFF2-40B4-BE49-F238E27FC236}">
                  <a16:creationId xmlns:a16="http://schemas.microsoft.com/office/drawing/2014/main" id="{10D1E2EB-42DF-4799-A42C-22254829CCC2}"/>
                </a:ext>
              </a:extLst>
            </p:cNvPr>
            <p:cNvSpPr/>
            <p:nvPr/>
          </p:nvSpPr>
          <p:spPr>
            <a:xfrm>
              <a:off x="9935004" y="4588950"/>
              <a:ext cx="41191" cy="78313"/>
            </a:xfrm>
            <a:custGeom>
              <a:avLst/>
              <a:gdLst>
                <a:gd name="connsiteX0" fmla="*/ 9857 w 31714"/>
                <a:gd name="connsiteY0" fmla="*/ 21537 h 60295"/>
                <a:gd name="connsiteX1" fmla="*/ 9857 w 31714"/>
                <a:gd name="connsiteY1" fmla="*/ 44683 h 60295"/>
                <a:gd name="connsiteX2" fmla="*/ 11569 w 31714"/>
                <a:gd name="connsiteY2" fmla="*/ 49922 h 60295"/>
                <a:gd name="connsiteX3" fmla="*/ 16429 w 31714"/>
                <a:gd name="connsiteY3" fmla="*/ 51827 h 60295"/>
                <a:gd name="connsiteX4" fmla="*/ 22335 w 31714"/>
                <a:gd name="connsiteY4" fmla="*/ 48779 h 60295"/>
                <a:gd name="connsiteX5" fmla="*/ 26238 w 31714"/>
                <a:gd name="connsiteY5" fmla="*/ 55541 h 60295"/>
                <a:gd name="connsiteX6" fmla="*/ 15094 w 31714"/>
                <a:gd name="connsiteY6" fmla="*/ 60113 h 60295"/>
                <a:gd name="connsiteX7" fmla="*/ 4616 w 31714"/>
                <a:gd name="connsiteY7" fmla="*/ 55922 h 60295"/>
                <a:gd name="connsiteX8" fmla="*/ 332 w 31714"/>
                <a:gd name="connsiteY8" fmla="*/ 44397 h 60295"/>
                <a:gd name="connsiteX9" fmla="*/ 332 w 31714"/>
                <a:gd name="connsiteY9" fmla="*/ 21537 h 60295"/>
                <a:gd name="connsiteX10" fmla="*/ -5477 w 31714"/>
                <a:gd name="connsiteY10" fmla="*/ 21537 h 60295"/>
                <a:gd name="connsiteX11" fmla="*/ -5477 w 31714"/>
                <a:gd name="connsiteY11" fmla="*/ 14108 h 60295"/>
                <a:gd name="connsiteX12" fmla="*/ 332 w 31714"/>
                <a:gd name="connsiteY12" fmla="*/ 14108 h 60295"/>
                <a:gd name="connsiteX13" fmla="*/ 332 w 31714"/>
                <a:gd name="connsiteY13" fmla="*/ -180 h 60295"/>
                <a:gd name="connsiteX14" fmla="*/ 9857 w 31714"/>
                <a:gd name="connsiteY14" fmla="*/ -180 h 60295"/>
                <a:gd name="connsiteX15" fmla="*/ 9857 w 31714"/>
                <a:gd name="connsiteY15" fmla="*/ 14108 h 60295"/>
                <a:gd name="connsiteX16" fmla="*/ 21856 w 31714"/>
                <a:gd name="connsiteY16" fmla="*/ 14108 h 60295"/>
                <a:gd name="connsiteX17" fmla="*/ 21856 w 31714"/>
                <a:gd name="connsiteY17" fmla="*/ 21823 h 6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4" h="60295">
                  <a:moveTo>
                    <a:pt x="9857" y="21537"/>
                  </a:moveTo>
                  <a:lnTo>
                    <a:pt x="9857" y="44683"/>
                  </a:lnTo>
                  <a:cubicBezTo>
                    <a:pt x="9759" y="46578"/>
                    <a:pt x="10332" y="48445"/>
                    <a:pt x="11569" y="49922"/>
                  </a:cubicBezTo>
                  <a:cubicBezTo>
                    <a:pt x="12810" y="51226"/>
                    <a:pt x="14620" y="51921"/>
                    <a:pt x="16429" y="51827"/>
                  </a:cubicBezTo>
                  <a:cubicBezTo>
                    <a:pt x="18712" y="51665"/>
                    <a:pt x="20903" y="50569"/>
                    <a:pt x="22335" y="48779"/>
                  </a:cubicBezTo>
                  <a:lnTo>
                    <a:pt x="26238" y="55541"/>
                  </a:lnTo>
                  <a:cubicBezTo>
                    <a:pt x="23284" y="58447"/>
                    <a:pt x="19284" y="60085"/>
                    <a:pt x="15094" y="60113"/>
                  </a:cubicBezTo>
                  <a:cubicBezTo>
                    <a:pt x="11192" y="60180"/>
                    <a:pt x="7378" y="58665"/>
                    <a:pt x="4616" y="55922"/>
                  </a:cubicBezTo>
                  <a:cubicBezTo>
                    <a:pt x="1667" y="52836"/>
                    <a:pt x="141" y="48664"/>
                    <a:pt x="332" y="44397"/>
                  </a:cubicBezTo>
                  <a:lnTo>
                    <a:pt x="332" y="21537"/>
                  </a:lnTo>
                  <a:lnTo>
                    <a:pt x="-5477" y="21537"/>
                  </a:lnTo>
                  <a:lnTo>
                    <a:pt x="-5477" y="14108"/>
                  </a:lnTo>
                  <a:lnTo>
                    <a:pt x="332" y="14108"/>
                  </a:lnTo>
                  <a:lnTo>
                    <a:pt x="332" y="-180"/>
                  </a:lnTo>
                  <a:lnTo>
                    <a:pt x="9857" y="-180"/>
                  </a:lnTo>
                  <a:lnTo>
                    <a:pt x="9857" y="14108"/>
                  </a:lnTo>
                  <a:lnTo>
                    <a:pt x="21856" y="14108"/>
                  </a:lnTo>
                  <a:lnTo>
                    <a:pt x="21856" y="21823"/>
                  </a:lnTo>
                  <a:close/>
                </a:path>
              </a:pathLst>
            </a:custGeom>
            <a:solidFill>
              <a:srgbClr val="6D6E71"/>
            </a:solidFill>
            <a:ln w="9525" cap="flat">
              <a:noFill/>
              <a:prstDash val="solid"/>
              <a:miter/>
            </a:ln>
          </p:spPr>
          <p:txBody>
            <a:bodyPr rtlCol="0" anchor="ctr"/>
            <a:lstStyle/>
            <a:p>
              <a:endParaRPr lang="en-US"/>
            </a:p>
          </p:txBody>
        </p:sp>
        <p:sp>
          <p:nvSpPr>
            <p:cNvPr id="1411" name="Freeform: Shape 1410">
              <a:extLst>
                <a:ext uri="{FF2B5EF4-FFF2-40B4-BE49-F238E27FC236}">
                  <a16:creationId xmlns:a16="http://schemas.microsoft.com/office/drawing/2014/main" id="{B46FDFA7-DC5B-491F-B96B-D885A95DF0C6}"/>
                </a:ext>
              </a:extLst>
            </p:cNvPr>
            <p:cNvSpPr/>
            <p:nvPr/>
          </p:nvSpPr>
          <p:spPr>
            <a:xfrm>
              <a:off x="9986217" y="4607135"/>
              <a:ext cx="31550" cy="58640"/>
            </a:xfrm>
            <a:custGeom>
              <a:avLst/>
              <a:gdLst>
                <a:gd name="connsiteX0" fmla="*/ 18336 w 24291"/>
                <a:gd name="connsiteY0" fmla="*/ 8869 h 45148"/>
                <a:gd name="connsiteX1" fmla="*/ 7667 w 24291"/>
                <a:gd name="connsiteY1" fmla="*/ 13441 h 45148"/>
                <a:gd name="connsiteX2" fmla="*/ 4048 w 24291"/>
                <a:gd name="connsiteY2" fmla="*/ 25919 h 45148"/>
                <a:gd name="connsiteX3" fmla="*/ 4048 w 24291"/>
                <a:gd name="connsiteY3" fmla="*/ 44969 h 45148"/>
                <a:gd name="connsiteX4" fmla="*/ -5477 w 24291"/>
                <a:gd name="connsiteY4" fmla="*/ 44969 h 45148"/>
                <a:gd name="connsiteX5" fmla="*/ -5477 w 24291"/>
                <a:gd name="connsiteY5" fmla="*/ 106 h 45148"/>
                <a:gd name="connsiteX6" fmla="*/ 4048 w 24291"/>
                <a:gd name="connsiteY6" fmla="*/ 106 h 45148"/>
                <a:gd name="connsiteX7" fmla="*/ 4048 w 24291"/>
                <a:gd name="connsiteY7" fmla="*/ 9631 h 45148"/>
                <a:gd name="connsiteX8" fmla="*/ 10336 w 24291"/>
                <a:gd name="connsiteY8" fmla="*/ 2678 h 45148"/>
                <a:gd name="connsiteX9" fmla="*/ 18815 w 24291"/>
                <a:gd name="connsiteY9" fmla="*/ -180 h 45148"/>
                <a:gd name="connsiteX10" fmla="*/ 18815 w 24291"/>
                <a:gd name="connsiteY10" fmla="*/ 9345 h 45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91" h="45148">
                  <a:moveTo>
                    <a:pt x="18336" y="8869"/>
                  </a:moveTo>
                  <a:cubicBezTo>
                    <a:pt x="14243" y="8593"/>
                    <a:pt x="10239" y="10298"/>
                    <a:pt x="7667" y="13441"/>
                  </a:cubicBezTo>
                  <a:cubicBezTo>
                    <a:pt x="5099" y="17079"/>
                    <a:pt x="3858" y="21470"/>
                    <a:pt x="4048" y="25919"/>
                  </a:cubicBezTo>
                  <a:lnTo>
                    <a:pt x="4048" y="44969"/>
                  </a:lnTo>
                  <a:lnTo>
                    <a:pt x="-5477" y="44969"/>
                  </a:lnTo>
                  <a:lnTo>
                    <a:pt x="-5477" y="106"/>
                  </a:lnTo>
                  <a:lnTo>
                    <a:pt x="4048" y="106"/>
                  </a:lnTo>
                  <a:lnTo>
                    <a:pt x="4048" y="9631"/>
                  </a:lnTo>
                  <a:cubicBezTo>
                    <a:pt x="5574" y="6831"/>
                    <a:pt x="7667" y="4440"/>
                    <a:pt x="10336" y="2678"/>
                  </a:cubicBezTo>
                  <a:cubicBezTo>
                    <a:pt x="12810" y="897"/>
                    <a:pt x="15764" y="-103"/>
                    <a:pt x="18815" y="-180"/>
                  </a:cubicBezTo>
                  <a:lnTo>
                    <a:pt x="18815" y="9345"/>
                  </a:lnTo>
                  <a:close/>
                </a:path>
              </a:pathLst>
            </a:custGeom>
            <a:solidFill>
              <a:srgbClr val="6D6E71"/>
            </a:solidFill>
            <a:ln w="9525" cap="flat">
              <a:noFill/>
              <a:prstDash val="solid"/>
              <a:miter/>
            </a:ln>
          </p:spPr>
          <p:txBody>
            <a:bodyPr rtlCol="0" anchor="ctr"/>
            <a:lstStyle/>
            <a:p>
              <a:endParaRPr lang="en-US"/>
            </a:p>
          </p:txBody>
        </p:sp>
        <p:sp>
          <p:nvSpPr>
            <p:cNvPr id="1412" name="Freeform: Shape 1411">
              <a:extLst>
                <a:ext uri="{FF2B5EF4-FFF2-40B4-BE49-F238E27FC236}">
                  <a16:creationId xmlns:a16="http://schemas.microsoft.com/office/drawing/2014/main" id="{E2A67882-F6C4-4F1F-99DD-532C4C092CD1}"/>
                </a:ext>
              </a:extLst>
            </p:cNvPr>
            <p:cNvSpPr/>
            <p:nvPr/>
          </p:nvSpPr>
          <p:spPr>
            <a:xfrm>
              <a:off x="10024790" y="4606264"/>
              <a:ext cx="59288" cy="61011"/>
            </a:xfrm>
            <a:custGeom>
              <a:avLst/>
              <a:gdLst>
                <a:gd name="connsiteX0" fmla="*/ 40170 w 45647"/>
                <a:gd name="connsiteY0" fmla="*/ 27543 h 46974"/>
                <a:gd name="connsiteX1" fmla="*/ 4070 w 45647"/>
                <a:gd name="connsiteY1" fmla="*/ 27543 h 46974"/>
                <a:gd name="connsiteX2" fmla="*/ 8642 w 45647"/>
                <a:gd name="connsiteY2" fmla="*/ 35544 h 46974"/>
                <a:gd name="connsiteX3" fmla="*/ 18167 w 45647"/>
                <a:gd name="connsiteY3" fmla="*/ 38592 h 46974"/>
                <a:gd name="connsiteX4" fmla="*/ 31120 w 45647"/>
                <a:gd name="connsiteY4" fmla="*/ 33163 h 46974"/>
                <a:gd name="connsiteX5" fmla="*/ 36645 w 45647"/>
                <a:gd name="connsiteY5" fmla="*/ 39164 h 46974"/>
                <a:gd name="connsiteX6" fmla="*/ 17595 w 45647"/>
                <a:gd name="connsiteY6" fmla="*/ 46784 h 46974"/>
                <a:gd name="connsiteX7" fmla="*/ -5455 w 45647"/>
                <a:gd name="connsiteY7" fmla="*/ 24905 h 46974"/>
                <a:gd name="connsiteX8" fmla="*/ -5455 w 45647"/>
                <a:gd name="connsiteY8" fmla="*/ 23257 h 46974"/>
                <a:gd name="connsiteX9" fmla="*/ 1405 w 45647"/>
                <a:gd name="connsiteY9" fmla="*/ 6207 h 46974"/>
                <a:gd name="connsiteX10" fmla="*/ 17595 w 45647"/>
                <a:gd name="connsiteY10" fmla="*/ -175 h 46974"/>
                <a:gd name="connsiteX11" fmla="*/ 33408 w 45647"/>
                <a:gd name="connsiteY11" fmla="*/ 5445 h 46974"/>
                <a:gd name="connsiteX12" fmla="*/ 39882 w 45647"/>
                <a:gd name="connsiteY12" fmla="*/ 20875 h 46974"/>
                <a:gd name="connsiteX13" fmla="*/ 4070 w 45647"/>
                <a:gd name="connsiteY13" fmla="*/ 19828 h 46974"/>
                <a:gd name="connsiteX14" fmla="*/ 30264 w 45647"/>
                <a:gd name="connsiteY14" fmla="*/ 19828 h 46974"/>
                <a:gd name="connsiteX15" fmla="*/ 26646 w 45647"/>
                <a:gd name="connsiteY15" fmla="*/ 11065 h 46974"/>
                <a:gd name="connsiteX16" fmla="*/ 17786 w 45647"/>
                <a:gd name="connsiteY16" fmla="*/ 7921 h 46974"/>
                <a:gd name="connsiteX17" fmla="*/ 8261 w 45647"/>
                <a:gd name="connsiteY17" fmla="*/ 11160 h 46974"/>
                <a:gd name="connsiteX18" fmla="*/ 4070 w 45647"/>
                <a:gd name="connsiteY18" fmla="*/ 19828 h 4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647" h="46974">
                  <a:moveTo>
                    <a:pt x="40170" y="27543"/>
                  </a:moveTo>
                  <a:lnTo>
                    <a:pt x="4070" y="27543"/>
                  </a:lnTo>
                  <a:cubicBezTo>
                    <a:pt x="4261" y="30782"/>
                    <a:pt x="5977" y="33744"/>
                    <a:pt x="8642" y="35544"/>
                  </a:cubicBezTo>
                  <a:cubicBezTo>
                    <a:pt x="11405" y="37544"/>
                    <a:pt x="14739" y="38611"/>
                    <a:pt x="18167" y="38592"/>
                  </a:cubicBezTo>
                  <a:cubicBezTo>
                    <a:pt x="23120" y="38916"/>
                    <a:pt x="27883" y="36906"/>
                    <a:pt x="31120" y="33163"/>
                  </a:cubicBezTo>
                  <a:lnTo>
                    <a:pt x="36645" y="39164"/>
                  </a:lnTo>
                  <a:cubicBezTo>
                    <a:pt x="31599" y="44240"/>
                    <a:pt x="24739" y="46993"/>
                    <a:pt x="17595" y="46784"/>
                  </a:cubicBezTo>
                  <a:cubicBezTo>
                    <a:pt x="5214" y="47117"/>
                    <a:pt x="-5171" y="37316"/>
                    <a:pt x="-5455" y="24905"/>
                  </a:cubicBezTo>
                  <a:cubicBezTo>
                    <a:pt x="-5455" y="24362"/>
                    <a:pt x="-5455" y="23809"/>
                    <a:pt x="-5455" y="23257"/>
                  </a:cubicBezTo>
                  <a:cubicBezTo>
                    <a:pt x="-5739" y="16846"/>
                    <a:pt x="-3264" y="10617"/>
                    <a:pt x="1405" y="6207"/>
                  </a:cubicBezTo>
                  <a:cubicBezTo>
                    <a:pt x="5786" y="2025"/>
                    <a:pt x="11595" y="-270"/>
                    <a:pt x="17595" y="-175"/>
                  </a:cubicBezTo>
                  <a:cubicBezTo>
                    <a:pt x="23404" y="-298"/>
                    <a:pt x="29027" y="1701"/>
                    <a:pt x="33408" y="5445"/>
                  </a:cubicBezTo>
                  <a:cubicBezTo>
                    <a:pt x="37789" y="9312"/>
                    <a:pt x="40263" y="15008"/>
                    <a:pt x="39882" y="20875"/>
                  </a:cubicBezTo>
                  <a:close/>
                  <a:moveTo>
                    <a:pt x="4070" y="19828"/>
                  </a:moveTo>
                  <a:lnTo>
                    <a:pt x="30264" y="19828"/>
                  </a:lnTo>
                  <a:cubicBezTo>
                    <a:pt x="30455" y="16503"/>
                    <a:pt x="29120" y="13275"/>
                    <a:pt x="26646" y="11065"/>
                  </a:cubicBezTo>
                  <a:cubicBezTo>
                    <a:pt x="24167" y="8941"/>
                    <a:pt x="21023" y="7826"/>
                    <a:pt x="17786" y="7921"/>
                  </a:cubicBezTo>
                  <a:cubicBezTo>
                    <a:pt x="14358" y="7931"/>
                    <a:pt x="11023" y="9064"/>
                    <a:pt x="8261" y="11160"/>
                  </a:cubicBezTo>
                  <a:cubicBezTo>
                    <a:pt x="5498" y="13198"/>
                    <a:pt x="3977" y="16427"/>
                    <a:pt x="4070" y="19828"/>
                  </a:cubicBezTo>
                  <a:close/>
                </a:path>
              </a:pathLst>
            </a:custGeom>
            <a:solidFill>
              <a:srgbClr val="6D6E71"/>
            </a:solidFill>
            <a:ln w="9525" cap="flat">
              <a:noFill/>
              <a:prstDash val="solid"/>
              <a:miter/>
            </a:ln>
          </p:spPr>
          <p:txBody>
            <a:bodyPr rtlCol="0" anchor="ctr"/>
            <a:lstStyle/>
            <a:p>
              <a:endParaRPr lang="en-US"/>
            </a:p>
          </p:txBody>
        </p:sp>
        <p:sp>
          <p:nvSpPr>
            <p:cNvPr id="1413" name="Freeform: Shape 1412">
              <a:extLst>
                <a:ext uri="{FF2B5EF4-FFF2-40B4-BE49-F238E27FC236}">
                  <a16:creationId xmlns:a16="http://schemas.microsoft.com/office/drawing/2014/main" id="{8C7046DC-8734-48FC-9B6F-1C90BF85CCBB}"/>
                </a:ext>
              </a:extLst>
            </p:cNvPr>
            <p:cNvSpPr/>
            <p:nvPr/>
          </p:nvSpPr>
          <p:spPr>
            <a:xfrm>
              <a:off x="10091731" y="4605626"/>
              <a:ext cx="52779" cy="61651"/>
            </a:xfrm>
            <a:custGeom>
              <a:avLst/>
              <a:gdLst>
                <a:gd name="connsiteX0" fmla="*/ 34921 w 40636"/>
                <a:gd name="connsiteY0" fmla="*/ 46608 h 47466"/>
                <a:gd name="connsiteX1" fmla="*/ 26159 w 40636"/>
                <a:gd name="connsiteY1" fmla="*/ 46608 h 47466"/>
                <a:gd name="connsiteX2" fmla="*/ 26159 w 40636"/>
                <a:gd name="connsiteY2" fmla="*/ 40512 h 47466"/>
                <a:gd name="connsiteX3" fmla="*/ 10918 w 40636"/>
                <a:gd name="connsiteY3" fmla="*/ 47275 h 47466"/>
                <a:gd name="connsiteX4" fmla="*/ -798 w 40636"/>
                <a:gd name="connsiteY4" fmla="*/ 43274 h 47466"/>
                <a:gd name="connsiteX5" fmla="*/ -5462 w 40636"/>
                <a:gd name="connsiteY5" fmla="*/ 32511 h 47466"/>
                <a:gd name="connsiteX6" fmla="*/ -509 w 40636"/>
                <a:gd name="connsiteY6" fmla="*/ 22414 h 47466"/>
                <a:gd name="connsiteX7" fmla="*/ 12918 w 40636"/>
                <a:gd name="connsiteY7" fmla="*/ 19081 h 47466"/>
                <a:gd name="connsiteX8" fmla="*/ 25396 w 40636"/>
                <a:gd name="connsiteY8" fmla="*/ 19081 h 47466"/>
                <a:gd name="connsiteX9" fmla="*/ 25396 w 40636"/>
                <a:gd name="connsiteY9" fmla="*/ 17366 h 47466"/>
                <a:gd name="connsiteX10" fmla="*/ 15206 w 40636"/>
                <a:gd name="connsiteY10" fmla="*/ 7841 h 47466"/>
                <a:gd name="connsiteX11" fmla="*/ 2063 w 40636"/>
                <a:gd name="connsiteY11" fmla="*/ 12413 h 47466"/>
                <a:gd name="connsiteX12" fmla="*/ -2225 w 40636"/>
                <a:gd name="connsiteY12" fmla="*/ 6412 h 47466"/>
                <a:gd name="connsiteX13" fmla="*/ 16825 w 40636"/>
                <a:gd name="connsiteY13" fmla="*/ -160 h 47466"/>
                <a:gd name="connsiteX14" fmla="*/ 29968 w 40636"/>
                <a:gd name="connsiteY14" fmla="*/ 3936 h 47466"/>
                <a:gd name="connsiteX15" fmla="*/ 35112 w 40636"/>
                <a:gd name="connsiteY15" fmla="*/ 16699 h 47466"/>
                <a:gd name="connsiteX16" fmla="*/ 25396 w 40636"/>
                <a:gd name="connsiteY16" fmla="*/ 29653 h 47466"/>
                <a:gd name="connsiteX17" fmla="*/ 25396 w 40636"/>
                <a:gd name="connsiteY17" fmla="*/ 25748 h 47466"/>
                <a:gd name="connsiteX18" fmla="*/ 14536 w 40636"/>
                <a:gd name="connsiteY18" fmla="*/ 25748 h 47466"/>
                <a:gd name="connsiteX19" fmla="*/ 4156 w 40636"/>
                <a:gd name="connsiteY19" fmla="*/ 32320 h 47466"/>
                <a:gd name="connsiteX20" fmla="*/ 6728 w 40636"/>
                <a:gd name="connsiteY20" fmla="*/ 37368 h 47466"/>
                <a:gd name="connsiteX21" fmla="*/ 13969 w 40636"/>
                <a:gd name="connsiteY21" fmla="*/ 39178 h 47466"/>
                <a:gd name="connsiteX22" fmla="*/ 21968 w 40636"/>
                <a:gd name="connsiteY22" fmla="*/ 36607 h 47466"/>
                <a:gd name="connsiteX23" fmla="*/ 25303 w 40636"/>
                <a:gd name="connsiteY23" fmla="*/ 29844 h 47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6" h="47466">
                  <a:moveTo>
                    <a:pt x="34921" y="46608"/>
                  </a:moveTo>
                  <a:lnTo>
                    <a:pt x="26159" y="46608"/>
                  </a:lnTo>
                  <a:lnTo>
                    <a:pt x="26159" y="40512"/>
                  </a:lnTo>
                  <a:cubicBezTo>
                    <a:pt x="22350" y="44989"/>
                    <a:pt x="16732" y="47484"/>
                    <a:pt x="10918" y="47275"/>
                  </a:cubicBezTo>
                  <a:cubicBezTo>
                    <a:pt x="6635" y="47427"/>
                    <a:pt x="2444" y="46008"/>
                    <a:pt x="-798" y="43274"/>
                  </a:cubicBezTo>
                  <a:cubicBezTo>
                    <a:pt x="-3942" y="40588"/>
                    <a:pt x="-5653" y="36625"/>
                    <a:pt x="-5462" y="32511"/>
                  </a:cubicBezTo>
                  <a:cubicBezTo>
                    <a:pt x="-5653" y="28510"/>
                    <a:pt x="-3844" y="24681"/>
                    <a:pt x="-509" y="22414"/>
                  </a:cubicBezTo>
                  <a:cubicBezTo>
                    <a:pt x="3584" y="20024"/>
                    <a:pt x="8253" y="18861"/>
                    <a:pt x="12918" y="19081"/>
                  </a:cubicBezTo>
                  <a:lnTo>
                    <a:pt x="25396" y="19081"/>
                  </a:lnTo>
                  <a:lnTo>
                    <a:pt x="25396" y="17366"/>
                  </a:lnTo>
                  <a:cubicBezTo>
                    <a:pt x="25396" y="11270"/>
                    <a:pt x="21968" y="7841"/>
                    <a:pt x="15206" y="7841"/>
                  </a:cubicBezTo>
                  <a:cubicBezTo>
                    <a:pt x="10444" y="8022"/>
                    <a:pt x="5872" y="9613"/>
                    <a:pt x="2063" y="12413"/>
                  </a:cubicBezTo>
                  <a:lnTo>
                    <a:pt x="-2225" y="6412"/>
                  </a:lnTo>
                  <a:cubicBezTo>
                    <a:pt x="3109" y="2060"/>
                    <a:pt x="9872" y="-274"/>
                    <a:pt x="16825" y="-160"/>
                  </a:cubicBezTo>
                  <a:cubicBezTo>
                    <a:pt x="21587" y="-369"/>
                    <a:pt x="26159" y="1078"/>
                    <a:pt x="29968" y="3936"/>
                  </a:cubicBezTo>
                  <a:cubicBezTo>
                    <a:pt x="33586" y="7127"/>
                    <a:pt x="35493" y="11870"/>
                    <a:pt x="35112" y="16699"/>
                  </a:cubicBezTo>
                  <a:close/>
                  <a:moveTo>
                    <a:pt x="25396" y="29653"/>
                  </a:moveTo>
                  <a:lnTo>
                    <a:pt x="25396" y="25748"/>
                  </a:lnTo>
                  <a:lnTo>
                    <a:pt x="14536" y="25748"/>
                  </a:lnTo>
                  <a:cubicBezTo>
                    <a:pt x="7681" y="25748"/>
                    <a:pt x="4156" y="27939"/>
                    <a:pt x="4156" y="32320"/>
                  </a:cubicBezTo>
                  <a:cubicBezTo>
                    <a:pt x="4063" y="34340"/>
                    <a:pt x="5011" y="36264"/>
                    <a:pt x="6728" y="37368"/>
                  </a:cubicBezTo>
                  <a:cubicBezTo>
                    <a:pt x="8918" y="38712"/>
                    <a:pt x="11397" y="39350"/>
                    <a:pt x="13969" y="39178"/>
                  </a:cubicBezTo>
                  <a:cubicBezTo>
                    <a:pt x="16825" y="39236"/>
                    <a:pt x="19680" y="38331"/>
                    <a:pt x="21968" y="36607"/>
                  </a:cubicBezTo>
                  <a:cubicBezTo>
                    <a:pt x="24061" y="35016"/>
                    <a:pt x="25303" y="32501"/>
                    <a:pt x="25303" y="29844"/>
                  </a:cubicBezTo>
                  <a:close/>
                </a:path>
              </a:pathLst>
            </a:custGeom>
            <a:solidFill>
              <a:srgbClr val="6D6E71"/>
            </a:solidFill>
            <a:ln w="9525" cap="flat">
              <a:noFill/>
              <a:prstDash val="solid"/>
              <a:miter/>
            </a:ln>
          </p:spPr>
          <p:txBody>
            <a:bodyPr rtlCol="0" anchor="ctr"/>
            <a:lstStyle/>
            <a:p>
              <a:endParaRPr lang="en-US"/>
            </a:p>
          </p:txBody>
        </p:sp>
        <p:sp>
          <p:nvSpPr>
            <p:cNvPr id="1414" name="Freeform: Shape 1413">
              <a:extLst>
                <a:ext uri="{FF2B5EF4-FFF2-40B4-BE49-F238E27FC236}">
                  <a16:creationId xmlns:a16="http://schemas.microsoft.com/office/drawing/2014/main" id="{D6CAB038-8BA2-4B12-A03C-4B9F51F46AA8}"/>
                </a:ext>
              </a:extLst>
            </p:cNvPr>
            <p:cNvSpPr/>
            <p:nvPr/>
          </p:nvSpPr>
          <p:spPr>
            <a:xfrm>
              <a:off x="10156946" y="4588950"/>
              <a:ext cx="41191" cy="78313"/>
            </a:xfrm>
            <a:custGeom>
              <a:avLst/>
              <a:gdLst>
                <a:gd name="connsiteX0" fmla="*/ 9857 w 31714"/>
                <a:gd name="connsiteY0" fmla="*/ 21537 h 60295"/>
                <a:gd name="connsiteX1" fmla="*/ 9857 w 31714"/>
                <a:gd name="connsiteY1" fmla="*/ 44683 h 60295"/>
                <a:gd name="connsiteX2" fmla="*/ 11573 w 31714"/>
                <a:gd name="connsiteY2" fmla="*/ 49922 h 60295"/>
                <a:gd name="connsiteX3" fmla="*/ 16429 w 31714"/>
                <a:gd name="connsiteY3" fmla="*/ 51827 h 60295"/>
                <a:gd name="connsiteX4" fmla="*/ 22335 w 31714"/>
                <a:gd name="connsiteY4" fmla="*/ 48779 h 60295"/>
                <a:gd name="connsiteX5" fmla="*/ 26238 w 31714"/>
                <a:gd name="connsiteY5" fmla="*/ 55541 h 60295"/>
                <a:gd name="connsiteX6" fmla="*/ 15094 w 31714"/>
                <a:gd name="connsiteY6" fmla="*/ 60113 h 60295"/>
                <a:gd name="connsiteX7" fmla="*/ 4620 w 31714"/>
                <a:gd name="connsiteY7" fmla="*/ 55922 h 60295"/>
                <a:gd name="connsiteX8" fmla="*/ 234 w 31714"/>
                <a:gd name="connsiteY8" fmla="*/ 44397 h 60295"/>
                <a:gd name="connsiteX9" fmla="*/ 234 w 31714"/>
                <a:gd name="connsiteY9" fmla="*/ 21537 h 60295"/>
                <a:gd name="connsiteX10" fmla="*/ -5477 w 31714"/>
                <a:gd name="connsiteY10" fmla="*/ 21537 h 60295"/>
                <a:gd name="connsiteX11" fmla="*/ -5477 w 31714"/>
                <a:gd name="connsiteY11" fmla="*/ 14108 h 60295"/>
                <a:gd name="connsiteX12" fmla="*/ 234 w 31714"/>
                <a:gd name="connsiteY12" fmla="*/ 14108 h 60295"/>
                <a:gd name="connsiteX13" fmla="*/ 234 w 31714"/>
                <a:gd name="connsiteY13" fmla="*/ -180 h 60295"/>
                <a:gd name="connsiteX14" fmla="*/ 9759 w 31714"/>
                <a:gd name="connsiteY14" fmla="*/ -180 h 60295"/>
                <a:gd name="connsiteX15" fmla="*/ 9759 w 31714"/>
                <a:gd name="connsiteY15" fmla="*/ 14108 h 60295"/>
                <a:gd name="connsiteX16" fmla="*/ 21763 w 31714"/>
                <a:gd name="connsiteY16" fmla="*/ 14108 h 60295"/>
                <a:gd name="connsiteX17" fmla="*/ 21763 w 31714"/>
                <a:gd name="connsiteY17" fmla="*/ 21823 h 6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4" h="60295">
                  <a:moveTo>
                    <a:pt x="9857" y="21537"/>
                  </a:moveTo>
                  <a:lnTo>
                    <a:pt x="9857" y="44683"/>
                  </a:lnTo>
                  <a:cubicBezTo>
                    <a:pt x="9759" y="46578"/>
                    <a:pt x="10332" y="48445"/>
                    <a:pt x="11573" y="49922"/>
                  </a:cubicBezTo>
                  <a:cubicBezTo>
                    <a:pt x="12810" y="51226"/>
                    <a:pt x="14620" y="51921"/>
                    <a:pt x="16429" y="51827"/>
                  </a:cubicBezTo>
                  <a:cubicBezTo>
                    <a:pt x="18717" y="51665"/>
                    <a:pt x="20908" y="50569"/>
                    <a:pt x="22335" y="48779"/>
                  </a:cubicBezTo>
                  <a:lnTo>
                    <a:pt x="26238" y="55541"/>
                  </a:lnTo>
                  <a:cubicBezTo>
                    <a:pt x="23289" y="58437"/>
                    <a:pt x="19284" y="60066"/>
                    <a:pt x="15094" y="60113"/>
                  </a:cubicBezTo>
                  <a:cubicBezTo>
                    <a:pt x="11192" y="60180"/>
                    <a:pt x="7378" y="58665"/>
                    <a:pt x="4620" y="55922"/>
                  </a:cubicBezTo>
                  <a:cubicBezTo>
                    <a:pt x="1569" y="52864"/>
                    <a:pt x="44" y="48683"/>
                    <a:pt x="234" y="44397"/>
                  </a:cubicBezTo>
                  <a:lnTo>
                    <a:pt x="234" y="21537"/>
                  </a:lnTo>
                  <a:lnTo>
                    <a:pt x="-5477" y="21537"/>
                  </a:lnTo>
                  <a:lnTo>
                    <a:pt x="-5477" y="14108"/>
                  </a:lnTo>
                  <a:lnTo>
                    <a:pt x="234" y="14108"/>
                  </a:lnTo>
                  <a:lnTo>
                    <a:pt x="234" y="-180"/>
                  </a:lnTo>
                  <a:lnTo>
                    <a:pt x="9759" y="-180"/>
                  </a:lnTo>
                  <a:lnTo>
                    <a:pt x="9759" y="14108"/>
                  </a:lnTo>
                  <a:lnTo>
                    <a:pt x="21763" y="14108"/>
                  </a:lnTo>
                  <a:lnTo>
                    <a:pt x="21763" y="21823"/>
                  </a:lnTo>
                  <a:close/>
                </a:path>
              </a:pathLst>
            </a:custGeom>
            <a:solidFill>
              <a:srgbClr val="6D6E71"/>
            </a:solidFill>
            <a:ln w="9525" cap="flat">
              <a:noFill/>
              <a:prstDash val="solid"/>
              <a:miter/>
            </a:ln>
          </p:spPr>
          <p:txBody>
            <a:bodyPr rtlCol="0" anchor="ctr"/>
            <a:lstStyle/>
            <a:p>
              <a:endParaRPr lang="en-US"/>
            </a:p>
          </p:txBody>
        </p:sp>
        <p:sp>
          <p:nvSpPr>
            <p:cNvPr id="1415" name="Freeform: Shape 1414">
              <a:extLst>
                <a:ext uri="{FF2B5EF4-FFF2-40B4-BE49-F238E27FC236}">
                  <a16:creationId xmlns:a16="http://schemas.microsoft.com/office/drawing/2014/main" id="{C0BD5B5D-F65F-47C2-8FF5-7B60B3B668BE}"/>
                </a:ext>
              </a:extLst>
            </p:cNvPr>
            <p:cNvSpPr/>
            <p:nvPr/>
          </p:nvSpPr>
          <p:spPr>
            <a:xfrm>
              <a:off x="10208160" y="4606569"/>
              <a:ext cx="95450" cy="60692"/>
            </a:xfrm>
            <a:custGeom>
              <a:avLst/>
              <a:gdLst>
                <a:gd name="connsiteX0" fmla="*/ 4048 w 73489"/>
                <a:gd name="connsiteY0" fmla="*/ 21211 h 46728"/>
                <a:gd name="connsiteX1" fmla="*/ 4048 w 73489"/>
                <a:gd name="connsiteY1" fmla="*/ 45881 h 46728"/>
                <a:gd name="connsiteX2" fmla="*/ -5477 w 73489"/>
                <a:gd name="connsiteY2" fmla="*/ 45881 h 46728"/>
                <a:gd name="connsiteX3" fmla="*/ -5477 w 73489"/>
                <a:gd name="connsiteY3" fmla="*/ 542 h 46728"/>
                <a:gd name="connsiteX4" fmla="*/ 4048 w 73489"/>
                <a:gd name="connsiteY4" fmla="*/ 542 h 46728"/>
                <a:gd name="connsiteX5" fmla="*/ 4048 w 73489"/>
                <a:gd name="connsiteY5" fmla="*/ 8829 h 46728"/>
                <a:gd name="connsiteX6" fmla="*/ 10243 w 73489"/>
                <a:gd name="connsiteY6" fmla="*/ 2257 h 46728"/>
                <a:gd name="connsiteX7" fmla="*/ 19196 w 73489"/>
                <a:gd name="connsiteY7" fmla="*/ -125 h 46728"/>
                <a:gd name="connsiteX8" fmla="*/ 33865 w 73489"/>
                <a:gd name="connsiteY8" fmla="*/ 8829 h 46728"/>
                <a:gd name="connsiteX9" fmla="*/ 50724 w 73489"/>
                <a:gd name="connsiteY9" fmla="*/ -125 h 46728"/>
                <a:gd name="connsiteX10" fmla="*/ 63198 w 73489"/>
                <a:gd name="connsiteY10" fmla="*/ 4542 h 46728"/>
                <a:gd name="connsiteX11" fmla="*/ 67961 w 73489"/>
                <a:gd name="connsiteY11" fmla="*/ 18258 h 46728"/>
                <a:gd name="connsiteX12" fmla="*/ 67961 w 73489"/>
                <a:gd name="connsiteY12" fmla="*/ 46167 h 46728"/>
                <a:gd name="connsiteX13" fmla="*/ 58436 w 73489"/>
                <a:gd name="connsiteY13" fmla="*/ 46167 h 46728"/>
                <a:gd name="connsiteX14" fmla="*/ 58436 w 73489"/>
                <a:gd name="connsiteY14" fmla="*/ 21116 h 46728"/>
                <a:gd name="connsiteX15" fmla="*/ 47962 w 73489"/>
                <a:gd name="connsiteY15" fmla="*/ 8543 h 46728"/>
                <a:gd name="connsiteX16" fmla="*/ 39386 w 73489"/>
                <a:gd name="connsiteY16" fmla="*/ 11686 h 46728"/>
                <a:gd name="connsiteX17" fmla="*/ 35577 w 73489"/>
                <a:gd name="connsiteY17" fmla="*/ 21211 h 46728"/>
                <a:gd name="connsiteX18" fmla="*/ 35577 w 73489"/>
                <a:gd name="connsiteY18" fmla="*/ 46548 h 46728"/>
                <a:gd name="connsiteX19" fmla="*/ 26052 w 73489"/>
                <a:gd name="connsiteY19" fmla="*/ 46548 h 46728"/>
                <a:gd name="connsiteX20" fmla="*/ 26052 w 73489"/>
                <a:gd name="connsiteY20" fmla="*/ 21497 h 46728"/>
                <a:gd name="connsiteX21" fmla="*/ 23768 w 73489"/>
                <a:gd name="connsiteY21" fmla="*/ 11972 h 46728"/>
                <a:gd name="connsiteX22" fmla="*/ 16527 w 73489"/>
                <a:gd name="connsiteY22" fmla="*/ 8924 h 46728"/>
                <a:gd name="connsiteX23" fmla="*/ 4146 w 73489"/>
                <a:gd name="connsiteY23" fmla="*/ 20697 h 46728"/>
                <a:gd name="connsiteX24" fmla="*/ 4146 w 73489"/>
                <a:gd name="connsiteY24" fmla="*/ 21878 h 46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89" h="46728">
                  <a:moveTo>
                    <a:pt x="4048" y="21211"/>
                  </a:moveTo>
                  <a:lnTo>
                    <a:pt x="4048" y="45881"/>
                  </a:lnTo>
                  <a:lnTo>
                    <a:pt x="-5477" y="45881"/>
                  </a:lnTo>
                  <a:lnTo>
                    <a:pt x="-5477" y="542"/>
                  </a:lnTo>
                  <a:lnTo>
                    <a:pt x="4048" y="542"/>
                  </a:lnTo>
                  <a:lnTo>
                    <a:pt x="4048" y="8829"/>
                  </a:lnTo>
                  <a:cubicBezTo>
                    <a:pt x="5383" y="6067"/>
                    <a:pt x="7574" y="3771"/>
                    <a:pt x="10243" y="2257"/>
                  </a:cubicBezTo>
                  <a:cubicBezTo>
                    <a:pt x="12908" y="675"/>
                    <a:pt x="16052" y="-153"/>
                    <a:pt x="19196" y="-125"/>
                  </a:cubicBezTo>
                  <a:cubicBezTo>
                    <a:pt x="25479" y="-677"/>
                    <a:pt x="31484" y="2952"/>
                    <a:pt x="33865" y="8829"/>
                  </a:cubicBezTo>
                  <a:cubicBezTo>
                    <a:pt x="37674" y="3238"/>
                    <a:pt x="43957" y="-115"/>
                    <a:pt x="50724" y="-125"/>
                  </a:cubicBezTo>
                  <a:cubicBezTo>
                    <a:pt x="55389" y="-344"/>
                    <a:pt x="59868" y="1342"/>
                    <a:pt x="63198" y="4542"/>
                  </a:cubicBezTo>
                  <a:cubicBezTo>
                    <a:pt x="66630" y="8257"/>
                    <a:pt x="68342" y="13220"/>
                    <a:pt x="67961" y="18258"/>
                  </a:cubicBezTo>
                  <a:lnTo>
                    <a:pt x="67961" y="46167"/>
                  </a:lnTo>
                  <a:lnTo>
                    <a:pt x="58436" y="46167"/>
                  </a:lnTo>
                  <a:lnTo>
                    <a:pt x="58436" y="21116"/>
                  </a:lnTo>
                  <a:cubicBezTo>
                    <a:pt x="58436" y="12734"/>
                    <a:pt x="54915" y="8543"/>
                    <a:pt x="47962" y="8543"/>
                  </a:cubicBezTo>
                  <a:cubicBezTo>
                    <a:pt x="44818" y="8486"/>
                    <a:pt x="41767" y="9610"/>
                    <a:pt x="39386" y="11686"/>
                  </a:cubicBezTo>
                  <a:cubicBezTo>
                    <a:pt x="36721" y="14134"/>
                    <a:pt x="35386" y="17630"/>
                    <a:pt x="35577" y="21211"/>
                  </a:cubicBezTo>
                  <a:lnTo>
                    <a:pt x="35577" y="46548"/>
                  </a:lnTo>
                  <a:lnTo>
                    <a:pt x="26052" y="46548"/>
                  </a:lnTo>
                  <a:lnTo>
                    <a:pt x="26052" y="21497"/>
                  </a:lnTo>
                  <a:cubicBezTo>
                    <a:pt x="26340" y="18163"/>
                    <a:pt x="25479" y="14830"/>
                    <a:pt x="23768" y="11972"/>
                  </a:cubicBezTo>
                  <a:cubicBezTo>
                    <a:pt x="21959" y="9858"/>
                    <a:pt x="19289" y="8724"/>
                    <a:pt x="16527" y="8924"/>
                  </a:cubicBezTo>
                  <a:cubicBezTo>
                    <a:pt x="9862" y="8753"/>
                    <a:pt x="4337" y="14020"/>
                    <a:pt x="4146" y="20697"/>
                  </a:cubicBezTo>
                  <a:cubicBezTo>
                    <a:pt x="4146" y="21097"/>
                    <a:pt x="4146" y="21487"/>
                    <a:pt x="4146" y="21878"/>
                  </a:cubicBezTo>
                  <a:close/>
                </a:path>
              </a:pathLst>
            </a:custGeom>
            <a:solidFill>
              <a:srgbClr val="6D6E71"/>
            </a:solidFill>
            <a:ln w="9525" cap="flat">
              <a:noFill/>
              <a:prstDash val="solid"/>
              <a:miter/>
            </a:ln>
          </p:spPr>
          <p:txBody>
            <a:bodyPr rtlCol="0" anchor="ctr"/>
            <a:lstStyle/>
            <a:p>
              <a:endParaRPr lang="en-US"/>
            </a:p>
          </p:txBody>
        </p:sp>
        <p:sp>
          <p:nvSpPr>
            <p:cNvPr id="1416" name="Freeform: Shape 1415">
              <a:extLst>
                <a:ext uri="{FF2B5EF4-FFF2-40B4-BE49-F238E27FC236}">
                  <a16:creationId xmlns:a16="http://schemas.microsoft.com/office/drawing/2014/main" id="{72100704-7D00-430D-9531-842D1890B282}"/>
                </a:ext>
              </a:extLst>
            </p:cNvPr>
            <p:cNvSpPr/>
            <p:nvPr/>
          </p:nvSpPr>
          <p:spPr>
            <a:xfrm>
              <a:off x="10317372" y="4606264"/>
              <a:ext cx="58968" cy="61011"/>
            </a:xfrm>
            <a:custGeom>
              <a:avLst/>
              <a:gdLst>
                <a:gd name="connsiteX0" fmla="*/ 39789 w 45401"/>
                <a:gd name="connsiteY0" fmla="*/ 27543 h 46974"/>
                <a:gd name="connsiteX1" fmla="*/ 4070 w 45401"/>
                <a:gd name="connsiteY1" fmla="*/ 27543 h 46974"/>
                <a:gd name="connsiteX2" fmla="*/ 8549 w 45401"/>
                <a:gd name="connsiteY2" fmla="*/ 35544 h 46974"/>
                <a:gd name="connsiteX3" fmla="*/ 18074 w 45401"/>
                <a:gd name="connsiteY3" fmla="*/ 38592 h 46974"/>
                <a:gd name="connsiteX4" fmla="*/ 31124 w 45401"/>
                <a:gd name="connsiteY4" fmla="*/ 33163 h 46974"/>
                <a:gd name="connsiteX5" fmla="*/ 36645 w 45401"/>
                <a:gd name="connsiteY5" fmla="*/ 39164 h 46974"/>
                <a:gd name="connsiteX6" fmla="*/ 17595 w 45401"/>
                <a:gd name="connsiteY6" fmla="*/ 46784 h 46974"/>
                <a:gd name="connsiteX7" fmla="*/ -5455 w 45401"/>
                <a:gd name="connsiteY7" fmla="*/ 24905 h 46974"/>
                <a:gd name="connsiteX8" fmla="*/ -5455 w 45401"/>
                <a:gd name="connsiteY8" fmla="*/ 23257 h 46974"/>
                <a:gd name="connsiteX9" fmla="*/ 1405 w 45401"/>
                <a:gd name="connsiteY9" fmla="*/ 6207 h 46974"/>
                <a:gd name="connsiteX10" fmla="*/ 17595 w 45401"/>
                <a:gd name="connsiteY10" fmla="*/ -175 h 46974"/>
                <a:gd name="connsiteX11" fmla="*/ 33408 w 45401"/>
                <a:gd name="connsiteY11" fmla="*/ 5445 h 46974"/>
                <a:gd name="connsiteX12" fmla="*/ 39887 w 45401"/>
                <a:gd name="connsiteY12" fmla="*/ 20875 h 46974"/>
                <a:gd name="connsiteX13" fmla="*/ 4070 w 45401"/>
                <a:gd name="connsiteY13" fmla="*/ 19923 h 46974"/>
                <a:gd name="connsiteX14" fmla="*/ 30171 w 45401"/>
                <a:gd name="connsiteY14" fmla="*/ 19923 h 46974"/>
                <a:gd name="connsiteX15" fmla="*/ 26548 w 45401"/>
                <a:gd name="connsiteY15" fmla="*/ 11160 h 46974"/>
                <a:gd name="connsiteX16" fmla="*/ 17693 w 45401"/>
                <a:gd name="connsiteY16" fmla="*/ 8017 h 46974"/>
                <a:gd name="connsiteX17" fmla="*/ 8168 w 45401"/>
                <a:gd name="connsiteY17" fmla="*/ 11255 h 46974"/>
                <a:gd name="connsiteX18" fmla="*/ 4070 w 45401"/>
                <a:gd name="connsiteY18" fmla="*/ 19828 h 4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01" h="46974">
                  <a:moveTo>
                    <a:pt x="39789" y="27543"/>
                  </a:moveTo>
                  <a:lnTo>
                    <a:pt x="4070" y="27543"/>
                  </a:lnTo>
                  <a:cubicBezTo>
                    <a:pt x="4168" y="30772"/>
                    <a:pt x="5879" y="33734"/>
                    <a:pt x="8549" y="35544"/>
                  </a:cubicBezTo>
                  <a:cubicBezTo>
                    <a:pt x="11312" y="37535"/>
                    <a:pt x="14642" y="38602"/>
                    <a:pt x="18074" y="38592"/>
                  </a:cubicBezTo>
                  <a:cubicBezTo>
                    <a:pt x="23027" y="38925"/>
                    <a:pt x="27883" y="36916"/>
                    <a:pt x="31124" y="33163"/>
                  </a:cubicBezTo>
                  <a:lnTo>
                    <a:pt x="36645" y="39164"/>
                  </a:lnTo>
                  <a:cubicBezTo>
                    <a:pt x="31599" y="44240"/>
                    <a:pt x="24739" y="46993"/>
                    <a:pt x="17595" y="46784"/>
                  </a:cubicBezTo>
                  <a:cubicBezTo>
                    <a:pt x="5214" y="47117"/>
                    <a:pt x="-5166" y="37316"/>
                    <a:pt x="-5455" y="24905"/>
                  </a:cubicBezTo>
                  <a:cubicBezTo>
                    <a:pt x="-5455" y="24362"/>
                    <a:pt x="-5455" y="23809"/>
                    <a:pt x="-5455" y="23257"/>
                  </a:cubicBezTo>
                  <a:cubicBezTo>
                    <a:pt x="-5739" y="16846"/>
                    <a:pt x="-3264" y="10617"/>
                    <a:pt x="1405" y="6207"/>
                  </a:cubicBezTo>
                  <a:cubicBezTo>
                    <a:pt x="5786" y="2025"/>
                    <a:pt x="11595" y="-270"/>
                    <a:pt x="17595" y="-175"/>
                  </a:cubicBezTo>
                  <a:cubicBezTo>
                    <a:pt x="23409" y="-298"/>
                    <a:pt x="29027" y="1701"/>
                    <a:pt x="33408" y="5445"/>
                  </a:cubicBezTo>
                  <a:cubicBezTo>
                    <a:pt x="37789" y="9312"/>
                    <a:pt x="40268" y="15008"/>
                    <a:pt x="39887" y="20875"/>
                  </a:cubicBezTo>
                  <a:close/>
                  <a:moveTo>
                    <a:pt x="4070" y="19923"/>
                  </a:moveTo>
                  <a:lnTo>
                    <a:pt x="30171" y="19923"/>
                  </a:lnTo>
                  <a:cubicBezTo>
                    <a:pt x="30455" y="16599"/>
                    <a:pt x="29027" y="13351"/>
                    <a:pt x="26548" y="11160"/>
                  </a:cubicBezTo>
                  <a:cubicBezTo>
                    <a:pt x="24074" y="9036"/>
                    <a:pt x="20930" y="7921"/>
                    <a:pt x="17693" y="8017"/>
                  </a:cubicBezTo>
                  <a:cubicBezTo>
                    <a:pt x="14265" y="7988"/>
                    <a:pt x="10930" y="9131"/>
                    <a:pt x="8168" y="11255"/>
                  </a:cubicBezTo>
                  <a:cubicBezTo>
                    <a:pt x="5498" y="13275"/>
                    <a:pt x="3977" y="16475"/>
                    <a:pt x="4070" y="19828"/>
                  </a:cubicBezTo>
                  <a:close/>
                </a:path>
              </a:pathLst>
            </a:custGeom>
            <a:solidFill>
              <a:srgbClr val="6D6E71"/>
            </a:solidFill>
            <a:ln w="9525" cap="flat">
              <a:noFill/>
              <a:prstDash val="solid"/>
              <a:miter/>
            </a:ln>
          </p:spPr>
          <p:txBody>
            <a:bodyPr rtlCol="0" anchor="ctr"/>
            <a:lstStyle/>
            <a:p>
              <a:endParaRPr lang="en-US"/>
            </a:p>
          </p:txBody>
        </p:sp>
        <p:sp>
          <p:nvSpPr>
            <p:cNvPr id="1417" name="Freeform: Shape 1416">
              <a:extLst>
                <a:ext uri="{FF2B5EF4-FFF2-40B4-BE49-F238E27FC236}">
                  <a16:creationId xmlns:a16="http://schemas.microsoft.com/office/drawing/2014/main" id="{89CC7894-243F-460F-8DEF-B21EA0E5286F}"/>
                </a:ext>
              </a:extLst>
            </p:cNvPr>
            <p:cNvSpPr/>
            <p:nvPr/>
          </p:nvSpPr>
          <p:spPr>
            <a:xfrm>
              <a:off x="10390022" y="4606621"/>
              <a:ext cx="54473" cy="60145"/>
            </a:xfrm>
            <a:custGeom>
              <a:avLst/>
              <a:gdLst>
                <a:gd name="connsiteX0" fmla="*/ 4048 w 41940"/>
                <a:gd name="connsiteY0" fmla="*/ 21172 h 46307"/>
                <a:gd name="connsiteX1" fmla="*/ 4048 w 41940"/>
                <a:gd name="connsiteY1" fmla="*/ 45842 h 46307"/>
                <a:gd name="connsiteX2" fmla="*/ -5477 w 41940"/>
                <a:gd name="connsiteY2" fmla="*/ 45842 h 46307"/>
                <a:gd name="connsiteX3" fmla="*/ -5477 w 41940"/>
                <a:gd name="connsiteY3" fmla="*/ 503 h 46307"/>
                <a:gd name="connsiteX4" fmla="*/ 4048 w 41940"/>
                <a:gd name="connsiteY4" fmla="*/ 503 h 46307"/>
                <a:gd name="connsiteX5" fmla="*/ 4048 w 41940"/>
                <a:gd name="connsiteY5" fmla="*/ 8789 h 46307"/>
                <a:gd name="connsiteX6" fmla="*/ 10429 w 41940"/>
                <a:gd name="connsiteY6" fmla="*/ 2217 h 46307"/>
                <a:gd name="connsiteX7" fmla="*/ 19191 w 41940"/>
                <a:gd name="connsiteY7" fmla="*/ -164 h 46307"/>
                <a:gd name="connsiteX8" fmla="*/ 31670 w 41940"/>
                <a:gd name="connsiteY8" fmla="*/ 4503 h 46307"/>
                <a:gd name="connsiteX9" fmla="*/ 36432 w 41940"/>
                <a:gd name="connsiteY9" fmla="*/ 18219 h 46307"/>
                <a:gd name="connsiteX10" fmla="*/ 36432 w 41940"/>
                <a:gd name="connsiteY10" fmla="*/ 46127 h 46307"/>
                <a:gd name="connsiteX11" fmla="*/ 26907 w 41940"/>
                <a:gd name="connsiteY11" fmla="*/ 46127 h 46307"/>
                <a:gd name="connsiteX12" fmla="*/ 26907 w 41940"/>
                <a:gd name="connsiteY12" fmla="*/ 21077 h 46307"/>
                <a:gd name="connsiteX13" fmla="*/ 16429 w 41940"/>
                <a:gd name="connsiteY13" fmla="*/ 8504 h 46307"/>
                <a:gd name="connsiteX14" fmla="*/ 7764 w 41940"/>
                <a:gd name="connsiteY14" fmla="*/ 11838 h 46307"/>
                <a:gd name="connsiteX15" fmla="*/ 4048 w 41940"/>
                <a:gd name="connsiteY15" fmla="*/ 21172 h 46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46307">
                  <a:moveTo>
                    <a:pt x="4048" y="21172"/>
                  </a:moveTo>
                  <a:lnTo>
                    <a:pt x="4048" y="45842"/>
                  </a:lnTo>
                  <a:lnTo>
                    <a:pt x="-5477" y="45842"/>
                  </a:lnTo>
                  <a:lnTo>
                    <a:pt x="-5477" y="503"/>
                  </a:lnTo>
                  <a:lnTo>
                    <a:pt x="4048" y="503"/>
                  </a:lnTo>
                  <a:lnTo>
                    <a:pt x="4048" y="8789"/>
                  </a:lnTo>
                  <a:cubicBezTo>
                    <a:pt x="5574" y="6056"/>
                    <a:pt x="7764" y="3779"/>
                    <a:pt x="10429" y="2217"/>
                  </a:cubicBezTo>
                  <a:cubicBezTo>
                    <a:pt x="13099" y="627"/>
                    <a:pt x="16145" y="-202"/>
                    <a:pt x="19191" y="-164"/>
                  </a:cubicBezTo>
                  <a:cubicBezTo>
                    <a:pt x="23763" y="-364"/>
                    <a:pt x="28335" y="1322"/>
                    <a:pt x="31670" y="4503"/>
                  </a:cubicBezTo>
                  <a:cubicBezTo>
                    <a:pt x="35004" y="8266"/>
                    <a:pt x="36721" y="13200"/>
                    <a:pt x="36432" y="18219"/>
                  </a:cubicBezTo>
                  <a:lnTo>
                    <a:pt x="36432" y="46127"/>
                  </a:lnTo>
                  <a:lnTo>
                    <a:pt x="26907" y="46127"/>
                  </a:lnTo>
                  <a:lnTo>
                    <a:pt x="26907" y="21077"/>
                  </a:lnTo>
                  <a:cubicBezTo>
                    <a:pt x="26907" y="12695"/>
                    <a:pt x="23382" y="8504"/>
                    <a:pt x="16429" y="8504"/>
                  </a:cubicBezTo>
                  <a:cubicBezTo>
                    <a:pt x="13192" y="8427"/>
                    <a:pt x="10146" y="9628"/>
                    <a:pt x="7764" y="11838"/>
                  </a:cubicBezTo>
                  <a:cubicBezTo>
                    <a:pt x="5192" y="14257"/>
                    <a:pt x="3858" y="17667"/>
                    <a:pt x="4048" y="21172"/>
                  </a:cubicBezTo>
                  <a:close/>
                </a:path>
              </a:pathLst>
            </a:custGeom>
            <a:solidFill>
              <a:srgbClr val="6D6E71"/>
            </a:solidFill>
            <a:ln w="9525" cap="flat">
              <a:noFill/>
              <a:prstDash val="solid"/>
              <a:miter/>
            </a:ln>
          </p:spPr>
          <p:txBody>
            <a:bodyPr rtlCol="0" anchor="ctr"/>
            <a:lstStyle/>
            <a:p>
              <a:endParaRPr lang="en-US"/>
            </a:p>
          </p:txBody>
        </p:sp>
        <p:sp>
          <p:nvSpPr>
            <p:cNvPr id="1418" name="Freeform: Shape 1417">
              <a:extLst>
                <a:ext uri="{FF2B5EF4-FFF2-40B4-BE49-F238E27FC236}">
                  <a16:creationId xmlns:a16="http://schemas.microsoft.com/office/drawing/2014/main" id="{8DD6D45B-3FF2-416D-A668-8FC6134A99C0}"/>
                </a:ext>
              </a:extLst>
            </p:cNvPr>
            <p:cNvSpPr/>
            <p:nvPr/>
          </p:nvSpPr>
          <p:spPr>
            <a:xfrm>
              <a:off x="10457817" y="4588950"/>
              <a:ext cx="40574" cy="78313"/>
            </a:xfrm>
            <a:custGeom>
              <a:avLst/>
              <a:gdLst>
                <a:gd name="connsiteX0" fmla="*/ 9383 w 31239"/>
                <a:gd name="connsiteY0" fmla="*/ 21537 h 60295"/>
                <a:gd name="connsiteX1" fmla="*/ 9383 w 31239"/>
                <a:gd name="connsiteY1" fmla="*/ 44683 h 60295"/>
                <a:gd name="connsiteX2" fmla="*/ 11099 w 31239"/>
                <a:gd name="connsiteY2" fmla="*/ 49922 h 60295"/>
                <a:gd name="connsiteX3" fmla="*/ 15954 w 31239"/>
                <a:gd name="connsiteY3" fmla="*/ 51827 h 60295"/>
                <a:gd name="connsiteX4" fmla="*/ 21861 w 31239"/>
                <a:gd name="connsiteY4" fmla="*/ 48779 h 60295"/>
                <a:gd name="connsiteX5" fmla="*/ 25763 w 31239"/>
                <a:gd name="connsiteY5" fmla="*/ 55541 h 60295"/>
                <a:gd name="connsiteX6" fmla="*/ 14620 w 31239"/>
                <a:gd name="connsiteY6" fmla="*/ 60113 h 60295"/>
                <a:gd name="connsiteX7" fmla="*/ 4141 w 31239"/>
                <a:gd name="connsiteY7" fmla="*/ 55922 h 60295"/>
                <a:gd name="connsiteX8" fmla="*/ -142 w 31239"/>
                <a:gd name="connsiteY8" fmla="*/ 44397 h 60295"/>
                <a:gd name="connsiteX9" fmla="*/ -142 w 31239"/>
                <a:gd name="connsiteY9" fmla="*/ 21537 h 60295"/>
                <a:gd name="connsiteX10" fmla="*/ -5477 w 31239"/>
                <a:gd name="connsiteY10" fmla="*/ 21537 h 60295"/>
                <a:gd name="connsiteX11" fmla="*/ -5477 w 31239"/>
                <a:gd name="connsiteY11" fmla="*/ 14108 h 60295"/>
                <a:gd name="connsiteX12" fmla="*/ 332 w 31239"/>
                <a:gd name="connsiteY12" fmla="*/ 14108 h 60295"/>
                <a:gd name="connsiteX13" fmla="*/ 332 w 31239"/>
                <a:gd name="connsiteY13" fmla="*/ -180 h 60295"/>
                <a:gd name="connsiteX14" fmla="*/ 9857 w 31239"/>
                <a:gd name="connsiteY14" fmla="*/ -180 h 60295"/>
                <a:gd name="connsiteX15" fmla="*/ 9857 w 31239"/>
                <a:gd name="connsiteY15" fmla="*/ 14108 h 60295"/>
                <a:gd name="connsiteX16" fmla="*/ 21861 w 31239"/>
                <a:gd name="connsiteY16" fmla="*/ 14108 h 60295"/>
                <a:gd name="connsiteX17" fmla="*/ 21861 w 31239"/>
                <a:gd name="connsiteY17" fmla="*/ 21823 h 6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239" h="60295">
                  <a:moveTo>
                    <a:pt x="9383" y="21537"/>
                  </a:moveTo>
                  <a:lnTo>
                    <a:pt x="9383" y="44683"/>
                  </a:lnTo>
                  <a:cubicBezTo>
                    <a:pt x="9285" y="46578"/>
                    <a:pt x="9857" y="48445"/>
                    <a:pt x="11099" y="49922"/>
                  </a:cubicBezTo>
                  <a:cubicBezTo>
                    <a:pt x="12336" y="51226"/>
                    <a:pt x="14145" y="51921"/>
                    <a:pt x="15954" y="51827"/>
                  </a:cubicBezTo>
                  <a:cubicBezTo>
                    <a:pt x="18243" y="51665"/>
                    <a:pt x="20433" y="50569"/>
                    <a:pt x="21861" y="48779"/>
                  </a:cubicBezTo>
                  <a:lnTo>
                    <a:pt x="25763" y="55541"/>
                  </a:lnTo>
                  <a:cubicBezTo>
                    <a:pt x="22814" y="58447"/>
                    <a:pt x="18810" y="60085"/>
                    <a:pt x="14620" y="60113"/>
                  </a:cubicBezTo>
                  <a:cubicBezTo>
                    <a:pt x="10718" y="60180"/>
                    <a:pt x="6904" y="58665"/>
                    <a:pt x="4141" y="55922"/>
                  </a:cubicBezTo>
                  <a:cubicBezTo>
                    <a:pt x="1193" y="52836"/>
                    <a:pt x="-333" y="48664"/>
                    <a:pt x="-142" y="44397"/>
                  </a:cubicBezTo>
                  <a:lnTo>
                    <a:pt x="-142" y="21537"/>
                  </a:lnTo>
                  <a:lnTo>
                    <a:pt x="-5477" y="21537"/>
                  </a:lnTo>
                  <a:lnTo>
                    <a:pt x="-5477" y="14108"/>
                  </a:lnTo>
                  <a:lnTo>
                    <a:pt x="332" y="14108"/>
                  </a:lnTo>
                  <a:lnTo>
                    <a:pt x="332" y="-180"/>
                  </a:lnTo>
                  <a:lnTo>
                    <a:pt x="9857" y="-180"/>
                  </a:lnTo>
                  <a:lnTo>
                    <a:pt x="9857" y="14108"/>
                  </a:lnTo>
                  <a:lnTo>
                    <a:pt x="21861" y="14108"/>
                  </a:lnTo>
                  <a:lnTo>
                    <a:pt x="21861" y="21823"/>
                  </a:lnTo>
                  <a:close/>
                </a:path>
              </a:pathLst>
            </a:custGeom>
            <a:solidFill>
              <a:srgbClr val="6D6E71"/>
            </a:solidFill>
            <a:ln w="9525" cap="flat">
              <a:noFill/>
              <a:prstDash val="solid"/>
              <a:miter/>
            </a:ln>
          </p:spPr>
          <p:txBody>
            <a:bodyPr rtlCol="0" anchor="ctr"/>
            <a:lstStyle/>
            <a:p>
              <a:endParaRPr lang="en-US"/>
            </a:p>
          </p:txBody>
        </p:sp>
        <p:sp>
          <p:nvSpPr>
            <p:cNvPr id="1419" name="Freeform: Shape 1418">
              <a:extLst>
                <a:ext uri="{FF2B5EF4-FFF2-40B4-BE49-F238E27FC236}">
                  <a16:creationId xmlns:a16="http://schemas.microsoft.com/office/drawing/2014/main" id="{3B33B7E0-4604-47B1-98EB-DE9B19A6A341}"/>
                </a:ext>
              </a:extLst>
            </p:cNvPr>
            <p:cNvSpPr/>
            <p:nvPr/>
          </p:nvSpPr>
          <p:spPr>
            <a:xfrm>
              <a:off x="9526005" y="2393026"/>
              <a:ext cx="246071" cy="530276"/>
            </a:xfrm>
            <a:custGeom>
              <a:avLst/>
              <a:gdLst>
                <a:gd name="connsiteX0" fmla="*/ 182926 w 189455"/>
                <a:gd name="connsiteY0" fmla="*/ 54017 h 408270"/>
                <a:gd name="connsiteX1" fmla="*/ 182926 w 189455"/>
                <a:gd name="connsiteY1" fmla="*/ 51255 h 408270"/>
                <a:gd name="connsiteX2" fmla="*/ 177591 w 189455"/>
                <a:gd name="connsiteY2" fmla="*/ 28585 h 408270"/>
                <a:gd name="connsiteX3" fmla="*/ 172257 w 189455"/>
                <a:gd name="connsiteY3" fmla="*/ 20013 h 408270"/>
                <a:gd name="connsiteX4" fmla="*/ 132826 w 189455"/>
                <a:gd name="connsiteY4" fmla="*/ -180 h 408270"/>
                <a:gd name="connsiteX5" fmla="*/ 105391 w 189455"/>
                <a:gd name="connsiteY5" fmla="*/ -180 h 408270"/>
                <a:gd name="connsiteX6" fmla="*/ 51673 w 189455"/>
                <a:gd name="connsiteY6" fmla="*/ -180 h 408270"/>
                <a:gd name="connsiteX7" fmla="*/ 44148 w 189455"/>
                <a:gd name="connsiteY7" fmla="*/ -180 h 408270"/>
                <a:gd name="connsiteX8" fmla="*/ 29763 w 189455"/>
                <a:gd name="connsiteY8" fmla="*/ 2201 h 408270"/>
                <a:gd name="connsiteX9" fmla="*/ 17573 w 189455"/>
                <a:gd name="connsiteY9" fmla="*/ 7916 h 408270"/>
                <a:gd name="connsiteX10" fmla="*/ -5477 w 189455"/>
                <a:gd name="connsiteY10" fmla="*/ 46016 h 408270"/>
                <a:gd name="connsiteX11" fmla="*/ -5477 w 189455"/>
                <a:gd name="connsiteY11" fmla="*/ 52303 h 408270"/>
                <a:gd name="connsiteX12" fmla="*/ -5477 w 189455"/>
                <a:gd name="connsiteY12" fmla="*/ 56970 h 408270"/>
                <a:gd name="connsiteX13" fmla="*/ -5477 w 189455"/>
                <a:gd name="connsiteY13" fmla="*/ 63733 h 408270"/>
                <a:gd name="connsiteX14" fmla="*/ -5477 w 189455"/>
                <a:gd name="connsiteY14" fmla="*/ 115930 h 408270"/>
                <a:gd name="connsiteX15" fmla="*/ -5477 w 189455"/>
                <a:gd name="connsiteY15" fmla="*/ 141361 h 408270"/>
                <a:gd name="connsiteX16" fmla="*/ -5477 w 189455"/>
                <a:gd name="connsiteY16" fmla="*/ 181748 h 408270"/>
                <a:gd name="connsiteX17" fmla="*/ -4812 w 189455"/>
                <a:gd name="connsiteY17" fmla="*/ 186605 h 408270"/>
                <a:gd name="connsiteX18" fmla="*/ 9950 w 189455"/>
                <a:gd name="connsiteY18" fmla="*/ 197845 h 408270"/>
                <a:gd name="connsiteX19" fmla="*/ 18526 w 189455"/>
                <a:gd name="connsiteY19" fmla="*/ 196702 h 408270"/>
                <a:gd name="connsiteX20" fmla="*/ 25763 w 189455"/>
                <a:gd name="connsiteY20" fmla="*/ 191177 h 408270"/>
                <a:gd name="connsiteX21" fmla="*/ 28716 w 189455"/>
                <a:gd name="connsiteY21" fmla="*/ 184319 h 408270"/>
                <a:gd name="connsiteX22" fmla="*/ 29479 w 189455"/>
                <a:gd name="connsiteY22" fmla="*/ 179652 h 408270"/>
                <a:gd name="connsiteX23" fmla="*/ 29479 w 189455"/>
                <a:gd name="connsiteY23" fmla="*/ 68209 h 408270"/>
                <a:gd name="connsiteX24" fmla="*/ 32623 w 189455"/>
                <a:gd name="connsiteY24" fmla="*/ 63733 h 408270"/>
                <a:gd name="connsiteX25" fmla="*/ 34144 w 189455"/>
                <a:gd name="connsiteY25" fmla="*/ 63733 h 408270"/>
                <a:gd name="connsiteX26" fmla="*/ 38814 w 189455"/>
                <a:gd name="connsiteY26" fmla="*/ 68400 h 408270"/>
                <a:gd name="connsiteX27" fmla="*/ 38814 w 189455"/>
                <a:gd name="connsiteY27" fmla="*/ 68495 h 408270"/>
                <a:gd name="connsiteX28" fmla="*/ 38814 w 189455"/>
                <a:gd name="connsiteY28" fmla="*/ 388345 h 408270"/>
                <a:gd name="connsiteX29" fmla="*/ 38814 w 189455"/>
                <a:gd name="connsiteY29" fmla="*/ 390155 h 408270"/>
                <a:gd name="connsiteX30" fmla="*/ 39958 w 189455"/>
                <a:gd name="connsiteY30" fmla="*/ 393965 h 408270"/>
                <a:gd name="connsiteX31" fmla="*/ 71388 w 189455"/>
                <a:gd name="connsiteY31" fmla="*/ 406023 h 408270"/>
                <a:gd name="connsiteX32" fmla="*/ 80913 w 189455"/>
                <a:gd name="connsiteY32" fmla="*/ 398346 h 408270"/>
                <a:gd name="connsiteX33" fmla="*/ 85011 w 189455"/>
                <a:gd name="connsiteY33" fmla="*/ 387392 h 408270"/>
                <a:gd name="connsiteX34" fmla="*/ 85011 w 189455"/>
                <a:gd name="connsiteY34" fmla="*/ 200321 h 408270"/>
                <a:gd name="connsiteX35" fmla="*/ 89773 w 189455"/>
                <a:gd name="connsiteY35" fmla="*/ 195559 h 408270"/>
                <a:gd name="connsiteX36" fmla="*/ 94536 w 189455"/>
                <a:gd name="connsiteY36" fmla="*/ 200321 h 408270"/>
                <a:gd name="connsiteX37" fmla="*/ 94536 w 189455"/>
                <a:gd name="connsiteY37" fmla="*/ 390345 h 408270"/>
                <a:gd name="connsiteX38" fmla="*/ 104061 w 189455"/>
                <a:gd name="connsiteY38" fmla="*/ 403394 h 408270"/>
                <a:gd name="connsiteX39" fmla="*/ 129585 w 189455"/>
                <a:gd name="connsiteY39" fmla="*/ 404633 h 408270"/>
                <a:gd name="connsiteX40" fmla="*/ 132538 w 189455"/>
                <a:gd name="connsiteY40" fmla="*/ 402823 h 408270"/>
                <a:gd name="connsiteX41" fmla="*/ 132538 w 189455"/>
                <a:gd name="connsiteY41" fmla="*/ 402823 h 408270"/>
                <a:gd name="connsiteX42" fmla="*/ 140538 w 189455"/>
                <a:gd name="connsiteY42" fmla="*/ 388631 h 408270"/>
                <a:gd name="connsiteX43" fmla="*/ 140538 w 189455"/>
                <a:gd name="connsiteY43" fmla="*/ 67733 h 408270"/>
                <a:gd name="connsiteX44" fmla="*/ 145300 w 189455"/>
                <a:gd name="connsiteY44" fmla="*/ 62971 h 408270"/>
                <a:gd name="connsiteX45" fmla="*/ 150063 w 189455"/>
                <a:gd name="connsiteY45" fmla="*/ 67733 h 408270"/>
                <a:gd name="connsiteX46" fmla="*/ 150063 w 189455"/>
                <a:gd name="connsiteY46" fmla="*/ 183367 h 408270"/>
                <a:gd name="connsiteX47" fmla="*/ 150063 w 189455"/>
                <a:gd name="connsiteY47" fmla="*/ 184796 h 408270"/>
                <a:gd name="connsiteX48" fmla="*/ 167401 w 189455"/>
                <a:gd name="connsiteY48" fmla="*/ 197464 h 408270"/>
                <a:gd name="connsiteX49" fmla="*/ 175019 w 189455"/>
                <a:gd name="connsiteY49" fmla="*/ 195654 h 408270"/>
                <a:gd name="connsiteX50" fmla="*/ 181116 w 189455"/>
                <a:gd name="connsiteY50" fmla="*/ 190034 h 408270"/>
                <a:gd name="connsiteX51" fmla="*/ 183972 w 189455"/>
                <a:gd name="connsiteY51" fmla="*/ 178604 h 408270"/>
                <a:gd name="connsiteX52" fmla="*/ 183972 w 189455"/>
                <a:gd name="connsiteY52" fmla="*/ 138694 h 408270"/>
                <a:gd name="connsiteX53" fmla="*/ 183972 w 189455"/>
                <a:gd name="connsiteY53" fmla="*/ 123645 h 408270"/>
                <a:gd name="connsiteX54" fmla="*/ 183972 w 189455"/>
                <a:gd name="connsiteY54" fmla="*/ 54017 h 408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89455" h="408270">
                  <a:moveTo>
                    <a:pt x="182926" y="54017"/>
                  </a:moveTo>
                  <a:cubicBezTo>
                    <a:pt x="182926" y="53065"/>
                    <a:pt x="182926" y="52112"/>
                    <a:pt x="182926" y="51255"/>
                  </a:cubicBezTo>
                  <a:cubicBezTo>
                    <a:pt x="182926" y="43387"/>
                    <a:pt x="181019" y="35643"/>
                    <a:pt x="177591" y="28585"/>
                  </a:cubicBezTo>
                  <a:cubicBezTo>
                    <a:pt x="176070" y="25557"/>
                    <a:pt x="174354" y="22680"/>
                    <a:pt x="172257" y="20013"/>
                  </a:cubicBezTo>
                  <a:cubicBezTo>
                    <a:pt x="162829" y="7631"/>
                    <a:pt x="148351" y="201"/>
                    <a:pt x="132826" y="-180"/>
                  </a:cubicBezTo>
                  <a:lnTo>
                    <a:pt x="105391" y="-180"/>
                  </a:lnTo>
                  <a:cubicBezTo>
                    <a:pt x="87485" y="-180"/>
                    <a:pt x="69579" y="-180"/>
                    <a:pt x="51673" y="-180"/>
                  </a:cubicBezTo>
                  <a:lnTo>
                    <a:pt x="44148" y="-180"/>
                  </a:lnTo>
                  <a:cubicBezTo>
                    <a:pt x="39288" y="-75"/>
                    <a:pt x="34432" y="734"/>
                    <a:pt x="29763" y="2201"/>
                  </a:cubicBezTo>
                  <a:cubicBezTo>
                    <a:pt x="25479" y="3582"/>
                    <a:pt x="21382" y="5497"/>
                    <a:pt x="17573" y="7916"/>
                  </a:cubicBezTo>
                  <a:cubicBezTo>
                    <a:pt x="4048" y="16022"/>
                    <a:pt x="-4528" y="30281"/>
                    <a:pt x="-5477" y="46016"/>
                  </a:cubicBezTo>
                  <a:cubicBezTo>
                    <a:pt x="-5477" y="48112"/>
                    <a:pt x="-5477" y="50207"/>
                    <a:pt x="-5477" y="52303"/>
                  </a:cubicBezTo>
                  <a:lnTo>
                    <a:pt x="-5477" y="56970"/>
                  </a:lnTo>
                  <a:cubicBezTo>
                    <a:pt x="-5477" y="59161"/>
                    <a:pt x="-5477" y="61447"/>
                    <a:pt x="-5477" y="63733"/>
                  </a:cubicBezTo>
                  <a:cubicBezTo>
                    <a:pt x="-5477" y="81068"/>
                    <a:pt x="-5477" y="98499"/>
                    <a:pt x="-5477" y="115930"/>
                  </a:cubicBezTo>
                  <a:cubicBezTo>
                    <a:pt x="-5477" y="124407"/>
                    <a:pt x="-5477" y="132884"/>
                    <a:pt x="-5477" y="141361"/>
                  </a:cubicBezTo>
                  <a:lnTo>
                    <a:pt x="-5477" y="181748"/>
                  </a:lnTo>
                  <a:cubicBezTo>
                    <a:pt x="-5477" y="183395"/>
                    <a:pt x="-5286" y="185034"/>
                    <a:pt x="-4812" y="186605"/>
                  </a:cubicBezTo>
                  <a:cubicBezTo>
                    <a:pt x="-2621" y="192977"/>
                    <a:pt x="3188" y="197416"/>
                    <a:pt x="9950" y="197845"/>
                  </a:cubicBezTo>
                  <a:cubicBezTo>
                    <a:pt x="12810" y="198159"/>
                    <a:pt x="15764" y="197769"/>
                    <a:pt x="18526" y="196702"/>
                  </a:cubicBezTo>
                  <a:cubicBezTo>
                    <a:pt x="21475" y="195664"/>
                    <a:pt x="23954" y="193730"/>
                    <a:pt x="25763" y="191177"/>
                  </a:cubicBezTo>
                  <a:cubicBezTo>
                    <a:pt x="27191" y="189110"/>
                    <a:pt x="28144" y="186777"/>
                    <a:pt x="28716" y="184319"/>
                  </a:cubicBezTo>
                  <a:cubicBezTo>
                    <a:pt x="29098" y="182786"/>
                    <a:pt x="29289" y="181224"/>
                    <a:pt x="29479" y="179652"/>
                  </a:cubicBezTo>
                  <a:lnTo>
                    <a:pt x="29479" y="68209"/>
                  </a:lnTo>
                  <a:cubicBezTo>
                    <a:pt x="29479" y="66200"/>
                    <a:pt x="30716" y="64419"/>
                    <a:pt x="32623" y="63733"/>
                  </a:cubicBezTo>
                  <a:cubicBezTo>
                    <a:pt x="33098" y="63628"/>
                    <a:pt x="33670" y="63628"/>
                    <a:pt x="34144" y="63733"/>
                  </a:cubicBezTo>
                  <a:cubicBezTo>
                    <a:pt x="36716" y="63733"/>
                    <a:pt x="38814" y="65819"/>
                    <a:pt x="38814" y="68400"/>
                  </a:cubicBezTo>
                  <a:cubicBezTo>
                    <a:pt x="38814" y="68429"/>
                    <a:pt x="38814" y="68467"/>
                    <a:pt x="38814" y="68495"/>
                  </a:cubicBezTo>
                  <a:lnTo>
                    <a:pt x="38814" y="388345"/>
                  </a:lnTo>
                  <a:cubicBezTo>
                    <a:pt x="38907" y="388935"/>
                    <a:pt x="38907" y="389564"/>
                    <a:pt x="38814" y="390155"/>
                  </a:cubicBezTo>
                  <a:cubicBezTo>
                    <a:pt x="39097" y="391450"/>
                    <a:pt x="39479" y="392726"/>
                    <a:pt x="39958" y="393965"/>
                  </a:cubicBezTo>
                  <a:cubicBezTo>
                    <a:pt x="45288" y="405975"/>
                    <a:pt x="59389" y="411376"/>
                    <a:pt x="71388" y="406023"/>
                  </a:cubicBezTo>
                  <a:cubicBezTo>
                    <a:pt x="75197" y="404337"/>
                    <a:pt x="78439" y="401689"/>
                    <a:pt x="80913" y="398346"/>
                  </a:cubicBezTo>
                  <a:cubicBezTo>
                    <a:pt x="83104" y="395041"/>
                    <a:pt x="84439" y="391298"/>
                    <a:pt x="85011" y="387392"/>
                  </a:cubicBezTo>
                  <a:lnTo>
                    <a:pt x="85011" y="200321"/>
                  </a:lnTo>
                  <a:cubicBezTo>
                    <a:pt x="85011" y="197692"/>
                    <a:pt x="87104" y="195559"/>
                    <a:pt x="89773" y="195559"/>
                  </a:cubicBezTo>
                  <a:cubicBezTo>
                    <a:pt x="92438" y="195559"/>
                    <a:pt x="94536" y="197692"/>
                    <a:pt x="94536" y="200321"/>
                  </a:cubicBezTo>
                  <a:lnTo>
                    <a:pt x="94536" y="390345"/>
                  </a:lnTo>
                  <a:cubicBezTo>
                    <a:pt x="95866" y="395793"/>
                    <a:pt x="99298" y="400489"/>
                    <a:pt x="104061" y="403394"/>
                  </a:cubicBezTo>
                  <a:cubicBezTo>
                    <a:pt x="111679" y="408547"/>
                    <a:pt x="121488" y="409024"/>
                    <a:pt x="129585" y="404633"/>
                  </a:cubicBezTo>
                  <a:cubicBezTo>
                    <a:pt x="130636" y="404118"/>
                    <a:pt x="131585" y="403518"/>
                    <a:pt x="132538" y="402823"/>
                  </a:cubicBezTo>
                  <a:lnTo>
                    <a:pt x="132538" y="402823"/>
                  </a:lnTo>
                  <a:cubicBezTo>
                    <a:pt x="137017" y="399384"/>
                    <a:pt x="139872" y="394250"/>
                    <a:pt x="140538" y="388631"/>
                  </a:cubicBezTo>
                  <a:lnTo>
                    <a:pt x="140538" y="67733"/>
                  </a:lnTo>
                  <a:cubicBezTo>
                    <a:pt x="140538" y="65104"/>
                    <a:pt x="142635" y="62971"/>
                    <a:pt x="145300" y="62971"/>
                  </a:cubicBezTo>
                  <a:cubicBezTo>
                    <a:pt x="147970" y="62971"/>
                    <a:pt x="150063" y="65104"/>
                    <a:pt x="150063" y="67733"/>
                  </a:cubicBezTo>
                  <a:lnTo>
                    <a:pt x="150063" y="183367"/>
                  </a:lnTo>
                  <a:lnTo>
                    <a:pt x="150063" y="184796"/>
                  </a:lnTo>
                  <a:cubicBezTo>
                    <a:pt x="151779" y="192815"/>
                    <a:pt x="159211" y="198273"/>
                    <a:pt x="167401" y="197464"/>
                  </a:cubicBezTo>
                  <a:cubicBezTo>
                    <a:pt x="170066" y="197435"/>
                    <a:pt x="172638" y="196826"/>
                    <a:pt x="175019" y="195654"/>
                  </a:cubicBezTo>
                  <a:cubicBezTo>
                    <a:pt x="177591" y="194416"/>
                    <a:pt x="179689" y="192463"/>
                    <a:pt x="181116" y="190034"/>
                  </a:cubicBezTo>
                  <a:cubicBezTo>
                    <a:pt x="183116" y="186558"/>
                    <a:pt x="184070" y="182605"/>
                    <a:pt x="183972" y="178604"/>
                  </a:cubicBezTo>
                  <a:cubicBezTo>
                    <a:pt x="183972" y="165269"/>
                    <a:pt x="183972" y="152030"/>
                    <a:pt x="183972" y="138694"/>
                  </a:cubicBezTo>
                  <a:lnTo>
                    <a:pt x="183972" y="123645"/>
                  </a:lnTo>
                  <a:cubicBezTo>
                    <a:pt x="183972" y="100404"/>
                    <a:pt x="183972" y="77191"/>
                    <a:pt x="183972" y="54017"/>
                  </a:cubicBezTo>
                </a:path>
              </a:pathLst>
            </a:custGeom>
            <a:solidFill>
              <a:srgbClr val="336933"/>
            </a:solidFill>
            <a:ln w="9525" cap="flat">
              <a:noFill/>
              <a:prstDash val="solid"/>
              <a:miter/>
            </a:ln>
          </p:spPr>
          <p:txBody>
            <a:bodyPr rtlCol="0" anchor="ctr"/>
            <a:lstStyle/>
            <a:p>
              <a:endParaRPr lang="en-US"/>
            </a:p>
          </p:txBody>
        </p:sp>
        <p:sp>
          <p:nvSpPr>
            <p:cNvPr id="1420" name="Freeform: Shape 1419">
              <a:extLst>
                <a:ext uri="{FF2B5EF4-FFF2-40B4-BE49-F238E27FC236}">
                  <a16:creationId xmlns:a16="http://schemas.microsoft.com/office/drawing/2014/main" id="{0D64FC61-60F6-4D33-A3C9-44EB53CFE596}"/>
                </a:ext>
              </a:extLst>
            </p:cNvPr>
            <p:cNvSpPr/>
            <p:nvPr/>
          </p:nvSpPr>
          <p:spPr>
            <a:xfrm>
              <a:off x="9594293" y="2273394"/>
              <a:ext cx="106145" cy="104417"/>
            </a:xfrm>
            <a:custGeom>
              <a:avLst/>
              <a:gdLst>
                <a:gd name="connsiteX0" fmla="*/ 11002 w 81723"/>
                <a:gd name="connsiteY0" fmla="*/ 71829 h 80393"/>
                <a:gd name="connsiteX1" fmla="*/ 35573 w 81723"/>
                <a:gd name="connsiteY1" fmla="*/ 80211 h 80393"/>
                <a:gd name="connsiteX2" fmla="*/ 71199 w 81723"/>
                <a:gd name="connsiteY2" fmla="*/ 59923 h 80393"/>
                <a:gd name="connsiteX3" fmla="*/ 71199 w 81723"/>
                <a:gd name="connsiteY3" fmla="*/ 59923 h 80393"/>
                <a:gd name="connsiteX4" fmla="*/ 76245 w 81723"/>
                <a:gd name="connsiteY4" fmla="*/ 40873 h 80393"/>
                <a:gd name="connsiteX5" fmla="*/ 67390 w 81723"/>
                <a:gd name="connsiteY5" fmla="*/ 15346 h 80393"/>
                <a:gd name="connsiteX6" fmla="*/ 35764 w 81723"/>
                <a:gd name="connsiteY6" fmla="*/ -180 h 80393"/>
                <a:gd name="connsiteX7" fmla="*/ -2811 w 81723"/>
                <a:gd name="connsiteY7" fmla="*/ 26395 h 80393"/>
                <a:gd name="connsiteX8" fmla="*/ -5476 w 81723"/>
                <a:gd name="connsiteY8" fmla="*/ 40397 h 80393"/>
                <a:gd name="connsiteX9" fmla="*/ 10714 w 81723"/>
                <a:gd name="connsiteY9" fmla="*/ 72782 h 80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723" h="80393">
                  <a:moveTo>
                    <a:pt x="11002" y="71829"/>
                  </a:moveTo>
                  <a:cubicBezTo>
                    <a:pt x="18049" y="77268"/>
                    <a:pt x="26718" y="80221"/>
                    <a:pt x="35573" y="80211"/>
                  </a:cubicBezTo>
                  <a:cubicBezTo>
                    <a:pt x="50242" y="80364"/>
                    <a:pt x="63864" y="72610"/>
                    <a:pt x="71199" y="59923"/>
                  </a:cubicBezTo>
                  <a:lnTo>
                    <a:pt x="71199" y="59923"/>
                  </a:lnTo>
                  <a:cubicBezTo>
                    <a:pt x="74436" y="54103"/>
                    <a:pt x="76245" y="47550"/>
                    <a:pt x="76245" y="40873"/>
                  </a:cubicBezTo>
                  <a:cubicBezTo>
                    <a:pt x="76343" y="31595"/>
                    <a:pt x="73199" y="22575"/>
                    <a:pt x="67390" y="15346"/>
                  </a:cubicBezTo>
                  <a:cubicBezTo>
                    <a:pt x="59767" y="5630"/>
                    <a:pt x="48149" y="-85"/>
                    <a:pt x="35764" y="-180"/>
                  </a:cubicBezTo>
                  <a:cubicBezTo>
                    <a:pt x="18621" y="-113"/>
                    <a:pt x="3380" y="10441"/>
                    <a:pt x="-2811" y="26395"/>
                  </a:cubicBezTo>
                  <a:cubicBezTo>
                    <a:pt x="-4527" y="30881"/>
                    <a:pt x="-5383" y="35615"/>
                    <a:pt x="-5476" y="40397"/>
                  </a:cubicBezTo>
                  <a:cubicBezTo>
                    <a:pt x="-5573" y="53150"/>
                    <a:pt x="524" y="65181"/>
                    <a:pt x="10714" y="72782"/>
                  </a:cubicBezTo>
                </a:path>
              </a:pathLst>
            </a:custGeom>
            <a:solidFill>
              <a:srgbClr val="336933"/>
            </a:solidFill>
            <a:ln w="9525" cap="flat">
              <a:noFill/>
              <a:prstDash val="solid"/>
              <a:miter/>
            </a:ln>
          </p:spPr>
          <p:txBody>
            <a:bodyPr rtlCol="0" anchor="ctr"/>
            <a:lstStyle/>
            <a:p>
              <a:endParaRPr lang="en-US"/>
            </a:p>
          </p:txBody>
        </p:sp>
        <p:sp>
          <p:nvSpPr>
            <p:cNvPr id="1421" name="Freeform: Shape 1420">
              <a:extLst>
                <a:ext uri="{FF2B5EF4-FFF2-40B4-BE49-F238E27FC236}">
                  <a16:creationId xmlns:a16="http://schemas.microsoft.com/office/drawing/2014/main" id="{78A439CC-EF88-4223-A281-A6F163DB69B2}"/>
                </a:ext>
              </a:extLst>
            </p:cNvPr>
            <p:cNvSpPr/>
            <p:nvPr/>
          </p:nvSpPr>
          <p:spPr>
            <a:xfrm>
              <a:off x="7785592" y="1195844"/>
              <a:ext cx="96989" cy="91300"/>
            </a:xfrm>
            <a:custGeom>
              <a:avLst/>
              <a:gdLst>
                <a:gd name="connsiteX0" fmla="*/ 14145 w 74674"/>
                <a:gd name="connsiteY0" fmla="*/ 54112 h 70294"/>
                <a:gd name="connsiteX1" fmla="*/ 7095 w 74674"/>
                <a:gd name="connsiteY1" fmla="*/ 70114 h 70294"/>
                <a:gd name="connsiteX2" fmla="*/ -5477 w 74674"/>
                <a:gd name="connsiteY2" fmla="*/ 70114 h 70294"/>
                <a:gd name="connsiteX3" fmla="*/ 25572 w 74674"/>
                <a:gd name="connsiteY3" fmla="*/ -180 h 70294"/>
                <a:gd name="connsiteX4" fmla="*/ 38148 w 74674"/>
                <a:gd name="connsiteY4" fmla="*/ -180 h 70294"/>
                <a:gd name="connsiteX5" fmla="*/ 69198 w 74674"/>
                <a:gd name="connsiteY5" fmla="*/ 70114 h 70294"/>
                <a:gd name="connsiteX6" fmla="*/ 56529 w 74674"/>
                <a:gd name="connsiteY6" fmla="*/ 70114 h 70294"/>
                <a:gd name="connsiteX7" fmla="*/ 49483 w 74674"/>
                <a:gd name="connsiteY7" fmla="*/ 54112 h 70294"/>
                <a:gd name="connsiteX8" fmla="*/ 44529 w 74674"/>
                <a:gd name="connsiteY8" fmla="*/ 43159 h 70294"/>
                <a:gd name="connsiteX9" fmla="*/ 31767 w 74674"/>
                <a:gd name="connsiteY9" fmla="*/ 14584 h 70294"/>
                <a:gd name="connsiteX10" fmla="*/ 19001 w 74674"/>
                <a:gd name="connsiteY10" fmla="*/ 43159 h 70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4674" h="70294">
                  <a:moveTo>
                    <a:pt x="14145" y="54112"/>
                  </a:moveTo>
                  <a:lnTo>
                    <a:pt x="7095" y="70114"/>
                  </a:lnTo>
                  <a:lnTo>
                    <a:pt x="-5477" y="70114"/>
                  </a:lnTo>
                  <a:lnTo>
                    <a:pt x="25572" y="-180"/>
                  </a:lnTo>
                  <a:lnTo>
                    <a:pt x="38148" y="-180"/>
                  </a:lnTo>
                  <a:lnTo>
                    <a:pt x="69198" y="70114"/>
                  </a:lnTo>
                  <a:lnTo>
                    <a:pt x="56529" y="70114"/>
                  </a:lnTo>
                  <a:lnTo>
                    <a:pt x="49483" y="54112"/>
                  </a:lnTo>
                  <a:close/>
                  <a:moveTo>
                    <a:pt x="44529" y="43159"/>
                  </a:moveTo>
                  <a:lnTo>
                    <a:pt x="31767" y="14584"/>
                  </a:lnTo>
                  <a:lnTo>
                    <a:pt x="19001" y="43159"/>
                  </a:lnTo>
                  <a:close/>
                </a:path>
              </a:pathLst>
            </a:custGeom>
            <a:solidFill>
              <a:srgbClr val="6D6E71"/>
            </a:solidFill>
            <a:ln w="9525" cap="flat">
              <a:noFill/>
              <a:prstDash val="solid"/>
              <a:miter/>
            </a:ln>
          </p:spPr>
          <p:txBody>
            <a:bodyPr rtlCol="0" anchor="ctr"/>
            <a:lstStyle/>
            <a:p>
              <a:endParaRPr lang="en-US"/>
            </a:p>
          </p:txBody>
        </p:sp>
        <p:sp>
          <p:nvSpPr>
            <p:cNvPr id="1422" name="Freeform: Shape 1421">
              <a:extLst>
                <a:ext uri="{FF2B5EF4-FFF2-40B4-BE49-F238E27FC236}">
                  <a16:creationId xmlns:a16="http://schemas.microsoft.com/office/drawing/2014/main" id="{2875748D-7A0D-42EC-8981-05D170D8C77E}"/>
                </a:ext>
              </a:extLst>
            </p:cNvPr>
            <p:cNvSpPr/>
            <p:nvPr/>
          </p:nvSpPr>
          <p:spPr>
            <a:xfrm>
              <a:off x="7879985" y="1217618"/>
              <a:ext cx="72621" cy="69527"/>
            </a:xfrm>
            <a:custGeom>
              <a:avLst/>
              <a:gdLst>
                <a:gd name="connsiteX0" fmla="*/ 16052 w 55912"/>
                <a:gd name="connsiteY0" fmla="*/ 53350 h 53530"/>
                <a:gd name="connsiteX1" fmla="*/ -5477 w 55912"/>
                <a:gd name="connsiteY1" fmla="*/ -180 h 53530"/>
                <a:gd name="connsiteX2" fmla="*/ 6239 w 55912"/>
                <a:gd name="connsiteY2" fmla="*/ -180 h 53530"/>
                <a:gd name="connsiteX3" fmla="*/ 22526 w 55912"/>
                <a:gd name="connsiteY3" fmla="*/ 40301 h 53530"/>
                <a:gd name="connsiteX4" fmla="*/ 38814 w 55912"/>
                <a:gd name="connsiteY4" fmla="*/ -180 h 53530"/>
                <a:gd name="connsiteX5" fmla="*/ 50436 w 55912"/>
                <a:gd name="connsiteY5" fmla="*/ -180 h 53530"/>
                <a:gd name="connsiteX6" fmla="*/ 29005 w 55912"/>
                <a:gd name="connsiteY6" fmla="*/ 53350 h 53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912" h="53530">
                  <a:moveTo>
                    <a:pt x="16052" y="53350"/>
                  </a:moveTo>
                  <a:lnTo>
                    <a:pt x="-5477" y="-180"/>
                  </a:lnTo>
                  <a:lnTo>
                    <a:pt x="6239" y="-180"/>
                  </a:lnTo>
                  <a:lnTo>
                    <a:pt x="22526" y="40301"/>
                  </a:lnTo>
                  <a:lnTo>
                    <a:pt x="38814" y="-180"/>
                  </a:lnTo>
                  <a:lnTo>
                    <a:pt x="50436" y="-180"/>
                  </a:lnTo>
                  <a:lnTo>
                    <a:pt x="29005" y="53350"/>
                  </a:lnTo>
                  <a:close/>
                </a:path>
              </a:pathLst>
            </a:custGeom>
            <a:solidFill>
              <a:srgbClr val="6D6E71"/>
            </a:solidFill>
            <a:ln w="9525" cap="flat">
              <a:noFill/>
              <a:prstDash val="solid"/>
              <a:miter/>
            </a:ln>
          </p:spPr>
          <p:txBody>
            <a:bodyPr rtlCol="0" anchor="ctr"/>
            <a:lstStyle/>
            <a:p>
              <a:endParaRPr lang="en-US"/>
            </a:p>
          </p:txBody>
        </p:sp>
        <p:sp>
          <p:nvSpPr>
            <p:cNvPr id="1423" name="Freeform: Shape 1422">
              <a:extLst>
                <a:ext uri="{FF2B5EF4-FFF2-40B4-BE49-F238E27FC236}">
                  <a16:creationId xmlns:a16="http://schemas.microsoft.com/office/drawing/2014/main" id="{FD79C5F8-1CED-4856-81AD-B0C4B739E011}"/>
                </a:ext>
              </a:extLst>
            </p:cNvPr>
            <p:cNvSpPr/>
            <p:nvPr/>
          </p:nvSpPr>
          <p:spPr>
            <a:xfrm>
              <a:off x="7957027" y="1216477"/>
              <a:ext cx="61602" cy="71681"/>
            </a:xfrm>
            <a:custGeom>
              <a:avLst/>
              <a:gdLst>
                <a:gd name="connsiteX0" fmla="*/ 41889 w 47429"/>
                <a:gd name="connsiteY0" fmla="*/ 54228 h 55189"/>
                <a:gd name="connsiteX1" fmla="*/ 31694 w 47429"/>
                <a:gd name="connsiteY1" fmla="*/ 54228 h 55189"/>
                <a:gd name="connsiteX2" fmla="*/ 31694 w 47429"/>
                <a:gd name="connsiteY2" fmla="*/ 47085 h 55189"/>
                <a:gd name="connsiteX3" fmla="*/ 13886 w 47429"/>
                <a:gd name="connsiteY3" fmla="*/ 54990 h 55189"/>
                <a:gd name="connsiteX4" fmla="*/ 73 w 47429"/>
                <a:gd name="connsiteY4" fmla="*/ 50323 h 55189"/>
                <a:gd name="connsiteX5" fmla="*/ -5452 w 47429"/>
                <a:gd name="connsiteY5" fmla="*/ 37655 h 55189"/>
                <a:gd name="connsiteX6" fmla="*/ 361 w 47429"/>
                <a:gd name="connsiteY6" fmla="*/ 25844 h 55189"/>
                <a:gd name="connsiteX7" fmla="*/ 16170 w 47429"/>
                <a:gd name="connsiteY7" fmla="*/ 21939 h 55189"/>
                <a:gd name="connsiteX8" fmla="*/ 30746 w 47429"/>
                <a:gd name="connsiteY8" fmla="*/ 21939 h 55189"/>
                <a:gd name="connsiteX9" fmla="*/ 30746 w 47429"/>
                <a:gd name="connsiteY9" fmla="*/ 19843 h 55189"/>
                <a:gd name="connsiteX10" fmla="*/ 18932 w 47429"/>
                <a:gd name="connsiteY10" fmla="*/ 9175 h 55189"/>
                <a:gd name="connsiteX11" fmla="*/ 3408 w 47429"/>
                <a:gd name="connsiteY11" fmla="*/ 14605 h 55189"/>
                <a:gd name="connsiteX12" fmla="*/ -1643 w 47429"/>
                <a:gd name="connsiteY12" fmla="*/ 7556 h 55189"/>
                <a:gd name="connsiteX13" fmla="*/ 20458 w 47429"/>
                <a:gd name="connsiteY13" fmla="*/ -159 h 55189"/>
                <a:gd name="connsiteX14" fmla="*/ 35982 w 47429"/>
                <a:gd name="connsiteY14" fmla="*/ 4603 h 55189"/>
                <a:gd name="connsiteX15" fmla="*/ 41889 w 47429"/>
                <a:gd name="connsiteY15" fmla="*/ 19653 h 55189"/>
                <a:gd name="connsiteX16" fmla="*/ 30648 w 47429"/>
                <a:gd name="connsiteY16" fmla="*/ 34321 h 55189"/>
                <a:gd name="connsiteX17" fmla="*/ 30648 w 47429"/>
                <a:gd name="connsiteY17" fmla="*/ 29368 h 55189"/>
                <a:gd name="connsiteX18" fmla="*/ 17979 w 47429"/>
                <a:gd name="connsiteY18" fmla="*/ 29368 h 55189"/>
                <a:gd name="connsiteX19" fmla="*/ 5789 w 47429"/>
                <a:gd name="connsiteY19" fmla="*/ 37083 h 55189"/>
                <a:gd name="connsiteX20" fmla="*/ 8835 w 47429"/>
                <a:gd name="connsiteY20" fmla="*/ 42989 h 55189"/>
                <a:gd name="connsiteX21" fmla="*/ 17221 w 47429"/>
                <a:gd name="connsiteY21" fmla="*/ 45084 h 55189"/>
                <a:gd name="connsiteX22" fmla="*/ 26746 w 47429"/>
                <a:gd name="connsiteY22" fmla="*/ 42036 h 55189"/>
                <a:gd name="connsiteX23" fmla="*/ 30648 w 47429"/>
                <a:gd name="connsiteY23" fmla="*/ 34321 h 5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429" h="55189">
                  <a:moveTo>
                    <a:pt x="41889" y="54228"/>
                  </a:moveTo>
                  <a:lnTo>
                    <a:pt x="31694" y="54228"/>
                  </a:lnTo>
                  <a:lnTo>
                    <a:pt x="31694" y="47085"/>
                  </a:lnTo>
                  <a:cubicBezTo>
                    <a:pt x="27313" y="52314"/>
                    <a:pt x="20741" y="55229"/>
                    <a:pt x="13886" y="54990"/>
                  </a:cubicBezTo>
                  <a:cubicBezTo>
                    <a:pt x="8835" y="55210"/>
                    <a:pt x="3980" y="53543"/>
                    <a:pt x="73" y="50323"/>
                  </a:cubicBezTo>
                  <a:cubicBezTo>
                    <a:pt x="-3643" y="47170"/>
                    <a:pt x="-5643" y="42503"/>
                    <a:pt x="-5452" y="37655"/>
                  </a:cubicBezTo>
                  <a:cubicBezTo>
                    <a:pt x="-5736" y="32978"/>
                    <a:pt x="-3545" y="28511"/>
                    <a:pt x="361" y="25844"/>
                  </a:cubicBezTo>
                  <a:cubicBezTo>
                    <a:pt x="5124" y="23034"/>
                    <a:pt x="10644" y="21681"/>
                    <a:pt x="16170" y="21939"/>
                  </a:cubicBezTo>
                  <a:lnTo>
                    <a:pt x="30746" y="21939"/>
                  </a:lnTo>
                  <a:lnTo>
                    <a:pt x="30746" y="19843"/>
                  </a:lnTo>
                  <a:cubicBezTo>
                    <a:pt x="30746" y="12699"/>
                    <a:pt x="26839" y="9175"/>
                    <a:pt x="18932" y="9175"/>
                  </a:cubicBezTo>
                  <a:cubicBezTo>
                    <a:pt x="13314" y="9385"/>
                    <a:pt x="7882" y="11280"/>
                    <a:pt x="3408" y="14605"/>
                  </a:cubicBezTo>
                  <a:lnTo>
                    <a:pt x="-1643" y="7556"/>
                  </a:lnTo>
                  <a:cubicBezTo>
                    <a:pt x="4645" y="2517"/>
                    <a:pt x="12458" y="-207"/>
                    <a:pt x="20458" y="-159"/>
                  </a:cubicBezTo>
                  <a:cubicBezTo>
                    <a:pt x="25983" y="-388"/>
                    <a:pt x="31508" y="1288"/>
                    <a:pt x="35982" y="4603"/>
                  </a:cubicBezTo>
                  <a:cubicBezTo>
                    <a:pt x="40173" y="8432"/>
                    <a:pt x="42363" y="13995"/>
                    <a:pt x="41889" y="19653"/>
                  </a:cubicBezTo>
                  <a:close/>
                  <a:moveTo>
                    <a:pt x="30648" y="34321"/>
                  </a:moveTo>
                  <a:lnTo>
                    <a:pt x="30648" y="29368"/>
                  </a:lnTo>
                  <a:lnTo>
                    <a:pt x="17979" y="29368"/>
                  </a:lnTo>
                  <a:cubicBezTo>
                    <a:pt x="9886" y="29368"/>
                    <a:pt x="5789" y="31940"/>
                    <a:pt x="5789" y="37083"/>
                  </a:cubicBezTo>
                  <a:cubicBezTo>
                    <a:pt x="5691" y="39455"/>
                    <a:pt x="6835" y="41703"/>
                    <a:pt x="8835" y="42989"/>
                  </a:cubicBezTo>
                  <a:cubicBezTo>
                    <a:pt x="11314" y="44532"/>
                    <a:pt x="14267" y="45265"/>
                    <a:pt x="17221" y="45084"/>
                  </a:cubicBezTo>
                  <a:cubicBezTo>
                    <a:pt x="20648" y="45161"/>
                    <a:pt x="23983" y="44084"/>
                    <a:pt x="26746" y="42036"/>
                  </a:cubicBezTo>
                  <a:cubicBezTo>
                    <a:pt x="29220" y="40236"/>
                    <a:pt x="30648" y="37369"/>
                    <a:pt x="30648" y="34321"/>
                  </a:cubicBezTo>
                  <a:close/>
                </a:path>
              </a:pathLst>
            </a:custGeom>
            <a:solidFill>
              <a:srgbClr val="6D6E71"/>
            </a:solidFill>
            <a:ln w="9525" cap="flat">
              <a:noFill/>
              <a:prstDash val="solid"/>
              <a:miter/>
            </a:ln>
          </p:spPr>
          <p:txBody>
            <a:bodyPr rtlCol="0" anchor="ctr"/>
            <a:lstStyle/>
            <a:p>
              <a:endParaRPr lang="en-US"/>
            </a:p>
          </p:txBody>
        </p:sp>
        <p:sp>
          <p:nvSpPr>
            <p:cNvPr id="1424" name="Freeform: Shape 1423">
              <a:extLst>
                <a:ext uri="{FF2B5EF4-FFF2-40B4-BE49-F238E27FC236}">
                  <a16:creationId xmlns:a16="http://schemas.microsoft.com/office/drawing/2014/main" id="{29A57133-810E-4A6B-ABF7-E4424F05C1BF}"/>
                </a:ext>
              </a:extLst>
            </p:cNvPr>
            <p:cNvSpPr/>
            <p:nvPr/>
          </p:nvSpPr>
          <p:spPr>
            <a:xfrm>
              <a:off x="8037104" y="1188050"/>
              <a:ext cx="18556" cy="99095"/>
            </a:xfrm>
            <a:custGeom>
              <a:avLst/>
              <a:gdLst>
                <a:gd name="connsiteX0" fmla="*/ -3384 w 14287"/>
                <a:gd name="connsiteY0" fmla="*/ 11917 h 76295"/>
                <a:gd name="connsiteX1" fmla="*/ -5477 w 14287"/>
                <a:gd name="connsiteY1" fmla="*/ 6964 h 76295"/>
                <a:gd name="connsiteX2" fmla="*/ -3384 w 14287"/>
                <a:gd name="connsiteY2" fmla="*/ 1916 h 76295"/>
                <a:gd name="connsiteX3" fmla="*/ 1667 w 14287"/>
                <a:gd name="connsiteY3" fmla="*/ -180 h 76295"/>
                <a:gd name="connsiteX4" fmla="*/ 8811 w 14287"/>
                <a:gd name="connsiteY4" fmla="*/ 6964 h 76295"/>
                <a:gd name="connsiteX5" fmla="*/ 6713 w 14287"/>
                <a:gd name="connsiteY5" fmla="*/ 11917 h 76295"/>
                <a:gd name="connsiteX6" fmla="*/ 1667 w 14287"/>
                <a:gd name="connsiteY6" fmla="*/ 14108 h 76295"/>
                <a:gd name="connsiteX7" fmla="*/ -3384 w 14287"/>
                <a:gd name="connsiteY7" fmla="*/ 11917 h 76295"/>
                <a:gd name="connsiteX8" fmla="*/ 7192 w 14287"/>
                <a:gd name="connsiteY8" fmla="*/ 76115 h 76295"/>
                <a:gd name="connsiteX9" fmla="*/ -4049 w 14287"/>
                <a:gd name="connsiteY9" fmla="*/ 76115 h 76295"/>
                <a:gd name="connsiteX10" fmla="*/ -4049 w 14287"/>
                <a:gd name="connsiteY10" fmla="*/ 22680 h 76295"/>
                <a:gd name="connsiteX11" fmla="*/ 7192 w 14287"/>
                <a:gd name="connsiteY11" fmla="*/ 22680 h 76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87" h="76295">
                  <a:moveTo>
                    <a:pt x="-3384" y="11917"/>
                  </a:moveTo>
                  <a:cubicBezTo>
                    <a:pt x="-4714" y="10612"/>
                    <a:pt x="-5477" y="8831"/>
                    <a:pt x="-5477" y="6964"/>
                  </a:cubicBezTo>
                  <a:cubicBezTo>
                    <a:pt x="-5477" y="5069"/>
                    <a:pt x="-4714" y="3259"/>
                    <a:pt x="-3384" y="1916"/>
                  </a:cubicBezTo>
                  <a:cubicBezTo>
                    <a:pt x="-2049" y="554"/>
                    <a:pt x="-240" y="-199"/>
                    <a:pt x="1667" y="-180"/>
                  </a:cubicBezTo>
                  <a:cubicBezTo>
                    <a:pt x="5574" y="-180"/>
                    <a:pt x="8811" y="3021"/>
                    <a:pt x="8811" y="6964"/>
                  </a:cubicBezTo>
                  <a:cubicBezTo>
                    <a:pt x="8811" y="8840"/>
                    <a:pt x="8048" y="10641"/>
                    <a:pt x="6713" y="11917"/>
                  </a:cubicBezTo>
                  <a:cubicBezTo>
                    <a:pt x="5383" y="13317"/>
                    <a:pt x="3569" y="14117"/>
                    <a:pt x="1667" y="14108"/>
                  </a:cubicBezTo>
                  <a:cubicBezTo>
                    <a:pt x="-240" y="14089"/>
                    <a:pt x="-2049" y="13298"/>
                    <a:pt x="-3384" y="11917"/>
                  </a:cubicBezTo>
                  <a:close/>
                  <a:moveTo>
                    <a:pt x="7192" y="76115"/>
                  </a:moveTo>
                  <a:lnTo>
                    <a:pt x="-4049" y="76115"/>
                  </a:lnTo>
                  <a:lnTo>
                    <a:pt x="-4049" y="22680"/>
                  </a:lnTo>
                  <a:lnTo>
                    <a:pt x="7192" y="22680"/>
                  </a:lnTo>
                  <a:close/>
                </a:path>
              </a:pathLst>
            </a:custGeom>
            <a:solidFill>
              <a:srgbClr val="6D6E71"/>
            </a:solidFill>
            <a:ln w="9525" cap="flat">
              <a:noFill/>
              <a:prstDash val="solid"/>
              <a:miter/>
            </a:ln>
          </p:spPr>
          <p:txBody>
            <a:bodyPr rtlCol="0" anchor="ctr"/>
            <a:lstStyle/>
            <a:p>
              <a:endParaRPr lang="en-US"/>
            </a:p>
          </p:txBody>
        </p:sp>
        <p:sp>
          <p:nvSpPr>
            <p:cNvPr id="1425" name="Freeform: Shape 1424">
              <a:extLst>
                <a:ext uri="{FF2B5EF4-FFF2-40B4-BE49-F238E27FC236}">
                  <a16:creationId xmlns:a16="http://schemas.microsoft.com/office/drawing/2014/main" id="{CB284E51-AC86-433E-A3CF-EA98813E0CCC}"/>
                </a:ext>
              </a:extLst>
            </p:cNvPr>
            <p:cNvSpPr/>
            <p:nvPr/>
          </p:nvSpPr>
          <p:spPr>
            <a:xfrm>
              <a:off x="8074714" y="1190277"/>
              <a:ext cx="14594" cy="96867"/>
            </a:xfrm>
            <a:custGeom>
              <a:avLst/>
              <a:gdLst>
                <a:gd name="connsiteX0" fmla="*/ 5760 w 11236"/>
                <a:gd name="connsiteY0" fmla="*/ 74401 h 74580"/>
                <a:gd name="connsiteX1" fmla="*/ -5477 w 11236"/>
                <a:gd name="connsiteY1" fmla="*/ 74401 h 74580"/>
                <a:gd name="connsiteX2" fmla="*/ -5477 w 11236"/>
                <a:gd name="connsiteY2" fmla="*/ -180 h 74580"/>
                <a:gd name="connsiteX3" fmla="*/ 5760 w 11236"/>
                <a:gd name="connsiteY3" fmla="*/ -180 h 74580"/>
              </a:gdLst>
              <a:ahLst/>
              <a:cxnLst>
                <a:cxn ang="0">
                  <a:pos x="connsiteX0" y="connsiteY0"/>
                </a:cxn>
                <a:cxn ang="0">
                  <a:pos x="connsiteX1" y="connsiteY1"/>
                </a:cxn>
                <a:cxn ang="0">
                  <a:pos x="connsiteX2" y="connsiteY2"/>
                </a:cxn>
                <a:cxn ang="0">
                  <a:pos x="connsiteX3" y="connsiteY3"/>
                </a:cxn>
              </a:cxnLst>
              <a:rect l="l" t="t" r="r" b="b"/>
              <a:pathLst>
                <a:path w="11236" h="74580">
                  <a:moveTo>
                    <a:pt x="5760" y="74401"/>
                  </a:moveTo>
                  <a:lnTo>
                    <a:pt x="-5477" y="74401"/>
                  </a:lnTo>
                  <a:lnTo>
                    <a:pt x="-5477" y="-180"/>
                  </a:lnTo>
                  <a:lnTo>
                    <a:pt x="5760" y="-180"/>
                  </a:lnTo>
                  <a:close/>
                </a:path>
              </a:pathLst>
            </a:custGeom>
            <a:solidFill>
              <a:srgbClr val="6D6E71"/>
            </a:solidFill>
            <a:ln w="9525" cap="flat">
              <a:noFill/>
              <a:prstDash val="solid"/>
              <a:miter/>
            </a:ln>
          </p:spPr>
          <p:txBody>
            <a:bodyPr rtlCol="0" anchor="ctr"/>
            <a:lstStyle/>
            <a:p>
              <a:endParaRPr lang="en-US"/>
            </a:p>
          </p:txBody>
        </p:sp>
        <p:sp>
          <p:nvSpPr>
            <p:cNvPr id="1426" name="Freeform: Shape 1425">
              <a:extLst>
                <a:ext uri="{FF2B5EF4-FFF2-40B4-BE49-F238E27FC236}">
                  <a16:creationId xmlns:a16="http://schemas.microsoft.com/office/drawing/2014/main" id="{B12571B1-715D-42C3-A815-22DC3FE6B6F4}"/>
                </a:ext>
              </a:extLst>
            </p:cNvPr>
            <p:cNvSpPr/>
            <p:nvPr/>
          </p:nvSpPr>
          <p:spPr>
            <a:xfrm>
              <a:off x="8105235" y="1216473"/>
              <a:ext cx="61602" cy="71685"/>
            </a:xfrm>
            <a:custGeom>
              <a:avLst/>
              <a:gdLst>
                <a:gd name="connsiteX0" fmla="*/ 41889 w 47429"/>
                <a:gd name="connsiteY0" fmla="*/ 54232 h 55192"/>
                <a:gd name="connsiteX1" fmla="*/ 31699 w 47429"/>
                <a:gd name="connsiteY1" fmla="*/ 54232 h 55192"/>
                <a:gd name="connsiteX2" fmla="*/ 31699 w 47429"/>
                <a:gd name="connsiteY2" fmla="*/ 47088 h 55192"/>
                <a:gd name="connsiteX3" fmla="*/ 13886 w 47429"/>
                <a:gd name="connsiteY3" fmla="*/ 54994 h 55192"/>
                <a:gd name="connsiteX4" fmla="*/ 73 w 47429"/>
                <a:gd name="connsiteY4" fmla="*/ 50327 h 55192"/>
                <a:gd name="connsiteX5" fmla="*/ -5452 w 47429"/>
                <a:gd name="connsiteY5" fmla="*/ 37658 h 55192"/>
                <a:gd name="connsiteX6" fmla="*/ 361 w 47429"/>
                <a:gd name="connsiteY6" fmla="*/ 25847 h 55192"/>
                <a:gd name="connsiteX7" fmla="*/ 16170 w 47429"/>
                <a:gd name="connsiteY7" fmla="*/ 21942 h 55192"/>
                <a:gd name="connsiteX8" fmla="*/ 30746 w 47429"/>
                <a:gd name="connsiteY8" fmla="*/ 21942 h 55192"/>
                <a:gd name="connsiteX9" fmla="*/ 30746 w 47429"/>
                <a:gd name="connsiteY9" fmla="*/ 19847 h 55192"/>
                <a:gd name="connsiteX10" fmla="*/ 18839 w 47429"/>
                <a:gd name="connsiteY10" fmla="*/ 9179 h 55192"/>
                <a:gd name="connsiteX11" fmla="*/ 3408 w 47429"/>
                <a:gd name="connsiteY11" fmla="*/ 14608 h 55192"/>
                <a:gd name="connsiteX12" fmla="*/ -1639 w 47429"/>
                <a:gd name="connsiteY12" fmla="*/ 7559 h 55192"/>
                <a:gd name="connsiteX13" fmla="*/ 20458 w 47429"/>
                <a:gd name="connsiteY13" fmla="*/ -156 h 55192"/>
                <a:gd name="connsiteX14" fmla="*/ 35889 w 47429"/>
                <a:gd name="connsiteY14" fmla="*/ 4606 h 55192"/>
                <a:gd name="connsiteX15" fmla="*/ 41889 w 47429"/>
                <a:gd name="connsiteY15" fmla="*/ 19656 h 55192"/>
                <a:gd name="connsiteX16" fmla="*/ 30648 w 47429"/>
                <a:gd name="connsiteY16" fmla="*/ 34324 h 55192"/>
                <a:gd name="connsiteX17" fmla="*/ 30648 w 47429"/>
                <a:gd name="connsiteY17" fmla="*/ 29372 h 55192"/>
                <a:gd name="connsiteX18" fmla="*/ 17979 w 47429"/>
                <a:gd name="connsiteY18" fmla="*/ 29372 h 55192"/>
                <a:gd name="connsiteX19" fmla="*/ 5789 w 47429"/>
                <a:gd name="connsiteY19" fmla="*/ 37087 h 55192"/>
                <a:gd name="connsiteX20" fmla="*/ 8835 w 47429"/>
                <a:gd name="connsiteY20" fmla="*/ 42992 h 55192"/>
                <a:gd name="connsiteX21" fmla="*/ 17221 w 47429"/>
                <a:gd name="connsiteY21" fmla="*/ 45088 h 55192"/>
                <a:gd name="connsiteX22" fmla="*/ 26746 w 47429"/>
                <a:gd name="connsiteY22" fmla="*/ 42040 h 55192"/>
                <a:gd name="connsiteX23" fmla="*/ 30648 w 47429"/>
                <a:gd name="connsiteY23" fmla="*/ 34324 h 55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429" h="55192">
                  <a:moveTo>
                    <a:pt x="41889" y="54232"/>
                  </a:moveTo>
                  <a:lnTo>
                    <a:pt x="31699" y="54232"/>
                  </a:lnTo>
                  <a:lnTo>
                    <a:pt x="31699" y="47088"/>
                  </a:lnTo>
                  <a:cubicBezTo>
                    <a:pt x="27313" y="52317"/>
                    <a:pt x="20741" y="55232"/>
                    <a:pt x="13886" y="54994"/>
                  </a:cubicBezTo>
                  <a:cubicBezTo>
                    <a:pt x="8835" y="55213"/>
                    <a:pt x="3980" y="53546"/>
                    <a:pt x="73" y="50327"/>
                  </a:cubicBezTo>
                  <a:cubicBezTo>
                    <a:pt x="-3643" y="47174"/>
                    <a:pt x="-5643" y="42506"/>
                    <a:pt x="-5452" y="37658"/>
                  </a:cubicBezTo>
                  <a:cubicBezTo>
                    <a:pt x="-5736" y="32972"/>
                    <a:pt x="-3545" y="28486"/>
                    <a:pt x="361" y="25847"/>
                  </a:cubicBezTo>
                  <a:cubicBezTo>
                    <a:pt x="5124" y="23037"/>
                    <a:pt x="10644" y="21685"/>
                    <a:pt x="16170" y="21942"/>
                  </a:cubicBezTo>
                  <a:lnTo>
                    <a:pt x="30746" y="21942"/>
                  </a:lnTo>
                  <a:lnTo>
                    <a:pt x="30746" y="19847"/>
                  </a:lnTo>
                  <a:cubicBezTo>
                    <a:pt x="30746" y="12703"/>
                    <a:pt x="26839" y="9179"/>
                    <a:pt x="18839" y="9179"/>
                  </a:cubicBezTo>
                  <a:cubicBezTo>
                    <a:pt x="13314" y="9388"/>
                    <a:pt x="7886" y="11284"/>
                    <a:pt x="3408" y="14608"/>
                  </a:cubicBezTo>
                  <a:lnTo>
                    <a:pt x="-1639" y="7559"/>
                  </a:lnTo>
                  <a:cubicBezTo>
                    <a:pt x="4645" y="2501"/>
                    <a:pt x="12458" y="-223"/>
                    <a:pt x="20458" y="-156"/>
                  </a:cubicBezTo>
                  <a:cubicBezTo>
                    <a:pt x="25983" y="-404"/>
                    <a:pt x="31411" y="1273"/>
                    <a:pt x="35889" y="4606"/>
                  </a:cubicBezTo>
                  <a:cubicBezTo>
                    <a:pt x="40173" y="8388"/>
                    <a:pt x="42363" y="13970"/>
                    <a:pt x="41889" y="19656"/>
                  </a:cubicBezTo>
                  <a:close/>
                  <a:moveTo>
                    <a:pt x="30648" y="34324"/>
                  </a:moveTo>
                  <a:lnTo>
                    <a:pt x="30648" y="29372"/>
                  </a:lnTo>
                  <a:lnTo>
                    <a:pt x="17979" y="29372"/>
                  </a:lnTo>
                  <a:cubicBezTo>
                    <a:pt x="9886" y="29372"/>
                    <a:pt x="5789" y="31943"/>
                    <a:pt x="5789" y="37087"/>
                  </a:cubicBezTo>
                  <a:cubicBezTo>
                    <a:pt x="5691" y="39458"/>
                    <a:pt x="6835" y="41707"/>
                    <a:pt x="8835" y="42992"/>
                  </a:cubicBezTo>
                  <a:cubicBezTo>
                    <a:pt x="11314" y="44545"/>
                    <a:pt x="14267" y="45278"/>
                    <a:pt x="17221" y="45088"/>
                  </a:cubicBezTo>
                  <a:cubicBezTo>
                    <a:pt x="20648" y="45164"/>
                    <a:pt x="23983" y="44088"/>
                    <a:pt x="26746" y="42040"/>
                  </a:cubicBezTo>
                  <a:cubicBezTo>
                    <a:pt x="29220" y="40239"/>
                    <a:pt x="30648" y="37373"/>
                    <a:pt x="30648" y="34324"/>
                  </a:cubicBezTo>
                  <a:close/>
                </a:path>
              </a:pathLst>
            </a:custGeom>
            <a:solidFill>
              <a:srgbClr val="6D6E71"/>
            </a:solidFill>
            <a:ln w="9525" cap="flat">
              <a:noFill/>
              <a:prstDash val="solid"/>
              <a:miter/>
            </a:ln>
          </p:spPr>
          <p:txBody>
            <a:bodyPr rtlCol="0" anchor="ctr"/>
            <a:lstStyle/>
            <a:p>
              <a:endParaRPr lang="en-US"/>
            </a:p>
          </p:txBody>
        </p:sp>
        <p:sp>
          <p:nvSpPr>
            <p:cNvPr id="1427" name="Freeform: Shape 1426">
              <a:extLst>
                <a:ext uri="{FF2B5EF4-FFF2-40B4-BE49-F238E27FC236}">
                  <a16:creationId xmlns:a16="http://schemas.microsoft.com/office/drawing/2014/main" id="{B9C56EC4-BD18-44F8-9024-7D5E62466A3E}"/>
                </a:ext>
              </a:extLst>
            </p:cNvPr>
            <p:cNvSpPr/>
            <p:nvPr/>
          </p:nvSpPr>
          <p:spPr>
            <a:xfrm>
              <a:off x="8187169" y="1190277"/>
              <a:ext cx="71059" cy="97858"/>
            </a:xfrm>
            <a:custGeom>
              <a:avLst/>
              <a:gdLst>
                <a:gd name="connsiteX0" fmla="*/ 23196 w 54710"/>
                <a:gd name="connsiteY0" fmla="*/ 20108 h 75343"/>
                <a:gd name="connsiteX1" fmla="*/ 41576 w 54710"/>
                <a:gd name="connsiteY1" fmla="*/ 27538 h 75343"/>
                <a:gd name="connsiteX2" fmla="*/ 49199 w 54710"/>
                <a:gd name="connsiteY2" fmla="*/ 47350 h 75343"/>
                <a:gd name="connsiteX3" fmla="*/ 41576 w 54710"/>
                <a:gd name="connsiteY3" fmla="*/ 67448 h 75343"/>
                <a:gd name="connsiteX4" fmla="*/ 8336 w 54710"/>
                <a:gd name="connsiteY4" fmla="*/ 69057 h 75343"/>
                <a:gd name="connsiteX5" fmla="*/ 5764 w 54710"/>
                <a:gd name="connsiteY5" fmla="*/ 66305 h 75343"/>
                <a:gd name="connsiteX6" fmla="*/ 5764 w 54710"/>
                <a:gd name="connsiteY6" fmla="*/ 74401 h 75343"/>
                <a:gd name="connsiteX7" fmla="*/ -5477 w 54710"/>
                <a:gd name="connsiteY7" fmla="*/ 74401 h 75343"/>
                <a:gd name="connsiteX8" fmla="*/ -5477 w 54710"/>
                <a:gd name="connsiteY8" fmla="*/ -180 h 75343"/>
                <a:gd name="connsiteX9" fmla="*/ 5764 w 54710"/>
                <a:gd name="connsiteY9" fmla="*/ -180 h 75343"/>
                <a:gd name="connsiteX10" fmla="*/ 5764 w 54710"/>
                <a:gd name="connsiteY10" fmla="*/ 30491 h 75343"/>
                <a:gd name="connsiteX11" fmla="*/ 23196 w 54710"/>
                <a:gd name="connsiteY11" fmla="*/ 20108 h 75343"/>
                <a:gd name="connsiteX12" fmla="*/ 5574 w 54710"/>
                <a:gd name="connsiteY12" fmla="*/ 47731 h 75343"/>
                <a:gd name="connsiteX13" fmla="*/ 10146 w 54710"/>
                <a:gd name="connsiteY13" fmla="*/ 60208 h 75343"/>
                <a:gd name="connsiteX14" fmla="*/ 21480 w 54710"/>
                <a:gd name="connsiteY14" fmla="*/ 65162 h 75343"/>
                <a:gd name="connsiteX15" fmla="*/ 33005 w 54710"/>
                <a:gd name="connsiteY15" fmla="*/ 60304 h 75343"/>
                <a:gd name="connsiteX16" fmla="*/ 37958 w 54710"/>
                <a:gd name="connsiteY16" fmla="*/ 47826 h 75343"/>
                <a:gd name="connsiteX17" fmla="*/ 33098 w 54710"/>
                <a:gd name="connsiteY17" fmla="*/ 35063 h 75343"/>
                <a:gd name="connsiteX18" fmla="*/ 21573 w 54710"/>
                <a:gd name="connsiteY18" fmla="*/ 29919 h 75343"/>
                <a:gd name="connsiteX19" fmla="*/ 10146 w 54710"/>
                <a:gd name="connsiteY19" fmla="*/ 35063 h 75343"/>
                <a:gd name="connsiteX20" fmla="*/ 5574 w 54710"/>
                <a:gd name="connsiteY20" fmla="*/ 47731 h 75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4710" h="75343">
                  <a:moveTo>
                    <a:pt x="23196" y="20108"/>
                  </a:moveTo>
                  <a:cubicBezTo>
                    <a:pt x="30051" y="20003"/>
                    <a:pt x="36721" y="22690"/>
                    <a:pt x="41576" y="27538"/>
                  </a:cubicBezTo>
                  <a:cubicBezTo>
                    <a:pt x="46818" y="32786"/>
                    <a:pt x="49580" y="39968"/>
                    <a:pt x="49199" y="47350"/>
                  </a:cubicBezTo>
                  <a:cubicBezTo>
                    <a:pt x="49483" y="54798"/>
                    <a:pt x="46720" y="62056"/>
                    <a:pt x="41576" y="67448"/>
                  </a:cubicBezTo>
                  <a:cubicBezTo>
                    <a:pt x="32814" y="77068"/>
                    <a:pt x="17954" y="77792"/>
                    <a:pt x="8336" y="69057"/>
                  </a:cubicBezTo>
                  <a:cubicBezTo>
                    <a:pt x="7383" y="68209"/>
                    <a:pt x="6527" y="67286"/>
                    <a:pt x="5764" y="66305"/>
                  </a:cubicBezTo>
                  <a:lnTo>
                    <a:pt x="5764" y="74401"/>
                  </a:lnTo>
                  <a:lnTo>
                    <a:pt x="-5477" y="74401"/>
                  </a:lnTo>
                  <a:lnTo>
                    <a:pt x="-5477" y="-180"/>
                  </a:lnTo>
                  <a:lnTo>
                    <a:pt x="5764" y="-180"/>
                  </a:lnTo>
                  <a:lnTo>
                    <a:pt x="5764" y="30491"/>
                  </a:lnTo>
                  <a:cubicBezTo>
                    <a:pt x="9285" y="24109"/>
                    <a:pt x="15954" y="20127"/>
                    <a:pt x="23196" y="20108"/>
                  </a:cubicBezTo>
                  <a:close/>
                  <a:moveTo>
                    <a:pt x="5574" y="47731"/>
                  </a:moveTo>
                  <a:cubicBezTo>
                    <a:pt x="5383" y="52331"/>
                    <a:pt x="7002" y="56818"/>
                    <a:pt x="10146" y="60208"/>
                  </a:cubicBezTo>
                  <a:cubicBezTo>
                    <a:pt x="13001" y="63428"/>
                    <a:pt x="17192" y="65238"/>
                    <a:pt x="21480" y="65162"/>
                  </a:cubicBezTo>
                  <a:cubicBezTo>
                    <a:pt x="25861" y="65200"/>
                    <a:pt x="29958" y="63438"/>
                    <a:pt x="33005" y="60304"/>
                  </a:cubicBezTo>
                  <a:cubicBezTo>
                    <a:pt x="36339" y="57018"/>
                    <a:pt x="38148" y="52493"/>
                    <a:pt x="37958" y="47826"/>
                  </a:cubicBezTo>
                  <a:cubicBezTo>
                    <a:pt x="38148" y="43092"/>
                    <a:pt x="36339" y="38491"/>
                    <a:pt x="33098" y="35063"/>
                  </a:cubicBezTo>
                  <a:cubicBezTo>
                    <a:pt x="30149" y="31767"/>
                    <a:pt x="25954" y="29891"/>
                    <a:pt x="21573" y="29919"/>
                  </a:cubicBezTo>
                  <a:cubicBezTo>
                    <a:pt x="17192" y="29881"/>
                    <a:pt x="13001" y="31757"/>
                    <a:pt x="10146" y="35063"/>
                  </a:cubicBezTo>
                  <a:cubicBezTo>
                    <a:pt x="7095" y="38549"/>
                    <a:pt x="5383" y="43082"/>
                    <a:pt x="5574" y="47731"/>
                  </a:cubicBezTo>
                  <a:close/>
                </a:path>
              </a:pathLst>
            </a:custGeom>
            <a:solidFill>
              <a:srgbClr val="6D6E71"/>
            </a:solidFill>
            <a:ln w="9525" cap="flat">
              <a:noFill/>
              <a:prstDash val="solid"/>
              <a:miter/>
            </a:ln>
          </p:spPr>
          <p:txBody>
            <a:bodyPr rtlCol="0" anchor="ctr"/>
            <a:lstStyle/>
            <a:p>
              <a:endParaRPr lang="en-US"/>
            </a:p>
          </p:txBody>
        </p:sp>
        <p:sp>
          <p:nvSpPr>
            <p:cNvPr id="1428" name="Freeform: Shape 1427">
              <a:extLst>
                <a:ext uri="{FF2B5EF4-FFF2-40B4-BE49-F238E27FC236}">
                  <a16:creationId xmlns:a16="http://schemas.microsoft.com/office/drawing/2014/main" id="{1C838437-04B2-423D-8081-1944C5562D55}"/>
                </a:ext>
              </a:extLst>
            </p:cNvPr>
            <p:cNvSpPr/>
            <p:nvPr/>
          </p:nvSpPr>
          <p:spPr>
            <a:xfrm>
              <a:off x="8274879" y="1190277"/>
              <a:ext cx="14600" cy="96867"/>
            </a:xfrm>
            <a:custGeom>
              <a:avLst/>
              <a:gdLst>
                <a:gd name="connsiteX0" fmla="*/ 5764 w 11241"/>
                <a:gd name="connsiteY0" fmla="*/ 74401 h 74580"/>
                <a:gd name="connsiteX1" fmla="*/ -5477 w 11241"/>
                <a:gd name="connsiteY1" fmla="*/ 74401 h 74580"/>
                <a:gd name="connsiteX2" fmla="*/ -5477 w 11241"/>
                <a:gd name="connsiteY2" fmla="*/ -180 h 74580"/>
                <a:gd name="connsiteX3" fmla="*/ 5764 w 11241"/>
                <a:gd name="connsiteY3" fmla="*/ -180 h 74580"/>
              </a:gdLst>
              <a:ahLst/>
              <a:cxnLst>
                <a:cxn ang="0">
                  <a:pos x="connsiteX0" y="connsiteY0"/>
                </a:cxn>
                <a:cxn ang="0">
                  <a:pos x="connsiteX1" y="connsiteY1"/>
                </a:cxn>
                <a:cxn ang="0">
                  <a:pos x="connsiteX2" y="connsiteY2"/>
                </a:cxn>
                <a:cxn ang="0">
                  <a:pos x="connsiteX3" y="connsiteY3"/>
                </a:cxn>
              </a:cxnLst>
              <a:rect l="l" t="t" r="r" b="b"/>
              <a:pathLst>
                <a:path w="11241" h="74580">
                  <a:moveTo>
                    <a:pt x="5764" y="74401"/>
                  </a:moveTo>
                  <a:lnTo>
                    <a:pt x="-5477" y="74401"/>
                  </a:lnTo>
                  <a:lnTo>
                    <a:pt x="-5477" y="-180"/>
                  </a:lnTo>
                  <a:lnTo>
                    <a:pt x="5764" y="-180"/>
                  </a:lnTo>
                  <a:close/>
                </a:path>
              </a:pathLst>
            </a:custGeom>
            <a:solidFill>
              <a:srgbClr val="6D6E71"/>
            </a:solidFill>
            <a:ln w="9525" cap="flat">
              <a:noFill/>
              <a:prstDash val="solid"/>
              <a:miter/>
            </a:ln>
          </p:spPr>
          <p:txBody>
            <a:bodyPr rtlCol="0" anchor="ctr"/>
            <a:lstStyle/>
            <a:p>
              <a:endParaRPr lang="en-US"/>
            </a:p>
          </p:txBody>
        </p:sp>
        <p:sp>
          <p:nvSpPr>
            <p:cNvPr id="1429" name="Freeform: Shape 1428">
              <a:extLst>
                <a:ext uri="{FF2B5EF4-FFF2-40B4-BE49-F238E27FC236}">
                  <a16:creationId xmlns:a16="http://schemas.microsoft.com/office/drawing/2014/main" id="{E914E722-6428-45C3-97AA-DC8499088836}"/>
                </a:ext>
              </a:extLst>
            </p:cNvPr>
            <p:cNvSpPr/>
            <p:nvPr/>
          </p:nvSpPr>
          <p:spPr>
            <a:xfrm>
              <a:off x="8306139" y="1216865"/>
              <a:ext cx="69349" cy="71546"/>
            </a:xfrm>
            <a:custGeom>
              <a:avLst/>
              <a:gdLst>
                <a:gd name="connsiteX0" fmla="*/ 47799 w 53393"/>
                <a:gd name="connsiteY0" fmla="*/ 32118 h 55085"/>
                <a:gd name="connsiteX1" fmla="*/ 5890 w 53393"/>
                <a:gd name="connsiteY1" fmla="*/ 32118 h 55085"/>
                <a:gd name="connsiteX2" fmla="*/ 11225 w 53393"/>
                <a:gd name="connsiteY2" fmla="*/ 41643 h 55085"/>
                <a:gd name="connsiteX3" fmla="*/ 37702 w 53393"/>
                <a:gd name="connsiteY3" fmla="*/ 38880 h 55085"/>
                <a:gd name="connsiteX4" fmla="*/ 44181 w 53393"/>
                <a:gd name="connsiteY4" fmla="*/ 45929 h 55085"/>
                <a:gd name="connsiteX5" fmla="*/ 21606 w 53393"/>
                <a:gd name="connsiteY5" fmla="*/ 54882 h 55085"/>
                <a:gd name="connsiteX6" fmla="*/ -5444 w 53393"/>
                <a:gd name="connsiteY6" fmla="*/ 29394 h 55085"/>
                <a:gd name="connsiteX7" fmla="*/ -5444 w 53393"/>
                <a:gd name="connsiteY7" fmla="*/ 27355 h 55085"/>
                <a:gd name="connsiteX8" fmla="*/ 2653 w 53393"/>
                <a:gd name="connsiteY8" fmla="*/ 7257 h 55085"/>
                <a:gd name="connsiteX9" fmla="*/ 21703 w 53393"/>
                <a:gd name="connsiteY9" fmla="*/ -172 h 55085"/>
                <a:gd name="connsiteX10" fmla="*/ 40274 w 53393"/>
                <a:gd name="connsiteY10" fmla="*/ 6400 h 55085"/>
                <a:gd name="connsiteX11" fmla="*/ 47897 w 53393"/>
                <a:gd name="connsiteY11" fmla="*/ 24498 h 55085"/>
                <a:gd name="connsiteX12" fmla="*/ 5890 w 53393"/>
                <a:gd name="connsiteY12" fmla="*/ 23260 h 55085"/>
                <a:gd name="connsiteX13" fmla="*/ 36563 w 53393"/>
                <a:gd name="connsiteY13" fmla="*/ 23260 h 55085"/>
                <a:gd name="connsiteX14" fmla="*/ 32275 w 53393"/>
                <a:gd name="connsiteY14" fmla="*/ 12877 h 55085"/>
                <a:gd name="connsiteX15" fmla="*/ 21894 w 53393"/>
                <a:gd name="connsiteY15" fmla="*/ 9258 h 55085"/>
                <a:gd name="connsiteX16" fmla="*/ 10746 w 53393"/>
                <a:gd name="connsiteY16" fmla="*/ 13068 h 55085"/>
                <a:gd name="connsiteX17" fmla="*/ 5890 w 53393"/>
                <a:gd name="connsiteY17" fmla="*/ 23260 h 55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393" h="55085">
                  <a:moveTo>
                    <a:pt x="47799" y="32118"/>
                  </a:moveTo>
                  <a:lnTo>
                    <a:pt x="5890" y="32118"/>
                  </a:lnTo>
                  <a:cubicBezTo>
                    <a:pt x="5983" y="35975"/>
                    <a:pt x="7988" y="39538"/>
                    <a:pt x="11225" y="41643"/>
                  </a:cubicBezTo>
                  <a:cubicBezTo>
                    <a:pt x="19513" y="47367"/>
                    <a:pt x="30749" y="46196"/>
                    <a:pt x="37702" y="38880"/>
                  </a:cubicBezTo>
                  <a:lnTo>
                    <a:pt x="44181" y="45929"/>
                  </a:lnTo>
                  <a:cubicBezTo>
                    <a:pt x="38274" y="51958"/>
                    <a:pt x="30084" y="55216"/>
                    <a:pt x="21606" y="54882"/>
                  </a:cubicBezTo>
                  <a:cubicBezTo>
                    <a:pt x="7127" y="55321"/>
                    <a:pt x="-5063" y="43910"/>
                    <a:pt x="-5444" y="29394"/>
                  </a:cubicBezTo>
                  <a:cubicBezTo>
                    <a:pt x="-5444" y="28717"/>
                    <a:pt x="-5444" y="28031"/>
                    <a:pt x="-5444" y="27355"/>
                  </a:cubicBezTo>
                  <a:cubicBezTo>
                    <a:pt x="-5825" y="19802"/>
                    <a:pt x="-2872" y="12467"/>
                    <a:pt x="2653" y="7257"/>
                  </a:cubicBezTo>
                  <a:cubicBezTo>
                    <a:pt x="7797" y="2362"/>
                    <a:pt x="14653" y="-306"/>
                    <a:pt x="21703" y="-172"/>
                  </a:cubicBezTo>
                  <a:cubicBezTo>
                    <a:pt x="28466" y="-334"/>
                    <a:pt x="35130" y="2009"/>
                    <a:pt x="40274" y="6400"/>
                  </a:cubicBezTo>
                  <a:cubicBezTo>
                    <a:pt x="45418" y="10982"/>
                    <a:pt x="48181" y="17630"/>
                    <a:pt x="47897" y="24498"/>
                  </a:cubicBezTo>
                  <a:close/>
                  <a:moveTo>
                    <a:pt x="5890" y="23260"/>
                  </a:moveTo>
                  <a:lnTo>
                    <a:pt x="36563" y="23260"/>
                  </a:lnTo>
                  <a:cubicBezTo>
                    <a:pt x="36749" y="19326"/>
                    <a:pt x="35228" y="15506"/>
                    <a:pt x="32275" y="12877"/>
                  </a:cubicBezTo>
                  <a:cubicBezTo>
                    <a:pt x="29419" y="10448"/>
                    <a:pt x="25703" y="9153"/>
                    <a:pt x="21894" y="9258"/>
                  </a:cubicBezTo>
                  <a:cubicBezTo>
                    <a:pt x="17890" y="9219"/>
                    <a:pt x="13890" y="10563"/>
                    <a:pt x="10746" y="13068"/>
                  </a:cubicBezTo>
                  <a:cubicBezTo>
                    <a:pt x="7606" y="15468"/>
                    <a:pt x="5700" y="19269"/>
                    <a:pt x="5890" y="23260"/>
                  </a:cubicBezTo>
                  <a:close/>
                </a:path>
              </a:pathLst>
            </a:custGeom>
            <a:solidFill>
              <a:srgbClr val="6D6E71"/>
            </a:solidFill>
            <a:ln w="9525" cap="flat">
              <a:noFill/>
              <a:prstDash val="solid"/>
              <a:miter/>
            </a:ln>
          </p:spPr>
          <p:txBody>
            <a:bodyPr rtlCol="0" anchor="ctr"/>
            <a:lstStyle/>
            <a:p>
              <a:endParaRPr lang="en-US"/>
            </a:p>
          </p:txBody>
        </p:sp>
        <p:sp>
          <p:nvSpPr>
            <p:cNvPr id="1430" name="Freeform: Shape 1429">
              <a:extLst>
                <a:ext uri="{FF2B5EF4-FFF2-40B4-BE49-F238E27FC236}">
                  <a16:creationId xmlns:a16="http://schemas.microsoft.com/office/drawing/2014/main" id="{3672D742-6A7F-4909-8440-0105D82D7675}"/>
                </a:ext>
              </a:extLst>
            </p:cNvPr>
            <p:cNvSpPr/>
            <p:nvPr/>
          </p:nvSpPr>
          <p:spPr>
            <a:xfrm>
              <a:off x="8425318" y="1188050"/>
              <a:ext cx="18556" cy="99095"/>
            </a:xfrm>
            <a:custGeom>
              <a:avLst/>
              <a:gdLst>
                <a:gd name="connsiteX0" fmla="*/ -3379 w 14287"/>
                <a:gd name="connsiteY0" fmla="*/ 11917 h 76295"/>
                <a:gd name="connsiteX1" fmla="*/ -5477 w 14287"/>
                <a:gd name="connsiteY1" fmla="*/ 6964 h 76295"/>
                <a:gd name="connsiteX2" fmla="*/ 1667 w 14287"/>
                <a:gd name="connsiteY2" fmla="*/ -180 h 76295"/>
                <a:gd name="connsiteX3" fmla="*/ 6718 w 14287"/>
                <a:gd name="connsiteY3" fmla="*/ 1916 h 76295"/>
                <a:gd name="connsiteX4" fmla="*/ 8811 w 14287"/>
                <a:gd name="connsiteY4" fmla="*/ 6964 h 76295"/>
                <a:gd name="connsiteX5" fmla="*/ 6718 w 14287"/>
                <a:gd name="connsiteY5" fmla="*/ 11917 h 76295"/>
                <a:gd name="connsiteX6" fmla="*/ 1667 w 14287"/>
                <a:gd name="connsiteY6" fmla="*/ 14108 h 76295"/>
                <a:gd name="connsiteX7" fmla="*/ -3379 w 14287"/>
                <a:gd name="connsiteY7" fmla="*/ 11917 h 76295"/>
                <a:gd name="connsiteX8" fmla="*/ 7192 w 14287"/>
                <a:gd name="connsiteY8" fmla="*/ 76115 h 76295"/>
                <a:gd name="connsiteX9" fmla="*/ -4049 w 14287"/>
                <a:gd name="connsiteY9" fmla="*/ 76115 h 76295"/>
                <a:gd name="connsiteX10" fmla="*/ -4049 w 14287"/>
                <a:gd name="connsiteY10" fmla="*/ 22680 h 76295"/>
                <a:gd name="connsiteX11" fmla="*/ 6811 w 14287"/>
                <a:gd name="connsiteY11" fmla="*/ 22680 h 76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87" h="76295">
                  <a:moveTo>
                    <a:pt x="-3379" y="11917"/>
                  </a:moveTo>
                  <a:cubicBezTo>
                    <a:pt x="-4714" y="10641"/>
                    <a:pt x="-5477" y="8840"/>
                    <a:pt x="-5477" y="6964"/>
                  </a:cubicBezTo>
                  <a:cubicBezTo>
                    <a:pt x="-5477" y="3021"/>
                    <a:pt x="-2240" y="-180"/>
                    <a:pt x="1667" y="-180"/>
                  </a:cubicBezTo>
                  <a:cubicBezTo>
                    <a:pt x="3574" y="-199"/>
                    <a:pt x="5383" y="554"/>
                    <a:pt x="6718" y="1916"/>
                  </a:cubicBezTo>
                  <a:cubicBezTo>
                    <a:pt x="8048" y="3259"/>
                    <a:pt x="8811" y="5069"/>
                    <a:pt x="8811" y="6964"/>
                  </a:cubicBezTo>
                  <a:cubicBezTo>
                    <a:pt x="8811" y="8831"/>
                    <a:pt x="8048" y="10612"/>
                    <a:pt x="6718" y="11917"/>
                  </a:cubicBezTo>
                  <a:cubicBezTo>
                    <a:pt x="5383" y="13298"/>
                    <a:pt x="3574" y="14089"/>
                    <a:pt x="1667" y="14108"/>
                  </a:cubicBezTo>
                  <a:cubicBezTo>
                    <a:pt x="-240" y="14117"/>
                    <a:pt x="-2049" y="13317"/>
                    <a:pt x="-3379" y="11917"/>
                  </a:cubicBezTo>
                  <a:close/>
                  <a:moveTo>
                    <a:pt x="7192" y="76115"/>
                  </a:moveTo>
                  <a:lnTo>
                    <a:pt x="-4049" y="76115"/>
                  </a:lnTo>
                  <a:lnTo>
                    <a:pt x="-4049" y="22680"/>
                  </a:lnTo>
                  <a:lnTo>
                    <a:pt x="6811" y="22680"/>
                  </a:lnTo>
                  <a:close/>
                </a:path>
              </a:pathLst>
            </a:custGeom>
            <a:solidFill>
              <a:srgbClr val="6D6E71"/>
            </a:solidFill>
            <a:ln w="9525" cap="flat">
              <a:noFill/>
              <a:prstDash val="solid"/>
              <a:miter/>
            </a:ln>
          </p:spPr>
          <p:txBody>
            <a:bodyPr rtlCol="0" anchor="ctr"/>
            <a:lstStyle/>
            <a:p>
              <a:endParaRPr lang="en-US"/>
            </a:p>
          </p:txBody>
        </p:sp>
        <p:sp>
          <p:nvSpPr>
            <p:cNvPr id="1431" name="Freeform: Shape 1430">
              <a:extLst>
                <a:ext uri="{FF2B5EF4-FFF2-40B4-BE49-F238E27FC236}">
                  <a16:creationId xmlns:a16="http://schemas.microsoft.com/office/drawing/2014/main" id="{7D1021AF-F9D8-42E3-97C6-D4449E6D422C}"/>
                </a:ext>
              </a:extLst>
            </p:cNvPr>
            <p:cNvSpPr/>
            <p:nvPr/>
          </p:nvSpPr>
          <p:spPr>
            <a:xfrm>
              <a:off x="8462927" y="1216356"/>
              <a:ext cx="64018" cy="70541"/>
            </a:xfrm>
            <a:custGeom>
              <a:avLst/>
              <a:gdLst>
                <a:gd name="connsiteX0" fmla="*/ 5764 w 49289"/>
                <a:gd name="connsiteY0" fmla="*/ 25366 h 54311"/>
                <a:gd name="connsiteX1" fmla="*/ 5764 w 49289"/>
                <a:gd name="connsiteY1" fmla="*/ 53941 h 54311"/>
                <a:gd name="connsiteX2" fmla="*/ -5477 w 49289"/>
                <a:gd name="connsiteY2" fmla="*/ 53941 h 54311"/>
                <a:gd name="connsiteX3" fmla="*/ -5477 w 49289"/>
                <a:gd name="connsiteY3" fmla="*/ 887 h 54311"/>
                <a:gd name="connsiteX4" fmla="*/ 5764 w 49289"/>
                <a:gd name="connsiteY4" fmla="*/ 887 h 54311"/>
                <a:gd name="connsiteX5" fmla="*/ 5764 w 49289"/>
                <a:gd name="connsiteY5" fmla="*/ 10412 h 54311"/>
                <a:gd name="connsiteX6" fmla="*/ 13289 w 49289"/>
                <a:gd name="connsiteY6" fmla="*/ 2601 h 54311"/>
                <a:gd name="connsiteX7" fmla="*/ 23573 w 49289"/>
                <a:gd name="connsiteY7" fmla="*/ -161 h 54311"/>
                <a:gd name="connsiteX8" fmla="*/ 38148 w 49289"/>
                <a:gd name="connsiteY8" fmla="*/ 5363 h 54311"/>
                <a:gd name="connsiteX9" fmla="*/ 43767 w 49289"/>
                <a:gd name="connsiteY9" fmla="*/ 21365 h 54311"/>
                <a:gd name="connsiteX10" fmla="*/ 43767 w 49289"/>
                <a:gd name="connsiteY10" fmla="*/ 54131 h 54311"/>
                <a:gd name="connsiteX11" fmla="*/ 32530 w 49289"/>
                <a:gd name="connsiteY11" fmla="*/ 54131 h 54311"/>
                <a:gd name="connsiteX12" fmla="*/ 32530 w 49289"/>
                <a:gd name="connsiteY12" fmla="*/ 24795 h 54311"/>
                <a:gd name="connsiteX13" fmla="*/ 20243 w 49289"/>
                <a:gd name="connsiteY13" fmla="*/ 9936 h 54311"/>
                <a:gd name="connsiteX14" fmla="*/ 10048 w 49289"/>
                <a:gd name="connsiteY14" fmla="*/ 13841 h 54311"/>
                <a:gd name="connsiteX15" fmla="*/ 5764 w 49289"/>
                <a:gd name="connsiteY15" fmla="*/ 25366 h 54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289" h="54311">
                  <a:moveTo>
                    <a:pt x="5764" y="25366"/>
                  </a:moveTo>
                  <a:lnTo>
                    <a:pt x="5764" y="53941"/>
                  </a:lnTo>
                  <a:lnTo>
                    <a:pt x="-5477" y="53941"/>
                  </a:lnTo>
                  <a:lnTo>
                    <a:pt x="-5477" y="887"/>
                  </a:lnTo>
                  <a:lnTo>
                    <a:pt x="5764" y="887"/>
                  </a:lnTo>
                  <a:lnTo>
                    <a:pt x="5764" y="10412"/>
                  </a:lnTo>
                  <a:cubicBezTo>
                    <a:pt x="7476" y="7164"/>
                    <a:pt x="10146" y="4459"/>
                    <a:pt x="13289" y="2601"/>
                  </a:cubicBezTo>
                  <a:cubicBezTo>
                    <a:pt x="16429" y="782"/>
                    <a:pt x="19954" y="-170"/>
                    <a:pt x="23573" y="-161"/>
                  </a:cubicBezTo>
                  <a:cubicBezTo>
                    <a:pt x="29005" y="-399"/>
                    <a:pt x="34242" y="1601"/>
                    <a:pt x="38148" y="5363"/>
                  </a:cubicBezTo>
                  <a:cubicBezTo>
                    <a:pt x="42148" y="9716"/>
                    <a:pt x="44148" y="15488"/>
                    <a:pt x="43767" y="21365"/>
                  </a:cubicBezTo>
                  <a:lnTo>
                    <a:pt x="43767" y="54131"/>
                  </a:lnTo>
                  <a:lnTo>
                    <a:pt x="32530" y="54131"/>
                  </a:lnTo>
                  <a:lnTo>
                    <a:pt x="32530" y="24795"/>
                  </a:lnTo>
                  <a:cubicBezTo>
                    <a:pt x="32530" y="14888"/>
                    <a:pt x="28433" y="9936"/>
                    <a:pt x="20243" y="9936"/>
                  </a:cubicBezTo>
                  <a:cubicBezTo>
                    <a:pt x="16429" y="9907"/>
                    <a:pt x="12810" y="11297"/>
                    <a:pt x="10048" y="13841"/>
                  </a:cubicBezTo>
                  <a:cubicBezTo>
                    <a:pt x="7002" y="16851"/>
                    <a:pt x="5383" y="21080"/>
                    <a:pt x="5764" y="25366"/>
                  </a:cubicBezTo>
                  <a:close/>
                </a:path>
              </a:pathLst>
            </a:custGeom>
            <a:solidFill>
              <a:srgbClr val="6D6E71"/>
            </a:solidFill>
            <a:ln w="9525" cap="flat">
              <a:noFill/>
              <a:prstDash val="solid"/>
              <a:miter/>
            </a:ln>
          </p:spPr>
          <p:txBody>
            <a:bodyPr rtlCol="0" anchor="ctr"/>
            <a:lstStyle/>
            <a:p>
              <a:endParaRPr lang="en-US"/>
            </a:p>
          </p:txBody>
        </p:sp>
        <p:sp>
          <p:nvSpPr>
            <p:cNvPr id="1432" name="Freeform: Shape 1431">
              <a:extLst>
                <a:ext uri="{FF2B5EF4-FFF2-40B4-BE49-F238E27FC236}">
                  <a16:creationId xmlns:a16="http://schemas.microsoft.com/office/drawing/2014/main" id="{A0D74994-1B35-45FB-879E-3B4B440F3E68}"/>
                </a:ext>
              </a:extLst>
            </p:cNvPr>
            <p:cNvSpPr/>
            <p:nvPr/>
          </p:nvSpPr>
          <p:spPr>
            <a:xfrm>
              <a:off x="8577700" y="1216480"/>
              <a:ext cx="61632" cy="71676"/>
            </a:xfrm>
            <a:custGeom>
              <a:avLst/>
              <a:gdLst>
                <a:gd name="connsiteX0" fmla="*/ 41889 w 47452"/>
                <a:gd name="connsiteY0" fmla="*/ 54227 h 55185"/>
                <a:gd name="connsiteX1" fmla="*/ 31601 w 47452"/>
                <a:gd name="connsiteY1" fmla="*/ 54227 h 55185"/>
                <a:gd name="connsiteX2" fmla="*/ 31601 w 47452"/>
                <a:gd name="connsiteY2" fmla="*/ 47083 h 55185"/>
                <a:gd name="connsiteX3" fmla="*/ 13788 w 47452"/>
                <a:gd name="connsiteY3" fmla="*/ 54989 h 55185"/>
                <a:gd name="connsiteX4" fmla="*/ -20 w 47452"/>
                <a:gd name="connsiteY4" fmla="*/ 50322 h 55185"/>
                <a:gd name="connsiteX5" fmla="*/ -5452 w 47452"/>
                <a:gd name="connsiteY5" fmla="*/ 37653 h 55185"/>
                <a:gd name="connsiteX6" fmla="*/ 361 w 47452"/>
                <a:gd name="connsiteY6" fmla="*/ 25842 h 55185"/>
                <a:gd name="connsiteX7" fmla="*/ 16170 w 47452"/>
                <a:gd name="connsiteY7" fmla="*/ 21937 h 55185"/>
                <a:gd name="connsiteX8" fmla="*/ 30746 w 47452"/>
                <a:gd name="connsiteY8" fmla="*/ 21937 h 55185"/>
                <a:gd name="connsiteX9" fmla="*/ 30746 w 47452"/>
                <a:gd name="connsiteY9" fmla="*/ 19842 h 55185"/>
                <a:gd name="connsiteX10" fmla="*/ 18839 w 47452"/>
                <a:gd name="connsiteY10" fmla="*/ 9174 h 55185"/>
                <a:gd name="connsiteX11" fmla="*/ 3315 w 47452"/>
                <a:gd name="connsiteY11" fmla="*/ 14603 h 55185"/>
                <a:gd name="connsiteX12" fmla="*/ -1639 w 47452"/>
                <a:gd name="connsiteY12" fmla="*/ 7554 h 55185"/>
                <a:gd name="connsiteX13" fmla="*/ 20458 w 47452"/>
                <a:gd name="connsiteY13" fmla="*/ -161 h 55185"/>
                <a:gd name="connsiteX14" fmla="*/ 35889 w 47452"/>
                <a:gd name="connsiteY14" fmla="*/ 4602 h 55185"/>
                <a:gd name="connsiteX15" fmla="*/ 41889 w 47452"/>
                <a:gd name="connsiteY15" fmla="*/ 19842 h 55185"/>
                <a:gd name="connsiteX16" fmla="*/ 30648 w 47452"/>
                <a:gd name="connsiteY16" fmla="*/ 34319 h 55185"/>
                <a:gd name="connsiteX17" fmla="*/ 30648 w 47452"/>
                <a:gd name="connsiteY17" fmla="*/ 29367 h 55185"/>
                <a:gd name="connsiteX18" fmla="*/ 17984 w 47452"/>
                <a:gd name="connsiteY18" fmla="*/ 29367 h 55185"/>
                <a:gd name="connsiteX19" fmla="*/ 5789 w 47452"/>
                <a:gd name="connsiteY19" fmla="*/ 37082 h 55185"/>
                <a:gd name="connsiteX20" fmla="*/ 8835 w 47452"/>
                <a:gd name="connsiteY20" fmla="*/ 42987 h 55185"/>
                <a:gd name="connsiteX21" fmla="*/ 17221 w 47452"/>
                <a:gd name="connsiteY21" fmla="*/ 45083 h 55185"/>
                <a:gd name="connsiteX22" fmla="*/ 26746 w 47452"/>
                <a:gd name="connsiteY22" fmla="*/ 42035 h 55185"/>
                <a:gd name="connsiteX23" fmla="*/ 30746 w 47452"/>
                <a:gd name="connsiteY23" fmla="*/ 34319 h 55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452" h="55185">
                  <a:moveTo>
                    <a:pt x="41889" y="54227"/>
                  </a:moveTo>
                  <a:lnTo>
                    <a:pt x="31601" y="54227"/>
                  </a:lnTo>
                  <a:lnTo>
                    <a:pt x="31601" y="47083"/>
                  </a:lnTo>
                  <a:cubicBezTo>
                    <a:pt x="27220" y="52331"/>
                    <a:pt x="20648" y="55255"/>
                    <a:pt x="13788" y="54989"/>
                  </a:cubicBezTo>
                  <a:cubicBezTo>
                    <a:pt x="8742" y="55170"/>
                    <a:pt x="3882" y="53512"/>
                    <a:pt x="-20" y="50322"/>
                  </a:cubicBezTo>
                  <a:cubicBezTo>
                    <a:pt x="-3638" y="47131"/>
                    <a:pt x="-5643" y="42483"/>
                    <a:pt x="-5452" y="37653"/>
                  </a:cubicBezTo>
                  <a:cubicBezTo>
                    <a:pt x="-5736" y="32967"/>
                    <a:pt x="-3545" y="28481"/>
                    <a:pt x="361" y="25842"/>
                  </a:cubicBezTo>
                  <a:cubicBezTo>
                    <a:pt x="5124" y="23032"/>
                    <a:pt x="10649" y="21680"/>
                    <a:pt x="16170" y="21937"/>
                  </a:cubicBezTo>
                  <a:lnTo>
                    <a:pt x="30746" y="21937"/>
                  </a:lnTo>
                  <a:lnTo>
                    <a:pt x="30746" y="19842"/>
                  </a:lnTo>
                  <a:cubicBezTo>
                    <a:pt x="30746" y="12698"/>
                    <a:pt x="26746" y="9174"/>
                    <a:pt x="18839" y="9174"/>
                  </a:cubicBezTo>
                  <a:cubicBezTo>
                    <a:pt x="13221" y="9421"/>
                    <a:pt x="7886" y="11307"/>
                    <a:pt x="3315" y="14603"/>
                  </a:cubicBezTo>
                  <a:lnTo>
                    <a:pt x="-1639" y="7554"/>
                  </a:lnTo>
                  <a:cubicBezTo>
                    <a:pt x="4645" y="2487"/>
                    <a:pt x="12458" y="-247"/>
                    <a:pt x="20458" y="-161"/>
                  </a:cubicBezTo>
                  <a:cubicBezTo>
                    <a:pt x="25983" y="-380"/>
                    <a:pt x="31411" y="1296"/>
                    <a:pt x="35889" y="4602"/>
                  </a:cubicBezTo>
                  <a:cubicBezTo>
                    <a:pt x="40173" y="8421"/>
                    <a:pt x="42461" y="14088"/>
                    <a:pt x="41889" y="19842"/>
                  </a:cubicBezTo>
                  <a:close/>
                  <a:moveTo>
                    <a:pt x="30648" y="34319"/>
                  </a:moveTo>
                  <a:lnTo>
                    <a:pt x="30648" y="29367"/>
                  </a:lnTo>
                  <a:lnTo>
                    <a:pt x="17984" y="29367"/>
                  </a:lnTo>
                  <a:cubicBezTo>
                    <a:pt x="9789" y="29367"/>
                    <a:pt x="5789" y="31938"/>
                    <a:pt x="5789" y="37082"/>
                  </a:cubicBezTo>
                  <a:cubicBezTo>
                    <a:pt x="5598" y="39463"/>
                    <a:pt x="6835" y="41730"/>
                    <a:pt x="8835" y="42987"/>
                  </a:cubicBezTo>
                  <a:cubicBezTo>
                    <a:pt x="11314" y="44540"/>
                    <a:pt x="14267" y="45273"/>
                    <a:pt x="17221" y="45083"/>
                  </a:cubicBezTo>
                  <a:cubicBezTo>
                    <a:pt x="20648" y="45169"/>
                    <a:pt x="23983" y="44092"/>
                    <a:pt x="26746" y="42035"/>
                  </a:cubicBezTo>
                  <a:cubicBezTo>
                    <a:pt x="29220" y="40254"/>
                    <a:pt x="30746" y="37387"/>
                    <a:pt x="30746" y="34319"/>
                  </a:cubicBezTo>
                  <a:close/>
                </a:path>
              </a:pathLst>
            </a:custGeom>
            <a:solidFill>
              <a:srgbClr val="6D6E71"/>
            </a:solidFill>
            <a:ln w="9525" cap="flat">
              <a:noFill/>
              <a:prstDash val="solid"/>
              <a:miter/>
            </a:ln>
          </p:spPr>
          <p:txBody>
            <a:bodyPr rtlCol="0" anchor="ctr"/>
            <a:lstStyle/>
            <a:p>
              <a:endParaRPr lang="en-US"/>
            </a:p>
          </p:txBody>
        </p:sp>
        <p:sp>
          <p:nvSpPr>
            <p:cNvPr id="1433" name="Freeform: Shape 1432">
              <a:extLst>
                <a:ext uri="{FF2B5EF4-FFF2-40B4-BE49-F238E27FC236}">
                  <a16:creationId xmlns:a16="http://schemas.microsoft.com/office/drawing/2014/main" id="{E667D717-9F47-4816-9C62-03B0C4A38675}"/>
                </a:ext>
              </a:extLst>
            </p:cNvPr>
            <p:cNvSpPr/>
            <p:nvPr/>
          </p:nvSpPr>
          <p:spPr>
            <a:xfrm>
              <a:off x="8659632" y="1190277"/>
              <a:ext cx="14721" cy="96867"/>
            </a:xfrm>
            <a:custGeom>
              <a:avLst/>
              <a:gdLst>
                <a:gd name="connsiteX0" fmla="*/ 5857 w 11334"/>
                <a:gd name="connsiteY0" fmla="*/ 74401 h 74580"/>
                <a:gd name="connsiteX1" fmla="*/ -5477 w 11334"/>
                <a:gd name="connsiteY1" fmla="*/ 74401 h 74580"/>
                <a:gd name="connsiteX2" fmla="*/ -5477 w 11334"/>
                <a:gd name="connsiteY2" fmla="*/ -180 h 74580"/>
                <a:gd name="connsiteX3" fmla="*/ 5857 w 11334"/>
                <a:gd name="connsiteY3" fmla="*/ -180 h 74580"/>
              </a:gdLst>
              <a:ahLst/>
              <a:cxnLst>
                <a:cxn ang="0">
                  <a:pos x="connsiteX0" y="connsiteY0"/>
                </a:cxn>
                <a:cxn ang="0">
                  <a:pos x="connsiteX1" y="connsiteY1"/>
                </a:cxn>
                <a:cxn ang="0">
                  <a:pos x="connsiteX2" y="connsiteY2"/>
                </a:cxn>
                <a:cxn ang="0">
                  <a:pos x="connsiteX3" y="connsiteY3"/>
                </a:cxn>
              </a:cxnLst>
              <a:rect l="l" t="t" r="r" b="b"/>
              <a:pathLst>
                <a:path w="11334" h="74580">
                  <a:moveTo>
                    <a:pt x="5857" y="74401"/>
                  </a:moveTo>
                  <a:lnTo>
                    <a:pt x="-5477" y="74401"/>
                  </a:lnTo>
                  <a:lnTo>
                    <a:pt x="-5477" y="-180"/>
                  </a:lnTo>
                  <a:lnTo>
                    <a:pt x="5857" y="-180"/>
                  </a:lnTo>
                  <a:close/>
                </a:path>
              </a:pathLst>
            </a:custGeom>
            <a:solidFill>
              <a:srgbClr val="6D6E71"/>
            </a:solidFill>
            <a:ln w="9525" cap="flat">
              <a:noFill/>
              <a:prstDash val="solid"/>
              <a:miter/>
            </a:ln>
          </p:spPr>
          <p:txBody>
            <a:bodyPr rtlCol="0" anchor="ctr"/>
            <a:lstStyle/>
            <a:p>
              <a:endParaRPr lang="en-US"/>
            </a:p>
          </p:txBody>
        </p:sp>
        <p:sp>
          <p:nvSpPr>
            <p:cNvPr id="1434" name="Freeform: Shape 1433">
              <a:extLst>
                <a:ext uri="{FF2B5EF4-FFF2-40B4-BE49-F238E27FC236}">
                  <a16:creationId xmlns:a16="http://schemas.microsoft.com/office/drawing/2014/main" id="{51F71DD8-A4FC-4A75-B615-6EAFE7533840}"/>
                </a:ext>
              </a:extLst>
            </p:cNvPr>
            <p:cNvSpPr/>
            <p:nvPr/>
          </p:nvSpPr>
          <p:spPr>
            <a:xfrm>
              <a:off x="8695386" y="1190277"/>
              <a:ext cx="14721" cy="96867"/>
            </a:xfrm>
            <a:custGeom>
              <a:avLst/>
              <a:gdLst>
                <a:gd name="connsiteX0" fmla="*/ 5857 w 11334"/>
                <a:gd name="connsiteY0" fmla="*/ 74401 h 74580"/>
                <a:gd name="connsiteX1" fmla="*/ -5477 w 11334"/>
                <a:gd name="connsiteY1" fmla="*/ 74401 h 74580"/>
                <a:gd name="connsiteX2" fmla="*/ -5477 w 11334"/>
                <a:gd name="connsiteY2" fmla="*/ -180 h 74580"/>
                <a:gd name="connsiteX3" fmla="*/ 5857 w 11334"/>
                <a:gd name="connsiteY3" fmla="*/ -180 h 74580"/>
              </a:gdLst>
              <a:ahLst/>
              <a:cxnLst>
                <a:cxn ang="0">
                  <a:pos x="connsiteX0" y="connsiteY0"/>
                </a:cxn>
                <a:cxn ang="0">
                  <a:pos x="connsiteX1" y="connsiteY1"/>
                </a:cxn>
                <a:cxn ang="0">
                  <a:pos x="connsiteX2" y="connsiteY2"/>
                </a:cxn>
                <a:cxn ang="0">
                  <a:pos x="connsiteX3" y="connsiteY3"/>
                </a:cxn>
              </a:cxnLst>
              <a:rect l="l" t="t" r="r" b="b"/>
              <a:pathLst>
                <a:path w="11334" h="74580">
                  <a:moveTo>
                    <a:pt x="5857" y="74401"/>
                  </a:moveTo>
                  <a:lnTo>
                    <a:pt x="-5477" y="74401"/>
                  </a:lnTo>
                  <a:lnTo>
                    <a:pt x="-5477" y="-180"/>
                  </a:lnTo>
                  <a:lnTo>
                    <a:pt x="5857" y="-180"/>
                  </a:lnTo>
                  <a:close/>
                </a:path>
              </a:pathLst>
            </a:custGeom>
            <a:solidFill>
              <a:srgbClr val="6D6E71"/>
            </a:solidFill>
            <a:ln w="9525" cap="flat">
              <a:noFill/>
              <a:prstDash val="solid"/>
              <a:miter/>
            </a:ln>
          </p:spPr>
          <p:txBody>
            <a:bodyPr rtlCol="0" anchor="ctr"/>
            <a:lstStyle/>
            <a:p>
              <a:endParaRPr lang="en-US"/>
            </a:p>
          </p:txBody>
        </p:sp>
        <p:sp>
          <p:nvSpPr>
            <p:cNvPr id="1435" name="Freeform: Shape 1434">
              <a:extLst>
                <a:ext uri="{FF2B5EF4-FFF2-40B4-BE49-F238E27FC236}">
                  <a16:creationId xmlns:a16="http://schemas.microsoft.com/office/drawing/2014/main" id="{4C5D05E2-0056-49F2-9817-97CEBF743D63}"/>
                </a:ext>
              </a:extLst>
            </p:cNvPr>
            <p:cNvSpPr/>
            <p:nvPr/>
          </p:nvSpPr>
          <p:spPr>
            <a:xfrm>
              <a:off x="7791530" y="1352590"/>
              <a:ext cx="64207" cy="91177"/>
            </a:xfrm>
            <a:custGeom>
              <a:avLst/>
              <a:gdLst>
                <a:gd name="connsiteX0" fmla="*/ -5477 w 49434"/>
                <a:gd name="connsiteY0" fmla="*/ 19823 h 70199"/>
                <a:gd name="connsiteX1" fmla="*/ -5477 w 49434"/>
                <a:gd name="connsiteY1" fmla="*/ -180 h 70199"/>
                <a:gd name="connsiteX2" fmla="*/ 43957 w 49434"/>
                <a:gd name="connsiteY2" fmla="*/ -180 h 70199"/>
                <a:gd name="connsiteX3" fmla="*/ 43957 w 49434"/>
                <a:gd name="connsiteY3" fmla="*/ 10298 h 70199"/>
                <a:gd name="connsiteX4" fmla="*/ 14238 w 49434"/>
                <a:gd name="connsiteY4" fmla="*/ 70019 h 70199"/>
                <a:gd name="connsiteX5" fmla="*/ 1193 w 49434"/>
                <a:gd name="connsiteY5" fmla="*/ 70019 h 70199"/>
                <a:gd name="connsiteX6" fmla="*/ 29768 w 49434"/>
                <a:gd name="connsiteY6" fmla="*/ 10488 h 70199"/>
                <a:gd name="connsiteX7" fmla="*/ 4811 w 49434"/>
                <a:gd name="connsiteY7" fmla="*/ 10488 h 70199"/>
                <a:gd name="connsiteX8" fmla="*/ 4811 w 49434"/>
                <a:gd name="connsiteY8" fmla="*/ 20013 h 70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434" h="70199">
                  <a:moveTo>
                    <a:pt x="-5477" y="19823"/>
                  </a:moveTo>
                  <a:lnTo>
                    <a:pt x="-5477" y="-180"/>
                  </a:lnTo>
                  <a:lnTo>
                    <a:pt x="43957" y="-180"/>
                  </a:lnTo>
                  <a:lnTo>
                    <a:pt x="43957" y="10298"/>
                  </a:lnTo>
                  <a:lnTo>
                    <a:pt x="14238" y="70019"/>
                  </a:lnTo>
                  <a:lnTo>
                    <a:pt x="1193" y="70019"/>
                  </a:lnTo>
                  <a:lnTo>
                    <a:pt x="29768" y="10488"/>
                  </a:lnTo>
                  <a:lnTo>
                    <a:pt x="4811" y="10488"/>
                  </a:lnTo>
                  <a:lnTo>
                    <a:pt x="4811" y="20013"/>
                  </a:lnTo>
                  <a:close/>
                </a:path>
              </a:pathLst>
            </a:custGeom>
            <a:solidFill>
              <a:srgbClr val="6D6E71"/>
            </a:solidFill>
            <a:ln w="9525" cap="flat">
              <a:noFill/>
              <a:prstDash val="solid"/>
              <a:miter/>
            </a:ln>
          </p:spPr>
          <p:txBody>
            <a:bodyPr rtlCol="0" anchor="ctr"/>
            <a:lstStyle/>
            <a:p>
              <a:endParaRPr lang="en-US"/>
            </a:p>
          </p:txBody>
        </p:sp>
        <p:sp>
          <p:nvSpPr>
            <p:cNvPr id="1436" name="Freeform: Shape 1435">
              <a:extLst>
                <a:ext uri="{FF2B5EF4-FFF2-40B4-BE49-F238E27FC236}">
                  <a16:creationId xmlns:a16="http://schemas.microsoft.com/office/drawing/2014/main" id="{D6FB6742-AB39-4991-BF52-F77D0A1D309C}"/>
                </a:ext>
              </a:extLst>
            </p:cNvPr>
            <p:cNvSpPr/>
            <p:nvPr/>
          </p:nvSpPr>
          <p:spPr>
            <a:xfrm>
              <a:off x="7865391" y="1352590"/>
              <a:ext cx="64327" cy="91177"/>
            </a:xfrm>
            <a:custGeom>
              <a:avLst/>
              <a:gdLst>
                <a:gd name="connsiteX0" fmla="*/ -5477 w 49527"/>
                <a:gd name="connsiteY0" fmla="*/ 19823 h 70199"/>
                <a:gd name="connsiteX1" fmla="*/ -5477 w 49527"/>
                <a:gd name="connsiteY1" fmla="*/ -180 h 70199"/>
                <a:gd name="connsiteX2" fmla="*/ 44050 w 49527"/>
                <a:gd name="connsiteY2" fmla="*/ -180 h 70199"/>
                <a:gd name="connsiteX3" fmla="*/ 44050 w 49527"/>
                <a:gd name="connsiteY3" fmla="*/ 10298 h 70199"/>
                <a:gd name="connsiteX4" fmla="*/ 14238 w 49527"/>
                <a:gd name="connsiteY4" fmla="*/ 70019 h 70199"/>
                <a:gd name="connsiteX5" fmla="*/ 1188 w 49527"/>
                <a:gd name="connsiteY5" fmla="*/ 70019 h 70199"/>
                <a:gd name="connsiteX6" fmla="*/ 30242 w 49527"/>
                <a:gd name="connsiteY6" fmla="*/ 10488 h 70199"/>
                <a:gd name="connsiteX7" fmla="*/ 5285 w 49527"/>
                <a:gd name="connsiteY7" fmla="*/ 10488 h 70199"/>
                <a:gd name="connsiteX8" fmla="*/ 5285 w 49527"/>
                <a:gd name="connsiteY8" fmla="*/ 20013 h 70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527" h="70199">
                  <a:moveTo>
                    <a:pt x="-5477" y="19823"/>
                  </a:moveTo>
                  <a:lnTo>
                    <a:pt x="-5477" y="-180"/>
                  </a:lnTo>
                  <a:lnTo>
                    <a:pt x="44050" y="-180"/>
                  </a:lnTo>
                  <a:lnTo>
                    <a:pt x="44050" y="10298"/>
                  </a:lnTo>
                  <a:lnTo>
                    <a:pt x="14238" y="70019"/>
                  </a:lnTo>
                  <a:lnTo>
                    <a:pt x="1188" y="70019"/>
                  </a:lnTo>
                  <a:lnTo>
                    <a:pt x="30242" y="10488"/>
                  </a:lnTo>
                  <a:lnTo>
                    <a:pt x="5285" y="10488"/>
                  </a:lnTo>
                  <a:lnTo>
                    <a:pt x="5285" y="20013"/>
                  </a:lnTo>
                  <a:close/>
                </a:path>
              </a:pathLst>
            </a:custGeom>
            <a:solidFill>
              <a:srgbClr val="6D6E71"/>
            </a:solidFill>
            <a:ln w="9525" cap="flat">
              <a:noFill/>
              <a:prstDash val="solid"/>
              <a:miter/>
            </a:ln>
          </p:spPr>
          <p:txBody>
            <a:bodyPr rtlCol="0" anchor="ctr"/>
            <a:lstStyle/>
            <a:p>
              <a:endParaRPr lang="en-US"/>
            </a:p>
          </p:txBody>
        </p:sp>
        <p:sp>
          <p:nvSpPr>
            <p:cNvPr id="1437" name="Freeform: Shape 1436">
              <a:extLst>
                <a:ext uri="{FF2B5EF4-FFF2-40B4-BE49-F238E27FC236}">
                  <a16:creationId xmlns:a16="http://schemas.microsoft.com/office/drawing/2014/main" id="{C976AD10-72FE-4D27-99E8-37BA49A8D62B}"/>
                </a:ext>
              </a:extLst>
            </p:cNvPr>
            <p:cNvSpPr/>
            <p:nvPr/>
          </p:nvSpPr>
          <p:spPr>
            <a:xfrm>
              <a:off x="7975344" y="1373239"/>
              <a:ext cx="64605" cy="71641"/>
            </a:xfrm>
            <a:custGeom>
              <a:avLst/>
              <a:gdLst>
                <a:gd name="connsiteX0" fmla="*/ 21596 w 49741"/>
                <a:gd name="connsiteY0" fmla="*/ 54978 h 55158"/>
                <a:gd name="connsiteX1" fmla="*/ 2546 w 49741"/>
                <a:gd name="connsiteY1" fmla="*/ 47358 h 55158"/>
                <a:gd name="connsiteX2" fmla="*/ -5458 w 49741"/>
                <a:gd name="connsiteY2" fmla="*/ 27546 h 55158"/>
                <a:gd name="connsiteX3" fmla="*/ 2927 w 49741"/>
                <a:gd name="connsiteY3" fmla="*/ 7544 h 55158"/>
                <a:gd name="connsiteX4" fmla="*/ 23405 w 49741"/>
                <a:gd name="connsiteY4" fmla="*/ -172 h 55158"/>
                <a:gd name="connsiteX5" fmla="*/ 43785 w 49741"/>
                <a:gd name="connsiteY5" fmla="*/ 8210 h 55158"/>
                <a:gd name="connsiteX6" fmla="*/ 37121 w 49741"/>
                <a:gd name="connsiteY6" fmla="*/ 16306 h 55158"/>
                <a:gd name="connsiteX7" fmla="*/ 23215 w 49741"/>
                <a:gd name="connsiteY7" fmla="*/ 10306 h 55158"/>
                <a:gd name="connsiteX8" fmla="*/ 10927 w 49741"/>
                <a:gd name="connsiteY8" fmla="*/ 14973 h 55158"/>
                <a:gd name="connsiteX9" fmla="*/ 5783 w 49741"/>
                <a:gd name="connsiteY9" fmla="*/ 27070 h 55158"/>
                <a:gd name="connsiteX10" fmla="*/ 10927 w 49741"/>
                <a:gd name="connsiteY10" fmla="*/ 39547 h 55158"/>
                <a:gd name="connsiteX11" fmla="*/ 23498 w 49741"/>
                <a:gd name="connsiteY11" fmla="*/ 44691 h 55158"/>
                <a:gd name="connsiteX12" fmla="*/ 37693 w 49741"/>
                <a:gd name="connsiteY12" fmla="*/ 37833 h 55158"/>
                <a:gd name="connsiteX13" fmla="*/ 44264 w 49741"/>
                <a:gd name="connsiteY13" fmla="*/ 45072 h 55158"/>
                <a:gd name="connsiteX14" fmla="*/ 21596 w 49741"/>
                <a:gd name="connsiteY14" fmla="*/ 54978 h 55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741" h="55158">
                  <a:moveTo>
                    <a:pt x="21596" y="54978"/>
                  </a:moveTo>
                  <a:cubicBezTo>
                    <a:pt x="14545" y="55007"/>
                    <a:pt x="7690" y="52273"/>
                    <a:pt x="2546" y="47358"/>
                  </a:cubicBezTo>
                  <a:cubicBezTo>
                    <a:pt x="-2788" y="42196"/>
                    <a:pt x="-5742" y="34985"/>
                    <a:pt x="-5458" y="27546"/>
                  </a:cubicBezTo>
                  <a:cubicBezTo>
                    <a:pt x="-5742" y="19974"/>
                    <a:pt x="-2695" y="12658"/>
                    <a:pt x="2927" y="7544"/>
                  </a:cubicBezTo>
                  <a:cubicBezTo>
                    <a:pt x="8448" y="2410"/>
                    <a:pt x="15880" y="-353"/>
                    <a:pt x="23405" y="-172"/>
                  </a:cubicBezTo>
                  <a:cubicBezTo>
                    <a:pt x="31023" y="-295"/>
                    <a:pt x="38456" y="2733"/>
                    <a:pt x="43785" y="8210"/>
                  </a:cubicBezTo>
                  <a:lnTo>
                    <a:pt x="37121" y="16306"/>
                  </a:lnTo>
                  <a:cubicBezTo>
                    <a:pt x="33405" y="12668"/>
                    <a:pt x="28451" y="10525"/>
                    <a:pt x="23215" y="10306"/>
                  </a:cubicBezTo>
                  <a:cubicBezTo>
                    <a:pt x="18643" y="10229"/>
                    <a:pt x="14262" y="11897"/>
                    <a:pt x="10927" y="14973"/>
                  </a:cubicBezTo>
                  <a:cubicBezTo>
                    <a:pt x="7499" y="18050"/>
                    <a:pt x="5592" y="22479"/>
                    <a:pt x="5783" y="27070"/>
                  </a:cubicBezTo>
                  <a:cubicBezTo>
                    <a:pt x="5685" y="31766"/>
                    <a:pt x="7592" y="36290"/>
                    <a:pt x="10927" y="39547"/>
                  </a:cubicBezTo>
                  <a:cubicBezTo>
                    <a:pt x="14262" y="42919"/>
                    <a:pt x="18736" y="44777"/>
                    <a:pt x="23498" y="44691"/>
                  </a:cubicBezTo>
                  <a:cubicBezTo>
                    <a:pt x="29024" y="44481"/>
                    <a:pt x="34167" y="41996"/>
                    <a:pt x="37693" y="37833"/>
                  </a:cubicBezTo>
                  <a:lnTo>
                    <a:pt x="44264" y="45072"/>
                  </a:lnTo>
                  <a:cubicBezTo>
                    <a:pt x="38456" y="51397"/>
                    <a:pt x="30168" y="54997"/>
                    <a:pt x="21596" y="54978"/>
                  </a:cubicBezTo>
                  <a:close/>
                </a:path>
              </a:pathLst>
            </a:custGeom>
            <a:solidFill>
              <a:srgbClr val="6D6E71"/>
            </a:solidFill>
            <a:ln w="9525" cap="flat">
              <a:noFill/>
              <a:prstDash val="solid"/>
              <a:miter/>
            </a:ln>
          </p:spPr>
          <p:txBody>
            <a:bodyPr rtlCol="0" anchor="ctr"/>
            <a:lstStyle/>
            <a:p>
              <a:endParaRPr lang="en-US"/>
            </a:p>
          </p:txBody>
        </p:sp>
        <p:sp>
          <p:nvSpPr>
            <p:cNvPr id="1438" name="Freeform: Shape 1437">
              <a:extLst>
                <a:ext uri="{FF2B5EF4-FFF2-40B4-BE49-F238E27FC236}">
                  <a16:creationId xmlns:a16="http://schemas.microsoft.com/office/drawing/2014/main" id="{C84F3558-4FF7-496F-80CA-45F8F7D3CE79}"/>
                </a:ext>
              </a:extLst>
            </p:cNvPr>
            <p:cNvSpPr/>
            <p:nvPr/>
          </p:nvSpPr>
          <p:spPr>
            <a:xfrm>
              <a:off x="8049257" y="1373250"/>
              <a:ext cx="73084" cy="71629"/>
            </a:xfrm>
            <a:custGeom>
              <a:avLst/>
              <a:gdLst>
                <a:gd name="connsiteX0" fmla="*/ 42791 w 56269"/>
                <a:gd name="connsiteY0" fmla="*/ 46969 h 55149"/>
                <a:gd name="connsiteX1" fmla="*/ 2598 w 56269"/>
                <a:gd name="connsiteY1" fmla="*/ 46969 h 55149"/>
                <a:gd name="connsiteX2" fmla="*/ 2598 w 56269"/>
                <a:gd name="connsiteY2" fmla="*/ 7821 h 55149"/>
                <a:gd name="connsiteX3" fmla="*/ 42791 w 56269"/>
                <a:gd name="connsiteY3" fmla="*/ 7821 h 55149"/>
                <a:gd name="connsiteX4" fmla="*/ 42791 w 56269"/>
                <a:gd name="connsiteY4" fmla="*/ 46969 h 55149"/>
                <a:gd name="connsiteX5" fmla="*/ 10598 w 56269"/>
                <a:gd name="connsiteY5" fmla="*/ 40016 h 55149"/>
                <a:gd name="connsiteX6" fmla="*/ 34792 w 56269"/>
                <a:gd name="connsiteY6" fmla="*/ 40016 h 55149"/>
                <a:gd name="connsiteX7" fmla="*/ 34792 w 56269"/>
                <a:gd name="connsiteY7" fmla="*/ 14774 h 55149"/>
                <a:gd name="connsiteX8" fmla="*/ 10598 w 56269"/>
                <a:gd name="connsiteY8" fmla="*/ 14774 h 55149"/>
                <a:gd name="connsiteX9" fmla="*/ 10598 w 56269"/>
                <a:gd name="connsiteY9" fmla="*/ 40016 h 55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269" h="55149">
                  <a:moveTo>
                    <a:pt x="42791" y="46969"/>
                  </a:moveTo>
                  <a:cubicBezTo>
                    <a:pt x="31555" y="57637"/>
                    <a:pt x="13835" y="57637"/>
                    <a:pt x="2598" y="46969"/>
                  </a:cubicBezTo>
                  <a:cubicBezTo>
                    <a:pt x="-8168" y="36148"/>
                    <a:pt x="-8168" y="18641"/>
                    <a:pt x="2598" y="7821"/>
                  </a:cubicBezTo>
                  <a:cubicBezTo>
                    <a:pt x="13835" y="-2847"/>
                    <a:pt x="31555" y="-2847"/>
                    <a:pt x="42791" y="7821"/>
                  </a:cubicBezTo>
                  <a:cubicBezTo>
                    <a:pt x="53460" y="18679"/>
                    <a:pt x="53460" y="36110"/>
                    <a:pt x="42791" y="46969"/>
                  </a:cubicBezTo>
                  <a:close/>
                  <a:moveTo>
                    <a:pt x="10598" y="40016"/>
                  </a:moveTo>
                  <a:cubicBezTo>
                    <a:pt x="17360" y="46473"/>
                    <a:pt x="28029" y="46473"/>
                    <a:pt x="34792" y="40016"/>
                  </a:cubicBezTo>
                  <a:cubicBezTo>
                    <a:pt x="41173" y="32805"/>
                    <a:pt x="41173" y="21985"/>
                    <a:pt x="34792" y="14774"/>
                  </a:cubicBezTo>
                  <a:cubicBezTo>
                    <a:pt x="28029" y="8316"/>
                    <a:pt x="17360" y="8316"/>
                    <a:pt x="10598" y="14774"/>
                  </a:cubicBezTo>
                  <a:cubicBezTo>
                    <a:pt x="4217" y="21985"/>
                    <a:pt x="4217" y="32805"/>
                    <a:pt x="10598" y="40016"/>
                  </a:cubicBezTo>
                  <a:close/>
                </a:path>
              </a:pathLst>
            </a:custGeom>
            <a:solidFill>
              <a:srgbClr val="6D6E71"/>
            </a:solidFill>
            <a:ln w="9525" cap="flat">
              <a:noFill/>
              <a:prstDash val="solid"/>
              <a:miter/>
            </a:ln>
          </p:spPr>
          <p:txBody>
            <a:bodyPr rtlCol="0" anchor="ctr"/>
            <a:lstStyle/>
            <a:p>
              <a:endParaRPr lang="en-US"/>
            </a:p>
          </p:txBody>
        </p:sp>
        <p:sp>
          <p:nvSpPr>
            <p:cNvPr id="1439" name="Freeform: Shape 1438">
              <a:extLst>
                <a:ext uri="{FF2B5EF4-FFF2-40B4-BE49-F238E27FC236}">
                  <a16:creationId xmlns:a16="http://schemas.microsoft.com/office/drawing/2014/main" id="{19FCC2E9-0EE8-4AC8-82B4-E54ED5513449}"/>
                </a:ext>
              </a:extLst>
            </p:cNvPr>
            <p:cNvSpPr/>
            <p:nvPr/>
          </p:nvSpPr>
          <p:spPr>
            <a:xfrm>
              <a:off x="8138118" y="1374858"/>
              <a:ext cx="64018" cy="70780"/>
            </a:xfrm>
            <a:custGeom>
              <a:avLst/>
              <a:gdLst>
                <a:gd name="connsiteX0" fmla="*/ 32576 w 49289"/>
                <a:gd name="connsiteY0" fmla="*/ 28395 h 54495"/>
                <a:gd name="connsiteX1" fmla="*/ 32576 w 49289"/>
                <a:gd name="connsiteY1" fmla="*/ -180 h 54495"/>
                <a:gd name="connsiteX2" fmla="*/ 43813 w 49289"/>
                <a:gd name="connsiteY2" fmla="*/ -180 h 54495"/>
                <a:gd name="connsiteX3" fmla="*/ 43813 w 49289"/>
                <a:gd name="connsiteY3" fmla="*/ 53255 h 54495"/>
                <a:gd name="connsiteX4" fmla="*/ 32576 w 49289"/>
                <a:gd name="connsiteY4" fmla="*/ 53255 h 54495"/>
                <a:gd name="connsiteX5" fmla="*/ 32576 w 49289"/>
                <a:gd name="connsiteY5" fmla="*/ 43730 h 54495"/>
                <a:gd name="connsiteX6" fmla="*/ 25051 w 49289"/>
                <a:gd name="connsiteY6" fmla="*/ 51445 h 54495"/>
                <a:gd name="connsiteX7" fmla="*/ 14763 w 49289"/>
                <a:gd name="connsiteY7" fmla="*/ 54303 h 54495"/>
                <a:gd name="connsiteX8" fmla="*/ 187 w 49289"/>
                <a:gd name="connsiteY8" fmla="*/ 48778 h 54495"/>
                <a:gd name="connsiteX9" fmla="*/ -5431 w 49289"/>
                <a:gd name="connsiteY9" fmla="*/ 32776 h 54495"/>
                <a:gd name="connsiteX10" fmla="*/ -5431 w 49289"/>
                <a:gd name="connsiteY10" fmla="*/ 10 h 54495"/>
                <a:gd name="connsiteX11" fmla="*/ 5810 w 49289"/>
                <a:gd name="connsiteY11" fmla="*/ 10 h 54495"/>
                <a:gd name="connsiteX12" fmla="*/ 5810 w 49289"/>
                <a:gd name="connsiteY12" fmla="*/ 29347 h 54495"/>
                <a:gd name="connsiteX13" fmla="*/ 18098 w 49289"/>
                <a:gd name="connsiteY13" fmla="*/ 44111 h 54495"/>
                <a:gd name="connsiteX14" fmla="*/ 28288 w 49289"/>
                <a:gd name="connsiteY14" fmla="*/ 40301 h 54495"/>
                <a:gd name="connsiteX15" fmla="*/ 32576 w 49289"/>
                <a:gd name="connsiteY15" fmla="*/ 28395 h 5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289" h="54495">
                  <a:moveTo>
                    <a:pt x="32576" y="28395"/>
                  </a:moveTo>
                  <a:lnTo>
                    <a:pt x="32576" y="-180"/>
                  </a:lnTo>
                  <a:lnTo>
                    <a:pt x="43813" y="-180"/>
                  </a:lnTo>
                  <a:lnTo>
                    <a:pt x="43813" y="53255"/>
                  </a:lnTo>
                  <a:lnTo>
                    <a:pt x="32576" y="53255"/>
                  </a:lnTo>
                  <a:lnTo>
                    <a:pt x="32576" y="43730"/>
                  </a:lnTo>
                  <a:cubicBezTo>
                    <a:pt x="30860" y="46940"/>
                    <a:pt x="28190" y="49607"/>
                    <a:pt x="25051" y="51445"/>
                  </a:cubicBezTo>
                  <a:cubicBezTo>
                    <a:pt x="22000" y="53360"/>
                    <a:pt x="18382" y="54350"/>
                    <a:pt x="14763" y="54303"/>
                  </a:cubicBezTo>
                  <a:cubicBezTo>
                    <a:pt x="9331" y="54493"/>
                    <a:pt x="4094" y="52503"/>
                    <a:pt x="187" y="48778"/>
                  </a:cubicBezTo>
                  <a:cubicBezTo>
                    <a:pt x="-3812" y="44425"/>
                    <a:pt x="-5812" y="38653"/>
                    <a:pt x="-5431" y="32776"/>
                  </a:cubicBezTo>
                  <a:lnTo>
                    <a:pt x="-5431" y="10"/>
                  </a:lnTo>
                  <a:lnTo>
                    <a:pt x="5810" y="10"/>
                  </a:lnTo>
                  <a:lnTo>
                    <a:pt x="5810" y="29347"/>
                  </a:lnTo>
                  <a:cubicBezTo>
                    <a:pt x="5810" y="38872"/>
                    <a:pt x="9903" y="44111"/>
                    <a:pt x="18098" y="44111"/>
                  </a:cubicBezTo>
                  <a:cubicBezTo>
                    <a:pt x="21809" y="44178"/>
                    <a:pt x="25525" y="42816"/>
                    <a:pt x="28288" y="40301"/>
                  </a:cubicBezTo>
                  <a:cubicBezTo>
                    <a:pt x="31432" y="37186"/>
                    <a:pt x="33051" y="32805"/>
                    <a:pt x="32576" y="28395"/>
                  </a:cubicBezTo>
                  <a:close/>
                </a:path>
              </a:pathLst>
            </a:custGeom>
            <a:solidFill>
              <a:srgbClr val="6D6E71"/>
            </a:solidFill>
            <a:ln w="9525" cap="flat">
              <a:noFill/>
              <a:prstDash val="solid"/>
              <a:miter/>
            </a:ln>
          </p:spPr>
          <p:txBody>
            <a:bodyPr rtlCol="0" anchor="ctr"/>
            <a:lstStyle/>
            <a:p>
              <a:endParaRPr lang="en-US"/>
            </a:p>
          </p:txBody>
        </p:sp>
        <p:sp>
          <p:nvSpPr>
            <p:cNvPr id="1440" name="Freeform: Shape 1439">
              <a:extLst>
                <a:ext uri="{FF2B5EF4-FFF2-40B4-BE49-F238E27FC236}">
                  <a16:creationId xmlns:a16="http://schemas.microsoft.com/office/drawing/2014/main" id="{918B9F4B-5055-4340-95EB-379062798A0F}"/>
                </a:ext>
              </a:extLst>
            </p:cNvPr>
            <p:cNvSpPr/>
            <p:nvPr/>
          </p:nvSpPr>
          <p:spPr>
            <a:xfrm>
              <a:off x="8223292" y="1372487"/>
              <a:ext cx="64018" cy="70785"/>
            </a:xfrm>
            <a:custGeom>
              <a:avLst/>
              <a:gdLst>
                <a:gd name="connsiteX0" fmla="*/ 5764 w 49289"/>
                <a:gd name="connsiteY0" fmla="*/ 25744 h 54499"/>
                <a:gd name="connsiteX1" fmla="*/ 5764 w 49289"/>
                <a:gd name="connsiteY1" fmla="*/ 54319 h 54499"/>
                <a:gd name="connsiteX2" fmla="*/ -5477 w 49289"/>
                <a:gd name="connsiteY2" fmla="*/ 54319 h 54499"/>
                <a:gd name="connsiteX3" fmla="*/ -5477 w 49289"/>
                <a:gd name="connsiteY3" fmla="*/ 884 h 54499"/>
                <a:gd name="connsiteX4" fmla="*/ 5764 w 49289"/>
                <a:gd name="connsiteY4" fmla="*/ 884 h 54499"/>
                <a:gd name="connsiteX5" fmla="*/ 5764 w 49289"/>
                <a:gd name="connsiteY5" fmla="*/ 10409 h 54499"/>
                <a:gd name="connsiteX6" fmla="*/ 13289 w 49289"/>
                <a:gd name="connsiteY6" fmla="*/ 2694 h 54499"/>
                <a:gd name="connsiteX7" fmla="*/ 23577 w 49289"/>
                <a:gd name="connsiteY7" fmla="*/ -164 h 54499"/>
                <a:gd name="connsiteX8" fmla="*/ 38246 w 49289"/>
                <a:gd name="connsiteY8" fmla="*/ 5361 h 54499"/>
                <a:gd name="connsiteX9" fmla="*/ 43767 w 49289"/>
                <a:gd name="connsiteY9" fmla="*/ 21363 h 54499"/>
                <a:gd name="connsiteX10" fmla="*/ 43767 w 49289"/>
                <a:gd name="connsiteY10" fmla="*/ 54129 h 54499"/>
                <a:gd name="connsiteX11" fmla="*/ 32530 w 49289"/>
                <a:gd name="connsiteY11" fmla="*/ 54129 h 54499"/>
                <a:gd name="connsiteX12" fmla="*/ 32530 w 49289"/>
                <a:gd name="connsiteY12" fmla="*/ 24792 h 54499"/>
                <a:gd name="connsiteX13" fmla="*/ 20243 w 49289"/>
                <a:gd name="connsiteY13" fmla="*/ 10028 h 54499"/>
                <a:gd name="connsiteX14" fmla="*/ 10146 w 49289"/>
                <a:gd name="connsiteY14" fmla="*/ 13933 h 54499"/>
                <a:gd name="connsiteX15" fmla="*/ 5764 w 49289"/>
                <a:gd name="connsiteY15" fmla="*/ 25744 h 54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289" h="54499">
                  <a:moveTo>
                    <a:pt x="5764" y="25744"/>
                  </a:moveTo>
                  <a:lnTo>
                    <a:pt x="5764" y="54319"/>
                  </a:lnTo>
                  <a:lnTo>
                    <a:pt x="-5477" y="54319"/>
                  </a:lnTo>
                  <a:lnTo>
                    <a:pt x="-5477" y="884"/>
                  </a:lnTo>
                  <a:lnTo>
                    <a:pt x="5764" y="884"/>
                  </a:lnTo>
                  <a:lnTo>
                    <a:pt x="5764" y="10409"/>
                  </a:lnTo>
                  <a:cubicBezTo>
                    <a:pt x="7574" y="7218"/>
                    <a:pt x="10146" y="4561"/>
                    <a:pt x="13289" y="2694"/>
                  </a:cubicBezTo>
                  <a:cubicBezTo>
                    <a:pt x="16336" y="779"/>
                    <a:pt x="19954" y="-211"/>
                    <a:pt x="23577" y="-164"/>
                  </a:cubicBezTo>
                  <a:cubicBezTo>
                    <a:pt x="29005" y="-383"/>
                    <a:pt x="34339" y="1608"/>
                    <a:pt x="38246" y="5361"/>
                  </a:cubicBezTo>
                  <a:cubicBezTo>
                    <a:pt x="42148" y="9723"/>
                    <a:pt x="44148" y="15495"/>
                    <a:pt x="43767" y="21363"/>
                  </a:cubicBezTo>
                  <a:lnTo>
                    <a:pt x="43767" y="54129"/>
                  </a:lnTo>
                  <a:lnTo>
                    <a:pt x="32530" y="54129"/>
                  </a:lnTo>
                  <a:lnTo>
                    <a:pt x="32530" y="24792"/>
                  </a:lnTo>
                  <a:cubicBezTo>
                    <a:pt x="32530" y="15267"/>
                    <a:pt x="28433" y="10028"/>
                    <a:pt x="20243" y="10028"/>
                  </a:cubicBezTo>
                  <a:cubicBezTo>
                    <a:pt x="16527" y="10009"/>
                    <a:pt x="12908" y="11400"/>
                    <a:pt x="10146" y="13933"/>
                  </a:cubicBezTo>
                  <a:cubicBezTo>
                    <a:pt x="6908" y="16991"/>
                    <a:pt x="5285" y="21344"/>
                    <a:pt x="5764" y="25744"/>
                  </a:cubicBezTo>
                  <a:close/>
                </a:path>
              </a:pathLst>
            </a:custGeom>
            <a:solidFill>
              <a:srgbClr val="6D6E71"/>
            </a:solidFill>
            <a:ln w="9525" cap="flat">
              <a:noFill/>
              <a:prstDash val="solid"/>
              <a:miter/>
            </a:ln>
          </p:spPr>
          <p:txBody>
            <a:bodyPr rtlCol="0" anchor="ctr"/>
            <a:lstStyle/>
            <a:p>
              <a:endParaRPr lang="en-US"/>
            </a:p>
          </p:txBody>
        </p:sp>
        <p:sp>
          <p:nvSpPr>
            <p:cNvPr id="1441" name="Freeform: Shape 1440">
              <a:extLst>
                <a:ext uri="{FF2B5EF4-FFF2-40B4-BE49-F238E27FC236}">
                  <a16:creationId xmlns:a16="http://schemas.microsoft.com/office/drawing/2014/main" id="{85C9A0C8-87FA-466C-A825-70BE707423A8}"/>
                </a:ext>
              </a:extLst>
            </p:cNvPr>
            <p:cNvSpPr/>
            <p:nvPr/>
          </p:nvSpPr>
          <p:spPr>
            <a:xfrm>
              <a:off x="8302347" y="1352590"/>
              <a:ext cx="48247" cy="92293"/>
            </a:xfrm>
            <a:custGeom>
              <a:avLst/>
              <a:gdLst>
                <a:gd name="connsiteX0" fmla="*/ 12527 w 37146"/>
                <a:gd name="connsiteY0" fmla="*/ 25633 h 71058"/>
                <a:gd name="connsiteX1" fmla="*/ 12527 w 37146"/>
                <a:gd name="connsiteY1" fmla="*/ 52779 h 71058"/>
                <a:gd name="connsiteX2" fmla="*/ 14527 w 37146"/>
                <a:gd name="connsiteY2" fmla="*/ 58875 h 71058"/>
                <a:gd name="connsiteX3" fmla="*/ 20145 w 37146"/>
                <a:gd name="connsiteY3" fmla="*/ 61066 h 71058"/>
                <a:gd name="connsiteX4" fmla="*/ 27098 w 37146"/>
                <a:gd name="connsiteY4" fmla="*/ 57541 h 71058"/>
                <a:gd name="connsiteX5" fmla="*/ 31670 w 37146"/>
                <a:gd name="connsiteY5" fmla="*/ 65542 h 71058"/>
                <a:gd name="connsiteX6" fmla="*/ 18619 w 37146"/>
                <a:gd name="connsiteY6" fmla="*/ 70876 h 71058"/>
                <a:gd name="connsiteX7" fmla="*/ 6332 w 37146"/>
                <a:gd name="connsiteY7" fmla="*/ 65828 h 71058"/>
                <a:gd name="connsiteX8" fmla="*/ 1193 w 37146"/>
                <a:gd name="connsiteY8" fmla="*/ 52493 h 71058"/>
                <a:gd name="connsiteX9" fmla="*/ 1193 w 37146"/>
                <a:gd name="connsiteY9" fmla="*/ 25633 h 71058"/>
                <a:gd name="connsiteX10" fmla="*/ -5477 w 37146"/>
                <a:gd name="connsiteY10" fmla="*/ 25633 h 71058"/>
                <a:gd name="connsiteX11" fmla="*/ -5477 w 37146"/>
                <a:gd name="connsiteY11" fmla="*/ 16584 h 71058"/>
                <a:gd name="connsiteX12" fmla="*/ 1193 w 37146"/>
                <a:gd name="connsiteY12" fmla="*/ 16584 h 71058"/>
                <a:gd name="connsiteX13" fmla="*/ 1193 w 37146"/>
                <a:gd name="connsiteY13" fmla="*/ -180 h 71058"/>
                <a:gd name="connsiteX14" fmla="*/ 12527 w 37146"/>
                <a:gd name="connsiteY14" fmla="*/ -180 h 71058"/>
                <a:gd name="connsiteX15" fmla="*/ 12527 w 37146"/>
                <a:gd name="connsiteY15" fmla="*/ 16584 h 71058"/>
                <a:gd name="connsiteX16" fmla="*/ 26526 w 37146"/>
                <a:gd name="connsiteY16" fmla="*/ 16584 h 71058"/>
                <a:gd name="connsiteX17" fmla="*/ 26526 w 37146"/>
                <a:gd name="connsiteY17" fmla="*/ 25633 h 71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146" h="71058">
                  <a:moveTo>
                    <a:pt x="12527" y="25633"/>
                  </a:moveTo>
                  <a:lnTo>
                    <a:pt x="12527" y="52779"/>
                  </a:lnTo>
                  <a:cubicBezTo>
                    <a:pt x="12429" y="54989"/>
                    <a:pt x="13099" y="57161"/>
                    <a:pt x="14527" y="58875"/>
                  </a:cubicBezTo>
                  <a:cubicBezTo>
                    <a:pt x="16047" y="60370"/>
                    <a:pt x="18052" y="61161"/>
                    <a:pt x="20145" y="61066"/>
                  </a:cubicBezTo>
                  <a:cubicBezTo>
                    <a:pt x="22908" y="60933"/>
                    <a:pt x="25382" y="59656"/>
                    <a:pt x="27098" y="57541"/>
                  </a:cubicBezTo>
                  <a:lnTo>
                    <a:pt x="31670" y="65542"/>
                  </a:lnTo>
                  <a:cubicBezTo>
                    <a:pt x="28144" y="68924"/>
                    <a:pt x="23480" y="70829"/>
                    <a:pt x="18619" y="70876"/>
                  </a:cubicBezTo>
                  <a:cubicBezTo>
                    <a:pt x="13955" y="70953"/>
                    <a:pt x="9573" y="69134"/>
                    <a:pt x="6332" y="65828"/>
                  </a:cubicBezTo>
                  <a:cubicBezTo>
                    <a:pt x="2811" y="62314"/>
                    <a:pt x="904" y="57465"/>
                    <a:pt x="1193" y="52493"/>
                  </a:cubicBezTo>
                  <a:lnTo>
                    <a:pt x="1193" y="25633"/>
                  </a:lnTo>
                  <a:lnTo>
                    <a:pt x="-5477" y="25633"/>
                  </a:lnTo>
                  <a:lnTo>
                    <a:pt x="-5477" y="16584"/>
                  </a:lnTo>
                  <a:lnTo>
                    <a:pt x="1193" y="16584"/>
                  </a:lnTo>
                  <a:lnTo>
                    <a:pt x="1193" y="-180"/>
                  </a:lnTo>
                  <a:lnTo>
                    <a:pt x="12527" y="-180"/>
                  </a:lnTo>
                  <a:lnTo>
                    <a:pt x="12527" y="16584"/>
                  </a:lnTo>
                  <a:lnTo>
                    <a:pt x="26526" y="16584"/>
                  </a:lnTo>
                  <a:lnTo>
                    <a:pt x="26526" y="25633"/>
                  </a:lnTo>
                  <a:close/>
                </a:path>
              </a:pathLst>
            </a:custGeom>
            <a:solidFill>
              <a:srgbClr val="6D6E71"/>
            </a:solidFill>
            <a:ln w="9525" cap="flat">
              <a:noFill/>
              <a:prstDash val="solid"/>
              <a:miter/>
            </a:ln>
          </p:spPr>
          <p:txBody>
            <a:bodyPr rtlCol="0" anchor="ctr"/>
            <a:lstStyle/>
            <a:p>
              <a:endParaRPr lang="en-US"/>
            </a:p>
          </p:txBody>
        </p:sp>
        <p:sp>
          <p:nvSpPr>
            <p:cNvPr id="1442" name="Freeform: Shape 1441">
              <a:extLst>
                <a:ext uri="{FF2B5EF4-FFF2-40B4-BE49-F238E27FC236}">
                  <a16:creationId xmlns:a16="http://schemas.microsoft.com/office/drawing/2014/main" id="{AE1BD629-CFA3-4296-A9C3-E165FFF05D90}"/>
                </a:ext>
              </a:extLst>
            </p:cNvPr>
            <p:cNvSpPr/>
            <p:nvPr/>
          </p:nvSpPr>
          <p:spPr>
            <a:xfrm>
              <a:off x="8360368" y="1344672"/>
              <a:ext cx="18556" cy="99095"/>
            </a:xfrm>
            <a:custGeom>
              <a:avLst/>
              <a:gdLst>
                <a:gd name="connsiteX0" fmla="*/ -3286 w 14287"/>
                <a:gd name="connsiteY0" fmla="*/ 12012 h 76295"/>
                <a:gd name="connsiteX1" fmla="*/ -5477 w 14287"/>
                <a:gd name="connsiteY1" fmla="*/ 6964 h 76295"/>
                <a:gd name="connsiteX2" fmla="*/ -3286 w 14287"/>
                <a:gd name="connsiteY2" fmla="*/ 1916 h 76295"/>
                <a:gd name="connsiteX3" fmla="*/ 1667 w 14287"/>
                <a:gd name="connsiteY3" fmla="*/ -180 h 76295"/>
                <a:gd name="connsiteX4" fmla="*/ 6718 w 14287"/>
                <a:gd name="connsiteY4" fmla="*/ 1916 h 76295"/>
                <a:gd name="connsiteX5" fmla="*/ 8811 w 14287"/>
                <a:gd name="connsiteY5" fmla="*/ 6964 h 76295"/>
                <a:gd name="connsiteX6" fmla="*/ 1667 w 14287"/>
                <a:gd name="connsiteY6" fmla="*/ 14108 h 76295"/>
                <a:gd name="connsiteX7" fmla="*/ -3286 w 14287"/>
                <a:gd name="connsiteY7" fmla="*/ 12012 h 76295"/>
                <a:gd name="connsiteX8" fmla="*/ 7192 w 14287"/>
                <a:gd name="connsiteY8" fmla="*/ 76115 h 76295"/>
                <a:gd name="connsiteX9" fmla="*/ -4049 w 14287"/>
                <a:gd name="connsiteY9" fmla="*/ 76115 h 76295"/>
                <a:gd name="connsiteX10" fmla="*/ -4049 w 14287"/>
                <a:gd name="connsiteY10" fmla="*/ 22680 h 76295"/>
                <a:gd name="connsiteX11" fmla="*/ 7192 w 14287"/>
                <a:gd name="connsiteY11" fmla="*/ 22680 h 76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87" h="76295">
                  <a:moveTo>
                    <a:pt x="-3286" y="12012"/>
                  </a:moveTo>
                  <a:cubicBezTo>
                    <a:pt x="-4714" y="10707"/>
                    <a:pt x="-5477" y="8878"/>
                    <a:pt x="-5477" y="6964"/>
                  </a:cubicBezTo>
                  <a:cubicBezTo>
                    <a:pt x="-5477" y="5049"/>
                    <a:pt x="-4714" y="3230"/>
                    <a:pt x="-3286" y="1916"/>
                  </a:cubicBezTo>
                  <a:cubicBezTo>
                    <a:pt x="-1951" y="582"/>
                    <a:pt x="-240" y="-171"/>
                    <a:pt x="1667" y="-180"/>
                  </a:cubicBezTo>
                  <a:cubicBezTo>
                    <a:pt x="3574" y="-180"/>
                    <a:pt x="5383" y="572"/>
                    <a:pt x="6718" y="1916"/>
                  </a:cubicBezTo>
                  <a:cubicBezTo>
                    <a:pt x="8048" y="3239"/>
                    <a:pt x="8811" y="5068"/>
                    <a:pt x="8811" y="6964"/>
                  </a:cubicBezTo>
                  <a:cubicBezTo>
                    <a:pt x="8811" y="10907"/>
                    <a:pt x="5574" y="14108"/>
                    <a:pt x="1667" y="14108"/>
                  </a:cubicBezTo>
                  <a:cubicBezTo>
                    <a:pt x="-240" y="14146"/>
                    <a:pt x="-2049" y="13383"/>
                    <a:pt x="-3286" y="12012"/>
                  </a:cubicBezTo>
                  <a:close/>
                  <a:moveTo>
                    <a:pt x="7192" y="76115"/>
                  </a:moveTo>
                  <a:lnTo>
                    <a:pt x="-4049" y="76115"/>
                  </a:lnTo>
                  <a:lnTo>
                    <a:pt x="-4049" y="22680"/>
                  </a:lnTo>
                  <a:lnTo>
                    <a:pt x="7192" y="22680"/>
                  </a:lnTo>
                  <a:close/>
                </a:path>
              </a:pathLst>
            </a:custGeom>
            <a:solidFill>
              <a:srgbClr val="6D6E71"/>
            </a:solidFill>
            <a:ln w="9525" cap="flat">
              <a:noFill/>
              <a:prstDash val="solid"/>
              <a:miter/>
            </a:ln>
          </p:spPr>
          <p:txBody>
            <a:bodyPr rtlCol="0" anchor="ctr"/>
            <a:lstStyle/>
            <a:p>
              <a:endParaRPr lang="en-US"/>
            </a:p>
          </p:txBody>
        </p:sp>
        <p:sp>
          <p:nvSpPr>
            <p:cNvPr id="1443" name="Freeform: Shape 1442">
              <a:extLst>
                <a:ext uri="{FF2B5EF4-FFF2-40B4-BE49-F238E27FC236}">
                  <a16:creationId xmlns:a16="http://schemas.microsoft.com/office/drawing/2014/main" id="{B304A3E6-E146-425A-931C-6A11EEAFEC12}"/>
                </a:ext>
              </a:extLst>
            </p:cNvPr>
            <p:cNvSpPr/>
            <p:nvPr/>
          </p:nvSpPr>
          <p:spPr>
            <a:xfrm>
              <a:off x="8393522" y="1373592"/>
              <a:ext cx="69816" cy="71683"/>
            </a:xfrm>
            <a:custGeom>
              <a:avLst/>
              <a:gdLst>
                <a:gd name="connsiteX0" fmla="*/ 47769 w 53753"/>
                <a:gd name="connsiteY0" fmla="*/ 32228 h 55190"/>
                <a:gd name="connsiteX1" fmla="*/ 5860 w 53753"/>
                <a:gd name="connsiteY1" fmla="*/ 32228 h 55190"/>
                <a:gd name="connsiteX2" fmla="*/ 11194 w 53753"/>
                <a:gd name="connsiteY2" fmla="*/ 41753 h 55190"/>
                <a:gd name="connsiteX3" fmla="*/ 22431 w 53753"/>
                <a:gd name="connsiteY3" fmla="*/ 45277 h 55190"/>
                <a:gd name="connsiteX4" fmla="*/ 37672 w 53753"/>
                <a:gd name="connsiteY4" fmla="*/ 38991 h 55190"/>
                <a:gd name="connsiteX5" fmla="*/ 44150 w 53753"/>
                <a:gd name="connsiteY5" fmla="*/ 46039 h 55190"/>
                <a:gd name="connsiteX6" fmla="*/ 21575 w 53753"/>
                <a:gd name="connsiteY6" fmla="*/ 54993 h 55190"/>
                <a:gd name="connsiteX7" fmla="*/ 2525 w 53753"/>
                <a:gd name="connsiteY7" fmla="*/ 47468 h 55190"/>
                <a:gd name="connsiteX8" fmla="*/ 2525 w 53753"/>
                <a:gd name="connsiteY8" fmla="*/ 7273 h 55190"/>
                <a:gd name="connsiteX9" fmla="*/ 21575 w 53753"/>
                <a:gd name="connsiteY9" fmla="*/ -157 h 55190"/>
                <a:gd name="connsiteX10" fmla="*/ 40625 w 53753"/>
                <a:gd name="connsiteY10" fmla="*/ 6510 h 55190"/>
                <a:gd name="connsiteX11" fmla="*/ 48243 w 53753"/>
                <a:gd name="connsiteY11" fmla="*/ 24608 h 55190"/>
                <a:gd name="connsiteX12" fmla="*/ 5860 w 53753"/>
                <a:gd name="connsiteY12" fmla="*/ 23370 h 55190"/>
                <a:gd name="connsiteX13" fmla="*/ 36528 w 53753"/>
                <a:gd name="connsiteY13" fmla="*/ 23370 h 55190"/>
                <a:gd name="connsiteX14" fmla="*/ 32244 w 53753"/>
                <a:gd name="connsiteY14" fmla="*/ 13083 h 55190"/>
                <a:gd name="connsiteX15" fmla="*/ 21859 w 53753"/>
                <a:gd name="connsiteY15" fmla="*/ 9463 h 55190"/>
                <a:gd name="connsiteX16" fmla="*/ 10715 w 53753"/>
                <a:gd name="connsiteY16" fmla="*/ 13178 h 55190"/>
                <a:gd name="connsiteX17" fmla="*/ 5860 w 53753"/>
                <a:gd name="connsiteY17" fmla="*/ 23179 h 55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753" h="55190">
                  <a:moveTo>
                    <a:pt x="47769" y="32228"/>
                  </a:moveTo>
                  <a:lnTo>
                    <a:pt x="5860" y="32228"/>
                  </a:lnTo>
                  <a:cubicBezTo>
                    <a:pt x="5953" y="36076"/>
                    <a:pt x="7953" y="39629"/>
                    <a:pt x="11194" y="41753"/>
                  </a:cubicBezTo>
                  <a:cubicBezTo>
                    <a:pt x="14431" y="44125"/>
                    <a:pt x="18431" y="45363"/>
                    <a:pt x="22431" y="45277"/>
                  </a:cubicBezTo>
                  <a:cubicBezTo>
                    <a:pt x="28244" y="45601"/>
                    <a:pt x="33765" y="43287"/>
                    <a:pt x="37672" y="38991"/>
                  </a:cubicBezTo>
                  <a:lnTo>
                    <a:pt x="44150" y="46039"/>
                  </a:lnTo>
                  <a:cubicBezTo>
                    <a:pt x="38244" y="52031"/>
                    <a:pt x="30054" y="55279"/>
                    <a:pt x="21575" y="54993"/>
                  </a:cubicBezTo>
                  <a:cubicBezTo>
                    <a:pt x="14529" y="55098"/>
                    <a:pt x="7669" y="52392"/>
                    <a:pt x="2525" y="47468"/>
                  </a:cubicBezTo>
                  <a:cubicBezTo>
                    <a:pt x="-8144" y="36190"/>
                    <a:pt x="-8144" y="18550"/>
                    <a:pt x="2525" y="7273"/>
                  </a:cubicBezTo>
                  <a:cubicBezTo>
                    <a:pt x="7669" y="2377"/>
                    <a:pt x="14529" y="-290"/>
                    <a:pt x="21575" y="-157"/>
                  </a:cubicBezTo>
                  <a:cubicBezTo>
                    <a:pt x="28528" y="-443"/>
                    <a:pt x="35388" y="1939"/>
                    <a:pt x="40625" y="6510"/>
                  </a:cubicBezTo>
                  <a:cubicBezTo>
                    <a:pt x="45769" y="11073"/>
                    <a:pt x="48625" y="17731"/>
                    <a:pt x="48243" y="24608"/>
                  </a:cubicBezTo>
                  <a:close/>
                  <a:moveTo>
                    <a:pt x="5860" y="23370"/>
                  </a:moveTo>
                  <a:lnTo>
                    <a:pt x="36528" y="23370"/>
                  </a:lnTo>
                  <a:cubicBezTo>
                    <a:pt x="36718" y="19465"/>
                    <a:pt x="35197" y="15664"/>
                    <a:pt x="32244" y="13083"/>
                  </a:cubicBezTo>
                  <a:cubicBezTo>
                    <a:pt x="29384" y="10606"/>
                    <a:pt x="25672" y="9320"/>
                    <a:pt x="21859" y="9463"/>
                  </a:cubicBezTo>
                  <a:cubicBezTo>
                    <a:pt x="17859" y="9444"/>
                    <a:pt x="13957" y="10749"/>
                    <a:pt x="10715" y="13178"/>
                  </a:cubicBezTo>
                  <a:cubicBezTo>
                    <a:pt x="7571" y="15550"/>
                    <a:pt x="5762" y="19265"/>
                    <a:pt x="5860" y="23179"/>
                  </a:cubicBezTo>
                  <a:close/>
                </a:path>
              </a:pathLst>
            </a:custGeom>
            <a:solidFill>
              <a:srgbClr val="6D6E71"/>
            </a:solidFill>
            <a:ln w="9525" cap="flat">
              <a:noFill/>
              <a:prstDash val="solid"/>
              <a:miter/>
            </a:ln>
          </p:spPr>
          <p:txBody>
            <a:bodyPr rtlCol="0" anchor="ctr"/>
            <a:lstStyle/>
            <a:p>
              <a:endParaRPr lang="en-US"/>
            </a:p>
          </p:txBody>
        </p:sp>
        <p:sp>
          <p:nvSpPr>
            <p:cNvPr id="1444" name="Freeform: Shape 1443">
              <a:extLst>
                <a:ext uri="{FF2B5EF4-FFF2-40B4-BE49-F238E27FC236}">
                  <a16:creationId xmlns:a16="http://schemas.microsoft.com/office/drawing/2014/main" id="{E0304AAB-83C2-4591-A190-D31D146A4A16}"/>
                </a:ext>
              </a:extLst>
            </p:cNvPr>
            <p:cNvSpPr/>
            <p:nvPr/>
          </p:nvSpPr>
          <p:spPr>
            <a:xfrm>
              <a:off x="8472085" y="1373718"/>
              <a:ext cx="55807" cy="71183"/>
            </a:xfrm>
            <a:custGeom>
              <a:avLst/>
              <a:gdLst>
                <a:gd name="connsiteX0" fmla="*/ 37479 w 42967"/>
                <a:gd name="connsiteY0" fmla="*/ 37750 h 54805"/>
                <a:gd name="connsiteX1" fmla="*/ 31953 w 42967"/>
                <a:gd name="connsiteY1" fmla="*/ 50037 h 54805"/>
                <a:gd name="connsiteX2" fmla="*/ 17764 w 42967"/>
                <a:gd name="connsiteY2" fmla="*/ 54609 h 54805"/>
                <a:gd name="connsiteX3" fmla="*/ 5667 w 42967"/>
                <a:gd name="connsiteY3" fmla="*/ 52514 h 54805"/>
                <a:gd name="connsiteX4" fmla="*/ -5477 w 42967"/>
                <a:gd name="connsiteY4" fmla="*/ 46513 h 54805"/>
                <a:gd name="connsiteX5" fmla="*/ -49 w 42967"/>
                <a:gd name="connsiteY5" fmla="*/ 37750 h 54805"/>
                <a:gd name="connsiteX6" fmla="*/ 18047 w 42967"/>
                <a:gd name="connsiteY6" fmla="*/ 44798 h 54805"/>
                <a:gd name="connsiteX7" fmla="*/ 24047 w 42967"/>
                <a:gd name="connsiteY7" fmla="*/ 43084 h 54805"/>
                <a:gd name="connsiteX8" fmla="*/ 26238 w 42967"/>
                <a:gd name="connsiteY8" fmla="*/ 38607 h 54805"/>
                <a:gd name="connsiteX9" fmla="*/ 15666 w 42967"/>
                <a:gd name="connsiteY9" fmla="*/ 31368 h 54805"/>
                <a:gd name="connsiteX10" fmla="*/ 14429 w 42967"/>
                <a:gd name="connsiteY10" fmla="*/ 31368 h 54805"/>
                <a:gd name="connsiteX11" fmla="*/ -2240 w 42967"/>
                <a:gd name="connsiteY11" fmla="*/ 16223 h 54805"/>
                <a:gd name="connsiteX12" fmla="*/ 3476 w 42967"/>
                <a:gd name="connsiteY12" fmla="*/ 4317 h 54805"/>
                <a:gd name="connsiteX13" fmla="*/ 18522 w 42967"/>
                <a:gd name="connsiteY13" fmla="*/ -160 h 54805"/>
                <a:gd name="connsiteX14" fmla="*/ 36051 w 42967"/>
                <a:gd name="connsiteY14" fmla="*/ 5269 h 54805"/>
                <a:gd name="connsiteX15" fmla="*/ 31763 w 42967"/>
                <a:gd name="connsiteY15" fmla="*/ 13651 h 54805"/>
                <a:gd name="connsiteX16" fmla="*/ 17666 w 42967"/>
                <a:gd name="connsiteY16" fmla="*/ 9365 h 54805"/>
                <a:gd name="connsiteX17" fmla="*/ 11094 w 42967"/>
                <a:gd name="connsiteY17" fmla="*/ 10794 h 54805"/>
                <a:gd name="connsiteX18" fmla="*/ 8620 w 42967"/>
                <a:gd name="connsiteY18" fmla="*/ 15176 h 54805"/>
                <a:gd name="connsiteX19" fmla="*/ 11192 w 42967"/>
                <a:gd name="connsiteY19" fmla="*/ 18985 h 54805"/>
                <a:gd name="connsiteX20" fmla="*/ 16238 w 42967"/>
                <a:gd name="connsiteY20" fmla="*/ 20700 h 54805"/>
                <a:gd name="connsiteX21" fmla="*/ 22047 w 42967"/>
                <a:gd name="connsiteY21" fmla="*/ 22319 h 54805"/>
                <a:gd name="connsiteX22" fmla="*/ 26907 w 42967"/>
                <a:gd name="connsiteY22" fmla="*/ 24129 h 54805"/>
                <a:gd name="connsiteX23" fmla="*/ 32051 w 42967"/>
                <a:gd name="connsiteY23" fmla="*/ 26891 h 54805"/>
                <a:gd name="connsiteX24" fmla="*/ 37479 w 42967"/>
                <a:gd name="connsiteY24" fmla="*/ 37750 h 54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967" h="54805">
                  <a:moveTo>
                    <a:pt x="37479" y="37750"/>
                  </a:moveTo>
                  <a:cubicBezTo>
                    <a:pt x="37669" y="42474"/>
                    <a:pt x="35572" y="47008"/>
                    <a:pt x="31953" y="50037"/>
                  </a:cubicBezTo>
                  <a:cubicBezTo>
                    <a:pt x="27954" y="53190"/>
                    <a:pt x="22908" y="54809"/>
                    <a:pt x="17764" y="54609"/>
                  </a:cubicBezTo>
                  <a:cubicBezTo>
                    <a:pt x="13666" y="54542"/>
                    <a:pt x="9569" y="53837"/>
                    <a:pt x="5667" y="52514"/>
                  </a:cubicBezTo>
                  <a:cubicBezTo>
                    <a:pt x="1667" y="51170"/>
                    <a:pt x="-2147" y="49142"/>
                    <a:pt x="-5477" y="46513"/>
                  </a:cubicBezTo>
                  <a:lnTo>
                    <a:pt x="-49" y="37750"/>
                  </a:lnTo>
                  <a:cubicBezTo>
                    <a:pt x="4997" y="42045"/>
                    <a:pt x="11378" y="44532"/>
                    <a:pt x="18047" y="44798"/>
                  </a:cubicBezTo>
                  <a:cubicBezTo>
                    <a:pt x="20145" y="44913"/>
                    <a:pt x="22335" y="44312"/>
                    <a:pt x="24047" y="43084"/>
                  </a:cubicBezTo>
                  <a:cubicBezTo>
                    <a:pt x="25479" y="42045"/>
                    <a:pt x="26335" y="40369"/>
                    <a:pt x="26238" y="38607"/>
                  </a:cubicBezTo>
                  <a:cubicBezTo>
                    <a:pt x="26238" y="35940"/>
                    <a:pt x="22717" y="33464"/>
                    <a:pt x="15666" y="31368"/>
                  </a:cubicBezTo>
                  <a:lnTo>
                    <a:pt x="14429" y="31368"/>
                  </a:lnTo>
                  <a:cubicBezTo>
                    <a:pt x="3285" y="28320"/>
                    <a:pt x="-2240" y="23272"/>
                    <a:pt x="-2240" y="16223"/>
                  </a:cubicBezTo>
                  <a:cubicBezTo>
                    <a:pt x="-2337" y="11566"/>
                    <a:pt x="-240" y="7136"/>
                    <a:pt x="3476" y="4317"/>
                  </a:cubicBezTo>
                  <a:cubicBezTo>
                    <a:pt x="7857" y="1193"/>
                    <a:pt x="13192" y="-379"/>
                    <a:pt x="18522" y="-160"/>
                  </a:cubicBezTo>
                  <a:cubicBezTo>
                    <a:pt x="24810" y="-141"/>
                    <a:pt x="30907" y="1755"/>
                    <a:pt x="36051" y="5269"/>
                  </a:cubicBezTo>
                  <a:lnTo>
                    <a:pt x="31763" y="13651"/>
                  </a:lnTo>
                  <a:cubicBezTo>
                    <a:pt x="27572" y="10842"/>
                    <a:pt x="22717" y="9346"/>
                    <a:pt x="17666" y="9365"/>
                  </a:cubicBezTo>
                  <a:cubicBezTo>
                    <a:pt x="15382" y="9280"/>
                    <a:pt x="13094" y="9765"/>
                    <a:pt x="11094" y="10794"/>
                  </a:cubicBezTo>
                  <a:cubicBezTo>
                    <a:pt x="9476" y="11632"/>
                    <a:pt x="8522" y="13347"/>
                    <a:pt x="8620" y="15176"/>
                  </a:cubicBezTo>
                  <a:cubicBezTo>
                    <a:pt x="8620" y="16852"/>
                    <a:pt x="9666" y="18357"/>
                    <a:pt x="11192" y="18985"/>
                  </a:cubicBezTo>
                  <a:cubicBezTo>
                    <a:pt x="12810" y="19690"/>
                    <a:pt x="14522" y="20262"/>
                    <a:pt x="16238" y="20700"/>
                  </a:cubicBezTo>
                  <a:cubicBezTo>
                    <a:pt x="18238" y="21119"/>
                    <a:pt x="20145" y="21662"/>
                    <a:pt x="22047" y="22319"/>
                  </a:cubicBezTo>
                  <a:cubicBezTo>
                    <a:pt x="23666" y="22805"/>
                    <a:pt x="25289" y="23415"/>
                    <a:pt x="26907" y="24129"/>
                  </a:cubicBezTo>
                  <a:cubicBezTo>
                    <a:pt x="28716" y="24901"/>
                    <a:pt x="30428" y="25825"/>
                    <a:pt x="32051" y="26891"/>
                  </a:cubicBezTo>
                  <a:cubicBezTo>
                    <a:pt x="35572" y="29349"/>
                    <a:pt x="37669" y="33444"/>
                    <a:pt x="37479" y="37750"/>
                  </a:cubicBezTo>
                  <a:close/>
                </a:path>
              </a:pathLst>
            </a:custGeom>
            <a:solidFill>
              <a:srgbClr val="6D6E71"/>
            </a:solidFill>
            <a:ln w="9525" cap="flat">
              <a:noFill/>
              <a:prstDash val="solid"/>
              <a:miter/>
            </a:ln>
          </p:spPr>
          <p:txBody>
            <a:bodyPr rtlCol="0" anchor="ctr"/>
            <a:lstStyle/>
            <a:p>
              <a:endParaRPr lang="en-US"/>
            </a:p>
          </p:txBody>
        </p:sp>
        <p:sp>
          <p:nvSpPr>
            <p:cNvPr id="1445" name="Freeform: Shape 1444">
              <a:extLst>
                <a:ext uri="{FF2B5EF4-FFF2-40B4-BE49-F238E27FC236}">
                  <a16:creationId xmlns:a16="http://schemas.microsoft.com/office/drawing/2014/main" id="{95713C78-9338-4A69-B299-157AD9B157BC}"/>
                </a:ext>
              </a:extLst>
            </p:cNvPr>
            <p:cNvSpPr/>
            <p:nvPr/>
          </p:nvSpPr>
          <p:spPr>
            <a:xfrm>
              <a:off x="7592846" y="1174318"/>
              <a:ext cx="121735" cy="121735"/>
            </a:xfrm>
            <a:custGeom>
              <a:avLst/>
              <a:gdLst>
                <a:gd name="connsiteX0" fmla="*/ 0 w 93726"/>
                <a:gd name="connsiteY0" fmla="*/ 0 h 93726"/>
                <a:gd name="connsiteX1" fmla="*/ 93726 w 93726"/>
                <a:gd name="connsiteY1" fmla="*/ 0 h 93726"/>
                <a:gd name="connsiteX2" fmla="*/ 93726 w 93726"/>
                <a:gd name="connsiteY2" fmla="*/ 93726 h 93726"/>
                <a:gd name="connsiteX3" fmla="*/ 0 w 93726"/>
                <a:gd name="connsiteY3" fmla="*/ 93726 h 93726"/>
              </a:gdLst>
              <a:ahLst/>
              <a:cxnLst>
                <a:cxn ang="0">
                  <a:pos x="connsiteX0" y="connsiteY0"/>
                </a:cxn>
                <a:cxn ang="0">
                  <a:pos x="connsiteX1" y="connsiteY1"/>
                </a:cxn>
                <a:cxn ang="0">
                  <a:pos x="connsiteX2" y="connsiteY2"/>
                </a:cxn>
                <a:cxn ang="0">
                  <a:pos x="connsiteX3" y="connsiteY3"/>
                </a:cxn>
              </a:cxnLst>
              <a:rect l="l" t="t" r="r" b="b"/>
              <a:pathLst>
                <a:path w="93726" h="93726">
                  <a:moveTo>
                    <a:pt x="0" y="0"/>
                  </a:moveTo>
                  <a:lnTo>
                    <a:pt x="93726" y="0"/>
                  </a:lnTo>
                  <a:lnTo>
                    <a:pt x="93726" y="93726"/>
                  </a:lnTo>
                  <a:lnTo>
                    <a:pt x="0" y="93726"/>
                  </a:lnTo>
                  <a:close/>
                </a:path>
              </a:pathLst>
            </a:custGeom>
            <a:solidFill>
              <a:srgbClr val="336933"/>
            </a:solidFill>
            <a:ln w="9525" cap="flat">
              <a:noFill/>
              <a:prstDash val="solid"/>
              <a:miter/>
            </a:ln>
          </p:spPr>
          <p:txBody>
            <a:bodyPr rtlCol="0" anchor="ctr"/>
            <a:lstStyle/>
            <a:p>
              <a:endParaRPr lang="en-US"/>
            </a:p>
          </p:txBody>
        </p:sp>
        <p:sp>
          <p:nvSpPr>
            <p:cNvPr id="1446" name="Freeform: Shape 1445">
              <a:extLst>
                <a:ext uri="{FF2B5EF4-FFF2-40B4-BE49-F238E27FC236}">
                  <a16:creationId xmlns:a16="http://schemas.microsoft.com/office/drawing/2014/main" id="{E68B4D5E-4211-47A8-8E53-2CE89178A88C}"/>
                </a:ext>
              </a:extLst>
            </p:cNvPr>
            <p:cNvSpPr/>
            <p:nvPr/>
          </p:nvSpPr>
          <p:spPr>
            <a:xfrm>
              <a:off x="10476126" y="551046"/>
              <a:ext cx="133981" cy="188416"/>
            </a:xfrm>
            <a:custGeom>
              <a:avLst/>
              <a:gdLst>
                <a:gd name="connsiteX0" fmla="*/ 381 w 103155"/>
                <a:gd name="connsiteY0" fmla="*/ 119158 h 145065"/>
                <a:gd name="connsiteX1" fmla="*/ 0 w 103155"/>
                <a:gd name="connsiteY1" fmla="*/ 16383 h 145065"/>
                <a:gd name="connsiteX2" fmla="*/ 5429 w 103155"/>
                <a:gd name="connsiteY2" fmla="*/ 16192 h 145065"/>
                <a:gd name="connsiteX3" fmla="*/ 6001 w 103155"/>
                <a:gd name="connsiteY3" fmla="*/ 286 h 145065"/>
                <a:gd name="connsiteX4" fmla="*/ 86392 w 103155"/>
                <a:gd name="connsiteY4" fmla="*/ 0 h 145065"/>
                <a:gd name="connsiteX5" fmla="*/ 95726 w 103155"/>
                <a:gd name="connsiteY5" fmla="*/ 286 h 145065"/>
                <a:gd name="connsiteX6" fmla="*/ 93821 w 103155"/>
                <a:gd name="connsiteY6" fmla="*/ 3048 h 145065"/>
                <a:gd name="connsiteX7" fmla="*/ 94774 w 103155"/>
                <a:gd name="connsiteY7" fmla="*/ 9049 h 145065"/>
                <a:gd name="connsiteX8" fmla="*/ 102394 w 103155"/>
                <a:gd name="connsiteY8" fmla="*/ 16383 h 145065"/>
                <a:gd name="connsiteX9" fmla="*/ 103156 w 103155"/>
                <a:gd name="connsiteY9" fmla="*/ 96965 h 145065"/>
                <a:gd name="connsiteX10" fmla="*/ 100489 w 103155"/>
                <a:gd name="connsiteY10" fmla="*/ 145066 h 145065"/>
                <a:gd name="connsiteX11" fmla="*/ 25337 w 103155"/>
                <a:gd name="connsiteY11" fmla="*/ 144685 h 145065"/>
                <a:gd name="connsiteX12" fmla="*/ 25051 w 103155"/>
                <a:gd name="connsiteY12" fmla="*/ 119729 h 145065"/>
                <a:gd name="connsiteX13" fmla="*/ 381 w 103155"/>
                <a:gd name="connsiteY13" fmla="*/ 119158 h 14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155" h="145065">
                  <a:moveTo>
                    <a:pt x="381" y="119158"/>
                  </a:moveTo>
                  <a:lnTo>
                    <a:pt x="0" y="16383"/>
                  </a:lnTo>
                  <a:lnTo>
                    <a:pt x="5429" y="16192"/>
                  </a:lnTo>
                  <a:lnTo>
                    <a:pt x="6001" y="286"/>
                  </a:lnTo>
                  <a:lnTo>
                    <a:pt x="86392" y="0"/>
                  </a:lnTo>
                  <a:lnTo>
                    <a:pt x="95726" y="286"/>
                  </a:lnTo>
                  <a:lnTo>
                    <a:pt x="93821" y="3048"/>
                  </a:lnTo>
                  <a:lnTo>
                    <a:pt x="94774" y="9049"/>
                  </a:lnTo>
                  <a:lnTo>
                    <a:pt x="102394" y="16383"/>
                  </a:lnTo>
                  <a:lnTo>
                    <a:pt x="103156" y="96965"/>
                  </a:lnTo>
                  <a:lnTo>
                    <a:pt x="100489" y="145066"/>
                  </a:lnTo>
                  <a:lnTo>
                    <a:pt x="25337" y="144685"/>
                  </a:lnTo>
                  <a:lnTo>
                    <a:pt x="25051" y="119729"/>
                  </a:lnTo>
                  <a:lnTo>
                    <a:pt x="381" y="119158"/>
                  </a:lnTo>
                  <a:close/>
                </a:path>
              </a:pathLst>
            </a:custGeom>
            <a:solidFill>
              <a:srgbClr val="336933"/>
            </a:solidFill>
            <a:ln w="9525" cap="flat">
              <a:noFill/>
              <a:prstDash val="solid"/>
              <a:miter/>
            </a:ln>
          </p:spPr>
          <p:txBody>
            <a:bodyPr rtlCol="0" anchor="ctr"/>
            <a:lstStyle/>
            <a:p>
              <a:endParaRPr lang="en-US"/>
            </a:p>
          </p:txBody>
        </p:sp>
        <p:sp>
          <p:nvSpPr>
            <p:cNvPr id="1447" name="Freeform: Shape 1446">
              <a:extLst>
                <a:ext uri="{FF2B5EF4-FFF2-40B4-BE49-F238E27FC236}">
                  <a16:creationId xmlns:a16="http://schemas.microsoft.com/office/drawing/2014/main" id="{386F9E18-7DF2-4C19-99D0-2FACC9491F49}"/>
                </a:ext>
              </a:extLst>
            </p:cNvPr>
            <p:cNvSpPr/>
            <p:nvPr/>
          </p:nvSpPr>
          <p:spPr>
            <a:xfrm>
              <a:off x="10476126" y="551046"/>
              <a:ext cx="133981" cy="188416"/>
            </a:xfrm>
            <a:custGeom>
              <a:avLst/>
              <a:gdLst>
                <a:gd name="connsiteX0" fmla="*/ 381 w 103155"/>
                <a:gd name="connsiteY0" fmla="*/ 119158 h 145065"/>
                <a:gd name="connsiteX1" fmla="*/ 0 w 103155"/>
                <a:gd name="connsiteY1" fmla="*/ 16383 h 145065"/>
                <a:gd name="connsiteX2" fmla="*/ 5429 w 103155"/>
                <a:gd name="connsiteY2" fmla="*/ 16192 h 145065"/>
                <a:gd name="connsiteX3" fmla="*/ 6001 w 103155"/>
                <a:gd name="connsiteY3" fmla="*/ 286 h 145065"/>
                <a:gd name="connsiteX4" fmla="*/ 86392 w 103155"/>
                <a:gd name="connsiteY4" fmla="*/ 0 h 145065"/>
                <a:gd name="connsiteX5" fmla="*/ 95726 w 103155"/>
                <a:gd name="connsiteY5" fmla="*/ 286 h 145065"/>
                <a:gd name="connsiteX6" fmla="*/ 93821 w 103155"/>
                <a:gd name="connsiteY6" fmla="*/ 3048 h 145065"/>
                <a:gd name="connsiteX7" fmla="*/ 94774 w 103155"/>
                <a:gd name="connsiteY7" fmla="*/ 9049 h 145065"/>
                <a:gd name="connsiteX8" fmla="*/ 102394 w 103155"/>
                <a:gd name="connsiteY8" fmla="*/ 16383 h 145065"/>
                <a:gd name="connsiteX9" fmla="*/ 103156 w 103155"/>
                <a:gd name="connsiteY9" fmla="*/ 96965 h 145065"/>
                <a:gd name="connsiteX10" fmla="*/ 100489 w 103155"/>
                <a:gd name="connsiteY10" fmla="*/ 145066 h 145065"/>
                <a:gd name="connsiteX11" fmla="*/ 25337 w 103155"/>
                <a:gd name="connsiteY11" fmla="*/ 144685 h 145065"/>
                <a:gd name="connsiteX12" fmla="*/ 25051 w 103155"/>
                <a:gd name="connsiteY12" fmla="*/ 119729 h 145065"/>
                <a:gd name="connsiteX13" fmla="*/ 381 w 103155"/>
                <a:gd name="connsiteY13" fmla="*/ 119158 h 14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155" h="145065">
                  <a:moveTo>
                    <a:pt x="381" y="119158"/>
                  </a:moveTo>
                  <a:lnTo>
                    <a:pt x="0" y="16383"/>
                  </a:lnTo>
                  <a:lnTo>
                    <a:pt x="5429" y="16192"/>
                  </a:lnTo>
                  <a:lnTo>
                    <a:pt x="6001" y="286"/>
                  </a:lnTo>
                  <a:lnTo>
                    <a:pt x="86392" y="0"/>
                  </a:lnTo>
                  <a:lnTo>
                    <a:pt x="95726" y="286"/>
                  </a:lnTo>
                  <a:lnTo>
                    <a:pt x="93821" y="3048"/>
                  </a:lnTo>
                  <a:lnTo>
                    <a:pt x="94774" y="9049"/>
                  </a:lnTo>
                  <a:lnTo>
                    <a:pt x="102394" y="16383"/>
                  </a:lnTo>
                  <a:lnTo>
                    <a:pt x="103156" y="96965"/>
                  </a:lnTo>
                  <a:lnTo>
                    <a:pt x="100489" y="145066"/>
                  </a:lnTo>
                  <a:lnTo>
                    <a:pt x="25337" y="144685"/>
                  </a:lnTo>
                  <a:lnTo>
                    <a:pt x="25051" y="119729"/>
                  </a:lnTo>
                  <a:lnTo>
                    <a:pt x="381" y="119158"/>
                  </a:lnTo>
                  <a:close/>
                </a:path>
              </a:pathLst>
            </a:custGeom>
            <a:noFill/>
            <a:ln w="3429" cap="flat">
              <a:solidFill>
                <a:srgbClr val="FFFFFF"/>
              </a:solidFill>
              <a:prstDash val="solid"/>
              <a:miter/>
            </a:ln>
          </p:spPr>
          <p:txBody>
            <a:bodyPr rtlCol="0" anchor="ctr"/>
            <a:lstStyle/>
            <a:p>
              <a:endParaRPr lang="en-US"/>
            </a:p>
          </p:txBody>
        </p:sp>
        <p:sp>
          <p:nvSpPr>
            <p:cNvPr id="1448" name="Freeform: Shape 1447">
              <a:extLst>
                <a:ext uri="{FF2B5EF4-FFF2-40B4-BE49-F238E27FC236}">
                  <a16:creationId xmlns:a16="http://schemas.microsoft.com/office/drawing/2014/main" id="{D3C41679-FB7F-4AAD-AA4E-6BE2EF6D6461}"/>
                </a:ext>
              </a:extLst>
            </p:cNvPr>
            <p:cNvSpPr/>
            <p:nvPr/>
          </p:nvSpPr>
          <p:spPr>
            <a:xfrm>
              <a:off x="10355506" y="551294"/>
              <a:ext cx="128415" cy="155013"/>
            </a:xfrm>
            <a:custGeom>
              <a:avLst/>
              <a:gdLst>
                <a:gd name="connsiteX0" fmla="*/ 0 w 98869"/>
                <a:gd name="connsiteY0" fmla="*/ 119348 h 119348"/>
                <a:gd name="connsiteX1" fmla="*/ 1143 w 98869"/>
                <a:gd name="connsiteY1" fmla="*/ 14859 h 119348"/>
                <a:gd name="connsiteX2" fmla="*/ 6382 w 98869"/>
                <a:gd name="connsiteY2" fmla="*/ 15240 h 119348"/>
                <a:gd name="connsiteX3" fmla="*/ 7715 w 98869"/>
                <a:gd name="connsiteY3" fmla="*/ 857 h 119348"/>
                <a:gd name="connsiteX4" fmla="*/ 70199 w 98869"/>
                <a:gd name="connsiteY4" fmla="*/ 0 h 119348"/>
                <a:gd name="connsiteX5" fmla="*/ 98870 w 98869"/>
                <a:gd name="connsiteY5" fmla="*/ 95 h 119348"/>
                <a:gd name="connsiteX6" fmla="*/ 98298 w 98869"/>
                <a:gd name="connsiteY6" fmla="*/ 16097 h 119348"/>
                <a:gd name="connsiteX7" fmla="*/ 92869 w 98869"/>
                <a:gd name="connsiteY7" fmla="*/ 16193 h 119348"/>
                <a:gd name="connsiteX8" fmla="*/ 93250 w 98869"/>
                <a:gd name="connsiteY8" fmla="*/ 118967 h 119348"/>
                <a:gd name="connsiteX9" fmla="*/ 0 w 98869"/>
                <a:gd name="connsiteY9" fmla="*/ 119348 h 11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869" h="119348">
                  <a:moveTo>
                    <a:pt x="0" y="119348"/>
                  </a:moveTo>
                  <a:lnTo>
                    <a:pt x="1143" y="14859"/>
                  </a:lnTo>
                  <a:lnTo>
                    <a:pt x="6382" y="15240"/>
                  </a:lnTo>
                  <a:lnTo>
                    <a:pt x="7715" y="857"/>
                  </a:lnTo>
                  <a:lnTo>
                    <a:pt x="70199" y="0"/>
                  </a:lnTo>
                  <a:lnTo>
                    <a:pt x="98870" y="95"/>
                  </a:lnTo>
                  <a:lnTo>
                    <a:pt x="98298" y="16097"/>
                  </a:lnTo>
                  <a:lnTo>
                    <a:pt x="92869" y="16193"/>
                  </a:lnTo>
                  <a:lnTo>
                    <a:pt x="93250" y="118967"/>
                  </a:lnTo>
                  <a:lnTo>
                    <a:pt x="0" y="119348"/>
                  </a:lnTo>
                  <a:close/>
                </a:path>
              </a:pathLst>
            </a:custGeom>
            <a:solidFill>
              <a:srgbClr val="336933"/>
            </a:solidFill>
            <a:ln w="9525" cap="flat">
              <a:noFill/>
              <a:prstDash val="solid"/>
              <a:miter/>
            </a:ln>
          </p:spPr>
          <p:txBody>
            <a:bodyPr rtlCol="0" anchor="ctr"/>
            <a:lstStyle/>
            <a:p>
              <a:endParaRPr lang="en-US"/>
            </a:p>
          </p:txBody>
        </p:sp>
        <p:sp>
          <p:nvSpPr>
            <p:cNvPr id="1449" name="Freeform: Shape 1448">
              <a:extLst>
                <a:ext uri="{FF2B5EF4-FFF2-40B4-BE49-F238E27FC236}">
                  <a16:creationId xmlns:a16="http://schemas.microsoft.com/office/drawing/2014/main" id="{D9CBF765-642C-4259-99AA-A3BBC2D6CA2E}"/>
                </a:ext>
              </a:extLst>
            </p:cNvPr>
            <p:cNvSpPr/>
            <p:nvPr/>
          </p:nvSpPr>
          <p:spPr>
            <a:xfrm>
              <a:off x="10355506" y="551294"/>
              <a:ext cx="128415" cy="155013"/>
            </a:xfrm>
            <a:custGeom>
              <a:avLst/>
              <a:gdLst>
                <a:gd name="connsiteX0" fmla="*/ 0 w 98869"/>
                <a:gd name="connsiteY0" fmla="*/ 119348 h 119348"/>
                <a:gd name="connsiteX1" fmla="*/ 1143 w 98869"/>
                <a:gd name="connsiteY1" fmla="*/ 14859 h 119348"/>
                <a:gd name="connsiteX2" fmla="*/ 6382 w 98869"/>
                <a:gd name="connsiteY2" fmla="*/ 15240 h 119348"/>
                <a:gd name="connsiteX3" fmla="*/ 7715 w 98869"/>
                <a:gd name="connsiteY3" fmla="*/ 857 h 119348"/>
                <a:gd name="connsiteX4" fmla="*/ 70199 w 98869"/>
                <a:gd name="connsiteY4" fmla="*/ 0 h 119348"/>
                <a:gd name="connsiteX5" fmla="*/ 98870 w 98869"/>
                <a:gd name="connsiteY5" fmla="*/ 95 h 119348"/>
                <a:gd name="connsiteX6" fmla="*/ 98298 w 98869"/>
                <a:gd name="connsiteY6" fmla="*/ 16097 h 119348"/>
                <a:gd name="connsiteX7" fmla="*/ 92869 w 98869"/>
                <a:gd name="connsiteY7" fmla="*/ 16193 h 119348"/>
                <a:gd name="connsiteX8" fmla="*/ 93250 w 98869"/>
                <a:gd name="connsiteY8" fmla="*/ 118967 h 119348"/>
                <a:gd name="connsiteX9" fmla="*/ 0 w 98869"/>
                <a:gd name="connsiteY9" fmla="*/ 119348 h 11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869" h="119348">
                  <a:moveTo>
                    <a:pt x="0" y="119348"/>
                  </a:moveTo>
                  <a:lnTo>
                    <a:pt x="1143" y="14859"/>
                  </a:lnTo>
                  <a:lnTo>
                    <a:pt x="6382" y="15240"/>
                  </a:lnTo>
                  <a:lnTo>
                    <a:pt x="7715" y="857"/>
                  </a:lnTo>
                  <a:lnTo>
                    <a:pt x="70199" y="0"/>
                  </a:lnTo>
                  <a:lnTo>
                    <a:pt x="98870" y="95"/>
                  </a:lnTo>
                  <a:lnTo>
                    <a:pt x="98298" y="16097"/>
                  </a:lnTo>
                  <a:lnTo>
                    <a:pt x="92869" y="16193"/>
                  </a:lnTo>
                  <a:lnTo>
                    <a:pt x="93250" y="118967"/>
                  </a:lnTo>
                  <a:lnTo>
                    <a:pt x="0" y="119348"/>
                  </a:lnTo>
                  <a:close/>
                </a:path>
              </a:pathLst>
            </a:custGeom>
            <a:noFill/>
            <a:ln w="3429" cap="flat">
              <a:solidFill>
                <a:srgbClr val="FFFFFF"/>
              </a:solidFill>
              <a:prstDash val="solid"/>
              <a:miter/>
            </a:ln>
          </p:spPr>
          <p:txBody>
            <a:bodyPr rtlCol="0" anchor="ctr"/>
            <a:lstStyle/>
            <a:p>
              <a:endParaRPr lang="en-US"/>
            </a:p>
          </p:txBody>
        </p:sp>
        <p:sp>
          <p:nvSpPr>
            <p:cNvPr id="1450" name="Freeform: Shape 1449">
              <a:extLst>
                <a:ext uri="{FF2B5EF4-FFF2-40B4-BE49-F238E27FC236}">
                  <a16:creationId xmlns:a16="http://schemas.microsoft.com/office/drawing/2014/main" id="{6C5AB7B1-F1B1-4BEE-B26F-7C4E3448ADB8}"/>
                </a:ext>
              </a:extLst>
            </p:cNvPr>
            <p:cNvSpPr/>
            <p:nvPr/>
          </p:nvSpPr>
          <p:spPr>
            <a:xfrm>
              <a:off x="10597986" y="551418"/>
              <a:ext cx="131137" cy="128663"/>
            </a:xfrm>
            <a:custGeom>
              <a:avLst/>
              <a:gdLst>
                <a:gd name="connsiteX0" fmla="*/ 100870 w 100965"/>
                <a:gd name="connsiteY0" fmla="*/ 99060 h 99060"/>
                <a:gd name="connsiteX1" fmla="*/ 9335 w 100965"/>
                <a:gd name="connsiteY1" fmla="*/ 96679 h 99060"/>
                <a:gd name="connsiteX2" fmla="*/ 8572 w 100965"/>
                <a:gd name="connsiteY2" fmla="*/ 16097 h 99060"/>
                <a:gd name="connsiteX3" fmla="*/ 953 w 100965"/>
                <a:gd name="connsiteY3" fmla="*/ 8763 h 99060"/>
                <a:gd name="connsiteX4" fmla="*/ 0 w 100965"/>
                <a:gd name="connsiteY4" fmla="*/ 2762 h 99060"/>
                <a:gd name="connsiteX5" fmla="*/ 1905 w 100965"/>
                <a:gd name="connsiteY5" fmla="*/ 0 h 99060"/>
                <a:gd name="connsiteX6" fmla="*/ 100965 w 100965"/>
                <a:gd name="connsiteY6" fmla="*/ 1048 h 99060"/>
                <a:gd name="connsiteX7" fmla="*/ 100679 w 100965"/>
                <a:gd name="connsiteY7" fmla="*/ 71152 h 99060"/>
                <a:gd name="connsiteX8" fmla="*/ 100870 w 100965"/>
                <a:gd name="connsiteY8" fmla="*/ 99060 h 99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65" h="99060">
                  <a:moveTo>
                    <a:pt x="100870" y="99060"/>
                  </a:moveTo>
                  <a:lnTo>
                    <a:pt x="9335" y="96679"/>
                  </a:lnTo>
                  <a:lnTo>
                    <a:pt x="8572" y="16097"/>
                  </a:lnTo>
                  <a:lnTo>
                    <a:pt x="953" y="8763"/>
                  </a:lnTo>
                  <a:lnTo>
                    <a:pt x="0" y="2762"/>
                  </a:lnTo>
                  <a:lnTo>
                    <a:pt x="1905" y="0"/>
                  </a:lnTo>
                  <a:lnTo>
                    <a:pt x="100965" y="1048"/>
                  </a:lnTo>
                  <a:lnTo>
                    <a:pt x="100679" y="71152"/>
                  </a:lnTo>
                  <a:lnTo>
                    <a:pt x="100870" y="99060"/>
                  </a:lnTo>
                  <a:close/>
                </a:path>
              </a:pathLst>
            </a:custGeom>
            <a:solidFill>
              <a:srgbClr val="336933"/>
            </a:solidFill>
            <a:ln w="9525" cap="flat">
              <a:noFill/>
              <a:prstDash val="solid"/>
              <a:miter/>
            </a:ln>
          </p:spPr>
          <p:txBody>
            <a:bodyPr rtlCol="0" anchor="ctr"/>
            <a:lstStyle/>
            <a:p>
              <a:endParaRPr lang="en-US"/>
            </a:p>
          </p:txBody>
        </p:sp>
        <p:sp>
          <p:nvSpPr>
            <p:cNvPr id="1451" name="Freeform: Shape 1450">
              <a:extLst>
                <a:ext uri="{FF2B5EF4-FFF2-40B4-BE49-F238E27FC236}">
                  <a16:creationId xmlns:a16="http://schemas.microsoft.com/office/drawing/2014/main" id="{6F44074B-CCF0-4182-AC56-BCA329BE1B66}"/>
                </a:ext>
              </a:extLst>
            </p:cNvPr>
            <p:cNvSpPr/>
            <p:nvPr/>
          </p:nvSpPr>
          <p:spPr>
            <a:xfrm>
              <a:off x="10597986" y="551418"/>
              <a:ext cx="131137" cy="128663"/>
            </a:xfrm>
            <a:custGeom>
              <a:avLst/>
              <a:gdLst>
                <a:gd name="connsiteX0" fmla="*/ 100870 w 100965"/>
                <a:gd name="connsiteY0" fmla="*/ 99060 h 99060"/>
                <a:gd name="connsiteX1" fmla="*/ 9335 w 100965"/>
                <a:gd name="connsiteY1" fmla="*/ 96679 h 99060"/>
                <a:gd name="connsiteX2" fmla="*/ 8572 w 100965"/>
                <a:gd name="connsiteY2" fmla="*/ 16097 h 99060"/>
                <a:gd name="connsiteX3" fmla="*/ 953 w 100965"/>
                <a:gd name="connsiteY3" fmla="*/ 8763 h 99060"/>
                <a:gd name="connsiteX4" fmla="*/ 0 w 100965"/>
                <a:gd name="connsiteY4" fmla="*/ 2762 h 99060"/>
                <a:gd name="connsiteX5" fmla="*/ 1905 w 100965"/>
                <a:gd name="connsiteY5" fmla="*/ 0 h 99060"/>
                <a:gd name="connsiteX6" fmla="*/ 100965 w 100965"/>
                <a:gd name="connsiteY6" fmla="*/ 1048 h 99060"/>
                <a:gd name="connsiteX7" fmla="*/ 100679 w 100965"/>
                <a:gd name="connsiteY7" fmla="*/ 71152 h 99060"/>
                <a:gd name="connsiteX8" fmla="*/ 100870 w 100965"/>
                <a:gd name="connsiteY8" fmla="*/ 99060 h 99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65" h="99060">
                  <a:moveTo>
                    <a:pt x="100870" y="99060"/>
                  </a:moveTo>
                  <a:lnTo>
                    <a:pt x="9335" y="96679"/>
                  </a:lnTo>
                  <a:lnTo>
                    <a:pt x="8572" y="16097"/>
                  </a:lnTo>
                  <a:lnTo>
                    <a:pt x="953" y="8763"/>
                  </a:lnTo>
                  <a:lnTo>
                    <a:pt x="0" y="2762"/>
                  </a:lnTo>
                  <a:lnTo>
                    <a:pt x="1905" y="0"/>
                  </a:lnTo>
                  <a:lnTo>
                    <a:pt x="100965" y="1048"/>
                  </a:lnTo>
                  <a:lnTo>
                    <a:pt x="100679" y="71152"/>
                  </a:lnTo>
                  <a:lnTo>
                    <a:pt x="100870" y="99060"/>
                  </a:lnTo>
                  <a:close/>
                </a:path>
              </a:pathLst>
            </a:custGeom>
            <a:noFill/>
            <a:ln w="3429" cap="flat">
              <a:solidFill>
                <a:srgbClr val="FFFFFF"/>
              </a:solidFill>
              <a:prstDash val="solid"/>
              <a:miter/>
            </a:ln>
          </p:spPr>
          <p:txBody>
            <a:bodyPr rtlCol="0" anchor="ctr"/>
            <a:lstStyle/>
            <a:p>
              <a:endParaRPr lang="en-US"/>
            </a:p>
          </p:txBody>
        </p:sp>
        <p:sp>
          <p:nvSpPr>
            <p:cNvPr id="1452" name="Freeform: Shape 1451">
              <a:extLst>
                <a:ext uri="{FF2B5EF4-FFF2-40B4-BE49-F238E27FC236}">
                  <a16:creationId xmlns:a16="http://schemas.microsoft.com/office/drawing/2014/main" id="{6A14D685-FA09-4B73-9EEF-0F4A932A8F7F}"/>
                </a:ext>
              </a:extLst>
            </p:cNvPr>
            <p:cNvSpPr/>
            <p:nvPr/>
          </p:nvSpPr>
          <p:spPr>
            <a:xfrm>
              <a:off x="9965434" y="551418"/>
              <a:ext cx="331429" cy="321903"/>
            </a:xfrm>
            <a:custGeom>
              <a:avLst/>
              <a:gdLst>
                <a:gd name="connsiteX0" fmla="*/ 255175 w 255174"/>
                <a:gd name="connsiteY0" fmla="*/ 667 h 247840"/>
                <a:gd name="connsiteX1" fmla="*/ 255175 w 255174"/>
                <a:gd name="connsiteY1" fmla="*/ 170593 h 247840"/>
                <a:gd name="connsiteX2" fmla="*/ 254699 w 255174"/>
                <a:gd name="connsiteY2" fmla="*/ 247841 h 247840"/>
                <a:gd name="connsiteX3" fmla="*/ 192786 w 255174"/>
                <a:gd name="connsiteY3" fmla="*/ 247841 h 247840"/>
                <a:gd name="connsiteX4" fmla="*/ 197358 w 255174"/>
                <a:gd name="connsiteY4" fmla="*/ 239554 h 247840"/>
                <a:gd name="connsiteX5" fmla="*/ 196405 w 255174"/>
                <a:gd name="connsiteY5" fmla="*/ 234410 h 247840"/>
                <a:gd name="connsiteX6" fmla="*/ 193643 w 255174"/>
                <a:gd name="connsiteY6" fmla="*/ 231838 h 247840"/>
                <a:gd name="connsiteX7" fmla="*/ 170879 w 255174"/>
                <a:gd name="connsiteY7" fmla="*/ 228029 h 247840"/>
                <a:gd name="connsiteX8" fmla="*/ 146685 w 255174"/>
                <a:gd name="connsiteY8" fmla="*/ 202025 h 247840"/>
                <a:gd name="connsiteX9" fmla="*/ 138589 w 255174"/>
                <a:gd name="connsiteY9" fmla="*/ 200787 h 247840"/>
                <a:gd name="connsiteX10" fmla="*/ 131350 w 255174"/>
                <a:gd name="connsiteY10" fmla="*/ 208502 h 247840"/>
                <a:gd name="connsiteX11" fmla="*/ 121444 w 255174"/>
                <a:gd name="connsiteY11" fmla="*/ 207550 h 247840"/>
                <a:gd name="connsiteX12" fmla="*/ 119063 w 255174"/>
                <a:gd name="connsiteY12" fmla="*/ 199549 h 247840"/>
                <a:gd name="connsiteX13" fmla="*/ 130397 w 255174"/>
                <a:gd name="connsiteY13" fmla="*/ 188881 h 247840"/>
                <a:gd name="connsiteX14" fmla="*/ 128397 w 255174"/>
                <a:gd name="connsiteY14" fmla="*/ 179927 h 247840"/>
                <a:gd name="connsiteX15" fmla="*/ 124587 w 255174"/>
                <a:gd name="connsiteY15" fmla="*/ 179737 h 247840"/>
                <a:gd name="connsiteX16" fmla="*/ 115824 w 255174"/>
                <a:gd name="connsiteY16" fmla="*/ 184404 h 247840"/>
                <a:gd name="connsiteX17" fmla="*/ 106109 w 255174"/>
                <a:gd name="connsiteY17" fmla="*/ 172307 h 247840"/>
                <a:gd name="connsiteX18" fmla="*/ 92869 w 255174"/>
                <a:gd name="connsiteY18" fmla="*/ 170783 h 247840"/>
                <a:gd name="connsiteX19" fmla="*/ 86678 w 255174"/>
                <a:gd name="connsiteY19" fmla="*/ 167450 h 247840"/>
                <a:gd name="connsiteX20" fmla="*/ 86773 w 255174"/>
                <a:gd name="connsiteY20" fmla="*/ 151733 h 247840"/>
                <a:gd name="connsiteX21" fmla="*/ 83534 w 255174"/>
                <a:gd name="connsiteY21" fmla="*/ 147447 h 247840"/>
                <a:gd name="connsiteX22" fmla="*/ 80867 w 255174"/>
                <a:gd name="connsiteY22" fmla="*/ 137065 h 247840"/>
                <a:gd name="connsiteX23" fmla="*/ 75438 w 255174"/>
                <a:gd name="connsiteY23" fmla="*/ 130969 h 247840"/>
                <a:gd name="connsiteX24" fmla="*/ 66961 w 255174"/>
                <a:gd name="connsiteY24" fmla="*/ 132588 h 247840"/>
                <a:gd name="connsiteX25" fmla="*/ 59055 w 255174"/>
                <a:gd name="connsiteY25" fmla="*/ 138589 h 247840"/>
                <a:gd name="connsiteX26" fmla="*/ 47435 w 255174"/>
                <a:gd name="connsiteY26" fmla="*/ 157448 h 247840"/>
                <a:gd name="connsiteX27" fmla="*/ 33909 w 255174"/>
                <a:gd name="connsiteY27" fmla="*/ 161258 h 247840"/>
                <a:gd name="connsiteX28" fmla="*/ 24765 w 255174"/>
                <a:gd name="connsiteY28" fmla="*/ 161354 h 247840"/>
                <a:gd name="connsiteX29" fmla="*/ 13716 w 255174"/>
                <a:gd name="connsiteY29" fmla="*/ 152686 h 247840"/>
                <a:gd name="connsiteX30" fmla="*/ 11335 w 255174"/>
                <a:gd name="connsiteY30" fmla="*/ 146018 h 247840"/>
                <a:gd name="connsiteX31" fmla="*/ 13906 w 255174"/>
                <a:gd name="connsiteY31" fmla="*/ 142018 h 247840"/>
                <a:gd name="connsiteX32" fmla="*/ 26670 w 255174"/>
                <a:gd name="connsiteY32" fmla="*/ 139446 h 247840"/>
                <a:gd name="connsiteX33" fmla="*/ 42767 w 255174"/>
                <a:gd name="connsiteY33" fmla="*/ 131826 h 247840"/>
                <a:gd name="connsiteX34" fmla="*/ 43910 w 255174"/>
                <a:gd name="connsiteY34" fmla="*/ 125921 h 247840"/>
                <a:gd name="connsiteX35" fmla="*/ 37243 w 255174"/>
                <a:gd name="connsiteY35" fmla="*/ 118586 h 247840"/>
                <a:gd name="connsiteX36" fmla="*/ 15716 w 255174"/>
                <a:gd name="connsiteY36" fmla="*/ 124968 h 247840"/>
                <a:gd name="connsiteX37" fmla="*/ 4286 w 255174"/>
                <a:gd name="connsiteY37" fmla="*/ 121158 h 247840"/>
                <a:gd name="connsiteX38" fmla="*/ 3905 w 255174"/>
                <a:gd name="connsiteY38" fmla="*/ 112300 h 247840"/>
                <a:gd name="connsiteX39" fmla="*/ 0 w 255174"/>
                <a:gd name="connsiteY39" fmla="*/ 100298 h 247840"/>
                <a:gd name="connsiteX40" fmla="*/ 571 w 255174"/>
                <a:gd name="connsiteY40" fmla="*/ 93440 h 247840"/>
                <a:gd name="connsiteX41" fmla="*/ 4572 w 255174"/>
                <a:gd name="connsiteY41" fmla="*/ 88297 h 247840"/>
                <a:gd name="connsiteX42" fmla="*/ 7811 w 255174"/>
                <a:gd name="connsiteY42" fmla="*/ 87821 h 247840"/>
                <a:gd name="connsiteX43" fmla="*/ 14192 w 255174"/>
                <a:gd name="connsiteY43" fmla="*/ 91345 h 247840"/>
                <a:gd name="connsiteX44" fmla="*/ 29146 w 255174"/>
                <a:gd name="connsiteY44" fmla="*/ 92583 h 247840"/>
                <a:gd name="connsiteX45" fmla="*/ 42481 w 255174"/>
                <a:gd name="connsiteY45" fmla="*/ 74104 h 247840"/>
                <a:gd name="connsiteX46" fmla="*/ 58674 w 255174"/>
                <a:gd name="connsiteY46" fmla="*/ 72962 h 247840"/>
                <a:gd name="connsiteX47" fmla="*/ 60770 w 255174"/>
                <a:gd name="connsiteY47" fmla="*/ 67913 h 247840"/>
                <a:gd name="connsiteX48" fmla="*/ 67532 w 255174"/>
                <a:gd name="connsiteY48" fmla="*/ 67532 h 247840"/>
                <a:gd name="connsiteX49" fmla="*/ 67913 w 255174"/>
                <a:gd name="connsiteY49" fmla="*/ 64579 h 247840"/>
                <a:gd name="connsiteX50" fmla="*/ 76771 w 255174"/>
                <a:gd name="connsiteY50" fmla="*/ 63913 h 247840"/>
                <a:gd name="connsiteX51" fmla="*/ 76771 w 255174"/>
                <a:gd name="connsiteY51" fmla="*/ 191 h 247840"/>
                <a:gd name="connsiteX52" fmla="*/ 131921 w 255174"/>
                <a:gd name="connsiteY52" fmla="*/ 0 h 247840"/>
                <a:gd name="connsiteX53" fmla="*/ 255175 w 255174"/>
                <a:gd name="connsiteY53" fmla="*/ 667 h 24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55174" h="247840">
                  <a:moveTo>
                    <a:pt x="255175" y="667"/>
                  </a:moveTo>
                  <a:lnTo>
                    <a:pt x="255175" y="170593"/>
                  </a:lnTo>
                  <a:lnTo>
                    <a:pt x="254699" y="247841"/>
                  </a:lnTo>
                  <a:lnTo>
                    <a:pt x="192786" y="247841"/>
                  </a:lnTo>
                  <a:lnTo>
                    <a:pt x="197358" y="239554"/>
                  </a:lnTo>
                  <a:lnTo>
                    <a:pt x="196405" y="234410"/>
                  </a:lnTo>
                  <a:lnTo>
                    <a:pt x="193643" y="231838"/>
                  </a:lnTo>
                  <a:lnTo>
                    <a:pt x="170879" y="228029"/>
                  </a:lnTo>
                  <a:lnTo>
                    <a:pt x="146685" y="202025"/>
                  </a:lnTo>
                  <a:lnTo>
                    <a:pt x="138589" y="200787"/>
                  </a:lnTo>
                  <a:lnTo>
                    <a:pt x="131350" y="208502"/>
                  </a:lnTo>
                  <a:lnTo>
                    <a:pt x="121444" y="207550"/>
                  </a:lnTo>
                  <a:lnTo>
                    <a:pt x="119063" y="199549"/>
                  </a:lnTo>
                  <a:lnTo>
                    <a:pt x="130397" y="188881"/>
                  </a:lnTo>
                  <a:lnTo>
                    <a:pt x="128397" y="179927"/>
                  </a:lnTo>
                  <a:lnTo>
                    <a:pt x="124587" y="179737"/>
                  </a:lnTo>
                  <a:lnTo>
                    <a:pt x="115824" y="184404"/>
                  </a:lnTo>
                  <a:lnTo>
                    <a:pt x="106109" y="172307"/>
                  </a:lnTo>
                  <a:lnTo>
                    <a:pt x="92869" y="170783"/>
                  </a:lnTo>
                  <a:lnTo>
                    <a:pt x="86678" y="167450"/>
                  </a:lnTo>
                  <a:lnTo>
                    <a:pt x="86773" y="151733"/>
                  </a:lnTo>
                  <a:lnTo>
                    <a:pt x="83534" y="147447"/>
                  </a:lnTo>
                  <a:lnTo>
                    <a:pt x="80867" y="137065"/>
                  </a:lnTo>
                  <a:lnTo>
                    <a:pt x="75438" y="130969"/>
                  </a:lnTo>
                  <a:lnTo>
                    <a:pt x="66961" y="132588"/>
                  </a:lnTo>
                  <a:lnTo>
                    <a:pt x="59055" y="138589"/>
                  </a:lnTo>
                  <a:lnTo>
                    <a:pt x="47435" y="157448"/>
                  </a:lnTo>
                  <a:lnTo>
                    <a:pt x="33909" y="161258"/>
                  </a:lnTo>
                  <a:lnTo>
                    <a:pt x="24765" y="161354"/>
                  </a:lnTo>
                  <a:lnTo>
                    <a:pt x="13716" y="152686"/>
                  </a:lnTo>
                  <a:lnTo>
                    <a:pt x="11335" y="146018"/>
                  </a:lnTo>
                  <a:lnTo>
                    <a:pt x="13906" y="142018"/>
                  </a:lnTo>
                  <a:lnTo>
                    <a:pt x="26670" y="139446"/>
                  </a:lnTo>
                  <a:lnTo>
                    <a:pt x="42767" y="131826"/>
                  </a:lnTo>
                  <a:lnTo>
                    <a:pt x="43910" y="125921"/>
                  </a:lnTo>
                  <a:lnTo>
                    <a:pt x="37243" y="118586"/>
                  </a:lnTo>
                  <a:lnTo>
                    <a:pt x="15716" y="124968"/>
                  </a:lnTo>
                  <a:lnTo>
                    <a:pt x="4286" y="121158"/>
                  </a:lnTo>
                  <a:lnTo>
                    <a:pt x="3905" y="112300"/>
                  </a:lnTo>
                  <a:lnTo>
                    <a:pt x="0" y="100298"/>
                  </a:lnTo>
                  <a:lnTo>
                    <a:pt x="571" y="93440"/>
                  </a:lnTo>
                  <a:lnTo>
                    <a:pt x="4572" y="88297"/>
                  </a:lnTo>
                  <a:lnTo>
                    <a:pt x="7811" y="87821"/>
                  </a:lnTo>
                  <a:lnTo>
                    <a:pt x="14192" y="91345"/>
                  </a:lnTo>
                  <a:lnTo>
                    <a:pt x="29146" y="92583"/>
                  </a:lnTo>
                  <a:lnTo>
                    <a:pt x="42481" y="74104"/>
                  </a:lnTo>
                  <a:lnTo>
                    <a:pt x="58674" y="72962"/>
                  </a:lnTo>
                  <a:lnTo>
                    <a:pt x="60770" y="67913"/>
                  </a:lnTo>
                  <a:lnTo>
                    <a:pt x="67532" y="67532"/>
                  </a:lnTo>
                  <a:lnTo>
                    <a:pt x="67913" y="64579"/>
                  </a:lnTo>
                  <a:lnTo>
                    <a:pt x="76771" y="63913"/>
                  </a:lnTo>
                  <a:lnTo>
                    <a:pt x="76771" y="191"/>
                  </a:lnTo>
                  <a:lnTo>
                    <a:pt x="131921" y="0"/>
                  </a:lnTo>
                  <a:lnTo>
                    <a:pt x="255175" y="667"/>
                  </a:lnTo>
                  <a:close/>
                </a:path>
              </a:pathLst>
            </a:custGeom>
            <a:solidFill>
              <a:srgbClr val="336933"/>
            </a:solidFill>
            <a:ln w="9525" cap="flat">
              <a:noFill/>
              <a:prstDash val="solid"/>
              <a:miter/>
            </a:ln>
          </p:spPr>
          <p:txBody>
            <a:bodyPr rtlCol="0" anchor="ctr"/>
            <a:lstStyle/>
            <a:p>
              <a:endParaRPr lang="en-US"/>
            </a:p>
          </p:txBody>
        </p:sp>
        <p:sp>
          <p:nvSpPr>
            <p:cNvPr id="1453" name="Freeform: Shape 1452">
              <a:extLst>
                <a:ext uri="{FF2B5EF4-FFF2-40B4-BE49-F238E27FC236}">
                  <a16:creationId xmlns:a16="http://schemas.microsoft.com/office/drawing/2014/main" id="{D20B28C7-2AA2-4A52-A09E-FD49BBB0D410}"/>
                </a:ext>
              </a:extLst>
            </p:cNvPr>
            <p:cNvSpPr/>
            <p:nvPr/>
          </p:nvSpPr>
          <p:spPr>
            <a:xfrm>
              <a:off x="9965434" y="551418"/>
              <a:ext cx="331429" cy="321903"/>
            </a:xfrm>
            <a:custGeom>
              <a:avLst/>
              <a:gdLst>
                <a:gd name="connsiteX0" fmla="*/ 255175 w 255174"/>
                <a:gd name="connsiteY0" fmla="*/ 667 h 247840"/>
                <a:gd name="connsiteX1" fmla="*/ 255175 w 255174"/>
                <a:gd name="connsiteY1" fmla="*/ 170593 h 247840"/>
                <a:gd name="connsiteX2" fmla="*/ 254699 w 255174"/>
                <a:gd name="connsiteY2" fmla="*/ 247841 h 247840"/>
                <a:gd name="connsiteX3" fmla="*/ 192786 w 255174"/>
                <a:gd name="connsiteY3" fmla="*/ 247841 h 247840"/>
                <a:gd name="connsiteX4" fmla="*/ 197358 w 255174"/>
                <a:gd name="connsiteY4" fmla="*/ 239554 h 247840"/>
                <a:gd name="connsiteX5" fmla="*/ 196405 w 255174"/>
                <a:gd name="connsiteY5" fmla="*/ 234410 h 247840"/>
                <a:gd name="connsiteX6" fmla="*/ 193643 w 255174"/>
                <a:gd name="connsiteY6" fmla="*/ 231838 h 247840"/>
                <a:gd name="connsiteX7" fmla="*/ 170879 w 255174"/>
                <a:gd name="connsiteY7" fmla="*/ 228029 h 247840"/>
                <a:gd name="connsiteX8" fmla="*/ 146685 w 255174"/>
                <a:gd name="connsiteY8" fmla="*/ 202025 h 247840"/>
                <a:gd name="connsiteX9" fmla="*/ 138589 w 255174"/>
                <a:gd name="connsiteY9" fmla="*/ 200787 h 247840"/>
                <a:gd name="connsiteX10" fmla="*/ 131350 w 255174"/>
                <a:gd name="connsiteY10" fmla="*/ 208502 h 247840"/>
                <a:gd name="connsiteX11" fmla="*/ 121444 w 255174"/>
                <a:gd name="connsiteY11" fmla="*/ 207550 h 247840"/>
                <a:gd name="connsiteX12" fmla="*/ 119063 w 255174"/>
                <a:gd name="connsiteY12" fmla="*/ 199549 h 247840"/>
                <a:gd name="connsiteX13" fmla="*/ 130397 w 255174"/>
                <a:gd name="connsiteY13" fmla="*/ 188881 h 247840"/>
                <a:gd name="connsiteX14" fmla="*/ 128397 w 255174"/>
                <a:gd name="connsiteY14" fmla="*/ 179927 h 247840"/>
                <a:gd name="connsiteX15" fmla="*/ 124587 w 255174"/>
                <a:gd name="connsiteY15" fmla="*/ 179737 h 247840"/>
                <a:gd name="connsiteX16" fmla="*/ 115824 w 255174"/>
                <a:gd name="connsiteY16" fmla="*/ 184404 h 247840"/>
                <a:gd name="connsiteX17" fmla="*/ 106109 w 255174"/>
                <a:gd name="connsiteY17" fmla="*/ 172307 h 247840"/>
                <a:gd name="connsiteX18" fmla="*/ 92869 w 255174"/>
                <a:gd name="connsiteY18" fmla="*/ 170783 h 247840"/>
                <a:gd name="connsiteX19" fmla="*/ 86678 w 255174"/>
                <a:gd name="connsiteY19" fmla="*/ 167450 h 247840"/>
                <a:gd name="connsiteX20" fmla="*/ 86773 w 255174"/>
                <a:gd name="connsiteY20" fmla="*/ 151733 h 247840"/>
                <a:gd name="connsiteX21" fmla="*/ 83534 w 255174"/>
                <a:gd name="connsiteY21" fmla="*/ 147447 h 247840"/>
                <a:gd name="connsiteX22" fmla="*/ 80867 w 255174"/>
                <a:gd name="connsiteY22" fmla="*/ 137065 h 247840"/>
                <a:gd name="connsiteX23" fmla="*/ 75438 w 255174"/>
                <a:gd name="connsiteY23" fmla="*/ 130969 h 247840"/>
                <a:gd name="connsiteX24" fmla="*/ 66961 w 255174"/>
                <a:gd name="connsiteY24" fmla="*/ 132588 h 247840"/>
                <a:gd name="connsiteX25" fmla="*/ 59055 w 255174"/>
                <a:gd name="connsiteY25" fmla="*/ 138589 h 247840"/>
                <a:gd name="connsiteX26" fmla="*/ 47435 w 255174"/>
                <a:gd name="connsiteY26" fmla="*/ 157448 h 247840"/>
                <a:gd name="connsiteX27" fmla="*/ 33909 w 255174"/>
                <a:gd name="connsiteY27" fmla="*/ 161258 h 247840"/>
                <a:gd name="connsiteX28" fmla="*/ 24765 w 255174"/>
                <a:gd name="connsiteY28" fmla="*/ 161354 h 247840"/>
                <a:gd name="connsiteX29" fmla="*/ 13716 w 255174"/>
                <a:gd name="connsiteY29" fmla="*/ 152686 h 247840"/>
                <a:gd name="connsiteX30" fmla="*/ 11335 w 255174"/>
                <a:gd name="connsiteY30" fmla="*/ 146018 h 247840"/>
                <a:gd name="connsiteX31" fmla="*/ 13906 w 255174"/>
                <a:gd name="connsiteY31" fmla="*/ 142018 h 247840"/>
                <a:gd name="connsiteX32" fmla="*/ 26670 w 255174"/>
                <a:gd name="connsiteY32" fmla="*/ 139446 h 247840"/>
                <a:gd name="connsiteX33" fmla="*/ 42767 w 255174"/>
                <a:gd name="connsiteY33" fmla="*/ 131826 h 247840"/>
                <a:gd name="connsiteX34" fmla="*/ 43910 w 255174"/>
                <a:gd name="connsiteY34" fmla="*/ 125921 h 247840"/>
                <a:gd name="connsiteX35" fmla="*/ 37243 w 255174"/>
                <a:gd name="connsiteY35" fmla="*/ 118586 h 247840"/>
                <a:gd name="connsiteX36" fmla="*/ 15716 w 255174"/>
                <a:gd name="connsiteY36" fmla="*/ 124968 h 247840"/>
                <a:gd name="connsiteX37" fmla="*/ 4286 w 255174"/>
                <a:gd name="connsiteY37" fmla="*/ 121158 h 247840"/>
                <a:gd name="connsiteX38" fmla="*/ 3905 w 255174"/>
                <a:gd name="connsiteY38" fmla="*/ 112300 h 247840"/>
                <a:gd name="connsiteX39" fmla="*/ 0 w 255174"/>
                <a:gd name="connsiteY39" fmla="*/ 100298 h 247840"/>
                <a:gd name="connsiteX40" fmla="*/ 571 w 255174"/>
                <a:gd name="connsiteY40" fmla="*/ 93440 h 247840"/>
                <a:gd name="connsiteX41" fmla="*/ 4572 w 255174"/>
                <a:gd name="connsiteY41" fmla="*/ 88297 h 247840"/>
                <a:gd name="connsiteX42" fmla="*/ 7811 w 255174"/>
                <a:gd name="connsiteY42" fmla="*/ 87821 h 247840"/>
                <a:gd name="connsiteX43" fmla="*/ 14192 w 255174"/>
                <a:gd name="connsiteY43" fmla="*/ 91345 h 247840"/>
                <a:gd name="connsiteX44" fmla="*/ 29146 w 255174"/>
                <a:gd name="connsiteY44" fmla="*/ 92583 h 247840"/>
                <a:gd name="connsiteX45" fmla="*/ 42481 w 255174"/>
                <a:gd name="connsiteY45" fmla="*/ 74104 h 247840"/>
                <a:gd name="connsiteX46" fmla="*/ 58674 w 255174"/>
                <a:gd name="connsiteY46" fmla="*/ 72962 h 247840"/>
                <a:gd name="connsiteX47" fmla="*/ 60770 w 255174"/>
                <a:gd name="connsiteY47" fmla="*/ 67913 h 247840"/>
                <a:gd name="connsiteX48" fmla="*/ 67532 w 255174"/>
                <a:gd name="connsiteY48" fmla="*/ 67532 h 247840"/>
                <a:gd name="connsiteX49" fmla="*/ 67913 w 255174"/>
                <a:gd name="connsiteY49" fmla="*/ 64579 h 247840"/>
                <a:gd name="connsiteX50" fmla="*/ 76771 w 255174"/>
                <a:gd name="connsiteY50" fmla="*/ 63913 h 247840"/>
                <a:gd name="connsiteX51" fmla="*/ 76771 w 255174"/>
                <a:gd name="connsiteY51" fmla="*/ 191 h 247840"/>
                <a:gd name="connsiteX52" fmla="*/ 131921 w 255174"/>
                <a:gd name="connsiteY52" fmla="*/ 0 h 247840"/>
                <a:gd name="connsiteX53" fmla="*/ 255175 w 255174"/>
                <a:gd name="connsiteY53" fmla="*/ 667 h 24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55174" h="247840">
                  <a:moveTo>
                    <a:pt x="255175" y="667"/>
                  </a:moveTo>
                  <a:lnTo>
                    <a:pt x="255175" y="170593"/>
                  </a:lnTo>
                  <a:lnTo>
                    <a:pt x="254699" y="247841"/>
                  </a:lnTo>
                  <a:lnTo>
                    <a:pt x="192786" y="247841"/>
                  </a:lnTo>
                  <a:lnTo>
                    <a:pt x="197358" y="239554"/>
                  </a:lnTo>
                  <a:lnTo>
                    <a:pt x="196405" y="234410"/>
                  </a:lnTo>
                  <a:lnTo>
                    <a:pt x="193643" y="231838"/>
                  </a:lnTo>
                  <a:lnTo>
                    <a:pt x="170879" y="228029"/>
                  </a:lnTo>
                  <a:lnTo>
                    <a:pt x="146685" y="202025"/>
                  </a:lnTo>
                  <a:lnTo>
                    <a:pt x="138589" y="200787"/>
                  </a:lnTo>
                  <a:lnTo>
                    <a:pt x="131350" y="208502"/>
                  </a:lnTo>
                  <a:lnTo>
                    <a:pt x="121444" y="207550"/>
                  </a:lnTo>
                  <a:lnTo>
                    <a:pt x="119063" y="199549"/>
                  </a:lnTo>
                  <a:lnTo>
                    <a:pt x="130397" y="188881"/>
                  </a:lnTo>
                  <a:lnTo>
                    <a:pt x="128397" y="179927"/>
                  </a:lnTo>
                  <a:lnTo>
                    <a:pt x="124587" y="179737"/>
                  </a:lnTo>
                  <a:lnTo>
                    <a:pt x="115824" y="184404"/>
                  </a:lnTo>
                  <a:lnTo>
                    <a:pt x="106109" y="172307"/>
                  </a:lnTo>
                  <a:lnTo>
                    <a:pt x="92869" y="170783"/>
                  </a:lnTo>
                  <a:lnTo>
                    <a:pt x="86678" y="167450"/>
                  </a:lnTo>
                  <a:lnTo>
                    <a:pt x="86773" y="151733"/>
                  </a:lnTo>
                  <a:lnTo>
                    <a:pt x="83534" y="147447"/>
                  </a:lnTo>
                  <a:lnTo>
                    <a:pt x="80867" y="137065"/>
                  </a:lnTo>
                  <a:lnTo>
                    <a:pt x="75438" y="130969"/>
                  </a:lnTo>
                  <a:lnTo>
                    <a:pt x="66961" y="132588"/>
                  </a:lnTo>
                  <a:lnTo>
                    <a:pt x="59055" y="138589"/>
                  </a:lnTo>
                  <a:lnTo>
                    <a:pt x="47435" y="157448"/>
                  </a:lnTo>
                  <a:lnTo>
                    <a:pt x="33909" y="161258"/>
                  </a:lnTo>
                  <a:lnTo>
                    <a:pt x="24765" y="161354"/>
                  </a:lnTo>
                  <a:lnTo>
                    <a:pt x="13716" y="152686"/>
                  </a:lnTo>
                  <a:lnTo>
                    <a:pt x="11335" y="146018"/>
                  </a:lnTo>
                  <a:lnTo>
                    <a:pt x="13906" y="142018"/>
                  </a:lnTo>
                  <a:lnTo>
                    <a:pt x="26670" y="139446"/>
                  </a:lnTo>
                  <a:lnTo>
                    <a:pt x="42767" y="131826"/>
                  </a:lnTo>
                  <a:lnTo>
                    <a:pt x="43910" y="125921"/>
                  </a:lnTo>
                  <a:lnTo>
                    <a:pt x="37243" y="118586"/>
                  </a:lnTo>
                  <a:lnTo>
                    <a:pt x="15716" y="124968"/>
                  </a:lnTo>
                  <a:lnTo>
                    <a:pt x="4286" y="121158"/>
                  </a:lnTo>
                  <a:lnTo>
                    <a:pt x="3905" y="112300"/>
                  </a:lnTo>
                  <a:lnTo>
                    <a:pt x="0" y="100298"/>
                  </a:lnTo>
                  <a:lnTo>
                    <a:pt x="571" y="93440"/>
                  </a:lnTo>
                  <a:lnTo>
                    <a:pt x="4572" y="88297"/>
                  </a:lnTo>
                  <a:lnTo>
                    <a:pt x="7811" y="87821"/>
                  </a:lnTo>
                  <a:lnTo>
                    <a:pt x="14192" y="91345"/>
                  </a:lnTo>
                  <a:lnTo>
                    <a:pt x="29146" y="92583"/>
                  </a:lnTo>
                  <a:lnTo>
                    <a:pt x="42481" y="74104"/>
                  </a:lnTo>
                  <a:lnTo>
                    <a:pt x="58674" y="72962"/>
                  </a:lnTo>
                  <a:lnTo>
                    <a:pt x="60770" y="67913"/>
                  </a:lnTo>
                  <a:lnTo>
                    <a:pt x="67532" y="67532"/>
                  </a:lnTo>
                  <a:lnTo>
                    <a:pt x="67913" y="64579"/>
                  </a:lnTo>
                  <a:lnTo>
                    <a:pt x="76771" y="63913"/>
                  </a:lnTo>
                  <a:lnTo>
                    <a:pt x="76771" y="191"/>
                  </a:lnTo>
                  <a:lnTo>
                    <a:pt x="131921" y="0"/>
                  </a:lnTo>
                  <a:lnTo>
                    <a:pt x="255175" y="667"/>
                  </a:lnTo>
                  <a:close/>
                </a:path>
              </a:pathLst>
            </a:custGeom>
            <a:noFill/>
            <a:ln w="3429" cap="flat">
              <a:solidFill>
                <a:srgbClr val="FFFFFF"/>
              </a:solidFill>
              <a:prstDash val="solid"/>
              <a:miter/>
            </a:ln>
          </p:spPr>
          <p:txBody>
            <a:bodyPr rtlCol="0" anchor="ctr"/>
            <a:lstStyle/>
            <a:p>
              <a:endParaRPr lang="en-US"/>
            </a:p>
          </p:txBody>
        </p:sp>
        <p:sp>
          <p:nvSpPr>
            <p:cNvPr id="1454" name="Freeform: Shape 1453">
              <a:extLst>
                <a:ext uri="{FF2B5EF4-FFF2-40B4-BE49-F238E27FC236}">
                  <a16:creationId xmlns:a16="http://schemas.microsoft.com/office/drawing/2014/main" id="{D3C976B4-B888-4519-B4AA-79D95E929DC7}"/>
                </a:ext>
              </a:extLst>
            </p:cNvPr>
            <p:cNvSpPr/>
            <p:nvPr/>
          </p:nvSpPr>
          <p:spPr>
            <a:xfrm>
              <a:off x="9841597" y="551666"/>
              <a:ext cx="223550" cy="158601"/>
            </a:xfrm>
            <a:custGeom>
              <a:avLst/>
              <a:gdLst>
                <a:gd name="connsiteX0" fmla="*/ 1524 w 172116"/>
                <a:gd name="connsiteY0" fmla="*/ 122111 h 122110"/>
                <a:gd name="connsiteX1" fmla="*/ 0 w 172116"/>
                <a:gd name="connsiteY1" fmla="*/ 1048 h 122110"/>
                <a:gd name="connsiteX2" fmla="*/ 78676 w 172116"/>
                <a:gd name="connsiteY2" fmla="*/ 95 h 122110"/>
                <a:gd name="connsiteX3" fmla="*/ 172117 w 172116"/>
                <a:gd name="connsiteY3" fmla="*/ 0 h 122110"/>
                <a:gd name="connsiteX4" fmla="*/ 172117 w 172116"/>
                <a:gd name="connsiteY4" fmla="*/ 63722 h 122110"/>
                <a:gd name="connsiteX5" fmla="*/ 163258 w 172116"/>
                <a:gd name="connsiteY5" fmla="*/ 64389 h 122110"/>
                <a:gd name="connsiteX6" fmla="*/ 162877 w 172116"/>
                <a:gd name="connsiteY6" fmla="*/ 67342 h 122110"/>
                <a:gd name="connsiteX7" fmla="*/ 156115 w 172116"/>
                <a:gd name="connsiteY7" fmla="*/ 67723 h 122110"/>
                <a:gd name="connsiteX8" fmla="*/ 154019 w 172116"/>
                <a:gd name="connsiteY8" fmla="*/ 72771 h 122110"/>
                <a:gd name="connsiteX9" fmla="*/ 137826 w 172116"/>
                <a:gd name="connsiteY9" fmla="*/ 73914 h 122110"/>
                <a:gd name="connsiteX10" fmla="*/ 124492 w 172116"/>
                <a:gd name="connsiteY10" fmla="*/ 92392 h 122110"/>
                <a:gd name="connsiteX11" fmla="*/ 109538 w 172116"/>
                <a:gd name="connsiteY11" fmla="*/ 91249 h 122110"/>
                <a:gd name="connsiteX12" fmla="*/ 103156 w 172116"/>
                <a:gd name="connsiteY12" fmla="*/ 87630 h 122110"/>
                <a:gd name="connsiteX13" fmla="*/ 99917 w 172116"/>
                <a:gd name="connsiteY13" fmla="*/ 88106 h 122110"/>
                <a:gd name="connsiteX14" fmla="*/ 95917 w 172116"/>
                <a:gd name="connsiteY14" fmla="*/ 93250 h 122110"/>
                <a:gd name="connsiteX15" fmla="*/ 95250 w 172116"/>
                <a:gd name="connsiteY15" fmla="*/ 100108 h 122110"/>
                <a:gd name="connsiteX16" fmla="*/ 99155 w 172116"/>
                <a:gd name="connsiteY16" fmla="*/ 112109 h 122110"/>
                <a:gd name="connsiteX17" fmla="*/ 99631 w 172116"/>
                <a:gd name="connsiteY17" fmla="*/ 120967 h 122110"/>
                <a:gd name="connsiteX18" fmla="*/ 1524 w 172116"/>
                <a:gd name="connsiteY18" fmla="*/ 122111 h 122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2116" h="122110">
                  <a:moveTo>
                    <a:pt x="1524" y="122111"/>
                  </a:moveTo>
                  <a:lnTo>
                    <a:pt x="0" y="1048"/>
                  </a:lnTo>
                  <a:lnTo>
                    <a:pt x="78676" y="95"/>
                  </a:lnTo>
                  <a:lnTo>
                    <a:pt x="172117" y="0"/>
                  </a:lnTo>
                  <a:lnTo>
                    <a:pt x="172117" y="63722"/>
                  </a:lnTo>
                  <a:lnTo>
                    <a:pt x="163258" y="64389"/>
                  </a:lnTo>
                  <a:lnTo>
                    <a:pt x="162877" y="67342"/>
                  </a:lnTo>
                  <a:lnTo>
                    <a:pt x="156115" y="67723"/>
                  </a:lnTo>
                  <a:lnTo>
                    <a:pt x="154019" y="72771"/>
                  </a:lnTo>
                  <a:lnTo>
                    <a:pt x="137826" y="73914"/>
                  </a:lnTo>
                  <a:lnTo>
                    <a:pt x="124492" y="92392"/>
                  </a:lnTo>
                  <a:lnTo>
                    <a:pt x="109538" y="91249"/>
                  </a:lnTo>
                  <a:lnTo>
                    <a:pt x="103156" y="87630"/>
                  </a:lnTo>
                  <a:lnTo>
                    <a:pt x="99917" y="88106"/>
                  </a:lnTo>
                  <a:lnTo>
                    <a:pt x="95917" y="93250"/>
                  </a:lnTo>
                  <a:lnTo>
                    <a:pt x="95250" y="100108"/>
                  </a:lnTo>
                  <a:lnTo>
                    <a:pt x="99155" y="112109"/>
                  </a:lnTo>
                  <a:lnTo>
                    <a:pt x="99631" y="120967"/>
                  </a:lnTo>
                  <a:lnTo>
                    <a:pt x="1524" y="122111"/>
                  </a:lnTo>
                  <a:close/>
                </a:path>
              </a:pathLst>
            </a:custGeom>
            <a:solidFill>
              <a:srgbClr val="336933"/>
            </a:solidFill>
            <a:ln w="9525" cap="flat">
              <a:noFill/>
              <a:prstDash val="solid"/>
              <a:miter/>
            </a:ln>
          </p:spPr>
          <p:txBody>
            <a:bodyPr rtlCol="0" anchor="ctr"/>
            <a:lstStyle/>
            <a:p>
              <a:endParaRPr lang="en-US"/>
            </a:p>
          </p:txBody>
        </p:sp>
        <p:sp>
          <p:nvSpPr>
            <p:cNvPr id="1455" name="Freeform: Shape 1454">
              <a:extLst>
                <a:ext uri="{FF2B5EF4-FFF2-40B4-BE49-F238E27FC236}">
                  <a16:creationId xmlns:a16="http://schemas.microsoft.com/office/drawing/2014/main" id="{603334FA-F39C-4479-96C4-4298FE2F3512}"/>
                </a:ext>
              </a:extLst>
            </p:cNvPr>
            <p:cNvSpPr/>
            <p:nvPr/>
          </p:nvSpPr>
          <p:spPr>
            <a:xfrm>
              <a:off x="9841597" y="551666"/>
              <a:ext cx="223550" cy="158601"/>
            </a:xfrm>
            <a:custGeom>
              <a:avLst/>
              <a:gdLst>
                <a:gd name="connsiteX0" fmla="*/ 1524 w 172116"/>
                <a:gd name="connsiteY0" fmla="*/ 122111 h 122110"/>
                <a:gd name="connsiteX1" fmla="*/ 0 w 172116"/>
                <a:gd name="connsiteY1" fmla="*/ 1048 h 122110"/>
                <a:gd name="connsiteX2" fmla="*/ 78676 w 172116"/>
                <a:gd name="connsiteY2" fmla="*/ 95 h 122110"/>
                <a:gd name="connsiteX3" fmla="*/ 172117 w 172116"/>
                <a:gd name="connsiteY3" fmla="*/ 0 h 122110"/>
                <a:gd name="connsiteX4" fmla="*/ 172117 w 172116"/>
                <a:gd name="connsiteY4" fmla="*/ 63722 h 122110"/>
                <a:gd name="connsiteX5" fmla="*/ 163258 w 172116"/>
                <a:gd name="connsiteY5" fmla="*/ 64389 h 122110"/>
                <a:gd name="connsiteX6" fmla="*/ 162877 w 172116"/>
                <a:gd name="connsiteY6" fmla="*/ 67342 h 122110"/>
                <a:gd name="connsiteX7" fmla="*/ 156115 w 172116"/>
                <a:gd name="connsiteY7" fmla="*/ 67723 h 122110"/>
                <a:gd name="connsiteX8" fmla="*/ 154019 w 172116"/>
                <a:gd name="connsiteY8" fmla="*/ 72771 h 122110"/>
                <a:gd name="connsiteX9" fmla="*/ 137826 w 172116"/>
                <a:gd name="connsiteY9" fmla="*/ 73914 h 122110"/>
                <a:gd name="connsiteX10" fmla="*/ 124492 w 172116"/>
                <a:gd name="connsiteY10" fmla="*/ 92392 h 122110"/>
                <a:gd name="connsiteX11" fmla="*/ 109538 w 172116"/>
                <a:gd name="connsiteY11" fmla="*/ 91249 h 122110"/>
                <a:gd name="connsiteX12" fmla="*/ 103156 w 172116"/>
                <a:gd name="connsiteY12" fmla="*/ 87630 h 122110"/>
                <a:gd name="connsiteX13" fmla="*/ 99917 w 172116"/>
                <a:gd name="connsiteY13" fmla="*/ 88106 h 122110"/>
                <a:gd name="connsiteX14" fmla="*/ 95917 w 172116"/>
                <a:gd name="connsiteY14" fmla="*/ 93250 h 122110"/>
                <a:gd name="connsiteX15" fmla="*/ 95250 w 172116"/>
                <a:gd name="connsiteY15" fmla="*/ 100108 h 122110"/>
                <a:gd name="connsiteX16" fmla="*/ 99155 w 172116"/>
                <a:gd name="connsiteY16" fmla="*/ 112109 h 122110"/>
                <a:gd name="connsiteX17" fmla="*/ 99631 w 172116"/>
                <a:gd name="connsiteY17" fmla="*/ 120967 h 122110"/>
                <a:gd name="connsiteX18" fmla="*/ 1524 w 172116"/>
                <a:gd name="connsiteY18" fmla="*/ 122111 h 122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2116" h="122110">
                  <a:moveTo>
                    <a:pt x="1524" y="122111"/>
                  </a:moveTo>
                  <a:lnTo>
                    <a:pt x="0" y="1048"/>
                  </a:lnTo>
                  <a:lnTo>
                    <a:pt x="78676" y="95"/>
                  </a:lnTo>
                  <a:lnTo>
                    <a:pt x="172117" y="0"/>
                  </a:lnTo>
                  <a:lnTo>
                    <a:pt x="172117" y="63722"/>
                  </a:lnTo>
                  <a:lnTo>
                    <a:pt x="163258" y="64389"/>
                  </a:lnTo>
                  <a:lnTo>
                    <a:pt x="162877" y="67342"/>
                  </a:lnTo>
                  <a:lnTo>
                    <a:pt x="156115" y="67723"/>
                  </a:lnTo>
                  <a:lnTo>
                    <a:pt x="154019" y="72771"/>
                  </a:lnTo>
                  <a:lnTo>
                    <a:pt x="137826" y="73914"/>
                  </a:lnTo>
                  <a:lnTo>
                    <a:pt x="124492" y="92392"/>
                  </a:lnTo>
                  <a:lnTo>
                    <a:pt x="109538" y="91249"/>
                  </a:lnTo>
                  <a:lnTo>
                    <a:pt x="103156" y="87630"/>
                  </a:lnTo>
                  <a:lnTo>
                    <a:pt x="99917" y="88106"/>
                  </a:lnTo>
                  <a:lnTo>
                    <a:pt x="95917" y="93250"/>
                  </a:lnTo>
                  <a:lnTo>
                    <a:pt x="95250" y="100108"/>
                  </a:lnTo>
                  <a:lnTo>
                    <a:pt x="99155" y="112109"/>
                  </a:lnTo>
                  <a:lnTo>
                    <a:pt x="99631" y="120967"/>
                  </a:lnTo>
                  <a:lnTo>
                    <a:pt x="1524" y="122111"/>
                  </a:lnTo>
                  <a:close/>
                </a:path>
              </a:pathLst>
            </a:custGeom>
            <a:noFill/>
            <a:ln w="3429" cap="flat">
              <a:solidFill>
                <a:srgbClr val="FFFFFF"/>
              </a:solidFill>
              <a:prstDash val="solid"/>
              <a:miter/>
            </a:ln>
          </p:spPr>
          <p:txBody>
            <a:bodyPr rtlCol="0" anchor="ctr"/>
            <a:lstStyle/>
            <a:p>
              <a:endParaRPr lang="en-US"/>
            </a:p>
          </p:txBody>
        </p:sp>
        <p:sp>
          <p:nvSpPr>
            <p:cNvPr id="1456" name="Freeform: Shape 1455">
              <a:extLst>
                <a:ext uri="{FF2B5EF4-FFF2-40B4-BE49-F238E27FC236}">
                  <a16:creationId xmlns:a16="http://schemas.microsoft.com/office/drawing/2014/main" id="{30152D07-9485-4C2C-81E0-6302880FE9AC}"/>
                </a:ext>
              </a:extLst>
            </p:cNvPr>
            <p:cNvSpPr/>
            <p:nvPr/>
          </p:nvSpPr>
          <p:spPr>
            <a:xfrm>
              <a:off x="10296865" y="551666"/>
              <a:ext cx="68660" cy="221324"/>
            </a:xfrm>
            <a:custGeom>
              <a:avLst/>
              <a:gdLst>
                <a:gd name="connsiteX0" fmla="*/ 45148 w 52863"/>
                <a:gd name="connsiteY0" fmla="*/ 119063 h 170402"/>
                <a:gd name="connsiteX1" fmla="*/ 45339 w 52863"/>
                <a:gd name="connsiteY1" fmla="*/ 170021 h 170402"/>
                <a:gd name="connsiteX2" fmla="*/ 0 w 52863"/>
                <a:gd name="connsiteY2" fmla="*/ 170402 h 170402"/>
                <a:gd name="connsiteX3" fmla="*/ 0 w 52863"/>
                <a:gd name="connsiteY3" fmla="*/ 476 h 170402"/>
                <a:gd name="connsiteX4" fmla="*/ 11525 w 52863"/>
                <a:gd name="connsiteY4" fmla="*/ 0 h 170402"/>
                <a:gd name="connsiteX5" fmla="*/ 52864 w 52863"/>
                <a:gd name="connsiteY5" fmla="*/ 571 h 170402"/>
                <a:gd name="connsiteX6" fmla="*/ 51530 w 52863"/>
                <a:gd name="connsiteY6" fmla="*/ 14954 h 170402"/>
                <a:gd name="connsiteX7" fmla="*/ 46291 w 52863"/>
                <a:gd name="connsiteY7" fmla="*/ 14573 h 170402"/>
                <a:gd name="connsiteX8" fmla="*/ 45148 w 52863"/>
                <a:gd name="connsiteY8" fmla="*/ 119063 h 170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863" h="170402">
                  <a:moveTo>
                    <a:pt x="45148" y="119063"/>
                  </a:moveTo>
                  <a:lnTo>
                    <a:pt x="45339" y="170021"/>
                  </a:lnTo>
                  <a:lnTo>
                    <a:pt x="0" y="170402"/>
                  </a:lnTo>
                  <a:lnTo>
                    <a:pt x="0" y="476"/>
                  </a:lnTo>
                  <a:lnTo>
                    <a:pt x="11525" y="0"/>
                  </a:lnTo>
                  <a:lnTo>
                    <a:pt x="52864" y="571"/>
                  </a:lnTo>
                  <a:lnTo>
                    <a:pt x="51530" y="14954"/>
                  </a:lnTo>
                  <a:lnTo>
                    <a:pt x="46291" y="14573"/>
                  </a:lnTo>
                  <a:lnTo>
                    <a:pt x="45148" y="119063"/>
                  </a:lnTo>
                  <a:close/>
                </a:path>
              </a:pathLst>
            </a:custGeom>
            <a:solidFill>
              <a:srgbClr val="336933"/>
            </a:solidFill>
            <a:ln w="9525" cap="flat">
              <a:noFill/>
              <a:prstDash val="solid"/>
              <a:miter/>
            </a:ln>
          </p:spPr>
          <p:txBody>
            <a:bodyPr rtlCol="0" anchor="ctr"/>
            <a:lstStyle/>
            <a:p>
              <a:endParaRPr lang="en-US"/>
            </a:p>
          </p:txBody>
        </p:sp>
        <p:sp>
          <p:nvSpPr>
            <p:cNvPr id="1457" name="Freeform: Shape 1456">
              <a:extLst>
                <a:ext uri="{FF2B5EF4-FFF2-40B4-BE49-F238E27FC236}">
                  <a16:creationId xmlns:a16="http://schemas.microsoft.com/office/drawing/2014/main" id="{CB3497D0-C666-4128-A9C2-2853632D0B2E}"/>
                </a:ext>
              </a:extLst>
            </p:cNvPr>
            <p:cNvSpPr/>
            <p:nvPr/>
          </p:nvSpPr>
          <p:spPr>
            <a:xfrm>
              <a:off x="10296865" y="551666"/>
              <a:ext cx="68660" cy="221324"/>
            </a:xfrm>
            <a:custGeom>
              <a:avLst/>
              <a:gdLst>
                <a:gd name="connsiteX0" fmla="*/ 45148 w 52863"/>
                <a:gd name="connsiteY0" fmla="*/ 119063 h 170402"/>
                <a:gd name="connsiteX1" fmla="*/ 45339 w 52863"/>
                <a:gd name="connsiteY1" fmla="*/ 170021 h 170402"/>
                <a:gd name="connsiteX2" fmla="*/ 0 w 52863"/>
                <a:gd name="connsiteY2" fmla="*/ 170402 h 170402"/>
                <a:gd name="connsiteX3" fmla="*/ 0 w 52863"/>
                <a:gd name="connsiteY3" fmla="*/ 476 h 170402"/>
                <a:gd name="connsiteX4" fmla="*/ 11525 w 52863"/>
                <a:gd name="connsiteY4" fmla="*/ 0 h 170402"/>
                <a:gd name="connsiteX5" fmla="*/ 52864 w 52863"/>
                <a:gd name="connsiteY5" fmla="*/ 571 h 170402"/>
                <a:gd name="connsiteX6" fmla="*/ 51530 w 52863"/>
                <a:gd name="connsiteY6" fmla="*/ 14954 h 170402"/>
                <a:gd name="connsiteX7" fmla="*/ 46291 w 52863"/>
                <a:gd name="connsiteY7" fmla="*/ 14573 h 170402"/>
                <a:gd name="connsiteX8" fmla="*/ 45148 w 52863"/>
                <a:gd name="connsiteY8" fmla="*/ 119063 h 170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863" h="170402">
                  <a:moveTo>
                    <a:pt x="45148" y="119063"/>
                  </a:moveTo>
                  <a:lnTo>
                    <a:pt x="45339" y="170021"/>
                  </a:lnTo>
                  <a:lnTo>
                    <a:pt x="0" y="170402"/>
                  </a:lnTo>
                  <a:lnTo>
                    <a:pt x="0" y="476"/>
                  </a:lnTo>
                  <a:lnTo>
                    <a:pt x="11525" y="0"/>
                  </a:lnTo>
                  <a:lnTo>
                    <a:pt x="52864" y="571"/>
                  </a:lnTo>
                  <a:lnTo>
                    <a:pt x="51530" y="14954"/>
                  </a:lnTo>
                  <a:lnTo>
                    <a:pt x="46291" y="14573"/>
                  </a:lnTo>
                  <a:lnTo>
                    <a:pt x="45148" y="119063"/>
                  </a:lnTo>
                  <a:close/>
                </a:path>
              </a:pathLst>
            </a:custGeom>
            <a:noFill/>
            <a:ln w="3429" cap="flat">
              <a:solidFill>
                <a:srgbClr val="FFFFFF"/>
              </a:solidFill>
              <a:prstDash val="solid"/>
              <a:miter/>
            </a:ln>
          </p:spPr>
          <p:txBody>
            <a:bodyPr rtlCol="0" anchor="ctr"/>
            <a:lstStyle/>
            <a:p>
              <a:endParaRPr lang="en-US"/>
            </a:p>
          </p:txBody>
        </p:sp>
        <p:sp>
          <p:nvSpPr>
            <p:cNvPr id="1458" name="Freeform: Shape 1457">
              <a:extLst>
                <a:ext uri="{FF2B5EF4-FFF2-40B4-BE49-F238E27FC236}">
                  <a16:creationId xmlns:a16="http://schemas.microsoft.com/office/drawing/2014/main" id="{CC85A598-97B2-40A6-B7F5-A714656E234B}"/>
                </a:ext>
              </a:extLst>
            </p:cNvPr>
            <p:cNvSpPr/>
            <p:nvPr/>
          </p:nvSpPr>
          <p:spPr>
            <a:xfrm>
              <a:off x="9506208" y="552036"/>
              <a:ext cx="137445" cy="208333"/>
            </a:xfrm>
            <a:custGeom>
              <a:avLst/>
              <a:gdLst>
                <a:gd name="connsiteX0" fmla="*/ 105823 w 105822"/>
                <a:gd name="connsiteY0" fmla="*/ 122301 h 160400"/>
                <a:gd name="connsiteX1" fmla="*/ 105346 w 105822"/>
                <a:gd name="connsiteY1" fmla="*/ 159067 h 160400"/>
                <a:gd name="connsiteX2" fmla="*/ 2762 w 105822"/>
                <a:gd name="connsiteY2" fmla="*/ 160401 h 160400"/>
                <a:gd name="connsiteX3" fmla="*/ 0 w 105822"/>
                <a:gd name="connsiteY3" fmla="*/ 190 h 160400"/>
                <a:gd name="connsiteX4" fmla="*/ 46387 w 105822"/>
                <a:gd name="connsiteY4" fmla="*/ 0 h 160400"/>
                <a:gd name="connsiteX5" fmla="*/ 104680 w 105822"/>
                <a:gd name="connsiteY5" fmla="*/ 95 h 160400"/>
                <a:gd name="connsiteX6" fmla="*/ 103727 w 105822"/>
                <a:gd name="connsiteY6" fmla="*/ 122301 h 160400"/>
                <a:gd name="connsiteX7" fmla="*/ 105823 w 105822"/>
                <a:gd name="connsiteY7" fmla="*/ 122301 h 16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22" h="160400">
                  <a:moveTo>
                    <a:pt x="105823" y="122301"/>
                  </a:moveTo>
                  <a:lnTo>
                    <a:pt x="105346" y="159067"/>
                  </a:lnTo>
                  <a:lnTo>
                    <a:pt x="2762" y="160401"/>
                  </a:lnTo>
                  <a:lnTo>
                    <a:pt x="0" y="190"/>
                  </a:lnTo>
                  <a:lnTo>
                    <a:pt x="46387" y="0"/>
                  </a:lnTo>
                  <a:lnTo>
                    <a:pt x="104680" y="95"/>
                  </a:lnTo>
                  <a:lnTo>
                    <a:pt x="103727" y="122301"/>
                  </a:lnTo>
                  <a:lnTo>
                    <a:pt x="105823" y="122301"/>
                  </a:lnTo>
                  <a:close/>
                </a:path>
              </a:pathLst>
            </a:custGeom>
            <a:solidFill>
              <a:srgbClr val="336933"/>
            </a:solidFill>
            <a:ln w="9525" cap="flat">
              <a:noFill/>
              <a:prstDash val="solid"/>
              <a:miter/>
            </a:ln>
          </p:spPr>
          <p:txBody>
            <a:bodyPr rtlCol="0" anchor="ctr"/>
            <a:lstStyle/>
            <a:p>
              <a:endParaRPr lang="en-US"/>
            </a:p>
          </p:txBody>
        </p:sp>
        <p:sp>
          <p:nvSpPr>
            <p:cNvPr id="1459" name="Freeform: Shape 1458">
              <a:extLst>
                <a:ext uri="{FF2B5EF4-FFF2-40B4-BE49-F238E27FC236}">
                  <a16:creationId xmlns:a16="http://schemas.microsoft.com/office/drawing/2014/main" id="{BB5B75B5-F0C7-46F5-9E66-27D88222299D}"/>
                </a:ext>
              </a:extLst>
            </p:cNvPr>
            <p:cNvSpPr/>
            <p:nvPr/>
          </p:nvSpPr>
          <p:spPr>
            <a:xfrm>
              <a:off x="9506208" y="552036"/>
              <a:ext cx="137445" cy="208333"/>
            </a:xfrm>
            <a:custGeom>
              <a:avLst/>
              <a:gdLst>
                <a:gd name="connsiteX0" fmla="*/ 105823 w 105822"/>
                <a:gd name="connsiteY0" fmla="*/ 122301 h 160400"/>
                <a:gd name="connsiteX1" fmla="*/ 105346 w 105822"/>
                <a:gd name="connsiteY1" fmla="*/ 159067 h 160400"/>
                <a:gd name="connsiteX2" fmla="*/ 2762 w 105822"/>
                <a:gd name="connsiteY2" fmla="*/ 160401 h 160400"/>
                <a:gd name="connsiteX3" fmla="*/ 0 w 105822"/>
                <a:gd name="connsiteY3" fmla="*/ 190 h 160400"/>
                <a:gd name="connsiteX4" fmla="*/ 46387 w 105822"/>
                <a:gd name="connsiteY4" fmla="*/ 0 h 160400"/>
                <a:gd name="connsiteX5" fmla="*/ 104680 w 105822"/>
                <a:gd name="connsiteY5" fmla="*/ 95 h 160400"/>
                <a:gd name="connsiteX6" fmla="*/ 103727 w 105822"/>
                <a:gd name="connsiteY6" fmla="*/ 122301 h 160400"/>
                <a:gd name="connsiteX7" fmla="*/ 105823 w 105822"/>
                <a:gd name="connsiteY7" fmla="*/ 122301 h 16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22" h="160400">
                  <a:moveTo>
                    <a:pt x="105823" y="122301"/>
                  </a:moveTo>
                  <a:lnTo>
                    <a:pt x="105346" y="159067"/>
                  </a:lnTo>
                  <a:lnTo>
                    <a:pt x="2762" y="160401"/>
                  </a:lnTo>
                  <a:lnTo>
                    <a:pt x="0" y="190"/>
                  </a:lnTo>
                  <a:lnTo>
                    <a:pt x="46387" y="0"/>
                  </a:lnTo>
                  <a:lnTo>
                    <a:pt x="104680" y="95"/>
                  </a:lnTo>
                  <a:lnTo>
                    <a:pt x="103727" y="122301"/>
                  </a:lnTo>
                  <a:lnTo>
                    <a:pt x="105823" y="122301"/>
                  </a:lnTo>
                  <a:close/>
                </a:path>
              </a:pathLst>
            </a:custGeom>
            <a:noFill/>
            <a:ln w="3429" cap="flat">
              <a:solidFill>
                <a:srgbClr val="FFFFFF"/>
              </a:solidFill>
              <a:prstDash val="solid"/>
              <a:miter/>
            </a:ln>
          </p:spPr>
          <p:txBody>
            <a:bodyPr rtlCol="0" anchor="ctr"/>
            <a:lstStyle/>
            <a:p>
              <a:endParaRPr lang="en-US"/>
            </a:p>
          </p:txBody>
        </p:sp>
        <p:sp>
          <p:nvSpPr>
            <p:cNvPr id="1460" name="Freeform: Shape 1459">
              <a:extLst>
                <a:ext uri="{FF2B5EF4-FFF2-40B4-BE49-F238E27FC236}">
                  <a16:creationId xmlns:a16="http://schemas.microsoft.com/office/drawing/2014/main" id="{B2579F83-9971-4A9C-B2E5-C5D5AB136BED}"/>
                </a:ext>
              </a:extLst>
            </p:cNvPr>
            <p:cNvSpPr/>
            <p:nvPr/>
          </p:nvSpPr>
          <p:spPr>
            <a:xfrm>
              <a:off x="9640933" y="552159"/>
              <a:ext cx="202643" cy="158724"/>
            </a:xfrm>
            <a:custGeom>
              <a:avLst/>
              <a:gdLst>
                <a:gd name="connsiteX0" fmla="*/ 2096 w 156019"/>
                <a:gd name="connsiteY0" fmla="*/ 122206 h 122205"/>
                <a:gd name="connsiteX1" fmla="*/ 0 w 156019"/>
                <a:gd name="connsiteY1" fmla="*/ 122206 h 122205"/>
                <a:gd name="connsiteX2" fmla="*/ 953 w 156019"/>
                <a:gd name="connsiteY2" fmla="*/ 0 h 122205"/>
                <a:gd name="connsiteX3" fmla="*/ 73057 w 156019"/>
                <a:gd name="connsiteY3" fmla="*/ 95 h 122205"/>
                <a:gd name="connsiteX4" fmla="*/ 154496 w 156019"/>
                <a:gd name="connsiteY4" fmla="*/ 667 h 122205"/>
                <a:gd name="connsiteX5" fmla="*/ 156019 w 156019"/>
                <a:gd name="connsiteY5" fmla="*/ 121730 h 122205"/>
                <a:gd name="connsiteX6" fmla="*/ 2096 w 156019"/>
                <a:gd name="connsiteY6" fmla="*/ 122206 h 122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019" h="122205">
                  <a:moveTo>
                    <a:pt x="2096" y="122206"/>
                  </a:moveTo>
                  <a:lnTo>
                    <a:pt x="0" y="122206"/>
                  </a:lnTo>
                  <a:lnTo>
                    <a:pt x="953" y="0"/>
                  </a:lnTo>
                  <a:lnTo>
                    <a:pt x="73057" y="95"/>
                  </a:lnTo>
                  <a:lnTo>
                    <a:pt x="154496" y="667"/>
                  </a:lnTo>
                  <a:lnTo>
                    <a:pt x="156019" y="121730"/>
                  </a:lnTo>
                  <a:lnTo>
                    <a:pt x="2096" y="122206"/>
                  </a:lnTo>
                  <a:close/>
                </a:path>
              </a:pathLst>
            </a:custGeom>
            <a:solidFill>
              <a:srgbClr val="336933"/>
            </a:solidFill>
            <a:ln w="9525" cap="flat">
              <a:noFill/>
              <a:prstDash val="solid"/>
              <a:miter/>
            </a:ln>
          </p:spPr>
          <p:txBody>
            <a:bodyPr rtlCol="0" anchor="ctr"/>
            <a:lstStyle/>
            <a:p>
              <a:endParaRPr lang="en-US"/>
            </a:p>
          </p:txBody>
        </p:sp>
        <p:sp>
          <p:nvSpPr>
            <p:cNvPr id="1461" name="Freeform: Shape 1460">
              <a:extLst>
                <a:ext uri="{FF2B5EF4-FFF2-40B4-BE49-F238E27FC236}">
                  <a16:creationId xmlns:a16="http://schemas.microsoft.com/office/drawing/2014/main" id="{8E2ADD54-8C84-4A79-A0D7-8BA9D0F75E0E}"/>
                </a:ext>
              </a:extLst>
            </p:cNvPr>
            <p:cNvSpPr/>
            <p:nvPr/>
          </p:nvSpPr>
          <p:spPr>
            <a:xfrm>
              <a:off x="9640933" y="552159"/>
              <a:ext cx="202643" cy="158724"/>
            </a:xfrm>
            <a:custGeom>
              <a:avLst/>
              <a:gdLst>
                <a:gd name="connsiteX0" fmla="*/ 2096 w 156019"/>
                <a:gd name="connsiteY0" fmla="*/ 122206 h 122205"/>
                <a:gd name="connsiteX1" fmla="*/ 0 w 156019"/>
                <a:gd name="connsiteY1" fmla="*/ 122206 h 122205"/>
                <a:gd name="connsiteX2" fmla="*/ 953 w 156019"/>
                <a:gd name="connsiteY2" fmla="*/ 0 h 122205"/>
                <a:gd name="connsiteX3" fmla="*/ 73057 w 156019"/>
                <a:gd name="connsiteY3" fmla="*/ 95 h 122205"/>
                <a:gd name="connsiteX4" fmla="*/ 154496 w 156019"/>
                <a:gd name="connsiteY4" fmla="*/ 667 h 122205"/>
                <a:gd name="connsiteX5" fmla="*/ 156019 w 156019"/>
                <a:gd name="connsiteY5" fmla="*/ 121730 h 122205"/>
                <a:gd name="connsiteX6" fmla="*/ 2096 w 156019"/>
                <a:gd name="connsiteY6" fmla="*/ 122206 h 122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019" h="122205">
                  <a:moveTo>
                    <a:pt x="2096" y="122206"/>
                  </a:moveTo>
                  <a:lnTo>
                    <a:pt x="0" y="122206"/>
                  </a:lnTo>
                  <a:lnTo>
                    <a:pt x="953" y="0"/>
                  </a:lnTo>
                  <a:lnTo>
                    <a:pt x="73057" y="95"/>
                  </a:lnTo>
                  <a:lnTo>
                    <a:pt x="154496" y="667"/>
                  </a:lnTo>
                  <a:lnTo>
                    <a:pt x="156019" y="121730"/>
                  </a:lnTo>
                  <a:lnTo>
                    <a:pt x="2096" y="122206"/>
                  </a:lnTo>
                  <a:close/>
                </a:path>
              </a:pathLst>
            </a:custGeom>
            <a:noFill/>
            <a:ln w="3429" cap="flat">
              <a:solidFill>
                <a:srgbClr val="FFFFFF"/>
              </a:solidFill>
              <a:prstDash val="solid"/>
              <a:miter/>
            </a:ln>
          </p:spPr>
          <p:txBody>
            <a:bodyPr rtlCol="0" anchor="ctr"/>
            <a:lstStyle/>
            <a:p>
              <a:endParaRPr lang="en-US"/>
            </a:p>
          </p:txBody>
        </p:sp>
        <p:sp>
          <p:nvSpPr>
            <p:cNvPr id="1462" name="Freeform: Shape 1461">
              <a:extLst>
                <a:ext uri="{FF2B5EF4-FFF2-40B4-BE49-F238E27FC236}">
                  <a16:creationId xmlns:a16="http://schemas.microsoft.com/office/drawing/2014/main" id="{D6A677F1-F1B6-437E-BF75-87D3D97D5E88}"/>
                </a:ext>
              </a:extLst>
            </p:cNvPr>
            <p:cNvSpPr/>
            <p:nvPr/>
          </p:nvSpPr>
          <p:spPr>
            <a:xfrm>
              <a:off x="8115538" y="552284"/>
              <a:ext cx="303594" cy="197818"/>
            </a:xfrm>
            <a:custGeom>
              <a:avLst/>
              <a:gdLst>
                <a:gd name="connsiteX0" fmla="*/ 0 w 233743"/>
                <a:gd name="connsiteY0" fmla="*/ 0 h 152304"/>
                <a:gd name="connsiteX1" fmla="*/ 230696 w 233743"/>
                <a:gd name="connsiteY1" fmla="*/ 2858 h 152304"/>
                <a:gd name="connsiteX2" fmla="*/ 233744 w 233743"/>
                <a:gd name="connsiteY2" fmla="*/ 2858 h 152304"/>
                <a:gd name="connsiteX3" fmla="*/ 233267 w 233743"/>
                <a:gd name="connsiteY3" fmla="*/ 44577 h 152304"/>
                <a:gd name="connsiteX4" fmla="*/ 231362 w 233743"/>
                <a:gd name="connsiteY4" fmla="*/ 44863 h 152304"/>
                <a:gd name="connsiteX5" fmla="*/ 231362 w 233743"/>
                <a:gd name="connsiteY5" fmla="*/ 151543 h 152304"/>
                <a:gd name="connsiteX6" fmla="*/ 199835 w 233743"/>
                <a:gd name="connsiteY6" fmla="*/ 152305 h 152304"/>
                <a:gd name="connsiteX7" fmla="*/ 95 w 233743"/>
                <a:gd name="connsiteY7" fmla="*/ 151733 h 152304"/>
                <a:gd name="connsiteX8" fmla="*/ 0 w 233743"/>
                <a:gd name="connsiteY8" fmla="*/ 0 h 15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743" h="152304">
                  <a:moveTo>
                    <a:pt x="0" y="0"/>
                  </a:moveTo>
                  <a:lnTo>
                    <a:pt x="230696" y="2858"/>
                  </a:lnTo>
                  <a:lnTo>
                    <a:pt x="233744" y="2858"/>
                  </a:lnTo>
                  <a:lnTo>
                    <a:pt x="233267" y="44577"/>
                  </a:lnTo>
                  <a:lnTo>
                    <a:pt x="231362" y="44863"/>
                  </a:lnTo>
                  <a:lnTo>
                    <a:pt x="231362" y="151543"/>
                  </a:lnTo>
                  <a:lnTo>
                    <a:pt x="199835" y="152305"/>
                  </a:lnTo>
                  <a:lnTo>
                    <a:pt x="95" y="151733"/>
                  </a:lnTo>
                  <a:lnTo>
                    <a:pt x="0" y="0"/>
                  </a:lnTo>
                  <a:close/>
                </a:path>
              </a:pathLst>
            </a:custGeom>
            <a:solidFill>
              <a:srgbClr val="336933"/>
            </a:solidFill>
            <a:ln w="9525" cap="flat">
              <a:noFill/>
              <a:prstDash val="solid"/>
              <a:miter/>
            </a:ln>
          </p:spPr>
          <p:txBody>
            <a:bodyPr rtlCol="0" anchor="ctr"/>
            <a:lstStyle/>
            <a:p>
              <a:endParaRPr lang="en-US"/>
            </a:p>
          </p:txBody>
        </p:sp>
        <p:sp>
          <p:nvSpPr>
            <p:cNvPr id="1463" name="Freeform: Shape 1462">
              <a:extLst>
                <a:ext uri="{FF2B5EF4-FFF2-40B4-BE49-F238E27FC236}">
                  <a16:creationId xmlns:a16="http://schemas.microsoft.com/office/drawing/2014/main" id="{BD9F70A2-D912-4E85-B9BB-EEF8C9FF7C0C}"/>
                </a:ext>
              </a:extLst>
            </p:cNvPr>
            <p:cNvSpPr/>
            <p:nvPr/>
          </p:nvSpPr>
          <p:spPr>
            <a:xfrm>
              <a:off x="8115538" y="552284"/>
              <a:ext cx="303594" cy="197818"/>
            </a:xfrm>
            <a:custGeom>
              <a:avLst/>
              <a:gdLst>
                <a:gd name="connsiteX0" fmla="*/ 0 w 233743"/>
                <a:gd name="connsiteY0" fmla="*/ 0 h 152304"/>
                <a:gd name="connsiteX1" fmla="*/ 230696 w 233743"/>
                <a:gd name="connsiteY1" fmla="*/ 2858 h 152304"/>
                <a:gd name="connsiteX2" fmla="*/ 233744 w 233743"/>
                <a:gd name="connsiteY2" fmla="*/ 2858 h 152304"/>
                <a:gd name="connsiteX3" fmla="*/ 233267 w 233743"/>
                <a:gd name="connsiteY3" fmla="*/ 44577 h 152304"/>
                <a:gd name="connsiteX4" fmla="*/ 231362 w 233743"/>
                <a:gd name="connsiteY4" fmla="*/ 44863 h 152304"/>
                <a:gd name="connsiteX5" fmla="*/ 231362 w 233743"/>
                <a:gd name="connsiteY5" fmla="*/ 151543 h 152304"/>
                <a:gd name="connsiteX6" fmla="*/ 199835 w 233743"/>
                <a:gd name="connsiteY6" fmla="*/ 152305 h 152304"/>
                <a:gd name="connsiteX7" fmla="*/ 95 w 233743"/>
                <a:gd name="connsiteY7" fmla="*/ 151733 h 152304"/>
                <a:gd name="connsiteX8" fmla="*/ 0 w 233743"/>
                <a:gd name="connsiteY8" fmla="*/ 0 h 15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743" h="152304">
                  <a:moveTo>
                    <a:pt x="0" y="0"/>
                  </a:moveTo>
                  <a:lnTo>
                    <a:pt x="230696" y="2858"/>
                  </a:lnTo>
                  <a:lnTo>
                    <a:pt x="233744" y="2858"/>
                  </a:lnTo>
                  <a:lnTo>
                    <a:pt x="233267" y="44577"/>
                  </a:lnTo>
                  <a:lnTo>
                    <a:pt x="231362" y="44863"/>
                  </a:lnTo>
                  <a:lnTo>
                    <a:pt x="231362" y="151543"/>
                  </a:lnTo>
                  <a:lnTo>
                    <a:pt x="199835" y="152305"/>
                  </a:lnTo>
                  <a:lnTo>
                    <a:pt x="95" y="151733"/>
                  </a:lnTo>
                  <a:lnTo>
                    <a:pt x="0" y="0"/>
                  </a:lnTo>
                  <a:close/>
                </a:path>
              </a:pathLst>
            </a:custGeom>
            <a:noFill/>
            <a:ln w="3429" cap="flat">
              <a:solidFill>
                <a:srgbClr val="FFFFFF"/>
              </a:solidFill>
              <a:prstDash val="solid"/>
              <a:miter/>
            </a:ln>
          </p:spPr>
          <p:txBody>
            <a:bodyPr rtlCol="0" anchor="ctr"/>
            <a:lstStyle/>
            <a:p>
              <a:endParaRPr lang="en-US"/>
            </a:p>
          </p:txBody>
        </p:sp>
        <p:sp>
          <p:nvSpPr>
            <p:cNvPr id="1464" name="Freeform: Shape 1463">
              <a:extLst>
                <a:ext uri="{FF2B5EF4-FFF2-40B4-BE49-F238E27FC236}">
                  <a16:creationId xmlns:a16="http://schemas.microsoft.com/office/drawing/2014/main" id="{5B136F54-29B6-49DB-9143-401C79A6C489}"/>
                </a:ext>
              </a:extLst>
            </p:cNvPr>
            <p:cNvSpPr/>
            <p:nvPr/>
          </p:nvSpPr>
          <p:spPr>
            <a:xfrm>
              <a:off x="9226244" y="552284"/>
              <a:ext cx="283676" cy="235675"/>
            </a:xfrm>
            <a:custGeom>
              <a:avLst/>
              <a:gdLst>
                <a:gd name="connsiteX0" fmla="*/ 36386 w 218408"/>
                <a:gd name="connsiteY0" fmla="*/ 57341 h 181451"/>
                <a:gd name="connsiteX1" fmla="*/ 29337 w 218408"/>
                <a:gd name="connsiteY1" fmla="*/ 41815 h 181451"/>
                <a:gd name="connsiteX2" fmla="*/ 15050 w 218408"/>
                <a:gd name="connsiteY2" fmla="*/ 34004 h 181451"/>
                <a:gd name="connsiteX3" fmla="*/ 12573 w 218408"/>
                <a:gd name="connsiteY3" fmla="*/ 26860 h 181451"/>
                <a:gd name="connsiteX4" fmla="*/ 5906 w 218408"/>
                <a:gd name="connsiteY4" fmla="*/ 18383 h 181451"/>
                <a:gd name="connsiteX5" fmla="*/ 0 w 218408"/>
                <a:gd name="connsiteY5" fmla="*/ 1143 h 181451"/>
                <a:gd name="connsiteX6" fmla="*/ 105251 w 218408"/>
                <a:gd name="connsiteY6" fmla="*/ 95 h 181451"/>
                <a:gd name="connsiteX7" fmla="*/ 215551 w 218408"/>
                <a:gd name="connsiteY7" fmla="*/ 0 h 181451"/>
                <a:gd name="connsiteX8" fmla="*/ 218313 w 218408"/>
                <a:gd name="connsiteY8" fmla="*/ 160211 h 181451"/>
                <a:gd name="connsiteX9" fmla="*/ 218408 w 218408"/>
                <a:gd name="connsiteY9" fmla="*/ 177927 h 181451"/>
                <a:gd name="connsiteX10" fmla="*/ 198215 w 218408"/>
                <a:gd name="connsiteY10" fmla="*/ 181451 h 181451"/>
                <a:gd name="connsiteX11" fmla="*/ 180594 w 218408"/>
                <a:gd name="connsiteY11" fmla="*/ 174212 h 181451"/>
                <a:gd name="connsiteX12" fmla="*/ 171926 w 218408"/>
                <a:gd name="connsiteY12" fmla="*/ 165164 h 181451"/>
                <a:gd name="connsiteX13" fmla="*/ 157829 w 218408"/>
                <a:gd name="connsiteY13" fmla="*/ 162687 h 181451"/>
                <a:gd name="connsiteX14" fmla="*/ 151924 w 218408"/>
                <a:gd name="connsiteY14" fmla="*/ 159639 h 181451"/>
                <a:gd name="connsiteX15" fmla="*/ 142018 w 218408"/>
                <a:gd name="connsiteY15" fmla="*/ 147638 h 181451"/>
                <a:gd name="connsiteX16" fmla="*/ 115348 w 218408"/>
                <a:gd name="connsiteY16" fmla="*/ 148114 h 181451"/>
                <a:gd name="connsiteX17" fmla="*/ 115538 w 218408"/>
                <a:gd name="connsiteY17" fmla="*/ 121253 h 181451"/>
                <a:gd name="connsiteX18" fmla="*/ 109252 w 218408"/>
                <a:gd name="connsiteY18" fmla="*/ 117253 h 181451"/>
                <a:gd name="connsiteX19" fmla="*/ 80867 w 218408"/>
                <a:gd name="connsiteY19" fmla="*/ 76676 h 181451"/>
                <a:gd name="connsiteX20" fmla="*/ 68199 w 218408"/>
                <a:gd name="connsiteY20" fmla="*/ 64579 h 181451"/>
                <a:gd name="connsiteX21" fmla="*/ 58483 w 218408"/>
                <a:gd name="connsiteY21" fmla="*/ 61627 h 181451"/>
                <a:gd name="connsiteX22" fmla="*/ 45625 w 218408"/>
                <a:gd name="connsiteY22" fmla="*/ 61722 h 181451"/>
                <a:gd name="connsiteX23" fmla="*/ 36386 w 218408"/>
                <a:gd name="connsiteY23" fmla="*/ 57341 h 181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8408" h="181451">
                  <a:moveTo>
                    <a:pt x="36386" y="57341"/>
                  </a:moveTo>
                  <a:lnTo>
                    <a:pt x="29337" y="41815"/>
                  </a:lnTo>
                  <a:lnTo>
                    <a:pt x="15050" y="34004"/>
                  </a:lnTo>
                  <a:lnTo>
                    <a:pt x="12573" y="26860"/>
                  </a:lnTo>
                  <a:lnTo>
                    <a:pt x="5906" y="18383"/>
                  </a:lnTo>
                  <a:lnTo>
                    <a:pt x="0" y="1143"/>
                  </a:lnTo>
                  <a:lnTo>
                    <a:pt x="105251" y="95"/>
                  </a:lnTo>
                  <a:lnTo>
                    <a:pt x="215551" y="0"/>
                  </a:lnTo>
                  <a:lnTo>
                    <a:pt x="218313" y="160211"/>
                  </a:lnTo>
                  <a:lnTo>
                    <a:pt x="218408" y="177927"/>
                  </a:lnTo>
                  <a:lnTo>
                    <a:pt x="198215" y="181451"/>
                  </a:lnTo>
                  <a:lnTo>
                    <a:pt x="180594" y="174212"/>
                  </a:lnTo>
                  <a:lnTo>
                    <a:pt x="171926" y="165164"/>
                  </a:lnTo>
                  <a:lnTo>
                    <a:pt x="157829" y="162687"/>
                  </a:lnTo>
                  <a:lnTo>
                    <a:pt x="151924" y="159639"/>
                  </a:lnTo>
                  <a:lnTo>
                    <a:pt x="142018" y="147638"/>
                  </a:lnTo>
                  <a:lnTo>
                    <a:pt x="115348" y="148114"/>
                  </a:lnTo>
                  <a:lnTo>
                    <a:pt x="115538" y="121253"/>
                  </a:lnTo>
                  <a:lnTo>
                    <a:pt x="109252" y="117253"/>
                  </a:lnTo>
                  <a:lnTo>
                    <a:pt x="80867" y="76676"/>
                  </a:lnTo>
                  <a:lnTo>
                    <a:pt x="68199" y="64579"/>
                  </a:lnTo>
                  <a:lnTo>
                    <a:pt x="58483" y="61627"/>
                  </a:lnTo>
                  <a:lnTo>
                    <a:pt x="45625" y="61722"/>
                  </a:lnTo>
                  <a:lnTo>
                    <a:pt x="36386" y="57341"/>
                  </a:lnTo>
                  <a:close/>
                </a:path>
              </a:pathLst>
            </a:custGeom>
            <a:solidFill>
              <a:srgbClr val="336933"/>
            </a:solidFill>
            <a:ln w="9525" cap="flat">
              <a:noFill/>
              <a:prstDash val="solid"/>
              <a:miter/>
            </a:ln>
          </p:spPr>
          <p:txBody>
            <a:bodyPr rtlCol="0" anchor="ctr"/>
            <a:lstStyle/>
            <a:p>
              <a:endParaRPr lang="en-US"/>
            </a:p>
          </p:txBody>
        </p:sp>
        <p:sp>
          <p:nvSpPr>
            <p:cNvPr id="1465" name="Freeform: Shape 1464">
              <a:extLst>
                <a:ext uri="{FF2B5EF4-FFF2-40B4-BE49-F238E27FC236}">
                  <a16:creationId xmlns:a16="http://schemas.microsoft.com/office/drawing/2014/main" id="{5DAB2C03-F3F7-4300-92EE-03B69491EBAC}"/>
                </a:ext>
              </a:extLst>
            </p:cNvPr>
            <p:cNvSpPr/>
            <p:nvPr/>
          </p:nvSpPr>
          <p:spPr>
            <a:xfrm>
              <a:off x="9226244" y="552284"/>
              <a:ext cx="283676" cy="235675"/>
            </a:xfrm>
            <a:custGeom>
              <a:avLst/>
              <a:gdLst>
                <a:gd name="connsiteX0" fmla="*/ 36386 w 218408"/>
                <a:gd name="connsiteY0" fmla="*/ 57341 h 181451"/>
                <a:gd name="connsiteX1" fmla="*/ 29337 w 218408"/>
                <a:gd name="connsiteY1" fmla="*/ 41815 h 181451"/>
                <a:gd name="connsiteX2" fmla="*/ 15050 w 218408"/>
                <a:gd name="connsiteY2" fmla="*/ 34004 h 181451"/>
                <a:gd name="connsiteX3" fmla="*/ 12573 w 218408"/>
                <a:gd name="connsiteY3" fmla="*/ 26860 h 181451"/>
                <a:gd name="connsiteX4" fmla="*/ 5906 w 218408"/>
                <a:gd name="connsiteY4" fmla="*/ 18383 h 181451"/>
                <a:gd name="connsiteX5" fmla="*/ 0 w 218408"/>
                <a:gd name="connsiteY5" fmla="*/ 1143 h 181451"/>
                <a:gd name="connsiteX6" fmla="*/ 105251 w 218408"/>
                <a:gd name="connsiteY6" fmla="*/ 95 h 181451"/>
                <a:gd name="connsiteX7" fmla="*/ 215551 w 218408"/>
                <a:gd name="connsiteY7" fmla="*/ 0 h 181451"/>
                <a:gd name="connsiteX8" fmla="*/ 218313 w 218408"/>
                <a:gd name="connsiteY8" fmla="*/ 160211 h 181451"/>
                <a:gd name="connsiteX9" fmla="*/ 218408 w 218408"/>
                <a:gd name="connsiteY9" fmla="*/ 177927 h 181451"/>
                <a:gd name="connsiteX10" fmla="*/ 198215 w 218408"/>
                <a:gd name="connsiteY10" fmla="*/ 181451 h 181451"/>
                <a:gd name="connsiteX11" fmla="*/ 180594 w 218408"/>
                <a:gd name="connsiteY11" fmla="*/ 174212 h 181451"/>
                <a:gd name="connsiteX12" fmla="*/ 171926 w 218408"/>
                <a:gd name="connsiteY12" fmla="*/ 165164 h 181451"/>
                <a:gd name="connsiteX13" fmla="*/ 157829 w 218408"/>
                <a:gd name="connsiteY13" fmla="*/ 162687 h 181451"/>
                <a:gd name="connsiteX14" fmla="*/ 151924 w 218408"/>
                <a:gd name="connsiteY14" fmla="*/ 159639 h 181451"/>
                <a:gd name="connsiteX15" fmla="*/ 142018 w 218408"/>
                <a:gd name="connsiteY15" fmla="*/ 147638 h 181451"/>
                <a:gd name="connsiteX16" fmla="*/ 115348 w 218408"/>
                <a:gd name="connsiteY16" fmla="*/ 148114 h 181451"/>
                <a:gd name="connsiteX17" fmla="*/ 115538 w 218408"/>
                <a:gd name="connsiteY17" fmla="*/ 121253 h 181451"/>
                <a:gd name="connsiteX18" fmla="*/ 109252 w 218408"/>
                <a:gd name="connsiteY18" fmla="*/ 117253 h 181451"/>
                <a:gd name="connsiteX19" fmla="*/ 80867 w 218408"/>
                <a:gd name="connsiteY19" fmla="*/ 76676 h 181451"/>
                <a:gd name="connsiteX20" fmla="*/ 68199 w 218408"/>
                <a:gd name="connsiteY20" fmla="*/ 64579 h 181451"/>
                <a:gd name="connsiteX21" fmla="*/ 58483 w 218408"/>
                <a:gd name="connsiteY21" fmla="*/ 61627 h 181451"/>
                <a:gd name="connsiteX22" fmla="*/ 45625 w 218408"/>
                <a:gd name="connsiteY22" fmla="*/ 61722 h 181451"/>
                <a:gd name="connsiteX23" fmla="*/ 36386 w 218408"/>
                <a:gd name="connsiteY23" fmla="*/ 57341 h 181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8408" h="181451">
                  <a:moveTo>
                    <a:pt x="36386" y="57341"/>
                  </a:moveTo>
                  <a:lnTo>
                    <a:pt x="29337" y="41815"/>
                  </a:lnTo>
                  <a:lnTo>
                    <a:pt x="15050" y="34004"/>
                  </a:lnTo>
                  <a:lnTo>
                    <a:pt x="12573" y="26860"/>
                  </a:lnTo>
                  <a:lnTo>
                    <a:pt x="5906" y="18383"/>
                  </a:lnTo>
                  <a:lnTo>
                    <a:pt x="0" y="1143"/>
                  </a:lnTo>
                  <a:lnTo>
                    <a:pt x="105251" y="95"/>
                  </a:lnTo>
                  <a:lnTo>
                    <a:pt x="215551" y="0"/>
                  </a:lnTo>
                  <a:lnTo>
                    <a:pt x="218313" y="160211"/>
                  </a:lnTo>
                  <a:lnTo>
                    <a:pt x="218408" y="177927"/>
                  </a:lnTo>
                  <a:lnTo>
                    <a:pt x="198215" y="181451"/>
                  </a:lnTo>
                  <a:lnTo>
                    <a:pt x="180594" y="174212"/>
                  </a:lnTo>
                  <a:lnTo>
                    <a:pt x="171926" y="165164"/>
                  </a:lnTo>
                  <a:lnTo>
                    <a:pt x="157829" y="162687"/>
                  </a:lnTo>
                  <a:lnTo>
                    <a:pt x="151924" y="159639"/>
                  </a:lnTo>
                  <a:lnTo>
                    <a:pt x="142018" y="147638"/>
                  </a:lnTo>
                  <a:lnTo>
                    <a:pt x="115348" y="148114"/>
                  </a:lnTo>
                  <a:lnTo>
                    <a:pt x="115538" y="121253"/>
                  </a:lnTo>
                  <a:lnTo>
                    <a:pt x="109252" y="117253"/>
                  </a:lnTo>
                  <a:lnTo>
                    <a:pt x="80867" y="76676"/>
                  </a:lnTo>
                  <a:lnTo>
                    <a:pt x="68199" y="64579"/>
                  </a:lnTo>
                  <a:lnTo>
                    <a:pt x="58483" y="61627"/>
                  </a:lnTo>
                  <a:lnTo>
                    <a:pt x="45625" y="61722"/>
                  </a:lnTo>
                  <a:lnTo>
                    <a:pt x="36386" y="57341"/>
                  </a:lnTo>
                  <a:close/>
                </a:path>
              </a:pathLst>
            </a:custGeom>
            <a:noFill/>
            <a:ln w="3429" cap="flat">
              <a:solidFill>
                <a:srgbClr val="FFFFFF"/>
              </a:solidFill>
              <a:prstDash val="solid"/>
              <a:miter/>
            </a:ln>
          </p:spPr>
          <p:txBody>
            <a:bodyPr rtlCol="0" anchor="ctr"/>
            <a:lstStyle/>
            <a:p>
              <a:endParaRPr lang="en-US"/>
            </a:p>
          </p:txBody>
        </p:sp>
        <p:sp>
          <p:nvSpPr>
            <p:cNvPr id="1466" name="Freeform: Shape 1465">
              <a:extLst>
                <a:ext uri="{FF2B5EF4-FFF2-40B4-BE49-F238E27FC236}">
                  <a16:creationId xmlns:a16="http://schemas.microsoft.com/office/drawing/2014/main" id="{181D4EA3-6233-45F1-83AF-BE2ACA423583}"/>
                </a:ext>
              </a:extLst>
            </p:cNvPr>
            <p:cNvSpPr/>
            <p:nvPr/>
          </p:nvSpPr>
          <p:spPr>
            <a:xfrm>
              <a:off x="8752048" y="552531"/>
              <a:ext cx="299017" cy="197943"/>
            </a:xfrm>
            <a:custGeom>
              <a:avLst/>
              <a:gdLst>
                <a:gd name="connsiteX0" fmla="*/ 0 w 230219"/>
                <a:gd name="connsiteY0" fmla="*/ 152305 h 152400"/>
                <a:gd name="connsiteX1" fmla="*/ 1714 w 230219"/>
                <a:gd name="connsiteY1" fmla="*/ 381 h 152400"/>
                <a:gd name="connsiteX2" fmla="*/ 77629 w 230219"/>
                <a:gd name="connsiteY2" fmla="*/ 0 h 152400"/>
                <a:gd name="connsiteX3" fmla="*/ 208693 w 230219"/>
                <a:gd name="connsiteY3" fmla="*/ 0 h 152400"/>
                <a:gd name="connsiteX4" fmla="*/ 230219 w 230219"/>
                <a:gd name="connsiteY4" fmla="*/ 762 h 152400"/>
                <a:gd name="connsiteX5" fmla="*/ 228505 w 230219"/>
                <a:gd name="connsiteY5" fmla="*/ 120777 h 152400"/>
                <a:gd name="connsiteX6" fmla="*/ 228219 w 230219"/>
                <a:gd name="connsiteY6" fmla="*/ 151066 h 152400"/>
                <a:gd name="connsiteX7" fmla="*/ 97917 w 230219"/>
                <a:gd name="connsiteY7" fmla="*/ 152400 h 152400"/>
                <a:gd name="connsiteX8" fmla="*/ 0 w 230219"/>
                <a:gd name="connsiteY8" fmla="*/ 152305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219" h="152400">
                  <a:moveTo>
                    <a:pt x="0" y="152305"/>
                  </a:moveTo>
                  <a:lnTo>
                    <a:pt x="1714" y="381"/>
                  </a:lnTo>
                  <a:lnTo>
                    <a:pt x="77629" y="0"/>
                  </a:lnTo>
                  <a:lnTo>
                    <a:pt x="208693" y="0"/>
                  </a:lnTo>
                  <a:lnTo>
                    <a:pt x="230219" y="762"/>
                  </a:lnTo>
                  <a:lnTo>
                    <a:pt x="228505" y="120777"/>
                  </a:lnTo>
                  <a:lnTo>
                    <a:pt x="228219" y="151066"/>
                  </a:lnTo>
                  <a:lnTo>
                    <a:pt x="97917" y="152400"/>
                  </a:lnTo>
                  <a:lnTo>
                    <a:pt x="0" y="152305"/>
                  </a:lnTo>
                  <a:close/>
                </a:path>
              </a:pathLst>
            </a:custGeom>
            <a:solidFill>
              <a:srgbClr val="336933"/>
            </a:solidFill>
            <a:ln w="9525" cap="flat">
              <a:noFill/>
              <a:prstDash val="solid"/>
              <a:miter/>
            </a:ln>
          </p:spPr>
          <p:txBody>
            <a:bodyPr rtlCol="0" anchor="ctr"/>
            <a:lstStyle/>
            <a:p>
              <a:endParaRPr lang="en-US"/>
            </a:p>
          </p:txBody>
        </p:sp>
        <p:sp>
          <p:nvSpPr>
            <p:cNvPr id="1467" name="Freeform: Shape 1466">
              <a:extLst>
                <a:ext uri="{FF2B5EF4-FFF2-40B4-BE49-F238E27FC236}">
                  <a16:creationId xmlns:a16="http://schemas.microsoft.com/office/drawing/2014/main" id="{B2D8E110-B63E-4DBD-B5B0-F267B63483E2}"/>
                </a:ext>
              </a:extLst>
            </p:cNvPr>
            <p:cNvSpPr/>
            <p:nvPr/>
          </p:nvSpPr>
          <p:spPr>
            <a:xfrm>
              <a:off x="8752048" y="552531"/>
              <a:ext cx="299017" cy="197943"/>
            </a:xfrm>
            <a:custGeom>
              <a:avLst/>
              <a:gdLst>
                <a:gd name="connsiteX0" fmla="*/ 0 w 230219"/>
                <a:gd name="connsiteY0" fmla="*/ 152305 h 152400"/>
                <a:gd name="connsiteX1" fmla="*/ 1714 w 230219"/>
                <a:gd name="connsiteY1" fmla="*/ 381 h 152400"/>
                <a:gd name="connsiteX2" fmla="*/ 77629 w 230219"/>
                <a:gd name="connsiteY2" fmla="*/ 0 h 152400"/>
                <a:gd name="connsiteX3" fmla="*/ 208693 w 230219"/>
                <a:gd name="connsiteY3" fmla="*/ 0 h 152400"/>
                <a:gd name="connsiteX4" fmla="*/ 230219 w 230219"/>
                <a:gd name="connsiteY4" fmla="*/ 762 h 152400"/>
                <a:gd name="connsiteX5" fmla="*/ 228505 w 230219"/>
                <a:gd name="connsiteY5" fmla="*/ 120777 h 152400"/>
                <a:gd name="connsiteX6" fmla="*/ 228219 w 230219"/>
                <a:gd name="connsiteY6" fmla="*/ 151066 h 152400"/>
                <a:gd name="connsiteX7" fmla="*/ 97917 w 230219"/>
                <a:gd name="connsiteY7" fmla="*/ 152400 h 152400"/>
                <a:gd name="connsiteX8" fmla="*/ 0 w 230219"/>
                <a:gd name="connsiteY8" fmla="*/ 152305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219" h="152400">
                  <a:moveTo>
                    <a:pt x="0" y="152305"/>
                  </a:moveTo>
                  <a:lnTo>
                    <a:pt x="1714" y="381"/>
                  </a:lnTo>
                  <a:lnTo>
                    <a:pt x="77629" y="0"/>
                  </a:lnTo>
                  <a:lnTo>
                    <a:pt x="208693" y="0"/>
                  </a:lnTo>
                  <a:lnTo>
                    <a:pt x="230219" y="762"/>
                  </a:lnTo>
                  <a:lnTo>
                    <a:pt x="228505" y="120777"/>
                  </a:lnTo>
                  <a:lnTo>
                    <a:pt x="228219" y="151066"/>
                  </a:lnTo>
                  <a:lnTo>
                    <a:pt x="97917" y="152400"/>
                  </a:lnTo>
                  <a:lnTo>
                    <a:pt x="0" y="152305"/>
                  </a:lnTo>
                  <a:close/>
                </a:path>
              </a:pathLst>
            </a:custGeom>
            <a:noFill/>
            <a:ln w="3429" cap="flat">
              <a:solidFill>
                <a:srgbClr val="FFFFFF"/>
              </a:solidFill>
              <a:prstDash val="solid"/>
              <a:miter/>
            </a:ln>
          </p:spPr>
          <p:txBody>
            <a:bodyPr rtlCol="0" anchor="ctr"/>
            <a:lstStyle/>
            <a:p>
              <a:endParaRPr lang="en-US"/>
            </a:p>
          </p:txBody>
        </p:sp>
        <p:sp>
          <p:nvSpPr>
            <p:cNvPr id="1468" name="Freeform: Shape 1467">
              <a:extLst>
                <a:ext uri="{FF2B5EF4-FFF2-40B4-BE49-F238E27FC236}">
                  <a16:creationId xmlns:a16="http://schemas.microsoft.com/office/drawing/2014/main" id="{2EC20513-3419-4BF3-BA19-1B5C10A6DA09}"/>
                </a:ext>
              </a:extLst>
            </p:cNvPr>
            <p:cNvSpPr/>
            <p:nvPr/>
          </p:nvSpPr>
          <p:spPr>
            <a:xfrm>
              <a:off x="8416040" y="552654"/>
              <a:ext cx="338234" cy="198313"/>
            </a:xfrm>
            <a:custGeom>
              <a:avLst/>
              <a:gdLst>
                <a:gd name="connsiteX0" fmla="*/ 258699 w 260413"/>
                <a:gd name="connsiteY0" fmla="*/ 152210 h 152685"/>
                <a:gd name="connsiteX1" fmla="*/ 226885 w 260413"/>
                <a:gd name="connsiteY1" fmla="*/ 152686 h 152685"/>
                <a:gd name="connsiteX2" fmla="*/ 99346 w 260413"/>
                <a:gd name="connsiteY2" fmla="*/ 151543 h 152685"/>
                <a:gd name="connsiteX3" fmla="*/ 0 w 260413"/>
                <a:gd name="connsiteY3" fmla="*/ 151257 h 152685"/>
                <a:gd name="connsiteX4" fmla="*/ 0 w 260413"/>
                <a:gd name="connsiteY4" fmla="*/ 44577 h 152685"/>
                <a:gd name="connsiteX5" fmla="*/ 1905 w 260413"/>
                <a:gd name="connsiteY5" fmla="*/ 44291 h 152685"/>
                <a:gd name="connsiteX6" fmla="*/ 2381 w 260413"/>
                <a:gd name="connsiteY6" fmla="*/ 2572 h 152685"/>
                <a:gd name="connsiteX7" fmla="*/ 115538 w 260413"/>
                <a:gd name="connsiteY7" fmla="*/ 286 h 152685"/>
                <a:gd name="connsiteX8" fmla="*/ 231267 w 260413"/>
                <a:gd name="connsiteY8" fmla="*/ 0 h 152685"/>
                <a:gd name="connsiteX9" fmla="*/ 260413 w 260413"/>
                <a:gd name="connsiteY9" fmla="*/ 286 h 152685"/>
                <a:gd name="connsiteX10" fmla="*/ 258699 w 260413"/>
                <a:gd name="connsiteY10" fmla="*/ 152210 h 152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0413" h="152685">
                  <a:moveTo>
                    <a:pt x="258699" y="152210"/>
                  </a:moveTo>
                  <a:lnTo>
                    <a:pt x="226885" y="152686"/>
                  </a:lnTo>
                  <a:lnTo>
                    <a:pt x="99346" y="151543"/>
                  </a:lnTo>
                  <a:lnTo>
                    <a:pt x="0" y="151257"/>
                  </a:lnTo>
                  <a:lnTo>
                    <a:pt x="0" y="44577"/>
                  </a:lnTo>
                  <a:lnTo>
                    <a:pt x="1905" y="44291"/>
                  </a:lnTo>
                  <a:lnTo>
                    <a:pt x="2381" y="2572"/>
                  </a:lnTo>
                  <a:lnTo>
                    <a:pt x="115538" y="286"/>
                  </a:lnTo>
                  <a:lnTo>
                    <a:pt x="231267" y="0"/>
                  </a:lnTo>
                  <a:lnTo>
                    <a:pt x="260413" y="286"/>
                  </a:lnTo>
                  <a:lnTo>
                    <a:pt x="258699" y="152210"/>
                  </a:lnTo>
                  <a:close/>
                </a:path>
              </a:pathLst>
            </a:custGeom>
            <a:solidFill>
              <a:srgbClr val="336933"/>
            </a:solidFill>
            <a:ln w="9525" cap="flat">
              <a:noFill/>
              <a:prstDash val="solid"/>
              <a:miter/>
            </a:ln>
          </p:spPr>
          <p:txBody>
            <a:bodyPr rtlCol="0" anchor="ctr"/>
            <a:lstStyle/>
            <a:p>
              <a:endParaRPr lang="en-US"/>
            </a:p>
          </p:txBody>
        </p:sp>
        <p:sp>
          <p:nvSpPr>
            <p:cNvPr id="1469" name="Freeform: Shape 1468">
              <a:extLst>
                <a:ext uri="{FF2B5EF4-FFF2-40B4-BE49-F238E27FC236}">
                  <a16:creationId xmlns:a16="http://schemas.microsoft.com/office/drawing/2014/main" id="{279EFBBD-986A-4F49-8E55-5561CDF86C5E}"/>
                </a:ext>
              </a:extLst>
            </p:cNvPr>
            <p:cNvSpPr/>
            <p:nvPr/>
          </p:nvSpPr>
          <p:spPr>
            <a:xfrm>
              <a:off x="8416040" y="552654"/>
              <a:ext cx="338234" cy="198313"/>
            </a:xfrm>
            <a:custGeom>
              <a:avLst/>
              <a:gdLst>
                <a:gd name="connsiteX0" fmla="*/ 258699 w 260413"/>
                <a:gd name="connsiteY0" fmla="*/ 152210 h 152685"/>
                <a:gd name="connsiteX1" fmla="*/ 226885 w 260413"/>
                <a:gd name="connsiteY1" fmla="*/ 152686 h 152685"/>
                <a:gd name="connsiteX2" fmla="*/ 99346 w 260413"/>
                <a:gd name="connsiteY2" fmla="*/ 151543 h 152685"/>
                <a:gd name="connsiteX3" fmla="*/ 0 w 260413"/>
                <a:gd name="connsiteY3" fmla="*/ 151257 h 152685"/>
                <a:gd name="connsiteX4" fmla="*/ 0 w 260413"/>
                <a:gd name="connsiteY4" fmla="*/ 44577 h 152685"/>
                <a:gd name="connsiteX5" fmla="*/ 1905 w 260413"/>
                <a:gd name="connsiteY5" fmla="*/ 44291 h 152685"/>
                <a:gd name="connsiteX6" fmla="*/ 2381 w 260413"/>
                <a:gd name="connsiteY6" fmla="*/ 2572 h 152685"/>
                <a:gd name="connsiteX7" fmla="*/ 115538 w 260413"/>
                <a:gd name="connsiteY7" fmla="*/ 286 h 152685"/>
                <a:gd name="connsiteX8" fmla="*/ 231267 w 260413"/>
                <a:gd name="connsiteY8" fmla="*/ 0 h 152685"/>
                <a:gd name="connsiteX9" fmla="*/ 260413 w 260413"/>
                <a:gd name="connsiteY9" fmla="*/ 286 h 152685"/>
                <a:gd name="connsiteX10" fmla="*/ 258699 w 260413"/>
                <a:gd name="connsiteY10" fmla="*/ 152210 h 152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0413" h="152685">
                  <a:moveTo>
                    <a:pt x="258699" y="152210"/>
                  </a:moveTo>
                  <a:lnTo>
                    <a:pt x="226885" y="152686"/>
                  </a:lnTo>
                  <a:lnTo>
                    <a:pt x="99346" y="151543"/>
                  </a:lnTo>
                  <a:lnTo>
                    <a:pt x="0" y="151257"/>
                  </a:lnTo>
                  <a:lnTo>
                    <a:pt x="0" y="44577"/>
                  </a:lnTo>
                  <a:lnTo>
                    <a:pt x="1905" y="44291"/>
                  </a:lnTo>
                  <a:lnTo>
                    <a:pt x="2381" y="2572"/>
                  </a:lnTo>
                  <a:lnTo>
                    <a:pt x="115538" y="286"/>
                  </a:lnTo>
                  <a:lnTo>
                    <a:pt x="231267" y="0"/>
                  </a:lnTo>
                  <a:lnTo>
                    <a:pt x="260413" y="286"/>
                  </a:lnTo>
                  <a:lnTo>
                    <a:pt x="258699" y="152210"/>
                  </a:lnTo>
                  <a:close/>
                </a:path>
              </a:pathLst>
            </a:custGeom>
            <a:noFill/>
            <a:ln w="3429" cap="flat">
              <a:solidFill>
                <a:srgbClr val="FFFFFF"/>
              </a:solidFill>
              <a:prstDash val="solid"/>
              <a:miter/>
            </a:ln>
          </p:spPr>
          <p:txBody>
            <a:bodyPr rtlCol="0" anchor="ctr"/>
            <a:lstStyle/>
            <a:p>
              <a:endParaRPr lang="en-US"/>
            </a:p>
          </p:txBody>
        </p:sp>
        <p:sp>
          <p:nvSpPr>
            <p:cNvPr id="1470" name="Freeform: Shape 1469">
              <a:extLst>
                <a:ext uri="{FF2B5EF4-FFF2-40B4-BE49-F238E27FC236}">
                  <a16:creationId xmlns:a16="http://schemas.microsoft.com/office/drawing/2014/main" id="{CA0ECFB9-ADDB-4785-BD70-72BCCCD919EF}"/>
                </a:ext>
              </a:extLst>
            </p:cNvPr>
            <p:cNvSpPr/>
            <p:nvPr/>
          </p:nvSpPr>
          <p:spPr>
            <a:xfrm>
              <a:off x="9048837" y="553520"/>
              <a:ext cx="224665" cy="156373"/>
            </a:xfrm>
            <a:custGeom>
              <a:avLst/>
              <a:gdLst>
                <a:gd name="connsiteX0" fmla="*/ 0 w 172974"/>
                <a:gd name="connsiteY0" fmla="*/ 120110 h 120395"/>
                <a:gd name="connsiteX1" fmla="*/ 1715 w 172974"/>
                <a:gd name="connsiteY1" fmla="*/ 0 h 120395"/>
                <a:gd name="connsiteX2" fmla="*/ 110871 w 172974"/>
                <a:gd name="connsiteY2" fmla="*/ 0 h 120395"/>
                <a:gd name="connsiteX3" fmla="*/ 136588 w 172974"/>
                <a:gd name="connsiteY3" fmla="*/ 191 h 120395"/>
                <a:gd name="connsiteX4" fmla="*/ 142494 w 172974"/>
                <a:gd name="connsiteY4" fmla="*/ 17431 h 120395"/>
                <a:gd name="connsiteX5" fmla="*/ 149162 w 172974"/>
                <a:gd name="connsiteY5" fmla="*/ 25908 h 120395"/>
                <a:gd name="connsiteX6" fmla="*/ 151638 w 172974"/>
                <a:gd name="connsiteY6" fmla="*/ 33052 h 120395"/>
                <a:gd name="connsiteX7" fmla="*/ 165925 w 172974"/>
                <a:gd name="connsiteY7" fmla="*/ 40862 h 120395"/>
                <a:gd name="connsiteX8" fmla="*/ 172974 w 172974"/>
                <a:gd name="connsiteY8" fmla="*/ 56388 h 120395"/>
                <a:gd name="connsiteX9" fmla="*/ 172498 w 172974"/>
                <a:gd name="connsiteY9" fmla="*/ 119348 h 120395"/>
                <a:gd name="connsiteX10" fmla="*/ 98012 w 172974"/>
                <a:gd name="connsiteY10" fmla="*/ 120396 h 120395"/>
                <a:gd name="connsiteX11" fmla="*/ 0 w 172974"/>
                <a:gd name="connsiteY11" fmla="*/ 120110 h 12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2974" h="120395">
                  <a:moveTo>
                    <a:pt x="0" y="120110"/>
                  </a:moveTo>
                  <a:lnTo>
                    <a:pt x="1715" y="0"/>
                  </a:lnTo>
                  <a:lnTo>
                    <a:pt x="110871" y="0"/>
                  </a:lnTo>
                  <a:lnTo>
                    <a:pt x="136588" y="191"/>
                  </a:lnTo>
                  <a:lnTo>
                    <a:pt x="142494" y="17431"/>
                  </a:lnTo>
                  <a:lnTo>
                    <a:pt x="149162" y="25908"/>
                  </a:lnTo>
                  <a:lnTo>
                    <a:pt x="151638" y="33052"/>
                  </a:lnTo>
                  <a:lnTo>
                    <a:pt x="165925" y="40862"/>
                  </a:lnTo>
                  <a:lnTo>
                    <a:pt x="172974" y="56388"/>
                  </a:lnTo>
                  <a:lnTo>
                    <a:pt x="172498" y="119348"/>
                  </a:lnTo>
                  <a:lnTo>
                    <a:pt x="98012" y="120396"/>
                  </a:lnTo>
                  <a:lnTo>
                    <a:pt x="0" y="120110"/>
                  </a:lnTo>
                  <a:close/>
                </a:path>
              </a:pathLst>
            </a:custGeom>
            <a:solidFill>
              <a:srgbClr val="336933"/>
            </a:solidFill>
            <a:ln w="9525" cap="flat">
              <a:noFill/>
              <a:prstDash val="solid"/>
              <a:miter/>
            </a:ln>
          </p:spPr>
          <p:txBody>
            <a:bodyPr rtlCol="0" anchor="ctr"/>
            <a:lstStyle/>
            <a:p>
              <a:endParaRPr lang="en-US"/>
            </a:p>
          </p:txBody>
        </p:sp>
        <p:sp>
          <p:nvSpPr>
            <p:cNvPr id="1471" name="Freeform: Shape 1470">
              <a:extLst>
                <a:ext uri="{FF2B5EF4-FFF2-40B4-BE49-F238E27FC236}">
                  <a16:creationId xmlns:a16="http://schemas.microsoft.com/office/drawing/2014/main" id="{5D8CB63F-20C3-46D9-904E-17CBF8E5A47B}"/>
                </a:ext>
              </a:extLst>
            </p:cNvPr>
            <p:cNvSpPr/>
            <p:nvPr/>
          </p:nvSpPr>
          <p:spPr>
            <a:xfrm>
              <a:off x="9048837" y="553520"/>
              <a:ext cx="224665" cy="156373"/>
            </a:xfrm>
            <a:custGeom>
              <a:avLst/>
              <a:gdLst>
                <a:gd name="connsiteX0" fmla="*/ 0 w 172974"/>
                <a:gd name="connsiteY0" fmla="*/ 120110 h 120395"/>
                <a:gd name="connsiteX1" fmla="*/ 1715 w 172974"/>
                <a:gd name="connsiteY1" fmla="*/ 0 h 120395"/>
                <a:gd name="connsiteX2" fmla="*/ 110871 w 172974"/>
                <a:gd name="connsiteY2" fmla="*/ 0 h 120395"/>
                <a:gd name="connsiteX3" fmla="*/ 136588 w 172974"/>
                <a:gd name="connsiteY3" fmla="*/ 191 h 120395"/>
                <a:gd name="connsiteX4" fmla="*/ 142494 w 172974"/>
                <a:gd name="connsiteY4" fmla="*/ 17431 h 120395"/>
                <a:gd name="connsiteX5" fmla="*/ 149162 w 172974"/>
                <a:gd name="connsiteY5" fmla="*/ 25908 h 120395"/>
                <a:gd name="connsiteX6" fmla="*/ 151638 w 172974"/>
                <a:gd name="connsiteY6" fmla="*/ 33052 h 120395"/>
                <a:gd name="connsiteX7" fmla="*/ 165925 w 172974"/>
                <a:gd name="connsiteY7" fmla="*/ 40862 h 120395"/>
                <a:gd name="connsiteX8" fmla="*/ 172974 w 172974"/>
                <a:gd name="connsiteY8" fmla="*/ 56388 h 120395"/>
                <a:gd name="connsiteX9" fmla="*/ 172498 w 172974"/>
                <a:gd name="connsiteY9" fmla="*/ 119348 h 120395"/>
                <a:gd name="connsiteX10" fmla="*/ 98012 w 172974"/>
                <a:gd name="connsiteY10" fmla="*/ 120396 h 120395"/>
                <a:gd name="connsiteX11" fmla="*/ 0 w 172974"/>
                <a:gd name="connsiteY11" fmla="*/ 120110 h 12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2974" h="120395">
                  <a:moveTo>
                    <a:pt x="0" y="120110"/>
                  </a:moveTo>
                  <a:lnTo>
                    <a:pt x="1715" y="0"/>
                  </a:lnTo>
                  <a:lnTo>
                    <a:pt x="110871" y="0"/>
                  </a:lnTo>
                  <a:lnTo>
                    <a:pt x="136588" y="191"/>
                  </a:lnTo>
                  <a:lnTo>
                    <a:pt x="142494" y="17431"/>
                  </a:lnTo>
                  <a:lnTo>
                    <a:pt x="149162" y="25908"/>
                  </a:lnTo>
                  <a:lnTo>
                    <a:pt x="151638" y="33052"/>
                  </a:lnTo>
                  <a:lnTo>
                    <a:pt x="165925" y="40862"/>
                  </a:lnTo>
                  <a:lnTo>
                    <a:pt x="172974" y="56388"/>
                  </a:lnTo>
                  <a:lnTo>
                    <a:pt x="172498" y="119348"/>
                  </a:lnTo>
                  <a:lnTo>
                    <a:pt x="98012" y="120396"/>
                  </a:lnTo>
                  <a:lnTo>
                    <a:pt x="0" y="120110"/>
                  </a:lnTo>
                  <a:close/>
                </a:path>
              </a:pathLst>
            </a:custGeom>
            <a:noFill/>
            <a:ln w="3429" cap="flat">
              <a:solidFill>
                <a:srgbClr val="FFFFFF"/>
              </a:solidFill>
              <a:prstDash val="solid"/>
              <a:miter/>
            </a:ln>
          </p:spPr>
          <p:txBody>
            <a:bodyPr rtlCol="0" anchor="ctr"/>
            <a:lstStyle/>
            <a:p>
              <a:endParaRPr lang="en-US"/>
            </a:p>
          </p:txBody>
        </p:sp>
        <p:sp>
          <p:nvSpPr>
            <p:cNvPr id="1472" name="Freeform: Shape 1471">
              <a:extLst>
                <a:ext uri="{FF2B5EF4-FFF2-40B4-BE49-F238E27FC236}">
                  <a16:creationId xmlns:a16="http://schemas.microsoft.com/office/drawing/2014/main" id="{B07396F2-14D6-4A4D-B1EC-AA4E2DF584EF}"/>
                </a:ext>
              </a:extLst>
            </p:cNvPr>
            <p:cNvSpPr/>
            <p:nvPr/>
          </p:nvSpPr>
          <p:spPr>
            <a:xfrm>
              <a:off x="9176140" y="626759"/>
              <a:ext cx="201282" cy="250273"/>
            </a:xfrm>
            <a:custGeom>
              <a:avLst/>
              <a:gdLst>
                <a:gd name="connsiteX0" fmla="*/ 52292 w 154971"/>
                <a:gd name="connsiteY0" fmla="*/ 191929 h 192690"/>
                <a:gd name="connsiteX1" fmla="*/ 2381 w 154971"/>
                <a:gd name="connsiteY1" fmla="*/ 192691 h 192690"/>
                <a:gd name="connsiteX2" fmla="*/ 0 w 154971"/>
                <a:gd name="connsiteY2" fmla="*/ 64008 h 192690"/>
                <a:gd name="connsiteX3" fmla="*/ 74485 w 154971"/>
                <a:gd name="connsiteY3" fmla="*/ 62960 h 192690"/>
                <a:gd name="connsiteX4" fmla="*/ 74962 w 154971"/>
                <a:gd name="connsiteY4" fmla="*/ 0 h 192690"/>
                <a:gd name="connsiteX5" fmla="*/ 84201 w 154971"/>
                <a:gd name="connsiteY5" fmla="*/ 4381 h 192690"/>
                <a:gd name="connsiteX6" fmla="*/ 97060 w 154971"/>
                <a:gd name="connsiteY6" fmla="*/ 4286 h 192690"/>
                <a:gd name="connsiteX7" fmla="*/ 106775 w 154971"/>
                <a:gd name="connsiteY7" fmla="*/ 7239 h 192690"/>
                <a:gd name="connsiteX8" fmla="*/ 119443 w 154971"/>
                <a:gd name="connsiteY8" fmla="*/ 19336 h 192690"/>
                <a:gd name="connsiteX9" fmla="*/ 147828 w 154971"/>
                <a:gd name="connsiteY9" fmla="*/ 59912 h 192690"/>
                <a:gd name="connsiteX10" fmla="*/ 154114 w 154971"/>
                <a:gd name="connsiteY10" fmla="*/ 63913 h 192690"/>
                <a:gd name="connsiteX11" fmla="*/ 153924 w 154971"/>
                <a:gd name="connsiteY11" fmla="*/ 90773 h 192690"/>
                <a:gd name="connsiteX12" fmla="*/ 154972 w 154971"/>
                <a:gd name="connsiteY12" fmla="*/ 191643 h 192690"/>
                <a:gd name="connsiteX13" fmla="*/ 52292 w 154971"/>
                <a:gd name="connsiteY13" fmla="*/ 191929 h 192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971" h="192690">
                  <a:moveTo>
                    <a:pt x="52292" y="191929"/>
                  </a:moveTo>
                  <a:lnTo>
                    <a:pt x="2381" y="192691"/>
                  </a:lnTo>
                  <a:lnTo>
                    <a:pt x="0" y="64008"/>
                  </a:lnTo>
                  <a:lnTo>
                    <a:pt x="74485" y="62960"/>
                  </a:lnTo>
                  <a:lnTo>
                    <a:pt x="74962" y="0"/>
                  </a:lnTo>
                  <a:lnTo>
                    <a:pt x="84201" y="4381"/>
                  </a:lnTo>
                  <a:lnTo>
                    <a:pt x="97060" y="4286"/>
                  </a:lnTo>
                  <a:lnTo>
                    <a:pt x="106775" y="7239"/>
                  </a:lnTo>
                  <a:lnTo>
                    <a:pt x="119443" y="19336"/>
                  </a:lnTo>
                  <a:lnTo>
                    <a:pt x="147828" y="59912"/>
                  </a:lnTo>
                  <a:lnTo>
                    <a:pt x="154114" y="63913"/>
                  </a:lnTo>
                  <a:lnTo>
                    <a:pt x="153924" y="90773"/>
                  </a:lnTo>
                  <a:lnTo>
                    <a:pt x="154972" y="191643"/>
                  </a:lnTo>
                  <a:lnTo>
                    <a:pt x="52292" y="191929"/>
                  </a:lnTo>
                  <a:close/>
                </a:path>
              </a:pathLst>
            </a:custGeom>
            <a:solidFill>
              <a:srgbClr val="336933"/>
            </a:solidFill>
            <a:ln w="9525" cap="flat">
              <a:noFill/>
              <a:prstDash val="solid"/>
              <a:miter/>
            </a:ln>
          </p:spPr>
          <p:txBody>
            <a:bodyPr rtlCol="0" anchor="ctr"/>
            <a:lstStyle/>
            <a:p>
              <a:endParaRPr lang="en-US"/>
            </a:p>
          </p:txBody>
        </p:sp>
        <p:sp>
          <p:nvSpPr>
            <p:cNvPr id="1473" name="Freeform: Shape 1472">
              <a:extLst>
                <a:ext uri="{FF2B5EF4-FFF2-40B4-BE49-F238E27FC236}">
                  <a16:creationId xmlns:a16="http://schemas.microsoft.com/office/drawing/2014/main" id="{2F675DF6-63FA-416B-B82F-925BDDD0BB2E}"/>
                </a:ext>
              </a:extLst>
            </p:cNvPr>
            <p:cNvSpPr/>
            <p:nvPr/>
          </p:nvSpPr>
          <p:spPr>
            <a:xfrm>
              <a:off x="9176140" y="626759"/>
              <a:ext cx="201282" cy="250273"/>
            </a:xfrm>
            <a:custGeom>
              <a:avLst/>
              <a:gdLst>
                <a:gd name="connsiteX0" fmla="*/ 52292 w 154971"/>
                <a:gd name="connsiteY0" fmla="*/ 191929 h 192690"/>
                <a:gd name="connsiteX1" fmla="*/ 2381 w 154971"/>
                <a:gd name="connsiteY1" fmla="*/ 192691 h 192690"/>
                <a:gd name="connsiteX2" fmla="*/ 0 w 154971"/>
                <a:gd name="connsiteY2" fmla="*/ 64008 h 192690"/>
                <a:gd name="connsiteX3" fmla="*/ 74485 w 154971"/>
                <a:gd name="connsiteY3" fmla="*/ 62960 h 192690"/>
                <a:gd name="connsiteX4" fmla="*/ 74962 w 154971"/>
                <a:gd name="connsiteY4" fmla="*/ 0 h 192690"/>
                <a:gd name="connsiteX5" fmla="*/ 84201 w 154971"/>
                <a:gd name="connsiteY5" fmla="*/ 4381 h 192690"/>
                <a:gd name="connsiteX6" fmla="*/ 97060 w 154971"/>
                <a:gd name="connsiteY6" fmla="*/ 4286 h 192690"/>
                <a:gd name="connsiteX7" fmla="*/ 106775 w 154971"/>
                <a:gd name="connsiteY7" fmla="*/ 7239 h 192690"/>
                <a:gd name="connsiteX8" fmla="*/ 119443 w 154971"/>
                <a:gd name="connsiteY8" fmla="*/ 19336 h 192690"/>
                <a:gd name="connsiteX9" fmla="*/ 147828 w 154971"/>
                <a:gd name="connsiteY9" fmla="*/ 59912 h 192690"/>
                <a:gd name="connsiteX10" fmla="*/ 154114 w 154971"/>
                <a:gd name="connsiteY10" fmla="*/ 63913 h 192690"/>
                <a:gd name="connsiteX11" fmla="*/ 153924 w 154971"/>
                <a:gd name="connsiteY11" fmla="*/ 90773 h 192690"/>
                <a:gd name="connsiteX12" fmla="*/ 154972 w 154971"/>
                <a:gd name="connsiteY12" fmla="*/ 191643 h 192690"/>
                <a:gd name="connsiteX13" fmla="*/ 52292 w 154971"/>
                <a:gd name="connsiteY13" fmla="*/ 191929 h 192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971" h="192690">
                  <a:moveTo>
                    <a:pt x="52292" y="191929"/>
                  </a:moveTo>
                  <a:lnTo>
                    <a:pt x="2381" y="192691"/>
                  </a:lnTo>
                  <a:lnTo>
                    <a:pt x="0" y="64008"/>
                  </a:lnTo>
                  <a:lnTo>
                    <a:pt x="74485" y="62960"/>
                  </a:lnTo>
                  <a:lnTo>
                    <a:pt x="74962" y="0"/>
                  </a:lnTo>
                  <a:lnTo>
                    <a:pt x="84201" y="4381"/>
                  </a:lnTo>
                  <a:lnTo>
                    <a:pt x="97060" y="4286"/>
                  </a:lnTo>
                  <a:lnTo>
                    <a:pt x="106775" y="7239"/>
                  </a:lnTo>
                  <a:lnTo>
                    <a:pt x="119443" y="19336"/>
                  </a:lnTo>
                  <a:lnTo>
                    <a:pt x="147828" y="59912"/>
                  </a:lnTo>
                  <a:lnTo>
                    <a:pt x="154114" y="63913"/>
                  </a:lnTo>
                  <a:lnTo>
                    <a:pt x="153924" y="90773"/>
                  </a:lnTo>
                  <a:lnTo>
                    <a:pt x="154972" y="191643"/>
                  </a:lnTo>
                  <a:lnTo>
                    <a:pt x="52292" y="191929"/>
                  </a:lnTo>
                  <a:close/>
                </a:path>
              </a:pathLst>
            </a:custGeom>
            <a:noFill/>
            <a:ln w="3429" cap="flat">
              <a:solidFill>
                <a:srgbClr val="FFFFFF"/>
              </a:solidFill>
              <a:prstDash val="solid"/>
              <a:miter/>
            </a:ln>
          </p:spPr>
          <p:txBody>
            <a:bodyPr rtlCol="0" anchor="ctr"/>
            <a:lstStyle/>
            <a:p>
              <a:endParaRPr lang="en-US"/>
            </a:p>
          </p:txBody>
        </p:sp>
        <p:sp>
          <p:nvSpPr>
            <p:cNvPr id="1474" name="Freeform: Shape 1473">
              <a:extLst>
                <a:ext uri="{FF2B5EF4-FFF2-40B4-BE49-F238E27FC236}">
                  <a16:creationId xmlns:a16="http://schemas.microsoft.com/office/drawing/2014/main" id="{947116A1-8327-4241-9862-5974387BB45B}"/>
                </a:ext>
              </a:extLst>
            </p:cNvPr>
            <p:cNvSpPr/>
            <p:nvPr/>
          </p:nvSpPr>
          <p:spPr>
            <a:xfrm>
              <a:off x="10605780" y="676988"/>
              <a:ext cx="144373" cy="199302"/>
            </a:xfrm>
            <a:custGeom>
              <a:avLst/>
              <a:gdLst>
                <a:gd name="connsiteX0" fmla="*/ 0 w 111156"/>
                <a:gd name="connsiteY0" fmla="*/ 151257 h 153447"/>
                <a:gd name="connsiteX1" fmla="*/ 667 w 111156"/>
                <a:gd name="connsiteY1" fmla="*/ 48101 h 153447"/>
                <a:gd name="connsiteX2" fmla="*/ 3334 w 111156"/>
                <a:gd name="connsiteY2" fmla="*/ 0 h 153447"/>
                <a:gd name="connsiteX3" fmla="*/ 94869 w 111156"/>
                <a:gd name="connsiteY3" fmla="*/ 2381 h 153447"/>
                <a:gd name="connsiteX4" fmla="*/ 95726 w 111156"/>
                <a:gd name="connsiteY4" fmla="*/ 56579 h 153447"/>
                <a:gd name="connsiteX5" fmla="*/ 98107 w 111156"/>
                <a:gd name="connsiteY5" fmla="*/ 59722 h 153447"/>
                <a:gd name="connsiteX6" fmla="*/ 111157 w 111156"/>
                <a:gd name="connsiteY6" fmla="*/ 153448 h 153447"/>
                <a:gd name="connsiteX7" fmla="*/ 52388 w 111156"/>
                <a:gd name="connsiteY7" fmla="*/ 151448 h 153447"/>
                <a:gd name="connsiteX8" fmla="*/ 0 w 111156"/>
                <a:gd name="connsiteY8" fmla="*/ 151257 h 15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1156" h="153447">
                  <a:moveTo>
                    <a:pt x="0" y="151257"/>
                  </a:moveTo>
                  <a:lnTo>
                    <a:pt x="667" y="48101"/>
                  </a:lnTo>
                  <a:lnTo>
                    <a:pt x="3334" y="0"/>
                  </a:lnTo>
                  <a:lnTo>
                    <a:pt x="94869" y="2381"/>
                  </a:lnTo>
                  <a:lnTo>
                    <a:pt x="95726" y="56579"/>
                  </a:lnTo>
                  <a:lnTo>
                    <a:pt x="98107" y="59722"/>
                  </a:lnTo>
                  <a:lnTo>
                    <a:pt x="111157" y="153448"/>
                  </a:lnTo>
                  <a:lnTo>
                    <a:pt x="52388" y="151448"/>
                  </a:lnTo>
                  <a:lnTo>
                    <a:pt x="0" y="151257"/>
                  </a:lnTo>
                  <a:close/>
                </a:path>
              </a:pathLst>
            </a:custGeom>
            <a:solidFill>
              <a:srgbClr val="336933"/>
            </a:solidFill>
            <a:ln w="9525" cap="flat">
              <a:noFill/>
              <a:prstDash val="solid"/>
              <a:miter/>
            </a:ln>
          </p:spPr>
          <p:txBody>
            <a:bodyPr rtlCol="0" anchor="ctr"/>
            <a:lstStyle/>
            <a:p>
              <a:endParaRPr lang="en-US"/>
            </a:p>
          </p:txBody>
        </p:sp>
        <p:sp>
          <p:nvSpPr>
            <p:cNvPr id="1475" name="Freeform: Shape 1474">
              <a:extLst>
                <a:ext uri="{FF2B5EF4-FFF2-40B4-BE49-F238E27FC236}">
                  <a16:creationId xmlns:a16="http://schemas.microsoft.com/office/drawing/2014/main" id="{66C5B773-D433-4945-B8D9-D7D69F8224FC}"/>
                </a:ext>
              </a:extLst>
            </p:cNvPr>
            <p:cNvSpPr/>
            <p:nvPr/>
          </p:nvSpPr>
          <p:spPr>
            <a:xfrm>
              <a:off x="10605780" y="676988"/>
              <a:ext cx="144373" cy="199302"/>
            </a:xfrm>
            <a:custGeom>
              <a:avLst/>
              <a:gdLst>
                <a:gd name="connsiteX0" fmla="*/ 0 w 111156"/>
                <a:gd name="connsiteY0" fmla="*/ 151257 h 153447"/>
                <a:gd name="connsiteX1" fmla="*/ 667 w 111156"/>
                <a:gd name="connsiteY1" fmla="*/ 48101 h 153447"/>
                <a:gd name="connsiteX2" fmla="*/ 3334 w 111156"/>
                <a:gd name="connsiteY2" fmla="*/ 0 h 153447"/>
                <a:gd name="connsiteX3" fmla="*/ 94869 w 111156"/>
                <a:gd name="connsiteY3" fmla="*/ 2381 h 153447"/>
                <a:gd name="connsiteX4" fmla="*/ 95726 w 111156"/>
                <a:gd name="connsiteY4" fmla="*/ 56579 h 153447"/>
                <a:gd name="connsiteX5" fmla="*/ 98107 w 111156"/>
                <a:gd name="connsiteY5" fmla="*/ 59722 h 153447"/>
                <a:gd name="connsiteX6" fmla="*/ 111157 w 111156"/>
                <a:gd name="connsiteY6" fmla="*/ 153448 h 153447"/>
                <a:gd name="connsiteX7" fmla="*/ 52388 w 111156"/>
                <a:gd name="connsiteY7" fmla="*/ 151448 h 153447"/>
                <a:gd name="connsiteX8" fmla="*/ 0 w 111156"/>
                <a:gd name="connsiteY8" fmla="*/ 151257 h 15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1156" h="153447">
                  <a:moveTo>
                    <a:pt x="0" y="151257"/>
                  </a:moveTo>
                  <a:lnTo>
                    <a:pt x="667" y="48101"/>
                  </a:lnTo>
                  <a:lnTo>
                    <a:pt x="3334" y="0"/>
                  </a:lnTo>
                  <a:lnTo>
                    <a:pt x="94869" y="2381"/>
                  </a:lnTo>
                  <a:lnTo>
                    <a:pt x="95726" y="56579"/>
                  </a:lnTo>
                  <a:lnTo>
                    <a:pt x="98107" y="59722"/>
                  </a:lnTo>
                  <a:lnTo>
                    <a:pt x="111157" y="153448"/>
                  </a:lnTo>
                  <a:lnTo>
                    <a:pt x="52388" y="151448"/>
                  </a:lnTo>
                  <a:lnTo>
                    <a:pt x="0" y="151257"/>
                  </a:lnTo>
                  <a:close/>
                </a:path>
              </a:pathLst>
            </a:custGeom>
            <a:noFill/>
            <a:ln w="3429" cap="flat">
              <a:solidFill>
                <a:srgbClr val="FFFFFF"/>
              </a:solidFill>
              <a:prstDash val="solid"/>
              <a:miter/>
            </a:ln>
          </p:spPr>
          <p:txBody>
            <a:bodyPr rtlCol="0" anchor="ctr"/>
            <a:lstStyle/>
            <a:p>
              <a:endParaRPr lang="en-US"/>
            </a:p>
          </p:txBody>
        </p:sp>
        <p:sp>
          <p:nvSpPr>
            <p:cNvPr id="1476" name="Freeform: Shape 1475">
              <a:extLst>
                <a:ext uri="{FF2B5EF4-FFF2-40B4-BE49-F238E27FC236}">
                  <a16:creationId xmlns:a16="http://schemas.microsoft.com/office/drawing/2014/main" id="{24AAD062-E4D0-4F62-AB94-51A798E965D0}"/>
                </a:ext>
              </a:extLst>
            </p:cNvPr>
            <p:cNvSpPr/>
            <p:nvPr/>
          </p:nvSpPr>
          <p:spPr>
            <a:xfrm>
              <a:off x="9843576" y="705441"/>
              <a:ext cx="178890" cy="170725"/>
            </a:xfrm>
            <a:custGeom>
              <a:avLst/>
              <a:gdLst>
                <a:gd name="connsiteX0" fmla="*/ 0 w 137731"/>
                <a:gd name="connsiteY0" fmla="*/ 3715 h 131445"/>
                <a:gd name="connsiteX1" fmla="*/ 98108 w 137731"/>
                <a:gd name="connsiteY1" fmla="*/ 2572 h 131445"/>
                <a:gd name="connsiteX2" fmla="*/ 109538 w 137731"/>
                <a:gd name="connsiteY2" fmla="*/ 6382 h 131445"/>
                <a:gd name="connsiteX3" fmla="*/ 131064 w 137731"/>
                <a:gd name="connsiteY3" fmla="*/ 0 h 131445"/>
                <a:gd name="connsiteX4" fmla="*/ 137732 w 137731"/>
                <a:gd name="connsiteY4" fmla="*/ 7334 h 131445"/>
                <a:gd name="connsiteX5" fmla="*/ 136589 w 137731"/>
                <a:gd name="connsiteY5" fmla="*/ 13240 h 131445"/>
                <a:gd name="connsiteX6" fmla="*/ 120491 w 137731"/>
                <a:gd name="connsiteY6" fmla="*/ 20860 h 131445"/>
                <a:gd name="connsiteX7" fmla="*/ 107728 w 137731"/>
                <a:gd name="connsiteY7" fmla="*/ 23432 h 131445"/>
                <a:gd name="connsiteX8" fmla="*/ 105156 w 137731"/>
                <a:gd name="connsiteY8" fmla="*/ 27432 h 131445"/>
                <a:gd name="connsiteX9" fmla="*/ 102394 w 137731"/>
                <a:gd name="connsiteY9" fmla="*/ 27623 h 131445"/>
                <a:gd name="connsiteX10" fmla="*/ 103632 w 137731"/>
                <a:gd name="connsiteY10" fmla="*/ 78296 h 131445"/>
                <a:gd name="connsiteX11" fmla="*/ 129826 w 137731"/>
                <a:gd name="connsiteY11" fmla="*/ 79153 h 131445"/>
                <a:gd name="connsiteX12" fmla="*/ 129921 w 137731"/>
                <a:gd name="connsiteY12" fmla="*/ 104870 h 131445"/>
                <a:gd name="connsiteX13" fmla="*/ 75819 w 137731"/>
                <a:gd name="connsiteY13" fmla="*/ 105632 h 131445"/>
                <a:gd name="connsiteX14" fmla="*/ 75152 w 137731"/>
                <a:gd name="connsiteY14" fmla="*/ 130969 h 131445"/>
                <a:gd name="connsiteX15" fmla="*/ 25241 w 137731"/>
                <a:gd name="connsiteY15" fmla="*/ 131445 h 131445"/>
                <a:gd name="connsiteX16" fmla="*/ 24670 w 137731"/>
                <a:gd name="connsiteY16" fmla="*/ 129826 h 131445"/>
                <a:gd name="connsiteX17" fmla="*/ 667 w 137731"/>
                <a:gd name="connsiteY17" fmla="*/ 129826 h 131445"/>
                <a:gd name="connsiteX18" fmla="*/ 0 w 137731"/>
                <a:gd name="connsiteY18" fmla="*/ 3715 h 13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7731" h="131445">
                  <a:moveTo>
                    <a:pt x="0" y="3715"/>
                  </a:moveTo>
                  <a:lnTo>
                    <a:pt x="98108" y="2572"/>
                  </a:lnTo>
                  <a:lnTo>
                    <a:pt x="109538" y="6382"/>
                  </a:lnTo>
                  <a:lnTo>
                    <a:pt x="131064" y="0"/>
                  </a:lnTo>
                  <a:lnTo>
                    <a:pt x="137732" y="7334"/>
                  </a:lnTo>
                  <a:lnTo>
                    <a:pt x="136589" y="13240"/>
                  </a:lnTo>
                  <a:lnTo>
                    <a:pt x="120491" y="20860"/>
                  </a:lnTo>
                  <a:lnTo>
                    <a:pt x="107728" y="23432"/>
                  </a:lnTo>
                  <a:lnTo>
                    <a:pt x="105156" y="27432"/>
                  </a:lnTo>
                  <a:lnTo>
                    <a:pt x="102394" y="27623"/>
                  </a:lnTo>
                  <a:lnTo>
                    <a:pt x="103632" y="78296"/>
                  </a:lnTo>
                  <a:lnTo>
                    <a:pt x="129826" y="79153"/>
                  </a:lnTo>
                  <a:lnTo>
                    <a:pt x="129921" y="104870"/>
                  </a:lnTo>
                  <a:lnTo>
                    <a:pt x="75819" y="105632"/>
                  </a:lnTo>
                  <a:lnTo>
                    <a:pt x="75152" y="130969"/>
                  </a:lnTo>
                  <a:lnTo>
                    <a:pt x="25241" y="131445"/>
                  </a:lnTo>
                  <a:lnTo>
                    <a:pt x="24670" y="129826"/>
                  </a:lnTo>
                  <a:lnTo>
                    <a:pt x="667" y="129826"/>
                  </a:lnTo>
                  <a:lnTo>
                    <a:pt x="0" y="3715"/>
                  </a:lnTo>
                  <a:close/>
                </a:path>
              </a:pathLst>
            </a:custGeom>
            <a:solidFill>
              <a:srgbClr val="336933"/>
            </a:solidFill>
            <a:ln w="9525" cap="flat">
              <a:noFill/>
              <a:prstDash val="solid"/>
              <a:miter/>
            </a:ln>
          </p:spPr>
          <p:txBody>
            <a:bodyPr rtlCol="0" anchor="ctr"/>
            <a:lstStyle/>
            <a:p>
              <a:endParaRPr lang="en-US"/>
            </a:p>
          </p:txBody>
        </p:sp>
        <p:sp>
          <p:nvSpPr>
            <p:cNvPr id="1477" name="Freeform: Shape 1476">
              <a:extLst>
                <a:ext uri="{FF2B5EF4-FFF2-40B4-BE49-F238E27FC236}">
                  <a16:creationId xmlns:a16="http://schemas.microsoft.com/office/drawing/2014/main" id="{15D1C13E-D5BF-4098-B3AB-17D145337A44}"/>
                </a:ext>
              </a:extLst>
            </p:cNvPr>
            <p:cNvSpPr/>
            <p:nvPr/>
          </p:nvSpPr>
          <p:spPr>
            <a:xfrm>
              <a:off x="9843576" y="705441"/>
              <a:ext cx="178890" cy="170725"/>
            </a:xfrm>
            <a:custGeom>
              <a:avLst/>
              <a:gdLst>
                <a:gd name="connsiteX0" fmla="*/ 0 w 137731"/>
                <a:gd name="connsiteY0" fmla="*/ 3715 h 131445"/>
                <a:gd name="connsiteX1" fmla="*/ 98108 w 137731"/>
                <a:gd name="connsiteY1" fmla="*/ 2572 h 131445"/>
                <a:gd name="connsiteX2" fmla="*/ 109538 w 137731"/>
                <a:gd name="connsiteY2" fmla="*/ 6382 h 131445"/>
                <a:gd name="connsiteX3" fmla="*/ 131064 w 137731"/>
                <a:gd name="connsiteY3" fmla="*/ 0 h 131445"/>
                <a:gd name="connsiteX4" fmla="*/ 137732 w 137731"/>
                <a:gd name="connsiteY4" fmla="*/ 7334 h 131445"/>
                <a:gd name="connsiteX5" fmla="*/ 136589 w 137731"/>
                <a:gd name="connsiteY5" fmla="*/ 13240 h 131445"/>
                <a:gd name="connsiteX6" fmla="*/ 120491 w 137731"/>
                <a:gd name="connsiteY6" fmla="*/ 20860 h 131445"/>
                <a:gd name="connsiteX7" fmla="*/ 107728 w 137731"/>
                <a:gd name="connsiteY7" fmla="*/ 23432 h 131445"/>
                <a:gd name="connsiteX8" fmla="*/ 105156 w 137731"/>
                <a:gd name="connsiteY8" fmla="*/ 27432 h 131445"/>
                <a:gd name="connsiteX9" fmla="*/ 102394 w 137731"/>
                <a:gd name="connsiteY9" fmla="*/ 27623 h 131445"/>
                <a:gd name="connsiteX10" fmla="*/ 103632 w 137731"/>
                <a:gd name="connsiteY10" fmla="*/ 78296 h 131445"/>
                <a:gd name="connsiteX11" fmla="*/ 129826 w 137731"/>
                <a:gd name="connsiteY11" fmla="*/ 79153 h 131445"/>
                <a:gd name="connsiteX12" fmla="*/ 129921 w 137731"/>
                <a:gd name="connsiteY12" fmla="*/ 104870 h 131445"/>
                <a:gd name="connsiteX13" fmla="*/ 75819 w 137731"/>
                <a:gd name="connsiteY13" fmla="*/ 105632 h 131445"/>
                <a:gd name="connsiteX14" fmla="*/ 75152 w 137731"/>
                <a:gd name="connsiteY14" fmla="*/ 130969 h 131445"/>
                <a:gd name="connsiteX15" fmla="*/ 25241 w 137731"/>
                <a:gd name="connsiteY15" fmla="*/ 131445 h 131445"/>
                <a:gd name="connsiteX16" fmla="*/ 24670 w 137731"/>
                <a:gd name="connsiteY16" fmla="*/ 129826 h 131445"/>
                <a:gd name="connsiteX17" fmla="*/ 667 w 137731"/>
                <a:gd name="connsiteY17" fmla="*/ 129826 h 131445"/>
                <a:gd name="connsiteX18" fmla="*/ 0 w 137731"/>
                <a:gd name="connsiteY18" fmla="*/ 3715 h 13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7731" h="131445">
                  <a:moveTo>
                    <a:pt x="0" y="3715"/>
                  </a:moveTo>
                  <a:lnTo>
                    <a:pt x="98108" y="2572"/>
                  </a:lnTo>
                  <a:lnTo>
                    <a:pt x="109538" y="6382"/>
                  </a:lnTo>
                  <a:lnTo>
                    <a:pt x="131064" y="0"/>
                  </a:lnTo>
                  <a:lnTo>
                    <a:pt x="137732" y="7334"/>
                  </a:lnTo>
                  <a:lnTo>
                    <a:pt x="136589" y="13240"/>
                  </a:lnTo>
                  <a:lnTo>
                    <a:pt x="120491" y="20860"/>
                  </a:lnTo>
                  <a:lnTo>
                    <a:pt x="107728" y="23432"/>
                  </a:lnTo>
                  <a:lnTo>
                    <a:pt x="105156" y="27432"/>
                  </a:lnTo>
                  <a:lnTo>
                    <a:pt x="102394" y="27623"/>
                  </a:lnTo>
                  <a:lnTo>
                    <a:pt x="103632" y="78296"/>
                  </a:lnTo>
                  <a:lnTo>
                    <a:pt x="129826" y="79153"/>
                  </a:lnTo>
                  <a:lnTo>
                    <a:pt x="129921" y="104870"/>
                  </a:lnTo>
                  <a:lnTo>
                    <a:pt x="75819" y="105632"/>
                  </a:lnTo>
                  <a:lnTo>
                    <a:pt x="75152" y="130969"/>
                  </a:lnTo>
                  <a:lnTo>
                    <a:pt x="25241" y="131445"/>
                  </a:lnTo>
                  <a:lnTo>
                    <a:pt x="24670" y="129826"/>
                  </a:lnTo>
                  <a:lnTo>
                    <a:pt x="667" y="129826"/>
                  </a:lnTo>
                  <a:lnTo>
                    <a:pt x="0" y="3715"/>
                  </a:lnTo>
                  <a:close/>
                </a:path>
              </a:pathLst>
            </a:custGeom>
            <a:noFill/>
            <a:ln w="3429" cap="flat">
              <a:solidFill>
                <a:srgbClr val="FFFFFF"/>
              </a:solidFill>
              <a:prstDash val="solid"/>
              <a:miter/>
            </a:ln>
          </p:spPr>
          <p:txBody>
            <a:bodyPr rtlCol="0" anchor="ctr"/>
            <a:lstStyle/>
            <a:p>
              <a:endParaRPr lang="en-US"/>
            </a:p>
          </p:txBody>
        </p:sp>
        <p:sp>
          <p:nvSpPr>
            <p:cNvPr id="1478" name="Freeform: Shape 1477">
              <a:extLst>
                <a:ext uri="{FF2B5EF4-FFF2-40B4-BE49-F238E27FC236}">
                  <a16:creationId xmlns:a16="http://schemas.microsoft.com/office/drawing/2014/main" id="{0572EF59-2D80-4353-87E6-993B59B78F08}"/>
                </a:ext>
              </a:extLst>
            </p:cNvPr>
            <p:cNvSpPr/>
            <p:nvPr/>
          </p:nvSpPr>
          <p:spPr>
            <a:xfrm>
              <a:off x="10354021" y="705813"/>
              <a:ext cx="155013" cy="203756"/>
            </a:xfrm>
            <a:custGeom>
              <a:avLst/>
              <a:gdLst>
                <a:gd name="connsiteX0" fmla="*/ 1334 w 119348"/>
                <a:gd name="connsiteY0" fmla="*/ 51340 h 156876"/>
                <a:gd name="connsiteX1" fmla="*/ 1143 w 119348"/>
                <a:gd name="connsiteY1" fmla="*/ 381 h 156876"/>
                <a:gd name="connsiteX2" fmla="*/ 94393 w 119348"/>
                <a:gd name="connsiteY2" fmla="*/ 0 h 156876"/>
                <a:gd name="connsiteX3" fmla="*/ 119063 w 119348"/>
                <a:gd name="connsiteY3" fmla="*/ 571 h 156876"/>
                <a:gd name="connsiteX4" fmla="*/ 119348 w 119348"/>
                <a:gd name="connsiteY4" fmla="*/ 25527 h 156876"/>
                <a:gd name="connsiteX5" fmla="*/ 94107 w 119348"/>
                <a:gd name="connsiteY5" fmla="*/ 25813 h 156876"/>
                <a:gd name="connsiteX6" fmla="*/ 94488 w 119348"/>
                <a:gd name="connsiteY6" fmla="*/ 103918 h 156876"/>
                <a:gd name="connsiteX7" fmla="*/ 92202 w 119348"/>
                <a:gd name="connsiteY7" fmla="*/ 103918 h 156876"/>
                <a:gd name="connsiteX8" fmla="*/ 91630 w 119348"/>
                <a:gd name="connsiteY8" fmla="*/ 156019 h 156876"/>
                <a:gd name="connsiteX9" fmla="*/ 60770 w 119348"/>
                <a:gd name="connsiteY9" fmla="*/ 156877 h 156876"/>
                <a:gd name="connsiteX10" fmla="*/ 60674 w 119348"/>
                <a:gd name="connsiteY10" fmla="*/ 153638 h 156876"/>
                <a:gd name="connsiteX11" fmla="*/ 62770 w 119348"/>
                <a:gd name="connsiteY11" fmla="*/ 152400 h 156876"/>
                <a:gd name="connsiteX12" fmla="*/ 60007 w 119348"/>
                <a:gd name="connsiteY12" fmla="*/ 147256 h 156876"/>
                <a:gd name="connsiteX13" fmla="*/ 59722 w 119348"/>
                <a:gd name="connsiteY13" fmla="*/ 139541 h 156876"/>
                <a:gd name="connsiteX14" fmla="*/ 51721 w 119348"/>
                <a:gd name="connsiteY14" fmla="*/ 136779 h 156876"/>
                <a:gd name="connsiteX15" fmla="*/ 50292 w 119348"/>
                <a:gd name="connsiteY15" fmla="*/ 129635 h 156876"/>
                <a:gd name="connsiteX16" fmla="*/ 14002 w 119348"/>
                <a:gd name="connsiteY16" fmla="*/ 129540 h 156876"/>
                <a:gd name="connsiteX17" fmla="*/ 0 w 119348"/>
                <a:gd name="connsiteY17" fmla="*/ 129445 h 156876"/>
                <a:gd name="connsiteX18" fmla="*/ 2572 w 119348"/>
                <a:gd name="connsiteY18" fmla="*/ 60198 h 156876"/>
                <a:gd name="connsiteX19" fmla="*/ 6287 w 119348"/>
                <a:gd name="connsiteY19" fmla="*/ 60198 h 156876"/>
                <a:gd name="connsiteX20" fmla="*/ 6668 w 119348"/>
                <a:gd name="connsiteY20" fmla="*/ 51530 h 156876"/>
                <a:gd name="connsiteX21" fmla="*/ 1334 w 119348"/>
                <a:gd name="connsiteY21" fmla="*/ 51340 h 156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9348" h="156876">
                  <a:moveTo>
                    <a:pt x="1334" y="51340"/>
                  </a:moveTo>
                  <a:lnTo>
                    <a:pt x="1143" y="381"/>
                  </a:lnTo>
                  <a:lnTo>
                    <a:pt x="94393" y="0"/>
                  </a:lnTo>
                  <a:lnTo>
                    <a:pt x="119063" y="571"/>
                  </a:lnTo>
                  <a:lnTo>
                    <a:pt x="119348" y="25527"/>
                  </a:lnTo>
                  <a:lnTo>
                    <a:pt x="94107" y="25813"/>
                  </a:lnTo>
                  <a:lnTo>
                    <a:pt x="94488" y="103918"/>
                  </a:lnTo>
                  <a:lnTo>
                    <a:pt x="92202" y="103918"/>
                  </a:lnTo>
                  <a:lnTo>
                    <a:pt x="91630" y="156019"/>
                  </a:lnTo>
                  <a:lnTo>
                    <a:pt x="60770" y="156877"/>
                  </a:lnTo>
                  <a:lnTo>
                    <a:pt x="60674" y="153638"/>
                  </a:lnTo>
                  <a:lnTo>
                    <a:pt x="62770" y="152400"/>
                  </a:lnTo>
                  <a:lnTo>
                    <a:pt x="60007" y="147256"/>
                  </a:lnTo>
                  <a:lnTo>
                    <a:pt x="59722" y="139541"/>
                  </a:lnTo>
                  <a:lnTo>
                    <a:pt x="51721" y="136779"/>
                  </a:lnTo>
                  <a:lnTo>
                    <a:pt x="50292" y="129635"/>
                  </a:lnTo>
                  <a:lnTo>
                    <a:pt x="14002" y="129540"/>
                  </a:lnTo>
                  <a:lnTo>
                    <a:pt x="0" y="129445"/>
                  </a:lnTo>
                  <a:lnTo>
                    <a:pt x="2572" y="60198"/>
                  </a:lnTo>
                  <a:lnTo>
                    <a:pt x="6287" y="60198"/>
                  </a:lnTo>
                  <a:lnTo>
                    <a:pt x="6668" y="51530"/>
                  </a:lnTo>
                  <a:lnTo>
                    <a:pt x="1334" y="51340"/>
                  </a:lnTo>
                  <a:close/>
                </a:path>
              </a:pathLst>
            </a:custGeom>
            <a:solidFill>
              <a:srgbClr val="336933"/>
            </a:solidFill>
            <a:ln w="9525" cap="flat">
              <a:noFill/>
              <a:prstDash val="solid"/>
              <a:miter/>
            </a:ln>
          </p:spPr>
          <p:txBody>
            <a:bodyPr rtlCol="0" anchor="ctr"/>
            <a:lstStyle/>
            <a:p>
              <a:endParaRPr lang="en-US"/>
            </a:p>
          </p:txBody>
        </p:sp>
        <p:sp>
          <p:nvSpPr>
            <p:cNvPr id="1479" name="Freeform: Shape 1478">
              <a:extLst>
                <a:ext uri="{FF2B5EF4-FFF2-40B4-BE49-F238E27FC236}">
                  <a16:creationId xmlns:a16="http://schemas.microsoft.com/office/drawing/2014/main" id="{49B6F39B-0322-4449-A67B-6F21A3464754}"/>
                </a:ext>
              </a:extLst>
            </p:cNvPr>
            <p:cNvSpPr/>
            <p:nvPr/>
          </p:nvSpPr>
          <p:spPr>
            <a:xfrm>
              <a:off x="10354021" y="705813"/>
              <a:ext cx="155013" cy="203756"/>
            </a:xfrm>
            <a:custGeom>
              <a:avLst/>
              <a:gdLst>
                <a:gd name="connsiteX0" fmla="*/ 1334 w 119348"/>
                <a:gd name="connsiteY0" fmla="*/ 51340 h 156876"/>
                <a:gd name="connsiteX1" fmla="*/ 1143 w 119348"/>
                <a:gd name="connsiteY1" fmla="*/ 381 h 156876"/>
                <a:gd name="connsiteX2" fmla="*/ 94393 w 119348"/>
                <a:gd name="connsiteY2" fmla="*/ 0 h 156876"/>
                <a:gd name="connsiteX3" fmla="*/ 119063 w 119348"/>
                <a:gd name="connsiteY3" fmla="*/ 571 h 156876"/>
                <a:gd name="connsiteX4" fmla="*/ 119348 w 119348"/>
                <a:gd name="connsiteY4" fmla="*/ 25527 h 156876"/>
                <a:gd name="connsiteX5" fmla="*/ 94107 w 119348"/>
                <a:gd name="connsiteY5" fmla="*/ 25813 h 156876"/>
                <a:gd name="connsiteX6" fmla="*/ 94488 w 119348"/>
                <a:gd name="connsiteY6" fmla="*/ 103918 h 156876"/>
                <a:gd name="connsiteX7" fmla="*/ 92202 w 119348"/>
                <a:gd name="connsiteY7" fmla="*/ 103918 h 156876"/>
                <a:gd name="connsiteX8" fmla="*/ 91630 w 119348"/>
                <a:gd name="connsiteY8" fmla="*/ 156019 h 156876"/>
                <a:gd name="connsiteX9" fmla="*/ 60770 w 119348"/>
                <a:gd name="connsiteY9" fmla="*/ 156877 h 156876"/>
                <a:gd name="connsiteX10" fmla="*/ 60674 w 119348"/>
                <a:gd name="connsiteY10" fmla="*/ 153638 h 156876"/>
                <a:gd name="connsiteX11" fmla="*/ 62770 w 119348"/>
                <a:gd name="connsiteY11" fmla="*/ 152400 h 156876"/>
                <a:gd name="connsiteX12" fmla="*/ 60007 w 119348"/>
                <a:gd name="connsiteY12" fmla="*/ 147256 h 156876"/>
                <a:gd name="connsiteX13" fmla="*/ 59722 w 119348"/>
                <a:gd name="connsiteY13" fmla="*/ 139541 h 156876"/>
                <a:gd name="connsiteX14" fmla="*/ 51721 w 119348"/>
                <a:gd name="connsiteY14" fmla="*/ 136779 h 156876"/>
                <a:gd name="connsiteX15" fmla="*/ 50292 w 119348"/>
                <a:gd name="connsiteY15" fmla="*/ 129635 h 156876"/>
                <a:gd name="connsiteX16" fmla="*/ 14002 w 119348"/>
                <a:gd name="connsiteY16" fmla="*/ 129540 h 156876"/>
                <a:gd name="connsiteX17" fmla="*/ 0 w 119348"/>
                <a:gd name="connsiteY17" fmla="*/ 129445 h 156876"/>
                <a:gd name="connsiteX18" fmla="*/ 2572 w 119348"/>
                <a:gd name="connsiteY18" fmla="*/ 60198 h 156876"/>
                <a:gd name="connsiteX19" fmla="*/ 6287 w 119348"/>
                <a:gd name="connsiteY19" fmla="*/ 60198 h 156876"/>
                <a:gd name="connsiteX20" fmla="*/ 6668 w 119348"/>
                <a:gd name="connsiteY20" fmla="*/ 51530 h 156876"/>
                <a:gd name="connsiteX21" fmla="*/ 1334 w 119348"/>
                <a:gd name="connsiteY21" fmla="*/ 51340 h 156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9348" h="156876">
                  <a:moveTo>
                    <a:pt x="1334" y="51340"/>
                  </a:moveTo>
                  <a:lnTo>
                    <a:pt x="1143" y="381"/>
                  </a:lnTo>
                  <a:lnTo>
                    <a:pt x="94393" y="0"/>
                  </a:lnTo>
                  <a:lnTo>
                    <a:pt x="119063" y="571"/>
                  </a:lnTo>
                  <a:lnTo>
                    <a:pt x="119348" y="25527"/>
                  </a:lnTo>
                  <a:lnTo>
                    <a:pt x="94107" y="25813"/>
                  </a:lnTo>
                  <a:lnTo>
                    <a:pt x="94488" y="103918"/>
                  </a:lnTo>
                  <a:lnTo>
                    <a:pt x="92202" y="103918"/>
                  </a:lnTo>
                  <a:lnTo>
                    <a:pt x="91630" y="156019"/>
                  </a:lnTo>
                  <a:lnTo>
                    <a:pt x="60770" y="156877"/>
                  </a:lnTo>
                  <a:lnTo>
                    <a:pt x="60674" y="153638"/>
                  </a:lnTo>
                  <a:lnTo>
                    <a:pt x="62770" y="152400"/>
                  </a:lnTo>
                  <a:lnTo>
                    <a:pt x="60007" y="147256"/>
                  </a:lnTo>
                  <a:lnTo>
                    <a:pt x="59722" y="139541"/>
                  </a:lnTo>
                  <a:lnTo>
                    <a:pt x="51721" y="136779"/>
                  </a:lnTo>
                  <a:lnTo>
                    <a:pt x="50292" y="129635"/>
                  </a:lnTo>
                  <a:lnTo>
                    <a:pt x="14002" y="129540"/>
                  </a:lnTo>
                  <a:lnTo>
                    <a:pt x="0" y="129445"/>
                  </a:lnTo>
                  <a:lnTo>
                    <a:pt x="2572" y="60198"/>
                  </a:lnTo>
                  <a:lnTo>
                    <a:pt x="6287" y="60198"/>
                  </a:lnTo>
                  <a:lnTo>
                    <a:pt x="6668" y="51530"/>
                  </a:lnTo>
                  <a:lnTo>
                    <a:pt x="1334" y="51340"/>
                  </a:lnTo>
                  <a:close/>
                </a:path>
              </a:pathLst>
            </a:custGeom>
            <a:noFill/>
            <a:ln w="3429" cap="flat">
              <a:solidFill>
                <a:srgbClr val="FFFFFF"/>
              </a:solidFill>
              <a:prstDash val="solid"/>
              <a:miter/>
            </a:ln>
          </p:spPr>
          <p:txBody>
            <a:bodyPr rtlCol="0" anchor="ctr"/>
            <a:lstStyle/>
            <a:p>
              <a:endParaRPr lang="en-US"/>
            </a:p>
          </p:txBody>
        </p:sp>
        <p:sp>
          <p:nvSpPr>
            <p:cNvPr id="1480" name="Freeform: Shape 1479">
              <a:extLst>
                <a:ext uri="{FF2B5EF4-FFF2-40B4-BE49-F238E27FC236}">
                  <a16:creationId xmlns:a16="http://schemas.microsoft.com/office/drawing/2014/main" id="{1EDC572F-E111-4F3A-B0B7-9E1B14615905}"/>
                </a:ext>
              </a:extLst>
            </p:cNvPr>
            <p:cNvSpPr/>
            <p:nvPr/>
          </p:nvSpPr>
          <p:spPr>
            <a:xfrm>
              <a:off x="9048466" y="709523"/>
              <a:ext cx="195592" cy="288253"/>
            </a:xfrm>
            <a:custGeom>
              <a:avLst/>
              <a:gdLst>
                <a:gd name="connsiteX0" fmla="*/ 149638 w 150590"/>
                <a:gd name="connsiteY0" fmla="*/ 174688 h 221932"/>
                <a:gd name="connsiteX1" fmla="*/ 139827 w 150590"/>
                <a:gd name="connsiteY1" fmla="*/ 172974 h 221932"/>
                <a:gd name="connsiteX2" fmla="*/ 128016 w 150590"/>
                <a:gd name="connsiteY2" fmla="*/ 178308 h 221932"/>
                <a:gd name="connsiteX3" fmla="*/ 117824 w 150590"/>
                <a:gd name="connsiteY3" fmla="*/ 198025 h 221932"/>
                <a:gd name="connsiteX4" fmla="*/ 110109 w 150590"/>
                <a:gd name="connsiteY4" fmla="*/ 207264 h 221932"/>
                <a:gd name="connsiteX5" fmla="*/ 106966 w 150590"/>
                <a:gd name="connsiteY5" fmla="*/ 216217 h 221932"/>
                <a:gd name="connsiteX6" fmla="*/ 96393 w 150590"/>
                <a:gd name="connsiteY6" fmla="*/ 221361 h 221932"/>
                <a:gd name="connsiteX7" fmla="*/ 81820 w 150590"/>
                <a:gd name="connsiteY7" fmla="*/ 221933 h 221932"/>
                <a:gd name="connsiteX8" fmla="*/ 68485 w 150590"/>
                <a:gd name="connsiteY8" fmla="*/ 216599 h 221932"/>
                <a:gd name="connsiteX9" fmla="*/ 57626 w 150590"/>
                <a:gd name="connsiteY9" fmla="*/ 209169 h 221932"/>
                <a:gd name="connsiteX10" fmla="*/ 50006 w 150590"/>
                <a:gd name="connsiteY10" fmla="*/ 200882 h 221932"/>
                <a:gd name="connsiteX11" fmla="*/ 48387 w 150590"/>
                <a:gd name="connsiteY11" fmla="*/ 194215 h 221932"/>
                <a:gd name="connsiteX12" fmla="*/ 49435 w 150590"/>
                <a:gd name="connsiteY12" fmla="*/ 181261 h 221932"/>
                <a:gd name="connsiteX13" fmla="*/ 45244 w 150590"/>
                <a:gd name="connsiteY13" fmla="*/ 175736 h 221932"/>
                <a:gd name="connsiteX14" fmla="*/ 40862 w 150590"/>
                <a:gd name="connsiteY14" fmla="*/ 174212 h 221932"/>
                <a:gd name="connsiteX15" fmla="*/ 35528 w 150590"/>
                <a:gd name="connsiteY15" fmla="*/ 176117 h 221932"/>
                <a:gd name="connsiteX16" fmla="*/ 26289 w 150590"/>
                <a:gd name="connsiteY16" fmla="*/ 185357 h 221932"/>
                <a:gd name="connsiteX17" fmla="*/ 19812 w 150590"/>
                <a:gd name="connsiteY17" fmla="*/ 202311 h 221932"/>
                <a:gd name="connsiteX18" fmla="*/ 2191 w 150590"/>
                <a:gd name="connsiteY18" fmla="*/ 211741 h 221932"/>
                <a:gd name="connsiteX19" fmla="*/ 2381 w 150590"/>
                <a:gd name="connsiteY19" fmla="*/ 160211 h 221932"/>
                <a:gd name="connsiteX20" fmla="*/ 1429 w 150590"/>
                <a:gd name="connsiteY20" fmla="*/ 30575 h 221932"/>
                <a:gd name="connsiteX21" fmla="*/ 0 w 150590"/>
                <a:gd name="connsiteY21" fmla="*/ 30194 h 221932"/>
                <a:gd name="connsiteX22" fmla="*/ 286 w 150590"/>
                <a:gd name="connsiteY22" fmla="*/ 0 h 221932"/>
                <a:gd name="connsiteX23" fmla="*/ 98298 w 150590"/>
                <a:gd name="connsiteY23" fmla="*/ 286 h 221932"/>
                <a:gd name="connsiteX24" fmla="*/ 100679 w 150590"/>
                <a:gd name="connsiteY24" fmla="*/ 128969 h 221932"/>
                <a:gd name="connsiteX25" fmla="*/ 150590 w 150590"/>
                <a:gd name="connsiteY25" fmla="*/ 128207 h 221932"/>
                <a:gd name="connsiteX26" fmla="*/ 149638 w 150590"/>
                <a:gd name="connsiteY26" fmla="*/ 174688 h 221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0590" h="221932">
                  <a:moveTo>
                    <a:pt x="149638" y="174688"/>
                  </a:moveTo>
                  <a:lnTo>
                    <a:pt x="139827" y="172974"/>
                  </a:lnTo>
                  <a:lnTo>
                    <a:pt x="128016" y="178308"/>
                  </a:lnTo>
                  <a:lnTo>
                    <a:pt x="117824" y="198025"/>
                  </a:lnTo>
                  <a:lnTo>
                    <a:pt x="110109" y="207264"/>
                  </a:lnTo>
                  <a:lnTo>
                    <a:pt x="106966" y="216217"/>
                  </a:lnTo>
                  <a:lnTo>
                    <a:pt x="96393" y="221361"/>
                  </a:lnTo>
                  <a:lnTo>
                    <a:pt x="81820" y="221933"/>
                  </a:lnTo>
                  <a:lnTo>
                    <a:pt x="68485" y="216599"/>
                  </a:lnTo>
                  <a:lnTo>
                    <a:pt x="57626" y="209169"/>
                  </a:lnTo>
                  <a:lnTo>
                    <a:pt x="50006" y="200882"/>
                  </a:lnTo>
                  <a:lnTo>
                    <a:pt x="48387" y="194215"/>
                  </a:lnTo>
                  <a:lnTo>
                    <a:pt x="49435" y="181261"/>
                  </a:lnTo>
                  <a:lnTo>
                    <a:pt x="45244" y="175736"/>
                  </a:lnTo>
                  <a:lnTo>
                    <a:pt x="40862" y="174212"/>
                  </a:lnTo>
                  <a:lnTo>
                    <a:pt x="35528" y="176117"/>
                  </a:lnTo>
                  <a:lnTo>
                    <a:pt x="26289" y="185357"/>
                  </a:lnTo>
                  <a:lnTo>
                    <a:pt x="19812" y="202311"/>
                  </a:lnTo>
                  <a:lnTo>
                    <a:pt x="2191" y="211741"/>
                  </a:lnTo>
                  <a:lnTo>
                    <a:pt x="2381" y="160211"/>
                  </a:lnTo>
                  <a:lnTo>
                    <a:pt x="1429" y="30575"/>
                  </a:lnTo>
                  <a:lnTo>
                    <a:pt x="0" y="30194"/>
                  </a:lnTo>
                  <a:lnTo>
                    <a:pt x="286" y="0"/>
                  </a:lnTo>
                  <a:lnTo>
                    <a:pt x="98298" y="286"/>
                  </a:lnTo>
                  <a:lnTo>
                    <a:pt x="100679" y="128969"/>
                  </a:lnTo>
                  <a:lnTo>
                    <a:pt x="150590" y="128207"/>
                  </a:lnTo>
                  <a:lnTo>
                    <a:pt x="149638" y="174688"/>
                  </a:lnTo>
                  <a:close/>
                </a:path>
              </a:pathLst>
            </a:custGeom>
            <a:solidFill>
              <a:srgbClr val="336933"/>
            </a:solidFill>
            <a:ln w="9525" cap="flat">
              <a:noFill/>
              <a:prstDash val="solid"/>
              <a:miter/>
            </a:ln>
          </p:spPr>
          <p:txBody>
            <a:bodyPr rtlCol="0" anchor="ctr"/>
            <a:lstStyle/>
            <a:p>
              <a:endParaRPr lang="en-US"/>
            </a:p>
          </p:txBody>
        </p:sp>
        <p:sp>
          <p:nvSpPr>
            <p:cNvPr id="1481" name="Freeform: Shape 1480">
              <a:extLst>
                <a:ext uri="{FF2B5EF4-FFF2-40B4-BE49-F238E27FC236}">
                  <a16:creationId xmlns:a16="http://schemas.microsoft.com/office/drawing/2014/main" id="{6A0F0F91-A3AC-4A23-A7A0-45E6165345D7}"/>
                </a:ext>
              </a:extLst>
            </p:cNvPr>
            <p:cNvSpPr/>
            <p:nvPr/>
          </p:nvSpPr>
          <p:spPr>
            <a:xfrm>
              <a:off x="9048466" y="709523"/>
              <a:ext cx="195592" cy="288253"/>
            </a:xfrm>
            <a:custGeom>
              <a:avLst/>
              <a:gdLst>
                <a:gd name="connsiteX0" fmla="*/ 149638 w 150590"/>
                <a:gd name="connsiteY0" fmla="*/ 174688 h 221932"/>
                <a:gd name="connsiteX1" fmla="*/ 139827 w 150590"/>
                <a:gd name="connsiteY1" fmla="*/ 172974 h 221932"/>
                <a:gd name="connsiteX2" fmla="*/ 128016 w 150590"/>
                <a:gd name="connsiteY2" fmla="*/ 178308 h 221932"/>
                <a:gd name="connsiteX3" fmla="*/ 117824 w 150590"/>
                <a:gd name="connsiteY3" fmla="*/ 198025 h 221932"/>
                <a:gd name="connsiteX4" fmla="*/ 110109 w 150590"/>
                <a:gd name="connsiteY4" fmla="*/ 207264 h 221932"/>
                <a:gd name="connsiteX5" fmla="*/ 106966 w 150590"/>
                <a:gd name="connsiteY5" fmla="*/ 216217 h 221932"/>
                <a:gd name="connsiteX6" fmla="*/ 96393 w 150590"/>
                <a:gd name="connsiteY6" fmla="*/ 221361 h 221932"/>
                <a:gd name="connsiteX7" fmla="*/ 81820 w 150590"/>
                <a:gd name="connsiteY7" fmla="*/ 221933 h 221932"/>
                <a:gd name="connsiteX8" fmla="*/ 68485 w 150590"/>
                <a:gd name="connsiteY8" fmla="*/ 216599 h 221932"/>
                <a:gd name="connsiteX9" fmla="*/ 57626 w 150590"/>
                <a:gd name="connsiteY9" fmla="*/ 209169 h 221932"/>
                <a:gd name="connsiteX10" fmla="*/ 50006 w 150590"/>
                <a:gd name="connsiteY10" fmla="*/ 200882 h 221932"/>
                <a:gd name="connsiteX11" fmla="*/ 48387 w 150590"/>
                <a:gd name="connsiteY11" fmla="*/ 194215 h 221932"/>
                <a:gd name="connsiteX12" fmla="*/ 49435 w 150590"/>
                <a:gd name="connsiteY12" fmla="*/ 181261 h 221932"/>
                <a:gd name="connsiteX13" fmla="*/ 45244 w 150590"/>
                <a:gd name="connsiteY13" fmla="*/ 175736 h 221932"/>
                <a:gd name="connsiteX14" fmla="*/ 40862 w 150590"/>
                <a:gd name="connsiteY14" fmla="*/ 174212 h 221932"/>
                <a:gd name="connsiteX15" fmla="*/ 35528 w 150590"/>
                <a:gd name="connsiteY15" fmla="*/ 176117 h 221932"/>
                <a:gd name="connsiteX16" fmla="*/ 26289 w 150590"/>
                <a:gd name="connsiteY16" fmla="*/ 185357 h 221932"/>
                <a:gd name="connsiteX17" fmla="*/ 19812 w 150590"/>
                <a:gd name="connsiteY17" fmla="*/ 202311 h 221932"/>
                <a:gd name="connsiteX18" fmla="*/ 2191 w 150590"/>
                <a:gd name="connsiteY18" fmla="*/ 211741 h 221932"/>
                <a:gd name="connsiteX19" fmla="*/ 2381 w 150590"/>
                <a:gd name="connsiteY19" fmla="*/ 160211 h 221932"/>
                <a:gd name="connsiteX20" fmla="*/ 1429 w 150590"/>
                <a:gd name="connsiteY20" fmla="*/ 30575 h 221932"/>
                <a:gd name="connsiteX21" fmla="*/ 0 w 150590"/>
                <a:gd name="connsiteY21" fmla="*/ 30194 h 221932"/>
                <a:gd name="connsiteX22" fmla="*/ 286 w 150590"/>
                <a:gd name="connsiteY22" fmla="*/ 0 h 221932"/>
                <a:gd name="connsiteX23" fmla="*/ 98298 w 150590"/>
                <a:gd name="connsiteY23" fmla="*/ 286 h 221932"/>
                <a:gd name="connsiteX24" fmla="*/ 100679 w 150590"/>
                <a:gd name="connsiteY24" fmla="*/ 128969 h 221932"/>
                <a:gd name="connsiteX25" fmla="*/ 150590 w 150590"/>
                <a:gd name="connsiteY25" fmla="*/ 128207 h 221932"/>
                <a:gd name="connsiteX26" fmla="*/ 149638 w 150590"/>
                <a:gd name="connsiteY26" fmla="*/ 174688 h 221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0590" h="221932">
                  <a:moveTo>
                    <a:pt x="149638" y="174688"/>
                  </a:moveTo>
                  <a:lnTo>
                    <a:pt x="139827" y="172974"/>
                  </a:lnTo>
                  <a:lnTo>
                    <a:pt x="128016" y="178308"/>
                  </a:lnTo>
                  <a:lnTo>
                    <a:pt x="117824" y="198025"/>
                  </a:lnTo>
                  <a:lnTo>
                    <a:pt x="110109" y="207264"/>
                  </a:lnTo>
                  <a:lnTo>
                    <a:pt x="106966" y="216217"/>
                  </a:lnTo>
                  <a:lnTo>
                    <a:pt x="96393" y="221361"/>
                  </a:lnTo>
                  <a:lnTo>
                    <a:pt x="81820" y="221933"/>
                  </a:lnTo>
                  <a:lnTo>
                    <a:pt x="68485" y="216599"/>
                  </a:lnTo>
                  <a:lnTo>
                    <a:pt x="57626" y="209169"/>
                  </a:lnTo>
                  <a:lnTo>
                    <a:pt x="50006" y="200882"/>
                  </a:lnTo>
                  <a:lnTo>
                    <a:pt x="48387" y="194215"/>
                  </a:lnTo>
                  <a:lnTo>
                    <a:pt x="49435" y="181261"/>
                  </a:lnTo>
                  <a:lnTo>
                    <a:pt x="45244" y="175736"/>
                  </a:lnTo>
                  <a:lnTo>
                    <a:pt x="40862" y="174212"/>
                  </a:lnTo>
                  <a:lnTo>
                    <a:pt x="35528" y="176117"/>
                  </a:lnTo>
                  <a:lnTo>
                    <a:pt x="26289" y="185357"/>
                  </a:lnTo>
                  <a:lnTo>
                    <a:pt x="19812" y="202311"/>
                  </a:lnTo>
                  <a:lnTo>
                    <a:pt x="2191" y="211741"/>
                  </a:lnTo>
                  <a:lnTo>
                    <a:pt x="2381" y="160211"/>
                  </a:lnTo>
                  <a:lnTo>
                    <a:pt x="1429" y="30575"/>
                  </a:lnTo>
                  <a:lnTo>
                    <a:pt x="0" y="30194"/>
                  </a:lnTo>
                  <a:lnTo>
                    <a:pt x="286" y="0"/>
                  </a:lnTo>
                  <a:lnTo>
                    <a:pt x="98298" y="286"/>
                  </a:lnTo>
                  <a:lnTo>
                    <a:pt x="100679" y="128969"/>
                  </a:lnTo>
                  <a:lnTo>
                    <a:pt x="150590" y="128207"/>
                  </a:lnTo>
                  <a:lnTo>
                    <a:pt x="149638" y="174688"/>
                  </a:lnTo>
                  <a:close/>
                </a:path>
              </a:pathLst>
            </a:custGeom>
            <a:noFill/>
            <a:ln w="3429" cap="flat">
              <a:solidFill>
                <a:srgbClr val="FFFFFF"/>
              </a:solidFill>
              <a:prstDash val="solid"/>
              <a:miter/>
            </a:ln>
          </p:spPr>
          <p:txBody>
            <a:bodyPr rtlCol="0" anchor="ctr"/>
            <a:lstStyle/>
            <a:p>
              <a:endParaRPr lang="en-US"/>
            </a:p>
          </p:txBody>
        </p:sp>
        <p:sp>
          <p:nvSpPr>
            <p:cNvPr id="1482" name="Freeform: Shape 1481">
              <a:extLst>
                <a:ext uri="{FF2B5EF4-FFF2-40B4-BE49-F238E27FC236}">
                  <a16:creationId xmlns:a16="http://schemas.microsoft.com/office/drawing/2014/main" id="{CF6B1515-3A58-43B8-9BB7-23B5DC7DE677}"/>
                </a:ext>
              </a:extLst>
            </p:cNvPr>
            <p:cNvSpPr/>
            <p:nvPr/>
          </p:nvSpPr>
          <p:spPr>
            <a:xfrm>
              <a:off x="9642913" y="710266"/>
              <a:ext cx="201530" cy="164044"/>
            </a:xfrm>
            <a:custGeom>
              <a:avLst/>
              <a:gdLst>
                <a:gd name="connsiteX0" fmla="*/ 154495 w 155162"/>
                <a:gd name="connsiteY0" fmla="*/ 0 h 126301"/>
                <a:gd name="connsiteX1" fmla="*/ 155162 w 155162"/>
                <a:gd name="connsiteY1" fmla="*/ 126111 h 126301"/>
                <a:gd name="connsiteX2" fmla="*/ 101632 w 155162"/>
                <a:gd name="connsiteY2" fmla="*/ 126302 h 126301"/>
                <a:gd name="connsiteX3" fmla="*/ 0 w 155162"/>
                <a:gd name="connsiteY3" fmla="*/ 125920 h 126301"/>
                <a:gd name="connsiteX4" fmla="*/ 95 w 155162"/>
                <a:gd name="connsiteY4" fmla="*/ 37243 h 126301"/>
                <a:gd name="connsiteX5" fmla="*/ 476 w 155162"/>
                <a:gd name="connsiteY5" fmla="*/ 476 h 126301"/>
                <a:gd name="connsiteX6" fmla="*/ 154495 w 155162"/>
                <a:gd name="connsiteY6" fmla="*/ 0 h 126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162" h="126301">
                  <a:moveTo>
                    <a:pt x="154495" y="0"/>
                  </a:moveTo>
                  <a:lnTo>
                    <a:pt x="155162" y="126111"/>
                  </a:lnTo>
                  <a:lnTo>
                    <a:pt x="101632" y="126302"/>
                  </a:lnTo>
                  <a:lnTo>
                    <a:pt x="0" y="125920"/>
                  </a:lnTo>
                  <a:lnTo>
                    <a:pt x="95" y="37243"/>
                  </a:lnTo>
                  <a:lnTo>
                    <a:pt x="476" y="476"/>
                  </a:lnTo>
                  <a:lnTo>
                    <a:pt x="154495" y="0"/>
                  </a:lnTo>
                  <a:close/>
                </a:path>
              </a:pathLst>
            </a:custGeom>
            <a:solidFill>
              <a:srgbClr val="336933"/>
            </a:solidFill>
            <a:ln w="9525" cap="flat">
              <a:noFill/>
              <a:prstDash val="solid"/>
              <a:miter/>
            </a:ln>
          </p:spPr>
          <p:txBody>
            <a:bodyPr rtlCol="0" anchor="ctr"/>
            <a:lstStyle/>
            <a:p>
              <a:endParaRPr lang="en-US"/>
            </a:p>
          </p:txBody>
        </p:sp>
        <p:sp>
          <p:nvSpPr>
            <p:cNvPr id="1483" name="Freeform: Shape 1482">
              <a:extLst>
                <a:ext uri="{FF2B5EF4-FFF2-40B4-BE49-F238E27FC236}">
                  <a16:creationId xmlns:a16="http://schemas.microsoft.com/office/drawing/2014/main" id="{90772DFB-1F03-4726-B4BB-D5493F4C7061}"/>
                </a:ext>
              </a:extLst>
            </p:cNvPr>
            <p:cNvSpPr/>
            <p:nvPr/>
          </p:nvSpPr>
          <p:spPr>
            <a:xfrm>
              <a:off x="9642913" y="710266"/>
              <a:ext cx="201530" cy="164044"/>
            </a:xfrm>
            <a:custGeom>
              <a:avLst/>
              <a:gdLst>
                <a:gd name="connsiteX0" fmla="*/ 154495 w 155162"/>
                <a:gd name="connsiteY0" fmla="*/ 0 h 126301"/>
                <a:gd name="connsiteX1" fmla="*/ 155162 w 155162"/>
                <a:gd name="connsiteY1" fmla="*/ 126111 h 126301"/>
                <a:gd name="connsiteX2" fmla="*/ 101632 w 155162"/>
                <a:gd name="connsiteY2" fmla="*/ 126302 h 126301"/>
                <a:gd name="connsiteX3" fmla="*/ 0 w 155162"/>
                <a:gd name="connsiteY3" fmla="*/ 125920 h 126301"/>
                <a:gd name="connsiteX4" fmla="*/ 95 w 155162"/>
                <a:gd name="connsiteY4" fmla="*/ 37243 h 126301"/>
                <a:gd name="connsiteX5" fmla="*/ 476 w 155162"/>
                <a:gd name="connsiteY5" fmla="*/ 476 h 126301"/>
                <a:gd name="connsiteX6" fmla="*/ 154495 w 155162"/>
                <a:gd name="connsiteY6" fmla="*/ 0 h 126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162" h="126301">
                  <a:moveTo>
                    <a:pt x="154495" y="0"/>
                  </a:moveTo>
                  <a:lnTo>
                    <a:pt x="155162" y="126111"/>
                  </a:lnTo>
                  <a:lnTo>
                    <a:pt x="101632" y="126302"/>
                  </a:lnTo>
                  <a:lnTo>
                    <a:pt x="0" y="125920"/>
                  </a:lnTo>
                  <a:lnTo>
                    <a:pt x="95" y="37243"/>
                  </a:lnTo>
                  <a:lnTo>
                    <a:pt x="476" y="476"/>
                  </a:lnTo>
                  <a:lnTo>
                    <a:pt x="154495" y="0"/>
                  </a:lnTo>
                  <a:close/>
                </a:path>
              </a:pathLst>
            </a:custGeom>
            <a:noFill/>
            <a:ln w="3429" cap="flat">
              <a:solidFill>
                <a:srgbClr val="FFFFFF"/>
              </a:solidFill>
              <a:prstDash val="solid"/>
              <a:miter/>
            </a:ln>
          </p:spPr>
          <p:txBody>
            <a:bodyPr rtlCol="0" anchor="ctr"/>
            <a:lstStyle/>
            <a:p>
              <a:endParaRPr lang="en-US"/>
            </a:p>
          </p:txBody>
        </p:sp>
        <p:sp>
          <p:nvSpPr>
            <p:cNvPr id="1484" name="Freeform: Shape 1483">
              <a:extLst>
                <a:ext uri="{FF2B5EF4-FFF2-40B4-BE49-F238E27FC236}">
                  <a16:creationId xmlns:a16="http://schemas.microsoft.com/office/drawing/2014/main" id="{2B44F2C1-0AB4-4D1C-94E4-050D629D9B63}"/>
                </a:ext>
              </a:extLst>
            </p:cNvPr>
            <p:cNvSpPr/>
            <p:nvPr/>
          </p:nvSpPr>
          <p:spPr>
            <a:xfrm>
              <a:off x="9976569" y="721525"/>
              <a:ext cx="245201" cy="153776"/>
            </a:xfrm>
            <a:custGeom>
              <a:avLst/>
              <a:gdLst>
                <a:gd name="connsiteX0" fmla="*/ 98393 w 188785"/>
                <a:gd name="connsiteY0" fmla="*/ 118300 h 118395"/>
                <a:gd name="connsiteX1" fmla="*/ 51626 w 188785"/>
                <a:gd name="connsiteY1" fmla="*/ 118396 h 118395"/>
                <a:gd name="connsiteX2" fmla="*/ 50673 w 188785"/>
                <a:gd name="connsiteY2" fmla="*/ 92107 h 118395"/>
                <a:gd name="connsiteX3" fmla="*/ 27527 w 188785"/>
                <a:gd name="connsiteY3" fmla="*/ 92488 h 118395"/>
                <a:gd name="connsiteX4" fmla="*/ 27432 w 188785"/>
                <a:gd name="connsiteY4" fmla="*/ 66770 h 118395"/>
                <a:gd name="connsiteX5" fmla="*/ 1238 w 188785"/>
                <a:gd name="connsiteY5" fmla="*/ 65913 h 118395"/>
                <a:gd name="connsiteX6" fmla="*/ 0 w 188785"/>
                <a:gd name="connsiteY6" fmla="*/ 15240 h 118395"/>
                <a:gd name="connsiteX7" fmla="*/ 2762 w 188785"/>
                <a:gd name="connsiteY7" fmla="*/ 15050 h 118395"/>
                <a:gd name="connsiteX8" fmla="*/ 5144 w 188785"/>
                <a:gd name="connsiteY8" fmla="*/ 21812 h 118395"/>
                <a:gd name="connsiteX9" fmla="*/ 16193 w 188785"/>
                <a:gd name="connsiteY9" fmla="*/ 30385 h 118395"/>
                <a:gd name="connsiteX10" fmla="*/ 25337 w 188785"/>
                <a:gd name="connsiteY10" fmla="*/ 30290 h 118395"/>
                <a:gd name="connsiteX11" fmla="*/ 38862 w 188785"/>
                <a:gd name="connsiteY11" fmla="*/ 26479 h 118395"/>
                <a:gd name="connsiteX12" fmla="*/ 50483 w 188785"/>
                <a:gd name="connsiteY12" fmla="*/ 7620 h 118395"/>
                <a:gd name="connsiteX13" fmla="*/ 58388 w 188785"/>
                <a:gd name="connsiteY13" fmla="*/ 1619 h 118395"/>
                <a:gd name="connsiteX14" fmla="*/ 66866 w 188785"/>
                <a:gd name="connsiteY14" fmla="*/ 0 h 118395"/>
                <a:gd name="connsiteX15" fmla="*/ 72295 w 188785"/>
                <a:gd name="connsiteY15" fmla="*/ 6096 h 118395"/>
                <a:gd name="connsiteX16" fmla="*/ 74962 w 188785"/>
                <a:gd name="connsiteY16" fmla="*/ 16478 h 118395"/>
                <a:gd name="connsiteX17" fmla="*/ 78200 w 188785"/>
                <a:gd name="connsiteY17" fmla="*/ 20765 h 118395"/>
                <a:gd name="connsiteX18" fmla="*/ 78105 w 188785"/>
                <a:gd name="connsiteY18" fmla="*/ 36481 h 118395"/>
                <a:gd name="connsiteX19" fmla="*/ 84296 w 188785"/>
                <a:gd name="connsiteY19" fmla="*/ 39815 h 118395"/>
                <a:gd name="connsiteX20" fmla="*/ 97536 w 188785"/>
                <a:gd name="connsiteY20" fmla="*/ 41339 h 118395"/>
                <a:gd name="connsiteX21" fmla="*/ 107252 w 188785"/>
                <a:gd name="connsiteY21" fmla="*/ 53435 h 118395"/>
                <a:gd name="connsiteX22" fmla="*/ 116015 w 188785"/>
                <a:gd name="connsiteY22" fmla="*/ 48768 h 118395"/>
                <a:gd name="connsiteX23" fmla="*/ 119825 w 188785"/>
                <a:gd name="connsiteY23" fmla="*/ 48958 h 118395"/>
                <a:gd name="connsiteX24" fmla="*/ 121825 w 188785"/>
                <a:gd name="connsiteY24" fmla="*/ 57912 h 118395"/>
                <a:gd name="connsiteX25" fmla="*/ 110490 w 188785"/>
                <a:gd name="connsiteY25" fmla="*/ 68580 h 118395"/>
                <a:gd name="connsiteX26" fmla="*/ 112871 w 188785"/>
                <a:gd name="connsiteY26" fmla="*/ 76581 h 118395"/>
                <a:gd name="connsiteX27" fmla="*/ 122777 w 188785"/>
                <a:gd name="connsiteY27" fmla="*/ 77533 h 118395"/>
                <a:gd name="connsiteX28" fmla="*/ 130016 w 188785"/>
                <a:gd name="connsiteY28" fmla="*/ 69818 h 118395"/>
                <a:gd name="connsiteX29" fmla="*/ 138113 w 188785"/>
                <a:gd name="connsiteY29" fmla="*/ 71152 h 118395"/>
                <a:gd name="connsiteX30" fmla="*/ 162306 w 188785"/>
                <a:gd name="connsiteY30" fmla="*/ 97060 h 118395"/>
                <a:gd name="connsiteX31" fmla="*/ 185071 w 188785"/>
                <a:gd name="connsiteY31" fmla="*/ 100870 h 118395"/>
                <a:gd name="connsiteX32" fmla="*/ 187833 w 188785"/>
                <a:gd name="connsiteY32" fmla="*/ 103442 h 118395"/>
                <a:gd name="connsiteX33" fmla="*/ 188786 w 188785"/>
                <a:gd name="connsiteY33" fmla="*/ 108585 h 118395"/>
                <a:gd name="connsiteX34" fmla="*/ 184214 w 188785"/>
                <a:gd name="connsiteY34" fmla="*/ 116872 h 118395"/>
                <a:gd name="connsiteX35" fmla="*/ 176117 w 188785"/>
                <a:gd name="connsiteY35" fmla="*/ 116872 h 118395"/>
                <a:gd name="connsiteX36" fmla="*/ 98393 w 188785"/>
                <a:gd name="connsiteY36" fmla="*/ 118300 h 118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88785" h="118395">
                  <a:moveTo>
                    <a:pt x="98393" y="118300"/>
                  </a:moveTo>
                  <a:lnTo>
                    <a:pt x="51626" y="118396"/>
                  </a:lnTo>
                  <a:lnTo>
                    <a:pt x="50673" y="92107"/>
                  </a:lnTo>
                  <a:lnTo>
                    <a:pt x="27527" y="92488"/>
                  </a:lnTo>
                  <a:lnTo>
                    <a:pt x="27432" y="66770"/>
                  </a:lnTo>
                  <a:lnTo>
                    <a:pt x="1238" y="65913"/>
                  </a:lnTo>
                  <a:lnTo>
                    <a:pt x="0" y="15240"/>
                  </a:lnTo>
                  <a:lnTo>
                    <a:pt x="2762" y="15050"/>
                  </a:lnTo>
                  <a:lnTo>
                    <a:pt x="5144" y="21812"/>
                  </a:lnTo>
                  <a:lnTo>
                    <a:pt x="16193" y="30385"/>
                  </a:lnTo>
                  <a:lnTo>
                    <a:pt x="25337" y="30290"/>
                  </a:lnTo>
                  <a:lnTo>
                    <a:pt x="38862" y="26479"/>
                  </a:lnTo>
                  <a:lnTo>
                    <a:pt x="50483" y="7620"/>
                  </a:lnTo>
                  <a:lnTo>
                    <a:pt x="58388" y="1619"/>
                  </a:lnTo>
                  <a:lnTo>
                    <a:pt x="66866" y="0"/>
                  </a:lnTo>
                  <a:lnTo>
                    <a:pt x="72295" y="6096"/>
                  </a:lnTo>
                  <a:lnTo>
                    <a:pt x="74962" y="16478"/>
                  </a:lnTo>
                  <a:lnTo>
                    <a:pt x="78200" y="20765"/>
                  </a:lnTo>
                  <a:lnTo>
                    <a:pt x="78105" y="36481"/>
                  </a:lnTo>
                  <a:lnTo>
                    <a:pt x="84296" y="39815"/>
                  </a:lnTo>
                  <a:lnTo>
                    <a:pt x="97536" y="41339"/>
                  </a:lnTo>
                  <a:lnTo>
                    <a:pt x="107252" y="53435"/>
                  </a:lnTo>
                  <a:lnTo>
                    <a:pt x="116015" y="48768"/>
                  </a:lnTo>
                  <a:lnTo>
                    <a:pt x="119825" y="48958"/>
                  </a:lnTo>
                  <a:lnTo>
                    <a:pt x="121825" y="57912"/>
                  </a:lnTo>
                  <a:lnTo>
                    <a:pt x="110490" y="68580"/>
                  </a:lnTo>
                  <a:lnTo>
                    <a:pt x="112871" y="76581"/>
                  </a:lnTo>
                  <a:lnTo>
                    <a:pt x="122777" y="77533"/>
                  </a:lnTo>
                  <a:lnTo>
                    <a:pt x="130016" y="69818"/>
                  </a:lnTo>
                  <a:lnTo>
                    <a:pt x="138113" y="71152"/>
                  </a:lnTo>
                  <a:lnTo>
                    <a:pt x="162306" y="97060"/>
                  </a:lnTo>
                  <a:lnTo>
                    <a:pt x="185071" y="100870"/>
                  </a:lnTo>
                  <a:lnTo>
                    <a:pt x="187833" y="103442"/>
                  </a:lnTo>
                  <a:lnTo>
                    <a:pt x="188786" y="108585"/>
                  </a:lnTo>
                  <a:lnTo>
                    <a:pt x="184214" y="116872"/>
                  </a:lnTo>
                  <a:lnTo>
                    <a:pt x="176117" y="116872"/>
                  </a:lnTo>
                  <a:lnTo>
                    <a:pt x="98393" y="118300"/>
                  </a:lnTo>
                  <a:close/>
                </a:path>
              </a:pathLst>
            </a:custGeom>
            <a:solidFill>
              <a:srgbClr val="336933"/>
            </a:solidFill>
            <a:ln w="9525" cap="flat">
              <a:noFill/>
              <a:prstDash val="solid"/>
              <a:miter/>
            </a:ln>
          </p:spPr>
          <p:txBody>
            <a:bodyPr rtlCol="0" anchor="ctr"/>
            <a:lstStyle/>
            <a:p>
              <a:endParaRPr lang="en-US"/>
            </a:p>
          </p:txBody>
        </p:sp>
        <p:sp>
          <p:nvSpPr>
            <p:cNvPr id="1485" name="Freeform: Shape 1484">
              <a:extLst>
                <a:ext uri="{FF2B5EF4-FFF2-40B4-BE49-F238E27FC236}">
                  <a16:creationId xmlns:a16="http://schemas.microsoft.com/office/drawing/2014/main" id="{CAD7D8C8-69BE-45A5-A1EB-3008A4E81491}"/>
                </a:ext>
              </a:extLst>
            </p:cNvPr>
            <p:cNvSpPr/>
            <p:nvPr/>
          </p:nvSpPr>
          <p:spPr>
            <a:xfrm>
              <a:off x="9976569" y="721525"/>
              <a:ext cx="245201" cy="153776"/>
            </a:xfrm>
            <a:custGeom>
              <a:avLst/>
              <a:gdLst>
                <a:gd name="connsiteX0" fmla="*/ 98393 w 188785"/>
                <a:gd name="connsiteY0" fmla="*/ 118300 h 118395"/>
                <a:gd name="connsiteX1" fmla="*/ 51626 w 188785"/>
                <a:gd name="connsiteY1" fmla="*/ 118396 h 118395"/>
                <a:gd name="connsiteX2" fmla="*/ 50673 w 188785"/>
                <a:gd name="connsiteY2" fmla="*/ 92107 h 118395"/>
                <a:gd name="connsiteX3" fmla="*/ 27527 w 188785"/>
                <a:gd name="connsiteY3" fmla="*/ 92488 h 118395"/>
                <a:gd name="connsiteX4" fmla="*/ 27432 w 188785"/>
                <a:gd name="connsiteY4" fmla="*/ 66770 h 118395"/>
                <a:gd name="connsiteX5" fmla="*/ 1238 w 188785"/>
                <a:gd name="connsiteY5" fmla="*/ 65913 h 118395"/>
                <a:gd name="connsiteX6" fmla="*/ 0 w 188785"/>
                <a:gd name="connsiteY6" fmla="*/ 15240 h 118395"/>
                <a:gd name="connsiteX7" fmla="*/ 2762 w 188785"/>
                <a:gd name="connsiteY7" fmla="*/ 15050 h 118395"/>
                <a:gd name="connsiteX8" fmla="*/ 5144 w 188785"/>
                <a:gd name="connsiteY8" fmla="*/ 21812 h 118395"/>
                <a:gd name="connsiteX9" fmla="*/ 16193 w 188785"/>
                <a:gd name="connsiteY9" fmla="*/ 30385 h 118395"/>
                <a:gd name="connsiteX10" fmla="*/ 25337 w 188785"/>
                <a:gd name="connsiteY10" fmla="*/ 30290 h 118395"/>
                <a:gd name="connsiteX11" fmla="*/ 38862 w 188785"/>
                <a:gd name="connsiteY11" fmla="*/ 26479 h 118395"/>
                <a:gd name="connsiteX12" fmla="*/ 50483 w 188785"/>
                <a:gd name="connsiteY12" fmla="*/ 7620 h 118395"/>
                <a:gd name="connsiteX13" fmla="*/ 58388 w 188785"/>
                <a:gd name="connsiteY13" fmla="*/ 1619 h 118395"/>
                <a:gd name="connsiteX14" fmla="*/ 66866 w 188785"/>
                <a:gd name="connsiteY14" fmla="*/ 0 h 118395"/>
                <a:gd name="connsiteX15" fmla="*/ 72295 w 188785"/>
                <a:gd name="connsiteY15" fmla="*/ 6096 h 118395"/>
                <a:gd name="connsiteX16" fmla="*/ 74962 w 188785"/>
                <a:gd name="connsiteY16" fmla="*/ 16478 h 118395"/>
                <a:gd name="connsiteX17" fmla="*/ 78200 w 188785"/>
                <a:gd name="connsiteY17" fmla="*/ 20765 h 118395"/>
                <a:gd name="connsiteX18" fmla="*/ 78105 w 188785"/>
                <a:gd name="connsiteY18" fmla="*/ 36481 h 118395"/>
                <a:gd name="connsiteX19" fmla="*/ 84296 w 188785"/>
                <a:gd name="connsiteY19" fmla="*/ 39815 h 118395"/>
                <a:gd name="connsiteX20" fmla="*/ 97536 w 188785"/>
                <a:gd name="connsiteY20" fmla="*/ 41339 h 118395"/>
                <a:gd name="connsiteX21" fmla="*/ 107252 w 188785"/>
                <a:gd name="connsiteY21" fmla="*/ 53435 h 118395"/>
                <a:gd name="connsiteX22" fmla="*/ 116015 w 188785"/>
                <a:gd name="connsiteY22" fmla="*/ 48768 h 118395"/>
                <a:gd name="connsiteX23" fmla="*/ 119825 w 188785"/>
                <a:gd name="connsiteY23" fmla="*/ 48958 h 118395"/>
                <a:gd name="connsiteX24" fmla="*/ 121825 w 188785"/>
                <a:gd name="connsiteY24" fmla="*/ 57912 h 118395"/>
                <a:gd name="connsiteX25" fmla="*/ 110490 w 188785"/>
                <a:gd name="connsiteY25" fmla="*/ 68580 h 118395"/>
                <a:gd name="connsiteX26" fmla="*/ 112871 w 188785"/>
                <a:gd name="connsiteY26" fmla="*/ 76581 h 118395"/>
                <a:gd name="connsiteX27" fmla="*/ 122777 w 188785"/>
                <a:gd name="connsiteY27" fmla="*/ 77533 h 118395"/>
                <a:gd name="connsiteX28" fmla="*/ 130016 w 188785"/>
                <a:gd name="connsiteY28" fmla="*/ 69818 h 118395"/>
                <a:gd name="connsiteX29" fmla="*/ 138113 w 188785"/>
                <a:gd name="connsiteY29" fmla="*/ 71152 h 118395"/>
                <a:gd name="connsiteX30" fmla="*/ 162306 w 188785"/>
                <a:gd name="connsiteY30" fmla="*/ 97060 h 118395"/>
                <a:gd name="connsiteX31" fmla="*/ 185071 w 188785"/>
                <a:gd name="connsiteY31" fmla="*/ 100870 h 118395"/>
                <a:gd name="connsiteX32" fmla="*/ 187833 w 188785"/>
                <a:gd name="connsiteY32" fmla="*/ 103442 h 118395"/>
                <a:gd name="connsiteX33" fmla="*/ 188786 w 188785"/>
                <a:gd name="connsiteY33" fmla="*/ 108585 h 118395"/>
                <a:gd name="connsiteX34" fmla="*/ 184214 w 188785"/>
                <a:gd name="connsiteY34" fmla="*/ 116872 h 118395"/>
                <a:gd name="connsiteX35" fmla="*/ 176117 w 188785"/>
                <a:gd name="connsiteY35" fmla="*/ 116872 h 118395"/>
                <a:gd name="connsiteX36" fmla="*/ 98393 w 188785"/>
                <a:gd name="connsiteY36" fmla="*/ 118300 h 118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88785" h="118395">
                  <a:moveTo>
                    <a:pt x="98393" y="118300"/>
                  </a:moveTo>
                  <a:lnTo>
                    <a:pt x="51626" y="118396"/>
                  </a:lnTo>
                  <a:lnTo>
                    <a:pt x="50673" y="92107"/>
                  </a:lnTo>
                  <a:lnTo>
                    <a:pt x="27527" y="92488"/>
                  </a:lnTo>
                  <a:lnTo>
                    <a:pt x="27432" y="66770"/>
                  </a:lnTo>
                  <a:lnTo>
                    <a:pt x="1238" y="65913"/>
                  </a:lnTo>
                  <a:lnTo>
                    <a:pt x="0" y="15240"/>
                  </a:lnTo>
                  <a:lnTo>
                    <a:pt x="2762" y="15050"/>
                  </a:lnTo>
                  <a:lnTo>
                    <a:pt x="5144" y="21812"/>
                  </a:lnTo>
                  <a:lnTo>
                    <a:pt x="16193" y="30385"/>
                  </a:lnTo>
                  <a:lnTo>
                    <a:pt x="25337" y="30290"/>
                  </a:lnTo>
                  <a:lnTo>
                    <a:pt x="38862" y="26479"/>
                  </a:lnTo>
                  <a:lnTo>
                    <a:pt x="50483" y="7620"/>
                  </a:lnTo>
                  <a:lnTo>
                    <a:pt x="58388" y="1619"/>
                  </a:lnTo>
                  <a:lnTo>
                    <a:pt x="66866" y="0"/>
                  </a:lnTo>
                  <a:lnTo>
                    <a:pt x="72295" y="6096"/>
                  </a:lnTo>
                  <a:lnTo>
                    <a:pt x="74962" y="16478"/>
                  </a:lnTo>
                  <a:lnTo>
                    <a:pt x="78200" y="20765"/>
                  </a:lnTo>
                  <a:lnTo>
                    <a:pt x="78105" y="36481"/>
                  </a:lnTo>
                  <a:lnTo>
                    <a:pt x="84296" y="39815"/>
                  </a:lnTo>
                  <a:lnTo>
                    <a:pt x="97536" y="41339"/>
                  </a:lnTo>
                  <a:lnTo>
                    <a:pt x="107252" y="53435"/>
                  </a:lnTo>
                  <a:lnTo>
                    <a:pt x="116015" y="48768"/>
                  </a:lnTo>
                  <a:lnTo>
                    <a:pt x="119825" y="48958"/>
                  </a:lnTo>
                  <a:lnTo>
                    <a:pt x="121825" y="57912"/>
                  </a:lnTo>
                  <a:lnTo>
                    <a:pt x="110490" y="68580"/>
                  </a:lnTo>
                  <a:lnTo>
                    <a:pt x="112871" y="76581"/>
                  </a:lnTo>
                  <a:lnTo>
                    <a:pt x="122777" y="77533"/>
                  </a:lnTo>
                  <a:lnTo>
                    <a:pt x="130016" y="69818"/>
                  </a:lnTo>
                  <a:lnTo>
                    <a:pt x="138113" y="71152"/>
                  </a:lnTo>
                  <a:lnTo>
                    <a:pt x="162306" y="97060"/>
                  </a:lnTo>
                  <a:lnTo>
                    <a:pt x="185071" y="100870"/>
                  </a:lnTo>
                  <a:lnTo>
                    <a:pt x="187833" y="103442"/>
                  </a:lnTo>
                  <a:lnTo>
                    <a:pt x="188786" y="108585"/>
                  </a:lnTo>
                  <a:lnTo>
                    <a:pt x="184214" y="116872"/>
                  </a:lnTo>
                  <a:lnTo>
                    <a:pt x="176117" y="116872"/>
                  </a:lnTo>
                  <a:lnTo>
                    <a:pt x="98393" y="118300"/>
                  </a:lnTo>
                  <a:close/>
                </a:path>
              </a:pathLst>
            </a:custGeom>
            <a:noFill/>
            <a:ln w="3429" cap="flat">
              <a:solidFill>
                <a:srgbClr val="FFFFFF"/>
              </a:solidFill>
              <a:prstDash val="solid"/>
              <a:miter/>
            </a:ln>
          </p:spPr>
          <p:txBody>
            <a:bodyPr rtlCol="0" anchor="ctr"/>
            <a:lstStyle/>
            <a:p>
              <a:endParaRPr lang="en-US"/>
            </a:p>
          </p:txBody>
        </p:sp>
        <p:sp>
          <p:nvSpPr>
            <p:cNvPr id="1486" name="Freeform: Shape 1485">
              <a:extLst>
                <a:ext uri="{FF2B5EF4-FFF2-40B4-BE49-F238E27FC236}">
                  <a16:creationId xmlns:a16="http://schemas.microsoft.com/office/drawing/2014/main" id="{3050853A-2D4A-4CB5-AB30-FFC7E9AF8CD0}"/>
                </a:ext>
              </a:extLst>
            </p:cNvPr>
            <p:cNvSpPr/>
            <p:nvPr/>
          </p:nvSpPr>
          <p:spPr>
            <a:xfrm>
              <a:off x="10473034" y="738968"/>
              <a:ext cx="133611" cy="169859"/>
            </a:xfrm>
            <a:custGeom>
              <a:avLst/>
              <a:gdLst>
                <a:gd name="connsiteX0" fmla="*/ 56388 w 102870"/>
                <a:gd name="connsiteY0" fmla="*/ 130778 h 130778"/>
                <a:gd name="connsiteX1" fmla="*/ 0 w 102870"/>
                <a:gd name="connsiteY1" fmla="*/ 130492 h 130778"/>
                <a:gd name="connsiteX2" fmla="*/ 667 w 102870"/>
                <a:gd name="connsiteY2" fmla="*/ 78391 h 130778"/>
                <a:gd name="connsiteX3" fmla="*/ 2858 w 102870"/>
                <a:gd name="connsiteY3" fmla="*/ 78391 h 130778"/>
                <a:gd name="connsiteX4" fmla="*/ 2477 w 102870"/>
                <a:gd name="connsiteY4" fmla="*/ 286 h 130778"/>
                <a:gd name="connsiteX5" fmla="*/ 27718 w 102870"/>
                <a:gd name="connsiteY5" fmla="*/ 0 h 130778"/>
                <a:gd name="connsiteX6" fmla="*/ 102870 w 102870"/>
                <a:gd name="connsiteY6" fmla="*/ 381 h 130778"/>
                <a:gd name="connsiteX7" fmla="*/ 102203 w 102870"/>
                <a:gd name="connsiteY7" fmla="*/ 103537 h 130778"/>
                <a:gd name="connsiteX8" fmla="*/ 79820 w 102870"/>
                <a:gd name="connsiteY8" fmla="*/ 103251 h 130778"/>
                <a:gd name="connsiteX9" fmla="*/ 79058 w 102870"/>
                <a:gd name="connsiteY9" fmla="*/ 130207 h 130778"/>
                <a:gd name="connsiteX10" fmla="*/ 56388 w 102870"/>
                <a:gd name="connsiteY10" fmla="*/ 130778 h 130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2870" h="130778">
                  <a:moveTo>
                    <a:pt x="56388" y="130778"/>
                  </a:moveTo>
                  <a:lnTo>
                    <a:pt x="0" y="130492"/>
                  </a:lnTo>
                  <a:lnTo>
                    <a:pt x="667" y="78391"/>
                  </a:lnTo>
                  <a:lnTo>
                    <a:pt x="2858" y="78391"/>
                  </a:lnTo>
                  <a:lnTo>
                    <a:pt x="2477" y="286"/>
                  </a:lnTo>
                  <a:lnTo>
                    <a:pt x="27718" y="0"/>
                  </a:lnTo>
                  <a:lnTo>
                    <a:pt x="102870" y="381"/>
                  </a:lnTo>
                  <a:lnTo>
                    <a:pt x="102203" y="103537"/>
                  </a:lnTo>
                  <a:lnTo>
                    <a:pt x="79820" y="103251"/>
                  </a:lnTo>
                  <a:lnTo>
                    <a:pt x="79058" y="130207"/>
                  </a:lnTo>
                  <a:lnTo>
                    <a:pt x="56388" y="130778"/>
                  </a:lnTo>
                  <a:close/>
                </a:path>
              </a:pathLst>
            </a:custGeom>
            <a:solidFill>
              <a:srgbClr val="336933"/>
            </a:solidFill>
            <a:ln w="9525" cap="flat">
              <a:noFill/>
              <a:prstDash val="solid"/>
              <a:miter/>
            </a:ln>
          </p:spPr>
          <p:txBody>
            <a:bodyPr rtlCol="0" anchor="ctr"/>
            <a:lstStyle/>
            <a:p>
              <a:endParaRPr lang="en-US"/>
            </a:p>
          </p:txBody>
        </p:sp>
        <p:sp>
          <p:nvSpPr>
            <p:cNvPr id="1487" name="Freeform: Shape 1486">
              <a:extLst>
                <a:ext uri="{FF2B5EF4-FFF2-40B4-BE49-F238E27FC236}">
                  <a16:creationId xmlns:a16="http://schemas.microsoft.com/office/drawing/2014/main" id="{00BFF6B8-0EFF-4524-A438-7BA7FFB637C0}"/>
                </a:ext>
              </a:extLst>
            </p:cNvPr>
            <p:cNvSpPr/>
            <p:nvPr/>
          </p:nvSpPr>
          <p:spPr>
            <a:xfrm>
              <a:off x="10473034" y="738968"/>
              <a:ext cx="133611" cy="169859"/>
            </a:xfrm>
            <a:custGeom>
              <a:avLst/>
              <a:gdLst>
                <a:gd name="connsiteX0" fmla="*/ 56388 w 102870"/>
                <a:gd name="connsiteY0" fmla="*/ 130778 h 130778"/>
                <a:gd name="connsiteX1" fmla="*/ 0 w 102870"/>
                <a:gd name="connsiteY1" fmla="*/ 130492 h 130778"/>
                <a:gd name="connsiteX2" fmla="*/ 667 w 102870"/>
                <a:gd name="connsiteY2" fmla="*/ 78391 h 130778"/>
                <a:gd name="connsiteX3" fmla="*/ 2858 w 102870"/>
                <a:gd name="connsiteY3" fmla="*/ 78391 h 130778"/>
                <a:gd name="connsiteX4" fmla="*/ 2477 w 102870"/>
                <a:gd name="connsiteY4" fmla="*/ 286 h 130778"/>
                <a:gd name="connsiteX5" fmla="*/ 27718 w 102870"/>
                <a:gd name="connsiteY5" fmla="*/ 0 h 130778"/>
                <a:gd name="connsiteX6" fmla="*/ 102870 w 102870"/>
                <a:gd name="connsiteY6" fmla="*/ 381 h 130778"/>
                <a:gd name="connsiteX7" fmla="*/ 102203 w 102870"/>
                <a:gd name="connsiteY7" fmla="*/ 103537 h 130778"/>
                <a:gd name="connsiteX8" fmla="*/ 79820 w 102870"/>
                <a:gd name="connsiteY8" fmla="*/ 103251 h 130778"/>
                <a:gd name="connsiteX9" fmla="*/ 79058 w 102870"/>
                <a:gd name="connsiteY9" fmla="*/ 130207 h 130778"/>
                <a:gd name="connsiteX10" fmla="*/ 56388 w 102870"/>
                <a:gd name="connsiteY10" fmla="*/ 130778 h 130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2870" h="130778">
                  <a:moveTo>
                    <a:pt x="56388" y="130778"/>
                  </a:moveTo>
                  <a:lnTo>
                    <a:pt x="0" y="130492"/>
                  </a:lnTo>
                  <a:lnTo>
                    <a:pt x="667" y="78391"/>
                  </a:lnTo>
                  <a:lnTo>
                    <a:pt x="2858" y="78391"/>
                  </a:lnTo>
                  <a:lnTo>
                    <a:pt x="2477" y="286"/>
                  </a:lnTo>
                  <a:lnTo>
                    <a:pt x="27718" y="0"/>
                  </a:lnTo>
                  <a:lnTo>
                    <a:pt x="102870" y="381"/>
                  </a:lnTo>
                  <a:lnTo>
                    <a:pt x="102203" y="103537"/>
                  </a:lnTo>
                  <a:lnTo>
                    <a:pt x="79820" y="103251"/>
                  </a:lnTo>
                  <a:lnTo>
                    <a:pt x="79058" y="130207"/>
                  </a:lnTo>
                  <a:lnTo>
                    <a:pt x="56388" y="130778"/>
                  </a:lnTo>
                  <a:close/>
                </a:path>
              </a:pathLst>
            </a:custGeom>
            <a:noFill/>
            <a:ln w="3429" cap="flat">
              <a:solidFill>
                <a:srgbClr val="FFFFFF"/>
              </a:solidFill>
              <a:prstDash val="solid"/>
              <a:miter/>
            </a:ln>
          </p:spPr>
          <p:txBody>
            <a:bodyPr rtlCol="0" anchor="ctr"/>
            <a:lstStyle/>
            <a:p>
              <a:endParaRPr lang="en-US"/>
            </a:p>
          </p:txBody>
        </p:sp>
        <p:sp>
          <p:nvSpPr>
            <p:cNvPr id="1488" name="Freeform: Shape 1487">
              <a:extLst>
                <a:ext uri="{FF2B5EF4-FFF2-40B4-BE49-F238E27FC236}">
                  <a16:creationId xmlns:a16="http://schemas.microsoft.com/office/drawing/2014/main" id="{EBAEE160-9459-4FD2-919F-4A3CD9A01A25}"/>
                </a:ext>
              </a:extLst>
            </p:cNvPr>
            <p:cNvSpPr/>
            <p:nvPr/>
          </p:nvSpPr>
          <p:spPr>
            <a:xfrm>
              <a:off x="9376060" y="744040"/>
              <a:ext cx="266974" cy="132620"/>
            </a:xfrm>
            <a:custGeom>
              <a:avLst/>
              <a:gdLst>
                <a:gd name="connsiteX0" fmla="*/ 1048 w 205549"/>
                <a:gd name="connsiteY0" fmla="*/ 101346 h 102107"/>
                <a:gd name="connsiteX1" fmla="*/ 0 w 205549"/>
                <a:gd name="connsiteY1" fmla="*/ 476 h 102107"/>
                <a:gd name="connsiteX2" fmla="*/ 26670 w 205549"/>
                <a:gd name="connsiteY2" fmla="*/ 0 h 102107"/>
                <a:gd name="connsiteX3" fmla="*/ 36576 w 205549"/>
                <a:gd name="connsiteY3" fmla="*/ 12002 h 102107"/>
                <a:gd name="connsiteX4" fmla="*/ 42482 w 205549"/>
                <a:gd name="connsiteY4" fmla="*/ 15050 h 102107"/>
                <a:gd name="connsiteX5" fmla="*/ 56579 w 205549"/>
                <a:gd name="connsiteY5" fmla="*/ 17621 h 102107"/>
                <a:gd name="connsiteX6" fmla="*/ 65246 w 205549"/>
                <a:gd name="connsiteY6" fmla="*/ 26575 h 102107"/>
                <a:gd name="connsiteX7" fmla="*/ 82868 w 205549"/>
                <a:gd name="connsiteY7" fmla="*/ 33814 h 102107"/>
                <a:gd name="connsiteX8" fmla="*/ 103061 w 205549"/>
                <a:gd name="connsiteY8" fmla="*/ 30290 h 102107"/>
                <a:gd name="connsiteX9" fmla="*/ 102965 w 205549"/>
                <a:gd name="connsiteY9" fmla="*/ 12573 h 102107"/>
                <a:gd name="connsiteX10" fmla="*/ 205550 w 205549"/>
                <a:gd name="connsiteY10" fmla="*/ 11240 h 102107"/>
                <a:gd name="connsiteX11" fmla="*/ 205550 w 205549"/>
                <a:gd name="connsiteY11" fmla="*/ 99917 h 102107"/>
                <a:gd name="connsiteX12" fmla="*/ 179927 w 205549"/>
                <a:gd name="connsiteY12" fmla="*/ 100394 h 102107"/>
                <a:gd name="connsiteX13" fmla="*/ 77724 w 205549"/>
                <a:gd name="connsiteY13" fmla="*/ 102108 h 102107"/>
                <a:gd name="connsiteX14" fmla="*/ 1048 w 205549"/>
                <a:gd name="connsiteY14" fmla="*/ 101346 h 102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5549" h="102107">
                  <a:moveTo>
                    <a:pt x="1048" y="101346"/>
                  </a:moveTo>
                  <a:lnTo>
                    <a:pt x="0" y="476"/>
                  </a:lnTo>
                  <a:lnTo>
                    <a:pt x="26670" y="0"/>
                  </a:lnTo>
                  <a:lnTo>
                    <a:pt x="36576" y="12002"/>
                  </a:lnTo>
                  <a:lnTo>
                    <a:pt x="42482" y="15050"/>
                  </a:lnTo>
                  <a:lnTo>
                    <a:pt x="56579" y="17621"/>
                  </a:lnTo>
                  <a:lnTo>
                    <a:pt x="65246" y="26575"/>
                  </a:lnTo>
                  <a:lnTo>
                    <a:pt x="82868" y="33814"/>
                  </a:lnTo>
                  <a:lnTo>
                    <a:pt x="103061" y="30290"/>
                  </a:lnTo>
                  <a:lnTo>
                    <a:pt x="102965" y="12573"/>
                  </a:lnTo>
                  <a:lnTo>
                    <a:pt x="205550" y="11240"/>
                  </a:lnTo>
                  <a:lnTo>
                    <a:pt x="205550" y="99917"/>
                  </a:lnTo>
                  <a:lnTo>
                    <a:pt x="179927" y="100394"/>
                  </a:lnTo>
                  <a:lnTo>
                    <a:pt x="77724" y="102108"/>
                  </a:lnTo>
                  <a:lnTo>
                    <a:pt x="1048" y="101346"/>
                  </a:lnTo>
                  <a:close/>
                </a:path>
              </a:pathLst>
            </a:custGeom>
            <a:solidFill>
              <a:srgbClr val="336933"/>
            </a:solidFill>
            <a:ln w="9525" cap="flat">
              <a:noFill/>
              <a:prstDash val="solid"/>
              <a:miter/>
            </a:ln>
          </p:spPr>
          <p:txBody>
            <a:bodyPr rtlCol="0" anchor="ctr"/>
            <a:lstStyle/>
            <a:p>
              <a:endParaRPr lang="en-US"/>
            </a:p>
          </p:txBody>
        </p:sp>
        <p:sp>
          <p:nvSpPr>
            <p:cNvPr id="1489" name="Freeform: Shape 1488">
              <a:extLst>
                <a:ext uri="{FF2B5EF4-FFF2-40B4-BE49-F238E27FC236}">
                  <a16:creationId xmlns:a16="http://schemas.microsoft.com/office/drawing/2014/main" id="{ED944ACE-979D-458B-B2C6-4817C260A3AB}"/>
                </a:ext>
              </a:extLst>
            </p:cNvPr>
            <p:cNvSpPr/>
            <p:nvPr/>
          </p:nvSpPr>
          <p:spPr>
            <a:xfrm>
              <a:off x="9376060" y="744040"/>
              <a:ext cx="266974" cy="132620"/>
            </a:xfrm>
            <a:custGeom>
              <a:avLst/>
              <a:gdLst>
                <a:gd name="connsiteX0" fmla="*/ 1048 w 205549"/>
                <a:gd name="connsiteY0" fmla="*/ 101346 h 102107"/>
                <a:gd name="connsiteX1" fmla="*/ 0 w 205549"/>
                <a:gd name="connsiteY1" fmla="*/ 476 h 102107"/>
                <a:gd name="connsiteX2" fmla="*/ 26670 w 205549"/>
                <a:gd name="connsiteY2" fmla="*/ 0 h 102107"/>
                <a:gd name="connsiteX3" fmla="*/ 36576 w 205549"/>
                <a:gd name="connsiteY3" fmla="*/ 12002 h 102107"/>
                <a:gd name="connsiteX4" fmla="*/ 42482 w 205549"/>
                <a:gd name="connsiteY4" fmla="*/ 15050 h 102107"/>
                <a:gd name="connsiteX5" fmla="*/ 56579 w 205549"/>
                <a:gd name="connsiteY5" fmla="*/ 17621 h 102107"/>
                <a:gd name="connsiteX6" fmla="*/ 65246 w 205549"/>
                <a:gd name="connsiteY6" fmla="*/ 26575 h 102107"/>
                <a:gd name="connsiteX7" fmla="*/ 82868 w 205549"/>
                <a:gd name="connsiteY7" fmla="*/ 33814 h 102107"/>
                <a:gd name="connsiteX8" fmla="*/ 103061 w 205549"/>
                <a:gd name="connsiteY8" fmla="*/ 30290 h 102107"/>
                <a:gd name="connsiteX9" fmla="*/ 102965 w 205549"/>
                <a:gd name="connsiteY9" fmla="*/ 12573 h 102107"/>
                <a:gd name="connsiteX10" fmla="*/ 205550 w 205549"/>
                <a:gd name="connsiteY10" fmla="*/ 11240 h 102107"/>
                <a:gd name="connsiteX11" fmla="*/ 205550 w 205549"/>
                <a:gd name="connsiteY11" fmla="*/ 99917 h 102107"/>
                <a:gd name="connsiteX12" fmla="*/ 179927 w 205549"/>
                <a:gd name="connsiteY12" fmla="*/ 100394 h 102107"/>
                <a:gd name="connsiteX13" fmla="*/ 77724 w 205549"/>
                <a:gd name="connsiteY13" fmla="*/ 102108 h 102107"/>
                <a:gd name="connsiteX14" fmla="*/ 1048 w 205549"/>
                <a:gd name="connsiteY14" fmla="*/ 101346 h 102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5549" h="102107">
                  <a:moveTo>
                    <a:pt x="1048" y="101346"/>
                  </a:moveTo>
                  <a:lnTo>
                    <a:pt x="0" y="476"/>
                  </a:lnTo>
                  <a:lnTo>
                    <a:pt x="26670" y="0"/>
                  </a:lnTo>
                  <a:lnTo>
                    <a:pt x="36576" y="12002"/>
                  </a:lnTo>
                  <a:lnTo>
                    <a:pt x="42482" y="15050"/>
                  </a:lnTo>
                  <a:lnTo>
                    <a:pt x="56579" y="17621"/>
                  </a:lnTo>
                  <a:lnTo>
                    <a:pt x="65246" y="26575"/>
                  </a:lnTo>
                  <a:lnTo>
                    <a:pt x="82868" y="33814"/>
                  </a:lnTo>
                  <a:lnTo>
                    <a:pt x="103061" y="30290"/>
                  </a:lnTo>
                  <a:lnTo>
                    <a:pt x="102965" y="12573"/>
                  </a:lnTo>
                  <a:lnTo>
                    <a:pt x="205550" y="11240"/>
                  </a:lnTo>
                  <a:lnTo>
                    <a:pt x="205550" y="99917"/>
                  </a:lnTo>
                  <a:lnTo>
                    <a:pt x="179927" y="100394"/>
                  </a:lnTo>
                  <a:lnTo>
                    <a:pt x="77724" y="102108"/>
                  </a:lnTo>
                  <a:lnTo>
                    <a:pt x="1048" y="101346"/>
                  </a:lnTo>
                  <a:close/>
                </a:path>
              </a:pathLst>
            </a:custGeom>
            <a:noFill/>
            <a:ln w="3429" cap="flat">
              <a:solidFill>
                <a:srgbClr val="FFFFFF"/>
              </a:solidFill>
              <a:prstDash val="solid"/>
              <a:miter/>
            </a:ln>
          </p:spPr>
          <p:txBody>
            <a:bodyPr rtlCol="0" anchor="ctr"/>
            <a:lstStyle/>
            <a:p>
              <a:endParaRPr lang="en-US"/>
            </a:p>
          </p:txBody>
        </p:sp>
        <p:sp>
          <p:nvSpPr>
            <p:cNvPr id="1490" name="Freeform: Shape 1489">
              <a:extLst>
                <a:ext uri="{FF2B5EF4-FFF2-40B4-BE49-F238E27FC236}">
                  <a16:creationId xmlns:a16="http://schemas.microsoft.com/office/drawing/2014/main" id="{59EB5B77-41B7-48D2-99EE-DCC56F1F9CD6}"/>
                </a:ext>
              </a:extLst>
            </p:cNvPr>
            <p:cNvSpPr/>
            <p:nvPr/>
          </p:nvSpPr>
          <p:spPr>
            <a:xfrm>
              <a:off x="10205316" y="772495"/>
              <a:ext cx="167880" cy="221324"/>
            </a:xfrm>
            <a:custGeom>
              <a:avLst/>
              <a:gdLst>
                <a:gd name="connsiteX0" fmla="*/ 128492 w 129254"/>
                <a:gd name="connsiteY0" fmla="*/ 78200 h 170402"/>
                <a:gd name="connsiteX1" fmla="*/ 129254 w 129254"/>
                <a:gd name="connsiteY1" fmla="*/ 155543 h 170402"/>
                <a:gd name="connsiteX2" fmla="*/ 114395 w 129254"/>
                <a:gd name="connsiteY2" fmla="*/ 156496 h 170402"/>
                <a:gd name="connsiteX3" fmla="*/ 115348 w 129254"/>
                <a:gd name="connsiteY3" fmla="*/ 170116 h 170402"/>
                <a:gd name="connsiteX4" fmla="*/ 63817 w 129254"/>
                <a:gd name="connsiteY4" fmla="*/ 170402 h 170402"/>
                <a:gd name="connsiteX5" fmla="*/ 64865 w 129254"/>
                <a:gd name="connsiteY5" fmla="*/ 103823 h 170402"/>
                <a:gd name="connsiteX6" fmla="*/ 190 w 129254"/>
                <a:gd name="connsiteY6" fmla="*/ 103441 h 170402"/>
                <a:gd name="connsiteX7" fmla="*/ 0 w 129254"/>
                <a:gd name="connsiteY7" fmla="*/ 77629 h 170402"/>
                <a:gd name="connsiteX8" fmla="*/ 8096 w 129254"/>
                <a:gd name="connsiteY8" fmla="*/ 77629 h 170402"/>
                <a:gd name="connsiteX9" fmla="*/ 70009 w 129254"/>
                <a:gd name="connsiteY9" fmla="*/ 77629 h 170402"/>
                <a:gd name="connsiteX10" fmla="*/ 70485 w 129254"/>
                <a:gd name="connsiteY10" fmla="*/ 381 h 170402"/>
                <a:gd name="connsiteX11" fmla="*/ 115824 w 129254"/>
                <a:gd name="connsiteY11" fmla="*/ 0 h 170402"/>
                <a:gd name="connsiteX12" fmla="*/ 121158 w 129254"/>
                <a:gd name="connsiteY12" fmla="*/ 190 h 170402"/>
                <a:gd name="connsiteX13" fmla="*/ 120777 w 129254"/>
                <a:gd name="connsiteY13" fmla="*/ 8858 h 170402"/>
                <a:gd name="connsiteX14" fmla="*/ 117062 w 129254"/>
                <a:gd name="connsiteY14" fmla="*/ 8858 h 170402"/>
                <a:gd name="connsiteX15" fmla="*/ 114490 w 129254"/>
                <a:gd name="connsiteY15" fmla="*/ 78105 h 170402"/>
                <a:gd name="connsiteX16" fmla="*/ 128492 w 129254"/>
                <a:gd name="connsiteY16" fmla="*/ 78200 h 170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9254" h="170402">
                  <a:moveTo>
                    <a:pt x="128492" y="78200"/>
                  </a:moveTo>
                  <a:lnTo>
                    <a:pt x="129254" y="155543"/>
                  </a:lnTo>
                  <a:lnTo>
                    <a:pt x="114395" y="156496"/>
                  </a:lnTo>
                  <a:lnTo>
                    <a:pt x="115348" y="170116"/>
                  </a:lnTo>
                  <a:lnTo>
                    <a:pt x="63817" y="170402"/>
                  </a:lnTo>
                  <a:lnTo>
                    <a:pt x="64865" y="103823"/>
                  </a:lnTo>
                  <a:lnTo>
                    <a:pt x="190" y="103441"/>
                  </a:lnTo>
                  <a:lnTo>
                    <a:pt x="0" y="77629"/>
                  </a:lnTo>
                  <a:lnTo>
                    <a:pt x="8096" y="77629"/>
                  </a:lnTo>
                  <a:lnTo>
                    <a:pt x="70009" y="77629"/>
                  </a:lnTo>
                  <a:lnTo>
                    <a:pt x="70485" y="381"/>
                  </a:lnTo>
                  <a:lnTo>
                    <a:pt x="115824" y="0"/>
                  </a:lnTo>
                  <a:lnTo>
                    <a:pt x="121158" y="190"/>
                  </a:lnTo>
                  <a:lnTo>
                    <a:pt x="120777" y="8858"/>
                  </a:lnTo>
                  <a:lnTo>
                    <a:pt x="117062" y="8858"/>
                  </a:lnTo>
                  <a:lnTo>
                    <a:pt x="114490" y="78105"/>
                  </a:lnTo>
                  <a:lnTo>
                    <a:pt x="128492" y="78200"/>
                  </a:lnTo>
                  <a:close/>
                </a:path>
              </a:pathLst>
            </a:custGeom>
            <a:solidFill>
              <a:srgbClr val="336933"/>
            </a:solidFill>
            <a:ln w="9525" cap="flat">
              <a:noFill/>
              <a:prstDash val="solid"/>
              <a:miter/>
            </a:ln>
          </p:spPr>
          <p:txBody>
            <a:bodyPr rtlCol="0" anchor="ctr"/>
            <a:lstStyle/>
            <a:p>
              <a:endParaRPr lang="en-US"/>
            </a:p>
          </p:txBody>
        </p:sp>
        <p:sp>
          <p:nvSpPr>
            <p:cNvPr id="1491" name="Freeform: Shape 1490">
              <a:extLst>
                <a:ext uri="{FF2B5EF4-FFF2-40B4-BE49-F238E27FC236}">
                  <a16:creationId xmlns:a16="http://schemas.microsoft.com/office/drawing/2014/main" id="{020EF90D-1F05-46BB-8EE5-22FDFCB269E7}"/>
                </a:ext>
              </a:extLst>
            </p:cNvPr>
            <p:cNvSpPr/>
            <p:nvPr/>
          </p:nvSpPr>
          <p:spPr>
            <a:xfrm>
              <a:off x="10205316" y="772495"/>
              <a:ext cx="167880" cy="221324"/>
            </a:xfrm>
            <a:custGeom>
              <a:avLst/>
              <a:gdLst>
                <a:gd name="connsiteX0" fmla="*/ 128492 w 129254"/>
                <a:gd name="connsiteY0" fmla="*/ 78200 h 170402"/>
                <a:gd name="connsiteX1" fmla="*/ 129254 w 129254"/>
                <a:gd name="connsiteY1" fmla="*/ 155543 h 170402"/>
                <a:gd name="connsiteX2" fmla="*/ 114395 w 129254"/>
                <a:gd name="connsiteY2" fmla="*/ 156496 h 170402"/>
                <a:gd name="connsiteX3" fmla="*/ 115348 w 129254"/>
                <a:gd name="connsiteY3" fmla="*/ 170116 h 170402"/>
                <a:gd name="connsiteX4" fmla="*/ 63817 w 129254"/>
                <a:gd name="connsiteY4" fmla="*/ 170402 h 170402"/>
                <a:gd name="connsiteX5" fmla="*/ 64865 w 129254"/>
                <a:gd name="connsiteY5" fmla="*/ 103823 h 170402"/>
                <a:gd name="connsiteX6" fmla="*/ 190 w 129254"/>
                <a:gd name="connsiteY6" fmla="*/ 103441 h 170402"/>
                <a:gd name="connsiteX7" fmla="*/ 0 w 129254"/>
                <a:gd name="connsiteY7" fmla="*/ 77629 h 170402"/>
                <a:gd name="connsiteX8" fmla="*/ 8096 w 129254"/>
                <a:gd name="connsiteY8" fmla="*/ 77629 h 170402"/>
                <a:gd name="connsiteX9" fmla="*/ 70009 w 129254"/>
                <a:gd name="connsiteY9" fmla="*/ 77629 h 170402"/>
                <a:gd name="connsiteX10" fmla="*/ 70485 w 129254"/>
                <a:gd name="connsiteY10" fmla="*/ 381 h 170402"/>
                <a:gd name="connsiteX11" fmla="*/ 115824 w 129254"/>
                <a:gd name="connsiteY11" fmla="*/ 0 h 170402"/>
                <a:gd name="connsiteX12" fmla="*/ 121158 w 129254"/>
                <a:gd name="connsiteY12" fmla="*/ 190 h 170402"/>
                <a:gd name="connsiteX13" fmla="*/ 120777 w 129254"/>
                <a:gd name="connsiteY13" fmla="*/ 8858 h 170402"/>
                <a:gd name="connsiteX14" fmla="*/ 117062 w 129254"/>
                <a:gd name="connsiteY14" fmla="*/ 8858 h 170402"/>
                <a:gd name="connsiteX15" fmla="*/ 114490 w 129254"/>
                <a:gd name="connsiteY15" fmla="*/ 78105 h 170402"/>
                <a:gd name="connsiteX16" fmla="*/ 128492 w 129254"/>
                <a:gd name="connsiteY16" fmla="*/ 78200 h 170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9254" h="170402">
                  <a:moveTo>
                    <a:pt x="128492" y="78200"/>
                  </a:moveTo>
                  <a:lnTo>
                    <a:pt x="129254" y="155543"/>
                  </a:lnTo>
                  <a:lnTo>
                    <a:pt x="114395" y="156496"/>
                  </a:lnTo>
                  <a:lnTo>
                    <a:pt x="115348" y="170116"/>
                  </a:lnTo>
                  <a:lnTo>
                    <a:pt x="63817" y="170402"/>
                  </a:lnTo>
                  <a:lnTo>
                    <a:pt x="64865" y="103823"/>
                  </a:lnTo>
                  <a:lnTo>
                    <a:pt x="190" y="103441"/>
                  </a:lnTo>
                  <a:lnTo>
                    <a:pt x="0" y="77629"/>
                  </a:lnTo>
                  <a:lnTo>
                    <a:pt x="8096" y="77629"/>
                  </a:lnTo>
                  <a:lnTo>
                    <a:pt x="70009" y="77629"/>
                  </a:lnTo>
                  <a:lnTo>
                    <a:pt x="70485" y="381"/>
                  </a:lnTo>
                  <a:lnTo>
                    <a:pt x="115824" y="0"/>
                  </a:lnTo>
                  <a:lnTo>
                    <a:pt x="121158" y="190"/>
                  </a:lnTo>
                  <a:lnTo>
                    <a:pt x="120777" y="8858"/>
                  </a:lnTo>
                  <a:lnTo>
                    <a:pt x="117062" y="8858"/>
                  </a:lnTo>
                  <a:lnTo>
                    <a:pt x="114490" y="78105"/>
                  </a:lnTo>
                  <a:lnTo>
                    <a:pt x="128492" y="78200"/>
                  </a:lnTo>
                  <a:close/>
                </a:path>
              </a:pathLst>
            </a:custGeom>
            <a:noFill/>
            <a:ln w="3429" cap="flat">
              <a:solidFill>
                <a:srgbClr val="FFFFFF"/>
              </a:solidFill>
              <a:prstDash val="solid"/>
              <a:miter/>
            </a:ln>
          </p:spPr>
          <p:txBody>
            <a:bodyPr rtlCol="0" anchor="ctr"/>
            <a:lstStyle/>
            <a:p>
              <a:endParaRPr lang="en-US"/>
            </a:p>
          </p:txBody>
        </p:sp>
        <p:sp>
          <p:nvSpPr>
            <p:cNvPr id="1492" name="Freeform: Shape 1491">
              <a:extLst>
                <a:ext uri="{FF2B5EF4-FFF2-40B4-BE49-F238E27FC236}">
                  <a16:creationId xmlns:a16="http://schemas.microsoft.com/office/drawing/2014/main" id="{B33925A2-4B0B-4AB0-927E-69EE9760E4E6}"/>
                </a:ext>
              </a:extLst>
            </p:cNvPr>
            <p:cNvSpPr/>
            <p:nvPr/>
          </p:nvSpPr>
          <p:spPr>
            <a:xfrm>
              <a:off x="9876362" y="841155"/>
              <a:ext cx="229117" cy="119259"/>
            </a:xfrm>
            <a:custGeom>
              <a:avLst/>
              <a:gdLst>
                <a:gd name="connsiteX0" fmla="*/ 176403 w 176402"/>
                <a:gd name="connsiteY0" fmla="*/ 91821 h 91820"/>
                <a:gd name="connsiteX1" fmla="*/ 51244 w 176402"/>
                <a:gd name="connsiteY1" fmla="*/ 91535 h 91820"/>
                <a:gd name="connsiteX2" fmla="*/ 50673 w 176402"/>
                <a:gd name="connsiteY2" fmla="*/ 86678 h 91820"/>
                <a:gd name="connsiteX3" fmla="*/ 44672 w 176402"/>
                <a:gd name="connsiteY3" fmla="*/ 91726 h 91820"/>
                <a:gd name="connsiteX4" fmla="*/ 36481 w 176402"/>
                <a:gd name="connsiteY4" fmla="*/ 90964 h 91820"/>
                <a:gd name="connsiteX5" fmla="*/ 29051 w 176402"/>
                <a:gd name="connsiteY5" fmla="*/ 84392 h 91820"/>
                <a:gd name="connsiteX6" fmla="*/ 18955 w 176402"/>
                <a:gd name="connsiteY6" fmla="*/ 81820 h 91820"/>
                <a:gd name="connsiteX7" fmla="*/ 12287 w 176402"/>
                <a:gd name="connsiteY7" fmla="*/ 73724 h 91820"/>
                <a:gd name="connsiteX8" fmla="*/ 7429 w 176402"/>
                <a:gd name="connsiteY8" fmla="*/ 74009 h 91820"/>
                <a:gd name="connsiteX9" fmla="*/ 0 w 176402"/>
                <a:gd name="connsiteY9" fmla="*/ 78200 h 91820"/>
                <a:gd name="connsiteX10" fmla="*/ 0 w 176402"/>
                <a:gd name="connsiteY10" fmla="*/ 26956 h 91820"/>
                <a:gd name="connsiteX11" fmla="*/ 49911 w 176402"/>
                <a:gd name="connsiteY11" fmla="*/ 26479 h 91820"/>
                <a:gd name="connsiteX12" fmla="*/ 50578 w 176402"/>
                <a:gd name="connsiteY12" fmla="*/ 1143 h 91820"/>
                <a:gd name="connsiteX13" fmla="*/ 104680 w 176402"/>
                <a:gd name="connsiteY13" fmla="*/ 381 h 91820"/>
                <a:gd name="connsiteX14" fmla="*/ 127825 w 176402"/>
                <a:gd name="connsiteY14" fmla="*/ 0 h 91820"/>
                <a:gd name="connsiteX15" fmla="*/ 128778 w 176402"/>
                <a:gd name="connsiteY15" fmla="*/ 26289 h 91820"/>
                <a:gd name="connsiteX16" fmla="*/ 175546 w 176402"/>
                <a:gd name="connsiteY16" fmla="*/ 26194 h 91820"/>
                <a:gd name="connsiteX17" fmla="*/ 176403 w 176402"/>
                <a:gd name="connsiteY17" fmla="*/ 91821 h 9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6402" h="91820">
                  <a:moveTo>
                    <a:pt x="176403" y="91821"/>
                  </a:moveTo>
                  <a:lnTo>
                    <a:pt x="51244" y="91535"/>
                  </a:lnTo>
                  <a:lnTo>
                    <a:pt x="50673" y="86678"/>
                  </a:lnTo>
                  <a:lnTo>
                    <a:pt x="44672" y="91726"/>
                  </a:lnTo>
                  <a:lnTo>
                    <a:pt x="36481" y="90964"/>
                  </a:lnTo>
                  <a:lnTo>
                    <a:pt x="29051" y="84392"/>
                  </a:lnTo>
                  <a:lnTo>
                    <a:pt x="18955" y="81820"/>
                  </a:lnTo>
                  <a:lnTo>
                    <a:pt x="12287" y="73724"/>
                  </a:lnTo>
                  <a:lnTo>
                    <a:pt x="7429" y="74009"/>
                  </a:lnTo>
                  <a:lnTo>
                    <a:pt x="0" y="78200"/>
                  </a:lnTo>
                  <a:lnTo>
                    <a:pt x="0" y="26956"/>
                  </a:lnTo>
                  <a:lnTo>
                    <a:pt x="49911" y="26479"/>
                  </a:lnTo>
                  <a:lnTo>
                    <a:pt x="50578" y="1143"/>
                  </a:lnTo>
                  <a:lnTo>
                    <a:pt x="104680" y="381"/>
                  </a:lnTo>
                  <a:lnTo>
                    <a:pt x="127825" y="0"/>
                  </a:lnTo>
                  <a:lnTo>
                    <a:pt x="128778" y="26289"/>
                  </a:lnTo>
                  <a:lnTo>
                    <a:pt x="175546" y="26194"/>
                  </a:lnTo>
                  <a:lnTo>
                    <a:pt x="176403" y="91821"/>
                  </a:lnTo>
                  <a:close/>
                </a:path>
              </a:pathLst>
            </a:custGeom>
            <a:solidFill>
              <a:srgbClr val="336933"/>
            </a:solidFill>
            <a:ln w="9525" cap="flat">
              <a:noFill/>
              <a:prstDash val="solid"/>
              <a:miter/>
            </a:ln>
          </p:spPr>
          <p:txBody>
            <a:bodyPr rtlCol="0" anchor="ctr"/>
            <a:lstStyle/>
            <a:p>
              <a:endParaRPr lang="en-US"/>
            </a:p>
          </p:txBody>
        </p:sp>
        <p:sp>
          <p:nvSpPr>
            <p:cNvPr id="1493" name="Freeform: Shape 1492">
              <a:extLst>
                <a:ext uri="{FF2B5EF4-FFF2-40B4-BE49-F238E27FC236}">
                  <a16:creationId xmlns:a16="http://schemas.microsoft.com/office/drawing/2014/main" id="{B23B8278-1E8E-4BCC-87A5-FC51010B6061}"/>
                </a:ext>
              </a:extLst>
            </p:cNvPr>
            <p:cNvSpPr/>
            <p:nvPr/>
          </p:nvSpPr>
          <p:spPr>
            <a:xfrm>
              <a:off x="9876362" y="841155"/>
              <a:ext cx="229117" cy="119259"/>
            </a:xfrm>
            <a:custGeom>
              <a:avLst/>
              <a:gdLst>
                <a:gd name="connsiteX0" fmla="*/ 176403 w 176402"/>
                <a:gd name="connsiteY0" fmla="*/ 91821 h 91820"/>
                <a:gd name="connsiteX1" fmla="*/ 51244 w 176402"/>
                <a:gd name="connsiteY1" fmla="*/ 91535 h 91820"/>
                <a:gd name="connsiteX2" fmla="*/ 50673 w 176402"/>
                <a:gd name="connsiteY2" fmla="*/ 86678 h 91820"/>
                <a:gd name="connsiteX3" fmla="*/ 44672 w 176402"/>
                <a:gd name="connsiteY3" fmla="*/ 91726 h 91820"/>
                <a:gd name="connsiteX4" fmla="*/ 36481 w 176402"/>
                <a:gd name="connsiteY4" fmla="*/ 90964 h 91820"/>
                <a:gd name="connsiteX5" fmla="*/ 29051 w 176402"/>
                <a:gd name="connsiteY5" fmla="*/ 84392 h 91820"/>
                <a:gd name="connsiteX6" fmla="*/ 18955 w 176402"/>
                <a:gd name="connsiteY6" fmla="*/ 81820 h 91820"/>
                <a:gd name="connsiteX7" fmla="*/ 12287 w 176402"/>
                <a:gd name="connsiteY7" fmla="*/ 73724 h 91820"/>
                <a:gd name="connsiteX8" fmla="*/ 7429 w 176402"/>
                <a:gd name="connsiteY8" fmla="*/ 74009 h 91820"/>
                <a:gd name="connsiteX9" fmla="*/ 0 w 176402"/>
                <a:gd name="connsiteY9" fmla="*/ 78200 h 91820"/>
                <a:gd name="connsiteX10" fmla="*/ 0 w 176402"/>
                <a:gd name="connsiteY10" fmla="*/ 26956 h 91820"/>
                <a:gd name="connsiteX11" fmla="*/ 49911 w 176402"/>
                <a:gd name="connsiteY11" fmla="*/ 26479 h 91820"/>
                <a:gd name="connsiteX12" fmla="*/ 50578 w 176402"/>
                <a:gd name="connsiteY12" fmla="*/ 1143 h 91820"/>
                <a:gd name="connsiteX13" fmla="*/ 104680 w 176402"/>
                <a:gd name="connsiteY13" fmla="*/ 381 h 91820"/>
                <a:gd name="connsiteX14" fmla="*/ 127825 w 176402"/>
                <a:gd name="connsiteY14" fmla="*/ 0 h 91820"/>
                <a:gd name="connsiteX15" fmla="*/ 128778 w 176402"/>
                <a:gd name="connsiteY15" fmla="*/ 26289 h 91820"/>
                <a:gd name="connsiteX16" fmla="*/ 175546 w 176402"/>
                <a:gd name="connsiteY16" fmla="*/ 26194 h 91820"/>
                <a:gd name="connsiteX17" fmla="*/ 176403 w 176402"/>
                <a:gd name="connsiteY17" fmla="*/ 91821 h 9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6402" h="91820">
                  <a:moveTo>
                    <a:pt x="176403" y="91821"/>
                  </a:moveTo>
                  <a:lnTo>
                    <a:pt x="51244" y="91535"/>
                  </a:lnTo>
                  <a:lnTo>
                    <a:pt x="50673" y="86678"/>
                  </a:lnTo>
                  <a:lnTo>
                    <a:pt x="44672" y="91726"/>
                  </a:lnTo>
                  <a:lnTo>
                    <a:pt x="36481" y="90964"/>
                  </a:lnTo>
                  <a:lnTo>
                    <a:pt x="29051" y="84392"/>
                  </a:lnTo>
                  <a:lnTo>
                    <a:pt x="18955" y="81820"/>
                  </a:lnTo>
                  <a:lnTo>
                    <a:pt x="12287" y="73724"/>
                  </a:lnTo>
                  <a:lnTo>
                    <a:pt x="7429" y="74009"/>
                  </a:lnTo>
                  <a:lnTo>
                    <a:pt x="0" y="78200"/>
                  </a:lnTo>
                  <a:lnTo>
                    <a:pt x="0" y="26956"/>
                  </a:lnTo>
                  <a:lnTo>
                    <a:pt x="49911" y="26479"/>
                  </a:lnTo>
                  <a:lnTo>
                    <a:pt x="50578" y="1143"/>
                  </a:lnTo>
                  <a:lnTo>
                    <a:pt x="104680" y="381"/>
                  </a:lnTo>
                  <a:lnTo>
                    <a:pt x="127825" y="0"/>
                  </a:lnTo>
                  <a:lnTo>
                    <a:pt x="128778" y="26289"/>
                  </a:lnTo>
                  <a:lnTo>
                    <a:pt x="175546" y="26194"/>
                  </a:lnTo>
                  <a:lnTo>
                    <a:pt x="176403" y="91821"/>
                  </a:lnTo>
                  <a:close/>
                </a:path>
              </a:pathLst>
            </a:custGeom>
            <a:noFill/>
            <a:ln w="3429" cap="flat">
              <a:solidFill>
                <a:srgbClr val="FFFFFF"/>
              </a:solidFill>
              <a:prstDash val="solid"/>
              <a:miter/>
            </a:ln>
          </p:spPr>
          <p:txBody>
            <a:bodyPr rtlCol="0" anchor="ctr"/>
            <a:lstStyle/>
            <a:p>
              <a:endParaRPr lang="en-US"/>
            </a:p>
          </p:txBody>
        </p:sp>
        <p:sp>
          <p:nvSpPr>
            <p:cNvPr id="1494" name="Freeform: Shape 1493">
              <a:extLst>
                <a:ext uri="{FF2B5EF4-FFF2-40B4-BE49-F238E27FC236}">
                  <a16:creationId xmlns:a16="http://schemas.microsoft.com/office/drawing/2014/main" id="{0CDF41AB-EFE7-40D1-B61B-9BC85D7B05D6}"/>
                </a:ext>
              </a:extLst>
            </p:cNvPr>
            <p:cNvSpPr/>
            <p:nvPr/>
          </p:nvSpPr>
          <p:spPr>
            <a:xfrm>
              <a:off x="10521159" y="873074"/>
              <a:ext cx="152663" cy="203509"/>
            </a:xfrm>
            <a:custGeom>
              <a:avLst/>
              <a:gdLst>
                <a:gd name="connsiteX0" fmla="*/ 117538 w 117538"/>
                <a:gd name="connsiteY0" fmla="*/ 476 h 156686"/>
                <a:gd name="connsiteX1" fmla="*/ 117348 w 117538"/>
                <a:gd name="connsiteY1" fmla="*/ 79153 h 156686"/>
                <a:gd name="connsiteX2" fmla="*/ 115157 w 117538"/>
                <a:gd name="connsiteY2" fmla="*/ 79629 h 156686"/>
                <a:gd name="connsiteX3" fmla="*/ 116110 w 117538"/>
                <a:gd name="connsiteY3" fmla="*/ 155829 h 156686"/>
                <a:gd name="connsiteX4" fmla="*/ 38767 w 117538"/>
                <a:gd name="connsiteY4" fmla="*/ 156686 h 156686"/>
                <a:gd name="connsiteX5" fmla="*/ 37814 w 117538"/>
                <a:gd name="connsiteY5" fmla="*/ 104775 h 156686"/>
                <a:gd name="connsiteX6" fmla="*/ 4191 w 117538"/>
                <a:gd name="connsiteY6" fmla="*/ 104680 h 156686"/>
                <a:gd name="connsiteX7" fmla="*/ 13621 w 117538"/>
                <a:gd name="connsiteY7" fmla="*/ 91535 h 156686"/>
                <a:gd name="connsiteX8" fmla="*/ 2381 w 117538"/>
                <a:gd name="connsiteY8" fmla="*/ 80296 h 156686"/>
                <a:gd name="connsiteX9" fmla="*/ 2381 w 117538"/>
                <a:gd name="connsiteY9" fmla="*/ 66866 h 156686"/>
                <a:gd name="connsiteX10" fmla="*/ 0 w 117538"/>
                <a:gd name="connsiteY10" fmla="*/ 60484 h 156686"/>
                <a:gd name="connsiteX11" fmla="*/ 14668 w 117538"/>
                <a:gd name="connsiteY11" fmla="*/ 45720 h 156686"/>
                <a:gd name="connsiteX12" fmla="*/ 14859 w 117538"/>
                <a:gd name="connsiteY12" fmla="*/ 38291 h 156686"/>
                <a:gd name="connsiteX13" fmla="*/ 18955 w 117538"/>
                <a:gd name="connsiteY13" fmla="*/ 38291 h 156686"/>
                <a:gd name="connsiteX14" fmla="*/ 19336 w 117538"/>
                <a:gd name="connsiteY14" fmla="*/ 27527 h 156686"/>
                <a:gd name="connsiteX15" fmla="*/ 42005 w 117538"/>
                <a:gd name="connsiteY15" fmla="*/ 26956 h 156686"/>
                <a:gd name="connsiteX16" fmla="*/ 42767 w 117538"/>
                <a:gd name="connsiteY16" fmla="*/ 0 h 156686"/>
                <a:gd name="connsiteX17" fmla="*/ 65151 w 117538"/>
                <a:gd name="connsiteY17" fmla="*/ 286 h 156686"/>
                <a:gd name="connsiteX18" fmla="*/ 117538 w 117538"/>
                <a:gd name="connsiteY18" fmla="*/ 476 h 15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7538" h="156686">
                  <a:moveTo>
                    <a:pt x="117538" y="476"/>
                  </a:moveTo>
                  <a:lnTo>
                    <a:pt x="117348" y="79153"/>
                  </a:lnTo>
                  <a:lnTo>
                    <a:pt x="115157" y="79629"/>
                  </a:lnTo>
                  <a:lnTo>
                    <a:pt x="116110" y="155829"/>
                  </a:lnTo>
                  <a:lnTo>
                    <a:pt x="38767" y="156686"/>
                  </a:lnTo>
                  <a:lnTo>
                    <a:pt x="37814" y="104775"/>
                  </a:lnTo>
                  <a:lnTo>
                    <a:pt x="4191" y="104680"/>
                  </a:lnTo>
                  <a:lnTo>
                    <a:pt x="13621" y="91535"/>
                  </a:lnTo>
                  <a:lnTo>
                    <a:pt x="2381" y="80296"/>
                  </a:lnTo>
                  <a:lnTo>
                    <a:pt x="2381" y="66866"/>
                  </a:lnTo>
                  <a:lnTo>
                    <a:pt x="0" y="60484"/>
                  </a:lnTo>
                  <a:lnTo>
                    <a:pt x="14668" y="45720"/>
                  </a:lnTo>
                  <a:lnTo>
                    <a:pt x="14859" y="38291"/>
                  </a:lnTo>
                  <a:lnTo>
                    <a:pt x="18955" y="38291"/>
                  </a:lnTo>
                  <a:lnTo>
                    <a:pt x="19336" y="27527"/>
                  </a:lnTo>
                  <a:lnTo>
                    <a:pt x="42005" y="26956"/>
                  </a:lnTo>
                  <a:lnTo>
                    <a:pt x="42767" y="0"/>
                  </a:lnTo>
                  <a:lnTo>
                    <a:pt x="65151" y="286"/>
                  </a:lnTo>
                  <a:lnTo>
                    <a:pt x="117538" y="476"/>
                  </a:lnTo>
                  <a:close/>
                </a:path>
              </a:pathLst>
            </a:custGeom>
            <a:solidFill>
              <a:srgbClr val="336933"/>
            </a:solidFill>
            <a:ln w="9525" cap="flat">
              <a:noFill/>
              <a:prstDash val="solid"/>
              <a:miter/>
            </a:ln>
          </p:spPr>
          <p:txBody>
            <a:bodyPr rtlCol="0" anchor="ctr"/>
            <a:lstStyle/>
            <a:p>
              <a:endParaRPr lang="en-US"/>
            </a:p>
          </p:txBody>
        </p:sp>
        <p:sp>
          <p:nvSpPr>
            <p:cNvPr id="1495" name="Freeform: Shape 1494">
              <a:extLst>
                <a:ext uri="{FF2B5EF4-FFF2-40B4-BE49-F238E27FC236}">
                  <a16:creationId xmlns:a16="http://schemas.microsoft.com/office/drawing/2014/main" id="{15B4ABE7-F3BB-4DC4-AFD6-002D85A767C9}"/>
                </a:ext>
              </a:extLst>
            </p:cNvPr>
            <p:cNvSpPr/>
            <p:nvPr/>
          </p:nvSpPr>
          <p:spPr>
            <a:xfrm>
              <a:off x="10521159" y="873074"/>
              <a:ext cx="152663" cy="203509"/>
            </a:xfrm>
            <a:custGeom>
              <a:avLst/>
              <a:gdLst>
                <a:gd name="connsiteX0" fmla="*/ 117538 w 117538"/>
                <a:gd name="connsiteY0" fmla="*/ 476 h 156686"/>
                <a:gd name="connsiteX1" fmla="*/ 117348 w 117538"/>
                <a:gd name="connsiteY1" fmla="*/ 79153 h 156686"/>
                <a:gd name="connsiteX2" fmla="*/ 115157 w 117538"/>
                <a:gd name="connsiteY2" fmla="*/ 79629 h 156686"/>
                <a:gd name="connsiteX3" fmla="*/ 116110 w 117538"/>
                <a:gd name="connsiteY3" fmla="*/ 155829 h 156686"/>
                <a:gd name="connsiteX4" fmla="*/ 38767 w 117538"/>
                <a:gd name="connsiteY4" fmla="*/ 156686 h 156686"/>
                <a:gd name="connsiteX5" fmla="*/ 37814 w 117538"/>
                <a:gd name="connsiteY5" fmla="*/ 104775 h 156686"/>
                <a:gd name="connsiteX6" fmla="*/ 4191 w 117538"/>
                <a:gd name="connsiteY6" fmla="*/ 104680 h 156686"/>
                <a:gd name="connsiteX7" fmla="*/ 13621 w 117538"/>
                <a:gd name="connsiteY7" fmla="*/ 91535 h 156686"/>
                <a:gd name="connsiteX8" fmla="*/ 2381 w 117538"/>
                <a:gd name="connsiteY8" fmla="*/ 80296 h 156686"/>
                <a:gd name="connsiteX9" fmla="*/ 2381 w 117538"/>
                <a:gd name="connsiteY9" fmla="*/ 66866 h 156686"/>
                <a:gd name="connsiteX10" fmla="*/ 0 w 117538"/>
                <a:gd name="connsiteY10" fmla="*/ 60484 h 156686"/>
                <a:gd name="connsiteX11" fmla="*/ 14668 w 117538"/>
                <a:gd name="connsiteY11" fmla="*/ 45720 h 156686"/>
                <a:gd name="connsiteX12" fmla="*/ 14859 w 117538"/>
                <a:gd name="connsiteY12" fmla="*/ 38291 h 156686"/>
                <a:gd name="connsiteX13" fmla="*/ 18955 w 117538"/>
                <a:gd name="connsiteY13" fmla="*/ 38291 h 156686"/>
                <a:gd name="connsiteX14" fmla="*/ 19336 w 117538"/>
                <a:gd name="connsiteY14" fmla="*/ 27527 h 156686"/>
                <a:gd name="connsiteX15" fmla="*/ 42005 w 117538"/>
                <a:gd name="connsiteY15" fmla="*/ 26956 h 156686"/>
                <a:gd name="connsiteX16" fmla="*/ 42767 w 117538"/>
                <a:gd name="connsiteY16" fmla="*/ 0 h 156686"/>
                <a:gd name="connsiteX17" fmla="*/ 65151 w 117538"/>
                <a:gd name="connsiteY17" fmla="*/ 286 h 156686"/>
                <a:gd name="connsiteX18" fmla="*/ 117538 w 117538"/>
                <a:gd name="connsiteY18" fmla="*/ 476 h 15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7538" h="156686">
                  <a:moveTo>
                    <a:pt x="117538" y="476"/>
                  </a:moveTo>
                  <a:lnTo>
                    <a:pt x="117348" y="79153"/>
                  </a:lnTo>
                  <a:lnTo>
                    <a:pt x="115157" y="79629"/>
                  </a:lnTo>
                  <a:lnTo>
                    <a:pt x="116110" y="155829"/>
                  </a:lnTo>
                  <a:lnTo>
                    <a:pt x="38767" y="156686"/>
                  </a:lnTo>
                  <a:lnTo>
                    <a:pt x="37814" y="104775"/>
                  </a:lnTo>
                  <a:lnTo>
                    <a:pt x="4191" y="104680"/>
                  </a:lnTo>
                  <a:lnTo>
                    <a:pt x="13621" y="91535"/>
                  </a:lnTo>
                  <a:lnTo>
                    <a:pt x="2381" y="80296"/>
                  </a:lnTo>
                  <a:lnTo>
                    <a:pt x="2381" y="66866"/>
                  </a:lnTo>
                  <a:lnTo>
                    <a:pt x="0" y="60484"/>
                  </a:lnTo>
                  <a:lnTo>
                    <a:pt x="14668" y="45720"/>
                  </a:lnTo>
                  <a:lnTo>
                    <a:pt x="14859" y="38291"/>
                  </a:lnTo>
                  <a:lnTo>
                    <a:pt x="18955" y="38291"/>
                  </a:lnTo>
                  <a:lnTo>
                    <a:pt x="19336" y="27527"/>
                  </a:lnTo>
                  <a:lnTo>
                    <a:pt x="42005" y="26956"/>
                  </a:lnTo>
                  <a:lnTo>
                    <a:pt x="42767" y="0"/>
                  </a:lnTo>
                  <a:lnTo>
                    <a:pt x="65151" y="286"/>
                  </a:lnTo>
                  <a:lnTo>
                    <a:pt x="117538" y="476"/>
                  </a:lnTo>
                  <a:close/>
                </a:path>
              </a:pathLst>
            </a:custGeom>
            <a:noFill/>
            <a:ln w="3429" cap="flat">
              <a:solidFill>
                <a:srgbClr val="FFFFFF"/>
              </a:solidFill>
              <a:prstDash val="solid"/>
              <a:miter/>
            </a:ln>
          </p:spPr>
          <p:txBody>
            <a:bodyPr rtlCol="0" anchor="ctr"/>
            <a:lstStyle/>
            <a:p>
              <a:endParaRPr lang="en-US"/>
            </a:p>
          </p:txBody>
        </p:sp>
        <p:sp>
          <p:nvSpPr>
            <p:cNvPr id="1496" name="Freeform: Shape 1495">
              <a:extLst>
                <a:ext uri="{FF2B5EF4-FFF2-40B4-BE49-F238E27FC236}">
                  <a16:creationId xmlns:a16="http://schemas.microsoft.com/office/drawing/2014/main" id="{0B1B0F30-104F-4CD9-A145-62FB8FBD9966}"/>
                </a:ext>
              </a:extLst>
            </p:cNvPr>
            <p:cNvSpPr/>
            <p:nvPr/>
          </p:nvSpPr>
          <p:spPr>
            <a:xfrm>
              <a:off x="10104366" y="873322"/>
              <a:ext cx="185200" cy="204004"/>
            </a:xfrm>
            <a:custGeom>
              <a:avLst/>
              <a:gdLst>
                <a:gd name="connsiteX0" fmla="*/ 141541 w 142589"/>
                <a:gd name="connsiteY0" fmla="*/ 92773 h 157067"/>
                <a:gd name="connsiteX1" fmla="*/ 105156 w 142589"/>
                <a:gd name="connsiteY1" fmla="*/ 91916 h 157067"/>
                <a:gd name="connsiteX2" fmla="*/ 105156 w 142589"/>
                <a:gd name="connsiteY2" fmla="*/ 155353 h 157067"/>
                <a:gd name="connsiteX3" fmla="*/ 1714 w 142589"/>
                <a:gd name="connsiteY3" fmla="*/ 157067 h 157067"/>
                <a:gd name="connsiteX4" fmla="*/ 857 w 142589"/>
                <a:gd name="connsiteY4" fmla="*/ 67056 h 157067"/>
                <a:gd name="connsiteX5" fmla="*/ 0 w 142589"/>
                <a:gd name="connsiteY5" fmla="*/ 1429 h 157067"/>
                <a:gd name="connsiteX6" fmla="*/ 77724 w 142589"/>
                <a:gd name="connsiteY6" fmla="*/ 0 h 157067"/>
                <a:gd name="connsiteX7" fmla="*/ 77914 w 142589"/>
                <a:gd name="connsiteY7" fmla="*/ 25813 h 157067"/>
                <a:gd name="connsiteX8" fmla="*/ 142589 w 142589"/>
                <a:gd name="connsiteY8" fmla="*/ 26194 h 157067"/>
                <a:gd name="connsiteX9" fmla="*/ 141541 w 142589"/>
                <a:gd name="connsiteY9" fmla="*/ 92773 h 15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589" h="157067">
                  <a:moveTo>
                    <a:pt x="141541" y="92773"/>
                  </a:moveTo>
                  <a:lnTo>
                    <a:pt x="105156" y="91916"/>
                  </a:lnTo>
                  <a:lnTo>
                    <a:pt x="105156" y="155353"/>
                  </a:lnTo>
                  <a:lnTo>
                    <a:pt x="1714" y="157067"/>
                  </a:lnTo>
                  <a:lnTo>
                    <a:pt x="857" y="67056"/>
                  </a:lnTo>
                  <a:lnTo>
                    <a:pt x="0" y="1429"/>
                  </a:lnTo>
                  <a:lnTo>
                    <a:pt x="77724" y="0"/>
                  </a:lnTo>
                  <a:lnTo>
                    <a:pt x="77914" y="25813"/>
                  </a:lnTo>
                  <a:lnTo>
                    <a:pt x="142589" y="26194"/>
                  </a:lnTo>
                  <a:lnTo>
                    <a:pt x="141541" y="92773"/>
                  </a:lnTo>
                  <a:close/>
                </a:path>
              </a:pathLst>
            </a:custGeom>
            <a:solidFill>
              <a:srgbClr val="336933"/>
            </a:solidFill>
            <a:ln w="9525" cap="flat">
              <a:noFill/>
              <a:prstDash val="solid"/>
              <a:miter/>
            </a:ln>
          </p:spPr>
          <p:txBody>
            <a:bodyPr rtlCol="0" anchor="ctr"/>
            <a:lstStyle/>
            <a:p>
              <a:endParaRPr lang="en-US"/>
            </a:p>
          </p:txBody>
        </p:sp>
        <p:sp>
          <p:nvSpPr>
            <p:cNvPr id="1497" name="Freeform: Shape 1496">
              <a:extLst>
                <a:ext uri="{FF2B5EF4-FFF2-40B4-BE49-F238E27FC236}">
                  <a16:creationId xmlns:a16="http://schemas.microsoft.com/office/drawing/2014/main" id="{402BDCEE-E200-43E4-85E0-D55C927B7582}"/>
                </a:ext>
              </a:extLst>
            </p:cNvPr>
            <p:cNvSpPr/>
            <p:nvPr/>
          </p:nvSpPr>
          <p:spPr>
            <a:xfrm>
              <a:off x="10104366" y="873322"/>
              <a:ext cx="185200" cy="204004"/>
            </a:xfrm>
            <a:custGeom>
              <a:avLst/>
              <a:gdLst>
                <a:gd name="connsiteX0" fmla="*/ 141541 w 142589"/>
                <a:gd name="connsiteY0" fmla="*/ 92773 h 157067"/>
                <a:gd name="connsiteX1" fmla="*/ 105156 w 142589"/>
                <a:gd name="connsiteY1" fmla="*/ 91916 h 157067"/>
                <a:gd name="connsiteX2" fmla="*/ 105156 w 142589"/>
                <a:gd name="connsiteY2" fmla="*/ 155353 h 157067"/>
                <a:gd name="connsiteX3" fmla="*/ 1714 w 142589"/>
                <a:gd name="connsiteY3" fmla="*/ 157067 h 157067"/>
                <a:gd name="connsiteX4" fmla="*/ 857 w 142589"/>
                <a:gd name="connsiteY4" fmla="*/ 67056 h 157067"/>
                <a:gd name="connsiteX5" fmla="*/ 0 w 142589"/>
                <a:gd name="connsiteY5" fmla="*/ 1429 h 157067"/>
                <a:gd name="connsiteX6" fmla="*/ 77724 w 142589"/>
                <a:gd name="connsiteY6" fmla="*/ 0 h 157067"/>
                <a:gd name="connsiteX7" fmla="*/ 77914 w 142589"/>
                <a:gd name="connsiteY7" fmla="*/ 25813 h 157067"/>
                <a:gd name="connsiteX8" fmla="*/ 142589 w 142589"/>
                <a:gd name="connsiteY8" fmla="*/ 26194 h 157067"/>
                <a:gd name="connsiteX9" fmla="*/ 141541 w 142589"/>
                <a:gd name="connsiteY9" fmla="*/ 92773 h 15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589" h="157067">
                  <a:moveTo>
                    <a:pt x="141541" y="92773"/>
                  </a:moveTo>
                  <a:lnTo>
                    <a:pt x="105156" y="91916"/>
                  </a:lnTo>
                  <a:lnTo>
                    <a:pt x="105156" y="155353"/>
                  </a:lnTo>
                  <a:lnTo>
                    <a:pt x="1714" y="157067"/>
                  </a:lnTo>
                  <a:lnTo>
                    <a:pt x="857" y="67056"/>
                  </a:lnTo>
                  <a:lnTo>
                    <a:pt x="0" y="1429"/>
                  </a:lnTo>
                  <a:lnTo>
                    <a:pt x="77724" y="0"/>
                  </a:lnTo>
                  <a:lnTo>
                    <a:pt x="77914" y="25813"/>
                  </a:lnTo>
                  <a:lnTo>
                    <a:pt x="142589" y="26194"/>
                  </a:lnTo>
                  <a:lnTo>
                    <a:pt x="141541" y="92773"/>
                  </a:lnTo>
                  <a:close/>
                </a:path>
              </a:pathLst>
            </a:custGeom>
            <a:noFill/>
            <a:ln w="3429" cap="flat">
              <a:solidFill>
                <a:srgbClr val="FFFFFF"/>
              </a:solidFill>
              <a:prstDash val="solid"/>
              <a:miter/>
            </a:ln>
          </p:spPr>
          <p:txBody>
            <a:bodyPr rtlCol="0" anchor="ctr"/>
            <a:lstStyle/>
            <a:p>
              <a:endParaRPr lang="en-US"/>
            </a:p>
          </p:txBody>
        </p:sp>
        <p:sp>
          <p:nvSpPr>
            <p:cNvPr id="1498" name="Freeform: Shape 1497">
              <a:extLst>
                <a:ext uri="{FF2B5EF4-FFF2-40B4-BE49-F238E27FC236}">
                  <a16:creationId xmlns:a16="http://schemas.microsoft.com/office/drawing/2014/main" id="{0A322D6C-6BE1-4D72-8F8A-83FC9874CFDA}"/>
                </a:ext>
              </a:extLst>
            </p:cNvPr>
            <p:cNvSpPr/>
            <p:nvPr/>
          </p:nvSpPr>
          <p:spPr>
            <a:xfrm>
              <a:off x="10670729" y="873692"/>
              <a:ext cx="105775" cy="204251"/>
            </a:xfrm>
            <a:custGeom>
              <a:avLst/>
              <a:gdLst>
                <a:gd name="connsiteX0" fmla="*/ 2381 w 81438"/>
                <a:gd name="connsiteY0" fmla="*/ 0 h 157257"/>
                <a:gd name="connsiteX1" fmla="*/ 61150 w 81438"/>
                <a:gd name="connsiteY1" fmla="*/ 2000 h 157257"/>
                <a:gd name="connsiteX2" fmla="*/ 63722 w 81438"/>
                <a:gd name="connsiteY2" fmla="*/ 19145 h 157257"/>
                <a:gd name="connsiteX3" fmla="*/ 77248 w 81438"/>
                <a:gd name="connsiteY3" fmla="*/ 121920 h 157257"/>
                <a:gd name="connsiteX4" fmla="*/ 81439 w 81438"/>
                <a:gd name="connsiteY4" fmla="*/ 157258 h 157257"/>
                <a:gd name="connsiteX5" fmla="*/ 953 w 81438"/>
                <a:gd name="connsiteY5" fmla="*/ 155353 h 157257"/>
                <a:gd name="connsiteX6" fmla="*/ 0 w 81438"/>
                <a:gd name="connsiteY6" fmla="*/ 79153 h 157257"/>
                <a:gd name="connsiteX7" fmla="*/ 2191 w 81438"/>
                <a:gd name="connsiteY7" fmla="*/ 78676 h 157257"/>
                <a:gd name="connsiteX8" fmla="*/ 2381 w 81438"/>
                <a:gd name="connsiteY8" fmla="*/ 0 h 157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438" h="157257">
                  <a:moveTo>
                    <a:pt x="2381" y="0"/>
                  </a:moveTo>
                  <a:lnTo>
                    <a:pt x="61150" y="2000"/>
                  </a:lnTo>
                  <a:lnTo>
                    <a:pt x="63722" y="19145"/>
                  </a:lnTo>
                  <a:lnTo>
                    <a:pt x="77248" y="121920"/>
                  </a:lnTo>
                  <a:lnTo>
                    <a:pt x="81439" y="157258"/>
                  </a:lnTo>
                  <a:lnTo>
                    <a:pt x="953" y="155353"/>
                  </a:lnTo>
                  <a:lnTo>
                    <a:pt x="0" y="79153"/>
                  </a:lnTo>
                  <a:lnTo>
                    <a:pt x="2191" y="78676"/>
                  </a:lnTo>
                  <a:lnTo>
                    <a:pt x="2381" y="0"/>
                  </a:lnTo>
                  <a:close/>
                </a:path>
              </a:pathLst>
            </a:custGeom>
            <a:solidFill>
              <a:srgbClr val="336933"/>
            </a:solidFill>
            <a:ln w="9525" cap="flat">
              <a:noFill/>
              <a:prstDash val="solid"/>
              <a:miter/>
            </a:ln>
          </p:spPr>
          <p:txBody>
            <a:bodyPr rtlCol="0" anchor="ctr"/>
            <a:lstStyle/>
            <a:p>
              <a:endParaRPr lang="en-US"/>
            </a:p>
          </p:txBody>
        </p:sp>
        <p:sp>
          <p:nvSpPr>
            <p:cNvPr id="1499" name="Freeform: Shape 1498">
              <a:extLst>
                <a:ext uri="{FF2B5EF4-FFF2-40B4-BE49-F238E27FC236}">
                  <a16:creationId xmlns:a16="http://schemas.microsoft.com/office/drawing/2014/main" id="{DB386C2C-231B-4CED-AABB-5703E5D49CB3}"/>
                </a:ext>
              </a:extLst>
            </p:cNvPr>
            <p:cNvSpPr/>
            <p:nvPr/>
          </p:nvSpPr>
          <p:spPr>
            <a:xfrm>
              <a:off x="10670729" y="873692"/>
              <a:ext cx="105775" cy="204251"/>
            </a:xfrm>
            <a:custGeom>
              <a:avLst/>
              <a:gdLst>
                <a:gd name="connsiteX0" fmla="*/ 2381 w 81438"/>
                <a:gd name="connsiteY0" fmla="*/ 0 h 157257"/>
                <a:gd name="connsiteX1" fmla="*/ 61150 w 81438"/>
                <a:gd name="connsiteY1" fmla="*/ 2000 h 157257"/>
                <a:gd name="connsiteX2" fmla="*/ 63722 w 81438"/>
                <a:gd name="connsiteY2" fmla="*/ 19145 h 157257"/>
                <a:gd name="connsiteX3" fmla="*/ 77248 w 81438"/>
                <a:gd name="connsiteY3" fmla="*/ 121920 h 157257"/>
                <a:gd name="connsiteX4" fmla="*/ 81439 w 81438"/>
                <a:gd name="connsiteY4" fmla="*/ 157258 h 157257"/>
                <a:gd name="connsiteX5" fmla="*/ 953 w 81438"/>
                <a:gd name="connsiteY5" fmla="*/ 155353 h 157257"/>
                <a:gd name="connsiteX6" fmla="*/ 0 w 81438"/>
                <a:gd name="connsiteY6" fmla="*/ 79153 h 157257"/>
                <a:gd name="connsiteX7" fmla="*/ 2191 w 81438"/>
                <a:gd name="connsiteY7" fmla="*/ 78676 h 157257"/>
                <a:gd name="connsiteX8" fmla="*/ 2381 w 81438"/>
                <a:gd name="connsiteY8" fmla="*/ 0 h 157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438" h="157257">
                  <a:moveTo>
                    <a:pt x="2381" y="0"/>
                  </a:moveTo>
                  <a:lnTo>
                    <a:pt x="61150" y="2000"/>
                  </a:lnTo>
                  <a:lnTo>
                    <a:pt x="63722" y="19145"/>
                  </a:lnTo>
                  <a:lnTo>
                    <a:pt x="77248" y="121920"/>
                  </a:lnTo>
                  <a:lnTo>
                    <a:pt x="81439" y="157258"/>
                  </a:lnTo>
                  <a:lnTo>
                    <a:pt x="953" y="155353"/>
                  </a:lnTo>
                  <a:lnTo>
                    <a:pt x="0" y="79153"/>
                  </a:lnTo>
                  <a:lnTo>
                    <a:pt x="2191" y="78676"/>
                  </a:lnTo>
                  <a:lnTo>
                    <a:pt x="2381" y="0"/>
                  </a:lnTo>
                  <a:close/>
                </a:path>
              </a:pathLst>
            </a:custGeom>
            <a:noFill/>
            <a:ln w="3429" cap="flat">
              <a:solidFill>
                <a:srgbClr val="FFFFFF"/>
              </a:solidFill>
              <a:prstDash val="solid"/>
              <a:miter/>
            </a:ln>
          </p:spPr>
          <p:txBody>
            <a:bodyPr rtlCol="0" anchor="ctr"/>
            <a:lstStyle/>
            <a:p>
              <a:endParaRPr lang="en-US"/>
            </a:p>
          </p:txBody>
        </p:sp>
        <p:sp>
          <p:nvSpPr>
            <p:cNvPr id="1500" name="Freeform: Shape 1499">
              <a:extLst>
                <a:ext uri="{FF2B5EF4-FFF2-40B4-BE49-F238E27FC236}">
                  <a16:creationId xmlns:a16="http://schemas.microsoft.com/office/drawing/2014/main" id="{72C6D153-4B67-442A-865C-74D72531D46C}"/>
                </a:ext>
              </a:extLst>
            </p:cNvPr>
            <p:cNvSpPr/>
            <p:nvPr/>
          </p:nvSpPr>
          <p:spPr>
            <a:xfrm>
              <a:off x="9608891" y="873816"/>
              <a:ext cx="169116" cy="170725"/>
            </a:xfrm>
            <a:custGeom>
              <a:avLst/>
              <a:gdLst>
                <a:gd name="connsiteX0" fmla="*/ 130207 w 130206"/>
                <a:gd name="connsiteY0" fmla="*/ 131445 h 131445"/>
                <a:gd name="connsiteX1" fmla="*/ 3048 w 130206"/>
                <a:gd name="connsiteY1" fmla="*/ 131254 h 131445"/>
                <a:gd name="connsiteX2" fmla="*/ 1619 w 130206"/>
                <a:gd name="connsiteY2" fmla="*/ 82010 h 131445"/>
                <a:gd name="connsiteX3" fmla="*/ 0 w 130206"/>
                <a:gd name="connsiteY3" fmla="*/ 81439 h 131445"/>
                <a:gd name="connsiteX4" fmla="*/ 667 w 130206"/>
                <a:gd name="connsiteY4" fmla="*/ 476 h 131445"/>
                <a:gd name="connsiteX5" fmla="*/ 26289 w 130206"/>
                <a:gd name="connsiteY5" fmla="*/ 0 h 131445"/>
                <a:gd name="connsiteX6" fmla="*/ 127825 w 130206"/>
                <a:gd name="connsiteY6" fmla="*/ 381 h 131445"/>
                <a:gd name="connsiteX7" fmla="*/ 130207 w 130206"/>
                <a:gd name="connsiteY7" fmla="*/ 131445 h 13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6" h="131445">
                  <a:moveTo>
                    <a:pt x="130207" y="131445"/>
                  </a:moveTo>
                  <a:lnTo>
                    <a:pt x="3048" y="131254"/>
                  </a:lnTo>
                  <a:lnTo>
                    <a:pt x="1619" y="82010"/>
                  </a:lnTo>
                  <a:lnTo>
                    <a:pt x="0" y="81439"/>
                  </a:lnTo>
                  <a:lnTo>
                    <a:pt x="667" y="476"/>
                  </a:lnTo>
                  <a:lnTo>
                    <a:pt x="26289" y="0"/>
                  </a:lnTo>
                  <a:lnTo>
                    <a:pt x="127825" y="381"/>
                  </a:lnTo>
                  <a:lnTo>
                    <a:pt x="130207" y="131445"/>
                  </a:lnTo>
                  <a:close/>
                </a:path>
              </a:pathLst>
            </a:custGeom>
            <a:solidFill>
              <a:srgbClr val="336933"/>
            </a:solidFill>
            <a:ln w="9525" cap="flat">
              <a:noFill/>
              <a:prstDash val="solid"/>
              <a:miter/>
            </a:ln>
          </p:spPr>
          <p:txBody>
            <a:bodyPr rtlCol="0" anchor="ctr"/>
            <a:lstStyle/>
            <a:p>
              <a:endParaRPr lang="en-US"/>
            </a:p>
          </p:txBody>
        </p:sp>
        <p:sp>
          <p:nvSpPr>
            <p:cNvPr id="1501" name="Freeform: Shape 1500">
              <a:extLst>
                <a:ext uri="{FF2B5EF4-FFF2-40B4-BE49-F238E27FC236}">
                  <a16:creationId xmlns:a16="http://schemas.microsoft.com/office/drawing/2014/main" id="{90B552B6-E651-4428-8D37-9EDCA63075DA}"/>
                </a:ext>
              </a:extLst>
            </p:cNvPr>
            <p:cNvSpPr/>
            <p:nvPr/>
          </p:nvSpPr>
          <p:spPr>
            <a:xfrm>
              <a:off x="9608891" y="873816"/>
              <a:ext cx="169116" cy="170725"/>
            </a:xfrm>
            <a:custGeom>
              <a:avLst/>
              <a:gdLst>
                <a:gd name="connsiteX0" fmla="*/ 130207 w 130206"/>
                <a:gd name="connsiteY0" fmla="*/ 131445 h 131445"/>
                <a:gd name="connsiteX1" fmla="*/ 3048 w 130206"/>
                <a:gd name="connsiteY1" fmla="*/ 131254 h 131445"/>
                <a:gd name="connsiteX2" fmla="*/ 1619 w 130206"/>
                <a:gd name="connsiteY2" fmla="*/ 82010 h 131445"/>
                <a:gd name="connsiteX3" fmla="*/ 0 w 130206"/>
                <a:gd name="connsiteY3" fmla="*/ 81439 h 131445"/>
                <a:gd name="connsiteX4" fmla="*/ 667 w 130206"/>
                <a:gd name="connsiteY4" fmla="*/ 476 h 131445"/>
                <a:gd name="connsiteX5" fmla="*/ 26289 w 130206"/>
                <a:gd name="connsiteY5" fmla="*/ 0 h 131445"/>
                <a:gd name="connsiteX6" fmla="*/ 127825 w 130206"/>
                <a:gd name="connsiteY6" fmla="*/ 381 h 131445"/>
                <a:gd name="connsiteX7" fmla="*/ 130207 w 130206"/>
                <a:gd name="connsiteY7" fmla="*/ 131445 h 13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6" h="131445">
                  <a:moveTo>
                    <a:pt x="130207" y="131445"/>
                  </a:moveTo>
                  <a:lnTo>
                    <a:pt x="3048" y="131254"/>
                  </a:lnTo>
                  <a:lnTo>
                    <a:pt x="1619" y="82010"/>
                  </a:lnTo>
                  <a:lnTo>
                    <a:pt x="0" y="81439"/>
                  </a:lnTo>
                  <a:lnTo>
                    <a:pt x="667" y="476"/>
                  </a:lnTo>
                  <a:lnTo>
                    <a:pt x="26289" y="0"/>
                  </a:lnTo>
                  <a:lnTo>
                    <a:pt x="127825" y="381"/>
                  </a:lnTo>
                  <a:lnTo>
                    <a:pt x="130207" y="131445"/>
                  </a:lnTo>
                  <a:close/>
                </a:path>
              </a:pathLst>
            </a:custGeom>
            <a:noFill/>
            <a:ln w="3429" cap="flat">
              <a:solidFill>
                <a:srgbClr val="FFFFFF"/>
              </a:solidFill>
              <a:prstDash val="solid"/>
              <a:miter/>
            </a:ln>
          </p:spPr>
          <p:txBody>
            <a:bodyPr rtlCol="0" anchor="ctr"/>
            <a:lstStyle/>
            <a:p>
              <a:endParaRPr lang="en-US"/>
            </a:p>
          </p:txBody>
        </p:sp>
        <p:sp>
          <p:nvSpPr>
            <p:cNvPr id="1502" name="Freeform: Shape 1501">
              <a:extLst>
                <a:ext uri="{FF2B5EF4-FFF2-40B4-BE49-F238E27FC236}">
                  <a16:creationId xmlns:a16="http://schemas.microsoft.com/office/drawing/2014/main" id="{1F8BDFA2-7A2D-4509-B389-86C02A2451EA}"/>
                </a:ext>
              </a:extLst>
            </p:cNvPr>
            <p:cNvSpPr/>
            <p:nvPr/>
          </p:nvSpPr>
          <p:spPr>
            <a:xfrm>
              <a:off x="9774916" y="874064"/>
              <a:ext cx="168375" cy="172333"/>
            </a:xfrm>
            <a:custGeom>
              <a:avLst/>
              <a:gdLst>
                <a:gd name="connsiteX0" fmla="*/ 2381 w 129635"/>
                <a:gd name="connsiteY0" fmla="*/ 131254 h 132683"/>
                <a:gd name="connsiteX1" fmla="*/ 0 w 129635"/>
                <a:gd name="connsiteY1" fmla="*/ 191 h 132683"/>
                <a:gd name="connsiteX2" fmla="*/ 53530 w 129635"/>
                <a:gd name="connsiteY2" fmla="*/ 0 h 132683"/>
                <a:gd name="connsiteX3" fmla="*/ 77534 w 129635"/>
                <a:gd name="connsiteY3" fmla="*/ 0 h 132683"/>
                <a:gd name="connsiteX4" fmla="*/ 78200 w 129635"/>
                <a:gd name="connsiteY4" fmla="*/ 1619 h 132683"/>
                <a:gd name="connsiteX5" fmla="*/ 78105 w 129635"/>
                <a:gd name="connsiteY5" fmla="*/ 52864 h 132683"/>
                <a:gd name="connsiteX6" fmla="*/ 85630 w 129635"/>
                <a:gd name="connsiteY6" fmla="*/ 48673 h 132683"/>
                <a:gd name="connsiteX7" fmla="*/ 90392 w 129635"/>
                <a:gd name="connsiteY7" fmla="*/ 48387 h 132683"/>
                <a:gd name="connsiteX8" fmla="*/ 97060 w 129635"/>
                <a:gd name="connsiteY8" fmla="*/ 56483 h 132683"/>
                <a:gd name="connsiteX9" fmla="*/ 107156 w 129635"/>
                <a:gd name="connsiteY9" fmla="*/ 59055 h 132683"/>
                <a:gd name="connsiteX10" fmla="*/ 114586 w 129635"/>
                <a:gd name="connsiteY10" fmla="*/ 65627 h 132683"/>
                <a:gd name="connsiteX11" fmla="*/ 122777 w 129635"/>
                <a:gd name="connsiteY11" fmla="*/ 66389 h 132683"/>
                <a:gd name="connsiteX12" fmla="*/ 128778 w 129635"/>
                <a:gd name="connsiteY12" fmla="*/ 61341 h 132683"/>
                <a:gd name="connsiteX13" fmla="*/ 129349 w 129635"/>
                <a:gd name="connsiteY13" fmla="*/ 66199 h 132683"/>
                <a:gd name="connsiteX14" fmla="*/ 129635 w 129635"/>
                <a:gd name="connsiteY14" fmla="*/ 132683 h 132683"/>
                <a:gd name="connsiteX15" fmla="*/ 2381 w 129635"/>
                <a:gd name="connsiteY15" fmla="*/ 131254 h 13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9635" h="132683">
                  <a:moveTo>
                    <a:pt x="2381" y="131254"/>
                  </a:moveTo>
                  <a:lnTo>
                    <a:pt x="0" y="191"/>
                  </a:lnTo>
                  <a:lnTo>
                    <a:pt x="53530" y="0"/>
                  </a:lnTo>
                  <a:lnTo>
                    <a:pt x="77534" y="0"/>
                  </a:lnTo>
                  <a:lnTo>
                    <a:pt x="78200" y="1619"/>
                  </a:lnTo>
                  <a:lnTo>
                    <a:pt x="78105" y="52864"/>
                  </a:lnTo>
                  <a:lnTo>
                    <a:pt x="85630" y="48673"/>
                  </a:lnTo>
                  <a:lnTo>
                    <a:pt x="90392" y="48387"/>
                  </a:lnTo>
                  <a:lnTo>
                    <a:pt x="97060" y="56483"/>
                  </a:lnTo>
                  <a:lnTo>
                    <a:pt x="107156" y="59055"/>
                  </a:lnTo>
                  <a:lnTo>
                    <a:pt x="114586" y="65627"/>
                  </a:lnTo>
                  <a:lnTo>
                    <a:pt x="122777" y="66389"/>
                  </a:lnTo>
                  <a:lnTo>
                    <a:pt x="128778" y="61341"/>
                  </a:lnTo>
                  <a:lnTo>
                    <a:pt x="129349" y="66199"/>
                  </a:lnTo>
                  <a:lnTo>
                    <a:pt x="129635" y="132683"/>
                  </a:lnTo>
                  <a:lnTo>
                    <a:pt x="2381" y="131254"/>
                  </a:lnTo>
                  <a:close/>
                </a:path>
              </a:pathLst>
            </a:custGeom>
            <a:solidFill>
              <a:srgbClr val="336933"/>
            </a:solidFill>
            <a:ln w="9525" cap="flat">
              <a:noFill/>
              <a:prstDash val="solid"/>
              <a:miter/>
            </a:ln>
          </p:spPr>
          <p:txBody>
            <a:bodyPr rtlCol="0" anchor="ctr"/>
            <a:lstStyle/>
            <a:p>
              <a:endParaRPr lang="en-US"/>
            </a:p>
          </p:txBody>
        </p:sp>
        <p:sp>
          <p:nvSpPr>
            <p:cNvPr id="1503" name="Freeform: Shape 1502">
              <a:extLst>
                <a:ext uri="{FF2B5EF4-FFF2-40B4-BE49-F238E27FC236}">
                  <a16:creationId xmlns:a16="http://schemas.microsoft.com/office/drawing/2014/main" id="{F50F4134-ECD1-4466-834F-3DC49F1FC42E}"/>
                </a:ext>
              </a:extLst>
            </p:cNvPr>
            <p:cNvSpPr/>
            <p:nvPr/>
          </p:nvSpPr>
          <p:spPr>
            <a:xfrm>
              <a:off x="9774916" y="874064"/>
              <a:ext cx="168375" cy="172333"/>
            </a:xfrm>
            <a:custGeom>
              <a:avLst/>
              <a:gdLst>
                <a:gd name="connsiteX0" fmla="*/ 2381 w 129635"/>
                <a:gd name="connsiteY0" fmla="*/ 131254 h 132683"/>
                <a:gd name="connsiteX1" fmla="*/ 0 w 129635"/>
                <a:gd name="connsiteY1" fmla="*/ 191 h 132683"/>
                <a:gd name="connsiteX2" fmla="*/ 53530 w 129635"/>
                <a:gd name="connsiteY2" fmla="*/ 0 h 132683"/>
                <a:gd name="connsiteX3" fmla="*/ 77534 w 129635"/>
                <a:gd name="connsiteY3" fmla="*/ 0 h 132683"/>
                <a:gd name="connsiteX4" fmla="*/ 78200 w 129635"/>
                <a:gd name="connsiteY4" fmla="*/ 1619 h 132683"/>
                <a:gd name="connsiteX5" fmla="*/ 78105 w 129635"/>
                <a:gd name="connsiteY5" fmla="*/ 52864 h 132683"/>
                <a:gd name="connsiteX6" fmla="*/ 85630 w 129635"/>
                <a:gd name="connsiteY6" fmla="*/ 48673 h 132683"/>
                <a:gd name="connsiteX7" fmla="*/ 90392 w 129635"/>
                <a:gd name="connsiteY7" fmla="*/ 48387 h 132683"/>
                <a:gd name="connsiteX8" fmla="*/ 97060 w 129635"/>
                <a:gd name="connsiteY8" fmla="*/ 56483 h 132683"/>
                <a:gd name="connsiteX9" fmla="*/ 107156 w 129635"/>
                <a:gd name="connsiteY9" fmla="*/ 59055 h 132683"/>
                <a:gd name="connsiteX10" fmla="*/ 114586 w 129635"/>
                <a:gd name="connsiteY10" fmla="*/ 65627 h 132683"/>
                <a:gd name="connsiteX11" fmla="*/ 122777 w 129635"/>
                <a:gd name="connsiteY11" fmla="*/ 66389 h 132683"/>
                <a:gd name="connsiteX12" fmla="*/ 128778 w 129635"/>
                <a:gd name="connsiteY12" fmla="*/ 61341 h 132683"/>
                <a:gd name="connsiteX13" fmla="*/ 129349 w 129635"/>
                <a:gd name="connsiteY13" fmla="*/ 66199 h 132683"/>
                <a:gd name="connsiteX14" fmla="*/ 129635 w 129635"/>
                <a:gd name="connsiteY14" fmla="*/ 132683 h 132683"/>
                <a:gd name="connsiteX15" fmla="*/ 2381 w 129635"/>
                <a:gd name="connsiteY15" fmla="*/ 131254 h 13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9635" h="132683">
                  <a:moveTo>
                    <a:pt x="2381" y="131254"/>
                  </a:moveTo>
                  <a:lnTo>
                    <a:pt x="0" y="191"/>
                  </a:lnTo>
                  <a:lnTo>
                    <a:pt x="53530" y="0"/>
                  </a:lnTo>
                  <a:lnTo>
                    <a:pt x="77534" y="0"/>
                  </a:lnTo>
                  <a:lnTo>
                    <a:pt x="78200" y="1619"/>
                  </a:lnTo>
                  <a:lnTo>
                    <a:pt x="78105" y="52864"/>
                  </a:lnTo>
                  <a:lnTo>
                    <a:pt x="85630" y="48673"/>
                  </a:lnTo>
                  <a:lnTo>
                    <a:pt x="90392" y="48387"/>
                  </a:lnTo>
                  <a:lnTo>
                    <a:pt x="97060" y="56483"/>
                  </a:lnTo>
                  <a:lnTo>
                    <a:pt x="107156" y="59055"/>
                  </a:lnTo>
                  <a:lnTo>
                    <a:pt x="114586" y="65627"/>
                  </a:lnTo>
                  <a:lnTo>
                    <a:pt x="122777" y="66389"/>
                  </a:lnTo>
                  <a:lnTo>
                    <a:pt x="128778" y="61341"/>
                  </a:lnTo>
                  <a:lnTo>
                    <a:pt x="129349" y="66199"/>
                  </a:lnTo>
                  <a:lnTo>
                    <a:pt x="129635" y="132683"/>
                  </a:lnTo>
                  <a:lnTo>
                    <a:pt x="2381" y="131254"/>
                  </a:lnTo>
                  <a:close/>
                </a:path>
              </a:pathLst>
            </a:custGeom>
            <a:noFill/>
            <a:ln w="3429" cap="flat">
              <a:solidFill>
                <a:srgbClr val="FFFFFF"/>
              </a:solidFill>
              <a:prstDash val="solid"/>
              <a:miter/>
            </a:ln>
          </p:spPr>
          <p:txBody>
            <a:bodyPr rtlCol="0" anchor="ctr"/>
            <a:lstStyle/>
            <a:p>
              <a:endParaRPr lang="en-US"/>
            </a:p>
          </p:txBody>
        </p:sp>
        <p:sp>
          <p:nvSpPr>
            <p:cNvPr id="1504" name="Freeform: Shape 1503">
              <a:extLst>
                <a:ext uri="{FF2B5EF4-FFF2-40B4-BE49-F238E27FC236}">
                  <a16:creationId xmlns:a16="http://schemas.microsoft.com/office/drawing/2014/main" id="{93797965-577E-4E1E-9225-67B6CBC548F3}"/>
                </a:ext>
              </a:extLst>
            </p:cNvPr>
            <p:cNvSpPr/>
            <p:nvPr/>
          </p:nvSpPr>
          <p:spPr>
            <a:xfrm>
              <a:off x="10353897" y="874064"/>
              <a:ext cx="192374" cy="152044"/>
            </a:xfrm>
            <a:custGeom>
              <a:avLst/>
              <a:gdLst>
                <a:gd name="connsiteX0" fmla="*/ 14097 w 148113"/>
                <a:gd name="connsiteY0" fmla="*/ 0 h 117062"/>
                <a:gd name="connsiteX1" fmla="*/ 50387 w 148113"/>
                <a:gd name="connsiteY1" fmla="*/ 95 h 117062"/>
                <a:gd name="connsiteX2" fmla="*/ 51816 w 148113"/>
                <a:gd name="connsiteY2" fmla="*/ 7239 h 117062"/>
                <a:gd name="connsiteX3" fmla="*/ 59817 w 148113"/>
                <a:gd name="connsiteY3" fmla="*/ 10001 h 117062"/>
                <a:gd name="connsiteX4" fmla="*/ 60103 w 148113"/>
                <a:gd name="connsiteY4" fmla="*/ 17717 h 117062"/>
                <a:gd name="connsiteX5" fmla="*/ 62865 w 148113"/>
                <a:gd name="connsiteY5" fmla="*/ 22860 h 117062"/>
                <a:gd name="connsiteX6" fmla="*/ 60770 w 148113"/>
                <a:gd name="connsiteY6" fmla="*/ 24098 h 117062"/>
                <a:gd name="connsiteX7" fmla="*/ 60865 w 148113"/>
                <a:gd name="connsiteY7" fmla="*/ 27337 h 117062"/>
                <a:gd name="connsiteX8" fmla="*/ 91726 w 148113"/>
                <a:gd name="connsiteY8" fmla="*/ 26479 h 117062"/>
                <a:gd name="connsiteX9" fmla="*/ 148114 w 148113"/>
                <a:gd name="connsiteY9" fmla="*/ 26765 h 117062"/>
                <a:gd name="connsiteX10" fmla="*/ 147733 w 148113"/>
                <a:gd name="connsiteY10" fmla="*/ 37529 h 117062"/>
                <a:gd name="connsiteX11" fmla="*/ 143637 w 148113"/>
                <a:gd name="connsiteY11" fmla="*/ 37529 h 117062"/>
                <a:gd name="connsiteX12" fmla="*/ 143446 w 148113"/>
                <a:gd name="connsiteY12" fmla="*/ 44958 h 117062"/>
                <a:gd name="connsiteX13" fmla="*/ 128778 w 148113"/>
                <a:gd name="connsiteY13" fmla="*/ 59722 h 117062"/>
                <a:gd name="connsiteX14" fmla="*/ 131159 w 148113"/>
                <a:gd name="connsiteY14" fmla="*/ 66199 h 117062"/>
                <a:gd name="connsiteX15" fmla="*/ 131159 w 148113"/>
                <a:gd name="connsiteY15" fmla="*/ 79534 h 117062"/>
                <a:gd name="connsiteX16" fmla="*/ 142399 w 148113"/>
                <a:gd name="connsiteY16" fmla="*/ 90868 h 117062"/>
                <a:gd name="connsiteX17" fmla="*/ 132969 w 148113"/>
                <a:gd name="connsiteY17" fmla="*/ 103918 h 117062"/>
                <a:gd name="connsiteX18" fmla="*/ 108490 w 148113"/>
                <a:gd name="connsiteY18" fmla="*/ 104394 h 117062"/>
                <a:gd name="connsiteX19" fmla="*/ 94393 w 148113"/>
                <a:gd name="connsiteY19" fmla="*/ 108966 h 117062"/>
                <a:gd name="connsiteX20" fmla="*/ 80677 w 148113"/>
                <a:gd name="connsiteY20" fmla="*/ 108013 h 117062"/>
                <a:gd name="connsiteX21" fmla="*/ 54197 w 148113"/>
                <a:gd name="connsiteY21" fmla="*/ 117062 h 117062"/>
                <a:gd name="connsiteX22" fmla="*/ 50006 w 148113"/>
                <a:gd name="connsiteY22" fmla="*/ 115919 h 117062"/>
                <a:gd name="connsiteX23" fmla="*/ 43910 w 148113"/>
                <a:gd name="connsiteY23" fmla="*/ 110014 h 117062"/>
                <a:gd name="connsiteX24" fmla="*/ 41910 w 148113"/>
                <a:gd name="connsiteY24" fmla="*/ 91154 h 117062"/>
                <a:gd name="connsiteX25" fmla="*/ 15145 w 148113"/>
                <a:gd name="connsiteY25" fmla="*/ 91916 h 117062"/>
                <a:gd name="connsiteX26" fmla="*/ 953 w 148113"/>
                <a:gd name="connsiteY26" fmla="*/ 91916 h 117062"/>
                <a:gd name="connsiteX27" fmla="*/ 0 w 148113"/>
                <a:gd name="connsiteY27" fmla="*/ 78296 h 117062"/>
                <a:gd name="connsiteX28" fmla="*/ 14859 w 148113"/>
                <a:gd name="connsiteY28" fmla="*/ 77343 h 117062"/>
                <a:gd name="connsiteX29" fmla="*/ 14097 w 148113"/>
                <a:gd name="connsiteY29" fmla="*/ 0 h 117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8113" h="117062">
                  <a:moveTo>
                    <a:pt x="14097" y="0"/>
                  </a:moveTo>
                  <a:lnTo>
                    <a:pt x="50387" y="95"/>
                  </a:lnTo>
                  <a:lnTo>
                    <a:pt x="51816" y="7239"/>
                  </a:lnTo>
                  <a:lnTo>
                    <a:pt x="59817" y="10001"/>
                  </a:lnTo>
                  <a:lnTo>
                    <a:pt x="60103" y="17717"/>
                  </a:lnTo>
                  <a:lnTo>
                    <a:pt x="62865" y="22860"/>
                  </a:lnTo>
                  <a:lnTo>
                    <a:pt x="60770" y="24098"/>
                  </a:lnTo>
                  <a:lnTo>
                    <a:pt x="60865" y="27337"/>
                  </a:lnTo>
                  <a:lnTo>
                    <a:pt x="91726" y="26479"/>
                  </a:lnTo>
                  <a:lnTo>
                    <a:pt x="148114" y="26765"/>
                  </a:lnTo>
                  <a:lnTo>
                    <a:pt x="147733" y="37529"/>
                  </a:lnTo>
                  <a:lnTo>
                    <a:pt x="143637" y="37529"/>
                  </a:lnTo>
                  <a:lnTo>
                    <a:pt x="143446" y="44958"/>
                  </a:lnTo>
                  <a:lnTo>
                    <a:pt x="128778" y="59722"/>
                  </a:lnTo>
                  <a:lnTo>
                    <a:pt x="131159" y="66199"/>
                  </a:lnTo>
                  <a:lnTo>
                    <a:pt x="131159" y="79534"/>
                  </a:lnTo>
                  <a:lnTo>
                    <a:pt x="142399" y="90868"/>
                  </a:lnTo>
                  <a:lnTo>
                    <a:pt x="132969" y="103918"/>
                  </a:lnTo>
                  <a:lnTo>
                    <a:pt x="108490" y="104394"/>
                  </a:lnTo>
                  <a:lnTo>
                    <a:pt x="94393" y="108966"/>
                  </a:lnTo>
                  <a:lnTo>
                    <a:pt x="80677" y="108013"/>
                  </a:lnTo>
                  <a:lnTo>
                    <a:pt x="54197" y="117062"/>
                  </a:lnTo>
                  <a:lnTo>
                    <a:pt x="50006" y="115919"/>
                  </a:lnTo>
                  <a:lnTo>
                    <a:pt x="43910" y="110014"/>
                  </a:lnTo>
                  <a:lnTo>
                    <a:pt x="41910" y="91154"/>
                  </a:lnTo>
                  <a:lnTo>
                    <a:pt x="15145" y="91916"/>
                  </a:lnTo>
                  <a:lnTo>
                    <a:pt x="953" y="91916"/>
                  </a:lnTo>
                  <a:lnTo>
                    <a:pt x="0" y="78296"/>
                  </a:lnTo>
                  <a:lnTo>
                    <a:pt x="14859" y="77343"/>
                  </a:lnTo>
                  <a:lnTo>
                    <a:pt x="14097" y="0"/>
                  </a:lnTo>
                  <a:close/>
                </a:path>
              </a:pathLst>
            </a:custGeom>
            <a:solidFill>
              <a:srgbClr val="336933"/>
            </a:solidFill>
            <a:ln w="9525" cap="flat">
              <a:noFill/>
              <a:prstDash val="solid"/>
              <a:miter/>
            </a:ln>
          </p:spPr>
          <p:txBody>
            <a:bodyPr rtlCol="0" anchor="ctr"/>
            <a:lstStyle/>
            <a:p>
              <a:endParaRPr lang="en-US"/>
            </a:p>
          </p:txBody>
        </p:sp>
        <p:sp>
          <p:nvSpPr>
            <p:cNvPr id="1505" name="Freeform: Shape 1504">
              <a:extLst>
                <a:ext uri="{FF2B5EF4-FFF2-40B4-BE49-F238E27FC236}">
                  <a16:creationId xmlns:a16="http://schemas.microsoft.com/office/drawing/2014/main" id="{4A7B3241-5B92-4585-8637-AF2244C49CBB}"/>
                </a:ext>
              </a:extLst>
            </p:cNvPr>
            <p:cNvSpPr/>
            <p:nvPr/>
          </p:nvSpPr>
          <p:spPr>
            <a:xfrm>
              <a:off x="10353897" y="874064"/>
              <a:ext cx="192374" cy="152044"/>
            </a:xfrm>
            <a:custGeom>
              <a:avLst/>
              <a:gdLst>
                <a:gd name="connsiteX0" fmla="*/ 14097 w 148113"/>
                <a:gd name="connsiteY0" fmla="*/ 0 h 117062"/>
                <a:gd name="connsiteX1" fmla="*/ 50387 w 148113"/>
                <a:gd name="connsiteY1" fmla="*/ 95 h 117062"/>
                <a:gd name="connsiteX2" fmla="*/ 51816 w 148113"/>
                <a:gd name="connsiteY2" fmla="*/ 7239 h 117062"/>
                <a:gd name="connsiteX3" fmla="*/ 59817 w 148113"/>
                <a:gd name="connsiteY3" fmla="*/ 10001 h 117062"/>
                <a:gd name="connsiteX4" fmla="*/ 60103 w 148113"/>
                <a:gd name="connsiteY4" fmla="*/ 17717 h 117062"/>
                <a:gd name="connsiteX5" fmla="*/ 62865 w 148113"/>
                <a:gd name="connsiteY5" fmla="*/ 22860 h 117062"/>
                <a:gd name="connsiteX6" fmla="*/ 60770 w 148113"/>
                <a:gd name="connsiteY6" fmla="*/ 24098 h 117062"/>
                <a:gd name="connsiteX7" fmla="*/ 60865 w 148113"/>
                <a:gd name="connsiteY7" fmla="*/ 27337 h 117062"/>
                <a:gd name="connsiteX8" fmla="*/ 91726 w 148113"/>
                <a:gd name="connsiteY8" fmla="*/ 26479 h 117062"/>
                <a:gd name="connsiteX9" fmla="*/ 148114 w 148113"/>
                <a:gd name="connsiteY9" fmla="*/ 26765 h 117062"/>
                <a:gd name="connsiteX10" fmla="*/ 147733 w 148113"/>
                <a:gd name="connsiteY10" fmla="*/ 37529 h 117062"/>
                <a:gd name="connsiteX11" fmla="*/ 143637 w 148113"/>
                <a:gd name="connsiteY11" fmla="*/ 37529 h 117062"/>
                <a:gd name="connsiteX12" fmla="*/ 143446 w 148113"/>
                <a:gd name="connsiteY12" fmla="*/ 44958 h 117062"/>
                <a:gd name="connsiteX13" fmla="*/ 128778 w 148113"/>
                <a:gd name="connsiteY13" fmla="*/ 59722 h 117062"/>
                <a:gd name="connsiteX14" fmla="*/ 131159 w 148113"/>
                <a:gd name="connsiteY14" fmla="*/ 66199 h 117062"/>
                <a:gd name="connsiteX15" fmla="*/ 131159 w 148113"/>
                <a:gd name="connsiteY15" fmla="*/ 79534 h 117062"/>
                <a:gd name="connsiteX16" fmla="*/ 142399 w 148113"/>
                <a:gd name="connsiteY16" fmla="*/ 90868 h 117062"/>
                <a:gd name="connsiteX17" fmla="*/ 132969 w 148113"/>
                <a:gd name="connsiteY17" fmla="*/ 103918 h 117062"/>
                <a:gd name="connsiteX18" fmla="*/ 108490 w 148113"/>
                <a:gd name="connsiteY18" fmla="*/ 104394 h 117062"/>
                <a:gd name="connsiteX19" fmla="*/ 94393 w 148113"/>
                <a:gd name="connsiteY19" fmla="*/ 108966 h 117062"/>
                <a:gd name="connsiteX20" fmla="*/ 80677 w 148113"/>
                <a:gd name="connsiteY20" fmla="*/ 108013 h 117062"/>
                <a:gd name="connsiteX21" fmla="*/ 54197 w 148113"/>
                <a:gd name="connsiteY21" fmla="*/ 117062 h 117062"/>
                <a:gd name="connsiteX22" fmla="*/ 50006 w 148113"/>
                <a:gd name="connsiteY22" fmla="*/ 115919 h 117062"/>
                <a:gd name="connsiteX23" fmla="*/ 43910 w 148113"/>
                <a:gd name="connsiteY23" fmla="*/ 110014 h 117062"/>
                <a:gd name="connsiteX24" fmla="*/ 41910 w 148113"/>
                <a:gd name="connsiteY24" fmla="*/ 91154 h 117062"/>
                <a:gd name="connsiteX25" fmla="*/ 15145 w 148113"/>
                <a:gd name="connsiteY25" fmla="*/ 91916 h 117062"/>
                <a:gd name="connsiteX26" fmla="*/ 953 w 148113"/>
                <a:gd name="connsiteY26" fmla="*/ 91916 h 117062"/>
                <a:gd name="connsiteX27" fmla="*/ 0 w 148113"/>
                <a:gd name="connsiteY27" fmla="*/ 78296 h 117062"/>
                <a:gd name="connsiteX28" fmla="*/ 14859 w 148113"/>
                <a:gd name="connsiteY28" fmla="*/ 77343 h 117062"/>
                <a:gd name="connsiteX29" fmla="*/ 14097 w 148113"/>
                <a:gd name="connsiteY29" fmla="*/ 0 h 117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8113" h="117062">
                  <a:moveTo>
                    <a:pt x="14097" y="0"/>
                  </a:moveTo>
                  <a:lnTo>
                    <a:pt x="50387" y="95"/>
                  </a:lnTo>
                  <a:lnTo>
                    <a:pt x="51816" y="7239"/>
                  </a:lnTo>
                  <a:lnTo>
                    <a:pt x="59817" y="10001"/>
                  </a:lnTo>
                  <a:lnTo>
                    <a:pt x="60103" y="17717"/>
                  </a:lnTo>
                  <a:lnTo>
                    <a:pt x="62865" y="22860"/>
                  </a:lnTo>
                  <a:lnTo>
                    <a:pt x="60770" y="24098"/>
                  </a:lnTo>
                  <a:lnTo>
                    <a:pt x="60865" y="27337"/>
                  </a:lnTo>
                  <a:lnTo>
                    <a:pt x="91726" y="26479"/>
                  </a:lnTo>
                  <a:lnTo>
                    <a:pt x="148114" y="26765"/>
                  </a:lnTo>
                  <a:lnTo>
                    <a:pt x="147733" y="37529"/>
                  </a:lnTo>
                  <a:lnTo>
                    <a:pt x="143637" y="37529"/>
                  </a:lnTo>
                  <a:lnTo>
                    <a:pt x="143446" y="44958"/>
                  </a:lnTo>
                  <a:lnTo>
                    <a:pt x="128778" y="59722"/>
                  </a:lnTo>
                  <a:lnTo>
                    <a:pt x="131159" y="66199"/>
                  </a:lnTo>
                  <a:lnTo>
                    <a:pt x="131159" y="79534"/>
                  </a:lnTo>
                  <a:lnTo>
                    <a:pt x="142399" y="90868"/>
                  </a:lnTo>
                  <a:lnTo>
                    <a:pt x="132969" y="103918"/>
                  </a:lnTo>
                  <a:lnTo>
                    <a:pt x="108490" y="104394"/>
                  </a:lnTo>
                  <a:lnTo>
                    <a:pt x="94393" y="108966"/>
                  </a:lnTo>
                  <a:lnTo>
                    <a:pt x="80677" y="108013"/>
                  </a:lnTo>
                  <a:lnTo>
                    <a:pt x="54197" y="117062"/>
                  </a:lnTo>
                  <a:lnTo>
                    <a:pt x="50006" y="115919"/>
                  </a:lnTo>
                  <a:lnTo>
                    <a:pt x="43910" y="110014"/>
                  </a:lnTo>
                  <a:lnTo>
                    <a:pt x="41910" y="91154"/>
                  </a:lnTo>
                  <a:lnTo>
                    <a:pt x="15145" y="91916"/>
                  </a:lnTo>
                  <a:lnTo>
                    <a:pt x="953" y="91916"/>
                  </a:lnTo>
                  <a:lnTo>
                    <a:pt x="0" y="78296"/>
                  </a:lnTo>
                  <a:lnTo>
                    <a:pt x="14859" y="77343"/>
                  </a:lnTo>
                  <a:lnTo>
                    <a:pt x="14097" y="0"/>
                  </a:lnTo>
                  <a:close/>
                </a:path>
              </a:pathLst>
            </a:custGeom>
            <a:noFill/>
            <a:ln w="3429" cap="flat">
              <a:solidFill>
                <a:srgbClr val="FFFFFF"/>
              </a:solidFill>
              <a:prstDash val="solid"/>
              <a:miter/>
            </a:ln>
          </p:spPr>
          <p:txBody>
            <a:bodyPr rtlCol="0" anchor="ctr"/>
            <a:lstStyle/>
            <a:p>
              <a:endParaRPr lang="en-US"/>
            </a:p>
          </p:txBody>
        </p:sp>
        <p:sp>
          <p:nvSpPr>
            <p:cNvPr id="1506" name="Freeform: Shape 1505">
              <a:extLst>
                <a:ext uri="{FF2B5EF4-FFF2-40B4-BE49-F238E27FC236}">
                  <a16:creationId xmlns:a16="http://schemas.microsoft.com/office/drawing/2014/main" id="{7380FC6C-2F00-4E2B-A0DE-8D225A5717B3}"/>
                </a:ext>
              </a:extLst>
            </p:cNvPr>
            <p:cNvSpPr/>
            <p:nvPr/>
          </p:nvSpPr>
          <p:spPr>
            <a:xfrm>
              <a:off x="9475775" y="874435"/>
              <a:ext cx="137074" cy="236665"/>
            </a:xfrm>
            <a:custGeom>
              <a:avLst/>
              <a:gdLst>
                <a:gd name="connsiteX0" fmla="*/ 79534 w 105536"/>
                <a:gd name="connsiteY0" fmla="*/ 182213 h 182213"/>
                <a:gd name="connsiteX1" fmla="*/ 4286 w 105536"/>
                <a:gd name="connsiteY1" fmla="*/ 182213 h 182213"/>
                <a:gd name="connsiteX2" fmla="*/ 1714 w 105536"/>
                <a:gd name="connsiteY2" fmla="*/ 182023 h 182213"/>
                <a:gd name="connsiteX3" fmla="*/ 1524 w 105536"/>
                <a:gd name="connsiteY3" fmla="*/ 105251 h 182213"/>
                <a:gd name="connsiteX4" fmla="*/ 0 w 105536"/>
                <a:gd name="connsiteY4" fmla="*/ 85439 h 182213"/>
                <a:gd name="connsiteX5" fmla="*/ 952 w 105536"/>
                <a:gd name="connsiteY5" fmla="*/ 1714 h 182213"/>
                <a:gd name="connsiteX6" fmla="*/ 103156 w 105536"/>
                <a:gd name="connsiteY6" fmla="*/ 0 h 182213"/>
                <a:gd name="connsiteX7" fmla="*/ 102489 w 105536"/>
                <a:gd name="connsiteY7" fmla="*/ 80963 h 182213"/>
                <a:gd name="connsiteX8" fmla="*/ 104108 w 105536"/>
                <a:gd name="connsiteY8" fmla="*/ 81534 h 182213"/>
                <a:gd name="connsiteX9" fmla="*/ 105537 w 105536"/>
                <a:gd name="connsiteY9" fmla="*/ 130778 h 182213"/>
                <a:gd name="connsiteX10" fmla="*/ 78867 w 105536"/>
                <a:gd name="connsiteY10" fmla="*/ 131350 h 182213"/>
                <a:gd name="connsiteX11" fmla="*/ 79534 w 105536"/>
                <a:gd name="connsiteY11" fmla="*/ 182213 h 18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5536" h="182213">
                  <a:moveTo>
                    <a:pt x="79534" y="182213"/>
                  </a:moveTo>
                  <a:lnTo>
                    <a:pt x="4286" y="182213"/>
                  </a:lnTo>
                  <a:lnTo>
                    <a:pt x="1714" y="182023"/>
                  </a:lnTo>
                  <a:lnTo>
                    <a:pt x="1524" y="105251"/>
                  </a:lnTo>
                  <a:lnTo>
                    <a:pt x="0" y="85439"/>
                  </a:lnTo>
                  <a:lnTo>
                    <a:pt x="952" y="1714"/>
                  </a:lnTo>
                  <a:lnTo>
                    <a:pt x="103156" y="0"/>
                  </a:lnTo>
                  <a:lnTo>
                    <a:pt x="102489" y="80963"/>
                  </a:lnTo>
                  <a:lnTo>
                    <a:pt x="104108" y="81534"/>
                  </a:lnTo>
                  <a:lnTo>
                    <a:pt x="105537" y="130778"/>
                  </a:lnTo>
                  <a:lnTo>
                    <a:pt x="78867" y="131350"/>
                  </a:lnTo>
                  <a:lnTo>
                    <a:pt x="79534" y="182213"/>
                  </a:lnTo>
                  <a:close/>
                </a:path>
              </a:pathLst>
            </a:custGeom>
            <a:solidFill>
              <a:srgbClr val="336933"/>
            </a:solidFill>
            <a:ln w="9525" cap="flat">
              <a:noFill/>
              <a:prstDash val="solid"/>
              <a:miter/>
            </a:ln>
          </p:spPr>
          <p:txBody>
            <a:bodyPr rtlCol="0" anchor="ctr"/>
            <a:lstStyle/>
            <a:p>
              <a:endParaRPr lang="en-US"/>
            </a:p>
          </p:txBody>
        </p:sp>
        <p:sp>
          <p:nvSpPr>
            <p:cNvPr id="1507" name="Freeform: Shape 1506">
              <a:extLst>
                <a:ext uri="{FF2B5EF4-FFF2-40B4-BE49-F238E27FC236}">
                  <a16:creationId xmlns:a16="http://schemas.microsoft.com/office/drawing/2014/main" id="{78221C54-1C14-43BD-8675-0D375EA12EE0}"/>
                </a:ext>
              </a:extLst>
            </p:cNvPr>
            <p:cNvSpPr/>
            <p:nvPr/>
          </p:nvSpPr>
          <p:spPr>
            <a:xfrm>
              <a:off x="9475775" y="874435"/>
              <a:ext cx="137074" cy="236665"/>
            </a:xfrm>
            <a:custGeom>
              <a:avLst/>
              <a:gdLst>
                <a:gd name="connsiteX0" fmla="*/ 79534 w 105536"/>
                <a:gd name="connsiteY0" fmla="*/ 182213 h 182213"/>
                <a:gd name="connsiteX1" fmla="*/ 4286 w 105536"/>
                <a:gd name="connsiteY1" fmla="*/ 182213 h 182213"/>
                <a:gd name="connsiteX2" fmla="*/ 1714 w 105536"/>
                <a:gd name="connsiteY2" fmla="*/ 182023 h 182213"/>
                <a:gd name="connsiteX3" fmla="*/ 1524 w 105536"/>
                <a:gd name="connsiteY3" fmla="*/ 105251 h 182213"/>
                <a:gd name="connsiteX4" fmla="*/ 0 w 105536"/>
                <a:gd name="connsiteY4" fmla="*/ 85439 h 182213"/>
                <a:gd name="connsiteX5" fmla="*/ 952 w 105536"/>
                <a:gd name="connsiteY5" fmla="*/ 1714 h 182213"/>
                <a:gd name="connsiteX6" fmla="*/ 103156 w 105536"/>
                <a:gd name="connsiteY6" fmla="*/ 0 h 182213"/>
                <a:gd name="connsiteX7" fmla="*/ 102489 w 105536"/>
                <a:gd name="connsiteY7" fmla="*/ 80963 h 182213"/>
                <a:gd name="connsiteX8" fmla="*/ 104108 w 105536"/>
                <a:gd name="connsiteY8" fmla="*/ 81534 h 182213"/>
                <a:gd name="connsiteX9" fmla="*/ 105537 w 105536"/>
                <a:gd name="connsiteY9" fmla="*/ 130778 h 182213"/>
                <a:gd name="connsiteX10" fmla="*/ 78867 w 105536"/>
                <a:gd name="connsiteY10" fmla="*/ 131350 h 182213"/>
                <a:gd name="connsiteX11" fmla="*/ 79534 w 105536"/>
                <a:gd name="connsiteY11" fmla="*/ 182213 h 18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5536" h="182213">
                  <a:moveTo>
                    <a:pt x="79534" y="182213"/>
                  </a:moveTo>
                  <a:lnTo>
                    <a:pt x="4286" y="182213"/>
                  </a:lnTo>
                  <a:lnTo>
                    <a:pt x="1714" y="182023"/>
                  </a:lnTo>
                  <a:lnTo>
                    <a:pt x="1524" y="105251"/>
                  </a:lnTo>
                  <a:lnTo>
                    <a:pt x="0" y="85439"/>
                  </a:lnTo>
                  <a:lnTo>
                    <a:pt x="952" y="1714"/>
                  </a:lnTo>
                  <a:lnTo>
                    <a:pt x="103156" y="0"/>
                  </a:lnTo>
                  <a:lnTo>
                    <a:pt x="102489" y="80963"/>
                  </a:lnTo>
                  <a:lnTo>
                    <a:pt x="104108" y="81534"/>
                  </a:lnTo>
                  <a:lnTo>
                    <a:pt x="105537" y="130778"/>
                  </a:lnTo>
                  <a:lnTo>
                    <a:pt x="78867" y="131350"/>
                  </a:lnTo>
                  <a:lnTo>
                    <a:pt x="79534" y="182213"/>
                  </a:lnTo>
                  <a:close/>
                </a:path>
              </a:pathLst>
            </a:custGeom>
            <a:noFill/>
            <a:ln w="3429" cap="flat">
              <a:solidFill>
                <a:srgbClr val="FFFFFF"/>
              </a:solidFill>
              <a:prstDash val="solid"/>
              <a:miter/>
            </a:ln>
          </p:spPr>
          <p:txBody>
            <a:bodyPr rtlCol="0" anchor="ctr"/>
            <a:lstStyle/>
            <a:p>
              <a:endParaRPr lang="en-US"/>
            </a:p>
          </p:txBody>
        </p:sp>
        <p:sp>
          <p:nvSpPr>
            <p:cNvPr id="1508" name="Freeform: Shape 1507">
              <a:extLst>
                <a:ext uri="{FF2B5EF4-FFF2-40B4-BE49-F238E27FC236}">
                  <a16:creationId xmlns:a16="http://schemas.microsoft.com/office/drawing/2014/main" id="{11BFE8EA-17D7-446D-A317-3A677C83C1E5}"/>
                </a:ext>
              </a:extLst>
            </p:cNvPr>
            <p:cNvSpPr/>
            <p:nvPr/>
          </p:nvSpPr>
          <p:spPr>
            <a:xfrm>
              <a:off x="9242574" y="875796"/>
              <a:ext cx="235180" cy="135466"/>
            </a:xfrm>
            <a:custGeom>
              <a:avLst/>
              <a:gdLst>
                <a:gd name="connsiteX0" fmla="*/ 181070 w 181070"/>
                <a:gd name="connsiteY0" fmla="*/ 104204 h 104298"/>
                <a:gd name="connsiteX1" fmla="*/ 2381 w 181070"/>
                <a:gd name="connsiteY1" fmla="*/ 104299 h 104298"/>
                <a:gd name="connsiteX2" fmla="*/ 2286 w 181070"/>
                <a:gd name="connsiteY2" fmla="*/ 81915 h 104298"/>
                <a:gd name="connsiteX3" fmla="*/ 0 w 181070"/>
                <a:gd name="connsiteY3" fmla="*/ 81820 h 104298"/>
                <a:gd name="connsiteX4" fmla="*/ 191 w 181070"/>
                <a:gd name="connsiteY4" fmla="*/ 46672 h 104298"/>
                <a:gd name="connsiteX5" fmla="*/ 1143 w 181070"/>
                <a:gd name="connsiteY5" fmla="*/ 191 h 104298"/>
                <a:gd name="connsiteX6" fmla="*/ 103822 w 181070"/>
                <a:gd name="connsiteY6" fmla="*/ 0 h 104298"/>
                <a:gd name="connsiteX7" fmla="*/ 180499 w 181070"/>
                <a:gd name="connsiteY7" fmla="*/ 667 h 104298"/>
                <a:gd name="connsiteX8" fmla="*/ 179546 w 181070"/>
                <a:gd name="connsiteY8" fmla="*/ 84392 h 104298"/>
                <a:gd name="connsiteX9" fmla="*/ 181070 w 181070"/>
                <a:gd name="connsiteY9" fmla="*/ 104204 h 10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1070" h="104298">
                  <a:moveTo>
                    <a:pt x="181070" y="104204"/>
                  </a:moveTo>
                  <a:lnTo>
                    <a:pt x="2381" y="104299"/>
                  </a:lnTo>
                  <a:lnTo>
                    <a:pt x="2286" y="81915"/>
                  </a:lnTo>
                  <a:lnTo>
                    <a:pt x="0" y="81820"/>
                  </a:lnTo>
                  <a:lnTo>
                    <a:pt x="191" y="46672"/>
                  </a:lnTo>
                  <a:lnTo>
                    <a:pt x="1143" y="191"/>
                  </a:lnTo>
                  <a:lnTo>
                    <a:pt x="103822" y="0"/>
                  </a:lnTo>
                  <a:lnTo>
                    <a:pt x="180499" y="667"/>
                  </a:lnTo>
                  <a:lnTo>
                    <a:pt x="179546" y="84392"/>
                  </a:lnTo>
                  <a:lnTo>
                    <a:pt x="181070" y="104204"/>
                  </a:lnTo>
                  <a:close/>
                </a:path>
              </a:pathLst>
            </a:custGeom>
            <a:solidFill>
              <a:srgbClr val="336933"/>
            </a:solidFill>
            <a:ln w="9525" cap="flat">
              <a:noFill/>
              <a:prstDash val="solid"/>
              <a:miter/>
            </a:ln>
          </p:spPr>
          <p:txBody>
            <a:bodyPr rtlCol="0" anchor="ctr"/>
            <a:lstStyle/>
            <a:p>
              <a:endParaRPr lang="en-US"/>
            </a:p>
          </p:txBody>
        </p:sp>
        <p:sp>
          <p:nvSpPr>
            <p:cNvPr id="1509" name="Freeform: Shape 1508">
              <a:extLst>
                <a:ext uri="{FF2B5EF4-FFF2-40B4-BE49-F238E27FC236}">
                  <a16:creationId xmlns:a16="http://schemas.microsoft.com/office/drawing/2014/main" id="{4F1B8F65-F834-4565-9F3E-AD921F58B5A9}"/>
                </a:ext>
              </a:extLst>
            </p:cNvPr>
            <p:cNvSpPr/>
            <p:nvPr/>
          </p:nvSpPr>
          <p:spPr>
            <a:xfrm>
              <a:off x="9242574" y="875796"/>
              <a:ext cx="235180" cy="135466"/>
            </a:xfrm>
            <a:custGeom>
              <a:avLst/>
              <a:gdLst>
                <a:gd name="connsiteX0" fmla="*/ 181070 w 181070"/>
                <a:gd name="connsiteY0" fmla="*/ 104204 h 104298"/>
                <a:gd name="connsiteX1" fmla="*/ 2381 w 181070"/>
                <a:gd name="connsiteY1" fmla="*/ 104299 h 104298"/>
                <a:gd name="connsiteX2" fmla="*/ 2286 w 181070"/>
                <a:gd name="connsiteY2" fmla="*/ 81915 h 104298"/>
                <a:gd name="connsiteX3" fmla="*/ 0 w 181070"/>
                <a:gd name="connsiteY3" fmla="*/ 81820 h 104298"/>
                <a:gd name="connsiteX4" fmla="*/ 191 w 181070"/>
                <a:gd name="connsiteY4" fmla="*/ 46672 h 104298"/>
                <a:gd name="connsiteX5" fmla="*/ 1143 w 181070"/>
                <a:gd name="connsiteY5" fmla="*/ 191 h 104298"/>
                <a:gd name="connsiteX6" fmla="*/ 103822 w 181070"/>
                <a:gd name="connsiteY6" fmla="*/ 0 h 104298"/>
                <a:gd name="connsiteX7" fmla="*/ 180499 w 181070"/>
                <a:gd name="connsiteY7" fmla="*/ 667 h 104298"/>
                <a:gd name="connsiteX8" fmla="*/ 179546 w 181070"/>
                <a:gd name="connsiteY8" fmla="*/ 84392 h 104298"/>
                <a:gd name="connsiteX9" fmla="*/ 181070 w 181070"/>
                <a:gd name="connsiteY9" fmla="*/ 104204 h 10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1070" h="104298">
                  <a:moveTo>
                    <a:pt x="181070" y="104204"/>
                  </a:moveTo>
                  <a:lnTo>
                    <a:pt x="2381" y="104299"/>
                  </a:lnTo>
                  <a:lnTo>
                    <a:pt x="2286" y="81915"/>
                  </a:lnTo>
                  <a:lnTo>
                    <a:pt x="0" y="81820"/>
                  </a:lnTo>
                  <a:lnTo>
                    <a:pt x="191" y="46672"/>
                  </a:lnTo>
                  <a:lnTo>
                    <a:pt x="1143" y="191"/>
                  </a:lnTo>
                  <a:lnTo>
                    <a:pt x="103822" y="0"/>
                  </a:lnTo>
                  <a:lnTo>
                    <a:pt x="180499" y="667"/>
                  </a:lnTo>
                  <a:lnTo>
                    <a:pt x="179546" y="84392"/>
                  </a:lnTo>
                  <a:lnTo>
                    <a:pt x="181070" y="104204"/>
                  </a:lnTo>
                  <a:close/>
                </a:path>
              </a:pathLst>
            </a:custGeom>
            <a:noFill/>
            <a:ln w="3429" cap="flat">
              <a:solidFill>
                <a:srgbClr val="FFFFFF"/>
              </a:solidFill>
              <a:prstDash val="solid"/>
              <a:miter/>
            </a:ln>
          </p:spPr>
          <p:txBody>
            <a:bodyPr rtlCol="0" anchor="ctr"/>
            <a:lstStyle/>
            <a:p>
              <a:endParaRPr lang="en-US"/>
            </a:p>
          </p:txBody>
        </p:sp>
        <p:sp>
          <p:nvSpPr>
            <p:cNvPr id="1510" name="Freeform: Shape 1509">
              <a:extLst>
                <a:ext uri="{FF2B5EF4-FFF2-40B4-BE49-F238E27FC236}">
                  <a16:creationId xmlns:a16="http://schemas.microsoft.com/office/drawing/2014/main" id="{5B17919C-2D30-4975-A81B-F84F13CCB8CC}"/>
                </a:ext>
              </a:extLst>
            </p:cNvPr>
            <p:cNvSpPr/>
            <p:nvPr/>
          </p:nvSpPr>
          <p:spPr>
            <a:xfrm>
              <a:off x="9050693" y="934190"/>
              <a:ext cx="200169" cy="226643"/>
            </a:xfrm>
            <a:custGeom>
              <a:avLst/>
              <a:gdLst>
                <a:gd name="connsiteX0" fmla="*/ 150114 w 154114"/>
                <a:gd name="connsiteY0" fmla="*/ 59341 h 174497"/>
                <a:gd name="connsiteX1" fmla="*/ 150304 w 154114"/>
                <a:gd name="connsiteY1" fmla="*/ 137160 h 174497"/>
                <a:gd name="connsiteX2" fmla="*/ 154114 w 154114"/>
                <a:gd name="connsiteY2" fmla="*/ 137731 h 174497"/>
                <a:gd name="connsiteX3" fmla="*/ 153638 w 154114"/>
                <a:gd name="connsiteY3" fmla="*/ 150400 h 174497"/>
                <a:gd name="connsiteX4" fmla="*/ 102489 w 154114"/>
                <a:gd name="connsiteY4" fmla="*/ 150114 h 174497"/>
                <a:gd name="connsiteX5" fmla="*/ 102584 w 154114"/>
                <a:gd name="connsiteY5" fmla="*/ 173831 h 174497"/>
                <a:gd name="connsiteX6" fmla="*/ 1333 w 154114"/>
                <a:gd name="connsiteY6" fmla="*/ 174498 h 174497"/>
                <a:gd name="connsiteX7" fmla="*/ 0 w 154114"/>
                <a:gd name="connsiteY7" fmla="*/ 117253 h 174497"/>
                <a:gd name="connsiteX8" fmla="*/ 476 w 154114"/>
                <a:gd name="connsiteY8" fmla="*/ 38767 h 174497"/>
                <a:gd name="connsiteX9" fmla="*/ 18097 w 154114"/>
                <a:gd name="connsiteY9" fmla="*/ 29337 h 174497"/>
                <a:gd name="connsiteX10" fmla="*/ 24574 w 154114"/>
                <a:gd name="connsiteY10" fmla="*/ 12383 h 174497"/>
                <a:gd name="connsiteX11" fmla="*/ 33814 w 154114"/>
                <a:gd name="connsiteY11" fmla="*/ 3143 h 174497"/>
                <a:gd name="connsiteX12" fmla="*/ 39148 w 154114"/>
                <a:gd name="connsiteY12" fmla="*/ 1238 h 174497"/>
                <a:gd name="connsiteX13" fmla="*/ 43529 w 154114"/>
                <a:gd name="connsiteY13" fmla="*/ 2762 h 174497"/>
                <a:gd name="connsiteX14" fmla="*/ 47815 w 154114"/>
                <a:gd name="connsiteY14" fmla="*/ 8287 h 174497"/>
                <a:gd name="connsiteX15" fmla="*/ 46672 w 154114"/>
                <a:gd name="connsiteY15" fmla="*/ 21241 h 174497"/>
                <a:gd name="connsiteX16" fmla="*/ 48292 w 154114"/>
                <a:gd name="connsiteY16" fmla="*/ 27908 h 174497"/>
                <a:gd name="connsiteX17" fmla="*/ 55912 w 154114"/>
                <a:gd name="connsiteY17" fmla="*/ 36195 h 174497"/>
                <a:gd name="connsiteX18" fmla="*/ 66770 w 154114"/>
                <a:gd name="connsiteY18" fmla="*/ 43625 h 174497"/>
                <a:gd name="connsiteX19" fmla="*/ 80105 w 154114"/>
                <a:gd name="connsiteY19" fmla="*/ 48958 h 174497"/>
                <a:gd name="connsiteX20" fmla="*/ 94774 w 154114"/>
                <a:gd name="connsiteY20" fmla="*/ 48387 h 174497"/>
                <a:gd name="connsiteX21" fmla="*/ 105251 w 154114"/>
                <a:gd name="connsiteY21" fmla="*/ 43243 h 174497"/>
                <a:gd name="connsiteX22" fmla="*/ 108394 w 154114"/>
                <a:gd name="connsiteY22" fmla="*/ 34290 h 174497"/>
                <a:gd name="connsiteX23" fmla="*/ 116110 w 154114"/>
                <a:gd name="connsiteY23" fmla="*/ 25051 h 174497"/>
                <a:gd name="connsiteX24" fmla="*/ 126301 w 154114"/>
                <a:gd name="connsiteY24" fmla="*/ 5334 h 174497"/>
                <a:gd name="connsiteX25" fmla="*/ 138113 w 154114"/>
                <a:gd name="connsiteY25" fmla="*/ 0 h 174497"/>
                <a:gd name="connsiteX26" fmla="*/ 147923 w 154114"/>
                <a:gd name="connsiteY26" fmla="*/ 1714 h 174497"/>
                <a:gd name="connsiteX27" fmla="*/ 147733 w 154114"/>
                <a:gd name="connsiteY27" fmla="*/ 36862 h 174497"/>
                <a:gd name="connsiteX28" fmla="*/ 150019 w 154114"/>
                <a:gd name="connsiteY28" fmla="*/ 36957 h 174497"/>
                <a:gd name="connsiteX29" fmla="*/ 150114 w 154114"/>
                <a:gd name="connsiteY29" fmla="*/ 59341 h 174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54114" h="174497">
                  <a:moveTo>
                    <a:pt x="150114" y="59341"/>
                  </a:moveTo>
                  <a:lnTo>
                    <a:pt x="150304" y="137160"/>
                  </a:lnTo>
                  <a:lnTo>
                    <a:pt x="154114" y="137731"/>
                  </a:lnTo>
                  <a:lnTo>
                    <a:pt x="153638" y="150400"/>
                  </a:lnTo>
                  <a:lnTo>
                    <a:pt x="102489" y="150114"/>
                  </a:lnTo>
                  <a:lnTo>
                    <a:pt x="102584" y="173831"/>
                  </a:lnTo>
                  <a:lnTo>
                    <a:pt x="1333" y="174498"/>
                  </a:lnTo>
                  <a:lnTo>
                    <a:pt x="0" y="117253"/>
                  </a:lnTo>
                  <a:lnTo>
                    <a:pt x="476" y="38767"/>
                  </a:lnTo>
                  <a:lnTo>
                    <a:pt x="18097" y="29337"/>
                  </a:lnTo>
                  <a:lnTo>
                    <a:pt x="24574" y="12383"/>
                  </a:lnTo>
                  <a:lnTo>
                    <a:pt x="33814" y="3143"/>
                  </a:lnTo>
                  <a:lnTo>
                    <a:pt x="39148" y="1238"/>
                  </a:lnTo>
                  <a:lnTo>
                    <a:pt x="43529" y="2762"/>
                  </a:lnTo>
                  <a:lnTo>
                    <a:pt x="47815" y="8287"/>
                  </a:lnTo>
                  <a:lnTo>
                    <a:pt x="46672" y="21241"/>
                  </a:lnTo>
                  <a:lnTo>
                    <a:pt x="48292" y="27908"/>
                  </a:lnTo>
                  <a:lnTo>
                    <a:pt x="55912" y="36195"/>
                  </a:lnTo>
                  <a:lnTo>
                    <a:pt x="66770" y="43625"/>
                  </a:lnTo>
                  <a:lnTo>
                    <a:pt x="80105" y="48958"/>
                  </a:lnTo>
                  <a:lnTo>
                    <a:pt x="94774" y="48387"/>
                  </a:lnTo>
                  <a:lnTo>
                    <a:pt x="105251" y="43243"/>
                  </a:lnTo>
                  <a:lnTo>
                    <a:pt x="108394" y="34290"/>
                  </a:lnTo>
                  <a:lnTo>
                    <a:pt x="116110" y="25051"/>
                  </a:lnTo>
                  <a:lnTo>
                    <a:pt x="126301" y="5334"/>
                  </a:lnTo>
                  <a:lnTo>
                    <a:pt x="138113" y="0"/>
                  </a:lnTo>
                  <a:lnTo>
                    <a:pt x="147923" y="1714"/>
                  </a:lnTo>
                  <a:lnTo>
                    <a:pt x="147733" y="36862"/>
                  </a:lnTo>
                  <a:lnTo>
                    <a:pt x="150019" y="36957"/>
                  </a:lnTo>
                  <a:lnTo>
                    <a:pt x="150114" y="59341"/>
                  </a:lnTo>
                  <a:close/>
                </a:path>
              </a:pathLst>
            </a:custGeom>
            <a:solidFill>
              <a:srgbClr val="336933"/>
            </a:solidFill>
            <a:ln w="9525" cap="flat">
              <a:noFill/>
              <a:prstDash val="solid"/>
              <a:miter/>
            </a:ln>
          </p:spPr>
          <p:txBody>
            <a:bodyPr rtlCol="0" anchor="ctr"/>
            <a:lstStyle/>
            <a:p>
              <a:endParaRPr lang="en-US"/>
            </a:p>
          </p:txBody>
        </p:sp>
        <p:sp>
          <p:nvSpPr>
            <p:cNvPr id="1511" name="Freeform: Shape 1510">
              <a:extLst>
                <a:ext uri="{FF2B5EF4-FFF2-40B4-BE49-F238E27FC236}">
                  <a16:creationId xmlns:a16="http://schemas.microsoft.com/office/drawing/2014/main" id="{4A28DB97-CC56-4A6F-A59E-1ECB7ED709CF}"/>
                </a:ext>
              </a:extLst>
            </p:cNvPr>
            <p:cNvSpPr/>
            <p:nvPr/>
          </p:nvSpPr>
          <p:spPr>
            <a:xfrm>
              <a:off x="9050693" y="934190"/>
              <a:ext cx="200169" cy="226643"/>
            </a:xfrm>
            <a:custGeom>
              <a:avLst/>
              <a:gdLst>
                <a:gd name="connsiteX0" fmla="*/ 150114 w 154114"/>
                <a:gd name="connsiteY0" fmla="*/ 59341 h 174497"/>
                <a:gd name="connsiteX1" fmla="*/ 150304 w 154114"/>
                <a:gd name="connsiteY1" fmla="*/ 137160 h 174497"/>
                <a:gd name="connsiteX2" fmla="*/ 154114 w 154114"/>
                <a:gd name="connsiteY2" fmla="*/ 137731 h 174497"/>
                <a:gd name="connsiteX3" fmla="*/ 153638 w 154114"/>
                <a:gd name="connsiteY3" fmla="*/ 150400 h 174497"/>
                <a:gd name="connsiteX4" fmla="*/ 102489 w 154114"/>
                <a:gd name="connsiteY4" fmla="*/ 150114 h 174497"/>
                <a:gd name="connsiteX5" fmla="*/ 102584 w 154114"/>
                <a:gd name="connsiteY5" fmla="*/ 173831 h 174497"/>
                <a:gd name="connsiteX6" fmla="*/ 1333 w 154114"/>
                <a:gd name="connsiteY6" fmla="*/ 174498 h 174497"/>
                <a:gd name="connsiteX7" fmla="*/ 0 w 154114"/>
                <a:gd name="connsiteY7" fmla="*/ 117253 h 174497"/>
                <a:gd name="connsiteX8" fmla="*/ 476 w 154114"/>
                <a:gd name="connsiteY8" fmla="*/ 38767 h 174497"/>
                <a:gd name="connsiteX9" fmla="*/ 18097 w 154114"/>
                <a:gd name="connsiteY9" fmla="*/ 29337 h 174497"/>
                <a:gd name="connsiteX10" fmla="*/ 24574 w 154114"/>
                <a:gd name="connsiteY10" fmla="*/ 12383 h 174497"/>
                <a:gd name="connsiteX11" fmla="*/ 33814 w 154114"/>
                <a:gd name="connsiteY11" fmla="*/ 3143 h 174497"/>
                <a:gd name="connsiteX12" fmla="*/ 39148 w 154114"/>
                <a:gd name="connsiteY12" fmla="*/ 1238 h 174497"/>
                <a:gd name="connsiteX13" fmla="*/ 43529 w 154114"/>
                <a:gd name="connsiteY13" fmla="*/ 2762 h 174497"/>
                <a:gd name="connsiteX14" fmla="*/ 47815 w 154114"/>
                <a:gd name="connsiteY14" fmla="*/ 8287 h 174497"/>
                <a:gd name="connsiteX15" fmla="*/ 46672 w 154114"/>
                <a:gd name="connsiteY15" fmla="*/ 21241 h 174497"/>
                <a:gd name="connsiteX16" fmla="*/ 48292 w 154114"/>
                <a:gd name="connsiteY16" fmla="*/ 27908 h 174497"/>
                <a:gd name="connsiteX17" fmla="*/ 55912 w 154114"/>
                <a:gd name="connsiteY17" fmla="*/ 36195 h 174497"/>
                <a:gd name="connsiteX18" fmla="*/ 66770 w 154114"/>
                <a:gd name="connsiteY18" fmla="*/ 43625 h 174497"/>
                <a:gd name="connsiteX19" fmla="*/ 80105 w 154114"/>
                <a:gd name="connsiteY19" fmla="*/ 48958 h 174497"/>
                <a:gd name="connsiteX20" fmla="*/ 94774 w 154114"/>
                <a:gd name="connsiteY20" fmla="*/ 48387 h 174497"/>
                <a:gd name="connsiteX21" fmla="*/ 105251 w 154114"/>
                <a:gd name="connsiteY21" fmla="*/ 43243 h 174497"/>
                <a:gd name="connsiteX22" fmla="*/ 108394 w 154114"/>
                <a:gd name="connsiteY22" fmla="*/ 34290 h 174497"/>
                <a:gd name="connsiteX23" fmla="*/ 116110 w 154114"/>
                <a:gd name="connsiteY23" fmla="*/ 25051 h 174497"/>
                <a:gd name="connsiteX24" fmla="*/ 126301 w 154114"/>
                <a:gd name="connsiteY24" fmla="*/ 5334 h 174497"/>
                <a:gd name="connsiteX25" fmla="*/ 138113 w 154114"/>
                <a:gd name="connsiteY25" fmla="*/ 0 h 174497"/>
                <a:gd name="connsiteX26" fmla="*/ 147923 w 154114"/>
                <a:gd name="connsiteY26" fmla="*/ 1714 h 174497"/>
                <a:gd name="connsiteX27" fmla="*/ 147733 w 154114"/>
                <a:gd name="connsiteY27" fmla="*/ 36862 h 174497"/>
                <a:gd name="connsiteX28" fmla="*/ 150019 w 154114"/>
                <a:gd name="connsiteY28" fmla="*/ 36957 h 174497"/>
                <a:gd name="connsiteX29" fmla="*/ 150114 w 154114"/>
                <a:gd name="connsiteY29" fmla="*/ 59341 h 174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54114" h="174497">
                  <a:moveTo>
                    <a:pt x="150114" y="59341"/>
                  </a:moveTo>
                  <a:lnTo>
                    <a:pt x="150304" y="137160"/>
                  </a:lnTo>
                  <a:lnTo>
                    <a:pt x="154114" y="137731"/>
                  </a:lnTo>
                  <a:lnTo>
                    <a:pt x="153638" y="150400"/>
                  </a:lnTo>
                  <a:lnTo>
                    <a:pt x="102489" y="150114"/>
                  </a:lnTo>
                  <a:lnTo>
                    <a:pt x="102584" y="173831"/>
                  </a:lnTo>
                  <a:lnTo>
                    <a:pt x="1333" y="174498"/>
                  </a:lnTo>
                  <a:lnTo>
                    <a:pt x="0" y="117253"/>
                  </a:lnTo>
                  <a:lnTo>
                    <a:pt x="476" y="38767"/>
                  </a:lnTo>
                  <a:lnTo>
                    <a:pt x="18097" y="29337"/>
                  </a:lnTo>
                  <a:lnTo>
                    <a:pt x="24574" y="12383"/>
                  </a:lnTo>
                  <a:lnTo>
                    <a:pt x="33814" y="3143"/>
                  </a:lnTo>
                  <a:lnTo>
                    <a:pt x="39148" y="1238"/>
                  </a:lnTo>
                  <a:lnTo>
                    <a:pt x="43529" y="2762"/>
                  </a:lnTo>
                  <a:lnTo>
                    <a:pt x="47815" y="8287"/>
                  </a:lnTo>
                  <a:lnTo>
                    <a:pt x="46672" y="21241"/>
                  </a:lnTo>
                  <a:lnTo>
                    <a:pt x="48292" y="27908"/>
                  </a:lnTo>
                  <a:lnTo>
                    <a:pt x="55912" y="36195"/>
                  </a:lnTo>
                  <a:lnTo>
                    <a:pt x="66770" y="43625"/>
                  </a:lnTo>
                  <a:lnTo>
                    <a:pt x="80105" y="48958"/>
                  </a:lnTo>
                  <a:lnTo>
                    <a:pt x="94774" y="48387"/>
                  </a:lnTo>
                  <a:lnTo>
                    <a:pt x="105251" y="43243"/>
                  </a:lnTo>
                  <a:lnTo>
                    <a:pt x="108394" y="34290"/>
                  </a:lnTo>
                  <a:lnTo>
                    <a:pt x="116110" y="25051"/>
                  </a:lnTo>
                  <a:lnTo>
                    <a:pt x="126301" y="5334"/>
                  </a:lnTo>
                  <a:lnTo>
                    <a:pt x="138113" y="0"/>
                  </a:lnTo>
                  <a:lnTo>
                    <a:pt x="147923" y="1714"/>
                  </a:lnTo>
                  <a:lnTo>
                    <a:pt x="147733" y="36862"/>
                  </a:lnTo>
                  <a:lnTo>
                    <a:pt x="150019" y="36957"/>
                  </a:lnTo>
                  <a:lnTo>
                    <a:pt x="150114" y="59341"/>
                  </a:lnTo>
                  <a:close/>
                </a:path>
              </a:pathLst>
            </a:custGeom>
            <a:noFill/>
            <a:ln w="3429" cap="flat">
              <a:solidFill>
                <a:srgbClr val="FFFFFF"/>
              </a:solidFill>
              <a:prstDash val="solid"/>
              <a:miter/>
            </a:ln>
          </p:spPr>
          <p:txBody>
            <a:bodyPr rtlCol="0" anchor="ctr"/>
            <a:lstStyle/>
            <a:p>
              <a:endParaRPr lang="en-US"/>
            </a:p>
          </p:txBody>
        </p:sp>
        <p:sp>
          <p:nvSpPr>
            <p:cNvPr id="1512" name="Freeform: Shape 1511">
              <a:extLst>
                <a:ext uri="{FF2B5EF4-FFF2-40B4-BE49-F238E27FC236}">
                  <a16:creationId xmlns:a16="http://schemas.microsoft.com/office/drawing/2014/main" id="{A35558E4-2372-4110-BE4E-6BACD6068B6B}"/>
                </a:ext>
              </a:extLst>
            </p:cNvPr>
            <p:cNvSpPr/>
            <p:nvPr/>
          </p:nvSpPr>
          <p:spPr>
            <a:xfrm>
              <a:off x="9942796" y="960045"/>
              <a:ext cx="163796" cy="183962"/>
            </a:xfrm>
            <a:custGeom>
              <a:avLst/>
              <a:gdLst>
                <a:gd name="connsiteX0" fmla="*/ 0 w 126110"/>
                <a:gd name="connsiteY0" fmla="*/ 141256 h 141636"/>
                <a:gd name="connsiteX1" fmla="*/ 381 w 126110"/>
                <a:gd name="connsiteY1" fmla="*/ 66484 h 141636"/>
                <a:gd name="connsiteX2" fmla="*/ 95 w 126110"/>
                <a:gd name="connsiteY2" fmla="*/ 0 h 141636"/>
                <a:gd name="connsiteX3" fmla="*/ 125254 w 126110"/>
                <a:gd name="connsiteY3" fmla="*/ 286 h 141636"/>
                <a:gd name="connsiteX4" fmla="*/ 126111 w 126110"/>
                <a:gd name="connsiteY4" fmla="*/ 90297 h 141636"/>
                <a:gd name="connsiteX5" fmla="*/ 125921 w 126110"/>
                <a:gd name="connsiteY5" fmla="*/ 141637 h 141636"/>
                <a:gd name="connsiteX6" fmla="*/ 0 w 126110"/>
                <a:gd name="connsiteY6" fmla="*/ 141256 h 141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110" h="141636">
                  <a:moveTo>
                    <a:pt x="0" y="141256"/>
                  </a:moveTo>
                  <a:lnTo>
                    <a:pt x="381" y="66484"/>
                  </a:lnTo>
                  <a:lnTo>
                    <a:pt x="95" y="0"/>
                  </a:lnTo>
                  <a:lnTo>
                    <a:pt x="125254" y="286"/>
                  </a:lnTo>
                  <a:lnTo>
                    <a:pt x="126111" y="90297"/>
                  </a:lnTo>
                  <a:lnTo>
                    <a:pt x="125921" y="141637"/>
                  </a:lnTo>
                  <a:lnTo>
                    <a:pt x="0" y="141256"/>
                  </a:lnTo>
                  <a:close/>
                </a:path>
              </a:pathLst>
            </a:custGeom>
            <a:solidFill>
              <a:srgbClr val="336933"/>
            </a:solidFill>
            <a:ln w="9525" cap="flat">
              <a:noFill/>
              <a:prstDash val="solid"/>
              <a:miter/>
            </a:ln>
          </p:spPr>
          <p:txBody>
            <a:bodyPr rtlCol="0" anchor="ctr"/>
            <a:lstStyle/>
            <a:p>
              <a:endParaRPr lang="en-US"/>
            </a:p>
          </p:txBody>
        </p:sp>
        <p:sp>
          <p:nvSpPr>
            <p:cNvPr id="1513" name="Freeform: Shape 1512">
              <a:extLst>
                <a:ext uri="{FF2B5EF4-FFF2-40B4-BE49-F238E27FC236}">
                  <a16:creationId xmlns:a16="http://schemas.microsoft.com/office/drawing/2014/main" id="{9071CF02-8F4E-482A-95A6-A6BA5F444F16}"/>
                </a:ext>
              </a:extLst>
            </p:cNvPr>
            <p:cNvSpPr/>
            <p:nvPr/>
          </p:nvSpPr>
          <p:spPr>
            <a:xfrm>
              <a:off x="9942796" y="960045"/>
              <a:ext cx="163796" cy="183962"/>
            </a:xfrm>
            <a:custGeom>
              <a:avLst/>
              <a:gdLst>
                <a:gd name="connsiteX0" fmla="*/ 0 w 126110"/>
                <a:gd name="connsiteY0" fmla="*/ 141256 h 141636"/>
                <a:gd name="connsiteX1" fmla="*/ 381 w 126110"/>
                <a:gd name="connsiteY1" fmla="*/ 66484 h 141636"/>
                <a:gd name="connsiteX2" fmla="*/ 95 w 126110"/>
                <a:gd name="connsiteY2" fmla="*/ 0 h 141636"/>
                <a:gd name="connsiteX3" fmla="*/ 125254 w 126110"/>
                <a:gd name="connsiteY3" fmla="*/ 286 h 141636"/>
                <a:gd name="connsiteX4" fmla="*/ 126111 w 126110"/>
                <a:gd name="connsiteY4" fmla="*/ 90297 h 141636"/>
                <a:gd name="connsiteX5" fmla="*/ 125921 w 126110"/>
                <a:gd name="connsiteY5" fmla="*/ 141637 h 141636"/>
                <a:gd name="connsiteX6" fmla="*/ 0 w 126110"/>
                <a:gd name="connsiteY6" fmla="*/ 141256 h 141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110" h="141636">
                  <a:moveTo>
                    <a:pt x="0" y="141256"/>
                  </a:moveTo>
                  <a:lnTo>
                    <a:pt x="381" y="66484"/>
                  </a:lnTo>
                  <a:lnTo>
                    <a:pt x="95" y="0"/>
                  </a:lnTo>
                  <a:lnTo>
                    <a:pt x="125254" y="286"/>
                  </a:lnTo>
                  <a:lnTo>
                    <a:pt x="126111" y="90297"/>
                  </a:lnTo>
                  <a:lnTo>
                    <a:pt x="125921" y="141637"/>
                  </a:lnTo>
                  <a:lnTo>
                    <a:pt x="0" y="141256"/>
                  </a:lnTo>
                  <a:close/>
                </a:path>
              </a:pathLst>
            </a:custGeom>
            <a:noFill/>
            <a:ln w="3429" cap="flat">
              <a:solidFill>
                <a:srgbClr val="FFFFFF"/>
              </a:solidFill>
              <a:prstDash val="solid"/>
              <a:miter/>
            </a:ln>
          </p:spPr>
          <p:txBody>
            <a:bodyPr rtlCol="0" anchor="ctr"/>
            <a:lstStyle/>
            <a:p>
              <a:endParaRPr lang="en-US"/>
            </a:p>
          </p:txBody>
        </p:sp>
        <p:sp>
          <p:nvSpPr>
            <p:cNvPr id="1514" name="Freeform: Shape 1513">
              <a:extLst>
                <a:ext uri="{FF2B5EF4-FFF2-40B4-BE49-F238E27FC236}">
                  <a16:creationId xmlns:a16="http://schemas.microsoft.com/office/drawing/2014/main" id="{24301B5C-6F38-4F30-A50D-157BC792BC3B}"/>
                </a:ext>
              </a:extLst>
            </p:cNvPr>
            <p:cNvSpPr/>
            <p:nvPr/>
          </p:nvSpPr>
          <p:spPr>
            <a:xfrm>
              <a:off x="10373321" y="992458"/>
              <a:ext cx="214891" cy="226891"/>
            </a:xfrm>
            <a:custGeom>
              <a:avLst/>
              <a:gdLst>
                <a:gd name="connsiteX0" fmla="*/ 152591 w 165449"/>
                <a:gd name="connsiteY0" fmla="*/ 64770 h 174688"/>
                <a:gd name="connsiteX1" fmla="*/ 151733 w 165449"/>
                <a:gd name="connsiteY1" fmla="*/ 97155 h 174688"/>
                <a:gd name="connsiteX2" fmla="*/ 165449 w 165449"/>
                <a:gd name="connsiteY2" fmla="*/ 116586 h 174688"/>
                <a:gd name="connsiteX3" fmla="*/ 162116 w 165449"/>
                <a:gd name="connsiteY3" fmla="*/ 121063 h 174688"/>
                <a:gd name="connsiteX4" fmla="*/ 162782 w 165449"/>
                <a:gd name="connsiteY4" fmla="*/ 126397 h 174688"/>
                <a:gd name="connsiteX5" fmla="*/ 157353 w 165449"/>
                <a:gd name="connsiteY5" fmla="*/ 139351 h 174688"/>
                <a:gd name="connsiteX6" fmla="*/ 148304 w 165449"/>
                <a:gd name="connsiteY6" fmla="*/ 141446 h 174688"/>
                <a:gd name="connsiteX7" fmla="*/ 149447 w 165449"/>
                <a:gd name="connsiteY7" fmla="*/ 148495 h 174688"/>
                <a:gd name="connsiteX8" fmla="*/ 141351 w 165449"/>
                <a:gd name="connsiteY8" fmla="*/ 154877 h 174688"/>
                <a:gd name="connsiteX9" fmla="*/ 130207 w 165449"/>
                <a:gd name="connsiteY9" fmla="*/ 174689 h 174688"/>
                <a:gd name="connsiteX10" fmla="*/ 122206 w 165449"/>
                <a:gd name="connsiteY10" fmla="*/ 174689 h 174688"/>
                <a:gd name="connsiteX11" fmla="*/ 111252 w 165449"/>
                <a:gd name="connsiteY11" fmla="*/ 166402 h 174688"/>
                <a:gd name="connsiteX12" fmla="*/ 101155 w 165449"/>
                <a:gd name="connsiteY12" fmla="*/ 164687 h 174688"/>
                <a:gd name="connsiteX13" fmla="*/ 100965 w 165449"/>
                <a:gd name="connsiteY13" fmla="*/ 88868 h 174688"/>
                <a:gd name="connsiteX14" fmla="*/ 12954 w 165449"/>
                <a:gd name="connsiteY14" fmla="*/ 90488 h 174688"/>
                <a:gd name="connsiteX15" fmla="*/ 11525 w 165449"/>
                <a:gd name="connsiteY15" fmla="*/ 38386 h 174688"/>
                <a:gd name="connsiteX16" fmla="*/ 0 w 165449"/>
                <a:gd name="connsiteY16" fmla="*/ 37814 h 174688"/>
                <a:gd name="connsiteX17" fmla="*/ 191 w 165449"/>
                <a:gd name="connsiteY17" fmla="*/ 762 h 174688"/>
                <a:gd name="connsiteX18" fmla="*/ 26956 w 165449"/>
                <a:gd name="connsiteY18" fmla="*/ 0 h 174688"/>
                <a:gd name="connsiteX19" fmla="*/ 28956 w 165449"/>
                <a:gd name="connsiteY19" fmla="*/ 18860 h 174688"/>
                <a:gd name="connsiteX20" fmla="*/ 35052 w 165449"/>
                <a:gd name="connsiteY20" fmla="*/ 24765 h 174688"/>
                <a:gd name="connsiteX21" fmla="*/ 39243 w 165449"/>
                <a:gd name="connsiteY21" fmla="*/ 25908 h 174688"/>
                <a:gd name="connsiteX22" fmla="*/ 65722 w 165449"/>
                <a:gd name="connsiteY22" fmla="*/ 16859 h 174688"/>
                <a:gd name="connsiteX23" fmla="*/ 79438 w 165449"/>
                <a:gd name="connsiteY23" fmla="*/ 17812 h 174688"/>
                <a:gd name="connsiteX24" fmla="*/ 93536 w 165449"/>
                <a:gd name="connsiteY24" fmla="*/ 13240 h 174688"/>
                <a:gd name="connsiteX25" fmla="*/ 118015 w 165449"/>
                <a:gd name="connsiteY25" fmla="*/ 12764 h 174688"/>
                <a:gd name="connsiteX26" fmla="*/ 151543 w 165449"/>
                <a:gd name="connsiteY26" fmla="*/ 12859 h 174688"/>
                <a:gd name="connsiteX27" fmla="*/ 152591 w 165449"/>
                <a:gd name="connsiteY27" fmla="*/ 64770 h 17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5449" h="174688">
                  <a:moveTo>
                    <a:pt x="152591" y="64770"/>
                  </a:moveTo>
                  <a:lnTo>
                    <a:pt x="151733" y="97155"/>
                  </a:lnTo>
                  <a:lnTo>
                    <a:pt x="165449" y="116586"/>
                  </a:lnTo>
                  <a:lnTo>
                    <a:pt x="162116" y="121063"/>
                  </a:lnTo>
                  <a:lnTo>
                    <a:pt x="162782" y="126397"/>
                  </a:lnTo>
                  <a:lnTo>
                    <a:pt x="157353" y="139351"/>
                  </a:lnTo>
                  <a:lnTo>
                    <a:pt x="148304" y="141446"/>
                  </a:lnTo>
                  <a:lnTo>
                    <a:pt x="149447" y="148495"/>
                  </a:lnTo>
                  <a:lnTo>
                    <a:pt x="141351" y="154877"/>
                  </a:lnTo>
                  <a:lnTo>
                    <a:pt x="130207" y="174689"/>
                  </a:lnTo>
                  <a:lnTo>
                    <a:pt x="122206" y="174689"/>
                  </a:lnTo>
                  <a:lnTo>
                    <a:pt x="111252" y="166402"/>
                  </a:lnTo>
                  <a:lnTo>
                    <a:pt x="101155" y="164687"/>
                  </a:lnTo>
                  <a:lnTo>
                    <a:pt x="100965" y="88868"/>
                  </a:lnTo>
                  <a:lnTo>
                    <a:pt x="12954" y="90488"/>
                  </a:lnTo>
                  <a:lnTo>
                    <a:pt x="11525" y="38386"/>
                  </a:lnTo>
                  <a:lnTo>
                    <a:pt x="0" y="37814"/>
                  </a:lnTo>
                  <a:lnTo>
                    <a:pt x="191" y="762"/>
                  </a:lnTo>
                  <a:lnTo>
                    <a:pt x="26956" y="0"/>
                  </a:lnTo>
                  <a:lnTo>
                    <a:pt x="28956" y="18860"/>
                  </a:lnTo>
                  <a:lnTo>
                    <a:pt x="35052" y="24765"/>
                  </a:lnTo>
                  <a:lnTo>
                    <a:pt x="39243" y="25908"/>
                  </a:lnTo>
                  <a:lnTo>
                    <a:pt x="65722" y="16859"/>
                  </a:lnTo>
                  <a:lnTo>
                    <a:pt x="79438" y="17812"/>
                  </a:lnTo>
                  <a:lnTo>
                    <a:pt x="93536" y="13240"/>
                  </a:lnTo>
                  <a:lnTo>
                    <a:pt x="118015" y="12764"/>
                  </a:lnTo>
                  <a:lnTo>
                    <a:pt x="151543" y="12859"/>
                  </a:lnTo>
                  <a:lnTo>
                    <a:pt x="152591" y="64770"/>
                  </a:lnTo>
                  <a:close/>
                </a:path>
              </a:pathLst>
            </a:custGeom>
            <a:solidFill>
              <a:srgbClr val="336933"/>
            </a:solidFill>
            <a:ln w="9525" cap="flat">
              <a:noFill/>
              <a:prstDash val="solid"/>
              <a:miter/>
            </a:ln>
          </p:spPr>
          <p:txBody>
            <a:bodyPr rtlCol="0" anchor="ctr"/>
            <a:lstStyle/>
            <a:p>
              <a:endParaRPr lang="en-US"/>
            </a:p>
          </p:txBody>
        </p:sp>
        <p:sp>
          <p:nvSpPr>
            <p:cNvPr id="1515" name="Freeform: Shape 1514">
              <a:extLst>
                <a:ext uri="{FF2B5EF4-FFF2-40B4-BE49-F238E27FC236}">
                  <a16:creationId xmlns:a16="http://schemas.microsoft.com/office/drawing/2014/main" id="{86DC24D5-2DA7-41A9-806A-18B81C120493}"/>
                </a:ext>
              </a:extLst>
            </p:cNvPr>
            <p:cNvSpPr/>
            <p:nvPr/>
          </p:nvSpPr>
          <p:spPr>
            <a:xfrm>
              <a:off x="10373321" y="992458"/>
              <a:ext cx="214891" cy="226891"/>
            </a:xfrm>
            <a:custGeom>
              <a:avLst/>
              <a:gdLst>
                <a:gd name="connsiteX0" fmla="*/ 152591 w 165449"/>
                <a:gd name="connsiteY0" fmla="*/ 64770 h 174688"/>
                <a:gd name="connsiteX1" fmla="*/ 151733 w 165449"/>
                <a:gd name="connsiteY1" fmla="*/ 97155 h 174688"/>
                <a:gd name="connsiteX2" fmla="*/ 165449 w 165449"/>
                <a:gd name="connsiteY2" fmla="*/ 116586 h 174688"/>
                <a:gd name="connsiteX3" fmla="*/ 162116 w 165449"/>
                <a:gd name="connsiteY3" fmla="*/ 121063 h 174688"/>
                <a:gd name="connsiteX4" fmla="*/ 162782 w 165449"/>
                <a:gd name="connsiteY4" fmla="*/ 126397 h 174688"/>
                <a:gd name="connsiteX5" fmla="*/ 157353 w 165449"/>
                <a:gd name="connsiteY5" fmla="*/ 139351 h 174688"/>
                <a:gd name="connsiteX6" fmla="*/ 148304 w 165449"/>
                <a:gd name="connsiteY6" fmla="*/ 141446 h 174688"/>
                <a:gd name="connsiteX7" fmla="*/ 149447 w 165449"/>
                <a:gd name="connsiteY7" fmla="*/ 148495 h 174688"/>
                <a:gd name="connsiteX8" fmla="*/ 141351 w 165449"/>
                <a:gd name="connsiteY8" fmla="*/ 154877 h 174688"/>
                <a:gd name="connsiteX9" fmla="*/ 130207 w 165449"/>
                <a:gd name="connsiteY9" fmla="*/ 174689 h 174688"/>
                <a:gd name="connsiteX10" fmla="*/ 122206 w 165449"/>
                <a:gd name="connsiteY10" fmla="*/ 174689 h 174688"/>
                <a:gd name="connsiteX11" fmla="*/ 111252 w 165449"/>
                <a:gd name="connsiteY11" fmla="*/ 166402 h 174688"/>
                <a:gd name="connsiteX12" fmla="*/ 101155 w 165449"/>
                <a:gd name="connsiteY12" fmla="*/ 164687 h 174688"/>
                <a:gd name="connsiteX13" fmla="*/ 100965 w 165449"/>
                <a:gd name="connsiteY13" fmla="*/ 88868 h 174688"/>
                <a:gd name="connsiteX14" fmla="*/ 12954 w 165449"/>
                <a:gd name="connsiteY14" fmla="*/ 90488 h 174688"/>
                <a:gd name="connsiteX15" fmla="*/ 11525 w 165449"/>
                <a:gd name="connsiteY15" fmla="*/ 38386 h 174688"/>
                <a:gd name="connsiteX16" fmla="*/ 0 w 165449"/>
                <a:gd name="connsiteY16" fmla="*/ 37814 h 174688"/>
                <a:gd name="connsiteX17" fmla="*/ 191 w 165449"/>
                <a:gd name="connsiteY17" fmla="*/ 762 h 174688"/>
                <a:gd name="connsiteX18" fmla="*/ 26956 w 165449"/>
                <a:gd name="connsiteY18" fmla="*/ 0 h 174688"/>
                <a:gd name="connsiteX19" fmla="*/ 28956 w 165449"/>
                <a:gd name="connsiteY19" fmla="*/ 18860 h 174688"/>
                <a:gd name="connsiteX20" fmla="*/ 35052 w 165449"/>
                <a:gd name="connsiteY20" fmla="*/ 24765 h 174688"/>
                <a:gd name="connsiteX21" fmla="*/ 39243 w 165449"/>
                <a:gd name="connsiteY21" fmla="*/ 25908 h 174688"/>
                <a:gd name="connsiteX22" fmla="*/ 65722 w 165449"/>
                <a:gd name="connsiteY22" fmla="*/ 16859 h 174688"/>
                <a:gd name="connsiteX23" fmla="*/ 79438 w 165449"/>
                <a:gd name="connsiteY23" fmla="*/ 17812 h 174688"/>
                <a:gd name="connsiteX24" fmla="*/ 93536 w 165449"/>
                <a:gd name="connsiteY24" fmla="*/ 13240 h 174688"/>
                <a:gd name="connsiteX25" fmla="*/ 118015 w 165449"/>
                <a:gd name="connsiteY25" fmla="*/ 12764 h 174688"/>
                <a:gd name="connsiteX26" fmla="*/ 151543 w 165449"/>
                <a:gd name="connsiteY26" fmla="*/ 12859 h 174688"/>
                <a:gd name="connsiteX27" fmla="*/ 152591 w 165449"/>
                <a:gd name="connsiteY27" fmla="*/ 64770 h 17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5449" h="174688">
                  <a:moveTo>
                    <a:pt x="152591" y="64770"/>
                  </a:moveTo>
                  <a:lnTo>
                    <a:pt x="151733" y="97155"/>
                  </a:lnTo>
                  <a:lnTo>
                    <a:pt x="165449" y="116586"/>
                  </a:lnTo>
                  <a:lnTo>
                    <a:pt x="162116" y="121063"/>
                  </a:lnTo>
                  <a:lnTo>
                    <a:pt x="162782" y="126397"/>
                  </a:lnTo>
                  <a:lnTo>
                    <a:pt x="157353" y="139351"/>
                  </a:lnTo>
                  <a:lnTo>
                    <a:pt x="148304" y="141446"/>
                  </a:lnTo>
                  <a:lnTo>
                    <a:pt x="149447" y="148495"/>
                  </a:lnTo>
                  <a:lnTo>
                    <a:pt x="141351" y="154877"/>
                  </a:lnTo>
                  <a:lnTo>
                    <a:pt x="130207" y="174689"/>
                  </a:lnTo>
                  <a:lnTo>
                    <a:pt x="122206" y="174689"/>
                  </a:lnTo>
                  <a:lnTo>
                    <a:pt x="111252" y="166402"/>
                  </a:lnTo>
                  <a:lnTo>
                    <a:pt x="101155" y="164687"/>
                  </a:lnTo>
                  <a:lnTo>
                    <a:pt x="100965" y="88868"/>
                  </a:lnTo>
                  <a:lnTo>
                    <a:pt x="12954" y="90488"/>
                  </a:lnTo>
                  <a:lnTo>
                    <a:pt x="11525" y="38386"/>
                  </a:lnTo>
                  <a:lnTo>
                    <a:pt x="0" y="37814"/>
                  </a:lnTo>
                  <a:lnTo>
                    <a:pt x="191" y="762"/>
                  </a:lnTo>
                  <a:lnTo>
                    <a:pt x="26956" y="0"/>
                  </a:lnTo>
                  <a:lnTo>
                    <a:pt x="28956" y="18860"/>
                  </a:lnTo>
                  <a:lnTo>
                    <a:pt x="35052" y="24765"/>
                  </a:lnTo>
                  <a:lnTo>
                    <a:pt x="39243" y="25908"/>
                  </a:lnTo>
                  <a:lnTo>
                    <a:pt x="65722" y="16859"/>
                  </a:lnTo>
                  <a:lnTo>
                    <a:pt x="79438" y="17812"/>
                  </a:lnTo>
                  <a:lnTo>
                    <a:pt x="93536" y="13240"/>
                  </a:lnTo>
                  <a:lnTo>
                    <a:pt x="118015" y="12764"/>
                  </a:lnTo>
                  <a:lnTo>
                    <a:pt x="151543" y="12859"/>
                  </a:lnTo>
                  <a:lnTo>
                    <a:pt x="152591" y="64770"/>
                  </a:lnTo>
                  <a:close/>
                </a:path>
              </a:pathLst>
            </a:custGeom>
            <a:noFill/>
            <a:ln w="3429" cap="flat">
              <a:solidFill>
                <a:srgbClr val="FFFFFF"/>
              </a:solidFill>
              <a:prstDash val="solid"/>
              <a:miter/>
            </a:ln>
          </p:spPr>
          <p:txBody>
            <a:bodyPr rtlCol="0" anchor="ctr"/>
            <a:lstStyle/>
            <a:p>
              <a:endParaRPr lang="en-US"/>
            </a:p>
          </p:txBody>
        </p:sp>
        <p:sp>
          <p:nvSpPr>
            <p:cNvPr id="1516" name="Freeform: Shape 1515">
              <a:extLst>
                <a:ext uri="{FF2B5EF4-FFF2-40B4-BE49-F238E27FC236}">
                  <a16:creationId xmlns:a16="http://schemas.microsoft.com/office/drawing/2014/main" id="{5F37C7A6-ED0B-4A54-B0A1-3EB4ACA63820}"/>
                </a:ext>
              </a:extLst>
            </p:cNvPr>
            <p:cNvSpPr/>
            <p:nvPr/>
          </p:nvSpPr>
          <p:spPr>
            <a:xfrm>
              <a:off x="10240946" y="992706"/>
              <a:ext cx="149199" cy="183962"/>
            </a:xfrm>
            <a:custGeom>
              <a:avLst/>
              <a:gdLst>
                <a:gd name="connsiteX0" fmla="*/ 102108 w 114871"/>
                <a:gd name="connsiteY0" fmla="*/ 571 h 141636"/>
                <a:gd name="connsiteX1" fmla="*/ 101917 w 114871"/>
                <a:gd name="connsiteY1" fmla="*/ 37624 h 141636"/>
                <a:gd name="connsiteX2" fmla="*/ 113442 w 114871"/>
                <a:gd name="connsiteY2" fmla="*/ 38195 h 141636"/>
                <a:gd name="connsiteX3" fmla="*/ 114871 w 114871"/>
                <a:gd name="connsiteY3" fmla="*/ 90297 h 141636"/>
                <a:gd name="connsiteX4" fmla="*/ 87154 w 114871"/>
                <a:gd name="connsiteY4" fmla="*/ 90011 h 141636"/>
                <a:gd name="connsiteX5" fmla="*/ 86296 w 114871"/>
                <a:gd name="connsiteY5" fmla="*/ 115157 h 141636"/>
                <a:gd name="connsiteX6" fmla="*/ 74485 w 114871"/>
                <a:gd name="connsiteY6" fmla="*/ 115538 h 141636"/>
                <a:gd name="connsiteX7" fmla="*/ 73628 w 114871"/>
                <a:gd name="connsiteY7" fmla="*/ 141351 h 141636"/>
                <a:gd name="connsiteX8" fmla="*/ 49911 w 114871"/>
                <a:gd name="connsiteY8" fmla="*/ 141351 h 141636"/>
                <a:gd name="connsiteX9" fmla="*/ 24384 w 114871"/>
                <a:gd name="connsiteY9" fmla="*/ 141637 h 141636"/>
                <a:gd name="connsiteX10" fmla="*/ 24098 w 114871"/>
                <a:gd name="connsiteY10" fmla="*/ 90011 h 141636"/>
                <a:gd name="connsiteX11" fmla="*/ 762 w 114871"/>
                <a:gd name="connsiteY11" fmla="*/ 90107 h 141636"/>
                <a:gd name="connsiteX12" fmla="*/ 0 w 114871"/>
                <a:gd name="connsiteY12" fmla="*/ 63437 h 141636"/>
                <a:gd name="connsiteX13" fmla="*/ 0 w 114871"/>
                <a:gd name="connsiteY13" fmla="*/ 0 h 141636"/>
                <a:gd name="connsiteX14" fmla="*/ 36385 w 114871"/>
                <a:gd name="connsiteY14" fmla="*/ 857 h 141636"/>
                <a:gd name="connsiteX15" fmla="*/ 87916 w 114871"/>
                <a:gd name="connsiteY15" fmla="*/ 571 h 141636"/>
                <a:gd name="connsiteX16" fmla="*/ 102108 w 114871"/>
                <a:gd name="connsiteY16" fmla="*/ 571 h 141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871" h="141636">
                  <a:moveTo>
                    <a:pt x="102108" y="571"/>
                  </a:moveTo>
                  <a:lnTo>
                    <a:pt x="101917" y="37624"/>
                  </a:lnTo>
                  <a:lnTo>
                    <a:pt x="113442" y="38195"/>
                  </a:lnTo>
                  <a:lnTo>
                    <a:pt x="114871" y="90297"/>
                  </a:lnTo>
                  <a:lnTo>
                    <a:pt x="87154" y="90011"/>
                  </a:lnTo>
                  <a:lnTo>
                    <a:pt x="86296" y="115157"/>
                  </a:lnTo>
                  <a:lnTo>
                    <a:pt x="74485" y="115538"/>
                  </a:lnTo>
                  <a:lnTo>
                    <a:pt x="73628" y="141351"/>
                  </a:lnTo>
                  <a:lnTo>
                    <a:pt x="49911" y="141351"/>
                  </a:lnTo>
                  <a:lnTo>
                    <a:pt x="24384" y="141637"/>
                  </a:lnTo>
                  <a:lnTo>
                    <a:pt x="24098" y="90011"/>
                  </a:lnTo>
                  <a:lnTo>
                    <a:pt x="762" y="90107"/>
                  </a:lnTo>
                  <a:lnTo>
                    <a:pt x="0" y="63437"/>
                  </a:lnTo>
                  <a:lnTo>
                    <a:pt x="0" y="0"/>
                  </a:lnTo>
                  <a:lnTo>
                    <a:pt x="36385" y="857"/>
                  </a:lnTo>
                  <a:lnTo>
                    <a:pt x="87916" y="571"/>
                  </a:lnTo>
                  <a:lnTo>
                    <a:pt x="102108" y="571"/>
                  </a:lnTo>
                  <a:close/>
                </a:path>
              </a:pathLst>
            </a:custGeom>
            <a:solidFill>
              <a:srgbClr val="336933"/>
            </a:solidFill>
            <a:ln w="9525" cap="flat">
              <a:noFill/>
              <a:prstDash val="solid"/>
              <a:miter/>
            </a:ln>
          </p:spPr>
          <p:txBody>
            <a:bodyPr rtlCol="0" anchor="ctr"/>
            <a:lstStyle/>
            <a:p>
              <a:endParaRPr lang="en-US"/>
            </a:p>
          </p:txBody>
        </p:sp>
        <p:sp>
          <p:nvSpPr>
            <p:cNvPr id="1517" name="Freeform: Shape 1516">
              <a:extLst>
                <a:ext uri="{FF2B5EF4-FFF2-40B4-BE49-F238E27FC236}">
                  <a16:creationId xmlns:a16="http://schemas.microsoft.com/office/drawing/2014/main" id="{6A7A08A7-308B-4B4F-96C7-303B7511C8D9}"/>
                </a:ext>
              </a:extLst>
            </p:cNvPr>
            <p:cNvSpPr/>
            <p:nvPr/>
          </p:nvSpPr>
          <p:spPr>
            <a:xfrm>
              <a:off x="10240946" y="992706"/>
              <a:ext cx="149199" cy="183962"/>
            </a:xfrm>
            <a:custGeom>
              <a:avLst/>
              <a:gdLst>
                <a:gd name="connsiteX0" fmla="*/ 102108 w 114871"/>
                <a:gd name="connsiteY0" fmla="*/ 571 h 141636"/>
                <a:gd name="connsiteX1" fmla="*/ 101917 w 114871"/>
                <a:gd name="connsiteY1" fmla="*/ 37624 h 141636"/>
                <a:gd name="connsiteX2" fmla="*/ 113442 w 114871"/>
                <a:gd name="connsiteY2" fmla="*/ 38195 h 141636"/>
                <a:gd name="connsiteX3" fmla="*/ 114871 w 114871"/>
                <a:gd name="connsiteY3" fmla="*/ 90297 h 141636"/>
                <a:gd name="connsiteX4" fmla="*/ 87154 w 114871"/>
                <a:gd name="connsiteY4" fmla="*/ 90011 h 141636"/>
                <a:gd name="connsiteX5" fmla="*/ 86296 w 114871"/>
                <a:gd name="connsiteY5" fmla="*/ 115157 h 141636"/>
                <a:gd name="connsiteX6" fmla="*/ 74485 w 114871"/>
                <a:gd name="connsiteY6" fmla="*/ 115538 h 141636"/>
                <a:gd name="connsiteX7" fmla="*/ 73628 w 114871"/>
                <a:gd name="connsiteY7" fmla="*/ 141351 h 141636"/>
                <a:gd name="connsiteX8" fmla="*/ 49911 w 114871"/>
                <a:gd name="connsiteY8" fmla="*/ 141351 h 141636"/>
                <a:gd name="connsiteX9" fmla="*/ 24384 w 114871"/>
                <a:gd name="connsiteY9" fmla="*/ 141637 h 141636"/>
                <a:gd name="connsiteX10" fmla="*/ 24098 w 114871"/>
                <a:gd name="connsiteY10" fmla="*/ 90011 h 141636"/>
                <a:gd name="connsiteX11" fmla="*/ 762 w 114871"/>
                <a:gd name="connsiteY11" fmla="*/ 90107 h 141636"/>
                <a:gd name="connsiteX12" fmla="*/ 0 w 114871"/>
                <a:gd name="connsiteY12" fmla="*/ 63437 h 141636"/>
                <a:gd name="connsiteX13" fmla="*/ 0 w 114871"/>
                <a:gd name="connsiteY13" fmla="*/ 0 h 141636"/>
                <a:gd name="connsiteX14" fmla="*/ 36385 w 114871"/>
                <a:gd name="connsiteY14" fmla="*/ 857 h 141636"/>
                <a:gd name="connsiteX15" fmla="*/ 87916 w 114871"/>
                <a:gd name="connsiteY15" fmla="*/ 571 h 141636"/>
                <a:gd name="connsiteX16" fmla="*/ 102108 w 114871"/>
                <a:gd name="connsiteY16" fmla="*/ 571 h 141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871" h="141636">
                  <a:moveTo>
                    <a:pt x="102108" y="571"/>
                  </a:moveTo>
                  <a:lnTo>
                    <a:pt x="101917" y="37624"/>
                  </a:lnTo>
                  <a:lnTo>
                    <a:pt x="113442" y="38195"/>
                  </a:lnTo>
                  <a:lnTo>
                    <a:pt x="114871" y="90297"/>
                  </a:lnTo>
                  <a:lnTo>
                    <a:pt x="87154" y="90011"/>
                  </a:lnTo>
                  <a:lnTo>
                    <a:pt x="86296" y="115157"/>
                  </a:lnTo>
                  <a:lnTo>
                    <a:pt x="74485" y="115538"/>
                  </a:lnTo>
                  <a:lnTo>
                    <a:pt x="73628" y="141351"/>
                  </a:lnTo>
                  <a:lnTo>
                    <a:pt x="49911" y="141351"/>
                  </a:lnTo>
                  <a:lnTo>
                    <a:pt x="24384" y="141637"/>
                  </a:lnTo>
                  <a:lnTo>
                    <a:pt x="24098" y="90011"/>
                  </a:lnTo>
                  <a:lnTo>
                    <a:pt x="762" y="90107"/>
                  </a:lnTo>
                  <a:lnTo>
                    <a:pt x="0" y="63437"/>
                  </a:lnTo>
                  <a:lnTo>
                    <a:pt x="0" y="0"/>
                  </a:lnTo>
                  <a:lnTo>
                    <a:pt x="36385" y="857"/>
                  </a:lnTo>
                  <a:lnTo>
                    <a:pt x="87916" y="571"/>
                  </a:lnTo>
                  <a:lnTo>
                    <a:pt x="102108" y="571"/>
                  </a:lnTo>
                  <a:close/>
                </a:path>
              </a:pathLst>
            </a:custGeom>
            <a:noFill/>
            <a:ln w="3429" cap="flat">
              <a:solidFill>
                <a:srgbClr val="FFFFFF"/>
              </a:solidFill>
              <a:prstDash val="solid"/>
              <a:miter/>
            </a:ln>
          </p:spPr>
          <p:txBody>
            <a:bodyPr rtlCol="0" anchor="ctr"/>
            <a:lstStyle/>
            <a:p>
              <a:endParaRPr lang="en-US"/>
            </a:p>
          </p:txBody>
        </p:sp>
        <p:sp>
          <p:nvSpPr>
            <p:cNvPr id="1518" name="Freeform: Shape 1517">
              <a:extLst>
                <a:ext uri="{FF2B5EF4-FFF2-40B4-BE49-F238E27FC236}">
                  <a16:creationId xmlns:a16="http://schemas.microsoft.com/office/drawing/2014/main" id="{4EDE9E29-1E73-4F17-9403-4401F692F327}"/>
                </a:ext>
              </a:extLst>
            </p:cNvPr>
            <p:cNvSpPr/>
            <p:nvPr/>
          </p:nvSpPr>
          <p:spPr>
            <a:xfrm>
              <a:off x="9245666" y="1011139"/>
              <a:ext cx="235922" cy="133363"/>
            </a:xfrm>
            <a:custGeom>
              <a:avLst/>
              <a:gdLst>
                <a:gd name="connsiteX0" fmla="*/ 3524 w 181641"/>
                <a:gd name="connsiteY0" fmla="*/ 91154 h 102679"/>
                <a:gd name="connsiteX1" fmla="*/ 4000 w 181641"/>
                <a:gd name="connsiteY1" fmla="*/ 78486 h 102679"/>
                <a:gd name="connsiteX2" fmla="*/ 191 w 181641"/>
                <a:gd name="connsiteY2" fmla="*/ 77914 h 102679"/>
                <a:gd name="connsiteX3" fmla="*/ 0 w 181641"/>
                <a:gd name="connsiteY3" fmla="*/ 95 h 102679"/>
                <a:gd name="connsiteX4" fmla="*/ 178689 w 181641"/>
                <a:gd name="connsiteY4" fmla="*/ 0 h 102679"/>
                <a:gd name="connsiteX5" fmla="*/ 178879 w 181641"/>
                <a:gd name="connsiteY5" fmla="*/ 76771 h 102679"/>
                <a:gd name="connsiteX6" fmla="*/ 181451 w 181641"/>
                <a:gd name="connsiteY6" fmla="*/ 76962 h 102679"/>
                <a:gd name="connsiteX7" fmla="*/ 181642 w 181641"/>
                <a:gd name="connsiteY7" fmla="*/ 102679 h 102679"/>
                <a:gd name="connsiteX8" fmla="*/ 4096 w 181641"/>
                <a:gd name="connsiteY8" fmla="*/ 101917 h 102679"/>
                <a:gd name="connsiteX9" fmla="*/ 3524 w 181641"/>
                <a:gd name="connsiteY9" fmla="*/ 91154 h 10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1641" h="102679">
                  <a:moveTo>
                    <a:pt x="3524" y="91154"/>
                  </a:moveTo>
                  <a:lnTo>
                    <a:pt x="4000" y="78486"/>
                  </a:lnTo>
                  <a:lnTo>
                    <a:pt x="191" y="77914"/>
                  </a:lnTo>
                  <a:lnTo>
                    <a:pt x="0" y="95"/>
                  </a:lnTo>
                  <a:lnTo>
                    <a:pt x="178689" y="0"/>
                  </a:lnTo>
                  <a:lnTo>
                    <a:pt x="178879" y="76771"/>
                  </a:lnTo>
                  <a:lnTo>
                    <a:pt x="181451" y="76962"/>
                  </a:lnTo>
                  <a:lnTo>
                    <a:pt x="181642" y="102679"/>
                  </a:lnTo>
                  <a:lnTo>
                    <a:pt x="4096" y="101917"/>
                  </a:lnTo>
                  <a:lnTo>
                    <a:pt x="3524" y="91154"/>
                  </a:lnTo>
                  <a:close/>
                </a:path>
              </a:pathLst>
            </a:custGeom>
            <a:solidFill>
              <a:srgbClr val="336933"/>
            </a:solidFill>
            <a:ln w="9525" cap="flat">
              <a:noFill/>
              <a:prstDash val="solid"/>
              <a:miter/>
            </a:ln>
          </p:spPr>
          <p:txBody>
            <a:bodyPr rtlCol="0" anchor="ctr"/>
            <a:lstStyle/>
            <a:p>
              <a:endParaRPr lang="en-US"/>
            </a:p>
          </p:txBody>
        </p:sp>
        <p:sp>
          <p:nvSpPr>
            <p:cNvPr id="1519" name="Freeform: Shape 1518">
              <a:extLst>
                <a:ext uri="{FF2B5EF4-FFF2-40B4-BE49-F238E27FC236}">
                  <a16:creationId xmlns:a16="http://schemas.microsoft.com/office/drawing/2014/main" id="{EFD3321A-F0A1-473E-AC78-A4AD1746A1EA}"/>
                </a:ext>
              </a:extLst>
            </p:cNvPr>
            <p:cNvSpPr/>
            <p:nvPr/>
          </p:nvSpPr>
          <p:spPr>
            <a:xfrm>
              <a:off x="9245666" y="1011139"/>
              <a:ext cx="235922" cy="133363"/>
            </a:xfrm>
            <a:custGeom>
              <a:avLst/>
              <a:gdLst>
                <a:gd name="connsiteX0" fmla="*/ 3524 w 181641"/>
                <a:gd name="connsiteY0" fmla="*/ 91154 h 102679"/>
                <a:gd name="connsiteX1" fmla="*/ 4000 w 181641"/>
                <a:gd name="connsiteY1" fmla="*/ 78486 h 102679"/>
                <a:gd name="connsiteX2" fmla="*/ 191 w 181641"/>
                <a:gd name="connsiteY2" fmla="*/ 77914 h 102679"/>
                <a:gd name="connsiteX3" fmla="*/ 0 w 181641"/>
                <a:gd name="connsiteY3" fmla="*/ 95 h 102679"/>
                <a:gd name="connsiteX4" fmla="*/ 178689 w 181641"/>
                <a:gd name="connsiteY4" fmla="*/ 0 h 102679"/>
                <a:gd name="connsiteX5" fmla="*/ 178879 w 181641"/>
                <a:gd name="connsiteY5" fmla="*/ 76771 h 102679"/>
                <a:gd name="connsiteX6" fmla="*/ 181451 w 181641"/>
                <a:gd name="connsiteY6" fmla="*/ 76962 h 102679"/>
                <a:gd name="connsiteX7" fmla="*/ 181642 w 181641"/>
                <a:gd name="connsiteY7" fmla="*/ 102679 h 102679"/>
                <a:gd name="connsiteX8" fmla="*/ 4096 w 181641"/>
                <a:gd name="connsiteY8" fmla="*/ 101917 h 102679"/>
                <a:gd name="connsiteX9" fmla="*/ 3524 w 181641"/>
                <a:gd name="connsiteY9" fmla="*/ 91154 h 10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1641" h="102679">
                  <a:moveTo>
                    <a:pt x="3524" y="91154"/>
                  </a:moveTo>
                  <a:lnTo>
                    <a:pt x="4000" y="78486"/>
                  </a:lnTo>
                  <a:lnTo>
                    <a:pt x="191" y="77914"/>
                  </a:lnTo>
                  <a:lnTo>
                    <a:pt x="0" y="95"/>
                  </a:lnTo>
                  <a:lnTo>
                    <a:pt x="178689" y="0"/>
                  </a:lnTo>
                  <a:lnTo>
                    <a:pt x="178879" y="76771"/>
                  </a:lnTo>
                  <a:lnTo>
                    <a:pt x="181451" y="76962"/>
                  </a:lnTo>
                  <a:lnTo>
                    <a:pt x="181642" y="102679"/>
                  </a:lnTo>
                  <a:lnTo>
                    <a:pt x="4096" y="101917"/>
                  </a:lnTo>
                  <a:lnTo>
                    <a:pt x="3524" y="91154"/>
                  </a:lnTo>
                  <a:close/>
                </a:path>
              </a:pathLst>
            </a:custGeom>
            <a:noFill/>
            <a:ln w="3429" cap="flat">
              <a:solidFill>
                <a:srgbClr val="FFFFFF"/>
              </a:solidFill>
              <a:prstDash val="solid"/>
              <a:miter/>
            </a:ln>
          </p:spPr>
          <p:txBody>
            <a:bodyPr rtlCol="0" anchor="ctr"/>
            <a:lstStyle/>
            <a:p>
              <a:endParaRPr lang="en-US"/>
            </a:p>
          </p:txBody>
        </p:sp>
        <p:sp>
          <p:nvSpPr>
            <p:cNvPr id="1520" name="Freeform: Shape 1519">
              <a:extLst>
                <a:ext uri="{FF2B5EF4-FFF2-40B4-BE49-F238E27FC236}">
                  <a16:creationId xmlns:a16="http://schemas.microsoft.com/office/drawing/2014/main" id="{5F57B165-A91E-4244-B199-50A1A172DD89}"/>
                </a:ext>
              </a:extLst>
            </p:cNvPr>
            <p:cNvSpPr/>
            <p:nvPr/>
          </p:nvSpPr>
          <p:spPr>
            <a:xfrm>
              <a:off x="9578210" y="1044294"/>
              <a:ext cx="200292" cy="152539"/>
            </a:xfrm>
            <a:custGeom>
              <a:avLst/>
              <a:gdLst>
                <a:gd name="connsiteX0" fmla="*/ 667 w 154209"/>
                <a:gd name="connsiteY0" fmla="*/ 51435 h 117443"/>
                <a:gd name="connsiteX1" fmla="*/ 0 w 154209"/>
                <a:gd name="connsiteY1" fmla="*/ 571 h 117443"/>
                <a:gd name="connsiteX2" fmla="*/ 26670 w 154209"/>
                <a:gd name="connsiteY2" fmla="*/ 0 h 117443"/>
                <a:gd name="connsiteX3" fmla="*/ 153829 w 154209"/>
                <a:gd name="connsiteY3" fmla="*/ 191 h 117443"/>
                <a:gd name="connsiteX4" fmla="*/ 154210 w 154209"/>
                <a:gd name="connsiteY4" fmla="*/ 102679 h 117443"/>
                <a:gd name="connsiteX5" fmla="*/ 153829 w 154209"/>
                <a:gd name="connsiteY5" fmla="*/ 115824 h 117443"/>
                <a:gd name="connsiteX6" fmla="*/ 147542 w 154209"/>
                <a:gd name="connsiteY6" fmla="*/ 114014 h 117443"/>
                <a:gd name="connsiteX7" fmla="*/ 138017 w 154209"/>
                <a:gd name="connsiteY7" fmla="*/ 117443 h 117443"/>
                <a:gd name="connsiteX8" fmla="*/ 125825 w 154209"/>
                <a:gd name="connsiteY8" fmla="*/ 112204 h 117443"/>
                <a:gd name="connsiteX9" fmla="*/ 117157 w 154209"/>
                <a:gd name="connsiteY9" fmla="*/ 115633 h 117443"/>
                <a:gd name="connsiteX10" fmla="*/ 110299 w 154209"/>
                <a:gd name="connsiteY10" fmla="*/ 114205 h 117443"/>
                <a:gd name="connsiteX11" fmla="*/ 103156 w 154209"/>
                <a:gd name="connsiteY11" fmla="*/ 109157 h 117443"/>
                <a:gd name="connsiteX12" fmla="*/ 95821 w 154209"/>
                <a:gd name="connsiteY12" fmla="*/ 110681 h 117443"/>
                <a:gd name="connsiteX13" fmla="*/ 87058 w 154209"/>
                <a:gd name="connsiteY13" fmla="*/ 106108 h 117443"/>
                <a:gd name="connsiteX14" fmla="*/ 79820 w 154209"/>
                <a:gd name="connsiteY14" fmla="*/ 110776 h 117443"/>
                <a:gd name="connsiteX15" fmla="*/ 68961 w 154209"/>
                <a:gd name="connsiteY15" fmla="*/ 103918 h 117443"/>
                <a:gd name="connsiteX16" fmla="*/ 53149 w 154209"/>
                <a:gd name="connsiteY16" fmla="*/ 103537 h 117443"/>
                <a:gd name="connsiteX17" fmla="*/ 190 w 154209"/>
                <a:gd name="connsiteY17" fmla="*/ 102965 h 117443"/>
                <a:gd name="connsiteX18" fmla="*/ 667 w 154209"/>
                <a:gd name="connsiteY18" fmla="*/ 51435 h 117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209" h="117443">
                  <a:moveTo>
                    <a:pt x="667" y="51435"/>
                  </a:moveTo>
                  <a:lnTo>
                    <a:pt x="0" y="571"/>
                  </a:lnTo>
                  <a:lnTo>
                    <a:pt x="26670" y="0"/>
                  </a:lnTo>
                  <a:lnTo>
                    <a:pt x="153829" y="191"/>
                  </a:lnTo>
                  <a:lnTo>
                    <a:pt x="154210" y="102679"/>
                  </a:lnTo>
                  <a:lnTo>
                    <a:pt x="153829" y="115824"/>
                  </a:lnTo>
                  <a:lnTo>
                    <a:pt x="147542" y="114014"/>
                  </a:lnTo>
                  <a:lnTo>
                    <a:pt x="138017" y="117443"/>
                  </a:lnTo>
                  <a:lnTo>
                    <a:pt x="125825" y="112204"/>
                  </a:lnTo>
                  <a:lnTo>
                    <a:pt x="117157" y="115633"/>
                  </a:lnTo>
                  <a:lnTo>
                    <a:pt x="110299" y="114205"/>
                  </a:lnTo>
                  <a:lnTo>
                    <a:pt x="103156" y="109157"/>
                  </a:lnTo>
                  <a:lnTo>
                    <a:pt x="95821" y="110681"/>
                  </a:lnTo>
                  <a:lnTo>
                    <a:pt x="87058" y="106108"/>
                  </a:lnTo>
                  <a:lnTo>
                    <a:pt x="79820" y="110776"/>
                  </a:lnTo>
                  <a:lnTo>
                    <a:pt x="68961" y="103918"/>
                  </a:lnTo>
                  <a:lnTo>
                    <a:pt x="53149" y="103537"/>
                  </a:lnTo>
                  <a:lnTo>
                    <a:pt x="190" y="102965"/>
                  </a:lnTo>
                  <a:lnTo>
                    <a:pt x="667" y="51435"/>
                  </a:lnTo>
                  <a:close/>
                </a:path>
              </a:pathLst>
            </a:custGeom>
            <a:solidFill>
              <a:srgbClr val="336933"/>
            </a:solidFill>
            <a:ln w="9525" cap="flat">
              <a:noFill/>
              <a:prstDash val="solid"/>
              <a:miter/>
            </a:ln>
          </p:spPr>
          <p:txBody>
            <a:bodyPr rtlCol="0" anchor="ctr"/>
            <a:lstStyle/>
            <a:p>
              <a:endParaRPr lang="en-US"/>
            </a:p>
          </p:txBody>
        </p:sp>
        <p:sp>
          <p:nvSpPr>
            <p:cNvPr id="1521" name="Freeform: Shape 1520">
              <a:extLst>
                <a:ext uri="{FF2B5EF4-FFF2-40B4-BE49-F238E27FC236}">
                  <a16:creationId xmlns:a16="http://schemas.microsoft.com/office/drawing/2014/main" id="{2BFC9E8C-BFE7-4D7A-A48C-2060D26E726B}"/>
                </a:ext>
              </a:extLst>
            </p:cNvPr>
            <p:cNvSpPr/>
            <p:nvPr/>
          </p:nvSpPr>
          <p:spPr>
            <a:xfrm>
              <a:off x="9578210" y="1044294"/>
              <a:ext cx="200292" cy="152539"/>
            </a:xfrm>
            <a:custGeom>
              <a:avLst/>
              <a:gdLst>
                <a:gd name="connsiteX0" fmla="*/ 667 w 154209"/>
                <a:gd name="connsiteY0" fmla="*/ 51435 h 117443"/>
                <a:gd name="connsiteX1" fmla="*/ 0 w 154209"/>
                <a:gd name="connsiteY1" fmla="*/ 571 h 117443"/>
                <a:gd name="connsiteX2" fmla="*/ 26670 w 154209"/>
                <a:gd name="connsiteY2" fmla="*/ 0 h 117443"/>
                <a:gd name="connsiteX3" fmla="*/ 153829 w 154209"/>
                <a:gd name="connsiteY3" fmla="*/ 191 h 117443"/>
                <a:gd name="connsiteX4" fmla="*/ 154210 w 154209"/>
                <a:gd name="connsiteY4" fmla="*/ 102679 h 117443"/>
                <a:gd name="connsiteX5" fmla="*/ 153829 w 154209"/>
                <a:gd name="connsiteY5" fmla="*/ 115824 h 117443"/>
                <a:gd name="connsiteX6" fmla="*/ 147542 w 154209"/>
                <a:gd name="connsiteY6" fmla="*/ 114014 h 117443"/>
                <a:gd name="connsiteX7" fmla="*/ 138017 w 154209"/>
                <a:gd name="connsiteY7" fmla="*/ 117443 h 117443"/>
                <a:gd name="connsiteX8" fmla="*/ 125825 w 154209"/>
                <a:gd name="connsiteY8" fmla="*/ 112204 h 117443"/>
                <a:gd name="connsiteX9" fmla="*/ 117157 w 154209"/>
                <a:gd name="connsiteY9" fmla="*/ 115633 h 117443"/>
                <a:gd name="connsiteX10" fmla="*/ 110299 w 154209"/>
                <a:gd name="connsiteY10" fmla="*/ 114205 h 117443"/>
                <a:gd name="connsiteX11" fmla="*/ 103156 w 154209"/>
                <a:gd name="connsiteY11" fmla="*/ 109157 h 117443"/>
                <a:gd name="connsiteX12" fmla="*/ 95821 w 154209"/>
                <a:gd name="connsiteY12" fmla="*/ 110681 h 117443"/>
                <a:gd name="connsiteX13" fmla="*/ 87058 w 154209"/>
                <a:gd name="connsiteY13" fmla="*/ 106108 h 117443"/>
                <a:gd name="connsiteX14" fmla="*/ 79820 w 154209"/>
                <a:gd name="connsiteY14" fmla="*/ 110776 h 117443"/>
                <a:gd name="connsiteX15" fmla="*/ 68961 w 154209"/>
                <a:gd name="connsiteY15" fmla="*/ 103918 h 117443"/>
                <a:gd name="connsiteX16" fmla="*/ 53149 w 154209"/>
                <a:gd name="connsiteY16" fmla="*/ 103537 h 117443"/>
                <a:gd name="connsiteX17" fmla="*/ 190 w 154209"/>
                <a:gd name="connsiteY17" fmla="*/ 102965 h 117443"/>
                <a:gd name="connsiteX18" fmla="*/ 667 w 154209"/>
                <a:gd name="connsiteY18" fmla="*/ 51435 h 117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209" h="117443">
                  <a:moveTo>
                    <a:pt x="667" y="51435"/>
                  </a:moveTo>
                  <a:lnTo>
                    <a:pt x="0" y="571"/>
                  </a:lnTo>
                  <a:lnTo>
                    <a:pt x="26670" y="0"/>
                  </a:lnTo>
                  <a:lnTo>
                    <a:pt x="153829" y="191"/>
                  </a:lnTo>
                  <a:lnTo>
                    <a:pt x="154210" y="102679"/>
                  </a:lnTo>
                  <a:lnTo>
                    <a:pt x="153829" y="115824"/>
                  </a:lnTo>
                  <a:lnTo>
                    <a:pt x="147542" y="114014"/>
                  </a:lnTo>
                  <a:lnTo>
                    <a:pt x="138017" y="117443"/>
                  </a:lnTo>
                  <a:lnTo>
                    <a:pt x="125825" y="112204"/>
                  </a:lnTo>
                  <a:lnTo>
                    <a:pt x="117157" y="115633"/>
                  </a:lnTo>
                  <a:lnTo>
                    <a:pt x="110299" y="114205"/>
                  </a:lnTo>
                  <a:lnTo>
                    <a:pt x="103156" y="109157"/>
                  </a:lnTo>
                  <a:lnTo>
                    <a:pt x="95821" y="110681"/>
                  </a:lnTo>
                  <a:lnTo>
                    <a:pt x="87058" y="106108"/>
                  </a:lnTo>
                  <a:lnTo>
                    <a:pt x="79820" y="110776"/>
                  </a:lnTo>
                  <a:lnTo>
                    <a:pt x="68961" y="103918"/>
                  </a:lnTo>
                  <a:lnTo>
                    <a:pt x="53149" y="103537"/>
                  </a:lnTo>
                  <a:lnTo>
                    <a:pt x="190" y="102965"/>
                  </a:lnTo>
                  <a:lnTo>
                    <a:pt x="667" y="51435"/>
                  </a:lnTo>
                  <a:close/>
                </a:path>
              </a:pathLst>
            </a:custGeom>
            <a:noFill/>
            <a:ln w="3429" cap="flat">
              <a:solidFill>
                <a:srgbClr val="FFFFFF"/>
              </a:solidFill>
              <a:prstDash val="solid"/>
              <a:miter/>
            </a:ln>
          </p:spPr>
          <p:txBody>
            <a:bodyPr rtlCol="0" anchor="ctr"/>
            <a:lstStyle/>
            <a:p>
              <a:endParaRPr lang="en-US"/>
            </a:p>
          </p:txBody>
        </p:sp>
        <p:sp>
          <p:nvSpPr>
            <p:cNvPr id="1522" name="Freeform: Shape 1521">
              <a:extLst>
                <a:ext uri="{FF2B5EF4-FFF2-40B4-BE49-F238E27FC236}">
                  <a16:creationId xmlns:a16="http://schemas.microsoft.com/office/drawing/2014/main" id="{CB72B4DE-1D0F-4EDB-8538-C73EC2A86148}"/>
                </a:ext>
              </a:extLst>
            </p:cNvPr>
            <p:cNvSpPr/>
            <p:nvPr/>
          </p:nvSpPr>
          <p:spPr>
            <a:xfrm>
              <a:off x="9778009" y="1044542"/>
              <a:ext cx="165281" cy="133115"/>
            </a:xfrm>
            <a:custGeom>
              <a:avLst/>
              <a:gdLst>
                <a:gd name="connsiteX0" fmla="*/ 381 w 127253"/>
                <a:gd name="connsiteY0" fmla="*/ 102489 h 102488"/>
                <a:gd name="connsiteX1" fmla="*/ 0 w 127253"/>
                <a:gd name="connsiteY1" fmla="*/ 0 h 102488"/>
                <a:gd name="connsiteX2" fmla="*/ 127254 w 127253"/>
                <a:gd name="connsiteY2" fmla="*/ 1429 h 102488"/>
                <a:gd name="connsiteX3" fmla="*/ 126873 w 127253"/>
                <a:gd name="connsiteY3" fmla="*/ 76200 h 102488"/>
                <a:gd name="connsiteX4" fmla="*/ 126873 w 127253"/>
                <a:gd name="connsiteY4" fmla="*/ 100965 h 102488"/>
                <a:gd name="connsiteX5" fmla="*/ 381 w 127253"/>
                <a:gd name="connsiteY5" fmla="*/ 102489 h 102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253" h="102488">
                  <a:moveTo>
                    <a:pt x="381" y="102489"/>
                  </a:moveTo>
                  <a:lnTo>
                    <a:pt x="0" y="0"/>
                  </a:lnTo>
                  <a:lnTo>
                    <a:pt x="127254" y="1429"/>
                  </a:lnTo>
                  <a:lnTo>
                    <a:pt x="126873" y="76200"/>
                  </a:lnTo>
                  <a:lnTo>
                    <a:pt x="126873" y="100965"/>
                  </a:lnTo>
                  <a:lnTo>
                    <a:pt x="381" y="102489"/>
                  </a:lnTo>
                  <a:close/>
                </a:path>
              </a:pathLst>
            </a:custGeom>
            <a:solidFill>
              <a:srgbClr val="336933"/>
            </a:solidFill>
            <a:ln w="9525" cap="flat">
              <a:noFill/>
              <a:prstDash val="solid"/>
              <a:miter/>
            </a:ln>
          </p:spPr>
          <p:txBody>
            <a:bodyPr rtlCol="0" anchor="ctr"/>
            <a:lstStyle/>
            <a:p>
              <a:endParaRPr lang="en-US"/>
            </a:p>
          </p:txBody>
        </p:sp>
        <p:sp>
          <p:nvSpPr>
            <p:cNvPr id="1523" name="Freeform: Shape 1522">
              <a:extLst>
                <a:ext uri="{FF2B5EF4-FFF2-40B4-BE49-F238E27FC236}">
                  <a16:creationId xmlns:a16="http://schemas.microsoft.com/office/drawing/2014/main" id="{3808C23C-41C4-41AB-9F3C-063DDC257874}"/>
                </a:ext>
              </a:extLst>
            </p:cNvPr>
            <p:cNvSpPr/>
            <p:nvPr/>
          </p:nvSpPr>
          <p:spPr>
            <a:xfrm>
              <a:off x="9778009" y="1044542"/>
              <a:ext cx="165281" cy="133115"/>
            </a:xfrm>
            <a:custGeom>
              <a:avLst/>
              <a:gdLst>
                <a:gd name="connsiteX0" fmla="*/ 381 w 127253"/>
                <a:gd name="connsiteY0" fmla="*/ 102489 h 102488"/>
                <a:gd name="connsiteX1" fmla="*/ 0 w 127253"/>
                <a:gd name="connsiteY1" fmla="*/ 0 h 102488"/>
                <a:gd name="connsiteX2" fmla="*/ 127254 w 127253"/>
                <a:gd name="connsiteY2" fmla="*/ 1429 h 102488"/>
                <a:gd name="connsiteX3" fmla="*/ 126873 w 127253"/>
                <a:gd name="connsiteY3" fmla="*/ 76200 h 102488"/>
                <a:gd name="connsiteX4" fmla="*/ 126873 w 127253"/>
                <a:gd name="connsiteY4" fmla="*/ 100965 h 102488"/>
                <a:gd name="connsiteX5" fmla="*/ 381 w 127253"/>
                <a:gd name="connsiteY5" fmla="*/ 102489 h 102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253" h="102488">
                  <a:moveTo>
                    <a:pt x="381" y="102489"/>
                  </a:moveTo>
                  <a:lnTo>
                    <a:pt x="0" y="0"/>
                  </a:lnTo>
                  <a:lnTo>
                    <a:pt x="127254" y="1429"/>
                  </a:lnTo>
                  <a:lnTo>
                    <a:pt x="126873" y="76200"/>
                  </a:lnTo>
                  <a:lnTo>
                    <a:pt x="126873" y="100965"/>
                  </a:lnTo>
                  <a:lnTo>
                    <a:pt x="381" y="102489"/>
                  </a:lnTo>
                  <a:close/>
                </a:path>
              </a:pathLst>
            </a:custGeom>
            <a:noFill/>
            <a:ln w="3429" cap="flat">
              <a:solidFill>
                <a:srgbClr val="FFFFFF"/>
              </a:solidFill>
              <a:prstDash val="solid"/>
              <a:miter/>
            </a:ln>
          </p:spPr>
          <p:txBody>
            <a:bodyPr rtlCol="0" anchor="ctr"/>
            <a:lstStyle/>
            <a:p>
              <a:endParaRPr lang="en-US"/>
            </a:p>
          </p:txBody>
        </p:sp>
        <p:sp>
          <p:nvSpPr>
            <p:cNvPr id="1524" name="Freeform: Shape 1523">
              <a:extLst>
                <a:ext uri="{FF2B5EF4-FFF2-40B4-BE49-F238E27FC236}">
                  <a16:creationId xmlns:a16="http://schemas.microsoft.com/office/drawing/2014/main" id="{481A2431-E4F2-4167-B3BF-3CA94B8F1E41}"/>
                </a:ext>
              </a:extLst>
            </p:cNvPr>
            <p:cNvSpPr/>
            <p:nvPr/>
          </p:nvSpPr>
          <p:spPr>
            <a:xfrm>
              <a:off x="10105355" y="1075099"/>
              <a:ext cx="200417" cy="136085"/>
            </a:xfrm>
            <a:custGeom>
              <a:avLst/>
              <a:gdLst>
                <a:gd name="connsiteX0" fmla="*/ 0 w 154305"/>
                <a:gd name="connsiteY0" fmla="*/ 73628 h 104775"/>
                <a:gd name="connsiteX1" fmla="*/ 762 w 154305"/>
                <a:gd name="connsiteY1" fmla="*/ 53054 h 104775"/>
                <a:gd name="connsiteX2" fmla="*/ 953 w 154305"/>
                <a:gd name="connsiteY2" fmla="*/ 1714 h 104775"/>
                <a:gd name="connsiteX3" fmla="*/ 104394 w 154305"/>
                <a:gd name="connsiteY3" fmla="*/ 0 h 104775"/>
                <a:gd name="connsiteX4" fmla="*/ 105156 w 154305"/>
                <a:gd name="connsiteY4" fmla="*/ 26575 h 104775"/>
                <a:gd name="connsiteX5" fmla="*/ 128492 w 154305"/>
                <a:gd name="connsiteY5" fmla="*/ 26575 h 104775"/>
                <a:gd name="connsiteX6" fmla="*/ 128778 w 154305"/>
                <a:gd name="connsiteY6" fmla="*/ 78200 h 104775"/>
                <a:gd name="connsiteX7" fmla="*/ 154305 w 154305"/>
                <a:gd name="connsiteY7" fmla="*/ 77914 h 104775"/>
                <a:gd name="connsiteX8" fmla="*/ 154305 w 154305"/>
                <a:gd name="connsiteY8" fmla="*/ 104775 h 104775"/>
                <a:gd name="connsiteX9" fmla="*/ 44005 w 154305"/>
                <a:gd name="connsiteY9" fmla="*/ 104489 h 104775"/>
                <a:gd name="connsiteX10" fmla="*/ 43720 w 154305"/>
                <a:gd name="connsiteY10" fmla="*/ 55531 h 104775"/>
                <a:gd name="connsiteX11" fmla="*/ 35528 w 154305"/>
                <a:gd name="connsiteY11" fmla="*/ 56102 h 104775"/>
                <a:gd name="connsiteX12" fmla="*/ 29242 w 154305"/>
                <a:gd name="connsiteY12" fmla="*/ 64579 h 104775"/>
                <a:gd name="connsiteX13" fmla="*/ 23051 w 154305"/>
                <a:gd name="connsiteY13" fmla="*/ 63627 h 104775"/>
                <a:gd name="connsiteX14" fmla="*/ 21527 w 154305"/>
                <a:gd name="connsiteY14" fmla="*/ 58864 h 104775"/>
                <a:gd name="connsiteX15" fmla="*/ 16574 w 154305"/>
                <a:gd name="connsiteY15" fmla="*/ 57721 h 104775"/>
                <a:gd name="connsiteX16" fmla="*/ 12859 w 154305"/>
                <a:gd name="connsiteY16" fmla="*/ 59912 h 104775"/>
                <a:gd name="connsiteX17" fmla="*/ 20003 w 154305"/>
                <a:gd name="connsiteY17" fmla="*/ 72676 h 104775"/>
                <a:gd name="connsiteX18" fmla="*/ 19145 w 154305"/>
                <a:gd name="connsiteY18" fmla="*/ 76391 h 104775"/>
                <a:gd name="connsiteX19" fmla="*/ 7144 w 154305"/>
                <a:gd name="connsiteY19" fmla="*/ 70866 h 104775"/>
                <a:gd name="connsiteX20" fmla="*/ 0 w 154305"/>
                <a:gd name="connsiteY20" fmla="*/ 73628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4305" h="104775">
                  <a:moveTo>
                    <a:pt x="0" y="73628"/>
                  </a:moveTo>
                  <a:lnTo>
                    <a:pt x="762" y="53054"/>
                  </a:lnTo>
                  <a:lnTo>
                    <a:pt x="953" y="1714"/>
                  </a:lnTo>
                  <a:lnTo>
                    <a:pt x="104394" y="0"/>
                  </a:lnTo>
                  <a:lnTo>
                    <a:pt x="105156" y="26575"/>
                  </a:lnTo>
                  <a:lnTo>
                    <a:pt x="128492" y="26575"/>
                  </a:lnTo>
                  <a:lnTo>
                    <a:pt x="128778" y="78200"/>
                  </a:lnTo>
                  <a:lnTo>
                    <a:pt x="154305" y="77914"/>
                  </a:lnTo>
                  <a:lnTo>
                    <a:pt x="154305" y="104775"/>
                  </a:lnTo>
                  <a:lnTo>
                    <a:pt x="44005" y="104489"/>
                  </a:lnTo>
                  <a:lnTo>
                    <a:pt x="43720" y="55531"/>
                  </a:lnTo>
                  <a:lnTo>
                    <a:pt x="35528" y="56102"/>
                  </a:lnTo>
                  <a:lnTo>
                    <a:pt x="29242" y="64579"/>
                  </a:lnTo>
                  <a:lnTo>
                    <a:pt x="23051" y="63627"/>
                  </a:lnTo>
                  <a:lnTo>
                    <a:pt x="21527" y="58864"/>
                  </a:lnTo>
                  <a:lnTo>
                    <a:pt x="16574" y="57721"/>
                  </a:lnTo>
                  <a:lnTo>
                    <a:pt x="12859" y="59912"/>
                  </a:lnTo>
                  <a:lnTo>
                    <a:pt x="20003" y="72676"/>
                  </a:lnTo>
                  <a:lnTo>
                    <a:pt x="19145" y="76391"/>
                  </a:lnTo>
                  <a:lnTo>
                    <a:pt x="7144" y="70866"/>
                  </a:lnTo>
                  <a:lnTo>
                    <a:pt x="0" y="73628"/>
                  </a:lnTo>
                  <a:close/>
                </a:path>
              </a:pathLst>
            </a:custGeom>
            <a:solidFill>
              <a:srgbClr val="336933"/>
            </a:solidFill>
            <a:ln w="9525" cap="flat">
              <a:noFill/>
              <a:prstDash val="solid"/>
              <a:miter/>
            </a:ln>
          </p:spPr>
          <p:txBody>
            <a:bodyPr rtlCol="0" anchor="ctr"/>
            <a:lstStyle/>
            <a:p>
              <a:endParaRPr lang="en-US"/>
            </a:p>
          </p:txBody>
        </p:sp>
        <p:sp>
          <p:nvSpPr>
            <p:cNvPr id="1525" name="Freeform: Shape 1524">
              <a:extLst>
                <a:ext uri="{FF2B5EF4-FFF2-40B4-BE49-F238E27FC236}">
                  <a16:creationId xmlns:a16="http://schemas.microsoft.com/office/drawing/2014/main" id="{7885E62B-C2E5-458C-A36A-DAB300DB2034}"/>
                </a:ext>
              </a:extLst>
            </p:cNvPr>
            <p:cNvSpPr/>
            <p:nvPr/>
          </p:nvSpPr>
          <p:spPr>
            <a:xfrm>
              <a:off x="10105355" y="1075099"/>
              <a:ext cx="200417" cy="136085"/>
            </a:xfrm>
            <a:custGeom>
              <a:avLst/>
              <a:gdLst>
                <a:gd name="connsiteX0" fmla="*/ 0 w 154305"/>
                <a:gd name="connsiteY0" fmla="*/ 73628 h 104775"/>
                <a:gd name="connsiteX1" fmla="*/ 762 w 154305"/>
                <a:gd name="connsiteY1" fmla="*/ 53054 h 104775"/>
                <a:gd name="connsiteX2" fmla="*/ 953 w 154305"/>
                <a:gd name="connsiteY2" fmla="*/ 1714 h 104775"/>
                <a:gd name="connsiteX3" fmla="*/ 104394 w 154305"/>
                <a:gd name="connsiteY3" fmla="*/ 0 h 104775"/>
                <a:gd name="connsiteX4" fmla="*/ 105156 w 154305"/>
                <a:gd name="connsiteY4" fmla="*/ 26575 h 104775"/>
                <a:gd name="connsiteX5" fmla="*/ 128492 w 154305"/>
                <a:gd name="connsiteY5" fmla="*/ 26575 h 104775"/>
                <a:gd name="connsiteX6" fmla="*/ 128778 w 154305"/>
                <a:gd name="connsiteY6" fmla="*/ 78200 h 104775"/>
                <a:gd name="connsiteX7" fmla="*/ 154305 w 154305"/>
                <a:gd name="connsiteY7" fmla="*/ 77914 h 104775"/>
                <a:gd name="connsiteX8" fmla="*/ 154305 w 154305"/>
                <a:gd name="connsiteY8" fmla="*/ 104775 h 104775"/>
                <a:gd name="connsiteX9" fmla="*/ 44005 w 154305"/>
                <a:gd name="connsiteY9" fmla="*/ 104489 h 104775"/>
                <a:gd name="connsiteX10" fmla="*/ 43720 w 154305"/>
                <a:gd name="connsiteY10" fmla="*/ 55531 h 104775"/>
                <a:gd name="connsiteX11" fmla="*/ 35528 w 154305"/>
                <a:gd name="connsiteY11" fmla="*/ 56102 h 104775"/>
                <a:gd name="connsiteX12" fmla="*/ 29242 w 154305"/>
                <a:gd name="connsiteY12" fmla="*/ 64579 h 104775"/>
                <a:gd name="connsiteX13" fmla="*/ 23051 w 154305"/>
                <a:gd name="connsiteY13" fmla="*/ 63627 h 104775"/>
                <a:gd name="connsiteX14" fmla="*/ 21527 w 154305"/>
                <a:gd name="connsiteY14" fmla="*/ 58864 h 104775"/>
                <a:gd name="connsiteX15" fmla="*/ 16574 w 154305"/>
                <a:gd name="connsiteY15" fmla="*/ 57721 h 104775"/>
                <a:gd name="connsiteX16" fmla="*/ 12859 w 154305"/>
                <a:gd name="connsiteY16" fmla="*/ 59912 h 104775"/>
                <a:gd name="connsiteX17" fmla="*/ 20003 w 154305"/>
                <a:gd name="connsiteY17" fmla="*/ 72676 h 104775"/>
                <a:gd name="connsiteX18" fmla="*/ 19145 w 154305"/>
                <a:gd name="connsiteY18" fmla="*/ 76391 h 104775"/>
                <a:gd name="connsiteX19" fmla="*/ 7144 w 154305"/>
                <a:gd name="connsiteY19" fmla="*/ 70866 h 104775"/>
                <a:gd name="connsiteX20" fmla="*/ 0 w 154305"/>
                <a:gd name="connsiteY20" fmla="*/ 73628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4305" h="104775">
                  <a:moveTo>
                    <a:pt x="0" y="73628"/>
                  </a:moveTo>
                  <a:lnTo>
                    <a:pt x="762" y="53054"/>
                  </a:lnTo>
                  <a:lnTo>
                    <a:pt x="953" y="1714"/>
                  </a:lnTo>
                  <a:lnTo>
                    <a:pt x="104394" y="0"/>
                  </a:lnTo>
                  <a:lnTo>
                    <a:pt x="105156" y="26575"/>
                  </a:lnTo>
                  <a:lnTo>
                    <a:pt x="128492" y="26575"/>
                  </a:lnTo>
                  <a:lnTo>
                    <a:pt x="128778" y="78200"/>
                  </a:lnTo>
                  <a:lnTo>
                    <a:pt x="154305" y="77914"/>
                  </a:lnTo>
                  <a:lnTo>
                    <a:pt x="154305" y="104775"/>
                  </a:lnTo>
                  <a:lnTo>
                    <a:pt x="44005" y="104489"/>
                  </a:lnTo>
                  <a:lnTo>
                    <a:pt x="43720" y="55531"/>
                  </a:lnTo>
                  <a:lnTo>
                    <a:pt x="35528" y="56102"/>
                  </a:lnTo>
                  <a:lnTo>
                    <a:pt x="29242" y="64579"/>
                  </a:lnTo>
                  <a:lnTo>
                    <a:pt x="23051" y="63627"/>
                  </a:lnTo>
                  <a:lnTo>
                    <a:pt x="21527" y="58864"/>
                  </a:lnTo>
                  <a:lnTo>
                    <a:pt x="16574" y="57721"/>
                  </a:lnTo>
                  <a:lnTo>
                    <a:pt x="12859" y="59912"/>
                  </a:lnTo>
                  <a:lnTo>
                    <a:pt x="20003" y="72676"/>
                  </a:lnTo>
                  <a:lnTo>
                    <a:pt x="19145" y="76391"/>
                  </a:lnTo>
                  <a:lnTo>
                    <a:pt x="7144" y="70866"/>
                  </a:lnTo>
                  <a:lnTo>
                    <a:pt x="0" y="73628"/>
                  </a:lnTo>
                  <a:close/>
                </a:path>
              </a:pathLst>
            </a:custGeom>
            <a:noFill/>
            <a:ln w="3429" cap="flat">
              <a:solidFill>
                <a:srgbClr val="FFFFFF"/>
              </a:solidFill>
              <a:prstDash val="solid"/>
              <a:miter/>
            </a:ln>
          </p:spPr>
          <p:txBody>
            <a:bodyPr rtlCol="0" anchor="ctr"/>
            <a:lstStyle/>
            <a:p>
              <a:endParaRPr lang="en-US"/>
            </a:p>
          </p:txBody>
        </p:sp>
        <p:sp>
          <p:nvSpPr>
            <p:cNvPr id="1526" name="Freeform: Shape 1525">
              <a:extLst>
                <a:ext uri="{FF2B5EF4-FFF2-40B4-BE49-F238E27FC236}">
                  <a16:creationId xmlns:a16="http://schemas.microsoft.com/office/drawing/2014/main" id="{F8233C13-3D72-4624-A512-A6321BBD1504}"/>
                </a:ext>
              </a:extLst>
            </p:cNvPr>
            <p:cNvSpPr/>
            <p:nvPr/>
          </p:nvSpPr>
          <p:spPr>
            <a:xfrm>
              <a:off x="10570397" y="1075470"/>
              <a:ext cx="218602" cy="140168"/>
            </a:xfrm>
            <a:custGeom>
              <a:avLst/>
              <a:gdLst>
                <a:gd name="connsiteX0" fmla="*/ 168307 w 168306"/>
                <a:gd name="connsiteY0" fmla="*/ 72866 h 107918"/>
                <a:gd name="connsiteX1" fmla="*/ 163068 w 168306"/>
                <a:gd name="connsiteY1" fmla="*/ 79724 h 107918"/>
                <a:gd name="connsiteX2" fmla="*/ 152876 w 168306"/>
                <a:gd name="connsiteY2" fmla="*/ 82867 h 107918"/>
                <a:gd name="connsiteX3" fmla="*/ 150209 w 168306"/>
                <a:gd name="connsiteY3" fmla="*/ 85534 h 107918"/>
                <a:gd name="connsiteX4" fmla="*/ 150209 w 168306"/>
                <a:gd name="connsiteY4" fmla="*/ 100775 h 107918"/>
                <a:gd name="connsiteX5" fmla="*/ 126683 w 168306"/>
                <a:gd name="connsiteY5" fmla="*/ 91726 h 107918"/>
                <a:gd name="connsiteX6" fmla="*/ 119539 w 168306"/>
                <a:gd name="connsiteY6" fmla="*/ 99155 h 107918"/>
                <a:gd name="connsiteX7" fmla="*/ 118491 w 168306"/>
                <a:gd name="connsiteY7" fmla="*/ 106871 h 107918"/>
                <a:gd name="connsiteX8" fmla="*/ 110490 w 168306"/>
                <a:gd name="connsiteY8" fmla="*/ 107918 h 107918"/>
                <a:gd name="connsiteX9" fmla="*/ 111538 w 168306"/>
                <a:gd name="connsiteY9" fmla="*/ 99917 h 107918"/>
                <a:gd name="connsiteX10" fmla="*/ 103061 w 168306"/>
                <a:gd name="connsiteY10" fmla="*/ 88392 h 107918"/>
                <a:gd name="connsiteX11" fmla="*/ 87916 w 168306"/>
                <a:gd name="connsiteY11" fmla="*/ 84963 h 107918"/>
                <a:gd name="connsiteX12" fmla="*/ 77343 w 168306"/>
                <a:gd name="connsiteY12" fmla="*/ 89345 h 107918"/>
                <a:gd name="connsiteX13" fmla="*/ 65532 w 168306"/>
                <a:gd name="connsiteY13" fmla="*/ 79343 h 107918"/>
                <a:gd name="connsiteX14" fmla="*/ 54959 w 168306"/>
                <a:gd name="connsiteY14" fmla="*/ 81248 h 107918"/>
                <a:gd name="connsiteX15" fmla="*/ 53245 w 168306"/>
                <a:gd name="connsiteY15" fmla="*/ 73342 h 107918"/>
                <a:gd name="connsiteX16" fmla="*/ 49340 w 168306"/>
                <a:gd name="connsiteY16" fmla="*/ 70485 h 107918"/>
                <a:gd name="connsiteX17" fmla="*/ 40862 w 168306"/>
                <a:gd name="connsiteY17" fmla="*/ 69056 h 107918"/>
                <a:gd name="connsiteX18" fmla="*/ 38005 w 168306"/>
                <a:gd name="connsiteY18" fmla="*/ 62103 h 107918"/>
                <a:gd name="connsiteX19" fmla="*/ 27718 w 168306"/>
                <a:gd name="connsiteY19" fmla="*/ 60198 h 107918"/>
                <a:gd name="connsiteX20" fmla="*/ 13716 w 168306"/>
                <a:gd name="connsiteY20" fmla="*/ 52673 h 107918"/>
                <a:gd name="connsiteX21" fmla="*/ 0 w 168306"/>
                <a:gd name="connsiteY21" fmla="*/ 33242 h 107918"/>
                <a:gd name="connsiteX22" fmla="*/ 858 w 168306"/>
                <a:gd name="connsiteY22" fmla="*/ 857 h 107918"/>
                <a:gd name="connsiteX23" fmla="*/ 78200 w 168306"/>
                <a:gd name="connsiteY23" fmla="*/ 0 h 107918"/>
                <a:gd name="connsiteX24" fmla="*/ 158687 w 168306"/>
                <a:gd name="connsiteY24" fmla="*/ 1905 h 107918"/>
                <a:gd name="connsiteX25" fmla="*/ 168307 w 168306"/>
                <a:gd name="connsiteY25" fmla="*/ 72866 h 10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8306" h="107918">
                  <a:moveTo>
                    <a:pt x="168307" y="72866"/>
                  </a:moveTo>
                  <a:lnTo>
                    <a:pt x="163068" y="79724"/>
                  </a:lnTo>
                  <a:lnTo>
                    <a:pt x="152876" y="82867"/>
                  </a:lnTo>
                  <a:lnTo>
                    <a:pt x="150209" y="85534"/>
                  </a:lnTo>
                  <a:lnTo>
                    <a:pt x="150209" y="100775"/>
                  </a:lnTo>
                  <a:lnTo>
                    <a:pt x="126683" y="91726"/>
                  </a:lnTo>
                  <a:lnTo>
                    <a:pt x="119539" y="99155"/>
                  </a:lnTo>
                  <a:lnTo>
                    <a:pt x="118491" y="106871"/>
                  </a:lnTo>
                  <a:lnTo>
                    <a:pt x="110490" y="107918"/>
                  </a:lnTo>
                  <a:lnTo>
                    <a:pt x="111538" y="99917"/>
                  </a:lnTo>
                  <a:lnTo>
                    <a:pt x="103061" y="88392"/>
                  </a:lnTo>
                  <a:lnTo>
                    <a:pt x="87916" y="84963"/>
                  </a:lnTo>
                  <a:lnTo>
                    <a:pt x="77343" y="89345"/>
                  </a:lnTo>
                  <a:lnTo>
                    <a:pt x="65532" y="79343"/>
                  </a:lnTo>
                  <a:lnTo>
                    <a:pt x="54959" y="81248"/>
                  </a:lnTo>
                  <a:lnTo>
                    <a:pt x="53245" y="73342"/>
                  </a:lnTo>
                  <a:lnTo>
                    <a:pt x="49340" y="70485"/>
                  </a:lnTo>
                  <a:lnTo>
                    <a:pt x="40862" y="69056"/>
                  </a:lnTo>
                  <a:lnTo>
                    <a:pt x="38005" y="62103"/>
                  </a:lnTo>
                  <a:lnTo>
                    <a:pt x="27718" y="60198"/>
                  </a:lnTo>
                  <a:lnTo>
                    <a:pt x="13716" y="52673"/>
                  </a:lnTo>
                  <a:lnTo>
                    <a:pt x="0" y="33242"/>
                  </a:lnTo>
                  <a:lnTo>
                    <a:pt x="858" y="857"/>
                  </a:lnTo>
                  <a:lnTo>
                    <a:pt x="78200" y="0"/>
                  </a:lnTo>
                  <a:lnTo>
                    <a:pt x="158687" y="1905"/>
                  </a:lnTo>
                  <a:lnTo>
                    <a:pt x="168307" y="72866"/>
                  </a:lnTo>
                  <a:close/>
                </a:path>
              </a:pathLst>
            </a:custGeom>
            <a:solidFill>
              <a:srgbClr val="336933"/>
            </a:solidFill>
            <a:ln w="9525" cap="flat">
              <a:noFill/>
              <a:prstDash val="solid"/>
              <a:miter/>
            </a:ln>
          </p:spPr>
          <p:txBody>
            <a:bodyPr rtlCol="0" anchor="ctr"/>
            <a:lstStyle/>
            <a:p>
              <a:endParaRPr lang="en-US"/>
            </a:p>
          </p:txBody>
        </p:sp>
        <p:sp>
          <p:nvSpPr>
            <p:cNvPr id="1527" name="Freeform: Shape 1526">
              <a:extLst>
                <a:ext uri="{FF2B5EF4-FFF2-40B4-BE49-F238E27FC236}">
                  <a16:creationId xmlns:a16="http://schemas.microsoft.com/office/drawing/2014/main" id="{B163251E-6536-4AFC-97F3-97F30C921B4E}"/>
                </a:ext>
              </a:extLst>
            </p:cNvPr>
            <p:cNvSpPr/>
            <p:nvPr/>
          </p:nvSpPr>
          <p:spPr>
            <a:xfrm>
              <a:off x="10570397" y="1075470"/>
              <a:ext cx="218602" cy="140168"/>
            </a:xfrm>
            <a:custGeom>
              <a:avLst/>
              <a:gdLst>
                <a:gd name="connsiteX0" fmla="*/ 168307 w 168306"/>
                <a:gd name="connsiteY0" fmla="*/ 72866 h 107918"/>
                <a:gd name="connsiteX1" fmla="*/ 163068 w 168306"/>
                <a:gd name="connsiteY1" fmla="*/ 79724 h 107918"/>
                <a:gd name="connsiteX2" fmla="*/ 152876 w 168306"/>
                <a:gd name="connsiteY2" fmla="*/ 82867 h 107918"/>
                <a:gd name="connsiteX3" fmla="*/ 150209 w 168306"/>
                <a:gd name="connsiteY3" fmla="*/ 85534 h 107918"/>
                <a:gd name="connsiteX4" fmla="*/ 150209 w 168306"/>
                <a:gd name="connsiteY4" fmla="*/ 100775 h 107918"/>
                <a:gd name="connsiteX5" fmla="*/ 126683 w 168306"/>
                <a:gd name="connsiteY5" fmla="*/ 91726 h 107918"/>
                <a:gd name="connsiteX6" fmla="*/ 119539 w 168306"/>
                <a:gd name="connsiteY6" fmla="*/ 99155 h 107918"/>
                <a:gd name="connsiteX7" fmla="*/ 118491 w 168306"/>
                <a:gd name="connsiteY7" fmla="*/ 106871 h 107918"/>
                <a:gd name="connsiteX8" fmla="*/ 110490 w 168306"/>
                <a:gd name="connsiteY8" fmla="*/ 107918 h 107918"/>
                <a:gd name="connsiteX9" fmla="*/ 111538 w 168306"/>
                <a:gd name="connsiteY9" fmla="*/ 99917 h 107918"/>
                <a:gd name="connsiteX10" fmla="*/ 103061 w 168306"/>
                <a:gd name="connsiteY10" fmla="*/ 88392 h 107918"/>
                <a:gd name="connsiteX11" fmla="*/ 87916 w 168306"/>
                <a:gd name="connsiteY11" fmla="*/ 84963 h 107918"/>
                <a:gd name="connsiteX12" fmla="*/ 77343 w 168306"/>
                <a:gd name="connsiteY12" fmla="*/ 89345 h 107918"/>
                <a:gd name="connsiteX13" fmla="*/ 65532 w 168306"/>
                <a:gd name="connsiteY13" fmla="*/ 79343 h 107918"/>
                <a:gd name="connsiteX14" fmla="*/ 54959 w 168306"/>
                <a:gd name="connsiteY14" fmla="*/ 81248 h 107918"/>
                <a:gd name="connsiteX15" fmla="*/ 53245 w 168306"/>
                <a:gd name="connsiteY15" fmla="*/ 73342 h 107918"/>
                <a:gd name="connsiteX16" fmla="*/ 49340 w 168306"/>
                <a:gd name="connsiteY16" fmla="*/ 70485 h 107918"/>
                <a:gd name="connsiteX17" fmla="*/ 40862 w 168306"/>
                <a:gd name="connsiteY17" fmla="*/ 69056 h 107918"/>
                <a:gd name="connsiteX18" fmla="*/ 38005 w 168306"/>
                <a:gd name="connsiteY18" fmla="*/ 62103 h 107918"/>
                <a:gd name="connsiteX19" fmla="*/ 27718 w 168306"/>
                <a:gd name="connsiteY19" fmla="*/ 60198 h 107918"/>
                <a:gd name="connsiteX20" fmla="*/ 13716 w 168306"/>
                <a:gd name="connsiteY20" fmla="*/ 52673 h 107918"/>
                <a:gd name="connsiteX21" fmla="*/ 0 w 168306"/>
                <a:gd name="connsiteY21" fmla="*/ 33242 h 107918"/>
                <a:gd name="connsiteX22" fmla="*/ 858 w 168306"/>
                <a:gd name="connsiteY22" fmla="*/ 857 h 107918"/>
                <a:gd name="connsiteX23" fmla="*/ 78200 w 168306"/>
                <a:gd name="connsiteY23" fmla="*/ 0 h 107918"/>
                <a:gd name="connsiteX24" fmla="*/ 158687 w 168306"/>
                <a:gd name="connsiteY24" fmla="*/ 1905 h 107918"/>
                <a:gd name="connsiteX25" fmla="*/ 168307 w 168306"/>
                <a:gd name="connsiteY25" fmla="*/ 72866 h 10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8306" h="107918">
                  <a:moveTo>
                    <a:pt x="168307" y="72866"/>
                  </a:moveTo>
                  <a:lnTo>
                    <a:pt x="163068" y="79724"/>
                  </a:lnTo>
                  <a:lnTo>
                    <a:pt x="152876" y="82867"/>
                  </a:lnTo>
                  <a:lnTo>
                    <a:pt x="150209" y="85534"/>
                  </a:lnTo>
                  <a:lnTo>
                    <a:pt x="150209" y="100775"/>
                  </a:lnTo>
                  <a:lnTo>
                    <a:pt x="126683" y="91726"/>
                  </a:lnTo>
                  <a:lnTo>
                    <a:pt x="119539" y="99155"/>
                  </a:lnTo>
                  <a:lnTo>
                    <a:pt x="118491" y="106871"/>
                  </a:lnTo>
                  <a:lnTo>
                    <a:pt x="110490" y="107918"/>
                  </a:lnTo>
                  <a:lnTo>
                    <a:pt x="111538" y="99917"/>
                  </a:lnTo>
                  <a:lnTo>
                    <a:pt x="103061" y="88392"/>
                  </a:lnTo>
                  <a:lnTo>
                    <a:pt x="87916" y="84963"/>
                  </a:lnTo>
                  <a:lnTo>
                    <a:pt x="77343" y="89345"/>
                  </a:lnTo>
                  <a:lnTo>
                    <a:pt x="65532" y="79343"/>
                  </a:lnTo>
                  <a:lnTo>
                    <a:pt x="54959" y="81248"/>
                  </a:lnTo>
                  <a:lnTo>
                    <a:pt x="53245" y="73342"/>
                  </a:lnTo>
                  <a:lnTo>
                    <a:pt x="49340" y="70485"/>
                  </a:lnTo>
                  <a:lnTo>
                    <a:pt x="40862" y="69056"/>
                  </a:lnTo>
                  <a:lnTo>
                    <a:pt x="38005" y="62103"/>
                  </a:lnTo>
                  <a:lnTo>
                    <a:pt x="27718" y="60198"/>
                  </a:lnTo>
                  <a:lnTo>
                    <a:pt x="13716" y="52673"/>
                  </a:lnTo>
                  <a:lnTo>
                    <a:pt x="0" y="33242"/>
                  </a:lnTo>
                  <a:lnTo>
                    <a:pt x="858" y="857"/>
                  </a:lnTo>
                  <a:lnTo>
                    <a:pt x="78200" y="0"/>
                  </a:lnTo>
                  <a:lnTo>
                    <a:pt x="158687" y="1905"/>
                  </a:lnTo>
                  <a:lnTo>
                    <a:pt x="168307" y="72866"/>
                  </a:lnTo>
                  <a:close/>
                </a:path>
              </a:pathLst>
            </a:custGeom>
            <a:noFill/>
            <a:ln w="3429" cap="flat">
              <a:solidFill>
                <a:srgbClr val="FFFFFF"/>
              </a:solidFill>
              <a:prstDash val="solid"/>
              <a:miter/>
            </a:ln>
          </p:spPr>
          <p:txBody>
            <a:bodyPr rtlCol="0" anchor="ctr"/>
            <a:lstStyle/>
            <a:p>
              <a:endParaRPr lang="en-US"/>
            </a:p>
          </p:txBody>
        </p:sp>
        <p:sp>
          <p:nvSpPr>
            <p:cNvPr id="1528" name="Freeform: Shape 1527">
              <a:extLst>
                <a:ext uri="{FF2B5EF4-FFF2-40B4-BE49-F238E27FC236}">
                  <a16:creationId xmlns:a16="http://schemas.microsoft.com/office/drawing/2014/main" id="{1F9587DF-BBE3-47B7-9A12-25AEE750A507}"/>
                </a:ext>
              </a:extLst>
            </p:cNvPr>
            <p:cNvSpPr/>
            <p:nvPr/>
          </p:nvSpPr>
          <p:spPr>
            <a:xfrm>
              <a:off x="10305649" y="1107883"/>
              <a:ext cx="199056" cy="158229"/>
            </a:xfrm>
            <a:custGeom>
              <a:avLst/>
              <a:gdLst>
                <a:gd name="connsiteX0" fmla="*/ 95 w 153257"/>
                <a:gd name="connsiteY0" fmla="*/ 52673 h 121824"/>
                <a:gd name="connsiteX1" fmla="*/ 23813 w 153257"/>
                <a:gd name="connsiteY1" fmla="*/ 52578 h 121824"/>
                <a:gd name="connsiteX2" fmla="*/ 24670 w 153257"/>
                <a:gd name="connsiteY2" fmla="*/ 26765 h 121824"/>
                <a:gd name="connsiteX3" fmla="*/ 36481 w 153257"/>
                <a:gd name="connsiteY3" fmla="*/ 26479 h 121824"/>
                <a:gd name="connsiteX4" fmla="*/ 37338 w 153257"/>
                <a:gd name="connsiteY4" fmla="*/ 1333 h 121824"/>
                <a:gd name="connsiteX5" fmla="*/ 65056 w 153257"/>
                <a:gd name="connsiteY5" fmla="*/ 1619 h 121824"/>
                <a:gd name="connsiteX6" fmla="*/ 153067 w 153257"/>
                <a:gd name="connsiteY6" fmla="*/ 0 h 121824"/>
                <a:gd name="connsiteX7" fmla="*/ 153257 w 153257"/>
                <a:gd name="connsiteY7" fmla="*/ 75819 h 121824"/>
                <a:gd name="connsiteX8" fmla="*/ 141065 w 153257"/>
                <a:gd name="connsiteY8" fmla="*/ 70104 h 121824"/>
                <a:gd name="connsiteX9" fmla="*/ 126587 w 153257"/>
                <a:gd name="connsiteY9" fmla="*/ 73438 h 121824"/>
                <a:gd name="connsiteX10" fmla="*/ 116014 w 153257"/>
                <a:gd name="connsiteY10" fmla="*/ 75629 h 121824"/>
                <a:gd name="connsiteX11" fmla="*/ 105251 w 153257"/>
                <a:gd name="connsiteY11" fmla="*/ 88487 h 121824"/>
                <a:gd name="connsiteX12" fmla="*/ 91630 w 153257"/>
                <a:gd name="connsiteY12" fmla="*/ 95726 h 121824"/>
                <a:gd name="connsiteX13" fmla="*/ 74771 w 153257"/>
                <a:gd name="connsiteY13" fmla="*/ 97631 h 121824"/>
                <a:gd name="connsiteX14" fmla="*/ 52292 w 153257"/>
                <a:gd name="connsiteY14" fmla="*/ 109442 h 121824"/>
                <a:gd name="connsiteX15" fmla="*/ 40577 w 153257"/>
                <a:gd name="connsiteY15" fmla="*/ 105728 h 121824"/>
                <a:gd name="connsiteX16" fmla="*/ 28575 w 153257"/>
                <a:gd name="connsiteY16" fmla="*/ 109538 h 121824"/>
                <a:gd name="connsiteX17" fmla="*/ 16859 w 153257"/>
                <a:gd name="connsiteY17" fmla="*/ 121825 h 121824"/>
                <a:gd name="connsiteX18" fmla="*/ 0 w 153257"/>
                <a:gd name="connsiteY18" fmla="*/ 119634 h 121824"/>
                <a:gd name="connsiteX19" fmla="*/ 95 w 153257"/>
                <a:gd name="connsiteY19" fmla="*/ 79534 h 121824"/>
                <a:gd name="connsiteX20" fmla="*/ 95 w 153257"/>
                <a:gd name="connsiteY20" fmla="*/ 52673 h 121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3257" h="121824">
                  <a:moveTo>
                    <a:pt x="95" y="52673"/>
                  </a:moveTo>
                  <a:lnTo>
                    <a:pt x="23813" y="52578"/>
                  </a:lnTo>
                  <a:lnTo>
                    <a:pt x="24670" y="26765"/>
                  </a:lnTo>
                  <a:lnTo>
                    <a:pt x="36481" y="26479"/>
                  </a:lnTo>
                  <a:lnTo>
                    <a:pt x="37338" y="1333"/>
                  </a:lnTo>
                  <a:lnTo>
                    <a:pt x="65056" y="1619"/>
                  </a:lnTo>
                  <a:lnTo>
                    <a:pt x="153067" y="0"/>
                  </a:lnTo>
                  <a:lnTo>
                    <a:pt x="153257" y="75819"/>
                  </a:lnTo>
                  <a:lnTo>
                    <a:pt x="141065" y="70104"/>
                  </a:lnTo>
                  <a:lnTo>
                    <a:pt x="126587" y="73438"/>
                  </a:lnTo>
                  <a:lnTo>
                    <a:pt x="116014" y="75629"/>
                  </a:lnTo>
                  <a:lnTo>
                    <a:pt x="105251" y="88487"/>
                  </a:lnTo>
                  <a:lnTo>
                    <a:pt x="91630" y="95726"/>
                  </a:lnTo>
                  <a:lnTo>
                    <a:pt x="74771" y="97631"/>
                  </a:lnTo>
                  <a:lnTo>
                    <a:pt x="52292" y="109442"/>
                  </a:lnTo>
                  <a:lnTo>
                    <a:pt x="40577" y="105728"/>
                  </a:lnTo>
                  <a:lnTo>
                    <a:pt x="28575" y="109538"/>
                  </a:lnTo>
                  <a:lnTo>
                    <a:pt x="16859" y="121825"/>
                  </a:lnTo>
                  <a:lnTo>
                    <a:pt x="0" y="119634"/>
                  </a:lnTo>
                  <a:lnTo>
                    <a:pt x="95" y="79534"/>
                  </a:lnTo>
                  <a:lnTo>
                    <a:pt x="95" y="52673"/>
                  </a:lnTo>
                  <a:close/>
                </a:path>
              </a:pathLst>
            </a:custGeom>
            <a:solidFill>
              <a:srgbClr val="336933"/>
            </a:solidFill>
            <a:ln w="9525" cap="flat">
              <a:noFill/>
              <a:prstDash val="solid"/>
              <a:miter/>
            </a:ln>
          </p:spPr>
          <p:txBody>
            <a:bodyPr rtlCol="0" anchor="ctr"/>
            <a:lstStyle/>
            <a:p>
              <a:endParaRPr lang="en-US"/>
            </a:p>
          </p:txBody>
        </p:sp>
        <p:sp>
          <p:nvSpPr>
            <p:cNvPr id="1529" name="Freeform: Shape 1528">
              <a:extLst>
                <a:ext uri="{FF2B5EF4-FFF2-40B4-BE49-F238E27FC236}">
                  <a16:creationId xmlns:a16="http://schemas.microsoft.com/office/drawing/2014/main" id="{05FF6003-24DE-4F5E-B563-98CE503DC405}"/>
                </a:ext>
              </a:extLst>
            </p:cNvPr>
            <p:cNvSpPr/>
            <p:nvPr/>
          </p:nvSpPr>
          <p:spPr>
            <a:xfrm>
              <a:off x="10305649" y="1107883"/>
              <a:ext cx="199056" cy="158229"/>
            </a:xfrm>
            <a:custGeom>
              <a:avLst/>
              <a:gdLst>
                <a:gd name="connsiteX0" fmla="*/ 95 w 153257"/>
                <a:gd name="connsiteY0" fmla="*/ 52673 h 121824"/>
                <a:gd name="connsiteX1" fmla="*/ 23813 w 153257"/>
                <a:gd name="connsiteY1" fmla="*/ 52578 h 121824"/>
                <a:gd name="connsiteX2" fmla="*/ 24670 w 153257"/>
                <a:gd name="connsiteY2" fmla="*/ 26765 h 121824"/>
                <a:gd name="connsiteX3" fmla="*/ 36481 w 153257"/>
                <a:gd name="connsiteY3" fmla="*/ 26479 h 121824"/>
                <a:gd name="connsiteX4" fmla="*/ 37338 w 153257"/>
                <a:gd name="connsiteY4" fmla="*/ 1333 h 121824"/>
                <a:gd name="connsiteX5" fmla="*/ 65056 w 153257"/>
                <a:gd name="connsiteY5" fmla="*/ 1619 h 121824"/>
                <a:gd name="connsiteX6" fmla="*/ 153067 w 153257"/>
                <a:gd name="connsiteY6" fmla="*/ 0 h 121824"/>
                <a:gd name="connsiteX7" fmla="*/ 153257 w 153257"/>
                <a:gd name="connsiteY7" fmla="*/ 75819 h 121824"/>
                <a:gd name="connsiteX8" fmla="*/ 141065 w 153257"/>
                <a:gd name="connsiteY8" fmla="*/ 70104 h 121824"/>
                <a:gd name="connsiteX9" fmla="*/ 126587 w 153257"/>
                <a:gd name="connsiteY9" fmla="*/ 73438 h 121824"/>
                <a:gd name="connsiteX10" fmla="*/ 116014 w 153257"/>
                <a:gd name="connsiteY10" fmla="*/ 75629 h 121824"/>
                <a:gd name="connsiteX11" fmla="*/ 105251 w 153257"/>
                <a:gd name="connsiteY11" fmla="*/ 88487 h 121824"/>
                <a:gd name="connsiteX12" fmla="*/ 91630 w 153257"/>
                <a:gd name="connsiteY12" fmla="*/ 95726 h 121824"/>
                <a:gd name="connsiteX13" fmla="*/ 74771 w 153257"/>
                <a:gd name="connsiteY13" fmla="*/ 97631 h 121824"/>
                <a:gd name="connsiteX14" fmla="*/ 52292 w 153257"/>
                <a:gd name="connsiteY14" fmla="*/ 109442 h 121824"/>
                <a:gd name="connsiteX15" fmla="*/ 40577 w 153257"/>
                <a:gd name="connsiteY15" fmla="*/ 105728 h 121824"/>
                <a:gd name="connsiteX16" fmla="*/ 28575 w 153257"/>
                <a:gd name="connsiteY16" fmla="*/ 109538 h 121824"/>
                <a:gd name="connsiteX17" fmla="*/ 16859 w 153257"/>
                <a:gd name="connsiteY17" fmla="*/ 121825 h 121824"/>
                <a:gd name="connsiteX18" fmla="*/ 0 w 153257"/>
                <a:gd name="connsiteY18" fmla="*/ 119634 h 121824"/>
                <a:gd name="connsiteX19" fmla="*/ 95 w 153257"/>
                <a:gd name="connsiteY19" fmla="*/ 79534 h 121824"/>
                <a:gd name="connsiteX20" fmla="*/ 95 w 153257"/>
                <a:gd name="connsiteY20" fmla="*/ 52673 h 121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3257" h="121824">
                  <a:moveTo>
                    <a:pt x="95" y="52673"/>
                  </a:moveTo>
                  <a:lnTo>
                    <a:pt x="23813" y="52578"/>
                  </a:lnTo>
                  <a:lnTo>
                    <a:pt x="24670" y="26765"/>
                  </a:lnTo>
                  <a:lnTo>
                    <a:pt x="36481" y="26479"/>
                  </a:lnTo>
                  <a:lnTo>
                    <a:pt x="37338" y="1333"/>
                  </a:lnTo>
                  <a:lnTo>
                    <a:pt x="65056" y="1619"/>
                  </a:lnTo>
                  <a:lnTo>
                    <a:pt x="153067" y="0"/>
                  </a:lnTo>
                  <a:lnTo>
                    <a:pt x="153257" y="75819"/>
                  </a:lnTo>
                  <a:lnTo>
                    <a:pt x="141065" y="70104"/>
                  </a:lnTo>
                  <a:lnTo>
                    <a:pt x="126587" y="73438"/>
                  </a:lnTo>
                  <a:lnTo>
                    <a:pt x="116014" y="75629"/>
                  </a:lnTo>
                  <a:lnTo>
                    <a:pt x="105251" y="88487"/>
                  </a:lnTo>
                  <a:lnTo>
                    <a:pt x="91630" y="95726"/>
                  </a:lnTo>
                  <a:lnTo>
                    <a:pt x="74771" y="97631"/>
                  </a:lnTo>
                  <a:lnTo>
                    <a:pt x="52292" y="109442"/>
                  </a:lnTo>
                  <a:lnTo>
                    <a:pt x="40577" y="105728"/>
                  </a:lnTo>
                  <a:lnTo>
                    <a:pt x="28575" y="109538"/>
                  </a:lnTo>
                  <a:lnTo>
                    <a:pt x="16859" y="121825"/>
                  </a:lnTo>
                  <a:lnTo>
                    <a:pt x="0" y="119634"/>
                  </a:lnTo>
                  <a:lnTo>
                    <a:pt x="95" y="79534"/>
                  </a:lnTo>
                  <a:lnTo>
                    <a:pt x="95" y="52673"/>
                  </a:lnTo>
                  <a:close/>
                </a:path>
              </a:pathLst>
            </a:custGeom>
            <a:noFill/>
            <a:ln w="3429" cap="flat">
              <a:solidFill>
                <a:srgbClr val="FFFFFF"/>
              </a:solidFill>
              <a:prstDash val="solid"/>
              <a:miter/>
            </a:ln>
          </p:spPr>
          <p:txBody>
            <a:bodyPr rtlCol="0" anchor="ctr"/>
            <a:lstStyle/>
            <a:p>
              <a:endParaRPr lang="en-US"/>
            </a:p>
          </p:txBody>
        </p:sp>
        <p:sp>
          <p:nvSpPr>
            <p:cNvPr id="1530" name="Freeform: Shape 1529">
              <a:extLst>
                <a:ext uri="{FF2B5EF4-FFF2-40B4-BE49-F238E27FC236}">
                  <a16:creationId xmlns:a16="http://schemas.microsoft.com/office/drawing/2014/main" id="{4E7FB27B-3908-402A-89E7-36658278A355}"/>
                </a:ext>
              </a:extLst>
            </p:cNvPr>
            <p:cNvSpPr/>
            <p:nvPr/>
          </p:nvSpPr>
          <p:spPr>
            <a:xfrm>
              <a:off x="9481341" y="1111100"/>
              <a:ext cx="165900" cy="265985"/>
            </a:xfrm>
            <a:custGeom>
              <a:avLst/>
              <a:gdLst>
                <a:gd name="connsiteX0" fmla="*/ 952 w 127730"/>
                <a:gd name="connsiteY0" fmla="*/ 204597 h 204787"/>
                <a:gd name="connsiteX1" fmla="*/ 1524 w 127730"/>
                <a:gd name="connsiteY1" fmla="*/ 130778 h 204787"/>
                <a:gd name="connsiteX2" fmla="*/ 190 w 127730"/>
                <a:gd name="connsiteY2" fmla="*/ 25717 h 204787"/>
                <a:gd name="connsiteX3" fmla="*/ 0 w 127730"/>
                <a:gd name="connsiteY3" fmla="*/ 0 h 204787"/>
                <a:gd name="connsiteX4" fmla="*/ 75247 w 127730"/>
                <a:gd name="connsiteY4" fmla="*/ 0 h 204787"/>
                <a:gd name="connsiteX5" fmla="*/ 74771 w 127730"/>
                <a:gd name="connsiteY5" fmla="*/ 51530 h 204787"/>
                <a:gd name="connsiteX6" fmla="*/ 127730 w 127730"/>
                <a:gd name="connsiteY6" fmla="*/ 52102 h 204787"/>
                <a:gd name="connsiteX7" fmla="*/ 127063 w 127730"/>
                <a:gd name="connsiteY7" fmla="*/ 204788 h 204787"/>
                <a:gd name="connsiteX8" fmla="*/ 952 w 127730"/>
                <a:gd name="connsiteY8" fmla="*/ 204597 h 204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730" h="204787">
                  <a:moveTo>
                    <a:pt x="952" y="204597"/>
                  </a:moveTo>
                  <a:lnTo>
                    <a:pt x="1524" y="130778"/>
                  </a:lnTo>
                  <a:lnTo>
                    <a:pt x="190" y="25717"/>
                  </a:lnTo>
                  <a:lnTo>
                    <a:pt x="0" y="0"/>
                  </a:lnTo>
                  <a:lnTo>
                    <a:pt x="75247" y="0"/>
                  </a:lnTo>
                  <a:lnTo>
                    <a:pt x="74771" y="51530"/>
                  </a:lnTo>
                  <a:lnTo>
                    <a:pt x="127730" y="52102"/>
                  </a:lnTo>
                  <a:lnTo>
                    <a:pt x="127063" y="204788"/>
                  </a:lnTo>
                  <a:lnTo>
                    <a:pt x="952" y="204597"/>
                  </a:lnTo>
                  <a:close/>
                </a:path>
              </a:pathLst>
            </a:custGeom>
            <a:solidFill>
              <a:srgbClr val="336933"/>
            </a:solidFill>
            <a:ln w="9525" cap="flat">
              <a:noFill/>
              <a:prstDash val="solid"/>
              <a:miter/>
            </a:ln>
          </p:spPr>
          <p:txBody>
            <a:bodyPr rtlCol="0" anchor="ctr"/>
            <a:lstStyle/>
            <a:p>
              <a:endParaRPr lang="en-US"/>
            </a:p>
          </p:txBody>
        </p:sp>
        <p:sp>
          <p:nvSpPr>
            <p:cNvPr id="1531" name="Freeform: Shape 1530">
              <a:extLst>
                <a:ext uri="{FF2B5EF4-FFF2-40B4-BE49-F238E27FC236}">
                  <a16:creationId xmlns:a16="http://schemas.microsoft.com/office/drawing/2014/main" id="{C0F2803F-B59D-44B1-A9A6-575C6A5AB647}"/>
                </a:ext>
              </a:extLst>
            </p:cNvPr>
            <p:cNvSpPr/>
            <p:nvPr/>
          </p:nvSpPr>
          <p:spPr>
            <a:xfrm>
              <a:off x="9481341" y="1111100"/>
              <a:ext cx="165900" cy="265985"/>
            </a:xfrm>
            <a:custGeom>
              <a:avLst/>
              <a:gdLst>
                <a:gd name="connsiteX0" fmla="*/ 952 w 127730"/>
                <a:gd name="connsiteY0" fmla="*/ 204597 h 204787"/>
                <a:gd name="connsiteX1" fmla="*/ 1524 w 127730"/>
                <a:gd name="connsiteY1" fmla="*/ 130778 h 204787"/>
                <a:gd name="connsiteX2" fmla="*/ 190 w 127730"/>
                <a:gd name="connsiteY2" fmla="*/ 25717 h 204787"/>
                <a:gd name="connsiteX3" fmla="*/ 0 w 127730"/>
                <a:gd name="connsiteY3" fmla="*/ 0 h 204787"/>
                <a:gd name="connsiteX4" fmla="*/ 75247 w 127730"/>
                <a:gd name="connsiteY4" fmla="*/ 0 h 204787"/>
                <a:gd name="connsiteX5" fmla="*/ 74771 w 127730"/>
                <a:gd name="connsiteY5" fmla="*/ 51530 h 204787"/>
                <a:gd name="connsiteX6" fmla="*/ 127730 w 127730"/>
                <a:gd name="connsiteY6" fmla="*/ 52102 h 204787"/>
                <a:gd name="connsiteX7" fmla="*/ 127063 w 127730"/>
                <a:gd name="connsiteY7" fmla="*/ 204788 h 204787"/>
                <a:gd name="connsiteX8" fmla="*/ 952 w 127730"/>
                <a:gd name="connsiteY8" fmla="*/ 204597 h 204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730" h="204787">
                  <a:moveTo>
                    <a:pt x="952" y="204597"/>
                  </a:moveTo>
                  <a:lnTo>
                    <a:pt x="1524" y="130778"/>
                  </a:lnTo>
                  <a:lnTo>
                    <a:pt x="190" y="25717"/>
                  </a:lnTo>
                  <a:lnTo>
                    <a:pt x="0" y="0"/>
                  </a:lnTo>
                  <a:lnTo>
                    <a:pt x="75247" y="0"/>
                  </a:lnTo>
                  <a:lnTo>
                    <a:pt x="74771" y="51530"/>
                  </a:lnTo>
                  <a:lnTo>
                    <a:pt x="127730" y="52102"/>
                  </a:lnTo>
                  <a:lnTo>
                    <a:pt x="127063" y="204788"/>
                  </a:lnTo>
                  <a:lnTo>
                    <a:pt x="952" y="204597"/>
                  </a:lnTo>
                  <a:close/>
                </a:path>
              </a:pathLst>
            </a:custGeom>
            <a:noFill/>
            <a:ln w="3429" cap="flat">
              <a:solidFill>
                <a:srgbClr val="FFFFFF"/>
              </a:solidFill>
              <a:prstDash val="solid"/>
              <a:miter/>
            </a:ln>
          </p:spPr>
          <p:txBody>
            <a:bodyPr rtlCol="0" anchor="ctr"/>
            <a:lstStyle/>
            <a:p>
              <a:endParaRPr lang="en-US"/>
            </a:p>
          </p:txBody>
        </p:sp>
        <p:sp>
          <p:nvSpPr>
            <p:cNvPr id="1532" name="Freeform: Shape 1531">
              <a:extLst>
                <a:ext uri="{FF2B5EF4-FFF2-40B4-BE49-F238E27FC236}">
                  <a16:creationId xmlns:a16="http://schemas.microsoft.com/office/drawing/2014/main" id="{85943B9D-D429-4396-8926-50B8E9D2EF2F}"/>
                </a:ext>
              </a:extLst>
            </p:cNvPr>
            <p:cNvSpPr/>
            <p:nvPr/>
          </p:nvSpPr>
          <p:spPr>
            <a:xfrm>
              <a:off x="9051559" y="1129162"/>
              <a:ext cx="199426" cy="182725"/>
            </a:xfrm>
            <a:custGeom>
              <a:avLst/>
              <a:gdLst>
                <a:gd name="connsiteX0" fmla="*/ 286 w 153542"/>
                <a:gd name="connsiteY0" fmla="*/ 140208 h 140684"/>
                <a:gd name="connsiteX1" fmla="*/ 0 w 153542"/>
                <a:gd name="connsiteY1" fmla="*/ 95821 h 140684"/>
                <a:gd name="connsiteX2" fmla="*/ 667 w 153542"/>
                <a:gd name="connsiteY2" fmla="*/ 24479 h 140684"/>
                <a:gd name="connsiteX3" fmla="*/ 101917 w 153542"/>
                <a:gd name="connsiteY3" fmla="*/ 23717 h 140684"/>
                <a:gd name="connsiteX4" fmla="*/ 101727 w 153542"/>
                <a:gd name="connsiteY4" fmla="*/ 0 h 140684"/>
                <a:gd name="connsiteX5" fmla="*/ 152971 w 153542"/>
                <a:gd name="connsiteY5" fmla="*/ 286 h 140684"/>
                <a:gd name="connsiteX6" fmla="*/ 153543 w 153542"/>
                <a:gd name="connsiteY6" fmla="*/ 11049 h 140684"/>
                <a:gd name="connsiteX7" fmla="*/ 153543 w 153542"/>
                <a:gd name="connsiteY7" fmla="*/ 114300 h 140684"/>
                <a:gd name="connsiteX8" fmla="*/ 143066 w 153542"/>
                <a:gd name="connsiteY8" fmla="*/ 114871 h 140684"/>
                <a:gd name="connsiteX9" fmla="*/ 51721 w 153542"/>
                <a:gd name="connsiteY9" fmla="*/ 114871 h 140684"/>
                <a:gd name="connsiteX10" fmla="*/ 51245 w 153542"/>
                <a:gd name="connsiteY10" fmla="*/ 140113 h 140684"/>
                <a:gd name="connsiteX11" fmla="*/ 26289 w 153542"/>
                <a:gd name="connsiteY11" fmla="*/ 140684 h 140684"/>
                <a:gd name="connsiteX12" fmla="*/ 286 w 153542"/>
                <a:gd name="connsiteY12" fmla="*/ 140208 h 140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3542" h="140684">
                  <a:moveTo>
                    <a:pt x="286" y="140208"/>
                  </a:moveTo>
                  <a:lnTo>
                    <a:pt x="0" y="95821"/>
                  </a:lnTo>
                  <a:lnTo>
                    <a:pt x="667" y="24479"/>
                  </a:lnTo>
                  <a:lnTo>
                    <a:pt x="101917" y="23717"/>
                  </a:lnTo>
                  <a:lnTo>
                    <a:pt x="101727" y="0"/>
                  </a:lnTo>
                  <a:lnTo>
                    <a:pt x="152971" y="286"/>
                  </a:lnTo>
                  <a:lnTo>
                    <a:pt x="153543" y="11049"/>
                  </a:lnTo>
                  <a:lnTo>
                    <a:pt x="153543" y="114300"/>
                  </a:lnTo>
                  <a:lnTo>
                    <a:pt x="143066" y="114871"/>
                  </a:lnTo>
                  <a:lnTo>
                    <a:pt x="51721" y="114871"/>
                  </a:lnTo>
                  <a:lnTo>
                    <a:pt x="51245" y="140113"/>
                  </a:lnTo>
                  <a:lnTo>
                    <a:pt x="26289" y="140684"/>
                  </a:lnTo>
                  <a:lnTo>
                    <a:pt x="286" y="140208"/>
                  </a:lnTo>
                  <a:close/>
                </a:path>
              </a:pathLst>
            </a:custGeom>
            <a:solidFill>
              <a:srgbClr val="336933"/>
            </a:solidFill>
            <a:ln w="9525" cap="flat">
              <a:noFill/>
              <a:prstDash val="solid"/>
              <a:miter/>
            </a:ln>
          </p:spPr>
          <p:txBody>
            <a:bodyPr rtlCol="0" anchor="ctr"/>
            <a:lstStyle/>
            <a:p>
              <a:endParaRPr lang="en-US"/>
            </a:p>
          </p:txBody>
        </p:sp>
        <p:sp>
          <p:nvSpPr>
            <p:cNvPr id="1533" name="Freeform: Shape 1532">
              <a:extLst>
                <a:ext uri="{FF2B5EF4-FFF2-40B4-BE49-F238E27FC236}">
                  <a16:creationId xmlns:a16="http://schemas.microsoft.com/office/drawing/2014/main" id="{1DF821A3-FA5E-4121-B04D-1BFC4489A620}"/>
                </a:ext>
              </a:extLst>
            </p:cNvPr>
            <p:cNvSpPr/>
            <p:nvPr/>
          </p:nvSpPr>
          <p:spPr>
            <a:xfrm>
              <a:off x="9051559" y="1129162"/>
              <a:ext cx="199426" cy="182725"/>
            </a:xfrm>
            <a:custGeom>
              <a:avLst/>
              <a:gdLst>
                <a:gd name="connsiteX0" fmla="*/ 286 w 153542"/>
                <a:gd name="connsiteY0" fmla="*/ 140208 h 140684"/>
                <a:gd name="connsiteX1" fmla="*/ 0 w 153542"/>
                <a:gd name="connsiteY1" fmla="*/ 95821 h 140684"/>
                <a:gd name="connsiteX2" fmla="*/ 667 w 153542"/>
                <a:gd name="connsiteY2" fmla="*/ 24479 h 140684"/>
                <a:gd name="connsiteX3" fmla="*/ 101917 w 153542"/>
                <a:gd name="connsiteY3" fmla="*/ 23717 h 140684"/>
                <a:gd name="connsiteX4" fmla="*/ 101727 w 153542"/>
                <a:gd name="connsiteY4" fmla="*/ 0 h 140684"/>
                <a:gd name="connsiteX5" fmla="*/ 152971 w 153542"/>
                <a:gd name="connsiteY5" fmla="*/ 286 h 140684"/>
                <a:gd name="connsiteX6" fmla="*/ 153543 w 153542"/>
                <a:gd name="connsiteY6" fmla="*/ 11049 h 140684"/>
                <a:gd name="connsiteX7" fmla="*/ 153543 w 153542"/>
                <a:gd name="connsiteY7" fmla="*/ 114300 h 140684"/>
                <a:gd name="connsiteX8" fmla="*/ 143066 w 153542"/>
                <a:gd name="connsiteY8" fmla="*/ 114871 h 140684"/>
                <a:gd name="connsiteX9" fmla="*/ 51721 w 153542"/>
                <a:gd name="connsiteY9" fmla="*/ 114871 h 140684"/>
                <a:gd name="connsiteX10" fmla="*/ 51245 w 153542"/>
                <a:gd name="connsiteY10" fmla="*/ 140113 h 140684"/>
                <a:gd name="connsiteX11" fmla="*/ 26289 w 153542"/>
                <a:gd name="connsiteY11" fmla="*/ 140684 h 140684"/>
                <a:gd name="connsiteX12" fmla="*/ 286 w 153542"/>
                <a:gd name="connsiteY12" fmla="*/ 140208 h 140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3542" h="140684">
                  <a:moveTo>
                    <a:pt x="286" y="140208"/>
                  </a:moveTo>
                  <a:lnTo>
                    <a:pt x="0" y="95821"/>
                  </a:lnTo>
                  <a:lnTo>
                    <a:pt x="667" y="24479"/>
                  </a:lnTo>
                  <a:lnTo>
                    <a:pt x="101917" y="23717"/>
                  </a:lnTo>
                  <a:lnTo>
                    <a:pt x="101727" y="0"/>
                  </a:lnTo>
                  <a:lnTo>
                    <a:pt x="152971" y="286"/>
                  </a:lnTo>
                  <a:lnTo>
                    <a:pt x="153543" y="11049"/>
                  </a:lnTo>
                  <a:lnTo>
                    <a:pt x="153543" y="114300"/>
                  </a:lnTo>
                  <a:lnTo>
                    <a:pt x="143066" y="114871"/>
                  </a:lnTo>
                  <a:lnTo>
                    <a:pt x="51721" y="114871"/>
                  </a:lnTo>
                  <a:lnTo>
                    <a:pt x="51245" y="140113"/>
                  </a:lnTo>
                  <a:lnTo>
                    <a:pt x="26289" y="140684"/>
                  </a:lnTo>
                  <a:lnTo>
                    <a:pt x="286" y="140208"/>
                  </a:lnTo>
                  <a:close/>
                </a:path>
              </a:pathLst>
            </a:custGeom>
            <a:noFill/>
            <a:ln w="3429" cap="flat">
              <a:solidFill>
                <a:srgbClr val="FFFFFF"/>
              </a:solidFill>
              <a:prstDash val="solid"/>
              <a:miter/>
            </a:ln>
          </p:spPr>
          <p:txBody>
            <a:bodyPr rtlCol="0" anchor="ctr"/>
            <a:lstStyle/>
            <a:p>
              <a:endParaRPr lang="en-US"/>
            </a:p>
          </p:txBody>
        </p:sp>
        <p:sp>
          <p:nvSpPr>
            <p:cNvPr id="1534" name="Freeform: Shape 1533">
              <a:extLst>
                <a:ext uri="{FF2B5EF4-FFF2-40B4-BE49-F238E27FC236}">
                  <a16:creationId xmlns:a16="http://schemas.microsoft.com/office/drawing/2014/main" id="{EE25260B-BE9D-4818-B081-9C0293F21609}"/>
                </a:ext>
              </a:extLst>
            </p:cNvPr>
            <p:cNvSpPr/>
            <p:nvPr/>
          </p:nvSpPr>
          <p:spPr>
            <a:xfrm>
              <a:off x="9250986" y="1143514"/>
              <a:ext cx="232334" cy="140909"/>
            </a:xfrm>
            <a:custGeom>
              <a:avLst/>
              <a:gdLst>
                <a:gd name="connsiteX0" fmla="*/ 178879 w 178879"/>
                <a:gd name="connsiteY0" fmla="*/ 105823 h 108489"/>
                <a:gd name="connsiteX1" fmla="*/ 175070 w 178879"/>
                <a:gd name="connsiteY1" fmla="*/ 108490 h 108489"/>
                <a:gd name="connsiteX2" fmla="*/ 172403 w 178879"/>
                <a:gd name="connsiteY2" fmla="*/ 104204 h 108489"/>
                <a:gd name="connsiteX3" fmla="*/ 170498 w 178879"/>
                <a:gd name="connsiteY3" fmla="*/ 105346 h 108489"/>
                <a:gd name="connsiteX4" fmla="*/ 167259 w 178879"/>
                <a:gd name="connsiteY4" fmla="*/ 103061 h 108489"/>
                <a:gd name="connsiteX5" fmla="*/ 162878 w 178879"/>
                <a:gd name="connsiteY5" fmla="*/ 106204 h 108489"/>
                <a:gd name="connsiteX6" fmla="*/ 156591 w 178879"/>
                <a:gd name="connsiteY6" fmla="*/ 107156 h 108489"/>
                <a:gd name="connsiteX7" fmla="*/ 151257 w 178879"/>
                <a:gd name="connsiteY7" fmla="*/ 105156 h 108489"/>
                <a:gd name="connsiteX8" fmla="*/ 148876 w 178879"/>
                <a:gd name="connsiteY8" fmla="*/ 107728 h 108489"/>
                <a:gd name="connsiteX9" fmla="*/ 143637 w 178879"/>
                <a:gd name="connsiteY9" fmla="*/ 106013 h 108489"/>
                <a:gd name="connsiteX10" fmla="*/ 142589 w 178879"/>
                <a:gd name="connsiteY10" fmla="*/ 103727 h 108489"/>
                <a:gd name="connsiteX11" fmla="*/ 0 w 178879"/>
                <a:gd name="connsiteY11" fmla="*/ 103251 h 108489"/>
                <a:gd name="connsiteX12" fmla="*/ 0 w 178879"/>
                <a:gd name="connsiteY12" fmla="*/ 0 h 108489"/>
                <a:gd name="connsiteX13" fmla="*/ 177546 w 178879"/>
                <a:gd name="connsiteY13" fmla="*/ 762 h 108489"/>
                <a:gd name="connsiteX14" fmla="*/ 178879 w 178879"/>
                <a:gd name="connsiteY14" fmla="*/ 105823 h 108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8879" h="108489">
                  <a:moveTo>
                    <a:pt x="178879" y="105823"/>
                  </a:moveTo>
                  <a:lnTo>
                    <a:pt x="175070" y="108490"/>
                  </a:lnTo>
                  <a:lnTo>
                    <a:pt x="172403" y="104204"/>
                  </a:lnTo>
                  <a:lnTo>
                    <a:pt x="170498" y="105346"/>
                  </a:lnTo>
                  <a:lnTo>
                    <a:pt x="167259" y="103061"/>
                  </a:lnTo>
                  <a:lnTo>
                    <a:pt x="162878" y="106204"/>
                  </a:lnTo>
                  <a:lnTo>
                    <a:pt x="156591" y="107156"/>
                  </a:lnTo>
                  <a:lnTo>
                    <a:pt x="151257" y="105156"/>
                  </a:lnTo>
                  <a:lnTo>
                    <a:pt x="148876" y="107728"/>
                  </a:lnTo>
                  <a:lnTo>
                    <a:pt x="143637" y="106013"/>
                  </a:lnTo>
                  <a:lnTo>
                    <a:pt x="142589" y="103727"/>
                  </a:lnTo>
                  <a:lnTo>
                    <a:pt x="0" y="103251"/>
                  </a:lnTo>
                  <a:lnTo>
                    <a:pt x="0" y="0"/>
                  </a:lnTo>
                  <a:lnTo>
                    <a:pt x="177546" y="762"/>
                  </a:lnTo>
                  <a:lnTo>
                    <a:pt x="178879" y="105823"/>
                  </a:lnTo>
                  <a:close/>
                </a:path>
              </a:pathLst>
            </a:custGeom>
            <a:solidFill>
              <a:srgbClr val="336933"/>
            </a:solidFill>
            <a:ln w="9525" cap="flat">
              <a:noFill/>
              <a:prstDash val="solid"/>
              <a:miter/>
            </a:ln>
          </p:spPr>
          <p:txBody>
            <a:bodyPr rtlCol="0" anchor="ctr"/>
            <a:lstStyle/>
            <a:p>
              <a:endParaRPr lang="en-US"/>
            </a:p>
          </p:txBody>
        </p:sp>
        <p:sp>
          <p:nvSpPr>
            <p:cNvPr id="1535" name="Freeform: Shape 1534">
              <a:extLst>
                <a:ext uri="{FF2B5EF4-FFF2-40B4-BE49-F238E27FC236}">
                  <a16:creationId xmlns:a16="http://schemas.microsoft.com/office/drawing/2014/main" id="{7D1864EA-A4BD-4669-80BC-B7AD990ECCC9}"/>
                </a:ext>
              </a:extLst>
            </p:cNvPr>
            <p:cNvSpPr/>
            <p:nvPr/>
          </p:nvSpPr>
          <p:spPr>
            <a:xfrm>
              <a:off x="9250986" y="1143514"/>
              <a:ext cx="232334" cy="140909"/>
            </a:xfrm>
            <a:custGeom>
              <a:avLst/>
              <a:gdLst>
                <a:gd name="connsiteX0" fmla="*/ 178879 w 178879"/>
                <a:gd name="connsiteY0" fmla="*/ 105823 h 108489"/>
                <a:gd name="connsiteX1" fmla="*/ 175070 w 178879"/>
                <a:gd name="connsiteY1" fmla="*/ 108490 h 108489"/>
                <a:gd name="connsiteX2" fmla="*/ 172403 w 178879"/>
                <a:gd name="connsiteY2" fmla="*/ 104204 h 108489"/>
                <a:gd name="connsiteX3" fmla="*/ 170498 w 178879"/>
                <a:gd name="connsiteY3" fmla="*/ 105346 h 108489"/>
                <a:gd name="connsiteX4" fmla="*/ 167259 w 178879"/>
                <a:gd name="connsiteY4" fmla="*/ 103061 h 108489"/>
                <a:gd name="connsiteX5" fmla="*/ 162878 w 178879"/>
                <a:gd name="connsiteY5" fmla="*/ 106204 h 108489"/>
                <a:gd name="connsiteX6" fmla="*/ 156591 w 178879"/>
                <a:gd name="connsiteY6" fmla="*/ 107156 h 108489"/>
                <a:gd name="connsiteX7" fmla="*/ 151257 w 178879"/>
                <a:gd name="connsiteY7" fmla="*/ 105156 h 108489"/>
                <a:gd name="connsiteX8" fmla="*/ 148876 w 178879"/>
                <a:gd name="connsiteY8" fmla="*/ 107728 h 108489"/>
                <a:gd name="connsiteX9" fmla="*/ 143637 w 178879"/>
                <a:gd name="connsiteY9" fmla="*/ 106013 h 108489"/>
                <a:gd name="connsiteX10" fmla="*/ 142589 w 178879"/>
                <a:gd name="connsiteY10" fmla="*/ 103727 h 108489"/>
                <a:gd name="connsiteX11" fmla="*/ 0 w 178879"/>
                <a:gd name="connsiteY11" fmla="*/ 103251 h 108489"/>
                <a:gd name="connsiteX12" fmla="*/ 0 w 178879"/>
                <a:gd name="connsiteY12" fmla="*/ 0 h 108489"/>
                <a:gd name="connsiteX13" fmla="*/ 177546 w 178879"/>
                <a:gd name="connsiteY13" fmla="*/ 762 h 108489"/>
                <a:gd name="connsiteX14" fmla="*/ 178879 w 178879"/>
                <a:gd name="connsiteY14" fmla="*/ 105823 h 108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8879" h="108489">
                  <a:moveTo>
                    <a:pt x="178879" y="105823"/>
                  </a:moveTo>
                  <a:lnTo>
                    <a:pt x="175070" y="108490"/>
                  </a:lnTo>
                  <a:lnTo>
                    <a:pt x="172403" y="104204"/>
                  </a:lnTo>
                  <a:lnTo>
                    <a:pt x="170498" y="105346"/>
                  </a:lnTo>
                  <a:lnTo>
                    <a:pt x="167259" y="103061"/>
                  </a:lnTo>
                  <a:lnTo>
                    <a:pt x="162878" y="106204"/>
                  </a:lnTo>
                  <a:lnTo>
                    <a:pt x="156591" y="107156"/>
                  </a:lnTo>
                  <a:lnTo>
                    <a:pt x="151257" y="105156"/>
                  </a:lnTo>
                  <a:lnTo>
                    <a:pt x="148876" y="107728"/>
                  </a:lnTo>
                  <a:lnTo>
                    <a:pt x="143637" y="106013"/>
                  </a:lnTo>
                  <a:lnTo>
                    <a:pt x="142589" y="103727"/>
                  </a:lnTo>
                  <a:lnTo>
                    <a:pt x="0" y="103251"/>
                  </a:lnTo>
                  <a:lnTo>
                    <a:pt x="0" y="0"/>
                  </a:lnTo>
                  <a:lnTo>
                    <a:pt x="177546" y="762"/>
                  </a:lnTo>
                  <a:lnTo>
                    <a:pt x="178879" y="105823"/>
                  </a:lnTo>
                  <a:close/>
                </a:path>
              </a:pathLst>
            </a:custGeom>
            <a:noFill/>
            <a:ln w="3429" cap="flat">
              <a:solidFill>
                <a:srgbClr val="FFFFFF"/>
              </a:solidFill>
              <a:prstDash val="solid"/>
              <a:miter/>
            </a:ln>
          </p:spPr>
          <p:txBody>
            <a:bodyPr rtlCol="0" anchor="ctr"/>
            <a:lstStyle/>
            <a:p>
              <a:endParaRPr lang="en-US"/>
            </a:p>
          </p:txBody>
        </p:sp>
        <p:sp>
          <p:nvSpPr>
            <p:cNvPr id="1536" name="Freeform: Shape 1535">
              <a:extLst>
                <a:ext uri="{FF2B5EF4-FFF2-40B4-BE49-F238E27FC236}">
                  <a16:creationId xmlns:a16="http://schemas.microsoft.com/office/drawing/2014/main" id="{30657582-CA27-41C0-88D9-A91B3EA50468}"/>
                </a:ext>
              </a:extLst>
            </p:cNvPr>
            <p:cNvSpPr/>
            <p:nvPr/>
          </p:nvSpPr>
          <p:spPr>
            <a:xfrm>
              <a:off x="9942671" y="1143514"/>
              <a:ext cx="163673" cy="214396"/>
            </a:xfrm>
            <a:custGeom>
              <a:avLst/>
              <a:gdLst>
                <a:gd name="connsiteX0" fmla="*/ 0 w 126015"/>
                <a:gd name="connsiteY0" fmla="*/ 156210 h 165068"/>
                <a:gd name="connsiteX1" fmla="*/ 95 w 126015"/>
                <a:gd name="connsiteY1" fmla="*/ 24765 h 165068"/>
                <a:gd name="connsiteX2" fmla="*/ 95 w 126015"/>
                <a:gd name="connsiteY2" fmla="*/ 0 h 165068"/>
                <a:gd name="connsiteX3" fmla="*/ 126016 w 126015"/>
                <a:gd name="connsiteY3" fmla="*/ 381 h 165068"/>
                <a:gd name="connsiteX4" fmla="*/ 125254 w 126015"/>
                <a:gd name="connsiteY4" fmla="*/ 20955 h 165068"/>
                <a:gd name="connsiteX5" fmla="*/ 118586 w 126015"/>
                <a:gd name="connsiteY5" fmla="*/ 21812 h 165068"/>
                <a:gd name="connsiteX6" fmla="*/ 105346 w 126015"/>
                <a:gd name="connsiteY6" fmla="*/ 17145 h 165068"/>
                <a:gd name="connsiteX7" fmla="*/ 98584 w 126015"/>
                <a:gd name="connsiteY7" fmla="*/ 12383 h 165068"/>
                <a:gd name="connsiteX8" fmla="*/ 93345 w 126015"/>
                <a:gd name="connsiteY8" fmla="*/ 18002 h 165068"/>
                <a:gd name="connsiteX9" fmla="*/ 87154 w 126015"/>
                <a:gd name="connsiteY9" fmla="*/ 16669 h 165068"/>
                <a:gd name="connsiteX10" fmla="*/ 89345 w 126015"/>
                <a:gd name="connsiteY10" fmla="*/ 165068 h 165068"/>
                <a:gd name="connsiteX11" fmla="*/ 85915 w 126015"/>
                <a:gd name="connsiteY11" fmla="*/ 164116 h 165068"/>
                <a:gd name="connsiteX12" fmla="*/ 78677 w 126015"/>
                <a:gd name="connsiteY12" fmla="*/ 153067 h 165068"/>
                <a:gd name="connsiteX13" fmla="*/ 63913 w 126015"/>
                <a:gd name="connsiteY13" fmla="*/ 159163 h 165068"/>
                <a:gd name="connsiteX14" fmla="*/ 51816 w 126015"/>
                <a:gd name="connsiteY14" fmla="*/ 147447 h 165068"/>
                <a:gd name="connsiteX15" fmla="*/ 45244 w 126015"/>
                <a:gd name="connsiteY15" fmla="*/ 148780 h 165068"/>
                <a:gd name="connsiteX16" fmla="*/ 40672 w 126015"/>
                <a:gd name="connsiteY16" fmla="*/ 155067 h 165068"/>
                <a:gd name="connsiteX17" fmla="*/ 30004 w 126015"/>
                <a:gd name="connsiteY17" fmla="*/ 163259 h 165068"/>
                <a:gd name="connsiteX18" fmla="*/ 0 w 126015"/>
                <a:gd name="connsiteY18" fmla="*/ 156210 h 165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6015" h="165068">
                  <a:moveTo>
                    <a:pt x="0" y="156210"/>
                  </a:moveTo>
                  <a:lnTo>
                    <a:pt x="95" y="24765"/>
                  </a:lnTo>
                  <a:lnTo>
                    <a:pt x="95" y="0"/>
                  </a:lnTo>
                  <a:lnTo>
                    <a:pt x="126016" y="381"/>
                  </a:lnTo>
                  <a:lnTo>
                    <a:pt x="125254" y="20955"/>
                  </a:lnTo>
                  <a:lnTo>
                    <a:pt x="118586" y="21812"/>
                  </a:lnTo>
                  <a:lnTo>
                    <a:pt x="105346" y="17145"/>
                  </a:lnTo>
                  <a:lnTo>
                    <a:pt x="98584" y="12383"/>
                  </a:lnTo>
                  <a:lnTo>
                    <a:pt x="93345" y="18002"/>
                  </a:lnTo>
                  <a:lnTo>
                    <a:pt x="87154" y="16669"/>
                  </a:lnTo>
                  <a:lnTo>
                    <a:pt x="89345" y="165068"/>
                  </a:lnTo>
                  <a:lnTo>
                    <a:pt x="85915" y="164116"/>
                  </a:lnTo>
                  <a:lnTo>
                    <a:pt x="78677" y="153067"/>
                  </a:lnTo>
                  <a:lnTo>
                    <a:pt x="63913" y="159163"/>
                  </a:lnTo>
                  <a:lnTo>
                    <a:pt x="51816" y="147447"/>
                  </a:lnTo>
                  <a:lnTo>
                    <a:pt x="45244" y="148780"/>
                  </a:lnTo>
                  <a:lnTo>
                    <a:pt x="40672" y="155067"/>
                  </a:lnTo>
                  <a:lnTo>
                    <a:pt x="30004" y="163259"/>
                  </a:lnTo>
                  <a:lnTo>
                    <a:pt x="0" y="156210"/>
                  </a:lnTo>
                  <a:close/>
                </a:path>
              </a:pathLst>
            </a:custGeom>
            <a:solidFill>
              <a:srgbClr val="336933"/>
            </a:solidFill>
            <a:ln w="9525" cap="flat">
              <a:noFill/>
              <a:prstDash val="solid"/>
              <a:miter/>
            </a:ln>
          </p:spPr>
          <p:txBody>
            <a:bodyPr rtlCol="0" anchor="ctr"/>
            <a:lstStyle/>
            <a:p>
              <a:endParaRPr lang="en-US"/>
            </a:p>
          </p:txBody>
        </p:sp>
        <p:sp>
          <p:nvSpPr>
            <p:cNvPr id="1537" name="Freeform: Shape 1536">
              <a:extLst>
                <a:ext uri="{FF2B5EF4-FFF2-40B4-BE49-F238E27FC236}">
                  <a16:creationId xmlns:a16="http://schemas.microsoft.com/office/drawing/2014/main" id="{31067197-CFD6-489C-937B-8CE554489852}"/>
                </a:ext>
              </a:extLst>
            </p:cNvPr>
            <p:cNvSpPr/>
            <p:nvPr/>
          </p:nvSpPr>
          <p:spPr>
            <a:xfrm>
              <a:off x="9942671" y="1143514"/>
              <a:ext cx="163673" cy="214396"/>
            </a:xfrm>
            <a:custGeom>
              <a:avLst/>
              <a:gdLst>
                <a:gd name="connsiteX0" fmla="*/ 0 w 126015"/>
                <a:gd name="connsiteY0" fmla="*/ 156210 h 165068"/>
                <a:gd name="connsiteX1" fmla="*/ 95 w 126015"/>
                <a:gd name="connsiteY1" fmla="*/ 24765 h 165068"/>
                <a:gd name="connsiteX2" fmla="*/ 95 w 126015"/>
                <a:gd name="connsiteY2" fmla="*/ 0 h 165068"/>
                <a:gd name="connsiteX3" fmla="*/ 126016 w 126015"/>
                <a:gd name="connsiteY3" fmla="*/ 381 h 165068"/>
                <a:gd name="connsiteX4" fmla="*/ 125254 w 126015"/>
                <a:gd name="connsiteY4" fmla="*/ 20955 h 165068"/>
                <a:gd name="connsiteX5" fmla="*/ 118586 w 126015"/>
                <a:gd name="connsiteY5" fmla="*/ 21812 h 165068"/>
                <a:gd name="connsiteX6" fmla="*/ 105346 w 126015"/>
                <a:gd name="connsiteY6" fmla="*/ 17145 h 165068"/>
                <a:gd name="connsiteX7" fmla="*/ 98584 w 126015"/>
                <a:gd name="connsiteY7" fmla="*/ 12383 h 165068"/>
                <a:gd name="connsiteX8" fmla="*/ 93345 w 126015"/>
                <a:gd name="connsiteY8" fmla="*/ 18002 h 165068"/>
                <a:gd name="connsiteX9" fmla="*/ 87154 w 126015"/>
                <a:gd name="connsiteY9" fmla="*/ 16669 h 165068"/>
                <a:gd name="connsiteX10" fmla="*/ 89345 w 126015"/>
                <a:gd name="connsiteY10" fmla="*/ 165068 h 165068"/>
                <a:gd name="connsiteX11" fmla="*/ 85915 w 126015"/>
                <a:gd name="connsiteY11" fmla="*/ 164116 h 165068"/>
                <a:gd name="connsiteX12" fmla="*/ 78677 w 126015"/>
                <a:gd name="connsiteY12" fmla="*/ 153067 h 165068"/>
                <a:gd name="connsiteX13" fmla="*/ 63913 w 126015"/>
                <a:gd name="connsiteY13" fmla="*/ 159163 h 165068"/>
                <a:gd name="connsiteX14" fmla="*/ 51816 w 126015"/>
                <a:gd name="connsiteY14" fmla="*/ 147447 h 165068"/>
                <a:gd name="connsiteX15" fmla="*/ 45244 w 126015"/>
                <a:gd name="connsiteY15" fmla="*/ 148780 h 165068"/>
                <a:gd name="connsiteX16" fmla="*/ 40672 w 126015"/>
                <a:gd name="connsiteY16" fmla="*/ 155067 h 165068"/>
                <a:gd name="connsiteX17" fmla="*/ 30004 w 126015"/>
                <a:gd name="connsiteY17" fmla="*/ 163259 h 165068"/>
                <a:gd name="connsiteX18" fmla="*/ 0 w 126015"/>
                <a:gd name="connsiteY18" fmla="*/ 156210 h 165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6015" h="165068">
                  <a:moveTo>
                    <a:pt x="0" y="156210"/>
                  </a:moveTo>
                  <a:lnTo>
                    <a:pt x="95" y="24765"/>
                  </a:lnTo>
                  <a:lnTo>
                    <a:pt x="95" y="0"/>
                  </a:lnTo>
                  <a:lnTo>
                    <a:pt x="126016" y="381"/>
                  </a:lnTo>
                  <a:lnTo>
                    <a:pt x="125254" y="20955"/>
                  </a:lnTo>
                  <a:lnTo>
                    <a:pt x="118586" y="21812"/>
                  </a:lnTo>
                  <a:lnTo>
                    <a:pt x="105346" y="17145"/>
                  </a:lnTo>
                  <a:lnTo>
                    <a:pt x="98584" y="12383"/>
                  </a:lnTo>
                  <a:lnTo>
                    <a:pt x="93345" y="18002"/>
                  </a:lnTo>
                  <a:lnTo>
                    <a:pt x="87154" y="16669"/>
                  </a:lnTo>
                  <a:lnTo>
                    <a:pt x="89345" y="165068"/>
                  </a:lnTo>
                  <a:lnTo>
                    <a:pt x="85915" y="164116"/>
                  </a:lnTo>
                  <a:lnTo>
                    <a:pt x="78677" y="153067"/>
                  </a:lnTo>
                  <a:lnTo>
                    <a:pt x="63913" y="159163"/>
                  </a:lnTo>
                  <a:lnTo>
                    <a:pt x="51816" y="147447"/>
                  </a:lnTo>
                  <a:lnTo>
                    <a:pt x="45244" y="148780"/>
                  </a:lnTo>
                  <a:lnTo>
                    <a:pt x="40672" y="155067"/>
                  </a:lnTo>
                  <a:lnTo>
                    <a:pt x="30004" y="163259"/>
                  </a:lnTo>
                  <a:lnTo>
                    <a:pt x="0" y="156210"/>
                  </a:lnTo>
                  <a:close/>
                </a:path>
              </a:pathLst>
            </a:custGeom>
            <a:noFill/>
            <a:ln w="3429" cap="flat">
              <a:solidFill>
                <a:srgbClr val="FFFFFF"/>
              </a:solidFill>
              <a:prstDash val="solid"/>
              <a:miter/>
            </a:ln>
          </p:spPr>
          <p:txBody>
            <a:bodyPr rtlCol="0" anchor="ctr"/>
            <a:lstStyle/>
            <a:p>
              <a:endParaRPr lang="en-US"/>
            </a:p>
          </p:txBody>
        </p:sp>
        <p:sp>
          <p:nvSpPr>
            <p:cNvPr id="1538" name="Freeform: Shape 1537">
              <a:extLst>
                <a:ext uri="{FF2B5EF4-FFF2-40B4-BE49-F238E27FC236}">
                  <a16:creationId xmlns:a16="http://schemas.microsoft.com/office/drawing/2014/main" id="{43FB5C81-E813-4D3A-A596-13D2F2FBE2F6}"/>
                </a:ext>
              </a:extLst>
            </p:cNvPr>
            <p:cNvSpPr/>
            <p:nvPr/>
          </p:nvSpPr>
          <p:spPr>
            <a:xfrm>
              <a:off x="10468951" y="1143884"/>
              <a:ext cx="201901" cy="154270"/>
            </a:xfrm>
            <a:custGeom>
              <a:avLst/>
              <a:gdLst>
                <a:gd name="connsiteX0" fmla="*/ 126968 w 155448"/>
                <a:gd name="connsiteY0" fmla="*/ 118491 h 118776"/>
                <a:gd name="connsiteX1" fmla="*/ 24955 w 155448"/>
                <a:gd name="connsiteY1" fmla="*/ 118777 h 118776"/>
                <a:gd name="connsiteX2" fmla="*/ 24574 w 155448"/>
                <a:gd name="connsiteY2" fmla="*/ 88963 h 118776"/>
                <a:gd name="connsiteX3" fmla="*/ 0 w 155448"/>
                <a:gd name="connsiteY3" fmla="*/ 88297 h 118776"/>
                <a:gd name="connsiteX4" fmla="*/ 857 w 155448"/>
                <a:gd name="connsiteY4" fmla="*/ 45720 h 118776"/>
                <a:gd name="connsiteX5" fmla="*/ 15335 w 155448"/>
                <a:gd name="connsiteY5" fmla="*/ 42386 h 118776"/>
                <a:gd name="connsiteX6" fmla="*/ 27527 w 155448"/>
                <a:gd name="connsiteY6" fmla="*/ 48101 h 118776"/>
                <a:gd name="connsiteX7" fmla="*/ 37624 w 155448"/>
                <a:gd name="connsiteY7" fmla="*/ 49816 h 118776"/>
                <a:gd name="connsiteX8" fmla="*/ 48578 w 155448"/>
                <a:gd name="connsiteY8" fmla="*/ 58103 h 118776"/>
                <a:gd name="connsiteX9" fmla="*/ 56579 w 155448"/>
                <a:gd name="connsiteY9" fmla="*/ 58103 h 118776"/>
                <a:gd name="connsiteX10" fmla="*/ 67723 w 155448"/>
                <a:gd name="connsiteY10" fmla="*/ 38291 h 118776"/>
                <a:gd name="connsiteX11" fmla="*/ 75819 w 155448"/>
                <a:gd name="connsiteY11" fmla="*/ 31909 h 118776"/>
                <a:gd name="connsiteX12" fmla="*/ 74676 w 155448"/>
                <a:gd name="connsiteY12" fmla="*/ 24860 h 118776"/>
                <a:gd name="connsiteX13" fmla="*/ 83725 w 155448"/>
                <a:gd name="connsiteY13" fmla="*/ 22765 h 118776"/>
                <a:gd name="connsiteX14" fmla="*/ 89154 w 155448"/>
                <a:gd name="connsiteY14" fmla="*/ 9811 h 118776"/>
                <a:gd name="connsiteX15" fmla="*/ 88487 w 155448"/>
                <a:gd name="connsiteY15" fmla="*/ 4477 h 118776"/>
                <a:gd name="connsiteX16" fmla="*/ 91916 w 155448"/>
                <a:gd name="connsiteY16" fmla="*/ 0 h 118776"/>
                <a:gd name="connsiteX17" fmla="*/ 105823 w 155448"/>
                <a:gd name="connsiteY17" fmla="*/ 7525 h 118776"/>
                <a:gd name="connsiteX18" fmla="*/ 116110 w 155448"/>
                <a:gd name="connsiteY18" fmla="*/ 9430 h 118776"/>
                <a:gd name="connsiteX19" fmla="*/ 118967 w 155448"/>
                <a:gd name="connsiteY19" fmla="*/ 16383 h 118776"/>
                <a:gd name="connsiteX20" fmla="*/ 127445 w 155448"/>
                <a:gd name="connsiteY20" fmla="*/ 17812 h 118776"/>
                <a:gd name="connsiteX21" fmla="*/ 131350 w 155448"/>
                <a:gd name="connsiteY21" fmla="*/ 20669 h 118776"/>
                <a:gd name="connsiteX22" fmla="*/ 133064 w 155448"/>
                <a:gd name="connsiteY22" fmla="*/ 28575 h 118776"/>
                <a:gd name="connsiteX23" fmla="*/ 143637 w 155448"/>
                <a:gd name="connsiteY23" fmla="*/ 26670 h 118776"/>
                <a:gd name="connsiteX24" fmla="*/ 155448 w 155448"/>
                <a:gd name="connsiteY24" fmla="*/ 36671 h 118776"/>
                <a:gd name="connsiteX25" fmla="*/ 154114 w 155448"/>
                <a:gd name="connsiteY25" fmla="*/ 75914 h 118776"/>
                <a:gd name="connsiteX26" fmla="*/ 126682 w 155448"/>
                <a:gd name="connsiteY26" fmla="*/ 76486 h 118776"/>
                <a:gd name="connsiteX27" fmla="*/ 126968 w 155448"/>
                <a:gd name="connsiteY27" fmla="*/ 118491 h 11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55448" h="118776">
                  <a:moveTo>
                    <a:pt x="126968" y="118491"/>
                  </a:moveTo>
                  <a:lnTo>
                    <a:pt x="24955" y="118777"/>
                  </a:lnTo>
                  <a:lnTo>
                    <a:pt x="24574" y="88963"/>
                  </a:lnTo>
                  <a:lnTo>
                    <a:pt x="0" y="88297"/>
                  </a:lnTo>
                  <a:lnTo>
                    <a:pt x="857" y="45720"/>
                  </a:lnTo>
                  <a:lnTo>
                    <a:pt x="15335" y="42386"/>
                  </a:lnTo>
                  <a:lnTo>
                    <a:pt x="27527" y="48101"/>
                  </a:lnTo>
                  <a:lnTo>
                    <a:pt x="37624" y="49816"/>
                  </a:lnTo>
                  <a:lnTo>
                    <a:pt x="48578" y="58103"/>
                  </a:lnTo>
                  <a:lnTo>
                    <a:pt x="56579" y="58103"/>
                  </a:lnTo>
                  <a:lnTo>
                    <a:pt x="67723" y="38291"/>
                  </a:lnTo>
                  <a:lnTo>
                    <a:pt x="75819" y="31909"/>
                  </a:lnTo>
                  <a:lnTo>
                    <a:pt x="74676" y="24860"/>
                  </a:lnTo>
                  <a:lnTo>
                    <a:pt x="83725" y="22765"/>
                  </a:lnTo>
                  <a:lnTo>
                    <a:pt x="89154" y="9811"/>
                  </a:lnTo>
                  <a:lnTo>
                    <a:pt x="88487" y="4477"/>
                  </a:lnTo>
                  <a:lnTo>
                    <a:pt x="91916" y="0"/>
                  </a:lnTo>
                  <a:lnTo>
                    <a:pt x="105823" y="7525"/>
                  </a:lnTo>
                  <a:lnTo>
                    <a:pt x="116110" y="9430"/>
                  </a:lnTo>
                  <a:lnTo>
                    <a:pt x="118967" y="16383"/>
                  </a:lnTo>
                  <a:lnTo>
                    <a:pt x="127445" y="17812"/>
                  </a:lnTo>
                  <a:lnTo>
                    <a:pt x="131350" y="20669"/>
                  </a:lnTo>
                  <a:lnTo>
                    <a:pt x="133064" y="28575"/>
                  </a:lnTo>
                  <a:lnTo>
                    <a:pt x="143637" y="26670"/>
                  </a:lnTo>
                  <a:lnTo>
                    <a:pt x="155448" y="36671"/>
                  </a:lnTo>
                  <a:lnTo>
                    <a:pt x="154114" y="75914"/>
                  </a:lnTo>
                  <a:lnTo>
                    <a:pt x="126682" y="76486"/>
                  </a:lnTo>
                  <a:lnTo>
                    <a:pt x="126968" y="118491"/>
                  </a:lnTo>
                  <a:close/>
                </a:path>
              </a:pathLst>
            </a:custGeom>
            <a:solidFill>
              <a:srgbClr val="336933"/>
            </a:solidFill>
            <a:ln w="9525" cap="flat">
              <a:noFill/>
              <a:prstDash val="solid"/>
              <a:miter/>
            </a:ln>
          </p:spPr>
          <p:txBody>
            <a:bodyPr rtlCol="0" anchor="ctr"/>
            <a:lstStyle/>
            <a:p>
              <a:endParaRPr lang="en-US"/>
            </a:p>
          </p:txBody>
        </p:sp>
        <p:sp>
          <p:nvSpPr>
            <p:cNvPr id="1539" name="Freeform: Shape 1538">
              <a:extLst>
                <a:ext uri="{FF2B5EF4-FFF2-40B4-BE49-F238E27FC236}">
                  <a16:creationId xmlns:a16="http://schemas.microsoft.com/office/drawing/2014/main" id="{4851DAC1-2CB6-4583-9B1C-1B03BBE69583}"/>
                </a:ext>
              </a:extLst>
            </p:cNvPr>
            <p:cNvSpPr/>
            <p:nvPr/>
          </p:nvSpPr>
          <p:spPr>
            <a:xfrm>
              <a:off x="10468951" y="1143884"/>
              <a:ext cx="201901" cy="154270"/>
            </a:xfrm>
            <a:custGeom>
              <a:avLst/>
              <a:gdLst>
                <a:gd name="connsiteX0" fmla="*/ 126968 w 155448"/>
                <a:gd name="connsiteY0" fmla="*/ 118491 h 118776"/>
                <a:gd name="connsiteX1" fmla="*/ 24955 w 155448"/>
                <a:gd name="connsiteY1" fmla="*/ 118777 h 118776"/>
                <a:gd name="connsiteX2" fmla="*/ 24574 w 155448"/>
                <a:gd name="connsiteY2" fmla="*/ 88963 h 118776"/>
                <a:gd name="connsiteX3" fmla="*/ 0 w 155448"/>
                <a:gd name="connsiteY3" fmla="*/ 88297 h 118776"/>
                <a:gd name="connsiteX4" fmla="*/ 857 w 155448"/>
                <a:gd name="connsiteY4" fmla="*/ 45720 h 118776"/>
                <a:gd name="connsiteX5" fmla="*/ 15335 w 155448"/>
                <a:gd name="connsiteY5" fmla="*/ 42386 h 118776"/>
                <a:gd name="connsiteX6" fmla="*/ 27527 w 155448"/>
                <a:gd name="connsiteY6" fmla="*/ 48101 h 118776"/>
                <a:gd name="connsiteX7" fmla="*/ 37624 w 155448"/>
                <a:gd name="connsiteY7" fmla="*/ 49816 h 118776"/>
                <a:gd name="connsiteX8" fmla="*/ 48578 w 155448"/>
                <a:gd name="connsiteY8" fmla="*/ 58103 h 118776"/>
                <a:gd name="connsiteX9" fmla="*/ 56579 w 155448"/>
                <a:gd name="connsiteY9" fmla="*/ 58103 h 118776"/>
                <a:gd name="connsiteX10" fmla="*/ 67723 w 155448"/>
                <a:gd name="connsiteY10" fmla="*/ 38291 h 118776"/>
                <a:gd name="connsiteX11" fmla="*/ 75819 w 155448"/>
                <a:gd name="connsiteY11" fmla="*/ 31909 h 118776"/>
                <a:gd name="connsiteX12" fmla="*/ 74676 w 155448"/>
                <a:gd name="connsiteY12" fmla="*/ 24860 h 118776"/>
                <a:gd name="connsiteX13" fmla="*/ 83725 w 155448"/>
                <a:gd name="connsiteY13" fmla="*/ 22765 h 118776"/>
                <a:gd name="connsiteX14" fmla="*/ 89154 w 155448"/>
                <a:gd name="connsiteY14" fmla="*/ 9811 h 118776"/>
                <a:gd name="connsiteX15" fmla="*/ 88487 w 155448"/>
                <a:gd name="connsiteY15" fmla="*/ 4477 h 118776"/>
                <a:gd name="connsiteX16" fmla="*/ 91916 w 155448"/>
                <a:gd name="connsiteY16" fmla="*/ 0 h 118776"/>
                <a:gd name="connsiteX17" fmla="*/ 105823 w 155448"/>
                <a:gd name="connsiteY17" fmla="*/ 7525 h 118776"/>
                <a:gd name="connsiteX18" fmla="*/ 116110 w 155448"/>
                <a:gd name="connsiteY18" fmla="*/ 9430 h 118776"/>
                <a:gd name="connsiteX19" fmla="*/ 118967 w 155448"/>
                <a:gd name="connsiteY19" fmla="*/ 16383 h 118776"/>
                <a:gd name="connsiteX20" fmla="*/ 127445 w 155448"/>
                <a:gd name="connsiteY20" fmla="*/ 17812 h 118776"/>
                <a:gd name="connsiteX21" fmla="*/ 131350 w 155448"/>
                <a:gd name="connsiteY21" fmla="*/ 20669 h 118776"/>
                <a:gd name="connsiteX22" fmla="*/ 133064 w 155448"/>
                <a:gd name="connsiteY22" fmla="*/ 28575 h 118776"/>
                <a:gd name="connsiteX23" fmla="*/ 143637 w 155448"/>
                <a:gd name="connsiteY23" fmla="*/ 26670 h 118776"/>
                <a:gd name="connsiteX24" fmla="*/ 155448 w 155448"/>
                <a:gd name="connsiteY24" fmla="*/ 36671 h 118776"/>
                <a:gd name="connsiteX25" fmla="*/ 154114 w 155448"/>
                <a:gd name="connsiteY25" fmla="*/ 75914 h 118776"/>
                <a:gd name="connsiteX26" fmla="*/ 126682 w 155448"/>
                <a:gd name="connsiteY26" fmla="*/ 76486 h 118776"/>
                <a:gd name="connsiteX27" fmla="*/ 126968 w 155448"/>
                <a:gd name="connsiteY27" fmla="*/ 118491 h 11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55448" h="118776">
                  <a:moveTo>
                    <a:pt x="126968" y="118491"/>
                  </a:moveTo>
                  <a:lnTo>
                    <a:pt x="24955" y="118777"/>
                  </a:lnTo>
                  <a:lnTo>
                    <a:pt x="24574" y="88963"/>
                  </a:lnTo>
                  <a:lnTo>
                    <a:pt x="0" y="88297"/>
                  </a:lnTo>
                  <a:lnTo>
                    <a:pt x="857" y="45720"/>
                  </a:lnTo>
                  <a:lnTo>
                    <a:pt x="15335" y="42386"/>
                  </a:lnTo>
                  <a:lnTo>
                    <a:pt x="27527" y="48101"/>
                  </a:lnTo>
                  <a:lnTo>
                    <a:pt x="37624" y="49816"/>
                  </a:lnTo>
                  <a:lnTo>
                    <a:pt x="48578" y="58103"/>
                  </a:lnTo>
                  <a:lnTo>
                    <a:pt x="56579" y="58103"/>
                  </a:lnTo>
                  <a:lnTo>
                    <a:pt x="67723" y="38291"/>
                  </a:lnTo>
                  <a:lnTo>
                    <a:pt x="75819" y="31909"/>
                  </a:lnTo>
                  <a:lnTo>
                    <a:pt x="74676" y="24860"/>
                  </a:lnTo>
                  <a:lnTo>
                    <a:pt x="83725" y="22765"/>
                  </a:lnTo>
                  <a:lnTo>
                    <a:pt x="89154" y="9811"/>
                  </a:lnTo>
                  <a:lnTo>
                    <a:pt x="88487" y="4477"/>
                  </a:lnTo>
                  <a:lnTo>
                    <a:pt x="91916" y="0"/>
                  </a:lnTo>
                  <a:lnTo>
                    <a:pt x="105823" y="7525"/>
                  </a:lnTo>
                  <a:lnTo>
                    <a:pt x="116110" y="9430"/>
                  </a:lnTo>
                  <a:lnTo>
                    <a:pt x="118967" y="16383"/>
                  </a:lnTo>
                  <a:lnTo>
                    <a:pt x="127445" y="17812"/>
                  </a:lnTo>
                  <a:lnTo>
                    <a:pt x="131350" y="20669"/>
                  </a:lnTo>
                  <a:lnTo>
                    <a:pt x="133064" y="28575"/>
                  </a:lnTo>
                  <a:lnTo>
                    <a:pt x="143637" y="26670"/>
                  </a:lnTo>
                  <a:lnTo>
                    <a:pt x="155448" y="36671"/>
                  </a:lnTo>
                  <a:lnTo>
                    <a:pt x="154114" y="75914"/>
                  </a:lnTo>
                  <a:lnTo>
                    <a:pt x="126682" y="76486"/>
                  </a:lnTo>
                  <a:lnTo>
                    <a:pt x="126968" y="118491"/>
                  </a:lnTo>
                  <a:close/>
                </a:path>
              </a:pathLst>
            </a:custGeom>
            <a:noFill/>
            <a:ln w="3429" cap="flat">
              <a:solidFill>
                <a:srgbClr val="FFFFFF"/>
              </a:solidFill>
              <a:prstDash val="solid"/>
              <a:miter/>
            </a:ln>
          </p:spPr>
          <p:txBody>
            <a:bodyPr rtlCol="0" anchor="ctr"/>
            <a:lstStyle/>
            <a:p>
              <a:endParaRPr lang="en-US"/>
            </a:p>
          </p:txBody>
        </p:sp>
        <p:sp>
          <p:nvSpPr>
            <p:cNvPr id="1540" name="Freeform: Shape 1539">
              <a:extLst>
                <a:ext uri="{FF2B5EF4-FFF2-40B4-BE49-F238E27FC236}">
                  <a16:creationId xmlns:a16="http://schemas.microsoft.com/office/drawing/2014/main" id="{A2E103D7-C426-480E-A56C-62A93E4BB3F6}"/>
                </a:ext>
              </a:extLst>
            </p:cNvPr>
            <p:cNvSpPr/>
            <p:nvPr/>
          </p:nvSpPr>
          <p:spPr>
            <a:xfrm>
              <a:off x="10055870" y="1147225"/>
              <a:ext cx="106641" cy="227633"/>
            </a:xfrm>
            <a:custGeom>
              <a:avLst/>
              <a:gdLst>
                <a:gd name="connsiteX0" fmla="*/ 38100 w 82105"/>
                <a:gd name="connsiteY0" fmla="*/ 18097 h 175259"/>
                <a:gd name="connsiteX1" fmla="*/ 45244 w 82105"/>
                <a:gd name="connsiteY1" fmla="*/ 15335 h 175259"/>
                <a:gd name="connsiteX2" fmla="*/ 57245 w 82105"/>
                <a:gd name="connsiteY2" fmla="*/ 20860 h 175259"/>
                <a:gd name="connsiteX3" fmla="*/ 58103 w 82105"/>
                <a:gd name="connsiteY3" fmla="*/ 17145 h 175259"/>
                <a:gd name="connsiteX4" fmla="*/ 50959 w 82105"/>
                <a:gd name="connsiteY4" fmla="*/ 4381 h 175259"/>
                <a:gd name="connsiteX5" fmla="*/ 54674 w 82105"/>
                <a:gd name="connsiteY5" fmla="*/ 2191 h 175259"/>
                <a:gd name="connsiteX6" fmla="*/ 59627 w 82105"/>
                <a:gd name="connsiteY6" fmla="*/ 3334 h 175259"/>
                <a:gd name="connsiteX7" fmla="*/ 61151 w 82105"/>
                <a:gd name="connsiteY7" fmla="*/ 8096 h 175259"/>
                <a:gd name="connsiteX8" fmla="*/ 67342 w 82105"/>
                <a:gd name="connsiteY8" fmla="*/ 9049 h 175259"/>
                <a:gd name="connsiteX9" fmla="*/ 73628 w 82105"/>
                <a:gd name="connsiteY9" fmla="*/ 571 h 175259"/>
                <a:gd name="connsiteX10" fmla="*/ 81820 w 82105"/>
                <a:gd name="connsiteY10" fmla="*/ 0 h 175259"/>
                <a:gd name="connsiteX11" fmla="*/ 82105 w 82105"/>
                <a:gd name="connsiteY11" fmla="*/ 48958 h 175259"/>
                <a:gd name="connsiteX12" fmla="*/ 81344 w 82105"/>
                <a:gd name="connsiteY12" fmla="*/ 99631 h 175259"/>
                <a:gd name="connsiteX13" fmla="*/ 69247 w 82105"/>
                <a:gd name="connsiteY13" fmla="*/ 99346 h 175259"/>
                <a:gd name="connsiteX14" fmla="*/ 69152 w 82105"/>
                <a:gd name="connsiteY14" fmla="*/ 161163 h 175259"/>
                <a:gd name="connsiteX15" fmla="*/ 61532 w 82105"/>
                <a:gd name="connsiteY15" fmla="*/ 169545 h 175259"/>
                <a:gd name="connsiteX16" fmla="*/ 54007 w 82105"/>
                <a:gd name="connsiteY16" fmla="*/ 159829 h 175259"/>
                <a:gd name="connsiteX17" fmla="*/ 35719 w 82105"/>
                <a:gd name="connsiteY17" fmla="*/ 162973 h 175259"/>
                <a:gd name="connsiteX18" fmla="*/ 28670 w 82105"/>
                <a:gd name="connsiteY18" fmla="*/ 156400 h 175259"/>
                <a:gd name="connsiteX19" fmla="*/ 22288 w 82105"/>
                <a:gd name="connsiteY19" fmla="*/ 155258 h 175259"/>
                <a:gd name="connsiteX20" fmla="*/ 18955 w 82105"/>
                <a:gd name="connsiteY20" fmla="*/ 157925 h 175259"/>
                <a:gd name="connsiteX21" fmla="*/ 22670 w 82105"/>
                <a:gd name="connsiteY21" fmla="*/ 171069 h 175259"/>
                <a:gd name="connsiteX22" fmla="*/ 20098 w 82105"/>
                <a:gd name="connsiteY22" fmla="*/ 174117 h 175259"/>
                <a:gd name="connsiteX23" fmla="*/ 14859 w 82105"/>
                <a:gd name="connsiteY23" fmla="*/ 175260 h 175259"/>
                <a:gd name="connsiteX24" fmla="*/ 11906 w 82105"/>
                <a:gd name="connsiteY24" fmla="*/ 174593 h 175259"/>
                <a:gd name="connsiteX25" fmla="*/ 6858 w 82105"/>
                <a:gd name="connsiteY25" fmla="*/ 165259 h 175259"/>
                <a:gd name="connsiteX26" fmla="*/ 2191 w 82105"/>
                <a:gd name="connsiteY26" fmla="*/ 162211 h 175259"/>
                <a:gd name="connsiteX27" fmla="*/ 0 w 82105"/>
                <a:gd name="connsiteY27" fmla="*/ 13811 h 175259"/>
                <a:gd name="connsiteX28" fmla="*/ 6191 w 82105"/>
                <a:gd name="connsiteY28" fmla="*/ 15145 h 175259"/>
                <a:gd name="connsiteX29" fmla="*/ 11430 w 82105"/>
                <a:gd name="connsiteY29" fmla="*/ 9525 h 175259"/>
                <a:gd name="connsiteX30" fmla="*/ 18193 w 82105"/>
                <a:gd name="connsiteY30" fmla="*/ 14288 h 175259"/>
                <a:gd name="connsiteX31" fmla="*/ 31433 w 82105"/>
                <a:gd name="connsiteY31" fmla="*/ 18955 h 175259"/>
                <a:gd name="connsiteX32" fmla="*/ 38100 w 82105"/>
                <a:gd name="connsiteY32" fmla="*/ 18097 h 175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2105" h="175259">
                  <a:moveTo>
                    <a:pt x="38100" y="18097"/>
                  </a:moveTo>
                  <a:lnTo>
                    <a:pt x="45244" y="15335"/>
                  </a:lnTo>
                  <a:lnTo>
                    <a:pt x="57245" y="20860"/>
                  </a:lnTo>
                  <a:lnTo>
                    <a:pt x="58103" y="17145"/>
                  </a:lnTo>
                  <a:lnTo>
                    <a:pt x="50959" y="4381"/>
                  </a:lnTo>
                  <a:lnTo>
                    <a:pt x="54674" y="2191"/>
                  </a:lnTo>
                  <a:lnTo>
                    <a:pt x="59627" y="3334"/>
                  </a:lnTo>
                  <a:lnTo>
                    <a:pt x="61151" y="8096"/>
                  </a:lnTo>
                  <a:lnTo>
                    <a:pt x="67342" y="9049"/>
                  </a:lnTo>
                  <a:lnTo>
                    <a:pt x="73628" y="571"/>
                  </a:lnTo>
                  <a:lnTo>
                    <a:pt x="81820" y="0"/>
                  </a:lnTo>
                  <a:lnTo>
                    <a:pt x="82105" y="48958"/>
                  </a:lnTo>
                  <a:lnTo>
                    <a:pt x="81344" y="99631"/>
                  </a:lnTo>
                  <a:lnTo>
                    <a:pt x="69247" y="99346"/>
                  </a:lnTo>
                  <a:lnTo>
                    <a:pt x="69152" y="161163"/>
                  </a:lnTo>
                  <a:lnTo>
                    <a:pt x="61532" y="169545"/>
                  </a:lnTo>
                  <a:lnTo>
                    <a:pt x="54007" y="159829"/>
                  </a:lnTo>
                  <a:lnTo>
                    <a:pt x="35719" y="162973"/>
                  </a:lnTo>
                  <a:lnTo>
                    <a:pt x="28670" y="156400"/>
                  </a:lnTo>
                  <a:lnTo>
                    <a:pt x="22288" y="155258"/>
                  </a:lnTo>
                  <a:lnTo>
                    <a:pt x="18955" y="157925"/>
                  </a:lnTo>
                  <a:lnTo>
                    <a:pt x="22670" y="171069"/>
                  </a:lnTo>
                  <a:lnTo>
                    <a:pt x="20098" y="174117"/>
                  </a:lnTo>
                  <a:lnTo>
                    <a:pt x="14859" y="175260"/>
                  </a:lnTo>
                  <a:lnTo>
                    <a:pt x="11906" y="174593"/>
                  </a:lnTo>
                  <a:lnTo>
                    <a:pt x="6858" y="165259"/>
                  </a:lnTo>
                  <a:lnTo>
                    <a:pt x="2191" y="162211"/>
                  </a:lnTo>
                  <a:lnTo>
                    <a:pt x="0" y="13811"/>
                  </a:lnTo>
                  <a:lnTo>
                    <a:pt x="6191" y="15145"/>
                  </a:lnTo>
                  <a:lnTo>
                    <a:pt x="11430" y="9525"/>
                  </a:lnTo>
                  <a:lnTo>
                    <a:pt x="18193" y="14288"/>
                  </a:lnTo>
                  <a:lnTo>
                    <a:pt x="31433" y="18955"/>
                  </a:lnTo>
                  <a:lnTo>
                    <a:pt x="38100" y="18097"/>
                  </a:lnTo>
                  <a:close/>
                </a:path>
              </a:pathLst>
            </a:custGeom>
            <a:solidFill>
              <a:srgbClr val="336933"/>
            </a:solidFill>
            <a:ln w="9525" cap="flat">
              <a:noFill/>
              <a:prstDash val="solid"/>
              <a:miter/>
            </a:ln>
          </p:spPr>
          <p:txBody>
            <a:bodyPr rtlCol="0" anchor="ctr"/>
            <a:lstStyle/>
            <a:p>
              <a:endParaRPr lang="en-US"/>
            </a:p>
          </p:txBody>
        </p:sp>
        <p:sp>
          <p:nvSpPr>
            <p:cNvPr id="1541" name="Freeform: Shape 1540">
              <a:extLst>
                <a:ext uri="{FF2B5EF4-FFF2-40B4-BE49-F238E27FC236}">
                  <a16:creationId xmlns:a16="http://schemas.microsoft.com/office/drawing/2014/main" id="{4ECE6A48-BE8F-4083-AEFF-DACF306723D6}"/>
                </a:ext>
              </a:extLst>
            </p:cNvPr>
            <p:cNvSpPr/>
            <p:nvPr/>
          </p:nvSpPr>
          <p:spPr>
            <a:xfrm>
              <a:off x="10055870" y="1147225"/>
              <a:ext cx="106641" cy="227633"/>
            </a:xfrm>
            <a:custGeom>
              <a:avLst/>
              <a:gdLst>
                <a:gd name="connsiteX0" fmla="*/ 38100 w 82105"/>
                <a:gd name="connsiteY0" fmla="*/ 18097 h 175259"/>
                <a:gd name="connsiteX1" fmla="*/ 45244 w 82105"/>
                <a:gd name="connsiteY1" fmla="*/ 15335 h 175259"/>
                <a:gd name="connsiteX2" fmla="*/ 57245 w 82105"/>
                <a:gd name="connsiteY2" fmla="*/ 20860 h 175259"/>
                <a:gd name="connsiteX3" fmla="*/ 58103 w 82105"/>
                <a:gd name="connsiteY3" fmla="*/ 17145 h 175259"/>
                <a:gd name="connsiteX4" fmla="*/ 50959 w 82105"/>
                <a:gd name="connsiteY4" fmla="*/ 4381 h 175259"/>
                <a:gd name="connsiteX5" fmla="*/ 54674 w 82105"/>
                <a:gd name="connsiteY5" fmla="*/ 2191 h 175259"/>
                <a:gd name="connsiteX6" fmla="*/ 59627 w 82105"/>
                <a:gd name="connsiteY6" fmla="*/ 3334 h 175259"/>
                <a:gd name="connsiteX7" fmla="*/ 61151 w 82105"/>
                <a:gd name="connsiteY7" fmla="*/ 8096 h 175259"/>
                <a:gd name="connsiteX8" fmla="*/ 67342 w 82105"/>
                <a:gd name="connsiteY8" fmla="*/ 9049 h 175259"/>
                <a:gd name="connsiteX9" fmla="*/ 73628 w 82105"/>
                <a:gd name="connsiteY9" fmla="*/ 571 h 175259"/>
                <a:gd name="connsiteX10" fmla="*/ 81820 w 82105"/>
                <a:gd name="connsiteY10" fmla="*/ 0 h 175259"/>
                <a:gd name="connsiteX11" fmla="*/ 82105 w 82105"/>
                <a:gd name="connsiteY11" fmla="*/ 48958 h 175259"/>
                <a:gd name="connsiteX12" fmla="*/ 81344 w 82105"/>
                <a:gd name="connsiteY12" fmla="*/ 99631 h 175259"/>
                <a:gd name="connsiteX13" fmla="*/ 69247 w 82105"/>
                <a:gd name="connsiteY13" fmla="*/ 99346 h 175259"/>
                <a:gd name="connsiteX14" fmla="*/ 69152 w 82105"/>
                <a:gd name="connsiteY14" fmla="*/ 161163 h 175259"/>
                <a:gd name="connsiteX15" fmla="*/ 61532 w 82105"/>
                <a:gd name="connsiteY15" fmla="*/ 169545 h 175259"/>
                <a:gd name="connsiteX16" fmla="*/ 54007 w 82105"/>
                <a:gd name="connsiteY16" fmla="*/ 159829 h 175259"/>
                <a:gd name="connsiteX17" fmla="*/ 35719 w 82105"/>
                <a:gd name="connsiteY17" fmla="*/ 162973 h 175259"/>
                <a:gd name="connsiteX18" fmla="*/ 28670 w 82105"/>
                <a:gd name="connsiteY18" fmla="*/ 156400 h 175259"/>
                <a:gd name="connsiteX19" fmla="*/ 22288 w 82105"/>
                <a:gd name="connsiteY19" fmla="*/ 155258 h 175259"/>
                <a:gd name="connsiteX20" fmla="*/ 18955 w 82105"/>
                <a:gd name="connsiteY20" fmla="*/ 157925 h 175259"/>
                <a:gd name="connsiteX21" fmla="*/ 22670 w 82105"/>
                <a:gd name="connsiteY21" fmla="*/ 171069 h 175259"/>
                <a:gd name="connsiteX22" fmla="*/ 20098 w 82105"/>
                <a:gd name="connsiteY22" fmla="*/ 174117 h 175259"/>
                <a:gd name="connsiteX23" fmla="*/ 14859 w 82105"/>
                <a:gd name="connsiteY23" fmla="*/ 175260 h 175259"/>
                <a:gd name="connsiteX24" fmla="*/ 11906 w 82105"/>
                <a:gd name="connsiteY24" fmla="*/ 174593 h 175259"/>
                <a:gd name="connsiteX25" fmla="*/ 6858 w 82105"/>
                <a:gd name="connsiteY25" fmla="*/ 165259 h 175259"/>
                <a:gd name="connsiteX26" fmla="*/ 2191 w 82105"/>
                <a:gd name="connsiteY26" fmla="*/ 162211 h 175259"/>
                <a:gd name="connsiteX27" fmla="*/ 0 w 82105"/>
                <a:gd name="connsiteY27" fmla="*/ 13811 h 175259"/>
                <a:gd name="connsiteX28" fmla="*/ 6191 w 82105"/>
                <a:gd name="connsiteY28" fmla="*/ 15145 h 175259"/>
                <a:gd name="connsiteX29" fmla="*/ 11430 w 82105"/>
                <a:gd name="connsiteY29" fmla="*/ 9525 h 175259"/>
                <a:gd name="connsiteX30" fmla="*/ 18193 w 82105"/>
                <a:gd name="connsiteY30" fmla="*/ 14288 h 175259"/>
                <a:gd name="connsiteX31" fmla="*/ 31433 w 82105"/>
                <a:gd name="connsiteY31" fmla="*/ 18955 h 175259"/>
                <a:gd name="connsiteX32" fmla="*/ 38100 w 82105"/>
                <a:gd name="connsiteY32" fmla="*/ 18097 h 175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2105" h="175259">
                  <a:moveTo>
                    <a:pt x="38100" y="18097"/>
                  </a:moveTo>
                  <a:lnTo>
                    <a:pt x="45244" y="15335"/>
                  </a:lnTo>
                  <a:lnTo>
                    <a:pt x="57245" y="20860"/>
                  </a:lnTo>
                  <a:lnTo>
                    <a:pt x="58103" y="17145"/>
                  </a:lnTo>
                  <a:lnTo>
                    <a:pt x="50959" y="4381"/>
                  </a:lnTo>
                  <a:lnTo>
                    <a:pt x="54674" y="2191"/>
                  </a:lnTo>
                  <a:lnTo>
                    <a:pt x="59627" y="3334"/>
                  </a:lnTo>
                  <a:lnTo>
                    <a:pt x="61151" y="8096"/>
                  </a:lnTo>
                  <a:lnTo>
                    <a:pt x="67342" y="9049"/>
                  </a:lnTo>
                  <a:lnTo>
                    <a:pt x="73628" y="571"/>
                  </a:lnTo>
                  <a:lnTo>
                    <a:pt x="81820" y="0"/>
                  </a:lnTo>
                  <a:lnTo>
                    <a:pt x="82105" y="48958"/>
                  </a:lnTo>
                  <a:lnTo>
                    <a:pt x="81344" y="99631"/>
                  </a:lnTo>
                  <a:lnTo>
                    <a:pt x="69247" y="99346"/>
                  </a:lnTo>
                  <a:lnTo>
                    <a:pt x="69152" y="161163"/>
                  </a:lnTo>
                  <a:lnTo>
                    <a:pt x="61532" y="169545"/>
                  </a:lnTo>
                  <a:lnTo>
                    <a:pt x="54007" y="159829"/>
                  </a:lnTo>
                  <a:lnTo>
                    <a:pt x="35719" y="162973"/>
                  </a:lnTo>
                  <a:lnTo>
                    <a:pt x="28670" y="156400"/>
                  </a:lnTo>
                  <a:lnTo>
                    <a:pt x="22288" y="155258"/>
                  </a:lnTo>
                  <a:lnTo>
                    <a:pt x="18955" y="157925"/>
                  </a:lnTo>
                  <a:lnTo>
                    <a:pt x="22670" y="171069"/>
                  </a:lnTo>
                  <a:lnTo>
                    <a:pt x="20098" y="174117"/>
                  </a:lnTo>
                  <a:lnTo>
                    <a:pt x="14859" y="175260"/>
                  </a:lnTo>
                  <a:lnTo>
                    <a:pt x="11906" y="174593"/>
                  </a:lnTo>
                  <a:lnTo>
                    <a:pt x="6858" y="165259"/>
                  </a:lnTo>
                  <a:lnTo>
                    <a:pt x="2191" y="162211"/>
                  </a:lnTo>
                  <a:lnTo>
                    <a:pt x="0" y="13811"/>
                  </a:lnTo>
                  <a:lnTo>
                    <a:pt x="6191" y="15145"/>
                  </a:lnTo>
                  <a:lnTo>
                    <a:pt x="11430" y="9525"/>
                  </a:lnTo>
                  <a:lnTo>
                    <a:pt x="18193" y="14288"/>
                  </a:lnTo>
                  <a:lnTo>
                    <a:pt x="31433" y="18955"/>
                  </a:lnTo>
                  <a:lnTo>
                    <a:pt x="38100" y="18097"/>
                  </a:lnTo>
                  <a:close/>
                </a:path>
              </a:pathLst>
            </a:custGeom>
            <a:noFill/>
            <a:ln w="3429" cap="flat">
              <a:solidFill>
                <a:srgbClr val="FFFFFF"/>
              </a:solidFill>
              <a:prstDash val="solid"/>
              <a:miter/>
            </a:ln>
          </p:spPr>
          <p:txBody>
            <a:bodyPr rtlCol="0" anchor="ctr"/>
            <a:lstStyle/>
            <a:p>
              <a:endParaRPr lang="en-US"/>
            </a:p>
          </p:txBody>
        </p:sp>
        <p:sp>
          <p:nvSpPr>
            <p:cNvPr id="1542" name="Freeform: Shape 1541">
              <a:extLst>
                <a:ext uri="{FF2B5EF4-FFF2-40B4-BE49-F238E27FC236}">
                  <a16:creationId xmlns:a16="http://schemas.microsoft.com/office/drawing/2014/main" id="{2289AB51-03AF-43D0-90B8-0EF9A06B0D82}"/>
                </a:ext>
              </a:extLst>
            </p:cNvPr>
            <p:cNvSpPr/>
            <p:nvPr/>
          </p:nvSpPr>
          <p:spPr>
            <a:xfrm>
              <a:off x="10593532" y="1170111"/>
              <a:ext cx="195467" cy="339595"/>
            </a:xfrm>
            <a:custGeom>
              <a:avLst/>
              <a:gdLst>
                <a:gd name="connsiteX0" fmla="*/ 381 w 150494"/>
                <a:gd name="connsiteY0" fmla="*/ 208598 h 261461"/>
                <a:gd name="connsiteX1" fmla="*/ 0 w 150494"/>
                <a:gd name="connsiteY1" fmla="*/ 157639 h 261461"/>
                <a:gd name="connsiteX2" fmla="*/ 13716 w 150494"/>
                <a:gd name="connsiteY2" fmla="*/ 157734 h 261461"/>
                <a:gd name="connsiteX3" fmla="*/ 14002 w 150494"/>
                <a:gd name="connsiteY3" fmla="*/ 131731 h 261461"/>
                <a:gd name="connsiteX4" fmla="*/ 31051 w 150494"/>
                <a:gd name="connsiteY4" fmla="*/ 131350 h 261461"/>
                <a:gd name="connsiteX5" fmla="*/ 31051 w 150494"/>
                <a:gd name="connsiteY5" fmla="*/ 98298 h 261461"/>
                <a:gd name="connsiteX6" fmla="*/ 30766 w 150494"/>
                <a:gd name="connsiteY6" fmla="*/ 56293 h 261461"/>
                <a:gd name="connsiteX7" fmla="*/ 58102 w 150494"/>
                <a:gd name="connsiteY7" fmla="*/ 55721 h 261461"/>
                <a:gd name="connsiteX8" fmla="*/ 59531 w 150494"/>
                <a:gd name="connsiteY8" fmla="*/ 16478 h 261461"/>
                <a:gd name="connsiteX9" fmla="*/ 70104 w 150494"/>
                <a:gd name="connsiteY9" fmla="*/ 12097 h 261461"/>
                <a:gd name="connsiteX10" fmla="*/ 85249 w 150494"/>
                <a:gd name="connsiteY10" fmla="*/ 15526 h 261461"/>
                <a:gd name="connsiteX11" fmla="*/ 93726 w 150494"/>
                <a:gd name="connsiteY11" fmla="*/ 27051 h 261461"/>
                <a:gd name="connsiteX12" fmla="*/ 92678 w 150494"/>
                <a:gd name="connsiteY12" fmla="*/ 35052 h 261461"/>
                <a:gd name="connsiteX13" fmla="*/ 100679 w 150494"/>
                <a:gd name="connsiteY13" fmla="*/ 34004 h 261461"/>
                <a:gd name="connsiteX14" fmla="*/ 101727 w 150494"/>
                <a:gd name="connsiteY14" fmla="*/ 26289 h 261461"/>
                <a:gd name="connsiteX15" fmla="*/ 108871 w 150494"/>
                <a:gd name="connsiteY15" fmla="*/ 18860 h 261461"/>
                <a:gd name="connsiteX16" fmla="*/ 132397 w 150494"/>
                <a:gd name="connsiteY16" fmla="*/ 27908 h 261461"/>
                <a:gd name="connsiteX17" fmla="*/ 132397 w 150494"/>
                <a:gd name="connsiteY17" fmla="*/ 12668 h 261461"/>
                <a:gd name="connsiteX18" fmla="*/ 135064 w 150494"/>
                <a:gd name="connsiteY18" fmla="*/ 10001 h 261461"/>
                <a:gd name="connsiteX19" fmla="*/ 145256 w 150494"/>
                <a:gd name="connsiteY19" fmla="*/ 6858 h 261461"/>
                <a:gd name="connsiteX20" fmla="*/ 150495 w 150494"/>
                <a:gd name="connsiteY20" fmla="*/ 0 h 261461"/>
                <a:gd name="connsiteX21" fmla="*/ 147923 w 150494"/>
                <a:gd name="connsiteY21" fmla="*/ 138494 h 261461"/>
                <a:gd name="connsiteX22" fmla="*/ 146304 w 150494"/>
                <a:gd name="connsiteY22" fmla="*/ 195167 h 261461"/>
                <a:gd name="connsiteX23" fmla="*/ 144684 w 150494"/>
                <a:gd name="connsiteY23" fmla="*/ 261461 h 261461"/>
                <a:gd name="connsiteX24" fmla="*/ 28194 w 150494"/>
                <a:gd name="connsiteY24" fmla="*/ 261176 h 261461"/>
                <a:gd name="connsiteX25" fmla="*/ 28194 w 150494"/>
                <a:gd name="connsiteY25" fmla="*/ 209169 h 261461"/>
                <a:gd name="connsiteX26" fmla="*/ 381 w 150494"/>
                <a:gd name="connsiteY26" fmla="*/ 208598 h 261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0494" h="261461">
                  <a:moveTo>
                    <a:pt x="381" y="208598"/>
                  </a:moveTo>
                  <a:lnTo>
                    <a:pt x="0" y="157639"/>
                  </a:lnTo>
                  <a:lnTo>
                    <a:pt x="13716" y="157734"/>
                  </a:lnTo>
                  <a:lnTo>
                    <a:pt x="14002" y="131731"/>
                  </a:lnTo>
                  <a:lnTo>
                    <a:pt x="31051" y="131350"/>
                  </a:lnTo>
                  <a:lnTo>
                    <a:pt x="31051" y="98298"/>
                  </a:lnTo>
                  <a:lnTo>
                    <a:pt x="30766" y="56293"/>
                  </a:lnTo>
                  <a:lnTo>
                    <a:pt x="58102" y="55721"/>
                  </a:lnTo>
                  <a:lnTo>
                    <a:pt x="59531" y="16478"/>
                  </a:lnTo>
                  <a:lnTo>
                    <a:pt x="70104" y="12097"/>
                  </a:lnTo>
                  <a:lnTo>
                    <a:pt x="85249" y="15526"/>
                  </a:lnTo>
                  <a:lnTo>
                    <a:pt x="93726" y="27051"/>
                  </a:lnTo>
                  <a:lnTo>
                    <a:pt x="92678" y="35052"/>
                  </a:lnTo>
                  <a:lnTo>
                    <a:pt x="100679" y="34004"/>
                  </a:lnTo>
                  <a:lnTo>
                    <a:pt x="101727" y="26289"/>
                  </a:lnTo>
                  <a:lnTo>
                    <a:pt x="108871" y="18860"/>
                  </a:lnTo>
                  <a:lnTo>
                    <a:pt x="132397" y="27908"/>
                  </a:lnTo>
                  <a:lnTo>
                    <a:pt x="132397" y="12668"/>
                  </a:lnTo>
                  <a:lnTo>
                    <a:pt x="135064" y="10001"/>
                  </a:lnTo>
                  <a:lnTo>
                    <a:pt x="145256" y="6858"/>
                  </a:lnTo>
                  <a:lnTo>
                    <a:pt x="150495" y="0"/>
                  </a:lnTo>
                  <a:lnTo>
                    <a:pt x="147923" y="138494"/>
                  </a:lnTo>
                  <a:lnTo>
                    <a:pt x="146304" y="195167"/>
                  </a:lnTo>
                  <a:lnTo>
                    <a:pt x="144684" y="261461"/>
                  </a:lnTo>
                  <a:lnTo>
                    <a:pt x="28194" y="261176"/>
                  </a:lnTo>
                  <a:lnTo>
                    <a:pt x="28194" y="209169"/>
                  </a:lnTo>
                  <a:lnTo>
                    <a:pt x="381" y="208598"/>
                  </a:lnTo>
                  <a:close/>
                </a:path>
              </a:pathLst>
            </a:custGeom>
            <a:solidFill>
              <a:srgbClr val="336933"/>
            </a:solidFill>
            <a:ln w="9525" cap="flat">
              <a:noFill/>
              <a:prstDash val="solid"/>
              <a:miter/>
            </a:ln>
          </p:spPr>
          <p:txBody>
            <a:bodyPr rtlCol="0" anchor="ctr"/>
            <a:lstStyle/>
            <a:p>
              <a:endParaRPr lang="en-US"/>
            </a:p>
          </p:txBody>
        </p:sp>
        <p:sp>
          <p:nvSpPr>
            <p:cNvPr id="1543" name="Freeform: Shape 1542">
              <a:extLst>
                <a:ext uri="{FF2B5EF4-FFF2-40B4-BE49-F238E27FC236}">
                  <a16:creationId xmlns:a16="http://schemas.microsoft.com/office/drawing/2014/main" id="{C58AED10-8726-430A-9454-9DA442401960}"/>
                </a:ext>
              </a:extLst>
            </p:cNvPr>
            <p:cNvSpPr/>
            <p:nvPr/>
          </p:nvSpPr>
          <p:spPr>
            <a:xfrm>
              <a:off x="10593532" y="1170111"/>
              <a:ext cx="195467" cy="339595"/>
            </a:xfrm>
            <a:custGeom>
              <a:avLst/>
              <a:gdLst>
                <a:gd name="connsiteX0" fmla="*/ 381 w 150494"/>
                <a:gd name="connsiteY0" fmla="*/ 208598 h 261461"/>
                <a:gd name="connsiteX1" fmla="*/ 0 w 150494"/>
                <a:gd name="connsiteY1" fmla="*/ 157639 h 261461"/>
                <a:gd name="connsiteX2" fmla="*/ 13716 w 150494"/>
                <a:gd name="connsiteY2" fmla="*/ 157734 h 261461"/>
                <a:gd name="connsiteX3" fmla="*/ 14002 w 150494"/>
                <a:gd name="connsiteY3" fmla="*/ 131731 h 261461"/>
                <a:gd name="connsiteX4" fmla="*/ 31051 w 150494"/>
                <a:gd name="connsiteY4" fmla="*/ 131350 h 261461"/>
                <a:gd name="connsiteX5" fmla="*/ 31051 w 150494"/>
                <a:gd name="connsiteY5" fmla="*/ 98298 h 261461"/>
                <a:gd name="connsiteX6" fmla="*/ 30766 w 150494"/>
                <a:gd name="connsiteY6" fmla="*/ 56293 h 261461"/>
                <a:gd name="connsiteX7" fmla="*/ 58102 w 150494"/>
                <a:gd name="connsiteY7" fmla="*/ 55721 h 261461"/>
                <a:gd name="connsiteX8" fmla="*/ 59531 w 150494"/>
                <a:gd name="connsiteY8" fmla="*/ 16478 h 261461"/>
                <a:gd name="connsiteX9" fmla="*/ 70104 w 150494"/>
                <a:gd name="connsiteY9" fmla="*/ 12097 h 261461"/>
                <a:gd name="connsiteX10" fmla="*/ 85249 w 150494"/>
                <a:gd name="connsiteY10" fmla="*/ 15526 h 261461"/>
                <a:gd name="connsiteX11" fmla="*/ 93726 w 150494"/>
                <a:gd name="connsiteY11" fmla="*/ 27051 h 261461"/>
                <a:gd name="connsiteX12" fmla="*/ 92678 w 150494"/>
                <a:gd name="connsiteY12" fmla="*/ 35052 h 261461"/>
                <a:gd name="connsiteX13" fmla="*/ 100679 w 150494"/>
                <a:gd name="connsiteY13" fmla="*/ 34004 h 261461"/>
                <a:gd name="connsiteX14" fmla="*/ 101727 w 150494"/>
                <a:gd name="connsiteY14" fmla="*/ 26289 h 261461"/>
                <a:gd name="connsiteX15" fmla="*/ 108871 w 150494"/>
                <a:gd name="connsiteY15" fmla="*/ 18860 h 261461"/>
                <a:gd name="connsiteX16" fmla="*/ 132397 w 150494"/>
                <a:gd name="connsiteY16" fmla="*/ 27908 h 261461"/>
                <a:gd name="connsiteX17" fmla="*/ 132397 w 150494"/>
                <a:gd name="connsiteY17" fmla="*/ 12668 h 261461"/>
                <a:gd name="connsiteX18" fmla="*/ 135064 w 150494"/>
                <a:gd name="connsiteY18" fmla="*/ 10001 h 261461"/>
                <a:gd name="connsiteX19" fmla="*/ 145256 w 150494"/>
                <a:gd name="connsiteY19" fmla="*/ 6858 h 261461"/>
                <a:gd name="connsiteX20" fmla="*/ 150495 w 150494"/>
                <a:gd name="connsiteY20" fmla="*/ 0 h 261461"/>
                <a:gd name="connsiteX21" fmla="*/ 147923 w 150494"/>
                <a:gd name="connsiteY21" fmla="*/ 138494 h 261461"/>
                <a:gd name="connsiteX22" fmla="*/ 146304 w 150494"/>
                <a:gd name="connsiteY22" fmla="*/ 195167 h 261461"/>
                <a:gd name="connsiteX23" fmla="*/ 144684 w 150494"/>
                <a:gd name="connsiteY23" fmla="*/ 261461 h 261461"/>
                <a:gd name="connsiteX24" fmla="*/ 28194 w 150494"/>
                <a:gd name="connsiteY24" fmla="*/ 261176 h 261461"/>
                <a:gd name="connsiteX25" fmla="*/ 28194 w 150494"/>
                <a:gd name="connsiteY25" fmla="*/ 209169 h 261461"/>
                <a:gd name="connsiteX26" fmla="*/ 381 w 150494"/>
                <a:gd name="connsiteY26" fmla="*/ 208598 h 261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0494" h="261461">
                  <a:moveTo>
                    <a:pt x="381" y="208598"/>
                  </a:moveTo>
                  <a:lnTo>
                    <a:pt x="0" y="157639"/>
                  </a:lnTo>
                  <a:lnTo>
                    <a:pt x="13716" y="157734"/>
                  </a:lnTo>
                  <a:lnTo>
                    <a:pt x="14002" y="131731"/>
                  </a:lnTo>
                  <a:lnTo>
                    <a:pt x="31051" y="131350"/>
                  </a:lnTo>
                  <a:lnTo>
                    <a:pt x="31051" y="98298"/>
                  </a:lnTo>
                  <a:lnTo>
                    <a:pt x="30766" y="56293"/>
                  </a:lnTo>
                  <a:lnTo>
                    <a:pt x="58102" y="55721"/>
                  </a:lnTo>
                  <a:lnTo>
                    <a:pt x="59531" y="16478"/>
                  </a:lnTo>
                  <a:lnTo>
                    <a:pt x="70104" y="12097"/>
                  </a:lnTo>
                  <a:lnTo>
                    <a:pt x="85249" y="15526"/>
                  </a:lnTo>
                  <a:lnTo>
                    <a:pt x="93726" y="27051"/>
                  </a:lnTo>
                  <a:lnTo>
                    <a:pt x="92678" y="35052"/>
                  </a:lnTo>
                  <a:lnTo>
                    <a:pt x="100679" y="34004"/>
                  </a:lnTo>
                  <a:lnTo>
                    <a:pt x="101727" y="26289"/>
                  </a:lnTo>
                  <a:lnTo>
                    <a:pt x="108871" y="18860"/>
                  </a:lnTo>
                  <a:lnTo>
                    <a:pt x="132397" y="27908"/>
                  </a:lnTo>
                  <a:lnTo>
                    <a:pt x="132397" y="12668"/>
                  </a:lnTo>
                  <a:lnTo>
                    <a:pt x="135064" y="10001"/>
                  </a:lnTo>
                  <a:lnTo>
                    <a:pt x="145256" y="6858"/>
                  </a:lnTo>
                  <a:lnTo>
                    <a:pt x="150495" y="0"/>
                  </a:lnTo>
                  <a:lnTo>
                    <a:pt x="147923" y="138494"/>
                  </a:lnTo>
                  <a:lnTo>
                    <a:pt x="146304" y="195167"/>
                  </a:lnTo>
                  <a:lnTo>
                    <a:pt x="144684" y="261461"/>
                  </a:lnTo>
                  <a:lnTo>
                    <a:pt x="28194" y="261176"/>
                  </a:lnTo>
                  <a:lnTo>
                    <a:pt x="28194" y="209169"/>
                  </a:lnTo>
                  <a:lnTo>
                    <a:pt x="381" y="208598"/>
                  </a:lnTo>
                  <a:close/>
                </a:path>
              </a:pathLst>
            </a:custGeom>
            <a:noFill/>
            <a:ln w="3429" cap="flat">
              <a:solidFill>
                <a:srgbClr val="FFFFFF"/>
              </a:solidFill>
              <a:prstDash val="solid"/>
              <a:miter/>
            </a:ln>
          </p:spPr>
          <p:txBody>
            <a:bodyPr rtlCol="0" anchor="ctr"/>
            <a:lstStyle/>
            <a:p>
              <a:endParaRPr lang="en-US"/>
            </a:p>
          </p:txBody>
        </p:sp>
        <p:sp>
          <p:nvSpPr>
            <p:cNvPr id="1544" name="Freeform: Shape 1543">
              <a:extLst>
                <a:ext uri="{FF2B5EF4-FFF2-40B4-BE49-F238E27FC236}">
                  <a16:creationId xmlns:a16="http://schemas.microsoft.com/office/drawing/2014/main" id="{10315A67-2030-452A-AD61-966F2E360AD3}"/>
                </a:ext>
              </a:extLst>
            </p:cNvPr>
            <p:cNvSpPr/>
            <p:nvPr/>
          </p:nvSpPr>
          <p:spPr>
            <a:xfrm>
              <a:off x="9777884" y="1175679"/>
              <a:ext cx="164911" cy="170972"/>
            </a:xfrm>
            <a:custGeom>
              <a:avLst/>
              <a:gdLst>
                <a:gd name="connsiteX0" fmla="*/ 126873 w 126968"/>
                <a:gd name="connsiteY0" fmla="*/ 131445 h 131635"/>
                <a:gd name="connsiteX1" fmla="*/ 115443 w 126968"/>
                <a:gd name="connsiteY1" fmla="*/ 131635 h 131635"/>
                <a:gd name="connsiteX2" fmla="*/ 94774 w 126968"/>
                <a:gd name="connsiteY2" fmla="*/ 124111 h 131635"/>
                <a:gd name="connsiteX3" fmla="*/ 84582 w 126968"/>
                <a:gd name="connsiteY3" fmla="*/ 123063 h 131635"/>
                <a:gd name="connsiteX4" fmla="*/ 77915 w 126968"/>
                <a:gd name="connsiteY4" fmla="*/ 119158 h 131635"/>
                <a:gd name="connsiteX5" fmla="*/ 75629 w 126968"/>
                <a:gd name="connsiteY5" fmla="*/ 114395 h 131635"/>
                <a:gd name="connsiteX6" fmla="*/ 76105 w 126968"/>
                <a:gd name="connsiteY6" fmla="*/ 92488 h 131635"/>
                <a:gd name="connsiteX7" fmla="*/ 71628 w 126968"/>
                <a:gd name="connsiteY7" fmla="*/ 88297 h 131635"/>
                <a:gd name="connsiteX8" fmla="*/ 64199 w 126968"/>
                <a:gd name="connsiteY8" fmla="*/ 86392 h 131635"/>
                <a:gd name="connsiteX9" fmla="*/ 62008 w 126968"/>
                <a:gd name="connsiteY9" fmla="*/ 70771 h 131635"/>
                <a:gd name="connsiteX10" fmla="*/ 54293 w 126968"/>
                <a:gd name="connsiteY10" fmla="*/ 65818 h 131635"/>
                <a:gd name="connsiteX11" fmla="*/ 40862 w 126968"/>
                <a:gd name="connsiteY11" fmla="*/ 51911 h 131635"/>
                <a:gd name="connsiteX12" fmla="*/ 28480 w 126968"/>
                <a:gd name="connsiteY12" fmla="*/ 45148 h 131635"/>
                <a:gd name="connsiteX13" fmla="*/ 26099 w 126968"/>
                <a:gd name="connsiteY13" fmla="*/ 39052 h 131635"/>
                <a:gd name="connsiteX14" fmla="*/ 25813 w 126968"/>
                <a:gd name="connsiteY14" fmla="*/ 24479 h 131635"/>
                <a:gd name="connsiteX15" fmla="*/ 11049 w 126968"/>
                <a:gd name="connsiteY15" fmla="*/ 23050 h 131635"/>
                <a:gd name="connsiteX16" fmla="*/ 0 w 126968"/>
                <a:gd name="connsiteY16" fmla="*/ 14668 h 131635"/>
                <a:gd name="connsiteX17" fmla="*/ 476 w 126968"/>
                <a:gd name="connsiteY17" fmla="*/ 1524 h 131635"/>
                <a:gd name="connsiteX18" fmla="*/ 126968 w 126968"/>
                <a:gd name="connsiteY18" fmla="*/ 0 h 131635"/>
                <a:gd name="connsiteX19" fmla="*/ 126873 w 126968"/>
                <a:gd name="connsiteY19" fmla="*/ 131445 h 131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968" h="131635">
                  <a:moveTo>
                    <a:pt x="126873" y="131445"/>
                  </a:moveTo>
                  <a:lnTo>
                    <a:pt x="115443" y="131635"/>
                  </a:lnTo>
                  <a:lnTo>
                    <a:pt x="94774" y="124111"/>
                  </a:lnTo>
                  <a:lnTo>
                    <a:pt x="84582" y="123063"/>
                  </a:lnTo>
                  <a:lnTo>
                    <a:pt x="77915" y="119158"/>
                  </a:lnTo>
                  <a:lnTo>
                    <a:pt x="75629" y="114395"/>
                  </a:lnTo>
                  <a:lnTo>
                    <a:pt x="76105" y="92488"/>
                  </a:lnTo>
                  <a:lnTo>
                    <a:pt x="71628" y="88297"/>
                  </a:lnTo>
                  <a:lnTo>
                    <a:pt x="64199" y="86392"/>
                  </a:lnTo>
                  <a:lnTo>
                    <a:pt x="62008" y="70771"/>
                  </a:lnTo>
                  <a:lnTo>
                    <a:pt x="54293" y="65818"/>
                  </a:lnTo>
                  <a:lnTo>
                    <a:pt x="40862" y="51911"/>
                  </a:lnTo>
                  <a:lnTo>
                    <a:pt x="28480" y="45148"/>
                  </a:lnTo>
                  <a:lnTo>
                    <a:pt x="26099" y="39052"/>
                  </a:lnTo>
                  <a:lnTo>
                    <a:pt x="25813" y="24479"/>
                  </a:lnTo>
                  <a:lnTo>
                    <a:pt x="11049" y="23050"/>
                  </a:lnTo>
                  <a:lnTo>
                    <a:pt x="0" y="14668"/>
                  </a:lnTo>
                  <a:lnTo>
                    <a:pt x="476" y="1524"/>
                  </a:lnTo>
                  <a:lnTo>
                    <a:pt x="126968" y="0"/>
                  </a:lnTo>
                  <a:lnTo>
                    <a:pt x="126873" y="131445"/>
                  </a:lnTo>
                  <a:close/>
                </a:path>
              </a:pathLst>
            </a:custGeom>
            <a:solidFill>
              <a:srgbClr val="336933"/>
            </a:solidFill>
            <a:ln w="9525" cap="flat">
              <a:noFill/>
              <a:prstDash val="solid"/>
              <a:miter/>
            </a:ln>
          </p:spPr>
          <p:txBody>
            <a:bodyPr rtlCol="0" anchor="ctr"/>
            <a:lstStyle/>
            <a:p>
              <a:endParaRPr lang="en-US"/>
            </a:p>
          </p:txBody>
        </p:sp>
        <p:sp>
          <p:nvSpPr>
            <p:cNvPr id="1545" name="Freeform: Shape 1544">
              <a:extLst>
                <a:ext uri="{FF2B5EF4-FFF2-40B4-BE49-F238E27FC236}">
                  <a16:creationId xmlns:a16="http://schemas.microsoft.com/office/drawing/2014/main" id="{9CBAE403-751F-417F-A8CA-E78E46452806}"/>
                </a:ext>
              </a:extLst>
            </p:cNvPr>
            <p:cNvSpPr/>
            <p:nvPr/>
          </p:nvSpPr>
          <p:spPr>
            <a:xfrm>
              <a:off x="9777884" y="1175679"/>
              <a:ext cx="164911" cy="170972"/>
            </a:xfrm>
            <a:custGeom>
              <a:avLst/>
              <a:gdLst>
                <a:gd name="connsiteX0" fmla="*/ 126873 w 126968"/>
                <a:gd name="connsiteY0" fmla="*/ 131445 h 131635"/>
                <a:gd name="connsiteX1" fmla="*/ 115443 w 126968"/>
                <a:gd name="connsiteY1" fmla="*/ 131635 h 131635"/>
                <a:gd name="connsiteX2" fmla="*/ 94774 w 126968"/>
                <a:gd name="connsiteY2" fmla="*/ 124111 h 131635"/>
                <a:gd name="connsiteX3" fmla="*/ 84582 w 126968"/>
                <a:gd name="connsiteY3" fmla="*/ 123063 h 131635"/>
                <a:gd name="connsiteX4" fmla="*/ 77915 w 126968"/>
                <a:gd name="connsiteY4" fmla="*/ 119158 h 131635"/>
                <a:gd name="connsiteX5" fmla="*/ 75629 w 126968"/>
                <a:gd name="connsiteY5" fmla="*/ 114395 h 131635"/>
                <a:gd name="connsiteX6" fmla="*/ 76105 w 126968"/>
                <a:gd name="connsiteY6" fmla="*/ 92488 h 131635"/>
                <a:gd name="connsiteX7" fmla="*/ 71628 w 126968"/>
                <a:gd name="connsiteY7" fmla="*/ 88297 h 131635"/>
                <a:gd name="connsiteX8" fmla="*/ 64199 w 126968"/>
                <a:gd name="connsiteY8" fmla="*/ 86392 h 131635"/>
                <a:gd name="connsiteX9" fmla="*/ 62008 w 126968"/>
                <a:gd name="connsiteY9" fmla="*/ 70771 h 131635"/>
                <a:gd name="connsiteX10" fmla="*/ 54293 w 126968"/>
                <a:gd name="connsiteY10" fmla="*/ 65818 h 131635"/>
                <a:gd name="connsiteX11" fmla="*/ 40862 w 126968"/>
                <a:gd name="connsiteY11" fmla="*/ 51911 h 131635"/>
                <a:gd name="connsiteX12" fmla="*/ 28480 w 126968"/>
                <a:gd name="connsiteY12" fmla="*/ 45148 h 131635"/>
                <a:gd name="connsiteX13" fmla="*/ 26099 w 126968"/>
                <a:gd name="connsiteY13" fmla="*/ 39052 h 131635"/>
                <a:gd name="connsiteX14" fmla="*/ 25813 w 126968"/>
                <a:gd name="connsiteY14" fmla="*/ 24479 h 131635"/>
                <a:gd name="connsiteX15" fmla="*/ 11049 w 126968"/>
                <a:gd name="connsiteY15" fmla="*/ 23050 h 131635"/>
                <a:gd name="connsiteX16" fmla="*/ 0 w 126968"/>
                <a:gd name="connsiteY16" fmla="*/ 14668 h 131635"/>
                <a:gd name="connsiteX17" fmla="*/ 476 w 126968"/>
                <a:gd name="connsiteY17" fmla="*/ 1524 h 131635"/>
                <a:gd name="connsiteX18" fmla="*/ 126968 w 126968"/>
                <a:gd name="connsiteY18" fmla="*/ 0 h 131635"/>
                <a:gd name="connsiteX19" fmla="*/ 126873 w 126968"/>
                <a:gd name="connsiteY19" fmla="*/ 131445 h 131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968" h="131635">
                  <a:moveTo>
                    <a:pt x="126873" y="131445"/>
                  </a:moveTo>
                  <a:lnTo>
                    <a:pt x="115443" y="131635"/>
                  </a:lnTo>
                  <a:lnTo>
                    <a:pt x="94774" y="124111"/>
                  </a:lnTo>
                  <a:lnTo>
                    <a:pt x="84582" y="123063"/>
                  </a:lnTo>
                  <a:lnTo>
                    <a:pt x="77915" y="119158"/>
                  </a:lnTo>
                  <a:lnTo>
                    <a:pt x="75629" y="114395"/>
                  </a:lnTo>
                  <a:lnTo>
                    <a:pt x="76105" y="92488"/>
                  </a:lnTo>
                  <a:lnTo>
                    <a:pt x="71628" y="88297"/>
                  </a:lnTo>
                  <a:lnTo>
                    <a:pt x="64199" y="86392"/>
                  </a:lnTo>
                  <a:lnTo>
                    <a:pt x="62008" y="70771"/>
                  </a:lnTo>
                  <a:lnTo>
                    <a:pt x="54293" y="65818"/>
                  </a:lnTo>
                  <a:lnTo>
                    <a:pt x="40862" y="51911"/>
                  </a:lnTo>
                  <a:lnTo>
                    <a:pt x="28480" y="45148"/>
                  </a:lnTo>
                  <a:lnTo>
                    <a:pt x="26099" y="39052"/>
                  </a:lnTo>
                  <a:lnTo>
                    <a:pt x="25813" y="24479"/>
                  </a:lnTo>
                  <a:lnTo>
                    <a:pt x="11049" y="23050"/>
                  </a:lnTo>
                  <a:lnTo>
                    <a:pt x="0" y="14668"/>
                  </a:lnTo>
                  <a:lnTo>
                    <a:pt x="476" y="1524"/>
                  </a:lnTo>
                  <a:lnTo>
                    <a:pt x="126968" y="0"/>
                  </a:lnTo>
                  <a:lnTo>
                    <a:pt x="126873" y="131445"/>
                  </a:lnTo>
                  <a:close/>
                </a:path>
              </a:pathLst>
            </a:custGeom>
            <a:noFill/>
            <a:ln w="3429" cap="flat">
              <a:solidFill>
                <a:srgbClr val="FFFFFF"/>
              </a:solidFill>
              <a:prstDash val="solid"/>
              <a:miter/>
            </a:ln>
          </p:spPr>
          <p:txBody>
            <a:bodyPr rtlCol="0" anchor="ctr"/>
            <a:lstStyle/>
            <a:p>
              <a:endParaRPr lang="en-US"/>
            </a:p>
          </p:txBody>
        </p:sp>
        <p:sp>
          <p:nvSpPr>
            <p:cNvPr id="1546" name="Freeform: Shape 1545">
              <a:extLst>
                <a:ext uri="{FF2B5EF4-FFF2-40B4-BE49-F238E27FC236}">
                  <a16:creationId xmlns:a16="http://schemas.microsoft.com/office/drawing/2014/main" id="{985E44FC-DA9F-428A-85B2-95D80A15BDDE}"/>
                </a:ext>
              </a:extLst>
            </p:cNvPr>
            <p:cNvSpPr/>
            <p:nvPr/>
          </p:nvSpPr>
          <p:spPr>
            <a:xfrm>
              <a:off x="9646377" y="1178772"/>
              <a:ext cx="131507" cy="264377"/>
            </a:xfrm>
            <a:custGeom>
              <a:avLst/>
              <a:gdLst>
                <a:gd name="connsiteX0" fmla="*/ 0 w 101250"/>
                <a:gd name="connsiteY0" fmla="*/ 152686 h 203549"/>
                <a:gd name="connsiteX1" fmla="*/ 667 w 101250"/>
                <a:gd name="connsiteY1" fmla="*/ 0 h 203549"/>
                <a:gd name="connsiteX2" fmla="*/ 16478 w 101250"/>
                <a:gd name="connsiteY2" fmla="*/ 381 h 203549"/>
                <a:gd name="connsiteX3" fmla="*/ 27337 w 101250"/>
                <a:gd name="connsiteY3" fmla="*/ 7239 h 203549"/>
                <a:gd name="connsiteX4" fmla="*/ 34576 w 101250"/>
                <a:gd name="connsiteY4" fmla="*/ 2572 h 203549"/>
                <a:gd name="connsiteX5" fmla="*/ 43339 w 101250"/>
                <a:gd name="connsiteY5" fmla="*/ 7144 h 203549"/>
                <a:gd name="connsiteX6" fmla="*/ 50673 w 101250"/>
                <a:gd name="connsiteY6" fmla="*/ 5620 h 203549"/>
                <a:gd name="connsiteX7" fmla="*/ 57817 w 101250"/>
                <a:gd name="connsiteY7" fmla="*/ 10668 h 203549"/>
                <a:gd name="connsiteX8" fmla="*/ 64675 w 101250"/>
                <a:gd name="connsiteY8" fmla="*/ 12097 h 203549"/>
                <a:gd name="connsiteX9" fmla="*/ 73342 w 101250"/>
                <a:gd name="connsiteY9" fmla="*/ 8668 h 203549"/>
                <a:gd name="connsiteX10" fmla="*/ 85534 w 101250"/>
                <a:gd name="connsiteY10" fmla="*/ 13906 h 203549"/>
                <a:gd name="connsiteX11" fmla="*/ 95059 w 101250"/>
                <a:gd name="connsiteY11" fmla="*/ 10477 h 203549"/>
                <a:gd name="connsiteX12" fmla="*/ 101251 w 101250"/>
                <a:gd name="connsiteY12" fmla="*/ 12287 h 203549"/>
                <a:gd name="connsiteX13" fmla="*/ 101060 w 101250"/>
                <a:gd name="connsiteY13" fmla="*/ 151733 h 203549"/>
                <a:gd name="connsiteX14" fmla="*/ 100775 w 101250"/>
                <a:gd name="connsiteY14" fmla="*/ 203549 h 203549"/>
                <a:gd name="connsiteX15" fmla="*/ 953 w 101250"/>
                <a:gd name="connsiteY15" fmla="*/ 202787 h 203549"/>
                <a:gd name="connsiteX16" fmla="*/ 0 w 101250"/>
                <a:gd name="connsiteY16" fmla="*/ 152686 h 20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1250" h="203549">
                  <a:moveTo>
                    <a:pt x="0" y="152686"/>
                  </a:moveTo>
                  <a:lnTo>
                    <a:pt x="667" y="0"/>
                  </a:lnTo>
                  <a:lnTo>
                    <a:pt x="16478" y="381"/>
                  </a:lnTo>
                  <a:lnTo>
                    <a:pt x="27337" y="7239"/>
                  </a:lnTo>
                  <a:lnTo>
                    <a:pt x="34576" y="2572"/>
                  </a:lnTo>
                  <a:lnTo>
                    <a:pt x="43339" y="7144"/>
                  </a:lnTo>
                  <a:lnTo>
                    <a:pt x="50673" y="5620"/>
                  </a:lnTo>
                  <a:lnTo>
                    <a:pt x="57817" y="10668"/>
                  </a:lnTo>
                  <a:lnTo>
                    <a:pt x="64675" y="12097"/>
                  </a:lnTo>
                  <a:lnTo>
                    <a:pt x="73342" y="8668"/>
                  </a:lnTo>
                  <a:lnTo>
                    <a:pt x="85534" y="13906"/>
                  </a:lnTo>
                  <a:lnTo>
                    <a:pt x="95059" y="10477"/>
                  </a:lnTo>
                  <a:lnTo>
                    <a:pt x="101251" y="12287"/>
                  </a:lnTo>
                  <a:lnTo>
                    <a:pt x="101060" y="151733"/>
                  </a:lnTo>
                  <a:lnTo>
                    <a:pt x="100775" y="203549"/>
                  </a:lnTo>
                  <a:lnTo>
                    <a:pt x="953" y="202787"/>
                  </a:lnTo>
                  <a:lnTo>
                    <a:pt x="0" y="152686"/>
                  </a:lnTo>
                  <a:close/>
                </a:path>
              </a:pathLst>
            </a:custGeom>
            <a:solidFill>
              <a:srgbClr val="336933"/>
            </a:solidFill>
            <a:ln w="9525" cap="flat">
              <a:noFill/>
              <a:prstDash val="solid"/>
              <a:miter/>
            </a:ln>
          </p:spPr>
          <p:txBody>
            <a:bodyPr rtlCol="0" anchor="ctr"/>
            <a:lstStyle/>
            <a:p>
              <a:endParaRPr lang="en-US"/>
            </a:p>
          </p:txBody>
        </p:sp>
        <p:sp>
          <p:nvSpPr>
            <p:cNvPr id="1547" name="Freeform: Shape 1546">
              <a:extLst>
                <a:ext uri="{FF2B5EF4-FFF2-40B4-BE49-F238E27FC236}">
                  <a16:creationId xmlns:a16="http://schemas.microsoft.com/office/drawing/2014/main" id="{98A1DD6D-8245-407A-9761-41484FCDD8FB}"/>
                </a:ext>
              </a:extLst>
            </p:cNvPr>
            <p:cNvSpPr/>
            <p:nvPr/>
          </p:nvSpPr>
          <p:spPr>
            <a:xfrm>
              <a:off x="9646377" y="1178772"/>
              <a:ext cx="131507" cy="264377"/>
            </a:xfrm>
            <a:custGeom>
              <a:avLst/>
              <a:gdLst>
                <a:gd name="connsiteX0" fmla="*/ 0 w 101250"/>
                <a:gd name="connsiteY0" fmla="*/ 152686 h 203549"/>
                <a:gd name="connsiteX1" fmla="*/ 667 w 101250"/>
                <a:gd name="connsiteY1" fmla="*/ 0 h 203549"/>
                <a:gd name="connsiteX2" fmla="*/ 16478 w 101250"/>
                <a:gd name="connsiteY2" fmla="*/ 381 h 203549"/>
                <a:gd name="connsiteX3" fmla="*/ 27337 w 101250"/>
                <a:gd name="connsiteY3" fmla="*/ 7239 h 203549"/>
                <a:gd name="connsiteX4" fmla="*/ 34576 w 101250"/>
                <a:gd name="connsiteY4" fmla="*/ 2572 h 203549"/>
                <a:gd name="connsiteX5" fmla="*/ 43339 w 101250"/>
                <a:gd name="connsiteY5" fmla="*/ 7144 h 203549"/>
                <a:gd name="connsiteX6" fmla="*/ 50673 w 101250"/>
                <a:gd name="connsiteY6" fmla="*/ 5620 h 203549"/>
                <a:gd name="connsiteX7" fmla="*/ 57817 w 101250"/>
                <a:gd name="connsiteY7" fmla="*/ 10668 h 203549"/>
                <a:gd name="connsiteX8" fmla="*/ 64675 w 101250"/>
                <a:gd name="connsiteY8" fmla="*/ 12097 h 203549"/>
                <a:gd name="connsiteX9" fmla="*/ 73342 w 101250"/>
                <a:gd name="connsiteY9" fmla="*/ 8668 h 203549"/>
                <a:gd name="connsiteX10" fmla="*/ 85534 w 101250"/>
                <a:gd name="connsiteY10" fmla="*/ 13906 h 203549"/>
                <a:gd name="connsiteX11" fmla="*/ 95059 w 101250"/>
                <a:gd name="connsiteY11" fmla="*/ 10477 h 203549"/>
                <a:gd name="connsiteX12" fmla="*/ 101251 w 101250"/>
                <a:gd name="connsiteY12" fmla="*/ 12287 h 203549"/>
                <a:gd name="connsiteX13" fmla="*/ 101060 w 101250"/>
                <a:gd name="connsiteY13" fmla="*/ 151733 h 203549"/>
                <a:gd name="connsiteX14" fmla="*/ 100775 w 101250"/>
                <a:gd name="connsiteY14" fmla="*/ 203549 h 203549"/>
                <a:gd name="connsiteX15" fmla="*/ 953 w 101250"/>
                <a:gd name="connsiteY15" fmla="*/ 202787 h 203549"/>
                <a:gd name="connsiteX16" fmla="*/ 0 w 101250"/>
                <a:gd name="connsiteY16" fmla="*/ 152686 h 20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1250" h="203549">
                  <a:moveTo>
                    <a:pt x="0" y="152686"/>
                  </a:moveTo>
                  <a:lnTo>
                    <a:pt x="667" y="0"/>
                  </a:lnTo>
                  <a:lnTo>
                    <a:pt x="16478" y="381"/>
                  </a:lnTo>
                  <a:lnTo>
                    <a:pt x="27337" y="7239"/>
                  </a:lnTo>
                  <a:lnTo>
                    <a:pt x="34576" y="2572"/>
                  </a:lnTo>
                  <a:lnTo>
                    <a:pt x="43339" y="7144"/>
                  </a:lnTo>
                  <a:lnTo>
                    <a:pt x="50673" y="5620"/>
                  </a:lnTo>
                  <a:lnTo>
                    <a:pt x="57817" y="10668"/>
                  </a:lnTo>
                  <a:lnTo>
                    <a:pt x="64675" y="12097"/>
                  </a:lnTo>
                  <a:lnTo>
                    <a:pt x="73342" y="8668"/>
                  </a:lnTo>
                  <a:lnTo>
                    <a:pt x="85534" y="13906"/>
                  </a:lnTo>
                  <a:lnTo>
                    <a:pt x="95059" y="10477"/>
                  </a:lnTo>
                  <a:lnTo>
                    <a:pt x="101251" y="12287"/>
                  </a:lnTo>
                  <a:lnTo>
                    <a:pt x="101060" y="151733"/>
                  </a:lnTo>
                  <a:lnTo>
                    <a:pt x="100775" y="203549"/>
                  </a:lnTo>
                  <a:lnTo>
                    <a:pt x="953" y="202787"/>
                  </a:lnTo>
                  <a:lnTo>
                    <a:pt x="0" y="152686"/>
                  </a:lnTo>
                  <a:close/>
                </a:path>
              </a:pathLst>
            </a:custGeom>
            <a:noFill/>
            <a:ln w="3429" cap="flat">
              <a:solidFill>
                <a:srgbClr val="FFFFFF"/>
              </a:solidFill>
              <a:prstDash val="solid"/>
              <a:miter/>
            </a:ln>
          </p:spPr>
          <p:txBody>
            <a:bodyPr rtlCol="0" anchor="ctr"/>
            <a:lstStyle/>
            <a:p>
              <a:endParaRPr lang="en-US"/>
            </a:p>
          </p:txBody>
        </p:sp>
        <p:sp>
          <p:nvSpPr>
            <p:cNvPr id="1548" name="Freeform: Shape 1547">
              <a:extLst>
                <a:ext uri="{FF2B5EF4-FFF2-40B4-BE49-F238E27FC236}">
                  <a16:creationId xmlns:a16="http://schemas.microsoft.com/office/drawing/2014/main" id="{514C65A8-3A13-429F-A1B3-2002242895B9}"/>
                </a:ext>
              </a:extLst>
            </p:cNvPr>
            <p:cNvSpPr/>
            <p:nvPr/>
          </p:nvSpPr>
          <p:spPr>
            <a:xfrm>
              <a:off x="9777637" y="1194731"/>
              <a:ext cx="232334" cy="181116"/>
            </a:xfrm>
            <a:custGeom>
              <a:avLst/>
              <a:gdLst>
                <a:gd name="connsiteX0" fmla="*/ 0 w 178879"/>
                <a:gd name="connsiteY0" fmla="*/ 139446 h 139445"/>
                <a:gd name="connsiteX1" fmla="*/ 190 w 178879"/>
                <a:gd name="connsiteY1" fmla="*/ 0 h 139445"/>
                <a:gd name="connsiteX2" fmla="*/ 11239 w 178879"/>
                <a:gd name="connsiteY2" fmla="*/ 8382 h 139445"/>
                <a:gd name="connsiteX3" fmla="*/ 26003 w 178879"/>
                <a:gd name="connsiteY3" fmla="*/ 9811 h 139445"/>
                <a:gd name="connsiteX4" fmla="*/ 26289 w 178879"/>
                <a:gd name="connsiteY4" fmla="*/ 24384 h 139445"/>
                <a:gd name="connsiteX5" fmla="*/ 28670 w 178879"/>
                <a:gd name="connsiteY5" fmla="*/ 30480 h 139445"/>
                <a:gd name="connsiteX6" fmla="*/ 41053 w 178879"/>
                <a:gd name="connsiteY6" fmla="*/ 37243 h 139445"/>
                <a:gd name="connsiteX7" fmla="*/ 54483 w 178879"/>
                <a:gd name="connsiteY7" fmla="*/ 51149 h 139445"/>
                <a:gd name="connsiteX8" fmla="*/ 62198 w 178879"/>
                <a:gd name="connsiteY8" fmla="*/ 56102 h 139445"/>
                <a:gd name="connsiteX9" fmla="*/ 64389 w 178879"/>
                <a:gd name="connsiteY9" fmla="*/ 71723 h 139445"/>
                <a:gd name="connsiteX10" fmla="*/ 71819 w 178879"/>
                <a:gd name="connsiteY10" fmla="*/ 73628 h 139445"/>
                <a:gd name="connsiteX11" fmla="*/ 76295 w 178879"/>
                <a:gd name="connsiteY11" fmla="*/ 77819 h 139445"/>
                <a:gd name="connsiteX12" fmla="*/ 75819 w 178879"/>
                <a:gd name="connsiteY12" fmla="*/ 99727 h 139445"/>
                <a:gd name="connsiteX13" fmla="*/ 78105 w 178879"/>
                <a:gd name="connsiteY13" fmla="*/ 104489 h 139445"/>
                <a:gd name="connsiteX14" fmla="*/ 84772 w 178879"/>
                <a:gd name="connsiteY14" fmla="*/ 108395 h 139445"/>
                <a:gd name="connsiteX15" fmla="*/ 94964 w 178879"/>
                <a:gd name="connsiteY15" fmla="*/ 109442 h 139445"/>
                <a:gd name="connsiteX16" fmla="*/ 115633 w 178879"/>
                <a:gd name="connsiteY16" fmla="*/ 116967 h 139445"/>
                <a:gd name="connsiteX17" fmla="*/ 127063 w 178879"/>
                <a:gd name="connsiteY17" fmla="*/ 116776 h 139445"/>
                <a:gd name="connsiteX18" fmla="*/ 157067 w 178879"/>
                <a:gd name="connsiteY18" fmla="*/ 123825 h 139445"/>
                <a:gd name="connsiteX19" fmla="*/ 167735 w 178879"/>
                <a:gd name="connsiteY19" fmla="*/ 115633 h 139445"/>
                <a:gd name="connsiteX20" fmla="*/ 172307 w 178879"/>
                <a:gd name="connsiteY20" fmla="*/ 109347 h 139445"/>
                <a:gd name="connsiteX21" fmla="*/ 178879 w 178879"/>
                <a:gd name="connsiteY21" fmla="*/ 108013 h 139445"/>
                <a:gd name="connsiteX22" fmla="*/ 178022 w 178879"/>
                <a:gd name="connsiteY22" fmla="*/ 137350 h 139445"/>
                <a:gd name="connsiteX23" fmla="*/ 0 w 178879"/>
                <a:gd name="connsiteY23" fmla="*/ 139446 h 139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8879" h="139445">
                  <a:moveTo>
                    <a:pt x="0" y="139446"/>
                  </a:moveTo>
                  <a:lnTo>
                    <a:pt x="190" y="0"/>
                  </a:lnTo>
                  <a:lnTo>
                    <a:pt x="11239" y="8382"/>
                  </a:lnTo>
                  <a:lnTo>
                    <a:pt x="26003" y="9811"/>
                  </a:lnTo>
                  <a:lnTo>
                    <a:pt x="26289" y="24384"/>
                  </a:lnTo>
                  <a:lnTo>
                    <a:pt x="28670" y="30480"/>
                  </a:lnTo>
                  <a:lnTo>
                    <a:pt x="41053" y="37243"/>
                  </a:lnTo>
                  <a:lnTo>
                    <a:pt x="54483" y="51149"/>
                  </a:lnTo>
                  <a:lnTo>
                    <a:pt x="62198" y="56102"/>
                  </a:lnTo>
                  <a:lnTo>
                    <a:pt x="64389" y="71723"/>
                  </a:lnTo>
                  <a:lnTo>
                    <a:pt x="71819" y="73628"/>
                  </a:lnTo>
                  <a:lnTo>
                    <a:pt x="76295" y="77819"/>
                  </a:lnTo>
                  <a:lnTo>
                    <a:pt x="75819" y="99727"/>
                  </a:lnTo>
                  <a:lnTo>
                    <a:pt x="78105" y="104489"/>
                  </a:lnTo>
                  <a:lnTo>
                    <a:pt x="84772" y="108395"/>
                  </a:lnTo>
                  <a:lnTo>
                    <a:pt x="94964" y="109442"/>
                  </a:lnTo>
                  <a:lnTo>
                    <a:pt x="115633" y="116967"/>
                  </a:lnTo>
                  <a:lnTo>
                    <a:pt x="127063" y="116776"/>
                  </a:lnTo>
                  <a:lnTo>
                    <a:pt x="157067" y="123825"/>
                  </a:lnTo>
                  <a:lnTo>
                    <a:pt x="167735" y="115633"/>
                  </a:lnTo>
                  <a:lnTo>
                    <a:pt x="172307" y="109347"/>
                  </a:lnTo>
                  <a:lnTo>
                    <a:pt x="178879" y="108013"/>
                  </a:lnTo>
                  <a:lnTo>
                    <a:pt x="178022" y="137350"/>
                  </a:lnTo>
                  <a:lnTo>
                    <a:pt x="0" y="139446"/>
                  </a:lnTo>
                  <a:close/>
                </a:path>
              </a:pathLst>
            </a:custGeom>
            <a:solidFill>
              <a:srgbClr val="336933"/>
            </a:solidFill>
            <a:ln w="9525" cap="flat">
              <a:noFill/>
              <a:prstDash val="solid"/>
              <a:miter/>
            </a:ln>
          </p:spPr>
          <p:txBody>
            <a:bodyPr rtlCol="0" anchor="ctr"/>
            <a:lstStyle/>
            <a:p>
              <a:endParaRPr lang="en-US"/>
            </a:p>
          </p:txBody>
        </p:sp>
        <p:sp>
          <p:nvSpPr>
            <p:cNvPr id="1549" name="Freeform: Shape 1548">
              <a:extLst>
                <a:ext uri="{FF2B5EF4-FFF2-40B4-BE49-F238E27FC236}">
                  <a16:creationId xmlns:a16="http://schemas.microsoft.com/office/drawing/2014/main" id="{C60E2BE3-9C6B-4D21-BB92-B0F774F36F79}"/>
                </a:ext>
              </a:extLst>
            </p:cNvPr>
            <p:cNvSpPr/>
            <p:nvPr/>
          </p:nvSpPr>
          <p:spPr>
            <a:xfrm>
              <a:off x="9777637" y="1194731"/>
              <a:ext cx="232334" cy="181116"/>
            </a:xfrm>
            <a:custGeom>
              <a:avLst/>
              <a:gdLst>
                <a:gd name="connsiteX0" fmla="*/ 0 w 178879"/>
                <a:gd name="connsiteY0" fmla="*/ 139446 h 139445"/>
                <a:gd name="connsiteX1" fmla="*/ 190 w 178879"/>
                <a:gd name="connsiteY1" fmla="*/ 0 h 139445"/>
                <a:gd name="connsiteX2" fmla="*/ 11239 w 178879"/>
                <a:gd name="connsiteY2" fmla="*/ 8382 h 139445"/>
                <a:gd name="connsiteX3" fmla="*/ 26003 w 178879"/>
                <a:gd name="connsiteY3" fmla="*/ 9811 h 139445"/>
                <a:gd name="connsiteX4" fmla="*/ 26289 w 178879"/>
                <a:gd name="connsiteY4" fmla="*/ 24384 h 139445"/>
                <a:gd name="connsiteX5" fmla="*/ 28670 w 178879"/>
                <a:gd name="connsiteY5" fmla="*/ 30480 h 139445"/>
                <a:gd name="connsiteX6" fmla="*/ 41053 w 178879"/>
                <a:gd name="connsiteY6" fmla="*/ 37243 h 139445"/>
                <a:gd name="connsiteX7" fmla="*/ 54483 w 178879"/>
                <a:gd name="connsiteY7" fmla="*/ 51149 h 139445"/>
                <a:gd name="connsiteX8" fmla="*/ 62198 w 178879"/>
                <a:gd name="connsiteY8" fmla="*/ 56102 h 139445"/>
                <a:gd name="connsiteX9" fmla="*/ 64389 w 178879"/>
                <a:gd name="connsiteY9" fmla="*/ 71723 h 139445"/>
                <a:gd name="connsiteX10" fmla="*/ 71819 w 178879"/>
                <a:gd name="connsiteY10" fmla="*/ 73628 h 139445"/>
                <a:gd name="connsiteX11" fmla="*/ 76295 w 178879"/>
                <a:gd name="connsiteY11" fmla="*/ 77819 h 139445"/>
                <a:gd name="connsiteX12" fmla="*/ 75819 w 178879"/>
                <a:gd name="connsiteY12" fmla="*/ 99727 h 139445"/>
                <a:gd name="connsiteX13" fmla="*/ 78105 w 178879"/>
                <a:gd name="connsiteY13" fmla="*/ 104489 h 139445"/>
                <a:gd name="connsiteX14" fmla="*/ 84772 w 178879"/>
                <a:gd name="connsiteY14" fmla="*/ 108395 h 139445"/>
                <a:gd name="connsiteX15" fmla="*/ 94964 w 178879"/>
                <a:gd name="connsiteY15" fmla="*/ 109442 h 139445"/>
                <a:gd name="connsiteX16" fmla="*/ 115633 w 178879"/>
                <a:gd name="connsiteY16" fmla="*/ 116967 h 139445"/>
                <a:gd name="connsiteX17" fmla="*/ 127063 w 178879"/>
                <a:gd name="connsiteY17" fmla="*/ 116776 h 139445"/>
                <a:gd name="connsiteX18" fmla="*/ 157067 w 178879"/>
                <a:gd name="connsiteY18" fmla="*/ 123825 h 139445"/>
                <a:gd name="connsiteX19" fmla="*/ 167735 w 178879"/>
                <a:gd name="connsiteY19" fmla="*/ 115633 h 139445"/>
                <a:gd name="connsiteX20" fmla="*/ 172307 w 178879"/>
                <a:gd name="connsiteY20" fmla="*/ 109347 h 139445"/>
                <a:gd name="connsiteX21" fmla="*/ 178879 w 178879"/>
                <a:gd name="connsiteY21" fmla="*/ 108013 h 139445"/>
                <a:gd name="connsiteX22" fmla="*/ 178022 w 178879"/>
                <a:gd name="connsiteY22" fmla="*/ 137350 h 139445"/>
                <a:gd name="connsiteX23" fmla="*/ 0 w 178879"/>
                <a:gd name="connsiteY23" fmla="*/ 139446 h 139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8879" h="139445">
                  <a:moveTo>
                    <a:pt x="0" y="139446"/>
                  </a:moveTo>
                  <a:lnTo>
                    <a:pt x="190" y="0"/>
                  </a:lnTo>
                  <a:lnTo>
                    <a:pt x="11239" y="8382"/>
                  </a:lnTo>
                  <a:lnTo>
                    <a:pt x="26003" y="9811"/>
                  </a:lnTo>
                  <a:lnTo>
                    <a:pt x="26289" y="24384"/>
                  </a:lnTo>
                  <a:lnTo>
                    <a:pt x="28670" y="30480"/>
                  </a:lnTo>
                  <a:lnTo>
                    <a:pt x="41053" y="37243"/>
                  </a:lnTo>
                  <a:lnTo>
                    <a:pt x="54483" y="51149"/>
                  </a:lnTo>
                  <a:lnTo>
                    <a:pt x="62198" y="56102"/>
                  </a:lnTo>
                  <a:lnTo>
                    <a:pt x="64389" y="71723"/>
                  </a:lnTo>
                  <a:lnTo>
                    <a:pt x="71819" y="73628"/>
                  </a:lnTo>
                  <a:lnTo>
                    <a:pt x="76295" y="77819"/>
                  </a:lnTo>
                  <a:lnTo>
                    <a:pt x="75819" y="99727"/>
                  </a:lnTo>
                  <a:lnTo>
                    <a:pt x="78105" y="104489"/>
                  </a:lnTo>
                  <a:lnTo>
                    <a:pt x="84772" y="108395"/>
                  </a:lnTo>
                  <a:lnTo>
                    <a:pt x="94964" y="109442"/>
                  </a:lnTo>
                  <a:lnTo>
                    <a:pt x="115633" y="116967"/>
                  </a:lnTo>
                  <a:lnTo>
                    <a:pt x="127063" y="116776"/>
                  </a:lnTo>
                  <a:lnTo>
                    <a:pt x="157067" y="123825"/>
                  </a:lnTo>
                  <a:lnTo>
                    <a:pt x="167735" y="115633"/>
                  </a:lnTo>
                  <a:lnTo>
                    <a:pt x="172307" y="109347"/>
                  </a:lnTo>
                  <a:lnTo>
                    <a:pt x="178879" y="108013"/>
                  </a:lnTo>
                  <a:lnTo>
                    <a:pt x="178022" y="137350"/>
                  </a:lnTo>
                  <a:lnTo>
                    <a:pt x="0" y="139446"/>
                  </a:lnTo>
                  <a:close/>
                </a:path>
              </a:pathLst>
            </a:custGeom>
            <a:noFill/>
            <a:ln w="3429" cap="flat">
              <a:solidFill>
                <a:srgbClr val="FFFFFF"/>
              </a:solidFill>
              <a:prstDash val="solid"/>
              <a:miter/>
            </a:ln>
          </p:spPr>
          <p:txBody>
            <a:bodyPr rtlCol="0" anchor="ctr"/>
            <a:lstStyle/>
            <a:p>
              <a:endParaRPr lang="en-US"/>
            </a:p>
          </p:txBody>
        </p:sp>
        <p:sp>
          <p:nvSpPr>
            <p:cNvPr id="1550" name="Freeform: Shape 1549">
              <a:extLst>
                <a:ext uri="{FF2B5EF4-FFF2-40B4-BE49-F238E27FC236}">
                  <a16:creationId xmlns:a16="http://schemas.microsoft.com/office/drawing/2014/main" id="{DF20B383-94D5-47E1-8ABB-8999B2EF08CB}"/>
                </a:ext>
              </a:extLst>
            </p:cNvPr>
            <p:cNvSpPr/>
            <p:nvPr/>
          </p:nvSpPr>
          <p:spPr>
            <a:xfrm>
              <a:off x="10271132" y="1203267"/>
              <a:ext cx="230232" cy="273654"/>
            </a:xfrm>
            <a:custGeom>
              <a:avLst/>
              <a:gdLst>
                <a:gd name="connsiteX0" fmla="*/ 138017 w 177260"/>
                <a:gd name="connsiteY0" fmla="*/ 184023 h 210692"/>
                <a:gd name="connsiteX1" fmla="*/ 137351 w 177260"/>
                <a:gd name="connsiteY1" fmla="*/ 210693 h 210692"/>
                <a:gd name="connsiteX2" fmla="*/ 100584 w 177260"/>
                <a:gd name="connsiteY2" fmla="*/ 210693 h 210692"/>
                <a:gd name="connsiteX3" fmla="*/ 49911 w 177260"/>
                <a:gd name="connsiteY3" fmla="*/ 210217 h 210692"/>
                <a:gd name="connsiteX4" fmla="*/ 49244 w 177260"/>
                <a:gd name="connsiteY4" fmla="*/ 183356 h 210692"/>
                <a:gd name="connsiteX5" fmla="*/ 191 w 177260"/>
                <a:gd name="connsiteY5" fmla="*/ 183642 h 210692"/>
                <a:gd name="connsiteX6" fmla="*/ 0 w 177260"/>
                <a:gd name="connsiteY6" fmla="*/ 158877 h 210692"/>
                <a:gd name="connsiteX7" fmla="*/ 1143 w 177260"/>
                <a:gd name="connsiteY7" fmla="*/ 76295 h 210692"/>
                <a:gd name="connsiteX8" fmla="*/ 5810 w 177260"/>
                <a:gd name="connsiteY8" fmla="*/ 72485 h 210692"/>
                <a:gd name="connsiteX9" fmla="*/ 8001 w 177260"/>
                <a:gd name="connsiteY9" fmla="*/ 64294 h 210692"/>
                <a:gd name="connsiteX10" fmla="*/ 15335 w 177260"/>
                <a:gd name="connsiteY10" fmla="*/ 56197 h 210692"/>
                <a:gd name="connsiteX11" fmla="*/ 19050 w 177260"/>
                <a:gd name="connsiteY11" fmla="*/ 55626 h 210692"/>
                <a:gd name="connsiteX12" fmla="*/ 20860 w 177260"/>
                <a:gd name="connsiteY12" fmla="*/ 47816 h 210692"/>
                <a:gd name="connsiteX13" fmla="*/ 26575 w 177260"/>
                <a:gd name="connsiteY13" fmla="*/ 46196 h 210692"/>
                <a:gd name="connsiteX14" fmla="*/ 43434 w 177260"/>
                <a:gd name="connsiteY14" fmla="*/ 48387 h 210692"/>
                <a:gd name="connsiteX15" fmla="*/ 55150 w 177260"/>
                <a:gd name="connsiteY15" fmla="*/ 36100 h 210692"/>
                <a:gd name="connsiteX16" fmla="*/ 67151 w 177260"/>
                <a:gd name="connsiteY16" fmla="*/ 32290 h 210692"/>
                <a:gd name="connsiteX17" fmla="*/ 78867 w 177260"/>
                <a:gd name="connsiteY17" fmla="*/ 36004 h 210692"/>
                <a:gd name="connsiteX18" fmla="*/ 101346 w 177260"/>
                <a:gd name="connsiteY18" fmla="*/ 24193 h 210692"/>
                <a:gd name="connsiteX19" fmla="*/ 118205 w 177260"/>
                <a:gd name="connsiteY19" fmla="*/ 22288 h 210692"/>
                <a:gd name="connsiteX20" fmla="*/ 131826 w 177260"/>
                <a:gd name="connsiteY20" fmla="*/ 15050 h 210692"/>
                <a:gd name="connsiteX21" fmla="*/ 142589 w 177260"/>
                <a:gd name="connsiteY21" fmla="*/ 2191 h 210692"/>
                <a:gd name="connsiteX22" fmla="*/ 153162 w 177260"/>
                <a:gd name="connsiteY22" fmla="*/ 0 h 210692"/>
                <a:gd name="connsiteX23" fmla="*/ 152305 w 177260"/>
                <a:gd name="connsiteY23" fmla="*/ 42577 h 210692"/>
                <a:gd name="connsiteX24" fmla="*/ 176879 w 177260"/>
                <a:gd name="connsiteY24" fmla="*/ 43243 h 210692"/>
                <a:gd name="connsiteX25" fmla="*/ 177260 w 177260"/>
                <a:gd name="connsiteY25" fmla="*/ 73057 h 210692"/>
                <a:gd name="connsiteX26" fmla="*/ 177070 w 177260"/>
                <a:gd name="connsiteY26" fmla="*/ 81915 h 210692"/>
                <a:gd name="connsiteX27" fmla="*/ 140113 w 177260"/>
                <a:gd name="connsiteY27" fmla="*/ 82296 h 210692"/>
                <a:gd name="connsiteX28" fmla="*/ 138017 w 177260"/>
                <a:gd name="connsiteY28" fmla="*/ 184023 h 210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77260" h="210692">
                  <a:moveTo>
                    <a:pt x="138017" y="184023"/>
                  </a:moveTo>
                  <a:lnTo>
                    <a:pt x="137351" y="210693"/>
                  </a:lnTo>
                  <a:lnTo>
                    <a:pt x="100584" y="210693"/>
                  </a:lnTo>
                  <a:lnTo>
                    <a:pt x="49911" y="210217"/>
                  </a:lnTo>
                  <a:lnTo>
                    <a:pt x="49244" y="183356"/>
                  </a:lnTo>
                  <a:lnTo>
                    <a:pt x="191" y="183642"/>
                  </a:lnTo>
                  <a:lnTo>
                    <a:pt x="0" y="158877"/>
                  </a:lnTo>
                  <a:lnTo>
                    <a:pt x="1143" y="76295"/>
                  </a:lnTo>
                  <a:lnTo>
                    <a:pt x="5810" y="72485"/>
                  </a:lnTo>
                  <a:lnTo>
                    <a:pt x="8001" y="64294"/>
                  </a:lnTo>
                  <a:lnTo>
                    <a:pt x="15335" y="56197"/>
                  </a:lnTo>
                  <a:lnTo>
                    <a:pt x="19050" y="55626"/>
                  </a:lnTo>
                  <a:lnTo>
                    <a:pt x="20860" y="47816"/>
                  </a:lnTo>
                  <a:lnTo>
                    <a:pt x="26575" y="46196"/>
                  </a:lnTo>
                  <a:lnTo>
                    <a:pt x="43434" y="48387"/>
                  </a:lnTo>
                  <a:lnTo>
                    <a:pt x="55150" y="36100"/>
                  </a:lnTo>
                  <a:lnTo>
                    <a:pt x="67151" y="32290"/>
                  </a:lnTo>
                  <a:lnTo>
                    <a:pt x="78867" y="36004"/>
                  </a:lnTo>
                  <a:lnTo>
                    <a:pt x="101346" y="24193"/>
                  </a:lnTo>
                  <a:lnTo>
                    <a:pt x="118205" y="22288"/>
                  </a:lnTo>
                  <a:lnTo>
                    <a:pt x="131826" y="15050"/>
                  </a:lnTo>
                  <a:lnTo>
                    <a:pt x="142589" y="2191"/>
                  </a:lnTo>
                  <a:lnTo>
                    <a:pt x="153162" y="0"/>
                  </a:lnTo>
                  <a:lnTo>
                    <a:pt x="152305" y="42577"/>
                  </a:lnTo>
                  <a:lnTo>
                    <a:pt x="176879" y="43243"/>
                  </a:lnTo>
                  <a:lnTo>
                    <a:pt x="177260" y="73057"/>
                  </a:lnTo>
                  <a:lnTo>
                    <a:pt x="177070" y="81915"/>
                  </a:lnTo>
                  <a:lnTo>
                    <a:pt x="140113" y="82296"/>
                  </a:lnTo>
                  <a:lnTo>
                    <a:pt x="138017" y="184023"/>
                  </a:lnTo>
                  <a:close/>
                </a:path>
              </a:pathLst>
            </a:custGeom>
            <a:solidFill>
              <a:srgbClr val="336933"/>
            </a:solidFill>
            <a:ln w="9525" cap="flat">
              <a:noFill/>
              <a:prstDash val="solid"/>
              <a:miter/>
            </a:ln>
          </p:spPr>
          <p:txBody>
            <a:bodyPr rtlCol="0" anchor="ctr"/>
            <a:lstStyle/>
            <a:p>
              <a:endParaRPr lang="en-US"/>
            </a:p>
          </p:txBody>
        </p:sp>
        <p:sp>
          <p:nvSpPr>
            <p:cNvPr id="1551" name="Freeform: Shape 1550">
              <a:extLst>
                <a:ext uri="{FF2B5EF4-FFF2-40B4-BE49-F238E27FC236}">
                  <a16:creationId xmlns:a16="http://schemas.microsoft.com/office/drawing/2014/main" id="{C183B031-2668-43DE-82C7-CD80AED6B1D2}"/>
                </a:ext>
              </a:extLst>
            </p:cNvPr>
            <p:cNvSpPr/>
            <p:nvPr/>
          </p:nvSpPr>
          <p:spPr>
            <a:xfrm>
              <a:off x="10271132" y="1203267"/>
              <a:ext cx="230232" cy="273654"/>
            </a:xfrm>
            <a:custGeom>
              <a:avLst/>
              <a:gdLst>
                <a:gd name="connsiteX0" fmla="*/ 138017 w 177260"/>
                <a:gd name="connsiteY0" fmla="*/ 184023 h 210692"/>
                <a:gd name="connsiteX1" fmla="*/ 137351 w 177260"/>
                <a:gd name="connsiteY1" fmla="*/ 210693 h 210692"/>
                <a:gd name="connsiteX2" fmla="*/ 100584 w 177260"/>
                <a:gd name="connsiteY2" fmla="*/ 210693 h 210692"/>
                <a:gd name="connsiteX3" fmla="*/ 49911 w 177260"/>
                <a:gd name="connsiteY3" fmla="*/ 210217 h 210692"/>
                <a:gd name="connsiteX4" fmla="*/ 49244 w 177260"/>
                <a:gd name="connsiteY4" fmla="*/ 183356 h 210692"/>
                <a:gd name="connsiteX5" fmla="*/ 191 w 177260"/>
                <a:gd name="connsiteY5" fmla="*/ 183642 h 210692"/>
                <a:gd name="connsiteX6" fmla="*/ 0 w 177260"/>
                <a:gd name="connsiteY6" fmla="*/ 158877 h 210692"/>
                <a:gd name="connsiteX7" fmla="*/ 1143 w 177260"/>
                <a:gd name="connsiteY7" fmla="*/ 76295 h 210692"/>
                <a:gd name="connsiteX8" fmla="*/ 5810 w 177260"/>
                <a:gd name="connsiteY8" fmla="*/ 72485 h 210692"/>
                <a:gd name="connsiteX9" fmla="*/ 8001 w 177260"/>
                <a:gd name="connsiteY9" fmla="*/ 64294 h 210692"/>
                <a:gd name="connsiteX10" fmla="*/ 15335 w 177260"/>
                <a:gd name="connsiteY10" fmla="*/ 56197 h 210692"/>
                <a:gd name="connsiteX11" fmla="*/ 19050 w 177260"/>
                <a:gd name="connsiteY11" fmla="*/ 55626 h 210692"/>
                <a:gd name="connsiteX12" fmla="*/ 20860 w 177260"/>
                <a:gd name="connsiteY12" fmla="*/ 47816 h 210692"/>
                <a:gd name="connsiteX13" fmla="*/ 26575 w 177260"/>
                <a:gd name="connsiteY13" fmla="*/ 46196 h 210692"/>
                <a:gd name="connsiteX14" fmla="*/ 43434 w 177260"/>
                <a:gd name="connsiteY14" fmla="*/ 48387 h 210692"/>
                <a:gd name="connsiteX15" fmla="*/ 55150 w 177260"/>
                <a:gd name="connsiteY15" fmla="*/ 36100 h 210692"/>
                <a:gd name="connsiteX16" fmla="*/ 67151 w 177260"/>
                <a:gd name="connsiteY16" fmla="*/ 32290 h 210692"/>
                <a:gd name="connsiteX17" fmla="*/ 78867 w 177260"/>
                <a:gd name="connsiteY17" fmla="*/ 36004 h 210692"/>
                <a:gd name="connsiteX18" fmla="*/ 101346 w 177260"/>
                <a:gd name="connsiteY18" fmla="*/ 24193 h 210692"/>
                <a:gd name="connsiteX19" fmla="*/ 118205 w 177260"/>
                <a:gd name="connsiteY19" fmla="*/ 22288 h 210692"/>
                <a:gd name="connsiteX20" fmla="*/ 131826 w 177260"/>
                <a:gd name="connsiteY20" fmla="*/ 15050 h 210692"/>
                <a:gd name="connsiteX21" fmla="*/ 142589 w 177260"/>
                <a:gd name="connsiteY21" fmla="*/ 2191 h 210692"/>
                <a:gd name="connsiteX22" fmla="*/ 153162 w 177260"/>
                <a:gd name="connsiteY22" fmla="*/ 0 h 210692"/>
                <a:gd name="connsiteX23" fmla="*/ 152305 w 177260"/>
                <a:gd name="connsiteY23" fmla="*/ 42577 h 210692"/>
                <a:gd name="connsiteX24" fmla="*/ 176879 w 177260"/>
                <a:gd name="connsiteY24" fmla="*/ 43243 h 210692"/>
                <a:gd name="connsiteX25" fmla="*/ 177260 w 177260"/>
                <a:gd name="connsiteY25" fmla="*/ 73057 h 210692"/>
                <a:gd name="connsiteX26" fmla="*/ 177070 w 177260"/>
                <a:gd name="connsiteY26" fmla="*/ 81915 h 210692"/>
                <a:gd name="connsiteX27" fmla="*/ 140113 w 177260"/>
                <a:gd name="connsiteY27" fmla="*/ 82296 h 210692"/>
                <a:gd name="connsiteX28" fmla="*/ 138017 w 177260"/>
                <a:gd name="connsiteY28" fmla="*/ 184023 h 210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77260" h="210692">
                  <a:moveTo>
                    <a:pt x="138017" y="184023"/>
                  </a:moveTo>
                  <a:lnTo>
                    <a:pt x="137351" y="210693"/>
                  </a:lnTo>
                  <a:lnTo>
                    <a:pt x="100584" y="210693"/>
                  </a:lnTo>
                  <a:lnTo>
                    <a:pt x="49911" y="210217"/>
                  </a:lnTo>
                  <a:lnTo>
                    <a:pt x="49244" y="183356"/>
                  </a:lnTo>
                  <a:lnTo>
                    <a:pt x="191" y="183642"/>
                  </a:lnTo>
                  <a:lnTo>
                    <a:pt x="0" y="158877"/>
                  </a:lnTo>
                  <a:lnTo>
                    <a:pt x="1143" y="76295"/>
                  </a:lnTo>
                  <a:lnTo>
                    <a:pt x="5810" y="72485"/>
                  </a:lnTo>
                  <a:lnTo>
                    <a:pt x="8001" y="64294"/>
                  </a:lnTo>
                  <a:lnTo>
                    <a:pt x="15335" y="56197"/>
                  </a:lnTo>
                  <a:lnTo>
                    <a:pt x="19050" y="55626"/>
                  </a:lnTo>
                  <a:lnTo>
                    <a:pt x="20860" y="47816"/>
                  </a:lnTo>
                  <a:lnTo>
                    <a:pt x="26575" y="46196"/>
                  </a:lnTo>
                  <a:lnTo>
                    <a:pt x="43434" y="48387"/>
                  </a:lnTo>
                  <a:lnTo>
                    <a:pt x="55150" y="36100"/>
                  </a:lnTo>
                  <a:lnTo>
                    <a:pt x="67151" y="32290"/>
                  </a:lnTo>
                  <a:lnTo>
                    <a:pt x="78867" y="36004"/>
                  </a:lnTo>
                  <a:lnTo>
                    <a:pt x="101346" y="24193"/>
                  </a:lnTo>
                  <a:lnTo>
                    <a:pt x="118205" y="22288"/>
                  </a:lnTo>
                  <a:lnTo>
                    <a:pt x="131826" y="15050"/>
                  </a:lnTo>
                  <a:lnTo>
                    <a:pt x="142589" y="2191"/>
                  </a:lnTo>
                  <a:lnTo>
                    <a:pt x="153162" y="0"/>
                  </a:lnTo>
                  <a:lnTo>
                    <a:pt x="152305" y="42577"/>
                  </a:lnTo>
                  <a:lnTo>
                    <a:pt x="176879" y="43243"/>
                  </a:lnTo>
                  <a:lnTo>
                    <a:pt x="177260" y="73057"/>
                  </a:lnTo>
                  <a:lnTo>
                    <a:pt x="177070" y="81915"/>
                  </a:lnTo>
                  <a:lnTo>
                    <a:pt x="140113" y="82296"/>
                  </a:lnTo>
                  <a:lnTo>
                    <a:pt x="138017" y="184023"/>
                  </a:lnTo>
                  <a:close/>
                </a:path>
              </a:pathLst>
            </a:custGeom>
            <a:noFill/>
            <a:ln w="3429" cap="flat">
              <a:solidFill>
                <a:srgbClr val="FFFFFF"/>
              </a:solidFill>
              <a:prstDash val="solid"/>
              <a:miter/>
            </a:ln>
          </p:spPr>
          <p:txBody>
            <a:bodyPr rtlCol="0" anchor="ctr"/>
            <a:lstStyle/>
            <a:p>
              <a:endParaRPr lang="en-US"/>
            </a:p>
          </p:txBody>
        </p:sp>
        <p:sp>
          <p:nvSpPr>
            <p:cNvPr id="1552" name="Freeform: Shape 1551">
              <a:extLst>
                <a:ext uri="{FF2B5EF4-FFF2-40B4-BE49-F238E27FC236}">
                  <a16:creationId xmlns:a16="http://schemas.microsoft.com/office/drawing/2014/main" id="{35DA7039-BF94-4BBB-BA2C-D784C2F5ED32}"/>
                </a:ext>
              </a:extLst>
            </p:cNvPr>
            <p:cNvSpPr/>
            <p:nvPr/>
          </p:nvSpPr>
          <p:spPr>
            <a:xfrm>
              <a:off x="10145687" y="1210814"/>
              <a:ext cx="160085" cy="198808"/>
            </a:xfrm>
            <a:custGeom>
              <a:avLst/>
              <a:gdLst>
                <a:gd name="connsiteX0" fmla="*/ 0 w 123253"/>
                <a:gd name="connsiteY0" fmla="*/ 112204 h 153066"/>
                <a:gd name="connsiteX1" fmla="*/ 95 w 123253"/>
                <a:gd name="connsiteY1" fmla="*/ 50387 h 153066"/>
                <a:gd name="connsiteX2" fmla="*/ 12192 w 123253"/>
                <a:gd name="connsiteY2" fmla="*/ 50768 h 153066"/>
                <a:gd name="connsiteX3" fmla="*/ 12954 w 123253"/>
                <a:gd name="connsiteY3" fmla="*/ 0 h 153066"/>
                <a:gd name="connsiteX4" fmla="*/ 123254 w 123253"/>
                <a:gd name="connsiteY4" fmla="*/ 286 h 153066"/>
                <a:gd name="connsiteX5" fmla="*/ 123158 w 123253"/>
                <a:gd name="connsiteY5" fmla="*/ 40386 h 153066"/>
                <a:gd name="connsiteX6" fmla="*/ 117443 w 123253"/>
                <a:gd name="connsiteY6" fmla="*/ 42005 h 153066"/>
                <a:gd name="connsiteX7" fmla="*/ 115633 w 123253"/>
                <a:gd name="connsiteY7" fmla="*/ 49816 h 153066"/>
                <a:gd name="connsiteX8" fmla="*/ 111919 w 123253"/>
                <a:gd name="connsiteY8" fmla="*/ 50387 h 153066"/>
                <a:gd name="connsiteX9" fmla="*/ 104585 w 123253"/>
                <a:gd name="connsiteY9" fmla="*/ 58483 h 153066"/>
                <a:gd name="connsiteX10" fmla="*/ 102394 w 123253"/>
                <a:gd name="connsiteY10" fmla="*/ 66675 h 153066"/>
                <a:gd name="connsiteX11" fmla="*/ 97727 w 123253"/>
                <a:gd name="connsiteY11" fmla="*/ 70485 h 153066"/>
                <a:gd name="connsiteX12" fmla="*/ 96583 w 123253"/>
                <a:gd name="connsiteY12" fmla="*/ 153067 h 153066"/>
                <a:gd name="connsiteX13" fmla="*/ 21527 w 123253"/>
                <a:gd name="connsiteY13" fmla="*/ 152495 h 153066"/>
                <a:gd name="connsiteX14" fmla="*/ 21717 w 123253"/>
                <a:gd name="connsiteY14" fmla="*/ 102394 h 153066"/>
                <a:gd name="connsiteX15" fmla="*/ 15812 w 123253"/>
                <a:gd name="connsiteY15" fmla="*/ 112776 h 153066"/>
                <a:gd name="connsiteX16" fmla="*/ 4572 w 123253"/>
                <a:gd name="connsiteY16" fmla="*/ 110680 h 153066"/>
                <a:gd name="connsiteX17" fmla="*/ 0 w 123253"/>
                <a:gd name="connsiteY17" fmla="*/ 112204 h 153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3253" h="153066">
                  <a:moveTo>
                    <a:pt x="0" y="112204"/>
                  </a:moveTo>
                  <a:lnTo>
                    <a:pt x="95" y="50387"/>
                  </a:lnTo>
                  <a:lnTo>
                    <a:pt x="12192" y="50768"/>
                  </a:lnTo>
                  <a:lnTo>
                    <a:pt x="12954" y="0"/>
                  </a:lnTo>
                  <a:lnTo>
                    <a:pt x="123254" y="286"/>
                  </a:lnTo>
                  <a:lnTo>
                    <a:pt x="123158" y="40386"/>
                  </a:lnTo>
                  <a:lnTo>
                    <a:pt x="117443" y="42005"/>
                  </a:lnTo>
                  <a:lnTo>
                    <a:pt x="115633" y="49816"/>
                  </a:lnTo>
                  <a:lnTo>
                    <a:pt x="111919" y="50387"/>
                  </a:lnTo>
                  <a:lnTo>
                    <a:pt x="104585" y="58483"/>
                  </a:lnTo>
                  <a:lnTo>
                    <a:pt x="102394" y="66675"/>
                  </a:lnTo>
                  <a:lnTo>
                    <a:pt x="97727" y="70485"/>
                  </a:lnTo>
                  <a:lnTo>
                    <a:pt x="96583" y="153067"/>
                  </a:lnTo>
                  <a:lnTo>
                    <a:pt x="21527" y="152495"/>
                  </a:lnTo>
                  <a:lnTo>
                    <a:pt x="21717" y="102394"/>
                  </a:lnTo>
                  <a:lnTo>
                    <a:pt x="15812" y="112776"/>
                  </a:lnTo>
                  <a:lnTo>
                    <a:pt x="4572" y="110680"/>
                  </a:lnTo>
                  <a:lnTo>
                    <a:pt x="0" y="112204"/>
                  </a:lnTo>
                  <a:close/>
                </a:path>
              </a:pathLst>
            </a:custGeom>
            <a:solidFill>
              <a:srgbClr val="336933"/>
            </a:solidFill>
            <a:ln w="9525" cap="flat">
              <a:noFill/>
              <a:prstDash val="solid"/>
              <a:miter/>
            </a:ln>
          </p:spPr>
          <p:txBody>
            <a:bodyPr rtlCol="0" anchor="ctr"/>
            <a:lstStyle/>
            <a:p>
              <a:endParaRPr lang="en-US"/>
            </a:p>
          </p:txBody>
        </p:sp>
        <p:sp>
          <p:nvSpPr>
            <p:cNvPr id="1553" name="Freeform: Shape 1552">
              <a:extLst>
                <a:ext uri="{FF2B5EF4-FFF2-40B4-BE49-F238E27FC236}">
                  <a16:creationId xmlns:a16="http://schemas.microsoft.com/office/drawing/2014/main" id="{23A64092-509F-4C8E-8E0D-72A3F9831164}"/>
                </a:ext>
              </a:extLst>
            </p:cNvPr>
            <p:cNvSpPr/>
            <p:nvPr/>
          </p:nvSpPr>
          <p:spPr>
            <a:xfrm>
              <a:off x="10145687" y="1210814"/>
              <a:ext cx="160085" cy="198808"/>
            </a:xfrm>
            <a:custGeom>
              <a:avLst/>
              <a:gdLst>
                <a:gd name="connsiteX0" fmla="*/ 0 w 123253"/>
                <a:gd name="connsiteY0" fmla="*/ 112204 h 153066"/>
                <a:gd name="connsiteX1" fmla="*/ 95 w 123253"/>
                <a:gd name="connsiteY1" fmla="*/ 50387 h 153066"/>
                <a:gd name="connsiteX2" fmla="*/ 12192 w 123253"/>
                <a:gd name="connsiteY2" fmla="*/ 50768 h 153066"/>
                <a:gd name="connsiteX3" fmla="*/ 12954 w 123253"/>
                <a:gd name="connsiteY3" fmla="*/ 0 h 153066"/>
                <a:gd name="connsiteX4" fmla="*/ 123254 w 123253"/>
                <a:gd name="connsiteY4" fmla="*/ 286 h 153066"/>
                <a:gd name="connsiteX5" fmla="*/ 123158 w 123253"/>
                <a:gd name="connsiteY5" fmla="*/ 40386 h 153066"/>
                <a:gd name="connsiteX6" fmla="*/ 117443 w 123253"/>
                <a:gd name="connsiteY6" fmla="*/ 42005 h 153066"/>
                <a:gd name="connsiteX7" fmla="*/ 115633 w 123253"/>
                <a:gd name="connsiteY7" fmla="*/ 49816 h 153066"/>
                <a:gd name="connsiteX8" fmla="*/ 111919 w 123253"/>
                <a:gd name="connsiteY8" fmla="*/ 50387 h 153066"/>
                <a:gd name="connsiteX9" fmla="*/ 104585 w 123253"/>
                <a:gd name="connsiteY9" fmla="*/ 58483 h 153066"/>
                <a:gd name="connsiteX10" fmla="*/ 102394 w 123253"/>
                <a:gd name="connsiteY10" fmla="*/ 66675 h 153066"/>
                <a:gd name="connsiteX11" fmla="*/ 97727 w 123253"/>
                <a:gd name="connsiteY11" fmla="*/ 70485 h 153066"/>
                <a:gd name="connsiteX12" fmla="*/ 96583 w 123253"/>
                <a:gd name="connsiteY12" fmla="*/ 153067 h 153066"/>
                <a:gd name="connsiteX13" fmla="*/ 21527 w 123253"/>
                <a:gd name="connsiteY13" fmla="*/ 152495 h 153066"/>
                <a:gd name="connsiteX14" fmla="*/ 21717 w 123253"/>
                <a:gd name="connsiteY14" fmla="*/ 102394 h 153066"/>
                <a:gd name="connsiteX15" fmla="*/ 15812 w 123253"/>
                <a:gd name="connsiteY15" fmla="*/ 112776 h 153066"/>
                <a:gd name="connsiteX16" fmla="*/ 4572 w 123253"/>
                <a:gd name="connsiteY16" fmla="*/ 110680 h 153066"/>
                <a:gd name="connsiteX17" fmla="*/ 0 w 123253"/>
                <a:gd name="connsiteY17" fmla="*/ 112204 h 153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3253" h="153066">
                  <a:moveTo>
                    <a:pt x="0" y="112204"/>
                  </a:moveTo>
                  <a:lnTo>
                    <a:pt x="95" y="50387"/>
                  </a:lnTo>
                  <a:lnTo>
                    <a:pt x="12192" y="50768"/>
                  </a:lnTo>
                  <a:lnTo>
                    <a:pt x="12954" y="0"/>
                  </a:lnTo>
                  <a:lnTo>
                    <a:pt x="123254" y="286"/>
                  </a:lnTo>
                  <a:lnTo>
                    <a:pt x="123158" y="40386"/>
                  </a:lnTo>
                  <a:lnTo>
                    <a:pt x="117443" y="42005"/>
                  </a:lnTo>
                  <a:lnTo>
                    <a:pt x="115633" y="49816"/>
                  </a:lnTo>
                  <a:lnTo>
                    <a:pt x="111919" y="50387"/>
                  </a:lnTo>
                  <a:lnTo>
                    <a:pt x="104585" y="58483"/>
                  </a:lnTo>
                  <a:lnTo>
                    <a:pt x="102394" y="66675"/>
                  </a:lnTo>
                  <a:lnTo>
                    <a:pt x="97727" y="70485"/>
                  </a:lnTo>
                  <a:lnTo>
                    <a:pt x="96583" y="153067"/>
                  </a:lnTo>
                  <a:lnTo>
                    <a:pt x="21527" y="152495"/>
                  </a:lnTo>
                  <a:lnTo>
                    <a:pt x="21717" y="102394"/>
                  </a:lnTo>
                  <a:lnTo>
                    <a:pt x="15812" y="112776"/>
                  </a:lnTo>
                  <a:lnTo>
                    <a:pt x="4572" y="110680"/>
                  </a:lnTo>
                  <a:lnTo>
                    <a:pt x="0" y="112204"/>
                  </a:lnTo>
                  <a:close/>
                </a:path>
              </a:pathLst>
            </a:custGeom>
            <a:noFill/>
            <a:ln w="3429" cap="flat">
              <a:solidFill>
                <a:srgbClr val="FFFFFF"/>
              </a:solidFill>
              <a:prstDash val="solid"/>
              <a:miter/>
            </a:ln>
          </p:spPr>
          <p:txBody>
            <a:bodyPr rtlCol="0" anchor="ctr"/>
            <a:lstStyle/>
            <a:p>
              <a:endParaRPr lang="en-US"/>
            </a:p>
          </p:txBody>
        </p:sp>
        <p:sp>
          <p:nvSpPr>
            <p:cNvPr id="1554" name="Freeform: Shape 1553">
              <a:extLst>
                <a:ext uri="{FF2B5EF4-FFF2-40B4-BE49-F238E27FC236}">
                  <a16:creationId xmlns:a16="http://schemas.microsoft.com/office/drawing/2014/main" id="{E9265A81-7535-4B68-9158-FBBD36B40DA5}"/>
                </a:ext>
              </a:extLst>
            </p:cNvPr>
            <p:cNvSpPr/>
            <p:nvPr/>
          </p:nvSpPr>
          <p:spPr>
            <a:xfrm>
              <a:off x="9237377" y="1277372"/>
              <a:ext cx="245942" cy="200169"/>
            </a:xfrm>
            <a:custGeom>
              <a:avLst/>
              <a:gdLst>
                <a:gd name="connsiteX0" fmla="*/ 38291 w 189356"/>
                <a:gd name="connsiteY0" fmla="*/ 90868 h 154114"/>
                <a:gd name="connsiteX1" fmla="*/ 34100 w 189356"/>
                <a:gd name="connsiteY1" fmla="*/ 82105 h 154114"/>
                <a:gd name="connsiteX2" fmla="*/ 25432 w 189356"/>
                <a:gd name="connsiteY2" fmla="*/ 78391 h 154114"/>
                <a:gd name="connsiteX3" fmla="*/ 19621 w 189356"/>
                <a:gd name="connsiteY3" fmla="*/ 71723 h 154114"/>
                <a:gd name="connsiteX4" fmla="*/ 19431 w 189356"/>
                <a:gd name="connsiteY4" fmla="*/ 67437 h 154114"/>
                <a:gd name="connsiteX5" fmla="*/ 25717 w 189356"/>
                <a:gd name="connsiteY5" fmla="*/ 66199 h 154114"/>
                <a:gd name="connsiteX6" fmla="*/ 26860 w 189356"/>
                <a:gd name="connsiteY6" fmla="*/ 62198 h 154114"/>
                <a:gd name="connsiteX7" fmla="*/ 17812 w 189356"/>
                <a:gd name="connsiteY7" fmla="*/ 46863 h 154114"/>
                <a:gd name="connsiteX8" fmla="*/ 16478 w 189356"/>
                <a:gd name="connsiteY8" fmla="*/ 39243 h 154114"/>
                <a:gd name="connsiteX9" fmla="*/ 18479 w 189356"/>
                <a:gd name="connsiteY9" fmla="*/ 28384 h 154114"/>
                <a:gd name="connsiteX10" fmla="*/ 15907 w 189356"/>
                <a:gd name="connsiteY10" fmla="*/ 23908 h 154114"/>
                <a:gd name="connsiteX11" fmla="*/ 8858 w 189356"/>
                <a:gd name="connsiteY11" fmla="*/ 19907 h 154114"/>
                <a:gd name="connsiteX12" fmla="*/ 7239 w 189356"/>
                <a:gd name="connsiteY12" fmla="*/ 10954 h 154114"/>
                <a:gd name="connsiteX13" fmla="*/ 1905 w 189356"/>
                <a:gd name="connsiteY13" fmla="*/ 8001 h 154114"/>
                <a:gd name="connsiteX14" fmla="*/ 0 w 189356"/>
                <a:gd name="connsiteY14" fmla="*/ 762 h 154114"/>
                <a:gd name="connsiteX15" fmla="*/ 10477 w 189356"/>
                <a:gd name="connsiteY15" fmla="*/ 190 h 154114"/>
                <a:gd name="connsiteX16" fmla="*/ 153067 w 189356"/>
                <a:gd name="connsiteY16" fmla="*/ 667 h 154114"/>
                <a:gd name="connsiteX17" fmla="*/ 154019 w 189356"/>
                <a:gd name="connsiteY17" fmla="*/ 2953 h 154114"/>
                <a:gd name="connsiteX18" fmla="*/ 159353 w 189356"/>
                <a:gd name="connsiteY18" fmla="*/ 4667 h 154114"/>
                <a:gd name="connsiteX19" fmla="*/ 161734 w 189356"/>
                <a:gd name="connsiteY19" fmla="*/ 2095 h 154114"/>
                <a:gd name="connsiteX20" fmla="*/ 166973 w 189356"/>
                <a:gd name="connsiteY20" fmla="*/ 4191 h 154114"/>
                <a:gd name="connsiteX21" fmla="*/ 173355 w 189356"/>
                <a:gd name="connsiteY21" fmla="*/ 3143 h 154114"/>
                <a:gd name="connsiteX22" fmla="*/ 177737 w 189356"/>
                <a:gd name="connsiteY22" fmla="*/ 0 h 154114"/>
                <a:gd name="connsiteX23" fmla="*/ 180975 w 189356"/>
                <a:gd name="connsiteY23" fmla="*/ 2381 h 154114"/>
                <a:gd name="connsiteX24" fmla="*/ 182880 w 189356"/>
                <a:gd name="connsiteY24" fmla="*/ 1143 h 154114"/>
                <a:gd name="connsiteX25" fmla="*/ 185452 w 189356"/>
                <a:gd name="connsiteY25" fmla="*/ 5429 h 154114"/>
                <a:gd name="connsiteX26" fmla="*/ 189357 w 189356"/>
                <a:gd name="connsiteY26" fmla="*/ 2762 h 154114"/>
                <a:gd name="connsiteX27" fmla="*/ 188785 w 189356"/>
                <a:gd name="connsiteY27" fmla="*/ 76581 h 154114"/>
                <a:gd name="connsiteX28" fmla="*/ 138113 w 189356"/>
                <a:gd name="connsiteY28" fmla="*/ 76867 h 154114"/>
                <a:gd name="connsiteX29" fmla="*/ 138017 w 189356"/>
                <a:gd name="connsiteY29" fmla="*/ 154114 h 154114"/>
                <a:gd name="connsiteX30" fmla="*/ 97060 w 189356"/>
                <a:gd name="connsiteY30" fmla="*/ 153543 h 154114"/>
                <a:gd name="connsiteX31" fmla="*/ 96869 w 189356"/>
                <a:gd name="connsiteY31" fmla="*/ 140970 h 154114"/>
                <a:gd name="connsiteX32" fmla="*/ 75629 w 189356"/>
                <a:gd name="connsiteY32" fmla="*/ 141351 h 154114"/>
                <a:gd name="connsiteX33" fmla="*/ 73342 w 189356"/>
                <a:gd name="connsiteY33" fmla="*/ 140684 h 154114"/>
                <a:gd name="connsiteX34" fmla="*/ 72104 w 189356"/>
                <a:gd name="connsiteY34" fmla="*/ 133540 h 154114"/>
                <a:gd name="connsiteX35" fmla="*/ 84487 w 189356"/>
                <a:gd name="connsiteY35" fmla="*/ 129921 h 154114"/>
                <a:gd name="connsiteX36" fmla="*/ 85725 w 189356"/>
                <a:gd name="connsiteY36" fmla="*/ 125920 h 154114"/>
                <a:gd name="connsiteX37" fmla="*/ 83820 w 189356"/>
                <a:gd name="connsiteY37" fmla="*/ 123158 h 154114"/>
                <a:gd name="connsiteX38" fmla="*/ 73057 w 189356"/>
                <a:gd name="connsiteY38" fmla="*/ 124873 h 154114"/>
                <a:gd name="connsiteX39" fmla="*/ 59817 w 189356"/>
                <a:gd name="connsiteY39" fmla="*/ 119634 h 154114"/>
                <a:gd name="connsiteX40" fmla="*/ 57245 w 189356"/>
                <a:gd name="connsiteY40" fmla="*/ 108871 h 154114"/>
                <a:gd name="connsiteX41" fmla="*/ 60293 w 189356"/>
                <a:gd name="connsiteY41" fmla="*/ 104489 h 154114"/>
                <a:gd name="connsiteX42" fmla="*/ 56674 w 189356"/>
                <a:gd name="connsiteY42" fmla="*/ 97536 h 154114"/>
                <a:gd name="connsiteX43" fmla="*/ 61055 w 189356"/>
                <a:gd name="connsiteY43" fmla="*/ 94012 h 154114"/>
                <a:gd name="connsiteX44" fmla="*/ 61150 w 189356"/>
                <a:gd name="connsiteY44" fmla="*/ 78200 h 154114"/>
                <a:gd name="connsiteX45" fmla="*/ 56959 w 189356"/>
                <a:gd name="connsiteY45" fmla="*/ 79248 h 154114"/>
                <a:gd name="connsiteX46" fmla="*/ 52197 w 189356"/>
                <a:gd name="connsiteY46" fmla="*/ 77343 h 154114"/>
                <a:gd name="connsiteX47" fmla="*/ 46482 w 189356"/>
                <a:gd name="connsiteY47" fmla="*/ 85344 h 154114"/>
                <a:gd name="connsiteX48" fmla="*/ 42577 w 189356"/>
                <a:gd name="connsiteY48" fmla="*/ 86011 h 154114"/>
                <a:gd name="connsiteX49" fmla="*/ 38291 w 189356"/>
                <a:gd name="connsiteY49" fmla="*/ 90868 h 15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9356" h="154114">
                  <a:moveTo>
                    <a:pt x="38291" y="90868"/>
                  </a:moveTo>
                  <a:lnTo>
                    <a:pt x="34100" y="82105"/>
                  </a:lnTo>
                  <a:lnTo>
                    <a:pt x="25432" y="78391"/>
                  </a:lnTo>
                  <a:lnTo>
                    <a:pt x="19621" y="71723"/>
                  </a:lnTo>
                  <a:lnTo>
                    <a:pt x="19431" y="67437"/>
                  </a:lnTo>
                  <a:lnTo>
                    <a:pt x="25717" y="66199"/>
                  </a:lnTo>
                  <a:lnTo>
                    <a:pt x="26860" y="62198"/>
                  </a:lnTo>
                  <a:lnTo>
                    <a:pt x="17812" y="46863"/>
                  </a:lnTo>
                  <a:lnTo>
                    <a:pt x="16478" y="39243"/>
                  </a:lnTo>
                  <a:lnTo>
                    <a:pt x="18479" y="28384"/>
                  </a:lnTo>
                  <a:lnTo>
                    <a:pt x="15907" y="23908"/>
                  </a:lnTo>
                  <a:lnTo>
                    <a:pt x="8858" y="19907"/>
                  </a:lnTo>
                  <a:lnTo>
                    <a:pt x="7239" y="10954"/>
                  </a:lnTo>
                  <a:lnTo>
                    <a:pt x="1905" y="8001"/>
                  </a:lnTo>
                  <a:lnTo>
                    <a:pt x="0" y="762"/>
                  </a:lnTo>
                  <a:lnTo>
                    <a:pt x="10477" y="190"/>
                  </a:lnTo>
                  <a:lnTo>
                    <a:pt x="153067" y="667"/>
                  </a:lnTo>
                  <a:lnTo>
                    <a:pt x="154019" y="2953"/>
                  </a:lnTo>
                  <a:lnTo>
                    <a:pt x="159353" y="4667"/>
                  </a:lnTo>
                  <a:lnTo>
                    <a:pt x="161734" y="2095"/>
                  </a:lnTo>
                  <a:lnTo>
                    <a:pt x="166973" y="4191"/>
                  </a:lnTo>
                  <a:lnTo>
                    <a:pt x="173355" y="3143"/>
                  </a:lnTo>
                  <a:lnTo>
                    <a:pt x="177737" y="0"/>
                  </a:lnTo>
                  <a:lnTo>
                    <a:pt x="180975" y="2381"/>
                  </a:lnTo>
                  <a:lnTo>
                    <a:pt x="182880" y="1143"/>
                  </a:lnTo>
                  <a:lnTo>
                    <a:pt x="185452" y="5429"/>
                  </a:lnTo>
                  <a:lnTo>
                    <a:pt x="189357" y="2762"/>
                  </a:lnTo>
                  <a:lnTo>
                    <a:pt x="188785" y="76581"/>
                  </a:lnTo>
                  <a:lnTo>
                    <a:pt x="138113" y="76867"/>
                  </a:lnTo>
                  <a:lnTo>
                    <a:pt x="138017" y="154114"/>
                  </a:lnTo>
                  <a:lnTo>
                    <a:pt x="97060" y="153543"/>
                  </a:lnTo>
                  <a:lnTo>
                    <a:pt x="96869" y="140970"/>
                  </a:lnTo>
                  <a:lnTo>
                    <a:pt x="75629" y="141351"/>
                  </a:lnTo>
                  <a:lnTo>
                    <a:pt x="73342" y="140684"/>
                  </a:lnTo>
                  <a:lnTo>
                    <a:pt x="72104" y="133540"/>
                  </a:lnTo>
                  <a:lnTo>
                    <a:pt x="84487" y="129921"/>
                  </a:lnTo>
                  <a:lnTo>
                    <a:pt x="85725" y="125920"/>
                  </a:lnTo>
                  <a:lnTo>
                    <a:pt x="83820" y="123158"/>
                  </a:lnTo>
                  <a:lnTo>
                    <a:pt x="73057" y="124873"/>
                  </a:lnTo>
                  <a:lnTo>
                    <a:pt x="59817" y="119634"/>
                  </a:lnTo>
                  <a:lnTo>
                    <a:pt x="57245" y="108871"/>
                  </a:lnTo>
                  <a:lnTo>
                    <a:pt x="60293" y="104489"/>
                  </a:lnTo>
                  <a:lnTo>
                    <a:pt x="56674" y="97536"/>
                  </a:lnTo>
                  <a:lnTo>
                    <a:pt x="61055" y="94012"/>
                  </a:lnTo>
                  <a:lnTo>
                    <a:pt x="61150" y="78200"/>
                  </a:lnTo>
                  <a:lnTo>
                    <a:pt x="56959" y="79248"/>
                  </a:lnTo>
                  <a:lnTo>
                    <a:pt x="52197" y="77343"/>
                  </a:lnTo>
                  <a:lnTo>
                    <a:pt x="46482" y="85344"/>
                  </a:lnTo>
                  <a:lnTo>
                    <a:pt x="42577" y="86011"/>
                  </a:lnTo>
                  <a:lnTo>
                    <a:pt x="38291" y="90868"/>
                  </a:lnTo>
                  <a:close/>
                </a:path>
              </a:pathLst>
            </a:custGeom>
            <a:solidFill>
              <a:srgbClr val="336933"/>
            </a:solidFill>
            <a:ln w="9525" cap="flat">
              <a:noFill/>
              <a:prstDash val="solid"/>
              <a:miter/>
            </a:ln>
          </p:spPr>
          <p:txBody>
            <a:bodyPr rtlCol="0" anchor="ctr"/>
            <a:lstStyle/>
            <a:p>
              <a:endParaRPr lang="en-US"/>
            </a:p>
          </p:txBody>
        </p:sp>
        <p:sp>
          <p:nvSpPr>
            <p:cNvPr id="1555" name="Freeform: Shape 1554">
              <a:extLst>
                <a:ext uri="{FF2B5EF4-FFF2-40B4-BE49-F238E27FC236}">
                  <a16:creationId xmlns:a16="http://schemas.microsoft.com/office/drawing/2014/main" id="{674BA81A-8235-4A6C-A48C-666A1A58F47B}"/>
                </a:ext>
              </a:extLst>
            </p:cNvPr>
            <p:cNvSpPr/>
            <p:nvPr/>
          </p:nvSpPr>
          <p:spPr>
            <a:xfrm>
              <a:off x="9237377" y="1277372"/>
              <a:ext cx="245942" cy="200169"/>
            </a:xfrm>
            <a:custGeom>
              <a:avLst/>
              <a:gdLst>
                <a:gd name="connsiteX0" fmla="*/ 38291 w 189356"/>
                <a:gd name="connsiteY0" fmla="*/ 90868 h 154114"/>
                <a:gd name="connsiteX1" fmla="*/ 34100 w 189356"/>
                <a:gd name="connsiteY1" fmla="*/ 82105 h 154114"/>
                <a:gd name="connsiteX2" fmla="*/ 25432 w 189356"/>
                <a:gd name="connsiteY2" fmla="*/ 78391 h 154114"/>
                <a:gd name="connsiteX3" fmla="*/ 19621 w 189356"/>
                <a:gd name="connsiteY3" fmla="*/ 71723 h 154114"/>
                <a:gd name="connsiteX4" fmla="*/ 19431 w 189356"/>
                <a:gd name="connsiteY4" fmla="*/ 67437 h 154114"/>
                <a:gd name="connsiteX5" fmla="*/ 25717 w 189356"/>
                <a:gd name="connsiteY5" fmla="*/ 66199 h 154114"/>
                <a:gd name="connsiteX6" fmla="*/ 26860 w 189356"/>
                <a:gd name="connsiteY6" fmla="*/ 62198 h 154114"/>
                <a:gd name="connsiteX7" fmla="*/ 17812 w 189356"/>
                <a:gd name="connsiteY7" fmla="*/ 46863 h 154114"/>
                <a:gd name="connsiteX8" fmla="*/ 16478 w 189356"/>
                <a:gd name="connsiteY8" fmla="*/ 39243 h 154114"/>
                <a:gd name="connsiteX9" fmla="*/ 18479 w 189356"/>
                <a:gd name="connsiteY9" fmla="*/ 28384 h 154114"/>
                <a:gd name="connsiteX10" fmla="*/ 15907 w 189356"/>
                <a:gd name="connsiteY10" fmla="*/ 23908 h 154114"/>
                <a:gd name="connsiteX11" fmla="*/ 8858 w 189356"/>
                <a:gd name="connsiteY11" fmla="*/ 19907 h 154114"/>
                <a:gd name="connsiteX12" fmla="*/ 7239 w 189356"/>
                <a:gd name="connsiteY12" fmla="*/ 10954 h 154114"/>
                <a:gd name="connsiteX13" fmla="*/ 1905 w 189356"/>
                <a:gd name="connsiteY13" fmla="*/ 8001 h 154114"/>
                <a:gd name="connsiteX14" fmla="*/ 0 w 189356"/>
                <a:gd name="connsiteY14" fmla="*/ 762 h 154114"/>
                <a:gd name="connsiteX15" fmla="*/ 10477 w 189356"/>
                <a:gd name="connsiteY15" fmla="*/ 190 h 154114"/>
                <a:gd name="connsiteX16" fmla="*/ 153067 w 189356"/>
                <a:gd name="connsiteY16" fmla="*/ 667 h 154114"/>
                <a:gd name="connsiteX17" fmla="*/ 154019 w 189356"/>
                <a:gd name="connsiteY17" fmla="*/ 2953 h 154114"/>
                <a:gd name="connsiteX18" fmla="*/ 159353 w 189356"/>
                <a:gd name="connsiteY18" fmla="*/ 4667 h 154114"/>
                <a:gd name="connsiteX19" fmla="*/ 161734 w 189356"/>
                <a:gd name="connsiteY19" fmla="*/ 2095 h 154114"/>
                <a:gd name="connsiteX20" fmla="*/ 166973 w 189356"/>
                <a:gd name="connsiteY20" fmla="*/ 4191 h 154114"/>
                <a:gd name="connsiteX21" fmla="*/ 173355 w 189356"/>
                <a:gd name="connsiteY21" fmla="*/ 3143 h 154114"/>
                <a:gd name="connsiteX22" fmla="*/ 177737 w 189356"/>
                <a:gd name="connsiteY22" fmla="*/ 0 h 154114"/>
                <a:gd name="connsiteX23" fmla="*/ 180975 w 189356"/>
                <a:gd name="connsiteY23" fmla="*/ 2381 h 154114"/>
                <a:gd name="connsiteX24" fmla="*/ 182880 w 189356"/>
                <a:gd name="connsiteY24" fmla="*/ 1143 h 154114"/>
                <a:gd name="connsiteX25" fmla="*/ 185452 w 189356"/>
                <a:gd name="connsiteY25" fmla="*/ 5429 h 154114"/>
                <a:gd name="connsiteX26" fmla="*/ 189357 w 189356"/>
                <a:gd name="connsiteY26" fmla="*/ 2762 h 154114"/>
                <a:gd name="connsiteX27" fmla="*/ 188785 w 189356"/>
                <a:gd name="connsiteY27" fmla="*/ 76581 h 154114"/>
                <a:gd name="connsiteX28" fmla="*/ 138113 w 189356"/>
                <a:gd name="connsiteY28" fmla="*/ 76867 h 154114"/>
                <a:gd name="connsiteX29" fmla="*/ 138017 w 189356"/>
                <a:gd name="connsiteY29" fmla="*/ 154114 h 154114"/>
                <a:gd name="connsiteX30" fmla="*/ 97060 w 189356"/>
                <a:gd name="connsiteY30" fmla="*/ 153543 h 154114"/>
                <a:gd name="connsiteX31" fmla="*/ 96869 w 189356"/>
                <a:gd name="connsiteY31" fmla="*/ 140970 h 154114"/>
                <a:gd name="connsiteX32" fmla="*/ 75629 w 189356"/>
                <a:gd name="connsiteY32" fmla="*/ 141351 h 154114"/>
                <a:gd name="connsiteX33" fmla="*/ 73342 w 189356"/>
                <a:gd name="connsiteY33" fmla="*/ 140684 h 154114"/>
                <a:gd name="connsiteX34" fmla="*/ 72104 w 189356"/>
                <a:gd name="connsiteY34" fmla="*/ 133540 h 154114"/>
                <a:gd name="connsiteX35" fmla="*/ 84487 w 189356"/>
                <a:gd name="connsiteY35" fmla="*/ 129921 h 154114"/>
                <a:gd name="connsiteX36" fmla="*/ 85725 w 189356"/>
                <a:gd name="connsiteY36" fmla="*/ 125920 h 154114"/>
                <a:gd name="connsiteX37" fmla="*/ 83820 w 189356"/>
                <a:gd name="connsiteY37" fmla="*/ 123158 h 154114"/>
                <a:gd name="connsiteX38" fmla="*/ 73057 w 189356"/>
                <a:gd name="connsiteY38" fmla="*/ 124873 h 154114"/>
                <a:gd name="connsiteX39" fmla="*/ 59817 w 189356"/>
                <a:gd name="connsiteY39" fmla="*/ 119634 h 154114"/>
                <a:gd name="connsiteX40" fmla="*/ 57245 w 189356"/>
                <a:gd name="connsiteY40" fmla="*/ 108871 h 154114"/>
                <a:gd name="connsiteX41" fmla="*/ 60293 w 189356"/>
                <a:gd name="connsiteY41" fmla="*/ 104489 h 154114"/>
                <a:gd name="connsiteX42" fmla="*/ 56674 w 189356"/>
                <a:gd name="connsiteY42" fmla="*/ 97536 h 154114"/>
                <a:gd name="connsiteX43" fmla="*/ 61055 w 189356"/>
                <a:gd name="connsiteY43" fmla="*/ 94012 h 154114"/>
                <a:gd name="connsiteX44" fmla="*/ 61150 w 189356"/>
                <a:gd name="connsiteY44" fmla="*/ 78200 h 154114"/>
                <a:gd name="connsiteX45" fmla="*/ 56959 w 189356"/>
                <a:gd name="connsiteY45" fmla="*/ 79248 h 154114"/>
                <a:gd name="connsiteX46" fmla="*/ 52197 w 189356"/>
                <a:gd name="connsiteY46" fmla="*/ 77343 h 154114"/>
                <a:gd name="connsiteX47" fmla="*/ 46482 w 189356"/>
                <a:gd name="connsiteY47" fmla="*/ 85344 h 154114"/>
                <a:gd name="connsiteX48" fmla="*/ 42577 w 189356"/>
                <a:gd name="connsiteY48" fmla="*/ 86011 h 154114"/>
                <a:gd name="connsiteX49" fmla="*/ 38291 w 189356"/>
                <a:gd name="connsiteY49" fmla="*/ 90868 h 15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9356" h="154114">
                  <a:moveTo>
                    <a:pt x="38291" y="90868"/>
                  </a:moveTo>
                  <a:lnTo>
                    <a:pt x="34100" y="82105"/>
                  </a:lnTo>
                  <a:lnTo>
                    <a:pt x="25432" y="78391"/>
                  </a:lnTo>
                  <a:lnTo>
                    <a:pt x="19621" y="71723"/>
                  </a:lnTo>
                  <a:lnTo>
                    <a:pt x="19431" y="67437"/>
                  </a:lnTo>
                  <a:lnTo>
                    <a:pt x="25717" y="66199"/>
                  </a:lnTo>
                  <a:lnTo>
                    <a:pt x="26860" y="62198"/>
                  </a:lnTo>
                  <a:lnTo>
                    <a:pt x="17812" y="46863"/>
                  </a:lnTo>
                  <a:lnTo>
                    <a:pt x="16478" y="39243"/>
                  </a:lnTo>
                  <a:lnTo>
                    <a:pt x="18479" y="28384"/>
                  </a:lnTo>
                  <a:lnTo>
                    <a:pt x="15907" y="23908"/>
                  </a:lnTo>
                  <a:lnTo>
                    <a:pt x="8858" y="19907"/>
                  </a:lnTo>
                  <a:lnTo>
                    <a:pt x="7239" y="10954"/>
                  </a:lnTo>
                  <a:lnTo>
                    <a:pt x="1905" y="8001"/>
                  </a:lnTo>
                  <a:lnTo>
                    <a:pt x="0" y="762"/>
                  </a:lnTo>
                  <a:lnTo>
                    <a:pt x="10477" y="190"/>
                  </a:lnTo>
                  <a:lnTo>
                    <a:pt x="153067" y="667"/>
                  </a:lnTo>
                  <a:lnTo>
                    <a:pt x="154019" y="2953"/>
                  </a:lnTo>
                  <a:lnTo>
                    <a:pt x="159353" y="4667"/>
                  </a:lnTo>
                  <a:lnTo>
                    <a:pt x="161734" y="2095"/>
                  </a:lnTo>
                  <a:lnTo>
                    <a:pt x="166973" y="4191"/>
                  </a:lnTo>
                  <a:lnTo>
                    <a:pt x="173355" y="3143"/>
                  </a:lnTo>
                  <a:lnTo>
                    <a:pt x="177737" y="0"/>
                  </a:lnTo>
                  <a:lnTo>
                    <a:pt x="180975" y="2381"/>
                  </a:lnTo>
                  <a:lnTo>
                    <a:pt x="182880" y="1143"/>
                  </a:lnTo>
                  <a:lnTo>
                    <a:pt x="185452" y="5429"/>
                  </a:lnTo>
                  <a:lnTo>
                    <a:pt x="189357" y="2762"/>
                  </a:lnTo>
                  <a:lnTo>
                    <a:pt x="188785" y="76581"/>
                  </a:lnTo>
                  <a:lnTo>
                    <a:pt x="138113" y="76867"/>
                  </a:lnTo>
                  <a:lnTo>
                    <a:pt x="138017" y="154114"/>
                  </a:lnTo>
                  <a:lnTo>
                    <a:pt x="97060" y="153543"/>
                  </a:lnTo>
                  <a:lnTo>
                    <a:pt x="96869" y="140970"/>
                  </a:lnTo>
                  <a:lnTo>
                    <a:pt x="75629" y="141351"/>
                  </a:lnTo>
                  <a:lnTo>
                    <a:pt x="73342" y="140684"/>
                  </a:lnTo>
                  <a:lnTo>
                    <a:pt x="72104" y="133540"/>
                  </a:lnTo>
                  <a:lnTo>
                    <a:pt x="84487" y="129921"/>
                  </a:lnTo>
                  <a:lnTo>
                    <a:pt x="85725" y="125920"/>
                  </a:lnTo>
                  <a:lnTo>
                    <a:pt x="83820" y="123158"/>
                  </a:lnTo>
                  <a:lnTo>
                    <a:pt x="73057" y="124873"/>
                  </a:lnTo>
                  <a:lnTo>
                    <a:pt x="59817" y="119634"/>
                  </a:lnTo>
                  <a:lnTo>
                    <a:pt x="57245" y="108871"/>
                  </a:lnTo>
                  <a:lnTo>
                    <a:pt x="60293" y="104489"/>
                  </a:lnTo>
                  <a:lnTo>
                    <a:pt x="56674" y="97536"/>
                  </a:lnTo>
                  <a:lnTo>
                    <a:pt x="61055" y="94012"/>
                  </a:lnTo>
                  <a:lnTo>
                    <a:pt x="61150" y="78200"/>
                  </a:lnTo>
                  <a:lnTo>
                    <a:pt x="56959" y="79248"/>
                  </a:lnTo>
                  <a:lnTo>
                    <a:pt x="52197" y="77343"/>
                  </a:lnTo>
                  <a:lnTo>
                    <a:pt x="46482" y="85344"/>
                  </a:lnTo>
                  <a:lnTo>
                    <a:pt x="42577" y="86011"/>
                  </a:lnTo>
                  <a:lnTo>
                    <a:pt x="38291" y="90868"/>
                  </a:lnTo>
                  <a:close/>
                </a:path>
              </a:pathLst>
            </a:custGeom>
            <a:noFill/>
            <a:ln w="3429" cap="flat">
              <a:solidFill>
                <a:srgbClr val="FFFFFF"/>
              </a:solidFill>
              <a:prstDash val="solid"/>
              <a:miter/>
            </a:ln>
          </p:spPr>
          <p:txBody>
            <a:bodyPr rtlCol="0" anchor="ctr"/>
            <a:lstStyle/>
            <a:p>
              <a:endParaRPr lang="en-US"/>
            </a:p>
          </p:txBody>
        </p:sp>
        <p:sp>
          <p:nvSpPr>
            <p:cNvPr id="1556" name="Freeform: Shape 1555">
              <a:extLst>
                <a:ext uri="{FF2B5EF4-FFF2-40B4-BE49-F238E27FC236}">
                  <a16:creationId xmlns:a16="http://schemas.microsoft.com/office/drawing/2014/main" id="{2A04D872-CCBA-418B-8C46-92DA806C5F8C}"/>
                </a:ext>
              </a:extLst>
            </p:cNvPr>
            <p:cNvSpPr/>
            <p:nvPr/>
          </p:nvSpPr>
          <p:spPr>
            <a:xfrm>
              <a:off x="9085704" y="1278361"/>
              <a:ext cx="201407" cy="150065"/>
            </a:xfrm>
            <a:custGeom>
              <a:avLst/>
              <a:gdLst>
                <a:gd name="connsiteX0" fmla="*/ 55055 w 155067"/>
                <a:gd name="connsiteY0" fmla="*/ 115538 h 115538"/>
                <a:gd name="connsiteX1" fmla="*/ 54769 w 155067"/>
                <a:gd name="connsiteY1" fmla="*/ 107347 h 115538"/>
                <a:gd name="connsiteX2" fmla="*/ 50292 w 155067"/>
                <a:gd name="connsiteY2" fmla="*/ 107347 h 115538"/>
                <a:gd name="connsiteX3" fmla="*/ 50197 w 155067"/>
                <a:gd name="connsiteY3" fmla="*/ 102965 h 115538"/>
                <a:gd name="connsiteX4" fmla="*/ 42005 w 155067"/>
                <a:gd name="connsiteY4" fmla="*/ 102394 h 115538"/>
                <a:gd name="connsiteX5" fmla="*/ 41243 w 155067"/>
                <a:gd name="connsiteY5" fmla="*/ 77533 h 115538"/>
                <a:gd name="connsiteX6" fmla="*/ 38672 w 155067"/>
                <a:gd name="connsiteY6" fmla="*/ 76200 h 115538"/>
                <a:gd name="connsiteX7" fmla="*/ 39053 w 155067"/>
                <a:gd name="connsiteY7" fmla="*/ 50959 h 115538"/>
                <a:gd name="connsiteX8" fmla="*/ 95 w 155067"/>
                <a:gd name="connsiteY8" fmla="*/ 51149 h 115538"/>
                <a:gd name="connsiteX9" fmla="*/ 0 w 155067"/>
                <a:gd name="connsiteY9" fmla="*/ 25813 h 115538"/>
                <a:gd name="connsiteX10" fmla="*/ 24956 w 155067"/>
                <a:gd name="connsiteY10" fmla="*/ 25241 h 115538"/>
                <a:gd name="connsiteX11" fmla="*/ 25432 w 155067"/>
                <a:gd name="connsiteY11" fmla="*/ 0 h 115538"/>
                <a:gd name="connsiteX12" fmla="*/ 116777 w 155067"/>
                <a:gd name="connsiteY12" fmla="*/ 0 h 115538"/>
                <a:gd name="connsiteX13" fmla="*/ 118682 w 155067"/>
                <a:gd name="connsiteY13" fmla="*/ 7239 h 115538"/>
                <a:gd name="connsiteX14" fmla="*/ 124016 w 155067"/>
                <a:gd name="connsiteY14" fmla="*/ 10192 h 115538"/>
                <a:gd name="connsiteX15" fmla="*/ 125635 w 155067"/>
                <a:gd name="connsiteY15" fmla="*/ 19145 h 115538"/>
                <a:gd name="connsiteX16" fmla="*/ 132683 w 155067"/>
                <a:gd name="connsiteY16" fmla="*/ 23146 h 115538"/>
                <a:gd name="connsiteX17" fmla="*/ 135255 w 155067"/>
                <a:gd name="connsiteY17" fmla="*/ 27623 h 115538"/>
                <a:gd name="connsiteX18" fmla="*/ 133255 w 155067"/>
                <a:gd name="connsiteY18" fmla="*/ 38481 h 115538"/>
                <a:gd name="connsiteX19" fmla="*/ 134588 w 155067"/>
                <a:gd name="connsiteY19" fmla="*/ 46101 h 115538"/>
                <a:gd name="connsiteX20" fmla="*/ 143637 w 155067"/>
                <a:gd name="connsiteY20" fmla="*/ 61436 h 115538"/>
                <a:gd name="connsiteX21" fmla="*/ 142494 w 155067"/>
                <a:gd name="connsiteY21" fmla="*/ 65437 h 115538"/>
                <a:gd name="connsiteX22" fmla="*/ 136208 w 155067"/>
                <a:gd name="connsiteY22" fmla="*/ 66770 h 115538"/>
                <a:gd name="connsiteX23" fmla="*/ 136398 w 155067"/>
                <a:gd name="connsiteY23" fmla="*/ 70961 h 115538"/>
                <a:gd name="connsiteX24" fmla="*/ 142208 w 155067"/>
                <a:gd name="connsiteY24" fmla="*/ 77629 h 115538"/>
                <a:gd name="connsiteX25" fmla="*/ 150876 w 155067"/>
                <a:gd name="connsiteY25" fmla="*/ 81344 h 115538"/>
                <a:gd name="connsiteX26" fmla="*/ 155067 w 155067"/>
                <a:gd name="connsiteY26" fmla="*/ 90107 h 115538"/>
                <a:gd name="connsiteX27" fmla="*/ 116872 w 155067"/>
                <a:gd name="connsiteY27" fmla="*/ 89821 h 115538"/>
                <a:gd name="connsiteX28" fmla="*/ 116681 w 155067"/>
                <a:gd name="connsiteY28" fmla="*/ 103346 h 115538"/>
                <a:gd name="connsiteX29" fmla="*/ 107728 w 155067"/>
                <a:gd name="connsiteY29" fmla="*/ 103442 h 115538"/>
                <a:gd name="connsiteX30" fmla="*/ 107537 w 155067"/>
                <a:gd name="connsiteY30" fmla="*/ 113252 h 115538"/>
                <a:gd name="connsiteX31" fmla="*/ 110871 w 155067"/>
                <a:gd name="connsiteY31" fmla="*/ 114205 h 115538"/>
                <a:gd name="connsiteX32" fmla="*/ 109728 w 155067"/>
                <a:gd name="connsiteY32" fmla="*/ 115538 h 115538"/>
                <a:gd name="connsiteX33" fmla="*/ 55055 w 155067"/>
                <a:gd name="connsiteY33" fmla="*/ 115538 h 115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5067" h="115538">
                  <a:moveTo>
                    <a:pt x="55055" y="115538"/>
                  </a:moveTo>
                  <a:lnTo>
                    <a:pt x="54769" y="107347"/>
                  </a:lnTo>
                  <a:lnTo>
                    <a:pt x="50292" y="107347"/>
                  </a:lnTo>
                  <a:lnTo>
                    <a:pt x="50197" y="102965"/>
                  </a:lnTo>
                  <a:lnTo>
                    <a:pt x="42005" y="102394"/>
                  </a:lnTo>
                  <a:lnTo>
                    <a:pt x="41243" y="77533"/>
                  </a:lnTo>
                  <a:lnTo>
                    <a:pt x="38672" y="76200"/>
                  </a:lnTo>
                  <a:lnTo>
                    <a:pt x="39053" y="50959"/>
                  </a:lnTo>
                  <a:lnTo>
                    <a:pt x="95" y="51149"/>
                  </a:lnTo>
                  <a:lnTo>
                    <a:pt x="0" y="25813"/>
                  </a:lnTo>
                  <a:lnTo>
                    <a:pt x="24956" y="25241"/>
                  </a:lnTo>
                  <a:lnTo>
                    <a:pt x="25432" y="0"/>
                  </a:lnTo>
                  <a:lnTo>
                    <a:pt x="116777" y="0"/>
                  </a:lnTo>
                  <a:lnTo>
                    <a:pt x="118682" y="7239"/>
                  </a:lnTo>
                  <a:lnTo>
                    <a:pt x="124016" y="10192"/>
                  </a:lnTo>
                  <a:lnTo>
                    <a:pt x="125635" y="19145"/>
                  </a:lnTo>
                  <a:lnTo>
                    <a:pt x="132683" y="23146"/>
                  </a:lnTo>
                  <a:lnTo>
                    <a:pt x="135255" y="27623"/>
                  </a:lnTo>
                  <a:lnTo>
                    <a:pt x="133255" y="38481"/>
                  </a:lnTo>
                  <a:lnTo>
                    <a:pt x="134588" y="46101"/>
                  </a:lnTo>
                  <a:lnTo>
                    <a:pt x="143637" y="61436"/>
                  </a:lnTo>
                  <a:lnTo>
                    <a:pt x="142494" y="65437"/>
                  </a:lnTo>
                  <a:lnTo>
                    <a:pt x="136208" y="66770"/>
                  </a:lnTo>
                  <a:lnTo>
                    <a:pt x="136398" y="70961"/>
                  </a:lnTo>
                  <a:lnTo>
                    <a:pt x="142208" y="77629"/>
                  </a:lnTo>
                  <a:lnTo>
                    <a:pt x="150876" y="81344"/>
                  </a:lnTo>
                  <a:lnTo>
                    <a:pt x="155067" y="90107"/>
                  </a:lnTo>
                  <a:lnTo>
                    <a:pt x="116872" y="89821"/>
                  </a:lnTo>
                  <a:lnTo>
                    <a:pt x="116681" y="103346"/>
                  </a:lnTo>
                  <a:lnTo>
                    <a:pt x="107728" y="103442"/>
                  </a:lnTo>
                  <a:lnTo>
                    <a:pt x="107537" y="113252"/>
                  </a:lnTo>
                  <a:lnTo>
                    <a:pt x="110871" y="114205"/>
                  </a:lnTo>
                  <a:lnTo>
                    <a:pt x="109728" y="115538"/>
                  </a:lnTo>
                  <a:lnTo>
                    <a:pt x="55055" y="115538"/>
                  </a:lnTo>
                  <a:close/>
                </a:path>
              </a:pathLst>
            </a:custGeom>
            <a:solidFill>
              <a:srgbClr val="336933"/>
            </a:solidFill>
            <a:ln w="9525" cap="flat">
              <a:noFill/>
              <a:prstDash val="solid"/>
              <a:miter/>
            </a:ln>
          </p:spPr>
          <p:txBody>
            <a:bodyPr rtlCol="0" anchor="ctr"/>
            <a:lstStyle/>
            <a:p>
              <a:endParaRPr lang="en-US"/>
            </a:p>
          </p:txBody>
        </p:sp>
        <p:sp>
          <p:nvSpPr>
            <p:cNvPr id="1557" name="Freeform: Shape 1556">
              <a:extLst>
                <a:ext uri="{FF2B5EF4-FFF2-40B4-BE49-F238E27FC236}">
                  <a16:creationId xmlns:a16="http://schemas.microsoft.com/office/drawing/2014/main" id="{F54A97D7-39CD-4607-8FF8-C47FCEB16F98}"/>
                </a:ext>
              </a:extLst>
            </p:cNvPr>
            <p:cNvSpPr/>
            <p:nvPr/>
          </p:nvSpPr>
          <p:spPr>
            <a:xfrm>
              <a:off x="9085704" y="1278361"/>
              <a:ext cx="201407" cy="150065"/>
            </a:xfrm>
            <a:custGeom>
              <a:avLst/>
              <a:gdLst>
                <a:gd name="connsiteX0" fmla="*/ 55055 w 155067"/>
                <a:gd name="connsiteY0" fmla="*/ 115538 h 115538"/>
                <a:gd name="connsiteX1" fmla="*/ 54769 w 155067"/>
                <a:gd name="connsiteY1" fmla="*/ 107347 h 115538"/>
                <a:gd name="connsiteX2" fmla="*/ 50292 w 155067"/>
                <a:gd name="connsiteY2" fmla="*/ 107347 h 115538"/>
                <a:gd name="connsiteX3" fmla="*/ 50197 w 155067"/>
                <a:gd name="connsiteY3" fmla="*/ 102965 h 115538"/>
                <a:gd name="connsiteX4" fmla="*/ 42005 w 155067"/>
                <a:gd name="connsiteY4" fmla="*/ 102394 h 115538"/>
                <a:gd name="connsiteX5" fmla="*/ 41243 w 155067"/>
                <a:gd name="connsiteY5" fmla="*/ 77533 h 115538"/>
                <a:gd name="connsiteX6" fmla="*/ 38672 w 155067"/>
                <a:gd name="connsiteY6" fmla="*/ 76200 h 115538"/>
                <a:gd name="connsiteX7" fmla="*/ 39053 w 155067"/>
                <a:gd name="connsiteY7" fmla="*/ 50959 h 115538"/>
                <a:gd name="connsiteX8" fmla="*/ 95 w 155067"/>
                <a:gd name="connsiteY8" fmla="*/ 51149 h 115538"/>
                <a:gd name="connsiteX9" fmla="*/ 0 w 155067"/>
                <a:gd name="connsiteY9" fmla="*/ 25813 h 115538"/>
                <a:gd name="connsiteX10" fmla="*/ 24956 w 155067"/>
                <a:gd name="connsiteY10" fmla="*/ 25241 h 115538"/>
                <a:gd name="connsiteX11" fmla="*/ 25432 w 155067"/>
                <a:gd name="connsiteY11" fmla="*/ 0 h 115538"/>
                <a:gd name="connsiteX12" fmla="*/ 116777 w 155067"/>
                <a:gd name="connsiteY12" fmla="*/ 0 h 115538"/>
                <a:gd name="connsiteX13" fmla="*/ 118682 w 155067"/>
                <a:gd name="connsiteY13" fmla="*/ 7239 h 115538"/>
                <a:gd name="connsiteX14" fmla="*/ 124016 w 155067"/>
                <a:gd name="connsiteY14" fmla="*/ 10192 h 115538"/>
                <a:gd name="connsiteX15" fmla="*/ 125635 w 155067"/>
                <a:gd name="connsiteY15" fmla="*/ 19145 h 115538"/>
                <a:gd name="connsiteX16" fmla="*/ 132683 w 155067"/>
                <a:gd name="connsiteY16" fmla="*/ 23146 h 115538"/>
                <a:gd name="connsiteX17" fmla="*/ 135255 w 155067"/>
                <a:gd name="connsiteY17" fmla="*/ 27623 h 115538"/>
                <a:gd name="connsiteX18" fmla="*/ 133255 w 155067"/>
                <a:gd name="connsiteY18" fmla="*/ 38481 h 115538"/>
                <a:gd name="connsiteX19" fmla="*/ 134588 w 155067"/>
                <a:gd name="connsiteY19" fmla="*/ 46101 h 115538"/>
                <a:gd name="connsiteX20" fmla="*/ 143637 w 155067"/>
                <a:gd name="connsiteY20" fmla="*/ 61436 h 115538"/>
                <a:gd name="connsiteX21" fmla="*/ 142494 w 155067"/>
                <a:gd name="connsiteY21" fmla="*/ 65437 h 115538"/>
                <a:gd name="connsiteX22" fmla="*/ 136208 w 155067"/>
                <a:gd name="connsiteY22" fmla="*/ 66770 h 115538"/>
                <a:gd name="connsiteX23" fmla="*/ 136398 w 155067"/>
                <a:gd name="connsiteY23" fmla="*/ 70961 h 115538"/>
                <a:gd name="connsiteX24" fmla="*/ 142208 w 155067"/>
                <a:gd name="connsiteY24" fmla="*/ 77629 h 115538"/>
                <a:gd name="connsiteX25" fmla="*/ 150876 w 155067"/>
                <a:gd name="connsiteY25" fmla="*/ 81344 h 115538"/>
                <a:gd name="connsiteX26" fmla="*/ 155067 w 155067"/>
                <a:gd name="connsiteY26" fmla="*/ 90107 h 115538"/>
                <a:gd name="connsiteX27" fmla="*/ 116872 w 155067"/>
                <a:gd name="connsiteY27" fmla="*/ 89821 h 115538"/>
                <a:gd name="connsiteX28" fmla="*/ 116681 w 155067"/>
                <a:gd name="connsiteY28" fmla="*/ 103346 h 115538"/>
                <a:gd name="connsiteX29" fmla="*/ 107728 w 155067"/>
                <a:gd name="connsiteY29" fmla="*/ 103442 h 115538"/>
                <a:gd name="connsiteX30" fmla="*/ 107537 w 155067"/>
                <a:gd name="connsiteY30" fmla="*/ 113252 h 115538"/>
                <a:gd name="connsiteX31" fmla="*/ 110871 w 155067"/>
                <a:gd name="connsiteY31" fmla="*/ 114205 h 115538"/>
                <a:gd name="connsiteX32" fmla="*/ 109728 w 155067"/>
                <a:gd name="connsiteY32" fmla="*/ 115538 h 115538"/>
                <a:gd name="connsiteX33" fmla="*/ 55055 w 155067"/>
                <a:gd name="connsiteY33" fmla="*/ 115538 h 115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5067" h="115538">
                  <a:moveTo>
                    <a:pt x="55055" y="115538"/>
                  </a:moveTo>
                  <a:lnTo>
                    <a:pt x="54769" y="107347"/>
                  </a:lnTo>
                  <a:lnTo>
                    <a:pt x="50292" y="107347"/>
                  </a:lnTo>
                  <a:lnTo>
                    <a:pt x="50197" y="102965"/>
                  </a:lnTo>
                  <a:lnTo>
                    <a:pt x="42005" y="102394"/>
                  </a:lnTo>
                  <a:lnTo>
                    <a:pt x="41243" y="77533"/>
                  </a:lnTo>
                  <a:lnTo>
                    <a:pt x="38672" y="76200"/>
                  </a:lnTo>
                  <a:lnTo>
                    <a:pt x="39053" y="50959"/>
                  </a:lnTo>
                  <a:lnTo>
                    <a:pt x="95" y="51149"/>
                  </a:lnTo>
                  <a:lnTo>
                    <a:pt x="0" y="25813"/>
                  </a:lnTo>
                  <a:lnTo>
                    <a:pt x="24956" y="25241"/>
                  </a:lnTo>
                  <a:lnTo>
                    <a:pt x="25432" y="0"/>
                  </a:lnTo>
                  <a:lnTo>
                    <a:pt x="116777" y="0"/>
                  </a:lnTo>
                  <a:lnTo>
                    <a:pt x="118682" y="7239"/>
                  </a:lnTo>
                  <a:lnTo>
                    <a:pt x="124016" y="10192"/>
                  </a:lnTo>
                  <a:lnTo>
                    <a:pt x="125635" y="19145"/>
                  </a:lnTo>
                  <a:lnTo>
                    <a:pt x="132683" y="23146"/>
                  </a:lnTo>
                  <a:lnTo>
                    <a:pt x="135255" y="27623"/>
                  </a:lnTo>
                  <a:lnTo>
                    <a:pt x="133255" y="38481"/>
                  </a:lnTo>
                  <a:lnTo>
                    <a:pt x="134588" y="46101"/>
                  </a:lnTo>
                  <a:lnTo>
                    <a:pt x="143637" y="61436"/>
                  </a:lnTo>
                  <a:lnTo>
                    <a:pt x="142494" y="65437"/>
                  </a:lnTo>
                  <a:lnTo>
                    <a:pt x="136208" y="66770"/>
                  </a:lnTo>
                  <a:lnTo>
                    <a:pt x="136398" y="70961"/>
                  </a:lnTo>
                  <a:lnTo>
                    <a:pt x="142208" y="77629"/>
                  </a:lnTo>
                  <a:lnTo>
                    <a:pt x="150876" y="81344"/>
                  </a:lnTo>
                  <a:lnTo>
                    <a:pt x="155067" y="90107"/>
                  </a:lnTo>
                  <a:lnTo>
                    <a:pt x="116872" y="89821"/>
                  </a:lnTo>
                  <a:lnTo>
                    <a:pt x="116681" y="103346"/>
                  </a:lnTo>
                  <a:lnTo>
                    <a:pt x="107728" y="103442"/>
                  </a:lnTo>
                  <a:lnTo>
                    <a:pt x="107537" y="113252"/>
                  </a:lnTo>
                  <a:lnTo>
                    <a:pt x="110871" y="114205"/>
                  </a:lnTo>
                  <a:lnTo>
                    <a:pt x="109728" y="115538"/>
                  </a:lnTo>
                  <a:lnTo>
                    <a:pt x="55055" y="115538"/>
                  </a:lnTo>
                  <a:close/>
                </a:path>
              </a:pathLst>
            </a:custGeom>
            <a:noFill/>
            <a:ln w="3429" cap="flat">
              <a:solidFill>
                <a:srgbClr val="FFFFFF"/>
              </a:solidFill>
              <a:prstDash val="solid"/>
              <a:miter/>
            </a:ln>
          </p:spPr>
          <p:txBody>
            <a:bodyPr rtlCol="0" anchor="ctr"/>
            <a:lstStyle/>
            <a:p>
              <a:endParaRPr lang="en-US"/>
            </a:p>
          </p:txBody>
        </p:sp>
        <p:sp>
          <p:nvSpPr>
            <p:cNvPr id="1558" name="Freeform: Shape 1557">
              <a:extLst>
                <a:ext uri="{FF2B5EF4-FFF2-40B4-BE49-F238E27FC236}">
                  <a16:creationId xmlns:a16="http://schemas.microsoft.com/office/drawing/2014/main" id="{8BF05759-E878-43A7-8205-1434A0981393}"/>
                </a:ext>
              </a:extLst>
            </p:cNvPr>
            <p:cNvSpPr/>
            <p:nvPr/>
          </p:nvSpPr>
          <p:spPr>
            <a:xfrm>
              <a:off x="10450395" y="1297661"/>
              <a:ext cx="183467" cy="144621"/>
            </a:xfrm>
            <a:custGeom>
              <a:avLst/>
              <a:gdLst>
                <a:gd name="connsiteX0" fmla="*/ 0 w 141255"/>
                <a:gd name="connsiteY0" fmla="*/ 111347 h 111347"/>
                <a:gd name="connsiteX1" fmla="*/ 2096 w 141255"/>
                <a:gd name="connsiteY1" fmla="*/ 9620 h 111347"/>
                <a:gd name="connsiteX2" fmla="*/ 39053 w 141255"/>
                <a:gd name="connsiteY2" fmla="*/ 9239 h 111347"/>
                <a:gd name="connsiteX3" fmla="*/ 39243 w 141255"/>
                <a:gd name="connsiteY3" fmla="*/ 381 h 111347"/>
                <a:gd name="connsiteX4" fmla="*/ 141256 w 141255"/>
                <a:gd name="connsiteY4" fmla="*/ 0 h 111347"/>
                <a:gd name="connsiteX5" fmla="*/ 141256 w 141255"/>
                <a:gd name="connsiteY5" fmla="*/ 33147 h 111347"/>
                <a:gd name="connsiteX6" fmla="*/ 124206 w 141255"/>
                <a:gd name="connsiteY6" fmla="*/ 33528 h 111347"/>
                <a:gd name="connsiteX7" fmla="*/ 123920 w 141255"/>
                <a:gd name="connsiteY7" fmla="*/ 59531 h 111347"/>
                <a:gd name="connsiteX8" fmla="*/ 110204 w 141255"/>
                <a:gd name="connsiteY8" fmla="*/ 59436 h 111347"/>
                <a:gd name="connsiteX9" fmla="*/ 110585 w 141255"/>
                <a:gd name="connsiteY9" fmla="*/ 110395 h 111347"/>
                <a:gd name="connsiteX10" fmla="*/ 0 w 141255"/>
                <a:gd name="connsiteY10" fmla="*/ 111347 h 111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255" h="111347">
                  <a:moveTo>
                    <a:pt x="0" y="111347"/>
                  </a:moveTo>
                  <a:lnTo>
                    <a:pt x="2096" y="9620"/>
                  </a:lnTo>
                  <a:lnTo>
                    <a:pt x="39053" y="9239"/>
                  </a:lnTo>
                  <a:lnTo>
                    <a:pt x="39243" y="381"/>
                  </a:lnTo>
                  <a:lnTo>
                    <a:pt x="141256" y="0"/>
                  </a:lnTo>
                  <a:lnTo>
                    <a:pt x="141256" y="33147"/>
                  </a:lnTo>
                  <a:lnTo>
                    <a:pt x="124206" y="33528"/>
                  </a:lnTo>
                  <a:lnTo>
                    <a:pt x="123920" y="59531"/>
                  </a:lnTo>
                  <a:lnTo>
                    <a:pt x="110204" y="59436"/>
                  </a:lnTo>
                  <a:lnTo>
                    <a:pt x="110585" y="110395"/>
                  </a:lnTo>
                  <a:lnTo>
                    <a:pt x="0" y="111347"/>
                  </a:lnTo>
                  <a:close/>
                </a:path>
              </a:pathLst>
            </a:custGeom>
            <a:solidFill>
              <a:srgbClr val="336933"/>
            </a:solidFill>
            <a:ln w="9525" cap="flat">
              <a:noFill/>
              <a:prstDash val="solid"/>
              <a:miter/>
            </a:ln>
          </p:spPr>
          <p:txBody>
            <a:bodyPr rtlCol="0" anchor="ctr"/>
            <a:lstStyle/>
            <a:p>
              <a:endParaRPr lang="en-US"/>
            </a:p>
          </p:txBody>
        </p:sp>
        <p:sp>
          <p:nvSpPr>
            <p:cNvPr id="1559" name="Freeform: Shape 1558">
              <a:extLst>
                <a:ext uri="{FF2B5EF4-FFF2-40B4-BE49-F238E27FC236}">
                  <a16:creationId xmlns:a16="http://schemas.microsoft.com/office/drawing/2014/main" id="{4588DBE2-B253-4385-8A7C-4DB0FA728ED0}"/>
                </a:ext>
              </a:extLst>
            </p:cNvPr>
            <p:cNvSpPr/>
            <p:nvPr/>
          </p:nvSpPr>
          <p:spPr>
            <a:xfrm>
              <a:off x="10450395" y="1297661"/>
              <a:ext cx="183467" cy="144621"/>
            </a:xfrm>
            <a:custGeom>
              <a:avLst/>
              <a:gdLst>
                <a:gd name="connsiteX0" fmla="*/ 0 w 141255"/>
                <a:gd name="connsiteY0" fmla="*/ 111347 h 111347"/>
                <a:gd name="connsiteX1" fmla="*/ 2096 w 141255"/>
                <a:gd name="connsiteY1" fmla="*/ 9620 h 111347"/>
                <a:gd name="connsiteX2" fmla="*/ 39053 w 141255"/>
                <a:gd name="connsiteY2" fmla="*/ 9239 h 111347"/>
                <a:gd name="connsiteX3" fmla="*/ 39243 w 141255"/>
                <a:gd name="connsiteY3" fmla="*/ 381 h 111347"/>
                <a:gd name="connsiteX4" fmla="*/ 141256 w 141255"/>
                <a:gd name="connsiteY4" fmla="*/ 0 h 111347"/>
                <a:gd name="connsiteX5" fmla="*/ 141256 w 141255"/>
                <a:gd name="connsiteY5" fmla="*/ 33147 h 111347"/>
                <a:gd name="connsiteX6" fmla="*/ 124206 w 141255"/>
                <a:gd name="connsiteY6" fmla="*/ 33528 h 111347"/>
                <a:gd name="connsiteX7" fmla="*/ 123920 w 141255"/>
                <a:gd name="connsiteY7" fmla="*/ 59531 h 111347"/>
                <a:gd name="connsiteX8" fmla="*/ 110204 w 141255"/>
                <a:gd name="connsiteY8" fmla="*/ 59436 h 111347"/>
                <a:gd name="connsiteX9" fmla="*/ 110585 w 141255"/>
                <a:gd name="connsiteY9" fmla="*/ 110395 h 111347"/>
                <a:gd name="connsiteX10" fmla="*/ 0 w 141255"/>
                <a:gd name="connsiteY10" fmla="*/ 111347 h 111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255" h="111347">
                  <a:moveTo>
                    <a:pt x="0" y="111347"/>
                  </a:moveTo>
                  <a:lnTo>
                    <a:pt x="2096" y="9620"/>
                  </a:lnTo>
                  <a:lnTo>
                    <a:pt x="39053" y="9239"/>
                  </a:lnTo>
                  <a:lnTo>
                    <a:pt x="39243" y="381"/>
                  </a:lnTo>
                  <a:lnTo>
                    <a:pt x="141256" y="0"/>
                  </a:lnTo>
                  <a:lnTo>
                    <a:pt x="141256" y="33147"/>
                  </a:lnTo>
                  <a:lnTo>
                    <a:pt x="124206" y="33528"/>
                  </a:lnTo>
                  <a:lnTo>
                    <a:pt x="123920" y="59531"/>
                  </a:lnTo>
                  <a:lnTo>
                    <a:pt x="110204" y="59436"/>
                  </a:lnTo>
                  <a:lnTo>
                    <a:pt x="110585" y="110395"/>
                  </a:lnTo>
                  <a:lnTo>
                    <a:pt x="0" y="111347"/>
                  </a:lnTo>
                  <a:close/>
                </a:path>
              </a:pathLst>
            </a:custGeom>
            <a:noFill/>
            <a:ln w="3429" cap="flat">
              <a:solidFill>
                <a:srgbClr val="FFFFFF"/>
              </a:solidFill>
              <a:prstDash val="solid"/>
              <a:miter/>
            </a:ln>
          </p:spPr>
          <p:txBody>
            <a:bodyPr rtlCol="0" anchor="ctr"/>
            <a:lstStyle/>
            <a:p>
              <a:endParaRPr lang="en-US"/>
            </a:p>
          </p:txBody>
        </p:sp>
        <p:sp>
          <p:nvSpPr>
            <p:cNvPr id="1560" name="Freeform: Shape 1559">
              <a:extLst>
                <a:ext uri="{FF2B5EF4-FFF2-40B4-BE49-F238E27FC236}">
                  <a16:creationId xmlns:a16="http://schemas.microsoft.com/office/drawing/2014/main" id="{21559D7E-4874-4C25-91EB-08A5C3DAACDA}"/>
                </a:ext>
              </a:extLst>
            </p:cNvPr>
            <p:cNvSpPr/>
            <p:nvPr/>
          </p:nvSpPr>
          <p:spPr>
            <a:xfrm>
              <a:off x="9051064" y="1311269"/>
              <a:ext cx="106146" cy="200912"/>
            </a:xfrm>
            <a:custGeom>
              <a:avLst/>
              <a:gdLst>
                <a:gd name="connsiteX0" fmla="*/ 667 w 81724"/>
                <a:gd name="connsiteY0" fmla="*/ 137065 h 154686"/>
                <a:gd name="connsiteX1" fmla="*/ 0 w 81724"/>
                <a:gd name="connsiteY1" fmla="*/ 83058 h 154686"/>
                <a:gd name="connsiteX2" fmla="*/ 667 w 81724"/>
                <a:gd name="connsiteY2" fmla="*/ 0 h 154686"/>
                <a:gd name="connsiteX3" fmla="*/ 26670 w 81724"/>
                <a:gd name="connsiteY3" fmla="*/ 476 h 154686"/>
                <a:gd name="connsiteX4" fmla="*/ 26765 w 81724"/>
                <a:gd name="connsiteY4" fmla="*/ 25813 h 154686"/>
                <a:gd name="connsiteX5" fmla="*/ 65722 w 81724"/>
                <a:gd name="connsiteY5" fmla="*/ 25622 h 154686"/>
                <a:gd name="connsiteX6" fmla="*/ 65342 w 81724"/>
                <a:gd name="connsiteY6" fmla="*/ 50863 h 154686"/>
                <a:gd name="connsiteX7" fmla="*/ 67913 w 81724"/>
                <a:gd name="connsiteY7" fmla="*/ 52197 h 154686"/>
                <a:gd name="connsiteX8" fmla="*/ 68675 w 81724"/>
                <a:gd name="connsiteY8" fmla="*/ 77057 h 154686"/>
                <a:gd name="connsiteX9" fmla="*/ 76867 w 81724"/>
                <a:gd name="connsiteY9" fmla="*/ 77629 h 154686"/>
                <a:gd name="connsiteX10" fmla="*/ 76962 w 81724"/>
                <a:gd name="connsiteY10" fmla="*/ 82010 h 154686"/>
                <a:gd name="connsiteX11" fmla="*/ 81439 w 81724"/>
                <a:gd name="connsiteY11" fmla="*/ 82010 h 154686"/>
                <a:gd name="connsiteX12" fmla="*/ 81725 w 81724"/>
                <a:gd name="connsiteY12" fmla="*/ 90202 h 154686"/>
                <a:gd name="connsiteX13" fmla="*/ 80296 w 81724"/>
                <a:gd name="connsiteY13" fmla="*/ 154019 h 154686"/>
                <a:gd name="connsiteX14" fmla="*/ 40576 w 81724"/>
                <a:gd name="connsiteY14" fmla="*/ 154686 h 154686"/>
                <a:gd name="connsiteX15" fmla="*/ 33147 w 81724"/>
                <a:gd name="connsiteY15" fmla="*/ 149733 h 154686"/>
                <a:gd name="connsiteX16" fmla="*/ 28384 w 81724"/>
                <a:gd name="connsiteY16" fmla="*/ 141161 h 154686"/>
                <a:gd name="connsiteX17" fmla="*/ 16097 w 81724"/>
                <a:gd name="connsiteY17" fmla="*/ 132112 h 154686"/>
                <a:gd name="connsiteX18" fmla="*/ 12954 w 81724"/>
                <a:gd name="connsiteY18" fmla="*/ 132017 h 154686"/>
                <a:gd name="connsiteX19" fmla="*/ 6382 w 81724"/>
                <a:gd name="connsiteY19" fmla="*/ 137160 h 154686"/>
                <a:gd name="connsiteX20" fmla="*/ 667 w 81724"/>
                <a:gd name="connsiteY20" fmla="*/ 137065 h 1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1724" h="154686">
                  <a:moveTo>
                    <a:pt x="667" y="137065"/>
                  </a:moveTo>
                  <a:lnTo>
                    <a:pt x="0" y="83058"/>
                  </a:lnTo>
                  <a:lnTo>
                    <a:pt x="667" y="0"/>
                  </a:lnTo>
                  <a:lnTo>
                    <a:pt x="26670" y="476"/>
                  </a:lnTo>
                  <a:lnTo>
                    <a:pt x="26765" y="25813"/>
                  </a:lnTo>
                  <a:lnTo>
                    <a:pt x="65722" y="25622"/>
                  </a:lnTo>
                  <a:lnTo>
                    <a:pt x="65342" y="50863"/>
                  </a:lnTo>
                  <a:lnTo>
                    <a:pt x="67913" y="52197"/>
                  </a:lnTo>
                  <a:lnTo>
                    <a:pt x="68675" y="77057"/>
                  </a:lnTo>
                  <a:lnTo>
                    <a:pt x="76867" y="77629"/>
                  </a:lnTo>
                  <a:lnTo>
                    <a:pt x="76962" y="82010"/>
                  </a:lnTo>
                  <a:lnTo>
                    <a:pt x="81439" y="82010"/>
                  </a:lnTo>
                  <a:lnTo>
                    <a:pt x="81725" y="90202"/>
                  </a:lnTo>
                  <a:lnTo>
                    <a:pt x="80296" y="154019"/>
                  </a:lnTo>
                  <a:lnTo>
                    <a:pt x="40576" y="154686"/>
                  </a:lnTo>
                  <a:lnTo>
                    <a:pt x="33147" y="149733"/>
                  </a:lnTo>
                  <a:lnTo>
                    <a:pt x="28384" y="141161"/>
                  </a:lnTo>
                  <a:lnTo>
                    <a:pt x="16097" y="132112"/>
                  </a:lnTo>
                  <a:lnTo>
                    <a:pt x="12954" y="132017"/>
                  </a:lnTo>
                  <a:lnTo>
                    <a:pt x="6382" y="137160"/>
                  </a:lnTo>
                  <a:lnTo>
                    <a:pt x="667" y="137065"/>
                  </a:lnTo>
                  <a:close/>
                </a:path>
              </a:pathLst>
            </a:custGeom>
            <a:solidFill>
              <a:srgbClr val="336933"/>
            </a:solidFill>
            <a:ln w="9525" cap="flat">
              <a:noFill/>
              <a:prstDash val="solid"/>
              <a:miter/>
            </a:ln>
          </p:spPr>
          <p:txBody>
            <a:bodyPr rtlCol="0" anchor="ctr"/>
            <a:lstStyle/>
            <a:p>
              <a:endParaRPr lang="en-US"/>
            </a:p>
          </p:txBody>
        </p:sp>
        <p:sp>
          <p:nvSpPr>
            <p:cNvPr id="1561" name="Freeform: Shape 1560">
              <a:extLst>
                <a:ext uri="{FF2B5EF4-FFF2-40B4-BE49-F238E27FC236}">
                  <a16:creationId xmlns:a16="http://schemas.microsoft.com/office/drawing/2014/main" id="{5A2A7C40-272B-4152-B6E5-C2BCD1E62A2E}"/>
                </a:ext>
              </a:extLst>
            </p:cNvPr>
            <p:cNvSpPr/>
            <p:nvPr/>
          </p:nvSpPr>
          <p:spPr>
            <a:xfrm>
              <a:off x="9051064" y="1311269"/>
              <a:ext cx="106146" cy="200912"/>
            </a:xfrm>
            <a:custGeom>
              <a:avLst/>
              <a:gdLst>
                <a:gd name="connsiteX0" fmla="*/ 667 w 81724"/>
                <a:gd name="connsiteY0" fmla="*/ 137065 h 154686"/>
                <a:gd name="connsiteX1" fmla="*/ 0 w 81724"/>
                <a:gd name="connsiteY1" fmla="*/ 83058 h 154686"/>
                <a:gd name="connsiteX2" fmla="*/ 667 w 81724"/>
                <a:gd name="connsiteY2" fmla="*/ 0 h 154686"/>
                <a:gd name="connsiteX3" fmla="*/ 26670 w 81724"/>
                <a:gd name="connsiteY3" fmla="*/ 476 h 154686"/>
                <a:gd name="connsiteX4" fmla="*/ 26765 w 81724"/>
                <a:gd name="connsiteY4" fmla="*/ 25813 h 154686"/>
                <a:gd name="connsiteX5" fmla="*/ 65722 w 81724"/>
                <a:gd name="connsiteY5" fmla="*/ 25622 h 154686"/>
                <a:gd name="connsiteX6" fmla="*/ 65342 w 81724"/>
                <a:gd name="connsiteY6" fmla="*/ 50863 h 154686"/>
                <a:gd name="connsiteX7" fmla="*/ 67913 w 81724"/>
                <a:gd name="connsiteY7" fmla="*/ 52197 h 154686"/>
                <a:gd name="connsiteX8" fmla="*/ 68675 w 81724"/>
                <a:gd name="connsiteY8" fmla="*/ 77057 h 154686"/>
                <a:gd name="connsiteX9" fmla="*/ 76867 w 81724"/>
                <a:gd name="connsiteY9" fmla="*/ 77629 h 154686"/>
                <a:gd name="connsiteX10" fmla="*/ 76962 w 81724"/>
                <a:gd name="connsiteY10" fmla="*/ 82010 h 154686"/>
                <a:gd name="connsiteX11" fmla="*/ 81439 w 81724"/>
                <a:gd name="connsiteY11" fmla="*/ 82010 h 154686"/>
                <a:gd name="connsiteX12" fmla="*/ 81725 w 81724"/>
                <a:gd name="connsiteY12" fmla="*/ 90202 h 154686"/>
                <a:gd name="connsiteX13" fmla="*/ 80296 w 81724"/>
                <a:gd name="connsiteY13" fmla="*/ 154019 h 154686"/>
                <a:gd name="connsiteX14" fmla="*/ 40576 w 81724"/>
                <a:gd name="connsiteY14" fmla="*/ 154686 h 154686"/>
                <a:gd name="connsiteX15" fmla="*/ 33147 w 81724"/>
                <a:gd name="connsiteY15" fmla="*/ 149733 h 154686"/>
                <a:gd name="connsiteX16" fmla="*/ 28384 w 81724"/>
                <a:gd name="connsiteY16" fmla="*/ 141161 h 154686"/>
                <a:gd name="connsiteX17" fmla="*/ 16097 w 81724"/>
                <a:gd name="connsiteY17" fmla="*/ 132112 h 154686"/>
                <a:gd name="connsiteX18" fmla="*/ 12954 w 81724"/>
                <a:gd name="connsiteY18" fmla="*/ 132017 h 154686"/>
                <a:gd name="connsiteX19" fmla="*/ 6382 w 81724"/>
                <a:gd name="connsiteY19" fmla="*/ 137160 h 154686"/>
                <a:gd name="connsiteX20" fmla="*/ 667 w 81724"/>
                <a:gd name="connsiteY20" fmla="*/ 137065 h 1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1724" h="154686">
                  <a:moveTo>
                    <a:pt x="667" y="137065"/>
                  </a:moveTo>
                  <a:lnTo>
                    <a:pt x="0" y="83058"/>
                  </a:lnTo>
                  <a:lnTo>
                    <a:pt x="667" y="0"/>
                  </a:lnTo>
                  <a:lnTo>
                    <a:pt x="26670" y="476"/>
                  </a:lnTo>
                  <a:lnTo>
                    <a:pt x="26765" y="25813"/>
                  </a:lnTo>
                  <a:lnTo>
                    <a:pt x="65722" y="25622"/>
                  </a:lnTo>
                  <a:lnTo>
                    <a:pt x="65342" y="50863"/>
                  </a:lnTo>
                  <a:lnTo>
                    <a:pt x="67913" y="52197"/>
                  </a:lnTo>
                  <a:lnTo>
                    <a:pt x="68675" y="77057"/>
                  </a:lnTo>
                  <a:lnTo>
                    <a:pt x="76867" y="77629"/>
                  </a:lnTo>
                  <a:lnTo>
                    <a:pt x="76962" y="82010"/>
                  </a:lnTo>
                  <a:lnTo>
                    <a:pt x="81439" y="82010"/>
                  </a:lnTo>
                  <a:lnTo>
                    <a:pt x="81725" y="90202"/>
                  </a:lnTo>
                  <a:lnTo>
                    <a:pt x="80296" y="154019"/>
                  </a:lnTo>
                  <a:lnTo>
                    <a:pt x="40576" y="154686"/>
                  </a:lnTo>
                  <a:lnTo>
                    <a:pt x="33147" y="149733"/>
                  </a:lnTo>
                  <a:lnTo>
                    <a:pt x="28384" y="141161"/>
                  </a:lnTo>
                  <a:lnTo>
                    <a:pt x="16097" y="132112"/>
                  </a:lnTo>
                  <a:lnTo>
                    <a:pt x="12954" y="132017"/>
                  </a:lnTo>
                  <a:lnTo>
                    <a:pt x="6382" y="137160"/>
                  </a:lnTo>
                  <a:lnTo>
                    <a:pt x="667" y="137065"/>
                  </a:lnTo>
                  <a:close/>
                </a:path>
              </a:pathLst>
            </a:custGeom>
            <a:noFill/>
            <a:ln w="3429" cap="flat">
              <a:solidFill>
                <a:srgbClr val="FFFFFF"/>
              </a:solidFill>
              <a:prstDash val="solid"/>
              <a:miter/>
            </a:ln>
          </p:spPr>
          <p:txBody>
            <a:bodyPr rtlCol="0" anchor="ctr"/>
            <a:lstStyle/>
            <a:p>
              <a:endParaRPr lang="en-US"/>
            </a:p>
          </p:txBody>
        </p:sp>
        <p:sp>
          <p:nvSpPr>
            <p:cNvPr id="1562" name="Freeform: Shape 1561">
              <a:extLst>
                <a:ext uri="{FF2B5EF4-FFF2-40B4-BE49-F238E27FC236}">
                  <a16:creationId xmlns:a16="http://schemas.microsoft.com/office/drawing/2014/main" id="{14EAF378-1EDB-4BBE-930C-94983F828B53}"/>
                </a:ext>
              </a:extLst>
            </p:cNvPr>
            <p:cNvSpPr/>
            <p:nvPr/>
          </p:nvSpPr>
          <p:spPr>
            <a:xfrm>
              <a:off x="10008858" y="1335022"/>
              <a:ext cx="165034" cy="172333"/>
            </a:xfrm>
            <a:custGeom>
              <a:avLst/>
              <a:gdLst>
                <a:gd name="connsiteX0" fmla="*/ 25241 w 127063"/>
                <a:gd name="connsiteY0" fmla="*/ 132398 h 132683"/>
                <a:gd name="connsiteX1" fmla="*/ 26194 w 127063"/>
                <a:gd name="connsiteY1" fmla="*/ 107918 h 132683"/>
                <a:gd name="connsiteX2" fmla="*/ 286 w 127063"/>
                <a:gd name="connsiteY2" fmla="*/ 106680 h 132683"/>
                <a:gd name="connsiteX3" fmla="*/ 953 w 127063"/>
                <a:gd name="connsiteY3" fmla="*/ 94107 h 132683"/>
                <a:gd name="connsiteX4" fmla="*/ 0 w 127063"/>
                <a:gd name="connsiteY4" fmla="*/ 29337 h 132683"/>
                <a:gd name="connsiteX5" fmla="*/ 857 w 127063"/>
                <a:gd name="connsiteY5" fmla="*/ 0 h 132683"/>
                <a:gd name="connsiteX6" fmla="*/ 12954 w 127063"/>
                <a:gd name="connsiteY6" fmla="*/ 11716 h 132683"/>
                <a:gd name="connsiteX7" fmla="*/ 27718 w 127063"/>
                <a:gd name="connsiteY7" fmla="*/ 5620 h 132683"/>
                <a:gd name="connsiteX8" fmla="*/ 34957 w 127063"/>
                <a:gd name="connsiteY8" fmla="*/ 16669 h 132683"/>
                <a:gd name="connsiteX9" fmla="*/ 38386 w 127063"/>
                <a:gd name="connsiteY9" fmla="*/ 17621 h 132683"/>
                <a:gd name="connsiteX10" fmla="*/ 43053 w 127063"/>
                <a:gd name="connsiteY10" fmla="*/ 20669 h 132683"/>
                <a:gd name="connsiteX11" fmla="*/ 48101 w 127063"/>
                <a:gd name="connsiteY11" fmla="*/ 30004 h 132683"/>
                <a:gd name="connsiteX12" fmla="*/ 51054 w 127063"/>
                <a:gd name="connsiteY12" fmla="*/ 30671 h 132683"/>
                <a:gd name="connsiteX13" fmla="*/ 56293 w 127063"/>
                <a:gd name="connsiteY13" fmla="*/ 29528 h 132683"/>
                <a:gd name="connsiteX14" fmla="*/ 58864 w 127063"/>
                <a:gd name="connsiteY14" fmla="*/ 26479 h 132683"/>
                <a:gd name="connsiteX15" fmla="*/ 55150 w 127063"/>
                <a:gd name="connsiteY15" fmla="*/ 13335 h 132683"/>
                <a:gd name="connsiteX16" fmla="*/ 58483 w 127063"/>
                <a:gd name="connsiteY16" fmla="*/ 10668 h 132683"/>
                <a:gd name="connsiteX17" fmla="*/ 64865 w 127063"/>
                <a:gd name="connsiteY17" fmla="*/ 11811 h 132683"/>
                <a:gd name="connsiteX18" fmla="*/ 71914 w 127063"/>
                <a:gd name="connsiteY18" fmla="*/ 18383 h 132683"/>
                <a:gd name="connsiteX19" fmla="*/ 90202 w 127063"/>
                <a:gd name="connsiteY19" fmla="*/ 15240 h 132683"/>
                <a:gd name="connsiteX20" fmla="*/ 97727 w 127063"/>
                <a:gd name="connsiteY20" fmla="*/ 24956 h 132683"/>
                <a:gd name="connsiteX21" fmla="*/ 105346 w 127063"/>
                <a:gd name="connsiteY21" fmla="*/ 16574 h 132683"/>
                <a:gd name="connsiteX22" fmla="*/ 109919 w 127063"/>
                <a:gd name="connsiteY22" fmla="*/ 15050 h 132683"/>
                <a:gd name="connsiteX23" fmla="*/ 121158 w 127063"/>
                <a:gd name="connsiteY23" fmla="*/ 17145 h 132683"/>
                <a:gd name="connsiteX24" fmla="*/ 127063 w 127063"/>
                <a:gd name="connsiteY24" fmla="*/ 6763 h 132683"/>
                <a:gd name="connsiteX25" fmla="*/ 126873 w 127063"/>
                <a:gd name="connsiteY25" fmla="*/ 56864 h 132683"/>
                <a:gd name="connsiteX26" fmla="*/ 126778 w 127063"/>
                <a:gd name="connsiteY26" fmla="*/ 81629 h 132683"/>
                <a:gd name="connsiteX27" fmla="*/ 102203 w 127063"/>
                <a:gd name="connsiteY27" fmla="*/ 83534 h 132683"/>
                <a:gd name="connsiteX28" fmla="*/ 99631 w 127063"/>
                <a:gd name="connsiteY28" fmla="*/ 132683 h 132683"/>
                <a:gd name="connsiteX29" fmla="*/ 25241 w 127063"/>
                <a:gd name="connsiteY29" fmla="*/ 132398 h 13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7063" h="132683">
                  <a:moveTo>
                    <a:pt x="25241" y="132398"/>
                  </a:moveTo>
                  <a:lnTo>
                    <a:pt x="26194" y="107918"/>
                  </a:lnTo>
                  <a:lnTo>
                    <a:pt x="286" y="106680"/>
                  </a:lnTo>
                  <a:lnTo>
                    <a:pt x="953" y="94107"/>
                  </a:lnTo>
                  <a:lnTo>
                    <a:pt x="0" y="29337"/>
                  </a:lnTo>
                  <a:lnTo>
                    <a:pt x="857" y="0"/>
                  </a:lnTo>
                  <a:lnTo>
                    <a:pt x="12954" y="11716"/>
                  </a:lnTo>
                  <a:lnTo>
                    <a:pt x="27718" y="5620"/>
                  </a:lnTo>
                  <a:lnTo>
                    <a:pt x="34957" y="16669"/>
                  </a:lnTo>
                  <a:lnTo>
                    <a:pt x="38386" y="17621"/>
                  </a:lnTo>
                  <a:lnTo>
                    <a:pt x="43053" y="20669"/>
                  </a:lnTo>
                  <a:lnTo>
                    <a:pt x="48101" y="30004"/>
                  </a:lnTo>
                  <a:lnTo>
                    <a:pt x="51054" y="30671"/>
                  </a:lnTo>
                  <a:lnTo>
                    <a:pt x="56293" y="29528"/>
                  </a:lnTo>
                  <a:lnTo>
                    <a:pt x="58864" y="26479"/>
                  </a:lnTo>
                  <a:lnTo>
                    <a:pt x="55150" y="13335"/>
                  </a:lnTo>
                  <a:lnTo>
                    <a:pt x="58483" y="10668"/>
                  </a:lnTo>
                  <a:lnTo>
                    <a:pt x="64865" y="11811"/>
                  </a:lnTo>
                  <a:lnTo>
                    <a:pt x="71914" y="18383"/>
                  </a:lnTo>
                  <a:lnTo>
                    <a:pt x="90202" y="15240"/>
                  </a:lnTo>
                  <a:lnTo>
                    <a:pt x="97727" y="24956"/>
                  </a:lnTo>
                  <a:lnTo>
                    <a:pt x="105346" y="16574"/>
                  </a:lnTo>
                  <a:lnTo>
                    <a:pt x="109919" y="15050"/>
                  </a:lnTo>
                  <a:lnTo>
                    <a:pt x="121158" y="17145"/>
                  </a:lnTo>
                  <a:lnTo>
                    <a:pt x="127063" y="6763"/>
                  </a:lnTo>
                  <a:lnTo>
                    <a:pt x="126873" y="56864"/>
                  </a:lnTo>
                  <a:lnTo>
                    <a:pt x="126778" y="81629"/>
                  </a:lnTo>
                  <a:lnTo>
                    <a:pt x="102203" y="83534"/>
                  </a:lnTo>
                  <a:lnTo>
                    <a:pt x="99631" y="132683"/>
                  </a:lnTo>
                  <a:lnTo>
                    <a:pt x="25241" y="132398"/>
                  </a:lnTo>
                  <a:close/>
                </a:path>
              </a:pathLst>
            </a:custGeom>
            <a:solidFill>
              <a:srgbClr val="336933"/>
            </a:solidFill>
            <a:ln w="9525" cap="flat">
              <a:noFill/>
              <a:prstDash val="solid"/>
              <a:miter/>
            </a:ln>
          </p:spPr>
          <p:txBody>
            <a:bodyPr rtlCol="0" anchor="ctr"/>
            <a:lstStyle/>
            <a:p>
              <a:endParaRPr lang="en-US"/>
            </a:p>
          </p:txBody>
        </p:sp>
        <p:sp>
          <p:nvSpPr>
            <p:cNvPr id="1563" name="Freeform: Shape 1562">
              <a:extLst>
                <a:ext uri="{FF2B5EF4-FFF2-40B4-BE49-F238E27FC236}">
                  <a16:creationId xmlns:a16="http://schemas.microsoft.com/office/drawing/2014/main" id="{8E96B6EA-357F-4B8A-86EB-044795C5ED1D}"/>
                </a:ext>
              </a:extLst>
            </p:cNvPr>
            <p:cNvSpPr/>
            <p:nvPr/>
          </p:nvSpPr>
          <p:spPr>
            <a:xfrm>
              <a:off x="10008858" y="1335022"/>
              <a:ext cx="165034" cy="172333"/>
            </a:xfrm>
            <a:custGeom>
              <a:avLst/>
              <a:gdLst>
                <a:gd name="connsiteX0" fmla="*/ 25241 w 127063"/>
                <a:gd name="connsiteY0" fmla="*/ 132398 h 132683"/>
                <a:gd name="connsiteX1" fmla="*/ 26194 w 127063"/>
                <a:gd name="connsiteY1" fmla="*/ 107918 h 132683"/>
                <a:gd name="connsiteX2" fmla="*/ 286 w 127063"/>
                <a:gd name="connsiteY2" fmla="*/ 106680 h 132683"/>
                <a:gd name="connsiteX3" fmla="*/ 953 w 127063"/>
                <a:gd name="connsiteY3" fmla="*/ 94107 h 132683"/>
                <a:gd name="connsiteX4" fmla="*/ 0 w 127063"/>
                <a:gd name="connsiteY4" fmla="*/ 29337 h 132683"/>
                <a:gd name="connsiteX5" fmla="*/ 857 w 127063"/>
                <a:gd name="connsiteY5" fmla="*/ 0 h 132683"/>
                <a:gd name="connsiteX6" fmla="*/ 12954 w 127063"/>
                <a:gd name="connsiteY6" fmla="*/ 11716 h 132683"/>
                <a:gd name="connsiteX7" fmla="*/ 27718 w 127063"/>
                <a:gd name="connsiteY7" fmla="*/ 5620 h 132683"/>
                <a:gd name="connsiteX8" fmla="*/ 34957 w 127063"/>
                <a:gd name="connsiteY8" fmla="*/ 16669 h 132683"/>
                <a:gd name="connsiteX9" fmla="*/ 38386 w 127063"/>
                <a:gd name="connsiteY9" fmla="*/ 17621 h 132683"/>
                <a:gd name="connsiteX10" fmla="*/ 43053 w 127063"/>
                <a:gd name="connsiteY10" fmla="*/ 20669 h 132683"/>
                <a:gd name="connsiteX11" fmla="*/ 48101 w 127063"/>
                <a:gd name="connsiteY11" fmla="*/ 30004 h 132683"/>
                <a:gd name="connsiteX12" fmla="*/ 51054 w 127063"/>
                <a:gd name="connsiteY12" fmla="*/ 30671 h 132683"/>
                <a:gd name="connsiteX13" fmla="*/ 56293 w 127063"/>
                <a:gd name="connsiteY13" fmla="*/ 29528 h 132683"/>
                <a:gd name="connsiteX14" fmla="*/ 58864 w 127063"/>
                <a:gd name="connsiteY14" fmla="*/ 26479 h 132683"/>
                <a:gd name="connsiteX15" fmla="*/ 55150 w 127063"/>
                <a:gd name="connsiteY15" fmla="*/ 13335 h 132683"/>
                <a:gd name="connsiteX16" fmla="*/ 58483 w 127063"/>
                <a:gd name="connsiteY16" fmla="*/ 10668 h 132683"/>
                <a:gd name="connsiteX17" fmla="*/ 64865 w 127063"/>
                <a:gd name="connsiteY17" fmla="*/ 11811 h 132683"/>
                <a:gd name="connsiteX18" fmla="*/ 71914 w 127063"/>
                <a:gd name="connsiteY18" fmla="*/ 18383 h 132683"/>
                <a:gd name="connsiteX19" fmla="*/ 90202 w 127063"/>
                <a:gd name="connsiteY19" fmla="*/ 15240 h 132683"/>
                <a:gd name="connsiteX20" fmla="*/ 97727 w 127063"/>
                <a:gd name="connsiteY20" fmla="*/ 24956 h 132683"/>
                <a:gd name="connsiteX21" fmla="*/ 105346 w 127063"/>
                <a:gd name="connsiteY21" fmla="*/ 16574 h 132683"/>
                <a:gd name="connsiteX22" fmla="*/ 109919 w 127063"/>
                <a:gd name="connsiteY22" fmla="*/ 15050 h 132683"/>
                <a:gd name="connsiteX23" fmla="*/ 121158 w 127063"/>
                <a:gd name="connsiteY23" fmla="*/ 17145 h 132683"/>
                <a:gd name="connsiteX24" fmla="*/ 127063 w 127063"/>
                <a:gd name="connsiteY24" fmla="*/ 6763 h 132683"/>
                <a:gd name="connsiteX25" fmla="*/ 126873 w 127063"/>
                <a:gd name="connsiteY25" fmla="*/ 56864 h 132683"/>
                <a:gd name="connsiteX26" fmla="*/ 126778 w 127063"/>
                <a:gd name="connsiteY26" fmla="*/ 81629 h 132683"/>
                <a:gd name="connsiteX27" fmla="*/ 102203 w 127063"/>
                <a:gd name="connsiteY27" fmla="*/ 83534 h 132683"/>
                <a:gd name="connsiteX28" fmla="*/ 99631 w 127063"/>
                <a:gd name="connsiteY28" fmla="*/ 132683 h 132683"/>
                <a:gd name="connsiteX29" fmla="*/ 25241 w 127063"/>
                <a:gd name="connsiteY29" fmla="*/ 132398 h 13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7063" h="132683">
                  <a:moveTo>
                    <a:pt x="25241" y="132398"/>
                  </a:moveTo>
                  <a:lnTo>
                    <a:pt x="26194" y="107918"/>
                  </a:lnTo>
                  <a:lnTo>
                    <a:pt x="286" y="106680"/>
                  </a:lnTo>
                  <a:lnTo>
                    <a:pt x="953" y="94107"/>
                  </a:lnTo>
                  <a:lnTo>
                    <a:pt x="0" y="29337"/>
                  </a:lnTo>
                  <a:lnTo>
                    <a:pt x="857" y="0"/>
                  </a:lnTo>
                  <a:lnTo>
                    <a:pt x="12954" y="11716"/>
                  </a:lnTo>
                  <a:lnTo>
                    <a:pt x="27718" y="5620"/>
                  </a:lnTo>
                  <a:lnTo>
                    <a:pt x="34957" y="16669"/>
                  </a:lnTo>
                  <a:lnTo>
                    <a:pt x="38386" y="17621"/>
                  </a:lnTo>
                  <a:lnTo>
                    <a:pt x="43053" y="20669"/>
                  </a:lnTo>
                  <a:lnTo>
                    <a:pt x="48101" y="30004"/>
                  </a:lnTo>
                  <a:lnTo>
                    <a:pt x="51054" y="30671"/>
                  </a:lnTo>
                  <a:lnTo>
                    <a:pt x="56293" y="29528"/>
                  </a:lnTo>
                  <a:lnTo>
                    <a:pt x="58864" y="26479"/>
                  </a:lnTo>
                  <a:lnTo>
                    <a:pt x="55150" y="13335"/>
                  </a:lnTo>
                  <a:lnTo>
                    <a:pt x="58483" y="10668"/>
                  </a:lnTo>
                  <a:lnTo>
                    <a:pt x="64865" y="11811"/>
                  </a:lnTo>
                  <a:lnTo>
                    <a:pt x="71914" y="18383"/>
                  </a:lnTo>
                  <a:lnTo>
                    <a:pt x="90202" y="15240"/>
                  </a:lnTo>
                  <a:lnTo>
                    <a:pt x="97727" y="24956"/>
                  </a:lnTo>
                  <a:lnTo>
                    <a:pt x="105346" y="16574"/>
                  </a:lnTo>
                  <a:lnTo>
                    <a:pt x="109919" y="15050"/>
                  </a:lnTo>
                  <a:lnTo>
                    <a:pt x="121158" y="17145"/>
                  </a:lnTo>
                  <a:lnTo>
                    <a:pt x="127063" y="6763"/>
                  </a:lnTo>
                  <a:lnTo>
                    <a:pt x="126873" y="56864"/>
                  </a:lnTo>
                  <a:lnTo>
                    <a:pt x="126778" y="81629"/>
                  </a:lnTo>
                  <a:lnTo>
                    <a:pt x="102203" y="83534"/>
                  </a:lnTo>
                  <a:lnTo>
                    <a:pt x="99631" y="132683"/>
                  </a:lnTo>
                  <a:lnTo>
                    <a:pt x="25241" y="132398"/>
                  </a:lnTo>
                  <a:close/>
                </a:path>
              </a:pathLst>
            </a:custGeom>
            <a:noFill/>
            <a:ln w="3429" cap="flat">
              <a:solidFill>
                <a:srgbClr val="FFFFFF"/>
              </a:solidFill>
              <a:prstDash val="solid"/>
              <a:miter/>
            </a:ln>
          </p:spPr>
          <p:txBody>
            <a:bodyPr rtlCol="0" anchor="ctr"/>
            <a:lstStyle/>
            <a:p>
              <a:endParaRPr lang="en-US"/>
            </a:p>
          </p:txBody>
        </p:sp>
        <p:sp>
          <p:nvSpPr>
            <p:cNvPr id="1564" name="Freeform: Shape 1563">
              <a:extLst>
                <a:ext uri="{FF2B5EF4-FFF2-40B4-BE49-F238E27FC236}">
                  <a16:creationId xmlns:a16="http://schemas.microsoft.com/office/drawing/2014/main" id="{C008CF9D-C3A2-4F2E-A683-4D098665571A}"/>
                </a:ext>
              </a:extLst>
            </p:cNvPr>
            <p:cNvSpPr/>
            <p:nvPr/>
          </p:nvSpPr>
          <p:spPr>
            <a:xfrm>
              <a:off x="9777266" y="1373126"/>
              <a:ext cx="232829" cy="135094"/>
            </a:xfrm>
            <a:custGeom>
              <a:avLst/>
              <a:gdLst>
                <a:gd name="connsiteX0" fmla="*/ 0 w 179260"/>
                <a:gd name="connsiteY0" fmla="*/ 53912 h 104012"/>
                <a:gd name="connsiteX1" fmla="*/ 286 w 179260"/>
                <a:gd name="connsiteY1" fmla="*/ 2096 h 104012"/>
                <a:gd name="connsiteX2" fmla="*/ 178308 w 179260"/>
                <a:gd name="connsiteY2" fmla="*/ 0 h 104012"/>
                <a:gd name="connsiteX3" fmla="*/ 179261 w 179260"/>
                <a:gd name="connsiteY3" fmla="*/ 64770 h 104012"/>
                <a:gd name="connsiteX4" fmla="*/ 127540 w 179260"/>
                <a:gd name="connsiteY4" fmla="*/ 65532 h 104012"/>
                <a:gd name="connsiteX5" fmla="*/ 127825 w 179260"/>
                <a:gd name="connsiteY5" fmla="*/ 70295 h 104012"/>
                <a:gd name="connsiteX6" fmla="*/ 114967 w 179260"/>
                <a:gd name="connsiteY6" fmla="*/ 69913 h 104012"/>
                <a:gd name="connsiteX7" fmla="*/ 114395 w 179260"/>
                <a:gd name="connsiteY7" fmla="*/ 75248 h 104012"/>
                <a:gd name="connsiteX8" fmla="*/ 120205 w 179260"/>
                <a:gd name="connsiteY8" fmla="*/ 80486 h 104012"/>
                <a:gd name="connsiteX9" fmla="*/ 123539 w 179260"/>
                <a:gd name="connsiteY9" fmla="*/ 97822 h 104012"/>
                <a:gd name="connsiteX10" fmla="*/ 127445 w 179260"/>
                <a:gd name="connsiteY10" fmla="*/ 104013 h 104012"/>
                <a:gd name="connsiteX11" fmla="*/ 77819 w 179260"/>
                <a:gd name="connsiteY11" fmla="*/ 103632 h 104012"/>
                <a:gd name="connsiteX12" fmla="*/ 27527 w 179260"/>
                <a:gd name="connsiteY12" fmla="*/ 103346 h 104012"/>
                <a:gd name="connsiteX13" fmla="*/ 27051 w 179260"/>
                <a:gd name="connsiteY13" fmla="*/ 53912 h 104012"/>
                <a:gd name="connsiteX14" fmla="*/ 0 w 179260"/>
                <a:gd name="connsiteY14" fmla="*/ 53912 h 104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9260" h="104012">
                  <a:moveTo>
                    <a:pt x="0" y="53912"/>
                  </a:moveTo>
                  <a:lnTo>
                    <a:pt x="286" y="2096"/>
                  </a:lnTo>
                  <a:lnTo>
                    <a:pt x="178308" y="0"/>
                  </a:lnTo>
                  <a:lnTo>
                    <a:pt x="179261" y="64770"/>
                  </a:lnTo>
                  <a:lnTo>
                    <a:pt x="127540" y="65532"/>
                  </a:lnTo>
                  <a:lnTo>
                    <a:pt x="127825" y="70295"/>
                  </a:lnTo>
                  <a:lnTo>
                    <a:pt x="114967" y="69913"/>
                  </a:lnTo>
                  <a:lnTo>
                    <a:pt x="114395" y="75248"/>
                  </a:lnTo>
                  <a:lnTo>
                    <a:pt x="120205" y="80486"/>
                  </a:lnTo>
                  <a:lnTo>
                    <a:pt x="123539" y="97822"/>
                  </a:lnTo>
                  <a:lnTo>
                    <a:pt x="127445" y="104013"/>
                  </a:lnTo>
                  <a:lnTo>
                    <a:pt x="77819" y="103632"/>
                  </a:lnTo>
                  <a:lnTo>
                    <a:pt x="27527" y="103346"/>
                  </a:lnTo>
                  <a:lnTo>
                    <a:pt x="27051" y="53912"/>
                  </a:lnTo>
                  <a:lnTo>
                    <a:pt x="0" y="53912"/>
                  </a:lnTo>
                  <a:close/>
                </a:path>
              </a:pathLst>
            </a:custGeom>
            <a:solidFill>
              <a:srgbClr val="336933"/>
            </a:solidFill>
            <a:ln w="9525" cap="flat">
              <a:noFill/>
              <a:prstDash val="solid"/>
              <a:miter/>
            </a:ln>
          </p:spPr>
          <p:txBody>
            <a:bodyPr rtlCol="0" anchor="ctr"/>
            <a:lstStyle/>
            <a:p>
              <a:endParaRPr lang="en-US"/>
            </a:p>
          </p:txBody>
        </p:sp>
        <p:sp>
          <p:nvSpPr>
            <p:cNvPr id="1565" name="Freeform: Shape 1564">
              <a:extLst>
                <a:ext uri="{FF2B5EF4-FFF2-40B4-BE49-F238E27FC236}">
                  <a16:creationId xmlns:a16="http://schemas.microsoft.com/office/drawing/2014/main" id="{73DE3883-8E81-4059-8AA8-AB8BE8051701}"/>
                </a:ext>
              </a:extLst>
            </p:cNvPr>
            <p:cNvSpPr/>
            <p:nvPr/>
          </p:nvSpPr>
          <p:spPr>
            <a:xfrm>
              <a:off x="9777266" y="1373126"/>
              <a:ext cx="232829" cy="135094"/>
            </a:xfrm>
            <a:custGeom>
              <a:avLst/>
              <a:gdLst>
                <a:gd name="connsiteX0" fmla="*/ 0 w 179260"/>
                <a:gd name="connsiteY0" fmla="*/ 53912 h 104012"/>
                <a:gd name="connsiteX1" fmla="*/ 286 w 179260"/>
                <a:gd name="connsiteY1" fmla="*/ 2096 h 104012"/>
                <a:gd name="connsiteX2" fmla="*/ 178308 w 179260"/>
                <a:gd name="connsiteY2" fmla="*/ 0 h 104012"/>
                <a:gd name="connsiteX3" fmla="*/ 179261 w 179260"/>
                <a:gd name="connsiteY3" fmla="*/ 64770 h 104012"/>
                <a:gd name="connsiteX4" fmla="*/ 127540 w 179260"/>
                <a:gd name="connsiteY4" fmla="*/ 65532 h 104012"/>
                <a:gd name="connsiteX5" fmla="*/ 127825 w 179260"/>
                <a:gd name="connsiteY5" fmla="*/ 70295 h 104012"/>
                <a:gd name="connsiteX6" fmla="*/ 114967 w 179260"/>
                <a:gd name="connsiteY6" fmla="*/ 69913 h 104012"/>
                <a:gd name="connsiteX7" fmla="*/ 114395 w 179260"/>
                <a:gd name="connsiteY7" fmla="*/ 75248 h 104012"/>
                <a:gd name="connsiteX8" fmla="*/ 120205 w 179260"/>
                <a:gd name="connsiteY8" fmla="*/ 80486 h 104012"/>
                <a:gd name="connsiteX9" fmla="*/ 123539 w 179260"/>
                <a:gd name="connsiteY9" fmla="*/ 97822 h 104012"/>
                <a:gd name="connsiteX10" fmla="*/ 127445 w 179260"/>
                <a:gd name="connsiteY10" fmla="*/ 104013 h 104012"/>
                <a:gd name="connsiteX11" fmla="*/ 77819 w 179260"/>
                <a:gd name="connsiteY11" fmla="*/ 103632 h 104012"/>
                <a:gd name="connsiteX12" fmla="*/ 27527 w 179260"/>
                <a:gd name="connsiteY12" fmla="*/ 103346 h 104012"/>
                <a:gd name="connsiteX13" fmla="*/ 27051 w 179260"/>
                <a:gd name="connsiteY13" fmla="*/ 53912 h 104012"/>
                <a:gd name="connsiteX14" fmla="*/ 0 w 179260"/>
                <a:gd name="connsiteY14" fmla="*/ 53912 h 104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9260" h="104012">
                  <a:moveTo>
                    <a:pt x="0" y="53912"/>
                  </a:moveTo>
                  <a:lnTo>
                    <a:pt x="286" y="2096"/>
                  </a:lnTo>
                  <a:lnTo>
                    <a:pt x="178308" y="0"/>
                  </a:lnTo>
                  <a:lnTo>
                    <a:pt x="179261" y="64770"/>
                  </a:lnTo>
                  <a:lnTo>
                    <a:pt x="127540" y="65532"/>
                  </a:lnTo>
                  <a:lnTo>
                    <a:pt x="127825" y="70295"/>
                  </a:lnTo>
                  <a:lnTo>
                    <a:pt x="114967" y="69913"/>
                  </a:lnTo>
                  <a:lnTo>
                    <a:pt x="114395" y="75248"/>
                  </a:lnTo>
                  <a:lnTo>
                    <a:pt x="120205" y="80486"/>
                  </a:lnTo>
                  <a:lnTo>
                    <a:pt x="123539" y="97822"/>
                  </a:lnTo>
                  <a:lnTo>
                    <a:pt x="127445" y="104013"/>
                  </a:lnTo>
                  <a:lnTo>
                    <a:pt x="77819" y="103632"/>
                  </a:lnTo>
                  <a:lnTo>
                    <a:pt x="27527" y="103346"/>
                  </a:lnTo>
                  <a:lnTo>
                    <a:pt x="27051" y="53912"/>
                  </a:lnTo>
                  <a:lnTo>
                    <a:pt x="0" y="53912"/>
                  </a:lnTo>
                  <a:close/>
                </a:path>
              </a:pathLst>
            </a:custGeom>
            <a:noFill/>
            <a:ln w="3429" cap="flat">
              <a:solidFill>
                <a:srgbClr val="FFFFFF"/>
              </a:solidFill>
              <a:prstDash val="solid"/>
              <a:miter/>
            </a:ln>
          </p:spPr>
          <p:txBody>
            <a:bodyPr rtlCol="0" anchor="ctr"/>
            <a:lstStyle/>
            <a:p>
              <a:endParaRPr lang="en-US"/>
            </a:p>
          </p:txBody>
        </p:sp>
        <p:sp>
          <p:nvSpPr>
            <p:cNvPr id="1566" name="Freeform: Shape 1565">
              <a:extLst>
                <a:ext uri="{FF2B5EF4-FFF2-40B4-BE49-F238E27FC236}">
                  <a16:creationId xmlns:a16="http://schemas.microsoft.com/office/drawing/2014/main" id="{7116B7B2-E416-4D77-A9CB-9B660CC8B17F}"/>
                </a:ext>
              </a:extLst>
            </p:cNvPr>
            <p:cNvSpPr/>
            <p:nvPr/>
          </p:nvSpPr>
          <p:spPr>
            <a:xfrm>
              <a:off x="9416392" y="1376838"/>
              <a:ext cx="231221" cy="170354"/>
            </a:xfrm>
            <a:custGeom>
              <a:avLst/>
              <a:gdLst>
                <a:gd name="connsiteX0" fmla="*/ 178022 w 178022"/>
                <a:gd name="connsiteY0" fmla="*/ 50292 h 131159"/>
                <a:gd name="connsiteX1" fmla="*/ 163925 w 178022"/>
                <a:gd name="connsiteY1" fmla="*/ 51245 h 131159"/>
                <a:gd name="connsiteX2" fmla="*/ 165068 w 178022"/>
                <a:gd name="connsiteY2" fmla="*/ 102108 h 131159"/>
                <a:gd name="connsiteX3" fmla="*/ 141732 w 178022"/>
                <a:gd name="connsiteY3" fmla="*/ 103156 h 131159"/>
                <a:gd name="connsiteX4" fmla="*/ 141542 w 178022"/>
                <a:gd name="connsiteY4" fmla="*/ 113633 h 131159"/>
                <a:gd name="connsiteX5" fmla="*/ 127540 w 178022"/>
                <a:gd name="connsiteY5" fmla="*/ 114109 h 131159"/>
                <a:gd name="connsiteX6" fmla="*/ 127540 w 178022"/>
                <a:gd name="connsiteY6" fmla="*/ 117729 h 131159"/>
                <a:gd name="connsiteX7" fmla="*/ 79153 w 178022"/>
                <a:gd name="connsiteY7" fmla="*/ 118205 h 131159"/>
                <a:gd name="connsiteX8" fmla="*/ 79724 w 178022"/>
                <a:gd name="connsiteY8" fmla="*/ 126587 h 131159"/>
                <a:gd name="connsiteX9" fmla="*/ 53340 w 178022"/>
                <a:gd name="connsiteY9" fmla="*/ 127159 h 131159"/>
                <a:gd name="connsiteX10" fmla="*/ 53435 w 178022"/>
                <a:gd name="connsiteY10" fmla="*/ 130969 h 131159"/>
                <a:gd name="connsiteX11" fmla="*/ 40958 w 178022"/>
                <a:gd name="connsiteY11" fmla="*/ 131159 h 131159"/>
                <a:gd name="connsiteX12" fmla="*/ 40481 w 178022"/>
                <a:gd name="connsiteY12" fmla="*/ 103346 h 131159"/>
                <a:gd name="connsiteX13" fmla="*/ 0 w 178022"/>
                <a:gd name="connsiteY13" fmla="*/ 102679 h 131159"/>
                <a:gd name="connsiteX14" fmla="*/ 190 w 178022"/>
                <a:gd name="connsiteY14" fmla="*/ 77533 h 131159"/>
                <a:gd name="connsiteX15" fmla="*/ 286 w 178022"/>
                <a:gd name="connsiteY15" fmla="*/ 286 h 131159"/>
                <a:gd name="connsiteX16" fmla="*/ 50959 w 178022"/>
                <a:gd name="connsiteY16" fmla="*/ 0 h 131159"/>
                <a:gd name="connsiteX17" fmla="*/ 177070 w 178022"/>
                <a:gd name="connsiteY17" fmla="*/ 191 h 131159"/>
                <a:gd name="connsiteX18" fmla="*/ 178022 w 178022"/>
                <a:gd name="connsiteY18" fmla="*/ 50292 h 131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8022" h="131159">
                  <a:moveTo>
                    <a:pt x="178022" y="50292"/>
                  </a:moveTo>
                  <a:lnTo>
                    <a:pt x="163925" y="51245"/>
                  </a:lnTo>
                  <a:lnTo>
                    <a:pt x="165068" y="102108"/>
                  </a:lnTo>
                  <a:lnTo>
                    <a:pt x="141732" y="103156"/>
                  </a:lnTo>
                  <a:lnTo>
                    <a:pt x="141542" y="113633"/>
                  </a:lnTo>
                  <a:lnTo>
                    <a:pt x="127540" y="114109"/>
                  </a:lnTo>
                  <a:lnTo>
                    <a:pt x="127540" y="117729"/>
                  </a:lnTo>
                  <a:lnTo>
                    <a:pt x="79153" y="118205"/>
                  </a:lnTo>
                  <a:lnTo>
                    <a:pt x="79724" y="126587"/>
                  </a:lnTo>
                  <a:lnTo>
                    <a:pt x="53340" y="127159"/>
                  </a:lnTo>
                  <a:lnTo>
                    <a:pt x="53435" y="130969"/>
                  </a:lnTo>
                  <a:lnTo>
                    <a:pt x="40958" y="131159"/>
                  </a:lnTo>
                  <a:lnTo>
                    <a:pt x="40481" y="103346"/>
                  </a:lnTo>
                  <a:lnTo>
                    <a:pt x="0" y="102679"/>
                  </a:lnTo>
                  <a:lnTo>
                    <a:pt x="190" y="77533"/>
                  </a:lnTo>
                  <a:lnTo>
                    <a:pt x="286" y="286"/>
                  </a:lnTo>
                  <a:lnTo>
                    <a:pt x="50959" y="0"/>
                  </a:lnTo>
                  <a:lnTo>
                    <a:pt x="177070" y="191"/>
                  </a:lnTo>
                  <a:lnTo>
                    <a:pt x="178022" y="50292"/>
                  </a:lnTo>
                  <a:close/>
                </a:path>
              </a:pathLst>
            </a:custGeom>
            <a:solidFill>
              <a:srgbClr val="336933"/>
            </a:solidFill>
            <a:ln w="9525" cap="flat">
              <a:noFill/>
              <a:prstDash val="solid"/>
              <a:miter/>
            </a:ln>
          </p:spPr>
          <p:txBody>
            <a:bodyPr rtlCol="0" anchor="ctr"/>
            <a:lstStyle/>
            <a:p>
              <a:endParaRPr lang="en-US"/>
            </a:p>
          </p:txBody>
        </p:sp>
        <p:sp>
          <p:nvSpPr>
            <p:cNvPr id="1567" name="Freeform: Shape 1566">
              <a:extLst>
                <a:ext uri="{FF2B5EF4-FFF2-40B4-BE49-F238E27FC236}">
                  <a16:creationId xmlns:a16="http://schemas.microsoft.com/office/drawing/2014/main" id="{A08D8784-40D7-4E74-9635-C0C9B4A0A65A}"/>
                </a:ext>
              </a:extLst>
            </p:cNvPr>
            <p:cNvSpPr/>
            <p:nvPr/>
          </p:nvSpPr>
          <p:spPr>
            <a:xfrm>
              <a:off x="9416392" y="1376838"/>
              <a:ext cx="231221" cy="170354"/>
            </a:xfrm>
            <a:custGeom>
              <a:avLst/>
              <a:gdLst>
                <a:gd name="connsiteX0" fmla="*/ 178022 w 178022"/>
                <a:gd name="connsiteY0" fmla="*/ 50292 h 131159"/>
                <a:gd name="connsiteX1" fmla="*/ 163925 w 178022"/>
                <a:gd name="connsiteY1" fmla="*/ 51245 h 131159"/>
                <a:gd name="connsiteX2" fmla="*/ 165068 w 178022"/>
                <a:gd name="connsiteY2" fmla="*/ 102108 h 131159"/>
                <a:gd name="connsiteX3" fmla="*/ 141732 w 178022"/>
                <a:gd name="connsiteY3" fmla="*/ 103156 h 131159"/>
                <a:gd name="connsiteX4" fmla="*/ 141542 w 178022"/>
                <a:gd name="connsiteY4" fmla="*/ 113633 h 131159"/>
                <a:gd name="connsiteX5" fmla="*/ 127540 w 178022"/>
                <a:gd name="connsiteY5" fmla="*/ 114109 h 131159"/>
                <a:gd name="connsiteX6" fmla="*/ 127540 w 178022"/>
                <a:gd name="connsiteY6" fmla="*/ 117729 h 131159"/>
                <a:gd name="connsiteX7" fmla="*/ 79153 w 178022"/>
                <a:gd name="connsiteY7" fmla="*/ 118205 h 131159"/>
                <a:gd name="connsiteX8" fmla="*/ 79724 w 178022"/>
                <a:gd name="connsiteY8" fmla="*/ 126587 h 131159"/>
                <a:gd name="connsiteX9" fmla="*/ 53340 w 178022"/>
                <a:gd name="connsiteY9" fmla="*/ 127159 h 131159"/>
                <a:gd name="connsiteX10" fmla="*/ 53435 w 178022"/>
                <a:gd name="connsiteY10" fmla="*/ 130969 h 131159"/>
                <a:gd name="connsiteX11" fmla="*/ 40958 w 178022"/>
                <a:gd name="connsiteY11" fmla="*/ 131159 h 131159"/>
                <a:gd name="connsiteX12" fmla="*/ 40481 w 178022"/>
                <a:gd name="connsiteY12" fmla="*/ 103346 h 131159"/>
                <a:gd name="connsiteX13" fmla="*/ 0 w 178022"/>
                <a:gd name="connsiteY13" fmla="*/ 102679 h 131159"/>
                <a:gd name="connsiteX14" fmla="*/ 190 w 178022"/>
                <a:gd name="connsiteY14" fmla="*/ 77533 h 131159"/>
                <a:gd name="connsiteX15" fmla="*/ 286 w 178022"/>
                <a:gd name="connsiteY15" fmla="*/ 286 h 131159"/>
                <a:gd name="connsiteX16" fmla="*/ 50959 w 178022"/>
                <a:gd name="connsiteY16" fmla="*/ 0 h 131159"/>
                <a:gd name="connsiteX17" fmla="*/ 177070 w 178022"/>
                <a:gd name="connsiteY17" fmla="*/ 191 h 131159"/>
                <a:gd name="connsiteX18" fmla="*/ 178022 w 178022"/>
                <a:gd name="connsiteY18" fmla="*/ 50292 h 131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8022" h="131159">
                  <a:moveTo>
                    <a:pt x="178022" y="50292"/>
                  </a:moveTo>
                  <a:lnTo>
                    <a:pt x="163925" y="51245"/>
                  </a:lnTo>
                  <a:lnTo>
                    <a:pt x="165068" y="102108"/>
                  </a:lnTo>
                  <a:lnTo>
                    <a:pt x="141732" y="103156"/>
                  </a:lnTo>
                  <a:lnTo>
                    <a:pt x="141542" y="113633"/>
                  </a:lnTo>
                  <a:lnTo>
                    <a:pt x="127540" y="114109"/>
                  </a:lnTo>
                  <a:lnTo>
                    <a:pt x="127540" y="117729"/>
                  </a:lnTo>
                  <a:lnTo>
                    <a:pt x="79153" y="118205"/>
                  </a:lnTo>
                  <a:lnTo>
                    <a:pt x="79724" y="126587"/>
                  </a:lnTo>
                  <a:lnTo>
                    <a:pt x="53340" y="127159"/>
                  </a:lnTo>
                  <a:lnTo>
                    <a:pt x="53435" y="130969"/>
                  </a:lnTo>
                  <a:lnTo>
                    <a:pt x="40958" y="131159"/>
                  </a:lnTo>
                  <a:lnTo>
                    <a:pt x="40481" y="103346"/>
                  </a:lnTo>
                  <a:lnTo>
                    <a:pt x="0" y="102679"/>
                  </a:lnTo>
                  <a:lnTo>
                    <a:pt x="190" y="77533"/>
                  </a:lnTo>
                  <a:lnTo>
                    <a:pt x="286" y="286"/>
                  </a:lnTo>
                  <a:lnTo>
                    <a:pt x="50959" y="0"/>
                  </a:lnTo>
                  <a:lnTo>
                    <a:pt x="177070" y="191"/>
                  </a:lnTo>
                  <a:lnTo>
                    <a:pt x="178022" y="50292"/>
                  </a:lnTo>
                  <a:close/>
                </a:path>
              </a:pathLst>
            </a:custGeom>
            <a:noFill/>
            <a:ln w="3429" cap="flat">
              <a:solidFill>
                <a:srgbClr val="FFFFFF"/>
              </a:solidFill>
              <a:prstDash val="solid"/>
              <a:miter/>
            </a:ln>
          </p:spPr>
          <p:txBody>
            <a:bodyPr rtlCol="0" anchor="ctr"/>
            <a:lstStyle/>
            <a:p>
              <a:endParaRPr lang="en-US"/>
            </a:p>
          </p:txBody>
        </p:sp>
        <p:sp>
          <p:nvSpPr>
            <p:cNvPr id="1568" name="Freeform: Shape 1567">
              <a:extLst>
                <a:ext uri="{FF2B5EF4-FFF2-40B4-BE49-F238E27FC236}">
                  <a16:creationId xmlns:a16="http://schemas.microsoft.com/office/drawing/2014/main" id="{14A5299E-BBB1-482F-84C5-A6FE9F90F7B8}"/>
                </a:ext>
              </a:extLst>
            </p:cNvPr>
            <p:cNvSpPr/>
            <p:nvPr/>
          </p:nvSpPr>
          <p:spPr>
            <a:xfrm>
              <a:off x="9103766" y="1377828"/>
              <a:ext cx="244954" cy="198561"/>
            </a:xfrm>
            <a:custGeom>
              <a:avLst/>
              <a:gdLst>
                <a:gd name="connsiteX0" fmla="*/ 0 w 188595"/>
                <a:gd name="connsiteY0" fmla="*/ 103442 h 152876"/>
                <a:gd name="connsiteX1" fmla="*/ 39719 w 188595"/>
                <a:gd name="connsiteY1" fmla="*/ 102775 h 152876"/>
                <a:gd name="connsiteX2" fmla="*/ 41148 w 188595"/>
                <a:gd name="connsiteY2" fmla="*/ 38957 h 152876"/>
                <a:gd name="connsiteX3" fmla="*/ 95821 w 188595"/>
                <a:gd name="connsiteY3" fmla="*/ 38957 h 152876"/>
                <a:gd name="connsiteX4" fmla="*/ 96964 w 188595"/>
                <a:gd name="connsiteY4" fmla="*/ 37719 h 152876"/>
                <a:gd name="connsiteX5" fmla="*/ 93631 w 188595"/>
                <a:gd name="connsiteY5" fmla="*/ 36671 h 152876"/>
                <a:gd name="connsiteX6" fmla="*/ 93821 w 188595"/>
                <a:gd name="connsiteY6" fmla="*/ 26860 h 152876"/>
                <a:gd name="connsiteX7" fmla="*/ 102775 w 188595"/>
                <a:gd name="connsiteY7" fmla="*/ 26860 h 152876"/>
                <a:gd name="connsiteX8" fmla="*/ 102965 w 188595"/>
                <a:gd name="connsiteY8" fmla="*/ 13240 h 152876"/>
                <a:gd name="connsiteX9" fmla="*/ 141161 w 188595"/>
                <a:gd name="connsiteY9" fmla="*/ 13525 h 152876"/>
                <a:gd name="connsiteX10" fmla="*/ 145447 w 188595"/>
                <a:gd name="connsiteY10" fmla="*/ 8668 h 152876"/>
                <a:gd name="connsiteX11" fmla="*/ 149352 w 188595"/>
                <a:gd name="connsiteY11" fmla="*/ 8001 h 152876"/>
                <a:gd name="connsiteX12" fmla="*/ 155067 w 188595"/>
                <a:gd name="connsiteY12" fmla="*/ 0 h 152876"/>
                <a:gd name="connsiteX13" fmla="*/ 159829 w 188595"/>
                <a:gd name="connsiteY13" fmla="*/ 1905 h 152876"/>
                <a:gd name="connsiteX14" fmla="*/ 164021 w 188595"/>
                <a:gd name="connsiteY14" fmla="*/ 857 h 152876"/>
                <a:gd name="connsiteX15" fmla="*/ 163925 w 188595"/>
                <a:gd name="connsiteY15" fmla="*/ 16669 h 152876"/>
                <a:gd name="connsiteX16" fmla="*/ 159544 w 188595"/>
                <a:gd name="connsiteY16" fmla="*/ 20193 h 152876"/>
                <a:gd name="connsiteX17" fmla="*/ 163163 w 188595"/>
                <a:gd name="connsiteY17" fmla="*/ 27146 h 152876"/>
                <a:gd name="connsiteX18" fmla="*/ 160115 w 188595"/>
                <a:gd name="connsiteY18" fmla="*/ 31528 h 152876"/>
                <a:gd name="connsiteX19" fmla="*/ 162687 w 188595"/>
                <a:gd name="connsiteY19" fmla="*/ 42291 h 152876"/>
                <a:gd name="connsiteX20" fmla="*/ 175927 w 188595"/>
                <a:gd name="connsiteY20" fmla="*/ 47530 h 152876"/>
                <a:gd name="connsiteX21" fmla="*/ 186690 w 188595"/>
                <a:gd name="connsiteY21" fmla="*/ 45815 h 152876"/>
                <a:gd name="connsiteX22" fmla="*/ 188595 w 188595"/>
                <a:gd name="connsiteY22" fmla="*/ 48577 h 152876"/>
                <a:gd name="connsiteX23" fmla="*/ 187357 w 188595"/>
                <a:gd name="connsiteY23" fmla="*/ 52578 h 152876"/>
                <a:gd name="connsiteX24" fmla="*/ 174974 w 188595"/>
                <a:gd name="connsiteY24" fmla="*/ 56197 h 152876"/>
                <a:gd name="connsiteX25" fmla="*/ 176213 w 188595"/>
                <a:gd name="connsiteY25" fmla="*/ 63341 h 152876"/>
                <a:gd name="connsiteX26" fmla="*/ 178499 w 188595"/>
                <a:gd name="connsiteY26" fmla="*/ 64008 h 152876"/>
                <a:gd name="connsiteX27" fmla="*/ 181166 w 188595"/>
                <a:gd name="connsiteY27" fmla="*/ 68866 h 152876"/>
                <a:gd name="connsiteX28" fmla="*/ 181261 w 188595"/>
                <a:gd name="connsiteY28" fmla="*/ 78486 h 152876"/>
                <a:gd name="connsiteX29" fmla="*/ 173546 w 188595"/>
                <a:gd name="connsiteY29" fmla="*/ 79343 h 152876"/>
                <a:gd name="connsiteX30" fmla="*/ 171641 w 188595"/>
                <a:gd name="connsiteY30" fmla="*/ 82296 h 152876"/>
                <a:gd name="connsiteX31" fmla="*/ 163639 w 188595"/>
                <a:gd name="connsiteY31" fmla="*/ 78867 h 152876"/>
                <a:gd name="connsiteX32" fmla="*/ 158305 w 188595"/>
                <a:gd name="connsiteY32" fmla="*/ 84296 h 152876"/>
                <a:gd name="connsiteX33" fmla="*/ 158305 w 188595"/>
                <a:gd name="connsiteY33" fmla="*/ 91726 h 152876"/>
                <a:gd name="connsiteX34" fmla="*/ 152591 w 188595"/>
                <a:gd name="connsiteY34" fmla="*/ 92297 h 152876"/>
                <a:gd name="connsiteX35" fmla="*/ 152495 w 188595"/>
                <a:gd name="connsiteY35" fmla="*/ 103442 h 152876"/>
                <a:gd name="connsiteX36" fmla="*/ 148590 w 188595"/>
                <a:gd name="connsiteY36" fmla="*/ 106585 h 152876"/>
                <a:gd name="connsiteX37" fmla="*/ 149352 w 188595"/>
                <a:gd name="connsiteY37" fmla="*/ 117538 h 152876"/>
                <a:gd name="connsiteX38" fmla="*/ 146304 w 188595"/>
                <a:gd name="connsiteY38" fmla="*/ 124968 h 152876"/>
                <a:gd name="connsiteX39" fmla="*/ 143256 w 188595"/>
                <a:gd name="connsiteY39" fmla="*/ 127349 h 152876"/>
                <a:gd name="connsiteX40" fmla="*/ 145161 w 188595"/>
                <a:gd name="connsiteY40" fmla="*/ 133255 h 152876"/>
                <a:gd name="connsiteX41" fmla="*/ 152686 w 188595"/>
                <a:gd name="connsiteY41" fmla="*/ 137065 h 152876"/>
                <a:gd name="connsiteX42" fmla="*/ 155067 w 188595"/>
                <a:gd name="connsiteY42" fmla="*/ 146971 h 152876"/>
                <a:gd name="connsiteX43" fmla="*/ 150019 w 188595"/>
                <a:gd name="connsiteY43" fmla="*/ 152876 h 152876"/>
                <a:gd name="connsiteX44" fmla="*/ 138303 w 188595"/>
                <a:gd name="connsiteY44" fmla="*/ 142304 h 152876"/>
                <a:gd name="connsiteX45" fmla="*/ 135160 w 188595"/>
                <a:gd name="connsiteY45" fmla="*/ 133636 h 152876"/>
                <a:gd name="connsiteX46" fmla="*/ 121634 w 188595"/>
                <a:gd name="connsiteY46" fmla="*/ 129445 h 152876"/>
                <a:gd name="connsiteX47" fmla="*/ 111824 w 188595"/>
                <a:gd name="connsiteY47" fmla="*/ 118491 h 152876"/>
                <a:gd name="connsiteX48" fmla="*/ 104966 w 188595"/>
                <a:gd name="connsiteY48" fmla="*/ 124682 h 152876"/>
                <a:gd name="connsiteX49" fmla="*/ 104680 w 188595"/>
                <a:gd name="connsiteY49" fmla="*/ 134017 h 152876"/>
                <a:gd name="connsiteX50" fmla="*/ 100870 w 188595"/>
                <a:gd name="connsiteY50" fmla="*/ 142113 h 152876"/>
                <a:gd name="connsiteX51" fmla="*/ 94012 w 188595"/>
                <a:gd name="connsiteY51" fmla="*/ 143351 h 152876"/>
                <a:gd name="connsiteX52" fmla="*/ 84201 w 188595"/>
                <a:gd name="connsiteY52" fmla="*/ 137922 h 152876"/>
                <a:gd name="connsiteX53" fmla="*/ 78676 w 188595"/>
                <a:gd name="connsiteY53" fmla="*/ 131921 h 152876"/>
                <a:gd name="connsiteX54" fmla="*/ 66294 w 188595"/>
                <a:gd name="connsiteY54" fmla="*/ 128683 h 152876"/>
                <a:gd name="connsiteX55" fmla="*/ 60484 w 188595"/>
                <a:gd name="connsiteY55" fmla="*/ 130492 h 152876"/>
                <a:gd name="connsiteX56" fmla="*/ 58769 w 188595"/>
                <a:gd name="connsiteY56" fmla="*/ 137541 h 152876"/>
                <a:gd name="connsiteX57" fmla="*/ 54864 w 188595"/>
                <a:gd name="connsiteY57" fmla="*/ 142208 h 152876"/>
                <a:gd name="connsiteX58" fmla="*/ 34862 w 188595"/>
                <a:gd name="connsiteY58" fmla="*/ 139637 h 152876"/>
                <a:gd name="connsiteX59" fmla="*/ 12478 w 188595"/>
                <a:gd name="connsiteY59" fmla="*/ 120301 h 152876"/>
                <a:gd name="connsiteX60" fmla="*/ 0 w 188595"/>
                <a:gd name="connsiteY60" fmla="*/ 103442 h 152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88595" h="152876">
                  <a:moveTo>
                    <a:pt x="0" y="103442"/>
                  </a:moveTo>
                  <a:lnTo>
                    <a:pt x="39719" y="102775"/>
                  </a:lnTo>
                  <a:lnTo>
                    <a:pt x="41148" y="38957"/>
                  </a:lnTo>
                  <a:lnTo>
                    <a:pt x="95821" y="38957"/>
                  </a:lnTo>
                  <a:lnTo>
                    <a:pt x="96964" y="37719"/>
                  </a:lnTo>
                  <a:lnTo>
                    <a:pt x="93631" y="36671"/>
                  </a:lnTo>
                  <a:lnTo>
                    <a:pt x="93821" y="26860"/>
                  </a:lnTo>
                  <a:lnTo>
                    <a:pt x="102775" y="26860"/>
                  </a:lnTo>
                  <a:lnTo>
                    <a:pt x="102965" y="13240"/>
                  </a:lnTo>
                  <a:lnTo>
                    <a:pt x="141161" y="13525"/>
                  </a:lnTo>
                  <a:lnTo>
                    <a:pt x="145447" y="8668"/>
                  </a:lnTo>
                  <a:lnTo>
                    <a:pt x="149352" y="8001"/>
                  </a:lnTo>
                  <a:lnTo>
                    <a:pt x="155067" y="0"/>
                  </a:lnTo>
                  <a:lnTo>
                    <a:pt x="159829" y="1905"/>
                  </a:lnTo>
                  <a:lnTo>
                    <a:pt x="164021" y="857"/>
                  </a:lnTo>
                  <a:lnTo>
                    <a:pt x="163925" y="16669"/>
                  </a:lnTo>
                  <a:lnTo>
                    <a:pt x="159544" y="20193"/>
                  </a:lnTo>
                  <a:lnTo>
                    <a:pt x="163163" y="27146"/>
                  </a:lnTo>
                  <a:lnTo>
                    <a:pt x="160115" y="31528"/>
                  </a:lnTo>
                  <a:lnTo>
                    <a:pt x="162687" y="42291"/>
                  </a:lnTo>
                  <a:lnTo>
                    <a:pt x="175927" y="47530"/>
                  </a:lnTo>
                  <a:lnTo>
                    <a:pt x="186690" y="45815"/>
                  </a:lnTo>
                  <a:lnTo>
                    <a:pt x="188595" y="48577"/>
                  </a:lnTo>
                  <a:lnTo>
                    <a:pt x="187357" y="52578"/>
                  </a:lnTo>
                  <a:lnTo>
                    <a:pt x="174974" y="56197"/>
                  </a:lnTo>
                  <a:lnTo>
                    <a:pt x="176213" y="63341"/>
                  </a:lnTo>
                  <a:lnTo>
                    <a:pt x="178499" y="64008"/>
                  </a:lnTo>
                  <a:lnTo>
                    <a:pt x="181166" y="68866"/>
                  </a:lnTo>
                  <a:lnTo>
                    <a:pt x="181261" y="78486"/>
                  </a:lnTo>
                  <a:lnTo>
                    <a:pt x="173546" y="79343"/>
                  </a:lnTo>
                  <a:lnTo>
                    <a:pt x="171641" y="82296"/>
                  </a:lnTo>
                  <a:lnTo>
                    <a:pt x="163639" y="78867"/>
                  </a:lnTo>
                  <a:lnTo>
                    <a:pt x="158305" y="84296"/>
                  </a:lnTo>
                  <a:lnTo>
                    <a:pt x="158305" y="91726"/>
                  </a:lnTo>
                  <a:lnTo>
                    <a:pt x="152591" y="92297"/>
                  </a:lnTo>
                  <a:lnTo>
                    <a:pt x="152495" y="103442"/>
                  </a:lnTo>
                  <a:lnTo>
                    <a:pt x="148590" y="106585"/>
                  </a:lnTo>
                  <a:lnTo>
                    <a:pt x="149352" y="117538"/>
                  </a:lnTo>
                  <a:lnTo>
                    <a:pt x="146304" y="124968"/>
                  </a:lnTo>
                  <a:lnTo>
                    <a:pt x="143256" y="127349"/>
                  </a:lnTo>
                  <a:lnTo>
                    <a:pt x="145161" y="133255"/>
                  </a:lnTo>
                  <a:lnTo>
                    <a:pt x="152686" y="137065"/>
                  </a:lnTo>
                  <a:lnTo>
                    <a:pt x="155067" y="146971"/>
                  </a:lnTo>
                  <a:lnTo>
                    <a:pt x="150019" y="152876"/>
                  </a:lnTo>
                  <a:lnTo>
                    <a:pt x="138303" y="142304"/>
                  </a:lnTo>
                  <a:lnTo>
                    <a:pt x="135160" y="133636"/>
                  </a:lnTo>
                  <a:lnTo>
                    <a:pt x="121634" y="129445"/>
                  </a:lnTo>
                  <a:lnTo>
                    <a:pt x="111824" y="118491"/>
                  </a:lnTo>
                  <a:lnTo>
                    <a:pt x="104966" y="124682"/>
                  </a:lnTo>
                  <a:lnTo>
                    <a:pt x="104680" y="134017"/>
                  </a:lnTo>
                  <a:lnTo>
                    <a:pt x="100870" y="142113"/>
                  </a:lnTo>
                  <a:lnTo>
                    <a:pt x="94012" y="143351"/>
                  </a:lnTo>
                  <a:lnTo>
                    <a:pt x="84201" y="137922"/>
                  </a:lnTo>
                  <a:lnTo>
                    <a:pt x="78676" y="131921"/>
                  </a:lnTo>
                  <a:lnTo>
                    <a:pt x="66294" y="128683"/>
                  </a:lnTo>
                  <a:lnTo>
                    <a:pt x="60484" y="130492"/>
                  </a:lnTo>
                  <a:lnTo>
                    <a:pt x="58769" y="137541"/>
                  </a:lnTo>
                  <a:lnTo>
                    <a:pt x="54864" y="142208"/>
                  </a:lnTo>
                  <a:lnTo>
                    <a:pt x="34862" y="139637"/>
                  </a:lnTo>
                  <a:lnTo>
                    <a:pt x="12478" y="120301"/>
                  </a:lnTo>
                  <a:lnTo>
                    <a:pt x="0" y="103442"/>
                  </a:lnTo>
                  <a:close/>
                </a:path>
              </a:pathLst>
            </a:custGeom>
            <a:solidFill>
              <a:srgbClr val="336933"/>
            </a:solidFill>
            <a:ln w="9525" cap="flat">
              <a:noFill/>
              <a:prstDash val="solid"/>
              <a:miter/>
            </a:ln>
          </p:spPr>
          <p:txBody>
            <a:bodyPr rtlCol="0" anchor="ctr"/>
            <a:lstStyle/>
            <a:p>
              <a:endParaRPr lang="en-US"/>
            </a:p>
          </p:txBody>
        </p:sp>
        <p:sp>
          <p:nvSpPr>
            <p:cNvPr id="1569" name="Freeform: Shape 1568">
              <a:extLst>
                <a:ext uri="{FF2B5EF4-FFF2-40B4-BE49-F238E27FC236}">
                  <a16:creationId xmlns:a16="http://schemas.microsoft.com/office/drawing/2014/main" id="{C8E35B98-1870-43F2-A956-0D8FC40D4CF6}"/>
                </a:ext>
              </a:extLst>
            </p:cNvPr>
            <p:cNvSpPr/>
            <p:nvPr/>
          </p:nvSpPr>
          <p:spPr>
            <a:xfrm>
              <a:off x="9103766" y="1377828"/>
              <a:ext cx="244954" cy="198561"/>
            </a:xfrm>
            <a:custGeom>
              <a:avLst/>
              <a:gdLst>
                <a:gd name="connsiteX0" fmla="*/ 0 w 188595"/>
                <a:gd name="connsiteY0" fmla="*/ 103442 h 152876"/>
                <a:gd name="connsiteX1" fmla="*/ 39719 w 188595"/>
                <a:gd name="connsiteY1" fmla="*/ 102775 h 152876"/>
                <a:gd name="connsiteX2" fmla="*/ 41148 w 188595"/>
                <a:gd name="connsiteY2" fmla="*/ 38957 h 152876"/>
                <a:gd name="connsiteX3" fmla="*/ 95821 w 188595"/>
                <a:gd name="connsiteY3" fmla="*/ 38957 h 152876"/>
                <a:gd name="connsiteX4" fmla="*/ 96964 w 188595"/>
                <a:gd name="connsiteY4" fmla="*/ 37719 h 152876"/>
                <a:gd name="connsiteX5" fmla="*/ 93631 w 188595"/>
                <a:gd name="connsiteY5" fmla="*/ 36671 h 152876"/>
                <a:gd name="connsiteX6" fmla="*/ 93821 w 188595"/>
                <a:gd name="connsiteY6" fmla="*/ 26860 h 152876"/>
                <a:gd name="connsiteX7" fmla="*/ 102775 w 188595"/>
                <a:gd name="connsiteY7" fmla="*/ 26860 h 152876"/>
                <a:gd name="connsiteX8" fmla="*/ 102965 w 188595"/>
                <a:gd name="connsiteY8" fmla="*/ 13240 h 152876"/>
                <a:gd name="connsiteX9" fmla="*/ 141161 w 188595"/>
                <a:gd name="connsiteY9" fmla="*/ 13525 h 152876"/>
                <a:gd name="connsiteX10" fmla="*/ 145447 w 188595"/>
                <a:gd name="connsiteY10" fmla="*/ 8668 h 152876"/>
                <a:gd name="connsiteX11" fmla="*/ 149352 w 188595"/>
                <a:gd name="connsiteY11" fmla="*/ 8001 h 152876"/>
                <a:gd name="connsiteX12" fmla="*/ 155067 w 188595"/>
                <a:gd name="connsiteY12" fmla="*/ 0 h 152876"/>
                <a:gd name="connsiteX13" fmla="*/ 159829 w 188595"/>
                <a:gd name="connsiteY13" fmla="*/ 1905 h 152876"/>
                <a:gd name="connsiteX14" fmla="*/ 164021 w 188595"/>
                <a:gd name="connsiteY14" fmla="*/ 857 h 152876"/>
                <a:gd name="connsiteX15" fmla="*/ 163925 w 188595"/>
                <a:gd name="connsiteY15" fmla="*/ 16669 h 152876"/>
                <a:gd name="connsiteX16" fmla="*/ 159544 w 188595"/>
                <a:gd name="connsiteY16" fmla="*/ 20193 h 152876"/>
                <a:gd name="connsiteX17" fmla="*/ 163163 w 188595"/>
                <a:gd name="connsiteY17" fmla="*/ 27146 h 152876"/>
                <a:gd name="connsiteX18" fmla="*/ 160115 w 188595"/>
                <a:gd name="connsiteY18" fmla="*/ 31528 h 152876"/>
                <a:gd name="connsiteX19" fmla="*/ 162687 w 188595"/>
                <a:gd name="connsiteY19" fmla="*/ 42291 h 152876"/>
                <a:gd name="connsiteX20" fmla="*/ 175927 w 188595"/>
                <a:gd name="connsiteY20" fmla="*/ 47530 h 152876"/>
                <a:gd name="connsiteX21" fmla="*/ 186690 w 188595"/>
                <a:gd name="connsiteY21" fmla="*/ 45815 h 152876"/>
                <a:gd name="connsiteX22" fmla="*/ 188595 w 188595"/>
                <a:gd name="connsiteY22" fmla="*/ 48577 h 152876"/>
                <a:gd name="connsiteX23" fmla="*/ 187357 w 188595"/>
                <a:gd name="connsiteY23" fmla="*/ 52578 h 152876"/>
                <a:gd name="connsiteX24" fmla="*/ 174974 w 188595"/>
                <a:gd name="connsiteY24" fmla="*/ 56197 h 152876"/>
                <a:gd name="connsiteX25" fmla="*/ 176213 w 188595"/>
                <a:gd name="connsiteY25" fmla="*/ 63341 h 152876"/>
                <a:gd name="connsiteX26" fmla="*/ 178499 w 188595"/>
                <a:gd name="connsiteY26" fmla="*/ 64008 h 152876"/>
                <a:gd name="connsiteX27" fmla="*/ 181166 w 188595"/>
                <a:gd name="connsiteY27" fmla="*/ 68866 h 152876"/>
                <a:gd name="connsiteX28" fmla="*/ 181261 w 188595"/>
                <a:gd name="connsiteY28" fmla="*/ 78486 h 152876"/>
                <a:gd name="connsiteX29" fmla="*/ 173546 w 188595"/>
                <a:gd name="connsiteY29" fmla="*/ 79343 h 152876"/>
                <a:gd name="connsiteX30" fmla="*/ 171641 w 188595"/>
                <a:gd name="connsiteY30" fmla="*/ 82296 h 152876"/>
                <a:gd name="connsiteX31" fmla="*/ 163639 w 188595"/>
                <a:gd name="connsiteY31" fmla="*/ 78867 h 152876"/>
                <a:gd name="connsiteX32" fmla="*/ 158305 w 188595"/>
                <a:gd name="connsiteY32" fmla="*/ 84296 h 152876"/>
                <a:gd name="connsiteX33" fmla="*/ 158305 w 188595"/>
                <a:gd name="connsiteY33" fmla="*/ 91726 h 152876"/>
                <a:gd name="connsiteX34" fmla="*/ 152591 w 188595"/>
                <a:gd name="connsiteY34" fmla="*/ 92297 h 152876"/>
                <a:gd name="connsiteX35" fmla="*/ 152495 w 188595"/>
                <a:gd name="connsiteY35" fmla="*/ 103442 h 152876"/>
                <a:gd name="connsiteX36" fmla="*/ 148590 w 188595"/>
                <a:gd name="connsiteY36" fmla="*/ 106585 h 152876"/>
                <a:gd name="connsiteX37" fmla="*/ 149352 w 188595"/>
                <a:gd name="connsiteY37" fmla="*/ 117538 h 152876"/>
                <a:gd name="connsiteX38" fmla="*/ 146304 w 188595"/>
                <a:gd name="connsiteY38" fmla="*/ 124968 h 152876"/>
                <a:gd name="connsiteX39" fmla="*/ 143256 w 188595"/>
                <a:gd name="connsiteY39" fmla="*/ 127349 h 152876"/>
                <a:gd name="connsiteX40" fmla="*/ 145161 w 188595"/>
                <a:gd name="connsiteY40" fmla="*/ 133255 h 152876"/>
                <a:gd name="connsiteX41" fmla="*/ 152686 w 188595"/>
                <a:gd name="connsiteY41" fmla="*/ 137065 h 152876"/>
                <a:gd name="connsiteX42" fmla="*/ 155067 w 188595"/>
                <a:gd name="connsiteY42" fmla="*/ 146971 h 152876"/>
                <a:gd name="connsiteX43" fmla="*/ 150019 w 188595"/>
                <a:gd name="connsiteY43" fmla="*/ 152876 h 152876"/>
                <a:gd name="connsiteX44" fmla="*/ 138303 w 188595"/>
                <a:gd name="connsiteY44" fmla="*/ 142304 h 152876"/>
                <a:gd name="connsiteX45" fmla="*/ 135160 w 188595"/>
                <a:gd name="connsiteY45" fmla="*/ 133636 h 152876"/>
                <a:gd name="connsiteX46" fmla="*/ 121634 w 188595"/>
                <a:gd name="connsiteY46" fmla="*/ 129445 h 152876"/>
                <a:gd name="connsiteX47" fmla="*/ 111824 w 188595"/>
                <a:gd name="connsiteY47" fmla="*/ 118491 h 152876"/>
                <a:gd name="connsiteX48" fmla="*/ 104966 w 188595"/>
                <a:gd name="connsiteY48" fmla="*/ 124682 h 152876"/>
                <a:gd name="connsiteX49" fmla="*/ 104680 w 188595"/>
                <a:gd name="connsiteY49" fmla="*/ 134017 h 152876"/>
                <a:gd name="connsiteX50" fmla="*/ 100870 w 188595"/>
                <a:gd name="connsiteY50" fmla="*/ 142113 h 152876"/>
                <a:gd name="connsiteX51" fmla="*/ 94012 w 188595"/>
                <a:gd name="connsiteY51" fmla="*/ 143351 h 152876"/>
                <a:gd name="connsiteX52" fmla="*/ 84201 w 188595"/>
                <a:gd name="connsiteY52" fmla="*/ 137922 h 152876"/>
                <a:gd name="connsiteX53" fmla="*/ 78676 w 188595"/>
                <a:gd name="connsiteY53" fmla="*/ 131921 h 152876"/>
                <a:gd name="connsiteX54" fmla="*/ 66294 w 188595"/>
                <a:gd name="connsiteY54" fmla="*/ 128683 h 152876"/>
                <a:gd name="connsiteX55" fmla="*/ 60484 w 188595"/>
                <a:gd name="connsiteY55" fmla="*/ 130492 h 152876"/>
                <a:gd name="connsiteX56" fmla="*/ 58769 w 188595"/>
                <a:gd name="connsiteY56" fmla="*/ 137541 h 152876"/>
                <a:gd name="connsiteX57" fmla="*/ 54864 w 188595"/>
                <a:gd name="connsiteY57" fmla="*/ 142208 h 152876"/>
                <a:gd name="connsiteX58" fmla="*/ 34862 w 188595"/>
                <a:gd name="connsiteY58" fmla="*/ 139637 h 152876"/>
                <a:gd name="connsiteX59" fmla="*/ 12478 w 188595"/>
                <a:gd name="connsiteY59" fmla="*/ 120301 h 152876"/>
                <a:gd name="connsiteX60" fmla="*/ 0 w 188595"/>
                <a:gd name="connsiteY60" fmla="*/ 103442 h 152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88595" h="152876">
                  <a:moveTo>
                    <a:pt x="0" y="103442"/>
                  </a:moveTo>
                  <a:lnTo>
                    <a:pt x="39719" y="102775"/>
                  </a:lnTo>
                  <a:lnTo>
                    <a:pt x="41148" y="38957"/>
                  </a:lnTo>
                  <a:lnTo>
                    <a:pt x="95821" y="38957"/>
                  </a:lnTo>
                  <a:lnTo>
                    <a:pt x="96964" y="37719"/>
                  </a:lnTo>
                  <a:lnTo>
                    <a:pt x="93631" y="36671"/>
                  </a:lnTo>
                  <a:lnTo>
                    <a:pt x="93821" y="26860"/>
                  </a:lnTo>
                  <a:lnTo>
                    <a:pt x="102775" y="26860"/>
                  </a:lnTo>
                  <a:lnTo>
                    <a:pt x="102965" y="13240"/>
                  </a:lnTo>
                  <a:lnTo>
                    <a:pt x="141161" y="13525"/>
                  </a:lnTo>
                  <a:lnTo>
                    <a:pt x="145447" y="8668"/>
                  </a:lnTo>
                  <a:lnTo>
                    <a:pt x="149352" y="8001"/>
                  </a:lnTo>
                  <a:lnTo>
                    <a:pt x="155067" y="0"/>
                  </a:lnTo>
                  <a:lnTo>
                    <a:pt x="159829" y="1905"/>
                  </a:lnTo>
                  <a:lnTo>
                    <a:pt x="164021" y="857"/>
                  </a:lnTo>
                  <a:lnTo>
                    <a:pt x="163925" y="16669"/>
                  </a:lnTo>
                  <a:lnTo>
                    <a:pt x="159544" y="20193"/>
                  </a:lnTo>
                  <a:lnTo>
                    <a:pt x="163163" y="27146"/>
                  </a:lnTo>
                  <a:lnTo>
                    <a:pt x="160115" y="31528"/>
                  </a:lnTo>
                  <a:lnTo>
                    <a:pt x="162687" y="42291"/>
                  </a:lnTo>
                  <a:lnTo>
                    <a:pt x="175927" y="47530"/>
                  </a:lnTo>
                  <a:lnTo>
                    <a:pt x="186690" y="45815"/>
                  </a:lnTo>
                  <a:lnTo>
                    <a:pt x="188595" y="48577"/>
                  </a:lnTo>
                  <a:lnTo>
                    <a:pt x="187357" y="52578"/>
                  </a:lnTo>
                  <a:lnTo>
                    <a:pt x="174974" y="56197"/>
                  </a:lnTo>
                  <a:lnTo>
                    <a:pt x="176213" y="63341"/>
                  </a:lnTo>
                  <a:lnTo>
                    <a:pt x="178499" y="64008"/>
                  </a:lnTo>
                  <a:lnTo>
                    <a:pt x="181166" y="68866"/>
                  </a:lnTo>
                  <a:lnTo>
                    <a:pt x="181261" y="78486"/>
                  </a:lnTo>
                  <a:lnTo>
                    <a:pt x="173546" y="79343"/>
                  </a:lnTo>
                  <a:lnTo>
                    <a:pt x="171641" y="82296"/>
                  </a:lnTo>
                  <a:lnTo>
                    <a:pt x="163639" y="78867"/>
                  </a:lnTo>
                  <a:lnTo>
                    <a:pt x="158305" y="84296"/>
                  </a:lnTo>
                  <a:lnTo>
                    <a:pt x="158305" y="91726"/>
                  </a:lnTo>
                  <a:lnTo>
                    <a:pt x="152591" y="92297"/>
                  </a:lnTo>
                  <a:lnTo>
                    <a:pt x="152495" y="103442"/>
                  </a:lnTo>
                  <a:lnTo>
                    <a:pt x="148590" y="106585"/>
                  </a:lnTo>
                  <a:lnTo>
                    <a:pt x="149352" y="117538"/>
                  </a:lnTo>
                  <a:lnTo>
                    <a:pt x="146304" y="124968"/>
                  </a:lnTo>
                  <a:lnTo>
                    <a:pt x="143256" y="127349"/>
                  </a:lnTo>
                  <a:lnTo>
                    <a:pt x="145161" y="133255"/>
                  </a:lnTo>
                  <a:lnTo>
                    <a:pt x="152686" y="137065"/>
                  </a:lnTo>
                  <a:lnTo>
                    <a:pt x="155067" y="146971"/>
                  </a:lnTo>
                  <a:lnTo>
                    <a:pt x="150019" y="152876"/>
                  </a:lnTo>
                  <a:lnTo>
                    <a:pt x="138303" y="142304"/>
                  </a:lnTo>
                  <a:lnTo>
                    <a:pt x="135160" y="133636"/>
                  </a:lnTo>
                  <a:lnTo>
                    <a:pt x="121634" y="129445"/>
                  </a:lnTo>
                  <a:lnTo>
                    <a:pt x="111824" y="118491"/>
                  </a:lnTo>
                  <a:lnTo>
                    <a:pt x="104966" y="124682"/>
                  </a:lnTo>
                  <a:lnTo>
                    <a:pt x="104680" y="134017"/>
                  </a:lnTo>
                  <a:lnTo>
                    <a:pt x="100870" y="142113"/>
                  </a:lnTo>
                  <a:lnTo>
                    <a:pt x="94012" y="143351"/>
                  </a:lnTo>
                  <a:lnTo>
                    <a:pt x="84201" y="137922"/>
                  </a:lnTo>
                  <a:lnTo>
                    <a:pt x="78676" y="131921"/>
                  </a:lnTo>
                  <a:lnTo>
                    <a:pt x="66294" y="128683"/>
                  </a:lnTo>
                  <a:lnTo>
                    <a:pt x="60484" y="130492"/>
                  </a:lnTo>
                  <a:lnTo>
                    <a:pt x="58769" y="137541"/>
                  </a:lnTo>
                  <a:lnTo>
                    <a:pt x="54864" y="142208"/>
                  </a:lnTo>
                  <a:lnTo>
                    <a:pt x="34862" y="139637"/>
                  </a:lnTo>
                  <a:lnTo>
                    <a:pt x="12478" y="120301"/>
                  </a:lnTo>
                  <a:lnTo>
                    <a:pt x="0" y="103442"/>
                  </a:lnTo>
                  <a:close/>
                </a:path>
              </a:pathLst>
            </a:custGeom>
            <a:noFill/>
            <a:ln w="3429" cap="flat">
              <a:solidFill>
                <a:srgbClr val="FFFFFF"/>
              </a:solidFill>
              <a:prstDash val="solid"/>
              <a:miter/>
            </a:ln>
          </p:spPr>
          <p:txBody>
            <a:bodyPr rtlCol="0" anchor="ctr"/>
            <a:lstStyle/>
            <a:p>
              <a:endParaRPr lang="en-US"/>
            </a:p>
          </p:txBody>
        </p:sp>
        <p:sp>
          <p:nvSpPr>
            <p:cNvPr id="1570" name="Freeform: Shape 1569">
              <a:extLst>
                <a:ext uri="{FF2B5EF4-FFF2-40B4-BE49-F238E27FC236}">
                  <a16:creationId xmlns:a16="http://schemas.microsoft.com/office/drawing/2014/main" id="{E10EC344-C03B-40FD-9849-10B09C5308FC}"/>
                </a:ext>
              </a:extLst>
            </p:cNvPr>
            <p:cNvSpPr/>
            <p:nvPr/>
          </p:nvSpPr>
          <p:spPr>
            <a:xfrm>
              <a:off x="10138264" y="1408880"/>
              <a:ext cx="133116" cy="132497"/>
            </a:xfrm>
            <a:custGeom>
              <a:avLst/>
              <a:gdLst>
                <a:gd name="connsiteX0" fmla="*/ 26479 w 102489"/>
                <a:gd name="connsiteY0" fmla="*/ 102013 h 102012"/>
                <a:gd name="connsiteX1" fmla="*/ 381 w 102489"/>
                <a:gd name="connsiteY1" fmla="*/ 101156 h 102012"/>
                <a:gd name="connsiteX2" fmla="*/ 0 w 102489"/>
                <a:gd name="connsiteY2" fmla="*/ 75819 h 102012"/>
                <a:gd name="connsiteX3" fmla="*/ 2572 w 102489"/>
                <a:gd name="connsiteY3" fmla="*/ 26670 h 102012"/>
                <a:gd name="connsiteX4" fmla="*/ 27146 w 102489"/>
                <a:gd name="connsiteY4" fmla="*/ 24765 h 102012"/>
                <a:gd name="connsiteX5" fmla="*/ 27242 w 102489"/>
                <a:gd name="connsiteY5" fmla="*/ 0 h 102012"/>
                <a:gd name="connsiteX6" fmla="*/ 102298 w 102489"/>
                <a:gd name="connsiteY6" fmla="*/ 571 h 102012"/>
                <a:gd name="connsiteX7" fmla="*/ 102489 w 102489"/>
                <a:gd name="connsiteY7" fmla="*/ 25337 h 102012"/>
                <a:gd name="connsiteX8" fmla="*/ 102489 w 102489"/>
                <a:gd name="connsiteY8" fmla="*/ 76009 h 102012"/>
                <a:gd name="connsiteX9" fmla="*/ 90202 w 102489"/>
                <a:gd name="connsiteY9" fmla="*/ 76391 h 102012"/>
                <a:gd name="connsiteX10" fmla="*/ 90202 w 102489"/>
                <a:gd name="connsiteY10" fmla="*/ 101727 h 102012"/>
                <a:gd name="connsiteX11" fmla="*/ 26479 w 102489"/>
                <a:gd name="connsiteY11" fmla="*/ 102013 h 102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489" h="102012">
                  <a:moveTo>
                    <a:pt x="26479" y="102013"/>
                  </a:moveTo>
                  <a:lnTo>
                    <a:pt x="381" y="101156"/>
                  </a:lnTo>
                  <a:lnTo>
                    <a:pt x="0" y="75819"/>
                  </a:lnTo>
                  <a:lnTo>
                    <a:pt x="2572" y="26670"/>
                  </a:lnTo>
                  <a:lnTo>
                    <a:pt x="27146" y="24765"/>
                  </a:lnTo>
                  <a:lnTo>
                    <a:pt x="27242" y="0"/>
                  </a:lnTo>
                  <a:lnTo>
                    <a:pt x="102298" y="571"/>
                  </a:lnTo>
                  <a:lnTo>
                    <a:pt x="102489" y="25337"/>
                  </a:lnTo>
                  <a:lnTo>
                    <a:pt x="102489" y="76009"/>
                  </a:lnTo>
                  <a:lnTo>
                    <a:pt x="90202" y="76391"/>
                  </a:lnTo>
                  <a:lnTo>
                    <a:pt x="90202" y="101727"/>
                  </a:lnTo>
                  <a:lnTo>
                    <a:pt x="26479" y="102013"/>
                  </a:lnTo>
                  <a:close/>
                </a:path>
              </a:pathLst>
            </a:custGeom>
            <a:solidFill>
              <a:srgbClr val="336933"/>
            </a:solidFill>
            <a:ln w="9525" cap="flat">
              <a:noFill/>
              <a:prstDash val="solid"/>
              <a:miter/>
            </a:ln>
          </p:spPr>
          <p:txBody>
            <a:bodyPr rtlCol="0" anchor="ctr"/>
            <a:lstStyle/>
            <a:p>
              <a:endParaRPr lang="en-US"/>
            </a:p>
          </p:txBody>
        </p:sp>
        <p:sp>
          <p:nvSpPr>
            <p:cNvPr id="1571" name="Freeform: Shape 1570">
              <a:extLst>
                <a:ext uri="{FF2B5EF4-FFF2-40B4-BE49-F238E27FC236}">
                  <a16:creationId xmlns:a16="http://schemas.microsoft.com/office/drawing/2014/main" id="{6E3F052F-DDD3-46A4-AB44-97AC9C8188F4}"/>
                </a:ext>
              </a:extLst>
            </p:cNvPr>
            <p:cNvSpPr/>
            <p:nvPr/>
          </p:nvSpPr>
          <p:spPr>
            <a:xfrm>
              <a:off x="10138264" y="1408880"/>
              <a:ext cx="133116" cy="132497"/>
            </a:xfrm>
            <a:custGeom>
              <a:avLst/>
              <a:gdLst>
                <a:gd name="connsiteX0" fmla="*/ 26479 w 102489"/>
                <a:gd name="connsiteY0" fmla="*/ 102013 h 102012"/>
                <a:gd name="connsiteX1" fmla="*/ 381 w 102489"/>
                <a:gd name="connsiteY1" fmla="*/ 101156 h 102012"/>
                <a:gd name="connsiteX2" fmla="*/ 0 w 102489"/>
                <a:gd name="connsiteY2" fmla="*/ 75819 h 102012"/>
                <a:gd name="connsiteX3" fmla="*/ 2572 w 102489"/>
                <a:gd name="connsiteY3" fmla="*/ 26670 h 102012"/>
                <a:gd name="connsiteX4" fmla="*/ 27146 w 102489"/>
                <a:gd name="connsiteY4" fmla="*/ 24765 h 102012"/>
                <a:gd name="connsiteX5" fmla="*/ 27242 w 102489"/>
                <a:gd name="connsiteY5" fmla="*/ 0 h 102012"/>
                <a:gd name="connsiteX6" fmla="*/ 102298 w 102489"/>
                <a:gd name="connsiteY6" fmla="*/ 571 h 102012"/>
                <a:gd name="connsiteX7" fmla="*/ 102489 w 102489"/>
                <a:gd name="connsiteY7" fmla="*/ 25337 h 102012"/>
                <a:gd name="connsiteX8" fmla="*/ 102489 w 102489"/>
                <a:gd name="connsiteY8" fmla="*/ 76009 h 102012"/>
                <a:gd name="connsiteX9" fmla="*/ 90202 w 102489"/>
                <a:gd name="connsiteY9" fmla="*/ 76391 h 102012"/>
                <a:gd name="connsiteX10" fmla="*/ 90202 w 102489"/>
                <a:gd name="connsiteY10" fmla="*/ 101727 h 102012"/>
                <a:gd name="connsiteX11" fmla="*/ 26479 w 102489"/>
                <a:gd name="connsiteY11" fmla="*/ 102013 h 102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489" h="102012">
                  <a:moveTo>
                    <a:pt x="26479" y="102013"/>
                  </a:moveTo>
                  <a:lnTo>
                    <a:pt x="381" y="101156"/>
                  </a:lnTo>
                  <a:lnTo>
                    <a:pt x="0" y="75819"/>
                  </a:lnTo>
                  <a:lnTo>
                    <a:pt x="2572" y="26670"/>
                  </a:lnTo>
                  <a:lnTo>
                    <a:pt x="27146" y="24765"/>
                  </a:lnTo>
                  <a:lnTo>
                    <a:pt x="27242" y="0"/>
                  </a:lnTo>
                  <a:lnTo>
                    <a:pt x="102298" y="571"/>
                  </a:lnTo>
                  <a:lnTo>
                    <a:pt x="102489" y="25337"/>
                  </a:lnTo>
                  <a:lnTo>
                    <a:pt x="102489" y="76009"/>
                  </a:lnTo>
                  <a:lnTo>
                    <a:pt x="90202" y="76391"/>
                  </a:lnTo>
                  <a:lnTo>
                    <a:pt x="90202" y="101727"/>
                  </a:lnTo>
                  <a:lnTo>
                    <a:pt x="26479" y="102013"/>
                  </a:lnTo>
                  <a:close/>
                </a:path>
              </a:pathLst>
            </a:custGeom>
            <a:noFill/>
            <a:ln w="3429" cap="flat">
              <a:solidFill>
                <a:srgbClr val="FFFFFF"/>
              </a:solidFill>
              <a:prstDash val="solid"/>
              <a:miter/>
            </a:ln>
          </p:spPr>
          <p:txBody>
            <a:bodyPr rtlCol="0" anchor="ctr"/>
            <a:lstStyle/>
            <a:p>
              <a:endParaRPr lang="en-US"/>
            </a:p>
          </p:txBody>
        </p:sp>
        <p:sp>
          <p:nvSpPr>
            <p:cNvPr id="1572" name="Freeform: Shape 1571">
              <a:extLst>
                <a:ext uri="{FF2B5EF4-FFF2-40B4-BE49-F238E27FC236}">
                  <a16:creationId xmlns:a16="http://schemas.microsoft.com/office/drawing/2014/main" id="{9A698187-AFB0-47E3-99A8-C4567042381D}"/>
                </a:ext>
              </a:extLst>
            </p:cNvPr>
            <p:cNvSpPr/>
            <p:nvPr/>
          </p:nvSpPr>
          <p:spPr>
            <a:xfrm>
              <a:off x="10366516" y="1441046"/>
              <a:ext cx="263634" cy="200910"/>
            </a:xfrm>
            <a:custGeom>
              <a:avLst/>
              <a:gdLst>
                <a:gd name="connsiteX0" fmla="*/ 27146 w 202977"/>
                <a:gd name="connsiteY0" fmla="*/ 27718 h 154685"/>
                <a:gd name="connsiteX1" fmla="*/ 63913 w 202977"/>
                <a:gd name="connsiteY1" fmla="*/ 27622 h 154685"/>
                <a:gd name="connsiteX2" fmla="*/ 64579 w 202977"/>
                <a:gd name="connsiteY2" fmla="*/ 952 h 154685"/>
                <a:gd name="connsiteX3" fmla="*/ 175165 w 202977"/>
                <a:gd name="connsiteY3" fmla="*/ 0 h 154685"/>
                <a:gd name="connsiteX4" fmla="*/ 202978 w 202977"/>
                <a:gd name="connsiteY4" fmla="*/ 571 h 154685"/>
                <a:gd name="connsiteX5" fmla="*/ 202978 w 202977"/>
                <a:gd name="connsiteY5" fmla="*/ 52578 h 154685"/>
                <a:gd name="connsiteX6" fmla="*/ 177832 w 202977"/>
                <a:gd name="connsiteY6" fmla="*/ 52292 h 154685"/>
                <a:gd name="connsiteX7" fmla="*/ 178117 w 202977"/>
                <a:gd name="connsiteY7" fmla="*/ 128778 h 154685"/>
                <a:gd name="connsiteX8" fmla="*/ 154496 w 202977"/>
                <a:gd name="connsiteY8" fmla="*/ 128302 h 154685"/>
                <a:gd name="connsiteX9" fmla="*/ 154019 w 202977"/>
                <a:gd name="connsiteY9" fmla="*/ 154210 h 154685"/>
                <a:gd name="connsiteX10" fmla="*/ 149923 w 202977"/>
                <a:gd name="connsiteY10" fmla="*/ 154686 h 154685"/>
                <a:gd name="connsiteX11" fmla="*/ 0 w 202977"/>
                <a:gd name="connsiteY11" fmla="*/ 152971 h 154685"/>
                <a:gd name="connsiteX12" fmla="*/ 381 w 202977"/>
                <a:gd name="connsiteY12" fmla="*/ 52102 h 154685"/>
                <a:gd name="connsiteX13" fmla="*/ 27432 w 202977"/>
                <a:gd name="connsiteY13" fmla="*/ 52197 h 154685"/>
                <a:gd name="connsiteX14" fmla="*/ 27146 w 202977"/>
                <a:gd name="connsiteY14" fmla="*/ 27718 h 154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2977" h="154685">
                  <a:moveTo>
                    <a:pt x="27146" y="27718"/>
                  </a:moveTo>
                  <a:lnTo>
                    <a:pt x="63913" y="27622"/>
                  </a:lnTo>
                  <a:lnTo>
                    <a:pt x="64579" y="952"/>
                  </a:lnTo>
                  <a:lnTo>
                    <a:pt x="175165" y="0"/>
                  </a:lnTo>
                  <a:lnTo>
                    <a:pt x="202978" y="571"/>
                  </a:lnTo>
                  <a:lnTo>
                    <a:pt x="202978" y="52578"/>
                  </a:lnTo>
                  <a:lnTo>
                    <a:pt x="177832" y="52292"/>
                  </a:lnTo>
                  <a:lnTo>
                    <a:pt x="178117" y="128778"/>
                  </a:lnTo>
                  <a:lnTo>
                    <a:pt x="154496" y="128302"/>
                  </a:lnTo>
                  <a:lnTo>
                    <a:pt x="154019" y="154210"/>
                  </a:lnTo>
                  <a:lnTo>
                    <a:pt x="149923" y="154686"/>
                  </a:lnTo>
                  <a:lnTo>
                    <a:pt x="0" y="152971"/>
                  </a:lnTo>
                  <a:lnTo>
                    <a:pt x="381" y="52102"/>
                  </a:lnTo>
                  <a:lnTo>
                    <a:pt x="27432" y="52197"/>
                  </a:lnTo>
                  <a:lnTo>
                    <a:pt x="27146" y="27718"/>
                  </a:lnTo>
                  <a:close/>
                </a:path>
              </a:pathLst>
            </a:custGeom>
            <a:solidFill>
              <a:srgbClr val="336933"/>
            </a:solidFill>
            <a:ln w="9525" cap="flat">
              <a:noFill/>
              <a:prstDash val="solid"/>
              <a:miter/>
            </a:ln>
          </p:spPr>
          <p:txBody>
            <a:bodyPr rtlCol="0" anchor="ctr"/>
            <a:lstStyle/>
            <a:p>
              <a:endParaRPr lang="en-US"/>
            </a:p>
          </p:txBody>
        </p:sp>
        <p:sp>
          <p:nvSpPr>
            <p:cNvPr id="1573" name="Freeform: Shape 1572">
              <a:extLst>
                <a:ext uri="{FF2B5EF4-FFF2-40B4-BE49-F238E27FC236}">
                  <a16:creationId xmlns:a16="http://schemas.microsoft.com/office/drawing/2014/main" id="{FA3F2838-7F5E-4427-BBDB-10088FBDE49F}"/>
                </a:ext>
              </a:extLst>
            </p:cNvPr>
            <p:cNvSpPr/>
            <p:nvPr/>
          </p:nvSpPr>
          <p:spPr>
            <a:xfrm>
              <a:off x="10366516" y="1441046"/>
              <a:ext cx="263634" cy="200910"/>
            </a:xfrm>
            <a:custGeom>
              <a:avLst/>
              <a:gdLst>
                <a:gd name="connsiteX0" fmla="*/ 27146 w 202977"/>
                <a:gd name="connsiteY0" fmla="*/ 27718 h 154685"/>
                <a:gd name="connsiteX1" fmla="*/ 63913 w 202977"/>
                <a:gd name="connsiteY1" fmla="*/ 27622 h 154685"/>
                <a:gd name="connsiteX2" fmla="*/ 64579 w 202977"/>
                <a:gd name="connsiteY2" fmla="*/ 952 h 154685"/>
                <a:gd name="connsiteX3" fmla="*/ 175165 w 202977"/>
                <a:gd name="connsiteY3" fmla="*/ 0 h 154685"/>
                <a:gd name="connsiteX4" fmla="*/ 202978 w 202977"/>
                <a:gd name="connsiteY4" fmla="*/ 571 h 154685"/>
                <a:gd name="connsiteX5" fmla="*/ 202978 w 202977"/>
                <a:gd name="connsiteY5" fmla="*/ 52578 h 154685"/>
                <a:gd name="connsiteX6" fmla="*/ 177832 w 202977"/>
                <a:gd name="connsiteY6" fmla="*/ 52292 h 154685"/>
                <a:gd name="connsiteX7" fmla="*/ 178117 w 202977"/>
                <a:gd name="connsiteY7" fmla="*/ 128778 h 154685"/>
                <a:gd name="connsiteX8" fmla="*/ 154496 w 202977"/>
                <a:gd name="connsiteY8" fmla="*/ 128302 h 154685"/>
                <a:gd name="connsiteX9" fmla="*/ 154019 w 202977"/>
                <a:gd name="connsiteY9" fmla="*/ 154210 h 154685"/>
                <a:gd name="connsiteX10" fmla="*/ 149923 w 202977"/>
                <a:gd name="connsiteY10" fmla="*/ 154686 h 154685"/>
                <a:gd name="connsiteX11" fmla="*/ 0 w 202977"/>
                <a:gd name="connsiteY11" fmla="*/ 152971 h 154685"/>
                <a:gd name="connsiteX12" fmla="*/ 381 w 202977"/>
                <a:gd name="connsiteY12" fmla="*/ 52102 h 154685"/>
                <a:gd name="connsiteX13" fmla="*/ 27432 w 202977"/>
                <a:gd name="connsiteY13" fmla="*/ 52197 h 154685"/>
                <a:gd name="connsiteX14" fmla="*/ 27146 w 202977"/>
                <a:gd name="connsiteY14" fmla="*/ 27718 h 154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2977" h="154685">
                  <a:moveTo>
                    <a:pt x="27146" y="27718"/>
                  </a:moveTo>
                  <a:lnTo>
                    <a:pt x="63913" y="27622"/>
                  </a:lnTo>
                  <a:lnTo>
                    <a:pt x="64579" y="952"/>
                  </a:lnTo>
                  <a:lnTo>
                    <a:pt x="175165" y="0"/>
                  </a:lnTo>
                  <a:lnTo>
                    <a:pt x="202978" y="571"/>
                  </a:lnTo>
                  <a:lnTo>
                    <a:pt x="202978" y="52578"/>
                  </a:lnTo>
                  <a:lnTo>
                    <a:pt x="177832" y="52292"/>
                  </a:lnTo>
                  <a:lnTo>
                    <a:pt x="178117" y="128778"/>
                  </a:lnTo>
                  <a:lnTo>
                    <a:pt x="154496" y="128302"/>
                  </a:lnTo>
                  <a:lnTo>
                    <a:pt x="154019" y="154210"/>
                  </a:lnTo>
                  <a:lnTo>
                    <a:pt x="149923" y="154686"/>
                  </a:lnTo>
                  <a:lnTo>
                    <a:pt x="0" y="152971"/>
                  </a:lnTo>
                  <a:lnTo>
                    <a:pt x="381" y="52102"/>
                  </a:lnTo>
                  <a:lnTo>
                    <a:pt x="27432" y="52197"/>
                  </a:lnTo>
                  <a:lnTo>
                    <a:pt x="27146" y="27718"/>
                  </a:lnTo>
                  <a:close/>
                </a:path>
              </a:pathLst>
            </a:custGeom>
            <a:noFill/>
            <a:ln w="3429" cap="flat">
              <a:solidFill>
                <a:srgbClr val="FFFFFF"/>
              </a:solidFill>
              <a:prstDash val="solid"/>
              <a:miter/>
            </a:ln>
          </p:spPr>
          <p:txBody>
            <a:bodyPr rtlCol="0" anchor="ctr"/>
            <a:lstStyle/>
            <a:p>
              <a:endParaRPr lang="en-US"/>
            </a:p>
          </p:txBody>
        </p:sp>
        <p:sp>
          <p:nvSpPr>
            <p:cNvPr id="1574" name="Freeform: Shape 1573">
              <a:extLst>
                <a:ext uri="{FF2B5EF4-FFF2-40B4-BE49-F238E27FC236}">
                  <a16:creationId xmlns:a16="http://schemas.microsoft.com/office/drawing/2014/main" id="{1F64FBCB-8C66-4A89-868F-37A5A7BF130F}"/>
                </a:ext>
              </a:extLst>
            </p:cNvPr>
            <p:cNvSpPr/>
            <p:nvPr/>
          </p:nvSpPr>
          <p:spPr>
            <a:xfrm>
              <a:off x="10172161" y="1441417"/>
              <a:ext cx="229985" cy="198313"/>
            </a:xfrm>
            <a:custGeom>
              <a:avLst/>
              <a:gdLst>
                <a:gd name="connsiteX0" fmla="*/ 0 w 177070"/>
                <a:gd name="connsiteY0" fmla="*/ 152209 h 152685"/>
                <a:gd name="connsiteX1" fmla="*/ 381 w 177070"/>
                <a:gd name="connsiteY1" fmla="*/ 76962 h 152685"/>
                <a:gd name="connsiteX2" fmla="*/ 64103 w 177070"/>
                <a:gd name="connsiteY2" fmla="*/ 76676 h 152685"/>
                <a:gd name="connsiteX3" fmla="*/ 64103 w 177070"/>
                <a:gd name="connsiteY3" fmla="*/ 51340 h 152685"/>
                <a:gd name="connsiteX4" fmla="*/ 76391 w 177070"/>
                <a:gd name="connsiteY4" fmla="*/ 50959 h 152685"/>
                <a:gd name="connsiteX5" fmla="*/ 76391 w 177070"/>
                <a:gd name="connsiteY5" fmla="*/ 286 h 152685"/>
                <a:gd name="connsiteX6" fmla="*/ 125444 w 177070"/>
                <a:gd name="connsiteY6" fmla="*/ 0 h 152685"/>
                <a:gd name="connsiteX7" fmla="*/ 126111 w 177070"/>
                <a:gd name="connsiteY7" fmla="*/ 26860 h 152685"/>
                <a:gd name="connsiteX8" fmla="*/ 176784 w 177070"/>
                <a:gd name="connsiteY8" fmla="*/ 27337 h 152685"/>
                <a:gd name="connsiteX9" fmla="*/ 177070 w 177070"/>
                <a:gd name="connsiteY9" fmla="*/ 51911 h 152685"/>
                <a:gd name="connsiteX10" fmla="*/ 150019 w 177070"/>
                <a:gd name="connsiteY10" fmla="*/ 51816 h 152685"/>
                <a:gd name="connsiteX11" fmla="*/ 149638 w 177070"/>
                <a:gd name="connsiteY11" fmla="*/ 152686 h 152685"/>
                <a:gd name="connsiteX12" fmla="*/ 96774 w 177070"/>
                <a:gd name="connsiteY12" fmla="*/ 152400 h 152685"/>
                <a:gd name="connsiteX13" fmla="*/ 0 w 177070"/>
                <a:gd name="connsiteY13" fmla="*/ 152209 h 152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70" h="152685">
                  <a:moveTo>
                    <a:pt x="0" y="152209"/>
                  </a:moveTo>
                  <a:lnTo>
                    <a:pt x="381" y="76962"/>
                  </a:lnTo>
                  <a:lnTo>
                    <a:pt x="64103" y="76676"/>
                  </a:lnTo>
                  <a:lnTo>
                    <a:pt x="64103" y="51340"/>
                  </a:lnTo>
                  <a:lnTo>
                    <a:pt x="76391" y="50959"/>
                  </a:lnTo>
                  <a:lnTo>
                    <a:pt x="76391" y="286"/>
                  </a:lnTo>
                  <a:lnTo>
                    <a:pt x="125444" y="0"/>
                  </a:lnTo>
                  <a:lnTo>
                    <a:pt x="126111" y="26860"/>
                  </a:lnTo>
                  <a:lnTo>
                    <a:pt x="176784" y="27337"/>
                  </a:lnTo>
                  <a:lnTo>
                    <a:pt x="177070" y="51911"/>
                  </a:lnTo>
                  <a:lnTo>
                    <a:pt x="150019" y="51816"/>
                  </a:lnTo>
                  <a:lnTo>
                    <a:pt x="149638" y="152686"/>
                  </a:lnTo>
                  <a:lnTo>
                    <a:pt x="96774" y="152400"/>
                  </a:lnTo>
                  <a:lnTo>
                    <a:pt x="0" y="152209"/>
                  </a:lnTo>
                  <a:close/>
                </a:path>
              </a:pathLst>
            </a:custGeom>
            <a:solidFill>
              <a:srgbClr val="336933"/>
            </a:solidFill>
            <a:ln w="9525" cap="flat">
              <a:noFill/>
              <a:prstDash val="solid"/>
              <a:miter/>
            </a:ln>
          </p:spPr>
          <p:txBody>
            <a:bodyPr rtlCol="0" anchor="ctr"/>
            <a:lstStyle/>
            <a:p>
              <a:endParaRPr lang="en-US"/>
            </a:p>
          </p:txBody>
        </p:sp>
        <p:sp>
          <p:nvSpPr>
            <p:cNvPr id="1575" name="Freeform: Shape 1574">
              <a:extLst>
                <a:ext uri="{FF2B5EF4-FFF2-40B4-BE49-F238E27FC236}">
                  <a16:creationId xmlns:a16="http://schemas.microsoft.com/office/drawing/2014/main" id="{A9F9711F-2554-4EDF-9D81-766FB4C09D8D}"/>
                </a:ext>
              </a:extLst>
            </p:cNvPr>
            <p:cNvSpPr/>
            <p:nvPr/>
          </p:nvSpPr>
          <p:spPr>
            <a:xfrm>
              <a:off x="10172161" y="1441417"/>
              <a:ext cx="229985" cy="198313"/>
            </a:xfrm>
            <a:custGeom>
              <a:avLst/>
              <a:gdLst>
                <a:gd name="connsiteX0" fmla="*/ 0 w 177070"/>
                <a:gd name="connsiteY0" fmla="*/ 152209 h 152685"/>
                <a:gd name="connsiteX1" fmla="*/ 381 w 177070"/>
                <a:gd name="connsiteY1" fmla="*/ 76962 h 152685"/>
                <a:gd name="connsiteX2" fmla="*/ 64103 w 177070"/>
                <a:gd name="connsiteY2" fmla="*/ 76676 h 152685"/>
                <a:gd name="connsiteX3" fmla="*/ 64103 w 177070"/>
                <a:gd name="connsiteY3" fmla="*/ 51340 h 152685"/>
                <a:gd name="connsiteX4" fmla="*/ 76391 w 177070"/>
                <a:gd name="connsiteY4" fmla="*/ 50959 h 152685"/>
                <a:gd name="connsiteX5" fmla="*/ 76391 w 177070"/>
                <a:gd name="connsiteY5" fmla="*/ 286 h 152685"/>
                <a:gd name="connsiteX6" fmla="*/ 125444 w 177070"/>
                <a:gd name="connsiteY6" fmla="*/ 0 h 152685"/>
                <a:gd name="connsiteX7" fmla="*/ 126111 w 177070"/>
                <a:gd name="connsiteY7" fmla="*/ 26860 h 152685"/>
                <a:gd name="connsiteX8" fmla="*/ 176784 w 177070"/>
                <a:gd name="connsiteY8" fmla="*/ 27337 h 152685"/>
                <a:gd name="connsiteX9" fmla="*/ 177070 w 177070"/>
                <a:gd name="connsiteY9" fmla="*/ 51911 h 152685"/>
                <a:gd name="connsiteX10" fmla="*/ 150019 w 177070"/>
                <a:gd name="connsiteY10" fmla="*/ 51816 h 152685"/>
                <a:gd name="connsiteX11" fmla="*/ 149638 w 177070"/>
                <a:gd name="connsiteY11" fmla="*/ 152686 h 152685"/>
                <a:gd name="connsiteX12" fmla="*/ 96774 w 177070"/>
                <a:gd name="connsiteY12" fmla="*/ 152400 h 152685"/>
                <a:gd name="connsiteX13" fmla="*/ 0 w 177070"/>
                <a:gd name="connsiteY13" fmla="*/ 152209 h 152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70" h="152685">
                  <a:moveTo>
                    <a:pt x="0" y="152209"/>
                  </a:moveTo>
                  <a:lnTo>
                    <a:pt x="381" y="76962"/>
                  </a:lnTo>
                  <a:lnTo>
                    <a:pt x="64103" y="76676"/>
                  </a:lnTo>
                  <a:lnTo>
                    <a:pt x="64103" y="51340"/>
                  </a:lnTo>
                  <a:lnTo>
                    <a:pt x="76391" y="50959"/>
                  </a:lnTo>
                  <a:lnTo>
                    <a:pt x="76391" y="286"/>
                  </a:lnTo>
                  <a:lnTo>
                    <a:pt x="125444" y="0"/>
                  </a:lnTo>
                  <a:lnTo>
                    <a:pt x="126111" y="26860"/>
                  </a:lnTo>
                  <a:lnTo>
                    <a:pt x="176784" y="27337"/>
                  </a:lnTo>
                  <a:lnTo>
                    <a:pt x="177070" y="51911"/>
                  </a:lnTo>
                  <a:lnTo>
                    <a:pt x="150019" y="51816"/>
                  </a:lnTo>
                  <a:lnTo>
                    <a:pt x="149638" y="152686"/>
                  </a:lnTo>
                  <a:lnTo>
                    <a:pt x="96774" y="152400"/>
                  </a:lnTo>
                  <a:lnTo>
                    <a:pt x="0" y="152209"/>
                  </a:lnTo>
                  <a:close/>
                </a:path>
              </a:pathLst>
            </a:custGeom>
            <a:noFill/>
            <a:ln w="3429" cap="flat">
              <a:solidFill>
                <a:srgbClr val="FFFFFF"/>
              </a:solidFill>
              <a:prstDash val="solid"/>
              <a:miter/>
            </a:ln>
          </p:spPr>
          <p:txBody>
            <a:bodyPr rtlCol="0" anchor="ctr"/>
            <a:lstStyle/>
            <a:p>
              <a:endParaRPr lang="en-US"/>
            </a:p>
          </p:txBody>
        </p:sp>
        <p:sp>
          <p:nvSpPr>
            <p:cNvPr id="1576" name="Freeform: Shape 1575">
              <a:extLst>
                <a:ext uri="{FF2B5EF4-FFF2-40B4-BE49-F238E27FC236}">
                  <a16:creationId xmlns:a16="http://schemas.microsoft.com/office/drawing/2014/main" id="{9546A478-8C14-4825-AC98-96D0F7B5FEB7}"/>
                </a:ext>
              </a:extLst>
            </p:cNvPr>
            <p:cNvSpPr/>
            <p:nvPr/>
          </p:nvSpPr>
          <p:spPr>
            <a:xfrm>
              <a:off x="9629304" y="1442159"/>
              <a:ext cx="183715" cy="148704"/>
            </a:xfrm>
            <a:custGeom>
              <a:avLst/>
              <a:gdLst>
                <a:gd name="connsiteX0" fmla="*/ 1143 w 141446"/>
                <a:gd name="connsiteY0" fmla="*/ 51816 h 114490"/>
                <a:gd name="connsiteX1" fmla="*/ 0 w 141446"/>
                <a:gd name="connsiteY1" fmla="*/ 953 h 114490"/>
                <a:gd name="connsiteX2" fmla="*/ 14097 w 141446"/>
                <a:gd name="connsiteY2" fmla="*/ 0 h 114490"/>
                <a:gd name="connsiteX3" fmla="*/ 113919 w 141446"/>
                <a:gd name="connsiteY3" fmla="*/ 762 h 114490"/>
                <a:gd name="connsiteX4" fmla="*/ 140970 w 141446"/>
                <a:gd name="connsiteY4" fmla="*/ 762 h 114490"/>
                <a:gd name="connsiteX5" fmla="*/ 141446 w 141446"/>
                <a:gd name="connsiteY5" fmla="*/ 50197 h 114490"/>
                <a:gd name="connsiteX6" fmla="*/ 141256 w 141446"/>
                <a:gd name="connsiteY6" fmla="*/ 114491 h 114490"/>
                <a:gd name="connsiteX7" fmla="*/ 1715 w 141446"/>
                <a:gd name="connsiteY7" fmla="*/ 114395 h 114490"/>
                <a:gd name="connsiteX8" fmla="*/ 1143 w 141446"/>
                <a:gd name="connsiteY8" fmla="*/ 51816 h 11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446" h="114490">
                  <a:moveTo>
                    <a:pt x="1143" y="51816"/>
                  </a:moveTo>
                  <a:lnTo>
                    <a:pt x="0" y="953"/>
                  </a:lnTo>
                  <a:lnTo>
                    <a:pt x="14097" y="0"/>
                  </a:lnTo>
                  <a:lnTo>
                    <a:pt x="113919" y="762"/>
                  </a:lnTo>
                  <a:lnTo>
                    <a:pt x="140970" y="762"/>
                  </a:lnTo>
                  <a:lnTo>
                    <a:pt x="141446" y="50197"/>
                  </a:lnTo>
                  <a:lnTo>
                    <a:pt x="141256" y="114491"/>
                  </a:lnTo>
                  <a:lnTo>
                    <a:pt x="1715" y="114395"/>
                  </a:lnTo>
                  <a:lnTo>
                    <a:pt x="1143" y="51816"/>
                  </a:lnTo>
                  <a:close/>
                </a:path>
              </a:pathLst>
            </a:custGeom>
            <a:solidFill>
              <a:srgbClr val="336933"/>
            </a:solidFill>
            <a:ln w="9525" cap="flat">
              <a:noFill/>
              <a:prstDash val="solid"/>
              <a:miter/>
            </a:ln>
          </p:spPr>
          <p:txBody>
            <a:bodyPr rtlCol="0" anchor="ctr"/>
            <a:lstStyle/>
            <a:p>
              <a:endParaRPr lang="en-US"/>
            </a:p>
          </p:txBody>
        </p:sp>
        <p:sp>
          <p:nvSpPr>
            <p:cNvPr id="1577" name="Freeform: Shape 1576">
              <a:extLst>
                <a:ext uri="{FF2B5EF4-FFF2-40B4-BE49-F238E27FC236}">
                  <a16:creationId xmlns:a16="http://schemas.microsoft.com/office/drawing/2014/main" id="{B77BC959-BC43-4957-AD13-DCDEFA3DC0C4}"/>
                </a:ext>
              </a:extLst>
            </p:cNvPr>
            <p:cNvSpPr/>
            <p:nvPr/>
          </p:nvSpPr>
          <p:spPr>
            <a:xfrm>
              <a:off x="9629304" y="1442159"/>
              <a:ext cx="183715" cy="148704"/>
            </a:xfrm>
            <a:custGeom>
              <a:avLst/>
              <a:gdLst>
                <a:gd name="connsiteX0" fmla="*/ 1143 w 141446"/>
                <a:gd name="connsiteY0" fmla="*/ 51816 h 114490"/>
                <a:gd name="connsiteX1" fmla="*/ 0 w 141446"/>
                <a:gd name="connsiteY1" fmla="*/ 953 h 114490"/>
                <a:gd name="connsiteX2" fmla="*/ 14097 w 141446"/>
                <a:gd name="connsiteY2" fmla="*/ 0 h 114490"/>
                <a:gd name="connsiteX3" fmla="*/ 113919 w 141446"/>
                <a:gd name="connsiteY3" fmla="*/ 762 h 114490"/>
                <a:gd name="connsiteX4" fmla="*/ 140970 w 141446"/>
                <a:gd name="connsiteY4" fmla="*/ 762 h 114490"/>
                <a:gd name="connsiteX5" fmla="*/ 141446 w 141446"/>
                <a:gd name="connsiteY5" fmla="*/ 50197 h 114490"/>
                <a:gd name="connsiteX6" fmla="*/ 141256 w 141446"/>
                <a:gd name="connsiteY6" fmla="*/ 114491 h 114490"/>
                <a:gd name="connsiteX7" fmla="*/ 1715 w 141446"/>
                <a:gd name="connsiteY7" fmla="*/ 114395 h 114490"/>
                <a:gd name="connsiteX8" fmla="*/ 1143 w 141446"/>
                <a:gd name="connsiteY8" fmla="*/ 51816 h 11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446" h="114490">
                  <a:moveTo>
                    <a:pt x="1143" y="51816"/>
                  </a:moveTo>
                  <a:lnTo>
                    <a:pt x="0" y="953"/>
                  </a:lnTo>
                  <a:lnTo>
                    <a:pt x="14097" y="0"/>
                  </a:lnTo>
                  <a:lnTo>
                    <a:pt x="113919" y="762"/>
                  </a:lnTo>
                  <a:lnTo>
                    <a:pt x="140970" y="762"/>
                  </a:lnTo>
                  <a:lnTo>
                    <a:pt x="141446" y="50197"/>
                  </a:lnTo>
                  <a:lnTo>
                    <a:pt x="141256" y="114491"/>
                  </a:lnTo>
                  <a:lnTo>
                    <a:pt x="1715" y="114395"/>
                  </a:lnTo>
                  <a:lnTo>
                    <a:pt x="1143" y="51816"/>
                  </a:lnTo>
                  <a:close/>
                </a:path>
              </a:pathLst>
            </a:custGeom>
            <a:noFill/>
            <a:ln w="3429" cap="flat">
              <a:solidFill>
                <a:srgbClr val="FFFFFF"/>
              </a:solidFill>
              <a:prstDash val="solid"/>
              <a:miter/>
            </a:ln>
          </p:spPr>
          <p:txBody>
            <a:bodyPr rtlCol="0" anchor="ctr"/>
            <a:lstStyle/>
            <a:p>
              <a:endParaRPr lang="en-US"/>
            </a:p>
          </p:txBody>
        </p:sp>
        <p:sp>
          <p:nvSpPr>
            <p:cNvPr id="1578" name="Freeform: Shape 1577">
              <a:extLst>
                <a:ext uri="{FF2B5EF4-FFF2-40B4-BE49-F238E27FC236}">
                  <a16:creationId xmlns:a16="http://schemas.microsoft.com/office/drawing/2014/main" id="{8EAAE334-836B-4A80-A163-9D0F23450C54}"/>
                </a:ext>
              </a:extLst>
            </p:cNvPr>
            <p:cNvSpPr/>
            <p:nvPr/>
          </p:nvSpPr>
          <p:spPr>
            <a:xfrm>
              <a:off x="9876980" y="1457253"/>
              <a:ext cx="165900" cy="117651"/>
            </a:xfrm>
            <a:custGeom>
              <a:avLst/>
              <a:gdLst>
                <a:gd name="connsiteX0" fmla="*/ 126778 w 127730"/>
                <a:gd name="connsiteY0" fmla="*/ 38291 h 90582"/>
                <a:gd name="connsiteX1" fmla="*/ 114300 w 127730"/>
                <a:gd name="connsiteY1" fmla="*/ 38291 h 90582"/>
                <a:gd name="connsiteX2" fmla="*/ 114586 w 127730"/>
                <a:gd name="connsiteY2" fmla="*/ 90297 h 90582"/>
                <a:gd name="connsiteX3" fmla="*/ 101727 w 127730"/>
                <a:gd name="connsiteY3" fmla="*/ 90202 h 90582"/>
                <a:gd name="connsiteX4" fmla="*/ 76486 w 127730"/>
                <a:gd name="connsiteY4" fmla="*/ 90583 h 90582"/>
                <a:gd name="connsiteX5" fmla="*/ 74771 w 127730"/>
                <a:gd name="connsiteY5" fmla="*/ 89059 h 90582"/>
                <a:gd name="connsiteX6" fmla="*/ 76581 w 127730"/>
                <a:gd name="connsiteY6" fmla="*/ 84868 h 90582"/>
                <a:gd name="connsiteX7" fmla="*/ 74962 w 127730"/>
                <a:gd name="connsiteY7" fmla="*/ 77057 h 90582"/>
                <a:gd name="connsiteX8" fmla="*/ 0 w 127730"/>
                <a:gd name="connsiteY8" fmla="*/ 75533 h 90582"/>
                <a:gd name="connsiteX9" fmla="*/ 1048 w 127730"/>
                <a:gd name="connsiteY9" fmla="*/ 38862 h 90582"/>
                <a:gd name="connsiteX10" fmla="*/ 50768 w 127730"/>
                <a:gd name="connsiteY10" fmla="*/ 39243 h 90582"/>
                <a:gd name="connsiteX11" fmla="*/ 46768 w 127730"/>
                <a:gd name="connsiteY11" fmla="*/ 33052 h 90582"/>
                <a:gd name="connsiteX12" fmla="*/ 43434 w 127730"/>
                <a:gd name="connsiteY12" fmla="*/ 15716 h 90582"/>
                <a:gd name="connsiteX13" fmla="*/ 37624 w 127730"/>
                <a:gd name="connsiteY13" fmla="*/ 10478 h 90582"/>
                <a:gd name="connsiteX14" fmla="*/ 38195 w 127730"/>
                <a:gd name="connsiteY14" fmla="*/ 5143 h 90582"/>
                <a:gd name="connsiteX15" fmla="*/ 51054 w 127730"/>
                <a:gd name="connsiteY15" fmla="*/ 5525 h 90582"/>
                <a:gd name="connsiteX16" fmla="*/ 50863 w 127730"/>
                <a:gd name="connsiteY16" fmla="*/ 762 h 90582"/>
                <a:gd name="connsiteX17" fmla="*/ 102489 w 127730"/>
                <a:gd name="connsiteY17" fmla="*/ 0 h 90582"/>
                <a:gd name="connsiteX18" fmla="*/ 101822 w 127730"/>
                <a:gd name="connsiteY18" fmla="*/ 12573 h 90582"/>
                <a:gd name="connsiteX19" fmla="*/ 127730 w 127730"/>
                <a:gd name="connsiteY19" fmla="*/ 13811 h 90582"/>
                <a:gd name="connsiteX20" fmla="*/ 126778 w 127730"/>
                <a:gd name="connsiteY20" fmla="*/ 38291 h 9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7730" h="90582">
                  <a:moveTo>
                    <a:pt x="126778" y="38291"/>
                  </a:moveTo>
                  <a:lnTo>
                    <a:pt x="114300" y="38291"/>
                  </a:lnTo>
                  <a:lnTo>
                    <a:pt x="114586" y="90297"/>
                  </a:lnTo>
                  <a:lnTo>
                    <a:pt x="101727" y="90202"/>
                  </a:lnTo>
                  <a:lnTo>
                    <a:pt x="76486" y="90583"/>
                  </a:lnTo>
                  <a:lnTo>
                    <a:pt x="74771" y="89059"/>
                  </a:lnTo>
                  <a:lnTo>
                    <a:pt x="76581" y="84868"/>
                  </a:lnTo>
                  <a:lnTo>
                    <a:pt x="74962" y="77057"/>
                  </a:lnTo>
                  <a:lnTo>
                    <a:pt x="0" y="75533"/>
                  </a:lnTo>
                  <a:lnTo>
                    <a:pt x="1048" y="38862"/>
                  </a:lnTo>
                  <a:lnTo>
                    <a:pt x="50768" y="39243"/>
                  </a:lnTo>
                  <a:lnTo>
                    <a:pt x="46768" y="33052"/>
                  </a:lnTo>
                  <a:lnTo>
                    <a:pt x="43434" y="15716"/>
                  </a:lnTo>
                  <a:lnTo>
                    <a:pt x="37624" y="10478"/>
                  </a:lnTo>
                  <a:lnTo>
                    <a:pt x="38195" y="5143"/>
                  </a:lnTo>
                  <a:lnTo>
                    <a:pt x="51054" y="5525"/>
                  </a:lnTo>
                  <a:lnTo>
                    <a:pt x="50863" y="762"/>
                  </a:lnTo>
                  <a:lnTo>
                    <a:pt x="102489" y="0"/>
                  </a:lnTo>
                  <a:lnTo>
                    <a:pt x="101822" y="12573"/>
                  </a:lnTo>
                  <a:lnTo>
                    <a:pt x="127730" y="13811"/>
                  </a:lnTo>
                  <a:lnTo>
                    <a:pt x="126778" y="38291"/>
                  </a:lnTo>
                  <a:close/>
                </a:path>
              </a:pathLst>
            </a:custGeom>
            <a:solidFill>
              <a:srgbClr val="336933"/>
            </a:solidFill>
            <a:ln w="9525" cap="flat">
              <a:noFill/>
              <a:prstDash val="solid"/>
              <a:miter/>
            </a:ln>
          </p:spPr>
          <p:txBody>
            <a:bodyPr rtlCol="0" anchor="ctr"/>
            <a:lstStyle/>
            <a:p>
              <a:endParaRPr lang="en-US"/>
            </a:p>
          </p:txBody>
        </p:sp>
        <p:sp>
          <p:nvSpPr>
            <p:cNvPr id="1579" name="Freeform: Shape 1578">
              <a:extLst>
                <a:ext uri="{FF2B5EF4-FFF2-40B4-BE49-F238E27FC236}">
                  <a16:creationId xmlns:a16="http://schemas.microsoft.com/office/drawing/2014/main" id="{4713F6D6-1EA5-468A-BC18-C5817FEFFA0C}"/>
                </a:ext>
              </a:extLst>
            </p:cNvPr>
            <p:cNvSpPr/>
            <p:nvPr/>
          </p:nvSpPr>
          <p:spPr>
            <a:xfrm>
              <a:off x="9876980" y="1457253"/>
              <a:ext cx="165900" cy="117651"/>
            </a:xfrm>
            <a:custGeom>
              <a:avLst/>
              <a:gdLst>
                <a:gd name="connsiteX0" fmla="*/ 126778 w 127730"/>
                <a:gd name="connsiteY0" fmla="*/ 38291 h 90582"/>
                <a:gd name="connsiteX1" fmla="*/ 114300 w 127730"/>
                <a:gd name="connsiteY1" fmla="*/ 38291 h 90582"/>
                <a:gd name="connsiteX2" fmla="*/ 114586 w 127730"/>
                <a:gd name="connsiteY2" fmla="*/ 90297 h 90582"/>
                <a:gd name="connsiteX3" fmla="*/ 101727 w 127730"/>
                <a:gd name="connsiteY3" fmla="*/ 90202 h 90582"/>
                <a:gd name="connsiteX4" fmla="*/ 76486 w 127730"/>
                <a:gd name="connsiteY4" fmla="*/ 90583 h 90582"/>
                <a:gd name="connsiteX5" fmla="*/ 74771 w 127730"/>
                <a:gd name="connsiteY5" fmla="*/ 89059 h 90582"/>
                <a:gd name="connsiteX6" fmla="*/ 76581 w 127730"/>
                <a:gd name="connsiteY6" fmla="*/ 84868 h 90582"/>
                <a:gd name="connsiteX7" fmla="*/ 74962 w 127730"/>
                <a:gd name="connsiteY7" fmla="*/ 77057 h 90582"/>
                <a:gd name="connsiteX8" fmla="*/ 0 w 127730"/>
                <a:gd name="connsiteY8" fmla="*/ 75533 h 90582"/>
                <a:gd name="connsiteX9" fmla="*/ 1048 w 127730"/>
                <a:gd name="connsiteY9" fmla="*/ 38862 h 90582"/>
                <a:gd name="connsiteX10" fmla="*/ 50768 w 127730"/>
                <a:gd name="connsiteY10" fmla="*/ 39243 h 90582"/>
                <a:gd name="connsiteX11" fmla="*/ 46768 w 127730"/>
                <a:gd name="connsiteY11" fmla="*/ 33052 h 90582"/>
                <a:gd name="connsiteX12" fmla="*/ 43434 w 127730"/>
                <a:gd name="connsiteY12" fmla="*/ 15716 h 90582"/>
                <a:gd name="connsiteX13" fmla="*/ 37624 w 127730"/>
                <a:gd name="connsiteY13" fmla="*/ 10478 h 90582"/>
                <a:gd name="connsiteX14" fmla="*/ 38195 w 127730"/>
                <a:gd name="connsiteY14" fmla="*/ 5143 h 90582"/>
                <a:gd name="connsiteX15" fmla="*/ 51054 w 127730"/>
                <a:gd name="connsiteY15" fmla="*/ 5525 h 90582"/>
                <a:gd name="connsiteX16" fmla="*/ 50863 w 127730"/>
                <a:gd name="connsiteY16" fmla="*/ 762 h 90582"/>
                <a:gd name="connsiteX17" fmla="*/ 102489 w 127730"/>
                <a:gd name="connsiteY17" fmla="*/ 0 h 90582"/>
                <a:gd name="connsiteX18" fmla="*/ 101822 w 127730"/>
                <a:gd name="connsiteY18" fmla="*/ 12573 h 90582"/>
                <a:gd name="connsiteX19" fmla="*/ 127730 w 127730"/>
                <a:gd name="connsiteY19" fmla="*/ 13811 h 90582"/>
                <a:gd name="connsiteX20" fmla="*/ 126778 w 127730"/>
                <a:gd name="connsiteY20" fmla="*/ 38291 h 9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7730" h="90582">
                  <a:moveTo>
                    <a:pt x="126778" y="38291"/>
                  </a:moveTo>
                  <a:lnTo>
                    <a:pt x="114300" y="38291"/>
                  </a:lnTo>
                  <a:lnTo>
                    <a:pt x="114586" y="90297"/>
                  </a:lnTo>
                  <a:lnTo>
                    <a:pt x="101727" y="90202"/>
                  </a:lnTo>
                  <a:lnTo>
                    <a:pt x="76486" y="90583"/>
                  </a:lnTo>
                  <a:lnTo>
                    <a:pt x="74771" y="89059"/>
                  </a:lnTo>
                  <a:lnTo>
                    <a:pt x="76581" y="84868"/>
                  </a:lnTo>
                  <a:lnTo>
                    <a:pt x="74962" y="77057"/>
                  </a:lnTo>
                  <a:lnTo>
                    <a:pt x="0" y="75533"/>
                  </a:lnTo>
                  <a:lnTo>
                    <a:pt x="1048" y="38862"/>
                  </a:lnTo>
                  <a:lnTo>
                    <a:pt x="50768" y="39243"/>
                  </a:lnTo>
                  <a:lnTo>
                    <a:pt x="46768" y="33052"/>
                  </a:lnTo>
                  <a:lnTo>
                    <a:pt x="43434" y="15716"/>
                  </a:lnTo>
                  <a:lnTo>
                    <a:pt x="37624" y="10478"/>
                  </a:lnTo>
                  <a:lnTo>
                    <a:pt x="38195" y="5143"/>
                  </a:lnTo>
                  <a:lnTo>
                    <a:pt x="51054" y="5525"/>
                  </a:lnTo>
                  <a:lnTo>
                    <a:pt x="50863" y="762"/>
                  </a:lnTo>
                  <a:lnTo>
                    <a:pt x="102489" y="0"/>
                  </a:lnTo>
                  <a:lnTo>
                    <a:pt x="101822" y="12573"/>
                  </a:lnTo>
                  <a:lnTo>
                    <a:pt x="127730" y="13811"/>
                  </a:lnTo>
                  <a:lnTo>
                    <a:pt x="126778" y="38291"/>
                  </a:lnTo>
                  <a:close/>
                </a:path>
              </a:pathLst>
            </a:custGeom>
            <a:noFill/>
            <a:ln w="3429" cap="flat">
              <a:solidFill>
                <a:srgbClr val="FFFFFF"/>
              </a:solidFill>
              <a:prstDash val="solid"/>
              <a:miter/>
            </a:ln>
          </p:spPr>
          <p:txBody>
            <a:bodyPr rtlCol="0" anchor="ctr"/>
            <a:lstStyle/>
            <a:p>
              <a:endParaRPr lang="en-US"/>
            </a:p>
          </p:txBody>
        </p:sp>
        <p:sp>
          <p:nvSpPr>
            <p:cNvPr id="1580" name="Freeform: Shape 1579">
              <a:extLst>
                <a:ext uri="{FF2B5EF4-FFF2-40B4-BE49-F238E27FC236}">
                  <a16:creationId xmlns:a16="http://schemas.microsoft.com/office/drawing/2014/main" id="{7D5DE8EF-2008-4002-8A46-A0290F6A7BF6}"/>
                </a:ext>
              </a:extLst>
            </p:cNvPr>
            <p:cNvSpPr/>
            <p:nvPr/>
          </p:nvSpPr>
          <p:spPr>
            <a:xfrm>
              <a:off x="9289832" y="1460469"/>
              <a:ext cx="196087" cy="191880"/>
            </a:xfrm>
            <a:custGeom>
              <a:avLst/>
              <a:gdLst>
                <a:gd name="connsiteX0" fmla="*/ 6763 w 150971"/>
                <a:gd name="connsiteY0" fmla="*/ 89249 h 147732"/>
                <a:gd name="connsiteX1" fmla="*/ 11811 w 150971"/>
                <a:gd name="connsiteY1" fmla="*/ 83344 h 147732"/>
                <a:gd name="connsiteX2" fmla="*/ 9430 w 150971"/>
                <a:gd name="connsiteY2" fmla="*/ 73438 h 147732"/>
                <a:gd name="connsiteX3" fmla="*/ 1905 w 150971"/>
                <a:gd name="connsiteY3" fmla="*/ 69628 h 147732"/>
                <a:gd name="connsiteX4" fmla="*/ 0 w 150971"/>
                <a:gd name="connsiteY4" fmla="*/ 63722 h 147732"/>
                <a:gd name="connsiteX5" fmla="*/ 3048 w 150971"/>
                <a:gd name="connsiteY5" fmla="*/ 61341 h 147732"/>
                <a:gd name="connsiteX6" fmla="*/ 6096 w 150971"/>
                <a:gd name="connsiteY6" fmla="*/ 53912 h 147732"/>
                <a:gd name="connsiteX7" fmla="*/ 5334 w 150971"/>
                <a:gd name="connsiteY7" fmla="*/ 42958 h 147732"/>
                <a:gd name="connsiteX8" fmla="*/ 9239 w 150971"/>
                <a:gd name="connsiteY8" fmla="*/ 39815 h 147732"/>
                <a:gd name="connsiteX9" fmla="*/ 9335 w 150971"/>
                <a:gd name="connsiteY9" fmla="*/ 28670 h 147732"/>
                <a:gd name="connsiteX10" fmla="*/ 15050 w 150971"/>
                <a:gd name="connsiteY10" fmla="*/ 28099 h 147732"/>
                <a:gd name="connsiteX11" fmla="*/ 15050 w 150971"/>
                <a:gd name="connsiteY11" fmla="*/ 20669 h 147732"/>
                <a:gd name="connsiteX12" fmla="*/ 20383 w 150971"/>
                <a:gd name="connsiteY12" fmla="*/ 15240 h 147732"/>
                <a:gd name="connsiteX13" fmla="*/ 28385 w 150971"/>
                <a:gd name="connsiteY13" fmla="*/ 18669 h 147732"/>
                <a:gd name="connsiteX14" fmla="*/ 30290 w 150971"/>
                <a:gd name="connsiteY14" fmla="*/ 15716 h 147732"/>
                <a:gd name="connsiteX15" fmla="*/ 38005 w 150971"/>
                <a:gd name="connsiteY15" fmla="*/ 14859 h 147732"/>
                <a:gd name="connsiteX16" fmla="*/ 37910 w 150971"/>
                <a:gd name="connsiteY16" fmla="*/ 5239 h 147732"/>
                <a:gd name="connsiteX17" fmla="*/ 35243 w 150971"/>
                <a:gd name="connsiteY17" fmla="*/ 381 h 147732"/>
                <a:gd name="connsiteX18" fmla="*/ 56483 w 150971"/>
                <a:gd name="connsiteY18" fmla="*/ 0 h 147732"/>
                <a:gd name="connsiteX19" fmla="*/ 56769 w 150971"/>
                <a:gd name="connsiteY19" fmla="*/ 12573 h 147732"/>
                <a:gd name="connsiteX20" fmla="*/ 97631 w 150971"/>
                <a:gd name="connsiteY20" fmla="*/ 13145 h 147732"/>
                <a:gd name="connsiteX21" fmla="*/ 97441 w 150971"/>
                <a:gd name="connsiteY21" fmla="*/ 38291 h 147732"/>
                <a:gd name="connsiteX22" fmla="*/ 137922 w 150971"/>
                <a:gd name="connsiteY22" fmla="*/ 38957 h 147732"/>
                <a:gd name="connsiteX23" fmla="*/ 138398 w 150971"/>
                <a:gd name="connsiteY23" fmla="*/ 66770 h 147732"/>
                <a:gd name="connsiteX24" fmla="*/ 138398 w 150971"/>
                <a:gd name="connsiteY24" fmla="*/ 88868 h 147732"/>
                <a:gd name="connsiteX25" fmla="*/ 150971 w 150971"/>
                <a:gd name="connsiteY25" fmla="*/ 89440 h 147732"/>
                <a:gd name="connsiteX26" fmla="*/ 150400 w 150971"/>
                <a:gd name="connsiteY26" fmla="*/ 141732 h 147732"/>
                <a:gd name="connsiteX27" fmla="*/ 145923 w 150971"/>
                <a:gd name="connsiteY27" fmla="*/ 139637 h 147732"/>
                <a:gd name="connsiteX28" fmla="*/ 137351 w 150971"/>
                <a:gd name="connsiteY28" fmla="*/ 142970 h 147732"/>
                <a:gd name="connsiteX29" fmla="*/ 132398 w 150971"/>
                <a:gd name="connsiteY29" fmla="*/ 142113 h 147732"/>
                <a:gd name="connsiteX30" fmla="*/ 126873 w 150971"/>
                <a:gd name="connsiteY30" fmla="*/ 147733 h 147732"/>
                <a:gd name="connsiteX31" fmla="*/ 109252 w 150971"/>
                <a:gd name="connsiteY31" fmla="*/ 147352 h 147732"/>
                <a:gd name="connsiteX32" fmla="*/ 101441 w 150971"/>
                <a:gd name="connsiteY32" fmla="*/ 143351 h 147732"/>
                <a:gd name="connsiteX33" fmla="*/ 82201 w 150971"/>
                <a:gd name="connsiteY33" fmla="*/ 138970 h 147732"/>
                <a:gd name="connsiteX34" fmla="*/ 67532 w 150971"/>
                <a:gd name="connsiteY34" fmla="*/ 129159 h 147732"/>
                <a:gd name="connsiteX35" fmla="*/ 56960 w 150971"/>
                <a:gd name="connsiteY35" fmla="*/ 124873 h 147732"/>
                <a:gd name="connsiteX36" fmla="*/ 47625 w 150971"/>
                <a:gd name="connsiteY36" fmla="*/ 127921 h 147732"/>
                <a:gd name="connsiteX37" fmla="*/ 37243 w 150971"/>
                <a:gd name="connsiteY37" fmla="*/ 125158 h 147732"/>
                <a:gd name="connsiteX38" fmla="*/ 25337 w 150971"/>
                <a:gd name="connsiteY38" fmla="*/ 127159 h 147732"/>
                <a:gd name="connsiteX39" fmla="*/ 13811 w 150971"/>
                <a:gd name="connsiteY39" fmla="*/ 123920 h 147732"/>
                <a:gd name="connsiteX40" fmla="*/ 10287 w 150971"/>
                <a:gd name="connsiteY40" fmla="*/ 120682 h 147732"/>
                <a:gd name="connsiteX41" fmla="*/ 6953 w 150971"/>
                <a:gd name="connsiteY41" fmla="*/ 111443 h 147732"/>
                <a:gd name="connsiteX42" fmla="*/ 8954 w 150971"/>
                <a:gd name="connsiteY42" fmla="*/ 97060 h 147732"/>
                <a:gd name="connsiteX43" fmla="*/ 6763 w 150971"/>
                <a:gd name="connsiteY43" fmla="*/ 89249 h 147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50971" h="147732">
                  <a:moveTo>
                    <a:pt x="6763" y="89249"/>
                  </a:moveTo>
                  <a:lnTo>
                    <a:pt x="11811" y="83344"/>
                  </a:lnTo>
                  <a:lnTo>
                    <a:pt x="9430" y="73438"/>
                  </a:lnTo>
                  <a:lnTo>
                    <a:pt x="1905" y="69628"/>
                  </a:lnTo>
                  <a:lnTo>
                    <a:pt x="0" y="63722"/>
                  </a:lnTo>
                  <a:lnTo>
                    <a:pt x="3048" y="61341"/>
                  </a:lnTo>
                  <a:lnTo>
                    <a:pt x="6096" y="53912"/>
                  </a:lnTo>
                  <a:lnTo>
                    <a:pt x="5334" y="42958"/>
                  </a:lnTo>
                  <a:lnTo>
                    <a:pt x="9239" y="39815"/>
                  </a:lnTo>
                  <a:lnTo>
                    <a:pt x="9335" y="28670"/>
                  </a:lnTo>
                  <a:lnTo>
                    <a:pt x="15050" y="28099"/>
                  </a:lnTo>
                  <a:lnTo>
                    <a:pt x="15050" y="20669"/>
                  </a:lnTo>
                  <a:lnTo>
                    <a:pt x="20383" y="15240"/>
                  </a:lnTo>
                  <a:lnTo>
                    <a:pt x="28385" y="18669"/>
                  </a:lnTo>
                  <a:lnTo>
                    <a:pt x="30290" y="15716"/>
                  </a:lnTo>
                  <a:lnTo>
                    <a:pt x="38005" y="14859"/>
                  </a:lnTo>
                  <a:lnTo>
                    <a:pt x="37910" y="5239"/>
                  </a:lnTo>
                  <a:lnTo>
                    <a:pt x="35243" y="381"/>
                  </a:lnTo>
                  <a:lnTo>
                    <a:pt x="56483" y="0"/>
                  </a:lnTo>
                  <a:lnTo>
                    <a:pt x="56769" y="12573"/>
                  </a:lnTo>
                  <a:lnTo>
                    <a:pt x="97631" y="13145"/>
                  </a:lnTo>
                  <a:lnTo>
                    <a:pt x="97441" y="38291"/>
                  </a:lnTo>
                  <a:lnTo>
                    <a:pt x="137922" y="38957"/>
                  </a:lnTo>
                  <a:lnTo>
                    <a:pt x="138398" y="66770"/>
                  </a:lnTo>
                  <a:lnTo>
                    <a:pt x="138398" y="88868"/>
                  </a:lnTo>
                  <a:lnTo>
                    <a:pt x="150971" y="89440"/>
                  </a:lnTo>
                  <a:lnTo>
                    <a:pt x="150400" y="141732"/>
                  </a:lnTo>
                  <a:lnTo>
                    <a:pt x="145923" y="139637"/>
                  </a:lnTo>
                  <a:lnTo>
                    <a:pt x="137351" y="142970"/>
                  </a:lnTo>
                  <a:lnTo>
                    <a:pt x="132398" y="142113"/>
                  </a:lnTo>
                  <a:lnTo>
                    <a:pt x="126873" y="147733"/>
                  </a:lnTo>
                  <a:lnTo>
                    <a:pt x="109252" y="147352"/>
                  </a:lnTo>
                  <a:lnTo>
                    <a:pt x="101441" y="143351"/>
                  </a:lnTo>
                  <a:lnTo>
                    <a:pt x="82201" y="138970"/>
                  </a:lnTo>
                  <a:lnTo>
                    <a:pt x="67532" y="129159"/>
                  </a:lnTo>
                  <a:lnTo>
                    <a:pt x="56960" y="124873"/>
                  </a:lnTo>
                  <a:lnTo>
                    <a:pt x="47625" y="127921"/>
                  </a:lnTo>
                  <a:lnTo>
                    <a:pt x="37243" y="125158"/>
                  </a:lnTo>
                  <a:lnTo>
                    <a:pt x="25337" y="127159"/>
                  </a:lnTo>
                  <a:lnTo>
                    <a:pt x="13811" y="123920"/>
                  </a:lnTo>
                  <a:lnTo>
                    <a:pt x="10287" y="120682"/>
                  </a:lnTo>
                  <a:lnTo>
                    <a:pt x="6953" y="111443"/>
                  </a:lnTo>
                  <a:lnTo>
                    <a:pt x="8954" y="97060"/>
                  </a:lnTo>
                  <a:lnTo>
                    <a:pt x="6763" y="89249"/>
                  </a:lnTo>
                  <a:close/>
                </a:path>
              </a:pathLst>
            </a:custGeom>
            <a:solidFill>
              <a:srgbClr val="336933"/>
            </a:solidFill>
            <a:ln w="9525" cap="flat">
              <a:noFill/>
              <a:prstDash val="solid"/>
              <a:miter/>
            </a:ln>
          </p:spPr>
          <p:txBody>
            <a:bodyPr rtlCol="0" anchor="ctr"/>
            <a:lstStyle/>
            <a:p>
              <a:endParaRPr lang="en-US"/>
            </a:p>
          </p:txBody>
        </p:sp>
        <p:sp>
          <p:nvSpPr>
            <p:cNvPr id="1581" name="Freeform: Shape 1580">
              <a:extLst>
                <a:ext uri="{FF2B5EF4-FFF2-40B4-BE49-F238E27FC236}">
                  <a16:creationId xmlns:a16="http://schemas.microsoft.com/office/drawing/2014/main" id="{8FF5AAAE-E924-4A77-81E1-70DE66CB8B3A}"/>
                </a:ext>
              </a:extLst>
            </p:cNvPr>
            <p:cNvSpPr/>
            <p:nvPr/>
          </p:nvSpPr>
          <p:spPr>
            <a:xfrm>
              <a:off x="9289832" y="1460469"/>
              <a:ext cx="196087" cy="191880"/>
            </a:xfrm>
            <a:custGeom>
              <a:avLst/>
              <a:gdLst>
                <a:gd name="connsiteX0" fmla="*/ 6763 w 150971"/>
                <a:gd name="connsiteY0" fmla="*/ 89249 h 147732"/>
                <a:gd name="connsiteX1" fmla="*/ 11811 w 150971"/>
                <a:gd name="connsiteY1" fmla="*/ 83344 h 147732"/>
                <a:gd name="connsiteX2" fmla="*/ 9430 w 150971"/>
                <a:gd name="connsiteY2" fmla="*/ 73438 h 147732"/>
                <a:gd name="connsiteX3" fmla="*/ 1905 w 150971"/>
                <a:gd name="connsiteY3" fmla="*/ 69628 h 147732"/>
                <a:gd name="connsiteX4" fmla="*/ 0 w 150971"/>
                <a:gd name="connsiteY4" fmla="*/ 63722 h 147732"/>
                <a:gd name="connsiteX5" fmla="*/ 3048 w 150971"/>
                <a:gd name="connsiteY5" fmla="*/ 61341 h 147732"/>
                <a:gd name="connsiteX6" fmla="*/ 6096 w 150971"/>
                <a:gd name="connsiteY6" fmla="*/ 53912 h 147732"/>
                <a:gd name="connsiteX7" fmla="*/ 5334 w 150971"/>
                <a:gd name="connsiteY7" fmla="*/ 42958 h 147732"/>
                <a:gd name="connsiteX8" fmla="*/ 9239 w 150971"/>
                <a:gd name="connsiteY8" fmla="*/ 39815 h 147732"/>
                <a:gd name="connsiteX9" fmla="*/ 9335 w 150971"/>
                <a:gd name="connsiteY9" fmla="*/ 28670 h 147732"/>
                <a:gd name="connsiteX10" fmla="*/ 15050 w 150971"/>
                <a:gd name="connsiteY10" fmla="*/ 28099 h 147732"/>
                <a:gd name="connsiteX11" fmla="*/ 15050 w 150971"/>
                <a:gd name="connsiteY11" fmla="*/ 20669 h 147732"/>
                <a:gd name="connsiteX12" fmla="*/ 20383 w 150971"/>
                <a:gd name="connsiteY12" fmla="*/ 15240 h 147732"/>
                <a:gd name="connsiteX13" fmla="*/ 28385 w 150971"/>
                <a:gd name="connsiteY13" fmla="*/ 18669 h 147732"/>
                <a:gd name="connsiteX14" fmla="*/ 30290 w 150971"/>
                <a:gd name="connsiteY14" fmla="*/ 15716 h 147732"/>
                <a:gd name="connsiteX15" fmla="*/ 38005 w 150971"/>
                <a:gd name="connsiteY15" fmla="*/ 14859 h 147732"/>
                <a:gd name="connsiteX16" fmla="*/ 37910 w 150971"/>
                <a:gd name="connsiteY16" fmla="*/ 5239 h 147732"/>
                <a:gd name="connsiteX17" fmla="*/ 35243 w 150971"/>
                <a:gd name="connsiteY17" fmla="*/ 381 h 147732"/>
                <a:gd name="connsiteX18" fmla="*/ 56483 w 150971"/>
                <a:gd name="connsiteY18" fmla="*/ 0 h 147732"/>
                <a:gd name="connsiteX19" fmla="*/ 56769 w 150971"/>
                <a:gd name="connsiteY19" fmla="*/ 12573 h 147732"/>
                <a:gd name="connsiteX20" fmla="*/ 97631 w 150971"/>
                <a:gd name="connsiteY20" fmla="*/ 13145 h 147732"/>
                <a:gd name="connsiteX21" fmla="*/ 97441 w 150971"/>
                <a:gd name="connsiteY21" fmla="*/ 38291 h 147732"/>
                <a:gd name="connsiteX22" fmla="*/ 137922 w 150971"/>
                <a:gd name="connsiteY22" fmla="*/ 38957 h 147732"/>
                <a:gd name="connsiteX23" fmla="*/ 138398 w 150971"/>
                <a:gd name="connsiteY23" fmla="*/ 66770 h 147732"/>
                <a:gd name="connsiteX24" fmla="*/ 138398 w 150971"/>
                <a:gd name="connsiteY24" fmla="*/ 88868 h 147732"/>
                <a:gd name="connsiteX25" fmla="*/ 150971 w 150971"/>
                <a:gd name="connsiteY25" fmla="*/ 89440 h 147732"/>
                <a:gd name="connsiteX26" fmla="*/ 150400 w 150971"/>
                <a:gd name="connsiteY26" fmla="*/ 141732 h 147732"/>
                <a:gd name="connsiteX27" fmla="*/ 145923 w 150971"/>
                <a:gd name="connsiteY27" fmla="*/ 139637 h 147732"/>
                <a:gd name="connsiteX28" fmla="*/ 137351 w 150971"/>
                <a:gd name="connsiteY28" fmla="*/ 142970 h 147732"/>
                <a:gd name="connsiteX29" fmla="*/ 132398 w 150971"/>
                <a:gd name="connsiteY29" fmla="*/ 142113 h 147732"/>
                <a:gd name="connsiteX30" fmla="*/ 126873 w 150971"/>
                <a:gd name="connsiteY30" fmla="*/ 147733 h 147732"/>
                <a:gd name="connsiteX31" fmla="*/ 109252 w 150971"/>
                <a:gd name="connsiteY31" fmla="*/ 147352 h 147732"/>
                <a:gd name="connsiteX32" fmla="*/ 101441 w 150971"/>
                <a:gd name="connsiteY32" fmla="*/ 143351 h 147732"/>
                <a:gd name="connsiteX33" fmla="*/ 82201 w 150971"/>
                <a:gd name="connsiteY33" fmla="*/ 138970 h 147732"/>
                <a:gd name="connsiteX34" fmla="*/ 67532 w 150971"/>
                <a:gd name="connsiteY34" fmla="*/ 129159 h 147732"/>
                <a:gd name="connsiteX35" fmla="*/ 56960 w 150971"/>
                <a:gd name="connsiteY35" fmla="*/ 124873 h 147732"/>
                <a:gd name="connsiteX36" fmla="*/ 47625 w 150971"/>
                <a:gd name="connsiteY36" fmla="*/ 127921 h 147732"/>
                <a:gd name="connsiteX37" fmla="*/ 37243 w 150971"/>
                <a:gd name="connsiteY37" fmla="*/ 125158 h 147732"/>
                <a:gd name="connsiteX38" fmla="*/ 25337 w 150971"/>
                <a:gd name="connsiteY38" fmla="*/ 127159 h 147732"/>
                <a:gd name="connsiteX39" fmla="*/ 13811 w 150971"/>
                <a:gd name="connsiteY39" fmla="*/ 123920 h 147732"/>
                <a:gd name="connsiteX40" fmla="*/ 10287 w 150971"/>
                <a:gd name="connsiteY40" fmla="*/ 120682 h 147732"/>
                <a:gd name="connsiteX41" fmla="*/ 6953 w 150971"/>
                <a:gd name="connsiteY41" fmla="*/ 111443 h 147732"/>
                <a:gd name="connsiteX42" fmla="*/ 8954 w 150971"/>
                <a:gd name="connsiteY42" fmla="*/ 97060 h 147732"/>
                <a:gd name="connsiteX43" fmla="*/ 6763 w 150971"/>
                <a:gd name="connsiteY43" fmla="*/ 89249 h 147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50971" h="147732">
                  <a:moveTo>
                    <a:pt x="6763" y="89249"/>
                  </a:moveTo>
                  <a:lnTo>
                    <a:pt x="11811" y="83344"/>
                  </a:lnTo>
                  <a:lnTo>
                    <a:pt x="9430" y="73438"/>
                  </a:lnTo>
                  <a:lnTo>
                    <a:pt x="1905" y="69628"/>
                  </a:lnTo>
                  <a:lnTo>
                    <a:pt x="0" y="63722"/>
                  </a:lnTo>
                  <a:lnTo>
                    <a:pt x="3048" y="61341"/>
                  </a:lnTo>
                  <a:lnTo>
                    <a:pt x="6096" y="53912"/>
                  </a:lnTo>
                  <a:lnTo>
                    <a:pt x="5334" y="42958"/>
                  </a:lnTo>
                  <a:lnTo>
                    <a:pt x="9239" y="39815"/>
                  </a:lnTo>
                  <a:lnTo>
                    <a:pt x="9335" y="28670"/>
                  </a:lnTo>
                  <a:lnTo>
                    <a:pt x="15050" y="28099"/>
                  </a:lnTo>
                  <a:lnTo>
                    <a:pt x="15050" y="20669"/>
                  </a:lnTo>
                  <a:lnTo>
                    <a:pt x="20383" y="15240"/>
                  </a:lnTo>
                  <a:lnTo>
                    <a:pt x="28385" y="18669"/>
                  </a:lnTo>
                  <a:lnTo>
                    <a:pt x="30290" y="15716"/>
                  </a:lnTo>
                  <a:lnTo>
                    <a:pt x="38005" y="14859"/>
                  </a:lnTo>
                  <a:lnTo>
                    <a:pt x="37910" y="5239"/>
                  </a:lnTo>
                  <a:lnTo>
                    <a:pt x="35243" y="381"/>
                  </a:lnTo>
                  <a:lnTo>
                    <a:pt x="56483" y="0"/>
                  </a:lnTo>
                  <a:lnTo>
                    <a:pt x="56769" y="12573"/>
                  </a:lnTo>
                  <a:lnTo>
                    <a:pt x="97631" y="13145"/>
                  </a:lnTo>
                  <a:lnTo>
                    <a:pt x="97441" y="38291"/>
                  </a:lnTo>
                  <a:lnTo>
                    <a:pt x="137922" y="38957"/>
                  </a:lnTo>
                  <a:lnTo>
                    <a:pt x="138398" y="66770"/>
                  </a:lnTo>
                  <a:lnTo>
                    <a:pt x="138398" y="88868"/>
                  </a:lnTo>
                  <a:lnTo>
                    <a:pt x="150971" y="89440"/>
                  </a:lnTo>
                  <a:lnTo>
                    <a:pt x="150400" y="141732"/>
                  </a:lnTo>
                  <a:lnTo>
                    <a:pt x="145923" y="139637"/>
                  </a:lnTo>
                  <a:lnTo>
                    <a:pt x="137351" y="142970"/>
                  </a:lnTo>
                  <a:lnTo>
                    <a:pt x="132398" y="142113"/>
                  </a:lnTo>
                  <a:lnTo>
                    <a:pt x="126873" y="147733"/>
                  </a:lnTo>
                  <a:lnTo>
                    <a:pt x="109252" y="147352"/>
                  </a:lnTo>
                  <a:lnTo>
                    <a:pt x="101441" y="143351"/>
                  </a:lnTo>
                  <a:lnTo>
                    <a:pt x="82201" y="138970"/>
                  </a:lnTo>
                  <a:lnTo>
                    <a:pt x="67532" y="129159"/>
                  </a:lnTo>
                  <a:lnTo>
                    <a:pt x="56960" y="124873"/>
                  </a:lnTo>
                  <a:lnTo>
                    <a:pt x="47625" y="127921"/>
                  </a:lnTo>
                  <a:lnTo>
                    <a:pt x="37243" y="125158"/>
                  </a:lnTo>
                  <a:lnTo>
                    <a:pt x="25337" y="127159"/>
                  </a:lnTo>
                  <a:lnTo>
                    <a:pt x="13811" y="123920"/>
                  </a:lnTo>
                  <a:lnTo>
                    <a:pt x="10287" y="120682"/>
                  </a:lnTo>
                  <a:lnTo>
                    <a:pt x="6953" y="111443"/>
                  </a:lnTo>
                  <a:lnTo>
                    <a:pt x="8954" y="97060"/>
                  </a:lnTo>
                  <a:lnTo>
                    <a:pt x="6763" y="89249"/>
                  </a:lnTo>
                  <a:close/>
                </a:path>
              </a:pathLst>
            </a:custGeom>
            <a:noFill/>
            <a:ln w="3429" cap="flat">
              <a:solidFill>
                <a:srgbClr val="FFFFFF"/>
              </a:solidFill>
              <a:prstDash val="solid"/>
              <a:miter/>
            </a:ln>
          </p:spPr>
          <p:txBody>
            <a:bodyPr rtlCol="0" anchor="ctr"/>
            <a:lstStyle/>
            <a:p>
              <a:endParaRPr lang="en-US"/>
            </a:p>
          </p:txBody>
        </p:sp>
        <p:sp>
          <p:nvSpPr>
            <p:cNvPr id="1582" name="Freeform: Shape 1581">
              <a:extLst>
                <a:ext uri="{FF2B5EF4-FFF2-40B4-BE49-F238E27FC236}">
                  <a16:creationId xmlns:a16="http://schemas.microsoft.com/office/drawing/2014/main" id="{F011A84B-BDED-4292-B842-49D6274B1745}"/>
                </a:ext>
              </a:extLst>
            </p:cNvPr>
            <p:cNvSpPr/>
            <p:nvPr/>
          </p:nvSpPr>
          <p:spPr>
            <a:xfrm>
              <a:off x="10009106" y="1506985"/>
              <a:ext cx="163549" cy="148580"/>
            </a:xfrm>
            <a:custGeom>
              <a:avLst/>
              <a:gdLst>
                <a:gd name="connsiteX0" fmla="*/ 125921 w 125920"/>
                <a:gd name="connsiteY0" fmla="*/ 26479 h 114395"/>
                <a:gd name="connsiteX1" fmla="*/ 125539 w 125920"/>
                <a:gd name="connsiteY1" fmla="*/ 101727 h 114395"/>
                <a:gd name="connsiteX2" fmla="*/ 114205 w 125920"/>
                <a:gd name="connsiteY2" fmla="*/ 101917 h 114395"/>
                <a:gd name="connsiteX3" fmla="*/ 114110 w 125920"/>
                <a:gd name="connsiteY3" fmla="*/ 114205 h 114395"/>
                <a:gd name="connsiteX4" fmla="*/ 87154 w 125920"/>
                <a:gd name="connsiteY4" fmla="*/ 114395 h 114395"/>
                <a:gd name="connsiteX5" fmla="*/ 84582 w 125920"/>
                <a:gd name="connsiteY5" fmla="*/ 108775 h 114395"/>
                <a:gd name="connsiteX6" fmla="*/ 68104 w 125920"/>
                <a:gd name="connsiteY6" fmla="*/ 96583 h 114395"/>
                <a:gd name="connsiteX7" fmla="*/ 0 w 125920"/>
                <a:gd name="connsiteY7" fmla="*/ 97250 h 114395"/>
                <a:gd name="connsiteX8" fmla="*/ 0 w 125920"/>
                <a:gd name="connsiteY8" fmla="*/ 51911 h 114395"/>
                <a:gd name="connsiteX9" fmla="*/ 12859 w 125920"/>
                <a:gd name="connsiteY9" fmla="*/ 52006 h 114395"/>
                <a:gd name="connsiteX10" fmla="*/ 12573 w 125920"/>
                <a:gd name="connsiteY10" fmla="*/ 0 h 114395"/>
                <a:gd name="connsiteX11" fmla="*/ 25051 w 125920"/>
                <a:gd name="connsiteY11" fmla="*/ 0 h 114395"/>
                <a:gd name="connsiteX12" fmla="*/ 99441 w 125920"/>
                <a:gd name="connsiteY12" fmla="*/ 286 h 114395"/>
                <a:gd name="connsiteX13" fmla="*/ 99822 w 125920"/>
                <a:gd name="connsiteY13" fmla="*/ 25622 h 114395"/>
                <a:gd name="connsiteX14" fmla="*/ 125921 w 125920"/>
                <a:gd name="connsiteY14" fmla="*/ 26479 h 11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5920" h="114395">
                  <a:moveTo>
                    <a:pt x="125921" y="26479"/>
                  </a:moveTo>
                  <a:lnTo>
                    <a:pt x="125539" y="101727"/>
                  </a:lnTo>
                  <a:lnTo>
                    <a:pt x="114205" y="101917"/>
                  </a:lnTo>
                  <a:lnTo>
                    <a:pt x="114110" y="114205"/>
                  </a:lnTo>
                  <a:lnTo>
                    <a:pt x="87154" y="114395"/>
                  </a:lnTo>
                  <a:lnTo>
                    <a:pt x="84582" y="108775"/>
                  </a:lnTo>
                  <a:lnTo>
                    <a:pt x="68104" y="96583"/>
                  </a:lnTo>
                  <a:lnTo>
                    <a:pt x="0" y="97250"/>
                  </a:lnTo>
                  <a:lnTo>
                    <a:pt x="0" y="51911"/>
                  </a:lnTo>
                  <a:lnTo>
                    <a:pt x="12859" y="52006"/>
                  </a:lnTo>
                  <a:lnTo>
                    <a:pt x="12573" y="0"/>
                  </a:lnTo>
                  <a:lnTo>
                    <a:pt x="25051" y="0"/>
                  </a:lnTo>
                  <a:lnTo>
                    <a:pt x="99441" y="286"/>
                  </a:lnTo>
                  <a:lnTo>
                    <a:pt x="99822" y="25622"/>
                  </a:lnTo>
                  <a:lnTo>
                    <a:pt x="125921" y="26479"/>
                  </a:lnTo>
                  <a:close/>
                </a:path>
              </a:pathLst>
            </a:custGeom>
            <a:solidFill>
              <a:srgbClr val="336933"/>
            </a:solidFill>
            <a:ln w="9525" cap="flat">
              <a:noFill/>
              <a:prstDash val="solid"/>
              <a:miter/>
            </a:ln>
          </p:spPr>
          <p:txBody>
            <a:bodyPr rtlCol="0" anchor="ctr"/>
            <a:lstStyle/>
            <a:p>
              <a:endParaRPr lang="en-US"/>
            </a:p>
          </p:txBody>
        </p:sp>
        <p:sp>
          <p:nvSpPr>
            <p:cNvPr id="1583" name="Freeform: Shape 1582">
              <a:extLst>
                <a:ext uri="{FF2B5EF4-FFF2-40B4-BE49-F238E27FC236}">
                  <a16:creationId xmlns:a16="http://schemas.microsoft.com/office/drawing/2014/main" id="{9F9AD124-7379-4E1B-B9D5-59F802AC68A2}"/>
                </a:ext>
              </a:extLst>
            </p:cNvPr>
            <p:cNvSpPr/>
            <p:nvPr/>
          </p:nvSpPr>
          <p:spPr>
            <a:xfrm>
              <a:off x="10009106" y="1506985"/>
              <a:ext cx="163549" cy="148580"/>
            </a:xfrm>
            <a:custGeom>
              <a:avLst/>
              <a:gdLst>
                <a:gd name="connsiteX0" fmla="*/ 125921 w 125920"/>
                <a:gd name="connsiteY0" fmla="*/ 26479 h 114395"/>
                <a:gd name="connsiteX1" fmla="*/ 125539 w 125920"/>
                <a:gd name="connsiteY1" fmla="*/ 101727 h 114395"/>
                <a:gd name="connsiteX2" fmla="*/ 114205 w 125920"/>
                <a:gd name="connsiteY2" fmla="*/ 101917 h 114395"/>
                <a:gd name="connsiteX3" fmla="*/ 114110 w 125920"/>
                <a:gd name="connsiteY3" fmla="*/ 114205 h 114395"/>
                <a:gd name="connsiteX4" fmla="*/ 87154 w 125920"/>
                <a:gd name="connsiteY4" fmla="*/ 114395 h 114395"/>
                <a:gd name="connsiteX5" fmla="*/ 84582 w 125920"/>
                <a:gd name="connsiteY5" fmla="*/ 108775 h 114395"/>
                <a:gd name="connsiteX6" fmla="*/ 68104 w 125920"/>
                <a:gd name="connsiteY6" fmla="*/ 96583 h 114395"/>
                <a:gd name="connsiteX7" fmla="*/ 0 w 125920"/>
                <a:gd name="connsiteY7" fmla="*/ 97250 h 114395"/>
                <a:gd name="connsiteX8" fmla="*/ 0 w 125920"/>
                <a:gd name="connsiteY8" fmla="*/ 51911 h 114395"/>
                <a:gd name="connsiteX9" fmla="*/ 12859 w 125920"/>
                <a:gd name="connsiteY9" fmla="*/ 52006 h 114395"/>
                <a:gd name="connsiteX10" fmla="*/ 12573 w 125920"/>
                <a:gd name="connsiteY10" fmla="*/ 0 h 114395"/>
                <a:gd name="connsiteX11" fmla="*/ 25051 w 125920"/>
                <a:gd name="connsiteY11" fmla="*/ 0 h 114395"/>
                <a:gd name="connsiteX12" fmla="*/ 99441 w 125920"/>
                <a:gd name="connsiteY12" fmla="*/ 286 h 114395"/>
                <a:gd name="connsiteX13" fmla="*/ 99822 w 125920"/>
                <a:gd name="connsiteY13" fmla="*/ 25622 h 114395"/>
                <a:gd name="connsiteX14" fmla="*/ 125921 w 125920"/>
                <a:gd name="connsiteY14" fmla="*/ 26479 h 11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5920" h="114395">
                  <a:moveTo>
                    <a:pt x="125921" y="26479"/>
                  </a:moveTo>
                  <a:lnTo>
                    <a:pt x="125539" y="101727"/>
                  </a:lnTo>
                  <a:lnTo>
                    <a:pt x="114205" y="101917"/>
                  </a:lnTo>
                  <a:lnTo>
                    <a:pt x="114110" y="114205"/>
                  </a:lnTo>
                  <a:lnTo>
                    <a:pt x="87154" y="114395"/>
                  </a:lnTo>
                  <a:lnTo>
                    <a:pt x="84582" y="108775"/>
                  </a:lnTo>
                  <a:lnTo>
                    <a:pt x="68104" y="96583"/>
                  </a:lnTo>
                  <a:lnTo>
                    <a:pt x="0" y="97250"/>
                  </a:lnTo>
                  <a:lnTo>
                    <a:pt x="0" y="51911"/>
                  </a:lnTo>
                  <a:lnTo>
                    <a:pt x="12859" y="52006"/>
                  </a:lnTo>
                  <a:lnTo>
                    <a:pt x="12573" y="0"/>
                  </a:lnTo>
                  <a:lnTo>
                    <a:pt x="25051" y="0"/>
                  </a:lnTo>
                  <a:lnTo>
                    <a:pt x="99441" y="286"/>
                  </a:lnTo>
                  <a:lnTo>
                    <a:pt x="99822" y="25622"/>
                  </a:lnTo>
                  <a:lnTo>
                    <a:pt x="125921" y="26479"/>
                  </a:lnTo>
                  <a:close/>
                </a:path>
              </a:pathLst>
            </a:custGeom>
            <a:noFill/>
            <a:ln w="3429" cap="flat">
              <a:solidFill>
                <a:srgbClr val="FFFFFF"/>
              </a:solidFill>
              <a:prstDash val="solid"/>
              <a:miter/>
            </a:ln>
          </p:spPr>
          <p:txBody>
            <a:bodyPr rtlCol="0" anchor="ctr"/>
            <a:lstStyle/>
            <a:p>
              <a:endParaRPr lang="en-US"/>
            </a:p>
          </p:txBody>
        </p:sp>
        <p:sp>
          <p:nvSpPr>
            <p:cNvPr id="1584" name="Freeform: Shape 1583">
              <a:extLst>
                <a:ext uri="{FF2B5EF4-FFF2-40B4-BE49-F238E27FC236}">
                  <a16:creationId xmlns:a16="http://schemas.microsoft.com/office/drawing/2014/main" id="{2FC827C0-398D-4535-8BB4-C3E6A6E3C2C8}"/>
                </a:ext>
              </a:extLst>
            </p:cNvPr>
            <p:cNvSpPr/>
            <p:nvPr/>
          </p:nvSpPr>
          <p:spPr>
            <a:xfrm>
              <a:off x="9812772" y="1507357"/>
              <a:ext cx="196333" cy="167137"/>
            </a:xfrm>
            <a:custGeom>
              <a:avLst/>
              <a:gdLst>
                <a:gd name="connsiteX0" fmla="*/ 0 w 151161"/>
                <a:gd name="connsiteY0" fmla="*/ 64294 h 128682"/>
                <a:gd name="connsiteX1" fmla="*/ 190 w 151161"/>
                <a:gd name="connsiteY1" fmla="*/ 0 h 128682"/>
                <a:gd name="connsiteX2" fmla="*/ 50482 w 151161"/>
                <a:gd name="connsiteY2" fmla="*/ 286 h 128682"/>
                <a:gd name="connsiteX3" fmla="*/ 49435 w 151161"/>
                <a:gd name="connsiteY3" fmla="*/ 36957 h 128682"/>
                <a:gd name="connsiteX4" fmla="*/ 124396 w 151161"/>
                <a:gd name="connsiteY4" fmla="*/ 38481 h 128682"/>
                <a:gd name="connsiteX5" fmla="*/ 126016 w 151161"/>
                <a:gd name="connsiteY5" fmla="*/ 46292 h 128682"/>
                <a:gd name="connsiteX6" fmla="*/ 124206 w 151161"/>
                <a:gd name="connsiteY6" fmla="*/ 50483 h 128682"/>
                <a:gd name="connsiteX7" fmla="*/ 125825 w 151161"/>
                <a:gd name="connsiteY7" fmla="*/ 52006 h 128682"/>
                <a:gd name="connsiteX8" fmla="*/ 151162 w 151161"/>
                <a:gd name="connsiteY8" fmla="*/ 51625 h 128682"/>
                <a:gd name="connsiteX9" fmla="*/ 151162 w 151161"/>
                <a:gd name="connsiteY9" fmla="*/ 96964 h 128682"/>
                <a:gd name="connsiteX10" fmla="*/ 142875 w 151161"/>
                <a:gd name="connsiteY10" fmla="*/ 96964 h 128682"/>
                <a:gd name="connsiteX11" fmla="*/ 141827 w 151161"/>
                <a:gd name="connsiteY11" fmla="*/ 128683 h 128682"/>
                <a:gd name="connsiteX12" fmla="*/ 476 w 151161"/>
                <a:gd name="connsiteY12" fmla="*/ 127825 h 128682"/>
                <a:gd name="connsiteX13" fmla="*/ 0 w 151161"/>
                <a:gd name="connsiteY13" fmla="*/ 64294 h 128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1161" h="128682">
                  <a:moveTo>
                    <a:pt x="0" y="64294"/>
                  </a:moveTo>
                  <a:lnTo>
                    <a:pt x="190" y="0"/>
                  </a:lnTo>
                  <a:lnTo>
                    <a:pt x="50482" y="286"/>
                  </a:lnTo>
                  <a:lnTo>
                    <a:pt x="49435" y="36957"/>
                  </a:lnTo>
                  <a:lnTo>
                    <a:pt x="124396" y="38481"/>
                  </a:lnTo>
                  <a:lnTo>
                    <a:pt x="126016" y="46292"/>
                  </a:lnTo>
                  <a:lnTo>
                    <a:pt x="124206" y="50483"/>
                  </a:lnTo>
                  <a:lnTo>
                    <a:pt x="125825" y="52006"/>
                  </a:lnTo>
                  <a:lnTo>
                    <a:pt x="151162" y="51625"/>
                  </a:lnTo>
                  <a:lnTo>
                    <a:pt x="151162" y="96964"/>
                  </a:lnTo>
                  <a:lnTo>
                    <a:pt x="142875" y="96964"/>
                  </a:lnTo>
                  <a:lnTo>
                    <a:pt x="141827" y="128683"/>
                  </a:lnTo>
                  <a:lnTo>
                    <a:pt x="476" y="127825"/>
                  </a:lnTo>
                  <a:lnTo>
                    <a:pt x="0" y="64294"/>
                  </a:lnTo>
                  <a:close/>
                </a:path>
              </a:pathLst>
            </a:custGeom>
            <a:solidFill>
              <a:srgbClr val="336933"/>
            </a:solidFill>
            <a:ln w="9525" cap="flat">
              <a:noFill/>
              <a:prstDash val="solid"/>
              <a:miter/>
            </a:ln>
          </p:spPr>
          <p:txBody>
            <a:bodyPr rtlCol="0" anchor="ctr"/>
            <a:lstStyle/>
            <a:p>
              <a:endParaRPr lang="en-US"/>
            </a:p>
          </p:txBody>
        </p:sp>
        <p:sp>
          <p:nvSpPr>
            <p:cNvPr id="1585" name="Freeform: Shape 1584">
              <a:extLst>
                <a:ext uri="{FF2B5EF4-FFF2-40B4-BE49-F238E27FC236}">
                  <a16:creationId xmlns:a16="http://schemas.microsoft.com/office/drawing/2014/main" id="{69F3432D-8881-4EDF-84F4-032BED0B9887}"/>
                </a:ext>
              </a:extLst>
            </p:cNvPr>
            <p:cNvSpPr/>
            <p:nvPr/>
          </p:nvSpPr>
          <p:spPr>
            <a:xfrm>
              <a:off x="9812772" y="1507357"/>
              <a:ext cx="196333" cy="167137"/>
            </a:xfrm>
            <a:custGeom>
              <a:avLst/>
              <a:gdLst>
                <a:gd name="connsiteX0" fmla="*/ 0 w 151161"/>
                <a:gd name="connsiteY0" fmla="*/ 64294 h 128682"/>
                <a:gd name="connsiteX1" fmla="*/ 190 w 151161"/>
                <a:gd name="connsiteY1" fmla="*/ 0 h 128682"/>
                <a:gd name="connsiteX2" fmla="*/ 50482 w 151161"/>
                <a:gd name="connsiteY2" fmla="*/ 286 h 128682"/>
                <a:gd name="connsiteX3" fmla="*/ 49435 w 151161"/>
                <a:gd name="connsiteY3" fmla="*/ 36957 h 128682"/>
                <a:gd name="connsiteX4" fmla="*/ 124396 w 151161"/>
                <a:gd name="connsiteY4" fmla="*/ 38481 h 128682"/>
                <a:gd name="connsiteX5" fmla="*/ 126016 w 151161"/>
                <a:gd name="connsiteY5" fmla="*/ 46292 h 128682"/>
                <a:gd name="connsiteX6" fmla="*/ 124206 w 151161"/>
                <a:gd name="connsiteY6" fmla="*/ 50483 h 128682"/>
                <a:gd name="connsiteX7" fmla="*/ 125825 w 151161"/>
                <a:gd name="connsiteY7" fmla="*/ 52006 h 128682"/>
                <a:gd name="connsiteX8" fmla="*/ 151162 w 151161"/>
                <a:gd name="connsiteY8" fmla="*/ 51625 h 128682"/>
                <a:gd name="connsiteX9" fmla="*/ 151162 w 151161"/>
                <a:gd name="connsiteY9" fmla="*/ 96964 h 128682"/>
                <a:gd name="connsiteX10" fmla="*/ 142875 w 151161"/>
                <a:gd name="connsiteY10" fmla="*/ 96964 h 128682"/>
                <a:gd name="connsiteX11" fmla="*/ 141827 w 151161"/>
                <a:gd name="connsiteY11" fmla="*/ 128683 h 128682"/>
                <a:gd name="connsiteX12" fmla="*/ 476 w 151161"/>
                <a:gd name="connsiteY12" fmla="*/ 127825 h 128682"/>
                <a:gd name="connsiteX13" fmla="*/ 0 w 151161"/>
                <a:gd name="connsiteY13" fmla="*/ 64294 h 128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1161" h="128682">
                  <a:moveTo>
                    <a:pt x="0" y="64294"/>
                  </a:moveTo>
                  <a:lnTo>
                    <a:pt x="190" y="0"/>
                  </a:lnTo>
                  <a:lnTo>
                    <a:pt x="50482" y="286"/>
                  </a:lnTo>
                  <a:lnTo>
                    <a:pt x="49435" y="36957"/>
                  </a:lnTo>
                  <a:lnTo>
                    <a:pt x="124396" y="38481"/>
                  </a:lnTo>
                  <a:lnTo>
                    <a:pt x="126016" y="46292"/>
                  </a:lnTo>
                  <a:lnTo>
                    <a:pt x="124206" y="50483"/>
                  </a:lnTo>
                  <a:lnTo>
                    <a:pt x="125825" y="52006"/>
                  </a:lnTo>
                  <a:lnTo>
                    <a:pt x="151162" y="51625"/>
                  </a:lnTo>
                  <a:lnTo>
                    <a:pt x="151162" y="96964"/>
                  </a:lnTo>
                  <a:lnTo>
                    <a:pt x="142875" y="96964"/>
                  </a:lnTo>
                  <a:lnTo>
                    <a:pt x="141827" y="128683"/>
                  </a:lnTo>
                  <a:lnTo>
                    <a:pt x="476" y="127825"/>
                  </a:lnTo>
                  <a:lnTo>
                    <a:pt x="0" y="64294"/>
                  </a:lnTo>
                  <a:close/>
                </a:path>
              </a:pathLst>
            </a:custGeom>
            <a:noFill/>
            <a:ln w="3429" cap="flat">
              <a:solidFill>
                <a:srgbClr val="FFFFFF"/>
              </a:solidFill>
              <a:prstDash val="solid"/>
              <a:miter/>
            </a:ln>
          </p:spPr>
          <p:txBody>
            <a:bodyPr rtlCol="0" anchor="ctr"/>
            <a:lstStyle/>
            <a:p>
              <a:endParaRPr lang="en-US"/>
            </a:p>
          </p:txBody>
        </p:sp>
        <p:sp>
          <p:nvSpPr>
            <p:cNvPr id="1586" name="Freeform: Shape 1585">
              <a:extLst>
                <a:ext uri="{FF2B5EF4-FFF2-40B4-BE49-F238E27FC236}">
                  <a16:creationId xmlns:a16="http://schemas.microsoft.com/office/drawing/2014/main" id="{D623FB4D-3399-422F-BC6A-AD5E456D6B49}"/>
                </a:ext>
              </a:extLst>
            </p:cNvPr>
            <p:cNvSpPr/>
            <p:nvPr/>
          </p:nvSpPr>
          <p:spPr>
            <a:xfrm>
              <a:off x="10561241" y="1508965"/>
              <a:ext cx="220210" cy="334893"/>
            </a:xfrm>
            <a:custGeom>
              <a:avLst/>
              <a:gdLst>
                <a:gd name="connsiteX0" fmla="*/ 2381 w 169544"/>
                <a:gd name="connsiteY0" fmla="*/ 164687 h 257841"/>
                <a:gd name="connsiteX1" fmla="*/ 0 w 169544"/>
                <a:gd name="connsiteY1" fmla="*/ 102394 h 257841"/>
                <a:gd name="connsiteX2" fmla="*/ 4096 w 169544"/>
                <a:gd name="connsiteY2" fmla="*/ 101918 h 257841"/>
                <a:gd name="connsiteX3" fmla="*/ 4572 w 169544"/>
                <a:gd name="connsiteY3" fmla="*/ 76010 h 257841"/>
                <a:gd name="connsiteX4" fmla="*/ 28194 w 169544"/>
                <a:gd name="connsiteY4" fmla="*/ 76486 h 257841"/>
                <a:gd name="connsiteX5" fmla="*/ 27813 w 169544"/>
                <a:gd name="connsiteY5" fmla="*/ 0 h 257841"/>
                <a:gd name="connsiteX6" fmla="*/ 53054 w 169544"/>
                <a:gd name="connsiteY6" fmla="*/ 286 h 257841"/>
                <a:gd name="connsiteX7" fmla="*/ 169545 w 169544"/>
                <a:gd name="connsiteY7" fmla="*/ 572 h 257841"/>
                <a:gd name="connsiteX8" fmla="*/ 167354 w 169544"/>
                <a:gd name="connsiteY8" fmla="*/ 91250 h 257841"/>
                <a:gd name="connsiteX9" fmla="*/ 165735 w 169544"/>
                <a:gd name="connsiteY9" fmla="*/ 165926 h 257841"/>
                <a:gd name="connsiteX10" fmla="*/ 163830 w 169544"/>
                <a:gd name="connsiteY10" fmla="*/ 254699 h 257841"/>
                <a:gd name="connsiteX11" fmla="*/ 158020 w 169544"/>
                <a:gd name="connsiteY11" fmla="*/ 257270 h 257841"/>
                <a:gd name="connsiteX12" fmla="*/ 155638 w 169544"/>
                <a:gd name="connsiteY12" fmla="*/ 254984 h 257841"/>
                <a:gd name="connsiteX13" fmla="*/ 152114 w 169544"/>
                <a:gd name="connsiteY13" fmla="*/ 257842 h 257841"/>
                <a:gd name="connsiteX14" fmla="*/ 153829 w 169544"/>
                <a:gd name="connsiteY14" fmla="*/ 251555 h 257841"/>
                <a:gd name="connsiteX15" fmla="*/ 146113 w 169544"/>
                <a:gd name="connsiteY15" fmla="*/ 254508 h 257841"/>
                <a:gd name="connsiteX16" fmla="*/ 143256 w 169544"/>
                <a:gd name="connsiteY16" fmla="*/ 253651 h 257841"/>
                <a:gd name="connsiteX17" fmla="*/ 143256 w 169544"/>
                <a:gd name="connsiteY17" fmla="*/ 251555 h 257841"/>
                <a:gd name="connsiteX18" fmla="*/ 148114 w 169544"/>
                <a:gd name="connsiteY18" fmla="*/ 250031 h 257841"/>
                <a:gd name="connsiteX19" fmla="*/ 147256 w 169544"/>
                <a:gd name="connsiteY19" fmla="*/ 246126 h 257841"/>
                <a:gd name="connsiteX20" fmla="*/ 139827 w 169544"/>
                <a:gd name="connsiteY20" fmla="*/ 248888 h 257841"/>
                <a:gd name="connsiteX21" fmla="*/ 136970 w 169544"/>
                <a:gd name="connsiteY21" fmla="*/ 247936 h 257841"/>
                <a:gd name="connsiteX22" fmla="*/ 137731 w 169544"/>
                <a:gd name="connsiteY22" fmla="*/ 246031 h 257841"/>
                <a:gd name="connsiteX23" fmla="*/ 142494 w 169544"/>
                <a:gd name="connsiteY23" fmla="*/ 245745 h 257841"/>
                <a:gd name="connsiteX24" fmla="*/ 143542 w 169544"/>
                <a:gd name="connsiteY24" fmla="*/ 243173 h 257841"/>
                <a:gd name="connsiteX25" fmla="*/ 139351 w 169544"/>
                <a:gd name="connsiteY25" fmla="*/ 243554 h 257841"/>
                <a:gd name="connsiteX26" fmla="*/ 137731 w 169544"/>
                <a:gd name="connsiteY26" fmla="*/ 241173 h 257841"/>
                <a:gd name="connsiteX27" fmla="*/ 133921 w 169544"/>
                <a:gd name="connsiteY27" fmla="*/ 244983 h 257841"/>
                <a:gd name="connsiteX28" fmla="*/ 126492 w 169544"/>
                <a:gd name="connsiteY28" fmla="*/ 239744 h 257841"/>
                <a:gd name="connsiteX29" fmla="*/ 124873 w 169544"/>
                <a:gd name="connsiteY29" fmla="*/ 243745 h 257841"/>
                <a:gd name="connsiteX30" fmla="*/ 120110 w 169544"/>
                <a:gd name="connsiteY30" fmla="*/ 245555 h 257841"/>
                <a:gd name="connsiteX31" fmla="*/ 117443 w 169544"/>
                <a:gd name="connsiteY31" fmla="*/ 244888 h 257841"/>
                <a:gd name="connsiteX32" fmla="*/ 117824 w 169544"/>
                <a:gd name="connsiteY32" fmla="*/ 243269 h 257841"/>
                <a:gd name="connsiteX33" fmla="*/ 123444 w 169544"/>
                <a:gd name="connsiteY33" fmla="*/ 241554 h 257841"/>
                <a:gd name="connsiteX34" fmla="*/ 120777 w 169544"/>
                <a:gd name="connsiteY34" fmla="*/ 237268 h 257841"/>
                <a:gd name="connsiteX35" fmla="*/ 117729 w 169544"/>
                <a:gd name="connsiteY35" fmla="*/ 236030 h 257841"/>
                <a:gd name="connsiteX36" fmla="*/ 112300 w 169544"/>
                <a:gd name="connsiteY36" fmla="*/ 237839 h 257841"/>
                <a:gd name="connsiteX37" fmla="*/ 100108 w 169544"/>
                <a:gd name="connsiteY37" fmla="*/ 234696 h 257841"/>
                <a:gd name="connsiteX38" fmla="*/ 97060 w 169544"/>
                <a:gd name="connsiteY38" fmla="*/ 232791 h 257841"/>
                <a:gd name="connsiteX39" fmla="*/ 100013 w 169544"/>
                <a:gd name="connsiteY39" fmla="*/ 229553 h 257841"/>
                <a:gd name="connsiteX40" fmla="*/ 95060 w 169544"/>
                <a:gd name="connsiteY40" fmla="*/ 230219 h 257841"/>
                <a:gd name="connsiteX41" fmla="*/ 98203 w 169544"/>
                <a:gd name="connsiteY41" fmla="*/ 224504 h 257841"/>
                <a:gd name="connsiteX42" fmla="*/ 90106 w 169544"/>
                <a:gd name="connsiteY42" fmla="*/ 225362 h 257841"/>
                <a:gd name="connsiteX43" fmla="*/ 90392 w 169544"/>
                <a:gd name="connsiteY43" fmla="*/ 222885 h 257841"/>
                <a:gd name="connsiteX44" fmla="*/ 94679 w 169544"/>
                <a:gd name="connsiteY44" fmla="*/ 219837 h 257841"/>
                <a:gd name="connsiteX45" fmla="*/ 90011 w 169544"/>
                <a:gd name="connsiteY45" fmla="*/ 219647 h 257841"/>
                <a:gd name="connsiteX46" fmla="*/ 85344 w 169544"/>
                <a:gd name="connsiteY46" fmla="*/ 223647 h 257841"/>
                <a:gd name="connsiteX47" fmla="*/ 81534 w 169544"/>
                <a:gd name="connsiteY47" fmla="*/ 220790 h 257841"/>
                <a:gd name="connsiteX48" fmla="*/ 72200 w 169544"/>
                <a:gd name="connsiteY48" fmla="*/ 220790 h 257841"/>
                <a:gd name="connsiteX49" fmla="*/ 66485 w 169544"/>
                <a:gd name="connsiteY49" fmla="*/ 213360 h 257841"/>
                <a:gd name="connsiteX50" fmla="*/ 58769 w 169544"/>
                <a:gd name="connsiteY50" fmla="*/ 209169 h 257841"/>
                <a:gd name="connsiteX51" fmla="*/ 60007 w 169544"/>
                <a:gd name="connsiteY51" fmla="*/ 205169 h 257841"/>
                <a:gd name="connsiteX52" fmla="*/ 57721 w 169544"/>
                <a:gd name="connsiteY52" fmla="*/ 201454 h 257841"/>
                <a:gd name="connsiteX53" fmla="*/ 52388 w 169544"/>
                <a:gd name="connsiteY53" fmla="*/ 201644 h 257841"/>
                <a:gd name="connsiteX54" fmla="*/ 52483 w 169544"/>
                <a:gd name="connsiteY54" fmla="*/ 194405 h 257841"/>
                <a:gd name="connsiteX55" fmla="*/ 47625 w 169544"/>
                <a:gd name="connsiteY55" fmla="*/ 192310 h 257841"/>
                <a:gd name="connsiteX56" fmla="*/ 45529 w 169544"/>
                <a:gd name="connsiteY56" fmla="*/ 187071 h 257841"/>
                <a:gd name="connsiteX57" fmla="*/ 40577 w 169544"/>
                <a:gd name="connsiteY57" fmla="*/ 189929 h 257841"/>
                <a:gd name="connsiteX58" fmla="*/ 34957 w 169544"/>
                <a:gd name="connsiteY58" fmla="*/ 185928 h 257841"/>
                <a:gd name="connsiteX59" fmla="*/ 29051 w 169544"/>
                <a:gd name="connsiteY59" fmla="*/ 186976 h 257841"/>
                <a:gd name="connsiteX60" fmla="*/ 27718 w 169544"/>
                <a:gd name="connsiteY60" fmla="*/ 181737 h 257841"/>
                <a:gd name="connsiteX61" fmla="*/ 22860 w 169544"/>
                <a:gd name="connsiteY61" fmla="*/ 178213 h 257841"/>
                <a:gd name="connsiteX62" fmla="*/ 22765 w 169544"/>
                <a:gd name="connsiteY62" fmla="*/ 172117 h 257841"/>
                <a:gd name="connsiteX63" fmla="*/ 18002 w 169544"/>
                <a:gd name="connsiteY63" fmla="*/ 180594 h 257841"/>
                <a:gd name="connsiteX64" fmla="*/ 16478 w 169544"/>
                <a:gd name="connsiteY64" fmla="*/ 178118 h 257841"/>
                <a:gd name="connsiteX65" fmla="*/ 18288 w 169544"/>
                <a:gd name="connsiteY65" fmla="*/ 171926 h 257841"/>
                <a:gd name="connsiteX66" fmla="*/ 15145 w 169544"/>
                <a:gd name="connsiteY66" fmla="*/ 170974 h 257841"/>
                <a:gd name="connsiteX67" fmla="*/ 9430 w 169544"/>
                <a:gd name="connsiteY67" fmla="*/ 173736 h 257841"/>
                <a:gd name="connsiteX68" fmla="*/ 7620 w 169544"/>
                <a:gd name="connsiteY68" fmla="*/ 172307 h 257841"/>
                <a:gd name="connsiteX69" fmla="*/ 7334 w 169544"/>
                <a:gd name="connsiteY69" fmla="*/ 165449 h 257841"/>
                <a:gd name="connsiteX70" fmla="*/ 2381 w 169544"/>
                <a:gd name="connsiteY70" fmla="*/ 164687 h 25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69544" h="257841">
                  <a:moveTo>
                    <a:pt x="2381" y="164687"/>
                  </a:moveTo>
                  <a:lnTo>
                    <a:pt x="0" y="102394"/>
                  </a:lnTo>
                  <a:lnTo>
                    <a:pt x="4096" y="101918"/>
                  </a:lnTo>
                  <a:lnTo>
                    <a:pt x="4572" y="76010"/>
                  </a:lnTo>
                  <a:lnTo>
                    <a:pt x="28194" y="76486"/>
                  </a:lnTo>
                  <a:lnTo>
                    <a:pt x="27813" y="0"/>
                  </a:lnTo>
                  <a:lnTo>
                    <a:pt x="53054" y="286"/>
                  </a:lnTo>
                  <a:lnTo>
                    <a:pt x="169545" y="572"/>
                  </a:lnTo>
                  <a:lnTo>
                    <a:pt x="167354" y="91250"/>
                  </a:lnTo>
                  <a:lnTo>
                    <a:pt x="165735" y="165926"/>
                  </a:lnTo>
                  <a:lnTo>
                    <a:pt x="163830" y="254699"/>
                  </a:lnTo>
                  <a:lnTo>
                    <a:pt x="158020" y="257270"/>
                  </a:lnTo>
                  <a:lnTo>
                    <a:pt x="155638" y="254984"/>
                  </a:lnTo>
                  <a:lnTo>
                    <a:pt x="152114" y="257842"/>
                  </a:lnTo>
                  <a:lnTo>
                    <a:pt x="153829" y="251555"/>
                  </a:lnTo>
                  <a:lnTo>
                    <a:pt x="146113" y="254508"/>
                  </a:lnTo>
                  <a:lnTo>
                    <a:pt x="143256" y="253651"/>
                  </a:lnTo>
                  <a:lnTo>
                    <a:pt x="143256" y="251555"/>
                  </a:lnTo>
                  <a:lnTo>
                    <a:pt x="148114" y="250031"/>
                  </a:lnTo>
                  <a:lnTo>
                    <a:pt x="147256" y="246126"/>
                  </a:lnTo>
                  <a:lnTo>
                    <a:pt x="139827" y="248888"/>
                  </a:lnTo>
                  <a:lnTo>
                    <a:pt x="136970" y="247936"/>
                  </a:lnTo>
                  <a:lnTo>
                    <a:pt x="137731" y="246031"/>
                  </a:lnTo>
                  <a:lnTo>
                    <a:pt x="142494" y="245745"/>
                  </a:lnTo>
                  <a:lnTo>
                    <a:pt x="143542" y="243173"/>
                  </a:lnTo>
                  <a:lnTo>
                    <a:pt x="139351" y="243554"/>
                  </a:lnTo>
                  <a:lnTo>
                    <a:pt x="137731" y="241173"/>
                  </a:lnTo>
                  <a:lnTo>
                    <a:pt x="133921" y="244983"/>
                  </a:lnTo>
                  <a:lnTo>
                    <a:pt x="126492" y="239744"/>
                  </a:lnTo>
                  <a:lnTo>
                    <a:pt x="124873" y="243745"/>
                  </a:lnTo>
                  <a:lnTo>
                    <a:pt x="120110" y="245555"/>
                  </a:lnTo>
                  <a:lnTo>
                    <a:pt x="117443" y="244888"/>
                  </a:lnTo>
                  <a:lnTo>
                    <a:pt x="117824" y="243269"/>
                  </a:lnTo>
                  <a:lnTo>
                    <a:pt x="123444" y="241554"/>
                  </a:lnTo>
                  <a:lnTo>
                    <a:pt x="120777" y="237268"/>
                  </a:lnTo>
                  <a:lnTo>
                    <a:pt x="117729" y="236030"/>
                  </a:lnTo>
                  <a:lnTo>
                    <a:pt x="112300" y="237839"/>
                  </a:lnTo>
                  <a:lnTo>
                    <a:pt x="100108" y="234696"/>
                  </a:lnTo>
                  <a:lnTo>
                    <a:pt x="97060" y="232791"/>
                  </a:lnTo>
                  <a:lnTo>
                    <a:pt x="100013" y="229553"/>
                  </a:lnTo>
                  <a:lnTo>
                    <a:pt x="95060" y="230219"/>
                  </a:lnTo>
                  <a:lnTo>
                    <a:pt x="98203" y="224504"/>
                  </a:lnTo>
                  <a:lnTo>
                    <a:pt x="90106" y="225362"/>
                  </a:lnTo>
                  <a:lnTo>
                    <a:pt x="90392" y="222885"/>
                  </a:lnTo>
                  <a:lnTo>
                    <a:pt x="94679" y="219837"/>
                  </a:lnTo>
                  <a:lnTo>
                    <a:pt x="90011" y="219647"/>
                  </a:lnTo>
                  <a:lnTo>
                    <a:pt x="85344" y="223647"/>
                  </a:lnTo>
                  <a:lnTo>
                    <a:pt x="81534" y="220790"/>
                  </a:lnTo>
                  <a:lnTo>
                    <a:pt x="72200" y="220790"/>
                  </a:lnTo>
                  <a:lnTo>
                    <a:pt x="66485" y="213360"/>
                  </a:lnTo>
                  <a:lnTo>
                    <a:pt x="58769" y="209169"/>
                  </a:lnTo>
                  <a:lnTo>
                    <a:pt x="60007" y="205169"/>
                  </a:lnTo>
                  <a:lnTo>
                    <a:pt x="57721" y="201454"/>
                  </a:lnTo>
                  <a:lnTo>
                    <a:pt x="52388" y="201644"/>
                  </a:lnTo>
                  <a:lnTo>
                    <a:pt x="52483" y="194405"/>
                  </a:lnTo>
                  <a:lnTo>
                    <a:pt x="47625" y="192310"/>
                  </a:lnTo>
                  <a:lnTo>
                    <a:pt x="45529" y="187071"/>
                  </a:lnTo>
                  <a:lnTo>
                    <a:pt x="40577" y="189929"/>
                  </a:lnTo>
                  <a:lnTo>
                    <a:pt x="34957" y="185928"/>
                  </a:lnTo>
                  <a:lnTo>
                    <a:pt x="29051" y="186976"/>
                  </a:lnTo>
                  <a:lnTo>
                    <a:pt x="27718" y="181737"/>
                  </a:lnTo>
                  <a:lnTo>
                    <a:pt x="22860" y="178213"/>
                  </a:lnTo>
                  <a:lnTo>
                    <a:pt x="22765" y="172117"/>
                  </a:lnTo>
                  <a:lnTo>
                    <a:pt x="18002" y="180594"/>
                  </a:lnTo>
                  <a:lnTo>
                    <a:pt x="16478" y="178118"/>
                  </a:lnTo>
                  <a:lnTo>
                    <a:pt x="18288" y="171926"/>
                  </a:lnTo>
                  <a:lnTo>
                    <a:pt x="15145" y="170974"/>
                  </a:lnTo>
                  <a:lnTo>
                    <a:pt x="9430" y="173736"/>
                  </a:lnTo>
                  <a:lnTo>
                    <a:pt x="7620" y="172307"/>
                  </a:lnTo>
                  <a:lnTo>
                    <a:pt x="7334" y="165449"/>
                  </a:lnTo>
                  <a:lnTo>
                    <a:pt x="2381" y="164687"/>
                  </a:lnTo>
                  <a:close/>
                </a:path>
              </a:pathLst>
            </a:custGeom>
            <a:solidFill>
              <a:srgbClr val="336933"/>
            </a:solidFill>
            <a:ln w="9525" cap="flat">
              <a:noFill/>
              <a:prstDash val="solid"/>
              <a:miter/>
            </a:ln>
          </p:spPr>
          <p:txBody>
            <a:bodyPr rtlCol="0" anchor="ctr"/>
            <a:lstStyle/>
            <a:p>
              <a:endParaRPr lang="en-US"/>
            </a:p>
          </p:txBody>
        </p:sp>
        <p:sp>
          <p:nvSpPr>
            <p:cNvPr id="1587" name="Freeform: Shape 1586">
              <a:extLst>
                <a:ext uri="{FF2B5EF4-FFF2-40B4-BE49-F238E27FC236}">
                  <a16:creationId xmlns:a16="http://schemas.microsoft.com/office/drawing/2014/main" id="{BB2F1C15-B856-4FC3-B75A-0D7A81DB1D24}"/>
                </a:ext>
              </a:extLst>
            </p:cNvPr>
            <p:cNvSpPr/>
            <p:nvPr/>
          </p:nvSpPr>
          <p:spPr>
            <a:xfrm>
              <a:off x="10561241" y="1508965"/>
              <a:ext cx="220210" cy="334893"/>
            </a:xfrm>
            <a:custGeom>
              <a:avLst/>
              <a:gdLst>
                <a:gd name="connsiteX0" fmla="*/ 2381 w 169544"/>
                <a:gd name="connsiteY0" fmla="*/ 164687 h 257841"/>
                <a:gd name="connsiteX1" fmla="*/ 0 w 169544"/>
                <a:gd name="connsiteY1" fmla="*/ 102394 h 257841"/>
                <a:gd name="connsiteX2" fmla="*/ 4096 w 169544"/>
                <a:gd name="connsiteY2" fmla="*/ 101918 h 257841"/>
                <a:gd name="connsiteX3" fmla="*/ 4572 w 169544"/>
                <a:gd name="connsiteY3" fmla="*/ 76010 h 257841"/>
                <a:gd name="connsiteX4" fmla="*/ 28194 w 169544"/>
                <a:gd name="connsiteY4" fmla="*/ 76486 h 257841"/>
                <a:gd name="connsiteX5" fmla="*/ 27813 w 169544"/>
                <a:gd name="connsiteY5" fmla="*/ 0 h 257841"/>
                <a:gd name="connsiteX6" fmla="*/ 53054 w 169544"/>
                <a:gd name="connsiteY6" fmla="*/ 286 h 257841"/>
                <a:gd name="connsiteX7" fmla="*/ 169545 w 169544"/>
                <a:gd name="connsiteY7" fmla="*/ 572 h 257841"/>
                <a:gd name="connsiteX8" fmla="*/ 167354 w 169544"/>
                <a:gd name="connsiteY8" fmla="*/ 91250 h 257841"/>
                <a:gd name="connsiteX9" fmla="*/ 165735 w 169544"/>
                <a:gd name="connsiteY9" fmla="*/ 165926 h 257841"/>
                <a:gd name="connsiteX10" fmla="*/ 163830 w 169544"/>
                <a:gd name="connsiteY10" fmla="*/ 254699 h 257841"/>
                <a:gd name="connsiteX11" fmla="*/ 158020 w 169544"/>
                <a:gd name="connsiteY11" fmla="*/ 257270 h 257841"/>
                <a:gd name="connsiteX12" fmla="*/ 155638 w 169544"/>
                <a:gd name="connsiteY12" fmla="*/ 254984 h 257841"/>
                <a:gd name="connsiteX13" fmla="*/ 152114 w 169544"/>
                <a:gd name="connsiteY13" fmla="*/ 257842 h 257841"/>
                <a:gd name="connsiteX14" fmla="*/ 153829 w 169544"/>
                <a:gd name="connsiteY14" fmla="*/ 251555 h 257841"/>
                <a:gd name="connsiteX15" fmla="*/ 146113 w 169544"/>
                <a:gd name="connsiteY15" fmla="*/ 254508 h 257841"/>
                <a:gd name="connsiteX16" fmla="*/ 143256 w 169544"/>
                <a:gd name="connsiteY16" fmla="*/ 253651 h 257841"/>
                <a:gd name="connsiteX17" fmla="*/ 143256 w 169544"/>
                <a:gd name="connsiteY17" fmla="*/ 251555 h 257841"/>
                <a:gd name="connsiteX18" fmla="*/ 148114 w 169544"/>
                <a:gd name="connsiteY18" fmla="*/ 250031 h 257841"/>
                <a:gd name="connsiteX19" fmla="*/ 147256 w 169544"/>
                <a:gd name="connsiteY19" fmla="*/ 246126 h 257841"/>
                <a:gd name="connsiteX20" fmla="*/ 139827 w 169544"/>
                <a:gd name="connsiteY20" fmla="*/ 248888 h 257841"/>
                <a:gd name="connsiteX21" fmla="*/ 136970 w 169544"/>
                <a:gd name="connsiteY21" fmla="*/ 247936 h 257841"/>
                <a:gd name="connsiteX22" fmla="*/ 137731 w 169544"/>
                <a:gd name="connsiteY22" fmla="*/ 246031 h 257841"/>
                <a:gd name="connsiteX23" fmla="*/ 142494 w 169544"/>
                <a:gd name="connsiteY23" fmla="*/ 245745 h 257841"/>
                <a:gd name="connsiteX24" fmla="*/ 143542 w 169544"/>
                <a:gd name="connsiteY24" fmla="*/ 243173 h 257841"/>
                <a:gd name="connsiteX25" fmla="*/ 139351 w 169544"/>
                <a:gd name="connsiteY25" fmla="*/ 243554 h 257841"/>
                <a:gd name="connsiteX26" fmla="*/ 137731 w 169544"/>
                <a:gd name="connsiteY26" fmla="*/ 241173 h 257841"/>
                <a:gd name="connsiteX27" fmla="*/ 133921 w 169544"/>
                <a:gd name="connsiteY27" fmla="*/ 244983 h 257841"/>
                <a:gd name="connsiteX28" fmla="*/ 126492 w 169544"/>
                <a:gd name="connsiteY28" fmla="*/ 239744 h 257841"/>
                <a:gd name="connsiteX29" fmla="*/ 124873 w 169544"/>
                <a:gd name="connsiteY29" fmla="*/ 243745 h 257841"/>
                <a:gd name="connsiteX30" fmla="*/ 120110 w 169544"/>
                <a:gd name="connsiteY30" fmla="*/ 245555 h 257841"/>
                <a:gd name="connsiteX31" fmla="*/ 117443 w 169544"/>
                <a:gd name="connsiteY31" fmla="*/ 244888 h 257841"/>
                <a:gd name="connsiteX32" fmla="*/ 117824 w 169544"/>
                <a:gd name="connsiteY32" fmla="*/ 243269 h 257841"/>
                <a:gd name="connsiteX33" fmla="*/ 123444 w 169544"/>
                <a:gd name="connsiteY33" fmla="*/ 241554 h 257841"/>
                <a:gd name="connsiteX34" fmla="*/ 120777 w 169544"/>
                <a:gd name="connsiteY34" fmla="*/ 237268 h 257841"/>
                <a:gd name="connsiteX35" fmla="*/ 117729 w 169544"/>
                <a:gd name="connsiteY35" fmla="*/ 236030 h 257841"/>
                <a:gd name="connsiteX36" fmla="*/ 112300 w 169544"/>
                <a:gd name="connsiteY36" fmla="*/ 237839 h 257841"/>
                <a:gd name="connsiteX37" fmla="*/ 100108 w 169544"/>
                <a:gd name="connsiteY37" fmla="*/ 234696 h 257841"/>
                <a:gd name="connsiteX38" fmla="*/ 97060 w 169544"/>
                <a:gd name="connsiteY38" fmla="*/ 232791 h 257841"/>
                <a:gd name="connsiteX39" fmla="*/ 100013 w 169544"/>
                <a:gd name="connsiteY39" fmla="*/ 229553 h 257841"/>
                <a:gd name="connsiteX40" fmla="*/ 95060 w 169544"/>
                <a:gd name="connsiteY40" fmla="*/ 230219 h 257841"/>
                <a:gd name="connsiteX41" fmla="*/ 98203 w 169544"/>
                <a:gd name="connsiteY41" fmla="*/ 224504 h 257841"/>
                <a:gd name="connsiteX42" fmla="*/ 90106 w 169544"/>
                <a:gd name="connsiteY42" fmla="*/ 225362 h 257841"/>
                <a:gd name="connsiteX43" fmla="*/ 90392 w 169544"/>
                <a:gd name="connsiteY43" fmla="*/ 222885 h 257841"/>
                <a:gd name="connsiteX44" fmla="*/ 94679 w 169544"/>
                <a:gd name="connsiteY44" fmla="*/ 219837 h 257841"/>
                <a:gd name="connsiteX45" fmla="*/ 90011 w 169544"/>
                <a:gd name="connsiteY45" fmla="*/ 219647 h 257841"/>
                <a:gd name="connsiteX46" fmla="*/ 85344 w 169544"/>
                <a:gd name="connsiteY46" fmla="*/ 223647 h 257841"/>
                <a:gd name="connsiteX47" fmla="*/ 81534 w 169544"/>
                <a:gd name="connsiteY47" fmla="*/ 220790 h 257841"/>
                <a:gd name="connsiteX48" fmla="*/ 72200 w 169544"/>
                <a:gd name="connsiteY48" fmla="*/ 220790 h 257841"/>
                <a:gd name="connsiteX49" fmla="*/ 66485 w 169544"/>
                <a:gd name="connsiteY49" fmla="*/ 213360 h 257841"/>
                <a:gd name="connsiteX50" fmla="*/ 58769 w 169544"/>
                <a:gd name="connsiteY50" fmla="*/ 209169 h 257841"/>
                <a:gd name="connsiteX51" fmla="*/ 60007 w 169544"/>
                <a:gd name="connsiteY51" fmla="*/ 205169 h 257841"/>
                <a:gd name="connsiteX52" fmla="*/ 57721 w 169544"/>
                <a:gd name="connsiteY52" fmla="*/ 201454 h 257841"/>
                <a:gd name="connsiteX53" fmla="*/ 52388 w 169544"/>
                <a:gd name="connsiteY53" fmla="*/ 201644 h 257841"/>
                <a:gd name="connsiteX54" fmla="*/ 52483 w 169544"/>
                <a:gd name="connsiteY54" fmla="*/ 194405 h 257841"/>
                <a:gd name="connsiteX55" fmla="*/ 47625 w 169544"/>
                <a:gd name="connsiteY55" fmla="*/ 192310 h 257841"/>
                <a:gd name="connsiteX56" fmla="*/ 45529 w 169544"/>
                <a:gd name="connsiteY56" fmla="*/ 187071 h 257841"/>
                <a:gd name="connsiteX57" fmla="*/ 40577 w 169544"/>
                <a:gd name="connsiteY57" fmla="*/ 189929 h 257841"/>
                <a:gd name="connsiteX58" fmla="*/ 34957 w 169544"/>
                <a:gd name="connsiteY58" fmla="*/ 185928 h 257841"/>
                <a:gd name="connsiteX59" fmla="*/ 29051 w 169544"/>
                <a:gd name="connsiteY59" fmla="*/ 186976 h 257841"/>
                <a:gd name="connsiteX60" fmla="*/ 27718 w 169544"/>
                <a:gd name="connsiteY60" fmla="*/ 181737 h 257841"/>
                <a:gd name="connsiteX61" fmla="*/ 22860 w 169544"/>
                <a:gd name="connsiteY61" fmla="*/ 178213 h 257841"/>
                <a:gd name="connsiteX62" fmla="*/ 22765 w 169544"/>
                <a:gd name="connsiteY62" fmla="*/ 172117 h 257841"/>
                <a:gd name="connsiteX63" fmla="*/ 18002 w 169544"/>
                <a:gd name="connsiteY63" fmla="*/ 180594 h 257841"/>
                <a:gd name="connsiteX64" fmla="*/ 16478 w 169544"/>
                <a:gd name="connsiteY64" fmla="*/ 178118 h 257841"/>
                <a:gd name="connsiteX65" fmla="*/ 18288 w 169544"/>
                <a:gd name="connsiteY65" fmla="*/ 171926 h 257841"/>
                <a:gd name="connsiteX66" fmla="*/ 15145 w 169544"/>
                <a:gd name="connsiteY66" fmla="*/ 170974 h 257841"/>
                <a:gd name="connsiteX67" fmla="*/ 9430 w 169544"/>
                <a:gd name="connsiteY67" fmla="*/ 173736 h 257841"/>
                <a:gd name="connsiteX68" fmla="*/ 7620 w 169544"/>
                <a:gd name="connsiteY68" fmla="*/ 172307 h 257841"/>
                <a:gd name="connsiteX69" fmla="*/ 7334 w 169544"/>
                <a:gd name="connsiteY69" fmla="*/ 165449 h 257841"/>
                <a:gd name="connsiteX70" fmla="*/ 2381 w 169544"/>
                <a:gd name="connsiteY70" fmla="*/ 164687 h 25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69544" h="257841">
                  <a:moveTo>
                    <a:pt x="2381" y="164687"/>
                  </a:moveTo>
                  <a:lnTo>
                    <a:pt x="0" y="102394"/>
                  </a:lnTo>
                  <a:lnTo>
                    <a:pt x="4096" y="101918"/>
                  </a:lnTo>
                  <a:lnTo>
                    <a:pt x="4572" y="76010"/>
                  </a:lnTo>
                  <a:lnTo>
                    <a:pt x="28194" y="76486"/>
                  </a:lnTo>
                  <a:lnTo>
                    <a:pt x="27813" y="0"/>
                  </a:lnTo>
                  <a:lnTo>
                    <a:pt x="53054" y="286"/>
                  </a:lnTo>
                  <a:lnTo>
                    <a:pt x="169545" y="572"/>
                  </a:lnTo>
                  <a:lnTo>
                    <a:pt x="167354" y="91250"/>
                  </a:lnTo>
                  <a:lnTo>
                    <a:pt x="165735" y="165926"/>
                  </a:lnTo>
                  <a:lnTo>
                    <a:pt x="163830" y="254699"/>
                  </a:lnTo>
                  <a:lnTo>
                    <a:pt x="158020" y="257270"/>
                  </a:lnTo>
                  <a:lnTo>
                    <a:pt x="155638" y="254984"/>
                  </a:lnTo>
                  <a:lnTo>
                    <a:pt x="152114" y="257842"/>
                  </a:lnTo>
                  <a:lnTo>
                    <a:pt x="153829" y="251555"/>
                  </a:lnTo>
                  <a:lnTo>
                    <a:pt x="146113" y="254508"/>
                  </a:lnTo>
                  <a:lnTo>
                    <a:pt x="143256" y="253651"/>
                  </a:lnTo>
                  <a:lnTo>
                    <a:pt x="143256" y="251555"/>
                  </a:lnTo>
                  <a:lnTo>
                    <a:pt x="148114" y="250031"/>
                  </a:lnTo>
                  <a:lnTo>
                    <a:pt x="147256" y="246126"/>
                  </a:lnTo>
                  <a:lnTo>
                    <a:pt x="139827" y="248888"/>
                  </a:lnTo>
                  <a:lnTo>
                    <a:pt x="136970" y="247936"/>
                  </a:lnTo>
                  <a:lnTo>
                    <a:pt x="137731" y="246031"/>
                  </a:lnTo>
                  <a:lnTo>
                    <a:pt x="142494" y="245745"/>
                  </a:lnTo>
                  <a:lnTo>
                    <a:pt x="143542" y="243173"/>
                  </a:lnTo>
                  <a:lnTo>
                    <a:pt x="139351" y="243554"/>
                  </a:lnTo>
                  <a:lnTo>
                    <a:pt x="137731" y="241173"/>
                  </a:lnTo>
                  <a:lnTo>
                    <a:pt x="133921" y="244983"/>
                  </a:lnTo>
                  <a:lnTo>
                    <a:pt x="126492" y="239744"/>
                  </a:lnTo>
                  <a:lnTo>
                    <a:pt x="124873" y="243745"/>
                  </a:lnTo>
                  <a:lnTo>
                    <a:pt x="120110" y="245555"/>
                  </a:lnTo>
                  <a:lnTo>
                    <a:pt x="117443" y="244888"/>
                  </a:lnTo>
                  <a:lnTo>
                    <a:pt x="117824" y="243269"/>
                  </a:lnTo>
                  <a:lnTo>
                    <a:pt x="123444" y="241554"/>
                  </a:lnTo>
                  <a:lnTo>
                    <a:pt x="120777" y="237268"/>
                  </a:lnTo>
                  <a:lnTo>
                    <a:pt x="117729" y="236030"/>
                  </a:lnTo>
                  <a:lnTo>
                    <a:pt x="112300" y="237839"/>
                  </a:lnTo>
                  <a:lnTo>
                    <a:pt x="100108" y="234696"/>
                  </a:lnTo>
                  <a:lnTo>
                    <a:pt x="97060" y="232791"/>
                  </a:lnTo>
                  <a:lnTo>
                    <a:pt x="100013" y="229553"/>
                  </a:lnTo>
                  <a:lnTo>
                    <a:pt x="95060" y="230219"/>
                  </a:lnTo>
                  <a:lnTo>
                    <a:pt x="98203" y="224504"/>
                  </a:lnTo>
                  <a:lnTo>
                    <a:pt x="90106" y="225362"/>
                  </a:lnTo>
                  <a:lnTo>
                    <a:pt x="90392" y="222885"/>
                  </a:lnTo>
                  <a:lnTo>
                    <a:pt x="94679" y="219837"/>
                  </a:lnTo>
                  <a:lnTo>
                    <a:pt x="90011" y="219647"/>
                  </a:lnTo>
                  <a:lnTo>
                    <a:pt x="85344" y="223647"/>
                  </a:lnTo>
                  <a:lnTo>
                    <a:pt x="81534" y="220790"/>
                  </a:lnTo>
                  <a:lnTo>
                    <a:pt x="72200" y="220790"/>
                  </a:lnTo>
                  <a:lnTo>
                    <a:pt x="66485" y="213360"/>
                  </a:lnTo>
                  <a:lnTo>
                    <a:pt x="58769" y="209169"/>
                  </a:lnTo>
                  <a:lnTo>
                    <a:pt x="60007" y="205169"/>
                  </a:lnTo>
                  <a:lnTo>
                    <a:pt x="57721" y="201454"/>
                  </a:lnTo>
                  <a:lnTo>
                    <a:pt x="52388" y="201644"/>
                  </a:lnTo>
                  <a:lnTo>
                    <a:pt x="52483" y="194405"/>
                  </a:lnTo>
                  <a:lnTo>
                    <a:pt x="47625" y="192310"/>
                  </a:lnTo>
                  <a:lnTo>
                    <a:pt x="45529" y="187071"/>
                  </a:lnTo>
                  <a:lnTo>
                    <a:pt x="40577" y="189929"/>
                  </a:lnTo>
                  <a:lnTo>
                    <a:pt x="34957" y="185928"/>
                  </a:lnTo>
                  <a:lnTo>
                    <a:pt x="29051" y="186976"/>
                  </a:lnTo>
                  <a:lnTo>
                    <a:pt x="27718" y="181737"/>
                  </a:lnTo>
                  <a:lnTo>
                    <a:pt x="22860" y="178213"/>
                  </a:lnTo>
                  <a:lnTo>
                    <a:pt x="22765" y="172117"/>
                  </a:lnTo>
                  <a:lnTo>
                    <a:pt x="18002" y="180594"/>
                  </a:lnTo>
                  <a:lnTo>
                    <a:pt x="16478" y="178118"/>
                  </a:lnTo>
                  <a:lnTo>
                    <a:pt x="18288" y="171926"/>
                  </a:lnTo>
                  <a:lnTo>
                    <a:pt x="15145" y="170974"/>
                  </a:lnTo>
                  <a:lnTo>
                    <a:pt x="9430" y="173736"/>
                  </a:lnTo>
                  <a:lnTo>
                    <a:pt x="7620" y="172307"/>
                  </a:lnTo>
                  <a:lnTo>
                    <a:pt x="7334" y="165449"/>
                  </a:lnTo>
                  <a:lnTo>
                    <a:pt x="2381" y="164687"/>
                  </a:lnTo>
                  <a:close/>
                </a:path>
              </a:pathLst>
            </a:custGeom>
            <a:noFill/>
            <a:ln w="3429" cap="flat">
              <a:solidFill>
                <a:srgbClr val="FFFFFF"/>
              </a:solidFill>
              <a:prstDash val="solid"/>
              <a:miter/>
            </a:ln>
          </p:spPr>
          <p:txBody>
            <a:bodyPr rtlCol="0" anchor="ctr"/>
            <a:lstStyle/>
            <a:p>
              <a:endParaRPr lang="en-US"/>
            </a:p>
          </p:txBody>
        </p:sp>
        <p:sp>
          <p:nvSpPr>
            <p:cNvPr id="1588" name="Freeform: Shape 1587">
              <a:extLst>
                <a:ext uri="{FF2B5EF4-FFF2-40B4-BE49-F238E27FC236}">
                  <a16:creationId xmlns:a16="http://schemas.microsoft.com/office/drawing/2014/main" id="{A56C0C03-30FC-403A-B105-7774508CE37D}"/>
                </a:ext>
              </a:extLst>
            </p:cNvPr>
            <p:cNvSpPr/>
            <p:nvPr/>
          </p:nvSpPr>
          <p:spPr>
            <a:xfrm>
              <a:off x="9469590" y="1509459"/>
              <a:ext cx="162312" cy="171590"/>
            </a:xfrm>
            <a:custGeom>
              <a:avLst/>
              <a:gdLst>
                <a:gd name="connsiteX0" fmla="*/ 124682 w 124967"/>
                <a:gd name="connsiteY0" fmla="*/ 62579 h 132111"/>
                <a:gd name="connsiteX1" fmla="*/ 124968 w 124967"/>
                <a:gd name="connsiteY1" fmla="*/ 107823 h 132111"/>
                <a:gd name="connsiteX2" fmla="*/ 116395 w 124967"/>
                <a:gd name="connsiteY2" fmla="*/ 114491 h 132111"/>
                <a:gd name="connsiteX3" fmla="*/ 91345 w 124967"/>
                <a:gd name="connsiteY3" fmla="*/ 112300 h 132111"/>
                <a:gd name="connsiteX4" fmla="*/ 80867 w 124967"/>
                <a:gd name="connsiteY4" fmla="*/ 107442 h 132111"/>
                <a:gd name="connsiteX5" fmla="*/ 73723 w 124967"/>
                <a:gd name="connsiteY5" fmla="*/ 106680 h 132111"/>
                <a:gd name="connsiteX6" fmla="*/ 65627 w 124967"/>
                <a:gd name="connsiteY6" fmla="*/ 114395 h 132111"/>
                <a:gd name="connsiteX7" fmla="*/ 64008 w 124967"/>
                <a:gd name="connsiteY7" fmla="*/ 122587 h 132111"/>
                <a:gd name="connsiteX8" fmla="*/ 60103 w 124967"/>
                <a:gd name="connsiteY8" fmla="*/ 124016 h 132111"/>
                <a:gd name="connsiteX9" fmla="*/ 56674 w 124967"/>
                <a:gd name="connsiteY9" fmla="*/ 128873 h 132111"/>
                <a:gd name="connsiteX10" fmla="*/ 50197 w 124967"/>
                <a:gd name="connsiteY10" fmla="*/ 132112 h 132111"/>
                <a:gd name="connsiteX11" fmla="*/ 37909 w 124967"/>
                <a:gd name="connsiteY11" fmla="*/ 128683 h 132111"/>
                <a:gd name="connsiteX12" fmla="*/ 24003 w 124967"/>
                <a:gd name="connsiteY12" fmla="*/ 117348 h 132111"/>
                <a:gd name="connsiteX13" fmla="*/ 19431 w 124967"/>
                <a:gd name="connsiteY13" fmla="*/ 106775 h 132111"/>
                <a:gd name="connsiteX14" fmla="*/ 12001 w 124967"/>
                <a:gd name="connsiteY14" fmla="*/ 104013 h 132111"/>
                <a:gd name="connsiteX15" fmla="*/ 12573 w 124967"/>
                <a:gd name="connsiteY15" fmla="*/ 51721 h 132111"/>
                <a:gd name="connsiteX16" fmla="*/ 0 w 124967"/>
                <a:gd name="connsiteY16" fmla="*/ 51149 h 132111"/>
                <a:gd name="connsiteX17" fmla="*/ 0 w 124967"/>
                <a:gd name="connsiteY17" fmla="*/ 29051 h 132111"/>
                <a:gd name="connsiteX18" fmla="*/ 12478 w 124967"/>
                <a:gd name="connsiteY18" fmla="*/ 28861 h 132111"/>
                <a:gd name="connsiteX19" fmla="*/ 12382 w 124967"/>
                <a:gd name="connsiteY19" fmla="*/ 25051 h 132111"/>
                <a:gd name="connsiteX20" fmla="*/ 38767 w 124967"/>
                <a:gd name="connsiteY20" fmla="*/ 24479 h 132111"/>
                <a:gd name="connsiteX21" fmla="*/ 38195 w 124967"/>
                <a:gd name="connsiteY21" fmla="*/ 16097 h 132111"/>
                <a:gd name="connsiteX22" fmla="*/ 86582 w 124967"/>
                <a:gd name="connsiteY22" fmla="*/ 15621 h 132111"/>
                <a:gd name="connsiteX23" fmla="*/ 86582 w 124967"/>
                <a:gd name="connsiteY23" fmla="*/ 12001 h 132111"/>
                <a:gd name="connsiteX24" fmla="*/ 100584 w 124967"/>
                <a:gd name="connsiteY24" fmla="*/ 11525 h 132111"/>
                <a:gd name="connsiteX25" fmla="*/ 100774 w 124967"/>
                <a:gd name="connsiteY25" fmla="*/ 1048 h 132111"/>
                <a:gd name="connsiteX26" fmla="*/ 124111 w 124967"/>
                <a:gd name="connsiteY26" fmla="*/ 0 h 132111"/>
                <a:gd name="connsiteX27" fmla="*/ 124682 w 124967"/>
                <a:gd name="connsiteY27" fmla="*/ 62579 h 13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4967" h="132111">
                  <a:moveTo>
                    <a:pt x="124682" y="62579"/>
                  </a:moveTo>
                  <a:lnTo>
                    <a:pt x="124968" y="107823"/>
                  </a:lnTo>
                  <a:lnTo>
                    <a:pt x="116395" y="114491"/>
                  </a:lnTo>
                  <a:lnTo>
                    <a:pt x="91345" y="112300"/>
                  </a:lnTo>
                  <a:lnTo>
                    <a:pt x="80867" y="107442"/>
                  </a:lnTo>
                  <a:lnTo>
                    <a:pt x="73723" y="106680"/>
                  </a:lnTo>
                  <a:lnTo>
                    <a:pt x="65627" y="114395"/>
                  </a:lnTo>
                  <a:lnTo>
                    <a:pt x="64008" y="122587"/>
                  </a:lnTo>
                  <a:lnTo>
                    <a:pt x="60103" y="124016"/>
                  </a:lnTo>
                  <a:lnTo>
                    <a:pt x="56674" y="128873"/>
                  </a:lnTo>
                  <a:lnTo>
                    <a:pt x="50197" y="132112"/>
                  </a:lnTo>
                  <a:lnTo>
                    <a:pt x="37909" y="128683"/>
                  </a:lnTo>
                  <a:lnTo>
                    <a:pt x="24003" y="117348"/>
                  </a:lnTo>
                  <a:lnTo>
                    <a:pt x="19431" y="106775"/>
                  </a:lnTo>
                  <a:lnTo>
                    <a:pt x="12001" y="104013"/>
                  </a:lnTo>
                  <a:lnTo>
                    <a:pt x="12573" y="51721"/>
                  </a:lnTo>
                  <a:lnTo>
                    <a:pt x="0" y="51149"/>
                  </a:lnTo>
                  <a:lnTo>
                    <a:pt x="0" y="29051"/>
                  </a:lnTo>
                  <a:lnTo>
                    <a:pt x="12478" y="28861"/>
                  </a:lnTo>
                  <a:lnTo>
                    <a:pt x="12382" y="25051"/>
                  </a:lnTo>
                  <a:lnTo>
                    <a:pt x="38767" y="24479"/>
                  </a:lnTo>
                  <a:lnTo>
                    <a:pt x="38195" y="16097"/>
                  </a:lnTo>
                  <a:lnTo>
                    <a:pt x="86582" y="15621"/>
                  </a:lnTo>
                  <a:lnTo>
                    <a:pt x="86582" y="12001"/>
                  </a:lnTo>
                  <a:lnTo>
                    <a:pt x="100584" y="11525"/>
                  </a:lnTo>
                  <a:lnTo>
                    <a:pt x="100774" y="1048"/>
                  </a:lnTo>
                  <a:lnTo>
                    <a:pt x="124111" y="0"/>
                  </a:lnTo>
                  <a:lnTo>
                    <a:pt x="124682" y="62579"/>
                  </a:lnTo>
                  <a:close/>
                </a:path>
              </a:pathLst>
            </a:custGeom>
            <a:solidFill>
              <a:srgbClr val="336933"/>
            </a:solidFill>
            <a:ln w="9525" cap="flat">
              <a:noFill/>
              <a:prstDash val="solid"/>
              <a:miter/>
            </a:ln>
          </p:spPr>
          <p:txBody>
            <a:bodyPr rtlCol="0" anchor="ctr"/>
            <a:lstStyle/>
            <a:p>
              <a:endParaRPr lang="en-US"/>
            </a:p>
          </p:txBody>
        </p:sp>
        <p:sp>
          <p:nvSpPr>
            <p:cNvPr id="1589" name="Freeform: Shape 1588">
              <a:extLst>
                <a:ext uri="{FF2B5EF4-FFF2-40B4-BE49-F238E27FC236}">
                  <a16:creationId xmlns:a16="http://schemas.microsoft.com/office/drawing/2014/main" id="{672235EC-AE5E-439B-B37B-3EC439033751}"/>
                </a:ext>
              </a:extLst>
            </p:cNvPr>
            <p:cNvSpPr/>
            <p:nvPr/>
          </p:nvSpPr>
          <p:spPr>
            <a:xfrm>
              <a:off x="9469590" y="1509459"/>
              <a:ext cx="162312" cy="171590"/>
            </a:xfrm>
            <a:custGeom>
              <a:avLst/>
              <a:gdLst>
                <a:gd name="connsiteX0" fmla="*/ 124682 w 124967"/>
                <a:gd name="connsiteY0" fmla="*/ 62579 h 132111"/>
                <a:gd name="connsiteX1" fmla="*/ 124968 w 124967"/>
                <a:gd name="connsiteY1" fmla="*/ 107823 h 132111"/>
                <a:gd name="connsiteX2" fmla="*/ 116395 w 124967"/>
                <a:gd name="connsiteY2" fmla="*/ 114491 h 132111"/>
                <a:gd name="connsiteX3" fmla="*/ 91345 w 124967"/>
                <a:gd name="connsiteY3" fmla="*/ 112300 h 132111"/>
                <a:gd name="connsiteX4" fmla="*/ 80867 w 124967"/>
                <a:gd name="connsiteY4" fmla="*/ 107442 h 132111"/>
                <a:gd name="connsiteX5" fmla="*/ 73723 w 124967"/>
                <a:gd name="connsiteY5" fmla="*/ 106680 h 132111"/>
                <a:gd name="connsiteX6" fmla="*/ 65627 w 124967"/>
                <a:gd name="connsiteY6" fmla="*/ 114395 h 132111"/>
                <a:gd name="connsiteX7" fmla="*/ 64008 w 124967"/>
                <a:gd name="connsiteY7" fmla="*/ 122587 h 132111"/>
                <a:gd name="connsiteX8" fmla="*/ 60103 w 124967"/>
                <a:gd name="connsiteY8" fmla="*/ 124016 h 132111"/>
                <a:gd name="connsiteX9" fmla="*/ 56674 w 124967"/>
                <a:gd name="connsiteY9" fmla="*/ 128873 h 132111"/>
                <a:gd name="connsiteX10" fmla="*/ 50197 w 124967"/>
                <a:gd name="connsiteY10" fmla="*/ 132112 h 132111"/>
                <a:gd name="connsiteX11" fmla="*/ 37909 w 124967"/>
                <a:gd name="connsiteY11" fmla="*/ 128683 h 132111"/>
                <a:gd name="connsiteX12" fmla="*/ 24003 w 124967"/>
                <a:gd name="connsiteY12" fmla="*/ 117348 h 132111"/>
                <a:gd name="connsiteX13" fmla="*/ 19431 w 124967"/>
                <a:gd name="connsiteY13" fmla="*/ 106775 h 132111"/>
                <a:gd name="connsiteX14" fmla="*/ 12001 w 124967"/>
                <a:gd name="connsiteY14" fmla="*/ 104013 h 132111"/>
                <a:gd name="connsiteX15" fmla="*/ 12573 w 124967"/>
                <a:gd name="connsiteY15" fmla="*/ 51721 h 132111"/>
                <a:gd name="connsiteX16" fmla="*/ 0 w 124967"/>
                <a:gd name="connsiteY16" fmla="*/ 51149 h 132111"/>
                <a:gd name="connsiteX17" fmla="*/ 0 w 124967"/>
                <a:gd name="connsiteY17" fmla="*/ 29051 h 132111"/>
                <a:gd name="connsiteX18" fmla="*/ 12478 w 124967"/>
                <a:gd name="connsiteY18" fmla="*/ 28861 h 132111"/>
                <a:gd name="connsiteX19" fmla="*/ 12382 w 124967"/>
                <a:gd name="connsiteY19" fmla="*/ 25051 h 132111"/>
                <a:gd name="connsiteX20" fmla="*/ 38767 w 124967"/>
                <a:gd name="connsiteY20" fmla="*/ 24479 h 132111"/>
                <a:gd name="connsiteX21" fmla="*/ 38195 w 124967"/>
                <a:gd name="connsiteY21" fmla="*/ 16097 h 132111"/>
                <a:gd name="connsiteX22" fmla="*/ 86582 w 124967"/>
                <a:gd name="connsiteY22" fmla="*/ 15621 h 132111"/>
                <a:gd name="connsiteX23" fmla="*/ 86582 w 124967"/>
                <a:gd name="connsiteY23" fmla="*/ 12001 h 132111"/>
                <a:gd name="connsiteX24" fmla="*/ 100584 w 124967"/>
                <a:gd name="connsiteY24" fmla="*/ 11525 h 132111"/>
                <a:gd name="connsiteX25" fmla="*/ 100774 w 124967"/>
                <a:gd name="connsiteY25" fmla="*/ 1048 h 132111"/>
                <a:gd name="connsiteX26" fmla="*/ 124111 w 124967"/>
                <a:gd name="connsiteY26" fmla="*/ 0 h 132111"/>
                <a:gd name="connsiteX27" fmla="*/ 124682 w 124967"/>
                <a:gd name="connsiteY27" fmla="*/ 62579 h 13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4967" h="132111">
                  <a:moveTo>
                    <a:pt x="124682" y="62579"/>
                  </a:moveTo>
                  <a:lnTo>
                    <a:pt x="124968" y="107823"/>
                  </a:lnTo>
                  <a:lnTo>
                    <a:pt x="116395" y="114491"/>
                  </a:lnTo>
                  <a:lnTo>
                    <a:pt x="91345" y="112300"/>
                  </a:lnTo>
                  <a:lnTo>
                    <a:pt x="80867" y="107442"/>
                  </a:lnTo>
                  <a:lnTo>
                    <a:pt x="73723" y="106680"/>
                  </a:lnTo>
                  <a:lnTo>
                    <a:pt x="65627" y="114395"/>
                  </a:lnTo>
                  <a:lnTo>
                    <a:pt x="64008" y="122587"/>
                  </a:lnTo>
                  <a:lnTo>
                    <a:pt x="60103" y="124016"/>
                  </a:lnTo>
                  <a:lnTo>
                    <a:pt x="56674" y="128873"/>
                  </a:lnTo>
                  <a:lnTo>
                    <a:pt x="50197" y="132112"/>
                  </a:lnTo>
                  <a:lnTo>
                    <a:pt x="37909" y="128683"/>
                  </a:lnTo>
                  <a:lnTo>
                    <a:pt x="24003" y="117348"/>
                  </a:lnTo>
                  <a:lnTo>
                    <a:pt x="19431" y="106775"/>
                  </a:lnTo>
                  <a:lnTo>
                    <a:pt x="12001" y="104013"/>
                  </a:lnTo>
                  <a:lnTo>
                    <a:pt x="12573" y="51721"/>
                  </a:lnTo>
                  <a:lnTo>
                    <a:pt x="0" y="51149"/>
                  </a:lnTo>
                  <a:lnTo>
                    <a:pt x="0" y="29051"/>
                  </a:lnTo>
                  <a:lnTo>
                    <a:pt x="12478" y="28861"/>
                  </a:lnTo>
                  <a:lnTo>
                    <a:pt x="12382" y="25051"/>
                  </a:lnTo>
                  <a:lnTo>
                    <a:pt x="38767" y="24479"/>
                  </a:lnTo>
                  <a:lnTo>
                    <a:pt x="38195" y="16097"/>
                  </a:lnTo>
                  <a:lnTo>
                    <a:pt x="86582" y="15621"/>
                  </a:lnTo>
                  <a:lnTo>
                    <a:pt x="86582" y="12001"/>
                  </a:lnTo>
                  <a:lnTo>
                    <a:pt x="100584" y="11525"/>
                  </a:lnTo>
                  <a:lnTo>
                    <a:pt x="100774" y="1048"/>
                  </a:lnTo>
                  <a:lnTo>
                    <a:pt x="124111" y="0"/>
                  </a:lnTo>
                  <a:lnTo>
                    <a:pt x="124682" y="62579"/>
                  </a:lnTo>
                  <a:close/>
                </a:path>
              </a:pathLst>
            </a:custGeom>
            <a:noFill/>
            <a:ln w="3429" cap="flat">
              <a:solidFill>
                <a:srgbClr val="FFFFFF"/>
              </a:solidFill>
              <a:prstDash val="solid"/>
              <a:miter/>
            </a:ln>
          </p:spPr>
          <p:txBody>
            <a:bodyPr rtlCol="0" anchor="ctr"/>
            <a:lstStyle/>
            <a:p>
              <a:endParaRPr lang="en-US"/>
            </a:p>
          </p:txBody>
        </p:sp>
        <p:sp>
          <p:nvSpPr>
            <p:cNvPr id="1590" name="Freeform: Shape 1589">
              <a:extLst>
                <a:ext uri="{FF2B5EF4-FFF2-40B4-BE49-F238E27FC236}">
                  <a16:creationId xmlns:a16="http://schemas.microsoft.com/office/drawing/2014/main" id="{E90A9211-D8E0-4806-AF1A-A8B0144C02DC}"/>
                </a:ext>
              </a:extLst>
            </p:cNvPr>
            <p:cNvSpPr/>
            <p:nvPr/>
          </p:nvSpPr>
          <p:spPr>
            <a:xfrm>
              <a:off x="9631531" y="1590739"/>
              <a:ext cx="192003" cy="165282"/>
            </a:xfrm>
            <a:custGeom>
              <a:avLst/>
              <a:gdLst>
                <a:gd name="connsiteX0" fmla="*/ 140017 w 147827"/>
                <a:gd name="connsiteY0" fmla="*/ 63627 h 127254"/>
                <a:gd name="connsiteX1" fmla="*/ 139922 w 147827"/>
                <a:gd name="connsiteY1" fmla="*/ 83439 h 127254"/>
                <a:gd name="connsiteX2" fmla="*/ 147828 w 147827"/>
                <a:gd name="connsiteY2" fmla="*/ 92297 h 127254"/>
                <a:gd name="connsiteX3" fmla="*/ 139922 w 147827"/>
                <a:gd name="connsiteY3" fmla="*/ 92393 h 127254"/>
                <a:gd name="connsiteX4" fmla="*/ 140208 w 147827"/>
                <a:gd name="connsiteY4" fmla="*/ 113157 h 127254"/>
                <a:gd name="connsiteX5" fmla="*/ 135160 w 147827"/>
                <a:gd name="connsiteY5" fmla="*/ 113538 h 127254"/>
                <a:gd name="connsiteX6" fmla="*/ 131159 w 147827"/>
                <a:gd name="connsiteY6" fmla="*/ 109157 h 127254"/>
                <a:gd name="connsiteX7" fmla="*/ 129254 w 147827"/>
                <a:gd name="connsiteY7" fmla="*/ 94202 h 127254"/>
                <a:gd name="connsiteX8" fmla="*/ 112204 w 147827"/>
                <a:gd name="connsiteY8" fmla="*/ 88678 h 127254"/>
                <a:gd name="connsiteX9" fmla="*/ 104299 w 147827"/>
                <a:gd name="connsiteY9" fmla="*/ 93536 h 127254"/>
                <a:gd name="connsiteX10" fmla="*/ 98298 w 147827"/>
                <a:gd name="connsiteY10" fmla="*/ 102965 h 127254"/>
                <a:gd name="connsiteX11" fmla="*/ 91726 w 147827"/>
                <a:gd name="connsiteY11" fmla="*/ 104966 h 127254"/>
                <a:gd name="connsiteX12" fmla="*/ 83629 w 147827"/>
                <a:gd name="connsiteY12" fmla="*/ 117062 h 127254"/>
                <a:gd name="connsiteX13" fmla="*/ 68675 w 147827"/>
                <a:gd name="connsiteY13" fmla="*/ 126683 h 127254"/>
                <a:gd name="connsiteX14" fmla="*/ 64484 w 147827"/>
                <a:gd name="connsiteY14" fmla="*/ 127254 h 127254"/>
                <a:gd name="connsiteX15" fmla="*/ 55054 w 147827"/>
                <a:gd name="connsiteY15" fmla="*/ 121825 h 127254"/>
                <a:gd name="connsiteX16" fmla="*/ 44101 w 147827"/>
                <a:gd name="connsiteY16" fmla="*/ 119063 h 127254"/>
                <a:gd name="connsiteX17" fmla="*/ 38862 w 147827"/>
                <a:gd name="connsiteY17" fmla="*/ 113538 h 127254"/>
                <a:gd name="connsiteX18" fmla="*/ 38957 w 147827"/>
                <a:gd name="connsiteY18" fmla="*/ 110776 h 127254"/>
                <a:gd name="connsiteX19" fmla="*/ 45053 w 147827"/>
                <a:gd name="connsiteY19" fmla="*/ 104870 h 127254"/>
                <a:gd name="connsiteX20" fmla="*/ 42100 w 147827"/>
                <a:gd name="connsiteY20" fmla="*/ 100203 h 127254"/>
                <a:gd name="connsiteX21" fmla="*/ 45720 w 147827"/>
                <a:gd name="connsiteY21" fmla="*/ 96965 h 127254"/>
                <a:gd name="connsiteX22" fmla="*/ 45148 w 147827"/>
                <a:gd name="connsiteY22" fmla="*/ 93726 h 127254"/>
                <a:gd name="connsiteX23" fmla="*/ 37338 w 147827"/>
                <a:gd name="connsiteY23" fmla="*/ 84963 h 127254"/>
                <a:gd name="connsiteX24" fmla="*/ 27527 w 147827"/>
                <a:gd name="connsiteY24" fmla="*/ 89059 h 127254"/>
                <a:gd name="connsiteX25" fmla="*/ 19907 w 147827"/>
                <a:gd name="connsiteY25" fmla="*/ 88297 h 127254"/>
                <a:gd name="connsiteX26" fmla="*/ 12478 w 147827"/>
                <a:gd name="connsiteY26" fmla="*/ 83820 h 127254"/>
                <a:gd name="connsiteX27" fmla="*/ 6572 w 147827"/>
                <a:gd name="connsiteY27" fmla="*/ 65151 h 127254"/>
                <a:gd name="connsiteX28" fmla="*/ 10573 w 147827"/>
                <a:gd name="connsiteY28" fmla="*/ 46292 h 127254"/>
                <a:gd name="connsiteX29" fmla="*/ 5620 w 147827"/>
                <a:gd name="connsiteY29" fmla="*/ 42101 h 127254"/>
                <a:gd name="connsiteX30" fmla="*/ 286 w 147827"/>
                <a:gd name="connsiteY30" fmla="*/ 45244 h 127254"/>
                <a:gd name="connsiteX31" fmla="*/ 0 w 147827"/>
                <a:gd name="connsiteY31" fmla="*/ 0 h 127254"/>
                <a:gd name="connsiteX32" fmla="*/ 139541 w 147827"/>
                <a:gd name="connsiteY32" fmla="*/ 95 h 127254"/>
                <a:gd name="connsiteX33" fmla="*/ 140017 w 147827"/>
                <a:gd name="connsiteY33" fmla="*/ 63627 h 127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47827" h="127254">
                  <a:moveTo>
                    <a:pt x="140017" y="63627"/>
                  </a:moveTo>
                  <a:lnTo>
                    <a:pt x="139922" y="83439"/>
                  </a:lnTo>
                  <a:lnTo>
                    <a:pt x="147828" y="92297"/>
                  </a:lnTo>
                  <a:lnTo>
                    <a:pt x="139922" y="92393"/>
                  </a:lnTo>
                  <a:lnTo>
                    <a:pt x="140208" y="113157"/>
                  </a:lnTo>
                  <a:lnTo>
                    <a:pt x="135160" y="113538"/>
                  </a:lnTo>
                  <a:lnTo>
                    <a:pt x="131159" y="109157"/>
                  </a:lnTo>
                  <a:lnTo>
                    <a:pt x="129254" y="94202"/>
                  </a:lnTo>
                  <a:lnTo>
                    <a:pt x="112204" y="88678"/>
                  </a:lnTo>
                  <a:lnTo>
                    <a:pt x="104299" y="93536"/>
                  </a:lnTo>
                  <a:lnTo>
                    <a:pt x="98298" y="102965"/>
                  </a:lnTo>
                  <a:lnTo>
                    <a:pt x="91726" y="104966"/>
                  </a:lnTo>
                  <a:lnTo>
                    <a:pt x="83629" y="117062"/>
                  </a:lnTo>
                  <a:lnTo>
                    <a:pt x="68675" y="126683"/>
                  </a:lnTo>
                  <a:lnTo>
                    <a:pt x="64484" y="127254"/>
                  </a:lnTo>
                  <a:lnTo>
                    <a:pt x="55054" y="121825"/>
                  </a:lnTo>
                  <a:lnTo>
                    <a:pt x="44101" y="119063"/>
                  </a:lnTo>
                  <a:lnTo>
                    <a:pt x="38862" y="113538"/>
                  </a:lnTo>
                  <a:lnTo>
                    <a:pt x="38957" y="110776"/>
                  </a:lnTo>
                  <a:lnTo>
                    <a:pt x="45053" y="104870"/>
                  </a:lnTo>
                  <a:lnTo>
                    <a:pt x="42100" y="100203"/>
                  </a:lnTo>
                  <a:lnTo>
                    <a:pt x="45720" y="96965"/>
                  </a:lnTo>
                  <a:lnTo>
                    <a:pt x="45148" y="93726"/>
                  </a:lnTo>
                  <a:lnTo>
                    <a:pt x="37338" y="84963"/>
                  </a:lnTo>
                  <a:lnTo>
                    <a:pt x="27527" y="89059"/>
                  </a:lnTo>
                  <a:lnTo>
                    <a:pt x="19907" y="88297"/>
                  </a:lnTo>
                  <a:lnTo>
                    <a:pt x="12478" y="83820"/>
                  </a:lnTo>
                  <a:lnTo>
                    <a:pt x="6572" y="65151"/>
                  </a:lnTo>
                  <a:lnTo>
                    <a:pt x="10573" y="46292"/>
                  </a:lnTo>
                  <a:lnTo>
                    <a:pt x="5620" y="42101"/>
                  </a:lnTo>
                  <a:lnTo>
                    <a:pt x="286" y="45244"/>
                  </a:lnTo>
                  <a:lnTo>
                    <a:pt x="0" y="0"/>
                  </a:lnTo>
                  <a:lnTo>
                    <a:pt x="139541" y="95"/>
                  </a:lnTo>
                  <a:lnTo>
                    <a:pt x="140017" y="63627"/>
                  </a:lnTo>
                  <a:close/>
                </a:path>
              </a:pathLst>
            </a:custGeom>
            <a:solidFill>
              <a:srgbClr val="336933"/>
            </a:solidFill>
            <a:ln w="9525" cap="flat">
              <a:noFill/>
              <a:prstDash val="solid"/>
              <a:miter/>
            </a:ln>
          </p:spPr>
          <p:txBody>
            <a:bodyPr rtlCol="0" anchor="ctr"/>
            <a:lstStyle/>
            <a:p>
              <a:endParaRPr lang="en-US"/>
            </a:p>
          </p:txBody>
        </p:sp>
        <p:sp>
          <p:nvSpPr>
            <p:cNvPr id="1591" name="Freeform: Shape 1590">
              <a:extLst>
                <a:ext uri="{FF2B5EF4-FFF2-40B4-BE49-F238E27FC236}">
                  <a16:creationId xmlns:a16="http://schemas.microsoft.com/office/drawing/2014/main" id="{84B974B7-0AF8-45ED-8D60-2440EA3223BC}"/>
                </a:ext>
              </a:extLst>
            </p:cNvPr>
            <p:cNvSpPr/>
            <p:nvPr/>
          </p:nvSpPr>
          <p:spPr>
            <a:xfrm>
              <a:off x="9631531" y="1590739"/>
              <a:ext cx="192003" cy="165282"/>
            </a:xfrm>
            <a:custGeom>
              <a:avLst/>
              <a:gdLst>
                <a:gd name="connsiteX0" fmla="*/ 140017 w 147827"/>
                <a:gd name="connsiteY0" fmla="*/ 63627 h 127254"/>
                <a:gd name="connsiteX1" fmla="*/ 139922 w 147827"/>
                <a:gd name="connsiteY1" fmla="*/ 83439 h 127254"/>
                <a:gd name="connsiteX2" fmla="*/ 147828 w 147827"/>
                <a:gd name="connsiteY2" fmla="*/ 92297 h 127254"/>
                <a:gd name="connsiteX3" fmla="*/ 139922 w 147827"/>
                <a:gd name="connsiteY3" fmla="*/ 92393 h 127254"/>
                <a:gd name="connsiteX4" fmla="*/ 140208 w 147827"/>
                <a:gd name="connsiteY4" fmla="*/ 113157 h 127254"/>
                <a:gd name="connsiteX5" fmla="*/ 135160 w 147827"/>
                <a:gd name="connsiteY5" fmla="*/ 113538 h 127254"/>
                <a:gd name="connsiteX6" fmla="*/ 131159 w 147827"/>
                <a:gd name="connsiteY6" fmla="*/ 109157 h 127254"/>
                <a:gd name="connsiteX7" fmla="*/ 129254 w 147827"/>
                <a:gd name="connsiteY7" fmla="*/ 94202 h 127254"/>
                <a:gd name="connsiteX8" fmla="*/ 112204 w 147827"/>
                <a:gd name="connsiteY8" fmla="*/ 88678 h 127254"/>
                <a:gd name="connsiteX9" fmla="*/ 104299 w 147827"/>
                <a:gd name="connsiteY9" fmla="*/ 93536 h 127254"/>
                <a:gd name="connsiteX10" fmla="*/ 98298 w 147827"/>
                <a:gd name="connsiteY10" fmla="*/ 102965 h 127254"/>
                <a:gd name="connsiteX11" fmla="*/ 91726 w 147827"/>
                <a:gd name="connsiteY11" fmla="*/ 104966 h 127254"/>
                <a:gd name="connsiteX12" fmla="*/ 83629 w 147827"/>
                <a:gd name="connsiteY12" fmla="*/ 117062 h 127254"/>
                <a:gd name="connsiteX13" fmla="*/ 68675 w 147827"/>
                <a:gd name="connsiteY13" fmla="*/ 126683 h 127254"/>
                <a:gd name="connsiteX14" fmla="*/ 64484 w 147827"/>
                <a:gd name="connsiteY14" fmla="*/ 127254 h 127254"/>
                <a:gd name="connsiteX15" fmla="*/ 55054 w 147827"/>
                <a:gd name="connsiteY15" fmla="*/ 121825 h 127254"/>
                <a:gd name="connsiteX16" fmla="*/ 44101 w 147827"/>
                <a:gd name="connsiteY16" fmla="*/ 119063 h 127254"/>
                <a:gd name="connsiteX17" fmla="*/ 38862 w 147827"/>
                <a:gd name="connsiteY17" fmla="*/ 113538 h 127254"/>
                <a:gd name="connsiteX18" fmla="*/ 38957 w 147827"/>
                <a:gd name="connsiteY18" fmla="*/ 110776 h 127254"/>
                <a:gd name="connsiteX19" fmla="*/ 45053 w 147827"/>
                <a:gd name="connsiteY19" fmla="*/ 104870 h 127254"/>
                <a:gd name="connsiteX20" fmla="*/ 42100 w 147827"/>
                <a:gd name="connsiteY20" fmla="*/ 100203 h 127254"/>
                <a:gd name="connsiteX21" fmla="*/ 45720 w 147827"/>
                <a:gd name="connsiteY21" fmla="*/ 96965 h 127254"/>
                <a:gd name="connsiteX22" fmla="*/ 45148 w 147827"/>
                <a:gd name="connsiteY22" fmla="*/ 93726 h 127254"/>
                <a:gd name="connsiteX23" fmla="*/ 37338 w 147827"/>
                <a:gd name="connsiteY23" fmla="*/ 84963 h 127254"/>
                <a:gd name="connsiteX24" fmla="*/ 27527 w 147827"/>
                <a:gd name="connsiteY24" fmla="*/ 89059 h 127254"/>
                <a:gd name="connsiteX25" fmla="*/ 19907 w 147827"/>
                <a:gd name="connsiteY25" fmla="*/ 88297 h 127254"/>
                <a:gd name="connsiteX26" fmla="*/ 12478 w 147827"/>
                <a:gd name="connsiteY26" fmla="*/ 83820 h 127254"/>
                <a:gd name="connsiteX27" fmla="*/ 6572 w 147827"/>
                <a:gd name="connsiteY27" fmla="*/ 65151 h 127254"/>
                <a:gd name="connsiteX28" fmla="*/ 10573 w 147827"/>
                <a:gd name="connsiteY28" fmla="*/ 46292 h 127254"/>
                <a:gd name="connsiteX29" fmla="*/ 5620 w 147827"/>
                <a:gd name="connsiteY29" fmla="*/ 42101 h 127254"/>
                <a:gd name="connsiteX30" fmla="*/ 286 w 147827"/>
                <a:gd name="connsiteY30" fmla="*/ 45244 h 127254"/>
                <a:gd name="connsiteX31" fmla="*/ 0 w 147827"/>
                <a:gd name="connsiteY31" fmla="*/ 0 h 127254"/>
                <a:gd name="connsiteX32" fmla="*/ 139541 w 147827"/>
                <a:gd name="connsiteY32" fmla="*/ 95 h 127254"/>
                <a:gd name="connsiteX33" fmla="*/ 140017 w 147827"/>
                <a:gd name="connsiteY33" fmla="*/ 63627 h 127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47827" h="127254">
                  <a:moveTo>
                    <a:pt x="140017" y="63627"/>
                  </a:moveTo>
                  <a:lnTo>
                    <a:pt x="139922" y="83439"/>
                  </a:lnTo>
                  <a:lnTo>
                    <a:pt x="147828" y="92297"/>
                  </a:lnTo>
                  <a:lnTo>
                    <a:pt x="139922" y="92393"/>
                  </a:lnTo>
                  <a:lnTo>
                    <a:pt x="140208" y="113157"/>
                  </a:lnTo>
                  <a:lnTo>
                    <a:pt x="135160" y="113538"/>
                  </a:lnTo>
                  <a:lnTo>
                    <a:pt x="131159" y="109157"/>
                  </a:lnTo>
                  <a:lnTo>
                    <a:pt x="129254" y="94202"/>
                  </a:lnTo>
                  <a:lnTo>
                    <a:pt x="112204" y="88678"/>
                  </a:lnTo>
                  <a:lnTo>
                    <a:pt x="104299" y="93536"/>
                  </a:lnTo>
                  <a:lnTo>
                    <a:pt x="98298" y="102965"/>
                  </a:lnTo>
                  <a:lnTo>
                    <a:pt x="91726" y="104966"/>
                  </a:lnTo>
                  <a:lnTo>
                    <a:pt x="83629" y="117062"/>
                  </a:lnTo>
                  <a:lnTo>
                    <a:pt x="68675" y="126683"/>
                  </a:lnTo>
                  <a:lnTo>
                    <a:pt x="64484" y="127254"/>
                  </a:lnTo>
                  <a:lnTo>
                    <a:pt x="55054" y="121825"/>
                  </a:lnTo>
                  <a:lnTo>
                    <a:pt x="44101" y="119063"/>
                  </a:lnTo>
                  <a:lnTo>
                    <a:pt x="38862" y="113538"/>
                  </a:lnTo>
                  <a:lnTo>
                    <a:pt x="38957" y="110776"/>
                  </a:lnTo>
                  <a:lnTo>
                    <a:pt x="45053" y="104870"/>
                  </a:lnTo>
                  <a:lnTo>
                    <a:pt x="42100" y="100203"/>
                  </a:lnTo>
                  <a:lnTo>
                    <a:pt x="45720" y="96965"/>
                  </a:lnTo>
                  <a:lnTo>
                    <a:pt x="45148" y="93726"/>
                  </a:lnTo>
                  <a:lnTo>
                    <a:pt x="37338" y="84963"/>
                  </a:lnTo>
                  <a:lnTo>
                    <a:pt x="27527" y="89059"/>
                  </a:lnTo>
                  <a:lnTo>
                    <a:pt x="19907" y="88297"/>
                  </a:lnTo>
                  <a:lnTo>
                    <a:pt x="12478" y="83820"/>
                  </a:lnTo>
                  <a:lnTo>
                    <a:pt x="6572" y="65151"/>
                  </a:lnTo>
                  <a:lnTo>
                    <a:pt x="10573" y="46292"/>
                  </a:lnTo>
                  <a:lnTo>
                    <a:pt x="5620" y="42101"/>
                  </a:lnTo>
                  <a:lnTo>
                    <a:pt x="286" y="45244"/>
                  </a:lnTo>
                  <a:lnTo>
                    <a:pt x="0" y="0"/>
                  </a:lnTo>
                  <a:lnTo>
                    <a:pt x="139541" y="95"/>
                  </a:lnTo>
                  <a:lnTo>
                    <a:pt x="140017" y="63627"/>
                  </a:lnTo>
                  <a:close/>
                </a:path>
              </a:pathLst>
            </a:custGeom>
            <a:noFill/>
            <a:ln w="3429" cap="flat">
              <a:solidFill>
                <a:srgbClr val="FFFFFF"/>
              </a:solidFill>
              <a:prstDash val="solid"/>
              <a:miter/>
            </a:ln>
          </p:spPr>
          <p:txBody>
            <a:bodyPr rtlCol="0" anchor="ctr"/>
            <a:lstStyle/>
            <a:p>
              <a:endParaRPr lang="en-US"/>
            </a:p>
          </p:txBody>
        </p:sp>
        <p:sp>
          <p:nvSpPr>
            <p:cNvPr id="1592" name="Freeform: Shape 1591">
              <a:extLst>
                <a:ext uri="{FF2B5EF4-FFF2-40B4-BE49-F238E27FC236}">
                  <a16:creationId xmlns:a16="http://schemas.microsoft.com/office/drawing/2014/main" id="{CD68CA8A-B3E5-4577-93BC-43D1CCA0CEBE}"/>
                </a:ext>
              </a:extLst>
            </p:cNvPr>
            <p:cNvSpPr/>
            <p:nvPr/>
          </p:nvSpPr>
          <p:spPr>
            <a:xfrm>
              <a:off x="9996117" y="1632432"/>
              <a:ext cx="131631" cy="132373"/>
            </a:xfrm>
            <a:custGeom>
              <a:avLst/>
              <a:gdLst>
                <a:gd name="connsiteX0" fmla="*/ 97155 w 101345"/>
                <a:gd name="connsiteY0" fmla="*/ 17812 h 101917"/>
                <a:gd name="connsiteX1" fmla="*/ 101346 w 101345"/>
                <a:gd name="connsiteY1" fmla="*/ 24193 h 101917"/>
                <a:gd name="connsiteX2" fmla="*/ 101346 w 101345"/>
                <a:gd name="connsiteY2" fmla="*/ 35147 h 101917"/>
                <a:gd name="connsiteX3" fmla="*/ 94869 w 101345"/>
                <a:gd name="connsiteY3" fmla="*/ 39910 h 101917"/>
                <a:gd name="connsiteX4" fmla="*/ 93726 w 101345"/>
                <a:gd name="connsiteY4" fmla="*/ 46768 h 101917"/>
                <a:gd name="connsiteX5" fmla="*/ 88773 w 101345"/>
                <a:gd name="connsiteY5" fmla="*/ 47720 h 101917"/>
                <a:gd name="connsiteX6" fmla="*/ 86011 w 101345"/>
                <a:gd name="connsiteY6" fmla="*/ 51244 h 101917"/>
                <a:gd name="connsiteX7" fmla="*/ 87058 w 101345"/>
                <a:gd name="connsiteY7" fmla="*/ 55054 h 101917"/>
                <a:gd name="connsiteX8" fmla="*/ 94297 w 101345"/>
                <a:gd name="connsiteY8" fmla="*/ 60579 h 101917"/>
                <a:gd name="connsiteX9" fmla="*/ 92583 w 101345"/>
                <a:gd name="connsiteY9" fmla="*/ 83344 h 101917"/>
                <a:gd name="connsiteX10" fmla="*/ 72866 w 101345"/>
                <a:gd name="connsiteY10" fmla="*/ 78296 h 101917"/>
                <a:gd name="connsiteX11" fmla="*/ 70104 w 101345"/>
                <a:gd name="connsiteY11" fmla="*/ 80963 h 101917"/>
                <a:gd name="connsiteX12" fmla="*/ 66389 w 101345"/>
                <a:gd name="connsiteY12" fmla="*/ 97250 h 101917"/>
                <a:gd name="connsiteX13" fmla="*/ 62008 w 101345"/>
                <a:gd name="connsiteY13" fmla="*/ 101346 h 101917"/>
                <a:gd name="connsiteX14" fmla="*/ 53054 w 101345"/>
                <a:gd name="connsiteY14" fmla="*/ 101917 h 101917"/>
                <a:gd name="connsiteX15" fmla="*/ 41338 w 101345"/>
                <a:gd name="connsiteY15" fmla="*/ 90868 h 101917"/>
                <a:gd name="connsiteX16" fmla="*/ 37338 w 101345"/>
                <a:gd name="connsiteY16" fmla="*/ 90392 h 101917"/>
                <a:gd name="connsiteX17" fmla="*/ 30194 w 101345"/>
                <a:gd name="connsiteY17" fmla="*/ 94297 h 101917"/>
                <a:gd name="connsiteX18" fmla="*/ 26098 w 101345"/>
                <a:gd name="connsiteY18" fmla="*/ 93250 h 101917"/>
                <a:gd name="connsiteX19" fmla="*/ 21812 w 101345"/>
                <a:gd name="connsiteY19" fmla="*/ 86868 h 101917"/>
                <a:gd name="connsiteX20" fmla="*/ 20860 w 101345"/>
                <a:gd name="connsiteY20" fmla="*/ 75057 h 101917"/>
                <a:gd name="connsiteX21" fmla="*/ 17145 w 101345"/>
                <a:gd name="connsiteY21" fmla="*/ 67723 h 101917"/>
                <a:gd name="connsiteX22" fmla="*/ 9620 w 101345"/>
                <a:gd name="connsiteY22" fmla="*/ 64294 h 101917"/>
                <a:gd name="connsiteX23" fmla="*/ 8858 w 101345"/>
                <a:gd name="connsiteY23" fmla="*/ 49149 h 101917"/>
                <a:gd name="connsiteX24" fmla="*/ 0 w 101345"/>
                <a:gd name="connsiteY24" fmla="*/ 48958 h 101917"/>
                <a:gd name="connsiteX25" fmla="*/ 667 w 101345"/>
                <a:gd name="connsiteY25" fmla="*/ 32385 h 101917"/>
                <a:gd name="connsiteX26" fmla="*/ 1714 w 101345"/>
                <a:gd name="connsiteY26" fmla="*/ 667 h 101917"/>
                <a:gd name="connsiteX27" fmla="*/ 10001 w 101345"/>
                <a:gd name="connsiteY27" fmla="*/ 667 h 101917"/>
                <a:gd name="connsiteX28" fmla="*/ 78105 w 101345"/>
                <a:gd name="connsiteY28" fmla="*/ 0 h 101917"/>
                <a:gd name="connsiteX29" fmla="*/ 94583 w 101345"/>
                <a:gd name="connsiteY29" fmla="*/ 12192 h 101917"/>
                <a:gd name="connsiteX30" fmla="*/ 97155 w 101345"/>
                <a:gd name="connsiteY30" fmla="*/ 17812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1345" h="101917">
                  <a:moveTo>
                    <a:pt x="97155" y="17812"/>
                  </a:moveTo>
                  <a:lnTo>
                    <a:pt x="101346" y="24193"/>
                  </a:lnTo>
                  <a:lnTo>
                    <a:pt x="101346" y="35147"/>
                  </a:lnTo>
                  <a:lnTo>
                    <a:pt x="94869" y="39910"/>
                  </a:lnTo>
                  <a:lnTo>
                    <a:pt x="93726" y="46768"/>
                  </a:lnTo>
                  <a:lnTo>
                    <a:pt x="88773" y="47720"/>
                  </a:lnTo>
                  <a:lnTo>
                    <a:pt x="86011" y="51244"/>
                  </a:lnTo>
                  <a:lnTo>
                    <a:pt x="87058" y="55054"/>
                  </a:lnTo>
                  <a:lnTo>
                    <a:pt x="94297" y="60579"/>
                  </a:lnTo>
                  <a:lnTo>
                    <a:pt x="92583" y="83344"/>
                  </a:lnTo>
                  <a:lnTo>
                    <a:pt x="72866" y="78296"/>
                  </a:lnTo>
                  <a:lnTo>
                    <a:pt x="70104" y="80963"/>
                  </a:lnTo>
                  <a:lnTo>
                    <a:pt x="66389" y="97250"/>
                  </a:lnTo>
                  <a:lnTo>
                    <a:pt x="62008" y="101346"/>
                  </a:lnTo>
                  <a:lnTo>
                    <a:pt x="53054" y="101917"/>
                  </a:lnTo>
                  <a:lnTo>
                    <a:pt x="41338" y="90868"/>
                  </a:lnTo>
                  <a:lnTo>
                    <a:pt x="37338" y="90392"/>
                  </a:lnTo>
                  <a:lnTo>
                    <a:pt x="30194" y="94297"/>
                  </a:lnTo>
                  <a:lnTo>
                    <a:pt x="26098" y="93250"/>
                  </a:lnTo>
                  <a:lnTo>
                    <a:pt x="21812" y="86868"/>
                  </a:lnTo>
                  <a:lnTo>
                    <a:pt x="20860" y="75057"/>
                  </a:lnTo>
                  <a:lnTo>
                    <a:pt x="17145" y="67723"/>
                  </a:lnTo>
                  <a:lnTo>
                    <a:pt x="9620" y="64294"/>
                  </a:lnTo>
                  <a:lnTo>
                    <a:pt x="8858" y="49149"/>
                  </a:lnTo>
                  <a:lnTo>
                    <a:pt x="0" y="48958"/>
                  </a:lnTo>
                  <a:lnTo>
                    <a:pt x="667" y="32385"/>
                  </a:lnTo>
                  <a:lnTo>
                    <a:pt x="1714" y="667"/>
                  </a:lnTo>
                  <a:lnTo>
                    <a:pt x="10001" y="667"/>
                  </a:lnTo>
                  <a:lnTo>
                    <a:pt x="78105" y="0"/>
                  </a:lnTo>
                  <a:lnTo>
                    <a:pt x="94583" y="12192"/>
                  </a:lnTo>
                  <a:lnTo>
                    <a:pt x="97155" y="17812"/>
                  </a:lnTo>
                  <a:close/>
                </a:path>
              </a:pathLst>
            </a:custGeom>
            <a:solidFill>
              <a:srgbClr val="336933"/>
            </a:solidFill>
            <a:ln w="9525" cap="flat">
              <a:noFill/>
              <a:prstDash val="solid"/>
              <a:miter/>
            </a:ln>
          </p:spPr>
          <p:txBody>
            <a:bodyPr rtlCol="0" anchor="ctr"/>
            <a:lstStyle/>
            <a:p>
              <a:endParaRPr lang="en-US"/>
            </a:p>
          </p:txBody>
        </p:sp>
        <p:sp>
          <p:nvSpPr>
            <p:cNvPr id="1593" name="Freeform: Shape 1592">
              <a:extLst>
                <a:ext uri="{FF2B5EF4-FFF2-40B4-BE49-F238E27FC236}">
                  <a16:creationId xmlns:a16="http://schemas.microsoft.com/office/drawing/2014/main" id="{B7050B0B-6223-4B98-A61B-6F5F26985749}"/>
                </a:ext>
              </a:extLst>
            </p:cNvPr>
            <p:cNvSpPr/>
            <p:nvPr/>
          </p:nvSpPr>
          <p:spPr>
            <a:xfrm>
              <a:off x="9996117" y="1632432"/>
              <a:ext cx="131631" cy="132373"/>
            </a:xfrm>
            <a:custGeom>
              <a:avLst/>
              <a:gdLst>
                <a:gd name="connsiteX0" fmla="*/ 97155 w 101345"/>
                <a:gd name="connsiteY0" fmla="*/ 17812 h 101917"/>
                <a:gd name="connsiteX1" fmla="*/ 101346 w 101345"/>
                <a:gd name="connsiteY1" fmla="*/ 24193 h 101917"/>
                <a:gd name="connsiteX2" fmla="*/ 101346 w 101345"/>
                <a:gd name="connsiteY2" fmla="*/ 35147 h 101917"/>
                <a:gd name="connsiteX3" fmla="*/ 94869 w 101345"/>
                <a:gd name="connsiteY3" fmla="*/ 39910 h 101917"/>
                <a:gd name="connsiteX4" fmla="*/ 93726 w 101345"/>
                <a:gd name="connsiteY4" fmla="*/ 46768 h 101917"/>
                <a:gd name="connsiteX5" fmla="*/ 88773 w 101345"/>
                <a:gd name="connsiteY5" fmla="*/ 47720 h 101917"/>
                <a:gd name="connsiteX6" fmla="*/ 86011 w 101345"/>
                <a:gd name="connsiteY6" fmla="*/ 51244 h 101917"/>
                <a:gd name="connsiteX7" fmla="*/ 87058 w 101345"/>
                <a:gd name="connsiteY7" fmla="*/ 55054 h 101917"/>
                <a:gd name="connsiteX8" fmla="*/ 94297 w 101345"/>
                <a:gd name="connsiteY8" fmla="*/ 60579 h 101917"/>
                <a:gd name="connsiteX9" fmla="*/ 92583 w 101345"/>
                <a:gd name="connsiteY9" fmla="*/ 83344 h 101917"/>
                <a:gd name="connsiteX10" fmla="*/ 72866 w 101345"/>
                <a:gd name="connsiteY10" fmla="*/ 78296 h 101917"/>
                <a:gd name="connsiteX11" fmla="*/ 70104 w 101345"/>
                <a:gd name="connsiteY11" fmla="*/ 80963 h 101917"/>
                <a:gd name="connsiteX12" fmla="*/ 66389 w 101345"/>
                <a:gd name="connsiteY12" fmla="*/ 97250 h 101917"/>
                <a:gd name="connsiteX13" fmla="*/ 62008 w 101345"/>
                <a:gd name="connsiteY13" fmla="*/ 101346 h 101917"/>
                <a:gd name="connsiteX14" fmla="*/ 53054 w 101345"/>
                <a:gd name="connsiteY14" fmla="*/ 101917 h 101917"/>
                <a:gd name="connsiteX15" fmla="*/ 41338 w 101345"/>
                <a:gd name="connsiteY15" fmla="*/ 90868 h 101917"/>
                <a:gd name="connsiteX16" fmla="*/ 37338 w 101345"/>
                <a:gd name="connsiteY16" fmla="*/ 90392 h 101917"/>
                <a:gd name="connsiteX17" fmla="*/ 30194 w 101345"/>
                <a:gd name="connsiteY17" fmla="*/ 94297 h 101917"/>
                <a:gd name="connsiteX18" fmla="*/ 26098 w 101345"/>
                <a:gd name="connsiteY18" fmla="*/ 93250 h 101917"/>
                <a:gd name="connsiteX19" fmla="*/ 21812 w 101345"/>
                <a:gd name="connsiteY19" fmla="*/ 86868 h 101917"/>
                <a:gd name="connsiteX20" fmla="*/ 20860 w 101345"/>
                <a:gd name="connsiteY20" fmla="*/ 75057 h 101917"/>
                <a:gd name="connsiteX21" fmla="*/ 17145 w 101345"/>
                <a:gd name="connsiteY21" fmla="*/ 67723 h 101917"/>
                <a:gd name="connsiteX22" fmla="*/ 9620 w 101345"/>
                <a:gd name="connsiteY22" fmla="*/ 64294 h 101917"/>
                <a:gd name="connsiteX23" fmla="*/ 8858 w 101345"/>
                <a:gd name="connsiteY23" fmla="*/ 49149 h 101917"/>
                <a:gd name="connsiteX24" fmla="*/ 0 w 101345"/>
                <a:gd name="connsiteY24" fmla="*/ 48958 h 101917"/>
                <a:gd name="connsiteX25" fmla="*/ 667 w 101345"/>
                <a:gd name="connsiteY25" fmla="*/ 32385 h 101917"/>
                <a:gd name="connsiteX26" fmla="*/ 1714 w 101345"/>
                <a:gd name="connsiteY26" fmla="*/ 667 h 101917"/>
                <a:gd name="connsiteX27" fmla="*/ 10001 w 101345"/>
                <a:gd name="connsiteY27" fmla="*/ 667 h 101917"/>
                <a:gd name="connsiteX28" fmla="*/ 78105 w 101345"/>
                <a:gd name="connsiteY28" fmla="*/ 0 h 101917"/>
                <a:gd name="connsiteX29" fmla="*/ 94583 w 101345"/>
                <a:gd name="connsiteY29" fmla="*/ 12192 h 101917"/>
                <a:gd name="connsiteX30" fmla="*/ 97155 w 101345"/>
                <a:gd name="connsiteY30" fmla="*/ 17812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1345" h="101917">
                  <a:moveTo>
                    <a:pt x="97155" y="17812"/>
                  </a:moveTo>
                  <a:lnTo>
                    <a:pt x="101346" y="24193"/>
                  </a:lnTo>
                  <a:lnTo>
                    <a:pt x="101346" y="35147"/>
                  </a:lnTo>
                  <a:lnTo>
                    <a:pt x="94869" y="39910"/>
                  </a:lnTo>
                  <a:lnTo>
                    <a:pt x="93726" y="46768"/>
                  </a:lnTo>
                  <a:lnTo>
                    <a:pt x="88773" y="47720"/>
                  </a:lnTo>
                  <a:lnTo>
                    <a:pt x="86011" y="51244"/>
                  </a:lnTo>
                  <a:lnTo>
                    <a:pt x="87058" y="55054"/>
                  </a:lnTo>
                  <a:lnTo>
                    <a:pt x="94297" y="60579"/>
                  </a:lnTo>
                  <a:lnTo>
                    <a:pt x="92583" y="83344"/>
                  </a:lnTo>
                  <a:lnTo>
                    <a:pt x="72866" y="78296"/>
                  </a:lnTo>
                  <a:lnTo>
                    <a:pt x="70104" y="80963"/>
                  </a:lnTo>
                  <a:lnTo>
                    <a:pt x="66389" y="97250"/>
                  </a:lnTo>
                  <a:lnTo>
                    <a:pt x="62008" y="101346"/>
                  </a:lnTo>
                  <a:lnTo>
                    <a:pt x="53054" y="101917"/>
                  </a:lnTo>
                  <a:lnTo>
                    <a:pt x="41338" y="90868"/>
                  </a:lnTo>
                  <a:lnTo>
                    <a:pt x="37338" y="90392"/>
                  </a:lnTo>
                  <a:lnTo>
                    <a:pt x="30194" y="94297"/>
                  </a:lnTo>
                  <a:lnTo>
                    <a:pt x="26098" y="93250"/>
                  </a:lnTo>
                  <a:lnTo>
                    <a:pt x="21812" y="86868"/>
                  </a:lnTo>
                  <a:lnTo>
                    <a:pt x="20860" y="75057"/>
                  </a:lnTo>
                  <a:lnTo>
                    <a:pt x="17145" y="67723"/>
                  </a:lnTo>
                  <a:lnTo>
                    <a:pt x="9620" y="64294"/>
                  </a:lnTo>
                  <a:lnTo>
                    <a:pt x="8858" y="49149"/>
                  </a:lnTo>
                  <a:lnTo>
                    <a:pt x="0" y="48958"/>
                  </a:lnTo>
                  <a:lnTo>
                    <a:pt x="667" y="32385"/>
                  </a:lnTo>
                  <a:lnTo>
                    <a:pt x="1714" y="667"/>
                  </a:lnTo>
                  <a:lnTo>
                    <a:pt x="10001" y="667"/>
                  </a:lnTo>
                  <a:lnTo>
                    <a:pt x="78105" y="0"/>
                  </a:lnTo>
                  <a:lnTo>
                    <a:pt x="94583" y="12192"/>
                  </a:lnTo>
                  <a:lnTo>
                    <a:pt x="97155" y="17812"/>
                  </a:lnTo>
                  <a:close/>
                </a:path>
              </a:pathLst>
            </a:custGeom>
            <a:noFill/>
            <a:ln w="3429" cap="flat">
              <a:solidFill>
                <a:srgbClr val="FFFFFF"/>
              </a:solidFill>
              <a:prstDash val="solid"/>
              <a:miter/>
            </a:ln>
          </p:spPr>
          <p:txBody>
            <a:bodyPr rtlCol="0" anchor="ctr"/>
            <a:lstStyle/>
            <a:p>
              <a:endParaRPr lang="en-US"/>
            </a:p>
          </p:txBody>
        </p:sp>
        <p:sp>
          <p:nvSpPr>
            <p:cNvPr id="1594" name="Freeform: Shape 1593">
              <a:extLst>
                <a:ext uri="{FF2B5EF4-FFF2-40B4-BE49-F238E27FC236}">
                  <a16:creationId xmlns:a16="http://schemas.microsoft.com/office/drawing/2014/main" id="{76346CDD-6BED-4EB9-8797-DF254A47836C}"/>
                </a:ext>
              </a:extLst>
            </p:cNvPr>
            <p:cNvSpPr/>
            <p:nvPr/>
          </p:nvSpPr>
          <p:spPr>
            <a:xfrm>
              <a:off x="10107088" y="1639112"/>
              <a:ext cx="265118" cy="174436"/>
            </a:xfrm>
            <a:custGeom>
              <a:avLst/>
              <a:gdLst>
                <a:gd name="connsiteX0" fmla="*/ 184309 w 204120"/>
                <a:gd name="connsiteY0" fmla="*/ 94107 h 134302"/>
                <a:gd name="connsiteX1" fmla="*/ 163544 w 204120"/>
                <a:gd name="connsiteY1" fmla="*/ 79820 h 134302"/>
                <a:gd name="connsiteX2" fmla="*/ 161163 w 204120"/>
                <a:gd name="connsiteY2" fmla="*/ 79915 h 134302"/>
                <a:gd name="connsiteX3" fmla="*/ 157448 w 204120"/>
                <a:gd name="connsiteY3" fmla="*/ 87154 h 134302"/>
                <a:gd name="connsiteX4" fmla="*/ 152876 w 204120"/>
                <a:gd name="connsiteY4" fmla="*/ 89249 h 134302"/>
                <a:gd name="connsiteX5" fmla="*/ 148876 w 204120"/>
                <a:gd name="connsiteY5" fmla="*/ 84201 h 134302"/>
                <a:gd name="connsiteX6" fmla="*/ 146875 w 204120"/>
                <a:gd name="connsiteY6" fmla="*/ 84773 h 134302"/>
                <a:gd name="connsiteX7" fmla="*/ 147066 w 204120"/>
                <a:gd name="connsiteY7" fmla="*/ 89535 h 134302"/>
                <a:gd name="connsiteX8" fmla="*/ 144113 w 204120"/>
                <a:gd name="connsiteY8" fmla="*/ 93154 h 134302"/>
                <a:gd name="connsiteX9" fmla="*/ 141065 w 204120"/>
                <a:gd name="connsiteY9" fmla="*/ 89821 h 134302"/>
                <a:gd name="connsiteX10" fmla="*/ 136017 w 204120"/>
                <a:gd name="connsiteY10" fmla="*/ 94012 h 134302"/>
                <a:gd name="connsiteX11" fmla="*/ 125539 w 204120"/>
                <a:gd name="connsiteY11" fmla="*/ 93059 h 134302"/>
                <a:gd name="connsiteX12" fmla="*/ 121158 w 204120"/>
                <a:gd name="connsiteY12" fmla="*/ 97536 h 134302"/>
                <a:gd name="connsiteX13" fmla="*/ 111728 w 204120"/>
                <a:gd name="connsiteY13" fmla="*/ 95726 h 134302"/>
                <a:gd name="connsiteX14" fmla="*/ 106871 w 204120"/>
                <a:gd name="connsiteY14" fmla="*/ 97631 h 134302"/>
                <a:gd name="connsiteX15" fmla="*/ 103537 w 204120"/>
                <a:gd name="connsiteY15" fmla="*/ 101441 h 134302"/>
                <a:gd name="connsiteX16" fmla="*/ 104108 w 204120"/>
                <a:gd name="connsiteY16" fmla="*/ 103537 h 134302"/>
                <a:gd name="connsiteX17" fmla="*/ 110395 w 204120"/>
                <a:gd name="connsiteY17" fmla="*/ 99060 h 134302"/>
                <a:gd name="connsiteX18" fmla="*/ 113538 w 204120"/>
                <a:gd name="connsiteY18" fmla="*/ 100108 h 134302"/>
                <a:gd name="connsiteX19" fmla="*/ 108775 w 204120"/>
                <a:gd name="connsiteY19" fmla="*/ 106490 h 134302"/>
                <a:gd name="connsiteX20" fmla="*/ 106966 w 204120"/>
                <a:gd name="connsiteY20" fmla="*/ 114871 h 134302"/>
                <a:gd name="connsiteX21" fmla="*/ 102584 w 204120"/>
                <a:gd name="connsiteY21" fmla="*/ 117920 h 134302"/>
                <a:gd name="connsiteX22" fmla="*/ 96488 w 204120"/>
                <a:gd name="connsiteY22" fmla="*/ 118491 h 134302"/>
                <a:gd name="connsiteX23" fmla="*/ 80677 w 204120"/>
                <a:gd name="connsiteY23" fmla="*/ 113633 h 134302"/>
                <a:gd name="connsiteX24" fmla="*/ 77914 w 204120"/>
                <a:gd name="connsiteY24" fmla="*/ 116967 h 134302"/>
                <a:gd name="connsiteX25" fmla="*/ 75247 w 204120"/>
                <a:gd name="connsiteY25" fmla="*/ 130778 h 134302"/>
                <a:gd name="connsiteX26" fmla="*/ 71533 w 204120"/>
                <a:gd name="connsiteY26" fmla="*/ 134303 h 134302"/>
                <a:gd name="connsiteX27" fmla="*/ 64008 w 204120"/>
                <a:gd name="connsiteY27" fmla="*/ 133255 h 134302"/>
                <a:gd name="connsiteX28" fmla="*/ 58388 w 204120"/>
                <a:gd name="connsiteY28" fmla="*/ 123158 h 134302"/>
                <a:gd name="connsiteX29" fmla="*/ 46768 w 204120"/>
                <a:gd name="connsiteY29" fmla="*/ 109347 h 134302"/>
                <a:gd name="connsiteX30" fmla="*/ 30385 w 204120"/>
                <a:gd name="connsiteY30" fmla="*/ 112300 h 134302"/>
                <a:gd name="connsiteX31" fmla="*/ 27241 w 204120"/>
                <a:gd name="connsiteY31" fmla="*/ 109442 h 134302"/>
                <a:gd name="connsiteX32" fmla="*/ 24860 w 204120"/>
                <a:gd name="connsiteY32" fmla="*/ 101441 h 134302"/>
                <a:gd name="connsiteX33" fmla="*/ 12478 w 204120"/>
                <a:gd name="connsiteY33" fmla="*/ 98584 h 134302"/>
                <a:gd name="connsiteX34" fmla="*/ 3048 w 204120"/>
                <a:gd name="connsiteY34" fmla="*/ 93536 h 134302"/>
                <a:gd name="connsiteX35" fmla="*/ 0 w 204120"/>
                <a:gd name="connsiteY35" fmla="*/ 87821 h 134302"/>
                <a:gd name="connsiteX36" fmla="*/ 7144 w 204120"/>
                <a:gd name="connsiteY36" fmla="*/ 78200 h 134302"/>
                <a:gd name="connsiteX37" fmla="*/ 8858 w 204120"/>
                <a:gd name="connsiteY37" fmla="*/ 55436 h 134302"/>
                <a:gd name="connsiteX38" fmla="*/ 1619 w 204120"/>
                <a:gd name="connsiteY38" fmla="*/ 49911 h 134302"/>
                <a:gd name="connsiteX39" fmla="*/ 571 w 204120"/>
                <a:gd name="connsiteY39" fmla="*/ 46101 h 134302"/>
                <a:gd name="connsiteX40" fmla="*/ 3334 w 204120"/>
                <a:gd name="connsiteY40" fmla="*/ 42577 h 134302"/>
                <a:gd name="connsiteX41" fmla="*/ 8287 w 204120"/>
                <a:gd name="connsiteY41" fmla="*/ 41624 h 134302"/>
                <a:gd name="connsiteX42" fmla="*/ 9430 w 204120"/>
                <a:gd name="connsiteY42" fmla="*/ 34766 h 134302"/>
                <a:gd name="connsiteX43" fmla="*/ 15907 w 204120"/>
                <a:gd name="connsiteY43" fmla="*/ 30004 h 134302"/>
                <a:gd name="connsiteX44" fmla="*/ 15907 w 204120"/>
                <a:gd name="connsiteY44" fmla="*/ 19050 h 134302"/>
                <a:gd name="connsiteX45" fmla="*/ 11716 w 204120"/>
                <a:gd name="connsiteY45" fmla="*/ 12668 h 134302"/>
                <a:gd name="connsiteX46" fmla="*/ 38671 w 204120"/>
                <a:gd name="connsiteY46" fmla="*/ 12478 h 134302"/>
                <a:gd name="connsiteX47" fmla="*/ 38767 w 204120"/>
                <a:gd name="connsiteY47" fmla="*/ 191 h 134302"/>
                <a:gd name="connsiteX48" fmla="*/ 50101 w 204120"/>
                <a:gd name="connsiteY48" fmla="*/ 0 h 134302"/>
                <a:gd name="connsiteX49" fmla="*/ 146875 w 204120"/>
                <a:gd name="connsiteY49" fmla="*/ 286 h 134302"/>
                <a:gd name="connsiteX50" fmla="*/ 154496 w 204120"/>
                <a:gd name="connsiteY50" fmla="*/ 2667 h 134302"/>
                <a:gd name="connsiteX51" fmla="*/ 161449 w 204120"/>
                <a:gd name="connsiteY51" fmla="*/ 12192 h 134302"/>
                <a:gd name="connsiteX52" fmla="*/ 161925 w 204120"/>
                <a:gd name="connsiteY52" fmla="*/ 61817 h 134302"/>
                <a:gd name="connsiteX53" fmla="*/ 163449 w 204120"/>
                <a:gd name="connsiteY53" fmla="*/ 66580 h 134302"/>
                <a:gd name="connsiteX54" fmla="*/ 164878 w 204120"/>
                <a:gd name="connsiteY54" fmla="*/ 68485 h 134302"/>
                <a:gd name="connsiteX55" fmla="*/ 175165 w 204120"/>
                <a:gd name="connsiteY55" fmla="*/ 70771 h 134302"/>
                <a:gd name="connsiteX56" fmla="*/ 183071 w 204120"/>
                <a:gd name="connsiteY56" fmla="*/ 80391 h 134302"/>
                <a:gd name="connsiteX57" fmla="*/ 189929 w 204120"/>
                <a:gd name="connsiteY57" fmla="*/ 82772 h 134302"/>
                <a:gd name="connsiteX58" fmla="*/ 204121 w 204120"/>
                <a:gd name="connsiteY58" fmla="*/ 83153 h 134302"/>
                <a:gd name="connsiteX59" fmla="*/ 203073 w 204120"/>
                <a:gd name="connsiteY59" fmla="*/ 91154 h 134302"/>
                <a:gd name="connsiteX60" fmla="*/ 196596 w 204120"/>
                <a:gd name="connsiteY60" fmla="*/ 87249 h 134302"/>
                <a:gd name="connsiteX61" fmla="*/ 189262 w 204120"/>
                <a:gd name="connsiteY61" fmla="*/ 93536 h 134302"/>
                <a:gd name="connsiteX62" fmla="*/ 184309 w 204120"/>
                <a:gd name="connsiteY62" fmla="*/ 94107 h 134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04120" h="134302">
                  <a:moveTo>
                    <a:pt x="184309" y="94107"/>
                  </a:moveTo>
                  <a:lnTo>
                    <a:pt x="163544" y="79820"/>
                  </a:lnTo>
                  <a:lnTo>
                    <a:pt x="161163" y="79915"/>
                  </a:lnTo>
                  <a:lnTo>
                    <a:pt x="157448" y="87154"/>
                  </a:lnTo>
                  <a:lnTo>
                    <a:pt x="152876" y="89249"/>
                  </a:lnTo>
                  <a:lnTo>
                    <a:pt x="148876" y="84201"/>
                  </a:lnTo>
                  <a:lnTo>
                    <a:pt x="146875" y="84773"/>
                  </a:lnTo>
                  <a:lnTo>
                    <a:pt x="147066" y="89535"/>
                  </a:lnTo>
                  <a:lnTo>
                    <a:pt x="144113" y="93154"/>
                  </a:lnTo>
                  <a:lnTo>
                    <a:pt x="141065" y="89821"/>
                  </a:lnTo>
                  <a:lnTo>
                    <a:pt x="136017" y="94012"/>
                  </a:lnTo>
                  <a:lnTo>
                    <a:pt x="125539" y="93059"/>
                  </a:lnTo>
                  <a:lnTo>
                    <a:pt x="121158" y="97536"/>
                  </a:lnTo>
                  <a:lnTo>
                    <a:pt x="111728" y="95726"/>
                  </a:lnTo>
                  <a:lnTo>
                    <a:pt x="106871" y="97631"/>
                  </a:lnTo>
                  <a:lnTo>
                    <a:pt x="103537" y="101441"/>
                  </a:lnTo>
                  <a:lnTo>
                    <a:pt x="104108" y="103537"/>
                  </a:lnTo>
                  <a:lnTo>
                    <a:pt x="110395" y="99060"/>
                  </a:lnTo>
                  <a:lnTo>
                    <a:pt x="113538" y="100108"/>
                  </a:lnTo>
                  <a:lnTo>
                    <a:pt x="108775" y="106490"/>
                  </a:lnTo>
                  <a:lnTo>
                    <a:pt x="106966" y="114871"/>
                  </a:lnTo>
                  <a:lnTo>
                    <a:pt x="102584" y="117920"/>
                  </a:lnTo>
                  <a:lnTo>
                    <a:pt x="96488" y="118491"/>
                  </a:lnTo>
                  <a:lnTo>
                    <a:pt x="80677" y="113633"/>
                  </a:lnTo>
                  <a:lnTo>
                    <a:pt x="77914" y="116967"/>
                  </a:lnTo>
                  <a:lnTo>
                    <a:pt x="75247" y="130778"/>
                  </a:lnTo>
                  <a:lnTo>
                    <a:pt x="71533" y="134303"/>
                  </a:lnTo>
                  <a:lnTo>
                    <a:pt x="64008" y="133255"/>
                  </a:lnTo>
                  <a:lnTo>
                    <a:pt x="58388" y="123158"/>
                  </a:lnTo>
                  <a:lnTo>
                    <a:pt x="46768" y="109347"/>
                  </a:lnTo>
                  <a:lnTo>
                    <a:pt x="30385" y="112300"/>
                  </a:lnTo>
                  <a:lnTo>
                    <a:pt x="27241" y="109442"/>
                  </a:lnTo>
                  <a:lnTo>
                    <a:pt x="24860" y="101441"/>
                  </a:lnTo>
                  <a:lnTo>
                    <a:pt x="12478" y="98584"/>
                  </a:lnTo>
                  <a:lnTo>
                    <a:pt x="3048" y="93536"/>
                  </a:lnTo>
                  <a:lnTo>
                    <a:pt x="0" y="87821"/>
                  </a:lnTo>
                  <a:lnTo>
                    <a:pt x="7144" y="78200"/>
                  </a:lnTo>
                  <a:lnTo>
                    <a:pt x="8858" y="55436"/>
                  </a:lnTo>
                  <a:lnTo>
                    <a:pt x="1619" y="49911"/>
                  </a:lnTo>
                  <a:lnTo>
                    <a:pt x="571" y="46101"/>
                  </a:lnTo>
                  <a:lnTo>
                    <a:pt x="3334" y="42577"/>
                  </a:lnTo>
                  <a:lnTo>
                    <a:pt x="8287" y="41624"/>
                  </a:lnTo>
                  <a:lnTo>
                    <a:pt x="9430" y="34766"/>
                  </a:lnTo>
                  <a:lnTo>
                    <a:pt x="15907" y="30004"/>
                  </a:lnTo>
                  <a:lnTo>
                    <a:pt x="15907" y="19050"/>
                  </a:lnTo>
                  <a:lnTo>
                    <a:pt x="11716" y="12668"/>
                  </a:lnTo>
                  <a:lnTo>
                    <a:pt x="38671" y="12478"/>
                  </a:lnTo>
                  <a:lnTo>
                    <a:pt x="38767" y="191"/>
                  </a:lnTo>
                  <a:lnTo>
                    <a:pt x="50101" y="0"/>
                  </a:lnTo>
                  <a:lnTo>
                    <a:pt x="146875" y="286"/>
                  </a:lnTo>
                  <a:lnTo>
                    <a:pt x="154496" y="2667"/>
                  </a:lnTo>
                  <a:lnTo>
                    <a:pt x="161449" y="12192"/>
                  </a:lnTo>
                  <a:lnTo>
                    <a:pt x="161925" y="61817"/>
                  </a:lnTo>
                  <a:lnTo>
                    <a:pt x="163449" y="66580"/>
                  </a:lnTo>
                  <a:lnTo>
                    <a:pt x="164878" y="68485"/>
                  </a:lnTo>
                  <a:lnTo>
                    <a:pt x="175165" y="70771"/>
                  </a:lnTo>
                  <a:lnTo>
                    <a:pt x="183071" y="80391"/>
                  </a:lnTo>
                  <a:lnTo>
                    <a:pt x="189929" y="82772"/>
                  </a:lnTo>
                  <a:lnTo>
                    <a:pt x="204121" y="83153"/>
                  </a:lnTo>
                  <a:lnTo>
                    <a:pt x="203073" y="91154"/>
                  </a:lnTo>
                  <a:lnTo>
                    <a:pt x="196596" y="87249"/>
                  </a:lnTo>
                  <a:lnTo>
                    <a:pt x="189262" y="93536"/>
                  </a:lnTo>
                  <a:lnTo>
                    <a:pt x="184309" y="94107"/>
                  </a:lnTo>
                  <a:close/>
                </a:path>
              </a:pathLst>
            </a:custGeom>
            <a:solidFill>
              <a:srgbClr val="336933"/>
            </a:solidFill>
            <a:ln w="9525" cap="flat">
              <a:noFill/>
              <a:prstDash val="solid"/>
              <a:miter/>
            </a:ln>
          </p:spPr>
          <p:txBody>
            <a:bodyPr rtlCol="0" anchor="ctr"/>
            <a:lstStyle/>
            <a:p>
              <a:endParaRPr lang="en-US"/>
            </a:p>
          </p:txBody>
        </p:sp>
        <p:sp>
          <p:nvSpPr>
            <p:cNvPr id="1595" name="Freeform: Shape 1594">
              <a:extLst>
                <a:ext uri="{FF2B5EF4-FFF2-40B4-BE49-F238E27FC236}">
                  <a16:creationId xmlns:a16="http://schemas.microsoft.com/office/drawing/2014/main" id="{D54FE3A2-B4E4-484C-BE36-5902F594B112}"/>
                </a:ext>
              </a:extLst>
            </p:cNvPr>
            <p:cNvSpPr/>
            <p:nvPr/>
          </p:nvSpPr>
          <p:spPr>
            <a:xfrm>
              <a:off x="10107088" y="1639112"/>
              <a:ext cx="265118" cy="174436"/>
            </a:xfrm>
            <a:custGeom>
              <a:avLst/>
              <a:gdLst>
                <a:gd name="connsiteX0" fmla="*/ 184309 w 204120"/>
                <a:gd name="connsiteY0" fmla="*/ 94107 h 134302"/>
                <a:gd name="connsiteX1" fmla="*/ 163544 w 204120"/>
                <a:gd name="connsiteY1" fmla="*/ 79820 h 134302"/>
                <a:gd name="connsiteX2" fmla="*/ 161163 w 204120"/>
                <a:gd name="connsiteY2" fmla="*/ 79915 h 134302"/>
                <a:gd name="connsiteX3" fmla="*/ 157448 w 204120"/>
                <a:gd name="connsiteY3" fmla="*/ 87154 h 134302"/>
                <a:gd name="connsiteX4" fmla="*/ 152876 w 204120"/>
                <a:gd name="connsiteY4" fmla="*/ 89249 h 134302"/>
                <a:gd name="connsiteX5" fmla="*/ 148876 w 204120"/>
                <a:gd name="connsiteY5" fmla="*/ 84201 h 134302"/>
                <a:gd name="connsiteX6" fmla="*/ 146875 w 204120"/>
                <a:gd name="connsiteY6" fmla="*/ 84773 h 134302"/>
                <a:gd name="connsiteX7" fmla="*/ 147066 w 204120"/>
                <a:gd name="connsiteY7" fmla="*/ 89535 h 134302"/>
                <a:gd name="connsiteX8" fmla="*/ 144113 w 204120"/>
                <a:gd name="connsiteY8" fmla="*/ 93154 h 134302"/>
                <a:gd name="connsiteX9" fmla="*/ 141065 w 204120"/>
                <a:gd name="connsiteY9" fmla="*/ 89821 h 134302"/>
                <a:gd name="connsiteX10" fmla="*/ 136017 w 204120"/>
                <a:gd name="connsiteY10" fmla="*/ 94012 h 134302"/>
                <a:gd name="connsiteX11" fmla="*/ 125539 w 204120"/>
                <a:gd name="connsiteY11" fmla="*/ 93059 h 134302"/>
                <a:gd name="connsiteX12" fmla="*/ 121158 w 204120"/>
                <a:gd name="connsiteY12" fmla="*/ 97536 h 134302"/>
                <a:gd name="connsiteX13" fmla="*/ 111728 w 204120"/>
                <a:gd name="connsiteY13" fmla="*/ 95726 h 134302"/>
                <a:gd name="connsiteX14" fmla="*/ 106871 w 204120"/>
                <a:gd name="connsiteY14" fmla="*/ 97631 h 134302"/>
                <a:gd name="connsiteX15" fmla="*/ 103537 w 204120"/>
                <a:gd name="connsiteY15" fmla="*/ 101441 h 134302"/>
                <a:gd name="connsiteX16" fmla="*/ 104108 w 204120"/>
                <a:gd name="connsiteY16" fmla="*/ 103537 h 134302"/>
                <a:gd name="connsiteX17" fmla="*/ 110395 w 204120"/>
                <a:gd name="connsiteY17" fmla="*/ 99060 h 134302"/>
                <a:gd name="connsiteX18" fmla="*/ 113538 w 204120"/>
                <a:gd name="connsiteY18" fmla="*/ 100108 h 134302"/>
                <a:gd name="connsiteX19" fmla="*/ 108775 w 204120"/>
                <a:gd name="connsiteY19" fmla="*/ 106490 h 134302"/>
                <a:gd name="connsiteX20" fmla="*/ 106966 w 204120"/>
                <a:gd name="connsiteY20" fmla="*/ 114871 h 134302"/>
                <a:gd name="connsiteX21" fmla="*/ 102584 w 204120"/>
                <a:gd name="connsiteY21" fmla="*/ 117920 h 134302"/>
                <a:gd name="connsiteX22" fmla="*/ 96488 w 204120"/>
                <a:gd name="connsiteY22" fmla="*/ 118491 h 134302"/>
                <a:gd name="connsiteX23" fmla="*/ 80677 w 204120"/>
                <a:gd name="connsiteY23" fmla="*/ 113633 h 134302"/>
                <a:gd name="connsiteX24" fmla="*/ 77914 w 204120"/>
                <a:gd name="connsiteY24" fmla="*/ 116967 h 134302"/>
                <a:gd name="connsiteX25" fmla="*/ 75247 w 204120"/>
                <a:gd name="connsiteY25" fmla="*/ 130778 h 134302"/>
                <a:gd name="connsiteX26" fmla="*/ 71533 w 204120"/>
                <a:gd name="connsiteY26" fmla="*/ 134303 h 134302"/>
                <a:gd name="connsiteX27" fmla="*/ 64008 w 204120"/>
                <a:gd name="connsiteY27" fmla="*/ 133255 h 134302"/>
                <a:gd name="connsiteX28" fmla="*/ 58388 w 204120"/>
                <a:gd name="connsiteY28" fmla="*/ 123158 h 134302"/>
                <a:gd name="connsiteX29" fmla="*/ 46768 w 204120"/>
                <a:gd name="connsiteY29" fmla="*/ 109347 h 134302"/>
                <a:gd name="connsiteX30" fmla="*/ 30385 w 204120"/>
                <a:gd name="connsiteY30" fmla="*/ 112300 h 134302"/>
                <a:gd name="connsiteX31" fmla="*/ 27241 w 204120"/>
                <a:gd name="connsiteY31" fmla="*/ 109442 h 134302"/>
                <a:gd name="connsiteX32" fmla="*/ 24860 w 204120"/>
                <a:gd name="connsiteY32" fmla="*/ 101441 h 134302"/>
                <a:gd name="connsiteX33" fmla="*/ 12478 w 204120"/>
                <a:gd name="connsiteY33" fmla="*/ 98584 h 134302"/>
                <a:gd name="connsiteX34" fmla="*/ 3048 w 204120"/>
                <a:gd name="connsiteY34" fmla="*/ 93536 h 134302"/>
                <a:gd name="connsiteX35" fmla="*/ 0 w 204120"/>
                <a:gd name="connsiteY35" fmla="*/ 87821 h 134302"/>
                <a:gd name="connsiteX36" fmla="*/ 7144 w 204120"/>
                <a:gd name="connsiteY36" fmla="*/ 78200 h 134302"/>
                <a:gd name="connsiteX37" fmla="*/ 8858 w 204120"/>
                <a:gd name="connsiteY37" fmla="*/ 55436 h 134302"/>
                <a:gd name="connsiteX38" fmla="*/ 1619 w 204120"/>
                <a:gd name="connsiteY38" fmla="*/ 49911 h 134302"/>
                <a:gd name="connsiteX39" fmla="*/ 571 w 204120"/>
                <a:gd name="connsiteY39" fmla="*/ 46101 h 134302"/>
                <a:gd name="connsiteX40" fmla="*/ 3334 w 204120"/>
                <a:gd name="connsiteY40" fmla="*/ 42577 h 134302"/>
                <a:gd name="connsiteX41" fmla="*/ 8287 w 204120"/>
                <a:gd name="connsiteY41" fmla="*/ 41624 h 134302"/>
                <a:gd name="connsiteX42" fmla="*/ 9430 w 204120"/>
                <a:gd name="connsiteY42" fmla="*/ 34766 h 134302"/>
                <a:gd name="connsiteX43" fmla="*/ 15907 w 204120"/>
                <a:gd name="connsiteY43" fmla="*/ 30004 h 134302"/>
                <a:gd name="connsiteX44" fmla="*/ 15907 w 204120"/>
                <a:gd name="connsiteY44" fmla="*/ 19050 h 134302"/>
                <a:gd name="connsiteX45" fmla="*/ 11716 w 204120"/>
                <a:gd name="connsiteY45" fmla="*/ 12668 h 134302"/>
                <a:gd name="connsiteX46" fmla="*/ 38671 w 204120"/>
                <a:gd name="connsiteY46" fmla="*/ 12478 h 134302"/>
                <a:gd name="connsiteX47" fmla="*/ 38767 w 204120"/>
                <a:gd name="connsiteY47" fmla="*/ 191 h 134302"/>
                <a:gd name="connsiteX48" fmla="*/ 50101 w 204120"/>
                <a:gd name="connsiteY48" fmla="*/ 0 h 134302"/>
                <a:gd name="connsiteX49" fmla="*/ 146875 w 204120"/>
                <a:gd name="connsiteY49" fmla="*/ 286 h 134302"/>
                <a:gd name="connsiteX50" fmla="*/ 154496 w 204120"/>
                <a:gd name="connsiteY50" fmla="*/ 2667 h 134302"/>
                <a:gd name="connsiteX51" fmla="*/ 161449 w 204120"/>
                <a:gd name="connsiteY51" fmla="*/ 12192 h 134302"/>
                <a:gd name="connsiteX52" fmla="*/ 161925 w 204120"/>
                <a:gd name="connsiteY52" fmla="*/ 61817 h 134302"/>
                <a:gd name="connsiteX53" fmla="*/ 163449 w 204120"/>
                <a:gd name="connsiteY53" fmla="*/ 66580 h 134302"/>
                <a:gd name="connsiteX54" fmla="*/ 164878 w 204120"/>
                <a:gd name="connsiteY54" fmla="*/ 68485 h 134302"/>
                <a:gd name="connsiteX55" fmla="*/ 175165 w 204120"/>
                <a:gd name="connsiteY55" fmla="*/ 70771 h 134302"/>
                <a:gd name="connsiteX56" fmla="*/ 183071 w 204120"/>
                <a:gd name="connsiteY56" fmla="*/ 80391 h 134302"/>
                <a:gd name="connsiteX57" fmla="*/ 189929 w 204120"/>
                <a:gd name="connsiteY57" fmla="*/ 82772 h 134302"/>
                <a:gd name="connsiteX58" fmla="*/ 204121 w 204120"/>
                <a:gd name="connsiteY58" fmla="*/ 83153 h 134302"/>
                <a:gd name="connsiteX59" fmla="*/ 203073 w 204120"/>
                <a:gd name="connsiteY59" fmla="*/ 91154 h 134302"/>
                <a:gd name="connsiteX60" fmla="*/ 196596 w 204120"/>
                <a:gd name="connsiteY60" fmla="*/ 87249 h 134302"/>
                <a:gd name="connsiteX61" fmla="*/ 189262 w 204120"/>
                <a:gd name="connsiteY61" fmla="*/ 93536 h 134302"/>
                <a:gd name="connsiteX62" fmla="*/ 184309 w 204120"/>
                <a:gd name="connsiteY62" fmla="*/ 94107 h 134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04120" h="134302">
                  <a:moveTo>
                    <a:pt x="184309" y="94107"/>
                  </a:moveTo>
                  <a:lnTo>
                    <a:pt x="163544" y="79820"/>
                  </a:lnTo>
                  <a:lnTo>
                    <a:pt x="161163" y="79915"/>
                  </a:lnTo>
                  <a:lnTo>
                    <a:pt x="157448" y="87154"/>
                  </a:lnTo>
                  <a:lnTo>
                    <a:pt x="152876" y="89249"/>
                  </a:lnTo>
                  <a:lnTo>
                    <a:pt x="148876" y="84201"/>
                  </a:lnTo>
                  <a:lnTo>
                    <a:pt x="146875" y="84773"/>
                  </a:lnTo>
                  <a:lnTo>
                    <a:pt x="147066" y="89535"/>
                  </a:lnTo>
                  <a:lnTo>
                    <a:pt x="144113" y="93154"/>
                  </a:lnTo>
                  <a:lnTo>
                    <a:pt x="141065" y="89821"/>
                  </a:lnTo>
                  <a:lnTo>
                    <a:pt x="136017" y="94012"/>
                  </a:lnTo>
                  <a:lnTo>
                    <a:pt x="125539" y="93059"/>
                  </a:lnTo>
                  <a:lnTo>
                    <a:pt x="121158" y="97536"/>
                  </a:lnTo>
                  <a:lnTo>
                    <a:pt x="111728" y="95726"/>
                  </a:lnTo>
                  <a:lnTo>
                    <a:pt x="106871" y="97631"/>
                  </a:lnTo>
                  <a:lnTo>
                    <a:pt x="103537" y="101441"/>
                  </a:lnTo>
                  <a:lnTo>
                    <a:pt x="104108" y="103537"/>
                  </a:lnTo>
                  <a:lnTo>
                    <a:pt x="110395" y="99060"/>
                  </a:lnTo>
                  <a:lnTo>
                    <a:pt x="113538" y="100108"/>
                  </a:lnTo>
                  <a:lnTo>
                    <a:pt x="108775" y="106490"/>
                  </a:lnTo>
                  <a:lnTo>
                    <a:pt x="106966" y="114871"/>
                  </a:lnTo>
                  <a:lnTo>
                    <a:pt x="102584" y="117920"/>
                  </a:lnTo>
                  <a:lnTo>
                    <a:pt x="96488" y="118491"/>
                  </a:lnTo>
                  <a:lnTo>
                    <a:pt x="80677" y="113633"/>
                  </a:lnTo>
                  <a:lnTo>
                    <a:pt x="77914" y="116967"/>
                  </a:lnTo>
                  <a:lnTo>
                    <a:pt x="75247" y="130778"/>
                  </a:lnTo>
                  <a:lnTo>
                    <a:pt x="71533" y="134303"/>
                  </a:lnTo>
                  <a:lnTo>
                    <a:pt x="64008" y="133255"/>
                  </a:lnTo>
                  <a:lnTo>
                    <a:pt x="58388" y="123158"/>
                  </a:lnTo>
                  <a:lnTo>
                    <a:pt x="46768" y="109347"/>
                  </a:lnTo>
                  <a:lnTo>
                    <a:pt x="30385" y="112300"/>
                  </a:lnTo>
                  <a:lnTo>
                    <a:pt x="27241" y="109442"/>
                  </a:lnTo>
                  <a:lnTo>
                    <a:pt x="24860" y="101441"/>
                  </a:lnTo>
                  <a:lnTo>
                    <a:pt x="12478" y="98584"/>
                  </a:lnTo>
                  <a:lnTo>
                    <a:pt x="3048" y="93536"/>
                  </a:lnTo>
                  <a:lnTo>
                    <a:pt x="0" y="87821"/>
                  </a:lnTo>
                  <a:lnTo>
                    <a:pt x="7144" y="78200"/>
                  </a:lnTo>
                  <a:lnTo>
                    <a:pt x="8858" y="55436"/>
                  </a:lnTo>
                  <a:lnTo>
                    <a:pt x="1619" y="49911"/>
                  </a:lnTo>
                  <a:lnTo>
                    <a:pt x="571" y="46101"/>
                  </a:lnTo>
                  <a:lnTo>
                    <a:pt x="3334" y="42577"/>
                  </a:lnTo>
                  <a:lnTo>
                    <a:pt x="8287" y="41624"/>
                  </a:lnTo>
                  <a:lnTo>
                    <a:pt x="9430" y="34766"/>
                  </a:lnTo>
                  <a:lnTo>
                    <a:pt x="15907" y="30004"/>
                  </a:lnTo>
                  <a:lnTo>
                    <a:pt x="15907" y="19050"/>
                  </a:lnTo>
                  <a:lnTo>
                    <a:pt x="11716" y="12668"/>
                  </a:lnTo>
                  <a:lnTo>
                    <a:pt x="38671" y="12478"/>
                  </a:lnTo>
                  <a:lnTo>
                    <a:pt x="38767" y="191"/>
                  </a:lnTo>
                  <a:lnTo>
                    <a:pt x="50101" y="0"/>
                  </a:lnTo>
                  <a:lnTo>
                    <a:pt x="146875" y="286"/>
                  </a:lnTo>
                  <a:lnTo>
                    <a:pt x="154496" y="2667"/>
                  </a:lnTo>
                  <a:lnTo>
                    <a:pt x="161449" y="12192"/>
                  </a:lnTo>
                  <a:lnTo>
                    <a:pt x="161925" y="61817"/>
                  </a:lnTo>
                  <a:lnTo>
                    <a:pt x="163449" y="66580"/>
                  </a:lnTo>
                  <a:lnTo>
                    <a:pt x="164878" y="68485"/>
                  </a:lnTo>
                  <a:lnTo>
                    <a:pt x="175165" y="70771"/>
                  </a:lnTo>
                  <a:lnTo>
                    <a:pt x="183071" y="80391"/>
                  </a:lnTo>
                  <a:lnTo>
                    <a:pt x="189929" y="82772"/>
                  </a:lnTo>
                  <a:lnTo>
                    <a:pt x="204121" y="83153"/>
                  </a:lnTo>
                  <a:lnTo>
                    <a:pt x="203073" y="91154"/>
                  </a:lnTo>
                  <a:lnTo>
                    <a:pt x="196596" y="87249"/>
                  </a:lnTo>
                  <a:lnTo>
                    <a:pt x="189262" y="93536"/>
                  </a:lnTo>
                  <a:lnTo>
                    <a:pt x="184309" y="94107"/>
                  </a:lnTo>
                  <a:close/>
                </a:path>
              </a:pathLst>
            </a:custGeom>
            <a:noFill/>
            <a:ln w="3429" cap="flat">
              <a:solidFill>
                <a:srgbClr val="FFFFFF"/>
              </a:solidFill>
              <a:prstDash val="solid"/>
              <a:miter/>
            </a:ln>
          </p:spPr>
          <p:txBody>
            <a:bodyPr rtlCol="0" anchor="ctr"/>
            <a:lstStyle/>
            <a:p>
              <a:endParaRPr lang="en-US"/>
            </a:p>
          </p:txBody>
        </p:sp>
        <p:sp>
          <p:nvSpPr>
            <p:cNvPr id="1596" name="Freeform: Shape 1595">
              <a:extLst>
                <a:ext uri="{FF2B5EF4-FFF2-40B4-BE49-F238E27FC236}">
                  <a16:creationId xmlns:a16="http://schemas.microsoft.com/office/drawing/2014/main" id="{FF1716CF-7935-4456-930C-4175BAF24360}"/>
                </a:ext>
              </a:extLst>
            </p:cNvPr>
            <p:cNvSpPr/>
            <p:nvPr/>
          </p:nvSpPr>
          <p:spPr>
            <a:xfrm>
              <a:off x="10297855" y="1639360"/>
              <a:ext cx="266480" cy="112703"/>
            </a:xfrm>
            <a:custGeom>
              <a:avLst/>
              <a:gdLst>
                <a:gd name="connsiteX0" fmla="*/ 168307 w 205168"/>
                <a:gd name="connsiteY0" fmla="*/ 80772 h 86772"/>
                <a:gd name="connsiteX1" fmla="*/ 160020 w 205168"/>
                <a:gd name="connsiteY1" fmla="*/ 77724 h 86772"/>
                <a:gd name="connsiteX2" fmla="*/ 161544 w 205168"/>
                <a:gd name="connsiteY2" fmla="*/ 85249 h 86772"/>
                <a:gd name="connsiteX3" fmla="*/ 132398 w 205168"/>
                <a:gd name="connsiteY3" fmla="*/ 86773 h 86772"/>
                <a:gd name="connsiteX4" fmla="*/ 128397 w 205168"/>
                <a:gd name="connsiteY4" fmla="*/ 80772 h 86772"/>
                <a:gd name="connsiteX5" fmla="*/ 120968 w 205168"/>
                <a:gd name="connsiteY5" fmla="*/ 82105 h 86772"/>
                <a:gd name="connsiteX6" fmla="*/ 117634 w 205168"/>
                <a:gd name="connsiteY6" fmla="*/ 77533 h 86772"/>
                <a:gd name="connsiteX7" fmla="*/ 110109 w 205168"/>
                <a:gd name="connsiteY7" fmla="*/ 80963 h 86772"/>
                <a:gd name="connsiteX8" fmla="*/ 109347 w 205168"/>
                <a:gd name="connsiteY8" fmla="*/ 78867 h 86772"/>
                <a:gd name="connsiteX9" fmla="*/ 114300 w 205168"/>
                <a:gd name="connsiteY9" fmla="*/ 77533 h 86772"/>
                <a:gd name="connsiteX10" fmla="*/ 116015 w 205168"/>
                <a:gd name="connsiteY10" fmla="*/ 74962 h 86772"/>
                <a:gd name="connsiteX11" fmla="*/ 109633 w 205168"/>
                <a:gd name="connsiteY11" fmla="*/ 75724 h 86772"/>
                <a:gd name="connsiteX12" fmla="*/ 105632 w 205168"/>
                <a:gd name="connsiteY12" fmla="*/ 66389 h 86772"/>
                <a:gd name="connsiteX13" fmla="*/ 95250 w 205168"/>
                <a:gd name="connsiteY13" fmla="*/ 63913 h 86772"/>
                <a:gd name="connsiteX14" fmla="*/ 93154 w 205168"/>
                <a:gd name="connsiteY14" fmla="*/ 66199 h 86772"/>
                <a:gd name="connsiteX15" fmla="*/ 93631 w 205168"/>
                <a:gd name="connsiteY15" fmla="*/ 70961 h 86772"/>
                <a:gd name="connsiteX16" fmla="*/ 88678 w 205168"/>
                <a:gd name="connsiteY16" fmla="*/ 71056 h 86772"/>
                <a:gd name="connsiteX17" fmla="*/ 72771 w 205168"/>
                <a:gd name="connsiteY17" fmla="*/ 78391 h 86772"/>
                <a:gd name="connsiteX18" fmla="*/ 61436 w 205168"/>
                <a:gd name="connsiteY18" fmla="*/ 75914 h 86772"/>
                <a:gd name="connsiteX19" fmla="*/ 58103 w 205168"/>
                <a:gd name="connsiteY19" fmla="*/ 78772 h 86772"/>
                <a:gd name="connsiteX20" fmla="*/ 57245 w 205168"/>
                <a:gd name="connsiteY20" fmla="*/ 82963 h 86772"/>
                <a:gd name="connsiteX21" fmla="*/ 43053 w 205168"/>
                <a:gd name="connsiteY21" fmla="*/ 82582 h 86772"/>
                <a:gd name="connsiteX22" fmla="*/ 36195 w 205168"/>
                <a:gd name="connsiteY22" fmla="*/ 80200 h 86772"/>
                <a:gd name="connsiteX23" fmla="*/ 28289 w 205168"/>
                <a:gd name="connsiteY23" fmla="*/ 70580 h 86772"/>
                <a:gd name="connsiteX24" fmla="*/ 18002 w 205168"/>
                <a:gd name="connsiteY24" fmla="*/ 68294 h 86772"/>
                <a:gd name="connsiteX25" fmla="*/ 16574 w 205168"/>
                <a:gd name="connsiteY25" fmla="*/ 66389 h 86772"/>
                <a:gd name="connsiteX26" fmla="*/ 15050 w 205168"/>
                <a:gd name="connsiteY26" fmla="*/ 61627 h 86772"/>
                <a:gd name="connsiteX27" fmla="*/ 14573 w 205168"/>
                <a:gd name="connsiteY27" fmla="*/ 12001 h 86772"/>
                <a:gd name="connsiteX28" fmla="*/ 7620 w 205168"/>
                <a:gd name="connsiteY28" fmla="*/ 2476 h 86772"/>
                <a:gd name="connsiteX29" fmla="*/ 0 w 205168"/>
                <a:gd name="connsiteY29" fmla="*/ 0 h 86772"/>
                <a:gd name="connsiteX30" fmla="*/ 52864 w 205168"/>
                <a:gd name="connsiteY30" fmla="*/ 286 h 86772"/>
                <a:gd name="connsiteX31" fmla="*/ 202787 w 205168"/>
                <a:gd name="connsiteY31" fmla="*/ 2000 h 86772"/>
                <a:gd name="connsiteX32" fmla="*/ 205169 w 205168"/>
                <a:gd name="connsiteY32" fmla="*/ 64294 h 86772"/>
                <a:gd name="connsiteX33" fmla="*/ 184595 w 205168"/>
                <a:gd name="connsiteY33" fmla="*/ 58102 h 86772"/>
                <a:gd name="connsiteX34" fmla="*/ 180499 w 205168"/>
                <a:gd name="connsiteY34" fmla="*/ 66294 h 86772"/>
                <a:gd name="connsiteX35" fmla="*/ 180499 w 205168"/>
                <a:gd name="connsiteY35" fmla="*/ 75438 h 86772"/>
                <a:gd name="connsiteX36" fmla="*/ 177546 w 205168"/>
                <a:gd name="connsiteY36" fmla="*/ 77533 h 86772"/>
                <a:gd name="connsiteX37" fmla="*/ 174212 w 205168"/>
                <a:gd name="connsiteY37" fmla="*/ 71628 h 86772"/>
                <a:gd name="connsiteX38" fmla="*/ 172021 w 205168"/>
                <a:gd name="connsiteY38" fmla="*/ 80677 h 86772"/>
                <a:gd name="connsiteX39" fmla="*/ 168307 w 205168"/>
                <a:gd name="connsiteY39" fmla="*/ 80772 h 86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05168" h="86772">
                  <a:moveTo>
                    <a:pt x="168307" y="80772"/>
                  </a:moveTo>
                  <a:lnTo>
                    <a:pt x="160020" y="77724"/>
                  </a:lnTo>
                  <a:lnTo>
                    <a:pt x="161544" y="85249"/>
                  </a:lnTo>
                  <a:lnTo>
                    <a:pt x="132398" y="86773"/>
                  </a:lnTo>
                  <a:lnTo>
                    <a:pt x="128397" y="80772"/>
                  </a:lnTo>
                  <a:lnTo>
                    <a:pt x="120968" y="82105"/>
                  </a:lnTo>
                  <a:lnTo>
                    <a:pt x="117634" y="77533"/>
                  </a:lnTo>
                  <a:lnTo>
                    <a:pt x="110109" y="80963"/>
                  </a:lnTo>
                  <a:lnTo>
                    <a:pt x="109347" y="78867"/>
                  </a:lnTo>
                  <a:lnTo>
                    <a:pt x="114300" y="77533"/>
                  </a:lnTo>
                  <a:lnTo>
                    <a:pt x="116015" y="74962"/>
                  </a:lnTo>
                  <a:lnTo>
                    <a:pt x="109633" y="75724"/>
                  </a:lnTo>
                  <a:lnTo>
                    <a:pt x="105632" y="66389"/>
                  </a:lnTo>
                  <a:lnTo>
                    <a:pt x="95250" y="63913"/>
                  </a:lnTo>
                  <a:lnTo>
                    <a:pt x="93154" y="66199"/>
                  </a:lnTo>
                  <a:lnTo>
                    <a:pt x="93631" y="70961"/>
                  </a:lnTo>
                  <a:lnTo>
                    <a:pt x="88678" y="71056"/>
                  </a:lnTo>
                  <a:lnTo>
                    <a:pt x="72771" y="78391"/>
                  </a:lnTo>
                  <a:lnTo>
                    <a:pt x="61436" y="75914"/>
                  </a:lnTo>
                  <a:lnTo>
                    <a:pt x="58103" y="78772"/>
                  </a:lnTo>
                  <a:lnTo>
                    <a:pt x="57245" y="82963"/>
                  </a:lnTo>
                  <a:lnTo>
                    <a:pt x="43053" y="82582"/>
                  </a:lnTo>
                  <a:lnTo>
                    <a:pt x="36195" y="80200"/>
                  </a:lnTo>
                  <a:lnTo>
                    <a:pt x="28289" y="70580"/>
                  </a:lnTo>
                  <a:lnTo>
                    <a:pt x="18002" y="68294"/>
                  </a:lnTo>
                  <a:lnTo>
                    <a:pt x="16574" y="66389"/>
                  </a:lnTo>
                  <a:lnTo>
                    <a:pt x="15050" y="61627"/>
                  </a:lnTo>
                  <a:lnTo>
                    <a:pt x="14573" y="12001"/>
                  </a:lnTo>
                  <a:lnTo>
                    <a:pt x="7620" y="2476"/>
                  </a:lnTo>
                  <a:lnTo>
                    <a:pt x="0" y="0"/>
                  </a:lnTo>
                  <a:lnTo>
                    <a:pt x="52864" y="286"/>
                  </a:lnTo>
                  <a:lnTo>
                    <a:pt x="202787" y="2000"/>
                  </a:lnTo>
                  <a:lnTo>
                    <a:pt x="205169" y="64294"/>
                  </a:lnTo>
                  <a:lnTo>
                    <a:pt x="184595" y="58102"/>
                  </a:lnTo>
                  <a:lnTo>
                    <a:pt x="180499" y="66294"/>
                  </a:lnTo>
                  <a:lnTo>
                    <a:pt x="180499" y="75438"/>
                  </a:lnTo>
                  <a:lnTo>
                    <a:pt x="177546" y="77533"/>
                  </a:lnTo>
                  <a:lnTo>
                    <a:pt x="174212" y="71628"/>
                  </a:lnTo>
                  <a:lnTo>
                    <a:pt x="172021" y="80677"/>
                  </a:lnTo>
                  <a:lnTo>
                    <a:pt x="168307" y="80772"/>
                  </a:lnTo>
                  <a:close/>
                </a:path>
              </a:pathLst>
            </a:custGeom>
            <a:solidFill>
              <a:srgbClr val="336933"/>
            </a:solidFill>
            <a:ln w="9525" cap="flat">
              <a:noFill/>
              <a:prstDash val="solid"/>
              <a:miter/>
            </a:ln>
          </p:spPr>
          <p:txBody>
            <a:bodyPr rtlCol="0" anchor="ctr"/>
            <a:lstStyle/>
            <a:p>
              <a:endParaRPr lang="en-US"/>
            </a:p>
          </p:txBody>
        </p:sp>
        <p:sp>
          <p:nvSpPr>
            <p:cNvPr id="1597" name="Freeform: Shape 1596">
              <a:extLst>
                <a:ext uri="{FF2B5EF4-FFF2-40B4-BE49-F238E27FC236}">
                  <a16:creationId xmlns:a16="http://schemas.microsoft.com/office/drawing/2014/main" id="{A2DBB0CD-B220-4D9C-9826-B8A248F5BA39}"/>
                </a:ext>
              </a:extLst>
            </p:cNvPr>
            <p:cNvSpPr/>
            <p:nvPr/>
          </p:nvSpPr>
          <p:spPr>
            <a:xfrm>
              <a:off x="10297855" y="1639360"/>
              <a:ext cx="266480" cy="112703"/>
            </a:xfrm>
            <a:custGeom>
              <a:avLst/>
              <a:gdLst>
                <a:gd name="connsiteX0" fmla="*/ 168307 w 205168"/>
                <a:gd name="connsiteY0" fmla="*/ 80772 h 86772"/>
                <a:gd name="connsiteX1" fmla="*/ 160020 w 205168"/>
                <a:gd name="connsiteY1" fmla="*/ 77724 h 86772"/>
                <a:gd name="connsiteX2" fmla="*/ 161544 w 205168"/>
                <a:gd name="connsiteY2" fmla="*/ 85249 h 86772"/>
                <a:gd name="connsiteX3" fmla="*/ 132398 w 205168"/>
                <a:gd name="connsiteY3" fmla="*/ 86773 h 86772"/>
                <a:gd name="connsiteX4" fmla="*/ 128397 w 205168"/>
                <a:gd name="connsiteY4" fmla="*/ 80772 h 86772"/>
                <a:gd name="connsiteX5" fmla="*/ 120968 w 205168"/>
                <a:gd name="connsiteY5" fmla="*/ 82105 h 86772"/>
                <a:gd name="connsiteX6" fmla="*/ 117634 w 205168"/>
                <a:gd name="connsiteY6" fmla="*/ 77533 h 86772"/>
                <a:gd name="connsiteX7" fmla="*/ 110109 w 205168"/>
                <a:gd name="connsiteY7" fmla="*/ 80963 h 86772"/>
                <a:gd name="connsiteX8" fmla="*/ 109347 w 205168"/>
                <a:gd name="connsiteY8" fmla="*/ 78867 h 86772"/>
                <a:gd name="connsiteX9" fmla="*/ 114300 w 205168"/>
                <a:gd name="connsiteY9" fmla="*/ 77533 h 86772"/>
                <a:gd name="connsiteX10" fmla="*/ 116015 w 205168"/>
                <a:gd name="connsiteY10" fmla="*/ 74962 h 86772"/>
                <a:gd name="connsiteX11" fmla="*/ 109633 w 205168"/>
                <a:gd name="connsiteY11" fmla="*/ 75724 h 86772"/>
                <a:gd name="connsiteX12" fmla="*/ 105632 w 205168"/>
                <a:gd name="connsiteY12" fmla="*/ 66389 h 86772"/>
                <a:gd name="connsiteX13" fmla="*/ 95250 w 205168"/>
                <a:gd name="connsiteY13" fmla="*/ 63913 h 86772"/>
                <a:gd name="connsiteX14" fmla="*/ 93154 w 205168"/>
                <a:gd name="connsiteY14" fmla="*/ 66199 h 86772"/>
                <a:gd name="connsiteX15" fmla="*/ 93631 w 205168"/>
                <a:gd name="connsiteY15" fmla="*/ 70961 h 86772"/>
                <a:gd name="connsiteX16" fmla="*/ 88678 w 205168"/>
                <a:gd name="connsiteY16" fmla="*/ 71056 h 86772"/>
                <a:gd name="connsiteX17" fmla="*/ 72771 w 205168"/>
                <a:gd name="connsiteY17" fmla="*/ 78391 h 86772"/>
                <a:gd name="connsiteX18" fmla="*/ 61436 w 205168"/>
                <a:gd name="connsiteY18" fmla="*/ 75914 h 86772"/>
                <a:gd name="connsiteX19" fmla="*/ 58103 w 205168"/>
                <a:gd name="connsiteY19" fmla="*/ 78772 h 86772"/>
                <a:gd name="connsiteX20" fmla="*/ 57245 w 205168"/>
                <a:gd name="connsiteY20" fmla="*/ 82963 h 86772"/>
                <a:gd name="connsiteX21" fmla="*/ 43053 w 205168"/>
                <a:gd name="connsiteY21" fmla="*/ 82582 h 86772"/>
                <a:gd name="connsiteX22" fmla="*/ 36195 w 205168"/>
                <a:gd name="connsiteY22" fmla="*/ 80200 h 86772"/>
                <a:gd name="connsiteX23" fmla="*/ 28289 w 205168"/>
                <a:gd name="connsiteY23" fmla="*/ 70580 h 86772"/>
                <a:gd name="connsiteX24" fmla="*/ 18002 w 205168"/>
                <a:gd name="connsiteY24" fmla="*/ 68294 h 86772"/>
                <a:gd name="connsiteX25" fmla="*/ 16574 w 205168"/>
                <a:gd name="connsiteY25" fmla="*/ 66389 h 86772"/>
                <a:gd name="connsiteX26" fmla="*/ 15050 w 205168"/>
                <a:gd name="connsiteY26" fmla="*/ 61627 h 86772"/>
                <a:gd name="connsiteX27" fmla="*/ 14573 w 205168"/>
                <a:gd name="connsiteY27" fmla="*/ 12001 h 86772"/>
                <a:gd name="connsiteX28" fmla="*/ 7620 w 205168"/>
                <a:gd name="connsiteY28" fmla="*/ 2476 h 86772"/>
                <a:gd name="connsiteX29" fmla="*/ 0 w 205168"/>
                <a:gd name="connsiteY29" fmla="*/ 0 h 86772"/>
                <a:gd name="connsiteX30" fmla="*/ 52864 w 205168"/>
                <a:gd name="connsiteY30" fmla="*/ 286 h 86772"/>
                <a:gd name="connsiteX31" fmla="*/ 202787 w 205168"/>
                <a:gd name="connsiteY31" fmla="*/ 2000 h 86772"/>
                <a:gd name="connsiteX32" fmla="*/ 205169 w 205168"/>
                <a:gd name="connsiteY32" fmla="*/ 64294 h 86772"/>
                <a:gd name="connsiteX33" fmla="*/ 184595 w 205168"/>
                <a:gd name="connsiteY33" fmla="*/ 58102 h 86772"/>
                <a:gd name="connsiteX34" fmla="*/ 180499 w 205168"/>
                <a:gd name="connsiteY34" fmla="*/ 66294 h 86772"/>
                <a:gd name="connsiteX35" fmla="*/ 180499 w 205168"/>
                <a:gd name="connsiteY35" fmla="*/ 75438 h 86772"/>
                <a:gd name="connsiteX36" fmla="*/ 177546 w 205168"/>
                <a:gd name="connsiteY36" fmla="*/ 77533 h 86772"/>
                <a:gd name="connsiteX37" fmla="*/ 174212 w 205168"/>
                <a:gd name="connsiteY37" fmla="*/ 71628 h 86772"/>
                <a:gd name="connsiteX38" fmla="*/ 172021 w 205168"/>
                <a:gd name="connsiteY38" fmla="*/ 80677 h 86772"/>
                <a:gd name="connsiteX39" fmla="*/ 168307 w 205168"/>
                <a:gd name="connsiteY39" fmla="*/ 80772 h 86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05168" h="86772">
                  <a:moveTo>
                    <a:pt x="168307" y="80772"/>
                  </a:moveTo>
                  <a:lnTo>
                    <a:pt x="160020" y="77724"/>
                  </a:lnTo>
                  <a:lnTo>
                    <a:pt x="161544" y="85249"/>
                  </a:lnTo>
                  <a:lnTo>
                    <a:pt x="132398" y="86773"/>
                  </a:lnTo>
                  <a:lnTo>
                    <a:pt x="128397" y="80772"/>
                  </a:lnTo>
                  <a:lnTo>
                    <a:pt x="120968" y="82105"/>
                  </a:lnTo>
                  <a:lnTo>
                    <a:pt x="117634" y="77533"/>
                  </a:lnTo>
                  <a:lnTo>
                    <a:pt x="110109" y="80963"/>
                  </a:lnTo>
                  <a:lnTo>
                    <a:pt x="109347" y="78867"/>
                  </a:lnTo>
                  <a:lnTo>
                    <a:pt x="114300" y="77533"/>
                  </a:lnTo>
                  <a:lnTo>
                    <a:pt x="116015" y="74962"/>
                  </a:lnTo>
                  <a:lnTo>
                    <a:pt x="109633" y="75724"/>
                  </a:lnTo>
                  <a:lnTo>
                    <a:pt x="105632" y="66389"/>
                  </a:lnTo>
                  <a:lnTo>
                    <a:pt x="95250" y="63913"/>
                  </a:lnTo>
                  <a:lnTo>
                    <a:pt x="93154" y="66199"/>
                  </a:lnTo>
                  <a:lnTo>
                    <a:pt x="93631" y="70961"/>
                  </a:lnTo>
                  <a:lnTo>
                    <a:pt x="88678" y="71056"/>
                  </a:lnTo>
                  <a:lnTo>
                    <a:pt x="72771" y="78391"/>
                  </a:lnTo>
                  <a:lnTo>
                    <a:pt x="61436" y="75914"/>
                  </a:lnTo>
                  <a:lnTo>
                    <a:pt x="58103" y="78772"/>
                  </a:lnTo>
                  <a:lnTo>
                    <a:pt x="57245" y="82963"/>
                  </a:lnTo>
                  <a:lnTo>
                    <a:pt x="43053" y="82582"/>
                  </a:lnTo>
                  <a:lnTo>
                    <a:pt x="36195" y="80200"/>
                  </a:lnTo>
                  <a:lnTo>
                    <a:pt x="28289" y="70580"/>
                  </a:lnTo>
                  <a:lnTo>
                    <a:pt x="18002" y="68294"/>
                  </a:lnTo>
                  <a:lnTo>
                    <a:pt x="16574" y="66389"/>
                  </a:lnTo>
                  <a:lnTo>
                    <a:pt x="15050" y="61627"/>
                  </a:lnTo>
                  <a:lnTo>
                    <a:pt x="14573" y="12001"/>
                  </a:lnTo>
                  <a:lnTo>
                    <a:pt x="7620" y="2476"/>
                  </a:lnTo>
                  <a:lnTo>
                    <a:pt x="0" y="0"/>
                  </a:lnTo>
                  <a:lnTo>
                    <a:pt x="52864" y="286"/>
                  </a:lnTo>
                  <a:lnTo>
                    <a:pt x="202787" y="2000"/>
                  </a:lnTo>
                  <a:lnTo>
                    <a:pt x="205169" y="64294"/>
                  </a:lnTo>
                  <a:lnTo>
                    <a:pt x="184595" y="58102"/>
                  </a:lnTo>
                  <a:lnTo>
                    <a:pt x="180499" y="66294"/>
                  </a:lnTo>
                  <a:lnTo>
                    <a:pt x="180499" y="75438"/>
                  </a:lnTo>
                  <a:lnTo>
                    <a:pt x="177546" y="77533"/>
                  </a:lnTo>
                  <a:lnTo>
                    <a:pt x="174212" y="71628"/>
                  </a:lnTo>
                  <a:lnTo>
                    <a:pt x="172021" y="80677"/>
                  </a:lnTo>
                  <a:lnTo>
                    <a:pt x="168307" y="80772"/>
                  </a:lnTo>
                  <a:close/>
                </a:path>
              </a:pathLst>
            </a:custGeom>
            <a:noFill/>
            <a:ln w="3429" cap="flat">
              <a:solidFill>
                <a:srgbClr val="FFFFFF"/>
              </a:solidFill>
              <a:prstDash val="solid"/>
              <a:miter/>
            </a:ln>
          </p:spPr>
          <p:txBody>
            <a:bodyPr rtlCol="0" anchor="ctr"/>
            <a:lstStyle/>
            <a:p>
              <a:endParaRPr lang="en-US"/>
            </a:p>
          </p:txBody>
        </p:sp>
        <p:sp>
          <p:nvSpPr>
            <p:cNvPr id="1598" name="Freeform: Shape 1597">
              <a:extLst>
                <a:ext uri="{FF2B5EF4-FFF2-40B4-BE49-F238E27FC236}">
                  <a16:creationId xmlns:a16="http://schemas.microsoft.com/office/drawing/2014/main" id="{64D73485-22CB-4A89-8E29-62CBB632224A}"/>
                </a:ext>
              </a:extLst>
            </p:cNvPr>
            <p:cNvSpPr/>
            <p:nvPr/>
          </p:nvSpPr>
          <p:spPr>
            <a:xfrm>
              <a:off x="9813267" y="1673380"/>
              <a:ext cx="195344" cy="131136"/>
            </a:xfrm>
            <a:custGeom>
              <a:avLst/>
              <a:gdLst>
                <a:gd name="connsiteX0" fmla="*/ 286 w 150399"/>
                <a:gd name="connsiteY0" fmla="*/ 49530 h 100964"/>
                <a:gd name="connsiteX1" fmla="*/ 0 w 150399"/>
                <a:gd name="connsiteY1" fmla="*/ 28670 h 100964"/>
                <a:gd name="connsiteX2" fmla="*/ 7906 w 150399"/>
                <a:gd name="connsiteY2" fmla="*/ 28670 h 100964"/>
                <a:gd name="connsiteX3" fmla="*/ 0 w 150399"/>
                <a:gd name="connsiteY3" fmla="*/ 19812 h 100964"/>
                <a:gd name="connsiteX4" fmla="*/ 95 w 150399"/>
                <a:gd name="connsiteY4" fmla="*/ 0 h 100964"/>
                <a:gd name="connsiteX5" fmla="*/ 141446 w 150399"/>
                <a:gd name="connsiteY5" fmla="*/ 857 h 100964"/>
                <a:gd name="connsiteX6" fmla="*/ 140779 w 150399"/>
                <a:gd name="connsiteY6" fmla="*/ 17431 h 100964"/>
                <a:gd name="connsiteX7" fmla="*/ 149638 w 150399"/>
                <a:gd name="connsiteY7" fmla="*/ 17621 h 100964"/>
                <a:gd name="connsiteX8" fmla="*/ 150400 w 150399"/>
                <a:gd name="connsiteY8" fmla="*/ 32766 h 100964"/>
                <a:gd name="connsiteX9" fmla="*/ 148876 w 150399"/>
                <a:gd name="connsiteY9" fmla="*/ 36767 h 100964"/>
                <a:gd name="connsiteX10" fmla="*/ 141161 w 150399"/>
                <a:gd name="connsiteY10" fmla="*/ 39814 h 100964"/>
                <a:gd name="connsiteX11" fmla="*/ 136398 w 150399"/>
                <a:gd name="connsiteY11" fmla="*/ 37909 h 100964"/>
                <a:gd name="connsiteX12" fmla="*/ 136493 w 150399"/>
                <a:gd name="connsiteY12" fmla="*/ 57531 h 100964"/>
                <a:gd name="connsiteX13" fmla="*/ 132112 w 150399"/>
                <a:gd name="connsiteY13" fmla="*/ 64960 h 100964"/>
                <a:gd name="connsiteX14" fmla="*/ 127349 w 150399"/>
                <a:gd name="connsiteY14" fmla="*/ 67818 h 100964"/>
                <a:gd name="connsiteX15" fmla="*/ 116491 w 150399"/>
                <a:gd name="connsiteY15" fmla="*/ 63151 h 100964"/>
                <a:gd name="connsiteX16" fmla="*/ 113729 w 150399"/>
                <a:gd name="connsiteY16" fmla="*/ 64770 h 100964"/>
                <a:gd name="connsiteX17" fmla="*/ 114681 w 150399"/>
                <a:gd name="connsiteY17" fmla="*/ 68675 h 100964"/>
                <a:gd name="connsiteX18" fmla="*/ 121539 w 150399"/>
                <a:gd name="connsiteY18" fmla="*/ 72771 h 100964"/>
                <a:gd name="connsiteX19" fmla="*/ 112395 w 150399"/>
                <a:gd name="connsiteY19" fmla="*/ 77438 h 100964"/>
                <a:gd name="connsiteX20" fmla="*/ 113443 w 150399"/>
                <a:gd name="connsiteY20" fmla="*/ 96202 h 100964"/>
                <a:gd name="connsiteX21" fmla="*/ 111728 w 150399"/>
                <a:gd name="connsiteY21" fmla="*/ 99346 h 100964"/>
                <a:gd name="connsiteX22" fmla="*/ 105728 w 150399"/>
                <a:gd name="connsiteY22" fmla="*/ 100965 h 100964"/>
                <a:gd name="connsiteX23" fmla="*/ 96869 w 150399"/>
                <a:gd name="connsiteY23" fmla="*/ 100203 h 100964"/>
                <a:gd name="connsiteX24" fmla="*/ 88106 w 150399"/>
                <a:gd name="connsiteY24" fmla="*/ 93250 h 100964"/>
                <a:gd name="connsiteX25" fmla="*/ 83439 w 150399"/>
                <a:gd name="connsiteY25" fmla="*/ 73914 h 100964"/>
                <a:gd name="connsiteX26" fmla="*/ 86678 w 150399"/>
                <a:gd name="connsiteY26" fmla="*/ 69151 h 100964"/>
                <a:gd name="connsiteX27" fmla="*/ 92964 w 150399"/>
                <a:gd name="connsiteY27" fmla="*/ 65722 h 100964"/>
                <a:gd name="connsiteX28" fmla="*/ 94107 w 150399"/>
                <a:gd name="connsiteY28" fmla="*/ 61341 h 100964"/>
                <a:gd name="connsiteX29" fmla="*/ 88392 w 150399"/>
                <a:gd name="connsiteY29" fmla="*/ 50863 h 100964"/>
                <a:gd name="connsiteX30" fmla="*/ 82772 w 150399"/>
                <a:gd name="connsiteY30" fmla="*/ 49054 h 100964"/>
                <a:gd name="connsiteX31" fmla="*/ 74390 w 150399"/>
                <a:gd name="connsiteY31" fmla="*/ 52292 h 100964"/>
                <a:gd name="connsiteX32" fmla="*/ 73247 w 150399"/>
                <a:gd name="connsiteY32" fmla="*/ 58483 h 100964"/>
                <a:gd name="connsiteX33" fmla="*/ 70104 w 150399"/>
                <a:gd name="connsiteY33" fmla="*/ 62579 h 100964"/>
                <a:gd name="connsiteX34" fmla="*/ 68104 w 150399"/>
                <a:gd name="connsiteY34" fmla="*/ 58579 h 100964"/>
                <a:gd name="connsiteX35" fmla="*/ 58007 w 150399"/>
                <a:gd name="connsiteY35" fmla="*/ 51911 h 100964"/>
                <a:gd name="connsiteX36" fmla="*/ 57817 w 150399"/>
                <a:gd name="connsiteY36" fmla="*/ 59246 h 100964"/>
                <a:gd name="connsiteX37" fmla="*/ 51435 w 150399"/>
                <a:gd name="connsiteY37" fmla="*/ 61722 h 100964"/>
                <a:gd name="connsiteX38" fmla="*/ 46196 w 150399"/>
                <a:gd name="connsiteY38" fmla="*/ 70580 h 100964"/>
                <a:gd name="connsiteX39" fmla="*/ 34957 w 150399"/>
                <a:gd name="connsiteY39" fmla="*/ 73628 h 100964"/>
                <a:gd name="connsiteX40" fmla="*/ 24765 w 150399"/>
                <a:gd name="connsiteY40" fmla="*/ 69151 h 100964"/>
                <a:gd name="connsiteX41" fmla="*/ 23717 w 150399"/>
                <a:gd name="connsiteY41" fmla="*/ 53435 h 100964"/>
                <a:gd name="connsiteX42" fmla="*/ 22288 w 150399"/>
                <a:gd name="connsiteY42" fmla="*/ 50006 h 100964"/>
                <a:gd name="connsiteX43" fmla="*/ 18764 w 150399"/>
                <a:gd name="connsiteY43" fmla="*/ 48387 h 100964"/>
                <a:gd name="connsiteX44" fmla="*/ 9049 w 150399"/>
                <a:gd name="connsiteY44" fmla="*/ 45815 h 100964"/>
                <a:gd name="connsiteX45" fmla="*/ 286 w 150399"/>
                <a:gd name="connsiteY45" fmla="*/ 495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0399" h="100964">
                  <a:moveTo>
                    <a:pt x="286" y="49530"/>
                  </a:moveTo>
                  <a:lnTo>
                    <a:pt x="0" y="28670"/>
                  </a:lnTo>
                  <a:lnTo>
                    <a:pt x="7906" y="28670"/>
                  </a:lnTo>
                  <a:lnTo>
                    <a:pt x="0" y="19812"/>
                  </a:lnTo>
                  <a:lnTo>
                    <a:pt x="95" y="0"/>
                  </a:lnTo>
                  <a:lnTo>
                    <a:pt x="141446" y="857"/>
                  </a:lnTo>
                  <a:lnTo>
                    <a:pt x="140779" y="17431"/>
                  </a:lnTo>
                  <a:lnTo>
                    <a:pt x="149638" y="17621"/>
                  </a:lnTo>
                  <a:lnTo>
                    <a:pt x="150400" y="32766"/>
                  </a:lnTo>
                  <a:lnTo>
                    <a:pt x="148876" y="36767"/>
                  </a:lnTo>
                  <a:lnTo>
                    <a:pt x="141161" y="39814"/>
                  </a:lnTo>
                  <a:lnTo>
                    <a:pt x="136398" y="37909"/>
                  </a:lnTo>
                  <a:lnTo>
                    <a:pt x="136493" y="57531"/>
                  </a:lnTo>
                  <a:lnTo>
                    <a:pt x="132112" y="64960"/>
                  </a:lnTo>
                  <a:lnTo>
                    <a:pt x="127349" y="67818"/>
                  </a:lnTo>
                  <a:lnTo>
                    <a:pt x="116491" y="63151"/>
                  </a:lnTo>
                  <a:lnTo>
                    <a:pt x="113729" y="64770"/>
                  </a:lnTo>
                  <a:lnTo>
                    <a:pt x="114681" y="68675"/>
                  </a:lnTo>
                  <a:lnTo>
                    <a:pt x="121539" y="72771"/>
                  </a:lnTo>
                  <a:lnTo>
                    <a:pt x="112395" y="77438"/>
                  </a:lnTo>
                  <a:lnTo>
                    <a:pt x="113443" y="96202"/>
                  </a:lnTo>
                  <a:lnTo>
                    <a:pt x="111728" y="99346"/>
                  </a:lnTo>
                  <a:lnTo>
                    <a:pt x="105728" y="100965"/>
                  </a:lnTo>
                  <a:lnTo>
                    <a:pt x="96869" y="100203"/>
                  </a:lnTo>
                  <a:lnTo>
                    <a:pt x="88106" y="93250"/>
                  </a:lnTo>
                  <a:lnTo>
                    <a:pt x="83439" y="73914"/>
                  </a:lnTo>
                  <a:lnTo>
                    <a:pt x="86678" y="69151"/>
                  </a:lnTo>
                  <a:lnTo>
                    <a:pt x="92964" y="65722"/>
                  </a:lnTo>
                  <a:lnTo>
                    <a:pt x="94107" y="61341"/>
                  </a:lnTo>
                  <a:lnTo>
                    <a:pt x="88392" y="50863"/>
                  </a:lnTo>
                  <a:lnTo>
                    <a:pt x="82772" y="49054"/>
                  </a:lnTo>
                  <a:lnTo>
                    <a:pt x="74390" y="52292"/>
                  </a:lnTo>
                  <a:lnTo>
                    <a:pt x="73247" y="58483"/>
                  </a:lnTo>
                  <a:lnTo>
                    <a:pt x="70104" y="62579"/>
                  </a:lnTo>
                  <a:lnTo>
                    <a:pt x="68104" y="58579"/>
                  </a:lnTo>
                  <a:lnTo>
                    <a:pt x="58007" y="51911"/>
                  </a:lnTo>
                  <a:lnTo>
                    <a:pt x="57817" y="59246"/>
                  </a:lnTo>
                  <a:lnTo>
                    <a:pt x="51435" y="61722"/>
                  </a:lnTo>
                  <a:lnTo>
                    <a:pt x="46196" y="70580"/>
                  </a:lnTo>
                  <a:lnTo>
                    <a:pt x="34957" y="73628"/>
                  </a:lnTo>
                  <a:lnTo>
                    <a:pt x="24765" y="69151"/>
                  </a:lnTo>
                  <a:lnTo>
                    <a:pt x="23717" y="53435"/>
                  </a:lnTo>
                  <a:lnTo>
                    <a:pt x="22288" y="50006"/>
                  </a:lnTo>
                  <a:lnTo>
                    <a:pt x="18764" y="48387"/>
                  </a:lnTo>
                  <a:lnTo>
                    <a:pt x="9049" y="45815"/>
                  </a:lnTo>
                  <a:lnTo>
                    <a:pt x="286" y="49530"/>
                  </a:lnTo>
                  <a:close/>
                </a:path>
              </a:pathLst>
            </a:custGeom>
            <a:solidFill>
              <a:srgbClr val="336933"/>
            </a:solidFill>
            <a:ln w="9525" cap="flat">
              <a:noFill/>
              <a:prstDash val="solid"/>
              <a:miter/>
            </a:ln>
          </p:spPr>
          <p:txBody>
            <a:bodyPr rtlCol="0" anchor="ctr"/>
            <a:lstStyle/>
            <a:p>
              <a:endParaRPr lang="en-US"/>
            </a:p>
          </p:txBody>
        </p:sp>
        <p:sp>
          <p:nvSpPr>
            <p:cNvPr id="1599" name="Freeform: Shape 1598">
              <a:extLst>
                <a:ext uri="{FF2B5EF4-FFF2-40B4-BE49-F238E27FC236}">
                  <a16:creationId xmlns:a16="http://schemas.microsoft.com/office/drawing/2014/main" id="{AF2D0F25-7800-468D-9E79-FF53BA1116BB}"/>
                </a:ext>
              </a:extLst>
            </p:cNvPr>
            <p:cNvSpPr/>
            <p:nvPr/>
          </p:nvSpPr>
          <p:spPr>
            <a:xfrm>
              <a:off x="9813267" y="1673380"/>
              <a:ext cx="195344" cy="131136"/>
            </a:xfrm>
            <a:custGeom>
              <a:avLst/>
              <a:gdLst>
                <a:gd name="connsiteX0" fmla="*/ 286 w 150399"/>
                <a:gd name="connsiteY0" fmla="*/ 49530 h 100964"/>
                <a:gd name="connsiteX1" fmla="*/ 0 w 150399"/>
                <a:gd name="connsiteY1" fmla="*/ 28670 h 100964"/>
                <a:gd name="connsiteX2" fmla="*/ 7906 w 150399"/>
                <a:gd name="connsiteY2" fmla="*/ 28670 h 100964"/>
                <a:gd name="connsiteX3" fmla="*/ 0 w 150399"/>
                <a:gd name="connsiteY3" fmla="*/ 19812 h 100964"/>
                <a:gd name="connsiteX4" fmla="*/ 95 w 150399"/>
                <a:gd name="connsiteY4" fmla="*/ 0 h 100964"/>
                <a:gd name="connsiteX5" fmla="*/ 141446 w 150399"/>
                <a:gd name="connsiteY5" fmla="*/ 857 h 100964"/>
                <a:gd name="connsiteX6" fmla="*/ 140779 w 150399"/>
                <a:gd name="connsiteY6" fmla="*/ 17431 h 100964"/>
                <a:gd name="connsiteX7" fmla="*/ 149638 w 150399"/>
                <a:gd name="connsiteY7" fmla="*/ 17621 h 100964"/>
                <a:gd name="connsiteX8" fmla="*/ 150400 w 150399"/>
                <a:gd name="connsiteY8" fmla="*/ 32766 h 100964"/>
                <a:gd name="connsiteX9" fmla="*/ 148876 w 150399"/>
                <a:gd name="connsiteY9" fmla="*/ 36767 h 100964"/>
                <a:gd name="connsiteX10" fmla="*/ 141161 w 150399"/>
                <a:gd name="connsiteY10" fmla="*/ 39814 h 100964"/>
                <a:gd name="connsiteX11" fmla="*/ 136398 w 150399"/>
                <a:gd name="connsiteY11" fmla="*/ 37909 h 100964"/>
                <a:gd name="connsiteX12" fmla="*/ 136493 w 150399"/>
                <a:gd name="connsiteY12" fmla="*/ 57531 h 100964"/>
                <a:gd name="connsiteX13" fmla="*/ 132112 w 150399"/>
                <a:gd name="connsiteY13" fmla="*/ 64960 h 100964"/>
                <a:gd name="connsiteX14" fmla="*/ 127349 w 150399"/>
                <a:gd name="connsiteY14" fmla="*/ 67818 h 100964"/>
                <a:gd name="connsiteX15" fmla="*/ 116491 w 150399"/>
                <a:gd name="connsiteY15" fmla="*/ 63151 h 100964"/>
                <a:gd name="connsiteX16" fmla="*/ 113729 w 150399"/>
                <a:gd name="connsiteY16" fmla="*/ 64770 h 100964"/>
                <a:gd name="connsiteX17" fmla="*/ 114681 w 150399"/>
                <a:gd name="connsiteY17" fmla="*/ 68675 h 100964"/>
                <a:gd name="connsiteX18" fmla="*/ 121539 w 150399"/>
                <a:gd name="connsiteY18" fmla="*/ 72771 h 100964"/>
                <a:gd name="connsiteX19" fmla="*/ 112395 w 150399"/>
                <a:gd name="connsiteY19" fmla="*/ 77438 h 100964"/>
                <a:gd name="connsiteX20" fmla="*/ 113443 w 150399"/>
                <a:gd name="connsiteY20" fmla="*/ 96202 h 100964"/>
                <a:gd name="connsiteX21" fmla="*/ 111728 w 150399"/>
                <a:gd name="connsiteY21" fmla="*/ 99346 h 100964"/>
                <a:gd name="connsiteX22" fmla="*/ 105728 w 150399"/>
                <a:gd name="connsiteY22" fmla="*/ 100965 h 100964"/>
                <a:gd name="connsiteX23" fmla="*/ 96869 w 150399"/>
                <a:gd name="connsiteY23" fmla="*/ 100203 h 100964"/>
                <a:gd name="connsiteX24" fmla="*/ 88106 w 150399"/>
                <a:gd name="connsiteY24" fmla="*/ 93250 h 100964"/>
                <a:gd name="connsiteX25" fmla="*/ 83439 w 150399"/>
                <a:gd name="connsiteY25" fmla="*/ 73914 h 100964"/>
                <a:gd name="connsiteX26" fmla="*/ 86678 w 150399"/>
                <a:gd name="connsiteY26" fmla="*/ 69151 h 100964"/>
                <a:gd name="connsiteX27" fmla="*/ 92964 w 150399"/>
                <a:gd name="connsiteY27" fmla="*/ 65722 h 100964"/>
                <a:gd name="connsiteX28" fmla="*/ 94107 w 150399"/>
                <a:gd name="connsiteY28" fmla="*/ 61341 h 100964"/>
                <a:gd name="connsiteX29" fmla="*/ 88392 w 150399"/>
                <a:gd name="connsiteY29" fmla="*/ 50863 h 100964"/>
                <a:gd name="connsiteX30" fmla="*/ 82772 w 150399"/>
                <a:gd name="connsiteY30" fmla="*/ 49054 h 100964"/>
                <a:gd name="connsiteX31" fmla="*/ 74390 w 150399"/>
                <a:gd name="connsiteY31" fmla="*/ 52292 h 100964"/>
                <a:gd name="connsiteX32" fmla="*/ 73247 w 150399"/>
                <a:gd name="connsiteY32" fmla="*/ 58483 h 100964"/>
                <a:gd name="connsiteX33" fmla="*/ 70104 w 150399"/>
                <a:gd name="connsiteY33" fmla="*/ 62579 h 100964"/>
                <a:gd name="connsiteX34" fmla="*/ 68104 w 150399"/>
                <a:gd name="connsiteY34" fmla="*/ 58579 h 100964"/>
                <a:gd name="connsiteX35" fmla="*/ 58007 w 150399"/>
                <a:gd name="connsiteY35" fmla="*/ 51911 h 100964"/>
                <a:gd name="connsiteX36" fmla="*/ 57817 w 150399"/>
                <a:gd name="connsiteY36" fmla="*/ 59246 h 100964"/>
                <a:gd name="connsiteX37" fmla="*/ 51435 w 150399"/>
                <a:gd name="connsiteY37" fmla="*/ 61722 h 100964"/>
                <a:gd name="connsiteX38" fmla="*/ 46196 w 150399"/>
                <a:gd name="connsiteY38" fmla="*/ 70580 h 100964"/>
                <a:gd name="connsiteX39" fmla="*/ 34957 w 150399"/>
                <a:gd name="connsiteY39" fmla="*/ 73628 h 100964"/>
                <a:gd name="connsiteX40" fmla="*/ 24765 w 150399"/>
                <a:gd name="connsiteY40" fmla="*/ 69151 h 100964"/>
                <a:gd name="connsiteX41" fmla="*/ 23717 w 150399"/>
                <a:gd name="connsiteY41" fmla="*/ 53435 h 100964"/>
                <a:gd name="connsiteX42" fmla="*/ 22288 w 150399"/>
                <a:gd name="connsiteY42" fmla="*/ 50006 h 100964"/>
                <a:gd name="connsiteX43" fmla="*/ 18764 w 150399"/>
                <a:gd name="connsiteY43" fmla="*/ 48387 h 100964"/>
                <a:gd name="connsiteX44" fmla="*/ 9049 w 150399"/>
                <a:gd name="connsiteY44" fmla="*/ 45815 h 100964"/>
                <a:gd name="connsiteX45" fmla="*/ 286 w 150399"/>
                <a:gd name="connsiteY45" fmla="*/ 495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0399" h="100964">
                  <a:moveTo>
                    <a:pt x="286" y="49530"/>
                  </a:moveTo>
                  <a:lnTo>
                    <a:pt x="0" y="28670"/>
                  </a:lnTo>
                  <a:lnTo>
                    <a:pt x="7906" y="28670"/>
                  </a:lnTo>
                  <a:lnTo>
                    <a:pt x="0" y="19812"/>
                  </a:lnTo>
                  <a:lnTo>
                    <a:pt x="95" y="0"/>
                  </a:lnTo>
                  <a:lnTo>
                    <a:pt x="141446" y="857"/>
                  </a:lnTo>
                  <a:lnTo>
                    <a:pt x="140779" y="17431"/>
                  </a:lnTo>
                  <a:lnTo>
                    <a:pt x="149638" y="17621"/>
                  </a:lnTo>
                  <a:lnTo>
                    <a:pt x="150400" y="32766"/>
                  </a:lnTo>
                  <a:lnTo>
                    <a:pt x="148876" y="36767"/>
                  </a:lnTo>
                  <a:lnTo>
                    <a:pt x="141161" y="39814"/>
                  </a:lnTo>
                  <a:lnTo>
                    <a:pt x="136398" y="37909"/>
                  </a:lnTo>
                  <a:lnTo>
                    <a:pt x="136493" y="57531"/>
                  </a:lnTo>
                  <a:lnTo>
                    <a:pt x="132112" y="64960"/>
                  </a:lnTo>
                  <a:lnTo>
                    <a:pt x="127349" y="67818"/>
                  </a:lnTo>
                  <a:lnTo>
                    <a:pt x="116491" y="63151"/>
                  </a:lnTo>
                  <a:lnTo>
                    <a:pt x="113729" y="64770"/>
                  </a:lnTo>
                  <a:lnTo>
                    <a:pt x="114681" y="68675"/>
                  </a:lnTo>
                  <a:lnTo>
                    <a:pt x="121539" y="72771"/>
                  </a:lnTo>
                  <a:lnTo>
                    <a:pt x="112395" y="77438"/>
                  </a:lnTo>
                  <a:lnTo>
                    <a:pt x="113443" y="96202"/>
                  </a:lnTo>
                  <a:lnTo>
                    <a:pt x="111728" y="99346"/>
                  </a:lnTo>
                  <a:lnTo>
                    <a:pt x="105728" y="100965"/>
                  </a:lnTo>
                  <a:lnTo>
                    <a:pt x="96869" y="100203"/>
                  </a:lnTo>
                  <a:lnTo>
                    <a:pt x="88106" y="93250"/>
                  </a:lnTo>
                  <a:lnTo>
                    <a:pt x="83439" y="73914"/>
                  </a:lnTo>
                  <a:lnTo>
                    <a:pt x="86678" y="69151"/>
                  </a:lnTo>
                  <a:lnTo>
                    <a:pt x="92964" y="65722"/>
                  </a:lnTo>
                  <a:lnTo>
                    <a:pt x="94107" y="61341"/>
                  </a:lnTo>
                  <a:lnTo>
                    <a:pt x="88392" y="50863"/>
                  </a:lnTo>
                  <a:lnTo>
                    <a:pt x="82772" y="49054"/>
                  </a:lnTo>
                  <a:lnTo>
                    <a:pt x="74390" y="52292"/>
                  </a:lnTo>
                  <a:lnTo>
                    <a:pt x="73247" y="58483"/>
                  </a:lnTo>
                  <a:lnTo>
                    <a:pt x="70104" y="62579"/>
                  </a:lnTo>
                  <a:lnTo>
                    <a:pt x="68104" y="58579"/>
                  </a:lnTo>
                  <a:lnTo>
                    <a:pt x="58007" y="51911"/>
                  </a:lnTo>
                  <a:lnTo>
                    <a:pt x="57817" y="59246"/>
                  </a:lnTo>
                  <a:lnTo>
                    <a:pt x="51435" y="61722"/>
                  </a:lnTo>
                  <a:lnTo>
                    <a:pt x="46196" y="70580"/>
                  </a:lnTo>
                  <a:lnTo>
                    <a:pt x="34957" y="73628"/>
                  </a:lnTo>
                  <a:lnTo>
                    <a:pt x="24765" y="69151"/>
                  </a:lnTo>
                  <a:lnTo>
                    <a:pt x="23717" y="53435"/>
                  </a:lnTo>
                  <a:lnTo>
                    <a:pt x="22288" y="50006"/>
                  </a:lnTo>
                  <a:lnTo>
                    <a:pt x="18764" y="48387"/>
                  </a:lnTo>
                  <a:lnTo>
                    <a:pt x="9049" y="45815"/>
                  </a:lnTo>
                  <a:lnTo>
                    <a:pt x="286" y="49530"/>
                  </a:lnTo>
                  <a:close/>
                </a:path>
              </a:pathLst>
            </a:custGeom>
            <a:noFill/>
            <a:ln w="3429" cap="flat">
              <a:solidFill>
                <a:srgbClr val="FFFFFF"/>
              </a:solidFill>
              <a:prstDash val="solid"/>
              <a:miter/>
            </a:ln>
          </p:spPr>
          <p:txBody>
            <a:bodyPr rtlCol="0" anchor="ctr"/>
            <a:lstStyle/>
            <a:p>
              <a:endParaRPr lang="en-US"/>
            </a:p>
          </p:txBody>
        </p:sp>
        <p:sp>
          <p:nvSpPr>
            <p:cNvPr id="1600" name="Freeform: Shape 1599">
              <a:extLst>
                <a:ext uri="{FF2B5EF4-FFF2-40B4-BE49-F238E27FC236}">
                  <a16:creationId xmlns:a16="http://schemas.microsoft.com/office/drawing/2014/main" id="{A143C3C8-CF09-4685-8E4B-FEC20224275A}"/>
                </a:ext>
              </a:extLst>
            </p:cNvPr>
            <p:cNvSpPr/>
            <p:nvPr/>
          </p:nvSpPr>
          <p:spPr>
            <a:xfrm>
              <a:off x="7520102" y="3421954"/>
              <a:ext cx="389204" cy="389205"/>
            </a:xfrm>
            <a:custGeom>
              <a:avLst/>
              <a:gdLst>
                <a:gd name="connsiteX0" fmla="*/ 144635 w 299656"/>
                <a:gd name="connsiteY0" fmla="*/ 299477 h 299657"/>
                <a:gd name="connsiteX1" fmla="*/ -5476 w 299656"/>
                <a:gd name="connsiteY1" fmla="*/ 149934 h 299657"/>
                <a:gd name="connsiteX2" fmla="*/ 144068 w 299656"/>
                <a:gd name="connsiteY2" fmla="*/ -180 h 299657"/>
                <a:gd name="connsiteX3" fmla="*/ 294180 w 299656"/>
                <a:gd name="connsiteY3" fmla="*/ 149363 h 299657"/>
                <a:gd name="connsiteX4" fmla="*/ 294180 w 299656"/>
                <a:gd name="connsiteY4" fmla="*/ 149649 h 299657"/>
                <a:gd name="connsiteX5" fmla="*/ 144352 w 299656"/>
                <a:gd name="connsiteY5" fmla="*/ 299477 h 299657"/>
                <a:gd name="connsiteX6" fmla="*/ 144352 w 299656"/>
                <a:gd name="connsiteY6" fmla="*/ 16394 h 299657"/>
                <a:gd name="connsiteX7" fmla="*/ 11002 w 299656"/>
                <a:gd name="connsiteY7" fmla="*/ 149744 h 299657"/>
                <a:gd name="connsiteX8" fmla="*/ 144352 w 299656"/>
                <a:gd name="connsiteY8" fmla="*/ 283094 h 299657"/>
                <a:gd name="connsiteX9" fmla="*/ 277702 w 299656"/>
                <a:gd name="connsiteY9" fmla="*/ 149744 h 299657"/>
                <a:gd name="connsiteX10" fmla="*/ 144352 w 299656"/>
                <a:gd name="connsiteY10" fmla="*/ 16394 h 299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9656" h="299657">
                  <a:moveTo>
                    <a:pt x="144635" y="299477"/>
                  </a:moveTo>
                  <a:cubicBezTo>
                    <a:pt x="61864" y="299639"/>
                    <a:pt x="-5286" y="232678"/>
                    <a:pt x="-5476" y="149934"/>
                  </a:cubicBezTo>
                  <a:cubicBezTo>
                    <a:pt x="-5667" y="67191"/>
                    <a:pt x="61292" y="-18"/>
                    <a:pt x="144068" y="-180"/>
                  </a:cubicBezTo>
                  <a:cubicBezTo>
                    <a:pt x="226840" y="-332"/>
                    <a:pt x="293989" y="66619"/>
                    <a:pt x="294180" y="149363"/>
                  </a:cubicBezTo>
                  <a:cubicBezTo>
                    <a:pt x="294180" y="149458"/>
                    <a:pt x="294180" y="149554"/>
                    <a:pt x="294180" y="149649"/>
                  </a:cubicBezTo>
                  <a:cubicBezTo>
                    <a:pt x="294087" y="232374"/>
                    <a:pt x="227123" y="299429"/>
                    <a:pt x="144352" y="299477"/>
                  </a:cubicBezTo>
                  <a:moveTo>
                    <a:pt x="144352" y="16394"/>
                  </a:moveTo>
                  <a:cubicBezTo>
                    <a:pt x="70724" y="16394"/>
                    <a:pt x="11002" y="76096"/>
                    <a:pt x="11002" y="149744"/>
                  </a:cubicBezTo>
                  <a:cubicBezTo>
                    <a:pt x="11002" y="223392"/>
                    <a:pt x="70724" y="283094"/>
                    <a:pt x="144352" y="283094"/>
                  </a:cubicBezTo>
                  <a:cubicBezTo>
                    <a:pt x="217980" y="283094"/>
                    <a:pt x="277702" y="223392"/>
                    <a:pt x="277702" y="149744"/>
                  </a:cubicBezTo>
                  <a:cubicBezTo>
                    <a:pt x="277702" y="76096"/>
                    <a:pt x="217980" y="16394"/>
                    <a:pt x="144352" y="16394"/>
                  </a:cubicBezTo>
                </a:path>
              </a:pathLst>
            </a:custGeom>
            <a:solidFill>
              <a:srgbClr val="336933"/>
            </a:solidFill>
            <a:ln w="9525" cap="flat">
              <a:noFill/>
              <a:prstDash val="solid"/>
              <a:miter/>
            </a:ln>
          </p:spPr>
          <p:txBody>
            <a:bodyPr rtlCol="0" anchor="ctr"/>
            <a:lstStyle/>
            <a:p>
              <a:endParaRPr lang="en-US"/>
            </a:p>
          </p:txBody>
        </p:sp>
        <p:sp>
          <p:nvSpPr>
            <p:cNvPr id="1601" name="Freeform: Shape 1600">
              <a:extLst>
                <a:ext uri="{FF2B5EF4-FFF2-40B4-BE49-F238E27FC236}">
                  <a16:creationId xmlns:a16="http://schemas.microsoft.com/office/drawing/2014/main" id="{9F90371A-69CA-40DC-8D6D-D453713B09DD}"/>
                </a:ext>
              </a:extLst>
            </p:cNvPr>
            <p:cNvSpPr/>
            <p:nvPr/>
          </p:nvSpPr>
          <p:spPr>
            <a:xfrm>
              <a:off x="7520102" y="3421954"/>
              <a:ext cx="389204" cy="389205"/>
            </a:xfrm>
            <a:custGeom>
              <a:avLst/>
              <a:gdLst>
                <a:gd name="connsiteX0" fmla="*/ 144635 w 299656"/>
                <a:gd name="connsiteY0" fmla="*/ 299477 h 299657"/>
                <a:gd name="connsiteX1" fmla="*/ -5476 w 299656"/>
                <a:gd name="connsiteY1" fmla="*/ 149934 h 299657"/>
                <a:gd name="connsiteX2" fmla="*/ 144068 w 299656"/>
                <a:gd name="connsiteY2" fmla="*/ -180 h 299657"/>
                <a:gd name="connsiteX3" fmla="*/ 294180 w 299656"/>
                <a:gd name="connsiteY3" fmla="*/ 149363 h 299657"/>
                <a:gd name="connsiteX4" fmla="*/ 294180 w 299656"/>
                <a:gd name="connsiteY4" fmla="*/ 149649 h 299657"/>
                <a:gd name="connsiteX5" fmla="*/ 144635 w 299656"/>
                <a:gd name="connsiteY5" fmla="*/ 299477 h 299657"/>
                <a:gd name="connsiteX6" fmla="*/ 144635 w 299656"/>
                <a:gd name="connsiteY6" fmla="*/ 16394 h 299657"/>
                <a:gd name="connsiteX7" fmla="*/ 11285 w 299656"/>
                <a:gd name="connsiteY7" fmla="*/ 149744 h 299657"/>
                <a:gd name="connsiteX8" fmla="*/ 144635 w 299656"/>
                <a:gd name="connsiteY8" fmla="*/ 283094 h 299657"/>
                <a:gd name="connsiteX9" fmla="*/ 277985 w 299656"/>
                <a:gd name="connsiteY9" fmla="*/ 149744 h 299657"/>
                <a:gd name="connsiteX10" fmla="*/ 144635 w 299656"/>
                <a:gd name="connsiteY10" fmla="*/ 16394 h 299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9656" h="299657">
                  <a:moveTo>
                    <a:pt x="144635" y="299477"/>
                  </a:moveTo>
                  <a:cubicBezTo>
                    <a:pt x="61864" y="299639"/>
                    <a:pt x="-5286" y="232678"/>
                    <a:pt x="-5476" y="149934"/>
                  </a:cubicBezTo>
                  <a:cubicBezTo>
                    <a:pt x="-5667" y="67191"/>
                    <a:pt x="61292" y="-18"/>
                    <a:pt x="144068" y="-180"/>
                  </a:cubicBezTo>
                  <a:cubicBezTo>
                    <a:pt x="226840" y="-332"/>
                    <a:pt x="293989" y="66619"/>
                    <a:pt x="294180" y="149363"/>
                  </a:cubicBezTo>
                  <a:cubicBezTo>
                    <a:pt x="294180" y="149458"/>
                    <a:pt x="294180" y="149554"/>
                    <a:pt x="294180" y="149649"/>
                  </a:cubicBezTo>
                  <a:cubicBezTo>
                    <a:pt x="294087" y="232259"/>
                    <a:pt x="227221" y="299267"/>
                    <a:pt x="144635" y="299477"/>
                  </a:cubicBezTo>
                  <a:close/>
                  <a:moveTo>
                    <a:pt x="144635" y="16394"/>
                  </a:moveTo>
                  <a:cubicBezTo>
                    <a:pt x="71007" y="16394"/>
                    <a:pt x="11285" y="76096"/>
                    <a:pt x="11285" y="149744"/>
                  </a:cubicBezTo>
                  <a:cubicBezTo>
                    <a:pt x="11285" y="223392"/>
                    <a:pt x="71007" y="283094"/>
                    <a:pt x="144635" y="283094"/>
                  </a:cubicBezTo>
                  <a:cubicBezTo>
                    <a:pt x="218263" y="283094"/>
                    <a:pt x="277985" y="223392"/>
                    <a:pt x="277985" y="149744"/>
                  </a:cubicBezTo>
                  <a:cubicBezTo>
                    <a:pt x="277985" y="76096"/>
                    <a:pt x="218263" y="16394"/>
                    <a:pt x="144635" y="16394"/>
                  </a:cubicBezTo>
                  <a:close/>
                </a:path>
              </a:pathLst>
            </a:custGeom>
            <a:noFill/>
            <a:ln w="8192" cap="flat">
              <a:solidFill>
                <a:srgbClr val="336933"/>
              </a:solidFill>
              <a:prstDash val="solid"/>
              <a:miter/>
            </a:ln>
          </p:spPr>
          <p:txBody>
            <a:bodyPr rtlCol="0" anchor="ctr"/>
            <a:lstStyle/>
            <a:p>
              <a:endParaRPr lang="en-US"/>
            </a:p>
          </p:txBody>
        </p:sp>
        <p:sp>
          <p:nvSpPr>
            <p:cNvPr id="1602" name="Freeform: Shape 1601">
              <a:extLst>
                <a:ext uri="{FF2B5EF4-FFF2-40B4-BE49-F238E27FC236}">
                  <a16:creationId xmlns:a16="http://schemas.microsoft.com/office/drawing/2014/main" id="{679FBFAC-2B55-47D5-9299-B1105A0FE2AE}"/>
                </a:ext>
              </a:extLst>
            </p:cNvPr>
            <p:cNvSpPr/>
            <p:nvPr/>
          </p:nvSpPr>
          <p:spPr>
            <a:xfrm>
              <a:off x="7598217" y="3508061"/>
              <a:ext cx="136156" cy="134476"/>
            </a:xfrm>
            <a:custGeom>
              <a:avLst/>
              <a:gdLst>
                <a:gd name="connsiteX0" fmla="*/ 91163 w 104829"/>
                <a:gd name="connsiteY0" fmla="*/ 103357 h 103536"/>
                <a:gd name="connsiteX1" fmla="*/ 87828 w 104829"/>
                <a:gd name="connsiteY1" fmla="*/ 102595 h 103536"/>
                <a:gd name="connsiteX2" fmla="*/ -88 w 104829"/>
                <a:gd name="connsiteY2" fmla="*/ 64495 h 103536"/>
                <a:gd name="connsiteX3" fmla="*/ -4943 w 104829"/>
                <a:gd name="connsiteY3" fmla="*/ 53827 h 103536"/>
                <a:gd name="connsiteX4" fmla="*/ 5721 w 104829"/>
                <a:gd name="connsiteY4" fmla="*/ 48979 h 103536"/>
                <a:gd name="connsiteX5" fmla="*/ 6582 w 104829"/>
                <a:gd name="connsiteY5" fmla="*/ 49350 h 103536"/>
                <a:gd name="connsiteX6" fmla="*/ 82782 w 104829"/>
                <a:gd name="connsiteY6" fmla="*/ 82592 h 103536"/>
                <a:gd name="connsiteX7" fmla="*/ 82782 w 104829"/>
                <a:gd name="connsiteY7" fmla="*/ 8107 h 103536"/>
                <a:gd name="connsiteX8" fmla="*/ 91070 w 104829"/>
                <a:gd name="connsiteY8" fmla="*/ -180 h 103536"/>
                <a:gd name="connsiteX9" fmla="*/ 99353 w 104829"/>
                <a:gd name="connsiteY9" fmla="*/ 8107 h 103536"/>
                <a:gd name="connsiteX10" fmla="*/ 99353 w 104829"/>
                <a:gd name="connsiteY10" fmla="*/ 94975 h 103536"/>
                <a:gd name="connsiteX11" fmla="*/ 95544 w 104829"/>
                <a:gd name="connsiteY11" fmla="*/ 101833 h 103536"/>
                <a:gd name="connsiteX12" fmla="*/ 91070 w 104829"/>
                <a:gd name="connsiteY12" fmla="*/ 103261 h 103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829" h="103536">
                  <a:moveTo>
                    <a:pt x="91163" y="103357"/>
                  </a:moveTo>
                  <a:cubicBezTo>
                    <a:pt x="90018" y="103347"/>
                    <a:pt x="88874" y="103081"/>
                    <a:pt x="87828" y="102595"/>
                  </a:cubicBezTo>
                  <a:lnTo>
                    <a:pt x="-88" y="64495"/>
                  </a:lnTo>
                  <a:cubicBezTo>
                    <a:pt x="-4371" y="62885"/>
                    <a:pt x="-6562" y="58113"/>
                    <a:pt x="-4943" y="53827"/>
                  </a:cubicBezTo>
                  <a:cubicBezTo>
                    <a:pt x="-3325" y="49540"/>
                    <a:pt x="1438" y="47369"/>
                    <a:pt x="5721" y="48979"/>
                  </a:cubicBezTo>
                  <a:cubicBezTo>
                    <a:pt x="6010" y="49083"/>
                    <a:pt x="6293" y="49207"/>
                    <a:pt x="6582" y="49350"/>
                  </a:cubicBezTo>
                  <a:lnTo>
                    <a:pt x="82782" y="82592"/>
                  </a:lnTo>
                  <a:lnTo>
                    <a:pt x="82782" y="8107"/>
                  </a:lnTo>
                  <a:cubicBezTo>
                    <a:pt x="82782" y="3535"/>
                    <a:pt x="86493" y="-180"/>
                    <a:pt x="91070" y="-180"/>
                  </a:cubicBezTo>
                  <a:cubicBezTo>
                    <a:pt x="95641" y="-180"/>
                    <a:pt x="99353" y="3535"/>
                    <a:pt x="99353" y="8107"/>
                  </a:cubicBezTo>
                  <a:lnTo>
                    <a:pt x="99353" y="94975"/>
                  </a:lnTo>
                  <a:cubicBezTo>
                    <a:pt x="99353" y="97756"/>
                    <a:pt x="97925" y="100347"/>
                    <a:pt x="95544" y="101833"/>
                  </a:cubicBezTo>
                  <a:cubicBezTo>
                    <a:pt x="94209" y="102757"/>
                    <a:pt x="92688" y="103252"/>
                    <a:pt x="91070" y="103261"/>
                  </a:cubicBezTo>
                </a:path>
              </a:pathLst>
            </a:custGeom>
            <a:solidFill>
              <a:srgbClr val="336933"/>
            </a:solidFill>
            <a:ln w="9525" cap="flat">
              <a:noFill/>
              <a:prstDash val="solid"/>
              <a:miter/>
            </a:ln>
          </p:spPr>
          <p:txBody>
            <a:bodyPr rtlCol="0" anchor="ctr"/>
            <a:lstStyle/>
            <a:p>
              <a:endParaRPr lang="en-US"/>
            </a:p>
          </p:txBody>
        </p:sp>
        <p:sp>
          <p:nvSpPr>
            <p:cNvPr id="1603" name="Freeform: Shape 1602">
              <a:extLst>
                <a:ext uri="{FF2B5EF4-FFF2-40B4-BE49-F238E27FC236}">
                  <a16:creationId xmlns:a16="http://schemas.microsoft.com/office/drawing/2014/main" id="{080D8D62-3346-4372-9CEE-125088EAAA97}"/>
                </a:ext>
              </a:extLst>
            </p:cNvPr>
            <p:cNvSpPr/>
            <p:nvPr/>
          </p:nvSpPr>
          <p:spPr>
            <a:xfrm>
              <a:off x="7598217" y="3508061"/>
              <a:ext cx="136156" cy="134476"/>
            </a:xfrm>
            <a:custGeom>
              <a:avLst/>
              <a:gdLst>
                <a:gd name="connsiteX0" fmla="*/ 91163 w 104829"/>
                <a:gd name="connsiteY0" fmla="*/ 103357 h 103536"/>
                <a:gd name="connsiteX1" fmla="*/ 87828 w 104829"/>
                <a:gd name="connsiteY1" fmla="*/ 102595 h 103536"/>
                <a:gd name="connsiteX2" fmla="*/ -88 w 104829"/>
                <a:gd name="connsiteY2" fmla="*/ 64495 h 103536"/>
                <a:gd name="connsiteX3" fmla="*/ -4943 w 104829"/>
                <a:gd name="connsiteY3" fmla="*/ 53827 h 103536"/>
                <a:gd name="connsiteX4" fmla="*/ 5721 w 104829"/>
                <a:gd name="connsiteY4" fmla="*/ 48979 h 103536"/>
                <a:gd name="connsiteX5" fmla="*/ 6582 w 104829"/>
                <a:gd name="connsiteY5" fmla="*/ 49350 h 103536"/>
                <a:gd name="connsiteX6" fmla="*/ 82782 w 104829"/>
                <a:gd name="connsiteY6" fmla="*/ 82592 h 103536"/>
                <a:gd name="connsiteX7" fmla="*/ 82782 w 104829"/>
                <a:gd name="connsiteY7" fmla="*/ 8107 h 103536"/>
                <a:gd name="connsiteX8" fmla="*/ 91070 w 104829"/>
                <a:gd name="connsiteY8" fmla="*/ -180 h 103536"/>
                <a:gd name="connsiteX9" fmla="*/ 99353 w 104829"/>
                <a:gd name="connsiteY9" fmla="*/ 8107 h 103536"/>
                <a:gd name="connsiteX10" fmla="*/ 99353 w 104829"/>
                <a:gd name="connsiteY10" fmla="*/ 94975 h 103536"/>
                <a:gd name="connsiteX11" fmla="*/ 95544 w 104829"/>
                <a:gd name="connsiteY11" fmla="*/ 101833 h 103536"/>
                <a:gd name="connsiteX12" fmla="*/ 91163 w 104829"/>
                <a:gd name="connsiteY12" fmla="*/ 103357 h 103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829" h="103536">
                  <a:moveTo>
                    <a:pt x="91163" y="103357"/>
                  </a:moveTo>
                  <a:cubicBezTo>
                    <a:pt x="90018" y="103347"/>
                    <a:pt x="88874" y="103081"/>
                    <a:pt x="87828" y="102595"/>
                  </a:cubicBezTo>
                  <a:lnTo>
                    <a:pt x="-88" y="64495"/>
                  </a:lnTo>
                  <a:cubicBezTo>
                    <a:pt x="-4371" y="62885"/>
                    <a:pt x="-6562" y="58113"/>
                    <a:pt x="-4943" y="53827"/>
                  </a:cubicBezTo>
                  <a:cubicBezTo>
                    <a:pt x="-3325" y="49540"/>
                    <a:pt x="1438" y="47369"/>
                    <a:pt x="5721" y="48979"/>
                  </a:cubicBezTo>
                  <a:cubicBezTo>
                    <a:pt x="6010" y="49083"/>
                    <a:pt x="6293" y="49207"/>
                    <a:pt x="6582" y="49350"/>
                  </a:cubicBezTo>
                  <a:lnTo>
                    <a:pt x="82782" y="82592"/>
                  </a:lnTo>
                  <a:lnTo>
                    <a:pt x="82782" y="8107"/>
                  </a:lnTo>
                  <a:cubicBezTo>
                    <a:pt x="82782" y="3535"/>
                    <a:pt x="86493" y="-180"/>
                    <a:pt x="91070" y="-180"/>
                  </a:cubicBezTo>
                  <a:cubicBezTo>
                    <a:pt x="95641" y="-180"/>
                    <a:pt x="99353" y="3535"/>
                    <a:pt x="99353" y="8107"/>
                  </a:cubicBezTo>
                  <a:lnTo>
                    <a:pt x="99353" y="94975"/>
                  </a:lnTo>
                  <a:cubicBezTo>
                    <a:pt x="99353" y="97756"/>
                    <a:pt x="97925" y="100347"/>
                    <a:pt x="95544" y="101833"/>
                  </a:cubicBezTo>
                  <a:cubicBezTo>
                    <a:pt x="94307" y="102776"/>
                    <a:pt x="92781" y="103300"/>
                    <a:pt x="91163" y="103357"/>
                  </a:cubicBezTo>
                  <a:close/>
                </a:path>
              </a:pathLst>
            </a:custGeom>
            <a:noFill/>
            <a:ln w="8192" cap="flat">
              <a:solidFill>
                <a:srgbClr val="336933"/>
              </a:solidFill>
              <a:prstDash val="solid"/>
              <a:miter/>
            </a:ln>
          </p:spPr>
          <p:txBody>
            <a:bodyPr rtlCol="0" anchor="ctr"/>
            <a:lstStyle/>
            <a:p>
              <a:endParaRPr lang="en-US"/>
            </a:p>
          </p:txBody>
        </p:sp>
        <p:sp>
          <p:nvSpPr>
            <p:cNvPr id="1604" name="Freeform: Shape 1603">
              <a:extLst>
                <a:ext uri="{FF2B5EF4-FFF2-40B4-BE49-F238E27FC236}">
                  <a16:creationId xmlns:a16="http://schemas.microsoft.com/office/drawing/2014/main" id="{15C9FC90-9BF3-40DB-9A7F-254D7DBE0A39}"/>
                </a:ext>
              </a:extLst>
            </p:cNvPr>
            <p:cNvSpPr/>
            <p:nvPr/>
          </p:nvSpPr>
          <p:spPr>
            <a:xfrm>
              <a:off x="7259561" y="3631651"/>
              <a:ext cx="180993" cy="12371"/>
            </a:xfrm>
            <a:custGeom>
              <a:avLst/>
              <a:gdLst>
                <a:gd name="connsiteX0" fmla="*/ 139351 w 139350"/>
                <a:gd name="connsiteY0" fmla="*/ 0 h 9525"/>
                <a:gd name="connsiteX1" fmla="*/ 0 w 139350"/>
                <a:gd name="connsiteY1" fmla="*/ 0 h 9525"/>
              </a:gdLst>
              <a:ahLst/>
              <a:cxnLst>
                <a:cxn ang="0">
                  <a:pos x="connsiteX0" y="connsiteY0"/>
                </a:cxn>
                <a:cxn ang="0">
                  <a:pos x="connsiteX1" y="connsiteY1"/>
                </a:cxn>
              </a:cxnLst>
              <a:rect l="l" t="t" r="r" b="b"/>
              <a:pathLst>
                <a:path w="139350" h="9525">
                  <a:moveTo>
                    <a:pt x="139351" y="0"/>
                  </a:moveTo>
                  <a:lnTo>
                    <a:pt x="0" y="0"/>
                  </a:lnTo>
                </a:path>
              </a:pathLst>
            </a:custGeom>
            <a:ln w="9525" cap="flat">
              <a:noFill/>
              <a:prstDash val="solid"/>
              <a:miter/>
            </a:ln>
          </p:spPr>
          <p:txBody>
            <a:bodyPr rtlCol="0" anchor="ctr"/>
            <a:lstStyle/>
            <a:p>
              <a:endParaRPr lang="en-US"/>
            </a:p>
          </p:txBody>
        </p:sp>
        <p:sp>
          <p:nvSpPr>
            <p:cNvPr id="1605" name="Freeform: Shape 1604">
              <a:extLst>
                <a:ext uri="{FF2B5EF4-FFF2-40B4-BE49-F238E27FC236}">
                  <a16:creationId xmlns:a16="http://schemas.microsoft.com/office/drawing/2014/main" id="{A5BD25AC-37B7-4721-976A-FF34202B0D75}"/>
                </a:ext>
              </a:extLst>
            </p:cNvPr>
            <p:cNvSpPr/>
            <p:nvPr/>
          </p:nvSpPr>
          <p:spPr>
            <a:xfrm>
              <a:off x="7249727" y="3620888"/>
              <a:ext cx="200535" cy="21649"/>
            </a:xfrm>
            <a:custGeom>
              <a:avLst/>
              <a:gdLst>
                <a:gd name="connsiteX0" fmla="*/ 141443 w 154396"/>
                <a:gd name="connsiteY0" fmla="*/ 16489 h 16668"/>
                <a:gd name="connsiteX1" fmla="*/ 2000 w 154396"/>
                <a:gd name="connsiteY1" fmla="*/ 16489 h 16668"/>
                <a:gd name="connsiteX2" fmla="*/ -5432 w 154396"/>
                <a:gd name="connsiteY2" fmla="*/ 7259 h 16668"/>
                <a:gd name="connsiteX3" fmla="*/ 2000 w 154396"/>
                <a:gd name="connsiteY3" fmla="*/ -180 h 16668"/>
                <a:gd name="connsiteX4" fmla="*/ 141443 w 154396"/>
                <a:gd name="connsiteY4" fmla="*/ -180 h 16668"/>
                <a:gd name="connsiteX5" fmla="*/ 148875 w 154396"/>
                <a:gd name="connsiteY5" fmla="*/ 9050 h 16668"/>
                <a:gd name="connsiteX6" fmla="*/ 141443 w 154396"/>
                <a:gd name="connsiteY6" fmla="*/ 16489 h 16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396" h="16668">
                  <a:moveTo>
                    <a:pt x="141443" y="16489"/>
                  </a:moveTo>
                  <a:lnTo>
                    <a:pt x="2000" y="16489"/>
                  </a:lnTo>
                  <a:cubicBezTo>
                    <a:pt x="-2572" y="15993"/>
                    <a:pt x="-5906" y="11869"/>
                    <a:pt x="-5432" y="7259"/>
                  </a:cubicBezTo>
                  <a:cubicBezTo>
                    <a:pt x="-5050" y="3335"/>
                    <a:pt x="-1906" y="239"/>
                    <a:pt x="2000" y="-180"/>
                  </a:cubicBezTo>
                  <a:lnTo>
                    <a:pt x="141443" y="-180"/>
                  </a:lnTo>
                  <a:cubicBezTo>
                    <a:pt x="146015" y="315"/>
                    <a:pt x="149349" y="4439"/>
                    <a:pt x="148875" y="9050"/>
                  </a:cubicBezTo>
                  <a:cubicBezTo>
                    <a:pt x="148494" y="12974"/>
                    <a:pt x="145350" y="16070"/>
                    <a:pt x="141443" y="16489"/>
                  </a:cubicBezTo>
                </a:path>
              </a:pathLst>
            </a:custGeom>
            <a:solidFill>
              <a:srgbClr val="336933"/>
            </a:solidFill>
            <a:ln w="9525" cap="flat">
              <a:noFill/>
              <a:prstDash val="solid"/>
              <a:miter/>
            </a:ln>
          </p:spPr>
          <p:txBody>
            <a:bodyPr rtlCol="0" anchor="ctr"/>
            <a:lstStyle/>
            <a:p>
              <a:endParaRPr lang="en-US"/>
            </a:p>
          </p:txBody>
        </p:sp>
        <p:sp>
          <p:nvSpPr>
            <p:cNvPr id="1606" name="Freeform: Shape 1605">
              <a:extLst>
                <a:ext uri="{FF2B5EF4-FFF2-40B4-BE49-F238E27FC236}">
                  <a16:creationId xmlns:a16="http://schemas.microsoft.com/office/drawing/2014/main" id="{38B17F82-E06C-441E-9815-4082A62F6B3A}"/>
                </a:ext>
              </a:extLst>
            </p:cNvPr>
            <p:cNvSpPr/>
            <p:nvPr/>
          </p:nvSpPr>
          <p:spPr>
            <a:xfrm>
              <a:off x="7313624" y="3548391"/>
              <a:ext cx="181117" cy="12371"/>
            </a:xfrm>
            <a:custGeom>
              <a:avLst/>
              <a:gdLst>
                <a:gd name="connsiteX0" fmla="*/ 139446 w 139446"/>
                <a:gd name="connsiteY0" fmla="*/ 0 h 9525"/>
                <a:gd name="connsiteX1" fmla="*/ 0 w 139446"/>
                <a:gd name="connsiteY1" fmla="*/ 0 h 9525"/>
              </a:gdLst>
              <a:ahLst/>
              <a:cxnLst>
                <a:cxn ang="0">
                  <a:pos x="connsiteX0" y="connsiteY0"/>
                </a:cxn>
                <a:cxn ang="0">
                  <a:pos x="connsiteX1" y="connsiteY1"/>
                </a:cxn>
              </a:cxnLst>
              <a:rect l="l" t="t" r="r" b="b"/>
              <a:pathLst>
                <a:path w="139446" h="9525">
                  <a:moveTo>
                    <a:pt x="139446" y="0"/>
                  </a:moveTo>
                  <a:lnTo>
                    <a:pt x="0" y="0"/>
                  </a:lnTo>
                </a:path>
              </a:pathLst>
            </a:custGeom>
            <a:ln w="9525" cap="flat">
              <a:noFill/>
              <a:prstDash val="solid"/>
              <a:miter/>
            </a:ln>
          </p:spPr>
          <p:txBody>
            <a:bodyPr rtlCol="0" anchor="ctr"/>
            <a:lstStyle/>
            <a:p>
              <a:endParaRPr lang="en-US"/>
            </a:p>
          </p:txBody>
        </p:sp>
        <p:sp>
          <p:nvSpPr>
            <p:cNvPr id="1607" name="Freeform: Shape 1606">
              <a:extLst>
                <a:ext uri="{FF2B5EF4-FFF2-40B4-BE49-F238E27FC236}">
                  <a16:creationId xmlns:a16="http://schemas.microsoft.com/office/drawing/2014/main" id="{006285E9-FCBD-4164-95DD-4F17D96EE9E5}"/>
                </a:ext>
              </a:extLst>
            </p:cNvPr>
            <p:cNvSpPr/>
            <p:nvPr/>
          </p:nvSpPr>
          <p:spPr>
            <a:xfrm>
              <a:off x="7302860" y="3537629"/>
              <a:ext cx="202521" cy="21526"/>
            </a:xfrm>
            <a:custGeom>
              <a:avLst/>
              <a:gdLst>
                <a:gd name="connsiteX0" fmla="*/ 142161 w 155925"/>
                <a:gd name="connsiteY0" fmla="*/ 16393 h 16573"/>
                <a:gd name="connsiteX1" fmla="*/ 2811 w 155925"/>
                <a:gd name="connsiteY1" fmla="*/ 16393 h 16573"/>
                <a:gd name="connsiteX2" fmla="*/ -5477 w 155925"/>
                <a:gd name="connsiteY2" fmla="*/ 8107 h 16573"/>
                <a:gd name="connsiteX3" fmla="*/ 2811 w 155925"/>
                <a:gd name="connsiteY3" fmla="*/ -180 h 16573"/>
                <a:gd name="connsiteX4" fmla="*/ 142161 w 155925"/>
                <a:gd name="connsiteY4" fmla="*/ -180 h 16573"/>
                <a:gd name="connsiteX5" fmla="*/ 150449 w 155925"/>
                <a:gd name="connsiteY5" fmla="*/ 8107 h 16573"/>
                <a:gd name="connsiteX6" fmla="*/ 142161 w 155925"/>
                <a:gd name="connsiteY6" fmla="*/ 16393 h 1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925" h="16573">
                  <a:moveTo>
                    <a:pt x="142161" y="16393"/>
                  </a:moveTo>
                  <a:lnTo>
                    <a:pt x="2811" y="16393"/>
                  </a:lnTo>
                  <a:cubicBezTo>
                    <a:pt x="-1761" y="16393"/>
                    <a:pt x="-5477" y="12679"/>
                    <a:pt x="-5477" y="8107"/>
                  </a:cubicBezTo>
                  <a:cubicBezTo>
                    <a:pt x="-5477" y="3534"/>
                    <a:pt x="-1761" y="-180"/>
                    <a:pt x="2811" y="-180"/>
                  </a:cubicBezTo>
                  <a:lnTo>
                    <a:pt x="142161" y="-180"/>
                  </a:lnTo>
                  <a:cubicBezTo>
                    <a:pt x="146733" y="-180"/>
                    <a:pt x="150449" y="3534"/>
                    <a:pt x="150449" y="8107"/>
                  </a:cubicBezTo>
                  <a:cubicBezTo>
                    <a:pt x="150449" y="12679"/>
                    <a:pt x="146733" y="16393"/>
                    <a:pt x="142161" y="16393"/>
                  </a:cubicBezTo>
                </a:path>
              </a:pathLst>
            </a:custGeom>
            <a:solidFill>
              <a:srgbClr val="336933"/>
            </a:solidFill>
            <a:ln w="9525" cap="flat">
              <a:noFill/>
              <a:prstDash val="solid"/>
              <a:miter/>
            </a:ln>
          </p:spPr>
          <p:txBody>
            <a:bodyPr rtlCol="0" anchor="ctr"/>
            <a:lstStyle/>
            <a:p>
              <a:endParaRPr lang="en-US"/>
            </a:p>
          </p:txBody>
        </p:sp>
        <p:sp>
          <p:nvSpPr>
            <p:cNvPr id="1608" name="Freeform: Shape 1607">
              <a:extLst>
                <a:ext uri="{FF2B5EF4-FFF2-40B4-BE49-F238E27FC236}">
                  <a16:creationId xmlns:a16="http://schemas.microsoft.com/office/drawing/2014/main" id="{447559B1-C28F-4500-A5E4-B19E16C17C0C}"/>
                </a:ext>
              </a:extLst>
            </p:cNvPr>
            <p:cNvSpPr/>
            <p:nvPr/>
          </p:nvSpPr>
          <p:spPr>
            <a:xfrm>
              <a:off x="7280345" y="3631651"/>
              <a:ext cx="181117" cy="12371"/>
            </a:xfrm>
            <a:custGeom>
              <a:avLst/>
              <a:gdLst>
                <a:gd name="connsiteX0" fmla="*/ 139446 w 139446"/>
                <a:gd name="connsiteY0" fmla="*/ 0 h 9525"/>
                <a:gd name="connsiteX1" fmla="*/ 0 w 139446"/>
                <a:gd name="connsiteY1" fmla="*/ 0 h 9525"/>
              </a:gdLst>
              <a:ahLst/>
              <a:cxnLst>
                <a:cxn ang="0">
                  <a:pos x="connsiteX0" y="connsiteY0"/>
                </a:cxn>
                <a:cxn ang="0">
                  <a:pos x="connsiteX1" y="connsiteY1"/>
                </a:cxn>
              </a:cxnLst>
              <a:rect l="l" t="t" r="r" b="b"/>
              <a:pathLst>
                <a:path w="139446" h="9525">
                  <a:moveTo>
                    <a:pt x="139446" y="0"/>
                  </a:moveTo>
                  <a:lnTo>
                    <a:pt x="0" y="0"/>
                  </a:lnTo>
                </a:path>
              </a:pathLst>
            </a:custGeom>
            <a:ln w="9525" cap="flat">
              <a:noFill/>
              <a:prstDash val="solid"/>
              <a:miter/>
            </a:ln>
          </p:spPr>
          <p:txBody>
            <a:bodyPr rtlCol="0" anchor="ctr"/>
            <a:lstStyle/>
            <a:p>
              <a:endParaRPr lang="en-US"/>
            </a:p>
          </p:txBody>
        </p:sp>
        <p:sp>
          <p:nvSpPr>
            <p:cNvPr id="1609" name="Freeform: Shape 1608">
              <a:extLst>
                <a:ext uri="{FF2B5EF4-FFF2-40B4-BE49-F238E27FC236}">
                  <a16:creationId xmlns:a16="http://schemas.microsoft.com/office/drawing/2014/main" id="{FC149C53-A33E-4A06-8AD8-F80EEC3CE1FD}"/>
                </a:ext>
              </a:extLst>
            </p:cNvPr>
            <p:cNvSpPr/>
            <p:nvPr/>
          </p:nvSpPr>
          <p:spPr>
            <a:xfrm>
              <a:off x="7270635" y="3620888"/>
              <a:ext cx="200409" cy="21649"/>
            </a:xfrm>
            <a:custGeom>
              <a:avLst/>
              <a:gdLst>
                <a:gd name="connsiteX0" fmla="*/ 141350 w 154299"/>
                <a:gd name="connsiteY0" fmla="*/ 16489 h 16668"/>
                <a:gd name="connsiteX1" fmla="*/ 2000 w 154299"/>
                <a:gd name="connsiteY1" fmla="*/ 16489 h 16668"/>
                <a:gd name="connsiteX2" fmla="*/ -5432 w 154299"/>
                <a:gd name="connsiteY2" fmla="*/ 7259 h 16668"/>
                <a:gd name="connsiteX3" fmla="*/ 2000 w 154299"/>
                <a:gd name="connsiteY3" fmla="*/ -180 h 16668"/>
                <a:gd name="connsiteX4" fmla="*/ 141350 w 154299"/>
                <a:gd name="connsiteY4" fmla="*/ -180 h 16668"/>
                <a:gd name="connsiteX5" fmla="*/ 148777 w 154299"/>
                <a:gd name="connsiteY5" fmla="*/ 9050 h 16668"/>
                <a:gd name="connsiteX6" fmla="*/ 141350 w 154299"/>
                <a:gd name="connsiteY6" fmla="*/ 16489 h 16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299" h="16668">
                  <a:moveTo>
                    <a:pt x="141350" y="16489"/>
                  </a:moveTo>
                  <a:lnTo>
                    <a:pt x="2000" y="16489"/>
                  </a:lnTo>
                  <a:cubicBezTo>
                    <a:pt x="-2572" y="15993"/>
                    <a:pt x="-5906" y="11869"/>
                    <a:pt x="-5432" y="7259"/>
                  </a:cubicBezTo>
                  <a:cubicBezTo>
                    <a:pt x="-5050" y="3335"/>
                    <a:pt x="-1906" y="239"/>
                    <a:pt x="2000" y="-180"/>
                  </a:cubicBezTo>
                  <a:lnTo>
                    <a:pt x="141350" y="-180"/>
                  </a:lnTo>
                  <a:cubicBezTo>
                    <a:pt x="145922" y="315"/>
                    <a:pt x="149256" y="4439"/>
                    <a:pt x="148777" y="9050"/>
                  </a:cubicBezTo>
                  <a:cubicBezTo>
                    <a:pt x="148396" y="12974"/>
                    <a:pt x="145257" y="16070"/>
                    <a:pt x="141350" y="16489"/>
                  </a:cubicBezTo>
                </a:path>
              </a:pathLst>
            </a:custGeom>
            <a:solidFill>
              <a:srgbClr val="336933"/>
            </a:solidFill>
            <a:ln w="9525" cap="flat">
              <a:noFill/>
              <a:prstDash val="solid"/>
              <a:miter/>
            </a:ln>
          </p:spPr>
          <p:txBody>
            <a:bodyPr rtlCol="0" anchor="ctr"/>
            <a:lstStyle/>
            <a:p>
              <a:endParaRPr lang="en-US"/>
            </a:p>
          </p:txBody>
        </p:sp>
        <p:sp>
          <p:nvSpPr>
            <p:cNvPr id="1610" name="Freeform: Shape 1609">
              <a:extLst>
                <a:ext uri="{FF2B5EF4-FFF2-40B4-BE49-F238E27FC236}">
                  <a16:creationId xmlns:a16="http://schemas.microsoft.com/office/drawing/2014/main" id="{E7A31387-A1D4-4127-B9B7-9F60F26DB8C1}"/>
                </a:ext>
              </a:extLst>
            </p:cNvPr>
            <p:cNvSpPr/>
            <p:nvPr/>
          </p:nvSpPr>
          <p:spPr>
            <a:xfrm>
              <a:off x="7313624" y="3714786"/>
              <a:ext cx="181117" cy="12371"/>
            </a:xfrm>
            <a:custGeom>
              <a:avLst/>
              <a:gdLst>
                <a:gd name="connsiteX0" fmla="*/ 139446 w 139446"/>
                <a:gd name="connsiteY0" fmla="*/ 0 h 9525"/>
                <a:gd name="connsiteX1" fmla="*/ 0 w 139446"/>
                <a:gd name="connsiteY1" fmla="*/ 0 h 9525"/>
              </a:gdLst>
              <a:ahLst/>
              <a:cxnLst>
                <a:cxn ang="0">
                  <a:pos x="connsiteX0" y="connsiteY0"/>
                </a:cxn>
                <a:cxn ang="0">
                  <a:pos x="connsiteX1" y="connsiteY1"/>
                </a:cxn>
              </a:cxnLst>
              <a:rect l="l" t="t" r="r" b="b"/>
              <a:pathLst>
                <a:path w="139446" h="9525">
                  <a:moveTo>
                    <a:pt x="139446" y="0"/>
                  </a:moveTo>
                  <a:lnTo>
                    <a:pt x="0" y="0"/>
                  </a:lnTo>
                </a:path>
              </a:pathLst>
            </a:custGeom>
            <a:ln w="9525" cap="flat">
              <a:noFill/>
              <a:prstDash val="solid"/>
              <a:miter/>
            </a:ln>
          </p:spPr>
          <p:txBody>
            <a:bodyPr rtlCol="0" anchor="ctr"/>
            <a:lstStyle/>
            <a:p>
              <a:endParaRPr lang="en-US"/>
            </a:p>
          </p:txBody>
        </p:sp>
        <p:sp>
          <p:nvSpPr>
            <p:cNvPr id="1611" name="Freeform: Shape 1610">
              <a:extLst>
                <a:ext uri="{FF2B5EF4-FFF2-40B4-BE49-F238E27FC236}">
                  <a16:creationId xmlns:a16="http://schemas.microsoft.com/office/drawing/2014/main" id="{4E5FCE2A-6F16-4A6E-AC43-0393AD07FB8F}"/>
                </a:ext>
              </a:extLst>
            </p:cNvPr>
            <p:cNvSpPr/>
            <p:nvPr/>
          </p:nvSpPr>
          <p:spPr>
            <a:xfrm>
              <a:off x="7302860" y="3704022"/>
              <a:ext cx="202521" cy="21526"/>
            </a:xfrm>
            <a:custGeom>
              <a:avLst/>
              <a:gdLst>
                <a:gd name="connsiteX0" fmla="*/ 142161 w 155925"/>
                <a:gd name="connsiteY0" fmla="*/ 16394 h 16573"/>
                <a:gd name="connsiteX1" fmla="*/ 2811 w 155925"/>
                <a:gd name="connsiteY1" fmla="*/ 16394 h 16573"/>
                <a:gd name="connsiteX2" fmla="*/ -5477 w 155925"/>
                <a:gd name="connsiteY2" fmla="*/ 8107 h 16573"/>
                <a:gd name="connsiteX3" fmla="*/ 2811 w 155925"/>
                <a:gd name="connsiteY3" fmla="*/ -180 h 16573"/>
                <a:gd name="connsiteX4" fmla="*/ 142161 w 155925"/>
                <a:gd name="connsiteY4" fmla="*/ -180 h 16573"/>
                <a:gd name="connsiteX5" fmla="*/ 150449 w 155925"/>
                <a:gd name="connsiteY5" fmla="*/ 8107 h 16573"/>
                <a:gd name="connsiteX6" fmla="*/ 142161 w 155925"/>
                <a:gd name="connsiteY6" fmla="*/ 16394 h 1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925" h="16573">
                  <a:moveTo>
                    <a:pt x="142161" y="16394"/>
                  </a:moveTo>
                  <a:lnTo>
                    <a:pt x="2811" y="16394"/>
                  </a:lnTo>
                  <a:cubicBezTo>
                    <a:pt x="-1761" y="16394"/>
                    <a:pt x="-5477" y="12679"/>
                    <a:pt x="-5477" y="8107"/>
                  </a:cubicBezTo>
                  <a:cubicBezTo>
                    <a:pt x="-5477" y="3535"/>
                    <a:pt x="-1761" y="-180"/>
                    <a:pt x="2811" y="-180"/>
                  </a:cubicBezTo>
                  <a:lnTo>
                    <a:pt x="142161" y="-180"/>
                  </a:lnTo>
                  <a:cubicBezTo>
                    <a:pt x="146733" y="-180"/>
                    <a:pt x="150449" y="3526"/>
                    <a:pt x="150449" y="8107"/>
                  </a:cubicBezTo>
                  <a:cubicBezTo>
                    <a:pt x="150449" y="12679"/>
                    <a:pt x="146733" y="16394"/>
                    <a:pt x="142161" y="16394"/>
                  </a:cubicBezTo>
                </a:path>
              </a:pathLst>
            </a:custGeom>
            <a:solidFill>
              <a:srgbClr val="336933"/>
            </a:solidFill>
            <a:ln w="9525" cap="flat">
              <a:noFill/>
              <a:prstDash val="solid"/>
              <a:miter/>
            </a:ln>
          </p:spPr>
          <p:txBody>
            <a:bodyPr rtlCol="0" anchor="ctr"/>
            <a:lstStyle/>
            <a:p>
              <a:endParaRPr lang="en-US"/>
            </a:p>
          </p:txBody>
        </p:sp>
        <p:sp>
          <p:nvSpPr>
            <p:cNvPr id="1612" name="Freeform: Shape 1611">
              <a:extLst>
                <a:ext uri="{FF2B5EF4-FFF2-40B4-BE49-F238E27FC236}">
                  <a16:creationId xmlns:a16="http://schemas.microsoft.com/office/drawing/2014/main" id="{60C75724-6B24-4198-BA44-EEF737952216}"/>
                </a:ext>
              </a:extLst>
            </p:cNvPr>
            <p:cNvSpPr/>
            <p:nvPr/>
          </p:nvSpPr>
          <p:spPr>
            <a:xfrm>
              <a:off x="7497710" y="3917715"/>
              <a:ext cx="403556" cy="403018"/>
            </a:xfrm>
            <a:custGeom>
              <a:avLst/>
              <a:gdLst>
                <a:gd name="connsiteX0" fmla="*/ 305230 w 310706"/>
                <a:gd name="connsiteY0" fmla="*/ 155240 h 310292"/>
                <a:gd name="connsiteX1" fmla="*/ 149970 w 310706"/>
                <a:gd name="connsiteY1" fmla="*/ -180 h 310292"/>
                <a:gd name="connsiteX2" fmla="*/ -5477 w 310706"/>
                <a:gd name="connsiteY2" fmla="*/ 155106 h 310292"/>
                <a:gd name="connsiteX3" fmla="*/ 21382 w 310706"/>
                <a:gd name="connsiteY3" fmla="*/ 242488 h 310292"/>
                <a:gd name="connsiteX4" fmla="*/ 237601 w 310706"/>
                <a:gd name="connsiteY4" fmla="*/ 282856 h 310292"/>
                <a:gd name="connsiteX5" fmla="*/ 305230 w 310706"/>
                <a:gd name="connsiteY5" fmla="*/ 155240 h 310292"/>
                <a:gd name="connsiteX6" fmla="*/ 151304 w 310706"/>
                <a:gd name="connsiteY6" fmla="*/ 21890 h 310292"/>
                <a:gd name="connsiteX7" fmla="*/ 260270 w 310706"/>
                <a:gd name="connsiteY7" fmla="*/ 72563 h 310292"/>
                <a:gd name="connsiteX8" fmla="*/ 232648 w 310706"/>
                <a:gd name="connsiteY8" fmla="*/ 265920 h 310292"/>
                <a:gd name="connsiteX9" fmla="*/ 39293 w 310706"/>
                <a:gd name="connsiteY9" fmla="*/ 238298 h 310292"/>
                <a:gd name="connsiteX10" fmla="*/ 11666 w 310706"/>
                <a:gd name="connsiteY10" fmla="*/ 155335 h 310292"/>
                <a:gd name="connsiteX11" fmla="*/ 19861 w 310706"/>
                <a:gd name="connsiteY11" fmla="*/ 108853 h 310292"/>
                <a:gd name="connsiteX12" fmla="*/ 151304 w 310706"/>
                <a:gd name="connsiteY12" fmla="*/ 21890 h 310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0706" h="310292">
                  <a:moveTo>
                    <a:pt x="305230" y="155240"/>
                  </a:moveTo>
                  <a:cubicBezTo>
                    <a:pt x="305230" y="69438"/>
                    <a:pt x="235792" y="-142"/>
                    <a:pt x="149970" y="-180"/>
                  </a:cubicBezTo>
                  <a:cubicBezTo>
                    <a:pt x="64152" y="-218"/>
                    <a:pt x="-5477" y="69305"/>
                    <a:pt x="-5477" y="155106"/>
                  </a:cubicBezTo>
                  <a:cubicBezTo>
                    <a:pt x="-5477" y="186263"/>
                    <a:pt x="3858" y="216714"/>
                    <a:pt x="21382" y="242488"/>
                  </a:cubicBezTo>
                  <a:cubicBezTo>
                    <a:pt x="69960" y="313345"/>
                    <a:pt x="166736" y="331424"/>
                    <a:pt x="237601" y="282856"/>
                  </a:cubicBezTo>
                  <a:cubicBezTo>
                    <a:pt x="279701" y="253995"/>
                    <a:pt x="305039" y="206293"/>
                    <a:pt x="305230" y="155240"/>
                  </a:cubicBezTo>
                  <a:moveTo>
                    <a:pt x="151304" y="21890"/>
                  </a:moveTo>
                  <a:cubicBezTo>
                    <a:pt x="193311" y="21937"/>
                    <a:pt x="233123" y="40473"/>
                    <a:pt x="260270" y="72563"/>
                  </a:cubicBezTo>
                  <a:cubicBezTo>
                    <a:pt x="305993" y="133580"/>
                    <a:pt x="293705" y="220153"/>
                    <a:pt x="232648" y="265920"/>
                  </a:cubicBezTo>
                  <a:cubicBezTo>
                    <a:pt x="171591" y="311688"/>
                    <a:pt x="85011" y="299315"/>
                    <a:pt x="39293" y="238298"/>
                  </a:cubicBezTo>
                  <a:cubicBezTo>
                    <a:pt x="21382" y="214362"/>
                    <a:pt x="11666" y="185253"/>
                    <a:pt x="11666" y="155335"/>
                  </a:cubicBezTo>
                  <a:cubicBezTo>
                    <a:pt x="11764" y="139485"/>
                    <a:pt x="14527" y="123769"/>
                    <a:pt x="19861" y="108853"/>
                  </a:cubicBezTo>
                  <a:cubicBezTo>
                    <a:pt x="42246" y="56132"/>
                    <a:pt x="94061" y="21909"/>
                    <a:pt x="151304" y="21890"/>
                  </a:cubicBezTo>
                </a:path>
              </a:pathLst>
            </a:custGeom>
            <a:solidFill>
              <a:srgbClr val="669940"/>
            </a:solidFill>
            <a:ln w="9525" cap="flat">
              <a:noFill/>
              <a:prstDash val="solid"/>
              <a:miter/>
            </a:ln>
          </p:spPr>
          <p:txBody>
            <a:bodyPr rtlCol="0" anchor="ctr"/>
            <a:lstStyle/>
            <a:p>
              <a:endParaRPr lang="en-US"/>
            </a:p>
          </p:txBody>
        </p:sp>
        <p:sp>
          <p:nvSpPr>
            <p:cNvPr id="1613" name="Freeform: Shape 1612">
              <a:extLst>
                <a:ext uri="{FF2B5EF4-FFF2-40B4-BE49-F238E27FC236}">
                  <a16:creationId xmlns:a16="http://schemas.microsoft.com/office/drawing/2014/main" id="{22B40437-2118-4691-8A21-085569ECA6F9}"/>
                </a:ext>
              </a:extLst>
            </p:cNvPr>
            <p:cNvSpPr/>
            <p:nvPr/>
          </p:nvSpPr>
          <p:spPr>
            <a:xfrm>
              <a:off x="7522082" y="4464123"/>
              <a:ext cx="339100" cy="339100"/>
            </a:xfrm>
            <a:custGeom>
              <a:avLst/>
              <a:gdLst>
                <a:gd name="connsiteX0" fmla="*/ 0 w 261080"/>
                <a:gd name="connsiteY0" fmla="*/ 0 h 261080"/>
                <a:gd name="connsiteX1" fmla="*/ 261080 w 261080"/>
                <a:gd name="connsiteY1" fmla="*/ 0 h 261080"/>
                <a:gd name="connsiteX2" fmla="*/ 261080 w 261080"/>
                <a:gd name="connsiteY2" fmla="*/ 261080 h 261080"/>
                <a:gd name="connsiteX3" fmla="*/ 0 w 261080"/>
                <a:gd name="connsiteY3" fmla="*/ 261080 h 261080"/>
              </a:gdLst>
              <a:ahLst/>
              <a:cxnLst>
                <a:cxn ang="0">
                  <a:pos x="connsiteX0" y="connsiteY0"/>
                </a:cxn>
                <a:cxn ang="0">
                  <a:pos x="connsiteX1" y="connsiteY1"/>
                </a:cxn>
                <a:cxn ang="0">
                  <a:pos x="connsiteX2" y="connsiteY2"/>
                </a:cxn>
                <a:cxn ang="0">
                  <a:pos x="connsiteX3" y="connsiteY3"/>
                </a:cxn>
              </a:cxnLst>
              <a:rect l="l" t="t" r="r" b="b"/>
              <a:pathLst>
                <a:path w="261080" h="261080">
                  <a:moveTo>
                    <a:pt x="0" y="0"/>
                  </a:moveTo>
                  <a:lnTo>
                    <a:pt x="261080" y="0"/>
                  </a:lnTo>
                  <a:lnTo>
                    <a:pt x="261080" y="261080"/>
                  </a:lnTo>
                  <a:lnTo>
                    <a:pt x="0" y="261080"/>
                  </a:lnTo>
                  <a:close/>
                </a:path>
              </a:pathLst>
            </a:custGeom>
            <a:noFill/>
            <a:ln w="27242" cap="flat">
              <a:solidFill>
                <a:srgbClr val="336933"/>
              </a:solidFill>
              <a:prstDash val="solid"/>
              <a:miter/>
            </a:ln>
          </p:spPr>
          <p:txBody>
            <a:bodyPr rtlCol="0" anchor="ctr"/>
            <a:lstStyle/>
            <a:p>
              <a:endParaRPr lang="en-US"/>
            </a:p>
          </p:txBody>
        </p:sp>
        <p:sp>
          <p:nvSpPr>
            <p:cNvPr id="1614" name="Freeform: Shape 1613">
              <a:extLst>
                <a:ext uri="{FF2B5EF4-FFF2-40B4-BE49-F238E27FC236}">
                  <a16:creationId xmlns:a16="http://schemas.microsoft.com/office/drawing/2014/main" id="{A16AFED0-F2DC-4CEC-8E24-C4F59E62305F}"/>
                </a:ext>
              </a:extLst>
            </p:cNvPr>
            <p:cNvSpPr/>
            <p:nvPr/>
          </p:nvSpPr>
          <p:spPr>
            <a:xfrm>
              <a:off x="7611032" y="4573115"/>
              <a:ext cx="141776" cy="141776"/>
            </a:xfrm>
            <a:custGeom>
              <a:avLst/>
              <a:gdLst>
                <a:gd name="connsiteX0" fmla="*/ 0 w 109156"/>
                <a:gd name="connsiteY0" fmla="*/ 109156 h 109156"/>
                <a:gd name="connsiteX1" fmla="*/ 109157 w 109156"/>
                <a:gd name="connsiteY1" fmla="*/ 0 h 109156"/>
              </a:gdLst>
              <a:ahLst/>
              <a:cxnLst>
                <a:cxn ang="0">
                  <a:pos x="connsiteX0" y="connsiteY0"/>
                </a:cxn>
                <a:cxn ang="0">
                  <a:pos x="connsiteX1" y="connsiteY1"/>
                </a:cxn>
              </a:cxnLst>
              <a:rect l="l" t="t" r="r" b="b"/>
              <a:pathLst>
                <a:path w="109156" h="109156">
                  <a:moveTo>
                    <a:pt x="0" y="109156"/>
                  </a:moveTo>
                  <a:lnTo>
                    <a:pt x="109157" y="0"/>
                  </a:lnTo>
                </a:path>
              </a:pathLst>
            </a:custGeom>
            <a:ln w="13145" cap="flat">
              <a:solidFill>
                <a:srgbClr val="336933"/>
              </a:solidFill>
              <a:prstDash val="solid"/>
              <a:miter/>
            </a:ln>
          </p:spPr>
          <p:txBody>
            <a:bodyPr rtlCol="0" anchor="ctr"/>
            <a:lstStyle/>
            <a:p>
              <a:endParaRPr lang="en-US"/>
            </a:p>
          </p:txBody>
        </p:sp>
        <p:sp>
          <p:nvSpPr>
            <p:cNvPr id="1615" name="Freeform: Shape 1614">
              <a:extLst>
                <a:ext uri="{FF2B5EF4-FFF2-40B4-BE49-F238E27FC236}">
                  <a16:creationId xmlns:a16="http://schemas.microsoft.com/office/drawing/2014/main" id="{A92E4117-E5C3-4F80-A4A1-12802114A789}"/>
                </a:ext>
              </a:extLst>
            </p:cNvPr>
            <p:cNvSpPr/>
            <p:nvPr/>
          </p:nvSpPr>
          <p:spPr>
            <a:xfrm>
              <a:off x="7714457" y="4529066"/>
              <a:ext cx="82394" cy="82392"/>
            </a:xfrm>
            <a:custGeom>
              <a:avLst/>
              <a:gdLst>
                <a:gd name="connsiteX0" fmla="*/ 48626 w 63437"/>
                <a:gd name="connsiteY0" fmla="*/ 9064 h 63435"/>
                <a:gd name="connsiteX1" fmla="*/ 48719 w 63437"/>
                <a:gd name="connsiteY1" fmla="*/ 53917 h 63435"/>
                <a:gd name="connsiteX2" fmla="*/ 3857 w 63437"/>
                <a:gd name="connsiteY2" fmla="*/ 54012 h 63435"/>
                <a:gd name="connsiteX3" fmla="*/ 3764 w 63437"/>
                <a:gd name="connsiteY3" fmla="*/ 9150 h 63435"/>
                <a:gd name="connsiteX4" fmla="*/ 3857 w 63437"/>
                <a:gd name="connsiteY4" fmla="*/ 9064 h 63435"/>
                <a:gd name="connsiteX5" fmla="*/ 48626 w 63437"/>
                <a:gd name="connsiteY5" fmla="*/ 9064 h 63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37" h="63435">
                  <a:moveTo>
                    <a:pt x="48626" y="9064"/>
                  </a:moveTo>
                  <a:cubicBezTo>
                    <a:pt x="61007" y="21427"/>
                    <a:pt x="61105" y="41506"/>
                    <a:pt x="48719" y="53917"/>
                  </a:cubicBezTo>
                  <a:cubicBezTo>
                    <a:pt x="36339" y="66329"/>
                    <a:pt x="16238" y="66376"/>
                    <a:pt x="3857" y="54012"/>
                  </a:cubicBezTo>
                  <a:cubicBezTo>
                    <a:pt x="-8524" y="41649"/>
                    <a:pt x="-8621" y="21561"/>
                    <a:pt x="3764" y="9150"/>
                  </a:cubicBezTo>
                  <a:cubicBezTo>
                    <a:pt x="3764" y="9121"/>
                    <a:pt x="3857" y="9093"/>
                    <a:pt x="3857" y="9064"/>
                  </a:cubicBezTo>
                  <a:cubicBezTo>
                    <a:pt x="16238" y="-3261"/>
                    <a:pt x="36241" y="-3261"/>
                    <a:pt x="48626" y="9064"/>
                  </a:cubicBezTo>
                </a:path>
              </a:pathLst>
            </a:custGeom>
            <a:solidFill>
              <a:srgbClr val="336933"/>
            </a:solidFill>
            <a:ln w="9525" cap="flat">
              <a:noFill/>
              <a:prstDash val="solid"/>
              <a:miter/>
            </a:ln>
          </p:spPr>
          <p:txBody>
            <a:bodyPr rtlCol="0" anchor="ctr"/>
            <a:lstStyle/>
            <a:p>
              <a:endParaRPr lang="en-US"/>
            </a:p>
          </p:txBody>
        </p:sp>
        <p:sp>
          <p:nvSpPr>
            <p:cNvPr id="1616" name="Freeform: Shape 1615">
              <a:extLst>
                <a:ext uri="{FF2B5EF4-FFF2-40B4-BE49-F238E27FC236}">
                  <a16:creationId xmlns:a16="http://schemas.microsoft.com/office/drawing/2014/main" id="{46AB5112-2B73-49F6-9FC4-5C9C114A21F7}"/>
                </a:ext>
              </a:extLst>
            </p:cNvPr>
            <p:cNvSpPr/>
            <p:nvPr/>
          </p:nvSpPr>
          <p:spPr>
            <a:xfrm>
              <a:off x="7714457" y="4529073"/>
              <a:ext cx="82393" cy="82393"/>
            </a:xfrm>
            <a:custGeom>
              <a:avLst/>
              <a:gdLst>
                <a:gd name="connsiteX0" fmla="*/ 63437 w 63436"/>
                <a:gd name="connsiteY0" fmla="*/ 31718 h 63436"/>
                <a:gd name="connsiteX1" fmla="*/ 31718 w 63436"/>
                <a:gd name="connsiteY1" fmla="*/ 63436 h 63436"/>
                <a:gd name="connsiteX2" fmla="*/ 0 w 63436"/>
                <a:gd name="connsiteY2" fmla="*/ 31718 h 63436"/>
                <a:gd name="connsiteX3" fmla="*/ 31718 w 63436"/>
                <a:gd name="connsiteY3" fmla="*/ 0 h 63436"/>
                <a:gd name="connsiteX4" fmla="*/ 63437 w 63436"/>
                <a:gd name="connsiteY4" fmla="*/ 31718 h 63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36" h="63436">
                  <a:moveTo>
                    <a:pt x="63437" y="31718"/>
                  </a:moveTo>
                  <a:cubicBezTo>
                    <a:pt x="63437" y="49236"/>
                    <a:pt x="49236" y="63436"/>
                    <a:pt x="31718" y="63436"/>
                  </a:cubicBezTo>
                  <a:cubicBezTo>
                    <a:pt x="14201" y="63436"/>
                    <a:pt x="0" y="49235"/>
                    <a:pt x="0" y="31718"/>
                  </a:cubicBezTo>
                  <a:cubicBezTo>
                    <a:pt x="0" y="14201"/>
                    <a:pt x="14201" y="0"/>
                    <a:pt x="31718" y="0"/>
                  </a:cubicBezTo>
                  <a:cubicBezTo>
                    <a:pt x="49236" y="0"/>
                    <a:pt x="63437" y="14201"/>
                    <a:pt x="63437" y="31718"/>
                  </a:cubicBezTo>
                  <a:close/>
                </a:path>
              </a:pathLst>
            </a:custGeom>
            <a:noFill/>
            <a:ln w="6572" cap="flat">
              <a:solidFill>
                <a:srgbClr val="FFFFFF"/>
              </a:solidFill>
              <a:prstDash val="solid"/>
              <a:miter/>
            </a:ln>
          </p:spPr>
          <p:txBody>
            <a:bodyPr rtlCol="0" anchor="ctr"/>
            <a:lstStyle/>
            <a:p>
              <a:endParaRPr lang="en-US"/>
            </a:p>
          </p:txBody>
        </p:sp>
        <p:sp>
          <p:nvSpPr>
            <p:cNvPr id="1617" name="Freeform: Shape 1616">
              <a:extLst>
                <a:ext uri="{FF2B5EF4-FFF2-40B4-BE49-F238E27FC236}">
                  <a16:creationId xmlns:a16="http://schemas.microsoft.com/office/drawing/2014/main" id="{CDB7B2EA-B4FE-4D35-AB95-A8D57C1E40F8}"/>
                </a:ext>
              </a:extLst>
            </p:cNvPr>
            <p:cNvSpPr/>
            <p:nvPr/>
          </p:nvSpPr>
          <p:spPr>
            <a:xfrm>
              <a:off x="7586566" y="4657304"/>
              <a:ext cx="82132" cy="82142"/>
            </a:xfrm>
            <a:custGeom>
              <a:avLst/>
              <a:gdLst>
                <a:gd name="connsiteX0" fmla="*/ 48508 w 63235"/>
                <a:gd name="connsiteY0" fmla="*/ 9106 h 63243"/>
                <a:gd name="connsiteX1" fmla="*/ 48508 w 63235"/>
                <a:gd name="connsiteY1" fmla="*/ 53826 h 63243"/>
                <a:gd name="connsiteX2" fmla="*/ 3739 w 63235"/>
                <a:gd name="connsiteY2" fmla="*/ 53778 h 63243"/>
                <a:gd name="connsiteX3" fmla="*/ 3739 w 63235"/>
                <a:gd name="connsiteY3" fmla="*/ 9106 h 63243"/>
                <a:gd name="connsiteX4" fmla="*/ 48508 w 63235"/>
                <a:gd name="connsiteY4" fmla="*/ 9058 h 63243"/>
                <a:gd name="connsiteX5" fmla="*/ 48508 w 63235"/>
                <a:gd name="connsiteY5" fmla="*/ 9106 h 63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235" h="63243">
                  <a:moveTo>
                    <a:pt x="48508" y="9106"/>
                  </a:moveTo>
                  <a:cubicBezTo>
                    <a:pt x="60889" y="21469"/>
                    <a:pt x="60796" y="41491"/>
                    <a:pt x="48508" y="53826"/>
                  </a:cubicBezTo>
                  <a:cubicBezTo>
                    <a:pt x="36123" y="66160"/>
                    <a:pt x="16124" y="66141"/>
                    <a:pt x="3739" y="53778"/>
                  </a:cubicBezTo>
                  <a:cubicBezTo>
                    <a:pt x="-8549" y="41433"/>
                    <a:pt x="-8549" y="21450"/>
                    <a:pt x="3739" y="9106"/>
                  </a:cubicBezTo>
                  <a:cubicBezTo>
                    <a:pt x="16124" y="-3258"/>
                    <a:pt x="36123" y="-3277"/>
                    <a:pt x="48508" y="9058"/>
                  </a:cubicBezTo>
                  <a:cubicBezTo>
                    <a:pt x="48508" y="9077"/>
                    <a:pt x="48508" y="9086"/>
                    <a:pt x="48508" y="9106"/>
                  </a:cubicBezTo>
                </a:path>
              </a:pathLst>
            </a:custGeom>
            <a:solidFill>
              <a:srgbClr val="336933"/>
            </a:solidFill>
            <a:ln w="9525" cap="flat">
              <a:noFill/>
              <a:prstDash val="solid"/>
              <a:miter/>
            </a:ln>
          </p:spPr>
          <p:txBody>
            <a:bodyPr rtlCol="0" anchor="ctr"/>
            <a:lstStyle/>
            <a:p>
              <a:endParaRPr lang="en-US"/>
            </a:p>
          </p:txBody>
        </p:sp>
        <p:sp>
          <p:nvSpPr>
            <p:cNvPr id="1618" name="Freeform: Shape 1617">
              <a:extLst>
                <a:ext uri="{FF2B5EF4-FFF2-40B4-BE49-F238E27FC236}">
                  <a16:creationId xmlns:a16="http://schemas.microsoft.com/office/drawing/2014/main" id="{653BDB9A-6D25-476A-AE08-24DA7B85E7F7}"/>
                </a:ext>
              </a:extLst>
            </p:cNvPr>
            <p:cNvSpPr/>
            <p:nvPr/>
          </p:nvSpPr>
          <p:spPr>
            <a:xfrm>
              <a:off x="7586413" y="4657117"/>
              <a:ext cx="82393" cy="82393"/>
            </a:xfrm>
            <a:custGeom>
              <a:avLst/>
              <a:gdLst>
                <a:gd name="connsiteX0" fmla="*/ 63437 w 63436"/>
                <a:gd name="connsiteY0" fmla="*/ 31718 h 63436"/>
                <a:gd name="connsiteX1" fmla="*/ 31718 w 63436"/>
                <a:gd name="connsiteY1" fmla="*/ 63436 h 63436"/>
                <a:gd name="connsiteX2" fmla="*/ 0 w 63436"/>
                <a:gd name="connsiteY2" fmla="*/ 31718 h 63436"/>
                <a:gd name="connsiteX3" fmla="*/ 31718 w 63436"/>
                <a:gd name="connsiteY3" fmla="*/ 0 h 63436"/>
                <a:gd name="connsiteX4" fmla="*/ 63437 w 63436"/>
                <a:gd name="connsiteY4" fmla="*/ 31718 h 63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36" h="63436">
                  <a:moveTo>
                    <a:pt x="63437" y="31718"/>
                  </a:moveTo>
                  <a:cubicBezTo>
                    <a:pt x="63437" y="49236"/>
                    <a:pt x="49236" y="63436"/>
                    <a:pt x="31718" y="63436"/>
                  </a:cubicBezTo>
                  <a:cubicBezTo>
                    <a:pt x="14201" y="63436"/>
                    <a:pt x="0" y="49235"/>
                    <a:pt x="0" y="31718"/>
                  </a:cubicBezTo>
                  <a:cubicBezTo>
                    <a:pt x="0" y="14201"/>
                    <a:pt x="14201" y="0"/>
                    <a:pt x="31718" y="0"/>
                  </a:cubicBezTo>
                  <a:cubicBezTo>
                    <a:pt x="49236" y="0"/>
                    <a:pt x="63437" y="14201"/>
                    <a:pt x="63437" y="31718"/>
                  </a:cubicBezTo>
                  <a:close/>
                </a:path>
              </a:pathLst>
            </a:custGeom>
            <a:noFill/>
            <a:ln w="6572" cap="flat">
              <a:solidFill>
                <a:srgbClr val="FFFFFF"/>
              </a:solidFill>
              <a:prstDash val="solid"/>
              <a:miter/>
            </a:ln>
          </p:spPr>
          <p:txBody>
            <a:bodyPr rtlCol="0" anchor="ctr"/>
            <a:lstStyle/>
            <a:p>
              <a:endParaRPr lang="en-US"/>
            </a:p>
          </p:txBody>
        </p:sp>
        <p:sp>
          <p:nvSpPr>
            <p:cNvPr id="1619" name="Freeform: Shape 1618">
              <a:extLst>
                <a:ext uri="{FF2B5EF4-FFF2-40B4-BE49-F238E27FC236}">
                  <a16:creationId xmlns:a16="http://schemas.microsoft.com/office/drawing/2014/main" id="{A4CBAF06-F194-4D98-973B-DB919F709208}"/>
                </a:ext>
              </a:extLst>
            </p:cNvPr>
            <p:cNvSpPr/>
            <p:nvPr/>
          </p:nvSpPr>
          <p:spPr>
            <a:xfrm>
              <a:off x="7603856" y="4021103"/>
              <a:ext cx="191385" cy="232211"/>
            </a:xfrm>
            <a:custGeom>
              <a:avLst/>
              <a:gdLst>
                <a:gd name="connsiteX0" fmla="*/ 110014 w 147351"/>
                <a:gd name="connsiteY0" fmla="*/ 101632 h 178784"/>
                <a:gd name="connsiteX1" fmla="*/ 110014 w 147351"/>
                <a:gd name="connsiteY1" fmla="*/ 0 h 178784"/>
                <a:gd name="connsiteX2" fmla="*/ 37243 w 147351"/>
                <a:gd name="connsiteY2" fmla="*/ 0 h 178784"/>
                <a:gd name="connsiteX3" fmla="*/ 37243 w 147351"/>
                <a:gd name="connsiteY3" fmla="*/ 101632 h 178784"/>
                <a:gd name="connsiteX4" fmla="*/ 0 w 147351"/>
                <a:gd name="connsiteY4" fmla="*/ 101632 h 178784"/>
                <a:gd name="connsiteX5" fmla="*/ 36767 w 147351"/>
                <a:gd name="connsiteY5" fmla="*/ 140208 h 178784"/>
                <a:gd name="connsiteX6" fmla="*/ 73628 w 147351"/>
                <a:gd name="connsiteY6" fmla="*/ 178784 h 178784"/>
                <a:gd name="connsiteX7" fmla="*/ 110490 w 147351"/>
                <a:gd name="connsiteY7" fmla="*/ 140208 h 178784"/>
                <a:gd name="connsiteX8" fmla="*/ 147352 w 147351"/>
                <a:gd name="connsiteY8" fmla="*/ 101632 h 178784"/>
                <a:gd name="connsiteX9" fmla="*/ 110014 w 147351"/>
                <a:gd name="connsiteY9" fmla="*/ 101632 h 178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51" h="178784">
                  <a:moveTo>
                    <a:pt x="110014" y="101632"/>
                  </a:moveTo>
                  <a:lnTo>
                    <a:pt x="110014" y="0"/>
                  </a:lnTo>
                  <a:lnTo>
                    <a:pt x="37243" y="0"/>
                  </a:lnTo>
                  <a:lnTo>
                    <a:pt x="37243" y="101632"/>
                  </a:lnTo>
                  <a:lnTo>
                    <a:pt x="0" y="101632"/>
                  </a:lnTo>
                  <a:lnTo>
                    <a:pt x="36767" y="140208"/>
                  </a:lnTo>
                  <a:lnTo>
                    <a:pt x="73628" y="178784"/>
                  </a:lnTo>
                  <a:lnTo>
                    <a:pt x="110490" y="140208"/>
                  </a:lnTo>
                  <a:lnTo>
                    <a:pt x="147352" y="101632"/>
                  </a:lnTo>
                  <a:lnTo>
                    <a:pt x="110014" y="101632"/>
                  </a:lnTo>
                  <a:close/>
                </a:path>
              </a:pathLst>
            </a:custGeom>
            <a:solidFill>
              <a:srgbClr val="669940"/>
            </a:solidFill>
            <a:ln w="9525" cap="flat">
              <a:noFill/>
              <a:prstDash val="solid"/>
              <a:miter/>
            </a:ln>
          </p:spPr>
          <p:txBody>
            <a:bodyPr rtlCol="0" anchor="ctr"/>
            <a:lstStyle/>
            <a:p>
              <a:endParaRPr lang="en-US"/>
            </a:p>
          </p:txBody>
        </p:sp>
      </p:grpSp>
      <p:pic>
        <p:nvPicPr>
          <p:cNvPr id="1620" name="Graphic 1619" descr="Magnifying glass with solid fill">
            <a:extLst>
              <a:ext uri="{FF2B5EF4-FFF2-40B4-BE49-F238E27FC236}">
                <a16:creationId xmlns:a16="http://schemas.microsoft.com/office/drawing/2014/main" id="{7EC434CA-F4ED-4948-9045-F46F7979497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flipH="1">
            <a:off x="680493" y="1552656"/>
            <a:ext cx="821713" cy="821713"/>
          </a:xfrm>
          <a:prstGeom prst="rect">
            <a:avLst/>
          </a:prstGeom>
        </p:spPr>
      </p:pic>
    </p:spTree>
    <p:custDataLst>
      <p:tags r:id="rId1"/>
    </p:custDataLst>
    <p:extLst>
      <p:ext uri="{BB962C8B-B14F-4D97-AF65-F5344CB8AC3E}">
        <p14:creationId xmlns:p14="http://schemas.microsoft.com/office/powerpoint/2010/main" val="140746092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A5BD5A81-DF97-4696-84AC-A7F23BE6DDA9}"/>
              </a:ext>
            </a:extLst>
          </p:cNvPr>
          <p:cNvSpPr>
            <a:spLocks noGrp="1"/>
          </p:cNvSpPr>
          <p:nvPr>
            <p:ph type="sldNum" sz="quarter" idx="10"/>
          </p:nvPr>
        </p:nvSpPr>
        <p:spPr/>
        <p:txBody>
          <a:bodyPr/>
          <a:lstStyle/>
          <a:p>
            <a:pPr>
              <a:defRPr/>
            </a:pPr>
            <a:fld id="{19B51A1E-902D-48AF-9020-955120F399B6}" type="slidenum">
              <a:rPr lang="en-US" smtClean="0"/>
              <a:pPr>
                <a:defRPr/>
              </a:pPr>
              <a:t>19</a:t>
            </a:fld>
            <a:endParaRPr lang="en-US"/>
          </a:p>
        </p:txBody>
      </p:sp>
      <p:grpSp>
        <p:nvGrpSpPr>
          <p:cNvPr id="33" name="Group 32">
            <a:extLst>
              <a:ext uri="{FF2B5EF4-FFF2-40B4-BE49-F238E27FC236}">
                <a16:creationId xmlns:a16="http://schemas.microsoft.com/office/drawing/2014/main" id="{5B4BAE07-F9DA-4738-8CD9-5E0B07BBC9FE}"/>
              </a:ext>
            </a:extLst>
          </p:cNvPr>
          <p:cNvGrpSpPr/>
          <p:nvPr/>
        </p:nvGrpSpPr>
        <p:grpSpPr>
          <a:xfrm>
            <a:off x="7041867" y="185757"/>
            <a:ext cx="4353514" cy="6231168"/>
            <a:chOff x="16739236" y="439959"/>
            <a:chExt cx="3362133" cy="4812049"/>
          </a:xfrm>
        </p:grpSpPr>
        <p:sp>
          <p:nvSpPr>
            <p:cNvPr id="34" name="Freeform: Shape 33">
              <a:extLst>
                <a:ext uri="{FF2B5EF4-FFF2-40B4-BE49-F238E27FC236}">
                  <a16:creationId xmlns:a16="http://schemas.microsoft.com/office/drawing/2014/main" id="{21D1CB7C-2769-4C4F-93AC-069E6A0870E9}"/>
                </a:ext>
              </a:extLst>
            </p:cNvPr>
            <p:cNvSpPr/>
            <p:nvPr/>
          </p:nvSpPr>
          <p:spPr>
            <a:xfrm>
              <a:off x="16741140" y="1469993"/>
              <a:ext cx="3360229" cy="9525"/>
            </a:xfrm>
            <a:custGeom>
              <a:avLst/>
              <a:gdLst>
                <a:gd name="connsiteX0" fmla="*/ 0 w 3360229"/>
                <a:gd name="connsiteY0" fmla="*/ 0 h 9525"/>
                <a:gd name="connsiteX1" fmla="*/ 3360230 w 3360229"/>
                <a:gd name="connsiteY1" fmla="*/ 0 h 9525"/>
              </a:gdLst>
              <a:ahLst/>
              <a:cxnLst>
                <a:cxn ang="0">
                  <a:pos x="connsiteX0" y="connsiteY0"/>
                </a:cxn>
                <a:cxn ang="0">
                  <a:pos x="connsiteX1" y="connsiteY1"/>
                </a:cxn>
              </a:cxnLst>
              <a:rect l="l" t="t" r="r" b="b"/>
              <a:pathLst>
                <a:path w="3360229" h="9525">
                  <a:moveTo>
                    <a:pt x="0" y="0"/>
                  </a:moveTo>
                  <a:lnTo>
                    <a:pt x="3360230" y="0"/>
                  </a:lnTo>
                </a:path>
              </a:pathLst>
            </a:custGeom>
            <a:ln w="4763" cap="flat">
              <a:solidFill>
                <a:srgbClr val="6D6E7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052BD218-11BD-40B4-8034-B1233A62A884}"/>
                </a:ext>
              </a:extLst>
            </p:cNvPr>
            <p:cNvSpPr/>
            <p:nvPr/>
          </p:nvSpPr>
          <p:spPr>
            <a:xfrm>
              <a:off x="16739427" y="443674"/>
              <a:ext cx="47625" cy="59912"/>
            </a:xfrm>
            <a:custGeom>
              <a:avLst/>
              <a:gdLst>
                <a:gd name="connsiteX0" fmla="*/ 24717 w 47625"/>
                <a:gd name="connsiteY0" fmla="*/ 11345 h 59912"/>
                <a:gd name="connsiteX1" fmla="*/ 24717 w 47625"/>
                <a:gd name="connsiteY1" fmla="*/ 59732 h 59912"/>
                <a:gd name="connsiteX2" fmla="*/ 11476 w 47625"/>
                <a:gd name="connsiteY2" fmla="*/ 59732 h 59912"/>
                <a:gd name="connsiteX3" fmla="*/ 11476 w 47625"/>
                <a:gd name="connsiteY3" fmla="*/ 11345 h 59912"/>
                <a:gd name="connsiteX4" fmla="*/ -5477 w 47625"/>
                <a:gd name="connsiteY4" fmla="*/ 11345 h 59912"/>
                <a:gd name="connsiteX5" fmla="*/ -5477 w 47625"/>
                <a:gd name="connsiteY5" fmla="*/ -180 h 59912"/>
                <a:gd name="connsiteX6" fmla="*/ 42148 w 47625"/>
                <a:gd name="connsiteY6" fmla="*/ -180 h 59912"/>
                <a:gd name="connsiteX7" fmla="*/ 42148 w 47625"/>
                <a:gd name="connsiteY7" fmla="*/ 11345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625" h="59912">
                  <a:moveTo>
                    <a:pt x="24717" y="11345"/>
                  </a:moveTo>
                  <a:lnTo>
                    <a:pt x="24717" y="59732"/>
                  </a:lnTo>
                  <a:lnTo>
                    <a:pt x="11476" y="59732"/>
                  </a:lnTo>
                  <a:lnTo>
                    <a:pt x="11476" y="11345"/>
                  </a:lnTo>
                  <a:lnTo>
                    <a:pt x="-5477" y="11345"/>
                  </a:lnTo>
                  <a:lnTo>
                    <a:pt x="-5477" y="-180"/>
                  </a:lnTo>
                  <a:lnTo>
                    <a:pt x="42148" y="-180"/>
                  </a:lnTo>
                  <a:lnTo>
                    <a:pt x="42148" y="11345"/>
                  </a:lnTo>
                  <a:close/>
                </a:path>
              </a:pathLst>
            </a:custGeom>
            <a:solidFill>
              <a:srgbClr val="6D6E71"/>
            </a:solidFill>
            <a:ln w="9525"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30A2953F-B9C7-4E20-B45F-441BBCF8C0AC}"/>
                </a:ext>
              </a:extLst>
            </p:cNvPr>
            <p:cNvSpPr/>
            <p:nvPr/>
          </p:nvSpPr>
          <p:spPr>
            <a:xfrm>
              <a:off x="16795052" y="439959"/>
              <a:ext cx="43159" cy="63627"/>
            </a:xfrm>
            <a:custGeom>
              <a:avLst/>
              <a:gdLst>
                <a:gd name="connsiteX0" fmla="*/ 7383 w 43159"/>
                <a:gd name="connsiteY0" fmla="*/ 38587 h 63627"/>
                <a:gd name="connsiteX1" fmla="*/ 7383 w 43159"/>
                <a:gd name="connsiteY1" fmla="*/ 63447 h 63627"/>
                <a:gd name="connsiteX2" fmla="*/ -5477 w 43159"/>
                <a:gd name="connsiteY2" fmla="*/ 63447 h 63627"/>
                <a:gd name="connsiteX3" fmla="*/ -5477 w 43159"/>
                <a:gd name="connsiteY3" fmla="*/ -180 h 63627"/>
                <a:gd name="connsiteX4" fmla="*/ 7383 w 43159"/>
                <a:gd name="connsiteY4" fmla="*/ -180 h 63627"/>
                <a:gd name="connsiteX5" fmla="*/ 7383 w 43159"/>
                <a:gd name="connsiteY5" fmla="*/ 22490 h 63627"/>
                <a:gd name="connsiteX6" fmla="*/ 20429 w 43159"/>
                <a:gd name="connsiteY6" fmla="*/ 16584 h 63627"/>
                <a:gd name="connsiteX7" fmla="*/ 32623 w 43159"/>
                <a:gd name="connsiteY7" fmla="*/ 21728 h 63627"/>
                <a:gd name="connsiteX8" fmla="*/ 37669 w 43159"/>
                <a:gd name="connsiteY8" fmla="*/ 35444 h 63627"/>
                <a:gd name="connsiteX9" fmla="*/ 37669 w 43159"/>
                <a:gd name="connsiteY9" fmla="*/ 63447 h 63627"/>
                <a:gd name="connsiteX10" fmla="*/ 24814 w 43159"/>
                <a:gd name="connsiteY10" fmla="*/ 63447 h 63627"/>
                <a:gd name="connsiteX11" fmla="*/ 24814 w 43159"/>
                <a:gd name="connsiteY11" fmla="*/ 38206 h 63627"/>
                <a:gd name="connsiteX12" fmla="*/ 17001 w 43159"/>
                <a:gd name="connsiteY12" fmla="*/ 27633 h 63627"/>
                <a:gd name="connsiteX13" fmla="*/ 10239 w 43159"/>
                <a:gd name="connsiteY13" fmla="*/ 30395 h 63627"/>
                <a:gd name="connsiteX14" fmla="*/ 7383 w 43159"/>
                <a:gd name="connsiteY14" fmla="*/ 38587 h 63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159" h="63627">
                  <a:moveTo>
                    <a:pt x="7383" y="38587"/>
                  </a:moveTo>
                  <a:lnTo>
                    <a:pt x="7383" y="63447"/>
                  </a:lnTo>
                  <a:lnTo>
                    <a:pt x="-5477" y="63447"/>
                  </a:lnTo>
                  <a:lnTo>
                    <a:pt x="-5477" y="-180"/>
                  </a:lnTo>
                  <a:lnTo>
                    <a:pt x="7383" y="-180"/>
                  </a:lnTo>
                  <a:lnTo>
                    <a:pt x="7383" y="22490"/>
                  </a:lnTo>
                  <a:cubicBezTo>
                    <a:pt x="10713" y="18822"/>
                    <a:pt x="15475" y="16689"/>
                    <a:pt x="20429" y="16584"/>
                  </a:cubicBezTo>
                  <a:cubicBezTo>
                    <a:pt x="25000" y="16470"/>
                    <a:pt x="29479" y="18346"/>
                    <a:pt x="32623" y="21728"/>
                  </a:cubicBezTo>
                  <a:cubicBezTo>
                    <a:pt x="36051" y="25442"/>
                    <a:pt x="37860" y="30386"/>
                    <a:pt x="37669" y="35444"/>
                  </a:cubicBezTo>
                  <a:lnTo>
                    <a:pt x="37669" y="63447"/>
                  </a:lnTo>
                  <a:lnTo>
                    <a:pt x="24814" y="63447"/>
                  </a:lnTo>
                  <a:lnTo>
                    <a:pt x="24814" y="38206"/>
                  </a:lnTo>
                  <a:cubicBezTo>
                    <a:pt x="24814" y="31157"/>
                    <a:pt x="22145" y="27633"/>
                    <a:pt x="17001" y="27633"/>
                  </a:cubicBezTo>
                  <a:cubicBezTo>
                    <a:pt x="14429" y="27614"/>
                    <a:pt x="12048" y="28614"/>
                    <a:pt x="10239" y="30395"/>
                  </a:cubicBezTo>
                  <a:cubicBezTo>
                    <a:pt x="8239" y="32615"/>
                    <a:pt x="7192" y="35577"/>
                    <a:pt x="7383" y="38587"/>
                  </a:cubicBezTo>
                  <a:close/>
                </a:path>
              </a:pathLst>
            </a:custGeom>
            <a:solidFill>
              <a:srgbClr val="6D6E71"/>
            </a:solidFill>
            <a:ln w="9525"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C6DBCA2B-61B2-4D98-A440-7ABCA8B8D9F0}"/>
                </a:ext>
              </a:extLst>
            </p:cNvPr>
            <p:cNvSpPr/>
            <p:nvPr/>
          </p:nvSpPr>
          <p:spPr>
            <a:xfrm>
              <a:off x="16847701" y="456715"/>
              <a:ext cx="46338" cy="47556"/>
            </a:xfrm>
            <a:custGeom>
              <a:avLst/>
              <a:gdLst>
                <a:gd name="connsiteX0" fmla="*/ 37026 w 46338"/>
                <a:gd name="connsiteY0" fmla="*/ 40024 h 47556"/>
                <a:gd name="connsiteX1" fmla="*/ 18739 w 46338"/>
                <a:gd name="connsiteY1" fmla="*/ 47358 h 47556"/>
                <a:gd name="connsiteX2" fmla="*/ 1405 w 46338"/>
                <a:gd name="connsiteY2" fmla="*/ 40881 h 47556"/>
                <a:gd name="connsiteX3" fmla="*/ -5455 w 46338"/>
                <a:gd name="connsiteY3" fmla="*/ 23545 h 47556"/>
                <a:gd name="connsiteX4" fmla="*/ 1498 w 46338"/>
                <a:gd name="connsiteY4" fmla="*/ 6210 h 47556"/>
                <a:gd name="connsiteX5" fmla="*/ 17976 w 46338"/>
                <a:gd name="connsiteY5" fmla="*/ -172 h 47556"/>
                <a:gd name="connsiteX6" fmla="*/ 34171 w 46338"/>
                <a:gd name="connsiteY6" fmla="*/ 5543 h 47556"/>
                <a:gd name="connsiteX7" fmla="*/ 40840 w 46338"/>
                <a:gd name="connsiteY7" fmla="*/ 21354 h 47556"/>
                <a:gd name="connsiteX8" fmla="*/ 40840 w 46338"/>
                <a:gd name="connsiteY8" fmla="*/ 28212 h 47556"/>
                <a:gd name="connsiteX9" fmla="*/ 7214 w 46338"/>
                <a:gd name="connsiteY9" fmla="*/ 28212 h 47556"/>
                <a:gd name="connsiteX10" fmla="*/ 11121 w 46338"/>
                <a:gd name="connsiteY10" fmla="*/ 34404 h 47556"/>
                <a:gd name="connsiteX11" fmla="*/ 18646 w 46338"/>
                <a:gd name="connsiteY11" fmla="*/ 36785 h 47556"/>
                <a:gd name="connsiteX12" fmla="*/ 29790 w 46338"/>
                <a:gd name="connsiteY12" fmla="*/ 32213 h 47556"/>
                <a:gd name="connsiteX13" fmla="*/ 24646 w 46338"/>
                <a:gd name="connsiteY13" fmla="*/ 12687 h 47556"/>
                <a:gd name="connsiteX14" fmla="*/ 18167 w 46338"/>
                <a:gd name="connsiteY14" fmla="*/ 10401 h 47556"/>
                <a:gd name="connsiteX15" fmla="*/ 11214 w 46338"/>
                <a:gd name="connsiteY15" fmla="*/ 12782 h 47556"/>
                <a:gd name="connsiteX16" fmla="*/ 7503 w 46338"/>
                <a:gd name="connsiteY16" fmla="*/ 18973 h 47556"/>
                <a:gd name="connsiteX17" fmla="*/ 27790 w 46338"/>
                <a:gd name="connsiteY17" fmla="*/ 18973 h 47556"/>
                <a:gd name="connsiteX18" fmla="*/ 24646 w 46338"/>
                <a:gd name="connsiteY18" fmla="*/ 12687 h 47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338" h="47556">
                  <a:moveTo>
                    <a:pt x="37026" y="40024"/>
                  </a:moveTo>
                  <a:cubicBezTo>
                    <a:pt x="32171" y="44767"/>
                    <a:pt x="25599" y="47396"/>
                    <a:pt x="18739" y="47358"/>
                  </a:cubicBezTo>
                  <a:cubicBezTo>
                    <a:pt x="12358" y="47615"/>
                    <a:pt x="6070" y="45281"/>
                    <a:pt x="1405" y="40881"/>
                  </a:cubicBezTo>
                  <a:cubicBezTo>
                    <a:pt x="-3264" y="36356"/>
                    <a:pt x="-5739" y="30041"/>
                    <a:pt x="-5455" y="23545"/>
                  </a:cubicBezTo>
                  <a:cubicBezTo>
                    <a:pt x="-5739" y="17030"/>
                    <a:pt x="-3264" y="10696"/>
                    <a:pt x="1498" y="6210"/>
                  </a:cubicBezTo>
                  <a:cubicBezTo>
                    <a:pt x="5977" y="2028"/>
                    <a:pt x="11884" y="-258"/>
                    <a:pt x="17976" y="-172"/>
                  </a:cubicBezTo>
                  <a:cubicBezTo>
                    <a:pt x="23883" y="-324"/>
                    <a:pt x="29692" y="1704"/>
                    <a:pt x="34171" y="5543"/>
                  </a:cubicBezTo>
                  <a:cubicBezTo>
                    <a:pt x="38649" y="9534"/>
                    <a:pt x="41124" y="15344"/>
                    <a:pt x="40840" y="21354"/>
                  </a:cubicBezTo>
                  <a:lnTo>
                    <a:pt x="40840" y="28212"/>
                  </a:lnTo>
                  <a:lnTo>
                    <a:pt x="7214" y="28212"/>
                  </a:lnTo>
                  <a:cubicBezTo>
                    <a:pt x="7596" y="30718"/>
                    <a:pt x="9023" y="32946"/>
                    <a:pt x="11121" y="34404"/>
                  </a:cubicBezTo>
                  <a:cubicBezTo>
                    <a:pt x="13311" y="35937"/>
                    <a:pt x="15976" y="36766"/>
                    <a:pt x="18646" y="36785"/>
                  </a:cubicBezTo>
                  <a:cubicBezTo>
                    <a:pt x="22836" y="36937"/>
                    <a:pt x="26934" y="35270"/>
                    <a:pt x="29790" y="32213"/>
                  </a:cubicBezTo>
                  <a:close/>
                  <a:moveTo>
                    <a:pt x="24646" y="12687"/>
                  </a:moveTo>
                  <a:cubicBezTo>
                    <a:pt x="22836" y="11144"/>
                    <a:pt x="20548" y="10334"/>
                    <a:pt x="18167" y="10401"/>
                  </a:cubicBezTo>
                  <a:cubicBezTo>
                    <a:pt x="15693" y="10382"/>
                    <a:pt x="13214" y="11229"/>
                    <a:pt x="11214" y="12782"/>
                  </a:cubicBezTo>
                  <a:cubicBezTo>
                    <a:pt x="9214" y="14277"/>
                    <a:pt x="7884" y="16506"/>
                    <a:pt x="7503" y="18973"/>
                  </a:cubicBezTo>
                  <a:lnTo>
                    <a:pt x="27790" y="18973"/>
                  </a:lnTo>
                  <a:cubicBezTo>
                    <a:pt x="27599" y="16535"/>
                    <a:pt x="26553" y="14268"/>
                    <a:pt x="24646" y="12687"/>
                  </a:cubicBezTo>
                  <a:close/>
                </a:path>
              </a:pathLst>
            </a:custGeom>
            <a:solidFill>
              <a:srgbClr val="6D6E71"/>
            </a:solidFill>
            <a:ln w="9525"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69C39419-5305-444F-BFEA-B0ED66E680AC}"/>
                </a:ext>
              </a:extLst>
            </p:cNvPr>
            <p:cNvSpPr/>
            <p:nvPr/>
          </p:nvSpPr>
          <p:spPr>
            <a:xfrm>
              <a:off x="16927164" y="443568"/>
              <a:ext cx="47611" cy="60018"/>
            </a:xfrm>
            <a:custGeom>
              <a:avLst/>
              <a:gdLst>
                <a:gd name="connsiteX0" fmla="*/ 35763 w 47611"/>
                <a:gd name="connsiteY0" fmla="*/ 5260 h 60018"/>
                <a:gd name="connsiteX1" fmla="*/ 42051 w 47611"/>
                <a:gd name="connsiteY1" fmla="*/ 21738 h 60018"/>
                <a:gd name="connsiteX2" fmla="*/ 35577 w 47611"/>
                <a:gd name="connsiteY2" fmla="*/ 38026 h 60018"/>
                <a:gd name="connsiteX3" fmla="*/ 15857 w 47611"/>
                <a:gd name="connsiteY3" fmla="*/ 43170 h 60018"/>
                <a:gd name="connsiteX4" fmla="*/ 7857 w 47611"/>
                <a:gd name="connsiteY4" fmla="*/ 43170 h 60018"/>
                <a:gd name="connsiteX5" fmla="*/ 7857 w 47611"/>
                <a:gd name="connsiteY5" fmla="*/ 59838 h 60018"/>
                <a:gd name="connsiteX6" fmla="*/ -5477 w 47611"/>
                <a:gd name="connsiteY6" fmla="*/ 59838 h 60018"/>
                <a:gd name="connsiteX7" fmla="*/ -5477 w 47611"/>
                <a:gd name="connsiteY7" fmla="*/ -74 h 60018"/>
                <a:gd name="connsiteX8" fmla="*/ 15666 w 47611"/>
                <a:gd name="connsiteY8" fmla="*/ -74 h 60018"/>
                <a:gd name="connsiteX9" fmla="*/ 35763 w 47611"/>
                <a:gd name="connsiteY9" fmla="*/ 5260 h 60018"/>
                <a:gd name="connsiteX10" fmla="*/ 26238 w 47611"/>
                <a:gd name="connsiteY10" fmla="*/ 28882 h 60018"/>
                <a:gd name="connsiteX11" fmla="*/ 28619 w 47611"/>
                <a:gd name="connsiteY11" fmla="*/ 20976 h 60018"/>
                <a:gd name="connsiteX12" fmla="*/ 25572 w 47611"/>
                <a:gd name="connsiteY12" fmla="*/ 13642 h 60018"/>
                <a:gd name="connsiteX13" fmla="*/ 16047 w 47611"/>
                <a:gd name="connsiteY13" fmla="*/ 11451 h 60018"/>
                <a:gd name="connsiteX14" fmla="*/ 8429 w 47611"/>
                <a:gd name="connsiteY14" fmla="*/ 11451 h 60018"/>
                <a:gd name="connsiteX15" fmla="*/ 8429 w 47611"/>
                <a:gd name="connsiteY15" fmla="*/ 31549 h 60018"/>
                <a:gd name="connsiteX16" fmla="*/ 17475 w 47611"/>
                <a:gd name="connsiteY16" fmla="*/ 31549 h 60018"/>
                <a:gd name="connsiteX17" fmla="*/ 25954 w 47611"/>
                <a:gd name="connsiteY17" fmla="*/ 28882 h 60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611" h="60018">
                  <a:moveTo>
                    <a:pt x="35763" y="5260"/>
                  </a:moveTo>
                  <a:cubicBezTo>
                    <a:pt x="40241" y="9527"/>
                    <a:pt x="42530" y="15576"/>
                    <a:pt x="42051" y="21738"/>
                  </a:cubicBezTo>
                  <a:cubicBezTo>
                    <a:pt x="42623" y="27901"/>
                    <a:pt x="40241" y="33969"/>
                    <a:pt x="35577" y="38026"/>
                  </a:cubicBezTo>
                  <a:cubicBezTo>
                    <a:pt x="29763" y="41893"/>
                    <a:pt x="22810" y="43703"/>
                    <a:pt x="15857" y="43170"/>
                  </a:cubicBezTo>
                  <a:lnTo>
                    <a:pt x="7857" y="43170"/>
                  </a:lnTo>
                  <a:lnTo>
                    <a:pt x="7857" y="59838"/>
                  </a:lnTo>
                  <a:lnTo>
                    <a:pt x="-5477" y="59838"/>
                  </a:lnTo>
                  <a:lnTo>
                    <a:pt x="-5477" y="-74"/>
                  </a:lnTo>
                  <a:lnTo>
                    <a:pt x="15666" y="-74"/>
                  </a:lnTo>
                  <a:cubicBezTo>
                    <a:pt x="22810" y="-664"/>
                    <a:pt x="29861" y="1222"/>
                    <a:pt x="35763" y="5260"/>
                  </a:cubicBezTo>
                  <a:close/>
                  <a:moveTo>
                    <a:pt x="26238" y="28882"/>
                  </a:moveTo>
                  <a:cubicBezTo>
                    <a:pt x="27954" y="26634"/>
                    <a:pt x="28809" y="23815"/>
                    <a:pt x="28619" y="20976"/>
                  </a:cubicBezTo>
                  <a:cubicBezTo>
                    <a:pt x="28907" y="18176"/>
                    <a:pt x="27763" y="15433"/>
                    <a:pt x="25572" y="13642"/>
                  </a:cubicBezTo>
                  <a:cubicBezTo>
                    <a:pt x="22717" y="11985"/>
                    <a:pt x="19382" y="11223"/>
                    <a:pt x="16047" y="11451"/>
                  </a:cubicBezTo>
                  <a:lnTo>
                    <a:pt x="8429" y="11451"/>
                  </a:lnTo>
                  <a:lnTo>
                    <a:pt x="8429" y="31549"/>
                  </a:lnTo>
                  <a:lnTo>
                    <a:pt x="17475" y="31549"/>
                  </a:lnTo>
                  <a:cubicBezTo>
                    <a:pt x="20526" y="31797"/>
                    <a:pt x="23573" y="30844"/>
                    <a:pt x="25954" y="28882"/>
                  </a:cubicBezTo>
                  <a:close/>
                </a:path>
              </a:pathLst>
            </a:custGeom>
            <a:solidFill>
              <a:srgbClr val="6D6E71"/>
            </a:solidFill>
            <a:ln w="9525"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614457D6-E9C5-42CD-9FD4-4945A88CCA81}"/>
                </a:ext>
              </a:extLst>
            </p:cNvPr>
            <p:cNvSpPr/>
            <p:nvPr/>
          </p:nvSpPr>
          <p:spPr>
            <a:xfrm>
              <a:off x="16983073" y="456818"/>
              <a:ext cx="26672" cy="46767"/>
            </a:xfrm>
            <a:custGeom>
              <a:avLst/>
              <a:gdLst>
                <a:gd name="connsiteX0" fmla="*/ 18815 w 26672"/>
                <a:gd name="connsiteY0" fmla="*/ 11821 h 46767"/>
                <a:gd name="connsiteX1" fmla="*/ 10243 w 26672"/>
                <a:gd name="connsiteY1" fmla="*/ 15822 h 46767"/>
                <a:gd name="connsiteX2" fmla="*/ 7481 w 26672"/>
                <a:gd name="connsiteY2" fmla="*/ 26585 h 46767"/>
                <a:gd name="connsiteX3" fmla="*/ 7481 w 26672"/>
                <a:gd name="connsiteY3" fmla="*/ 46588 h 46767"/>
                <a:gd name="connsiteX4" fmla="*/ -5477 w 26672"/>
                <a:gd name="connsiteY4" fmla="*/ 46588 h 46767"/>
                <a:gd name="connsiteX5" fmla="*/ -5477 w 26672"/>
                <a:gd name="connsiteY5" fmla="*/ 487 h 46767"/>
                <a:gd name="connsiteX6" fmla="*/ 7481 w 26672"/>
                <a:gd name="connsiteY6" fmla="*/ 487 h 46767"/>
                <a:gd name="connsiteX7" fmla="*/ 7481 w 26672"/>
                <a:gd name="connsiteY7" fmla="*/ 6678 h 46767"/>
                <a:gd name="connsiteX8" fmla="*/ 13671 w 26672"/>
                <a:gd name="connsiteY8" fmla="*/ 1820 h 46767"/>
                <a:gd name="connsiteX9" fmla="*/ 21196 w 26672"/>
                <a:gd name="connsiteY9" fmla="*/ -180 h 46767"/>
                <a:gd name="connsiteX10" fmla="*/ 21196 w 26672"/>
                <a:gd name="connsiteY10" fmla="*/ 11917 h 46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672" h="46767">
                  <a:moveTo>
                    <a:pt x="18815" y="11821"/>
                  </a:moveTo>
                  <a:cubicBezTo>
                    <a:pt x="15480" y="11545"/>
                    <a:pt x="12145" y="13060"/>
                    <a:pt x="10243" y="15822"/>
                  </a:cubicBezTo>
                  <a:cubicBezTo>
                    <a:pt x="8243" y="19051"/>
                    <a:pt x="7290" y="22804"/>
                    <a:pt x="7481" y="26585"/>
                  </a:cubicBezTo>
                  <a:lnTo>
                    <a:pt x="7481" y="46588"/>
                  </a:lnTo>
                  <a:lnTo>
                    <a:pt x="-5477" y="46588"/>
                  </a:lnTo>
                  <a:lnTo>
                    <a:pt x="-5477" y="487"/>
                  </a:lnTo>
                  <a:lnTo>
                    <a:pt x="7481" y="487"/>
                  </a:lnTo>
                  <a:lnTo>
                    <a:pt x="7481" y="6678"/>
                  </a:lnTo>
                  <a:cubicBezTo>
                    <a:pt x="9192" y="4687"/>
                    <a:pt x="11290" y="3039"/>
                    <a:pt x="13671" y="1820"/>
                  </a:cubicBezTo>
                  <a:cubicBezTo>
                    <a:pt x="15954" y="572"/>
                    <a:pt x="18526" y="-113"/>
                    <a:pt x="21196" y="-180"/>
                  </a:cubicBezTo>
                  <a:lnTo>
                    <a:pt x="21196" y="11917"/>
                  </a:lnTo>
                  <a:close/>
                </a:path>
              </a:pathLst>
            </a:custGeom>
            <a:solidFill>
              <a:srgbClr val="6D6E71"/>
            </a:solidFill>
            <a:ln w="9525"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4A32C180-BF37-4CAB-9B91-D07BF0C39E47}"/>
                </a:ext>
              </a:extLst>
            </p:cNvPr>
            <p:cNvSpPr/>
            <p:nvPr/>
          </p:nvSpPr>
          <p:spPr>
            <a:xfrm>
              <a:off x="17014887" y="456730"/>
              <a:ext cx="48867" cy="47515"/>
            </a:xfrm>
            <a:custGeom>
              <a:avLst/>
              <a:gdLst>
                <a:gd name="connsiteX0" fmla="*/ 43388 w 48867"/>
                <a:gd name="connsiteY0" fmla="*/ 23625 h 47515"/>
                <a:gd name="connsiteX1" fmla="*/ 36435 w 48867"/>
                <a:gd name="connsiteY1" fmla="*/ 40484 h 47515"/>
                <a:gd name="connsiteX2" fmla="*/ 1479 w 48867"/>
                <a:gd name="connsiteY2" fmla="*/ 40484 h 47515"/>
                <a:gd name="connsiteX3" fmla="*/ -5474 w 48867"/>
                <a:gd name="connsiteY3" fmla="*/ 23625 h 47515"/>
                <a:gd name="connsiteX4" fmla="*/ 1479 w 48867"/>
                <a:gd name="connsiteY4" fmla="*/ 6671 h 47515"/>
                <a:gd name="connsiteX5" fmla="*/ 36435 w 48867"/>
                <a:gd name="connsiteY5" fmla="*/ 6671 h 47515"/>
                <a:gd name="connsiteX6" fmla="*/ 43388 w 48867"/>
                <a:gd name="connsiteY6" fmla="*/ 23625 h 47515"/>
                <a:gd name="connsiteX7" fmla="*/ 7479 w 48867"/>
                <a:gd name="connsiteY7" fmla="*/ 23625 h 47515"/>
                <a:gd name="connsiteX8" fmla="*/ 10716 w 48867"/>
                <a:gd name="connsiteY8" fmla="*/ 33150 h 47515"/>
                <a:gd name="connsiteX9" fmla="*/ 26910 w 48867"/>
                <a:gd name="connsiteY9" fmla="*/ 33465 h 47515"/>
                <a:gd name="connsiteX10" fmla="*/ 27194 w 48867"/>
                <a:gd name="connsiteY10" fmla="*/ 33150 h 47515"/>
                <a:gd name="connsiteX11" fmla="*/ 27194 w 48867"/>
                <a:gd name="connsiteY11" fmla="*/ 14672 h 47515"/>
                <a:gd name="connsiteX12" fmla="*/ 11478 w 48867"/>
                <a:gd name="connsiteY12" fmla="*/ 13938 h 47515"/>
                <a:gd name="connsiteX13" fmla="*/ 10716 w 48867"/>
                <a:gd name="connsiteY13" fmla="*/ 14672 h 47515"/>
                <a:gd name="connsiteX14" fmla="*/ 7479 w 48867"/>
                <a:gd name="connsiteY14" fmla="*/ 23625 h 47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8867" h="47515">
                  <a:moveTo>
                    <a:pt x="43388" y="23625"/>
                  </a:moveTo>
                  <a:cubicBezTo>
                    <a:pt x="43481" y="29969"/>
                    <a:pt x="41007" y="36065"/>
                    <a:pt x="36435" y="40484"/>
                  </a:cubicBezTo>
                  <a:cubicBezTo>
                    <a:pt x="26529" y="49619"/>
                    <a:pt x="11385" y="49619"/>
                    <a:pt x="1479" y="40484"/>
                  </a:cubicBezTo>
                  <a:cubicBezTo>
                    <a:pt x="-3093" y="36065"/>
                    <a:pt x="-5572" y="29969"/>
                    <a:pt x="-5474" y="23625"/>
                  </a:cubicBezTo>
                  <a:cubicBezTo>
                    <a:pt x="-5572" y="17263"/>
                    <a:pt x="-3093" y="11138"/>
                    <a:pt x="1479" y="6671"/>
                  </a:cubicBezTo>
                  <a:cubicBezTo>
                    <a:pt x="11385" y="-2464"/>
                    <a:pt x="26529" y="-2464"/>
                    <a:pt x="36435" y="6671"/>
                  </a:cubicBezTo>
                  <a:cubicBezTo>
                    <a:pt x="41007" y="11138"/>
                    <a:pt x="43481" y="17263"/>
                    <a:pt x="43388" y="23625"/>
                  </a:cubicBezTo>
                  <a:close/>
                  <a:moveTo>
                    <a:pt x="7479" y="23625"/>
                  </a:moveTo>
                  <a:cubicBezTo>
                    <a:pt x="7288" y="27102"/>
                    <a:pt x="8432" y="30512"/>
                    <a:pt x="10716" y="33150"/>
                  </a:cubicBezTo>
                  <a:cubicBezTo>
                    <a:pt x="15097" y="37703"/>
                    <a:pt x="22338" y="37846"/>
                    <a:pt x="26910" y="33465"/>
                  </a:cubicBezTo>
                  <a:cubicBezTo>
                    <a:pt x="27003" y="33360"/>
                    <a:pt x="27101" y="33255"/>
                    <a:pt x="27194" y="33150"/>
                  </a:cubicBezTo>
                  <a:cubicBezTo>
                    <a:pt x="31482" y="27750"/>
                    <a:pt x="31482" y="20073"/>
                    <a:pt x="27194" y="14672"/>
                  </a:cubicBezTo>
                  <a:cubicBezTo>
                    <a:pt x="23003" y="10119"/>
                    <a:pt x="15957" y="9795"/>
                    <a:pt x="11478" y="13938"/>
                  </a:cubicBezTo>
                  <a:cubicBezTo>
                    <a:pt x="11195" y="14167"/>
                    <a:pt x="10906" y="14415"/>
                    <a:pt x="10716" y="14672"/>
                  </a:cubicBezTo>
                  <a:cubicBezTo>
                    <a:pt x="8623" y="17158"/>
                    <a:pt x="7386" y="20349"/>
                    <a:pt x="7479" y="23625"/>
                  </a:cubicBezTo>
                  <a:close/>
                </a:path>
              </a:pathLst>
            </a:custGeom>
            <a:solidFill>
              <a:srgbClr val="6D6E71"/>
            </a:solidFill>
            <a:ln w="9525"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91D20025-A8D3-4310-96B6-FA4C6C0DB7B4}"/>
                </a:ext>
              </a:extLst>
            </p:cNvPr>
            <p:cNvSpPr/>
            <p:nvPr/>
          </p:nvSpPr>
          <p:spPr>
            <a:xfrm>
              <a:off x="17070751" y="457004"/>
              <a:ext cx="43769" cy="47543"/>
            </a:xfrm>
            <a:custGeom>
              <a:avLst/>
              <a:gdLst>
                <a:gd name="connsiteX0" fmla="*/ 19145 w 43769"/>
                <a:gd name="connsiteY0" fmla="*/ 35735 h 47543"/>
                <a:gd name="connsiteX1" fmla="*/ 30670 w 43769"/>
                <a:gd name="connsiteY1" fmla="*/ 29257 h 47543"/>
                <a:gd name="connsiteX2" fmla="*/ 38293 w 43769"/>
                <a:gd name="connsiteY2" fmla="*/ 37830 h 47543"/>
                <a:gd name="connsiteX3" fmla="*/ 19243 w 43769"/>
                <a:gd name="connsiteY3" fmla="*/ 47355 h 47543"/>
                <a:gd name="connsiteX4" fmla="*/ 1714 w 43769"/>
                <a:gd name="connsiteY4" fmla="*/ 40783 h 47543"/>
                <a:gd name="connsiteX5" fmla="*/ 1337 w 43769"/>
                <a:gd name="connsiteY5" fmla="*/ 6836 h 47543"/>
                <a:gd name="connsiteX6" fmla="*/ 1714 w 43769"/>
                <a:gd name="connsiteY6" fmla="*/ 6493 h 47543"/>
                <a:gd name="connsiteX7" fmla="*/ 18862 w 43769"/>
                <a:gd name="connsiteY7" fmla="*/ -175 h 47543"/>
                <a:gd name="connsiteX8" fmla="*/ 28959 w 43769"/>
                <a:gd name="connsiteY8" fmla="*/ 1825 h 47543"/>
                <a:gd name="connsiteX9" fmla="*/ 37912 w 43769"/>
                <a:gd name="connsiteY9" fmla="*/ 7921 h 47543"/>
                <a:gd name="connsiteX10" fmla="*/ 31242 w 43769"/>
                <a:gd name="connsiteY10" fmla="*/ 16685 h 47543"/>
                <a:gd name="connsiteX11" fmla="*/ 25717 w 43769"/>
                <a:gd name="connsiteY11" fmla="*/ 12589 h 47543"/>
                <a:gd name="connsiteX12" fmla="*/ 19336 w 43769"/>
                <a:gd name="connsiteY12" fmla="*/ 11160 h 47543"/>
                <a:gd name="connsiteX13" fmla="*/ 10672 w 43769"/>
                <a:gd name="connsiteY13" fmla="*/ 14399 h 47543"/>
                <a:gd name="connsiteX14" fmla="*/ 7048 w 43769"/>
                <a:gd name="connsiteY14" fmla="*/ 23924 h 47543"/>
                <a:gd name="connsiteX15" fmla="*/ 10672 w 43769"/>
                <a:gd name="connsiteY15" fmla="*/ 32972 h 47543"/>
                <a:gd name="connsiteX16" fmla="*/ 19145 w 43769"/>
                <a:gd name="connsiteY16" fmla="*/ 35735 h 47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3769" h="47543">
                  <a:moveTo>
                    <a:pt x="19145" y="35735"/>
                  </a:moveTo>
                  <a:cubicBezTo>
                    <a:pt x="23815" y="35515"/>
                    <a:pt x="28098" y="33115"/>
                    <a:pt x="30670" y="29257"/>
                  </a:cubicBezTo>
                  <a:lnTo>
                    <a:pt x="38293" y="37830"/>
                  </a:lnTo>
                  <a:cubicBezTo>
                    <a:pt x="33531" y="43545"/>
                    <a:pt x="26671" y="47003"/>
                    <a:pt x="19243" y="47355"/>
                  </a:cubicBezTo>
                  <a:cubicBezTo>
                    <a:pt x="12764" y="47526"/>
                    <a:pt x="6476" y="45174"/>
                    <a:pt x="1714" y="40783"/>
                  </a:cubicBezTo>
                  <a:cubicBezTo>
                    <a:pt x="-7713" y="31505"/>
                    <a:pt x="-7904" y="16303"/>
                    <a:pt x="1337" y="6836"/>
                  </a:cubicBezTo>
                  <a:cubicBezTo>
                    <a:pt x="1528" y="6721"/>
                    <a:pt x="1621" y="6607"/>
                    <a:pt x="1714" y="6493"/>
                  </a:cubicBezTo>
                  <a:cubicBezTo>
                    <a:pt x="6290" y="2092"/>
                    <a:pt x="12481" y="-308"/>
                    <a:pt x="18862" y="-175"/>
                  </a:cubicBezTo>
                  <a:cubicBezTo>
                    <a:pt x="22289" y="-146"/>
                    <a:pt x="25717" y="530"/>
                    <a:pt x="28959" y="1825"/>
                  </a:cubicBezTo>
                  <a:cubicBezTo>
                    <a:pt x="32293" y="3235"/>
                    <a:pt x="35340" y="5312"/>
                    <a:pt x="37912" y="7921"/>
                  </a:cubicBezTo>
                  <a:lnTo>
                    <a:pt x="31242" y="16685"/>
                  </a:lnTo>
                  <a:cubicBezTo>
                    <a:pt x="29722" y="14903"/>
                    <a:pt x="27815" y="13503"/>
                    <a:pt x="25717" y="12589"/>
                  </a:cubicBezTo>
                  <a:cubicBezTo>
                    <a:pt x="23717" y="11655"/>
                    <a:pt x="21527" y="11169"/>
                    <a:pt x="19336" y="11160"/>
                  </a:cubicBezTo>
                  <a:cubicBezTo>
                    <a:pt x="16099" y="11103"/>
                    <a:pt x="13053" y="12255"/>
                    <a:pt x="10672" y="14399"/>
                  </a:cubicBezTo>
                  <a:cubicBezTo>
                    <a:pt x="8100" y="16875"/>
                    <a:pt x="6765" y="20371"/>
                    <a:pt x="7048" y="23924"/>
                  </a:cubicBezTo>
                  <a:cubicBezTo>
                    <a:pt x="6858" y="27324"/>
                    <a:pt x="8193" y="30639"/>
                    <a:pt x="10672" y="32972"/>
                  </a:cubicBezTo>
                  <a:cubicBezTo>
                    <a:pt x="13053" y="34915"/>
                    <a:pt x="16099" y="35896"/>
                    <a:pt x="19145" y="35735"/>
                  </a:cubicBezTo>
                  <a:close/>
                </a:path>
              </a:pathLst>
            </a:custGeom>
            <a:solidFill>
              <a:srgbClr val="6D6E71"/>
            </a:solidFill>
            <a:ln w="9525"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CF15DDE-EEC5-4DCD-997D-62ED5349892C}"/>
                </a:ext>
              </a:extLst>
            </p:cNvPr>
            <p:cNvSpPr/>
            <p:nvPr/>
          </p:nvSpPr>
          <p:spPr>
            <a:xfrm>
              <a:off x="17120023" y="456714"/>
              <a:ext cx="46335" cy="47556"/>
            </a:xfrm>
            <a:custGeom>
              <a:avLst/>
              <a:gdLst>
                <a:gd name="connsiteX0" fmla="*/ 37027 w 46335"/>
                <a:gd name="connsiteY0" fmla="*/ 40025 h 47556"/>
                <a:gd name="connsiteX1" fmla="*/ 18740 w 46335"/>
                <a:gd name="connsiteY1" fmla="*/ 47359 h 47556"/>
                <a:gd name="connsiteX2" fmla="*/ 1401 w 46335"/>
                <a:gd name="connsiteY2" fmla="*/ 40882 h 47556"/>
                <a:gd name="connsiteX3" fmla="*/ -5454 w 46335"/>
                <a:gd name="connsiteY3" fmla="*/ 23546 h 47556"/>
                <a:gd name="connsiteX4" fmla="*/ 1499 w 46335"/>
                <a:gd name="connsiteY4" fmla="*/ 6211 h 47556"/>
                <a:gd name="connsiteX5" fmla="*/ 17977 w 46335"/>
                <a:gd name="connsiteY5" fmla="*/ -171 h 47556"/>
                <a:gd name="connsiteX6" fmla="*/ 34167 w 46335"/>
                <a:gd name="connsiteY6" fmla="*/ 5544 h 47556"/>
                <a:gd name="connsiteX7" fmla="*/ 40836 w 46335"/>
                <a:gd name="connsiteY7" fmla="*/ 21355 h 47556"/>
                <a:gd name="connsiteX8" fmla="*/ 40836 w 46335"/>
                <a:gd name="connsiteY8" fmla="*/ 28213 h 47556"/>
                <a:gd name="connsiteX9" fmla="*/ 7210 w 46335"/>
                <a:gd name="connsiteY9" fmla="*/ 28213 h 47556"/>
                <a:gd name="connsiteX10" fmla="*/ 11117 w 46335"/>
                <a:gd name="connsiteY10" fmla="*/ 34405 h 47556"/>
                <a:gd name="connsiteX11" fmla="*/ 18740 w 46335"/>
                <a:gd name="connsiteY11" fmla="*/ 36786 h 47556"/>
                <a:gd name="connsiteX12" fmla="*/ 29883 w 46335"/>
                <a:gd name="connsiteY12" fmla="*/ 32214 h 47556"/>
                <a:gd name="connsiteX13" fmla="*/ 24739 w 46335"/>
                <a:gd name="connsiteY13" fmla="*/ 12688 h 47556"/>
                <a:gd name="connsiteX14" fmla="*/ 18261 w 46335"/>
                <a:gd name="connsiteY14" fmla="*/ 10402 h 47556"/>
                <a:gd name="connsiteX15" fmla="*/ 11215 w 46335"/>
                <a:gd name="connsiteY15" fmla="*/ 12783 h 47556"/>
                <a:gd name="connsiteX16" fmla="*/ 7592 w 46335"/>
                <a:gd name="connsiteY16" fmla="*/ 18974 h 47556"/>
                <a:gd name="connsiteX17" fmla="*/ 27786 w 46335"/>
                <a:gd name="connsiteY17" fmla="*/ 18974 h 47556"/>
                <a:gd name="connsiteX18" fmla="*/ 24739 w 46335"/>
                <a:gd name="connsiteY18" fmla="*/ 12688 h 47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335" h="47556">
                  <a:moveTo>
                    <a:pt x="37027" y="40025"/>
                  </a:moveTo>
                  <a:cubicBezTo>
                    <a:pt x="32167" y="44787"/>
                    <a:pt x="25595" y="47425"/>
                    <a:pt x="18740" y="47359"/>
                  </a:cubicBezTo>
                  <a:cubicBezTo>
                    <a:pt x="12354" y="47606"/>
                    <a:pt x="6071" y="45273"/>
                    <a:pt x="1401" y="40882"/>
                  </a:cubicBezTo>
                  <a:cubicBezTo>
                    <a:pt x="-3264" y="36357"/>
                    <a:pt x="-5743" y="30042"/>
                    <a:pt x="-5454" y="23546"/>
                  </a:cubicBezTo>
                  <a:cubicBezTo>
                    <a:pt x="-5743" y="17031"/>
                    <a:pt x="-3264" y="10697"/>
                    <a:pt x="1499" y="6211"/>
                  </a:cubicBezTo>
                  <a:cubicBezTo>
                    <a:pt x="5973" y="2029"/>
                    <a:pt x="11880" y="-257"/>
                    <a:pt x="17977" y="-171"/>
                  </a:cubicBezTo>
                  <a:cubicBezTo>
                    <a:pt x="23879" y="-333"/>
                    <a:pt x="29693" y="1696"/>
                    <a:pt x="34167" y="5544"/>
                  </a:cubicBezTo>
                  <a:cubicBezTo>
                    <a:pt x="38738" y="9516"/>
                    <a:pt x="41120" y="15345"/>
                    <a:pt x="40836" y="21355"/>
                  </a:cubicBezTo>
                  <a:lnTo>
                    <a:pt x="40836" y="28213"/>
                  </a:lnTo>
                  <a:lnTo>
                    <a:pt x="7210" y="28213"/>
                  </a:lnTo>
                  <a:cubicBezTo>
                    <a:pt x="7592" y="30719"/>
                    <a:pt x="9024" y="32947"/>
                    <a:pt x="11117" y="34405"/>
                  </a:cubicBezTo>
                  <a:cubicBezTo>
                    <a:pt x="13307" y="35957"/>
                    <a:pt x="15977" y="36786"/>
                    <a:pt x="18740" y="36786"/>
                  </a:cubicBezTo>
                  <a:cubicBezTo>
                    <a:pt x="22930" y="36900"/>
                    <a:pt x="26930" y="35243"/>
                    <a:pt x="29883" y="32214"/>
                  </a:cubicBezTo>
                  <a:close/>
                  <a:moveTo>
                    <a:pt x="24739" y="12688"/>
                  </a:moveTo>
                  <a:cubicBezTo>
                    <a:pt x="22930" y="11145"/>
                    <a:pt x="20642" y="10335"/>
                    <a:pt x="18261" y="10402"/>
                  </a:cubicBezTo>
                  <a:cubicBezTo>
                    <a:pt x="15689" y="10383"/>
                    <a:pt x="13214" y="11221"/>
                    <a:pt x="11215" y="12783"/>
                  </a:cubicBezTo>
                  <a:cubicBezTo>
                    <a:pt x="9117" y="14221"/>
                    <a:pt x="7880" y="16479"/>
                    <a:pt x="7592" y="18974"/>
                  </a:cubicBezTo>
                  <a:lnTo>
                    <a:pt x="27786" y="18974"/>
                  </a:lnTo>
                  <a:cubicBezTo>
                    <a:pt x="27595" y="16564"/>
                    <a:pt x="26549" y="14326"/>
                    <a:pt x="24739" y="12688"/>
                  </a:cubicBezTo>
                  <a:close/>
                </a:path>
              </a:pathLst>
            </a:custGeom>
            <a:solidFill>
              <a:srgbClr val="6D6E71"/>
            </a:solidFill>
            <a:ln w="9525"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6694B512-E14D-498A-AF60-14274EEC75A2}"/>
                </a:ext>
              </a:extLst>
            </p:cNvPr>
            <p:cNvSpPr/>
            <p:nvPr/>
          </p:nvSpPr>
          <p:spPr>
            <a:xfrm>
              <a:off x="17171763" y="456893"/>
              <a:ext cx="38592" cy="47382"/>
            </a:xfrm>
            <a:custGeom>
              <a:avLst/>
              <a:gdLst>
                <a:gd name="connsiteX0" fmla="*/ 33102 w 38592"/>
                <a:gd name="connsiteY0" fmla="*/ 32130 h 47382"/>
                <a:gd name="connsiteX1" fmla="*/ 28051 w 38592"/>
                <a:gd name="connsiteY1" fmla="*/ 43084 h 47382"/>
                <a:gd name="connsiteX2" fmla="*/ 15289 w 38592"/>
                <a:gd name="connsiteY2" fmla="*/ 47180 h 47382"/>
                <a:gd name="connsiteX3" fmla="*/ -5477 w 38592"/>
                <a:gd name="connsiteY3" fmla="*/ 39941 h 47382"/>
                <a:gd name="connsiteX4" fmla="*/ 239 w 38592"/>
                <a:gd name="connsiteY4" fmla="*/ 31844 h 47382"/>
                <a:gd name="connsiteX5" fmla="*/ 15573 w 38592"/>
                <a:gd name="connsiteY5" fmla="*/ 37464 h 47382"/>
                <a:gd name="connsiteX6" fmla="*/ 19480 w 38592"/>
                <a:gd name="connsiteY6" fmla="*/ 36416 h 47382"/>
                <a:gd name="connsiteX7" fmla="*/ 21005 w 38592"/>
                <a:gd name="connsiteY7" fmla="*/ 33845 h 47382"/>
                <a:gd name="connsiteX8" fmla="*/ 18908 w 38592"/>
                <a:gd name="connsiteY8" fmla="*/ 30797 h 47382"/>
                <a:gd name="connsiteX9" fmla="*/ 13099 w 38592"/>
                <a:gd name="connsiteY9" fmla="*/ 28225 h 47382"/>
                <a:gd name="connsiteX10" fmla="*/ 7290 w 38592"/>
                <a:gd name="connsiteY10" fmla="*/ 26225 h 47382"/>
                <a:gd name="connsiteX11" fmla="*/ 2718 w 38592"/>
                <a:gd name="connsiteY11" fmla="*/ 23748 h 47382"/>
                <a:gd name="connsiteX12" fmla="*/ -2523 w 38592"/>
                <a:gd name="connsiteY12" fmla="*/ 14223 h 47382"/>
                <a:gd name="connsiteX13" fmla="*/ 2620 w 38592"/>
                <a:gd name="connsiteY13" fmla="*/ 3841 h 47382"/>
                <a:gd name="connsiteX14" fmla="*/ 15954 w 38592"/>
                <a:gd name="connsiteY14" fmla="*/ -160 h 47382"/>
                <a:gd name="connsiteX15" fmla="*/ 32242 w 38592"/>
                <a:gd name="connsiteY15" fmla="*/ 5270 h 47382"/>
                <a:gd name="connsiteX16" fmla="*/ 27386 w 38592"/>
                <a:gd name="connsiteY16" fmla="*/ 13842 h 47382"/>
                <a:gd name="connsiteX17" fmla="*/ 15480 w 38592"/>
                <a:gd name="connsiteY17" fmla="*/ 9746 h 47382"/>
                <a:gd name="connsiteX18" fmla="*/ 9480 w 38592"/>
                <a:gd name="connsiteY18" fmla="*/ 12985 h 47382"/>
                <a:gd name="connsiteX19" fmla="*/ 11383 w 38592"/>
                <a:gd name="connsiteY19" fmla="*/ 15842 h 47382"/>
                <a:gd name="connsiteX20" fmla="*/ 17671 w 38592"/>
                <a:gd name="connsiteY20" fmla="*/ 18224 h 47382"/>
                <a:gd name="connsiteX21" fmla="*/ 23861 w 38592"/>
                <a:gd name="connsiteY21" fmla="*/ 20319 h 47382"/>
                <a:gd name="connsiteX22" fmla="*/ 28242 w 38592"/>
                <a:gd name="connsiteY22" fmla="*/ 22605 h 47382"/>
                <a:gd name="connsiteX23" fmla="*/ 33102 w 38592"/>
                <a:gd name="connsiteY23" fmla="*/ 32130 h 47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92" h="47382">
                  <a:moveTo>
                    <a:pt x="33102" y="32130"/>
                  </a:moveTo>
                  <a:cubicBezTo>
                    <a:pt x="33195" y="36369"/>
                    <a:pt x="31386" y="40426"/>
                    <a:pt x="28051" y="43084"/>
                  </a:cubicBezTo>
                  <a:cubicBezTo>
                    <a:pt x="24433" y="45951"/>
                    <a:pt x="19861" y="47408"/>
                    <a:pt x="15289" y="47180"/>
                  </a:cubicBezTo>
                  <a:cubicBezTo>
                    <a:pt x="7764" y="47103"/>
                    <a:pt x="430" y="44560"/>
                    <a:pt x="-5477" y="39941"/>
                  </a:cubicBezTo>
                  <a:lnTo>
                    <a:pt x="239" y="31844"/>
                  </a:lnTo>
                  <a:cubicBezTo>
                    <a:pt x="4527" y="35407"/>
                    <a:pt x="9955" y="37398"/>
                    <a:pt x="15573" y="37464"/>
                  </a:cubicBezTo>
                  <a:cubicBezTo>
                    <a:pt x="16908" y="37521"/>
                    <a:pt x="18336" y="37159"/>
                    <a:pt x="19480" y="36416"/>
                  </a:cubicBezTo>
                  <a:cubicBezTo>
                    <a:pt x="20433" y="35874"/>
                    <a:pt x="21005" y="34902"/>
                    <a:pt x="21005" y="33845"/>
                  </a:cubicBezTo>
                  <a:cubicBezTo>
                    <a:pt x="20908" y="32540"/>
                    <a:pt x="20052" y="31397"/>
                    <a:pt x="18908" y="30797"/>
                  </a:cubicBezTo>
                  <a:cubicBezTo>
                    <a:pt x="17099" y="29711"/>
                    <a:pt x="15099" y="28844"/>
                    <a:pt x="13099" y="28225"/>
                  </a:cubicBezTo>
                  <a:cubicBezTo>
                    <a:pt x="10620" y="27463"/>
                    <a:pt x="8620" y="26796"/>
                    <a:pt x="7290" y="26225"/>
                  </a:cubicBezTo>
                  <a:cubicBezTo>
                    <a:pt x="5667" y="25501"/>
                    <a:pt x="4146" y="24672"/>
                    <a:pt x="2718" y="23748"/>
                  </a:cubicBezTo>
                  <a:cubicBezTo>
                    <a:pt x="-617" y="21767"/>
                    <a:pt x="-2617" y="18119"/>
                    <a:pt x="-2523" y="14223"/>
                  </a:cubicBezTo>
                  <a:cubicBezTo>
                    <a:pt x="-2617" y="10137"/>
                    <a:pt x="-617" y="6270"/>
                    <a:pt x="2620" y="3841"/>
                  </a:cubicBezTo>
                  <a:cubicBezTo>
                    <a:pt x="6527" y="1041"/>
                    <a:pt x="11192" y="-369"/>
                    <a:pt x="15954" y="-160"/>
                  </a:cubicBezTo>
                  <a:cubicBezTo>
                    <a:pt x="21768" y="-7"/>
                    <a:pt x="27479" y="1879"/>
                    <a:pt x="32242" y="5270"/>
                  </a:cubicBezTo>
                  <a:lnTo>
                    <a:pt x="27386" y="13842"/>
                  </a:lnTo>
                  <a:cubicBezTo>
                    <a:pt x="23959" y="11328"/>
                    <a:pt x="19764" y="9899"/>
                    <a:pt x="15480" y="9746"/>
                  </a:cubicBezTo>
                  <a:cubicBezTo>
                    <a:pt x="11480" y="9746"/>
                    <a:pt x="9480" y="10889"/>
                    <a:pt x="9480" y="12985"/>
                  </a:cubicBezTo>
                  <a:cubicBezTo>
                    <a:pt x="9480" y="14233"/>
                    <a:pt x="10239" y="15347"/>
                    <a:pt x="11383" y="15842"/>
                  </a:cubicBezTo>
                  <a:cubicBezTo>
                    <a:pt x="13383" y="16843"/>
                    <a:pt x="15480" y="17643"/>
                    <a:pt x="17671" y="18224"/>
                  </a:cubicBezTo>
                  <a:lnTo>
                    <a:pt x="23861" y="20319"/>
                  </a:lnTo>
                  <a:cubicBezTo>
                    <a:pt x="25386" y="20957"/>
                    <a:pt x="26814" y="21719"/>
                    <a:pt x="28242" y="22605"/>
                  </a:cubicBezTo>
                  <a:cubicBezTo>
                    <a:pt x="31484" y="24663"/>
                    <a:pt x="33293" y="28311"/>
                    <a:pt x="33102" y="32130"/>
                  </a:cubicBezTo>
                  <a:close/>
                </a:path>
              </a:pathLst>
            </a:custGeom>
            <a:solidFill>
              <a:srgbClr val="6D6E71"/>
            </a:solidFill>
            <a:ln w="9525"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9D62776A-7414-4756-A7F4-9959840E4BEC}"/>
                </a:ext>
              </a:extLst>
            </p:cNvPr>
            <p:cNvSpPr/>
            <p:nvPr/>
          </p:nvSpPr>
          <p:spPr>
            <a:xfrm>
              <a:off x="17216342" y="456890"/>
              <a:ext cx="38510" cy="47386"/>
            </a:xfrm>
            <a:custGeom>
              <a:avLst/>
              <a:gdLst>
                <a:gd name="connsiteX0" fmla="*/ 33005 w 38510"/>
                <a:gd name="connsiteY0" fmla="*/ 32134 h 47386"/>
                <a:gd name="connsiteX1" fmla="*/ 28051 w 38510"/>
                <a:gd name="connsiteY1" fmla="*/ 43087 h 47386"/>
                <a:gd name="connsiteX2" fmla="*/ 15289 w 38510"/>
                <a:gd name="connsiteY2" fmla="*/ 47183 h 47386"/>
                <a:gd name="connsiteX3" fmla="*/ -5477 w 38510"/>
                <a:gd name="connsiteY3" fmla="*/ 39944 h 47386"/>
                <a:gd name="connsiteX4" fmla="*/ 239 w 38510"/>
                <a:gd name="connsiteY4" fmla="*/ 31848 h 47386"/>
                <a:gd name="connsiteX5" fmla="*/ 15573 w 38510"/>
                <a:gd name="connsiteY5" fmla="*/ 37468 h 47386"/>
                <a:gd name="connsiteX6" fmla="*/ 19480 w 38510"/>
                <a:gd name="connsiteY6" fmla="*/ 36420 h 47386"/>
                <a:gd name="connsiteX7" fmla="*/ 21001 w 38510"/>
                <a:gd name="connsiteY7" fmla="*/ 33848 h 47386"/>
                <a:gd name="connsiteX8" fmla="*/ 18908 w 38510"/>
                <a:gd name="connsiteY8" fmla="*/ 30800 h 47386"/>
                <a:gd name="connsiteX9" fmla="*/ 13099 w 38510"/>
                <a:gd name="connsiteY9" fmla="*/ 28228 h 47386"/>
                <a:gd name="connsiteX10" fmla="*/ 7285 w 38510"/>
                <a:gd name="connsiteY10" fmla="*/ 26228 h 47386"/>
                <a:gd name="connsiteX11" fmla="*/ 2713 w 38510"/>
                <a:gd name="connsiteY11" fmla="*/ 23752 h 47386"/>
                <a:gd name="connsiteX12" fmla="*/ -2523 w 38510"/>
                <a:gd name="connsiteY12" fmla="*/ 14227 h 47386"/>
                <a:gd name="connsiteX13" fmla="*/ 2620 w 38510"/>
                <a:gd name="connsiteY13" fmla="*/ 3844 h 47386"/>
                <a:gd name="connsiteX14" fmla="*/ 15954 w 38510"/>
                <a:gd name="connsiteY14" fmla="*/ -156 h 47386"/>
                <a:gd name="connsiteX15" fmla="*/ 32242 w 38510"/>
                <a:gd name="connsiteY15" fmla="*/ 5273 h 47386"/>
                <a:gd name="connsiteX16" fmla="*/ 27386 w 38510"/>
                <a:gd name="connsiteY16" fmla="*/ 13846 h 47386"/>
                <a:gd name="connsiteX17" fmla="*/ 15480 w 38510"/>
                <a:gd name="connsiteY17" fmla="*/ 9750 h 47386"/>
                <a:gd name="connsiteX18" fmla="*/ 9476 w 38510"/>
                <a:gd name="connsiteY18" fmla="*/ 12988 h 47386"/>
                <a:gd name="connsiteX19" fmla="*/ 11383 w 38510"/>
                <a:gd name="connsiteY19" fmla="*/ 15846 h 47386"/>
                <a:gd name="connsiteX20" fmla="*/ 17573 w 38510"/>
                <a:gd name="connsiteY20" fmla="*/ 18227 h 47386"/>
                <a:gd name="connsiteX21" fmla="*/ 23861 w 38510"/>
                <a:gd name="connsiteY21" fmla="*/ 20323 h 47386"/>
                <a:gd name="connsiteX22" fmla="*/ 28242 w 38510"/>
                <a:gd name="connsiteY22" fmla="*/ 22609 h 47386"/>
                <a:gd name="connsiteX23" fmla="*/ 33005 w 38510"/>
                <a:gd name="connsiteY23" fmla="*/ 32134 h 47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510" h="47386">
                  <a:moveTo>
                    <a:pt x="33005" y="32134"/>
                  </a:moveTo>
                  <a:cubicBezTo>
                    <a:pt x="33195" y="36363"/>
                    <a:pt x="31288" y="40420"/>
                    <a:pt x="28051" y="43087"/>
                  </a:cubicBezTo>
                  <a:cubicBezTo>
                    <a:pt x="24433" y="45954"/>
                    <a:pt x="19861" y="47412"/>
                    <a:pt x="15289" y="47183"/>
                  </a:cubicBezTo>
                  <a:cubicBezTo>
                    <a:pt x="7764" y="47107"/>
                    <a:pt x="430" y="44564"/>
                    <a:pt x="-5477" y="39944"/>
                  </a:cubicBezTo>
                  <a:lnTo>
                    <a:pt x="239" y="31848"/>
                  </a:lnTo>
                  <a:cubicBezTo>
                    <a:pt x="4523" y="35410"/>
                    <a:pt x="9955" y="37401"/>
                    <a:pt x="15573" y="37468"/>
                  </a:cubicBezTo>
                  <a:cubicBezTo>
                    <a:pt x="16908" y="37525"/>
                    <a:pt x="18336" y="37163"/>
                    <a:pt x="19480" y="36420"/>
                  </a:cubicBezTo>
                  <a:cubicBezTo>
                    <a:pt x="20429" y="35877"/>
                    <a:pt x="21001" y="34905"/>
                    <a:pt x="21001" y="33848"/>
                  </a:cubicBezTo>
                  <a:cubicBezTo>
                    <a:pt x="20908" y="32543"/>
                    <a:pt x="20052" y="31400"/>
                    <a:pt x="18908" y="30800"/>
                  </a:cubicBezTo>
                  <a:cubicBezTo>
                    <a:pt x="17099" y="29714"/>
                    <a:pt x="15099" y="28848"/>
                    <a:pt x="13099" y="28228"/>
                  </a:cubicBezTo>
                  <a:cubicBezTo>
                    <a:pt x="10620" y="27466"/>
                    <a:pt x="8620" y="26800"/>
                    <a:pt x="7285" y="26228"/>
                  </a:cubicBezTo>
                  <a:cubicBezTo>
                    <a:pt x="5667" y="25504"/>
                    <a:pt x="4141" y="24676"/>
                    <a:pt x="2713" y="23752"/>
                  </a:cubicBezTo>
                  <a:cubicBezTo>
                    <a:pt x="-621" y="21770"/>
                    <a:pt x="-2621" y="18122"/>
                    <a:pt x="-2523" y="14227"/>
                  </a:cubicBezTo>
                  <a:cubicBezTo>
                    <a:pt x="-2621" y="10140"/>
                    <a:pt x="-714" y="6273"/>
                    <a:pt x="2620" y="3844"/>
                  </a:cubicBezTo>
                  <a:cubicBezTo>
                    <a:pt x="6522" y="1034"/>
                    <a:pt x="11192" y="-385"/>
                    <a:pt x="15954" y="-156"/>
                  </a:cubicBezTo>
                  <a:cubicBezTo>
                    <a:pt x="21763" y="6"/>
                    <a:pt x="27479" y="1892"/>
                    <a:pt x="32242" y="5273"/>
                  </a:cubicBezTo>
                  <a:lnTo>
                    <a:pt x="27386" y="13846"/>
                  </a:lnTo>
                  <a:cubicBezTo>
                    <a:pt x="23954" y="11331"/>
                    <a:pt x="19764" y="9902"/>
                    <a:pt x="15480" y="9750"/>
                  </a:cubicBezTo>
                  <a:cubicBezTo>
                    <a:pt x="11476" y="9750"/>
                    <a:pt x="9476" y="10893"/>
                    <a:pt x="9476" y="12988"/>
                  </a:cubicBezTo>
                  <a:cubicBezTo>
                    <a:pt x="9476" y="14236"/>
                    <a:pt x="10239" y="15351"/>
                    <a:pt x="11383" y="15846"/>
                  </a:cubicBezTo>
                  <a:cubicBezTo>
                    <a:pt x="13383" y="16837"/>
                    <a:pt x="15480" y="17627"/>
                    <a:pt x="17573" y="18227"/>
                  </a:cubicBezTo>
                  <a:lnTo>
                    <a:pt x="23861" y="20323"/>
                  </a:lnTo>
                  <a:cubicBezTo>
                    <a:pt x="25382" y="20961"/>
                    <a:pt x="26814" y="21723"/>
                    <a:pt x="28242" y="22609"/>
                  </a:cubicBezTo>
                  <a:cubicBezTo>
                    <a:pt x="31479" y="24676"/>
                    <a:pt x="33288" y="28333"/>
                    <a:pt x="33005" y="32134"/>
                  </a:cubicBezTo>
                  <a:close/>
                </a:path>
              </a:pathLst>
            </a:custGeom>
            <a:solidFill>
              <a:srgbClr val="6D6E71"/>
            </a:solidFill>
            <a:ln w="9525"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53A83811-E92E-41F5-9780-23D0395917D9}"/>
                </a:ext>
              </a:extLst>
            </p:cNvPr>
            <p:cNvSpPr/>
            <p:nvPr/>
          </p:nvSpPr>
          <p:spPr>
            <a:xfrm>
              <a:off x="16741140" y="3505866"/>
              <a:ext cx="3360229" cy="9525"/>
            </a:xfrm>
            <a:custGeom>
              <a:avLst/>
              <a:gdLst>
                <a:gd name="connsiteX0" fmla="*/ 0 w 3360229"/>
                <a:gd name="connsiteY0" fmla="*/ 0 h 9525"/>
                <a:gd name="connsiteX1" fmla="*/ 3360230 w 3360229"/>
                <a:gd name="connsiteY1" fmla="*/ 0 h 9525"/>
              </a:gdLst>
              <a:ahLst/>
              <a:cxnLst>
                <a:cxn ang="0">
                  <a:pos x="connsiteX0" y="connsiteY0"/>
                </a:cxn>
                <a:cxn ang="0">
                  <a:pos x="connsiteX1" y="connsiteY1"/>
                </a:cxn>
              </a:cxnLst>
              <a:rect l="l" t="t" r="r" b="b"/>
              <a:pathLst>
                <a:path w="3360229" h="9525">
                  <a:moveTo>
                    <a:pt x="0" y="0"/>
                  </a:moveTo>
                  <a:lnTo>
                    <a:pt x="3360230" y="0"/>
                  </a:lnTo>
                </a:path>
              </a:pathLst>
            </a:custGeom>
            <a:ln w="4763" cap="flat">
              <a:solidFill>
                <a:srgbClr val="6D6E71"/>
              </a:solid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C4C0F136-2AD7-44B0-81CB-6B275A4A3ED2}"/>
                </a:ext>
              </a:extLst>
            </p:cNvPr>
            <p:cNvSpPr/>
            <p:nvPr/>
          </p:nvSpPr>
          <p:spPr>
            <a:xfrm>
              <a:off x="16739236" y="3600321"/>
              <a:ext cx="1382767" cy="68995"/>
            </a:xfrm>
            <a:custGeom>
              <a:avLst/>
              <a:gdLst>
                <a:gd name="connsiteX0" fmla="*/ 18903 w 1382767"/>
                <a:gd name="connsiteY0" fmla="*/ 68814 h 68995"/>
                <a:gd name="connsiteX1" fmla="*/ 5188 w 1382767"/>
                <a:gd name="connsiteY1" fmla="*/ 66909 h 68995"/>
                <a:gd name="connsiteX2" fmla="*/ -5477 w 1382767"/>
                <a:gd name="connsiteY2" fmla="*/ 61861 h 68995"/>
                <a:gd name="connsiteX3" fmla="*/ -812 w 1382767"/>
                <a:gd name="connsiteY3" fmla="*/ 51479 h 68995"/>
                <a:gd name="connsiteX4" fmla="*/ 8713 w 1382767"/>
                <a:gd name="connsiteY4" fmla="*/ 55956 h 68995"/>
                <a:gd name="connsiteX5" fmla="*/ 19284 w 1382767"/>
                <a:gd name="connsiteY5" fmla="*/ 57670 h 68995"/>
                <a:gd name="connsiteX6" fmla="*/ 28051 w 1382767"/>
                <a:gd name="connsiteY6" fmla="*/ 55956 h 68995"/>
                <a:gd name="connsiteX7" fmla="*/ 30907 w 1382767"/>
                <a:gd name="connsiteY7" fmla="*/ 51289 h 68995"/>
                <a:gd name="connsiteX8" fmla="*/ 29191 w 1382767"/>
                <a:gd name="connsiteY8" fmla="*/ 47764 h 68995"/>
                <a:gd name="connsiteX9" fmla="*/ 24907 w 1382767"/>
                <a:gd name="connsiteY9" fmla="*/ 45478 h 68995"/>
                <a:gd name="connsiteX10" fmla="*/ 17857 w 1382767"/>
                <a:gd name="connsiteY10" fmla="*/ 43573 h 68995"/>
                <a:gd name="connsiteX11" fmla="*/ 6620 w 1382767"/>
                <a:gd name="connsiteY11" fmla="*/ 40335 h 68995"/>
                <a:gd name="connsiteX12" fmla="*/ -905 w 1382767"/>
                <a:gd name="connsiteY12" fmla="*/ 35096 h 68995"/>
                <a:gd name="connsiteX13" fmla="*/ -3956 w 1382767"/>
                <a:gd name="connsiteY13" fmla="*/ 25571 h 68995"/>
                <a:gd name="connsiteX14" fmla="*/ -1193 w 1382767"/>
                <a:gd name="connsiteY14" fmla="*/ 16046 h 68995"/>
                <a:gd name="connsiteX15" fmla="*/ 7378 w 1382767"/>
                <a:gd name="connsiteY15" fmla="*/ 9283 h 68995"/>
                <a:gd name="connsiteX16" fmla="*/ 21191 w 1382767"/>
                <a:gd name="connsiteY16" fmla="*/ 6426 h 68995"/>
                <a:gd name="connsiteX17" fmla="*/ 32433 w 1382767"/>
                <a:gd name="connsiteY17" fmla="*/ 7759 h 68995"/>
                <a:gd name="connsiteX18" fmla="*/ 41958 w 1382767"/>
                <a:gd name="connsiteY18" fmla="*/ 11760 h 68995"/>
                <a:gd name="connsiteX19" fmla="*/ 37669 w 1382767"/>
                <a:gd name="connsiteY19" fmla="*/ 22237 h 68995"/>
                <a:gd name="connsiteX20" fmla="*/ 21001 w 1382767"/>
                <a:gd name="connsiteY20" fmla="*/ 17570 h 68995"/>
                <a:gd name="connsiteX21" fmla="*/ 12429 w 1382767"/>
                <a:gd name="connsiteY21" fmla="*/ 19475 h 68995"/>
                <a:gd name="connsiteX22" fmla="*/ 9569 w 1382767"/>
                <a:gd name="connsiteY22" fmla="*/ 24428 h 68995"/>
                <a:gd name="connsiteX23" fmla="*/ 12810 w 1382767"/>
                <a:gd name="connsiteY23" fmla="*/ 29000 h 68995"/>
                <a:gd name="connsiteX24" fmla="*/ 22335 w 1382767"/>
                <a:gd name="connsiteY24" fmla="*/ 31952 h 68995"/>
                <a:gd name="connsiteX25" fmla="*/ 33572 w 1382767"/>
                <a:gd name="connsiteY25" fmla="*/ 35191 h 68995"/>
                <a:gd name="connsiteX26" fmla="*/ 41097 w 1382767"/>
                <a:gd name="connsiteY26" fmla="*/ 40335 h 68995"/>
                <a:gd name="connsiteX27" fmla="*/ 44241 w 1382767"/>
                <a:gd name="connsiteY27" fmla="*/ 49860 h 68995"/>
                <a:gd name="connsiteX28" fmla="*/ 41385 w 1382767"/>
                <a:gd name="connsiteY28" fmla="*/ 59385 h 68995"/>
                <a:gd name="connsiteX29" fmla="*/ 32716 w 1382767"/>
                <a:gd name="connsiteY29" fmla="*/ 66052 h 68995"/>
                <a:gd name="connsiteX30" fmla="*/ 18717 w 1382767"/>
                <a:gd name="connsiteY30" fmla="*/ 68529 h 68995"/>
                <a:gd name="connsiteX31" fmla="*/ 82722 w 1382767"/>
                <a:gd name="connsiteY31" fmla="*/ 65576 h 68995"/>
                <a:gd name="connsiteX32" fmla="*/ 77867 w 1382767"/>
                <a:gd name="connsiteY32" fmla="*/ 67767 h 68995"/>
                <a:gd name="connsiteX33" fmla="*/ 71863 w 1382767"/>
                <a:gd name="connsiteY33" fmla="*/ 68529 h 68995"/>
                <a:gd name="connsiteX34" fmla="*/ 59101 w 1382767"/>
                <a:gd name="connsiteY34" fmla="*/ 64338 h 68995"/>
                <a:gd name="connsiteX35" fmla="*/ 54622 w 1382767"/>
                <a:gd name="connsiteY35" fmla="*/ 51955 h 68995"/>
                <a:gd name="connsiteX36" fmla="*/ 54622 w 1382767"/>
                <a:gd name="connsiteY36" fmla="*/ 32905 h 68995"/>
                <a:gd name="connsiteX37" fmla="*/ 47478 w 1382767"/>
                <a:gd name="connsiteY37" fmla="*/ 32905 h 68995"/>
                <a:gd name="connsiteX38" fmla="*/ 47478 w 1382767"/>
                <a:gd name="connsiteY38" fmla="*/ 22618 h 68995"/>
                <a:gd name="connsiteX39" fmla="*/ 54622 w 1382767"/>
                <a:gd name="connsiteY39" fmla="*/ 22618 h 68995"/>
                <a:gd name="connsiteX40" fmla="*/ 54622 w 1382767"/>
                <a:gd name="connsiteY40" fmla="*/ 11379 h 68995"/>
                <a:gd name="connsiteX41" fmla="*/ 67961 w 1382767"/>
                <a:gd name="connsiteY41" fmla="*/ 11379 h 68995"/>
                <a:gd name="connsiteX42" fmla="*/ 67961 w 1382767"/>
                <a:gd name="connsiteY42" fmla="*/ 22618 h 68995"/>
                <a:gd name="connsiteX43" fmla="*/ 79485 w 1382767"/>
                <a:gd name="connsiteY43" fmla="*/ 22618 h 68995"/>
                <a:gd name="connsiteX44" fmla="*/ 79485 w 1382767"/>
                <a:gd name="connsiteY44" fmla="*/ 32905 h 68995"/>
                <a:gd name="connsiteX45" fmla="*/ 67961 w 1382767"/>
                <a:gd name="connsiteY45" fmla="*/ 32905 h 68995"/>
                <a:gd name="connsiteX46" fmla="*/ 67961 w 1382767"/>
                <a:gd name="connsiteY46" fmla="*/ 51955 h 68995"/>
                <a:gd name="connsiteX47" fmla="*/ 69481 w 1382767"/>
                <a:gd name="connsiteY47" fmla="*/ 56527 h 68995"/>
                <a:gd name="connsiteX48" fmla="*/ 73770 w 1382767"/>
                <a:gd name="connsiteY48" fmla="*/ 58051 h 68995"/>
                <a:gd name="connsiteX49" fmla="*/ 79104 w 1382767"/>
                <a:gd name="connsiteY49" fmla="*/ 56336 h 68995"/>
                <a:gd name="connsiteX50" fmla="*/ 108916 w 1382767"/>
                <a:gd name="connsiteY50" fmla="*/ 20999 h 68995"/>
                <a:gd name="connsiteX51" fmla="*/ 125301 w 1382767"/>
                <a:gd name="connsiteY51" fmla="*/ 26142 h 68995"/>
                <a:gd name="connsiteX52" fmla="*/ 131110 w 1382767"/>
                <a:gd name="connsiteY52" fmla="*/ 41477 h 68995"/>
                <a:gd name="connsiteX53" fmla="*/ 131110 w 1382767"/>
                <a:gd name="connsiteY53" fmla="*/ 67862 h 68995"/>
                <a:gd name="connsiteX54" fmla="*/ 118539 w 1382767"/>
                <a:gd name="connsiteY54" fmla="*/ 67862 h 68995"/>
                <a:gd name="connsiteX55" fmla="*/ 118539 w 1382767"/>
                <a:gd name="connsiteY55" fmla="*/ 62052 h 68995"/>
                <a:gd name="connsiteX56" fmla="*/ 104535 w 1382767"/>
                <a:gd name="connsiteY56" fmla="*/ 68529 h 68995"/>
                <a:gd name="connsiteX57" fmla="*/ 95010 w 1382767"/>
                <a:gd name="connsiteY57" fmla="*/ 66719 h 68995"/>
                <a:gd name="connsiteX58" fmla="*/ 89010 w 1382767"/>
                <a:gd name="connsiteY58" fmla="*/ 61766 h 68995"/>
                <a:gd name="connsiteX59" fmla="*/ 87011 w 1382767"/>
                <a:gd name="connsiteY59" fmla="*/ 54527 h 68995"/>
                <a:gd name="connsiteX60" fmla="*/ 91866 w 1382767"/>
                <a:gd name="connsiteY60" fmla="*/ 44430 h 68995"/>
                <a:gd name="connsiteX61" fmla="*/ 106823 w 1382767"/>
                <a:gd name="connsiteY61" fmla="*/ 40715 h 68995"/>
                <a:gd name="connsiteX62" fmla="*/ 117395 w 1382767"/>
                <a:gd name="connsiteY62" fmla="*/ 40715 h 68995"/>
                <a:gd name="connsiteX63" fmla="*/ 114725 w 1382767"/>
                <a:gd name="connsiteY63" fmla="*/ 34048 h 68995"/>
                <a:gd name="connsiteX64" fmla="*/ 106823 w 1382767"/>
                <a:gd name="connsiteY64" fmla="*/ 31667 h 68995"/>
                <a:gd name="connsiteX65" fmla="*/ 99582 w 1382767"/>
                <a:gd name="connsiteY65" fmla="*/ 32810 h 68995"/>
                <a:gd name="connsiteX66" fmla="*/ 93485 w 1382767"/>
                <a:gd name="connsiteY66" fmla="*/ 35953 h 68995"/>
                <a:gd name="connsiteX67" fmla="*/ 88722 w 1382767"/>
                <a:gd name="connsiteY67" fmla="*/ 26428 h 68995"/>
                <a:gd name="connsiteX68" fmla="*/ 97773 w 1382767"/>
                <a:gd name="connsiteY68" fmla="*/ 22237 h 68995"/>
                <a:gd name="connsiteX69" fmla="*/ 108633 w 1382767"/>
                <a:gd name="connsiteY69" fmla="*/ 20808 h 68995"/>
                <a:gd name="connsiteX70" fmla="*/ 107870 w 1382767"/>
                <a:gd name="connsiteY70" fmla="*/ 59099 h 68995"/>
                <a:gd name="connsiteX71" fmla="*/ 113967 w 1382767"/>
                <a:gd name="connsiteY71" fmla="*/ 57575 h 68995"/>
                <a:gd name="connsiteX72" fmla="*/ 117678 w 1382767"/>
                <a:gd name="connsiteY72" fmla="*/ 52908 h 68995"/>
                <a:gd name="connsiteX73" fmla="*/ 117678 w 1382767"/>
                <a:gd name="connsiteY73" fmla="*/ 48145 h 68995"/>
                <a:gd name="connsiteX74" fmla="*/ 108153 w 1382767"/>
                <a:gd name="connsiteY74" fmla="*/ 48145 h 68995"/>
                <a:gd name="connsiteX75" fmla="*/ 99963 w 1382767"/>
                <a:gd name="connsiteY75" fmla="*/ 53574 h 68995"/>
                <a:gd name="connsiteX76" fmla="*/ 101963 w 1382767"/>
                <a:gd name="connsiteY76" fmla="*/ 57670 h 68995"/>
                <a:gd name="connsiteX77" fmla="*/ 107488 w 1382767"/>
                <a:gd name="connsiteY77" fmla="*/ 59099 h 68995"/>
                <a:gd name="connsiteX78" fmla="*/ 172926 w 1382767"/>
                <a:gd name="connsiteY78" fmla="*/ 65195 h 68995"/>
                <a:gd name="connsiteX79" fmla="*/ 168066 w 1382767"/>
                <a:gd name="connsiteY79" fmla="*/ 67386 h 68995"/>
                <a:gd name="connsiteX80" fmla="*/ 162066 w 1382767"/>
                <a:gd name="connsiteY80" fmla="*/ 68147 h 68995"/>
                <a:gd name="connsiteX81" fmla="*/ 149304 w 1382767"/>
                <a:gd name="connsiteY81" fmla="*/ 63956 h 68995"/>
                <a:gd name="connsiteX82" fmla="*/ 144826 w 1382767"/>
                <a:gd name="connsiteY82" fmla="*/ 51574 h 68995"/>
                <a:gd name="connsiteX83" fmla="*/ 144826 w 1382767"/>
                <a:gd name="connsiteY83" fmla="*/ 32524 h 68995"/>
                <a:gd name="connsiteX84" fmla="*/ 137682 w 1382767"/>
                <a:gd name="connsiteY84" fmla="*/ 32524 h 68995"/>
                <a:gd name="connsiteX85" fmla="*/ 137682 w 1382767"/>
                <a:gd name="connsiteY85" fmla="*/ 22237 h 68995"/>
                <a:gd name="connsiteX86" fmla="*/ 144826 w 1382767"/>
                <a:gd name="connsiteY86" fmla="*/ 22237 h 68995"/>
                <a:gd name="connsiteX87" fmla="*/ 144826 w 1382767"/>
                <a:gd name="connsiteY87" fmla="*/ 10997 h 68995"/>
                <a:gd name="connsiteX88" fmla="*/ 158160 w 1382767"/>
                <a:gd name="connsiteY88" fmla="*/ 10997 h 68995"/>
                <a:gd name="connsiteX89" fmla="*/ 158160 w 1382767"/>
                <a:gd name="connsiteY89" fmla="*/ 22237 h 68995"/>
                <a:gd name="connsiteX90" fmla="*/ 169685 w 1382767"/>
                <a:gd name="connsiteY90" fmla="*/ 22237 h 68995"/>
                <a:gd name="connsiteX91" fmla="*/ 169685 w 1382767"/>
                <a:gd name="connsiteY91" fmla="*/ 32524 h 68995"/>
                <a:gd name="connsiteX92" fmla="*/ 158160 w 1382767"/>
                <a:gd name="connsiteY92" fmla="*/ 32524 h 68995"/>
                <a:gd name="connsiteX93" fmla="*/ 158160 w 1382767"/>
                <a:gd name="connsiteY93" fmla="*/ 51574 h 68995"/>
                <a:gd name="connsiteX94" fmla="*/ 159685 w 1382767"/>
                <a:gd name="connsiteY94" fmla="*/ 56146 h 68995"/>
                <a:gd name="connsiteX95" fmla="*/ 163876 w 1382767"/>
                <a:gd name="connsiteY95" fmla="*/ 57670 h 68995"/>
                <a:gd name="connsiteX96" fmla="*/ 169303 w 1382767"/>
                <a:gd name="connsiteY96" fmla="*/ 55956 h 68995"/>
                <a:gd name="connsiteX97" fmla="*/ 224170 w 1382767"/>
                <a:gd name="connsiteY97" fmla="*/ 44526 h 68995"/>
                <a:gd name="connsiteX98" fmla="*/ 224170 w 1382767"/>
                <a:gd name="connsiteY98" fmla="*/ 48145 h 68995"/>
                <a:gd name="connsiteX99" fmla="*/ 189307 w 1382767"/>
                <a:gd name="connsiteY99" fmla="*/ 48145 h 68995"/>
                <a:gd name="connsiteX100" fmla="*/ 193785 w 1382767"/>
                <a:gd name="connsiteY100" fmla="*/ 54908 h 68995"/>
                <a:gd name="connsiteX101" fmla="*/ 202548 w 1382767"/>
                <a:gd name="connsiteY101" fmla="*/ 57384 h 68995"/>
                <a:gd name="connsiteX102" fmla="*/ 208929 w 1382767"/>
                <a:gd name="connsiteY102" fmla="*/ 56336 h 68995"/>
                <a:gd name="connsiteX103" fmla="*/ 214073 w 1382767"/>
                <a:gd name="connsiteY103" fmla="*/ 52908 h 68995"/>
                <a:gd name="connsiteX104" fmla="*/ 221216 w 1382767"/>
                <a:gd name="connsiteY104" fmla="*/ 60623 h 68995"/>
                <a:gd name="connsiteX105" fmla="*/ 202166 w 1382767"/>
                <a:gd name="connsiteY105" fmla="*/ 68147 h 68995"/>
                <a:gd name="connsiteX106" fmla="*/ 188353 w 1382767"/>
                <a:gd name="connsiteY106" fmla="*/ 65099 h 68995"/>
                <a:gd name="connsiteX107" fmla="*/ 178828 w 1382767"/>
                <a:gd name="connsiteY107" fmla="*/ 56622 h 68995"/>
                <a:gd name="connsiteX108" fmla="*/ 178828 w 1382767"/>
                <a:gd name="connsiteY108" fmla="*/ 32143 h 68995"/>
                <a:gd name="connsiteX109" fmla="*/ 187595 w 1382767"/>
                <a:gd name="connsiteY109" fmla="*/ 23666 h 68995"/>
                <a:gd name="connsiteX110" fmla="*/ 200166 w 1382767"/>
                <a:gd name="connsiteY110" fmla="*/ 20618 h 68995"/>
                <a:gd name="connsiteX111" fmla="*/ 212454 w 1382767"/>
                <a:gd name="connsiteY111" fmla="*/ 23570 h 68995"/>
                <a:gd name="connsiteX112" fmla="*/ 221026 w 1382767"/>
                <a:gd name="connsiteY112" fmla="*/ 31952 h 68995"/>
                <a:gd name="connsiteX113" fmla="*/ 224170 w 1382767"/>
                <a:gd name="connsiteY113" fmla="*/ 44526 h 68995"/>
                <a:gd name="connsiteX114" fmla="*/ 200259 w 1382767"/>
                <a:gd name="connsiteY114" fmla="*/ 30714 h 68995"/>
                <a:gd name="connsiteX115" fmla="*/ 192641 w 1382767"/>
                <a:gd name="connsiteY115" fmla="*/ 33286 h 68995"/>
                <a:gd name="connsiteX116" fmla="*/ 188832 w 1382767"/>
                <a:gd name="connsiteY116" fmla="*/ 40335 h 68995"/>
                <a:gd name="connsiteX117" fmla="*/ 211691 w 1382767"/>
                <a:gd name="connsiteY117" fmla="*/ 40335 h 68995"/>
                <a:gd name="connsiteX118" fmla="*/ 207882 w 1382767"/>
                <a:gd name="connsiteY118" fmla="*/ 33381 h 68995"/>
                <a:gd name="connsiteX119" fmla="*/ 200357 w 1382767"/>
                <a:gd name="connsiteY119" fmla="*/ 30714 h 68995"/>
                <a:gd name="connsiteX120" fmla="*/ 306276 w 1382767"/>
                <a:gd name="connsiteY120" fmla="*/ 21189 h 68995"/>
                <a:gd name="connsiteX121" fmla="*/ 289608 w 1382767"/>
                <a:gd name="connsiteY121" fmla="*/ 67386 h 68995"/>
                <a:gd name="connsiteX122" fmla="*/ 276748 w 1382767"/>
                <a:gd name="connsiteY122" fmla="*/ 67386 h 68995"/>
                <a:gd name="connsiteX123" fmla="*/ 266367 w 1382767"/>
                <a:gd name="connsiteY123" fmla="*/ 38811 h 68995"/>
                <a:gd name="connsiteX124" fmla="*/ 255600 w 1382767"/>
                <a:gd name="connsiteY124" fmla="*/ 67386 h 68995"/>
                <a:gd name="connsiteX125" fmla="*/ 242741 w 1382767"/>
                <a:gd name="connsiteY125" fmla="*/ 67386 h 68995"/>
                <a:gd name="connsiteX126" fmla="*/ 226170 w 1382767"/>
                <a:gd name="connsiteY126" fmla="*/ 21189 h 68995"/>
                <a:gd name="connsiteX127" fmla="*/ 238741 w 1382767"/>
                <a:gd name="connsiteY127" fmla="*/ 21189 h 68995"/>
                <a:gd name="connsiteX128" fmla="*/ 249601 w 1382767"/>
                <a:gd name="connsiteY128" fmla="*/ 52431 h 68995"/>
                <a:gd name="connsiteX129" fmla="*/ 260935 w 1382767"/>
                <a:gd name="connsiteY129" fmla="*/ 21189 h 68995"/>
                <a:gd name="connsiteX130" fmla="*/ 272269 w 1382767"/>
                <a:gd name="connsiteY130" fmla="*/ 21189 h 68995"/>
                <a:gd name="connsiteX131" fmla="*/ 283222 w 1382767"/>
                <a:gd name="connsiteY131" fmla="*/ 52431 h 68995"/>
                <a:gd name="connsiteX132" fmla="*/ 294463 w 1382767"/>
                <a:gd name="connsiteY132" fmla="*/ 21189 h 68995"/>
                <a:gd name="connsiteX133" fmla="*/ 319229 w 1382767"/>
                <a:gd name="connsiteY133" fmla="*/ 14808 h 68995"/>
                <a:gd name="connsiteX134" fmla="*/ 313229 w 1382767"/>
                <a:gd name="connsiteY134" fmla="*/ 12617 h 68995"/>
                <a:gd name="connsiteX135" fmla="*/ 312848 w 1382767"/>
                <a:gd name="connsiteY135" fmla="*/ 2387 h 68995"/>
                <a:gd name="connsiteX136" fmla="*/ 313229 w 1382767"/>
                <a:gd name="connsiteY136" fmla="*/ 2044 h 68995"/>
                <a:gd name="connsiteX137" fmla="*/ 325229 w 1382767"/>
                <a:gd name="connsiteY137" fmla="*/ 2044 h 68995"/>
                <a:gd name="connsiteX138" fmla="*/ 327517 w 1382767"/>
                <a:gd name="connsiteY138" fmla="*/ 7188 h 68995"/>
                <a:gd name="connsiteX139" fmla="*/ 325229 w 1382767"/>
                <a:gd name="connsiteY139" fmla="*/ 12712 h 68995"/>
                <a:gd name="connsiteX140" fmla="*/ 319229 w 1382767"/>
                <a:gd name="connsiteY140" fmla="*/ 14903 h 68995"/>
                <a:gd name="connsiteX141" fmla="*/ 312560 w 1382767"/>
                <a:gd name="connsiteY141" fmla="*/ 21189 h 68995"/>
                <a:gd name="connsiteX142" fmla="*/ 325898 w 1382767"/>
                <a:gd name="connsiteY142" fmla="*/ 21189 h 68995"/>
                <a:gd name="connsiteX143" fmla="*/ 325898 w 1382767"/>
                <a:gd name="connsiteY143" fmla="*/ 67386 h 68995"/>
                <a:gd name="connsiteX144" fmla="*/ 312560 w 1382767"/>
                <a:gd name="connsiteY144" fmla="*/ 67386 h 68995"/>
                <a:gd name="connsiteX145" fmla="*/ 385332 w 1382767"/>
                <a:gd name="connsiteY145" fmla="*/ 3758 h 68995"/>
                <a:gd name="connsiteX146" fmla="*/ 385332 w 1382767"/>
                <a:gd name="connsiteY146" fmla="*/ 67386 h 68995"/>
                <a:gd name="connsiteX147" fmla="*/ 372570 w 1382767"/>
                <a:gd name="connsiteY147" fmla="*/ 67386 h 68995"/>
                <a:gd name="connsiteX148" fmla="*/ 372570 w 1382767"/>
                <a:gd name="connsiteY148" fmla="*/ 62052 h 68995"/>
                <a:gd name="connsiteX149" fmla="*/ 358185 w 1382767"/>
                <a:gd name="connsiteY149" fmla="*/ 68052 h 68995"/>
                <a:gd name="connsiteX150" fmla="*/ 346376 w 1382767"/>
                <a:gd name="connsiteY150" fmla="*/ 65099 h 68995"/>
                <a:gd name="connsiteX151" fmla="*/ 338088 w 1382767"/>
                <a:gd name="connsiteY151" fmla="*/ 56813 h 68995"/>
                <a:gd name="connsiteX152" fmla="*/ 338088 w 1382767"/>
                <a:gd name="connsiteY152" fmla="*/ 31762 h 68995"/>
                <a:gd name="connsiteX153" fmla="*/ 346376 w 1382767"/>
                <a:gd name="connsiteY153" fmla="*/ 23475 h 68995"/>
                <a:gd name="connsiteX154" fmla="*/ 358185 w 1382767"/>
                <a:gd name="connsiteY154" fmla="*/ 20522 h 68995"/>
                <a:gd name="connsiteX155" fmla="*/ 371998 w 1382767"/>
                <a:gd name="connsiteY155" fmla="*/ 26142 h 68995"/>
                <a:gd name="connsiteX156" fmla="*/ 371998 w 1382767"/>
                <a:gd name="connsiteY156" fmla="*/ 3758 h 68995"/>
                <a:gd name="connsiteX157" fmla="*/ 360473 w 1382767"/>
                <a:gd name="connsiteY157" fmla="*/ 57099 h 68995"/>
                <a:gd name="connsiteX158" fmla="*/ 368854 w 1382767"/>
                <a:gd name="connsiteY158" fmla="*/ 53574 h 68995"/>
                <a:gd name="connsiteX159" fmla="*/ 368854 w 1382767"/>
                <a:gd name="connsiteY159" fmla="*/ 34524 h 68995"/>
                <a:gd name="connsiteX160" fmla="*/ 352185 w 1382767"/>
                <a:gd name="connsiteY160" fmla="*/ 34372 h 68995"/>
                <a:gd name="connsiteX161" fmla="*/ 351994 w 1382767"/>
                <a:gd name="connsiteY161" fmla="*/ 34524 h 68995"/>
                <a:gd name="connsiteX162" fmla="*/ 351994 w 1382767"/>
                <a:gd name="connsiteY162" fmla="*/ 53574 h 68995"/>
                <a:gd name="connsiteX163" fmla="*/ 360473 w 1382767"/>
                <a:gd name="connsiteY163" fmla="*/ 57099 h 68995"/>
                <a:gd name="connsiteX164" fmla="*/ 442863 w 1382767"/>
                <a:gd name="connsiteY164" fmla="*/ 44430 h 68995"/>
                <a:gd name="connsiteX165" fmla="*/ 442863 w 1382767"/>
                <a:gd name="connsiteY165" fmla="*/ 48050 h 68995"/>
                <a:gd name="connsiteX166" fmla="*/ 408000 w 1382767"/>
                <a:gd name="connsiteY166" fmla="*/ 48050 h 68995"/>
                <a:gd name="connsiteX167" fmla="*/ 412479 w 1382767"/>
                <a:gd name="connsiteY167" fmla="*/ 54813 h 68995"/>
                <a:gd name="connsiteX168" fmla="*/ 421241 w 1382767"/>
                <a:gd name="connsiteY168" fmla="*/ 57289 h 68995"/>
                <a:gd name="connsiteX169" fmla="*/ 427622 w 1382767"/>
                <a:gd name="connsiteY169" fmla="*/ 56241 h 68995"/>
                <a:gd name="connsiteX170" fmla="*/ 432766 w 1382767"/>
                <a:gd name="connsiteY170" fmla="*/ 52812 h 68995"/>
                <a:gd name="connsiteX171" fmla="*/ 439910 w 1382767"/>
                <a:gd name="connsiteY171" fmla="*/ 60527 h 68995"/>
                <a:gd name="connsiteX172" fmla="*/ 420860 w 1382767"/>
                <a:gd name="connsiteY172" fmla="*/ 68052 h 68995"/>
                <a:gd name="connsiteX173" fmla="*/ 407047 w 1382767"/>
                <a:gd name="connsiteY173" fmla="*/ 65005 h 68995"/>
                <a:gd name="connsiteX174" fmla="*/ 397522 w 1382767"/>
                <a:gd name="connsiteY174" fmla="*/ 56527 h 68995"/>
                <a:gd name="connsiteX175" fmla="*/ 394285 w 1382767"/>
                <a:gd name="connsiteY175" fmla="*/ 44240 h 68995"/>
                <a:gd name="connsiteX176" fmla="*/ 397429 w 1382767"/>
                <a:gd name="connsiteY176" fmla="*/ 32048 h 68995"/>
                <a:gd name="connsiteX177" fmla="*/ 406289 w 1382767"/>
                <a:gd name="connsiteY177" fmla="*/ 23570 h 68995"/>
                <a:gd name="connsiteX178" fmla="*/ 418860 w 1382767"/>
                <a:gd name="connsiteY178" fmla="*/ 20522 h 68995"/>
                <a:gd name="connsiteX179" fmla="*/ 431148 w 1382767"/>
                <a:gd name="connsiteY179" fmla="*/ 23475 h 68995"/>
                <a:gd name="connsiteX180" fmla="*/ 439719 w 1382767"/>
                <a:gd name="connsiteY180" fmla="*/ 31857 h 68995"/>
                <a:gd name="connsiteX181" fmla="*/ 442863 w 1382767"/>
                <a:gd name="connsiteY181" fmla="*/ 44430 h 68995"/>
                <a:gd name="connsiteX182" fmla="*/ 418953 w 1382767"/>
                <a:gd name="connsiteY182" fmla="*/ 30619 h 68995"/>
                <a:gd name="connsiteX183" fmla="*/ 411335 w 1382767"/>
                <a:gd name="connsiteY183" fmla="*/ 33191 h 68995"/>
                <a:gd name="connsiteX184" fmla="*/ 407526 w 1382767"/>
                <a:gd name="connsiteY184" fmla="*/ 40239 h 68995"/>
                <a:gd name="connsiteX185" fmla="*/ 430766 w 1382767"/>
                <a:gd name="connsiteY185" fmla="*/ 40239 h 68995"/>
                <a:gd name="connsiteX186" fmla="*/ 426957 w 1382767"/>
                <a:gd name="connsiteY186" fmla="*/ 33286 h 68995"/>
                <a:gd name="connsiteX187" fmla="*/ 419432 w 1382767"/>
                <a:gd name="connsiteY187" fmla="*/ 30619 h 68995"/>
                <a:gd name="connsiteX188" fmla="*/ 489442 w 1382767"/>
                <a:gd name="connsiteY188" fmla="*/ 18618 h 68995"/>
                <a:gd name="connsiteX189" fmla="*/ 470392 w 1382767"/>
                <a:gd name="connsiteY189" fmla="*/ 18618 h 68995"/>
                <a:gd name="connsiteX190" fmla="*/ 470392 w 1382767"/>
                <a:gd name="connsiteY190" fmla="*/ 7378 h 68995"/>
                <a:gd name="connsiteX191" fmla="*/ 522682 w 1382767"/>
                <a:gd name="connsiteY191" fmla="*/ 7378 h 68995"/>
                <a:gd name="connsiteX192" fmla="*/ 522682 w 1382767"/>
                <a:gd name="connsiteY192" fmla="*/ 18618 h 68995"/>
                <a:gd name="connsiteX193" fmla="*/ 503632 w 1382767"/>
                <a:gd name="connsiteY193" fmla="*/ 18618 h 68995"/>
                <a:gd name="connsiteX194" fmla="*/ 503632 w 1382767"/>
                <a:gd name="connsiteY194" fmla="*/ 67386 h 68995"/>
                <a:gd name="connsiteX195" fmla="*/ 489823 w 1382767"/>
                <a:gd name="connsiteY195" fmla="*/ 67386 h 68995"/>
                <a:gd name="connsiteX196" fmla="*/ 540778 w 1382767"/>
                <a:gd name="connsiteY196" fmla="*/ 27285 h 68995"/>
                <a:gd name="connsiteX197" fmla="*/ 547257 w 1382767"/>
                <a:gd name="connsiteY197" fmla="*/ 22237 h 68995"/>
                <a:gd name="connsiteX198" fmla="*/ 556782 w 1382767"/>
                <a:gd name="connsiteY198" fmla="*/ 20522 h 68995"/>
                <a:gd name="connsiteX199" fmla="*/ 556782 w 1382767"/>
                <a:gd name="connsiteY199" fmla="*/ 32905 h 68995"/>
                <a:gd name="connsiteX200" fmla="*/ 553829 w 1382767"/>
                <a:gd name="connsiteY200" fmla="*/ 32905 h 68995"/>
                <a:gd name="connsiteX201" fmla="*/ 544783 w 1382767"/>
                <a:gd name="connsiteY201" fmla="*/ 36144 h 68995"/>
                <a:gd name="connsiteX202" fmla="*/ 541541 w 1382767"/>
                <a:gd name="connsiteY202" fmla="*/ 45669 h 68995"/>
                <a:gd name="connsiteX203" fmla="*/ 541541 w 1382767"/>
                <a:gd name="connsiteY203" fmla="*/ 67481 h 68995"/>
                <a:gd name="connsiteX204" fmla="*/ 528207 w 1382767"/>
                <a:gd name="connsiteY204" fmla="*/ 67481 h 68995"/>
                <a:gd name="connsiteX205" fmla="*/ 528207 w 1382767"/>
                <a:gd name="connsiteY205" fmla="*/ 21665 h 68995"/>
                <a:gd name="connsiteX206" fmla="*/ 540969 w 1382767"/>
                <a:gd name="connsiteY206" fmla="*/ 21665 h 68995"/>
                <a:gd name="connsiteX207" fmla="*/ 540969 w 1382767"/>
                <a:gd name="connsiteY207" fmla="*/ 27761 h 68995"/>
                <a:gd name="connsiteX208" fmla="*/ 609360 w 1382767"/>
                <a:gd name="connsiteY208" fmla="*/ 44430 h 68995"/>
                <a:gd name="connsiteX209" fmla="*/ 609360 w 1382767"/>
                <a:gd name="connsiteY209" fmla="*/ 48050 h 68995"/>
                <a:gd name="connsiteX210" fmla="*/ 574497 w 1382767"/>
                <a:gd name="connsiteY210" fmla="*/ 48050 h 68995"/>
                <a:gd name="connsiteX211" fmla="*/ 578976 w 1382767"/>
                <a:gd name="connsiteY211" fmla="*/ 54813 h 68995"/>
                <a:gd name="connsiteX212" fmla="*/ 587645 w 1382767"/>
                <a:gd name="connsiteY212" fmla="*/ 57289 h 68995"/>
                <a:gd name="connsiteX213" fmla="*/ 594026 w 1382767"/>
                <a:gd name="connsiteY213" fmla="*/ 56241 h 68995"/>
                <a:gd name="connsiteX214" fmla="*/ 599263 w 1382767"/>
                <a:gd name="connsiteY214" fmla="*/ 52812 h 68995"/>
                <a:gd name="connsiteX215" fmla="*/ 606407 w 1382767"/>
                <a:gd name="connsiteY215" fmla="*/ 60527 h 68995"/>
                <a:gd name="connsiteX216" fmla="*/ 587357 w 1382767"/>
                <a:gd name="connsiteY216" fmla="*/ 68052 h 68995"/>
                <a:gd name="connsiteX217" fmla="*/ 573548 w 1382767"/>
                <a:gd name="connsiteY217" fmla="*/ 65005 h 68995"/>
                <a:gd name="connsiteX218" fmla="*/ 564023 w 1382767"/>
                <a:gd name="connsiteY218" fmla="*/ 56527 h 68995"/>
                <a:gd name="connsiteX219" fmla="*/ 560689 w 1382767"/>
                <a:gd name="connsiteY219" fmla="*/ 44240 h 68995"/>
                <a:gd name="connsiteX220" fmla="*/ 563926 w 1382767"/>
                <a:gd name="connsiteY220" fmla="*/ 32048 h 68995"/>
                <a:gd name="connsiteX221" fmla="*/ 572786 w 1382767"/>
                <a:gd name="connsiteY221" fmla="*/ 23570 h 68995"/>
                <a:gd name="connsiteX222" fmla="*/ 585357 w 1382767"/>
                <a:gd name="connsiteY222" fmla="*/ 20522 h 68995"/>
                <a:gd name="connsiteX223" fmla="*/ 597547 w 1382767"/>
                <a:gd name="connsiteY223" fmla="*/ 23475 h 68995"/>
                <a:gd name="connsiteX224" fmla="*/ 606216 w 1382767"/>
                <a:gd name="connsiteY224" fmla="*/ 31857 h 68995"/>
                <a:gd name="connsiteX225" fmla="*/ 609360 w 1382767"/>
                <a:gd name="connsiteY225" fmla="*/ 44430 h 68995"/>
                <a:gd name="connsiteX226" fmla="*/ 585455 w 1382767"/>
                <a:gd name="connsiteY226" fmla="*/ 30619 h 68995"/>
                <a:gd name="connsiteX227" fmla="*/ 577832 w 1382767"/>
                <a:gd name="connsiteY227" fmla="*/ 33191 h 68995"/>
                <a:gd name="connsiteX228" fmla="*/ 574023 w 1382767"/>
                <a:gd name="connsiteY228" fmla="*/ 40239 h 68995"/>
                <a:gd name="connsiteX229" fmla="*/ 596691 w 1382767"/>
                <a:gd name="connsiteY229" fmla="*/ 40239 h 68995"/>
                <a:gd name="connsiteX230" fmla="*/ 592975 w 1382767"/>
                <a:gd name="connsiteY230" fmla="*/ 33286 h 68995"/>
                <a:gd name="connsiteX231" fmla="*/ 585455 w 1382767"/>
                <a:gd name="connsiteY231" fmla="*/ 30619 h 68995"/>
                <a:gd name="connsiteX232" fmla="*/ 646316 w 1382767"/>
                <a:gd name="connsiteY232" fmla="*/ 20522 h 68995"/>
                <a:gd name="connsiteX233" fmla="*/ 660129 w 1382767"/>
                <a:gd name="connsiteY233" fmla="*/ 25666 h 68995"/>
                <a:gd name="connsiteX234" fmla="*/ 665366 w 1382767"/>
                <a:gd name="connsiteY234" fmla="*/ 40906 h 68995"/>
                <a:gd name="connsiteX235" fmla="*/ 665366 w 1382767"/>
                <a:gd name="connsiteY235" fmla="*/ 67386 h 68995"/>
                <a:gd name="connsiteX236" fmla="*/ 652032 w 1382767"/>
                <a:gd name="connsiteY236" fmla="*/ 67386 h 68995"/>
                <a:gd name="connsiteX237" fmla="*/ 652032 w 1382767"/>
                <a:gd name="connsiteY237" fmla="*/ 43002 h 68995"/>
                <a:gd name="connsiteX238" fmla="*/ 649651 w 1382767"/>
                <a:gd name="connsiteY238" fmla="*/ 34810 h 68995"/>
                <a:gd name="connsiteX239" fmla="*/ 642698 w 1382767"/>
                <a:gd name="connsiteY239" fmla="*/ 32143 h 68995"/>
                <a:gd name="connsiteX240" fmla="*/ 634600 w 1382767"/>
                <a:gd name="connsiteY240" fmla="*/ 35287 h 68995"/>
                <a:gd name="connsiteX241" fmla="*/ 631647 w 1382767"/>
                <a:gd name="connsiteY241" fmla="*/ 44812 h 68995"/>
                <a:gd name="connsiteX242" fmla="*/ 631647 w 1382767"/>
                <a:gd name="connsiteY242" fmla="*/ 67671 h 68995"/>
                <a:gd name="connsiteX243" fmla="*/ 618220 w 1382767"/>
                <a:gd name="connsiteY243" fmla="*/ 67671 h 68995"/>
                <a:gd name="connsiteX244" fmla="*/ 618220 w 1382767"/>
                <a:gd name="connsiteY244" fmla="*/ 21665 h 68995"/>
                <a:gd name="connsiteX245" fmla="*/ 630791 w 1382767"/>
                <a:gd name="connsiteY245" fmla="*/ 21665 h 68995"/>
                <a:gd name="connsiteX246" fmla="*/ 630791 w 1382767"/>
                <a:gd name="connsiteY246" fmla="*/ 27095 h 68995"/>
                <a:gd name="connsiteX247" fmla="*/ 637461 w 1382767"/>
                <a:gd name="connsiteY247" fmla="*/ 22618 h 68995"/>
                <a:gd name="connsiteX248" fmla="*/ 646125 w 1382767"/>
                <a:gd name="connsiteY248" fmla="*/ 20999 h 68995"/>
                <a:gd name="connsiteX249" fmla="*/ 724995 w 1382767"/>
                <a:gd name="connsiteY249" fmla="*/ 3758 h 68995"/>
                <a:gd name="connsiteX250" fmla="*/ 724995 w 1382767"/>
                <a:gd name="connsiteY250" fmla="*/ 67386 h 68995"/>
                <a:gd name="connsiteX251" fmla="*/ 712228 w 1382767"/>
                <a:gd name="connsiteY251" fmla="*/ 67386 h 68995"/>
                <a:gd name="connsiteX252" fmla="*/ 712228 w 1382767"/>
                <a:gd name="connsiteY252" fmla="*/ 62052 h 68995"/>
                <a:gd name="connsiteX253" fmla="*/ 697750 w 1382767"/>
                <a:gd name="connsiteY253" fmla="*/ 68052 h 68995"/>
                <a:gd name="connsiteX254" fmla="*/ 686035 w 1382767"/>
                <a:gd name="connsiteY254" fmla="*/ 65099 h 68995"/>
                <a:gd name="connsiteX255" fmla="*/ 677751 w 1382767"/>
                <a:gd name="connsiteY255" fmla="*/ 56813 h 68995"/>
                <a:gd name="connsiteX256" fmla="*/ 677751 w 1382767"/>
                <a:gd name="connsiteY256" fmla="*/ 31762 h 68995"/>
                <a:gd name="connsiteX257" fmla="*/ 686035 w 1382767"/>
                <a:gd name="connsiteY257" fmla="*/ 23475 h 68995"/>
                <a:gd name="connsiteX258" fmla="*/ 697750 w 1382767"/>
                <a:gd name="connsiteY258" fmla="*/ 20522 h 68995"/>
                <a:gd name="connsiteX259" fmla="*/ 711563 w 1382767"/>
                <a:gd name="connsiteY259" fmla="*/ 26142 h 68995"/>
                <a:gd name="connsiteX260" fmla="*/ 711563 w 1382767"/>
                <a:gd name="connsiteY260" fmla="*/ 3758 h 68995"/>
                <a:gd name="connsiteX261" fmla="*/ 700131 w 1382767"/>
                <a:gd name="connsiteY261" fmla="*/ 57099 h 68995"/>
                <a:gd name="connsiteX262" fmla="*/ 708517 w 1382767"/>
                <a:gd name="connsiteY262" fmla="*/ 53574 h 68995"/>
                <a:gd name="connsiteX263" fmla="*/ 708517 w 1382767"/>
                <a:gd name="connsiteY263" fmla="*/ 34524 h 68995"/>
                <a:gd name="connsiteX264" fmla="*/ 691848 w 1382767"/>
                <a:gd name="connsiteY264" fmla="*/ 34372 h 68995"/>
                <a:gd name="connsiteX265" fmla="*/ 691657 w 1382767"/>
                <a:gd name="connsiteY265" fmla="*/ 34524 h 68995"/>
                <a:gd name="connsiteX266" fmla="*/ 691657 w 1382767"/>
                <a:gd name="connsiteY266" fmla="*/ 53574 h 68995"/>
                <a:gd name="connsiteX267" fmla="*/ 700131 w 1382767"/>
                <a:gd name="connsiteY267" fmla="*/ 57099 h 68995"/>
                <a:gd name="connsiteX268" fmla="*/ 752807 w 1382767"/>
                <a:gd name="connsiteY268" fmla="*/ 68052 h 68995"/>
                <a:gd name="connsiteX269" fmla="*/ 741566 w 1382767"/>
                <a:gd name="connsiteY269" fmla="*/ 66624 h 68995"/>
                <a:gd name="connsiteX270" fmla="*/ 732901 w 1382767"/>
                <a:gd name="connsiteY270" fmla="*/ 63099 h 68995"/>
                <a:gd name="connsiteX271" fmla="*/ 737283 w 1382767"/>
                <a:gd name="connsiteY271" fmla="*/ 53574 h 68995"/>
                <a:gd name="connsiteX272" fmla="*/ 744808 w 1382767"/>
                <a:gd name="connsiteY272" fmla="*/ 56813 h 68995"/>
                <a:gd name="connsiteX273" fmla="*/ 753379 w 1382767"/>
                <a:gd name="connsiteY273" fmla="*/ 58051 h 68995"/>
                <a:gd name="connsiteX274" fmla="*/ 761853 w 1382767"/>
                <a:gd name="connsiteY274" fmla="*/ 53765 h 68995"/>
                <a:gd name="connsiteX275" fmla="*/ 759472 w 1382767"/>
                <a:gd name="connsiteY275" fmla="*/ 51002 h 68995"/>
                <a:gd name="connsiteX276" fmla="*/ 752426 w 1382767"/>
                <a:gd name="connsiteY276" fmla="*/ 49479 h 68995"/>
                <a:gd name="connsiteX277" fmla="*/ 742901 w 1382767"/>
                <a:gd name="connsiteY277" fmla="*/ 47574 h 68995"/>
                <a:gd name="connsiteX278" fmla="*/ 736520 w 1382767"/>
                <a:gd name="connsiteY278" fmla="*/ 43573 h 68995"/>
                <a:gd name="connsiteX279" fmla="*/ 733757 w 1382767"/>
                <a:gd name="connsiteY279" fmla="*/ 35572 h 68995"/>
                <a:gd name="connsiteX280" fmla="*/ 736329 w 1382767"/>
                <a:gd name="connsiteY280" fmla="*/ 27761 h 68995"/>
                <a:gd name="connsiteX281" fmla="*/ 743664 w 1382767"/>
                <a:gd name="connsiteY281" fmla="*/ 22523 h 68995"/>
                <a:gd name="connsiteX282" fmla="*/ 755091 w 1382767"/>
                <a:gd name="connsiteY282" fmla="*/ 20618 h 68995"/>
                <a:gd name="connsiteX283" fmla="*/ 764616 w 1382767"/>
                <a:gd name="connsiteY283" fmla="*/ 21665 h 68995"/>
                <a:gd name="connsiteX284" fmla="*/ 772620 w 1382767"/>
                <a:gd name="connsiteY284" fmla="*/ 24618 h 68995"/>
                <a:gd name="connsiteX285" fmla="*/ 768141 w 1382767"/>
                <a:gd name="connsiteY285" fmla="*/ 34143 h 68995"/>
                <a:gd name="connsiteX286" fmla="*/ 754807 w 1382767"/>
                <a:gd name="connsiteY286" fmla="*/ 30714 h 68995"/>
                <a:gd name="connsiteX287" fmla="*/ 748426 w 1382767"/>
                <a:gd name="connsiteY287" fmla="*/ 31952 h 68995"/>
                <a:gd name="connsiteX288" fmla="*/ 746235 w 1382767"/>
                <a:gd name="connsiteY288" fmla="*/ 35001 h 68995"/>
                <a:gd name="connsiteX289" fmla="*/ 748617 w 1382767"/>
                <a:gd name="connsiteY289" fmla="*/ 38049 h 68995"/>
                <a:gd name="connsiteX290" fmla="*/ 755951 w 1382767"/>
                <a:gd name="connsiteY290" fmla="*/ 39668 h 68995"/>
                <a:gd name="connsiteX291" fmla="*/ 765476 w 1382767"/>
                <a:gd name="connsiteY291" fmla="*/ 41668 h 68995"/>
                <a:gd name="connsiteX292" fmla="*/ 771760 w 1382767"/>
                <a:gd name="connsiteY292" fmla="*/ 45573 h 68995"/>
                <a:gd name="connsiteX293" fmla="*/ 774429 w 1382767"/>
                <a:gd name="connsiteY293" fmla="*/ 53479 h 68995"/>
                <a:gd name="connsiteX294" fmla="*/ 771857 w 1382767"/>
                <a:gd name="connsiteY294" fmla="*/ 61099 h 68995"/>
                <a:gd name="connsiteX295" fmla="*/ 764332 w 1382767"/>
                <a:gd name="connsiteY295" fmla="*/ 66243 h 68995"/>
                <a:gd name="connsiteX296" fmla="*/ 752616 w 1382767"/>
                <a:gd name="connsiteY296" fmla="*/ 68147 h 68995"/>
                <a:gd name="connsiteX297" fmla="*/ 825672 w 1382767"/>
                <a:gd name="connsiteY297" fmla="*/ 20427 h 68995"/>
                <a:gd name="connsiteX298" fmla="*/ 842151 w 1382767"/>
                <a:gd name="connsiteY298" fmla="*/ 25571 h 68995"/>
                <a:gd name="connsiteX299" fmla="*/ 847866 w 1382767"/>
                <a:gd name="connsiteY299" fmla="*/ 40906 h 68995"/>
                <a:gd name="connsiteX300" fmla="*/ 847866 w 1382767"/>
                <a:gd name="connsiteY300" fmla="*/ 67290 h 68995"/>
                <a:gd name="connsiteX301" fmla="*/ 835388 w 1382767"/>
                <a:gd name="connsiteY301" fmla="*/ 67290 h 68995"/>
                <a:gd name="connsiteX302" fmla="*/ 835388 w 1382767"/>
                <a:gd name="connsiteY302" fmla="*/ 61480 h 68995"/>
                <a:gd name="connsiteX303" fmla="*/ 821291 w 1382767"/>
                <a:gd name="connsiteY303" fmla="*/ 67957 h 68995"/>
                <a:gd name="connsiteX304" fmla="*/ 811766 w 1382767"/>
                <a:gd name="connsiteY304" fmla="*/ 66147 h 68995"/>
                <a:gd name="connsiteX305" fmla="*/ 803669 w 1382767"/>
                <a:gd name="connsiteY305" fmla="*/ 53955 h 68995"/>
                <a:gd name="connsiteX306" fmla="*/ 808529 w 1382767"/>
                <a:gd name="connsiteY306" fmla="*/ 43859 h 68995"/>
                <a:gd name="connsiteX307" fmla="*/ 823482 w 1382767"/>
                <a:gd name="connsiteY307" fmla="*/ 40144 h 68995"/>
                <a:gd name="connsiteX308" fmla="*/ 834151 w 1382767"/>
                <a:gd name="connsiteY308" fmla="*/ 40144 h 68995"/>
                <a:gd name="connsiteX309" fmla="*/ 831481 w 1382767"/>
                <a:gd name="connsiteY309" fmla="*/ 33477 h 68995"/>
                <a:gd name="connsiteX310" fmla="*/ 823482 w 1382767"/>
                <a:gd name="connsiteY310" fmla="*/ 31096 h 68995"/>
                <a:gd name="connsiteX311" fmla="*/ 816245 w 1382767"/>
                <a:gd name="connsiteY311" fmla="*/ 32239 h 68995"/>
                <a:gd name="connsiteX312" fmla="*/ 810241 w 1382767"/>
                <a:gd name="connsiteY312" fmla="*/ 35381 h 68995"/>
                <a:gd name="connsiteX313" fmla="*/ 805385 w 1382767"/>
                <a:gd name="connsiteY313" fmla="*/ 25856 h 68995"/>
                <a:gd name="connsiteX314" fmla="*/ 814431 w 1382767"/>
                <a:gd name="connsiteY314" fmla="*/ 21665 h 68995"/>
                <a:gd name="connsiteX315" fmla="*/ 825291 w 1382767"/>
                <a:gd name="connsiteY315" fmla="*/ 20237 h 68995"/>
                <a:gd name="connsiteX316" fmla="*/ 824626 w 1382767"/>
                <a:gd name="connsiteY316" fmla="*/ 58527 h 68995"/>
                <a:gd name="connsiteX317" fmla="*/ 830723 w 1382767"/>
                <a:gd name="connsiteY317" fmla="*/ 57003 h 68995"/>
                <a:gd name="connsiteX318" fmla="*/ 834532 w 1382767"/>
                <a:gd name="connsiteY318" fmla="*/ 52336 h 68995"/>
                <a:gd name="connsiteX319" fmla="*/ 834532 w 1382767"/>
                <a:gd name="connsiteY319" fmla="*/ 47574 h 68995"/>
                <a:gd name="connsiteX320" fmla="*/ 825007 w 1382767"/>
                <a:gd name="connsiteY320" fmla="*/ 47574 h 68995"/>
                <a:gd name="connsiteX321" fmla="*/ 816720 w 1382767"/>
                <a:gd name="connsiteY321" fmla="*/ 53003 h 68995"/>
                <a:gd name="connsiteX322" fmla="*/ 818719 w 1382767"/>
                <a:gd name="connsiteY322" fmla="*/ 57099 h 68995"/>
                <a:gd name="connsiteX323" fmla="*/ 824245 w 1382767"/>
                <a:gd name="connsiteY323" fmla="*/ 58527 h 68995"/>
                <a:gd name="connsiteX324" fmla="*/ 888059 w 1382767"/>
                <a:gd name="connsiteY324" fmla="*/ 20427 h 68995"/>
                <a:gd name="connsiteX325" fmla="*/ 901872 w 1382767"/>
                <a:gd name="connsiteY325" fmla="*/ 25571 h 68995"/>
                <a:gd name="connsiteX326" fmla="*/ 907109 w 1382767"/>
                <a:gd name="connsiteY326" fmla="*/ 40811 h 68995"/>
                <a:gd name="connsiteX327" fmla="*/ 907109 w 1382767"/>
                <a:gd name="connsiteY327" fmla="*/ 67290 h 68995"/>
                <a:gd name="connsiteX328" fmla="*/ 893775 w 1382767"/>
                <a:gd name="connsiteY328" fmla="*/ 67290 h 68995"/>
                <a:gd name="connsiteX329" fmla="*/ 893775 w 1382767"/>
                <a:gd name="connsiteY329" fmla="*/ 42906 h 68995"/>
                <a:gd name="connsiteX330" fmla="*/ 891394 w 1382767"/>
                <a:gd name="connsiteY330" fmla="*/ 34715 h 68995"/>
                <a:gd name="connsiteX331" fmla="*/ 884441 w 1382767"/>
                <a:gd name="connsiteY331" fmla="*/ 32048 h 68995"/>
                <a:gd name="connsiteX332" fmla="*/ 876344 w 1382767"/>
                <a:gd name="connsiteY332" fmla="*/ 35191 h 68995"/>
                <a:gd name="connsiteX333" fmla="*/ 873395 w 1382767"/>
                <a:gd name="connsiteY333" fmla="*/ 44716 h 68995"/>
                <a:gd name="connsiteX334" fmla="*/ 873395 w 1382767"/>
                <a:gd name="connsiteY334" fmla="*/ 67576 h 68995"/>
                <a:gd name="connsiteX335" fmla="*/ 859963 w 1382767"/>
                <a:gd name="connsiteY335" fmla="*/ 67576 h 68995"/>
                <a:gd name="connsiteX336" fmla="*/ 859963 w 1382767"/>
                <a:gd name="connsiteY336" fmla="*/ 21665 h 68995"/>
                <a:gd name="connsiteX337" fmla="*/ 872725 w 1382767"/>
                <a:gd name="connsiteY337" fmla="*/ 21665 h 68995"/>
                <a:gd name="connsiteX338" fmla="*/ 872725 w 1382767"/>
                <a:gd name="connsiteY338" fmla="*/ 27095 h 68995"/>
                <a:gd name="connsiteX339" fmla="*/ 879395 w 1382767"/>
                <a:gd name="connsiteY339" fmla="*/ 22618 h 68995"/>
                <a:gd name="connsiteX340" fmla="*/ 888059 w 1382767"/>
                <a:gd name="connsiteY340" fmla="*/ 20999 h 68995"/>
                <a:gd name="connsiteX341" fmla="*/ 966738 w 1382767"/>
                <a:gd name="connsiteY341" fmla="*/ 3664 h 68995"/>
                <a:gd name="connsiteX342" fmla="*/ 966738 w 1382767"/>
                <a:gd name="connsiteY342" fmla="*/ 67290 h 68995"/>
                <a:gd name="connsiteX343" fmla="*/ 953976 w 1382767"/>
                <a:gd name="connsiteY343" fmla="*/ 67290 h 68995"/>
                <a:gd name="connsiteX344" fmla="*/ 953976 w 1382767"/>
                <a:gd name="connsiteY344" fmla="*/ 61956 h 68995"/>
                <a:gd name="connsiteX345" fmla="*/ 939498 w 1382767"/>
                <a:gd name="connsiteY345" fmla="*/ 67957 h 68995"/>
                <a:gd name="connsiteX346" fmla="*/ 927783 w 1382767"/>
                <a:gd name="connsiteY346" fmla="*/ 65005 h 68995"/>
                <a:gd name="connsiteX347" fmla="*/ 919495 w 1382767"/>
                <a:gd name="connsiteY347" fmla="*/ 56718 h 68995"/>
                <a:gd name="connsiteX348" fmla="*/ 919495 w 1382767"/>
                <a:gd name="connsiteY348" fmla="*/ 31667 h 68995"/>
                <a:gd name="connsiteX349" fmla="*/ 927783 w 1382767"/>
                <a:gd name="connsiteY349" fmla="*/ 23380 h 68995"/>
                <a:gd name="connsiteX350" fmla="*/ 939498 w 1382767"/>
                <a:gd name="connsiteY350" fmla="*/ 20427 h 68995"/>
                <a:gd name="connsiteX351" fmla="*/ 953307 w 1382767"/>
                <a:gd name="connsiteY351" fmla="*/ 26047 h 68995"/>
                <a:gd name="connsiteX352" fmla="*/ 953307 w 1382767"/>
                <a:gd name="connsiteY352" fmla="*/ 3664 h 68995"/>
                <a:gd name="connsiteX353" fmla="*/ 941879 w 1382767"/>
                <a:gd name="connsiteY353" fmla="*/ 57003 h 68995"/>
                <a:gd name="connsiteX354" fmla="*/ 950260 w 1382767"/>
                <a:gd name="connsiteY354" fmla="*/ 53479 h 68995"/>
                <a:gd name="connsiteX355" fmla="*/ 950260 w 1382767"/>
                <a:gd name="connsiteY355" fmla="*/ 34429 h 68995"/>
                <a:gd name="connsiteX356" fmla="*/ 933591 w 1382767"/>
                <a:gd name="connsiteY356" fmla="*/ 34277 h 68995"/>
                <a:gd name="connsiteX357" fmla="*/ 933401 w 1382767"/>
                <a:gd name="connsiteY357" fmla="*/ 34429 h 68995"/>
                <a:gd name="connsiteX358" fmla="*/ 933401 w 1382767"/>
                <a:gd name="connsiteY358" fmla="*/ 53479 h 68995"/>
                <a:gd name="connsiteX359" fmla="*/ 941879 w 1382767"/>
                <a:gd name="connsiteY359" fmla="*/ 57003 h 68995"/>
                <a:gd name="connsiteX360" fmla="*/ 1048366 w 1382767"/>
                <a:gd name="connsiteY360" fmla="*/ 36048 h 68995"/>
                <a:gd name="connsiteX361" fmla="*/ 1056370 w 1382767"/>
                <a:gd name="connsiteY361" fmla="*/ 41477 h 68995"/>
                <a:gd name="connsiteX362" fmla="*/ 1059323 w 1382767"/>
                <a:gd name="connsiteY362" fmla="*/ 51002 h 68995"/>
                <a:gd name="connsiteX363" fmla="*/ 1053128 w 1382767"/>
                <a:gd name="connsiteY363" fmla="*/ 63099 h 68995"/>
                <a:gd name="connsiteX364" fmla="*/ 1035320 w 1382767"/>
                <a:gd name="connsiteY364" fmla="*/ 67386 h 68995"/>
                <a:gd name="connsiteX365" fmla="*/ 1004266 w 1382767"/>
                <a:gd name="connsiteY365" fmla="*/ 67386 h 68995"/>
                <a:gd name="connsiteX366" fmla="*/ 1004266 w 1382767"/>
                <a:gd name="connsiteY366" fmla="*/ 7378 h 68995"/>
                <a:gd name="connsiteX367" fmla="*/ 1033604 w 1382767"/>
                <a:gd name="connsiteY367" fmla="*/ 7378 h 68995"/>
                <a:gd name="connsiteX368" fmla="*/ 1050463 w 1382767"/>
                <a:gd name="connsiteY368" fmla="*/ 11569 h 68995"/>
                <a:gd name="connsiteX369" fmla="*/ 1056272 w 1382767"/>
                <a:gd name="connsiteY369" fmla="*/ 22904 h 68995"/>
                <a:gd name="connsiteX370" fmla="*/ 1054180 w 1382767"/>
                <a:gd name="connsiteY370" fmla="*/ 30714 h 68995"/>
                <a:gd name="connsiteX371" fmla="*/ 1048366 w 1382767"/>
                <a:gd name="connsiteY371" fmla="*/ 36144 h 68995"/>
                <a:gd name="connsiteX372" fmla="*/ 1018079 w 1382767"/>
                <a:gd name="connsiteY372" fmla="*/ 17665 h 68995"/>
                <a:gd name="connsiteX373" fmla="*/ 1018079 w 1382767"/>
                <a:gd name="connsiteY373" fmla="*/ 31857 h 68995"/>
                <a:gd name="connsiteX374" fmla="*/ 1031888 w 1382767"/>
                <a:gd name="connsiteY374" fmla="*/ 31857 h 68995"/>
                <a:gd name="connsiteX375" fmla="*/ 1039701 w 1382767"/>
                <a:gd name="connsiteY375" fmla="*/ 30047 h 68995"/>
                <a:gd name="connsiteX376" fmla="*/ 1042366 w 1382767"/>
                <a:gd name="connsiteY376" fmla="*/ 24713 h 68995"/>
                <a:gd name="connsiteX377" fmla="*/ 1039701 w 1382767"/>
                <a:gd name="connsiteY377" fmla="*/ 19475 h 68995"/>
                <a:gd name="connsiteX378" fmla="*/ 1031888 w 1382767"/>
                <a:gd name="connsiteY378" fmla="*/ 17665 h 68995"/>
                <a:gd name="connsiteX379" fmla="*/ 1034269 w 1382767"/>
                <a:gd name="connsiteY379" fmla="*/ 56813 h 68995"/>
                <a:gd name="connsiteX380" fmla="*/ 1042557 w 1382767"/>
                <a:gd name="connsiteY380" fmla="*/ 55003 h 68995"/>
                <a:gd name="connsiteX381" fmla="*/ 1045320 w 1382767"/>
                <a:gd name="connsiteY381" fmla="*/ 49383 h 68995"/>
                <a:gd name="connsiteX382" fmla="*/ 1034269 w 1382767"/>
                <a:gd name="connsiteY382" fmla="*/ 41954 h 68995"/>
                <a:gd name="connsiteX383" fmla="*/ 1018079 w 1382767"/>
                <a:gd name="connsiteY383" fmla="*/ 41954 h 68995"/>
                <a:gd name="connsiteX384" fmla="*/ 1018079 w 1382767"/>
                <a:gd name="connsiteY384" fmla="*/ 56813 h 68995"/>
                <a:gd name="connsiteX385" fmla="*/ 1114092 w 1382767"/>
                <a:gd name="connsiteY385" fmla="*/ 44335 h 68995"/>
                <a:gd name="connsiteX386" fmla="*/ 1114092 w 1382767"/>
                <a:gd name="connsiteY386" fmla="*/ 47954 h 68995"/>
                <a:gd name="connsiteX387" fmla="*/ 1079229 w 1382767"/>
                <a:gd name="connsiteY387" fmla="*/ 47954 h 68995"/>
                <a:gd name="connsiteX388" fmla="*/ 1083703 w 1382767"/>
                <a:gd name="connsiteY388" fmla="*/ 54717 h 68995"/>
                <a:gd name="connsiteX389" fmla="*/ 1092373 w 1382767"/>
                <a:gd name="connsiteY389" fmla="*/ 57194 h 68995"/>
                <a:gd name="connsiteX390" fmla="*/ 1098754 w 1382767"/>
                <a:gd name="connsiteY390" fmla="*/ 56146 h 68995"/>
                <a:gd name="connsiteX391" fmla="*/ 1103995 w 1382767"/>
                <a:gd name="connsiteY391" fmla="*/ 52717 h 68995"/>
                <a:gd name="connsiteX392" fmla="*/ 1111139 w 1382767"/>
                <a:gd name="connsiteY392" fmla="*/ 60432 h 68995"/>
                <a:gd name="connsiteX393" fmla="*/ 1092089 w 1382767"/>
                <a:gd name="connsiteY393" fmla="*/ 67957 h 68995"/>
                <a:gd name="connsiteX394" fmla="*/ 1078276 w 1382767"/>
                <a:gd name="connsiteY394" fmla="*/ 64909 h 68995"/>
                <a:gd name="connsiteX395" fmla="*/ 1068751 w 1382767"/>
                <a:gd name="connsiteY395" fmla="*/ 56432 h 68995"/>
                <a:gd name="connsiteX396" fmla="*/ 1065514 w 1382767"/>
                <a:gd name="connsiteY396" fmla="*/ 44145 h 68995"/>
                <a:gd name="connsiteX397" fmla="*/ 1068658 w 1382767"/>
                <a:gd name="connsiteY397" fmla="*/ 31952 h 68995"/>
                <a:gd name="connsiteX398" fmla="*/ 1077513 w 1382767"/>
                <a:gd name="connsiteY398" fmla="*/ 23475 h 68995"/>
                <a:gd name="connsiteX399" fmla="*/ 1090089 w 1382767"/>
                <a:gd name="connsiteY399" fmla="*/ 20427 h 68995"/>
                <a:gd name="connsiteX400" fmla="*/ 1102372 w 1382767"/>
                <a:gd name="connsiteY400" fmla="*/ 23380 h 68995"/>
                <a:gd name="connsiteX401" fmla="*/ 1110948 w 1382767"/>
                <a:gd name="connsiteY401" fmla="*/ 31762 h 68995"/>
                <a:gd name="connsiteX402" fmla="*/ 1114092 w 1382767"/>
                <a:gd name="connsiteY402" fmla="*/ 44335 h 68995"/>
                <a:gd name="connsiteX403" fmla="*/ 1090182 w 1382767"/>
                <a:gd name="connsiteY403" fmla="*/ 30524 h 68995"/>
                <a:gd name="connsiteX404" fmla="*/ 1082564 w 1382767"/>
                <a:gd name="connsiteY404" fmla="*/ 33095 h 68995"/>
                <a:gd name="connsiteX405" fmla="*/ 1078750 w 1382767"/>
                <a:gd name="connsiteY405" fmla="*/ 40144 h 68995"/>
                <a:gd name="connsiteX406" fmla="*/ 1101516 w 1382767"/>
                <a:gd name="connsiteY406" fmla="*/ 40144 h 68995"/>
                <a:gd name="connsiteX407" fmla="*/ 1097707 w 1382767"/>
                <a:gd name="connsiteY407" fmla="*/ 33191 h 68995"/>
                <a:gd name="connsiteX408" fmla="*/ 1090182 w 1382767"/>
                <a:gd name="connsiteY408" fmla="*/ 30524 h 68995"/>
                <a:gd name="connsiteX409" fmla="*/ 1151048 w 1382767"/>
                <a:gd name="connsiteY409" fmla="*/ 20427 h 68995"/>
                <a:gd name="connsiteX410" fmla="*/ 1164856 w 1382767"/>
                <a:gd name="connsiteY410" fmla="*/ 25571 h 68995"/>
                <a:gd name="connsiteX411" fmla="*/ 1170098 w 1382767"/>
                <a:gd name="connsiteY411" fmla="*/ 40811 h 68995"/>
                <a:gd name="connsiteX412" fmla="*/ 1170098 w 1382767"/>
                <a:gd name="connsiteY412" fmla="*/ 67290 h 68995"/>
                <a:gd name="connsiteX413" fmla="*/ 1156764 w 1382767"/>
                <a:gd name="connsiteY413" fmla="*/ 67290 h 68995"/>
                <a:gd name="connsiteX414" fmla="*/ 1156764 w 1382767"/>
                <a:gd name="connsiteY414" fmla="*/ 42906 h 68995"/>
                <a:gd name="connsiteX415" fmla="*/ 1154383 w 1382767"/>
                <a:gd name="connsiteY415" fmla="*/ 34715 h 68995"/>
                <a:gd name="connsiteX416" fmla="*/ 1147430 w 1382767"/>
                <a:gd name="connsiteY416" fmla="*/ 32048 h 68995"/>
                <a:gd name="connsiteX417" fmla="*/ 1139332 w 1382767"/>
                <a:gd name="connsiteY417" fmla="*/ 35191 h 68995"/>
                <a:gd name="connsiteX418" fmla="*/ 1136379 w 1382767"/>
                <a:gd name="connsiteY418" fmla="*/ 44716 h 68995"/>
                <a:gd name="connsiteX419" fmla="*/ 1136379 w 1382767"/>
                <a:gd name="connsiteY419" fmla="*/ 67576 h 68995"/>
                <a:gd name="connsiteX420" fmla="*/ 1122947 w 1382767"/>
                <a:gd name="connsiteY420" fmla="*/ 67576 h 68995"/>
                <a:gd name="connsiteX421" fmla="*/ 1122947 w 1382767"/>
                <a:gd name="connsiteY421" fmla="*/ 21665 h 68995"/>
                <a:gd name="connsiteX422" fmla="*/ 1135616 w 1382767"/>
                <a:gd name="connsiteY422" fmla="*/ 21665 h 68995"/>
                <a:gd name="connsiteX423" fmla="*/ 1135616 w 1382767"/>
                <a:gd name="connsiteY423" fmla="*/ 27095 h 68995"/>
                <a:gd name="connsiteX424" fmla="*/ 1142188 w 1382767"/>
                <a:gd name="connsiteY424" fmla="*/ 22618 h 68995"/>
                <a:gd name="connsiteX425" fmla="*/ 1150857 w 1382767"/>
                <a:gd name="connsiteY425" fmla="*/ 20999 h 68995"/>
                <a:gd name="connsiteX426" fmla="*/ 1227913 w 1382767"/>
                <a:gd name="connsiteY426" fmla="*/ 44335 h 68995"/>
                <a:gd name="connsiteX427" fmla="*/ 1227913 w 1382767"/>
                <a:gd name="connsiteY427" fmla="*/ 47954 h 68995"/>
                <a:gd name="connsiteX428" fmla="*/ 1192766 w 1382767"/>
                <a:gd name="connsiteY428" fmla="*/ 47954 h 68995"/>
                <a:gd name="connsiteX429" fmla="*/ 1197245 w 1382767"/>
                <a:gd name="connsiteY429" fmla="*/ 54717 h 68995"/>
                <a:gd name="connsiteX430" fmla="*/ 1206007 w 1382767"/>
                <a:gd name="connsiteY430" fmla="*/ 57194 h 68995"/>
                <a:gd name="connsiteX431" fmla="*/ 1212388 w 1382767"/>
                <a:gd name="connsiteY431" fmla="*/ 56146 h 68995"/>
                <a:gd name="connsiteX432" fmla="*/ 1217532 w 1382767"/>
                <a:gd name="connsiteY432" fmla="*/ 52717 h 68995"/>
                <a:gd name="connsiteX433" fmla="*/ 1224676 w 1382767"/>
                <a:gd name="connsiteY433" fmla="*/ 60432 h 68995"/>
                <a:gd name="connsiteX434" fmla="*/ 1205626 w 1382767"/>
                <a:gd name="connsiteY434" fmla="*/ 67957 h 68995"/>
                <a:gd name="connsiteX435" fmla="*/ 1191813 w 1382767"/>
                <a:gd name="connsiteY435" fmla="*/ 64909 h 68995"/>
                <a:gd name="connsiteX436" fmla="*/ 1182288 w 1382767"/>
                <a:gd name="connsiteY436" fmla="*/ 56432 h 68995"/>
                <a:gd name="connsiteX437" fmla="*/ 1179051 w 1382767"/>
                <a:gd name="connsiteY437" fmla="*/ 44145 h 68995"/>
                <a:gd name="connsiteX438" fmla="*/ 1182195 w 1382767"/>
                <a:gd name="connsiteY438" fmla="*/ 31952 h 68995"/>
                <a:gd name="connsiteX439" fmla="*/ 1191050 w 1382767"/>
                <a:gd name="connsiteY439" fmla="*/ 23475 h 68995"/>
                <a:gd name="connsiteX440" fmla="*/ 1203626 w 1382767"/>
                <a:gd name="connsiteY440" fmla="*/ 20427 h 68995"/>
                <a:gd name="connsiteX441" fmla="*/ 1215914 w 1382767"/>
                <a:gd name="connsiteY441" fmla="*/ 23380 h 68995"/>
                <a:gd name="connsiteX442" fmla="*/ 1224485 w 1382767"/>
                <a:gd name="connsiteY442" fmla="*/ 31762 h 68995"/>
                <a:gd name="connsiteX443" fmla="*/ 1227629 w 1382767"/>
                <a:gd name="connsiteY443" fmla="*/ 44335 h 68995"/>
                <a:gd name="connsiteX444" fmla="*/ 1204008 w 1382767"/>
                <a:gd name="connsiteY444" fmla="*/ 30524 h 68995"/>
                <a:gd name="connsiteX445" fmla="*/ 1196385 w 1382767"/>
                <a:gd name="connsiteY445" fmla="*/ 33095 h 68995"/>
                <a:gd name="connsiteX446" fmla="*/ 1192576 w 1382767"/>
                <a:gd name="connsiteY446" fmla="*/ 40144 h 68995"/>
                <a:gd name="connsiteX447" fmla="*/ 1215342 w 1382767"/>
                <a:gd name="connsiteY447" fmla="*/ 40144 h 68995"/>
                <a:gd name="connsiteX448" fmla="*/ 1211533 w 1382767"/>
                <a:gd name="connsiteY448" fmla="*/ 33191 h 68995"/>
                <a:gd name="connsiteX449" fmla="*/ 1204008 w 1382767"/>
                <a:gd name="connsiteY449" fmla="*/ 30524 h 68995"/>
                <a:gd name="connsiteX450" fmla="*/ 1251633 w 1382767"/>
                <a:gd name="connsiteY450" fmla="*/ 22142 h 68995"/>
                <a:gd name="connsiteX451" fmla="*/ 1263441 w 1382767"/>
                <a:gd name="connsiteY451" fmla="*/ 22142 h 68995"/>
                <a:gd name="connsiteX452" fmla="*/ 1263441 w 1382767"/>
                <a:gd name="connsiteY452" fmla="*/ 32429 h 68995"/>
                <a:gd name="connsiteX453" fmla="*/ 1251916 w 1382767"/>
                <a:gd name="connsiteY453" fmla="*/ 32429 h 68995"/>
                <a:gd name="connsiteX454" fmla="*/ 1251916 w 1382767"/>
                <a:gd name="connsiteY454" fmla="*/ 67290 h 68995"/>
                <a:gd name="connsiteX455" fmla="*/ 1238582 w 1382767"/>
                <a:gd name="connsiteY455" fmla="*/ 67290 h 68995"/>
                <a:gd name="connsiteX456" fmla="*/ 1238582 w 1382767"/>
                <a:gd name="connsiteY456" fmla="*/ 32429 h 68995"/>
                <a:gd name="connsiteX457" fmla="*/ 1231438 w 1382767"/>
                <a:gd name="connsiteY457" fmla="*/ 32429 h 68995"/>
                <a:gd name="connsiteX458" fmla="*/ 1231438 w 1382767"/>
                <a:gd name="connsiteY458" fmla="*/ 22142 h 68995"/>
                <a:gd name="connsiteX459" fmla="*/ 1238582 w 1382767"/>
                <a:gd name="connsiteY459" fmla="*/ 22142 h 68995"/>
                <a:gd name="connsiteX460" fmla="*/ 1238582 w 1382767"/>
                <a:gd name="connsiteY460" fmla="*/ 20142 h 68995"/>
                <a:gd name="connsiteX461" fmla="*/ 1243247 w 1382767"/>
                <a:gd name="connsiteY461" fmla="*/ 7569 h 68995"/>
                <a:gd name="connsiteX462" fmla="*/ 1256395 w 1382767"/>
                <a:gd name="connsiteY462" fmla="*/ 2997 h 68995"/>
                <a:gd name="connsiteX463" fmla="*/ 1262106 w 1382767"/>
                <a:gd name="connsiteY463" fmla="*/ 3568 h 68995"/>
                <a:gd name="connsiteX464" fmla="*/ 1266585 w 1382767"/>
                <a:gd name="connsiteY464" fmla="*/ 5473 h 68995"/>
                <a:gd name="connsiteX465" fmla="*/ 1263060 w 1382767"/>
                <a:gd name="connsiteY465" fmla="*/ 14998 h 68995"/>
                <a:gd name="connsiteX466" fmla="*/ 1257632 w 1382767"/>
                <a:gd name="connsiteY466" fmla="*/ 13379 h 68995"/>
                <a:gd name="connsiteX467" fmla="*/ 1251633 w 1382767"/>
                <a:gd name="connsiteY467" fmla="*/ 20046 h 68995"/>
                <a:gd name="connsiteX468" fmla="*/ 1283635 w 1382767"/>
                <a:gd name="connsiteY468" fmla="*/ 14712 h 68995"/>
                <a:gd name="connsiteX469" fmla="*/ 1277636 w 1382767"/>
                <a:gd name="connsiteY469" fmla="*/ 12522 h 68995"/>
                <a:gd name="connsiteX470" fmla="*/ 1277254 w 1382767"/>
                <a:gd name="connsiteY470" fmla="*/ 2292 h 68995"/>
                <a:gd name="connsiteX471" fmla="*/ 1277636 w 1382767"/>
                <a:gd name="connsiteY471" fmla="*/ 1949 h 68995"/>
                <a:gd name="connsiteX472" fmla="*/ 1289635 w 1382767"/>
                <a:gd name="connsiteY472" fmla="*/ 1949 h 68995"/>
                <a:gd name="connsiteX473" fmla="*/ 1291923 w 1382767"/>
                <a:gd name="connsiteY473" fmla="*/ 7092 h 68995"/>
                <a:gd name="connsiteX474" fmla="*/ 1289635 w 1382767"/>
                <a:gd name="connsiteY474" fmla="*/ 12617 h 68995"/>
                <a:gd name="connsiteX475" fmla="*/ 1283635 w 1382767"/>
                <a:gd name="connsiteY475" fmla="*/ 14808 h 68995"/>
                <a:gd name="connsiteX476" fmla="*/ 1276966 w 1382767"/>
                <a:gd name="connsiteY476" fmla="*/ 21094 h 68995"/>
                <a:gd name="connsiteX477" fmla="*/ 1290305 w 1382767"/>
                <a:gd name="connsiteY477" fmla="*/ 21094 h 68995"/>
                <a:gd name="connsiteX478" fmla="*/ 1290305 w 1382767"/>
                <a:gd name="connsiteY478" fmla="*/ 67290 h 68995"/>
                <a:gd name="connsiteX479" fmla="*/ 1276966 w 1382767"/>
                <a:gd name="connsiteY479" fmla="*/ 67290 h 68995"/>
                <a:gd name="connsiteX480" fmla="*/ 1332497 w 1382767"/>
                <a:gd name="connsiteY480" fmla="*/ 65005 h 68995"/>
                <a:gd name="connsiteX481" fmla="*/ 1327642 w 1382767"/>
                <a:gd name="connsiteY481" fmla="*/ 67195 h 68995"/>
                <a:gd name="connsiteX482" fmla="*/ 1321638 w 1382767"/>
                <a:gd name="connsiteY482" fmla="*/ 67957 h 68995"/>
                <a:gd name="connsiteX483" fmla="*/ 1308876 w 1382767"/>
                <a:gd name="connsiteY483" fmla="*/ 63766 h 68995"/>
                <a:gd name="connsiteX484" fmla="*/ 1304401 w 1382767"/>
                <a:gd name="connsiteY484" fmla="*/ 51383 h 68995"/>
                <a:gd name="connsiteX485" fmla="*/ 1304401 w 1382767"/>
                <a:gd name="connsiteY485" fmla="*/ 32333 h 68995"/>
                <a:gd name="connsiteX486" fmla="*/ 1297541 w 1382767"/>
                <a:gd name="connsiteY486" fmla="*/ 32333 h 68995"/>
                <a:gd name="connsiteX487" fmla="*/ 1297541 w 1382767"/>
                <a:gd name="connsiteY487" fmla="*/ 22047 h 68995"/>
                <a:gd name="connsiteX488" fmla="*/ 1304685 w 1382767"/>
                <a:gd name="connsiteY488" fmla="*/ 22047 h 68995"/>
                <a:gd name="connsiteX489" fmla="*/ 1304685 w 1382767"/>
                <a:gd name="connsiteY489" fmla="*/ 10807 h 68995"/>
                <a:gd name="connsiteX490" fmla="*/ 1318019 w 1382767"/>
                <a:gd name="connsiteY490" fmla="*/ 10807 h 68995"/>
                <a:gd name="connsiteX491" fmla="*/ 1318019 w 1382767"/>
                <a:gd name="connsiteY491" fmla="*/ 22047 h 68995"/>
                <a:gd name="connsiteX492" fmla="*/ 1329544 w 1382767"/>
                <a:gd name="connsiteY492" fmla="*/ 22047 h 68995"/>
                <a:gd name="connsiteX493" fmla="*/ 1329544 w 1382767"/>
                <a:gd name="connsiteY493" fmla="*/ 32333 h 68995"/>
                <a:gd name="connsiteX494" fmla="*/ 1318019 w 1382767"/>
                <a:gd name="connsiteY494" fmla="*/ 32333 h 68995"/>
                <a:gd name="connsiteX495" fmla="*/ 1318019 w 1382767"/>
                <a:gd name="connsiteY495" fmla="*/ 51383 h 68995"/>
                <a:gd name="connsiteX496" fmla="*/ 1319545 w 1382767"/>
                <a:gd name="connsiteY496" fmla="*/ 55956 h 68995"/>
                <a:gd name="connsiteX497" fmla="*/ 1323828 w 1382767"/>
                <a:gd name="connsiteY497" fmla="*/ 57479 h 68995"/>
                <a:gd name="connsiteX498" fmla="*/ 1329163 w 1382767"/>
                <a:gd name="connsiteY498" fmla="*/ 55765 h 68995"/>
                <a:gd name="connsiteX499" fmla="*/ 1355547 w 1382767"/>
                <a:gd name="connsiteY499" fmla="*/ 67957 h 68995"/>
                <a:gd name="connsiteX500" fmla="*/ 1344311 w 1382767"/>
                <a:gd name="connsiteY500" fmla="*/ 66528 h 68995"/>
                <a:gd name="connsiteX501" fmla="*/ 1335641 w 1382767"/>
                <a:gd name="connsiteY501" fmla="*/ 63004 h 68995"/>
                <a:gd name="connsiteX502" fmla="*/ 1340023 w 1382767"/>
                <a:gd name="connsiteY502" fmla="*/ 53479 h 68995"/>
                <a:gd name="connsiteX503" fmla="*/ 1347548 w 1382767"/>
                <a:gd name="connsiteY503" fmla="*/ 56718 h 68995"/>
                <a:gd name="connsiteX504" fmla="*/ 1356119 w 1382767"/>
                <a:gd name="connsiteY504" fmla="*/ 57956 h 68995"/>
                <a:gd name="connsiteX505" fmla="*/ 1364598 w 1382767"/>
                <a:gd name="connsiteY505" fmla="*/ 53670 h 68995"/>
                <a:gd name="connsiteX506" fmla="*/ 1362217 w 1382767"/>
                <a:gd name="connsiteY506" fmla="*/ 50907 h 68995"/>
                <a:gd name="connsiteX507" fmla="*/ 1355166 w 1382767"/>
                <a:gd name="connsiteY507" fmla="*/ 49383 h 68995"/>
                <a:gd name="connsiteX508" fmla="*/ 1345641 w 1382767"/>
                <a:gd name="connsiteY508" fmla="*/ 47478 h 68995"/>
                <a:gd name="connsiteX509" fmla="*/ 1339260 w 1382767"/>
                <a:gd name="connsiteY509" fmla="*/ 43478 h 68995"/>
                <a:gd name="connsiteX510" fmla="*/ 1336497 w 1382767"/>
                <a:gd name="connsiteY510" fmla="*/ 35477 h 68995"/>
                <a:gd name="connsiteX511" fmla="*/ 1339069 w 1382767"/>
                <a:gd name="connsiteY511" fmla="*/ 27666 h 68995"/>
                <a:gd name="connsiteX512" fmla="*/ 1346404 w 1382767"/>
                <a:gd name="connsiteY512" fmla="*/ 22427 h 68995"/>
                <a:gd name="connsiteX513" fmla="*/ 1357835 w 1382767"/>
                <a:gd name="connsiteY513" fmla="*/ 20522 h 68995"/>
                <a:gd name="connsiteX514" fmla="*/ 1367360 w 1382767"/>
                <a:gd name="connsiteY514" fmla="*/ 21571 h 68995"/>
                <a:gd name="connsiteX515" fmla="*/ 1375458 w 1382767"/>
                <a:gd name="connsiteY515" fmla="*/ 24523 h 68995"/>
                <a:gd name="connsiteX516" fmla="*/ 1370979 w 1382767"/>
                <a:gd name="connsiteY516" fmla="*/ 34048 h 68995"/>
                <a:gd name="connsiteX517" fmla="*/ 1357645 w 1382767"/>
                <a:gd name="connsiteY517" fmla="*/ 30619 h 68995"/>
                <a:gd name="connsiteX518" fmla="*/ 1351264 w 1382767"/>
                <a:gd name="connsiteY518" fmla="*/ 31857 h 68995"/>
                <a:gd name="connsiteX519" fmla="*/ 1349073 w 1382767"/>
                <a:gd name="connsiteY519" fmla="*/ 34905 h 68995"/>
                <a:gd name="connsiteX520" fmla="*/ 1351454 w 1382767"/>
                <a:gd name="connsiteY520" fmla="*/ 37953 h 68995"/>
                <a:gd name="connsiteX521" fmla="*/ 1358789 w 1382767"/>
                <a:gd name="connsiteY521" fmla="*/ 39572 h 68995"/>
                <a:gd name="connsiteX522" fmla="*/ 1368314 w 1382767"/>
                <a:gd name="connsiteY522" fmla="*/ 41573 h 68995"/>
                <a:gd name="connsiteX523" fmla="*/ 1374597 w 1382767"/>
                <a:gd name="connsiteY523" fmla="*/ 45478 h 68995"/>
                <a:gd name="connsiteX524" fmla="*/ 1377267 w 1382767"/>
                <a:gd name="connsiteY524" fmla="*/ 53384 h 68995"/>
                <a:gd name="connsiteX525" fmla="*/ 1374695 w 1382767"/>
                <a:gd name="connsiteY525" fmla="*/ 61004 h 68995"/>
                <a:gd name="connsiteX526" fmla="*/ 1367170 w 1382767"/>
                <a:gd name="connsiteY526" fmla="*/ 66147 h 68995"/>
                <a:gd name="connsiteX527" fmla="*/ 1355454 w 1382767"/>
                <a:gd name="connsiteY527" fmla="*/ 68052 h 68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Lst>
              <a:rect l="l" t="t" r="r" b="b"/>
              <a:pathLst>
                <a:path w="1382767" h="68995">
                  <a:moveTo>
                    <a:pt x="18903" y="68814"/>
                  </a:moveTo>
                  <a:cubicBezTo>
                    <a:pt x="14238" y="68853"/>
                    <a:pt x="9666" y="68205"/>
                    <a:pt x="5188" y="66909"/>
                  </a:cubicBezTo>
                  <a:cubicBezTo>
                    <a:pt x="1379" y="65928"/>
                    <a:pt x="-2240" y="64214"/>
                    <a:pt x="-5477" y="61861"/>
                  </a:cubicBezTo>
                  <a:lnTo>
                    <a:pt x="-812" y="51479"/>
                  </a:lnTo>
                  <a:cubicBezTo>
                    <a:pt x="2141" y="53441"/>
                    <a:pt x="5285" y="54955"/>
                    <a:pt x="8713" y="55956"/>
                  </a:cubicBezTo>
                  <a:cubicBezTo>
                    <a:pt x="12141" y="57079"/>
                    <a:pt x="15666" y="57661"/>
                    <a:pt x="19284" y="57670"/>
                  </a:cubicBezTo>
                  <a:cubicBezTo>
                    <a:pt x="22335" y="57870"/>
                    <a:pt x="25289" y="57279"/>
                    <a:pt x="28051" y="55956"/>
                  </a:cubicBezTo>
                  <a:cubicBezTo>
                    <a:pt x="29763" y="55041"/>
                    <a:pt x="30907" y="53251"/>
                    <a:pt x="30907" y="51289"/>
                  </a:cubicBezTo>
                  <a:cubicBezTo>
                    <a:pt x="30907" y="49907"/>
                    <a:pt x="30335" y="48593"/>
                    <a:pt x="29191" y="47764"/>
                  </a:cubicBezTo>
                  <a:cubicBezTo>
                    <a:pt x="27954" y="46707"/>
                    <a:pt x="26428" y="45925"/>
                    <a:pt x="24907" y="45478"/>
                  </a:cubicBezTo>
                  <a:cubicBezTo>
                    <a:pt x="23191" y="44906"/>
                    <a:pt x="20810" y="44240"/>
                    <a:pt x="17857" y="43573"/>
                  </a:cubicBezTo>
                  <a:cubicBezTo>
                    <a:pt x="13285" y="42430"/>
                    <a:pt x="9569" y="41382"/>
                    <a:pt x="6620" y="40335"/>
                  </a:cubicBezTo>
                  <a:cubicBezTo>
                    <a:pt x="3760" y="39211"/>
                    <a:pt x="1188" y="37410"/>
                    <a:pt x="-905" y="35096"/>
                  </a:cubicBezTo>
                  <a:cubicBezTo>
                    <a:pt x="-3003" y="32381"/>
                    <a:pt x="-4049" y="29009"/>
                    <a:pt x="-3956" y="25571"/>
                  </a:cubicBezTo>
                  <a:cubicBezTo>
                    <a:pt x="-4049" y="22180"/>
                    <a:pt x="-3096" y="18856"/>
                    <a:pt x="-1193" y="16046"/>
                  </a:cubicBezTo>
                  <a:cubicBezTo>
                    <a:pt x="904" y="13007"/>
                    <a:pt x="3951" y="10654"/>
                    <a:pt x="7378" y="9283"/>
                  </a:cubicBezTo>
                  <a:cubicBezTo>
                    <a:pt x="11759" y="7369"/>
                    <a:pt x="16429" y="6387"/>
                    <a:pt x="21191" y="6426"/>
                  </a:cubicBezTo>
                  <a:cubicBezTo>
                    <a:pt x="25000" y="6435"/>
                    <a:pt x="28716" y="6883"/>
                    <a:pt x="32433" y="7759"/>
                  </a:cubicBezTo>
                  <a:cubicBezTo>
                    <a:pt x="35763" y="8616"/>
                    <a:pt x="39004" y="9969"/>
                    <a:pt x="41958" y="11760"/>
                  </a:cubicBezTo>
                  <a:lnTo>
                    <a:pt x="37669" y="22237"/>
                  </a:lnTo>
                  <a:cubicBezTo>
                    <a:pt x="32623" y="19246"/>
                    <a:pt x="26907" y="17637"/>
                    <a:pt x="21001" y="17570"/>
                  </a:cubicBezTo>
                  <a:cubicBezTo>
                    <a:pt x="18047" y="17313"/>
                    <a:pt x="15001" y="17980"/>
                    <a:pt x="12429" y="19475"/>
                  </a:cubicBezTo>
                  <a:cubicBezTo>
                    <a:pt x="10620" y="20485"/>
                    <a:pt x="9569" y="22380"/>
                    <a:pt x="9569" y="24428"/>
                  </a:cubicBezTo>
                  <a:cubicBezTo>
                    <a:pt x="9666" y="26466"/>
                    <a:pt x="10904" y="28267"/>
                    <a:pt x="12810" y="29000"/>
                  </a:cubicBezTo>
                  <a:cubicBezTo>
                    <a:pt x="15857" y="30276"/>
                    <a:pt x="19094" y="31266"/>
                    <a:pt x="22335" y="31952"/>
                  </a:cubicBezTo>
                  <a:cubicBezTo>
                    <a:pt x="26145" y="32800"/>
                    <a:pt x="29861" y="33886"/>
                    <a:pt x="33572" y="35191"/>
                  </a:cubicBezTo>
                  <a:cubicBezTo>
                    <a:pt x="36432" y="36287"/>
                    <a:pt x="39004" y="38049"/>
                    <a:pt x="41097" y="40335"/>
                  </a:cubicBezTo>
                  <a:cubicBezTo>
                    <a:pt x="43288" y="43002"/>
                    <a:pt x="44432" y="46402"/>
                    <a:pt x="44241" y="49860"/>
                  </a:cubicBezTo>
                  <a:cubicBezTo>
                    <a:pt x="44241" y="53251"/>
                    <a:pt x="43288" y="56575"/>
                    <a:pt x="41385" y="59385"/>
                  </a:cubicBezTo>
                  <a:cubicBezTo>
                    <a:pt x="39195" y="62385"/>
                    <a:pt x="36144" y="64699"/>
                    <a:pt x="32716" y="66052"/>
                  </a:cubicBezTo>
                  <a:cubicBezTo>
                    <a:pt x="28242" y="67852"/>
                    <a:pt x="23480" y="68700"/>
                    <a:pt x="18717" y="68529"/>
                  </a:cubicBezTo>
                  <a:close/>
                  <a:moveTo>
                    <a:pt x="82722" y="65576"/>
                  </a:moveTo>
                  <a:cubicBezTo>
                    <a:pt x="81295" y="66604"/>
                    <a:pt x="79578" y="67347"/>
                    <a:pt x="77867" y="67767"/>
                  </a:cubicBezTo>
                  <a:cubicBezTo>
                    <a:pt x="75867" y="68262"/>
                    <a:pt x="73863" y="68519"/>
                    <a:pt x="71863" y="68529"/>
                  </a:cubicBezTo>
                  <a:cubicBezTo>
                    <a:pt x="67198" y="68814"/>
                    <a:pt x="62626" y="67310"/>
                    <a:pt x="59101" y="64338"/>
                  </a:cubicBezTo>
                  <a:cubicBezTo>
                    <a:pt x="55957" y="61023"/>
                    <a:pt x="54338" y="56527"/>
                    <a:pt x="54622" y="51955"/>
                  </a:cubicBezTo>
                  <a:lnTo>
                    <a:pt x="54622" y="32905"/>
                  </a:lnTo>
                  <a:lnTo>
                    <a:pt x="47478" y="32905"/>
                  </a:lnTo>
                  <a:lnTo>
                    <a:pt x="47478" y="22618"/>
                  </a:lnTo>
                  <a:lnTo>
                    <a:pt x="54622" y="22618"/>
                  </a:lnTo>
                  <a:lnTo>
                    <a:pt x="54622" y="11379"/>
                  </a:lnTo>
                  <a:lnTo>
                    <a:pt x="67961" y="11379"/>
                  </a:lnTo>
                  <a:lnTo>
                    <a:pt x="67961" y="22618"/>
                  </a:lnTo>
                  <a:lnTo>
                    <a:pt x="79485" y="22618"/>
                  </a:lnTo>
                  <a:lnTo>
                    <a:pt x="79485" y="32905"/>
                  </a:lnTo>
                  <a:lnTo>
                    <a:pt x="67961" y="32905"/>
                  </a:lnTo>
                  <a:lnTo>
                    <a:pt x="67961" y="51955"/>
                  </a:lnTo>
                  <a:cubicBezTo>
                    <a:pt x="67863" y="53612"/>
                    <a:pt x="68435" y="55241"/>
                    <a:pt x="69481" y="56527"/>
                  </a:cubicBezTo>
                  <a:cubicBezTo>
                    <a:pt x="70626" y="57613"/>
                    <a:pt x="72151" y="58165"/>
                    <a:pt x="73770" y="58051"/>
                  </a:cubicBezTo>
                  <a:cubicBezTo>
                    <a:pt x="75676" y="58118"/>
                    <a:pt x="77579" y="57508"/>
                    <a:pt x="79104" y="56336"/>
                  </a:cubicBezTo>
                  <a:close/>
                  <a:moveTo>
                    <a:pt x="108916" y="20999"/>
                  </a:moveTo>
                  <a:cubicBezTo>
                    <a:pt x="114823" y="20599"/>
                    <a:pt x="120632" y="22437"/>
                    <a:pt x="125301" y="26142"/>
                  </a:cubicBezTo>
                  <a:cubicBezTo>
                    <a:pt x="129492" y="30114"/>
                    <a:pt x="131585" y="35753"/>
                    <a:pt x="131110" y="41477"/>
                  </a:cubicBezTo>
                  <a:lnTo>
                    <a:pt x="131110" y="67862"/>
                  </a:lnTo>
                  <a:lnTo>
                    <a:pt x="118539" y="67862"/>
                  </a:lnTo>
                  <a:lnTo>
                    <a:pt x="118539" y="62052"/>
                  </a:lnTo>
                  <a:cubicBezTo>
                    <a:pt x="115488" y="66671"/>
                    <a:pt x="110060" y="69176"/>
                    <a:pt x="104535" y="68529"/>
                  </a:cubicBezTo>
                  <a:cubicBezTo>
                    <a:pt x="101298" y="68624"/>
                    <a:pt x="98056" y="68005"/>
                    <a:pt x="95010" y="66719"/>
                  </a:cubicBezTo>
                  <a:cubicBezTo>
                    <a:pt x="92629" y="65633"/>
                    <a:pt x="90531" y="63928"/>
                    <a:pt x="89010" y="61766"/>
                  </a:cubicBezTo>
                  <a:cubicBezTo>
                    <a:pt x="87676" y="59585"/>
                    <a:pt x="87011" y="57079"/>
                    <a:pt x="87011" y="54527"/>
                  </a:cubicBezTo>
                  <a:cubicBezTo>
                    <a:pt x="86820" y="50564"/>
                    <a:pt x="88722" y="46783"/>
                    <a:pt x="91866" y="44430"/>
                  </a:cubicBezTo>
                  <a:cubicBezTo>
                    <a:pt x="96345" y="41611"/>
                    <a:pt x="101582" y="40315"/>
                    <a:pt x="106823" y="40715"/>
                  </a:cubicBezTo>
                  <a:lnTo>
                    <a:pt x="117395" y="40715"/>
                  </a:lnTo>
                  <a:cubicBezTo>
                    <a:pt x="117585" y="38201"/>
                    <a:pt x="116632" y="35753"/>
                    <a:pt x="114725" y="34048"/>
                  </a:cubicBezTo>
                  <a:cubicBezTo>
                    <a:pt x="112535" y="32276"/>
                    <a:pt x="109679" y="31429"/>
                    <a:pt x="106823" y="31667"/>
                  </a:cubicBezTo>
                  <a:cubicBezTo>
                    <a:pt x="104344" y="31667"/>
                    <a:pt x="101963" y="32048"/>
                    <a:pt x="99582" y="32810"/>
                  </a:cubicBezTo>
                  <a:cubicBezTo>
                    <a:pt x="97391" y="33477"/>
                    <a:pt x="95294" y="34544"/>
                    <a:pt x="93485" y="35953"/>
                  </a:cubicBezTo>
                  <a:lnTo>
                    <a:pt x="88722" y="26428"/>
                  </a:lnTo>
                  <a:cubicBezTo>
                    <a:pt x="91485" y="24523"/>
                    <a:pt x="94536" y="23113"/>
                    <a:pt x="97773" y="22237"/>
                  </a:cubicBezTo>
                  <a:cubicBezTo>
                    <a:pt x="101298" y="21285"/>
                    <a:pt x="104916" y="20799"/>
                    <a:pt x="108633" y="20808"/>
                  </a:cubicBezTo>
                  <a:close/>
                  <a:moveTo>
                    <a:pt x="107870" y="59099"/>
                  </a:moveTo>
                  <a:cubicBezTo>
                    <a:pt x="109963" y="59146"/>
                    <a:pt x="112060" y="58622"/>
                    <a:pt x="113967" y="57575"/>
                  </a:cubicBezTo>
                  <a:cubicBezTo>
                    <a:pt x="115679" y="56460"/>
                    <a:pt x="117013" y="54822"/>
                    <a:pt x="117678" y="52908"/>
                  </a:cubicBezTo>
                  <a:lnTo>
                    <a:pt x="117678" y="48145"/>
                  </a:lnTo>
                  <a:lnTo>
                    <a:pt x="108153" y="48145"/>
                  </a:lnTo>
                  <a:cubicBezTo>
                    <a:pt x="102628" y="48145"/>
                    <a:pt x="99963" y="49955"/>
                    <a:pt x="99963" y="53574"/>
                  </a:cubicBezTo>
                  <a:cubicBezTo>
                    <a:pt x="99963" y="55184"/>
                    <a:pt x="100628" y="56708"/>
                    <a:pt x="101963" y="57670"/>
                  </a:cubicBezTo>
                  <a:cubicBezTo>
                    <a:pt x="103582" y="58699"/>
                    <a:pt x="105582" y="59194"/>
                    <a:pt x="107488" y="59099"/>
                  </a:cubicBezTo>
                  <a:close/>
                  <a:moveTo>
                    <a:pt x="172926" y="65195"/>
                  </a:moveTo>
                  <a:cubicBezTo>
                    <a:pt x="171494" y="66224"/>
                    <a:pt x="169782" y="66967"/>
                    <a:pt x="168066" y="67386"/>
                  </a:cubicBezTo>
                  <a:cubicBezTo>
                    <a:pt x="166066" y="67881"/>
                    <a:pt x="164066" y="68138"/>
                    <a:pt x="162066" y="68147"/>
                  </a:cubicBezTo>
                  <a:cubicBezTo>
                    <a:pt x="157397" y="68443"/>
                    <a:pt x="152825" y="66938"/>
                    <a:pt x="149304" y="63956"/>
                  </a:cubicBezTo>
                  <a:cubicBezTo>
                    <a:pt x="146160" y="60651"/>
                    <a:pt x="144444" y="56156"/>
                    <a:pt x="144826" y="51574"/>
                  </a:cubicBezTo>
                  <a:lnTo>
                    <a:pt x="144826" y="32524"/>
                  </a:lnTo>
                  <a:lnTo>
                    <a:pt x="137682" y="32524"/>
                  </a:lnTo>
                  <a:lnTo>
                    <a:pt x="137682" y="22237"/>
                  </a:lnTo>
                  <a:lnTo>
                    <a:pt x="144826" y="22237"/>
                  </a:lnTo>
                  <a:lnTo>
                    <a:pt x="144826" y="10997"/>
                  </a:lnTo>
                  <a:lnTo>
                    <a:pt x="158160" y="10997"/>
                  </a:lnTo>
                  <a:lnTo>
                    <a:pt x="158160" y="22237"/>
                  </a:lnTo>
                  <a:lnTo>
                    <a:pt x="169685" y="22237"/>
                  </a:lnTo>
                  <a:lnTo>
                    <a:pt x="169685" y="32524"/>
                  </a:lnTo>
                  <a:lnTo>
                    <a:pt x="158160" y="32524"/>
                  </a:lnTo>
                  <a:lnTo>
                    <a:pt x="158160" y="51574"/>
                  </a:lnTo>
                  <a:cubicBezTo>
                    <a:pt x="158067" y="53241"/>
                    <a:pt x="158541" y="54889"/>
                    <a:pt x="159685" y="56146"/>
                  </a:cubicBezTo>
                  <a:cubicBezTo>
                    <a:pt x="160829" y="57232"/>
                    <a:pt x="162350" y="57785"/>
                    <a:pt x="163876" y="57670"/>
                  </a:cubicBezTo>
                  <a:cubicBezTo>
                    <a:pt x="165876" y="57737"/>
                    <a:pt x="167782" y="57127"/>
                    <a:pt x="169303" y="55956"/>
                  </a:cubicBezTo>
                  <a:close/>
                  <a:moveTo>
                    <a:pt x="224170" y="44526"/>
                  </a:moveTo>
                  <a:cubicBezTo>
                    <a:pt x="224170" y="44526"/>
                    <a:pt x="224170" y="45955"/>
                    <a:pt x="224170" y="48145"/>
                  </a:cubicBezTo>
                  <a:lnTo>
                    <a:pt x="189307" y="48145"/>
                  </a:lnTo>
                  <a:cubicBezTo>
                    <a:pt x="189879" y="50898"/>
                    <a:pt x="191497" y="53327"/>
                    <a:pt x="193785" y="54908"/>
                  </a:cubicBezTo>
                  <a:cubicBezTo>
                    <a:pt x="196357" y="56670"/>
                    <a:pt x="199404" y="57546"/>
                    <a:pt x="202548" y="57384"/>
                  </a:cubicBezTo>
                  <a:cubicBezTo>
                    <a:pt x="204738" y="57451"/>
                    <a:pt x="206929" y="57089"/>
                    <a:pt x="208929" y="56336"/>
                  </a:cubicBezTo>
                  <a:cubicBezTo>
                    <a:pt x="210836" y="55584"/>
                    <a:pt x="212645" y="54413"/>
                    <a:pt x="214073" y="52908"/>
                  </a:cubicBezTo>
                  <a:lnTo>
                    <a:pt x="221216" y="60623"/>
                  </a:lnTo>
                  <a:cubicBezTo>
                    <a:pt x="216361" y="65881"/>
                    <a:pt x="209310" y="68653"/>
                    <a:pt x="202166" y="68147"/>
                  </a:cubicBezTo>
                  <a:cubicBezTo>
                    <a:pt x="197404" y="68233"/>
                    <a:pt x="192641" y="67186"/>
                    <a:pt x="188353" y="65099"/>
                  </a:cubicBezTo>
                  <a:cubicBezTo>
                    <a:pt x="184451" y="63271"/>
                    <a:pt x="181116" y="60318"/>
                    <a:pt x="178828" y="56622"/>
                  </a:cubicBezTo>
                  <a:cubicBezTo>
                    <a:pt x="174545" y="49031"/>
                    <a:pt x="174545" y="39735"/>
                    <a:pt x="178828" y="32143"/>
                  </a:cubicBezTo>
                  <a:cubicBezTo>
                    <a:pt x="180926" y="28552"/>
                    <a:pt x="183972" y="25609"/>
                    <a:pt x="187595" y="23666"/>
                  </a:cubicBezTo>
                  <a:cubicBezTo>
                    <a:pt x="191497" y="21618"/>
                    <a:pt x="195785" y="20570"/>
                    <a:pt x="200166" y="20618"/>
                  </a:cubicBezTo>
                  <a:cubicBezTo>
                    <a:pt x="204455" y="20551"/>
                    <a:pt x="208645" y="21571"/>
                    <a:pt x="212454" y="23570"/>
                  </a:cubicBezTo>
                  <a:cubicBezTo>
                    <a:pt x="216072" y="25456"/>
                    <a:pt x="219026" y="28381"/>
                    <a:pt x="221026" y="31952"/>
                  </a:cubicBezTo>
                  <a:cubicBezTo>
                    <a:pt x="223216" y="35791"/>
                    <a:pt x="224263" y="40125"/>
                    <a:pt x="224170" y="44526"/>
                  </a:cubicBezTo>
                  <a:close/>
                  <a:moveTo>
                    <a:pt x="200259" y="30714"/>
                  </a:moveTo>
                  <a:cubicBezTo>
                    <a:pt x="197497" y="30610"/>
                    <a:pt x="194739" y="31524"/>
                    <a:pt x="192641" y="33286"/>
                  </a:cubicBezTo>
                  <a:cubicBezTo>
                    <a:pt x="190544" y="35067"/>
                    <a:pt x="189214" y="37591"/>
                    <a:pt x="188832" y="40335"/>
                  </a:cubicBezTo>
                  <a:lnTo>
                    <a:pt x="211691" y="40335"/>
                  </a:lnTo>
                  <a:cubicBezTo>
                    <a:pt x="211310" y="37629"/>
                    <a:pt x="209975" y="35144"/>
                    <a:pt x="207882" y="33381"/>
                  </a:cubicBezTo>
                  <a:cubicBezTo>
                    <a:pt x="205785" y="31609"/>
                    <a:pt x="203120" y="30657"/>
                    <a:pt x="200357" y="30714"/>
                  </a:cubicBezTo>
                  <a:close/>
                  <a:moveTo>
                    <a:pt x="306276" y="21189"/>
                  </a:moveTo>
                  <a:lnTo>
                    <a:pt x="289608" y="67386"/>
                  </a:lnTo>
                  <a:lnTo>
                    <a:pt x="276748" y="67386"/>
                  </a:lnTo>
                  <a:lnTo>
                    <a:pt x="266367" y="38811"/>
                  </a:lnTo>
                  <a:lnTo>
                    <a:pt x="255600" y="67386"/>
                  </a:lnTo>
                  <a:lnTo>
                    <a:pt x="242741" y="67386"/>
                  </a:lnTo>
                  <a:lnTo>
                    <a:pt x="226170" y="21189"/>
                  </a:lnTo>
                  <a:lnTo>
                    <a:pt x="238741" y="21189"/>
                  </a:lnTo>
                  <a:lnTo>
                    <a:pt x="249601" y="52431"/>
                  </a:lnTo>
                  <a:lnTo>
                    <a:pt x="260935" y="21189"/>
                  </a:lnTo>
                  <a:lnTo>
                    <a:pt x="272269" y="21189"/>
                  </a:lnTo>
                  <a:lnTo>
                    <a:pt x="283222" y="52431"/>
                  </a:lnTo>
                  <a:lnTo>
                    <a:pt x="294463" y="21189"/>
                  </a:lnTo>
                  <a:close/>
                  <a:moveTo>
                    <a:pt x="319229" y="14808"/>
                  </a:moveTo>
                  <a:cubicBezTo>
                    <a:pt x="317038" y="14884"/>
                    <a:pt x="314848" y="14103"/>
                    <a:pt x="313229" y="12617"/>
                  </a:cubicBezTo>
                  <a:cubicBezTo>
                    <a:pt x="310276" y="9883"/>
                    <a:pt x="310178" y="5302"/>
                    <a:pt x="312848" y="2387"/>
                  </a:cubicBezTo>
                  <a:cubicBezTo>
                    <a:pt x="313039" y="2263"/>
                    <a:pt x="313132" y="2158"/>
                    <a:pt x="313229" y="2044"/>
                  </a:cubicBezTo>
                  <a:cubicBezTo>
                    <a:pt x="316750" y="-794"/>
                    <a:pt x="321703" y="-794"/>
                    <a:pt x="325229" y="2044"/>
                  </a:cubicBezTo>
                  <a:cubicBezTo>
                    <a:pt x="326754" y="3321"/>
                    <a:pt x="327610" y="5216"/>
                    <a:pt x="327517" y="7188"/>
                  </a:cubicBezTo>
                  <a:cubicBezTo>
                    <a:pt x="327610" y="9274"/>
                    <a:pt x="326754" y="11283"/>
                    <a:pt x="325229" y="12712"/>
                  </a:cubicBezTo>
                  <a:cubicBezTo>
                    <a:pt x="323610" y="14198"/>
                    <a:pt x="321420" y="14979"/>
                    <a:pt x="319229" y="14903"/>
                  </a:cubicBezTo>
                  <a:close/>
                  <a:moveTo>
                    <a:pt x="312560" y="21189"/>
                  </a:moveTo>
                  <a:lnTo>
                    <a:pt x="325898" y="21189"/>
                  </a:lnTo>
                  <a:lnTo>
                    <a:pt x="325898" y="67386"/>
                  </a:lnTo>
                  <a:lnTo>
                    <a:pt x="312560" y="67386"/>
                  </a:lnTo>
                  <a:close/>
                  <a:moveTo>
                    <a:pt x="385332" y="3758"/>
                  </a:moveTo>
                  <a:lnTo>
                    <a:pt x="385332" y="67386"/>
                  </a:lnTo>
                  <a:lnTo>
                    <a:pt x="372570" y="67386"/>
                  </a:lnTo>
                  <a:lnTo>
                    <a:pt x="372570" y="62052"/>
                  </a:lnTo>
                  <a:cubicBezTo>
                    <a:pt x="368947" y="66176"/>
                    <a:pt x="363617" y="68395"/>
                    <a:pt x="358185" y="68052"/>
                  </a:cubicBezTo>
                  <a:cubicBezTo>
                    <a:pt x="354092" y="68129"/>
                    <a:pt x="349995" y="67109"/>
                    <a:pt x="346376" y="65099"/>
                  </a:cubicBezTo>
                  <a:cubicBezTo>
                    <a:pt x="342851" y="63204"/>
                    <a:pt x="339995" y="60328"/>
                    <a:pt x="338088" y="56813"/>
                  </a:cubicBezTo>
                  <a:cubicBezTo>
                    <a:pt x="334182" y="48926"/>
                    <a:pt x="334182" y="39649"/>
                    <a:pt x="338088" y="31762"/>
                  </a:cubicBezTo>
                  <a:cubicBezTo>
                    <a:pt x="339995" y="28247"/>
                    <a:pt x="342851" y="25371"/>
                    <a:pt x="346376" y="23475"/>
                  </a:cubicBezTo>
                  <a:cubicBezTo>
                    <a:pt x="349995" y="21465"/>
                    <a:pt x="354092" y="20446"/>
                    <a:pt x="358185" y="20522"/>
                  </a:cubicBezTo>
                  <a:cubicBezTo>
                    <a:pt x="363426" y="20256"/>
                    <a:pt x="368472" y="22323"/>
                    <a:pt x="371998" y="26142"/>
                  </a:cubicBezTo>
                  <a:lnTo>
                    <a:pt x="371998" y="3758"/>
                  </a:lnTo>
                  <a:close/>
                  <a:moveTo>
                    <a:pt x="360473" y="57099"/>
                  </a:moveTo>
                  <a:cubicBezTo>
                    <a:pt x="363617" y="57156"/>
                    <a:pt x="366663" y="55880"/>
                    <a:pt x="368854" y="53574"/>
                  </a:cubicBezTo>
                  <a:cubicBezTo>
                    <a:pt x="373616" y="48107"/>
                    <a:pt x="373616" y="39992"/>
                    <a:pt x="368854" y="34524"/>
                  </a:cubicBezTo>
                  <a:cubicBezTo>
                    <a:pt x="364282" y="29867"/>
                    <a:pt x="356855" y="29800"/>
                    <a:pt x="352185" y="34372"/>
                  </a:cubicBezTo>
                  <a:cubicBezTo>
                    <a:pt x="352092" y="34420"/>
                    <a:pt x="352092" y="34467"/>
                    <a:pt x="351994" y="34524"/>
                  </a:cubicBezTo>
                  <a:cubicBezTo>
                    <a:pt x="347232" y="39992"/>
                    <a:pt x="347232" y="48107"/>
                    <a:pt x="351994" y="53574"/>
                  </a:cubicBezTo>
                  <a:cubicBezTo>
                    <a:pt x="354185" y="55889"/>
                    <a:pt x="357231" y="57175"/>
                    <a:pt x="360473" y="57099"/>
                  </a:cubicBezTo>
                  <a:close/>
                  <a:moveTo>
                    <a:pt x="442863" y="44430"/>
                  </a:moveTo>
                  <a:cubicBezTo>
                    <a:pt x="442863" y="44430"/>
                    <a:pt x="442863" y="45859"/>
                    <a:pt x="442863" y="48050"/>
                  </a:cubicBezTo>
                  <a:lnTo>
                    <a:pt x="408000" y="48050"/>
                  </a:lnTo>
                  <a:cubicBezTo>
                    <a:pt x="408572" y="50803"/>
                    <a:pt x="410191" y="53231"/>
                    <a:pt x="412479" y="54813"/>
                  </a:cubicBezTo>
                  <a:cubicBezTo>
                    <a:pt x="415051" y="56575"/>
                    <a:pt x="418097" y="57451"/>
                    <a:pt x="421241" y="57289"/>
                  </a:cubicBezTo>
                  <a:cubicBezTo>
                    <a:pt x="423432" y="57356"/>
                    <a:pt x="425622" y="56994"/>
                    <a:pt x="427622" y="56241"/>
                  </a:cubicBezTo>
                  <a:cubicBezTo>
                    <a:pt x="429529" y="55489"/>
                    <a:pt x="431338" y="54317"/>
                    <a:pt x="432766" y="52812"/>
                  </a:cubicBezTo>
                  <a:lnTo>
                    <a:pt x="439910" y="60527"/>
                  </a:lnTo>
                  <a:cubicBezTo>
                    <a:pt x="435054" y="65785"/>
                    <a:pt x="428004" y="68557"/>
                    <a:pt x="420860" y="68052"/>
                  </a:cubicBezTo>
                  <a:cubicBezTo>
                    <a:pt x="416097" y="68138"/>
                    <a:pt x="411335" y="67090"/>
                    <a:pt x="407047" y="65005"/>
                  </a:cubicBezTo>
                  <a:cubicBezTo>
                    <a:pt x="403145" y="63176"/>
                    <a:pt x="399810" y="60223"/>
                    <a:pt x="397522" y="56527"/>
                  </a:cubicBezTo>
                  <a:cubicBezTo>
                    <a:pt x="395331" y="52812"/>
                    <a:pt x="394192" y="48554"/>
                    <a:pt x="394285" y="44240"/>
                  </a:cubicBezTo>
                  <a:cubicBezTo>
                    <a:pt x="394192" y="39972"/>
                    <a:pt x="395331" y="35763"/>
                    <a:pt x="397429" y="32048"/>
                  </a:cubicBezTo>
                  <a:cubicBezTo>
                    <a:pt x="399526" y="28467"/>
                    <a:pt x="402573" y="25542"/>
                    <a:pt x="406289" y="23570"/>
                  </a:cubicBezTo>
                  <a:cubicBezTo>
                    <a:pt x="410191" y="21513"/>
                    <a:pt x="414479" y="20465"/>
                    <a:pt x="418860" y="20522"/>
                  </a:cubicBezTo>
                  <a:cubicBezTo>
                    <a:pt x="423148" y="20456"/>
                    <a:pt x="427339" y="21475"/>
                    <a:pt x="431148" y="23475"/>
                  </a:cubicBezTo>
                  <a:cubicBezTo>
                    <a:pt x="434766" y="25361"/>
                    <a:pt x="437719" y="28276"/>
                    <a:pt x="439719" y="31857"/>
                  </a:cubicBezTo>
                  <a:cubicBezTo>
                    <a:pt x="441910" y="35696"/>
                    <a:pt x="442956" y="40030"/>
                    <a:pt x="442863" y="44430"/>
                  </a:cubicBezTo>
                  <a:close/>
                  <a:moveTo>
                    <a:pt x="418953" y="30619"/>
                  </a:moveTo>
                  <a:cubicBezTo>
                    <a:pt x="416195" y="30514"/>
                    <a:pt x="413433" y="31429"/>
                    <a:pt x="411335" y="33191"/>
                  </a:cubicBezTo>
                  <a:cubicBezTo>
                    <a:pt x="409242" y="34972"/>
                    <a:pt x="407907" y="37496"/>
                    <a:pt x="407526" y="40239"/>
                  </a:cubicBezTo>
                  <a:lnTo>
                    <a:pt x="430766" y="40239"/>
                  </a:lnTo>
                  <a:cubicBezTo>
                    <a:pt x="430385" y="37534"/>
                    <a:pt x="429050" y="35048"/>
                    <a:pt x="426957" y="33286"/>
                  </a:cubicBezTo>
                  <a:cubicBezTo>
                    <a:pt x="424860" y="31533"/>
                    <a:pt x="422195" y="30581"/>
                    <a:pt x="419432" y="30619"/>
                  </a:cubicBezTo>
                  <a:close/>
                  <a:moveTo>
                    <a:pt x="489442" y="18618"/>
                  </a:moveTo>
                  <a:lnTo>
                    <a:pt x="470392" y="18618"/>
                  </a:lnTo>
                  <a:lnTo>
                    <a:pt x="470392" y="7378"/>
                  </a:lnTo>
                  <a:lnTo>
                    <a:pt x="522682" y="7378"/>
                  </a:lnTo>
                  <a:lnTo>
                    <a:pt x="522682" y="18618"/>
                  </a:lnTo>
                  <a:lnTo>
                    <a:pt x="503632" y="18618"/>
                  </a:lnTo>
                  <a:lnTo>
                    <a:pt x="503632" y="67386"/>
                  </a:lnTo>
                  <a:lnTo>
                    <a:pt x="489823" y="67386"/>
                  </a:lnTo>
                  <a:close/>
                  <a:moveTo>
                    <a:pt x="540778" y="27285"/>
                  </a:moveTo>
                  <a:cubicBezTo>
                    <a:pt x="542401" y="25028"/>
                    <a:pt x="544685" y="23285"/>
                    <a:pt x="547257" y="22237"/>
                  </a:cubicBezTo>
                  <a:cubicBezTo>
                    <a:pt x="550303" y="21018"/>
                    <a:pt x="553545" y="20427"/>
                    <a:pt x="556782" y="20522"/>
                  </a:cubicBezTo>
                  <a:lnTo>
                    <a:pt x="556782" y="32905"/>
                  </a:lnTo>
                  <a:lnTo>
                    <a:pt x="553829" y="32905"/>
                  </a:lnTo>
                  <a:cubicBezTo>
                    <a:pt x="550494" y="32715"/>
                    <a:pt x="547257" y="33877"/>
                    <a:pt x="544783" y="36144"/>
                  </a:cubicBezTo>
                  <a:cubicBezTo>
                    <a:pt x="542401" y="38744"/>
                    <a:pt x="541257" y="42183"/>
                    <a:pt x="541541" y="45669"/>
                  </a:cubicBezTo>
                  <a:lnTo>
                    <a:pt x="541541" y="67481"/>
                  </a:lnTo>
                  <a:lnTo>
                    <a:pt x="528207" y="67481"/>
                  </a:lnTo>
                  <a:lnTo>
                    <a:pt x="528207" y="21665"/>
                  </a:lnTo>
                  <a:lnTo>
                    <a:pt x="540969" y="21665"/>
                  </a:lnTo>
                  <a:lnTo>
                    <a:pt x="540969" y="27761"/>
                  </a:lnTo>
                  <a:close/>
                  <a:moveTo>
                    <a:pt x="609360" y="44430"/>
                  </a:moveTo>
                  <a:cubicBezTo>
                    <a:pt x="609360" y="44430"/>
                    <a:pt x="609360" y="45859"/>
                    <a:pt x="609360" y="48050"/>
                  </a:cubicBezTo>
                  <a:lnTo>
                    <a:pt x="574497" y="48050"/>
                  </a:lnTo>
                  <a:cubicBezTo>
                    <a:pt x="574976" y="50822"/>
                    <a:pt x="576595" y="53260"/>
                    <a:pt x="578976" y="54813"/>
                  </a:cubicBezTo>
                  <a:cubicBezTo>
                    <a:pt x="581548" y="56565"/>
                    <a:pt x="584594" y="57432"/>
                    <a:pt x="587645" y="57289"/>
                  </a:cubicBezTo>
                  <a:cubicBezTo>
                    <a:pt x="589836" y="57375"/>
                    <a:pt x="592026" y="57013"/>
                    <a:pt x="594026" y="56241"/>
                  </a:cubicBezTo>
                  <a:cubicBezTo>
                    <a:pt x="596026" y="55508"/>
                    <a:pt x="597835" y="54337"/>
                    <a:pt x="599263" y="52812"/>
                  </a:cubicBezTo>
                  <a:lnTo>
                    <a:pt x="606407" y="60527"/>
                  </a:lnTo>
                  <a:cubicBezTo>
                    <a:pt x="601551" y="65766"/>
                    <a:pt x="594501" y="68529"/>
                    <a:pt x="587357" y="68052"/>
                  </a:cubicBezTo>
                  <a:cubicBezTo>
                    <a:pt x="582594" y="68138"/>
                    <a:pt x="577832" y="67090"/>
                    <a:pt x="573548" y="65005"/>
                  </a:cubicBezTo>
                  <a:cubicBezTo>
                    <a:pt x="569544" y="63204"/>
                    <a:pt x="566307" y="60242"/>
                    <a:pt x="564023" y="56527"/>
                  </a:cubicBezTo>
                  <a:cubicBezTo>
                    <a:pt x="561828" y="52822"/>
                    <a:pt x="560591" y="48564"/>
                    <a:pt x="560689" y="44240"/>
                  </a:cubicBezTo>
                  <a:cubicBezTo>
                    <a:pt x="560689" y="39963"/>
                    <a:pt x="561735" y="35753"/>
                    <a:pt x="563926" y="32048"/>
                  </a:cubicBezTo>
                  <a:cubicBezTo>
                    <a:pt x="566023" y="28467"/>
                    <a:pt x="569070" y="25542"/>
                    <a:pt x="572786" y="23570"/>
                  </a:cubicBezTo>
                  <a:cubicBezTo>
                    <a:pt x="576688" y="21513"/>
                    <a:pt x="580976" y="20465"/>
                    <a:pt x="585357" y="20522"/>
                  </a:cubicBezTo>
                  <a:cubicBezTo>
                    <a:pt x="589645" y="20446"/>
                    <a:pt x="593835" y="21465"/>
                    <a:pt x="597547" y="23475"/>
                  </a:cubicBezTo>
                  <a:cubicBezTo>
                    <a:pt x="601170" y="25333"/>
                    <a:pt x="604216" y="28257"/>
                    <a:pt x="606216" y="31857"/>
                  </a:cubicBezTo>
                  <a:cubicBezTo>
                    <a:pt x="608407" y="35696"/>
                    <a:pt x="609453" y="40030"/>
                    <a:pt x="609360" y="44430"/>
                  </a:cubicBezTo>
                  <a:close/>
                  <a:moveTo>
                    <a:pt x="585455" y="30619"/>
                  </a:moveTo>
                  <a:cubicBezTo>
                    <a:pt x="582692" y="30514"/>
                    <a:pt x="580022" y="31429"/>
                    <a:pt x="577832" y="33191"/>
                  </a:cubicBezTo>
                  <a:cubicBezTo>
                    <a:pt x="575739" y="34972"/>
                    <a:pt x="574404" y="37496"/>
                    <a:pt x="574023" y="40239"/>
                  </a:cubicBezTo>
                  <a:lnTo>
                    <a:pt x="596691" y="40239"/>
                  </a:lnTo>
                  <a:cubicBezTo>
                    <a:pt x="596407" y="37534"/>
                    <a:pt x="595073" y="35058"/>
                    <a:pt x="592975" y="33286"/>
                  </a:cubicBezTo>
                  <a:cubicBezTo>
                    <a:pt x="590882" y="31533"/>
                    <a:pt x="588213" y="30581"/>
                    <a:pt x="585455" y="30619"/>
                  </a:cubicBezTo>
                  <a:close/>
                  <a:moveTo>
                    <a:pt x="646316" y="20522"/>
                  </a:moveTo>
                  <a:cubicBezTo>
                    <a:pt x="651460" y="20313"/>
                    <a:pt x="656413" y="22171"/>
                    <a:pt x="660129" y="25666"/>
                  </a:cubicBezTo>
                  <a:cubicBezTo>
                    <a:pt x="663938" y="29810"/>
                    <a:pt x="665747" y="35324"/>
                    <a:pt x="665366" y="40906"/>
                  </a:cubicBezTo>
                  <a:lnTo>
                    <a:pt x="665366" y="67386"/>
                  </a:lnTo>
                  <a:lnTo>
                    <a:pt x="652032" y="67386"/>
                  </a:lnTo>
                  <a:lnTo>
                    <a:pt x="652032" y="43002"/>
                  </a:lnTo>
                  <a:cubicBezTo>
                    <a:pt x="652223" y="40068"/>
                    <a:pt x="651460" y="37153"/>
                    <a:pt x="649651" y="34810"/>
                  </a:cubicBezTo>
                  <a:cubicBezTo>
                    <a:pt x="647841" y="32934"/>
                    <a:pt x="645270" y="31952"/>
                    <a:pt x="642698" y="32143"/>
                  </a:cubicBezTo>
                  <a:cubicBezTo>
                    <a:pt x="639651" y="31981"/>
                    <a:pt x="636698" y="33124"/>
                    <a:pt x="634600" y="35287"/>
                  </a:cubicBezTo>
                  <a:cubicBezTo>
                    <a:pt x="632317" y="37925"/>
                    <a:pt x="631266" y="41364"/>
                    <a:pt x="631647" y="44812"/>
                  </a:cubicBezTo>
                  <a:lnTo>
                    <a:pt x="631647" y="67671"/>
                  </a:lnTo>
                  <a:lnTo>
                    <a:pt x="618220" y="67671"/>
                  </a:lnTo>
                  <a:lnTo>
                    <a:pt x="618220" y="21665"/>
                  </a:lnTo>
                  <a:lnTo>
                    <a:pt x="630791" y="21665"/>
                  </a:lnTo>
                  <a:lnTo>
                    <a:pt x="630791" y="27095"/>
                  </a:lnTo>
                  <a:cubicBezTo>
                    <a:pt x="632698" y="25123"/>
                    <a:pt x="634889" y="23599"/>
                    <a:pt x="637461" y="22618"/>
                  </a:cubicBezTo>
                  <a:cubicBezTo>
                    <a:pt x="640223" y="21523"/>
                    <a:pt x="643172" y="20980"/>
                    <a:pt x="646125" y="20999"/>
                  </a:cubicBezTo>
                  <a:close/>
                  <a:moveTo>
                    <a:pt x="724995" y="3758"/>
                  </a:moveTo>
                  <a:lnTo>
                    <a:pt x="724995" y="67386"/>
                  </a:lnTo>
                  <a:lnTo>
                    <a:pt x="712228" y="67386"/>
                  </a:lnTo>
                  <a:lnTo>
                    <a:pt x="712228" y="62052"/>
                  </a:lnTo>
                  <a:cubicBezTo>
                    <a:pt x="708610" y="66185"/>
                    <a:pt x="703275" y="68395"/>
                    <a:pt x="697750" y="68052"/>
                  </a:cubicBezTo>
                  <a:cubicBezTo>
                    <a:pt x="693657" y="68119"/>
                    <a:pt x="689658" y="67100"/>
                    <a:pt x="686035" y="65099"/>
                  </a:cubicBezTo>
                  <a:cubicBezTo>
                    <a:pt x="682514" y="63204"/>
                    <a:pt x="679654" y="60328"/>
                    <a:pt x="677751" y="56813"/>
                  </a:cubicBezTo>
                  <a:cubicBezTo>
                    <a:pt x="673654" y="48955"/>
                    <a:pt x="673654" y="39620"/>
                    <a:pt x="677751" y="31762"/>
                  </a:cubicBezTo>
                  <a:cubicBezTo>
                    <a:pt x="679654" y="28247"/>
                    <a:pt x="682514" y="25371"/>
                    <a:pt x="686035" y="23475"/>
                  </a:cubicBezTo>
                  <a:cubicBezTo>
                    <a:pt x="689658" y="21475"/>
                    <a:pt x="693657" y="20456"/>
                    <a:pt x="697750" y="20522"/>
                  </a:cubicBezTo>
                  <a:cubicBezTo>
                    <a:pt x="702992" y="20237"/>
                    <a:pt x="708038" y="22294"/>
                    <a:pt x="711563" y="26142"/>
                  </a:cubicBezTo>
                  <a:lnTo>
                    <a:pt x="711563" y="3758"/>
                  </a:lnTo>
                  <a:close/>
                  <a:moveTo>
                    <a:pt x="700131" y="57099"/>
                  </a:moveTo>
                  <a:cubicBezTo>
                    <a:pt x="703275" y="57156"/>
                    <a:pt x="706326" y="55880"/>
                    <a:pt x="708517" y="53574"/>
                  </a:cubicBezTo>
                  <a:cubicBezTo>
                    <a:pt x="713279" y="48107"/>
                    <a:pt x="713279" y="39992"/>
                    <a:pt x="708517" y="34524"/>
                  </a:cubicBezTo>
                  <a:cubicBezTo>
                    <a:pt x="703945" y="29867"/>
                    <a:pt x="696513" y="29800"/>
                    <a:pt x="691848" y="34372"/>
                  </a:cubicBezTo>
                  <a:cubicBezTo>
                    <a:pt x="691750" y="34420"/>
                    <a:pt x="691750" y="34467"/>
                    <a:pt x="691657" y="34524"/>
                  </a:cubicBezTo>
                  <a:cubicBezTo>
                    <a:pt x="686895" y="39992"/>
                    <a:pt x="686895" y="48107"/>
                    <a:pt x="691657" y="53574"/>
                  </a:cubicBezTo>
                  <a:cubicBezTo>
                    <a:pt x="693848" y="55889"/>
                    <a:pt x="696894" y="57175"/>
                    <a:pt x="700131" y="57099"/>
                  </a:cubicBezTo>
                  <a:close/>
                  <a:moveTo>
                    <a:pt x="752807" y="68052"/>
                  </a:moveTo>
                  <a:cubicBezTo>
                    <a:pt x="748998" y="68052"/>
                    <a:pt x="745282" y="67576"/>
                    <a:pt x="741566" y="66624"/>
                  </a:cubicBezTo>
                  <a:cubicBezTo>
                    <a:pt x="738520" y="65928"/>
                    <a:pt x="735566" y="64738"/>
                    <a:pt x="732901" y="63099"/>
                  </a:cubicBezTo>
                  <a:lnTo>
                    <a:pt x="737283" y="53574"/>
                  </a:lnTo>
                  <a:cubicBezTo>
                    <a:pt x="739664" y="55013"/>
                    <a:pt x="742138" y="56099"/>
                    <a:pt x="744808" y="56813"/>
                  </a:cubicBezTo>
                  <a:cubicBezTo>
                    <a:pt x="747566" y="57594"/>
                    <a:pt x="750519" y="58013"/>
                    <a:pt x="753379" y="58051"/>
                  </a:cubicBezTo>
                  <a:cubicBezTo>
                    <a:pt x="758997" y="58051"/>
                    <a:pt x="761853" y="56622"/>
                    <a:pt x="761853" y="53765"/>
                  </a:cubicBezTo>
                  <a:cubicBezTo>
                    <a:pt x="761853" y="52527"/>
                    <a:pt x="761095" y="51574"/>
                    <a:pt x="759472" y="51002"/>
                  </a:cubicBezTo>
                  <a:cubicBezTo>
                    <a:pt x="757188" y="50279"/>
                    <a:pt x="754807" y="49764"/>
                    <a:pt x="752426" y="49479"/>
                  </a:cubicBezTo>
                  <a:cubicBezTo>
                    <a:pt x="749189" y="49088"/>
                    <a:pt x="746045" y="48450"/>
                    <a:pt x="742901" y="47574"/>
                  </a:cubicBezTo>
                  <a:cubicBezTo>
                    <a:pt x="740422" y="46821"/>
                    <a:pt x="738231" y="45440"/>
                    <a:pt x="736520" y="43573"/>
                  </a:cubicBezTo>
                  <a:cubicBezTo>
                    <a:pt x="734613" y="41382"/>
                    <a:pt x="733566" y="38496"/>
                    <a:pt x="733757" y="35572"/>
                  </a:cubicBezTo>
                  <a:cubicBezTo>
                    <a:pt x="733757" y="32752"/>
                    <a:pt x="734613" y="30000"/>
                    <a:pt x="736329" y="27761"/>
                  </a:cubicBezTo>
                  <a:cubicBezTo>
                    <a:pt x="738231" y="25371"/>
                    <a:pt x="740803" y="23561"/>
                    <a:pt x="743664" y="22523"/>
                  </a:cubicBezTo>
                  <a:cubicBezTo>
                    <a:pt x="747282" y="21199"/>
                    <a:pt x="751189" y="20551"/>
                    <a:pt x="755091" y="20618"/>
                  </a:cubicBezTo>
                  <a:cubicBezTo>
                    <a:pt x="758332" y="20646"/>
                    <a:pt x="761476" y="20999"/>
                    <a:pt x="764616" y="21665"/>
                  </a:cubicBezTo>
                  <a:cubicBezTo>
                    <a:pt x="767378" y="22275"/>
                    <a:pt x="770141" y="23275"/>
                    <a:pt x="772620" y="24618"/>
                  </a:cubicBezTo>
                  <a:lnTo>
                    <a:pt x="768141" y="34143"/>
                  </a:lnTo>
                  <a:cubicBezTo>
                    <a:pt x="764048" y="31857"/>
                    <a:pt x="759472" y="30676"/>
                    <a:pt x="754807" y="30714"/>
                  </a:cubicBezTo>
                  <a:cubicBezTo>
                    <a:pt x="752616" y="30610"/>
                    <a:pt x="750426" y="31038"/>
                    <a:pt x="748426" y="31952"/>
                  </a:cubicBezTo>
                  <a:cubicBezTo>
                    <a:pt x="747189" y="32467"/>
                    <a:pt x="746329" y="33648"/>
                    <a:pt x="746235" y="35001"/>
                  </a:cubicBezTo>
                  <a:cubicBezTo>
                    <a:pt x="746235" y="36458"/>
                    <a:pt x="747189" y="37734"/>
                    <a:pt x="748617" y="38049"/>
                  </a:cubicBezTo>
                  <a:cubicBezTo>
                    <a:pt x="750998" y="38829"/>
                    <a:pt x="753472" y="39372"/>
                    <a:pt x="755951" y="39668"/>
                  </a:cubicBezTo>
                  <a:cubicBezTo>
                    <a:pt x="759760" y="40335"/>
                    <a:pt x="762807" y="41001"/>
                    <a:pt x="765476" y="41668"/>
                  </a:cubicBezTo>
                  <a:cubicBezTo>
                    <a:pt x="767857" y="42411"/>
                    <a:pt x="770048" y="43754"/>
                    <a:pt x="771760" y="45573"/>
                  </a:cubicBezTo>
                  <a:cubicBezTo>
                    <a:pt x="773666" y="47745"/>
                    <a:pt x="774620" y="50593"/>
                    <a:pt x="774429" y="53479"/>
                  </a:cubicBezTo>
                  <a:cubicBezTo>
                    <a:pt x="774429" y="56241"/>
                    <a:pt x="773573" y="58928"/>
                    <a:pt x="771857" y="61099"/>
                  </a:cubicBezTo>
                  <a:cubicBezTo>
                    <a:pt x="769950" y="63519"/>
                    <a:pt x="767285" y="65300"/>
                    <a:pt x="764332" y="66243"/>
                  </a:cubicBezTo>
                  <a:cubicBezTo>
                    <a:pt x="760616" y="67586"/>
                    <a:pt x="756616" y="68233"/>
                    <a:pt x="752616" y="68147"/>
                  </a:cubicBezTo>
                  <a:close/>
                  <a:moveTo>
                    <a:pt x="825672" y="20427"/>
                  </a:moveTo>
                  <a:cubicBezTo>
                    <a:pt x="831579" y="20027"/>
                    <a:pt x="837486" y="21865"/>
                    <a:pt x="842151" y="25571"/>
                  </a:cubicBezTo>
                  <a:cubicBezTo>
                    <a:pt x="846248" y="29562"/>
                    <a:pt x="848341" y="35191"/>
                    <a:pt x="847866" y="40906"/>
                  </a:cubicBezTo>
                  <a:lnTo>
                    <a:pt x="847866" y="67290"/>
                  </a:lnTo>
                  <a:lnTo>
                    <a:pt x="835388" y="67290"/>
                  </a:lnTo>
                  <a:lnTo>
                    <a:pt x="835388" y="61480"/>
                  </a:lnTo>
                  <a:cubicBezTo>
                    <a:pt x="832244" y="66100"/>
                    <a:pt x="826817" y="68595"/>
                    <a:pt x="821291" y="67957"/>
                  </a:cubicBezTo>
                  <a:cubicBezTo>
                    <a:pt x="818054" y="68062"/>
                    <a:pt x="814813" y="67443"/>
                    <a:pt x="811766" y="66147"/>
                  </a:cubicBezTo>
                  <a:cubicBezTo>
                    <a:pt x="806813" y="64147"/>
                    <a:pt x="803576" y="59299"/>
                    <a:pt x="803669" y="53955"/>
                  </a:cubicBezTo>
                  <a:cubicBezTo>
                    <a:pt x="803479" y="49993"/>
                    <a:pt x="805385" y="46212"/>
                    <a:pt x="808529" y="43859"/>
                  </a:cubicBezTo>
                  <a:cubicBezTo>
                    <a:pt x="813004" y="41058"/>
                    <a:pt x="818245" y="39754"/>
                    <a:pt x="823482" y="40144"/>
                  </a:cubicBezTo>
                  <a:lnTo>
                    <a:pt x="834151" y="40144"/>
                  </a:lnTo>
                  <a:cubicBezTo>
                    <a:pt x="834342" y="37629"/>
                    <a:pt x="833388" y="35181"/>
                    <a:pt x="831481" y="33477"/>
                  </a:cubicBezTo>
                  <a:cubicBezTo>
                    <a:pt x="829198" y="31715"/>
                    <a:pt x="826338" y="30857"/>
                    <a:pt x="823482" y="31096"/>
                  </a:cubicBezTo>
                  <a:cubicBezTo>
                    <a:pt x="821008" y="31105"/>
                    <a:pt x="818626" y="31486"/>
                    <a:pt x="816245" y="32239"/>
                  </a:cubicBezTo>
                  <a:cubicBezTo>
                    <a:pt x="814055" y="32895"/>
                    <a:pt x="812050" y="33962"/>
                    <a:pt x="810241" y="35381"/>
                  </a:cubicBezTo>
                  <a:lnTo>
                    <a:pt x="805385" y="25856"/>
                  </a:lnTo>
                  <a:cubicBezTo>
                    <a:pt x="808148" y="23990"/>
                    <a:pt x="811194" y="22580"/>
                    <a:pt x="814431" y="21665"/>
                  </a:cubicBezTo>
                  <a:cubicBezTo>
                    <a:pt x="817957" y="20713"/>
                    <a:pt x="821673" y="20227"/>
                    <a:pt x="825291" y="20237"/>
                  </a:cubicBezTo>
                  <a:close/>
                  <a:moveTo>
                    <a:pt x="824626" y="58527"/>
                  </a:moveTo>
                  <a:cubicBezTo>
                    <a:pt x="826719" y="58585"/>
                    <a:pt x="828910" y="58061"/>
                    <a:pt x="830723" y="57003"/>
                  </a:cubicBezTo>
                  <a:cubicBezTo>
                    <a:pt x="832533" y="55936"/>
                    <a:pt x="833863" y="54289"/>
                    <a:pt x="834532" y="52336"/>
                  </a:cubicBezTo>
                  <a:lnTo>
                    <a:pt x="834532" y="47574"/>
                  </a:lnTo>
                  <a:lnTo>
                    <a:pt x="825007" y="47574"/>
                  </a:lnTo>
                  <a:cubicBezTo>
                    <a:pt x="819482" y="47574"/>
                    <a:pt x="816720" y="49383"/>
                    <a:pt x="816720" y="53003"/>
                  </a:cubicBezTo>
                  <a:cubicBezTo>
                    <a:pt x="816720" y="54613"/>
                    <a:pt x="817385" y="56136"/>
                    <a:pt x="818719" y="57099"/>
                  </a:cubicBezTo>
                  <a:cubicBezTo>
                    <a:pt x="820338" y="58127"/>
                    <a:pt x="822338" y="58622"/>
                    <a:pt x="824245" y="58527"/>
                  </a:cubicBezTo>
                  <a:close/>
                  <a:moveTo>
                    <a:pt x="888059" y="20427"/>
                  </a:moveTo>
                  <a:cubicBezTo>
                    <a:pt x="893203" y="20218"/>
                    <a:pt x="898156" y="22075"/>
                    <a:pt x="901872" y="25571"/>
                  </a:cubicBezTo>
                  <a:cubicBezTo>
                    <a:pt x="905682" y="29714"/>
                    <a:pt x="907491" y="35229"/>
                    <a:pt x="907109" y="40811"/>
                  </a:cubicBezTo>
                  <a:lnTo>
                    <a:pt x="907109" y="67290"/>
                  </a:lnTo>
                  <a:lnTo>
                    <a:pt x="893775" y="67290"/>
                  </a:lnTo>
                  <a:lnTo>
                    <a:pt x="893775" y="42906"/>
                  </a:lnTo>
                  <a:cubicBezTo>
                    <a:pt x="893966" y="39982"/>
                    <a:pt x="893110" y="37086"/>
                    <a:pt x="891394" y="34715"/>
                  </a:cubicBezTo>
                  <a:cubicBezTo>
                    <a:pt x="889585" y="32838"/>
                    <a:pt x="887013" y="31857"/>
                    <a:pt x="884441" y="32048"/>
                  </a:cubicBezTo>
                  <a:cubicBezTo>
                    <a:pt x="881395" y="31886"/>
                    <a:pt x="878441" y="33029"/>
                    <a:pt x="876344" y="35191"/>
                  </a:cubicBezTo>
                  <a:cubicBezTo>
                    <a:pt x="874060" y="37829"/>
                    <a:pt x="873014" y="41268"/>
                    <a:pt x="873395" y="44716"/>
                  </a:cubicBezTo>
                  <a:lnTo>
                    <a:pt x="873395" y="67576"/>
                  </a:lnTo>
                  <a:lnTo>
                    <a:pt x="859963" y="67576"/>
                  </a:lnTo>
                  <a:lnTo>
                    <a:pt x="859963" y="21665"/>
                  </a:lnTo>
                  <a:lnTo>
                    <a:pt x="872725" y="21665"/>
                  </a:lnTo>
                  <a:lnTo>
                    <a:pt x="872725" y="27095"/>
                  </a:lnTo>
                  <a:cubicBezTo>
                    <a:pt x="874632" y="25123"/>
                    <a:pt x="876823" y="23599"/>
                    <a:pt x="879395" y="22618"/>
                  </a:cubicBezTo>
                  <a:cubicBezTo>
                    <a:pt x="882157" y="21523"/>
                    <a:pt x="885111" y="20980"/>
                    <a:pt x="888059" y="20999"/>
                  </a:cubicBezTo>
                  <a:close/>
                  <a:moveTo>
                    <a:pt x="966738" y="3664"/>
                  </a:moveTo>
                  <a:lnTo>
                    <a:pt x="966738" y="67290"/>
                  </a:lnTo>
                  <a:lnTo>
                    <a:pt x="953976" y="67290"/>
                  </a:lnTo>
                  <a:lnTo>
                    <a:pt x="953976" y="61956"/>
                  </a:lnTo>
                  <a:cubicBezTo>
                    <a:pt x="950353" y="66090"/>
                    <a:pt x="945023" y="68300"/>
                    <a:pt x="939498" y="67957"/>
                  </a:cubicBezTo>
                  <a:cubicBezTo>
                    <a:pt x="935401" y="68024"/>
                    <a:pt x="931401" y="67004"/>
                    <a:pt x="927783" y="65005"/>
                  </a:cubicBezTo>
                  <a:cubicBezTo>
                    <a:pt x="924257" y="63109"/>
                    <a:pt x="921397" y="60232"/>
                    <a:pt x="919495" y="56718"/>
                  </a:cubicBezTo>
                  <a:cubicBezTo>
                    <a:pt x="915397" y="48860"/>
                    <a:pt x="915397" y="39525"/>
                    <a:pt x="919495" y="31667"/>
                  </a:cubicBezTo>
                  <a:cubicBezTo>
                    <a:pt x="921397" y="28152"/>
                    <a:pt x="924257" y="25276"/>
                    <a:pt x="927783" y="23380"/>
                  </a:cubicBezTo>
                  <a:cubicBezTo>
                    <a:pt x="931401" y="21380"/>
                    <a:pt x="935401" y="20361"/>
                    <a:pt x="939498" y="20427"/>
                  </a:cubicBezTo>
                  <a:cubicBezTo>
                    <a:pt x="944735" y="20142"/>
                    <a:pt x="949786" y="22199"/>
                    <a:pt x="953307" y="26047"/>
                  </a:cubicBezTo>
                  <a:lnTo>
                    <a:pt x="953307" y="3664"/>
                  </a:lnTo>
                  <a:close/>
                  <a:moveTo>
                    <a:pt x="941879" y="57003"/>
                  </a:moveTo>
                  <a:cubicBezTo>
                    <a:pt x="945023" y="57060"/>
                    <a:pt x="948070" y="55784"/>
                    <a:pt x="950260" y="53479"/>
                  </a:cubicBezTo>
                  <a:cubicBezTo>
                    <a:pt x="955023" y="48012"/>
                    <a:pt x="955023" y="39896"/>
                    <a:pt x="950260" y="34429"/>
                  </a:cubicBezTo>
                  <a:cubicBezTo>
                    <a:pt x="945688" y="29771"/>
                    <a:pt x="938256" y="29704"/>
                    <a:pt x="933591" y="34277"/>
                  </a:cubicBezTo>
                  <a:cubicBezTo>
                    <a:pt x="933494" y="34324"/>
                    <a:pt x="933494" y="34372"/>
                    <a:pt x="933401" y="34429"/>
                  </a:cubicBezTo>
                  <a:cubicBezTo>
                    <a:pt x="928638" y="39896"/>
                    <a:pt x="928638" y="48012"/>
                    <a:pt x="933401" y="53479"/>
                  </a:cubicBezTo>
                  <a:cubicBezTo>
                    <a:pt x="935591" y="55793"/>
                    <a:pt x="938638" y="57079"/>
                    <a:pt x="941879" y="57003"/>
                  </a:cubicBezTo>
                  <a:close/>
                  <a:moveTo>
                    <a:pt x="1048366" y="36048"/>
                  </a:moveTo>
                  <a:cubicBezTo>
                    <a:pt x="1051510" y="36934"/>
                    <a:pt x="1054370" y="38839"/>
                    <a:pt x="1056370" y="41477"/>
                  </a:cubicBezTo>
                  <a:cubicBezTo>
                    <a:pt x="1058463" y="44221"/>
                    <a:pt x="1059416" y="47583"/>
                    <a:pt x="1059323" y="51002"/>
                  </a:cubicBezTo>
                  <a:cubicBezTo>
                    <a:pt x="1059509" y="55841"/>
                    <a:pt x="1057128" y="60423"/>
                    <a:pt x="1053128" y="63099"/>
                  </a:cubicBezTo>
                  <a:cubicBezTo>
                    <a:pt x="1047794" y="66290"/>
                    <a:pt x="1041510" y="67786"/>
                    <a:pt x="1035320" y="67386"/>
                  </a:cubicBezTo>
                  <a:lnTo>
                    <a:pt x="1004266" y="67386"/>
                  </a:lnTo>
                  <a:lnTo>
                    <a:pt x="1004266" y="7378"/>
                  </a:lnTo>
                  <a:lnTo>
                    <a:pt x="1033604" y="7378"/>
                  </a:lnTo>
                  <a:cubicBezTo>
                    <a:pt x="1039511" y="6988"/>
                    <a:pt x="1045413" y="8455"/>
                    <a:pt x="1050463" y="11569"/>
                  </a:cubicBezTo>
                  <a:cubicBezTo>
                    <a:pt x="1054273" y="14093"/>
                    <a:pt x="1056463" y="18379"/>
                    <a:pt x="1056272" y="22904"/>
                  </a:cubicBezTo>
                  <a:cubicBezTo>
                    <a:pt x="1056370" y="25656"/>
                    <a:pt x="1055607" y="28371"/>
                    <a:pt x="1054180" y="30714"/>
                  </a:cubicBezTo>
                  <a:cubicBezTo>
                    <a:pt x="1052747" y="33010"/>
                    <a:pt x="1050747" y="34877"/>
                    <a:pt x="1048366" y="36144"/>
                  </a:cubicBezTo>
                  <a:close/>
                  <a:moveTo>
                    <a:pt x="1018079" y="17665"/>
                  </a:moveTo>
                  <a:lnTo>
                    <a:pt x="1018079" y="31857"/>
                  </a:lnTo>
                  <a:lnTo>
                    <a:pt x="1031888" y="31857"/>
                  </a:lnTo>
                  <a:cubicBezTo>
                    <a:pt x="1034650" y="32048"/>
                    <a:pt x="1037320" y="31419"/>
                    <a:pt x="1039701" y="30047"/>
                  </a:cubicBezTo>
                  <a:cubicBezTo>
                    <a:pt x="1041413" y="28847"/>
                    <a:pt x="1042464" y="26828"/>
                    <a:pt x="1042366" y="24713"/>
                  </a:cubicBezTo>
                  <a:cubicBezTo>
                    <a:pt x="1042464" y="22618"/>
                    <a:pt x="1041413" y="20637"/>
                    <a:pt x="1039701" y="19475"/>
                  </a:cubicBezTo>
                  <a:cubicBezTo>
                    <a:pt x="1037320" y="18151"/>
                    <a:pt x="1034650" y="17522"/>
                    <a:pt x="1031888" y="17665"/>
                  </a:cubicBezTo>
                  <a:close/>
                  <a:moveTo>
                    <a:pt x="1034269" y="56813"/>
                  </a:moveTo>
                  <a:cubicBezTo>
                    <a:pt x="1037129" y="56956"/>
                    <a:pt x="1039985" y="56336"/>
                    <a:pt x="1042557" y="55003"/>
                  </a:cubicBezTo>
                  <a:cubicBezTo>
                    <a:pt x="1044366" y="53755"/>
                    <a:pt x="1045510" y="51612"/>
                    <a:pt x="1045320" y="49383"/>
                  </a:cubicBezTo>
                  <a:cubicBezTo>
                    <a:pt x="1045320" y="44430"/>
                    <a:pt x="1041604" y="41954"/>
                    <a:pt x="1034269" y="41954"/>
                  </a:cubicBezTo>
                  <a:lnTo>
                    <a:pt x="1018079" y="41954"/>
                  </a:lnTo>
                  <a:lnTo>
                    <a:pt x="1018079" y="56813"/>
                  </a:lnTo>
                  <a:close/>
                  <a:moveTo>
                    <a:pt x="1114092" y="44335"/>
                  </a:moveTo>
                  <a:cubicBezTo>
                    <a:pt x="1114092" y="44335"/>
                    <a:pt x="1114092" y="45764"/>
                    <a:pt x="1114092" y="47954"/>
                  </a:cubicBezTo>
                  <a:lnTo>
                    <a:pt x="1079229" y="47954"/>
                  </a:lnTo>
                  <a:cubicBezTo>
                    <a:pt x="1079704" y="50726"/>
                    <a:pt x="1081322" y="53165"/>
                    <a:pt x="1083703" y="54717"/>
                  </a:cubicBezTo>
                  <a:cubicBezTo>
                    <a:pt x="1086275" y="56470"/>
                    <a:pt x="1089326" y="57336"/>
                    <a:pt x="1092373" y="57194"/>
                  </a:cubicBezTo>
                  <a:cubicBezTo>
                    <a:pt x="1094563" y="57279"/>
                    <a:pt x="1096754" y="56918"/>
                    <a:pt x="1098754" y="56146"/>
                  </a:cubicBezTo>
                  <a:cubicBezTo>
                    <a:pt x="1100753" y="55413"/>
                    <a:pt x="1102563" y="54241"/>
                    <a:pt x="1103995" y="52717"/>
                  </a:cubicBezTo>
                  <a:lnTo>
                    <a:pt x="1111139" y="60432"/>
                  </a:lnTo>
                  <a:cubicBezTo>
                    <a:pt x="1106279" y="65671"/>
                    <a:pt x="1099233" y="68433"/>
                    <a:pt x="1092089" y="67957"/>
                  </a:cubicBezTo>
                  <a:cubicBezTo>
                    <a:pt x="1087326" y="68043"/>
                    <a:pt x="1082564" y="66995"/>
                    <a:pt x="1078276" y="64909"/>
                  </a:cubicBezTo>
                  <a:cubicBezTo>
                    <a:pt x="1074369" y="63080"/>
                    <a:pt x="1071039" y="60128"/>
                    <a:pt x="1068751" y="56432"/>
                  </a:cubicBezTo>
                  <a:cubicBezTo>
                    <a:pt x="1066560" y="52717"/>
                    <a:pt x="1065416" y="48460"/>
                    <a:pt x="1065514" y="44145"/>
                  </a:cubicBezTo>
                  <a:cubicBezTo>
                    <a:pt x="1065416" y="39878"/>
                    <a:pt x="1066560" y="35667"/>
                    <a:pt x="1068658" y="31952"/>
                  </a:cubicBezTo>
                  <a:cubicBezTo>
                    <a:pt x="1070751" y="28371"/>
                    <a:pt x="1073895" y="25447"/>
                    <a:pt x="1077513" y="23475"/>
                  </a:cubicBezTo>
                  <a:cubicBezTo>
                    <a:pt x="1081420" y="21418"/>
                    <a:pt x="1085703" y="20370"/>
                    <a:pt x="1090089" y="20427"/>
                  </a:cubicBezTo>
                  <a:cubicBezTo>
                    <a:pt x="1094372" y="20361"/>
                    <a:pt x="1098563" y="21380"/>
                    <a:pt x="1102372" y="23380"/>
                  </a:cubicBezTo>
                  <a:cubicBezTo>
                    <a:pt x="1105995" y="25266"/>
                    <a:pt x="1108948" y="28181"/>
                    <a:pt x="1110948" y="31762"/>
                  </a:cubicBezTo>
                  <a:cubicBezTo>
                    <a:pt x="1113139" y="35601"/>
                    <a:pt x="1114185" y="39935"/>
                    <a:pt x="1114092" y="44335"/>
                  </a:cubicBezTo>
                  <a:close/>
                  <a:moveTo>
                    <a:pt x="1090182" y="30524"/>
                  </a:moveTo>
                  <a:cubicBezTo>
                    <a:pt x="1087419" y="30419"/>
                    <a:pt x="1084657" y="31333"/>
                    <a:pt x="1082564" y="33095"/>
                  </a:cubicBezTo>
                  <a:cubicBezTo>
                    <a:pt x="1080466" y="34877"/>
                    <a:pt x="1079131" y="37401"/>
                    <a:pt x="1078750" y="40144"/>
                  </a:cubicBezTo>
                  <a:lnTo>
                    <a:pt x="1101516" y="40144"/>
                  </a:lnTo>
                  <a:cubicBezTo>
                    <a:pt x="1101135" y="37439"/>
                    <a:pt x="1099805" y="34953"/>
                    <a:pt x="1097707" y="33191"/>
                  </a:cubicBezTo>
                  <a:cubicBezTo>
                    <a:pt x="1095610" y="31438"/>
                    <a:pt x="1092945" y="30486"/>
                    <a:pt x="1090182" y="30524"/>
                  </a:cubicBezTo>
                  <a:close/>
                  <a:moveTo>
                    <a:pt x="1151048" y="20427"/>
                  </a:moveTo>
                  <a:cubicBezTo>
                    <a:pt x="1156192" y="20218"/>
                    <a:pt x="1161145" y="22075"/>
                    <a:pt x="1164856" y="25571"/>
                  </a:cubicBezTo>
                  <a:cubicBezTo>
                    <a:pt x="1168670" y="29714"/>
                    <a:pt x="1170479" y="35229"/>
                    <a:pt x="1170098" y="40811"/>
                  </a:cubicBezTo>
                  <a:lnTo>
                    <a:pt x="1170098" y="67290"/>
                  </a:lnTo>
                  <a:lnTo>
                    <a:pt x="1156764" y="67290"/>
                  </a:lnTo>
                  <a:lnTo>
                    <a:pt x="1156764" y="42906"/>
                  </a:lnTo>
                  <a:cubicBezTo>
                    <a:pt x="1157048" y="39972"/>
                    <a:pt x="1156192" y="37058"/>
                    <a:pt x="1154383" y="34715"/>
                  </a:cubicBezTo>
                  <a:cubicBezTo>
                    <a:pt x="1152569" y="32838"/>
                    <a:pt x="1149997" y="31857"/>
                    <a:pt x="1147430" y="32048"/>
                  </a:cubicBezTo>
                  <a:cubicBezTo>
                    <a:pt x="1144379" y="31915"/>
                    <a:pt x="1141425" y="33048"/>
                    <a:pt x="1139332" y="35191"/>
                  </a:cubicBezTo>
                  <a:cubicBezTo>
                    <a:pt x="1137044" y="37829"/>
                    <a:pt x="1135998" y="41268"/>
                    <a:pt x="1136379" y="44716"/>
                  </a:cubicBezTo>
                  <a:lnTo>
                    <a:pt x="1136379" y="67576"/>
                  </a:lnTo>
                  <a:lnTo>
                    <a:pt x="1122947" y="67576"/>
                  </a:lnTo>
                  <a:lnTo>
                    <a:pt x="1122947" y="21665"/>
                  </a:lnTo>
                  <a:lnTo>
                    <a:pt x="1135616" y="21665"/>
                  </a:lnTo>
                  <a:lnTo>
                    <a:pt x="1135616" y="27095"/>
                  </a:lnTo>
                  <a:cubicBezTo>
                    <a:pt x="1137426" y="25104"/>
                    <a:pt x="1139714" y="23570"/>
                    <a:pt x="1142188" y="22618"/>
                  </a:cubicBezTo>
                  <a:cubicBezTo>
                    <a:pt x="1144951" y="21523"/>
                    <a:pt x="1147904" y="20980"/>
                    <a:pt x="1150857" y="20999"/>
                  </a:cubicBezTo>
                  <a:close/>
                  <a:moveTo>
                    <a:pt x="1227913" y="44335"/>
                  </a:moveTo>
                  <a:cubicBezTo>
                    <a:pt x="1227913" y="44335"/>
                    <a:pt x="1227913" y="45764"/>
                    <a:pt x="1227913" y="47954"/>
                  </a:cubicBezTo>
                  <a:lnTo>
                    <a:pt x="1192766" y="47954"/>
                  </a:lnTo>
                  <a:cubicBezTo>
                    <a:pt x="1193338" y="50707"/>
                    <a:pt x="1194957" y="53136"/>
                    <a:pt x="1197245" y="54717"/>
                  </a:cubicBezTo>
                  <a:cubicBezTo>
                    <a:pt x="1199817" y="56479"/>
                    <a:pt x="1202863" y="57356"/>
                    <a:pt x="1206007" y="57194"/>
                  </a:cubicBezTo>
                  <a:cubicBezTo>
                    <a:pt x="1208198" y="57260"/>
                    <a:pt x="1210389" y="56899"/>
                    <a:pt x="1212388" y="56146"/>
                  </a:cubicBezTo>
                  <a:cubicBezTo>
                    <a:pt x="1214291" y="55393"/>
                    <a:pt x="1216105" y="54222"/>
                    <a:pt x="1217532" y="52717"/>
                  </a:cubicBezTo>
                  <a:lnTo>
                    <a:pt x="1224676" y="60432"/>
                  </a:lnTo>
                  <a:cubicBezTo>
                    <a:pt x="1219816" y="65690"/>
                    <a:pt x="1212770" y="68462"/>
                    <a:pt x="1205626" y="67957"/>
                  </a:cubicBezTo>
                  <a:cubicBezTo>
                    <a:pt x="1200864" y="68043"/>
                    <a:pt x="1196101" y="66995"/>
                    <a:pt x="1191813" y="64909"/>
                  </a:cubicBezTo>
                  <a:cubicBezTo>
                    <a:pt x="1187911" y="63080"/>
                    <a:pt x="1184576" y="60128"/>
                    <a:pt x="1182288" y="56432"/>
                  </a:cubicBezTo>
                  <a:cubicBezTo>
                    <a:pt x="1180097" y="52717"/>
                    <a:pt x="1178953" y="48460"/>
                    <a:pt x="1179051" y="44145"/>
                  </a:cubicBezTo>
                  <a:cubicBezTo>
                    <a:pt x="1178953" y="39878"/>
                    <a:pt x="1180097" y="35667"/>
                    <a:pt x="1182195" y="31952"/>
                  </a:cubicBezTo>
                  <a:cubicBezTo>
                    <a:pt x="1184288" y="28371"/>
                    <a:pt x="1187432" y="25447"/>
                    <a:pt x="1191050" y="23475"/>
                  </a:cubicBezTo>
                  <a:cubicBezTo>
                    <a:pt x="1194957" y="21418"/>
                    <a:pt x="1199245" y="20370"/>
                    <a:pt x="1203626" y="20427"/>
                  </a:cubicBezTo>
                  <a:cubicBezTo>
                    <a:pt x="1207910" y="20361"/>
                    <a:pt x="1212100" y="21380"/>
                    <a:pt x="1215914" y="23380"/>
                  </a:cubicBezTo>
                  <a:cubicBezTo>
                    <a:pt x="1219532" y="25266"/>
                    <a:pt x="1222486" y="28181"/>
                    <a:pt x="1224485" y="31762"/>
                  </a:cubicBezTo>
                  <a:cubicBezTo>
                    <a:pt x="1226676" y="35601"/>
                    <a:pt x="1227722" y="39935"/>
                    <a:pt x="1227629" y="44335"/>
                  </a:cubicBezTo>
                  <a:close/>
                  <a:moveTo>
                    <a:pt x="1204008" y="30524"/>
                  </a:moveTo>
                  <a:cubicBezTo>
                    <a:pt x="1201245" y="30419"/>
                    <a:pt x="1198482" y="31333"/>
                    <a:pt x="1196385" y="33095"/>
                  </a:cubicBezTo>
                  <a:cubicBezTo>
                    <a:pt x="1194292" y="34877"/>
                    <a:pt x="1192957" y="37401"/>
                    <a:pt x="1192576" y="40144"/>
                  </a:cubicBezTo>
                  <a:lnTo>
                    <a:pt x="1215342" y="40144"/>
                  </a:lnTo>
                  <a:cubicBezTo>
                    <a:pt x="1214960" y="37439"/>
                    <a:pt x="1213626" y="34953"/>
                    <a:pt x="1211533" y="33191"/>
                  </a:cubicBezTo>
                  <a:cubicBezTo>
                    <a:pt x="1209435" y="31419"/>
                    <a:pt x="1206770" y="30467"/>
                    <a:pt x="1204008" y="30524"/>
                  </a:cubicBezTo>
                  <a:close/>
                  <a:moveTo>
                    <a:pt x="1251633" y="22142"/>
                  </a:moveTo>
                  <a:lnTo>
                    <a:pt x="1263441" y="22142"/>
                  </a:lnTo>
                  <a:lnTo>
                    <a:pt x="1263441" y="32429"/>
                  </a:lnTo>
                  <a:lnTo>
                    <a:pt x="1251916" y="32429"/>
                  </a:lnTo>
                  <a:lnTo>
                    <a:pt x="1251916" y="67290"/>
                  </a:lnTo>
                  <a:lnTo>
                    <a:pt x="1238582" y="67290"/>
                  </a:lnTo>
                  <a:lnTo>
                    <a:pt x="1238582" y="32429"/>
                  </a:lnTo>
                  <a:lnTo>
                    <a:pt x="1231438" y="32429"/>
                  </a:lnTo>
                  <a:lnTo>
                    <a:pt x="1231438" y="22142"/>
                  </a:lnTo>
                  <a:lnTo>
                    <a:pt x="1238582" y="22142"/>
                  </a:lnTo>
                  <a:lnTo>
                    <a:pt x="1238582" y="20142"/>
                  </a:lnTo>
                  <a:cubicBezTo>
                    <a:pt x="1238294" y="15484"/>
                    <a:pt x="1240010" y="10931"/>
                    <a:pt x="1243247" y="7569"/>
                  </a:cubicBezTo>
                  <a:cubicBezTo>
                    <a:pt x="1246870" y="4330"/>
                    <a:pt x="1251535" y="2682"/>
                    <a:pt x="1256395" y="2997"/>
                  </a:cubicBezTo>
                  <a:cubicBezTo>
                    <a:pt x="1258297" y="2987"/>
                    <a:pt x="1260204" y="3177"/>
                    <a:pt x="1262106" y="3568"/>
                  </a:cubicBezTo>
                  <a:cubicBezTo>
                    <a:pt x="1263730" y="3930"/>
                    <a:pt x="1265250" y="4578"/>
                    <a:pt x="1266585" y="5473"/>
                  </a:cubicBezTo>
                  <a:lnTo>
                    <a:pt x="1263060" y="14998"/>
                  </a:lnTo>
                  <a:cubicBezTo>
                    <a:pt x="1261441" y="13922"/>
                    <a:pt x="1259534" y="13360"/>
                    <a:pt x="1257632" y="13379"/>
                  </a:cubicBezTo>
                  <a:cubicBezTo>
                    <a:pt x="1253632" y="13379"/>
                    <a:pt x="1251633" y="15665"/>
                    <a:pt x="1251633" y="20046"/>
                  </a:cubicBezTo>
                  <a:close/>
                  <a:moveTo>
                    <a:pt x="1283635" y="14712"/>
                  </a:moveTo>
                  <a:cubicBezTo>
                    <a:pt x="1281445" y="14788"/>
                    <a:pt x="1279254" y="14008"/>
                    <a:pt x="1277636" y="12522"/>
                  </a:cubicBezTo>
                  <a:cubicBezTo>
                    <a:pt x="1274682" y="9788"/>
                    <a:pt x="1274585" y="5206"/>
                    <a:pt x="1277254" y="2292"/>
                  </a:cubicBezTo>
                  <a:cubicBezTo>
                    <a:pt x="1277445" y="2168"/>
                    <a:pt x="1277538" y="2063"/>
                    <a:pt x="1277636" y="1949"/>
                  </a:cubicBezTo>
                  <a:cubicBezTo>
                    <a:pt x="1281156" y="-890"/>
                    <a:pt x="1286110" y="-890"/>
                    <a:pt x="1289635" y="1949"/>
                  </a:cubicBezTo>
                  <a:cubicBezTo>
                    <a:pt x="1291160" y="3225"/>
                    <a:pt x="1292016" y="5120"/>
                    <a:pt x="1291923" y="7092"/>
                  </a:cubicBezTo>
                  <a:cubicBezTo>
                    <a:pt x="1292016" y="9178"/>
                    <a:pt x="1291160" y="11188"/>
                    <a:pt x="1289635" y="12617"/>
                  </a:cubicBezTo>
                  <a:cubicBezTo>
                    <a:pt x="1288016" y="14103"/>
                    <a:pt x="1285826" y="14884"/>
                    <a:pt x="1283635" y="14808"/>
                  </a:cubicBezTo>
                  <a:close/>
                  <a:moveTo>
                    <a:pt x="1276966" y="21094"/>
                  </a:moveTo>
                  <a:lnTo>
                    <a:pt x="1290305" y="21094"/>
                  </a:lnTo>
                  <a:lnTo>
                    <a:pt x="1290305" y="67290"/>
                  </a:lnTo>
                  <a:lnTo>
                    <a:pt x="1276966" y="67290"/>
                  </a:lnTo>
                  <a:close/>
                  <a:moveTo>
                    <a:pt x="1332497" y="65005"/>
                  </a:moveTo>
                  <a:cubicBezTo>
                    <a:pt x="1331070" y="66033"/>
                    <a:pt x="1329353" y="66776"/>
                    <a:pt x="1327642" y="67195"/>
                  </a:cubicBezTo>
                  <a:cubicBezTo>
                    <a:pt x="1325642" y="67690"/>
                    <a:pt x="1323642" y="67947"/>
                    <a:pt x="1321638" y="67957"/>
                  </a:cubicBezTo>
                  <a:cubicBezTo>
                    <a:pt x="1316973" y="68243"/>
                    <a:pt x="1312401" y="66738"/>
                    <a:pt x="1308876" y="63766"/>
                  </a:cubicBezTo>
                  <a:cubicBezTo>
                    <a:pt x="1305732" y="60451"/>
                    <a:pt x="1304113" y="55956"/>
                    <a:pt x="1304401" y="51383"/>
                  </a:cubicBezTo>
                  <a:lnTo>
                    <a:pt x="1304401" y="32333"/>
                  </a:lnTo>
                  <a:lnTo>
                    <a:pt x="1297541" y="32333"/>
                  </a:lnTo>
                  <a:lnTo>
                    <a:pt x="1297541" y="22047"/>
                  </a:lnTo>
                  <a:lnTo>
                    <a:pt x="1304685" y="22047"/>
                  </a:lnTo>
                  <a:lnTo>
                    <a:pt x="1304685" y="10807"/>
                  </a:lnTo>
                  <a:lnTo>
                    <a:pt x="1318019" y="10807"/>
                  </a:lnTo>
                  <a:lnTo>
                    <a:pt x="1318019" y="22047"/>
                  </a:lnTo>
                  <a:lnTo>
                    <a:pt x="1329544" y="22047"/>
                  </a:lnTo>
                  <a:lnTo>
                    <a:pt x="1329544" y="32333"/>
                  </a:lnTo>
                  <a:lnTo>
                    <a:pt x="1318019" y="32333"/>
                  </a:lnTo>
                  <a:lnTo>
                    <a:pt x="1318019" y="51383"/>
                  </a:lnTo>
                  <a:cubicBezTo>
                    <a:pt x="1317926" y="53041"/>
                    <a:pt x="1318498" y="54670"/>
                    <a:pt x="1319545" y="55956"/>
                  </a:cubicBezTo>
                  <a:cubicBezTo>
                    <a:pt x="1320689" y="57042"/>
                    <a:pt x="1322210" y="57594"/>
                    <a:pt x="1323828" y="57479"/>
                  </a:cubicBezTo>
                  <a:cubicBezTo>
                    <a:pt x="1325735" y="57546"/>
                    <a:pt x="1327642" y="56936"/>
                    <a:pt x="1329163" y="55765"/>
                  </a:cubicBezTo>
                  <a:close/>
                  <a:moveTo>
                    <a:pt x="1355547" y="67957"/>
                  </a:moveTo>
                  <a:cubicBezTo>
                    <a:pt x="1351738" y="67957"/>
                    <a:pt x="1348022" y="67481"/>
                    <a:pt x="1344311" y="66528"/>
                  </a:cubicBezTo>
                  <a:cubicBezTo>
                    <a:pt x="1341260" y="65833"/>
                    <a:pt x="1338306" y="64642"/>
                    <a:pt x="1335641" y="63004"/>
                  </a:cubicBezTo>
                  <a:lnTo>
                    <a:pt x="1340023" y="53479"/>
                  </a:lnTo>
                  <a:cubicBezTo>
                    <a:pt x="1342404" y="54917"/>
                    <a:pt x="1344883" y="56003"/>
                    <a:pt x="1347548" y="56718"/>
                  </a:cubicBezTo>
                  <a:cubicBezTo>
                    <a:pt x="1350310" y="57499"/>
                    <a:pt x="1353264" y="57918"/>
                    <a:pt x="1356119" y="57956"/>
                  </a:cubicBezTo>
                  <a:cubicBezTo>
                    <a:pt x="1361742" y="57956"/>
                    <a:pt x="1364598" y="56527"/>
                    <a:pt x="1364598" y="53670"/>
                  </a:cubicBezTo>
                  <a:cubicBezTo>
                    <a:pt x="1364598" y="52431"/>
                    <a:pt x="1363835" y="51479"/>
                    <a:pt x="1362217" y="50907"/>
                  </a:cubicBezTo>
                  <a:cubicBezTo>
                    <a:pt x="1359928" y="50183"/>
                    <a:pt x="1357547" y="49669"/>
                    <a:pt x="1355166" y="49383"/>
                  </a:cubicBezTo>
                  <a:cubicBezTo>
                    <a:pt x="1351929" y="48993"/>
                    <a:pt x="1348785" y="48354"/>
                    <a:pt x="1345641" y="47478"/>
                  </a:cubicBezTo>
                  <a:cubicBezTo>
                    <a:pt x="1343167" y="46754"/>
                    <a:pt x="1340976" y="45373"/>
                    <a:pt x="1339260" y="43478"/>
                  </a:cubicBezTo>
                  <a:cubicBezTo>
                    <a:pt x="1337358" y="41287"/>
                    <a:pt x="1336306" y="38401"/>
                    <a:pt x="1336497" y="35477"/>
                  </a:cubicBezTo>
                  <a:cubicBezTo>
                    <a:pt x="1336497" y="32658"/>
                    <a:pt x="1337358" y="29905"/>
                    <a:pt x="1339069" y="27666"/>
                  </a:cubicBezTo>
                  <a:cubicBezTo>
                    <a:pt x="1340976" y="25256"/>
                    <a:pt x="1343548" y="23437"/>
                    <a:pt x="1346404" y="22427"/>
                  </a:cubicBezTo>
                  <a:cubicBezTo>
                    <a:pt x="1350022" y="21104"/>
                    <a:pt x="1353929" y="20456"/>
                    <a:pt x="1357835" y="20522"/>
                  </a:cubicBezTo>
                  <a:cubicBezTo>
                    <a:pt x="1361072" y="20542"/>
                    <a:pt x="1364216" y="20894"/>
                    <a:pt x="1367360" y="21571"/>
                  </a:cubicBezTo>
                  <a:cubicBezTo>
                    <a:pt x="1370216" y="22171"/>
                    <a:pt x="1372886" y="23161"/>
                    <a:pt x="1375458" y="24523"/>
                  </a:cubicBezTo>
                  <a:lnTo>
                    <a:pt x="1370979" y="34048"/>
                  </a:lnTo>
                  <a:cubicBezTo>
                    <a:pt x="1366881" y="31762"/>
                    <a:pt x="1362310" y="30581"/>
                    <a:pt x="1357645" y="30619"/>
                  </a:cubicBezTo>
                  <a:cubicBezTo>
                    <a:pt x="1355454" y="30514"/>
                    <a:pt x="1353264" y="30943"/>
                    <a:pt x="1351264" y="31857"/>
                  </a:cubicBezTo>
                  <a:cubicBezTo>
                    <a:pt x="1350022" y="32372"/>
                    <a:pt x="1349166" y="33553"/>
                    <a:pt x="1349073" y="34905"/>
                  </a:cubicBezTo>
                  <a:cubicBezTo>
                    <a:pt x="1349073" y="36363"/>
                    <a:pt x="1350022" y="37639"/>
                    <a:pt x="1351454" y="37953"/>
                  </a:cubicBezTo>
                  <a:cubicBezTo>
                    <a:pt x="1353836" y="38735"/>
                    <a:pt x="1356310" y="39277"/>
                    <a:pt x="1358789" y="39572"/>
                  </a:cubicBezTo>
                  <a:cubicBezTo>
                    <a:pt x="1362598" y="40239"/>
                    <a:pt x="1365644" y="40906"/>
                    <a:pt x="1368314" y="41573"/>
                  </a:cubicBezTo>
                  <a:cubicBezTo>
                    <a:pt x="1370695" y="42316"/>
                    <a:pt x="1372886" y="43659"/>
                    <a:pt x="1374597" y="45478"/>
                  </a:cubicBezTo>
                  <a:cubicBezTo>
                    <a:pt x="1376504" y="47678"/>
                    <a:pt x="1377457" y="50507"/>
                    <a:pt x="1377267" y="53384"/>
                  </a:cubicBezTo>
                  <a:cubicBezTo>
                    <a:pt x="1377267" y="56146"/>
                    <a:pt x="1376406" y="58832"/>
                    <a:pt x="1374695" y="61004"/>
                  </a:cubicBezTo>
                  <a:cubicBezTo>
                    <a:pt x="1372788" y="63423"/>
                    <a:pt x="1370123" y="65205"/>
                    <a:pt x="1367170" y="66147"/>
                  </a:cubicBezTo>
                  <a:cubicBezTo>
                    <a:pt x="1363454" y="67490"/>
                    <a:pt x="1359454" y="68138"/>
                    <a:pt x="1355454" y="68052"/>
                  </a:cubicBezTo>
                  <a:close/>
                </a:path>
              </a:pathLst>
            </a:custGeom>
            <a:solidFill>
              <a:srgbClr val="6D6E71"/>
            </a:solidFill>
            <a:ln w="9525"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78FB3884-6FAF-4BB4-98AC-7ECB88FABFA2}"/>
                </a:ext>
              </a:extLst>
            </p:cNvPr>
            <p:cNvSpPr/>
            <p:nvPr/>
          </p:nvSpPr>
          <p:spPr>
            <a:xfrm>
              <a:off x="16741046" y="1576959"/>
              <a:ext cx="62212" cy="87655"/>
            </a:xfrm>
            <a:custGeom>
              <a:avLst/>
              <a:gdLst>
                <a:gd name="connsiteX0" fmla="*/ -431 w 62212"/>
                <a:gd name="connsiteY0" fmla="*/ 16298 h 87655"/>
                <a:gd name="connsiteX1" fmla="*/ -431 w 62212"/>
                <a:gd name="connsiteY1" fmla="*/ -180 h 87655"/>
                <a:gd name="connsiteX2" fmla="*/ 52627 w 62212"/>
                <a:gd name="connsiteY2" fmla="*/ -180 h 87655"/>
                <a:gd name="connsiteX3" fmla="*/ 52627 w 62212"/>
                <a:gd name="connsiteY3" fmla="*/ 13250 h 87655"/>
                <a:gd name="connsiteX4" fmla="*/ 34907 w 62212"/>
                <a:gd name="connsiteY4" fmla="*/ 33443 h 87655"/>
                <a:gd name="connsiteX5" fmla="*/ 56719 w 62212"/>
                <a:gd name="connsiteY5" fmla="*/ 58303 h 87655"/>
                <a:gd name="connsiteX6" fmla="*/ 47194 w 62212"/>
                <a:gd name="connsiteY6" fmla="*/ 79640 h 87655"/>
                <a:gd name="connsiteX7" fmla="*/ 23573 w 62212"/>
                <a:gd name="connsiteY7" fmla="*/ 87450 h 87655"/>
                <a:gd name="connsiteX8" fmla="*/ -5477 w 62212"/>
                <a:gd name="connsiteY8" fmla="*/ 77258 h 87655"/>
                <a:gd name="connsiteX9" fmla="*/ 2430 w 62212"/>
                <a:gd name="connsiteY9" fmla="*/ 61923 h 87655"/>
                <a:gd name="connsiteX10" fmla="*/ 24335 w 62212"/>
                <a:gd name="connsiteY10" fmla="*/ 70591 h 87655"/>
                <a:gd name="connsiteX11" fmla="*/ 33860 w 62212"/>
                <a:gd name="connsiteY11" fmla="*/ 67733 h 87655"/>
                <a:gd name="connsiteX12" fmla="*/ 37576 w 62212"/>
                <a:gd name="connsiteY12" fmla="*/ 59447 h 87655"/>
                <a:gd name="connsiteX13" fmla="*/ 33288 w 62212"/>
                <a:gd name="connsiteY13" fmla="*/ 50969 h 87655"/>
                <a:gd name="connsiteX14" fmla="*/ 21289 w 62212"/>
                <a:gd name="connsiteY14" fmla="*/ 47826 h 87655"/>
                <a:gd name="connsiteX15" fmla="*/ 9764 w 62212"/>
                <a:gd name="connsiteY15" fmla="*/ 50112 h 87655"/>
                <a:gd name="connsiteX16" fmla="*/ 9764 w 62212"/>
                <a:gd name="connsiteY16" fmla="*/ 35920 h 87655"/>
                <a:gd name="connsiteX17" fmla="*/ 26335 w 62212"/>
                <a:gd name="connsiteY17" fmla="*/ 16298 h 87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212" h="87655">
                  <a:moveTo>
                    <a:pt x="-431" y="16298"/>
                  </a:moveTo>
                  <a:lnTo>
                    <a:pt x="-431" y="-180"/>
                  </a:lnTo>
                  <a:lnTo>
                    <a:pt x="52627" y="-180"/>
                  </a:lnTo>
                  <a:lnTo>
                    <a:pt x="52627" y="13250"/>
                  </a:lnTo>
                  <a:lnTo>
                    <a:pt x="34907" y="33443"/>
                  </a:lnTo>
                  <a:cubicBezTo>
                    <a:pt x="47483" y="34862"/>
                    <a:pt x="56910" y="45635"/>
                    <a:pt x="56719" y="58303"/>
                  </a:cubicBezTo>
                  <a:cubicBezTo>
                    <a:pt x="57008" y="66505"/>
                    <a:pt x="53482" y="74391"/>
                    <a:pt x="47194" y="79640"/>
                  </a:cubicBezTo>
                  <a:cubicBezTo>
                    <a:pt x="40530" y="84992"/>
                    <a:pt x="32144" y="87774"/>
                    <a:pt x="23573" y="87450"/>
                  </a:cubicBezTo>
                  <a:cubicBezTo>
                    <a:pt x="13094" y="87107"/>
                    <a:pt x="2904" y="83554"/>
                    <a:pt x="-5477" y="77258"/>
                  </a:cubicBezTo>
                  <a:lnTo>
                    <a:pt x="2430" y="61923"/>
                  </a:lnTo>
                  <a:cubicBezTo>
                    <a:pt x="8713" y="66952"/>
                    <a:pt x="16336" y="69981"/>
                    <a:pt x="24335" y="70591"/>
                  </a:cubicBezTo>
                  <a:cubicBezTo>
                    <a:pt x="27763" y="70705"/>
                    <a:pt x="31098" y="69695"/>
                    <a:pt x="33860" y="67733"/>
                  </a:cubicBezTo>
                  <a:cubicBezTo>
                    <a:pt x="36432" y="65781"/>
                    <a:pt x="37860" y="62656"/>
                    <a:pt x="37576" y="59447"/>
                  </a:cubicBezTo>
                  <a:cubicBezTo>
                    <a:pt x="37669" y="56075"/>
                    <a:pt x="36051" y="52893"/>
                    <a:pt x="33288" y="50969"/>
                  </a:cubicBezTo>
                  <a:cubicBezTo>
                    <a:pt x="29670" y="48702"/>
                    <a:pt x="25479" y="47597"/>
                    <a:pt x="21289" y="47826"/>
                  </a:cubicBezTo>
                  <a:cubicBezTo>
                    <a:pt x="17382" y="48045"/>
                    <a:pt x="13476" y="48816"/>
                    <a:pt x="9764" y="50112"/>
                  </a:cubicBezTo>
                  <a:lnTo>
                    <a:pt x="9764" y="35920"/>
                  </a:lnTo>
                  <a:lnTo>
                    <a:pt x="26335" y="16298"/>
                  </a:lnTo>
                  <a:close/>
                </a:path>
              </a:pathLst>
            </a:custGeom>
            <a:solidFill>
              <a:srgbClr val="6D6E71"/>
            </a:solid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4E5DD07F-7B6D-48E9-A078-0E3E0EE10EC6}"/>
                </a:ext>
              </a:extLst>
            </p:cNvPr>
            <p:cNvSpPr/>
            <p:nvPr/>
          </p:nvSpPr>
          <p:spPr>
            <a:xfrm>
              <a:off x="16853346" y="1576959"/>
              <a:ext cx="75627" cy="86867"/>
            </a:xfrm>
            <a:custGeom>
              <a:avLst/>
              <a:gdLst>
                <a:gd name="connsiteX0" fmla="*/ -5477 w 75627"/>
                <a:gd name="connsiteY0" fmla="*/ -180 h 86867"/>
                <a:gd name="connsiteX1" fmla="*/ 13573 w 75627"/>
                <a:gd name="connsiteY1" fmla="*/ -180 h 86867"/>
                <a:gd name="connsiteX2" fmla="*/ 13573 w 75627"/>
                <a:gd name="connsiteY2" fmla="*/ 35443 h 86867"/>
                <a:gd name="connsiteX3" fmla="*/ 46241 w 75627"/>
                <a:gd name="connsiteY3" fmla="*/ -180 h 86867"/>
                <a:gd name="connsiteX4" fmla="*/ 70151 w 75627"/>
                <a:gd name="connsiteY4" fmla="*/ -180 h 86867"/>
                <a:gd name="connsiteX5" fmla="*/ 35763 w 75627"/>
                <a:gd name="connsiteY5" fmla="*/ 37920 h 86867"/>
                <a:gd name="connsiteX6" fmla="*/ 52148 w 75627"/>
                <a:gd name="connsiteY6" fmla="*/ 61066 h 86867"/>
                <a:gd name="connsiteX7" fmla="*/ 70151 w 75627"/>
                <a:gd name="connsiteY7" fmla="*/ 86212 h 86867"/>
                <a:gd name="connsiteX8" fmla="*/ 47576 w 75627"/>
                <a:gd name="connsiteY8" fmla="*/ 86212 h 86867"/>
                <a:gd name="connsiteX9" fmla="*/ 22238 w 75627"/>
                <a:gd name="connsiteY9" fmla="*/ 52017 h 86867"/>
                <a:gd name="connsiteX10" fmla="*/ 13573 w 75627"/>
                <a:gd name="connsiteY10" fmla="*/ 61542 h 86867"/>
                <a:gd name="connsiteX11" fmla="*/ 13573 w 75627"/>
                <a:gd name="connsiteY11" fmla="*/ 86688 h 86867"/>
                <a:gd name="connsiteX12" fmla="*/ -5477 w 75627"/>
                <a:gd name="connsiteY12" fmla="*/ 86688 h 86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5627" h="86867">
                  <a:moveTo>
                    <a:pt x="-5477" y="-180"/>
                  </a:moveTo>
                  <a:lnTo>
                    <a:pt x="13573" y="-180"/>
                  </a:lnTo>
                  <a:lnTo>
                    <a:pt x="13573" y="35443"/>
                  </a:lnTo>
                  <a:lnTo>
                    <a:pt x="46241" y="-180"/>
                  </a:lnTo>
                  <a:lnTo>
                    <a:pt x="70151" y="-180"/>
                  </a:lnTo>
                  <a:lnTo>
                    <a:pt x="35763" y="37920"/>
                  </a:lnTo>
                  <a:lnTo>
                    <a:pt x="52148" y="61066"/>
                  </a:lnTo>
                  <a:lnTo>
                    <a:pt x="70151" y="86212"/>
                  </a:lnTo>
                  <a:lnTo>
                    <a:pt x="47576" y="86212"/>
                  </a:lnTo>
                  <a:lnTo>
                    <a:pt x="22238" y="52017"/>
                  </a:lnTo>
                  <a:lnTo>
                    <a:pt x="13573" y="61542"/>
                  </a:lnTo>
                  <a:lnTo>
                    <a:pt x="13573" y="86688"/>
                  </a:lnTo>
                  <a:lnTo>
                    <a:pt x="-5477" y="86688"/>
                  </a:lnTo>
                  <a:close/>
                </a:path>
              </a:pathLst>
            </a:custGeom>
            <a:solidFill>
              <a:srgbClr val="6D6E71"/>
            </a:solid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1A93F920-3A4A-40D3-9B13-E8A76A97470E}"/>
                </a:ext>
              </a:extLst>
            </p:cNvPr>
            <p:cNvSpPr/>
            <p:nvPr/>
          </p:nvSpPr>
          <p:spPr>
            <a:xfrm>
              <a:off x="16933387" y="1595890"/>
              <a:ext cx="67350" cy="69094"/>
            </a:xfrm>
            <a:custGeom>
              <a:avLst/>
              <a:gdLst>
                <a:gd name="connsiteX0" fmla="*/ 55640 w 67350"/>
                <a:gd name="connsiteY0" fmla="*/ 58231 h 69094"/>
                <a:gd name="connsiteX1" fmla="*/ 29163 w 67350"/>
                <a:gd name="connsiteY1" fmla="*/ 68899 h 69094"/>
                <a:gd name="connsiteX2" fmla="*/ 4108 w 67350"/>
                <a:gd name="connsiteY2" fmla="*/ 59374 h 69094"/>
                <a:gd name="connsiteX3" fmla="*/ -5417 w 67350"/>
                <a:gd name="connsiteY3" fmla="*/ 34323 h 69094"/>
                <a:gd name="connsiteX4" fmla="*/ 4681 w 67350"/>
                <a:gd name="connsiteY4" fmla="*/ 9272 h 69094"/>
                <a:gd name="connsiteX5" fmla="*/ 52306 w 67350"/>
                <a:gd name="connsiteY5" fmla="*/ 8320 h 69094"/>
                <a:gd name="connsiteX6" fmla="*/ 61831 w 67350"/>
                <a:gd name="connsiteY6" fmla="*/ 31085 h 69094"/>
                <a:gd name="connsiteX7" fmla="*/ 61831 w 67350"/>
                <a:gd name="connsiteY7" fmla="*/ 40610 h 69094"/>
                <a:gd name="connsiteX8" fmla="*/ 13350 w 67350"/>
                <a:gd name="connsiteY8" fmla="*/ 40610 h 69094"/>
                <a:gd name="connsiteX9" fmla="*/ 18968 w 67350"/>
                <a:gd name="connsiteY9" fmla="*/ 49563 h 69094"/>
                <a:gd name="connsiteX10" fmla="*/ 29921 w 67350"/>
                <a:gd name="connsiteY10" fmla="*/ 52992 h 69094"/>
                <a:gd name="connsiteX11" fmla="*/ 46022 w 67350"/>
                <a:gd name="connsiteY11" fmla="*/ 46420 h 69094"/>
                <a:gd name="connsiteX12" fmla="*/ 37827 w 67350"/>
                <a:gd name="connsiteY12" fmla="*/ 18702 h 69094"/>
                <a:gd name="connsiteX13" fmla="*/ 28302 w 67350"/>
                <a:gd name="connsiteY13" fmla="*/ 15464 h 69094"/>
                <a:gd name="connsiteX14" fmla="*/ 18205 w 67350"/>
                <a:gd name="connsiteY14" fmla="*/ 18797 h 69094"/>
                <a:gd name="connsiteX15" fmla="*/ 12871 w 67350"/>
                <a:gd name="connsiteY15" fmla="*/ 27846 h 69094"/>
                <a:gd name="connsiteX16" fmla="*/ 42115 w 67350"/>
                <a:gd name="connsiteY16" fmla="*/ 27846 h 69094"/>
                <a:gd name="connsiteX17" fmla="*/ 37827 w 67350"/>
                <a:gd name="connsiteY17" fmla="*/ 18321 h 69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7350" h="69094">
                  <a:moveTo>
                    <a:pt x="55640" y="58231"/>
                  </a:moveTo>
                  <a:cubicBezTo>
                    <a:pt x="48589" y="65146"/>
                    <a:pt x="39064" y="68985"/>
                    <a:pt x="29163" y="68899"/>
                  </a:cubicBezTo>
                  <a:cubicBezTo>
                    <a:pt x="19921" y="69175"/>
                    <a:pt x="10871" y="65746"/>
                    <a:pt x="4108" y="59374"/>
                  </a:cubicBezTo>
                  <a:cubicBezTo>
                    <a:pt x="-2463" y="52754"/>
                    <a:pt x="-5989" y="43648"/>
                    <a:pt x="-5417" y="34323"/>
                  </a:cubicBezTo>
                  <a:cubicBezTo>
                    <a:pt x="-5891" y="24903"/>
                    <a:pt x="-2175" y="15759"/>
                    <a:pt x="4681" y="9272"/>
                  </a:cubicBezTo>
                  <a:cubicBezTo>
                    <a:pt x="18112" y="-2958"/>
                    <a:pt x="38497" y="-3367"/>
                    <a:pt x="52306" y="8320"/>
                  </a:cubicBezTo>
                  <a:cubicBezTo>
                    <a:pt x="58784" y="14073"/>
                    <a:pt x="62310" y="22446"/>
                    <a:pt x="61831" y="31085"/>
                  </a:cubicBezTo>
                  <a:lnTo>
                    <a:pt x="61831" y="40610"/>
                  </a:lnTo>
                  <a:lnTo>
                    <a:pt x="13350" y="40610"/>
                  </a:lnTo>
                  <a:cubicBezTo>
                    <a:pt x="13922" y="44239"/>
                    <a:pt x="15922" y="47468"/>
                    <a:pt x="18968" y="49563"/>
                  </a:cubicBezTo>
                  <a:cubicBezTo>
                    <a:pt x="22210" y="51840"/>
                    <a:pt x="26019" y="53040"/>
                    <a:pt x="29921" y="52992"/>
                  </a:cubicBezTo>
                  <a:cubicBezTo>
                    <a:pt x="36018" y="53173"/>
                    <a:pt x="41827" y="50782"/>
                    <a:pt x="46022" y="46420"/>
                  </a:cubicBezTo>
                  <a:close/>
                  <a:moveTo>
                    <a:pt x="37827" y="18702"/>
                  </a:moveTo>
                  <a:cubicBezTo>
                    <a:pt x="35162" y="16473"/>
                    <a:pt x="31735" y="15321"/>
                    <a:pt x="28302" y="15464"/>
                  </a:cubicBezTo>
                  <a:cubicBezTo>
                    <a:pt x="24684" y="15454"/>
                    <a:pt x="21159" y="16626"/>
                    <a:pt x="18205" y="18797"/>
                  </a:cubicBezTo>
                  <a:cubicBezTo>
                    <a:pt x="15252" y="20922"/>
                    <a:pt x="13252" y="24208"/>
                    <a:pt x="12871" y="27846"/>
                  </a:cubicBezTo>
                  <a:lnTo>
                    <a:pt x="42115" y="27846"/>
                  </a:lnTo>
                  <a:cubicBezTo>
                    <a:pt x="42018" y="24227"/>
                    <a:pt x="40497" y="20798"/>
                    <a:pt x="37827" y="18321"/>
                  </a:cubicBezTo>
                  <a:close/>
                </a:path>
              </a:pathLst>
            </a:custGeom>
            <a:solidFill>
              <a:srgbClr val="6D6E71"/>
            </a:solidFill>
            <a:ln w="9525"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5551F89B-81BD-4183-94F3-A5F5B2F93285}"/>
                </a:ext>
              </a:extLst>
            </p:cNvPr>
            <p:cNvSpPr/>
            <p:nvPr/>
          </p:nvSpPr>
          <p:spPr>
            <a:xfrm>
              <a:off x="17003839" y="1596961"/>
              <a:ext cx="72009" cy="92868"/>
            </a:xfrm>
            <a:custGeom>
              <a:avLst/>
              <a:gdLst>
                <a:gd name="connsiteX0" fmla="*/ 14429 w 72009"/>
                <a:gd name="connsiteY0" fmla="*/ 92689 h 92868"/>
                <a:gd name="connsiteX1" fmla="*/ -4049 w 72009"/>
                <a:gd name="connsiteY1" fmla="*/ 84783 h 92868"/>
                <a:gd name="connsiteX2" fmla="*/ 4430 w 72009"/>
                <a:gd name="connsiteY2" fmla="*/ 70972 h 92868"/>
                <a:gd name="connsiteX3" fmla="*/ 13955 w 72009"/>
                <a:gd name="connsiteY3" fmla="*/ 75544 h 92868"/>
                <a:gd name="connsiteX4" fmla="*/ 18433 w 72009"/>
                <a:gd name="connsiteY4" fmla="*/ 73067 h 92868"/>
                <a:gd name="connsiteX5" fmla="*/ 20243 w 72009"/>
                <a:gd name="connsiteY5" fmla="*/ 67638 h 92868"/>
                <a:gd name="connsiteX6" fmla="*/ -5477 w 72009"/>
                <a:gd name="connsiteY6" fmla="*/ -180 h 92868"/>
                <a:gd name="connsiteX7" fmla="*/ 14336 w 72009"/>
                <a:gd name="connsiteY7" fmla="*/ -180 h 92868"/>
                <a:gd name="connsiteX8" fmla="*/ 30526 w 72009"/>
                <a:gd name="connsiteY8" fmla="*/ 41254 h 92868"/>
                <a:gd name="connsiteX9" fmla="*/ 46720 w 72009"/>
                <a:gd name="connsiteY9" fmla="*/ -180 h 92868"/>
                <a:gd name="connsiteX10" fmla="*/ 66533 w 72009"/>
                <a:gd name="connsiteY10" fmla="*/ -180 h 92868"/>
                <a:gd name="connsiteX11" fmla="*/ 35577 w 72009"/>
                <a:gd name="connsiteY11" fmla="*/ 78306 h 92868"/>
                <a:gd name="connsiteX12" fmla="*/ 27098 w 72009"/>
                <a:gd name="connsiteY12" fmla="*/ 88879 h 92868"/>
                <a:gd name="connsiteX13" fmla="*/ 14429 w 72009"/>
                <a:gd name="connsiteY13" fmla="*/ 92689 h 9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2009" h="92868">
                  <a:moveTo>
                    <a:pt x="14429" y="92689"/>
                  </a:moveTo>
                  <a:cubicBezTo>
                    <a:pt x="7476" y="92508"/>
                    <a:pt x="904" y="89679"/>
                    <a:pt x="-4049" y="84783"/>
                  </a:cubicBezTo>
                  <a:lnTo>
                    <a:pt x="4430" y="70972"/>
                  </a:lnTo>
                  <a:cubicBezTo>
                    <a:pt x="6904" y="73715"/>
                    <a:pt x="10336" y="75363"/>
                    <a:pt x="13955" y="75544"/>
                  </a:cubicBezTo>
                  <a:cubicBezTo>
                    <a:pt x="15764" y="75487"/>
                    <a:pt x="17382" y="74563"/>
                    <a:pt x="18433" y="73067"/>
                  </a:cubicBezTo>
                  <a:cubicBezTo>
                    <a:pt x="19573" y="71486"/>
                    <a:pt x="20243" y="69590"/>
                    <a:pt x="20243" y="67638"/>
                  </a:cubicBezTo>
                  <a:cubicBezTo>
                    <a:pt x="20243" y="65733"/>
                    <a:pt x="11666" y="43130"/>
                    <a:pt x="-5477" y="-180"/>
                  </a:cubicBezTo>
                  <a:lnTo>
                    <a:pt x="14336" y="-180"/>
                  </a:lnTo>
                  <a:lnTo>
                    <a:pt x="30526" y="41254"/>
                  </a:lnTo>
                  <a:lnTo>
                    <a:pt x="46720" y="-180"/>
                  </a:lnTo>
                  <a:lnTo>
                    <a:pt x="66533" y="-180"/>
                  </a:lnTo>
                  <a:lnTo>
                    <a:pt x="35577" y="78306"/>
                  </a:lnTo>
                  <a:cubicBezTo>
                    <a:pt x="33958" y="82659"/>
                    <a:pt x="31005" y="86373"/>
                    <a:pt x="27098" y="88879"/>
                  </a:cubicBezTo>
                  <a:cubicBezTo>
                    <a:pt x="23382" y="91355"/>
                    <a:pt x="18908" y="92679"/>
                    <a:pt x="14429" y="92689"/>
                  </a:cubicBezTo>
                  <a:close/>
                </a:path>
              </a:pathLst>
            </a:custGeom>
            <a:solidFill>
              <a:srgbClr val="6D6E71"/>
            </a:solidFill>
            <a:ln w="9525"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AA901504-4C37-4CD8-8CD7-AF95F3C30FD4}"/>
                </a:ext>
              </a:extLst>
            </p:cNvPr>
            <p:cNvSpPr/>
            <p:nvPr/>
          </p:nvSpPr>
          <p:spPr>
            <a:xfrm>
              <a:off x="17119855" y="1577068"/>
              <a:ext cx="68760" cy="86758"/>
            </a:xfrm>
            <a:custGeom>
              <a:avLst/>
              <a:gdLst>
                <a:gd name="connsiteX0" fmla="*/ 54147 w 68760"/>
                <a:gd name="connsiteY0" fmla="*/ 7521 h 86758"/>
                <a:gd name="connsiteX1" fmla="*/ 63198 w 68760"/>
                <a:gd name="connsiteY1" fmla="*/ 31239 h 86758"/>
                <a:gd name="connsiteX2" fmla="*/ 53673 w 68760"/>
                <a:gd name="connsiteY2" fmla="*/ 54765 h 86758"/>
                <a:gd name="connsiteX3" fmla="*/ 25098 w 68760"/>
                <a:gd name="connsiteY3" fmla="*/ 62195 h 86758"/>
                <a:gd name="connsiteX4" fmla="*/ 13573 w 68760"/>
                <a:gd name="connsiteY4" fmla="*/ 62195 h 86758"/>
                <a:gd name="connsiteX5" fmla="*/ 13573 w 68760"/>
                <a:gd name="connsiteY5" fmla="*/ 86579 h 86758"/>
                <a:gd name="connsiteX6" fmla="*/ -5477 w 68760"/>
                <a:gd name="connsiteY6" fmla="*/ 86579 h 86758"/>
                <a:gd name="connsiteX7" fmla="*/ -5477 w 68760"/>
                <a:gd name="connsiteY7" fmla="*/ -3 h 86758"/>
                <a:gd name="connsiteX8" fmla="*/ 25098 w 68760"/>
                <a:gd name="connsiteY8" fmla="*/ -3 h 86758"/>
                <a:gd name="connsiteX9" fmla="*/ 54147 w 68760"/>
                <a:gd name="connsiteY9" fmla="*/ 7521 h 86758"/>
                <a:gd name="connsiteX10" fmla="*/ 39958 w 68760"/>
                <a:gd name="connsiteY10" fmla="*/ 41525 h 86758"/>
                <a:gd name="connsiteX11" fmla="*/ 43385 w 68760"/>
                <a:gd name="connsiteY11" fmla="*/ 30191 h 86758"/>
                <a:gd name="connsiteX12" fmla="*/ 38907 w 68760"/>
                <a:gd name="connsiteY12" fmla="*/ 19523 h 86758"/>
                <a:gd name="connsiteX13" fmla="*/ 24810 w 68760"/>
                <a:gd name="connsiteY13" fmla="*/ 16380 h 86758"/>
                <a:gd name="connsiteX14" fmla="*/ 13764 w 68760"/>
                <a:gd name="connsiteY14" fmla="*/ 16380 h 86758"/>
                <a:gd name="connsiteX15" fmla="*/ 13764 w 68760"/>
                <a:gd name="connsiteY15" fmla="*/ 45431 h 86758"/>
                <a:gd name="connsiteX16" fmla="*/ 26810 w 68760"/>
                <a:gd name="connsiteY16" fmla="*/ 45431 h 86758"/>
                <a:gd name="connsiteX17" fmla="*/ 39958 w 68760"/>
                <a:gd name="connsiteY17" fmla="*/ 41525 h 86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760" h="86758">
                  <a:moveTo>
                    <a:pt x="54147" y="7521"/>
                  </a:moveTo>
                  <a:cubicBezTo>
                    <a:pt x="60626" y="13665"/>
                    <a:pt x="63863" y="22371"/>
                    <a:pt x="63198" y="31239"/>
                  </a:cubicBezTo>
                  <a:cubicBezTo>
                    <a:pt x="63863" y="40135"/>
                    <a:pt x="60338" y="48841"/>
                    <a:pt x="53673" y="54765"/>
                  </a:cubicBezTo>
                  <a:cubicBezTo>
                    <a:pt x="45292" y="60357"/>
                    <a:pt x="35195" y="62976"/>
                    <a:pt x="25098" y="62195"/>
                  </a:cubicBezTo>
                  <a:lnTo>
                    <a:pt x="13573" y="62195"/>
                  </a:lnTo>
                  <a:lnTo>
                    <a:pt x="13573" y="86579"/>
                  </a:lnTo>
                  <a:lnTo>
                    <a:pt x="-5477" y="86579"/>
                  </a:lnTo>
                  <a:lnTo>
                    <a:pt x="-5477" y="-3"/>
                  </a:lnTo>
                  <a:lnTo>
                    <a:pt x="25098" y="-3"/>
                  </a:lnTo>
                  <a:cubicBezTo>
                    <a:pt x="35386" y="-918"/>
                    <a:pt x="45576" y="1739"/>
                    <a:pt x="54147" y="7521"/>
                  </a:cubicBezTo>
                  <a:close/>
                  <a:moveTo>
                    <a:pt x="39958" y="41525"/>
                  </a:moveTo>
                  <a:cubicBezTo>
                    <a:pt x="42432" y="38297"/>
                    <a:pt x="43669" y="34258"/>
                    <a:pt x="43385" y="30191"/>
                  </a:cubicBezTo>
                  <a:cubicBezTo>
                    <a:pt x="43767" y="26105"/>
                    <a:pt x="42148" y="22095"/>
                    <a:pt x="38907" y="19523"/>
                  </a:cubicBezTo>
                  <a:cubicBezTo>
                    <a:pt x="34623" y="17123"/>
                    <a:pt x="29670" y="16027"/>
                    <a:pt x="24810" y="16380"/>
                  </a:cubicBezTo>
                  <a:lnTo>
                    <a:pt x="13764" y="16380"/>
                  </a:lnTo>
                  <a:lnTo>
                    <a:pt x="13764" y="45431"/>
                  </a:lnTo>
                  <a:lnTo>
                    <a:pt x="26810" y="45431"/>
                  </a:lnTo>
                  <a:cubicBezTo>
                    <a:pt x="31572" y="45954"/>
                    <a:pt x="36242" y="44545"/>
                    <a:pt x="39958" y="41525"/>
                  </a:cubicBezTo>
                  <a:close/>
                </a:path>
              </a:pathLst>
            </a:custGeom>
            <a:solidFill>
              <a:srgbClr val="6D6E71"/>
            </a:solidFill>
            <a:ln w="9525"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6BC33312-24B5-4208-B8D3-146731A05513}"/>
                </a:ext>
              </a:extLst>
            </p:cNvPr>
            <p:cNvSpPr/>
            <p:nvPr/>
          </p:nvSpPr>
          <p:spPr>
            <a:xfrm>
              <a:off x="17196719" y="1595832"/>
              <a:ext cx="70492" cy="68765"/>
            </a:xfrm>
            <a:custGeom>
              <a:avLst/>
              <a:gdLst>
                <a:gd name="connsiteX0" fmla="*/ 65008 w 70492"/>
                <a:gd name="connsiteY0" fmla="*/ 34191 h 68765"/>
                <a:gd name="connsiteX1" fmla="*/ 54911 w 70492"/>
                <a:gd name="connsiteY1" fmla="*/ 58670 h 68765"/>
                <a:gd name="connsiteX2" fmla="*/ 4524 w 70492"/>
                <a:gd name="connsiteY2" fmla="*/ 58670 h 68765"/>
                <a:gd name="connsiteX3" fmla="*/ 4524 w 70492"/>
                <a:gd name="connsiteY3" fmla="*/ 9807 h 68765"/>
                <a:gd name="connsiteX4" fmla="*/ 54911 w 70492"/>
                <a:gd name="connsiteY4" fmla="*/ 9807 h 68765"/>
                <a:gd name="connsiteX5" fmla="*/ 65008 w 70492"/>
                <a:gd name="connsiteY5" fmla="*/ 34191 h 68765"/>
                <a:gd name="connsiteX6" fmla="*/ 13193 w 70492"/>
                <a:gd name="connsiteY6" fmla="*/ 34191 h 68765"/>
                <a:gd name="connsiteX7" fmla="*/ 17862 w 70492"/>
                <a:gd name="connsiteY7" fmla="*/ 47526 h 68765"/>
                <a:gd name="connsiteX8" fmla="*/ 29769 w 70492"/>
                <a:gd name="connsiteY8" fmla="*/ 52670 h 68765"/>
                <a:gd name="connsiteX9" fmla="*/ 41675 w 70492"/>
                <a:gd name="connsiteY9" fmla="*/ 47526 h 68765"/>
                <a:gd name="connsiteX10" fmla="*/ 41675 w 70492"/>
                <a:gd name="connsiteY10" fmla="*/ 20856 h 68765"/>
                <a:gd name="connsiteX11" fmla="*/ 29769 w 70492"/>
                <a:gd name="connsiteY11" fmla="*/ 15617 h 68765"/>
                <a:gd name="connsiteX12" fmla="*/ 17862 w 70492"/>
                <a:gd name="connsiteY12" fmla="*/ 20856 h 68765"/>
                <a:gd name="connsiteX13" fmla="*/ 13193 w 70492"/>
                <a:gd name="connsiteY13" fmla="*/ 34191 h 68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492" h="68765">
                  <a:moveTo>
                    <a:pt x="65008" y="34191"/>
                  </a:moveTo>
                  <a:cubicBezTo>
                    <a:pt x="65199" y="43402"/>
                    <a:pt x="61581" y="52279"/>
                    <a:pt x="54911" y="58670"/>
                  </a:cubicBezTo>
                  <a:cubicBezTo>
                    <a:pt x="40722" y="71891"/>
                    <a:pt x="18718" y="71891"/>
                    <a:pt x="4524" y="58670"/>
                  </a:cubicBezTo>
                  <a:cubicBezTo>
                    <a:pt x="-8810" y="45107"/>
                    <a:pt x="-8810" y="23371"/>
                    <a:pt x="4524" y="9807"/>
                  </a:cubicBezTo>
                  <a:cubicBezTo>
                    <a:pt x="18718" y="-3509"/>
                    <a:pt x="40722" y="-3509"/>
                    <a:pt x="54911" y="9807"/>
                  </a:cubicBezTo>
                  <a:cubicBezTo>
                    <a:pt x="61581" y="16151"/>
                    <a:pt x="65199" y="25009"/>
                    <a:pt x="65008" y="34191"/>
                  </a:cubicBezTo>
                  <a:close/>
                  <a:moveTo>
                    <a:pt x="13193" y="34191"/>
                  </a:moveTo>
                  <a:cubicBezTo>
                    <a:pt x="13002" y="39068"/>
                    <a:pt x="14621" y="43840"/>
                    <a:pt x="17862" y="47526"/>
                  </a:cubicBezTo>
                  <a:cubicBezTo>
                    <a:pt x="20909" y="50926"/>
                    <a:pt x="25197" y="52812"/>
                    <a:pt x="29769" y="52670"/>
                  </a:cubicBezTo>
                  <a:cubicBezTo>
                    <a:pt x="34341" y="52774"/>
                    <a:pt x="38624" y="50898"/>
                    <a:pt x="41675" y="47526"/>
                  </a:cubicBezTo>
                  <a:cubicBezTo>
                    <a:pt x="47768" y="39687"/>
                    <a:pt x="47768" y="28695"/>
                    <a:pt x="41675" y="20856"/>
                  </a:cubicBezTo>
                  <a:cubicBezTo>
                    <a:pt x="38624" y="17465"/>
                    <a:pt x="34341" y="15551"/>
                    <a:pt x="29769" y="15617"/>
                  </a:cubicBezTo>
                  <a:cubicBezTo>
                    <a:pt x="25197" y="15513"/>
                    <a:pt x="20816" y="17427"/>
                    <a:pt x="17862" y="20856"/>
                  </a:cubicBezTo>
                  <a:cubicBezTo>
                    <a:pt x="14621" y="24542"/>
                    <a:pt x="13002" y="29314"/>
                    <a:pt x="13193" y="34191"/>
                  </a:cubicBezTo>
                  <a:close/>
                </a:path>
              </a:pathLst>
            </a:custGeom>
            <a:solidFill>
              <a:srgbClr val="6D6E71"/>
            </a:solidFill>
            <a:ln w="9525"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A88406F-096A-4970-91D4-B700C3ECC1C8}"/>
                </a:ext>
              </a:extLst>
            </p:cNvPr>
            <p:cNvSpPr/>
            <p:nvPr/>
          </p:nvSpPr>
          <p:spPr>
            <a:xfrm>
              <a:off x="17279296" y="1569813"/>
              <a:ext cx="21823" cy="94013"/>
            </a:xfrm>
            <a:custGeom>
              <a:avLst/>
              <a:gdLst>
                <a:gd name="connsiteX0" fmla="*/ -2328 w 21823"/>
                <a:gd name="connsiteY0" fmla="*/ 18490 h 94013"/>
                <a:gd name="connsiteX1" fmla="*/ -5472 w 21823"/>
                <a:gd name="connsiteY1" fmla="*/ 10680 h 94013"/>
                <a:gd name="connsiteX2" fmla="*/ 5198 w 21823"/>
                <a:gd name="connsiteY2" fmla="*/ -179 h 94013"/>
                <a:gd name="connsiteX3" fmla="*/ 5388 w 21823"/>
                <a:gd name="connsiteY3" fmla="*/ -179 h 94013"/>
                <a:gd name="connsiteX4" fmla="*/ 13197 w 21823"/>
                <a:gd name="connsiteY4" fmla="*/ 2965 h 94013"/>
                <a:gd name="connsiteX5" fmla="*/ 16341 w 21823"/>
                <a:gd name="connsiteY5" fmla="*/ 10680 h 94013"/>
                <a:gd name="connsiteX6" fmla="*/ 13197 w 21823"/>
                <a:gd name="connsiteY6" fmla="*/ 18490 h 94013"/>
                <a:gd name="connsiteX7" fmla="*/ 5388 w 21823"/>
                <a:gd name="connsiteY7" fmla="*/ 21634 h 94013"/>
                <a:gd name="connsiteX8" fmla="*/ -2328 w 21823"/>
                <a:gd name="connsiteY8" fmla="*/ 18490 h 94013"/>
                <a:gd name="connsiteX9" fmla="*/ 14532 w 21823"/>
                <a:gd name="connsiteY9" fmla="*/ 93833 h 94013"/>
                <a:gd name="connsiteX10" fmla="*/ -4518 w 21823"/>
                <a:gd name="connsiteY10" fmla="*/ 93833 h 94013"/>
                <a:gd name="connsiteX11" fmla="*/ -4518 w 21823"/>
                <a:gd name="connsiteY11" fmla="*/ 27158 h 94013"/>
                <a:gd name="connsiteX12" fmla="*/ 14532 w 21823"/>
                <a:gd name="connsiteY12" fmla="*/ 27158 h 9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23" h="94013">
                  <a:moveTo>
                    <a:pt x="-2328" y="18490"/>
                  </a:moveTo>
                  <a:cubicBezTo>
                    <a:pt x="-4425" y="16423"/>
                    <a:pt x="-5565" y="13604"/>
                    <a:pt x="-5472" y="10680"/>
                  </a:cubicBezTo>
                  <a:cubicBezTo>
                    <a:pt x="-5565" y="4736"/>
                    <a:pt x="-709" y="-122"/>
                    <a:pt x="5198" y="-179"/>
                  </a:cubicBezTo>
                  <a:cubicBezTo>
                    <a:pt x="5291" y="-179"/>
                    <a:pt x="5291" y="-179"/>
                    <a:pt x="5388" y="-179"/>
                  </a:cubicBezTo>
                  <a:cubicBezTo>
                    <a:pt x="8342" y="-226"/>
                    <a:pt x="11104" y="907"/>
                    <a:pt x="13197" y="2965"/>
                  </a:cubicBezTo>
                  <a:cubicBezTo>
                    <a:pt x="15295" y="4994"/>
                    <a:pt x="16439" y="7784"/>
                    <a:pt x="16341" y="10680"/>
                  </a:cubicBezTo>
                  <a:cubicBezTo>
                    <a:pt x="16439" y="13604"/>
                    <a:pt x="15295" y="16423"/>
                    <a:pt x="13197" y="18490"/>
                  </a:cubicBezTo>
                  <a:cubicBezTo>
                    <a:pt x="11104" y="20548"/>
                    <a:pt x="8342" y="21681"/>
                    <a:pt x="5388" y="21634"/>
                  </a:cubicBezTo>
                  <a:cubicBezTo>
                    <a:pt x="2533" y="21700"/>
                    <a:pt x="-328" y="20557"/>
                    <a:pt x="-2328" y="18490"/>
                  </a:cubicBezTo>
                  <a:close/>
                  <a:moveTo>
                    <a:pt x="14532" y="93833"/>
                  </a:moveTo>
                  <a:lnTo>
                    <a:pt x="-4518" y="93833"/>
                  </a:lnTo>
                  <a:lnTo>
                    <a:pt x="-4518" y="27158"/>
                  </a:lnTo>
                  <a:lnTo>
                    <a:pt x="14532" y="27158"/>
                  </a:lnTo>
                  <a:close/>
                </a:path>
              </a:pathLst>
            </a:custGeom>
            <a:solidFill>
              <a:srgbClr val="6D6E71"/>
            </a:solidFill>
            <a:ln w="9525"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16A856C9-A7EC-4D8D-B635-E51A5CB1170D}"/>
                </a:ext>
              </a:extLst>
            </p:cNvPr>
            <p:cNvSpPr/>
            <p:nvPr/>
          </p:nvSpPr>
          <p:spPr>
            <a:xfrm>
              <a:off x="17316545" y="1596003"/>
              <a:ext cx="62903" cy="67823"/>
            </a:xfrm>
            <a:custGeom>
              <a:avLst/>
              <a:gdLst>
                <a:gd name="connsiteX0" fmla="*/ 13573 w 62903"/>
                <a:gd name="connsiteY0" fmla="*/ 30210 h 67823"/>
                <a:gd name="connsiteX1" fmla="*/ 13573 w 62903"/>
                <a:gd name="connsiteY1" fmla="*/ 67643 h 67823"/>
                <a:gd name="connsiteX2" fmla="*/ -5477 w 62903"/>
                <a:gd name="connsiteY2" fmla="*/ 67643 h 67823"/>
                <a:gd name="connsiteX3" fmla="*/ -5477 w 62903"/>
                <a:gd name="connsiteY3" fmla="*/ 968 h 67823"/>
                <a:gd name="connsiteX4" fmla="*/ 13573 w 62903"/>
                <a:gd name="connsiteY4" fmla="*/ 968 h 67823"/>
                <a:gd name="connsiteX5" fmla="*/ 13573 w 62903"/>
                <a:gd name="connsiteY5" fmla="*/ 8398 h 67823"/>
                <a:gd name="connsiteX6" fmla="*/ 32623 w 62903"/>
                <a:gd name="connsiteY6" fmla="*/ -175 h 67823"/>
                <a:gd name="connsiteX7" fmla="*/ 50338 w 62903"/>
                <a:gd name="connsiteY7" fmla="*/ 7255 h 67823"/>
                <a:gd name="connsiteX8" fmla="*/ 57389 w 62903"/>
                <a:gd name="connsiteY8" fmla="*/ 27067 h 67823"/>
                <a:gd name="connsiteX9" fmla="*/ 57389 w 62903"/>
                <a:gd name="connsiteY9" fmla="*/ 67643 h 67823"/>
                <a:gd name="connsiteX10" fmla="*/ 38814 w 62903"/>
                <a:gd name="connsiteY10" fmla="*/ 67643 h 67823"/>
                <a:gd name="connsiteX11" fmla="*/ 38814 w 62903"/>
                <a:gd name="connsiteY11" fmla="*/ 29543 h 67823"/>
                <a:gd name="connsiteX12" fmla="*/ 27572 w 62903"/>
                <a:gd name="connsiteY12" fmla="*/ 14208 h 67823"/>
                <a:gd name="connsiteX13" fmla="*/ 18047 w 62903"/>
                <a:gd name="connsiteY13" fmla="*/ 18209 h 67823"/>
                <a:gd name="connsiteX14" fmla="*/ 13573 w 62903"/>
                <a:gd name="connsiteY14" fmla="*/ 30210 h 6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903" h="67823">
                  <a:moveTo>
                    <a:pt x="13573" y="30210"/>
                  </a:moveTo>
                  <a:lnTo>
                    <a:pt x="13573" y="67643"/>
                  </a:lnTo>
                  <a:lnTo>
                    <a:pt x="-5477" y="67643"/>
                  </a:lnTo>
                  <a:lnTo>
                    <a:pt x="-5477" y="968"/>
                  </a:lnTo>
                  <a:lnTo>
                    <a:pt x="13573" y="968"/>
                  </a:lnTo>
                  <a:lnTo>
                    <a:pt x="13573" y="8398"/>
                  </a:lnTo>
                  <a:cubicBezTo>
                    <a:pt x="18429" y="3016"/>
                    <a:pt x="25382" y="-98"/>
                    <a:pt x="32623" y="-175"/>
                  </a:cubicBezTo>
                  <a:cubicBezTo>
                    <a:pt x="39288" y="-318"/>
                    <a:pt x="45767" y="2378"/>
                    <a:pt x="50338" y="7255"/>
                  </a:cubicBezTo>
                  <a:cubicBezTo>
                    <a:pt x="55199" y="12675"/>
                    <a:pt x="57771" y="19790"/>
                    <a:pt x="57389" y="27067"/>
                  </a:cubicBezTo>
                  <a:lnTo>
                    <a:pt x="57389" y="67643"/>
                  </a:lnTo>
                  <a:lnTo>
                    <a:pt x="38814" y="67643"/>
                  </a:lnTo>
                  <a:lnTo>
                    <a:pt x="38814" y="29543"/>
                  </a:lnTo>
                  <a:cubicBezTo>
                    <a:pt x="38814" y="19256"/>
                    <a:pt x="35097" y="14208"/>
                    <a:pt x="27572" y="14208"/>
                  </a:cubicBezTo>
                  <a:cubicBezTo>
                    <a:pt x="23954" y="14227"/>
                    <a:pt x="20526" y="15665"/>
                    <a:pt x="18047" y="18209"/>
                  </a:cubicBezTo>
                  <a:cubicBezTo>
                    <a:pt x="14908" y="21399"/>
                    <a:pt x="13285" y="25762"/>
                    <a:pt x="13573" y="30210"/>
                  </a:cubicBezTo>
                  <a:close/>
                </a:path>
              </a:pathLst>
            </a:custGeom>
            <a:solidFill>
              <a:srgbClr val="6D6E71"/>
            </a:solidFill>
            <a:ln w="9525"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C3CA1806-8708-4566-98A8-4C1FD640C80E}"/>
                </a:ext>
              </a:extLst>
            </p:cNvPr>
            <p:cNvSpPr/>
            <p:nvPr/>
          </p:nvSpPr>
          <p:spPr>
            <a:xfrm>
              <a:off x="17391890" y="1577149"/>
              <a:ext cx="48862" cy="87448"/>
            </a:xfrm>
            <a:custGeom>
              <a:avLst/>
              <a:gdLst>
                <a:gd name="connsiteX0" fmla="*/ 21001 w 48862"/>
                <a:gd name="connsiteY0" fmla="*/ 32967 h 87448"/>
                <a:gd name="connsiteX1" fmla="*/ 21001 w 48862"/>
                <a:gd name="connsiteY1" fmla="*/ 62780 h 87448"/>
                <a:gd name="connsiteX2" fmla="*/ 23001 w 48862"/>
                <a:gd name="connsiteY2" fmla="*/ 68781 h 87448"/>
                <a:gd name="connsiteX3" fmla="*/ 27670 w 48862"/>
                <a:gd name="connsiteY3" fmla="*/ 70972 h 87448"/>
                <a:gd name="connsiteX4" fmla="*/ 36432 w 48862"/>
                <a:gd name="connsiteY4" fmla="*/ 66305 h 87448"/>
                <a:gd name="connsiteX5" fmla="*/ 43385 w 48862"/>
                <a:gd name="connsiteY5" fmla="*/ 79258 h 87448"/>
                <a:gd name="connsiteX6" fmla="*/ 25098 w 48862"/>
                <a:gd name="connsiteY6" fmla="*/ 87259 h 87448"/>
                <a:gd name="connsiteX7" fmla="*/ 2332 w 48862"/>
                <a:gd name="connsiteY7" fmla="*/ 65695 h 87448"/>
                <a:gd name="connsiteX8" fmla="*/ 2332 w 48862"/>
                <a:gd name="connsiteY8" fmla="*/ 63638 h 87448"/>
                <a:gd name="connsiteX9" fmla="*/ 2332 w 48862"/>
                <a:gd name="connsiteY9" fmla="*/ 32967 h 87448"/>
                <a:gd name="connsiteX10" fmla="*/ -5477 w 48862"/>
                <a:gd name="connsiteY10" fmla="*/ 32967 h 87448"/>
                <a:gd name="connsiteX11" fmla="*/ -5477 w 48862"/>
                <a:gd name="connsiteY11" fmla="*/ 19823 h 87448"/>
                <a:gd name="connsiteX12" fmla="*/ 2332 w 48862"/>
                <a:gd name="connsiteY12" fmla="*/ 19823 h 87448"/>
                <a:gd name="connsiteX13" fmla="*/ 2332 w 48862"/>
                <a:gd name="connsiteY13" fmla="*/ -180 h 87448"/>
                <a:gd name="connsiteX14" fmla="*/ 21382 w 48862"/>
                <a:gd name="connsiteY14" fmla="*/ -180 h 87448"/>
                <a:gd name="connsiteX15" fmla="*/ 21382 w 48862"/>
                <a:gd name="connsiteY15" fmla="*/ 19823 h 87448"/>
                <a:gd name="connsiteX16" fmla="*/ 37479 w 48862"/>
                <a:gd name="connsiteY16" fmla="*/ 19823 h 87448"/>
                <a:gd name="connsiteX17" fmla="*/ 37479 w 48862"/>
                <a:gd name="connsiteY17" fmla="*/ 33158 h 87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62" h="87448">
                  <a:moveTo>
                    <a:pt x="21001" y="32967"/>
                  </a:moveTo>
                  <a:lnTo>
                    <a:pt x="21001" y="62780"/>
                  </a:lnTo>
                  <a:cubicBezTo>
                    <a:pt x="20908" y="64962"/>
                    <a:pt x="21573" y="67114"/>
                    <a:pt x="23001" y="68781"/>
                  </a:cubicBezTo>
                  <a:cubicBezTo>
                    <a:pt x="24145" y="70200"/>
                    <a:pt x="25856" y="71010"/>
                    <a:pt x="27670" y="70972"/>
                  </a:cubicBezTo>
                  <a:cubicBezTo>
                    <a:pt x="31191" y="70953"/>
                    <a:pt x="34432" y="69210"/>
                    <a:pt x="36432" y="66305"/>
                  </a:cubicBezTo>
                  <a:lnTo>
                    <a:pt x="43385" y="79258"/>
                  </a:lnTo>
                  <a:cubicBezTo>
                    <a:pt x="38525" y="84192"/>
                    <a:pt x="31953" y="87059"/>
                    <a:pt x="25098" y="87259"/>
                  </a:cubicBezTo>
                  <a:cubicBezTo>
                    <a:pt x="12810" y="87602"/>
                    <a:pt x="2616" y="77944"/>
                    <a:pt x="2332" y="65695"/>
                  </a:cubicBezTo>
                  <a:cubicBezTo>
                    <a:pt x="2234" y="65009"/>
                    <a:pt x="2332" y="64323"/>
                    <a:pt x="2332" y="63638"/>
                  </a:cubicBezTo>
                  <a:lnTo>
                    <a:pt x="2332" y="32967"/>
                  </a:lnTo>
                  <a:lnTo>
                    <a:pt x="-5477" y="32967"/>
                  </a:lnTo>
                  <a:lnTo>
                    <a:pt x="-5477" y="19823"/>
                  </a:lnTo>
                  <a:lnTo>
                    <a:pt x="2332" y="19823"/>
                  </a:lnTo>
                  <a:lnTo>
                    <a:pt x="2332" y="-180"/>
                  </a:lnTo>
                  <a:lnTo>
                    <a:pt x="21382" y="-180"/>
                  </a:lnTo>
                  <a:lnTo>
                    <a:pt x="21382" y="19823"/>
                  </a:lnTo>
                  <a:lnTo>
                    <a:pt x="37479" y="19823"/>
                  </a:lnTo>
                  <a:lnTo>
                    <a:pt x="37479" y="33158"/>
                  </a:lnTo>
                  <a:close/>
                </a:path>
              </a:pathLst>
            </a:custGeom>
            <a:solidFill>
              <a:srgbClr val="6D6E71"/>
            </a:solidFill>
            <a:ln w="9525"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0F3C06F0-5C90-4593-B44E-E6BF8FBC576E}"/>
                </a:ext>
              </a:extLst>
            </p:cNvPr>
            <p:cNvSpPr/>
            <p:nvPr/>
          </p:nvSpPr>
          <p:spPr>
            <a:xfrm>
              <a:off x="17445226" y="1595792"/>
              <a:ext cx="55664" cy="68819"/>
            </a:xfrm>
            <a:custGeom>
              <a:avLst/>
              <a:gdLst>
                <a:gd name="connsiteX0" fmla="*/ 50152 w 55664"/>
                <a:gd name="connsiteY0" fmla="*/ 46805 h 68819"/>
                <a:gd name="connsiteX1" fmla="*/ 42911 w 55664"/>
                <a:gd name="connsiteY1" fmla="*/ 62616 h 68819"/>
                <a:gd name="connsiteX2" fmla="*/ 24433 w 55664"/>
                <a:gd name="connsiteY2" fmla="*/ 68617 h 68819"/>
                <a:gd name="connsiteX3" fmla="*/ 9001 w 55664"/>
                <a:gd name="connsiteY3" fmla="*/ 65950 h 68819"/>
                <a:gd name="connsiteX4" fmla="*/ -5477 w 55664"/>
                <a:gd name="connsiteY4" fmla="*/ 58044 h 68819"/>
                <a:gd name="connsiteX5" fmla="*/ 2718 w 55664"/>
                <a:gd name="connsiteY5" fmla="*/ 46424 h 68819"/>
                <a:gd name="connsiteX6" fmla="*/ 24814 w 55664"/>
                <a:gd name="connsiteY6" fmla="*/ 54425 h 68819"/>
                <a:gd name="connsiteX7" fmla="*/ 30530 w 55664"/>
                <a:gd name="connsiteY7" fmla="*/ 52996 h 68819"/>
                <a:gd name="connsiteX8" fmla="*/ 32623 w 55664"/>
                <a:gd name="connsiteY8" fmla="*/ 49281 h 68819"/>
                <a:gd name="connsiteX9" fmla="*/ 29768 w 55664"/>
                <a:gd name="connsiteY9" fmla="*/ 44900 h 68819"/>
                <a:gd name="connsiteX10" fmla="*/ 21289 w 55664"/>
                <a:gd name="connsiteY10" fmla="*/ 41185 h 68819"/>
                <a:gd name="connsiteX11" fmla="*/ 12908 w 55664"/>
                <a:gd name="connsiteY11" fmla="*/ 38232 h 68819"/>
                <a:gd name="connsiteX12" fmla="*/ 6239 w 55664"/>
                <a:gd name="connsiteY12" fmla="*/ 34613 h 68819"/>
                <a:gd name="connsiteX13" fmla="*/ -1286 w 55664"/>
                <a:gd name="connsiteY13" fmla="*/ 20706 h 68819"/>
                <a:gd name="connsiteX14" fmla="*/ 6146 w 55664"/>
                <a:gd name="connsiteY14" fmla="*/ 5657 h 68819"/>
                <a:gd name="connsiteX15" fmla="*/ 25196 w 55664"/>
                <a:gd name="connsiteY15" fmla="*/ -154 h 68819"/>
                <a:gd name="connsiteX16" fmla="*/ 48720 w 55664"/>
                <a:gd name="connsiteY16" fmla="*/ 7752 h 68819"/>
                <a:gd name="connsiteX17" fmla="*/ 41767 w 55664"/>
                <a:gd name="connsiteY17" fmla="*/ 20135 h 68819"/>
                <a:gd name="connsiteX18" fmla="*/ 24433 w 55664"/>
                <a:gd name="connsiteY18" fmla="*/ 14229 h 68819"/>
                <a:gd name="connsiteX19" fmla="*/ 15861 w 55664"/>
                <a:gd name="connsiteY19" fmla="*/ 18896 h 68819"/>
                <a:gd name="connsiteX20" fmla="*/ 18624 w 55664"/>
                <a:gd name="connsiteY20" fmla="*/ 22992 h 68819"/>
                <a:gd name="connsiteX21" fmla="*/ 27670 w 55664"/>
                <a:gd name="connsiteY21" fmla="*/ 26516 h 68819"/>
                <a:gd name="connsiteX22" fmla="*/ 36628 w 55664"/>
                <a:gd name="connsiteY22" fmla="*/ 29469 h 68819"/>
                <a:gd name="connsiteX23" fmla="*/ 43009 w 55664"/>
                <a:gd name="connsiteY23" fmla="*/ 32803 h 68819"/>
                <a:gd name="connsiteX24" fmla="*/ 50152 w 55664"/>
                <a:gd name="connsiteY24" fmla="*/ 46805 h 68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5664" h="68819">
                  <a:moveTo>
                    <a:pt x="50152" y="46805"/>
                  </a:moveTo>
                  <a:cubicBezTo>
                    <a:pt x="50343" y="52920"/>
                    <a:pt x="47673" y="58768"/>
                    <a:pt x="42911" y="62616"/>
                  </a:cubicBezTo>
                  <a:cubicBezTo>
                    <a:pt x="37674" y="66760"/>
                    <a:pt x="31102" y="68884"/>
                    <a:pt x="24433" y="68617"/>
                  </a:cubicBezTo>
                  <a:cubicBezTo>
                    <a:pt x="19196" y="68531"/>
                    <a:pt x="13955" y="67636"/>
                    <a:pt x="9001" y="65950"/>
                  </a:cubicBezTo>
                  <a:cubicBezTo>
                    <a:pt x="3764" y="64178"/>
                    <a:pt x="-1189" y="61502"/>
                    <a:pt x="-5477" y="58044"/>
                  </a:cubicBezTo>
                  <a:lnTo>
                    <a:pt x="2718" y="46424"/>
                  </a:lnTo>
                  <a:cubicBezTo>
                    <a:pt x="9001" y="51529"/>
                    <a:pt x="16717" y="54348"/>
                    <a:pt x="24814" y="54425"/>
                  </a:cubicBezTo>
                  <a:cubicBezTo>
                    <a:pt x="26814" y="54520"/>
                    <a:pt x="28814" y="54025"/>
                    <a:pt x="30530" y="52996"/>
                  </a:cubicBezTo>
                  <a:cubicBezTo>
                    <a:pt x="31865" y="52215"/>
                    <a:pt x="32623" y="50805"/>
                    <a:pt x="32623" y="49281"/>
                  </a:cubicBezTo>
                  <a:cubicBezTo>
                    <a:pt x="32530" y="47424"/>
                    <a:pt x="31386" y="45776"/>
                    <a:pt x="29768" y="44900"/>
                  </a:cubicBezTo>
                  <a:cubicBezTo>
                    <a:pt x="27103" y="43271"/>
                    <a:pt x="24242" y="42013"/>
                    <a:pt x="21289" y="41185"/>
                  </a:cubicBezTo>
                  <a:cubicBezTo>
                    <a:pt x="18433" y="40347"/>
                    <a:pt x="15671" y="39356"/>
                    <a:pt x="12908" y="38232"/>
                  </a:cubicBezTo>
                  <a:cubicBezTo>
                    <a:pt x="10620" y="37204"/>
                    <a:pt x="8336" y="35994"/>
                    <a:pt x="6239" y="34613"/>
                  </a:cubicBezTo>
                  <a:cubicBezTo>
                    <a:pt x="1383" y="31707"/>
                    <a:pt x="-1472" y="26373"/>
                    <a:pt x="-1286" y="20706"/>
                  </a:cubicBezTo>
                  <a:cubicBezTo>
                    <a:pt x="-1379" y="14782"/>
                    <a:pt x="1383" y="9181"/>
                    <a:pt x="6146" y="5657"/>
                  </a:cubicBezTo>
                  <a:cubicBezTo>
                    <a:pt x="11671" y="1618"/>
                    <a:pt x="18336" y="-440"/>
                    <a:pt x="25196" y="-154"/>
                  </a:cubicBezTo>
                  <a:cubicBezTo>
                    <a:pt x="33674" y="75"/>
                    <a:pt x="41864" y="2828"/>
                    <a:pt x="48720" y="7752"/>
                  </a:cubicBezTo>
                  <a:lnTo>
                    <a:pt x="41767" y="20135"/>
                  </a:lnTo>
                  <a:cubicBezTo>
                    <a:pt x="36721" y="16458"/>
                    <a:pt x="30721" y="14401"/>
                    <a:pt x="24433" y="14229"/>
                  </a:cubicBezTo>
                  <a:cubicBezTo>
                    <a:pt x="18717" y="14229"/>
                    <a:pt x="15861" y="15753"/>
                    <a:pt x="15861" y="18896"/>
                  </a:cubicBezTo>
                  <a:cubicBezTo>
                    <a:pt x="15861" y="20687"/>
                    <a:pt x="17006" y="22287"/>
                    <a:pt x="18624" y="22992"/>
                  </a:cubicBezTo>
                  <a:cubicBezTo>
                    <a:pt x="21480" y="24469"/>
                    <a:pt x="24531" y="25650"/>
                    <a:pt x="27670" y="26516"/>
                  </a:cubicBezTo>
                  <a:cubicBezTo>
                    <a:pt x="31865" y="27755"/>
                    <a:pt x="34814" y="28802"/>
                    <a:pt x="36628" y="29469"/>
                  </a:cubicBezTo>
                  <a:cubicBezTo>
                    <a:pt x="38818" y="30431"/>
                    <a:pt x="41009" y="31545"/>
                    <a:pt x="43009" y="32803"/>
                  </a:cubicBezTo>
                  <a:cubicBezTo>
                    <a:pt x="47771" y="35775"/>
                    <a:pt x="50534" y="41166"/>
                    <a:pt x="50152" y="46805"/>
                  </a:cubicBezTo>
                  <a:close/>
                </a:path>
              </a:pathLst>
            </a:custGeom>
            <a:solidFill>
              <a:srgbClr val="6D6E71"/>
            </a:solidFill>
            <a:ln w="9525"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9EFAE595-2008-46D5-9D86-8EDC98E870CD}"/>
                </a:ext>
              </a:extLst>
            </p:cNvPr>
            <p:cNvSpPr/>
            <p:nvPr/>
          </p:nvSpPr>
          <p:spPr>
            <a:xfrm>
              <a:off x="16744661" y="3762088"/>
              <a:ext cx="36089" cy="36139"/>
            </a:xfrm>
            <a:custGeom>
              <a:avLst/>
              <a:gdLst>
                <a:gd name="connsiteX0" fmla="*/ 12623 w 36089"/>
                <a:gd name="connsiteY0" fmla="*/ -179 h 36139"/>
                <a:gd name="connsiteX1" fmla="*/ 21674 w 36089"/>
                <a:gd name="connsiteY1" fmla="*/ 2202 h 36139"/>
                <a:gd name="connsiteX2" fmla="*/ 28529 w 36089"/>
                <a:gd name="connsiteY2" fmla="*/ 9060 h 36139"/>
                <a:gd name="connsiteX3" fmla="*/ 20720 w 36089"/>
                <a:gd name="connsiteY3" fmla="*/ 33864 h 36139"/>
                <a:gd name="connsiteX4" fmla="*/ -46 w 36089"/>
                <a:gd name="connsiteY4" fmla="*/ 31254 h 36139"/>
                <a:gd name="connsiteX5" fmla="*/ -5473 w 36089"/>
                <a:gd name="connsiteY5" fmla="*/ 18204 h 36139"/>
                <a:gd name="connsiteX6" fmla="*/ -2999 w 36089"/>
                <a:gd name="connsiteY6" fmla="*/ 8679 h 36139"/>
                <a:gd name="connsiteX7" fmla="*/ 3954 w 36089"/>
                <a:gd name="connsiteY7" fmla="*/ 1917 h 36139"/>
                <a:gd name="connsiteX8" fmla="*/ 12623 w 36089"/>
                <a:gd name="connsiteY8" fmla="*/ -179 h 36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089" h="36139">
                  <a:moveTo>
                    <a:pt x="12623" y="-179"/>
                  </a:moveTo>
                  <a:cubicBezTo>
                    <a:pt x="15767" y="-150"/>
                    <a:pt x="18911" y="669"/>
                    <a:pt x="21674" y="2202"/>
                  </a:cubicBezTo>
                  <a:cubicBezTo>
                    <a:pt x="24627" y="3774"/>
                    <a:pt x="27008" y="6155"/>
                    <a:pt x="28529" y="9060"/>
                  </a:cubicBezTo>
                  <a:cubicBezTo>
                    <a:pt x="33199" y="18062"/>
                    <a:pt x="29771" y="29167"/>
                    <a:pt x="20720" y="33864"/>
                  </a:cubicBezTo>
                  <a:cubicBezTo>
                    <a:pt x="13958" y="37425"/>
                    <a:pt x="5670" y="36378"/>
                    <a:pt x="-46" y="31254"/>
                  </a:cubicBezTo>
                  <a:cubicBezTo>
                    <a:pt x="-3567" y="27863"/>
                    <a:pt x="-5571" y="23119"/>
                    <a:pt x="-5473" y="18204"/>
                  </a:cubicBezTo>
                  <a:cubicBezTo>
                    <a:pt x="-5473" y="14870"/>
                    <a:pt x="-4618" y="11585"/>
                    <a:pt x="-2999" y="8679"/>
                  </a:cubicBezTo>
                  <a:cubicBezTo>
                    <a:pt x="-1376" y="5822"/>
                    <a:pt x="1098" y="3479"/>
                    <a:pt x="3954" y="1917"/>
                  </a:cubicBezTo>
                  <a:cubicBezTo>
                    <a:pt x="6624" y="516"/>
                    <a:pt x="9577" y="-208"/>
                    <a:pt x="12623" y="-179"/>
                  </a:cubicBezTo>
                  <a:close/>
                </a:path>
              </a:pathLst>
            </a:custGeom>
            <a:solidFill>
              <a:srgbClr val="6D6E71"/>
            </a:solidFill>
            <a:ln w="9525"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E1327A12-D09A-49A5-AB25-05F0EFC72918}"/>
                </a:ext>
              </a:extLst>
            </p:cNvPr>
            <p:cNvSpPr/>
            <p:nvPr/>
          </p:nvSpPr>
          <p:spPr>
            <a:xfrm>
              <a:off x="16814745" y="3743325"/>
              <a:ext cx="63100" cy="62007"/>
            </a:xfrm>
            <a:custGeom>
              <a:avLst/>
              <a:gdLst>
                <a:gd name="connsiteX0" fmla="*/ 48551 w 63100"/>
                <a:gd name="connsiteY0" fmla="*/ 52970 h 62007"/>
                <a:gd name="connsiteX1" fmla="*/ 3596 w 63100"/>
                <a:gd name="connsiteY1" fmla="*/ 52970 h 62007"/>
                <a:gd name="connsiteX2" fmla="*/ 3596 w 63100"/>
                <a:gd name="connsiteY2" fmla="*/ 8678 h 62007"/>
                <a:gd name="connsiteX3" fmla="*/ 48551 w 63100"/>
                <a:gd name="connsiteY3" fmla="*/ 8678 h 62007"/>
                <a:gd name="connsiteX4" fmla="*/ 48551 w 63100"/>
                <a:gd name="connsiteY4" fmla="*/ 52970 h 62007"/>
                <a:gd name="connsiteX5" fmla="*/ 40933 w 63100"/>
                <a:gd name="connsiteY5" fmla="*/ 15822 h 62007"/>
                <a:gd name="connsiteX6" fmla="*/ 11312 w 63100"/>
                <a:gd name="connsiteY6" fmla="*/ 15355 h 62007"/>
                <a:gd name="connsiteX7" fmla="*/ 10833 w 63100"/>
                <a:gd name="connsiteY7" fmla="*/ 15822 h 62007"/>
                <a:gd name="connsiteX8" fmla="*/ 10833 w 63100"/>
                <a:gd name="connsiteY8" fmla="*/ 46587 h 62007"/>
                <a:gd name="connsiteX9" fmla="*/ 40742 w 63100"/>
                <a:gd name="connsiteY9" fmla="*/ 46778 h 62007"/>
                <a:gd name="connsiteX10" fmla="*/ 40933 w 63100"/>
                <a:gd name="connsiteY10" fmla="*/ 46587 h 62007"/>
                <a:gd name="connsiteX11" fmla="*/ 40933 w 63100"/>
                <a:gd name="connsiteY11" fmla="*/ 15822 h 62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100" h="62007">
                  <a:moveTo>
                    <a:pt x="48551" y="52970"/>
                  </a:moveTo>
                  <a:cubicBezTo>
                    <a:pt x="35887" y="64781"/>
                    <a:pt x="16265" y="64781"/>
                    <a:pt x="3596" y="52970"/>
                  </a:cubicBezTo>
                  <a:cubicBezTo>
                    <a:pt x="-8501" y="40673"/>
                    <a:pt x="-8501" y="20975"/>
                    <a:pt x="3596" y="8678"/>
                  </a:cubicBezTo>
                  <a:cubicBezTo>
                    <a:pt x="16265" y="-3133"/>
                    <a:pt x="35887" y="-3133"/>
                    <a:pt x="48551" y="8678"/>
                  </a:cubicBezTo>
                  <a:cubicBezTo>
                    <a:pt x="60648" y="20975"/>
                    <a:pt x="60648" y="40673"/>
                    <a:pt x="48551" y="52970"/>
                  </a:cubicBezTo>
                  <a:close/>
                  <a:moveTo>
                    <a:pt x="40933" y="15822"/>
                  </a:moveTo>
                  <a:cubicBezTo>
                    <a:pt x="32836" y="7507"/>
                    <a:pt x="19595" y="7297"/>
                    <a:pt x="11312" y="15355"/>
                  </a:cubicBezTo>
                  <a:cubicBezTo>
                    <a:pt x="11121" y="15507"/>
                    <a:pt x="11023" y="15660"/>
                    <a:pt x="10833" y="15822"/>
                  </a:cubicBezTo>
                  <a:cubicBezTo>
                    <a:pt x="2740" y="24471"/>
                    <a:pt x="2740" y="37939"/>
                    <a:pt x="10833" y="46587"/>
                  </a:cubicBezTo>
                  <a:cubicBezTo>
                    <a:pt x="19028" y="54903"/>
                    <a:pt x="32455" y="54989"/>
                    <a:pt x="40742" y="46778"/>
                  </a:cubicBezTo>
                  <a:cubicBezTo>
                    <a:pt x="40840" y="46721"/>
                    <a:pt x="40840" y="46654"/>
                    <a:pt x="40933" y="46587"/>
                  </a:cubicBezTo>
                  <a:cubicBezTo>
                    <a:pt x="49221" y="37996"/>
                    <a:pt x="49221" y="24413"/>
                    <a:pt x="40933" y="15822"/>
                  </a:cubicBezTo>
                  <a:close/>
                </a:path>
              </a:pathLst>
            </a:custGeom>
            <a:solidFill>
              <a:srgbClr val="6D6E71"/>
            </a:solidFill>
            <a:ln w="9525"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CC7CE562-DE2A-4A64-9B83-7762ECBCF8CC}"/>
                </a:ext>
              </a:extLst>
            </p:cNvPr>
            <p:cNvSpPr/>
            <p:nvPr/>
          </p:nvSpPr>
          <p:spPr>
            <a:xfrm>
              <a:off x="16884967" y="3740083"/>
              <a:ext cx="31718" cy="64867"/>
            </a:xfrm>
            <a:custGeom>
              <a:avLst/>
              <a:gdLst>
                <a:gd name="connsiteX0" fmla="*/ 9764 w 31718"/>
                <a:gd name="connsiteY0" fmla="*/ 15063 h 64867"/>
                <a:gd name="connsiteX1" fmla="*/ 9764 w 31718"/>
                <a:gd name="connsiteY1" fmla="*/ 18873 h 64867"/>
                <a:gd name="connsiteX2" fmla="*/ 21763 w 31718"/>
                <a:gd name="connsiteY2" fmla="*/ 18873 h 64867"/>
                <a:gd name="connsiteX3" fmla="*/ 21763 w 31718"/>
                <a:gd name="connsiteY3" fmla="*/ 26588 h 64867"/>
                <a:gd name="connsiteX4" fmla="*/ 9764 w 31718"/>
                <a:gd name="connsiteY4" fmla="*/ 26588 h 64867"/>
                <a:gd name="connsiteX5" fmla="*/ 9764 w 31718"/>
                <a:gd name="connsiteY5" fmla="*/ 64688 h 64867"/>
                <a:gd name="connsiteX6" fmla="*/ 239 w 31718"/>
                <a:gd name="connsiteY6" fmla="*/ 64688 h 64867"/>
                <a:gd name="connsiteX7" fmla="*/ 239 w 31718"/>
                <a:gd name="connsiteY7" fmla="*/ 26588 h 64867"/>
                <a:gd name="connsiteX8" fmla="*/ -5477 w 31718"/>
                <a:gd name="connsiteY8" fmla="*/ 26588 h 64867"/>
                <a:gd name="connsiteX9" fmla="*/ -5477 w 31718"/>
                <a:gd name="connsiteY9" fmla="*/ 19063 h 64867"/>
                <a:gd name="connsiteX10" fmla="*/ 239 w 31718"/>
                <a:gd name="connsiteY10" fmla="*/ 19063 h 64867"/>
                <a:gd name="connsiteX11" fmla="*/ 239 w 31718"/>
                <a:gd name="connsiteY11" fmla="*/ 15539 h 64867"/>
                <a:gd name="connsiteX12" fmla="*/ 4620 w 31718"/>
                <a:gd name="connsiteY12" fmla="*/ 4109 h 64867"/>
                <a:gd name="connsiteX13" fmla="*/ 15099 w 31718"/>
                <a:gd name="connsiteY13" fmla="*/ -177 h 64867"/>
                <a:gd name="connsiteX14" fmla="*/ 26242 w 31718"/>
                <a:gd name="connsiteY14" fmla="*/ 4395 h 64867"/>
                <a:gd name="connsiteX15" fmla="*/ 22335 w 31718"/>
                <a:gd name="connsiteY15" fmla="*/ 11157 h 64867"/>
                <a:gd name="connsiteX16" fmla="*/ 16429 w 31718"/>
                <a:gd name="connsiteY16" fmla="*/ 8109 h 64867"/>
                <a:gd name="connsiteX17" fmla="*/ 11573 w 31718"/>
                <a:gd name="connsiteY17" fmla="*/ 10110 h 64867"/>
                <a:gd name="connsiteX18" fmla="*/ 9764 w 31718"/>
                <a:gd name="connsiteY18" fmla="*/ 15063 h 64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4867">
                  <a:moveTo>
                    <a:pt x="9764" y="15063"/>
                  </a:moveTo>
                  <a:lnTo>
                    <a:pt x="9764" y="18873"/>
                  </a:lnTo>
                  <a:lnTo>
                    <a:pt x="21763" y="18873"/>
                  </a:lnTo>
                  <a:lnTo>
                    <a:pt x="21763" y="26588"/>
                  </a:lnTo>
                  <a:lnTo>
                    <a:pt x="9764" y="26588"/>
                  </a:lnTo>
                  <a:lnTo>
                    <a:pt x="9764" y="64688"/>
                  </a:lnTo>
                  <a:lnTo>
                    <a:pt x="239" y="64688"/>
                  </a:lnTo>
                  <a:lnTo>
                    <a:pt x="239" y="26588"/>
                  </a:lnTo>
                  <a:lnTo>
                    <a:pt x="-5477" y="26588"/>
                  </a:lnTo>
                  <a:lnTo>
                    <a:pt x="-5477" y="19063"/>
                  </a:lnTo>
                  <a:lnTo>
                    <a:pt x="239" y="19063"/>
                  </a:lnTo>
                  <a:lnTo>
                    <a:pt x="239" y="15539"/>
                  </a:lnTo>
                  <a:cubicBezTo>
                    <a:pt x="48" y="11281"/>
                    <a:pt x="1667" y="7138"/>
                    <a:pt x="4620" y="4109"/>
                  </a:cubicBezTo>
                  <a:cubicBezTo>
                    <a:pt x="7383" y="1299"/>
                    <a:pt x="11192" y="-253"/>
                    <a:pt x="15099" y="-177"/>
                  </a:cubicBezTo>
                  <a:cubicBezTo>
                    <a:pt x="19289" y="-149"/>
                    <a:pt x="23289" y="1490"/>
                    <a:pt x="26242" y="4395"/>
                  </a:cubicBezTo>
                  <a:lnTo>
                    <a:pt x="22335" y="11157"/>
                  </a:lnTo>
                  <a:cubicBezTo>
                    <a:pt x="20908" y="9367"/>
                    <a:pt x="18717" y="8272"/>
                    <a:pt x="16429" y="8109"/>
                  </a:cubicBezTo>
                  <a:cubicBezTo>
                    <a:pt x="14620" y="8005"/>
                    <a:pt x="12810" y="8748"/>
                    <a:pt x="11573" y="10110"/>
                  </a:cubicBezTo>
                  <a:cubicBezTo>
                    <a:pt x="10336" y="11481"/>
                    <a:pt x="9764" y="13243"/>
                    <a:pt x="9764" y="15063"/>
                  </a:cubicBezTo>
                  <a:close/>
                </a:path>
              </a:pathLst>
            </a:custGeom>
            <a:solidFill>
              <a:srgbClr val="6D6E71"/>
            </a:solidFill>
            <a:ln w="9525"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CEFB96FC-3591-4CB3-A336-0E7C9EFC1107}"/>
                </a:ext>
              </a:extLst>
            </p:cNvPr>
            <p:cNvSpPr/>
            <p:nvPr/>
          </p:nvSpPr>
          <p:spPr>
            <a:xfrm>
              <a:off x="16917258" y="3740084"/>
              <a:ext cx="31718" cy="64866"/>
            </a:xfrm>
            <a:custGeom>
              <a:avLst/>
              <a:gdLst>
                <a:gd name="connsiteX0" fmla="*/ 9764 w 31718"/>
                <a:gd name="connsiteY0" fmla="*/ 15062 h 64866"/>
                <a:gd name="connsiteX1" fmla="*/ 9764 w 31718"/>
                <a:gd name="connsiteY1" fmla="*/ 18872 h 64866"/>
                <a:gd name="connsiteX2" fmla="*/ 21763 w 31718"/>
                <a:gd name="connsiteY2" fmla="*/ 18872 h 64866"/>
                <a:gd name="connsiteX3" fmla="*/ 21763 w 31718"/>
                <a:gd name="connsiteY3" fmla="*/ 26587 h 64866"/>
                <a:gd name="connsiteX4" fmla="*/ 9764 w 31718"/>
                <a:gd name="connsiteY4" fmla="*/ 26587 h 64866"/>
                <a:gd name="connsiteX5" fmla="*/ 9764 w 31718"/>
                <a:gd name="connsiteY5" fmla="*/ 64687 h 64866"/>
                <a:gd name="connsiteX6" fmla="*/ 239 w 31718"/>
                <a:gd name="connsiteY6" fmla="*/ 64687 h 64866"/>
                <a:gd name="connsiteX7" fmla="*/ 239 w 31718"/>
                <a:gd name="connsiteY7" fmla="*/ 26587 h 64866"/>
                <a:gd name="connsiteX8" fmla="*/ -5477 w 31718"/>
                <a:gd name="connsiteY8" fmla="*/ 26587 h 64866"/>
                <a:gd name="connsiteX9" fmla="*/ -5477 w 31718"/>
                <a:gd name="connsiteY9" fmla="*/ 19062 h 64866"/>
                <a:gd name="connsiteX10" fmla="*/ 239 w 31718"/>
                <a:gd name="connsiteY10" fmla="*/ 19062 h 64866"/>
                <a:gd name="connsiteX11" fmla="*/ 239 w 31718"/>
                <a:gd name="connsiteY11" fmla="*/ 15538 h 64866"/>
                <a:gd name="connsiteX12" fmla="*/ 4523 w 31718"/>
                <a:gd name="connsiteY12" fmla="*/ 4108 h 64866"/>
                <a:gd name="connsiteX13" fmla="*/ 15001 w 31718"/>
                <a:gd name="connsiteY13" fmla="*/ -178 h 64866"/>
                <a:gd name="connsiteX14" fmla="*/ 26242 w 31718"/>
                <a:gd name="connsiteY14" fmla="*/ 4394 h 64866"/>
                <a:gd name="connsiteX15" fmla="*/ 22238 w 31718"/>
                <a:gd name="connsiteY15" fmla="*/ 11156 h 64866"/>
                <a:gd name="connsiteX16" fmla="*/ 16336 w 31718"/>
                <a:gd name="connsiteY16" fmla="*/ 8108 h 64866"/>
                <a:gd name="connsiteX17" fmla="*/ 11573 w 31718"/>
                <a:gd name="connsiteY17" fmla="*/ 10109 h 64866"/>
                <a:gd name="connsiteX18" fmla="*/ 9764 w 31718"/>
                <a:gd name="connsiteY18" fmla="*/ 15062 h 64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4866">
                  <a:moveTo>
                    <a:pt x="9764" y="15062"/>
                  </a:moveTo>
                  <a:lnTo>
                    <a:pt x="9764" y="18872"/>
                  </a:lnTo>
                  <a:lnTo>
                    <a:pt x="21763" y="18872"/>
                  </a:lnTo>
                  <a:lnTo>
                    <a:pt x="21763" y="26587"/>
                  </a:lnTo>
                  <a:lnTo>
                    <a:pt x="9764" y="26587"/>
                  </a:lnTo>
                  <a:lnTo>
                    <a:pt x="9764" y="64687"/>
                  </a:lnTo>
                  <a:lnTo>
                    <a:pt x="239" y="64687"/>
                  </a:lnTo>
                  <a:lnTo>
                    <a:pt x="239" y="26587"/>
                  </a:lnTo>
                  <a:lnTo>
                    <a:pt x="-5477" y="26587"/>
                  </a:lnTo>
                  <a:lnTo>
                    <a:pt x="-5477" y="19062"/>
                  </a:lnTo>
                  <a:lnTo>
                    <a:pt x="239" y="19062"/>
                  </a:lnTo>
                  <a:lnTo>
                    <a:pt x="239" y="15538"/>
                  </a:lnTo>
                  <a:cubicBezTo>
                    <a:pt x="48" y="11299"/>
                    <a:pt x="1569" y="7147"/>
                    <a:pt x="4523" y="4108"/>
                  </a:cubicBezTo>
                  <a:cubicBezTo>
                    <a:pt x="7285" y="1317"/>
                    <a:pt x="11094" y="-235"/>
                    <a:pt x="15001" y="-178"/>
                  </a:cubicBezTo>
                  <a:cubicBezTo>
                    <a:pt x="19191" y="-140"/>
                    <a:pt x="23191" y="1498"/>
                    <a:pt x="26242" y="4394"/>
                  </a:cubicBezTo>
                  <a:lnTo>
                    <a:pt x="22238" y="11156"/>
                  </a:lnTo>
                  <a:cubicBezTo>
                    <a:pt x="20810" y="9356"/>
                    <a:pt x="18619" y="8242"/>
                    <a:pt x="16336" y="8108"/>
                  </a:cubicBezTo>
                  <a:cubicBezTo>
                    <a:pt x="14527" y="8023"/>
                    <a:pt x="12810" y="8756"/>
                    <a:pt x="11573" y="10109"/>
                  </a:cubicBezTo>
                  <a:cubicBezTo>
                    <a:pt x="10332" y="11480"/>
                    <a:pt x="9764" y="13242"/>
                    <a:pt x="9764" y="15062"/>
                  </a:cubicBezTo>
                  <a:close/>
                </a:path>
              </a:pathLst>
            </a:custGeom>
            <a:solidFill>
              <a:srgbClr val="6D6E71"/>
            </a:solidFill>
            <a:ln w="9525"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D1183905-7A8D-48F6-948A-E45AE0EA03E3}"/>
                </a:ext>
              </a:extLst>
            </p:cNvPr>
            <p:cNvSpPr/>
            <p:nvPr/>
          </p:nvSpPr>
          <p:spPr>
            <a:xfrm>
              <a:off x="16949332" y="3758369"/>
              <a:ext cx="45386" cy="47070"/>
            </a:xfrm>
            <a:custGeom>
              <a:avLst/>
              <a:gdLst>
                <a:gd name="connsiteX0" fmla="*/ 39696 w 45386"/>
                <a:gd name="connsiteY0" fmla="*/ 27543 h 47070"/>
                <a:gd name="connsiteX1" fmla="*/ 3977 w 45386"/>
                <a:gd name="connsiteY1" fmla="*/ 27543 h 47070"/>
                <a:gd name="connsiteX2" fmla="*/ 8549 w 45386"/>
                <a:gd name="connsiteY2" fmla="*/ 35544 h 47070"/>
                <a:gd name="connsiteX3" fmla="*/ 18074 w 45386"/>
                <a:gd name="connsiteY3" fmla="*/ 38592 h 47070"/>
                <a:gd name="connsiteX4" fmla="*/ 31124 w 45386"/>
                <a:gd name="connsiteY4" fmla="*/ 33163 h 47070"/>
                <a:gd name="connsiteX5" fmla="*/ 36650 w 45386"/>
                <a:gd name="connsiteY5" fmla="*/ 39258 h 47070"/>
                <a:gd name="connsiteX6" fmla="*/ 17600 w 45386"/>
                <a:gd name="connsiteY6" fmla="*/ 46879 h 47070"/>
                <a:gd name="connsiteX7" fmla="*/ 1312 w 45386"/>
                <a:gd name="connsiteY7" fmla="*/ 40497 h 47070"/>
                <a:gd name="connsiteX8" fmla="*/ -5455 w 45386"/>
                <a:gd name="connsiteY8" fmla="*/ 23352 h 47070"/>
                <a:gd name="connsiteX9" fmla="*/ 1405 w 45386"/>
                <a:gd name="connsiteY9" fmla="*/ 6207 h 47070"/>
                <a:gd name="connsiteX10" fmla="*/ 17600 w 45386"/>
                <a:gd name="connsiteY10" fmla="*/ -175 h 47070"/>
                <a:gd name="connsiteX11" fmla="*/ 33408 w 45386"/>
                <a:gd name="connsiteY11" fmla="*/ 5445 h 47070"/>
                <a:gd name="connsiteX12" fmla="*/ 39887 w 45386"/>
                <a:gd name="connsiteY12" fmla="*/ 20971 h 47070"/>
                <a:gd name="connsiteX13" fmla="*/ 3977 w 45386"/>
                <a:gd name="connsiteY13" fmla="*/ 20018 h 47070"/>
                <a:gd name="connsiteX14" fmla="*/ 30171 w 45386"/>
                <a:gd name="connsiteY14" fmla="*/ 20018 h 47070"/>
                <a:gd name="connsiteX15" fmla="*/ 26646 w 45386"/>
                <a:gd name="connsiteY15" fmla="*/ 11160 h 47070"/>
                <a:gd name="connsiteX16" fmla="*/ 17693 w 45386"/>
                <a:gd name="connsiteY16" fmla="*/ 8112 h 47070"/>
                <a:gd name="connsiteX17" fmla="*/ 8168 w 45386"/>
                <a:gd name="connsiteY17" fmla="*/ 11350 h 47070"/>
                <a:gd name="connsiteX18" fmla="*/ 3884 w 45386"/>
                <a:gd name="connsiteY18" fmla="*/ 19828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86" h="47070">
                  <a:moveTo>
                    <a:pt x="39696" y="27543"/>
                  </a:moveTo>
                  <a:lnTo>
                    <a:pt x="3977" y="27543"/>
                  </a:lnTo>
                  <a:cubicBezTo>
                    <a:pt x="4168" y="30791"/>
                    <a:pt x="5786" y="33772"/>
                    <a:pt x="8549" y="35544"/>
                  </a:cubicBezTo>
                  <a:cubicBezTo>
                    <a:pt x="11312" y="37592"/>
                    <a:pt x="14646" y="38668"/>
                    <a:pt x="18074" y="38592"/>
                  </a:cubicBezTo>
                  <a:cubicBezTo>
                    <a:pt x="23027" y="38925"/>
                    <a:pt x="27883" y="36916"/>
                    <a:pt x="31124" y="33163"/>
                  </a:cubicBezTo>
                  <a:lnTo>
                    <a:pt x="36650" y="39258"/>
                  </a:lnTo>
                  <a:cubicBezTo>
                    <a:pt x="31599" y="44336"/>
                    <a:pt x="24743" y="47088"/>
                    <a:pt x="17600" y="46879"/>
                  </a:cubicBezTo>
                  <a:cubicBezTo>
                    <a:pt x="11502" y="46974"/>
                    <a:pt x="5693" y="44679"/>
                    <a:pt x="1312" y="40497"/>
                  </a:cubicBezTo>
                  <a:cubicBezTo>
                    <a:pt x="-3260" y="36001"/>
                    <a:pt x="-5739" y="29763"/>
                    <a:pt x="-5455" y="23352"/>
                  </a:cubicBezTo>
                  <a:cubicBezTo>
                    <a:pt x="-5739" y="16913"/>
                    <a:pt x="-3260" y="10646"/>
                    <a:pt x="1405" y="6207"/>
                  </a:cubicBezTo>
                  <a:cubicBezTo>
                    <a:pt x="5786" y="2073"/>
                    <a:pt x="11595" y="-213"/>
                    <a:pt x="17600" y="-175"/>
                  </a:cubicBezTo>
                  <a:cubicBezTo>
                    <a:pt x="23408" y="-298"/>
                    <a:pt x="29027" y="1701"/>
                    <a:pt x="33408" y="5445"/>
                  </a:cubicBezTo>
                  <a:cubicBezTo>
                    <a:pt x="37789" y="9398"/>
                    <a:pt x="40170" y="15084"/>
                    <a:pt x="39887" y="20971"/>
                  </a:cubicBezTo>
                  <a:close/>
                  <a:moveTo>
                    <a:pt x="3977" y="20018"/>
                  </a:moveTo>
                  <a:lnTo>
                    <a:pt x="30171" y="20018"/>
                  </a:lnTo>
                  <a:cubicBezTo>
                    <a:pt x="30362" y="16684"/>
                    <a:pt x="29124" y="13436"/>
                    <a:pt x="26646" y="11160"/>
                  </a:cubicBezTo>
                  <a:cubicBezTo>
                    <a:pt x="24074" y="9121"/>
                    <a:pt x="20930" y="8045"/>
                    <a:pt x="17693" y="8112"/>
                  </a:cubicBezTo>
                  <a:cubicBezTo>
                    <a:pt x="14265" y="8055"/>
                    <a:pt x="10837" y="9207"/>
                    <a:pt x="8168" y="11350"/>
                  </a:cubicBezTo>
                  <a:cubicBezTo>
                    <a:pt x="5405" y="13312"/>
                    <a:pt x="3884" y="16475"/>
                    <a:pt x="3884" y="19828"/>
                  </a:cubicBezTo>
                  <a:close/>
                </a:path>
              </a:pathLst>
            </a:custGeom>
            <a:solidFill>
              <a:srgbClr val="6D6E71"/>
            </a:solidFill>
            <a:ln w="9525"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612FDEF2-5C44-4B44-B8DC-7233902918BF}"/>
                </a:ext>
              </a:extLst>
            </p:cNvPr>
            <p:cNvSpPr/>
            <p:nvPr/>
          </p:nvSpPr>
          <p:spPr>
            <a:xfrm>
              <a:off x="17004029" y="3758550"/>
              <a:ext cx="41940" cy="46306"/>
            </a:xfrm>
            <a:custGeom>
              <a:avLst/>
              <a:gdLst>
                <a:gd name="connsiteX0" fmla="*/ 4048 w 41940"/>
                <a:gd name="connsiteY0" fmla="*/ 21265 h 46306"/>
                <a:gd name="connsiteX1" fmla="*/ 4048 w 41940"/>
                <a:gd name="connsiteY1" fmla="*/ 45935 h 46306"/>
                <a:gd name="connsiteX2" fmla="*/ -5477 w 41940"/>
                <a:gd name="connsiteY2" fmla="*/ 45935 h 46306"/>
                <a:gd name="connsiteX3" fmla="*/ -5477 w 41940"/>
                <a:gd name="connsiteY3" fmla="*/ 596 h 46306"/>
                <a:gd name="connsiteX4" fmla="*/ 4048 w 41940"/>
                <a:gd name="connsiteY4" fmla="*/ 596 h 46306"/>
                <a:gd name="connsiteX5" fmla="*/ 4048 w 41940"/>
                <a:gd name="connsiteY5" fmla="*/ 8883 h 46306"/>
                <a:gd name="connsiteX6" fmla="*/ 10429 w 41940"/>
                <a:gd name="connsiteY6" fmla="*/ 2311 h 46306"/>
                <a:gd name="connsiteX7" fmla="*/ 19191 w 41940"/>
                <a:gd name="connsiteY7" fmla="*/ -166 h 46306"/>
                <a:gd name="connsiteX8" fmla="*/ 31670 w 41940"/>
                <a:gd name="connsiteY8" fmla="*/ 4597 h 46306"/>
                <a:gd name="connsiteX9" fmla="*/ 36432 w 41940"/>
                <a:gd name="connsiteY9" fmla="*/ 18217 h 46306"/>
                <a:gd name="connsiteX10" fmla="*/ 36432 w 41940"/>
                <a:gd name="connsiteY10" fmla="*/ 46126 h 46306"/>
                <a:gd name="connsiteX11" fmla="*/ 26907 w 41940"/>
                <a:gd name="connsiteY11" fmla="*/ 46126 h 46306"/>
                <a:gd name="connsiteX12" fmla="*/ 26907 w 41940"/>
                <a:gd name="connsiteY12" fmla="*/ 21170 h 46306"/>
                <a:gd name="connsiteX13" fmla="*/ 16429 w 41940"/>
                <a:gd name="connsiteY13" fmla="*/ 8502 h 46306"/>
                <a:gd name="connsiteX14" fmla="*/ 7764 w 41940"/>
                <a:gd name="connsiteY14" fmla="*/ 11836 h 46306"/>
                <a:gd name="connsiteX15" fmla="*/ 4048 w 41940"/>
                <a:gd name="connsiteY15" fmla="*/ 21265 h 46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46306">
                  <a:moveTo>
                    <a:pt x="4048" y="21265"/>
                  </a:moveTo>
                  <a:lnTo>
                    <a:pt x="4048" y="45935"/>
                  </a:lnTo>
                  <a:lnTo>
                    <a:pt x="-5477" y="45935"/>
                  </a:lnTo>
                  <a:lnTo>
                    <a:pt x="-5477" y="596"/>
                  </a:lnTo>
                  <a:lnTo>
                    <a:pt x="4048" y="596"/>
                  </a:lnTo>
                  <a:lnTo>
                    <a:pt x="4048" y="8883"/>
                  </a:lnTo>
                  <a:cubicBezTo>
                    <a:pt x="5476" y="6111"/>
                    <a:pt x="7667" y="3816"/>
                    <a:pt x="10429" y="2311"/>
                  </a:cubicBezTo>
                  <a:cubicBezTo>
                    <a:pt x="13099" y="692"/>
                    <a:pt x="16145" y="-166"/>
                    <a:pt x="19191" y="-166"/>
                  </a:cubicBezTo>
                  <a:cubicBezTo>
                    <a:pt x="23861" y="-356"/>
                    <a:pt x="28335" y="1368"/>
                    <a:pt x="31670" y="4597"/>
                  </a:cubicBezTo>
                  <a:cubicBezTo>
                    <a:pt x="35004" y="8302"/>
                    <a:pt x="36721" y="13217"/>
                    <a:pt x="36432" y="18217"/>
                  </a:cubicBezTo>
                  <a:lnTo>
                    <a:pt x="36432" y="46126"/>
                  </a:lnTo>
                  <a:lnTo>
                    <a:pt x="26907" y="46126"/>
                  </a:lnTo>
                  <a:lnTo>
                    <a:pt x="26907" y="21170"/>
                  </a:lnTo>
                  <a:cubicBezTo>
                    <a:pt x="26907" y="12693"/>
                    <a:pt x="23382" y="8502"/>
                    <a:pt x="16429" y="8502"/>
                  </a:cubicBezTo>
                  <a:cubicBezTo>
                    <a:pt x="13192" y="8474"/>
                    <a:pt x="10146" y="9664"/>
                    <a:pt x="7764" y="11836"/>
                  </a:cubicBezTo>
                  <a:cubicBezTo>
                    <a:pt x="5285" y="14312"/>
                    <a:pt x="3858" y="17741"/>
                    <a:pt x="4048" y="21265"/>
                  </a:cubicBezTo>
                  <a:close/>
                </a:path>
              </a:pathLst>
            </a:custGeom>
            <a:solidFill>
              <a:srgbClr val="6D6E71"/>
            </a:solidFill>
            <a:ln w="9525"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2377EF86-B80B-4C0A-9AEF-D5CB2A224383}"/>
                </a:ext>
              </a:extLst>
            </p:cNvPr>
            <p:cNvSpPr/>
            <p:nvPr/>
          </p:nvSpPr>
          <p:spPr>
            <a:xfrm>
              <a:off x="17055918" y="3741134"/>
              <a:ext cx="46505" cy="63938"/>
            </a:xfrm>
            <a:custGeom>
              <a:avLst/>
              <a:gdLst>
                <a:gd name="connsiteX0" fmla="*/ 928 w 46505"/>
                <a:gd name="connsiteY0" fmla="*/ 57541 h 63938"/>
                <a:gd name="connsiteX1" fmla="*/ -5453 w 46505"/>
                <a:gd name="connsiteY1" fmla="*/ 40396 h 63938"/>
                <a:gd name="connsiteX2" fmla="*/ 1119 w 46505"/>
                <a:gd name="connsiteY2" fmla="*/ 23442 h 63938"/>
                <a:gd name="connsiteX3" fmla="*/ 16835 w 46505"/>
                <a:gd name="connsiteY3" fmla="*/ 17060 h 63938"/>
                <a:gd name="connsiteX4" fmla="*/ 31503 w 46505"/>
                <a:gd name="connsiteY4" fmla="*/ 24775 h 63938"/>
                <a:gd name="connsiteX5" fmla="*/ 31503 w 46505"/>
                <a:gd name="connsiteY5" fmla="*/ -180 h 63938"/>
                <a:gd name="connsiteX6" fmla="*/ 41028 w 46505"/>
                <a:gd name="connsiteY6" fmla="*/ -180 h 63938"/>
                <a:gd name="connsiteX7" fmla="*/ 41028 w 46505"/>
                <a:gd name="connsiteY7" fmla="*/ 63352 h 63938"/>
                <a:gd name="connsiteX8" fmla="*/ 31503 w 46505"/>
                <a:gd name="connsiteY8" fmla="*/ 63352 h 63938"/>
                <a:gd name="connsiteX9" fmla="*/ 31503 w 46505"/>
                <a:gd name="connsiteY9" fmla="*/ 56112 h 63938"/>
                <a:gd name="connsiteX10" fmla="*/ 15979 w 46505"/>
                <a:gd name="connsiteY10" fmla="*/ 63732 h 63938"/>
                <a:gd name="connsiteX11" fmla="*/ 928 w 46505"/>
                <a:gd name="connsiteY11" fmla="*/ 57541 h 63938"/>
                <a:gd name="connsiteX12" fmla="*/ 4072 w 46505"/>
                <a:gd name="connsiteY12" fmla="*/ 40777 h 63938"/>
                <a:gd name="connsiteX13" fmla="*/ 8263 w 46505"/>
                <a:gd name="connsiteY13" fmla="*/ 51445 h 63938"/>
                <a:gd name="connsiteX14" fmla="*/ 17788 w 46505"/>
                <a:gd name="connsiteY14" fmla="*/ 55541 h 63938"/>
                <a:gd name="connsiteX15" fmla="*/ 27313 w 46505"/>
                <a:gd name="connsiteY15" fmla="*/ 51445 h 63938"/>
                <a:gd name="connsiteX16" fmla="*/ 31215 w 46505"/>
                <a:gd name="connsiteY16" fmla="*/ 40777 h 63938"/>
                <a:gd name="connsiteX17" fmla="*/ 27313 w 46505"/>
                <a:gd name="connsiteY17" fmla="*/ 29919 h 63938"/>
                <a:gd name="connsiteX18" fmla="*/ 17788 w 46505"/>
                <a:gd name="connsiteY18" fmla="*/ 25537 h 63938"/>
                <a:gd name="connsiteX19" fmla="*/ 8263 w 46505"/>
                <a:gd name="connsiteY19" fmla="*/ 29919 h 63938"/>
                <a:gd name="connsiteX20" fmla="*/ 4072 w 46505"/>
                <a:gd name="connsiteY20" fmla="*/ 40777 h 6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05" h="63938">
                  <a:moveTo>
                    <a:pt x="928" y="57541"/>
                  </a:moveTo>
                  <a:cubicBezTo>
                    <a:pt x="-3453" y="52941"/>
                    <a:pt x="-5741" y="46750"/>
                    <a:pt x="-5453" y="40396"/>
                  </a:cubicBezTo>
                  <a:cubicBezTo>
                    <a:pt x="-5741" y="34071"/>
                    <a:pt x="-3360" y="27918"/>
                    <a:pt x="1119" y="23442"/>
                  </a:cubicBezTo>
                  <a:cubicBezTo>
                    <a:pt x="5310" y="19298"/>
                    <a:pt x="10928" y="17003"/>
                    <a:pt x="16835" y="17060"/>
                  </a:cubicBezTo>
                  <a:cubicBezTo>
                    <a:pt x="22741" y="16955"/>
                    <a:pt x="28266" y="19870"/>
                    <a:pt x="31503" y="24775"/>
                  </a:cubicBezTo>
                  <a:lnTo>
                    <a:pt x="31503" y="-180"/>
                  </a:lnTo>
                  <a:lnTo>
                    <a:pt x="41028" y="-180"/>
                  </a:lnTo>
                  <a:lnTo>
                    <a:pt x="41028" y="63352"/>
                  </a:lnTo>
                  <a:lnTo>
                    <a:pt x="31503" y="63352"/>
                  </a:lnTo>
                  <a:lnTo>
                    <a:pt x="31503" y="56112"/>
                  </a:lnTo>
                  <a:cubicBezTo>
                    <a:pt x="27978" y="61180"/>
                    <a:pt x="22169" y="64066"/>
                    <a:pt x="15979" y="63732"/>
                  </a:cubicBezTo>
                  <a:cubicBezTo>
                    <a:pt x="10356" y="63837"/>
                    <a:pt x="4831" y="61599"/>
                    <a:pt x="928" y="57541"/>
                  </a:cubicBezTo>
                  <a:close/>
                  <a:moveTo>
                    <a:pt x="4072" y="40777"/>
                  </a:moveTo>
                  <a:cubicBezTo>
                    <a:pt x="3975" y="44759"/>
                    <a:pt x="5403" y="48626"/>
                    <a:pt x="8263" y="51445"/>
                  </a:cubicBezTo>
                  <a:cubicBezTo>
                    <a:pt x="10737" y="54007"/>
                    <a:pt x="14165" y="55474"/>
                    <a:pt x="17788" y="55541"/>
                  </a:cubicBezTo>
                  <a:cubicBezTo>
                    <a:pt x="21406" y="55589"/>
                    <a:pt x="24834" y="54093"/>
                    <a:pt x="27313" y="51445"/>
                  </a:cubicBezTo>
                  <a:cubicBezTo>
                    <a:pt x="29978" y="48530"/>
                    <a:pt x="31313" y="44702"/>
                    <a:pt x="31215" y="40777"/>
                  </a:cubicBezTo>
                  <a:cubicBezTo>
                    <a:pt x="31313" y="36796"/>
                    <a:pt x="29978" y="32910"/>
                    <a:pt x="27313" y="29919"/>
                  </a:cubicBezTo>
                  <a:cubicBezTo>
                    <a:pt x="24932" y="27138"/>
                    <a:pt x="21406" y="25537"/>
                    <a:pt x="17788" y="25537"/>
                  </a:cubicBezTo>
                  <a:cubicBezTo>
                    <a:pt x="14165" y="25566"/>
                    <a:pt x="10644" y="27166"/>
                    <a:pt x="8263" y="29919"/>
                  </a:cubicBezTo>
                  <a:cubicBezTo>
                    <a:pt x="5500" y="32834"/>
                    <a:pt x="3975" y="36739"/>
                    <a:pt x="4072" y="40777"/>
                  </a:cubicBezTo>
                  <a:close/>
                </a:path>
              </a:pathLst>
            </a:custGeom>
            <a:solidFill>
              <a:srgbClr val="6D6E71"/>
            </a:solid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229547C3-4FFA-431A-9CB7-74FC092321C0}"/>
                </a:ext>
              </a:extLst>
            </p:cNvPr>
            <p:cNvSpPr/>
            <p:nvPr/>
          </p:nvSpPr>
          <p:spPr>
            <a:xfrm>
              <a:off x="17112498" y="3758381"/>
              <a:ext cx="45495" cy="47060"/>
            </a:xfrm>
            <a:custGeom>
              <a:avLst/>
              <a:gdLst>
                <a:gd name="connsiteX0" fmla="*/ 39980 w 45495"/>
                <a:gd name="connsiteY0" fmla="*/ 27530 h 47060"/>
                <a:gd name="connsiteX1" fmla="*/ 4164 w 45495"/>
                <a:gd name="connsiteY1" fmla="*/ 27530 h 47060"/>
                <a:gd name="connsiteX2" fmla="*/ 8736 w 45495"/>
                <a:gd name="connsiteY2" fmla="*/ 35532 h 47060"/>
                <a:gd name="connsiteX3" fmla="*/ 18261 w 45495"/>
                <a:gd name="connsiteY3" fmla="*/ 38579 h 47060"/>
                <a:gd name="connsiteX4" fmla="*/ 31311 w 45495"/>
                <a:gd name="connsiteY4" fmla="*/ 33150 h 47060"/>
                <a:gd name="connsiteX5" fmla="*/ 36739 w 45495"/>
                <a:gd name="connsiteY5" fmla="*/ 39246 h 47060"/>
                <a:gd name="connsiteX6" fmla="*/ 17689 w 45495"/>
                <a:gd name="connsiteY6" fmla="*/ 46866 h 47060"/>
                <a:gd name="connsiteX7" fmla="*/ 1308 w 45495"/>
                <a:gd name="connsiteY7" fmla="*/ 40484 h 47060"/>
                <a:gd name="connsiteX8" fmla="*/ -5454 w 45495"/>
                <a:gd name="connsiteY8" fmla="*/ 23339 h 47060"/>
                <a:gd name="connsiteX9" fmla="*/ 1401 w 45495"/>
                <a:gd name="connsiteY9" fmla="*/ 6195 h 47060"/>
                <a:gd name="connsiteX10" fmla="*/ 33409 w 45495"/>
                <a:gd name="connsiteY10" fmla="*/ 5432 h 47060"/>
                <a:gd name="connsiteX11" fmla="*/ 39980 w 45495"/>
                <a:gd name="connsiteY11" fmla="*/ 20958 h 47060"/>
                <a:gd name="connsiteX12" fmla="*/ 4164 w 45495"/>
                <a:gd name="connsiteY12" fmla="*/ 20006 h 47060"/>
                <a:gd name="connsiteX13" fmla="*/ 30358 w 45495"/>
                <a:gd name="connsiteY13" fmla="*/ 20006 h 47060"/>
                <a:gd name="connsiteX14" fmla="*/ 26739 w 45495"/>
                <a:gd name="connsiteY14" fmla="*/ 11148 h 47060"/>
                <a:gd name="connsiteX15" fmla="*/ 17879 w 45495"/>
                <a:gd name="connsiteY15" fmla="*/ 8100 h 47060"/>
                <a:gd name="connsiteX16" fmla="*/ 8354 w 45495"/>
                <a:gd name="connsiteY16" fmla="*/ 11338 h 47060"/>
                <a:gd name="connsiteX17" fmla="*/ 4164 w 45495"/>
                <a:gd name="connsiteY17" fmla="*/ 19815 h 47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95" h="47060">
                  <a:moveTo>
                    <a:pt x="39980" y="27530"/>
                  </a:moveTo>
                  <a:lnTo>
                    <a:pt x="4164" y="27530"/>
                  </a:lnTo>
                  <a:cubicBezTo>
                    <a:pt x="4355" y="30759"/>
                    <a:pt x="6071" y="33703"/>
                    <a:pt x="8736" y="35532"/>
                  </a:cubicBezTo>
                  <a:cubicBezTo>
                    <a:pt x="11498" y="37579"/>
                    <a:pt x="14833" y="38646"/>
                    <a:pt x="18261" y="38579"/>
                  </a:cubicBezTo>
                  <a:cubicBezTo>
                    <a:pt x="23214" y="38894"/>
                    <a:pt x="28074" y="36884"/>
                    <a:pt x="31311" y="33150"/>
                  </a:cubicBezTo>
                  <a:lnTo>
                    <a:pt x="36739" y="39246"/>
                  </a:lnTo>
                  <a:cubicBezTo>
                    <a:pt x="31692" y="44342"/>
                    <a:pt x="24832" y="47104"/>
                    <a:pt x="17689" y="46866"/>
                  </a:cubicBezTo>
                  <a:cubicBezTo>
                    <a:pt x="11596" y="46980"/>
                    <a:pt x="5689" y="44685"/>
                    <a:pt x="1308" y="40484"/>
                  </a:cubicBezTo>
                  <a:cubicBezTo>
                    <a:pt x="-3264" y="35989"/>
                    <a:pt x="-5743" y="29750"/>
                    <a:pt x="-5454" y="23339"/>
                  </a:cubicBezTo>
                  <a:cubicBezTo>
                    <a:pt x="-5743" y="16900"/>
                    <a:pt x="-3264" y="10633"/>
                    <a:pt x="1401" y="6195"/>
                  </a:cubicBezTo>
                  <a:cubicBezTo>
                    <a:pt x="10354" y="-2007"/>
                    <a:pt x="24074" y="-2331"/>
                    <a:pt x="33409" y="5432"/>
                  </a:cubicBezTo>
                  <a:cubicBezTo>
                    <a:pt x="37883" y="9300"/>
                    <a:pt x="40362" y="15043"/>
                    <a:pt x="39980" y="20958"/>
                  </a:cubicBezTo>
                  <a:close/>
                  <a:moveTo>
                    <a:pt x="4164" y="20006"/>
                  </a:moveTo>
                  <a:lnTo>
                    <a:pt x="30358" y="20006"/>
                  </a:lnTo>
                  <a:cubicBezTo>
                    <a:pt x="30548" y="16663"/>
                    <a:pt x="29213" y="13414"/>
                    <a:pt x="26739" y="11148"/>
                  </a:cubicBezTo>
                  <a:cubicBezTo>
                    <a:pt x="24260" y="9090"/>
                    <a:pt x="21121" y="8014"/>
                    <a:pt x="17879" y="8100"/>
                  </a:cubicBezTo>
                  <a:cubicBezTo>
                    <a:pt x="14452" y="8061"/>
                    <a:pt x="11024" y="9204"/>
                    <a:pt x="8354" y="11338"/>
                  </a:cubicBezTo>
                  <a:cubicBezTo>
                    <a:pt x="5689" y="13319"/>
                    <a:pt x="4071" y="16482"/>
                    <a:pt x="4164" y="19815"/>
                  </a:cubicBezTo>
                  <a:close/>
                </a:path>
              </a:pathLst>
            </a:custGeom>
            <a:solidFill>
              <a:srgbClr val="6D6E71"/>
            </a:solid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C5A8EC68-6B9E-43AC-8071-2E1DA81A9B9D}"/>
                </a:ext>
              </a:extLst>
            </p:cNvPr>
            <p:cNvSpPr/>
            <p:nvPr/>
          </p:nvSpPr>
          <p:spPr>
            <a:xfrm>
              <a:off x="17167671" y="3758946"/>
              <a:ext cx="24286" cy="45243"/>
            </a:xfrm>
            <a:custGeom>
              <a:avLst/>
              <a:gdLst>
                <a:gd name="connsiteX0" fmla="*/ 18336 w 24286"/>
                <a:gd name="connsiteY0" fmla="*/ 8964 h 45243"/>
                <a:gd name="connsiteX1" fmla="*/ 7667 w 24286"/>
                <a:gd name="connsiteY1" fmla="*/ 13631 h 45243"/>
                <a:gd name="connsiteX2" fmla="*/ 4048 w 24286"/>
                <a:gd name="connsiteY2" fmla="*/ 26014 h 45243"/>
                <a:gd name="connsiteX3" fmla="*/ 4048 w 24286"/>
                <a:gd name="connsiteY3" fmla="*/ 45064 h 45243"/>
                <a:gd name="connsiteX4" fmla="*/ -5477 w 24286"/>
                <a:gd name="connsiteY4" fmla="*/ 45064 h 45243"/>
                <a:gd name="connsiteX5" fmla="*/ -5477 w 24286"/>
                <a:gd name="connsiteY5" fmla="*/ 201 h 45243"/>
                <a:gd name="connsiteX6" fmla="*/ 4048 w 24286"/>
                <a:gd name="connsiteY6" fmla="*/ 201 h 45243"/>
                <a:gd name="connsiteX7" fmla="*/ 4048 w 24286"/>
                <a:gd name="connsiteY7" fmla="*/ 9726 h 45243"/>
                <a:gd name="connsiteX8" fmla="*/ 10332 w 24286"/>
                <a:gd name="connsiteY8" fmla="*/ 2677 h 45243"/>
                <a:gd name="connsiteX9" fmla="*/ 18810 w 24286"/>
                <a:gd name="connsiteY9" fmla="*/ -180 h 45243"/>
                <a:gd name="connsiteX10" fmla="*/ 18810 w 24286"/>
                <a:gd name="connsiteY10" fmla="*/ 9345 h 4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5243">
                  <a:moveTo>
                    <a:pt x="18336" y="8964"/>
                  </a:moveTo>
                  <a:cubicBezTo>
                    <a:pt x="14238" y="8678"/>
                    <a:pt x="10239" y="10421"/>
                    <a:pt x="7667" y="13631"/>
                  </a:cubicBezTo>
                  <a:cubicBezTo>
                    <a:pt x="5095" y="17232"/>
                    <a:pt x="3858" y="21594"/>
                    <a:pt x="4048" y="26014"/>
                  </a:cubicBezTo>
                  <a:lnTo>
                    <a:pt x="4048" y="45064"/>
                  </a:lnTo>
                  <a:lnTo>
                    <a:pt x="-5477" y="45064"/>
                  </a:lnTo>
                  <a:lnTo>
                    <a:pt x="-5477" y="201"/>
                  </a:lnTo>
                  <a:lnTo>
                    <a:pt x="4048" y="201"/>
                  </a:lnTo>
                  <a:lnTo>
                    <a:pt x="4048" y="9726"/>
                  </a:lnTo>
                  <a:cubicBezTo>
                    <a:pt x="5476" y="6888"/>
                    <a:pt x="7667" y="4459"/>
                    <a:pt x="10332" y="2677"/>
                  </a:cubicBezTo>
                  <a:cubicBezTo>
                    <a:pt x="12810" y="934"/>
                    <a:pt x="15764" y="-56"/>
                    <a:pt x="18810" y="-180"/>
                  </a:cubicBezTo>
                  <a:lnTo>
                    <a:pt x="18810" y="9345"/>
                  </a:lnTo>
                  <a:close/>
                </a:path>
              </a:pathLst>
            </a:custGeom>
            <a:solidFill>
              <a:srgbClr val="6D6E71"/>
            </a:solidFill>
            <a:ln w="9525"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B85989B1-84A3-44E8-AF7C-538F606405A6}"/>
                </a:ext>
              </a:extLst>
            </p:cNvPr>
            <p:cNvSpPr/>
            <p:nvPr/>
          </p:nvSpPr>
          <p:spPr>
            <a:xfrm>
              <a:off x="17219295" y="3758742"/>
              <a:ext cx="36588" cy="46693"/>
            </a:xfrm>
            <a:custGeom>
              <a:avLst/>
              <a:gdLst>
                <a:gd name="connsiteX0" fmla="*/ 31098 w 36588"/>
                <a:gd name="connsiteY0" fmla="*/ 32123 h 46693"/>
                <a:gd name="connsiteX1" fmla="*/ 26433 w 36588"/>
                <a:gd name="connsiteY1" fmla="*/ 42600 h 46693"/>
                <a:gd name="connsiteX2" fmla="*/ 14336 w 36588"/>
                <a:gd name="connsiteY2" fmla="*/ 46506 h 46693"/>
                <a:gd name="connsiteX3" fmla="*/ -5477 w 36588"/>
                <a:gd name="connsiteY3" fmla="*/ 39648 h 46693"/>
                <a:gd name="connsiteX4" fmla="*/ -905 w 36588"/>
                <a:gd name="connsiteY4" fmla="*/ 32123 h 46693"/>
                <a:gd name="connsiteX5" fmla="*/ 14620 w 36588"/>
                <a:gd name="connsiteY5" fmla="*/ 38124 h 46693"/>
                <a:gd name="connsiteX6" fmla="*/ 19764 w 36588"/>
                <a:gd name="connsiteY6" fmla="*/ 36600 h 46693"/>
                <a:gd name="connsiteX7" fmla="*/ 21573 w 36588"/>
                <a:gd name="connsiteY7" fmla="*/ 32790 h 46693"/>
                <a:gd name="connsiteX8" fmla="*/ 12527 w 36588"/>
                <a:gd name="connsiteY8" fmla="*/ 26694 h 46693"/>
                <a:gd name="connsiteX9" fmla="*/ 11476 w 36588"/>
                <a:gd name="connsiteY9" fmla="*/ 26694 h 46693"/>
                <a:gd name="connsiteX10" fmla="*/ -2714 w 36588"/>
                <a:gd name="connsiteY10" fmla="*/ 13835 h 46693"/>
                <a:gd name="connsiteX11" fmla="*/ 2141 w 36588"/>
                <a:gd name="connsiteY11" fmla="*/ 3643 h 46693"/>
                <a:gd name="connsiteX12" fmla="*/ 15001 w 36588"/>
                <a:gd name="connsiteY12" fmla="*/ -167 h 46693"/>
                <a:gd name="connsiteX13" fmla="*/ 29954 w 36588"/>
                <a:gd name="connsiteY13" fmla="*/ 4500 h 46693"/>
                <a:gd name="connsiteX14" fmla="*/ 26335 w 36588"/>
                <a:gd name="connsiteY14" fmla="*/ 11644 h 46693"/>
                <a:gd name="connsiteX15" fmla="*/ 14238 w 36588"/>
                <a:gd name="connsiteY15" fmla="*/ 7929 h 46693"/>
                <a:gd name="connsiteX16" fmla="*/ 8620 w 36588"/>
                <a:gd name="connsiteY16" fmla="*/ 9168 h 46693"/>
                <a:gd name="connsiteX17" fmla="*/ 6522 w 36588"/>
                <a:gd name="connsiteY17" fmla="*/ 12882 h 46693"/>
                <a:gd name="connsiteX18" fmla="*/ 8713 w 36588"/>
                <a:gd name="connsiteY18" fmla="*/ 16121 h 46693"/>
                <a:gd name="connsiteX19" fmla="*/ 13094 w 36588"/>
                <a:gd name="connsiteY19" fmla="*/ 17645 h 46693"/>
                <a:gd name="connsiteX20" fmla="*/ 17954 w 36588"/>
                <a:gd name="connsiteY20" fmla="*/ 18979 h 46693"/>
                <a:gd name="connsiteX21" fmla="*/ 22145 w 36588"/>
                <a:gd name="connsiteY21" fmla="*/ 20502 h 46693"/>
                <a:gd name="connsiteX22" fmla="*/ 26526 w 36588"/>
                <a:gd name="connsiteY22" fmla="*/ 22884 h 46693"/>
                <a:gd name="connsiteX23" fmla="*/ 31098 w 36588"/>
                <a:gd name="connsiteY23" fmla="*/ 32123 h 4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588" h="46693">
                  <a:moveTo>
                    <a:pt x="31098" y="32123"/>
                  </a:moveTo>
                  <a:cubicBezTo>
                    <a:pt x="31288" y="36152"/>
                    <a:pt x="29572" y="40028"/>
                    <a:pt x="26433" y="42600"/>
                  </a:cubicBezTo>
                  <a:cubicBezTo>
                    <a:pt x="23001" y="45248"/>
                    <a:pt x="18717" y="46630"/>
                    <a:pt x="14336" y="46506"/>
                  </a:cubicBezTo>
                  <a:cubicBezTo>
                    <a:pt x="7192" y="46401"/>
                    <a:pt x="239" y="44001"/>
                    <a:pt x="-5477" y="39648"/>
                  </a:cubicBezTo>
                  <a:lnTo>
                    <a:pt x="-905" y="32123"/>
                  </a:lnTo>
                  <a:cubicBezTo>
                    <a:pt x="3476" y="35771"/>
                    <a:pt x="8904" y="37876"/>
                    <a:pt x="14620" y="38124"/>
                  </a:cubicBezTo>
                  <a:cubicBezTo>
                    <a:pt x="16429" y="38219"/>
                    <a:pt x="18238" y="37676"/>
                    <a:pt x="19764" y="36600"/>
                  </a:cubicBezTo>
                  <a:cubicBezTo>
                    <a:pt x="21001" y="35714"/>
                    <a:pt x="21670" y="34285"/>
                    <a:pt x="21573" y="32790"/>
                  </a:cubicBezTo>
                  <a:cubicBezTo>
                    <a:pt x="21573" y="30599"/>
                    <a:pt x="18526" y="28504"/>
                    <a:pt x="12527" y="26694"/>
                  </a:cubicBezTo>
                  <a:lnTo>
                    <a:pt x="11476" y="26694"/>
                  </a:lnTo>
                  <a:cubicBezTo>
                    <a:pt x="1951" y="24122"/>
                    <a:pt x="-2714" y="19835"/>
                    <a:pt x="-2714" y="13835"/>
                  </a:cubicBezTo>
                  <a:cubicBezTo>
                    <a:pt x="-2812" y="9854"/>
                    <a:pt x="-1003" y="6062"/>
                    <a:pt x="2141" y="3643"/>
                  </a:cubicBezTo>
                  <a:cubicBezTo>
                    <a:pt x="5857" y="1005"/>
                    <a:pt x="10429" y="-329"/>
                    <a:pt x="15001" y="-167"/>
                  </a:cubicBezTo>
                  <a:cubicBezTo>
                    <a:pt x="20336" y="-100"/>
                    <a:pt x="25572" y="1519"/>
                    <a:pt x="29954" y="4500"/>
                  </a:cubicBezTo>
                  <a:lnTo>
                    <a:pt x="26335" y="11644"/>
                  </a:lnTo>
                  <a:cubicBezTo>
                    <a:pt x="22810" y="9225"/>
                    <a:pt x="18526" y="7929"/>
                    <a:pt x="14238" y="7929"/>
                  </a:cubicBezTo>
                  <a:cubicBezTo>
                    <a:pt x="12336" y="7834"/>
                    <a:pt x="10332" y="8263"/>
                    <a:pt x="8620" y="9168"/>
                  </a:cubicBezTo>
                  <a:cubicBezTo>
                    <a:pt x="7285" y="9920"/>
                    <a:pt x="6429" y="11349"/>
                    <a:pt x="6522" y="12882"/>
                  </a:cubicBezTo>
                  <a:cubicBezTo>
                    <a:pt x="6429" y="14321"/>
                    <a:pt x="7383" y="15626"/>
                    <a:pt x="8713" y="16121"/>
                  </a:cubicBezTo>
                  <a:cubicBezTo>
                    <a:pt x="10146" y="16807"/>
                    <a:pt x="11573" y="17321"/>
                    <a:pt x="13094" y="17645"/>
                  </a:cubicBezTo>
                  <a:cubicBezTo>
                    <a:pt x="14717" y="17988"/>
                    <a:pt x="16336" y="18426"/>
                    <a:pt x="17954" y="18979"/>
                  </a:cubicBezTo>
                  <a:lnTo>
                    <a:pt x="22145" y="20502"/>
                  </a:lnTo>
                  <a:cubicBezTo>
                    <a:pt x="23670" y="21207"/>
                    <a:pt x="25098" y="22007"/>
                    <a:pt x="26526" y="22884"/>
                  </a:cubicBezTo>
                  <a:cubicBezTo>
                    <a:pt x="29479" y="25008"/>
                    <a:pt x="31195" y="28475"/>
                    <a:pt x="31098" y="32123"/>
                  </a:cubicBezTo>
                  <a:close/>
                </a:path>
              </a:pathLst>
            </a:custGeom>
            <a:solidFill>
              <a:srgbClr val="6D6E71"/>
            </a:solidFill>
            <a:ln w="9525"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26503259-8F00-4472-A08E-D7F1BD8D01DC}"/>
                </a:ext>
              </a:extLst>
            </p:cNvPr>
            <p:cNvSpPr/>
            <p:nvPr/>
          </p:nvSpPr>
          <p:spPr>
            <a:xfrm>
              <a:off x="17262910" y="3758366"/>
              <a:ext cx="42393" cy="47063"/>
            </a:xfrm>
            <a:custGeom>
              <a:avLst/>
              <a:gdLst>
                <a:gd name="connsiteX0" fmla="*/ 17774 w 42393"/>
                <a:gd name="connsiteY0" fmla="*/ 46881 h 47063"/>
                <a:gd name="connsiteX1" fmla="*/ 1389 w 42393"/>
                <a:gd name="connsiteY1" fmla="*/ 40404 h 47063"/>
                <a:gd name="connsiteX2" fmla="*/ -5467 w 42393"/>
                <a:gd name="connsiteY2" fmla="*/ 23450 h 47063"/>
                <a:gd name="connsiteX3" fmla="*/ 1677 w 42393"/>
                <a:gd name="connsiteY3" fmla="*/ 6400 h 47063"/>
                <a:gd name="connsiteX4" fmla="*/ 19104 w 42393"/>
                <a:gd name="connsiteY4" fmla="*/ -172 h 47063"/>
                <a:gd name="connsiteX5" fmla="*/ 36536 w 42393"/>
                <a:gd name="connsiteY5" fmla="*/ 6972 h 47063"/>
                <a:gd name="connsiteX6" fmla="*/ 30917 w 42393"/>
                <a:gd name="connsiteY6" fmla="*/ 13925 h 47063"/>
                <a:gd name="connsiteX7" fmla="*/ 18918 w 42393"/>
                <a:gd name="connsiteY7" fmla="*/ 8781 h 47063"/>
                <a:gd name="connsiteX8" fmla="*/ 8533 w 42393"/>
                <a:gd name="connsiteY8" fmla="*/ 12782 h 47063"/>
                <a:gd name="connsiteX9" fmla="*/ 4151 w 42393"/>
                <a:gd name="connsiteY9" fmla="*/ 23069 h 47063"/>
                <a:gd name="connsiteX10" fmla="*/ 8533 w 42393"/>
                <a:gd name="connsiteY10" fmla="*/ 33737 h 47063"/>
                <a:gd name="connsiteX11" fmla="*/ 19295 w 42393"/>
                <a:gd name="connsiteY11" fmla="*/ 38118 h 47063"/>
                <a:gd name="connsiteX12" fmla="*/ 31299 w 42393"/>
                <a:gd name="connsiteY12" fmla="*/ 32308 h 47063"/>
                <a:gd name="connsiteX13" fmla="*/ 36917 w 42393"/>
                <a:gd name="connsiteY13" fmla="*/ 38404 h 47063"/>
                <a:gd name="connsiteX14" fmla="*/ 17774 w 42393"/>
                <a:gd name="connsiteY14" fmla="*/ 46881 h 4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393" h="47063">
                  <a:moveTo>
                    <a:pt x="17774" y="46881"/>
                  </a:moveTo>
                  <a:cubicBezTo>
                    <a:pt x="11677" y="46967"/>
                    <a:pt x="5770" y="44643"/>
                    <a:pt x="1389" y="40404"/>
                  </a:cubicBezTo>
                  <a:cubicBezTo>
                    <a:pt x="-3183" y="35984"/>
                    <a:pt x="-5657" y="29822"/>
                    <a:pt x="-5467" y="23450"/>
                  </a:cubicBezTo>
                  <a:cubicBezTo>
                    <a:pt x="-5657" y="17001"/>
                    <a:pt x="-3085" y="10772"/>
                    <a:pt x="1677" y="6400"/>
                  </a:cubicBezTo>
                  <a:cubicBezTo>
                    <a:pt x="6440" y="2028"/>
                    <a:pt x="12630" y="-334"/>
                    <a:pt x="19104" y="-172"/>
                  </a:cubicBezTo>
                  <a:cubicBezTo>
                    <a:pt x="25680" y="-296"/>
                    <a:pt x="31964" y="2285"/>
                    <a:pt x="36536" y="6972"/>
                  </a:cubicBezTo>
                  <a:lnTo>
                    <a:pt x="30917" y="13925"/>
                  </a:lnTo>
                  <a:cubicBezTo>
                    <a:pt x="27680" y="10810"/>
                    <a:pt x="23392" y="8981"/>
                    <a:pt x="18918" y="8781"/>
                  </a:cubicBezTo>
                  <a:cubicBezTo>
                    <a:pt x="15104" y="8734"/>
                    <a:pt x="11393" y="10162"/>
                    <a:pt x="8533" y="12782"/>
                  </a:cubicBezTo>
                  <a:cubicBezTo>
                    <a:pt x="5677" y="15391"/>
                    <a:pt x="4058" y="19163"/>
                    <a:pt x="4151" y="23069"/>
                  </a:cubicBezTo>
                  <a:cubicBezTo>
                    <a:pt x="4058" y="27078"/>
                    <a:pt x="5677" y="30946"/>
                    <a:pt x="8533" y="33737"/>
                  </a:cubicBezTo>
                  <a:cubicBezTo>
                    <a:pt x="11393" y="36603"/>
                    <a:pt x="15295" y="38194"/>
                    <a:pt x="19295" y="38118"/>
                  </a:cubicBezTo>
                  <a:cubicBezTo>
                    <a:pt x="23964" y="37889"/>
                    <a:pt x="28252" y="35794"/>
                    <a:pt x="31299" y="32308"/>
                  </a:cubicBezTo>
                  <a:lnTo>
                    <a:pt x="36917" y="38404"/>
                  </a:lnTo>
                  <a:cubicBezTo>
                    <a:pt x="31964" y="43776"/>
                    <a:pt x="25011" y="46852"/>
                    <a:pt x="17774" y="46881"/>
                  </a:cubicBezTo>
                  <a:close/>
                </a:path>
              </a:pathLst>
            </a:custGeom>
            <a:solidFill>
              <a:srgbClr val="6D6E71"/>
            </a:solidFill>
            <a:ln w="9525"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E1156133-BCF3-46CB-99F8-9F5B699A26E3}"/>
                </a:ext>
              </a:extLst>
            </p:cNvPr>
            <p:cNvSpPr/>
            <p:nvPr/>
          </p:nvSpPr>
          <p:spPr>
            <a:xfrm>
              <a:off x="17314545" y="3758946"/>
              <a:ext cx="24193" cy="45243"/>
            </a:xfrm>
            <a:custGeom>
              <a:avLst/>
              <a:gdLst>
                <a:gd name="connsiteX0" fmla="*/ 18336 w 24193"/>
                <a:gd name="connsiteY0" fmla="*/ 8964 h 45243"/>
                <a:gd name="connsiteX1" fmla="*/ 7574 w 24193"/>
                <a:gd name="connsiteY1" fmla="*/ 13631 h 45243"/>
                <a:gd name="connsiteX2" fmla="*/ 4048 w 24193"/>
                <a:gd name="connsiteY2" fmla="*/ 26014 h 45243"/>
                <a:gd name="connsiteX3" fmla="*/ 4048 w 24193"/>
                <a:gd name="connsiteY3" fmla="*/ 45064 h 45243"/>
                <a:gd name="connsiteX4" fmla="*/ -5477 w 24193"/>
                <a:gd name="connsiteY4" fmla="*/ 45064 h 45243"/>
                <a:gd name="connsiteX5" fmla="*/ -5477 w 24193"/>
                <a:gd name="connsiteY5" fmla="*/ 201 h 45243"/>
                <a:gd name="connsiteX6" fmla="*/ 4048 w 24193"/>
                <a:gd name="connsiteY6" fmla="*/ 201 h 45243"/>
                <a:gd name="connsiteX7" fmla="*/ 4048 w 24193"/>
                <a:gd name="connsiteY7" fmla="*/ 9726 h 45243"/>
                <a:gd name="connsiteX8" fmla="*/ 10332 w 24193"/>
                <a:gd name="connsiteY8" fmla="*/ 2677 h 45243"/>
                <a:gd name="connsiteX9" fmla="*/ 18717 w 24193"/>
                <a:gd name="connsiteY9" fmla="*/ -180 h 45243"/>
                <a:gd name="connsiteX10" fmla="*/ 18717 w 24193"/>
                <a:gd name="connsiteY10" fmla="*/ 9345 h 4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5243">
                  <a:moveTo>
                    <a:pt x="18336" y="8964"/>
                  </a:moveTo>
                  <a:cubicBezTo>
                    <a:pt x="14238" y="8678"/>
                    <a:pt x="10239" y="10421"/>
                    <a:pt x="7574" y="13631"/>
                  </a:cubicBezTo>
                  <a:cubicBezTo>
                    <a:pt x="5095" y="17250"/>
                    <a:pt x="3760" y="21604"/>
                    <a:pt x="4048" y="26014"/>
                  </a:cubicBezTo>
                  <a:lnTo>
                    <a:pt x="4048" y="45064"/>
                  </a:lnTo>
                  <a:lnTo>
                    <a:pt x="-5477" y="45064"/>
                  </a:lnTo>
                  <a:lnTo>
                    <a:pt x="-5477" y="201"/>
                  </a:lnTo>
                  <a:lnTo>
                    <a:pt x="4048" y="201"/>
                  </a:lnTo>
                  <a:lnTo>
                    <a:pt x="4048" y="9726"/>
                  </a:lnTo>
                  <a:cubicBezTo>
                    <a:pt x="5476" y="6888"/>
                    <a:pt x="7667" y="4459"/>
                    <a:pt x="10332" y="2677"/>
                  </a:cubicBezTo>
                  <a:cubicBezTo>
                    <a:pt x="12810" y="934"/>
                    <a:pt x="15666" y="-66"/>
                    <a:pt x="18717" y="-180"/>
                  </a:cubicBezTo>
                  <a:lnTo>
                    <a:pt x="18717" y="9345"/>
                  </a:lnTo>
                  <a:close/>
                </a:path>
              </a:pathLst>
            </a:custGeom>
            <a:solidFill>
              <a:srgbClr val="6D6E71"/>
            </a:solidFill>
            <a:ln w="9525"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930FCD34-2613-4E8E-8A93-DA6A5AAA2E20}"/>
                </a:ext>
              </a:extLst>
            </p:cNvPr>
            <p:cNvSpPr/>
            <p:nvPr/>
          </p:nvSpPr>
          <p:spPr>
            <a:xfrm>
              <a:off x="17343573" y="3758369"/>
              <a:ext cx="45386" cy="47070"/>
            </a:xfrm>
            <a:custGeom>
              <a:avLst/>
              <a:gdLst>
                <a:gd name="connsiteX0" fmla="*/ 39789 w 45386"/>
                <a:gd name="connsiteY0" fmla="*/ 27543 h 47070"/>
                <a:gd name="connsiteX1" fmla="*/ 4070 w 45386"/>
                <a:gd name="connsiteY1" fmla="*/ 27543 h 47070"/>
                <a:gd name="connsiteX2" fmla="*/ 8549 w 45386"/>
                <a:gd name="connsiteY2" fmla="*/ 35544 h 47070"/>
                <a:gd name="connsiteX3" fmla="*/ 18074 w 45386"/>
                <a:gd name="connsiteY3" fmla="*/ 38592 h 47070"/>
                <a:gd name="connsiteX4" fmla="*/ 31124 w 45386"/>
                <a:gd name="connsiteY4" fmla="*/ 33163 h 47070"/>
                <a:gd name="connsiteX5" fmla="*/ 36645 w 45386"/>
                <a:gd name="connsiteY5" fmla="*/ 39258 h 47070"/>
                <a:gd name="connsiteX6" fmla="*/ 17595 w 45386"/>
                <a:gd name="connsiteY6" fmla="*/ 46879 h 47070"/>
                <a:gd name="connsiteX7" fmla="*/ 1308 w 45386"/>
                <a:gd name="connsiteY7" fmla="*/ 40497 h 47070"/>
                <a:gd name="connsiteX8" fmla="*/ -5455 w 45386"/>
                <a:gd name="connsiteY8" fmla="*/ 23352 h 47070"/>
                <a:gd name="connsiteX9" fmla="*/ 1405 w 45386"/>
                <a:gd name="connsiteY9" fmla="*/ 6207 h 47070"/>
                <a:gd name="connsiteX10" fmla="*/ 17595 w 45386"/>
                <a:gd name="connsiteY10" fmla="*/ -175 h 47070"/>
                <a:gd name="connsiteX11" fmla="*/ 33408 w 45386"/>
                <a:gd name="connsiteY11" fmla="*/ 5445 h 47070"/>
                <a:gd name="connsiteX12" fmla="*/ 39887 w 45386"/>
                <a:gd name="connsiteY12" fmla="*/ 20971 h 47070"/>
                <a:gd name="connsiteX13" fmla="*/ 4070 w 45386"/>
                <a:gd name="connsiteY13" fmla="*/ 20018 h 47070"/>
                <a:gd name="connsiteX14" fmla="*/ 30171 w 45386"/>
                <a:gd name="connsiteY14" fmla="*/ 20018 h 47070"/>
                <a:gd name="connsiteX15" fmla="*/ 26548 w 45386"/>
                <a:gd name="connsiteY15" fmla="*/ 11160 h 47070"/>
                <a:gd name="connsiteX16" fmla="*/ 17693 w 45386"/>
                <a:gd name="connsiteY16" fmla="*/ 8112 h 47070"/>
                <a:gd name="connsiteX17" fmla="*/ 8168 w 45386"/>
                <a:gd name="connsiteY17" fmla="*/ 11350 h 47070"/>
                <a:gd name="connsiteX18" fmla="*/ 4070 w 45386"/>
                <a:gd name="connsiteY18" fmla="*/ 19828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86" h="47070">
                  <a:moveTo>
                    <a:pt x="39789" y="27543"/>
                  </a:moveTo>
                  <a:lnTo>
                    <a:pt x="4070" y="27543"/>
                  </a:lnTo>
                  <a:cubicBezTo>
                    <a:pt x="4168" y="30772"/>
                    <a:pt x="5879" y="33734"/>
                    <a:pt x="8549" y="35544"/>
                  </a:cubicBezTo>
                  <a:cubicBezTo>
                    <a:pt x="11312" y="37573"/>
                    <a:pt x="14642" y="38649"/>
                    <a:pt x="18074" y="38592"/>
                  </a:cubicBezTo>
                  <a:cubicBezTo>
                    <a:pt x="23027" y="38925"/>
                    <a:pt x="27883" y="36916"/>
                    <a:pt x="31124" y="33163"/>
                  </a:cubicBezTo>
                  <a:lnTo>
                    <a:pt x="36645" y="39258"/>
                  </a:lnTo>
                  <a:cubicBezTo>
                    <a:pt x="31599" y="44336"/>
                    <a:pt x="24739" y="47088"/>
                    <a:pt x="17595" y="46879"/>
                  </a:cubicBezTo>
                  <a:cubicBezTo>
                    <a:pt x="11502" y="46974"/>
                    <a:pt x="5689" y="44679"/>
                    <a:pt x="1308" y="40497"/>
                  </a:cubicBezTo>
                  <a:cubicBezTo>
                    <a:pt x="-3264" y="36001"/>
                    <a:pt x="-5739" y="29763"/>
                    <a:pt x="-5455" y="23352"/>
                  </a:cubicBezTo>
                  <a:cubicBezTo>
                    <a:pt x="-5739" y="16913"/>
                    <a:pt x="-3264" y="10646"/>
                    <a:pt x="1405" y="6207"/>
                  </a:cubicBezTo>
                  <a:cubicBezTo>
                    <a:pt x="5786" y="2073"/>
                    <a:pt x="11595" y="-213"/>
                    <a:pt x="17595" y="-175"/>
                  </a:cubicBezTo>
                  <a:cubicBezTo>
                    <a:pt x="23409" y="-298"/>
                    <a:pt x="29027" y="1701"/>
                    <a:pt x="33408" y="5445"/>
                  </a:cubicBezTo>
                  <a:cubicBezTo>
                    <a:pt x="37789" y="9398"/>
                    <a:pt x="40170" y="15084"/>
                    <a:pt x="39887" y="20971"/>
                  </a:cubicBezTo>
                  <a:close/>
                  <a:moveTo>
                    <a:pt x="4070" y="20018"/>
                  </a:moveTo>
                  <a:lnTo>
                    <a:pt x="30171" y="20018"/>
                  </a:lnTo>
                  <a:cubicBezTo>
                    <a:pt x="30362" y="16666"/>
                    <a:pt x="29027" y="13389"/>
                    <a:pt x="26548" y="11160"/>
                  </a:cubicBezTo>
                  <a:cubicBezTo>
                    <a:pt x="24074" y="9103"/>
                    <a:pt x="20930" y="8026"/>
                    <a:pt x="17693" y="8112"/>
                  </a:cubicBezTo>
                  <a:cubicBezTo>
                    <a:pt x="14265" y="8045"/>
                    <a:pt x="10833" y="9188"/>
                    <a:pt x="8168" y="11350"/>
                  </a:cubicBezTo>
                  <a:cubicBezTo>
                    <a:pt x="5498" y="13312"/>
                    <a:pt x="3977" y="16494"/>
                    <a:pt x="4070" y="19828"/>
                  </a:cubicBezTo>
                  <a:close/>
                </a:path>
              </a:pathLst>
            </a:custGeom>
            <a:solidFill>
              <a:srgbClr val="6D6E71"/>
            </a:solidFill>
            <a:ln w="9525"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952BF894-8A84-4F97-8D63-10E096123BB1}"/>
                </a:ext>
              </a:extLst>
            </p:cNvPr>
            <p:cNvSpPr/>
            <p:nvPr/>
          </p:nvSpPr>
          <p:spPr>
            <a:xfrm>
              <a:off x="17395770" y="3758369"/>
              <a:ext cx="45386" cy="47070"/>
            </a:xfrm>
            <a:custGeom>
              <a:avLst/>
              <a:gdLst>
                <a:gd name="connsiteX0" fmla="*/ 39696 w 45386"/>
                <a:gd name="connsiteY0" fmla="*/ 27543 h 47070"/>
                <a:gd name="connsiteX1" fmla="*/ 3977 w 45386"/>
                <a:gd name="connsiteY1" fmla="*/ 27543 h 47070"/>
                <a:gd name="connsiteX2" fmla="*/ 8549 w 45386"/>
                <a:gd name="connsiteY2" fmla="*/ 35544 h 47070"/>
                <a:gd name="connsiteX3" fmla="*/ 18074 w 45386"/>
                <a:gd name="connsiteY3" fmla="*/ 38592 h 47070"/>
                <a:gd name="connsiteX4" fmla="*/ 31124 w 45386"/>
                <a:gd name="connsiteY4" fmla="*/ 33163 h 47070"/>
                <a:gd name="connsiteX5" fmla="*/ 36645 w 45386"/>
                <a:gd name="connsiteY5" fmla="*/ 39258 h 47070"/>
                <a:gd name="connsiteX6" fmla="*/ 17595 w 45386"/>
                <a:gd name="connsiteY6" fmla="*/ 46879 h 47070"/>
                <a:gd name="connsiteX7" fmla="*/ 1308 w 45386"/>
                <a:gd name="connsiteY7" fmla="*/ 40497 h 47070"/>
                <a:gd name="connsiteX8" fmla="*/ -5455 w 45386"/>
                <a:gd name="connsiteY8" fmla="*/ 23352 h 47070"/>
                <a:gd name="connsiteX9" fmla="*/ 1405 w 45386"/>
                <a:gd name="connsiteY9" fmla="*/ 6207 h 47070"/>
                <a:gd name="connsiteX10" fmla="*/ 17595 w 45386"/>
                <a:gd name="connsiteY10" fmla="*/ -175 h 47070"/>
                <a:gd name="connsiteX11" fmla="*/ 33408 w 45386"/>
                <a:gd name="connsiteY11" fmla="*/ 5445 h 47070"/>
                <a:gd name="connsiteX12" fmla="*/ 39887 w 45386"/>
                <a:gd name="connsiteY12" fmla="*/ 20971 h 47070"/>
                <a:gd name="connsiteX13" fmla="*/ 3977 w 45386"/>
                <a:gd name="connsiteY13" fmla="*/ 20018 h 47070"/>
                <a:gd name="connsiteX14" fmla="*/ 30073 w 45386"/>
                <a:gd name="connsiteY14" fmla="*/ 20018 h 47070"/>
                <a:gd name="connsiteX15" fmla="*/ 26553 w 45386"/>
                <a:gd name="connsiteY15" fmla="*/ 11160 h 47070"/>
                <a:gd name="connsiteX16" fmla="*/ 17595 w 45386"/>
                <a:gd name="connsiteY16" fmla="*/ 8112 h 47070"/>
                <a:gd name="connsiteX17" fmla="*/ 8070 w 45386"/>
                <a:gd name="connsiteY17" fmla="*/ 11350 h 47070"/>
                <a:gd name="connsiteX18" fmla="*/ 3977 w 45386"/>
                <a:gd name="connsiteY18" fmla="*/ 19828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86" h="47070">
                  <a:moveTo>
                    <a:pt x="39696" y="27543"/>
                  </a:moveTo>
                  <a:lnTo>
                    <a:pt x="3977" y="27543"/>
                  </a:lnTo>
                  <a:cubicBezTo>
                    <a:pt x="4168" y="30791"/>
                    <a:pt x="5786" y="33772"/>
                    <a:pt x="8549" y="35544"/>
                  </a:cubicBezTo>
                  <a:cubicBezTo>
                    <a:pt x="11312" y="37592"/>
                    <a:pt x="14646" y="38668"/>
                    <a:pt x="18074" y="38592"/>
                  </a:cubicBezTo>
                  <a:cubicBezTo>
                    <a:pt x="23027" y="38925"/>
                    <a:pt x="27883" y="36916"/>
                    <a:pt x="31124" y="33163"/>
                  </a:cubicBezTo>
                  <a:lnTo>
                    <a:pt x="36645" y="39258"/>
                  </a:lnTo>
                  <a:cubicBezTo>
                    <a:pt x="31599" y="44336"/>
                    <a:pt x="24739" y="47088"/>
                    <a:pt x="17595" y="46879"/>
                  </a:cubicBezTo>
                  <a:cubicBezTo>
                    <a:pt x="11502" y="46974"/>
                    <a:pt x="5689" y="44679"/>
                    <a:pt x="1308" y="40497"/>
                  </a:cubicBezTo>
                  <a:cubicBezTo>
                    <a:pt x="-3264" y="36001"/>
                    <a:pt x="-5739" y="29763"/>
                    <a:pt x="-5455" y="23352"/>
                  </a:cubicBezTo>
                  <a:cubicBezTo>
                    <a:pt x="-5739" y="16913"/>
                    <a:pt x="-3264" y="10646"/>
                    <a:pt x="1405" y="6207"/>
                  </a:cubicBezTo>
                  <a:cubicBezTo>
                    <a:pt x="5786" y="2073"/>
                    <a:pt x="11595" y="-213"/>
                    <a:pt x="17595" y="-175"/>
                  </a:cubicBezTo>
                  <a:cubicBezTo>
                    <a:pt x="23409" y="-298"/>
                    <a:pt x="29027" y="1701"/>
                    <a:pt x="33408" y="5445"/>
                  </a:cubicBezTo>
                  <a:cubicBezTo>
                    <a:pt x="37789" y="9398"/>
                    <a:pt x="40170" y="15084"/>
                    <a:pt x="39887" y="20971"/>
                  </a:cubicBezTo>
                  <a:close/>
                  <a:moveTo>
                    <a:pt x="3977" y="20018"/>
                  </a:moveTo>
                  <a:lnTo>
                    <a:pt x="30073" y="20018"/>
                  </a:lnTo>
                  <a:cubicBezTo>
                    <a:pt x="30264" y="16684"/>
                    <a:pt x="29027" y="13436"/>
                    <a:pt x="26553" y="11160"/>
                  </a:cubicBezTo>
                  <a:cubicBezTo>
                    <a:pt x="23981" y="9121"/>
                    <a:pt x="20837" y="8045"/>
                    <a:pt x="17595" y="8112"/>
                  </a:cubicBezTo>
                  <a:cubicBezTo>
                    <a:pt x="14167" y="8055"/>
                    <a:pt x="10740" y="9207"/>
                    <a:pt x="8070" y="11350"/>
                  </a:cubicBezTo>
                  <a:cubicBezTo>
                    <a:pt x="5405" y="13351"/>
                    <a:pt x="3879" y="16503"/>
                    <a:pt x="3977" y="19828"/>
                  </a:cubicBezTo>
                  <a:close/>
                </a:path>
              </a:pathLst>
            </a:custGeom>
            <a:solidFill>
              <a:srgbClr val="6D6E71"/>
            </a:solid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4DAA37C2-0590-4178-9E3C-AC54F550712A}"/>
                </a:ext>
              </a:extLst>
            </p:cNvPr>
            <p:cNvSpPr/>
            <p:nvPr/>
          </p:nvSpPr>
          <p:spPr>
            <a:xfrm>
              <a:off x="17450751" y="3758550"/>
              <a:ext cx="41940" cy="46306"/>
            </a:xfrm>
            <a:custGeom>
              <a:avLst/>
              <a:gdLst>
                <a:gd name="connsiteX0" fmla="*/ 4048 w 41940"/>
                <a:gd name="connsiteY0" fmla="*/ 21265 h 46306"/>
                <a:gd name="connsiteX1" fmla="*/ 4048 w 41940"/>
                <a:gd name="connsiteY1" fmla="*/ 45935 h 46306"/>
                <a:gd name="connsiteX2" fmla="*/ -5477 w 41940"/>
                <a:gd name="connsiteY2" fmla="*/ 45935 h 46306"/>
                <a:gd name="connsiteX3" fmla="*/ -5477 w 41940"/>
                <a:gd name="connsiteY3" fmla="*/ 596 h 46306"/>
                <a:gd name="connsiteX4" fmla="*/ 4048 w 41940"/>
                <a:gd name="connsiteY4" fmla="*/ 596 h 46306"/>
                <a:gd name="connsiteX5" fmla="*/ 4048 w 41940"/>
                <a:gd name="connsiteY5" fmla="*/ 8883 h 46306"/>
                <a:gd name="connsiteX6" fmla="*/ 10429 w 41940"/>
                <a:gd name="connsiteY6" fmla="*/ 2311 h 46306"/>
                <a:gd name="connsiteX7" fmla="*/ 19196 w 41940"/>
                <a:gd name="connsiteY7" fmla="*/ -166 h 46306"/>
                <a:gd name="connsiteX8" fmla="*/ 31670 w 41940"/>
                <a:gd name="connsiteY8" fmla="*/ 4597 h 46306"/>
                <a:gd name="connsiteX9" fmla="*/ 36432 w 41940"/>
                <a:gd name="connsiteY9" fmla="*/ 18217 h 46306"/>
                <a:gd name="connsiteX10" fmla="*/ 36432 w 41940"/>
                <a:gd name="connsiteY10" fmla="*/ 46126 h 46306"/>
                <a:gd name="connsiteX11" fmla="*/ 26907 w 41940"/>
                <a:gd name="connsiteY11" fmla="*/ 46126 h 46306"/>
                <a:gd name="connsiteX12" fmla="*/ 26907 w 41940"/>
                <a:gd name="connsiteY12" fmla="*/ 21170 h 46306"/>
                <a:gd name="connsiteX13" fmla="*/ 16433 w 41940"/>
                <a:gd name="connsiteY13" fmla="*/ 8502 h 46306"/>
                <a:gd name="connsiteX14" fmla="*/ 7764 w 41940"/>
                <a:gd name="connsiteY14" fmla="*/ 11836 h 46306"/>
                <a:gd name="connsiteX15" fmla="*/ 4048 w 41940"/>
                <a:gd name="connsiteY15" fmla="*/ 21265 h 46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46306">
                  <a:moveTo>
                    <a:pt x="4048" y="21265"/>
                  </a:moveTo>
                  <a:lnTo>
                    <a:pt x="4048" y="45935"/>
                  </a:lnTo>
                  <a:lnTo>
                    <a:pt x="-5477" y="45935"/>
                  </a:lnTo>
                  <a:lnTo>
                    <a:pt x="-5477" y="596"/>
                  </a:lnTo>
                  <a:lnTo>
                    <a:pt x="4048" y="596"/>
                  </a:lnTo>
                  <a:lnTo>
                    <a:pt x="4048" y="8883"/>
                  </a:lnTo>
                  <a:cubicBezTo>
                    <a:pt x="5476" y="6111"/>
                    <a:pt x="7667" y="3816"/>
                    <a:pt x="10429" y="2311"/>
                  </a:cubicBezTo>
                  <a:cubicBezTo>
                    <a:pt x="13099" y="692"/>
                    <a:pt x="16145" y="-166"/>
                    <a:pt x="19196" y="-166"/>
                  </a:cubicBezTo>
                  <a:cubicBezTo>
                    <a:pt x="23861" y="-356"/>
                    <a:pt x="28340" y="1368"/>
                    <a:pt x="31670" y="4597"/>
                  </a:cubicBezTo>
                  <a:cubicBezTo>
                    <a:pt x="35004" y="8302"/>
                    <a:pt x="36721" y="13217"/>
                    <a:pt x="36432" y="18217"/>
                  </a:cubicBezTo>
                  <a:lnTo>
                    <a:pt x="36432" y="46126"/>
                  </a:lnTo>
                  <a:lnTo>
                    <a:pt x="26907" y="46126"/>
                  </a:lnTo>
                  <a:lnTo>
                    <a:pt x="26907" y="21170"/>
                  </a:lnTo>
                  <a:cubicBezTo>
                    <a:pt x="26907" y="12693"/>
                    <a:pt x="23387" y="8502"/>
                    <a:pt x="16433" y="8502"/>
                  </a:cubicBezTo>
                  <a:cubicBezTo>
                    <a:pt x="13192" y="8474"/>
                    <a:pt x="10146" y="9664"/>
                    <a:pt x="7764" y="11836"/>
                  </a:cubicBezTo>
                  <a:cubicBezTo>
                    <a:pt x="5285" y="14312"/>
                    <a:pt x="3858" y="17741"/>
                    <a:pt x="4048" y="21265"/>
                  </a:cubicBezTo>
                  <a:close/>
                </a:path>
              </a:pathLst>
            </a:custGeom>
            <a:solidFill>
              <a:srgbClr val="6D6E71"/>
            </a:solid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2DB96C44-53E7-473E-8E1C-278426D9C2BD}"/>
                </a:ext>
              </a:extLst>
            </p:cNvPr>
            <p:cNvSpPr/>
            <p:nvPr/>
          </p:nvSpPr>
          <p:spPr>
            <a:xfrm>
              <a:off x="17503990" y="3739419"/>
              <a:ext cx="12104" cy="65056"/>
            </a:xfrm>
            <a:custGeom>
              <a:avLst/>
              <a:gdLst>
                <a:gd name="connsiteX0" fmla="*/ -3658 w 12104"/>
                <a:gd name="connsiteY0" fmla="*/ 10203 h 65056"/>
                <a:gd name="connsiteX1" fmla="*/ -5467 w 12104"/>
                <a:gd name="connsiteY1" fmla="*/ 5916 h 65056"/>
                <a:gd name="connsiteX2" fmla="*/ -3658 w 12104"/>
                <a:gd name="connsiteY2" fmla="*/ 1630 h 65056"/>
                <a:gd name="connsiteX3" fmla="*/ 625 w 12104"/>
                <a:gd name="connsiteY3" fmla="*/ -180 h 65056"/>
                <a:gd name="connsiteX4" fmla="*/ 4913 w 12104"/>
                <a:gd name="connsiteY4" fmla="*/ 1630 h 65056"/>
                <a:gd name="connsiteX5" fmla="*/ 6625 w 12104"/>
                <a:gd name="connsiteY5" fmla="*/ 5916 h 65056"/>
                <a:gd name="connsiteX6" fmla="*/ 723 w 12104"/>
                <a:gd name="connsiteY6" fmla="*/ 12012 h 65056"/>
                <a:gd name="connsiteX7" fmla="*/ 625 w 12104"/>
                <a:gd name="connsiteY7" fmla="*/ 12012 h 65056"/>
                <a:gd name="connsiteX8" fmla="*/ -3658 w 12104"/>
                <a:gd name="connsiteY8" fmla="*/ 10203 h 65056"/>
                <a:gd name="connsiteX9" fmla="*/ 5295 w 12104"/>
                <a:gd name="connsiteY9" fmla="*/ 64876 h 65056"/>
                <a:gd name="connsiteX10" fmla="*/ -4230 w 12104"/>
                <a:gd name="connsiteY10" fmla="*/ 64876 h 65056"/>
                <a:gd name="connsiteX11" fmla="*/ -4230 w 12104"/>
                <a:gd name="connsiteY11" fmla="*/ 19728 h 65056"/>
                <a:gd name="connsiteX12" fmla="*/ 5295 w 12104"/>
                <a:gd name="connsiteY12" fmla="*/ 19728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04" h="65056">
                  <a:moveTo>
                    <a:pt x="-3658" y="10203"/>
                  </a:moveTo>
                  <a:cubicBezTo>
                    <a:pt x="-4900" y="9107"/>
                    <a:pt x="-5565" y="7545"/>
                    <a:pt x="-5467" y="5916"/>
                  </a:cubicBezTo>
                  <a:cubicBezTo>
                    <a:pt x="-5467" y="4297"/>
                    <a:pt x="-4802" y="2744"/>
                    <a:pt x="-3658" y="1630"/>
                  </a:cubicBezTo>
                  <a:cubicBezTo>
                    <a:pt x="-2519" y="468"/>
                    <a:pt x="-993" y="-189"/>
                    <a:pt x="625" y="-180"/>
                  </a:cubicBezTo>
                  <a:cubicBezTo>
                    <a:pt x="2244" y="-161"/>
                    <a:pt x="3769" y="497"/>
                    <a:pt x="4913" y="1630"/>
                  </a:cubicBezTo>
                  <a:cubicBezTo>
                    <a:pt x="6058" y="2783"/>
                    <a:pt x="6625" y="4316"/>
                    <a:pt x="6625" y="5916"/>
                  </a:cubicBezTo>
                  <a:cubicBezTo>
                    <a:pt x="6723" y="9231"/>
                    <a:pt x="4058" y="11955"/>
                    <a:pt x="723" y="12012"/>
                  </a:cubicBezTo>
                  <a:cubicBezTo>
                    <a:pt x="723" y="12012"/>
                    <a:pt x="625" y="12012"/>
                    <a:pt x="625" y="12012"/>
                  </a:cubicBezTo>
                  <a:cubicBezTo>
                    <a:pt x="-993" y="12069"/>
                    <a:pt x="-2612" y="11403"/>
                    <a:pt x="-3658" y="10203"/>
                  </a:cubicBezTo>
                  <a:close/>
                  <a:moveTo>
                    <a:pt x="5295" y="64876"/>
                  </a:moveTo>
                  <a:lnTo>
                    <a:pt x="-4230" y="64876"/>
                  </a:lnTo>
                  <a:lnTo>
                    <a:pt x="-4230" y="19728"/>
                  </a:lnTo>
                  <a:lnTo>
                    <a:pt x="5295" y="19728"/>
                  </a:lnTo>
                  <a:close/>
                </a:path>
              </a:pathLst>
            </a:custGeom>
            <a:solidFill>
              <a:srgbClr val="6D6E71"/>
            </a:solidFill>
            <a:ln w="9525"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D223179F-668D-46FB-8550-7E87C879B5D4}"/>
                </a:ext>
              </a:extLst>
            </p:cNvPr>
            <p:cNvSpPr/>
            <p:nvPr/>
          </p:nvSpPr>
          <p:spPr>
            <a:xfrm>
              <a:off x="17527904" y="3758550"/>
              <a:ext cx="41940" cy="46306"/>
            </a:xfrm>
            <a:custGeom>
              <a:avLst/>
              <a:gdLst>
                <a:gd name="connsiteX0" fmla="*/ 4048 w 41940"/>
                <a:gd name="connsiteY0" fmla="*/ 21265 h 46306"/>
                <a:gd name="connsiteX1" fmla="*/ 4048 w 41940"/>
                <a:gd name="connsiteY1" fmla="*/ 45935 h 46306"/>
                <a:gd name="connsiteX2" fmla="*/ -5477 w 41940"/>
                <a:gd name="connsiteY2" fmla="*/ 45935 h 46306"/>
                <a:gd name="connsiteX3" fmla="*/ -5477 w 41940"/>
                <a:gd name="connsiteY3" fmla="*/ 596 h 46306"/>
                <a:gd name="connsiteX4" fmla="*/ 4048 w 41940"/>
                <a:gd name="connsiteY4" fmla="*/ 596 h 46306"/>
                <a:gd name="connsiteX5" fmla="*/ 4048 w 41940"/>
                <a:gd name="connsiteY5" fmla="*/ 8883 h 46306"/>
                <a:gd name="connsiteX6" fmla="*/ 10429 w 41940"/>
                <a:gd name="connsiteY6" fmla="*/ 2311 h 46306"/>
                <a:gd name="connsiteX7" fmla="*/ 19191 w 41940"/>
                <a:gd name="connsiteY7" fmla="*/ -166 h 46306"/>
                <a:gd name="connsiteX8" fmla="*/ 31670 w 41940"/>
                <a:gd name="connsiteY8" fmla="*/ 4597 h 46306"/>
                <a:gd name="connsiteX9" fmla="*/ 36432 w 41940"/>
                <a:gd name="connsiteY9" fmla="*/ 18217 h 46306"/>
                <a:gd name="connsiteX10" fmla="*/ 36432 w 41940"/>
                <a:gd name="connsiteY10" fmla="*/ 46126 h 46306"/>
                <a:gd name="connsiteX11" fmla="*/ 26907 w 41940"/>
                <a:gd name="connsiteY11" fmla="*/ 46126 h 46306"/>
                <a:gd name="connsiteX12" fmla="*/ 26907 w 41940"/>
                <a:gd name="connsiteY12" fmla="*/ 21170 h 46306"/>
                <a:gd name="connsiteX13" fmla="*/ 16429 w 41940"/>
                <a:gd name="connsiteY13" fmla="*/ 8502 h 46306"/>
                <a:gd name="connsiteX14" fmla="*/ 7857 w 41940"/>
                <a:gd name="connsiteY14" fmla="*/ 11836 h 46306"/>
                <a:gd name="connsiteX15" fmla="*/ 4048 w 41940"/>
                <a:gd name="connsiteY15" fmla="*/ 21265 h 46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46306">
                  <a:moveTo>
                    <a:pt x="4048" y="21265"/>
                  </a:moveTo>
                  <a:lnTo>
                    <a:pt x="4048" y="45935"/>
                  </a:lnTo>
                  <a:lnTo>
                    <a:pt x="-5477" y="45935"/>
                  </a:lnTo>
                  <a:lnTo>
                    <a:pt x="-5477" y="596"/>
                  </a:lnTo>
                  <a:lnTo>
                    <a:pt x="4048" y="596"/>
                  </a:lnTo>
                  <a:lnTo>
                    <a:pt x="4048" y="8883"/>
                  </a:lnTo>
                  <a:cubicBezTo>
                    <a:pt x="5476" y="6111"/>
                    <a:pt x="7667" y="3816"/>
                    <a:pt x="10429" y="2311"/>
                  </a:cubicBezTo>
                  <a:cubicBezTo>
                    <a:pt x="13099" y="692"/>
                    <a:pt x="16145" y="-166"/>
                    <a:pt x="19191" y="-166"/>
                  </a:cubicBezTo>
                  <a:cubicBezTo>
                    <a:pt x="23861" y="-356"/>
                    <a:pt x="28335" y="1368"/>
                    <a:pt x="31670" y="4597"/>
                  </a:cubicBezTo>
                  <a:cubicBezTo>
                    <a:pt x="35004" y="8302"/>
                    <a:pt x="36721" y="13217"/>
                    <a:pt x="36432" y="18217"/>
                  </a:cubicBezTo>
                  <a:lnTo>
                    <a:pt x="36432" y="46126"/>
                  </a:lnTo>
                  <a:lnTo>
                    <a:pt x="26907" y="46126"/>
                  </a:lnTo>
                  <a:lnTo>
                    <a:pt x="26907" y="21170"/>
                  </a:lnTo>
                  <a:cubicBezTo>
                    <a:pt x="26907" y="12693"/>
                    <a:pt x="23480" y="8502"/>
                    <a:pt x="16429" y="8502"/>
                  </a:cubicBezTo>
                  <a:cubicBezTo>
                    <a:pt x="13289" y="8474"/>
                    <a:pt x="10146" y="9664"/>
                    <a:pt x="7857" y="11836"/>
                  </a:cubicBezTo>
                  <a:cubicBezTo>
                    <a:pt x="5285" y="14274"/>
                    <a:pt x="3858" y="17713"/>
                    <a:pt x="4048" y="21265"/>
                  </a:cubicBezTo>
                  <a:close/>
                </a:path>
              </a:pathLst>
            </a:custGeom>
            <a:solidFill>
              <a:srgbClr val="6D6E71"/>
            </a:solidFill>
            <a:ln w="9525"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CE131476-D13D-483A-90AD-13A22628111A}"/>
                </a:ext>
              </a:extLst>
            </p:cNvPr>
            <p:cNvSpPr/>
            <p:nvPr/>
          </p:nvSpPr>
          <p:spPr>
            <a:xfrm>
              <a:off x="17579043" y="3758555"/>
              <a:ext cx="45527" cy="64703"/>
            </a:xfrm>
            <a:custGeom>
              <a:avLst/>
              <a:gdLst>
                <a:gd name="connsiteX0" fmla="*/ 39970 w 45527"/>
                <a:gd name="connsiteY0" fmla="*/ 592 h 64703"/>
                <a:gd name="connsiteX1" fmla="*/ 39970 w 45527"/>
                <a:gd name="connsiteY1" fmla="*/ 40311 h 64703"/>
                <a:gd name="connsiteX2" fmla="*/ 33398 w 45527"/>
                <a:gd name="connsiteY2" fmla="*/ 58409 h 64703"/>
                <a:gd name="connsiteX3" fmla="*/ 16538 w 45527"/>
                <a:gd name="connsiteY3" fmla="*/ 64505 h 64703"/>
                <a:gd name="connsiteX4" fmla="*/ -2512 w 45527"/>
                <a:gd name="connsiteY4" fmla="*/ 58028 h 64703"/>
                <a:gd name="connsiteX5" fmla="*/ 2060 w 45527"/>
                <a:gd name="connsiteY5" fmla="*/ 50789 h 64703"/>
                <a:gd name="connsiteX6" fmla="*/ 15487 w 45527"/>
                <a:gd name="connsiteY6" fmla="*/ 55837 h 64703"/>
                <a:gd name="connsiteX7" fmla="*/ 26347 w 45527"/>
                <a:gd name="connsiteY7" fmla="*/ 52313 h 64703"/>
                <a:gd name="connsiteX8" fmla="*/ 30347 w 45527"/>
                <a:gd name="connsiteY8" fmla="*/ 41073 h 64703"/>
                <a:gd name="connsiteX9" fmla="*/ 30347 w 45527"/>
                <a:gd name="connsiteY9" fmla="*/ 35263 h 64703"/>
                <a:gd name="connsiteX10" fmla="*/ 24157 w 45527"/>
                <a:gd name="connsiteY10" fmla="*/ 41740 h 64703"/>
                <a:gd name="connsiteX11" fmla="*/ 15204 w 45527"/>
                <a:gd name="connsiteY11" fmla="*/ 44121 h 64703"/>
                <a:gd name="connsiteX12" fmla="*/ 344 w 45527"/>
                <a:gd name="connsiteY12" fmla="*/ 37740 h 64703"/>
                <a:gd name="connsiteX13" fmla="*/ -5465 w 45527"/>
                <a:gd name="connsiteY13" fmla="*/ 22023 h 64703"/>
                <a:gd name="connsiteX14" fmla="*/ 344 w 45527"/>
                <a:gd name="connsiteY14" fmla="*/ 6212 h 64703"/>
                <a:gd name="connsiteX15" fmla="*/ 15204 w 45527"/>
                <a:gd name="connsiteY15" fmla="*/ -170 h 64703"/>
                <a:gd name="connsiteX16" fmla="*/ 29873 w 45527"/>
                <a:gd name="connsiteY16" fmla="*/ 7355 h 64703"/>
                <a:gd name="connsiteX17" fmla="*/ 29873 w 45527"/>
                <a:gd name="connsiteY17" fmla="*/ 592 h 64703"/>
                <a:gd name="connsiteX18" fmla="*/ 4442 w 45527"/>
                <a:gd name="connsiteY18" fmla="*/ 21642 h 64703"/>
                <a:gd name="connsiteX19" fmla="*/ 7869 w 45527"/>
                <a:gd name="connsiteY19" fmla="*/ 31167 h 64703"/>
                <a:gd name="connsiteX20" fmla="*/ 17394 w 45527"/>
                <a:gd name="connsiteY20" fmla="*/ 35263 h 64703"/>
                <a:gd name="connsiteX21" fmla="*/ 26919 w 45527"/>
                <a:gd name="connsiteY21" fmla="*/ 31358 h 64703"/>
                <a:gd name="connsiteX22" fmla="*/ 30538 w 45527"/>
                <a:gd name="connsiteY22" fmla="*/ 21833 h 64703"/>
                <a:gd name="connsiteX23" fmla="*/ 26919 w 45527"/>
                <a:gd name="connsiteY23" fmla="*/ 11831 h 64703"/>
                <a:gd name="connsiteX24" fmla="*/ 17394 w 45527"/>
                <a:gd name="connsiteY24" fmla="*/ 7736 h 64703"/>
                <a:gd name="connsiteX25" fmla="*/ 7869 w 45527"/>
                <a:gd name="connsiteY25" fmla="*/ 11927 h 64703"/>
                <a:gd name="connsiteX26" fmla="*/ 4442 w 45527"/>
                <a:gd name="connsiteY26" fmla="*/ 21452 h 6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527" h="64703">
                  <a:moveTo>
                    <a:pt x="39970" y="592"/>
                  </a:moveTo>
                  <a:lnTo>
                    <a:pt x="39970" y="40311"/>
                  </a:lnTo>
                  <a:cubicBezTo>
                    <a:pt x="40542" y="47007"/>
                    <a:pt x="38063" y="53608"/>
                    <a:pt x="33398" y="58409"/>
                  </a:cubicBezTo>
                  <a:cubicBezTo>
                    <a:pt x="28826" y="62571"/>
                    <a:pt x="22729" y="64753"/>
                    <a:pt x="16538" y="64505"/>
                  </a:cubicBezTo>
                  <a:cubicBezTo>
                    <a:pt x="9585" y="64638"/>
                    <a:pt x="2916" y="62342"/>
                    <a:pt x="-2512" y="58028"/>
                  </a:cubicBezTo>
                  <a:lnTo>
                    <a:pt x="2060" y="50789"/>
                  </a:lnTo>
                  <a:cubicBezTo>
                    <a:pt x="5869" y="53894"/>
                    <a:pt x="10534" y="55665"/>
                    <a:pt x="15487" y="55837"/>
                  </a:cubicBezTo>
                  <a:cubicBezTo>
                    <a:pt x="19394" y="56065"/>
                    <a:pt x="23301" y="54808"/>
                    <a:pt x="26347" y="52313"/>
                  </a:cubicBezTo>
                  <a:cubicBezTo>
                    <a:pt x="29300" y="49331"/>
                    <a:pt x="30728" y="45226"/>
                    <a:pt x="30347" y="41073"/>
                  </a:cubicBezTo>
                  <a:lnTo>
                    <a:pt x="30347" y="35263"/>
                  </a:lnTo>
                  <a:cubicBezTo>
                    <a:pt x="28919" y="37940"/>
                    <a:pt x="26729" y="40178"/>
                    <a:pt x="24157" y="41740"/>
                  </a:cubicBezTo>
                  <a:cubicBezTo>
                    <a:pt x="21394" y="43311"/>
                    <a:pt x="18348" y="44140"/>
                    <a:pt x="15204" y="44121"/>
                  </a:cubicBezTo>
                  <a:cubicBezTo>
                    <a:pt x="9585" y="44302"/>
                    <a:pt x="4060" y="41968"/>
                    <a:pt x="344" y="37740"/>
                  </a:cubicBezTo>
                  <a:cubicBezTo>
                    <a:pt x="-3563" y="33463"/>
                    <a:pt x="-5656" y="27824"/>
                    <a:pt x="-5465" y="22023"/>
                  </a:cubicBezTo>
                  <a:cubicBezTo>
                    <a:pt x="-5656" y="16194"/>
                    <a:pt x="-3563" y="10527"/>
                    <a:pt x="344" y="6212"/>
                  </a:cubicBezTo>
                  <a:cubicBezTo>
                    <a:pt x="4060" y="1983"/>
                    <a:pt x="9585" y="-351"/>
                    <a:pt x="15204" y="-170"/>
                  </a:cubicBezTo>
                  <a:cubicBezTo>
                    <a:pt x="21013" y="-246"/>
                    <a:pt x="26538" y="2573"/>
                    <a:pt x="29873" y="7355"/>
                  </a:cubicBezTo>
                  <a:lnTo>
                    <a:pt x="29873" y="592"/>
                  </a:lnTo>
                  <a:close/>
                  <a:moveTo>
                    <a:pt x="4442" y="21642"/>
                  </a:moveTo>
                  <a:cubicBezTo>
                    <a:pt x="4344" y="25128"/>
                    <a:pt x="5581" y="28510"/>
                    <a:pt x="7869" y="31167"/>
                  </a:cubicBezTo>
                  <a:cubicBezTo>
                    <a:pt x="10250" y="33968"/>
                    <a:pt x="13776" y="35482"/>
                    <a:pt x="17394" y="35263"/>
                  </a:cubicBezTo>
                  <a:cubicBezTo>
                    <a:pt x="21013" y="35396"/>
                    <a:pt x="24440" y="33968"/>
                    <a:pt x="26919" y="31358"/>
                  </a:cubicBezTo>
                  <a:cubicBezTo>
                    <a:pt x="29300" y="28738"/>
                    <a:pt x="30538" y="25347"/>
                    <a:pt x="30538" y="21833"/>
                  </a:cubicBezTo>
                  <a:cubicBezTo>
                    <a:pt x="30635" y="18165"/>
                    <a:pt x="29300" y="14593"/>
                    <a:pt x="26919" y="11831"/>
                  </a:cubicBezTo>
                  <a:cubicBezTo>
                    <a:pt x="24440" y="9165"/>
                    <a:pt x="21013" y="7669"/>
                    <a:pt x="17394" y="7736"/>
                  </a:cubicBezTo>
                  <a:cubicBezTo>
                    <a:pt x="13776" y="7536"/>
                    <a:pt x="10153" y="9098"/>
                    <a:pt x="7869" y="11927"/>
                  </a:cubicBezTo>
                  <a:cubicBezTo>
                    <a:pt x="5679" y="14622"/>
                    <a:pt x="4442" y="17975"/>
                    <a:pt x="4442" y="21452"/>
                  </a:cubicBezTo>
                  <a:close/>
                </a:path>
              </a:pathLst>
            </a:custGeom>
            <a:solidFill>
              <a:srgbClr val="6D6E71"/>
            </a:solidFill>
            <a:ln w="9525"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50203501-7AB8-459E-922C-C9168DB5AA15}"/>
                </a:ext>
              </a:extLst>
            </p:cNvPr>
            <p:cNvSpPr/>
            <p:nvPr/>
          </p:nvSpPr>
          <p:spPr>
            <a:xfrm>
              <a:off x="17657826" y="3739800"/>
              <a:ext cx="21334" cy="76295"/>
            </a:xfrm>
            <a:custGeom>
              <a:avLst/>
              <a:gdLst>
                <a:gd name="connsiteX0" fmla="*/ 7477 w 21334"/>
                <a:gd name="connsiteY0" fmla="*/ 17441 h 76295"/>
                <a:gd name="connsiteX1" fmla="*/ 7477 w 21334"/>
                <a:gd name="connsiteY1" fmla="*/ 58494 h 76295"/>
                <a:gd name="connsiteX2" fmla="*/ 15858 w 21334"/>
                <a:gd name="connsiteY2" fmla="*/ 76115 h 76295"/>
                <a:gd name="connsiteX3" fmla="*/ 5668 w 21334"/>
                <a:gd name="connsiteY3" fmla="*/ 76115 h 76295"/>
                <a:gd name="connsiteX4" fmla="*/ -2048 w 21334"/>
                <a:gd name="connsiteY4" fmla="*/ 59447 h 76295"/>
                <a:gd name="connsiteX5" fmla="*/ -2048 w 21334"/>
                <a:gd name="connsiteY5" fmla="*/ 16489 h 76295"/>
                <a:gd name="connsiteX6" fmla="*/ 5668 w 21334"/>
                <a:gd name="connsiteY6" fmla="*/ -180 h 76295"/>
                <a:gd name="connsiteX7" fmla="*/ 15858 w 21334"/>
                <a:gd name="connsiteY7" fmla="*/ -180 h 76295"/>
                <a:gd name="connsiteX8" fmla="*/ 7477 w 21334"/>
                <a:gd name="connsiteY8" fmla="*/ 17441 h 76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34" h="76295">
                  <a:moveTo>
                    <a:pt x="7477" y="17441"/>
                  </a:moveTo>
                  <a:cubicBezTo>
                    <a:pt x="2905" y="30748"/>
                    <a:pt x="2905" y="45188"/>
                    <a:pt x="7477" y="58494"/>
                  </a:cubicBezTo>
                  <a:cubicBezTo>
                    <a:pt x="9384" y="64761"/>
                    <a:pt x="12147" y="70715"/>
                    <a:pt x="15858" y="76115"/>
                  </a:cubicBezTo>
                  <a:lnTo>
                    <a:pt x="5668" y="76115"/>
                  </a:lnTo>
                  <a:cubicBezTo>
                    <a:pt x="2240" y="71000"/>
                    <a:pt x="-332" y="65381"/>
                    <a:pt x="-2048" y="59447"/>
                  </a:cubicBezTo>
                  <a:cubicBezTo>
                    <a:pt x="-6620" y="45492"/>
                    <a:pt x="-6620" y="30443"/>
                    <a:pt x="-2048" y="16489"/>
                  </a:cubicBezTo>
                  <a:cubicBezTo>
                    <a:pt x="-332" y="10555"/>
                    <a:pt x="2240" y="4935"/>
                    <a:pt x="5668" y="-180"/>
                  </a:cubicBezTo>
                  <a:lnTo>
                    <a:pt x="15858" y="-180"/>
                  </a:lnTo>
                  <a:cubicBezTo>
                    <a:pt x="12147" y="5221"/>
                    <a:pt x="9384" y="11174"/>
                    <a:pt x="7477" y="17441"/>
                  </a:cubicBezTo>
                  <a:close/>
                </a:path>
              </a:pathLst>
            </a:custGeom>
            <a:solidFill>
              <a:srgbClr val="6D6E71"/>
            </a:solidFill>
            <a:ln w="9525"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B4835CA9-F8B6-4320-9AD2-279622344CE3}"/>
                </a:ext>
              </a:extLst>
            </p:cNvPr>
            <p:cNvSpPr/>
            <p:nvPr/>
          </p:nvSpPr>
          <p:spPr>
            <a:xfrm>
              <a:off x="17685162" y="3743339"/>
              <a:ext cx="63150" cy="61979"/>
            </a:xfrm>
            <a:custGeom>
              <a:avLst/>
              <a:gdLst>
                <a:gd name="connsiteX0" fmla="*/ 48532 w 63150"/>
                <a:gd name="connsiteY0" fmla="*/ 52955 h 61979"/>
                <a:gd name="connsiteX1" fmla="*/ 3669 w 63150"/>
                <a:gd name="connsiteY1" fmla="*/ 52955 h 61979"/>
                <a:gd name="connsiteX2" fmla="*/ 3669 w 63150"/>
                <a:gd name="connsiteY2" fmla="*/ 8664 h 61979"/>
                <a:gd name="connsiteX3" fmla="*/ 48532 w 63150"/>
                <a:gd name="connsiteY3" fmla="*/ 8664 h 61979"/>
                <a:gd name="connsiteX4" fmla="*/ 48532 w 63150"/>
                <a:gd name="connsiteY4" fmla="*/ 52955 h 61979"/>
                <a:gd name="connsiteX5" fmla="*/ 41099 w 63150"/>
                <a:gd name="connsiteY5" fmla="*/ 15427 h 61979"/>
                <a:gd name="connsiteX6" fmla="*/ 11478 w 63150"/>
                <a:gd name="connsiteY6" fmla="*/ 14960 h 61979"/>
                <a:gd name="connsiteX7" fmla="*/ 11004 w 63150"/>
                <a:gd name="connsiteY7" fmla="*/ 15427 h 61979"/>
                <a:gd name="connsiteX8" fmla="*/ 11004 w 63150"/>
                <a:gd name="connsiteY8" fmla="*/ 46192 h 61979"/>
                <a:gd name="connsiteX9" fmla="*/ 40909 w 63150"/>
                <a:gd name="connsiteY9" fmla="*/ 46392 h 61979"/>
                <a:gd name="connsiteX10" fmla="*/ 41099 w 63150"/>
                <a:gd name="connsiteY10" fmla="*/ 46192 h 61979"/>
                <a:gd name="connsiteX11" fmla="*/ 41099 w 63150"/>
                <a:gd name="connsiteY11" fmla="*/ 15427 h 61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150" h="61979">
                  <a:moveTo>
                    <a:pt x="48532" y="52955"/>
                  </a:moveTo>
                  <a:cubicBezTo>
                    <a:pt x="35863" y="64747"/>
                    <a:pt x="16333" y="64747"/>
                    <a:pt x="3669" y="52955"/>
                  </a:cubicBezTo>
                  <a:cubicBezTo>
                    <a:pt x="-8525" y="40696"/>
                    <a:pt x="-8525" y="20922"/>
                    <a:pt x="3669" y="8664"/>
                  </a:cubicBezTo>
                  <a:cubicBezTo>
                    <a:pt x="16333" y="-3128"/>
                    <a:pt x="35863" y="-3128"/>
                    <a:pt x="48532" y="8664"/>
                  </a:cubicBezTo>
                  <a:cubicBezTo>
                    <a:pt x="60721" y="20922"/>
                    <a:pt x="60721" y="40696"/>
                    <a:pt x="48532" y="52955"/>
                  </a:cubicBezTo>
                  <a:close/>
                  <a:moveTo>
                    <a:pt x="41099" y="15427"/>
                  </a:moveTo>
                  <a:cubicBezTo>
                    <a:pt x="33002" y="7111"/>
                    <a:pt x="19766" y="6902"/>
                    <a:pt x="11478" y="14960"/>
                  </a:cubicBezTo>
                  <a:cubicBezTo>
                    <a:pt x="11287" y="15112"/>
                    <a:pt x="11190" y="15265"/>
                    <a:pt x="11004" y="15427"/>
                  </a:cubicBezTo>
                  <a:cubicBezTo>
                    <a:pt x="2906" y="24075"/>
                    <a:pt x="2906" y="37543"/>
                    <a:pt x="11004" y="46192"/>
                  </a:cubicBezTo>
                  <a:cubicBezTo>
                    <a:pt x="19194" y="54508"/>
                    <a:pt x="32621" y="54594"/>
                    <a:pt x="40909" y="46392"/>
                  </a:cubicBezTo>
                  <a:cubicBezTo>
                    <a:pt x="41006" y="46325"/>
                    <a:pt x="41006" y="46259"/>
                    <a:pt x="41099" y="46192"/>
                  </a:cubicBezTo>
                  <a:cubicBezTo>
                    <a:pt x="49387" y="37601"/>
                    <a:pt x="49387" y="24018"/>
                    <a:pt x="41099" y="15427"/>
                  </a:cubicBezTo>
                  <a:close/>
                </a:path>
              </a:pathLst>
            </a:custGeom>
            <a:solidFill>
              <a:srgbClr val="6D6E71"/>
            </a:solidFill>
            <a:ln w="9525"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589EA50E-5CA8-4E07-81B6-5F478F82D2BA}"/>
                </a:ext>
              </a:extLst>
            </p:cNvPr>
            <p:cNvSpPr/>
            <p:nvPr/>
          </p:nvSpPr>
          <p:spPr>
            <a:xfrm>
              <a:off x="17755267" y="3743504"/>
              <a:ext cx="46418" cy="61955"/>
            </a:xfrm>
            <a:custGeom>
              <a:avLst/>
              <a:gdLst>
                <a:gd name="connsiteX0" fmla="*/ 17573 w 46418"/>
                <a:gd name="connsiteY0" fmla="*/ 8975 h 61955"/>
                <a:gd name="connsiteX1" fmla="*/ 10332 w 46418"/>
                <a:gd name="connsiteY1" fmla="*/ 10785 h 61955"/>
                <a:gd name="connsiteX2" fmla="*/ 7476 w 46418"/>
                <a:gd name="connsiteY2" fmla="*/ 16214 h 61955"/>
                <a:gd name="connsiteX3" fmla="*/ 10332 w 46418"/>
                <a:gd name="connsiteY3" fmla="*/ 21834 h 61955"/>
                <a:gd name="connsiteX4" fmla="*/ 22335 w 46418"/>
                <a:gd name="connsiteY4" fmla="*/ 25930 h 61955"/>
                <a:gd name="connsiteX5" fmla="*/ 36242 w 46418"/>
                <a:gd name="connsiteY5" fmla="*/ 32216 h 61955"/>
                <a:gd name="connsiteX6" fmla="*/ 40911 w 46418"/>
                <a:gd name="connsiteY6" fmla="*/ 44122 h 61955"/>
                <a:gd name="connsiteX7" fmla="*/ 35004 w 46418"/>
                <a:gd name="connsiteY7" fmla="*/ 56791 h 61955"/>
                <a:gd name="connsiteX8" fmla="*/ 19480 w 46418"/>
                <a:gd name="connsiteY8" fmla="*/ 61744 h 61955"/>
                <a:gd name="connsiteX9" fmla="*/ -5477 w 46418"/>
                <a:gd name="connsiteY9" fmla="*/ 52219 h 61955"/>
                <a:gd name="connsiteX10" fmla="*/ 904 w 46418"/>
                <a:gd name="connsiteY10" fmla="*/ 44598 h 61955"/>
                <a:gd name="connsiteX11" fmla="*/ 19954 w 46418"/>
                <a:gd name="connsiteY11" fmla="*/ 52504 h 61955"/>
                <a:gd name="connsiteX12" fmla="*/ 27670 w 46418"/>
                <a:gd name="connsiteY12" fmla="*/ 50314 h 61955"/>
                <a:gd name="connsiteX13" fmla="*/ 30623 w 46418"/>
                <a:gd name="connsiteY13" fmla="*/ 44789 h 61955"/>
                <a:gd name="connsiteX14" fmla="*/ 27861 w 46418"/>
                <a:gd name="connsiteY14" fmla="*/ 39360 h 61955"/>
                <a:gd name="connsiteX15" fmla="*/ 18336 w 46418"/>
                <a:gd name="connsiteY15" fmla="*/ 35836 h 61955"/>
                <a:gd name="connsiteX16" fmla="*/ 8239 w 46418"/>
                <a:gd name="connsiteY16" fmla="*/ 32978 h 61955"/>
                <a:gd name="connsiteX17" fmla="*/ 2141 w 46418"/>
                <a:gd name="connsiteY17" fmla="*/ 29454 h 61955"/>
                <a:gd name="connsiteX18" fmla="*/ -3096 w 46418"/>
                <a:gd name="connsiteY18" fmla="*/ 17166 h 61955"/>
                <a:gd name="connsiteX19" fmla="*/ 2904 w 46418"/>
                <a:gd name="connsiteY19" fmla="*/ 4308 h 61955"/>
                <a:gd name="connsiteX20" fmla="*/ 17857 w 46418"/>
                <a:gd name="connsiteY20" fmla="*/ -169 h 61955"/>
                <a:gd name="connsiteX21" fmla="*/ 29289 w 46418"/>
                <a:gd name="connsiteY21" fmla="*/ 1736 h 61955"/>
                <a:gd name="connsiteX22" fmla="*/ 38814 w 46418"/>
                <a:gd name="connsiteY22" fmla="*/ 7070 h 61955"/>
                <a:gd name="connsiteX23" fmla="*/ 33479 w 46418"/>
                <a:gd name="connsiteY23" fmla="*/ 14690 h 61955"/>
                <a:gd name="connsiteX24" fmla="*/ 26242 w 46418"/>
                <a:gd name="connsiteY24" fmla="*/ 10689 h 61955"/>
                <a:gd name="connsiteX25" fmla="*/ 17573 w 46418"/>
                <a:gd name="connsiteY25" fmla="*/ 8975 h 61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6418" h="61955">
                  <a:moveTo>
                    <a:pt x="17573" y="8975"/>
                  </a:moveTo>
                  <a:cubicBezTo>
                    <a:pt x="15001" y="8851"/>
                    <a:pt x="12522" y="9480"/>
                    <a:pt x="10332" y="10785"/>
                  </a:cubicBezTo>
                  <a:cubicBezTo>
                    <a:pt x="8429" y="11947"/>
                    <a:pt x="7383" y="14024"/>
                    <a:pt x="7476" y="16214"/>
                  </a:cubicBezTo>
                  <a:cubicBezTo>
                    <a:pt x="7383" y="18462"/>
                    <a:pt x="8429" y="20596"/>
                    <a:pt x="10332" y="21834"/>
                  </a:cubicBezTo>
                  <a:cubicBezTo>
                    <a:pt x="14145" y="23777"/>
                    <a:pt x="18145" y="25158"/>
                    <a:pt x="22335" y="25930"/>
                  </a:cubicBezTo>
                  <a:cubicBezTo>
                    <a:pt x="27382" y="26939"/>
                    <a:pt x="32144" y="29092"/>
                    <a:pt x="36242" y="32216"/>
                  </a:cubicBezTo>
                  <a:cubicBezTo>
                    <a:pt x="39479" y="35273"/>
                    <a:pt x="41195" y="39655"/>
                    <a:pt x="40911" y="44122"/>
                  </a:cubicBezTo>
                  <a:cubicBezTo>
                    <a:pt x="41097" y="49047"/>
                    <a:pt x="38907" y="53752"/>
                    <a:pt x="35004" y="56791"/>
                  </a:cubicBezTo>
                  <a:cubicBezTo>
                    <a:pt x="30623" y="60277"/>
                    <a:pt x="25098" y="62039"/>
                    <a:pt x="19480" y="61744"/>
                  </a:cubicBezTo>
                  <a:cubicBezTo>
                    <a:pt x="10239" y="61829"/>
                    <a:pt x="1379" y="58429"/>
                    <a:pt x="-5477" y="52219"/>
                  </a:cubicBezTo>
                  <a:lnTo>
                    <a:pt x="904" y="44598"/>
                  </a:lnTo>
                  <a:cubicBezTo>
                    <a:pt x="6048" y="49514"/>
                    <a:pt x="12810" y="52333"/>
                    <a:pt x="19954" y="52504"/>
                  </a:cubicBezTo>
                  <a:cubicBezTo>
                    <a:pt x="22717" y="52637"/>
                    <a:pt x="25382" y="51866"/>
                    <a:pt x="27670" y="50314"/>
                  </a:cubicBezTo>
                  <a:cubicBezTo>
                    <a:pt x="29572" y="49132"/>
                    <a:pt x="30716" y="47027"/>
                    <a:pt x="30623" y="44789"/>
                  </a:cubicBezTo>
                  <a:cubicBezTo>
                    <a:pt x="30623" y="42636"/>
                    <a:pt x="29670" y="40598"/>
                    <a:pt x="27861" y="39360"/>
                  </a:cubicBezTo>
                  <a:cubicBezTo>
                    <a:pt x="24907" y="37636"/>
                    <a:pt x="21670" y="36445"/>
                    <a:pt x="18336" y="35836"/>
                  </a:cubicBezTo>
                  <a:cubicBezTo>
                    <a:pt x="14903" y="35083"/>
                    <a:pt x="11573" y="34130"/>
                    <a:pt x="8239" y="32978"/>
                  </a:cubicBezTo>
                  <a:cubicBezTo>
                    <a:pt x="6048" y="32131"/>
                    <a:pt x="3951" y="30940"/>
                    <a:pt x="2141" y="29454"/>
                  </a:cubicBezTo>
                  <a:cubicBezTo>
                    <a:pt x="-1477" y="26463"/>
                    <a:pt x="-3477" y="21872"/>
                    <a:pt x="-3096" y="17166"/>
                  </a:cubicBezTo>
                  <a:cubicBezTo>
                    <a:pt x="-3286" y="12156"/>
                    <a:pt x="-1096" y="7347"/>
                    <a:pt x="2904" y="4308"/>
                  </a:cubicBezTo>
                  <a:cubicBezTo>
                    <a:pt x="7285" y="1241"/>
                    <a:pt x="12522" y="-331"/>
                    <a:pt x="17857" y="-169"/>
                  </a:cubicBezTo>
                  <a:cubicBezTo>
                    <a:pt x="21763" y="-140"/>
                    <a:pt x="25572" y="508"/>
                    <a:pt x="29289" y="1736"/>
                  </a:cubicBezTo>
                  <a:cubicBezTo>
                    <a:pt x="32814" y="2889"/>
                    <a:pt x="36051" y="4699"/>
                    <a:pt x="38814" y="7070"/>
                  </a:cubicBezTo>
                  <a:lnTo>
                    <a:pt x="33479" y="14690"/>
                  </a:lnTo>
                  <a:cubicBezTo>
                    <a:pt x="31386" y="12890"/>
                    <a:pt x="28907" y="11528"/>
                    <a:pt x="26242" y="10689"/>
                  </a:cubicBezTo>
                  <a:cubicBezTo>
                    <a:pt x="23480" y="9651"/>
                    <a:pt x="20526" y="9070"/>
                    <a:pt x="17573" y="8975"/>
                  </a:cubicBezTo>
                  <a:close/>
                </a:path>
              </a:pathLst>
            </a:custGeom>
            <a:solidFill>
              <a:srgbClr val="6D6E71"/>
            </a:solidFill>
            <a:ln w="9525"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1B3A287F-2EB1-44EF-8C08-C2604945CACE}"/>
                </a:ext>
              </a:extLst>
            </p:cNvPr>
            <p:cNvSpPr/>
            <p:nvPr/>
          </p:nvSpPr>
          <p:spPr>
            <a:xfrm>
              <a:off x="17807846" y="3739800"/>
              <a:ext cx="21334" cy="76295"/>
            </a:xfrm>
            <a:custGeom>
              <a:avLst/>
              <a:gdLst>
                <a:gd name="connsiteX0" fmla="*/ 2904 w 21334"/>
                <a:gd name="connsiteY0" fmla="*/ 58494 h 76295"/>
                <a:gd name="connsiteX1" fmla="*/ 2904 w 21334"/>
                <a:gd name="connsiteY1" fmla="*/ 17441 h 76295"/>
                <a:gd name="connsiteX2" fmla="*/ -5477 w 21334"/>
                <a:gd name="connsiteY2" fmla="*/ -180 h 76295"/>
                <a:gd name="connsiteX3" fmla="*/ 4713 w 21334"/>
                <a:gd name="connsiteY3" fmla="*/ -180 h 76295"/>
                <a:gd name="connsiteX4" fmla="*/ 12429 w 21334"/>
                <a:gd name="connsiteY4" fmla="*/ 16489 h 76295"/>
                <a:gd name="connsiteX5" fmla="*/ 12429 w 21334"/>
                <a:gd name="connsiteY5" fmla="*/ 59447 h 76295"/>
                <a:gd name="connsiteX6" fmla="*/ 4713 w 21334"/>
                <a:gd name="connsiteY6" fmla="*/ 76115 h 76295"/>
                <a:gd name="connsiteX7" fmla="*/ -5477 w 21334"/>
                <a:gd name="connsiteY7" fmla="*/ 76115 h 76295"/>
                <a:gd name="connsiteX8" fmla="*/ 2904 w 21334"/>
                <a:gd name="connsiteY8" fmla="*/ 58494 h 76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34" h="76295">
                  <a:moveTo>
                    <a:pt x="2904" y="58494"/>
                  </a:moveTo>
                  <a:cubicBezTo>
                    <a:pt x="7476" y="45188"/>
                    <a:pt x="7476" y="30748"/>
                    <a:pt x="2904" y="17441"/>
                  </a:cubicBezTo>
                  <a:cubicBezTo>
                    <a:pt x="997" y="11174"/>
                    <a:pt x="-1765" y="5221"/>
                    <a:pt x="-5477" y="-180"/>
                  </a:cubicBezTo>
                  <a:lnTo>
                    <a:pt x="4713" y="-180"/>
                  </a:lnTo>
                  <a:cubicBezTo>
                    <a:pt x="8141" y="4954"/>
                    <a:pt x="10713" y="10573"/>
                    <a:pt x="12429" y="16489"/>
                  </a:cubicBezTo>
                  <a:cubicBezTo>
                    <a:pt x="17001" y="30443"/>
                    <a:pt x="17001" y="45492"/>
                    <a:pt x="12429" y="59447"/>
                  </a:cubicBezTo>
                  <a:cubicBezTo>
                    <a:pt x="10713" y="65361"/>
                    <a:pt x="8141" y="70981"/>
                    <a:pt x="4713" y="76115"/>
                  </a:cubicBezTo>
                  <a:lnTo>
                    <a:pt x="-5477" y="76115"/>
                  </a:lnTo>
                  <a:cubicBezTo>
                    <a:pt x="-1765" y="70715"/>
                    <a:pt x="997" y="64761"/>
                    <a:pt x="2904" y="58494"/>
                  </a:cubicBezTo>
                  <a:close/>
                </a:path>
              </a:pathLst>
            </a:custGeom>
            <a:solidFill>
              <a:srgbClr val="6D6E71"/>
            </a:solidFill>
            <a:ln w="9525"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14CEA7B3-395F-4ED3-8F9E-5EA33FB264D4}"/>
                </a:ext>
              </a:extLst>
            </p:cNvPr>
            <p:cNvSpPr/>
            <p:nvPr/>
          </p:nvSpPr>
          <p:spPr>
            <a:xfrm>
              <a:off x="17862233" y="3741134"/>
              <a:ext cx="41939" cy="63531"/>
            </a:xfrm>
            <a:custGeom>
              <a:avLst/>
              <a:gdLst>
                <a:gd name="connsiteX0" fmla="*/ 4048 w 41939"/>
                <a:gd name="connsiteY0" fmla="*/ 38682 h 63531"/>
                <a:gd name="connsiteX1" fmla="*/ 4048 w 41939"/>
                <a:gd name="connsiteY1" fmla="*/ 63352 h 63531"/>
                <a:gd name="connsiteX2" fmla="*/ -5477 w 41939"/>
                <a:gd name="connsiteY2" fmla="*/ 63352 h 63531"/>
                <a:gd name="connsiteX3" fmla="*/ -5477 w 41939"/>
                <a:gd name="connsiteY3" fmla="*/ -180 h 63531"/>
                <a:gd name="connsiteX4" fmla="*/ 4048 w 41939"/>
                <a:gd name="connsiteY4" fmla="*/ -180 h 63531"/>
                <a:gd name="connsiteX5" fmla="*/ 4048 w 41939"/>
                <a:gd name="connsiteY5" fmla="*/ 26109 h 63531"/>
                <a:gd name="connsiteX6" fmla="*/ 10239 w 41939"/>
                <a:gd name="connsiteY6" fmla="*/ 19536 h 63531"/>
                <a:gd name="connsiteX7" fmla="*/ 19191 w 41939"/>
                <a:gd name="connsiteY7" fmla="*/ 17060 h 63531"/>
                <a:gd name="connsiteX8" fmla="*/ 31670 w 41939"/>
                <a:gd name="connsiteY8" fmla="*/ 21823 h 63531"/>
                <a:gd name="connsiteX9" fmla="*/ 36432 w 41939"/>
                <a:gd name="connsiteY9" fmla="*/ 35443 h 63531"/>
                <a:gd name="connsiteX10" fmla="*/ 36432 w 41939"/>
                <a:gd name="connsiteY10" fmla="*/ 63352 h 63531"/>
                <a:gd name="connsiteX11" fmla="*/ 26907 w 41939"/>
                <a:gd name="connsiteY11" fmla="*/ 63352 h 63531"/>
                <a:gd name="connsiteX12" fmla="*/ 26907 w 41939"/>
                <a:gd name="connsiteY12" fmla="*/ 38396 h 63531"/>
                <a:gd name="connsiteX13" fmla="*/ 16429 w 41939"/>
                <a:gd name="connsiteY13" fmla="*/ 25728 h 63531"/>
                <a:gd name="connsiteX14" fmla="*/ 7764 w 41939"/>
                <a:gd name="connsiteY14" fmla="*/ 29061 h 63531"/>
                <a:gd name="connsiteX15" fmla="*/ 4048 w 41939"/>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39" h="63531">
                  <a:moveTo>
                    <a:pt x="4048" y="38682"/>
                  </a:moveTo>
                  <a:lnTo>
                    <a:pt x="4048" y="63352"/>
                  </a:lnTo>
                  <a:lnTo>
                    <a:pt x="-5477" y="63352"/>
                  </a:lnTo>
                  <a:lnTo>
                    <a:pt x="-5477" y="-180"/>
                  </a:lnTo>
                  <a:lnTo>
                    <a:pt x="4048" y="-180"/>
                  </a:lnTo>
                  <a:lnTo>
                    <a:pt x="4048" y="26109"/>
                  </a:lnTo>
                  <a:cubicBezTo>
                    <a:pt x="5383" y="23309"/>
                    <a:pt x="7476" y="21004"/>
                    <a:pt x="10239" y="19536"/>
                  </a:cubicBezTo>
                  <a:cubicBezTo>
                    <a:pt x="12903" y="17908"/>
                    <a:pt x="16047" y="17060"/>
                    <a:pt x="19191" y="17060"/>
                  </a:cubicBezTo>
                  <a:cubicBezTo>
                    <a:pt x="23861" y="16870"/>
                    <a:pt x="28335" y="18593"/>
                    <a:pt x="31670" y="21823"/>
                  </a:cubicBezTo>
                  <a:cubicBezTo>
                    <a:pt x="35004" y="25528"/>
                    <a:pt x="36716" y="30443"/>
                    <a:pt x="36432" y="35443"/>
                  </a:cubicBezTo>
                  <a:lnTo>
                    <a:pt x="36432" y="63352"/>
                  </a:lnTo>
                  <a:lnTo>
                    <a:pt x="26907" y="63352"/>
                  </a:lnTo>
                  <a:lnTo>
                    <a:pt x="26907" y="38396"/>
                  </a:lnTo>
                  <a:cubicBezTo>
                    <a:pt x="26907" y="29919"/>
                    <a:pt x="23382" y="25728"/>
                    <a:pt x="16429" y="25728"/>
                  </a:cubicBezTo>
                  <a:cubicBezTo>
                    <a:pt x="13192" y="25699"/>
                    <a:pt x="10146" y="26890"/>
                    <a:pt x="7764" y="29061"/>
                  </a:cubicBezTo>
                  <a:cubicBezTo>
                    <a:pt x="5192" y="31586"/>
                    <a:pt x="3858" y="35091"/>
                    <a:pt x="4048" y="38682"/>
                  </a:cubicBezTo>
                  <a:close/>
                </a:path>
              </a:pathLst>
            </a:custGeom>
            <a:solidFill>
              <a:srgbClr val="6D6E71"/>
            </a:solidFill>
            <a:ln w="9525"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59A303D2-1843-43FB-A871-7A9C5C9DADB1}"/>
                </a:ext>
              </a:extLst>
            </p:cNvPr>
            <p:cNvSpPr/>
            <p:nvPr/>
          </p:nvSpPr>
          <p:spPr>
            <a:xfrm>
              <a:off x="17913189" y="3758359"/>
              <a:ext cx="40628" cy="47084"/>
            </a:xfrm>
            <a:custGeom>
              <a:avLst/>
              <a:gdLst>
                <a:gd name="connsiteX0" fmla="*/ 34911 w 40628"/>
                <a:gd name="connsiteY0" fmla="*/ 46127 h 47084"/>
                <a:gd name="connsiteX1" fmla="*/ 26148 w 40628"/>
                <a:gd name="connsiteY1" fmla="*/ 46127 h 47084"/>
                <a:gd name="connsiteX2" fmla="*/ 26148 w 40628"/>
                <a:gd name="connsiteY2" fmla="*/ 40030 h 47084"/>
                <a:gd name="connsiteX3" fmla="*/ 11005 w 40628"/>
                <a:gd name="connsiteY3" fmla="*/ 46889 h 47084"/>
                <a:gd name="connsiteX4" fmla="*/ -808 w 40628"/>
                <a:gd name="connsiteY4" fmla="*/ 42792 h 47084"/>
                <a:gd name="connsiteX5" fmla="*/ -5473 w 40628"/>
                <a:gd name="connsiteY5" fmla="*/ 32030 h 47084"/>
                <a:gd name="connsiteX6" fmla="*/ -520 w 40628"/>
                <a:gd name="connsiteY6" fmla="*/ 22505 h 47084"/>
                <a:gd name="connsiteX7" fmla="*/ 13005 w 40628"/>
                <a:gd name="connsiteY7" fmla="*/ 19171 h 47084"/>
                <a:gd name="connsiteX8" fmla="*/ 25386 w 40628"/>
                <a:gd name="connsiteY8" fmla="*/ 19171 h 47084"/>
                <a:gd name="connsiteX9" fmla="*/ 25386 w 40628"/>
                <a:gd name="connsiteY9" fmla="*/ 17361 h 47084"/>
                <a:gd name="connsiteX10" fmla="*/ 15289 w 40628"/>
                <a:gd name="connsiteY10" fmla="*/ 7836 h 47084"/>
                <a:gd name="connsiteX11" fmla="*/ 2052 w 40628"/>
                <a:gd name="connsiteY11" fmla="*/ 12503 h 47084"/>
                <a:gd name="connsiteX12" fmla="*/ -2236 w 40628"/>
                <a:gd name="connsiteY12" fmla="*/ 6502 h 47084"/>
                <a:gd name="connsiteX13" fmla="*/ 16814 w 40628"/>
                <a:gd name="connsiteY13" fmla="*/ -165 h 47084"/>
                <a:gd name="connsiteX14" fmla="*/ 30055 w 40628"/>
                <a:gd name="connsiteY14" fmla="*/ 3931 h 47084"/>
                <a:gd name="connsiteX15" fmla="*/ 35101 w 40628"/>
                <a:gd name="connsiteY15" fmla="*/ 16789 h 47084"/>
                <a:gd name="connsiteX16" fmla="*/ 25386 w 40628"/>
                <a:gd name="connsiteY16" fmla="*/ 29172 h 47084"/>
                <a:gd name="connsiteX17" fmla="*/ 25386 w 40628"/>
                <a:gd name="connsiteY17" fmla="*/ 25362 h 47084"/>
                <a:gd name="connsiteX18" fmla="*/ 14624 w 40628"/>
                <a:gd name="connsiteY18" fmla="*/ 25362 h 47084"/>
                <a:gd name="connsiteX19" fmla="*/ 4243 w 40628"/>
                <a:gd name="connsiteY19" fmla="*/ 31839 h 47084"/>
                <a:gd name="connsiteX20" fmla="*/ 6815 w 40628"/>
                <a:gd name="connsiteY20" fmla="*/ 36982 h 47084"/>
                <a:gd name="connsiteX21" fmla="*/ 13959 w 40628"/>
                <a:gd name="connsiteY21" fmla="*/ 38697 h 47084"/>
                <a:gd name="connsiteX22" fmla="*/ 21958 w 40628"/>
                <a:gd name="connsiteY22" fmla="*/ 36125 h 47084"/>
                <a:gd name="connsiteX23" fmla="*/ 25293 w 40628"/>
                <a:gd name="connsiteY23" fmla="*/ 29362 h 47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28" h="47084">
                  <a:moveTo>
                    <a:pt x="34911" y="46127"/>
                  </a:moveTo>
                  <a:lnTo>
                    <a:pt x="26148" y="46127"/>
                  </a:lnTo>
                  <a:lnTo>
                    <a:pt x="26148" y="40030"/>
                  </a:lnTo>
                  <a:cubicBezTo>
                    <a:pt x="22432" y="44584"/>
                    <a:pt x="16814" y="47126"/>
                    <a:pt x="11005" y="46889"/>
                  </a:cubicBezTo>
                  <a:cubicBezTo>
                    <a:pt x="6717" y="47013"/>
                    <a:pt x="2527" y="45555"/>
                    <a:pt x="-808" y="42792"/>
                  </a:cubicBezTo>
                  <a:cubicBezTo>
                    <a:pt x="-3854" y="40087"/>
                    <a:pt x="-5571" y="36135"/>
                    <a:pt x="-5473" y="32030"/>
                  </a:cubicBezTo>
                  <a:cubicBezTo>
                    <a:pt x="-5571" y="28220"/>
                    <a:pt x="-3664" y="24648"/>
                    <a:pt x="-520" y="22505"/>
                  </a:cubicBezTo>
                  <a:cubicBezTo>
                    <a:pt x="3573" y="20057"/>
                    <a:pt x="8243" y="18894"/>
                    <a:pt x="13005" y="19171"/>
                  </a:cubicBezTo>
                  <a:lnTo>
                    <a:pt x="25386" y="19171"/>
                  </a:lnTo>
                  <a:lnTo>
                    <a:pt x="25386" y="17361"/>
                  </a:lnTo>
                  <a:cubicBezTo>
                    <a:pt x="25386" y="11360"/>
                    <a:pt x="22051" y="7836"/>
                    <a:pt x="15289" y="7836"/>
                  </a:cubicBezTo>
                  <a:cubicBezTo>
                    <a:pt x="10526" y="8007"/>
                    <a:pt x="5861" y="9636"/>
                    <a:pt x="2052" y="12503"/>
                  </a:cubicBezTo>
                  <a:lnTo>
                    <a:pt x="-2236" y="6502"/>
                  </a:lnTo>
                  <a:cubicBezTo>
                    <a:pt x="3099" y="2102"/>
                    <a:pt x="9861" y="-260"/>
                    <a:pt x="16814" y="-165"/>
                  </a:cubicBezTo>
                  <a:cubicBezTo>
                    <a:pt x="21577" y="-346"/>
                    <a:pt x="26241" y="1102"/>
                    <a:pt x="30055" y="3931"/>
                  </a:cubicBezTo>
                  <a:cubicBezTo>
                    <a:pt x="33674" y="7198"/>
                    <a:pt x="35483" y="11951"/>
                    <a:pt x="35101" y="16789"/>
                  </a:cubicBezTo>
                  <a:close/>
                  <a:moveTo>
                    <a:pt x="25386" y="29172"/>
                  </a:moveTo>
                  <a:lnTo>
                    <a:pt x="25386" y="25362"/>
                  </a:lnTo>
                  <a:lnTo>
                    <a:pt x="14624" y="25362"/>
                  </a:lnTo>
                  <a:cubicBezTo>
                    <a:pt x="7671" y="25362"/>
                    <a:pt x="4243" y="27457"/>
                    <a:pt x="4243" y="31839"/>
                  </a:cubicBezTo>
                  <a:cubicBezTo>
                    <a:pt x="4145" y="33887"/>
                    <a:pt x="5099" y="35830"/>
                    <a:pt x="6815" y="36982"/>
                  </a:cubicBezTo>
                  <a:cubicBezTo>
                    <a:pt x="9005" y="38240"/>
                    <a:pt x="11480" y="38840"/>
                    <a:pt x="13959" y="38697"/>
                  </a:cubicBezTo>
                  <a:cubicBezTo>
                    <a:pt x="16814" y="38754"/>
                    <a:pt x="19670" y="37849"/>
                    <a:pt x="21958" y="36125"/>
                  </a:cubicBezTo>
                  <a:cubicBezTo>
                    <a:pt x="24149" y="34544"/>
                    <a:pt x="25386" y="32020"/>
                    <a:pt x="25293" y="29362"/>
                  </a:cubicBezTo>
                  <a:close/>
                </a:path>
              </a:pathLst>
            </a:custGeom>
            <a:solidFill>
              <a:srgbClr val="6D6E71"/>
            </a:solidFill>
            <a:ln w="9525"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F650957D-45CC-4801-8EF1-2E5A53C0D8FC}"/>
                </a:ext>
              </a:extLst>
            </p:cNvPr>
            <p:cNvSpPr/>
            <p:nvPr/>
          </p:nvSpPr>
          <p:spPr>
            <a:xfrm>
              <a:off x="17961864" y="3758737"/>
              <a:ext cx="36675" cy="46704"/>
            </a:xfrm>
            <a:custGeom>
              <a:avLst/>
              <a:gdLst>
                <a:gd name="connsiteX0" fmla="*/ 31195 w 36675"/>
                <a:gd name="connsiteY0" fmla="*/ 32128 h 46704"/>
                <a:gd name="connsiteX1" fmla="*/ 26433 w 36675"/>
                <a:gd name="connsiteY1" fmla="*/ 42605 h 46704"/>
                <a:gd name="connsiteX2" fmla="*/ 14336 w 36675"/>
                <a:gd name="connsiteY2" fmla="*/ 46511 h 46704"/>
                <a:gd name="connsiteX3" fmla="*/ -5477 w 36675"/>
                <a:gd name="connsiteY3" fmla="*/ 39652 h 46704"/>
                <a:gd name="connsiteX4" fmla="*/ -812 w 36675"/>
                <a:gd name="connsiteY4" fmla="*/ 32128 h 46704"/>
                <a:gd name="connsiteX5" fmla="*/ 14620 w 36675"/>
                <a:gd name="connsiteY5" fmla="*/ 38129 h 46704"/>
                <a:gd name="connsiteX6" fmla="*/ 19764 w 36675"/>
                <a:gd name="connsiteY6" fmla="*/ 36604 h 46704"/>
                <a:gd name="connsiteX7" fmla="*/ 21670 w 36675"/>
                <a:gd name="connsiteY7" fmla="*/ 32795 h 46704"/>
                <a:gd name="connsiteX8" fmla="*/ 12145 w 36675"/>
                <a:gd name="connsiteY8" fmla="*/ 26699 h 46704"/>
                <a:gd name="connsiteX9" fmla="*/ 11192 w 36675"/>
                <a:gd name="connsiteY9" fmla="*/ 26699 h 46704"/>
                <a:gd name="connsiteX10" fmla="*/ -3096 w 36675"/>
                <a:gd name="connsiteY10" fmla="*/ 13839 h 46704"/>
                <a:gd name="connsiteX11" fmla="*/ 1858 w 36675"/>
                <a:gd name="connsiteY11" fmla="*/ 3648 h 46704"/>
                <a:gd name="connsiteX12" fmla="*/ 14717 w 36675"/>
                <a:gd name="connsiteY12" fmla="*/ -162 h 46704"/>
                <a:gd name="connsiteX13" fmla="*/ 29577 w 36675"/>
                <a:gd name="connsiteY13" fmla="*/ 4505 h 46704"/>
                <a:gd name="connsiteX14" fmla="*/ 25954 w 36675"/>
                <a:gd name="connsiteY14" fmla="*/ 11649 h 46704"/>
                <a:gd name="connsiteX15" fmla="*/ 13857 w 36675"/>
                <a:gd name="connsiteY15" fmla="*/ 7934 h 46704"/>
                <a:gd name="connsiteX16" fmla="*/ 8332 w 36675"/>
                <a:gd name="connsiteY16" fmla="*/ 9172 h 46704"/>
                <a:gd name="connsiteX17" fmla="*/ 6141 w 36675"/>
                <a:gd name="connsiteY17" fmla="*/ 12887 h 46704"/>
                <a:gd name="connsiteX18" fmla="*/ 8429 w 36675"/>
                <a:gd name="connsiteY18" fmla="*/ 16126 h 46704"/>
                <a:gd name="connsiteX19" fmla="*/ 12717 w 36675"/>
                <a:gd name="connsiteY19" fmla="*/ 17650 h 46704"/>
                <a:gd name="connsiteX20" fmla="*/ 17671 w 36675"/>
                <a:gd name="connsiteY20" fmla="*/ 18983 h 46704"/>
                <a:gd name="connsiteX21" fmla="*/ 21861 w 36675"/>
                <a:gd name="connsiteY21" fmla="*/ 20507 h 46704"/>
                <a:gd name="connsiteX22" fmla="*/ 26145 w 36675"/>
                <a:gd name="connsiteY22" fmla="*/ 22888 h 46704"/>
                <a:gd name="connsiteX23" fmla="*/ 31195 w 36675"/>
                <a:gd name="connsiteY23" fmla="*/ 32128 h 4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675" h="46704">
                  <a:moveTo>
                    <a:pt x="31195" y="32128"/>
                  </a:moveTo>
                  <a:cubicBezTo>
                    <a:pt x="31288" y="36167"/>
                    <a:pt x="29577" y="40043"/>
                    <a:pt x="26433" y="42605"/>
                  </a:cubicBezTo>
                  <a:cubicBezTo>
                    <a:pt x="23001" y="45301"/>
                    <a:pt x="18717" y="46682"/>
                    <a:pt x="14336" y="46511"/>
                  </a:cubicBezTo>
                  <a:cubicBezTo>
                    <a:pt x="7192" y="46368"/>
                    <a:pt x="239" y="43967"/>
                    <a:pt x="-5477" y="39652"/>
                  </a:cubicBezTo>
                  <a:lnTo>
                    <a:pt x="-812" y="32128"/>
                  </a:lnTo>
                  <a:cubicBezTo>
                    <a:pt x="3569" y="35757"/>
                    <a:pt x="9001" y="37862"/>
                    <a:pt x="14620" y="38129"/>
                  </a:cubicBezTo>
                  <a:cubicBezTo>
                    <a:pt x="16429" y="38252"/>
                    <a:pt x="18238" y="37709"/>
                    <a:pt x="19764" y="36604"/>
                  </a:cubicBezTo>
                  <a:cubicBezTo>
                    <a:pt x="21001" y="35728"/>
                    <a:pt x="21670" y="34299"/>
                    <a:pt x="21670" y="32795"/>
                  </a:cubicBezTo>
                  <a:cubicBezTo>
                    <a:pt x="21670" y="30604"/>
                    <a:pt x="18619" y="28508"/>
                    <a:pt x="12145" y="26699"/>
                  </a:cubicBezTo>
                  <a:lnTo>
                    <a:pt x="11192" y="26699"/>
                  </a:lnTo>
                  <a:cubicBezTo>
                    <a:pt x="1667" y="24155"/>
                    <a:pt x="-3096" y="19869"/>
                    <a:pt x="-3096" y="13839"/>
                  </a:cubicBezTo>
                  <a:cubicBezTo>
                    <a:pt x="-3193" y="9849"/>
                    <a:pt x="-1286" y="6058"/>
                    <a:pt x="1858" y="3648"/>
                  </a:cubicBezTo>
                  <a:cubicBezTo>
                    <a:pt x="5574" y="981"/>
                    <a:pt x="10146" y="-353"/>
                    <a:pt x="14717" y="-162"/>
                  </a:cubicBezTo>
                  <a:cubicBezTo>
                    <a:pt x="20052" y="-105"/>
                    <a:pt x="25191" y="1515"/>
                    <a:pt x="29577" y="4505"/>
                  </a:cubicBezTo>
                  <a:lnTo>
                    <a:pt x="25954" y="11649"/>
                  </a:lnTo>
                  <a:cubicBezTo>
                    <a:pt x="22433" y="9220"/>
                    <a:pt x="18145" y="7925"/>
                    <a:pt x="13857" y="7934"/>
                  </a:cubicBezTo>
                  <a:cubicBezTo>
                    <a:pt x="11955" y="7839"/>
                    <a:pt x="10048" y="8268"/>
                    <a:pt x="8332" y="9172"/>
                  </a:cubicBezTo>
                  <a:cubicBezTo>
                    <a:pt x="7002" y="9896"/>
                    <a:pt x="6141" y="11334"/>
                    <a:pt x="6141" y="12887"/>
                  </a:cubicBezTo>
                  <a:cubicBezTo>
                    <a:pt x="6141" y="14354"/>
                    <a:pt x="7002" y="15668"/>
                    <a:pt x="8429" y="16126"/>
                  </a:cubicBezTo>
                  <a:cubicBezTo>
                    <a:pt x="9764" y="16792"/>
                    <a:pt x="11192" y="17307"/>
                    <a:pt x="12717" y="17650"/>
                  </a:cubicBezTo>
                  <a:cubicBezTo>
                    <a:pt x="14429" y="17993"/>
                    <a:pt x="16047" y="18431"/>
                    <a:pt x="17671" y="18983"/>
                  </a:cubicBezTo>
                  <a:lnTo>
                    <a:pt x="21861" y="20507"/>
                  </a:lnTo>
                  <a:cubicBezTo>
                    <a:pt x="23382" y="21193"/>
                    <a:pt x="24814" y="21993"/>
                    <a:pt x="26145" y="22888"/>
                  </a:cubicBezTo>
                  <a:cubicBezTo>
                    <a:pt x="29289" y="24879"/>
                    <a:pt x="31195" y="28375"/>
                    <a:pt x="31195" y="32128"/>
                  </a:cubicBezTo>
                  <a:close/>
                </a:path>
              </a:pathLst>
            </a:custGeom>
            <a:solidFill>
              <a:srgbClr val="6D6E71"/>
            </a:solidFill>
            <a:ln w="9525"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DBB45F16-3885-4BE7-91FC-D95897632515}"/>
                </a:ext>
              </a:extLst>
            </p:cNvPr>
            <p:cNvSpPr/>
            <p:nvPr/>
          </p:nvSpPr>
          <p:spPr>
            <a:xfrm>
              <a:off x="18031204" y="3758946"/>
              <a:ext cx="24291" cy="45243"/>
            </a:xfrm>
            <a:custGeom>
              <a:avLst/>
              <a:gdLst>
                <a:gd name="connsiteX0" fmla="*/ 18433 w 24291"/>
                <a:gd name="connsiteY0" fmla="*/ 8964 h 45243"/>
                <a:gd name="connsiteX1" fmla="*/ 7671 w 24291"/>
                <a:gd name="connsiteY1" fmla="*/ 13631 h 45243"/>
                <a:gd name="connsiteX2" fmla="*/ 4048 w 24291"/>
                <a:gd name="connsiteY2" fmla="*/ 26014 h 45243"/>
                <a:gd name="connsiteX3" fmla="*/ 4048 w 24291"/>
                <a:gd name="connsiteY3" fmla="*/ 45064 h 45243"/>
                <a:gd name="connsiteX4" fmla="*/ -5477 w 24291"/>
                <a:gd name="connsiteY4" fmla="*/ 45064 h 45243"/>
                <a:gd name="connsiteX5" fmla="*/ -5477 w 24291"/>
                <a:gd name="connsiteY5" fmla="*/ 201 h 45243"/>
                <a:gd name="connsiteX6" fmla="*/ 4048 w 24291"/>
                <a:gd name="connsiteY6" fmla="*/ 201 h 45243"/>
                <a:gd name="connsiteX7" fmla="*/ 4048 w 24291"/>
                <a:gd name="connsiteY7" fmla="*/ 9726 h 45243"/>
                <a:gd name="connsiteX8" fmla="*/ 10429 w 24291"/>
                <a:gd name="connsiteY8" fmla="*/ 2677 h 45243"/>
                <a:gd name="connsiteX9" fmla="*/ 18815 w 24291"/>
                <a:gd name="connsiteY9" fmla="*/ -180 h 45243"/>
                <a:gd name="connsiteX10" fmla="*/ 18815 w 24291"/>
                <a:gd name="connsiteY10" fmla="*/ 9345 h 4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91" h="45243">
                  <a:moveTo>
                    <a:pt x="18433" y="8964"/>
                  </a:moveTo>
                  <a:cubicBezTo>
                    <a:pt x="14336" y="8668"/>
                    <a:pt x="10243" y="10412"/>
                    <a:pt x="7671" y="13631"/>
                  </a:cubicBezTo>
                  <a:cubicBezTo>
                    <a:pt x="5099" y="17232"/>
                    <a:pt x="3858" y="21594"/>
                    <a:pt x="4048" y="26014"/>
                  </a:cubicBezTo>
                  <a:lnTo>
                    <a:pt x="4048" y="45064"/>
                  </a:lnTo>
                  <a:lnTo>
                    <a:pt x="-5477" y="45064"/>
                  </a:lnTo>
                  <a:lnTo>
                    <a:pt x="-5477" y="201"/>
                  </a:lnTo>
                  <a:lnTo>
                    <a:pt x="4048" y="201"/>
                  </a:lnTo>
                  <a:lnTo>
                    <a:pt x="4048" y="9726"/>
                  </a:lnTo>
                  <a:cubicBezTo>
                    <a:pt x="5574" y="6916"/>
                    <a:pt x="7764" y="4496"/>
                    <a:pt x="10429" y="2677"/>
                  </a:cubicBezTo>
                  <a:cubicBezTo>
                    <a:pt x="12908" y="934"/>
                    <a:pt x="15764" y="-66"/>
                    <a:pt x="18815" y="-180"/>
                  </a:cubicBezTo>
                  <a:lnTo>
                    <a:pt x="18815" y="9345"/>
                  </a:lnTo>
                  <a:close/>
                </a:path>
              </a:pathLst>
            </a:custGeom>
            <a:solidFill>
              <a:srgbClr val="6D6E71"/>
            </a:solidFill>
            <a:ln w="9525"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D07AEADC-C38D-4641-A0EA-3DFF63ED55E1}"/>
                </a:ext>
              </a:extLst>
            </p:cNvPr>
            <p:cNvSpPr/>
            <p:nvPr/>
          </p:nvSpPr>
          <p:spPr>
            <a:xfrm>
              <a:off x="18060328" y="3758367"/>
              <a:ext cx="45402" cy="47076"/>
            </a:xfrm>
            <a:custGeom>
              <a:avLst/>
              <a:gdLst>
                <a:gd name="connsiteX0" fmla="*/ 39887 w 45402"/>
                <a:gd name="connsiteY0" fmla="*/ 27545 h 47076"/>
                <a:gd name="connsiteX1" fmla="*/ 4071 w 45402"/>
                <a:gd name="connsiteY1" fmla="*/ 27545 h 47076"/>
                <a:gd name="connsiteX2" fmla="*/ 8643 w 45402"/>
                <a:gd name="connsiteY2" fmla="*/ 35546 h 47076"/>
                <a:gd name="connsiteX3" fmla="*/ 18168 w 45402"/>
                <a:gd name="connsiteY3" fmla="*/ 38593 h 47076"/>
                <a:gd name="connsiteX4" fmla="*/ 31218 w 45402"/>
                <a:gd name="connsiteY4" fmla="*/ 33165 h 47076"/>
                <a:gd name="connsiteX5" fmla="*/ 36646 w 45402"/>
                <a:gd name="connsiteY5" fmla="*/ 39260 h 47076"/>
                <a:gd name="connsiteX6" fmla="*/ 17596 w 45402"/>
                <a:gd name="connsiteY6" fmla="*/ 46881 h 47076"/>
                <a:gd name="connsiteX7" fmla="*/ 1215 w 45402"/>
                <a:gd name="connsiteY7" fmla="*/ 40499 h 47076"/>
                <a:gd name="connsiteX8" fmla="*/ -5454 w 45402"/>
                <a:gd name="connsiteY8" fmla="*/ 23354 h 47076"/>
                <a:gd name="connsiteX9" fmla="*/ 1406 w 45402"/>
                <a:gd name="connsiteY9" fmla="*/ 6209 h 47076"/>
                <a:gd name="connsiteX10" fmla="*/ 17503 w 45402"/>
                <a:gd name="connsiteY10" fmla="*/ -173 h 47076"/>
                <a:gd name="connsiteX11" fmla="*/ 33316 w 45402"/>
                <a:gd name="connsiteY11" fmla="*/ 5447 h 47076"/>
                <a:gd name="connsiteX12" fmla="*/ 39887 w 45402"/>
                <a:gd name="connsiteY12" fmla="*/ 20972 h 47076"/>
                <a:gd name="connsiteX13" fmla="*/ 4071 w 45402"/>
                <a:gd name="connsiteY13" fmla="*/ 20020 h 47076"/>
                <a:gd name="connsiteX14" fmla="*/ 30265 w 45402"/>
                <a:gd name="connsiteY14" fmla="*/ 20020 h 47076"/>
                <a:gd name="connsiteX15" fmla="*/ 26646 w 45402"/>
                <a:gd name="connsiteY15" fmla="*/ 11162 h 47076"/>
                <a:gd name="connsiteX16" fmla="*/ 17786 w 45402"/>
                <a:gd name="connsiteY16" fmla="*/ 8114 h 47076"/>
                <a:gd name="connsiteX17" fmla="*/ 8261 w 45402"/>
                <a:gd name="connsiteY17" fmla="*/ 11352 h 47076"/>
                <a:gd name="connsiteX18" fmla="*/ 4071 w 45402"/>
                <a:gd name="connsiteY18" fmla="*/ 19829 h 47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02" h="47076">
                  <a:moveTo>
                    <a:pt x="39887" y="27545"/>
                  </a:moveTo>
                  <a:lnTo>
                    <a:pt x="4071" y="27545"/>
                  </a:lnTo>
                  <a:cubicBezTo>
                    <a:pt x="4262" y="30774"/>
                    <a:pt x="5978" y="33717"/>
                    <a:pt x="8643" y="35546"/>
                  </a:cubicBezTo>
                  <a:cubicBezTo>
                    <a:pt x="11405" y="37574"/>
                    <a:pt x="14740" y="38651"/>
                    <a:pt x="18168" y="38593"/>
                  </a:cubicBezTo>
                  <a:cubicBezTo>
                    <a:pt x="23121" y="38927"/>
                    <a:pt x="27981" y="36917"/>
                    <a:pt x="31218" y="33165"/>
                  </a:cubicBezTo>
                  <a:lnTo>
                    <a:pt x="36646" y="39260"/>
                  </a:lnTo>
                  <a:cubicBezTo>
                    <a:pt x="31599" y="44366"/>
                    <a:pt x="24739" y="47128"/>
                    <a:pt x="17596" y="46881"/>
                  </a:cubicBezTo>
                  <a:cubicBezTo>
                    <a:pt x="11503" y="46975"/>
                    <a:pt x="5596" y="44690"/>
                    <a:pt x="1215" y="40499"/>
                  </a:cubicBezTo>
                  <a:cubicBezTo>
                    <a:pt x="-3357" y="35994"/>
                    <a:pt x="-5738" y="29754"/>
                    <a:pt x="-5454" y="23354"/>
                  </a:cubicBezTo>
                  <a:cubicBezTo>
                    <a:pt x="-5738" y="16915"/>
                    <a:pt x="-3264" y="10647"/>
                    <a:pt x="1406" y="6209"/>
                  </a:cubicBezTo>
                  <a:cubicBezTo>
                    <a:pt x="5689" y="2065"/>
                    <a:pt x="11503" y="-220"/>
                    <a:pt x="17503" y="-173"/>
                  </a:cubicBezTo>
                  <a:cubicBezTo>
                    <a:pt x="23312" y="-316"/>
                    <a:pt x="28930" y="1684"/>
                    <a:pt x="33316" y="5447"/>
                  </a:cubicBezTo>
                  <a:cubicBezTo>
                    <a:pt x="37790" y="9314"/>
                    <a:pt x="40269" y="15058"/>
                    <a:pt x="39887" y="20972"/>
                  </a:cubicBezTo>
                  <a:close/>
                  <a:moveTo>
                    <a:pt x="4071" y="20020"/>
                  </a:moveTo>
                  <a:lnTo>
                    <a:pt x="30265" y="20020"/>
                  </a:lnTo>
                  <a:cubicBezTo>
                    <a:pt x="30455" y="16677"/>
                    <a:pt x="29121" y="13429"/>
                    <a:pt x="26646" y="11162"/>
                  </a:cubicBezTo>
                  <a:cubicBezTo>
                    <a:pt x="24167" y="9105"/>
                    <a:pt x="21028" y="8028"/>
                    <a:pt x="17786" y="8114"/>
                  </a:cubicBezTo>
                  <a:cubicBezTo>
                    <a:pt x="14359" y="8047"/>
                    <a:pt x="10931" y="9190"/>
                    <a:pt x="8261" y="11352"/>
                  </a:cubicBezTo>
                  <a:cubicBezTo>
                    <a:pt x="5499" y="13305"/>
                    <a:pt x="3978" y="16486"/>
                    <a:pt x="4071" y="19829"/>
                  </a:cubicBezTo>
                  <a:close/>
                </a:path>
              </a:pathLst>
            </a:custGeom>
            <a:solidFill>
              <a:srgbClr val="6D6E71"/>
            </a:solidFill>
            <a:ln w="9525"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7BAD1A0C-E667-4A66-997E-84A89A38BE56}"/>
                </a:ext>
              </a:extLst>
            </p:cNvPr>
            <p:cNvSpPr/>
            <p:nvPr/>
          </p:nvSpPr>
          <p:spPr>
            <a:xfrm>
              <a:off x="18112049" y="3741134"/>
              <a:ext cx="46602" cy="63933"/>
            </a:xfrm>
            <a:custGeom>
              <a:avLst/>
              <a:gdLst>
                <a:gd name="connsiteX0" fmla="*/ 928 w 46602"/>
                <a:gd name="connsiteY0" fmla="*/ 57541 h 63933"/>
                <a:gd name="connsiteX1" fmla="*/ -5453 w 46602"/>
                <a:gd name="connsiteY1" fmla="*/ 40396 h 63933"/>
                <a:gd name="connsiteX2" fmla="*/ 1119 w 46602"/>
                <a:gd name="connsiteY2" fmla="*/ 23442 h 63933"/>
                <a:gd name="connsiteX3" fmla="*/ 16835 w 46602"/>
                <a:gd name="connsiteY3" fmla="*/ 17060 h 63933"/>
                <a:gd name="connsiteX4" fmla="*/ 31601 w 46602"/>
                <a:gd name="connsiteY4" fmla="*/ 24775 h 63933"/>
                <a:gd name="connsiteX5" fmla="*/ 31601 w 46602"/>
                <a:gd name="connsiteY5" fmla="*/ -180 h 63933"/>
                <a:gd name="connsiteX6" fmla="*/ 41126 w 46602"/>
                <a:gd name="connsiteY6" fmla="*/ -180 h 63933"/>
                <a:gd name="connsiteX7" fmla="*/ 41126 w 46602"/>
                <a:gd name="connsiteY7" fmla="*/ 63352 h 63933"/>
                <a:gd name="connsiteX8" fmla="*/ 31601 w 46602"/>
                <a:gd name="connsiteY8" fmla="*/ 63352 h 63933"/>
                <a:gd name="connsiteX9" fmla="*/ 31601 w 46602"/>
                <a:gd name="connsiteY9" fmla="*/ 56112 h 63933"/>
                <a:gd name="connsiteX10" fmla="*/ 16072 w 46602"/>
                <a:gd name="connsiteY10" fmla="*/ 63732 h 63933"/>
                <a:gd name="connsiteX11" fmla="*/ 928 w 46602"/>
                <a:gd name="connsiteY11" fmla="*/ 57541 h 63933"/>
                <a:gd name="connsiteX12" fmla="*/ 4166 w 46602"/>
                <a:gd name="connsiteY12" fmla="*/ 40777 h 63933"/>
                <a:gd name="connsiteX13" fmla="*/ 8356 w 46602"/>
                <a:gd name="connsiteY13" fmla="*/ 51445 h 63933"/>
                <a:gd name="connsiteX14" fmla="*/ 17881 w 46602"/>
                <a:gd name="connsiteY14" fmla="*/ 55541 h 63933"/>
                <a:gd name="connsiteX15" fmla="*/ 27406 w 46602"/>
                <a:gd name="connsiteY15" fmla="*/ 51445 h 63933"/>
                <a:gd name="connsiteX16" fmla="*/ 31313 w 46602"/>
                <a:gd name="connsiteY16" fmla="*/ 40777 h 63933"/>
                <a:gd name="connsiteX17" fmla="*/ 27406 w 46602"/>
                <a:gd name="connsiteY17" fmla="*/ 29919 h 63933"/>
                <a:gd name="connsiteX18" fmla="*/ 17881 w 46602"/>
                <a:gd name="connsiteY18" fmla="*/ 25537 h 63933"/>
                <a:gd name="connsiteX19" fmla="*/ 8356 w 46602"/>
                <a:gd name="connsiteY19" fmla="*/ 29919 h 63933"/>
                <a:gd name="connsiteX20" fmla="*/ 4547 w 46602"/>
                <a:gd name="connsiteY20" fmla="*/ 40777 h 63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2" h="63933">
                  <a:moveTo>
                    <a:pt x="928" y="57541"/>
                  </a:moveTo>
                  <a:cubicBezTo>
                    <a:pt x="-3453" y="52941"/>
                    <a:pt x="-5741" y="46750"/>
                    <a:pt x="-5453" y="40396"/>
                  </a:cubicBezTo>
                  <a:cubicBezTo>
                    <a:pt x="-5741" y="34071"/>
                    <a:pt x="-3360" y="27918"/>
                    <a:pt x="1119" y="23442"/>
                  </a:cubicBezTo>
                  <a:cubicBezTo>
                    <a:pt x="5310" y="19298"/>
                    <a:pt x="10928" y="17003"/>
                    <a:pt x="16835" y="17060"/>
                  </a:cubicBezTo>
                  <a:cubicBezTo>
                    <a:pt x="22741" y="16965"/>
                    <a:pt x="28266" y="19870"/>
                    <a:pt x="31601" y="24775"/>
                  </a:cubicBezTo>
                  <a:lnTo>
                    <a:pt x="31601" y="-180"/>
                  </a:lnTo>
                  <a:lnTo>
                    <a:pt x="41126" y="-180"/>
                  </a:lnTo>
                  <a:lnTo>
                    <a:pt x="41126" y="63352"/>
                  </a:lnTo>
                  <a:lnTo>
                    <a:pt x="31601" y="63352"/>
                  </a:lnTo>
                  <a:lnTo>
                    <a:pt x="31601" y="56112"/>
                  </a:lnTo>
                  <a:cubicBezTo>
                    <a:pt x="28076" y="61151"/>
                    <a:pt x="22169" y="64028"/>
                    <a:pt x="16072" y="63732"/>
                  </a:cubicBezTo>
                  <a:cubicBezTo>
                    <a:pt x="10360" y="63866"/>
                    <a:pt x="4928" y="61618"/>
                    <a:pt x="928" y="57541"/>
                  </a:cubicBezTo>
                  <a:close/>
                  <a:moveTo>
                    <a:pt x="4166" y="40777"/>
                  </a:moveTo>
                  <a:cubicBezTo>
                    <a:pt x="3975" y="44768"/>
                    <a:pt x="5500" y="48645"/>
                    <a:pt x="8356" y="51445"/>
                  </a:cubicBezTo>
                  <a:cubicBezTo>
                    <a:pt x="10835" y="54027"/>
                    <a:pt x="14263" y="55503"/>
                    <a:pt x="17881" y="55541"/>
                  </a:cubicBezTo>
                  <a:cubicBezTo>
                    <a:pt x="21504" y="55589"/>
                    <a:pt x="24932" y="54093"/>
                    <a:pt x="27406" y="51445"/>
                  </a:cubicBezTo>
                  <a:cubicBezTo>
                    <a:pt x="30076" y="48550"/>
                    <a:pt x="31503" y="44711"/>
                    <a:pt x="31313" y="40777"/>
                  </a:cubicBezTo>
                  <a:cubicBezTo>
                    <a:pt x="31503" y="36786"/>
                    <a:pt x="30076" y="32891"/>
                    <a:pt x="27406" y="29919"/>
                  </a:cubicBezTo>
                  <a:cubicBezTo>
                    <a:pt x="25025" y="27118"/>
                    <a:pt x="21504" y="25518"/>
                    <a:pt x="17881" y="25537"/>
                  </a:cubicBezTo>
                  <a:cubicBezTo>
                    <a:pt x="14263" y="25575"/>
                    <a:pt x="10737" y="27175"/>
                    <a:pt x="8356" y="29919"/>
                  </a:cubicBezTo>
                  <a:cubicBezTo>
                    <a:pt x="5691" y="32881"/>
                    <a:pt x="4356" y="36796"/>
                    <a:pt x="4547" y="40777"/>
                  </a:cubicBezTo>
                  <a:close/>
                </a:path>
              </a:pathLst>
            </a:custGeom>
            <a:solidFill>
              <a:srgbClr val="6D6E71"/>
            </a:solidFill>
            <a:ln w="9525"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8D24DDE1-3121-4C77-A7BE-DBB94D26BCA4}"/>
                </a:ext>
              </a:extLst>
            </p:cNvPr>
            <p:cNvSpPr/>
            <p:nvPr/>
          </p:nvSpPr>
          <p:spPr>
            <a:xfrm>
              <a:off x="18171764" y="3759327"/>
              <a:ext cx="41940" cy="46290"/>
            </a:xfrm>
            <a:custGeom>
              <a:avLst/>
              <a:gdLst>
                <a:gd name="connsiteX0" fmla="*/ 26939 w 41940"/>
                <a:gd name="connsiteY0" fmla="*/ 24299 h 46290"/>
                <a:gd name="connsiteX1" fmla="*/ 26939 w 41940"/>
                <a:gd name="connsiteY1" fmla="*/ -180 h 46290"/>
                <a:gd name="connsiteX2" fmla="*/ 36464 w 41940"/>
                <a:gd name="connsiteY2" fmla="*/ -180 h 46290"/>
                <a:gd name="connsiteX3" fmla="*/ 36464 w 41940"/>
                <a:gd name="connsiteY3" fmla="*/ 45350 h 46290"/>
                <a:gd name="connsiteX4" fmla="*/ 26939 w 41940"/>
                <a:gd name="connsiteY4" fmla="*/ 45350 h 46290"/>
                <a:gd name="connsiteX5" fmla="*/ 26939 w 41940"/>
                <a:gd name="connsiteY5" fmla="*/ 37062 h 46290"/>
                <a:gd name="connsiteX6" fmla="*/ 2652 w 41940"/>
                <a:gd name="connsiteY6" fmla="*/ 43797 h 46290"/>
                <a:gd name="connsiteX7" fmla="*/ -683 w 41940"/>
                <a:gd name="connsiteY7" fmla="*/ 41349 h 46290"/>
                <a:gd name="connsiteX8" fmla="*/ -5446 w 41940"/>
                <a:gd name="connsiteY8" fmla="*/ 27728 h 46290"/>
                <a:gd name="connsiteX9" fmla="*/ -5446 w 41940"/>
                <a:gd name="connsiteY9" fmla="*/ -180 h 46290"/>
                <a:gd name="connsiteX10" fmla="*/ 4079 w 41940"/>
                <a:gd name="connsiteY10" fmla="*/ -180 h 46290"/>
                <a:gd name="connsiteX11" fmla="*/ 4079 w 41940"/>
                <a:gd name="connsiteY11" fmla="*/ 24775 h 46290"/>
                <a:gd name="connsiteX12" fmla="*/ 14460 w 41940"/>
                <a:gd name="connsiteY12" fmla="*/ 37444 h 46290"/>
                <a:gd name="connsiteX13" fmla="*/ 23129 w 41940"/>
                <a:gd name="connsiteY13" fmla="*/ 34110 h 46290"/>
                <a:gd name="connsiteX14" fmla="*/ 26939 w 41940"/>
                <a:gd name="connsiteY14" fmla="*/ 24299 h 46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40" h="46290">
                  <a:moveTo>
                    <a:pt x="26939" y="24299"/>
                  </a:moveTo>
                  <a:lnTo>
                    <a:pt x="26939" y="-180"/>
                  </a:lnTo>
                  <a:lnTo>
                    <a:pt x="36464" y="-180"/>
                  </a:lnTo>
                  <a:lnTo>
                    <a:pt x="36464" y="45350"/>
                  </a:lnTo>
                  <a:lnTo>
                    <a:pt x="26939" y="45350"/>
                  </a:lnTo>
                  <a:lnTo>
                    <a:pt x="26939" y="37062"/>
                  </a:lnTo>
                  <a:cubicBezTo>
                    <a:pt x="22083" y="45626"/>
                    <a:pt x="11223" y="48645"/>
                    <a:pt x="2652" y="43797"/>
                  </a:cubicBezTo>
                  <a:cubicBezTo>
                    <a:pt x="1410" y="43111"/>
                    <a:pt x="363" y="42292"/>
                    <a:pt x="-683" y="41349"/>
                  </a:cubicBezTo>
                  <a:cubicBezTo>
                    <a:pt x="-4018" y="37644"/>
                    <a:pt x="-5734" y="32729"/>
                    <a:pt x="-5446" y="27728"/>
                  </a:cubicBezTo>
                  <a:lnTo>
                    <a:pt x="-5446" y="-180"/>
                  </a:lnTo>
                  <a:lnTo>
                    <a:pt x="4079" y="-180"/>
                  </a:lnTo>
                  <a:lnTo>
                    <a:pt x="4079" y="24775"/>
                  </a:lnTo>
                  <a:cubicBezTo>
                    <a:pt x="4079" y="33253"/>
                    <a:pt x="7507" y="37444"/>
                    <a:pt x="14460" y="37444"/>
                  </a:cubicBezTo>
                  <a:cubicBezTo>
                    <a:pt x="17697" y="37492"/>
                    <a:pt x="20748" y="36291"/>
                    <a:pt x="23129" y="34110"/>
                  </a:cubicBezTo>
                  <a:cubicBezTo>
                    <a:pt x="25794" y="31586"/>
                    <a:pt x="27222" y="27976"/>
                    <a:pt x="26939" y="24299"/>
                  </a:cubicBezTo>
                  <a:close/>
                </a:path>
              </a:pathLst>
            </a:custGeom>
            <a:solidFill>
              <a:srgbClr val="6D6E71"/>
            </a:solidFill>
            <a:ln w="9525"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E2B70012-ED05-4642-A846-C41BDDB7491A}"/>
                </a:ext>
              </a:extLst>
            </p:cNvPr>
            <p:cNvSpPr/>
            <p:nvPr/>
          </p:nvSpPr>
          <p:spPr>
            <a:xfrm>
              <a:off x="18223503" y="3758366"/>
              <a:ext cx="42496" cy="47063"/>
            </a:xfrm>
            <a:custGeom>
              <a:avLst/>
              <a:gdLst>
                <a:gd name="connsiteX0" fmla="*/ 17779 w 42496"/>
                <a:gd name="connsiteY0" fmla="*/ 46881 h 47063"/>
                <a:gd name="connsiteX1" fmla="*/ 1393 w 42496"/>
                <a:gd name="connsiteY1" fmla="*/ 40404 h 47063"/>
                <a:gd name="connsiteX2" fmla="*/ -5467 w 42496"/>
                <a:gd name="connsiteY2" fmla="*/ 23450 h 47063"/>
                <a:gd name="connsiteX3" fmla="*/ 1677 w 42496"/>
                <a:gd name="connsiteY3" fmla="*/ 6400 h 47063"/>
                <a:gd name="connsiteX4" fmla="*/ 19109 w 42496"/>
                <a:gd name="connsiteY4" fmla="*/ -172 h 47063"/>
                <a:gd name="connsiteX5" fmla="*/ 36540 w 42496"/>
                <a:gd name="connsiteY5" fmla="*/ 6972 h 47063"/>
                <a:gd name="connsiteX6" fmla="*/ 30922 w 42496"/>
                <a:gd name="connsiteY6" fmla="*/ 13925 h 47063"/>
                <a:gd name="connsiteX7" fmla="*/ 19016 w 42496"/>
                <a:gd name="connsiteY7" fmla="*/ 8781 h 47063"/>
                <a:gd name="connsiteX8" fmla="*/ 8537 w 42496"/>
                <a:gd name="connsiteY8" fmla="*/ 12782 h 47063"/>
                <a:gd name="connsiteX9" fmla="*/ 4156 w 42496"/>
                <a:gd name="connsiteY9" fmla="*/ 23069 h 47063"/>
                <a:gd name="connsiteX10" fmla="*/ 8537 w 42496"/>
                <a:gd name="connsiteY10" fmla="*/ 33737 h 47063"/>
                <a:gd name="connsiteX11" fmla="*/ 19299 w 42496"/>
                <a:gd name="connsiteY11" fmla="*/ 38118 h 47063"/>
                <a:gd name="connsiteX12" fmla="*/ 31303 w 42496"/>
                <a:gd name="connsiteY12" fmla="*/ 32308 h 47063"/>
                <a:gd name="connsiteX13" fmla="*/ 37019 w 42496"/>
                <a:gd name="connsiteY13" fmla="*/ 38404 h 47063"/>
                <a:gd name="connsiteX14" fmla="*/ 17779 w 42496"/>
                <a:gd name="connsiteY14" fmla="*/ 46881 h 4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496" h="47063">
                  <a:moveTo>
                    <a:pt x="17779" y="46881"/>
                  </a:moveTo>
                  <a:cubicBezTo>
                    <a:pt x="11681" y="46967"/>
                    <a:pt x="5775" y="44643"/>
                    <a:pt x="1393" y="40404"/>
                  </a:cubicBezTo>
                  <a:cubicBezTo>
                    <a:pt x="-3178" y="35984"/>
                    <a:pt x="-5657" y="29822"/>
                    <a:pt x="-5467" y="23450"/>
                  </a:cubicBezTo>
                  <a:cubicBezTo>
                    <a:pt x="-5657" y="17001"/>
                    <a:pt x="-3085" y="10772"/>
                    <a:pt x="1677" y="6400"/>
                  </a:cubicBezTo>
                  <a:cubicBezTo>
                    <a:pt x="6440" y="2028"/>
                    <a:pt x="12635" y="-334"/>
                    <a:pt x="19109" y="-172"/>
                  </a:cubicBezTo>
                  <a:cubicBezTo>
                    <a:pt x="25680" y="-296"/>
                    <a:pt x="31968" y="2285"/>
                    <a:pt x="36540" y="6972"/>
                  </a:cubicBezTo>
                  <a:lnTo>
                    <a:pt x="30922" y="13925"/>
                  </a:lnTo>
                  <a:cubicBezTo>
                    <a:pt x="27680" y="10810"/>
                    <a:pt x="23490" y="8981"/>
                    <a:pt x="19016" y="8781"/>
                  </a:cubicBezTo>
                  <a:cubicBezTo>
                    <a:pt x="15109" y="8724"/>
                    <a:pt x="11393" y="10153"/>
                    <a:pt x="8537" y="12782"/>
                  </a:cubicBezTo>
                  <a:cubicBezTo>
                    <a:pt x="5584" y="15391"/>
                    <a:pt x="4058" y="19163"/>
                    <a:pt x="4156" y="23069"/>
                  </a:cubicBezTo>
                  <a:cubicBezTo>
                    <a:pt x="4058" y="27078"/>
                    <a:pt x="5682" y="30946"/>
                    <a:pt x="8537" y="33737"/>
                  </a:cubicBezTo>
                  <a:cubicBezTo>
                    <a:pt x="11393" y="36603"/>
                    <a:pt x="15300" y="38194"/>
                    <a:pt x="19299" y="38118"/>
                  </a:cubicBezTo>
                  <a:cubicBezTo>
                    <a:pt x="23969" y="37909"/>
                    <a:pt x="28252" y="35813"/>
                    <a:pt x="31303" y="32308"/>
                  </a:cubicBezTo>
                  <a:lnTo>
                    <a:pt x="37019" y="38404"/>
                  </a:lnTo>
                  <a:cubicBezTo>
                    <a:pt x="32066" y="43766"/>
                    <a:pt x="25113" y="46834"/>
                    <a:pt x="17779" y="46881"/>
                  </a:cubicBezTo>
                  <a:close/>
                </a:path>
              </a:pathLst>
            </a:custGeom>
            <a:solidFill>
              <a:srgbClr val="6D6E71"/>
            </a:solid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0BB9C590-2116-4ED1-9006-CF21124C70CD}"/>
                </a:ext>
              </a:extLst>
            </p:cNvPr>
            <p:cNvSpPr/>
            <p:nvPr/>
          </p:nvSpPr>
          <p:spPr>
            <a:xfrm>
              <a:off x="18271404" y="3758369"/>
              <a:ext cx="45399" cy="47070"/>
            </a:xfrm>
            <a:custGeom>
              <a:avLst/>
              <a:gdLst>
                <a:gd name="connsiteX0" fmla="*/ 39790 w 45399"/>
                <a:gd name="connsiteY0" fmla="*/ 27543 h 47070"/>
                <a:gd name="connsiteX1" fmla="*/ 4071 w 45399"/>
                <a:gd name="connsiteY1" fmla="*/ 27543 h 47070"/>
                <a:gd name="connsiteX2" fmla="*/ 8643 w 45399"/>
                <a:gd name="connsiteY2" fmla="*/ 35544 h 47070"/>
                <a:gd name="connsiteX3" fmla="*/ 18168 w 45399"/>
                <a:gd name="connsiteY3" fmla="*/ 38592 h 47070"/>
                <a:gd name="connsiteX4" fmla="*/ 31120 w 45399"/>
                <a:gd name="connsiteY4" fmla="*/ 33163 h 47070"/>
                <a:gd name="connsiteX5" fmla="*/ 36646 w 45399"/>
                <a:gd name="connsiteY5" fmla="*/ 39258 h 47070"/>
                <a:gd name="connsiteX6" fmla="*/ 17596 w 45399"/>
                <a:gd name="connsiteY6" fmla="*/ 46879 h 47070"/>
                <a:gd name="connsiteX7" fmla="*/ 1308 w 45399"/>
                <a:gd name="connsiteY7" fmla="*/ 40497 h 47070"/>
                <a:gd name="connsiteX8" fmla="*/ -5454 w 45399"/>
                <a:gd name="connsiteY8" fmla="*/ 23352 h 47070"/>
                <a:gd name="connsiteX9" fmla="*/ 1401 w 45399"/>
                <a:gd name="connsiteY9" fmla="*/ 6207 h 47070"/>
                <a:gd name="connsiteX10" fmla="*/ 17596 w 45399"/>
                <a:gd name="connsiteY10" fmla="*/ -175 h 47070"/>
                <a:gd name="connsiteX11" fmla="*/ 33409 w 45399"/>
                <a:gd name="connsiteY11" fmla="*/ 5445 h 47070"/>
                <a:gd name="connsiteX12" fmla="*/ 39883 w 45399"/>
                <a:gd name="connsiteY12" fmla="*/ 20971 h 47070"/>
                <a:gd name="connsiteX13" fmla="*/ 4071 w 45399"/>
                <a:gd name="connsiteY13" fmla="*/ 20018 h 47070"/>
                <a:gd name="connsiteX14" fmla="*/ 30265 w 45399"/>
                <a:gd name="connsiteY14" fmla="*/ 20018 h 47070"/>
                <a:gd name="connsiteX15" fmla="*/ 26646 w 45399"/>
                <a:gd name="connsiteY15" fmla="*/ 11160 h 47070"/>
                <a:gd name="connsiteX16" fmla="*/ 17786 w 45399"/>
                <a:gd name="connsiteY16" fmla="*/ 8112 h 47070"/>
                <a:gd name="connsiteX17" fmla="*/ 8261 w 45399"/>
                <a:gd name="connsiteY17" fmla="*/ 11350 h 47070"/>
                <a:gd name="connsiteX18" fmla="*/ 4071 w 45399"/>
                <a:gd name="connsiteY18" fmla="*/ 19828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9" h="47070">
                  <a:moveTo>
                    <a:pt x="39790" y="27543"/>
                  </a:moveTo>
                  <a:lnTo>
                    <a:pt x="4071" y="27543"/>
                  </a:lnTo>
                  <a:cubicBezTo>
                    <a:pt x="4262" y="30791"/>
                    <a:pt x="5880" y="33772"/>
                    <a:pt x="8643" y="35544"/>
                  </a:cubicBezTo>
                  <a:cubicBezTo>
                    <a:pt x="11405" y="37592"/>
                    <a:pt x="14740" y="38659"/>
                    <a:pt x="18168" y="38592"/>
                  </a:cubicBezTo>
                  <a:cubicBezTo>
                    <a:pt x="23121" y="38916"/>
                    <a:pt x="27883" y="36906"/>
                    <a:pt x="31120" y="33163"/>
                  </a:cubicBezTo>
                  <a:lnTo>
                    <a:pt x="36646" y="39258"/>
                  </a:lnTo>
                  <a:cubicBezTo>
                    <a:pt x="31599" y="44336"/>
                    <a:pt x="24739" y="47088"/>
                    <a:pt x="17596" y="46879"/>
                  </a:cubicBezTo>
                  <a:cubicBezTo>
                    <a:pt x="11498" y="46974"/>
                    <a:pt x="5689" y="44679"/>
                    <a:pt x="1308" y="40497"/>
                  </a:cubicBezTo>
                  <a:cubicBezTo>
                    <a:pt x="-3264" y="36001"/>
                    <a:pt x="-5743" y="29763"/>
                    <a:pt x="-5454" y="23352"/>
                  </a:cubicBezTo>
                  <a:cubicBezTo>
                    <a:pt x="-5743" y="16913"/>
                    <a:pt x="-3264" y="10646"/>
                    <a:pt x="1401" y="6207"/>
                  </a:cubicBezTo>
                  <a:cubicBezTo>
                    <a:pt x="5787" y="2073"/>
                    <a:pt x="11596" y="-213"/>
                    <a:pt x="17596" y="-175"/>
                  </a:cubicBezTo>
                  <a:cubicBezTo>
                    <a:pt x="23405" y="-298"/>
                    <a:pt x="29027" y="1701"/>
                    <a:pt x="33409" y="5445"/>
                  </a:cubicBezTo>
                  <a:cubicBezTo>
                    <a:pt x="37883" y="9331"/>
                    <a:pt x="40264" y="15074"/>
                    <a:pt x="39883" y="20971"/>
                  </a:cubicBezTo>
                  <a:close/>
                  <a:moveTo>
                    <a:pt x="4071" y="20018"/>
                  </a:moveTo>
                  <a:lnTo>
                    <a:pt x="30265" y="20018"/>
                  </a:lnTo>
                  <a:cubicBezTo>
                    <a:pt x="30455" y="16675"/>
                    <a:pt x="29120" y="13427"/>
                    <a:pt x="26646" y="11160"/>
                  </a:cubicBezTo>
                  <a:cubicBezTo>
                    <a:pt x="24167" y="9103"/>
                    <a:pt x="21023" y="8026"/>
                    <a:pt x="17786" y="8112"/>
                  </a:cubicBezTo>
                  <a:cubicBezTo>
                    <a:pt x="14359" y="8074"/>
                    <a:pt x="10926" y="9217"/>
                    <a:pt x="8261" y="11350"/>
                  </a:cubicBezTo>
                  <a:cubicBezTo>
                    <a:pt x="5596" y="13332"/>
                    <a:pt x="3973" y="16494"/>
                    <a:pt x="4071" y="19828"/>
                  </a:cubicBezTo>
                  <a:close/>
                </a:path>
              </a:pathLst>
            </a:custGeom>
            <a:solidFill>
              <a:srgbClr val="6D6E71"/>
            </a:solidFill>
            <a:ln w="9525"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CFD894D9-B77E-419C-9110-00587C1DA00C}"/>
                </a:ext>
              </a:extLst>
            </p:cNvPr>
            <p:cNvSpPr/>
            <p:nvPr/>
          </p:nvSpPr>
          <p:spPr>
            <a:xfrm>
              <a:off x="18323410" y="3741134"/>
              <a:ext cx="46601" cy="63938"/>
            </a:xfrm>
            <a:custGeom>
              <a:avLst/>
              <a:gdLst>
                <a:gd name="connsiteX0" fmla="*/ 1025 w 46601"/>
                <a:gd name="connsiteY0" fmla="*/ 57541 h 63938"/>
                <a:gd name="connsiteX1" fmla="*/ -5454 w 46601"/>
                <a:gd name="connsiteY1" fmla="*/ 40396 h 63938"/>
                <a:gd name="connsiteX2" fmla="*/ 1215 w 46601"/>
                <a:gd name="connsiteY2" fmla="*/ 23442 h 63938"/>
                <a:gd name="connsiteX3" fmla="*/ 16931 w 46601"/>
                <a:gd name="connsiteY3" fmla="*/ 17060 h 63938"/>
                <a:gd name="connsiteX4" fmla="*/ 31600 w 46601"/>
                <a:gd name="connsiteY4" fmla="*/ 24775 h 63938"/>
                <a:gd name="connsiteX5" fmla="*/ 31600 w 46601"/>
                <a:gd name="connsiteY5" fmla="*/ -180 h 63938"/>
                <a:gd name="connsiteX6" fmla="*/ 41125 w 46601"/>
                <a:gd name="connsiteY6" fmla="*/ -180 h 63938"/>
                <a:gd name="connsiteX7" fmla="*/ 41125 w 46601"/>
                <a:gd name="connsiteY7" fmla="*/ 63352 h 63938"/>
                <a:gd name="connsiteX8" fmla="*/ 31600 w 46601"/>
                <a:gd name="connsiteY8" fmla="*/ 63352 h 63938"/>
                <a:gd name="connsiteX9" fmla="*/ 31600 w 46601"/>
                <a:gd name="connsiteY9" fmla="*/ 56112 h 63938"/>
                <a:gd name="connsiteX10" fmla="*/ 16070 w 46601"/>
                <a:gd name="connsiteY10" fmla="*/ 63732 h 63938"/>
                <a:gd name="connsiteX11" fmla="*/ 1025 w 46601"/>
                <a:gd name="connsiteY11" fmla="*/ 57541 h 63938"/>
                <a:gd name="connsiteX12" fmla="*/ 4164 w 46601"/>
                <a:gd name="connsiteY12" fmla="*/ 40777 h 63938"/>
                <a:gd name="connsiteX13" fmla="*/ 8359 w 46601"/>
                <a:gd name="connsiteY13" fmla="*/ 51445 h 63938"/>
                <a:gd name="connsiteX14" fmla="*/ 17884 w 46601"/>
                <a:gd name="connsiteY14" fmla="*/ 55541 h 63938"/>
                <a:gd name="connsiteX15" fmla="*/ 27409 w 46601"/>
                <a:gd name="connsiteY15" fmla="*/ 51445 h 63938"/>
                <a:gd name="connsiteX16" fmla="*/ 31311 w 46601"/>
                <a:gd name="connsiteY16" fmla="*/ 40777 h 63938"/>
                <a:gd name="connsiteX17" fmla="*/ 27409 w 46601"/>
                <a:gd name="connsiteY17" fmla="*/ 29919 h 63938"/>
                <a:gd name="connsiteX18" fmla="*/ 17884 w 46601"/>
                <a:gd name="connsiteY18" fmla="*/ 25537 h 63938"/>
                <a:gd name="connsiteX19" fmla="*/ 8359 w 46601"/>
                <a:gd name="connsiteY19" fmla="*/ 29919 h 63938"/>
                <a:gd name="connsiteX20" fmla="*/ 4164 w 46601"/>
                <a:gd name="connsiteY20" fmla="*/ 40777 h 6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3938">
                  <a:moveTo>
                    <a:pt x="1025" y="57541"/>
                  </a:moveTo>
                  <a:cubicBezTo>
                    <a:pt x="-3357" y="52960"/>
                    <a:pt x="-5738" y="46759"/>
                    <a:pt x="-5454" y="40396"/>
                  </a:cubicBezTo>
                  <a:cubicBezTo>
                    <a:pt x="-5738" y="34062"/>
                    <a:pt x="-3263" y="27900"/>
                    <a:pt x="1215" y="23442"/>
                  </a:cubicBezTo>
                  <a:cubicBezTo>
                    <a:pt x="5406" y="19298"/>
                    <a:pt x="11024" y="17003"/>
                    <a:pt x="16931" y="17060"/>
                  </a:cubicBezTo>
                  <a:cubicBezTo>
                    <a:pt x="22837" y="16955"/>
                    <a:pt x="28358" y="19870"/>
                    <a:pt x="31600" y="24775"/>
                  </a:cubicBezTo>
                  <a:lnTo>
                    <a:pt x="31600" y="-180"/>
                  </a:lnTo>
                  <a:lnTo>
                    <a:pt x="41125" y="-180"/>
                  </a:lnTo>
                  <a:lnTo>
                    <a:pt x="41125" y="63352"/>
                  </a:lnTo>
                  <a:lnTo>
                    <a:pt x="31600" y="63352"/>
                  </a:lnTo>
                  <a:lnTo>
                    <a:pt x="31600" y="56112"/>
                  </a:lnTo>
                  <a:cubicBezTo>
                    <a:pt x="28074" y="61180"/>
                    <a:pt x="22265" y="64066"/>
                    <a:pt x="16070" y="63732"/>
                  </a:cubicBezTo>
                  <a:cubicBezTo>
                    <a:pt x="10452" y="63837"/>
                    <a:pt x="4927" y="61599"/>
                    <a:pt x="1025" y="57541"/>
                  </a:cubicBezTo>
                  <a:close/>
                  <a:moveTo>
                    <a:pt x="4164" y="40777"/>
                  </a:moveTo>
                  <a:cubicBezTo>
                    <a:pt x="4071" y="44759"/>
                    <a:pt x="5499" y="48626"/>
                    <a:pt x="8359" y="51445"/>
                  </a:cubicBezTo>
                  <a:cubicBezTo>
                    <a:pt x="10833" y="54007"/>
                    <a:pt x="14261" y="55474"/>
                    <a:pt x="17884" y="55541"/>
                  </a:cubicBezTo>
                  <a:cubicBezTo>
                    <a:pt x="21502" y="55570"/>
                    <a:pt x="24930" y="54084"/>
                    <a:pt x="27409" y="51445"/>
                  </a:cubicBezTo>
                  <a:cubicBezTo>
                    <a:pt x="30074" y="48530"/>
                    <a:pt x="31409" y="44702"/>
                    <a:pt x="31311" y="40777"/>
                  </a:cubicBezTo>
                  <a:cubicBezTo>
                    <a:pt x="31409" y="36796"/>
                    <a:pt x="30074" y="32910"/>
                    <a:pt x="27409" y="29919"/>
                  </a:cubicBezTo>
                  <a:cubicBezTo>
                    <a:pt x="25028" y="27138"/>
                    <a:pt x="21502" y="25537"/>
                    <a:pt x="17884" y="25537"/>
                  </a:cubicBezTo>
                  <a:cubicBezTo>
                    <a:pt x="14261" y="25613"/>
                    <a:pt x="10740" y="27204"/>
                    <a:pt x="8359" y="29919"/>
                  </a:cubicBezTo>
                  <a:cubicBezTo>
                    <a:pt x="5596" y="32843"/>
                    <a:pt x="4071" y="36748"/>
                    <a:pt x="4164" y="40777"/>
                  </a:cubicBezTo>
                  <a:close/>
                </a:path>
              </a:pathLst>
            </a:custGeom>
            <a:solidFill>
              <a:srgbClr val="6D6E71"/>
            </a:solidFill>
            <a:ln w="9525"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2EB7CB7D-2930-428C-94A4-56303C582330}"/>
                </a:ext>
              </a:extLst>
            </p:cNvPr>
            <p:cNvSpPr/>
            <p:nvPr/>
          </p:nvSpPr>
          <p:spPr>
            <a:xfrm>
              <a:off x="18402205" y="3744944"/>
              <a:ext cx="31718" cy="60485"/>
            </a:xfrm>
            <a:custGeom>
              <a:avLst/>
              <a:gdLst>
                <a:gd name="connsiteX0" fmla="*/ 9857 w 31718"/>
                <a:gd name="connsiteY0" fmla="*/ 21727 h 60485"/>
                <a:gd name="connsiteX1" fmla="*/ 9857 w 31718"/>
                <a:gd name="connsiteY1" fmla="*/ 44873 h 60485"/>
                <a:gd name="connsiteX2" fmla="*/ 11573 w 31718"/>
                <a:gd name="connsiteY2" fmla="*/ 50017 h 60485"/>
                <a:gd name="connsiteX3" fmla="*/ 16336 w 31718"/>
                <a:gd name="connsiteY3" fmla="*/ 51922 h 60485"/>
                <a:gd name="connsiteX4" fmla="*/ 22242 w 31718"/>
                <a:gd name="connsiteY4" fmla="*/ 48969 h 60485"/>
                <a:gd name="connsiteX5" fmla="*/ 26242 w 31718"/>
                <a:gd name="connsiteY5" fmla="*/ 55732 h 60485"/>
                <a:gd name="connsiteX6" fmla="*/ 15001 w 31718"/>
                <a:gd name="connsiteY6" fmla="*/ 60304 h 60485"/>
                <a:gd name="connsiteX7" fmla="*/ 4523 w 31718"/>
                <a:gd name="connsiteY7" fmla="*/ 56018 h 60485"/>
                <a:gd name="connsiteX8" fmla="*/ 239 w 31718"/>
                <a:gd name="connsiteY8" fmla="*/ 44588 h 60485"/>
                <a:gd name="connsiteX9" fmla="*/ 239 w 31718"/>
                <a:gd name="connsiteY9" fmla="*/ 21727 h 60485"/>
                <a:gd name="connsiteX10" fmla="*/ -5477 w 31718"/>
                <a:gd name="connsiteY10" fmla="*/ 21727 h 60485"/>
                <a:gd name="connsiteX11" fmla="*/ -5477 w 31718"/>
                <a:gd name="connsiteY11" fmla="*/ 14203 h 60485"/>
                <a:gd name="connsiteX12" fmla="*/ 239 w 31718"/>
                <a:gd name="connsiteY12" fmla="*/ 14203 h 60485"/>
                <a:gd name="connsiteX13" fmla="*/ 239 w 31718"/>
                <a:gd name="connsiteY13" fmla="*/ -180 h 60485"/>
                <a:gd name="connsiteX14" fmla="*/ 9764 w 31718"/>
                <a:gd name="connsiteY14" fmla="*/ -180 h 60485"/>
                <a:gd name="connsiteX15" fmla="*/ 9764 w 31718"/>
                <a:gd name="connsiteY15" fmla="*/ 14203 h 60485"/>
                <a:gd name="connsiteX16" fmla="*/ 21763 w 31718"/>
                <a:gd name="connsiteY16" fmla="*/ 14203 h 60485"/>
                <a:gd name="connsiteX17" fmla="*/ 21763 w 31718"/>
                <a:gd name="connsiteY17" fmla="*/ 21918 h 6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485">
                  <a:moveTo>
                    <a:pt x="9857" y="21727"/>
                  </a:moveTo>
                  <a:lnTo>
                    <a:pt x="9857" y="44873"/>
                  </a:lnTo>
                  <a:cubicBezTo>
                    <a:pt x="9764" y="46740"/>
                    <a:pt x="10429" y="48569"/>
                    <a:pt x="11573" y="50017"/>
                  </a:cubicBezTo>
                  <a:cubicBezTo>
                    <a:pt x="12810" y="51341"/>
                    <a:pt x="14527" y="52046"/>
                    <a:pt x="16336" y="51922"/>
                  </a:cubicBezTo>
                  <a:cubicBezTo>
                    <a:pt x="18619" y="51817"/>
                    <a:pt x="20810" y="50750"/>
                    <a:pt x="22242" y="48969"/>
                  </a:cubicBezTo>
                  <a:lnTo>
                    <a:pt x="26242" y="55732"/>
                  </a:lnTo>
                  <a:cubicBezTo>
                    <a:pt x="23191" y="58627"/>
                    <a:pt x="19191" y="60266"/>
                    <a:pt x="15001" y="60304"/>
                  </a:cubicBezTo>
                  <a:cubicBezTo>
                    <a:pt x="11094" y="60351"/>
                    <a:pt x="7285" y="58808"/>
                    <a:pt x="4523" y="56018"/>
                  </a:cubicBezTo>
                  <a:cubicBezTo>
                    <a:pt x="1569" y="52960"/>
                    <a:pt x="48" y="48826"/>
                    <a:pt x="239" y="44588"/>
                  </a:cubicBezTo>
                  <a:lnTo>
                    <a:pt x="239" y="21727"/>
                  </a:lnTo>
                  <a:lnTo>
                    <a:pt x="-5477" y="21727"/>
                  </a:lnTo>
                  <a:lnTo>
                    <a:pt x="-5477" y="14203"/>
                  </a:lnTo>
                  <a:lnTo>
                    <a:pt x="239" y="14203"/>
                  </a:lnTo>
                  <a:lnTo>
                    <a:pt x="239" y="-180"/>
                  </a:lnTo>
                  <a:lnTo>
                    <a:pt x="9764" y="-180"/>
                  </a:lnTo>
                  <a:lnTo>
                    <a:pt x="9764" y="14203"/>
                  </a:lnTo>
                  <a:lnTo>
                    <a:pt x="21763" y="14203"/>
                  </a:lnTo>
                  <a:lnTo>
                    <a:pt x="21763" y="21918"/>
                  </a:lnTo>
                  <a:close/>
                </a:path>
              </a:pathLst>
            </a:custGeom>
            <a:solidFill>
              <a:srgbClr val="6D6E71"/>
            </a:solidFill>
            <a:ln w="9525"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29A63CC0-BD1B-448C-B152-A378FF07DBD3}"/>
                </a:ext>
              </a:extLst>
            </p:cNvPr>
            <p:cNvSpPr/>
            <p:nvPr/>
          </p:nvSpPr>
          <p:spPr>
            <a:xfrm>
              <a:off x="18440686" y="3741134"/>
              <a:ext cx="42037" cy="63531"/>
            </a:xfrm>
            <a:custGeom>
              <a:avLst/>
              <a:gdLst>
                <a:gd name="connsiteX0" fmla="*/ 4048 w 42037"/>
                <a:gd name="connsiteY0" fmla="*/ 38682 h 63531"/>
                <a:gd name="connsiteX1" fmla="*/ 4048 w 42037"/>
                <a:gd name="connsiteY1" fmla="*/ 63352 h 63531"/>
                <a:gd name="connsiteX2" fmla="*/ -5477 w 42037"/>
                <a:gd name="connsiteY2" fmla="*/ 63352 h 63531"/>
                <a:gd name="connsiteX3" fmla="*/ -5477 w 42037"/>
                <a:gd name="connsiteY3" fmla="*/ -180 h 63531"/>
                <a:gd name="connsiteX4" fmla="*/ 4048 w 42037"/>
                <a:gd name="connsiteY4" fmla="*/ -180 h 63531"/>
                <a:gd name="connsiteX5" fmla="*/ 4048 w 42037"/>
                <a:gd name="connsiteY5" fmla="*/ 26109 h 63531"/>
                <a:gd name="connsiteX6" fmla="*/ 10336 w 42037"/>
                <a:gd name="connsiteY6" fmla="*/ 19536 h 63531"/>
                <a:gd name="connsiteX7" fmla="*/ 19289 w 42037"/>
                <a:gd name="connsiteY7" fmla="*/ 17060 h 63531"/>
                <a:gd name="connsiteX8" fmla="*/ 31767 w 42037"/>
                <a:gd name="connsiteY8" fmla="*/ 21823 h 63531"/>
                <a:gd name="connsiteX9" fmla="*/ 36530 w 42037"/>
                <a:gd name="connsiteY9" fmla="*/ 35443 h 63531"/>
                <a:gd name="connsiteX10" fmla="*/ 36530 w 42037"/>
                <a:gd name="connsiteY10" fmla="*/ 63352 h 63531"/>
                <a:gd name="connsiteX11" fmla="*/ 27005 w 42037"/>
                <a:gd name="connsiteY11" fmla="*/ 63352 h 63531"/>
                <a:gd name="connsiteX12" fmla="*/ 27005 w 42037"/>
                <a:gd name="connsiteY12" fmla="*/ 38396 h 63531"/>
                <a:gd name="connsiteX13" fmla="*/ 16527 w 42037"/>
                <a:gd name="connsiteY13" fmla="*/ 25728 h 63531"/>
                <a:gd name="connsiteX14" fmla="*/ 7857 w 42037"/>
                <a:gd name="connsiteY14" fmla="*/ 29061 h 63531"/>
                <a:gd name="connsiteX15" fmla="*/ 4048 w 42037"/>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037" h="63531">
                  <a:moveTo>
                    <a:pt x="4048" y="38682"/>
                  </a:moveTo>
                  <a:lnTo>
                    <a:pt x="4048" y="63352"/>
                  </a:lnTo>
                  <a:lnTo>
                    <a:pt x="-5477" y="63352"/>
                  </a:lnTo>
                  <a:lnTo>
                    <a:pt x="-5477" y="-180"/>
                  </a:lnTo>
                  <a:lnTo>
                    <a:pt x="4048" y="-180"/>
                  </a:lnTo>
                  <a:lnTo>
                    <a:pt x="4048" y="26109"/>
                  </a:lnTo>
                  <a:cubicBezTo>
                    <a:pt x="5383" y="23318"/>
                    <a:pt x="7574" y="21022"/>
                    <a:pt x="10336" y="19536"/>
                  </a:cubicBezTo>
                  <a:cubicBezTo>
                    <a:pt x="13001" y="17908"/>
                    <a:pt x="16145" y="17060"/>
                    <a:pt x="19289" y="17060"/>
                  </a:cubicBezTo>
                  <a:cubicBezTo>
                    <a:pt x="23954" y="16898"/>
                    <a:pt x="28433" y="18612"/>
                    <a:pt x="31767" y="21823"/>
                  </a:cubicBezTo>
                  <a:cubicBezTo>
                    <a:pt x="35097" y="25528"/>
                    <a:pt x="36814" y="30443"/>
                    <a:pt x="36530" y="35443"/>
                  </a:cubicBezTo>
                  <a:lnTo>
                    <a:pt x="36530" y="63352"/>
                  </a:lnTo>
                  <a:lnTo>
                    <a:pt x="27005" y="63352"/>
                  </a:lnTo>
                  <a:lnTo>
                    <a:pt x="27005" y="38396"/>
                  </a:lnTo>
                  <a:cubicBezTo>
                    <a:pt x="27005" y="29919"/>
                    <a:pt x="23480" y="25728"/>
                    <a:pt x="16527" y="25728"/>
                  </a:cubicBezTo>
                  <a:cubicBezTo>
                    <a:pt x="13285" y="25699"/>
                    <a:pt x="10239" y="26890"/>
                    <a:pt x="7857" y="29061"/>
                  </a:cubicBezTo>
                  <a:cubicBezTo>
                    <a:pt x="5192" y="31548"/>
                    <a:pt x="3858" y="35072"/>
                    <a:pt x="4048" y="38682"/>
                  </a:cubicBezTo>
                  <a:close/>
                </a:path>
              </a:pathLst>
            </a:custGeom>
            <a:solidFill>
              <a:srgbClr val="6D6E71"/>
            </a:solidFill>
            <a:ln w="9525"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CAEE84FC-D27B-4AF9-846F-56828C7EF893}"/>
                </a:ext>
              </a:extLst>
            </p:cNvPr>
            <p:cNvSpPr/>
            <p:nvPr/>
          </p:nvSpPr>
          <p:spPr>
            <a:xfrm>
              <a:off x="18492289" y="3758369"/>
              <a:ext cx="45398" cy="47070"/>
            </a:xfrm>
            <a:custGeom>
              <a:avLst/>
              <a:gdLst>
                <a:gd name="connsiteX0" fmla="*/ 39789 w 45398"/>
                <a:gd name="connsiteY0" fmla="*/ 27543 h 47070"/>
                <a:gd name="connsiteX1" fmla="*/ 4070 w 45398"/>
                <a:gd name="connsiteY1" fmla="*/ 27543 h 47070"/>
                <a:gd name="connsiteX2" fmla="*/ 8642 w 45398"/>
                <a:gd name="connsiteY2" fmla="*/ 35544 h 47070"/>
                <a:gd name="connsiteX3" fmla="*/ 18167 w 45398"/>
                <a:gd name="connsiteY3" fmla="*/ 38592 h 47070"/>
                <a:gd name="connsiteX4" fmla="*/ 31120 w 45398"/>
                <a:gd name="connsiteY4" fmla="*/ 33163 h 47070"/>
                <a:gd name="connsiteX5" fmla="*/ 36645 w 45398"/>
                <a:gd name="connsiteY5" fmla="*/ 39258 h 47070"/>
                <a:gd name="connsiteX6" fmla="*/ 17595 w 45398"/>
                <a:gd name="connsiteY6" fmla="*/ 46879 h 47070"/>
                <a:gd name="connsiteX7" fmla="*/ 1308 w 45398"/>
                <a:gd name="connsiteY7" fmla="*/ 40497 h 47070"/>
                <a:gd name="connsiteX8" fmla="*/ -5455 w 45398"/>
                <a:gd name="connsiteY8" fmla="*/ 23352 h 47070"/>
                <a:gd name="connsiteX9" fmla="*/ 1405 w 45398"/>
                <a:gd name="connsiteY9" fmla="*/ 6207 h 47070"/>
                <a:gd name="connsiteX10" fmla="*/ 17595 w 45398"/>
                <a:gd name="connsiteY10" fmla="*/ -175 h 47070"/>
                <a:gd name="connsiteX11" fmla="*/ 33408 w 45398"/>
                <a:gd name="connsiteY11" fmla="*/ 5445 h 47070"/>
                <a:gd name="connsiteX12" fmla="*/ 39882 w 45398"/>
                <a:gd name="connsiteY12" fmla="*/ 20971 h 47070"/>
                <a:gd name="connsiteX13" fmla="*/ 4070 w 45398"/>
                <a:gd name="connsiteY13" fmla="*/ 20018 h 47070"/>
                <a:gd name="connsiteX14" fmla="*/ 30264 w 45398"/>
                <a:gd name="connsiteY14" fmla="*/ 20018 h 47070"/>
                <a:gd name="connsiteX15" fmla="*/ 26646 w 45398"/>
                <a:gd name="connsiteY15" fmla="*/ 11160 h 47070"/>
                <a:gd name="connsiteX16" fmla="*/ 17786 w 45398"/>
                <a:gd name="connsiteY16" fmla="*/ 8112 h 47070"/>
                <a:gd name="connsiteX17" fmla="*/ 8261 w 45398"/>
                <a:gd name="connsiteY17" fmla="*/ 11350 h 47070"/>
                <a:gd name="connsiteX18" fmla="*/ 4163 w 45398"/>
                <a:gd name="connsiteY18" fmla="*/ 19828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8" h="47070">
                  <a:moveTo>
                    <a:pt x="39789" y="27543"/>
                  </a:moveTo>
                  <a:lnTo>
                    <a:pt x="4070" y="27543"/>
                  </a:lnTo>
                  <a:cubicBezTo>
                    <a:pt x="4261" y="30782"/>
                    <a:pt x="5977" y="33744"/>
                    <a:pt x="8642" y="35544"/>
                  </a:cubicBezTo>
                  <a:cubicBezTo>
                    <a:pt x="11405" y="37592"/>
                    <a:pt x="14739" y="38659"/>
                    <a:pt x="18167" y="38592"/>
                  </a:cubicBezTo>
                  <a:cubicBezTo>
                    <a:pt x="23120" y="38916"/>
                    <a:pt x="27883" y="36906"/>
                    <a:pt x="31120" y="33163"/>
                  </a:cubicBezTo>
                  <a:lnTo>
                    <a:pt x="36645" y="39258"/>
                  </a:lnTo>
                  <a:cubicBezTo>
                    <a:pt x="31599" y="44336"/>
                    <a:pt x="24739" y="47088"/>
                    <a:pt x="17595" y="46879"/>
                  </a:cubicBezTo>
                  <a:cubicBezTo>
                    <a:pt x="11498" y="46974"/>
                    <a:pt x="5689" y="44679"/>
                    <a:pt x="1308" y="40497"/>
                  </a:cubicBezTo>
                  <a:cubicBezTo>
                    <a:pt x="-3264" y="36001"/>
                    <a:pt x="-5739" y="29763"/>
                    <a:pt x="-5455" y="23352"/>
                  </a:cubicBezTo>
                  <a:cubicBezTo>
                    <a:pt x="-5739" y="16913"/>
                    <a:pt x="-3264" y="10646"/>
                    <a:pt x="1405" y="6207"/>
                  </a:cubicBezTo>
                  <a:cubicBezTo>
                    <a:pt x="5786" y="2073"/>
                    <a:pt x="11595" y="-213"/>
                    <a:pt x="17595" y="-175"/>
                  </a:cubicBezTo>
                  <a:cubicBezTo>
                    <a:pt x="23404" y="-298"/>
                    <a:pt x="29027" y="1701"/>
                    <a:pt x="33408" y="5445"/>
                  </a:cubicBezTo>
                  <a:cubicBezTo>
                    <a:pt x="37882" y="9331"/>
                    <a:pt x="40263" y="15074"/>
                    <a:pt x="39882" y="20971"/>
                  </a:cubicBezTo>
                  <a:close/>
                  <a:moveTo>
                    <a:pt x="4070" y="20018"/>
                  </a:moveTo>
                  <a:lnTo>
                    <a:pt x="30264" y="20018"/>
                  </a:lnTo>
                  <a:cubicBezTo>
                    <a:pt x="30455" y="16675"/>
                    <a:pt x="29120" y="13427"/>
                    <a:pt x="26646" y="11160"/>
                  </a:cubicBezTo>
                  <a:cubicBezTo>
                    <a:pt x="24167" y="9103"/>
                    <a:pt x="21023" y="8026"/>
                    <a:pt x="17786" y="8112"/>
                  </a:cubicBezTo>
                  <a:cubicBezTo>
                    <a:pt x="14358" y="8074"/>
                    <a:pt x="10930" y="9217"/>
                    <a:pt x="8261" y="11350"/>
                  </a:cubicBezTo>
                  <a:cubicBezTo>
                    <a:pt x="5596" y="13351"/>
                    <a:pt x="4070" y="16503"/>
                    <a:pt x="4163" y="19828"/>
                  </a:cubicBezTo>
                  <a:close/>
                </a:path>
              </a:pathLst>
            </a:custGeom>
            <a:solidFill>
              <a:srgbClr val="6D6E71"/>
            </a:solidFill>
            <a:ln w="9525"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5CA59F41-27E5-4B98-9D11-F32B20FDE878}"/>
                </a:ext>
              </a:extLst>
            </p:cNvPr>
            <p:cNvSpPr/>
            <p:nvPr/>
          </p:nvSpPr>
          <p:spPr>
            <a:xfrm>
              <a:off x="18566590" y="3758362"/>
              <a:ext cx="40641" cy="47074"/>
            </a:xfrm>
            <a:custGeom>
              <a:avLst/>
              <a:gdLst>
                <a:gd name="connsiteX0" fmla="*/ 34926 w 40641"/>
                <a:gd name="connsiteY0" fmla="*/ 46124 h 47074"/>
                <a:gd name="connsiteX1" fmla="*/ 26164 w 40641"/>
                <a:gd name="connsiteY1" fmla="*/ 46124 h 47074"/>
                <a:gd name="connsiteX2" fmla="*/ 26164 w 40641"/>
                <a:gd name="connsiteY2" fmla="*/ 40028 h 47074"/>
                <a:gd name="connsiteX3" fmla="*/ 10923 w 40641"/>
                <a:gd name="connsiteY3" fmla="*/ 46886 h 47074"/>
                <a:gd name="connsiteX4" fmla="*/ -793 w 40641"/>
                <a:gd name="connsiteY4" fmla="*/ 42790 h 47074"/>
                <a:gd name="connsiteX5" fmla="*/ -5462 w 40641"/>
                <a:gd name="connsiteY5" fmla="*/ 32027 h 47074"/>
                <a:gd name="connsiteX6" fmla="*/ -509 w 40641"/>
                <a:gd name="connsiteY6" fmla="*/ 22502 h 47074"/>
                <a:gd name="connsiteX7" fmla="*/ 12922 w 40641"/>
                <a:gd name="connsiteY7" fmla="*/ 19168 h 47074"/>
                <a:gd name="connsiteX8" fmla="*/ 25401 w 40641"/>
                <a:gd name="connsiteY8" fmla="*/ 19168 h 47074"/>
                <a:gd name="connsiteX9" fmla="*/ 25401 w 40641"/>
                <a:gd name="connsiteY9" fmla="*/ 17358 h 47074"/>
                <a:gd name="connsiteX10" fmla="*/ 15211 w 40641"/>
                <a:gd name="connsiteY10" fmla="*/ 7833 h 47074"/>
                <a:gd name="connsiteX11" fmla="*/ 2063 w 40641"/>
                <a:gd name="connsiteY11" fmla="*/ 12500 h 47074"/>
                <a:gd name="connsiteX12" fmla="*/ -2221 w 40641"/>
                <a:gd name="connsiteY12" fmla="*/ 6499 h 47074"/>
                <a:gd name="connsiteX13" fmla="*/ 16829 w 40641"/>
                <a:gd name="connsiteY13" fmla="*/ -168 h 47074"/>
                <a:gd name="connsiteX14" fmla="*/ 29973 w 40641"/>
                <a:gd name="connsiteY14" fmla="*/ 3928 h 47074"/>
                <a:gd name="connsiteX15" fmla="*/ 35116 w 40641"/>
                <a:gd name="connsiteY15" fmla="*/ 16786 h 47074"/>
                <a:gd name="connsiteX16" fmla="*/ 25401 w 40641"/>
                <a:gd name="connsiteY16" fmla="*/ 29169 h 47074"/>
                <a:gd name="connsiteX17" fmla="*/ 25401 w 40641"/>
                <a:gd name="connsiteY17" fmla="*/ 25359 h 47074"/>
                <a:gd name="connsiteX18" fmla="*/ 14541 w 40641"/>
                <a:gd name="connsiteY18" fmla="*/ 25359 h 47074"/>
                <a:gd name="connsiteX19" fmla="*/ 4160 w 40641"/>
                <a:gd name="connsiteY19" fmla="*/ 31836 h 47074"/>
                <a:gd name="connsiteX20" fmla="*/ 6825 w 40641"/>
                <a:gd name="connsiteY20" fmla="*/ 36979 h 47074"/>
                <a:gd name="connsiteX21" fmla="*/ 13969 w 40641"/>
                <a:gd name="connsiteY21" fmla="*/ 38694 h 47074"/>
                <a:gd name="connsiteX22" fmla="*/ 21973 w 40641"/>
                <a:gd name="connsiteY22" fmla="*/ 36123 h 47074"/>
                <a:gd name="connsiteX23" fmla="*/ 25303 w 40641"/>
                <a:gd name="connsiteY23" fmla="*/ 29360 h 47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1" h="47074">
                  <a:moveTo>
                    <a:pt x="34926" y="46124"/>
                  </a:moveTo>
                  <a:lnTo>
                    <a:pt x="26164" y="46124"/>
                  </a:lnTo>
                  <a:lnTo>
                    <a:pt x="26164" y="40028"/>
                  </a:lnTo>
                  <a:cubicBezTo>
                    <a:pt x="22447" y="44542"/>
                    <a:pt x="16829" y="47067"/>
                    <a:pt x="10923" y="46886"/>
                  </a:cubicBezTo>
                  <a:cubicBezTo>
                    <a:pt x="6634" y="47010"/>
                    <a:pt x="2444" y="45552"/>
                    <a:pt x="-793" y="42790"/>
                  </a:cubicBezTo>
                  <a:cubicBezTo>
                    <a:pt x="-3937" y="40104"/>
                    <a:pt x="-5653" y="36141"/>
                    <a:pt x="-5462" y="32027"/>
                  </a:cubicBezTo>
                  <a:cubicBezTo>
                    <a:pt x="-5555" y="28217"/>
                    <a:pt x="-3649" y="24616"/>
                    <a:pt x="-509" y="22502"/>
                  </a:cubicBezTo>
                  <a:cubicBezTo>
                    <a:pt x="3495" y="20063"/>
                    <a:pt x="8258" y="18901"/>
                    <a:pt x="12922" y="19168"/>
                  </a:cubicBezTo>
                  <a:lnTo>
                    <a:pt x="25401" y="19168"/>
                  </a:lnTo>
                  <a:lnTo>
                    <a:pt x="25401" y="17358"/>
                  </a:lnTo>
                  <a:cubicBezTo>
                    <a:pt x="25401" y="11357"/>
                    <a:pt x="21973" y="7833"/>
                    <a:pt x="15211" y="7833"/>
                  </a:cubicBezTo>
                  <a:cubicBezTo>
                    <a:pt x="10448" y="8004"/>
                    <a:pt x="5876" y="9633"/>
                    <a:pt x="2063" y="12500"/>
                  </a:cubicBezTo>
                  <a:lnTo>
                    <a:pt x="-2221" y="6499"/>
                  </a:lnTo>
                  <a:cubicBezTo>
                    <a:pt x="3114" y="2071"/>
                    <a:pt x="9876" y="-292"/>
                    <a:pt x="16829" y="-168"/>
                  </a:cubicBezTo>
                  <a:cubicBezTo>
                    <a:pt x="21592" y="-330"/>
                    <a:pt x="26164" y="1118"/>
                    <a:pt x="29973" y="3928"/>
                  </a:cubicBezTo>
                  <a:cubicBezTo>
                    <a:pt x="33591" y="7157"/>
                    <a:pt x="35498" y="11929"/>
                    <a:pt x="35116" y="16786"/>
                  </a:cubicBezTo>
                  <a:close/>
                  <a:moveTo>
                    <a:pt x="25401" y="29169"/>
                  </a:moveTo>
                  <a:lnTo>
                    <a:pt x="25401" y="25359"/>
                  </a:lnTo>
                  <a:lnTo>
                    <a:pt x="14541" y="25359"/>
                  </a:lnTo>
                  <a:cubicBezTo>
                    <a:pt x="7686" y="25359"/>
                    <a:pt x="4160" y="27454"/>
                    <a:pt x="4160" y="31836"/>
                  </a:cubicBezTo>
                  <a:cubicBezTo>
                    <a:pt x="4063" y="33903"/>
                    <a:pt x="5114" y="35875"/>
                    <a:pt x="6825" y="36979"/>
                  </a:cubicBezTo>
                  <a:cubicBezTo>
                    <a:pt x="9016" y="38256"/>
                    <a:pt x="11495" y="38856"/>
                    <a:pt x="13969" y="38694"/>
                  </a:cubicBezTo>
                  <a:cubicBezTo>
                    <a:pt x="16829" y="38751"/>
                    <a:pt x="19685" y="37846"/>
                    <a:pt x="21973" y="36123"/>
                  </a:cubicBezTo>
                  <a:cubicBezTo>
                    <a:pt x="24066" y="34541"/>
                    <a:pt x="25401" y="32017"/>
                    <a:pt x="25303" y="29360"/>
                  </a:cubicBezTo>
                  <a:close/>
                </a:path>
              </a:pathLst>
            </a:custGeom>
            <a:solidFill>
              <a:srgbClr val="6D6E71"/>
            </a:solidFill>
            <a:ln w="9525"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096F0698-BEE0-4FB4-8405-16C2966AF2C7}"/>
                </a:ext>
              </a:extLst>
            </p:cNvPr>
            <p:cNvSpPr/>
            <p:nvPr/>
          </p:nvSpPr>
          <p:spPr>
            <a:xfrm>
              <a:off x="18612229" y="3759136"/>
              <a:ext cx="47722" cy="45529"/>
            </a:xfrm>
            <a:custGeom>
              <a:avLst/>
              <a:gdLst>
                <a:gd name="connsiteX0" fmla="*/ 12908 w 47722"/>
                <a:gd name="connsiteY0" fmla="*/ 45350 h 45529"/>
                <a:gd name="connsiteX1" fmla="*/ -5477 w 47722"/>
                <a:gd name="connsiteY1" fmla="*/ -180 h 45529"/>
                <a:gd name="connsiteX2" fmla="*/ 4527 w 47722"/>
                <a:gd name="connsiteY2" fmla="*/ -180 h 45529"/>
                <a:gd name="connsiteX3" fmla="*/ 18433 w 47722"/>
                <a:gd name="connsiteY3" fmla="*/ 34206 h 45529"/>
                <a:gd name="connsiteX4" fmla="*/ 32242 w 47722"/>
                <a:gd name="connsiteY4" fmla="*/ -180 h 45529"/>
                <a:gd name="connsiteX5" fmla="*/ 42246 w 47722"/>
                <a:gd name="connsiteY5" fmla="*/ -180 h 45529"/>
                <a:gd name="connsiteX6" fmla="*/ 23861 w 47722"/>
                <a:gd name="connsiteY6" fmla="*/ 45350 h 45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722" h="45529">
                  <a:moveTo>
                    <a:pt x="12908" y="45350"/>
                  </a:moveTo>
                  <a:lnTo>
                    <a:pt x="-5477" y="-180"/>
                  </a:lnTo>
                  <a:lnTo>
                    <a:pt x="4527" y="-180"/>
                  </a:lnTo>
                  <a:lnTo>
                    <a:pt x="18433" y="34206"/>
                  </a:lnTo>
                  <a:lnTo>
                    <a:pt x="32242" y="-180"/>
                  </a:lnTo>
                  <a:lnTo>
                    <a:pt x="42246" y="-180"/>
                  </a:lnTo>
                  <a:lnTo>
                    <a:pt x="23861" y="45350"/>
                  </a:lnTo>
                  <a:close/>
                </a:path>
              </a:pathLst>
            </a:custGeom>
            <a:solidFill>
              <a:srgbClr val="6D6E71"/>
            </a:solidFill>
            <a:ln w="9525"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21CBB361-1CC2-451E-8B22-55B10CD36C07}"/>
                </a:ext>
              </a:extLst>
            </p:cNvPr>
            <p:cNvSpPr/>
            <p:nvPr/>
          </p:nvSpPr>
          <p:spPr>
            <a:xfrm>
              <a:off x="18662500" y="3758367"/>
              <a:ext cx="45398" cy="47076"/>
            </a:xfrm>
            <a:custGeom>
              <a:avLst/>
              <a:gdLst>
                <a:gd name="connsiteX0" fmla="*/ 39883 w 45398"/>
                <a:gd name="connsiteY0" fmla="*/ 27545 h 47076"/>
                <a:gd name="connsiteX1" fmla="*/ 4072 w 45398"/>
                <a:gd name="connsiteY1" fmla="*/ 27545 h 47076"/>
                <a:gd name="connsiteX2" fmla="*/ 8643 w 45398"/>
                <a:gd name="connsiteY2" fmla="*/ 35546 h 47076"/>
                <a:gd name="connsiteX3" fmla="*/ 18168 w 45398"/>
                <a:gd name="connsiteY3" fmla="*/ 38593 h 47076"/>
                <a:gd name="connsiteX4" fmla="*/ 31219 w 45398"/>
                <a:gd name="connsiteY4" fmla="*/ 33165 h 47076"/>
                <a:gd name="connsiteX5" fmla="*/ 36646 w 45398"/>
                <a:gd name="connsiteY5" fmla="*/ 39260 h 47076"/>
                <a:gd name="connsiteX6" fmla="*/ 17596 w 45398"/>
                <a:gd name="connsiteY6" fmla="*/ 46881 h 47076"/>
                <a:gd name="connsiteX7" fmla="*/ 1211 w 45398"/>
                <a:gd name="connsiteY7" fmla="*/ 40499 h 47076"/>
                <a:gd name="connsiteX8" fmla="*/ -5453 w 45398"/>
                <a:gd name="connsiteY8" fmla="*/ 23354 h 47076"/>
                <a:gd name="connsiteX9" fmla="*/ 1402 w 45398"/>
                <a:gd name="connsiteY9" fmla="*/ 6209 h 47076"/>
                <a:gd name="connsiteX10" fmla="*/ 17499 w 45398"/>
                <a:gd name="connsiteY10" fmla="*/ -173 h 47076"/>
                <a:gd name="connsiteX11" fmla="*/ 33312 w 45398"/>
                <a:gd name="connsiteY11" fmla="*/ 5447 h 47076"/>
                <a:gd name="connsiteX12" fmla="*/ 39883 w 45398"/>
                <a:gd name="connsiteY12" fmla="*/ 20972 h 47076"/>
                <a:gd name="connsiteX13" fmla="*/ 4072 w 45398"/>
                <a:gd name="connsiteY13" fmla="*/ 20020 h 47076"/>
                <a:gd name="connsiteX14" fmla="*/ 30265 w 45398"/>
                <a:gd name="connsiteY14" fmla="*/ 20020 h 47076"/>
                <a:gd name="connsiteX15" fmla="*/ 26647 w 45398"/>
                <a:gd name="connsiteY15" fmla="*/ 11162 h 47076"/>
                <a:gd name="connsiteX16" fmla="*/ 17787 w 45398"/>
                <a:gd name="connsiteY16" fmla="*/ 8114 h 47076"/>
                <a:gd name="connsiteX17" fmla="*/ 8262 w 45398"/>
                <a:gd name="connsiteY17" fmla="*/ 11352 h 47076"/>
                <a:gd name="connsiteX18" fmla="*/ 4072 w 45398"/>
                <a:gd name="connsiteY18" fmla="*/ 19829 h 47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8" h="47076">
                  <a:moveTo>
                    <a:pt x="39883" y="27545"/>
                  </a:moveTo>
                  <a:lnTo>
                    <a:pt x="4072" y="27545"/>
                  </a:lnTo>
                  <a:cubicBezTo>
                    <a:pt x="4262" y="30774"/>
                    <a:pt x="5974" y="33717"/>
                    <a:pt x="8643" y="35546"/>
                  </a:cubicBezTo>
                  <a:cubicBezTo>
                    <a:pt x="11406" y="37574"/>
                    <a:pt x="14741" y="38651"/>
                    <a:pt x="18168" y="38593"/>
                  </a:cubicBezTo>
                  <a:cubicBezTo>
                    <a:pt x="23122" y="38927"/>
                    <a:pt x="27977" y="36917"/>
                    <a:pt x="31219" y="33165"/>
                  </a:cubicBezTo>
                  <a:lnTo>
                    <a:pt x="36646" y="39260"/>
                  </a:lnTo>
                  <a:cubicBezTo>
                    <a:pt x="31693" y="44366"/>
                    <a:pt x="24740" y="47128"/>
                    <a:pt x="17596" y="46881"/>
                  </a:cubicBezTo>
                  <a:cubicBezTo>
                    <a:pt x="11499" y="46975"/>
                    <a:pt x="5592" y="44690"/>
                    <a:pt x="1211" y="40499"/>
                  </a:cubicBezTo>
                  <a:cubicBezTo>
                    <a:pt x="-3360" y="35994"/>
                    <a:pt x="-5742" y="29754"/>
                    <a:pt x="-5453" y="23354"/>
                  </a:cubicBezTo>
                  <a:cubicBezTo>
                    <a:pt x="-5742" y="16915"/>
                    <a:pt x="-3263" y="10647"/>
                    <a:pt x="1402" y="6209"/>
                  </a:cubicBezTo>
                  <a:cubicBezTo>
                    <a:pt x="5690" y="2065"/>
                    <a:pt x="11499" y="-220"/>
                    <a:pt x="17499" y="-173"/>
                  </a:cubicBezTo>
                  <a:cubicBezTo>
                    <a:pt x="23312" y="-316"/>
                    <a:pt x="28931" y="1684"/>
                    <a:pt x="33312" y="5447"/>
                  </a:cubicBezTo>
                  <a:cubicBezTo>
                    <a:pt x="37791" y="9314"/>
                    <a:pt x="40265" y="15058"/>
                    <a:pt x="39883" y="20972"/>
                  </a:cubicBezTo>
                  <a:close/>
                  <a:moveTo>
                    <a:pt x="4072" y="20020"/>
                  </a:moveTo>
                  <a:lnTo>
                    <a:pt x="30265" y="20020"/>
                  </a:lnTo>
                  <a:cubicBezTo>
                    <a:pt x="30456" y="16677"/>
                    <a:pt x="29121" y="13429"/>
                    <a:pt x="26647" y="11162"/>
                  </a:cubicBezTo>
                  <a:cubicBezTo>
                    <a:pt x="24168" y="9105"/>
                    <a:pt x="21024" y="8028"/>
                    <a:pt x="17787" y="8114"/>
                  </a:cubicBezTo>
                  <a:cubicBezTo>
                    <a:pt x="14359" y="8047"/>
                    <a:pt x="10927" y="9190"/>
                    <a:pt x="8262" y="11352"/>
                  </a:cubicBezTo>
                  <a:cubicBezTo>
                    <a:pt x="5499" y="13305"/>
                    <a:pt x="3974" y="16486"/>
                    <a:pt x="4072" y="19829"/>
                  </a:cubicBezTo>
                  <a:close/>
                </a:path>
              </a:pathLst>
            </a:custGeom>
            <a:solidFill>
              <a:srgbClr val="6D6E71"/>
            </a:solidFill>
            <a:ln w="9525"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6F00D3DA-EA33-4701-9561-FF8690AA05A1}"/>
                </a:ext>
              </a:extLst>
            </p:cNvPr>
            <p:cNvSpPr/>
            <p:nvPr/>
          </p:nvSpPr>
          <p:spPr>
            <a:xfrm>
              <a:off x="18717576" y="3758946"/>
              <a:ext cx="24291" cy="45243"/>
            </a:xfrm>
            <a:custGeom>
              <a:avLst/>
              <a:gdLst>
                <a:gd name="connsiteX0" fmla="*/ 18433 w 24291"/>
                <a:gd name="connsiteY0" fmla="*/ 8964 h 45243"/>
                <a:gd name="connsiteX1" fmla="*/ 7667 w 24291"/>
                <a:gd name="connsiteY1" fmla="*/ 13631 h 45243"/>
                <a:gd name="connsiteX2" fmla="*/ 4048 w 24291"/>
                <a:gd name="connsiteY2" fmla="*/ 26014 h 45243"/>
                <a:gd name="connsiteX3" fmla="*/ 4048 w 24291"/>
                <a:gd name="connsiteY3" fmla="*/ 45064 h 45243"/>
                <a:gd name="connsiteX4" fmla="*/ -5477 w 24291"/>
                <a:gd name="connsiteY4" fmla="*/ 45064 h 45243"/>
                <a:gd name="connsiteX5" fmla="*/ -5477 w 24291"/>
                <a:gd name="connsiteY5" fmla="*/ 201 h 45243"/>
                <a:gd name="connsiteX6" fmla="*/ 4048 w 24291"/>
                <a:gd name="connsiteY6" fmla="*/ 201 h 45243"/>
                <a:gd name="connsiteX7" fmla="*/ 4048 w 24291"/>
                <a:gd name="connsiteY7" fmla="*/ 9726 h 45243"/>
                <a:gd name="connsiteX8" fmla="*/ 10336 w 24291"/>
                <a:gd name="connsiteY8" fmla="*/ 2677 h 45243"/>
                <a:gd name="connsiteX9" fmla="*/ 18815 w 24291"/>
                <a:gd name="connsiteY9" fmla="*/ -180 h 45243"/>
                <a:gd name="connsiteX10" fmla="*/ 18815 w 24291"/>
                <a:gd name="connsiteY10" fmla="*/ 9345 h 4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91" h="45243">
                  <a:moveTo>
                    <a:pt x="18433" y="8964"/>
                  </a:moveTo>
                  <a:cubicBezTo>
                    <a:pt x="14336" y="8668"/>
                    <a:pt x="10239" y="10412"/>
                    <a:pt x="7667" y="13631"/>
                  </a:cubicBezTo>
                  <a:cubicBezTo>
                    <a:pt x="5095" y="17232"/>
                    <a:pt x="3858" y="21594"/>
                    <a:pt x="4048" y="26014"/>
                  </a:cubicBezTo>
                  <a:lnTo>
                    <a:pt x="4048" y="45064"/>
                  </a:lnTo>
                  <a:lnTo>
                    <a:pt x="-5477" y="45064"/>
                  </a:lnTo>
                  <a:lnTo>
                    <a:pt x="-5477" y="201"/>
                  </a:lnTo>
                  <a:lnTo>
                    <a:pt x="4048" y="201"/>
                  </a:lnTo>
                  <a:lnTo>
                    <a:pt x="4048" y="9726"/>
                  </a:lnTo>
                  <a:cubicBezTo>
                    <a:pt x="5574" y="6935"/>
                    <a:pt x="7764" y="4525"/>
                    <a:pt x="10336" y="2677"/>
                  </a:cubicBezTo>
                  <a:cubicBezTo>
                    <a:pt x="12810" y="934"/>
                    <a:pt x="15764" y="-56"/>
                    <a:pt x="18815" y="-180"/>
                  </a:cubicBezTo>
                  <a:lnTo>
                    <a:pt x="18815" y="9345"/>
                  </a:lnTo>
                  <a:close/>
                </a:path>
              </a:pathLst>
            </a:custGeom>
            <a:solidFill>
              <a:srgbClr val="6D6E71"/>
            </a:solidFill>
            <a:ln w="9525"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1CD8E2C7-9EEB-406C-8EAD-2D03B4DDF8BA}"/>
                </a:ext>
              </a:extLst>
            </p:cNvPr>
            <p:cNvSpPr/>
            <p:nvPr/>
          </p:nvSpPr>
          <p:spPr>
            <a:xfrm>
              <a:off x="18746518" y="3758362"/>
              <a:ext cx="40641" cy="47075"/>
            </a:xfrm>
            <a:custGeom>
              <a:avLst/>
              <a:gdLst>
                <a:gd name="connsiteX0" fmla="*/ 34926 w 40641"/>
                <a:gd name="connsiteY0" fmla="*/ 46124 h 47075"/>
                <a:gd name="connsiteX1" fmla="*/ 26159 w 40641"/>
                <a:gd name="connsiteY1" fmla="*/ 46124 h 47075"/>
                <a:gd name="connsiteX2" fmla="*/ 26159 w 40641"/>
                <a:gd name="connsiteY2" fmla="*/ 40028 h 47075"/>
                <a:gd name="connsiteX3" fmla="*/ 11016 w 40641"/>
                <a:gd name="connsiteY3" fmla="*/ 46886 h 47075"/>
                <a:gd name="connsiteX4" fmla="*/ -793 w 40641"/>
                <a:gd name="connsiteY4" fmla="*/ 42790 h 47075"/>
                <a:gd name="connsiteX5" fmla="*/ -5462 w 40641"/>
                <a:gd name="connsiteY5" fmla="*/ 32027 h 47075"/>
                <a:gd name="connsiteX6" fmla="*/ -509 w 40641"/>
                <a:gd name="connsiteY6" fmla="*/ 22502 h 47075"/>
                <a:gd name="connsiteX7" fmla="*/ 12922 w 40641"/>
                <a:gd name="connsiteY7" fmla="*/ 19168 h 47075"/>
                <a:gd name="connsiteX8" fmla="*/ 25401 w 40641"/>
                <a:gd name="connsiteY8" fmla="*/ 19168 h 47075"/>
                <a:gd name="connsiteX9" fmla="*/ 25401 w 40641"/>
                <a:gd name="connsiteY9" fmla="*/ 17358 h 47075"/>
                <a:gd name="connsiteX10" fmla="*/ 15304 w 40641"/>
                <a:gd name="connsiteY10" fmla="*/ 7833 h 47075"/>
                <a:gd name="connsiteX11" fmla="*/ 2063 w 40641"/>
                <a:gd name="connsiteY11" fmla="*/ 12500 h 47075"/>
                <a:gd name="connsiteX12" fmla="*/ -2225 w 40641"/>
                <a:gd name="connsiteY12" fmla="*/ 6499 h 47075"/>
                <a:gd name="connsiteX13" fmla="*/ 16825 w 40641"/>
                <a:gd name="connsiteY13" fmla="*/ -168 h 47075"/>
                <a:gd name="connsiteX14" fmla="*/ 29973 w 40641"/>
                <a:gd name="connsiteY14" fmla="*/ 3928 h 47075"/>
                <a:gd name="connsiteX15" fmla="*/ 35116 w 40641"/>
                <a:gd name="connsiteY15" fmla="*/ 16786 h 47075"/>
                <a:gd name="connsiteX16" fmla="*/ 25401 w 40641"/>
                <a:gd name="connsiteY16" fmla="*/ 29169 h 47075"/>
                <a:gd name="connsiteX17" fmla="*/ 25401 w 40641"/>
                <a:gd name="connsiteY17" fmla="*/ 25359 h 47075"/>
                <a:gd name="connsiteX18" fmla="*/ 14160 w 40641"/>
                <a:gd name="connsiteY18" fmla="*/ 25359 h 47075"/>
                <a:gd name="connsiteX19" fmla="*/ 3872 w 40641"/>
                <a:gd name="connsiteY19" fmla="*/ 31836 h 47075"/>
                <a:gd name="connsiteX20" fmla="*/ 6444 w 40641"/>
                <a:gd name="connsiteY20" fmla="*/ 36979 h 47075"/>
                <a:gd name="connsiteX21" fmla="*/ 13588 w 40641"/>
                <a:gd name="connsiteY21" fmla="*/ 38694 h 47075"/>
                <a:gd name="connsiteX22" fmla="*/ 21587 w 40641"/>
                <a:gd name="connsiteY22" fmla="*/ 36123 h 47075"/>
                <a:gd name="connsiteX23" fmla="*/ 25303 w 40641"/>
                <a:gd name="connsiteY23" fmla="*/ 29360 h 47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1" h="47075">
                  <a:moveTo>
                    <a:pt x="34926" y="46124"/>
                  </a:moveTo>
                  <a:lnTo>
                    <a:pt x="26159" y="46124"/>
                  </a:lnTo>
                  <a:lnTo>
                    <a:pt x="26159" y="40028"/>
                  </a:lnTo>
                  <a:cubicBezTo>
                    <a:pt x="22447" y="44514"/>
                    <a:pt x="16825" y="47038"/>
                    <a:pt x="11016" y="46886"/>
                  </a:cubicBezTo>
                  <a:cubicBezTo>
                    <a:pt x="6732" y="47028"/>
                    <a:pt x="2537" y="45571"/>
                    <a:pt x="-793" y="42790"/>
                  </a:cubicBezTo>
                  <a:cubicBezTo>
                    <a:pt x="-3937" y="40104"/>
                    <a:pt x="-5653" y="36141"/>
                    <a:pt x="-5462" y="32027"/>
                  </a:cubicBezTo>
                  <a:cubicBezTo>
                    <a:pt x="-5555" y="28217"/>
                    <a:pt x="-3653" y="24616"/>
                    <a:pt x="-509" y="22502"/>
                  </a:cubicBezTo>
                  <a:cubicBezTo>
                    <a:pt x="3491" y="20063"/>
                    <a:pt x="8253" y="18901"/>
                    <a:pt x="12922" y="19168"/>
                  </a:cubicBezTo>
                  <a:lnTo>
                    <a:pt x="25401" y="19168"/>
                  </a:lnTo>
                  <a:lnTo>
                    <a:pt x="25401" y="17358"/>
                  </a:lnTo>
                  <a:cubicBezTo>
                    <a:pt x="25401" y="11357"/>
                    <a:pt x="21968" y="7833"/>
                    <a:pt x="15304" y="7833"/>
                  </a:cubicBezTo>
                  <a:cubicBezTo>
                    <a:pt x="10541" y="7995"/>
                    <a:pt x="5872" y="9624"/>
                    <a:pt x="2063" y="12500"/>
                  </a:cubicBezTo>
                  <a:lnTo>
                    <a:pt x="-2225" y="6499"/>
                  </a:lnTo>
                  <a:cubicBezTo>
                    <a:pt x="3109" y="2071"/>
                    <a:pt x="9872" y="-292"/>
                    <a:pt x="16825" y="-168"/>
                  </a:cubicBezTo>
                  <a:cubicBezTo>
                    <a:pt x="21587" y="-330"/>
                    <a:pt x="26159" y="1118"/>
                    <a:pt x="29973" y="3928"/>
                  </a:cubicBezTo>
                  <a:cubicBezTo>
                    <a:pt x="33591" y="7157"/>
                    <a:pt x="35498" y="11929"/>
                    <a:pt x="35116" y="16786"/>
                  </a:cubicBezTo>
                  <a:close/>
                  <a:moveTo>
                    <a:pt x="25401" y="29169"/>
                  </a:moveTo>
                  <a:lnTo>
                    <a:pt x="25401" y="25359"/>
                  </a:lnTo>
                  <a:lnTo>
                    <a:pt x="14160" y="25359"/>
                  </a:lnTo>
                  <a:cubicBezTo>
                    <a:pt x="7300" y="25359"/>
                    <a:pt x="3872" y="27454"/>
                    <a:pt x="3872" y="31836"/>
                  </a:cubicBezTo>
                  <a:cubicBezTo>
                    <a:pt x="3779" y="33884"/>
                    <a:pt x="4728" y="35827"/>
                    <a:pt x="6444" y="36979"/>
                  </a:cubicBezTo>
                  <a:cubicBezTo>
                    <a:pt x="8634" y="38237"/>
                    <a:pt x="11113" y="38837"/>
                    <a:pt x="13588" y="38694"/>
                  </a:cubicBezTo>
                  <a:cubicBezTo>
                    <a:pt x="16448" y="38751"/>
                    <a:pt x="19303" y="37846"/>
                    <a:pt x="21587" y="36123"/>
                  </a:cubicBezTo>
                  <a:cubicBezTo>
                    <a:pt x="23875" y="34627"/>
                    <a:pt x="25303" y="32093"/>
                    <a:pt x="25303" y="29360"/>
                  </a:cubicBezTo>
                  <a:close/>
                </a:path>
              </a:pathLst>
            </a:custGeom>
            <a:solidFill>
              <a:srgbClr val="6D6E71"/>
            </a:solidFill>
            <a:ln w="9525"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230F1C0A-55A4-4738-944C-47CE0022F391}"/>
                </a:ext>
              </a:extLst>
            </p:cNvPr>
            <p:cNvSpPr/>
            <p:nvPr/>
          </p:nvSpPr>
          <p:spPr>
            <a:xfrm>
              <a:off x="18796717" y="3758555"/>
              <a:ext cx="45146" cy="64703"/>
            </a:xfrm>
            <a:custGeom>
              <a:avLst/>
              <a:gdLst>
                <a:gd name="connsiteX0" fmla="*/ 39588 w 45146"/>
                <a:gd name="connsiteY0" fmla="*/ 592 h 64703"/>
                <a:gd name="connsiteX1" fmla="*/ 39588 w 45146"/>
                <a:gd name="connsiteY1" fmla="*/ 40311 h 64703"/>
                <a:gd name="connsiteX2" fmla="*/ 33017 w 45146"/>
                <a:gd name="connsiteY2" fmla="*/ 58409 h 64703"/>
                <a:gd name="connsiteX3" fmla="*/ 16157 w 45146"/>
                <a:gd name="connsiteY3" fmla="*/ 64505 h 64703"/>
                <a:gd name="connsiteX4" fmla="*/ -2419 w 45146"/>
                <a:gd name="connsiteY4" fmla="*/ 58028 h 64703"/>
                <a:gd name="connsiteX5" fmla="*/ 2060 w 45146"/>
                <a:gd name="connsiteY5" fmla="*/ 50789 h 64703"/>
                <a:gd name="connsiteX6" fmla="*/ 15585 w 45146"/>
                <a:gd name="connsiteY6" fmla="*/ 55837 h 64703"/>
                <a:gd name="connsiteX7" fmla="*/ 26347 w 45146"/>
                <a:gd name="connsiteY7" fmla="*/ 52313 h 64703"/>
                <a:gd name="connsiteX8" fmla="*/ 30352 w 45146"/>
                <a:gd name="connsiteY8" fmla="*/ 41073 h 64703"/>
                <a:gd name="connsiteX9" fmla="*/ 30352 w 45146"/>
                <a:gd name="connsiteY9" fmla="*/ 35263 h 64703"/>
                <a:gd name="connsiteX10" fmla="*/ 24254 w 45146"/>
                <a:gd name="connsiteY10" fmla="*/ 41740 h 64703"/>
                <a:gd name="connsiteX11" fmla="*/ 15301 w 45146"/>
                <a:gd name="connsiteY11" fmla="*/ 44121 h 64703"/>
                <a:gd name="connsiteX12" fmla="*/ 344 w 45146"/>
                <a:gd name="connsiteY12" fmla="*/ 37740 h 64703"/>
                <a:gd name="connsiteX13" fmla="*/ -5465 w 45146"/>
                <a:gd name="connsiteY13" fmla="*/ 22023 h 64703"/>
                <a:gd name="connsiteX14" fmla="*/ 344 w 45146"/>
                <a:gd name="connsiteY14" fmla="*/ 6212 h 64703"/>
                <a:gd name="connsiteX15" fmla="*/ 15204 w 45146"/>
                <a:gd name="connsiteY15" fmla="*/ -170 h 64703"/>
                <a:gd name="connsiteX16" fmla="*/ 29970 w 45146"/>
                <a:gd name="connsiteY16" fmla="*/ 7355 h 64703"/>
                <a:gd name="connsiteX17" fmla="*/ 29970 w 45146"/>
                <a:gd name="connsiteY17" fmla="*/ 592 h 64703"/>
                <a:gd name="connsiteX18" fmla="*/ 3967 w 45146"/>
                <a:gd name="connsiteY18" fmla="*/ 21642 h 64703"/>
                <a:gd name="connsiteX19" fmla="*/ 7488 w 45146"/>
                <a:gd name="connsiteY19" fmla="*/ 31167 h 64703"/>
                <a:gd name="connsiteX20" fmla="*/ 17013 w 45146"/>
                <a:gd name="connsiteY20" fmla="*/ 35263 h 64703"/>
                <a:gd name="connsiteX21" fmla="*/ 26538 w 45146"/>
                <a:gd name="connsiteY21" fmla="*/ 31358 h 64703"/>
                <a:gd name="connsiteX22" fmla="*/ 26538 w 45146"/>
                <a:gd name="connsiteY22" fmla="*/ 11546 h 64703"/>
                <a:gd name="connsiteX23" fmla="*/ 17013 w 45146"/>
                <a:gd name="connsiteY23" fmla="*/ 7450 h 64703"/>
                <a:gd name="connsiteX24" fmla="*/ 7488 w 45146"/>
                <a:gd name="connsiteY24" fmla="*/ 11641 h 64703"/>
                <a:gd name="connsiteX25" fmla="*/ 3967 w 45146"/>
                <a:gd name="connsiteY25" fmla="*/ 21452 h 6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5146" h="64703">
                  <a:moveTo>
                    <a:pt x="39588" y="592"/>
                  </a:moveTo>
                  <a:lnTo>
                    <a:pt x="39588" y="40311"/>
                  </a:lnTo>
                  <a:cubicBezTo>
                    <a:pt x="40160" y="47007"/>
                    <a:pt x="37686" y="53608"/>
                    <a:pt x="33017" y="58409"/>
                  </a:cubicBezTo>
                  <a:cubicBezTo>
                    <a:pt x="28445" y="62571"/>
                    <a:pt x="22347" y="64753"/>
                    <a:pt x="16157" y="64505"/>
                  </a:cubicBezTo>
                  <a:cubicBezTo>
                    <a:pt x="9395" y="64524"/>
                    <a:pt x="2823" y="62238"/>
                    <a:pt x="-2419" y="58028"/>
                  </a:cubicBezTo>
                  <a:lnTo>
                    <a:pt x="2060" y="50789"/>
                  </a:lnTo>
                  <a:cubicBezTo>
                    <a:pt x="5869" y="53903"/>
                    <a:pt x="10632" y="55685"/>
                    <a:pt x="15585" y="55837"/>
                  </a:cubicBezTo>
                  <a:cubicBezTo>
                    <a:pt x="19492" y="56084"/>
                    <a:pt x="23301" y="54827"/>
                    <a:pt x="26347" y="52313"/>
                  </a:cubicBezTo>
                  <a:cubicBezTo>
                    <a:pt x="29300" y="49331"/>
                    <a:pt x="30728" y="45226"/>
                    <a:pt x="30352" y="41073"/>
                  </a:cubicBezTo>
                  <a:lnTo>
                    <a:pt x="30352" y="35263"/>
                  </a:lnTo>
                  <a:cubicBezTo>
                    <a:pt x="28919" y="37940"/>
                    <a:pt x="26826" y="40178"/>
                    <a:pt x="24254" y="41740"/>
                  </a:cubicBezTo>
                  <a:cubicBezTo>
                    <a:pt x="21492" y="43311"/>
                    <a:pt x="18445" y="44140"/>
                    <a:pt x="15301" y="44121"/>
                  </a:cubicBezTo>
                  <a:cubicBezTo>
                    <a:pt x="9585" y="44331"/>
                    <a:pt x="4158" y="41997"/>
                    <a:pt x="344" y="37740"/>
                  </a:cubicBezTo>
                  <a:cubicBezTo>
                    <a:pt x="-3558" y="33443"/>
                    <a:pt x="-5656" y="27814"/>
                    <a:pt x="-5465" y="22023"/>
                  </a:cubicBezTo>
                  <a:cubicBezTo>
                    <a:pt x="-5656" y="16203"/>
                    <a:pt x="-3558" y="10545"/>
                    <a:pt x="344" y="6212"/>
                  </a:cubicBezTo>
                  <a:cubicBezTo>
                    <a:pt x="4060" y="1983"/>
                    <a:pt x="9585" y="-351"/>
                    <a:pt x="15204" y="-170"/>
                  </a:cubicBezTo>
                  <a:cubicBezTo>
                    <a:pt x="21110" y="-246"/>
                    <a:pt x="26636" y="2573"/>
                    <a:pt x="29970" y="7355"/>
                  </a:cubicBezTo>
                  <a:lnTo>
                    <a:pt x="29970" y="592"/>
                  </a:lnTo>
                  <a:close/>
                  <a:moveTo>
                    <a:pt x="3967" y="21642"/>
                  </a:moveTo>
                  <a:cubicBezTo>
                    <a:pt x="3869" y="25147"/>
                    <a:pt x="5204" y="28548"/>
                    <a:pt x="7488" y="31167"/>
                  </a:cubicBezTo>
                  <a:cubicBezTo>
                    <a:pt x="9869" y="33968"/>
                    <a:pt x="13394" y="35482"/>
                    <a:pt x="17013" y="35263"/>
                  </a:cubicBezTo>
                  <a:cubicBezTo>
                    <a:pt x="20636" y="35368"/>
                    <a:pt x="24064" y="33949"/>
                    <a:pt x="26538" y="31358"/>
                  </a:cubicBezTo>
                  <a:cubicBezTo>
                    <a:pt x="31398" y="25652"/>
                    <a:pt x="31398" y="17251"/>
                    <a:pt x="26538" y="11546"/>
                  </a:cubicBezTo>
                  <a:cubicBezTo>
                    <a:pt x="24064" y="8859"/>
                    <a:pt x="20636" y="7374"/>
                    <a:pt x="17013" y="7450"/>
                  </a:cubicBezTo>
                  <a:cubicBezTo>
                    <a:pt x="13394" y="7221"/>
                    <a:pt x="9776" y="8783"/>
                    <a:pt x="7488" y="11641"/>
                  </a:cubicBezTo>
                  <a:cubicBezTo>
                    <a:pt x="5204" y="14375"/>
                    <a:pt x="3967" y="17861"/>
                    <a:pt x="3967" y="21452"/>
                  </a:cubicBezTo>
                  <a:close/>
                </a:path>
              </a:pathLst>
            </a:custGeom>
            <a:solidFill>
              <a:srgbClr val="6D6E71"/>
            </a:solidFill>
            <a:ln w="9525"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DFA4E80D-82D3-448F-AA82-59D2104C972E}"/>
                </a:ext>
              </a:extLst>
            </p:cNvPr>
            <p:cNvSpPr/>
            <p:nvPr/>
          </p:nvSpPr>
          <p:spPr>
            <a:xfrm>
              <a:off x="18851784" y="3758369"/>
              <a:ext cx="45432" cy="47070"/>
            </a:xfrm>
            <a:custGeom>
              <a:avLst/>
              <a:gdLst>
                <a:gd name="connsiteX0" fmla="*/ 39955 w 45432"/>
                <a:gd name="connsiteY0" fmla="*/ 27543 h 47070"/>
                <a:gd name="connsiteX1" fmla="*/ 4144 w 45432"/>
                <a:gd name="connsiteY1" fmla="*/ 27543 h 47070"/>
                <a:gd name="connsiteX2" fmla="*/ 8622 w 45432"/>
                <a:gd name="connsiteY2" fmla="*/ 35544 h 47070"/>
                <a:gd name="connsiteX3" fmla="*/ 18147 w 45432"/>
                <a:gd name="connsiteY3" fmla="*/ 38592 h 47070"/>
                <a:gd name="connsiteX4" fmla="*/ 31193 w 45432"/>
                <a:gd name="connsiteY4" fmla="*/ 33163 h 47070"/>
                <a:gd name="connsiteX5" fmla="*/ 36718 w 45432"/>
                <a:gd name="connsiteY5" fmla="*/ 39258 h 47070"/>
                <a:gd name="connsiteX6" fmla="*/ 17668 w 45432"/>
                <a:gd name="connsiteY6" fmla="*/ 46879 h 47070"/>
                <a:gd name="connsiteX7" fmla="*/ 1381 w 45432"/>
                <a:gd name="connsiteY7" fmla="*/ 40497 h 47070"/>
                <a:gd name="connsiteX8" fmla="*/ 1381 w 45432"/>
                <a:gd name="connsiteY8" fmla="*/ 6207 h 47070"/>
                <a:gd name="connsiteX9" fmla="*/ 17575 w 45432"/>
                <a:gd name="connsiteY9" fmla="*/ -175 h 47070"/>
                <a:gd name="connsiteX10" fmla="*/ 33384 w 45432"/>
                <a:gd name="connsiteY10" fmla="*/ 5445 h 47070"/>
                <a:gd name="connsiteX11" fmla="*/ 39862 w 45432"/>
                <a:gd name="connsiteY11" fmla="*/ 20971 h 47070"/>
                <a:gd name="connsiteX12" fmla="*/ 4144 w 45432"/>
                <a:gd name="connsiteY12" fmla="*/ 19828 h 47070"/>
                <a:gd name="connsiteX13" fmla="*/ 30244 w 45432"/>
                <a:gd name="connsiteY13" fmla="*/ 19828 h 47070"/>
                <a:gd name="connsiteX14" fmla="*/ 26621 w 45432"/>
                <a:gd name="connsiteY14" fmla="*/ 10970 h 47070"/>
                <a:gd name="connsiteX15" fmla="*/ 17766 w 45432"/>
                <a:gd name="connsiteY15" fmla="*/ 7921 h 47070"/>
                <a:gd name="connsiteX16" fmla="*/ 8241 w 45432"/>
                <a:gd name="connsiteY16" fmla="*/ 11160 h 47070"/>
                <a:gd name="connsiteX17" fmla="*/ 4144 w 45432"/>
                <a:gd name="connsiteY17" fmla="*/ 19828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32" h="47070">
                  <a:moveTo>
                    <a:pt x="39955" y="27543"/>
                  </a:moveTo>
                  <a:lnTo>
                    <a:pt x="4144" y="27543"/>
                  </a:lnTo>
                  <a:cubicBezTo>
                    <a:pt x="4237" y="30772"/>
                    <a:pt x="5953" y="33734"/>
                    <a:pt x="8622" y="35544"/>
                  </a:cubicBezTo>
                  <a:cubicBezTo>
                    <a:pt x="11380" y="37573"/>
                    <a:pt x="14715" y="38649"/>
                    <a:pt x="18147" y="38592"/>
                  </a:cubicBezTo>
                  <a:cubicBezTo>
                    <a:pt x="23101" y="38925"/>
                    <a:pt x="27956" y="36916"/>
                    <a:pt x="31193" y="33163"/>
                  </a:cubicBezTo>
                  <a:lnTo>
                    <a:pt x="36718" y="39258"/>
                  </a:lnTo>
                  <a:cubicBezTo>
                    <a:pt x="31672" y="44336"/>
                    <a:pt x="24812" y="47088"/>
                    <a:pt x="17668" y="46879"/>
                  </a:cubicBezTo>
                  <a:cubicBezTo>
                    <a:pt x="11571" y="46974"/>
                    <a:pt x="5762" y="44679"/>
                    <a:pt x="1381" y="40497"/>
                  </a:cubicBezTo>
                  <a:cubicBezTo>
                    <a:pt x="-7763" y="30876"/>
                    <a:pt x="-7763" y="15827"/>
                    <a:pt x="1381" y="6207"/>
                  </a:cubicBezTo>
                  <a:cubicBezTo>
                    <a:pt x="5762" y="2054"/>
                    <a:pt x="11571" y="-232"/>
                    <a:pt x="17575" y="-175"/>
                  </a:cubicBezTo>
                  <a:cubicBezTo>
                    <a:pt x="23384" y="-298"/>
                    <a:pt x="29002" y="1701"/>
                    <a:pt x="33384" y="5445"/>
                  </a:cubicBezTo>
                  <a:cubicBezTo>
                    <a:pt x="37765" y="9398"/>
                    <a:pt x="40146" y="15084"/>
                    <a:pt x="39862" y="20971"/>
                  </a:cubicBezTo>
                  <a:close/>
                  <a:moveTo>
                    <a:pt x="4144" y="19828"/>
                  </a:moveTo>
                  <a:lnTo>
                    <a:pt x="30244" y="19828"/>
                  </a:lnTo>
                  <a:cubicBezTo>
                    <a:pt x="30430" y="16484"/>
                    <a:pt x="29100" y="13236"/>
                    <a:pt x="26621" y="10970"/>
                  </a:cubicBezTo>
                  <a:cubicBezTo>
                    <a:pt x="24147" y="8912"/>
                    <a:pt x="21003" y="7836"/>
                    <a:pt x="17766" y="7921"/>
                  </a:cubicBezTo>
                  <a:cubicBezTo>
                    <a:pt x="14334" y="7855"/>
                    <a:pt x="10906" y="8998"/>
                    <a:pt x="8241" y="11160"/>
                  </a:cubicBezTo>
                  <a:cubicBezTo>
                    <a:pt x="5478" y="13160"/>
                    <a:pt x="3953" y="16427"/>
                    <a:pt x="4144" y="19828"/>
                  </a:cubicBezTo>
                  <a:close/>
                </a:path>
              </a:pathLst>
            </a:custGeom>
            <a:solidFill>
              <a:srgbClr val="6D6E71"/>
            </a:solidFill>
            <a:ln w="9525"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7DA08924-435D-4121-8B71-3177D5683316}"/>
                </a:ext>
              </a:extLst>
            </p:cNvPr>
            <p:cNvSpPr/>
            <p:nvPr/>
          </p:nvSpPr>
          <p:spPr>
            <a:xfrm>
              <a:off x="18925982" y="3744944"/>
              <a:ext cx="31718" cy="60486"/>
            </a:xfrm>
            <a:custGeom>
              <a:avLst/>
              <a:gdLst>
                <a:gd name="connsiteX0" fmla="*/ 9862 w 31718"/>
                <a:gd name="connsiteY0" fmla="*/ 21727 h 60486"/>
                <a:gd name="connsiteX1" fmla="*/ 9862 w 31718"/>
                <a:gd name="connsiteY1" fmla="*/ 44873 h 60486"/>
                <a:gd name="connsiteX2" fmla="*/ 11573 w 31718"/>
                <a:gd name="connsiteY2" fmla="*/ 50017 h 60486"/>
                <a:gd name="connsiteX3" fmla="*/ 16433 w 31718"/>
                <a:gd name="connsiteY3" fmla="*/ 51922 h 60486"/>
                <a:gd name="connsiteX4" fmla="*/ 22340 w 31718"/>
                <a:gd name="connsiteY4" fmla="*/ 48969 h 60486"/>
                <a:gd name="connsiteX5" fmla="*/ 26242 w 31718"/>
                <a:gd name="connsiteY5" fmla="*/ 55732 h 60486"/>
                <a:gd name="connsiteX6" fmla="*/ 15099 w 31718"/>
                <a:gd name="connsiteY6" fmla="*/ 60304 h 60486"/>
                <a:gd name="connsiteX7" fmla="*/ 4620 w 31718"/>
                <a:gd name="connsiteY7" fmla="*/ 56018 h 60486"/>
                <a:gd name="connsiteX8" fmla="*/ 239 w 31718"/>
                <a:gd name="connsiteY8" fmla="*/ 44588 h 60486"/>
                <a:gd name="connsiteX9" fmla="*/ 239 w 31718"/>
                <a:gd name="connsiteY9" fmla="*/ 21727 h 60486"/>
                <a:gd name="connsiteX10" fmla="*/ -5477 w 31718"/>
                <a:gd name="connsiteY10" fmla="*/ 21727 h 60486"/>
                <a:gd name="connsiteX11" fmla="*/ -5477 w 31718"/>
                <a:gd name="connsiteY11" fmla="*/ 14203 h 60486"/>
                <a:gd name="connsiteX12" fmla="*/ 239 w 31718"/>
                <a:gd name="connsiteY12" fmla="*/ 14203 h 60486"/>
                <a:gd name="connsiteX13" fmla="*/ 239 w 31718"/>
                <a:gd name="connsiteY13" fmla="*/ -180 h 60486"/>
                <a:gd name="connsiteX14" fmla="*/ 9764 w 31718"/>
                <a:gd name="connsiteY14" fmla="*/ -180 h 60486"/>
                <a:gd name="connsiteX15" fmla="*/ 9764 w 31718"/>
                <a:gd name="connsiteY15" fmla="*/ 14203 h 60486"/>
                <a:gd name="connsiteX16" fmla="*/ 21768 w 31718"/>
                <a:gd name="connsiteY16" fmla="*/ 14203 h 60486"/>
                <a:gd name="connsiteX17" fmla="*/ 21768 w 31718"/>
                <a:gd name="connsiteY17" fmla="*/ 21918 h 60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486">
                  <a:moveTo>
                    <a:pt x="9862" y="21727"/>
                  </a:moveTo>
                  <a:lnTo>
                    <a:pt x="9862" y="44873"/>
                  </a:lnTo>
                  <a:cubicBezTo>
                    <a:pt x="9764" y="46740"/>
                    <a:pt x="10434" y="48569"/>
                    <a:pt x="11573" y="50017"/>
                  </a:cubicBezTo>
                  <a:cubicBezTo>
                    <a:pt x="12815" y="51360"/>
                    <a:pt x="14624" y="52064"/>
                    <a:pt x="16433" y="51922"/>
                  </a:cubicBezTo>
                  <a:cubicBezTo>
                    <a:pt x="18717" y="51808"/>
                    <a:pt x="20908" y="50741"/>
                    <a:pt x="22340" y="48969"/>
                  </a:cubicBezTo>
                  <a:lnTo>
                    <a:pt x="26242" y="55732"/>
                  </a:lnTo>
                  <a:cubicBezTo>
                    <a:pt x="23289" y="58637"/>
                    <a:pt x="19289" y="60275"/>
                    <a:pt x="15099" y="60304"/>
                  </a:cubicBezTo>
                  <a:cubicBezTo>
                    <a:pt x="11192" y="60380"/>
                    <a:pt x="7383" y="58827"/>
                    <a:pt x="4620" y="56018"/>
                  </a:cubicBezTo>
                  <a:cubicBezTo>
                    <a:pt x="1667" y="52970"/>
                    <a:pt x="48" y="48836"/>
                    <a:pt x="239" y="44588"/>
                  </a:cubicBezTo>
                  <a:lnTo>
                    <a:pt x="239" y="21727"/>
                  </a:lnTo>
                  <a:lnTo>
                    <a:pt x="-5477" y="21727"/>
                  </a:lnTo>
                  <a:lnTo>
                    <a:pt x="-5477" y="14203"/>
                  </a:lnTo>
                  <a:lnTo>
                    <a:pt x="239" y="14203"/>
                  </a:lnTo>
                  <a:lnTo>
                    <a:pt x="239" y="-180"/>
                  </a:lnTo>
                  <a:lnTo>
                    <a:pt x="9764" y="-180"/>
                  </a:lnTo>
                  <a:lnTo>
                    <a:pt x="9764" y="14203"/>
                  </a:lnTo>
                  <a:lnTo>
                    <a:pt x="21768" y="14203"/>
                  </a:lnTo>
                  <a:lnTo>
                    <a:pt x="21768" y="21918"/>
                  </a:lnTo>
                  <a:close/>
                </a:path>
              </a:pathLst>
            </a:custGeom>
            <a:solidFill>
              <a:srgbClr val="6D6E71"/>
            </a:solidFill>
            <a:ln w="9525"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DDAC82F7-284D-4875-9617-E4F03F28CEB6}"/>
                </a:ext>
              </a:extLst>
            </p:cNvPr>
            <p:cNvSpPr/>
            <p:nvPr/>
          </p:nvSpPr>
          <p:spPr>
            <a:xfrm>
              <a:off x="18963314" y="3739419"/>
              <a:ext cx="12108" cy="65056"/>
            </a:xfrm>
            <a:custGeom>
              <a:avLst/>
              <a:gdLst>
                <a:gd name="connsiteX0" fmla="*/ -3658 w 12108"/>
                <a:gd name="connsiteY0" fmla="*/ 10203 h 65056"/>
                <a:gd name="connsiteX1" fmla="*/ -5467 w 12108"/>
                <a:gd name="connsiteY1" fmla="*/ 5916 h 65056"/>
                <a:gd name="connsiteX2" fmla="*/ -3658 w 12108"/>
                <a:gd name="connsiteY2" fmla="*/ 1630 h 65056"/>
                <a:gd name="connsiteX3" fmla="*/ 625 w 12108"/>
                <a:gd name="connsiteY3" fmla="*/ -180 h 65056"/>
                <a:gd name="connsiteX4" fmla="*/ 4913 w 12108"/>
                <a:gd name="connsiteY4" fmla="*/ 1630 h 65056"/>
                <a:gd name="connsiteX5" fmla="*/ 6630 w 12108"/>
                <a:gd name="connsiteY5" fmla="*/ 5916 h 65056"/>
                <a:gd name="connsiteX6" fmla="*/ 723 w 12108"/>
                <a:gd name="connsiteY6" fmla="*/ 12012 h 65056"/>
                <a:gd name="connsiteX7" fmla="*/ 625 w 12108"/>
                <a:gd name="connsiteY7" fmla="*/ 12012 h 65056"/>
                <a:gd name="connsiteX8" fmla="*/ -3658 w 12108"/>
                <a:gd name="connsiteY8" fmla="*/ 10203 h 65056"/>
                <a:gd name="connsiteX9" fmla="*/ 5295 w 12108"/>
                <a:gd name="connsiteY9" fmla="*/ 64876 h 65056"/>
                <a:gd name="connsiteX10" fmla="*/ -4230 w 12108"/>
                <a:gd name="connsiteY10" fmla="*/ 64876 h 65056"/>
                <a:gd name="connsiteX11" fmla="*/ -4230 w 12108"/>
                <a:gd name="connsiteY11" fmla="*/ 19728 h 65056"/>
                <a:gd name="connsiteX12" fmla="*/ 5295 w 12108"/>
                <a:gd name="connsiteY12" fmla="*/ 19728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08" h="65056">
                  <a:moveTo>
                    <a:pt x="-3658" y="10203"/>
                  </a:moveTo>
                  <a:cubicBezTo>
                    <a:pt x="-4900" y="9107"/>
                    <a:pt x="-5565" y="7545"/>
                    <a:pt x="-5467" y="5916"/>
                  </a:cubicBezTo>
                  <a:cubicBezTo>
                    <a:pt x="-5467" y="4297"/>
                    <a:pt x="-4802" y="2744"/>
                    <a:pt x="-3658" y="1630"/>
                  </a:cubicBezTo>
                  <a:cubicBezTo>
                    <a:pt x="-2519" y="468"/>
                    <a:pt x="-993" y="-189"/>
                    <a:pt x="625" y="-180"/>
                  </a:cubicBezTo>
                  <a:cubicBezTo>
                    <a:pt x="2244" y="-161"/>
                    <a:pt x="3769" y="497"/>
                    <a:pt x="4913" y="1630"/>
                  </a:cubicBezTo>
                  <a:cubicBezTo>
                    <a:pt x="6058" y="2783"/>
                    <a:pt x="6630" y="4316"/>
                    <a:pt x="6630" y="5916"/>
                  </a:cubicBezTo>
                  <a:cubicBezTo>
                    <a:pt x="6723" y="9231"/>
                    <a:pt x="4058" y="11955"/>
                    <a:pt x="723" y="12012"/>
                  </a:cubicBezTo>
                  <a:cubicBezTo>
                    <a:pt x="723" y="12012"/>
                    <a:pt x="625" y="12012"/>
                    <a:pt x="625" y="12012"/>
                  </a:cubicBezTo>
                  <a:cubicBezTo>
                    <a:pt x="-993" y="12069"/>
                    <a:pt x="-2612" y="11403"/>
                    <a:pt x="-3658" y="10203"/>
                  </a:cubicBezTo>
                  <a:close/>
                  <a:moveTo>
                    <a:pt x="5295" y="64876"/>
                  </a:moveTo>
                  <a:lnTo>
                    <a:pt x="-4230" y="64876"/>
                  </a:lnTo>
                  <a:lnTo>
                    <a:pt x="-4230" y="19728"/>
                  </a:lnTo>
                  <a:lnTo>
                    <a:pt x="5295" y="19728"/>
                  </a:lnTo>
                  <a:close/>
                </a:path>
              </a:pathLst>
            </a:custGeom>
            <a:solidFill>
              <a:srgbClr val="6D6E71"/>
            </a:solid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36D52836-1ABF-40B1-B97B-6385239E75FD}"/>
                </a:ext>
              </a:extLst>
            </p:cNvPr>
            <p:cNvSpPr/>
            <p:nvPr/>
          </p:nvSpPr>
          <p:spPr>
            <a:xfrm>
              <a:off x="18987136" y="3758514"/>
              <a:ext cx="73489" cy="46722"/>
            </a:xfrm>
            <a:custGeom>
              <a:avLst/>
              <a:gdLst>
                <a:gd name="connsiteX0" fmla="*/ 4048 w 73489"/>
                <a:gd name="connsiteY0" fmla="*/ 21301 h 46722"/>
                <a:gd name="connsiteX1" fmla="*/ 4048 w 73489"/>
                <a:gd name="connsiteY1" fmla="*/ 45971 h 46722"/>
                <a:gd name="connsiteX2" fmla="*/ -5477 w 73489"/>
                <a:gd name="connsiteY2" fmla="*/ 45971 h 46722"/>
                <a:gd name="connsiteX3" fmla="*/ -5477 w 73489"/>
                <a:gd name="connsiteY3" fmla="*/ 632 h 46722"/>
                <a:gd name="connsiteX4" fmla="*/ 4048 w 73489"/>
                <a:gd name="connsiteY4" fmla="*/ 632 h 46722"/>
                <a:gd name="connsiteX5" fmla="*/ 4048 w 73489"/>
                <a:gd name="connsiteY5" fmla="*/ 8919 h 46722"/>
                <a:gd name="connsiteX6" fmla="*/ 10239 w 73489"/>
                <a:gd name="connsiteY6" fmla="*/ 2347 h 46722"/>
                <a:gd name="connsiteX7" fmla="*/ 19191 w 73489"/>
                <a:gd name="connsiteY7" fmla="*/ -130 h 46722"/>
                <a:gd name="connsiteX8" fmla="*/ 33860 w 73489"/>
                <a:gd name="connsiteY8" fmla="*/ 8824 h 46722"/>
                <a:gd name="connsiteX9" fmla="*/ 50720 w 73489"/>
                <a:gd name="connsiteY9" fmla="*/ -130 h 46722"/>
                <a:gd name="connsiteX10" fmla="*/ 63198 w 73489"/>
                <a:gd name="connsiteY10" fmla="*/ 4633 h 46722"/>
                <a:gd name="connsiteX11" fmla="*/ 67961 w 73489"/>
                <a:gd name="connsiteY11" fmla="*/ 18253 h 46722"/>
                <a:gd name="connsiteX12" fmla="*/ 67961 w 73489"/>
                <a:gd name="connsiteY12" fmla="*/ 46162 h 46722"/>
                <a:gd name="connsiteX13" fmla="*/ 58436 w 73489"/>
                <a:gd name="connsiteY13" fmla="*/ 46162 h 46722"/>
                <a:gd name="connsiteX14" fmla="*/ 58436 w 73489"/>
                <a:gd name="connsiteY14" fmla="*/ 21206 h 46722"/>
                <a:gd name="connsiteX15" fmla="*/ 48050 w 73489"/>
                <a:gd name="connsiteY15" fmla="*/ 8538 h 46722"/>
                <a:gd name="connsiteX16" fmla="*/ 39479 w 73489"/>
                <a:gd name="connsiteY16" fmla="*/ 11681 h 46722"/>
                <a:gd name="connsiteX17" fmla="*/ 35670 w 73489"/>
                <a:gd name="connsiteY17" fmla="*/ 21206 h 46722"/>
                <a:gd name="connsiteX18" fmla="*/ 35670 w 73489"/>
                <a:gd name="connsiteY18" fmla="*/ 46543 h 46722"/>
                <a:gd name="connsiteX19" fmla="*/ 26145 w 73489"/>
                <a:gd name="connsiteY19" fmla="*/ 46543 h 46722"/>
                <a:gd name="connsiteX20" fmla="*/ 26145 w 73489"/>
                <a:gd name="connsiteY20" fmla="*/ 21587 h 46722"/>
                <a:gd name="connsiteX21" fmla="*/ 23856 w 73489"/>
                <a:gd name="connsiteY21" fmla="*/ 12062 h 46722"/>
                <a:gd name="connsiteX22" fmla="*/ 16522 w 73489"/>
                <a:gd name="connsiteY22" fmla="*/ 9014 h 46722"/>
                <a:gd name="connsiteX23" fmla="*/ 7857 w 73489"/>
                <a:gd name="connsiteY23" fmla="*/ 12348 h 46722"/>
                <a:gd name="connsiteX24" fmla="*/ 4048 w 73489"/>
                <a:gd name="connsiteY24" fmla="*/ 21301 h 4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89" h="46722">
                  <a:moveTo>
                    <a:pt x="4048" y="21301"/>
                  </a:moveTo>
                  <a:lnTo>
                    <a:pt x="4048" y="45971"/>
                  </a:lnTo>
                  <a:lnTo>
                    <a:pt x="-5477" y="45971"/>
                  </a:lnTo>
                  <a:lnTo>
                    <a:pt x="-5477" y="632"/>
                  </a:lnTo>
                  <a:lnTo>
                    <a:pt x="4048" y="632"/>
                  </a:lnTo>
                  <a:lnTo>
                    <a:pt x="4048" y="8919"/>
                  </a:lnTo>
                  <a:cubicBezTo>
                    <a:pt x="5378" y="6119"/>
                    <a:pt x="7476" y="3814"/>
                    <a:pt x="10239" y="2347"/>
                  </a:cubicBezTo>
                  <a:cubicBezTo>
                    <a:pt x="12903" y="737"/>
                    <a:pt x="16047" y="-120"/>
                    <a:pt x="19191" y="-130"/>
                  </a:cubicBezTo>
                  <a:cubicBezTo>
                    <a:pt x="25479" y="-654"/>
                    <a:pt x="31479" y="2966"/>
                    <a:pt x="33860" y="8824"/>
                  </a:cubicBezTo>
                  <a:cubicBezTo>
                    <a:pt x="37669" y="3242"/>
                    <a:pt x="43957" y="-111"/>
                    <a:pt x="50720" y="-130"/>
                  </a:cubicBezTo>
                  <a:cubicBezTo>
                    <a:pt x="55385" y="-320"/>
                    <a:pt x="59863" y="1404"/>
                    <a:pt x="63198" y="4633"/>
                  </a:cubicBezTo>
                  <a:cubicBezTo>
                    <a:pt x="66626" y="8319"/>
                    <a:pt x="68342" y="13253"/>
                    <a:pt x="67961" y="18253"/>
                  </a:cubicBezTo>
                  <a:lnTo>
                    <a:pt x="67961" y="46162"/>
                  </a:lnTo>
                  <a:lnTo>
                    <a:pt x="58436" y="46162"/>
                  </a:lnTo>
                  <a:lnTo>
                    <a:pt x="58436" y="21206"/>
                  </a:lnTo>
                  <a:cubicBezTo>
                    <a:pt x="58436" y="12729"/>
                    <a:pt x="55003" y="8538"/>
                    <a:pt x="48050" y="8538"/>
                  </a:cubicBezTo>
                  <a:cubicBezTo>
                    <a:pt x="44911" y="8481"/>
                    <a:pt x="41860" y="9605"/>
                    <a:pt x="39479" y="11681"/>
                  </a:cubicBezTo>
                  <a:cubicBezTo>
                    <a:pt x="36814" y="14129"/>
                    <a:pt x="35479" y="17625"/>
                    <a:pt x="35670" y="21206"/>
                  </a:cubicBezTo>
                  <a:lnTo>
                    <a:pt x="35670" y="46543"/>
                  </a:lnTo>
                  <a:lnTo>
                    <a:pt x="26145" y="46543"/>
                  </a:lnTo>
                  <a:lnTo>
                    <a:pt x="26145" y="21587"/>
                  </a:lnTo>
                  <a:cubicBezTo>
                    <a:pt x="26335" y="18253"/>
                    <a:pt x="25572" y="14929"/>
                    <a:pt x="23856" y="12062"/>
                  </a:cubicBezTo>
                  <a:cubicBezTo>
                    <a:pt x="22047" y="9919"/>
                    <a:pt x="19284" y="8786"/>
                    <a:pt x="16522" y="9014"/>
                  </a:cubicBezTo>
                  <a:cubicBezTo>
                    <a:pt x="13285" y="9005"/>
                    <a:pt x="10239" y="10196"/>
                    <a:pt x="7857" y="12348"/>
                  </a:cubicBezTo>
                  <a:cubicBezTo>
                    <a:pt x="5378" y="14691"/>
                    <a:pt x="4048" y="17920"/>
                    <a:pt x="4048" y="21301"/>
                  </a:cubicBezTo>
                  <a:close/>
                </a:path>
              </a:pathLst>
            </a:custGeom>
            <a:solidFill>
              <a:srgbClr val="6D6E71"/>
            </a:solid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3805D52E-477D-4287-BCC8-88D9DBF13EDF}"/>
                </a:ext>
              </a:extLst>
            </p:cNvPr>
            <p:cNvSpPr/>
            <p:nvPr/>
          </p:nvSpPr>
          <p:spPr>
            <a:xfrm>
              <a:off x="19070287" y="3758369"/>
              <a:ext cx="45362" cy="47070"/>
            </a:xfrm>
            <a:custGeom>
              <a:avLst/>
              <a:gdLst>
                <a:gd name="connsiteX0" fmla="*/ 39862 w 45362"/>
                <a:gd name="connsiteY0" fmla="*/ 27543 h 47070"/>
                <a:gd name="connsiteX1" fmla="*/ 4144 w 45362"/>
                <a:gd name="connsiteY1" fmla="*/ 27543 h 47070"/>
                <a:gd name="connsiteX2" fmla="*/ 8622 w 45362"/>
                <a:gd name="connsiteY2" fmla="*/ 35544 h 47070"/>
                <a:gd name="connsiteX3" fmla="*/ 18147 w 45362"/>
                <a:gd name="connsiteY3" fmla="*/ 38592 h 47070"/>
                <a:gd name="connsiteX4" fmla="*/ 31193 w 45362"/>
                <a:gd name="connsiteY4" fmla="*/ 33163 h 47070"/>
                <a:gd name="connsiteX5" fmla="*/ 36718 w 45362"/>
                <a:gd name="connsiteY5" fmla="*/ 39258 h 47070"/>
                <a:gd name="connsiteX6" fmla="*/ 17668 w 45362"/>
                <a:gd name="connsiteY6" fmla="*/ 46879 h 47070"/>
                <a:gd name="connsiteX7" fmla="*/ 1381 w 45362"/>
                <a:gd name="connsiteY7" fmla="*/ 40497 h 47070"/>
                <a:gd name="connsiteX8" fmla="*/ 1381 w 45362"/>
                <a:gd name="connsiteY8" fmla="*/ 6207 h 47070"/>
                <a:gd name="connsiteX9" fmla="*/ 17575 w 45362"/>
                <a:gd name="connsiteY9" fmla="*/ -175 h 47070"/>
                <a:gd name="connsiteX10" fmla="*/ 33384 w 45362"/>
                <a:gd name="connsiteY10" fmla="*/ 5445 h 47070"/>
                <a:gd name="connsiteX11" fmla="*/ 39862 w 45362"/>
                <a:gd name="connsiteY11" fmla="*/ 20971 h 47070"/>
                <a:gd name="connsiteX12" fmla="*/ 4144 w 45362"/>
                <a:gd name="connsiteY12" fmla="*/ 20018 h 47070"/>
                <a:gd name="connsiteX13" fmla="*/ 30244 w 45362"/>
                <a:gd name="connsiteY13" fmla="*/ 20018 h 47070"/>
                <a:gd name="connsiteX14" fmla="*/ 26621 w 45362"/>
                <a:gd name="connsiteY14" fmla="*/ 11160 h 47070"/>
                <a:gd name="connsiteX15" fmla="*/ 17766 w 45362"/>
                <a:gd name="connsiteY15" fmla="*/ 8112 h 47070"/>
                <a:gd name="connsiteX16" fmla="*/ 8241 w 45362"/>
                <a:gd name="connsiteY16" fmla="*/ 11350 h 47070"/>
                <a:gd name="connsiteX17" fmla="*/ 4144 w 45362"/>
                <a:gd name="connsiteY17" fmla="*/ 19828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62" h="47070">
                  <a:moveTo>
                    <a:pt x="39862" y="27543"/>
                  </a:moveTo>
                  <a:lnTo>
                    <a:pt x="4144" y="27543"/>
                  </a:lnTo>
                  <a:cubicBezTo>
                    <a:pt x="4241" y="30772"/>
                    <a:pt x="5953" y="33734"/>
                    <a:pt x="8622" y="35544"/>
                  </a:cubicBezTo>
                  <a:cubicBezTo>
                    <a:pt x="11385" y="37573"/>
                    <a:pt x="14715" y="38649"/>
                    <a:pt x="18147" y="38592"/>
                  </a:cubicBezTo>
                  <a:cubicBezTo>
                    <a:pt x="23101" y="38925"/>
                    <a:pt x="27956" y="36916"/>
                    <a:pt x="31193" y="33163"/>
                  </a:cubicBezTo>
                  <a:lnTo>
                    <a:pt x="36718" y="39258"/>
                  </a:lnTo>
                  <a:cubicBezTo>
                    <a:pt x="31672" y="44336"/>
                    <a:pt x="24812" y="47088"/>
                    <a:pt x="17668" y="46879"/>
                  </a:cubicBezTo>
                  <a:cubicBezTo>
                    <a:pt x="11576" y="46974"/>
                    <a:pt x="5762" y="44679"/>
                    <a:pt x="1381" y="40497"/>
                  </a:cubicBezTo>
                  <a:cubicBezTo>
                    <a:pt x="-7763" y="30876"/>
                    <a:pt x="-7763" y="15827"/>
                    <a:pt x="1381" y="6207"/>
                  </a:cubicBezTo>
                  <a:cubicBezTo>
                    <a:pt x="5762" y="2054"/>
                    <a:pt x="11576" y="-232"/>
                    <a:pt x="17575" y="-175"/>
                  </a:cubicBezTo>
                  <a:cubicBezTo>
                    <a:pt x="23384" y="-298"/>
                    <a:pt x="29002" y="1701"/>
                    <a:pt x="33384" y="5445"/>
                  </a:cubicBezTo>
                  <a:cubicBezTo>
                    <a:pt x="37769" y="9398"/>
                    <a:pt x="40151" y="15084"/>
                    <a:pt x="39862" y="20971"/>
                  </a:cubicBezTo>
                  <a:close/>
                  <a:moveTo>
                    <a:pt x="4144" y="20018"/>
                  </a:moveTo>
                  <a:lnTo>
                    <a:pt x="30244" y="20018"/>
                  </a:lnTo>
                  <a:cubicBezTo>
                    <a:pt x="30435" y="16666"/>
                    <a:pt x="29100" y="13389"/>
                    <a:pt x="26621" y="11160"/>
                  </a:cubicBezTo>
                  <a:cubicBezTo>
                    <a:pt x="24147" y="9103"/>
                    <a:pt x="21003" y="8026"/>
                    <a:pt x="17766" y="8112"/>
                  </a:cubicBezTo>
                  <a:cubicBezTo>
                    <a:pt x="14334" y="8045"/>
                    <a:pt x="10906" y="9188"/>
                    <a:pt x="8241" y="11350"/>
                  </a:cubicBezTo>
                  <a:cubicBezTo>
                    <a:pt x="5571" y="13312"/>
                    <a:pt x="4051" y="16494"/>
                    <a:pt x="4144" y="19828"/>
                  </a:cubicBezTo>
                  <a:close/>
                </a:path>
              </a:pathLst>
            </a:custGeom>
            <a:solidFill>
              <a:srgbClr val="6D6E71"/>
            </a:solid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0C52ED94-0204-48AC-822C-B5D40CC6AF4F}"/>
                </a:ext>
              </a:extLst>
            </p:cNvPr>
            <p:cNvSpPr/>
            <p:nvPr/>
          </p:nvSpPr>
          <p:spPr>
            <a:xfrm>
              <a:off x="19144104" y="3758359"/>
              <a:ext cx="41150" cy="47084"/>
            </a:xfrm>
            <a:custGeom>
              <a:avLst/>
              <a:gdLst>
                <a:gd name="connsiteX0" fmla="*/ 35673 w 41150"/>
                <a:gd name="connsiteY0" fmla="*/ 46127 h 47084"/>
                <a:gd name="connsiteX1" fmla="*/ 26148 w 41150"/>
                <a:gd name="connsiteY1" fmla="*/ 46127 h 47084"/>
                <a:gd name="connsiteX2" fmla="*/ 26148 w 41150"/>
                <a:gd name="connsiteY2" fmla="*/ 40030 h 47084"/>
                <a:gd name="connsiteX3" fmla="*/ 11005 w 41150"/>
                <a:gd name="connsiteY3" fmla="*/ 46889 h 47084"/>
                <a:gd name="connsiteX4" fmla="*/ -808 w 41150"/>
                <a:gd name="connsiteY4" fmla="*/ 42792 h 47084"/>
                <a:gd name="connsiteX5" fmla="*/ -5473 w 41150"/>
                <a:gd name="connsiteY5" fmla="*/ 32030 h 47084"/>
                <a:gd name="connsiteX6" fmla="*/ -520 w 41150"/>
                <a:gd name="connsiteY6" fmla="*/ 22505 h 47084"/>
                <a:gd name="connsiteX7" fmla="*/ 13005 w 41150"/>
                <a:gd name="connsiteY7" fmla="*/ 19171 h 47084"/>
                <a:gd name="connsiteX8" fmla="*/ 25386 w 41150"/>
                <a:gd name="connsiteY8" fmla="*/ 19171 h 47084"/>
                <a:gd name="connsiteX9" fmla="*/ 25386 w 41150"/>
                <a:gd name="connsiteY9" fmla="*/ 17361 h 47084"/>
                <a:gd name="connsiteX10" fmla="*/ 15289 w 41150"/>
                <a:gd name="connsiteY10" fmla="*/ 7836 h 47084"/>
                <a:gd name="connsiteX11" fmla="*/ 2052 w 41150"/>
                <a:gd name="connsiteY11" fmla="*/ 12503 h 47084"/>
                <a:gd name="connsiteX12" fmla="*/ -2236 w 41150"/>
                <a:gd name="connsiteY12" fmla="*/ 6502 h 47084"/>
                <a:gd name="connsiteX13" fmla="*/ 16814 w 41150"/>
                <a:gd name="connsiteY13" fmla="*/ -165 h 47084"/>
                <a:gd name="connsiteX14" fmla="*/ 30055 w 41150"/>
                <a:gd name="connsiteY14" fmla="*/ 3931 h 47084"/>
                <a:gd name="connsiteX15" fmla="*/ 35101 w 41150"/>
                <a:gd name="connsiteY15" fmla="*/ 16789 h 47084"/>
                <a:gd name="connsiteX16" fmla="*/ 26148 w 41150"/>
                <a:gd name="connsiteY16" fmla="*/ 29172 h 47084"/>
                <a:gd name="connsiteX17" fmla="*/ 26148 w 41150"/>
                <a:gd name="connsiteY17" fmla="*/ 25362 h 47084"/>
                <a:gd name="connsiteX18" fmla="*/ 15386 w 41150"/>
                <a:gd name="connsiteY18" fmla="*/ 25362 h 47084"/>
                <a:gd name="connsiteX19" fmla="*/ 5001 w 41150"/>
                <a:gd name="connsiteY19" fmla="*/ 31839 h 47084"/>
                <a:gd name="connsiteX20" fmla="*/ 7573 w 41150"/>
                <a:gd name="connsiteY20" fmla="*/ 36982 h 47084"/>
                <a:gd name="connsiteX21" fmla="*/ 14717 w 41150"/>
                <a:gd name="connsiteY21" fmla="*/ 38697 h 47084"/>
                <a:gd name="connsiteX22" fmla="*/ 22721 w 41150"/>
                <a:gd name="connsiteY22" fmla="*/ 36125 h 47084"/>
                <a:gd name="connsiteX23" fmla="*/ 26148 w 41150"/>
                <a:gd name="connsiteY23" fmla="*/ 29362 h 47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1150" h="47084">
                  <a:moveTo>
                    <a:pt x="35673" y="46127"/>
                  </a:moveTo>
                  <a:lnTo>
                    <a:pt x="26148" y="46127"/>
                  </a:lnTo>
                  <a:lnTo>
                    <a:pt x="26148" y="40030"/>
                  </a:lnTo>
                  <a:cubicBezTo>
                    <a:pt x="22432" y="44584"/>
                    <a:pt x="16814" y="47126"/>
                    <a:pt x="11005" y="46889"/>
                  </a:cubicBezTo>
                  <a:cubicBezTo>
                    <a:pt x="6717" y="47013"/>
                    <a:pt x="2527" y="45555"/>
                    <a:pt x="-808" y="42792"/>
                  </a:cubicBezTo>
                  <a:cubicBezTo>
                    <a:pt x="-3854" y="40087"/>
                    <a:pt x="-5571" y="36135"/>
                    <a:pt x="-5473" y="32030"/>
                  </a:cubicBezTo>
                  <a:cubicBezTo>
                    <a:pt x="-5571" y="28220"/>
                    <a:pt x="-3664" y="24648"/>
                    <a:pt x="-520" y="22505"/>
                  </a:cubicBezTo>
                  <a:cubicBezTo>
                    <a:pt x="3573" y="20057"/>
                    <a:pt x="8243" y="18894"/>
                    <a:pt x="13005" y="19171"/>
                  </a:cubicBezTo>
                  <a:lnTo>
                    <a:pt x="25386" y="19171"/>
                  </a:lnTo>
                  <a:lnTo>
                    <a:pt x="25386" y="17361"/>
                  </a:lnTo>
                  <a:cubicBezTo>
                    <a:pt x="25386" y="11360"/>
                    <a:pt x="22051" y="7836"/>
                    <a:pt x="15289" y="7836"/>
                  </a:cubicBezTo>
                  <a:cubicBezTo>
                    <a:pt x="10526" y="8007"/>
                    <a:pt x="5861" y="9636"/>
                    <a:pt x="2052" y="12503"/>
                  </a:cubicBezTo>
                  <a:lnTo>
                    <a:pt x="-2236" y="6502"/>
                  </a:lnTo>
                  <a:cubicBezTo>
                    <a:pt x="3099" y="2102"/>
                    <a:pt x="9861" y="-260"/>
                    <a:pt x="16814" y="-165"/>
                  </a:cubicBezTo>
                  <a:cubicBezTo>
                    <a:pt x="21577" y="-346"/>
                    <a:pt x="26241" y="1102"/>
                    <a:pt x="30055" y="3931"/>
                  </a:cubicBezTo>
                  <a:cubicBezTo>
                    <a:pt x="33674" y="7198"/>
                    <a:pt x="35483" y="11951"/>
                    <a:pt x="35101" y="16789"/>
                  </a:cubicBezTo>
                  <a:close/>
                  <a:moveTo>
                    <a:pt x="26148" y="29172"/>
                  </a:moveTo>
                  <a:lnTo>
                    <a:pt x="26148" y="25362"/>
                  </a:lnTo>
                  <a:lnTo>
                    <a:pt x="15386" y="25362"/>
                  </a:lnTo>
                  <a:cubicBezTo>
                    <a:pt x="8433" y="25362"/>
                    <a:pt x="5001" y="27457"/>
                    <a:pt x="5001" y="31839"/>
                  </a:cubicBezTo>
                  <a:cubicBezTo>
                    <a:pt x="4908" y="33887"/>
                    <a:pt x="5861" y="35830"/>
                    <a:pt x="7573" y="36982"/>
                  </a:cubicBezTo>
                  <a:cubicBezTo>
                    <a:pt x="9763" y="38240"/>
                    <a:pt x="12242" y="38840"/>
                    <a:pt x="14717" y="38697"/>
                  </a:cubicBezTo>
                  <a:cubicBezTo>
                    <a:pt x="17577" y="38754"/>
                    <a:pt x="20433" y="37849"/>
                    <a:pt x="22721" y="36125"/>
                  </a:cubicBezTo>
                  <a:cubicBezTo>
                    <a:pt x="24911" y="34563"/>
                    <a:pt x="26148" y="32039"/>
                    <a:pt x="26148" y="29362"/>
                  </a:cubicBezTo>
                  <a:close/>
                </a:path>
              </a:pathLst>
            </a:custGeom>
            <a:solidFill>
              <a:srgbClr val="6D6E71"/>
            </a:solidFill>
            <a:ln w="9525"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CBB12956-F611-4A08-B6CE-C454E43445DD}"/>
                </a:ext>
              </a:extLst>
            </p:cNvPr>
            <p:cNvSpPr/>
            <p:nvPr/>
          </p:nvSpPr>
          <p:spPr>
            <a:xfrm>
              <a:off x="19197351" y="3758554"/>
              <a:ext cx="42037" cy="46302"/>
            </a:xfrm>
            <a:custGeom>
              <a:avLst/>
              <a:gdLst>
                <a:gd name="connsiteX0" fmla="*/ 4048 w 42037"/>
                <a:gd name="connsiteY0" fmla="*/ 21262 h 46302"/>
                <a:gd name="connsiteX1" fmla="*/ 4048 w 42037"/>
                <a:gd name="connsiteY1" fmla="*/ 45932 h 46302"/>
                <a:gd name="connsiteX2" fmla="*/ -5477 w 42037"/>
                <a:gd name="connsiteY2" fmla="*/ 45932 h 46302"/>
                <a:gd name="connsiteX3" fmla="*/ -5477 w 42037"/>
                <a:gd name="connsiteY3" fmla="*/ 593 h 46302"/>
                <a:gd name="connsiteX4" fmla="*/ 4048 w 42037"/>
                <a:gd name="connsiteY4" fmla="*/ 593 h 46302"/>
                <a:gd name="connsiteX5" fmla="*/ 4048 w 42037"/>
                <a:gd name="connsiteY5" fmla="*/ 8879 h 46302"/>
                <a:gd name="connsiteX6" fmla="*/ 10429 w 42037"/>
                <a:gd name="connsiteY6" fmla="*/ 2307 h 46302"/>
                <a:gd name="connsiteX7" fmla="*/ 19289 w 42037"/>
                <a:gd name="connsiteY7" fmla="*/ -170 h 46302"/>
                <a:gd name="connsiteX8" fmla="*/ 31767 w 42037"/>
                <a:gd name="connsiteY8" fmla="*/ 4593 h 46302"/>
                <a:gd name="connsiteX9" fmla="*/ 36530 w 42037"/>
                <a:gd name="connsiteY9" fmla="*/ 18214 h 46302"/>
                <a:gd name="connsiteX10" fmla="*/ 36530 w 42037"/>
                <a:gd name="connsiteY10" fmla="*/ 46122 h 46302"/>
                <a:gd name="connsiteX11" fmla="*/ 27005 w 42037"/>
                <a:gd name="connsiteY11" fmla="*/ 46122 h 46302"/>
                <a:gd name="connsiteX12" fmla="*/ 27005 w 42037"/>
                <a:gd name="connsiteY12" fmla="*/ 21166 h 46302"/>
                <a:gd name="connsiteX13" fmla="*/ 16527 w 42037"/>
                <a:gd name="connsiteY13" fmla="*/ 8499 h 46302"/>
                <a:gd name="connsiteX14" fmla="*/ 7857 w 42037"/>
                <a:gd name="connsiteY14" fmla="*/ 11832 h 46302"/>
                <a:gd name="connsiteX15" fmla="*/ 4048 w 42037"/>
                <a:gd name="connsiteY15" fmla="*/ 21262 h 4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037" h="46302">
                  <a:moveTo>
                    <a:pt x="4048" y="21262"/>
                  </a:moveTo>
                  <a:lnTo>
                    <a:pt x="4048" y="45932"/>
                  </a:lnTo>
                  <a:lnTo>
                    <a:pt x="-5477" y="45932"/>
                  </a:lnTo>
                  <a:lnTo>
                    <a:pt x="-5477" y="593"/>
                  </a:lnTo>
                  <a:lnTo>
                    <a:pt x="4048" y="593"/>
                  </a:lnTo>
                  <a:lnTo>
                    <a:pt x="4048" y="8879"/>
                  </a:lnTo>
                  <a:cubicBezTo>
                    <a:pt x="5574" y="6146"/>
                    <a:pt x="7764" y="3869"/>
                    <a:pt x="10429" y="2307"/>
                  </a:cubicBezTo>
                  <a:cubicBezTo>
                    <a:pt x="13099" y="697"/>
                    <a:pt x="16145" y="-160"/>
                    <a:pt x="19289" y="-170"/>
                  </a:cubicBezTo>
                  <a:cubicBezTo>
                    <a:pt x="23954" y="-331"/>
                    <a:pt x="28433" y="1383"/>
                    <a:pt x="31767" y="4593"/>
                  </a:cubicBezTo>
                  <a:cubicBezTo>
                    <a:pt x="35097" y="8299"/>
                    <a:pt x="36814" y="13213"/>
                    <a:pt x="36530" y="18214"/>
                  </a:cubicBezTo>
                  <a:lnTo>
                    <a:pt x="36530" y="46122"/>
                  </a:lnTo>
                  <a:lnTo>
                    <a:pt x="27005" y="46122"/>
                  </a:lnTo>
                  <a:lnTo>
                    <a:pt x="27005" y="21166"/>
                  </a:lnTo>
                  <a:cubicBezTo>
                    <a:pt x="27005" y="12690"/>
                    <a:pt x="23480" y="8499"/>
                    <a:pt x="16527" y="8499"/>
                  </a:cubicBezTo>
                  <a:cubicBezTo>
                    <a:pt x="13289" y="8470"/>
                    <a:pt x="10239" y="9661"/>
                    <a:pt x="7857" y="11832"/>
                  </a:cubicBezTo>
                  <a:cubicBezTo>
                    <a:pt x="5285" y="14270"/>
                    <a:pt x="3858" y="17709"/>
                    <a:pt x="4048" y="21262"/>
                  </a:cubicBezTo>
                  <a:close/>
                </a:path>
              </a:pathLst>
            </a:custGeom>
            <a:solidFill>
              <a:srgbClr val="6D6E71"/>
            </a:solidFill>
            <a:ln w="9525"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64939838-171D-42C8-9E3E-C89313AE131F}"/>
                </a:ext>
              </a:extLst>
            </p:cNvPr>
            <p:cNvSpPr/>
            <p:nvPr/>
          </p:nvSpPr>
          <p:spPr>
            <a:xfrm>
              <a:off x="19271359" y="3758374"/>
              <a:ext cx="48006" cy="47053"/>
            </a:xfrm>
            <a:custGeom>
              <a:avLst/>
              <a:gdLst>
                <a:gd name="connsiteX0" fmla="*/ 35672 w 48006"/>
                <a:gd name="connsiteY0" fmla="*/ 40016 h 47053"/>
                <a:gd name="connsiteX1" fmla="*/ 1381 w 48006"/>
                <a:gd name="connsiteY1" fmla="*/ 40016 h 47053"/>
                <a:gd name="connsiteX2" fmla="*/ 1381 w 48006"/>
                <a:gd name="connsiteY2" fmla="*/ 6678 h 47053"/>
                <a:gd name="connsiteX3" fmla="*/ 35672 w 48006"/>
                <a:gd name="connsiteY3" fmla="*/ 6678 h 47053"/>
                <a:gd name="connsiteX4" fmla="*/ 35672 w 48006"/>
                <a:gd name="connsiteY4" fmla="*/ 40016 h 47053"/>
                <a:gd name="connsiteX5" fmla="*/ 8241 w 48006"/>
                <a:gd name="connsiteY5" fmla="*/ 34110 h 47053"/>
                <a:gd name="connsiteX6" fmla="*/ 18529 w 48006"/>
                <a:gd name="connsiteY6" fmla="*/ 38301 h 47053"/>
                <a:gd name="connsiteX7" fmla="*/ 28909 w 48006"/>
                <a:gd name="connsiteY7" fmla="*/ 34110 h 47053"/>
                <a:gd name="connsiteX8" fmla="*/ 28909 w 48006"/>
                <a:gd name="connsiteY8" fmla="*/ 12584 h 47053"/>
                <a:gd name="connsiteX9" fmla="*/ 18529 w 48006"/>
                <a:gd name="connsiteY9" fmla="*/ 8393 h 47053"/>
                <a:gd name="connsiteX10" fmla="*/ 8241 w 48006"/>
                <a:gd name="connsiteY10" fmla="*/ 12584 h 47053"/>
                <a:gd name="connsiteX11" fmla="*/ 8241 w 48006"/>
                <a:gd name="connsiteY11"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7053">
                  <a:moveTo>
                    <a:pt x="35672" y="40016"/>
                  </a:moveTo>
                  <a:cubicBezTo>
                    <a:pt x="26054" y="49160"/>
                    <a:pt x="11004" y="49160"/>
                    <a:pt x="1381" y="40016"/>
                  </a:cubicBezTo>
                  <a:cubicBezTo>
                    <a:pt x="-7763" y="30777"/>
                    <a:pt x="-7763" y="15918"/>
                    <a:pt x="1381" y="6678"/>
                  </a:cubicBezTo>
                  <a:cubicBezTo>
                    <a:pt x="11004" y="-2466"/>
                    <a:pt x="26054" y="-2466"/>
                    <a:pt x="35672" y="6678"/>
                  </a:cubicBezTo>
                  <a:cubicBezTo>
                    <a:pt x="44815" y="15918"/>
                    <a:pt x="44815" y="30777"/>
                    <a:pt x="35672" y="40016"/>
                  </a:cubicBezTo>
                  <a:close/>
                  <a:moveTo>
                    <a:pt x="8241" y="34110"/>
                  </a:moveTo>
                  <a:cubicBezTo>
                    <a:pt x="10906" y="36891"/>
                    <a:pt x="14622" y="38416"/>
                    <a:pt x="18529" y="38301"/>
                  </a:cubicBezTo>
                  <a:cubicBezTo>
                    <a:pt x="22435" y="38397"/>
                    <a:pt x="26147" y="36882"/>
                    <a:pt x="28909" y="34110"/>
                  </a:cubicBezTo>
                  <a:cubicBezTo>
                    <a:pt x="34342" y="27976"/>
                    <a:pt x="34342" y="18718"/>
                    <a:pt x="28909" y="12584"/>
                  </a:cubicBezTo>
                  <a:cubicBezTo>
                    <a:pt x="26147" y="9812"/>
                    <a:pt x="22435" y="8297"/>
                    <a:pt x="18529" y="8393"/>
                  </a:cubicBezTo>
                  <a:cubicBezTo>
                    <a:pt x="14622" y="8279"/>
                    <a:pt x="10906" y="9802"/>
                    <a:pt x="8241" y="12584"/>
                  </a:cubicBezTo>
                  <a:cubicBezTo>
                    <a:pt x="2813" y="18718"/>
                    <a:pt x="2813" y="27976"/>
                    <a:pt x="8241" y="34110"/>
                  </a:cubicBezTo>
                  <a:close/>
                </a:path>
              </a:pathLst>
            </a:custGeom>
            <a:solidFill>
              <a:srgbClr val="6D6E71"/>
            </a:solidFill>
            <a:ln w="9525"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9173A010-A4C3-4C5C-98AC-89192A3D9117}"/>
                </a:ext>
              </a:extLst>
            </p:cNvPr>
            <p:cNvSpPr/>
            <p:nvPr/>
          </p:nvSpPr>
          <p:spPr>
            <a:xfrm>
              <a:off x="19326032" y="3740084"/>
              <a:ext cx="31718" cy="64867"/>
            </a:xfrm>
            <a:custGeom>
              <a:avLst/>
              <a:gdLst>
                <a:gd name="connsiteX0" fmla="*/ 9764 w 31718"/>
                <a:gd name="connsiteY0" fmla="*/ 15062 h 64867"/>
                <a:gd name="connsiteX1" fmla="*/ 9764 w 31718"/>
                <a:gd name="connsiteY1" fmla="*/ 18872 h 64867"/>
                <a:gd name="connsiteX2" fmla="*/ 21768 w 31718"/>
                <a:gd name="connsiteY2" fmla="*/ 18872 h 64867"/>
                <a:gd name="connsiteX3" fmla="*/ 21768 w 31718"/>
                <a:gd name="connsiteY3" fmla="*/ 26587 h 64867"/>
                <a:gd name="connsiteX4" fmla="*/ 9764 w 31718"/>
                <a:gd name="connsiteY4" fmla="*/ 26587 h 64867"/>
                <a:gd name="connsiteX5" fmla="*/ 9764 w 31718"/>
                <a:gd name="connsiteY5" fmla="*/ 64687 h 64867"/>
                <a:gd name="connsiteX6" fmla="*/ 239 w 31718"/>
                <a:gd name="connsiteY6" fmla="*/ 64687 h 64867"/>
                <a:gd name="connsiteX7" fmla="*/ 239 w 31718"/>
                <a:gd name="connsiteY7" fmla="*/ 26587 h 64867"/>
                <a:gd name="connsiteX8" fmla="*/ -5477 w 31718"/>
                <a:gd name="connsiteY8" fmla="*/ 26587 h 64867"/>
                <a:gd name="connsiteX9" fmla="*/ -5477 w 31718"/>
                <a:gd name="connsiteY9" fmla="*/ 19063 h 64867"/>
                <a:gd name="connsiteX10" fmla="*/ 239 w 31718"/>
                <a:gd name="connsiteY10" fmla="*/ 19063 h 64867"/>
                <a:gd name="connsiteX11" fmla="*/ 239 w 31718"/>
                <a:gd name="connsiteY11" fmla="*/ 15539 h 64867"/>
                <a:gd name="connsiteX12" fmla="*/ 4620 w 31718"/>
                <a:gd name="connsiteY12" fmla="*/ 4108 h 64867"/>
                <a:gd name="connsiteX13" fmla="*/ 15006 w 31718"/>
                <a:gd name="connsiteY13" fmla="*/ -178 h 64867"/>
                <a:gd name="connsiteX14" fmla="*/ 26242 w 31718"/>
                <a:gd name="connsiteY14" fmla="*/ 4394 h 64867"/>
                <a:gd name="connsiteX15" fmla="*/ 22242 w 31718"/>
                <a:gd name="connsiteY15" fmla="*/ 11157 h 64867"/>
                <a:gd name="connsiteX16" fmla="*/ 16336 w 31718"/>
                <a:gd name="connsiteY16" fmla="*/ 8109 h 64867"/>
                <a:gd name="connsiteX17" fmla="*/ 11573 w 31718"/>
                <a:gd name="connsiteY17" fmla="*/ 10109 h 64867"/>
                <a:gd name="connsiteX18" fmla="*/ 9764 w 31718"/>
                <a:gd name="connsiteY18" fmla="*/ 15062 h 64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4867">
                  <a:moveTo>
                    <a:pt x="9764" y="15062"/>
                  </a:moveTo>
                  <a:lnTo>
                    <a:pt x="9764" y="18872"/>
                  </a:lnTo>
                  <a:lnTo>
                    <a:pt x="21768" y="18872"/>
                  </a:lnTo>
                  <a:lnTo>
                    <a:pt x="21768" y="26587"/>
                  </a:lnTo>
                  <a:lnTo>
                    <a:pt x="9764" y="26587"/>
                  </a:lnTo>
                  <a:lnTo>
                    <a:pt x="9764" y="64687"/>
                  </a:lnTo>
                  <a:lnTo>
                    <a:pt x="239" y="64687"/>
                  </a:lnTo>
                  <a:lnTo>
                    <a:pt x="239" y="26587"/>
                  </a:lnTo>
                  <a:lnTo>
                    <a:pt x="-5477" y="26587"/>
                  </a:lnTo>
                  <a:lnTo>
                    <a:pt x="-5477" y="19063"/>
                  </a:lnTo>
                  <a:lnTo>
                    <a:pt x="239" y="19063"/>
                  </a:lnTo>
                  <a:lnTo>
                    <a:pt x="239" y="15539"/>
                  </a:lnTo>
                  <a:cubicBezTo>
                    <a:pt x="-45" y="11271"/>
                    <a:pt x="1574" y="7109"/>
                    <a:pt x="4620" y="4108"/>
                  </a:cubicBezTo>
                  <a:cubicBezTo>
                    <a:pt x="7290" y="1299"/>
                    <a:pt x="11099" y="-244"/>
                    <a:pt x="15006" y="-178"/>
                  </a:cubicBezTo>
                  <a:cubicBezTo>
                    <a:pt x="19196" y="-140"/>
                    <a:pt x="23196" y="1499"/>
                    <a:pt x="26242" y="4394"/>
                  </a:cubicBezTo>
                  <a:lnTo>
                    <a:pt x="22242" y="11157"/>
                  </a:lnTo>
                  <a:cubicBezTo>
                    <a:pt x="20815" y="9328"/>
                    <a:pt x="18624" y="8223"/>
                    <a:pt x="16336" y="8109"/>
                  </a:cubicBezTo>
                  <a:cubicBezTo>
                    <a:pt x="14527" y="8023"/>
                    <a:pt x="12815" y="8757"/>
                    <a:pt x="11573" y="10109"/>
                  </a:cubicBezTo>
                  <a:cubicBezTo>
                    <a:pt x="10336" y="11481"/>
                    <a:pt x="9764" y="13243"/>
                    <a:pt x="9764" y="15062"/>
                  </a:cubicBezTo>
                  <a:close/>
                </a:path>
              </a:pathLst>
            </a:custGeom>
            <a:solidFill>
              <a:srgbClr val="6D6E71"/>
            </a:solidFill>
            <a:ln w="9525"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10127212-C69E-4BF0-8D80-68D0918ADEB3}"/>
                </a:ext>
              </a:extLst>
            </p:cNvPr>
            <p:cNvSpPr/>
            <p:nvPr/>
          </p:nvSpPr>
          <p:spPr>
            <a:xfrm>
              <a:off x="19358039" y="3740083"/>
              <a:ext cx="31718" cy="64867"/>
            </a:xfrm>
            <a:custGeom>
              <a:avLst/>
              <a:gdLst>
                <a:gd name="connsiteX0" fmla="*/ 9950 w 31718"/>
                <a:gd name="connsiteY0" fmla="*/ 15063 h 64867"/>
                <a:gd name="connsiteX1" fmla="*/ 9950 w 31718"/>
                <a:gd name="connsiteY1" fmla="*/ 18873 h 64867"/>
                <a:gd name="connsiteX2" fmla="*/ 21763 w 31718"/>
                <a:gd name="connsiteY2" fmla="*/ 18873 h 64867"/>
                <a:gd name="connsiteX3" fmla="*/ 21763 w 31718"/>
                <a:gd name="connsiteY3" fmla="*/ 26588 h 64867"/>
                <a:gd name="connsiteX4" fmla="*/ 9764 w 31718"/>
                <a:gd name="connsiteY4" fmla="*/ 26588 h 64867"/>
                <a:gd name="connsiteX5" fmla="*/ 9764 w 31718"/>
                <a:gd name="connsiteY5" fmla="*/ 64688 h 64867"/>
                <a:gd name="connsiteX6" fmla="*/ 239 w 31718"/>
                <a:gd name="connsiteY6" fmla="*/ 64688 h 64867"/>
                <a:gd name="connsiteX7" fmla="*/ 239 w 31718"/>
                <a:gd name="connsiteY7" fmla="*/ 26588 h 64867"/>
                <a:gd name="connsiteX8" fmla="*/ -5477 w 31718"/>
                <a:gd name="connsiteY8" fmla="*/ 26588 h 64867"/>
                <a:gd name="connsiteX9" fmla="*/ -5477 w 31718"/>
                <a:gd name="connsiteY9" fmla="*/ 19063 h 64867"/>
                <a:gd name="connsiteX10" fmla="*/ 239 w 31718"/>
                <a:gd name="connsiteY10" fmla="*/ 19063 h 64867"/>
                <a:gd name="connsiteX11" fmla="*/ 239 w 31718"/>
                <a:gd name="connsiteY11" fmla="*/ 15539 h 64867"/>
                <a:gd name="connsiteX12" fmla="*/ 4620 w 31718"/>
                <a:gd name="connsiteY12" fmla="*/ 4109 h 64867"/>
                <a:gd name="connsiteX13" fmla="*/ 15094 w 31718"/>
                <a:gd name="connsiteY13" fmla="*/ -177 h 64867"/>
                <a:gd name="connsiteX14" fmla="*/ 26242 w 31718"/>
                <a:gd name="connsiteY14" fmla="*/ 4395 h 64867"/>
                <a:gd name="connsiteX15" fmla="*/ 22335 w 31718"/>
                <a:gd name="connsiteY15" fmla="*/ 11157 h 64867"/>
                <a:gd name="connsiteX16" fmla="*/ 16429 w 31718"/>
                <a:gd name="connsiteY16" fmla="*/ 8109 h 64867"/>
                <a:gd name="connsiteX17" fmla="*/ 11573 w 31718"/>
                <a:gd name="connsiteY17" fmla="*/ 10110 h 64867"/>
                <a:gd name="connsiteX18" fmla="*/ 9950 w 31718"/>
                <a:gd name="connsiteY18" fmla="*/ 15063 h 64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4867">
                  <a:moveTo>
                    <a:pt x="9950" y="15063"/>
                  </a:moveTo>
                  <a:lnTo>
                    <a:pt x="9950" y="18873"/>
                  </a:lnTo>
                  <a:lnTo>
                    <a:pt x="21763" y="18873"/>
                  </a:lnTo>
                  <a:lnTo>
                    <a:pt x="21763" y="26588"/>
                  </a:lnTo>
                  <a:lnTo>
                    <a:pt x="9764" y="26588"/>
                  </a:lnTo>
                  <a:lnTo>
                    <a:pt x="9764" y="64688"/>
                  </a:lnTo>
                  <a:lnTo>
                    <a:pt x="239" y="64688"/>
                  </a:lnTo>
                  <a:lnTo>
                    <a:pt x="239" y="26588"/>
                  </a:lnTo>
                  <a:lnTo>
                    <a:pt x="-5477" y="26588"/>
                  </a:lnTo>
                  <a:lnTo>
                    <a:pt x="-5477" y="19063"/>
                  </a:lnTo>
                  <a:lnTo>
                    <a:pt x="239" y="19063"/>
                  </a:lnTo>
                  <a:lnTo>
                    <a:pt x="239" y="15539"/>
                  </a:lnTo>
                  <a:cubicBezTo>
                    <a:pt x="-49" y="11272"/>
                    <a:pt x="1569" y="7109"/>
                    <a:pt x="4620" y="4109"/>
                  </a:cubicBezTo>
                  <a:cubicBezTo>
                    <a:pt x="7383" y="1299"/>
                    <a:pt x="11192" y="-253"/>
                    <a:pt x="15094" y="-177"/>
                  </a:cubicBezTo>
                  <a:cubicBezTo>
                    <a:pt x="19289" y="-130"/>
                    <a:pt x="23289" y="1499"/>
                    <a:pt x="26242" y="4395"/>
                  </a:cubicBezTo>
                  <a:lnTo>
                    <a:pt x="22335" y="11157"/>
                  </a:lnTo>
                  <a:cubicBezTo>
                    <a:pt x="20908" y="9367"/>
                    <a:pt x="18717" y="8272"/>
                    <a:pt x="16429" y="8109"/>
                  </a:cubicBezTo>
                  <a:cubicBezTo>
                    <a:pt x="14620" y="8005"/>
                    <a:pt x="12810" y="8748"/>
                    <a:pt x="11573" y="10110"/>
                  </a:cubicBezTo>
                  <a:cubicBezTo>
                    <a:pt x="10429" y="11510"/>
                    <a:pt x="9857" y="13272"/>
                    <a:pt x="9950" y="15063"/>
                  </a:cubicBezTo>
                  <a:close/>
                </a:path>
              </a:pathLst>
            </a:custGeom>
            <a:solidFill>
              <a:srgbClr val="6D6E71"/>
            </a:solidFill>
            <a:ln w="9525"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B8AD385A-C572-42F2-8970-6EF0B1DA113E}"/>
                </a:ext>
              </a:extLst>
            </p:cNvPr>
            <p:cNvSpPr/>
            <p:nvPr/>
          </p:nvSpPr>
          <p:spPr>
            <a:xfrm>
              <a:off x="19390112" y="3758367"/>
              <a:ext cx="45402" cy="47076"/>
            </a:xfrm>
            <a:custGeom>
              <a:avLst/>
              <a:gdLst>
                <a:gd name="connsiteX0" fmla="*/ 39887 w 45402"/>
                <a:gd name="connsiteY0" fmla="*/ 27545 h 47076"/>
                <a:gd name="connsiteX1" fmla="*/ 4071 w 45402"/>
                <a:gd name="connsiteY1" fmla="*/ 27545 h 47076"/>
                <a:gd name="connsiteX2" fmla="*/ 8647 w 45402"/>
                <a:gd name="connsiteY2" fmla="*/ 35546 h 47076"/>
                <a:gd name="connsiteX3" fmla="*/ 18172 w 45402"/>
                <a:gd name="connsiteY3" fmla="*/ 38593 h 47076"/>
                <a:gd name="connsiteX4" fmla="*/ 31218 w 45402"/>
                <a:gd name="connsiteY4" fmla="*/ 33165 h 47076"/>
                <a:gd name="connsiteX5" fmla="*/ 36650 w 45402"/>
                <a:gd name="connsiteY5" fmla="*/ 39260 h 47076"/>
                <a:gd name="connsiteX6" fmla="*/ 17600 w 45402"/>
                <a:gd name="connsiteY6" fmla="*/ 46881 h 47076"/>
                <a:gd name="connsiteX7" fmla="*/ 1215 w 45402"/>
                <a:gd name="connsiteY7" fmla="*/ 40499 h 47076"/>
                <a:gd name="connsiteX8" fmla="*/ -5454 w 45402"/>
                <a:gd name="connsiteY8" fmla="*/ 23354 h 47076"/>
                <a:gd name="connsiteX9" fmla="*/ 1406 w 45402"/>
                <a:gd name="connsiteY9" fmla="*/ 6209 h 47076"/>
                <a:gd name="connsiteX10" fmla="*/ 17503 w 45402"/>
                <a:gd name="connsiteY10" fmla="*/ -173 h 47076"/>
                <a:gd name="connsiteX11" fmla="*/ 33316 w 45402"/>
                <a:gd name="connsiteY11" fmla="*/ 5447 h 47076"/>
                <a:gd name="connsiteX12" fmla="*/ 39887 w 45402"/>
                <a:gd name="connsiteY12" fmla="*/ 20972 h 47076"/>
                <a:gd name="connsiteX13" fmla="*/ 4071 w 45402"/>
                <a:gd name="connsiteY13" fmla="*/ 20020 h 47076"/>
                <a:gd name="connsiteX14" fmla="*/ 30265 w 45402"/>
                <a:gd name="connsiteY14" fmla="*/ 20020 h 47076"/>
                <a:gd name="connsiteX15" fmla="*/ 26646 w 45402"/>
                <a:gd name="connsiteY15" fmla="*/ 11162 h 47076"/>
                <a:gd name="connsiteX16" fmla="*/ 17791 w 45402"/>
                <a:gd name="connsiteY16" fmla="*/ 8114 h 47076"/>
                <a:gd name="connsiteX17" fmla="*/ 8266 w 45402"/>
                <a:gd name="connsiteY17" fmla="*/ 11352 h 47076"/>
                <a:gd name="connsiteX18" fmla="*/ 4071 w 45402"/>
                <a:gd name="connsiteY18" fmla="*/ 19829 h 47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02" h="47076">
                  <a:moveTo>
                    <a:pt x="39887" y="27545"/>
                  </a:moveTo>
                  <a:lnTo>
                    <a:pt x="4071" y="27545"/>
                  </a:lnTo>
                  <a:cubicBezTo>
                    <a:pt x="4262" y="30774"/>
                    <a:pt x="5978" y="33717"/>
                    <a:pt x="8647" y="35546"/>
                  </a:cubicBezTo>
                  <a:cubicBezTo>
                    <a:pt x="11405" y="37574"/>
                    <a:pt x="14740" y="38651"/>
                    <a:pt x="18172" y="38593"/>
                  </a:cubicBezTo>
                  <a:cubicBezTo>
                    <a:pt x="23121" y="38927"/>
                    <a:pt x="27981" y="36917"/>
                    <a:pt x="31218" y="33165"/>
                  </a:cubicBezTo>
                  <a:lnTo>
                    <a:pt x="36650" y="39260"/>
                  </a:lnTo>
                  <a:cubicBezTo>
                    <a:pt x="31697" y="44366"/>
                    <a:pt x="24744" y="47128"/>
                    <a:pt x="17600" y="46881"/>
                  </a:cubicBezTo>
                  <a:cubicBezTo>
                    <a:pt x="11503" y="46975"/>
                    <a:pt x="5596" y="44690"/>
                    <a:pt x="1215" y="40499"/>
                  </a:cubicBezTo>
                  <a:cubicBezTo>
                    <a:pt x="-3357" y="35994"/>
                    <a:pt x="-5738" y="29754"/>
                    <a:pt x="-5454" y="23354"/>
                  </a:cubicBezTo>
                  <a:cubicBezTo>
                    <a:pt x="-5738" y="16915"/>
                    <a:pt x="-3259" y="10647"/>
                    <a:pt x="1406" y="6209"/>
                  </a:cubicBezTo>
                  <a:cubicBezTo>
                    <a:pt x="5787" y="2065"/>
                    <a:pt x="11503" y="-220"/>
                    <a:pt x="17503" y="-173"/>
                  </a:cubicBezTo>
                  <a:cubicBezTo>
                    <a:pt x="23312" y="-316"/>
                    <a:pt x="28935" y="1684"/>
                    <a:pt x="33316" y="5447"/>
                  </a:cubicBezTo>
                  <a:cubicBezTo>
                    <a:pt x="37790" y="9314"/>
                    <a:pt x="40269" y="15058"/>
                    <a:pt x="39887" y="20972"/>
                  </a:cubicBezTo>
                  <a:close/>
                  <a:moveTo>
                    <a:pt x="4071" y="20020"/>
                  </a:moveTo>
                  <a:lnTo>
                    <a:pt x="30265" y="20020"/>
                  </a:lnTo>
                  <a:cubicBezTo>
                    <a:pt x="30455" y="16677"/>
                    <a:pt x="29125" y="13429"/>
                    <a:pt x="26646" y="11162"/>
                  </a:cubicBezTo>
                  <a:cubicBezTo>
                    <a:pt x="24172" y="9105"/>
                    <a:pt x="21028" y="8028"/>
                    <a:pt x="17791" y="8114"/>
                  </a:cubicBezTo>
                  <a:cubicBezTo>
                    <a:pt x="14359" y="8047"/>
                    <a:pt x="10931" y="9190"/>
                    <a:pt x="8266" y="11352"/>
                  </a:cubicBezTo>
                  <a:cubicBezTo>
                    <a:pt x="5503" y="13305"/>
                    <a:pt x="3978" y="16486"/>
                    <a:pt x="4071" y="19829"/>
                  </a:cubicBezTo>
                  <a:close/>
                </a:path>
              </a:pathLst>
            </a:custGeom>
            <a:solidFill>
              <a:srgbClr val="6D6E71"/>
            </a:solidFill>
            <a:ln w="9525"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760239E6-7CD9-41B3-B538-A1F64D340366}"/>
                </a:ext>
              </a:extLst>
            </p:cNvPr>
            <p:cNvSpPr/>
            <p:nvPr/>
          </p:nvSpPr>
          <p:spPr>
            <a:xfrm>
              <a:off x="19445192" y="3758554"/>
              <a:ext cx="41961" cy="46302"/>
            </a:xfrm>
            <a:custGeom>
              <a:avLst/>
              <a:gdLst>
                <a:gd name="connsiteX0" fmla="*/ 4048 w 41961"/>
                <a:gd name="connsiteY0" fmla="*/ 21262 h 46302"/>
                <a:gd name="connsiteX1" fmla="*/ 4048 w 41961"/>
                <a:gd name="connsiteY1" fmla="*/ 45932 h 46302"/>
                <a:gd name="connsiteX2" fmla="*/ -5477 w 41961"/>
                <a:gd name="connsiteY2" fmla="*/ 45932 h 46302"/>
                <a:gd name="connsiteX3" fmla="*/ -5477 w 41961"/>
                <a:gd name="connsiteY3" fmla="*/ 593 h 46302"/>
                <a:gd name="connsiteX4" fmla="*/ 4048 w 41961"/>
                <a:gd name="connsiteY4" fmla="*/ 593 h 46302"/>
                <a:gd name="connsiteX5" fmla="*/ 4048 w 41961"/>
                <a:gd name="connsiteY5" fmla="*/ 8879 h 46302"/>
                <a:gd name="connsiteX6" fmla="*/ 10429 w 41961"/>
                <a:gd name="connsiteY6" fmla="*/ 2307 h 46302"/>
                <a:gd name="connsiteX7" fmla="*/ 19289 w 41961"/>
                <a:gd name="connsiteY7" fmla="*/ -170 h 46302"/>
                <a:gd name="connsiteX8" fmla="*/ 31767 w 41961"/>
                <a:gd name="connsiteY8" fmla="*/ 4593 h 46302"/>
                <a:gd name="connsiteX9" fmla="*/ 36432 w 41961"/>
                <a:gd name="connsiteY9" fmla="*/ 18214 h 46302"/>
                <a:gd name="connsiteX10" fmla="*/ 36432 w 41961"/>
                <a:gd name="connsiteY10" fmla="*/ 46122 h 46302"/>
                <a:gd name="connsiteX11" fmla="*/ 26907 w 41961"/>
                <a:gd name="connsiteY11" fmla="*/ 46122 h 46302"/>
                <a:gd name="connsiteX12" fmla="*/ 26907 w 41961"/>
                <a:gd name="connsiteY12" fmla="*/ 21166 h 46302"/>
                <a:gd name="connsiteX13" fmla="*/ 16429 w 41961"/>
                <a:gd name="connsiteY13" fmla="*/ 8499 h 46302"/>
                <a:gd name="connsiteX14" fmla="*/ 7764 w 41961"/>
                <a:gd name="connsiteY14" fmla="*/ 11832 h 46302"/>
                <a:gd name="connsiteX15" fmla="*/ 4048 w 41961"/>
                <a:gd name="connsiteY15" fmla="*/ 21262 h 4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46302">
                  <a:moveTo>
                    <a:pt x="4048" y="21262"/>
                  </a:moveTo>
                  <a:lnTo>
                    <a:pt x="4048" y="45932"/>
                  </a:lnTo>
                  <a:lnTo>
                    <a:pt x="-5477" y="45932"/>
                  </a:lnTo>
                  <a:lnTo>
                    <a:pt x="-5477" y="593"/>
                  </a:lnTo>
                  <a:lnTo>
                    <a:pt x="4048" y="593"/>
                  </a:lnTo>
                  <a:lnTo>
                    <a:pt x="4048" y="8879"/>
                  </a:lnTo>
                  <a:cubicBezTo>
                    <a:pt x="5574" y="6146"/>
                    <a:pt x="7764" y="3869"/>
                    <a:pt x="10429" y="2307"/>
                  </a:cubicBezTo>
                  <a:cubicBezTo>
                    <a:pt x="13099" y="697"/>
                    <a:pt x="16145" y="-160"/>
                    <a:pt x="19289" y="-170"/>
                  </a:cubicBezTo>
                  <a:cubicBezTo>
                    <a:pt x="23954" y="-331"/>
                    <a:pt x="28433" y="1383"/>
                    <a:pt x="31767" y="4593"/>
                  </a:cubicBezTo>
                  <a:cubicBezTo>
                    <a:pt x="35097" y="8317"/>
                    <a:pt x="36814" y="13233"/>
                    <a:pt x="36432" y="18214"/>
                  </a:cubicBezTo>
                  <a:lnTo>
                    <a:pt x="36432" y="46122"/>
                  </a:lnTo>
                  <a:lnTo>
                    <a:pt x="26907" y="46122"/>
                  </a:lnTo>
                  <a:lnTo>
                    <a:pt x="26907" y="21166"/>
                  </a:lnTo>
                  <a:cubicBezTo>
                    <a:pt x="26907" y="12690"/>
                    <a:pt x="23382" y="8499"/>
                    <a:pt x="16429" y="8499"/>
                  </a:cubicBezTo>
                  <a:cubicBezTo>
                    <a:pt x="13192" y="8470"/>
                    <a:pt x="10146" y="9661"/>
                    <a:pt x="7764" y="11832"/>
                  </a:cubicBezTo>
                  <a:cubicBezTo>
                    <a:pt x="5192" y="14289"/>
                    <a:pt x="3858" y="17728"/>
                    <a:pt x="4048" y="21262"/>
                  </a:cubicBezTo>
                  <a:close/>
                </a:path>
              </a:pathLst>
            </a:custGeom>
            <a:solidFill>
              <a:srgbClr val="6D6E71"/>
            </a:solidFill>
            <a:ln w="9525"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5E2DD819-5962-4C26-9B28-2B82BCBCCDF7}"/>
                </a:ext>
              </a:extLst>
            </p:cNvPr>
            <p:cNvSpPr/>
            <p:nvPr/>
          </p:nvSpPr>
          <p:spPr>
            <a:xfrm>
              <a:off x="19496881" y="3741134"/>
              <a:ext cx="46607" cy="63935"/>
            </a:xfrm>
            <a:custGeom>
              <a:avLst/>
              <a:gdLst>
                <a:gd name="connsiteX0" fmla="*/ 938 w 46607"/>
                <a:gd name="connsiteY0" fmla="*/ 57541 h 63935"/>
                <a:gd name="connsiteX1" fmla="*/ -5443 w 46607"/>
                <a:gd name="connsiteY1" fmla="*/ 40396 h 63935"/>
                <a:gd name="connsiteX2" fmla="*/ 15607 w 46607"/>
                <a:gd name="connsiteY2" fmla="*/ 17089 h 63935"/>
                <a:gd name="connsiteX3" fmla="*/ 16844 w 46607"/>
                <a:gd name="connsiteY3" fmla="*/ 17060 h 63935"/>
                <a:gd name="connsiteX4" fmla="*/ 31606 w 46607"/>
                <a:gd name="connsiteY4" fmla="*/ 24775 h 63935"/>
                <a:gd name="connsiteX5" fmla="*/ 31606 w 46607"/>
                <a:gd name="connsiteY5" fmla="*/ -180 h 63935"/>
                <a:gd name="connsiteX6" fmla="*/ 41131 w 46607"/>
                <a:gd name="connsiteY6" fmla="*/ -180 h 63935"/>
                <a:gd name="connsiteX7" fmla="*/ 41131 w 46607"/>
                <a:gd name="connsiteY7" fmla="*/ 63352 h 63935"/>
                <a:gd name="connsiteX8" fmla="*/ 31606 w 46607"/>
                <a:gd name="connsiteY8" fmla="*/ 63352 h 63935"/>
                <a:gd name="connsiteX9" fmla="*/ 31606 w 46607"/>
                <a:gd name="connsiteY9" fmla="*/ 56112 h 63935"/>
                <a:gd name="connsiteX10" fmla="*/ 16081 w 46607"/>
                <a:gd name="connsiteY10" fmla="*/ 63732 h 63935"/>
                <a:gd name="connsiteX11" fmla="*/ 938 w 46607"/>
                <a:gd name="connsiteY11" fmla="*/ 57541 h 63935"/>
                <a:gd name="connsiteX12" fmla="*/ 4175 w 46607"/>
                <a:gd name="connsiteY12" fmla="*/ 40777 h 63935"/>
                <a:gd name="connsiteX13" fmla="*/ 8365 w 46607"/>
                <a:gd name="connsiteY13" fmla="*/ 51445 h 63935"/>
                <a:gd name="connsiteX14" fmla="*/ 17890 w 46607"/>
                <a:gd name="connsiteY14" fmla="*/ 55541 h 63935"/>
                <a:gd name="connsiteX15" fmla="*/ 27415 w 46607"/>
                <a:gd name="connsiteY15" fmla="*/ 51445 h 63935"/>
                <a:gd name="connsiteX16" fmla="*/ 31415 w 46607"/>
                <a:gd name="connsiteY16" fmla="*/ 40777 h 63935"/>
                <a:gd name="connsiteX17" fmla="*/ 27415 w 46607"/>
                <a:gd name="connsiteY17" fmla="*/ 29919 h 63935"/>
                <a:gd name="connsiteX18" fmla="*/ 17890 w 46607"/>
                <a:gd name="connsiteY18" fmla="*/ 25537 h 63935"/>
                <a:gd name="connsiteX19" fmla="*/ 8365 w 46607"/>
                <a:gd name="connsiteY19" fmla="*/ 29919 h 63935"/>
                <a:gd name="connsiteX20" fmla="*/ 4175 w 46607"/>
                <a:gd name="connsiteY20" fmla="*/ 40777 h 63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7" h="63935">
                  <a:moveTo>
                    <a:pt x="938" y="57541"/>
                  </a:moveTo>
                  <a:cubicBezTo>
                    <a:pt x="-3443" y="52921"/>
                    <a:pt x="-5732" y="46740"/>
                    <a:pt x="-5443" y="40396"/>
                  </a:cubicBezTo>
                  <a:cubicBezTo>
                    <a:pt x="-6113" y="28157"/>
                    <a:pt x="3319" y="17717"/>
                    <a:pt x="15607" y="17089"/>
                  </a:cubicBezTo>
                  <a:cubicBezTo>
                    <a:pt x="15988" y="17070"/>
                    <a:pt x="16462" y="17060"/>
                    <a:pt x="16844" y="17060"/>
                  </a:cubicBezTo>
                  <a:cubicBezTo>
                    <a:pt x="22750" y="16965"/>
                    <a:pt x="28271" y="19870"/>
                    <a:pt x="31606" y="24775"/>
                  </a:cubicBezTo>
                  <a:lnTo>
                    <a:pt x="31606" y="-180"/>
                  </a:lnTo>
                  <a:lnTo>
                    <a:pt x="41131" y="-180"/>
                  </a:lnTo>
                  <a:lnTo>
                    <a:pt x="41131" y="63352"/>
                  </a:lnTo>
                  <a:lnTo>
                    <a:pt x="31606" y="63352"/>
                  </a:lnTo>
                  <a:lnTo>
                    <a:pt x="31606" y="56112"/>
                  </a:lnTo>
                  <a:cubicBezTo>
                    <a:pt x="28085" y="61161"/>
                    <a:pt x="22178" y="64047"/>
                    <a:pt x="16081" y="63732"/>
                  </a:cubicBezTo>
                  <a:cubicBezTo>
                    <a:pt x="10365" y="63866"/>
                    <a:pt x="4938" y="61618"/>
                    <a:pt x="938" y="57541"/>
                  </a:cubicBezTo>
                  <a:close/>
                  <a:moveTo>
                    <a:pt x="4175" y="40777"/>
                  </a:moveTo>
                  <a:cubicBezTo>
                    <a:pt x="4082" y="44759"/>
                    <a:pt x="5510" y="48626"/>
                    <a:pt x="8365" y="51445"/>
                  </a:cubicBezTo>
                  <a:cubicBezTo>
                    <a:pt x="10844" y="54027"/>
                    <a:pt x="14272" y="55503"/>
                    <a:pt x="17890" y="55541"/>
                  </a:cubicBezTo>
                  <a:cubicBezTo>
                    <a:pt x="21509" y="55608"/>
                    <a:pt x="24941" y="54122"/>
                    <a:pt x="27415" y="51445"/>
                  </a:cubicBezTo>
                  <a:cubicBezTo>
                    <a:pt x="30085" y="48559"/>
                    <a:pt x="31513" y="44721"/>
                    <a:pt x="31415" y="40777"/>
                  </a:cubicBezTo>
                  <a:cubicBezTo>
                    <a:pt x="31513" y="36776"/>
                    <a:pt x="30085" y="32881"/>
                    <a:pt x="27415" y="29919"/>
                  </a:cubicBezTo>
                  <a:cubicBezTo>
                    <a:pt x="25034" y="27099"/>
                    <a:pt x="21606" y="25489"/>
                    <a:pt x="17890" y="25537"/>
                  </a:cubicBezTo>
                  <a:cubicBezTo>
                    <a:pt x="14272" y="25595"/>
                    <a:pt x="10746" y="27185"/>
                    <a:pt x="8365" y="29919"/>
                  </a:cubicBezTo>
                  <a:cubicBezTo>
                    <a:pt x="5603" y="32824"/>
                    <a:pt x="4082" y="36739"/>
                    <a:pt x="4175" y="40777"/>
                  </a:cubicBezTo>
                  <a:close/>
                </a:path>
              </a:pathLst>
            </a:custGeom>
            <a:solidFill>
              <a:srgbClr val="6D6E71"/>
            </a:solidFill>
            <a:ln w="9525"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8C9DF51D-F9CE-4C92-A024-D3C1CAC2D8F3}"/>
                </a:ext>
              </a:extLst>
            </p:cNvPr>
            <p:cNvSpPr/>
            <p:nvPr/>
          </p:nvSpPr>
          <p:spPr>
            <a:xfrm>
              <a:off x="19553658" y="3758369"/>
              <a:ext cx="45292" cy="47070"/>
            </a:xfrm>
            <a:custGeom>
              <a:avLst/>
              <a:gdLst>
                <a:gd name="connsiteX0" fmla="*/ 39793 w 45292"/>
                <a:gd name="connsiteY0" fmla="*/ 27543 h 47070"/>
                <a:gd name="connsiteX1" fmla="*/ 4074 w 45292"/>
                <a:gd name="connsiteY1" fmla="*/ 27543 h 47070"/>
                <a:gd name="connsiteX2" fmla="*/ 8548 w 45292"/>
                <a:gd name="connsiteY2" fmla="*/ 35544 h 47070"/>
                <a:gd name="connsiteX3" fmla="*/ 18073 w 45292"/>
                <a:gd name="connsiteY3" fmla="*/ 38592 h 47070"/>
                <a:gd name="connsiteX4" fmla="*/ 31123 w 45292"/>
                <a:gd name="connsiteY4" fmla="*/ 33163 h 47070"/>
                <a:gd name="connsiteX5" fmla="*/ 36649 w 45292"/>
                <a:gd name="connsiteY5" fmla="*/ 39258 h 47070"/>
                <a:gd name="connsiteX6" fmla="*/ 17599 w 45292"/>
                <a:gd name="connsiteY6" fmla="*/ 46879 h 47070"/>
                <a:gd name="connsiteX7" fmla="*/ 1311 w 45292"/>
                <a:gd name="connsiteY7" fmla="*/ 40497 h 47070"/>
                <a:gd name="connsiteX8" fmla="*/ 1311 w 45292"/>
                <a:gd name="connsiteY8" fmla="*/ 6207 h 47070"/>
                <a:gd name="connsiteX9" fmla="*/ 17501 w 45292"/>
                <a:gd name="connsiteY9" fmla="*/ -175 h 47070"/>
                <a:gd name="connsiteX10" fmla="*/ 33314 w 45292"/>
                <a:gd name="connsiteY10" fmla="*/ 5445 h 47070"/>
                <a:gd name="connsiteX11" fmla="*/ 39793 w 45292"/>
                <a:gd name="connsiteY11" fmla="*/ 20971 h 47070"/>
                <a:gd name="connsiteX12" fmla="*/ 4074 w 45292"/>
                <a:gd name="connsiteY12" fmla="*/ 20018 h 47070"/>
                <a:gd name="connsiteX13" fmla="*/ 30170 w 45292"/>
                <a:gd name="connsiteY13" fmla="*/ 20018 h 47070"/>
                <a:gd name="connsiteX14" fmla="*/ 26551 w 45292"/>
                <a:gd name="connsiteY14" fmla="*/ 11160 h 47070"/>
                <a:gd name="connsiteX15" fmla="*/ 17692 w 45292"/>
                <a:gd name="connsiteY15" fmla="*/ 8112 h 47070"/>
                <a:gd name="connsiteX16" fmla="*/ 8167 w 45292"/>
                <a:gd name="connsiteY16" fmla="*/ 11350 h 47070"/>
                <a:gd name="connsiteX17" fmla="*/ 4074 w 45292"/>
                <a:gd name="connsiteY17" fmla="*/ 19828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292" h="47070">
                  <a:moveTo>
                    <a:pt x="39793" y="27543"/>
                  </a:moveTo>
                  <a:lnTo>
                    <a:pt x="4074" y="27543"/>
                  </a:lnTo>
                  <a:cubicBezTo>
                    <a:pt x="4167" y="30772"/>
                    <a:pt x="5883" y="33734"/>
                    <a:pt x="8548" y="35544"/>
                  </a:cubicBezTo>
                  <a:cubicBezTo>
                    <a:pt x="11311" y="37573"/>
                    <a:pt x="14645" y="38649"/>
                    <a:pt x="18073" y="38592"/>
                  </a:cubicBezTo>
                  <a:cubicBezTo>
                    <a:pt x="23026" y="38925"/>
                    <a:pt x="27886" y="36916"/>
                    <a:pt x="31123" y="33163"/>
                  </a:cubicBezTo>
                  <a:lnTo>
                    <a:pt x="36649" y="39258"/>
                  </a:lnTo>
                  <a:cubicBezTo>
                    <a:pt x="31598" y="44336"/>
                    <a:pt x="24742" y="47088"/>
                    <a:pt x="17599" y="46879"/>
                  </a:cubicBezTo>
                  <a:cubicBezTo>
                    <a:pt x="11501" y="46974"/>
                    <a:pt x="5692" y="44679"/>
                    <a:pt x="1311" y="40497"/>
                  </a:cubicBezTo>
                  <a:cubicBezTo>
                    <a:pt x="-7739" y="30876"/>
                    <a:pt x="-7739" y="15827"/>
                    <a:pt x="1311" y="6207"/>
                  </a:cubicBezTo>
                  <a:cubicBezTo>
                    <a:pt x="5692" y="2054"/>
                    <a:pt x="11501" y="-232"/>
                    <a:pt x="17501" y="-175"/>
                  </a:cubicBezTo>
                  <a:cubicBezTo>
                    <a:pt x="23314" y="-298"/>
                    <a:pt x="28933" y="1701"/>
                    <a:pt x="33314" y="5445"/>
                  </a:cubicBezTo>
                  <a:cubicBezTo>
                    <a:pt x="37695" y="9398"/>
                    <a:pt x="40076" y="15084"/>
                    <a:pt x="39793" y="20971"/>
                  </a:cubicBezTo>
                  <a:close/>
                  <a:moveTo>
                    <a:pt x="4074" y="20018"/>
                  </a:moveTo>
                  <a:lnTo>
                    <a:pt x="30170" y="20018"/>
                  </a:lnTo>
                  <a:cubicBezTo>
                    <a:pt x="30361" y="16666"/>
                    <a:pt x="29026" y="13389"/>
                    <a:pt x="26551" y="11160"/>
                  </a:cubicBezTo>
                  <a:cubicBezTo>
                    <a:pt x="24073" y="9103"/>
                    <a:pt x="20933" y="8026"/>
                    <a:pt x="17692" y="8112"/>
                  </a:cubicBezTo>
                  <a:cubicBezTo>
                    <a:pt x="14264" y="8045"/>
                    <a:pt x="10836" y="9188"/>
                    <a:pt x="8167" y="11350"/>
                  </a:cubicBezTo>
                  <a:cubicBezTo>
                    <a:pt x="5502" y="13312"/>
                    <a:pt x="3976" y="16494"/>
                    <a:pt x="4074" y="19828"/>
                  </a:cubicBezTo>
                  <a:close/>
                </a:path>
              </a:pathLst>
            </a:custGeom>
            <a:solidFill>
              <a:srgbClr val="6D6E71"/>
            </a:solidFill>
            <a:ln w="9525"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856366D1-A3F3-474A-B6A1-66B3044F9C20}"/>
                </a:ext>
              </a:extLst>
            </p:cNvPr>
            <p:cNvSpPr/>
            <p:nvPr/>
          </p:nvSpPr>
          <p:spPr>
            <a:xfrm>
              <a:off x="19609117" y="3758946"/>
              <a:ext cx="24193" cy="45243"/>
            </a:xfrm>
            <a:custGeom>
              <a:avLst/>
              <a:gdLst>
                <a:gd name="connsiteX0" fmla="*/ 18336 w 24193"/>
                <a:gd name="connsiteY0" fmla="*/ 8964 h 45243"/>
                <a:gd name="connsiteX1" fmla="*/ 7574 w 24193"/>
                <a:gd name="connsiteY1" fmla="*/ 13631 h 45243"/>
                <a:gd name="connsiteX2" fmla="*/ 4048 w 24193"/>
                <a:gd name="connsiteY2" fmla="*/ 26014 h 45243"/>
                <a:gd name="connsiteX3" fmla="*/ 4048 w 24193"/>
                <a:gd name="connsiteY3" fmla="*/ 45064 h 45243"/>
                <a:gd name="connsiteX4" fmla="*/ -5477 w 24193"/>
                <a:gd name="connsiteY4" fmla="*/ 45064 h 45243"/>
                <a:gd name="connsiteX5" fmla="*/ -5477 w 24193"/>
                <a:gd name="connsiteY5" fmla="*/ 201 h 45243"/>
                <a:gd name="connsiteX6" fmla="*/ 4048 w 24193"/>
                <a:gd name="connsiteY6" fmla="*/ 201 h 45243"/>
                <a:gd name="connsiteX7" fmla="*/ 4048 w 24193"/>
                <a:gd name="connsiteY7" fmla="*/ 9726 h 45243"/>
                <a:gd name="connsiteX8" fmla="*/ 10336 w 24193"/>
                <a:gd name="connsiteY8" fmla="*/ 2677 h 45243"/>
                <a:gd name="connsiteX9" fmla="*/ 18717 w 24193"/>
                <a:gd name="connsiteY9" fmla="*/ -180 h 45243"/>
                <a:gd name="connsiteX10" fmla="*/ 18717 w 24193"/>
                <a:gd name="connsiteY10" fmla="*/ 9345 h 4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5243">
                  <a:moveTo>
                    <a:pt x="18336" y="8964"/>
                  </a:moveTo>
                  <a:cubicBezTo>
                    <a:pt x="14238" y="8668"/>
                    <a:pt x="10146" y="10412"/>
                    <a:pt x="7574" y="13631"/>
                  </a:cubicBezTo>
                  <a:cubicBezTo>
                    <a:pt x="5002" y="17250"/>
                    <a:pt x="3764" y="21604"/>
                    <a:pt x="4048" y="26014"/>
                  </a:cubicBezTo>
                  <a:lnTo>
                    <a:pt x="4048" y="45064"/>
                  </a:lnTo>
                  <a:lnTo>
                    <a:pt x="-5477" y="45064"/>
                  </a:lnTo>
                  <a:lnTo>
                    <a:pt x="-5477" y="201"/>
                  </a:lnTo>
                  <a:lnTo>
                    <a:pt x="4048" y="201"/>
                  </a:lnTo>
                  <a:lnTo>
                    <a:pt x="4048" y="9726"/>
                  </a:lnTo>
                  <a:cubicBezTo>
                    <a:pt x="5476" y="6888"/>
                    <a:pt x="7667" y="4459"/>
                    <a:pt x="10336" y="2677"/>
                  </a:cubicBezTo>
                  <a:cubicBezTo>
                    <a:pt x="12810" y="934"/>
                    <a:pt x="15671" y="-66"/>
                    <a:pt x="18717" y="-180"/>
                  </a:cubicBezTo>
                  <a:lnTo>
                    <a:pt x="18717" y="9345"/>
                  </a:lnTo>
                  <a:close/>
                </a:path>
              </a:pathLst>
            </a:custGeom>
            <a:solidFill>
              <a:srgbClr val="6D6E71"/>
            </a:solidFill>
            <a:ln w="9525"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7DC141E6-4FB8-4AEE-9A8F-16FA4D2E1F35}"/>
                </a:ext>
              </a:extLst>
            </p:cNvPr>
            <p:cNvSpPr/>
            <p:nvPr/>
          </p:nvSpPr>
          <p:spPr>
            <a:xfrm>
              <a:off x="19660170" y="3758737"/>
              <a:ext cx="36676" cy="46704"/>
            </a:xfrm>
            <a:custGeom>
              <a:avLst/>
              <a:gdLst>
                <a:gd name="connsiteX0" fmla="*/ 31195 w 36676"/>
                <a:gd name="connsiteY0" fmla="*/ 32128 h 46704"/>
                <a:gd name="connsiteX1" fmla="*/ 26433 w 36676"/>
                <a:gd name="connsiteY1" fmla="*/ 42605 h 46704"/>
                <a:gd name="connsiteX2" fmla="*/ 14336 w 36676"/>
                <a:gd name="connsiteY2" fmla="*/ 46511 h 46704"/>
                <a:gd name="connsiteX3" fmla="*/ -5477 w 36676"/>
                <a:gd name="connsiteY3" fmla="*/ 39652 h 46704"/>
                <a:gd name="connsiteX4" fmla="*/ -807 w 36676"/>
                <a:gd name="connsiteY4" fmla="*/ 32128 h 46704"/>
                <a:gd name="connsiteX5" fmla="*/ 14624 w 36676"/>
                <a:gd name="connsiteY5" fmla="*/ 38129 h 46704"/>
                <a:gd name="connsiteX6" fmla="*/ 19764 w 36676"/>
                <a:gd name="connsiteY6" fmla="*/ 36604 h 46704"/>
                <a:gd name="connsiteX7" fmla="*/ 21670 w 36676"/>
                <a:gd name="connsiteY7" fmla="*/ 32795 h 46704"/>
                <a:gd name="connsiteX8" fmla="*/ 12145 w 36676"/>
                <a:gd name="connsiteY8" fmla="*/ 26699 h 46704"/>
                <a:gd name="connsiteX9" fmla="*/ 11192 w 36676"/>
                <a:gd name="connsiteY9" fmla="*/ 26699 h 46704"/>
                <a:gd name="connsiteX10" fmla="*/ -3096 w 36676"/>
                <a:gd name="connsiteY10" fmla="*/ 13839 h 46704"/>
                <a:gd name="connsiteX11" fmla="*/ 1858 w 36676"/>
                <a:gd name="connsiteY11" fmla="*/ 3648 h 46704"/>
                <a:gd name="connsiteX12" fmla="*/ 14717 w 36676"/>
                <a:gd name="connsiteY12" fmla="*/ -162 h 46704"/>
                <a:gd name="connsiteX13" fmla="*/ 29577 w 36676"/>
                <a:gd name="connsiteY13" fmla="*/ 4505 h 46704"/>
                <a:gd name="connsiteX14" fmla="*/ 25958 w 36676"/>
                <a:gd name="connsiteY14" fmla="*/ 11649 h 46704"/>
                <a:gd name="connsiteX15" fmla="*/ 13862 w 36676"/>
                <a:gd name="connsiteY15" fmla="*/ 7934 h 46704"/>
                <a:gd name="connsiteX16" fmla="*/ 8336 w 36676"/>
                <a:gd name="connsiteY16" fmla="*/ 9172 h 46704"/>
                <a:gd name="connsiteX17" fmla="*/ 6146 w 36676"/>
                <a:gd name="connsiteY17" fmla="*/ 12887 h 46704"/>
                <a:gd name="connsiteX18" fmla="*/ 8429 w 36676"/>
                <a:gd name="connsiteY18" fmla="*/ 16126 h 46704"/>
                <a:gd name="connsiteX19" fmla="*/ 12717 w 36676"/>
                <a:gd name="connsiteY19" fmla="*/ 17650 h 46704"/>
                <a:gd name="connsiteX20" fmla="*/ 17671 w 36676"/>
                <a:gd name="connsiteY20" fmla="*/ 18983 h 46704"/>
                <a:gd name="connsiteX21" fmla="*/ 21861 w 36676"/>
                <a:gd name="connsiteY21" fmla="*/ 20507 h 46704"/>
                <a:gd name="connsiteX22" fmla="*/ 26149 w 36676"/>
                <a:gd name="connsiteY22" fmla="*/ 22888 h 46704"/>
                <a:gd name="connsiteX23" fmla="*/ 31195 w 36676"/>
                <a:gd name="connsiteY23" fmla="*/ 32128 h 4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676" h="46704">
                  <a:moveTo>
                    <a:pt x="31195" y="32128"/>
                  </a:moveTo>
                  <a:cubicBezTo>
                    <a:pt x="31293" y="36167"/>
                    <a:pt x="29577" y="40043"/>
                    <a:pt x="26433" y="42605"/>
                  </a:cubicBezTo>
                  <a:cubicBezTo>
                    <a:pt x="23005" y="45301"/>
                    <a:pt x="18717" y="46682"/>
                    <a:pt x="14336" y="46511"/>
                  </a:cubicBezTo>
                  <a:cubicBezTo>
                    <a:pt x="7192" y="46368"/>
                    <a:pt x="239" y="43967"/>
                    <a:pt x="-5477" y="39652"/>
                  </a:cubicBezTo>
                  <a:lnTo>
                    <a:pt x="-807" y="32128"/>
                  </a:lnTo>
                  <a:cubicBezTo>
                    <a:pt x="3574" y="35757"/>
                    <a:pt x="9001" y="37862"/>
                    <a:pt x="14624" y="38129"/>
                  </a:cubicBezTo>
                  <a:cubicBezTo>
                    <a:pt x="16433" y="38252"/>
                    <a:pt x="18243" y="37709"/>
                    <a:pt x="19764" y="36604"/>
                  </a:cubicBezTo>
                  <a:cubicBezTo>
                    <a:pt x="21005" y="35728"/>
                    <a:pt x="21670" y="34299"/>
                    <a:pt x="21670" y="32795"/>
                  </a:cubicBezTo>
                  <a:cubicBezTo>
                    <a:pt x="21670" y="30604"/>
                    <a:pt x="18624" y="28508"/>
                    <a:pt x="12145" y="26699"/>
                  </a:cubicBezTo>
                  <a:lnTo>
                    <a:pt x="11192" y="26699"/>
                  </a:lnTo>
                  <a:cubicBezTo>
                    <a:pt x="1667" y="24155"/>
                    <a:pt x="-3096" y="19869"/>
                    <a:pt x="-3096" y="13839"/>
                  </a:cubicBezTo>
                  <a:cubicBezTo>
                    <a:pt x="-3189" y="9849"/>
                    <a:pt x="-1286" y="6058"/>
                    <a:pt x="1858" y="3648"/>
                  </a:cubicBezTo>
                  <a:cubicBezTo>
                    <a:pt x="5574" y="981"/>
                    <a:pt x="10146" y="-353"/>
                    <a:pt x="14717" y="-162"/>
                  </a:cubicBezTo>
                  <a:cubicBezTo>
                    <a:pt x="20052" y="-105"/>
                    <a:pt x="25196" y="1515"/>
                    <a:pt x="29577" y="4505"/>
                  </a:cubicBezTo>
                  <a:lnTo>
                    <a:pt x="25958" y="11649"/>
                  </a:lnTo>
                  <a:cubicBezTo>
                    <a:pt x="22433" y="9220"/>
                    <a:pt x="18145" y="7925"/>
                    <a:pt x="13862" y="7934"/>
                  </a:cubicBezTo>
                  <a:cubicBezTo>
                    <a:pt x="11955" y="7839"/>
                    <a:pt x="10052" y="8268"/>
                    <a:pt x="8336" y="9172"/>
                  </a:cubicBezTo>
                  <a:cubicBezTo>
                    <a:pt x="7002" y="9896"/>
                    <a:pt x="6146" y="11334"/>
                    <a:pt x="6146" y="12887"/>
                  </a:cubicBezTo>
                  <a:cubicBezTo>
                    <a:pt x="6146" y="14354"/>
                    <a:pt x="7002" y="15668"/>
                    <a:pt x="8429" y="16126"/>
                  </a:cubicBezTo>
                  <a:cubicBezTo>
                    <a:pt x="9764" y="16792"/>
                    <a:pt x="11192" y="17307"/>
                    <a:pt x="12717" y="17650"/>
                  </a:cubicBezTo>
                  <a:cubicBezTo>
                    <a:pt x="14434" y="17993"/>
                    <a:pt x="16052" y="18431"/>
                    <a:pt x="17671" y="18983"/>
                  </a:cubicBezTo>
                  <a:lnTo>
                    <a:pt x="21861" y="20507"/>
                  </a:lnTo>
                  <a:cubicBezTo>
                    <a:pt x="23387" y="21193"/>
                    <a:pt x="24814" y="21993"/>
                    <a:pt x="26149" y="22888"/>
                  </a:cubicBezTo>
                  <a:cubicBezTo>
                    <a:pt x="29289" y="24908"/>
                    <a:pt x="31195" y="28384"/>
                    <a:pt x="31195" y="32128"/>
                  </a:cubicBezTo>
                  <a:close/>
                </a:path>
              </a:pathLst>
            </a:custGeom>
            <a:solidFill>
              <a:srgbClr val="6D6E71"/>
            </a:solidFill>
            <a:ln w="9525"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D1B3D388-2536-4D8D-BCD1-D46F400F4A59}"/>
                </a:ext>
              </a:extLst>
            </p:cNvPr>
            <p:cNvSpPr/>
            <p:nvPr/>
          </p:nvSpPr>
          <p:spPr>
            <a:xfrm>
              <a:off x="19706939" y="3758372"/>
              <a:ext cx="46601" cy="62961"/>
            </a:xfrm>
            <a:custGeom>
              <a:avLst/>
              <a:gdLst>
                <a:gd name="connsiteX0" fmla="*/ 18908 w 46601"/>
                <a:gd name="connsiteY0" fmla="*/ -178 h 62961"/>
                <a:gd name="connsiteX1" fmla="*/ 34530 w 46601"/>
                <a:gd name="connsiteY1" fmla="*/ 6203 h 62961"/>
                <a:gd name="connsiteX2" fmla="*/ 41102 w 46601"/>
                <a:gd name="connsiteY2" fmla="*/ 23063 h 62961"/>
                <a:gd name="connsiteX3" fmla="*/ 34623 w 46601"/>
                <a:gd name="connsiteY3" fmla="*/ 40208 h 62961"/>
                <a:gd name="connsiteX4" fmla="*/ 19480 w 46601"/>
                <a:gd name="connsiteY4" fmla="*/ 46875 h 62961"/>
                <a:gd name="connsiteX5" fmla="*/ 4048 w 46601"/>
                <a:gd name="connsiteY5" fmla="*/ 39255 h 62961"/>
                <a:gd name="connsiteX6" fmla="*/ 4048 w 46601"/>
                <a:gd name="connsiteY6" fmla="*/ 62782 h 62961"/>
                <a:gd name="connsiteX7" fmla="*/ -5477 w 46601"/>
                <a:gd name="connsiteY7" fmla="*/ 62782 h 62961"/>
                <a:gd name="connsiteX8" fmla="*/ -5477 w 46601"/>
                <a:gd name="connsiteY8" fmla="*/ 774 h 62961"/>
                <a:gd name="connsiteX9" fmla="*/ 4048 w 46601"/>
                <a:gd name="connsiteY9" fmla="*/ 774 h 62961"/>
                <a:gd name="connsiteX10" fmla="*/ 4048 w 46601"/>
                <a:gd name="connsiteY10" fmla="*/ 8680 h 62961"/>
                <a:gd name="connsiteX11" fmla="*/ 18908 w 46601"/>
                <a:gd name="connsiteY11" fmla="*/ -178 h 62961"/>
                <a:gd name="connsiteX12" fmla="*/ 3858 w 46601"/>
                <a:gd name="connsiteY12" fmla="*/ 23444 h 62961"/>
                <a:gd name="connsiteX13" fmla="*/ 7764 w 46601"/>
                <a:gd name="connsiteY13" fmla="*/ 34112 h 62961"/>
                <a:gd name="connsiteX14" fmla="*/ 17289 w 46601"/>
                <a:gd name="connsiteY14" fmla="*/ 38303 h 62961"/>
                <a:gd name="connsiteX15" fmla="*/ 26814 w 46601"/>
                <a:gd name="connsiteY15" fmla="*/ 34112 h 62961"/>
                <a:gd name="connsiteX16" fmla="*/ 31005 w 46601"/>
                <a:gd name="connsiteY16" fmla="*/ 23444 h 62961"/>
                <a:gd name="connsiteX17" fmla="*/ 26907 w 46601"/>
                <a:gd name="connsiteY17" fmla="*/ 12585 h 62961"/>
                <a:gd name="connsiteX18" fmla="*/ 17382 w 46601"/>
                <a:gd name="connsiteY18" fmla="*/ 8299 h 62961"/>
                <a:gd name="connsiteX19" fmla="*/ 7857 w 46601"/>
                <a:gd name="connsiteY19" fmla="*/ 12585 h 62961"/>
                <a:gd name="connsiteX20" fmla="*/ 3858 w 46601"/>
                <a:gd name="connsiteY20" fmla="*/ 23444 h 62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2961">
                  <a:moveTo>
                    <a:pt x="18908" y="-178"/>
                  </a:moveTo>
                  <a:cubicBezTo>
                    <a:pt x="24717" y="-254"/>
                    <a:pt x="30433" y="2050"/>
                    <a:pt x="34530" y="6203"/>
                  </a:cubicBezTo>
                  <a:cubicBezTo>
                    <a:pt x="39004" y="10632"/>
                    <a:pt x="41385" y="16767"/>
                    <a:pt x="41102" y="23063"/>
                  </a:cubicBezTo>
                  <a:cubicBezTo>
                    <a:pt x="41385" y="29416"/>
                    <a:pt x="39004" y="35607"/>
                    <a:pt x="34623" y="40208"/>
                  </a:cubicBezTo>
                  <a:cubicBezTo>
                    <a:pt x="30716" y="44437"/>
                    <a:pt x="25196" y="46846"/>
                    <a:pt x="19480" y="46875"/>
                  </a:cubicBezTo>
                  <a:cubicBezTo>
                    <a:pt x="13476" y="46722"/>
                    <a:pt x="7857" y="43941"/>
                    <a:pt x="4048" y="39255"/>
                  </a:cubicBezTo>
                  <a:lnTo>
                    <a:pt x="4048" y="62782"/>
                  </a:lnTo>
                  <a:lnTo>
                    <a:pt x="-5477" y="62782"/>
                  </a:lnTo>
                  <a:lnTo>
                    <a:pt x="-5477" y="774"/>
                  </a:lnTo>
                  <a:lnTo>
                    <a:pt x="4048" y="774"/>
                  </a:lnTo>
                  <a:lnTo>
                    <a:pt x="4048" y="8680"/>
                  </a:lnTo>
                  <a:cubicBezTo>
                    <a:pt x="7002" y="3251"/>
                    <a:pt x="12717" y="-140"/>
                    <a:pt x="18908" y="-178"/>
                  </a:cubicBezTo>
                  <a:close/>
                  <a:moveTo>
                    <a:pt x="3858" y="23444"/>
                  </a:moveTo>
                  <a:cubicBezTo>
                    <a:pt x="3764" y="27368"/>
                    <a:pt x="5095" y="31197"/>
                    <a:pt x="7764" y="34112"/>
                  </a:cubicBezTo>
                  <a:cubicBezTo>
                    <a:pt x="10239" y="36779"/>
                    <a:pt x="13666" y="38303"/>
                    <a:pt x="17289" y="38303"/>
                  </a:cubicBezTo>
                  <a:cubicBezTo>
                    <a:pt x="20908" y="38198"/>
                    <a:pt x="24335" y="36693"/>
                    <a:pt x="26814" y="34112"/>
                  </a:cubicBezTo>
                  <a:cubicBezTo>
                    <a:pt x="29670" y="31292"/>
                    <a:pt x="31195" y="27425"/>
                    <a:pt x="31005" y="23444"/>
                  </a:cubicBezTo>
                  <a:cubicBezTo>
                    <a:pt x="31098" y="19424"/>
                    <a:pt x="29670" y="15528"/>
                    <a:pt x="26907" y="12585"/>
                  </a:cubicBezTo>
                  <a:cubicBezTo>
                    <a:pt x="24433" y="9918"/>
                    <a:pt x="21001" y="8375"/>
                    <a:pt x="17382" y="8299"/>
                  </a:cubicBezTo>
                  <a:cubicBezTo>
                    <a:pt x="13764" y="8299"/>
                    <a:pt x="10239" y="9861"/>
                    <a:pt x="7857" y="12585"/>
                  </a:cubicBezTo>
                  <a:cubicBezTo>
                    <a:pt x="5192" y="15557"/>
                    <a:pt x="3764" y="19443"/>
                    <a:pt x="3858" y="23444"/>
                  </a:cubicBezTo>
                  <a:close/>
                </a:path>
              </a:pathLst>
            </a:custGeom>
            <a:solidFill>
              <a:srgbClr val="6D6E71"/>
            </a:solidFill>
            <a:ln w="9525"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4249AEB5-72DF-4B16-94D1-077645777F16}"/>
                </a:ext>
              </a:extLst>
            </p:cNvPr>
            <p:cNvSpPr/>
            <p:nvPr/>
          </p:nvSpPr>
          <p:spPr>
            <a:xfrm>
              <a:off x="19760639" y="3758369"/>
              <a:ext cx="45399" cy="47070"/>
            </a:xfrm>
            <a:custGeom>
              <a:avLst/>
              <a:gdLst>
                <a:gd name="connsiteX0" fmla="*/ 39790 w 45399"/>
                <a:gd name="connsiteY0" fmla="*/ 27543 h 47070"/>
                <a:gd name="connsiteX1" fmla="*/ 4071 w 45399"/>
                <a:gd name="connsiteY1" fmla="*/ 27543 h 47070"/>
                <a:gd name="connsiteX2" fmla="*/ 8643 w 45399"/>
                <a:gd name="connsiteY2" fmla="*/ 35544 h 47070"/>
                <a:gd name="connsiteX3" fmla="*/ 18168 w 45399"/>
                <a:gd name="connsiteY3" fmla="*/ 38592 h 47070"/>
                <a:gd name="connsiteX4" fmla="*/ 31120 w 45399"/>
                <a:gd name="connsiteY4" fmla="*/ 33163 h 47070"/>
                <a:gd name="connsiteX5" fmla="*/ 36646 w 45399"/>
                <a:gd name="connsiteY5" fmla="*/ 39258 h 47070"/>
                <a:gd name="connsiteX6" fmla="*/ 17596 w 45399"/>
                <a:gd name="connsiteY6" fmla="*/ 46879 h 47070"/>
                <a:gd name="connsiteX7" fmla="*/ 1308 w 45399"/>
                <a:gd name="connsiteY7" fmla="*/ 40497 h 47070"/>
                <a:gd name="connsiteX8" fmla="*/ -5454 w 45399"/>
                <a:gd name="connsiteY8" fmla="*/ 23352 h 47070"/>
                <a:gd name="connsiteX9" fmla="*/ 1401 w 45399"/>
                <a:gd name="connsiteY9" fmla="*/ 6207 h 47070"/>
                <a:gd name="connsiteX10" fmla="*/ 17596 w 45399"/>
                <a:gd name="connsiteY10" fmla="*/ -175 h 47070"/>
                <a:gd name="connsiteX11" fmla="*/ 33409 w 45399"/>
                <a:gd name="connsiteY11" fmla="*/ 5445 h 47070"/>
                <a:gd name="connsiteX12" fmla="*/ 39883 w 45399"/>
                <a:gd name="connsiteY12" fmla="*/ 20971 h 47070"/>
                <a:gd name="connsiteX13" fmla="*/ 4071 w 45399"/>
                <a:gd name="connsiteY13" fmla="*/ 20018 h 47070"/>
                <a:gd name="connsiteX14" fmla="*/ 30265 w 45399"/>
                <a:gd name="connsiteY14" fmla="*/ 20018 h 47070"/>
                <a:gd name="connsiteX15" fmla="*/ 26642 w 45399"/>
                <a:gd name="connsiteY15" fmla="*/ 11160 h 47070"/>
                <a:gd name="connsiteX16" fmla="*/ 17786 w 45399"/>
                <a:gd name="connsiteY16" fmla="*/ 8112 h 47070"/>
                <a:gd name="connsiteX17" fmla="*/ 8261 w 45399"/>
                <a:gd name="connsiteY17" fmla="*/ 11350 h 47070"/>
                <a:gd name="connsiteX18" fmla="*/ 4071 w 45399"/>
                <a:gd name="connsiteY18" fmla="*/ 19828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9" h="47070">
                  <a:moveTo>
                    <a:pt x="39790" y="27543"/>
                  </a:moveTo>
                  <a:lnTo>
                    <a:pt x="4071" y="27543"/>
                  </a:lnTo>
                  <a:cubicBezTo>
                    <a:pt x="4262" y="30782"/>
                    <a:pt x="5973" y="33744"/>
                    <a:pt x="8643" y="35544"/>
                  </a:cubicBezTo>
                  <a:cubicBezTo>
                    <a:pt x="11405" y="37592"/>
                    <a:pt x="14735" y="38659"/>
                    <a:pt x="18168" y="38592"/>
                  </a:cubicBezTo>
                  <a:cubicBezTo>
                    <a:pt x="23121" y="38916"/>
                    <a:pt x="27883" y="36906"/>
                    <a:pt x="31120" y="33163"/>
                  </a:cubicBezTo>
                  <a:lnTo>
                    <a:pt x="36646" y="39258"/>
                  </a:lnTo>
                  <a:cubicBezTo>
                    <a:pt x="31595" y="44336"/>
                    <a:pt x="24739" y="47088"/>
                    <a:pt x="17596" y="46879"/>
                  </a:cubicBezTo>
                  <a:cubicBezTo>
                    <a:pt x="11498" y="46974"/>
                    <a:pt x="5689" y="44679"/>
                    <a:pt x="1308" y="40497"/>
                  </a:cubicBezTo>
                  <a:cubicBezTo>
                    <a:pt x="-3264" y="36001"/>
                    <a:pt x="-5743" y="29763"/>
                    <a:pt x="-5454" y="23352"/>
                  </a:cubicBezTo>
                  <a:cubicBezTo>
                    <a:pt x="-5743" y="16913"/>
                    <a:pt x="-3264" y="10646"/>
                    <a:pt x="1401" y="6207"/>
                  </a:cubicBezTo>
                  <a:cubicBezTo>
                    <a:pt x="5782" y="2073"/>
                    <a:pt x="11596" y="-213"/>
                    <a:pt x="17596" y="-175"/>
                  </a:cubicBezTo>
                  <a:cubicBezTo>
                    <a:pt x="23405" y="-298"/>
                    <a:pt x="29023" y="1701"/>
                    <a:pt x="33409" y="5445"/>
                  </a:cubicBezTo>
                  <a:cubicBezTo>
                    <a:pt x="37883" y="9331"/>
                    <a:pt x="40264" y="15074"/>
                    <a:pt x="39883" y="20971"/>
                  </a:cubicBezTo>
                  <a:close/>
                  <a:moveTo>
                    <a:pt x="4071" y="20018"/>
                  </a:moveTo>
                  <a:lnTo>
                    <a:pt x="30265" y="20018"/>
                  </a:lnTo>
                  <a:cubicBezTo>
                    <a:pt x="30455" y="16675"/>
                    <a:pt x="29120" y="13427"/>
                    <a:pt x="26642" y="11160"/>
                  </a:cubicBezTo>
                  <a:cubicBezTo>
                    <a:pt x="24167" y="9103"/>
                    <a:pt x="21023" y="8026"/>
                    <a:pt x="17786" y="8112"/>
                  </a:cubicBezTo>
                  <a:cubicBezTo>
                    <a:pt x="14359" y="8074"/>
                    <a:pt x="10926" y="9217"/>
                    <a:pt x="8261" y="11350"/>
                  </a:cubicBezTo>
                  <a:cubicBezTo>
                    <a:pt x="5592" y="13332"/>
                    <a:pt x="3973" y="16494"/>
                    <a:pt x="4071" y="19828"/>
                  </a:cubicBezTo>
                  <a:close/>
                </a:path>
              </a:pathLst>
            </a:custGeom>
            <a:solidFill>
              <a:srgbClr val="6D6E71"/>
            </a:solidFill>
            <a:ln w="9525"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A441D691-6C50-4EBB-B947-87BDA5A6873D}"/>
                </a:ext>
              </a:extLst>
            </p:cNvPr>
            <p:cNvSpPr/>
            <p:nvPr/>
          </p:nvSpPr>
          <p:spPr>
            <a:xfrm>
              <a:off x="19815714" y="3758550"/>
              <a:ext cx="41940" cy="46306"/>
            </a:xfrm>
            <a:custGeom>
              <a:avLst/>
              <a:gdLst>
                <a:gd name="connsiteX0" fmla="*/ 4048 w 41940"/>
                <a:gd name="connsiteY0" fmla="*/ 21265 h 46306"/>
                <a:gd name="connsiteX1" fmla="*/ 4048 w 41940"/>
                <a:gd name="connsiteY1" fmla="*/ 45935 h 46306"/>
                <a:gd name="connsiteX2" fmla="*/ -5477 w 41940"/>
                <a:gd name="connsiteY2" fmla="*/ 45935 h 46306"/>
                <a:gd name="connsiteX3" fmla="*/ -5477 w 41940"/>
                <a:gd name="connsiteY3" fmla="*/ 596 h 46306"/>
                <a:gd name="connsiteX4" fmla="*/ 4048 w 41940"/>
                <a:gd name="connsiteY4" fmla="*/ 596 h 46306"/>
                <a:gd name="connsiteX5" fmla="*/ 4048 w 41940"/>
                <a:gd name="connsiteY5" fmla="*/ 8883 h 46306"/>
                <a:gd name="connsiteX6" fmla="*/ 10429 w 41940"/>
                <a:gd name="connsiteY6" fmla="*/ 2311 h 46306"/>
                <a:gd name="connsiteX7" fmla="*/ 19191 w 41940"/>
                <a:gd name="connsiteY7" fmla="*/ -166 h 46306"/>
                <a:gd name="connsiteX8" fmla="*/ 31670 w 41940"/>
                <a:gd name="connsiteY8" fmla="*/ 4597 h 46306"/>
                <a:gd name="connsiteX9" fmla="*/ 36432 w 41940"/>
                <a:gd name="connsiteY9" fmla="*/ 18217 h 46306"/>
                <a:gd name="connsiteX10" fmla="*/ 36432 w 41940"/>
                <a:gd name="connsiteY10" fmla="*/ 46126 h 46306"/>
                <a:gd name="connsiteX11" fmla="*/ 26907 w 41940"/>
                <a:gd name="connsiteY11" fmla="*/ 46126 h 46306"/>
                <a:gd name="connsiteX12" fmla="*/ 26907 w 41940"/>
                <a:gd name="connsiteY12" fmla="*/ 21170 h 46306"/>
                <a:gd name="connsiteX13" fmla="*/ 16433 w 41940"/>
                <a:gd name="connsiteY13" fmla="*/ 8502 h 46306"/>
                <a:gd name="connsiteX14" fmla="*/ 7857 w 41940"/>
                <a:gd name="connsiteY14" fmla="*/ 11836 h 46306"/>
                <a:gd name="connsiteX15" fmla="*/ 4048 w 41940"/>
                <a:gd name="connsiteY15" fmla="*/ 21265 h 46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46306">
                  <a:moveTo>
                    <a:pt x="4048" y="21265"/>
                  </a:moveTo>
                  <a:lnTo>
                    <a:pt x="4048" y="45935"/>
                  </a:lnTo>
                  <a:lnTo>
                    <a:pt x="-5477" y="45935"/>
                  </a:lnTo>
                  <a:lnTo>
                    <a:pt x="-5477" y="596"/>
                  </a:lnTo>
                  <a:lnTo>
                    <a:pt x="4048" y="596"/>
                  </a:lnTo>
                  <a:lnTo>
                    <a:pt x="4048" y="8883"/>
                  </a:lnTo>
                  <a:cubicBezTo>
                    <a:pt x="5476" y="6111"/>
                    <a:pt x="7667" y="3816"/>
                    <a:pt x="10429" y="2311"/>
                  </a:cubicBezTo>
                  <a:cubicBezTo>
                    <a:pt x="13099" y="692"/>
                    <a:pt x="16145" y="-166"/>
                    <a:pt x="19191" y="-166"/>
                  </a:cubicBezTo>
                  <a:cubicBezTo>
                    <a:pt x="23861" y="-356"/>
                    <a:pt x="28340" y="1368"/>
                    <a:pt x="31670" y="4597"/>
                  </a:cubicBezTo>
                  <a:cubicBezTo>
                    <a:pt x="35004" y="8302"/>
                    <a:pt x="36721" y="13217"/>
                    <a:pt x="36432" y="18217"/>
                  </a:cubicBezTo>
                  <a:lnTo>
                    <a:pt x="36432" y="46126"/>
                  </a:lnTo>
                  <a:lnTo>
                    <a:pt x="26907" y="46126"/>
                  </a:lnTo>
                  <a:lnTo>
                    <a:pt x="26907" y="21170"/>
                  </a:lnTo>
                  <a:cubicBezTo>
                    <a:pt x="26907" y="12693"/>
                    <a:pt x="23480" y="8502"/>
                    <a:pt x="16433" y="8502"/>
                  </a:cubicBezTo>
                  <a:cubicBezTo>
                    <a:pt x="13289" y="8474"/>
                    <a:pt x="10146" y="9664"/>
                    <a:pt x="7857" y="11836"/>
                  </a:cubicBezTo>
                  <a:cubicBezTo>
                    <a:pt x="5285" y="14274"/>
                    <a:pt x="3858" y="17713"/>
                    <a:pt x="4048" y="21265"/>
                  </a:cubicBezTo>
                  <a:close/>
                </a:path>
              </a:pathLst>
            </a:custGeom>
            <a:solidFill>
              <a:srgbClr val="6D6E71"/>
            </a:solidFill>
            <a:ln w="9525"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5472782D-B502-45CC-B3B9-724681A55A33}"/>
                </a:ext>
              </a:extLst>
            </p:cNvPr>
            <p:cNvSpPr/>
            <p:nvPr/>
          </p:nvSpPr>
          <p:spPr>
            <a:xfrm>
              <a:off x="19867315" y="3741134"/>
              <a:ext cx="46509" cy="63935"/>
            </a:xfrm>
            <a:custGeom>
              <a:avLst/>
              <a:gdLst>
                <a:gd name="connsiteX0" fmla="*/ 928 w 46509"/>
                <a:gd name="connsiteY0" fmla="*/ 57541 h 63935"/>
                <a:gd name="connsiteX1" fmla="*/ -5453 w 46509"/>
                <a:gd name="connsiteY1" fmla="*/ 40396 h 63935"/>
                <a:gd name="connsiteX2" fmla="*/ 1118 w 46509"/>
                <a:gd name="connsiteY2" fmla="*/ 23442 h 63935"/>
                <a:gd name="connsiteX3" fmla="*/ 16838 w 46509"/>
                <a:gd name="connsiteY3" fmla="*/ 17060 h 63935"/>
                <a:gd name="connsiteX4" fmla="*/ 31507 w 46509"/>
                <a:gd name="connsiteY4" fmla="*/ 24775 h 63935"/>
                <a:gd name="connsiteX5" fmla="*/ 31507 w 46509"/>
                <a:gd name="connsiteY5" fmla="*/ -180 h 63935"/>
                <a:gd name="connsiteX6" fmla="*/ 41032 w 46509"/>
                <a:gd name="connsiteY6" fmla="*/ -180 h 63935"/>
                <a:gd name="connsiteX7" fmla="*/ 41032 w 46509"/>
                <a:gd name="connsiteY7" fmla="*/ 63352 h 63935"/>
                <a:gd name="connsiteX8" fmla="*/ 31507 w 46509"/>
                <a:gd name="connsiteY8" fmla="*/ 63352 h 63935"/>
                <a:gd name="connsiteX9" fmla="*/ 31507 w 46509"/>
                <a:gd name="connsiteY9" fmla="*/ 56112 h 63935"/>
                <a:gd name="connsiteX10" fmla="*/ 16076 w 46509"/>
                <a:gd name="connsiteY10" fmla="*/ 63732 h 63935"/>
                <a:gd name="connsiteX11" fmla="*/ 928 w 46509"/>
                <a:gd name="connsiteY11" fmla="*/ 57541 h 63935"/>
                <a:gd name="connsiteX12" fmla="*/ 4072 w 46509"/>
                <a:gd name="connsiteY12" fmla="*/ 40777 h 63935"/>
                <a:gd name="connsiteX13" fmla="*/ 8360 w 46509"/>
                <a:gd name="connsiteY13" fmla="*/ 51445 h 63935"/>
                <a:gd name="connsiteX14" fmla="*/ 17885 w 46509"/>
                <a:gd name="connsiteY14" fmla="*/ 55541 h 63935"/>
                <a:gd name="connsiteX15" fmla="*/ 27410 w 46509"/>
                <a:gd name="connsiteY15" fmla="*/ 51445 h 63935"/>
                <a:gd name="connsiteX16" fmla="*/ 31317 w 46509"/>
                <a:gd name="connsiteY16" fmla="*/ 40777 h 63935"/>
                <a:gd name="connsiteX17" fmla="*/ 27410 w 46509"/>
                <a:gd name="connsiteY17" fmla="*/ 29919 h 63935"/>
                <a:gd name="connsiteX18" fmla="*/ 17885 w 46509"/>
                <a:gd name="connsiteY18" fmla="*/ 25537 h 63935"/>
                <a:gd name="connsiteX19" fmla="*/ 8360 w 46509"/>
                <a:gd name="connsiteY19" fmla="*/ 29919 h 63935"/>
                <a:gd name="connsiteX20" fmla="*/ 4072 w 46509"/>
                <a:gd name="connsiteY20" fmla="*/ 40777 h 63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09" h="63935">
                  <a:moveTo>
                    <a:pt x="928" y="57541"/>
                  </a:moveTo>
                  <a:cubicBezTo>
                    <a:pt x="-3453" y="52941"/>
                    <a:pt x="-5737" y="46750"/>
                    <a:pt x="-5453" y="40396"/>
                  </a:cubicBezTo>
                  <a:cubicBezTo>
                    <a:pt x="-5737" y="34071"/>
                    <a:pt x="-3356" y="27918"/>
                    <a:pt x="1118" y="23442"/>
                  </a:cubicBezTo>
                  <a:cubicBezTo>
                    <a:pt x="5314" y="19298"/>
                    <a:pt x="10932" y="17003"/>
                    <a:pt x="16838" y="17060"/>
                  </a:cubicBezTo>
                  <a:cubicBezTo>
                    <a:pt x="22740" y="16955"/>
                    <a:pt x="28266" y="19870"/>
                    <a:pt x="31507" y="24775"/>
                  </a:cubicBezTo>
                  <a:lnTo>
                    <a:pt x="31507" y="-180"/>
                  </a:lnTo>
                  <a:lnTo>
                    <a:pt x="41032" y="-180"/>
                  </a:lnTo>
                  <a:lnTo>
                    <a:pt x="41032" y="63352"/>
                  </a:lnTo>
                  <a:lnTo>
                    <a:pt x="31507" y="63352"/>
                  </a:lnTo>
                  <a:lnTo>
                    <a:pt x="31507" y="56112"/>
                  </a:lnTo>
                  <a:cubicBezTo>
                    <a:pt x="28075" y="61161"/>
                    <a:pt x="22168" y="64047"/>
                    <a:pt x="16076" y="63732"/>
                  </a:cubicBezTo>
                  <a:cubicBezTo>
                    <a:pt x="10360" y="63866"/>
                    <a:pt x="4932" y="61618"/>
                    <a:pt x="928" y="57541"/>
                  </a:cubicBezTo>
                  <a:close/>
                  <a:moveTo>
                    <a:pt x="4072" y="40777"/>
                  </a:moveTo>
                  <a:cubicBezTo>
                    <a:pt x="3881" y="44778"/>
                    <a:pt x="5500" y="48664"/>
                    <a:pt x="8360" y="51445"/>
                  </a:cubicBezTo>
                  <a:cubicBezTo>
                    <a:pt x="10834" y="54036"/>
                    <a:pt x="14267" y="55513"/>
                    <a:pt x="17885" y="55541"/>
                  </a:cubicBezTo>
                  <a:cubicBezTo>
                    <a:pt x="21503" y="55589"/>
                    <a:pt x="24931" y="54093"/>
                    <a:pt x="27410" y="51445"/>
                  </a:cubicBezTo>
                  <a:cubicBezTo>
                    <a:pt x="30075" y="48530"/>
                    <a:pt x="31410" y="44702"/>
                    <a:pt x="31317" y="40777"/>
                  </a:cubicBezTo>
                  <a:cubicBezTo>
                    <a:pt x="31410" y="36796"/>
                    <a:pt x="30075" y="32910"/>
                    <a:pt x="27410" y="29919"/>
                  </a:cubicBezTo>
                  <a:cubicBezTo>
                    <a:pt x="25029" y="27138"/>
                    <a:pt x="21503" y="25537"/>
                    <a:pt x="17885" y="25537"/>
                  </a:cubicBezTo>
                  <a:cubicBezTo>
                    <a:pt x="14267" y="25566"/>
                    <a:pt x="10741" y="27166"/>
                    <a:pt x="8360" y="29919"/>
                  </a:cubicBezTo>
                  <a:cubicBezTo>
                    <a:pt x="5500" y="32814"/>
                    <a:pt x="3979" y="36729"/>
                    <a:pt x="4072" y="40777"/>
                  </a:cubicBezTo>
                  <a:close/>
                </a:path>
              </a:pathLst>
            </a:custGeom>
            <a:solidFill>
              <a:srgbClr val="6D6E71"/>
            </a:solidFill>
            <a:ln w="9525"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652AE7E8-BC9B-49A9-8EF9-6E9D42DA993D}"/>
                </a:ext>
              </a:extLst>
            </p:cNvPr>
            <p:cNvSpPr/>
            <p:nvPr/>
          </p:nvSpPr>
          <p:spPr>
            <a:xfrm>
              <a:off x="19922777" y="3758739"/>
              <a:ext cx="36588" cy="46696"/>
            </a:xfrm>
            <a:custGeom>
              <a:avLst/>
              <a:gdLst>
                <a:gd name="connsiteX0" fmla="*/ 31098 w 36588"/>
                <a:gd name="connsiteY0" fmla="*/ 32126 h 46696"/>
                <a:gd name="connsiteX1" fmla="*/ 26428 w 36588"/>
                <a:gd name="connsiteY1" fmla="*/ 42603 h 46696"/>
                <a:gd name="connsiteX2" fmla="*/ 14331 w 36588"/>
                <a:gd name="connsiteY2" fmla="*/ 46509 h 46696"/>
                <a:gd name="connsiteX3" fmla="*/ -5477 w 36588"/>
                <a:gd name="connsiteY3" fmla="*/ 39651 h 46696"/>
                <a:gd name="connsiteX4" fmla="*/ -812 w 36588"/>
                <a:gd name="connsiteY4" fmla="*/ 32126 h 46696"/>
                <a:gd name="connsiteX5" fmla="*/ 14620 w 36588"/>
                <a:gd name="connsiteY5" fmla="*/ 38127 h 46696"/>
                <a:gd name="connsiteX6" fmla="*/ 19764 w 36588"/>
                <a:gd name="connsiteY6" fmla="*/ 36602 h 46696"/>
                <a:gd name="connsiteX7" fmla="*/ 21573 w 36588"/>
                <a:gd name="connsiteY7" fmla="*/ 32793 h 46696"/>
                <a:gd name="connsiteX8" fmla="*/ 12048 w 36588"/>
                <a:gd name="connsiteY8" fmla="*/ 26697 h 46696"/>
                <a:gd name="connsiteX9" fmla="*/ 11001 w 36588"/>
                <a:gd name="connsiteY9" fmla="*/ 26697 h 46696"/>
                <a:gd name="connsiteX10" fmla="*/ -3193 w 36588"/>
                <a:gd name="connsiteY10" fmla="*/ 13838 h 46696"/>
                <a:gd name="connsiteX11" fmla="*/ 1760 w 36588"/>
                <a:gd name="connsiteY11" fmla="*/ 3646 h 46696"/>
                <a:gd name="connsiteX12" fmla="*/ 14522 w 36588"/>
                <a:gd name="connsiteY12" fmla="*/ -164 h 46696"/>
                <a:gd name="connsiteX13" fmla="*/ 29479 w 36588"/>
                <a:gd name="connsiteY13" fmla="*/ 4503 h 46696"/>
                <a:gd name="connsiteX14" fmla="*/ 25861 w 36588"/>
                <a:gd name="connsiteY14" fmla="*/ 11647 h 46696"/>
                <a:gd name="connsiteX15" fmla="*/ 13764 w 36588"/>
                <a:gd name="connsiteY15" fmla="*/ 7932 h 46696"/>
                <a:gd name="connsiteX16" fmla="*/ 8239 w 36588"/>
                <a:gd name="connsiteY16" fmla="*/ 9170 h 46696"/>
                <a:gd name="connsiteX17" fmla="*/ 6048 w 36588"/>
                <a:gd name="connsiteY17" fmla="*/ 12885 h 46696"/>
                <a:gd name="connsiteX18" fmla="*/ 8239 w 36588"/>
                <a:gd name="connsiteY18" fmla="*/ 16124 h 46696"/>
                <a:gd name="connsiteX19" fmla="*/ 12620 w 36588"/>
                <a:gd name="connsiteY19" fmla="*/ 17648 h 46696"/>
                <a:gd name="connsiteX20" fmla="*/ 17573 w 36588"/>
                <a:gd name="connsiteY20" fmla="*/ 18981 h 46696"/>
                <a:gd name="connsiteX21" fmla="*/ 21666 w 36588"/>
                <a:gd name="connsiteY21" fmla="*/ 20505 h 46696"/>
                <a:gd name="connsiteX22" fmla="*/ 26052 w 36588"/>
                <a:gd name="connsiteY22" fmla="*/ 22886 h 46696"/>
                <a:gd name="connsiteX23" fmla="*/ 31098 w 36588"/>
                <a:gd name="connsiteY23" fmla="*/ 32126 h 46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588" h="46696">
                  <a:moveTo>
                    <a:pt x="31098" y="32126"/>
                  </a:moveTo>
                  <a:cubicBezTo>
                    <a:pt x="31288" y="36155"/>
                    <a:pt x="29572" y="40031"/>
                    <a:pt x="26428" y="42603"/>
                  </a:cubicBezTo>
                  <a:cubicBezTo>
                    <a:pt x="23001" y="45251"/>
                    <a:pt x="18717" y="46633"/>
                    <a:pt x="14331" y="46509"/>
                  </a:cubicBezTo>
                  <a:cubicBezTo>
                    <a:pt x="7188" y="46404"/>
                    <a:pt x="234" y="44004"/>
                    <a:pt x="-5477" y="39651"/>
                  </a:cubicBezTo>
                  <a:lnTo>
                    <a:pt x="-812" y="32126"/>
                  </a:lnTo>
                  <a:cubicBezTo>
                    <a:pt x="3569" y="35783"/>
                    <a:pt x="8904" y="37898"/>
                    <a:pt x="14620" y="38127"/>
                  </a:cubicBezTo>
                  <a:cubicBezTo>
                    <a:pt x="16429" y="38222"/>
                    <a:pt x="18238" y="37679"/>
                    <a:pt x="19764" y="36602"/>
                  </a:cubicBezTo>
                  <a:cubicBezTo>
                    <a:pt x="21001" y="35717"/>
                    <a:pt x="21666" y="34288"/>
                    <a:pt x="21573" y="32793"/>
                  </a:cubicBezTo>
                  <a:cubicBezTo>
                    <a:pt x="21573" y="30602"/>
                    <a:pt x="18619" y="28506"/>
                    <a:pt x="12048" y="26697"/>
                  </a:cubicBezTo>
                  <a:lnTo>
                    <a:pt x="11001" y="26697"/>
                  </a:lnTo>
                  <a:cubicBezTo>
                    <a:pt x="1476" y="24125"/>
                    <a:pt x="-3193" y="19838"/>
                    <a:pt x="-3193" y="13838"/>
                  </a:cubicBezTo>
                  <a:cubicBezTo>
                    <a:pt x="-3286" y="9837"/>
                    <a:pt x="-1477" y="6037"/>
                    <a:pt x="1760" y="3646"/>
                  </a:cubicBezTo>
                  <a:cubicBezTo>
                    <a:pt x="5476" y="998"/>
                    <a:pt x="9950" y="-345"/>
                    <a:pt x="14522" y="-164"/>
                  </a:cubicBezTo>
                  <a:cubicBezTo>
                    <a:pt x="19857" y="-97"/>
                    <a:pt x="25098" y="1522"/>
                    <a:pt x="29479" y="4503"/>
                  </a:cubicBezTo>
                  <a:lnTo>
                    <a:pt x="25861" y="11647"/>
                  </a:lnTo>
                  <a:cubicBezTo>
                    <a:pt x="22335" y="9218"/>
                    <a:pt x="18047" y="7923"/>
                    <a:pt x="13764" y="7932"/>
                  </a:cubicBezTo>
                  <a:cubicBezTo>
                    <a:pt x="11857" y="7818"/>
                    <a:pt x="9950" y="8247"/>
                    <a:pt x="8239" y="9170"/>
                  </a:cubicBezTo>
                  <a:cubicBezTo>
                    <a:pt x="6811" y="9876"/>
                    <a:pt x="5950" y="11323"/>
                    <a:pt x="6048" y="12885"/>
                  </a:cubicBezTo>
                  <a:cubicBezTo>
                    <a:pt x="6048" y="14324"/>
                    <a:pt x="6904" y="15629"/>
                    <a:pt x="8239" y="16124"/>
                  </a:cubicBezTo>
                  <a:cubicBezTo>
                    <a:pt x="9666" y="16810"/>
                    <a:pt x="11094" y="17324"/>
                    <a:pt x="12620" y="17648"/>
                  </a:cubicBezTo>
                  <a:cubicBezTo>
                    <a:pt x="14331" y="18000"/>
                    <a:pt x="15954" y="18448"/>
                    <a:pt x="17573" y="18981"/>
                  </a:cubicBezTo>
                  <a:lnTo>
                    <a:pt x="21666" y="20505"/>
                  </a:lnTo>
                  <a:cubicBezTo>
                    <a:pt x="23191" y="21210"/>
                    <a:pt x="24619" y="22010"/>
                    <a:pt x="26052" y="22886"/>
                  </a:cubicBezTo>
                  <a:cubicBezTo>
                    <a:pt x="29191" y="24906"/>
                    <a:pt x="31098" y="28383"/>
                    <a:pt x="31098" y="32126"/>
                  </a:cubicBezTo>
                  <a:close/>
                </a:path>
              </a:pathLst>
            </a:custGeom>
            <a:solidFill>
              <a:srgbClr val="6D6E71"/>
            </a:solidFill>
            <a:ln w="9525"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D74366B4-5AD7-4CA9-A6F4-CF28C337CFEE}"/>
                </a:ext>
              </a:extLst>
            </p:cNvPr>
            <p:cNvSpPr/>
            <p:nvPr/>
          </p:nvSpPr>
          <p:spPr>
            <a:xfrm>
              <a:off x="16808264" y="3867607"/>
              <a:ext cx="40650" cy="47370"/>
            </a:xfrm>
            <a:custGeom>
              <a:avLst/>
              <a:gdLst>
                <a:gd name="connsiteX0" fmla="*/ 34935 w 40650"/>
                <a:gd name="connsiteY0" fmla="*/ 46511 h 47370"/>
                <a:gd name="connsiteX1" fmla="*/ 26173 w 40650"/>
                <a:gd name="connsiteY1" fmla="*/ 46511 h 47370"/>
                <a:gd name="connsiteX2" fmla="*/ 26173 w 40650"/>
                <a:gd name="connsiteY2" fmla="*/ 40415 h 47370"/>
                <a:gd name="connsiteX3" fmla="*/ 10932 w 40650"/>
                <a:gd name="connsiteY3" fmla="*/ 47178 h 47370"/>
                <a:gd name="connsiteX4" fmla="*/ -783 w 40650"/>
                <a:gd name="connsiteY4" fmla="*/ 43177 h 47370"/>
                <a:gd name="connsiteX5" fmla="*/ -5448 w 40650"/>
                <a:gd name="connsiteY5" fmla="*/ 32414 h 47370"/>
                <a:gd name="connsiteX6" fmla="*/ -495 w 40650"/>
                <a:gd name="connsiteY6" fmla="*/ 22318 h 47370"/>
                <a:gd name="connsiteX7" fmla="*/ 12932 w 40650"/>
                <a:gd name="connsiteY7" fmla="*/ 18984 h 47370"/>
                <a:gd name="connsiteX8" fmla="*/ 25410 w 40650"/>
                <a:gd name="connsiteY8" fmla="*/ 18984 h 47370"/>
                <a:gd name="connsiteX9" fmla="*/ 25410 w 40650"/>
                <a:gd name="connsiteY9" fmla="*/ 17270 h 47370"/>
                <a:gd name="connsiteX10" fmla="*/ 15220 w 40650"/>
                <a:gd name="connsiteY10" fmla="*/ 7745 h 47370"/>
                <a:gd name="connsiteX11" fmla="*/ 2077 w 40650"/>
                <a:gd name="connsiteY11" fmla="*/ 12412 h 47370"/>
                <a:gd name="connsiteX12" fmla="*/ -2211 w 40650"/>
                <a:gd name="connsiteY12" fmla="*/ 6411 h 47370"/>
                <a:gd name="connsiteX13" fmla="*/ 16839 w 40650"/>
                <a:gd name="connsiteY13" fmla="*/ -161 h 47370"/>
                <a:gd name="connsiteX14" fmla="*/ 29982 w 40650"/>
                <a:gd name="connsiteY14" fmla="*/ 3839 h 47370"/>
                <a:gd name="connsiteX15" fmla="*/ 35126 w 40650"/>
                <a:gd name="connsiteY15" fmla="*/ 16698 h 47370"/>
                <a:gd name="connsiteX16" fmla="*/ 25410 w 40650"/>
                <a:gd name="connsiteY16" fmla="*/ 29461 h 47370"/>
                <a:gd name="connsiteX17" fmla="*/ 25410 w 40650"/>
                <a:gd name="connsiteY17" fmla="*/ 25652 h 47370"/>
                <a:gd name="connsiteX18" fmla="*/ 14551 w 40650"/>
                <a:gd name="connsiteY18" fmla="*/ 25652 h 47370"/>
                <a:gd name="connsiteX19" fmla="*/ 4170 w 40650"/>
                <a:gd name="connsiteY19" fmla="*/ 32129 h 47370"/>
                <a:gd name="connsiteX20" fmla="*/ 6742 w 40650"/>
                <a:gd name="connsiteY20" fmla="*/ 37272 h 47370"/>
                <a:gd name="connsiteX21" fmla="*/ 21983 w 40650"/>
                <a:gd name="connsiteY21" fmla="*/ 36415 h 47370"/>
                <a:gd name="connsiteX22" fmla="*/ 25317 w 40650"/>
                <a:gd name="connsiteY22" fmla="*/ 29461 h 4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650" h="47370">
                  <a:moveTo>
                    <a:pt x="34935" y="46511"/>
                  </a:moveTo>
                  <a:lnTo>
                    <a:pt x="26173" y="46511"/>
                  </a:lnTo>
                  <a:lnTo>
                    <a:pt x="26173" y="40415"/>
                  </a:lnTo>
                  <a:cubicBezTo>
                    <a:pt x="22364" y="44892"/>
                    <a:pt x="16741" y="47388"/>
                    <a:pt x="10932" y="47178"/>
                  </a:cubicBezTo>
                  <a:cubicBezTo>
                    <a:pt x="6649" y="47331"/>
                    <a:pt x="2454" y="45911"/>
                    <a:pt x="-783" y="43177"/>
                  </a:cubicBezTo>
                  <a:cubicBezTo>
                    <a:pt x="-3927" y="40491"/>
                    <a:pt x="-5639" y="36529"/>
                    <a:pt x="-5448" y="32414"/>
                  </a:cubicBezTo>
                  <a:cubicBezTo>
                    <a:pt x="-5737" y="28404"/>
                    <a:pt x="-3830" y="24546"/>
                    <a:pt x="-495" y="22318"/>
                  </a:cubicBezTo>
                  <a:cubicBezTo>
                    <a:pt x="3505" y="19879"/>
                    <a:pt x="8267" y="18717"/>
                    <a:pt x="12932" y="18984"/>
                  </a:cubicBezTo>
                  <a:lnTo>
                    <a:pt x="25410" y="18984"/>
                  </a:lnTo>
                  <a:lnTo>
                    <a:pt x="25410" y="17270"/>
                  </a:lnTo>
                  <a:cubicBezTo>
                    <a:pt x="25410" y="11173"/>
                    <a:pt x="21983" y="7745"/>
                    <a:pt x="15220" y="7745"/>
                  </a:cubicBezTo>
                  <a:cubicBezTo>
                    <a:pt x="10458" y="7916"/>
                    <a:pt x="5886" y="9544"/>
                    <a:pt x="2077" y="12412"/>
                  </a:cubicBezTo>
                  <a:lnTo>
                    <a:pt x="-2211" y="6411"/>
                  </a:lnTo>
                  <a:cubicBezTo>
                    <a:pt x="3123" y="2058"/>
                    <a:pt x="9886" y="-276"/>
                    <a:pt x="16839" y="-161"/>
                  </a:cubicBezTo>
                  <a:cubicBezTo>
                    <a:pt x="21504" y="-361"/>
                    <a:pt x="26173" y="1048"/>
                    <a:pt x="29982" y="3839"/>
                  </a:cubicBezTo>
                  <a:cubicBezTo>
                    <a:pt x="33601" y="7078"/>
                    <a:pt x="35507" y="11840"/>
                    <a:pt x="35126" y="16698"/>
                  </a:cubicBezTo>
                  <a:close/>
                  <a:moveTo>
                    <a:pt x="25410" y="29461"/>
                  </a:moveTo>
                  <a:lnTo>
                    <a:pt x="25410" y="25652"/>
                  </a:lnTo>
                  <a:lnTo>
                    <a:pt x="14551" y="25652"/>
                  </a:lnTo>
                  <a:cubicBezTo>
                    <a:pt x="7695" y="25652"/>
                    <a:pt x="4170" y="27842"/>
                    <a:pt x="4170" y="32129"/>
                  </a:cubicBezTo>
                  <a:cubicBezTo>
                    <a:pt x="4077" y="34176"/>
                    <a:pt x="5026" y="36120"/>
                    <a:pt x="6742" y="37272"/>
                  </a:cubicBezTo>
                  <a:cubicBezTo>
                    <a:pt x="11602" y="39834"/>
                    <a:pt x="17411" y="39510"/>
                    <a:pt x="21983" y="36415"/>
                  </a:cubicBezTo>
                  <a:cubicBezTo>
                    <a:pt x="24173" y="34795"/>
                    <a:pt x="25410" y="32186"/>
                    <a:pt x="25317" y="29461"/>
                  </a:cubicBezTo>
                  <a:close/>
                </a:path>
              </a:pathLst>
            </a:custGeom>
            <a:solidFill>
              <a:srgbClr val="6D6E71"/>
            </a:solid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8946FD57-F060-448A-A095-B99B218EAFCF}"/>
                </a:ext>
              </a:extLst>
            </p:cNvPr>
            <p:cNvSpPr/>
            <p:nvPr/>
          </p:nvSpPr>
          <p:spPr>
            <a:xfrm>
              <a:off x="16854867" y="3868673"/>
              <a:ext cx="74679" cy="45625"/>
            </a:xfrm>
            <a:custGeom>
              <a:avLst/>
              <a:gdLst>
                <a:gd name="connsiteX0" fmla="*/ 21289 w 74679"/>
                <a:gd name="connsiteY0" fmla="*/ 45445 h 45625"/>
                <a:gd name="connsiteX1" fmla="*/ 10336 w 74679"/>
                <a:gd name="connsiteY1" fmla="*/ 45445 h 45625"/>
                <a:gd name="connsiteX2" fmla="*/ -5477 w 74679"/>
                <a:gd name="connsiteY2" fmla="*/ -180 h 45625"/>
                <a:gd name="connsiteX3" fmla="*/ 4527 w 74679"/>
                <a:gd name="connsiteY3" fmla="*/ -180 h 45625"/>
                <a:gd name="connsiteX4" fmla="*/ 15764 w 74679"/>
                <a:gd name="connsiteY4" fmla="*/ 34300 h 45625"/>
                <a:gd name="connsiteX5" fmla="*/ 27098 w 74679"/>
                <a:gd name="connsiteY5" fmla="*/ -180 h 45625"/>
                <a:gd name="connsiteX6" fmla="*/ 37102 w 74679"/>
                <a:gd name="connsiteY6" fmla="*/ -180 h 45625"/>
                <a:gd name="connsiteX7" fmla="*/ 48343 w 74679"/>
                <a:gd name="connsiteY7" fmla="*/ 34300 h 45625"/>
                <a:gd name="connsiteX8" fmla="*/ 59677 w 74679"/>
                <a:gd name="connsiteY8" fmla="*/ -180 h 45625"/>
                <a:gd name="connsiteX9" fmla="*/ 69202 w 74679"/>
                <a:gd name="connsiteY9" fmla="*/ -180 h 45625"/>
                <a:gd name="connsiteX10" fmla="*/ 53389 w 74679"/>
                <a:gd name="connsiteY10" fmla="*/ 45445 h 45625"/>
                <a:gd name="connsiteX11" fmla="*/ 42437 w 74679"/>
                <a:gd name="connsiteY11" fmla="*/ 45445 h 45625"/>
                <a:gd name="connsiteX12" fmla="*/ 31577 w 74679"/>
                <a:gd name="connsiteY12" fmla="*/ 14203 h 45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79" h="45625">
                  <a:moveTo>
                    <a:pt x="21289" y="45445"/>
                  </a:moveTo>
                  <a:lnTo>
                    <a:pt x="10336" y="45445"/>
                  </a:lnTo>
                  <a:lnTo>
                    <a:pt x="-5477" y="-180"/>
                  </a:lnTo>
                  <a:lnTo>
                    <a:pt x="4527" y="-180"/>
                  </a:lnTo>
                  <a:lnTo>
                    <a:pt x="15764" y="34300"/>
                  </a:lnTo>
                  <a:lnTo>
                    <a:pt x="27098" y="-180"/>
                  </a:lnTo>
                  <a:lnTo>
                    <a:pt x="37102" y="-180"/>
                  </a:lnTo>
                  <a:lnTo>
                    <a:pt x="48343" y="34300"/>
                  </a:lnTo>
                  <a:lnTo>
                    <a:pt x="59677" y="-180"/>
                  </a:lnTo>
                  <a:lnTo>
                    <a:pt x="69202" y="-180"/>
                  </a:lnTo>
                  <a:lnTo>
                    <a:pt x="53389" y="45445"/>
                  </a:lnTo>
                  <a:lnTo>
                    <a:pt x="42437" y="45445"/>
                  </a:lnTo>
                  <a:lnTo>
                    <a:pt x="31577" y="14203"/>
                  </a:lnTo>
                  <a:close/>
                </a:path>
              </a:pathLst>
            </a:custGeom>
            <a:solidFill>
              <a:srgbClr val="6D6E71"/>
            </a:solid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369F9125-16F1-42CB-A0BC-6AF1F0B76DA4}"/>
                </a:ext>
              </a:extLst>
            </p:cNvPr>
            <p:cNvSpPr/>
            <p:nvPr/>
          </p:nvSpPr>
          <p:spPr>
            <a:xfrm>
              <a:off x="16932755" y="3867607"/>
              <a:ext cx="40650" cy="47370"/>
            </a:xfrm>
            <a:custGeom>
              <a:avLst/>
              <a:gdLst>
                <a:gd name="connsiteX0" fmla="*/ 34935 w 40650"/>
                <a:gd name="connsiteY0" fmla="*/ 46511 h 47370"/>
                <a:gd name="connsiteX1" fmla="*/ 26172 w 40650"/>
                <a:gd name="connsiteY1" fmla="*/ 46511 h 47370"/>
                <a:gd name="connsiteX2" fmla="*/ 26172 w 40650"/>
                <a:gd name="connsiteY2" fmla="*/ 40415 h 47370"/>
                <a:gd name="connsiteX3" fmla="*/ 11029 w 40650"/>
                <a:gd name="connsiteY3" fmla="*/ 47178 h 47370"/>
                <a:gd name="connsiteX4" fmla="*/ -784 w 40650"/>
                <a:gd name="connsiteY4" fmla="*/ 43177 h 47370"/>
                <a:gd name="connsiteX5" fmla="*/ -5449 w 40650"/>
                <a:gd name="connsiteY5" fmla="*/ 32414 h 47370"/>
                <a:gd name="connsiteX6" fmla="*/ -496 w 40650"/>
                <a:gd name="connsiteY6" fmla="*/ 22318 h 47370"/>
                <a:gd name="connsiteX7" fmla="*/ 13029 w 40650"/>
                <a:gd name="connsiteY7" fmla="*/ 18984 h 47370"/>
                <a:gd name="connsiteX8" fmla="*/ 25410 w 40650"/>
                <a:gd name="connsiteY8" fmla="*/ 18984 h 47370"/>
                <a:gd name="connsiteX9" fmla="*/ 25410 w 40650"/>
                <a:gd name="connsiteY9" fmla="*/ 17270 h 47370"/>
                <a:gd name="connsiteX10" fmla="*/ 15317 w 40650"/>
                <a:gd name="connsiteY10" fmla="*/ 7745 h 47370"/>
                <a:gd name="connsiteX11" fmla="*/ 2169 w 40650"/>
                <a:gd name="connsiteY11" fmla="*/ 12412 h 47370"/>
                <a:gd name="connsiteX12" fmla="*/ -2114 w 40650"/>
                <a:gd name="connsiteY12" fmla="*/ 6411 h 47370"/>
                <a:gd name="connsiteX13" fmla="*/ 16936 w 40650"/>
                <a:gd name="connsiteY13" fmla="*/ -161 h 47370"/>
                <a:gd name="connsiteX14" fmla="*/ 30079 w 40650"/>
                <a:gd name="connsiteY14" fmla="*/ 3839 h 47370"/>
                <a:gd name="connsiteX15" fmla="*/ 35125 w 40650"/>
                <a:gd name="connsiteY15" fmla="*/ 16698 h 47370"/>
                <a:gd name="connsiteX16" fmla="*/ 25410 w 40650"/>
                <a:gd name="connsiteY16" fmla="*/ 29461 h 47370"/>
                <a:gd name="connsiteX17" fmla="*/ 25410 w 40650"/>
                <a:gd name="connsiteY17" fmla="*/ 25652 h 47370"/>
                <a:gd name="connsiteX18" fmla="*/ 14647 w 40650"/>
                <a:gd name="connsiteY18" fmla="*/ 25652 h 47370"/>
                <a:gd name="connsiteX19" fmla="*/ 4267 w 40650"/>
                <a:gd name="connsiteY19" fmla="*/ 32129 h 47370"/>
                <a:gd name="connsiteX20" fmla="*/ 6839 w 40650"/>
                <a:gd name="connsiteY20" fmla="*/ 37272 h 47370"/>
                <a:gd name="connsiteX21" fmla="*/ 13982 w 40650"/>
                <a:gd name="connsiteY21" fmla="*/ 38986 h 47370"/>
                <a:gd name="connsiteX22" fmla="*/ 21982 w 40650"/>
                <a:gd name="connsiteY22" fmla="*/ 36415 h 47370"/>
                <a:gd name="connsiteX23" fmla="*/ 25317 w 40650"/>
                <a:gd name="connsiteY23" fmla="*/ 29461 h 4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0" h="47370">
                  <a:moveTo>
                    <a:pt x="34935" y="46511"/>
                  </a:moveTo>
                  <a:lnTo>
                    <a:pt x="26172" y="46511"/>
                  </a:lnTo>
                  <a:lnTo>
                    <a:pt x="26172" y="40415"/>
                  </a:lnTo>
                  <a:cubicBezTo>
                    <a:pt x="22461" y="44863"/>
                    <a:pt x="16838" y="47359"/>
                    <a:pt x="11029" y="47178"/>
                  </a:cubicBezTo>
                  <a:cubicBezTo>
                    <a:pt x="6741" y="47340"/>
                    <a:pt x="2551" y="45911"/>
                    <a:pt x="-784" y="43177"/>
                  </a:cubicBezTo>
                  <a:cubicBezTo>
                    <a:pt x="-3830" y="40463"/>
                    <a:pt x="-5547" y="36520"/>
                    <a:pt x="-5449" y="32414"/>
                  </a:cubicBezTo>
                  <a:cubicBezTo>
                    <a:pt x="-5733" y="28414"/>
                    <a:pt x="-3830" y="24566"/>
                    <a:pt x="-496" y="22318"/>
                  </a:cubicBezTo>
                  <a:cubicBezTo>
                    <a:pt x="3602" y="19870"/>
                    <a:pt x="8266" y="18708"/>
                    <a:pt x="13029" y="18984"/>
                  </a:cubicBezTo>
                  <a:lnTo>
                    <a:pt x="25410" y="18984"/>
                  </a:lnTo>
                  <a:lnTo>
                    <a:pt x="25410" y="17270"/>
                  </a:lnTo>
                  <a:cubicBezTo>
                    <a:pt x="25410" y="11173"/>
                    <a:pt x="22080" y="7745"/>
                    <a:pt x="15317" y="7745"/>
                  </a:cubicBezTo>
                  <a:cubicBezTo>
                    <a:pt x="10555" y="7906"/>
                    <a:pt x="5983" y="9535"/>
                    <a:pt x="2169" y="12412"/>
                  </a:cubicBezTo>
                  <a:lnTo>
                    <a:pt x="-2114" y="6411"/>
                  </a:lnTo>
                  <a:cubicBezTo>
                    <a:pt x="3313" y="2058"/>
                    <a:pt x="9983" y="-276"/>
                    <a:pt x="16936" y="-161"/>
                  </a:cubicBezTo>
                  <a:cubicBezTo>
                    <a:pt x="21601" y="-361"/>
                    <a:pt x="26270" y="1048"/>
                    <a:pt x="30079" y="3839"/>
                  </a:cubicBezTo>
                  <a:cubicBezTo>
                    <a:pt x="33604" y="7125"/>
                    <a:pt x="35507" y="11869"/>
                    <a:pt x="35125" y="16698"/>
                  </a:cubicBezTo>
                  <a:close/>
                  <a:moveTo>
                    <a:pt x="25410" y="29461"/>
                  </a:moveTo>
                  <a:lnTo>
                    <a:pt x="25410" y="25652"/>
                  </a:lnTo>
                  <a:lnTo>
                    <a:pt x="14647" y="25652"/>
                  </a:lnTo>
                  <a:cubicBezTo>
                    <a:pt x="7694" y="25652"/>
                    <a:pt x="4267" y="27842"/>
                    <a:pt x="4267" y="32129"/>
                  </a:cubicBezTo>
                  <a:cubicBezTo>
                    <a:pt x="4169" y="34176"/>
                    <a:pt x="5122" y="36120"/>
                    <a:pt x="6839" y="37272"/>
                  </a:cubicBezTo>
                  <a:cubicBezTo>
                    <a:pt x="9029" y="38529"/>
                    <a:pt x="11503" y="39129"/>
                    <a:pt x="13982" y="38986"/>
                  </a:cubicBezTo>
                  <a:cubicBezTo>
                    <a:pt x="16838" y="39044"/>
                    <a:pt x="19698" y="38139"/>
                    <a:pt x="21982" y="36415"/>
                  </a:cubicBezTo>
                  <a:cubicBezTo>
                    <a:pt x="24172" y="34795"/>
                    <a:pt x="25410" y="32186"/>
                    <a:pt x="25317" y="29461"/>
                  </a:cubicBezTo>
                  <a:close/>
                </a:path>
              </a:pathLst>
            </a:custGeom>
            <a:solidFill>
              <a:srgbClr val="6D6E71"/>
            </a:solidFill>
            <a:ln w="9525"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4490A8C2-5A4A-4A76-AEBA-0D34851F85B6}"/>
                </a:ext>
              </a:extLst>
            </p:cNvPr>
            <p:cNvSpPr/>
            <p:nvPr/>
          </p:nvSpPr>
          <p:spPr>
            <a:xfrm>
              <a:off x="16984496" y="3849147"/>
              <a:ext cx="12208" cy="65151"/>
            </a:xfrm>
            <a:custGeom>
              <a:avLst/>
              <a:gdLst>
                <a:gd name="connsiteX0" fmla="*/ -3658 w 12208"/>
                <a:gd name="connsiteY0" fmla="*/ 10203 h 65151"/>
                <a:gd name="connsiteX1" fmla="*/ -5467 w 12208"/>
                <a:gd name="connsiteY1" fmla="*/ 5916 h 65151"/>
                <a:gd name="connsiteX2" fmla="*/ -3658 w 12208"/>
                <a:gd name="connsiteY2" fmla="*/ 1630 h 65151"/>
                <a:gd name="connsiteX3" fmla="*/ 625 w 12208"/>
                <a:gd name="connsiteY3" fmla="*/ -180 h 65151"/>
                <a:gd name="connsiteX4" fmla="*/ 4913 w 12208"/>
                <a:gd name="connsiteY4" fmla="*/ 1630 h 65151"/>
                <a:gd name="connsiteX5" fmla="*/ 6723 w 12208"/>
                <a:gd name="connsiteY5" fmla="*/ 5916 h 65151"/>
                <a:gd name="connsiteX6" fmla="*/ 4913 w 12208"/>
                <a:gd name="connsiteY6" fmla="*/ 10203 h 65151"/>
                <a:gd name="connsiteX7" fmla="*/ 625 w 12208"/>
                <a:gd name="connsiteY7" fmla="*/ 12012 h 65151"/>
                <a:gd name="connsiteX8" fmla="*/ -3658 w 12208"/>
                <a:gd name="connsiteY8" fmla="*/ 10203 h 65151"/>
                <a:gd name="connsiteX9" fmla="*/ 5295 w 12208"/>
                <a:gd name="connsiteY9" fmla="*/ 64971 h 65151"/>
                <a:gd name="connsiteX10" fmla="*/ -4230 w 12208"/>
                <a:gd name="connsiteY10" fmla="*/ 64971 h 65151"/>
                <a:gd name="connsiteX11" fmla="*/ -4230 w 12208"/>
                <a:gd name="connsiteY11" fmla="*/ 19346 h 65151"/>
                <a:gd name="connsiteX12" fmla="*/ 5295 w 12208"/>
                <a:gd name="connsiteY12" fmla="*/ 19346 h 65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08" h="65151">
                  <a:moveTo>
                    <a:pt x="-3658" y="10203"/>
                  </a:moveTo>
                  <a:cubicBezTo>
                    <a:pt x="-4900" y="9107"/>
                    <a:pt x="-5565" y="7545"/>
                    <a:pt x="-5467" y="5916"/>
                  </a:cubicBezTo>
                  <a:cubicBezTo>
                    <a:pt x="-5467" y="4297"/>
                    <a:pt x="-4802" y="2744"/>
                    <a:pt x="-3658" y="1630"/>
                  </a:cubicBezTo>
                  <a:cubicBezTo>
                    <a:pt x="-2519" y="487"/>
                    <a:pt x="-993" y="-170"/>
                    <a:pt x="625" y="-180"/>
                  </a:cubicBezTo>
                  <a:cubicBezTo>
                    <a:pt x="2244" y="-161"/>
                    <a:pt x="3769" y="496"/>
                    <a:pt x="4913" y="1630"/>
                  </a:cubicBezTo>
                  <a:cubicBezTo>
                    <a:pt x="6058" y="2744"/>
                    <a:pt x="6723" y="4297"/>
                    <a:pt x="6723" y="5916"/>
                  </a:cubicBezTo>
                  <a:cubicBezTo>
                    <a:pt x="6820" y="7545"/>
                    <a:pt x="6151" y="9107"/>
                    <a:pt x="4913" y="10203"/>
                  </a:cubicBezTo>
                  <a:cubicBezTo>
                    <a:pt x="3769" y="11374"/>
                    <a:pt x="2244" y="12031"/>
                    <a:pt x="625" y="12012"/>
                  </a:cubicBezTo>
                  <a:cubicBezTo>
                    <a:pt x="-993" y="12041"/>
                    <a:pt x="-2519" y="11383"/>
                    <a:pt x="-3658" y="10203"/>
                  </a:cubicBezTo>
                  <a:close/>
                  <a:moveTo>
                    <a:pt x="5295" y="64971"/>
                  </a:moveTo>
                  <a:lnTo>
                    <a:pt x="-4230" y="64971"/>
                  </a:lnTo>
                  <a:lnTo>
                    <a:pt x="-4230" y="19346"/>
                  </a:lnTo>
                  <a:lnTo>
                    <a:pt x="5295" y="19346"/>
                  </a:lnTo>
                  <a:close/>
                </a:path>
              </a:pathLst>
            </a:custGeom>
            <a:solidFill>
              <a:srgbClr val="6D6E71"/>
            </a:solidFill>
            <a:ln w="9525"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172ED44C-C9EE-4CD7-82D9-E83BE87F7770}"/>
                </a:ext>
              </a:extLst>
            </p:cNvPr>
            <p:cNvSpPr/>
            <p:nvPr/>
          </p:nvSpPr>
          <p:spPr>
            <a:xfrm>
              <a:off x="17004695" y="3854577"/>
              <a:ext cx="31718" cy="60391"/>
            </a:xfrm>
            <a:custGeom>
              <a:avLst/>
              <a:gdLst>
                <a:gd name="connsiteX0" fmla="*/ 9862 w 31718"/>
                <a:gd name="connsiteY0" fmla="*/ 21632 h 60391"/>
                <a:gd name="connsiteX1" fmla="*/ 9862 w 31718"/>
                <a:gd name="connsiteY1" fmla="*/ 44778 h 60391"/>
                <a:gd name="connsiteX2" fmla="*/ 11671 w 31718"/>
                <a:gd name="connsiteY2" fmla="*/ 49922 h 60391"/>
                <a:gd name="connsiteX3" fmla="*/ 16433 w 31718"/>
                <a:gd name="connsiteY3" fmla="*/ 51827 h 60391"/>
                <a:gd name="connsiteX4" fmla="*/ 22340 w 31718"/>
                <a:gd name="connsiteY4" fmla="*/ 48874 h 60391"/>
                <a:gd name="connsiteX5" fmla="*/ 26242 w 31718"/>
                <a:gd name="connsiteY5" fmla="*/ 55636 h 60391"/>
                <a:gd name="connsiteX6" fmla="*/ 15099 w 31718"/>
                <a:gd name="connsiteY6" fmla="*/ 60209 h 60391"/>
                <a:gd name="connsiteX7" fmla="*/ 4620 w 31718"/>
                <a:gd name="connsiteY7" fmla="*/ 55922 h 60391"/>
                <a:gd name="connsiteX8" fmla="*/ 337 w 31718"/>
                <a:gd name="connsiteY8" fmla="*/ 44492 h 60391"/>
                <a:gd name="connsiteX9" fmla="*/ 337 w 31718"/>
                <a:gd name="connsiteY9" fmla="*/ 21632 h 60391"/>
                <a:gd name="connsiteX10" fmla="*/ -5477 w 31718"/>
                <a:gd name="connsiteY10" fmla="*/ 21632 h 60391"/>
                <a:gd name="connsiteX11" fmla="*/ -5477 w 31718"/>
                <a:gd name="connsiteY11" fmla="*/ 13917 h 60391"/>
                <a:gd name="connsiteX12" fmla="*/ 337 w 31718"/>
                <a:gd name="connsiteY12" fmla="*/ 13917 h 60391"/>
                <a:gd name="connsiteX13" fmla="*/ 337 w 31718"/>
                <a:gd name="connsiteY13" fmla="*/ -180 h 60391"/>
                <a:gd name="connsiteX14" fmla="*/ 9862 w 31718"/>
                <a:gd name="connsiteY14" fmla="*/ -180 h 60391"/>
                <a:gd name="connsiteX15" fmla="*/ 9862 w 31718"/>
                <a:gd name="connsiteY15" fmla="*/ 14203 h 60391"/>
                <a:gd name="connsiteX16" fmla="*/ 22433 w 31718"/>
                <a:gd name="connsiteY16" fmla="*/ 14203 h 60391"/>
                <a:gd name="connsiteX17" fmla="*/ 22433 w 31718"/>
                <a:gd name="connsiteY17" fmla="*/ 21918 h 60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391">
                  <a:moveTo>
                    <a:pt x="9862" y="21632"/>
                  </a:moveTo>
                  <a:lnTo>
                    <a:pt x="9862" y="44778"/>
                  </a:lnTo>
                  <a:cubicBezTo>
                    <a:pt x="9764" y="46664"/>
                    <a:pt x="10434" y="48502"/>
                    <a:pt x="11671" y="49922"/>
                  </a:cubicBezTo>
                  <a:cubicBezTo>
                    <a:pt x="12908" y="51274"/>
                    <a:pt x="14624" y="51979"/>
                    <a:pt x="16433" y="51827"/>
                  </a:cubicBezTo>
                  <a:cubicBezTo>
                    <a:pt x="18717" y="51712"/>
                    <a:pt x="20908" y="50645"/>
                    <a:pt x="22340" y="48874"/>
                  </a:cubicBezTo>
                  <a:lnTo>
                    <a:pt x="26242" y="55636"/>
                  </a:lnTo>
                  <a:cubicBezTo>
                    <a:pt x="23289" y="58541"/>
                    <a:pt x="19289" y="60180"/>
                    <a:pt x="15099" y="60209"/>
                  </a:cubicBezTo>
                  <a:cubicBezTo>
                    <a:pt x="11192" y="60285"/>
                    <a:pt x="7383" y="58732"/>
                    <a:pt x="4620" y="55922"/>
                  </a:cubicBezTo>
                  <a:cubicBezTo>
                    <a:pt x="1667" y="52864"/>
                    <a:pt x="146" y="48731"/>
                    <a:pt x="337" y="44492"/>
                  </a:cubicBezTo>
                  <a:lnTo>
                    <a:pt x="337" y="21632"/>
                  </a:lnTo>
                  <a:lnTo>
                    <a:pt x="-5477" y="21632"/>
                  </a:lnTo>
                  <a:lnTo>
                    <a:pt x="-5477" y="13917"/>
                  </a:lnTo>
                  <a:lnTo>
                    <a:pt x="337" y="13917"/>
                  </a:lnTo>
                  <a:lnTo>
                    <a:pt x="337" y="-180"/>
                  </a:lnTo>
                  <a:lnTo>
                    <a:pt x="9862" y="-180"/>
                  </a:lnTo>
                  <a:lnTo>
                    <a:pt x="9862" y="14203"/>
                  </a:lnTo>
                  <a:lnTo>
                    <a:pt x="22433" y="14203"/>
                  </a:lnTo>
                  <a:lnTo>
                    <a:pt x="22433" y="21918"/>
                  </a:lnTo>
                  <a:close/>
                </a:path>
              </a:pathLst>
            </a:custGeom>
            <a:solidFill>
              <a:srgbClr val="6D6E71"/>
            </a:solidFill>
            <a:ln w="9525"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95120667-391B-49FA-9BD4-71FA1126DDE2}"/>
                </a:ext>
              </a:extLst>
            </p:cNvPr>
            <p:cNvSpPr/>
            <p:nvPr/>
          </p:nvSpPr>
          <p:spPr>
            <a:xfrm>
              <a:off x="17042027" y="3849147"/>
              <a:ext cx="12199" cy="65151"/>
            </a:xfrm>
            <a:custGeom>
              <a:avLst/>
              <a:gdLst>
                <a:gd name="connsiteX0" fmla="*/ -3658 w 12199"/>
                <a:gd name="connsiteY0" fmla="*/ 10203 h 65151"/>
                <a:gd name="connsiteX1" fmla="*/ -5467 w 12199"/>
                <a:gd name="connsiteY1" fmla="*/ 5916 h 65151"/>
                <a:gd name="connsiteX2" fmla="*/ -3658 w 12199"/>
                <a:gd name="connsiteY2" fmla="*/ 1630 h 65151"/>
                <a:gd name="connsiteX3" fmla="*/ 625 w 12199"/>
                <a:gd name="connsiteY3" fmla="*/ -180 h 65151"/>
                <a:gd name="connsiteX4" fmla="*/ 6723 w 12199"/>
                <a:gd name="connsiteY4" fmla="*/ 5916 h 65151"/>
                <a:gd name="connsiteX5" fmla="*/ 4913 w 12199"/>
                <a:gd name="connsiteY5" fmla="*/ 10203 h 65151"/>
                <a:gd name="connsiteX6" fmla="*/ 625 w 12199"/>
                <a:gd name="connsiteY6" fmla="*/ 12012 h 65151"/>
                <a:gd name="connsiteX7" fmla="*/ -3658 w 12199"/>
                <a:gd name="connsiteY7" fmla="*/ 10203 h 65151"/>
                <a:gd name="connsiteX8" fmla="*/ 5295 w 12199"/>
                <a:gd name="connsiteY8" fmla="*/ 64971 h 65151"/>
                <a:gd name="connsiteX9" fmla="*/ -4230 w 12199"/>
                <a:gd name="connsiteY9" fmla="*/ 64971 h 65151"/>
                <a:gd name="connsiteX10" fmla="*/ -4230 w 12199"/>
                <a:gd name="connsiteY10" fmla="*/ 19346 h 65151"/>
                <a:gd name="connsiteX11" fmla="*/ 5295 w 12199"/>
                <a:gd name="connsiteY11" fmla="*/ 19346 h 65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9" h="65151">
                  <a:moveTo>
                    <a:pt x="-3658" y="10203"/>
                  </a:moveTo>
                  <a:cubicBezTo>
                    <a:pt x="-4900" y="9107"/>
                    <a:pt x="-5565" y="7545"/>
                    <a:pt x="-5467" y="5916"/>
                  </a:cubicBezTo>
                  <a:cubicBezTo>
                    <a:pt x="-5467" y="4297"/>
                    <a:pt x="-4802" y="2744"/>
                    <a:pt x="-3658" y="1630"/>
                  </a:cubicBezTo>
                  <a:cubicBezTo>
                    <a:pt x="-2519" y="468"/>
                    <a:pt x="-993" y="-189"/>
                    <a:pt x="625" y="-180"/>
                  </a:cubicBezTo>
                  <a:cubicBezTo>
                    <a:pt x="3960" y="-132"/>
                    <a:pt x="6723" y="2573"/>
                    <a:pt x="6723" y="5916"/>
                  </a:cubicBezTo>
                  <a:cubicBezTo>
                    <a:pt x="6723" y="7535"/>
                    <a:pt x="6058" y="9078"/>
                    <a:pt x="4913" y="10203"/>
                  </a:cubicBezTo>
                  <a:cubicBezTo>
                    <a:pt x="3769" y="11374"/>
                    <a:pt x="2244" y="12031"/>
                    <a:pt x="625" y="12012"/>
                  </a:cubicBezTo>
                  <a:cubicBezTo>
                    <a:pt x="-993" y="12069"/>
                    <a:pt x="-2612" y="11403"/>
                    <a:pt x="-3658" y="10203"/>
                  </a:cubicBezTo>
                  <a:close/>
                  <a:moveTo>
                    <a:pt x="5295" y="64971"/>
                  </a:moveTo>
                  <a:lnTo>
                    <a:pt x="-4230" y="64971"/>
                  </a:lnTo>
                  <a:lnTo>
                    <a:pt x="-4230" y="19346"/>
                  </a:lnTo>
                  <a:lnTo>
                    <a:pt x="5295" y="19346"/>
                  </a:lnTo>
                  <a:close/>
                </a:path>
              </a:pathLst>
            </a:custGeom>
            <a:solidFill>
              <a:srgbClr val="6D6E71"/>
            </a:solid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288BEB3C-A10C-4810-A3E8-EA1B62ED5A43}"/>
                </a:ext>
              </a:extLst>
            </p:cNvPr>
            <p:cNvSpPr/>
            <p:nvPr/>
          </p:nvSpPr>
          <p:spPr>
            <a:xfrm>
              <a:off x="17065942" y="3867988"/>
              <a:ext cx="41940" cy="46310"/>
            </a:xfrm>
            <a:custGeom>
              <a:avLst/>
              <a:gdLst>
                <a:gd name="connsiteX0" fmla="*/ 4048 w 41940"/>
                <a:gd name="connsiteY0" fmla="*/ 21365 h 46310"/>
                <a:gd name="connsiteX1" fmla="*/ 4048 w 41940"/>
                <a:gd name="connsiteY1" fmla="*/ 46131 h 46310"/>
                <a:gd name="connsiteX2" fmla="*/ -5477 w 41940"/>
                <a:gd name="connsiteY2" fmla="*/ 46131 h 46310"/>
                <a:gd name="connsiteX3" fmla="*/ -5477 w 41940"/>
                <a:gd name="connsiteY3" fmla="*/ 506 h 46310"/>
                <a:gd name="connsiteX4" fmla="*/ 4048 w 41940"/>
                <a:gd name="connsiteY4" fmla="*/ 506 h 46310"/>
                <a:gd name="connsiteX5" fmla="*/ 4048 w 41940"/>
                <a:gd name="connsiteY5" fmla="*/ 8792 h 46310"/>
                <a:gd name="connsiteX6" fmla="*/ 10429 w 41940"/>
                <a:gd name="connsiteY6" fmla="*/ 2220 h 46310"/>
                <a:gd name="connsiteX7" fmla="*/ 19191 w 41940"/>
                <a:gd name="connsiteY7" fmla="*/ -161 h 46310"/>
                <a:gd name="connsiteX8" fmla="*/ 31670 w 41940"/>
                <a:gd name="connsiteY8" fmla="*/ 4507 h 46310"/>
                <a:gd name="connsiteX9" fmla="*/ 36432 w 41940"/>
                <a:gd name="connsiteY9" fmla="*/ 18127 h 46310"/>
                <a:gd name="connsiteX10" fmla="*/ 36432 w 41940"/>
                <a:gd name="connsiteY10" fmla="*/ 46131 h 46310"/>
                <a:gd name="connsiteX11" fmla="*/ 26907 w 41940"/>
                <a:gd name="connsiteY11" fmla="*/ 46131 h 46310"/>
                <a:gd name="connsiteX12" fmla="*/ 26907 w 41940"/>
                <a:gd name="connsiteY12" fmla="*/ 21080 h 46310"/>
                <a:gd name="connsiteX13" fmla="*/ 16429 w 41940"/>
                <a:gd name="connsiteY13" fmla="*/ 8412 h 46310"/>
                <a:gd name="connsiteX14" fmla="*/ 7857 w 41940"/>
                <a:gd name="connsiteY14" fmla="*/ 11745 h 46310"/>
                <a:gd name="connsiteX15" fmla="*/ 4048 w 41940"/>
                <a:gd name="connsiteY15" fmla="*/ 21365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46310">
                  <a:moveTo>
                    <a:pt x="4048" y="21365"/>
                  </a:moveTo>
                  <a:lnTo>
                    <a:pt x="4048" y="46131"/>
                  </a:lnTo>
                  <a:lnTo>
                    <a:pt x="-5477" y="46131"/>
                  </a:lnTo>
                  <a:lnTo>
                    <a:pt x="-5477" y="506"/>
                  </a:lnTo>
                  <a:lnTo>
                    <a:pt x="4048" y="506"/>
                  </a:lnTo>
                  <a:lnTo>
                    <a:pt x="4048" y="8792"/>
                  </a:lnTo>
                  <a:cubicBezTo>
                    <a:pt x="5574" y="6059"/>
                    <a:pt x="7764" y="3782"/>
                    <a:pt x="10429" y="2220"/>
                  </a:cubicBezTo>
                  <a:cubicBezTo>
                    <a:pt x="13099" y="630"/>
                    <a:pt x="16145" y="-199"/>
                    <a:pt x="19191" y="-161"/>
                  </a:cubicBezTo>
                  <a:cubicBezTo>
                    <a:pt x="23861" y="-380"/>
                    <a:pt x="28335" y="1306"/>
                    <a:pt x="31670" y="4507"/>
                  </a:cubicBezTo>
                  <a:cubicBezTo>
                    <a:pt x="35004" y="8212"/>
                    <a:pt x="36721" y="13126"/>
                    <a:pt x="36432" y="18127"/>
                  </a:cubicBezTo>
                  <a:lnTo>
                    <a:pt x="36432" y="46131"/>
                  </a:lnTo>
                  <a:lnTo>
                    <a:pt x="26907" y="46131"/>
                  </a:lnTo>
                  <a:lnTo>
                    <a:pt x="26907" y="21080"/>
                  </a:lnTo>
                  <a:cubicBezTo>
                    <a:pt x="26907" y="12698"/>
                    <a:pt x="23480" y="8412"/>
                    <a:pt x="16429" y="8412"/>
                  </a:cubicBezTo>
                  <a:cubicBezTo>
                    <a:pt x="13289" y="8383"/>
                    <a:pt x="10146" y="9574"/>
                    <a:pt x="7857" y="11745"/>
                  </a:cubicBezTo>
                  <a:cubicBezTo>
                    <a:pt x="5192" y="14232"/>
                    <a:pt x="3858" y="17756"/>
                    <a:pt x="4048" y="21365"/>
                  </a:cubicBezTo>
                  <a:close/>
                </a:path>
              </a:pathLst>
            </a:custGeom>
            <a:solidFill>
              <a:srgbClr val="6D6E71"/>
            </a:solid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61249A96-53DF-4638-A4D0-2AD03E4ADFAA}"/>
                </a:ext>
              </a:extLst>
            </p:cNvPr>
            <p:cNvSpPr/>
            <p:nvPr/>
          </p:nvSpPr>
          <p:spPr>
            <a:xfrm>
              <a:off x="17117271" y="3867993"/>
              <a:ext cx="45485" cy="64655"/>
            </a:xfrm>
            <a:custGeom>
              <a:avLst/>
              <a:gdLst>
                <a:gd name="connsiteX0" fmla="*/ 39872 w 45485"/>
                <a:gd name="connsiteY0" fmla="*/ 500 h 64655"/>
                <a:gd name="connsiteX1" fmla="*/ 39872 w 45485"/>
                <a:gd name="connsiteY1" fmla="*/ 40220 h 64655"/>
                <a:gd name="connsiteX2" fmla="*/ 20631 w 45485"/>
                <a:gd name="connsiteY2" fmla="*/ 64337 h 64655"/>
                <a:gd name="connsiteX3" fmla="*/ 16538 w 45485"/>
                <a:gd name="connsiteY3" fmla="*/ 64413 h 64655"/>
                <a:gd name="connsiteX4" fmla="*/ -2512 w 45485"/>
                <a:gd name="connsiteY4" fmla="*/ 58031 h 64655"/>
                <a:gd name="connsiteX5" fmla="*/ 2060 w 45485"/>
                <a:gd name="connsiteY5" fmla="*/ 50697 h 64655"/>
                <a:gd name="connsiteX6" fmla="*/ 15585 w 45485"/>
                <a:gd name="connsiteY6" fmla="*/ 55745 h 64655"/>
                <a:gd name="connsiteX7" fmla="*/ 26347 w 45485"/>
                <a:gd name="connsiteY7" fmla="*/ 52221 h 64655"/>
                <a:gd name="connsiteX8" fmla="*/ 30347 w 45485"/>
                <a:gd name="connsiteY8" fmla="*/ 40981 h 64655"/>
                <a:gd name="connsiteX9" fmla="*/ 30347 w 45485"/>
                <a:gd name="connsiteY9" fmla="*/ 35171 h 64655"/>
                <a:gd name="connsiteX10" fmla="*/ 24250 w 45485"/>
                <a:gd name="connsiteY10" fmla="*/ 41648 h 64655"/>
                <a:gd name="connsiteX11" fmla="*/ 15297 w 45485"/>
                <a:gd name="connsiteY11" fmla="*/ 44029 h 64655"/>
                <a:gd name="connsiteX12" fmla="*/ 344 w 45485"/>
                <a:gd name="connsiteY12" fmla="*/ 37648 h 64655"/>
                <a:gd name="connsiteX13" fmla="*/ -5465 w 45485"/>
                <a:gd name="connsiteY13" fmla="*/ 21931 h 64655"/>
                <a:gd name="connsiteX14" fmla="*/ 344 w 45485"/>
                <a:gd name="connsiteY14" fmla="*/ 6120 h 64655"/>
                <a:gd name="connsiteX15" fmla="*/ 15204 w 45485"/>
                <a:gd name="connsiteY15" fmla="*/ -167 h 64655"/>
                <a:gd name="connsiteX16" fmla="*/ 29873 w 45485"/>
                <a:gd name="connsiteY16" fmla="*/ 7263 h 64655"/>
                <a:gd name="connsiteX17" fmla="*/ 29873 w 45485"/>
                <a:gd name="connsiteY17" fmla="*/ 500 h 64655"/>
                <a:gd name="connsiteX18" fmla="*/ 4344 w 45485"/>
                <a:gd name="connsiteY18" fmla="*/ 21550 h 64655"/>
                <a:gd name="connsiteX19" fmla="*/ 7772 w 45485"/>
                <a:gd name="connsiteY19" fmla="*/ 31075 h 64655"/>
                <a:gd name="connsiteX20" fmla="*/ 17297 w 45485"/>
                <a:gd name="connsiteY20" fmla="*/ 35171 h 64655"/>
                <a:gd name="connsiteX21" fmla="*/ 26822 w 45485"/>
                <a:gd name="connsiteY21" fmla="*/ 31266 h 64655"/>
                <a:gd name="connsiteX22" fmla="*/ 30445 w 45485"/>
                <a:gd name="connsiteY22" fmla="*/ 21741 h 64655"/>
                <a:gd name="connsiteX23" fmla="*/ 26822 w 45485"/>
                <a:gd name="connsiteY23" fmla="*/ 11739 h 64655"/>
                <a:gd name="connsiteX24" fmla="*/ 17297 w 45485"/>
                <a:gd name="connsiteY24" fmla="*/ 7739 h 64655"/>
                <a:gd name="connsiteX25" fmla="*/ 7772 w 45485"/>
                <a:gd name="connsiteY25" fmla="*/ 11930 h 64655"/>
                <a:gd name="connsiteX26" fmla="*/ 4344 w 45485"/>
                <a:gd name="connsiteY26" fmla="*/ 21550 h 6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485" h="64655">
                  <a:moveTo>
                    <a:pt x="39872" y="500"/>
                  </a:moveTo>
                  <a:lnTo>
                    <a:pt x="39872" y="40220"/>
                  </a:lnTo>
                  <a:cubicBezTo>
                    <a:pt x="41207" y="52192"/>
                    <a:pt x="32635" y="62994"/>
                    <a:pt x="20631" y="64337"/>
                  </a:cubicBezTo>
                  <a:cubicBezTo>
                    <a:pt x="19301" y="64489"/>
                    <a:pt x="17869" y="64518"/>
                    <a:pt x="16538" y="64413"/>
                  </a:cubicBezTo>
                  <a:cubicBezTo>
                    <a:pt x="9678" y="64565"/>
                    <a:pt x="2916" y="62308"/>
                    <a:pt x="-2512" y="58031"/>
                  </a:cubicBezTo>
                  <a:lnTo>
                    <a:pt x="2060" y="50697"/>
                  </a:lnTo>
                  <a:cubicBezTo>
                    <a:pt x="5869" y="53859"/>
                    <a:pt x="10632" y="55640"/>
                    <a:pt x="15585" y="55745"/>
                  </a:cubicBezTo>
                  <a:cubicBezTo>
                    <a:pt x="19487" y="55955"/>
                    <a:pt x="23301" y="54697"/>
                    <a:pt x="26347" y="52221"/>
                  </a:cubicBezTo>
                  <a:cubicBezTo>
                    <a:pt x="29300" y="49239"/>
                    <a:pt x="30728" y="45134"/>
                    <a:pt x="30347" y="40981"/>
                  </a:cubicBezTo>
                  <a:lnTo>
                    <a:pt x="30347" y="35171"/>
                  </a:lnTo>
                  <a:cubicBezTo>
                    <a:pt x="28919" y="37819"/>
                    <a:pt x="26822" y="40057"/>
                    <a:pt x="24250" y="41648"/>
                  </a:cubicBezTo>
                  <a:cubicBezTo>
                    <a:pt x="21585" y="43258"/>
                    <a:pt x="18441" y="44077"/>
                    <a:pt x="15297" y="44029"/>
                  </a:cubicBezTo>
                  <a:cubicBezTo>
                    <a:pt x="9585" y="44239"/>
                    <a:pt x="4153" y="41906"/>
                    <a:pt x="344" y="37648"/>
                  </a:cubicBezTo>
                  <a:cubicBezTo>
                    <a:pt x="-3563" y="33371"/>
                    <a:pt x="-5656" y="27732"/>
                    <a:pt x="-5465" y="21931"/>
                  </a:cubicBezTo>
                  <a:cubicBezTo>
                    <a:pt x="-5656" y="16102"/>
                    <a:pt x="-3563" y="10435"/>
                    <a:pt x="344" y="6120"/>
                  </a:cubicBezTo>
                  <a:cubicBezTo>
                    <a:pt x="4153" y="1929"/>
                    <a:pt x="9585" y="-376"/>
                    <a:pt x="15204" y="-167"/>
                  </a:cubicBezTo>
                  <a:cubicBezTo>
                    <a:pt x="21013" y="-281"/>
                    <a:pt x="26538" y="2500"/>
                    <a:pt x="29873" y="7263"/>
                  </a:cubicBezTo>
                  <a:lnTo>
                    <a:pt x="29873" y="500"/>
                  </a:lnTo>
                  <a:close/>
                  <a:moveTo>
                    <a:pt x="4344" y="21550"/>
                  </a:moveTo>
                  <a:cubicBezTo>
                    <a:pt x="4251" y="25037"/>
                    <a:pt x="5488" y="28418"/>
                    <a:pt x="7772" y="31075"/>
                  </a:cubicBezTo>
                  <a:cubicBezTo>
                    <a:pt x="10153" y="33876"/>
                    <a:pt x="13678" y="35390"/>
                    <a:pt x="17297" y="35171"/>
                  </a:cubicBezTo>
                  <a:cubicBezTo>
                    <a:pt x="20920" y="35304"/>
                    <a:pt x="24347" y="33876"/>
                    <a:pt x="26822" y="31266"/>
                  </a:cubicBezTo>
                  <a:cubicBezTo>
                    <a:pt x="29203" y="28675"/>
                    <a:pt x="30538" y="25265"/>
                    <a:pt x="30445" y="21741"/>
                  </a:cubicBezTo>
                  <a:cubicBezTo>
                    <a:pt x="30538" y="18074"/>
                    <a:pt x="29203" y="14511"/>
                    <a:pt x="26822" y="11739"/>
                  </a:cubicBezTo>
                  <a:cubicBezTo>
                    <a:pt x="24347" y="9082"/>
                    <a:pt x="20920" y="7625"/>
                    <a:pt x="17297" y="7739"/>
                  </a:cubicBezTo>
                  <a:cubicBezTo>
                    <a:pt x="13585" y="7491"/>
                    <a:pt x="10060" y="9063"/>
                    <a:pt x="7772" y="11930"/>
                  </a:cubicBezTo>
                  <a:cubicBezTo>
                    <a:pt x="5488" y="14635"/>
                    <a:pt x="4344" y="18035"/>
                    <a:pt x="4344" y="21550"/>
                  </a:cubicBezTo>
                  <a:close/>
                </a:path>
              </a:pathLst>
            </a:custGeom>
            <a:solidFill>
              <a:srgbClr val="6D6E71"/>
            </a:solidFill>
            <a:ln w="9525"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A40976EC-0335-43FD-A035-DEDBDBEDA288}"/>
                </a:ext>
              </a:extLst>
            </p:cNvPr>
            <p:cNvSpPr/>
            <p:nvPr/>
          </p:nvSpPr>
          <p:spPr>
            <a:xfrm>
              <a:off x="17194148" y="3868363"/>
              <a:ext cx="36685" cy="46616"/>
            </a:xfrm>
            <a:custGeom>
              <a:avLst/>
              <a:gdLst>
                <a:gd name="connsiteX0" fmla="*/ 31195 w 36685"/>
                <a:gd name="connsiteY0" fmla="*/ 32040 h 46616"/>
                <a:gd name="connsiteX1" fmla="*/ 26433 w 36685"/>
                <a:gd name="connsiteY1" fmla="*/ 42517 h 46616"/>
                <a:gd name="connsiteX2" fmla="*/ 14336 w 36685"/>
                <a:gd name="connsiteY2" fmla="*/ 46422 h 46616"/>
                <a:gd name="connsiteX3" fmla="*/ 4048 w 36685"/>
                <a:gd name="connsiteY3" fmla="*/ 44613 h 46616"/>
                <a:gd name="connsiteX4" fmla="*/ -5477 w 36685"/>
                <a:gd name="connsiteY4" fmla="*/ 39564 h 46616"/>
                <a:gd name="connsiteX5" fmla="*/ -807 w 36685"/>
                <a:gd name="connsiteY5" fmla="*/ 32040 h 46616"/>
                <a:gd name="connsiteX6" fmla="*/ 14620 w 36685"/>
                <a:gd name="connsiteY6" fmla="*/ 38040 h 46616"/>
                <a:gd name="connsiteX7" fmla="*/ 19764 w 36685"/>
                <a:gd name="connsiteY7" fmla="*/ 36611 h 46616"/>
                <a:gd name="connsiteX8" fmla="*/ 21670 w 36685"/>
                <a:gd name="connsiteY8" fmla="*/ 32801 h 46616"/>
                <a:gd name="connsiteX9" fmla="*/ 12145 w 36685"/>
                <a:gd name="connsiteY9" fmla="*/ 26610 h 46616"/>
                <a:gd name="connsiteX10" fmla="*/ 11192 w 36685"/>
                <a:gd name="connsiteY10" fmla="*/ 26610 h 46616"/>
                <a:gd name="connsiteX11" fmla="*/ -3096 w 36685"/>
                <a:gd name="connsiteY11" fmla="*/ 13751 h 46616"/>
                <a:gd name="connsiteX12" fmla="*/ 1858 w 36685"/>
                <a:gd name="connsiteY12" fmla="*/ 3655 h 46616"/>
                <a:gd name="connsiteX13" fmla="*/ 14620 w 36685"/>
                <a:gd name="connsiteY13" fmla="*/ -155 h 46616"/>
                <a:gd name="connsiteX14" fmla="*/ 29577 w 36685"/>
                <a:gd name="connsiteY14" fmla="*/ 4417 h 46616"/>
                <a:gd name="connsiteX15" fmla="*/ 25954 w 36685"/>
                <a:gd name="connsiteY15" fmla="*/ 11561 h 46616"/>
                <a:gd name="connsiteX16" fmla="*/ 13862 w 36685"/>
                <a:gd name="connsiteY16" fmla="*/ 7846 h 46616"/>
                <a:gd name="connsiteX17" fmla="*/ 8336 w 36685"/>
                <a:gd name="connsiteY17" fmla="*/ 9084 h 46616"/>
                <a:gd name="connsiteX18" fmla="*/ 6146 w 36685"/>
                <a:gd name="connsiteY18" fmla="*/ 12799 h 46616"/>
                <a:gd name="connsiteX19" fmla="*/ 8429 w 36685"/>
                <a:gd name="connsiteY19" fmla="*/ 16132 h 46616"/>
                <a:gd name="connsiteX20" fmla="*/ 12717 w 36685"/>
                <a:gd name="connsiteY20" fmla="*/ 17561 h 46616"/>
                <a:gd name="connsiteX21" fmla="*/ 17671 w 36685"/>
                <a:gd name="connsiteY21" fmla="*/ 18895 h 46616"/>
                <a:gd name="connsiteX22" fmla="*/ 21861 w 36685"/>
                <a:gd name="connsiteY22" fmla="*/ 20419 h 46616"/>
                <a:gd name="connsiteX23" fmla="*/ 26145 w 36685"/>
                <a:gd name="connsiteY23" fmla="*/ 22895 h 46616"/>
                <a:gd name="connsiteX24" fmla="*/ 31195 w 36685"/>
                <a:gd name="connsiteY24" fmla="*/ 32040 h 46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5" h="46616">
                  <a:moveTo>
                    <a:pt x="31195" y="32040"/>
                  </a:moveTo>
                  <a:cubicBezTo>
                    <a:pt x="31386" y="36088"/>
                    <a:pt x="29577" y="39974"/>
                    <a:pt x="26433" y="42517"/>
                  </a:cubicBezTo>
                  <a:cubicBezTo>
                    <a:pt x="23005" y="45213"/>
                    <a:pt x="18717" y="46593"/>
                    <a:pt x="14336" y="46422"/>
                  </a:cubicBezTo>
                  <a:cubicBezTo>
                    <a:pt x="10811" y="46365"/>
                    <a:pt x="7383" y="45746"/>
                    <a:pt x="4048" y="44613"/>
                  </a:cubicBezTo>
                  <a:cubicBezTo>
                    <a:pt x="621" y="43488"/>
                    <a:pt x="-2621" y="41784"/>
                    <a:pt x="-5477" y="39564"/>
                  </a:cubicBezTo>
                  <a:lnTo>
                    <a:pt x="-807" y="32040"/>
                  </a:lnTo>
                  <a:cubicBezTo>
                    <a:pt x="3574" y="35668"/>
                    <a:pt x="9001" y="37773"/>
                    <a:pt x="14620" y="38040"/>
                  </a:cubicBezTo>
                  <a:cubicBezTo>
                    <a:pt x="16429" y="38145"/>
                    <a:pt x="18243" y="37640"/>
                    <a:pt x="19764" y="36611"/>
                  </a:cubicBezTo>
                  <a:cubicBezTo>
                    <a:pt x="20908" y="35707"/>
                    <a:pt x="21670" y="34297"/>
                    <a:pt x="21670" y="32801"/>
                  </a:cubicBezTo>
                  <a:cubicBezTo>
                    <a:pt x="21670" y="30515"/>
                    <a:pt x="18624" y="28420"/>
                    <a:pt x="12145" y="26610"/>
                  </a:cubicBezTo>
                  <a:lnTo>
                    <a:pt x="11192" y="26610"/>
                  </a:lnTo>
                  <a:cubicBezTo>
                    <a:pt x="1667" y="24067"/>
                    <a:pt x="-3096" y="19781"/>
                    <a:pt x="-3096" y="13751"/>
                  </a:cubicBezTo>
                  <a:cubicBezTo>
                    <a:pt x="-3286" y="9770"/>
                    <a:pt x="-1379" y="5979"/>
                    <a:pt x="1858" y="3655"/>
                  </a:cubicBezTo>
                  <a:cubicBezTo>
                    <a:pt x="5574" y="959"/>
                    <a:pt x="10048" y="-383"/>
                    <a:pt x="14620" y="-155"/>
                  </a:cubicBezTo>
                  <a:cubicBezTo>
                    <a:pt x="19954" y="-155"/>
                    <a:pt x="25196" y="1436"/>
                    <a:pt x="29577" y="4417"/>
                  </a:cubicBezTo>
                  <a:lnTo>
                    <a:pt x="25954" y="11561"/>
                  </a:lnTo>
                  <a:cubicBezTo>
                    <a:pt x="22433" y="9132"/>
                    <a:pt x="18145" y="7836"/>
                    <a:pt x="13862" y="7846"/>
                  </a:cubicBezTo>
                  <a:cubicBezTo>
                    <a:pt x="11955" y="7751"/>
                    <a:pt x="10048" y="8179"/>
                    <a:pt x="8336" y="9084"/>
                  </a:cubicBezTo>
                  <a:cubicBezTo>
                    <a:pt x="7002" y="9808"/>
                    <a:pt x="6146" y="11246"/>
                    <a:pt x="6146" y="12799"/>
                  </a:cubicBezTo>
                  <a:cubicBezTo>
                    <a:pt x="6146" y="14285"/>
                    <a:pt x="7002" y="15609"/>
                    <a:pt x="8429" y="16132"/>
                  </a:cubicBezTo>
                  <a:cubicBezTo>
                    <a:pt x="9857" y="16723"/>
                    <a:pt x="11290" y="17199"/>
                    <a:pt x="12717" y="17561"/>
                  </a:cubicBezTo>
                  <a:lnTo>
                    <a:pt x="17671" y="18895"/>
                  </a:lnTo>
                  <a:lnTo>
                    <a:pt x="21861" y="20419"/>
                  </a:lnTo>
                  <a:cubicBezTo>
                    <a:pt x="23387" y="21105"/>
                    <a:pt x="24814" y="21933"/>
                    <a:pt x="26145" y="22895"/>
                  </a:cubicBezTo>
                  <a:cubicBezTo>
                    <a:pt x="29289" y="24857"/>
                    <a:pt x="31195" y="28315"/>
                    <a:pt x="31195" y="32040"/>
                  </a:cubicBezTo>
                  <a:close/>
                </a:path>
              </a:pathLst>
            </a:custGeom>
            <a:solidFill>
              <a:srgbClr val="6D6E71"/>
            </a:solidFill>
            <a:ln w="9525"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CC491542-DFDA-4AC4-B5BD-1AB15A36D853}"/>
                </a:ext>
              </a:extLst>
            </p:cNvPr>
            <p:cNvSpPr/>
            <p:nvPr/>
          </p:nvSpPr>
          <p:spPr>
            <a:xfrm>
              <a:off x="17237941" y="3867997"/>
              <a:ext cx="45397" cy="46979"/>
            </a:xfrm>
            <a:custGeom>
              <a:avLst/>
              <a:gdLst>
                <a:gd name="connsiteX0" fmla="*/ 39790 w 45397"/>
                <a:gd name="connsiteY0" fmla="*/ 27453 h 46979"/>
                <a:gd name="connsiteX1" fmla="*/ 4071 w 45397"/>
                <a:gd name="connsiteY1" fmla="*/ 27453 h 46979"/>
                <a:gd name="connsiteX2" fmla="*/ 8643 w 45397"/>
                <a:gd name="connsiteY2" fmla="*/ 35454 h 46979"/>
                <a:gd name="connsiteX3" fmla="*/ 18168 w 45397"/>
                <a:gd name="connsiteY3" fmla="*/ 38501 h 46979"/>
                <a:gd name="connsiteX4" fmla="*/ 31120 w 45397"/>
                <a:gd name="connsiteY4" fmla="*/ 33167 h 46979"/>
                <a:gd name="connsiteX5" fmla="*/ 36646 w 45397"/>
                <a:gd name="connsiteY5" fmla="*/ 39168 h 46979"/>
                <a:gd name="connsiteX6" fmla="*/ 17596 w 45397"/>
                <a:gd name="connsiteY6" fmla="*/ 46789 h 46979"/>
                <a:gd name="connsiteX7" fmla="*/ 1308 w 45397"/>
                <a:gd name="connsiteY7" fmla="*/ 40407 h 46979"/>
                <a:gd name="connsiteX8" fmla="*/ -5454 w 45397"/>
                <a:gd name="connsiteY8" fmla="*/ 23262 h 46979"/>
                <a:gd name="connsiteX9" fmla="*/ 1401 w 45397"/>
                <a:gd name="connsiteY9" fmla="*/ 6117 h 46979"/>
                <a:gd name="connsiteX10" fmla="*/ 33409 w 45397"/>
                <a:gd name="connsiteY10" fmla="*/ 5450 h 46979"/>
                <a:gd name="connsiteX11" fmla="*/ 39883 w 45397"/>
                <a:gd name="connsiteY11" fmla="*/ 20880 h 46979"/>
                <a:gd name="connsiteX12" fmla="*/ 4071 w 45397"/>
                <a:gd name="connsiteY12" fmla="*/ 19928 h 46979"/>
                <a:gd name="connsiteX13" fmla="*/ 30265 w 45397"/>
                <a:gd name="connsiteY13" fmla="*/ 19928 h 46979"/>
                <a:gd name="connsiteX14" fmla="*/ 26646 w 45397"/>
                <a:gd name="connsiteY14" fmla="*/ 11070 h 46979"/>
                <a:gd name="connsiteX15" fmla="*/ 17786 w 45397"/>
                <a:gd name="connsiteY15" fmla="*/ 8022 h 46979"/>
                <a:gd name="connsiteX16" fmla="*/ 8261 w 45397"/>
                <a:gd name="connsiteY16" fmla="*/ 11260 h 46979"/>
                <a:gd name="connsiteX17" fmla="*/ 4071 w 45397"/>
                <a:gd name="connsiteY17" fmla="*/ 1992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97" h="46979">
                  <a:moveTo>
                    <a:pt x="39790" y="27453"/>
                  </a:moveTo>
                  <a:lnTo>
                    <a:pt x="4071" y="27453"/>
                  </a:lnTo>
                  <a:cubicBezTo>
                    <a:pt x="4262" y="30701"/>
                    <a:pt x="5880" y="33682"/>
                    <a:pt x="8643" y="35454"/>
                  </a:cubicBezTo>
                  <a:cubicBezTo>
                    <a:pt x="11405" y="37501"/>
                    <a:pt x="14740" y="38568"/>
                    <a:pt x="18168" y="38501"/>
                  </a:cubicBezTo>
                  <a:cubicBezTo>
                    <a:pt x="23121" y="38826"/>
                    <a:pt x="27883" y="36854"/>
                    <a:pt x="31120" y="33167"/>
                  </a:cubicBezTo>
                  <a:lnTo>
                    <a:pt x="36646" y="39168"/>
                  </a:lnTo>
                  <a:cubicBezTo>
                    <a:pt x="31599" y="44245"/>
                    <a:pt x="24739" y="46998"/>
                    <a:pt x="17596" y="46789"/>
                  </a:cubicBezTo>
                  <a:cubicBezTo>
                    <a:pt x="11498" y="46883"/>
                    <a:pt x="5689" y="44588"/>
                    <a:pt x="1308" y="40407"/>
                  </a:cubicBezTo>
                  <a:cubicBezTo>
                    <a:pt x="-3264" y="35911"/>
                    <a:pt x="-5743" y="29672"/>
                    <a:pt x="-5454" y="23262"/>
                  </a:cubicBezTo>
                  <a:cubicBezTo>
                    <a:pt x="-5743" y="16823"/>
                    <a:pt x="-3264" y="10575"/>
                    <a:pt x="1401" y="6117"/>
                  </a:cubicBezTo>
                  <a:cubicBezTo>
                    <a:pt x="10452" y="-2018"/>
                    <a:pt x="24074" y="-2304"/>
                    <a:pt x="33409" y="5450"/>
                  </a:cubicBezTo>
                  <a:cubicBezTo>
                    <a:pt x="37790" y="9317"/>
                    <a:pt x="40264" y="15013"/>
                    <a:pt x="39883" y="20880"/>
                  </a:cubicBezTo>
                  <a:close/>
                  <a:moveTo>
                    <a:pt x="4071" y="19928"/>
                  </a:moveTo>
                  <a:lnTo>
                    <a:pt x="30265" y="19928"/>
                  </a:lnTo>
                  <a:cubicBezTo>
                    <a:pt x="30455" y="16585"/>
                    <a:pt x="29120" y="13337"/>
                    <a:pt x="26646" y="11070"/>
                  </a:cubicBezTo>
                  <a:cubicBezTo>
                    <a:pt x="24167" y="9013"/>
                    <a:pt x="21023" y="7936"/>
                    <a:pt x="17786" y="8022"/>
                  </a:cubicBezTo>
                  <a:cubicBezTo>
                    <a:pt x="14359" y="7984"/>
                    <a:pt x="10926" y="9126"/>
                    <a:pt x="8261" y="11260"/>
                  </a:cubicBezTo>
                  <a:cubicBezTo>
                    <a:pt x="5499" y="13289"/>
                    <a:pt x="3973" y="16528"/>
                    <a:pt x="4071" y="19928"/>
                  </a:cubicBezTo>
                  <a:close/>
                </a:path>
              </a:pathLst>
            </a:custGeom>
            <a:solidFill>
              <a:srgbClr val="6D6E71"/>
            </a:solidFill>
            <a:ln w="9525"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D32970D5-F1A0-4DDB-8050-5D81A8862EB5}"/>
                </a:ext>
              </a:extLst>
            </p:cNvPr>
            <p:cNvSpPr/>
            <p:nvPr/>
          </p:nvSpPr>
          <p:spPr>
            <a:xfrm>
              <a:off x="17293017" y="3867988"/>
              <a:ext cx="41944" cy="46310"/>
            </a:xfrm>
            <a:custGeom>
              <a:avLst/>
              <a:gdLst>
                <a:gd name="connsiteX0" fmla="*/ 4048 w 41944"/>
                <a:gd name="connsiteY0" fmla="*/ 21365 h 46310"/>
                <a:gd name="connsiteX1" fmla="*/ 4048 w 41944"/>
                <a:gd name="connsiteY1" fmla="*/ 46131 h 46310"/>
                <a:gd name="connsiteX2" fmla="*/ -5477 w 41944"/>
                <a:gd name="connsiteY2" fmla="*/ 46131 h 46310"/>
                <a:gd name="connsiteX3" fmla="*/ -5477 w 41944"/>
                <a:gd name="connsiteY3" fmla="*/ 506 h 46310"/>
                <a:gd name="connsiteX4" fmla="*/ 4048 w 41944"/>
                <a:gd name="connsiteY4" fmla="*/ 506 h 46310"/>
                <a:gd name="connsiteX5" fmla="*/ 4048 w 41944"/>
                <a:gd name="connsiteY5" fmla="*/ 8792 h 46310"/>
                <a:gd name="connsiteX6" fmla="*/ 10429 w 41944"/>
                <a:gd name="connsiteY6" fmla="*/ 2220 h 46310"/>
                <a:gd name="connsiteX7" fmla="*/ 19196 w 41944"/>
                <a:gd name="connsiteY7" fmla="*/ -161 h 46310"/>
                <a:gd name="connsiteX8" fmla="*/ 31674 w 41944"/>
                <a:gd name="connsiteY8" fmla="*/ 4507 h 46310"/>
                <a:gd name="connsiteX9" fmla="*/ 36437 w 41944"/>
                <a:gd name="connsiteY9" fmla="*/ 18127 h 46310"/>
                <a:gd name="connsiteX10" fmla="*/ 36437 w 41944"/>
                <a:gd name="connsiteY10" fmla="*/ 46131 h 46310"/>
                <a:gd name="connsiteX11" fmla="*/ 26912 w 41944"/>
                <a:gd name="connsiteY11" fmla="*/ 46131 h 46310"/>
                <a:gd name="connsiteX12" fmla="*/ 26912 w 41944"/>
                <a:gd name="connsiteY12" fmla="*/ 21080 h 46310"/>
                <a:gd name="connsiteX13" fmla="*/ 16433 w 41944"/>
                <a:gd name="connsiteY13" fmla="*/ 8412 h 46310"/>
                <a:gd name="connsiteX14" fmla="*/ 7862 w 41944"/>
                <a:gd name="connsiteY14" fmla="*/ 11745 h 46310"/>
                <a:gd name="connsiteX15" fmla="*/ 4048 w 41944"/>
                <a:gd name="connsiteY15" fmla="*/ 21365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4" h="46310">
                  <a:moveTo>
                    <a:pt x="4048" y="21365"/>
                  </a:moveTo>
                  <a:lnTo>
                    <a:pt x="4048" y="46131"/>
                  </a:lnTo>
                  <a:lnTo>
                    <a:pt x="-5477" y="46131"/>
                  </a:lnTo>
                  <a:lnTo>
                    <a:pt x="-5477" y="506"/>
                  </a:lnTo>
                  <a:lnTo>
                    <a:pt x="4048" y="506"/>
                  </a:lnTo>
                  <a:lnTo>
                    <a:pt x="4048" y="8792"/>
                  </a:lnTo>
                  <a:cubicBezTo>
                    <a:pt x="5574" y="6059"/>
                    <a:pt x="7764" y="3782"/>
                    <a:pt x="10429" y="2220"/>
                  </a:cubicBezTo>
                  <a:cubicBezTo>
                    <a:pt x="13099" y="630"/>
                    <a:pt x="16145" y="-199"/>
                    <a:pt x="19196" y="-161"/>
                  </a:cubicBezTo>
                  <a:cubicBezTo>
                    <a:pt x="23861" y="-380"/>
                    <a:pt x="28340" y="1306"/>
                    <a:pt x="31674" y="4507"/>
                  </a:cubicBezTo>
                  <a:cubicBezTo>
                    <a:pt x="35004" y="8212"/>
                    <a:pt x="36721" y="13126"/>
                    <a:pt x="36437" y="18127"/>
                  </a:cubicBezTo>
                  <a:lnTo>
                    <a:pt x="36437" y="46131"/>
                  </a:lnTo>
                  <a:lnTo>
                    <a:pt x="26912" y="46131"/>
                  </a:lnTo>
                  <a:lnTo>
                    <a:pt x="26912" y="21080"/>
                  </a:lnTo>
                  <a:cubicBezTo>
                    <a:pt x="26912" y="12698"/>
                    <a:pt x="23480" y="8412"/>
                    <a:pt x="16433" y="8412"/>
                  </a:cubicBezTo>
                  <a:cubicBezTo>
                    <a:pt x="13289" y="8383"/>
                    <a:pt x="10146" y="9574"/>
                    <a:pt x="7862" y="11745"/>
                  </a:cubicBezTo>
                  <a:cubicBezTo>
                    <a:pt x="5192" y="14232"/>
                    <a:pt x="3858" y="17756"/>
                    <a:pt x="4048" y="21365"/>
                  </a:cubicBezTo>
                  <a:close/>
                </a:path>
              </a:pathLst>
            </a:custGeom>
            <a:solidFill>
              <a:srgbClr val="6D6E71"/>
            </a:solidFill>
            <a:ln w="9525"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235692F2-85E5-4E4E-94B8-D591DDAF9A24}"/>
                </a:ext>
              </a:extLst>
            </p:cNvPr>
            <p:cNvSpPr/>
            <p:nvPr/>
          </p:nvSpPr>
          <p:spPr>
            <a:xfrm>
              <a:off x="17343976" y="3854577"/>
              <a:ext cx="31718" cy="60389"/>
            </a:xfrm>
            <a:custGeom>
              <a:avLst/>
              <a:gdLst>
                <a:gd name="connsiteX0" fmla="*/ 9857 w 31718"/>
                <a:gd name="connsiteY0" fmla="*/ 21632 h 60389"/>
                <a:gd name="connsiteX1" fmla="*/ 9857 w 31718"/>
                <a:gd name="connsiteY1" fmla="*/ 44778 h 60389"/>
                <a:gd name="connsiteX2" fmla="*/ 11573 w 31718"/>
                <a:gd name="connsiteY2" fmla="*/ 49922 h 60389"/>
                <a:gd name="connsiteX3" fmla="*/ 16336 w 31718"/>
                <a:gd name="connsiteY3" fmla="*/ 51827 h 60389"/>
                <a:gd name="connsiteX4" fmla="*/ 22242 w 31718"/>
                <a:gd name="connsiteY4" fmla="*/ 48874 h 60389"/>
                <a:gd name="connsiteX5" fmla="*/ 26242 w 31718"/>
                <a:gd name="connsiteY5" fmla="*/ 55636 h 60389"/>
                <a:gd name="connsiteX6" fmla="*/ 15001 w 31718"/>
                <a:gd name="connsiteY6" fmla="*/ 60209 h 60389"/>
                <a:gd name="connsiteX7" fmla="*/ 4527 w 31718"/>
                <a:gd name="connsiteY7" fmla="*/ 55922 h 60389"/>
                <a:gd name="connsiteX8" fmla="*/ 239 w 31718"/>
                <a:gd name="connsiteY8" fmla="*/ 44492 h 60389"/>
                <a:gd name="connsiteX9" fmla="*/ 239 w 31718"/>
                <a:gd name="connsiteY9" fmla="*/ 21632 h 60389"/>
                <a:gd name="connsiteX10" fmla="*/ -5477 w 31718"/>
                <a:gd name="connsiteY10" fmla="*/ 21632 h 60389"/>
                <a:gd name="connsiteX11" fmla="*/ -5477 w 31718"/>
                <a:gd name="connsiteY11" fmla="*/ 13917 h 60389"/>
                <a:gd name="connsiteX12" fmla="*/ 239 w 31718"/>
                <a:gd name="connsiteY12" fmla="*/ 13917 h 60389"/>
                <a:gd name="connsiteX13" fmla="*/ 239 w 31718"/>
                <a:gd name="connsiteY13" fmla="*/ -180 h 60389"/>
                <a:gd name="connsiteX14" fmla="*/ 9764 w 31718"/>
                <a:gd name="connsiteY14" fmla="*/ -180 h 60389"/>
                <a:gd name="connsiteX15" fmla="*/ 9764 w 31718"/>
                <a:gd name="connsiteY15" fmla="*/ 14203 h 60389"/>
                <a:gd name="connsiteX16" fmla="*/ 21763 w 31718"/>
                <a:gd name="connsiteY16" fmla="*/ 14203 h 60389"/>
                <a:gd name="connsiteX17" fmla="*/ 21763 w 31718"/>
                <a:gd name="connsiteY17" fmla="*/ 21918 h 60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389">
                  <a:moveTo>
                    <a:pt x="9857" y="21632"/>
                  </a:moveTo>
                  <a:lnTo>
                    <a:pt x="9857" y="44778"/>
                  </a:lnTo>
                  <a:cubicBezTo>
                    <a:pt x="9764" y="46645"/>
                    <a:pt x="10336" y="48493"/>
                    <a:pt x="11573" y="49922"/>
                  </a:cubicBezTo>
                  <a:cubicBezTo>
                    <a:pt x="12810" y="51245"/>
                    <a:pt x="14527" y="51951"/>
                    <a:pt x="16336" y="51827"/>
                  </a:cubicBezTo>
                  <a:cubicBezTo>
                    <a:pt x="18624" y="51721"/>
                    <a:pt x="20815" y="50655"/>
                    <a:pt x="22242" y="48874"/>
                  </a:cubicBezTo>
                  <a:lnTo>
                    <a:pt x="26242" y="55636"/>
                  </a:lnTo>
                  <a:cubicBezTo>
                    <a:pt x="23196" y="58532"/>
                    <a:pt x="19191" y="60170"/>
                    <a:pt x="15001" y="60209"/>
                  </a:cubicBezTo>
                  <a:cubicBezTo>
                    <a:pt x="11099" y="60256"/>
                    <a:pt x="7285" y="58713"/>
                    <a:pt x="4527" y="55922"/>
                  </a:cubicBezTo>
                  <a:cubicBezTo>
                    <a:pt x="1574" y="52864"/>
                    <a:pt x="48" y="48731"/>
                    <a:pt x="239" y="44492"/>
                  </a:cubicBezTo>
                  <a:lnTo>
                    <a:pt x="239" y="21632"/>
                  </a:lnTo>
                  <a:lnTo>
                    <a:pt x="-5477" y="21632"/>
                  </a:lnTo>
                  <a:lnTo>
                    <a:pt x="-5477" y="13917"/>
                  </a:lnTo>
                  <a:lnTo>
                    <a:pt x="239" y="13917"/>
                  </a:lnTo>
                  <a:lnTo>
                    <a:pt x="239" y="-180"/>
                  </a:lnTo>
                  <a:lnTo>
                    <a:pt x="9764" y="-180"/>
                  </a:lnTo>
                  <a:lnTo>
                    <a:pt x="9764" y="14203"/>
                  </a:lnTo>
                  <a:lnTo>
                    <a:pt x="21763" y="14203"/>
                  </a:lnTo>
                  <a:lnTo>
                    <a:pt x="21763" y="21918"/>
                  </a:lnTo>
                  <a:close/>
                </a:path>
              </a:pathLst>
            </a:custGeom>
            <a:solidFill>
              <a:srgbClr val="6D6E71"/>
            </a:solidFill>
            <a:ln w="9525"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0F72A357-A4F6-4BC1-8EA1-2CB9E3974849}"/>
                </a:ext>
              </a:extLst>
            </p:cNvPr>
            <p:cNvSpPr/>
            <p:nvPr/>
          </p:nvSpPr>
          <p:spPr>
            <a:xfrm>
              <a:off x="17377957" y="3867997"/>
              <a:ext cx="45401" cy="46979"/>
            </a:xfrm>
            <a:custGeom>
              <a:avLst/>
              <a:gdLst>
                <a:gd name="connsiteX0" fmla="*/ 39696 w 45401"/>
                <a:gd name="connsiteY0" fmla="*/ 27453 h 46979"/>
                <a:gd name="connsiteX1" fmla="*/ 3977 w 45401"/>
                <a:gd name="connsiteY1" fmla="*/ 27453 h 46979"/>
                <a:gd name="connsiteX2" fmla="*/ 8549 w 45401"/>
                <a:gd name="connsiteY2" fmla="*/ 35454 h 46979"/>
                <a:gd name="connsiteX3" fmla="*/ 18074 w 45401"/>
                <a:gd name="connsiteY3" fmla="*/ 38501 h 46979"/>
                <a:gd name="connsiteX4" fmla="*/ 31124 w 45401"/>
                <a:gd name="connsiteY4" fmla="*/ 33167 h 46979"/>
                <a:gd name="connsiteX5" fmla="*/ 36650 w 45401"/>
                <a:gd name="connsiteY5" fmla="*/ 39168 h 46979"/>
                <a:gd name="connsiteX6" fmla="*/ 17600 w 45401"/>
                <a:gd name="connsiteY6" fmla="*/ 46789 h 46979"/>
                <a:gd name="connsiteX7" fmla="*/ 1312 w 45401"/>
                <a:gd name="connsiteY7" fmla="*/ 40407 h 46979"/>
                <a:gd name="connsiteX8" fmla="*/ -5455 w 45401"/>
                <a:gd name="connsiteY8" fmla="*/ 23262 h 46979"/>
                <a:gd name="connsiteX9" fmla="*/ 1405 w 45401"/>
                <a:gd name="connsiteY9" fmla="*/ 6117 h 46979"/>
                <a:gd name="connsiteX10" fmla="*/ 33408 w 45401"/>
                <a:gd name="connsiteY10" fmla="*/ 5450 h 46979"/>
                <a:gd name="connsiteX11" fmla="*/ 39887 w 45401"/>
                <a:gd name="connsiteY11" fmla="*/ 20880 h 46979"/>
                <a:gd name="connsiteX12" fmla="*/ 3977 w 45401"/>
                <a:gd name="connsiteY12" fmla="*/ 19928 h 46979"/>
                <a:gd name="connsiteX13" fmla="*/ 30171 w 45401"/>
                <a:gd name="connsiteY13" fmla="*/ 19928 h 46979"/>
                <a:gd name="connsiteX14" fmla="*/ 26552 w 45401"/>
                <a:gd name="connsiteY14" fmla="*/ 11070 h 46979"/>
                <a:gd name="connsiteX15" fmla="*/ 17693 w 45401"/>
                <a:gd name="connsiteY15" fmla="*/ 8022 h 46979"/>
                <a:gd name="connsiteX16" fmla="*/ 8168 w 45401"/>
                <a:gd name="connsiteY16" fmla="*/ 11260 h 46979"/>
                <a:gd name="connsiteX17" fmla="*/ 4070 w 45401"/>
                <a:gd name="connsiteY17" fmla="*/ 1992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01" h="46979">
                  <a:moveTo>
                    <a:pt x="39696" y="27453"/>
                  </a:moveTo>
                  <a:lnTo>
                    <a:pt x="3977" y="27453"/>
                  </a:lnTo>
                  <a:cubicBezTo>
                    <a:pt x="4168" y="30701"/>
                    <a:pt x="5786" y="33682"/>
                    <a:pt x="8549" y="35454"/>
                  </a:cubicBezTo>
                  <a:cubicBezTo>
                    <a:pt x="11312" y="37501"/>
                    <a:pt x="14646" y="38578"/>
                    <a:pt x="18074" y="38501"/>
                  </a:cubicBezTo>
                  <a:cubicBezTo>
                    <a:pt x="23027" y="38826"/>
                    <a:pt x="27790" y="36854"/>
                    <a:pt x="31124" y="33167"/>
                  </a:cubicBezTo>
                  <a:lnTo>
                    <a:pt x="36650" y="39168"/>
                  </a:lnTo>
                  <a:cubicBezTo>
                    <a:pt x="31599" y="44245"/>
                    <a:pt x="24743" y="46998"/>
                    <a:pt x="17600" y="46789"/>
                  </a:cubicBezTo>
                  <a:cubicBezTo>
                    <a:pt x="11502" y="46883"/>
                    <a:pt x="5693" y="44588"/>
                    <a:pt x="1312" y="40407"/>
                  </a:cubicBezTo>
                  <a:cubicBezTo>
                    <a:pt x="-3260" y="35911"/>
                    <a:pt x="-5739" y="29672"/>
                    <a:pt x="-5455" y="23262"/>
                  </a:cubicBezTo>
                  <a:cubicBezTo>
                    <a:pt x="-5739" y="16823"/>
                    <a:pt x="-3260" y="10575"/>
                    <a:pt x="1405" y="6117"/>
                  </a:cubicBezTo>
                  <a:cubicBezTo>
                    <a:pt x="10456" y="-2018"/>
                    <a:pt x="24074" y="-2304"/>
                    <a:pt x="33408" y="5450"/>
                  </a:cubicBezTo>
                  <a:cubicBezTo>
                    <a:pt x="37789" y="9317"/>
                    <a:pt x="40268" y="15013"/>
                    <a:pt x="39887" y="20880"/>
                  </a:cubicBezTo>
                  <a:close/>
                  <a:moveTo>
                    <a:pt x="3977" y="19928"/>
                  </a:moveTo>
                  <a:lnTo>
                    <a:pt x="30171" y="19928"/>
                  </a:lnTo>
                  <a:cubicBezTo>
                    <a:pt x="30362" y="16575"/>
                    <a:pt x="29027" y="13298"/>
                    <a:pt x="26552" y="11070"/>
                  </a:cubicBezTo>
                  <a:cubicBezTo>
                    <a:pt x="24074" y="9013"/>
                    <a:pt x="20930" y="7936"/>
                    <a:pt x="17693" y="8022"/>
                  </a:cubicBezTo>
                  <a:cubicBezTo>
                    <a:pt x="14265" y="7955"/>
                    <a:pt x="10837" y="9098"/>
                    <a:pt x="8168" y="11260"/>
                  </a:cubicBezTo>
                  <a:cubicBezTo>
                    <a:pt x="5503" y="13308"/>
                    <a:pt x="3977" y="16546"/>
                    <a:pt x="4070" y="19928"/>
                  </a:cubicBezTo>
                  <a:close/>
                </a:path>
              </a:pathLst>
            </a:custGeom>
            <a:solidFill>
              <a:srgbClr val="6D6E71"/>
            </a:solidFill>
            <a:ln w="9525"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B41FE5E4-B1D1-4314-B62B-F549EB4AB0FB}"/>
                </a:ext>
              </a:extLst>
            </p:cNvPr>
            <p:cNvSpPr/>
            <p:nvPr/>
          </p:nvSpPr>
          <p:spPr>
            <a:xfrm>
              <a:off x="17432654" y="3867988"/>
              <a:ext cx="41940" cy="46310"/>
            </a:xfrm>
            <a:custGeom>
              <a:avLst/>
              <a:gdLst>
                <a:gd name="connsiteX0" fmla="*/ 4048 w 41940"/>
                <a:gd name="connsiteY0" fmla="*/ 21365 h 46310"/>
                <a:gd name="connsiteX1" fmla="*/ 4048 w 41940"/>
                <a:gd name="connsiteY1" fmla="*/ 46131 h 46310"/>
                <a:gd name="connsiteX2" fmla="*/ -5477 w 41940"/>
                <a:gd name="connsiteY2" fmla="*/ 46131 h 46310"/>
                <a:gd name="connsiteX3" fmla="*/ -5477 w 41940"/>
                <a:gd name="connsiteY3" fmla="*/ 506 h 46310"/>
                <a:gd name="connsiteX4" fmla="*/ 4048 w 41940"/>
                <a:gd name="connsiteY4" fmla="*/ 506 h 46310"/>
                <a:gd name="connsiteX5" fmla="*/ 4048 w 41940"/>
                <a:gd name="connsiteY5" fmla="*/ 8792 h 46310"/>
                <a:gd name="connsiteX6" fmla="*/ 10429 w 41940"/>
                <a:gd name="connsiteY6" fmla="*/ 2220 h 46310"/>
                <a:gd name="connsiteX7" fmla="*/ 19191 w 41940"/>
                <a:gd name="connsiteY7" fmla="*/ -161 h 46310"/>
                <a:gd name="connsiteX8" fmla="*/ 31670 w 41940"/>
                <a:gd name="connsiteY8" fmla="*/ 4507 h 46310"/>
                <a:gd name="connsiteX9" fmla="*/ 36432 w 41940"/>
                <a:gd name="connsiteY9" fmla="*/ 18127 h 46310"/>
                <a:gd name="connsiteX10" fmla="*/ 36432 w 41940"/>
                <a:gd name="connsiteY10" fmla="*/ 46131 h 46310"/>
                <a:gd name="connsiteX11" fmla="*/ 26907 w 41940"/>
                <a:gd name="connsiteY11" fmla="*/ 46131 h 46310"/>
                <a:gd name="connsiteX12" fmla="*/ 26907 w 41940"/>
                <a:gd name="connsiteY12" fmla="*/ 21080 h 46310"/>
                <a:gd name="connsiteX13" fmla="*/ 16429 w 41940"/>
                <a:gd name="connsiteY13" fmla="*/ 8412 h 46310"/>
                <a:gd name="connsiteX14" fmla="*/ 7764 w 41940"/>
                <a:gd name="connsiteY14" fmla="*/ 11745 h 46310"/>
                <a:gd name="connsiteX15" fmla="*/ 4048 w 41940"/>
                <a:gd name="connsiteY15" fmla="*/ 21365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46310">
                  <a:moveTo>
                    <a:pt x="4048" y="21365"/>
                  </a:moveTo>
                  <a:lnTo>
                    <a:pt x="4048" y="46131"/>
                  </a:lnTo>
                  <a:lnTo>
                    <a:pt x="-5477" y="46131"/>
                  </a:lnTo>
                  <a:lnTo>
                    <a:pt x="-5477" y="506"/>
                  </a:lnTo>
                  <a:lnTo>
                    <a:pt x="4048" y="506"/>
                  </a:lnTo>
                  <a:lnTo>
                    <a:pt x="4048" y="8792"/>
                  </a:lnTo>
                  <a:cubicBezTo>
                    <a:pt x="5574" y="6059"/>
                    <a:pt x="7764" y="3782"/>
                    <a:pt x="10429" y="2220"/>
                  </a:cubicBezTo>
                  <a:cubicBezTo>
                    <a:pt x="13099" y="630"/>
                    <a:pt x="16145" y="-199"/>
                    <a:pt x="19191" y="-161"/>
                  </a:cubicBezTo>
                  <a:cubicBezTo>
                    <a:pt x="23861" y="-380"/>
                    <a:pt x="28335" y="1306"/>
                    <a:pt x="31670" y="4507"/>
                  </a:cubicBezTo>
                  <a:cubicBezTo>
                    <a:pt x="35004" y="8212"/>
                    <a:pt x="36721" y="13126"/>
                    <a:pt x="36432" y="18127"/>
                  </a:cubicBezTo>
                  <a:lnTo>
                    <a:pt x="36432" y="46131"/>
                  </a:lnTo>
                  <a:lnTo>
                    <a:pt x="26907" y="46131"/>
                  </a:lnTo>
                  <a:lnTo>
                    <a:pt x="26907" y="21080"/>
                  </a:lnTo>
                  <a:cubicBezTo>
                    <a:pt x="26907" y="12698"/>
                    <a:pt x="23382" y="8412"/>
                    <a:pt x="16429" y="8412"/>
                  </a:cubicBezTo>
                  <a:cubicBezTo>
                    <a:pt x="13192" y="8383"/>
                    <a:pt x="10146" y="9574"/>
                    <a:pt x="7764" y="11745"/>
                  </a:cubicBezTo>
                  <a:cubicBezTo>
                    <a:pt x="5192" y="14269"/>
                    <a:pt x="3858" y="17775"/>
                    <a:pt x="4048" y="21365"/>
                  </a:cubicBezTo>
                  <a:close/>
                </a:path>
              </a:pathLst>
            </a:custGeom>
            <a:solidFill>
              <a:srgbClr val="6D6E71"/>
            </a:solidFill>
            <a:ln w="9525"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1FF7A80F-D40F-4E86-9EFA-9C439A9CA54D}"/>
                </a:ext>
              </a:extLst>
            </p:cNvPr>
            <p:cNvSpPr/>
            <p:nvPr/>
          </p:nvSpPr>
          <p:spPr>
            <a:xfrm>
              <a:off x="17484422" y="3867996"/>
              <a:ext cx="42245" cy="46970"/>
            </a:xfrm>
            <a:custGeom>
              <a:avLst/>
              <a:gdLst>
                <a:gd name="connsiteX0" fmla="*/ 17811 w 42245"/>
                <a:gd name="connsiteY0" fmla="*/ 46790 h 46970"/>
                <a:gd name="connsiteX1" fmla="*/ 1524 w 42245"/>
                <a:gd name="connsiteY1" fmla="*/ 40312 h 46970"/>
                <a:gd name="connsiteX2" fmla="*/ 1524 w 42245"/>
                <a:gd name="connsiteY2" fmla="*/ 6308 h 46970"/>
                <a:gd name="connsiteX3" fmla="*/ 18955 w 42245"/>
                <a:gd name="connsiteY3" fmla="*/ -169 h 46970"/>
                <a:gd name="connsiteX4" fmla="*/ 36387 w 42245"/>
                <a:gd name="connsiteY4" fmla="*/ 6880 h 46970"/>
                <a:gd name="connsiteX5" fmla="*/ 30671 w 42245"/>
                <a:gd name="connsiteY5" fmla="*/ 13833 h 46970"/>
                <a:gd name="connsiteX6" fmla="*/ 18765 w 42245"/>
                <a:gd name="connsiteY6" fmla="*/ 8690 h 46970"/>
                <a:gd name="connsiteX7" fmla="*/ 8384 w 42245"/>
                <a:gd name="connsiteY7" fmla="*/ 12690 h 46970"/>
                <a:gd name="connsiteX8" fmla="*/ 3905 w 42245"/>
                <a:gd name="connsiteY8" fmla="*/ 22977 h 46970"/>
                <a:gd name="connsiteX9" fmla="*/ 8286 w 42245"/>
                <a:gd name="connsiteY9" fmla="*/ 33645 h 46970"/>
                <a:gd name="connsiteX10" fmla="*/ 19048 w 42245"/>
                <a:gd name="connsiteY10" fmla="*/ 38026 h 46970"/>
                <a:gd name="connsiteX11" fmla="*/ 31145 w 42245"/>
                <a:gd name="connsiteY11" fmla="*/ 32216 h 46970"/>
                <a:gd name="connsiteX12" fmla="*/ 36768 w 42245"/>
                <a:gd name="connsiteY12" fmla="*/ 38408 h 46970"/>
                <a:gd name="connsiteX13" fmla="*/ 17811 w 42245"/>
                <a:gd name="connsiteY13" fmla="*/ 46790 h 46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245" h="46970">
                  <a:moveTo>
                    <a:pt x="17811" y="46790"/>
                  </a:moveTo>
                  <a:cubicBezTo>
                    <a:pt x="11719" y="46856"/>
                    <a:pt x="5905" y="44532"/>
                    <a:pt x="1524" y="40312"/>
                  </a:cubicBezTo>
                  <a:cubicBezTo>
                    <a:pt x="-7810" y="30892"/>
                    <a:pt x="-7810" y="15728"/>
                    <a:pt x="1524" y="6308"/>
                  </a:cubicBezTo>
                  <a:cubicBezTo>
                    <a:pt x="6286" y="1964"/>
                    <a:pt x="12477" y="-359"/>
                    <a:pt x="18955" y="-169"/>
                  </a:cubicBezTo>
                  <a:cubicBezTo>
                    <a:pt x="25527" y="-331"/>
                    <a:pt x="31815" y="2222"/>
                    <a:pt x="36387" y="6880"/>
                  </a:cubicBezTo>
                  <a:lnTo>
                    <a:pt x="30671" y="13833"/>
                  </a:lnTo>
                  <a:cubicBezTo>
                    <a:pt x="27434" y="10709"/>
                    <a:pt x="23244" y="8870"/>
                    <a:pt x="18765" y="8690"/>
                  </a:cubicBezTo>
                  <a:cubicBezTo>
                    <a:pt x="14956" y="8642"/>
                    <a:pt x="11240" y="10070"/>
                    <a:pt x="8384" y="12690"/>
                  </a:cubicBezTo>
                  <a:cubicBezTo>
                    <a:pt x="5431" y="15290"/>
                    <a:pt x="3812" y="19052"/>
                    <a:pt x="3905" y="22977"/>
                  </a:cubicBezTo>
                  <a:cubicBezTo>
                    <a:pt x="3905" y="26977"/>
                    <a:pt x="5431" y="30825"/>
                    <a:pt x="8286" y="33645"/>
                  </a:cubicBezTo>
                  <a:cubicBezTo>
                    <a:pt x="11147" y="36540"/>
                    <a:pt x="15049" y="38131"/>
                    <a:pt x="19048" y="38026"/>
                  </a:cubicBezTo>
                  <a:cubicBezTo>
                    <a:pt x="23718" y="37855"/>
                    <a:pt x="28099" y="35750"/>
                    <a:pt x="31145" y="32216"/>
                  </a:cubicBezTo>
                  <a:lnTo>
                    <a:pt x="36768" y="38408"/>
                  </a:lnTo>
                  <a:cubicBezTo>
                    <a:pt x="31815" y="43665"/>
                    <a:pt x="25053" y="46684"/>
                    <a:pt x="17811" y="46790"/>
                  </a:cubicBezTo>
                  <a:close/>
                </a:path>
              </a:pathLst>
            </a:custGeom>
            <a:solidFill>
              <a:srgbClr val="6D6E71"/>
            </a:solidFill>
            <a:ln w="9525"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B8D6B687-F762-4949-A9B1-BA3618BEBF33}"/>
                </a:ext>
              </a:extLst>
            </p:cNvPr>
            <p:cNvSpPr/>
            <p:nvPr/>
          </p:nvSpPr>
          <p:spPr>
            <a:xfrm>
              <a:off x="17534849" y="3849147"/>
              <a:ext cx="12107" cy="65151"/>
            </a:xfrm>
            <a:custGeom>
              <a:avLst/>
              <a:gdLst>
                <a:gd name="connsiteX0" fmla="*/ -3659 w 12107"/>
                <a:gd name="connsiteY0" fmla="*/ 10203 h 65151"/>
                <a:gd name="connsiteX1" fmla="*/ -5468 w 12107"/>
                <a:gd name="connsiteY1" fmla="*/ 5916 h 65151"/>
                <a:gd name="connsiteX2" fmla="*/ -3659 w 12107"/>
                <a:gd name="connsiteY2" fmla="*/ 1630 h 65151"/>
                <a:gd name="connsiteX3" fmla="*/ 629 w 12107"/>
                <a:gd name="connsiteY3" fmla="*/ -180 h 65151"/>
                <a:gd name="connsiteX4" fmla="*/ 4913 w 12107"/>
                <a:gd name="connsiteY4" fmla="*/ 1630 h 65151"/>
                <a:gd name="connsiteX5" fmla="*/ 6629 w 12107"/>
                <a:gd name="connsiteY5" fmla="*/ 5916 h 65151"/>
                <a:gd name="connsiteX6" fmla="*/ 722 w 12107"/>
                <a:gd name="connsiteY6" fmla="*/ 12012 h 65151"/>
                <a:gd name="connsiteX7" fmla="*/ 629 w 12107"/>
                <a:gd name="connsiteY7" fmla="*/ 12012 h 65151"/>
                <a:gd name="connsiteX8" fmla="*/ -3659 w 12107"/>
                <a:gd name="connsiteY8" fmla="*/ 10203 h 65151"/>
                <a:gd name="connsiteX9" fmla="*/ 5294 w 12107"/>
                <a:gd name="connsiteY9" fmla="*/ 64971 h 65151"/>
                <a:gd name="connsiteX10" fmla="*/ -4231 w 12107"/>
                <a:gd name="connsiteY10" fmla="*/ 64971 h 65151"/>
                <a:gd name="connsiteX11" fmla="*/ -4231 w 12107"/>
                <a:gd name="connsiteY11" fmla="*/ 19346 h 65151"/>
                <a:gd name="connsiteX12" fmla="*/ 5294 w 12107"/>
                <a:gd name="connsiteY12" fmla="*/ 19346 h 65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07" h="65151">
                  <a:moveTo>
                    <a:pt x="-3659" y="10203"/>
                  </a:moveTo>
                  <a:cubicBezTo>
                    <a:pt x="-4896" y="9107"/>
                    <a:pt x="-5561" y="7545"/>
                    <a:pt x="-5468" y="5916"/>
                  </a:cubicBezTo>
                  <a:cubicBezTo>
                    <a:pt x="-5468" y="4297"/>
                    <a:pt x="-4803" y="2744"/>
                    <a:pt x="-3659" y="1630"/>
                  </a:cubicBezTo>
                  <a:cubicBezTo>
                    <a:pt x="-2515" y="468"/>
                    <a:pt x="-989" y="-189"/>
                    <a:pt x="629" y="-180"/>
                  </a:cubicBezTo>
                  <a:cubicBezTo>
                    <a:pt x="2248" y="-161"/>
                    <a:pt x="3773" y="496"/>
                    <a:pt x="4913" y="1630"/>
                  </a:cubicBezTo>
                  <a:cubicBezTo>
                    <a:pt x="6057" y="2783"/>
                    <a:pt x="6629" y="4316"/>
                    <a:pt x="6629" y="5916"/>
                  </a:cubicBezTo>
                  <a:cubicBezTo>
                    <a:pt x="6722" y="9231"/>
                    <a:pt x="4057" y="11955"/>
                    <a:pt x="722" y="12012"/>
                  </a:cubicBezTo>
                  <a:cubicBezTo>
                    <a:pt x="722" y="12012"/>
                    <a:pt x="629" y="12012"/>
                    <a:pt x="629" y="12012"/>
                  </a:cubicBezTo>
                  <a:cubicBezTo>
                    <a:pt x="-989" y="12069"/>
                    <a:pt x="-2613" y="11403"/>
                    <a:pt x="-3659" y="10203"/>
                  </a:cubicBezTo>
                  <a:close/>
                  <a:moveTo>
                    <a:pt x="5294" y="64971"/>
                  </a:moveTo>
                  <a:lnTo>
                    <a:pt x="-4231" y="64971"/>
                  </a:lnTo>
                  <a:lnTo>
                    <a:pt x="-4231" y="19346"/>
                  </a:lnTo>
                  <a:lnTo>
                    <a:pt x="5294" y="19346"/>
                  </a:lnTo>
                  <a:close/>
                </a:path>
              </a:pathLst>
            </a:custGeom>
            <a:solidFill>
              <a:srgbClr val="6D6E71"/>
            </a:solidFill>
            <a:ln w="9525"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D892D62E-435E-4964-8528-5EAE61A23C80}"/>
                </a:ext>
              </a:extLst>
            </p:cNvPr>
            <p:cNvSpPr/>
            <p:nvPr/>
          </p:nvSpPr>
          <p:spPr>
            <a:xfrm>
              <a:off x="17558768" y="3867988"/>
              <a:ext cx="41939" cy="46310"/>
            </a:xfrm>
            <a:custGeom>
              <a:avLst/>
              <a:gdLst>
                <a:gd name="connsiteX0" fmla="*/ 4048 w 41939"/>
                <a:gd name="connsiteY0" fmla="*/ 21365 h 46310"/>
                <a:gd name="connsiteX1" fmla="*/ 4048 w 41939"/>
                <a:gd name="connsiteY1" fmla="*/ 46131 h 46310"/>
                <a:gd name="connsiteX2" fmla="*/ -5477 w 41939"/>
                <a:gd name="connsiteY2" fmla="*/ 46131 h 46310"/>
                <a:gd name="connsiteX3" fmla="*/ -5477 w 41939"/>
                <a:gd name="connsiteY3" fmla="*/ 506 h 46310"/>
                <a:gd name="connsiteX4" fmla="*/ 4048 w 41939"/>
                <a:gd name="connsiteY4" fmla="*/ 506 h 46310"/>
                <a:gd name="connsiteX5" fmla="*/ 4048 w 41939"/>
                <a:gd name="connsiteY5" fmla="*/ 8792 h 46310"/>
                <a:gd name="connsiteX6" fmla="*/ 10429 w 41939"/>
                <a:gd name="connsiteY6" fmla="*/ 2220 h 46310"/>
                <a:gd name="connsiteX7" fmla="*/ 19191 w 41939"/>
                <a:gd name="connsiteY7" fmla="*/ -161 h 46310"/>
                <a:gd name="connsiteX8" fmla="*/ 31670 w 41939"/>
                <a:gd name="connsiteY8" fmla="*/ 4507 h 46310"/>
                <a:gd name="connsiteX9" fmla="*/ 36432 w 41939"/>
                <a:gd name="connsiteY9" fmla="*/ 18127 h 46310"/>
                <a:gd name="connsiteX10" fmla="*/ 36432 w 41939"/>
                <a:gd name="connsiteY10" fmla="*/ 46131 h 46310"/>
                <a:gd name="connsiteX11" fmla="*/ 26907 w 41939"/>
                <a:gd name="connsiteY11" fmla="*/ 46131 h 46310"/>
                <a:gd name="connsiteX12" fmla="*/ 26907 w 41939"/>
                <a:gd name="connsiteY12" fmla="*/ 21080 h 46310"/>
                <a:gd name="connsiteX13" fmla="*/ 16429 w 41939"/>
                <a:gd name="connsiteY13" fmla="*/ 8412 h 46310"/>
                <a:gd name="connsiteX14" fmla="*/ 7760 w 41939"/>
                <a:gd name="connsiteY14" fmla="*/ 11745 h 46310"/>
                <a:gd name="connsiteX15" fmla="*/ 4048 w 41939"/>
                <a:gd name="connsiteY15" fmla="*/ 21365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39" h="46310">
                  <a:moveTo>
                    <a:pt x="4048" y="21365"/>
                  </a:moveTo>
                  <a:lnTo>
                    <a:pt x="4048" y="46131"/>
                  </a:lnTo>
                  <a:lnTo>
                    <a:pt x="-5477" y="46131"/>
                  </a:lnTo>
                  <a:lnTo>
                    <a:pt x="-5477" y="506"/>
                  </a:lnTo>
                  <a:lnTo>
                    <a:pt x="4048" y="506"/>
                  </a:lnTo>
                  <a:lnTo>
                    <a:pt x="4048" y="8792"/>
                  </a:lnTo>
                  <a:cubicBezTo>
                    <a:pt x="5569" y="6059"/>
                    <a:pt x="7760" y="3782"/>
                    <a:pt x="10429" y="2220"/>
                  </a:cubicBezTo>
                  <a:cubicBezTo>
                    <a:pt x="13094" y="630"/>
                    <a:pt x="16140" y="-199"/>
                    <a:pt x="19191" y="-161"/>
                  </a:cubicBezTo>
                  <a:cubicBezTo>
                    <a:pt x="23856" y="-380"/>
                    <a:pt x="28335" y="1306"/>
                    <a:pt x="31670" y="4507"/>
                  </a:cubicBezTo>
                  <a:cubicBezTo>
                    <a:pt x="35004" y="8212"/>
                    <a:pt x="36716" y="13126"/>
                    <a:pt x="36432" y="18127"/>
                  </a:cubicBezTo>
                  <a:lnTo>
                    <a:pt x="36432" y="46131"/>
                  </a:lnTo>
                  <a:lnTo>
                    <a:pt x="26907" y="46131"/>
                  </a:lnTo>
                  <a:lnTo>
                    <a:pt x="26907" y="21080"/>
                  </a:lnTo>
                  <a:cubicBezTo>
                    <a:pt x="26907" y="12698"/>
                    <a:pt x="23382" y="8412"/>
                    <a:pt x="16429" y="8412"/>
                  </a:cubicBezTo>
                  <a:cubicBezTo>
                    <a:pt x="13192" y="8383"/>
                    <a:pt x="10141" y="9574"/>
                    <a:pt x="7760" y="11745"/>
                  </a:cubicBezTo>
                  <a:cubicBezTo>
                    <a:pt x="5188" y="14269"/>
                    <a:pt x="3858" y="17775"/>
                    <a:pt x="4048" y="21365"/>
                  </a:cubicBezTo>
                  <a:close/>
                </a:path>
              </a:pathLst>
            </a:custGeom>
            <a:solidFill>
              <a:srgbClr val="6D6E71"/>
            </a:solidFill>
            <a:ln w="9525"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0283567D-C137-45F1-BD4C-307A3079722E}"/>
                </a:ext>
              </a:extLst>
            </p:cNvPr>
            <p:cNvSpPr/>
            <p:nvPr/>
          </p:nvSpPr>
          <p:spPr>
            <a:xfrm>
              <a:off x="17610474" y="3867993"/>
              <a:ext cx="45125" cy="64612"/>
            </a:xfrm>
            <a:custGeom>
              <a:avLst/>
              <a:gdLst>
                <a:gd name="connsiteX0" fmla="*/ 39588 w 45125"/>
                <a:gd name="connsiteY0" fmla="*/ 500 h 64612"/>
                <a:gd name="connsiteX1" fmla="*/ 39588 w 45125"/>
                <a:gd name="connsiteY1" fmla="*/ 40220 h 64612"/>
                <a:gd name="connsiteX2" fmla="*/ 33016 w 45125"/>
                <a:gd name="connsiteY2" fmla="*/ 58412 h 64612"/>
                <a:gd name="connsiteX3" fmla="*/ 16157 w 45125"/>
                <a:gd name="connsiteY3" fmla="*/ 64413 h 64612"/>
                <a:gd name="connsiteX4" fmla="*/ -2414 w 45125"/>
                <a:gd name="connsiteY4" fmla="*/ 58031 h 64612"/>
                <a:gd name="connsiteX5" fmla="*/ 2157 w 45125"/>
                <a:gd name="connsiteY5" fmla="*/ 50697 h 64612"/>
                <a:gd name="connsiteX6" fmla="*/ 15585 w 45125"/>
                <a:gd name="connsiteY6" fmla="*/ 55745 h 64612"/>
                <a:gd name="connsiteX7" fmla="*/ 26444 w 45125"/>
                <a:gd name="connsiteY7" fmla="*/ 52221 h 64612"/>
                <a:gd name="connsiteX8" fmla="*/ 30444 w 45125"/>
                <a:gd name="connsiteY8" fmla="*/ 40981 h 64612"/>
                <a:gd name="connsiteX9" fmla="*/ 30444 w 45125"/>
                <a:gd name="connsiteY9" fmla="*/ 35171 h 64612"/>
                <a:gd name="connsiteX10" fmla="*/ 15301 w 45125"/>
                <a:gd name="connsiteY10" fmla="*/ 44029 h 64612"/>
                <a:gd name="connsiteX11" fmla="*/ 441 w 45125"/>
                <a:gd name="connsiteY11" fmla="*/ 37648 h 64612"/>
                <a:gd name="connsiteX12" fmla="*/ -5465 w 45125"/>
                <a:gd name="connsiteY12" fmla="*/ 21931 h 64612"/>
                <a:gd name="connsiteX13" fmla="*/ 441 w 45125"/>
                <a:gd name="connsiteY13" fmla="*/ 6120 h 64612"/>
                <a:gd name="connsiteX14" fmla="*/ 15301 w 45125"/>
                <a:gd name="connsiteY14" fmla="*/ -167 h 64612"/>
                <a:gd name="connsiteX15" fmla="*/ 29970 w 45125"/>
                <a:gd name="connsiteY15" fmla="*/ 7263 h 64612"/>
                <a:gd name="connsiteX16" fmla="*/ 29970 w 45125"/>
                <a:gd name="connsiteY16" fmla="*/ 500 h 64612"/>
                <a:gd name="connsiteX17" fmla="*/ 3967 w 45125"/>
                <a:gd name="connsiteY17" fmla="*/ 21550 h 64612"/>
                <a:gd name="connsiteX18" fmla="*/ 7487 w 45125"/>
                <a:gd name="connsiteY18" fmla="*/ 31075 h 64612"/>
                <a:gd name="connsiteX19" fmla="*/ 17012 w 45125"/>
                <a:gd name="connsiteY19" fmla="*/ 35171 h 64612"/>
                <a:gd name="connsiteX20" fmla="*/ 26537 w 45125"/>
                <a:gd name="connsiteY20" fmla="*/ 31266 h 64612"/>
                <a:gd name="connsiteX21" fmla="*/ 30160 w 45125"/>
                <a:gd name="connsiteY21" fmla="*/ 21741 h 64612"/>
                <a:gd name="connsiteX22" fmla="*/ 26444 w 45125"/>
                <a:gd name="connsiteY22" fmla="*/ 11739 h 64612"/>
                <a:gd name="connsiteX23" fmla="*/ 16919 w 45125"/>
                <a:gd name="connsiteY23" fmla="*/ 7739 h 64612"/>
                <a:gd name="connsiteX24" fmla="*/ 7394 w 45125"/>
                <a:gd name="connsiteY24" fmla="*/ 11930 h 64612"/>
                <a:gd name="connsiteX25" fmla="*/ 3967 w 45125"/>
                <a:gd name="connsiteY25" fmla="*/ 21550 h 64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5125" h="64612">
                  <a:moveTo>
                    <a:pt x="39588" y="500"/>
                  </a:moveTo>
                  <a:lnTo>
                    <a:pt x="39588" y="40220"/>
                  </a:lnTo>
                  <a:cubicBezTo>
                    <a:pt x="40067" y="46944"/>
                    <a:pt x="37686" y="53564"/>
                    <a:pt x="33016" y="58412"/>
                  </a:cubicBezTo>
                  <a:cubicBezTo>
                    <a:pt x="28351" y="62508"/>
                    <a:pt x="22347" y="64661"/>
                    <a:pt x="16157" y="64413"/>
                  </a:cubicBezTo>
                  <a:cubicBezTo>
                    <a:pt x="9394" y="64470"/>
                    <a:pt x="2823" y="62212"/>
                    <a:pt x="-2414" y="58031"/>
                  </a:cubicBezTo>
                  <a:lnTo>
                    <a:pt x="2157" y="50697"/>
                  </a:lnTo>
                  <a:cubicBezTo>
                    <a:pt x="5967" y="53850"/>
                    <a:pt x="10631" y="55631"/>
                    <a:pt x="15585" y="55745"/>
                  </a:cubicBezTo>
                  <a:cubicBezTo>
                    <a:pt x="19491" y="55974"/>
                    <a:pt x="23398" y="54716"/>
                    <a:pt x="26444" y="52221"/>
                  </a:cubicBezTo>
                  <a:cubicBezTo>
                    <a:pt x="29398" y="49239"/>
                    <a:pt x="30826" y="45134"/>
                    <a:pt x="30444" y="40981"/>
                  </a:cubicBezTo>
                  <a:lnTo>
                    <a:pt x="30444" y="35171"/>
                  </a:lnTo>
                  <a:cubicBezTo>
                    <a:pt x="27491" y="40724"/>
                    <a:pt x="21584" y="44144"/>
                    <a:pt x="15301" y="44029"/>
                  </a:cubicBezTo>
                  <a:cubicBezTo>
                    <a:pt x="9678" y="44210"/>
                    <a:pt x="4157" y="41876"/>
                    <a:pt x="441" y="37648"/>
                  </a:cubicBezTo>
                  <a:cubicBezTo>
                    <a:pt x="-3465" y="33380"/>
                    <a:pt x="-5656" y="27742"/>
                    <a:pt x="-5465" y="21931"/>
                  </a:cubicBezTo>
                  <a:cubicBezTo>
                    <a:pt x="-5656" y="16093"/>
                    <a:pt x="-3465" y="10425"/>
                    <a:pt x="441" y="6120"/>
                  </a:cubicBezTo>
                  <a:cubicBezTo>
                    <a:pt x="4250" y="1929"/>
                    <a:pt x="9678" y="-376"/>
                    <a:pt x="15301" y="-167"/>
                  </a:cubicBezTo>
                  <a:cubicBezTo>
                    <a:pt x="21110" y="-281"/>
                    <a:pt x="26635" y="2500"/>
                    <a:pt x="29970" y="7263"/>
                  </a:cubicBezTo>
                  <a:lnTo>
                    <a:pt x="29970" y="500"/>
                  </a:lnTo>
                  <a:close/>
                  <a:moveTo>
                    <a:pt x="3967" y="21550"/>
                  </a:moveTo>
                  <a:cubicBezTo>
                    <a:pt x="3967" y="25046"/>
                    <a:pt x="5204" y="28437"/>
                    <a:pt x="7487" y="31075"/>
                  </a:cubicBezTo>
                  <a:cubicBezTo>
                    <a:pt x="9869" y="33876"/>
                    <a:pt x="13394" y="35390"/>
                    <a:pt x="17012" y="35171"/>
                  </a:cubicBezTo>
                  <a:cubicBezTo>
                    <a:pt x="20635" y="35276"/>
                    <a:pt x="24063" y="33857"/>
                    <a:pt x="26537" y="31266"/>
                  </a:cubicBezTo>
                  <a:cubicBezTo>
                    <a:pt x="28919" y="28646"/>
                    <a:pt x="30160" y="25255"/>
                    <a:pt x="30160" y="21741"/>
                  </a:cubicBezTo>
                  <a:cubicBezTo>
                    <a:pt x="30253" y="18055"/>
                    <a:pt x="28919" y="14483"/>
                    <a:pt x="26444" y="11739"/>
                  </a:cubicBezTo>
                  <a:cubicBezTo>
                    <a:pt x="24063" y="9063"/>
                    <a:pt x="20538" y="7596"/>
                    <a:pt x="16919" y="7739"/>
                  </a:cubicBezTo>
                  <a:cubicBezTo>
                    <a:pt x="13203" y="7491"/>
                    <a:pt x="9678" y="9063"/>
                    <a:pt x="7394" y="11930"/>
                  </a:cubicBezTo>
                  <a:cubicBezTo>
                    <a:pt x="5204" y="14635"/>
                    <a:pt x="3967" y="18045"/>
                    <a:pt x="3967" y="21550"/>
                  </a:cubicBezTo>
                  <a:close/>
                </a:path>
              </a:pathLst>
            </a:custGeom>
            <a:solidFill>
              <a:srgbClr val="6D6E71"/>
            </a:solidFill>
            <a:ln w="9525"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5E5D88A1-E2B5-4848-9235-8F9ACB91C123}"/>
                </a:ext>
              </a:extLst>
            </p:cNvPr>
            <p:cNvSpPr/>
            <p:nvPr/>
          </p:nvSpPr>
          <p:spPr>
            <a:xfrm>
              <a:off x="17691164" y="3850672"/>
              <a:ext cx="46597" cy="64293"/>
            </a:xfrm>
            <a:custGeom>
              <a:avLst/>
              <a:gdLst>
                <a:gd name="connsiteX0" fmla="*/ 18908 w 46597"/>
                <a:gd name="connsiteY0" fmla="*/ 17155 h 64293"/>
                <a:gd name="connsiteX1" fmla="*/ 34623 w 46597"/>
                <a:gd name="connsiteY1" fmla="*/ 23442 h 64293"/>
                <a:gd name="connsiteX2" fmla="*/ 41097 w 46597"/>
                <a:gd name="connsiteY2" fmla="*/ 40301 h 64293"/>
                <a:gd name="connsiteX3" fmla="*/ 34623 w 46597"/>
                <a:gd name="connsiteY3" fmla="*/ 57446 h 64293"/>
                <a:gd name="connsiteX4" fmla="*/ 19573 w 46597"/>
                <a:gd name="connsiteY4" fmla="*/ 64114 h 64293"/>
                <a:gd name="connsiteX5" fmla="*/ 4048 w 46597"/>
                <a:gd name="connsiteY5" fmla="*/ 56589 h 64293"/>
                <a:gd name="connsiteX6" fmla="*/ 4048 w 46597"/>
                <a:gd name="connsiteY6" fmla="*/ 63447 h 64293"/>
                <a:gd name="connsiteX7" fmla="*/ -5477 w 46597"/>
                <a:gd name="connsiteY7" fmla="*/ 63447 h 64293"/>
                <a:gd name="connsiteX8" fmla="*/ -5477 w 46597"/>
                <a:gd name="connsiteY8" fmla="*/ -180 h 64293"/>
                <a:gd name="connsiteX9" fmla="*/ 4048 w 46597"/>
                <a:gd name="connsiteY9" fmla="*/ -180 h 64293"/>
                <a:gd name="connsiteX10" fmla="*/ 4048 w 46597"/>
                <a:gd name="connsiteY10" fmla="*/ 25728 h 64293"/>
                <a:gd name="connsiteX11" fmla="*/ 18908 w 46597"/>
                <a:gd name="connsiteY11" fmla="*/ 17155 h 64293"/>
                <a:gd name="connsiteX12" fmla="*/ 3858 w 46597"/>
                <a:gd name="connsiteY12" fmla="*/ 40682 h 64293"/>
                <a:gd name="connsiteX13" fmla="*/ 7857 w 46597"/>
                <a:gd name="connsiteY13" fmla="*/ 51350 h 64293"/>
                <a:gd name="connsiteX14" fmla="*/ 17382 w 46597"/>
                <a:gd name="connsiteY14" fmla="*/ 55541 h 64293"/>
                <a:gd name="connsiteX15" fmla="*/ 26907 w 46597"/>
                <a:gd name="connsiteY15" fmla="*/ 51445 h 64293"/>
                <a:gd name="connsiteX16" fmla="*/ 31098 w 46597"/>
                <a:gd name="connsiteY16" fmla="*/ 40682 h 64293"/>
                <a:gd name="connsiteX17" fmla="*/ 27000 w 46597"/>
                <a:gd name="connsiteY17" fmla="*/ 29823 h 64293"/>
                <a:gd name="connsiteX18" fmla="*/ 17475 w 46597"/>
                <a:gd name="connsiteY18" fmla="*/ 25537 h 64293"/>
                <a:gd name="connsiteX19" fmla="*/ 7950 w 46597"/>
                <a:gd name="connsiteY19" fmla="*/ 29823 h 64293"/>
                <a:gd name="connsiteX20" fmla="*/ 3858 w 46597"/>
                <a:gd name="connsiteY20" fmla="*/ 40682 h 6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97" h="64293">
                  <a:moveTo>
                    <a:pt x="18908" y="17155"/>
                  </a:moveTo>
                  <a:cubicBezTo>
                    <a:pt x="24810" y="17060"/>
                    <a:pt x="30433" y="19327"/>
                    <a:pt x="34623" y="23442"/>
                  </a:cubicBezTo>
                  <a:cubicBezTo>
                    <a:pt x="39004" y="27937"/>
                    <a:pt x="41385" y="34034"/>
                    <a:pt x="41097" y="40301"/>
                  </a:cubicBezTo>
                  <a:cubicBezTo>
                    <a:pt x="41385" y="46654"/>
                    <a:pt x="39004" y="52845"/>
                    <a:pt x="34623" y="57446"/>
                  </a:cubicBezTo>
                  <a:cubicBezTo>
                    <a:pt x="30814" y="61703"/>
                    <a:pt x="25289" y="64132"/>
                    <a:pt x="19573" y="64114"/>
                  </a:cubicBezTo>
                  <a:cubicBezTo>
                    <a:pt x="13573" y="63980"/>
                    <a:pt x="7857" y="61227"/>
                    <a:pt x="4048" y="56589"/>
                  </a:cubicBezTo>
                  <a:lnTo>
                    <a:pt x="4048" y="63447"/>
                  </a:lnTo>
                  <a:lnTo>
                    <a:pt x="-5477" y="63447"/>
                  </a:lnTo>
                  <a:lnTo>
                    <a:pt x="-5477" y="-180"/>
                  </a:lnTo>
                  <a:lnTo>
                    <a:pt x="4048" y="-180"/>
                  </a:lnTo>
                  <a:lnTo>
                    <a:pt x="4048" y="25728"/>
                  </a:lnTo>
                  <a:cubicBezTo>
                    <a:pt x="7095" y="20432"/>
                    <a:pt x="12810" y="17174"/>
                    <a:pt x="18908" y="17155"/>
                  </a:cubicBezTo>
                  <a:close/>
                  <a:moveTo>
                    <a:pt x="3858" y="40682"/>
                  </a:moveTo>
                  <a:cubicBezTo>
                    <a:pt x="3667" y="44635"/>
                    <a:pt x="5095" y="48473"/>
                    <a:pt x="7857" y="51350"/>
                  </a:cubicBezTo>
                  <a:cubicBezTo>
                    <a:pt x="10239" y="54046"/>
                    <a:pt x="13764" y="55570"/>
                    <a:pt x="17382" y="55541"/>
                  </a:cubicBezTo>
                  <a:cubicBezTo>
                    <a:pt x="21001" y="55456"/>
                    <a:pt x="24335" y="53988"/>
                    <a:pt x="26907" y="51445"/>
                  </a:cubicBezTo>
                  <a:cubicBezTo>
                    <a:pt x="29670" y="48578"/>
                    <a:pt x="31195" y="44692"/>
                    <a:pt x="31098" y="40682"/>
                  </a:cubicBezTo>
                  <a:cubicBezTo>
                    <a:pt x="31195" y="36663"/>
                    <a:pt x="29763" y="32757"/>
                    <a:pt x="27000" y="29823"/>
                  </a:cubicBezTo>
                  <a:cubicBezTo>
                    <a:pt x="24526" y="27147"/>
                    <a:pt x="21098" y="25604"/>
                    <a:pt x="17475" y="25537"/>
                  </a:cubicBezTo>
                  <a:cubicBezTo>
                    <a:pt x="13857" y="25509"/>
                    <a:pt x="10332" y="27071"/>
                    <a:pt x="7950" y="29823"/>
                  </a:cubicBezTo>
                  <a:cubicBezTo>
                    <a:pt x="5188" y="32767"/>
                    <a:pt x="3760" y="36663"/>
                    <a:pt x="3858" y="40682"/>
                  </a:cubicBezTo>
                  <a:close/>
                </a:path>
              </a:pathLst>
            </a:custGeom>
            <a:solidFill>
              <a:srgbClr val="6D6E71"/>
            </a:solidFill>
            <a:ln w="9525"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9C348273-4F3E-4C36-9E84-105106ED8125}"/>
                </a:ext>
              </a:extLst>
            </p:cNvPr>
            <p:cNvSpPr/>
            <p:nvPr/>
          </p:nvSpPr>
          <p:spPr>
            <a:xfrm>
              <a:off x="17740310" y="3868673"/>
              <a:ext cx="47815" cy="63722"/>
            </a:xfrm>
            <a:custGeom>
              <a:avLst/>
              <a:gdLst>
                <a:gd name="connsiteX0" fmla="*/ 6429 w 47815"/>
                <a:gd name="connsiteY0" fmla="*/ 63542 h 63722"/>
                <a:gd name="connsiteX1" fmla="*/ -4905 w 47815"/>
                <a:gd name="connsiteY1" fmla="*/ 59066 h 63722"/>
                <a:gd name="connsiteX2" fmla="*/ -524 w 47815"/>
                <a:gd name="connsiteY2" fmla="*/ 51255 h 63722"/>
                <a:gd name="connsiteX3" fmla="*/ 5671 w 47815"/>
                <a:gd name="connsiteY3" fmla="*/ 54017 h 63722"/>
                <a:gd name="connsiteX4" fmla="*/ 10908 w 47815"/>
                <a:gd name="connsiteY4" fmla="*/ 51731 h 63722"/>
                <a:gd name="connsiteX5" fmla="*/ 12908 w 47815"/>
                <a:gd name="connsiteY5" fmla="*/ 46683 h 63722"/>
                <a:gd name="connsiteX6" fmla="*/ -5477 w 47815"/>
                <a:gd name="connsiteY6" fmla="*/ -180 h 63722"/>
                <a:gd name="connsiteX7" fmla="*/ 4811 w 47815"/>
                <a:gd name="connsiteY7" fmla="*/ -180 h 63722"/>
                <a:gd name="connsiteX8" fmla="*/ 18433 w 47815"/>
                <a:gd name="connsiteY8" fmla="*/ 33444 h 63722"/>
                <a:gd name="connsiteX9" fmla="*/ 32056 w 47815"/>
                <a:gd name="connsiteY9" fmla="*/ -180 h 63722"/>
                <a:gd name="connsiteX10" fmla="*/ 42339 w 47815"/>
                <a:gd name="connsiteY10" fmla="*/ -180 h 63722"/>
                <a:gd name="connsiteX11" fmla="*/ 20243 w 47815"/>
                <a:gd name="connsiteY11" fmla="*/ 54017 h 63722"/>
                <a:gd name="connsiteX12" fmla="*/ 14527 w 47815"/>
                <a:gd name="connsiteY12" fmla="*/ 60971 h 63722"/>
                <a:gd name="connsiteX13" fmla="*/ 6429 w 47815"/>
                <a:gd name="connsiteY13" fmla="*/ 63542 h 6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815" h="63722">
                  <a:moveTo>
                    <a:pt x="6429" y="63542"/>
                  </a:moveTo>
                  <a:cubicBezTo>
                    <a:pt x="2239" y="63504"/>
                    <a:pt x="-1854" y="61914"/>
                    <a:pt x="-4905" y="59066"/>
                  </a:cubicBezTo>
                  <a:lnTo>
                    <a:pt x="-524" y="51255"/>
                  </a:lnTo>
                  <a:cubicBezTo>
                    <a:pt x="1100" y="52960"/>
                    <a:pt x="3290" y="53951"/>
                    <a:pt x="5671" y="54017"/>
                  </a:cubicBezTo>
                  <a:cubicBezTo>
                    <a:pt x="7671" y="54093"/>
                    <a:pt x="9573" y="53256"/>
                    <a:pt x="10908" y="51731"/>
                  </a:cubicBezTo>
                  <a:cubicBezTo>
                    <a:pt x="12145" y="50360"/>
                    <a:pt x="12908" y="48559"/>
                    <a:pt x="12908" y="46683"/>
                  </a:cubicBezTo>
                  <a:cubicBezTo>
                    <a:pt x="12908" y="45921"/>
                    <a:pt x="6811" y="30300"/>
                    <a:pt x="-5477" y="-180"/>
                  </a:cubicBezTo>
                  <a:lnTo>
                    <a:pt x="4811" y="-180"/>
                  </a:lnTo>
                  <a:lnTo>
                    <a:pt x="18433" y="33444"/>
                  </a:lnTo>
                  <a:lnTo>
                    <a:pt x="32056" y="-180"/>
                  </a:lnTo>
                  <a:lnTo>
                    <a:pt x="42339" y="-180"/>
                  </a:lnTo>
                  <a:lnTo>
                    <a:pt x="20243" y="54017"/>
                  </a:lnTo>
                  <a:cubicBezTo>
                    <a:pt x="19005" y="56818"/>
                    <a:pt x="17006" y="59227"/>
                    <a:pt x="14527" y="60971"/>
                  </a:cubicBezTo>
                  <a:cubicBezTo>
                    <a:pt x="12145" y="62666"/>
                    <a:pt x="9290" y="63571"/>
                    <a:pt x="6429" y="63542"/>
                  </a:cubicBezTo>
                  <a:close/>
                </a:path>
              </a:pathLst>
            </a:custGeom>
            <a:solidFill>
              <a:srgbClr val="6D6E71"/>
            </a:solidFill>
            <a:ln w="9525"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D2352C87-B937-4E7E-A01C-3AB9B9259512}"/>
                </a:ext>
              </a:extLst>
            </p:cNvPr>
            <p:cNvSpPr/>
            <p:nvPr/>
          </p:nvSpPr>
          <p:spPr>
            <a:xfrm>
              <a:off x="17814608" y="3854577"/>
              <a:ext cx="41064" cy="61071"/>
            </a:xfrm>
            <a:custGeom>
              <a:avLst/>
              <a:gdLst>
                <a:gd name="connsiteX0" fmla="*/ 31670 w 41064"/>
                <a:gd name="connsiteY0" fmla="*/ -180 h 61071"/>
                <a:gd name="connsiteX1" fmla="*/ 31670 w 41064"/>
                <a:gd name="connsiteY1" fmla="*/ 9345 h 61071"/>
                <a:gd name="connsiteX2" fmla="*/ 6429 w 41064"/>
                <a:gd name="connsiteY2" fmla="*/ 9345 h 61071"/>
                <a:gd name="connsiteX3" fmla="*/ 6429 w 41064"/>
                <a:gd name="connsiteY3" fmla="*/ 24109 h 61071"/>
                <a:gd name="connsiteX4" fmla="*/ 15001 w 41064"/>
                <a:gd name="connsiteY4" fmla="*/ 22013 h 61071"/>
                <a:gd name="connsiteX5" fmla="*/ 29479 w 41064"/>
                <a:gd name="connsiteY5" fmla="*/ 27061 h 61071"/>
                <a:gd name="connsiteX6" fmla="*/ 35577 w 41064"/>
                <a:gd name="connsiteY6" fmla="*/ 40777 h 61071"/>
                <a:gd name="connsiteX7" fmla="*/ 29196 w 41064"/>
                <a:gd name="connsiteY7" fmla="*/ 55160 h 61071"/>
                <a:gd name="connsiteX8" fmla="*/ 13573 w 41064"/>
                <a:gd name="connsiteY8" fmla="*/ 60875 h 61071"/>
                <a:gd name="connsiteX9" fmla="*/ -5477 w 41064"/>
                <a:gd name="connsiteY9" fmla="*/ 52779 h 61071"/>
                <a:gd name="connsiteX10" fmla="*/ -49 w 41064"/>
                <a:gd name="connsiteY10" fmla="*/ 45445 h 61071"/>
                <a:gd name="connsiteX11" fmla="*/ 1760 w 41064"/>
                <a:gd name="connsiteY11" fmla="*/ 47064 h 61071"/>
                <a:gd name="connsiteX12" fmla="*/ 6522 w 41064"/>
                <a:gd name="connsiteY12" fmla="*/ 49540 h 61071"/>
                <a:gd name="connsiteX13" fmla="*/ 14429 w 41064"/>
                <a:gd name="connsiteY13" fmla="*/ 51160 h 61071"/>
                <a:gd name="connsiteX14" fmla="*/ 22238 w 41064"/>
                <a:gd name="connsiteY14" fmla="*/ 48588 h 61071"/>
                <a:gd name="connsiteX15" fmla="*/ 24052 w 41064"/>
                <a:gd name="connsiteY15" fmla="*/ 35234 h 61071"/>
                <a:gd name="connsiteX16" fmla="*/ 22238 w 41064"/>
                <a:gd name="connsiteY16" fmla="*/ 33444 h 61071"/>
                <a:gd name="connsiteX17" fmla="*/ 12713 w 41064"/>
                <a:gd name="connsiteY17" fmla="*/ 30776 h 61071"/>
                <a:gd name="connsiteX18" fmla="*/ 1951 w 41064"/>
                <a:gd name="connsiteY18" fmla="*/ 33634 h 61071"/>
                <a:gd name="connsiteX19" fmla="*/ -2333 w 41064"/>
                <a:gd name="connsiteY19" fmla="*/ 28966 h 61071"/>
                <a:gd name="connsiteX20" fmla="*/ -2333 w 41064"/>
                <a:gd name="connsiteY20" fmla="*/ 391 h 6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064" h="61071">
                  <a:moveTo>
                    <a:pt x="31670" y="-180"/>
                  </a:moveTo>
                  <a:lnTo>
                    <a:pt x="31670" y="9345"/>
                  </a:lnTo>
                  <a:lnTo>
                    <a:pt x="6429" y="9345"/>
                  </a:lnTo>
                  <a:lnTo>
                    <a:pt x="6429" y="24109"/>
                  </a:lnTo>
                  <a:cubicBezTo>
                    <a:pt x="9001" y="22661"/>
                    <a:pt x="12048" y="21937"/>
                    <a:pt x="15001" y="22013"/>
                  </a:cubicBezTo>
                  <a:cubicBezTo>
                    <a:pt x="20238" y="21918"/>
                    <a:pt x="25382" y="23709"/>
                    <a:pt x="29479" y="27061"/>
                  </a:cubicBezTo>
                  <a:cubicBezTo>
                    <a:pt x="33577" y="30433"/>
                    <a:pt x="35767" y="35510"/>
                    <a:pt x="35577" y="40777"/>
                  </a:cubicBezTo>
                  <a:cubicBezTo>
                    <a:pt x="35670" y="46283"/>
                    <a:pt x="33386" y="51569"/>
                    <a:pt x="29196" y="55160"/>
                  </a:cubicBezTo>
                  <a:cubicBezTo>
                    <a:pt x="24907" y="58999"/>
                    <a:pt x="19289" y="61046"/>
                    <a:pt x="13573" y="60875"/>
                  </a:cubicBezTo>
                  <a:cubicBezTo>
                    <a:pt x="6332" y="61142"/>
                    <a:pt x="-621" y="58170"/>
                    <a:pt x="-5477" y="52779"/>
                  </a:cubicBezTo>
                  <a:lnTo>
                    <a:pt x="-49" y="45445"/>
                  </a:lnTo>
                  <a:lnTo>
                    <a:pt x="1760" y="47064"/>
                  </a:lnTo>
                  <a:cubicBezTo>
                    <a:pt x="3285" y="48073"/>
                    <a:pt x="4811" y="48912"/>
                    <a:pt x="6522" y="49540"/>
                  </a:cubicBezTo>
                  <a:cubicBezTo>
                    <a:pt x="9001" y="50665"/>
                    <a:pt x="11666" y="51226"/>
                    <a:pt x="14429" y="51160"/>
                  </a:cubicBezTo>
                  <a:cubicBezTo>
                    <a:pt x="17289" y="51169"/>
                    <a:pt x="19954" y="50265"/>
                    <a:pt x="22238" y="48588"/>
                  </a:cubicBezTo>
                  <a:cubicBezTo>
                    <a:pt x="26433" y="45397"/>
                    <a:pt x="27191" y="39415"/>
                    <a:pt x="24052" y="35234"/>
                  </a:cubicBezTo>
                  <a:cubicBezTo>
                    <a:pt x="23480" y="34557"/>
                    <a:pt x="22908" y="33957"/>
                    <a:pt x="22238" y="33444"/>
                  </a:cubicBezTo>
                  <a:cubicBezTo>
                    <a:pt x="19480" y="31538"/>
                    <a:pt x="16047" y="30605"/>
                    <a:pt x="12713" y="30776"/>
                  </a:cubicBezTo>
                  <a:cubicBezTo>
                    <a:pt x="8904" y="30786"/>
                    <a:pt x="5192" y="31767"/>
                    <a:pt x="1951" y="33634"/>
                  </a:cubicBezTo>
                  <a:lnTo>
                    <a:pt x="-2333" y="28966"/>
                  </a:lnTo>
                  <a:lnTo>
                    <a:pt x="-2333" y="391"/>
                  </a:lnTo>
                  <a:close/>
                </a:path>
              </a:pathLst>
            </a:custGeom>
            <a:solidFill>
              <a:srgbClr val="6D6E71"/>
            </a:solidFill>
            <a:ln w="9525"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1C9EB63E-02A2-4F82-9936-DDB14537B3CD}"/>
                </a:ext>
              </a:extLst>
            </p:cNvPr>
            <p:cNvSpPr/>
            <p:nvPr/>
          </p:nvSpPr>
          <p:spPr>
            <a:xfrm>
              <a:off x="17862042" y="3854577"/>
              <a:ext cx="42192" cy="60007"/>
            </a:xfrm>
            <a:custGeom>
              <a:avLst/>
              <a:gdLst>
                <a:gd name="connsiteX0" fmla="*/ -5477 w 42192"/>
                <a:gd name="connsiteY0" fmla="*/ 16775 h 60007"/>
                <a:gd name="connsiteX1" fmla="*/ -5477 w 42192"/>
                <a:gd name="connsiteY1" fmla="*/ -180 h 60007"/>
                <a:gd name="connsiteX2" fmla="*/ 36716 w 42192"/>
                <a:gd name="connsiteY2" fmla="*/ -180 h 60007"/>
                <a:gd name="connsiteX3" fmla="*/ 36716 w 42192"/>
                <a:gd name="connsiteY3" fmla="*/ 8869 h 60007"/>
                <a:gd name="connsiteX4" fmla="*/ 11285 w 42192"/>
                <a:gd name="connsiteY4" fmla="*/ 59827 h 60007"/>
                <a:gd name="connsiteX5" fmla="*/ 141 w 42192"/>
                <a:gd name="connsiteY5" fmla="*/ 59827 h 60007"/>
                <a:gd name="connsiteX6" fmla="*/ 24907 w 42192"/>
                <a:gd name="connsiteY6" fmla="*/ 9059 h 60007"/>
                <a:gd name="connsiteX7" fmla="*/ 3285 w 42192"/>
                <a:gd name="connsiteY7" fmla="*/ 9059 h 60007"/>
                <a:gd name="connsiteX8" fmla="*/ 3285 w 42192"/>
                <a:gd name="connsiteY8" fmla="*/ 17060 h 6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192" h="60007">
                  <a:moveTo>
                    <a:pt x="-5477" y="16775"/>
                  </a:moveTo>
                  <a:lnTo>
                    <a:pt x="-5477" y="-180"/>
                  </a:lnTo>
                  <a:lnTo>
                    <a:pt x="36716" y="-180"/>
                  </a:lnTo>
                  <a:lnTo>
                    <a:pt x="36716" y="8869"/>
                  </a:lnTo>
                  <a:lnTo>
                    <a:pt x="11285" y="59827"/>
                  </a:lnTo>
                  <a:lnTo>
                    <a:pt x="141" y="59827"/>
                  </a:lnTo>
                  <a:lnTo>
                    <a:pt x="24907" y="9059"/>
                  </a:lnTo>
                  <a:lnTo>
                    <a:pt x="3285" y="9059"/>
                  </a:lnTo>
                  <a:lnTo>
                    <a:pt x="3285" y="17060"/>
                  </a:lnTo>
                  <a:close/>
                </a:path>
              </a:pathLst>
            </a:custGeom>
            <a:solidFill>
              <a:srgbClr val="6D6E71"/>
            </a:solidFill>
            <a:ln w="9525"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0071A4A7-C466-4392-A4F9-6AA6C5B9ED7E}"/>
                </a:ext>
              </a:extLst>
            </p:cNvPr>
            <p:cNvSpPr/>
            <p:nvPr/>
          </p:nvSpPr>
          <p:spPr>
            <a:xfrm>
              <a:off x="17932312" y="3850672"/>
              <a:ext cx="46602" cy="64312"/>
            </a:xfrm>
            <a:custGeom>
              <a:avLst/>
              <a:gdLst>
                <a:gd name="connsiteX0" fmla="*/ 928 w 46602"/>
                <a:gd name="connsiteY0" fmla="*/ 57541 h 64312"/>
                <a:gd name="connsiteX1" fmla="*/ -5453 w 46602"/>
                <a:gd name="connsiteY1" fmla="*/ 40396 h 64312"/>
                <a:gd name="connsiteX2" fmla="*/ 1118 w 46602"/>
                <a:gd name="connsiteY2" fmla="*/ 23442 h 64312"/>
                <a:gd name="connsiteX3" fmla="*/ 16834 w 46602"/>
                <a:gd name="connsiteY3" fmla="*/ 17155 h 64312"/>
                <a:gd name="connsiteX4" fmla="*/ 31600 w 46602"/>
                <a:gd name="connsiteY4" fmla="*/ 24870 h 64312"/>
                <a:gd name="connsiteX5" fmla="*/ 31600 w 46602"/>
                <a:gd name="connsiteY5" fmla="*/ -180 h 64312"/>
                <a:gd name="connsiteX6" fmla="*/ 41125 w 46602"/>
                <a:gd name="connsiteY6" fmla="*/ -180 h 64312"/>
                <a:gd name="connsiteX7" fmla="*/ 41125 w 46602"/>
                <a:gd name="connsiteY7" fmla="*/ 63447 h 64312"/>
                <a:gd name="connsiteX8" fmla="*/ 31600 w 46602"/>
                <a:gd name="connsiteY8" fmla="*/ 63447 h 64312"/>
                <a:gd name="connsiteX9" fmla="*/ 31600 w 46602"/>
                <a:gd name="connsiteY9" fmla="*/ 56589 h 64312"/>
                <a:gd name="connsiteX10" fmla="*/ 16076 w 46602"/>
                <a:gd name="connsiteY10" fmla="*/ 64114 h 64312"/>
                <a:gd name="connsiteX11" fmla="*/ 928 w 46602"/>
                <a:gd name="connsiteY11" fmla="*/ 57541 h 64312"/>
                <a:gd name="connsiteX12" fmla="*/ 4169 w 46602"/>
                <a:gd name="connsiteY12" fmla="*/ 40777 h 64312"/>
                <a:gd name="connsiteX13" fmla="*/ 8360 w 46602"/>
                <a:gd name="connsiteY13" fmla="*/ 51445 h 64312"/>
                <a:gd name="connsiteX14" fmla="*/ 17885 w 46602"/>
                <a:gd name="connsiteY14" fmla="*/ 55636 h 64312"/>
                <a:gd name="connsiteX15" fmla="*/ 27410 w 46602"/>
                <a:gd name="connsiteY15" fmla="*/ 51445 h 64312"/>
                <a:gd name="connsiteX16" fmla="*/ 31312 w 46602"/>
                <a:gd name="connsiteY16" fmla="*/ 40777 h 64312"/>
                <a:gd name="connsiteX17" fmla="*/ 27410 w 46602"/>
                <a:gd name="connsiteY17" fmla="*/ 29919 h 64312"/>
                <a:gd name="connsiteX18" fmla="*/ 17885 w 46602"/>
                <a:gd name="connsiteY18" fmla="*/ 25537 h 64312"/>
                <a:gd name="connsiteX19" fmla="*/ 8360 w 46602"/>
                <a:gd name="connsiteY19" fmla="*/ 29919 h 64312"/>
                <a:gd name="connsiteX20" fmla="*/ 4169 w 46602"/>
                <a:gd name="connsiteY20" fmla="*/ 40777 h 64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2" h="64312">
                  <a:moveTo>
                    <a:pt x="928" y="57541"/>
                  </a:moveTo>
                  <a:cubicBezTo>
                    <a:pt x="-3453" y="52941"/>
                    <a:pt x="-5737" y="46750"/>
                    <a:pt x="-5453" y="40396"/>
                  </a:cubicBezTo>
                  <a:cubicBezTo>
                    <a:pt x="-5737" y="34071"/>
                    <a:pt x="-3356" y="27918"/>
                    <a:pt x="1118" y="23442"/>
                  </a:cubicBezTo>
                  <a:cubicBezTo>
                    <a:pt x="5309" y="19327"/>
                    <a:pt x="10932" y="17060"/>
                    <a:pt x="16834" y="17155"/>
                  </a:cubicBezTo>
                  <a:cubicBezTo>
                    <a:pt x="22740" y="17060"/>
                    <a:pt x="28266" y="19965"/>
                    <a:pt x="31600" y="24870"/>
                  </a:cubicBezTo>
                  <a:lnTo>
                    <a:pt x="31600" y="-180"/>
                  </a:lnTo>
                  <a:lnTo>
                    <a:pt x="41125" y="-180"/>
                  </a:lnTo>
                  <a:lnTo>
                    <a:pt x="41125" y="63447"/>
                  </a:lnTo>
                  <a:lnTo>
                    <a:pt x="31600" y="63447"/>
                  </a:lnTo>
                  <a:lnTo>
                    <a:pt x="31600" y="56589"/>
                  </a:lnTo>
                  <a:cubicBezTo>
                    <a:pt x="28075" y="61561"/>
                    <a:pt x="22168" y="64390"/>
                    <a:pt x="16076" y="64114"/>
                  </a:cubicBezTo>
                  <a:cubicBezTo>
                    <a:pt x="10360" y="64142"/>
                    <a:pt x="4835" y="61761"/>
                    <a:pt x="928" y="57541"/>
                  </a:cubicBezTo>
                  <a:close/>
                  <a:moveTo>
                    <a:pt x="4169" y="40777"/>
                  </a:moveTo>
                  <a:cubicBezTo>
                    <a:pt x="3979" y="44768"/>
                    <a:pt x="5500" y="48654"/>
                    <a:pt x="8360" y="51445"/>
                  </a:cubicBezTo>
                  <a:cubicBezTo>
                    <a:pt x="10834" y="54055"/>
                    <a:pt x="14262" y="55570"/>
                    <a:pt x="17885" y="55636"/>
                  </a:cubicBezTo>
                  <a:cubicBezTo>
                    <a:pt x="21503" y="55646"/>
                    <a:pt x="24931" y="54122"/>
                    <a:pt x="27410" y="51445"/>
                  </a:cubicBezTo>
                  <a:cubicBezTo>
                    <a:pt x="30075" y="48569"/>
                    <a:pt x="31503" y="44711"/>
                    <a:pt x="31312" y="40777"/>
                  </a:cubicBezTo>
                  <a:cubicBezTo>
                    <a:pt x="31503" y="36786"/>
                    <a:pt x="30075" y="32891"/>
                    <a:pt x="27410" y="29919"/>
                  </a:cubicBezTo>
                  <a:cubicBezTo>
                    <a:pt x="25029" y="27138"/>
                    <a:pt x="21503" y="25537"/>
                    <a:pt x="17885" y="25537"/>
                  </a:cubicBezTo>
                  <a:cubicBezTo>
                    <a:pt x="14262" y="25575"/>
                    <a:pt x="10741" y="27175"/>
                    <a:pt x="8360" y="29919"/>
                  </a:cubicBezTo>
                  <a:cubicBezTo>
                    <a:pt x="5597" y="32834"/>
                    <a:pt x="4072" y="36748"/>
                    <a:pt x="4169" y="40777"/>
                  </a:cubicBezTo>
                  <a:close/>
                </a:path>
              </a:pathLst>
            </a:custGeom>
            <a:solidFill>
              <a:srgbClr val="6D6E71"/>
            </a:solidFill>
            <a:ln w="9525"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C63FDD08-7A77-4A9B-93E6-B08414C00865}"/>
                </a:ext>
              </a:extLst>
            </p:cNvPr>
            <p:cNvSpPr/>
            <p:nvPr/>
          </p:nvSpPr>
          <p:spPr>
            <a:xfrm>
              <a:off x="17988504" y="3867605"/>
              <a:ext cx="40654" cy="47372"/>
            </a:xfrm>
            <a:custGeom>
              <a:avLst/>
              <a:gdLst>
                <a:gd name="connsiteX0" fmla="*/ 34939 w 40654"/>
                <a:gd name="connsiteY0" fmla="*/ 46513 h 47372"/>
                <a:gd name="connsiteX1" fmla="*/ 26177 w 40654"/>
                <a:gd name="connsiteY1" fmla="*/ 46513 h 47372"/>
                <a:gd name="connsiteX2" fmla="*/ 26177 w 40654"/>
                <a:gd name="connsiteY2" fmla="*/ 40417 h 47372"/>
                <a:gd name="connsiteX3" fmla="*/ 11029 w 40654"/>
                <a:gd name="connsiteY3" fmla="*/ 47180 h 47372"/>
                <a:gd name="connsiteX4" fmla="*/ -779 w 40654"/>
                <a:gd name="connsiteY4" fmla="*/ 43179 h 47372"/>
                <a:gd name="connsiteX5" fmla="*/ -5449 w 40654"/>
                <a:gd name="connsiteY5" fmla="*/ 32416 h 47372"/>
                <a:gd name="connsiteX6" fmla="*/ -496 w 40654"/>
                <a:gd name="connsiteY6" fmla="*/ 22319 h 47372"/>
                <a:gd name="connsiteX7" fmla="*/ 13029 w 40654"/>
                <a:gd name="connsiteY7" fmla="*/ 18986 h 47372"/>
                <a:gd name="connsiteX8" fmla="*/ 25414 w 40654"/>
                <a:gd name="connsiteY8" fmla="*/ 18986 h 47372"/>
                <a:gd name="connsiteX9" fmla="*/ 25414 w 40654"/>
                <a:gd name="connsiteY9" fmla="*/ 17271 h 47372"/>
                <a:gd name="connsiteX10" fmla="*/ 15317 w 40654"/>
                <a:gd name="connsiteY10" fmla="*/ 7746 h 47372"/>
                <a:gd name="connsiteX11" fmla="*/ 2076 w 40654"/>
                <a:gd name="connsiteY11" fmla="*/ 12413 h 47372"/>
                <a:gd name="connsiteX12" fmla="*/ -2207 w 40654"/>
                <a:gd name="connsiteY12" fmla="*/ 6413 h 47372"/>
                <a:gd name="connsiteX13" fmla="*/ 16843 w 40654"/>
                <a:gd name="connsiteY13" fmla="*/ -160 h 47372"/>
                <a:gd name="connsiteX14" fmla="*/ 30079 w 40654"/>
                <a:gd name="connsiteY14" fmla="*/ 3841 h 47372"/>
                <a:gd name="connsiteX15" fmla="*/ 35130 w 40654"/>
                <a:gd name="connsiteY15" fmla="*/ 16700 h 47372"/>
                <a:gd name="connsiteX16" fmla="*/ 25414 w 40654"/>
                <a:gd name="connsiteY16" fmla="*/ 29463 h 47372"/>
                <a:gd name="connsiteX17" fmla="*/ 25414 w 40654"/>
                <a:gd name="connsiteY17" fmla="*/ 25653 h 47372"/>
                <a:gd name="connsiteX18" fmla="*/ 14652 w 40654"/>
                <a:gd name="connsiteY18" fmla="*/ 25653 h 47372"/>
                <a:gd name="connsiteX19" fmla="*/ 4267 w 40654"/>
                <a:gd name="connsiteY19" fmla="*/ 32130 h 47372"/>
                <a:gd name="connsiteX20" fmla="*/ 6839 w 40654"/>
                <a:gd name="connsiteY20" fmla="*/ 37274 h 47372"/>
                <a:gd name="connsiteX21" fmla="*/ 13982 w 40654"/>
                <a:gd name="connsiteY21" fmla="*/ 38988 h 47372"/>
                <a:gd name="connsiteX22" fmla="*/ 21987 w 40654"/>
                <a:gd name="connsiteY22" fmla="*/ 36417 h 47372"/>
                <a:gd name="connsiteX23" fmla="*/ 25317 w 40654"/>
                <a:gd name="connsiteY23" fmla="*/ 29463 h 4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4" h="47372">
                  <a:moveTo>
                    <a:pt x="34939" y="46513"/>
                  </a:moveTo>
                  <a:lnTo>
                    <a:pt x="26177" y="46513"/>
                  </a:lnTo>
                  <a:lnTo>
                    <a:pt x="26177" y="40417"/>
                  </a:lnTo>
                  <a:cubicBezTo>
                    <a:pt x="22461" y="44865"/>
                    <a:pt x="16843" y="47361"/>
                    <a:pt x="11029" y="47180"/>
                  </a:cubicBezTo>
                  <a:cubicBezTo>
                    <a:pt x="6746" y="47342"/>
                    <a:pt x="2555" y="45913"/>
                    <a:pt x="-779" y="43179"/>
                  </a:cubicBezTo>
                  <a:cubicBezTo>
                    <a:pt x="-3830" y="40465"/>
                    <a:pt x="-5542" y="36521"/>
                    <a:pt x="-5449" y="32416"/>
                  </a:cubicBezTo>
                  <a:cubicBezTo>
                    <a:pt x="-5733" y="28415"/>
                    <a:pt x="-3830" y="24567"/>
                    <a:pt x="-496" y="22319"/>
                  </a:cubicBezTo>
                  <a:cubicBezTo>
                    <a:pt x="3602" y="19872"/>
                    <a:pt x="8266" y="18710"/>
                    <a:pt x="13029" y="18986"/>
                  </a:cubicBezTo>
                  <a:lnTo>
                    <a:pt x="25414" y="18986"/>
                  </a:lnTo>
                  <a:lnTo>
                    <a:pt x="25414" y="17271"/>
                  </a:lnTo>
                  <a:cubicBezTo>
                    <a:pt x="25414" y="11175"/>
                    <a:pt x="22080" y="7746"/>
                    <a:pt x="15317" y="7746"/>
                  </a:cubicBezTo>
                  <a:cubicBezTo>
                    <a:pt x="10555" y="7918"/>
                    <a:pt x="5885" y="9546"/>
                    <a:pt x="2076" y="12413"/>
                  </a:cubicBezTo>
                  <a:lnTo>
                    <a:pt x="-2207" y="6413"/>
                  </a:lnTo>
                  <a:cubicBezTo>
                    <a:pt x="3220" y="2088"/>
                    <a:pt x="9890" y="-236"/>
                    <a:pt x="16843" y="-160"/>
                  </a:cubicBezTo>
                  <a:cubicBezTo>
                    <a:pt x="21605" y="-369"/>
                    <a:pt x="26270" y="1040"/>
                    <a:pt x="30079" y="3841"/>
                  </a:cubicBezTo>
                  <a:cubicBezTo>
                    <a:pt x="33604" y="7127"/>
                    <a:pt x="35511" y="11870"/>
                    <a:pt x="35130" y="16700"/>
                  </a:cubicBezTo>
                  <a:close/>
                  <a:moveTo>
                    <a:pt x="25414" y="29463"/>
                  </a:moveTo>
                  <a:lnTo>
                    <a:pt x="25414" y="25653"/>
                  </a:lnTo>
                  <a:lnTo>
                    <a:pt x="14652" y="25653"/>
                  </a:lnTo>
                  <a:cubicBezTo>
                    <a:pt x="7699" y="25653"/>
                    <a:pt x="4267" y="27844"/>
                    <a:pt x="4267" y="32130"/>
                  </a:cubicBezTo>
                  <a:cubicBezTo>
                    <a:pt x="4174" y="34178"/>
                    <a:pt x="5127" y="36121"/>
                    <a:pt x="6839" y="37274"/>
                  </a:cubicBezTo>
                  <a:cubicBezTo>
                    <a:pt x="9029" y="38531"/>
                    <a:pt x="11508" y="39131"/>
                    <a:pt x="13982" y="38988"/>
                  </a:cubicBezTo>
                  <a:cubicBezTo>
                    <a:pt x="16843" y="39046"/>
                    <a:pt x="19698" y="38140"/>
                    <a:pt x="21987" y="36417"/>
                  </a:cubicBezTo>
                  <a:cubicBezTo>
                    <a:pt x="24177" y="34797"/>
                    <a:pt x="25414" y="32187"/>
                    <a:pt x="25317" y="29463"/>
                  </a:cubicBezTo>
                  <a:close/>
                </a:path>
              </a:pathLst>
            </a:custGeom>
            <a:solidFill>
              <a:srgbClr val="6D6E71"/>
            </a:solidFill>
            <a:ln w="9525"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C100C53A-632D-4FE5-9D30-C527186EFD4B}"/>
                </a:ext>
              </a:extLst>
            </p:cNvPr>
            <p:cNvSpPr/>
            <p:nvPr/>
          </p:nvSpPr>
          <p:spPr>
            <a:xfrm>
              <a:off x="18034348" y="3868673"/>
              <a:ext cx="47815" cy="63722"/>
            </a:xfrm>
            <a:custGeom>
              <a:avLst/>
              <a:gdLst>
                <a:gd name="connsiteX0" fmla="*/ 6429 w 47815"/>
                <a:gd name="connsiteY0" fmla="*/ 63542 h 63722"/>
                <a:gd name="connsiteX1" fmla="*/ -4905 w 47815"/>
                <a:gd name="connsiteY1" fmla="*/ 59066 h 63722"/>
                <a:gd name="connsiteX2" fmla="*/ -524 w 47815"/>
                <a:gd name="connsiteY2" fmla="*/ 51255 h 63722"/>
                <a:gd name="connsiteX3" fmla="*/ 5667 w 47815"/>
                <a:gd name="connsiteY3" fmla="*/ 54017 h 63722"/>
                <a:gd name="connsiteX4" fmla="*/ 10908 w 47815"/>
                <a:gd name="connsiteY4" fmla="*/ 51731 h 63722"/>
                <a:gd name="connsiteX5" fmla="*/ 12908 w 47815"/>
                <a:gd name="connsiteY5" fmla="*/ 46683 h 63722"/>
                <a:gd name="connsiteX6" fmla="*/ -5477 w 47815"/>
                <a:gd name="connsiteY6" fmla="*/ -180 h 63722"/>
                <a:gd name="connsiteX7" fmla="*/ 4811 w 47815"/>
                <a:gd name="connsiteY7" fmla="*/ -180 h 63722"/>
                <a:gd name="connsiteX8" fmla="*/ 18433 w 47815"/>
                <a:gd name="connsiteY8" fmla="*/ 33444 h 63722"/>
                <a:gd name="connsiteX9" fmla="*/ 32051 w 47815"/>
                <a:gd name="connsiteY9" fmla="*/ -180 h 63722"/>
                <a:gd name="connsiteX10" fmla="*/ 42339 w 47815"/>
                <a:gd name="connsiteY10" fmla="*/ -180 h 63722"/>
                <a:gd name="connsiteX11" fmla="*/ 20243 w 47815"/>
                <a:gd name="connsiteY11" fmla="*/ 54017 h 63722"/>
                <a:gd name="connsiteX12" fmla="*/ 14527 w 47815"/>
                <a:gd name="connsiteY12" fmla="*/ 60971 h 63722"/>
                <a:gd name="connsiteX13" fmla="*/ 6429 w 47815"/>
                <a:gd name="connsiteY13" fmla="*/ 63542 h 6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815" h="63722">
                  <a:moveTo>
                    <a:pt x="6429" y="63542"/>
                  </a:moveTo>
                  <a:cubicBezTo>
                    <a:pt x="2239" y="63504"/>
                    <a:pt x="-1858" y="61914"/>
                    <a:pt x="-4905" y="59066"/>
                  </a:cubicBezTo>
                  <a:lnTo>
                    <a:pt x="-524" y="51255"/>
                  </a:lnTo>
                  <a:cubicBezTo>
                    <a:pt x="1095" y="52960"/>
                    <a:pt x="3285" y="53951"/>
                    <a:pt x="5667" y="54017"/>
                  </a:cubicBezTo>
                  <a:cubicBezTo>
                    <a:pt x="7667" y="54093"/>
                    <a:pt x="9573" y="53256"/>
                    <a:pt x="10908" y="51731"/>
                  </a:cubicBezTo>
                  <a:cubicBezTo>
                    <a:pt x="12145" y="50360"/>
                    <a:pt x="12908" y="48559"/>
                    <a:pt x="12908" y="46683"/>
                  </a:cubicBezTo>
                  <a:cubicBezTo>
                    <a:pt x="12908" y="45921"/>
                    <a:pt x="6811" y="30300"/>
                    <a:pt x="-5477" y="-180"/>
                  </a:cubicBezTo>
                  <a:lnTo>
                    <a:pt x="4811" y="-180"/>
                  </a:lnTo>
                  <a:lnTo>
                    <a:pt x="18433" y="33444"/>
                  </a:lnTo>
                  <a:lnTo>
                    <a:pt x="32051" y="-180"/>
                  </a:lnTo>
                  <a:lnTo>
                    <a:pt x="42339" y="-180"/>
                  </a:lnTo>
                  <a:lnTo>
                    <a:pt x="20243" y="54017"/>
                  </a:lnTo>
                  <a:cubicBezTo>
                    <a:pt x="19005" y="56818"/>
                    <a:pt x="17001" y="59227"/>
                    <a:pt x="14527" y="60971"/>
                  </a:cubicBezTo>
                  <a:cubicBezTo>
                    <a:pt x="12145" y="62666"/>
                    <a:pt x="9383" y="63571"/>
                    <a:pt x="6429" y="63542"/>
                  </a:cubicBezTo>
                  <a:close/>
                </a:path>
              </a:pathLst>
            </a:custGeom>
            <a:solidFill>
              <a:srgbClr val="6D6E71"/>
            </a:solidFill>
            <a:ln w="9525"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D262DF03-51A7-4386-8E64-B3F5DE0A4CAC}"/>
                </a:ext>
              </a:extLst>
            </p:cNvPr>
            <p:cNvSpPr/>
            <p:nvPr/>
          </p:nvSpPr>
          <p:spPr>
            <a:xfrm>
              <a:off x="18084164" y="3868363"/>
              <a:ext cx="36685" cy="46613"/>
            </a:xfrm>
            <a:custGeom>
              <a:avLst/>
              <a:gdLst>
                <a:gd name="connsiteX0" fmla="*/ 31195 w 36685"/>
                <a:gd name="connsiteY0" fmla="*/ 32040 h 46613"/>
                <a:gd name="connsiteX1" fmla="*/ 26433 w 36685"/>
                <a:gd name="connsiteY1" fmla="*/ 42517 h 46613"/>
                <a:gd name="connsiteX2" fmla="*/ 14434 w 36685"/>
                <a:gd name="connsiteY2" fmla="*/ 46422 h 46613"/>
                <a:gd name="connsiteX3" fmla="*/ 4048 w 36685"/>
                <a:gd name="connsiteY3" fmla="*/ 44613 h 46613"/>
                <a:gd name="connsiteX4" fmla="*/ -5477 w 36685"/>
                <a:gd name="connsiteY4" fmla="*/ 39564 h 46613"/>
                <a:gd name="connsiteX5" fmla="*/ -905 w 36685"/>
                <a:gd name="connsiteY5" fmla="*/ 32040 h 46613"/>
                <a:gd name="connsiteX6" fmla="*/ 14527 w 36685"/>
                <a:gd name="connsiteY6" fmla="*/ 38040 h 46613"/>
                <a:gd name="connsiteX7" fmla="*/ 19671 w 36685"/>
                <a:gd name="connsiteY7" fmla="*/ 36611 h 46613"/>
                <a:gd name="connsiteX8" fmla="*/ 21577 w 36685"/>
                <a:gd name="connsiteY8" fmla="*/ 32801 h 46613"/>
                <a:gd name="connsiteX9" fmla="*/ 12527 w 36685"/>
                <a:gd name="connsiteY9" fmla="*/ 26610 h 46613"/>
                <a:gd name="connsiteX10" fmla="*/ 11480 w 36685"/>
                <a:gd name="connsiteY10" fmla="*/ 26610 h 46613"/>
                <a:gd name="connsiteX11" fmla="*/ -2807 w 36685"/>
                <a:gd name="connsiteY11" fmla="*/ 13751 h 46613"/>
                <a:gd name="connsiteX12" fmla="*/ 2146 w 36685"/>
                <a:gd name="connsiteY12" fmla="*/ 3655 h 46613"/>
                <a:gd name="connsiteX13" fmla="*/ 15001 w 36685"/>
                <a:gd name="connsiteY13" fmla="*/ -155 h 46613"/>
                <a:gd name="connsiteX14" fmla="*/ 29861 w 36685"/>
                <a:gd name="connsiteY14" fmla="*/ 4417 h 46613"/>
                <a:gd name="connsiteX15" fmla="*/ 26340 w 36685"/>
                <a:gd name="connsiteY15" fmla="*/ 11561 h 46613"/>
                <a:gd name="connsiteX16" fmla="*/ 14243 w 36685"/>
                <a:gd name="connsiteY16" fmla="*/ 7846 h 46613"/>
                <a:gd name="connsiteX17" fmla="*/ 8620 w 36685"/>
                <a:gd name="connsiteY17" fmla="*/ 9084 h 46613"/>
                <a:gd name="connsiteX18" fmla="*/ 6527 w 36685"/>
                <a:gd name="connsiteY18" fmla="*/ 12799 h 46613"/>
                <a:gd name="connsiteX19" fmla="*/ 8718 w 36685"/>
                <a:gd name="connsiteY19" fmla="*/ 16132 h 46613"/>
                <a:gd name="connsiteX20" fmla="*/ 13001 w 36685"/>
                <a:gd name="connsiteY20" fmla="*/ 17561 h 46613"/>
                <a:gd name="connsiteX21" fmla="*/ 17954 w 36685"/>
                <a:gd name="connsiteY21" fmla="*/ 18895 h 46613"/>
                <a:gd name="connsiteX22" fmla="*/ 22145 w 36685"/>
                <a:gd name="connsiteY22" fmla="*/ 20419 h 46613"/>
                <a:gd name="connsiteX23" fmla="*/ 26433 w 36685"/>
                <a:gd name="connsiteY23" fmla="*/ 22895 h 46613"/>
                <a:gd name="connsiteX24" fmla="*/ 31195 w 36685"/>
                <a:gd name="connsiteY24" fmla="*/ 32040 h 4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5" h="46613">
                  <a:moveTo>
                    <a:pt x="31195" y="32040"/>
                  </a:moveTo>
                  <a:cubicBezTo>
                    <a:pt x="31386" y="36088"/>
                    <a:pt x="29577" y="39974"/>
                    <a:pt x="26433" y="42517"/>
                  </a:cubicBezTo>
                  <a:cubicBezTo>
                    <a:pt x="23005" y="45193"/>
                    <a:pt x="18815" y="46575"/>
                    <a:pt x="14434" y="46422"/>
                  </a:cubicBezTo>
                  <a:cubicBezTo>
                    <a:pt x="10908" y="46356"/>
                    <a:pt x="7383" y="45746"/>
                    <a:pt x="4048" y="44613"/>
                  </a:cubicBezTo>
                  <a:cubicBezTo>
                    <a:pt x="621" y="43498"/>
                    <a:pt x="-2617" y="41793"/>
                    <a:pt x="-5477" y="39564"/>
                  </a:cubicBezTo>
                  <a:lnTo>
                    <a:pt x="-905" y="32040"/>
                  </a:lnTo>
                  <a:cubicBezTo>
                    <a:pt x="3476" y="35668"/>
                    <a:pt x="8908" y="37773"/>
                    <a:pt x="14527" y="38040"/>
                  </a:cubicBezTo>
                  <a:cubicBezTo>
                    <a:pt x="16336" y="38145"/>
                    <a:pt x="18145" y="37640"/>
                    <a:pt x="19671" y="36611"/>
                  </a:cubicBezTo>
                  <a:cubicBezTo>
                    <a:pt x="20815" y="35707"/>
                    <a:pt x="21577" y="34297"/>
                    <a:pt x="21577" y="32801"/>
                  </a:cubicBezTo>
                  <a:cubicBezTo>
                    <a:pt x="21577" y="30515"/>
                    <a:pt x="18526" y="28420"/>
                    <a:pt x="12527" y="26610"/>
                  </a:cubicBezTo>
                  <a:lnTo>
                    <a:pt x="11480" y="26610"/>
                  </a:lnTo>
                  <a:cubicBezTo>
                    <a:pt x="1955" y="24067"/>
                    <a:pt x="-2807" y="19781"/>
                    <a:pt x="-2807" y="13751"/>
                  </a:cubicBezTo>
                  <a:cubicBezTo>
                    <a:pt x="-2905" y="9779"/>
                    <a:pt x="-1096" y="6007"/>
                    <a:pt x="2146" y="3655"/>
                  </a:cubicBezTo>
                  <a:cubicBezTo>
                    <a:pt x="5857" y="959"/>
                    <a:pt x="10429" y="-383"/>
                    <a:pt x="15001" y="-155"/>
                  </a:cubicBezTo>
                  <a:cubicBezTo>
                    <a:pt x="20336" y="-146"/>
                    <a:pt x="25479" y="1455"/>
                    <a:pt x="29861" y="4417"/>
                  </a:cubicBezTo>
                  <a:lnTo>
                    <a:pt x="26340" y="11561"/>
                  </a:lnTo>
                  <a:cubicBezTo>
                    <a:pt x="22814" y="9142"/>
                    <a:pt x="18526" y="7846"/>
                    <a:pt x="14243" y="7846"/>
                  </a:cubicBezTo>
                  <a:cubicBezTo>
                    <a:pt x="12336" y="7751"/>
                    <a:pt x="10336" y="8179"/>
                    <a:pt x="8620" y="9084"/>
                  </a:cubicBezTo>
                  <a:cubicBezTo>
                    <a:pt x="7290" y="9837"/>
                    <a:pt x="6429" y="11265"/>
                    <a:pt x="6527" y="12799"/>
                  </a:cubicBezTo>
                  <a:cubicBezTo>
                    <a:pt x="6429" y="14266"/>
                    <a:pt x="7383" y="15599"/>
                    <a:pt x="8718" y="16132"/>
                  </a:cubicBezTo>
                  <a:cubicBezTo>
                    <a:pt x="10146" y="16723"/>
                    <a:pt x="11573" y="17199"/>
                    <a:pt x="13001" y="17561"/>
                  </a:cubicBezTo>
                  <a:lnTo>
                    <a:pt x="17954" y="18895"/>
                  </a:lnTo>
                  <a:lnTo>
                    <a:pt x="22145" y="20419"/>
                  </a:lnTo>
                  <a:cubicBezTo>
                    <a:pt x="23670" y="21105"/>
                    <a:pt x="25098" y="21933"/>
                    <a:pt x="26433" y="22895"/>
                  </a:cubicBezTo>
                  <a:cubicBezTo>
                    <a:pt x="29479" y="24896"/>
                    <a:pt x="31288" y="28362"/>
                    <a:pt x="31195" y="32040"/>
                  </a:cubicBezTo>
                  <a:close/>
                </a:path>
              </a:pathLst>
            </a:custGeom>
            <a:solidFill>
              <a:srgbClr val="6D6E71"/>
            </a:solidFill>
            <a:ln w="9525"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FA8E57BD-98C7-43C0-A40F-E1FD6D5BE521}"/>
                </a:ext>
              </a:extLst>
            </p:cNvPr>
            <p:cNvSpPr/>
            <p:nvPr/>
          </p:nvSpPr>
          <p:spPr>
            <a:xfrm>
              <a:off x="18129581" y="3902296"/>
              <a:ext cx="12779" cy="20955"/>
            </a:xfrm>
            <a:custGeom>
              <a:avLst/>
              <a:gdLst>
                <a:gd name="connsiteX0" fmla="*/ -5460 w 12779"/>
                <a:gd name="connsiteY0" fmla="*/ 6202 h 20955"/>
                <a:gd name="connsiteX1" fmla="*/ 828 w 12779"/>
                <a:gd name="connsiteY1" fmla="*/ -180 h 20955"/>
                <a:gd name="connsiteX2" fmla="*/ 5400 w 12779"/>
                <a:gd name="connsiteY2" fmla="*/ 1630 h 20955"/>
                <a:gd name="connsiteX3" fmla="*/ 7302 w 12779"/>
                <a:gd name="connsiteY3" fmla="*/ 6011 h 20955"/>
                <a:gd name="connsiteX4" fmla="*/ 5019 w 12779"/>
                <a:gd name="connsiteY4" fmla="*/ 12298 h 20955"/>
                <a:gd name="connsiteX5" fmla="*/ -125 w 12779"/>
                <a:gd name="connsiteY5" fmla="*/ 20776 h 20955"/>
                <a:gd name="connsiteX6" fmla="*/ -5171 w 12779"/>
                <a:gd name="connsiteY6" fmla="*/ 20776 h 20955"/>
                <a:gd name="connsiteX7" fmla="*/ -1934 w 12779"/>
                <a:gd name="connsiteY7" fmla="*/ 11822 h 20955"/>
                <a:gd name="connsiteX8" fmla="*/ -5460 w 12779"/>
                <a:gd name="connsiteY8" fmla="*/ 6202 h 20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79" h="20955">
                  <a:moveTo>
                    <a:pt x="-5460" y="6202"/>
                  </a:moveTo>
                  <a:cubicBezTo>
                    <a:pt x="-5460" y="2716"/>
                    <a:pt x="-2697" y="-132"/>
                    <a:pt x="828" y="-180"/>
                  </a:cubicBezTo>
                  <a:cubicBezTo>
                    <a:pt x="2540" y="-199"/>
                    <a:pt x="4163" y="449"/>
                    <a:pt x="5400" y="1630"/>
                  </a:cubicBezTo>
                  <a:cubicBezTo>
                    <a:pt x="6637" y="2763"/>
                    <a:pt x="7302" y="4354"/>
                    <a:pt x="7302" y="6011"/>
                  </a:cubicBezTo>
                  <a:cubicBezTo>
                    <a:pt x="7116" y="8279"/>
                    <a:pt x="6353" y="10441"/>
                    <a:pt x="5019" y="12298"/>
                  </a:cubicBezTo>
                  <a:lnTo>
                    <a:pt x="-125" y="20776"/>
                  </a:lnTo>
                  <a:lnTo>
                    <a:pt x="-5171" y="20776"/>
                  </a:lnTo>
                  <a:lnTo>
                    <a:pt x="-1934" y="11822"/>
                  </a:lnTo>
                  <a:cubicBezTo>
                    <a:pt x="-4223" y="10917"/>
                    <a:pt x="-5650" y="8640"/>
                    <a:pt x="-5460" y="6202"/>
                  </a:cubicBezTo>
                  <a:close/>
                </a:path>
              </a:pathLst>
            </a:custGeom>
            <a:solidFill>
              <a:srgbClr val="6D6E71"/>
            </a:solidFill>
            <a:ln w="9525"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982257F2-ED67-4E0B-B185-2590A8B2E9DE}"/>
                </a:ext>
              </a:extLst>
            </p:cNvPr>
            <p:cNvSpPr/>
            <p:nvPr/>
          </p:nvSpPr>
          <p:spPr>
            <a:xfrm>
              <a:off x="18176842" y="3868388"/>
              <a:ext cx="24193" cy="45910"/>
            </a:xfrm>
            <a:custGeom>
              <a:avLst/>
              <a:gdLst>
                <a:gd name="connsiteX0" fmla="*/ 18336 w 24193"/>
                <a:gd name="connsiteY0" fmla="*/ 9059 h 45910"/>
                <a:gd name="connsiteX1" fmla="*/ 7574 w 24193"/>
                <a:gd name="connsiteY1" fmla="*/ 13726 h 45910"/>
                <a:gd name="connsiteX2" fmla="*/ 4048 w 24193"/>
                <a:gd name="connsiteY2" fmla="*/ 26109 h 45910"/>
                <a:gd name="connsiteX3" fmla="*/ 4048 w 24193"/>
                <a:gd name="connsiteY3" fmla="*/ 45731 h 45910"/>
                <a:gd name="connsiteX4" fmla="*/ -5477 w 24193"/>
                <a:gd name="connsiteY4" fmla="*/ 45731 h 45910"/>
                <a:gd name="connsiteX5" fmla="*/ -5477 w 24193"/>
                <a:gd name="connsiteY5" fmla="*/ 105 h 45910"/>
                <a:gd name="connsiteX6" fmla="*/ 4048 w 24193"/>
                <a:gd name="connsiteY6" fmla="*/ 105 h 45910"/>
                <a:gd name="connsiteX7" fmla="*/ 4048 w 24193"/>
                <a:gd name="connsiteY7" fmla="*/ 9630 h 45910"/>
                <a:gd name="connsiteX8" fmla="*/ 10336 w 24193"/>
                <a:gd name="connsiteY8" fmla="*/ 2582 h 45910"/>
                <a:gd name="connsiteX9" fmla="*/ 18717 w 24193"/>
                <a:gd name="connsiteY9" fmla="*/ -180 h 45910"/>
                <a:gd name="connsiteX10" fmla="*/ 18717 w 24193"/>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5910">
                  <a:moveTo>
                    <a:pt x="18336" y="9059"/>
                  </a:moveTo>
                  <a:cubicBezTo>
                    <a:pt x="14243" y="8774"/>
                    <a:pt x="10146" y="10516"/>
                    <a:pt x="7574" y="13726"/>
                  </a:cubicBezTo>
                  <a:cubicBezTo>
                    <a:pt x="5002" y="17346"/>
                    <a:pt x="3764" y="21699"/>
                    <a:pt x="4048" y="26109"/>
                  </a:cubicBezTo>
                  <a:lnTo>
                    <a:pt x="4048" y="45731"/>
                  </a:lnTo>
                  <a:lnTo>
                    <a:pt x="-5477" y="45731"/>
                  </a:lnTo>
                  <a:lnTo>
                    <a:pt x="-5477" y="105"/>
                  </a:lnTo>
                  <a:lnTo>
                    <a:pt x="4048" y="105"/>
                  </a:lnTo>
                  <a:lnTo>
                    <a:pt x="4048" y="9630"/>
                  </a:lnTo>
                  <a:cubicBezTo>
                    <a:pt x="5476" y="6792"/>
                    <a:pt x="7667" y="4363"/>
                    <a:pt x="10336" y="2582"/>
                  </a:cubicBezTo>
                  <a:cubicBezTo>
                    <a:pt x="12810" y="820"/>
                    <a:pt x="15671" y="-142"/>
                    <a:pt x="18717" y="-180"/>
                  </a:cubicBezTo>
                  <a:lnTo>
                    <a:pt x="18717" y="9345"/>
                  </a:lnTo>
                  <a:close/>
                </a:path>
              </a:pathLst>
            </a:custGeom>
            <a:solidFill>
              <a:srgbClr val="6D6E71"/>
            </a:solidFill>
            <a:ln w="9525"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BA69CE69-91F1-4B3F-89B9-7928EC1AA697}"/>
                </a:ext>
              </a:extLst>
            </p:cNvPr>
            <p:cNvSpPr/>
            <p:nvPr/>
          </p:nvSpPr>
          <p:spPr>
            <a:xfrm>
              <a:off x="18205870" y="3867997"/>
              <a:ext cx="45307" cy="46979"/>
            </a:xfrm>
            <a:custGeom>
              <a:avLst/>
              <a:gdLst>
                <a:gd name="connsiteX0" fmla="*/ 39793 w 45307"/>
                <a:gd name="connsiteY0" fmla="*/ 27453 h 46979"/>
                <a:gd name="connsiteX1" fmla="*/ 4074 w 45307"/>
                <a:gd name="connsiteY1" fmla="*/ 27453 h 46979"/>
                <a:gd name="connsiteX2" fmla="*/ 8548 w 45307"/>
                <a:gd name="connsiteY2" fmla="*/ 35454 h 46979"/>
                <a:gd name="connsiteX3" fmla="*/ 18073 w 45307"/>
                <a:gd name="connsiteY3" fmla="*/ 38501 h 46979"/>
                <a:gd name="connsiteX4" fmla="*/ 31123 w 45307"/>
                <a:gd name="connsiteY4" fmla="*/ 33167 h 46979"/>
                <a:gd name="connsiteX5" fmla="*/ 36649 w 45307"/>
                <a:gd name="connsiteY5" fmla="*/ 39168 h 46979"/>
                <a:gd name="connsiteX6" fmla="*/ 17599 w 45307"/>
                <a:gd name="connsiteY6" fmla="*/ 46789 h 46979"/>
                <a:gd name="connsiteX7" fmla="*/ 1311 w 45307"/>
                <a:gd name="connsiteY7" fmla="*/ 40407 h 46979"/>
                <a:gd name="connsiteX8" fmla="*/ 1311 w 45307"/>
                <a:gd name="connsiteY8" fmla="*/ 6117 h 46979"/>
                <a:gd name="connsiteX9" fmla="*/ 33314 w 45307"/>
                <a:gd name="connsiteY9" fmla="*/ 5450 h 46979"/>
                <a:gd name="connsiteX10" fmla="*/ 39793 w 45307"/>
                <a:gd name="connsiteY10" fmla="*/ 20880 h 46979"/>
                <a:gd name="connsiteX11" fmla="*/ 4074 w 45307"/>
                <a:gd name="connsiteY11" fmla="*/ 19928 h 46979"/>
                <a:gd name="connsiteX12" fmla="*/ 30170 w 45307"/>
                <a:gd name="connsiteY12" fmla="*/ 19928 h 46979"/>
                <a:gd name="connsiteX13" fmla="*/ 26551 w 45307"/>
                <a:gd name="connsiteY13" fmla="*/ 11070 h 46979"/>
                <a:gd name="connsiteX14" fmla="*/ 17692 w 45307"/>
                <a:gd name="connsiteY14" fmla="*/ 8022 h 46979"/>
                <a:gd name="connsiteX15" fmla="*/ 8167 w 45307"/>
                <a:gd name="connsiteY15" fmla="*/ 11260 h 46979"/>
                <a:gd name="connsiteX16" fmla="*/ 4074 w 45307"/>
                <a:gd name="connsiteY16" fmla="*/ 1992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07" h="46979">
                  <a:moveTo>
                    <a:pt x="39793" y="27453"/>
                  </a:moveTo>
                  <a:lnTo>
                    <a:pt x="4074" y="27453"/>
                  </a:lnTo>
                  <a:cubicBezTo>
                    <a:pt x="4167" y="30682"/>
                    <a:pt x="5883" y="33644"/>
                    <a:pt x="8548" y="35454"/>
                  </a:cubicBezTo>
                  <a:cubicBezTo>
                    <a:pt x="11311" y="37482"/>
                    <a:pt x="14645" y="38559"/>
                    <a:pt x="18073" y="38501"/>
                  </a:cubicBezTo>
                  <a:cubicBezTo>
                    <a:pt x="23026" y="38826"/>
                    <a:pt x="27789" y="36854"/>
                    <a:pt x="31123" y="33167"/>
                  </a:cubicBezTo>
                  <a:lnTo>
                    <a:pt x="36649" y="39168"/>
                  </a:lnTo>
                  <a:cubicBezTo>
                    <a:pt x="31598" y="44245"/>
                    <a:pt x="24742" y="46998"/>
                    <a:pt x="17599" y="46789"/>
                  </a:cubicBezTo>
                  <a:cubicBezTo>
                    <a:pt x="11501" y="46883"/>
                    <a:pt x="5692" y="44588"/>
                    <a:pt x="1311" y="40407"/>
                  </a:cubicBezTo>
                  <a:cubicBezTo>
                    <a:pt x="-7739" y="30786"/>
                    <a:pt x="-7739" y="15737"/>
                    <a:pt x="1311" y="6117"/>
                  </a:cubicBezTo>
                  <a:cubicBezTo>
                    <a:pt x="10357" y="-2018"/>
                    <a:pt x="23980" y="-2304"/>
                    <a:pt x="33314" y="5450"/>
                  </a:cubicBezTo>
                  <a:cubicBezTo>
                    <a:pt x="37695" y="9317"/>
                    <a:pt x="40174" y="15013"/>
                    <a:pt x="39793" y="20880"/>
                  </a:cubicBezTo>
                  <a:close/>
                  <a:moveTo>
                    <a:pt x="4074" y="19928"/>
                  </a:moveTo>
                  <a:lnTo>
                    <a:pt x="30170" y="19928"/>
                  </a:lnTo>
                  <a:cubicBezTo>
                    <a:pt x="30361" y="16575"/>
                    <a:pt x="29026" y="13298"/>
                    <a:pt x="26551" y="11070"/>
                  </a:cubicBezTo>
                  <a:cubicBezTo>
                    <a:pt x="24073" y="9013"/>
                    <a:pt x="20933" y="7936"/>
                    <a:pt x="17692" y="8022"/>
                  </a:cubicBezTo>
                  <a:cubicBezTo>
                    <a:pt x="14264" y="7955"/>
                    <a:pt x="10836" y="9098"/>
                    <a:pt x="8167" y="11260"/>
                  </a:cubicBezTo>
                  <a:cubicBezTo>
                    <a:pt x="5404" y="13289"/>
                    <a:pt x="3883" y="16537"/>
                    <a:pt x="4074" y="19928"/>
                  </a:cubicBezTo>
                  <a:close/>
                </a:path>
              </a:pathLst>
            </a:custGeom>
            <a:solidFill>
              <a:srgbClr val="6D6E71"/>
            </a:solidFill>
            <a:ln w="9525"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81F4FAA5-11CC-4F0A-B05C-3E056AE7E113}"/>
                </a:ext>
              </a:extLst>
            </p:cNvPr>
            <p:cNvSpPr/>
            <p:nvPr/>
          </p:nvSpPr>
          <p:spPr>
            <a:xfrm>
              <a:off x="18256660" y="3868361"/>
              <a:ext cx="36685" cy="46618"/>
            </a:xfrm>
            <a:custGeom>
              <a:avLst/>
              <a:gdLst>
                <a:gd name="connsiteX0" fmla="*/ 31195 w 36685"/>
                <a:gd name="connsiteY0" fmla="*/ 32042 h 46618"/>
                <a:gd name="connsiteX1" fmla="*/ 26433 w 36685"/>
                <a:gd name="connsiteY1" fmla="*/ 42519 h 46618"/>
                <a:gd name="connsiteX2" fmla="*/ 14336 w 36685"/>
                <a:gd name="connsiteY2" fmla="*/ 46424 h 46618"/>
                <a:gd name="connsiteX3" fmla="*/ 4048 w 36685"/>
                <a:gd name="connsiteY3" fmla="*/ 44615 h 46618"/>
                <a:gd name="connsiteX4" fmla="*/ -5477 w 36685"/>
                <a:gd name="connsiteY4" fmla="*/ 39566 h 46618"/>
                <a:gd name="connsiteX5" fmla="*/ -807 w 36685"/>
                <a:gd name="connsiteY5" fmla="*/ 32042 h 46618"/>
                <a:gd name="connsiteX6" fmla="*/ 14624 w 36685"/>
                <a:gd name="connsiteY6" fmla="*/ 38042 h 46618"/>
                <a:gd name="connsiteX7" fmla="*/ 19768 w 36685"/>
                <a:gd name="connsiteY7" fmla="*/ 36613 h 46618"/>
                <a:gd name="connsiteX8" fmla="*/ 21670 w 36685"/>
                <a:gd name="connsiteY8" fmla="*/ 32803 h 46618"/>
                <a:gd name="connsiteX9" fmla="*/ 12145 w 36685"/>
                <a:gd name="connsiteY9" fmla="*/ 26612 h 46618"/>
                <a:gd name="connsiteX10" fmla="*/ 11192 w 36685"/>
                <a:gd name="connsiteY10" fmla="*/ 26612 h 46618"/>
                <a:gd name="connsiteX11" fmla="*/ -3096 w 36685"/>
                <a:gd name="connsiteY11" fmla="*/ 13753 h 46618"/>
                <a:gd name="connsiteX12" fmla="*/ 1858 w 36685"/>
                <a:gd name="connsiteY12" fmla="*/ 3657 h 46618"/>
                <a:gd name="connsiteX13" fmla="*/ 14717 w 36685"/>
                <a:gd name="connsiteY13" fmla="*/ -153 h 46618"/>
                <a:gd name="connsiteX14" fmla="*/ 29577 w 36685"/>
                <a:gd name="connsiteY14" fmla="*/ 4419 h 46618"/>
                <a:gd name="connsiteX15" fmla="*/ 25958 w 36685"/>
                <a:gd name="connsiteY15" fmla="*/ 11563 h 46618"/>
                <a:gd name="connsiteX16" fmla="*/ 13862 w 36685"/>
                <a:gd name="connsiteY16" fmla="*/ 7848 h 46618"/>
                <a:gd name="connsiteX17" fmla="*/ 8336 w 36685"/>
                <a:gd name="connsiteY17" fmla="*/ 9086 h 46618"/>
                <a:gd name="connsiteX18" fmla="*/ 6146 w 36685"/>
                <a:gd name="connsiteY18" fmla="*/ 12801 h 46618"/>
                <a:gd name="connsiteX19" fmla="*/ 8434 w 36685"/>
                <a:gd name="connsiteY19" fmla="*/ 16134 h 46618"/>
                <a:gd name="connsiteX20" fmla="*/ 12717 w 36685"/>
                <a:gd name="connsiteY20" fmla="*/ 17563 h 46618"/>
                <a:gd name="connsiteX21" fmla="*/ 17671 w 36685"/>
                <a:gd name="connsiteY21" fmla="*/ 18897 h 46618"/>
                <a:gd name="connsiteX22" fmla="*/ 21861 w 36685"/>
                <a:gd name="connsiteY22" fmla="*/ 20421 h 46618"/>
                <a:gd name="connsiteX23" fmla="*/ 26149 w 36685"/>
                <a:gd name="connsiteY23" fmla="*/ 22897 h 46618"/>
                <a:gd name="connsiteX24" fmla="*/ 31195 w 36685"/>
                <a:gd name="connsiteY24" fmla="*/ 32042 h 46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5" h="46618">
                  <a:moveTo>
                    <a:pt x="31195" y="32042"/>
                  </a:moveTo>
                  <a:cubicBezTo>
                    <a:pt x="31386" y="36090"/>
                    <a:pt x="29577" y="39976"/>
                    <a:pt x="26433" y="42519"/>
                  </a:cubicBezTo>
                  <a:cubicBezTo>
                    <a:pt x="23005" y="45215"/>
                    <a:pt x="18717" y="46595"/>
                    <a:pt x="14336" y="46424"/>
                  </a:cubicBezTo>
                  <a:cubicBezTo>
                    <a:pt x="10815" y="46358"/>
                    <a:pt x="7383" y="45748"/>
                    <a:pt x="4048" y="44615"/>
                  </a:cubicBezTo>
                  <a:cubicBezTo>
                    <a:pt x="621" y="43490"/>
                    <a:pt x="-2617" y="41786"/>
                    <a:pt x="-5477" y="39566"/>
                  </a:cubicBezTo>
                  <a:lnTo>
                    <a:pt x="-807" y="32042"/>
                  </a:lnTo>
                  <a:cubicBezTo>
                    <a:pt x="3574" y="35670"/>
                    <a:pt x="9001" y="37776"/>
                    <a:pt x="14624" y="38042"/>
                  </a:cubicBezTo>
                  <a:cubicBezTo>
                    <a:pt x="16433" y="38147"/>
                    <a:pt x="18243" y="37642"/>
                    <a:pt x="19768" y="36613"/>
                  </a:cubicBezTo>
                  <a:cubicBezTo>
                    <a:pt x="20908" y="35709"/>
                    <a:pt x="21670" y="34299"/>
                    <a:pt x="21670" y="32803"/>
                  </a:cubicBezTo>
                  <a:cubicBezTo>
                    <a:pt x="21670" y="30517"/>
                    <a:pt x="18624" y="28422"/>
                    <a:pt x="12145" y="26612"/>
                  </a:cubicBezTo>
                  <a:lnTo>
                    <a:pt x="11192" y="26612"/>
                  </a:lnTo>
                  <a:cubicBezTo>
                    <a:pt x="1667" y="24069"/>
                    <a:pt x="-3096" y="19783"/>
                    <a:pt x="-3096" y="13753"/>
                  </a:cubicBezTo>
                  <a:cubicBezTo>
                    <a:pt x="-3282" y="9772"/>
                    <a:pt x="-1379" y="5981"/>
                    <a:pt x="1858" y="3657"/>
                  </a:cubicBezTo>
                  <a:cubicBezTo>
                    <a:pt x="5574" y="952"/>
                    <a:pt x="10146" y="-391"/>
                    <a:pt x="14717" y="-153"/>
                  </a:cubicBezTo>
                  <a:cubicBezTo>
                    <a:pt x="20052" y="-144"/>
                    <a:pt x="25196" y="1457"/>
                    <a:pt x="29577" y="4419"/>
                  </a:cubicBezTo>
                  <a:lnTo>
                    <a:pt x="25958" y="11563"/>
                  </a:lnTo>
                  <a:cubicBezTo>
                    <a:pt x="22433" y="9134"/>
                    <a:pt x="18150" y="7838"/>
                    <a:pt x="13862" y="7848"/>
                  </a:cubicBezTo>
                  <a:cubicBezTo>
                    <a:pt x="11955" y="7753"/>
                    <a:pt x="10052" y="8181"/>
                    <a:pt x="8336" y="9086"/>
                  </a:cubicBezTo>
                  <a:cubicBezTo>
                    <a:pt x="7002" y="9810"/>
                    <a:pt x="6146" y="11248"/>
                    <a:pt x="6146" y="12801"/>
                  </a:cubicBezTo>
                  <a:cubicBezTo>
                    <a:pt x="6146" y="14287"/>
                    <a:pt x="7002" y="15611"/>
                    <a:pt x="8434" y="16134"/>
                  </a:cubicBezTo>
                  <a:cubicBezTo>
                    <a:pt x="9862" y="16725"/>
                    <a:pt x="11290" y="17201"/>
                    <a:pt x="12717" y="17563"/>
                  </a:cubicBezTo>
                  <a:lnTo>
                    <a:pt x="17671" y="18897"/>
                  </a:lnTo>
                  <a:lnTo>
                    <a:pt x="21861" y="20421"/>
                  </a:lnTo>
                  <a:cubicBezTo>
                    <a:pt x="23387" y="21107"/>
                    <a:pt x="24814" y="21935"/>
                    <a:pt x="26149" y="22897"/>
                  </a:cubicBezTo>
                  <a:cubicBezTo>
                    <a:pt x="29293" y="24859"/>
                    <a:pt x="31195" y="28317"/>
                    <a:pt x="31195" y="32042"/>
                  </a:cubicBezTo>
                  <a:close/>
                </a:path>
              </a:pathLst>
            </a:custGeom>
            <a:solidFill>
              <a:srgbClr val="6D6E71"/>
            </a:solidFill>
            <a:ln w="9525"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EC55BE77-0183-47DC-8B36-33C779F6EB8E}"/>
                </a:ext>
              </a:extLst>
            </p:cNvPr>
            <p:cNvSpPr/>
            <p:nvPr/>
          </p:nvSpPr>
          <p:spPr>
            <a:xfrm>
              <a:off x="18302805" y="3868673"/>
              <a:ext cx="41961" cy="46309"/>
            </a:xfrm>
            <a:custGeom>
              <a:avLst/>
              <a:gdLst>
                <a:gd name="connsiteX0" fmla="*/ 26960 w 41961"/>
                <a:gd name="connsiteY0" fmla="*/ 24490 h 46309"/>
                <a:gd name="connsiteX1" fmla="*/ 26960 w 41961"/>
                <a:gd name="connsiteY1" fmla="*/ -180 h 46309"/>
                <a:gd name="connsiteX2" fmla="*/ 36485 w 41961"/>
                <a:gd name="connsiteY2" fmla="*/ -180 h 46309"/>
                <a:gd name="connsiteX3" fmla="*/ 36485 w 41961"/>
                <a:gd name="connsiteY3" fmla="*/ 45445 h 46309"/>
                <a:gd name="connsiteX4" fmla="*/ 26960 w 41961"/>
                <a:gd name="connsiteY4" fmla="*/ 45445 h 46309"/>
                <a:gd name="connsiteX5" fmla="*/ 26960 w 41961"/>
                <a:gd name="connsiteY5" fmla="*/ 37063 h 46309"/>
                <a:gd name="connsiteX6" fmla="*/ 20579 w 41961"/>
                <a:gd name="connsiteY6" fmla="*/ 43731 h 46309"/>
                <a:gd name="connsiteX7" fmla="*/ 11816 w 41961"/>
                <a:gd name="connsiteY7" fmla="*/ 46112 h 46309"/>
                <a:gd name="connsiteX8" fmla="*/ -662 w 41961"/>
                <a:gd name="connsiteY8" fmla="*/ 41349 h 46309"/>
                <a:gd name="connsiteX9" fmla="*/ -5425 w 41961"/>
                <a:gd name="connsiteY9" fmla="*/ 27728 h 46309"/>
                <a:gd name="connsiteX10" fmla="*/ -5425 w 41961"/>
                <a:gd name="connsiteY10" fmla="*/ -180 h 46309"/>
                <a:gd name="connsiteX11" fmla="*/ 4100 w 41961"/>
                <a:gd name="connsiteY11" fmla="*/ -180 h 46309"/>
                <a:gd name="connsiteX12" fmla="*/ 4100 w 41961"/>
                <a:gd name="connsiteY12" fmla="*/ 24871 h 46309"/>
                <a:gd name="connsiteX13" fmla="*/ 14579 w 41961"/>
                <a:gd name="connsiteY13" fmla="*/ 37444 h 46309"/>
                <a:gd name="connsiteX14" fmla="*/ 23248 w 41961"/>
                <a:gd name="connsiteY14" fmla="*/ 34110 h 46309"/>
                <a:gd name="connsiteX15" fmla="*/ 26960 w 41961"/>
                <a:gd name="connsiteY15" fmla="*/ 24490 h 46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46309">
                  <a:moveTo>
                    <a:pt x="26960" y="24490"/>
                  </a:moveTo>
                  <a:lnTo>
                    <a:pt x="26960" y="-180"/>
                  </a:lnTo>
                  <a:lnTo>
                    <a:pt x="36485" y="-180"/>
                  </a:lnTo>
                  <a:lnTo>
                    <a:pt x="36485" y="45445"/>
                  </a:lnTo>
                  <a:lnTo>
                    <a:pt x="26960" y="45445"/>
                  </a:lnTo>
                  <a:lnTo>
                    <a:pt x="26960" y="37063"/>
                  </a:lnTo>
                  <a:cubicBezTo>
                    <a:pt x="25439" y="39825"/>
                    <a:pt x="23248" y="42130"/>
                    <a:pt x="20579" y="43731"/>
                  </a:cubicBezTo>
                  <a:cubicBezTo>
                    <a:pt x="17914" y="45254"/>
                    <a:pt x="14867" y="46074"/>
                    <a:pt x="11816" y="46112"/>
                  </a:cubicBezTo>
                  <a:cubicBezTo>
                    <a:pt x="7151" y="46321"/>
                    <a:pt x="2673" y="44598"/>
                    <a:pt x="-662" y="41349"/>
                  </a:cubicBezTo>
                  <a:cubicBezTo>
                    <a:pt x="-4090" y="37672"/>
                    <a:pt x="-5806" y="32738"/>
                    <a:pt x="-5425" y="27728"/>
                  </a:cubicBezTo>
                  <a:lnTo>
                    <a:pt x="-5425" y="-180"/>
                  </a:lnTo>
                  <a:lnTo>
                    <a:pt x="4100" y="-180"/>
                  </a:lnTo>
                  <a:lnTo>
                    <a:pt x="4100" y="24871"/>
                  </a:lnTo>
                  <a:cubicBezTo>
                    <a:pt x="4100" y="33253"/>
                    <a:pt x="7626" y="37444"/>
                    <a:pt x="14579" y="37444"/>
                  </a:cubicBezTo>
                  <a:cubicBezTo>
                    <a:pt x="17816" y="37472"/>
                    <a:pt x="20867" y="36282"/>
                    <a:pt x="23248" y="34110"/>
                  </a:cubicBezTo>
                  <a:cubicBezTo>
                    <a:pt x="25820" y="31615"/>
                    <a:pt x="27248" y="28090"/>
                    <a:pt x="26960" y="24490"/>
                  </a:cubicBezTo>
                  <a:close/>
                </a:path>
              </a:pathLst>
            </a:custGeom>
            <a:solidFill>
              <a:srgbClr val="6D6E71"/>
            </a:solidFill>
            <a:ln w="9525"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C737C0AC-670C-447B-855B-C5584AA1DBF2}"/>
                </a:ext>
              </a:extLst>
            </p:cNvPr>
            <p:cNvSpPr/>
            <p:nvPr/>
          </p:nvSpPr>
          <p:spPr>
            <a:xfrm>
              <a:off x="18357914" y="3850672"/>
              <a:ext cx="9525" cy="63626"/>
            </a:xfrm>
            <a:custGeom>
              <a:avLst/>
              <a:gdLst>
                <a:gd name="connsiteX0" fmla="*/ 4048 w 9525"/>
                <a:gd name="connsiteY0" fmla="*/ 63447 h 63626"/>
                <a:gd name="connsiteX1" fmla="*/ -5477 w 9525"/>
                <a:gd name="connsiteY1" fmla="*/ 63447 h 63626"/>
                <a:gd name="connsiteX2" fmla="*/ -5477 w 9525"/>
                <a:gd name="connsiteY2" fmla="*/ -180 h 63626"/>
                <a:gd name="connsiteX3" fmla="*/ 4048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4048" y="63447"/>
                  </a:moveTo>
                  <a:lnTo>
                    <a:pt x="-5477" y="63447"/>
                  </a:lnTo>
                  <a:lnTo>
                    <a:pt x="-5477" y="-180"/>
                  </a:lnTo>
                  <a:lnTo>
                    <a:pt x="4048" y="-180"/>
                  </a:lnTo>
                  <a:close/>
                </a:path>
              </a:pathLst>
            </a:custGeom>
            <a:solidFill>
              <a:srgbClr val="6D6E71"/>
            </a:solidFill>
            <a:ln w="9525"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403B6986-117A-4EF2-8C8C-333E4F474720}"/>
                </a:ext>
              </a:extLst>
            </p:cNvPr>
            <p:cNvSpPr/>
            <p:nvPr/>
          </p:nvSpPr>
          <p:spPr>
            <a:xfrm>
              <a:off x="18377155" y="3854577"/>
              <a:ext cx="31718" cy="60390"/>
            </a:xfrm>
            <a:custGeom>
              <a:avLst/>
              <a:gdLst>
                <a:gd name="connsiteX0" fmla="*/ 9857 w 31718"/>
                <a:gd name="connsiteY0" fmla="*/ 21632 h 60390"/>
                <a:gd name="connsiteX1" fmla="*/ 9857 w 31718"/>
                <a:gd name="connsiteY1" fmla="*/ 44778 h 60390"/>
                <a:gd name="connsiteX2" fmla="*/ 11573 w 31718"/>
                <a:gd name="connsiteY2" fmla="*/ 49922 h 60390"/>
                <a:gd name="connsiteX3" fmla="*/ 16336 w 31718"/>
                <a:gd name="connsiteY3" fmla="*/ 51827 h 60390"/>
                <a:gd name="connsiteX4" fmla="*/ 22238 w 31718"/>
                <a:gd name="connsiteY4" fmla="*/ 48874 h 60390"/>
                <a:gd name="connsiteX5" fmla="*/ 26242 w 31718"/>
                <a:gd name="connsiteY5" fmla="*/ 55636 h 60390"/>
                <a:gd name="connsiteX6" fmla="*/ 15001 w 31718"/>
                <a:gd name="connsiteY6" fmla="*/ 60209 h 60390"/>
                <a:gd name="connsiteX7" fmla="*/ 4620 w 31718"/>
                <a:gd name="connsiteY7" fmla="*/ 55922 h 60390"/>
                <a:gd name="connsiteX8" fmla="*/ 234 w 31718"/>
                <a:gd name="connsiteY8" fmla="*/ 44492 h 60390"/>
                <a:gd name="connsiteX9" fmla="*/ 234 w 31718"/>
                <a:gd name="connsiteY9" fmla="*/ 21632 h 60390"/>
                <a:gd name="connsiteX10" fmla="*/ -5477 w 31718"/>
                <a:gd name="connsiteY10" fmla="*/ 21632 h 60390"/>
                <a:gd name="connsiteX11" fmla="*/ -5477 w 31718"/>
                <a:gd name="connsiteY11" fmla="*/ 13917 h 60390"/>
                <a:gd name="connsiteX12" fmla="*/ 234 w 31718"/>
                <a:gd name="connsiteY12" fmla="*/ 13917 h 60390"/>
                <a:gd name="connsiteX13" fmla="*/ 234 w 31718"/>
                <a:gd name="connsiteY13" fmla="*/ -180 h 60390"/>
                <a:gd name="connsiteX14" fmla="*/ 9759 w 31718"/>
                <a:gd name="connsiteY14" fmla="*/ -180 h 60390"/>
                <a:gd name="connsiteX15" fmla="*/ 9759 w 31718"/>
                <a:gd name="connsiteY15" fmla="*/ 14203 h 60390"/>
                <a:gd name="connsiteX16" fmla="*/ 21573 w 31718"/>
                <a:gd name="connsiteY16" fmla="*/ 14203 h 60390"/>
                <a:gd name="connsiteX17" fmla="*/ 21573 w 31718"/>
                <a:gd name="connsiteY17" fmla="*/ 21918 h 6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390">
                  <a:moveTo>
                    <a:pt x="9857" y="21632"/>
                  </a:moveTo>
                  <a:lnTo>
                    <a:pt x="9857" y="44778"/>
                  </a:lnTo>
                  <a:cubicBezTo>
                    <a:pt x="9759" y="46645"/>
                    <a:pt x="10332" y="48493"/>
                    <a:pt x="11573" y="49922"/>
                  </a:cubicBezTo>
                  <a:cubicBezTo>
                    <a:pt x="12810" y="51245"/>
                    <a:pt x="14522" y="51951"/>
                    <a:pt x="16336" y="51827"/>
                  </a:cubicBezTo>
                  <a:cubicBezTo>
                    <a:pt x="18619" y="51751"/>
                    <a:pt x="20810" y="50674"/>
                    <a:pt x="22238" y="48874"/>
                  </a:cubicBezTo>
                  <a:lnTo>
                    <a:pt x="26242" y="55636"/>
                  </a:lnTo>
                  <a:cubicBezTo>
                    <a:pt x="23191" y="58532"/>
                    <a:pt x="19191" y="60170"/>
                    <a:pt x="15001" y="60209"/>
                  </a:cubicBezTo>
                  <a:cubicBezTo>
                    <a:pt x="11094" y="60275"/>
                    <a:pt x="7378" y="58732"/>
                    <a:pt x="4620" y="55922"/>
                  </a:cubicBezTo>
                  <a:cubicBezTo>
                    <a:pt x="1569" y="52903"/>
                    <a:pt x="48" y="48750"/>
                    <a:pt x="234" y="44492"/>
                  </a:cubicBezTo>
                  <a:lnTo>
                    <a:pt x="234" y="21632"/>
                  </a:lnTo>
                  <a:lnTo>
                    <a:pt x="-5477" y="21632"/>
                  </a:lnTo>
                  <a:lnTo>
                    <a:pt x="-5477" y="13917"/>
                  </a:lnTo>
                  <a:lnTo>
                    <a:pt x="234" y="13917"/>
                  </a:lnTo>
                  <a:lnTo>
                    <a:pt x="234" y="-180"/>
                  </a:lnTo>
                  <a:lnTo>
                    <a:pt x="9759" y="-180"/>
                  </a:lnTo>
                  <a:lnTo>
                    <a:pt x="9759" y="14203"/>
                  </a:lnTo>
                  <a:lnTo>
                    <a:pt x="21573" y="14203"/>
                  </a:lnTo>
                  <a:lnTo>
                    <a:pt x="21573" y="21918"/>
                  </a:lnTo>
                  <a:close/>
                </a:path>
              </a:pathLst>
            </a:custGeom>
            <a:solidFill>
              <a:srgbClr val="6D6E71"/>
            </a:solidFill>
            <a:ln w="9525"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08BDFA1B-37CA-45D3-81BD-6661F99F48F7}"/>
                </a:ext>
              </a:extLst>
            </p:cNvPr>
            <p:cNvSpPr/>
            <p:nvPr/>
          </p:nvSpPr>
          <p:spPr>
            <a:xfrm>
              <a:off x="18414395" y="3849147"/>
              <a:ext cx="12194" cy="65151"/>
            </a:xfrm>
            <a:custGeom>
              <a:avLst/>
              <a:gdLst>
                <a:gd name="connsiteX0" fmla="*/ -3668 w 12194"/>
                <a:gd name="connsiteY0" fmla="*/ 10203 h 65151"/>
                <a:gd name="connsiteX1" fmla="*/ -5477 w 12194"/>
                <a:gd name="connsiteY1" fmla="*/ 5916 h 65151"/>
                <a:gd name="connsiteX2" fmla="*/ 621 w 12194"/>
                <a:gd name="connsiteY2" fmla="*/ -180 h 65151"/>
                <a:gd name="connsiteX3" fmla="*/ 4909 w 12194"/>
                <a:gd name="connsiteY3" fmla="*/ 1630 h 65151"/>
                <a:gd name="connsiteX4" fmla="*/ 6718 w 12194"/>
                <a:gd name="connsiteY4" fmla="*/ 5916 h 65151"/>
                <a:gd name="connsiteX5" fmla="*/ 621 w 12194"/>
                <a:gd name="connsiteY5" fmla="*/ 12012 h 65151"/>
                <a:gd name="connsiteX6" fmla="*/ -3668 w 12194"/>
                <a:gd name="connsiteY6" fmla="*/ 10203 h 65151"/>
                <a:gd name="connsiteX7" fmla="*/ 5383 w 12194"/>
                <a:gd name="connsiteY7" fmla="*/ 64971 h 65151"/>
                <a:gd name="connsiteX8" fmla="*/ -4142 w 12194"/>
                <a:gd name="connsiteY8" fmla="*/ 64971 h 65151"/>
                <a:gd name="connsiteX9" fmla="*/ -4142 w 12194"/>
                <a:gd name="connsiteY9" fmla="*/ 19346 h 65151"/>
                <a:gd name="connsiteX10" fmla="*/ 5383 w 12194"/>
                <a:gd name="connsiteY10" fmla="*/ 19346 h 65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4" h="65151">
                  <a:moveTo>
                    <a:pt x="-3668" y="10203"/>
                  </a:moveTo>
                  <a:cubicBezTo>
                    <a:pt x="-4807" y="9078"/>
                    <a:pt x="-5477" y="7535"/>
                    <a:pt x="-5477" y="5916"/>
                  </a:cubicBezTo>
                  <a:cubicBezTo>
                    <a:pt x="-5379" y="2573"/>
                    <a:pt x="-2714" y="-132"/>
                    <a:pt x="621" y="-180"/>
                  </a:cubicBezTo>
                  <a:cubicBezTo>
                    <a:pt x="2239" y="-189"/>
                    <a:pt x="3764" y="468"/>
                    <a:pt x="4909" y="1630"/>
                  </a:cubicBezTo>
                  <a:cubicBezTo>
                    <a:pt x="6048" y="2744"/>
                    <a:pt x="6718" y="4297"/>
                    <a:pt x="6718" y="5916"/>
                  </a:cubicBezTo>
                  <a:cubicBezTo>
                    <a:pt x="6620" y="9260"/>
                    <a:pt x="3955" y="11965"/>
                    <a:pt x="621" y="12012"/>
                  </a:cubicBezTo>
                  <a:cubicBezTo>
                    <a:pt x="-998" y="12031"/>
                    <a:pt x="-2523" y="11374"/>
                    <a:pt x="-3668" y="10203"/>
                  </a:cubicBezTo>
                  <a:close/>
                  <a:moveTo>
                    <a:pt x="5383" y="64971"/>
                  </a:moveTo>
                  <a:lnTo>
                    <a:pt x="-4142" y="64971"/>
                  </a:lnTo>
                  <a:lnTo>
                    <a:pt x="-4142" y="19346"/>
                  </a:lnTo>
                  <a:lnTo>
                    <a:pt x="5383" y="19346"/>
                  </a:lnTo>
                  <a:close/>
                </a:path>
              </a:pathLst>
            </a:custGeom>
            <a:solidFill>
              <a:srgbClr val="6D6E71"/>
            </a:solidFill>
            <a:ln w="9525"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D1510239-D75C-40D8-9E69-D1051DB363CC}"/>
                </a:ext>
              </a:extLst>
            </p:cNvPr>
            <p:cNvSpPr/>
            <p:nvPr/>
          </p:nvSpPr>
          <p:spPr>
            <a:xfrm>
              <a:off x="18438305" y="3868011"/>
              <a:ext cx="41961" cy="46287"/>
            </a:xfrm>
            <a:custGeom>
              <a:avLst/>
              <a:gdLst>
                <a:gd name="connsiteX0" fmla="*/ 4048 w 41961"/>
                <a:gd name="connsiteY0" fmla="*/ 21342 h 46287"/>
                <a:gd name="connsiteX1" fmla="*/ 4048 w 41961"/>
                <a:gd name="connsiteY1" fmla="*/ 46107 h 46287"/>
                <a:gd name="connsiteX2" fmla="*/ -5477 w 41961"/>
                <a:gd name="connsiteY2" fmla="*/ 46107 h 46287"/>
                <a:gd name="connsiteX3" fmla="*/ -5477 w 41961"/>
                <a:gd name="connsiteY3" fmla="*/ 482 h 46287"/>
                <a:gd name="connsiteX4" fmla="*/ 4048 w 41961"/>
                <a:gd name="connsiteY4" fmla="*/ 482 h 46287"/>
                <a:gd name="connsiteX5" fmla="*/ 4048 w 41961"/>
                <a:gd name="connsiteY5" fmla="*/ 8769 h 46287"/>
                <a:gd name="connsiteX6" fmla="*/ 10429 w 41961"/>
                <a:gd name="connsiteY6" fmla="*/ 2197 h 46287"/>
                <a:gd name="connsiteX7" fmla="*/ 31767 w 41961"/>
                <a:gd name="connsiteY7" fmla="*/ 4483 h 46287"/>
                <a:gd name="connsiteX8" fmla="*/ 36432 w 41961"/>
                <a:gd name="connsiteY8" fmla="*/ 18104 h 46287"/>
                <a:gd name="connsiteX9" fmla="*/ 36432 w 41961"/>
                <a:gd name="connsiteY9" fmla="*/ 46107 h 46287"/>
                <a:gd name="connsiteX10" fmla="*/ 26907 w 41961"/>
                <a:gd name="connsiteY10" fmla="*/ 46107 h 46287"/>
                <a:gd name="connsiteX11" fmla="*/ 26907 w 41961"/>
                <a:gd name="connsiteY11" fmla="*/ 21056 h 46287"/>
                <a:gd name="connsiteX12" fmla="*/ 16429 w 41961"/>
                <a:gd name="connsiteY12" fmla="*/ 8388 h 46287"/>
                <a:gd name="connsiteX13" fmla="*/ 7764 w 41961"/>
                <a:gd name="connsiteY13" fmla="*/ 11722 h 46287"/>
                <a:gd name="connsiteX14" fmla="*/ 4048 w 41961"/>
                <a:gd name="connsiteY14" fmla="*/ 21342 h 46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1" h="46287">
                  <a:moveTo>
                    <a:pt x="4048" y="21342"/>
                  </a:moveTo>
                  <a:lnTo>
                    <a:pt x="4048" y="46107"/>
                  </a:lnTo>
                  <a:lnTo>
                    <a:pt x="-5477" y="46107"/>
                  </a:lnTo>
                  <a:lnTo>
                    <a:pt x="-5477" y="482"/>
                  </a:lnTo>
                  <a:lnTo>
                    <a:pt x="4048" y="482"/>
                  </a:lnTo>
                  <a:lnTo>
                    <a:pt x="4048" y="8769"/>
                  </a:lnTo>
                  <a:cubicBezTo>
                    <a:pt x="5574" y="6074"/>
                    <a:pt x="7764" y="3816"/>
                    <a:pt x="10429" y="2197"/>
                  </a:cubicBezTo>
                  <a:cubicBezTo>
                    <a:pt x="17289" y="-1670"/>
                    <a:pt x="25861" y="-756"/>
                    <a:pt x="31767" y="4483"/>
                  </a:cubicBezTo>
                  <a:cubicBezTo>
                    <a:pt x="35097" y="8207"/>
                    <a:pt x="36814" y="13122"/>
                    <a:pt x="36432" y="18104"/>
                  </a:cubicBezTo>
                  <a:lnTo>
                    <a:pt x="36432" y="46107"/>
                  </a:lnTo>
                  <a:lnTo>
                    <a:pt x="26907" y="46107"/>
                  </a:lnTo>
                  <a:lnTo>
                    <a:pt x="26907" y="21056"/>
                  </a:lnTo>
                  <a:cubicBezTo>
                    <a:pt x="26907" y="12674"/>
                    <a:pt x="23382" y="8388"/>
                    <a:pt x="16429" y="8388"/>
                  </a:cubicBezTo>
                  <a:cubicBezTo>
                    <a:pt x="13192" y="8360"/>
                    <a:pt x="10146" y="9550"/>
                    <a:pt x="7764" y="11722"/>
                  </a:cubicBezTo>
                  <a:cubicBezTo>
                    <a:pt x="5192" y="14217"/>
                    <a:pt x="3760" y="17742"/>
                    <a:pt x="4048" y="21342"/>
                  </a:cubicBezTo>
                  <a:close/>
                </a:path>
              </a:pathLst>
            </a:custGeom>
            <a:solidFill>
              <a:srgbClr val="6D6E71"/>
            </a:solidFill>
            <a:ln w="9525"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EDE0BFA4-70FB-4DEC-A38D-C46C44CA2892}"/>
                </a:ext>
              </a:extLst>
            </p:cNvPr>
            <p:cNvSpPr/>
            <p:nvPr/>
          </p:nvSpPr>
          <p:spPr>
            <a:xfrm>
              <a:off x="18489727" y="3867993"/>
              <a:ext cx="45505" cy="64612"/>
            </a:xfrm>
            <a:custGeom>
              <a:avLst/>
              <a:gdLst>
                <a:gd name="connsiteX0" fmla="*/ 39970 w 45505"/>
                <a:gd name="connsiteY0" fmla="*/ 500 h 64612"/>
                <a:gd name="connsiteX1" fmla="*/ 39970 w 45505"/>
                <a:gd name="connsiteY1" fmla="*/ 40220 h 64612"/>
                <a:gd name="connsiteX2" fmla="*/ 33398 w 45505"/>
                <a:gd name="connsiteY2" fmla="*/ 58412 h 64612"/>
                <a:gd name="connsiteX3" fmla="*/ 16538 w 45505"/>
                <a:gd name="connsiteY3" fmla="*/ 64413 h 64612"/>
                <a:gd name="connsiteX4" fmla="*/ -2512 w 45505"/>
                <a:gd name="connsiteY4" fmla="*/ 58031 h 64612"/>
                <a:gd name="connsiteX5" fmla="*/ 2060 w 45505"/>
                <a:gd name="connsiteY5" fmla="*/ 50697 h 64612"/>
                <a:gd name="connsiteX6" fmla="*/ 15585 w 45505"/>
                <a:gd name="connsiteY6" fmla="*/ 55745 h 64612"/>
                <a:gd name="connsiteX7" fmla="*/ 26347 w 45505"/>
                <a:gd name="connsiteY7" fmla="*/ 52221 h 64612"/>
                <a:gd name="connsiteX8" fmla="*/ 30352 w 45505"/>
                <a:gd name="connsiteY8" fmla="*/ 40981 h 64612"/>
                <a:gd name="connsiteX9" fmla="*/ 30352 w 45505"/>
                <a:gd name="connsiteY9" fmla="*/ 35171 h 64612"/>
                <a:gd name="connsiteX10" fmla="*/ 24254 w 45505"/>
                <a:gd name="connsiteY10" fmla="*/ 41648 h 64612"/>
                <a:gd name="connsiteX11" fmla="*/ 15301 w 45505"/>
                <a:gd name="connsiteY11" fmla="*/ 44029 h 64612"/>
                <a:gd name="connsiteX12" fmla="*/ 344 w 45505"/>
                <a:gd name="connsiteY12" fmla="*/ 37648 h 64612"/>
                <a:gd name="connsiteX13" fmla="*/ -5465 w 45505"/>
                <a:gd name="connsiteY13" fmla="*/ 21931 h 64612"/>
                <a:gd name="connsiteX14" fmla="*/ 344 w 45505"/>
                <a:gd name="connsiteY14" fmla="*/ 6120 h 64612"/>
                <a:gd name="connsiteX15" fmla="*/ 15204 w 45505"/>
                <a:gd name="connsiteY15" fmla="*/ -167 h 64612"/>
                <a:gd name="connsiteX16" fmla="*/ 29970 w 45505"/>
                <a:gd name="connsiteY16" fmla="*/ 7263 h 64612"/>
                <a:gd name="connsiteX17" fmla="*/ 29970 w 45505"/>
                <a:gd name="connsiteY17" fmla="*/ 500 h 64612"/>
                <a:gd name="connsiteX18" fmla="*/ 4344 w 45505"/>
                <a:gd name="connsiteY18" fmla="*/ 21550 h 64612"/>
                <a:gd name="connsiteX19" fmla="*/ 7776 w 45505"/>
                <a:gd name="connsiteY19" fmla="*/ 31075 h 64612"/>
                <a:gd name="connsiteX20" fmla="*/ 17301 w 45505"/>
                <a:gd name="connsiteY20" fmla="*/ 35171 h 64612"/>
                <a:gd name="connsiteX21" fmla="*/ 26826 w 45505"/>
                <a:gd name="connsiteY21" fmla="*/ 31266 h 64612"/>
                <a:gd name="connsiteX22" fmla="*/ 30538 w 45505"/>
                <a:gd name="connsiteY22" fmla="*/ 21741 h 64612"/>
                <a:gd name="connsiteX23" fmla="*/ 26826 w 45505"/>
                <a:gd name="connsiteY23" fmla="*/ 11739 h 64612"/>
                <a:gd name="connsiteX24" fmla="*/ 17301 w 45505"/>
                <a:gd name="connsiteY24" fmla="*/ 7739 h 64612"/>
                <a:gd name="connsiteX25" fmla="*/ 7776 w 45505"/>
                <a:gd name="connsiteY25" fmla="*/ 11930 h 64612"/>
                <a:gd name="connsiteX26" fmla="*/ 4251 w 45505"/>
                <a:gd name="connsiteY26" fmla="*/ 21550 h 64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505" h="64612">
                  <a:moveTo>
                    <a:pt x="39970" y="500"/>
                  </a:moveTo>
                  <a:lnTo>
                    <a:pt x="39970" y="40220"/>
                  </a:lnTo>
                  <a:cubicBezTo>
                    <a:pt x="40444" y="46944"/>
                    <a:pt x="38063" y="53564"/>
                    <a:pt x="33398" y="58412"/>
                  </a:cubicBezTo>
                  <a:cubicBezTo>
                    <a:pt x="28728" y="62508"/>
                    <a:pt x="22729" y="64661"/>
                    <a:pt x="16538" y="64413"/>
                  </a:cubicBezTo>
                  <a:cubicBezTo>
                    <a:pt x="9678" y="64546"/>
                    <a:pt x="2916" y="62289"/>
                    <a:pt x="-2512" y="58031"/>
                  </a:cubicBezTo>
                  <a:lnTo>
                    <a:pt x="2060" y="50697"/>
                  </a:lnTo>
                  <a:cubicBezTo>
                    <a:pt x="5869" y="53859"/>
                    <a:pt x="10632" y="55640"/>
                    <a:pt x="15585" y="55745"/>
                  </a:cubicBezTo>
                  <a:cubicBezTo>
                    <a:pt x="19492" y="55974"/>
                    <a:pt x="23301" y="54716"/>
                    <a:pt x="26347" y="52221"/>
                  </a:cubicBezTo>
                  <a:cubicBezTo>
                    <a:pt x="29300" y="49239"/>
                    <a:pt x="30728" y="45134"/>
                    <a:pt x="30352" y="40981"/>
                  </a:cubicBezTo>
                  <a:lnTo>
                    <a:pt x="30352" y="35171"/>
                  </a:lnTo>
                  <a:cubicBezTo>
                    <a:pt x="28919" y="37848"/>
                    <a:pt x="26826" y="40086"/>
                    <a:pt x="24254" y="41648"/>
                  </a:cubicBezTo>
                  <a:cubicBezTo>
                    <a:pt x="21585" y="43267"/>
                    <a:pt x="18445" y="44096"/>
                    <a:pt x="15301" y="44029"/>
                  </a:cubicBezTo>
                  <a:cubicBezTo>
                    <a:pt x="9585" y="44239"/>
                    <a:pt x="4158" y="41906"/>
                    <a:pt x="344" y="37648"/>
                  </a:cubicBezTo>
                  <a:cubicBezTo>
                    <a:pt x="-3558" y="33371"/>
                    <a:pt x="-5656" y="27732"/>
                    <a:pt x="-5465" y="21931"/>
                  </a:cubicBezTo>
                  <a:cubicBezTo>
                    <a:pt x="-5656" y="16102"/>
                    <a:pt x="-3558" y="10435"/>
                    <a:pt x="344" y="6120"/>
                  </a:cubicBezTo>
                  <a:cubicBezTo>
                    <a:pt x="4158" y="1929"/>
                    <a:pt x="9585" y="-376"/>
                    <a:pt x="15204" y="-167"/>
                  </a:cubicBezTo>
                  <a:cubicBezTo>
                    <a:pt x="21013" y="-281"/>
                    <a:pt x="26538" y="2500"/>
                    <a:pt x="29970" y="7263"/>
                  </a:cubicBezTo>
                  <a:lnTo>
                    <a:pt x="29970" y="500"/>
                  </a:lnTo>
                  <a:close/>
                  <a:moveTo>
                    <a:pt x="4344" y="21550"/>
                  </a:moveTo>
                  <a:cubicBezTo>
                    <a:pt x="4251" y="25037"/>
                    <a:pt x="5488" y="28418"/>
                    <a:pt x="7776" y="31075"/>
                  </a:cubicBezTo>
                  <a:cubicBezTo>
                    <a:pt x="10157" y="33847"/>
                    <a:pt x="13683" y="35362"/>
                    <a:pt x="17301" y="35171"/>
                  </a:cubicBezTo>
                  <a:cubicBezTo>
                    <a:pt x="20920" y="35323"/>
                    <a:pt x="24347" y="33895"/>
                    <a:pt x="26826" y="31266"/>
                  </a:cubicBezTo>
                  <a:cubicBezTo>
                    <a:pt x="29207" y="28685"/>
                    <a:pt x="30538" y="25275"/>
                    <a:pt x="30538" y="21741"/>
                  </a:cubicBezTo>
                  <a:cubicBezTo>
                    <a:pt x="30635" y="18055"/>
                    <a:pt x="29300" y="14483"/>
                    <a:pt x="26826" y="11739"/>
                  </a:cubicBezTo>
                  <a:cubicBezTo>
                    <a:pt x="24347" y="9082"/>
                    <a:pt x="20920" y="7625"/>
                    <a:pt x="17301" y="7739"/>
                  </a:cubicBezTo>
                  <a:cubicBezTo>
                    <a:pt x="13585" y="7530"/>
                    <a:pt x="10060" y="9082"/>
                    <a:pt x="7776" y="11930"/>
                  </a:cubicBezTo>
                  <a:cubicBezTo>
                    <a:pt x="5488" y="14616"/>
                    <a:pt x="4251" y="18026"/>
                    <a:pt x="4251" y="21550"/>
                  </a:cubicBezTo>
                  <a:close/>
                </a:path>
              </a:pathLst>
            </a:custGeom>
            <a:solidFill>
              <a:srgbClr val="6D6E71"/>
            </a:solidFill>
            <a:ln w="9525"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63906BCF-E909-4D61-94C6-07868DFA4591}"/>
                </a:ext>
              </a:extLst>
            </p:cNvPr>
            <p:cNvSpPr/>
            <p:nvPr/>
          </p:nvSpPr>
          <p:spPr>
            <a:xfrm>
              <a:off x="18569557" y="3849147"/>
              <a:ext cx="12194" cy="65151"/>
            </a:xfrm>
            <a:custGeom>
              <a:avLst/>
              <a:gdLst>
                <a:gd name="connsiteX0" fmla="*/ -3668 w 12194"/>
                <a:gd name="connsiteY0" fmla="*/ 10203 h 65151"/>
                <a:gd name="connsiteX1" fmla="*/ -5477 w 12194"/>
                <a:gd name="connsiteY1" fmla="*/ 5916 h 65151"/>
                <a:gd name="connsiteX2" fmla="*/ 621 w 12194"/>
                <a:gd name="connsiteY2" fmla="*/ -180 h 65151"/>
                <a:gd name="connsiteX3" fmla="*/ 4909 w 12194"/>
                <a:gd name="connsiteY3" fmla="*/ 1630 h 65151"/>
                <a:gd name="connsiteX4" fmla="*/ 6718 w 12194"/>
                <a:gd name="connsiteY4" fmla="*/ 5916 h 65151"/>
                <a:gd name="connsiteX5" fmla="*/ 621 w 12194"/>
                <a:gd name="connsiteY5" fmla="*/ 12012 h 65151"/>
                <a:gd name="connsiteX6" fmla="*/ -3668 w 12194"/>
                <a:gd name="connsiteY6" fmla="*/ 10203 h 65151"/>
                <a:gd name="connsiteX7" fmla="*/ 5383 w 12194"/>
                <a:gd name="connsiteY7" fmla="*/ 64971 h 65151"/>
                <a:gd name="connsiteX8" fmla="*/ -4142 w 12194"/>
                <a:gd name="connsiteY8" fmla="*/ 64971 h 65151"/>
                <a:gd name="connsiteX9" fmla="*/ -4142 w 12194"/>
                <a:gd name="connsiteY9" fmla="*/ 19346 h 65151"/>
                <a:gd name="connsiteX10" fmla="*/ 5383 w 12194"/>
                <a:gd name="connsiteY10" fmla="*/ 19346 h 65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4" h="65151">
                  <a:moveTo>
                    <a:pt x="-3668" y="10203"/>
                  </a:moveTo>
                  <a:cubicBezTo>
                    <a:pt x="-4807" y="9078"/>
                    <a:pt x="-5477" y="7535"/>
                    <a:pt x="-5477" y="5916"/>
                  </a:cubicBezTo>
                  <a:cubicBezTo>
                    <a:pt x="-5379" y="2573"/>
                    <a:pt x="-2714" y="-132"/>
                    <a:pt x="621" y="-180"/>
                  </a:cubicBezTo>
                  <a:cubicBezTo>
                    <a:pt x="2239" y="-189"/>
                    <a:pt x="3764" y="468"/>
                    <a:pt x="4909" y="1630"/>
                  </a:cubicBezTo>
                  <a:cubicBezTo>
                    <a:pt x="6048" y="2744"/>
                    <a:pt x="6718" y="4297"/>
                    <a:pt x="6718" y="5916"/>
                  </a:cubicBezTo>
                  <a:cubicBezTo>
                    <a:pt x="6620" y="9260"/>
                    <a:pt x="3955" y="11965"/>
                    <a:pt x="621" y="12012"/>
                  </a:cubicBezTo>
                  <a:cubicBezTo>
                    <a:pt x="-998" y="12031"/>
                    <a:pt x="-2523" y="11374"/>
                    <a:pt x="-3668" y="10203"/>
                  </a:cubicBezTo>
                  <a:close/>
                  <a:moveTo>
                    <a:pt x="5383" y="64971"/>
                  </a:moveTo>
                  <a:lnTo>
                    <a:pt x="-4142" y="64971"/>
                  </a:lnTo>
                  <a:lnTo>
                    <a:pt x="-4142" y="19346"/>
                  </a:lnTo>
                  <a:lnTo>
                    <a:pt x="5383" y="19346"/>
                  </a:lnTo>
                  <a:close/>
                </a:path>
              </a:pathLst>
            </a:custGeom>
            <a:solidFill>
              <a:srgbClr val="6D6E71"/>
            </a:solidFill>
            <a:ln w="9525"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9D680DB8-C22B-47CA-8086-F8CA59634E08}"/>
                </a:ext>
              </a:extLst>
            </p:cNvPr>
            <p:cNvSpPr/>
            <p:nvPr/>
          </p:nvSpPr>
          <p:spPr>
            <a:xfrm>
              <a:off x="18593370" y="3868011"/>
              <a:ext cx="42037" cy="46287"/>
            </a:xfrm>
            <a:custGeom>
              <a:avLst/>
              <a:gdLst>
                <a:gd name="connsiteX0" fmla="*/ 4048 w 42037"/>
                <a:gd name="connsiteY0" fmla="*/ 21342 h 46287"/>
                <a:gd name="connsiteX1" fmla="*/ 4048 w 42037"/>
                <a:gd name="connsiteY1" fmla="*/ 46107 h 46287"/>
                <a:gd name="connsiteX2" fmla="*/ -5477 w 42037"/>
                <a:gd name="connsiteY2" fmla="*/ 46107 h 46287"/>
                <a:gd name="connsiteX3" fmla="*/ -5477 w 42037"/>
                <a:gd name="connsiteY3" fmla="*/ 482 h 46287"/>
                <a:gd name="connsiteX4" fmla="*/ 4048 w 42037"/>
                <a:gd name="connsiteY4" fmla="*/ 482 h 46287"/>
                <a:gd name="connsiteX5" fmla="*/ 4048 w 42037"/>
                <a:gd name="connsiteY5" fmla="*/ 8769 h 46287"/>
                <a:gd name="connsiteX6" fmla="*/ 10429 w 42037"/>
                <a:gd name="connsiteY6" fmla="*/ 2197 h 46287"/>
                <a:gd name="connsiteX7" fmla="*/ 31767 w 42037"/>
                <a:gd name="connsiteY7" fmla="*/ 4483 h 46287"/>
                <a:gd name="connsiteX8" fmla="*/ 36530 w 42037"/>
                <a:gd name="connsiteY8" fmla="*/ 18104 h 46287"/>
                <a:gd name="connsiteX9" fmla="*/ 36530 w 42037"/>
                <a:gd name="connsiteY9" fmla="*/ 46107 h 46287"/>
                <a:gd name="connsiteX10" fmla="*/ 27005 w 42037"/>
                <a:gd name="connsiteY10" fmla="*/ 46107 h 46287"/>
                <a:gd name="connsiteX11" fmla="*/ 27005 w 42037"/>
                <a:gd name="connsiteY11" fmla="*/ 21056 h 46287"/>
                <a:gd name="connsiteX12" fmla="*/ 16527 w 42037"/>
                <a:gd name="connsiteY12" fmla="*/ 8388 h 46287"/>
                <a:gd name="connsiteX13" fmla="*/ 7857 w 42037"/>
                <a:gd name="connsiteY13" fmla="*/ 11722 h 46287"/>
                <a:gd name="connsiteX14" fmla="*/ 4048 w 42037"/>
                <a:gd name="connsiteY14" fmla="*/ 21342 h 46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37" h="46287">
                  <a:moveTo>
                    <a:pt x="4048" y="21342"/>
                  </a:moveTo>
                  <a:lnTo>
                    <a:pt x="4048" y="46107"/>
                  </a:lnTo>
                  <a:lnTo>
                    <a:pt x="-5477" y="46107"/>
                  </a:lnTo>
                  <a:lnTo>
                    <a:pt x="-5477" y="482"/>
                  </a:lnTo>
                  <a:lnTo>
                    <a:pt x="4048" y="482"/>
                  </a:lnTo>
                  <a:lnTo>
                    <a:pt x="4048" y="8769"/>
                  </a:lnTo>
                  <a:cubicBezTo>
                    <a:pt x="5574" y="6074"/>
                    <a:pt x="7764" y="3816"/>
                    <a:pt x="10429" y="2197"/>
                  </a:cubicBezTo>
                  <a:cubicBezTo>
                    <a:pt x="17289" y="-1670"/>
                    <a:pt x="25861" y="-756"/>
                    <a:pt x="31767" y="4483"/>
                  </a:cubicBezTo>
                  <a:cubicBezTo>
                    <a:pt x="35102" y="8188"/>
                    <a:pt x="36814" y="13103"/>
                    <a:pt x="36530" y="18104"/>
                  </a:cubicBezTo>
                  <a:lnTo>
                    <a:pt x="36530" y="46107"/>
                  </a:lnTo>
                  <a:lnTo>
                    <a:pt x="27005" y="46107"/>
                  </a:lnTo>
                  <a:lnTo>
                    <a:pt x="27005" y="21056"/>
                  </a:lnTo>
                  <a:cubicBezTo>
                    <a:pt x="27005" y="12674"/>
                    <a:pt x="23480" y="8388"/>
                    <a:pt x="16527" y="8388"/>
                  </a:cubicBezTo>
                  <a:cubicBezTo>
                    <a:pt x="13289" y="8360"/>
                    <a:pt x="10239" y="9550"/>
                    <a:pt x="7857" y="11722"/>
                  </a:cubicBezTo>
                  <a:cubicBezTo>
                    <a:pt x="5192" y="14208"/>
                    <a:pt x="3858" y="17732"/>
                    <a:pt x="4048" y="21342"/>
                  </a:cubicBezTo>
                  <a:close/>
                </a:path>
              </a:pathLst>
            </a:custGeom>
            <a:solidFill>
              <a:srgbClr val="6D6E71"/>
            </a:solidFill>
            <a:ln w="9525"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EC8F3540-F08D-4D75-B196-48F65652C4A7}"/>
                </a:ext>
              </a:extLst>
            </p:cNvPr>
            <p:cNvSpPr/>
            <p:nvPr/>
          </p:nvSpPr>
          <p:spPr>
            <a:xfrm>
              <a:off x="18666616" y="3849147"/>
              <a:ext cx="45656" cy="71246"/>
            </a:xfrm>
            <a:custGeom>
              <a:avLst/>
              <a:gdLst>
                <a:gd name="connsiteX0" fmla="*/ 15573 w 45656"/>
                <a:gd name="connsiteY0" fmla="*/ 71067 h 71246"/>
                <a:gd name="connsiteX1" fmla="*/ 15573 w 45656"/>
                <a:gd name="connsiteY1" fmla="*/ 64876 h 71246"/>
                <a:gd name="connsiteX2" fmla="*/ -5477 w 45656"/>
                <a:gd name="connsiteY2" fmla="*/ 55351 h 71246"/>
                <a:gd name="connsiteX3" fmla="*/ 811 w 45656"/>
                <a:gd name="connsiteY3" fmla="*/ 47826 h 71246"/>
                <a:gd name="connsiteX4" fmla="*/ 15573 w 45656"/>
                <a:gd name="connsiteY4" fmla="*/ 55351 h 71246"/>
                <a:gd name="connsiteX5" fmla="*/ 15573 w 45656"/>
                <a:gd name="connsiteY5" fmla="*/ 38682 h 71246"/>
                <a:gd name="connsiteX6" fmla="*/ 1383 w 45656"/>
                <a:gd name="connsiteY6" fmla="*/ 32586 h 71246"/>
                <a:gd name="connsiteX7" fmla="*/ -3096 w 45656"/>
                <a:gd name="connsiteY7" fmla="*/ 21442 h 71246"/>
                <a:gd name="connsiteX8" fmla="*/ 2146 w 45656"/>
                <a:gd name="connsiteY8" fmla="*/ 9250 h 71246"/>
                <a:gd name="connsiteX9" fmla="*/ 15573 w 45656"/>
                <a:gd name="connsiteY9" fmla="*/ 4106 h 71246"/>
                <a:gd name="connsiteX10" fmla="*/ 15573 w 45656"/>
                <a:gd name="connsiteY10" fmla="*/ -180 h 71246"/>
                <a:gd name="connsiteX11" fmla="*/ 21098 w 45656"/>
                <a:gd name="connsiteY11" fmla="*/ -180 h 71246"/>
                <a:gd name="connsiteX12" fmla="*/ 21098 w 45656"/>
                <a:gd name="connsiteY12" fmla="*/ 4202 h 71246"/>
                <a:gd name="connsiteX13" fmla="*/ 38911 w 45656"/>
                <a:gd name="connsiteY13" fmla="*/ 10679 h 71246"/>
                <a:gd name="connsiteX14" fmla="*/ 33386 w 45656"/>
                <a:gd name="connsiteY14" fmla="*/ 18585 h 71246"/>
                <a:gd name="connsiteX15" fmla="*/ 21098 w 45656"/>
                <a:gd name="connsiteY15" fmla="*/ 13536 h 71246"/>
                <a:gd name="connsiteX16" fmla="*/ 21098 w 45656"/>
                <a:gd name="connsiteY16" fmla="*/ 29633 h 71246"/>
                <a:gd name="connsiteX17" fmla="*/ 21098 w 45656"/>
                <a:gd name="connsiteY17" fmla="*/ 29633 h 71246"/>
                <a:gd name="connsiteX18" fmla="*/ 35577 w 45656"/>
                <a:gd name="connsiteY18" fmla="*/ 35920 h 71246"/>
                <a:gd name="connsiteX19" fmla="*/ 40148 w 45656"/>
                <a:gd name="connsiteY19" fmla="*/ 47350 h 71246"/>
                <a:gd name="connsiteX20" fmla="*/ 34911 w 45656"/>
                <a:gd name="connsiteY20" fmla="*/ 59637 h 71246"/>
                <a:gd name="connsiteX21" fmla="*/ 20815 w 45656"/>
                <a:gd name="connsiteY21" fmla="*/ 64781 h 71246"/>
                <a:gd name="connsiteX22" fmla="*/ 20815 w 45656"/>
                <a:gd name="connsiteY22" fmla="*/ 70877 h 71246"/>
                <a:gd name="connsiteX23" fmla="*/ 9573 w 45656"/>
                <a:gd name="connsiteY23" fmla="*/ 15727 h 71246"/>
                <a:gd name="connsiteX24" fmla="*/ 7383 w 45656"/>
                <a:gd name="connsiteY24" fmla="*/ 20584 h 71246"/>
                <a:gd name="connsiteX25" fmla="*/ 9099 w 45656"/>
                <a:gd name="connsiteY25" fmla="*/ 25061 h 71246"/>
                <a:gd name="connsiteX26" fmla="*/ 15573 w 45656"/>
                <a:gd name="connsiteY26" fmla="*/ 28300 h 71246"/>
                <a:gd name="connsiteX27" fmla="*/ 15573 w 45656"/>
                <a:gd name="connsiteY27" fmla="*/ 13536 h 71246"/>
                <a:gd name="connsiteX28" fmla="*/ 9573 w 45656"/>
                <a:gd name="connsiteY28" fmla="*/ 15727 h 71246"/>
                <a:gd name="connsiteX29" fmla="*/ 27577 w 45656"/>
                <a:gd name="connsiteY29" fmla="*/ 53350 h 71246"/>
                <a:gd name="connsiteX30" fmla="*/ 28530 w 45656"/>
                <a:gd name="connsiteY30" fmla="*/ 44235 h 71246"/>
                <a:gd name="connsiteX31" fmla="*/ 28149 w 45656"/>
                <a:gd name="connsiteY31" fmla="*/ 43825 h 71246"/>
                <a:gd name="connsiteX32" fmla="*/ 21098 w 45656"/>
                <a:gd name="connsiteY32" fmla="*/ 40492 h 71246"/>
                <a:gd name="connsiteX33" fmla="*/ 21098 w 45656"/>
                <a:gd name="connsiteY33" fmla="*/ 55922 h 71246"/>
                <a:gd name="connsiteX34" fmla="*/ 27386 w 45656"/>
                <a:gd name="connsiteY34" fmla="*/ 53350 h 7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656" h="71246">
                  <a:moveTo>
                    <a:pt x="15573" y="71067"/>
                  </a:moveTo>
                  <a:lnTo>
                    <a:pt x="15573" y="64876"/>
                  </a:lnTo>
                  <a:cubicBezTo>
                    <a:pt x="7764" y="64000"/>
                    <a:pt x="337" y="60666"/>
                    <a:pt x="-5477" y="55351"/>
                  </a:cubicBezTo>
                  <a:lnTo>
                    <a:pt x="811" y="47826"/>
                  </a:lnTo>
                  <a:cubicBezTo>
                    <a:pt x="4909" y="51674"/>
                    <a:pt x="10052" y="54274"/>
                    <a:pt x="15573" y="55351"/>
                  </a:cubicBezTo>
                  <a:lnTo>
                    <a:pt x="15573" y="38682"/>
                  </a:lnTo>
                  <a:cubicBezTo>
                    <a:pt x="10434" y="37701"/>
                    <a:pt x="5574" y="35615"/>
                    <a:pt x="1383" y="32586"/>
                  </a:cubicBezTo>
                  <a:cubicBezTo>
                    <a:pt x="-1761" y="29757"/>
                    <a:pt x="-3379" y="25642"/>
                    <a:pt x="-3096" y="21442"/>
                  </a:cubicBezTo>
                  <a:cubicBezTo>
                    <a:pt x="-3286" y="16803"/>
                    <a:pt x="-1379" y="12336"/>
                    <a:pt x="2146" y="9250"/>
                  </a:cubicBezTo>
                  <a:cubicBezTo>
                    <a:pt x="5862" y="5992"/>
                    <a:pt x="10625" y="4163"/>
                    <a:pt x="15573" y="4106"/>
                  </a:cubicBezTo>
                  <a:lnTo>
                    <a:pt x="15573" y="-180"/>
                  </a:lnTo>
                  <a:lnTo>
                    <a:pt x="21098" y="-180"/>
                  </a:lnTo>
                  <a:lnTo>
                    <a:pt x="21098" y="4202"/>
                  </a:lnTo>
                  <a:cubicBezTo>
                    <a:pt x="27479" y="4697"/>
                    <a:pt x="33674" y="6935"/>
                    <a:pt x="38911" y="10679"/>
                  </a:cubicBezTo>
                  <a:lnTo>
                    <a:pt x="33386" y="18585"/>
                  </a:lnTo>
                  <a:cubicBezTo>
                    <a:pt x="29768" y="15927"/>
                    <a:pt x="25577" y="14203"/>
                    <a:pt x="21098" y="13536"/>
                  </a:cubicBezTo>
                  <a:lnTo>
                    <a:pt x="21098" y="29633"/>
                  </a:lnTo>
                  <a:lnTo>
                    <a:pt x="21098" y="29633"/>
                  </a:lnTo>
                  <a:cubicBezTo>
                    <a:pt x="26340" y="30662"/>
                    <a:pt x="31293" y="32805"/>
                    <a:pt x="35577" y="35920"/>
                  </a:cubicBezTo>
                  <a:cubicBezTo>
                    <a:pt x="38721" y="38854"/>
                    <a:pt x="40437" y="43045"/>
                    <a:pt x="40148" y="47350"/>
                  </a:cubicBezTo>
                  <a:cubicBezTo>
                    <a:pt x="40339" y="52027"/>
                    <a:pt x="38437" y="56532"/>
                    <a:pt x="34911" y="59637"/>
                  </a:cubicBezTo>
                  <a:cubicBezTo>
                    <a:pt x="30912" y="62914"/>
                    <a:pt x="25958" y="64733"/>
                    <a:pt x="20815" y="64781"/>
                  </a:cubicBezTo>
                  <a:lnTo>
                    <a:pt x="20815" y="70877"/>
                  </a:lnTo>
                  <a:close/>
                  <a:moveTo>
                    <a:pt x="9573" y="15727"/>
                  </a:moveTo>
                  <a:cubicBezTo>
                    <a:pt x="8146" y="16956"/>
                    <a:pt x="7383" y="18727"/>
                    <a:pt x="7383" y="20584"/>
                  </a:cubicBezTo>
                  <a:cubicBezTo>
                    <a:pt x="7290" y="22251"/>
                    <a:pt x="7955" y="23889"/>
                    <a:pt x="9099" y="25061"/>
                  </a:cubicBezTo>
                  <a:cubicBezTo>
                    <a:pt x="11001" y="26585"/>
                    <a:pt x="13192" y="27681"/>
                    <a:pt x="15573" y="28300"/>
                  </a:cubicBezTo>
                  <a:lnTo>
                    <a:pt x="15573" y="13536"/>
                  </a:lnTo>
                  <a:cubicBezTo>
                    <a:pt x="13383" y="13593"/>
                    <a:pt x="11290" y="14364"/>
                    <a:pt x="9573" y="15727"/>
                  </a:cubicBezTo>
                  <a:close/>
                  <a:moveTo>
                    <a:pt x="27577" y="53350"/>
                  </a:moveTo>
                  <a:cubicBezTo>
                    <a:pt x="30340" y="51093"/>
                    <a:pt x="30814" y="47017"/>
                    <a:pt x="28530" y="44235"/>
                  </a:cubicBezTo>
                  <a:cubicBezTo>
                    <a:pt x="28433" y="44092"/>
                    <a:pt x="28242" y="43959"/>
                    <a:pt x="28149" y="43825"/>
                  </a:cubicBezTo>
                  <a:cubicBezTo>
                    <a:pt x="26052" y="42244"/>
                    <a:pt x="23670" y="41101"/>
                    <a:pt x="21098" y="40492"/>
                  </a:cubicBezTo>
                  <a:lnTo>
                    <a:pt x="21098" y="55922"/>
                  </a:lnTo>
                  <a:cubicBezTo>
                    <a:pt x="23387" y="55722"/>
                    <a:pt x="25577" y="54827"/>
                    <a:pt x="27386" y="53350"/>
                  </a:cubicBezTo>
                  <a:close/>
                </a:path>
              </a:pathLst>
            </a:custGeom>
            <a:solidFill>
              <a:srgbClr val="6D6E71"/>
            </a:solidFill>
            <a:ln w="9525"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BFDA661D-61BE-4C91-B682-EDBF517480D2}"/>
                </a:ext>
              </a:extLst>
            </p:cNvPr>
            <p:cNvSpPr/>
            <p:nvPr/>
          </p:nvSpPr>
          <p:spPr>
            <a:xfrm>
              <a:off x="18717292" y="3854577"/>
              <a:ext cx="21812" cy="60007"/>
            </a:xfrm>
            <a:custGeom>
              <a:avLst/>
              <a:gdLst>
                <a:gd name="connsiteX0" fmla="*/ -5477 w 21812"/>
                <a:gd name="connsiteY0" fmla="*/ -180 h 60007"/>
                <a:gd name="connsiteX1" fmla="*/ 16336 w 21812"/>
                <a:gd name="connsiteY1" fmla="*/ -180 h 60007"/>
                <a:gd name="connsiteX2" fmla="*/ 16336 w 21812"/>
                <a:gd name="connsiteY2" fmla="*/ 59827 h 60007"/>
                <a:gd name="connsiteX3" fmla="*/ 6811 w 21812"/>
                <a:gd name="connsiteY3" fmla="*/ 59827 h 60007"/>
                <a:gd name="connsiteX4" fmla="*/ 6811 w 21812"/>
                <a:gd name="connsiteY4" fmla="*/ 8869 h 60007"/>
                <a:gd name="connsiteX5" fmla="*/ -5384 w 21812"/>
                <a:gd name="connsiteY5" fmla="*/ 8869 h 6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12" h="60007">
                  <a:moveTo>
                    <a:pt x="-5477" y="-180"/>
                  </a:moveTo>
                  <a:lnTo>
                    <a:pt x="16336" y="-180"/>
                  </a:lnTo>
                  <a:lnTo>
                    <a:pt x="16336" y="59827"/>
                  </a:lnTo>
                  <a:lnTo>
                    <a:pt x="6811" y="59827"/>
                  </a:lnTo>
                  <a:lnTo>
                    <a:pt x="6811" y="8869"/>
                  </a:lnTo>
                  <a:lnTo>
                    <a:pt x="-5384" y="8869"/>
                  </a:lnTo>
                  <a:close/>
                </a:path>
              </a:pathLst>
            </a:custGeom>
            <a:solidFill>
              <a:srgbClr val="6D6E71"/>
            </a:solidFill>
            <a:ln w="9525"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51930F0B-0133-43D6-A4BC-E6FCE08FB56E}"/>
                </a:ext>
              </a:extLst>
            </p:cNvPr>
            <p:cNvSpPr/>
            <p:nvPr/>
          </p:nvSpPr>
          <p:spPr>
            <a:xfrm>
              <a:off x="18751104" y="3854577"/>
              <a:ext cx="41064" cy="61071"/>
            </a:xfrm>
            <a:custGeom>
              <a:avLst/>
              <a:gdLst>
                <a:gd name="connsiteX0" fmla="*/ 31670 w 41064"/>
                <a:gd name="connsiteY0" fmla="*/ -180 h 61071"/>
                <a:gd name="connsiteX1" fmla="*/ 31670 w 41064"/>
                <a:gd name="connsiteY1" fmla="*/ 9345 h 61071"/>
                <a:gd name="connsiteX2" fmla="*/ 6429 w 41064"/>
                <a:gd name="connsiteY2" fmla="*/ 9345 h 61071"/>
                <a:gd name="connsiteX3" fmla="*/ 6429 w 41064"/>
                <a:gd name="connsiteY3" fmla="*/ 24109 h 61071"/>
                <a:gd name="connsiteX4" fmla="*/ 15001 w 41064"/>
                <a:gd name="connsiteY4" fmla="*/ 22013 h 61071"/>
                <a:gd name="connsiteX5" fmla="*/ 29479 w 41064"/>
                <a:gd name="connsiteY5" fmla="*/ 27061 h 61071"/>
                <a:gd name="connsiteX6" fmla="*/ 35577 w 41064"/>
                <a:gd name="connsiteY6" fmla="*/ 40777 h 61071"/>
                <a:gd name="connsiteX7" fmla="*/ 29196 w 41064"/>
                <a:gd name="connsiteY7" fmla="*/ 55160 h 61071"/>
                <a:gd name="connsiteX8" fmla="*/ 13573 w 41064"/>
                <a:gd name="connsiteY8" fmla="*/ 60875 h 61071"/>
                <a:gd name="connsiteX9" fmla="*/ -5477 w 41064"/>
                <a:gd name="connsiteY9" fmla="*/ 52779 h 61071"/>
                <a:gd name="connsiteX10" fmla="*/ -142 w 41064"/>
                <a:gd name="connsiteY10" fmla="*/ 45445 h 61071"/>
                <a:gd name="connsiteX11" fmla="*/ 1765 w 41064"/>
                <a:gd name="connsiteY11" fmla="*/ 47064 h 61071"/>
                <a:gd name="connsiteX12" fmla="*/ 6527 w 41064"/>
                <a:gd name="connsiteY12" fmla="*/ 49540 h 61071"/>
                <a:gd name="connsiteX13" fmla="*/ 14429 w 41064"/>
                <a:gd name="connsiteY13" fmla="*/ 51160 h 61071"/>
                <a:gd name="connsiteX14" fmla="*/ 22145 w 41064"/>
                <a:gd name="connsiteY14" fmla="*/ 48588 h 61071"/>
                <a:gd name="connsiteX15" fmla="*/ 25670 w 41064"/>
                <a:gd name="connsiteY15" fmla="*/ 41063 h 61071"/>
                <a:gd name="connsiteX16" fmla="*/ 21954 w 41064"/>
                <a:gd name="connsiteY16" fmla="*/ 33444 h 61071"/>
                <a:gd name="connsiteX17" fmla="*/ 12429 w 41064"/>
                <a:gd name="connsiteY17" fmla="*/ 30776 h 61071"/>
                <a:gd name="connsiteX18" fmla="*/ 1574 w 41064"/>
                <a:gd name="connsiteY18" fmla="*/ 33634 h 61071"/>
                <a:gd name="connsiteX19" fmla="*/ -2714 w 41064"/>
                <a:gd name="connsiteY19" fmla="*/ 28966 h 61071"/>
                <a:gd name="connsiteX20" fmla="*/ -2714 w 41064"/>
                <a:gd name="connsiteY20" fmla="*/ 391 h 6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064" h="61071">
                  <a:moveTo>
                    <a:pt x="31670" y="-180"/>
                  </a:moveTo>
                  <a:lnTo>
                    <a:pt x="31670" y="9345"/>
                  </a:lnTo>
                  <a:lnTo>
                    <a:pt x="6429" y="9345"/>
                  </a:lnTo>
                  <a:lnTo>
                    <a:pt x="6429" y="24109"/>
                  </a:lnTo>
                  <a:cubicBezTo>
                    <a:pt x="9001" y="22661"/>
                    <a:pt x="12048" y="21937"/>
                    <a:pt x="15001" y="22013"/>
                  </a:cubicBezTo>
                  <a:cubicBezTo>
                    <a:pt x="20243" y="21927"/>
                    <a:pt x="25386" y="23718"/>
                    <a:pt x="29479" y="27061"/>
                  </a:cubicBezTo>
                  <a:cubicBezTo>
                    <a:pt x="33479" y="30462"/>
                    <a:pt x="35767" y="35510"/>
                    <a:pt x="35577" y="40777"/>
                  </a:cubicBezTo>
                  <a:cubicBezTo>
                    <a:pt x="35577" y="46264"/>
                    <a:pt x="33293" y="51512"/>
                    <a:pt x="29196" y="55160"/>
                  </a:cubicBezTo>
                  <a:cubicBezTo>
                    <a:pt x="24907" y="58999"/>
                    <a:pt x="19289" y="61046"/>
                    <a:pt x="13573" y="60875"/>
                  </a:cubicBezTo>
                  <a:cubicBezTo>
                    <a:pt x="6336" y="61142"/>
                    <a:pt x="-617" y="58170"/>
                    <a:pt x="-5477" y="52779"/>
                  </a:cubicBezTo>
                  <a:lnTo>
                    <a:pt x="-142" y="45445"/>
                  </a:lnTo>
                  <a:lnTo>
                    <a:pt x="1765" y="47064"/>
                  </a:lnTo>
                  <a:cubicBezTo>
                    <a:pt x="3285" y="48073"/>
                    <a:pt x="4811" y="48912"/>
                    <a:pt x="6527" y="49540"/>
                  </a:cubicBezTo>
                  <a:cubicBezTo>
                    <a:pt x="9001" y="50665"/>
                    <a:pt x="11671" y="51226"/>
                    <a:pt x="14429" y="51160"/>
                  </a:cubicBezTo>
                  <a:cubicBezTo>
                    <a:pt x="17192" y="51179"/>
                    <a:pt x="19954" y="50274"/>
                    <a:pt x="22145" y="48588"/>
                  </a:cubicBezTo>
                  <a:cubicBezTo>
                    <a:pt x="24526" y="46854"/>
                    <a:pt x="25861" y="44016"/>
                    <a:pt x="25670" y="41063"/>
                  </a:cubicBezTo>
                  <a:cubicBezTo>
                    <a:pt x="25768" y="38063"/>
                    <a:pt x="24433" y="35196"/>
                    <a:pt x="21954" y="33444"/>
                  </a:cubicBezTo>
                  <a:cubicBezTo>
                    <a:pt x="19191" y="31538"/>
                    <a:pt x="15861" y="30605"/>
                    <a:pt x="12429" y="30776"/>
                  </a:cubicBezTo>
                  <a:cubicBezTo>
                    <a:pt x="8620" y="30776"/>
                    <a:pt x="4904" y="31758"/>
                    <a:pt x="1574" y="33634"/>
                  </a:cubicBezTo>
                  <a:lnTo>
                    <a:pt x="-2714" y="28966"/>
                  </a:lnTo>
                  <a:lnTo>
                    <a:pt x="-2714" y="391"/>
                  </a:lnTo>
                  <a:close/>
                </a:path>
              </a:pathLst>
            </a:custGeom>
            <a:solidFill>
              <a:srgbClr val="6D6E71"/>
            </a:solidFill>
            <a:ln w="9525"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2CE5073F-D91B-4A3C-BC2F-CCBD1C50CE36}"/>
                </a:ext>
              </a:extLst>
            </p:cNvPr>
            <p:cNvSpPr/>
            <p:nvPr/>
          </p:nvSpPr>
          <p:spPr>
            <a:xfrm>
              <a:off x="18800907" y="3902196"/>
              <a:ext cx="12787" cy="12771"/>
            </a:xfrm>
            <a:custGeom>
              <a:avLst/>
              <a:gdLst>
                <a:gd name="connsiteX0" fmla="*/ -3557 w 12787"/>
                <a:gd name="connsiteY0" fmla="*/ 10685 h 12771"/>
                <a:gd name="connsiteX1" fmla="*/ -3748 w 12787"/>
                <a:gd name="connsiteY1" fmla="*/ 1797 h 12771"/>
                <a:gd name="connsiteX2" fmla="*/ -3557 w 12787"/>
                <a:gd name="connsiteY2" fmla="*/ 1636 h 12771"/>
                <a:gd name="connsiteX3" fmla="*/ 917 w 12787"/>
                <a:gd name="connsiteY3" fmla="*/ -174 h 12771"/>
                <a:gd name="connsiteX4" fmla="*/ 5489 w 12787"/>
                <a:gd name="connsiteY4" fmla="*/ 1636 h 12771"/>
                <a:gd name="connsiteX5" fmla="*/ 7302 w 12787"/>
                <a:gd name="connsiteY5" fmla="*/ 6112 h 12771"/>
                <a:gd name="connsiteX6" fmla="*/ 5489 w 12787"/>
                <a:gd name="connsiteY6" fmla="*/ 10685 h 12771"/>
                <a:gd name="connsiteX7" fmla="*/ 917 w 12787"/>
                <a:gd name="connsiteY7" fmla="*/ 12590 h 12771"/>
                <a:gd name="connsiteX8" fmla="*/ -3557 w 12787"/>
                <a:gd name="connsiteY8" fmla="*/ 10685 h 12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87" h="12771">
                  <a:moveTo>
                    <a:pt x="-3557" y="10685"/>
                  </a:moveTo>
                  <a:cubicBezTo>
                    <a:pt x="-6036" y="8275"/>
                    <a:pt x="-6129" y="4293"/>
                    <a:pt x="-3748" y="1797"/>
                  </a:cubicBezTo>
                  <a:cubicBezTo>
                    <a:pt x="-3655" y="1740"/>
                    <a:pt x="-3655" y="1683"/>
                    <a:pt x="-3557" y="1636"/>
                  </a:cubicBezTo>
                  <a:cubicBezTo>
                    <a:pt x="-2413" y="407"/>
                    <a:pt x="-795" y="-250"/>
                    <a:pt x="917" y="-174"/>
                  </a:cubicBezTo>
                  <a:cubicBezTo>
                    <a:pt x="2633" y="-193"/>
                    <a:pt x="4251" y="454"/>
                    <a:pt x="5489" y="1636"/>
                  </a:cubicBezTo>
                  <a:cubicBezTo>
                    <a:pt x="6730" y="2817"/>
                    <a:pt x="7302" y="4436"/>
                    <a:pt x="7302" y="6112"/>
                  </a:cubicBezTo>
                  <a:cubicBezTo>
                    <a:pt x="7395" y="7817"/>
                    <a:pt x="6730" y="9475"/>
                    <a:pt x="5489" y="10685"/>
                  </a:cubicBezTo>
                  <a:cubicBezTo>
                    <a:pt x="4251" y="11894"/>
                    <a:pt x="2633" y="12571"/>
                    <a:pt x="917" y="12590"/>
                  </a:cubicBezTo>
                  <a:cubicBezTo>
                    <a:pt x="-795" y="12628"/>
                    <a:pt x="-2413" y="11932"/>
                    <a:pt x="-3557" y="10685"/>
                  </a:cubicBezTo>
                  <a:close/>
                </a:path>
              </a:pathLst>
            </a:custGeom>
            <a:solidFill>
              <a:srgbClr val="6D6E71"/>
            </a:solidFill>
            <a:ln w="9525"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9BC66B7E-5682-4BBC-9F68-E1900EB5526E}"/>
                </a:ext>
              </a:extLst>
            </p:cNvPr>
            <p:cNvSpPr/>
            <p:nvPr/>
          </p:nvSpPr>
          <p:spPr>
            <a:xfrm>
              <a:off x="18822923" y="3854577"/>
              <a:ext cx="41064" cy="61071"/>
            </a:xfrm>
            <a:custGeom>
              <a:avLst/>
              <a:gdLst>
                <a:gd name="connsiteX0" fmla="*/ 31670 w 41064"/>
                <a:gd name="connsiteY0" fmla="*/ -180 h 61071"/>
                <a:gd name="connsiteX1" fmla="*/ 31670 w 41064"/>
                <a:gd name="connsiteY1" fmla="*/ 9345 h 61071"/>
                <a:gd name="connsiteX2" fmla="*/ 6429 w 41064"/>
                <a:gd name="connsiteY2" fmla="*/ 9345 h 61071"/>
                <a:gd name="connsiteX3" fmla="*/ 6429 w 41064"/>
                <a:gd name="connsiteY3" fmla="*/ 24109 h 61071"/>
                <a:gd name="connsiteX4" fmla="*/ 15001 w 41064"/>
                <a:gd name="connsiteY4" fmla="*/ 22013 h 61071"/>
                <a:gd name="connsiteX5" fmla="*/ 29479 w 41064"/>
                <a:gd name="connsiteY5" fmla="*/ 27061 h 61071"/>
                <a:gd name="connsiteX6" fmla="*/ 35577 w 41064"/>
                <a:gd name="connsiteY6" fmla="*/ 40777 h 61071"/>
                <a:gd name="connsiteX7" fmla="*/ 29196 w 41064"/>
                <a:gd name="connsiteY7" fmla="*/ 55160 h 61071"/>
                <a:gd name="connsiteX8" fmla="*/ 13573 w 41064"/>
                <a:gd name="connsiteY8" fmla="*/ 60875 h 61071"/>
                <a:gd name="connsiteX9" fmla="*/ -5477 w 41064"/>
                <a:gd name="connsiteY9" fmla="*/ 52779 h 61071"/>
                <a:gd name="connsiteX10" fmla="*/ -142 w 41064"/>
                <a:gd name="connsiteY10" fmla="*/ 45445 h 61071"/>
                <a:gd name="connsiteX11" fmla="*/ 1765 w 41064"/>
                <a:gd name="connsiteY11" fmla="*/ 47064 h 61071"/>
                <a:gd name="connsiteX12" fmla="*/ 6527 w 41064"/>
                <a:gd name="connsiteY12" fmla="*/ 49540 h 61071"/>
                <a:gd name="connsiteX13" fmla="*/ 14429 w 41064"/>
                <a:gd name="connsiteY13" fmla="*/ 51160 h 61071"/>
                <a:gd name="connsiteX14" fmla="*/ 22242 w 41064"/>
                <a:gd name="connsiteY14" fmla="*/ 48588 h 61071"/>
                <a:gd name="connsiteX15" fmla="*/ 25670 w 41064"/>
                <a:gd name="connsiteY15" fmla="*/ 41063 h 61071"/>
                <a:gd name="connsiteX16" fmla="*/ 21954 w 41064"/>
                <a:gd name="connsiteY16" fmla="*/ 33444 h 61071"/>
                <a:gd name="connsiteX17" fmla="*/ 12429 w 41064"/>
                <a:gd name="connsiteY17" fmla="*/ 30776 h 61071"/>
                <a:gd name="connsiteX18" fmla="*/ 1574 w 41064"/>
                <a:gd name="connsiteY18" fmla="*/ 33634 h 61071"/>
                <a:gd name="connsiteX19" fmla="*/ -2714 w 41064"/>
                <a:gd name="connsiteY19" fmla="*/ 28966 h 61071"/>
                <a:gd name="connsiteX20" fmla="*/ -2714 w 41064"/>
                <a:gd name="connsiteY20" fmla="*/ 391 h 6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064" h="61071">
                  <a:moveTo>
                    <a:pt x="31670" y="-180"/>
                  </a:moveTo>
                  <a:lnTo>
                    <a:pt x="31670" y="9345"/>
                  </a:lnTo>
                  <a:lnTo>
                    <a:pt x="6429" y="9345"/>
                  </a:lnTo>
                  <a:lnTo>
                    <a:pt x="6429" y="24109"/>
                  </a:lnTo>
                  <a:cubicBezTo>
                    <a:pt x="9001" y="22661"/>
                    <a:pt x="12048" y="21937"/>
                    <a:pt x="15001" y="22013"/>
                  </a:cubicBezTo>
                  <a:cubicBezTo>
                    <a:pt x="20243" y="21918"/>
                    <a:pt x="25386" y="23709"/>
                    <a:pt x="29479" y="27061"/>
                  </a:cubicBezTo>
                  <a:cubicBezTo>
                    <a:pt x="33479" y="30462"/>
                    <a:pt x="35767" y="35510"/>
                    <a:pt x="35577" y="40777"/>
                  </a:cubicBezTo>
                  <a:cubicBezTo>
                    <a:pt x="35577" y="46264"/>
                    <a:pt x="33288" y="51512"/>
                    <a:pt x="29196" y="55160"/>
                  </a:cubicBezTo>
                  <a:cubicBezTo>
                    <a:pt x="24907" y="58999"/>
                    <a:pt x="19289" y="61046"/>
                    <a:pt x="13573" y="60875"/>
                  </a:cubicBezTo>
                  <a:cubicBezTo>
                    <a:pt x="6336" y="61142"/>
                    <a:pt x="-617" y="58170"/>
                    <a:pt x="-5477" y="52779"/>
                  </a:cubicBezTo>
                  <a:lnTo>
                    <a:pt x="-142" y="45445"/>
                  </a:lnTo>
                  <a:lnTo>
                    <a:pt x="1765" y="47064"/>
                  </a:lnTo>
                  <a:cubicBezTo>
                    <a:pt x="3285" y="48073"/>
                    <a:pt x="4811" y="48912"/>
                    <a:pt x="6527" y="49540"/>
                  </a:cubicBezTo>
                  <a:cubicBezTo>
                    <a:pt x="9001" y="50665"/>
                    <a:pt x="11666" y="51226"/>
                    <a:pt x="14429" y="51160"/>
                  </a:cubicBezTo>
                  <a:cubicBezTo>
                    <a:pt x="17289" y="51169"/>
                    <a:pt x="19954" y="50265"/>
                    <a:pt x="22242" y="48588"/>
                  </a:cubicBezTo>
                  <a:cubicBezTo>
                    <a:pt x="24526" y="46807"/>
                    <a:pt x="25861" y="43988"/>
                    <a:pt x="25670" y="41063"/>
                  </a:cubicBezTo>
                  <a:cubicBezTo>
                    <a:pt x="25768" y="38063"/>
                    <a:pt x="24433" y="35196"/>
                    <a:pt x="21954" y="33444"/>
                  </a:cubicBezTo>
                  <a:cubicBezTo>
                    <a:pt x="19191" y="31538"/>
                    <a:pt x="15764" y="30605"/>
                    <a:pt x="12429" y="30776"/>
                  </a:cubicBezTo>
                  <a:cubicBezTo>
                    <a:pt x="8620" y="30776"/>
                    <a:pt x="4904" y="31758"/>
                    <a:pt x="1574" y="33634"/>
                  </a:cubicBezTo>
                  <a:lnTo>
                    <a:pt x="-2714" y="28966"/>
                  </a:lnTo>
                  <a:lnTo>
                    <a:pt x="-2714" y="391"/>
                  </a:lnTo>
                  <a:close/>
                </a:path>
              </a:pathLst>
            </a:custGeom>
            <a:solidFill>
              <a:srgbClr val="6D6E71"/>
            </a:solidFill>
            <a:ln w="9525"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FFAD7A21-3AA3-470E-AE22-32F81C109D1C}"/>
                </a:ext>
              </a:extLst>
            </p:cNvPr>
            <p:cNvSpPr/>
            <p:nvPr/>
          </p:nvSpPr>
          <p:spPr>
            <a:xfrm>
              <a:off x="18896742" y="3867954"/>
              <a:ext cx="73565" cy="46725"/>
            </a:xfrm>
            <a:custGeom>
              <a:avLst/>
              <a:gdLst>
                <a:gd name="connsiteX0" fmla="*/ 4048 w 73565"/>
                <a:gd name="connsiteY0" fmla="*/ 21399 h 46725"/>
                <a:gd name="connsiteX1" fmla="*/ 4048 w 73565"/>
                <a:gd name="connsiteY1" fmla="*/ 46164 h 46725"/>
                <a:gd name="connsiteX2" fmla="*/ -5477 w 73565"/>
                <a:gd name="connsiteY2" fmla="*/ 46164 h 46725"/>
                <a:gd name="connsiteX3" fmla="*/ -5477 w 73565"/>
                <a:gd name="connsiteY3" fmla="*/ 539 h 46725"/>
                <a:gd name="connsiteX4" fmla="*/ 4048 w 73565"/>
                <a:gd name="connsiteY4" fmla="*/ 539 h 46725"/>
                <a:gd name="connsiteX5" fmla="*/ 4048 w 73565"/>
                <a:gd name="connsiteY5" fmla="*/ 8826 h 46725"/>
                <a:gd name="connsiteX6" fmla="*/ 10336 w 73565"/>
                <a:gd name="connsiteY6" fmla="*/ 2254 h 46725"/>
                <a:gd name="connsiteX7" fmla="*/ 19289 w 73565"/>
                <a:gd name="connsiteY7" fmla="*/ -128 h 46725"/>
                <a:gd name="connsiteX8" fmla="*/ 33958 w 73565"/>
                <a:gd name="connsiteY8" fmla="*/ 8731 h 46725"/>
                <a:gd name="connsiteX9" fmla="*/ 50817 w 73565"/>
                <a:gd name="connsiteY9" fmla="*/ -128 h 46725"/>
                <a:gd name="connsiteX10" fmla="*/ 63296 w 73565"/>
                <a:gd name="connsiteY10" fmla="*/ 4540 h 46725"/>
                <a:gd name="connsiteX11" fmla="*/ 68058 w 73565"/>
                <a:gd name="connsiteY11" fmla="*/ 18161 h 46725"/>
                <a:gd name="connsiteX12" fmla="*/ 68058 w 73565"/>
                <a:gd name="connsiteY12" fmla="*/ 46164 h 46725"/>
                <a:gd name="connsiteX13" fmla="*/ 58533 w 73565"/>
                <a:gd name="connsiteY13" fmla="*/ 46164 h 46725"/>
                <a:gd name="connsiteX14" fmla="*/ 58533 w 73565"/>
                <a:gd name="connsiteY14" fmla="*/ 21114 h 46725"/>
                <a:gd name="connsiteX15" fmla="*/ 48055 w 73565"/>
                <a:gd name="connsiteY15" fmla="*/ 8445 h 46725"/>
                <a:gd name="connsiteX16" fmla="*/ 39576 w 73565"/>
                <a:gd name="connsiteY16" fmla="*/ 11589 h 46725"/>
                <a:gd name="connsiteX17" fmla="*/ 35767 w 73565"/>
                <a:gd name="connsiteY17" fmla="*/ 21114 h 46725"/>
                <a:gd name="connsiteX18" fmla="*/ 35767 w 73565"/>
                <a:gd name="connsiteY18" fmla="*/ 46545 h 46725"/>
                <a:gd name="connsiteX19" fmla="*/ 26242 w 73565"/>
                <a:gd name="connsiteY19" fmla="*/ 46545 h 46725"/>
                <a:gd name="connsiteX20" fmla="*/ 26242 w 73565"/>
                <a:gd name="connsiteY20" fmla="*/ 21494 h 46725"/>
                <a:gd name="connsiteX21" fmla="*/ 23861 w 73565"/>
                <a:gd name="connsiteY21" fmla="*/ 11969 h 46725"/>
                <a:gd name="connsiteX22" fmla="*/ 16620 w 73565"/>
                <a:gd name="connsiteY22" fmla="*/ 8921 h 46725"/>
                <a:gd name="connsiteX23" fmla="*/ 7955 w 73565"/>
                <a:gd name="connsiteY23" fmla="*/ 12255 h 46725"/>
                <a:gd name="connsiteX24" fmla="*/ 4048 w 73565"/>
                <a:gd name="connsiteY24" fmla="*/ 21399 h 46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565" h="46725">
                  <a:moveTo>
                    <a:pt x="4048" y="21399"/>
                  </a:moveTo>
                  <a:lnTo>
                    <a:pt x="4048" y="46164"/>
                  </a:lnTo>
                  <a:lnTo>
                    <a:pt x="-5477" y="46164"/>
                  </a:lnTo>
                  <a:lnTo>
                    <a:pt x="-5477" y="539"/>
                  </a:lnTo>
                  <a:lnTo>
                    <a:pt x="4048" y="539"/>
                  </a:lnTo>
                  <a:lnTo>
                    <a:pt x="4048" y="8826"/>
                  </a:lnTo>
                  <a:cubicBezTo>
                    <a:pt x="5476" y="6073"/>
                    <a:pt x="7667" y="3797"/>
                    <a:pt x="10336" y="2254"/>
                  </a:cubicBezTo>
                  <a:cubicBezTo>
                    <a:pt x="13001" y="654"/>
                    <a:pt x="16145" y="-165"/>
                    <a:pt x="19289" y="-128"/>
                  </a:cubicBezTo>
                  <a:cubicBezTo>
                    <a:pt x="25577" y="-661"/>
                    <a:pt x="31479" y="2911"/>
                    <a:pt x="33958" y="8731"/>
                  </a:cubicBezTo>
                  <a:cubicBezTo>
                    <a:pt x="37767" y="3168"/>
                    <a:pt x="44055" y="-146"/>
                    <a:pt x="50817" y="-128"/>
                  </a:cubicBezTo>
                  <a:cubicBezTo>
                    <a:pt x="55389" y="-328"/>
                    <a:pt x="59961" y="1358"/>
                    <a:pt x="63296" y="4540"/>
                  </a:cubicBezTo>
                  <a:cubicBezTo>
                    <a:pt x="66626" y="8245"/>
                    <a:pt x="68342" y="13160"/>
                    <a:pt x="68058" y="18161"/>
                  </a:cubicBezTo>
                  <a:lnTo>
                    <a:pt x="68058" y="46164"/>
                  </a:lnTo>
                  <a:lnTo>
                    <a:pt x="58533" y="46164"/>
                  </a:lnTo>
                  <a:lnTo>
                    <a:pt x="58533" y="21114"/>
                  </a:lnTo>
                  <a:cubicBezTo>
                    <a:pt x="58533" y="12732"/>
                    <a:pt x="55008" y="8445"/>
                    <a:pt x="48055" y="8445"/>
                  </a:cubicBezTo>
                  <a:cubicBezTo>
                    <a:pt x="44911" y="8398"/>
                    <a:pt x="41958" y="9521"/>
                    <a:pt x="39576" y="11589"/>
                  </a:cubicBezTo>
                  <a:cubicBezTo>
                    <a:pt x="36911" y="14008"/>
                    <a:pt x="35479" y="17523"/>
                    <a:pt x="35767" y="21114"/>
                  </a:cubicBezTo>
                  <a:lnTo>
                    <a:pt x="35767" y="46545"/>
                  </a:lnTo>
                  <a:lnTo>
                    <a:pt x="26242" y="46545"/>
                  </a:lnTo>
                  <a:lnTo>
                    <a:pt x="26242" y="21494"/>
                  </a:lnTo>
                  <a:cubicBezTo>
                    <a:pt x="26526" y="18142"/>
                    <a:pt x="25670" y="14798"/>
                    <a:pt x="23861" y="11969"/>
                  </a:cubicBezTo>
                  <a:cubicBezTo>
                    <a:pt x="22052" y="9826"/>
                    <a:pt x="19382" y="8693"/>
                    <a:pt x="16620" y="8921"/>
                  </a:cubicBezTo>
                  <a:cubicBezTo>
                    <a:pt x="13383" y="8893"/>
                    <a:pt x="10336" y="10083"/>
                    <a:pt x="7955" y="12255"/>
                  </a:cubicBezTo>
                  <a:cubicBezTo>
                    <a:pt x="5383" y="14608"/>
                    <a:pt x="3955" y="17932"/>
                    <a:pt x="4048" y="21399"/>
                  </a:cubicBezTo>
                  <a:close/>
                </a:path>
              </a:pathLst>
            </a:custGeom>
            <a:solidFill>
              <a:srgbClr val="6D6E71"/>
            </a:solidFill>
            <a:ln w="9525"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8A8EBC95-EA3F-4F23-B9AF-2CF8CC3F11B7}"/>
                </a:ext>
              </a:extLst>
            </p:cNvPr>
            <p:cNvSpPr/>
            <p:nvPr/>
          </p:nvSpPr>
          <p:spPr>
            <a:xfrm>
              <a:off x="18981513" y="3849147"/>
              <a:ext cx="12194" cy="65151"/>
            </a:xfrm>
            <a:custGeom>
              <a:avLst/>
              <a:gdLst>
                <a:gd name="connsiteX0" fmla="*/ -3668 w 12194"/>
                <a:gd name="connsiteY0" fmla="*/ 10203 h 65151"/>
                <a:gd name="connsiteX1" fmla="*/ -5477 w 12194"/>
                <a:gd name="connsiteY1" fmla="*/ 5916 h 65151"/>
                <a:gd name="connsiteX2" fmla="*/ 621 w 12194"/>
                <a:gd name="connsiteY2" fmla="*/ -180 h 65151"/>
                <a:gd name="connsiteX3" fmla="*/ 4909 w 12194"/>
                <a:gd name="connsiteY3" fmla="*/ 1630 h 65151"/>
                <a:gd name="connsiteX4" fmla="*/ 6718 w 12194"/>
                <a:gd name="connsiteY4" fmla="*/ 5916 h 65151"/>
                <a:gd name="connsiteX5" fmla="*/ 621 w 12194"/>
                <a:gd name="connsiteY5" fmla="*/ 12012 h 65151"/>
                <a:gd name="connsiteX6" fmla="*/ -3668 w 12194"/>
                <a:gd name="connsiteY6" fmla="*/ 10203 h 65151"/>
                <a:gd name="connsiteX7" fmla="*/ 5383 w 12194"/>
                <a:gd name="connsiteY7" fmla="*/ 64971 h 65151"/>
                <a:gd name="connsiteX8" fmla="*/ -4142 w 12194"/>
                <a:gd name="connsiteY8" fmla="*/ 64971 h 65151"/>
                <a:gd name="connsiteX9" fmla="*/ -4142 w 12194"/>
                <a:gd name="connsiteY9" fmla="*/ 19346 h 65151"/>
                <a:gd name="connsiteX10" fmla="*/ 5383 w 12194"/>
                <a:gd name="connsiteY10" fmla="*/ 19346 h 65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4" h="65151">
                  <a:moveTo>
                    <a:pt x="-3668" y="10203"/>
                  </a:moveTo>
                  <a:cubicBezTo>
                    <a:pt x="-4807" y="9078"/>
                    <a:pt x="-5477" y="7535"/>
                    <a:pt x="-5477" y="5916"/>
                  </a:cubicBezTo>
                  <a:cubicBezTo>
                    <a:pt x="-5379" y="2573"/>
                    <a:pt x="-2714" y="-132"/>
                    <a:pt x="621" y="-180"/>
                  </a:cubicBezTo>
                  <a:cubicBezTo>
                    <a:pt x="2239" y="-189"/>
                    <a:pt x="3764" y="468"/>
                    <a:pt x="4909" y="1630"/>
                  </a:cubicBezTo>
                  <a:cubicBezTo>
                    <a:pt x="6048" y="2744"/>
                    <a:pt x="6718" y="4297"/>
                    <a:pt x="6718" y="5916"/>
                  </a:cubicBezTo>
                  <a:cubicBezTo>
                    <a:pt x="6620" y="9260"/>
                    <a:pt x="3955" y="11965"/>
                    <a:pt x="621" y="12012"/>
                  </a:cubicBezTo>
                  <a:cubicBezTo>
                    <a:pt x="-998" y="12031"/>
                    <a:pt x="-2523" y="11374"/>
                    <a:pt x="-3668" y="10203"/>
                  </a:cubicBezTo>
                  <a:close/>
                  <a:moveTo>
                    <a:pt x="5383" y="64971"/>
                  </a:moveTo>
                  <a:lnTo>
                    <a:pt x="-4142" y="64971"/>
                  </a:lnTo>
                  <a:lnTo>
                    <a:pt x="-4142" y="19346"/>
                  </a:lnTo>
                  <a:lnTo>
                    <a:pt x="5383" y="19346"/>
                  </a:lnTo>
                  <a:close/>
                </a:path>
              </a:pathLst>
            </a:custGeom>
            <a:solidFill>
              <a:srgbClr val="6D6E71"/>
            </a:solidFill>
            <a:ln w="9525"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87CE0BE6-E6A7-49E4-B6E6-BD135E932DF4}"/>
                </a:ext>
              </a:extLst>
            </p:cNvPr>
            <p:cNvSpPr/>
            <p:nvPr/>
          </p:nvSpPr>
          <p:spPr>
            <a:xfrm>
              <a:off x="19005424" y="3850672"/>
              <a:ext cx="9525" cy="63626"/>
            </a:xfrm>
            <a:custGeom>
              <a:avLst/>
              <a:gdLst>
                <a:gd name="connsiteX0" fmla="*/ 4048 w 9525"/>
                <a:gd name="connsiteY0" fmla="*/ 63447 h 63626"/>
                <a:gd name="connsiteX1" fmla="*/ -5477 w 9525"/>
                <a:gd name="connsiteY1" fmla="*/ 63447 h 63626"/>
                <a:gd name="connsiteX2" fmla="*/ -5477 w 9525"/>
                <a:gd name="connsiteY2" fmla="*/ -180 h 63626"/>
                <a:gd name="connsiteX3" fmla="*/ 4048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4048" y="63447"/>
                  </a:moveTo>
                  <a:lnTo>
                    <a:pt x="-5477" y="63447"/>
                  </a:lnTo>
                  <a:lnTo>
                    <a:pt x="-5477" y="-180"/>
                  </a:lnTo>
                  <a:lnTo>
                    <a:pt x="4048" y="-180"/>
                  </a:lnTo>
                  <a:close/>
                </a:path>
              </a:pathLst>
            </a:custGeom>
            <a:solidFill>
              <a:srgbClr val="6D6E71"/>
            </a:solidFill>
            <a:ln w="9525"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56837BA9-2C22-404B-B559-E4B3D9F3A5EA}"/>
                </a:ext>
              </a:extLst>
            </p:cNvPr>
            <p:cNvSpPr/>
            <p:nvPr/>
          </p:nvSpPr>
          <p:spPr>
            <a:xfrm>
              <a:off x="19027901" y="3850672"/>
              <a:ext cx="9525" cy="63626"/>
            </a:xfrm>
            <a:custGeom>
              <a:avLst/>
              <a:gdLst>
                <a:gd name="connsiteX0" fmla="*/ 4048 w 9525"/>
                <a:gd name="connsiteY0" fmla="*/ 63447 h 63626"/>
                <a:gd name="connsiteX1" fmla="*/ -5477 w 9525"/>
                <a:gd name="connsiteY1" fmla="*/ 63447 h 63626"/>
                <a:gd name="connsiteX2" fmla="*/ -5477 w 9525"/>
                <a:gd name="connsiteY2" fmla="*/ -180 h 63626"/>
                <a:gd name="connsiteX3" fmla="*/ 4048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4048" y="63447"/>
                  </a:moveTo>
                  <a:lnTo>
                    <a:pt x="-5477" y="63447"/>
                  </a:lnTo>
                  <a:lnTo>
                    <a:pt x="-5477" y="-180"/>
                  </a:lnTo>
                  <a:lnTo>
                    <a:pt x="4048" y="-180"/>
                  </a:lnTo>
                  <a:close/>
                </a:path>
              </a:pathLst>
            </a:custGeom>
            <a:solidFill>
              <a:srgbClr val="6D6E71"/>
            </a:solidFill>
            <a:ln w="9525"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FA8B2ABA-EE2E-482F-B1BD-CE6F1FEC0EBC}"/>
                </a:ext>
              </a:extLst>
            </p:cNvPr>
            <p:cNvSpPr/>
            <p:nvPr/>
          </p:nvSpPr>
          <p:spPr>
            <a:xfrm>
              <a:off x="19049240" y="3849147"/>
              <a:ext cx="12189" cy="65151"/>
            </a:xfrm>
            <a:custGeom>
              <a:avLst/>
              <a:gdLst>
                <a:gd name="connsiteX0" fmla="*/ -3668 w 12189"/>
                <a:gd name="connsiteY0" fmla="*/ 10203 h 65151"/>
                <a:gd name="connsiteX1" fmla="*/ -5477 w 12189"/>
                <a:gd name="connsiteY1" fmla="*/ 5916 h 65151"/>
                <a:gd name="connsiteX2" fmla="*/ 616 w 12189"/>
                <a:gd name="connsiteY2" fmla="*/ -180 h 65151"/>
                <a:gd name="connsiteX3" fmla="*/ 4904 w 12189"/>
                <a:gd name="connsiteY3" fmla="*/ 1630 h 65151"/>
                <a:gd name="connsiteX4" fmla="*/ 6713 w 12189"/>
                <a:gd name="connsiteY4" fmla="*/ 5916 h 65151"/>
                <a:gd name="connsiteX5" fmla="*/ 616 w 12189"/>
                <a:gd name="connsiteY5" fmla="*/ 12012 h 65151"/>
                <a:gd name="connsiteX6" fmla="*/ -3668 w 12189"/>
                <a:gd name="connsiteY6" fmla="*/ 10203 h 65151"/>
                <a:gd name="connsiteX7" fmla="*/ 5378 w 12189"/>
                <a:gd name="connsiteY7" fmla="*/ 64971 h 65151"/>
                <a:gd name="connsiteX8" fmla="*/ -4147 w 12189"/>
                <a:gd name="connsiteY8" fmla="*/ 64971 h 65151"/>
                <a:gd name="connsiteX9" fmla="*/ -4147 w 12189"/>
                <a:gd name="connsiteY9" fmla="*/ 19346 h 65151"/>
                <a:gd name="connsiteX10" fmla="*/ 5378 w 12189"/>
                <a:gd name="connsiteY10" fmla="*/ 19346 h 65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9" h="65151">
                  <a:moveTo>
                    <a:pt x="-3668" y="10203"/>
                  </a:moveTo>
                  <a:cubicBezTo>
                    <a:pt x="-4812" y="9078"/>
                    <a:pt x="-5477" y="7535"/>
                    <a:pt x="-5477" y="5916"/>
                  </a:cubicBezTo>
                  <a:cubicBezTo>
                    <a:pt x="-5384" y="2573"/>
                    <a:pt x="-2719" y="-132"/>
                    <a:pt x="616" y="-180"/>
                  </a:cubicBezTo>
                  <a:cubicBezTo>
                    <a:pt x="2234" y="-189"/>
                    <a:pt x="3760" y="468"/>
                    <a:pt x="4904" y="1630"/>
                  </a:cubicBezTo>
                  <a:cubicBezTo>
                    <a:pt x="6048" y="2744"/>
                    <a:pt x="6713" y="4297"/>
                    <a:pt x="6713" y="5916"/>
                  </a:cubicBezTo>
                  <a:cubicBezTo>
                    <a:pt x="6713" y="9260"/>
                    <a:pt x="3951" y="11965"/>
                    <a:pt x="616" y="12012"/>
                  </a:cubicBezTo>
                  <a:cubicBezTo>
                    <a:pt x="-1003" y="12031"/>
                    <a:pt x="-2528" y="11374"/>
                    <a:pt x="-3668" y="10203"/>
                  </a:cubicBezTo>
                  <a:close/>
                  <a:moveTo>
                    <a:pt x="5378" y="64971"/>
                  </a:moveTo>
                  <a:lnTo>
                    <a:pt x="-4147" y="64971"/>
                  </a:lnTo>
                  <a:lnTo>
                    <a:pt x="-4147" y="19346"/>
                  </a:lnTo>
                  <a:lnTo>
                    <a:pt x="5378" y="19346"/>
                  </a:lnTo>
                  <a:close/>
                </a:path>
              </a:pathLst>
            </a:custGeom>
            <a:solidFill>
              <a:srgbClr val="6D6E71"/>
            </a:solidFill>
            <a:ln w="9525"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439043E3-87FD-41B3-9EFD-3ECFEA034485}"/>
                </a:ext>
              </a:extLst>
            </p:cNvPr>
            <p:cNvSpPr/>
            <p:nvPr/>
          </p:nvSpPr>
          <p:spPr>
            <a:xfrm>
              <a:off x="19070003" y="3868019"/>
              <a:ext cx="48006" cy="46946"/>
            </a:xfrm>
            <a:custGeom>
              <a:avLst/>
              <a:gdLst>
                <a:gd name="connsiteX0" fmla="*/ 35672 w 48006"/>
                <a:gd name="connsiteY0" fmla="*/ 39908 h 46946"/>
                <a:gd name="connsiteX1" fmla="*/ 1381 w 48006"/>
                <a:gd name="connsiteY1" fmla="*/ 39908 h 46946"/>
                <a:gd name="connsiteX2" fmla="*/ 1381 w 48006"/>
                <a:gd name="connsiteY2" fmla="*/ 6571 h 46946"/>
                <a:gd name="connsiteX3" fmla="*/ 35672 w 48006"/>
                <a:gd name="connsiteY3" fmla="*/ 6571 h 46946"/>
                <a:gd name="connsiteX4" fmla="*/ 35672 w 48006"/>
                <a:gd name="connsiteY4" fmla="*/ 39908 h 46946"/>
                <a:gd name="connsiteX5" fmla="*/ 8236 w 48006"/>
                <a:gd name="connsiteY5" fmla="*/ 34003 h 46946"/>
                <a:gd name="connsiteX6" fmla="*/ 18524 w 48006"/>
                <a:gd name="connsiteY6" fmla="*/ 38194 h 46946"/>
                <a:gd name="connsiteX7" fmla="*/ 28905 w 48006"/>
                <a:gd name="connsiteY7" fmla="*/ 34003 h 46946"/>
                <a:gd name="connsiteX8" fmla="*/ 28905 w 48006"/>
                <a:gd name="connsiteY8" fmla="*/ 12476 h 46946"/>
                <a:gd name="connsiteX9" fmla="*/ 18524 w 48006"/>
                <a:gd name="connsiteY9" fmla="*/ 8381 h 46946"/>
                <a:gd name="connsiteX10" fmla="*/ 8236 w 48006"/>
                <a:gd name="connsiteY10" fmla="*/ 12476 h 46946"/>
                <a:gd name="connsiteX11" fmla="*/ 8236 w 48006"/>
                <a:gd name="connsiteY11" fmla="*/ 34003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5672" y="39908"/>
                  </a:moveTo>
                  <a:cubicBezTo>
                    <a:pt x="26049" y="49053"/>
                    <a:pt x="10999" y="49053"/>
                    <a:pt x="1381" y="39908"/>
                  </a:cubicBezTo>
                  <a:cubicBezTo>
                    <a:pt x="-7763" y="30669"/>
                    <a:pt x="-7763" y="15810"/>
                    <a:pt x="1381" y="6571"/>
                  </a:cubicBezTo>
                  <a:cubicBezTo>
                    <a:pt x="10999" y="-2430"/>
                    <a:pt x="26049" y="-2430"/>
                    <a:pt x="35672" y="6571"/>
                  </a:cubicBezTo>
                  <a:cubicBezTo>
                    <a:pt x="44815" y="15810"/>
                    <a:pt x="44815" y="30669"/>
                    <a:pt x="35672" y="39908"/>
                  </a:cubicBezTo>
                  <a:close/>
                  <a:moveTo>
                    <a:pt x="8236" y="34003"/>
                  </a:moveTo>
                  <a:cubicBezTo>
                    <a:pt x="10906" y="36784"/>
                    <a:pt x="14617" y="38308"/>
                    <a:pt x="18524" y="38194"/>
                  </a:cubicBezTo>
                  <a:cubicBezTo>
                    <a:pt x="22431" y="38289"/>
                    <a:pt x="26147" y="36775"/>
                    <a:pt x="28905" y="34003"/>
                  </a:cubicBezTo>
                  <a:cubicBezTo>
                    <a:pt x="34239" y="27821"/>
                    <a:pt x="34239" y="18658"/>
                    <a:pt x="28905" y="12476"/>
                  </a:cubicBezTo>
                  <a:cubicBezTo>
                    <a:pt x="26147" y="9733"/>
                    <a:pt x="22431" y="8248"/>
                    <a:pt x="18524" y="8381"/>
                  </a:cubicBezTo>
                  <a:cubicBezTo>
                    <a:pt x="14715" y="8228"/>
                    <a:pt x="10906" y="9714"/>
                    <a:pt x="8236" y="12476"/>
                  </a:cubicBezTo>
                  <a:cubicBezTo>
                    <a:pt x="2809" y="18610"/>
                    <a:pt x="2809" y="27869"/>
                    <a:pt x="8236" y="34003"/>
                  </a:cubicBezTo>
                  <a:close/>
                </a:path>
              </a:pathLst>
            </a:custGeom>
            <a:solidFill>
              <a:srgbClr val="6D6E71"/>
            </a:solidFill>
            <a:ln w="9525"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B84B848C-BFC0-46D5-A71B-D794E4FA6A8D}"/>
                </a:ext>
              </a:extLst>
            </p:cNvPr>
            <p:cNvSpPr/>
            <p:nvPr/>
          </p:nvSpPr>
          <p:spPr>
            <a:xfrm>
              <a:off x="19128104" y="3868011"/>
              <a:ext cx="42037" cy="46287"/>
            </a:xfrm>
            <a:custGeom>
              <a:avLst/>
              <a:gdLst>
                <a:gd name="connsiteX0" fmla="*/ 4048 w 42037"/>
                <a:gd name="connsiteY0" fmla="*/ 21342 h 46287"/>
                <a:gd name="connsiteX1" fmla="*/ 4048 w 42037"/>
                <a:gd name="connsiteY1" fmla="*/ 46107 h 46287"/>
                <a:gd name="connsiteX2" fmla="*/ -5477 w 42037"/>
                <a:gd name="connsiteY2" fmla="*/ 46107 h 46287"/>
                <a:gd name="connsiteX3" fmla="*/ -5477 w 42037"/>
                <a:gd name="connsiteY3" fmla="*/ 482 h 46287"/>
                <a:gd name="connsiteX4" fmla="*/ 4048 w 42037"/>
                <a:gd name="connsiteY4" fmla="*/ 482 h 46287"/>
                <a:gd name="connsiteX5" fmla="*/ 4048 w 42037"/>
                <a:gd name="connsiteY5" fmla="*/ 8769 h 46287"/>
                <a:gd name="connsiteX6" fmla="*/ 10429 w 42037"/>
                <a:gd name="connsiteY6" fmla="*/ 2197 h 46287"/>
                <a:gd name="connsiteX7" fmla="*/ 31767 w 42037"/>
                <a:gd name="connsiteY7" fmla="*/ 4483 h 46287"/>
                <a:gd name="connsiteX8" fmla="*/ 36530 w 42037"/>
                <a:gd name="connsiteY8" fmla="*/ 18104 h 46287"/>
                <a:gd name="connsiteX9" fmla="*/ 36530 w 42037"/>
                <a:gd name="connsiteY9" fmla="*/ 46107 h 46287"/>
                <a:gd name="connsiteX10" fmla="*/ 27005 w 42037"/>
                <a:gd name="connsiteY10" fmla="*/ 46107 h 46287"/>
                <a:gd name="connsiteX11" fmla="*/ 27005 w 42037"/>
                <a:gd name="connsiteY11" fmla="*/ 21056 h 46287"/>
                <a:gd name="connsiteX12" fmla="*/ 16527 w 42037"/>
                <a:gd name="connsiteY12" fmla="*/ 8388 h 46287"/>
                <a:gd name="connsiteX13" fmla="*/ 7857 w 42037"/>
                <a:gd name="connsiteY13" fmla="*/ 11722 h 46287"/>
                <a:gd name="connsiteX14" fmla="*/ 4048 w 42037"/>
                <a:gd name="connsiteY14" fmla="*/ 21342 h 46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37" h="46287">
                  <a:moveTo>
                    <a:pt x="4048" y="21342"/>
                  </a:moveTo>
                  <a:lnTo>
                    <a:pt x="4048" y="46107"/>
                  </a:lnTo>
                  <a:lnTo>
                    <a:pt x="-5477" y="46107"/>
                  </a:lnTo>
                  <a:lnTo>
                    <a:pt x="-5477" y="482"/>
                  </a:lnTo>
                  <a:lnTo>
                    <a:pt x="4048" y="482"/>
                  </a:lnTo>
                  <a:lnTo>
                    <a:pt x="4048" y="8769"/>
                  </a:lnTo>
                  <a:cubicBezTo>
                    <a:pt x="5574" y="6074"/>
                    <a:pt x="7764" y="3816"/>
                    <a:pt x="10429" y="2197"/>
                  </a:cubicBezTo>
                  <a:cubicBezTo>
                    <a:pt x="17289" y="-1670"/>
                    <a:pt x="25861" y="-756"/>
                    <a:pt x="31767" y="4483"/>
                  </a:cubicBezTo>
                  <a:cubicBezTo>
                    <a:pt x="35097" y="8188"/>
                    <a:pt x="36814" y="13103"/>
                    <a:pt x="36530" y="18104"/>
                  </a:cubicBezTo>
                  <a:lnTo>
                    <a:pt x="36530" y="46107"/>
                  </a:lnTo>
                  <a:lnTo>
                    <a:pt x="27005" y="46107"/>
                  </a:lnTo>
                  <a:lnTo>
                    <a:pt x="27005" y="21056"/>
                  </a:lnTo>
                  <a:cubicBezTo>
                    <a:pt x="27005" y="12674"/>
                    <a:pt x="23480" y="8388"/>
                    <a:pt x="16527" y="8388"/>
                  </a:cubicBezTo>
                  <a:cubicBezTo>
                    <a:pt x="13289" y="8360"/>
                    <a:pt x="10239" y="9550"/>
                    <a:pt x="7857" y="11722"/>
                  </a:cubicBezTo>
                  <a:cubicBezTo>
                    <a:pt x="5192" y="14208"/>
                    <a:pt x="3858" y="17732"/>
                    <a:pt x="4048" y="21342"/>
                  </a:cubicBezTo>
                  <a:close/>
                </a:path>
              </a:pathLst>
            </a:custGeom>
            <a:solidFill>
              <a:srgbClr val="6D6E71"/>
            </a:solidFill>
            <a:ln w="9525"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4056858E-91CC-4C65-B799-9B416EF5281C}"/>
                </a:ext>
              </a:extLst>
            </p:cNvPr>
            <p:cNvSpPr/>
            <p:nvPr/>
          </p:nvSpPr>
          <p:spPr>
            <a:xfrm>
              <a:off x="19202184" y="3850672"/>
              <a:ext cx="46601" cy="64314"/>
            </a:xfrm>
            <a:custGeom>
              <a:avLst/>
              <a:gdLst>
                <a:gd name="connsiteX0" fmla="*/ 1025 w 46601"/>
                <a:gd name="connsiteY0" fmla="*/ 57541 h 64314"/>
                <a:gd name="connsiteX1" fmla="*/ -5454 w 46601"/>
                <a:gd name="connsiteY1" fmla="*/ 40396 h 64314"/>
                <a:gd name="connsiteX2" fmla="*/ 1122 w 46601"/>
                <a:gd name="connsiteY2" fmla="*/ 23442 h 64314"/>
                <a:gd name="connsiteX3" fmla="*/ 16838 w 46601"/>
                <a:gd name="connsiteY3" fmla="*/ 17155 h 64314"/>
                <a:gd name="connsiteX4" fmla="*/ 31600 w 46601"/>
                <a:gd name="connsiteY4" fmla="*/ 24870 h 64314"/>
                <a:gd name="connsiteX5" fmla="*/ 31600 w 46601"/>
                <a:gd name="connsiteY5" fmla="*/ -180 h 64314"/>
                <a:gd name="connsiteX6" fmla="*/ 41125 w 46601"/>
                <a:gd name="connsiteY6" fmla="*/ -180 h 64314"/>
                <a:gd name="connsiteX7" fmla="*/ 41125 w 46601"/>
                <a:gd name="connsiteY7" fmla="*/ 63447 h 64314"/>
                <a:gd name="connsiteX8" fmla="*/ 31600 w 46601"/>
                <a:gd name="connsiteY8" fmla="*/ 63447 h 64314"/>
                <a:gd name="connsiteX9" fmla="*/ 31600 w 46601"/>
                <a:gd name="connsiteY9" fmla="*/ 56589 h 64314"/>
                <a:gd name="connsiteX10" fmla="*/ 16075 w 46601"/>
                <a:gd name="connsiteY10" fmla="*/ 64114 h 64314"/>
                <a:gd name="connsiteX11" fmla="*/ 1025 w 46601"/>
                <a:gd name="connsiteY11" fmla="*/ 57541 h 64314"/>
                <a:gd name="connsiteX12" fmla="*/ 4169 w 46601"/>
                <a:gd name="connsiteY12" fmla="*/ 40777 h 64314"/>
                <a:gd name="connsiteX13" fmla="*/ 8359 w 46601"/>
                <a:gd name="connsiteY13" fmla="*/ 51445 h 64314"/>
                <a:gd name="connsiteX14" fmla="*/ 17884 w 46601"/>
                <a:gd name="connsiteY14" fmla="*/ 55636 h 64314"/>
                <a:gd name="connsiteX15" fmla="*/ 27409 w 46601"/>
                <a:gd name="connsiteY15" fmla="*/ 51445 h 64314"/>
                <a:gd name="connsiteX16" fmla="*/ 31409 w 46601"/>
                <a:gd name="connsiteY16" fmla="*/ 40777 h 64314"/>
                <a:gd name="connsiteX17" fmla="*/ 27409 w 46601"/>
                <a:gd name="connsiteY17" fmla="*/ 29919 h 64314"/>
                <a:gd name="connsiteX18" fmla="*/ 17884 w 46601"/>
                <a:gd name="connsiteY18" fmla="*/ 25537 h 64314"/>
                <a:gd name="connsiteX19" fmla="*/ 8359 w 46601"/>
                <a:gd name="connsiteY19" fmla="*/ 29919 h 64314"/>
                <a:gd name="connsiteX20" fmla="*/ 4169 w 46601"/>
                <a:gd name="connsiteY20" fmla="*/ 40777 h 64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4314">
                  <a:moveTo>
                    <a:pt x="1025" y="57541"/>
                  </a:moveTo>
                  <a:cubicBezTo>
                    <a:pt x="-3357" y="52960"/>
                    <a:pt x="-5738" y="46759"/>
                    <a:pt x="-5454" y="40396"/>
                  </a:cubicBezTo>
                  <a:cubicBezTo>
                    <a:pt x="-5738" y="34071"/>
                    <a:pt x="-3357" y="27918"/>
                    <a:pt x="1122" y="23442"/>
                  </a:cubicBezTo>
                  <a:cubicBezTo>
                    <a:pt x="5313" y="19365"/>
                    <a:pt x="10931" y="17098"/>
                    <a:pt x="16838" y="17155"/>
                  </a:cubicBezTo>
                  <a:cubicBezTo>
                    <a:pt x="22744" y="17060"/>
                    <a:pt x="28265" y="19965"/>
                    <a:pt x="31600" y="24870"/>
                  </a:cubicBezTo>
                  <a:lnTo>
                    <a:pt x="31600" y="-180"/>
                  </a:lnTo>
                  <a:lnTo>
                    <a:pt x="41125" y="-180"/>
                  </a:lnTo>
                  <a:lnTo>
                    <a:pt x="41125" y="63447"/>
                  </a:lnTo>
                  <a:lnTo>
                    <a:pt x="31600" y="63447"/>
                  </a:lnTo>
                  <a:lnTo>
                    <a:pt x="31600" y="56589"/>
                  </a:lnTo>
                  <a:cubicBezTo>
                    <a:pt x="28074" y="61570"/>
                    <a:pt x="22172" y="64409"/>
                    <a:pt x="16075" y="64114"/>
                  </a:cubicBezTo>
                  <a:cubicBezTo>
                    <a:pt x="10359" y="64142"/>
                    <a:pt x="4931" y="61751"/>
                    <a:pt x="1025" y="57541"/>
                  </a:cubicBezTo>
                  <a:close/>
                  <a:moveTo>
                    <a:pt x="4169" y="40777"/>
                  </a:moveTo>
                  <a:cubicBezTo>
                    <a:pt x="3978" y="44759"/>
                    <a:pt x="5503" y="48626"/>
                    <a:pt x="8359" y="51445"/>
                  </a:cubicBezTo>
                  <a:cubicBezTo>
                    <a:pt x="10838" y="54055"/>
                    <a:pt x="14266" y="55570"/>
                    <a:pt x="17884" y="55636"/>
                  </a:cubicBezTo>
                  <a:cubicBezTo>
                    <a:pt x="21502" y="55665"/>
                    <a:pt x="25028" y="54141"/>
                    <a:pt x="27409" y="51445"/>
                  </a:cubicBezTo>
                  <a:cubicBezTo>
                    <a:pt x="30172" y="48569"/>
                    <a:pt x="31600" y="44730"/>
                    <a:pt x="31409" y="40777"/>
                  </a:cubicBezTo>
                  <a:cubicBezTo>
                    <a:pt x="31506" y="36776"/>
                    <a:pt x="30074" y="32881"/>
                    <a:pt x="27409" y="29919"/>
                  </a:cubicBezTo>
                  <a:cubicBezTo>
                    <a:pt x="25028" y="27099"/>
                    <a:pt x="21600" y="25489"/>
                    <a:pt x="17884" y="25537"/>
                  </a:cubicBezTo>
                  <a:cubicBezTo>
                    <a:pt x="14266" y="25595"/>
                    <a:pt x="10740" y="27185"/>
                    <a:pt x="8359" y="29919"/>
                  </a:cubicBezTo>
                  <a:cubicBezTo>
                    <a:pt x="5596" y="32834"/>
                    <a:pt x="4071" y="36748"/>
                    <a:pt x="4169" y="40777"/>
                  </a:cubicBezTo>
                  <a:close/>
                </a:path>
              </a:pathLst>
            </a:custGeom>
            <a:solidFill>
              <a:srgbClr val="6D6E71"/>
            </a:solidFill>
            <a:ln w="9525"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14D6D3AA-7A1D-4AB7-84E5-8A2F305FCE01}"/>
                </a:ext>
              </a:extLst>
            </p:cNvPr>
            <p:cNvSpPr/>
            <p:nvPr/>
          </p:nvSpPr>
          <p:spPr>
            <a:xfrm>
              <a:off x="19258406" y="3868019"/>
              <a:ext cx="48006" cy="46946"/>
            </a:xfrm>
            <a:custGeom>
              <a:avLst/>
              <a:gdLst>
                <a:gd name="connsiteX0" fmla="*/ 35672 w 48006"/>
                <a:gd name="connsiteY0" fmla="*/ 39908 h 46946"/>
                <a:gd name="connsiteX1" fmla="*/ 1381 w 48006"/>
                <a:gd name="connsiteY1" fmla="*/ 39908 h 46946"/>
                <a:gd name="connsiteX2" fmla="*/ 1381 w 48006"/>
                <a:gd name="connsiteY2" fmla="*/ 6571 h 46946"/>
                <a:gd name="connsiteX3" fmla="*/ 35672 w 48006"/>
                <a:gd name="connsiteY3" fmla="*/ 6571 h 46946"/>
                <a:gd name="connsiteX4" fmla="*/ 35672 w 48006"/>
                <a:gd name="connsiteY4" fmla="*/ 39908 h 46946"/>
                <a:gd name="connsiteX5" fmla="*/ 8241 w 48006"/>
                <a:gd name="connsiteY5" fmla="*/ 34003 h 46946"/>
                <a:gd name="connsiteX6" fmla="*/ 18529 w 48006"/>
                <a:gd name="connsiteY6" fmla="*/ 38194 h 46946"/>
                <a:gd name="connsiteX7" fmla="*/ 28909 w 48006"/>
                <a:gd name="connsiteY7" fmla="*/ 34003 h 46946"/>
                <a:gd name="connsiteX8" fmla="*/ 28909 w 48006"/>
                <a:gd name="connsiteY8" fmla="*/ 12476 h 46946"/>
                <a:gd name="connsiteX9" fmla="*/ 18529 w 48006"/>
                <a:gd name="connsiteY9" fmla="*/ 8381 h 46946"/>
                <a:gd name="connsiteX10" fmla="*/ 8241 w 48006"/>
                <a:gd name="connsiteY10" fmla="*/ 12476 h 46946"/>
                <a:gd name="connsiteX11" fmla="*/ 8241 w 48006"/>
                <a:gd name="connsiteY11" fmla="*/ 34003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5672" y="39908"/>
                  </a:moveTo>
                  <a:cubicBezTo>
                    <a:pt x="26054" y="49053"/>
                    <a:pt x="11004" y="49053"/>
                    <a:pt x="1381" y="39908"/>
                  </a:cubicBezTo>
                  <a:cubicBezTo>
                    <a:pt x="-7763" y="30669"/>
                    <a:pt x="-7763" y="15810"/>
                    <a:pt x="1381" y="6571"/>
                  </a:cubicBezTo>
                  <a:cubicBezTo>
                    <a:pt x="11004" y="-2430"/>
                    <a:pt x="26054" y="-2430"/>
                    <a:pt x="35672" y="6571"/>
                  </a:cubicBezTo>
                  <a:cubicBezTo>
                    <a:pt x="44815" y="15810"/>
                    <a:pt x="44815" y="30669"/>
                    <a:pt x="35672" y="39908"/>
                  </a:cubicBezTo>
                  <a:close/>
                  <a:moveTo>
                    <a:pt x="8241" y="34003"/>
                  </a:moveTo>
                  <a:cubicBezTo>
                    <a:pt x="10906" y="36784"/>
                    <a:pt x="14622" y="38308"/>
                    <a:pt x="18529" y="38194"/>
                  </a:cubicBezTo>
                  <a:cubicBezTo>
                    <a:pt x="22431" y="38289"/>
                    <a:pt x="26147" y="36775"/>
                    <a:pt x="28909" y="34003"/>
                  </a:cubicBezTo>
                  <a:cubicBezTo>
                    <a:pt x="34244" y="27821"/>
                    <a:pt x="34244" y="18658"/>
                    <a:pt x="28909" y="12476"/>
                  </a:cubicBezTo>
                  <a:cubicBezTo>
                    <a:pt x="26147" y="9733"/>
                    <a:pt x="22431" y="8248"/>
                    <a:pt x="18529" y="8381"/>
                  </a:cubicBezTo>
                  <a:cubicBezTo>
                    <a:pt x="14715" y="8228"/>
                    <a:pt x="10906" y="9714"/>
                    <a:pt x="8241" y="12476"/>
                  </a:cubicBezTo>
                  <a:cubicBezTo>
                    <a:pt x="2809" y="18610"/>
                    <a:pt x="2809" y="27869"/>
                    <a:pt x="8241" y="34003"/>
                  </a:cubicBezTo>
                  <a:close/>
                </a:path>
              </a:pathLst>
            </a:custGeom>
            <a:solidFill>
              <a:srgbClr val="6D6E71"/>
            </a:solidFill>
            <a:ln w="9525"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BA4E3858-1869-4C3D-82D2-F4B4FEAAB7E5}"/>
                </a:ext>
              </a:extLst>
            </p:cNvPr>
            <p:cNvSpPr/>
            <p:nvPr/>
          </p:nvSpPr>
          <p:spPr>
            <a:xfrm>
              <a:off x="19316888" y="3850672"/>
              <a:ext cx="9525" cy="63626"/>
            </a:xfrm>
            <a:custGeom>
              <a:avLst/>
              <a:gdLst>
                <a:gd name="connsiteX0" fmla="*/ 4048 w 9525"/>
                <a:gd name="connsiteY0" fmla="*/ 63447 h 63626"/>
                <a:gd name="connsiteX1" fmla="*/ -5477 w 9525"/>
                <a:gd name="connsiteY1" fmla="*/ 63447 h 63626"/>
                <a:gd name="connsiteX2" fmla="*/ -5477 w 9525"/>
                <a:gd name="connsiteY2" fmla="*/ -180 h 63626"/>
                <a:gd name="connsiteX3" fmla="*/ 4048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4048" y="63447"/>
                  </a:moveTo>
                  <a:lnTo>
                    <a:pt x="-5477" y="63447"/>
                  </a:lnTo>
                  <a:lnTo>
                    <a:pt x="-5477" y="-180"/>
                  </a:lnTo>
                  <a:lnTo>
                    <a:pt x="4048" y="-180"/>
                  </a:lnTo>
                  <a:close/>
                </a:path>
              </a:pathLst>
            </a:custGeom>
            <a:solidFill>
              <a:srgbClr val="6D6E71"/>
            </a:solidFill>
            <a:ln w="9525"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57582DD5-8F14-41A6-97C3-D8785EC54040}"/>
                </a:ext>
              </a:extLst>
            </p:cNvPr>
            <p:cNvSpPr/>
            <p:nvPr/>
          </p:nvSpPr>
          <p:spPr>
            <a:xfrm>
              <a:off x="19339464" y="3850672"/>
              <a:ext cx="9525" cy="63626"/>
            </a:xfrm>
            <a:custGeom>
              <a:avLst/>
              <a:gdLst>
                <a:gd name="connsiteX0" fmla="*/ 4048 w 9525"/>
                <a:gd name="connsiteY0" fmla="*/ 63447 h 63626"/>
                <a:gd name="connsiteX1" fmla="*/ -5477 w 9525"/>
                <a:gd name="connsiteY1" fmla="*/ 63447 h 63626"/>
                <a:gd name="connsiteX2" fmla="*/ -5477 w 9525"/>
                <a:gd name="connsiteY2" fmla="*/ -180 h 63626"/>
                <a:gd name="connsiteX3" fmla="*/ 4048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4048" y="63447"/>
                  </a:moveTo>
                  <a:lnTo>
                    <a:pt x="-5477" y="63447"/>
                  </a:lnTo>
                  <a:lnTo>
                    <a:pt x="-5477" y="-180"/>
                  </a:lnTo>
                  <a:lnTo>
                    <a:pt x="4048" y="-180"/>
                  </a:lnTo>
                  <a:close/>
                </a:path>
              </a:pathLst>
            </a:custGeom>
            <a:solidFill>
              <a:srgbClr val="6D6E71"/>
            </a:solidFill>
            <a:ln w="9525"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B64A23C4-11E6-4587-88B5-561FD3D9924D}"/>
                </a:ext>
              </a:extLst>
            </p:cNvPr>
            <p:cNvSpPr/>
            <p:nvPr/>
          </p:nvSpPr>
          <p:spPr>
            <a:xfrm>
              <a:off x="19358583" y="3867607"/>
              <a:ext cx="40650" cy="47370"/>
            </a:xfrm>
            <a:custGeom>
              <a:avLst/>
              <a:gdLst>
                <a:gd name="connsiteX0" fmla="*/ 34935 w 40650"/>
                <a:gd name="connsiteY0" fmla="*/ 46511 h 47370"/>
                <a:gd name="connsiteX1" fmla="*/ 26173 w 40650"/>
                <a:gd name="connsiteY1" fmla="*/ 46511 h 47370"/>
                <a:gd name="connsiteX2" fmla="*/ 26173 w 40650"/>
                <a:gd name="connsiteY2" fmla="*/ 40415 h 47370"/>
                <a:gd name="connsiteX3" fmla="*/ 10932 w 40650"/>
                <a:gd name="connsiteY3" fmla="*/ 47178 h 47370"/>
                <a:gd name="connsiteX4" fmla="*/ -783 w 40650"/>
                <a:gd name="connsiteY4" fmla="*/ 43177 h 47370"/>
                <a:gd name="connsiteX5" fmla="*/ -5448 w 40650"/>
                <a:gd name="connsiteY5" fmla="*/ 32414 h 47370"/>
                <a:gd name="connsiteX6" fmla="*/ -495 w 40650"/>
                <a:gd name="connsiteY6" fmla="*/ 22318 h 47370"/>
                <a:gd name="connsiteX7" fmla="*/ 12932 w 40650"/>
                <a:gd name="connsiteY7" fmla="*/ 18984 h 47370"/>
                <a:gd name="connsiteX8" fmla="*/ 25410 w 40650"/>
                <a:gd name="connsiteY8" fmla="*/ 18984 h 47370"/>
                <a:gd name="connsiteX9" fmla="*/ 25410 w 40650"/>
                <a:gd name="connsiteY9" fmla="*/ 17270 h 47370"/>
                <a:gd name="connsiteX10" fmla="*/ 15220 w 40650"/>
                <a:gd name="connsiteY10" fmla="*/ 7745 h 47370"/>
                <a:gd name="connsiteX11" fmla="*/ 2077 w 40650"/>
                <a:gd name="connsiteY11" fmla="*/ 12412 h 47370"/>
                <a:gd name="connsiteX12" fmla="*/ -2211 w 40650"/>
                <a:gd name="connsiteY12" fmla="*/ 6411 h 47370"/>
                <a:gd name="connsiteX13" fmla="*/ 16839 w 40650"/>
                <a:gd name="connsiteY13" fmla="*/ -161 h 47370"/>
                <a:gd name="connsiteX14" fmla="*/ 29982 w 40650"/>
                <a:gd name="connsiteY14" fmla="*/ 3839 h 47370"/>
                <a:gd name="connsiteX15" fmla="*/ 35126 w 40650"/>
                <a:gd name="connsiteY15" fmla="*/ 16698 h 47370"/>
                <a:gd name="connsiteX16" fmla="*/ 25410 w 40650"/>
                <a:gd name="connsiteY16" fmla="*/ 29461 h 47370"/>
                <a:gd name="connsiteX17" fmla="*/ 25410 w 40650"/>
                <a:gd name="connsiteY17" fmla="*/ 25652 h 47370"/>
                <a:gd name="connsiteX18" fmla="*/ 14551 w 40650"/>
                <a:gd name="connsiteY18" fmla="*/ 25652 h 47370"/>
                <a:gd name="connsiteX19" fmla="*/ 4170 w 40650"/>
                <a:gd name="connsiteY19" fmla="*/ 32129 h 47370"/>
                <a:gd name="connsiteX20" fmla="*/ 6742 w 40650"/>
                <a:gd name="connsiteY20" fmla="*/ 37272 h 47370"/>
                <a:gd name="connsiteX21" fmla="*/ 21983 w 40650"/>
                <a:gd name="connsiteY21" fmla="*/ 36415 h 47370"/>
                <a:gd name="connsiteX22" fmla="*/ 25317 w 40650"/>
                <a:gd name="connsiteY22" fmla="*/ 29461 h 4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650" h="47370">
                  <a:moveTo>
                    <a:pt x="34935" y="46511"/>
                  </a:moveTo>
                  <a:lnTo>
                    <a:pt x="26173" y="46511"/>
                  </a:lnTo>
                  <a:lnTo>
                    <a:pt x="26173" y="40415"/>
                  </a:lnTo>
                  <a:cubicBezTo>
                    <a:pt x="22364" y="44892"/>
                    <a:pt x="16741" y="47388"/>
                    <a:pt x="10932" y="47178"/>
                  </a:cubicBezTo>
                  <a:cubicBezTo>
                    <a:pt x="6649" y="47331"/>
                    <a:pt x="2454" y="45911"/>
                    <a:pt x="-783" y="43177"/>
                  </a:cubicBezTo>
                  <a:cubicBezTo>
                    <a:pt x="-3927" y="40491"/>
                    <a:pt x="-5639" y="36529"/>
                    <a:pt x="-5448" y="32414"/>
                  </a:cubicBezTo>
                  <a:cubicBezTo>
                    <a:pt x="-5737" y="28404"/>
                    <a:pt x="-3830" y="24546"/>
                    <a:pt x="-495" y="22318"/>
                  </a:cubicBezTo>
                  <a:cubicBezTo>
                    <a:pt x="3505" y="19879"/>
                    <a:pt x="8267" y="18717"/>
                    <a:pt x="12932" y="18984"/>
                  </a:cubicBezTo>
                  <a:lnTo>
                    <a:pt x="25410" y="18984"/>
                  </a:lnTo>
                  <a:lnTo>
                    <a:pt x="25410" y="17270"/>
                  </a:lnTo>
                  <a:cubicBezTo>
                    <a:pt x="25410" y="11173"/>
                    <a:pt x="21983" y="7745"/>
                    <a:pt x="15220" y="7745"/>
                  </a:cubicBezTo>
                  <a:cubicBezTo>
                    <a:pt x="10458" y="7916"/>
                    <a:pt x="5886" y="9544"/>
                    <a:pt x="2077" y="12412"/>
                  </a:cubicBezTo>
                  <a:lnTo>
                    <a:pt x="-2211" y="6411"/>
                  </a:lnTo>
                  <a:cubicBezTo>
                    <a:pt x="3123" y="2058"/>
                    <a:pt x="9886" y="-276"/>
                    <a:pt x="16839" y="-161"/>
                  </a:cubicBezTo>
                  <a:cubicBezTo>
                    <a:pt x="21504" y="-361"/>
                    <a:pt x="26173" y="1048"/>
                    <a:pt x="29982" y="3839"/>
                  </a:cubicBezTo>
                  <a:cubicBezTo>
                    <a:pt x="33601" y="7078"/>
                    <a:pt x="35507" y="11840"/>
                    <a:pt x="35126" y="16698"/>
                  </a:cubicBezTo>
                  <a:close/>
                  <a:moveTo>
                    <a:pt x="25410" y="29461"/>
                  </a:moveTo>
                  <a:lnTo>
                    <a:pt x="25410" y="25652"/>
                  </a:lnTo>
                  <a:lnTo>
                    <a:pt x="14551" y="25652"/>
                  </a:lnTo>
                  <a:cubicBezTo>
                    <a:pt x="7695" y="25652"/>
                    <a:pt x="4170" y="27842"/>
                    <a:pt x="4170" y="32129"/>
                  </a:cubicBezTo>
                  <a:cubicBezTo>
                    <a:pt x="4077" y="34176"/>
                    <a:pt x="5026" y="36120"/>
                    <a:pt x="6742" y="37272"/>
                  </a:cubicBezTo>
                  <a:cubicBezTo>
                    <a:pt x="11602" y="39834"/>
                    <a:pt x="17411" y="39510"/>
                    <a:pt x="21983" y="36415"/>
                  </a:cubicBezTo>
                  <a:cubicBezTo>
                    <a:pt x="24173" y="34795"/>
                    <a:pt x="25410" y="32186"/>
                    <a:pt x="25317" y="29461"/>
                  </a:cubicBezTo>
                  <a:close/>
                </a:path>
              </a:pathLst>
            </a:custGeom>
            <a:solidFill>
              <a:srgbClr val="6D6E71"/>
            </a:solidFill>
            <a:ln w="9525"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EE1E0360-1E5D-43AB-AA8D-0A024BA8F3B9}"/>
                </a:ext>
              </a:extLst>
            </p:cNvPr>
            <p:cNvSpPr/>
            <p:nvPr/>
          </p:nvSpPr>
          <p:spPr>
            <a:xfrm>
              <a:off x="19411473" y="3868388"/>
              <a:ext cx="24286" cy="45910"/>
            </a:xfrm>
            <a:custGeom>
              <a:avLst/>
              <a:gdLst>
                <a:gd name="connsiteX0" fmla="*/ 18336 w 24286"/>
                <a:gd name="connsiteY0" fmla="*/ 9059 h 45910"/>
                <a:gd name="connsiteX1" fmla="*/ 7667 w 24286"/>
                <a:gd name="connsiteY1" fmla="*/ 13726 h 45910"/>
                <a:gd name="connsiteX2" fmla="*/ 4048 w 24286"/>
                <a:gd name="connsiteY2" fmla="*/ 26109 h 45910"/>
                <a:gd name="connsiteX3" fmla="*/ 4048 w 24286"/>
                <a:gd name="connsiteY3" fmla="*/ 45731 h 45910"/>
                <a:gd name="connsiteX4" fmla="*/ -5477 w 24286"/>
                <a:gd name="connsiteY4" fmla="*/ 45731 h 45910"/>
                <a:gd name="connsiteX5" fmla="*/ -5477 w 24286"/>
                <a:gd name="connsiteY5" fmla="*/ 105 h 45910"/>
                <a:gd name="connsiteX6" fmla="*/ 4048 w 24286"/>
                <a:gd name="connsiteY6" fmla="*/ 105 h 45910"/>
                <a:gd name="connsiteX7" fmla="*/ 4048 w 24286"/>
                <a:gd name="connsiteY7" fmla="*/ 9630 h 45910"/>
                <a:gd name="connsiteX8" fmla="*/ 10336 w 24286"/>
                <a:gd name="connsiteY8" fmla="*/ 2582 h 45910"/>
                <a:gd name="connsiteX9" fmla="*/ 18810 w 24286"/>
                <a:gd name="connsiteY9" fmla="*/ -180 h 45910"/>
                <a:gd name="connsiteX10" fmla="*/ 18810 w 24286"/>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5910">
                  <a:moveTo>
                    <a:pt x="18336" y="9059"/>
                  </a:moveTo>
                  <a:cubicBezTo>
                    <a:pt x="14238" y="8754"/>
                    <a:pt x="10239" y="10507"/>
                    <a:pt x="7667" y="13726"/>
                  </a:cubicBezTo>
                  <a:cubicBezTo>
                    <a:pt x="5095" y="17327"/>
                    <a:pt x="3858" y="21689"/>
                    <a:pt x="4048" y="26109"/>
                  </a:cubicBezTo>
                  <a:lnTo>
                    <a:pt x="4048" y="45731"/>
                  </a:lnTo>
                  <a:lnTo>
                    <a:pt x="-5477" y="45731"/>
                  </a:lnTo>
                  <a:lnTo>
                    <a:pt x="-5477" y="105"/>
                  </a:lnTo>
                  <a:lnTo>
                    <a:pt x="4048" y="105"/>
                  </a:lnTo>
                  <a:lnTo>
                    <a:pt x="4048" y="9630"/>
                  </a:lnTo>
                  <a:cubicBezTo>
                    <a:pt x="5476" y="6792"/>
                    <a:pt x="7667" y="4363"/>
                    <a:pt x="10336" y="2582"/>
                  </a:cubicBezTo>
                  <a:cubicBezTo>
                    <a:pt x="12810" y="811"/>
                    <a:pt x="15764" y="-152"/>
                    <a:pt x="18810" y="-180"/>
                  </a:cubicBezTo>
                  <a:lnTo>
                    <a:pt x="18810" y="9345"/>
                  </a:lnTo>
                  <a:close/>
                </a:path>
              </a:pathLst>
            </a:custGeom>
            <a:solidFill>
              <a:srgbClr val="6D6E71"/>
            </a:solidFill>
            <a:ln w="9525"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FBBF586C-8F73-4CE7-952E-33440035B896}"/>
                </a:ext>
              </a:extLst>
            </p:cNvPr>
            <p:cNvSpPr/>
            <p:nvPr/>
          </p:nvSpPr>
          <p:spPr>
            <a:xfrm>
              <a:off x="19439955" y="3868367"/>
              <a:ext cx="36681" cy="46612"/>
            </a:xfrm>
            <a:custGeom>
              <a:avLst/>
              <a:gdLst>
                <a:gd name="connsiteX0" fmla="*/ 31191 w 36681"/>
                <a:gd name="connsiteY0" fmla="*/ 32036 h 46612"/>
                <a:gd name="connsiteX1" fmla="*/ 26428 w 36681"/>
                <a:gd name="connsiteY1" fmla="*/ 42513 h 46612"/>
                <a:gd name="connsiteX2" fmla="*/ 14429 w 36681"/>
                <a:gd name="connsiteY2" fmla="*/ 46419 h 46612"/>
                <a:gd name="connsiteX3" fmla="*/ 4048 w 36681"/>
                <a:gd name="connsiteY3" fmla="*/ 44609 h 46612"/>
                <a:gd name="connsiteX4" fmla="*/ -5477 w 36681"/>
                <a:gd name="connsiteY4" fmla="*/ 39560 h 46612"/>
                <a:gd name="connsiteX5" fmla="*/ -905 w 36681"/>
                <a:gd name="connsiteY5" fmla="*/ 32036 h 46612"/>
                <a:gd name="connsiteX6" fmla="*/ 14522 w 36681"/>
                <a:gd name="connsiteY6" fmla="*/ 38037 h 46612"/>
                <a:gd name="connsiteX7" fmla="*/ 19666 w 36681"/>
                <a:gd name="connsiteY7" fmla="*/ 36608 h 46612"/>
                <a:gd name="connsiteX8" fmla="*/ 21573 w 36681"/>
                <a:gd name="connsiteY8" fmla="*/ 32797 h 46612"/>
                <a:gd name="connsiteX9" fmla="*/ 12522 w 36681"/>
                <a:gd name="connsiteY9" fmla="*/ 26607 h 46612"/>
                <a:gd name="connsiteX10" fmla="*/ 11476 w 36681"/>
                <a:gd name="connsiteY10" fmla="*/ 26607 h 46612"/>
                <a:gd name="connsiteX11" fmla="*/ -2719 w 36681"/>
                <a:gd name="connsiteY11" fmla="*/ 13747 h 46612"/>
                <a:gd name="connsiteX12" fmla="*/ 2141 w 36681"/>
                <a:gd name="connsiteY12" fmla="*/ 3651 h 46612"/>
                <a:gd name="connsiteX13" fmla="*/ 15001 w 36681"/>
                <a:gd name="connsiteY13" fmla="*/ -159 h 46612"/>
                <a:gd name="connsiteX14" fmla="*/ 29861 w 36681"/>
                <a:gd name="connsiteY14" fmla="*/ 4413 h 46612"/>
                <a:gd name="connsiteX15" fmla="*/ 26335 w 36681"/>
                <a:gd name="connsiteY15" fmla="*/ 11557 h 46612"/>
                <a:gd name="connsiteX16" fmla="*/ 14238 w 36681"/>
                <a:gd name="connsiteY16" fmla="*/ 7842 h 46612"/>
                <a:gd name="connsiteX17" fmla="*/ 8620 w 36681"/>
                <a:gd name="connsiteY17" fmla="*/ 9080 h 46612"/>
                <a:gd name="connsiteX18" fmla="*/ 6522 w 36681"/>
                <a:gd name="connsiteY18" fmla="*/ 12795 h 46612"/>
                <a:gd name="connsiteX19" fmla="*/ 8713 w 36681"/>
                <a:gd name="connsiteY19" fmla="*/ 16129 h 46612"/>
                <a:gd name="connsiteX20" fmla="*/ 13094 w 36681"/>
                <a:gd name="connsiteY20" fmla="*/ 17558 h 46612"/>
                <a:gd name="connsiteX21" fmla="*/ 17954 w 36681"/>
                <a:gd name="connsiteY21" fmla="*/ 18891 h 46612"/>
                <a:gd name="connsiteX22" fmla="*/ 22145 w 36681"/>
                <a:gd name="connsiteY22" fmla="*/ 20415 h 46612"/>
                <a:gd name="connsiteX23" fmla="*/ 26428 w 36681"/>
                <a:gd name="connsiteY23" fmla="*/ 22892 h 46612"/>
                <a:gd name="connsiteX24" fmla="*/ 31191 w 36681"/>
                <a:gd name="connsiteY24" fmla="*/ 32036 h 46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1" h="46612">
                  <a:moveTo>
                    <a:pt x="31191" y="32036"/>
                  </a:moveTo>
                  <a:cubicBezTo>
                    <a:pt x="31381" y="36084"/>
                    <a:pt x="29572" y="39970"/>
                    <a:pt x="26428" y="42513"/>
                  </a:cubicBezTo>
                  <a:cubicBezTo>
                    <a:pt x="23001" y="45209"/>
                    <a:pt x="18810" y="46590"/>
                    <a:pt x="14429" y="46419"/>
                  </a:cubicBezTo>
                  <a:cubicBezTo>
                    <a:pt x="10904" y="46352"/>
                    <a:pt x="7378" y="45742"/>
                    <a:pt x="4048" y="44609"/>
                  </a:cubicBezTo>
                  <a:cubicBezTo>
                    <a:pt x="616" y="43475"/>
                    <a:pt x="-2621" y="41770"/>
                    <a:pt x="-5477" y="39560"/>
                  </a:cubicBezTo>
                  <a:lnTo>
                    <a:pt x="-905" y="32036"/>
                  </a:lnTo>
                  <a:cubicBezTo>
                    <a:pt x="3476" y="35665"/>
                    <a:pt x="8904" y="37770"/>
                    <a:pt x="14522" y="38037"/>
                  </a:cubicBezTo>
                  <a:cubicBezTo>
                    <a:pt x="16331" y="38141"/>
                    <a:pt x="18145" y="37637"/>
                    <a:pt x="19666" y="36608"/>
                  </a:cubicBezTo>
                  <a:cubicBezTo>
                    <a:pt x="20903" y="35732"/>
                    <a:pt x="21573" y="34303"/>
                    <a:pt x="21573" y="32797"/>
                  </a:cubicBezTo>
                  <a:cubicBezTo>
                    <a:pt x="21573" y="30512"/>
                    <a:pt x="18522" y="28416"/>
                    <a:pt x="12522" y="26607"/>
                  </a:cubicBezTo>
                  <a:lnTo>
                    <a:pt x="11476" y="26607"/>
                  </a:lnTo>
                  <a:cubicBezTo>
                    <a:pt x="1951" y="24035"/>
                    <a:pt x="-2719" y="19748"/>
                    <a:pt x="-2719" y="13747"/>
                  </a:cubicBezTo>
                  <a:cubicBezTo>
                    <a:pt x="-2812" y="9786"/>
                    <a:pt x="-1003" y="6023"/>
                    <a:pt x="2141" y="3651"/>
                  </a:cubicBezTo>
                  <a:cubicBezTo>
                    <a:pt x="5857" y="974"/>
                    <a:pt x="10429" y="-369"/>
                    <a:pt x="15001" y="-159"/>
                  </a:cubicBezTo>
                  <a:cubicBezTo>
                    <a:pt x="20336" y="-149"/>
                    <a:pt x="25479" y="1451"/>
                    <a:pt x="29861" y="4413"/>
                  </a:cubicBezTo>
                  <a:lnTo>
                    <a:pt x="26335" y="11557"/>
                  </a:lnTo>
                  <a:cubicBezTo>
                    <a:pt x="22810" y="9138"/>
                    <a:pt x="18522" y="7842"/>
                    <a:pt x="14238" y="7842"/>
                  </a:cubicBezTo>
                  <a:cubicBezTo>
                    <a:pt x="12331" y="7747"/>
                    <a:pt x="10332" y="8176"/>
                    <a:pt x="8620" y="9080"/>
                  </a:cubicBezTo>
                  <a:cubicBezTo>
                    <a:pt x="7285" y="9833"/>
                    <a:pt x="6429" y="11262"/>
                    <a:pt x="6522" y="12795"/>
                  </a:cubicBezTo>
                  <a:cubicBezTo>
                    <a:pt x="6429" y="14262"/>
                    <a:pt x="7378" y="15596"/>
                    <a:pt x="8713" y="16129"/>
                  </a:cubicBezTo>
                  <a:cubicBezTo>
                    <a:pt x="10141" y="16729"/>
                    <a:pt x="11569" y="17215"/>
                    <a:pt x="13094" y="17558"/>
                  </a:cubicBezTo>
                  <a:lnTo>
                    <a:pt x="17954" y="18891"/>
                  </a:lnTo>
                  <a:lnTo>
                    <a:pt x="22145" y="20415"/>
                  </a:lnTo>
                  <a:cubicBezTo>
                    <a:pt x="23666" y="21101"/>
                    <a:pt x="25098" y="21930"/>
                    <a:pt x="26428" y="22892"/>
                  </a:cubicBezTo>
                  <a:cubicBezTo>
                    <a:pt x="29479" y="24892"/>
                    <a:pt x="31288" y="28359"/>
                    <a:pt x="31191" y="32036"/>
                  </a:cubicBezTo>
                  <a:close/>
                </a:path>
              </a:pathLst>
            </a:custGeom>
            <a:solidFill>
              <a:srgbClr val="6D6E71"/>
            </a:solidFill>
            <a:ln w="9525"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3466A1A0-87FE-46E9-A33B-81F890089C63}"/>
                </a:ext>
              </a:extLst>
            </p:cNvPr>
            <p:cNvSpPr/>
            <p:nvPr/>
          </p:nvSpPr>
          <p:spPr>
            <a:xfrm>
              <a:off x="19507960" y="3849147"/>
              <a:ext cx="12194" cy="65151"/>
            </a:xfrm>
            <a:custGeom>
              <a:avLst/>
              <a:gdLst>
                <a:gd name="connsiteX0" fmla="*/ -3668 w 12194"/>
                <a:gd name="connsiteY0" fmla="*/ 10203 h 65151"/>
                <a:gd name="connsiteX1" fmla="*/ -5477 w 12194"/>
                <a:gd name="connsiteY1" fmla="*/ 5916 h 65151"/>
                <a:gd name="connsiteX2" fmla="*/ 621 w 12194"/>
                <a:gd name="connsiteY2" fmla="*/ -180 h 65151"/>
                <a:gd name="connsiteX3" fmla="*/ 4909 w 12194"/>
                <a:gd name="connsiteY3" fmla="*/ 1630 h 65151"/>
                <a:gd name="connsiteX4" fmla="*/ 6718 w 12194"/>
                <a:gd name="connsiteY4" fmla="*/ 5916 h 65151"/>
                <a:gd name="connsiteX5" fmla="*/ 621 w 12194"/>
                <a:gd name="connsiteY5" fmla="*/ 12012 h 65151"/>
                <a:gd name="connsiteX6" fmla="*/ -3668 w 12194"/>
                <a:gd name="connsiteY6" fmla="*/ 10203 h 65151"/>
                <a:gd name="connsiteX7" fmla="*/ 5857 w 12194"/>
                <a:gd name="connsiteY7" fmla="*/ 64971 h 65151"/>
                <a:gd name="connsiteX8" fmla="*/ -3668 w 12194"/>
                <a:gd name="connsiteY8" fmla="*/ 64971 h 65151"/>
                <a:gd name="connsiteX9" fmla="*/ -3668 w 12194"/>
                <a:gd name="connsiteY9" fmla="*/ 19346 h 65151"/>
                <a:gd name="connsiteX10" fmla="*/ 5857 w 12194"/>
                <a:gd name="connsiteY10" fmla="*/ 19346 h 65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4" h="65151">
                  <a:moveTo>
                    <a:pt x="-3668" y="10203"/>
                  </a:moveTo>
                  <a:cubicBezTo>
                    <a:pt x="-4807" y="9078"/>
                    <a:pt x="-5477" y="7535"/>
                    <a:pt x="-5477" y="5916"/>
                  </a:cubicBezTo>
                  <a:cubicBezTo>
                    <a:pt x="-5379" y="2573"/>
                    <a:pt x="-2714" y="-132"/>
                    <a:pt x="621" y="-180"/>
                  </a:cubicBezTo>
                  <a:cubicBezTo>
                    <a:pt x="2239" y="-189"/>
                    <a:pt x="3764" y="468"/>
                    <a:pt x="4909" y="1630"/>
                  </a:cubicBezTo>
                  <a:cubicBezTo>
                    <a:pt x="6048" y="2744"/>
                    <a:pt x="6718" y="4297"/>
                    <a:pt x="6718" y="5916"/>
                  </a:cubicBezTo>
                  <a:cubicBezTo>
                    <a:pt x="6620" y="9260"/>
                    <a:pt x="3955" y="11965"/>
                    <a:pt x="621" y="12012"/>
                  </a:cubicBezTo>
                  <a:cubicBezTo>
                    <a:pt x="-998" y="12031"/>
                    <a:pt x="-2523" y="11374"/>
                    <a:pt x="-3668" y="10203"/>
                  </a:cubicBezTo>
                  <a:close/>
                  <a:moveTo>
                    <a:pt x="5857" y="64971"/>
                  </a:moveTo>
                  <a:lnTo>
                    <a:pt x="-3668" y="64971"/>
                  </a:lnTo>
                  <a:lnTo>
                    <a:pt x="-3668" y="19346"/>
                  </a:lnTo>
                  <a:lnTo>
                    <a:pt x="5857" y="19346"/>
                  </a:lnTo>
                  <a:close/>
                </a:path>
              </a:pathLst>
            </a:custGeom>
            <a:solidFill>
              <a:srgbClr val="6D6E71"/>
            </a:solidFill>
            <a:ln w="9525"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706066DD-D205-4C18-9C20-28E36DAA3CB1}"/>
                </a:ext>
              </a:extLst>
            </p:cNvPr>
            <p:cNvSpPr/>
            <p:nvPr/>
          </p:nvSpPr>
          <p:spPr>
            <a:xfrm>
              <a:off x="19531773" y="3868011"/>
              <a:ext cx="42037" cy="46287"/>
            </a:xfrm>
            <a:custGeom>
              <a:avLst/>
              <a:gdLst>
                <a:gd name="connsiteX0" fmla="*/ 4048 w 42037"/>
                <a:gd name="connsiteY0" fmla="*/ 21342 h 46287"/>
                <a:gd name="connsiteX1" fmla="*/ 4048 w 42037"/>
                <a:gd name="connsiteY1" fmla="*/ 46107 h 46287"/>
                <a:gd name="connsiteX2" fmla="*/ -5477 w 42037"/>
                <a:gd name="connsiteY2" fmla="*/ 46107 h 46287"/>
                <a:gd name="connsiteX3" fmla="*/ -5477 w 42037"/>
                <a:gd name="connsiteY3" fmla="*/ 482 h 46287"/>
                <a:gd name="connsiteX4" fmla="*/ 4048 w 42037"/>
                <a:gd name="connsiteY4" fmla="*/ 482 h 46287"/>
                <a:gd name="connsiteX5" fmla="*/ 4048 w 42037"/>
                <a:gd name="connsiteY5" fmla="*/ 8769 h 46287"/>
                <a:gd name="connsiteX6" fmla="*/ 10429 w 42037"/>
                <a:gd name="connsiteY6" fmla="*/ 2197 h 46287"/>
                <a:gd name="connsiteX7" fmla="*/ 31767 w 42037"/>
                <a:gd name="connsiteY7" fmla="*/ 4483 h 46287"/>
                <a:gd name="connsiteX8" fmla="*/ 36530 w 42037"/>
                <a:gd name="connsiteY8" fmla="*/ 18104 h 46287"/>
                <a:gd name="connsiteX9" fmla="*/ 36530 w 42037"/>
                <a:gd name="connsiteY9" fmla="*/ 46107 h 46287"/>
                <a:gd name="connsiteX10" fmla="*/ 27005 w 42037"/>
                <a:gd name="connsiteY10" fmla="*/ 46107 h 46287"/>
                <a:gd name="connsiteX11" fmla="*/ 27005 w 42037"/>
                <a:gd name="connsiteY11" fmla="*/ 21056 h 46287"/>
                <a:gd name="connsiteX12" fmla="*/ 16527 w 42037"/>
                <a:gd name="connsiteY12" fmla="*/ 8388 h 46287"/>
                <a:gd name="connsiteX13" fmla="*/ 7857 w 42037"/>
                <a:gd name="connsiteY13" fmla="*/ 11722 h 46287"/>
                <a:gd name="connsiteX14" fmla="*/ 4048 w 42037"/>
                <a:gd name="connsiteY14" fmla="*/ 21342 h 46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37" h="46287">
                  <a:moveTo>
                    <a:pt x="4048" y="21342"/>
                  </a:moveTo>
                  <a:lnTo>
                    <a:pt x="4048" y="46107"/>
                  </a:lnTo>
                  <a:lnTo>
                    <a:pt x="-5477" y="46107"/>
                  </a:lnTo>
                  <a:lnTo>
                    <a:pt x="-5477" y="482"/>
                  </a:lnTo>
                  <a:lnTo>
                    <a:pt x="4048" y="482"/>
                  </a:lnTo>
                  <a:lnTo>
                    <a:pt x="4048" y="8769"/>
                  </a:lnTo>
                  <a:cubicBezTo>
                    <a:pt x="5574" y="6074"/>
                    <a:pt x="7764" y="3816"/>
                    <a:pt x="10429" y="2197"/>
                  </a:cubicBezTo>
                  <a:cubicBezTo>
                    <a:pt x="17289" y="-1670"/>
                    <a:pt x="25861" y="-756"/>
                    <a:pt x="31767" y="4483"/>
                  </a:cubicBezTo>
                  <a:cubicBezTo>
                    <a:pt x="35102" y="8188"/>
                    <a:pt x="36814" y="13103"/>
                    <a:pt x="36530" y="18104"/>
                  </a:cubicBezTo>
                  <a:lnTo>
                    <a:pt x="36530" y="46107"/>
                  </a:lnTo>
                  <a:lnTo>
                    <a:pt x="27005" y="46107"/>
                  </a:lnTo>
                  <a:lnTo>
                    <a:pt x="27005" y="21056"/>
                  </a:lnTo>
                  <a:cubicBezTo>
                    <a:pt x="27005" y="12674"/>
                    <a:pt x="23480" y="8388"/>
                    <a:pt x="16527" y="8388"/>
                  </a:cubicBezTo>
                  <a:cubicBezTo>
                    <a:pt x="13289" y="8360"/>
                    <a:pt x="10239" y="9550"/>
                    <a:pt x="7857" y="11722"/>
                  </a:cubicBezTo>
                  <a:cubicBezTo>
                    <a:pt x="5192" y="14208"/>
                    <a:pt x="3858" y="17732"/>
                    <a:pt x="4048" y="21342"/>
                  </a:cubicBezTo>
                  <a:close/>
                </a:path>
              </a:pathLst>
            </a:custGeom>
            <a:solidFill>
              <a:srgbClr val="6D6E71"/>
            </a:solidFill>
            <a:ln w="9525"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82C2BB4E-53F1-4039-BADD-370FB3F5FFBF}"/>
                </a:ext>
              </a:extLst>
            </p:cNvPr>
            <p:cNvSpPr/>
            <p:nvPr/>
          </p:nvSpPr>
          <p:spPr>
            <a:xfrm>
              <a:off x="19592448" y="3848867"/>
              <a:ext cx="27249" cy="83153"/>
            </a:xfrm>
            <a:custGeom>
              <a:avLst/>
              <a:gdLst>
                <a:gd name="connsiteX0" fmla="*/ 10908 w 27249"/>
                <a:gd name="connsiteY0" fmla="*/ 67347 h 83153"/>
                <a:gd name="connsiteX1" fmla="*/ 10908 w 27249"/>
                <a:gd name="connsiteY1" fmla="*/ 19722 h 83153"/>
                <a:gd name="connsiteX2" fmla="*/ 20433 w 27249"/>
                <a:gd name="connsiteY2" fmla="*/ 19722 h 83153"/>
                <a:gd name="connsiteX3" fmla="*/ 20433 w 27249"/>
                <a:gd name="connsiteY3" fmla="*/ 67347 h 83153"/>
                <a:gd name="connsiteX4" fmla="*/ 16145 w 27249"/>
                <a:gd name="connsiteY4" fmla="*/ 78777 h 83153"/>
                <a:gd name="connsiteX5" fmla="*/ 5667 w 27249"/>
                <a:gd name="connsiteY5" fmla="*/ 82968 h 83153"/>
                <a:gd name="connsiteX6" fmla="*/ -5477 w 27249"/>
                <a:gd name="connsiteY6" fmla="*/ 78491 h 83153"/>
                <a:gd name="connsiteX7" fmla="*/ -1096 w 27249"/>
                <a:gd name="connsiteY7" fmla="*/ 71252 h 83153"/>
                <a:gd name="connsiteX8" fmla="*/ 4811 w 27249"/>
                <a:gd name="connsiteY8" fmla="*/ 74110 h 83153"/>
                <a:gd name="connsiteX9" fmla="*/ 9285 w 27249"/>
                <a:gd name="connsiteY9" fmla="*/ 72204 h 83153"/>
                <a:gd name="connsiteX10" fmla="*/ 10908 w 27249"/>
                <a:gd name="connsiteY10" fmla="*/ 67347 h 83153"/>
                <a:gd name="connsiteX11" fmla="*/ 11383 w 27249"/>
                <a:gd name="connsiteY11" fmla="*/ 10197 h 83153"/>
                <a:gd name="connsiteX12" fmla="*/ 9573 w 27249"/>
                <a:gd name="connsiteY12" fmla="*/ 5910 h 83153"/>
                <a:gd name="connsiteX13" fmla="*/ 11383 w 27249"/>
                <a:gd name="connsiteY13" fmla="*/ 1624 h 83153"/>
                <a:gd name="connsiteX14" fmla="*/ 19861 w 27249"/>
                <a:gd name="connsiteY14" fmla="*/ 1538 h 83153"/>
                <a:gd name="connsiteX15" fmla="*/ 19954 w 27249"/>
                <a:gd name="connsiteY15" fmla="*/ 1624 h 83153"/>
                <a:gd name="connsiteX16" fmla="*/ 21763 w 27249"/>
                <a:gd name="connsiteY16" fmla="*/ 5910 h 83153"/>
                <a:gd name="connsiteX17" fmla="*/ 19954 w 27249"/>
                <a:gd name="connsiteY17" fmla="*/ 10197 h 83153"/>
                <a:gd name="connsiteX18" fmla="*/ 11476 w 27249"/>
                <a:gd name="connsiteY18" fmla="*/ 10283 h 83153"/>
                <a:gd name="connsiteX19" fmla="*/ 11383 w 27249"/>
                <a:gd name="connsiteY19" fmla="*/ 10197 h 83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249" h="83153">
                  <a:moveTo>
                    <a:pt x="10908" y="67347"/>
                  </a:moveTo>
                  <a:lnTo>
                    <a:pt x="10908" y="19722"/>
                  </a:lnTo>
                  <a:lnTo>
                    <a:pt x="20433" y="19722"/>
                  </a:lnTo>
                  <a:lnTo>
                    <a:pt x="20433" y="67347"/>
                  </a:lnTo>
                  <a:cubicBezTo>
                    <a:pt x="20624" y="71585"/>
                    <a:pt x="19098" y="75719"/>
                    <a:pt x="16145" y="78777"/>
                  </a:cubicBezTo>
                  <a:cubicBezTo>
                    <a:pt x="13383" y="81558"/>
                    <a:pt x="9573" y="83082"/>
                    <a:pt x="5667" y="82968"/>
                  </a:cubicBezTo>
                  <a:cubicBezTo>
                    <a:pt x="1476" y="82929"/>
                    <a:pt x="-2430" y="81329"/>
                    <a:pt x="-5477" y="78491"/>
                  </a:cubicBezTo>
                  <a:lnTo>
                    <a:pt x="-1096" y="71252"/>
                  </a:lnTo>
                  <a:cubicBezTo>
                    <a:pt x="430" y="72947"/>
                    <a:pt x="2523" y="73976"/>
                    <a:pt x="4811" y="74110"/>
                  </a:cubicBezTo>
                  <a:cubicBezTo>
                    <a:pt x="6522" y="74233"/>
                    <a:pt x="8146" y="73519"/>
                    <a:pt x="9285" y="72204"/>
                  </a:cubicBezTo>
                  <a:cubicBezTo>
                    <a:pt x="10336" y="70804"/>
                    <a:pt x="10908" y="69099"/>
                    <a:pt x="10908" y="67347"/>
                  </a:cubicBezTo>
                  <a:close/>
                  <a:moveTo>
                    <a:pt x="11383" y="10197"/>
                  </a:moveTo>
                  <a:cubicBezTo>
                    <a:pt x="10146" y="9101"/>
                    <a:pt x="9476" y="7539"/>
                    <a:pt x="9573" y="5910"/>
                  </a:cubicBezTo>
                  <a:cubicBezTo>
                    <a:pt x="9573" y="4291"/>
                    <a:pt x="10239" y="2738"/>
                    <a:pt x="11383" y="1624"/>
                  </a:cubicBezTo>
                  <a:cubicBezTo>
                    <a:pt x="13666" y="-748"/>
                    <a:pt x="17480" y="-786"/>
                    <a:pt x="19861" y="1538"/>
                  </a:cubicBezTo>
                  <a:cubicBezTo>
                    <a:pt x="19861" y="1567"/>
                    <a:pt x="19954" y="1595"/>
                    <a:pt x="19954" y="1624"/>
                  </a:cubicBezTo>
                  <a:cubicBezTo>
                    <a:pt x="21098" y="2738"/>
                    <a:pt x="21763" y="4291"/>
                    <a:pt x="21763" y="5910"/>
                  </a:cubicBezTo>
                  <a:cubicBezTo>
                    <a:pt x="21861" y="7539"/>
                    <a:pt x="21191" y="9101"/>
                    <a:pt x="19954" y="10197"/>
                  </a:cubicBezTo>
                  <a:cubicBezTo>
                    <a:pt x="17671" y="12569"/>
                    <a:pt x="13857" y="12606"/>
                    <a:pt x="11476" y="10283"/>
                  </a:cubicBezTo>
                  <a:cubicBezTo>
                    <a:pt x="11476" y="10254"/>
                    <a:pt x="11383" y="10225"/>
                    <a:pt x="11383" y="10197"/>
                  </a:cubicBezTo>
                  <a:close/>
                </a:path>
              </a:pathLst>
            </a:custGeom>
            <a:solidFill>
              <a:srgbClr val="6D6E71"/>
            </a:solidFill>
            <a:ln w="9525"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634B39A9-A026-4ACB-95C6-33EC8938848F}"/>
                </a:ext>
              </a:extLst>
            </p:cNvPr>
            <p:cNvSpPr/>
            <p:nvPr/>
          </p:nvSpPr>
          <p:spPr>
            <a:xfrm>
              <a:off x="19628045" y="3867602"/>
              <a:ext cx="40650" cy="47375"/>
            </a:xfrm>
            <a:custGeom>
              <a:avLst/>
              <a:gdLst>
                <a:gd name="connsiteX0" fmla="*/ 34935 w 40650"/>
                <a:gd name="connsiteY0" fmla="*/ 46517 h 47375"/>
                <a:gd name="connsiteX1" fmla="*/ 26173 w 40650"/>
                <a:gd name="connsiteY1" fmla="*/ 46517 h 47375"/>
                <a:gd name="connsiteX2" fmla="*/ 26173 w 40650"/>
                <a:gd name="connsiteY2" fmla="*/ 40420 h 47375"/>
                <a:gd name="connsiteX3" fmla="*/ 11030 w 40650"/>
                <a:gd name="connsiteY3" fmla="*/ 47183 h 47375"/>
                <a:gd name="connsiteX4" fmla="*/ -783 w 40650"/>
                <a:gd name="connsiteY4" fmla="*/ 43182 h 47375"/>
                <a:gd name="connsiteX5" fmla="*/ -5448 w 40650"/>
                <a:gd name="connsiteY5" fmla="*/ 32419 h 47375"/>
                <a:gd name="connsiteX6" fmla="*/ -500 w 40650"/>
                <a:gd name="connsiteY6" fmla="*/ 22323 h 47375"/>
                <a:gd name="connsiteX7" fmla="*/ 13030 w 40650"/>
                <a:gd name="connsiteY7" fmla="*/ 18989 h 47375"/>
                <a:gd name="connsiteX8" fmla="*/ 25410 w 40650"/>
                <a:gd name="connsiteY8" fmla="*/ 18989 h 47375"/>
                <a:gd name="connsiteX9" fmla="*/ 25410 w 40650"/>
                <a:gd name="connsiteY9" fmla="*/ 17275 h 47375"/>
                <a:gd name="connsiteX10" fmla="*/ 15313 w 40650"/>
                <a:gd name="connsiteY10" fmla="*/ 7750 h 47375"/>
                <a:gd name="connsiteX11" fmla="*/ 2072 w 40650"/>
                <a:gd name="connsiteY11" fmla="*/ 12417 h 47375"/>
                <a:gd name="connsiteX12" fmla="*/ -2211 w 40650"/>
                <a:gd name="connsiteY12" fmla="*/ 6416 h 47375"/>
                <a:gd name="connsiteX13" fmla="*/ 16839 w 40650"/>
                <a:gd name="connsiteY13" fmla="*/ -156 h 47375"/>
                <a:gd name="connsiteX14" fmla="*/ 29982 w 40650"/>
                <a:gd name="connsiteY14" fmla="*/ 3844 h 47375"/>
                <a:gd name="connsiteX15" fmla="*/ 35126 w 40650"/>
                <a:gd name="connsiteY15" fmla="*/ 16703 h 47375"/>
                <a:gd name="connsiteX16" fmla="*/ 25410 w 40650"/>
                <a:gd name="connsiteY16" fmla="*/ 29466 h 47375"/>
                <a:gd name="connsiteX17" fmla="*/ 25410 w 40650"/>
                <a:gd name="connsiteY17" fmla="*/ 25657 h 47375"/>
                <a:gd name="connsiteX18" fmla="*/ 14648 w 40650"/>
                <a:gd name="connsiteY18" fmla="*/ 25657 h 47375"/>
                <a:gd name="connsiteX19" fmla="*/ 4263 w 40650"/>
                <a:gd name="connsiteY19" fmla="*/ 32134 h 47375"/>
                <a:gd name="connsiteX20" fmla="*/ 6835 w 40650"/>
                <a:gd name="connsiteY20" fmla="*/ 37277 h 47375"/>
                <a:gd name="connsiteX21" fmla="*/ 13979 w 40650"/>
                <a:gd name="connsiteY21" fmla="*/ 38991 h 47375"/>
                <a:gd name="connsiteX22" fmla="*/ 21983 w 40650"/>
                <a:gd name="connsiteY22" fmla="*/ 36420 h 47375"/>
                <a:gd name="connsiteX23" fmla="*/ 25317 w 40650"/>
                <a:gd name="connsiteY23" fmla="*/ 29466 h 47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0" h="47375">
                  <a:moveTo>
                    <a:pt x="34935" y="46517"/>
                  </a:moveTo>
                  <a:lnTo>
                    <a:pt x="26173" y="46517"/>
                  </a:lnTo>
                  <a:lnTo>
                    <a:pt x="26173" y="40420"/>
                  </a:lnTo>
                  <a:cubicBezTo>
                    <a:pt x="22457" y="44868"/>
                    <a:pt x="16839" y="47364"/>
                    <a:pt x="11030" y="47183"/>
                  </a:cubicBezTo>
                  <a:cubicBezTo>
                    <a:pt x="6742" y="47345"/>
                    <a:pt x="2551" y="45916"/>
                    <a:pt x="-783" y="43182"/>
                  </a:cubicBezTo>
                  <a:cubicBezTo>
                    <a:pt x="-3927" y="40497"/>
                    <a:pt x="-5639" y="36534"/>
                    <a:pt x="-5448" y="32419"/>
                  </a:cubicBezTo>
                  <a:cubicBezTo>
                    <a:pt x="-5737" y="28419"/>
                    <a:pt x="-3830" y="24571"/>
                    <a:pt x="-500" y="22323"/>
                  </a:cubicBezTo>
                  <a:cubicBezTo>
                    <a:pt x="3598" y="19875"/>
                    <a:pt x="8267" y="18713"/>
                    <a:pt x="13030" y="18989"/>
                  </a:cubicBezTo>
                  <a:lnTo>
                    <a:pt x="25410" y="18989"/>
                  </a:lnTo>
                  <a:lnTo>
                    <a:pt x="25410" y="17275"/>
                  </a:lnTo>
                  <a:cubicBezTo>
                    <a:pt x="25410" y="11179"/>
                    <a:pt x="22076" y="7750"/>
                    <a:pt x="15313" y="7750"/>
                  </a:cubicBezTo>
                  <a:cubicBezTo>
                    <a:pt x="10551" y="7911"/>
                    <a:pt x="5886" y="9540"/>
                    <a:pt x="2072" y="12417"/>
                  </a:cubicBezTo>
                  <a:lnTo>
                    <a:pt x="-2211" y="6416"/>
                  </a:lnTo>
                  <a:cubicBezTo>
                    <a:pt x="3216" y="2092"/>
                    <a:pt x="9886" y="-232"/>
                    <a:pt x="16839" y="-156"/>
                  </a:cubicBezTo>
                  <a:cubicBezTo>
                    <a:pt x="21504" y="-385"/>
                    <a:pt x="26173" y="1034"/>
                    <a:pt x="29982" y="3844"/>
                  </a:cubicBezTo>
                  <a:cubicBezTo>
                    <a:pt x="33601" y="7083"/>
                    <a:pt x="35507" y="11845"/>
                    <a:pt x="35126" y="16703"/>
                  </a:cubicBezTo>
                  <a:close/>
                  <a:moveTo>
                    <a:pt x="25410" y="29466"/>
                  </a:moveTo>
                  <a:lnTo>
                    <a:pt x="25410" y="25657"/>
                  </a:lnTo>
                  <a:lnTo>
                    <a:pt x="14648" y="25657"/>
                  </a:lnTo>
                  <a:cubicBezTo>
                    <a:pt x="7695" y="25657"/>
                    <a:pt x="4263" y="27847"/>
                    <a:pt x="4263" y="32134"/>
                  </a:cubicBezTo>
                  <a:cubicBezTo>
                    <a:pt x="4170" y="34181"/>
                    <a:pt x="5123" y="36125"/>
                    <a:pt x="6835" y="37277"/>
                  </a:cubicBezTo>
                  <a:cubicBezTo>
                    <a:pt x="9025" y="38535"/>
                    <a:pt x="11504" y="39134"/>
                    <a:pt x="13979" y="38991"/>
                  </a:cubicBezTo>
                  <a:cubicBezTo>
                    <a:pt x="16839" y="39049"/>
                    <a:pt x="19694" y="38144"/>
                    <a:pt x="21983" y="36420"/>
                  </a:cubicBezTo>
                  <a:cubicBezTo>
                    <a:pt x="24173" y="34800"/>
                    <a:pt x="25410" y="32191"/>
                    <a:pt x="25317" y="29466"/>
                  </a:cubicBezTo>
                  <a:close/>
                </a:path>
              </a:pathLst>
            </a:custGeom>
            <a:solidFill>
              <a:srgbClr val="6D6E71"/>
            </a:solidFill>
            <a:ln w="9525"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id="{89120155-F4AB-4B73-834C-2E0694CBC5FF}"/>
                </a:ext>
              </a:extLst>
            </p:cNvPr>
            <p:cNvSpPr/>
            <p:nvPr/>
          </p:nvSpPr>
          <p:spPr>
            <a:xfrm>
              <a:off x="19679689" y="3849147"/>
              <a:ext cx="12199" cy="65151"/>
            </a:xfrm>
            <a:custGeom>
              <a:avLst/>
              <a:gdLst>
                <a:gd name="connsiteX0" fmla="*/ -3658 w 12199"/>
                <a:gd name="connsiteY0" fmla="*/ 10203 h 65151"/>
                <a:gd name="connsiteX1" fmla="*/ -5467 w 12199"/>
                <a:gd name="connsiteY1" fmla="*/ 5916 h 65151"/>
                <a:gd name="connsiteX2" fmla="*/ -3658 w 12199"/>
                <a:gd name="connsiteY2" fmla="*/ 1630 h 65151"/>
                <a:gd name="connsiteX3" fmla="*/ 625 w 12199"/>
                <a:gd name="connsiteY3" fmla="*/ -180 h 65151"/>
                <a:gd name="connsiteX4" fmla="*/ 6723 w 12199"/>
                <a:gd name="connsiteY4" fmla="*/ 5916 h 65151"/>
                <a:gd name="connsiteX5" fmla="*/ 4913 w 12199"/>
                <a:gd name="connsiteY5" fmla="*/ 10203 h 65151"/>
                <a:gd name="connsiteX6" fmla="*/ 625 w 12199"/>
                <a:gd name="connsiteY6" fmla="*/ 12012 h 65151"/>
                <a:gd name="connsiteX7" fmla="*/ -3658 w 12199"/>
                <a:gd name="connsiteY7" fmla="*/ 10203 h 65151"/>
                <a:gd name="connsiteX8" fmla="*/ 5295 w 12199"/>
                <a:gd name="connsiteY8" fmla="*/ 64971 h 65151"/>
                <a:gd name="connsiteX9" fmla="*/ -4230 w 12199"/>
                <a:gd name="connsiteY9" fmla="*/ 64971 h 65151"/>
                <a:gd name="connsiteX10" fmla="*/ -4230 w 12199"/>
                <a:gd name="connsiteY10" fmla="*/ 19346 h 65151"/>
                <a:gd name="connsiteX11" fmla="*/ 5295 w 12199"/>
                <a:gd name="connsiteY11" fmla="*/ 19346 h 65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9" h="65151">
                  <a:moveTo>
                    <a:pt x="-3658" y="10203"/>
                  </a:moveTo>
                  <a:cubicBezTo>
                    <a:pt x="-4895" y="9107"/>
                    <a:pt x="-5565" y="7545"/>
                    <a:pt x="-5467" y="5916"/>
                  </a:cubicBezTo>
                  <a:cubicBezTo>
                    <a:pt x="-5467" y="4297"/>
                    <a:pt x="-4802" y="2744"/>
                    <a:pt x="-3658" y="1630"/>
                  </a:cubicBezTo>
                  <a:cubicBezTo>
                    <a:pt x="-2514" y="487"/>
                    <a:pt x="-993" y="-170"/>
                    <a:pt x="625" y="-180"/>
                  </a:cubicBezTo>
                  <a:cubicBezTo>
                    <a:pt x="3960" y="-132"/>
                    <a:pt x="6723" y="2573"/>
                    <a:pt x="6723" y="5916"/>
                  </a:cubicBezTo>
                  <a:cubicBezTo>
                    <a:pt x="6723" y="7535"/>
                    <a:pt x="6057" y="9078"/>
                    <a:pt x="4913" y="10203"/>
                  </a:cubicBezTo>
                  <a:cubicBezTo>
                    <a:pt x="3769" y="11374"/>
                    <a:pt x="2248" y="12031"/>
                    <a:pt x="625" y="12012"/>
                  </a:cubicBezTo>
                  <a:cubicBezTo>
                    <a:pt x="-993" y="12041"/>
                    <a:pt x="-2514" y="11383"/>
                    <a:pt x="-3658" y="10203"/>
                  </a:cubicBezTo>
                  <a:close/>
                  <a:moveTo>
                    <a:pt x="5295" y="64971"/>
                  </a:moveTo>
                  <a:lnTo>
                    <a:pt x="-4230" y="64971"/>
                  </a:lnTo>
                  <a:lnTo>
                    <a:pt x="-4230" y="19346"/>
                  </a:lnTo>
                  <a:lnTo>
                    <a:pt x="5295" y="19346"/>
                  </a:lnTo>
                  <a:close/>
                </a:path>
              </a:pathLst>
            </a:custGeom>
            <a:solidFill>
              <a:srgbClr val="6D6E71"/>
            </a:solidFill>
            <a:ln w="9525"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D8E074ED-8387-4E7F-80D7-82E68CE35B94}"/>
                </a:ext>
              </a:extLst>
            </p:cNvPr>
            <p:cNvSpPr/>
            <p:nvPr/>
          </p:nvSpPr>
          <p:spPr>
            <a:xfrm>
              <a:off x="19703511" y="3850672"/>
              <a:ext cx="9525" cy="63626"/>
            </a:xfrm>
            <a:custGeom>
              <a:avLst/>
              <a:gdLst>
                <a:gd name="connsiteX0" fmla="*/ 4048 w 9525"/>
                <a:gd name="connsiteY0" fmla="*/ 63447 h 63626"/>
                <a:gd name="connsiteX1" fmla="*/ -5477 w 9525"/>
                <a:gd name="connsiteY1" fmla="*/ 63447 h 63626"/>
                <a:gd name="connsiteX2" fmla="*/ -5477 w 9525"/>
                <a:gd name="connsiteY2" fmla="*/ -180 h 63626"/>
                <a:gd name="connsiteX3" fmla="*/ 4048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4048" y="63447"/>
                  </a:moveTo>
                  <a:lnTo>
                    <a:pt x="-5477" y="63447"/>
                  </a:lnTo>
                  <a:lnTo>
                    <a:pt x="-5477" y="-180"/>
                  </a:lnTo>
                  <a:lnTo>
                    <a:pt x="4048" y="-180"/>
                  </a:lnTo>
                  <a:close/>
                </a:path>
              </a:pathLst>
            </a:custGeom>
            <a:solidFill>
              <a:srgbClr val="6D6E71"/>
            </a:solidFill>
            <a:ln w="9525"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A13EBBFC-1A63-48EA-AF53-0DC935017F15}"/>
                </a:ext>
              </a:extLst>
            </p:cNvPr>
            <p:cNvSpPr/>
            <p:nvPr/>
          </p:nvSpPr>
          <p:spPr>
            <a:xfrm>
              <a:off x="19745373" y="3867996"/>
              <a:ext cx="42338" cy="46971"/>
            </a:xfrm>
            <a:custGeom>
              <a:avLst/>
              <a:gdLst>
                <a:gd name="connsiteX0" fmla="*/ 17904 w 42338"/>
                <a:gd name="connsiteY0" fmla="*/ 46790 h 46971"/>
                <a:gd name="connsiteX1" fmla="*/ 1524 w 42338"/>
                <a:gd name="connsiteY1" fmla="*/ 40312 h 46971"/>
                <a:gd name="connsiteX2" fmla="*/ 1524 w 42338"/>
                <a:gd name="connsiteY2" fmla="*/ 6308 h 46971"/>
                <a:gd name="connsiteX3" fmla="*/ 18955 w 42338"/>
                <a:gd name="connsiteY3" fmla="*/ -169 h 46971"/>
                <a:gd name="connsiteX4" fmla="*/ 36387 w 42338"/>
                <a:gd name="connsiteY4" fmla="*/ 6880 h 46971"/>
                <a:gd name="connsiteX5" fmla="*/ 30764 w 42338"/>
                <a:gd name="connsiteY5" fmla="*/ 13833 h 46971"/>
                <a:gd name="connsiteX6" fmla="*/ 18858 w 42338"/>
                <a:gd name="connsiteY6" fmla="*/ 8690 h 46971"/>
                <a:gd name="connsiteX7" fmla="*/ 8379 w 42338"/>
                <a:gd name="connsiteY7" fmla="*/ 12690 h 46971"/>
                <a:gd name="connsiteX8" fmla="*/ 3998 w 42338"/>
                <a:gd name="connsiteY8" fmla="*/ 22977 h 46971"/>
                <a:gd name="connsiteX9" fmla="*/ 18858 w 42338"/>
                <a:gd name="connsiteY9" fmla="*/ 38026 h 46971"/>
                <a:gd name="connsiteX10" fmla="*/ 19146 w 42338"/>
                <a:gd name="connsiteY10" fmla="*/ 38026 h 46971"/>
                <a:gd name="connsiteX11" fmla="*/ 31145 w 42338"/>
                <a:gd name="connsiteY11" fmla="*/ 32216 h 46971"/>
                <a:gd name="connsiteX12" fmla="*/ 36861 w 42338"/>
                <a:gd name="connsiteY12" fmla="*/ 38408 h 46971"/>
                <a:gd name="connsiteX13" fmla="*/ 17904 w 42338"/>
                <a:gd name="connsiteY13" fmla="*/ 46790 h 4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338" h="46971">
                  <a:moveTo>
                    <a:pt x="17904" y="46790"/>
                  </a:moveTo>
                  <a:cubicBezTo>
                    <a:pt x="11812" y="46875"/>
                    <a:pt x="5905" y="44551"/>
                    <a:pt x="1524" y="40312"/>
                  </a:cubicBezTo>
                  <a:cubicBezTo>
                    <a:pt x="-7810" y="30892"/>
                    <a:pt x="-7810" y="15728"/>
                    <a:pt x="1524" y="6308"/>
                  </a:cubicBezTo>
                  <a:cubicBezTo>
                    <a:pt x="6286" y="1964"/>
                    <a:pt x="12477" y="-359"/>
                    <a:pt x="18955" y="-169"/>
                  </a:cubicBezTo>
                  <a:cubicBezTo>
                    <a:pt x="25527" y="-331"/>
                    <a:pt x="31815" y="2222"/>
                    <a:pt x="36387" y="6880"/>
                  </a:cubicBezTo>
                  <a:lnTo>
                    <a:pt x="30764" y="13833"/>
                  </a:lnTo>
                  <a:cubicBezTo>
                    <a:pt x="27527" y="10718"/>
                    <a:pt x="23337" y="8890"/>
                    <a:pt x="18858" y="8690"/>
                  </a:cubicBezTo>
                  <a:cubicBezTo>
                    <a:pt x="14956" y="8632"/>
                    <a:pt x="11240" y="10061"/>
                    <a:pt x="8379" y="12690"/>
                  </a:cubicBezTo>
                  <a:cubicBezTo>
                    <a:pt x="5431" y="15300"/>
                    <a:pt x="3905" y="19071"/>
                    <a:pt x="3998" y="22977"/>
                  </a:cubicBezTo>
                  <a:cubicBezTo>
                    <a:pt x="3905" y="31235"/>
                    <a:pt x="10575" y="37978"/>
                    <a:pt x="18858" y="38026"/>
                  </a:cubicBezTo>
                  <a:cubicBezTo>
                    <a:pt x="18955" y="38026"/>
                    <a:pt x="19048" y="38026"/>
                    <a:pt x="19146" y="38026"/>
                  </a:cubicBezTo>
                  <a:cubicBezTo>
                    <a:pt x="23811" y="37855"/>
                    <a:pt x="28099" y="35750"/>
                    <a:pt x="31145" y="32216"/>
                  </a:cubicBezTo>
                  <a:lnTo>
                    <a:pt x="36861" y="38408"/>
                  </a:lnTo>
                  <a:cubicBezTo>
                    <a:pt x="31908" y="43636"/>
                    <a:pt x="25048" y="46656"/>
                    <a:pt x="17904" y="46790"/>
                  </a:cubicBezTo>
                  <a:close/>
                </a:path>
              </a:pathLst>
            </a:custGeom>
            <a:solidFill>
              <a:srgbClr val="6D6E71"/>
            </a:solidFill>
            <a:ln w="9525"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3E37576E-6268-4110-B6DD-B8BD5F4652E4}"/>
                </a:ext>
              </a:extLst>
            </p:cNvPr>
            <p:cNvSpPr/>
            <p:nvPr/>
          </p:nvSpPr>
          <p:spPr>
            <a:xfrm>
              <a:off x="19793234" y="3868019"/>
              <a:ext cx="48006" cy="46946"/>
            </a:xfrm>
            <a:custGeom>
              <a:avLst/>
              <a:gdLst>
                <a:gd name="connsiteX0" fmla="*/ 35672 w 48006"/>
                <a:gd name="connsiteY0" fmla="*/ 39908 h 46946"/>
                <a:gd name="connsiteX1" fmla="*/ 1381 w 48006"/>
                <a:gd name="connsiteY1" fmla="*/ 39908 h 46946"/>
                <a:gd name="connsiteX2" fmla="*/ 1381 w 48006"/>
                <a:gd name="connsiteY2" fmla="*/ 6571 h 46946"/>
                <a:gd name="connsiteX3" fmla="*/ 35672 w 48006"/>
                <a:gd name="connsiteY3" fmla="*/ 6571 h 46946"/>
                <a:gd name="connsiteX4" fmla="*/ 35672 w 48006"/>
                <a:gd name="connsiteY4" fmla="*/ 39908 h 46946"/>
                <a:gd name="connsiteX5" fmla="*/ 8241 w 48006"/>
                <a:gd name="connsiteY5" fmla="*/ 34003 h 46946"/>
                <a:gd name="connsiteX6" fmla="*/ 18529 w 48006"/>
                <a:gd name="connsiteY6" fmla="*/ 38194 h 46946"/>
                <a:gd name="connsiteX7" fmla="*/ 28909 w 48006"/>
                <a:gd name="connsiteY7" fmla="*/ 34003 h 46946"/>
                <a:gd name="connsiteX8" fmla="*/ 28909 w 48006"/>
                <a:gd name="connsiteY8" fmla="*/ 12476 h 46946"/>
                <a:gd name="connsiteX9" fmla="*/ 18529 w 48006"/>
                <a:gd name="connsiteY9" fmla="*/ 8381 h 46946"/>
                <a:gd name="connsiteX10" fmla="*/ 8241 w 48006"/>
                <a:gd name="connsiteY10" fmla="*/ 12476 h 46946"/>
                <a:gd name="connsiteX11" fmla="*/ 8241 w 48006"/>
                <a:gd name="connsiteY11" fmla="*/ 34003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5672" y="39908"/>
                  </a:moveTo>
                  <a:cubicBezTo>
                    <a:pt x="26054" y="49053"/>
                    <a:pt x="11004" y="49053"/>
                    <a:pt x="1381" y="39908"/>
                  </a:cubicBezTo>
                  <a:cubicBezTo>
                    <a:pt x="-7763" y="30669"/>
                    <a:pt x="-7763" y="15810"/>
                    <a:pt x="1381" y="6571"/>
                  </a:cubicBezTo>
                  <a:cubicBezTo>
                    <a:pt x="11004" y="-2430"/>
                    <a:pt x="26054" y="-2430"/>
                    <a:pt x="35672" y="6571"/>
                  </a:cubicBezTo>
                  <a:cubicBezTo>
                    <a:pt x="44815" y="15810"/>
                    <a:pt x="44815" y="30669"/>
                    <a:pt x="35672" y="39908"/>
                  </a:cubicBezTo>
                  <a:close/>
                  <a:moveTo>
                    <a:pt x="8241" y="34003"/>
                  </a:moveTo>
                  <a:cubicBezTo>
                    <a:pt x="10906" y="36775"/>
                    <a:pt x="14622" y="38299"/>
                    <a:pt x="18529" y="38194"/>
                  </a:cubicBezTo>
                  <a:cubicBezTo>
                    <a:pt x="22431" y="38289"/>
                    <a:pt x="26147" y="36775"/>
                    <a:pt x="28909" y="34003"/>
                  </a:cubicBezTo>
                  <a:cubicBezTo>
                    <a:pt x="34337" y="27869"/>
                    <a:pt x="34337" y="18610"/>
                    <a:pt x="28909" y="12476"/>
                  </a:cubicBezTo>
                  <a:cubicBezTo>
                    <a:pt x="26147" y="9733"/>
                    <a:pt x="22431" y="8248"/>
                    <a:pt x="18529" y="8381"/>
                  </a:cubicBezTo>
                  <a:cubicBezTo>
                    <a:pt x="14720" y="8248"/>
                    <a:pt x="10906" y="9733"/>
                    <a:pt x="8241" y="12476"/>
                  </a:cubicBezTo>
                  <a:cubicBezTo>
                    <a:pt x="2813" y="18610"/>
                    <a:pt x="2813" y="27869"/>
                    <a:pt x="8241" y="34003"/>
                  </a:cubicBezTo>
                  <a:close/>
                </a:path>
              </a:pathLst>
            </a:custGeom>
            <a:solidFill>
              <a:srgbClr val="6D6E71"/>
            </a:solidFill>
            <a:ln w="9525" cap="flat">
              <a:noFill/>
              <a:prstDash val="solid"/>
              <a:miter/>
            </a:ln>
          </p:spPr>
          <p:txBody>
            <a:bodyPr rtlCol="0" anchor="ctr"/>
            <a:lstStyle/>
            <a:p>
              <a:endParaRPr lang="en-US"/>
            </a:p>
          </p:txBody>
        </p:sp>
        <p:sp>
          <p:nvSpPr>
            <p:cNvPr id="184" name="Freeform: Shape 183">
              <a:extLst>
                <a:ext uri="{FF2B5EF4-FFF2-40B4-BE49-F238E27FC236}">
                  <a16:creationId xmlns:a16="http://schemas.microsoft.com/office/drawing/2014/main" id="{92B7DE03-7687-483B-9B74-6EDAD45B6310}"/>
                </a:ext>
              </a:extLst>
            </p:cNvPr>
            <p:cNvSpPr/>
            <p:nvPr/>
          </p:nvSpPr>
          <p:spPr>
            <a:xfrm>
              <a:off x="19847051" y="3868363"/>
              <a:ext cx="36685" cy="46616"/>
            </a:xfrm>
            <a:custGeom>
              <a:avLst/>
              <a:gdLst>
                <a:gd name="connsiteX0" fmla="*/ 31195 w 36685"/>
                <a:gd name="connsiteY0" fmla="*/ 32040 h 46616"/>
                <a:gd name="connsiteX1" fmla="*/ 26433 w 36685"/>
                <a:gd name="connsiteY1" fmla="*/ 42517 h 46616"/>
                <a:gd name="connsiteX2" fmla="*/ 14336 w 36685"/>
                <a:gd name="connsiteY2" fmla="*/ 46422 h 46616"/>
                <a:gd name="connsiteX3" fmla="*/ 4048 w 36685"/>
                <a:gd name="connsiteY3" fmla="*/ 44613 h 46616"/>
                <a:gd name="connsiteX4" fmla="*/ -5477 w 36685"/>
                <a:gd name="connsiteY4" fmla="*/ 39564 h 46616"/>
                <a:gd name="connsiteX5" fmla="*/ -905 w 36685"/>
                <a:gd name="connsiteY5" fmla="*/ 32040 h 46616"/>
                <a:gd name="connsiteX6" fmla="*/ 14527 w 36685"/>
                <a:gd name="connsiteY6" fmla="*/ 38040 h 46616"/>
                <a:gd name="connsiteX7" fmla="*/ 19671 w 36685"/>
                <a:gd name="connsiteY7" fmla="*/ 36611 h 46616"/>
                <a:gd name="connsiteX8" fmla="*/ 21573 w 36685"/>
                <a:gd name="connsiteY8" fmla="*/ 32801 h 46616"/>
                <a:gd name="connsiteX9" fmla="*/ 12527 w 36685"/>
                <a:gd name="connsiteY9" fmla="*/ 26610 h 46616"/>
                <a:gd name="connsiteX10" fmla="*/ 11476 w 36685"/>
                <a:gd name="connsiteY10" fmla="*/ 26610 h 46616"/>
                <a:gd name="connsiteX11" fmla="*/ -2812 w 36685"/>
                <a:gd name="connsiteY11" fmla="*/ 13751 h 46616"/>
                <a:gd name="connsiteX12" fmla="*/ 2141 w 36685"/>
                <a:gd name="connsiteY12" fmla="*/ 3655 h 46616"/>
                <a:gd name="connsiteX13" fmla="*/ 15001 w 36685"/>
                <a:gd name="connsiteY13" fmla="*/ -155 h 46616"/>
                <a:gd name="connsiteX14" fmla="*/ 29861 w 36685"/>
                <a:gd name="connsiteY14" fmla="*/ 4417 h 46616"/>
                <a:gd name="connsiteX15" fmla="*/ 26242 w 36685"/>
                <a:gd name="connsiteY15" fmla="*/ 11561 h 46616"/>
                <a:gd name="connsiteX16" fmla="*/ 14238 w 36685"/>
                <a:gd name="connsiteY16" fmla="*/ 7846 h 46616"/>
                <a:gd name="connsiteX17" fmla="*/ 8620 w 36685"/>
                <a:gd name="connsiteY17" fmla="*/ 9084 h 46616"/>
                <a:gd name="connsiteX18" fmla="*/ 6527 w 36685"/>
                <a:gd name="connsiteY18" fmla="*/ 12799 h 46616"/>
                <a:gd name="connsiteX19" fmla="*/ 8718 w 36685"/>
                <a:gd name="connsiteY19" fmla="*/ 16132 h 46616"/>
                <a:gd name="connsiteX20" fmla="*/ 13001 w 36685"/>
                <a:gd name="connsiteY20" fmla="*/ 17561 h 46616"/>
                <a:gd name="connsiteX21" fmla="*/ 17954 w 36685"/>
                <a:gd name="connsiteY21" fmla="*/ 18895 h 46616"/>
                <a:gd name="connsiteX22" fmla="*/ 22145 w 36685"/>
                <a:gd name="connsiteY22" fmla="*/ 20419 h 46616"/>
                <a:gd name="connsiteX23" fmla="*/ 26433 w 36685"/>
                <a:gd name="connsiteY23" fmla="*/ 22895 h 46616"/>
                <a:gd name="connsiteX24" fmla="*/ 31195 w 36685"/>
                <a:gd name="connsiteY24" fmla="*/ 32040 h 46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5" h="46616">
                  <a:moveTo>
                    <a:pt x="31195" y="32040"/>
                  </a:moveTo>
                  <a:cubicBezTo>
                    <a:pt x="31386" y="36088"/>
                    <a:pt x="29577" y="39974"/>
                    <a:pt x="26433" y="42517"/>
                  </a:cubicBezTo>
                  <a:cubicBezTo>
                    <a:pt x="23005" y="45213"/>
                    <a:pt x="18717" y="46593"/>
                    <a:pt x="14336" y="46422"/>
                  </a:cubicBezTo>
                  <a:cubicBezTo>
                    <a:pt x="10811" y="46356"/>
                    <a:pt x="7383" y="45746"/>
                    <a:pt x="4048" y="44613"/>
                  </a:cubicBezTo>
                  <a:cubicBezTo>
                    <a:pt x="621" y="43527"/>
                    <a:pt x="-2621" y="41812"/>
                    <a:pt x="-5477" y="39564"/>
                  </a:cubicBezTo>
                  <a:lnTo>
                    <a:pt x="-905" y="32040"/>
                  </a:lnTo>
                  <a:cubicBezTo>
                    <a:pt x="3476" y="35668"/>
                    <a:pt x="8908" y="37773"/>
                    <a:pt x="14527" y="38040"/>
                  </a:cubicBezTo>
                  <a:cubicBezTo>
                    <a:pt x="16336" y="38145"/>
                    <a:pt x="18145" y="37640"/>
                    <a:pt x="19671" y="36611"/>
                  </a:cubicBezTo>
                  <a:cubicBezTo>
                    <a:pt x="20815" y="35707"/>
                    <a:pt x="21573" y="34297"/>
                    <a:pt x="21573" y="32801"/>
                  </a:cubicBezTo>
                  <a:cubicBezTo>
                    <a:pt x="21573" y="30515"/>
                    <a:pt x="18526" y="28420"/>
                    <a:pt x="12527" y="26610"/>
                  </a:cubicBezTo>
                  <a:lnTo>
                    <a:pt x="11476" y="26610"/>
                  </a:lnTo>
                  <a:cubicBezTo>
                    <a:pt x="1951" y="24067"/>
                    <a:pt x="-2812" y="19781"/>
                    <a:pt x="-2812" y="13751"/>
                  </a:cubicBezTo>
                  <a:cubicBezTo>
                    <a:pt x="-2905" y="9779"/>
                    <a:pt x="-1096" y="6007"/>
                    <a:pt x="2141" y="3655"/>
                  </a:cubicBezTo>
                  <a:cubicBezTo>
                    <a:pt x="5857" y="959"/>
                    <a:pt x="10429" y="-383"/>
                    <a:pt x="15001" y="-155"/>
                  </a:cubicBezTo>
                  <a:cubicBezTo>
                    <a:pt x="20336" y="-146"/>
                    <a:pt x="25479" y="1455"/>
                    <a:pt x="29861" y="4417"/>
                  </a:cubicBezTo>
                  <a:lnTo>
                    <a:pt x="26242" y="11561"/>
                  </a:lnTo>
                  <a:cubicBezTo>
                    <a:pt x="22717" y="9142"/>
                    <a:pt x="18526" y="7846"/>
                    <a:pt x="14238" y="7846"/>
                  </a:cubicBezTo>
                  <a:cubicBezTo>
                    <a:pt x="12336" y="7751"/>
                    <a:pt x="10336" y="8179"/>
                    <a:pt x="8620" y="9084"/>
                  </a:cubicBezTo>
                  <a:cubicBezTo>
                    <a:pt x="7285" y="9837"/>
                    <a:pt x="6429" y="11265"/>
                    <a:pt x="6527" y="12799"/>
                  </a:cubicBezTo>
                  <a:cubicBezTo>
                    <a:pt x="6429" y="14266"/>
                    <a:pt x="7383" y="15599"/>
                    <a:pt x="8718" y="16132"/>
                  </a:cubicBezTo>
                  <a:cubicBezTo>
                    <a:pt x="10146" y="16723"/>
                    <a:pt x="11573" y="17199"/>
                    <a:pt x="13001" y="17561"/>
                  </a:cubicBezTo>
                  <a:lnTo>
                    <a:pt x="17954" y="18895"/>
                  </a:lnTo>
                  <a:lnTo>
                    <a:pt x="22145" y="20419"/>
                  </a:lnTo>
                  <a:cubicBezTo>
                    <a:pt x="23670" y="21105"/>
                    <a:pt x="25098" y="21933"/>
                    <a:pt x="26433" y="22895"/>
                  </a:cubicBezTo>
                  <a:cubicBezTo>
                    <a:pt x="29479" y="24896"/>
                    <a:pt x="31288" y="28362"/>
                    <a:pt x="31195" y="32040"/>
                  </a:cubicBezTo>
                  <a:close/>
                </a:path>
              </a:pathLst>
            </a:custGeom>
            <a:solidFill>
              <a:srgbClr val="6D6E71"/>
            </a:solidFill>
            <a:ln w="9525" cap="flat">
              <a:noFill/>
              <a:prstDash val="solid"/>
              <a:miter/>
            </a:ln>
          </p:spPr>
          <p:txBody>
            <a:bodyPr rtlCol="0" anchor="ctr"/>
            <a:lstStyle/>
            <a:p>
              <a:endParaRPr lang="en-US"/>
            </a:p>
          </p:txBody>
        </p:sp>
        <p:sp>
          <p:nvSpPr>
            <p:cNvPr id="185" name="Freeform: Shape 184">
              <a:extLst>
                <a:ext uri="{FF2B5EF4-FFF2-40B4-BE49-F238E27FC236}">
                  <a16:creationId xmlns:a16="http://schemas.microsoft.com/office/drawing/2014/main" id="{769ACE2C-9662-4269-93FA-00ED54F21F31}"/>
                </a:ext>
              </a:extLst>
            </p:cNvPr>
            <p:cNvSpPr/>
            <p:nvPr/>
          </p:nvSpPr>
          <p:spPr>
            <a:xfrm>
              <a:off x="19890104" y="3854577"/>
              <a:ext cx="31812" cy="60391"/>
            </a:xfrm>
            <a:custGeom>
              <a:avLst/>
              <a:gdLst>
                <a:gd name="connsiteX0" fmla="*/ 9955 w 31812"/>
                <a:gd name="connsiteY0" fmla="*/ 21632 h 60391"/>
                <a:gd name="connsiteX1" fmla="*/ 9955 w 31812"/>
                <a:gd name="connsiteY1" fmla="*/ 44778 h 60391"/>
                <a:gd name="connsiteX2" fmla="*/ 11666 w 31812"/>
                <a:gd name="connsiteY2" fmla="*/ 49922 h 60391"/>
                <a:gd name="connsiteX3" fmla="*/ 16527 w 31812"/>
                <a:gd name="connsiteY3" fmla="*/ 51827 h 60391"/>
                <a:gd name="connsiteX4" fmla="*/ 22433 w 31812"/>
                <a:gd name="connsiteY4" fmla="*/ 48874 h 60391"/>
                <a:gd name="connsiteX5" fmla="*/ 26335 w 31812"/>
                <a:gd name="connsiteY5" fmla="*/ 55636 h 60391"/>
                <a:gd name="connsiteX6" fmla="*/ 15192 w 31812"/>
                <a:gd name="connsiteY6" fmla="*/ 60209 h 60391"/>
                <a:gd name="connsiteX7" fmla="*/ 4713 w 31812"/>
                <a:gd name="connsiteY7" fmla="*/ 55922 h 60391"/>
                <a:gd name="connsiteX8" fmla="*/ 430 w 31812"/>
                <a:gd name="connsiteY8" fmla="*/ 44492 h 60391"/>
                <a:gd name="connsiteX9" fmla="*/ 430 w 31812"/>
                <a:gd name="connsiteY9" fmla="*/ 21632 h 60391"/>
                <a:gd name="connsiteX10" fmla="*/ -5477 w 31812"/>
                <a:gd name="connsiteY10" fmla="*/ 21632 h 60391"/>
                <a:gd name="connsiteX11" fmla="*/ -5477 w 31812"/>
                <a:gd name="connsiteY11" fmla="*/ 13917 h 60391"/>
                <a:gd name="connsiteX12" fmla="*/ 332 w 31812"/>
                <a:gd name="connsiteY12" fmla="*/ 13917 h 60391"/>
                <a:gd name="connsiteX13" fmla="*/ 332 w 31812"/>
                <a:gd name="connsiteY13" fmla="*/ -180 h 60391"/>
                <a:gd name="connsiteX14" fmla="*/ 9857 w 31812"/>
                <a:gd name="connsiteY14" fmla="*/ -180 h 60391"/>
                <a:gd name="connsiteX15" fmla="*/ 9857 w 31812"/>
                <a:gd name="connsiteY15" fmla="*/ 14203 h 60391"/>
                <a:gd name="connsiteX16" fmla="*/ 21861 w 31812"/>
                <a:gd name="connsiteY16" fmla="*/ 14203 h 60391"/>
                <a:gd name="connsiteX17" fmla="*/ 21861 w 31812"/>
                <a:gd name="connsiteY17" fmla="*/ 21918 h 60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812" h="60391">
                  <a:moveTo>
                    <a:pt x="9955" y="21632"/>
                  </a:moveTo>
                  <a:lnTo>
                    <a:pt x="9955" y="44778"/>
                  </a:lnTo>
                  <a:cubicBezTo>
                    <a:pt x="9857" y="46645"/>
                    <a:pt x="10429" y="48493"/>
                    <a:pt x="11666" y="49922"/>
                  </a:cubicBezTo>
                  <a:cubicBezTo>
                    <a:pt x="12908" y="51265"/>
                    <a:pt x="14717" y="51969"/>
                    <a:pt x="16527" y="51827"/>
                  </a:cubicBezTo>
                  <a:cubicBezTo>
                    <a:pt x="18810" y="51712"/>
                    <a:pt x="21001" y="50645"/>
                    <a:pt x="22433" y="48874"/>
                  </a:cubicBezTo>
                  <a:lnTo>
                    <a:pt x="26335" y="55636"/>
                  </a:lnTo>
                  <a:cubicBezTo>
                    <a:pt x="23382" y="58541"/>
                    <a:pt x="19382" y="60180"/>
                    <a:pt x="15192" y="60209"/>
                  </a:cubicBezTo>
                  <a:cubicBezTo>
                    <a:pt x="11285" y="60285"/>
                    <a:pt x="7476" y="58732"/>
                    <a:pt x="4713" y="55922"/>
                  </a:cubicBezTo>
                  <a:cubicBezTo>
                    <a:pt x="1760" y="52864"/>
                    <a:pt x="239" y="48731"/>
                    <a:pt x="430" y="44492"/>
                  </a:cubicBezTo>
                  <a:lnTo>
                    <a:pt x="430" y="21632"/>
                  </a:lnTo>
                  <a:lnTo>
                    <a:pt x="-5477" y="21632"/>
                  </a:lnTo>
                  <a:lnTo>
                    <a:pt x="-5477" y="13917"/>
                  </a:lnTo>
                  <a:lnTo>
                    <a:pt x="332" y="13917"/>
                  </a:lnTo>
                  <a:lnTo>
                    <a:pt x="332" y="-180"/>
                  </a:lnTo>
                  <a:lnTo>
                    <a:pt x="9857" y="-180"/>
                  </a:lnTo>
                  <a:lnTo>
                    <a:pt x="9857" y="14203"/>
                  </a:lnTo>
                  <a:lnTo>
                    <a:pt x="21861" y="14203"/>
                  </a:lnTo>
                  <a:lnTo>
                    <a:pt x="21861" y="21918"/>
                  </a:lnTo>
                  <a:close/>
                </a:path>
              </a:pathLst>
            </a:custGeom>
            <a:solidFill>
              <a:srgbClr val="6D6E71"/>
            </a:solidFill>
            <a:ln w="9525" cap="flat">
              <a:noFill/>
              <a:prstDash val="solid"/>
              <a:miter/>
            </a:ln>
          </p:spPr>
          <p:txBody>
            <a:bodyPr rtlCol="0" anchor="ctr"/>
            <a:lstStyle/>
            <a:p>
              <a:endParaRPr lang="en-US"/>
            </a:p>
          </p:txBody>
        </p:sp>
        <p:sp>
          <p:nvSpPr>
            <p:cNvPr id="186" name="Freeform: Shape 185">
              <a:extLst>
                <a:ext uri="{FF2B5EF4-FFF2-40B4-BE49-F238E27FC236}">
                  <a16:creationId xmlns:a16="http://schemas.microsoft.com/office/drawing/2014/main" id="{A25558B0-D13E-4B65-9EA5-4B24C3604B27}"/>
                </a:ext>
              </a:extLst>
            </p:cNvPr>
            <p:cNvSpPr/>
            <p:nvPr/>
          </p:nvSpPr>
          <p:spPr>
            <a:xfrm>
              <a:off x="16803623" y="3958968"/>
              <a:ext cx="3110270" cy="81860"/>
            </a:xfrm>
            <a:custGeom>
              <a:avLst/>
              <a:gdLst>
                <a:gd name="connsiteX0" fmla="*/ 12908 w 3110270"/>
                <a:gd name="connsiteY0" fmla="*/ 65068 h 81860"/>
                <a:gd name="connsiteX1" fmla="*/ 2332 w 3110270"/>
                <a:gd name="connsiteY1" fmla="*/ 63545 h 81860"/>
                <a:gd name="connsiteX2" fmla="*/ -5477 w 3110270"/>
                <a:gd name="connsiteY2" fmla="*/ 59544 h 81860"/>
                <a:gd name="connsiteX3" fmla="*/ -2714 w 3110270"/>
                <a:gd name="connsiteY3" fmla="*/ 54686 h 81860"/>
                <a:gd name="connsiteX4" fmla="*/ 4430 w 3110270"/>
                <a:gd name="connsiteY4" fmla="*/ 58401 h 81860"/>
                <a:gd name="connsiteX5" fmla="*/ 13289 w 3110270"/>
                <a:gd name="connsiteY5" fmla="*/ 59734 h 81860"/>
                <a:gd name="connsiteX6" fmla="*/ 22814 w 3110270"/>
                <a:gd name="connsiteY6" fmla="*/ 57829 h 81860"/>
                <a:gd name="connsiteX7" fmla="*/ 25768 w 3110270"/>
                <a:gd name="connsiteY7" fmla="*/ 52400 h 81860"/>
                <a:gd name="connsiteX8" fmla="*/ 24145 w 3110270"/>
                <a:gd name="connsiteY8" fmla="*/ 48495 h 81860"/>
                <a:gd name="connsiteX9" fmla="*/ 20052 w 3110270"/>
                <a:gd name="connsiteY9" fmla="*/ 46399 h 81860"/>
                <a:gd name="connsiteX10" fmla="*/ 13383 w 3110270"/>
                <a:gd name="connsiteY10" fmla="*/ 44971 h 81860"/>
                <a:gd name="connsiteX11" fmla="*/ 4620 w 3110270"/>
                <a:gd name="connsiteY11" fmla="*/ 42875 h 81860"/>
                <a:gd name="connsiteX12" fmla="*/ -1096 w 3110270"/>
                <a:gd name="connsiteY12" fmla="*/ 39161 h 81860"/>
                <a:gd name="connsiteX13" fmla="*/ -3477 w 3110270"/>
                <a:gd name="connsiteY13" fmla="*/ 32112 h 81860"/>
                <a:gd name="connsiteX14" fmla="*/ 1286 w 3110270"/>
                <a:gd name="connsiteY14" fmla="*/ 22587 h 81860"/>
                <a:gd name="connsiteX15" fmla="*/ 13955 w 3110270"/>
                <a:gd name="connsiteY15" fmla="*/ 19253 h 81860"/>
                <a:gd name="connsiteX16" fmla="*/ 22717 w 3110270"/>
                <a:gd name="connsiteY16" fmla="*/ 20396 h 81860"/>
                <a:gd name="connsiteX17" fmla="*/ 29958 w 3110270"/>
                <a:gd name="connsiteY17" fmla="*/ 23444 h 81860"/>
                <a:gd name="connsiteX18" fmla="*/ 27289 w 3110270"/>
                <a:gd name="connsiteY18" fmla="*/ 28302 h 81860"/>
                <a:gd name="connsiteX19" fmla="*/ 13955 w 3110270"/>
                <a:gd name="connsiteY19" fmla="*/ 24492 h 81860"/>
                <a:gd name="connsiteX20" fmla="*/ 5192 w 3110270"/>
                <a:gd name="connsiteY20" fmla="*/ 26492 h 81860"/>
                <a:gd name="connsiteX21" fmla="*/ 2239 w 3110270"/>
                <a:gd name="connsiteY21" fmla="*/ 31921 h 81860"/>
                <a:gd name="connsiteX22" fmla="*/ 3955 w 3110270"/>
                <a:gd name="connsiteY22" fmla="*/ 36017 h 81860"/>
                <a:gd name="connsiteX23" fmla="*/ 8048 w 3110270"/>
                <a:gd name="connsiteY23" fmla="*/ 38303 h 81860"/>
                <a:gd name="connsiteX24" fmla="*/ 14908 w 3110270"/>
                <a:gd name="connsiteY24" fmla="*/ 39827 h 81860"/>
                <a:gd name="connsiteX25" fmla="*/ 23573 w 3110270"/>
                <a:gd name="connsiteY25" fmla="*/ 41827 h 81860"/>
                <a:gd name="connsiteX26" fmla="*/ 29196 w 3110270"/>
                <a:gd name="connsiteY26" fmla="*/ 45351 h 81860"/>
                <a:gd name="connsiteX27" fmla="*/ 31479 w 3110270"/>
                <a:gd name="connsiteY27" fmla="*/ 52210 h 81860"/>
                <a:gd name="connsiteX28" fmla="*/ 26526 w 3110270"/>
                <a:gd name="connsiteY28" fmla="*/ 61735 h 81860"/>
                <a:gd name="connsiteX29" fmla="*/ 12908 w 3110270"/>
                <a:gd name="connsiteY29" fmla="*/ 65164 h 81860"/>
                <a:gd name="connsiteX30" fmla="*/ 57580 w 3110270"/>
                <a:gd name="connsiteY30" fmla="*/ 19253 h 81860"/>
                <a:gd name="connsiteX31" fmla="*/ 71105 w 3110270"/>
                <a:gd name="connsiteY31" fmla="*/ 23635 h 81860"/>
                <a:gd name="connsiteX32" fmla="*/ 75774 w 3110270"/>
                <a:gd name="connsiteY32" fmla="*/ 36684 h 81860"/>
                <a:gd name="connsiteX33" fmla="*/ 75774 w 3110270"/>
                <a:gd name="connsiteY33" fmla="*/ 64688 h 81860"/>
                <a:gd name="connsiteX34" fmla="*/ 69960 w 3110270"/>
                <a:gd name="connsiteY34" fmla="*/ 64688 h 81860"/>
                <a:gd name="connsiteX35" fmla="*/ 69960 w 3110270"/>
                <a:gd name="connsiteY35" fmla="*/ 57353 h 81860"/>
                <a:gd name="connsiteX36" fmla="*/ 63961 w 3110270"/>
                <a:gd name="connsiteY36" fmla="*/ 62878 h 81860"/>
                <a:gd name="connsiteX37" fmla="*/ 54436 w 3110270"/>
                <a:gd name="connsiteY37" fmla="*/ 64783 h 81860"/>
                <a:gd name="connsiteX38" fmla="*/ 42437 w 3110270"/>
                <a:gd name="connsiteY38" fmla="*/ 61163 h 81860"/>
                <a:gd name="connsiteX39" fmla="*/ 37958 w 3110270"/>
                <a:gd name="connsiteY39" fmla="*/ 51638 h 81860"/>
                <a:gd name="connsiteX40" fmla="*/ 42148 w 3110270"/>
                <a:gd name="connsiteY40" fmla="*/ 42113 h 81860"/>
                <a:gd name="connsiteX41" fmla="*/ 55389 w 3110270"/>
                <a:gd name="connsiteY41" fmla="*/ 38589 h 81860"/>
                <a:gd name="connsiteX42" fmla="*/ 69677 w 3110270"/>
                <a:gd name="connsiteY42" fmla="*/ 38589 h 81860"/>
                <a:gd name="connsiteX43" fmla="*/ 69677 w 3110270"/>
                <a:gd name="connsiteY43" fmla="*/ 35922 h 81860"/>
                <a:gd name="connsiteX44" fmla="*/ 66435 w 3110270"/>
                <a:gd name="connsiteY44" fmla="*/ 27064 h 81860"/>
                <a:gd name="connsiteX45" fmla="*/ 56910 w 3110270"/>
                <a:gd name="connsiteY45" fmla="*/ 24016 h 81860"/>
                <a:gd name="connsiteX46" fmla="*/ 48720 w 3110270"/>
                <a:gd name="connsiteY46" fmla="*/ 25349 h 81860"/>
                <a:gd name="connsiteX47" fmla="*/ 41958 w 3110270"/>
                <a:gd name="connsiteY47" fmla="*/ 29254 h 81860"/>
                <a:gd name="connsiteX48" fmla="*/ 39195 w 3110270"/>
                <a:gd name="connsiteY48" fmla="*/ 24778 h 81860"/>
                <a:gd name="connsiteX49" fmla="*/ 47385 w 3110270"/>
                <a:gd name="connsiteY49" fmla="*/ 20205 h 81860"/>
                <a:gd name="connsiteX50" fmla="*/ 57580 w 3110270"/>
                <a:gd name="connsiteY50" fmla="*/ 18682 h 81860"/>
                <a:gd name="connsiteX51" fmla="*/ 55389 w 3110270"/>
                <a:gd name="connsiteY51" fmla="*/ 60306 h 81860"/>
                <a:gd name="connsiteX52" fmla="*/ 64245 w 3110270"/>
                <a:gd name="connsiteY52" fmla="*/ 57925 h 81860"/>
                <a:gd name="connsiteX53" fmla="*/ 69677 w 3110270"/>
                <a:gd name="connsiteY53" fmla="*/ 51162 h 81860"/>
                <a:gd name="connsiteX54" fmla="*/ 69677 w 3110270"/>
                <a:gd name="connsiteY54" fmla="*/ 43732 h 81860"/>
                <a:gd name="connsiteX55" fmla="*/ 55580 w 3110270"/>
                <a:gd name="connsiteY55" fmla="*/ 43732 h 81860"/>
                <a:gd name="connsiteX56" fmla="*/ 43957 w 3110270"/>
                <a:gd name="connsiteY56" fmla="*/ 51828 h 81860"/>
                <a:gd name="connsiteX57" fmla="*/ 47008 w 3110270"/>
                <a:gd name="connsiteY57" fmla="*/ 58020 h 81860"/>
                <a:gd name="connsiteX58" fmla="*/ 55389 w 3110270"/>
                <a:gd name="connsiteY58" fmla="*/ 60306 h 81860"/>
                <a:gd name="connsiteX59" fmla="*/ 128255 w 3110270"/>
                <a:gd name="connsiteY59" fmla="*/ 19253 h 81860"/>
                <a:gd name="connsiteX60" fmla="*/ 108158 w 3110270"/>
                <a:gd name="connsiteY60" fmla="*/ 64401 h 81860"/>
                <a:gd name="connsiteX61" fmla="*/ 101968 w 3110270"/>
                <a:gd name="connsiteY61" fmla="*/ 64401 h 81860"/>
                <a:gd name="connsiteX62" fmla="*/ 81964 w 3110270"/>
                <a:gd name="connsiteY62" fmla="*/ 19253 h 81860"/>
                <a:gd name="connsiteX63" fmla="*/ 88248 w 3110270"/>
                <a:gd name="connsiteY63" fmla="*/ 19253 h 81860"/>
                <a:gd name="connsiteX64" fmla="*/ 105205 w 3110270"/>
                <a:gd name="connsiteY64" fmla="*/ 57353 h 81860"/>
                <a:gd name="connsiteX65" fmla="*/ 122255 w 3110270"/>
                <a:gd name="connsiteY65" fmla="*/ 19253 h 81860"/>
                <a:gd name="connsiteX66" fmla="*/ 138924 w 3110270"/>
                <a:gd name="connsiteY66" fmla="*/ 9728 h 81860"/>
                <a:gd name="connsiteX67" fmla="*/ 135780 w 3110270"/>
                <a:gd name="connsiteY67" fmla="*/ 8394 h 81860"/>
                <a:gd name="connsiteX68" fmla="*/ 134543 w 3110270"/>
                <a:gd name="connsiteY68" fmla="*/ 5346 h 81860"/>
                <a:gd name="connsiteX69" fmla="*/ 135780 w 3110270"/>
                <a:gd name="connsiteY69" fmla="*/ 2298 h 81860"/>
                <a:gd name="connsiteX70" fmla="*/ 138924 w 3110270"/>
                <a:gd name="connsiteY70" fmla="*/ 1061 h 81860"/>
                <a:gd name="connsiteX71" fmla="*/ 142161 w 3110270"/>
                <a:gd name="connsiteY71" fmla="*/ 2298 h 81860"/>
                <a:gd name="connsiteX72" fmla="*/ 143398 w 3110270"/>
                <a:gd name="connsiteY72" fmla="*/ 5252 h 81860"/>
                <a:gd name="connsiteX73" fmla="*/ 142161 w 3110270"/>
                <a:gd name="connsiteY73" fmla="*/ 8394 h 81860"/>
                <a:gd name="connsiteX74" fmla="*/ 138924 w 3110270"/>
                <a:gd name="connsiteY74" fmla="*/ 9728 h 81860"/>
                <a:gd name="connsiteX75" fmla="*/ 135873 w 3110270"/>
                <a:gd name="connsiteY75" fmla="*/ 19253 h 81860"/>
                <a:gd name="connsiteX76" fmla="*/ 141970 w 3110270"/>
                <a:gd name="connsiteY76" fmla="*/ 19253 h 81860"/>
                <a:gd name="connsiteX77" fmla="*/ 141970 w 3110270"/>
                <a:gd name="connsiteY77" fmla="*/ 64401 h 81860"/>
                <a:gd name="connsiteX78" fmla="*/ 135873 w 3110270"/>
                <a:gd name="connsiteY78" fmla="*/ 64401 h 81860"/>
                <a:gd name="connsiteX79" fmla="*/ 180926 w 3110270"/>
                <a:gd name="connsiteY79" fmla="*/ 19253 h 81860"/>
                <a:gd name="connsiteX80" fmla="*/ 194455 w 3110270"/>
                <a:gd name="connsiteY80" fmla="*/ 24206 h 81860"/>
                <a:gd name="connsiteX81" fmla="*/ 199501 w 3110270"/>
                <a:gd name="connsiteY81" fmla="*/ 38494 h 81860"/>
                <a:gd name="connsiteX82" fmla="*/ 199501 w 3110270"/>
                <a:gd name="connsiteY82" fmla="*/ 64688 h 81860"/>
                <a:gd name="connsiteX83" fmla="*/ 193404 w 3110270"/>
                <a:gd name="connsiteY83" fmla="*/ 64688 h 81860"/>
                <a:gd name="connsiteX84" fmla="*/ 193404 w 3110270"/>
                <a:gd name="connsiteY84" fmla="*/ 39161 h 81860"/>
                <a:gd name="connsiteX85" fmla="*/ 189883 w 3110270"/>
                <a:gd name="connsiteY85" fmla="*/ 28397 h 81860"/>
                <a:gd name="connsiteX86" fmla="*/ 179879 w 3110270"/>
                <a:gd name="connsiteY86" fmla="*/ 24682 h 81860"/>
                <a:gd name="connsiteX87" fmla="*/ 168354 w 3110270"/>
                <a:gd name="connsiteY87" fmla="*/ 29064 h 81860"/>
                <a:gd name="connsiteX88" fmla="*/ 164066 w 3110270"/>
                <a:gd name="connsiteY88" fmla="*/ 40970 h 81860"/>
                <a:gd name="connsiteX89" fmla="*/ 164066 w 3110270"/>
                <a:gd name="connsiteY89" fmla="*/ 64688 h 81860"/>
                <a:gd name="connsiteX90" fmla="*/ 157974 w 3110270"/>
                <a:gd name="connsiteY90" fmla="*/ 64688 h 81860"/>
                <a:gd name="connsiteX91" fmla="*/ 157974 w 3110270"/>
                <a:gd name="connsiteY91" fmla="*/ 19253 h 81860"/>
                <a:gd name="connsiteX92" fmla="*/ 163783 w 3110270"/>
                <a:gd name="connsiteY92" fmla="*/ 19253 h 81860"/>
                <a:gd name="connsiteX93" fmla="*/ 163783 w 3110270"/>
                <a:gd name="connsiteY93" fmla="*/ 27635 h 81860"/>
                <a:gd name="connsiteX94" fmla="*/ 170736 w 3110270"/>
                <a:gd name="connsiteY94" fmla="*/ 21254 h 81860"/>
                <a:gd name="connsiteX95" fmla="*/ 180926 w 3110270"/>
                <a:gd name="connsiteY95" fmla="*/ 18967 h 81860"/>
                <a:gd name="connsiteX96" fmla="*/ 257126 w 3110270"/>
                <a:gd name="connsiteY96" fmla="*/ 19253 h 81860"/>
                <a:gd name="connsiteX97" fmla="*/ 257126 w 3110270"/>
                <a:gd name="connsiteY97" fmla="*/ 58877 h 81860"/>
                <a:gd name="connsiteX98" fmla="*/ 240555 w 3110270"/>
                <a:gd name="connsiteY98" fmla="*/ 81452 h 81860"/>
                <a:gd name="connsiteX99" fmla="*/ 234555 w 3110270"/>
                <a:gd name="connsiteY99" fmla="*/ 81452 h 81860"/>
                <a:gd name="connsiteX100" fmla="*/ 222649 w 3110270"/>
                <a:gd name="connsiteY100" fmla="*/ 79642 h 81860"/>
                <a:gd name="connsiteX101" fmla="*/ 213124 w 3110270"/>
                <a:gd name="connsiteY101" fmla="*/ 74498 h 81860"/>
                <a:gd name="connsiteX102" fmla="*/ 216268 w 3110270"/>
                <a:gd name="connsiteY102" fmla="*/ 69831 h 81860"/>
                <a:gd name="connsiteX103" fmla="*/ 224170 w 3110270"/>
                <a:gd name="connsiteY103" fmla="*/ 74403 h 81860"/>
                <a:gd name="connsiteX104" fmla="*/ 233695 w 3110270"/>
                <a:gd name="connsiteY104" fmla="*/ 76022 h 81860"/>
                <a:gd name="connsiteX105" fmla="*/ 246271 w 3110270"/>
                <a:gd name="connsiteY105" fmla="*/ 72021 h 81860"/>
                <a:gd name="connsiteX106" fmla="*/ 250363 w 3110270"/>
                <a:gd name="connsiteY106" fmla="*/ 59639 h 81860"/>
                <a:gd name="connsiteX107" fmla="*/ 250363 w 3110270"/>
                <a:gd name="connsiteY107" fmla="*/ 53924 h 81860"/>
                <a:gd name="connsiteX108" fmla="*/ 242936 w 3110270"/>
                <a:gd name="connsiteY108" fmla="*/ 60401 h 81860"/>
                <a:gd name="connsiteX109" fmla="*/ 232746 w 3110270"/>
                <a:gd name="connsiteY109" fmla="*/ 62687 h 81860"/>
                <a:gd name="connsiteX110" fmla="*/ 221216 w 3110270"/>
                <a:gd name="connsiteY110" fmla="*/ 59925 h 81860"/>
                <a:gd name="connsiteX111" fmla="*/ 213124 w 3110270"/>
                <a:gd name="connsiteY111" fmla="*/ 52114 h 81860"/>
                <a:gd name="connsiteX112" fmla="*/ 210171 w 3110270"/>
                <a:gd name="connsiteY112" fmla="*/ 40684 h 81860"/>
                <a:gd name="connsiteX113" fmla="*/ 213124 w 3110270"/>
                <a:gd name="connsiteY113" fmla="*/ 29445 h 81860"/>
                <a:gd name="connsiteX114" fmla="*/ 221216 w 3110270"/>
                <a:gd name="connsiteY114" fmla="*/ 21730 h 81860"/>
                <a:gd name="connsiteX115" fmla="*/ 243127 w 3110270"/>
                <a:gd name="connsiteY115" fmla="*/ 21730 h 81860"/>
                <a:gd name="connsiteX116" fmla="*/ 250554 w 3110270"/>
                <a:gd name="connsiteY116" fmla="*/ 28397 h 81860"/>
                <a:gd name="connsiteX117" fmla="*/ 250554 w 3110270"/>
                <a:gd name="connsiteY117" fmla="*/ 19253 h 81860"/>
                <a:gd name="connsiteX118" fmla="*/ 234076 w 3110270"/>
                <a:gd name="connsiteY118" fmla="*/ 57353 h 81860"/>
                <a:gd name="connsiteX119" fmla="*/ 242838 w 3110270"/>
                <a:gd name="connsiteY119" fmla="*/ 55258 h 81860"/>
                <a:gd name="connsiteX120" fmla="*/ 249033 w 3110270"/>
                <a:gd name="connsiteY120" fmla="*/ 49352 h 81860"/>
                <a:gd name="connsiteX121" fmla="*/ 249033 w 3110270"/>
                <a:gd name="connsiteY121" fmla="*/ 32302 h 81860"/>
                <a:gd name="connsiteX122" fmla="*/ 242936 w 3110270"/>
                <a:gd name="connsiteY122" fmla="*/ 26492 h 81860"/>
                <a:gd name="connsiteX123" fmla="*/ 234076 w 3110270"/>
                <a:gd name="connsiteY123" fmla="*/ 24396 h 81860"/>
                <a:gd name="connsiteX124" fmla="*/ 225221 w 3110270"/>
                <a:gd name="connsiteY124" fmla="*/ 26397 h 81860"/>
                <a:gd name="connsiteX125" fmla="*/ 219123 w 3110270"/>
                <a:gd name="connsiteY125" fmla="*/ 32207 h 81860"/>
                <a:gd name="connsiteX126" fmla="*/ 216933 w 3110270"/>
                <a:gd name="connsiteY126" fmla="*/ 40780 h 81860"/>
                <a:gd name="connsiteX127" fmla="*/ 219123 w 3110270"/>
                <a:gd name="connsiteY127" fmla="*/ 49352 h 81860"/>
                <a:gd name="connsiteX128" fmla="*/ 225221 w 3110270"/>
                <a:gd name="connsiteY128" fmla="*/ 55258 h 81860"/>
                <a:gd name="connsiteX129" fmla="*/ 234076 w 3110270"/>
                <a:gd name="connsiteY129" fmla="*/ 57353 h 81860"/>
                <a:gd name="connsiteX130" fmla="*/ 285324 w 3110270"/>
                <a:gd name="connsiteY130" fmla="*/ 64878 h 81860"/>
                <a:gd name="connsiteX131" fmla="*/ 274748 w 3110270"/>
                <a:gd name="connsiteY131" fmla="*/ 63354 h 81860"/>
                <a:gd name="connsiteX132" fmla="*/ 266939 w 3110270"/>
                <a:gd name="connsiteY132" fmla="*/ 59354 h 81860"/>
                <a:gd name="connsiteX133" fmla="*/ 269702 w 3110270"/>
                <a:gd name="connsiteY133" fmla="*/ 54496 h 81860"/>
                <a:gd name="connsiteX134" fmla="*/ 276846 w 3110270"/>
                <a:gd name="connsiteY134" fmla="*/ 58211 h 81860"/>
                <a:gd name="connsiteX135" fmla="*/ 285701 w 3110270"/>
                <a:gd name="connsiteY135" fmla="*/ 59544 h 81860"/>
                <a:gd name="connsiteX136" fmla="*/ 295226 w 3110270"/>
                <a:gd name="connsiteY136" fmla="*/ 57639 h 81860"/>
                <a:gd name="connsiteX137" fmla="*/ 298179 w 3110270"/>
                <a:gd name="connsiteY137" fmla="*/ 52210 h 81860"/>
                <a:gd name="connsiteX138" fmla="*/ 296561 w 3110270"/>
                <a:gd name="connsiteY138" fmla="*/ 48304 h 81860"/>
                <a:gd name="connsiteX139" fmla="*/ 292468 w 3110270"/>
                <a:gd name="connsiteY139" fmla="*/ 46209 h 81860"/>
                <a:gd name="connsiteX140" fmla="*/ 285891 w 3110270"/>
                <a:gd name="connsiteY140" fmla="*/ 44780 h 81860"/>
                <a:gd name="connsiteX141" fmla="*/ 277036 w 3110270"/>
                <a:gd name="connsiteY141" fmla="*/ 42685 h 81860"/>
                <a:gd name="connsiteX142" fmla="*/ 271320 w 3110270"/>
                <a:gd name="connsiteY142" fmla="*/ 38970 h 81860"/>
                <a:gd name="connsiteX143" fmla="*/ 268939 w 3110270"/>
                <a:gd name="connsiteY143" fmla="*/ 31921 h 81860"/>
                <a:gd name="connsiteX144" fmla="*/ 273702 w 3110270"/>
                <a:gd name="connsiteY144" fmla="*/ 22396 h 81860"/>
                <a:gd name="connsiteX145" fmla="*/ 286752 w 3110270"/>
                <a:gd name="connsiteY145" fmla="*/ 18777 h 81860"/>
                <a:gd name="connsiteX146" fmla="*/ 295514 w 3110270"/>
                <a:gd name="connsiteY146" fmla="*/ 19920 h 81860"/>
                <a:gd name="connsiteX147" fmla="*/ 302751 w 3110270"/>
                <a:gd name="connsiteY147" fmla="*/ 22968 h 81860"/>
                <a:gd name="connsiteX148" fmla="*/ 300086 w 3110270"/>
                <a:gd name="connsiteY148" fmla="*/ 27826 h 81860"/>
                <a:gd name="connsiteX149" fmla="*/ 286752 w 3110270"/>
                <a:gd name="connsiteY149" fmla="*/ 24016 h 81860"/>
                <a:gd name="connsiteX150" fmla="*/ 277990 w 3110270"/>
                <a:gd name="connsiteY150" fmla="*/ 26016 h 81860"/>
                <a:gd name="connsiteX151" fmla="*/ 275036 w 3110270"/>
                <a:gd name="connsiteY151" fmla="*/ 31445 h 81860"/>
                <a:gd name="connsiteX152" fmla="*/ 276748 w 3110270"/>
                <a:gd name="connsiteY152" fmla="*/ 35541 h 81860"/>
                <a:gd name="connsiteX153" fmla="*/ 280845 w 3110270"/>
                <a:gd name="connsiteY153" fmla="*/ 37827 h 81860"/>
                <a:gd name="connsiteX154" fmla="*/ 287705 w 3110270"/>
                <a:gd name="connsiteY154" fmla="*/ 39351 h 81860"/>
                <a:gd name="connsiteX155" fmla="*/ 296370 w 3110270"/>
                <a:gd name="connsiteY155" fmla="*/ 41351 h 81860"/>
                <a:gd name="connsiteX156" fmla="*/ 301993 w 3110270"/>
                <a:gd name="connsiteY156" fmla="*/ 44875 h 81860"/>
                <a:gd name="connsiteX157" fmla="*/ 304276 w 3110270"/>
                <a:gd name="connsiteY157" fmla="*/ 51733 h 81860"/>
                <a:gd name="connsiteX158" fmla="*/ 299323 w 3110270"/>
                <a:gd name="connsiteY158" fmla="*/ 61258 h 81860"/>
                <a:gd name="connsiteX159" fmla="*/ 285701 w 3110270"/>
                <a:gd name="connsiteY159" fmla="*/ 64688 h 81860"/>
                <a:gd name="connsiteX160" fmla="*/ 314755 w 3110270"/>
                <a:gd name="connsiteY160" fmla="*/ 64878 h 81860"/>
                <a:gd name="connsiteX161" fmla="*/ 311611 w 3110270"/>
                <a:gd name="connsiteY161" fmla="*/ 63545 h 81860"/>
                <a:gd name="connsiteX162" fmla="*/ 310276 w 3110270"/>
                <a:gd name="connsiteY162" fmla="*/ 60210 h 81860"/>
                <a:gd name="connsiteX163" fmla="*/ 311611 w 3110270"/>
                <a:gd name="connsiteY163" fmla="*/ 56877 h 81860"/>
                <a:gd name="connsiteX164" fmla="*/ 314755 w 3110270"/>
                <a:gd name="connsiteY164" fmla="*/ 55543 h 81860"/>
                <a:gd name="connsiteX165" fmla="*/ 318090 w 3110270"/>
                <a:gd name="connsiteY165" fmla="*/ 56877 h 81860"/>
                <a:gd name="connsiteX166" fmla="*/ 319420 w 3110270"/>
                <a:gd name="connsiteY166" fmla="*/ 60210 h 81860"/>
                <a:gd name="connsiteX167" fmla="*/ 318090 w 3110270"/>
                <a:gd name="connsiteY167" fmla="*/ 63545 h 81860"/>
                <a:gd name="connsiteX168" fmla="*/ 314755 w 3110270"/>
                <a:gd name="connsiteY168" fmla="*/ 64878 h 81860"/>
                <a:gd name="connsiteX169" fmla="*/ 363333 w 3110270"/>
                <a:gd name="connsiteY169" fmla="*/ 81070 h 81860"/>
                <a:gd name="connsiteX170" fmla="*/ 355901 w 3110270"/>
                <a:gd name="connsiteY170" fmla="*/ 62973 h 81860"/>
                <a:gd name="connsiteX171" fmla="*/ 353329 w 3110270"/>
                <a:gd name="connsiteY171" fmla="*/ 40970 h 81860"/>
                <a:gd name="connsiteX172" fmla="*/ 355901 w 3110270"/>
                <a:gd name="connsiteY172" fmla="*/ 18872 h 81860"/>
                <a:gd name="connsiteX173" fmla="*/ 363333 w 3110270"/>
                <a:gd name="connsiteY173" fmla="*/ 870 h 81860"/>
                <a:gd name="connsiteX174" fmla="*/ 369142 w 3110270"/>
                <a:gd name="connsiteY174" fmla="*/ 870 h 81860"/>
                <a:gd name="connsiteX175" fmla="*/ 361710 w 3110270"/>
                <a:gd name="connsiteY175" fmla="*/ 19444 h 81860"/>
                <a:gd name="connsiteX176" fmla="*/ 361710 w 3110270"/>
                <a:gd name="connsiteY176" fmla="*/ 62496 h 81860"/>
                <a:gd name="connsiteX177" fmla="*/ 369142 w 3110270"/>
                <a:gd name="connsiteY177" fmla="*/ 81546 h 81860"/>
                <a:gd name="connsiteX178" fmla="*/ 391908 w 3110270"/>
                <a:gd name="connsiteY178" fmla="*/ 9919 h 81860"/>
                <a:gd name="connsiteX179" fmla="*/ 370858 w 3110270"/>
                <a:gd name="connsiteY179" fmla="*/ 9919 h 81860"/>
                <a:gd name="connsiteX180" fmla="*/ 370858 w 3110270"/>
                <a:gd name="connsiteY180" fmla="*/ 4489 h 81860"/>
                <a:gd name="connsiteX181" fmla="*/ 419339 w 3110270"/>
                <a:gd name="connsiteY181" fmla="*/ 4489 h 81860"/>
                <a:gd name="connsiteX182" fmla="*/ 419339 w 3110270"/>
                <a:gd name="connsiteY182" fmla="*/ 9728 h 81860"/>
                <a:gd name="connsiteX183" fmla="*/ 398289 w 3110270"/>
                <a:gd name="connsiteY183" fmla="*/ 9728 h 81860"/>
                <a:gd name="connsiteX184" fmla="*/ 398289 w 3110270"/>
                <a:gd name="connsiteY184" fmla="*/ 64306 h 81860"/>
                <a:gd name="connsiteX185" fmla="*/ 391908 w 3110270"/>
                <a:gd name="connsiteY185" fmla="*/ 64306 h 81860"/>
                <a:gd name="connsiteX186" fmla="*/ 450198 w 3110270"/>
                <a:gd name="connsiteY186" fmla="*/ 19444 h 81860"/>
                <a:gd name="connsiteX187" fmla="*/ 463727 w 3110270"/>
                <a:gd name="connsiteY187" fmla="*/ 24396 h 81860"/>
                <a:gd name="connsiteX188" fmla="*/ 468773 w 3110270"/>
                <a:gd name="connsiteY188" fmla="*/ 38684 h 81860"/>
                <a:gd name="connsiteX189" fmla="*/ 468773 w 3110270"/>
                <a:gd name="connsiteY189" fmla="*/ 64878 h 81860"/>
                <a:gd name="connsiteX190" fmla="*/ 462676 w 3110270"/>
                <a:gd name="connsiteY190" fmla="*/ 64878 h 81860"/>
                <a:gd name="connsiteX191" fmla="*/ 462676 w 3110270"/>
                <a:gd name="connsiteY191" fmla="*/ 39351 h 81860"/>
                <a:gd name="connsiteX192" fmla="*/ 459155 w 3110270"/>
                <a:gd name="connsiteY192" fmla="*/ 28587 h 81860"/>
                <a:gd name="connsiteX193" fmla="*/ 449151 w 3110270"/>
                <a:gd name="connsiteY193" fmla="*/ 24873 h 81860"/>
                <a:gd name="connsiteX194" fmla="*/ 437626 w 3110270"/>
                <a:gd name="connsiteY194" fmla="*/ 29254 h 81860"/>
                <a:gd name="connsiteX195" fmla="*/ 433338 w 3110270"/>
                <a:gd name="connsiteY195" fmla="*/ 41160 h 81860"/>
                <a:gd name="connsiteX196" fmla="*/ 433338 w 3110270"/>
                <a:gd name="connsiteY196" fmla="*/ 64878 h 81860"/>
                <a:gd name="connsiteX197" fmla="*/ 427246 w 3110270"/>
                <a:gd name="connsiteY197" fmla="*/ 64878 h 81860"/>
                <a:gd name="connsiteX198" fmla="*/ 427246 w 3110270"/>
                <a:gd name="connsiteY198" fmla="*/ 1251 h 81860"/>
                <a:gd name="connsiteX199" fmla="*/ 433338 w 3110270"/>
                <a:gd name="connsiteY199" fmla="*/ 1251 h 81860"/>
                <a:gd name="connsiteX200" fmla="*/ 433338 w 3110270"/>
                <a:gd name="connsiteY200" fmla="*/ 27635 h 81860"/>
                <a:gd name="connsiteX201" fmla="*/ 440198 w 3110270"/>
                <a:gd name="connsiteY201" fmla="*/ 21539 h 81860"/>
                <a:gd name="connsiteX202" fmla="*/ 450198 w 3110270"/>
                <a:gd name="connsiteY202" fmla="*/ 19444 h 81860"/>
                <a:gd name="connsiteX203" fmla="*/ 487442 w 3110270"/>
                <a:gd name="connsiteY203" fmla="*/ 9919 h 81860"/>
                <a:gd name="connsiteX204" fmla="*/ 484298 w 3110270"/>
                <a:gd name="connsiteY204" fmla="*/ 8585 h 81860"/>
                <a:gd name="connsiteX205" fmla="*/ 482968 w 3110270"/>
                <a:gd name="connsiteY205" fmla="*/ 5537 h 81860"/>
                <a:gd name="connsiteX206" fmla="*/ 487540 w 3110270"/>
                <a:gd name="connsiteY206" fmla="*/ 1203 h 81860"/>
                <a:gd name="connsiteX207" fmla="*/ 490586 w 3110270"/>
                <a:gd name="connsiteY207" fmla="*/ 2489 h 81860"/>
                <a:gd name="connsiteX208" fmla="*/ 491921 w 3110270"/>
                <a:gd name="connsiteY208" fmla="*/ 5442 h 81860"/>
                <a:gd name="connsiteX209" fmla="*/ 487442 w 3110270"/>
                <a:gd name="connsiteY209" fmla="*/ 9919 h 81860"/>
                <a:gd name="connsiteX210" fmla="*/ 484396 w 3110270"/>
                <a:gd name="connsiteY210" fmla="*/ 19444 h 81860"/>
                <a:gd name="connsiteX211" fmla="*/ 490488 w 3110270"/>
                <a:gd name="connsiteY211" fmla="*/ 19444 h 81860"/>
                <a:gd name="connsiteX212" fmla="*/ 490488 w 3110270"/>
                <a:gd name="connsiteY212" fmla="*/ 64592 h 81860"/>
                <a:gd name="connsiteX213" fmla="*/ 484396 w 3110270"/>
                <a:gd name="connsiteY213" fmla="*/ 64592 h 81860"/>
                <a:gd name="connsiteX214" fmla="*/ 518589 w 3110270"/>
                <a:gd name="connsiteY214" fmla="*/ 64973 h 81860"/>
                <a:gd name="connsiteX215" fmla="*/ 508110 w 3110270"/>
                <a:gd name="connsiteY215" fmla="*/ 63449 h 81860"/>
                <a:gd name="connsiteX216" fmla="*/ 500204 w 3110270"/>
                <a:gd name="connsiteY216" fmla="*/ 59448 h 81860"/>
                <a:gd name="connsiteX217" fmla="*/ 502967 w 3110270"/>
                <a:gd name="connsiteY217" fmla="*/ 54591 h 81860"/>
                <a:gd name="connsiteX218" fmla="*/ 510110 w 3110270"/>
                <a:gd name="connsiteY218" fmla="*/ 58305 h 81860"/>
                <a:gd name="connsiteX219" fmla="*/ 518970 w 3110270"/>
                <a:gd name="connsiteY219" fmla="*/ 59639 h 81860"/>
                <a:gd name="connsiteX220" fmla="*/ 528495 w 3110270"/>
                <a:gd name="connsiteY220" fmla="*/ 57734 h 81860"/>
                <a:gd name="connsiteX221" fmla="*/ 531449 w 3110270"/>
                <a:gd name="connsiteY221" fmla="*/ 52305 h 81860"/>
                <a:gd name="connsiteX222" fmla="*/ 529830 w 3110270"/>
                <a:gd name="connsiteY222" fmla="*/ 48400 h 81860"/>
                <a:gd name="connsiteX223" fmla="*/ 525733 w 3110270"/>
                <a:gd name="connsiteY223" fmla="*/ 46304 h 81860"/>
                <a:gd name="connsiteX224" fmla="*/ 519161 w 3110270"/>
                <a:gd name="connsiteY224" fmla="*/ 44875 h 81860"/>
                <a:gd name="connsiteX225" fmla="*/ 510301 w 3110270"/>
                <a:gd name="connsiteY225" fmla="*/ 42780 h 81860"/>
                <a:gd name="connsiteX226" fmla="*/ 504585 w 3110270"/>
                <a:gd name="connsiteY226" fmla="*/ 39065 h 81860"/>
                <a:gd name="connsiteX227" fmla="*/ 502204 w 3110270"/>
                <a:gd name="connsiteY227" fmla="*/ 32017 h 81860"/>
                <a:gd name="connsiteX228" fmla="*/ 506966 w 3110270"/>
                <a:gd name="connsiteY228" fmla="*/ 22492 h 81860"/>
                <a:gd name="connsiteX229" fmla="*/ 520017 w 3110270"/>
                <a:gd name="connsiteY229" fmla="*/ 18872 h 81860"/>
                <a:gd name="connsiteX230" fmla="*/ 528779 w 3110270"/>
                <a:gd name="connsiteY230" fmla="*/ 20015 h 81860"/>
                <a:gd name="connsiteX231" fmla="*/ 536020 w 3110270"/>
                <a:gd name="connsiteY231" fmla="*/ 23063 h 81860"/>
                <a:gd name="connsiteX232" fmla="*/ 533351 w 3110270"/>
                <a:gd name="connsiteY232" fmla="*/ 27921 h 81860"/>
                <a:gd name="connsiteX233" fmla="*/ 520017 w 3110270"/>
                <a:gd name="connsiteY233" fmla="*/ 24111 h 81860"/>
                <a:gd name="connsiteX234" fmla="*/ 511254 w 3110270"/>
                <a:gd name="connsiteY234" fmla="*/ 26111 h 81860"/>
                <a:gd name="connsiteX235" fmla="*/ 508301 w 3110270"/>
                <a:gd name="connsiteY235" fmla="*/ 31540 h 81860"/>
                <a:gd name="connsiteX236" fmla="*/ 510017 w 3110270"/>
                <a:gd name="connsiteY236" fmla="*/ 35636 h 81860"/>
                <a:gd name="connsiteX237" fmla="*/ 514110 w 3110270"/>
                <a:gd name="connsiteY237" fmla="*/ 37922 h 81860"/>
                <a:gd name="connsiteX238" fmla="*/ 520970 w 3110270"/>
                <a:gd name="connsiteY238" fmla="*/ 39446 h 81860"/>
                <a:gd name="connsiteX239" fmla="*/ 529639 w 3110270"/>
                <a:gd name="connsiteY239" fmla="*/ 41446 h 81860"/>
                <a:gd name="connsiteX240" fmla="*/ 535258 w 3110270"/>
                <a:gd name="connsiteY240" fmla="*/ 44971 h 81860"/>
                <a:gd name="connsiteX241" fmla="*/ 537546 w 3110270"/>
                <a:gd name="connsiteY241" fmla="*/ 51828 h 81860"/>
                <a:gd name="connsiteX242" fmla="*/ 532593 w 3110270"/>
                <a:gd name="connsiteY242" fmla="*/ 61353 h 81860"/>
                <a:gd name="connsiteX243" fmla="*/ 518970 w 3110270"/>
                <a:gd name="connsiteY243" fmla="*/ 64783 h 81860"/>
                <a:gd name="connsiteX244" fmla="*/ 572023 w 3110270"/>
                <a:gd name="connsiteY244" fmla="*/ 9633 h 81860"/>
                <a:gd name="connsiteX245" fmla="*/ 568879 w 3110270"/>
                <a:gd name="connsiteY245" fmla="*/ 8299 h 81860"/>
                <a:gd name="connsiteX246" fmla="*/ 567642 w 3110270"/>
                <a:gd name="connsiteY246" fmla="*/ 5252 h 81860"/>
                <a:gd name="connsiteX247" fmla="*/ 568879 w 3110270"/>
                <a:gd name="connsiteY247" fmla="*/ 2204 h 81860"/>
                <a:gd name="connsiteX248" fmla="*/ 572023 w 3110270"/>
                <a:gd name="connsiteY248" fmla="*/ 965 h 81860"/>
                <a:gd name="connsiteX249" fmla="*/ 575265 w 3110270"/>
                <a:gd name="connsiteY249" fmla="*/ 2204 h 81860"/>
                <a:gd name="connsiteX250" fmla="*/ 576502 w 3110270"/>
                <a:gd name="connsiteY250" fmla="*/ 5156 h 81860"/>
                <a:gd name="connsiteX251" fmla="*/ 575265 w 3110270"/>
                <a:gd name="connsiteY251" fmla="*/ 8299 h 81860"/>
                <a:gd name="connsiteX252" fmla="*/ 572023 w 3110270"/>
                <a:gd name="connsiteY252" fmla="*/ 9633 h 81860"/>
                <a:gd name="connsiteX253" fmla="*/ 568977 w 3110270"/>
                <a:gd name="connsiteY253" fmla="*/ 19158 h 81860"/>
                <a:gd name="connsiteX254" fmla="*/ 575074 w 3110270"/>
                <a:gd name="connsiteY254" fmla="*/ 19158 h 81860"/>
                <a:gd name="connsiteX255" fmla="*/ 575074 w 3110270"/>
                <a:gd name="connsiteY255" fmla="*/ 64306 h 81860"/>
                <a:gd name="connsiteX256" fmla="*/ 568977 w 3110270"/>
                <a:gd name="connsiteY256" fmla="*/ 64306 h 81860"/>
                <a:gd name="connsiteX257" fmla="*/ 603170 w 3110270"/>
                <a:gd name="connsiteY257" fmla="*/ 64688 h 81860"/>
                <a:gd name="connsiteX258" fmla="*/ 592691 w 3110270"/>
                <a:gd name="connsiteY258" fmla="*/ 63163 h 81860"/>
                <a:gd name="connsiteX259" fmla="*/ 584790 w 3110270"/>
                <a:gd name="connsiteY259" fmla="*/ 59163 h 81860"/>
                <a:gd name="connsiteX260" fmla="*/ 587552 w 3110270"/>
                <a:gd name="connsiteY260" fmla="*/ 54305 h 81860"/>
                <a:gd name="connsiteX261" fmla="*/ 594696 w 3110270"/>
                <a:gd name="connsiteY261" fmla="*/ 58020 h 81860"/>
                <a:gd name="connsiteX262" fmla="*/ 603649 w 3110270"/>
                <a:gd name="connsiteY262" fmla="*/ 59354 h 81860"/>
                <a:gd name="connsiteX263" fmla="*/ 612695 w 3110270"/>
                <a:gd name="connsiteY263" fmla="*/ 57448 h 81860"/>
                <a:gd name="connsiteX264" fmla="*/ 615648 w 3110270"/>
                <a:gd name="connsiteY264" fmla="*/ 52019 h 81860"/>
                <a:gd name="connsiteX265" fmla="*/ 614030 w 3110270"/>
                <a:gd name="connsiteY265" fmla="*/ 48114 h 81860"/>
                <a:gd name="connsiteX266" fmla="*/ 609932 w 3110270"/>
                <a:gd name="connsiteY266" fmla="*/ 46018 h 81860"/>
                <a:gd name="connsiteX267" fmla="*/ 603360 w 3110270"/>
                <a:gd name="connsiteY267" fmla="*/ 44589 h 81860"/>
                <a:gd name="connsiteX268" fmla="*/ 594505 w 3110270"/>
                <a:gd name="connsiteY268" fmla="*/ 42494 h 81860"/>
                <a:gd name="connsiteX269" fmla="*/ 588789 w 3110270"/>
                <a:gd name="connsiteY269" fmla="*/ 38779 h 81860"/>
                <a:gd name="connsiteX270" fmla="*/ 586501 w 3110270"/>
                <a:gd name="connsiteY270" fmla="*/ 31731 h 81860"/>
                <a:gd name="connsiteX271" fmla="*/ 591171 w 3110270"/>
                <a:gd name="connsiteY271" fmla="*/ 22206 h 81860"/>
                <a:gd name="connsiteX272" fmla="*/ 604505 w 3110270"/>
                <a:gd name="connsiteY272" fmla="*/ 19253 h 81860"/>
                <a:gd name="connsiteX273" fmla="*/ 613267 w 3110270"/>
                <a:gd name="connsiteY273" fmla="*/ 20396 h 81860"/>
                <a:gd name="connsiteX274" fmla="*/ 620411 w 3110270"/>
                <a:gd name="connsiteY274" fmla="*/ 23444 h 81860"/>
                <a:gd name="connsiteX275" fmla="*/ 617746 w 3110270"/>
                <a:gd name="connsiteY275" fmla="*/ 28302 h 81860"/>
                <a:gd name="connsiteX276" fmla="*/ 604505 w 3110270"/>
                <a:gd name="connsiteY276" fmla="*/ 24492 h 81860"/>
                <a:gd name="connsiteX277" fmla="*/ 595742 w 3110270"/>
                <a:gd name="connsiteY277" fmla="*/ 26492 h 81860"/>
                <a:gd name="connsiteX278" fmla="*/ 592691 w 3110270"/>
                <a:gd name="connsiteY278" fmla="*/ 31921 h 81860"/>
                <a:gd name="connsiteX279" fmla="*/ 594408 w 3110270"/>
                <a:gd name="connsiteY279" fmla="*/ 36017 h 81860"/>
                <a:gd name="connsiteX280" fmla="*/ 598598 w 3110270"/>
                <a:gd name="connsiteY280" fmla="*/ 38303 h 81860"/>
                <a:gd name="connsiteX281" fmla="*/ 605458 w 3110270"/>
                <a:gd name="connsiteY281" fmla="*/ 39827 h 81860"/>
                <a:gd name="connsiteX282" fmla="*/ 614123 w 3110270"/>
                <a:gd name="connsiteY282" fmla="*/ 41827 h 81860"/>
                <a:gd name="connsiteX283" fmla="*/ 619648 w 3110270"/>
                <a:gd name="connsiteY283" fmla="*/ 45351 h 81860"/>
                <a:gd name="connsiteX284" fmla="*/ 621936 w 3110270"/>
                <a:gd name="connsiteY284" fmla="*/ 52210 h 81860"/>
                <a:gd name="connsiteX285" fmla="*/ 617076 w 3110270"/>
                <a:gd name="connsiteY285" fmla="*/ 61735 h 81860"/>
                <a:gd name="connsiteX286" fmla="*/ 603360 w 3110270"/>
                <a:gd name="connsiteY286" fmla="*/ 65164 h 81860"/>
                <a:gd name="connsiteX287" fmla="*/ 676798 w 3110270"/>
                <a:gd name="connsiteY287" fmla="*/ 18872 h 81860"/>
                <a:gd name="connsiteX288" fmla="*/ 688323 w 3110270"/>
                <a:gd name="connsiteY288" fmla="*/ 21730 h 81860"/>
                <a:gd name="connsiteX289" fmla="*/ 696327 w 3110270"/>
                <a:gd name="connsiteY289" fmla="*/ 29826 h 81860"/>
                <a:gd name="connsiteX290" fmla="*/ 699280 w 3110270"/>
                <a:gd name="connsiteY290" fmla="*/ 41732 h 81860"/>
                <a:gd name="connsiteX291" fmla="*/ 696327 w 3110270"/>
                <a:gd name="connsiteY291" fmla="*/ 53638 h 81860"/>
                <a:gd name="connsiteX292" fmla="*/ 688323 w 3110270"/>
                <a:gd name="connsiteY292" fmla="*/ 61830 h 81860"/>
                <a:gd name="connsiteX293" fmla="*/ 676798 w 3110270"/>
                <a:gd name="connsiteY293" fmla="*/ 64688 h 81860"/>
                <a:gd name="connsiteX294" fmla="*/ 666701 w 3110270"/>
                <a:gd name="connsiteY294" fmla="*/ 62306 h 81860"/>
                <a:gd name="connsiteX295" fmla="*/ 659366 w 3110270"/>
                <a:gd name="connsiteY295" fmla="*/ 55353 h 81860"/>
                <a:gd name="connsiteX296" fmla="*/ 659366 w 3110270"/>
                <a:gd name="connsiteY296" fmla="*/ 64306 h 81860"/>
                <a:gd name="connsiteX297" fmla="*/ 653557 w 3110270"/>
                <a:gd name="connsiteY297" fmla="*/ 64306 h 81860"/>
                <a:gd name="connsiteX298" fmla="*/ 653557 w 3110270"/>
                <a:gd name="connsiteY298" fmla="*/ 679 h 81860"/>
                <a:gd name="connsiteX299" fmla="*/ 659655 w 3110270"/>
                <a:gd name="connsiteY299" fmla="*/ 679 h 81860"/>
                <a:gd name="connsiteX300" fmla="*/ 659655 w 3110270"/>
                <a:gd name="connsiteY300" fmla="*/ 27730 h 81860"/>
                <a:gd name="connsiteX301" fmla="*/ 666891 w 3110270"/>
                <a:gd name="connsiteY301" fmla="*/ 21158 h 81860"/>
                <a:gd name="connsiteX302" fmla="*/ 676416 w 3110270"/>
                <a:gd name="connsiteY302" fmla="*/ 18872 h 81860"/>
                <a:gd name="connsiteX303" fmla="*/ 676798 w 3110270"/>
                <a:gd name="connsiteY303" fmla="*/ 59354 h 81860"/>
                <a:gd name="connsiteX304" fmla="*/ 685374 w 3110270"/>
                <a:gd name="connsiteY304" fmla="*/ 57162 h 81860"/>
                <a:gd name="connsiteX305" fmla="*/ 691374 w 3110270"/>
                <a:gd name="connsiteY305" fmla="*/ 50876 h 81860"/>
                <a:gd name="connsiteX306" fmla="*/ 691374 w 3110270"/>
                <a:gd name="connsiteY306" fmla="*/ 32588 h 81860"/>
                <a:gd name="connsiteX307" fmla="*/ 685374 w 3110270"/>
                <a:gd name="connsiteY307" fmla="*/ 26397 h 81860"/>
                <a:gd name="connsiteX308" fmla="*/ 662417 w 3110270"/>
                <a:gd name="connsiteY308" fmla="*/ 32169 h 81860"/>
                <a:gd name="connsiteX309" fmla="*/ 662129 w 3110270"/>
                <a:gd name="connsiteY309" fmla="*/ 32588 h 81860"/>
                <a:gd name="connsiteX310" fmla="*/ 662129 w 3110270"/>
                <a:gd name="connsiteY310" fmla="*/ 50876 h 81860"/>
                <a:gd name="connsiteX311" fmla="*/ 668133 w 3110270"/>
                <a:gd name="connsiteY311" fmla="*/ 57162 h 81860"/>
                <a:gd name="connsiteX312" fmla="*/ 676798 w 3110270"/>
                <a:gd name="connsiteY312" fmla="*/ 59354 h 81860"/>
                <a:gd name="connsiteX313" fmla="*/ 726711 w 3110270"/>
                <a:gd name="connsiteY313" fmla="*/ 18872 h 81860"/>
                <a:gd name="connsiteX314" fmla="*/ 740236 w 3110270"/>
                <a:gd name="connsiteY314" fmla="*/ 23253 h 81860"/>
                <a:gd name="connsiteX315" fmla="*/ 744905 w 3110270"/>
                <a:gd name="connsiteY315" fmla="*/ 36303 h 81860"/>
                <a:gd name="connsiteX316" fmla="*/ 744905 w 3110270"/>
                <a:gd name="connsiteY316" fmla="*/ 64306 h 81860"/>
                <a:gd name="connsiteX317" fmla="*/ 739092 w 3110270"/>
                <a:gd name="connsiteY317" fmla="*/ 64306 h 81860"/>
                <a:gd name="connsiteX318" fmla="*/ 739092 w 3110270"/>
                <a:gd name="connsiteY318" fmla="*/ 57353 h 81860"/>
                <a:gd name="connsiteX319" fmla="*/ 733092 w 3110270"/>
                <a:gd name="connsiteY319" fmla="*/ 62878 h 81860"/>
                <a:gd name="connsiteX320" fmla="*/ 723567 w 3110270"/>
                <a:gd name="connsiteY320" fmla="*/ 64783 h 81860"/>
                <a:gd name="connsiteX321" fmla="*/ 711568 w 3110270"/>
                <a:gd name="connsiteY321" fmla="*/ 61163 h 81860"/>
                <a:gd name="connsiteX322" fmla="*/ 707089 w 3110270"/>
                <a:gd name="connsiteY322" fmla="*/ 51638 h 81860"/>
                <a:gd name="connsiteX323" fmla="*/ 711279 w 3110270"/>
                <a:gd name="connsiteY323" fmla="*/ 42113 h 81860"/>
                <a:gd name="connsiteX324" fmla="*/ 724521 w 3110270"/>
                <a:gd name="connsiteY324" fmla="*/ 38589 h 81860"/>
                <a:gd name="connsiteX325" fmla="*/ 738808 w 3110270"/>
                <a:gd name="connsiteY325" fmla="*/ 38589 h 81860"/>
                <a:gd name="connsiteX326" fmla="*/ 738808 w 3110270"/>
                <a:gd name="connsiteY326" fmla="*/ 35922 h 81860"/>
                <a:gd name="connsiteX327" fmla="*/ 735566 w 3110270"/>
                <a:gd name="connsiteY327" fmla="*/ 27064 h 81860"/>
                <a:gd name="connsiteX328" fmla="*/ 726041 w 3110270"/>
                <a:gd name="connsiteY328" fmla="*/ 24016 h 81860"/>
                <a:gd name="connsiteX329" fmla="*/ 717851 w 3110270"/>
                <a:gd name="connsiteY329" fmla="*/ 25349 h 81860"/>
                <a:gd name="connsiteX330" fmla="*/ 711089 w 3110270"/>
                <a:gd name="connsiteY330" fmla="*/ 29254 h 81860"/>
                <a:gd name="connsiteX331" fmla="*/ 708326 w 3110270"/>
                <a:gd name="connsiteY331" fmla="*/ 24778 h 81860"/>
                <a:gd name="connsiteX332" fmla="*/ 716516 w 3110270"/>
                <a:gd name="connsiteY332" fmla="*/ 20205 h 81860"/>
                <a:gd name="connsiteX333" fmla="*/ 726711 w 3110270"/>
                <a:gd name="connsiteY333" fmla="*/ 18682 h 81860"/>
                <a:gd name="connsiteX334" fmla="*/ 724521 w 3110270"/>
                <a:gd name="connsiteY334" fmla="*/ 59925 h 81860"/>
                <a:gd name="connsiteX335" fmla="*/ 733376 w 3110270"/>
                <a:gd name="connsiteY335" fmla="*/ 57544 h 81860"/>
                <a:gd name="connsiteX336" fmla="*/ 738808 w 3110270"/>
                <a:gd name="connsiteY336" fmla="*/ 50781 h 81860"/>
                <a:gd name="connsiteX337" fmla="*/ 738808 w 3110270"/>
                <a:gd name="connsiteY337" fmla="*/ 43352 h 81860"/>
                <a:gd name="connsiteX338" fmla="*/ 724711 w 3110270"/>
                <a:gd name="connsiteY338" fmla="*/ 43352 h 81860"/>
                <a:gd name="connsiteX339" fmla="*/ 713089 w 3110270"/>
                <a:gd name="connsiteY339" fmla="*/ 51448 h 81860"/>
                <a:gd name="connsiteX340" fmla="*/ 716140 w 3110270"/>
                <a:gd name="connsiteY340" fmla="*/ 57639 h 81860"/>
                <a:gd name="connsiteX341" fmla="*/ 724521 w 3110270"/>
                <a:gd name="connsiteY341" fmla="*/ 59925 h 81860"/>
                <a:gd name="connsiteX342" fmla="*/ 772146 w 3110270"/>
                <a:gd name="connsiteY342" fmla="*/ 64688 h 81860"/>
                <a:gd name="connsiteX343" fmla="*/ 761667 w 3110270"/>
                <a:gd name="connsiteY343" fmla="*/ 63163 h 81860"/>
                <a:gd name="connsiteX344" fmla="*/ 753761 w 3110270"/>
                <a:gd name="connsiteY344" fmla="*/ 59163 h 81860"/>
                <a:gd name="connsiteX345" fmla="*/ 756523 w 3110270"/>
                <a:gd name="connsiteY345" fmla="*/ 54305 h 81860"/>
                <a:gd name="connsiteX346" fmla="*/ 763667 w 3110270"/>
                <a:gd name="connsiteY346" fmla="*/ 58020 h 81860"/>
                <a:gd name="connsiteX347" fmla="*/ 772527 w 3110270"/>
                <a:gd name="connsiteY347" fmla="*/ 59354 h 81860"/>
                <a:gd name="connsiteX348" fmla="*/ 782052 w 3110270"/>
                <a:gd name="connsiteY348" fmla="*/ 57448 h 81860"/>
                <a:gd name="connsiteX349" fmla="*/ 785005 w 3110270"/>
                <a:gd name="connsiteY349" fmla="*/ 52019 h 81860"/>
                <a:gd name="connsiteX350" fmla="*/ 783382 w 3110270"/>
                <a:gd name="connsiteY350" fmla="*/ 48114 h 81860"/>
                <a:gd name="connsiteX351" fmla="*/ 779289 w 3110270"/>
                <a:gd name="connsiteY351" fmla="*/ 46018 h 81860"/>
                <a:gd name="connsiteX352" fmla="*/ 772718 w 3110270"/>
                <a:gd name="connsiteY352" fmla="*/ 44589 h 81860"/>
                <a:gd name="connsiteX353" fmla="*/ 763858 w 3110270"/>
                <a:gd name="connsiteY353" fmla="*/ 42494 h 81860"/>
                <a:gd name="connsiteX354" fmla="*/ 758142 w 3110270"/>
                <a:gd name="connsiteY354" fmla="*/ 38779 h 81860"/>
                <a:gd name="connsiteX355" fmla="*/ 755760 w 3110270"/>
                <a:gd name="connsiteY355" fmla="*/ 31731 h 81860"/>
                <a:gd name="connsiteX356" fmla="*/ 760523 w 3110270"/>
                <a:gd name="connsiteY356" fmla="*/ 22206 h 81860"/>
                <a:gd name="connsiteX357" fmla="*/ 773666 w 3110270"/>
                <a:gd name="connsiteY357" fmla="*/ 18586 h 81860"/>
                <a:gd name="connsiteX358" fmla="*/ 782336 w 3110270"/>
                <a:gd name="connsiteY358" fmla="*/ 19729 h 81860"/>
                <a:gd name="connsiteX359" fmla="*/ 789577 w 3110270"/>
                <a:gd name="connsiteY359" fmla="*/ 22777 h 81860"/>
                <a:gd name="connsiteX360" fmla="*/ 786907 w 3110270"/>
                <a:gd name="connsiteY360" fmla="*/ 27635 h 81860"/>
                <a:gd name="connsiteX361" fmla="*/ 773666 w 3110270"/>
                <a:gd name="connsiteY361" fmla="*/ 23825 h 81860"/>
                <a:gd name="connsiteX362" fmla="*/ 764811 w 3110270"/>
                <a:gd name="connsiteY362" fmla="*/ 25825 h 81860"/>
                <a:gd name="connsiteX363" fmla="*/ 761858 w 3110270"/>
                <a:gd name="connsiteY363" fmla="*/ 31255 h 81860"/>
                <a:gd name="connsiteX364" fmla="*/ 763574 w 3110270"/>
                <a:gd name="connsiteY364" fmla="*/ 35350 h 81860"/>
                <a:gd name="connsiteX365" fmla="*/ 767764 w 3110270"/>
                <a:gd name="connsiteY365" fmla="*/ 37636 h 81860"/>
                <a:gd name="connsiteX366" fmla="*/ 774620 w 3110270"/>
                <a:gd name="connsiteY366" fmla="*/ 39161 h 81860"/>
                <a:gd name="connsiteX367" fmla="*/ 783191 w 3110270"/>
                <a:gd name="connsiteY367" fmla="*/ 41160 h 81860"/>
                <a:gd name="connsiteX368" fmla="*/ 788814 w 3110270"/>
                <a:gd name="connsiteY368" fmla="*/ 44685 h 81860"/>
                <a:gd name="connsiteX369" fmla="*/ 791098 w 3110270"/>
                <a:gd name="connsiteY369" fmla="*/ 51543 h 81860"/>
                <a:gd name="connsiteX370" fmla="*/ 786145 w 3110270"/>
                <a:gd name="connsiteY370" fmla="*/ 61068 h 81860"/>
                <a:gd name="connsiteX371" fmla="*/ 772527 w 3110270"/>
                <a:gd name="connsiteY371" fmla="*/ 64497 h 81860"/>
                <a:gd name="connsiteX372" fmla="*/ 840248 w 3110270"/>
                <a:gd name="connsiteY372" fmla="*/ 43637 h 81860"/>
                <a:gd name="connsiteX373" fmla="*/ 802148 w 3110270"/>
                <a:gd name="connsiteY373" fmla="*/ 43637 h 81860"/>
                <a:gd name="connsiteX374" fmla="*/ 807576 w 3110270"/>
                <a:gd name="connsiteY374" fmla="*/ 54972 h 81860"/>
                <a:gd name="connsiteX375" fmla="*/ 819961 w 3110270"/>
                <a:gd name="connsiteY375" fmla="*/ 59354 h 81860"/>
                <a:gd name="connsiteX376" fmla="*/ 827677 w 3110270"/>
                <a:gd name="connsiteY376" fmla="*/ 57829 h 81860"/>
                <a:gd name="connsiteX377" fmla="*/ 833770 w 3110270"/>
                <a:gd name="connsiteY377" fmla="*/ 53353 h 81860"/>
                <a:gd name="connsiteX378" fmla="*/ 837202 w 3110270"/>
                <a:gd name="connsiteY378" fmla="*/ 57353 h 81860"/>
                <a:gd name="connsiteX379" fmla="*/ 829677 w 3110270"/>
                <a:gd name="connsiteY379" fmla="*/ 62782 h 81860"/>
                <a:gd name="connsiteX380" fmla="*/ 820152 w 3110270"/>
                <a:gd name="connsiteY380" fmla="*/ 64688 h 81860"/>
                <a:gd name="connsiteX381" fmla="*/ 807864 w 3110270"/>
                <a:gd name="connsiteY381" fmla="*/ 61735 h 81860"/>
                <a:gd name="connsiteX382" fmla="*/ 799483 w 3110270"/>
                <a:gd name="connsiteY382" fmla="*/ 53543 h 81860"/>
                <a:gd name="connsiteX383" fmla="*/ 796530 w 3110270"/>
                <a:gd name="connsiteY383" fmla="*/ 41732 h 81860"/>
                <a:gd name="connsiteX384" fmla="*/ 799386 w 3110270"/>
                <a:gd name="connsiteY384" fmla="*/ 29921 h 81860"/>
                <a:gd name="connsiteX385" fmla="*/ 807195 w 3110270"/>
                <a:gd name="connsiteY385" fmla="*/ 21730 h 81860"/>
                <a:gd name="connsiteX386" fmla="*/ 818533 w 3110270"/>
                <a:gd name="connsiteY386" fmla="*/ 18872 h 81860"/>
                <a:gd name="connsiteX387" fmla="*/ 829770 w 3110270"/>
                <a:gd name="connsiteY387" fmla="*/ 21730 h 81860"/>
                <a:gd name="connsiteX388" fmla="*/ 837583 w 3110270"/>
                <a:gd name="connsiteY388" fmla="*/ 29826 h 81860"/>
                <a:gd name="connsiteX389" fmla="*/ 840341 w 3110270"/>
                <a:gd name="connsiteY389" fmla="*/ 41732 h 81860"/>
                <a:gd name="connsiteX390" fmla="*/ 818533 w 3110270"/>
                <a:gd name="connsiteY390" fmla="*/ 24111 h 81860"/>
                <a:gd name="connsiteX391" fmla="*/ 807576 w 3110270"/>
                <a:gd name="connsiteY391" fmla="*/ 28207 h 81860"/>
                <a:gd name="connsiteX392" fmla="*/ 802530 w 3110270"/>
                <a:gd name="connsiteY392" fmla="*/ 39065 h 81860"/>
                <a:gd name="connsiteX393" fmla="*/ 834532 w 3110270"/>
                <a:gd name="connsiteY393" fmla="*/ 39065 h 81860"/>
                <a:gd name="connsiteX394" fmla="*/ 829486 w 3110270"/>
                <a:gd name="connsiteY394" fmla="*/ 28207 h 81860"/>
                <a:gd name="connsiteX395" fmla="*/ 818533 w 3110270"/>
                <a:gd name="connsiteY395" fmla="*/ 24111 h 81860"/>
                <a:gd name="connsiteX396" fmla="*/ 893017 w 3110270"/>
                <a:gd name="connsiteY396" fmla="*/ 679 h 81860"/>
                <a:gd name="connsiteX397" fmla="*/ 893017 w 3110270"/>
                <a:gd name="connsiteY397" fmla="*/ 64306 h 81860"/>
                <a:gd name="connsiteX398" fmla="*/ 887208 w 3110270"/>
                <a:gd name="connsiteY398" fmla="*/ 64306 h 81860"/>
                <a:gd name="connsiteX399" fmla="*/ 887208 w 3110270"/>
                <a:gd name="connsiteY399" fmla="*/ 55353 h 81860"/>
                <a:gd name="connsiteX400" fmla="*/ 879967 w 3110270"/>
                <a:gd name="connsiteY400" fmla="*/ 62306 h 81860"/>
                <a:gd name="connsiteX401" fmla="*/ 869777 w 3110270"/>
                <a:gd name="connsiteY401" fmla="*/ 64688 h 81860"/>
                <a:gd name="connsiteX402" fmla="*/ 858252 w 3110270"/>
                <a:gd name="connsiteY402" fmla="*/ 61830 h 81860"/>
                <a:gd name="connsiteX403" fmla="*/ 850248 w 3110270"/>
                <a:gd name="connsiteY403" fmla="*/ 53638 h 81860"/>
                <a:gd name="connsiteX404" fmla="*/ 847299 w 3110270"/>
                <a:gd name="connsiteY404" fmla="*/ 41732 h 81860"/>
                <a:gd name="connsiteX405" fmla="*/ 850248 w 3110270"/>
                <a:gd name="connsiteY405" fmla="*/ 29826 h 81860"/>
                <a:gd name="connsiteX406" fmla="*/ 858252 w 3110270"/>
                <a:gd name="connsiteY406" fmla="*/ 21730 h 81860"/>
                <a:gd name="connsiteX407" fmla="*/ 869777 w 3110270"/>
                <a:gd name="connsiteY407" fmla="*/ 18872 h 81860"/>
                <a:gd name="connsiteX408" fmla="*/ 879302 w 3110270"/>
                <a:gd name="connsiteY408" fmla="*/ 21158 h 81860"/>
                <a:gd name="connsiteX409" fmla="*/ 886539 w 3110270"/>
                <a:gd name="connsiteY409" fmla="*/ 27730 h 81860"/>
                <a:gd name="connsiteX410" fmla="*/ 886539 w 3110270"/>
                <a:gd name="connsiteY410" fmla="*/ 679 h 81860"/>
                <a:gd name="connsiteX411" fmla="*/ 870251 w 3110270"/>
                <a:gd name="connsiteY411" fmla="*/ 59354 h 81860"/>
                <a:gd name="connsiteX412" fmla="*/ 878823 w 3110270"/>
                <a:gd name="connsiteY412" fmla="*/ 57162 h 81860"/>
                <a:gd name="connsiteX413" fmla="*/ 884827 w 3110270"/>
                <a:gd name="connsiteY413" fmla="*/ 50876 h 81860"/>
                <a:gd name="connsiteX414" fmla="*/ 884827 w 3110270"/>
                <a:gd name="connsiteY414" fmla="*/ 32588 h 81860"/>
                <a:gd name="connsiteX415" fmla="*/ 878823 w 3110270"/>
                <a:gd name="connsiteY415" fmla="*/ 26397 h 81860"/>
                <a:gd name="connsiteX416" fmla="*/ 861680 w 3110270"/>
                <a:gd name="connsiteY416" fmla="*/ 26397 h 81860"/>
                <a:gd name="connsiteX417" fmla="*/ 855680 w 3110270"/>
                <a:gd name="connsiteY417" fmla="*/ 32588 h 81860"/>
                <a:gd name="connsiteX418" fmla="*/ 855680 w 3110270"/>
                <a:gd name="connsiteY418" fmla="*/ 50876 h 81860"/>
                <a:gd name="connsiteX419" fmla="*/ 861680 w 3110270"/>
                <a:gd name="connsiteY419" fmla="*/ 57162 h 81860"/>
                <a:gd name="connsiteX420" fmla="*/ 870251 w 3110270"/>
                <a:gd name="connsiteY420" fmla="*/ 59354 h 81860"/>
                <a:gd name="connsiteX421" fmla="*/ 949023 w 3110270"/>
                <a:gd name="connsiteY421" fmla="*/ 64688 h 81860"/>
                <a:gd name="connsiteX422" fmla="*/ 937215 w 3110270"/>
                <a:gd name="connsiteY422" fmla="*/ 61735 h 81860"/>
                <a:gd name="connsiteX423" fmla="*/ 929020 w 3110270"/>
                <a:gd name="connsiteY423" fmla="*/ 53543 h 81860"/>
                <a:gd name="connsiteX424" fmla="*/ 929020 w 3110270"/>
                <a:gd name="connsiteY424" fmla="*/ 29921 h 81860"/>
                <a:gd name="connsiteX425" fmla="*/ 937215 w 3110270"/>
                <a:gd name="connsiteY425" fmla="*/ 21730 h 81860"/>
                <a:gd name="connsiteX426" fmla="*/ 960739 w 3110270"/>
                <a:gd name="connsiteY426" fmla="*/ 21730 h 81860"/>
                <a:gd name="connsiteX427" fmla="*/ 968929 w 3110270"/>
                <a:gd name="connsiteY427" fmla="*/ 29921 h 81860"/>
                <a:gd name="connsiteX428" fmla="*/ 968929 w 3110270"/>
                <a:gd name="connsiteY428" fmla="*/ 53543 h 81860"/>
                <a:gd name="connsiteX429" fmla="*/ 960739 w 3110270"/>
                <a:gd name="connsiteY429" fmla="*/ 61735 h 81860"/>
                <a:gd name="connsiteX430" fmla="*/ 949023 w 3110270"/>
                <a:gd name="connsiteY430" fmla="*/ 64688 h 81860"/>
                <a:gd name="connsiteX431" fmla="*/ 949023 w 3110270"/>
                <a:gd name="connsiteY431" fmla="*/ 59354 h 81860"/>
                <a:gd name="connsiteX432" fmla="*/ 957595 w 3110270"/>
                <a:gd name="connsiteY432" fmla="*/ 57162 h 81860"/>
                <a:gd name="connsiteX433" fmla="*/ 963599 w 3110270"/>
                <a:gd name="connsiteY433" fmla="*/ 50876 h 81860"/>
                <a:gd name="connsiteX434" fmla="*/ 963599 w 3110270"/>
                <a:gd name="connsiteY434" fmla="*/ 32588 h 81860"/>
                <a:gd name="connsiteX435" fmla="*/ 957595 w 3110270"/>
                <a:gd name="connsiteY435" fmla="*/ 26397 h 81860"/>
                <a:gd name="connsiteX436" fmla="*/ 940354 w 3110270"/>
                <a:gd name="connsiteY436" fmla="*/ 26397 h 81860"/>
                <a:gd name="connsiteX437" fmla="*/ 934354 w 3110270"/>
                <a:gd name="connsiteY437" fmla="*/ 32588 h 81860"/>
                <a:gd name="connsiteX438" fmla="*/ 934354 w 3110270"/>
                <a:gd name="connsiteY438" fmla="*/ 50876 h 81860"/>
                <a:gd name="connsiteX439" fmla="*/ 940354 w 3110270"/>
                <a:gd name="connsiteY439" fmla="*/ 57162 h 81860"/>
                <a:gd name="connsiteX440" fmla="*/ 949023 w 3110270"/>
                <a:gd name="connsiteY440" fmla="*/ 59354 h 81860"/>
                <a:gd name="connsiteX441" fmla="*/ 1006173 w 3110270"/>
                <a:gd name="connsiteY441" fmla="*/ 18872 h 81860"/>
                <a:gd name="connsiteX442" fmla="*/ 1019605 w 3110270"/>
                <a:gd name="connsiteY442" fmla="*/ 23825 h 81860"/>
                <a:gd name="connsiteX443" fmla="*/ 1024651 w 3110270"/>
                <a:gd name="connsiteY443" fmla="*/ 38112 h 81860"/>
                <a:gd name="connsiteX444" fmla="*/ 1024651 w 3110270"/>
                <a:gd name="connsiteY444" fmla="*/ 64306 h 81860"/>
                <a:gd name="connsiteX445" fmla="*/ 1018558 w 3110270"/>
                <a:gd name="connsiteY445" fmla="*/ 64306 h 81860"/>
                <a:gd name="connsiteX446" fmla="*/ 1018558 w 3110270"/>
                <a:gd name="connsiteY446" fmla="*/ 38779 h 81860"/>
                <a:gd name="connsiteX447" fmla="*/ 1015033 w 3110270"/>
                <a:gd name="connsiteY447" fmla="*/ 28016 h 81860"/>
                <a:gd name="connsiteX448" fmla="*/ 1005029 w 3110270"/>
                <a:gd name="connsiteY448" fmla="*/ 24302 h 81860"/>
                <a:gd name="connsiteX449" fmla="*/ 993504 w 3110270"/>
                <a:gd name="connsiteY449" fmla="*/ 28683 h 81860"/>
                <a:gd name="connsiteX450" fmla="*/ 989221 w 3110270"/>
                <a:gd name="connsiteY450" fmla="*/ 40589 h 81860"/>
                <a:gd name="connsiteX451" fmla="*/ 989221 w 3110270"/>
                <a:gd name="connsiteY451" fmla="*/ 64306 h 81860"/>
                <a:gd name="connsiteX452" fmla="*/ 983216 w 3110270"/>
                <a:gd name="connsiteY452" fmla="*/ 64306 h 81860"/>
                <a:gd name="connsiteX453" fmla="*/ 983216 w 3110270"/>
                <a:gd name="connsiteY453" fmla="*/ 19253 h 81860"/>
                <a:gd name="connsiteX454" fmla="*/ 989030 w 3110270"/>
                <a:gd name="connsiteY454" fmla="*/ 19253 h 81860"/>
                <a:gd name="connsiteX455" fmla="*/ 989030 w 3110270"/>
                <a:gd name="connsiteY455" fmla="*/ 27635 h 81860"/>
                <a:gd name="connsiteX456" fmla="*/ 995885 w 3110270"/>
                <a:gd name="connsiteY456" fmla="*/ 21254 h 81860"/>
                <a:gd name="connsiteX457" fmla="*/ 1006173 w 3110270"/>
                <a:gd name="connsiteY457" fmla="*/ 18967 h 81860"/>
                <a:gd name="connsiteX458" fmla="*/ 1085517 w 3110270"/>
                <a:gd name="connsiteY458" fmla="*/ 61544 h 81860"/>
                <a:gd name="connsiteX459" fmla="*/ 1081327 w 3110270"/>
                <a:gd name="connsiteY459" fmla="*/ 63925 h 81860"/>
                <a:gd name="connsiteX460" fmla="*/ 1075992 w 3110270"/>
                <a:gd name="connsiteY460" fmla="*/ 64688 h 81860"/>
                <a:gd name="connsiteX461" fmla="*/ 1062849 w 3110270"/>
                <a:gd name="connsiteY461" fmla="*/ 54153 h 81860"/>
                <a:gd name="connsiteX462" fmla="*/ 1062849 w 3110270"/>
                <a:gd name="connsiteY462" fmla="*/ 51638 h 81860"/>
                <a:gd name="connsiteX463" fmla="*/ 1062849 w 3110270"/>
                <a:gd name="connsiteY463" fmla="*/ 24302 h 81860"/>
                <a:gd name="connsiteX464" fmla="*/ 1054752 w 3110270"/>
                <a:gd name="connsiteY464" fmla="*/ 24302 h 81860"/>
                <a:gd name="connsiteX465" fmla="*/ 1054752 w 3110270"/>
                <a:gd name="connsiteY465" fmla="*/ 19253 h 81860"/>
                <a:gd name="connsiteX466" fmla="*/ 1062849 w 3110270"/>
                <a:gd name="connsiteY466" fmla="*/ 19253 h 81860"/>
                <a:gd name="connsiteX467" fmla="*/ 1062849 w 3110270"/>
                <a:gd name="connsiteY467" fmla="*/ 9728 h 81860"/>
                <a:gd name="connsiteX468" fmla="*/ 1068941 w 3110270"/>
                <a:gd name="connsiteY468" fmla="*/ 9728 h 81860"/>
                <a:gd name="connsiteX469" fmla="*/ 1068941 w 3110270"/>
                <a:gd name="connsiteY469" fmla="*/ 19253 h 81860"/>
                <a:gd name="connsiteX470" fmla="*/ 1082661 w 3110270"/>
                <a:gd name="connsiteY470" fmla="*/ 19253 h 81860"/>
                <a:gd name="connsiteX471" fmla="*/ 1082661 w 3110270"/>
                <a:gd name="connsiteY471" fmla="*/ 24396 h 81860"/>
                <a:gd name="connsiteX472" fmla="*/ 1068941 w 3110270"/>
                <a:gd name="connsiteY472" fmla="*/ 24396 h 81860"/>
                <a:gd name="connsiteX473" fmla="*/ 1068941 w 3110270"/>
                <a:gd name="connsiteY473" fmla="*/ 51352 h 81860"/>
                <a:gd name="connsiteX474" fmla="*/ 1070946 w 3110270"/>
                <a:gd name="connsiteY474" fmla="*/ 57448 h 81860"/>
                <a:gd name="connsiteX475" fmla="*/ 1076657 w 3110270"/>
                <a:gd name="connsiteY475" fmla="*/ 59544 h 81860"/>
                <a:gd name="connsiteX476" fmla="*/ 1080373 w 3110270"/>
                <a:gd name="connsiteY476" fmla="*/ 58972 h 81860"/>
                <a:gd name="connsiteX477" fmla="*/ 1083420 w 3110270"/>
                <a:gd name="connsiteY477" fmla="*/ 57258 h 81860"/>
                <a:gd name="connsiteX478" fmla="*/ 1098758 w 3110270"/>
                <a:gd name="connsiteY478" fmla="*/ 9347 h 81860"/>
                <a:gd name="connsiteX479" fmla="*/ 1095517 w 3110270"/>
                <a:gd name="connsiteY479" fmla="*/ 8014 h 81860"/>
                <a:gd name="connsiteX480" fmla="*/ 1094279 w 3110270"/>
                <a:gd name="connsiteY480" fmla="*/ 4966 h 81860"/>
                <a:gd name="connsiteX481" fmla="*/ 1095517 w 3110270"/>
                <a:gd name="connsiteY481" fmla="*/ 1917 h 81860"/>
                <a:gd name="connsiteX482" fmla="*/ 1098758 w 3110270"/>
                <a:gd name="connsiteY482" fmla="*/ 679 h 81860"/>
                <a:gd name="connsiteX483" fmla="*/ 1101902 w 3110270"/>
                <a:gd name="connsiteY483" fmla="*/ 1917 h 81860"/>
                <a:gd name="connsiteX484" fmla="*/ 1103232 w 3110270"/>
                <a:gd name="connsiteY484" fmla="*/ 4870 h 81860"/>
                <a:gd name="connsiteX485" fmla="*/ 1098758 w 3110270"/>
                <a:gd name="connsiteY485" fmla="*/ 9347 h 81860"/>
                <a:gd name="connsiteX486" fmla="*/ 1095614 w 3110270"/>
                <a:gd name="connsiteY486" fmla="*/ 18872 h 81860"/>
                <a:gd name="connsiteX487" fmla="*/ 1101711 w 3110270"/>
                <a:gd name="connsiteY487" fmla="*/ 18872 h 81860"/>
                <a:gd name="connsiteX488" fmla="*/ 1101711 w 3110270"/>
                <a:gd name="connsiteY488" fmla="*/ 64021 h 81860"/>
                <a:gd name="connsiteX489" fmla="*/ 1095614 w 3110270"/>
                <a:gd name="connsiteY489" fmla="*/ 64021 h 81860"/>
                <a:gd name="connsiteX490" fmla="*/ 1174005 w 3110270"/>
                <a:gd name="connsiteY490" fmla="*/ 18872 h 81860"/>
                <a:gd name="connsiteX491" fmla="*/ 1187339 w 3110270"/>
                <a:gd name="connsiteY491" fmla="*/ 23730 h 81860"/>
                <a:gd name="connsiteX492" fmla="*/ 1192199 w 3110270"/>
                <a:gd name="connsiteY492" fmla="*/ 38112 h 81860"/>
                <a:gd name="connsiteX493" fmla="*/ 1192199 w 3110270"/>
                <a:gd name="connsiteY493" fmla="*/ 64306 h 81860"/>
                <a:gd name="connsiteX494" fmla="*/ 1186102 w 3110270"/>
                <a:gd name="connsiteY494" fmla="*/ 64306 h 81860"/>
                <a:gd name="connsiteX495" fmla="*/ 1186102 w 3110270"/>
                <a:gd name="connsiteY495" fmla="*/ 38779 h 81860"/>
                <a:gd name="connsiteX496" fmla="*/ 1182674 w 3110270"/>
                <a:gd name="connsiteY496" fmla="*/ 28016 h 81860"/>
                <a:gd name="connsiteX497" fmla="*/ 1173149 w 3110270"/>
                <a:gd name="connsiteY497" fmla="*/ 24302 h 81860"/>
                <a:gd name="connsiteX498" fmla="*/ 1162099 w 3110270"/>
                <a:gd name="connsiteY498" fmla="*/ 28683 h 81860"/>
                <a:gd name="connsiteX499" fmla="*/ 1158099 w 3110270"/>
                <a:gd name="connsiteY499" fmla="*/ 40589 h 81860"/>
                <a:gd name="connsiteX500" fmla="*/ 1158099 w 3110270"/>
                <a:gd name="connsiteY500" fmla="*/ 64306 h 81860"/>
                <a:gd name="connsiteX501" fmla="*/ 1152001 w 3110270"/>
                <a:gd name="connsiteY501" fmla="*/ 64306 h 81860"/>
                <a:gd name="connsiteX502" fmla="*/ 1152001 w 3110270"/>
                <a:gd name="connsiteY502" fmla="*/ 38779 h 81860"/>
                <a:gd name="connsiteX503" fmla="*/ 1148574 w 3110270"/>
                <a:gd name="connsiteY503" fmla="*/ 28016 h 81860"/>
                <a:gd name="connsiteX504" fmla="*/ 1139049 w 3110270"/>
                <a:gd name="connsiteY504" fmla="*/ 24302 h 81860"/>
                <a:gd name="connsiteX505" fmla="*/ 1127998 w 3110270"/>
                <a:gd name="connsiteY505" fmla="*/ 28683 h 81860"/>
                <a:gd name="connsiteX506" fmla="*/ 1123901 w 3110270"/>
                <a:gd name="connsiteY506" fmla="*/ 40589 h 81860"/>
                <a:gd name="connsiteX507" fmla="*/ 1123901 w 3110270"/>
                <a:gd name="connsiteY507" fmla="*/ 64306 h 81860"/>
                <a:gd name="connsiteX508" fmla="*/ 1117901 w 3110270"/>
                <a:gd name="connsiteY508" fmla="*/ 64306 h 81860"/>
                <a:gd name="connsiteX509" fmla="*/ 1117901 w 3110270"/>
                <a:gd name="connsiteY509" fmla="*/ 19253 h 81860"/>
                <a:gd name="connsiteX510" fmla="*/ 1123710 w 3110270"/>
                <a:gd name="connsiteY510" fmla="*/ 19253 h 81860"/>
                <a:gd name="connsiteX511" fmla="*/ 1123710 w 3110270"/>
                <a:gd name="connsiteY511" fmla="*/ 27540 h 81860"/>
                <a:gd name="connsiteX512" fmla="*/ 1130380 w 3110270"/>
                <a:gd name="connsiteY512" fmla="*/ 21158 h 81860"/>
                <a:gd name="connsiteX513" fmla="*/ 1139905 w 3110270"/>
                <a:gd name="connsiteY513" fmla="*/ 18967 h 81860"/>
                <a:gd name="connsiteX514" fmla="*/ 1149430 w 3110270"/>
                <a:gd name="connsiteY514" fmla="*/ 21348 h 81860"/>
                <a:gd name="connsiteX515" fmla="*/ 1155718 w 3110270"/>
                <a:gd name="connsiteY515" fmla="*/ 28492 h 81860"/>
                <a:gd name="connsiteX516" fmla="*/ 1162861 w 3110270"/>
                <a:gd name="connsiteY516" fmla="*/ 21444 h 81860"/>
                <a:gd name="connsiteX517" fmla="*/ 1173530 w 3110270"/>
                <a:gd name="connsiteY517" fmla="*/ 18967 h 81860"/>
                <a:gd name="connsiteX518" fmla="*/ 1247251 w 3110270"/>
                <a:gd name="connsiteY518" fmla="*/ 43637 h 81860"/>
                <a:gd name="connsiteX519" fmla="*/ 1209151 w 3110270"/>
                <a:gd name="connsiteY519" fmla="*/ 43637 h 81860"/>
                <a:gd name="connsiteX520" fmla="*/ 1214486 w 3110270"/>
                <a:gd name="connsiteY520" fmla="*/ 54972 h 81860"/>
                <a:gd name="connsiteX521" fmla="*/ 1226867 w 3110270"/>
                <a:gd name="connsiteY521" fmla="*/ 59354 h 81860"/>
                <a:gd name="connsiteX522" fmla="*/ 1234582 w 3110270"/>
                <a:gd name="connsiteY522" fmla="*/ 57829 h 81860"/>
                <a:gd name="connsiteX523" fmla="*/ 1240680 w 3110270"/>
                <a:gd name="connsiteY523" fmla="*/ 53353 h 81860"/>
                <a:gd name="connsiteX524" fmla="*/ 1244107 w 3110270"/>
                <a:gd name="connsiteY524" fmla="*/ 57353 h 81860"/>
                <a:gd name="connsiteX525" fmla="*/ 1236582 w 3110270"/>
                <a:gd name="connsiteY525" fmla="*/ 62782 h 81860"/>
                <a:gd name="connsiteX526" fmla="*/ 1227057 w 3110270"/>
                <a:gd name="connsiteY526" fmla="*/ 64688 h 81860"/>
                <a:gd name="connsiteX527" fmla="*/ 1214770 w 3110270"/>
                <a:gd name="connsiteY527" fmla="*/ 61735 h 81860"/>
                <a:gd name="connsiteX528" fmla="*/ 1206389 w 3110270"/>
                <a:gd name="connsiteY528" fmla="*/ 53543 h 81860"/>
                <a:gd name="connsiteX529" fmla="*/ 1203436 w 3110270"/>
                <a:gd name="connsiteY529" fmla="*/ 41732 h 81860"/>
                <a:gd name="connsiteX530" fmla="*/ 1206296 w 3110270"/>
                <a:gd name="connsiteY530" fmla="*/ 29921 h 81860"/>
                <a:gd name="connsiteX531" fmla="*/ 1214198 w 3110270"/>
                <a:gd name="connsiteY531" fmla="*/ 21730 h 81860"/>
                <a:gd name="connsiteX532" fmla="*/ 1236680 w 3110270"/>
                <a:gd name="connsiteY532" fmla="*/ 21730 h 81860"/>
                <a:gd name="connsiteX533" fmla="*/ 1244489 w 3110270"/>
                <a:gd name="connsiteY533" fmla="*/ 29826 h 81860"/>
                <a:gd name="connsiteX534" fmla="*/ 1247251 w 3110270"/>
                <a:gd name="connsiteY534" fmla="*/ 41732 h 81860"/>
                <a:gd name="connsiteX535" fmla="*/ 1225439 w 3110270"/>
                <a:gd name="connsiteY535" fmla="*/ 24111 h 81860"/>
                <a:gd name="connsiteX536" fmla="*/ 1214486 w 3110270"/>
                <a:gd name="connsiteY536" fmla="*/ 28207 h 81860"/>
                <a:gd name="connsiteX537" fmla="*/ 1209533 w 3110270"/>
                <a:gd name="connsiteY537" fmla="*/ 39065 h 81860"/>
                <a:gd name="connsiteX538" fmla="*/ 1241443 w 3110270"/>
                <a:gd name="connsiteY538" fmla="*/ 39065 h 81860"/>
                <a:gd name="connsiteX539" fmla="*/ 1236489 w 3110270"/>
                <a:gd name="connsiteY539" fmla="*/ 28207 h 81860"/>
                <a:gd name="connsiteX540" fmla="*/ 1225439 w 3110270"/>
                <a:gd name="connsiteY540" fmla="*/ 24111 h 81860"/>
                <a:gd name="connsiteX541" fmla="*/ 1303546 w 3110270"/>
                <a:gd name="connsiteY541" fmla="*/ 18872 h 81860"/>
                <a:gd name="connsiteX542" fmla="*/ 1314973 w 3110270"/>
                <a:gd name="connsiteY542" fmla="*/ 21730 h 81860"/>
                <a:gd name="connsiteX543" fmla="*/ 1323070 w 3110270"/>
                <a:gd name="connsiteY543" fmla="*/ 29826 h 81860"/>
                <a:gd name="connsiteX544" fmla="*/ 1326023 w 3110270"/>
                <a:gd name="connsiteY544" fmla="*/ 41732 h 81860"/>
                <a:gd name="connsiteX545" fmla="*/ 1323070 w 3110270"/>
                <a:gd name="connsiteY545" fmla="*/ 53638 h 81860"/>
                <a:gd name="connsiteX546" fmla="*/ 1314973 w 3110270"/>
                <a:gd name="connsiteY546" fmla="*/ 61830 h 81860"/>
                <a:gd name="connsiteX547" fmla="*/ 1303546 w 3110270"/>
                <a:gd name="connsiteY547" fmla="*/ 64688 h 81860"/>
                <a:gd name="connsiteX548" fmla="*/ 1293351 w 3110270"/>
                <a:gd name="connsiteY548" fmla="*/ 62306 h 81860"/>
                <a:gd name="connsiteX549" fmla="*/ 1286114 w 3110270"/>
                <a:gd name="connsiteY549" fmla="*/ 55353 h 81860"/>
                <a:gd name="connsiteX550" fmla="*/ 1286114 w 3110270"/>
                <a:gd name="connsiteY550" fmla="*/ 64306 h 81860"/>
                <a:gd name="connsiteX551" fmla="*/ 1280780 w 3110270"/>
                <a:gd name="connsiteY551" fmla="*/ 64306 h 81860"/>
                <a:gd name="connsiteX552" fmla="*/ 1280780 w 3110270"/>
                <a:gd name="connsiteY552" fmla="*/ 679 h 81860"/>
                <a:gd name="connsiteX553" fmla="*/ 1286877 w 3110270"/>
                <a:gd name="connsiteY553" fmla="*/ 679 h 81860"/>
                <a:gd name="connsiteX554" fmla="*/ 1286877 w 3110270"/>
                <a:gd name="connsiteY554" fmla="*/ 27730 h 81860"/>
                <a:gd name="connsiteX555" fmla="*/ 1294114 w 3110270"/>
                <a:gd name="connsiteY555" fmla="*/ 21158 h 81860"/>
                <a:gd name="connsiteX556" fmla="*/ 1303639 w 3110270"/>
                <a:gd name="connsiteY556" fmla="*/ 18872 h 81860"/>
                <a:gd name="connsiteX557" fmla="*/ 1303067 w 3110270"/>
                <a:gd name="connsiteY557" fmla="*/ 59354 h 81860"/>
                <a:gd name="connsiteX558" fmla="*/ 1311643 w 3110270"/>
                <a:gd name="connsiteY558" fmla="*/ 57162 h 81860"/>
                <a:gd name="connsiteX559" fmla="*/ 1317736 w 3110270"/>
                <a:gd name="connsiteY559" fmla="*/ 50876 h 81860"/>
                <a:gd name="connsiteX560" fmla="*/ 1317736 w 3110270"/>
                <a:gd name="connsiteY560" fmla="*/ 32588 h 81860"/>
                <a:gd name="connsiteX561" fmla="*/ 1311643 w 3110270"/>
                <a:gd name="connsiteY561" fmla="*/ 26397 h 81860"/>
                <a:gd name="connsiteX562" fmla="*/ 1294495 w 3110270"/>
                <a:gd name="connsiteY562" fmla="*/ 26397 h 81860"/>
                <a:gd name="connsiteX563" fmla="*/ 1288495 w 3110270"/>
                <a:gd name="connsiteY563" fmla="*/ 32588 h 81860"/>
                <a:gd name="connsiteX564" fmla="*/ 1288495 w 3110270"/>
                <a:gd name="connsiteY564" fmla="*/ 50876 h 81860"/>
                <a:gd name="connsiteX565" fmla="*/ 1294495 w 3110270"/>
                <a:gd name="connsiteY565" fmla="*/ 57162 h 81860"/>
                <a:gd name="connsiteX566" fmla="*/ 1303067 w 3110270"/>
                <a:gd name="connsiteY566" fmla="*/ 59354 h 81860"/>
                <a:gd name="connsiteX567" fmla="*/ 1376695 w 3110270"/>
                <a:gd name="connsiteY567" fmla="*/ 43637 h 81860"/>
                <a:gd name="connsiteX568" fmla="*/ 1338595 w 3110270"/>
                <a:gd name="connsiteY568" fmla="*/ 43637 h 81860"/>
                <a:gd name="connsiteX569" fmla="*/ 1344027 w 3110270"/>
                <a:gd name="connsiteY569" fmla="*/ 54972 h 81860"/>
                <a:gd name="connsiteX570" fmla="*/ 1356408 w 3110270"/>
                <a:gd name="connsiteY570" fmla="*/ 59354 h 81860"/>
                <a:gd name="connsiteX571" fmla="*/ 1364123 w 3110270"/>
                <a:gd name="connsiteY571" fmla="*/ 57829 h 81860"/>
                <a:gd name="connsiteX572" fmla="*/ 1370221 w 3110270"/>
                <a:gd name="connsiteY572" fmla="*/ 53353 h 81860"/>
                <a:gd name="connsiteX573" fmla="*/ 1373648 w 3110270"/>
                <a:gd name="connsiteY573" fmla="*/ 57353 h 81860"/>
                <a:gd name="connsiteX574" fmla="*/ 1366123 w 3110270"/>
                <a:gd name="connsiteY574" fmla="*/ 62782 h 81860"/>
                <a:gd name="connsiteX575" fmla="*/ 1356598 w 3110270"/>
                <a:gd name="connsiteY575" fmla="*/ 64688 h 81860"/>
                <a:gd name="connsiteX576" fmla="*/ 1344311 w 3110270"/>
                <a:gd name="connsiteY576" fmla="*/ 61735 h 81860"/>
                <a:gd name="connsiteX577" fmla="*/ 1335930 w 3110270"/>
                <a:gd name="connsiteY577" fmla="*/ 53543 h 81860"/>
                <a:gd name="connsiteX578" fmla="*/ 1332976 w 3110270"/>
                <a:gd name="connsiteY578" fmla="*/ 41732 h 81860"/>
                <a:gd name="connsiteX579" fmla="*/ 1335832 w 3110270"/>
                <a:gd name="connsiteY579" fmla="*/ 29921 h 81860"/>
                <a:gd name="connsiteX580" fmla="*/ 1343646 w 3110270"/>
                <a:gd name="connsiteY580" fmla="*/ 21730 h 81860"/>
                <a:gd name="connsiteX581" fmla="*/ 1354980 w 3110270"/>
                <a:gd name="connsiteY581" fmla="*/ 18872 h 81860"/>
                <a:gd name="connsiteX582" fmla="*/ 1366221 w 3110270"/>
                <a:gd name="connsiteY582" fmla="*/ 21730 h 81860"/>
                <a:gd name="connsiteX583" fmla="*/ 1374030 w 3110270"/>
                <a:gd name="connsiteY583" fmla="*/ 29826 h 81860"/>
                <a:gd name="connsiteX584" fmla="*/ 1376792 w 3110270"/>
                <a:gd name="connsiteY584" fmla="*/ 41732 h 81860"/>
                <a:gd name="connsiteX585" fmla="*/ 1354980 w 3110270"/>
                <a:gd name="connsiteY585" fmla="*/ 24111 h 81860"/>
                <a:gd name="connsiteX586" fmla="*/ 1344027 w 3110270"/>
                <a:gd name="connsiteY586" fmla="*/ 28207 h 81860"/>
                <a:gd name="connsiteX587" fmla="*/ 1338976 w 3110270"/>
                <a:gd name="connsiteY587" fmla="*/ 39065 h 81860"/>
                <a:gd name="connsiteX588" fmla="*/ 1370983 w 3110270"/>
                <a:gd name="connsiteY588" fmla="*/ 39065 h 81860"/>
                <a:gd name="connsiteX589" fmla="*/ 1366505 w 3110270"/>
                <a:gd name="connsiteY589" fmla="*/ 28778 h 81860"/>
                <a:gd name="connsiteX590" fmla="*/ 1355552 w 3110270"/>
                <a:gd name="connsiteY590" fmla="*/ 24682 h 81860"/>
                <a:gd name="connsiteX591" fmla="*/ 1412130 w 3110270"/>
                <a:gd name="connsiteY591" fmla="*/ 61544 h 81860"/>
                <a:gd name="connsiteX592" fmla="*/ 1407939 w 3110270"/>
                <a:gd name="connsiteY592" fmla="*/ 63925 h 81860"/>
                <a:gd name="connsiteX593" fmla="*/ 1402605 w 3110270"/>
                <a:gd name="connsiteY593" fmla="*/ 64688 h 81860"/>
                <a:gd name="connsiteX594" fmla="*/ 1389461 w 3110270"/>
                <a:gd name="connsiteY594" fmla="*/ 54153 h 81860"/>
                <a:gd name="connsiteX595" fmla="*/ 1389461 w 3110270"/>
                <a:gd name="connsiteY595" fmla="*/ 51638 h 81860"/>
                <a:gd name="connsiteX596" fmla="*/ 1389461 w 3110270"/>
                <a:gd name="connsiteY596" fmla="*/ 24302 h 81860"/>
                <a:gd name="connsiteX597" fmla="*/ 1381364 w 3110270"/>
                <a:gd name="connsiteY597" fmla="*/ 24302 h 81860"/>
                <a:gd name="connsiteX598" fmla="*/ 1381364 w 3110270"/>
                <a:gd name="connsiteY598" fmla="*/ 19253 h 81860"/>
                <a:gd name="connsiteX599" fmla="*/ 1389461 w 3110270"/>
                <a:gd name="connsiteY599" fmla="*/ 19253 h 81860"/>
                <a:gd name="connsiteX600" fmla="*/ 1389461 w 3110270"/>
                <a:gd name="connsiteY600" fmla="*/ 9728 h 81860"/>
                <a:gd name="connsiteX601" fmla="*/ 1395554 w 3110270"/>
                <a:gd name="connsiteY601" fmla="*/ 9728 h 81860"/>
                <a:gd name="connsiteX602" fmla="*/ 1395554 w 3110270"/>
                <a:gd name="connsiteY602" fmla="*/ 19253 h 81860"/>
                <a:gd name="connsiteX603" fmla="*/ 1409274 w 3110270"/>
                <a:gd name="connsiteY603" fmla="*/ 19253 h 81860"/>
                <a:gd name="connsiteX604" fmla="*/ 1409274 w 3110270"/>
                <a:gd name="connsiteY604" fmla="*/ 24396 h 81860"/>
                <a:gd name="connsiteX605" fmla="*/ 1395554 w 3110270"/>
                <a:gd name="connsiteY605" fmla="*/ 24396 h 81860"/>
                <a:gd name="connsiteX606" fmla="*/ 1395554 w 3110270"/>
                <a:gd name="connsiteY606" fmla="*/ 51352 h 81860"/>
                <a:gd name="connsiteX607" fmla="*/ 1397554 w 3110270"/>
                <a:gd name="connsiteY607" fmla="*/ 57448 h 81860"/>
                <a:gd name="connsiteX608" fmla="*/ 1403368 w 3110270"/>
                <a:gd name="connsiteY608" fmla="*/ 59544 h 81860"/>
                <a:gd name="connsiteX609" fmla="*/ 1406986 w 3110270"/>
                <a:gd name="connsiteY609" fmla="*/ 58972 h 81860"/>
                <a:gd name="connsiteX610" fmla="*/ 1410032 w 3110270"/>
                <a:gd name="connsiteY610" fmla="*/ 57258 h 81860"/>
                <a:gd name="connsiteX611" fmla="*/ 1487567 w 3110270"/>
                <a:gd name="connsiteY611" fmla="*/ 19158 h 81860"/>
                <a:gd name="connsiteX612" fmla="*/ 1470517 w 3110270"/>
                <a:gd name="connsiteY612" fmla="*/ 64306 h 81860"/>
                <a:gd name="connsiteX613" fmla="*/ 1464801 w 3110270"/>
                <a:gd name="connsiteY613" fmla="*/ 64306 h 81860"/>
                <a:gd name="connsiteX614" fmla="*/ 1450611 w 3110270"/>
                <a:gd name="connsiteY614" fmla="*/ 27349 h 81860"/>
                <a:gd name="connsiteX615" fmla="*/ 1436324 w 3110270"/>
                <a:gd name="connsiteY615" fmla="*/ 64306 h 81860"/>
                <a:gd name="connsiteX616" fmla="*/ 1430608 w 3110270"/>
                <a:gd name="connsiteY616" fmla="*/ 64306 h 81860"/>
                <a:gd name="connsiteX617" fmla="*/ 1414130 w 3110270"/>
                <a:gd name="connsiteY617" fmla="*/ 19253 h 81860"/>
                <a:gd name="connsiteX618" fmla="*/ 1419939 w 3110270"/>
                <a:gd name="connsiteY618" fmla="*/ 19253 h 81860"/>
                <a:gd name="connsiteX619" fmla="*/ 1434035 w 3110270"/>
                <a:gd name="connsiteY619" fmla="*/ 57353 h 81860"/>
                <a:gd name="connsiteX620" fmla="*/ 1448514 w 3110270"/>
                <a:gd name="connsiteY620" fmla="*/ 19253 h 81860"/>
                <a:gd name="connsiteX621" fmla="*/ 1453755 w 3110270"/>
                <a:gd name="connsiteY621" fmla="*/ 19253 h 81860"/>
                <a:gd name="connsiteX622" fmla="*/ 1468233 w 3110270"/>
                <a:gd name="connsiteY622" fmla="*/ 57353 h 81860"/>
                <a:gd name="connsiteX623" fmla="*/ 1482521 w 3110270"/>
                <a:gd name="connsiteY623" fmla="*/ 19253 h 81860"/>
                <a:gd name="connsiteX624" fmla="*/ 1533764 w 3110270"/>
                <a:gd name="connsiteY624" fmla="*/ 43637 h 81860"/>
                <a:gd name="connsiteX625" fmla="*/ 1495664 w 3110270"/>
                <a:gd name="connsiteY625" fmla="*/ 43637 h 81860"/>
                <a:gd name="connsiteX626" fmla="*/ 1501092 w 3110270"/>
                <a:gd name="connsiteY626" fmla="*/ 54972 h 81860"/>
                <a:gd name="connsiteX627" fmla="*/ 1513477 w 3110270"/>
                <a:gd name="connsiteY627" fmla="*/ 59354 h 81860"/>
                <a:gd name="connsiteX628" fmla="*/ 1521193 w 3110270"/>
                <a:gd name="connsiteY628" fmla="*/ 57829 h 81860"/>
                <a:gd name="connsiteX629" fmla="*/ 1527286 w 3110270"/>
                <a:gd name="connsiteY629" fmla="*/ 53353 h 81860"/>
                <a:gd name="connsiteX630" fmla="*/ 1530718 w 3110270"/>
                <a:gd name="connsiteY630" fmla="*/ 57353 h 81860"/>
                <a:gd name="connsiteX631" fmla="*/ 1523193 w 3110270"/>
                <a:gd name="connsiteY631" fmla="*/ 62782 h 81860"/>
                <a:gd name="connsiteX632" fmla="*/ 1513668 w 3110270"/>
                <a:gd name="connsiteY632" fmla="*/ 64688 h 81860"/>
                <a:gd name="connsiteX633" fmla="*/ 1501380 w 3110270"/>
                <a:gd name="connsiteY633" fmla="*/ 61735 h 81860"/>
                <a:gd name="connsiteX634" fmla="*/ 1492995 w 3110270"/>
                <a:gd name="connsiteY634" fmla="*/ 53543 h 81860"/>
                <a:gd name="connsiteX635" fmla="*/ 1490046 w 3110270"/>
                <a:gd name="connsiteY635" fmla="*/ 41732 h 81860"/>
                <a:gd name="connsiteX636" fmla="*/ 1492902 w 3110270"/>
                <a:gd name="connsiteY636" fmla="*/ 29921 h 81860"/>
                <a:gd name="connsiteX637" fmla="*/ 1500710 w 3110270"/>
                <a:gd name="connsiteY637" fmla="*/ 21730 h 81860"/>
                <a:gd name="connsiteX638" fmla="*/ 1512045 w 3110270"/>
                <a:gd name="connsiteY638" fmla="*/ 18872 h 81860"/>
                <a:gd name="connsiteX639" fmla="*/ 1531095 w 3110270"/>
                <a:gd name="connsiteY639" fmla="*/ 29826 h 81860"/>
                <a:gd name="connsiteX640" fmla="*/ 1533857 w 3110270"/>
                <a:gd name="connsiteY640" fmla="*/ 41732 h 81860"/>
                <a:gd name="connsiteX641" fmla="*/ 1512045 w 3110270"/>
                <a:gd name="connsiteY641" fmla="*/ 24111 h 81860"/>
                <a:gd name="connsiteX642" fmla="*/ 1501092 w 3110270"/>
                <a:gd name="connsiteY642" fmla="*/ 28207 h 81860"/>
                <a:gd name="connsiteX643" fmla="*/ 1496046 w 3110270"/>
                <a:gd name="connsiteY643" fmla="*/ 39065 h 81860"/>
                <a:gd name="connsiteX644" fmla="*/ 1528430 w 3110270"/>
                <a:gd name="connsiteY644" fmla="*/ 39065 h 81860"/>
                <a:gd name="connsiteX645" fmla="*/ 1523383 w 3110270"/>
                <a:gd name="connsiteY645" fmla="*/ 28207 h 81860"/>
                <a:gd name="connsiteX646" fmla="*/ 1512426 w 3110270"/>
                <a:gd name="connsiteY646" fmla="*/ 24111 h 81860"/>
                <a:gd name="connsiteX647" fmla="*/ 1584626 w 3110270"/>
                <a:gd name="connsiteY647" fmla="*/ 43637 h 81860"/>
                <a:gd name="connsiteX648" fmla="*/ 1546526 w 3110270"/>
                <a:gd name="connsiteY648" fmla="*/ 43637 h 81860"/>
                <a:gd name="connsiteX649" fmla="*/ 1551958 w 3110270"/>
                <a:gd name="connsiteY649" fmla="*/ 54972 h 81860"/>
                <a:gd name="connsiteX650" fmla="*/ 1564241 w 3110270"/>
                <a:gd name="connsiteY650" fmla="*/ 59354 h 81860"/>
                <a:gd name="connsiteX651" fmla="*/ 1571957 w 3110270"/>
                <a:gd name="connsiteY651" fmla="*/ 57829 h 81860"/>
                <a:gd name="connsiteX652" fmla="*/ 1578055 w 3110270"/>
                <a:gd name="connsiteY652" fmla="*/ 53353 h 81860"/>
                <a:gd name="connsiteX653" fmla="*/ 1581482 w 3110270"/>
                <a:gd name="connsiteY653" fmla="*/ 57353 h 81860"/>
                <a:gd name="connsiteX654" fmla="*/ 1574055 w 3110270"/>
                <a:gd name="connsiteY654" fmla="*/ 62782 h 81860"/>
                <a:gd name="connsiteX655" fmla="*/ 1564530 w 3110270"/>
                <a:gd name="connsiteY655" fmla="*/ 64688 h 81860"/>
                <a:gd name="connsiteX656" fmla="*/ 1552149 w 3110270"/>
                <a:gd name="connsiteY656" fmla="*/ 61735 h 81860"/>
                <a:gd name="connsiteX657" fmla="*/ 1543861 w 3110270"/>
                <a:gd name="connsiteY657" fmla="*/ 53543 h 81860"/>
                <a:gd name="connsiteX658" fmla="*/ 1540810 w 3110270"/>
                <a:gd name="connsiteY658" fmla="*/ 41732 h 81860"/>
                <a:gd name="connsiteX659" fmla="*/ 1543671 w 3110270"/>
                <a:gd name="connsiteY659" fmla="*/ 29921 h 81860"/>
                <a:gd name="connsiteX660" fmla="*/ 1551577 w 3110270"/>
                <a:gd name="connsiteY660" fmla="*/ 21730 h 81860"/>
                <a:gd name="connsiteX661" fmla="*/ 1562911 w 3110270"/>
                <a:gd name="connsiteY661" fmla="*/ 18872 h 81860"/>
                <a:gd name="connsiteX662" fmla="*/ 1574055 w 3110270"/>
                <a:gd name="connsiteY662" fmla="*/ 21730 h 81860"/>
                <a:gd name="connsiteX663" fmla="*/ 1581864 w 3110270"/>
                <a:gd name="connsiteY663" fmla="*/ 29826 h 81860"/>
                <a:gd name="connsiteX664" fmla="*/ 1584724 w 3110270"/>
                <a:gd name="connsiteY664" fmla="*/ 41732 h 81860"/>
                <a:gd name="connsiteX665" fmla="*/ 1562911 w 3110270"/>
                <a:gd name="connsiteY665" fmla="*/ 24111 h 81860"/>
                <a:gd name="connsiteX666" fmla="*/ 1551958 w 3110270"/>
                <a:gd name="connsiteY666" fmla="*/ 28207 h 81860"/>
                <a:gd name="connsiteX667" fmla="*/ 1546908 w 3110270"/>
                <a:gd name="connsiteY667" fmla="*/ 39065 h 81860"/>
                <a:gd name="connsiteX668" fmla="*/ 1578910 w 3110270"/>
                <a:gd name="connsiteY668" fmla="*/ 39065 h 81860"/>
                <a:gd name="connsiteX669" fmla="*/ 1573864 w 3110270"/>
                <a:gd name="connsiteY669" fmla="*/ 28207 h 81860"/>
                <a:gd name="connsiteX670" fmla="*/ 1562911 w 3110270"/>
                <a:gd name="connsiteY670" fmla="*/ 24111 h 81860"/>
                <a:gd name="connsiteX671" fmla="*/ 1619201 w 3110270"/>
                <a:gd name="connsiteY671" fmla="*/ 18872 h 81860"/>
                <a:gd name="connsiteX672" fmla="*/ 1632730 w 3110270"/>
                <a:gd name="connsiteY672" fmla="*/ 23825 h 81860"/>
                <a:gd name="connsiteX673" fmla="*/ 1637683 w 3110270"/>
                <a:gd name="connsiteY673" fmla="*/ 38112 h 81860"/>
                <a:gd name="connsiteX674" fmla="*/ 1637683 w 3110270"/>
                <a:gd name="connsiteY674" fmla="*/ 64306 h 81860"/>
                <a:gd name="connsiteX675" fmla="*/ 1631586 w 3110270"/>
                <a:gd name="connsiteY675" fmla="*/ 64306 h 81860"/>
                <a:gd name="connsiteX676" fmla="*/ 1631586 w 3110270"/>
                <a:gd name="connsiteY676" fmla="*/ 38779 h 81860"/>
                <a:gd name="connsiteX677" fmla="*/ 1628061 w 3110270"/>
                <a:gd name="connsiteY677" fmla="*/ 28016 h 81860"/>
                <a:gd name="connsiteX678" fmla="*/ 1618536 w 3110270"/>
                <a:gd name="connsiteY678" fmla="*/ 24302 h 81860"/>
                <a:gd name="connsiteX679" fmla="*/ 1607011 w 3110270"/>
                <a:gd name="connsiteY679" fmla="*/ 28683 h 81860"/>
                <a:gd name="connsiteX680" fmla="*/ 1602820 w 3110270"/>
                <a:gd name="connsiteY680" fmla="*/ 40589 h 81860"/>
                <a:gd name="connsiteX681" fmla="*/ 1602820 w 3110270"/>
                <a:gd name="connsiteY681" fmla="*/ 64306 h 81860"/>
                <a:gd name="connsiteX682" fmla="*/ 1596723 w 3110270"/>
                <a:gd name="connsiteY682" fmla="*/ 64306 h 81860"/>
                <a:gd name="connsiteX683" fmla="*/ 1596723 w 3110270"/>
                <a:gd name="connsiteY683" fmla="*/ 19253 h 81860"/>
                <a:gd name="connsiteX684" fmla="*/ 1602532 w 3110270"/>
                <a:gd name="connsiteY684" fmla="*/ 19253 h 81860"/>
                <a:gd name="connsiteX685" fmla="*/ 1602532 w 3110270"/>
                <a:gd name="connsiteY685" fmla="*/ 27635 h 81860"/>
                <a:gd name="connsiteX686" fmla="*/ 1609392 w 3110270"/>
                <a:gd name="connsiteY686" fmla="*/ 21254 h 81860"/>
                <a:gd name="connsiteX687" fmla="*/ 1619680 w 3110270"/>
                <a:gd name="connsiteY687" fmla="*/ 18967 h 81860"/>
                <a:gd name="connsiteX688" fmla="*/ 1690545 w 3110270"/>
                <a:gd name="connsiteY688" fmla="*/ 18872 h 81860"/>
                <a:gd name="connsiteX689" fmla="*/ 1704168 w 3110270"/>
                <a:gd name="connsiteY689" fmla="*/ 23253 h 81860"/>
                <a:gd name="connsiteX690" fmla="*/ 1708833 w 3110270"/>
                <a:gd name="connsiteY690" fmla="*/ 36303 h 81860"/>
                <a:gd name="connsiteX691" fmla="*/ 1708833 w 3110270"/>
                <a:gd name="connsiteY691" fmla="*/ 64306 h 81860"/>
                <a:gd name="connsiteX692" fmla="*/ 1703024 w 3110270"/>
                <a:gd name="connsiteY692" fmla="*/ 64306 h 81860"/>
                <a:gd name="connsiteX693" fmla="*/ 1703024 w 3110270"/>
                <a:gd name="connsiteY693" fmla="*/ 57353 h 81860"/>
                <a:gd name="connsiteX694" fmla="*/ 1697024 w 3110270"/>
                <a:gd name="connsiteY694" fmla="*/ 62878 h 81860"/>
                <a:gd name="connsiteX695" fmla="*/ 1687499 w 3110270"/>
                <a:gd name="connsiteY695" fmla="*/ 64783 h 81860"/>
                <a:gd name="connsiteX696" fmla="*/ 1675495 w 3110270"/>
                <a:gd name="connsiteY696" fmla="*/ 61163 h 81860"/>
                <a:gd name="connsiteX697" fmla="*/ 1671021 w 3110270"/>
                <a:gd name="connsiteY697" fmla="*/ 51638 h 81860"/>
                <a:gd name="connsiteX698" fmla="*/ 1675211 w 3110270"/>
                <a:gd name="connsiteY698" fmla="*/ 42113 h 81860"/>
                <a:gd name="connsiteX699" fmla="*/ 1688448 w 3110270"/>
                <a:gd name="connsiteY699" fmla="*/ 38589 h 81860"/>
                <a:gd name="connsiteX700" fmla="*/ 1702735 w 3110270"/>
                <a:gd name="connsiteY700" fmla="*/ 38589 h 81860"/>
                <a:gd name="connsiteX701" fmla="*/ 1702735 w 3110270"/>
                <a:gd name="connsiteY701" fmla="*/ 35922 h 81860"/>
                <a:gd name="connsiteX702" fmla="*/ 1699498 w 3110270"/>
                <a:gd name="connsiteY702" fmla="*/ 27064 h 81860"/>
                <a:gd name="connsiteX703" fmla="*/ 1689973 w 3110270"/>
                <a:gd name="connsiteY703" fmla="*/ 24016 h 81860"/>
                <a:gd name="connsiteX704" fmla="*/ 1681783 w 3110270"/>
                <a:gd name="connsiteY704" fmla="*/ 25349 h 81860"/>
                <a:gd name="connsiteX705" fmla="*/ 1675021 w 3110270"/>
                <a:gd name="connsiteY705" fmla="*/ 29254 h 81860"/>
                <a:gd name="connsiteX706" fmla="*/ 1672258 w 3110270"/>
                <a:gd name="connsiteY706" fmla="*/ 24778 h 81860"/>
                <a:gd name="connsiteX707" fmla="*/ 1680448 w 3110270"/>
                <a:gd name="connsiteY707" fmla="*/ 20205 h 81860"/>
                <a:gd name="connsiteX708" fmla="*/ 1690355 w 3110270"/>
                <a:gd name="connsiteY708" fmla="*/ 19253 h 81860"/>
                <a:gd name="connsiteX709" fmla="*/ 1688448 w 3110270"/>
                <a:gd name="connsiteY709" fmla="*/ 59925 h 81860"/>
                <a:gd name="connsiteX710" fmla="*/ 1697308 w 3110270"/>
                <a:gd name="connsiteY710" fmla="*/ 57544 h 81860"/>
                <a:gd name="connsiteX711" fmla="*/ 1702735 w 3110270"/>
                <a:gd name="connsiteY711" fmla="*/ 50781 h 81860"/>
                <a:gd name="connsiteX712" fmla="*/ 1702735 w 3110270"/>
                <a:gd name="connsiteY712" fmla="*/ 43352 h 81860"/>
                <a:gd name="connsiteX713" fmla="*/ 1688638 w 3110270"/>
                <a:gd name="connsiteY713" fmla="*/ 43352 h 81860"/>
                <a:gd name="connsiteX714" fmla="*/ 1677021 w 3110270"/>
                <a:gd name="connsiteY714" fmla="*/ 51448 h 81860"/>
                <a:gd name="connsiteX715" fmla="*/ 1680067 w 3110270"/>
                <a:gd name="connsiteY715" fmla="*/ 57639 h 81860"/>
                <a:gd name="connsiteX716" fmla="*/ 1688448 w 3110270"/>
                <a:gd name="connsiteY716" fmla="*/ 59925 h 81860"/>
                <a:gd name="connsiteX717" fmla="*/ 1730264 w 3110270"/>
                <a:gd name="connsiteY717" fmla="*/ 28016 h 81860"/>
                <a:gd name="connsiteX718" fmla="*/ 1736645 w 3110270"/>
                <a:gd name="connsiteY718" fmla="*/ 21158 h 81860"/>
                <a:gd name="connsiteX719" fmla="*/ 1747123 w 3110270"/>
                <a:gd name="connsiteY719" fmla="*/ 18872 h 81860"/>
                <a:gd name="connsiteX720" fmla="*/ 1747123 w 3110270"/>
                <a:gd name="connsiteY720" fmla="*/ 24778 h 81860"/>
                <a:gd name="connsiteX721" fmla="*/ 1745695 w 3110270"/>
                <a:gd name="connsiteY721" fmla="*/ 24778 h 81860"/>
                <a:gd name="connsiteX722" fmla="*/ 1734552 w 3110270"/>
                <a:gd name="connsiteY722" fmla="*/ 29159 h 81860"/>
                <a:gd name="connsiteX723" fmla="*/ 1730552 w 3110270"/>
                <a:gd name="connsiteY723" fmla="*/ 41446 h 81860"/>
                <a:gd name="connsiteX724" fmla="*/ 1730552 w 3110270"/>
                <a:gd name="connsiteY724" fmla="*/ 64401 h 81860"/>
                <a:gd name="connsiteX725" fmla="*/ 1724455 w 3110270"/>
                <a:gd name="connsiteY725" fmla="*/ 64401 h 81860"/>
                <a:gd name="connsiteX726" fmla="*/ 1724455 w 3110270"/>
                <a:gd name="connsiteY726" fmla="*/ 19253 h 81860"/>
                <a:gd name="connsiteX727" fmla="*/ 1730264 w 3110270"/>
                <a:gd name="connsiteY727" fmla="*/ 19253 h 81860"/>
                <a:gd name="connsiteX728" fmla="*/ 1730264 w 3110270"/>
                <a:gd name="connsiteY728" fmla="*/ 28778 h 81860"/>
                <a:gd name="connsiteX729" fmla="*/ 1763029 w 3110270"/>
                <a:gd name="connsiteY729" fmla="*/ 28016 h 81860"/>
                <a:gd name="connsiteX730" fmla="*/ 1769410 w 3110270"/>
                <a:gd name="connsiteY730" fmla="*/ 21158 h 81860"/>
                <a:gd name="connsiteX731" fmla="*/ 1779889 w 3110270"/>
                <a:gd name="connsiteY731" fmla="*/ 18872 h 81860"/>
                <a:gd name="connsiteX732" fmla="*/ 1779889 w 3110270"/>
                <a:gd name="connsiteY732" fmla="*/ 24778 h 81860"/>
                <a:gd name="connsiteX733" fmla="*/ 1778461 w 3110270"/>
                <a:gd name="connsiteY733" fmla="*/ 24778 h 81860"/>
                <a:gd name="connsiteX734" fmla="*/ 1767317 w 3110270"/>
                <a:gd name="connsiteY734" fmla="*/ 29159 h 81860"/>
                <a:gd name="connsiteX735" fmla="*/ 1763318 w 3110270"/>
                <a:gd name="connsiteY735" fmla="*/ 41446 h 81860"/>
                <a:gd name="connsiteX736" fmla="*/ 1763318 w 3110270"/>
                <a:gd name="connsiteY736" fmla="*/ 64401 h 81860"/>
                <a:gd name="connsiteX737" fmla="*/ 1757030 w 3110270"/>
                <a:gd name="connsiteY737" fmla="*/ 64401 h 81860"/>
                <a:gd name="connsiteX738" fmla="*/ 1757030 w 3110270"/>
                <a:gd name="connsiteY738" fmla="*/ 19253 h 81860"/>
                <a:gd name="connsiteX739" fmla="*/ 1762839 w 3110270"/>
                <a:gd name="connsiteY739" fmla="*/ 19253 h 81860"/>
                <a:gd name="connsiteX740" fmla="*/ 1762839 w 3110270"/>
                <a:gd name="connsiteY740" fmla="*/ 28778 h 81860"/>
                <a:gd name="connsiteX741" fmla="*/ 1828751 w 3110270"/>
                <a:gd name="connsiteY741" fmla="*/ 43637 h 81860"/>
                <a:gd name="connsiteX742" fmla="*/ 1790651 w 3110270"/>
                <a:gd name="connsiteY742" fmla="*/ 43637 h 81860"/>
                <a:gd name="connsiteX743" fmla="*/ 1796083 w 3110270"/>
                <a:gd name="connsiteY743" fmla="*/ 54972 h 81860"/>
                <a:gd name="connsiteX744" fmla="*/ 1808464 w 3110270"/>
                <a:gd name="connsiteY744" fmla="*/ 59354 h 81860"/>
                <a:gd name="connsiteX745" fmla="*/ 1816180 w 3110270"/>
                <a:gd name="connsiteY745" fmla="*/ 57829 h 81860"/>
                <a:gd name="connsiteX746" fmla="*/ 1822179 w 3110270"/>
                <a:gd name="connsiteY746" fmla="*/ 53353 h 81860"/>
                <a:gd name="connsiteX747" fmla="*/ 1825611 w 3110270"/>
                <a:gd name="connsiteY747" fmla="*/ 57353 h 81860"/>
                <a:gd name="connsiteX748" fmla="*/ 1818179 w 3110270"/>
                <a:gd name="connsiteY748" fmla="*/ 62782 h 81860"/>
                <a:gd name="connsiteX749" fmla="*/ 1808654 w 3110270"/>
                <a:gd name="connsiteY749" fmla="*/ 64688 h 81860"/>
                <a:gd name="connsiteX750" fmla="*/ 1796367 w 3110270"/>
                <a:gd name="connsiteY750" fmla="*/ 61735 h 81860"/>
                <a:gd name="connsiteX751" fmla="*/ 1787986 w 3110270"/>
                <a:gd name="connsiteY751" fmla="*/ 53543 h 81860"/>
                <a:gd name="connsiteX752" fmla="*/ 1787986 w 3110270"/>
                <a:gd name="connsiteY752" fmla="*/ 29921 h 81860"/>
                <a:gd name="connsiteX753" fmla="*/ 1795795 w 3110270"/>
                <a:gd name="connsiteY753" fmla="*/ 21730 h 81860"/>
                <a:gd name="connsiteX754" fmla="*/ 1818370 w 3110270"/>
                <a:gd name="connsiteY754" fmla="*/ 21730 h 81860"/>
                <a:gd name="connsiteX755" fmla="*/ 1826086 w 3110270"/>
                <a:gd name="connsiteY755" fmla="*/ 29826 h 81860"/>
                <a:gd name="connsiteX756" fmla="*/ 1828942 w 3110270"/>
                <a:gd name="connsiteY756" fmla="*/ 41732 h 81860"/>
                <a:gd name="connsiteX757" fmla="*/ 1807036 w 3110270"/>
                <a:gd name="connsiteY757" fmla="*/ 24111 h 81860"/>
                <a:gd name="connsiteX758" fmla="*/ 1796083 w 3110270"/>
                <a:gd name="connsiteY758" fmla="*/ 28207 h 81860"/>
                <a:gd name="connsiteX759" fmla="*/ 1791032 w 3110270"/>
                <a:gd name="connsiteY759" fmla="*/ 39065 h 81860"/>
                <a:gd name="connsiteX760" fmla="*/ 1823705 w 3110270"/>
                <a:gd name="connsiteY760" fmla="*/ 39065 h 81860"/>
                <a:gd name="connsiteX761" fmla="*/ 1818658 w 3110270"/>
                <a:gd name="connsiteY761" fmla="*/ 28207 h 81860"/>
                <a:gd name="connsiteX762" fmla="*/ 1807701 w 3110270"/>
                <a:gd name="connsiteY762" fmla="*/ 24111 h 81860"/>
                <a:gd name="connsiteX763" fmla="*/ 1852470 w 3110270"/>
                <a:gd name="connsiteY763" fmla="*/ 64688 h 81860"/>
                <a:gd name="connsiteX764" fmla="*/ 1841899 w 3110270"/>
                <a:gd name="connsiteY764" fmla="*/ 63163 h 81860"/>
                <a:gd name="connsiteX765" fmla="*/ 1834085 w 3110270"/>
                <a:gd name="connsiteY765" fmla="*/ 59163 h 81860"/>
                <a:gd name="connsiteX766" fmla="*/ 1836848 w 3110270"/>
                <a:gd name="connsiteY766" fmla="*/ 54305 h 81860"/>
                <a:gd name="connsiteX767" fmla="*/ 1843992 w 3110270"/>
                <a:gd name="connsiteY767" fmla="*/ 58020 h 81860"/>
                <a:gd name="connsiteX768" fmla="*/ 1852852 w 3110270"/>
                <a:gd name="connsiteY768" fmla="*/ 59354 h 81860"/>
                <a:gd name="connsiteX769" fmla="*/ 1862377 w 3110270"/>
                <a:gd name="connsiteY769" fmla="*/ 57448 h 81860"/>
                <a:gd name="connsiteX770" fmla="*/ 1865330 w 3110270"/>
                <a:gd name="connsiteY770" fmla="*/ 52019 h 81860"/>
                <a:gd name="connsiteX771" fmla="*/ 1863711 w 3110270"/>
                <a:gd name="connsiteY771" fmla="*/ 48114 h 81860"/>
                <a:gd name="connsiteX772" fmla="*/ 1859614 w 3110270"/>
                <a:gd name="connsiteY772" fmla="*/ 46018 h 81860"/>
                <a:gd name="connsiteX773" fmla="*/ 1852945 w 3110270"/>
                <a:gd name="connsiteY773" fmla="*/ 44589 h 81860"/>
                <a:gd name="connsiteX774" fmla="*/ 1844182 w 3110270"/>
                <a:gd name="connsiteY774" fmla="*/ 42494 h 81860"/>
                <a:gd name="connsiteX775" fmla="*/ 1838467 w 3110270"/>
                <a:gd name="connsiteY775" fmla="*/ 38779 h 81860"/>
                <a:gd name="connsiteX776" fmla="*/ 1836085 w 3110270"/>
                <a:gd name="connsiteY776" fmla="*/ 31731 h 81860"/>
                <a:gd name="connsiteX777" fmla="*/ 1840848 w 3110270"/>
                <a:gd name="connsiteY777" fmla="*/ 22206 h 81860"/>
                <a:gd name="connsiteX778" fmla="*/ 1853898 w 3110270"/>
                <a:gd name="connsiteY778" fmla="*/ 18586 h 81860"/>
                <a:gd name="connsiteX779" fmla="*/ 1862660 w 3110270"/>
                <a:gd name="connsiteY779" fmla="*/ 19729 h 81860"/>
                <a:gd name="connsiteX780" fmla="*/ 1869902 w 3110270"/>
                <a:gd name="connsiteY780" fmla="*/ 22777 h 81860"/>
                <a:gd name="connsiteX781" fmla="*/ 1867232 w 3110270"/>
                <a:gd name="connsiteY781" fmla="*/ 27635 h 81860"/>
                <a:gd name="connsiteX782" fmla="*/ 1853898 w 3110270"/>
                <a:gd name="connsiteY782" fmla="*/ 23825 h 81860"/>
                <a:gd name="connsiteX783" fmla="*/ 1845136 w 3110270"/>
                <a:gd name="connsiteY783" fmla="*/ 25825 h 81860"/>
                <a:gd name="connsiteX784" fmla="*/ 1842183 w 3110270"/>
                <a:gd name="connsiteY784" fmla="*/ 31255 h 81860"/>
                <a:gd name="connsiteX785" fmla="*/ 1843899 w 3110270"/>
                <a:gd name="connsiteY785" fmla="*/ 35350 h 81860"/>
                <a:gd name="connsiteX786" fmla="*/ 1847992 w 3110270"/>
                <a:gd name="connsiteY786" fmla="*/ 37636 h 81860"/>
                <a:gd name="connsiteX787" fmla="*/ 1854852 w 3110270"/>
                <a:gd name="connsiteY787" fmla="*/ 39161 h 81860"/>
                <a:gd name="connsiteX788" fmla="*/ 1863521 w 3110270"/>
                <a:gd name="connsiteY788" fmla="*/ 41160 h 81860"/>
                <a:gd name="connsiteX789" fmla="*/ 1869139 w 3110270"/>
                <a:gd name="connsiteY789" fmla="*/ 44685 h 81860"/>
                <a:gd name="connsiteX790" fmla="*/ 1871423 w 3110270"/>
                <a:gd name="connsiteY790" fmla="*/ 51543 h 81860"/>
                <a:gd name="connsiteX791" fmla="*/ 1866474 w 3110270"/>
                <a:gd name="connsiteY791" fmla="*/ 61068 h 81860"/>
                <a:gd name="connsiteX792" fmla="*/ 1852852 w 3110270"/>
                <a:gd name="connsiteY792" fmla="*/ 64497 h 81860"/>
                <a:gd name="connsiteX793" fmla="*/ 1905049 w 3110270"/>
                <a:gd name="connsiteY793" fmla="*/ 61544 h 81860"/>
                <a:gd name="connsiteX794" fmla="*/ 1900858 w 3110270"/>
                <a:gd name="connsiteY794" fmla="*/ 63925 h 81860"/>
                <a:gd name="connsiteX795" fmla="*/ 1895524 w 3110270"/>
                <a:gd name="connsiteY795" fmla="*/ 64688 h 81860"/>
                <a:gd name="connsiteX796" fmla="*/ 1882380 w 3110270"/>
                <a:gd name="connsiteY796" fmla="*/ 54153 h 81860"/>
                <a:gd name="connsiteX797" fmla="*/ 1882380 w 3110270"/>
                <a:gd name="connsiteY797" fmla="*/ 51638 h 81860"/>
                <a:gd name="connsiteX798" fmla="*/ 1882380 w 3110270"/>
                <a:gd name="connsiteY798" fmla="*/ 24302 h 81860"/>
                <a:gd name="connsiteX799" fmla="*/ 1874283 w 3110270"/>
                <a:gd name="connsiteY799" fmla="*/ 24302 h 81860"/>
                <a:gd name="connsiteX800" fmla="*/ 1874283 w 3110270"/>
                <a:gd name="connsiteY800" fmla="*/ 19253 h 81860"/>
                <a:gd name="connsiteX801" fmla="*/ 1882380 w 3110270"/>
                <a:gd name="connsiteY801" fmla="*/ 19253 h 81860"/>
                <a:gd name="connsiteX802" fmla="*/ 1882380 w 3110270"/>
                <a:gd name="connsiteY802" fmla="*/ 9728 h 81860"/>
                <a:gd name="connsiteX803" fmla="*/ 1888473 w 3110270"/>
                <a:gd name="connsiteY803" fmla="*/ 9728 h 81860"/>
                <a:gd name="connsiteX804" fmla="*/ 1888473 w 3110270"/>
                <a:gd name="connsiteY804" fmla="*/ 19253 h 81860"/>
                <a:gd name="connsiteX805" fmla="*/ 1902193 w 3110270"/>
                <a:gd name="connsiteY805" fmla="*/ 19253 h 81860"/>
                <a:gd name="connsiteX806" fmla="*/ 1902193 w 3110270"/>
                <a:gd name="connsiteY806" fmla="*/ 24396 h 81860"/>
                <a:gd name="connsiteX807" fmla="*/ 1888473 w 3110270"/>
                <a:gd name="connsiteY807" fmla="*/ 24396 h 81860"/>
                <a:gd name="connsiteX808" fmla="*/ 1888473 w 3110270"/>
                <a:gd name="connsiteY808" fmla="*/ 51352 h 81860"/>
                <a:gd name="connsiteX809" fmla="*/ 1890473 w 3110270"/>
                <a:gd name="connsiteY809" fmla="*/ 57448 h 81860"/>
                <a:gd name="connsiteX810" fmla="*/ 1896286 w 3110270"/>
                <a:gd name="connsiteY810" fmla="*/ 59544 h 81860"/>
                <a:gd name="connsiteX811" fmla="*/ 1899905 w 3110270"/>
                <a:gd name="connsiteY811" fmla="*/ 58972 h 81860"/>
                <a:gd name="connsiteX812" fmla="*/ 1902951 w 3110270"/>
                <a:gd name="connsiteY812" fmla="*/ 57258 h 81860"/>
                <a:gd name="connsiteX813" fmla="*/ 1952674 w 3110270"/>
                <a:gd name="connsiteY813" fmla="*/ 18872 h 81860"/>
                <a:gd name="connsiteX814" fmla="*/ 1966198 w 3110270"/>
                <a:gd name="connsiteY814" fmla="*/ 23253 h 81860"/>
                <a:gd name="connsiteX815" fmla="*/ 1970961 w 3110270"/>
                <a:gd name="connsiteY815" fmla="*/ 36303 h 81860"/>
                <a:gd name="connsiteX816" fmla="*/ 1970961 w 3110270"/>
                <a:gd name="connsiteY816" fmla="*/ 64306 h 81860"/>
                <a:gd name="connsiteX817" fmla="*/ 1965054 w 3110270"/>
                <a:gd name="connsiteY817" fmla="*/ 64306 h 81860"/>
                <a:gd name="connsiteX818" fmla="*/ 1965054 w 3110270"/>
                <a:gd name="connsiteY818" fmla="*/ 57353 h 81860"/>
                <a:gd name="connsiteX819" fmla="*/ 1959055 w 3110270"/>
                <a:gd name="connsiteY819" fmla="*/ 62878 h 81860"/>
                <a:gd name="connsiteX820" fmla="*/ 1949530 w 3110270"/>
                <a:gd name="connsiteY820" fmla="*/ 64783 h 81860"/>
                <a:gd name="connsiteX821" fmla="*/ 1937530 w 3110270"/>
                <a:gd name="connsiteY821" fmla="*/ 61163 h 81860"/>
                <a:gd name="connsiteX822" fmla="*/ 1933051 w 3110270"/>
                <a:gd name="connsiteY822" fmla="*/ 51638 h 81860"/>
                <a:gd name="connsiteX823" fmla="*/ 1937149 w 3110270"/>
                <a:gd name="connsiteY823" fmla="*/ 42113 h 81860"/>
                <a:gd name="connsiteX824" fmla="*/ 1950385 w 3110270"/>
                <a:gd name="connsiteY824" fmla="*/ 38589 h 81860"/>
                <a:gd name="connsiteX825" fmla="*/ 1964770 w 3110270"/>
                <a:gd name="connsiteY825" fmla="*/ 38589 h 81860"/>
                <a:gd name="connsiteX826" fmla="*/ 1964770 w 3110270"/>
                <a:gd name="connsiteY826" fmla="*/ 35922 h 81860"/>
                <a:gd name="connsiteX827" fmla="*/ 1961533 w 3110270"/>
                <a:gd name="connsiteY827" fmla="*/ 27064 h 81860"/>
                <a:gd name="connsiteX828" fmla="*/ 1952008 w 3110270"/>
                <a:gd name="connsiteY828" fmla="*/ 24016 h 81860"/>
                <a:gd name="connsiteX829" fmla="*/ 1943721 w 3110270"/>
                <a:gd name="connsiteY829" fmla="*/ 25349 h 81860"/>
                <a:gd name="connsiteX830" fmla="*/ 1936958 w 3110270"/>
                <a:gd name="connsiteY830" fmla="*/ 29254 h 81860"/>
                <a:gd name="connsiteX831" fmla="*/ 1934196 w 3110270"/>
                <a:gd name="connsiteY831" fmla="*/ 24778 h 81860"/>
                <a:gd name="connsiteX832" fmla="*/ 1942483 w 3110270"/>
                <a:gd name="connsiteY832" fmla="*/ 20205 h 81860"/>
                <a:gd name="connsiteX833" fmla="*/ 1952576 w 3110270"/>
                <a:gd name="connsiteY833" fmla="*/ 18682 h 81860"/>
                <a:gd name="connsiteX834" fmla="*/ 1950483 w 3110270"/>
                <a:gd name="connsiteY834" fmla="*/ 59925 h 81860"/>
                <a:gd name="connsiteX835" fmla="*/ 1959343 w 3110270"/>
                <a:gd name="connsiteY835" fmla="*/ 57544 h 81860"/>
                <a:gd name="connsiteX836" fmla="*/ 1964863 w 3110270"/>
                <a:gd name="connsiteY836" fmla="*/ 50781 h 81860"/>
                <a:gd name="connsiteX837" fmla="*/ 1964863 w 3110270"/>
                <a:gd name="connsiteY837" fmla="*/ 43352 h 81860"/>
                <a:gd name="connsiteX838" fmla="*/ 1950674 w 3110270"/>
                <a:gd name="connsiteY838" fmla="*/ 43352 h 81860"/>
                <a:gd name="connsiteX839" fmla="*/ 1939149 w 3110270"/>
                <a:gd name="connsiteY839" fmla="*/ 51448 h 81860"/>
                <a:gd name="connsiteX840" fmla="*/ 1942102 w 3110270"/>
                <a:gd name="connsiteY840" fmla="*/ 57639 h 81860"/>
                <a:gd name="connsiteX841" fmla="*/ 1950483 w 3110270"/>
                <a:gd name="connsiteY841" fmla="*/ 59925 h 81860"/>
                <a:gd name="connsiteX842" fmla="*/ 2009535 w 3110270"/>
                <a:gd name="connsiteY842" fmla="*/ 18872 h 81860"/>
                <a:gd name="connsiteX843" fmla="*/ 2022967 w 3110270"/>
                <a:gd name="connsiteY843" fmla="*/ 23825 h 81860"/>
                <a:gd name="connsiteX844" fmla="*/ 2028018 w 3110270"/>
                <a:gd name="connsiteY844" fmla="*/ 38112 h 81860"/>
                <a:gd name="connsiteX845" fmla="*/ 2028018 w 3110270"/>
                <a:gd name="connsiteY845" fmla="*/ 64306 h 81860"/>
                <a:gd name="connsiteX846" fmla="*/ 2021920 w 3110270"/>
                <a:gd name="connsiteY846" fmla="*/ 64306 h 81860"/>
                <a:gd name="connsiteX847" fmla="*/ 2021920 w 3110270"/>
                <a:gd name="connsiteY847" fmla="*/ 38779 h 81860"/>
                <a:gd name="connsiteX848" fmla="*/ 2018395 w 3110270"/>
                <a:gd name="connsiteY848" fmla="*/ 28016 h 81860"/>
                <a:gd name="connsiteX849" fmla="*/ 2008870 w 3110270"/>
                <a:gd name="connsiteY849" fmla="*/ 24302 h 81860"/>
                <a:gd name="connsiteX850" fmla="*/ 1997345 w 3110270"/>
                <a:gd name="connsiteY850" fmla="*/ 28683 h 81860"/>
                <a:gd name="connsiteX851" fmla="*/ 1993057 w 3110270"/>
                <a:gd name="connsiteY851" fmla="*/ 40589 h 81860"/>
                <a:gd name="connsiteX852" fmla="*/ 1993057 w 3110270"/>
                <a:gd name="connsiteY852" fmla="*/ 64306 h 81860"/>
                <a:gd name="connsiteX853" fmla="*/ 1986964 w 3110270"/>
                <a:gd name="connsiteY853" fmla="*/ 64306 h 81860"/>
                <a:gd name="connsiteX854" fmla="*/ 1986964 w 3110270"/>
                <a:gd name="connsiteY854" fmla="*/ 19253 h 81860"/>
                <a:gd name="connsiteX855" fmla="*/ 1992866 w 3110270"/>
                <a:gd name="connsiteY855" fmla="*/ 19253 h 81860"/>
                <a:gd name="connsiteX856" fmla="*/ 1992866 w 3110270"/>
                <a:gd name="connsiteY856" fmla="*/ 27635 h 81860"/>
                <a:gd name="connsiteX857" fmla="*/ 1999726 w 3110270"/>
                <a:gd name="connsiteY857" fmla="*/ 21254 h 81860"/>
                <a:gd name="connsiteX858" fmla="*/ 2010014 w 3110270"/>
                <a:gd name="connsiteY858" fmla="*/ 18967 h 81860"/>
                <a:gd name="connsiteX859" fmla="*/ 2084977 w 3110270"/>
                <a:gd name="connsiteY859" fmla="*/ 679 h 81860"/>
                <a:gd name="connsiteX860" fmla="*/ 2084977 w 3110270"/>
                <a:gd name="connsiteY860" fmla="*/ 64306 h 81860"/>
                <a:gd name="connsiteX861" fmla="*/ 2079070 w 3110270"/>
                <a:gd name="connsiteY861" fmla="*/ 64306 h 81860"/>
                <a:gd name="connsiteX862" fmla="*/ 2079070 w 3110270"/>
                <a:gd name="connsiteY862" fmla="*/ 55353 h 81860"/>
                <a:gd name="connsiteX863" fmla="*/ 2071829 w 3110270"/>
                <a:gd name="connsiteY863" fmla="*/ 62306 h 81860"/>
                <a:gd name="connsiteX864" fmla="*/ 2061737 w 3110270"/>
                <a:gd name="connsiteY864" fmla="*/ 64688 h 81860"/>
                <a:gd name="connsiteX865" fmla="*/ 2050207 w 3110270"/>
                <a:gd name="connsiteY865" fmla="*/ 61830 h 81860"/>
                <a:gd name="connsiteX866" fmla="*/ 2042208 w 3110270"/>
                <a:gd name="connsiteY866" fmla="*/ 53638 h 81860"/>
                <a:gd name="connsiteX867" fmla="*/ 2039254 w 3110270"/>
                <a:gd name="connsiteY867" fmla="*/ 41732 h 81860"/>
                <a:gd name="connsiteX868" fmla="*/ 2042208 w 3110270"/>
                <a:gd name="connsiteY868" fmla="*/ 29826 h 81860"/>
                <a:gd name="connsiteX869" fmla="*/ 2050207 w 3110270"/>
                <a:gd name="connsiteY869" fmla="*/ 21730 h 81860"/>
                <a:gd name="connsiteX870" fmla="*/ 2061737 w 3110270"/>
                <a:gd name="connsiteY870" fmla="*/ 18872 h 81860"/>
                <a:gd name="connsiteX871" fmla="*/ 2071262 w 3110270"/>
                <a:gd name="connsiteY871" fmla="*/ 21158 h 81860"/>
                <a:gd name="connsiteX872" fmla="*/ 2078498 w 3110270"/>
                <a:gd name="connsiteY872" fmla="*/ 27730 h 81860"/>
                <a:gd name="connsiteX873" fmla="*/ 2078498 w 3110270"/>
                <a:gd name="connsiteY873" fmla="*/ 679 h 81860"/>
                <a:gd name="connsiteX874" fmla="*/ 2062211 w 3110270"/>
                <a:gd name="connsiteY874" fmla="*/ 59354 h 81860"/>
                <a:gd name="connsiteX875" fmla="*/ 2070783 w 3110270"/>
                <a:gd name="connsiteY875" fmla="*/ 57162 h 81860"/>
                <a:gd name="connsiteX876" fmla="*/ 2076782 w 3110270"/>
                <a:gd name="connsiteY876" fmla="*/ 50876 h 81860"/>
                <a:gd name="connsiteX877" fmla="*/ 2076782 w 3110270"/>
                <a:gd name="connsiteY877" fmla="*/ 32588 h 81860"/>
                <a:gd name="connsiteX878" fmla="*/ 2053639 w 3110270"/>
                <a:gd name="connsiteY878" fmla="*/ 26397 h 81860"/>
                <a:gd name="connsiteX879" fmla="*/ 2047635 w 3110270"/>
                <a:gd name="connsiteY879" fmla="*/ 32588 h 81860"/>
                <a:gd name="connsiteX880" fmla="*/ 2047635 w 3110270"/>
                <a:gd name="connsiteY880" fmla="*/ 50876 h 81860"/>
                <a:gd name="connsiteX881" fmla="*/ 2053639 w 3110270"/>
                <a:gd name="connsiteY881" fmla="*/ 57162 h 81860"/>
                <a:gd name="connsiteX882" fmla="*/ 2062211 w 3110270"/>
                <a:gd name="connsiteY882" fmla="*/ 59354 h 81860"/>
                <a:gd name="connsiteX883" fmla="*/ 2137365 w 3110270"/>
                <a:gd name="connsiteY883" fmla="*/ 5346 h 81860"/>
                <a:gd name="connsiteX884" fmla="*/ 2131458 w 3110270"/>
                <a:gd name="connsiteY884" fmla="*/ 7538 h 81860"/>
                <a:gd name="connsiteX885" fmla="*/ 2129458 w 3110270"/>
                <a:gd name="connsiteY885" fmla="*/ 13919 h 81860"/>
                <a:gd name="connsiteX886" fmla="*/ 2129458 w 3110270"/>
                <a:gd name="connsiteY886" fmla="*/ 19253 h 81860"/>
                <a:gd name="connsiteX887" fmla="*/ 2143267 w 3110270"/>
                <a:gd name="connsiteY887" fmla="*/ 19253 h 81860"/>
                <a:gd name="connsiteX888" fmla="*/ 2143267 w 3110270"/>
                <a:gd name="connsiteY888" fmla="*/ 24396 h 81860"/>
                <a:gd name="connsiteX889" fmla="*/ 2129551 w 3110270"/>
                <a:gd name="connsiteY889" fmla="*/ 24396 h 81860"/>
                <a:gd name="connsiteX890" fmla="*/ 2129551 w 3110270"/>
                <a:gd name="connsiteY890" fmla="*/ 64401 h 81860"/>
                <a:gd name="connsiteX891" fmla="*/ 2123552 w 3110270"/>
                <a:gd name="connsiteY891" fmla="*/ 64401 h 81860"/>
                <a:gd name="connsiteX892" fmla="*/ 2123552 w 3110270"/>
                <a:gd name="connsiteY892" fmla="*/ 24396 h 81860"/>
                <a:gd name="connsiteX893" fmla="*/ 2115454 w 3110270"/>
                <a:gd name="connsiteY893" fmla="*/ 24396 h 81860"/>
                <a:gd name="connsiteX894" fmla="*/ 2115454 w 3110270"/>
                <a:gd name="connsiteY894" fmla="*/ 19253 h 81860"/>
                <a:gd name="connsiteX895" fmla="*/ 2123552 w 3110270"/>
                <a:gd name="connsiteY895" fmla="*/ 19253 h 81860"/>
                <a:gd name="connsiteX896" fmla="*/ 2123552 w 3110270"/>
                <a:gd name="connsiteY896" fmla="*/ 13728 h 81860"/>
                <a:gd name="connsiteX897" fmla="*/ 2127077 w 3110270"/>
                <a:gd name="connsiteY897" fmla="*/ 4203 h 81860"/>
                <a:gd name="connsiteX898" fmla="*/ 2137174 w 3110270"/>
                <a:gd name="connsiteY898" fmla="*/ 584 h 81860"/>
                <a:gd name="connsiteX899" fmla="*/ 2142127 w 3110270"/>
                <a:gd name="connsiteY899" fmla="*/ 1346 h 81860"/>
                <a:gd name="connsiteX900" fmla="*/ 2146127 w 3110270"/>
                <a:gd name="connsiteY900" fmla="*/ 3442 h 81860"/>
                <a:gd name="connsiteX901" fmla="*/ 2144127 w 3110270"/>
                <a:gd name="connsiteY901" fmla="*/ 8014 h 81860"/>
                <a:gd name="connsiteX902" fmla="*/ 2137365 w 3110270"/>
                <a:gd name="connsiteY902" fmla="*/ 5728 h 81860"/>
                <a:gd name="connsiteX903" fmla="*/ 2161461 w 3110270"/>
                <a:gd name="connsiteY903" fmla="*/ 9347 h 81860"/>
                <a:gd name="connsiteX904" fmla="*/ 2158317 w 3110270"/>
                <a:gd name="connsiteY904" fmla="*/ 8014 h 81860"/>
                <a:gd name="connsiteX905" fmla="*/ 2156987 w 3110270"/>
                <a:gd name="connsiteY905" fmla="*/ 4966 h 81860"/>
                <a:gd name="connsiteX906" fmla="*/ 2161461 w 3110270"/>
                <a:gd name="connsiteY906" fmla="*/ 679 h 81860"/>
                <a:gd name="connsiteX907" fmla="*/ 2161461 w 3110270"/>
                <a:gd name="connsiteY907" fmla="*/ 679 h 81860"/>
                <a:gd name="connsiteX908" fmla="*/ 2164698 w 3110270"/>
                <a:gd name="connsiteY908" fmla="*/ 1917 h 81860"/>
                <a:gd name="connsiteX909" fmla="*/ 2165940 w 3110270"/>
                <a:gd name="connsiteY909" fmla="*/ 4870 h 81860"/>
                <a:gd name="connsiteX910" fmla="*/ 2164698 w 3110270"/>
                <a:gd name="connsiteY910" fmla="*/ 8014 h 81860"/>
                <a:gd name="connsiteX911" fmla="*/ 2161461 w 3110270"/>
                <a:gd name="connsiteY911" fmla="*/ 9347 h 81860"/>
                <a:gd name="connsiteX912" fmla="*/ 2158414 w 3110270"/>
                <a:gd name="connsiteY912" fmla="*/ 18872 h 81860"/>
                <a:gd name="connsiteX913" fmla="*/ 2164507 w 3110270"/>
                <a:gd name="connsiteY913" fmla="*/ 18872 h 81860"/>
                <a:gd name="connsiteX914" fmla="*/ 2164507 w 3110270"/>
                <a:gd name="connsiteY914" fmla="*/ 64021 h 81860"/>
                <a:gd name="connsiteX915" fmla="*/ 2158414 w 3110270"/>
                <a:gd name="connsiteY915" fmla="*/ 64021 h 81860"/>
                <a:gd name="connsiteX916" fmla="*/ 2203468 w 3110270"/>
                <a:gd name="connsiteY916" fmla="*/ 18872 h 81860"/>
                <a:gd name="connsiteX917" fmla="*/ 2216992 w 3110270"/>
                <a:gd name="connsiteY917" fmla="*/ 23825 h 81860"/>
                <a:gd name="connsiteX918" fmla="*/ 2222039 w 3110270"/>
                <a:gd name="connsiteY918" fmla="*/ 38112 h 81860"/>
                <a:gd name="connsiteX919" fmla="*/ 2222039 w 3110270"/>
                <a:gd name="connsiteY919" fmla="*/ 64306 h 81860"/>
                <a:gd name="connsiteX920" fmla="*/ 2215946 w 3110270"/>
                <a:gd name="connsiteY920" fmla="*/ 64306 h 81860"/>
                <a:gd name="connsiteX921" fmla="*/ 2215946 w 3110270"/>
                <a:gd name="connsiteY921" fmla="*/ 38779 h 81860"/>
                <a:gd name="connsiteX922" fmla="*/ 2212421 w 3110270"/>
                <a:gd name="connsiteY922" fmla="*/ 28016 h 81860"/>
                <a:gd name="connsiteX923" fmla="*/ 2202416 w 3110270"/>
                <a:gd name="connsiteY923" fmla="*/ 24302 h 81860"/>
                <a:gd name="connsiteX924" fmla="*/ 2190892 w 3110270"/>
                <a:gd name="connsiteY924" fmla="*/ 28683 h 81860"/>
                <a:gd name="connsiteX925" fmla="*/ 2186608 w 3110270"/>
                <a:gd name="connsiteY925" fmla="*/ 40589 h 81860"/>
                <a:gd name="connsiteX926" fmla="*/ 2186608 w 3110270"/>
                <a:gd name="connsiteY926" fmla="*/ 64306 h 81860"/>
                <a:gd name="connsiteX927" fmla="*/ 2180511 w 3110270"/>
                <a:gd name="connsiteY927" fmla="*/ 64306 h 81860"/>
                <a:gd name="connsiteX928" fmla="*/ 2180511 w 3110270"/>
                <a:gd name="connsiteY928" fmla="*/ 19253 h 81860"/>
                <a:gd name="connsiteX929" fmla="*/ 2186320 w 3110270"/>
                <a:gd name="connsiteY929" fmla="*/ 19253 h 81860"/>
                <a:gd name="connsiteX930" fmla="*/ 2186320 w 3110270"/>
                <a:gd name="connsiteY930" fmla="*/ 27635 h 81860"/>
                <a:gd name="connsiteX931" fmla="*/ 2193273 w 3110270"/>
                <a:gd name="connsiteY931" fmla="*/ 21254 h 81860"/>
                <a:gd name="connsiteX932" fmla="*/ 2203468 w 3110270"/>
                <a:gd name="connsiteY932" fmla="*/ 18967 h 81860"/>
                <a:gd name="connsiteX933" fmla="*/ 2253376 w 3110270"/>
                <a:gd name="connsiteY933" fmla="*/ 18872 h 81860"/>
                <a:gd name="connsiteX934" fmla="*/ 2266901 w 3110270"/>
                <a:gd name="connsiteY934" fmla="*/ 23253 h 81860"/>
                <a:gd name="connsiteX935" fmla="*/ 2271663 w 3110270"/>
                <a:gd name="connsiteY935" fmla="*/ 36303 h 81860"/>
                <a:gd name="connsiteX936" fmla="*/ 2271663 w 3110270"/>
                <a:gd name="connsiteY936" fmla="*/ 64306 h 81860"/>
                <a:gd name="connsiteX937" fmla="*/ 2265854 w 3110270"/>
                <a:gd name="connsiteY937" fmla="*/ 64306 h 81860"/>
                <a:gd name="connsiteX938" fmla="*/ 2265854 w 3110270"/>
                <a:gd name="connsiteY938" fmla="*/ 57353 h 81860"/>
                <a:gd name="connsiteX939" fmla="*/ 2259757 w 3110270"/>
                <a:gd name="connsiteY939" fmla="*/ 62878 h 81860"/>
                <a:gd name="connsiteX940" fmla="*/ 2250232 w 3110270"/>
                <a:gd name="connsiteY940" fmla="*/ 64783 h 81860"/>
                <a:gd name="connsiteX941" fmla="*/ 2238233 w 3110270"/>
                <a:gd name="connsiteY941" fmla="*/ 61163 h 81860"/>
                <a:gd name="connsiteX942" fmla="*/ 2236424 w 3110270"/>
                <a:gd name="connsiteY942" fmla="*/ 43875 h 81860"/>
                <a:gd name="connsiteX943" fmla="*/ 2238233 w 3110270"/>
                <a:gd name="connsiteY943" fmla="*/ 42113 h 81860"/>
                <a:gd name="connsiteX944" fmla="*/ 2251474 w 3110270"/>
                <a:gd name="connsiteY944" fmla="*/ 38589 h 81860"/>
                <a:gd name="connsiteX945" fmla="*/ 2265761 w 3110270"/>
                <a:gd name="connsiteY945" fmla="*/ 38589 h 81860"/>
                <a:gd name="connsiteX946" fmla="*/ 2265761 w 3110270"/>
                <a:gd name="connsiteY946" fmla="*/ 35922 h 81860"/>
                <a:gd name="connsiteX947" fmla="*/ 2262520 w 3110270"/>
                <a:gd name="connsiteY947" fmla="*/ 27064 h 81860"/>
                <a:gd name="connsiteX948" fmla="*/ 2252995 w 3110270"/>
                <a:gd name="connsiteY948" fmla="*/ 24016 h 81860"/>
                <a:gd name="connsiteX949" fmla="*/ 2244712 w 3110270"/>
                <a:gd name="connsiteY949" fmla="*/ 25349 h 81860"/>
                <a:gd name="connsiteX950" fmla="*/ 2237949 w 3110270"/>
                <a:gd name="connsiteY950" fmla="*/ 29254 h 81860"/>
                <a:gd name="connsiteX951" fmla="*/ 2235187 w 3110270"/>
                <a:gd name="connsiteY951" fmla="*/ 24778 h 81860"/>
                <a:gd name="connsiteX952" fmla="*/ 2243470 w 3110270"/>
                <a:gd name="connsiteY952" fmla="*/ 20205 h 81860"/>
                <a:gd name="connsiteX953" fmla="*/ 2253567 w 3110270"/>
                <a:gd name="connsiteY953" fmla="*/ 18682 h 81860"/>
                <a:gd name="connsiteX954" fmla="*/ 2251283 w 3110270"/>
                <a:gd name="connsiteY954" fmla="*/ 59925 h 81860"/>
                <a:gd name="connsiteX955" fmla="*/ 2260046 w 3110270"/>
                <a:gd name="connsiteY955" fmla="*/ 57544 h 81860"/>
                <a:gd name="connsiteX956" fmla="*/ 2265571 w 3110270"/>
                <a:gd name="connsiteY956" fmla="*/ 50781 h 81860"/>
                <a:gd name="connsiteX957" fmla="*/ 2265571 w 3110270"/>
                <a:gd name="connsiteY957" fmla="*/ 43352 h 81860"/>
                <a:gd name="connsiteX958" fmla="*/ 2251376 w 3110270"/>
                <a:gd name="connsiteY958" fmla="*/ 43352 h 81860"/>
                <a:gd name="connsiteX959" fmla="*/ 2239851 w 3110270"/>
                <a:gd name="connsiteY959" fmla="*/ 51448 h 81860"/>
                <a:gd name="connsiteX960" fmla="*/ 2242805 w 3110270"/>
                <a:gd name="connsiteY960" fmla="*/ 57639 h 81860"/>
                <a:gd name="connsiteX961" fmla="*/ 2251283 w 3110270"/>
                <a:gd name="connsiteY961" fmla="*/ 59925 h 81860"/>
                <a:gd name="connsiteX962" fmla="*/ 2287286 w 3110270"/>
                <a:gd name="connsiteY962" fmla="*/ 679 h 81860"/>
                <a:gd name="connsiteX963" fmla="*/ 2293285 w 3110270"/>
                <a:gd name="connsiteY963" fmla="*/ 679 h 81860"/>
                <a:gd name="connsiteX964" fmla="*/ 2293285 w 3110270"/>
                <a:gd name="connsiteY964" fmla="*/ 64306 h 81860"/>
                <a:gd name="connsiteX965" fmla="*/ 2287286 w 3110270"/>
                <a:gd name="connsiteY965" fmla="*/ 64306 h 81860"/>
                <a:gd name="connsiteX966" fmla="*/ 2372057 w 3110270"/>
                <a:gd name="connsiteY966" fmla="*/ 679 h 81860"/>
                <a:gd name="connsiteX967" fmla="*/ 2372057 w 3110270"/>
                <a:gd name="connsiteY967" fmla="*/ 64306 h 81860"/>
                <a:gd name="connsiteX968" fmla="*/ 2366630 w 3110270"/>
                <a:gd name="connsiteY968" fmla="*/ 64306 h 81860"/>
                <a:gd name="connsiteX969" fmla="*/ 2366630 w 3110270"/>
                <a:gd name="connsiteY969" fmla="*/ 55353 h 81860"/>
                <a:gd name="connsiteX970" fmla="*/ 2359393 w 3110270"/>
                <a:gd name="connsiteY970" fmla="*/ 62306 h 81860"/>
                <a:gd name="connsiteX971" fmla="*/ 2349296 w 3110270"/>
                <a:gd name="connsiteY971" fmla="*/ 64688 h 81860"/>
                <a:gd name="connsiteX972" fmla="*/ 2337771 w 3110270"/>
                <a:gd name="connsiteY972" fmla="*/ 61830 h 81860"/>
                <a:gd name="connsiteX973" fmla="*/ 2329767 w 3110270"/>
                <a:gd name="connsiteY973" fmla="*/ 53638 h 81860"/>
                <a:gd name="connsiteX974" fmla="*/ 2326814 w 3110270"/>
                <a:gd name="connsiteY974" fmla="*/ 41732 h 81860"/>
                <a:gd name="connsiteX975" fmla="*/ 2329767 w 3110270"/>
                <a:gd name="connsiteY975" fmla="*/ 29826 h 81860"/>
                <a:gd name="connsiteX976" fmla="*/ 2337771 w 3110270"/>
                <a:gd name="connsiteY976" fmla="*/ 21730 h 81860"/>
                <a:gd name="connsiteX977" fmla="*/ 2349296 w 3110270"/>
                <a:gd name="connsiteY977" fmla="*/ 18872 h 81860"/>
                <a:gd name="connsiteX978" fmla="*/ 2358821 w 3110270"/>
                <a:gd name="connsiteY978" fmla="*/ 21158 h 81860"/>
                <a:gd name="connsiteX979" fmla="*/ 2366058 w 3110270"/>
                <a:gd name="connsiteY979" fmla="*/ 27730 h 81860"/>
                <a:gd name="connsiteX980" fmla="*/ 2366058 w 3110270"/>
                <a:gd name="connsiteY980" fmla="*/ 679 h 81860"/>
                <a:gd name="connsiteX981" fmla="*/ 2349296 w 3110270"/>
                <a:gd name="connsiteY981" fmla="*/ 59354 h 81860"/>
                <a:gd name="connsiteX982" fmla="*/ 2357867 w 3110270"/>
                <a:gd name="connsiteY982" fmla="*/ 57162 h 81860"/>
                <a:gd name="connsiteX983" fmla="*/ 2363867 w 3110270"/>
                <a:gd name="connsiteY983" fmla="*/ 50876 h 81860"/>
                <a:gd name="connsiteX984" fmla="*/ 2363867 w 3110270"/>
                <a:gd name="connsiteY984" fmla="*/ 32588 h 81860"/>
                <a:gd name="connsiteX985" fmla="*/ 2340720 w 3110270"/>
                <a:gd name="connsiteY985" fmla="*/ 26397 h 81860"/>
                <a:gd name="connsiteX986" fmla="*/ 2334720 w 3110270"/>
                <a:gd name="connsiteY986" fmla="*/ 32588 h 81860"/>
                <a:gd name="connsiteX987" fmla="*/ 2334720 w 3110270"/>
                <a:gd name="connsiteY987" fmla="*/ 50876 h 81860"/>
                <a:gd name="connsiteX988" fmla="*/ 2340720 w 3110270"/>
                <a:gd name="connsiteY988" fmla="*/ 57162 h 81860"/>
                <a:gd name="connsiteX989" fmla="*/ 2349296 w 3110270"/>
                <a:gd name="connsiteY989" fmla="*/ 59354 h 81860"/>
                <a:gd name="connsiteX990" fmla="*/ 2391107 w 3110270"/>
                <a:gd name="connsiteY990" fmla="*/ 9347 h 81860"/>
                <a:gd name="connsiteX991" fmla="*/ 2387968 w 3110270"/>
                <a:gd name="connsiteY991" fmla="*/ 8014 h 81860"/>
                <a:gd name="connsiteX992" fmla="*/ 2386726 w 3110270"/>
                <a:gd name="connsiteY992" fmla="*/ 4966 h 81860"/>
                <a:gd name="connsiteX993" fmla="*/ 2387968 w 3110270"/>
                <a:gd name="connsiteY993" fmla="*/ 1917 h 81860"/>
                <a:gd name="connsiteX994" fmla="*/ 2391107 w 3110270"/>
                <a:gd name="connsiteY994" fmla="*/ 679 h 81860"/>
                <a:gd name="connsiteX995" fmla="*/ 2394349 w 3110270"/>
                <a:gd name="connsiteY995" fmla="*/ 1917 h 81860"/>
                <a:gd name="connsiteX996" fmla="*/ 2395586 w 3110270"/>
                <a:gd name="connsiteY996" fmla="*/ 4870 h 81860"/>
                <a:gd name="connsiteX997" fmla="*/ 2394349 w 3110270"/>
                <a:gd name="connsiteY997" fmla="*/ 8014 h 81860"/>
                <a:gd name="connsiteX998" fmla="*/ 2391107 w 3110270"/>
                <a:gd name="connsiteY998" fmla="*/ 9347 h 81860"/>
                <a:gd name="connsiteX999" fmla="*/ 2388061 w 3110270"/>
                <a:gd name="connsiteY999" fmla="*/ 18872 h 81860"/>
                <a:gd name="connsiteX1000" fmla="*/ 2394158 w 3110270"/>
                <a:gd name="connsiteY1000" fmla="*/ 18872 h 81860"/>
                <a:gd name="connsiteX1001" fmla="*/ 2394158 w 3110270"/>
                <a:gd name="connsiteY1001" fmla="*/ 64021 h 81860"/>
                <a:gd name="connsiteX1002" fmla="*/ 2388061 w 3110270"/>
                <a:gd name="connsiteY1002" fmla="*/ 64021 h 81860"/>
                <a:gd name="connsiteX1003" fmla="*/ 2422254 w 3110270"/>
                <a:gd name="connsiteY1003" fmla="*/ 64401 h 81860"/>
                <a:gd name="connsiteX1004" fmla="*/ 2411780 w 3110270"/>
                <a:gd name="connsiteY1004" fmla="*/ 62878 h 81860"/>
                <a:gd name="connsiteX1005" fmla="*/ 2403874 w 3110270"/>
                <a:gd name="connsiteY1005" fmla="*/ 58877 h 81860"/>
                <a:gd name="connsiteX1006" fmla="*/ 2406637 w 3110270"/>
                <a:gd name="connsiteY1006" fmla="*/ 54020 h 81860"/>
                <a:gd name="connsiteX1007" fmla="*/ 2413780 w 3110270"/>
                <a:gd name="connsiteY1007" fmla="*/ 57734 h 81860"/>
                <a:gd name="connsiteX1008" fmla="*/ 2422733 w 3110270"/>
                <a:gd name="connsiteY1008" fmla="*/ 59068 h 81860"/>
                <a:gd name="connsiteX1009" fmla="*/ 2431779 w 3110270"/>
                <a:gd name="connsiteY1009" fmla="*/ 57162 h 81860"/>
                <a:gd name="connsiteX1010" fmla="*/ 2434733 w 3110270"/>
                <a:gd name="connsiteY1010" fmla="*/ 51733 h 81860"/>
                <a:gd name="connsiteX1011" fmla="*/ 2433114 w 3110270"/>
                <a:gd name="connsiteY1011" fmla="*/ 47828 h 81860"/>
                <a:gd name="connsiteX1012" fmla="*/ 2429017 w 3110270"/>
                <a:gd name="connsiteY1012" fmla="*/ 45733 h 81860"/>
                <a:gd name="connsiteX1013" fmla="*/ 2422445 w 3110270"/>
                <a:gd name="connsiteY1013" fmla="*/ 44304 h 81860"/>
                <a:gd name="connsiteX1014" fmla="*/ 2413590 w 3110270"/>
                <a:gd name="connsiteY1014" fmla="*/ 42208 h 81860"/>
                <a:gd name="connsiteX1015" fmla="*/ 2407874 w 3110270"/>
                <a:gd name="connsiteY1015" fmla="*/ 38494 h 81860"/>
                <a:gd name="connsiteX1016" fmla="*/ 2405585 w 3110270"/>
                <a:gd name="connsiteY1016" fmla="*/ 31445 h 81860"/>
                <a:gd name="connsiteX1017" fmla="*/ 2410255 w 3110270"/>
                <a:gd name="connsiteY1017" fmla="*/ 21920 h 81860"/>
                <a:gd name="connsiteX1018" fmla="*/ 2423780 w 3110270"/>
                <a:gd name="connsiteY1018" fmla="*/ 19253 h 81860"/>
                <a:gd name="connsiteX1019" fmla="*/ 2432542 w 3110270"/>
                <a:gd name="connsiteY1019" fmla="*/ 20396 h 81860"/>
                <a:gd name="connsiteX1020" fmla="*/ 2439686 w 3110270"/>
                <a:gd name="connsiteY1020" fmla="*/ 23444 h 81860"/>
                <a:gd name="connsiteX1021" fmla="*/ 2437021 w 3110270"/>
                <a:gd name="connsiteY1021" fmla="*/ 28302 h 81860"/>
                <a:gd name="connsiteX1022" fmla="*/ 2423780 w 3110270"/>
                <a:gd name="connsiteY1022" fmla="*/ 24492 h 81860"/>
                <a:gd name="connsiteX1023" fmla="*/ 2415017 w 3110270"/>
                <a:gd name="connsiteY1023" fmla="*/ 26492 h 81860"/>
                <a:gd name="connsiteX1024" fmla="*/ 2411966 w 3110270"/>
                <a:gd name="connsiteY1024" fmla="*/ 31921 h 81860"/>
                <a:gd name="connsiteX1025" fmla="*/ 2413683 w 3110270"/>
                <a:gd name="connsiteY1025" fmla="*/ 36017 h 81860"/>
                <a:gd name="connsiteX1026" fmla="*/ 2417873 w 3110270"/>
                <a:gd name="connsiteY1026" fmla="*/ 38303 h 81860"/>
                <a:gd name="connsiteX1027" fmla="*/ 2424733 w 3110270"/>
                <a:gd name="connsiteY1027" fmla="*/ 39827 h 81860"/>
                <a:gd name="connsiteX1028" fmla="*/ 2433398 w 3110270"/>
                <a:gd name="connsiteY1028" fmla="*/ 41827 h 81860"/>
                <a:gd name="connsiteX1029" fmla="*/ 2438923 w 3110270"/>
                <a:gd name="connsiteY1029" fmla="*/ 45351 h 81860"/>
                <a:gd name="connsiteX1030" fmla="*/ 2441211 w 3110270"/>
                <a:gd name="connsiteY1030" fmla="*/ 52210 h 81860"/>
                <a:gd name="connsiteX1031" fmla="*/ 2436351 w 3110270"/>
                <a:gd name="connsiteY1031" fmla="*/ 61735 h 81860"/>
                <a:gd name="connsiteX1032" fmla="*/ 2422636 w 3110270"/>
                <a:gd name="connsiteY1032" fmla="*/ 65164 h 81860"/>
                <a:gd name="connsiteX1033" fmla="*/ 2474358 w 3110270"/>
                <a:gd name="connsiteY1033" fmla="*/ 18586 h 81860"/>
                <a:gd name="connsiteX1034" fmla="*/ 2485883 w 3110270"/>
                <a:gd name="connsiteY1034" fmla="*/ 21444 h 81860"/>
                <a:gd name="connsiteX1035" fmla="*/ 2493882 w 3110270"/>
                <a:gd name="connsiteY1035" fmla="*/ 29540 h 81860"/>
                <a:gd name="connsiteX1036" fmla="*/ 2496836 w 3110270"/>
                <a:gd name="connsiteY1036" fmla="*/ 41446 h 81860"/>
                <a:gd name="connsiteX1037" fmla="*/ 2493882 w 3110270"/>
                <a:gd name="connsiteY1037" fmla="*/ 53448 h 81860"/>
                <a:gd name="connsiteX1038" fmla="*/ 2485883 w 3110270"/>
                <a:gd name="connsiteY1038" fmla="*/ 61544 h 81860"/>
                <a:gd name="connsiteX1039" fmla="*/ 2474358 w 3110270"/>
                <a:gd name="connsiteY1039" fmla="*/ 64401 h 81860"/>
                <a:gd name="connsiteX1040" fmla="*/ 2464833 w 3110270"/>
                <a:gd name="connsiteY1040" fmla="*/ 62116 h 81860"/>
                <a:gd name="connsiteX1041" fmla="*/ 2457592 w 3110270"/>
                <a:gd name="connsiteY1041" fmla="*/ 55543 h 81860"/>
                <a:gd name="connsiteX1042" fmla="*/ 2457592 w 3110270"/>
                <a:gd name="connsiteY1042" fmla="*/ 80594 h 81860"/>
                <a:gd name="connsiteX1043" fmla="*/ 2451499 w 3110270"/>
                <a:gd name="connsiteY1043" fmla="*/ 80594 h 81860"/>
                <a:gd name="connsiteX1044" fmla="*/ 2451499 w 3110270"/>
                <a:gd name="connsiteY1044" fmla="*/ 19253 h 81860"/>
                <a:gd name="connsiteX1045" fmla="*/ 2457401 w 3110270"/>
                <a:gd name="connsiteY1045" fmla="*/ 19253 h 81860"/>
                <a:gd name="connsiteX1046" fmla="*/ 2457401 w 3110270"/>
                <a:gd name="connsiteY1046" fmla="*/ 28778 h 81860"/>
                <a:gd name="connsiteX1047" fmla="*/ 2464642 w 3110270"/>
                <a:gd name="connsiteY1047" fmla="*/ 21920 h 81860"/>
                <a:gd name="connsiteX1048" fmla="*/ 2474739 w 3110270"/>
                <a:gd name="connsiteY1048" fmla="*/ 19539 h 81860"/>
                <a:gd name="connsiteX1049" fmla="*/ 2474358 w 3110270"/>
                <a:gd name="connsiteY1049" fmla="*/ 59068 h 81860"/>
                <a:gd name="connsiteX1050" fmla="*/ 2482930 w 3110270"/>
                <a:gd name="connsiteY1050" fmla="*/ 56877 h 81860"/>
                <a:gd name="connsiteX1051" fmla="*/ 2488929 w 3110270"/>
                <a:gd name="connsiteY1051" fmla="*/ 50590 h 81860"/>
                <a:gd name="connsiteX1052" fmla="*/ 2488929 w 3110270"/>
                <a:gd name="connsiteY1052" fmla="*/ 32302 h 81860"/>
                <a:gd name="connsiteX1053" fmla="*/ 2482930 w 3110270"/>
                <a:gd name="connsiteY1053" fmla="*/ 26111 h 81860"/>
                <a:gd name="connsiteX1054" fmla="*/ 2465689 w 3110270"/>
                <a:gd name="connsiteY1054" fmla="*/ 26111 h 81860"/>
                <a:gd name="connsiteX1055" fmla="*/ 2459689 w 3110270"/>
                <a:gd name="connsiteY1055" fmla="*/ 32302 h 81860"/>
                <a:gd name="connsiteX1056" fmla="*/ 2459689 w 3110270"/>
                <a:gd name="connsiteY1056" fmla="*/ 50590 h 81860"/>
                <a:gd name="connsiteX1057" fmla="*/ 2465689 w 3110270"/>
                <a:gd name="connsiteY1057" fmla="*/ 56877 h 81860"/>
                <a:gd name="connsiteX1058" fmla="*/ 2474358 w 3110270"/>
                <a:gd name="connsiteY1058" fmla="*/ 59068 h 81860"/>
                <a:gd name="connsiteX1059" fmla="*/ 2527127 w 3110270"/>
                <a:gd name="connsiteY1059" fmla="*/ 64401 h 81860"/>
                <a:gd name="connsiteX1060" fmla="*/ 2515411 w 3110270"/>
                <a:gd name="connsiteY1060" fmla="*/ 61449 h 81860"/>
                <a:gd name="connsiteX1061" fmla="*/ 2507123 w 3110270"/>
                <a:gd name="connsiteY1061" fmla="*/ 53257 h 81860"/>
                <a:gd name="connsiteX1062" fmla="*/ 2507123 w 3110270"/>
                <a:gd name="connsiteY1062" fmla="*/ 29636 h 81860"/>
                <a:gd name="connsiteX1063" fmla="*/ 2515411 w 3110270"/>
                <a:gd name="connsiteY1063" fmla="*/ 21444 h 81860"/>
                <a:gd name="connsiteX1064" fmla="*/ 2527127 w 3110270"/>
                <a:gd name="connsiteY1064" fmla="*/ 18586 h 81860"/>
                <a:gd name="connsiteX1065" fmla="*/ 2538842 w 3110270"/>
                <a:gd name="connsiteY1065" fmla="*/ 21444 h 81860"/>
                <a:gd name="connsiteX1066" fmla="*/ 2547033 w 3110270"/>
                <a:gd name="connsiteY1066" fmla="*/ 29636 h 81860"/>
                <a:gd name="connsiteX1067" fmla="*/ 2547033 w 3110270"/>
                <a:gd name="connsiteY1067" fmla="*/ 53257 h 81860"/>
                <a:gd name="connsiteX1068" fmla="*/ 2538842 w 3110270"/>
                <a:gd name="connsiteY1068" fmla="*/ 61449 h 81860"/>
                <a:gd name="connsiteX1069" fmla="*/ 2527127 w 3110270"/>
                <a:gd name="connsiteY1069" fmla="*/ 64401 h 81860"/>
                <a:gd name="connsiteX1070" fmla="*/ 2527127 w 3110270"/>
                <a:gd name="connsiteY1070" fmla="*/ 59068 h 81860"/>
                <a:gd name="connsiteX1071" fmla="*/ 2535791 w 3110270"/>
                <a:gd name="connsiteY1071" fmla="*/ 56877 h 81860"/>
                <a:gd name="connsiteX1072" fmla="*/ 2541698 w 3110270"/>
                <a:gd name="connsiteY1072" fmla="*/ 50590 h 81860"/>
                <a:gd name="connsiteX1073" fmla="*/ 2541698 w 3110270"/>
                <a:gd name="connsiteY1073" fmla="*/ 32302 h 81860"/>
                <a:gd name="connsiteX1074" fmla="*/ 2535791 w 3110270"/>
                <a:gd name="connsiteY1074" fmla="*/ 26111 h 81860"/>
                <a:gd name="connsiteX1075" fmla="*/ 2527127 w 3110270"/>
                <a:gd name="connsiteY1075" fmla="*/ 23920 h 81860"/>
                <a:gd name="connsiteX1076" fmla="*/ 2518555 w 3110270"/>
                <a:gd name="connsiteY1076" fmla="*/ 26111 h 81860"/>
                <a:gd name="connsiteX1077" fmla="*/ 2512551 w 3110270"/>
                <a:gd name="connsiteY1077" fmla="*/ 32302 h 81860"/>
                <a:gd name="connsiteX1078" fmla="*/ 2512551 w 3110270"/>
                <a:gd name="connsiteY1078" fmla="*/ 50590 h 81860"/>
                <a:gd name="connsiteX1079" fmla="*/ 2518555 w 3110270"/>
                <a:gd name="connsiteY1079" fmla="*/ 56877 h 81860"/>
                <a:gd name="connsiteX1080" fmla="*/ 2527127 w 3110270"/>
                <a:gd name="connsiteY1080" fmla="*/ 59068 h 81860"/>
                <a:gd name="connsiteX1081" fmla="*/ 2573608 w 3110270"/>
                <a:gd name="connsiteY1081" fmla="*/ 64401 h 81860"/>
                <a:gd name="connsiteX1082" fmla="*/ 2563129 w 3110270"/>
                <a:gd name="connsiteY1082" fmla="*/ 62878 h 81860"/>
                <a:gd name="connsiteX1083" fmla="*/ 2555223 w 3110270"/>
                <a:gd name="connsiteY1083" fmla="*/ 58877 h 81860"/>
                <a:gd name="connsiteX1084" fmla="*/ 2557985 w 3110270"/>
                <a:gd name="connsiteY1084" fmla="*/ 54020 h 81860"/>
                <a:gd name="connsiteX1085" fmla="*/ 2565129 w 3110270"/>
                <a:gd name="connsiteY1085" fmla="*/ 57734 h 81860"/>
                <a:gd name="connsiteX1086" fmla="*/ 2573989 w 3110270"/>
                <a:gd name="connsiteY1086" fmla="*/ 59068 h 81860"/>
                <a:gd name="connsiteX1087" fmla="*/ 2583514 w 3110270"/>
                <a:gd name="connsiteY1087" fmla="*/ 57162 h 81860"/>
                <a:gd name="connsiteX1088" fmla="*/ 2586467 w 3110270"/>
                <a:gd name="connsiteY1088" fmla="*/ 51733 h 81860"/>
                <a:gd name="connsiteX1089" fmla="*/ 2584849 w 3110270"/>
                <a:gd name="connsiteY1089" fmla="*/ 47828 h 81860"/>
                <a:gd name="connsiteX1090" fmla="*/ 2580752 w 3110270"/>
                <a:gd name="connsiteY1090" fmla="*/ 45733 h 81860"/>
                <a:gd name="connsiteX1091" fmla="*/ 2574180 w 3110270"/>
                <a:gd name="connsiteY1091" fmla="*/ 44304 h 81860"/>
                <a:gd name="connsiteX1092" fmla="*/ 2565320 w 3110270"/>
                <a:gd name="connsiteY1092" fmla="*/ 42208 h 81860"/>
                <a:gd name="connsiteX1093" fmla="*/ 2559604 w 3110270"/>
                <a:gd name="connsiteY1093" fmla="*/ 38494 h 81860"/>
                <a:gd name="connsiteX1094" fmla="*/ 2557223 w 3110270"/>
                <a:gd name="connsiteY1094" fmla="*/ 31445 h 81860"/>
                <a:gd name="connsiteX1095" fmla="*/ 2561985 w 3110270"/>
                <a:gd name="connsiteY1095" fmla="*/ 21920 h 81860"/>
                <a:gd name="connsiteX1096" fmla="*/ 2575133 w 3110270"/>
                <a:gd name="connsiteY1096" fmla="*/ 18301 h 81860"/>
                <a:gd name="connsiteX1097" fmla="*/ 2583798 w 3110270"/>
                <a:gd name="connsiteY1097" fmla="*/ 19444 h 81860"/>
                <a:gd name="connsiteX1098" fmla="*/ 2591039 w 3110270"/>
                <a:gd name="connsiteY1098" fmla="*/ 22492 h 81860"/>
                <a:gd name="connsiteX1099" fmla="*/ 2588370 w 3110270"/>
                <a:gd name="connsiteY1099" fmla="*/ 27349 h 81860"/>
                <a:gd name="connsiteX1100" fmla="*/ 2575133 w 3110270"/>
                <a:gd name="connsiteY1100" fmla="*/ 23539 h 81860"/>
                <a:gd name="connsiteX1101" fmla="*/ 2566273 w 3110270"/>
                <a:gd name="connsiteY1101" fmla="*/ 25539 h 81860"/>
                <a:gd name="connsiteX1102" fmla="*/ 2563320 w 3110270"/>
                <a:gd name="connsiteY1102" fmla="*/ 30969 h 81860"/>
                <a:gd name="connsiteX1103" fmla="*/ 2565036 w 3110270"/>
                <a:gd name="connsiteY1103" fmla="*/ 35064 h 81860"/>
                <a:gd name="connsiteX1104" fmla="*/ 2569227 w 3110270"/>
                <a:gd name="connsiteY1104" fmla="*/ 37351 h 81860"/>
                <a:gd name="connsiteX1105" fmla="*/ 2576087 w 3110270"/>
                <a:gd name="connsiteY1105" fmla="*/ 38875 h 81860"/>
                <a:gd name="connsiteX1106" fmla="*/ 2584658 w 3110270"/>
                <a:gd name="connsiteY1106" fmla="*/ 40875 h 81860"/>
                <a:gd name="connsiteX1107" fmla="*/ 2590277 w 3110270"/>
                <a:gd name="connsiteY1107" fmla="*/ 44399 h 81860"/>
                <a:gd name="connsiteX1108" fmla="*/ 2592565 w 3110270"/>
                <a:gd name="connsiteY1108" fmla="*/ 51257 h 81860"/>
                <a:gd name="connsiteX1109" fmla="*/ 2587705 w 3110270"/>
                <a:gd name="connsiteY1109" fmla="*/ 60782 h 81860"/>
                <a:gd name="connsiteX1110" fmla="*/ 2573989 w 3110270"/>
                <a:gd name="connsiteY1110" fmla="*/ 64211 h 81860"/>
                <a:gd name="connsiteX1111" fmla="*/ 2605610 w 3110270"/>
                <a:gd name="connsiteY1111" fmla="*/ 9061 h 81860"/>
                <a:gd name="connsiteX1112" fmla="*/ 2602373 w 3110270"/>
                <a:gd name="connsiteY1112" fmla="*/ 7728 h 81860"/>
                <a:gd name="connsiteX1113" fmla="*/ 2601136 w 3110270"/>
                <a:gd name="connsiteY1113" fmla="*/ 4680 h 81860"/>
                <a:gd name="connsiteX1114" fmla="*/ 2602373 w 3110270"/>
                <a:gd name="connsiteY1114" fmla="*/ 1632 h 81860"/>
                <a:gd name="connsiteX1115" fmla="*/ 2605610 w 3110270"/>
                <a:gd name="connsiteY1115" fmla="*/ 394 h 81860"/>
                <a:gd name="connsiteX1116" fmla="*/ 2608754 w 3110270"/>
                <a:gd name="connsiteY1116" fmla="*/ 1632 h 81860"/>
                <a:gd name="connsiteX1117" fmla="*/ 2609992 w 3110270"/>
                <a:gd name="connsiteY1117" fmla="*/ 4585 h 81860"/>
                <a:gd name="connsiteX1118" fmla="*/ 2608754 w 3110270"/>
                <a:gd name="connsiteY1118" fmla="*/ 7728 h 81860"/>
                <a:gd name="connsiteX1119" fmla="*/ 2605610 w 3110270"/>
                <a:gd name="connsiteY1119" fmla="*/ 9061 h 81860"/>
                <a:gd name="connsiteX1120" fmla="*/ 2602466 w 3110270"/>
                <a:gd name="connsiteY1120" fmla="*/ 18586 h 81860"/>
                <a:gd name="connsiteX1121" fmla="*/ 2608564 w 3110270"/>
                <a:gd name="connsiteY1121" fmla="*/ 18586 h 81860"/>
                <a:gd name="connsiteX1122" fmla="*/ 2608564 w 3110270"/>
                <a:gd name="connsiteY1122" fmla="*/ 63735 h 81860"/>
                <a:gd name="connsiteX1123" fmla="*/ 2602466 w 3110270"/>
                <a:gd name="connsiteY1123" fmla="*/ 63735 h 81860"/>
                <a:gd name="connsiteX1124" fmla="*/ 2648380 w 3110270"/>
                <a:gd name="connsiteY1124" fmla="*/ 60973 h 81860"/>
                <a:gd name="connsiteX1125" fmla="*/ 2644092 w 3110270"/>
                <a:gd name="connsiteY1125" fmla="*/ 63354 h 81860"/>
                <a:gd name="connsiteX1126" fmla="*/ 2638855 w 3110270"/>
                <a:gd name="connsiteY1126" fmla="*/ 64116 h 81860"/>
                <a:gd name="connsiteX1127" fmla="*/ 2629330 w 3110270"/>
                <a:gd name="connsiteY1127" fmla="*/ 60687 h 81860"/>
                <a:gd name="connsiteX1128" fmla="*/ 2625902 w 3110270"/>
                <a:gd name="connsiteY1128" fmla="*/ 51162 h 81860"/>
                <a:gd name="connsiteX1129" fmla="*/ 2625902 w 3110270"/>
                <a:gd name="connsiteY1129" fmla="*/ 23825 h 81860"/>
                <a:gd name="connsiteX1130" fmla="*/ 2617898 w 3110270"/>
                <a:gd name="connsiteY1130" fmla="*/ 23825 h 81860"/>
                <a:gd name="connsiteX1131" fmla="*/ 2617898 w 3110270"/>
                <a:gd name="connsiteY1131" fmla="*/ 19253 h 81860"/>
                <a:gd name="connsiteX1132" fmla="*/ 2625902 w 3110270"/>
                <a:gd name="connsiteY1132" fmla="*/ 19253 h 81860"/>
                <a:gd name="connsiteX1133" fmla="*/ 2625902 w 3110270"/>
                <a:gd name="connsiteY1133" fmla="*/ 9728 h 81860"/>
                <a:gd name="connsiteX1134" fmla="*/ 2631995 w 3110270"/>
                <a:gd name="connsiteY1134" fmla="*/ 9728 h 81860"/>
                <a:gd name="connsiteX1135" fmla="*/ 2631995 w 3110270"/>
                <a:gd name="connsiteY1135" fmla="*/ 19253 h 81860"/>
                <a:gd name="connsiteX1136" fmla="*/ 2645710 w 3110270"/>
                <a:gd name="connsiteY1136" fmla="*/ 19253 h 81860"/>
                <a:gd name="connsiteX1137" fmla="*/ 2645710 w 3110270"/>
                <a:gd name="connsiteY1137" fmla="*/ 24396 h 81860"/>
                <a:gd name="connsiteX1138" fmla="*/ 2631995 w 3110270"/>
                <a:gd name="connsiteY1138" fmla="*/ 24396 h 81860"/>
                <a:gd name="connsiteX1139" fmla="*/ 2631995 w 3110270"/>
                <a:gd name="connsiteY1139" fmla="*/ 51352 h 81860"/>
                <a:gd name="connsiteX1140" fmla="*/ 2633995 w 3110270"/>
                <a:gd name="connsiteY1140" fmla="*/ 57448 h 81860"/>
                <a:gd name="connsiteX1141" fmla="*/ 2639808 w 3110270"/>
                <a:gd name="connsiteY1141" fmla="*/ 59544 h 81860"/>
                <a:gd name="connsiteX1142" fmla="*/ 2643427 w 3110270"/>
                <a:gd name="connsiteY1142" fmla="*/ 58972 h 81860"/>
                <a:gd name="connsiteX1143" fmla="*/ 2646473 w 3110270"/>
                <a:gd name="connsiteY1143" fmla="*/ 57258 h 81860"/>
                <a:gd name="connsiteX1144" fmla="*/ 2661523 w 3110270"/>
                <a:gd name="connsiteY1144" fmla="*/ 8776 h 81860"/>
                <a:gd name="connsiteX1145" fmla="*/ 2658379 w 3110270"/>
                <a:gd name="connsiteY1145" fmla="*/ 7442 h 81860"/>
                <a:gd name="connsiteX1146" fmla="*/ 2657142 w 3110270"/>
                <a:gd name="connsiteY1146" fmla="*/ 4394 h 81860"/>
                <a:gd name="connsiteX1147" fmla="*/ 2658379 w 3110270"/>
                <a:gd name="connsiteY1147" fmla="*/ 1346 h 81860"/>
                <a:gd name="connsiteX1148" fmla="*/ 2661523 w 3110270"/>
                <a:gd name="connsiteY1148" fmla="*/ 108 h 81860"/>
                <a:gd name="connsiteX1149" fmla="*/ 2664760 w 3110270"/>
                <a:gd name="connsiteY1149" fmla="*/ 1346 h 81860"/>
                <a:gd name="connsiteX1150" fmla="*/ 2666002 w 3110270"/>
                <a:gd name="connsiteY1150" fmla="*/ 4299 h 81860"/>
                <a:gd name="connsiteX1151" fmla="*/ 2664760 w 3110270"/>
                <a:gd name="connsiteY1151" fmla="*/ 7442 h 81860"/>
                <a:gd name="connsiteX1152" fmla="*/ 2661523 w 3110270"/>
                <a:gd name="connsiteY1152" fmla="*/ 8776 h 81860"/>
                <a:gd name="connsiteX1153" fmla="*/ 2658477 w 3110270"/>
                <a:gd name="connsiteY1153" fmla="*/ 18301 h 81860"/>
                <a:gd name="connsiteX1154" fmla="*/ 2664570 w 3110270"/>
                <a:gd name="connsiteY1154" fmla="*/ 18301 h 81860"/>
                <a:gd name="connsiteX1155" fmla="*/ 2664570 w 3110270"/>
                <a:gd name="connsiteY1155" fmla="*/ 63449 h 81860"/>
                <a:gd name="connsiteX1156" fmla="*/ 2658477 w 3110270"/>
                <a:gd name="connsiteY1156" fmla="*/ 63449 h 81860"/>
                <a:gd name="connsiteX1157" fmla="*/ 2699051 w 3110270"/>
                <a:gd name="connsiteY1157" fmla="*/ 63830 h 81860"/>
                <a:gd name="connsiteX1158" fmla="*/ 2687243 w 3110270"/>
                <a:gd name="connsiteY1158" fmla="*/ 60877 h 81860"/>
                <a:gd name="connsiteX1159" fmla="*/ 2679048 w 3110270"/>
                <a:gd name="connsiteY1159" fmla="*/ 52686 h 81860"/>
                <a:gd name="connsiteX1160" fmla="*/ 2679048 w 3110270"/>
                <a:gd name="connsiteY1160" fmla="*/ 29064 h 81860"/>
                <a:gd name="connsiteX1161" fmla="*/ 2687243 w 3110270"/>
                <a:gd name="connsiteY1161" fmla="*/ 20872 h 81860"/>
                <a:gd name="connsiteX1162" fmla="*/ 2710767 w 3110270"/>
                <a:gd name="connsiteY1162" fmla="*/ 20872 h 81860"/>
                <a:gd name="connsiteX1163" fmla="*/ 2718962 w 3110270"/>
                <a:gd name="connsiteY1163" fmla="*/ 29064 h 81860"/>
                <a:gd name="connsiteX1164" fmla="*/ 2718962 w 3110270"/>
                <a:gd name="connsiteY1164" fmla="*/ 52686 h 81860"/>
                <a:gd name="connsiteX1165" fmla="*/ 2710767 w 3110270"/>
                <a:gd name="connsiteY1165" fmla="*/ 60877 h 81860"/>
                <a:gd name="connsiteX1166" fmla="*/ 2699051 w 3110270"/>
                <a:gd name="connsiteY1166" fmla="*/ 63830 h 81860"/>
                <a:gd name="connsiteX1167" fmla="*/ 2699051 w 3110270"/>
                <a:gd name="connsiteY1167" fmla="*/ 58496 h 81860"/>
                <a:gd name="connsiteX1168" fmla="*/ 2707623 w 3110270"/>
                <a:gd name="connsiteY1168" fmla="*/ 56305 h 81860"/>
                <a:gd name="connsiteX1169" fmla="*/ 2713627 w 3110270"/>
                <a:gd name="connsiteY1169" fmla="*/ 50019 h 81860"/>
                <a:gd name="connsiteX1170" fmla="*/ 2713627 w 3110270"/>
                <a:gd name="connsiteY1170" fmla="*/ 31731 h 81860"/>
                <a:gd name="connsiteX1171" fmla="*/ 2707623 w 3110270"/>
                <a:gd name="connsiteY1171" fmla="*/ 25539 h 81860"/>
                <a:gd name="connsiteX1172" fmla="*/ 2690387 w 3110270"/>
                <a:gd name="connsiteY1172" fmla="*/ 25539 h 81860"/>
                <a:gd name="connsiteX1173" fmla="*/ 2684382 w 3110270"/>
                <a:gd name="connsiteY1173" fmla="*/ 31731 h 81860"/>
                <a:gd name="connsiteX1174" fmla="*/ 2684382 w 3110270"/>
                <a:gd name="connsiteY1174" fmla="*/ 50019 h 81860"/>
                <a:gd name="connsiteX1175" fmla="*/ 2690387 w 3110270"/>
                <a:gd name="connsiteY1175" fmla="*/ 56305 h 81860"/>
                <a:gd name="connsiteX1176" fmla="*/ 2699051 w 3110270"/>
                <a:gd name="connsiteY1176" fmla="*/ 58496 h 81860"/>
                <a:gd name="connsiteX1177" fmla="*/ 2756201 w 3110270"/>
                <a:gd name="connsiteY1177" fmla="*/ 18015 h 81860"/>
                <a:gd name="connsiteX1178" fmla="*/ 2769633 w 3110270"/>
                <a:gd name="connsiteY1178" fmla="*/ 22968 h 81860"/>
                <a:gd name="connsiteX1179" fmla="*/ 2774679 w 3110270"/>
                <a:gd name="connsiteY1179" fmla="*/ 37255 h 81860"/>
                <a:gd name="connsiteX1180" fmla="*/ 2774679 w 3110270"/>
                <a:gd name="connsiteY1180" fmla="*/ 63449 h 81860"/>
                <a:gd name="connsiteX1181" fmla="*/ 2768587 w 3110270"/>
                <a:gd name="connsiteY1181" fmla="*/ 63449 h 81860"/>
                <a:gd name="connsiteX1182" fmla="*/ 2768587 w 3110270"/>
                <a:gd name="connsiteY1182" fmla="*/ 37922 h 81860"/>
                <a:gd name="connsiteX1183" fmla="*/ 2765061 w 3110270"/>
                <a:gd name="connsiteY1183" fmla="*/ 27159 h 81860"/>
                <a:gd name="connsiteX1184" fmla="*/ 2755057 w 3110270"/>
                <a:gd name="connsiteY1184" fmla="*/ 23444 h 81860"/>
                <a:gd name="connsiteX1185" fmla="*/ 2743532 w 3110270"/>
                <a:gd name="connsiteY1185" fmla="*/ 27826 h 81860"/>
                <a:gd name="connsiteX1186" fmla="*/ 2739249 w 3110270"/>
                <a:gd name="connsiteY1186" fmla="*/ 39732 h 81860"/>
                <a:gd name="connsiteX1187" fmla="*/ 2739249 w 3110270"/>
                <a:gd name="connsiteY1187" fmla="*/ 63449 h 81860"/>
                <a:gd name="connsiteX1188" fmla="*/ 2733249 w 3110270"/>
                <a:gd name="connsiteY1188" fmla="*/ 63449 h 81860"/>
                <a:gd name="connsiteX1189" fmla="*/ 2733249 w 3110270"/>
                <a:gd name="connsiteY1189" fmla="*/ 19253 h 81860"/>
                <a:gd name="connsiteX1190" fmla="*/ 2739058 w 3110270"/>
                <a:gd name="connsiteY1190" fmla="*/ 19253 h 81860"/>
                <a:gd name="connsiteX1191" fmla="*/ 2739058 w 3110270"/>
                <a:gd name="connsiteY1191" fmla="*/ 27635 h 81860"/>
                <a:gd name="connsiteX1192" fmla="*/ 2745914 w 3110270"/>
                <a:gd name="connsiteY1192" fmla="*/ 21254 h 81860"/>
                <a:gd name="connsiteX1193" fmla="*/ 2756201 w 3110270"/>
                <a:gd name="connsiteY1193" fmla="*/ 18967 h 81860"/>
                <a:gd name="connsiteX1194" fmla="*/ 2814877 w 3110270"/>
                <a:gd name="connsiteY1194" fmla="*/ 8490 h 81860"/>
                <a:gd name="connsiteX1195" fmla="*/ 2811733 w 3110270"/>
                <a:gd name="connsiteY1195" fmla="*/ 7156 h 81860"/>
                <a:gd name="connsiteX1196" fmla="*/ 2810398 w 3110270"/>
                <a:gd name="connsiteY1196" fmla="*/ 4108 h 81860"/>
                <a:gd name="connsiteX1197" fmla="*/ 2814877 w 3110270"/>
                <a:gd name="connsiteY1197" fmla="*/ -178 h 81860"/>
                <a:gd name="connsiteX1198" fmla="*/ 2814877 w 3110270"/>
                <a:gd name="connsiteY1198" fmla="*/ -178 h 81860"/>
                <a:gd name="connsiteX1199" fmla="*/ 2818114 w 3110270"/>
                <a:gd name="connsiteY1199" fmla="*/ 1061 h 81860"/>
                <a:gd name="connsiteX1200" fmla="*/ 2819351 w 3110270"/>
                <a:gd name="connsiteY1200" fmla="*/ 4013 h 81860"/>
                <a:gd name="connsiteX1201" fmla="*/ 2818114 w 3110270"/>
                <a:gd name="connsiteY1201" fmla="*/ 7156 h 81860"/>
                <a:gd name="connsiteX1202" fmla="*/ 2814877 w 3110270"/>
                <a:gd name="connsiteY1202" fmla="*/ 8490 h 81860"/>
                <a:gd name="connsiteX1203" fmla="*/ 2811830 w 3110270"/>
                <a:gd name="connsiteY1203" fmla="*/ 18015 h 81860"/>
                <a:gd name="connsiteX1204" fmla="*/ 2817923 w 3110270"/>
                <a:gd name="connsiteY1204" fmla="*/ 18015 h 81860"/>
                <a:gd name="connsiteX1205" fmla="*/ 2817923 w 3110270"/>
                <a:gd name="connsiteY1205" fmla="*/ 63163 h 81860"/>
                <a:gd name="connsiteX1206" fmla="*/ 2811830 w 3110270"/>
                <a:gd name="connsiteY1206" fmla="*/ 63163 h 81860"/>
                <a:gd name="connsiteX1207" fmla="*/ 2856883 w 3110270"/>
                <a:gd name="connsiteY1207" fmla="*/ 18015 h 81860"/>
                <a:gd name="connsiteX1208" fmla="*/ 2870408 w 3110270"/>
                <a:gd name="connsiteY1208" fmla="*/ 22968 h 81860"/>
                <a:gd name="connsiteX1209" fmla="*/ 2875454 w 3110270"/>
                <a:gd name="connsiteY1209" fmla="*/ 37255 h 81860"/>
                <a:gd name="connsiteX1210" fmla="*/ 2875454 w 3110270"/>
                <a:gd name="connsiteY1210" fmla="*/ 63449 h 81860"/>
                <a:gd name="connsiteX1211" fmla="*/ 2869357 w 3110270"/>
                <a:gd name="connsiteY1211" fmla="*/ 63449 h 81860"/>
                <a:gd name="connsiteX1212" fmla="*/ 2869357 w 3110270"/>
                <a:gd name="connsiteY1212" fmla="*/ 37922 h 81860"/>
                <a:gd name="connsiteX1213" fmla="*/ 2865836 w 3110270"/>
                <a:gd name="connsiteY1213" fmla="*/ 27159 h 81860"/>
                <a:gd name="connsiteX1214" fmla="*/ 2855832 w 3110270"/>
                <a:gd name="connsiteY1214" fmla="*/ 23444 h 81860"/>
                <a:gd name="connsiteX1215" fmla="*/ 2844214 w 3110270"/>
                <a:gd name="connsiteY1215" fmla="*/ 27826 h 81860"/>
                <a:gd name="connsiteX1216" fmla="*/ 2840024 w 3110270"/>
                <a:gd name="connsiteY1216" fmla="*/ 39732 h 81860"/>
                <a:gd name="connsiteX1217" fmla="*/ 2840024 w 3110270"/>
                <a:gd name="connsiteY1217" fmla="*/ 63449 h 81860"/>
                <a:gd name="connsiteX1218" fmla="*/ 2833355 w 3110270"/>
                <a:gd name="connsiteY1218" fmla="*/ 63449 h 81860"/>
                <a:gd name="connsiteX1219" fmla="*/ 2833355 w 3110270"/>
                <a:gd name="connsiteY1219" fmla="*/ 19253 h 81860"/>
                <a:gd name="connsiteX1220" fmla="*/ 2839164 w 3110270"/>
                <a:gd name="connsiteY1220" fmla="*/ 19253 h 81860"/>
                <a:gd name="connsiteX1221" fmla="*/ 2839164 w 3110270"/>
                <a:gd name="connsiteY1221" fmla="*/ 27635 h 81860"/>
                <a:gd name="connsiteX1222" fmla="*/ 2846117 w 3110270"/>
                <a:gd name="connsiteY1222" fmla="*/ 21254 h 81860"/>
                <a:gd name="connsiteX1223" fmla="*/ 2856311 w 3110270"/>
                <a:gd name="connsiteY1223" fmla="*/ 18967 h 81860"/>
                <a:gd name="connsiteX1224" fmla="*/ 2920126 w 3110270"/>
                <a:gd name="connsiteY1224" fmla="*/ 8490 h 81860"/>
                <a:gd name="connsiteX1225" fmla="*/ 2920126 w 3110270"/>
                <a:gd name="connsiteY1225" fmla="*/ 32112 h 81860"/>
                <a:gd name="connsiteX1226" fmla="*/ 2951180 w 3110270"/>
                <a:gd name="connsiteY1226" fmla="*/ 32112 h 81860"/>
                <a:gd name="connsiteX1227" fmla="*/ 2951180 w 3110270"/>
                <a:gd name="connsiteY1227" fmla="*/ 37541 h 81860"/>
                <a:gd name="connsiteX1228" fmla="*/ 2920126 w 3110270"/>
                <a:gd name="connsiteY1228" fmla="*/ 37541 h 81860"/>
                <a:gd name="connsiteX1229" fmla="*/ 2920126 w 3110270"/>
                <a:gd name="connsiteY1229" fmla="*/ 63068 h 81860"/>
                <a:gd name="connsiteX1230" fmla="*/ 2913843 w 3110270"/>
                <a:gd name="connsiteY1230" fmla="*/ 63068 h 81860"/>
                <a:gd name="connsiteX1231" fmla="*/ 2913843 w 3110270"/>
                <a:gd name="connsiteY1231" fmla="*/ 3060 h 81860"/>
                <a:gd name="connsiteX1232" fmla="*/ 2954989 w 3110270"/>
                <a:gd name="connsiteY1232" fmla="*/ 3060 h 81860"/>
                <a:gd name="connsiteX1233" fmla="*/ 2954989 w 3110270"/>
                <a:gd name="connsiteY1233" fmla="*/ 9728 h 81860"/>
                <a:gd name="connsiteX1234" fmla="*/ 2987755 w 3110270"/>
                <a:gd name="connsiteY1234" fmla="*/ 42303 h 81860"/>
                <a:gd name="connsiteX1235" fmla="*/ 2987755 w 3110270"/>
                <a:gd name="connsiteY1235" fmla="*/ 63068 h 81860"/>
                <a:gd name="connsiteX1236" fmla="*/ 2981467 w 3110270"/>
                <a:gd name="connsiteY1236" fmla="*/ 63068 h 81860"/>
                <a:gd name="connsiteX1237" fmla="*/ 2981467 w 3110270"/>
                <a:gd name="connsiteY1237" fmla="*/ 42303 h 81860"/>
                <a:gd name="connsiteX1238" fmla="*/ 2957463 w 3110270"/>
                <a:gd name="connsiteY1238" fmla="*/ 3060 h 81860"/>
                <a:gd name="connsiteX1239" fmla="*/ 2964230 w 3110270"/>
                <a:gd name="connsiteY1239" fmla="*/ 3060 h 81860"/>
                <a:gd name="connsiteX1240" fmla="*/ 2984801 w 3110270"/>
                <a:gd name="connsiteY1240" fmla="*/ 36684 h 81860"/>
                <a:gd name="connsiteX1241" fmla="*/ 3005377 w 3110270"/>
                <a:gd name="connsiteY1241" fmla="*/ 3060 h 81860"/>
                <a:gd name="connsiteX1242" fmla="*/ 3011758 w 3110270"/>
                <a:gd name="connsiteY1242" fmla="*/ 3060 h 81860"/>
                <a:gd name="connsiteX1243" fmla="*/ 3034714 w 3110270"/>
                <a:gd name="connsiteY1243" fmla="*/ 3060 h 81860"/>
                <a:gd name="connsiteX1244" fmla="*/ 3034714 w 3110270"/>
                <a:gd name="connsiteY1244" fmla="*/ 63068 h 81860"/>
                <a:gd name="connsiteX1245" fmla="*/ 3028524 w 3110270"/>
                <a:gd name="connsiteY1245" fmla="*/ 63068 h 81860"/>
                <a:gd name="connsiteX1246" fmla="*/ 3028524 w 3110270"/>
                <a:gd name="connsiteY1246" fmla="*/ 9728 h 81860"/>
                <a:gd name="connsiteX1247" fmla="*/ 3014330 w 3110270"/>
                <a:gd name="connsiteY1247" fmla="*/ 9728 h 81860"/>
                <a:gd name="connsiteX1248" fmla="*/ 3014330 w 3110270"/>
                <a:gd name="connsiteY1248" fmla="*/ 4299 h 81860"/>
                <a:gd name="connsiteX1249" fmla="*/ 3068433 w 3110270"/>
                <a:gd name="connsiteY1249" fmla="*/ 28778 h 81860"/>
                <a:gd name="connsiteX1250" fmla="*/ 3082814 w 3110270"/>
                <a:gd name="connsiteY1250" fmla="*/ 33827 h 81860"/>
                <a:gd name="connsiteX1251" fmla="*/ 3087767 w 3110270"/>
                <a:gd name="connsiteY1251" fmla="*/ 45828 h 81860"/>
                <a:gd name="connsiteX1252" fmla="*/ 3085293 w 3110270"/>
                <a:gd name="connsiteY1252" fmla="*/ 55353 h 81860"/>
                <a:gd name="connsiteX1253" fmla="*/ 3077861 w 3110270"/>
                <a:gd name="connsiteY1253" fmla="*/ 61639 h 81860"/>
                <a:gd name="connsiteX1254" fmla="*/ 3065954 w 3110270"/>
                <a:gd name="connsiteY1254" fmla="*/ 63925 h 81860"/>
                <a:gd name="connsiteX1255" fmla="*/ 3053667 w 3110270"/>
                <a:gd name="connsiteY1255" fmla="*/ 61830 h 81860"/>
                <a:gd name="connsiteX1256" fmla="*/ 3044142 w 3110270"/>
                <a:gd name="connsiteY1256" fmla="*/ 56210 h 81860"/>
                <a:gd name="connsiteX1257" fmla="*/ 3047193 w 3110270"/>
                <a:gd name="connsiteY1257" fmla="*/ 51352 h 81860"/>
                <a:gd name="connsiteX1258" fmla="*/ 3055192 w 3110270"/>
                <a:gd name="connsiteY1258" fmla="*/ 56401 h 81860"/>
                <a:gd name="connsiteX1259" fmla="*/ 3065764 w 3110270"/>
                <a:gd name="connsiteY1259" fmla="*/ 58305 h 81860"/>
                <a:gd name="connsiteX1260" fmla="*/ 3077196 w 3110270"/>
                <a:gd name="connsiteY1260" fmla="*/ 55067 h 81860"/>
                <a:gd name="connsiteX1261" fmla="*/ 3081195 w 3110270"/>
                <a:gd name="connsiteY1261" fmla="*/ 46209 h 81860"/>
                <a:gd name="connsiteX1262" fmla="*/ 3077196 w 3110270"/>
                <a:gd name="connsiteY1262" fmla="*/ 37446 h 81860"/>
                <a:gd name="connsiteX1263" fmla="*/ 3065001 w 3110270"/>
                <a:gd name="connsiteY1263" fmla="*/ 34303 h 81860"/>
                <a:gd name="connsiteX1264" fmla="*/ 3060718 w 3110270"/>
                <a:gd name="connsiteY1264" fmla="*/ 34303 h 81860"/>
                <a:gd name="connsiteX1265" fmla="*/ 3060718 w 3110270"/>
                <a:gd name="connsiteY1265" fmla="*/ 29730 h 81860"/>
                <a:gd name="connsiteX1266" fmla="*/ 3077386 w 3110270"/>
                <a:gd name="connsiteY1266" fmla="*/ 8871 h 81860"/>
                <a:gd name="connsiteX1267" fmla="*/ 3046714 w 3110270"/>
                <a:gd name="connsiteY1267" fmla="*/ 8871 h 81860"/>
                <a:gd name="connsiteX1268" fmla="*/ 3046714 w 3110270"/>
                <a:gd name="connsiteY1268" fmla="*/ 3442 h 81860"/>
                <a:gd name="connsiteX1269" fmla="*/ 3085293 w 3110270"/>
                <a:gd name="connsiteY1269" fmla="*/ 3442 h 81860"/>
                <a:gd name="connsiteX1270" fmla="*/ 3085293 w 3110270"/>
                <a:gd name="connsiteY1270" fmla="*/ 7823 h 81860"/>
                <a:gd name="connsiteX1271" fmla="*/ 3068243 w 3110270"/>
                <a:gd name="connsiteY1271" fmla="*/ 29159 h 81860"/>
                <a:gd name="connsiteX1272" fmla="*/ 3100148 w 3110270"/>
                <a:gd name="connsiteY1272" fmla="*/ 54114 h 81860"/>
                <a:gd name="connsiteX1273" fmla="*/ 3103482 w 3110270"/>
                <a:gd name="connsiteY1273" fmla="*/ 55448 h 81860"/>
                <a:gd name="connsiteX1274" fmla="*/ 3104724 w 3110270"/>
                <a:gd name="connsiteY1274" fmla="*/ 58782 h 81860"/>
                <a:gd name="connsiteX1275" fmla="*/ 3104724 w 3110270"/>
                <a:gd name="connsiteY1275" fmla="*/ 60973 h 81860"/>
                <a:gd name="connsiteX1276" fmla="*/ 3103771 w 3110270"/>
                <a:gd name="connsiteY1276" fmla="*/ 63735 h 81860"/>
                <a:gd name="connsiteX1277" fmla="*/ 3100245 w 3110270"/>
                <a:gd name="connsiteY1277" fmla="*/ 75546 h 81860"/>
                <a:gd name="connsiteX1278" fmla="*/ 3096055 w 3110270"/>
                <a:gd name="connsiteY1278" fmla="*/ 75546 h 81860"/>
                <a:gd name="connsiteX1279" fmla="*/ 3099008 w 3110270"/>
                <a:gd name="connsiteY1279" fmla="*/ 63163 h 81860"/>
                <a:gd name="connsiteX1280" fmla="*/ 3096818 w 3110270"/>
                <a:gd name="connsiteY1280" fmla="*/ 61544 h 81860"/>
                <a:gd name="connsiteX1281" fmla="*/ 3097483 w 3110270"/>
                <a:gd name="connsiteY1281" fmla="*/ 55115 h 81860"/>
                <a:gd name="connsiteX1282" fmla="*/ 3100436 w 3110270"/>
                <a:gd name="connsiteY1282" fmla="*/ 54114 h 8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Lst>
              <a:rect l="l" t="t" r="r" b="b"/>
              <a:pathLst>
                <a:path w="3110270" h="81860">
                  <a:moveTo>
                    <a:pt x="12908" y="65068"/>
                  </a:moveTo>
                  <a:cubicBezTo>
                    <a:pt x="9285" y="65107"/>
                    <a:pt x="5764" y="64592"/>
                    <a:pt x="2332" y="63545"/>
                  </a:cubicBezTo>
                  <a:cubicBezTo>
                    <a:pt x="-524" y="62744"/>
                    <a:pt x="-3189" y="61382"/>
                    <a:pt x="-5477" y="59544"/>
                  </a:cubicBezTo>
                  <a:lnTo>
                    <a:pt x="-2714" y="54686"/>
                  </a:lnTo>
                  <a:cubicBezTo>
                    <a:pt x="-617" y="56353"/>
                    <a:pt x="1858" y="57610"/>
                    <a:pt x="4430" y="58401"/>
                  </a:cubicBezTo>
                  <a:cubicBezTo>
                    <a:pt x="7285" y="59324"/>
                    <a:pt x="10239" y="59773"/>
                    <a:pt x="13289" y="59734"/>
                  </a:cubicBezTo>
                  <a:cubicBezTo>
                    <a:pt x="16620" y="60058"/>
                    <a:pt x="19861" y="59391"/>
                    <a:pt x="22814" y="57829"/>
                  </a:cubicBezTo>
                  <a:cubicBezTo>
                    <a:pt x="24717" y="56705"/>
                    <a:pt x="25861" y="54620"/>
                    <a:pt x="25768" y="52400"/>
                  </a:cubicBezTo>
                  <a:cubicBezTo>
                    <a:pt x="25861" y="50924"/>
                    <a:pt x="25196" y="49495"/>
                    <a:pt x="24145" y="48495"/>
                  </a:cubicBezTo>
                  <a:cubicBezTo>
                    <a:pt x="23005" y="47495"/>
                    <a:pt x="21573" y="46780"/>
                    <a:pt x="20052" y="46399"/>
                  </a:cubicBezTo>
                  <a:cubicBezTo>
                    <a:pt x="18336" y="45923"/>
                    <a:pt x="16145" y="45447"/>
                    <a:pt x="13383" y="44971"/>
                  </a:cubicBezTo>
                  <a:cubicBezTo>
                    <a:pt x="10429" y="44437"/>
                    <a:pt x="7476" y="43732"/>
                    <a:pt x="4620" y="42875"/>
                  </a:cubicBezTo>
                  <a:cubicBezTo>
                    <a:pt x="2430" y="42170"/>
                    <a:pt x="430" y="40884"/>
                    <a:pt x="-1096" y="39161"/>
                  </a:cubicBezTo>
                  <a:cubicBezTo>
                    <a:pt x="-2807" y="37227"/>
                    <a:pt x="-3668" y="34684"/>
                    <a:pt x="-3477" y="32112"/>
                  </a:cubicBezTo>
                  <a:cubicBezTo>
                    <a:pt x="-3668" y="28330"/>
                    <a:pt x="-1858" y="24739"/>
                    <a:pt x="1286" y="22587"/>
                  </a:cubicBezTo>
                  <a:cubicBezTo>
                    <a:pt x="5002" y="20120"/>
                    <a:pt x="9476" y="18948"/>
                    <a:pt x="13955" y="19253"/>
                  </a:cubicBezTo>
                  <a:cubicBezTo>
                    <a:pt x="16908" y="19253"/>
                    <a:pt x="19861" y="19634"/>
                    <a:pt x="22717" y="20396"/>
                  </a:cubicBezTo>
                  <a:cubicBezTo>
                    <a:pt x="25289" y="21015"/>
                    <a:pt x="27768" y="22044"/>
                    <a:pt x="29958" y="23444"/>
                  </a:cubicBezTo>
                  <a:lnTo>
                    <a:pt x="27289" y="28302"/>
                  </a:lnTo>
                  <a:cubicBezTo>
                    <a:pt x="23387" y="25682"/>
                    <a:pt x="18717" y="24349"/>
                    <a:pt x="13955" y="24492"/>
                  </a:cubicBezTo>
                  <a:cubicBezTo>
                    <a:pt x="10908" y="24292"/>
                    <a:pt x="7857" y="24987"/>
                    <a:pt x="5192" y="26492"/>
                  </a:cubicBezTo>
                  <a:cubicBezTo>
                    <a:pt x="3383" y="27673"/>
                    <a:pt x="2239" y="29721"/>
                    <a:pt x="2239" y="31921"/>
                  </a:cubicBezTo>
                  <a:cubicBezTo>
                    <a:pt x="2141" y="33474"/>
                    <a:pt x="2811" y="34970"/>
                    <a:pt x="3955" y="36017"/>
                  </a:cubicBezTo>
                  <a:cubicBezTo>
                    <a:pt x="5095" y="37112"/>
                    <a:pt x="6527" y="37893"/>
                    <a:pt x="8048" y="38303"/>
                  </a:cubicBezTo>
                  <a:lnTo>
                    <a:pt x="14908" y="39827"/>
                  </a:lnTo>
                  <a:cubicBezTo>
                    <a:pt x="17861" y="40332"/>
                    <a:pt x="20717" y="40999"/>
                    <a:pt x="23573" y="41827"/>
                  </a:cubicBezTo>
                  <a:cubicBezTo>
                    <a:pt x="25670" y="42551"/>
                    <a:pt x="27670" y="43761"/>
                    <a:pt x="29196" y="45351"/>
                  </a:cubicBezTo>
                  <a:cubicBezTo>
                    <a:pt x="30814" y="47247"/>
                    <a:pt x="31670" y="49714"/>
                    <a:pt x="31479" y="52210"/>
                  </a:cubicBezTo>
                  <a:cubicBezTo>
                    <a:pt x="31670" y="56039"/>
                    <a:pt x="29768" y="59667"/>
                    <a:pt x="26526" y="61735"/>
                  </a:cubicBezTo>
                  <a:cubicBezTo>
                    <a:pt x="22433" y="64240"/>
                    <a:pt x="17671" y="65440"/>
                    <a:pt x="12908" y="65164"/>
                  </a:cubicBezTo>
                  <a:close/>
                  <a:moveTo>
                    <a:pt x="57580" y="19253"/>
                  </a:moveTo>
                  <a:cubicBezTo>
                    <a:pt x="62533" y="18910"/>
                    <a:pt x="67296" y="20482"/>
                    <a:pt x="71105" y="23635"/>
                  </a:cubicBezTo>
                  <a:cubicBezTo>
                    <a:pt x="74439" y="27130"/>
                    <a:pt x="76151" y="31874"/>
                    <a:pt x="75774" y="36684"/>
                  </a:cubicBezTo>
                  <a:lnTo>
                    <a:pt x="75774" y="64688"/>
                  </a:lnTo>
                  <a:lnTo>
                    <a:pt x="69960" y="64688"/>
                  </a:lnTo>
                  <a:lnTo>
                    <a:pt x="69960" y="57353"/>
                  </a:lnTo>
                  <a:cubicBezTo>
                    <a:pt x="68533" y="59744"/>
                    <a:pt x="66435" y="61668"/>
                    <a:pt x="63961" y="62878"/>
                  </a:cubicBezTo>
                  <a:cubicBezTo>
                    <a:pt x="61008" y="64192"/>
                    <a:pt x="57673" y="64840"/>
                    <a:pt x="54436" y="64783"/>
                  </a:cubicBezTo>
                  <a:cubicBezTo>
                    <a:pt x="50148" y="65040"/>
                    <a:pt x="45864" y="63763"/>
                    <a:pt x="42437" y="61163"/>
                  </a:cubicBezTo>
                  <a:cubicBezTo>
                    <a:pt x="39483" y="58896"/>
                    <a:pt x="37860" y="55353"/>
                    <a:pt x="37958" y="51638"/>
                  </a:cubicBezTo>
                  <a:cubicBezTo>
                    <a:pt x="37767" y="47980"/>
                    <a:pt x="39386" y="44456"/>
                    <a:pt x="42148" y="42113"/>
                  </a:cubicBezTo>
                  <a:cubicBezTo>
                    <a:pt x="46055" y="39465"/>
                    <a:pt x="50720" y="38218"/>
                    <a:pt x="55389" y="38589"/>
                  </a:cubicBezTo>
                  <a:lnTo>
                    <a:pt x="69677" y="38589"/>
                  </a:lnTo>
                  <a:lnTo>
                    <a:pt x="69677" y="35922"/>
                  </a:lnTo>
                  <a:cubicBezTo>
                    <a:pt x="69960" y="32636"/>
                    <a:pt x="68723" y="29407"/>
                    <a:pt x="66435" y="27064"/>
                  </a:cubicBezTo>
                  <a:cubicBezTo>
                    <a:pt x="63770" y="24835"/>
                    <a:pt x="60342" y="23739"/>
                    <a:pt x="56910" y="24016"/>
                  </a:cubicBezTo>
                  <a:cubicBezTo>
                    <a:pt x="54152" y="24016"/>
                    <a:pt x="51389" y="24463"/>
                    <a:pt x="48720" y="25349"/>
                  </a:cubicBezTo>
                  <a:cubicBezTo>
                    <a:pt x="46246" y="26225"/>
                    <a:pt x="43957" y="27549"/>
                    <a:pt x="41958" y="29254"/>
                  </a:cubicBezTo>
                  <a:lnTo>
                    <a:pt x="39195" y="24778"/>
                  </a:lnTo>
                  <a:cubicBezTo>
                    <a:pt x="41576" y="22758"/>
                    <a:pt x="44436" y="21206"/>
                    <a:pt x="47385" y="20205"/>
                  </a:cubicBezTo>
                  <a:cubicBezTo>
                    <a:pt x="50720" y="19158"/>
                    <a:pt x="54152" y="18643"/>
                    <a:pt x="57580" y="18682"/>
                  </a:cubicBezTo>
                  <a:close/>
                  <a:moveTo>
                    <a:pt x="55389" y="60306"/>
                  </a:moveTo>
                  <a:cubicBezTo>
                    <a:pt x="58533" y="60401"/>
                    <a:pt x="61580" y="59572"/>
                    <a:pt x="64245" y="57925"/>
                  </a:cubicBezTo>
                  <a:cubicBezTo>
                    <a:pt x="66723" y="56315"/>
                    <a:pt x="68630" y="53943"/>
                    <a:pt x="69677" y="51162"/>
                  </a:cubicBezTo>
                  <a:lnTo>
                    <a:pt x="69677" y="43732"/>
                  </a:lnTo>
                  <a:lnTo>
                    <a:pt x="55580" y="43732"/>
                  </a:lnTo>
                  <a:cubicBezTo>
                    <a:pt x="47864" y="43732"/>
                    <a:pt x="43957" y="46399"/>
                    <a:pt x="43957" y="51828"/>
                  </a:cubicBezTo>
                  <a:cubicBezTo>
                    <a:pt x="43864" y="54267"/>
                    <a:pt x="45004" y="56582"/>
                    <a:pt x="47008" y="58020"/>
                  </a:cubicBezTo>
                  <a:cubicBezTo>
                    <a:pt x="49483" y="59687"/>
                    <a:pt x="52436" y="60487"/>
                    <a:pt x="55389" y="60306"/>
                  </a:cubicBezTo>
                  <a:close/>
                  <a:moveTo>
                    <a:pt x="128255" y="19253"/>
                  </a:moveTo>
                  <a:lnTo>
                    <a:pt x="108158" y="64401"/>
                  </a:lnTo>
                  <a:lnTo>
                    <a:pt x="101968" y="64401"/>
                  </a:lnTo>
                  <a:lnTo>
                    <a:pt x="81964" y="19253"/>
                  </a:lnTo>
                  <a:lnTo>
                    <a:pt x="88248" y="19253"/>
                  </a:lnTo>
                  <a:lnTo>
                    <a:pt x="105205" y="57353"/>
                  </a:lnTo>
                  <a:lnTo>
                    <a:pt x="122255" y="19253"/>
                  </a:lnTo>
                  <a:close/>
                  <a:moveTo>
                    <a:pt x="138924" y="9728"/>
                  </a:moveTo>
                  <a:cubicBezTo>
                    <a:pt x="137780" y="9737"/>
                    <a:pt x="136635" y="9252"/>
                    <a:pt x="135780" y="8394"/>
                  </a:cubicBezTo>
                  <a:cubicBezTo>
                    <a:pt x="134924" y="7604"/>
                    <a:pt x="134543" y="6489"/>
                    <a:pt x="134543" y="5346"/>
                  </a:cubicBezTo>
                  <a:cubicBezTo>
                    <a:pt x="134543" y="4203"/>
                    <a:pt x="135017" y="3099"/>
                    <a:pt x="135780" y="2298"/>
                  </a:cubicBezTo>
                  <a:cubicBezTo>
                    <a:pt x="136635" y="1461"/>
                    <a:pt x="137780" y="1013"/>
                    <a:pt x="138924" y="1061"/>
                  </a:cubicBezTo>
                  <a:cubicBezTo>
                    <a:pt x="140161" y="1022"/>
                    <a:pt x="141305" y="1470"/>
                    <a:pt x="142161" y="2298"/>
                  </a:cubicBezTo>
                  <a:cubicBezTo>
                    <a:pt x="142923" y="3070"/>
                    <a:pt x="143398" y="4137"/>
                    <a:pt x="143398" y="5252"/>
                  </a:cubicBezTo>
                  <a:cubicBezTo>
                    <a:pt x="143398" y="6423"/>
                    <a:pt x="143016" y="7566"/>
                    <a:pt x="142161" y="8394"/>
                  </a:cubicBezTo>
                  <a:cubicBezTo>
                    <a:pt x="141305" y="9252"/>
                    <a:pt x="140161" y="9728"/>
                    <a:pt x="138924" y="9728"/>
                  </a:cubicBezTo>
                  <a:close/>
                  <a:moveTo>
                    <a:pt x="135873" y="19253"/>
                  </a:moveTo>
                  <a:lnTo>
                    <a:pt x="141970" y="19253"/>
                  </a:lnTo>
                  <a:lnTo>
                    <a:pt x="141970" y="64401"/>
                  </a:lnTo>
                  <a:lnTo>
                    <a:pt x="135873" y="64401"/>
                  </a:lnTo>
                  <a:close/>
                  <a:moveTo>
                    <a:pt x="180926" y="19253"/>
                  </a:moveTo>
                  <a:cubicBezTo>
                    <a:pt x="185879" y="18977"/>
                    <a:pt x="190832" y="20768"/>
                    <a:pt x="194455" y="24206"/>
                  </a:cubicBezTo>
                  <a:cubicBezTo>
                    <a:pt x="198074" y="28064"/>
                    <a:pt x="199883" y="33236"/>
                    <a:pt x="199501" y="38494"/>
                  </a:cubicBezTo>
                  <a:lnTo>
                    <a:pt x="199501" y="64688"/>
                  </a:lnTo>
                  <a:lnTo>
                    <a:pt x="193404" y="64688"/>
                  </a:lnTo>
                  <a:lnTo>
                    <a:pt x="193404" y="39161"/>
                  </a:lnTo>
                  <a:cubicBezTo>
                    <a:pt x="193692" y="35246"/>
                    <a:pt x="192455" y="31378"/>
                    <a:pt x="189883" y="28397"/>
                  </a:cubicBezTo>
                  <a:cubicBezTo>
                    <a:pt x="187214" y="25816"/>
                    <a:pt x="183595" y="24463"/>
                    <a:pt x="179879" y="24682"/>
                  </a:cubicBezTo>
                  <a:cubicBezTo>
                    <a:pt x="175596" y="24482"/>
                    <a:pt x="171401" y="26064"/>
                    <a:pt x="168354" y="29064"/>
                  </a:cubicBezTo>
                  <a:cubicBezTo>
                    <a:pt x="165401" y="32283"/>
                    <a:pt x="163783" y="36579"/>
                    <a:pt x="164066" y="40970"/>
                  </a:cubicBezTo>
                  <a:lnTo>
                    <a:pt x="164066" y="64688"/>
                  </a:lnTo>
                  <a:lnTo>
                    <a:pt x="157974" y="64688"/>
                  </a:lnTo>
                  <a:lnTo>
                    <a:pt x="157974" y="19253"/>
                  </a:lnTo>
                  <a:lnTo>
                    <a:pt x="163783" y="19253"/>
                  </a:lnTo>
                  <a:lnTo>
                    <a:pt x="163783" y="27635"/>
                  </a:lnTo>
                  <a:cubicBezTo>
                    <a:pt x="165499" y="24902"/>
                    <a:pt x="167880" y="22701"/>
                    <a:pt x="170736" y="21254"/>
                  </a:cubicBezTo>
                  <a:cubicBezTo>
                    <a:pt x="173880" y="19672"/>
                    <a:pt x="177405" y="18891"/>
                    <a:pt x="180926" y="18967"/>
                  </a:cubicBezTo>
                  <a:close/>
                  <a:moveTo>
                    <a:pt x="257126" y="19253"/>
                  </a:moveTo>
                  <a:lnTo>
                    <a:pt x="257126" y="58877"/>
                  </a:lnTo>
                  <a:cubicBezTo>
                    <a:pt x="258749" y="69698"/>
                    <a:pt x="251317" y="79803"/>
                    <a:pt x="240555" y="81452"/>
                  </a:cubicBezTo>
                  <a:cubicBezTo>
                    <a:pt x="238555" y="81756"/>
                    <a:pt x="236555" y="81756"/>
                    <a:pt x="234555" y="81452"/>
                  </a:cubicBezTo>
                  <a:cubicBezTo>
                    <a:pt x="230555" y="81442"/>
                    <a:pt x="226458" y="80832"/>
                    <a:pt x="222649" y="79642"/>
                  </a:cubicBezTo>
                  <a:cubicBezTo>
                    <a:pt x="219123" y="78641"/>
                    <a:pt x="215886" y="76889"/>
                    <a:pt x="213124" y="74498"/>
                  </a:cubicBezTo>
                  <a:lnTo>
                    <a:pt x="216268" y="69831"/>
                  </a:lnTo>
                  <a:cubicBezTo>
                    <a:pt x="218551" y="71898"/>
                    <a:pt x="221216" y="73460"/>
                    <a:pt x="224170" y="74403"/>
                  </a:cubicBezTo>
                  <a:cubicBezTo>
                    <a:pt x="227221" y="75441"/>
                    <a:pt x="230458" y="75984"/>
                    <a:pt x="233695" y="76022"/>
                  </a:cubicBezTo>
                  <a:cubicBezTo>
                    <a:pt x="238266" y="76422"/>
                    <a:pt x="242745" y="74974"/>
                    <a:pt x="246271" y="72021"/>
                  </a:cubicBezTo>
                  <a:cubicBezTo>
                    <a:pt x="249317" y="68631"/>
                    <a:pt x="250745" y="64154"/>
                    <a:pt x="250363" y="59639"/>
                  </a:cubicBezTo>
                  <a:lnTo>
                    <a:pt x="250363" y="53924"/>
                  </a:lnTo>
                  <a:cubicBezTo>
                    <a:pt x="248554" y="56734"/>
                    <a:pt x="245982" y="58972"/>
                    <a:pt x="242936" y="60401"/>
                  </a:cubicBezTo>
                  <a:cubicBezTo>
                    <a:pt x="239792" y="61953"/>
                    <a:pt x="236267" y="62735"/>
                    <a:pt x="232746" y="62687"/>
                  </a:cubicBezTo>
                  <a:cubicBezTo>
                    <a:pt x="228741" y="62725"/>
                    <a:pt x="224742" y="61773"/>
                    <a:pt x="221216" y="59925"/>
                  </a:cubicBezTo>
                  <a:cubicBezTo>
                    <a:pt x="217886" y="58125"/>
                    <a:pt x="215026" y="55419"/>
                    <a:pt x="213124" y="52114"/>
                  </a:cubicBezTo>
                  <a:cubicBezTo>
                    <a:pt x="211124" y="48647"/>
                    <a:pt x="210073" y="44695"/>
                    <a:pt x="210171" y="40684"/>
                  </a:cubicBezTo>
                  <a:cubicBezTo>
                    <a:pt x="210073" y="36732"/>
                    <a:pt x="211124" y="32836"/>
                    <a:pt x="213124" y="29445"/>
                  </a:cubicBezTo>
                  <a:cubicBezTo>
                    <a:pt x="215026" y="26149"/>
                    <a:pt x="217789" y="23463"/>
                    <a:pt x="221216" y="21730"/>
                  </a:cubicBezTo>
                  <a:cubicBezTo>
                    <a:pt x="228174" y="18367"/>
                    <a:pt x="236174" y="18367"/>
                    <a:pt x="243127" y="21730"/>
                  </a:cubicBezTo>
                  <a:cubicBezTo>
                    <a:pt x="246173" y="23206"/>
                    <a:pt x="248745" y="25521"/>
                    <a:pt x="250554" y="28397"/>
                  </a:cubicBezTo>
                  <a:lnTo>
                    <a:pt x="250554" y="19253"/>
                  </a:lnTo>
                  <a:close/>
                  <a:moveTo>
                    <a:pt x="234076" y="57353"/>
                  </a:moveTo>
                  <a:cubicBezTo>
                    <a:pt x="237127" y="57420"/>
                    <a:pt x="240173" y="56696"/>
                    <a:pt x="242838" y="55258"/>
                  </a:cubicBezTo>
                  <a:cubicBezTo>
                    <a:pt x="245410" y="53914"/>
                    <a:pt x="247601" y="51867"/>
                    <a:pt x="249033" y="49352"/>
                  </a:cubicBezTo>
                  <a:cubicBezTo>
                    <a:pt x="251987" y="44047"/>
                    <a:pt x="251987" y="37608"/>
                    <a:pt x="249033" y="32302"/>
                  </a:cubicBezTo>
                  <a:cubicBezTo>
                    <a:pt x="247601" y="29845"/>
                    <a:pt x="245508" y="27835"/>
                    <a:pt x="242936" y="26492"/>
                  </a:cubicBezTo>
                  <a:cubicBezTo>
                    <a:pt x="240173" y="25063"/>
                    <a:pt x="237127" y="24339"/>
                    <a:pt x="234076" y="24396"/>
                  </a:cubicBezTo>
                  <a:cubicBezTo>
                    <a:pt x="231030" y="24339"/>
                    <a:pt x="227983" y="25025"/>
                    <a:pt x="225221" y="26397"/>
                  </a:cubicBezTo>
                  <a:cubicBezTo>
                    <a:pt x="222742" y="27759"/>
                    <a:pt x="220551" y="29769"/>
                    <a:pt x="219123" y="32207"/>
                  </a:cubicBezTo>
                  <a:cubicBezTo>
                    <a:pt x="217696" y="34827"/>
                    <a:pt x="216933" y="37779"/>
                    <a:pt x="216933" y="40780"/>
                  </a:cubicBezTo>
                  <a:cubicBezTo>
                    <a:pt x="216835" y="43780"/>
                    <a:pt x="217598" y="46742"/>
                    <a:pt x="219123" y="49352"/>
                  </a:cubicBezTo>
                  <a:cubicBezTo>
                    <a:pt x="220551" y="51838"/>
                    <a:pt x="222649" y="53886"/>
                    <a:pt x="225221" y="55258"/>
                  </a:cubicBezTo>
                  <a:cubicBezTo>
                    <a:pt x="227983" y="56696"/>
                    <a:pt x="231030" y="57420"/>
                    <a:pt x="234076" y="57353"/>
                  </a:cubicBezTo>
                  <a:close/>
                  <a:moveTo>
                    <a:pt x="285324" y="64878"/>
                  </a:moveTo>
                  <a:cubicBezTo>
                    <a:pt x="281701" y="64907"/>
                    <a:pt x="278180" y="64392"/>
                    <a:pt x="274748" y="63354"/>
                  </a:cubicBezTo>
                  <a:cubicBezTo>
                    <a:pt x="271892" y="62554"/>
                    <a:pt x="269223" y="61192"/>
                    <a:pt x="266939" y="59354"/>
                  </a:cubicBezTo>
                  <a:lnTo>
                    <a:pt x="269702" y="54496"/>
                  </a:lnTo>
                  <a:cubicBezTo>
                    <a:pt x="271892" y="56143"/>
                    <a:pt x="274274" y="57401"/>
                    <a:pt x="276846" y="58211"/>
                  </a:cubicBezTo>
                  <a:cubicBezTo>
                    <a:pt x="279701" y="59134"/>
                    <a:pt x="282654" y="59582"/>
                    <a:pt x="285701" y="59544"/>
                  </a:cubicBezTo>
                  <a:cubicBezTo>
                    <a:pt x="289035" y="59867"/>
                    <a:pt x="292277" y="59201"/>
                    <a:pt x="295226" y="57639"/>
                  </a:cubicBezTo>
                  <a:cubicBezTo>
                    <a:pt x="297133" y="56515"/>
                    <a:pt x="298277" y="54429"/>
                    <a:pt x="298179" y="52210"/>
                  </a:cubicBezTo>
                  <a:cubicBezTo>
                    <a:pt x="298277" y="50733"/>
                    <a:pt x="297607" y="49305"/>
                    <a:pt x="296561" y="48304"/>
                  </a:cubicBezTo>
                  <a:cubicBezTo>
                    <a:pt x="295416" y="47304"/>
                    <a:pt x="293989" y="46590"/>
                    <a:pt x="292468" y="46209"/>
                  </a:cubicBezTo>
                  <a:cubicBezTo>
                    <a:pt x="290752" y="45704"/>
                    <a:pt x="288561" y="45228"/>
                    <a:pt x="285891" y="44780"/>
                  </a:cubicBezTo>
                  <a:cubicBezTo>
                    <a:pt x="282943" y="44256"/>
                    <a:pt x="279990" y="43552"/>
                    <a:pt x="277036" y="42685"/>
                  </a:cubicBezTo>
                  <a:cubicBezTo>
                    <a:pt x="274846" y="41980"/>
                    <a:pt x="272846" y="40694"/>
                    <a:pt x="271320" y="38970"/>
                  </a:cubicBezTo>
                  <a:cubicBezTo>
                    <a:pt x="269604" y="37036"/>
                    <a:pt x="268748" y="34493"/>
                    <a:pt x="268939" y="31921"/>
                  </a:cubicBezTo>
                  <a:cubicBezTo>
                    <a:pt x="268748" y="28140"/>
                    <a:pt x="270558" y="24549"/>
                    <a:pt x="273702" y="22396"/>
                  </a:cubicBezTo>
                  <a:cubicBezTo>
                    <a:pt x="277511" y="19758"/>
                    <a:pt x="282082" y="18482"/>
                    <a:pt x="286752" y="18777"/>
                  </a:cubicBezTo>
                  <a:cubicBezTo>
                    <a:pt x="289705" y="18777"/>
                    <a:pt x="292654" y="19158"/>
                    <a:pt x="295514" y="19920"/>
                  </a:cubicBezTo>
                  <a:cubicBezTo>
                    <a:pt x="298086" y="20539"/>
                    <a:pt x="300467" y="21567"/>
                    <a:pt x="302751" y="22968"/>
                  </a:cubicBezTo>
                  <a:lnTo>
                    <a:pt x="300086" y="27826"/>
                  </a:lnTo>
                  <a:cubicBezTo>
                    <a:pt x="296179" y="25206"/>
                    <a:pt x="291514" y="23873"/>
                    <a:pt x="286752" y="24016"/>
                  </a:cubicBezTo>
                  <a:cubicBezTo>
                    <a:pt x="283701" y="23825"/>
                    <a:pt x="280655" y="24520"/>
                    <a:pt x="277990" y="26016"/>
                  </a:cubicBezTo>
                  <a:cubicBezTo>
                    <a:pt x="276176" y="27197"/>
                    <a:pt x="275036" y="29245"/>
                    <a:pt x="275036" y="31445"/>
                  </a:cubicBezTo>
                  <a:cubicBezTo>
                    <a:pt x="274939" y="32998"/>
                    <a:pt x="275608" y="34493"/>
                    <a:pt x="276748" y="35541"/>
                  </a:cubicBezTo>
                  <a:cubicBezTo>
                    <a:pt x="277892" y="36636"/>
                    <a:pt x="279320" y="37417"/>
                    <a:pt x="280845" y="37827"/>
                  </a:cubicBezTo>
                  <a:lnTo>
                    <a:pt x="287705" y="39351"/>
                  </a:lnTo>
                  <a:cubicBezTo>
                    <a:pt x="290654" y="39856"/>
                    <a:pt x="293514" y="40522"/>
                    <a:pt x="296370" y="41351"/>
                  </a:cubicBezTo>
                  <a:cubicBezTo>
                    <a:pt x="298467" y="42056"/>
                    <a:pt x="300467" y="43266"/>
                    <a:pt x="301993" y="44875"/>
                  </a:cubicBezTo>
                  <a:cubicBezTo>
                    <a:pt x="303611" y="46771"/>
                    <a:pt x="304467" y="49238"/>
                    <a:pt x="304276" y="51733"/>
                  </a:cubicBezTo>
                  <a:cubicBezTo>
                    <a:pt x="304467" y="55562"/>
                    <a:pt x="302560" y="59191"/>
                    <a:pt x="299323" y="61258"/>
                  </a:cubicBezTo>
                  <a:cubicBezTo>
                    <a:pt x="295226" y="63763"/>
                    <a:pt x="290463" y="64964"/>
                    <a:pt x="285701" y="64688"/>
                  </a:cubicBezTo>
                  <a:close/>
                  <a:moveTo>
                    <a:pt x="314755" y="64878"/>
                  </a:moveTo>
                  <a:cubicBezTo>
                    <a:pt x="313611" y="64887"/>
                    <a:pt x="312467" y="64401"/>
                    <a:pt x="311611" y="63545"/>
                  </a:cubicBezTo>
                  <a:cubicBezTo>
                    <a:pt x="310755" y="62678"/>
                    <a:pt x="310183" y="61459"/>
                    <a:pt x="310276" y="60210"/>
                  </a:cubicBezTo>
                  <a:cubicBezTo>
                    <a:pt x="310183" y="58954"/>
                    <a:pt x="310657" y="57744"/>
                    <a:pt x="311611" y="56877"/>
                  </a:cubicBezTo>
                  <a:cubicBezTo>
                    <a:pt x="312467" y="56019"/>
                    <a:pt x="313611" y="55534"/>
                    <a:pt x="314755" y="55543"/>
                  </a:cubicBezTo>
                  <a:cubicBezTo>
                    <a:pt x="315992" y="55553"/>
                    <a:pt x="317136" y="56029"/>
                    <a:pt x="318090" y="56877"/>
                  </a:cubicBezTo>
                  <a:cubicBezTo>
                    <a:pt x="318945" y="57763"/>
                    <a:pt x="319420" y="58963"/>
                    <a:pt x="319420" y="60210"/>
                  </a:cubicBezTo>
                  <a:cubicBezTo>
                    <a:pt x="319420" y="61449"/>
                    <a:pt x="318945" y="62649"/>
                    <a:pt x="318090" y="63545"/>
                  </a:cubicBezTo>
                  <a:cubicBezTo>
                    <a:pt x="317136" y="64392"/>
                    <a:pt x="315992" y="64868"/>
                    <a:pt x="314755" y="64878"/>
                  </a:cubicBezTo>
                  <a:close/>
                  <a:moveTo>
                    <a:pt x="363333" y="81070"/>
                  </a:moveTo>
                  <a:cubicBezTo>
                    <a:pt x="359901" y="75460"/>
                    <a:pt x="357427" y="69355"/>
                    <a:pt x="355901" y="62973"/>
                  </a:cubicBezTo>
                  <a:cubicBezTo>
                    <a:pt x="354190" y="55772"/>
                    <a:pt x="353329" y="48380"/>
                    <a:pt x="353329" y="40970"/>
                  </a:cubicBezTo>
                  <a:cubicBezTo>
                    <a:pt x="353329" y="33531"/>
                    <a:pt x="354190" y="26101"/>
                    <a:pt x="355901" y="18872"/>
                  </a:cubicBezTo>
                  <a:cubicBezTo>
                    <a:pt x="357427" y="12519"/>
                    <a:pt x="359901" y="6442"/>
                    <a:pt x="363333" y="870"/>
                  </a:cubicBezTo>
                  <a:lnTo>
                    <a:pt x="369142" y="870"/>
                  </a:lnTo>
                  <a:cubicBezTo>
                    <a:pt x="365808" y="6661"/>
                    <a:pt x="363236" y="12919"/>
                    <a:pt x="361710" y="19444"/>
                  </a:cubicBezTo>
                  <a:cubicBezTo>
                    <a:pt x="358571" y="33617"/>
                    <a:pt x="358571" y="48323"/>
                    <a:pt x="361710" y="62496"/>
                  </a:cubicBezTo>
                  <a:cubicBezTo>
                    <a:pt x="363143" y="69192"/>
                    <a:pt x="365715" y="75622"/>
                    <a:pt x="369142" y="81546"/>
                  </a:cubicBezTo>
                  <a:close/>
                  <a:moveTo>
                    <a:pt x="391908" y="9919"/>
                  </a:moveTo>
                  <a:lnTo>
                    <a:pt x="370858" y="9919"/>
                  </a:lnTo>
                  <a:lnTo>
                    <a:pt x="370858" y="4489"/>
                  </a:lnTo>
                  <a:lnTo>
                    <a:pt x="419339" y="4489"/>
                  </a:lnTo>
                  <a:lnTo>
                    <a:pt x="419339" y="9728"/>
                  </a:lnTo>
                  <a:lnTo>
                    <a:pt x="398289" y="9728"/>
                  </a:lnTo>
                  <a:lnTo>
                    <a:pt x="398289" y="64306"/>
                  </a:lnTo>
                  <a:lnTo>
                    <a:pt x="391908" y="64306"/>
                  </a:lnTo>
                  <a:close/>
                  <a:moveTo>
                    <a:pt x="450198" y="19444"/>
                  </a:moveTo>
                  <a:cubicBezTo>
                    <a:pt x="455151" y="19168"/>
                    <a:pt x="460104" y="20958"/>
                    <a:pt x="463727" y="24396"/>
                  </a:cubicBezTo>
                  <a:cubicBezTo>
                    <a:pt x="467346" y="28254"/>
                    <a:pt x="469155" y="33426"/>
                    <a:pt x="468773" y="38684"/>
                  </a:cubicBezTo>
                  <a:lnTo>
                    <a:pt x="468773" y="64878"/>
                  </a:lnTo>
                  <a:lnTo>
                    <a:pt x="462676" y="64878"/>
                  </a:lnTo>
                  <a:lnTo>
                    <a:pt x="462676" y="39351"/>
                  </a:lnTo>
                  <a:cubicBezTo>
                    <a:pt x="462964" y="35436"/>
                    <a:pt x="461723" y="31569"/>
                    <a:pt x="459155" y="28587"/>
                  </a:cubicBezTo>
                  <a:cubicBezTo>
                    <a:pt x="456486" y="25997"/>
                    <a:pt x="452867" y="24654"/>
                    <a:pt x="449151" y="24873"/>
                  </a:cubicBezTo>
                  <a:cubicBezTo>
                    <a:pt x="444868" y="24663"/>
                    <a:pt x="440673" y="26254"/>
                    <a:pt x="437626" y="29254"/>
                  </a:cubicBezTo>
                  <a:cubicBezTo>
                    <a:pt x="434673" y="32474"/>
                    <a:pt x="433055" y="36769"/>
                    <a:pt x="433338" y="41160"/>
                  </a:cubicBezTo>
                  <a:lnTo>
                    <a:pt x="433338" y="64878"/>
                  </a:lnTo>
                  <a:lnTo>
                    <a:pt x="427246" y="64878"/>
                  </a:lnTo>
                  <a:lnTo>
                    <a:pt x="427246" y="1251"/>
                  </a:lnTo>
                  <a:lnTo>
                    <a:pt x="433338" y="1251"/>
                  </a:lnTo>
                  <a:lnTo>
                    <a:pt x="433338" y="27635"/>
                  </a:lnTo>
                  <a:cubicBezTo>
                    <a:pt x="435054" y="25035"/>
                    <a:pt x="437436" y="22930"/>
                    <a:pt x="440198" y="21539"/>
                  </a:cubicBezTo>
                  <a:cubicBezTo>
                    <a:pt x="443342" y="20091"/>
                    <a:pt x="446770" y="19368"/>
                    <a:pt x="450198" y="19444"/>
                  </a:cubicBezTo>
                  <a:close/>
                  <a:moveTo>
                    <a:pt x="487442" y="9919"/>
                  </a:moveTo>
                  <a:cubicBezTo>
                    <a:pt x="486298" y="9928"/>
                    <a:pt x="485158" y="9442"/>
                    <a:pt x="484298" y="8585"/>
                  </a:cubicBezTo>
                  <a:cubicBezTo>
                    <a:pt x="483442" y="7804"/>
                    <a:pt x="482968" y="6699"/>
                    <a:pt x="482968" y="5537"/>
                  </a:cubicBezTo>
                  <a:cubicBezTo>
                    <a:pt x="483061" y="3070"/>
                    <a:pt x="485061" y="1127"/>
                    <a:pt x="487540" y="1203"/>
                  </a:cubicBezTo>
                  <a:cubicBezTo>
                    <a:pt x="488679" y="1231"/>
                    <a:pt x="489823" y="1698"/>
                    <a:pt x="490586" y="2489"/>
                  </a:cubicBezTo>
                  <a:cubicBezTo>
                    <a:pt x="491442" y="3251"/>
                    <a:pt x="491921" y="4318"/>
                    <a:pt x="491921" y="5442"/>
                  </a:cubicBezTo>
                  <a:cubicBezTo>
                    <a:pt x="491823" y="7890"/>
                    <a:pt x="489921" y="9871"/>
                    <a:pt x="487442" y="9919"/>
                  </a:cubicBezTo>
                  <a:close/>
                  <a:moveTo>
                    <a:pt x="484396" y="19444"/>
                  </a:moveTo>
                  <a:lnTo>
                    <a:pt x="490488" y="19444"/>
                  </a:lnTo>
                  <a:lnTo>
                    <a:pt x="490488" y="64592"/>
                  </a:lnTo>
                  <a:lnTo>
                    <a:pt x="484396" y="64592"/>
                  </a:lnTo>
                  <a:close/>
                  <a:moveTo>
                    <a:pt x="518589" y="64973"/>
                  </a:moveTo>
                  <a:cubicBezTo>
                    <a:pt x="515064" y="65011"/>
                    <a:pt x="511543" y="64497"/>
                    <a:pt x="508110" y="63449"/>
                  </a:cubicBezTo>
                  <a:cubicBezTo>
                    <a:pt x="505255" y="62668"/>
                    <a:pt x="502492" y="61306"/>
                    <a:pt x="500204" y="59448"/>
                  </a:cubicBezTo>
                  <a:lnTo>
                    <a:pt x="502967" y="54591"/>
                  </a:lnTo>
                  <a:cubicBezTo>
                    <a:pt x="505064" y="56239"/>
                    <a:pt x="507538" y="57496"/>
                    <a:pt x="510110" y="58305"/>
                  </a:cubicBezTo>
                  <a:cubicBezTo>
                    <a:pt x="512971" y="59230"/>
                    <a:pt x="515924" y="59677"/>
                    <a:pt x="518970" y="59639"/>
                  </a:cubicBezTo>
                  <a:cubicBezTo>
                    <a:pt x="522305" y="59963"/>
                    <a:pt x="525542" y="59296"/>
                    <a:pt x="528495" y="57734"/>
                  </a:cubicBezTo>
                  <a:cubicBezTo>
                    <a:pt x="530402" y="56610"/>
                    <a:pt x="531542" y="54524"/>
                    <a:pt x="531449" y="52305"/>
                  </a:cubicBezTo>
                  <a:cubicBezTo>
                    <a:pt x="531542" y="50828"/>
                    <a:pt x="530877" y="49399"/>
                    <a:pt x="529830" y="48400"/>
                  </a:cubicBezTo>
                  <a:cubicBezTo>
                    <a:pt x="528686" y="47409"/>
                    <a:pt x="527258" y="46685"/>
                    <a:pt x="525733" y="46304"/>
                  </a:cubicBezTo>
                  <a:cubicBezTo>
                    <a:pt x="524016" y="45799"/>
                    <a:pt x="521826" y="45323"/>
                    <a:pt x="519161" y="44875"/>
                  </a:cubicBezTo>
                  <a:cubicBezTo>
                    <a:pt x="516208" y="44352"/>
                    <a:pt x="513254" y="43646"/>
                    <a:pt x="510301" y="42780"/>
                  </a:cubicBezTo>
                  <a:cubicBezTo>
                    <a:pt x="508110" y="42046"/>
                    <a:pt x="506111" y="40770"/>
                    <a:pt x="504585" y="39065"/>
                  </a:cubicBezTo>
                  <a:cubicBezTo>
                    <a:pt x="502967" y="37103"/>
                    <a:pt x="502111" y="34579"/>
                    <a:pt x="502204" y="32017"/>
                  </a:cubicBezTo>
                  <a:cubicBezTo>
                    <a:pt x="502018" y="28235"/>
                    <a:pt x="503827" y="24644"/>
                    <a:pt x="506966" y="22492"/>
                  </a:cubicBezTo>
                  <a:cubicBezTo>
                    <a:pt x="510780" y="19853"/>
                    <a:pt x="515352" y="18577"/>
                    <a:pt x="520017" y="18872"/>
                  </a:cubicBezTo>
                  <a:cubicBezTo>
                    <a:pt x="522970" y="18872"/>
                    <a:pt x="525923" y="19253"/>
                    <a:pt x="528779" y="20015"/>
                  </a:cubicBezTo>
                  <a:cubicBezTo>
                    <a:pt x="531351" y="20634"/>
                    <a:pt x="533830" y="21663"/>
                    <a:pt x="536020" y="23063"/>
                  </a:cubicBezTo>
                  <a:lnTo>
                    <a:pt x="533351" y="27921"/>
                  </a:lnTo>
                  <a:cubicBezTo>
                    <a:pt x="529449" y="25302"/>
                    <a:pt x="524779" y="23968"/>
                    <a:pt x="520017" y="24111"/>
                  </a:cubicBezTo>
                  <a:cubicBezTo>
                    <a:pt x="516970" y="23920"/>
                    <a:pt x="513924" y="24616"/>
                    <a:pt x="511254" y="26111"/>
                  </a:cubicBezTo>
                  <a:cubicBezTo>
                    <a:pt x="509445" y="27330"/>
                    <a:pt x="508301" y="29359"/>
                    <a:pt x="508301" y="31540"/>
                  </a:cubicBezTo>
                  <a:cubicBezTo>
                    <a:pt x="508208" y="33093"/>
                    <a:pt x="508873" y="34588"/>
                    <a:pt x="510017" y="35636"/>
                  </a:cubicBezTo>
                  <a:cubicBezTo>
                    <a:pt x="511161" y="36732"/>
                    <a:pt x="512589" y="37512"/>
                    <a:pt x="514110" y="37922"/>
                  </a:cubicBezTo>
                  <a:cubicBezTo>
                    <a:pt x="515826" y="37922"/>
                    <a:pt x="518115" y="38875"/>
                    <a:pt x="520970" y="39446"/>
                  </a:cubicBezTo>
                  <a:cubicBezTo>
                    <a:pt x="523923" y="39951"/>
                    <a:pt x="526779" y="40617"/>
                    <a:pt x="529639" y="41446"/>
                  </a:cubicBezTo>
                  <a:cubicBezTo>
                    <a:pt x="531732" y="42151"/>
                    <a:pt x="533732" y="43361"/>
                    <a:pt x="535258" y="44971"/>
                  </a:cubicBezTo>
                  <a:cubicBezTo>
                    <a:pt x="536876" y="46866"/>
                    <a:pt x="537737" y="49333"/>
                    <a:pt x="537546" y="51828"/>
                  </a:cubicBezTo>
                  <a:cubicBezTo>
                    <a:pt x="537737" y="55658"/>
                    <a:pt x="535830" y="59287"/>
                    <a:pt x="532593" y="61353"/>
                  </a:cubicBezTo>
                  <a:cubicBezTo>
                    <a:pt x="528495" y="63858"/>
                    <a:pt x="523733" y="65059"/>
                    <a:pt x="518970" y="64783"/>
                  </a:cubicBezTo>
                  <a:close/>
                  <a:moveTo>
                    <a:pt x="572023" y="9633"/>
                  </a:moveTo>
                  <a:cubicBezTo>
                    <a:pt x="570883" y="9643"/>
                    <a:pt x="569739" y="9157"/>
                    <a:pt x="568879" y="8299"/>
                  </a:cubicBezTo>
                  <a:cubicBezTo>
                    <a:pt x="568023" y="7509"/>
                    <a:pt x="567549" y="6395"/>
                    <a:pt x="567642" y="5252"/>
                  </a:cubicBezTo>
                  <a:cubicBezTo>
                    <a:pt x="567642" y="4108"/>
                    <a:pt x="568023" y="3003"/>
                    <a:pt x="568879" y="2204"/>
                  </a:cubicBezTo>
                  <a:cubicBezTo>
                    <a:pt x="569739" y="1365"/>
                    <a:pt x="570883" y="918"/>
                    <a:pt x="572023" y="965"/>
                  </a:cubicBezTo>
                  <a:cubicBezTo>
                    <a:pt x="573265" y="898"/>
                    <a:pt x="574404" y="1355"/>
                    <a:pt x="575265" y="2204"/>
                  </a:cubicBezTo>
                  <a:cubicBezTo>
                    <a:pt x="576023" y="2975"/>
                    <a:pt x="576502" y="4042"/>
                    <a:pt x="576502" y="5156"/>
                  </a:cubicBezTo>
                  <a:cubicBezTo>
                    <a:pt x="576502" y="6328"/>
                    <a:pt x="576120" y="7471"/>
                    <a:pt x="575265" y="8299"/>
                  </a:cubicBezTo>
                  <a:cubicBezTo>
                    <a:pt x="574404" y="9176"/>
                    <a:pt x="573265" y="9661"/>
                    <a:pt x="572023" y="9633"/>
                  </a:cubicBezTo>
                  <a:close/>
                  <a:moveTo>
                    <a:pt x="568977" y="19158"/>
                  </a:moveTo>
                  <a:lnTo>
                    <a:pt x="575074" y="19158"/>
                  </a:lnTo>
                  <a:lnTo>
                    <a:pt x="575074" y="64306"/>
                  </a:lnTo>
                  <a:lnTo>
                    <a:pt x="568977" y="64306"/>
                  </a:lnTo>
                  <a:close/>
                  <a:moveTo>
                    <a:pt x="603170" y="64688"/>
                  </a:moveTo>
                  <a:cubicBezTo>
                    <a:pt x="599649" y="64716"/>
                    <a:pt x="596124" y="64201"/>
                    <a:pt x="592691" y="63163"/>
                  </a:cubicBezTo>
                  <a:cubicBezTo>
                    <a:pt x="589836" y="62363"/>
                    <a:pt x="587171" y="61001"/>
                    <a:pt x="584790" y="59163"/>
                  </a:cubicBezTo>
                  <a:lnTo>
                    <a:pt x="587552" y="54305"/>
                  </a:lnTo>
                  <a:cubicBezTo>
                    <a:pt x="589743" y="55953"/>
                    <a:pt x="592124" y="57210"/>
                    <a:pt x="594696" y="58020"/>
                  </a:cubicBezTo>
                  <a:cubicBezTo>
                    <a:pt x="597552" y="58954"/>
                    <a:pt x="600598" y="59401"/>
                    <a:pt x="603649" y="59354"/>
                  </a:cubicBezTo>
                  <a:cubicBezTo>
                    <a:pt x="606793" y="59610"/>
                    <a:pt x="609932" y="58954"/>
                    <a:pt x="612695" y="57448"/>
                  </a:cubicBezTo>
                  <a:cubicBezTo>
                    <a:pt x="614602" y="56325"/>
                    <a:pt x="615746" y="54238"/>
                    <a:pt x="615648" y="52019"/>
                  </a:cubicBezTo>
                  <a:cubicBezTo>
                    <a:pt x="615746" y="50533"/>
                    <a:pt x="615174" y="49095"/>
                    <a:pt x="614030" y="48114"/>
                  </a:cubicBezTo>
                  <a:cubicBezTo>
                    <a:pt x="612885" y="47094"/>
                    <a:pt x="611458" y="46371"/>
                    <a:pt x="609932" y="46018"/>
                  </a:cubicBezTo>
                  <a:cubicBezTo>
                    <a:pt x="607742" y="45418"/>
                    <a:pt x="605551" y="44942"/>
                    <a:pt x="603360" y="44589"/>
                  </a:cubicBezTo>
                  <a:cubicBezTo>
                    <a:pt x="600407" y="44056"/>
                    <a:pt x="597454" y="43352"/>
                    <a:pt x="594505" y="42494"/>
                  </a:cubicBezTo>
                  <a:cubicBezTo>
                    <a:pt x="592315" y="41742"/>
                    <a:pt x="590408" y="40465"/>
                    <a:pt x="588789" y="38779"/>
                  </a:cubicBezTo>
                  <a:cubicBezTo>
                    <a:pt x="587171" y="36808"/>
                    <a:pt x="586310" y="34284"/>
                    <a:pt x="586501" y="31731"/>
                  </a:cubicBezTo>
                  <a:cubicBezTo>
                    <a:pt x="586310" y="27968"/>
                    <a:pt x="588120" y="24368"/>
                    <a:pt x="591171" y="22206"/>
                  </a:cubicBezTo>
                  <a:cubicBezTo>
                    <a:pt x="595170" y="19748"/>
                    <a:pt x="599835" y="18710"/>
                    <a:pt x="604505" y="19253"/>
                  </a:cubicBezTo>
                  <a:cubicBezTo>
                    <a:pt x="607458" y="19262"/>
                    <a:pt x="610411" y="19653"/>
                    <a:pt x="613267" y="20396"/>
                  </a:cubicBezTo>
                  <a:cubicBezTo>
                    <a:pt x="615839" y="21034"/>
                    <a:pt x="618220" y="22063"/>
                    <a:pt x="620411" y="23444"/>
                  </a:cubicBezTo>
                  <a:lnTo>
                    <a:pt x="617746" y="28302"/>
                  </a:lnTo>
                  <a:cubicBezTo>
                    <a:pt x="613839" y="25682"/>
                    <a:pt x="609174" y="24349"/>
                    <a:pt x="604505" y="24492"/>
                  </a:cubicBezTo>
                  <a:cubicBezTo>
                    <a:pt x="601458" y="24273"/>
                    <a:pt x="598407" y="24968"/>
                    <a:pt x="595742" y="26492"/>
                  </a:cubicBezTo>
                  <a:cubicBezTo>
                    <a:pt x="593835" y="27664"/>
                    <a:pt x="592691" y="29712"/>
                    <a:pt x="592691" y="31921"/>
                  </a:cubicBezTo>
                  <a:cubicBezTo>
                    <a:pt x="592598" y="33474"/>
                    <a:pt x="593263" y="34970"/>
                    <a:pt x="594408" y="36017"/>
                  </a:cubicBezTo>
                  <a:cubicBezTo>
                    <a:pt x="595552" y="37122"/>
                    <a:pt x="597077" y="37912"/>
                    <a:pt x="598598" y="38303"/>
                  </a:cubicBezTo>
                  <a:cubicBezTo>
                    <a:pt x="600216" y="38303"/>
                    <a:pt x="602505" y="39255"/>
                    <a:pt x="605458" y="39827"/>
                  </a:cubicBezTo>
                  <a:cubicBezTo>
                    <a:pt x="608411" y="40341"/>
                    <a:pt x="611267" y="41008"/>
                    <a:pt x="614123" y="41827"/>
                  </a:cubicBezTo>
                  <a:cubicBezTo>
                    <a:pt x="616220" y="42551"/>
                    <a:pt x="618127" y="43761"/>
                    <a:pt x="619648" y="45351"/>
                  </a:cubicBezTo>
                  <a:cubicBezTo>
                    <a:pt x="621266" y="47247"/>
                    <a:pt x="622127" y="49714"/>
                    <a:pt x="621936" y="52210"/>
                  </a:cubicBezTo>
                  <a:cubicBezTo>
                    <a:pt x="622127" y="56010"/>
                    <a:pt x="620220" y="59620"/>
                    <a:pt x="617076" y="61735"/>
                  </a:cubicBezTo>
                  <a:cubicBezTo>
                    <a:pt x="612983" y="64230"/>
                    <a:pt x="608221" y="65430"/>
                    <a:pt x="603360" y="65164"/>
                  </a:cubicBezTo>
                  <a:close/>
                  <a:moveTo>
                    <a:pt x="676798" y="18872"/>
                  </a:moveTo>
                  <a:cubicBezTo>
                    <a:pt x="680798" y="18815"/>
                    <a:pt x="684802" y="19796"/>
                    <a:pt x="688323" y="21730"/>
                  </a:cubicBezTo>
                  <a:cubicBezTo>
                    <a:pt x="691755" y="23587"/>
                    <a:pt x="694518" y="26406"/>
                    <a:pt x="696327" y="29826"/>
                  </a:cubicBezTo>
                  <a:cubicBezTo>
                    <a:pt x="698327" y="33464"/>
                    <a:pt x="699373" y="37569"/>
                    <a:pt x="699280" y="41732"/>
                  </a:cubicBezTo>
                  <a:cubicBezTo>
                    <a:pt x="699373" y="45894"/>
                    <a:pt x="698327" y="50009"/>
                    <a:pt x="696327" y="53638"/>
                  </a:cubicBezTo>
                  <a:cubicBezTo>
                    <a:pt x="694518" y="57067"/>
                    <a:pt x="691755" y="59906"/>
                    <a:pt x="688323" y="61830"/>
                  </a:cubicBezTo>
                  <a:cubicBezTo>
                    <a:pt x="684802" y="63763"/>
                    <a:pt x="680798" y="64744"/>
                    <a:pt x="676798" y="64688"/>
                  </a:cubicBezTo>
                  <a:cubicBezTo>
                    <a:pt x="673277" y="64764"/>
                    <a:pt x="669845" y="63945"/>
                    <a:pt x="666701" y="62306"/>
                  </a:cubicBezTo>
                  <a:cubicBezTo>
                    <a:pt x="663654" y="60687"/>
                    <a:pt x="661180" y="58287"/>
                    <a:pt x="659366" y="55353"/>
                  </a:cubicBezTo>
                  <a:lnTo>
                    <a:pt x="659366" y="64306"/>
                  </a:lnTo>
                  <a:lnTo>
                    <a:pt x="653557" y="64306"/>
                  </a:lnTo>
                  <a:lnTo>
                    <a:pt x="653557" y="679"/>
                  </a:lnTo>
                  <a:lnTo>
                    <a:pt x="659655" y="679"/>
                  </a:lnTo>
                  <a:lnTo>
                    <a:pt x="659655" y="27730"/>
                  </a:lnTo>
                  <a:cubicBezTo>
                    <a:pt x="661464" y="24949"/>
                    <a:pt x="663943" y="22682"/>
                    <a:pt x="666891" y="21158"/>
                  </a:cubicBezTo>
                  <a:cubicBezTo>
                    <a:pt x="669845" y="19672"/>
                    <a:pt x="673086" y="18882"/>
                    <a:pt x="676416" y="18872"/>
                  </a:cubicBezTo>
                  <a:close/>
                  <a:moveTo>
                    <a:pt x="676798" y="59354"/>
                  </a:moveTo>
                  <a:cubicBezTo>
                    <a:pt x="679751" y="59372"/>
                    <a:pt x="682704" y="58620"/>
                    <a:pt x="685374" y="57162"/>
                  </a:cubicBezTo>
                  <a:cubicBezTo>
                    <a:pt x="687941" y="55696"/>
                    <a:pt x="690039" y="53505"/>
                    <a:pt x="691374" y="50876"/>
                  </a:cubicBezTo>
                  <a:cubicBezTo>
                    <a:pt x="694327" y="45132"/>
                    <a:pt x="694327" y="38332"/>
                    <a:pt x="691374" y="32588"/>
                  </a:cubicBezTo>
                  <a:cubicBezTo>
                    <a:pt x="690039" y="29988"/>
                    <a:pt x="687941" y="27835"/>
                    <a:pt x="685374" y="26397"/>
                  </a:cubicBezTo>
                  <a:cubicBezTo>
                    <a:pt x="677468" y="21644"/>
                    <a:pt x="667180" y="24225"/>
                    <a:pt x="662417" y="32169"/>
                  </a:cubicBezTo>
                  <a:cubicBezTo>
                    <a:pt x="662320" y="32302"/>
                    <a:pt x="662227" y="32445"/>
                    <a:pt x="662129" y="32588"/>
                  </a:cubicBezTo>
                  <a:cubicBezTo>
                    <a:pt x="659180" y="38332"/>
                    <a:pt x="659180" y="45132"/>
                    <a:pt x="662129" y="50876"/>
                  </a:cubicBezTo>
                  <a:cubicBezTo>
                    <a:pt x="663561" y="53467"/>
                    <a:pt x="665654" y="55639"/>
                    <a:pt x="668133" y="57162"/>
                  </a:cubicBezTo>
                  <a:cubicBezTo>
                    <a:pt x="670798" y="58629"/>
                    <a:pt x="673752" y="59382"/>
                    <a:pt x="676798" y="59354"/>
                  </a:cubicBezTo>
                  <a:close/>
                  <a:moveTo>
                    <a:pt x="726711" y="18872"/>
                  </a:moveTo>
                  <a:cubicBezTo>
                    <a:pt x="731664" y="18529"/>
                    <a:pt x="736427" y="20101"/>
                    <a:pt x="740236" y="23253"/>
                  </a:cubicBezTo>
                  <a:cubicBezTo>
                    <a:pt x="743571" y="26749"/>
                    <a:pt x="745282" y="31492"/>
                    <a:pt x="744905" y="36303"/>
                  </a:cubicBezTo>
                  <a:lnTo>
                    <a:pt x="744905" y="64306"/>
                  </a:lnTo>
                  <a:lnTo>
                    <a:pt x="739092" y="64306"/>
                  </a:lnTo>
                  <a:lnTo>
                    <a:pt x="739092" y="57353"/>
                  </a:lnTo>
                  <a:cubicBezTo>
                    <a:pt x="737664" y="59773"/>
                    <a:pt x="735566" y="61696"/>
                    <a:pt x="733092" y="62878"/>
                  </a:cubicBezTo>
                  <a:cubicBezTo>
                    <a:pt x="730139" y="64201"/>
                    <a:pt x="726804" y="64849"/>
                    <a:pt x="723567" y="64783"/>
                  </a:cubicBezTo>
                  <a:cubicBezTo>
                    <a:pt x="719279" y="65040"/>
                    <a:pt x="714996" y="63763"/>
                    <a:pt x="711568" y="61163"/>
                  </a:cubicBezTo>
                  <a:cubicBezTo>
                    <a:pt x="708615" y="58896"/>
                    <a:pt x="706991" y="55353"/>
                    <a:pt x="707089" y="51638"/>
                  </a:cubicBezTo>
                  <a:cubicBezTo>
                    <a:pt x="706898" y="47980"/>
                    <a:pt x="708517" y="44456"/>
                    <a:pt x="711279" y="42113"/>
                  </a:cubicBezTo>
                  <a:cubicBezTo>
                    <a:pt x="715186" y="39465"/>
                    <a:pt x="719851" y="38218"/>
                    <a:pt x="724521" y="38589"/>
                  </a:cubicBezTo>
                  <a:lnTo>
                    <a:pt x="738808" y="38589"/>
                  </a:lnTo>
                  <a:lnTo>
                    <a:pt x="738808" y="35922"/>
                  </a:lnTo>
                  <a:cubicBezTo>
                    <a:pt x="739092" y="32636"/>
                    <a:pt x="737855" y="29407"/>
                    <a:pt x="735566" y="27064"/>
                  </a:cubicBezTo>
                  <a:cubicBezTo>
                    <a:pt x="732901" y="24835"/>
                    <a:pt x="729474" y="23739"/>
                    <a:pt x="726041" y="24016"/>
                  </a:cubicBezTo>
                  <a:cubicBezTo>
                    <a:pt x="723283" y="24016"/>
                    <a:pt x="720521" y="24463"/>
                    <a:pt x="717851" y="25349"/>
                  </a:cubicBezTo>
                  <a:cubicBezTo>
                    <a:pt x="715377" y="26225"/>
                    <a:pt x="713089" y="27549"/>
                    <a:pt x="711089" y="29254"/>
                  </a:cubicBezTo>
                  <a:lnTo>
                    <a:pt x="708326" y="24778"/>
                  </a:lnTo>
                  <a:cubicBezTo>
                    <a:pt x="710707" y="22758"/>
                    <a:pt x="713568" y="21206"/>
                    <a:pt x="716516" y="20205"/>
                  </a:cubicBezTo>
                  <a:cubicBezTo>
                    <a:pt x="719851" y="19158"/>
                    <a:pt x="723283" y="18643"/>
                    <a:pt x="726711" y="18682"/>
                  </a:cubicBezTo>
                  <a:close/>
                  <a:moveTo>
                    <a:pt x="724521" y="59925"/>
                  </a:moveTo>
                  <a:cubicBezTo>
                    <a:pt x="727665" y="60020"/>
                    <a:pt x="730711" y="59191"/>
                    <a:pt x="733376" y="57544"/>
                  </a:cubicBezTo>
                  <a:cubicBezTo>
                    <a:pt x="735855" y="55953"/>
                    <a:pt x="737762" y="53581"/>
                    <a:pt x="738808" y="50781"/>
                  </a:cubicBezTo>
                  <a:lnTo>
                    <a:pt x="738808" y="43352"/>
                  </a:lnTo>
                  <a:lnTo>
                    <a:pt x="724711" y="43352"/>
                  </a:lnTo>
                  <a:cubicBezTo>
                    <a:pt x="716995" y="43352"/>
                    <a:pt x="713089" y="46018"/>
                    <a:pt x="713089" y="51448"/>
                  </a:cubicBezTo>
                  <a:cubicBezTo>
                    <a:pt x="712996" y="53886"/>
                    <a:pt x="714135" y="56201"/>
                    <a:pt x="716140" y="57639"/>
                  </a:cubicBezTo>
                  <a:cubicBezTo>
                    <a:pt x="718614" y="59306"/>
                    <a:pt x="721567" y="60106"/>
                    <a:pt x="724521" y="59925"/>
                  </a:cubicBezTo>
                  <a:close/>
                  <a:moveTo>
                    <a:pt x="772146" y="64688"/>
                  </a:moveTo>
                  <a:cubicBezTo>
                    <a:pt x="768620" y="64716"/>
                    <a:pt x="765095" y="64201"/>
                    <a:pt x="761667" y="63163"/>
                  </a:cubicBezTo>
                  <a:cubicBezTo>
                    <a:pt x="758811" y="62363"/>
                    <a:pt x="756142" y="61001"/>
                    <a:pt x="753761" y="59163"/>
                  </a:cubicBezTo>
                  <a:lnTo>
                    <a:pt x="756523" y="54305"/>
                  </a:lnTo>
                  <a:cubicBezTo>
                    <a:pt x="758714" y="55953"/>
                    <a:pt x="761095" y="57210"/>
                    <a:pt x="763667" y="58020"/>
                  </a:cubicBezTo>
                  <a:cubicBezTo>
                    <a:pt x="766523" y="58944"/>
                    <a:pt x="769476" y="59391"/>
                    <a:pt x="772527" y="59354"/>
                  </a:cubicBezTo>
                  <a:cubicBezTo>
                    <a:pt x="775862" y="59696"/>
                    <a:pt x="779099" y="59030"/>
                    <a:pt x="782052" y="57448"/>
                  </a:cubicBezTo>
                  <a:cubicBezTo>
                    <a:pt x="783954" y="56325"/>
                    <a:pt x="785098" y="54238"/>
                    <a:pt x="785005" y="52019"/>
                  </a:cubicBezTo>
                  <a:cubicBezTo>
                    <a:pt x="785098" y="50533"/>
                    <a:pt x="784526" y="49095"/>
                    <a:pt x="783382" y="48114"/>
                  </a:cubicBezTo>
                  <a:cubicBezTo>
                    <a:pt x="782243" y="47114"/>
                    <a:pt x="780810" y="46399"/>
                    <a:pt x="779289" y="46018"/>
                  </a:cubicBezTo>
                  <a:cubicBezTo>
                    <a:pt x="777099" y="45418"/>
                    <a:pt x="774908" y="44942"/>
                    <a:pt x="772718" y="44589"/>
                  </a:cubicBezTo>
                  <a:cubicBezTo>
                    <a:pt x="769764" y="44066"/>
                    <a:pt x="766811" y="43361"/>
                    <a:pt x="763858" y="42494"/>
                  </a:cubicBezTo>
                  <a:cubicBezTo>
                    <a:pt x="761667" y="41742"/>
                    <a:pt x="759760" y="40465"/>
                    <a:pt x="758142" y="38779"/>
                  </a:cubicBezTo>
                  <a:cubicBezTo>
                    <a:pt x="756523" y="36817"/>
                    <a:pt x="755667" y="34293"/>
                    <a:pt x="755760" y="31731"/>
                  </a:cubicBezTo>
                  <a:cubicBezTo>
                    <a:pt x="755570" y="27950"/>
                    <a:pt x="757379" y="24359"/>
                    <a:pt x="760523" y="22206"/>
                  </a:cubicBezTo>
                  <a:cubicBezTo>
                    <a:pt x="764332" y="19558"/>
                    <a:pt x="769002" y="18282"/>
                    <a:pt x="773666" y="18586"/>
                  </a:cubicBezTo>
                  <a:cubicBezTo>
                    <a:pt x="776620" y="18596"/>
                    <a:pt x="779480" y="18977"/>
                    <a:pt x="782336" y="19729"/>
                  </a:cubicBezTo>
                  <a:cubicBezTo>
                    <a:pt x="784908" y="20348"/>
                    <a:pt x="787386" y="21377"/>
                    <a:pt x="789577" y="22777"/>
                  </a:cubicBezTo>
                  <a:lnTo>
                    <a:pt x="786907" y="27635"/>
                  </a:lnTo>
                  <a:cubicBezTo>
                    <a:pt x="783005" y="25016"/>
                    <a:pt x="778336" y="23682"/>
                    <a:pt x="773666" y="23825"/>
                  </a:cubicBezTo>
                  <a:cubicBezTo>
                    <a:pt x="770620" y="23625"/>
                    <a:pt x="767476" y="24320"/>
                    <a:pt x="764811" y="25825"/>
                  </a:cubicBezTo>
                  <a:cubicBezTo>
                    <a:pt x="763002" y="27044"/>
                    <a:pt x="761858" y="29073"/>
                    <a:pt x="761858" y="31255"/>
                  </a:cubicBezTo>
                  <a:cubicBezTo>
                    <a:pt x="761760" y="32807"/>
                    <a:pt x="762430" y="34303"/>
                    <a:pt x="763574" y="35350"/>
                  </a:cubicBezTo>
                  <a:cubicBezTo>
                    <a:pt x="764713" y="36456"/>
                    <a:pt x="766239" y="37246"/>
                    <a:pt x="767764" y="37636"/>
                  </a:cubicBezTo>
                  <a:cubicBezTo>
                    <a:pt x="769383" y="37636"/>
                    <a:pt x="771666" y="38589"/>
                    <a:pt x="774620" y="39161"/>
                  </a:cubicBezTo>
                  <a:cubicBezTo>
                    <a:pt x="777480" y="39665"/>
                    <a:pt x="780336" y="40332"/>
                    <a:pt x="783191" y="41160"/>
                  </a:cubicBezTo>
                  <a:cubicBezTo>
                    <a:pt x="785289" y="41866"/>
                    <a:pt x="787289" y="43075"/>
                    <a:pt x="788814" y="44685"/>
                  </a:cubicBezTo>
                  <a:cubicBezTo>
                    <a:pt x="790433" y="46580"/>
                    <a:pt x="791289" y="49047"/>
                    <a:pt x="791098" y="51543"/>
                  </a:cubicBezTo>
                  <a:cubicBezTo>
                    <a:pt x="791289" y="55372"/>
                    <a:pt x="789386" y="59001"/>
                    <a:pt x="786145" y="61068"/>
                  </a:cubicBezTo>
                  <a:cubicBezTo>
                    <a:pt x="782052" y="63573"/>
                    <a:pt x="777289" y="64773"/>
                    <a:pt x="772527" y="64497"/>
                  </a:cubicBezTo>
                  <a:close/>
                  <a:moveTo>
                    <a:pt x="840248" y="43637"/>
                  </a:moveTo>
                  <a:lnTo>
                    <a:pt x="802148" y="43637"/>
                  </a:lnTo>
                  <a:cubicBezTo>
                    <a:pt x="802339" y="47990"/>
                    <a:pt x="804339" y="52076"/>
                    <a:pt x="807576" y="54972"/>
                  </a:cubicBezTo>
                  <a:cubicBezTo>
                    <a:pt x="811008" y="57925"/>
                    <a:pt x="815389" y="59487"/>
                    <a:pt x="819961" y="59354"/>
                  </a:cubicBezTo>
                  <a:cubicBezTo>
                    <a:pt x="822626" y="59344"/>
                    <a:pt x="825198" y="58830"/>
                    <a:pt x="827677" y="57829"/>
                  </a:cubicBezTo>
                  <a:cubicBezTo>
                    <a:pt x="829961" y="56801"/>
                    <a:pt x="832058" y="55276"/>
                    <a:pt x="833770" y="53353"/>
                  </a:cubicBezTo>
                  <a:lnTo>
                    <a:pt x="837202" y="57353"/>
                  </a:lnTo>
                  <a:cubicBezTo>
                    <a:pt x="835202" y="59734"/>
                    <a:pt x="832630" y="61601"/>
                    <a:pt x="829677" y="62782"/>
                  </a:cubicBezTo>
                  <a:cubicBezTo>
                    <a:pt x="826626" y="64058"/>
                    <a:pt x="823389" y="64706"/>
                    <a:pt x="820152" y="64688"/>
                  </a:cubicBezTo>
                  <a:cubicBezTo>
                    <a:pt x="815864" y="64792"/>
                    <a:pt x="811673" y="63773"/>
                    <a:pt x="807864" y="61735"/>
                  </a:cubicBezTo>
                  <a:cubicBezTo>
                    <a:pt x="804339" y="59887"/>
                    <a:pt x="801386" y="57039"/>
                    <a:pt x="799483" y="53543"/>
                  </a:cubicBezTo>
                  <a:cubicBezTo>
                    <a:pt x="797479" y="49942"/>
                    <a:pt x="796432" y="45866"/>
                    <a:pt x="796530" y="41732"/>
                  </a:cubicBezTo>
                  <a:cubicBezTo>
                    <a:pt x="796432" y="37617"/>
                    <a:pt x="797479" y="33550"/>
                    <a:pt x="799386" y="29921"/>
                  </a:cubicBezTo>
                  <a:cubicBezTo>
                    <a:pt x="801195" y="26521"/>
                    <a:pt x="803865" y="23692"/>
                    <a:pt x="807195" y="21730"/>
                  </a:cubicBezTo>
                  <a:cubicBezTo>
                    <a:pt x="810627" y="19805"/>
                    <a:pt x="814529" y="18825"/>
                    <a:pt x="818533" y="18872"/>
                  </a:cubicBezTo>
                  <a:cubicBezTo>
                    <a:pt x="822435" y="18815"/>
                    <a:pt x="826342" y="19796"/>
                    <a:pt x="829770" y="21730"/>
                  </a:cubicBezTo>
                  <a:cubicBezTo>
                    <a:pt x="833012" y="23682"/>
                    <a:pt x="835770" y="26473"/>
                    <a:pt x="837583" y="29826"/>
                  </a:cubicBezTo>
                  <a:cubicBezTo>
                    <a:pt x="839486" y="33512"/>
                    <a:pt x="840439" y="37598"/>
                    <a:pt x="840341" y="41732"/>
                  </a:cubicBezTo>
                  <a:close/>
                  <a:moveTo>
                    <a:pt x="818533" y="24111"/>
                  </a:moveTo>
                  <a:cubicBezTo>
                    <a:pt x="814436" y="23977"/>
                    <a:pt x="810529" y="25445"/>
                    <a:pt x="807576" y="28207"/>
                  </a:cubicBezTo>
                  <a:cubicBezTo>
                    <a:pt x="804623" y="31074"/>
                    <a:pt x="802813" y="34940"/>
                    <a:pt x="802530" y="39065"/>
                  </a:cubicBezTo>
                  <a:lnTo>
                    <a:pt x="834532" y="39065"/>
                  </a:lnTo>
                  <a:cubicBezTo>
                    <a:pt x="834342" y="34931"/>
                    <a:pt x="832533" y="31045"/>
                    <a:pt x="829486" y="28207"/>
                  </a:cubicBezTo>
                  <a:cubicBezTo>
                    <a:pt x="826533" y="25425"/>
                    <a:pt x="822626" y="23959"/>
                    <a:pt x="818533" y="24111"/>
                  </a:cubicBezTo>
                  <a:close/>
                  <a:moveTo>
                    <a:pt x="893017" y="679"/>
                  </a:moveTo>
                  <a:lnTo>
                    <a:pt x="893017" y="64306"/>
                  </a:lnTo>
                  <a:lnTo>
                    <a:pt x="887208" y="64306"/>
                  </a:lnTo>
                  <a:lnTo>
                    <a:pt x="887208" y="55353"/>
                  </a:lnTo>
                  <a:cubicBezTo>
                    <a:pt x="885492" y="58277"/>
                    <a:pt x="882920" y="60677"/>
                    <a:pt x="879967" y="62306"/>
                  </a:cubicBezTo>
                  <a:cubicBezTo>
                    <a:pt x="876823" y="63945"/>
                    <a:pt x="873302" y="64764"/>
                    <a:pt x="869777" y="64688"/>
                  </a:cubicBezTo>
                  <a:cubicBezTo>
                    <a:pt x="865777" y="64735"/>
                    <a:pt x="861773" y="63754"/>
                    <a:pt x="858252" y="61830"/>
                  </a:cubicBezTo>
                  <a:cubicBezTo>
                    <a:pt x="854917" y="59906"/>
                    <a:pt x="852062" y="57067"/>
                    <a:pt x="850248" y="53638"/>
                  </a:cubicBezTo>
                  <a:cubicBezTo>
                    <a:pt x="848248" y="50009"/>
                    <a:pt x="847201" y="45894"/>
                    <a:pt x="847299" y="41732"/>
                  </a:cubicBezTo>
                  <a:cubicBezTo>
                    <a:pt x="847201" y="37569"/>
                    <a:pt x="848248" y="33464"/>
                    <a:pt x="850248" y="29826"/>
                  </a:cubicBezTo>
                  <a:cubicBezTo>
                    <a:pt x="852062" y="26406"/>
                    <a:pt x="854820" y="23587"/>
                    <a:pt x="858252" y="21730"/>
                  </a:cubicBezTo>
                  <a:cubicBezTo>
                    <a:pt x="861773" y="19805"/>
                    <a:pt x="865777" y="18825"/>
                    <a:pt x="869777" y="18872"/>
                  </a:cubicBezTo>
                  <a:cubicBezTo>
                    <a:pt x="873111" y="18882"/>
                    <a:pt x="876348" y="19672"/>
                    <a:pt x="879302" y="21158"/>
                  </a:cubicBezTo>
                  <a:cubicBezTo>
                    <a:pt x="882255" y="22682"/>
                    <a:pt x="884729" y="24949"/>
                    <a:pt x="886539" y="27730"/>
                  </a:cubicBezTo>
                  <a:lnTo>
                    <a:pt x="886539" y="679"/>
                  </a:lnTo>
                  <a:close/>
                  <a:moveTo>
                    <a:pt x="870251" y="59354"/>
                  </a:moveTo>
                  <a:cubicBezTo>
                    <a:pt x="873204" y="59372"/>
                    <a:pt x="876158" y="58620"/>
                    <a:pt x="878823" y="57162"/>
                  </a:cubicBezTo>
                  <a:cubicBezTo>
                    <a:pt x="881395" y="55696"/>
                    <a:pt x="883492" y="53505"/>
                    <a:pt x="884827" y="50876"/>
                  </a:cubicBezTo>
                  <a:cubicBezTo>
                    <a:pt x="887780" y="45132"/>
                    <a:pt x="887780" y="38332"/>
                    <a:pt x="884827" y="32588"/>
                  </a:cubicBezTo>
                  <a:cubicBezTo>
                    <a:pt x="883492" y="29988"/>
                    <a:pt x="881395" y="27835"/>
                    <a:pt x="878823" y="26397"/>
                  </a:cubicBezTo>
                  <a:cubicBezTo>
                    <a:pt x="873493" y="23482"/>
                    <a:pt x="867014" y="23482"/>
                    <a:pt x="861680" y="26397"/>
                  </a:cubicBezTo>
                  <a:cubicBezTo>
                    <a:pt x="859108" y="27835"/>
                    <a:pt x="857010" y="29988"/>
                    <a:pt x="855680" y="32588"/>
                  </a:cubicBezTo>
                  <a:cubicBezTo>
                    <a:pt x="852727" y="38332"/>
                    <a:pt x="852727" y="45132"/>
                    <a:pt x="855680" y="50876"/>
                  </a:cubicBezTo>
                  <a:cubicBezTo>
                    <a:pt x="857010" y="53514"/>
                    <a:pt x="859108" y="55696"/>
                    <a:pt x="861680" y="57162"/>
                  </a:cubicBezTo>
                  <a:cubicBezTo>
                    <a:pt x="864345" y="58620"/>
                    <a:pt x="867298" y="59372"/>
                    <a:pt x="870251" y="59354"/>
                  </a:cubicBezTo>
                  <a:close/>
                  <a:moveTo>
                    <a:pt x="949023" y="64688"/>
                  </a:moveTo>
                  <a:cubicBezTo>
                    <a:pt x="944930" y="64764"/>
                    <a:pt x="940833" y="63745"/>
                    <a:pt x="937215" y="61735"/>
                  </a:cubicBezTo>
                  <a:cubicBezTo>
                    <a:pt x="933782" y="59820"/>
                    <a:pt x="930927" y="56982"/>
                    <a:pt x="929020" y="53543"/>
                  </a:cubicBezTo>
                  <a:cubicBezTo>
                    <a:pt x="924927" y="46199"/>
                    <a:pt x="924927" y="37275"/>
                    <a:pt x="929020" y="29921"/>
                  </a:cubicBezTo>
                  <a:cubicBezTo>
                    <a:pt x="930927" y="26501"/>
                    <a:pt x="933782" y="23673"/>
                    <a:pt x="937215" y="21730"/>
                  </a:cubicBezTo>
                  <a:cubicBezTo>
                    <a:pt x="944549" y="17919"/>
                    <a:pt x="953311" y="17919"/>
                    <a:pt x="960739" y="21730"/>
                  </a:cubicBezTo>
                  <a:cubicBezTo>
                    <a:pt x="964166" y="23644"/>
                    <a:pt x="967027" y="26482"/>
                    <a:pt x="968929" y="29921"/>
                  </a:cubicBezTo>
                  <a:cubicBezTo>
                    <a:pt x="972836" y="37303"/>
                    <a:pt x="972836" y="46161"/>
                    <a:pt x="968929" y="53543"/>
                  </a:cubicBezTo>
                  <a:cubicBezTo>
                    <a:pt x="967027" y="57001"/>
                    <a:pt x="964166" y="59849"/>
                    <a:pt x="960739" y="61735"/>
                  </a:cubicBezTo>
                  <a:cubicBezTo>
                    <a:pt x="957120" y="63735"/>
                    <a:pt x="953121" y="64754"/>
                    <a:pt x="949023" y="64688"/>
                  </a:cubicBezTo>
                  <a:close/>
                  <a:moveTo>
                    <a:pt x="949023" y="59354"/>
                  </a:moveTo>
                  <a:cubicBezTo>
                    <a:pt x="951976" y="59372"/>
                    <a:pt x="954930" y="58620"/>
                    <a:pt x="957595" y="57162"/>
                  </a:cubicBezTo>
                  <a:cubicBezTo>
                    <a:pt x="960167" y="55696"/>
                    <a:pt x="962264" y="53505"/>
                    <a:pt x="963599" y="50876"/>
                  </a:cubicBezTo>
                  <a:cubicBezTo>
                    <a:pt x="966362" y="45104"/>
                    <a:pt x="966362" y="38360"/>
                    <a:pt x="963599" y="32588"/>
                  </a:cubicBezTo>
                  <a:cubicBezTo>
                    <a:pt x="962264" y="29988"/>
                    <a:pt x="960167" y="27835"/>
                    <a:pt x="957595" y="26397"/>
                  </a:cubicBezTo>
                  <a:cubicBezTo>
                    <a:pt x="952260" y="23482"/>
                    <a:pt x="945688" y="23482"/>
                    <a:pt x="940354" y="26397"/>
                  </a:cubicBezTo>
                  <a:cubicBezTo>
                    <a:pt x="937787" y="27835"/>
                    <a:pt x="935689" y="29988"/>
                    <a:pt x="934354" y="32588"/>
                  </a:cubicBezTo>
                  <a:cubicBezTo>
                    <a:pt x="931401" y="38332"/>
                    <a:pt x="931401" y="45132"/>
                    <a:pt x="934354" y="50876"/>
                  </a:cubicBezTo>
                  <a:cubicBezTo>
                    <a:pt x="935689" y="53514"/>
                    <a:pt x="937787" y="55696"/>
                    <a:pt x="940354" y="57162"/>
                  </a:cubicBezTo>
                  <a:cubicBezTo>
                    <a:pt x="943023" y="58629"/>
                    <a:pt x="945977" y="59382"/>
                    <a:pt x="949023" y="59354"/>
                  </a:cubicBezTo>
                  <a:close/>
                  <a:moveTo>
                    <a:pt x="1006173" y="18872"/>
                  </a:moveTo>
                  <a:cubicBezTo>
                    <a:pt x="1011126" y="18605"/>
                    <a:pt x="1015986" y="20396"/>
                    <a:pt x="1019605" y="23825"/>
                  </a:cubicBezTo>
                  <a:cubicBezTo>
                    <a:pt x="1023223" y="27683"/>
                    <a:pt x="1025032" y="32855"/>
                    <a:pt x="1024651" y="38112"/>
                  </a:cubicBezTo>
                  <a:lnTo>
                    <a:pt x="1024651" y="64306"/>
                  </a:lnTo>
                  <a:lnTo>
                    <a:pt x="1018558" y="64306"/>
                  </a:lnTo>
                  <a:lnTo>
                    <a:pt x="1018558" y="38779"/>
                  </a:lnTo>
                  <a:cubicBezTo>
                    <a:pt x="1018842" y="34864"/>
                    <a:pt x="1017605" y="30997"/>
                    <a:pt x="1015033" y="28016"/>
                  </a:cubicBezTo>
                  <a:cubicBezTo>
                    <a:pt x="1012363" y="25397"/>
                    <a:pt x="1008745" y="24044"/>
                    <a:pt x="1005029" y="24302"/>
                  </a:cubicBezTo>
                  <a:cubicBezTo>
                    <a:pt x="1000746" y="24120"/>
                    <a:pt x="996555" y="25702"/>
                    <a:pt x="993504" y="28683"/>
                  </a:cubicBezTo>
                  <a:cubicBezTo>
                    <a:pt x="990551" y="31902"/>
                    <a:pt x="988932" y="36198"/>
                    <a:pt x="989221" y="40589"/>
                  </a:cubicBezTo>
                  <a:lnTo>
                    <a:pt x="989221" y="64306"/>
                  </a:lnTo>
                  <a:lnTo>
                    <a:pt x="983216" y="64306"/>
                  </a:lnTo>
                  <a:lnTo>
                    <a:pt x="983216" y="19253"/>
                  </a:lnTo>
                  <a:lnTo>
                    <a:pt x="989030" y="19253"/>
                  </a:lnTo>
                  <a:lnTo>
                    <a:pt x="989030" y="27635"/>
                  </a:lnTo>
                  <a:cubicBezTo>
                    <a:pt x="990648" y="24892"/>
                    <a:pt x="993030" y="22673"/>
                    <a:pt x="995885" y="21254"/>
                  </a:cubicBezTo>
                  <a:cubicBezTo>
                    <a:pt x="999127" y="19672"/>
                    <a:pt x="1002648" y="18891"/>
                    <a:pt x="1006173" y="18967"/>
                  </a:cubicBezTo>
                  <a:close/>
                  <a:moveTo>
                    <a:pt x="1085517" y="61544"/>
                  </a:moveTo>
                  <a:cubicBezTo>
                    <a:pt x="1084280" y="62611"/>
                    <a:pt x="1082852" y="63421"/>
                    <a:pt x="1081327" y="63925"/>
                  </a:cubicBezTo>
                  <a:cubicBezTo>
                    <a:pt x="1079611" y="64421"/>
                    <a:pt x="1077801" y="64678"/>
                    <a:pt x="1075992" y="64688"/>
                  </a:cubicBezTo>
                  <a:cubicBezTo>
                    <a:pt x="1069420" y="65401"/>
                    <a:pt x="1063611" y="60687"/>
                    <a:pt x="1062849" y="54153"/>
                  </a:cubicBezTo>
                  <a:cubicBezTo>
                    <a:pt x="1062751" y="53314"/>
                    <a:pt x="1062751" y="52476"/>
                    <a:pt x="1062849" y="51638"/>
                  </a:cubicBezTo>
                  <a:lnTo>
                    <a:pt x="1062849" y="24302"/>
                  </a:lnTo>
                  <a:lnTo>
                    <a:pt x="1054752" y="24302"/>
                  </a:lnTo>
                  <a:lnTo>
                    <a:pt x="1054752" y="19253"/>
                  </a:lnTo>
                  <a:lnTo>
                    <a:pt x="1062849" y="19253"/>
                  </a:lnTo>
                  <a:lnTo>
                    <a:pt x="1062849" y="9728"/>
                  </a:lnTo>
                  <a:lnTo>
                    <a:pt x="1068941" y="9728"/>
                  </a:lnTo>
                  <a:lnTo>
                    <a:pt x="1068941" y="19253"/>
                  </a:lnTo>
                  <a:lnTo>
                    <a:pt x="1082661" y="19253"/>
                  </a:lnTo>
                  <a:lnTo>
                    <a:pt x="1082661" y="24396"/>
                  </a:lnTo>
                  <a:lnTo>
                    <a:pt x="1068941" y="24396"/>
                  </a:lnTo>
                  <a:lnTo>
                    <a:pt x="1068941" y="51352"/>
                  </a:lnTo>
                  <a:cubicBezTo>
                    <a:pt x="1068755" y="53572"/>
                    <a:pt x="1069513" y="55762"/>
                    <a:pt x="1070946" y="57448"/>
                  </a:cubicBezTo>
                  <a:cubicBezTo>
                    <a:pt x="1072467" y="58934"/>
                    <a:pt x="1074564" y="59696"/>
                    <a:pt x="1076657" y="59544"/>
                  </a:cubicBezTo>
                  <a:cubicBezTo>
                    <a:pt x="1077899" y="59544"/>
                    <a:pt x="1079136" y="59354"/>
                    <a:pt x="1080373" y="58972"/>
                  </a:cubicBezTo>
                  <a:cubicBezTo>
                    <a:pt x="1081517" y="58611"/>
                    <a:pt x="1082564" y="58029"/>
                    <a:pt x="1083420" y="57258"/>
                  </a:cubicBezTo>
                  <a:close/>
                  <a:moveTo>
                    <a:pt x="1098758" y="9347"/>
                  </a:moveTo>
                  <a:cubicBezTo>
                    <a:pt x="1097516" y="9347"/>
                    <a:pt x="1096377" y="8871"/>
                    <a:pt x="1095517" y="8014"/>
                  </a:cubicBezTo>
                  <a:cubicBezTo>
                    <a:pt x="1094661" y="7223"/>
                    <a:pt x="1094279" y="6109"/>
                    <a:pt x="1094279" y="4966"/>
                  </a:cubicBezTo>
                  <a:cubicBezTo>
                    <a:pt x="1094279" y="3823"/>
                    <a:pt x="1094758" y="2717"/>
                    <a:pt x="1095517" y="1917"/>
                  </a:cubicBezTo>
                  <a:cubicBezTo>
                    <a:pt x="1096377" y="1089"/>
                    <a:pt x="1097516" y="641"/>
                    <a:pt x="1098758" y="679"/>
                  </a:cubicBezTo>
                  <a:cubicBezTo>
                    <a:pt x="1099898" y="632"/>
                    <a:pt x="1101042" y="1079"/>
                    <a:pt x="1101902" y="1917"/>
                  </a:cubicBezTo>
                  <a:cubicBezTo>
                    <a:pt x="1102758" y="2680"/>
                    <a:pt x="1103232" y="3746"/>
                    <a:pt x="1103232" y="4870"/>
                  </a:cubicBezTo>
                  <a:cubicBezTo>
                    <a:pt x="1103139" y="7318"/>
                    <a:pt x="1101232" y="9300"/>
                    <a:pt x="1098758" y="9347"/>
                  </a:cubicBezTo>
                  <a:close/>
                  <a:moveTo>
                    <a:pt x="1095614" y="18872"/>
                  </a:moveTo>
                  <a:lnTo>
                    <a:pt x="1101711" y="18872"/>
                  </a:lnTo>
                  <a:lnTo>
                    <a:pt x="1101711" y="64021"/>
                  </a:lnTo>
                  <a:lnTo>
                    <a:pt x="1095614" y="64021"/>
                  </a:lnTo>
                  <a:close/>
                  <a:moveTo>
                    <a:pt x="1174005" y="18872"/>
                  </a:moveTo>
                  <a:cubicBezTo>
                    <a:pt x="1178958" y="18605"/>
                    <a:pt x="1183720" y="20368"/>
                    <a:pt x="1187339" y="23730"/>
                  </a:cubicBezTo>
                  <a:cubicBezTo>
                    <a:pt x="1190864" y="27683"/>
                    <a:pt x="1192580" y="32864"/>
                    <a:pt x="1192199" y="38112"/>
                  </a:cubicBezTo>
                  <a:lnTo>
                    <a:pt x="1192199" y="64306"/>
                  </a:lnTo>
                  <a:lnTo>
                    <a:pt x="1186102" y="64306"/>
                  </a:lnTo>
                  <a:lnTo>
                    <a:pt x="1186102" y="38779"/>
                  </a:lnTo>
                  <a:cubicBezTo>
                    <a:pt x="1186385" y="34884"/>
                    <a:pt x="1185148" y="31035"/>
                    <a:pt x="1182674" y="28016"/>
                  </a:cubicBezTo>
                  <a:cubicBezTo>
                    <a:pt x="1180195" y="25435"/>
                    <a:pt x="1176670" y="24073"/>
                    <a:pt x="1173149" y="24302"/>
                  </a:cubicBezTo>
                  <a:cubicBezTo>
                    <a:pt x="1169052" y="24111"/>
                    <a:pt x="1164954" y="25711"/>
                    <a:pt x="1162099" y="28683"/>
                  </a:cubicBezTo>
                  <a:cubicBezTo>
                    <a:pt x="1159243" y="31988"/>
                    <a:pt x="1157810" y="36255"/>
                    <a:pt x="1158099" y="40589"/>
                  </a:cubicBezTo>
                  <a:lnTo>
                    <a:pt x="1158099" y="64306"/>
                  </a:lnTo>
                  <a:lnTo>
                    <a:pt x="1152001" y="64306"/>
                  </a:lnTo>
                  <a:lnTo>
                    <a:pt x="1152001" y="38779"/>
                  </a:lnTo>
                  <a:cubicBezTo>
                    <a:pt x="1152285" y="34884"/>
                    <a:pt x="1151048" y="31035"/>
                    <a:pt x="1148574" y="28016"/>
                  </a:cubicBezTo>
                  <a:cubicBezTo>
                    <a:pt x="1146095" y="25463"/>
                    <a:pt x="1142574" y="24111"/>
                    <a:pt x="1139049" y="24302"/>
                  </a:cubicBezTo>
                  <a:cubicBezTo>
                    <a:pt x="1134951" y="24139"/>
                    <a:pt x="1130854" y="25730"/>
                    <a:pt x="1127998" y="28683"/>
                  </a:cubicBezTo>
                  <a:cubicBezTo>
                    <a:pt x="1125143" y="31978"/>
                    <a:pt x="1123710" y="36236"/>
                    <a:pt x="1123901" y="40589"/>
                  </a:cubicBezTo>
                  <a:lnTo>
                    <a:pt x="1123901" y="64306"/>
                  </a:lnTo>
                  <a:lnTo>
                    <a:pt x="1117901" y="64306"/>
                  </a:lnTo>
                  <a:lnTo>
                    <a:pt x="1117901" y="19253"/>
                  </a:lnTo>
                  <a:lnTo>
                    <a:pt x="1123710" y="19253"/>
                  </a:lnTo>
                  <a:lnTo>
                    <a:pt x="1123710" y="27540"/>
                  </a:lnTo>
                  <a:cubicBezTo>
                    <a:pt x="1125236" y="24825"/>
                    <a:pt x="1127617" y="22616"/>
                    <a:pt x="1130380" y="21158"/>
                  </a:cubicBezTo>
                  <a:cubicBezTo>
                    <a:pt x="1133333" y="19710"/>
                    <a:pt x="1136570" y="18958"/>
                    <a:pt x="1139905" y="18967"/>
                  </a:cubicBezTo>
                  <a:cubicBezTo>
                    <a:pt x="1143239" y="18920"/>
                    <a:pt x="1146476" y="19739"/>
                    <a:pt x="1149430" y="21348"/>
                  </a:cubicBezTo>
                  <a:cubicBezTo>
                    <a:pt x="1152285" y="22977"/>
                    <a:pt x="1154480" y="25482"/>
                    <a:pt x="1155718" y="28492"/>
                  </a:cubicBezTo>
                  <a:cubicBezTo>
                    <a:pt x="1157336" y="25473"/>
                    <a:pt x="1159810" y="23016"/>
                    <a:pt x="1162861" y="21444"/>
                  </a:cubicBezTo>
                  <a:cubicBezTo>
                    <a:pt x="1166196" y="19768"/>
                    <a:pt x="1169814" y="18920"/>
                    <a:pt x="1173530" y="18967"/>
                  </a:cubicBezTo>
                  <a:close/>
                  <a:moveTo>
                    <a:pt x="1247251" y="43637"/>
                  </a:moveTo>
                  <a:lnTo>
                    <a:pt x="1209151" y="43637"/>
                  </a:lnTo>
                  <a:cubicBezTo>
                    <a:pt x="1209249" y="47990"/>
                    <a:pt x="1211249" y="52086"/>
                    <a:pt x="1214486" y="54972"/>
                  </a:cubicBezTo>
                  <a:cubicBezTo>
                    <a:pt x="1217914" y="57925"/>
                    <a:pt x="1222295" y="59487"/>
                    <a:pt x="1226867" y="59354"/>
                  </a:cubicBezTo>
                  <a:cubicBezTo>
                    <a:pt x="1229536" y="59344"/>
                    <a:pt x="1232108" y="58830"/>
                    <a:pt x="1234582" y="57829"/>
                  </a:cubicBezTo>
                  <a:cubicBezTo>
                    <a:pt x="1236964" y="56801"/>
                    <a:pt x="1238964" y="55276"/>
                    <a:pt x="1240680" y="53353"/>
                  </a:cubicBezTo>
                  <a:lnTo>
                    <a:pt x="1244107" y="57353"/>
                  </a:lnTo>
                  <a:cubicBezTo>
                    <a:pt x="1242108" y="59734"/>
                    <a:pt x="1239536" y="61601"/>
                    <a:pt x="1236582" y="62782"/>
                  </a:cubicBezTo>
                  <a:cubicBezTo>
                    <a:pt x="1233536" y="64058"/>
                    <a:pt x="1230299" y="64706"/>
                    <a:pt x="1227057" y="64688"/>
                  </a:cubicBezTo>
                  <a:cubicBezTo>
                    <a:pt x="1222774" y="64792"/>
                    <a:pt x="1218583" y="63773"/>
                    <a:pt x="1214770" y="61735"/>
                  </a:cubicBezTo>
                  <a:cubicBezTo>
                    <a:pt x="1211249" y="59887"/>
                    <a:pt x="1208296" y="57039"/>
                    <a:pt x="1206389" y="53543"/>
                  </a:cubicBezTo>
                  <a:cubicBezTo>
                    <a:pt x="1204389" y="49942"/>
                    <a:pt x="1203343" y="45866"/>
                    <a:pt x="1203436" y="41732"/>
                  </a:cubicBezTo>
                  <a:cubicBezTo>
                    <a:pt x="1203343" y="37617"/>
                    <a:pt x="1204389" y="33550"/>
                    <a:pt x="1206296" y="29921"/>
                  </a:cubicBezTo>
                  <a:cubicBezTo>
                    <a:pt x="1208105" y="26501"/>
                    <a:pt x="1210868" y="23663"/>
                    <a:pt x="1214198" y="21730"/>
                  </a:cubicBezTo>
                  <a:cubicBezTo>
                    <a:pt x="1221248" y="17919"/>
                    <a:pt x="1229629" y="17919"/>
                    <a:pt x="1236680" y="21730"/>
                  </a:cubicBezTo>
                  <a:cubicBezTo>
                    <a:pt x="1239917" y="23682"/>
                    <a:pt x="1242680" y="26473"/>
                    <a:pt x="1244489" y="29826"/>
                  </a:cubicBezTo>
                  <a:cubicBezTo>
                    <a:pt x="1246396" y="33493"/>
                    <a:pt x="1247349" y="37598"/>
                    <a:pt x="1247251" y="41732"/>
                  </a:cubicBezTo>
                  <a:close/>
                  <a:moveTo>
                    <a:pt x="1225439" y="24111"/>
                  </a:moveTo>
                  <a:cubicBezTo>
                    <a:pt x="1221341" y="23977"/>
                    <a:pt x="1217439" y="25445"/>
                    <a:pt x="1214486" y="28207"/>
                  </a:cubicBezTo>
                  <a:cubicBezTo>
                    <a:pt x="1211533" y="31055"/>
                    <a:pt x="1209724" y="34940"/>
                    <a:pt x="1209533" y="39065"/>
                  </a:cubicBezTo>
                  <a:lnTo>
                    <a:pt x="1241443" y="39065"/>
                  </a:lnTo>
                  <a:cubicBezTo>
                    <a:pt x="1241154" y="34960"/>
                    <a:pt x="1239443" y="31083"/>
                    <a:pt x="1236489" y="28207"/>
                  </a:cubicBezTo>
                  <a:cubicBezTo>
                    <a:pt x="1233536" y="25445"/>
                    <a:pt x="1229536" y="23968"/>
                    <a:pt x="1225439" y="24111"/>
                  </a:cubicBezTo>
                  <a:close/>
                  <a:moveTo>
                    <a:pt x="1303546" y="18872"/>
                  </a:moveTo>
                  <a:cubicBezTo>
                    <a:pt x="1307545" y="18825"/>
                    <a:pt x="1311452" y="19805"/>
                    <a:pt x="1314973" y="21730"/>
                  </a:cubicBezTo>
                  <a:cubicBezTo>
                    <a:pt x="1318405" y="23587"/>
                    <a:pt x="1321261" y="26397"/>
                    <a:pt x="1323070" y="29826"/>
                  </a:cubicBezTo>
                  <a:cubicBezTo>
                    <a:pt x="1325070" y="33484"/>
                    <a:pt x="1326023" y="37579"/>
                    <a:pt x="1326023" y="41732"/>
                  </a:cubicBezTo>
                  <a:cubicBezTo>
                    <a:pt x="1326116" y="45885"/>
                    <a:pt x="1325070" y="49990"/>
                    <a:pt x="1323070" y="53638"/>
                  </a:cubicBezTo>
                  <a:cubicBezTo>
                    <a:pt x="1321168" y="57067"/>
                    <a:pt x="1318405" y="59906"/>
                    <a:pt x="1314973" y="61830"/>
                  </a:cubicBezTo>
                  <a:cubicBezTo>
                    <a:pt x="1311452" y="63754"/>
                    <a:pt x="1307545" y="64735"/>
                    <a:pt x="1303546" y="64688"/>
                  </a:cubicBezTo>
                  <a:cubicBezTo>
                    <a:pt x="1300020" y="64764"/>
                    <a:pt x="1296495" y="63945"/>
                    <a:pt x="1293351" y="62306"/>
                  </a:cubicBezTo>
                  <a:cubicBezTo>
                    <a:pt x="1290398" y="60677"/>
                    <a:pt x="1287830" y="58277"/>
                    <a:pt x="1286114" y="55353"/>
                  </a:cubicBezTo>
                  <a:lnTo>
                    <a:pt x="1286114" y="64306"/>
                  </a:lnTo>
                  <a:lnTo>
                    <a:pt x="1280780" y="64306"/>
                  </a:lnTo>
                  <a:lnTo>
                    <a:pt x="1280780" y="679"/>
                  </a:lnTo>
                  <a:lnTo>
                    <a:pt x="1286877" y="679"/>
                  </a:lnTo>
                  <a:lnTo>
                    <a:pt x="1286877" y="27730"/>
                  </a:lnTo>
                  <a:cubicBezTo>
                    <a:pt x="1288686" y="24949"/>
                    <a:pt x="1291160" y="22682"/>
                    <a:pt x="1294114" y="21158"/>
                  </a:cubicBezTo>
                  <a:cubicBezTo>
                    <a:pt x="1297067" y="19653"/>
                    <a:pt x="1300304" y="18872"/>
                    <a:pt x="1303639" y="18872"/>
                  </a:cubicBezTo>
                  <a:close/>
                  <a:moveTo>
                    <a:pt x="1303067" y="59354"/>
                  </a:moveTo>
                  <a:cubicBezTo>
                    <a:pt x="1306020" y="59372"/>
                    <a:pt x="1308973" y="58620"/>
                    <a:pt x="1311643" y="57162"/>
                  </a:cubicBezTo>
                  <a:cubicBezTo>
                    <a:pt x="1314210" y="55667"/>
                    <a:pt x="1316308" y="53495"/>
                    <a:pt x="1317736" y="50876"/>
                  </a:cubicBezTo>
                  <a:cubicBezTo>
                    <a:pt x="1320689" y="45132"/>
                    <a:pt x="1320689" y="38332"/>
                    <a:pt x="1317736" y="32588"/>
                  </a:cubicBezTo>
                  <a:cubicBezTo>
                    <a:pt x="1316308" y="29997"/>
                    <a:pt x="1314210" y="27854"/>
                    <a:pt x="1311643" y="26397"/>
                  </a:cubicBezTo>
                  <a:cubicBezTo>
                    <a:pt x="1306308" y="23482"/>
                    <a:pt x="1299830" y="23482"/>
                    <a:pt x="1294495" y="26397"/>
                  </a:cubicBezTo>
                  <a:cubicBezTo>
                    <a:pt x="1291923" y="27835"/>
                    <a:pt x="1289830" y="29988"/>
                    <a:pt x="1288495" y="32588"/>
                  </a:cubicBezTo>
                  <a:cubicBezTo>
                    <a:pt x="1285542" y="38332"/>
                    <a:pt x="1285542" y="45132"/>
                    <a:pt x="1288495" y="50876"/>
                  </a:cubicBezTo>
                  <a:cubicBezTo>
                    <a:pt x="1289830" y="53514"/>
                    <a:pt x="1291923" y="55696"/>
                    <a:pt x="1294495" y="57162"/>
                  </a:cubicBezTo>
                  <a:cubicBezTo>
                    <a:pt x="1297165" y="58620"/>
                    <a:pt x="1300113" y="59372"/>
                    <a:pt x="1303067" y="59354"/>
                  </a:cubicBezTo>
                  <a:close/>
                  <a:moveTo>
                    <a:pt x="1376695" y="43637"/>
                  </a:moveTo>
                  <a:lnTo>
                    <a:pt x="1338595" y="43637"/>
                  </a:lnTo>
                  <a:cubicBezTo>
                    <a:pt x="1338785" y="47990"/>
                    <a:pt x="1340785" y="52076"/>
                    <a:pt x="1344027" y="54972"/>
                  </a:cubicBezTo>
                  <a:cubicBezTo>
                    <a:pt x="1347455" y="57925"/>
                    <a:pt x="1351836" y="59487"/>
                    <a:pt x="1356408" y="59354"/>
                  </a:cubicBezTo>
                  <a:cubicBezTo>
                    <a:pt x="1359077" y="59344"/>
                    <a:pt x="1361649" y="58830"/>
                    <a:pt x="1364123" y="57829"/>
                  </a:cubicBezTo>
                  <a:cubicBezTo>
                    <a:pt x="1366412" y="56801"/>
                    <a:pt x="1368505" y="55276"/>
                    <a:pt x="1370221" y="53353"/>
                  </a:cubicBezTo>
                  <a:lnTo>
                    <a:pt x="1373648" y="57353"/>
                  </a:lnTo>
                  <a:cubicBezTo>
                    <a:pt x="1371649" y="59734"/>
                    <a:pt x="1369077" y="61601"/>
                    <a:pt x="1366123" y="62782"/>
                  </a:cubicBezTo>
                  <a:cubicBezTo>
                    <a:pt x="1363077" y="64058"/>
                    <a:pt x="1359835" y="64706"/>
                    <a:pt x="1356598" y="64688"/>
                  </a:cubicBezTo>
                  <a:cubicBezTo>
                    <a:pt x="1352310" y="64792"/>
                    <a:pt x="1348120" y="63773"/>
                    <a:pt x="1344311" y="61735"/>
                  </a:cubicBezTo>
                  <a:cubicBezTo>
                    <a:pt x="1340785" y="59887"/>
                    <a:pt x="1337837" y="57039"/>
                    <a:pt x="1335930" y="53543"/>
                  </a:cubicBezTo>
                  <a:cubicBezTo>
                    <a:pt x="1333930" y="49942"/>
                    <a:pt x="1332883" y="45866"/>
                    <a:pt x="1332976" y="41732"/>
                  </a:cubicBezTo>
                  <a:cubicBezTo>
                    <a:pt x="1332883" y="37617"/>
                    <a:pt x="1333930" y="33550"/>
                    <a:pt x="1335832" y="29921"/>
                  </a:cubicBezTo>
                  <a:cubicBezTo>
                    <a:pt x="1337646" y="26521"/>
                    <a:pt x="1340311" y="23692"/>
                    <a:pt x="1343646" y="21730"/>
                  </a:cubicBezTo>
                  <a:cubicBezTo>
                    <a:pt x="1347073" y="19805"/>
                    <a:pt x="1350980" y="18825"/>
                    <a:pt x="1354980" y="18872"/>
                  </a:cubicBezTo>
                  <a:cubicBezTo>
                    <a:pt x="1358886" y="18815"/>
                    <a:pt x="1362789" y="19796"/>
                    <a:pt x="1366221" y="21730"/>
                  </a:cubicBezTo>
                  <a:cubicBezTo>
                    <a:pt x="1369458" y="23682"/>
                    <a:pt x="1372221" y="26473"/>
                    <a:pt x="1374030" y="29826"/>
                  </a:cubicBezTo>
                  <a:cubicBezTo>
                    <a:pt x="1375937" y="33512"/>
                    <a:pt x="1376885" y="37598"/>
                    <a:pt x="1376792" y="41732"/>
                  </a:cubicBezTo>
                  <a:close/>
                  <a:moveTo>
                    <a:pt x="1354980" y="24111"/>
                  </a:moveTo>
                  <a:cubicBezTo>
                    <a:pt x="1350882" y="23977"/>
                    <a:pt x="1346980" y="25445"/>
                    <a:pt x="1344027" y="28207"/>
                  </a:cubicBezTo>
                  <a:cubicBezTo>
                    <a:pt x="1341074" y="31074"/>
                    <a:pt x="1339264" y="34940"/>
                    <a:pt x="1338976" y="39065"/>
                  </a:cubicBezTo>
                  <a:lnTo>
                    <a:pt x="1370983" y="39065"/>
                  </a:lnTo>
                  <a:cubicBezTo>
                    <a:pt x="1370793" y="35217"/>
                    <a:pt x="1369170" y="31559"/>
                    <a:pt x="1366505" y="28778"/>
                  </a:cubicBezTo>
                  <a:cubicBezTo>
                    <a:pt x="1363551" y="25997"/>
                    <a:pt x="1359645" y="24530"/>
                    <a:pt x="1355552" y="24682"/>
                  </a:cubicBezTo>
                  <a:close/>
                  <a:moveTo>
                    <a:pt x="1412130" y="61544"/>
                  </a:moveTo>
                  <a:cubicBezTo>
                    <a:pt x="1410893" y="62611"/>
                    <a:pt x="1409460" y="63421"/>
                    <a:pt x="1407939" y="63925"/>
                  </a:cubicBezTo>
                  <a:cubicBezTo>
                    <a:pt x="1406223" y="64430"/>
                    <a:pt x="1404414" y="64688"/>
                    <a:pt x="1402605" y="64688"/>
                  </a:cubicBezTo>
                  <a:cubicBezTo>
                    <a:pt x="1396033" y="65401"/>
                    <a:pt x="1390224" y="60687"/>
                    <a:pt x="1389461" y="54153"/>
                  </a:cubicBezTo>
                  <a:cubicBezTo>
                    <a:pt x="1389364" y="53314"/>
                    <a:pt x="1389364" y="52476"/>
                    <a:pt x="1389461" y="51638"/>
                  </a:cubicBezTo>
                  <a:lnTo>
                    <a:pt x="1389461" y="24302"/>
                  </a:lnTo>
                  <a:lnTo>
                    <a:pt x="1381364" y="24302"/>
                  </a:lnTo>
                  <a:lnTo>
                    <a:pt x="1381364" y="19253"/>
                  </a:lnTo>
                  <a:lnTo>
                    <a:pt x="1389461" y="19253"/>
                  </a:lnTo>
                  <a:lnTo>
                    <a:pt x="1389461" y="9728"/>
                  </a:lnTo>
                  <a:lnTo>
                    <a:pt x="1395554" y="9728"/>
                  </a:lnTo>
                  <a:lnTo>
                    <a:pt x="1395554" y="19253"/>
                  </a:lnTo>
                  <a:lnTo>
                    <a:pt x="1409274" y="19253"/>
                  </a:lnTo>
                  <a:lnTo>
                    <a:pt x="1409274" y="24396"/>
                  </a:lnTo>
                  <a:lnTo>
                    <a:pt x="1395554" y="24396"/>
                  </a:lnTo>
                  <a:lnTo>
                    <a:pt x="1395554" y="51352"/>
                  </a:lnTo>
                  <a:cubicBezTo>
                    <a:pt x="1395363" y="53572"/>
                    <a:pt x="1396126" y="55762"/>
                    <a:pt x="1397554" y="57448"/>
                  </a:cubicBezTo>
                  <a:cubicBezTo>
                    <a:pt x="1399079" y="58944"/>
                    <a:pt x="1401177" y="59706"/>
                    <a:pt x="1403368" y="59544"/>
                  </a:cubicBezTo>
                  <a:cubicBezTo>
                    <a:pt x="1404605" y="59544"/>
                    <a:pt x="1405842" y="59344"/>
                    <a:pt x="1406986" y="58972"/>
                  </a:cubicBezTo>
                  <a:cubicBezTo>
                    <a:pt x="1408130" y="58611"/>
                    <a:pt x="1409176" y="58029"/>
                    <a:pt x="1410032" y="57258"/>
                  </a:cubicBezTo>
                  <a:close/>
                  <a:moveTo>
                    <a:pt x="1487567" y="19158"/>
                  </a:moveTo>
                  <a:lnTo>
                    <a:pt x="1470517" y="64306"/>
                  </a:lnTo>
                  <a:lnTo>
                    <a:pt x="1464801" y="64306"/>
                  </a:lnTo>
                  <a:lnTo>
                    <a:pt x="1450611" y="27349"/>
                  </a:lnTo>
                  <a:lnTo>
                    <a:pt x="1436324" y="64306"/>
                  </a:lnTo>
                  <a:lnTo>
                    <a:pt x="1430608" y="64306"/>
                  </a:lnTo>
                  <a:lnTo>
                    <a:pt x="1414130" y="19253"/>
                  </a:lnTo>
                  <a:lnTo>
                    <a:pt x="1419939" y="19253"/>
                  </a:lnTo>
                  <a:lnTo>
                    <a:pt x="1434035" y="57353"/>
                  </a:lnTo>
                  <a:lnTo>
                    <a:pt x="1448514" y="19253"/>
                  </a:lnTo>
                  <a:lnTo>
                    <a:pt x="1453755" y="19253"/>
                  </a:lnTo>
                  <a:lnTo>
                    <a:pt x="1468233" y="57353"/>
                  </a:lnTo>
                  <a:lnTo>
                    <a:pt x="1482521" y="19253"/>
                  </a:lnTo>
                  <a:close/>
                  <a:moveTo>
                    <a:pt x="1533764" y="43637"/>
                  </a:moveTo>
                  <a:lnTo>
                    <a:pt x="1495664" y="43637"/>
                  </a:lnTo>
                  <a:cubicBezTo>
                    <a:pt x="1495855" y="47990"/>
                    <a:pt x="1497855" y="52076"/>
                    <a:pt x="1501092" y="54972"/>
                  </a:cubicBezTo>
                  <a:cubicBezTo>
                    <a:pt x="1504524" y="57925"/>
                    <a:pt x="1508905" y="59487"/>
                    <a:pt x="1513477" y="59354"/>
                  </a:cubicBezTo>
                  <a:cubicBezTo>
                    <a:pt x="1516142" y="59344"/>
                    <a:pt x="1518714" y="58830"/>
                    <a:pt x="1521193" y="57829"/>
                  </a:cubicBezTo>
                  <a:cubicBezTo>
                    <a:pt x="1523476" y="56801"/>
                    <a:pt x="1525574" y="55276"/>
                    <a:pt x="1527286" y="53353"/>
                  </a:cubicBezTo>
                  <a:lnTo>
                    <a:pt x="1530718" y="57353"/>
                  </a:lnTo>
                  <a:cubicBezTo>
                    <a:pt x="1528713" y="59734"/>
                    <a:pt x="1526141" y="61601"/>
                    <a:pt x="1523193" y="62782"/>
                  </a:cubicBezTo>
                  <a:cubicBezTo>
                    <a:pt x="1520142" y="64058"/>
                    <a:pt x="1516905" y="64706"/>
                    <a:pt x="1513668" y="64688"/>
                  </a:cubicBezTo>
                  <a:cubicBezTo>
                    <a:pt x="1509380" y="64792"/>
                    <a:pt x="1505189" y="63773"/>
                    <a:pt x="1501380" y="61735"/>
                  </a:cubicBezTo>
                  <a:cubicBezTo>
                    <a:pt x="1497855" y="59887"/>
                    <a:pt x="1494901" y="57039"/>
                    <a:pt x="1492995" y="53543"/>
                  </a:cubicBezTo>
                  <a:cubicBezTo>
                    <a:pt x="1490995" y="49942"/>
                    <a:pt x="1489948" y="45866"/>
                    <a:pt x="1490046" y="41732"/>
                  </a:cubicBezTo>
                  <a:cubicBezTo>
                    <a:pt x="1489948" y="37617"/>
                    <a:pt x="1490995" y="33550"/>
                    <a:pt x="1492902" y="29921"/>
                  </a:cubicBezTo>
                  <a:cubicBezTo>
                    <a:pt x="1494711" y="26521"/>
                    <a:pt x="1497380" y="23692"/>
                    <a:pt x="1500710" y="21730"/>
                  </a:cubicBezTo>
                  <a:cubicBezTo>
                    <a:pt x="1504143" y="19805"/>
                    <a:pt x="1508045" y="18825"/>
                    <a:pt x="1512045" y="18872"/>
                  </a:cubicBezTo>
                  <a:cubicBezTo>
                    <a:pt x="1519951" y="18615"/>
                    <a:pt x="1527383" y="22853"/>
                    <a:pt x="1531095" y="29826"/>
                  </a:cubicBezTo>
                  <a:cubicBezTo>
                    <a:pt x="1533001" y="33512"/>
                    <a:pt x="1533955" y="37598"/>
                    <a:pt x="1533857" y="41732"/>
                  </a:cubicBezTo>
                  <a:close/>
                  <a:moveTo>
                    <a:pt x="1512045" y="24111"/>
                  </a:moveTo>
                  <a:cubicBezTo>
                    <a:pt x="1507952" y="23977"/>
                    <a:pt x="1504045" y="25445"/>
                    <a:pt x="1501092" y="28207"/>
                  </a:cubicBezTo>
                  <a:cubicBezTo>
                    <a:pt x="1498138" y="31074"/>
                    <a:pt x="1496329" y="34940"/>
                    <a:pt x="1496046" y="39065"/>
                  </a:cubicBezTo>
                  <a:lnTo>
                    <a:pt x="1528430" y="39065"/>
                  </a:lnTo>
                  <a:cubicBezTo>
                    <a:pt x="1528239" y="34931"/>
                    <a:pt x="1526430" y="31045"/>
                    <a:pt x="1523383" y="28207"/>
                  </a:cubicBezTo>
                  <a:cubicBezTo>
                    <a:pt x="1520430" y="25425"/>
                    <a:pt x="1516523" y="23959"/>
                    <a:pt x="1512426" y="24111"/>
                  </a:cubicBezTo>
                  <a:close/>
                  <a:moveTo>
                    <a:pt x="1584626" y="43637"/>
                  </a:moveTo>
                  <a:lnTo>
                    <a:pt x="1546526" y="43637"/>
                  </a:lnTo>
                  <a:cubicBezTo>
                    <a:pt x="1546717" y="47990"/>
                    <a:pt x="1548717" y="52076"/>
                    <a:pt x="1551958" y="54972"/>
                  </a:cubicBezTo>
                  <a:cubicBezTo>
                    <a:pt x="1555386" y="57925"/>
                    <a:pt x="1559767" y="59487"/>
                    <a:pt x="1564241" y="59354"/>
                  </a:cubicBezTo>
                  <a:cubicBezTo>
                    <a:pt x="1566911" y="59363"/>
                    <a:pt x="1569483" y="58848"/>
                    <a:pt x="1571957" y="57829"/>
                  </a:cubicBezTo>
                  <a:cubicBezTo>
                    <a:pt x="1574338" y="56829"/>
                    <a:pt x="1576436" y="55296"/>
                    <a:pt x="1578055" y="53353"/>
                  </a:cubicBezTo>
                  <a:lnTo>
                    <a:pt x="1581482" y="57353"/>
                  </a:lnTo>
                  <a:cubicBezTo>
                    <a:pt x="1579482" y="59744"/>
                    <a:pt x="1576910" y="61611"/>
                    <a:pt x="1574055" y="62782"/>
                  </a:cubicBezTo>
                  <a:cubicBezTo>
                    <a:pt x="1571008" y="64049"/>
                    <a:pt x="1567767" y="64697"/>
                    <a:pt x="1564530" y="64688"/>
                  </a:cubicBezTo>
                  <a:cubicBezTo>
                    <a:pt x="1560242" y="64783"/>
                    <a:pt x="1555958" y="63773"/>
                    <a:pt x="1552149" y="61735"/>
                  </a:cubicBezTo>
                  <a:cubicBezTo>
                    <a:pt x="1548624" y="59849"/>
                    <a:pt x="1545763" y="57010"/>
                    <a:pt x="1543861" y="53543"/>
                  </a:cubicBezTo>
                  <a:cubicBezTo>
                    <a:pt x="1541764" y="49952"/>
                    <a:pt x="1540717" y="45866"/>
                    <a:pt x="1540810" y="41732"/>
                  </a:cubicBezTo>
                  <a:cubicBezTo>
                    <a:pt x="1540717" y="37617"/>
                    <a:pt x="1541764" y="33550"/>
                    <a:pt x="1543671" y="29921"/>
                  </a:cubicBezTo>
                  <a:cubicBezTo>
                    <a:pt x="1545480" y="26521"/>
                    <a:pt x="1548242" y="23682"/>
                    <a:pt x="1551577" y="21730"/>
                  </a:cubicBezTo>
                  <a:cubicBezTo>
                    <a:pt x="1555005" y="19796"/>
                    <a:pt x="1558911" y="18805"/>
                    <a:pt x="1562911" y="18872"/>
                  </a:cubicBezTo>
                  <a:cubicBezTo>
                    <a:pt x="1566813" y="18815"/>
                    <a:pt x="1570627" y="19796"/>
                    <a:pt x="1574055" y="21730"/>
                  </a:cubicBezTo>
                  <a:cubicBezTo>
                    <a:pt x="1577389" y="23653"/>
                    <a:pt x="1580054" y="26454"/>
                    <a:pt x="1581864" y="29826"/>
                  </a:cubicBezTo>
                  <a:cubicBezTo>
                    <a:pt x="1583770" y="33493"/>
                    <a:pt x="1584817" y="37589"/>
                    <a:pt x="1584724" y="41732"/>
                  </a:cubicBezTo>
                  <a:close/>
                  <a:moveTo>
                    <a:pt x="1562911" y="24111"/>
                  </a:moveTo>
                  <a:cubicBezTo>
                    <a:pt x="1558814" y="23977"/>
                    <a:pt x="1554907" y="25445"/>
                    <a:pt x="1551958" y="28207"/>
                  </a:cubicBezTo>
                  <a:cubicBezTo>
                    <a:pt x="1548907" y="31045"/>
                    <a:pt x="1547098" y="34931"/>
                    <a:pt x="1546908" y="39065"/>
                  </a:cubicBezTo>
                  <a:lnTo>
                    <a:pt x="1578910" y="39065"/>
                  </a:lnTo>
                  <a:cubicBezTo>
                    <a:pt x="1578720" y="34931"/>
                    <a:pt x="1576910" y="31045"/>
                    <a:pt x="1573864" y="28207"/>
                  </a:cubicBezTo>
                  <a:cubicBezTo>
                    <a:pt x="1570911" y="25445"/>
                    <a:pt x="1566911" y="23977"/>
                    <a:pt x="1562911" y="24111"/>
                  </a:cubicBezTo>
                  <a:close/>
                  <a:moveTo>
                    <a:pt x="1619201" y="18872"/>
                  </a:moveTo>
                  <a:cubicBezTo>
                    <a:pt x="1624154" y="18625"/>
                    <a:pt x="1629107" y="20415"/>
                    <a:pt x="1632730" y="23825"/>
                  </a:cubicBezTo>
                  <a:cubicBezTo>
                    <a:pt x="1636251" y="27702"/>
                    <a:pt x="1638060" y="32874"/>
                    <a:pt x="1637683" y="38112"/>
                  </a:cubicBezTo>
                  <a:lnTo>
                    <a:pt x="1637683" y="64306"/>
                  </a:lnTo>
                  <a:lnTo>
                    <a:pt x="1631586" y="64306"/>
                  </a:lnTo>
                  <a:lnTo>
                    <a:pt x="1631586" y="38779"/>
                  </a:lnTo>
                  <a:cubicBezTo>
                    <a:pt x="1631870" y="34864"/>
                    <a:pt x="1630633" y="30997"/>
                    <a:pt x="1628061" y="28016"/>
                  </a:cubicBezTo>
                  <a:cubicBezTo>
                    <a:pt x="1625489" y="25521"/>
                    <a:pt x="1622061" y="24178"/>
                    <a:pt x="1618536" y="24302"/>
                  </a:cubicBezTo>
                  <a:cubicBezTo>
                    <a:pt x="1614248" y="24120"/>
                    <a:pt x="1610057" y="25702"/>
                    <a:pt x="1607011" y="28683"/>
                  </a:cubicBezTo>
                  <a:cubicBezTo>
                    <a:pt x="1604058" y="31912"/>
                    <a:pt x="1602532" y="36217"/>
                    <a:pt x="1602820" y="40589"/>
                  </a:cubicBezTo>
                  <a:lnTo>
                    <a:pt x="1602820" y="64306"/>
                  </a:lnTo>
                  <a:lnTo>
                    <a:pt x="1596723" y="64306"/>
                  </a:lnTo>
                  <a:lnTo>
                    <a:pt x="1596723" y="19253"/>
                  </a:lnTo>
                  <a:lnTo>
                    <a:pt x="1602532" y="19253"/>
                  </a:lnTo>
                  <a:lnTo>
                    <a:pt x="1602532" y="27635"/>
                  </a:lnTo>
                  <a:cubicBezTo>
                    <a:pt x="1604155" y="24892"/>
                    <a:pt x="1606536" y="22673"/>
                    <a:pt x="1609392" y="21254"/>
                  </a:cubicBezTo>
                  <a:cubicBezTo>
                    <a:pt x="1612629" y="19672"/>
                    <a:pt x="1616155" y="18891"/>
                    <a:pt x="1619680" y="18967"/>
                  </a:cubicBezTo>
                  <a:close/>
                  <a:moveTo>
                    <a:pt x="1690545" y="18872"/>
                  </a:moveTo>
                  <a:cubicBezTo>
                    <a:pt x="1695499" y="18510"/>
                    <a:pt x="1700354" y="20082"/>
                    <a:pt x="1704168" y="23253"/>
                  </a:cubicBezTo>
                  <a:cubicBezTo>
                    <a:pt x="1707498" y="26749"/>
                    <a:pt x="1709214" y="31492"/>
                    <a:pt x="1708833" y="36303"/>
                  </a:cubicBezTo>
                  <a:lnTo>
                    <a:pt x="1708833" y="64306"/>
                  </a:lnTo>
                  <a:lnTo>
                    <a:pt x="1703024" y="64306"/>
                  </a:lnTo>
                  <a:lnTo>
                    <a:pt x="1703024" y="57353"/>
                  </a:lnTo>
                  <a:cubicBezTo>
                    <a:pt x="1701596" y="59744"/>
                    <a:pt x="1699498" y="61668"/>
                    <a:pt x="1697024" y="62878"/>
                  </a:cubicBezTo>
                  <a:cubicBezTo>
                    <a:pt x="1694071" y="64192"/>
                    <a:pt x="1690736" y="64840"/>
                    <a:pt x="1687499" y="64783"/>
                  </a:cubicBezTo>
                  <a:cubicBezTo>
                    <a:pt x="1683211" y="65040"/>
                    <a:pt x="1678923" y="63763"/>
                    <a:pt x="1675495" y="61163"/>
                  </a:cubicBezTo>
                  <a:cubicBezTo>
                    <a:pt x="1672542" y="58896"/>
                    <a:pt x="1670923" y="55353"/>
                    <a:pt x="1671021" y="51638"/>
                  </a:cubicBezTo>
                  <a:cubicBezTo>
                    <a:pt x="1670830" y="47980"/>
                    <a:pt x="1672449" y="44456"/>
                    <a:pt x="1675211" y="42113"/>
                  </a:cubicBezTo>
                  <a:cubicBezTo>
                    <a:pt x="1679113" y="39465"/>
                    <a:pt x="1683783" y="38218"/>
                    <a:pt x="1688448" y="38589"/>
                  </a:cubicBezTo>
                  <a:lnTo>
                    <a:pt x="1702735" y="38589"/>
                  </a:lnTo>
                  <a:lnTo>
                    <a:pt x="1702735" y="35922"/>
                  </a:lnTo>
                  <a:cubicBezTo>
                    <a:pt x="1703024" y="32636"/>
                    <a:pt x="1701786" y="29407"/>
                    <a:pt x="1699498" y="27064"/>
                  </a:cubicBezTo>
                  <a:cubicBezTo>
                    <a:pt x="1696833" y="24835"/>
                    <a:pt x="1693401" y="23739"/>
                    <a:pt x="1689973" y="24016"/>
                  </a:cubicBezTo>
                  <a:cubicBezTo>
                    <a:pt x="1687211" y="24016"/>
                    <a:pt x="1684448" y="24463"/>
                    <a:pt x="1681783" y="25349"/>
                  </a:cubicBezTo>
                  <a:cubicBezTo>
                    <a:pt x="1679304" y="26206"/>
                    <a:pt x="1677021" y="27530"/>
                    <a:pt x="1675021" y="29254"/>
                  </a:cubicBezTo>
                  <a:lnTo>
                    <a:pt x="1672258" y="24778"/>
                  </a:lnTo>
                  <a:cubicBezTo>
                    <a:pt x="1674639" y="22758"/>
                    <a:pt x="1677495" y="21206"/>
                    <a:pt x="1680448" y="20205"/>
                  </a:cubicBezTo>
                  <a:cubicBezTo>
                    <a:pt x="1683685" y="19377"/>
                    <a:pt x="1687020" y="19062"/>
                    <a:pt x="1690355" y="19253"/>
                  </a:cubicBezTo>
                  <a:close/>
                  <a:moveTo>
                    <a:pt x="1688448" y="59925"/>
                  </a:moveTo>
                  <a:cubicBezTo>
                    <a:pt x="1691592" y="60020"/>
                    <a:pt x="1694643" y="59191"/>
                    <a:pt x="1697308" y="57544"/>
                  </a:cubicBezTo>
                  <a:cubicBezTo>
                    <a:pt x="1699787" y="55934"/>
                    <a:pt x="1701689" y="53562"/>
                    <a:pt x="1702735" y="50781"/>
                  </a:cubicBezTo>
                  <a:lnTo>
                    <a:pt x="1702735" y="43352"/>
                  </a:lnTo>
                  <a:lnTo>
                    <a:pt x="1688638" y="43352"/>
                  </a:lnTo>
                  <a:cubicBezTo>
                    <a:pt x="1680923" y="43352"/>
                    <a:pt x="1677021" y="46018"/>
                    <a:pt x="1677021" y="51448"/>
                  </a:cubicBezTo>
                  <a:cubicBezTo>
                    <a:pt x="1676923" y="53886"/>
                    <a:pt x="1678067" y="56201"/>
                    <a:pt x="1680067" y="57639"/>
                  </a:cubicBezTo>
                  <a:cubicBezTo>
                    <a:pt x="1682546" y="59306"/>
                    <a:pt x="1685499" y="60106"/>
                    <a:pt x="1688448" y="59925"/>
                  </a:cubicBezTo>
                  <a:close/>
                  <a:moveTo>
                    <a:pt x="1730264" y="28016"/>
                  </a:moveTo>
                  <a:cubicBezTo>
                    <a:pt x="1731599" y="25102"/>
                    <a:pt x="1733789" y="22692"/>
                    <a:pt x="1736645" y="21158"/>
                  </a:cubicBezTo>
                  <a:cubicBezTo>
                    <a:pt x="1739886" y="19548"/>
                    <a:pt x="1743505" y="18758"/>
                    <a:pt x="1747123" y="18872"/>
                  </a:cubicBezTo>
                  <a:lnTo>
                    <a:pt x="1747123" y="24778"/>
                  </a:lnTo>
                  <a:lnTo>
                    <a:pt x="1745695" y="24778"/>
                  </a:lnTo>
                  <a:cubicBezTo>
                    <a:pt x="1741505" y="24520"/>
                    <a:pt x="1737408" y="26130"/>
                    <a:pt x="1734552" y="29159"/>
                  </a:cubicBezTo>
                  <a:cubicBezTo>
                    <a:pt x="1731692" y="32588"/>
                    <a:pt x="1730264" y="36989"/>
                    <a:pt x="1730552" y="41446"/>
                  </a:cubicBezTo>
                  <a:lnTo>
                    <a:pt x="1730552" y="64401"/>
                  </a:lnTo>
                  <a:lnTo>
                    <a:pt x="1724455" y="64401"/>
                  </a:lnTo>
                  <a:lnTo>
                    <a:pt x="1724455" y="19253"/>
                  </a:lnTo>
                  <a:lnTo>
                    <a:pt x="1730264" y="19253"/>
                  </a:lnTo>
                  <a:lnTo>
                    <a:pt x="1730264" y="28778"/>
                  </a:lnTo>
                  <a:close/>
                  <a:moveTo>
                    <a:pt x="1763029" y="28016"/>
                  </a:moveTo>
                  <a:cubicBezTo>
                    <a:pt x="1764364" y="25082"/>
                    <a:pt x="1766555" y="22663"/>
                    <a:pt x="1769410" y="21158"/>
                  </a:cubicBezTo>
                  <a:cubicBezTo>
                    <a:pt x="1772652" y="19539"/>
                    <a:pt x="1776270" y="18748"/>
                    <a:pt x="1779889" y="18872"/>
                  </a:cubicBezTo>
                  <a:lnTo>
                    <a:pt x="1779889" y="24778"/>
                  </a:lnTo>
                  <a:lnTo>
                    <a:pt x="1778461" y="24778"/>
                  </a:lnTo>
                  <a:cubicBezTo>
                    <a:pt x="1774270" y="24520"/>
                    <a:pt x="1770173" y="26130"/>
                    <a:pt x="1767317" y="29159"/>
                  </a:cubicBezTo>
                  <a:cubicBezTo>
                    <a:pt x="1764457" y="32588"/>
                    <a:pt x="1763029" y="36989"/>
                    <a:pt x="1763318" y="41446"/>
                  </a:cubicBezTo>
                  <a:lnTo>
                    <a:pt x="1763318" y="64401"/>
                  </a:lnTo>
                  <a:lnTo>
                    <a:pt x="1757030" y="64401"/>
                  </a:lnTo>
                  <a:lnTo>
                    <a:pt x="1757030" y="19253"/>
                  </a:lnTo>
                  <a:lnTo>
                    <a:pt x="1762839" y="19253"/>
                  </a:lnTo>
                  <a:lnTo>
                    <a:pt x="1762839" y="28778"/>
                  </a:lnTo>
                  <a:close/>
                  <a:moveTo>
                    <a:pt x="1828751" y="43637"/>
                  </a:moveTo>
                  <a:lnTo>
                    <a:pt x="1790651" y="43637"/>
                  </a:lnTo>
                  <a:cubicBezTo>
                    <a:pt x="1790842" y="47990"/>
                    <a:pt x="1792841" y="52076"/>
                    <a:pt x="1796083" y="54972"/>
                  </a:cubicBezTo>
                  <a:cubicBezTo>
                    <a:pt x="1799511" y="57944"/>
                    <a:pt x="1803892" y="59506"/>
                    <a:pt x="1808464" y="59354"/>
                  </a:cubicBezTo>
                  <a:cubicBezTo>
                    <a:pt x="1811133" y="59344"/>
                    <a:pt x="1813705" y="58830"/>
                    <a:pt x="1816180" y="57829"/>
                  </a:cubicBezTo>
                  <a:cubicBezTo>
                    <a:pt x="1818468" y="56801"/>
                    <a:pt x="1820561" y="55267"/>
                    <a:pt x="1822179" y="53353"/>
                  </a:cubicBezTo>
                  <a:lnTo>
                    <a:pt x="1825611" y="57353"/>
                  </a:lnTo>
                  <a:cubicBezTo>
                    <a:pt x="1823612" y="59744"/>
                    <a:pt x="1821040" y="61611"/>
                    <a:pt x="1818179" y="62782"/>
                  </a:cubicBezTo>
                  <a:cubicBezTo>
                    <a:pt x="1815133" y="64058"/>
                    <a:pt x="1811891" y="64706"/>
                    <a:pt x="1808654" y="64688"/>
                  </a:cubicBezTo>
                  <a:cubicBezTo>
                    <a:pt x="1804371" y="64792"/>
                    <a:pt x="1800176" y="63773"/>
                    <a:pt x="1796367" y="61735"/>
                  </a:cubicBezTo>
                  <a:cubicBezTo>
                    <a:pt x="1792841" y="59887"/>
                    <a:pt x="1789893" y="57039"/>
                    <a:pt x="1787986" y="53543"/>
                  </a:cubicBezTo>
                  <a:cubicBezTo>
                    <a:pt x="1783986" y="46180"/>
                    <a:pt x="1783986" y="37284"/>
                    <a:pt x="1787986" y="29921"/>
                  </a:cubicBezTo>
                  <a:cubicBezTo>
                    <a:pt x="1789795" y="26521"/>
                    <a:pt x="1792465" y="23692"/>
                    <a:pt x="1795795" y="21730"/>
                  </a:cubicBezTo>
                  <a:cubicBezTo>
                    <a:pt x="1802845" y="17919"/>
                    <a:pt x="1811324" y="17919"/>
                    <a:pt x="1818370" y="21730"/>
                  </a:cubicBezTo>
                  <a:cubicBezTo>
                    <a:pt x="1821607" y="23682"/>
                    <a:pt x="1824277" y="26482"/>
                    <a:pt x="1826086" y="29826"/>
                  </a:cubicBezTo>
                  <a:cubicBezTo>
                    <a:pt x="1827993" y="33493"/>
                    <a:pt x="1829039" y="37589"/>
                    <a:pt x="1828942" y="41732"/>
                  </a:cubicBezTo>
                  <a:close/>
                  <a:moveTo>
                    <a:pt x="1807036" y="24111"/>
                  </a:moveTo>
                  <a:cubicBezTo>
                    <a:pt x="1802938" y="23977"/>
                    <a:pt x="1799036" y="25445"/>
                    <a:pt x="1796083" y="28207"/>
                  </a:cubicBezTo>
                  <a:cubicBezTo>
                    <a:pt x="1793032" y="31045"/>
                    <a:pt x="1791223" y="34931"/>
                    <a:pt x="1791032" y="39065"/>
                  </a:cubicBezTo>
                  <a:lnTo>
                    <a:pt x="1823705" y="39065"/>
                  </a:lnTo>
                  <a:cubicBezTo>
                    <a:pt x="1823514" y="34931"/>
                    <a:pt x="1821705" y="31045"/>
                    <a:pt x="1818658" y="28207"/>
                  </a:cubicBezTo>
                  <a:cubicBezTo>
                    <a:pt x="1815705" y="25445"/>
                    <a:pt x="1811798" y="23977"/>
                    <a:pt x="1807701" y="24111"/>
                  </a:cubicBezTo>
                  <a:close/>
                  <a:moveTo>
                    <a:pt x="1852470" y="64688"/>
                  </a:moveTo>
                  <a:cubicBezTo>
                    <a:pt x="1848852" y="64716"/>
                    <a:pt x="1845327" y="64201"/>
                    <a:pt x="1841899" y="63163"/>
                  </a:cubicBezTo>
                  <a:cubicBezTo>
                    <a:pt x="1839039" y="62363"/>
                    <a:pt x="1836374" y="61001"/>
                    <a:pt x="1834085" y="59163"/>
                  </a:cubicBezTo>
                  <a:lnTo>
                    <a:pt x="1836848" y="54305"/>
                  </a:lnTo>
                  <a:cubicBezTo>
                    <a:pt x="1838946" y="55953"/>
                    <a:pt x="1841420" y="57210"/>
                    <a:pt x="1843992" y="58020"/>
                  </a:cubicBezTo>
                  <a:cubicBezTo>
                    <a:pt x="1846852" y="58944"/>
                    <a:pt x="1849805" y="59391"/>
                    <a:pt x="1852852" y="59354"/>
                  </a:cubicBezTo>
                  <a:cubicBezTo>
                    <a:pt x="1856186" y="59677"/>
                    <a:pt x="1859423" y="59011"/>
                    <a:pt x="1862377" y="57448"/>
                  </a:cubicBezTo>
                  <a:cubicBezTo>
                    <a:pt x="1864279" y="56325"/>
                    <a:pt x="1865423" y="54238"/>
                    <a:pt x="1865330" y="52019"/>
                  </a:cubicBezTo>
                  <a:cubicBezTo>
                    <a:pt x="1865423" y="50542"/>
                    <a:pt x="1864758" y="49114"/>
                    <a:pt x="1863711" y="48114"/>
                  </a:cubicBezTo>
                  <a:cubicBezTo>
                    <a:pt x="1862567" y="47114"/>
                    <a:pt x="1861140" y="46399"/>
                    <a:pt x="1859614" y="46018"/>
                  </a:cubicBezTo>
                  <a:cubicBezTo>
                    <a:pt x="1857898" y="45542"/>
                    <a:pt x="1855707" y="45066"/>
                    <a:pt x="1852945" y="44589"/>
                  </a:cubicBezTo>
                  <a:cubicBezTo>
                    <a:pt x="1849991" y="44056"/>
                    <a:pt x="1847043" y="43352"/>
                    <a:pt x="1844182" y="42494"/>
                  </a:cubicBezTo>
                  <a:cubicBezTo>
                    <a:pt x="1841992" y="41789"/>
                    <a:pt x="1839992" y="40504"/>
                    <a:pt x="1838467" y="38779"/>
                  </a:cubicBezTo>
                  <a:cubicBezTo>
                    <a:pt x="1836755" y="36846"/>
                    <a:pt x="1835895" y="34303"/>
                    <a:pt x="1836085" y="31731"/>
                  </a:cubicBezTo>
                  <a:cubicBezTo>
                    <a:pt x="1835895" y="27950"/>
                    <a:pt x="1837708" y="24359"/>
                    <a:pt x="1840848" y="22206"/>
                  </a:cubicBezTo>
                  <a:cubicBezTo>
                    <a:pt x="1844661" y="19568"/>
                    <a:pt x="1849233" y="18291"/>
                    <a:pt x="1853898" y="18586"/>
                  </a:cubicBezTo>
                  <a:cubicBezTo>
                    <a:pt x="1856851" y="18586"/>
                    <a:pt x="1859805" y="18967"/>
                    <a:pt x="1862660" y="19729"/>
                  </a:cubicBezTo>
                  <a:cubicBezTo>
                    <a:pt x="1865232" y="20348"/>
                    <a:pt x="1867711" y="21377"/>
                    <a:pt x="1869902" y="22777"/>
                  </a:cubicBezTo>
                  <a:lnTo>
                    <a:pt x="1867232" y="27635"/>
                  </a:lnTo>
                  <a:cubicBezTo>
                    <a:pt x="1863330" y="25016"/>
                    <a:pt x="1858661" y="23682"/>
                    <a:pt x="1853898" y="23825"/>
                  </a:cubicBezTo>
                  <a:cubicBezTo>
                    <a:pt x="1850852" y="23635"/>
                    <a:pt x="1847801" y="24330"/>
                    <a:pt x="1845136" y="25825"/>
                  </a:cubicBezTo>
                  <a:cubicBezTo>
                    <a:pt x="1843327" y="27007"/>
                    <a:pt x="1842183" y="29054"/>
                    <a:pt x="1842183" y="31255"/>
                  </a:cubicBezTo>
                  <a:cubicBezTo>
                    <a:pt x="1842090" y="32807"/>
                    <a:pt x="1842755" y="34303"/>
                    <a:pt x="1843899" y="35350"/>
                  </a:cubicBezTo>
                  <a:cubicBezTo>
                    <a:pt x="1845043" y="36446"/>
                    <a:pt x="1846471" y="37227"/>
                    <a:pt x="1847992" y="37636"/>
                  </a:cubicBezTo>
                  <a:lnTo>
                    <a:pt x="1854852" y="39161"/>
                  </a:lnTo>
                  <a:cubicBezTo>
                    <a:pt x="1857805" y="39665"/>
                    <a:pt x="1860661" y="40332"/>
                    <a:pt x="1863521" y="41160"/>
                  </a:cubicBezTo>
                  <a:cubicBezTo>
                    <a:pt x="1865614" y="41866"/>
                    <a:pt x="1867614" y="43075"/>
                    <a:pt x="1869139" y="44685"/>
                  </a:cubicBezTo>
                  <a:cubicBezTo>
                    <a:pt x="1870758" y="46580"/>
                    <a:pt x="1871613" y="49047"/>
                    <a:pt x="1871423" y="51543"/>
                  </a:cubicBezTo>
                  <a:cubicBezTo>
                    <a:pt x="1871613" y="55372"/>
                    <a:pt x="1869711" y="59001"/>
                    <a:pt x="1866474" y="61068"/>
                  </a:cubicBezTo>
                  <a:cubicBezTo>
                    <a:pt x="1862377" y="63573"/>
                    <a:pt x="1857614" y="64773"/>
                    <a:pt x="1852852" y="64497"/>
                  </a:cubicBezTo>
                  <a:close/>
                  <a:moveTo>
                    <a:pt x="1905049" y="61544"/>
                  </a:moveTo>
                  <a:cubicBezTo>
                    <a:pt x="1903811" y="62611"/>
                    <a:pt x="1902379" y="63421"/>
                    <a:pt x="1900858" y="63925"/>
                  </a:cubicBezTo>
                  <a:cubicBezTo>
                    <a:pt x="1899142" y="64430"/>
                    <a:pt x="1897333" y="64688"/>
                    <a:pt x="1895524" y="64688"/>
                  </a:cubicBezTo>
                  <a:cubicBezTo>
                    <a:pt x="1888952" y="65401"/>
                    <a:pt x="1883143" y="60687"/>
                    <a:pt x="1882380" y="54153"/>
                  </a:cubicBezTo>
                  <a:cubicBezTo>
                    <a:pt x="1882282" y="53314"/>
                    <a:pt x="1882282" y="52476"/>
                    <a:pt x="1882380" y="51638"/>
                  </a:cubicBezTo>
                  <a:lnTo>
                    <a:pt x="1882380" y="24302"/>
                  </a:lnTo>
                  <a:lnTo>
                    <a:pt x="1874283" y="24302"/>
                  </a:lnTo>
                  <a:lnTo>
                    <a:pt x="1874283" y="19253"/>
                  </a:lnTo>
                  <a:lnTo>
                    <a:pt x="1882380" y="19253"/>
                  </a:lnTo>
                  <a:lnTo>
                    <a:pt x="1882380" y="9728"/>
                  </a:lnTo>
                  <a:lnTo>
                    <a:pt x="1888473" y="9728"/>
                  </a:lnTo>
                  <a:lnTo>
                    <a:pt x="1888473" y="19253"/>
                  </a:lnTo>
                  <a:lnTo>
                    <a:pt x="1902193" y="19253"/>
                  </a:lnTo>
                  <a:lnTo>
                    <a:pt x="1902193" y="24396"/>
                  </a:lnTo>
                  <a:lnTo>
                    <a:pt x="1888473" y="24396"/>
                  </a:lnTo>
                  <a:lnTo>
                    <a:pt x="1888473" y="51352"/>
                  </a:lnTo>
                  <a:cubicBezTo>
                    <a:pt x="1888282" y="53572"/>
                    <a:pt x="1889045" y="55762"/>
                    <a:pt x="1890473" y="57448"/>
                  </a:cubicBezTo>
                  <a:cubicBezTo>
                    <a:pt x="1891998" y="58944"/>
                    <a:pt x="1894096" y="59706"/>
                    <a:pt x="1896286" y="59544"/>
                  </a:cubicBezTo>
                  <a:cubicBezTo>
                    <a:pt x="1897523" y="59544"/>
                    <a:pt x="1898761" y="59354"/>
                    <a:pt x="1899905" y="58972"/>
                  </a:cubicBezTo>
                  <a:cubicBezTo>
                    <a:pt x="1901049" y="58611"/>
                    <a:pt x="1902095" y="58029"/>
                    <a:pt x="1902951" y="57258"/>
                  </a:cubicBezTo>
                  <a:close/>
                  <a:moveTo>
                    <a:pt x="1952674" y="18872"/>
                  </a:moveTo>
                  <a:cubicBezTo>
                    <a:pt x="1957627" y="18529"/>
                    <a:pt x="1962389" y="20101"/>
                    <a:pt x="1966198" y="23253"/>
                  </a:cubicBezTo>
                  <a:cubicBezTo>
                    <a:pt x="1969533" y="26740"/>
                    <a:pt x="1971249" y="31474"/>
                    <a:pt x="1970961" y="36303"/>
                  </a:cubicBezTo>
                  <a:lnTo>
                    <a:pt x="1970961" y="64306"/>
                  </a:lnTo>
                  <a:lnTo>
                    <a:pt x="1965054" y="64306"/>
                  </a:lnTo>
                  <a:lnTo>
                    <a:pt x="1965054" y="57353"/>
                  </a:lnTo>
                  <a:cubicBezTo>
                    <a:pt x="1963626" y="59773"/>
                    <a:pt x="1961533" y="61696"/>
                    <a:pt x="1959055" y="62878"/>
                  </a:cubicBezTo>
                  <a:cubicBezTo>
                    <a:pt x="1956101" y="64211"/>
                    <a:pt x="1952767" y="64859"/>
                    <a:pt x="1949530" y="64783"/>
                  </a:cubicBezTo>
                  <a:cubicBezTo>
                    <a:pt x="1945241" y="65040"/>
                    <a:pt x="1940958" y="63763"/>
                    <a:pt x="1937530" y="61163"/>
                  </a:cubicBezTo>
                  <a:cubicBezTo>
                    <a:pt x="1934577" y="58915"/>
                    <a:pt x="1932861" y="55353"/>
                    <a:pt x="1933051" y="51638"/>
                  </a:cubicBezTo>
                  <a:cubicBezTo>
                    <a:pt x="1932861" y="48000"/>
                    <a:pt x="1934386" y="44465"/>
                    <a:pt x="1937149" y="42113"/>
                  </a:cubicBezTo>
                  <a:cubicBezTo>
                    <a:pt x="1941051" y="39484"/>
                    <a:pt x="1945720" y="38246"/>
                    <a:pt x="1950385" y="38589"/>
                  </a:cubicBezTo>
                  <a:lnTo>
                    <a:pt x="1964770" y="38589"/>
                  </a:lnTo>
                  <a:lnTo>
                    <a:pt x="1964770" y="35922"/>
                  </a:lnTo>
                  <a:cubicBezTo>
                    <a:pt x="1964961" y="32645"/>
                    <a:pt x="1963817" y="29435"/>
                    <a:pt x="1961533" y="27064"/>
                  </a:cubicBezTo>
                  <a:cubicBezTo>
                    <a:pt x="1958864" y="24854"/>
                    <a:pt x="1955436" y="23759"/>
                    <a:pt x="1952008" y="24016"/>
                  </a:cubicBezTo>
                  <a:cubicBezTo>
                    <a:pt x="1949148" y="24025"/>
                    <a:pt x="1946386" y="24473"/>
                    <a:pt x="1943721" y="25349"/>
                  </a:cubicBezTo>
                  <a:cubicBezTo>
                    <a:pt x="1941242" y="26245"/>
                    <a:pt x="1938958" y="27568"/>
                    <a:pt x="1936958" y="29254"/>
                  </a:cubicBezTo>
                  <a:lnTo>
                    <a:pt x="1934196" y="24778"/>
                  </a:lnTo>
                  <a:cubicBezTo>
                    <a:pt x="1936670" y="22739"/>
                    <a:pt x="1939432" y="21187"/>
                    <a:pt x="1942483" y="20205"/>
                  </a:cubicBezTo>
                  <a:cubicBezTo>
                    <a:pt x="1945720" y="19158"/>
                    <a:pt x="1949148" y="18643"/>
                    <a:pt x="1952576" y="18682"/>
                  </a:cubicBezTo>
                  <a:close/>
                  <a:moveTo>
                    <a:pt x="1950483" y="59925"/>
                  </a:moveTo>
                  <a:cubicBezTo>
                    <a:pt x="1953627" y="60020"/>
                    <a:pt x="1956673" y="59191"/>
                    <a:pt x="1959343" y="57544"/>
                  </a:cubicBezTo>
                  <a:cubicBezTo>
                    <a:pt x="1961817" y="55934"/>
                    <a:pt x="1963817" y="53562"/>
                    <a:pt x="1964863" y="50781"/>
                  </a:cubicBezTo>
                  <a:lnTo>
                    <a:pt x="1964863" y="43352"/>
                  </a:lnTo>
                  <a:lnTo>
                    <a:pt x="1950674" y="43352"/>
                  </a:lnTo>
                  <a:cubicBezTo>
                    <a:pt x="1942958" y="43352"/>
                    <a:pt x="1939149" y="46018"/>
                    <a:pt x="1939149" y="51448"/>
                  </a:cubicBezTo>
                  <a:cubicBezTo>
                    <a:pt x="1939051" y="53877"/>
                    <a:pt x="1940195" y="56191"/>
                    <a:pt x="1942102" y="57639"/>
                  </a:cubicBezTo>
                  <a:cubicBezTo>
                    <a:pt x="1944576" y="59287"/>
                    <a:pt x="1947530" y="60087"/>
                    <a:pt x="1950483" y="59925"/>
                  </a:cubicBezTo>
                  <a:close/>
                  <a:moveTo>
                    <a:pt x="2009535" y="18872"/>
                  </a:moveTo>
                  <a:cubicBezTo>
                    <a:pt x="2014488" y="18605"/>
                    <a:pt x="2019349" y="20396"/>
                    <a:pt x="2022967" y="23825"/>
                  </a:cubicBezTo>
                  <a:cubicBezTo>
                    <a:pt x="2026585" y="27683"/>
                    <a:pt x="2028399" y="32855"/>
                    <a:pt x="2028018" y="38112"/>
                  </a:cubicBezTo>
                  <a:lnTo>
                    <a:pt x="2028018" y="64306"/>
                  </a:lnTo>
                  <a:lnTo>
                    <a:pt x="2021920" y="64306"/>
                  </a:lnTo>
                  <a:lnTo>
                    <a:pt x="2021920" y="38779"/>
                  </a:lnTo>
                  <a:cubicBezTo>
                    <a:pt x="2022204" y="34864"/>
                    <a:pt x="2020967" y="30997"/>
                    <a:pt x="2018395" y="28016"/>
                  </a:cubicBezTo>
                  <a:cubicBezTo>
                    <a:pt x="2015823" y="25521"/>
                    <a:pt x="2012395" y="24178"/>
                    <a:pt x="2008870" y="24302"/>
                  </a:cubicBezTo>
                  <a:cubicBezTo>
                    <a:pt x="2004587" y="24120"/>
                    <a:pt x="2000392" y="25702"/>
                    <a:pt x="1997345" y="28683"/>
                  </a:cubicBezTo>
                  <a:cubicBezTo>
                    <a:pt x="1994392" y="31902"/>
                    <a:pt x="1992773" y="36198"/>
                    <a:pt x="1993057" y="40589"/>
                  </a:cubicBezTo>
                  <a:lnTo>
                    <a:pt x="1993057" y="64306"/>
                  </a:lnTo>
                  <a:lnTo>
                    <a:pt x="1986964" y="64306"/>
                  </a:lnTo>
                  <a:lnTo>
                    <a:pt x="1986964" y="19253"/>
                  </a:lnTo>
                  <a:lnTo>
                    <a:pt x="1992866" y="19253"/>
                  </a:lnTo>
                  <a:lnTo>
                    <a:pt x="1992866" y="27635"/>
                  </a:lnTo>
                  <a:cubicBezTo>
                    <a:pt x="1994490" y="24892"/>
                    <a:pt x="1996871" y="22673"/>
                    <a:pt x="1999726" y="21254"/>
                  </a:cubicBezTo>
                  <a:cubicBezTo>
                    <a:pt x="2002963" y="19672"/>
                    <a:pt x="2006489" y="18891"/>
                    <a:pt x="2010014" y="18967"/>
                  </a:cubicBezTo>
                  <a:close/>
                  <a:moveTo>
                    <a:pt x="2084977" y="679"/>
                  </a:moveTo>
                  <a:lnTo>
                    <a:pt x="2084977" y="64306"/>
                  </a:lnTo>
                  <a:lnTo>
                    <a:pt x="2079070" y="64306"/>
                  </a:lnTo>
                  <a:lnTo>
                    <a:pt x="2079070" y="55353"/>
                  </a:lnTo>
                  <a:cubicBezTo>
                    <a:pt x="2077354" y="58305"/>
                    <a:pt x="2074880" y="60716"/>
                    <a:pt x="2071829" y="62306"/>
                  </a:cubicBezTo>
                  <a:cubicBezTo>
                    <a:pt x="2068690" y="63945"/>
                    <a:pt x="2065257" y="64764"/>
                    <a:pt x="2061737" y="64688"/>
                  </a:cubicBezTo>
                  <a:cubicBezTo>
                    <a:pt x="2057732" y="64744"/>
                    <a:pt x="2053732" y="63763"/>
                    <a:pt x="2050207" y="61830"/>
                  </a:cubicBezTo>
                  <a:cubicBezTo>
                    <a:pt x="2046779" y="59906"/>
                    <a:pt x="2044017" y="57067"/>
                    <a:pt x="2042208" y="53638"/>
                  </a:cubicBezTo>
                  <a:cubicBezTo>
                    <a:pt x="2040208" y="50009"/>
                    <a:pt x="2039161" y="45894"/>
                    <a:pt x="2039254" y="41732"/>
                  </a:cubicBezTo>
                  <a:cubicBezTo>
                    <a:pt x="2039161" y="37569"/>
                    <a:pt x="2040208" y="33464"/>
                    <a:pt x="2042208" y="29826"/>
                  </a:cubicBezTo>
                  <a:cubicBezTo>
                    <a:pt x="2044017" y="26406"/>
                    <a:pt x="2046779" y="23587"/>
                    <a:pt x="2050207" y="21730"/>
                  </a:cubicBezTo>
                  <a:cubicBezTo>
                    <a:pt x="2053732" y="19796"/>
                    <a:pt x="2057732" y="18815"/>
                    <a:pt x="2061737" y="18872"/>
                  </a:cubicBezTo>
                  <a:cubicBezTo>
                    <a:pt x="2065067" y="18882"/>
                    <a:pt x="2068308" y="19672"/>
                    <a:pt x="2071262" y="21158"/>
                  </a:cubicBezTo>
                  <a:cubicBezTo>
                    <a:pt x="2074210" y="22682"/>
                    <a:pt x="2076689" y="24949"/>
                    <a:pt x="2078498" y="27730"/>
                  </a:cubicBezTo>
                  <a:lnTo>
                    <a:pt x="2078498" y="679"/>
                  </a:lnTo>
                  <a:close/>
                  <a:moveTo>
                    <a:pt x="2062211" y="59354"/>
                  </a:moveTo>
                  <a:cubicBezTo>
                    <a:pt x="2065164" y="59372"/>
                    <a:pt x="2068211" y="58620"/>
                    <a:pt x="2070783" y="57162"/>
                  </a:cubicBezTo>
                  <a:cubicBezTo>
                    <a:pt x="2073355" y="55639"/>
                    <a:pt x="2075354" y="53467"/>
                    <a:pt x="2076782" y="50876"/>
                  </a:cubicBezTo>
                  <a:cubicBezTo>
                    <a:pt x="2079736" y="45132"/>
                    <a:pt x="2079736" y="38332"/>
                    <a:pt x="2076782" y="32588"/>
                  </a:cubicBezTo>
                  <a:cubicBezTo>
                    <a:pt x="2072020" y="24587"/>
                    <a:pt x="2061737" y="21834"/>
                    <a:pt x="2053639" y="26397"/>
                  </a:cubicBezTo>
                  <a:cubicBezTo>
                    <a:pt x="2051068" y="27835"/>
                    <a:pt x="2048970" y="29988"/>
                    <a:pt x="2047635" y="32588"/>
                  </a:cubicBezTo>
                  <a:cubicBezTo>
                    <a:pt x="2044686" y="38332"/>
                    <a:pt x="2044686" y="45132"/>
                    <a:pt x="2047635" y="50876"/>
                  </a:cubicBezTo>
                  <a:cubicBezTo>
                    <a:pt x="2048970" y="53514"/>
                    <a:pt x="2051068" y="55696"/>
                    <a:pt x="2053639" y="57162"/>
                  </a:cubicBezTo>
                  <a:cubicBezTo>
                    <a:pt x="2056211" y="58629"/>
                    <a:pt x="2059165" y="59382"/>
                    <a:pt x="2062211" y="59354"/>
                  </a:cubicBezTo>
                  <a:close/>
                  <a:moveTo>
                    <a:pt x="2137365" y="5346"/>
                  </a:moveTo>
                  <a:cubicBezTo>
                    <a:pt x="2135174" y="5204"/>
                    <a:pt x="2132983" y="6004"/>
                    <a:pt x="2131458" y="7538"/>
                  </a:cubicBezTo>
                  <a:cubicBezTo>
                    <a:pt x="2130030" y="9328"/>
                    <a:pt x="2129267" y="11614"/>
                    <a:pt x="2129458" y="13919"/>
                  </a:cubicBezTo>
                  <a:lnTo>
                    <a:pt x="2129458" y="19253"/>
                  </a:lnTo>
                  <a:lnTo>
                    <a:pt x="2143267" y="19253"/>
                  </a:lnTo>
                  <a:lnTo>
                    <a:pt x="2143267" y="24396"/>
                  </a:lnTo>
                  <a:lnTo>
                    <a:pt x="2129551" y="24396"/>
                  </a:lnTo>
                  <a:lnTo>
                    <a:pt x="2129551" y="64401"/>
                  </a:lnTo>
                  <a:lnTo>
                    <a:pt x="2123552" y="64401"/>
                  </a:lnTo>
                  <a:lnTo>
                    <a:pt x="2123552" y="24396"/>
                  </a:lnTo>
                  <a:lnTo>
                    <a:pt x="2115454" y="24396"/>
                  </a:lnTo>
                  <a:lnTo>
                    <a:pt x="2115454" y="19253"/>
                  </a:lnTo>
                  <a:lnTo>
                    <a:pt x="2123552" y="19253"/>
                  </a:lnTo>
                  <a:lnTo>
                    <a:pt x="2123552" y="13728"/>
                  </a:lnTo>
                  <a:cubicBezTo>
                    <a:pt x="2123458" y="10214"/>
                    <a:pt x="2124696" y="6785"/>
                    <a:pt x="2127077" y="4203"/>
                  </a:cubicBezTo>
                  <a:cubicBezTo>
                    <a:pt x="2129839" y="1670"/>
                    <a:pt x="2133458" y="355"/>
                    <a:pt x="2137174" y="584"/>
                  </a:cubicBezTo>
                  <a:cubicBezTo>
                    <a:pt x="2138885" y="594"/>
                    <a:pt x="2140504" y="851"/>
                    <a:pt x="2142127" y="1346"/>
                  </a:cubicBezTo>
                  <a:cubicBezTo>
                    <a:pt x="2143555" y="1765"/>
                    <a:pt x="2144983" y="2480"/>
                    <a:pt x="2146127" y="3442"/>
                  </a:cubicBezTo>
                  <a:lnTo>
                    <a:pt x="2144127" y="8014"/>
                  </a:lnTo>
                  <a:cubicBezTo>
                    <a:pt x="2142220" y="6442"/>
                    <a:pt x="2139839" y="5632"/>
                    <a:pt x="2137365" y="5728"/>
                  </a:cubicBezTo>
                  <a:close/>
                  <a:moveTo>
                    <a:pt x="2161461" y="9347"/>
                  </a:moveTo>
                  <a:cubicBezTo>
                    <a:pt x="2160317" y="9357"/>
                    <a:pt x="2159177" y="8871"/>
                    <a:pt x="2158317" y="8014"/>
                  </a:cubicBezTo>
                  <a:cubicBezTo>
                    <a:pt x="2157461" y="7232"/>
                    <a:pt x="2156987" y="6128"/>
                    <a:pt x="2156987" y="4966"/>
                  </a:cubicBezTo>
                  <a:cubicBezTo>
                    <a:pt x="2157080" y="2546"/>
                    <a:pt x="2159080" y="632"/>
                    <a:pt x="2161461" y="679"/>
                  </a:cubicBezTo>
                  <a:cubicBezTo>
                    <a:pt x="2161461" y="679"/>
                    <a:pt x="2161461" y="679"/>
                    <a:pt x="2161461" y="679"/>
                  </a:cubicBezTo>
                  <a:cubicBezTo>
                    <a:pt x="2162698" y="641"/>
                    <a:pt x="2163842" y="1089"/>
                    <a:pt x="2164698" y="1917"/>
                  </a:cubicBezTo>
                  <a:cubicBezTo>
                    <a:pt x="2165461" y="2689"/>
                    <a:pt x="2165940" y="3756"/>
                    <a:pt x="2165940" y="4870"/>
                  </a:cubicBezTo>
                  <a:cubicBezTo>
                    <a:pt x="2165940" y="6042"/>
                    <a:pt x="2165558" y="7185"/>
                    <a:pt x="2164698" y="8014"/>
                  </a:cubicBezTo>
                  <a:cubicBezTo>
                    <a:pt x="2163842" y="8871"/>
                    <a:pt x="2162698" y="9347"/>
                    <a:pt x="2161461" y="9347"/>
                  </a:cubicBezTo>
                  <a:close/>
                  <a:moveTo>
                    <a:pt x="2158414" y="18872"/>
                  </a:moveTo>
                  <a:lnTo>
                    <a:pt x="2164507" y="18872"/>
                  </a:lnTo>
                  <a:lnTo>
                    <a:pt x="2164507" y="64021"/>
                  </a:lnTo>
                  <a:lnTo>
                    <a:pt x="2158414" y="64021"/>
                  </a:lnTo>
                  <a:close/>
                  <a:moveTo>
                    <a:pt x="2203468" y="18872"/>
                  </a:moveTo>
                  <a:cubicBezTo>
                    <a:pt x="2208514" y="18596"/>
                    <a:pt x="2213374" y="20387"/>
                    <a:pt x="2216992" y="23825"/>
                  </a:cubicBezTo>
                  <a:cubicBezTo>
                    <a:pt x="2220611" y="27683"/>
                    <a:pt x="2222420" y="32855"/>
                    <a:pt x="2222039" y="38112"/>
                  </a:cubicBezTo>
                  <a:lnTo>
                    <a:pt x="2222039" y="64306"/>
                  </a:lnTo>
                  <a:lnTo>
                    <a:pt x="2215946" y="64306"/>
                  </a:lnTo>
                  <a:lnTo>
                    <a:pt x="2215946" y="38779"/>
                  </a:lnTo>
                  <a:cubicBezTo>
                    <a:pt x="2216230" y="34874"/>
                    <a:pt x="2214895" y="31016"/>
                    <a:pt x="2212421" y="28016"/>
                  </a:cubicBezTo>
                  <a:cubicBezTo>
                    <a:pt x="2209751" y="25425"/>
                    <a:pt x="2206133" y="24082"/>
                    <a:pt x="2202416" y="24302"/>
                  </a:cubicBezTo>
                  <a:cubicBezTo>
                    <a:pt x="2198133" y="24092"/>
                    <a:pt x="2193943" y="25682"/>
                    <a:pt x="2190892" y="28683"/>
                  </a:cubicBezTo>
                  <a:cubicBezTo>
                    <a:pt x="2187943" y="31902"/>
                    <a:pt x="2186320" y="36198"/>
                    <a:pt x="2186608" y="40589"/>
                  </a:cubicBezTo>
                  <a:lnTo>
                    <a:pt x="2186608" y="64306"/>
                  </a:lnTo>
                  <a:lnTo>
                    <a:pt x="2180511" y="64306"/>
                  </a:lnTo>
                  <a:lnTo>
                    <a:pt x="2180511" y="19253"/>
                  </a:lnTo>
                  <a:lnTo>
                    <a:pt x="2186320" y="19253"/>
                  </a:lnTo>
                  <a:lnTo>
                    <a:pt x="2186320" y="27635"/>
                  </a:lnTo>
                  <a:cubicBezTo>
                    <a:pt x="2188036" y="24902"/>
                    <a:pt x="2190417" y="22701"/>
                    <a:pt x="2193273" y="21254"/>
                  </a:cubicBezTo>
                  <a:cubicBezTo>
                    <a:pt x="2196417" y="19672"/>
                    <a:pt x="2199942" y="18891"/>
                    <a:pt x="2203468" y="18967"/>
                  </a:cubicBezTo>
                  <a:close/>
                  <a:moveTo>
                    <a:pt x="2253376" y="18872"/>
                  </a:moveTo>
                  <a:cubicBezTo>
                    <a:pt x="2258236" y="18529"/>
                    <a:pt x="2263092" y="20101"/>
                    <a:pt x="2266901" y="23253"/>
                  </a:cubicBezTo>
                  <a:cubicBezTo>
                    <a:pt x="2270236" y="26740"/>
                    <a:pt x="2271952" y="31474"/>
                    <a:pt x="2271663" y="36303"/>
                  </a:cubicBezTo>
                  <a:lnTo>
                    <a:pt x="2271663" y="64306"/>
                  </a:lnTo>
                  <a:lnTo>
                    <a:pt x="2265854" y="64306"/>
                  </a:lnTo>
                  <a:lnTo>
                    <a:pt x="2265854" y="57353"/>
                  </a:lnTo>
                  <a:cubicBezTo>
                    <a:pt x="2264427" y="59754"/>
                    <a:pt x="2262329" y="61677"/>
                    <a:pt x="2259757" y="62878"/>
                  </a:cubicBezTo>
                  <a:cubicBezTo>
                    <a:pt x="2256808" y="64211"/>
                    <a:pt x="2253474" y="64859"/>
                    <a:pt x="2250232" y="64783"/>
                  </a:cubicBezTo>
                  <a:cubicBezTo>
                    <a:pt x="2245949" y="65040"/>
                    <a:pt x="2241661" y="63763"/>
                    <a:pt x="2238233" y="61163"/>
                  </a:cubicBezTo>
                  <a:cubicBezTo>
                    <a:pt x="2232996" y="56877"/>
                    <a:pt x="2232136" y="49133"/>
                    <a:pt x="2236424" y="43875"/>
                  </a:cubicBezTo>
                  <a:cubicBezTo>
                    <a:pt x="2236996" y="43228"/>
                    <a:pt x="2237568" y="42637"/>
                    <a:pt x="2238233" y="42113"/>
                  </a:cubicBezTo>
                  <a:cubicBezTo>
                    <a:pt x="2242140" y="39465"/>
                    <a:pt x="2246804" y="38218"/>
                    <a:pt x="2251474" y="38589"/>
                  </a:cubicBezTo>
                  <a:lnTo>
                    <a:pt x="2265761" y="38589"/>
                  </a:lnTo>
                  <a:lnTo>
                    <a:pt x="2265761" y="35922"/>
                  </a:lnTo>
                  <a:cubicBezTo>
                    <a:pt x="2265952" y="32645"/>
                    <a:pt x="2264808" y="29435"/>
                    <a:pt x="2262520" y="27064"/>
                  </a:cubicBezTo>
                  <a:cubicBezTo>
                    <a:pt x="2259855" y="24835"/>
                    <a:pt x="2256427" y="23739"/>
                    <a:pt x="2252995" y="24016"/>
                  </a:cubicBezTo>
                  <a:cubicBezTo>
                    <a:pt x="2250139" y="24025"/>
                    <a:pt x="2247377" y="24473"/>
                    <a:pt x="2244712" y="25349"/>
                  </a:cubicBezTo>
                  <a:cubicBezTo>
                    <a:pt x="2242233" y="26245"/>
                    <a:pt x="2239949" y="27568"/>
                    <a:pt x="2237949" y="29254"/>
                  </a:cubicBezTo>
                  <a:lnTo>
                    <a:pt x="2235187" y="24778"/>
                  </a:lnTo>
                  <a:cubicBezTo>
                    <a:pt x="2237661" y="22739"/>
                    <a:pt x="2240423" y="21187"/>
                    <a:pt x="2243470" y="20205"/>
                  </a:cubicBezTo>
                  <a:cubicBezTo>
                    <a:pt x="2246711" y="19158"/>
                    <a:pt x="2250139" y="18643"/>
                    <a:pt x="2253567" y="18682"/>
                  </a:cubicBezTo>
                  <a:close/>
                  <a:moveTo>
                    <a:pt x="2251283" y="59925"/>
                  </a:moveTo>
                  <a:cubicBezTo>
                    <a:pt x="2254330" y="60020"/>
                    <a:pt x="2257474" y="59191"/>
                    <a:pt x="2260046" y="57544"/>
                  </a:cubicBezTo>
                  <a:cubicBezTo>
                    <a:pt x="2262520" y="55934"/>
                    <a:pt x="2264520" y="53562"/>
                    <a:pt x="2265571" y="50781"/>
                  </a:cubicBezTo>
                  <a:lnTo>
                    <a:pt x="2265571" y="43352"/>
                  </a:lnTo>
                  <a:lnTo>
                    <a:pt x="2251376" y="43352"/>
                  </a:lnTo>
                  <a:cubicBezTo>
                    <a:pt x="2243660" y="43352"/>
                    <a:pt x="2239851" y="46018"/>
                    <a:pt x="2239851" y="51448"/>
                  </a:cubicBezTo>
                  <a:cubicBezTo>
                    <a:pt x="2239758" y="53877"/>
                    <a:pt x="2240898" y="56191"/>
                    <a:pt x="2242805" y="57639"/>
                  </a:cubicBezTo>
                  <a:cubicBezTo>
                    <a:pt x="2245279" y="59306"/>
                    <a:pt x="2248330" y="60106"/>
                    <a:pt x="2251283" y="59925"/>
                  </a:cubicBezTo>
                  <a:close/>
                  <a:moveTo>
                    <a:pt x="2287286" y="679"/>
                  </a:moveTo>
                  <a:lnTo>
                    <a:pt x="2293285" y="679"/>
                  </a:lnTo>
                  <a:lnTo>
                    <a:pt x="2293285" y="64306"/>
                  </a:lnTo>
                  <a:lnTo>
                    <a:pt x="2287286" y="64306"/>
                  </a:lnTo>
                  <a:close/>
                  <a:moveTo>
                    <a:pt x="2372057" y="679"/>
                  </a:moveTo>
                  <a:lnTo>
                    <a:pt x="2372057" y="64306"/>
                  </a:lnTo>
                  <a:lnTo>
                    <a:pt x="2366630" y="64306"/>
                  </a:lnTo>
                  <a:lnTo>
                    <a:pt x="2366630" y="55353"/>
                  </a:lnTo>
                  <a:cubicBezTo>
                    <a:pt x="2364914" y="58305"/>
                    <a:pt x="2362439" y="60716"/>
                    <a:pt x="2359393" y="62306"/>
                  </a:cubicBezTo>
                  <a:cubicBezTo>
                    <a:pt x="2356249" y="63945"/>
                    <a:pt x="2352817" y="64764"/>
                    <a:pt x="2349296" y="64688"/>
                  </a:cubicBezTo>
                  <a:cubicBezTo>
                    <a:pt x="2345291" y="64744"/>
                    <a:pt x="2341292" y="63763"/>
                    <a:pt x="2337771" y="61830"/>
                  </a:cubicBezTo>
                  <a:cubicBezTo>
                    <a:pt x="2334339" y="59906"/>
                    <a:pt x="2331576" y="57067"/>
                    <a:pt x="2329767" y="53638"/>
                  </a:cubicBezTo>
                  <a:cubicBezTo>
                    <a:pt x="2327767" y="50009"/>
                    <a:pt x="2326721" y="45894"/>
                    <a:pt x="2326814" y="41732"/>
                  </a:cubicBezTo>
                  <a:cubicBezTo>
                    <a:pt x="2326721" y="37569"/>
                    <a:pt x="2327767" y="33464"/>
                    <a:pt x="2329767" y="29826"/>
                  </a:cubicBezTo>
                  <a:cubicBezTo>
                    <a:pt x="2331576" y="26406"/>
                    <a:pt x="2334339" y="23587"/>
                    <a:pt x="2337771" y="21730"/>
                  </a:cubicBezTo>
                  <a:cubicBezTo>
                    <a:pt x="2341292" y="19796"/>
                    <a:pt x="2345291" y="18815"/>
                    <a:pt x="2349296" y="18872"/>
                  </a:cubicBezTo>
                  <a:cubicBezTo>
                    <a:pt x="2352626" y="18882"/>
                    <a:pt x="2355868" y="19672"/>
                    <a:pt x="2358821" y="21158"/>
                  </a:cubicBezTo>
                  <a:cubicBezTo>
                    <a:pt x="2361774" y="22682"/>
                    <a:pt x="2364248" y="24949"/>
                    <a:pt x="2366058" y="27730"/>
                  </a:cubicBezTo>
                  <a:lnTo>
                    <a:pt x="2366058" y="679"/>
                  </a:lnTo>
                  <a:close/>
                  <a:moveTo>
                    <a:pt x="2349296" y="59354"/>
                  </a:moveTo>
                  <a:cubicBezTo>
                    <a:pt x="2352342" y="59372"/>
                    <a:pt x="2355296" y="58620"/>
                    <a:pt x="2357867" y="57162"/>
                  </a:cubicBezTo>
                  <a:cubicBezTo>
                    <a:pt x="2360439" y="55639"/>
                    <a:pt x="2362439" y="53467"/>
                    <a:pt x="2363867" y="50876"/>
                  </a:cubicBezTo>
                  <a:cubicBezTo>
                    <a:pt x="2366820" y="45132"/>
                    <a:pt x="2366820" y="38332"/>
                    <a:pt x="2363867" y="32588"/>
                  </a:cubicBezTo>
                  <a:cubicBezTo>
                    <a:pt x="2359105" y="24587"/>
                    <a:pt x="2348817" y="21834"/>
                    <a:pt x="2340720" y="26397"/>
                  </a:cubicBezTo>
                  <a:cubicBezTo>
                    <a:pt x="2338148" y="27835"/>
                    <a:pt x="2336055" y="29988"/>
                    <a:pt x="2334720" y="32588"/>
                  </a:cubicBezTo>
                  <a:cubicBezTo>
                    <a:pt x="2331767" y="38332"/>
                    <a:pt x="2331767" y="45132"/>
                    <a:pt x="2334720" y="50876"/>
                  </a:cubicBezTo>
                  <a:cubicBezTo>
                    <a:pt x="2336055" y="53514"/>
                    <a:pt x="2338148" y="55696"/>
                    <a:pt x="2340720" y="57162"/>
                  </a:cubicBezTo>
                  <a:cubicBezTo>
                    <a:pt x="2343292" y="58629"/>
                    <a:pt x="2346245" y="59382"/>
                    <a:pt x="2349296" y="59354"/>
                  </a:cubicBezTo>
                  <a:close/>
                  <a:moveTo>
                    <a:pt x="2391107" y="9347"/>
                  </a:moveTo>
                  <a:cubicBezTo>
                    <a:pt x="2389968" y="9357"/>
                    <a:pt x="2388824" y="8871"/>
                    <a:pt x="2387968" y="8014"/>
                  </a:cubicBezTo>
                  <a:cubicBezTo>
                    <a:pt x="2387108" y="7223"/>
                    <a:pt x="2386633" y="6109"/>
                    <a:pt x="2386726" y="4966"/>
                  </a:cubicBezTo>
                  <a:cubicBezTo>
                    <a:pt x="2386726" y="3823"/>
                    <a:pt x="2387108" y="2717"/>
                    <a:pt x="2387968" y="1917"/>
                  </a:cubicBezTo>
                  <a:cubicBezTo>
                    <a:pt x="2388824" y="1079"/>
                    <a:pt x="2389968" y="632"/>
                    <a:pt x="2391107" y="679"/>
                  </a:cubicBezTo>
                  <a:cubicBezTo>
                    <a:pt x="2392349" y="622"/>
                    <a:pt x="2393489" y="1070"/>
                    <a:pt x="2394349" y="1917"/>
                  </a:cubicBezTo>
                  <a:cubicBezTo>
                    <a:pt x="2395112" y="2689"/>
                    <a:pt x="2395586" y="3756"/>
                    <a:pt x="2395586" y="4870"/>
                  </a:cubicBezTo>
                  <a:cubicBezTo>
                    <a:pt x="2395586" y="6042"/>
                    <a:pt x="2395205" y="7185"/>
                    <a:pt x="2394349" y="8014"/>
                  </a:cubicBezTo>
                  <a:cubicBezTo>
                    <a:pt x="2393489" y="8890"/>
                    <a:pt x="2392349" y="9376"/>
                    <a:pt x="2391107" y="9347"/>
                  </a:cubicBezTo>
                  <a:close/>
                  <a:moveTo>
                    <a:pt x="2388061" y="18872"/>
                  </a:moveTo>
                  <a:lnTo>
                    <a:pt x="2394158" y="18872"/>
                  </a:lnTo>
                  <a:lnTo>
                    <a:pt x="2394158" y="64021"/>
                  </a:lnTo>
                  <a:lnTo>
                    <a:pt x="2388061" y="64021"/>
                  </a:lnTo>
                  <a:close/>
                  <a:moveTo>
                    <a:pt x="2422254" y="64401"/>
                  </a:moveTo>
                  <a:cubicBezTo>
                    <a:pt x="2418733" y="64430"/>
                    <a:pt x="2415208" y="63916"/>
                    <a:pt x="2411780" y="62878"/>
                  </a:cubicBezTo>
                  <a:cubicBezTo>
                    <a:pt x="2408920" y="62077"/>
                    <a:pt x="2406255" y="60716"/>
                    <a:pt x="2403874" y="58877"/>
                  </a:cubicBezTo>
                  <a:lnTo>
                    <a:pt x="2406637" y="54020"/>
                  </a:lnTo>
                  <a:cubicBezTo>
                    <a:pt x="2408827" y="55667"/>
                    <a:pt x="2411208" y="56925"/>
                    <a:pt x="2413780" y="57734"/>
                  </a:cubicBezTo>
                  <a:cubicBezTo>
                    <a:pt x="2416636" y="58668"/>
                    <a:pt x="2419682" y="59115"/>
                    <a:pt x="2422733" y="59068"/>
                  </a:cubicBezTo>
                  <a:cubicBezTo>
                    <a:pt x="2425877" y="59324"/>
                    <a:pt x="2429017" y="58668"/>
                    <a:pt x="2431779" y="57162"/>
                  </a:cubicBezTo>
                  <a:cubicBezTo>
                    <a:pt x="2433686" y="56039"/>
                    <a:pt x="2434830" y="53953"/>
                    <a:pt x="2434733" y="51733"/>
                  </a:cubicBezTo>
                  <a:cubicBezTo>
                    <a:pt x="2434830" y="50248"/>
                    <a:pt x="2434258" y="48809"/>
                    <a:pt x="2433114" y="47828"/>
                  </a:cubicBezTo>
                  <a:cubicBezTo>
                    <a:pt x="2431970" y="46809"/>
                    <a:pt x="2430542" y="46085"/>
                    <a:pt x="2429017" y="45733"/>
                  </a:cubicBezTo>
                  <a:cubicBezTo>
                    <a:pt x="2426826" y="45132"/>
                    <a:pt x="2424635" y="44656"/>
                    <a:pt x="2422445" y="44304"/>
                  </a:cubicBezTo>
                  <a:cubicBezTo>
                    <a:pt x="2419492" y="43770"/>
                    <a:pt x="2416543" y="43066"/>
                    <a:pt x="2413590" y="42208"/>
                  </a:cubicBezTo>
                  <a:cubicBezTo>
                    <a:pt x="2411399" y="41456"/>
                    <a:pt x="2409492" y="40180"/>
                    <a:pt x="2407874" y="38494"/>
                  </a:cubicBezTo>
                  <a:cubicBezTo>
                    <a:pt x="2406255" y="36522"/>
                    <a:pt x="2405395" y="33998"/>
                    <a:pt x="2405585" y="31445"/>
                  </a:cubicBezTo>
                  <a:cubicBezTo>
                    <a:pt x="2405395" y="27683"/>
                    <a:pt x="2407204" y="24082"/>
                    <a:pt x="2410255" y="21920"/>
                  </a:cubicBezTo>
                  <a:cubicBezTo>
                    <a:pt x="2414348" y="19520"/>
                    <a:pt x="2419110" y="18577"/>
                    <a:pt x="2423780" y="19253"/>
                  </a:cubicBezTo>
                  <a:cubicBezTo>
                    <a:pt x="2426733" y="19262"/>
                    <a:pt x="2429686" y="19653"/>
                    <a:pt x="2432542" y="20396"/>
                  </a:cubicBezTo>
                  <a:cubicBezTo>
                    <a:pt x="2435114" y="21034"/>
                    <a:pt x="2437495" y="22063"/>
                    <a:pt x="2439686" y="23444"/>
                  </a:cubicBezTo>
                  <a:lnTo>
                    <a:pt x="2437021" y="28302"/>
                  </a:lnTo>
                  <a:cubicBezTo>
                    <a:pt x="2433114" y="25682"/>
                    <a:pt x="2428449" y="24349"/>
                    <a:pt x="2423780" y="24492"/>
                  </a:cubicBezTo>
                  <a:cubicBezTo>
                    <a:pt x="2420733" y="24273"/>
                    <a:pt x="2417682" y="24968"/>
                    <a:pt x="2415017" y="26492"/>
                  </a:cubicBezTo>
                  <a:cubicBezTo>
                    <a:pt x="2413111" y="27664"/>
                    <a:pt x="2411966" y="29712"/>
                    <a:pt x="2411966" y="31921"/>
                  </a:cubicBezTo>
                  <a:cubicBezTo>
                    <a:pt x="2411873" y="33474"/>
                    <a:pt x="2412539" y="34970"/>
                    <a:pt x="2413683" y="36017"/>
                  </a:cubicBezTo>
                  <a:cubicBezTo>
                    <a:pt x="2414827" y="37122"/>
                    <a:pt x="2416352" y="37912"/>
                    <a:pt x="2417873" y="38303"/>
                  </a:cubicBezTo>
                  <a:cubicBezTo>
                    <a:pt x="2419492" y="38303"/>
                    <a:pt x="2421780" y="39255"/>
                    <a:pt x="2424733" y="39827"/>
                  </a:cubicBezTo>
                  <a:cubicBezTo>
                    <a:pt x="2427686" y="40341"/>
                    <a:pt x="2430542" y="41008"/>
                    <a:pt x="2433398" y="41827"/>
                  </a:cubicBezTo>
                  <a:cubicBezTo>
                    <a:pt x="2435495" y="42551"/>
                    <a:pt x="2437402" y="43761"/>
                    <a:pt x="2438923" y="45351"/>
                  </a:cubicBezTo>
                  <a:cubicBezTo>
                    <a:pt x="2440541" y="47247"/>
                    <a:pt x="2441402" y="49714"/>
                    <a:pt x="2441211" y="52210"/>
                  </a:cubicBezTo>
                  <a:cubicBezTo>
                    <a:pt x="2441402" y="56010"/>
                    <a:pt x="2439495" y="59620"/>
                    <a:pt x="2436351" y="61735"/>
                  </a:cubicBezTo>
                  <a:cubicBezTo>
                    <a:pt x="2432258" y="64230"/>
                    <a:pt x="2427496" y="65430"/>
                    <a:pt x="2422636" y="65164"/>
                  </a:cubicBezTo>
                  <a:close/>
                  <a:moveTo>
                    <a:pt x="2474358" y="18586"/>
                  </a:moveTo>
                  <a:cubicBezTo>
                    <a:pt x="2478358" y="18529"/>
                    <a:pt x="2482358" y="19510"/>
                    <a:pt x="2485883" y="21444"/>
                  </a:cubicBezTo>
                  <a:cubicBezTo>
                    <a:pt x="2489311" y="23301"/>
                    <a:pt x="2492073" y="26121"/>
                    <a:pt x="2493882" y="29540"/>
                  </a:cubicBezTo>
                  <a:cubicBezTo>
                    <a:pt x="2495882" y="33178"/>
                    <a:pt x="2496933" y="37284"/>
                    <a:pt x="2496836" y="41446"/>
                  </a:cubicBezTo>
                  <a:cubicBezTo>
                    <a:pt x="2496933" y="45638"/>
                    <a:pt x="2495882" y="49781"/>
                    <a:pt x="2493882" y="53448"/>
                  </a:cubicBezTo>
                  <a:cubicBezTo>
                    <a:pt x="2492073" y="56867"/>
                    <a:pt x="2489311" y="59687"/>
                    <a:pt x="2485883" y="61544"/>
                  </a:cubicBezTo>
                  <a:cubicBezTo>
                    <a:pt x="2482358" y="63487"/>
                    <a:pt x="2478358" y="64478"/>
                    <a:pt x="2474358" y="64401"/>
                  </a:cubicBezTo>
                  <a:cubicBezTo>
                    <a:pt x="2471023" y="64392"/>
                    <a:pt x="2467786" y="63602"/>
                    <a:pt x="2464833" y="62116"/>
                  </a:cubicBezTo>
                  <a:cubicBezTo>
                    <a:pt x="2461880" y="60620"/>
                    <a:pt x="2459405" y="58344"/>
                    <a:pt x="2457592" y="55543"/>
                  </a:cubicBezTo>
                  <a:lnTo>
                    <a:pt x="2457592" y="80594"/>
                  </a:lnTo>
                  <a:lnTo>
                    <a:pt x="2451499" y="80594"/>
                  </a:lnTo>
                  <a:lnTo>
                    <a:pt x="2451499" y="19253"/>
                  </a:lnTo>
                  <a:lnTo>
                    <a:pt x="2457401" y="19253"/>
                  </a:lnTo>
                  <a:lnTo>
                    <a:pt x="2457401" y="28778"/>
                  </a:lnTo>
                  <a:cubicBezTo>
                    <a:pt x="2459117" y="25892"/>
                    <a:pt x="2461689" y="23520"/>
                    <a:pt x="2464642" y="21920"/>
                  </a:cubicBezTo>
                  <a:cubicBezTo>
                    <a:pt x="2467786" y="20281"/>
                    <a:pt x="2471214" y="19462"/>
                    <a:pt x="2474739" y="19539"/>
                  </a:cubicBezTo>
                  <a:close/>
                  <a:moveTo>
                    <a:pt x="2474358" y="59068"/>
                  </a:moveTo>
                  <a:cubicBezTo>
                    <a:pt x="2477311" y="59087"/>
                    <a:pt x="2480358" y="58334"/>
                    <a:pt x="2482930" y="56877"/>
                  </a:cubicBezTo>
                  <a:cubicBezTo>
                    <a:pt x="2485502" y="55410"/>
                    <a:pt x="2487599" y="53219"/>
                    <a:pt x="2488929" y="50590"/>
                  </a:cubicBezTo>
                  <a:cubicBezTo>
                    <a:pt x="2491883" y="44847"/>
                    <a:pt x="2491883" y="38046"/>
                    <a:pt x="2488929" y="32302"/>
                  </a:cubicBezTo>
                  <a:cubicBezTo>
                    <a:pt x="2487501" y="29721"/>
                    <a:pt x="2485502" y="27568"/>
                    <a:pt x="2482930" y="26111"/>
                  </a:cubicBezTo>
                  <a:cubicBezTo>
                    <a:pt x="2477595" y="23196"/>
                    <a:pt x="2471023" y="23196"/>
                    <a:pt x="2465689" y="26111"/>
                  </a:cubicBezTo>
                  <a:cubicBezTo>
                    <a:pt x="2463214" y="27626"/>
                    <a:pt x="2461117" y="29759"/>
                    <a:pt x="2459689" y="32302"/>
                  </a:cubicBezTo>
                  <a:cubicBezTo>
                    <a:pt x="2456736" y="38046"/>
                    <a:pt x="2456736" y="44847"/>
                    <a:pt x="2459689" y="50590"/>
                  </a:cubicBezTo>
                  <a:cubicBezTo>
                    <a:pt x="2461117" y="53181"/>
                    <a:pt x="2463214" y="55353"/>
                    <a:pt x="2465689" y="56877"/>
                  </a:cubicBezTo>
                  <a:cubicBezTo>
                    <a:pt x="2468358" y="58344"/>
                    <a:pt x="2471312" y="59096"/>
                    <a:pt x="2474358" y="59068"/>
                  </a:cubicBezTo>
                  <a:close/>
                  <a:moveTo>
                    <a:pt x="2527127" y="64401"/>
                  </a:moveTo>
                  <a:cubicBezTo>
                    <a:pt x="2523029" y="64478"/>
                    <a:pt x="2519030" y="63459"/>
                    <a:pt x="2515411" y="61449"/>
                  </a:cubicBezTo>
                  <a:cubicBezTo>
                    <a:pt x="2511886" y="59563"/>
                    <a:pt x="2509030" y="56725"/>
                    <a:pt x="2507123" y="53257"/>
                  </a:cubicBezTo>
                  <a:cubicBezTo>
                    <a:pt x="2503217" y="45875"/>
                    <a:pt x="2503217" y="37017"/>
                    <a:pt x="2507123" y="29636"/>
                  </a:cubicBezTo>
                  <a:cubicBezTo>
                    <a:pt x="2509123" y="26197"/>
                    <a:pt x="2511979" y="23359"/>
                    <a:pt x="2515411" y="21444"/>
                  </a:cubicBezTo>
                  <a:cubicBezTo>
                    <a:pt x="2519030" y="19510"/>
                    <a:pt x="2523029" y="18529"/>
                    <a:pt x="2527127" y="18586"/>
                  </a:cubicBezTo>
                  <a:cubicBezTo>
                    <a:pt x="2531220" y="18510"/>
                    <a:pt x="2535224" y="19501"/>
                    <a:pt x="2538842" y="21444"/>
                  </a:cubicBezTo>
                  <a:cubicBezTo>
                    <a:pt x="2542270" y="23330"/>
                    <a:pt x="2545130" y="26178"/>
                    <a:pt x="2547033" y="29636"/>
                  </a:cubicBezTo>
                  <a:cubicBezTo>
                    <a:pt x="2550939" y="37017"/>
                    <a:pt x="2550939" y="45875"/>
                    <a:pt x="2547033" y="53257"/>
                  </a:cubicBezTo>
                  <a:cubicBezTo>
                    <a:pt x="2545130" y="56734"/>
                    <a:pt x="2542368" y="59582"/>
                    <a:pt x="2538842" y="61449"/>
                  </a:cubicBezTo>
                  <a:cubicBezTo>
                    <a:pt x="2535317" y="63468"/>
                    <a:pt x="2531220" y="64488"/>
                    <a:pt x="2527127" y="64401"/>
                  </a:cubicBezTo>
                  <a:close/>
                  <a:moveTo>
                    <a:pt x="2527127" y="59068"/>
                  </a:moveTo>
                  <a:cubicBezTo>
                    <a:pt x="2530173" y="59096"/>
                    <a:pt x="2533127" y="58344"/>
                    <a:pt x="2535791" y="56877"/>
                  </a:cubicBezTo>
                  <a:cubicBezTo>
                    <a:pt x="2538270" y="55372"/>
                    <a:pt x="2540368" y="53200"/>
                    <a:pt x="2541698" y="50590"/>
                  </a:cubicBezTo>
                  <a:cubicBezTo>
                    <a:pt x="2544651" y="44847"/>
                    <a:pt x="2544651" y="38046"/>
                    <a:pt x="2541698" y="32302"/>
                  </a:cubicBezTo>
                  <a:cubicBezTo>
                    <a:pt x="2540368" y="29721"/>
                    <a:pt x="2538270" y="27578"/>
                    <a:pt x="2535791" y="26111"/>
                  </a:cubicBezTo>
                  <a:cubicBezTo>
                    <a:pt x="2533127" y="24596"/>
                    <a:pt x="2530173" y="23844"/>
                    <a:pt x="2527127" y="23920"/>
                  </a:cubicBezTo>
                  <a:cubicBezTo>
                    <a:pt x="2524076" y="23844"/>
                    <a:pt x="2521127" y="24596"/>
                    <a:pt x="2518555" y="26111"/>
                  </a:cubicBezTo>
                  <a:cubicBezTo>
                    <a:pt x="2515983" y="27549"/>
                    <a:pt x="2513886" y="29702"/>
                    <a:pt x="2512551" y="32302"/>
                  </a:cubicBezTo>
                  <a:cubicBezTo>
                    <a:pt x="2509598" y="38046"/>
                    <a:pt x="2509598" y="44847"/>
                    <a:pt x="2512551" y="50590"/>
                  </a:cubicBezTo>
                  <a:cubicBezTo>
                    <a:pt x="2513886" y="53229"/>
                    <a:pt x="2515983" y="55410"/>
                    <a:pt x="2518555" y="56877"/>
                  </a:cubicBezTo>
                  <a:cubicBezTo>
                    <a:pt x="2521220" y="58344"/>
                    <a:pt x="2524174" y="59096"/>
                    <a:pt x="2527127" y="59068"/>
                  </a:cubicBezTo>
                  <a:close/>
                  <a:moveTo>
                    <a:pt x="2573608" y="64401"/>
                  </a:moveTo>
                  <a:cubicBezTo>
                    <a:pt x="2570082" y="64430"/>
                    <a:pt x="2566562" y="63916"/>
                    <a:pt x="2563129" y="62878"/>
                  </a:cubicBezTo>
                  <a:cubicBezTo>
                    <a:pt x="2560274" y="62077"/>
                    <a:pt x="2557604" y="60716"/>
                    <a:pt x="2555223" y="58877"/>
                  </a:cubicBezTo>
                  <a:lnTo>
                    <a:pt x="2557985" y="54020"/>
                  </a:lnTo>
                  <a:cubicBezTo>
                    <a:pt x="2560083" y="55667"/>
                    <a:pt x="2562557" y="56925"/>
                    <a:pt x="2565129" y="57734"/>
                  </a:cubicBezTo>
                  <a:cubicBezTo>
                    <a:pt x="2567989" y="58658"/>
                    <a:pt x="2570943" y="59106"/>
                    <a:pt x="2573989" y="59068"/>
                  </a:cubicBezTo>
                  <a:cubicBezTo>
                    <a:pt x="2577324" y="59411"/>
                    <a:pt x="2580561" y="58744"/>
                    <a:pt x="2583514" y="57162"/>
                  </a:cubicBezTo>
                  <a:cubicBezTo>
                    <a:pt x="2585421" y="56039"/>
                    <a:pt x="2586560" y="53953"/>
                    <a:pt x="2586467" y="51733"/>
                  </a:cubicBezTo>
                  <a:cubicBezTo>
                    <a:pt x="2586560" y="50248"/>
                    <a:pt x="2585988" y="48809"/>
                    <a:pt x="2584849" y="47828"/>
                  </a:cubicBezTo>
                  <a:cubicBezTo>
                    <a:pt x="2583705" y="46837"/>
                    <a:pt x="2582277" y="46114"/>
                    <a:pt x="2580752" y="45733"/>
                  </a:cubicBezTo>
                  <a:cubicBezTo>
                    <a:pt x="2578561" y="45132"/>
                    <a:pt x="2576370" y="44656"/>
                    <a:pt x="2574180" y="44304"/>
                  </a:cubicBezTo>
                  <a:cubicBezTo>
                    <a:pt x="2571227" y="43780"/>
                    <a:pt x="2568273" y="43085"/>
                    <a:pt x="2565320" y="42208"/>
                  </a:cubicBezTo>
                  <a:cubicBezTo>
                    <a:pt x="2563129" y="41456"/>
                    <a:pt x="2561227" y="40180"/>
                    <a:pt x="2559604" y="38494"/>
                  </a:cubicBezTo>
                  <a:cubicBezTo>
                    <a:pt x="2557985" y="36532"/>
                    <a:pt x="2557130" y="34007"/>
                    <a:pt x="2557223" y="31445"/>
                  </a:cubicBezTo>
                  <a:cubicBezTo>
                    <a:pt x="2557037" y="27664"/>
                    <a:pt x="2558846" y="24073"/>
                    <a:pt x="2561985" y="21920"/>
                  </a:cubicBezTo>
                  <a:cubicBezTo>
                    <a:pt x="2565799" y="19272"/>
                    <a:pt x="2570464" y="17996"/>
                    <a:pt x="2575133" y="18301"/>
                  </a:cubicBezTo>
                  <a:cubicBezTo>
                    <a:pt x="2578087" y="18310"/>
                    <a:pt x="2580942" y="18691"/>
                    <a:pt x="2583798" y="19444"/>
                  </a:cubicBezTo>
                  <a:cubicBezTo>
                    <a:pt x="2586370" y="20063"/>
                    <a:pt x="2588849" y="21091"/>
                    <a:pt x="2591039" y="22492"/>
                  </a:cubicBezTo>
                  <a:lnTo>
                    <a:pt x="2588370" y="27349"/>
                  </a:lnTo>
                  <a:cubicBezTo>
                    <a:pt x="2584468" y="24730"/>
                    <a:pt x="2579798" y="23396"/>
                    <a:pt x="2575133" y="23539"/>
                  </a:cubicBezTo>
                  <a:cubicBezTo>
                    <a:pt x="2572082" y="23339"/>
                    <a:pt x="2568943" y="24035"/>
                    <a:pt x="2566273" y="25539"/>
                  </a:cubicBezTo>
                  <a:cubicBezTo>
                    <a:pt x="2564464" y="26759"/>
                    <a:pt x="2563320" y="28787"/>
                    <a:pt x="2563320" y="30969"/>
                  </a:cubicBezTo>
                  <a:cubicBezTo>
                    <a:pt x="2563227" y="32521"/>
                    <a:pt x="2563892" y="34017"/>
                    <a:pt x="2565036" y="35064"/>
                  </a:cubicBezTo>
                  <a:cubicBezTo>
                    <a:pt x="2566180" y="36169"/>
                    <a:pt x="2567608" y="36960"/>
                    <a:pt x="2569227" y="37351"/>
                  </a:cubicBezTo>
                  <a:cubicBezTo>
                    <a:pt x="2570845" y="37351"/>
                    <a:pt x="2573133" y="38303"/>
                    <a:pt x="2576087" y="38875"/>
                  </a:cubicBezTo>
                  <a:cubicBezTo>
                    <a:pt x="2578942" y="39379"/>
                    <a:pt x="2581798" y="40046"/>
                    <a:pt x="2584658" y="40875"/>
                  </a:cubicBezTo>
                  <a:cubicBezTo>
                    <a:pt x="2586751" y="41580"/>
                    <a:pt x="2588751" y="42789"/>
                    <a:pt x="2590277" y="44399"/>
                  </a:cubicBezTo>
                  <a:cubicBezTo>
                    <a:pt x="2591895" y="46294"/>
                    <a:pt x="2592755" y="48762"/>
                    <a:pt x="2592565" y="51257"/>
                  </a:cubicBezTo>
                  <a:cubicBezTo>
                    <a:pt x="2592755" y="55057"/>
                    <a:pt x="2590849" y="58668"/>
                    <a:pt x="2587705" y="60782"/>
                  </a:cubicBezTo>
                  <a:cubicBezTo>
                    <a:pt x="2583607" y="63278"/>
                    <a:pt x="2578845" y="64478"/>
                    <a:pt x="2573989" y="64211"/>
                  </a:cubicBezTo>
                  <a:close/>
                  <a:moveTo>
                    <a:pt x="2605610" y="9061"/>
                  </a:moveTo>
                  <a:cubicBezTo>
                    <a:pt x="2604373" y="9090"/>
                    <a:pt x="2603229" y="8604"/>
                    <a:pt x="2602373" y="7728"/>
                  </a:cubicBezTo>
                  <a:cubicBezTo>
                    <a:pt x="2601518" y="6937"/>
                    <a:pt x="2601136" y="5823"/>
                    <a:pt x="2601136" y="4680"/>
                  </a:cubicBezTo>
                  <a:cubicBezTo>
                    <a:pt x="2601136" y="3537"/>
                    <a:pt x="2601611" y="2432"/>
                    <a:pt x="2602373" y="1632"/>
                  </a:cubicBezTo>
                  <a:cubicBezTo>
                    <a:pt x="2603229" y="784"/>
                    <a:pt x="2604373" y="327"/>
                    <a:pt x="2605610" y="394"/>
                  </a:cubicBezTo>
                  <a:cubicBezTo>
                    <a:pt x="2606755" y="346"/>
                    <a:pt x="2607899" y="794"/>
                    <a:pt x="2608754" y="1632"/>
                  </a:cubicBezTo>
                  <a:cubicBezTo>
                    <a:pt x="2609517" y="2404"/>
                    <a:pt x="2609992" y="3470"/>
                    <a:pt x="2609992" y="4585"/>
                  </a:cubicBezTo>
                  <a:cubicBezTo>
                    <a:pt x="2609992" y="5756"/>
                    <a:pt x="2609610" y="6899"/>
                    <a:pt x="2608754" y="7728"/>
                  </a:cubicBezTo>
                  <a:cubicBezTo>
                    <a:pt x="2607899" y="8585"/>
                    <a:pt x="2606755" y="9071"/>
                    <a:pt x="2605610" y="9061"/>
                  </a:cubicBezTo>
                  <a:close/>
                  <a:moveTo>
                    <a:pt x="2602466" y="18586"/>
                  </a:moveTo>
                  <a:lnTo>
                    <a:pt x="2608564" y="18586"/>
                  </a:lnTo>
                  <a:lnTo>
                    <a:pt x="2608564" y="63735"/>
                  </a:lnTo>
                  <a:lnTo>
                    <a:pt x="2602466" y="63735"/>
                  </a:lnTo>
                  <a:close/>
                  <a:moveTo>
                    <a:pt x="2648380" y="60973"/>
                  </a:moveTo>
                  <a:cubicBezTo>
                    <a:pt x="2647143" y="62059"/>
                    <a:pt x="2645710" y="62878"/>
                    <a:pt x="2644092" y="63354"/>
                  </a:cubicBezTo>
                  <a:cubicBezTo>
                    <a:pt x="2642380" y="63849"/>
                    <a:pt x="2640664" y="64106"/>
                    <a:pt x="2638855" y="64116"/>
                  </a:cubicBezTo>
                  <a:cubicBezTo>
                    <a:pt x="2635330" y="64278"/>
                    <a:pt x="2631902" y="63049"/>
                    <a:pt x="2629330" y="60687"/>
                  </a:cubicBezTo>
                  <a:cubicBezTo>
                    <a:pt x="2626949" y="58105"/>
                    <a:pt x="2625712" y="54667"/>
                    <a:pt x="2625902" y="51162"/>
                  </a:cubicBezTo>
                  <a:lnTo>
                    <a:pt x="2625902" y="23825"/>
                  </a:lnTo>
                  <a:lnTo>
                    <a:pt x="2617898" y="23825"/>
                  </a:lnTo>
                  <a:lnTo>
                    <a:pt x="2617898" y="19253"/>
                  </a:lnTo>
                  <a:lnTo>
                    <a:pt x="2625902" y="19253"/>
                  </a:lnTo>
                  <a:lnTo>
                    <a:pt x="2625902" y="9728"/>
                  </a:lnTo>
                  <a:lnTo>
                    <a:pt x="2631995" y="9728"/>
                  </a:lnTo>
                  <a:lnTo>
                    <a:pt x="2631995" y="19253"/>
                  </a:lnTo>
                  <a:lnTo>
                    <a:pt x="2645710" y="19253"/>
                  </a:lnTo>
                  <a:lnTo>
                    <a:pt x="2645710" y="24396"/>
                  </a:lnTo>
                  <a:lnTo>
                    <a:pt x="2631995" y="24396"/>
                  </a:lnTo>
                  <a:lnTo>
                    <a:pt x="2631995" y="51352"/>
                  </a:lnTo>
                  <a:cubicBezTo>
                    <a:pt x="2631804" y="53572"/>
                    <a:pt x="2632567" y="55762"/>
                    <a:pt x="2633995" y="57448"/>
                  </a:cubicBezTo>
                  <a:cubicBezTo>
                    <a:pt x="2635520" y="58934"/>
                    <a:pt x="2637618" y="59696"/>
                    <a:pt x="2639808" y="59544"/>
                  </a:cubicBezTo>
                  <a:cubicBezTo>
                    <a:pt x="2641046" y="59544"/>
                    <a:pt x="2642283" y="59354"/>
                    <a:pt x="2643427" y="58972"/>
                  </a:cubicBezTo>
                  <a:cubicBezTo>
                    <a:pt x="2644571" y="58639"/>
                    <a:pt x="2645617" y="58048"/>
                    <a:pt x="2646473" y="57258"/>
                  </a:cubicBezTo>
                  <a:close/>
                  <a:moveTo>
                    <a:pt x="2661523" y="8776"/>
                  </a:moveTo>
                  <a:cubicBezTo>
                    <a:pt x="2660379" y="8785"/>
                    <a:pt x="2659240" y="8299"/>
                    <a:pt x="2658379" y="7442"/>
                  </a:cubicBezTo>
                  <a:cubicBezTo>
                    <a:pt x="2657524" y="6652"/>
                    <a:pt x="2657142" y="5537"/>
                    <a:pt x="2657142" y="4394"/>
                  </a:cubicBezTo>
                  <a:cubicBezTo>
                    <a:pt x="2657142" y="3251"/>
                    <a:pt x="2657524" y="2146"/>
                    <a:pt x="2658379" y="1346"/>
                  </a:cubicBezTo>
                  <a:cubicBezTo>
                    <a:pt x="2659240" y="508"/>
                    <a:pt x="2660379" y="60"/>
                    <a:pt x="2661523" y="108"/>
                  </a:cubicBezTo>
                  <a:cubicBezTo>
                    <a:pt x="2662760" y="51"/>
                    <a:pt x="2663905" y="498"/>
                    <a:pt x="2664760" y="1346"/>
                  </a:cubicBezTo>
                  <a:cubicBezTo>
                    <a:pt x="2665523" y="2117"/>
                    <a:pt x="2666002" y="3184"/>
                    <a:pt x="2666002" y="4299"/>
                  </a:cubicBezTo>
                  <a:cubicBezTo>
                    <a:pt x="2666002" y="5470"/>
                    <a:pt x="2665621" y="6613"/>
                    <a:pt x="2664760" y="7442"/>
                  </a:cubicBezTo>
                  <a:cubicBezTo>
                    <a:pt x="2663905" y="8318"/>
                    <a:pt x="2662760" y="8804"/>
                    <a:pt x="2661523" y="8776"/>
                  </a:cubicBezTo>
                  <a:close/>
                  <a:moveTo>
                    <a:pt x="2658477" y="18301"/>
                  </a:moveTo>
                  <a:lnTo>
                    <a:pt x="2664570" y="18301"/>
                  </a:lnTo>
                  <a:lnTo>
                    <a:pt x="2664570" y="63449"/>
                  </a:lnTo>
                  <a:lnTo>
                    <a:pt x="2658477" y="63449"/>
                  </a:lnTo>
                  <a:close/>
                  <a:moveTo>
                    <a:pt x="2699051" y="63830"/>
                  </a:moveTo>
                  <a:cubicBezTo>
                    <a:pt x="2694958" y="63906"/>
                    <a:pt x="2690861" y="62887"/>
                    <a:pt x="2687243" y="60877"/>
                  </a:cubicBezTo>
                  <a:cubicBezTo>
                    <a:pt x="2683810" y="58963"/>
                    <a:pt x="2680955" y="56124"/>
                    <a:pt x="2679048" y="52686"/>
                  </a:cubicBezTo>
                  <a:cubicBezTo>
                    <a:pt x="2674955" y="45342"/>
                    <a:pt x="2674955" y="36417"/>
                    <a:pt x="2679048" y="29064"/>
                  </a:cubicBezTo>
                  <a:cubicBezTo>
                    <a:pt x="2680955" y="25645"/>
                    <a:pt x="2683810" y="22816"/>
                    <a:pt x="2687243" y="20872"/>
                  </a:cubicBezTo>
                  <a:cubicBezTo>
                    <a:pt x="2694577" y="17063"/>
                    <a:pt x="2703339" y="17063"/>
                    <a:pt x="2710767" y="20872"/>
                  </a:cubicBezTo>
                  <a:cubicBezTo>
                    <a:pt x="2714199" y="22787"/>
                    <a:pt x="2717055" y="25625"/>
                    <a:pt x="2718962" y="29064"/>
                  </a:cubicBezTo>
                  <a:cubicBezTo>
                    <a:pt x="2722864" y="36446"/>
                    <a:pt x="2722864" y="45304"/>
                    <a:pt x="2718962" y="52686"/>
                  </a:cubicBezTo>
                  <a:cubicBezTo>
                    <a:pt x="2717055" y="56143"/>
                    <a:pt x="2714199" y="58991"/>
                    <a:pt x="2710767" y="60877"/>
                  </a:cubicBezTo>
                  <a:cubicBezTo>
                    <a:pt x="2707148" y="62878"/>
                    <a:pt x="2703149" y="63897"/>
                    <a:pt x="2699051" y="63830"/>
                  </a:cubicBezTo>
                  <a:close/>
                  <a:moveTo>
                    <a:pt x="2699051" y="58496"/>
                  </a:moveTo>
                  <a:cubicBezTo>
                    <a:pt x="2702005" y="58515"/>
                    <a:pt x="2704958" y="57763"/>
                    <a:pt x="2707623" y="56305"/>
                  </a:cubicBezTo>
                  <a:cubicBezTo>
                    <a:pt x="2710195" y="54839"/>
                    <a:pt x="2712292" y="52648"/>
                    <a:pt x="2713627" y="50019"/>
                  </a:cubicBezTo>
                  <a:cubicBezTo>
                    <a:pt x="2716390" y="44247"/>
                    <a:pt x="2716390" y="37503"/>
                    <a:pt x="2713627" y="31731"/>
                  </a:cubicBezTo>
                  <a:cubicBezTo>
                    <a:pt x="2712292" y="29130"/>
                    <a:pt x="2710195" y="26978"/>
                    <a:pt x="2707623" y="25539"/>
                  </a:cubicBezTo>
                  <a:cubicBezTo>
                    <a:pt x="2702293" y="22625"/>
                    <a:pt x="2695717" y="22625"/>
                    <a:pt x="2690387" y="25539"/>
                  </a:cubicBezTo>
                  <a:cubicBezTo>
                    <a:pt x="2687815" y="26997"/>
                    <a:pt x="2685717" y="29150"/>
                    <a:pt x="2684382" y="31731"/>
                  </a:cubicBezTo>
                  <a:cubicBezTo>
                    <a:pt x="2681429" y="37475"/>
                    <a:pt x="2681429" y="44275"/>
                    <a:pt x="2684382" y="50019"/>
                  </a:cubicBezTo>
                  <a:cubicBezTo>
                    <a:pt x="2685717" y="52629"/>
                    <a:pt x="2687815" y="54810"/>
                    <a:pt x="2690387" y="56305"/>
                  </a:cubicBezTo>
                  <a:cubicBezTo>
                    <a:pt x="2693052" y="57772"/>
                    <a:pt x="2696005" y="58525"/>
                    <a:pt x="2699051" y="58496"/>
                  </a:cubicBezTo>
                  <a:close/>
                  <a:moveTo>
                    <a:pt x="2756201" y="18015"/>
                  </a:moveTo>
                  <a:cubicBezTo>
                    <a:pt x="2761154" y="17748"/>
                    <a:pt x="2766015" y="19539"/>
                    <a:pt x="2769633" y="22968"/>
                  </a:cubicBezTo>
                  <a:cubicBezTo>
                    <a:pt x="2773251" y="26825"/>
                    <a:pt x="2775061" y="31998"/>
                    <a:pt x="2774679" y="37255"/>
                  </a:cubicBezTo>
                  <a:lnTo>
                    <a:pt x="2774679" y="63449"/>
                  </a:lnTo>
                  <a:lnTo>
                    <a:pt x="2768587" y="63449"/>
                  </a:lnTo>
                  <a:lnTo>
                    <a:pt x="2768587" y="37922"/>
                  </a:lnTo>
                  <a:cubicBezTo>
                    <a:pt x="2768870" y="34007"/>
                    <a:pt x="2767633" y="30140"/>
                    <a:pt x="2765061" y="27159"/>
                  </a:cubicBezTo>
                  <a:cubicBezTo>
                    <a:pt x="2762392" y="24539"/>
                    <a:pt x="2758773" y="23187"/>
                    <a:pt x="2755057" y="23444"/>
                  </a:cubicBezTo>
                  <a:cubicBezTo>
                    <a:pt x="2750774" y="23263"/>
                    <a:pt x="2746583" y="24844"/>
                    <a:pt x="2743532" y="27826"/>
                  </a:cubicBezTo>
                  <a:cubicBezTo>
                    <a:pt x="2740579" y="31045"/>
                    <a:pt x="2738960" y="35341"/>
                    <a:pt x="2739249" y="39732"/>
                  </a:cubicBezTo>
                  <a:lnTo>
                    <a:pt x="2739249" y="63449"/>
                  </a:lnTo>
                  <a:lnTo>
                    <a:pt x="2733249" y="63449"/>
                  </a:lnTo>
                  <a:lnTo>
                    <a:pt x="2733249" y="19253"/>
                  </a:lnTo>
                  <a:lnTo>
                    <a:pt x="2739058" y="19253"/>
                  </a:lnTo>
                  <a:lnTo>
                    <a:pt x="2739058" y="27635"/>
                  </a:lnTo>
                  <a:cubicBezTo>
                    <a:pt x="2740677" y="24892"/>
                    <a:pt x="2743058" y="22673"/>
                    <a:pt x="2745914" y="21254"/>
                  </a:cubicBezTo>
                  <a:cubicBezTo>
                    <a:pt x="2749155" y="19672"/>
                    <a:pt x="2752676" y="18891"/>
                    <a:pt x="2756201" y="18967"/>
                  </a:cubicBezTo>
                  <a:close/>
                  <a:moveTo>
                    <a:pt x="2814877" y="8490"/>
                  </a:moveTo>
                  <a:cubicBezTo>
                    <a:pt x="2813733" y="8499"/>
                    <a:pt x="2812589" y="8014"/>
                    <a:pt x="2811733" y="7156"/>
                  </a:cubicBezTo>
                  <a:cubicBezTo>
                    <a:pt x="2810877" y="6375"/>
                    <a:pt x="2810398" y="5270"/>
                    <a:pt x="2810398" y="4108"/>
                  </a:cubicBezTo>
                  <a:cubicBezTo>
                    <a:pt x="2810496" y="1689"/>
                    <a:pt x="2812496" y="-225"/>
                    <a:pt x="2814877" y="-178"/>
                  </a:cubicBezTo>
                  <a:cubicBezTo>
                    <a:pt x="2814877" y="-178"/>
                    <a:pt x="2814877" y="-178"/>
                    <a:pt x="2814877" y="-178"/>
                  </a:cubicBezTo>
                  <a:cubicBezTo>
                    <a:pt x="2816114" y="-216"/>
                    <a:pt x="2817258" y="232"/>
                    <a:pt x="2818114" y="1061"/>
                  </a:cubicBezTo>
                  <a:cubicBezTo>
                    <a:pt x="2818877" y="1832"/>
                    <a:pt x="2819351" y="2899"/>
                    <a:pt x="2819351" y="4013"/>
                  </a:cubicBezTo>
                  <a:cubicBezTo>
                    <a:pt x="2819351" y="5185"/>
                    <a:pt x="2818974" y="6328"/>
                    <a:pt x="2818114" y="7156"/>
                  </a:cubicBezTo>
                  <a:cubicBezTo>
                    <a:pt x="2817258" y="8014"/>
                    <a:pt x="2816114" y="8490"/>
                    <a:pt x="2814877" y="8490"/>
                  </a:cubicBezTo>
                  <a:close/>
                  <a:moveTo>
                    <a:pt x="2811830" y="18015"/>
                  </a:moveTo>
                  <a:lnTo>
                    <a:pt x="2817923" y="18015"/>
                  </a:lnTo>
                  <a:lnTo>
                    <a:pt x="2817923" y="63163"/>
                  </a:lnTo>
                  <a:lnTo>
                    <a:pt x="2811830" y="63163"/>
                  </a:lnTo>
                  <a:close/>
                  <a:moveTo>
                    <a:pt x="2856883" y="18015"/>
                  </a:moveTo>
                  <a:cubicBezTo>
                    <a:pt x="2861930" y="17739"/>
                    <a:pt x="2866785" y="19529"/>
                    <a:pt x="2870408" y="22968"/>
                  </a:cubicBezTo>
                  <a:cubicBezTo>
                    <a:pt x="2874027" y="26825"/>
                    <a:pt x="2875836" y="31998"/>
                    <a:pt x="2875454" y="37255"/>
                  </a:cubicBezTo>
                  <a:lnTo>
                    <a:pt x="2875454" y="63449"/>
                  </a:lnTo>
                  <a:lnTo>
                    <a:pt x="2869357" y="63449"/>
                  </a:lnTo>
                  <a:lnTo>
                    <a:pt x="2869357" y="37922"/>
                  </a:lnTo>
                  <a:cubicBezTo>
                    <a:pt x="2869646" y="34017"/>
                    <a:pt x="2868311" y="30159"/>
                    <a:pt x="2865836" y="27159"/>
                  </a:cubicBezTo>
                  <a:cubicBezTo>
                    <a:pt x="2863167" y="24578"/>
                    <a:pt x="2859548" y="23225"/>
                    <a:pt x="2855832" y="23444"/>
                  </a:cubicBezTo>
                  <a:cubicBezTo>
                    <a:pt x="2851549" y="23263"/>
                    <a:pt x="2847358" y="24844"/>
                    <a:pt x="2844214" y="27826"/>
                  </a:cubicBezTo>
                  <a:cubicBezTo>
                    <a:pt x="2841261" y="31083"/>
                    <a:pt x="2839736" y="35360"/>
                    <a:pt x="2840024" y="39732"/>
                  </a:cubicBezTo>
                  <a:lnTo>
                    <a:pt x="2840024" y="63449"/>
                  </a:lnTo>
                  <a:lnTo>
                    <a:pt x="2833355" y="63449"/>
                  </a:lnTo>
                  <a:lnTo>
                    <a:pt x="2833355" y="19253"/>
                  </a:lnTo>
                  <a:lnTo>
                    <a:pt x="2839164" y="19253"/>
                  </a:lnTo>
                  <a:lnTo>
                    <a:pt x="2839164" y="27635"/>
                  </a:lnTo>
                  <a:cubicBezTo>
                    <a:pt x="2840880" y="24902"/>
                    <a:pt x="2843261" y="22701"/>
                    <a:pt x="2846117" y="21254"/>
                  </a:cubicBezTo>
                  <a:cubicBezTo>
                    <a:pt x="2849261" y="19672"/>
                    <a:pt x="2852786" y="18891"/>
                    <a:pt x="2856311" y="18967"/>
                  </a:cubicBezTo>
                  <a:close/>
                  <a:moveTo>
                    <a:pt x="2920126" y="8490"/>
                  </a:moveTo>
                  <a:lnTo>
                    <a:pt x="2920126" y="32112"/>
                  </a:lnTo>
                  <a:lnTo>
                    <a:pt x="2951180" y="32112"/>
                  </a:lnTo>
                  <a:lnTo>
                    <a:pt x="2951180" y="37541"/>
                  </a:lnTo>
                  <a:lnTo>
                    <a:pt x="2920126" y="37541"/>
                  </a:lnTo>
                  <a:lnTo>
                    <a:pt x="2920126" y="63068"/>
                  </a:lnTo>
                  <a:lnTo>
                    <a:pt x="2913843" y="63068"/>
                  </a:lnTo>
                  <a:lnTo>
                    <a:pt x="2913843" y="3060"/>
                  </a:lnTo>
                  <a:lnTo>
                    <a:pt x="2954989" y="3060"/>
                  </a:lnTo>
                  <a:lnTo>
                    <a:pt x="2954989" y="9728"/>
                  </a:lnTo>
                  <a:close/>
                  <a:moveTo>
                    <a:pt x="2987755" y="42303"/>
                  </a:moveTo>
                  <a:lnTo>
                    <a:pt x="2987755" y="63068"/>
                  </a:lnTo>
                  <a:lnTo>
                    <a:pt x="2981467" y="63068"/>
                  </a:lnTo>
                  <a:lnTo>
                    <a:pt x="2981467" y="42303"/>
                  </a:lnTo>
                  <a:lnTo>
                    <a:pt x="2957463" y="3060"/>
                  </a:lnTo>
                  <a:lnTo>
                    <a:pt x="2964230" y="3060"/>
                  </a:lnTo>
                  <a:lnTo>
                    <a:pt x="2984801" y="36684"/>
                  </a:lnTo>
                  <a:lnTo>
                    <a:pt x="3005377" y="3060"/>
                  </a:lnTo>
                  <a:lnTo>
                    <a:pt x="3011758" y="3060"/>
                  </a:lnTo>
                  <a:close/>
                  <a:moveTo>
                    <a:pt x="3034714" y="3060"/>
                  </a:moveTo>
                  <a:lnTo>
                    <a:pt x="3034714" y="63068"/>
                  </a:lnTo>
                  <a:lnTo>
                    <a:pt x="3028524" y="63068"/>
                  </a:lnTo>
                  <a:lnTo>
                    <a:pt x="3028524" y="9728"/>
                  </a:lnTo>
                  <a:lnTo>
                    <a:pt x="3014330" y="9728"/>
                  </a:lnTo>
                  <a:lnTo>
                    <a:pt x="3014330" y="4299"/>
                  </a:lnTo>
                  <a:close/>
                  <a:moveTo>
                    <a:pt x="3068433" y="28778"/>
                  </a:moveTo>
                  <a:cubicBezTo>
                    <a:pt x="3073670" y="28683"/>
                    <a:pt x="3078814" y="30473"/>
                    <a:pt x="3082814" y="33827"/>
                  </a:cubicBezTo>
                  <a:cubicBezTo>
                    <a:pt x="3086149" y="36903"/>
                    <a:pt x="3087958" y="41294"/>
                    <a:pt x="3087767" y="45828"/>
                  </a:cubicBezTo>
                  <a:cubicBezTo>
                    <a:pt x="3087865" y="49171"/>
                    <a:pt x="3087004" y="52486"/>
                    <a:pt x="3085293" y="55353"/>
                  </a:cubicBezTo>
                  <a:cubicBezTo>
                    <a:pt x="3083479" y="58134"/>
                    <a:pt x="3080912" y="60325"/>
                    <a:pt x="3077861" y="61639"/>
                  </a:cubicBezTo>
                  <a:cubicBezTo>
                    <a:pt x="3074145" y="63268"/>
                    <a:pt x="3070052" y="64049"/>
                    <a:pt x="3065954" y="63925"/>
                  </a:cubicBezTo>
                  <a:cubicBezTo>
                    <a:pt x="3061764" y="63954"/>
                    <a:pt x="3057574" y="63249"/>
                    <a:pt x="3053667" y="61830"/>
                  </a:cubicBezTo>
                  <a:cubicBezTo>
                    <a:pt x="3050141" y="60668"/>
                    <a:pt x="3046904" y="58753"/>
                    <a:pt x="3044142" y="56210"/>
                  </a:cubicBezTo>
                  <a:lnTo>
                    <a:pt x="3047193" y="51352"/>
                  </a:lnTo>
                  <a:cubicBezTo>
                    <a:pt x="3049476" y="53562"/>
                    <a:pt x="3052239" y="55276"/>
                    <a:pt x="3055192" y="56401"/>
                  </a:cubicBezTo>
                  <a:cubicBezTo>
                    <a:pt x="3058620" y="57677"/>
                    <a:pt x="3062145" y="58315"/>
                    <a:pt x="3065764" y="58305"/>
                  </a:cubicBezTo>
                  <a:cubicBezTo>
                    <a:pt x="3069861" y="58591"/>
                    <a:pt x="3073861" y="57448"/>
                    <a:pt x="3077196" y="55067"/>
                  </a:cubicBezTo>
                  <a:cubicBezTo>
                    <a:pt x="3079861" y="52914"/>
                    <a:pt x="3081386" y="49629"/>
                    <a:pt x="3081195" y="46209"/>
                  </a:cubicBezTo>
                  <a:cubicBezTo>
                    <a:pt x="3081386" y="42818"/>
                    <a:pt x="3079861" y="39551"/>
                    <a:pt x="3077196" y="37446"/>
                  </a:cubicBezTo>
                  <a:cubicBezTo>
                    <a:pt x="3073577" y="35084"/>
                    <a:pt x="3069289" y="33979"/>
                    <a:pt x="3065001" y="34303"/>
                  </a:cubicBezTo>
                  <a:lnTo>
                    <a:pt x="3060718" y="34303"/>
                  </a:lnTo>
                  <a:lnTo>
                    <a:pt x="3060718" y="29730"/>
                  </a:lnTo>
                  <a:lnTo>
                    <a:pt x="3077386" y="8871"/>
                  </a:lnTo>
                  <a:lnTo>
                    <a:pt x="3046714" y="8871"/>
                  </a:lnTo>
                  <a:lnTo>
                    <a:pt x="3046714" y="3442"/>
                  </a:lnTo>
                  <a:lnTo>
                    <a:pt x="3085293" y="3442"/>
                  </a:lnTo>
                  <a:lnTo>
                    <a:pt x="3085293" y="7823"/>
                  </a:lnTo>
                  <a:lnTo>
                    <a:pt x="3068243" y="29159"/>
                  </a:lnTo>
                  <a:close/>
                  <a:moveTo>
                    <a:pt x="3100148" y="54114"/>
                  </a:moveTo>
                  <a:cubicBezTo>
                    <a:pt x="3101389" y="54086"/>
                    <a:pt x="3102627" y="54572"/>
                    <a:pt x="3103482" y="55448"/>
                  </a:cubicBezTo>
                  <a:cubicBezTo>
                    <a:pt x="3104343" y="56343"/>
                    <a:pt x="3104817" y="57553"/>
                    <a:pt x="3104724" y="58782"/>
                  </a:cubicBezTo>
                  <a:cubicBezTo>
                    <a:pt x="3104817" y="59506"/>
                    <a:pt x="3104817" y="60249"/>
                    <a:pt x="3104724" y="60973"/>
                  </a:cubicBezTo>
                  <a:cubicBezTo>
                    <a:pt x="3104533" y="61925"/>
                    <a:pt x="3104152" y="62849"/>
                    <a:pt x="3103771" y="63735"/>
                  </a:cubicBezTo>
                  <a:lnTo>
                    <a:pt x="3100245" y="75546"/>
                  </a:lnTo>
                  <a:lnTo>
                    <a:pt x="3096055" y="75546"/>
                  </a:lnTo>
                  <a:lnTo>
                    <a:pt x="3099008" y="63163"/>
                  </a:lnTo>
                  <a:cubicBezTo>
                    <a:pt x="3098148" y="62887"/>
                    <a:pt x="3097390" y="62316"/>
                    <a:pt x="3096818" y="61544"/>
                  </a:cubicBezTo>
                  <a:cubicBezTo>
                    <a:pt x="3095199" y="59572"/>
                    <a:pt x="3095576" y="56696"/>
                    <a:pt x="3097483" y="55115"/>
                  </a:cubicBezTo>
                  <a:cubicBezTo>
                    <a:pt x="3098339" y="54457"/>
                    <a:pt x="3099390" y="54105"/>
                    <a:pt x="3100436" y="54114"/>
                  </a:cubicBezTo>
                  <a:close/>
                </a:path>
              </a:pathLst>
            </a:custGeom>
            <a:solidFill>
              <a:srgbClr val="6D6E71"/>
            </a:solidFill>
            <a:ln w="9525" cap="flat">
              <a:no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id="{9947F22B-6DCE-4F82-8759-8ED0BE0788EE}"/>
                </a:ext>
              </a:extLst>
            </p:cNvPr>
            <p:cNvSpPr/>
            <p:nvPr/>
          </p:nvSpPr>
          <p:spPr>
            <a:xfrm>
              <a:off x="16810292" y="4069365"/>
              <a:ext cx="3175349" cy="80486"/>
            </a:xfrm>
            <a:custGeom>
              <a:avLst/>
              <a:gdLst>
                <a:gd name="connsiteX0" fmla="*/ 17382 w 3175349"/>
                <a:gd name="connsiteY0" fmla="*/ 18394 h 80486"/>
                <a:gd name="connsiteX1" fmla="*/ 28809 w 3175349"/>
                <a:gd name="connsiteY1" fmla="*/ 21251 h 80486"/>
                <a:gd name="connsiteX2" fmla="*/ 36907 w 3175349"/>
                <a:gd name="connsiteY2" fmla="*/ 29348 h 80486"/>
                <a:gd name="connsiteX3" fmla="*/ 36907 w 3175349"/>
                <a:gd name="connsiteY3" fmla="*/ 53255 h 80486"/>
                <a:gd name="connsiteX4" fmla="*/ 28907 w 3175349"/>
                <a:gd name="connsiteY4" fmla="*/ 61352 h 80486"/>
                <a:gd name="connsiteX5" fmla="*/ 17382 w 3175349"/>
                <a:gd name="connsiteY5" fmla="*/ 64209 h 80486"/>
                <a:gd name="connsiteX6" fmla="*/ 7857 w 3175349"/>
                <a:gd name="connsiteY6" fmla="*/ 62019 h 80486"/>
                <a:gd name="connsiteX7" fmla="*/ 616 w 3175349"/>
                <a:gd name="connsiteY7" fmla="*/ 55351 h 80486"/>
                <a:gd name="connsiteX8" fmla="*/ 616 w 3175349"/>
                <a:gd name="connsiteY8" fmla="*/ 80306 h 80486"/>
                <a:gd name="connsiteX9" fmla="*/ -5477 w 3175349"/>
                <a:gd name="connsiteY9" fmla="*/ 80306 h 80486"/>
                <a:gd name="connsiteX10" fmla="*/ -5477 w 3175349"/>
                <a:gd name="connsiteY10" fmla="*/ 18585 h 80486"/>
                <a:gd name="connsiteX11" fmla="*/ 332 w 3175349"/>
                <a:gd name="connsiteY11" fmla="*/ 18585 h 80486"/>
                <a:gd name="connsiteX12" fmla="*/ 332 w 3175349"/>
                <a:gd name="connsiteY12" fmla="*/ 27443 h 80486"/>
                <a:gd name="connsiteX13" fmla="*/ 7569 w 3175349"/>
                <a:gd name="connsiteY13" fmla="*/ 20584 h 80486"/>
                <a:gd name="connsiteX14" fmla="*/ 17764 w 3175349"/>
                <a:gd name="connsiteY14" fmla="*/ 18203 h 80486"/>
                <a:gd name="connsiteX15" fmla="*/ 16903 w 3175349"/>
                <a:gd name="connsiteY15" fmla="*/ 58875 h 80486"/>
                <a:gd name="connsiteX16" fmla="*/ 25479 w 3175349"/>
                <a:gd name="connsiteY16" fmla="*/ 56685 h 80486"/>
                <a:gd name="connsiteX17" fmla="*/ 31572 w 3175349"/>
                <a:gd name="connsiteY17" fmla="*/ 50493 h 80486"/>
                <a:gd name="connsiteX18" fmla="*/ 33763 w 3175349"/>
                <a:gd name="connsiteY18" fmla="*/ 40968 h 80486"/>
                <a:gd name="connsiteX19" fmla="*/ 31572 w 3175349"/>
                <a:gd name="connsiteY19" fmla="*/ 31443 h 80486"/>
                <a:gd name="connsiteX20" fmla="*/ 16903 w 3175349"/>
                <a:gd name="connsiteY20" fmla="*/ 23061 h 80486"/>
                <a:gd name="connsiteX21" fmla="*/ 8332 w 3175349"/>
                <a:gd name="connsiteY21" fmla="*/ 25252 h 80486"/>
                <a:gd name="connsiteX22" fmla="*/ 2332 w 3175349"/>
                <a:gd name="connsiteY22" fmla="*/ 31443 h 80486"/>
                <a:gd name="connsiteX23" fmla="*/ 141 w 3175349"/>
                <a:gd name="connsiteY23" fmla="*/ 40968 h 80486"/>
                <a:gd name="connsiteX24" fmla="*/ 2332 w 3175349"/>
                <a:gd name="connsiteY24" fmla="*/ 50493 h 80486"/>
                <a:gd name="connsiteX25" fmla="*/ 8332 w 3175349"/>
                <a:gd name="connsiteY25" fmla="*/ 56685 h 80486"/>
                <a:gd name="connsiteX26" fmla="*/ 16903 w 3175349"/>
                <a:gd name="connsiteY26" fmla="*/ 58875 h 80486"/>
                <a:gd name="connsiteX27" fmla="*/ 57101 w 3175349"/>
                <a:gd name="connsiteY27" fmla="*/ 27538 h 80486"/>
                <a:gd name="connsiteX28" fmla="*/ 63482 w 3175349"/>
                <a:gd name="connsiteY28" fmla="*/ 20680 h 80486"/>
                <a:gd name="connsiteX29" fmla="*/ 74053 w 3175349"/>
                <a:gd name="connsiteY29" fmla="*/ 18394 h 80486"/>
                <a:gd name="connsiteX30" fmla="*/ 74053 w 3175349"/>
                <a:gd name="connsiteY30" fmla="*/ 24299 h 80486"/>
                <a:gd name="connsiteX31" fmla="*/ 72532 w 3175349"/>
                <a:gd name="connsiteY31" fmla="*/ 24299 h 80486"/>
                <a:gd name="connsiteX32" fmla="*/ 61389 w 3175349"/>
                <a:gd name="connsiteY32" fmla="*/ 28681 h 80486"/>
                <a:gd name="connsiteX33" fmla="*/ 57384 w 3175349"/>
                <a:gd name="connsiteY33" fmla="*/ 40968 h 80486"/>
                <a:gd name="connsiteX34" fmla="*/ 57384 w 3175349"/>
                <a:gd name="connsiteY34" fmla="*/ 63924 h 80486"/>
                <a:gd name="connsiteX35" fmla="*/ 51292 w 3175349"/>
                <a:gd name="connsiteY35" fmla="*/ 63924 h 80486"/>
                <a:gd name="connsiteX36" fmla="*/ 51292 w 3175349"/>
                <a:gd name="connsiteY36" fmla="*/ 18870 h 80486"/>
                <a:gd name="connsiteX37" fmla="*/ 57101 w 3175349"/>
                <a:gd name="connsiteY37" fmla="*/ 18870 h 80486"/>
                <a:gd name="connsiteX38" fmla="*/ 57101 w 3175349"/>
                <a:gd name="connsiteY38" fmla="*/ 27633 h 80486"/>
                <a:gd name="connsiteX39" fmla="*/ 122920 w 3175349"/>
                <a:gd name="connsiteY39" fmla="*/ 43159 h 80486"/>
                <a:gd name="connsiteX40" fmla="*/ 84820 w 3175349"/>
                <a:gd name="connsiteY40" fmla="*/ 43159 h 80486"/>
                <a:gd name="connsiteX41" fmla="*/ 90155 w 3175349"/>
                <a:gd name="connsiteY41" fmla="*/ 54493 h 80486"/>
                <a:gd name="connsiteX42" fmla="*/ 102535 w 3175349"/>
                <a:gd name="connsiteY42" fmla="*/ 58875 h 80486"/>
                <a:gd name="connsiteX43" fmla="*/ 110251 w 3175349"/>
                <a:gd name="connsiteY43" fmla="*/ 57351 h 80486"/>
                <a:gd name="connsiteX44" fmla="*/ 116348 w 3175349"/>
                <a:gd name="connsiteY44" fmla="*/ 52970 h 80486"/>
                <a:gd name="connsiteX45" fmla="*/ 119776 w 3175349"/>
                <a:gd name="connsiteY45" fmla="*/ 56875 h 80486"/>
                <a:gd name="connsiteX46" fmla="*/ 112251 w 3175349"/>
                <a:gd name="connsiteY46" fmla="*/ 62399 h 80486"/>
                <a:gd name="connsiteX47" fmla="*/ 102726 w 3175349"/>
                <a:gd name="connsiteY47" fmla="*/ 64209 h 80486"/>
                <a:gd name="connsiteX48" fmla="*/ 90438 w 3175349"/>
                <a:gd name="connsiteY48" fmla="*/ 61256 h 80486"/>
                <a:gd name="connsiteX49" fmla="*/ 82057 w 3175349"/>
                <a:gd name="connsiteY49" fmla="*/ 53065 h 80486"/>
                <a:gd name="connsiteX50" fmla="*/ 79104 w 3175349"/>
                <a:gd name="connsiteY50" fmla="*/ 41254 h 80486"/>
                <a:gd name="connsiteX51" fmla="*/ 81960 w 3175349"/>
                <a:gd name="connsiteY51" fmla="*/ 29443 h 80486"/>
                <a:gd name="connsiteX52" fmla="*/ 89866 w 3175349"/>
                <a:gd name="connsiteY52" fmla="*/ 21347 h 80486"/>
                <a:gd name="connsiteX53" fmla="*/ 112344 w 3175349"/>
                <a:gd name="connsiteY53" fmla="*/ 21347 h 80486"/>
                <a:gd name="connsiteX54" fmla="*/ 120157 w 3175349"/>
                <a:gd name="connsiteY54" fmla="*/ 29443 h 80486"/>
                <a:gd name="connsiteX55" fmla="*/ 122920 w 3175349"/>
                <a:gd name="connsiteY55" fmla="*/ 41254 h 80486"/>
                <a:gd name="connsiteX56" fmla="*/ 101107 w 3175349"/>
                <a:gd name="connsiteY56" fmla="*/ 23633 h 80486"/>
                <a:gd name="connsiteX57" fmla="*/ 90155 w 3175349"/>
                <a:gd name="connsiteY57" fmla="*/ 27824 h 80486"/>
                <a:gd name="connsiteX58" fmla="*/ 85201 w 3175349"/>
                <a:gd name="connsiteY58" fmla="*/ 38587 h 80486"/>
                <a:gd name="connsiteX59" fmla="*/ 117106 w 3175349"/>
                <a:gd name="connsiteY59" fmla="*/ 38587 h 80486"/>
                <a:gd name="connsiteX60" fmla="*/ 112153 w 3175349"/>
                <a:gd name="connsiteY60" fmla="*/ 27824 h 80486"/>
                <a:gd name="connsiteX61" fmla="*/ 101107 w 3175349"/>
                <a:gd name="connsiteY61" fmla="*/ 23633 h 80486"/>
                <a:gd name="connsiteX62" fmla="*/ 183498 w 3175349"/>
                <a:gd name="connsiteY62" fmla="*/ 64304 h 80486"/>
                <a:gd name="connsiteX63" fmla="*/ 167303 w 3175349"/>
                <a:gd name="connsiteY63" fmla="*/ 60399 h 80486"/>
                <a:gd name="connsiteX64" fmla="*/ 155969 w 3175349"/>
                <a:gd name="connsiteY64" fmla="*/ 49445 h 80486"/>
                <a:gd name="connsiteX65" fmla="*/ 155969 w 3175349"/>
                <a:gd name="connsiteY65" fmla="*/ 18203 h 80486"/>
                <a:gd name="connsiteX66" fmla="*/ 167303 w 3175349"/>
                <a:gd name="connsiteY66" fmla="*/ 7250 h 80486"/>
                <a:gd name="connsiteX67" fmla="*/ 183498 w 3175349"/>
                <a:gd name="connsiteY67" fmla="*/ 3344 h 80486"/>
                <a:gd name="connsiteX68" fmla="*/ 199594 w 3175349"/>
                <a:gd name="connsiteY68" fmla="*/ 7250 h 80486"/>
                <a:gd name="connsiteX69" fmla="*/ 210836 w 3175349"/>
                <a:gd name="connsiteY69" fmla="*/ 18203 h 80486"/>
                <a:gd name="connsiteX70" fmla="*/ 210836 w 3175349"/>
                <a:gd name="connsiteY70" fmla="*/ 49445 h 80486"/>
                <a:gd name="connsiteX71" fmla="*/ 199594 w 3175349"/>
                <a:gd name="connsiteY71" fmla="*/ 60399 h 80486"/>
                <a:gd name="connsiteX72" fmla="*/ 183498 w 3175349"/>
                <a:gd name="connsiteY72" fmla="*/ 64304 h 80486"/>
                <a:gd name="connsiteX73" fmla="*/ 183498 w 3175349"/>
                <a:gd name="connsiteY73" fmla="*/ 58684 h 80486"/>
                <a:gd name="connsiteX74" fmla="*/ 196357 w 3175349"/>
                <a:gd name="connsiteY74" fmla="*/ 55446 h 80486"/>
                <a:gd name="connsiteX75" fmla="*/ 205310 w 3175349"/>
                <a:gd name="connsiteY75" fmla="*/ 46588 h 80486"/>
                <a:gd name="connsiteX76" fmla="*/ 205310 w 3175349"/>
                <a:gd name="connsiteY76" fmla="*/ 21061 h 80486"/>
                <a:gd name="connsiteX77" fmla="*/ 196357 w 3175349"/>
                <a:gd name="connsiteY77" fmla="*/ 12202 h 80486"/>
                <a:gd name="connsiteX78" fmla="*/ 183498 w 3175349"/>
                <a:gd name="connsiteY78" fmla="*/ 8964 h 80486"/>
                <a:gd name="connsiteX79" fmla="*/ 170545 w 3175349"/>
                <a:gd name="connsiteY79" fmla="*/ 12202 h 80486"/>
                <a:gd name="connsiteX80" fmla="*/ 161020 w 3175349"/>
                <a:gd name="connsiteY80" fmla="*/ 21061 h 80486"/>
                <a:gd name="connsiteX81" fmla="*/ 161020 w 3175349"/>
                <a:gd name="connsiteY81" fmla="*/ 46588 h 80486"/>
                <a:gd name="connsiteX82" fmla="*/ 170545 w 3175349"/>
                <a:gd name="connsiteY82" fmla="*/ 55446 h 80486"/>
                <a:gd name="connsiteX83" fmla="*/ 183498 w 3175349"/>
                <a:gd name="connsiteY83" fmla="*/ 58684 h 80486"/>
                <a:gd name="connsiteX84" fmla="*/ 244745 w 3175349"/>
                <a:gd name="connsiteY84" fmla="*/ 64304 h 80486"/>
                <a:gd name="connsiteX85" fmla="*/ 231978 w 3175349"/>
                <a:gd name="connsiteY85" fmla="*/ 62209 h 80486"/>
                <a:gd name="connsiteX86" fmla="*/ 222453 w 3175349"/>
                <a:gd name="connsiteY86" fmla="*/ 56494 h 80486"/>
                <a:gd name="connsiteX87" fmla="*/ 224932 w 3175349"/>
                <a:gd name="connsiteY87" fmla="*/ 51636 h 80486"/>
                <a:gd name="connsiteX88" fmla="*/ 233597 w 3175349"/>
                <a:gd name="connsiteY88" fmla="*/ 56970 h 80486"/>
                <a:gd name="connsiteX89" fmla="*/ 244745 w 3175349"/>
                <a:gd name="connsiteY89" fmla="*/ 58970 h 80486"/>
                <a:gd name="connsiteX90" fmla="*/ 256842 w 3175349"/>
                <a:gd name="connsiteY90" fmla="*/ 56018 h 80486"/>
                <a:gd name="connsiteX91" fmla="*/ 260842 w 3175349"/>
                <a:gd name="connsiteY91" fmla="*/ 48303 h 80486"/>
                <a:gd name="connsiteX92" fmla="*/ 258744 w 3175349"/>
                <a:gd name="connsiteY92" fmla="*/ 42587 h 80486"/>
                <a:gd name="connsiteX93" fmla="*/ 253317 w 3175349"/>
                <a:gd name="connsiteY93" fmla="*/ 39254 h 80486"/>
                <a:gd name="connsiteX94" fmla="*/ 244554 w 3175349"/>
                <a:gd name="connsiteY94" fmla="*/ 36777 h 80486"/>
                <a:gd name="connsiteX95" fmla="*/ 233695 w 3175349"/>
                <a:gd name="connsiteY95" fmla="*/ 33444 h 80486"/>
                <a:gd name="connsiteX96" fmla="*/ 226835 w 3175349"/>
                <a:gd name="connsiteY96" fmla="*/ 28586 h 80486"/>
                <a:gd name="connsiteX97" fmla="*/ 223979 w 3175349"/>
                <a:gd name="connsiteY97" fmla="*/ 19728 h 80486"/>
                <a:gd name="connsiteX98" fmla="*/ 226360 w 3175349"/>
                <a:gd name="connsiteY98" fmla="*/ 11536 h 80486"/>
                <a:gd name="connsiteX99" fmla="*/ 233695 w 3175349"/>
                <a:gd name="connsiteY99" fmla="*/ 5535 h 80486"/>
                <a:gd name="connsiteX100" fmla="*/ 246075 w 3175349"/>
                <a:gd name="connsiteY100" fmla="*/ 3344 h 80486"/>
                <a:gd name="connsiteX101" fmla="*/ 256172 w 3175349"/>
                <a:gd name="connsiteY101" fmla="*/ 4678 h 80486"/>
                <a:gd name="connsiteX102" fmla="*/ 264651 w 3175349"/>
                <a:gd name="connsiteY102" fmla="*/ 8583 h 80486"/>
                <a:gd name="connsiteX103" fmla="*/ 262553 w 3175349"/>
                <a:gd name="connsiteY103" fmla="*/ 13631 h 80486"/>
                <a:gd name="connsiteX104" fmla="*/ 246075 w 3175349"/>
                <a:gd name="connsiteY104" fmla="*/ 8678 h 80486"/>
                <a:gd name="connsiteX105" fmla="*/ 234169 w 3175349"/>
                <a:gd name="connsiteY105" fmla="*/ 11726 h 80486"/>
                <a:gd name="connsiteX106" fmla="*/ 230169 w 3175349"/>
                <a:gd name="connsiteY106" fmla="*/ 19632 h 80486"/>
                <a:gd name="connsiteX107" fmla="*/ 232360 w 3175349"/>
                <a:gd name="connsiteY107" fmla="*/ 25347 h 80486"/>
                <a:gd name="connsiteX108" fmla="*/ 237885 w 3175349"/>
                <a:gd name="connsiteY108" fmla="*/ 28681 h 80486"/>
                <a:gd name="connsiteX109" fmla="*/ 246745 w 3175349"/>
                <a:gd name="connsiteY109" fmla="*/ 31252 h 80486"/>
                <a:gd name="connsiteX110" fmla="*/ 257409 w 3175349"/>
                <a:gd name="connsiteY110" fmla="*/ 34491 h 80486"/>
                <a:gd name="connsiteX111" fmla="*/ 264270 w 3175349"/>
                <a:gd name="connsiteY111" fmla="*/ 39254 h 80486"/>
                <a:gd name="connsiteX112" fmla="*/ 267125 w 3175349"/>
                <a:gd name="connsiteY112" fmla="*/ 47921 h 80486"/>
                <a:gd name="connsiteX113" fmla="*/ 264744 w 3175349"/>
                <a:gd name="connsiteY113" fmla="*/ 56208 h 80486"/>
                <a:gd name="connsiteX114" fmla="*/ 257223 w 3175349"/>
                <a:gd name="connsiteY114" fmla="*/ 62114 h 80486"/>
                <a:gd name="connsiteX115" fmla="*/ 244745 w 3175349"/>
                <a:gd name="connsiteY115" fmla="*/ 64304 h 80486"/>
                <a:gd name="connsiteX116" fmla="*/ 315992 w 3175349"/>
                <a:gd name="connsiteY116" fmla="*/ 18394 h 80486"/>
                <a:gd name="connsiteX117" fmla="*/ 329517 w 3175349"/>
                <a:gd name="connsiteY117" fmla="*/ 22776 h 80486"/>
                <a:gd name="connsiteX118" fmla="*/ 334279 w 3175349"/>
                <a:gd name="connsiteY118" fmla="*/ 35920 h 80486"/>
                <a:gd name="connsiteX119" fmla="*/ 334279 w 3175349"/>
                <a:gd name="connsiteY119" fmla="*/ 63828 h 80486"/>
                <a:gd name="connsiteX120" fmla="*/ 328470 w 3175349"/>
                <a:gd name="connsiteY120" fmla="*/ 63828 h 80486"/>
                <a:gd name="connsiteX121" fmla="*/ 328470 w 3175349"/>
                <a:gd name="connsiteY121" fmla="*/ 56780 h 80486"/>
                <a:gd name="connsiteX122" fmla="*/ 322373 w 3175349"/>
                <a:gd name="connsiteY122" fmla="*/ 62304 h 80486"/>
                <a:gd name="connsiteX123" fmla="*/ 312848 w 3175349"/>
                <a:gd name="connsiteY123" fmla="*/ 64209 h 80486"/>
                <a:gd name="connsiteX124" fmla="*/ 300844 w 3175349"/>
                <a:gd name="connsiteY124" fmla="*/ 60685 h 80486"/>
                <a:gd name="connsiteX125" fmla="*/ 296370 w 3175349"/>
                <a:gd name="connsiteY125" fmla="*/ 51160 h 80486"/>
                <a:gd name="connsiteX126" fmla="*/ 300560 w 3175349"/>
                <a:gd name="connsiteY126" fmla="*/ 41635 h 80486"/>
                <a:gd name="connsiteX127" fmla="*/ 313801 w 3175349"/>
                <a:gd name="connsiteY127" fmla="*/ 38111 h 80486"/>
                <a:gd name="connsiteX128" fmla="*/ 328089 w 3175349"/>
                <a:gd name="connsiteY128" fmla="*/ 38111 h 80486"/>
                <a:gd name="connsiteX129" fmla="*/ 328089 w 3175349"/>
                <a:gd name="connsiteY129" fmla="*/ 35349 h 80486"/>
                <a:gd name="connsiteX130" fmla="*/ 324847 w 3175349"/>
                <a:gd name="connsiteY130" fmla="*/ 26490 h 80486"/>
                <a:gd name="connsiteX131" fmla="*/ 315322 w 3175349"/>
                <a:gd name="connsiteY131" fmla="*/ 23442 h 80486"/>
                <a:gd name="connsiteX132" fmla="*/ 307039 w 3175349"/>
                <a:gd name="connsiteY132" fmla="*/ 24871 h 80486"/>
                <a:gd name="connsiteX133" fmla="*/ 300272 w 3175349"/>
                <a:gd name="connsiteY133" fmla="*/ 28776 h 80486"/>
                <a:gd name="connsiteX134" fmla="*/ 297607 w 3175349"/>
                <a:gd name="connsiteY134" fmla="*/ 24204 h 80486"/>
                <a:gd name="connsiteX135" fmla="*/ 305797 w 3175349"/>
                <a:gd name="connsiteY135" fmla="*/ 19728 h 80486"/>
                <a:gd name="connsiteX136" fmla="*/ 315894 w 3175349"/>
                <a:gd name="connsiteY136" fmla="*/ 18108 h 80486"/>
                <a:gd name="connsiteX137" fmla="*/ 313894 w 3175349"/>
                <a:gd name="connsiteY137" fmla="*/ 59447 h 80486"/>
                <a:gd name="connsiteX138" fmla="*/ 322657 w 3175349"/>
                <a:gd name="connsiteY138" fmla="*/ 57065 h 80486"/>
                <a:gd name="connsiteX139" fmla="*/ 328182 w 3175349"/>
                <a:gd name="connsiteY139" fmla="*/ 50302 h 80486"/>
                <a:gd name="connsiteX140" fmla="*/ 328182 w 3175349"/>
                <a:gd name="connsiteY140" fmla="*/ 42873 h 80486"/>
                <a:gd name="connsiteX141" fmla="*/ 313992 w 3175349"/>
                <a:gd name="connsiteY141" fmla="*/ 42873 h 80486"/>
                <a:gd name="connsiteX142" fmla="*/ 302467 w 3175349"/>
                <a:gd name="connsiteY142" fmla="*/ 50969 h 80486"/>
                <a:gd name="connsiteX143" fmla="*/ 305416 w 3175349"/>
                <a:gd name="connsiteY143" fmla="*/ 57161 h 80486"/>
                <a:gd name="connsiteX144" fmla="*/ 313894 w 3175349"/>
                <a:gd name="connsiteY144" fmla="*/ 59447 h 80486"/>
                <a:gd name="connsiteX145" fmla="*/ 372854 w 3175349"/>
                <a:gd name="connsiteY145" fmla="*/ 18394 h 80486"/>
                <a:gd name="connsiteX146" fmla="*/ 386378 w 3175349"/>
                <a:gd name="connsiteY146" fmla="*/ 23347 h 80486"/>
                <a:gd name="connsiteX147" fmla="*/ 391332 w 3175349"/>
                <a:gd name="connsiteY147" fmla="*/ 37635 h 80486"/>
                <a:gd name="connsiteX148" fmla="*/ 391332 w 3175349"/>
                <a:gd name="connsiteY148" fmla="*/ 63828 h 80486"/>
                <a:gd name="connsiteX149" fmla="*/ 385239 w 3175349"/>
                <a:gd name="connsiteY149" fmla="*/ 63828 h 80486"/>
                <a:gd name="connsiteX150" fmla="*/ 385239 w 3175349"/>
                <a:gd name="connsiteY150" fmla="*/ 38301 h 80486"/>
                <a:gd name="connsiteX151" fmla="*/ 381714 w 3175349"/>
                <a:gd name="connsiteY151" fmla="*/ 27538 h 80486"/>
                <a:gd name="connsiteX152" fmla="*/ 371709 w 3175349"/>
                <a:gd name="connsiteY152" fmla="*/ 23919 h 80486"/>
                <a:gd name="connsiteX153" fmla="*/ 360185 w 3175349"/>
                <a:gd name="connsiteY153" fmla="*/ 28205 h 80486"/>
                <a:gd name="connsiteX154" fmla="*/ 355994 w 3175349"/>
                <a:gd name="connsiteY154" fmla="*/ 40206 h 80486"/>
                <a:gd name="connsiteX155" fmla="*/ 355994 w 3175349"/>
                <a:gd name="connsiteY155" fmla="*/ 63828 h 80486"/>
                <a:gd name="connsiteX156" fmla="*/ 350185 w 3175349"/>
                <a:gd name="connsiteY156" fmla="*/ 63828 h 80486"/>
                <a:gd name="connsiteX157" fmla="*/ 350185 w 3175349"/>
                <a:gd name="connsiteY157" fmla="*/ 18775 h 80486"/>
                <a:gd name="connsiteX158" fmla="*/ 355994 w 3175349"/>
                <a:gd name="connsiteY158" fmla="*/ 18775 h 80486"/>
                <a:gd name="connsiteX159" fmla="*/ 355994 w 3175349"/>
                <a:gd name="connsiteY159" fmla="*/ 27061 h 80486"/>
                <a:gd name="connsiteX160" fmla="*/ 362854 w 3175349"/>
                <a:gd name="connsiteY160" fmla="*/ 20680 h 80486"/>
                <a:gd name="connsiteX161" fmla="*/ 373142 w 3175349"/>
                <a:gd name="connsiteY161" fmla="*/ 18394 h 80486"/>
                <a:gd name="connsiteX162" fmla="*/ 448291 w 3175349"/>
                <a:gd name="connsiteY162" fmla="*/ 201 h 80486"/>
                <a:gd name="connsiteX163" fmla="*/ 448291 w 3175349"/>
                <a:gd name="connsiteY163" fmla="*/ 63828 h 80486"/>
                <a:gd name="connsiteX164" fmla="*/ 442482 w 3175349"/>
                <a:gd name="connsiteY164" fmla="*/ 63828 h 80486"/>
                <a:gd name="connsiteX165" fmla="*/ 442482 w 3175349"/>
                <a:gd name="connsiteY165" fmla="*/ 54875 h 80486"/>
                <a:gd name="connsiteX166" fmla="*/ 435245 w 3175349"/>
                <a:gd name="connsiteY166" fmla="*/ 61828 h 80486"/>
                <a:gd name="connsiteX167" fmla="*/ 425050 w 3175349"/>
                <a:gd name="connsiteY167" fmla="*/ 64209 h 80486"/>
                <a:gd name="connsiteX168" fmla="*/ 413526 w 3175349"/>
                <a:gd name="connsiteY168" fmla="*/ 61352 h 80486"/>
                <a:gd name="connsiteX169" fmla="*/ 405526 w 3175349"/>
                <a:gd name="connsiteY169" fmla="*/ 53160 h 80486"/>
                <a:gd name="connsiteX170" fmla="*/ 402573 w 3175349"/>
                <a:gd name="connsiteY170" fmla="*/ 41254 h 80486"/>
                <a:gd name="connsiteX171" fmla="*/ 405526 w 3175349"/>
                <a:gd name="connsiteY171" fmla="*/ 29348 h 80486"/>
                <a:gd name="connsiteX172" fmla="*/ 413526 w 3175349"/>
                <a:gd name="connsiteY172" fmla="*/ 21251 h 80486"/>
                <a:gd name="connsiteX173" fmla="*/ 425050 w 3175349"/>
                <a:gd name="connsiteY173" fmla="*/ 18394 h 80486"/>
                <a:gd name="connsiteX174" fmla="*/ 434575 w 3175349"/>
                <a:gd name="connsiteY174" fmla="*/ 20680 h 80486"/>
                <a:gd name="connsiteX175" fmla="*/ 441817 w 3175349"/>
                <a:gd name="connsiteY175" fmla="*/ 27347 h 80486"/>
                <a:gd name="connsiteX176" fmla="*/ 441817 w 3175349"/>
                <a:gd name="connsiteY176" fmla="*/ 201 h 80486"/>
                <a:gd name="connsiteX177" fmla="*/ 425529 w 3175349"/>
                <a:gd name="connsiteY177" fmla="*/ 58875 h 80486"/>
                <a:gd name="connsiteX178" fmla="*/ 434101 w 3175349"/>
                <a:gd name="connsiteY178" fmla="*/ 56685 h 80486"/>
                <a:gd name="connsiteX179" fmla="*/ 440101 w 3175349"/>
                <a:gd name="connsiteY179" fmla="*/ 50493 h 80486"/>
                <a:gd name="connsiteX180" fmla="*/ 442291 w 3175349"/>
                <a:gd name="connsiteY180" fmla="*/ 40968 h 80486"/>
                <a:gd name="connsiteX181" fmla="*/ 440101 w 3175349"/>
                <a:gd name="connsiteY181" fmla="*/ 31443 h 80486"/>
                <a:gd name="connsiteX182" fmla="*/ 434101 w 3175349"/>
                <a:gd name="connsiteY182" fmla="*/ 25252 h 80486"/>
                <a:gd name="connsiteX183" fmla="*/ 416953 w 3175349"/>
                <a:gd name="connsiteY183" fmla="*/ 25252 h 80486"/>
                <a:gd name="connsiteX184" fmla="*/ 410954 w 3175349"/>
                <a:gd name="connsiteY184" fmla="*/ 31443 h 80486"/>
                <a:gd name="connsiteX185" fmla="*/ 408763 w 3175349"/>
                <a:gd name="connsiteY185" fmla="*/ 40968 h 80486"/>
                <a:gd name="connsiteX186" fmla="*/ 410954 w 3175349"/>
                <a:gd name="connsiteY186" fmla="*/ 50493 h 80486"/>
                <a:gd name="connsiteX187" fmla="*/ 416953 w 3175349"/>
                <a:gd name="connsiteY187" fmla="*/ 56685 h 80486"/>
                <a:gd name="connsiteX188" fmla="*/ 425529 w 3175349"/>
                <a:gd name="connsiteY188" fmla="*/ 58875 h 80486"/>
                <a:gd name="connsiteX189" fmla="*/ 493442 w 3175349"/>
                <a:gd name="connsiteY189" fmla="*/ 9345 h 80486"/>
                <a:gd name="connsiteX190" fmla="*/ 493442 w 3175349"/>
                <a:gd name="connsiteY190" fmla="*/ 32681 h 80486"/>
                <a:gd name="connsiteX191" fmla="*/ 524491 w 3175349"/>
                <a:gd name="connsiteY191" fmla="*/ 32681 h 80486"/>
                <a:gd name="connsiteX192" fmla="*/ 524491 w 3175349"/>
                <a:gd name="connsiteY192" fmla="*/ 38206 h 80486"/>
                <a:gd name="connsiteX193" fmla="*/ 493060 w 3175349"/>
                <a:gd name="connsiteY193" fmla="*/ 38206 h 80486"/>
                <a:gd name="connsiteX194" fmla="*/ 493060 w 3175349"/>
                <a:gd name="connsiteY194" fmla="*/ 63638 h 80486"/>
                <a:gd name="connsiteX195" fmla="*/ 486772 w 3175349"/>
                <a:gd name="connsiteY195" fmla="*/ 63638 h 80486"/>
                <a:gd name="connsiteX196" fmla="*/ 486772 w 3175349"/>
                <a:gd name="connsiteY196" fmla="*/ 4106 h 80486"/>
                <a:gd name="connsiteX197" fmla="*/ 527923 w 3175349"/>
                <a:gd name="connsiteY197" fmla="*/ 4106 h 80486"/>
                <a:gd name="connsiteX198" fmla="*/ 527923 w 3175349"/>
                <a:gd name="connsiteY198" fmla="*/ 9631 h 80486"/>
                <a:gd name="connsiteX199" fmla="*/ 560972 w 3175349"/>
                <a:gd name="connsiteY199" fmla="*/ 43064 h 80486"/>
                <a:gd name="connsiteX200" fmla="*/ 560972 w 3175349"/>
                <a:gd name="connsiteY200" fmla="*/ 63828 h 80486"/>
                <a:gd name="connsiteX201" fmla="*/ 554782 w 3175349"/>
                <a:gd name="connsiteY201" fmla="*/ 63828 h 80486"/>
                <a:gd name="connsiteX202" fmla="*/ 554782 w 3175349"/>
                <a:gd name="connsiteY202" fmla="*/ 43064 h 80486"/>
                <a:gd name="connsiteX203" fmla="*/ 531160 w 3175349"/>
                <a:gd name="connsiteY203" fmla="*/ 4106 h 80486"/>
                <a:gd name="connsiteX204" fmla="*/ 537923 w 3175349"/>
                <a:gd name="connsiteY204" fmla="*/ 4106 h 80486"/>
                <a:gd name="connsiteX205" fmla="*/ 558498 w 3175349"/>
                <a:gd name="connsiteY205" fmla="*/ 37825 h 80486"/>
                <a:gd name="connsiteX206" fmla="*/ 578785 w 3175349"/>
                <a:gd name="connsiteY206" fmla="*/ 4106 h 80486"/>
                <a:gd name="connsiteX207" fmla="*/ 585073 w 3175349"/>
                <a:gd name="connsiteY207" fmla="*/ 4106 h 80486"/>
                <a:gd name="connsiteX208" fmla="*/ 608025 w 3175349"/>
                <a:gd name="connsiteY208" fmla="*/ 3820 h 80486"/>
                <a:gd name="connsiteX209" fmla="*/ 608025 w 3175349"/>
                <a:gd name="connsiteY209" fmla="*/ 63828 h 80486"/>
                <a:gd name="connsiteX210" fmla="*/ 601835 w 3175349"/>
                <a:gd name="connsiteY210" fmla="*/ 63828 h 80486"/>
                <a:gd name="connsiteX211" fmla="*/ 601835 w 3175349"/>
                <a:gd name="connsiteY211" fmla="*/ 9345 h 80486"/>
                <a:gd name="connsiteX212" fmla="*/ 587645 w 3175349"/>
                <a:gd name="connsiteY212" fmla="*/ 9345 h 80486"/>
                <a:gd name="connsiteX213" fmla="*/ 587645 w 3175349"/>
                <a:gd name="connsiteY213" fmla="*/ 4106 h 80486"/>
                <a:gd name="connsiteX214" fmla="*/ 646125 w 3175349"/>
                <a:gd name="connsiteY214" fmla="*/ 27919 h 80486"/>
                <a:gd name="connsiteX215" fmla="*/ 656604 w 3175349"/>
                <a:gd name="connsiteY215" fmla="*/ 30109 h 80486"/>
                <a:gd name="connsiteX216" fmla="*/ 666129 w 3175349"/>
                <a:gd name="connsiteY216" fmla="*/ 45921 h 80486"/>
                <a:gd name="connsiteX217" fmla="*/ 656604 w 3175349"/>
                <a:gd name="connsiteY217" fmla="*/ 62114 h 80486"/>
                <a:gd name="connsiteX218" fmla="*/ 646032 w 3175349"/>
                <a:gd name="connsiteY218" fmla="*/ 64304 h 80486"/>
                <a:gd name="connsiteX219" fmla="*/ 627838 w 3175349"/>
                <a:gd name="connsiteY219" fmla="*/ 56494 h 80486"/>
                <a:gd name="connsiteX220" fmla="*/ 621457 w 3175349"/>
                <a:gd name="connsiteY220" fmla="*/ 34300 h 80486"/>
                <a:gd name="connsiteX221" fmla="*/ 624885 w 3175349"/>
                <a:gd name="connsiteY221" fmla="*/ 17346 h 80486"/>
                <a:gd name="connsiteX222" fmla="*/ 634410 w 3175349"/>
                <a:gd name="connsiteY222" fmla="*/ 6868 h 80486"/>
                <a:gd name="connsiteX223" fmla="*/ 648795 w 3175349"/>
                <a:gd name="connsiteY223" fmla="*/ 3344 h 80486"/>
                <a:gd name="connsiteX224" fmla="*/ 662985 w 3175349"/>
                <a:gd name="connsiteY224" fmla="*/ 6583 h 80486"/>
                <a:gd name="connsiteX225" fmla="*/ 660510 w 3175349"/>
                <a:gd name="connsiteY225" fmla="*/ 11536 h 80486"/>
                <a:gd name="connsiteX226" fmla="*/ 648888 w 3175349"/>
                <a:gd name="connsiteY226" fmla="*/ 8678 h 80486"/>
                <a:gd name="connsiteX227" fmla="*/ 633270 w 3175349"/>
                <a:gd name="connsiteY227" fmla="*/ 14965 h 80486"/>
                <a:gd name="connsiteX228" fmla="*/ 627647 w 3175349"/>
                <a:gd name="connsiteY228" fmla="*/ 33348 h 80486"/>
                <a:gd name="connsiteX229" fmla="*/ 627647 w 3175349"/>
                <a:gd name="connsiteY229" fmla="*/ 38206 h 80486"/>
                <a:gd name="connsiteX230" fmla="*/ 634791 w 3175349"/>
                <a:gd name="connsiteY230" fmla="*/ 30586 h 80486"/>
                <a:gd name="connsiteX231" fmla="*/ 646032 w 3175349"/>
                <a:gd name="connsiteY231" fmla="*/ 27919 h 80486"/>
                <a:gd name="connsiteX232" fmla="*/ 645651 w 3175349"/>
                <a:gd name="connsiteY232" fmla="*/ 59066 h 80486"/>
                <a:gd name="connsiteX233" fmla="*/ 656222 w 3175349"/>
                <a:gd name="connsiteY233" fmla="*/ 55542 h 80486"/>
                <a:gd name="connsiteX234" fmla="*/ 660320 w 3175349"/>
                <a:gd name="connsiteY234" fmla="*/ 46017 h 80486"/>
                <a:gd name="connsiteX235" fmla="*/ 656222 w 3175349"/>
                <a:gd name="connsiteY235" fmla="*/ 36492 h 80486"/>
                <a:gd name="connsiteX236" fmla="*/ 645177 w 3175349"/>
                <a:gd name="connsiteY236" fmla="*/ 32967 h 80486"/>
                <a:gd name="connsiteX237" fmla="*/ 637172 w 3175349"/>
                <a:gd name="connsiteY237" fmla="*/ 34682 h 80486"/>
                <a:gd name="connsiteX238" fmla="*/ 631745 w 3175349"/>
                <a:gd name="connsiteY238" fmla="*/ 39349 h 80486"/>
                <a:gd name="connsiteX239" fmla="*/ 629745 w 3175349"/>
                <a:gd name="connsiteY239" fmla="*/ 46017 h 80486"/>
                <a:gd name="connsiteX240" fmla="*/ 631554 w 3175349"/>
                <a:gd name="connsiteY240" fmla="*/ 52398 h 80486"/>
                <a:gd name="connsiteX241" fmla="*/ 637079 w 3175349"/>
                <a:gd name="connsiteY241" fmla="*/ 57161 h 80486"/>
                <a:gd name="connsiteX242" fmla="*/ 645651 w 3175349"/>
                <a:gd name="connsiteY242" fmla="*/ 58875 h 80486"/>
                <a:gd name="connsiteX243" fmla="*/ 678133 w 3175349"/>
                <a:gd name="connsiteY243" fmla="*/ 54875 h 80486"/>
                <a:gd name="connsiteX244" fmla="*/ 681370 w 3175349"/>
                <a:gd name="connsiteY244" fmla="*/ 56208 h 80486"/>
                <a:gd name="connsiteX245" fmla="*/ 682607 w 3175349"/>
                <a:gd name="connsiteY245" fmla="*/ 59542 h 80486"/>
                <a:gd name="connsiteX246" fmla="*/ 682607 w 3175349"/>
                <a:gd name="connsiteY246" fmla="*/ 61733 h 80486"/>
                <a:gd name="connsiteX247" fmla="*/ 681751 w 3175349"/>
                <a:gd name="connsiteY247" fmla="*/ 64495 h 80486"/>
                <a:gd name="connsiteX248" fmla="*/ 678133 w 3175349"/>
                <a:gd name="connsiteY248" fmla="*/ 76306 h 80486"/>
                <a:gd name="connsiteX249" fmla="*/ 674035 w 3175349"/>
                <a:gd name="connsiteY249" fmla="*/ 76306 h 80486"/>
                <a:gd name="connsiteX250" fmla="*/ 676891 w 3175349"/>
                <a:gd name="connsiteY250" fmla="*/ 63924 h 80486"/>
                <a:gd name="connsiteX251" fmla="*/ 673845 w 3175349"/>
                <a:gd name="connsiteY251" fmla="*/ 59542 h 80486"/>
                <a:gd name="connsiteX252" fmla="*/ 675082 w 3175349"/>
                <a:gd name="connsiteY252" fmla="*/ 56208 h 80486"/>
                <a:gd name="connsiteX253" fmla="*/ 678416 w 3175349"/>
                <a:gd name="connsiteY253" fmla="*/ 54875 h 80486"/>
                <a:gd name="connsiteX254" fmla="*/ 739375 w 3175349"/>
                <a:gd name="connsiteY254" fmla="*/ 18394 h 80486"/>
                <a:gd name="connsiteX255" fmla="*/ 750900 w 3175349"/>
                <a:gd name="connsiteY255" fmla="*/ 21251 h 80486"/>
                <a:gd name="connsiteX256" fmla="*/ 758904 w 3175349"/>
                <a:gd name="connsiteY256" fmla="*/ 29348 h 80486"/>
                <a:gd name="connsiteX257" fmla="*/ 758904 w 3175349"/>
                <a:gd name="connsiteY257" fmla="*/ 53255 h 80486"/>
                <a:gd name="connsiteX258" fmla="*/ 750900 w 3175349"/>
                <a:gd name="connsiteY258" fmla="*/ 61352 h 80486"/>
                <a:gd name="connsiteX259" fmla="*/ 739375 w 3175349"/>
                <a:gd name="connsiteY259" fmla="*/ 64209 h 80486"/>
                <a:gd name="connsiteX260" fmla="*/ 729850 w 3175349"/>
                <a:gd name="connsiteY260" fmla="*/ 62019 h 80486"/>
                <a:gd name="connsiteX261" fmla="*/ 722614 w 3175349"/>
                <a:gd name="connsiteY261" fmla="*/ 55351 h 80486"/>
                <a:gd name="connsiteX262" fmla="*/ 722614 w 3175349"/>
                <a:gd name="connsiteY262" fmla="*/ 80306 h 80486"/>
                <a:gd name="connsiteX263" fmla="*/ 716516 w 3175349"/>
                <a:gd name="connsiteY263" fmla="*/ 80306 h 80486"/>
                <a:gd name="connsiteX264" fmla="*/ 716516 w 3175349"/>
                <a:gd name="connsiteY264" fmla="*/ 18585 h 80486"/>
                <a:gd name="connsiteX265" fmla="*/ 722325 w 3175349"/>
                <a:gd name="connsiteY265" fmla="*/ 18585 h 80486"/>
                <a:gd name="connsiteX266" fmla="*/ 722325 w 3175349"/>
                <a:gd name="connsiteY266" fmla="*/ 27443 h 80486"/>
                <a:gd name="connsiteX267" fmla="*/ 729567 w 3175349"/>
                <a:gd name="connsiteY267" fmla="*/ 20584 h 80486"/>
                <a:gd name="connsiteX268" fmla="*/ 739757 w 3175349"/>
                <a:gd name="connsiteY268" fmla="*/ 18203 h 80486"/>
                <a:gd name="connsiteX269" fmla="*/ 739375 w 3175349"/>
                <a:gd name="connsiteY269" fmla="*/ 58875 h 80486"/>
                <a:gd name="connsiteX270" fmla="*/ 747947 w 3175349"/>
                <a:gd name="connsiteY270" fmla="*/ 56685 h 80486"/>
                <a:gd name="connsiteX271" fmla="*/ 753951 w 3175349"/>
                <a:gd name="connsiteY271" fmla="*/ 50493 h 80486"/>
                <a:gd name="connsiteX272" fmla="*/ 756142 w 3175349"/>
                <a:gd name="connsiteY272" fmla="*/ 40968 h 80486"/>
                <a:gd name="connsiteX273" fmla="*/ 753951 w 3175349"/>
                <a:gd name="connsiteY273" fmla="*/ 31443 h 80486"/>
                <a:gd name="connsiteX274" fmla="*/ 747947 w 3175349"/>
                <a:gd name="connsiteY274" fmla="*/ 25252 h 80486"/>
                <a:gd name="connsiteX275" fmla="*/ 730711 w 3175349"/>
                <a:gd name="connsiteY275" fmla="*/ 25252 h 80486"/>
                <a:gd name="connsiteX276" fmla="*/ 724707 w 3175349"/>
                <a:gd name="connsiteY276" fmla="*/ 31443 h 80486"/>
                <a:gd name="connsiteX277" fmla="*/ 722516 w 3175349"/>
                <a:gd name="connsiteY277" fmla="*/ 40968 h 80486"/>
                <a:gd name="connsiteX278" fmla="*/ 724707 w 3175349"/>
                <a:gd name="connsiteY278" fmla="*/ 50493 h 80486"/>
                <a:gd name="connsiteX279" fmla="*/ 730711 w 3175349"/>
                <a:gd name="connsiteY279" fmla="*/ 56685 h 80486"/>
                <a:gd name="connsiteX280" fmla="*/ 739375 w 3175349"/>
                <a:gd name="connsiteY280" fmla="*/ 58875 h 80486"/>
                <a:gd name="connsiteX281" fmla="*/ 792144 w 3175349"/>
                <a:gd name="connsiteY281" fmla="*/ 64209 h 80486"/>
                <a:gd name="connsiteX282" fmla="*/ 780429 w 3175349"/>
                <a:gd name="connsiteY282" fmla="*/ 61256 h 80486"/>
                <a:gd name="connsiteX283" fmla="*/ 772141 w 3175349"/>
                <a:gd name="connsiteY283" fmla="*/ 53065 h 80486"/>
                <a:gd name="connsiteX284" fmla="*/ 769192 w 3175349"/>
                <a:gd name="connsiteY284" fmla="*/ 41254 h 80486"/>
                <a:gd name="connsiteX285" fmla="*/ 772141 w 3175349"/>
                <a:gd name="connsiteY285" fmla="*/ 29443 h 80486"/>
                <a:gd name="connsiteX286" fmla="*/ 780429 w 3175349"/>
                <a:gd name="connsiteY286" fmla="*/ 21347 h 80486"/>
                <a:gd name="connsiteX287" fmla="*/ 803860 w 3175349"/>
                <a:gd name="connsiteY287" fmla="*/ 21347 h 80486"/>
                <a:gd name="connsiteX288" fmla="*/ 812055 w 3175349"/>
                <a:gd name="connsiteY288" fmla="*/ 29443 h 80486"/>
                <a:gd name="connsiteX289" fmla="*/ 815003 w 3175349"/>
                <a:gd name="connsiteY289" fmla="*/ 41254 h 80486"/>
                <a:gd name="connsiteX290" fmla="*/ 812055 w 3175349"/>
                <a:gd name="connsiteY290" fmla="*/ 53065 h 80486"/>
                <a:gd name="connsiteX291" fmla="*/ 803860 w 3175349"/>
                <a:gd name="connsiteY291" fmla="*/ 61256 h 80486"/>
                <a:gd name="connsiteX292" fmla="*/ 792144 w 3175349"/>
                <a:gd name="connsiteY292" fmla="*/ 64209 h 80486"/>
                <a:gd name="connsiteX293" fmla="*/ 792144 w 3175349"/>
                <a:gd name="connsiteY293" fmla="*/ 58875 h 80486"/>
                <a:gd name="connsiteX294" fmla="*/ 800716 w 3175349"/>
                <a:gd name="connsiteY294" fmla="*/ 56685 h 80486"/>
                <a:gd name="connsiteX295" fmla="*/ 806720 w 3175349"/>
                <a:gd name="connsiteY295" fmla="*/ 50493 h 80486"/>
                <a:gd name="connsiteX296" fmla="*/ 808911 w 3175349"/>
                <a:gd name="connsiteY296" fmla="*/ 40968 h 80486"/>
                <a:gd name="connsiteX297" fmla="*/ 806720 w 3175349"/>
                <a:gd name="connsiteY297" fmla="*/ 31443 h 80486"/>
                <a:gd name="connsiteX298" fmla="*/ 800716 w 3175349"/>
                <a:gd name="connsiteY298" fmla="*/ 25252 h 80486"/>
                <a:gd name="connsiteX299" fmla="*/ 783573 w 3175349"/>
                <a:gd name="connsiteY299" fmla="*/ 25252 h 80486"/>
                <a:gd name="connsiteX300" fmla="*/ 777573 w 3175349"/>
                <a:gd name="connsiteY300" fmla="*/ 31443 h 80486"/>
                <a:gd name="connsiteX301" fmla="*/ 775383 w 3175349"/>
                <a:gd name="connsiteY301" fmla="*/ 40968 h 80486"/>
                <a:gd name="connsiteX302" fmla="*/ 777573 w 3175349"/>
                <a:gd name="connsiteY302" fmla="*/ 50493 h 80486"/>
                <a:gd name="connsiteX303" fmla="*/ 783573 w 3175349"/>
                <a:gd name="connsiteY303" fmla="*/ 56685 h 80486"/>
                <a:gd name="connsiteX304" fmla="*/ 792144 w 3175349"/>
                <a:gd name="connsiteY304" fmla="*/ 58875 h 80486"/>
                <a:gd name="connsiteX305" fmla="*/ 838625 w 3175349"/>
                <a:gd name="connsiteY305" fmla="*/ 64209 h 80486"/>
                <a:gd name="connsiteX306" fmla="*/ 828151 w 3175349"/>
                <a:gd name="connsiteY306" fmla="*/ 62685 h 80486"/>
                <a:gd name="connsiteX307" fmla="*/ 820245 w 3175349"/>
                <a:gd name="connsiteY307" fmla="*/ 58684 h 80486"/>
                <a:gd name="connsiteX308" fmla="*/ 823008 w 3175349"/>
                <a:gd name="connsiteY308" fmla="*/ 53922 h 80486"/>
                <a:gd name="connsiteX309" fmla="*/ 830151 w 3175349"/>
                <a:gd name="connsiteY309" fmla="*/ 57541 h 80486"/>
                <a:gd name="connsiteX310" fmla="*/ 839007 w 3175349"/>
                <a:gd name="connsiteY310" fmla="*/ 58970 h 80486"/>
                <a:gd name="connsiteX311" fmla="*/ 848532 w 3175349"/>
                <a:gd name="connsiteY311" fmla="*/ 56970 h 80486"/>
                <a:gd name="connsiteX312" fmla="*/ 851485 w 3175349"/>
                <a:gd name="connsiteY312" fmla="*/ 51541 h 80486"/>
                <a:gd name="connsiteX313" fmla="*/ 849866 w 3175349"/>
                <a:gd name="connsiteY313" fmla="*/ 47636 h 80486"/>
                <a:gd name="connsiteX314" fmla="*/ 845769 w 3175349"/>
                <a:gd name="connsiteY314" fmla="*/ 45540 h 80486"/>
                <a:gd name="connsiteX315" fmla="*/ 839197 w 3175349"/>
                <a:gd name="connsiteY315" fmla="*/ 44111 h 80486"/>
                <a:gd name="connsiteX316" fmla="*/ 830342 w 3175349"/>
                <a:gd name="connsiteY316" fmla="*/ 42016 h 80486"/>
                <a:gd name="connsiteX317" fmla="*/ 824626 w 3175349"/>
                <a:gd name="connsiteY317" fmla="*/ 38396 h 80486"/>
                <a:gd name="connsiteX318" fmla="*/ 822245 w 3175349"/>
                <a:gd name="connsiteY318" fmla="*/ 31252 h 80486"/>
                <a:gd name="connsiteX319" fmla="*/ 827007 w 3175349"/>
                <a:gd name="connsiteY319" fmla="*/ 21727 h 80486"/>
                <a:gd name="connsiteX320" fmla="*/ 840151 w 3175349"/>
                <a:gd name="connsiteY320" fmla="*/ 18108 h 80486"/>
                <a:gd name="connsiteX321" fmla="*/ 848820 w 3175349"/>
                <a:gd name="connsiteY321" fmla="*/ 19251 h 80486"/>
                <a:gd name="connsiteX322" fmla="*/ 856057 w 3175349"/>
                <a:gd name="connsiteY322" fmla="*/ 22299 h 80486"/>
                <a:gd name="connsiteX323" fmla="*/ 853392 w 3175349"/>
                <a:gd name="connsiteY323" fmla="*/ 27157 h 80486"/>
                <a:gd name="connsiteX324" fmla="*/ 840151 w 3175349"/>
                <a:gd name="connsiteY324" fmla="*/ 23347 h 80486"/>
                <a:gd name="connsiteX325" fmla="*/ 831291 w 3175349"/>
                <a:gd name="connsiteY325" fmla="*/ 25347 h 80486"/>
                <a:gd name="connsiteX326" fmla="*/ 828342 w 3175349"/>
                <a:gd name="connsiteY326" fmla="*/ 30776 h 80486"/>
                <a:gd name="connsiteX327" fmla="*/ 830054 w 3175349"/>
                <a:gd name="connsiteY327" fmla="*/ 34872 h 80486"/>
                <a:gd name="connsiteX328" fmla="*/ 834151 w 3175349"/>
                <a:gd name="connsiteY328" fmla="*/ 37158 h 80486"/>
                <a:gd name="connsiteX329" fmla="*/ 841006 w 3175349"/>
                <a:gd name="connsiteY329" fmla="*/ 38682 h 80486"/>
                <a:gd name="connsiteX330" fmla="*/ 849676 w 3175349"/>
                <a:gd name="connsiteY330" fmla="*/ 40777 h 80486"/>
                <a:gd name="connsiteX331" fmla="*/ 855294 w 3175349"/>
                <a:gd name="connsiteY331" fmla="*/ 44207 h 80486"/>
                <a:gd name="connsiteX332" fmla="*/ 857582 w 3175349"/>
                <a:gd name="connsiteY332" fmla="*/ 51065 h 80486"/>
                <a:gd name="connsiteX333" fmla="*/ 852629 w 3175349"/>
                <a:gd name="connsiteY333" fmla="*/ 60590 h 80486"/>
                <a:gd name="connsiteX334" fmla="*/ 839007 w 3175349"/>
                <a:gd name="connsiteY334" fmla="*/ 64018 h 80486"/>
                <a:gd name="connsiteX335" fmla="*/ 891203 w 3175349"/>
                <a:gd name="connsiteY335" fmla="*/ 61066 h 80486"/>
                <a:gd name="connsiteX336" fmla="*/ 887013 w 3175349"/>
                <a:gd name="connsiteY336" fmla="*/ 63447 h 80486"/>
                <a:gd name="connsiteX337" fmla="*/ 881776 w 3175349"/>
                <a:gd name="connsiteY337" fmla="*/ 64209 h 80486"/>
                <a:gd name="connsiteX338" fmla="*/ 872251 w 3175349"/>
                <a:gd name="connsiteY338" fmla="*/ 60780 h 80486"/>
                <a:gd name="connsiteX339" fmla="*/ 868823 w 3175349"/>
                <a:gd name="connsiteY339" fmla="*/ 51255 h 80486"/>
                <a:gd name="connsiteX340" fmla="*/ 868823 w 3175349"/>
                <a:gd name="connsiteY340" fmla="*/ 24014 h 80486"/>
                <a:gd name="connsiteX341" fmla="*/ 860726 w 3175349"/>
                <a:gd name="connsiteY341" fmla="*/ 24014 h 80486"/>
                <a:gd name="connsiteX342" fmla="*/ 860726 w 3175349"/>
                <a:gd name="connsiteY342" fmla="*/ 18870 h 80486"/>
                <a:gd name="connsiteX343" fmla="*/ 868823 w 3175349"/>
                <a:gd name="connsiteY343" fmla="*/ 18870 h 80486"/>
                <a:gd name="connsiteX344" fmla="*/ 868823 w 3175349"/>
                <a:gd name="connsiteY344" fmla="*/ 9345 h 80486"/>
                <a:gd name="connsiteX345" fmla="*/ 874916 w 3175349"/>
                <a:gd name="connsiteY345" fmla="*/ 9345 h 80486"/>
                <a:gd name="connsiteX346" fmla="*/ 874916 w 3175349"/>
                <a:gd name="connsiteY346" fmla="*/ 18870 h 80486"/>
                <a:gd name="connsiteX347" fmla="*/ 888631 w 3175349"/>
                <a:gd name="connsiteY347" fmla="*/ 18870 h 80486"/>
                <a:gd name="connsiteX348" fmla="*/ 888631 w 3175349"/>
                <a:gd name="connsiteY348" fmla="*/ 24014 h 80486"/>
                <a:gd name="connsiteX349" fmla="*/ 874060 w 3175349"/>
                <a:gd name="connsiteY349" fmla="*/ 24014 h 80486"/>
                <a:gd name="connsiteX350" fmla="*/ 874060 w 3175349"/>
                <a:gd name="connsiteY350" fmla="*/ 50874 h 80486"/>
                <a:gd name="connsiteX351" fmla="*/ 876060 w 3175349"/>
                <a:gd name="connsiteY351" fmla="*/ 57065 h 80486"/>
                <a:gd name="connsiteX352" fmla="*/ 881869 w 3175349"/>
                <a:gd name="connsiteY352" fmla="*/ 59161 h 80486"/>
                <a:gd name="connsiteX353" fmla="*/ 885492 w 3175349"/>
                <a:gd name="connsiteY353" fmla="*/ 58494 h 80486"/>
                <a:gd name="connsiteX354" fmla="*/ 888538 w 3175349"/>
                <a:gd name="connsiteY354" fmla="*/ 56780 h 80486"/>
                <a:gd name="connsiteX355" fmla="*/ 950353 w 3175349"/>
                <a:gd name="connsiteY355" fmla="*/ 64304 h 80486"/>
                <a:gd name="connsiteX356" fmla="*/ 934257 w 3175349"/>
                <a:gd name="connsiteY356" fmla="*/ 60399 h 80486"/>
                <a:gd name="connsiteX357" fmla="*/ 922922 w 3175349"/>
                <a:gd name="connsiteY357" fmla="*/ 49445 h 80486"/>
                <a:gd name="connsiteX358" fmla="*/ 922922 w 3175349"/>
                <a:gd name="connsiteY358" fmla="*/ 18203 h 80486"/>
                <a:gd name="connsiteX359" fmla="*/ 934257 w 3175349"/>
                <a:gd name="connsiteY359" fmla="*/ 7250 h 80486"/>
                <a:gd name="connsiteX360" fmla="*/ 950353 w 3175349"/>
                <a:gd name="connsiteY360" fmla="*/ 3344 h 80486"/>
                <a:gd name="connsiteX361" fmla="*/ 966455 w 3175349"/>
                <a:gd name="connsiteY361" fmla="*/ 7250 h 80486"/>
                <a:gd name="connsiteX362" fmla="*/ 977789 w 3175349"/>
                <a:gd name="connsiteY362" fmla="*/ 18203 h 80486"/>
                <a:gd name="connsiteX363" fmla="*/ 977789 w 3175349"/>
                <a:gd name="connsiteY363" fmla="*/ 49445 h 80486"/>
                <a:gd name="connsiteX364" fmla="*/ 966455 w 3175349"/>
                <a:gd name="connsiteY364" fmla="*/ 60399 h 80486"/>
                <a:gd name="connsiteX365" fmla="*/ 950353 w 3175349"/>
                <a:gd name="connsiteY365" fmla="*/ 64304 h 80486"/>
                <a:gd name="connsiteX366" fmla="*/ 950353 w 3175349"/>
                <a:gd name="connsiteY366" fmla="*/ 58684 h 80486"/>
                <a:gd name="connsiteX367" fmla="*/ 963213 w 3175349"/>
                <a:gd name="connsiteY367" fmla="*/ 55446 h 80486"/>
                <a:gd name="connsiteX368" fmla="*/ 972264 w 3175349"/>
                <a:gd name="connsiteY368" fmla="*/ 46588 h 80486"/>
                <a:gd name="connsiteX369" fmla="*/ 972264 w 3175349"/>
                <a:gd name="connsiteY369" fmla="*/ 21061 h 80486"/>
                <a:gd name="connsiteX370" fmla="*/ 963213 w 3175349"/>
                <a:gd name="connsiteY370" fmla="*/ 12202 h 80486"/>
                <a:gd name="connsiteX371" fmla="*/ 937498 w 3175349"/>
                <a:gd name="connsiteY371" fmla="*/ 12202 h 80486"/>
                <a:gd name="connsiteX372" fmla="*/ 928448 w 3175349"/>
                <a:gd name="connsiteY372" fmla="*/ 21061 h 80486"/>
                <a:gd name="connsiteX373" fmla="*/ 928448 w 3175349"/>
                <a:gd name="connsiteY373" fmla="*/ 46588 h 80486"/>
                <a:gd name="connsiteX374" fmla="*/ 937498 w 3175349"/>
                <a:gd name="connsiteY374" fmla="*/ 55446 h 80486"/>
                <a:gd name="connsiteX375" fmla="*/ 950353 w 3175349"/>
                <a:gd name="connsiteY375" fmla="*/ 58684 h 80486"/>
                <a:gd name="connsiteX376" fmla="*/ 1011698 w 3175349"/>
                <a:gd name="connsiteY376" fmla="*/ 64304 h 80486"/>
                <a:gd name="connsiteX377" fmla="*/ 998839 w 3175349"/>
                <a:gd name="connsiteY377" fmla="*/ 62209 h 80486"/>
                <a:gd name="connsiteX378" fmla="*/ 989314 w 3175349"/>
                <a:gd name="connsiteY378" fmla="*/ 56494 h 80486"/>
                <a:gd name="connsiteX379" fmla="*/ 991788 w 3175349"/>
                <a:gd name="connsiteY379" fmla="*/ 51636 h 80486"/>
                <a:gd name="connsiteX380" fmla="*/ 1000457 w 3175349"/>
                <a:gd name="connsiteY380" fmla="*/ 56970 h 80486"/>
                <a:gd name="connsiteX381" fmla="*/ 1011601 w 3175349"/>
                <a:gd name="connsiteY381" fmla="*/ 58970 h 80486"/>
                <a:gd name="connsiteX382" fmla="*/ 1023698 w 3175349"/>
                <a:gd name="connsiteY382" fmla="*/ 56018 h 80486"/>
                <a:gd name="connsiteX383" fmla="*/ 1027697 w 3175349"/>
                <a:gd name="connsiteY383" fmla="*/ 48303 h 80486"/>
                <a:gd name="connsiteX384" fmla="*/ 1025507 w 3175349"/>
                <a:gd name="connsiteY384" fmla="*/ 42587 h 80486"/>
                <a:gd name="connsiteX385" fmla="*/ 1020172 w 3175349"/>
                <a:gd name="connsiteY385" fmla="*/ 39254 h 80486"/>
                <a:gd name="connsiteX386" fmla="*/ 1011317 w 3175349"/>
                <a:gd name="connsiteY386" fmla="*/ 36777 h 80486"/>
                <a:gd name="connsiteX387" fmla="*/ 1000550 w 3175349"/>
                <a:gd name="connsiteY387" fmla="*/ 33444 h 80486"/>
                <a:gd name="connsiteX388" fmla="*/ 993597 w 3175349"/>
                <a:gd name="connsiteY388" fmla="*/ 28586 h 80486"/>
                <a:gd name="connsiteX389" fmla="*/ 990741 w 3175349"/>
                <a:gd name="connsiteY389" fmla="*/ 19728 h 80486"/>
                <a:gd name="connsiteX390" fmla="*/ 993123 w 3175349"/>
                <a:gd name="connsiteY390" fmla="*/ 11536 h 80486"/>
                <a:gd name="connsiteX391" fmla="*/ 1000550 w 3175349"/>
                <a:gd name="connsiteY391" fmla="*/ 5535 h 80486"/>
                <a:gd name="connsiteX392" fmla="*/ 1012838 w 3175349"/>
                <a:gd name="connsiteY392" fmla="*/ 3344 h 80486"/>
                <a:gd name="connsiteX393" fmla="*/ 1022935 w 3175349"/>
                <a:gd name="connsiteY393" fmla="*/ 4678 h 80486"/>
                <a:gd name="connsiteX394" fmla="*/ 1031506 w 3175349"/>
                <a:gd name="connsiteY394" fmla="*/ 8583 h 80486"/>
                <a:gd name="connsiteX395" fmla="*/ 1029316 w 3175349"/>
                <a:gd name="connsiteY395" fmla="*/ 13631 h 80486"/>
                <a:gd name="connsiteX396" fmla="*/ 1021316 w 3175349"/>
                <a:gd name="connsiteY396" fmla="*/ 9916 h 80486"/>
                <a:gd name="connsiteX397" fmla="*/ 1012838 w 3175349"/>
                <a:gd name="connsiteY397" fmla="*/ 8678 h 80486"/>
                <a:gd name="connsiteX398" fmla="*/ 1001029 w 3175349"/>
                <a:gd name="connsiteY398" fmla="*/ 11726 h 80486"/>
                <a:gd name="connsiteX399" fmla="*/ 997029 w 3175349"/>
                <a:gd name="connsiteY399" fmla="*/ 19632 h 80486"/>
                <a:gd name="connsiteX400" fmla="*/ 999220 w 3175349"/>
                <a:gd name="connsiteY400" fmla="*/ 25347 h 80486"/>
                <a:gd name="connsiteX401" fmla="*/ 1004648 w 3175349"/>
                <a:gd name="connsiteY401" fmla="*/ 28681 h 80486"/>
                <a:gd name="connsiteX402" fmla="*/ 1013601 w 3175349"/>
                <a:gd name="connsiteY402" fmla="*/ 31252 h 80486"/>
                <a:gd name="connsiteX403" fmla="*/ 1024270 w 3175349"/>
                <a:gd name="connsiteY403" fmla="*/ 34491 h 80486"/>
                <a:gd name="connsiteX404" fmla="*/ 1031130 w 3175349"/>
                <a:gd name="connsiteY404" fmla="*/ 39254 h 80486"/>
                <a:gd name="connsiteX405" fmla="*/ 1033985 w 3175349"/>
                <a:gd name="connsiteY405" fmla="*/ 47921 h 80486"/>
                <a:gd name="connsiteX406" fmla="*/ 1031506 w 3175349"/>
                <a:gd name="connsiteY406" fmla="*/ 56208 h 80486"/>
                <a:gd name="connsiteX407" fmla="*/ 1023986 w 3175349"/>
                <a:gd name="connsiteY407" fmla="*/ 62114 h 80486"/>
                <a:gd name="connsiteX408" fmla="*/ 1011601 w 3175349"/>
                <a:gd name="connsiteY408" fmla="*/ 64304 h 80486"/>
                <a:gd name="connsiteX409" fmla="*/ 1082945 w 3175349"/>
                <a:gd name="connsiteY409" fmla="*/ 18394 h 80486"/>
                <a:gd name="connsiteX410" fmla="*/ 1096470 w 3175349"/>
                <a:gd name="connsiteY410" fmla="*/ 22776 h 80486"/>
                <a:gd name="connsiteX411" fmla="*/ 1101232 w 3175349"/>
                <a:gd name="connsiteY411" fmla="*/ 35920 h 80486"/>
                <a:gd name="connsiteX412" fmla="*/ 1101232 w 3175349"/>
                <a:gd name="connsiteY412" fmla="*/ 63828 h 80486"/>
                <a:gd name="connsiteX413" fmla="*/ 1095326 w 3175349"/>
                <a:gd name="connsiteY413" fmla="*/ 63828 h 80486"/>
                <a:gd name="connsiteX414" fmla="*/ 1095326 w 3175349"/>
                <a:gd name="connsiteY414" fmla="*/ 56780 h 80486"/>
                <a:gd name="connsiteX415" fmla="*/ 1089326 w 3175349"/>
                <a:gd name="connsiteY415" fmla="*/ 62304 h 80486"/>
                <a:gd name="connsiteX416" fmla="*/ 1079801 w 3175349"/>
                <a:gd name="connsiteY416" fmla="*/ 64209 h 80486"/>
                <a:gd name="connsiteX417" fmla="*/ 1067797 w 3175349"/>
                <a:gd name="connsiteY417" fmla="*/ 60685 h 80486"/>
                <a:gd name="connsiteX418" fmla="*/ 1063416 w 3175349"/>
                <a:gd name="connsiteY418" fmla="*/ 51160 h 80486"/>
                <a:gd name="connsiteX419" fmla="*/ 1067514 w 3175349"/>
                <a:gd name="connsiteY419" fmla="*/ 41635 h 80486"/>
                <a:gd name="connsiteX420" fmla="*/ 1080755 w 3175349"/>
                <a:gd name="connsiteY420" fmla="*/ 38111 h 80486"/>
                <a:gd name="connsiteX421" fmla="*/ 1095135 w 3175349"/>
                <a:gd name="connsiteY421" fmla="*/ 38111 h 80486"/>
                <a:gd name="connsiteX422" fmla="*/ 1095135 w 3175349"/>
                <a:gd name="connsiteY422" fmla="*/ 35349 h 80486"/>
                <a:gd name="connsiteX423" fmla="*/ 1091800 w 3175349"/>
                <a:gd name="connsiteY423" fmla="*/ 26490 h 80486"/>
                <a:gd name="connsiteX424" fmla="*/ 1082275 w 3175349"/>
                <a:gd name="connsiteY424" fmla="*/ 23442 h 80486"/>
                <a:gd name="connsiteX425" fmla="*/ 1073992 w 3175349"/>
                <a:gd name="connsiteY425" fmla="*/ 24871 h 80486"/>
                <a:gd name="connsiteX426" fmla="*/ 1067225 w 3175349"/>
                <a:gd name="connsiteY426" fmla="*/ 28776 h 80486"/>
                <a:gd name="connsiteX427" fmla="*/ 1064467 w 3175349"/>
                <a:gd name="connsiteY427" fmla="*/ 24204 h 80486"/>
                <a:gd name="connsiteX428" fmla="*/ 1072750 w 3175349"/>
                <a:gd name="connsiteY428" fmla="*/ 19728 h 80486"/>
                <a:gd name="connsiteX429" fmla="*/ 1082848 w 3175349"/>
                <a:gd name="connsiteY429" fmla="*/ 18108 h 80486"/>
                <a:gd name="connsiteX430" fmla="*/ 1080755 w 3175349"/>
                <a:gd name="connsiteY430" fmla="*/ 59447 h 80486"/>
                <a:gd name="connsiteX431" fmla="*/ 1089610 w 3175349"/>
                <a:gd name="connsiteY431" fmla="*/ 57065 h 80486"/>
                <a:gd name="connsiteX432" fmla="*/ 1095135 w 3175349"/>
                <a:gd name="connsiteY432" fmla="*/ 50302 h 80486"/>
                <a:gd name="connsiteX433" fmla="*/ 1095135 w 3175349"/>
                <a:gd name="connsiteY433" fmla="*/ 42873 h 80486"/>
                <a:gd name="connsiteX434" fmla="*/ 1080945 w 3175349"/>
                <a:gd name="connsiteY434" fmla="*/ 42873 h 80486"/>
                <a:gd name="connsiteX435" fmla="*/ 1069416 w 3175349"/>
                <a:gd name="connsiteY435" fmla="*/ 50969 h 80486"/>
                <a:gd name="connsiteX436" fmla="*/ 1072369 w 3175349"/>
                <a:gd name="connsiteY436" fmla="*/ 57161 h 80486"/>
                <a:gd name="connsiteX437" fmla="*/ 1080755 w 3175349"/>
                <a:gd name="connsiteY437" fmla="*/ 59447 h 80486"/>
                <a:gd name="connsiteX438" fmla="*/ 1139807 w 3175349"/>
                <a:gd name="connsiteY438" fmla="*/ 18394 h 80486"/>
                <a:gd name="connsiteX439" fmla="*/ 1153239 w 3175349"/>
                <a:gd name="connsiteY439" fmla="*/ 23347 h 80486"/>
                <a:gd name="connsiteX440" fmla="*/ 1158285 w 3175349"/>
                <a:gd name="connsiteY440" fmla="*/ 37635 h 80486"/>
                <a:gd name="connsiteX441" fmla="*/ 1158285 w 3175349"/>
                <a:gd name="connsiteY441" fmla="*/ 63828 h 80486"/>
                <a:gd name="connsiteX442" fmla="*/ 1152192 w 3175349"/>
                <a:gd name="connsiteY442" fmla="*/ 63828 h 80486"/>
                <a:gd name="connsiteX443" fmla="*/ 1152192 w 3175349"/>
                <a:gd name="connsiteY443" fmla="*/ 38301 h 80486"/>
                <a:gd name="connsiteX444" fmla="*/ 1148667 w 3175349"/>
                <a:gd name="connsiteY444" fmla="*/ 27538 h 80486"/>
                <a:gd name="connsiteX445" fmla="*/ 1138663 w 3175349"/>
                <a:gd name="connsiteY445" fmla="*/ 23919 h 80486"/>
                <a:gd name="connsiteX446" fmla="*/ 1127138 w 3175349"/>
                <a:gd name="connsiteY446" fmla="*/ 28205 h 80486"/>
                <a:gd name="connsiteX447" fmla="*/ 1122854 w 3175349"/>
                <a:gd name="connsiteY447" fmla="*/ 40206 h 80486"/>
                <a:gd name="connsiteX448" fmla="*/ 1122854 w 3175349"/>
                <a:gd name="connsiteY448" fmla="*/ 63828 h 80486"/>
                <a:gd name="connsiteX449" fmla="*/ 1116757 w 3175349"/>
                <a:gd name="connsiteY449" fmla="*/ 63828 h 80486"/>
                <a:gd name="connsiteX450" fmla="*/ 1116757 w 3175349"/>
                <a:gd name="connsiteY450" fmla="*/ 18775 h 80486"/>
                <a:gd name="connsiteX451" fmla="*/ 1122664 w 3175349"/>
                <a:gd name="connsiteY451" fmla="*/ 18775 h 80486"/>
                <a:gd name="connsiteX452" fmla="*/ 1122664 w 3175349"/>
                <a:gd name="connsiteY452" fmla="*/ 27061 h 80486"/>
                <a:gd name="connsiteX453" fmla="*/ 1129519 w 3175349"/>
                <a:gd name="connsiteY453" fmla="*/ 20680 h 80486"/>
                <a:gd name="connsiteX454" fmla="*/ 1139807 w 3175349"/>
                <a:gd name="connsiteY454" fmla="*/ 18394 h 80486"/>
                <a:gd name="connsiteX455" fmla="*/ 1215151 w 3175349"/>
                <a:gd name="connsiteY455" fmla="*/ 201 h 80486"/>
                <a:gd name="connsiteX456" fmla="*/ 1215151 w 3175349"/>
                <a:gd name="connsiteY456" fmla="*/ 63828 h 80486"/>
                <a:gd name="connsiteX457" fmla="*/ 1209342 w 3175349"/>
                <a:gd name="connsiteY457" fmla="*/ 63828 h 80486"/>
                <a:gd name="connsiteX458" fmla="*/ 1209342 w 3175349"/>
                <a:gd name="connsiteY458" fmla="*/ 54875 h 80486"/>
                <a:gd name="connsiteX459" fmla="*/ 1202101 w 3175349"/>
                <a:gd name="connsiteY459" fmla="*/ 61828 h 80486"/>
                <a:gd name="connsiteX460" fmla="*/ 1192004 w 3175349"/>
                <a:gd name="connsiteY460" fmla="*/ 64209 h 80486"/>
                <a:gd name="connsiteX461" fmla="*/ 1180479 w 3175349"/>
                <a:gd name="connsiteY461" fmla="*/ 61352 h 80486"/>
                <a:gd name="connsiteX462" fmla="*/ 1172382 w 3175349"/>
                <a:gd name="connsiteY462" fmla="*/ 53160 h 80486"/>
                <a:gd name="connsiteX463" fmla="*/ 1169526 w 3175349"/>
                <a:gd name="connsiteY463" fmla="*/ 41254 h 80486"/>
                <a:gd name="connsiteX464" fmla="*/ 1172382 w 3175349"/>
                <a:gd name="connsiteY464" fmla="*/ 29348 h 80486"/>
                <a:gd name="connsiteX465" fmla="*/ 1180479 w 3175349"/>
                <a:gd name="connsiteY465" fmla="*/ 21251 h 80486"/>
                <a:gd name="connsiteX466" fmla="*/ 1192004 w 3175349"/>
                <a:gd name="connsiteY466" fmla="*/ 18394 h 80486"/>
                <a:gd name="connsiteX467" fmla="*/ 1201529 w 3175349"/>
                <a:gd name="connsiteY467" fmla="*/ 20680 h 80486"/>
                <a:gd name="connsiteX468" fmla="*/ 1208770 w 3175349"/>
                <a:gd name="connsiteY468" fmla="*/ 27347 h 80486"/>
                <a:gd name="connsiteX469" fmla="*/ 1208770 w 3175349"/>
                <a:gd name="connsiteY469" fmla="*/ 201 h 80486"/>
                <a:gd name="connsiteX470" fmla="*/ 1192483 w 3175349"/>
                <a:gd name="connsiteY470" fmla="*/ 58875 h 80486"/>
                <a:gd name="connsiteX471" fmla="*/ 1200957 w 3175349"/>
                <a:gd name="connsiteY471" fmla="*/ 56685 h 80486"/>
                <a:gd name="connsiteX472" fmla="*/ 1206961 w 3175349"/>
                <a:gd name="connsiteY472" fmla="*/ 50493 h 80486"/>
                <a:gd name="connsiteX473" fmla="*/ 1209151 w 3175349"/>
                <a:gd name="connsiteY473" fmla="*/ 40968 h 80486"/>
                <a:gd name="connsiteX474" fmla="*/ 1206961 w 3175349"/>
                <a:gd name="connsiteY474" fmla="*/ 31443 h 80486"/>
                <a:gd name="connsiteX475" fmla="*/ 1200957 w 3175349"/>
                <a:gd name="connsiteY475" fmla="*/ 25252 h 80486"/>
                <a:gd name="connsiteX476" fmla="*/ 1192483 w 3175349"/>
                <a:gd name="connsiteY476" fmla="*/ 23061 h 80486"/>
                <a:gd name="connsiteX477" fmla="*/ 1183813 w 3175349"/>
                <a:gd name="connsiteY477" fmla="*/ 25252 h 80486"/>
                <a:gd name="connsiteX478" fmla="*/ 1177814 w 3175349"/>
                <a:gd name="connsiteY478" fmla="*/ 31443 h 80486"/>
                <a:gd name="connsiteX479" fmla="*/ 1175716 w 3175349"/>
                <a:gd name="connsiteY479" fmla="*/ 40968 h 80486"/>
                <a:gd name="connsiteX480" fmla="*/ 1177814 w 3175349"/>
                <a:gd name="connsiteY480" fmla="*/ 50493 h 80486"/>
                <a:gd name="connsiteX481" fmla="*/ 1183813 w 3175349"/>
                <a:gd name="connsiteY481" fmla="*/ 56685 h 80486"/>
                <a:gd name="connsiteX482" fmla="*/ 1192483 w 3175349"/>
                <a:gd name="connsiteY482" fmla="*/ 58875 h 80486"/>
                <a:gd name="connsiteX483" fmla="*/ 1271157 w 3175349"/>
                <a:gd name="connsiteY483" fmla="*/ 64209 h 80486"/>
                <a:gd name="connsiteX484" fmla="*/ 1259441 w 3175349"/>
                <a:gd name="connsiteY484" fmla="*/ 61256 h 80486"/>
                <a:gd name="connsiteX485" fmla="*/ 1251154 w 3175349"/>
                <a:gd name="connsiteY485" fmla="*/ 53065 h 80486"/>
                <a:gd name="connsiteX486" fmla="*/ 1248200 w 3175349"/>
                <a:gd name="connsiteY486" fmla="*/ 41254 h 80486"/>
                <a:gd name="connsiteX487" fmla="*/ 1251154 w 3175349"/>
                <a:gd name="connsiteY487" fmla="*/ 29443 h 80486"/>
                <a:gd name="connsiteX488" fmla="*/ 1259441 w 3175349"/>
                <a:gd name="connsiteY488" fmla="*/ 21347 h 80486"/>
                <a:gd name="connsiteX489" fmla="*/ 1271157 w 3175349"/>
                <a:gd name="connsiteY489" fmla="*/ 18394 h 80486"/>
                <a:gd name="connsiteX490" fmla="*/ 1282873 w 3175349"/>
                <a:gd name="connsiteY490" fmla="*/ 21347 h 80486"/>
                <a:gd name="connsiteX491" fmla="*/ 1291063 w 3175349"/>
                <a:gd name="connsiteY491" fmla="*/ 29443 h 80486"/>
                <a:gd name="connsiteX492" fmla="*/ 1294016 w 3175349"/>
                <a:gd name="connsiteY492" fmla="*/ 41254 h 80486"/>
                <a:gd name="connsiteX493" fmla="*/ 1291063 w 3175349"/>
                <a:gd name="connsiteY493" fmla="*/ 53065 h 80486"/>
                <a:gd name="connsiteX494" fmla="*/ 1282873 w 3175349"/>
                <a:gd name="connsiteY494" fmla="*/ 61256 h 80486"/>
                <a:gd name="connsiteX495" fmla="*/ 1271157 w 3175349"/>
                <a:gd name="connsiteY495" fmla="*/ 64209 h 80486"/>
                <a:gd name="connsiteX496" fmla="*/ 1271157 w 3175349"/>
                <a:gd name="connsiteY496" fmla="*/ 58875 h 80486"/>
                <a:gd name="connsiteX497" fmla="*/ 1279826 w 3175349"/>
                <a:gd name="connsiteY497" fmla="*/ 56685 h 80486"/>
                <a:gd name="connsiteX498" fmla="*/ 1285733 w 3175349"/>
                <a:gd name="connsiteY498" fmla="*/ 50493 h 80486"/>
                <a:gd name="connsiteX499" fmla="*/ 1287923 w 3175349"/>
                <a:gd name="connsiteY499" fmla="*/ 40968 h 80486"/>
                <a:gd name="connsiteX500" fmla="*/ 1285733 w 3175349"/>
                <a:gd name="connsiteY500" fmla="*/ 31443 h 80486"/>
                <a:gd name="connsiteX501" fmla="*/ 1279826 w 3175349"/>
                <a:gd name="connsiteY501" fmla="*/ 25252 h 80486"/>
                <a:gd name="connsiteX502" fmla="*/ 1271157 w 3175349"/>
                <a:gd name="connsiteY502" fmla="*/ 23061 h 80486"/>
                <a:gd name="connsiteX503" fmla="*/ 1262585 w 3175349"/>
                <a:gd name="connsiteY503" fmla="*/ 25252 h 80486"/>
                <a:gd name="connsiteX504" fmla="*/ 1256586 w 3175349"/>
                <a:gd name="connsiteY504" fmla="*/ 31443 h 80486"/>
                <a:gd name="connsiteX505" fmla="*/ 1254395 w 3175349"/>
                <a:gd name="connsiteY505" fmla="*/ 40968 h 80486"/>
                <a:gd name="connsiteX506" fmla="*/ 1256586 w 3175349"/>
                <a:gd name="connsiteY506" fmla="*/ 50493 h 80486"/>
                <a:gd name="connsiteX507" fmla="*/ 1262585 w 3175349"/>
                <a:gd name="connsiteY507" fmla="*/ 56685 h 80486"/>
                <a:gd name="connsiteX508" fmla="*/ 1271157 w 3175349"/>
                <a:gd name="connsiteY508" fmla="*/ 58875 h 80486"/>
                <a:gd name="connsiteX509" fmla="*/ 1328307 w 3175349"/>
                <a:gd name="connsiteY509" fmla="*/ 18394 h 80486"/>
                <a:gd name="connsiteX510" fmla="*/ 1341832 w 3175349"/>
                <a:gd name="connsiteY510" fmla="*/ 23347 h 80486"/>
                <a:gd name="connsiteX511" fmla="*/ 1346883 w 3175349"/>
                <a:gd name="connsiteY511" fmla="*/ 37635 h 80486"/>
                <a:gd name="connsiteX512" fmla="*/ 1346883 w 3175349"/>
                <a:gd name="connsiteY512" fmla="*/ 63828 h 80486"/>
                <a:gd name="connsiteX513" fmla="*/ 1340785 w 3175349"/>
                <a:gd name="connsiteY513" fmla="*/ 63828 h 80486"/>
                <a:gd name="connsiteX514" fmla="*/ 1340785 w 3175349"/>
                <a:gd name="connsiteY514" fmla="*/ 38301 h 80486"/>
                <a:gd name="connsiteX515" fmla="*/ 1337260 w 3175349"/>
                <a:gd name="connsiteY515" fmla="*/ 27538 h 80486"/>
                <a:gd name="connsiteX516" fmla="*/ 1327261 w 3175349"/>
                <a:gd name="connsiteY516" fmla="*/ 23919 h 80486"/>
                <a:gd name="connsiteX517" fmla="*/ 1315638 w 3175349"/>
                <a:gd name="connsiteY517" fmla="*/ 28205 h 80486"/>
                <a:gd name="connsiteX518" fmla="*/ 1311448 w 3175349"/>
                <a:gd name="connsiteY518" fmla="*/ 40206 h 80486"/>
                <a:gd name="connsiteX519" fmla="*/ 1311448 w 3175349"/>
                <a:gd name="connsiteY519" fmla="*/ 63828 h 80486"/>
                <a:gd name="connsiteX520" fmla="*/ 1305350 w 3175349"/>
                <a:gd name="connsiteY520" fmla="*/ 63828 h 80486"/>
                <a:gd name="connsiteX521" fmla="*/ 1305350 w 3175349"/>
                <a:gd name="connsiteY521" fmla="*/ 18775 h 80486"/>
                <a:gd name="connsiteX522" fmla="*/ 1311164 w 3175349"/>
                <a:gd name="connsiteY522" fmla="*/ 18775 h 80486"/>
                <a:gd name="connsiteX523" fmla="*/ 1311164 w 3175349"/>
                <a:gd name="connsiteY523" fmla="*/ 27061 h 80486"/>
                <a:gd name="connsiteX524" fmla="*/ 1318117 w 3175349"/>
                <a:gd name="connsiteY524" fmla="*/ 20680 h 80486"/>
                <a:gd name="connsiteX525" fmla="*/ 1328307 w 3175349"/>
                <a:gd name="connsiteY525" fmla="*/ 18394 h 80486"/>
                <a:gd name="connsiteX526" fmla="*/ 1407460 w 3175349"/>
                <a:gd name="connsiteY526" fmla="*/ 61256 h 80486"/>
                <a:gd name="connsiteX527" fmla="*/ 1403172 w 3175349"/>
                <a:gd name="connsiteY527" fmla="*/ 63638 h 80486"/>
                <a:gd name="connsiteX528" fmla="*/ 1397935 w 3175349"/>
                <a:gd name="connsiteY528" fmla="*/ 64400 h 80486"/>
                <a:gd name="connsiteX529" fmla="*/ 1388410 w 3175349"/>
                <a:gd name="connsiteY529" fmla="*/ 60970 h 80486"/>
                <a:gd name="connsiteX530" fmla="*/ 1384983 w 3175349"/>
                <a:gd name="connsiteY530" fmla="*/ 51445 h 80486"/>
                <a:gd name="connsiteX531" fmla="*/ 1384983 w 3175349"/>
                <a:gd name="connsiteY531" fmla="*/ 24204 h 80486"/>
                <a:gd name="connsiteX532" fmla="*/ 1376978 w 3175349"/>
                <a:gd name="connsiteY532" fmla="*/ 24204 h 80486"/>
                <a:gd name="connsiteX533" fmla="*/ 1376978 w 3175349"/>
                <a:gd name="connsiteY533" fmla="*/ 19061 h 80486"/>
                <a:gd name="connsiteX534" fmla="*/ 1384983 w 3175349"/>
                <a:gd name="connsiteY534" fmla="*/ 19061 h 80486"/>
                <a:gd name="connsiteX535" fmla="*/ 1384983 w 3175349"/>
                <a:gd name="connsiteY535" fmla="*/ 9536 h 80486"/>
                <a:gd name="connsiteX536" fmla="*/ 1391075 w 3175349"/>
                <a:gd name="connsiteY536" fmla="*/ 9536 h 80486"/>
                <a:gd name="connsiteX537" fmla="*/ 1391075 w 3175349"/>
                <a:gd name="connsiteY537" fmla="*/ 19061 h 80486"/>
                <a:gd name="connsiteX538" fmla="*/ 1404795 w 3175349"/>
                <a:gd name="connsiteY538" fmla="*/ 19061 h 80486"/>
                <a:gd name="connsiteX539" fmla="*/ 1404795 w 3175349"/>
                <a:gd name="connsiteY539" fmla="*/ 24204 h 80486"/>
                <a:gd name="connsiteX540" fmla="*/ 1391075 w 3175349"/>
                <a:gd name="connsiteY540" fmla="*/ 24204 h 80486"/>
                <a:gd name="connsiteX541" fmla="*/ 1391075 w 3175349"/>
                <a:gd name="connsiteY541" fmla="*/ 51065 h 80486"/>
                <a:gd name="connsiteX542" fmla="*/ 1393080 w 3175349"/>
                <a:gd name="connsiteY542" fmla="*/ 57256 h 80486"/>
                <a:gd name="connsiteX543" fmla="*/ 1398889 w 3175349"/>
                <a:gd name="connsiteY543" fmla="*/ 59351 h 80486"/>
                <a:gd name="connsiteX544" fmla="*/ 1402507 w 3175349"/>
                <a:gd name="connsiteY544" fmla="*/ 58684 h 80486"/>
                <a:gd name="connsiteX545" fmla="*/ 1405553 w 3175349"/>
                <a:gd name="connsiteY545" fmla="*/ 56970 h 80486"/>
                <a:gd name="connsiteX546" fmla="*/ 1440514 w 3175349"/>
                <a:gd name="connsiteY546" fmla="*/ 18585 h 80486"/>
                <a:gd name="connsiteX547" fmla="*/ 1454039 w 3175349"/>
                <a:gd name="connsiteY547" fmla="*/ 23537 h 80486"/>
                <a:gd name="connsiteX548" fmla="*/ 1458992 w 3175349"/>
                <a:gd name="connsiteY548" fmla="*/ 37825 h 80486"/>
                <a:gd name="connsiteX549" fmla="*/ 1458992 w 3175349"/>
                <a:gd name="connsiteY549" fmla="*/ 64018 h 80486"/>
                <a:gd name="connsiteX550" fmla="*/ 1452988 w 3175349"/>
                <a:gd name="connsiteY550" fmla="*/ 64018 h 80486"/>
                <a:gd name="connsiteX551" fmla="*/ 1452988 w 3175349"/>
                <a:gd name="connsiteY551" fmla="*/ 38491 h 80486"/>
                <a:gd name="connsiteX552" fmla="*/ 1449467 w 3175349"/>
                <a:gd name="connsiteY552" fmla="*/ 27728 h 80486"/>
                <a:gd name="connsiteX553" fmla="*/ 1439370 w 3175349"/>
                <a:gd name="connsiteY553" fmla="*/ 24109 h 80486"/>
                <a:gd name="connsiteX554" fmla="*/ 1427845 w 3175349"/>
                <a:gd name="connsiteY554" fmla="*/ 28395 h 80486"/>
                <a:gd name="connsiteX555" fmla="*/ 1423655 w 3175349"/>
                <a:gd name="connsiteY555" fmla="*/ 40397 h 80486"/>
                <a:gd name="connsiteX556" fmla="*/ 1423655 w 3175349"/>
                <a:gd name="connsiteY556" fmla="*/ 64018 h 80486"/>
                <a:gd name="connsiteX557" fmla="*/ 1417557 w 3175349"/>
                <a:gd name="connsiteY557" fmla="*/ 64018 h 80486"/>
                <a:gd name="connsiteX558" fmla="*/ 1417557 w 3175349"/>
                <a:gd name="connsiteY558" fmla="*/ 391 h 80486"/>
                <a:gd name="connsiteX559" fmla="*/ 1423655 w 3175349"/>
                <a:gd name="connsiteY559" fmla="*/ 391 h 80486"/>
                <a:gd name="connsiteX560" fmla="*/ 1423655 w 3175349"/>
                <a:gd name="connsiteY560" fmla="*/ 26776 h 80486"/>
                <a:gd name="connsiteX561" fmla="*/ 1430510 w 3175349"/>
                <a:gd name="connsiteY561" fmla="*/ 20680 h 80486"/>
                <a:gd name="connsiteX562" fmla="*/ 1440514 w 3175349"/>
                <a:gd name="connsiteY562" fmla="*/ 18585 h 80486"/>
                <a:gd name="connsiteX563" fmla="*/ 1514044 w 3175349"/>
                <a:gd name="connsiteY563" fmla="*/ 43349 h 80486"/>
                <a:gd name="connsiteX564" fmla="*/ 1475944 w 3175349"/>
                <a:gd name="connsiteY564" fmla="*/ 43349 h 80486"/>
                <a:gd name="connsiteX565" fmla="*/ 1481372 w 3175349"/>
                <a:gd name="connsiteY565" fmla="*/ 54684 h 80486"/>
                <a:gd name="connsiteX566" fmla="*/ 1493757 w 3175349"/>
                <a:gd name="connsiteY566" fmla="*/ 59066 h 80486"/>
                <a:gd name="connsiteX567" fmla="*/ 1501473 w 3175349"/>
                <a:gd name="connsiteY567" fmla="*/ 57541 h 80486"/>
                <a:gd name="connsiteX568" fmla="*/ 1507566 w 3175349"/>
                <a:gd name="connsiteY568" fmla="*/ 53160 h 80486"/>
                <a:gd name="connsiteX569" fmla="*/ 1510998 w 3175349"/>
                <a:gd name="connsiteY569" fmla="*/ 57065 h 80486"/>
                <a:gd name="connsiteX570" fmla="*/ 1503473 w 3175349"/>
                <a:gd name="connsiteY570" fmla="*/ 62590 h 80486"/>
                <a:gd name="connsiteX571" fmla="*/ 1493948 w 3175349"/>
                <a:gd name="connsiteY571" fmla="*/ 64400 h 80486"/>
                <a:gd name="connsiteX572" fmla="*/ 1481660 w 3175349"/>
                <a:gd name="connsiteY572" fmla="*/ 61447 h 80486"/>
                <a:gd name="connsiteX573" fmla="*/ 1473280 w 3175349"/>
                <a:gd name="connsiteY573" fmla="*/ 53255 h 80486"/>
                <a:gd name="connsiteX574" fmla="*/ 1473280 w 3175349"/>
                <a:gd name="connsiteY574" fmla="*/ 29633 h 80486"/>
                <a:gd name="connsiteX575" fmla="*/ 1481088 w 3175349"/>
                <a:gd name="connsiteY575" fmla="*/ 21537 h 80486"/>
                <a:gd name="connsiteX576" fmla="*/ 1492423 w 3175349"/>
                <a:gd name="connsiteY576" fmla="*/ 18585 h 80486"/>
                <a:gd name="connsiteX577" fmla="*/ 1503664 w 3175349"/>
                <a:gd name="connsiteY577" fmla="*/ 21537 h 80486"/>
                <a:gd name="connsiteX578" fmla="*/ 1511473 w 3175349"/>
                <a:gd name="connsiteY578" fmla="*/ 29633 h 80486"/>
                <a:gd name="connsiteX579" fmla="*/ 1514235 w 3175349"/>
                <a:gd name="connsiteY579" fmla="*/ 41444 h 80486"/>
                <a:gd name="connsiteX580" fmla="*/ 1492330 w 3175349"/>
                <a:gd name="connsiteY580" fmla="*/ 23823 h 80486"/>
                <a:gd name="connsiteX581" fmla="*/ 1481372 w 3175349"/>
                <a:gd name="connsiteY581" fmla="*/ 28014 h 80486"/>
                <a:gd name="connsiteX582" fmla="*/ 1476326 w 3175349"/>
                <a:gd name="connsiteY582" fmla="*/ 38778 h 80486"/>
                <a:gd name="connsiteX583" fmla="*/ 1508329 w 3175349"/>
                <a:gd name="connsiteY583" fmla="*/ 38778 h 80486"/>
                <a:gd name="connsiteX584" fmla="*/ 1503282 w 3175349"/>
                <a:gd name="connsiteY584" fmla="*/ 28014 h 80486"/>
                <a:gd name="connsiteX585" fmla="*/ 1492330 w 3175349"/>
                <a:gd name="connsiteY585" fmla="*/ 23823 h 80486"/>
                <a:gd name="connsiteX586" fmla="*/ 1570148 w 3175349"/>
                <a:gd name="connsiteY586" fmla="*/ 18585 h 80486"/>
                <a:gd name="connsiteX587" fmla="*/ 1583673 w 3175349"/>
                <a:gd name="connsiteY587" fmla="*/ 23537 h 80486"/>
                <a:gd name="connsiteX588" fmla="*/ 1588626 w 3175349"/>
                <a:gd name="connsiteY588" fmla="*/ 37825 h 80486"/>
                <a:gd name="connsiteX589" fmla="*/ 1588626 w 3175349"/>
                <a:gd name="connsiteY589" fmla="*/ 64018 h 80486"/>
                <a:gd name="connsiteX590" fmla="*/ 1582529 w 3175349"/>
                <a:gd name="connsiteY590" fmla="*/ 64018 h 80486"/>
                <a:gd name="connsiteX591" fmla="*/ 1582529 w 3175349"/>
                <a:gd name="connsiteY591" fmla="*/ 38491 h 80486"/>
                <a:gd name="connsiteX592" fmla="*/ 1579101 w 3175349"/>
                <a:gd name="connsiteY592" fmla="*/ 27728 h 80486"/>
                <a:gd name="connsiteX593" fmla="*/ 1569004 w 3175349"/>
                <a:gd name="connsiteY593" fmla="*/ 24109 h 80486"/>
                <a:gd name="connsiteX594" fmla="*/ 1557479 w 3175349"/>
                <a:gd name="connsiteY594" fmla="*/ 28395 h 80486"/>
                <a:gd name="connsiteX595" fmla="*/ 1553289 w 3175349"/>
                <a:gd name="connsiteY595" fmla="*/ 40397 h 80486"/>
                <a:gd name="connsiteX596" fmla="*/ 1553289 w 3175349"/>
                <a:gd name="connsiteY596" fmla="*/ 64018 h 80486"/>
                <a:gd name="connsiteX597" fmla="*/ 1547191 w 3175349"/>
                <a:gd name="connsiteY597" fmla="*/ 64018 h 80486"/>
                <a:gd name="connsiteX598" fmla="*/ 1547191 w 3175349"/>
                <a:gd name="connsiteY598" fmla="*/ 18965 h 80486"/>
                <a:gd name="connsiteX599" fmla="*/ 1553000 w 3175349"/>
                <a:gd name="connsiteY599" fmla="*/ 18965 h 80486"/>
                <a:gd name="connsiteX600" fmla="*/ 1553000 w 3175349"/>
                <a:gd name="connsiteY600" fmla="*/ 27252 h 80486"/>
                <a:gd name="connsiteX601" fmla="*/ 1559860 w 3175349"/>
                <a:gd name="connsiteY601" fmla="*/ 20870 h 80486"/>
                <a:gd name="connsiteX602" fmla="*/ 1570148 w 3175349"/>
                <a:gd name="connsiteY602" fmla="*/ 18585 h 80486"/>
                <a:gd name="connsiteX603" fmla="*/ 1644920 w 3175349"/>
                <a:gd name="connsiteY603" fmla="*/ 18585 h 80486"/>
                <a:gd name="connsiteX604" fmla="*/ 1644920 w 3175349"/>
                <a:gd name="connsiteY604" fmla="*/ 63638 h 80486"/>
                <a:gd name="connsiteX605" fmla="*/ 1639107 w 3175349"/>
                <a:gd name="connsiteY605" fmla="*/ 63638 h 80486"/>
                <a:gd name="connsiteX606" fmla="*/ 1639107 w 3175349"/>
                <a:gd name="connsiteY606" fmla="*/ 55446 h 80486"/>
                <a:gd name="connsiteX607" fmla="*/ 1632442 w 3175349"/>
                <a:gd name="connsiteY607" fmla="*/ 61828 h 80486"/>
                <a:gd name="connsiteX608" fmla="*/ 1608913 w 3175349"/>
                <a:gd name="connsiteY608" fmla="*/ 59161 h 80486"/>
                <a:gd name="connsiteX609" fmla="*/ 1603867 w 3175349"/>
                <a:gd name="connsiteY609" fmla="*/ 44683 h 80486"/>
                <a:gd name="connsiteX610" fmla="*/ 1603867 w 3175349"/>
                <a:gd name="connsiteY610" fmla="*/ 18585 h 80486"/>
                <a:gd name="connsiteX611" fmla="*/ 1609960 w 3175349"/>
                <a:gd name="connsiteY611" fmla="*/ 18585 h 80486"/>
                <a:gd name="connsiteX612" fmla="*/ 1609960 w 3175349"/>
                <a:gd name="connsiteY612" fmla="*/ 44111 h 80486"/>
                <a:gd name="connsiteX613" fmla="*/ 1613392 w 3175349"/>
                <a:gd name="connsiteY613" fmla="*/ 54875 h 80486"/>
                <a:gd name="connsiteX614" fmla="*/ 1623489 w 3175349"/>
                <a:gd name="connsiteY614" fmla="*/ 58589 h 80486"/>
                <a:gd name="connsiteX615" fmla="*/ 1634725 w 3175349"/>
                <a:gd name="connsiteY615" fmla="*/ 54208 h 80486"/>
                <a:gd name="connsiteX616" fmla="*/ 1638823 w 3175349"/>
                <a:gd name="connsiteY616" fmla="*/ 42206 h 80486"/>
                <a:gd name="connsiteX617" fmla="*/ 1638823 w 3175349"/>
                <a:gd name="connsiteY617" fmla="*/ 18585 h 80486"/>
                <a:gd name="connsiteX618" fmla="*/ 1717213 w 3175349"/>
                <a:gd name="connsiteY618" fmla="*/ 18585 h 80486"/>
                <a:gd name="connsiteX619" fmla="*/ 1730548 w 3175349"/>
                <a:gd name="connsiteY619" fmla="*/ 23442 h 80486"/>
                <a:gd name="connsiteX620" fmla="*/ 1735408 w 3175349"/>
                <a:gd name="connsiteY620" fmla="*/ 37825 h 80486"/>
                <a:gd name="connsiteX621" fmla="*/ 1735408 w 3175349"/>
                <a:gd name="connsiteY621" fmla="*/ 64018 h 80486"/>
                <a:gd name="connsiteX622" fmla="*/ 1729310 w 3175349"/>
                <a:gd name="connsiteY622" fmla="*/ 64018 h 80486"/>
                <a:gd name="connsiteX623" fmla="*/ 1729310 w 3175349"/>
                <a:gd name="connsiteY623" fmla="*/ 38491 h 80486"/>
                <a:gd name="connsiteX624" fmla="*/ 1725976 w 3175349"/>
                <a:gd name="connsiteY624" fmla="*/ 27728 h 80486"/>
                <a:gd name="connsiteX625" fmla="*/ 1716451 w 3175349"/>
                <a:gd name="connsiteY625" fmla="*/ 24109 h 80486"/>
                <a:gd name="connsiteX626" fmla="*/ 1705400 w 3175349"/>
                <a:gd name="connsiteY626" fmla="*/ 28395 h 80486"/>
                <a:gd name="connsiteX627" fmla="*/ 1701400 w 3175349"/>
                <a:gd name="connsiteY627" fmla="*/ 40397 h 80486"/>
                <a:gd name="connsiteX628" fmla="*/ 1701400 w 3175349"/>
                <a:gd name="connsiteY628" fmla="*/ 64018 h 80486"/>
                <a:gd name="connsiteX629" fmla="*/ 1695308 w 3175349"/>
                <a:gd name="connsiteY629" fmla="*/ 64018 h 80486"/>
                <a:gd name="connsiteX630" fmla="*/ 1695308 w 3175349"/>
                <a:gd name="connsiteY630" fmla="*/ 38491 h 80486"/>
                <a:gd name="connsiteX631" fmla="*/ 1691875 w 3175349"/>
                <a:gd name="connsiteY631" fmla="*/ 27728 h 80486"/>
                <a:gd name="connsiteX632" fmla="*/ 1682350 w 3175349"/>
                <a:gd name="connsiteY632" fmla="*/ 24109 h 80486"/>
                <a:gd name="connsiteX633" fmla="*/ 1671398 w 3175349"/>
                <a:gd name="connsiteY633" fmla="*/ 28395 h 80486"/>
                <a:gd name="connsiteX634" fmla="*/ 1667300 w 3175349"/>
                <a:gd name="connsiteY634" fmla="*/ 40397 h 80486"/>
                <a:gd name="connsiteX635" fmla="*/ 1667300 w 3175349"/>
                <a:gd name="connsiteY635" fmla="*/ 64018 h 80486"/>
                <a:gd name="connsiteX636" fmla="*/ 1661208 w 3175349"/>
                <a:gd name="connsiteY636" fmla="*/ 64018 h 80486"/>
                <a:gd name="connsiteX637" fmla="*/ 1661208 w 3175349"/>
                <a:gd name="connsiteY637" fmla="*/ 18965 h 80486"/>
                <a:gd name="connsiteX638" fmla="*/ 1667017 w 3175349"/>
                <a:gd name="connsiteY638" fmla="*/ 18965 h 80486"/>
                <a:gd name="connsiteX639" fmla="*/ 1667017 w 3175349"/>
                <a:gd name="connsiteY639" fmla="*/ 27157 h 80486"/>
                <a:gd name="connsiteX640" fmla="*/ 1673686 w 3175349"/>
                <a:gd name="connsiteY640" fmla="*/ 20775 h 80486"/>
                <a:gd name="connsiteX641" fmla="*/ 1683211 w 3175349"/>
                <a:gd name="connsiteY641" fmla="*/ 18585 h 80486"/>
                <a:gd name="connsiteX642" fmla="*/ 1692736 w 3175349"/>
                <a:gd name="connsiteY642" fmla="*/ 20966 h 80486"/>
                <a:gd name="connsiteX643" fmla="*/ 1698926 w 3175349"/>
                <a:gd name="connsiteY643" fmla="*/ 28110 h 80486"/>
                <a:gd name="connsiteX644" fmla="*/ 1706070 w 3175349"/>
                <a:gd name="connsiteY644" fmla="*/ 21156 h 80486"/>
                <a:gd name="connsiteX645" fmla="*/ 1716739 w 3175349"/>
                <a:gd name="connsiteY645" fmla="*/ 18585 h 80486"/>
                <a:gd name="connsiteX646" fmla="*/ 1774363 w 3175349"/>
                <a:gd name="connsiteY646" fmla="*/ 18585 h 80486"/>
                <a:gd name="connsiteX647" fmla="*/ 1785795 w 3175349"/>
                <a:gd name="connsiteY647" fmla="*/ 21442 h 80486"/>
                <a:gd name="connsiteX648" fmla="*/ 1793888 w 3175349"/>
                <a:gd name="connsiteY648" fmla="*/ 29538 h 80486"/>
                <a:gd name="connsiteX649" fmla="*/ 1796841 w 3175349"/>
                <a:gd name="connsiteY649" fmla="*/ 41444 h 80486"/>
                <a:gd name="connsiteX650" fmla="*/ 1793888 w 3175349"/>
                <a:gd name="connsiteY650" fmla="*/ 53350 h 80486"/>
                <a:gd name="connsiteX651" fmla="*/ 1785795 w 3175349"/>
                <a:gd name="connsiteY651" fmla="*/ 61542 h 80486"/>
                <a:gd name="connsiteX652" fmla="*/ 1774363 w 3175349"/>
                <a:gd name="connsiteY652" fmla="*/ 64400 h 80486"/>
                <a:gd name="connsiteX653" fmla="*/ 1764173 w 3175349"/>
                <a:gd name="connsiteY653" fmla="*/ 62019 h 80486"/>
                <a:gd name="connsiteX654" fmla="*/ 1756932 w 3175349"/>
                <a:gd name="connsiteY654" fmla="*/ 55065 h 80486"/>
                <a:gd name="connsiteX655" fmla="*/ 1756932 w 3175349"/>
                <a:gd name="connsiteY655" fmla="*/ 64018 h 80486"/>
                <a:gd name="connsiteX656" fmla="*/ 1751123 w 3175349"/>
                <a:gd name="connsiteY656" fmla="*/ 64018 h 80486"/>
                <a:gd name="connsiteX657" fmla="*/ 1751123 w 3175349"/>
                <a:gd name="connsiteY657" fmla="*/ 391 h 80486"/>
                <a:gd name="connsiteX658" fmla="*/ 1757220 w 3175349"/>
                <a:gd name="connsiteY658" fmla="*/ 391 h 80486"/>
                <a:gd name="connsiteX659" fmla="*/ 1757220 w 3175349"/>
                <a:gd name="connsiteY659" fmla="*/ 27538 h 80486"/>
                <a:gd name="connsiteX660" fmla="*/ 1764457 w 3175349"/>
                <a:gd name="connsiteY660" fmla="*/ 20870 h 80486"/>
                <a:gd name="connsiteX661" fmla="*/ 1773982 w 3175349"/>
                <a:gd name="connsiteY661" fmla="*/ 18585 h 80486"/>
                <a:gd name="connsiteX662" fmla="*/ 1773889 w 3175349"/>
                <a:gd name="connsiteY662" fmla="*/ 59066 h 80486"/>
                <a:gd name="connsiteX663" fmla="*/ 1782461 w 3175349"/>
                <a:gd name="connsiteY663" fmla="*/ 56875 h 80486"/>
                <a:gd name="connsiteX664" fmla="*/ 1788553 w 3175349"/>
                <a:gd name="connsiteY664" fmla="*/ 50684 h 80486"/>
                <a:gd name="connsiteX665" fmla="*/ 1790749 w 3175349"/>
                <a:gd name="connsiteY665" fmla="*/ 41159 h 80486"/>
                <a:gd name="connsiteX666" fmla="*/ 1788553 w 3175349"/>
                <a:gd name="connsiteY666" fmla="*/ 31634 h 80486"/>
                <a:gd name="connsiteX667" fmla="*/ 1782461 w 3175349"/>
                <a:gd name="connsiteY667" fmla="*/ 25442 h 80486"/>
                <a:gd name="connsiteX668" fmla="*/ 1765313 w 3175349"/>
                <a:gd name="connsiteY668" fmla="*/ 25442 h 80486"/>
                <a:gd name="connsiteX669" fmla="*/ 1759313 w 3175349"/>
                <a:gd name="connsiteY669" fmla="*/ 31634 h 80486"/>
                <a:gd name="connsiteX670" fmla="*/ 1757123 w 3175349"/>
                <a:gd name="connsiteY670" fmla="*/ 41159 h 80486"/>
                <a:gd name="connsiteX671" fmla="*/ 1759313 w 3175349"/>
                <a:gd name="connsiteY671" fmla="*/ 50684 h 80486"/>
                <a:gd name="connsiteX672" fmla="*/ 1765313 w 3175349"/>
                <a:gd name="connsiteY672" fmla="*/ 56875 h 80486"/>
                <a:gd name="connsiteX673" fmla="*/ 1773889 w 3175349"/>
                <a:gd name="connsiteY673" fmla="*/ 59066 h 80486"/>
                <a:gd name="connsiteX674" fmla="*/ 1847517 w 3175349"/>
                <a:gd name="connsiteY674" fmla="*/ 43349 h 80486"/>
                <a:gd name="connsiteX675" fmla="*/ 1809417 w 3175349"/>
                <a:gd name="connsiteY675" fmla="*/ 43349 h 80486"/>
                <a:gd name="connsiteX676" fmla="*/ 1814845 w 3175349"/>
                <a:gd name="connsiteY676" fmla="*/ 54684 h 80486"/>
                <a:gd name="connsiteX677" fmla="*/ 1827225 w 3175349"/>
                <a:gd name="connsiteY677" fmla="*/ 59066 h 80486"/>
                <a:gd name="connsiteX678" fmla="*/ 1834941 w 3175349"/>
                <a:gd name="connsiteY678" fmla="*/ 57541 h 80486"/>
                <a:gd name="connsiteX679" fmla="*/ 1841038 w 3175349"/>
                <a:gd name="connsiteY679" fmla="*/ 53160 h 80486"/>
                <a:gd name="connsiteX680" fmla="*/ 1844466 w 3175349"/>
                <a:gd name="connsiteY680" fmla="*/ 57065 h 80486"/>
                <a:gd name="connsiteX681" fmla="*/ 1836941 w 3175349"/>
                <a:gd name="connsiteY681" fmla="*/ 62590 h 80486"/>
                <a:gd name="connsiteX682" fmla="*/ 1827416 w 3175349"/>
                <a:gd name="connsiteY682" fmla="*/ 64400 h 80486"/>
                <a:gd name="connsiteX683" fmla="*/ 1815128 w 3175349"/>
                <a:gd name="connsiteY683" fmla="*/ 61447 h 80486"/>
                <a:gd name="connsiteX684" fmla="*/ 1806748 w 3175349"/>
                <a:gd name="connsiteY684" fmla="*/ 53255 h 80486"/>
                <a:gd name="connsiteX685" fmla="*/ 1803794 w 3175349"/>
                <a:gd name="connsiteY685" fmla="*/ 41444 h 80486"/>
                <a:gd name="connsiteX686" fmla="*/ 1806655 w 3175349"/>
                <a:gd name="connsiteY686" fmla="*/ 29633 h 80486"/>
                <a:gd name="connsiteX687" fmla="*/ 1814463 w 3175349"/>
                <a:gd name="connsiteY687" fmla="*/ 21537 h 80486"/>
                <a:gd name="connsiteX688" fmla="*/ 1825798 w 3175349"/>
                <a:gd name="connsiteY688" fmla="*/ 18585 h 80486"/>
                <a:gd name="connsiteX689" fmla="*/ 1837039 w 3175349"/>
                <a:gd name="connsiteY689" fmla="*/ 21537 h 80486"/>
                <a:gd name="connsiteX690" fmla="*/ 1844848 w 3175349"/>
                <a:gd name="connsiteY690" fmla="*/ 29633 h 80486"/>
                <a:gd name="connsiteX691" fmla="*/ 1847610 w 3175349"/>
                <a:gd name="connsiteY691" fmla="*/ 41444 h 80486"/>
                <a:gd name="connsiteX692" fmla="*/ 1825798 w 3175349"/>
                <a:gd name="connsiteY692" fmla="*/ 23823 h 80486"/>
                <a:gd name="connsiteX693" fmla="*/ 1814845 w 3175349"/>
                <a:gd name="connsiteY693" fmla="*/ 28014 h 80486"/>
                <a:gd name="connsiteX694" fmla="*/ 1809799 w 3175349"/>
                <a:gd name="connsiteY694" fmla="*/ 38778 h 80486"/>
                <a:gd name="connsiteX695" fmla="*/ 1841801 w 3175349"/>
                <a:gd name="connsiteY695" fmla="*/ 38778 h 80486"/>
                <a:gd name="connsiteX696" fmla="*/ 1836750 w 3175349"/>
                <a:gd name="connsiteY696" fmla="*/ 28014 h 80486"/>
                <a:gd name="connsiteX697" fmla="*/ 1825798 w 3175349"/>
                <a:gd name="connsiteY697" fmla="*/ 23823 h 80486"/>
                <a:gd name="connsiteX698" fmla="*/ 1864944 w 3175349"/>
                <a:gd name="connsiteY698" fmla="*/ 27728 h 80486"/>
                <a:gd name="connsiteX699" fmla="*/ 1871330 w 3175349"/>
                <a:gd name="connsiteY699" fmla="*/ 20870 h 80486"/>
                <a:gd name="connsiteX700" fmla="*/ 1881803 w 3175349"/>
                <a:gd name="connsiteY700" fmla="*/ 18585 h 80486"/>
                <a:gd name="connsiteX701" fmla="*/ 1881803 w 3175349"/>
                <a:gd name="connsiteY701" fmla="*/ 24490 h 80486"/>
                <a:gd name="connsiteX702" fmla="*/ 1880376 w 3175349"/>
                <a:gd name="connsiteY702" fmla="*/ 24490 h 80486"/>
                <a:gd name="connsiteX703" fmla="*/ 1869232 w 3175349"/>
                <a:gd name="connsiteY703" fmla="*/ 28871 h 80486"/>
                <a:gd name="connsiteX704" fmla="*/ 1865232 w 3175349"/>
                <a:gd name="connsiteY704" fmla="*/ 41159 h 80486"/>
                <a:gd name="connsiteX705" fmla="*/ 1865232 w 3175349"/>
                <a:gd name="connsiteY705" fmla="*/ 64114 h 80486"/>
                <a:gd name="connsiteX706" fmla="*/ 1859135 w 3175349"/>
                <a:gd name="connsiteY706" fmla="*/ 64114 h 80486"/>
                <a:gd name="connsiteX707" fmla="*/ 1859135 w 3175349"/>
                <a:gd name="connsiteY707" fmla="*/ 19061 h 80486"/>
                <a:gd name="connsiteX708" fmla="*/ 1864944 w 3175349"/>
                <a:gd name="connsiteY708" fmla="*/ 19061 h 80486"/>
                <a:gd name="connsiteX709" fmla="*/ 1864944 w 3175349"/>
                <a:gd name="connsiteY709" fmla="*/ 27824 h 80486"/>
                <a:gd name="connsiteX710" fmla="*/ 1932479 w 3175349"/>
                <a:gd name="connsiteY710" fmla="*/ 64400 h 80486"/>
                <a:gd name="connsiteX711" fmla="*/ 1920764 w 3175349"/>
                <a:gd name="connsiteY711" fmla="*/ 61447 h 80486"/>
                <a:gd name="connsiteX712" fmla="*/ 1912569 w 3175349"/>
                <a:gd name="connsiteY712" fmla="*/ 53255 h 80486"/>
                <a:gd name="connsiteX713" fmla="*/ 1909523 w 3175349"/>
                <a:gd name="connsiteY713" fmla="*/ 41444 h 80486"/>
                <a:gd name="connsiteX714" fmla="*/ 1912569 w 3175349"/>
                <a:gd name="connsiteY714" fmla="*/ 29633 h 80486"/>
                <a:gd name="connsiteX715" fmla="*/ 1920764 w 3175349"/>
                <a:gd name="connsiteY715" fmla="*/ 21537 h 80486"/>
                <a:gd name="connsiteX716" fmla="*/ 1944288 w 3175349"/>
                <a:gd name="connsiteY716" fmla="*/ 21537 h 80486"/>
                <a:gd name="connsiteX717" fmla="*/ 1952483 w 3175349"/>
                <a:gd name="connsiteY717" fmla="*/ 29633 h 80486"/>
                <a:gd name="connsiteX718" fmla="*/ 1955431 w 3175349"/>
                <a:gd name="connsiteY718" fmla="*/ 41444 h 80486"/>
                <a:gd name="connsiteX719" fmla="*/ 1952483 w 3175349"/>
                <a:gd name="connsiteY719" fmla="*/ 53255 h 80486"/>
                <a:gd name="connsiteX720" fmla="*/ 1944288 w 3175349"/>
                <a:gd name="connsiteY720" fmla="*/ 61447 h 80486"/>
                <a:gd name="connsiteX721" fmla="*/ 1932479 w 3175349"/>
                <a:gd name="connsiteY721" fmla="*/ 64400 h 80486"/>
                <a:gd name="connsiteX722" fmla="*/ 1932479 w 3175349"/>
                <a:gd name="connsiteY722" fmla="*/ 59066 h 80486"/>
                <a:gd name="connsiteX723" fmla="*/ 1941144 w 3175349"/>
                <a:gd name="connsiteY723" fmla="*/ 56875 h 80486"/>
                <a:gd name="connsiteX724" fmla="*/ 1947051 w 3175349"/>
                <a:gd name="connsiteY724" fmla="*/ 50684 h 80486"/>
                <a:gd name="connsiteX725" fmla="*/ 1949241 w 3175349"/>
                <a:gd name="connsiteY725" fmla="*/ 41159 h 80486"/>
                <a:gd name="connsiteX726" fmla="*/ 1947051 w 3175349"/>
                <a:gd name="connsiteY726" fmla="*/ 31634 h 80486"/>
                <a:gd name="connsiteX727" fmla="*/ 1941144 w 3175349"/>
                <a:gd name="connsiteY727" fmla="*/ 25442 h 80486"/>
                <a:gd name="connsiteX728" fmla="*/ 1923908 w 3175349"/>
                <a:gd name="connsiteY728" fmla="*/ 25442 h 80486"/>
                <a:gd name="connsiteX729" fmla="*/ 1917904 w 3175349"/>
                <a:gd name="connsiteY729" fmla="*/ 31634 h 80486"/>
                <a:gd name="connsiteX730" fmla="*/ 1915713 w 3175349"/>
                <a:gd name="connsiteY730" fmla="*/ 41159 h 80486"/>
                <a:gd name="connsiteX731" fmla="*/ 1917904 w 3175349"/>
                <a:gd name="connsiteY731" fmla="*/ 50684 h 80486"/>
                <a:gd name="connsiteX732" fmla="*/ 1923908 w 3175349"/>
                <a:gd name="connsiteY732" fmla="*/ 56875 h 80486"/>
                <a:gd name="connsiteX733" fmla="*/ 1932479 w 3175349"/>
                <a:gd name="connsiteY733" fmla="*/ 59066 h 80486"/>
                <a:gd name="connsiteX734" fmla="*/ 1981816 w 3175349"/>
                <a:gd name="connsiteY734" fmla="*/ 5154 h 80486"/>
                <a:gd name="connsiteX735" fmla="*/ 1975816 w 3175349"/>
                <a:gd name="connsiteY735" fmla="*/ 7250 h 80486"/>
                <a:gd name="connsiteX736" fmla="*/ 1973816 w 3175349"/>
                <a:gd name="connsiteY736" fmla="*/ 13631 h 80486"/>
                <a:gd name="connsiteX737" fmla="*/ 1973816 w 3175349"/>
                <a:gd name="connsiteY737" fmla="*/ 18965 h 80486"/>
                <a:gd name="connsiteX738" fmla="*/ 1987723 w 3175349"/>
                <a:gd name="connsiteY738" fmla="*/ 18965 h 80486"/>
                <a:gd name="connsiteX739" fmla="*/ 1987723 w 3175349"/>
                <a:gd name="connsiteY739" fmla="*/ 24109 h 80486"/>
                <a:gd name="connsiteX740" fmla="*/ 1974007 w 3175349"/>
                <a:gd name="connsiteY740" fmla="*/ 24109 h 80486"/>
                <a:gd name="connsiteX741" fmla="*/ 1974007 w 3175349"/>
                <a:gd name="connsiteY741" fmla="*/ 64018 h 80486"/>
                <a:gd name="connsiteX742" fmla="*/ 1967910 w 3175349"/>
                <a:gd name="connsiteY742" fmla="*/ 64018 h 80486"/>
                <a:gd name="connsiteX743" fmla="*/ 1967910 w 3175349"/>
                <a:gd name="connsiteY743" fmla="*/ 24109 h 80486"/>
                <a:gd name="connsiteX744" fmla="*/ 1959910 w 3175349"/>
                <a:gd name="connsiteY744" fmla="*/ 24109 h 80486"/>
                <a:gd name="connsiteX745" fmla="*/ 1959910 w 3175349"/>
                <a:gd name="connsiteY745" fmla="*/ 18965 h 80486"/>
                <a:gd name="connsiteX746" fmla="*/ 1968007 w 3175349"/>
                <a:gd name="connsiteY746" fmla="*/ 18965 h 80486"/>
                <a:gd name="connsiteX747" fmla="*/ 1968007 w 3175349"/>
                <a:gd name="connsiteY747" fmla="*/ 13631 h 80486"/>
                <a:gd name="connsiteX748" fmla="*/ 1971533 w 3175349"/>
                <a:gd name="connsiteY748" fmla="*/ 4106 h 80486"/>
                <a:gd name="connsiteX749" fmla="*/ 1981625 w 3175349"/>
                <a:gd name="connsiteY749" fmla="*/ 582 h 80486"/>
                <a:gd name="connsiteX750" fmla="*/ 1986578 w 3175349"/>
                <a:gd name="connsiteY750" fmla="*/ 1249 h 80486"/>
                <a:gd name="connsiteX751" fmla="*/ 1990676 w 3175349"/>
                <a:gd name="connsiteY751" fmla="*/ 3344 h 80486"/>
                <a:gd name="connsiteX752" fmla="*/ 1988578 w 3175349"/>
                <a:gd name="connsiteY752" fmla="*/ 7917 h 80486"/>
                <a:gd name="connsiteX753" fmla="*/ 1981914 w 3175349"/>
                <a:gd name="connsiteY753" fmla="*/ 5725 h 80486"/>
                <a:gd name="connsiteX754" fmla="*/ 2034966 w 3175349"/>
                <a:gd name="connsiteY754" fmla="*/ 64400 h 80486"/>
                <a:gd name="connsiteX755" fmla="*/ 2023251 w 3175349"/>
                <a:gd name="connsiteY755" fmla="*/ 61447 h 80486"/>
                <a:gd name="connsiteX756" fmla="*/ 2014963 w 3175349"/>
                <a:gd name="connsiteY756" fmla="*/ 53255 h 80486"/>
                <a:gd name="connsiteX757" fmla="*/ 2012014 w 3175349"/>
                <a:gd name="connsiteY757" fmla="*/ 41444 h 80486"/>
                <a:gd name="connsiteX758" fmla="*/ 2014963 w 3175349"/>
                <a:gd name="connsiteY758" fmla="*/ 29633 h 80486"/>
                <a:gd name="connsiteX759" fmla="*/ 2023251 w 3175349"/>
                <a:gd name="connsiteY759" fmla="*/ 21537 h 80486"/>
                <a:gd name="connsiteX760" fmla="*/ 2034966 w 3175349"/>
                <a:gd name="connsiteY760" fmla="*/ 18585 h 80486"/>
                <a:gd name="connsiteX761" fmla="*/ 2046682 w 3175349"/>
                <a:gd name="connsiteY761" fmla="*/ 21537 h 80486"/>
                <a:gd name="connsiteX762" fmla="*/ 2054877 w 3175349"/>
                <a:gd name="connsiteY762" fmla="*/ 29633 h 80486"/>
                <a:gd name="connsiteX763" fmla="*/ 2057825 w 3175349"/>
                <a:gd name="connsiteY763" fmla="*/ 41444 h 80486"/>
                <a:gd name="connsiteX764" fmla="*/ 2054877 w 3175349"/>
                <a:gd name="connsiteY764" fmla="*/ 53255 h 80486"/>
                <a:gd name="connsiteX765" fmla="*/ 2046682 w 3175349"/>
                <a:gd name="connsiteY765" fmla="*/ 61447 h 80486"/>
                <a:gd name="connsiteX766" fmla="*/ 2034966 w 3175349"/>
                <a:gd name="connsiteY766" fmla="*/ 64400 h 80486"/>
                <a:gd name="connsiteX767" fmla="*/ 2034966 w 3175349"/>
                <a:gd name="connsiteY767" fmla="*/ 59066 h 80486"/>
                <a:gd name="connsiteX768" fmla="*/ 2043538 w 3175349"/>
                <a:gd name="connsiteY768" fmla="*/ 56875 h 80486"/>
                <a:gd name="connsiteX769" fmla="*/ 2049542 w 3175349"/>
                <a:gd name="connsiteY769" fmla="*/ 50684 h 80486"/>
                <a:gd name="connsiteX770" fmla="*/ 2051635 w 3175349"/>
                <a:gd name="connsiteY770" fmla="*/ 41159 h 80486"/>
                <a:gd name="connsiteX771" fmla="*/ 2049542 w 3175349"/>
                <a:gd name="connsiteY771" fmla="*/ 31634 h 80486"/>
                <a:gd name="connsiteX772" fmla="*/ 2043538 w 3175349"/>
                <a:gd name="connsiteY772" fmla="*/ 25442 h 80486"/>
                <a:gd name="connsiteX773" fmla="*/ 2034966 w 3175349"/>
                <a:gd name="connsiteY773" fmla="*/ 23252 h 80486"/>
                <a:gd name="connsiteX774" fmla="*/ 2026302 w 3175349"/>
                <a:gd name="connsiteY774" fmla="*/ 25442 h 80486"/>
                <a:gd name="connsiteX775" fmla="*/ 2020297 w 3175349"/>
                <a:gd name="connsiteY775" fmla="*/ 31634 h 80486"/>
                <a:gd name="connsiteX776" fmla="*/ 2018107 w 3175349"/>
                <a:gd name="connsiteY776" fmla="*/ 41159 h 80486"/>
                <a:gd name="connsiteX777" fmla="*/ 2020297 w 3175349"/>
                <a:gd name="connsiteY777" fmla="*/ 50684 h 80486"/>
                <a:gd name="connsiteX778" fmla="*/ 2026302 w 3175349"/>
                <a:gd name="connsiteY778" fmla="*/ 56875 h 80486"/>
                <a:gd name="connsiteX779" fmla="*/ 2034966 w 3175349"/>
                <a:gd name="connsiteY779" fmla="*/ 59066 h 80486"/>
                <a:gd name="connsiteX780" fmla="*/ 2084210 w 3175349"/>
                <a:gd name="connsiteY780" fmla="*/ 5154 h 80486"/>
                <a:gd name="connsiteX781" fmla="*/ 2078308 w 3175349"/>
                <a:gd name="connsiteY781" fmla="*/ 7250 h 80486"/>
                <a:gd name="connsiteX782" fmla="*/ 2076308 w 3175349"/>
                <a:gd name="connsiteY782" fmla="*/ 13631 h 80486"/>
                <a:gd name="connsiteX783" fmla="*/ 2076308 w 3175349"/>
                <a:gd name="connsiteY783" fmla="*/ 18965 h 80486"/>
                <a:gd name="connsiteX784" fmla="*/ 2090116 w 3175349"/>
                <a:gd name="connsiteY784" fmla="*/ 18965 h 80486"/>
                <a:gd name="connsiteX785" fmla="*/ 2090116 w 3175349"/>
                <a:gd name="connsiteY785" fmla="*/ 24109 h 80486"/>
                <a:gd name="connsiteX786" fmla="*/ 2076401 w 3175349"/>
                <a:gd name="connsiteY786" fmla="*/ 24109 h 80486"/>
                <a:gd name="connsiteX787" fmla="*/ 2076401 w 3175349"/>
                <a:gd name="connsiteY787" fmla="*/ 64018 h 80486"/>
                <a:gd name="connsiteX788" fmla="*/ 2070304 w 3175349"/>
                <a:gd name="connsiteY788" fmla="*/ 64018 h 80486"/>
                <a:gd name="connsiteX789" fmla="*/ 2070304 w 3175349"/>
                <a:gd name="connsiteY789" fmla="*/ 24109 h 80486"/>
                <a:gd name="connsiteX790" fmla="*/ 2062304 w 3175349"/>
                <a:gd name="connsiteY790" fmla="*/ 24109 h 80486"/>
                <a:gd name="connsiteX791" fmla="*/ 2062304 w 3175349"/>
                <a:gd name="connsiteY791" fmla="*/ 18965 h 80486"/>
                <a:gd name="connsiteX792" fmla="*/ 2070304 w 3175349"/>
                <a:gd name="connsiteY792" fmla="*/ 18965 h 80486"/>
                <a:gd name="connsiteX793" fmla="*/ 2070304 w 3175349"/>
                <a:gd name="connsiteY793" fmla="*/ 13631 h 80486"/>
                <a:gd name="connsiteX794" fmla="*/ 2081638 w 3175349"/>
                <a:gd name="connsiteY794" fmla="*/ 258 h 80486"/>
                <a:gd name="connsiteX795" fmla="*/ 2084019 w 3175349"/>
                <a:gd name="connsiteY795" fmla="*/ 296 h 80486"/>
                <a:gd name="connsiteX796" fmla="*/ 2088972 w 3175349"/>
                <a:gd name="connsiteY796" fmla="*/ 963 h 80486"/>
                <a:gd name="connsiteX797" fmla="*/ 2092977 w 3175349"/>
                <a:gd name="connsiteY797" fmla="*/ 3059 h 80486"/>
                <a:gd name="connsiteX798" fmla="*/ 2090879 w 3175349"/>
                <a:gd name="connsiteY798" fmla="*/ 7631 h 80486"/>
                <a:gd name="connsiteX799" fmla="*/ 2084210 w 3175349"/>
                <a:gd name="connsiteY799" fmla="*/ 5440 h 80486"/>
                <a:gd name="connsiteX800" fmla="*/ 2112310 w 3175349"/>
                <a:gd name="connsiteY800" fmla="*/ 5154 h 80486"/>
                <a:gd name="connsiteX801" fmla="*/ 2106404 w 3175349"/>
                <a:gd name="connsiteY801" fmla="*/ 7250 h 80486"/>
                <a:gd name="connsiteX802" fmla="*/ 2104404 w 3175349"/>
                <a:gd name="connsiteY802" fmla="*/ 13631 h 80486"/>
                <a:gd name="connsiteX803" fmla="*/ 2104404 w 3175349"/>
                <a:gd name="connsiteY803" fmla="*/ 18965 h 80486"/>
                <a:gd name="connsiteX804" fmla="*/ 2118310 w 3175349"/>
                <a:gd name="connsiteY804" fmla="*/ 18965 h 80486"/>
                <a:gd name="connsiteX805" fmla="*/ 2118310 w 3175349"/>
                <a:gd name="connsiteY805" fmla="*/ 24109 h 80486"/>
                <a:gd name="connsiteX806" fmla="*/ 2104595 w 3175349"/>
                <a:gd name="connsiteY806" fmla="*/ 24109 h 80486"/>
                <a:gd name="connsiteX807" fmla="*/ 2104595 w 3175349"/>
                <a:gd name="connsiteY807" fmla="*/ 64018 h 80486"/>
                <a:gd name="connsiteX808" fmla="*/ 2098497 w 3175349"/>
                <a:gd name="connsiteY808" fmla="*/ 64018 h 80486"/>
                <a:gd name="connsiteX809" fmla="*/ 2098497 w 3175349"/>
                <a:gd name="connsiteY809" fmla="*/ 24109 h 80486"/>
                <a:gd name="connsiteX810" fmla="*/ 2090405 w 3175349"/>
                <a:gd name="connsiteY810" fmla="*/ 24109 h 80486"/>
                <a:gd name="connsiteX811" fmla="*/ 2090405 w 3175349"/>
                <a:gd name="connsiteY811" fmla="*/ 18965 h 80486"/>
                <a:gd name="connsiteX812" fmla="*/ 2098497 w 3175349"/>
                <a:gd name="connsiteY812" fmla="*/ 18965 h 80486"/>
                <a:gd name="connsiteX813" fmla="*/ 2098497 w 3175349"/>
                <a:gd name="connsiteY813" fmla="*/ 13631 h 80486"/>
                <a:gd name="connsiteX814" fmla="*/ 2109645 w 3175349"/>
                <a:gd name="connsiteY814" fmla="*/ 268 h 80486"/>
                <a:gd name="connsiteX815" fmla="*/ 2112120 w 3175349"/>
                <a:gd name="connsiteY815" fmla="*/ 296 h 80486"/>
                <a:gd name="connsiteX816" fmla="*/ 2117073 w 3175349"/>
                <a:gd name="connsiteY816" fmla="*/ 963 h 80486"/>
                <a:gd name="connsiteX817" fmla="*/ 2121073 w 3175349"/>
                <a:gd name="connsiteY817" fmla="*/ 3059 h 80486"/>
                <a:gd name="connsiteX818" fmla="*/ 2119073 w 3175349"/>
                <a:gd name="connsiteY818" fmla="*/ 7631 h 80486"/>
                <a:gd name="connsiteX819" fmla="*/ 2112310 w 3175349"/>
                <a:gd name="connsiteY819" fmla="*/ 5440 h 80486"/>
                <a:gd name="connsiteX820" fmla="*/ 2164033 w 3175349"/>
                <a:gd name="connsiteY820" fmla="*/ 43254 h 80486"/>
                <a:gd name="connsiteX821" fmla="*/ 2125933 w 3175349"/>
                <a:gd name="connsiteY821" fmla="*/ 43254 h 80486"/>
                <a:gd name="connsiteX822" fmla="*/ 2131360 w 3175349"/>
                <a:gd name="connsiteY822" fmla="*/ 54589 h 80486"/>
                <a:gd name="connsiteX823" fmla="*/ 2143648 w 3175349"/>
                <a:gd name="connsiteY823" fmla="*/ 58970 h 80486"/>
                <a:gd name="connsiteX824" fmla="*/ 2151364 w 3175349"/>
                <a:gd name="connsiteY824" fmla="*/ 57446 h 80486"/>
                <a:gd name="connsiteX825" fmla="*/ 2157461 w 3175349"/>
                <a:gd name="connsiteY825" fmla="*/ 53065 h 80486"/>
                <a:gd name="connsiteX826" fmla="*/ 2160889 w 3175349"/>
                <a:gd name="connsiteY826" fmla="*/ 56970 h 80486"/>
                <a:gd name="connsiteX827" fmla="*/ 2153457 w 3175349"/>
                <a:gd name="connsiteY827" fmla="*/ 62495 h 80486"/>
                <a:gd name="connsiteX828" fmla="*/ 2143932 w 3175349"/>
                <a:gd name="connsiteY828" fmla="*/ 64304 h 80486"/>
                <a:gd name="connsiteX829" fmla="*/ 2131551 w 3175349"/>
                <a:gd name="connsiteY829" fmla="*/ 61352 h 80486"/>
                <a:gd name="connsiteX830" fmla="*/ 2123263 w 3175349"/>
                <a:gd name="connsiteY830" fmla="*/ 53160 h 80486"/>
                <a:gd name="connsiteX831" fmla="*/ 2120217 w 3175349"/>
                <a:gd name="connsiteY831" fmla="*/ 41349 h 80486"/>
                <a:gd name="connsiteX832" fmla="*/ 2123072 w 3175349"/>
                <a:gd name="connsiteY832" fmla="*/ 29538 h 80486"/>
                <a:gd name="connsiteX833" fmla="*/ 2130979 w 3175349"/>
                <a:gd name="connsiteY833" fmla="*/ 21442 h 80486"/>
                <a:gd name="connsiteX834" fmla="*/ 2142313 w 3175349"/>
                <a:gd name="connsiteY834" fmla="*/ 18489 h 80486"/>
                <a:gd name="connsiteX835" fmla="*/ 2153457 w 3175349"/>
                <a:gd name="connsiteY835" fmla="*/ 21442 h 80486"/>
                <a:gd name="connsiteX836" fmla="*/ 2161270 w 3175349"/>
                <a:gd name="connsiteY836" fmla="*/ 29538 h 80486"/>
                <a:gd name="connsiteX837" fmla="*/ 2164126 w 3175349"/>
                <a:gd name="connsiteY837" fmla="*/ 41349 h 80486"/>
                <a:gd name="connsiteX838" fmla="*/ 2142313 w 3175349"/>
                <a:gd name="connsiteY838" fmla="*/ 23728 h 80486"/>
                <a:gd name="connsiteX839" fmla="*/ 2131360 w 3175349"/>
                <a:gd name="connsiteY839" fmla="*/ 27919 h 80486"/>
                <a:gd name="connsiteX840" fmla="*/ 2126314 w 3175349"/>
                <a:gd name="connsiteY840" fmla="*/ 38682 h 80486"/>
                <a:gd name="connsiteX841" fmla="*/ 2158317 w 3175349"/>
                <a:gd name="connsiteY841" fmla="*/ 38682 h 80486"/>
                <a:gd name="connsiteX842" fmla="*/ 2153266 w 3175349"/>
                <a:gd name="connsiteY842" fmla="*/ 27919 h 80486"/>
                <a:gd name="connsiteX843" fmla="*/ 2142313 w 3175349"/>
                <a:gd name="connsiteY843" fmla="*/ 23728 h 80486"/>
                <a:gd name="connsiteX844" fmla="*/ 2198607 w 3175349"/>
                <a:gd name="connsiteY844" fmla="*/ 18489 h 80486"/>
                <a:gd name="connsiteX845" fmla="*/ 2212132 w 3175349"/>
                <a:gd name="connsiteY845" fmla="*/ 23442 h 80486"/>
                <a:gd name="connsiteX846" fmla="*/ 2217085 w 3175349"/>
                <a:gd name="connsiteY846" fmla="*/ 37730 h 80486"/>
                <a:gd name="connsiteX847" fmla="*/ 2217085 w 3175349"/>
                <a:gd name="connsiteY847" fmla="*/ 63924 h 80486"/>
                <a:gd name="connsiteX848" fmla="*/ 2210988 w 3175349"/>
                <a:gd name="connsiteY848" fmla="*/ 63924 h 80486"/>
                <a:gd name="connsiteX849" fmla="*/ 2210988 w 3175349"/>
                <a:gd name="connsiteY849" fmla="*/ 38396 h 80486"/>
                <a:gd name="connsiteX850" fmla="*/ 2207467 w 3175349"/>
                <a:gd name="connsiteY850" fmla="*/ 27633 h 80486"/>
                <a:gd name="connsiteX851" fmla="*/ 2197463 w 3175349"/>
                <a:gd name="connsiteY851" fmla="*/ 24014 h 80486"/>
                <a:gd name="connsiteX852" fmla="*/ 2185938 w 3175349"/>
                <a:gd name="connsiteY852" fmla="*/ 28300 h 80486"/>
                <a:gd name="connsiteX853" fmla="*/ 2181748 w 3175349"/>
                <a:gd name="connsiteY853" fmla="*/ 40301 h 80486"/>
                <a:gd name="connsiteX854" fmla="*/ 2181748 w 3175349"/>
                <a:gd name="connsiteY854" fmla="*/ 63924 h 80486"/>
                <a:gd name="connsiteX855" fmla="*/ 2175651 w 3175349"/>
                <a:gd name="connsiteY855" fmla="*/ 63924 h 80486"/>
                <a:gd name="connsiteX856" fmla="*/ 2175651 w 3175349"/>
                <a:gd name="connsiteY856" fmla="*/ 18870 h 80486"/>
                <a:gd name="connsiteX857" fmla="*/ 2181460 w 3175349"/>
                <a:gd name="connsiteY857" fmla="*/ 18870 h 80486"/>
                <a:gd name="connsiteX858" fmla="*/ 2181460 w 3175349"/>
                <a:gd name="connsiteY858" fmla="*/ 27157 h 80486"/>
                <a:gd name="connsiteX859" fmla="*/ 2188320 w 3175349"/>
                <a:gd name="connsiteY859" fmla="*/ 20775 h 80486"/>
                <a:gd name="connsiteX860" fmla="*/ 2198607 w 3175349"/>
                <a:gd name="connsiteY860" fmla="*/ 18489 h 80486"/>
                <a:gd name="connsiteX861" fmla="*/ 2274045 w 3175349"/>
                <a:gd name="connsiteY861" fmla="*/ 296 h 80486"/>
                <a:gd name="connsiteX862" fmla="*/ 2274045 w 3175349"/>
                <a:gd name="connsiteY862" fmla="*/ 63924 h 80486"/>
                <a:gd name="connsiteX863" fmla="*/ 2268236 w 3175349"/>
                <a:gd name="connsiteY863" fmla="*/ 63924 h 80486"/>
                <a:gd name="connsiteX864" fmla="*/ 2268236 w 3175349"/>
                <a:gd name="connsiteY864" fmla="*/ 54970 h 80486"/>
                <a:gd name="connsiteX865" fmla="*/ 2260994 w 3175349"/>
                <a:gd name="connsiteY865" fmla="*/ 61923 h 80486"/>
                <a:gd name="connsiteX866" fmla="*/ 2250804 w 3175349"/>
                <a:gd name="connsiteY866" fmla="*/ 64304 h 80486"/>
                <a:gd name="connsiteX867" fmla="*/ 2239279 w 3175349"/>
                <a:gd name="connsiteY867" fmla="*/ 61447 h 80486"/>
                <a:gd name="connsiteX868" fmla="*/ 2231280 w 3175349"/>
                <a:gd name="connsiteY868" fmla="*/ 53255 h 80486"/>
                <a:gd name="connsiteX869" fmla="*/ 2228327 w 3175349"/>
                <a:gd name="connsiteY869" fmla="*/ 41349 h 80486"/>
                <a:gd name="connsiteX870" fmla="*/ 2231280 w 3175349"/>
                <a:gd name="connsiteY870" fmla="*/ 29443 h 80486"/>
                <a:gd name="connsiteX871" fmla="*/ 2239279 w 3175349"/>
                <a:gd name="connsiteY871" fmla="*/ 21347 h 80486"/>
                <a:gd name="connsiteX872" fmla="*/ 2250804 w 3175349"/>
                <a:gd name="connsiteY872" fmla="*/ 18489 h 80486"/>
                <a:gd name="connsiteX873" fmla="*/ 2260329 w 3175349"/>
                <a:gd name="connsiteY873" fmla="*/ 20775 h 80486"/>
                <a:gd name="connsiteX874" fmla="*/ 2267566 w 3175349"/>
                <a:gd name="connsiteY874" fmla="*/ 27443 h 80486"/>
                <a:gd name="connsiteX875" fmla="*/ 2267566 w 3175349"/>
                <a:gd name="connsiteY875" fmla="*/ 296 h 80486"/>
                <a:gd name="connsiteX876" fmla="*/ 2251279 w 3175349"/>
                <a:gd name="connsiteY876" fmla="*/ 58970 h 80486"/>
                <a:gd name="connsiteX877" fmla="*/ 2259855 w 3175349"/>
                <a:gd name="connsiteY877" fmla="*/ 56780 h 80486"/>
                <a:gd name="connsiteX878" fmla="*/ 2265854 w 3175349"/>
                <a:gd name="connsiteY878" fmla="*/ 50588 h 80486"/>
                <a:gd name="connsiteX879" fmla="*/ 2268045 w 3175349"/>
                <a:gd name="connsiteY879" fmla="*/ 41063 h 80486"/>
                <a:gd name="connsiteX880" fmla="*/ 2265854 w 3175349"/>
                <a:gd name="connsiteY880" fmla="*/ 31538 h 80486"/>
                <a:gd name="connsiteX881" fmla="*/ 2259855 w 3175349"/>
                <a:gd name="connsiteY881" fmla="*/ 25347 h 80486"/>
                <a:gd name="connsiteX882" fmla="*/ 2242707 w 3175349"/>
                <a:gd name="connsiteY882" fmla="*/ 25347 h 80486"/>
                <a:gd name="connsiteX883" fmla="*/ 2236707 w 3175349"/>
                <a:gd name="connsiteY883" fmla="*/ 31538 h 80486"/>
                <a:gd name="connsiteX884" fmla="*/ 2234517 w 3175349"/>
                <a:gd name="connsiteY884" fmla="*/ 41063 h 80486"/>
                <a:gd name="connsiteX885" fmla="*/ 2236707 w 3175349"/>
                <a:gd name="connsiteY885" fmla="*/ 50588 h 80486"/>
                <a:gd name="connsiteX886" fmla="*/ 2242707 w 3175349"/>
                <a:gd name="connsiteY886" fmla="*/ 56780 h 80486"/>
                <a:gd name="connsiteX887" fmla="*/ 2251279 w 3175349"/>
                <a:gd name="connsiteY887" fmla="*/ 58970 h 80486"/>
                <a:gd name="connsiteX888" fmla="*/ 2329288 w 3175349"/>
                <a:gd name="connsiteY888" fmla="*/ 43254 h 80486"/>
                <a:gd name="connsiteX889" fmla="*/ 2291188 w 3175349"/>
                <a:gd name="connsiteY889" fmla="*/ 43254 h 80486"/>
                <a:gd name="connsiteX890" fmla="*/ 2296620 w 3175349"/>
                <a:gd name="connsiteY890" fmla="*/ 54589 h 80486"/>
                <a:gd name="connsiteX891" fmla="*/ 2309001 w 3175349"/>
                <a:gd name="connsiteY891" fmla="*/ 58970 h 80486"/>
                <a:gd name="connsiteX892" fmla="*/ 2316716 w 3175349"/>
                <a:gd name="connsiteY892" fmla="*/ 57446 h 80486"/>
                <a:gd name="connsiteX893" fmla="*/ 2322814 w 3175349"/>
                <a:gd name="connsiteY893" fmla="*/ 53065 h 80486"/>
                <a:gd name="connsiteX894" fmla="*/ 2326241 w 3175349"/>
                <a:gd name="connsiteY894" fmla="*/ 56970 h 80486"/>
                <a:gd name="connsiteX895" fmla="*/ 2318716 w 3175349"/>
                <a:gd name="connsiteY895" fmla="*/ 62495 h 80486"/>
                <a:gd name="connsiteX896" fmla="*/ 2309191 w 3175349"/>
                <a:gd name="connsiteY896" fmla="*/ 64304 h 80486"/>
                <a:gd name="connsiteX897" fmla="*/ 2296904 w 3175349"/>
                <a:gd name="connsiteY897" fmla="*/ 61352 h 80486"/>
                <a:gd name="connsiteX898" fmla="*/ 2288523 w 3175349"/>
                <a:gd name="connsiteY898" fmla="*/ 53160 h 80486"/>
                <a:gd name="connsiteX899" fmla="*/ 2288523 w 3175349"/>
                <a:gd name="connsiteY899" fmla="*/ 29538 h 80486"/>
                <a:gd name="connsiteX900" fmla="*/ 2296332 w 3175349"/>
                <a:gd name="connsiteY900" fmla="*/ 21442 h 80486"/>
                <a:gd name="connsiteX901" fmla="*/ 2307666 w 3175349"/>
                <a:gd name="connsiteY901" fmla="*/ 18489 h 80486"/>
                <a:gd name="connsiteX902" fmla="*/ 2318907 w 3175349"/>
                <a:gd name="connsiteY902" fmla="*/ 21442 h 80486"/>
                <a:gd name="connsiteX903" fmla="*/ 2326716 w 3175349"/>
                <a:gd name="connsiteY903" fmla="*/ 29538 h 80486"/>
                <a:gd name="connsiteX904" fmla="*/ 2329478 w 3175349"/>
                <a:gd name="connsiteY904" fmla="*/ 41349 h 80486"/>
                <a:gd name="connsiteX905" fmla="*/ 2307573 w 3175349"/>
                <a:gd name="connsiteY905" fmla="*/ 23728 h 80486"/>
                <a:gd name="connsiteX906" fmla="*/ 2296620 w 3175349"/>
                <a:gd name="connsiteY906" fmla="*/ 27919 h 80486"/>
                <a:gd name="connsiteX907" fmla="*/ 2291569 w 3175349"/>
                <a:gd name="connsiteY907" fmla="*/ 38682 h 80486"/>
                <a:gd name="connsiteX908" fmla="*/ 2323577 w 3175349"/>
                <a:gd name="connsiteY908" fmla="*/ 38682 h 80486"/>
                <a:gd name="connsiteX909" fmla="*/ 2318526 w 3175349"/>
                <a:gd name="connsiteY909" fmla="*/ 27919 h 80486"/>
                <a:gd name="connsiteX910" fmla="*/ 2307573 w 3175349"/>
                <a:gd name="connsiteY910" fmla="*/ 23728 h 80486"/>
                <a:gd name="connsiteX911" fmla="*/ 2346719 w 3175349"/>
                <a:gd name="connsiteY911" fmla="*/ 27633 h 80486"/>
                <a:gd name="connsiteX912" fmla="*/ 2353100 w 3175349"/>
                <a:gd name="connsiteY912" fmla="*/ 20775 h 80486"/>
                <a:gd name="connsiteX913" fmla="*/ 2363579 w 3175349"/>
                <a:gd name="connsiteY913" fmla="*/ 18489 h 80486"/>
                <a:gd name="connsiteX914" fmla="*/ 2363579 w 3175349"/>
                <a:gd name="connsiteY914" fmla="*/ 24395 h 80486"/>
                <a:gd name="connsiteX915" fmla="*/ 2362151 w 3175349"/>
                <a:gd name="connsiteY915" fmla="*/ 24395 h 80486"/>
                <a:gd name="connsiteX916" fmla="*/ 2351007 w 3175349"/>
                <a:gd name="connsiteY916" fmla="*/ 28776 h 80486"/>
                <a:gd name="connsiteX917" fmla="*/ 2347008 w 3175349"/>
                <a:gd name="connsiteY917" fmla="*/ 41063 h 80486"/>
                <a:gd name="connsiteX918" fmla="*/ 2347008 w 3175349"/>
                <a:gd name="connsiteY918" fmla="*/ 64018 h 80486"/>
                <a:gd name="connsiteX919" fmla="*/ 2340910 w 3175349"/>
                <a:gd name="connsiteY919" fmla="*/ 64018 h 80486"/>
                <a:gd name="connsiteX920" fmla="*/ 2340910 w 3175349"/>
                <a:gd name="connsiteY920" fmla="*/ 18965 h 80486"/>
                <a:gd name="connsiteX921" fmla="*/ 2346719 w 3175349"/>
                <a:gd name="connsiteY921" fmla="*/ 18965 h 80486"/>
                <a:gd name="connsiteX922" fmla="*/ 2346719 w 3175349"/>
                <a:gd name="connsiteY922" fmla="*/ 27728 h 80486"/>
                <a:gd name="connsiteX923" fmla="*/ 2386061 w 3175349"/>
                <a:gd name="connsiteY923" fmla="*/ 64304 h 80486"/>
                <a:gd name="connsiteX924" fmla="*/ 2375583 w 3175349"/>
                <a:gd name="connsiteY924" fmla="*/ 62780 h 80486"/>
                <a:gd name="connsiteX925" fmla="*/ 2367769 w 3175349"/>
                <a:gd name="connsiteY925" fmla="*/ 58780 h 80486"/>
                <a:gd name="connsiteX926" fmla="*/ 2370439 w 3175349"/>
                <a:gd name="connsiteY926" fmla="*/ 54017 h 80486"/>
                <a:gd name="connsiteX927" fmla="*/ 2377583 w 3175349"/>
                <a:gd name="connsiteY927" fmla="*/ 57637 h 80486"/>
                <a:gd name="connsiteX928" fmla="*/ 2386535 w 3175349"/>
                <a:gd name="connsiteY928" fmla="*/ 59066 h 80486"/>
                <a:gd name="connsiteX929" fmla="*/ 2395586 w 3175349"/>
                <a:gd name="connsiteY929" fmla="*/ 57065 h 80486"/>
                <a:gd name="connsiteX930" fmla="*/ 2398632 w 3175349"/>
                <a:gd name="connsiteY930" fmla="*/ 51636 h 80486"/>
                <a:gd name="connsiteX931" fmla="*/ 2396916 w 3175349"/>
                <a:gd name="connsiteY931" fmla="*/ 47731 h 80486"/>
                <a:gd name="connsiteX932" fmla="*/ 2392823 w 3175349"/>
                <a:gd name="connsiteY932" fmla="*/ 45635 h 80486"/>
                <a:gd name="connsiteX933" fmla="*/ 2386247 w 3175349"/>
                <a:gd name="connsiteY933" fmla="*/ 44207 h 80486"/>
                <a:gd name="connsiteX934" fmla="*/ 2377392 w 3175349"/>
                <a:gd name="connsiteY934" fmla="*/ 42111 h 80486"/>
                <a:gd name="connsiteX935" fmla="*/ 2371676 w 3175349"/>
                <a:gd name="connsiteY935" fmla="*/ 38491 h 80486"/>
                <a:gd name="connsiteX936" fmla="*/ 2369392 w 3175349"/>
                <a:gd name="connsiteY936" fmla="*/ 31348 h 80486"/>
                <a:gd name="connsiteX937" fmla="*/ 2374057 w 3175349"/>
                <a:gd name="connsiteY937" fmla="*/ 21823 h 80486"/>
                <a:gd name="connsiteX938" fmla="*/ 2387201 w 3175349"/>
                <a:gd name="connsiteY938" fmla="*/ 18203 h 80486"/>
                <a:gd name="connsiteX939" fmla="*/ 2395963 w 3175349"/>
                <a:gd name="connsiteY939" fmla="*/ 19346 h 80486"/>
                <a:gd name="connsiteX940" fmla="*/ 2403107 w 3175349"/>
                <a:gd name="connsiteY940" fmla="*/ 22394 h 80486"/>
                <a:gd name="connsiteX941" fmla="*/ 2400442 w 3175349"/>
                <a:gd name="connsiteY941" fmla="*/ 27252 h 80486"/>
                <a:gd name="connsiteX942" fmla="*/ 2387201 w 3175349"/>
                <a:gd name="connsiteY942" fmla="*/ 23442 h 80486"/>
                <a:gd name="connsiteX943" fmla="*/ 2378438 w 3175349"/>
                <a:gd name="connsiteY943" fmla="*/ 25442 h 80486"/>
                <a:gd name="connsiteX944" fmla="*/ 2375485 w 3175349"/>
                <a:gd name="connsiteY944" fmla="*/ 30872 h 80486"/>
                <a:gd name="connsiteX945" fmla="*/ 2377103 w 3175349"/>
                <a:gd name="connsiteY945" fmla="*/ 34967 h 80486"/>
                <a:gd name="connsiteX946" fmla="*/ 2381299 w 3175349"/>
                <a:gd name="connsiteY946" fmla="*/ 37253 h 80486"/>
                <a:gd name="connsiteX947" fmla="*/ 2388154 w 3175349"/>
                <a:gd name="connsiteY947" fmla="*/ 38778 h 80486"/>
                <a:gd name="connsiteX948" fmla="*/ 2396823 w 3175349"/>
                <a:gd name="connsiteY948" fmla="*/ 40873 h 80486"/>
                <a:gd name="connsiteX949" fmla="*/ 2402348 w 3175349"/>
                <a:gd name="connsiteY949" fmla="*/ 44302 h 80486"/>
                <a:gd name="connsiteX950" fmla="*/ 2404632 w 3175349"/>
                <a:gd name="connsiteY950" fmla="*/ 51160 h 80486"/>
                <a:gd name="connsiteX951" fmla="*/ 2399777 w 3175349"/>
                <a:gd name="connsiteY951" fmla="*/ 60685 h 80486"/>
                <a:gd name="connsiteX952" fmla="*/ 2386061 w 3175349"/>
                <a:gd name="connsiteY952" fmla="*/ 64114 h 80486"/>
                <a:gd name="connsiteX953" fmla="*/ 2448541 w 3175349"/>
                <a:gd name="connsiteY953" fmla="*/ 64304 h 80486"/>
                <a:gd name="connsiteX954" fmla="*/ 2438067 w 3175349"/>
                <a:gd name="connsiteY954" fmla="*/ 62780 h 80486"/>
                <a:gd name="connsiteX955" fmla="*/ 2430254 w 3175349"/>
                <a:gd name="connsiteY955" fmla="*/ 58780 h 80486"/>
                <a:gd name="connsiteX956" fmla="*/ 2432923 w 3175349"/>
                <a:gd name="connsiteY956" fmla="*/ 54017 h 80486"/>
                <a:gd name="connsiteX957" fmla="*/ 2440067 w 3175349"/>
                <a:gd name="connsiteY957" fmla="*/ 57637 h 80486"/>
                <a:gd name="connsiteX958" fmla="*/ 2449020 w 3175349"/>
                <a:gd name="connsiteY958" fmla="*/ 59066 h 80486"/>
                <a:gd name="connsiteX959" fmla="*/ 2458545 w 3175349"/>
                <a:gd name="connsiteY959" fmla="*/ 57065 h 80486"/>
                <a:gd name="connsiteX960" fmla="*/ 2461498 w 3175349"/>
                <a:gd name="connsiteY960" fmla="*/ 51636 h 80486"/>
                <a:gd name="connsiteX961" fmla="*/ 2459880 w 3175349"/>
                <a:gd name="connsiteY961" fmla="*/ 47731 h 80486"/>
                <a:gd name="connsiteX962" fmla="*/ 2455685 w 3175349"/>
                <a:gd name="connsiteY962" fmla="*/ 45635 h 80486"/>
                <a:gd name="connsiteX963" fmla="*/ 2449113 w 3175349"/>
                <a:gd name="connsiteY963" fmla="*/ 44207 h 80486"/>
                <a:gd name="connsiteX964" fmla="*/ 2440258 w 3175349"/>
                <a:gd name="connsiteY964" fmla="*/ 42111 h 80486"/>
                <a:gd name="connsiteX965" fmla="*/ 2434542 w 3175349"/>
                <a:gd name="connsiteY965" fmla="*/ 38491 h 80486"/>
                <a:gd name="connsiteX966" fmla="*/ 2432254 w 3175349"/>
                <a:gd name="connsiteY966" fmla="*/ 31348 h 80486"/>
                <a:gd name="connsiteX967" fmla="*/ 2436923 w 3175349"/>
                <a:gd name="connsiteY967" fmla="*/ 21823 h 80486"/>
                <a:gd name="connsiteX968" fmla="*/ 2450066 w 3175349"/>
                <a:gd name="connsiteY968" fmla="*/ 18203 h 80486"/>
                <a:gd name="connsiteX969" fmla="*/ 2458829 w 3175349"/>
                <a:gd name="connsiteY969" fmla="*/ 19346 h 80486"/>
                <a:gd name="connsiteX970" fmla="*/ 2465972 w 3175349"/>
                <a:gd name="connsiteY970" fmla="*/ 22394 h 80486"/>
                <a:gd name="connsiteX971" fmla="*/ 2463308 w 3175349"/>
                <a:gd name="connsiteY971" fmla="*/ 27252 h 80486"/>
                <a:gd name="connsiteX972" fmla="*/ 2450066 w 3175349"/>
                <a:gd name="connsiteY972" fmla="*/ 23442 h 80486"/>
                <a:gd name="connsiteX973" fmla="*/ 2441304 w 3175349"/>
                <a:gd name="connsiteY973" fmla="*/ 25442 h 80486"/>
                <a:gd name="connsiteX974" fmla="*/ 2438351 w 3175349"/>
                <a:gd name="connsiteY974" fmla="*/ 30872 h 80486"/>
                <a:gd name="connsiteX975" fmla="*/ 2439969 w 3175349"/>
                <a:gd name="connsiteY975" fmla="*/ 34967 h 80486"/>
                <a:gd name="connsiteX976" fmla="*/ 2444160 w 3175349"/>
                <a:gd name="connsiteY976" fmla="*/ 37253 h 80486"/>
                <a:gd name="connsiteX977" fmla="*/ 2451020 w 3175349"/>
                <a:gd name="connsiteY977" fmla="*/ 38778 h 80486"/>
                <a:gd name="connsiteX978" fmla="*/ 2459689 w 3175349"/>
                <a:gd name="connsiteY978" fmla="*/ 40873 h 80486"/>
                <a:gd name="connsiteX979" fmla="*/ 2465210 w 3175349"/>
                <a:gd name="connsiteY979" fmla="*/ 44302 h 80486"/>
                <a:gd name="connsiteX980" fmla="*/ 2467591 w 3175349"/>
                <a:gd name="connsiteY980" fmla="*/ 51160 h 80486"/>
                <a:gd name="connsiteX981" fmla="*/ 2462638 w 3175349"/>
                <a:gd name="connsiteY981" fmla="*/ 60685 h 80486"/>
                <a:gd name="connsiteX982" fmla="*/ 2448922 w 3175349"/>
                <a:gd name="connsiteY982" fmla="*/ 64114 h 80486"/>
                <a:gd name="connsiteX983" fmla="*/ 2496166 w 3175349"/>
                <a:gd name="connsiteY983" fmla="*/ 64304 h 80486"/>
                <a:gd name="connsiteX984" fmla="*/ 2484167 w 3175349"/>
                <a:gd name="connsiteY984" fmla="*/ 61447 h 80486"/>
                <a:gd name="connsiteX985" fmla="*/ 2475879 w 3175349"/>
                <a:gd name="connsiteY985" fmla="*/ 53255 h 80486"/>
                <a:gd name="connsiteX986" fmla="*/ 2472926 w 3175349"/>
                <a:gd name="connsiteY986" fmla="*/ 41349 h 80486"/>
                <a:gd name="connsiteX987" fmla="*/ 2475879 w 3175349"/>
                <a:gd name="connsiteY987" fmla="*/ 29538 h 80486"/>
                <a:gd name="connsiteX988" fmla="*/ 2484167 w 3175349"/>
                <a:gd name="connsiteY988" fmla="*/ 21442 h 80486"/>
                <a:gd name="connsiteX989" fmla="*/ 2496166 w 3175349"/>
                <a:gd name="connsiteY989" fmla="*/ 18489 h 80486"/>
                <a:gd name="connsiteX990" fmla="*/ 2506551 w 3175349"/>
                <a:gd name="connsiteY990" fmla="*/ 20775 h 80486"/>
                <a:gd name="connsiteX991" fmla="*/ 2513788 w 3175349"/>
                <a:gd name="connsiteY991" fmla="*/ 27443 h 80486"/>
                <a:gd name="connsiteX992" fmla="*/ 2509216 w 3175349"/>
                <a:gd name="connsiteY992" fmla="*/ 30491 h 80486"/>
                <a:gd name="connsiteX993" fmla="*/ 2503598 w 3175349"/>
                <a:gd name="connsiteY993" fmla="*/ 25442 h 80486"/>
                <a:gd name="connsiteX994" fmla="*/ 2496166 w 3175349"/>
                <a:gd name="connsiteY994" fmla="*/ 23823 h 80486"/>
                <a:gd name="connsiteX995" fmla="*/ 2487311 w 3175349"/>
                <a:gd name="connsiteY995" fmla="*/ 26014 h 80486"/>
                <a:gd name="connsiteX996" fmla="*/ 2481311 w 3175349"/>
                <a:gd name="connsiteY996" fmla="*/ 32205 h 80486"/>
                <a:gd name="connsiteX997" fmla="*/ 2481311 w 3175349"/>
                <a:gd name="connsiteY997" fmla="*/ 50588 h 80486"/>
                <a:gd name="connsiteX998" fmla="*/ 2487311 w 3175349"/>
                <a:gd name="connsiteY998" fmla="*/ 56780 h 80486"/>
                <a:gd name="connsiteX999" fmla="*/ 2496166 w 3175349"/>
                <a:gd name="connsiteY999" fmla="*/ 58970 h 80486"/>
                <a:gd name="connsiteX1000" fmla="*/ 2503598 w 3175349"/>
                <a:gd name="connsiteY1000" fmla="*/ 57351 h 80486"/>
                <a:gd name="connsiteX1001" fmla="*/ 2509216 w 3175349"/>
                <a:gd name="connsiteY1001" fmla="*/ 52303 h 80486"/>
                <a:gd name="connsiteX1002" fmla="*/ 2513788 w 3175349"/>
                <a:gd name="connsiteY1002" fmla="*/ 55446 h 80486"/>
                <a:gd name="connsiteX1003" fmla="*/ 2506551 w 3175349"/>
                <a:gd name="connsiteY1003" fmla="*/ 62114 h 80486"/>
                <a:gd name="connsiteX1004" fmla="*/ 2496166 w 3175349"/>
                <a:gd name="connsiteY1004" fmla="*/ 64304 h 80486"/>
                <a:gd name="connsiteX1005" fmla="*/ 2530648 w 3175349"/>
                <a:gd name="connsiteY1005" fmla="*/ 27633 h 80486"/>
                <a:gd name="connsiteX1006" fmla="*/ 2537029 w 3175349"/>
                <a:gd name="connsiteY1006" fmla="*/ 20775 h 80486"/>
                <a:gd name="connsiteX1007" fmla="*/ 2547507 w 3175349"/>
                <a:gd name="connsiteY1007" fmla="*/ 18489 h 80486"/>
                <a:gd name="connsiteX1008" fmla="*/ 2547507 w 3175349"/>
                <a:gd name="connsiteY1008" fmla="*/ 24395 h 80486"/>
                <a:gd name="connsiteX1009" fmla="*/ 2546079 w 3175349"/>
                <a:gd name="connsiteY1009" fmla="*/ 24395 h 80486"/>
                <a:gd name="connsiteX1010" fmla="*/ 2534936 w 3175349"/>
                <a:gd name="connsiteY1010" fmla="*/ 28776 h 80486"/>
                <a:gd name="connsiteX1011" fmla="*/ 2530838 w 3175349"/>
                <a:gd name="connsiteY1011" fmla="*/ 41063 h 80486"/>
                <a:gd name="connsiteX1012" fmla="*/ 2530838 w 3175349"/>
                <a:gd name="connsiteY1012" fmla="*/ 64018 h 80486"/>
                <a:gd name="connsiteX1013" fmla="*/ 2524741 w 3175349"/>
                <a:gd name="connsiteY1013" fmla="*/ 64018 h 80486"/>
                <a:gd name="connsiteX1014" fmla="*/ 2524741 w 3175349"/>
                <a:gd name="connsiteY1014" fmla="*/ 18965 h 80486"/>
                <a:gd name="connsiteX1015" fmla="*/ 2530648 w 3175349"/>
                <a:gd name="connsiteY1015" fmla="*/ 18965 h 80486"/>
                <a:gd name="connsiteX1016" fmla="*/ 2530648 w 3175349"/>
                <a:gd name="connsiteY1016" fmla="*/ 27728 h 80486"/>
                <a:gd name="connsiteX1017" fmla="*/ 2596369 w 3175349"/>
                <a:gd name="connsiteY1017" fmla="*/ 43254 h 80486"/>
                <a:gd name="connsiteX1018" fmla="*/ 2558269 w 3175349"/>
                <a:gd name="connsiteY1018" fmla="*/ 43254 h 80486"/>
                <a:gd name="connsiteX1019" fmla="*/ 2563701 w 3175349"/>
                <a:gd name="connsiteY1019" fmla="*/ 54589 h 80486"/>
                <a:gd name="connsiteX1020" fmla="*/ 2575989 w 3175349"/>
                <a:gd name="connsiteY1020" fmla="*/ 58970 h 80486"/>
                <a:gd name="connsiteX1021" fmla="*/ 2583705 w 3175349"/>
                <a:gd name="connsiteY1021" fmla="*/ 57446 h 80486"/>
                <a:gd name="connsiteX1022" fmla="*/ 2589797 w 3175349"/>
                <a:gd name="connsiteY1022" fmla="*/ 53065 h 80486"/>
                <a:gd name="connsiteX1023" fmla="*/ 2593230 w 3175349"/>
                <a:gd name="connsiteY1023" fmla="*/ 56970 h 80486"/>
                <a:gd name="connsiteX1024" fmla="*/ 2585705 w 3175349"/>
                <a:gd name="connsiteY1024" fmla="*/ 62495 h 80486"/>
                <a:gd name="connsiteX1025" fmla="*/ 2576180 w 3175349"/>
                <a:gd name="connsiteY1025" fmla="*/ 64304 h 80486"/>
                <a:gd name="connsiteX1026" fmla="*/ 2563892 w 3175349"/>
                <a:gd name="connsiteY1026" fmla="*/ 61352 h 80486"/>
                <a:gd name="connsiteX1027" fmla="*/ 2555604 w 3175349"/>
                <a:gd name="connsiteY1027" fmla="*/ 53160 h 80486"/>
                <a:gd name="connsiteX1028" fmla="*/ 2552558 w 3175349"/>
                <a:gd name="connsiteY1028" fmla="*/ 41349 h 80486"/>
                <a:gd name="connsiteX1029" fmla="*/ 2555414 w 3175349"/>
                <a:gd name="connsiteY1029" fmla="*/ 29538 h 80486"/>
                <a:gd name="connsiteX1030" fmla="*/ 2563320 w 3175349"/>
                <a:gd name="connsiteY1030" fmla="*/ 21442 h 80486"/>
                <a:gd name="connsiteX1031" fmla="*/ 2585798 w 3175349"/>
                <a:gd name="connsiteY1031" fmla="*/ 21442 h 80486"/>
                <a:gd name="connsiteX1032" fmla="*/ 2593607 w 3175349"/>
                <a:gd name="connsiteY1032" fmla="*/ 29538 h 80486"/>
                <a:gd name="connsiteX1033" fmla="*/ 2596467 w 3175349"/>
                <a:gd name="connsiteY1033" fmla="*/ 41349 h 80486"/>
                <a:gd name="connsiteX1034" fmla="*/ 2574557 w 3175349"/>
                <a:gd name="connsiteY1034" fmla="*/ 23728 h 80486"/>
                <a:gd name="connsiteX1035" fmla="*/ 2563701 w 3175349"/>
                <a:gd name="connsiteY1035" fmla="*/ 27919 h 80486"/>
                <a:gd name="connsiteX1036" fmla="*/ 2558651 w 3175349"/>
                <a:gd name="connsiteY1036" fmla="*/ 38682 h 80486"/>
                <a:gd name="connsiteX1037" fmla="*/ 2590658 w 3175349"/>
                <a:gd name="connsiteY1037" fmla="*/ 38682 h 80486"/>
                <a:gd name="connsiteX1038" fmla="*/ 2585607 w 3175349"/>
                <a:gd name="connsiteY1038" fmla="*/ 27919 h 80486"/>
                <a:gd name="connsiteX1039" fmla="*/ 2574557 w 3175349"/>
                <a:gd name="connsiteY1039" fmla="*/ 23728 h 80486"/>
                <a:gd name="connsiteX1040" fmla="*/ 2647236 w 3175349"/>
                <a:gd name="connsiteY1040" fmla="*/ 43254 h 80486"/>
                <a:gd name="connsiteX1041" fmla="*/ 2609136 w 3175349"/>
                <a:gd name="connsiteY1041" fmla="*/ 43254 h 80486"/>
                <a:gd name="connsiteX1042" fmla="*/ 2614470 w 3175349"/>
                <a:gd name="connsiteY1042" fmla="*/ 54589 h 80486"/>
                <a:gd name="connsiteX1043" fmla="*/ 2626851 w 3175349"/>
                <a:gd name="connsiteY1043" fmla="*/ 58970 h 80486"/>
                <a:gd name="connsiteX1044" fmla="*/ 2634567 w 3175349"/>
                <a:gd name="connsiteY1044" fmla="*/ 57446 h 80486"/>
                <a:gd name="connsiteX1045" fmla="*/ 2640664 w 3175349"/>
                <a:gd name="connsiteY1045" fmla="*/ 53065 h 80486"/>
                <a:gd name="connsiteX1046" fmla="*/ 2644092 w 3175349"/>
                <a:gd name="connsiteY1046" fmla="*/ 56970 h 80486"/>
                <a:gd name="connsiteX1047" fmla="*/ 2636567 w 3175349"/>
                <a:gd name="connsiteY1047" fmla="*/ 62495 h 80486"/>
                <a:gd name="connsiteX1048" fmla="*/ 2627042 w 3175349"/>
                <a:gd name="connsiteY1048" fmla="*/ 64304 h 80486"/>
                <a:gd name="connsiteX1049" fmla="*/ 2614754 w 3175349"/>
                <a:gd name="connsiteY1049" fmla="*/ 61352 h 80486"/>
                <a:gd name="connsiteX1050" fmla="*/ 2606373 w 3175349"/>
                <a:gd name="connsiteY1050" fmla="*/ 53160 h 80486"/>
                <a:gd name="connsiteX1051" fmla="*/ 2603420 w 3175349"/>
                <a:gd name="connsiteY1051" fmla="*/ 41349 h 80486"/>
                <a:gd name="connsiteX1052" fmla="*/ 2606276 w 3175349"/>
                <a:gd name="connsiteY1052" fmla="*/ 29538 h 80486"/>
                <a:gd name="connsiteX1053" fmla="*/ 2614182 w 3175349"/>
                <a:gd name="connsiteY1053" fmla="*/ 21442 h 80486"/>
                <a:gd name="connsiteX1054" fmla="*/ 2636660 w 3175349"/>
                <a:gd name="connsiteY1054" fmla="*/ 21442 h 80486"/>
                <a:gd name="connsiteX1055" fmla="*/ 2644473 w 3175349"/>
                <a:gd name="connsiteY1055" fmla="*/ 29538 h 80486"/>
                <a:gd name="connsiteX1056" fmla="*/ 2647329 w 3175349"/>
                <a:gd name="connsiteY1056" fmla="*/ 41349 h 80486"/>
                <a:gd name="connsiteX1057" fmla="*/ 2625423 w 3175349"/>
                <a:gd name="connsiteY1057" fmla="*/ 23728 h 80486"/>
                <a:gd name="connsiteX1058" fmla="*/ 2614470 w 3175349"/>
                <a:gd name="connsiteY1058" fmla="*/ 27919 h 80486"/>
                <a:gd name="connsiteX1059" fmla="*/ 2609517 w 3175349"/>
                <a:gd name="connsiteY1059" fmla="*/ 38682 h 80486"/>
                <a:gd name="connsiteX1060" fmla="*/ 2641422 w 3175349"/>
                <a:gd name="connsiteY1060" fmla="*/ 38682 h 80486"/>
                <a:gd name="connsiteX1061" fmla="*/ 2636469 w 3175349"/>
                <a:gd name="connsiteY1061" fmla="*/ 27919 h 80486"/>
                <a:gd name="connsiteX1062" fmla="*/ 2625423 w 3175349"/>
                <a:gd name="connsiteY1062" fmla="*/ 23728 h 80486"/>
                <a:gd name="connsiteX1063" fmla="*/ 2681713 w 3175349"/>
                <a:gd name="connsiteY1063" fmla="*/ 18489 h 80486"/>
                <a:gd name="connsiteX1064" fmla="*/ 2695242 w 3175349"/>
                <a:gd name="connsiteY1064" fmla="*/ 23442 h 80486"/>
                <a:gd name="connsiteX1065" fmla="*/ 2700288 w 3175349"/>
                <a:gd name="connsiteY1065" fmla="*/ 37730 h 80486"/>
                <a:gd name="connsiteX1066" fmla="*/ 2700288 w 3175349"/>
                <a:gd name="connsiteY1066" fmla="*/ 63924 h 80486"/>
                <a:gd name="connsiteX1067" fmla="*/ 2694191 w 3175349"/>
                <a:gd name="connsiteY1067" fmla="*/ 63924 h 80486"/>
                <a:gd name="connsiteX1068" fmla="*/ 2694191 w 3175349"/>
                <a:gd name="connsiteY1068" fmla="*/ 38396 h 80486"/>
                <a:gd name="connsiteX1069" fmla="*/ 2690670 w 3175349"/>
                <a:gd name="connsiteY1069" fmla="*/ 27633 h 80486"/>
                <a:gd name="connsiteX1070" fmla="*/ 2681145 w 3175349"/>
                <a:gd name="connsiteY1070" fmla="*/ 24014 h 80486"/>
                <a:gd name="connsiteX1071" fmla="*/ 2669616 w 3175349"/>
                <a:gd name="connsiteY1071" fmla="*/ 28300 h 80486"/>
                <a:gd name="connsiteX1072" fmla="*/ 2665332 w 3175349"/>
                <a:gd name="connsiteY1072" fmla="*/ 40301 h 80486"/>
                <a:gd name="connsiteX1073" fmla="*/ 2665332 w 3175349"/>
                <a:gd name="connsiteY1073" fmla="*/ 63924 h 80486"/>
                <a:gd name="connsiteX1074" fmla="*/ 2659235 w 3175349"/>
                <a:gd name="connsiteY1074" fmla="*/ 63924 h 80486"/>
                <a:gd name="connsiteX1075" fmla="*/ 2659235 w 3175349"/>
                <a:gd name="connsiteY1075" fmla="*/ 18870 h 80486"/>
                <a:gd name="connsiteX1076" fmla="*/ 2665044 w 3175349"/>
                <a:gd name="connsiteY1076" fmla="*/ 18870 h 80486"/>
                <a:gd name="connsiteX1077" fmla="*/ 2665044 w 3175349"/>
                <a:gd name="connsiteY1077" fmla="*/ 27157 h 80486"/>
                <a:gd name="connsiteX1078" fmla="*/ 2671997 w 3175349"/>
                <a:gd name="connsiteY1078" fmla="*/ 20775 h 80486"/>
                <a:gd name="connsiteX1079" fmla="*/ 2682192 w 3175349"/>
                <a:gd name="connsiteY1079" fmla="*/ 18489 h 80486"/>
                <a:gd name="connsiteX1080" fmla="*/ 2755248 w 3175349"/>
                <a:gd name="connsiteY1080" fmla="*/ 43254 h 80486"/>
                <a:gd name="connsiteX1081" fmla="*/ 2717148 w 3175349"/>
                <a:gd name="connsiteY1081" fmla="*/ 43254 h 80486"/>
                <a:gd name="connsiteX1082" fmla="*/ 2722575 w 3175349"/>
                <a:gd name="connsiteY1082" fmla="*/ 54589 h 80486"/>
                <a:gd name="connsiteX1083" fmla="*/ 2734961 w 3175349"/>
                <a:gd name="connsiteY1083" fmla="*/ 58970 h 80486"/>
                <a:gd name="connsiteX1084" fmla="*/ 2742677 w 3175349"/>
                <a:gd name="connsiteY1084" fmla="*/ 57446 h 80486"/>
                <a:gd name="connsiteX1085" fmla="*/ 2748769 w 3175349"/>
                <a:gd name="connsiteY1085" fmla="*/ 53065 h 80486"/>
                <a:gd name="connsiteX1086" fmla="*/ 2752202 w 3175349"/>
                <a:gd name="connsiteY1086" fmla="*/ 56970 h 80486"/>
                <a:gd name="connsiteX1087" fmla="*/ 2744676 w 3175349"/>
                <a:gd name="connsiteY1087" fmla="*/ 62495 h 80486"/>
                <a:gd name="connsiteX1088" fmla="*/ 2735151 w 3175349"/>
                <a:gd name="connsiteY1088" fmla="*/ 64304 h 80486"/>
                <a:gd name="connsiteX1089" fmla="*/ 2722864 w 3175349"/>
                <a:gd name="connsiteY1089" fmla="*/ 61352 h 80486"/>
                <a:gd name="connsiteX1090" fmla="*/ 2714483 w 3175349"/>
                <a:gd name="connsiteY1090" fmla="*/ 53160 h 80486"/>
                <a:gd name="connsiteX1091" fmla="*/ 2711530 w 3175349"/>
                <a:gd name="connsiteY1091" fmla="*/ 41349 h 80486"/>
                <a:gd name="connsiteX1092" fmla="*/ 2714385 w 3175349"/>
                <a:gd name="connsiteY1092" fmla="*/ 29538 h 80486"/>
                <a:gd name="connsiteX1093" fmla="*/ 2722194 w 3175349"/>
                <a:gd name="connsiteY1093" fmla="*/ 21442 h 80486"/>
                <a:gd name="connsiteX1094" fmla="*/ 2733533 w 3175349"/>
                <a:gd name="connsiteY1094" fmla="*/ 18489 h 80486"/>
                <a:gd name="connsiteX1095" fmla="*/ 2744769 w 3175349"/>
                <a:gd name="connsiteY1095" fmla="*/ 21442 h 80486"/>
                <a:gd name="connsiteX1096" fmla="*/ 2752583 w 3175349"/>
                <a:gd name="connsiteY1096" fmla="*/ 29538 h 80486"/>
                <a:gd name="connsiteX1097" fmla="*/ 2755341 w 3175349"/>
                <a:gd name="connsiteY1097" fmla="*/ 41349 h 80486"/>
                <a:gd name="connsiteX1098" fmla="*/ 2733533 w 3175349"/>
                <a:gd name="connsiteY1098" fmla="*/ 23728 h 80486"/>
                <a:gd name="connsiteX1099" fmla="*/ 2722575 w 3175349"/>
                <a:gd name="connsiteY1099" fmla="*/ 27919 h 80486"/>
                <a:gd name="connsiteX1100" fmla="*/ 2717529 w 3175349"/>
                <a:gd name="connsiteY1100" fmla="*/ 38682 h 80486"/>
                <a:gd name="connsiteX1101" fmla="*/ 2749532 w 3175349"/>
                <a:gd name="connsiteY1101" fmla="*/ 38682 h 80486"/>
                <a:gd name="connsiteX1102" fmla="*/ 2744486 w 3175349"/>
                <a:gd name="connsiteY1102" fmla="*/ 27919 h 80486"/>
                <a:gd name="connsiteX1103" fmla="*/ 2733533 w 3175349"/>
                <a:gd name="connsiteY1103" fmla="*/ 23728 h 80486"/>
                <a:gd name="connsiteX1104" fmla="*/ 2808017 w 3175349"/>
                <a:gd name="connsiteY1104" fmla="*/ 296 h 80486"/>
                <a:gd name="connsiteX1105" fmla="*/ 2808017 w 3175349"/>
                <a:gd name="connsiteY1105" fmla="*/ 63924 h 80486"/>
                <a:gd name="connsiteX1106" fmla="*/ 2802208 w 3175349"/>
                <a:gd name="connsiteY1106" fmla="*/ 63924 h 80486"/>
                <a:gd name="connsiteX1107" fmla="*/ 2802208 w 3175349"/>
                <a:gd name="connsiteY1107" fmla="*/ 54970 h 80486"/>
                <a:gd name="connsiteX1108" fmla="*/ 2794966 w 3175349"/>
                <a:gd name="connsiteY1108" fmla="*/ 61923 h 80486"/>
                <a:gd name="connsiteX1109" fmla="*/ 2784776 w 3175349"/>
                <a:gd name="connsiteY1109" fmla="*/ 64304 h 80486"/>
                <a:gd name="connsiteX1110" fmla="*/ 2773251 w 3175349"/>
                <a:gd name="connsiteY1110" fmla="*/ 61447 h 80486"/>
                <a:gd name="connsiteX1111" fmla="*/ 2765247 w 3175349"/>
                <a:gd name="connsiteY1111" fmla="*/ 53255 h 80486"/>
                <a:gd name="connsiteX1112" fmla="*/ 2762299 w 3175349"/>
                <a:gd name="connsiteY1112" fmla="*/ 41349 h 80486"/>
                <a:gd name="connsiteX1113" fmla="*/ 2765247 w 3175349"/>
                <a:gd name="connsiteY1113" fmla="*/ 29443 h 80486"/>
                <a:gd name="connsiteX1114" fmla="*/ 2773251 w 3175349"/>
                <a:gd name="connsiteY1114" fmla="*/ 21347 h 80486"/>
                <a:gd name="connsiteX1115" fmla="*/ 2784776 w 3175349"/>
                <a:gd name="connsiteY1115" fmla="*/ 18489 h 80486"/>
                <a:gd name="connsiteX1116" fmla="*/ 2794301 w 3175349"/>
                <a:gd name="connsiteY1116" fmla="*/ 20775 h 80486"/>
                <a:gd name="connsiteX1117" fmla="*/ 2801538 w 3175349"/>
                <a:gd name="connsiteY1117" fmla="*/ 27443 h 80486"/>
                <a:gd name="connsiteX1118" fmla="*/ 2801538 w 3175349"/>
                <a:gd name="connsiteY1118" fmla="*/ 296 h 80486"/>
                <a:gd name="connsiteX1119" fmla="*/ 2785251 w 3175349"/>
                <a:gd name="connsiteY1119" fmla="*/ 58970 h 80486"/>
                <a:gd name="connsiteX1120" fmla="*/ 2793822 w 3175349"/>
                <a:gd name="connsiteY1120" fmla="*/ 56780 h 80486"/>
                <a:gd name="connsiteX1121" fmla="*/ 2799827 w 3175349"/>
                <a:gd name="connsiteY1121" fmla="*/ 50588 h 80486"/>
                <a:gd name="connsiteX1122" fmla="*/ 2802017 w 3175349"/>
                <a:gd name="connsiteY1122" fmla="*/ 41063 h 80486"/>
                <a:gd name="connsiteX1123" fmla="*/ 2799827 w 3175349"/>
                <a:gd name="connsiteY1123" fmla="*/ 31538 h 80486"/>
                <a:gd name="connsiteX1124" fmla="*/ 2793822 w 3175349"/>
                <a:gd name="connsiteY1124" fmla="*/ 25347 h 80486"/>
                <a:gd name="connsiteX1125" fmla="*/ 2776679 w 3175349"/>
                <a:gd name="connsiteY1125" fmla="*/ 25347 h 80486"/>
                <a:gd name="connsiteX1126" fmla="*/ 2770679 w 3175349"/>
                <a:gd name="connsiteY1126" fmla="*/ 31538 h 80486"/>
                <a:gd name="connsiteX1127" fmla="*/ 2768489 w 3175349"/>
                <a:gd name="connsiteY1127" fmla="*/ 41063 h 80486"/>
                <a:gd name="connsiteX1128" fmla="*/ 2770679 w 3175349"/>
                <a:gd name="connsiteY1128" fmla="*/ 50588 h 80486"/>
                <a:gd name="connsiteX1129" fmla="*/ 2776679 w 3175349"/>
                <a:gd name="connsiteY1129" fmla="*/ 56780 h 80486"/>
                <a:gd name="connsiteX1130" fmla="*/ 2785251 w 3175349"/>
                <a:gd name="connsiteY1130" fmla="*/ 58970 h 80486"/>
                <a:gd name="connsiteX1131" fmla="*/ 2848689 w 3175349"/>
                <a:gd name="connsiteY1131" fmla="*/ 8964 h 80486"/>
                <a:gd name="connsiteX1132" fmla="*/ 2845452 w 3175349"/>
                <a:gd name="connsiteY1132" fmla="*/ 7726 h 80486"/>
                <a:gd name="connsiteX1133" fmla="*/ 2844210 w 3175349"/>
                <a:gd name="connsiteY1133" fmla="*/ 4583 h 80486"/>
                <a:gd name="connsiteX1134" fmla="*/ 2845452 w 3175349"/>
                <a:gd name="connsiteY1134" fmla="*/ 1630 h 80486"/>
                <a:gd name="connsiteX1135" fmla="*/ 2848689 w 3175349"/>
                <a:gd name="connsiteY1135" fmla="*/ 296 h 80486"/>
                <a:gd name="connsiteX1136" fmla="*/ 2851833 w 3175349"/>
                <a:gd name="connsiteY1136" fmla="*/ 1534 h 80486"/>
                <a:gd name="connsiteX1137" fmla="*/ 2853070 w 3175349"/>
                <a:gd name="connsiteY1137" fmla="*/ 4487 h 80486"/>
                <a:gd name="connsiteX1138" fmla="*/ 2851833 w 3175349"/>
                <a:gd name="connsiteY1138" fmla="*/ 7726 h 80486"/>
                <a:gd name="connsiteX1139" fmla="*/ 2848689 w 3175349"/>
                <a:gd name="connsiteY1139" fmla="*/ 8964 h 80486"/>
                <a:gd name="connsiteX1140" fmla="*/ 2845545 w 3175349"/>
                <a:gd name="connsiteY1140" fmla="*/ 18489 h 80486"/>
                <a:gd name="connsiteX1141" fmla="*/ 2851642 w 3175349"/>
                <a:gd name="connsiteY1141" fmla="*/ 18489 h 80486"/>
                <a:gd name="connsiteX1142" fmla="*/ 2851642 w 3175349"/>
                <a:gd name="connsiteY1142" fmla="*/ 63542 h 80486"/>
                <a:gd name="connsiteX1143" fmla="*/ 2845735 w 3175349"/>
                <a:gd name="connsiteY1143" fmla="*/ 63542 h 80486"/>
                <a:gd name="connsiteX1144" fmla="*/ 2890695 w 3175349"/>
                <a:gd name="connsiteY1144" fmla="*/ 18489 h 80486"/>
                <a:gd name="connsiteX1145" fmla="*/ 2904122 w 3175349"/>
                <a:gd name="connsiteY1145" fmla="*/ 23442 h 80486"/>
                <a:gd name="connsiteX1146" fmla="*/ 2909173 w 3175349"/>
                <a:gd name="connsiteY1146" fmla="*/ 37730 h 80486"/>
                <a:gd name="connsiteX1147" fmla="*/ 2909173 w 3175349"/>
                <a:gd name="connsiteY1147" fmla="*/ 63924 h 80486"/>
                <a:gd name="connsiteX1148" fmla="*/ 2902885 w 3175349"/>
                <a:gd name="connsiteY1148" fmla="*/ 63924 h 80486"/>
                <a:gd name="connsiteX1149" fmla="*/ 2902885 w 3175349"/>
                <a:gd name="connsiteY1149" fmla="*/ 38396 h 80486"/>
                <a:gd name="connsiteX1150" fmla="*/ 2899360 w 3175349"/>
                <a:gd name="connsiteY1150" fmla="*/ 27633 h 80486"/>
                <a:gd name="connsiteX1151" fmla="*/ 2889361 w 3175349"/>
                <a:gd name="connsiteY1151" fmla="*/ 24014 h 80486"/>
                <a:gd name="connsiteX1152" fmla="*/ 2877836 w 3175349"/>
                <a:gd name="connsiteY1152" fmla="*/ 28300 h 80486"/>
                <a:gd name="connsiteX1153" fmla="*/ 2873548 w 3175349"/>
                <a:gd name="connsiteY1153" fmla="*/ 40301 h 80486"/>
                <a:gd name="connsiteX1154" fmla="*/ 2873548 w 3175349"/>
                <a:gd name="connsiteY1154" fmla="*/ 63924 h 80486"/>
                <a:gd name="connsiteX1155" fmla="*/ 2867450 w 3175349"/>
                <a:gd name="connsiteY1155" fmla="*/ 63924 h 80486"/>
                <a:gd name="connsiteX1156" fmla="*/ 2867450 w 3175349"/>
                <a:gd name="connsiteY1156" fmla="*/ 18870 h 80486"/>
                <a:gd name="connsiteX1157" fmla="*/ 2873357 w 3175349"/>
                <a:gd name="connsiteY1157" fmla="*/ 18870 h 80486"/>
                <a:gd name="connsiteX1158" fmla="*/ 2873357 w 3175349"/>
                <a:gd name="connsiteY1158" fmla="*/ 27157 h 80486"/>
                <a:gd name="connsiteX1159" fmla="*/ 2880217 w 3175349"/>
                <a:gd name="connsiteY1159" fmla="*/ 20775 h 80486"/>
                <a:gd name="connsiteX1160" fmla="*/ 2890505 w 3175349"/>
                <a:gd name="connsiteY1160" fmla="*/ 18489 h 80486"/>
                <a:gd name="connsiteX1161" fmla="*/ 2953938 w 3175349"/>
                <a:gd name="connsiteY1161" fmla="*/ 8964 h 80486"/>
                <a:gd name="connsiteX1162" fmla="*/ 2953938 w 3175349"/>
                <a:gd name="connsiteY1162" fmla="*/ 32681 h 80486"/>
                <a:gd name="connsiteX1163" fmla="*/ 2984894 w 3175349"/>
                <a:gd name="connsiteY1163" fmla="*/ 32681 h 80486"/>
                <a:gd name="connsiteX1164" fmla="*/ 2984894 w 3175349"/>
                <a:gd name="connsiteY1164" fmla="*/ 38206 h 80486"/>
                <a:gd name="connsiteX1165" fmla="*/ 2953938 w 3175349"/>
                <a:gd name="connsiteY1165" fmla="*/ 38206 h 80486"/>
                <a:gd name="connsiteX1166" fmla="*/ 2953938 w 3175349"/>
                <a:gd name="connsiteY1166" fmla="*/ 63638 h 80486"/>
                <a:gd name="connsiteX1167" fmla="*/ 2947557 w 3175349"/>
                <a:gd name="connsiteY1167" fmla="*/ 63638 h 80486"/>
                <a:gd name="connsiteX1168" fmla="*/ 2947557 w 3175349"/>
                <a:gd name="connsiteY1168" fmla="*/ 4106 h 80486"/>
                <a:gd name="connsiteX1169" fmla="*/ 2988610 w 3175349"/>
                <a:gd name="connsiteY1169" fmla="*/ 4106 h 80486"/>
                <a:gd name="connsiteX1170" fmla="*/ 2988610 w 3175349"/>
                <a:gd name="connsiteY1170" fmla="*/ 9631 h 80486"/>
                <a:gd name="connsiteX1171" fmla="*/ 3021473 w 3175349"/>
                <a:gd name="connsiteY1171" fmla="*/ 42683 h 80486"/>
                <a:gd name="connsiteX1172" fmla="*/ 3021473 w 3175349"/>
                <a:gd name="connsiteY1172" fmla="*/ 63447 h 80486"/>
                <a:gd name="connsiteX1173" fmla="*/ 3015185 w 3175349"/>
                <a:gd name="connsiteY1173" fmla="*/ 63447 h 80486"/>
                <a:gd name="connsiteX1174" fmla="*/ 3015185 w 3175349"/>
                <a:gd name="connsiteY1174" fmla="*/ 42683 h 80486"/>
                <a:gd name="connsiteX1175" fmla="*/ 2991182 w 3175349"/>
                <a:gd name="connsiteY1175" fmla="*/ 3440 h 80486"/>
                <a:gd name="connsiteX1176" fmla="*/ 2997945 w 3175349"/>
                <a:gd name="connsiteY1176" fmla="*/ 3440 h 80486"/>
                <a:gd name="connsiteX1177" fmla="*/ 3018520 w 3175349"/>
                <a:gd name="connsiteY1177" fmla="*/ 37158 h 80486"/>
                <a:gd name="connsiteX1178" fmla="*/ 3039091 w 3175349"/>
                <a:gd name="connsiteY1178" fmla="*/ 3440 h 80486"/>
                <a:gd name="connsiteX1179" fmla="*/ 3045477 w 3175349"/>
                <a:gd name="connsiteY1179" fmla="*/ 3440 h 80486"/>
                <a:gd name="connsiteX1180" fmla="*/ 3068429 w 3175349"/>
                <a:gd name="connsiteY1180" fmla="*/ 3440 h 80486"/>
                <a:gd name="connsiteX1181" fmla="*/ 3068429 w 3175349"/>
                <a:gd name="connsiteY1181" fmla="*/ 63447 h 80486"/>
                <a:gd name="connsiteX1182" fmla="*/ 3062238 w 3175349"/>
                <a:gd name="connsiteY1182" fmla="*/ 63447 h 80486"/>
                <a:gd name="connsiteX1183" fmla="*/ 3062238 w 3175349"/>
                <a:gd name="connsiteY1183" fmla="*/ 8964 h 80486"/>
                <a:gd name="connsiteX1184" fmla="*/ 3048142 w 3175349"/>
                <a:gd name="connsiteY1184" fmla="*/ 8964 h 80486"/>
                <a:gd name="connsiteX1185" fmla="*/ 3048142 w 3175349"/>
                <a:gd name="connsiteY1185" fmla="*/ 4106 h 80486"/>
                <a:gd name="connsiteX1186" fmla="*/ 3106529 w 3175349"/>
                <a:gd name="connsiteY1186" fmla="*/ 27538 h 80486"/>
                <a:gd name="connsiteX1187" fmla="*/ 3117105 w 3175349"/>
                <a:gd name="connsiteY1187" fmla="*/ 29729 h 80486"/>
                <a:gd name="connsiteX1188" fmla="*/ 3124816 w 3175349"/>
                <a:gd name="connsiteY1188" fmla="*/ 54141 h 80486"/>
                <a:gd name="connsiteX1189" fmla="*/ 3124151 w 3175349"/>
                <a:gd name="connsiteY1189" fmla="*/ 55256 h 80486"/>
                <a:gd name="connsiteX1190" fmla="*/ 3116816 w 3175349"/>
                <a:gd name="connsiteY1190" fmla="*/ 61733 h 80486"/>
                <a:gd name="connsiteX1191" fmla="*/ 3106338 w 3175349"/>
                <a:gd name="connsiteY1191" fmla="*/ 63924 h 80486"/>
                <a:gd name="connsiteX1192" fmla="*/ 3088051 w 3175349"/>
                <a:gd name="connsiteY1192" fmla="*/ 56113 h 80486"/>
                <a:gd name="connsiteX1193" fmla="*/ 3081670 w 3175349"/>
                <a:gd name="connsiteY1193" fmla="*/ 33920 h 80486"/>
                <a:gd name="connsiteX1194" fmla="*/ 3085097 w 3175349"/>
                <a:gd name="connsiteY1194" fmla="*/ 16965 h 80486"/>
                <a:gd name="connsiteX1195" fmla="*/ 3094622 w 3175349"/>
                <a:gd name="connsiteY1195" fmla="*/ 6488 h 80486"/>
                <a:gd name="connsiteX1196" fmla="*/ 3109008 w 3175349"/>
                <a:gd name="connsiteY1196" fmla="*/ 2963 h 80486"/>
                <a:gd name="connsiteX1197" fmla="*/ 3123295 w 3175349"/>
                <a:gd name="connsiteY1197" fmla="*/ 6202 h 80486"/>
                <a:gd name="connsiteX1198" fmla="*/ 3120816 w 3175349"/>
                <a:gd name="connsiteY1198" fmla="*/ 11155 h 80486"/>
                <a:gd name="connsiteX1199" fmla="*/ 3109101 w 3175349"/>
                <a:gd name="connsiteY1199" fmla="*/ 8297 h 80486"/>
                <a:gd name="connsiteX1200" fmla="*/ 3093576 w 3175349"/>
                <a:gd name="connsiteY1200" fmla="*/ 14584 h 80486"/>
                <a:gd name="connsiteX1201" fmla="*/ 3087860 w 3175349"/>
                <a:gd name="connsiteY1201" fmla="*/ 32967 h 80486"/>
                <a:gd name="connsiteX1202" fmla="*/ 3087860 w 3175349"/>
                <a:gd name="connsiteY1202" fmla="*/ 37825 h 80486"/>
                <a:gd name="connsiteX1203" fmla="*/ 3095004 w 3175349"/>
                <a:gd name="connsiteY1203" fmla="*/ 30205 h 80486"/>
                <a:gd name="connsiteX1204" fmla="*/ 3106147 w 3175349"/>
                <a:gd name="connsiteY1204" fmla="*/ 27538 h 80486"/>
                <a:gd name="connsiteX1205" fmla="*/ 3106529 w 3175349"/>
                <a:gd name="connsiteY1205" fmla="*/ 58684 h 80486"/>
                <a:gd name="connsiteX1206" fmla="*/ 3117105 w 3175349"/>
                <a:gd name="connsiteY1206" fmla="*/ 55160 h 80486"/>
                <a:gd name="connsiteX1207" fmla="*/ 3121198 w 3175349"/>
                <a:gd name="connsiteY1207" fmla="*/ 45635 h 80486"/>
                <a:gd name="connsiteX1208" fmla="*/ 3117105 w 3175349"/>
                <a:gd name="connsiteY1208" fmla="*/ 36110 h 80486"/>
                <a:gd name="connsiteX1209" fmla="*/ 3106147 w 3175349"/>
                <a:gd name="connsiteY1209" fmla="*/ 32586 h 80486"/>
                <a:gd name="connsiteX1210" fmla="*/ 3098055 w 3175349"/>
                <a:gd name="connsiteY1210" fmla="*/ 34300 h 80486"/>
                <a:gd name="connsiteX1211" fmla="*/ 3092623 w 3175349"/>
                <a:gd name="connsiteY1211" fmla="*/ 38968 h 80486"/>
                <a:gd name="connsiteX1212" fmla="*/ 3090720 w 3175349"/>
                <a:gd name="connsiteY1212" fmla="*/ 45635 h 80486"/>
                <a:gd name="connsiteX1213" fmla="*/ 3092530 w 3175349"/>
                <a:gd name="connsiteY1213" fmla="*/ 52017 h 80486"/>
                <a:gd name="connsiteX1214" fmla="*/ 3097957 w 3175349"/>
                <a:gd name="connsiteY1214" fmla="*/ 56780 h 80486"/>
                <a:gd name="connsiteX1215" fmla="*/ 3106529 w 3175349"/>
                <a:gd name="connsiteY1215" fmla="*/ 58494 h 80486"/>
                <a:gd name="connsiteX1216" fmla="*/ 3132439 w 3175349"/>
                <a:gd name="connsiteY1216" fmla="*/ 80116 h 80486"/>
                <a:gd name="connsiteX1217" fmla="*/ 3139866 w 3175349"/>
                <a:gd name="connsiteY1217" fmla="*/ 61542 h 80486"/>
                <a:gd name="connsiteX1218" fmla="*/ 3139866 w 3175349"/>
                <a:gd name="connsiteY1218" fmla="*/ 18394 h 80486"/>
                <a:gd name="connsiteX1219" fmla="*/ 3132439 w 3175349"/>
                <a:gd name="connsiteY1219" fmla="*/ -180 h 80486"/>
                <a:gd name="connsiteX1220" fmla="*/ 3138248 w 3175349"/>
                <a:gd name="connsiteY1220" fmla="*/ -180 h 80486"/>
                <a:gd name="connsiteX1221" fmla="*/ 3145680 w 3175349"/>
                <a:gd name="connsiteY1221" fmla="*/ 17918 h 80486"/>
                <a:gd name="connsiteX1222" fmla="*/ 3145680 w 3175349"/>
                <a:gd name="connsiteY1222" fmla="*/ 62019 h 80486"/>
                <a:gd name="connsiteX1223" fmla="*/ 3138248 w 3175349"/>
                <a:gd name="connsiteY1223" fmla="*/ 80116 h 80486"/>
                <a:gd name="connsiteX1224" fmla="*/ 3165297 w 3175349"/>
                <a:gd name="connsiteY1224" fmla="*/ 63828 h 80486"/>
                <a:gd name="connsiteX1225" fmla="*/ 3162158 w 3175349"/>
                <a:gd name="connsiteY1225" fmla="*/ 62495 h 80486"/>
                <a:gd name="connsiteX1226" fmla="*/ 3162158 w 3175349"/>
                <a:gd name="connsiteY1226" fmla="*/ 55827 h 80486"/>
                <a:gd name="connsiteX1227" fmla="*/ 3165297 w 3175349"/>
                <a:gd name="connsiteY1227" fmla="*/ 54493 h 80486"/>
                <a:gd name="connsiteX1228" fmla="*/ 3169869 w 3175349"/>
                <a:gd name="connsiteY1228" fmla="*/ 59409 h 80486"/>
                <a:gd name="connsiteX1229" fmla="*/ 3168632 w 3175349"/>
                <a:gd name="connsiteY1229" fmla="*/ 62495 h 80486"/>
                <a:gd name="connsiteX1230" fmla="*/ 3165297 w 3175349"/>
                <a:gd name="connsiteY1230" fmla="*/ 63828 h 80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Lst>
              <a:rect l="l" t="t" r="r" b="b"/>
              <a:pathLst>
                <a:path w="3175349" h="80486">
                  <a:moveTo>
                    <a:pt x="17382" y="18394"/>
                  </a:moveTo>
                  <a:cubicBezTo>
                    <a:pt x="21382" y="18346"/>
                    <a:pt x="25289" y="19328"/>
                    <a:pt x="28809" y="21251"/>
                  </a:cubicBezTo>
                  <a:cubicBezTo>
                    <a:pt x="32242" y="23166"/>
                    <a:pt x="35004" y="25957"/>
                    <a:pt x="36907" y="29348"/>
                  </a:cubicBezTo>
                  <a:cubicBezTo>
                    <a:pt x="40716" y="36863"/>
                    <a:pt x="40716" y="45740"/>
                    <a:pt x="36907" y="53255"/>
                  </a:cubicBezTo>
                  <a:cubicBezTo>
                    <a:pt x="35004" y="56637"/>
                    <a:pt x="32242" y="59437"/>
                    <a:pt x="28907" y="61352"/>
                  </a:cubicBezTo>
                  <a:cubicBezTo>
                    <a:pt x="25382" y="63285"/>
                    <a:pt x="21382" y="64266"/>
                    <a:pt x="17382" y="64209"/>
                  </a:cubicBezTo>
                  <a:cubicBezTo>
                    <a:pt x="14048" y="64238"/>
                    <a:pt x="10811" y="63485"/>
                    <a:pt x="7857" y="62019"/>
                  </a:cubicBezTo>
                  <a:cubicBezTo>
                    <a:pt x="4904" y="60466"/>
                    <a:pt x="2430" y="58171"/>
                    <a:pt x="616" y="55351"/>
                  </a:cubicBezTo>
                  <a:lnTo>
                    <a:pt x="616" y="80306"/>
                  </a:lnTo>
                  <a:lnTo>
                    <a:pt x="-5477" y="80306"/>
                  </a:lnTo>
                  <a:lnTo>
                    <a:pt x="-5477" y="18585"/>
                  </a:lnTo>
                  <a:lnTo>
                    <a:pt x="332" y="18585"/>
                  </a:lnTo>
                  <a:lnTo>
                    <a:pt x="332" y="27443"/>
                  </a:lnTo>
                  <a:cubicBezTo>
                    <a:pt x="2141" y="24556"/>
                    <a:pt x="4620" y="22185"/>
                    <a:pt x="7569" y="20584"/>
                  </a:cubicBezTo>
                  <a:cubicBezTo>
                    <a:pt x="10713" y="18946"/>
                    <a:pt x="14238" y="18127"/>
                    <a:pt x="17764" y="18203"/>
                  </a:cubicBezTo>
                  <a:close/>
                  <a:moveTo>
                    <a:pt x="16903" y="58875"/>
                  </a:moveTo>
                  <a:cubicBezTo>
                    <a:pt x="19857" y="58894"/>
                    <a:pt x="22810" y="58141"/>
                    <a:pt x="25479" y="56685"/>
                  </a:cubicBezTo>
                  <a:cubicBezTo>
                    <a:pt x="28051" y="55227"/>
                    <a:pt x="30144" y="53084"/>
                    <a:pt x="31572" y="50493"/>
                  </a:cubicBezTo>
                  <a:cubicBezTo>
                    <a:pt x="33098" y="47550"/>
                    <a:pt x="33860" y="44273"/>
                    <a:pt x="33763" y="40968"/>
                  </a:cubicBezTo>
                  <a:cubicBezTo>
                    <a:pt x="33860" y="37653"/>
                    <a:pt x="33098" y="34377"/>
                    <a:pt x="31572" y="31443"/>
                  </a:cubicBezTo>
                  <a:cubicBezTo>
                    <a:pt x="28623" y="26147"/>
                    <a:pt x="23001" y="22928"/>
                    <a:pt x="16903" y="23061"/>
                  </a:cubicBezTo>
                  <a:cubicBezTo>
                    <a:pt x="13857" y="23013"/>
                    <a:pt x="10904" y="23776"/>
                    <a:pt x="8332" y="25252"/>
                  </a:cubicBezTo>
                  <a:cubicBezTo>
                    <a:pt x="5857" y="26738"/>
                    <a:pt x="3760" y="28881"/>
                    <a:pt x="2332" y="31443"/>
                  </a:cubicBezTo>
                  <a:cubicBezTo>
                    <a:pt x="714" y="34358"/>
                    <a:pt x="-49" y="37653"/>
                    <a:pt x="141" y="40968"/>
                  </a:cubicBezTo>
                  <a:cubicBezTo>
                    <a:pt x="48" y="44283"/>
                    <a:pt x="807" y="47560"/>
                    <a:pt x="2332" y="50493"/>
                  </a:cubicBezTo>
                  <a:cubicBezTo>
                    <a:pt x="3667" y="53093"/>
                    <a:pt x="5760" y="55246"/>
                    <a:pt x="8332" y="56685"/>
                  </a:cubicBezTo>
                  <a:cubicBezTo>
                    <a:pt x="10904" y="58161"/>
                    <a:pt x="13857" y="58923"/>
                    <a:pt x="16903" y="58875"/>
                  </a:cubicBezTo>
                  <a:close/>
                  <a:moveTo>
                    <a:pt x="57101" y="27538"/>
                  </a:moveTo>
                  <a:cubicBezTo>
                    <a:pt x="58436" y="24623"/>
                    <a:pt x="60626" y="22213"/>
                    <a:pt x="63482" y="20680"/>
                  </a:cubicBezTo>
                  <a:cubicBezTo>
                    <a:pt x="66723" y="19061"/>
                    <a:pt x="70435" y="18279"/>
                    <a:pt x="74053" y="18394"/>
                  </a:cubicBezTo>
                  <a:lnTo>
                    <a:pt x="74053" y="24299"/>
                  </a:lnTo>
                  <a:lnTo>
                    <a:pt x="72532" y="24299"/>
                  </a:lnTo>
                  <a:cubicBezTo>
                    <a:pt x="68342" y="24042"/>
                    <a:pt x="64245" y="25652"/>
                    <a:pt x="61389" y="28681"/>
                  </a:cubicBezTo>
                  <a:cubicBezTo>
                    <a:pt x="58529" y="32129"/>
                    <a:pt x="57101" y="36510"/>
                    <a:pt x="57384" y="40968"/>
                  </a:cubicBezTo>
                  <a:lnTo>
                    <a:pt x="57384" y="63924"/>
                  </a:lnTo>
                  <a:lnTo>
                    <a:pt x="51292" y="63924"/>
                  </a:lnTo>
                  <a:lnTo>
                    <a:pt x="51292" y="18870"/>
                  </a:lnTo>
                  <a:lnTo>
                    <a:pt x="57101" y="18870"/>
                  </a:lnTo>
                  <a:lnTo>
                    <a:pt x="57101" y="27633"/>
                  </a:lnTo>
                  <a:close/>
                  <a:moveTo>
                    <a:pt x="122920" y="43159"/>
                  </a:moveTo>
                  <a:lnTo>
                    <a:pt x="84820" y="43159"/>
                  </a:lnTo>
                  <a:cubicBezTo>
                    <a:pt x="84913" y="47512"/>
                    <a:pt x="86913" y="51608"/>
                    <a:pt x="90155" y="54493"/>
                  </a:cubicBezTo>
                  <a:cubicBezTo>
                    <a:pt x="93582" y="57485"/>
                    <a:pt x="97963" y="59056"/>
                    <a:pt x="102535" y="58875"/>
                  </a:cubicBezTo>
                  <a:cubicBezTo>
                    <a:pt x="105200" y="58913"/>
                    <a:pt x="107772" y="58389"/>
                    <a:pt x="110251" y="57351"/>
                  </a:cubicBezTo>
                  <a:cubicBezTo>
                    <a:pt x="112535" y="56361"/>
                    <a:pt x="114632" y="54865"/>
                    <a:pt x="116348" y="52970"/>
                  </a:cubicBezTo>
                  <a:lnTo>
                    <a:pt x="119776" y="56875"/>
                  </a:lnTo>
                  <a:cubicBezTo>
                    <a:pt x="117678" y="59266"/>
                    <a:pt x="115107" y="61152"/>
                    <a:pt x="112251" y="62399"/>
                  </a:cubicBezTo>
                  <a:cubicBezTo>
                    <a:pt x="109205" y="63599"/>
                    <a:pt x="105963" y="64209"/>
                    <a:pt x="102726" y="64209"/>
                  </a:cubicBezTo>
                  <a:cubicBezTo>
                    <a:pt x="98438" y="64314"/>
                    <a:pt x="94247" y="63295"/>
                    <a:pt x="90438" y="61256"/>
                  </a:cubicBezTo>
                  <a:cubicBezTo>
                    <a:pt x="86913" y="59409"/>
                    <a:pt x="83960" y="56561"/>
                    <a:pt x="82057" y="53065"/>
                  </a:cubicBezTo>
                  <a:cubicBezTo>
                    <a:pt x="80058" y="49465"/>
                    <a:pt x="79006" y="45388"/>
                    <a:pt x="79104" y="41254"/>
                  </a:cubicBezTo>
                  <a:cubicBezTo>
                    <a:pt x="79006" y="37139"/>
                    <a:pt x="80058" y="33072"/>
                    <a:pt x="81960" y="29443"/>
                  </a:cubicBezTo>
                  <a:cubicBezTo>
                    <a:pt x="83769" y="26024"/>
                    <a:pt x="86532" y="23213"/>
                    <a:pt x="89866" y="21347"/>
                  </a:cubicBezTo>
                  <a:cubicBezTo>
                    <a:pt x="96819" y="17413"/>
                    <a:pt x="105391" y="17413"/>
                    <a:pt x="112344" y="21347"/>
                  </a:cubicBezTo>
                  <a:cubicBezTo>
                    <a:pt x="115679" y="23242"/>
                    <a:pt x="118348" y="26052"/>
                    <a:pt x="120157" y="29443"/>
                  </a:cubicBezTo>
                  <a:cubicBezTo>
                    <a:pt x="122060" y="33072"/>
                    <a:pt x="123013" y="37149"/>
                    <a:pt x="122920" y="41254"/>
                  </a:cubicBezTo>
                  <a:close/>
                  <a:moveTo>
                    <a:pt x="101107" y="23633"/>
                  </a:moveTo>
                  <a:cubicBezTo>
                    <a:pt x="97010" y="23489"/>
                    <a:pt x="93103" y="25004"/>
                    <a:pt x="90155" y="27824"/>
                  </a:cubicBezTo>
                  <a:cubicBezTo>
                    <a:pt x="87201" y="30652"/>
                    <a:pt x="85392" y="34500"/>
                    <a:pt x="85201" y="38587"/>
                  </a:cubicBezTo>
                  <a:lnTo>
                    <a:pt x="117106" y="38587"/>
                  </a:lnTo>
                  <a:cubicBezTo>
                    <a:pt x="116823" y="34510"/>
                    <a:pt x="115107" y="30681"/>
                    <a:pt x="112153" y="27824"/>
                  </a:cubicBezTo>
                  <a:cubicBezTo>
                    <a:pt x="109205" y="24995"/>
                    <a:pt x="105200" y="23489"/>
                    <a:pt x="101107" y="23633"/>
                  </a:cubicBezTo>
                  <a:close/>
                  <a:moveTo>
                    <a:pt x="183498" y="64304"/>
                  </a:moveTo>
                  <a:cubicBezTo>
                    <a:pt x="177879" y="64371"/>
                    <a:pt x="172257" y="63028"/>
                    <a:pt x="167303" y="60399"/>
                  </a:cubicBezTo>
                  <a:cubicBezTo>
                    <a:pt x="162639" y="57828"/>
                    <a:pt x="158732" y="54046"/>
                    <a:pt x="155969" y="49445"/>
                  </a:cubicBezTo>
                  <a:cubicBezTo>
                    <a:pt x="150635" y="39711"/>
                    <a:pt x="150635" y="27938"/>
                    <a:pt x="155969" y="18203"/>
                  </a:cubicBezTo>
                  <a:cubicBezTo>
                    <a:pt x="158732" y="13603"/>
                    <a:pt x="162639" y="9821"/>
                    <a:pt x="167303" y="7250"/>
                  </a:cubicBezTo>
                  <a:cubicBezTo>
                    <a:pt x="172257" y="4621"/>
                    <a:pt x="177879" y="3278"/>
                    <a:pt x="183498" y="3344"/>
                  </a:cubicBezTo>
                  <a:cubicBezTo>
                    <a:pt x="189116" y="3249"/>
                    <a:pt x="194641" y="4592"/>
                    <a:pt x="199594" y="7250"/>
                  </a:cubicBezTo>
                  <a:cubicBezTo>
                    <a:pt x="204264" y="9821"/>
                    <a:pt x="208166" y="13603"/>
                    <a:pt x="210836" y="18203"/>
                  </a:cubicBezTo>
                  <a:cubicBezTo>
                    <a:pt x="216263" y="27900"/>
                    <a:pt x="216263" y="39749"/>
                    <a:pt x="210836" y="49445"/>
                  </a:cubicBezTo>
                  <a:cubicBezTo>
                    <a:pt x="208166" y="54046"/>
                    <a:pt x="204264" y="57828"/>
                    <a:pt x="199594" y="60399"/>
                  </a:cubicBezTo>
                  <a:cubicBezTo>
                    <a:pt x="194641" y="63057"/>
                    <a:pt x="189116" y="64400"/>
                    <a:pt x="183498" y="64304"/>
                  </a:cubicBezTo>
                  <a:close/>
                  <a:moveTo>
                    <a:pt x="183498" y="58684"/>
                  </a:moveTo>
                  <a:cubicBezTo>
                    <a:pt x="187977" y="58770"/>
                    <a:pt x="192451" y="57646"/>
                    <a:pt x="196357" y="55446"/>
                  </a:cubicBezTo>
                  <a:cubicBezTo>
                    <a:pt x="200073" y="53389"/>
                    <a:pt x="203213" y="50322"/>
                    <a:pt x="205310" y="46588"/>
                  </a:cubicBezTo>
                  <a:cubicBezTo>
                    <a:pt x="209598" y="38625"/>
                    <a:pt x="209598" y="29024"/>
                    <a:pt x="205310" y="21061"/>
                  </a:cubicBezTo>
                  <a:cubicBezTo>
                    <a:pt x="203213" y="17327"/>
                    <a:pt x="200073" y="14260"/>
                    <a:pt x="196357" y="12202"/>
                  </a:cubicBezTo>
                  <a:cubicBezTo>
                    <a:pt x="192451" y="10003"/>
                    <a:pt x="187977" y="8878"/>
                    <a:pt x="183498" y="8964"/>
                  </a:cubicBezTo>
                  <a:cubicBezTo>
                    <a:pt x="178926" y="8897"/>
                    <a:pt x="174545" y="10012"/>
                    <a:pt x="170545" y="12202"/>
                  </a:cubicBezTo>
                  <a:cubicBezTo>
                    <a:pt x="166545" y="14184"/>
                    <a:pt x="163304" y="17260"/>
                    <a:pt x="161020" y="21061"/>
                  </a:cubicBezTo>
                  <a:cubicBezTo>
                    <a:pt x="156541" y="28986"/>
                    <a:pt x="156541" y="38663"/>
                    <a:pt x="161020" y="46588"/>
                  </a:cubicBezTo>
                  <a:cubicBezTo>
                    <a:pt x="163304" y="50388"/>
                    <a:pt x="166545" y="53465"/>
                    <a:pt x="170545" y="55446"/>
                  </a:cubicBezTo>
                  <a:cubicBezTo>
                    <a:pt x="174545" y="57637"/>
                    <a:pt x="178926" y="58751"/>
                    <a:pt x="183498" y="58684"/>
                  </a:cubicBezTo>
                  <a:close/>
                  <a:moveTo>
                    <a:pt x="244745" y="64304"/>
                  </a:moveTo>
                  <a:cubicBezTo>
                    <a:pt x="240364" y="64342"/>
                    <a:pt x="236076" y="63628"/>
                    <a:pt x="231978" y="62209"/>
                  </a:cubicBezTo>
                  <a:cubicBezTo>
                    <a:pt x="228360" y="61085"/>
                    <a:pt x="225123" y="59123"/>
                    <a:pt x="222453" y="56494"/>
                  </a:cubicBezTo>
                  <a:lnTo>
                    <a:pt x="224932" y="51636"/>
                  </a:lnTo>
                  <a:cubicBezTo>
                    <a:pt x="227407" y="53989"/>
                    <a:pt x="230360" y="55808"/>
                    <a:pt x="233597" y="56970"/>
                  </a:cubicBezTo>
                  <a:cubicBezTo>
                    <a:pt x="237122" y="58294"/>
                    <a:pt x="240931" y="58970"/>
                    <a:pt x="244745" y="58970"/>
                  </a:cubicBezTo>
                  <a:cubicBezTo>
                    <a:pt x="249029" y="59247"/>
                    <a:pt x="253219" y="58218"/>
                    <a:pt x="256842" y="56018"/>
                  </a:cubicBezTo>
                  <a:cubicBezTo>
                    <a:pt x="259316" y="54236"/>
                    <a:pt x="260842" y="51369"/>
                    <a:pt x="260842" y="48303"/>
                  </a:cubicBezTo>
                  <a:cubicBezTo>
                    <a:pt x="260935" y="46188"/>
                    <a:pt x="260172" y="44121"/>
                    <a:pt x="258744" y="42587"/>
                  </a:cubicBezTo>
                  <a:cubicBezTo>
                    <a:pt x="257223" y="41120"/>
                    <a:pt x="255317" y="39987"/>
                    <a:pt x="253317" y="39254"/>
                  </a:cubicBezTo>
                  <a:cubicBezTo>
                    <a:pt x="250456" y="38263"/>
                    <a:pt x="247508" y="37435"/>
                    <a:pt x="244554" y="36777"/>
                  </a:cubicBezTo>
                  <a:cubicBezTo>
                    <a:pt x="240838" y="35891"/>
                    <a:pt x="237220" y="34777"/>
                    <a:pt x="233695" y="33444"/>
                  </a:cubicBezTo>
                  <a:cubicBezTo>
                    <a:pt x="231030" y="32405"/>
                    <a:pt x="228648" y="30738"/>
                    <a:pt x="226835" y="28586"/>
                  </a:cubicBezTo>
                  <a:cubicBezTo>
                    <a:pt x="224835" y="26081"/>
                    <a:pt x="223788" y="22928"/>
                    <a:pt x="223979" y="19728"/>
                  </a:cubicBezTo>
                  <a:cubicBezTo>
                    <a:pt x="223979" y="16822"/>
                    <a:pt x="224742" y="13974"/>
                    <a:pt x="226360" y="11536"/>
                  </a:cubicBezTo>
                  <a:cubicBezTo>
                    <a:pt x="228169" y="8850"/>
                    <a:pt x="230741" y="6754"/>
                    <a:pt x="233695" y="5535"/>
                  </a:cubicBezTo>
                  <a:cubicBezTo>
                    <a:pt x="237601" y="3935"/>
                    <a:pt x="241792" y="3183"/>
                    <a:pt x="246075" y="3344"/>
                  </a:cubicBezTo>
                  <a:cubicBezTo>
                    <a:pt x="249508" y="3363"/>
                    <a:pt x="252838" y="3811"/>
                    <a:pt x="256172" y="4678"/>
                  </a:cubicBezTo>
                  <a:cubicBezTo>
                    <a:pt x="259223" y="5535"/>
                    <a:pt x="262079" y="6850"/>
                    <a:pt x="264651" y="8583"/>
                  </a:cubicBezTo>
                  <a:lnTo>
                    <a:pt x="262553" y="13631"/>
                  </a:lnTo>
                  <a:cubicBezTo>
                    <a:pt x="257600" y="10450"/>
                    <a:pt x="251889" y="8726"/>
                    <a:pt x="246075" y="8678"/>
                  </a:cubicBezTo>
                  <a:cubicBezTo>
                    <a:pt x="241885" y="8402"/>
                    <a:pt x="237694" y="9469"/>
                    <a:pt x="234169" y="11726"/>
                  </a:cubicBezTo>
                  <a:cubicBezTo>
                    <a:pt x="231597" y="13546"/>
                    <a:pt x="230169" y="16499"/>
                    <a:pt x="230169" y="19632"/>
                  </a:cubicBezTo>
                  <a:cubicBezTo>
                    <a:pt x="230076" y="21756"/>
                    <a:pt x="230839" y="23823"/>
                    <a:pt x="232360" y="25347"/>
                  </a:cubicBezTo>
                  <a:cubicBezTo>
                    <a:pt x="233885" y="26871"/>
                    <a:pt x="235792" y="28014"/>
                    <a:pt x="237885" y="28681"/>
                  </a:cubicBezTo>
                  <a:cubicBezTo>
                    <a:pt x="240741" y="29700"/>
                    <a:pt x="243792" y="30557"/>
                    <a:pt x="246745" y="31252"/>
                  </a:cubicBezTo>
                  <a:cubicBezTo>
                    <a:pt x="250363" y="32091"/>
                    <a:pt x="253982" y="33167"/>
                    <a:pt x="257409" y="34491"/>
                  </a:cubicBezTo>
                  <a:cubicBezTo>
                    <a:pt x="260079" y="35472"/>
                    <a:pt x="262460" y="37111"/>
                    <a:pt x="264270" y="39254"/>
                  </a:cubicBezTo>
                  <a:cubicBezTo>
                    <a:pt x="266269" y="41692"/>
                    <a:pt x="267316" y="44778"/>
                    <a:pt x="267125" y="47921"/>
                  </a:cubicBezTo>
                  <a:cubicBezTo>
                    <a:pt x="267223" y="50855"/>
                    <a:pt x="266367" y="53741"/>
                    <a:pt x="264744" y="56208"/>
                  </a:cubicBezTo>
                  <a:cubicBezTo>
                    <a:pt x="262842" y="58856"/>
                    <a:pt x="260270" y="60904"/>
                    <a:pt x="257223" y="62114"/>
                  </a:cubicBezTo>
                  <a:cubicBezTo>
                    <a:pt x="253219" y="63714"/>
                    <a:pt x="249029" y="64457"/>
                    <a:pt x="244745" y="64304"/>
                  </a:cubicBezTo>
                  <a:close/>
                  <a:moveTo>
                    <a:pt x="315992" y="18394"/>
                  </a:moveTo>
                  <a:cubicBezTo>
                    <a:pt x="320945" y="18051"/>
                    <a:pt x="325708" y="19623"/>
                    <a:pt x="329517" y="22776"/>
                  </a:cubicBezTo>
                  <a:cubicBezTo>
                    <a:pt x="332851" y="26290"/>
                    <a:pt x="334661" y="31062"/>
                    <a:pt x="334279" y="35920"/>
                  </a:cubicBezTo>
                  <a:lnTo>
                    <a:pt x="334279" y="63828"/>
                  </a:lnTo>
                  <a:lnTo>
                    <a:pt x="328470" y="63828"/>
                  </a:lnTo>
                  <a:lnTo>
                    <a:pt x="328470" y="56780"/>
                  </a:lnTo>
                  <a:cubicBezTo>
                    <a:pt x="327038" y="59180"/>
                    <a:pt x="324945" y="61104"/>
                    <a:pt x="322373" y="62304"/>
                  </a:cubicBezTo>
                  <a:cubicBezTo>
                    <a:pt x="319420" y="63676"/>
                    <a:pt x="316085" y="64333"/>
                    <a:pt x="312848" y="64209"/>
                  </a:cubicBezTo>
                  <a:cubicBezTo>
                    <a:pt x="308560" y="64418"/>
                    <a:pt x="304369" y="63181"/>
                    <a:pt x="300844" y="60685"/>
                  </a:cubicBezTo>
                  <a:cubicBezTo>
                    <a:pt x="297988" y="58380"/>
                    <a:pt x="296272" y="54856"/>
                    <a:pt x="296370" y="51160"/>
                  </a:cubicBezTo>
                  <a:cubicBezTo>
                    <a:pt x="296179" y="47503"/>
                    <a:pt x="297705" y="43959"/>
                    <a:pt x="300560" y="41635"/>
                  </a:cubicBezTo>
                  <a:cubicBezTo>
                    <a:pt x="304467" y="38939"/>
                    <a:pt x="309132" y="37692"/>
                    <a:pt x="313801" y="38111"/>
                  </a:cubicBezTo>
                  <a:lnTo>
                    <a:pt x="328089" y="38111"/>
                  </a:lnTo>
                  <a:lnTo>
                    <a:pt x="328089" y="35349"/>
                  </a:lnTo>
                  <a:cubicBezTo>
                    <a:pt x="328373" y="32062"/>
                    <a:pt x="327135" y="28833"/>
                    <a:pt x="324847" y="26490"/>
                  </a:cubicBezTo>
                  <a:cubicBezTo>
                    <a:pt x="322182" y="24262"/>
                    <a:pt x="318755" y="23166"/>
                    <a:pt x="315322" y="23442"/>
                  </a:cubicBezTo>
                  <a:cubicBezTo>
                    <a:pt x="312467" y="23433"/>
                    <a:pt x="309704" y="23919"/>
                    <a:pt x="307039" y="24871"/>
                  </a:cubicBezTo>
                  <a:cubicBezTo>
                    <a:pt x="304560" y="25728"/>
                    <a:pt x="302277" y="27052"/>
                    <a:pt x="300272" y="28776"/>
                  </a:cubicBezTo>
                  <a:lnTo>
                    <a:pt x="297607" y="24204"/>
                  </a:lnTo>
                  <a:cubicBezTo>
                    <a:pt x="299988" y="22156"/>
                    <a:pt x="302751" y="20632"/>
                    <a:pt x="305797" y="19728"/>
                  </a:cubicBezTo>
                  <a:cubicBezTo>
                    <a:pt x="309039" y="18661"/>
                    <a:pt x="312467" y="18108"/>
                    <a:pt x="315894" y="18108"/>
                  </a:cubicBezTo>
                  <a:close/>
                  <a:moveTo>
                    <a:pt x="313894" y="59447"/>
                  </a:moveTo>
                  <a:cubicBezTo>
                    <a:pt x="316941" y="59561"/>
                    <a:pt x="320085" y="58732"/>
                    <a:pt x="322657" y="57065"/>
                  </a:cubicBezTo>
                  <a:cubicBezTo>
                    <a:pt x="325136" y="55456"/>
                    <a:pt x="327135" y="53084"/>
                    <a:pt x="328182" y="50302"/>
                  </a:cubicBezTo>
                  <a:lnTo>
                    <a:pt x="328182" y="42873"/>
                  </a:lnTo>
                  <a:lnTo>
                    <a:pt x="313992" y="42873"/>
                  </a:lnTo>
                  <a:cubicBezTo>
                    <a:pt x="306276" y="42873"/>
                    <a:pt x="302467" y="45635"/>
                    <a:pt x="302467" y="50969"/>
                  </a:cubicBezTo>
                  <a:cubicBezTo>
                    <a:pt x="302370" y="53398"/>
                    <a:pt x="303416" y="55722"/>
                    <a:pt x="305416" y="57161"/>
                  </a:cubicBezTo>
                  <a:cubicBezTo>
                    <a:pt x="307895" y="58827"/>
                    <a:pt x="310941" y="59627"/>
                    <a:pt x="313894" y="59447"/>
                  </a:cubicBezTo>
                  <a:close/>
                  <a:moveTo>
                    <a:pt x="372854" y="18394"/>
                  </a:moveTo>
                  <a:cubicBezTo>
                    <a:pt x="377807" y="18137"/>
                    <a:pt x="382760" y="19927"/>
                    <a:pt x="386378" y="23347"/>
                  </a:cubicBezTo>
                  <a:cubicBezTo>
                    <a:pt x="389904" y="27224"/>
                    <a:pt x="391713" y="32395"/>
                    <a:pt x="391332" y="37635"/>
                  </a:cubicBezTo>
                  <a:lnTo>
                    <a:pt x="391332" y="63828"/>
                  </a:lnTo>
                  <a:lnTo>
                    <a:pt x="385239" y="63828"/>
                  </a:lnTo>
                  <a:lnTo>
                    <a:pt x="385239" y="38301"/>
                  </a:lnTo>
                  <a:cubicBezTo>
                    <a:pt x="385523" y="34386"/>
                    <a:pt x="384285" y="30529"/>
                    <a:pt x="381714" y="27538"/>
                  </a:cubicBezTo>
                  <a:cubicBezTo>
                    <a:pt x="379044" y="24947"/>
                    <a:pt x="375426" y="23623"/>
                    <a:pt x="371709" y="23919"/>
                  </a:cubicBezTo>
                  <a:cubicBezTo>
                    <a:pt x="367426" y="23699"/>
                    <a:pt x="363236" y="25252"/>
                    <a:pt x="360185" y="28205"/>
                  </a:cubicBezTo>
                  <a:cubicBezTo>
                    <a:pt x="357236" y="31462"/>
                    <a:pt x="355710" y="35806"/>
                    <a:pt x="355994" y="40206"/>
                  </a:cubicBezTo>
                  <a:lnTo>
                    <a:pt x="355994" y="63828"/>
                  </a:lnTo>
                  <a:lnTo>
                    <a:pt x="350185" y="63828"/>
                  </a:lnTo>
                  <a:lnTo>
                    <a:pt x="350185" y="18775"/>
                  </a:lnTo>
                  <a:lnTo>
                    <a:pt x="355994" y="18775"/>
                  </a:lnTo>
                  <a:lnTo>
                    <a:pt x="355994" y="27061"/>
                  </a:lnTo>
                  <a:cubicBezTo>
                    <a:pt x="357613" y="24319"/>
                    <a:pt x="359994" y="22099"/>
                    <a:pt x="362854" y="20680"/>
                  </a:cubicBezTo>
                  <a:cubicBezTo>
                    <a:pt x="366091" y="19098"/>
                    <a:pt x="369617" y="18318"/>
                    <a:pt x="373142" y="18394"/>
                  </a:cubicBezTo>
                  <a:close/>
                  <a:moveTo>
                    <a:pt x="448291" y="201"/>
                  </a:moveTo>
                  <a:lnTo>
                    <a:pt x="448291" y="63828"/>
                  </a:lnTo>
                  <a:lnTo>
                    <a:pt x="442482" y="63828"/>
                  </a:lnTo>
                  <a:lnTo>
                    <a:pt x="442482" y="54875"/>
                  </a:lnTo>
                  <a:cubicBezTo>
                    <a:pt x="440766" y="57799"/>
                    <a:pt x="438198" y="60199"/>
                    <a:pt x="435245" y="61828"/>
                  </a:cubicBezTo>
                  <a:cubicBezTo>
                    <a:pt x="432101" y="63466"/>
                    <a:pt x="428576" y="64285"/>
                    <a:pt x="425050" y="64209"/>
                  </a:cubicBezTo>
                  <a:cubicBezTo>
                    <a:pt x="421051" y="64257"/>
                    <a:pt x="417051" y="63275"/>
                    <a:pt x="413526" y="61352"/>
                  </a:cubicBezTo>
                  <a:cubicBezTo>
                    <a:pt x="410098" y="59427"/>
                    <a:pt x="407335" y="56589"/>
                    <a:pt x="405526" y="53160"/>
                  </a:cubicBezTo>
                  <a:cubicBezTo>
                    <a:pt x="403526" y="49531"/>
                    <a:pt x="402480" y="45416"/>
                    <a:pt x="402573" y="41254"/>
                  </a:cubicBezTo>
                  <a:cubicBezTo>
                    <a:pt x="402480" y="37092"/>
                    <a:pt x="403526" y="32986"/>
                    <a:pt x="405526" y="29348"/>
                  </a:cubicBezTo>
                  <a:cubicBezTo>
                    <a:pt x="407335" y="25947"/>
                    <a:pt x="410191" y="23137"/>
                    <a:pt x="413526" y="21251"/>
                  </a:cubicBezTo>
                  <a:cubicBezTo>
                    <a:pt x="417051" y="19328"/>
                    <a:pt x="421051" y="18346"/>
                    <a:pt x="425050" y="18394"/>
                  </a:cubicBezTo>
                  <a:cubicBezTo>
                    <a:pt x="428385" y="18403"/>
                    <a:pt x="431622" y="19194"/>
                    <a:pt x="434575" y="20680"/>
                  </a:cubicBezTo>
                  <a:cubicBezTo>
                    <a:pt x="437529" y="22233"/>
                    <a:pt x="440008" y="24528"/>
                    <a:pt x="441817" y="27347"/>
                  </a:cubicBezTo>
                  <a:lnTo>
                    <a:pt x="441817" y="201"/>
                  </a:lnTo>
                  <a:close/>
                  <a:moveTo>
                    <a:pt x="425529" y="58875"/>
                  </a:moveTo>
                  <a:cubicBezTo>
                    <a:pt x="428576" y="58894"/>
                    <a:pt x="431529" y="58141"/>
                    <a:pt x="434101" y="56685"/>
                  </a:cubicBezTo>
                  <a:cubicBezTo>
                    <a:pt x="436673" y="55246"/>
                    <a:pt x="438766" y="53093"/>
                    <a:pt x="440101" y="50493"/>
                  </a:cubicBezTo>
                  <a:cubicBezTo>
                    <a:pt x="441626" y="47550"/>
                    <a:pt x="442389" y="44273"/>
                    <a:pt x="442291" y="40968"/>
                  </a:cubicBezTo>
                  <a:cubicBezTo>
                    <a:pt x="442389" y="37653"/>
                    <a:pt x="441626" y="34377"/>
                    <a:pt x="440101" y="31443"/>
                  </a:cubicBezTo>
                  <a:cubicBezTo>
                    <a:pt x="438766" y="28833"/>
                    <a:pt x="436673" y="26690"/>
                    <a:pt x="434101" y="25252"/>
                  </a:cubicBezTo>
                  <a:cubicBezTo>
                    <a:pt x="428766" y="22337"/>
                    <a:pt x="422288" y="22337"/>
                    <a:pt x="416953" y="25252"/>
                  </a:cubicBezTo>
                  <a:cubicBezTo>
                    <a:pt x="414386" y="26690"/>
                    <a:pt x="412288" y="28833"/>
                    <a:pt x="410954" y="31443"/>
                  </a:cubicBezTo>
                  <a:cubicBezTo>
                    <a:pt x="409433" y="34377"/>
                    <a:pt x="408670" y="37653"/>
                    <a:pt x="408763" y="40968"/>
                  </a:cubicBezTo>
                  <a:cubicBezTo>
                    <a:pt x="408670" y="44273"/>
                    <a:pt x="409433" y="47550"/>
                    <a:pt x="410954" y="50493"/>
                  </a:cubicBezTo>
                  <a:cubicBezTo>
                    <a:pt x="412288" y="53093"/>
                    <a:pt x="414386" y="55246"/>
                    <a:pt x="416953" y="56685"/>
                  </a:cubicBezTo>
                  <a:cubicBezTo>
                    <a:pt x="419623" y="58141"/>
                    <a:pt x="422576" y="58894"/>
                    <a:pt x="425529" y="58875"/>
                  </a:cubicBezTo>
                  <a:close/>
                  <a:moveTo>
                    <a:pt x="493442" y="9345"/>
                  </a:moveTo>
                  <a:lnTo>
                    <a:pt x="493442" y="32681"/>
                  </a:lnTo>
                  <a:lnTo>
                    <a:pt x="524491" y="32681"/>
                  </a:lnTo>
                  <a:lnTo>
                    <a:pt x="524491" y="38206"/>
                  </a:lnTo>
                  <a:lnTo>
                    <a:pt x="493060" y="38206"/>
                  </a:lnTo>
                  <a:lnTo>
                    <a:pt x="493060" y="63638"/>
                  </a:lnTo>
                  <a:lnTo>
                    <a:pt x="486772" y="63638"/>
                  </a:lnTo>
                  <a:lnTo>
                    <a:pt x="486772" y="4106"/>
                  </a:lnTo>
                  <a:lnTo>
                    <a:pt x="527923" y="4106"/>
                  </a:lnTo>
                  <a:lnTo>
                    <a:pt x="527923" y="9631"/>
                  </a:lnTo>
                  <a:close/>
                  <a:moveTo>
                    <a:pt x="560972" y="43064"/>
                  </a:moveTo>
                  <a:lnTo>
                    <a:pt x="560972" y="63828"/>
                  </a:lnTo>
                  <a:lnTo>
                    <a:pt x="554782" y="63828"/>
                  </a:lnTo>
                  <a:lnTo>
                    <a:pt x="554782" y="43064"/>
                  </a:lnTo>
                  <a:lnTo>
                    <a:pt x="531160" y="4106"/>
                  </a:lnTo>
                  <a:lnTo>
                    <a:pt x="537923" y="4106"/>
                  </a:lnTo>
                  <a:lnTo>
                    <a:pt x="558498" y="37825"/>
                  </a:lnTo>
                  <a:lnTo>
                    <a:pt x="578785" y="4106"/>
                  </a:lnTo>
                  <a:lnTo>
                    <a:pt x="585073" y="4106"/>
                  </a:lnTo>
                  <a:close/>
                  <a:moveTo>
                    <a:pt x="608025" y="3820"/>
                  </a:moveTo>
                  <a:lnTo>
                    <a:pt x="608025" y="63828"/>
                  </a:lnTo>
                  <a:lnTo>
                    <a:pt x="601835" y="63828"/>
                  </a:lnTo>
                  <a:lnTo>
                    <a:pt x="601835" y="9345"/>
                  </a:lnTo>
                  <a:lnTo>
                    <a:pt x="587645" y="9345"/>
                  </a:lnTo>
                  <a:lnTo>
                    <a:pt x="587645" y="4106"/>
                  </a:lnTo>
                  <a:close/>
                  <a:moveTo>
                    <a:pt x="646125" y="27919"/>
                  </a:moveTo>
                  <a:cubicBezTo>
                    <a:pt x="649748" y="27871"/>
                    <a:pt x="653269" y="28614"/>
                    <a:pt x="656604" y="30109"/>
                  </a:cubicBezTo>
                  <a:cubicBezTo>
                    <a:pt x="662701" y="32996"/>
                    <a:pt x="666417" y="39215"/>
                    <a:pt x="666129" y="45921"/>
                  </a:cubicBezTo>
                  <a:cubicBezTo>
                    <a:pt x="666510" y="52741"/>
                    <a:pt x="662701" y="59113"/>
                    <a:pt x="656604" y="62114"/>
                  </a:cubicBezTo>
                  <a:cubicBezTo>
                    <a:pt x="653269" y="63599"/>
                    <a:pt x="649651" y="64342"/>
                    <a:pt x="646032" y="64304"/>
                  </a:cubicBezTo>
                  <a:cubicBezTo>
                    <a:pt x="639079" y="64743"/>
                    <a:pt x="632317" y="61847"/>
                    <a:pt x="627838" y="56494"/>
                  </a:cubicBezTo>
                  <a:cubicBezTo>
                    <a:pt x="623173" y="50065"/>
                    <a:pt x="620885" y="42216"/>
                    <a:pt x="621457" y="34300"/>
                  </a:cubicBezTo>
                  <a:cubicBezTo>
                    <a:pt x="621266" y="28462"/>
                    <a:pt x="622410" y="22661"/>
                    <a:pt x="624885" y="17346"/>
                  </a:cubicBezTo>
                  <a:cubicBezTo>
                    <a:pt x="626982" y="12993"/>
                    <a:pt x="630317" y="9345"/>
                    <a:pt x="634410" y="6868"/>
                  </a:cubicBezTo>
                  <a:cubicBezTo>
                    <a:pt x="638791" y="4421"/>
                    <a:pt x="643744" y="3211"/>
                    <a:pt x="648795" y="3344"/>
                  </a:cubicBezTo>
                  <a:cubicBezTo>
                    <a:pt x="653748" y="3087"/>
                    <a:pt x="658604" y="4211"/>
                    <a:pt x="662985" y="6583"/>
                  </a:cubicBezTo>
                  <a:lnTo>
                    <a:pt x="660510" y="11536"/>
                  </a:lnTo>
                  <a:cubicBezTo>
                    <a:pt x="656985" y="9450"/>
                    <a:pt x="652985" y="8459"/>
                    <a:pt x="648888" y="8678"/>
                  </a:cubicBezTo>
                  <a:cubicBezTo>
                    <a:pt x="642986" y="8374"/>
                    <a:pt x="637270" y="10669"/>
                    <a:pt x="633270" y="14965"/>
                  </a:cubicBezTo>
                  <a:cubicBezTo>
                    <a:pt x="629173" y="20204"/>
                    <a:pt x="627266" y="26738"/>
                    <a:pt x="627647" y="33348"/>
                  </a:cubicBezTo>
                  <a:cubicBezTo>
                    <a:pt x="627647" y="34777"/>
                    <a:pt x="627647" y="36396"/>
                    <a:pt x="627647" y="38206"/>
                  </a:cubicBezTo>
                  <a:cubicBezTo>
                    <a:pt x="629173" y="34967"/>
                    <a:pt x="631647" y="32301"/>
                    <a:pt x="634791" y="30586"/>
                  </a:cubicBezTo>
                  <a:cubicBezTo>
                    <a:pt x="638223" y="28747"/>
                    <a:pt x="642126" y="27824"/>
                    <a:pt x="646032" y="27919"/>
                  </a:cubicBezTo>
                  <a:close/>
                  <a:moveTo>
                    <a:pt x="645651" y="59066"/>
                  </a:moveTo>
                  <a:cubicBezTo>
                    <a:pt x="649460" y="59227"/>
                    <a:pt x="653269" y="57980"/>
                    <a:pt x="656222" y="55542"/>
                  </a:cubicBezTo>
                  <a:cubicBezTo>
                    <a:pt x="658985" y="53141"/>
                    <a:pt x="660413" y="49645"/>
                    <a:pt x="660320" y="46017"/>
                  </a:cubicBezTo>
                  <a:cubicBezTo>
                    <a:pt x="660510" y="42378"/>
                    <a:pt x="658985" y="38863"/>
                    <a:pt x="656222" y="36492"/>
                  </a:cubicBezTo>
                  <a:cubicBezTo>
                    <a:pt x="653078" y="33996"/>
                    <a:pt x="649176" y="32738"/>
                    <a:pt x="645177" y="32967"/>
                  </a:cubicBezTo>
                  <a:cubicBezTo>
                    <a:pt x="642414" y="32910"/>
                    <a:pt x="639651" y="33491"/>
                    <a:pt x="637172" y="34682"/>
                  </a:cubicBezTo>
                  <a:cubicBezTo>
                    <a:pt x="634982" y="35729"/>
                    <a:pt x="633080" y="37339"/>
                    <a:pt x="631745" y="39349"/>
                  </a:cubicBezTo>
                  <a:cubicBezTo>
                    <a:pt x="630410" y="41320"/>
                    <a:pt x="629745" y="43645"/>
                    <a:pt x="629745" y="46017"/>
                  </a:cubicBezTo>
                  <a:cubicBezTo>
                    <a:pt x="629745" y="48264"/>
                    <a:pt x="630410" y="50474"/>
                    <a:pt x="631554" y="52398"/>
                  </a:cubicBezTo>
                  <a:cubicBezTo>
                    <a:pt x="632889" y="54456"/>
                    <a:pt x="634889" y="56103"/>
                    <a:pt x="637079" y="57161"/>
                  </a:cubicBezTo>
                  <a:cubicBezTo>
                    <a:pt x="639744" y="58370"/>
                    <a:pt x="642698" y="58951"/>
                    <a:pt x="645651" y="58875"/>
                  </a:cubicBezTo>
                  <a:close/>
                  <a:moveTo>
                    <a:pt x="678133" y="54875"/>
                  </a:moveTo>
                  <a:cubicBezTo>
                    <a:pt x="679370" y="54875"/>
                    <a:pt x="680514" y="55351"/>
                    <a:pt x="681370" y="56208"/>
                  </a:cubicBezTo>
                  <a:cubicBezTo>
                    <a:pt x="682225" y="57113"/>
                    <a:pt x="682607" y="58313"/>
                    <a:pt x="682607" y="59542"/>
                  </a:cubicBezTo>
                  <a:cubicBezTo>
                    <a:pt x="682704" y="60266"/>
                    <a:pt x="682704" y="61009"/>
                    <a:pt x="682607" y="61733"/>
                  </a:cubicBezTo>
                  <a:cubicBezTo>
                    <a:pt x="682416" y="62666"/>
                    <a:pt x="682132" y="63590"/>
                    <a:pt x="681751" y="64495"/>
                  </a:cubicBezTo>
                  <a:lnTo>
                    <a:pt x="678133" y="76306"/>
                  </a:lnTo>
                  <a:lnTo>
                    <a:pt x="674035" y="76306"/>
                  </a:lnTo>
                  <a:lnTo>
                    <a:pt x="676891" y="63924"/>
                  </a:lnTo>
                  <a:cubicBezTo>
                    <a:pt x="674989" y="63295"/>
                    <a:pt x="673752" y="61513"/>
                    <a:pt x="673845" y="59542"/>
                  </a:cubicBezTo>
                  <a:cubicBezTo>
                    <a:pt x="673845" y="58313"/>
                    <a:pt x="674226" y="57113"/>
                    <a:pt x="675082" y="56208"/>
                  </a:cubicBezTo>
                  <a:cubicBezTo>
                    <a:pt x="675942" y="55332"/>
                    <a:pt x="677179" y="54846"/>
                    <a:pt x="678416" y="54875"/>
                  </a:cubicBezTo>
                  <a:close/>
                  <a:moveTo>
                    <a:pt x="739375" y="18394"/>
                  </a:moveTo>
                  <a:cubicBezTo>
                    <a:pt x="743375" y="18337"/>
                    <a:pt x="747380" y="19318"/>
                    <a:pt x="750900" y="21251"/>
                  </a:cubicBezTo>
                  <a:cubicBezTo>
                    <a:pt x="754235" y="23137"/>
                    <a:pt x="757095" y="25947"/>
                    <a:pt x="758904" y="29348"/>
                  </a:cubicBezTo>
                  <a:cubicBezTo>
                    <a:pt x="762807" y="36834"/>
                    <a:pt x="762807" y="45769"/>
                    <a:pt x="758904" y="53255"/>
                  </a:cubicBezTo>
                  <a:cubicBezTo>
                    <a:pt x="757095" y="56675"/>
                    <a:pt x="754333" y="59494"/>
                    <a:pt x="750900" y="61352"/>
                  </a:cubicBezTo>
                  <a:cubicBezTo>
                    <a:pt x="747380" y="63285"/>
                    <a:pt x="743375" y="64266"/>
                    <a:pt x="739375" y="64209"/>
                  </a:cubicBezTo>
                  <a:cubicBezTo>
                    <a:pt x="736041" y="64228"/>
                    <a:pt x="732804" y="63475"/>
                    <a:pt x="729850" y="62019"/>
                  </a:cubicBezTo>
                  <a:cubicBezTo>
                    <a:pt x="726897" y="60466"/>
                    <a:pt x="724423" y="58171"/>
                    <a:pt x="722614" y="55351"/>
                  </a:cubicBezTo>
                  <a:lnTo>
                    <a:pt x="722614" y="80306"/>
                  </a:lnTo>
                  <a:lnTo>
                    <a:pt x="716516" y="80306"/>
                  </a:lnTo>
                  <a:lnTo>
                    <a:pt x="716516" y="18585"/>
                  </a:lnTo>
                  <a:lnTo>
                    <a:pt x="722325" y="18585"/>
                  </a:lnTo>
                  <a:lnTo>
                    <a:pt x="722325" y="27443"/>
                  </a:lnTo>
                  <a:cubicBezTo>
                    <a:pt x="724135" y="24575"/>
                    <a:pt x="726613" y="22223"/>
                    <a:pt x="729567" y="20584"/>
                  </a:cubicBezTo>
                  <a:cubicBezTo>
                    <a:pt x="732711" y="18965"/>
                    <a:pt x="736231" y="18146"/>
                    <a:pt x="739757" y="18203"/>
                  </a:cubicBezTo>
                  <a:close/>
                  <a:moveTo>
                    <a:pt x="739375" y="58875"/>
                  </a:moveTo>
                  <a:cubicBezTo>
                    <a:pt x="742329" y="58894"/>
                    <a:pt x="745282" y="58141"/>
                    <a:pt x="747947" y="56685"/>
                  </a:cubicBezTo>
                  <a:cubicBezTo>
                    <a:pt x="750519" y="55246"/>
                    <a:pt x="752616" y="53093"/>
                    <a:pt x="753951" y="50493"/>
                  </a:cubicBezTo>
                  <a:cubicBezTo>
                    <a:pt x="755472" y="47550"/>
                    <a:pt x="756235" y="44273"/>
                    <a:pt x="756142" y="40968"/>
                  </a:cubicBezTo>
                  <a:cubicBezTo>
                    <a:pt x="756235" y="37653"/>
                    <a:pt x="755472" y="34377"/>
                    <a:pt x="753951" y="31443"/>
                  </a:cubicBezTo>
                  <a:cubicBezTo>
                    <a:pt x="752523" y="28881"/>
                    <a:pt x="750426" y="26738"/>
                    <a:pt x="747947" y="25252"/>
                  </a:cubicBezTo>
                  <a:cubicBezTo>
                    <a:pt x="742617" y="22337"/>
                    <a:pt x="736041" y="22337"/>
                    <a:pt x="730711" y="25252"/>
                  </a:cubicBezTo>
                  <a:cubicBezTo>
                    <a:pt x="728232" y="26767"/>
                    <a:pt x="726139" y="28900"/>
                    <a:pt x="724707" y="31443"/>
                  </a:cubicBezTo>
                  <a:cubicBezTo>
                    <a:pt x="723186" y="34377"/>
                    <a:pt x="722423" y="37653"/>
                    <a:pt x="722516" y="40968"/>
                  </a:cubicBezTo>
                  <a:cubicBezTo>
                    <a:pt x="722423" y="44273"/>
                    <a:pt x="723186" y="47550"/>
                    <a:pt x="724707" y="50493"/>
                  </a:cubicBezTo>
                  <a:cubicBezTo>
                    <a:pt x="726041" y="53074"/>
                    <a:pt x="728139" y="55227"/>
                    <a:pt x="730711" y="56685"/>
                  </a:cubicBezTo>
                  <a:cubicBezTo>
                    <a:pt x="733376" y="58151"/>
                    <a:pt x="736329" y="58904"/>
                    <a:pt x="739375" y="58875"/>
                  </a:cubicBezTo>
                  <a:close/>
                  <a:moveTo>
                    <a:pt x="792144" y="64209"/>
                  </a:moveTo>
                  <a:cubicBezTo>
                    <a:pt x="788052" y="64295"/>
                    <a:pt x="783954" y="63275"/>
                    <a:pt x="780429" y="61256"/>
                  </a:cubicBezTo>
                  <a:cubicBezTo>
                    <a:pt x="776903" y="59370"/>
                    <a:pt x="774048" y="56532"/>
                    <a:pt x="772141" y="53065"/>
                  </a:cubicBezTo>
                  <a:cubicBezTo>
                    <a:pt x="770141" y="49465"/>
                    <a:pt x="769095" y="45388"/>
                    <a:pt x="769192" y="41254"/>
                  </a:cubicBezTo>
                  <a:cubicBezTo>
                    <a:pt x="769095" y="37129"/>
                    <a:pt x="770141" y="33053"/>
                    <a:pt x="772141" y="29443"/>
                  </a:cubicBezTo>
                  <a:cubicBezTo>
                    <a:pt x="774048" y="26004"/>
                    <a:pt x="776903" y="23195"/>
                    <a:pt x="780429" y="21347"/>
                  </a:cubicBezTo>
                  <a:cubicBezTo>
                    <a:pt x="787763" y="17422"/>
                    <a:pt x="796525" y="17422"/>
                    <a:pt x="803860" y="21347"/>
                  </a:cubicBezTo>
                  <a:cubicBezTo>
                    <a:pt x="807292" y="23166"/>
                    <a:pt x="810148" y="25985"/>
                    <a:pt x="812055" y="29443"/>
                  </a:cubicBezTo>
                  <a:cubicBezTo>
                    <a:pt x="814055" y="33053"/>
                    <a:pt x="815101" y="37129"/>
                    <a:pt x="815003" y="41254"/>
                  </a:cubicBezTo>
                  <a:cubicBezTo>
                    <a:pt x="815101" y="45388"/>
                    <a:pt x="814055" y="49465"/>
                    <a:pt x="812055" y="53065"/>
                  </a:cubicBezTo>
                  <a:cubicBezTo>
                    <a:pt x="810148" y="56542"/>
                    <a:pt x="807385" y="59390"/>
                    <a:pt x="803860" y="61256"/>
                  </a:cubicBezTo>
                  <a:cubicBezTo>
                    <a:pt x="800335" y="63275"/>
                    <a:pt x="796242" y="64295"/>
                    <a:pt x="792144" y="64209"/>
                  </a:cubicBezTo>
                  <a:close/>
                  <a:moveTo>
                    <a:pt x="792144" y="58875"/>
                  </a:moveTo>
                  <a:cubicBezTo>
                    <a:pt x="795098" y="58923"/>
                    <a:pt x="798144" y="58161"/>
                    <a:pt x="800716" y="56685"/>
                  </a:cubicBezTo>
                  <a:cubicBezTo>
                    <a:pt x="803288" y="55246"/>
                    <a:pt x="805385" y="53093"/>
                    <a:pt x="806720" y="50493"/>
                  </a:cubicBezTo>
                  <a:cubicBezTo>
                    <a:pt x="808241" y="47550"/>
                    <a:pt x="809004" y="44273"/>
                    <a:pt x="808911" y="40968"/>
                  </a:cubicBezTo>
                  <a:cubicBezTo>
                    <a:pt x="809004" y="37653"/>
                    <a:pt x="808241" y="34377"/>
                    <a:pt x="806720" y="31443"/>
                  </a:cubicBezTo>
                  <a:cubicBezTo>
                    <a:pt x="805385" y="28833"/>
                    <a:pt x="803288" y="26690"/>
                    <a:pt x="800716" y="25252"/>
                  </a:cubicBezTo>
                  <a:cubicBezTo>
                    <a:pt x="795386" y="22337"/>
                    <a:pt x="788907" y="22337"/>
                    <a:pt x="783573" y="25252"/>
                  </a:cubicBezTo>
                  <a:cubicBezTo>
                    <a:pt x="781001" y="26690"/>
                    <a:pt x="778903" y="28833"/>
                    <a:pt x="777573" y="31443"/>
                  </a:cubicBezTo>
                  <a:cubicBezTo>
                    <a:pt x="775955" y="34358"/>
                    <a:pt x="775192" y="37653"/>
                    <a:pt x="775383" y="40968"/>
                  </a:cubicBezTo>
                  <a:cubicBezTo>
                    <a:pt x="775285" y="44283"/>
                    <a:pt x="776048" y="47560"/>
                    <a:pt x="777573" y="50493"/>
                  </a:cubicBezTo>
                  <a:cubicBezTo>
                    <a:pt x="778903" y="53093"/>
                    <a:pt x="781001" y="55246"/>
                    <a:pt x="783573" y="56685"/>
                  </a:cubicBezTo>
                  <a:cubicBezTo>
                    <a:pt x="786145" y="58161"/>
                    <a:pt x="789098" y="58923"/>
                    <a:pt x="792144" y="58875"/>
                  </a:cubicBezTo>
                  <a:close/>
                  <a:moveTo>
                    <a:pt x="838625" y="64209"/>
                  </a:moveTo>
                  <a:cubicBezTo>
                    <a:pt x="835104" y="64247"/>
                    <a:pt x="831579" y="63733"/>
                    <a:pt x="828151" y="62685"/>
                  </a:cubicBezTo>
                  <a:cubicBezTo>
                    <a:pt x="825291" y="61904"/>
                    <a:pt x="822529" y="60542"/>
                    <a:pt x="820245" y="58684"/>
                  </a:cubicBezTo>
                  <a:lnTo>
                    <a:pt x="823008" y="53922"/>
                  </a:lnTo>
                  <a:cubicBezTo>
                    <a:pt x="825198" y="55503"/>
                    <a:pt x="827579" y="56722"/>
                    <a:pt x="830151" y="57541"/>
                  </a:cubicBezTo>
                  <a:cubicBezTo>
                    <a:pt x="833007" y="58494"/>
                    <a:pt x="835960" y="58980"/>
                    <a:pt x="839007" y="58970"/>
                  </a:cubicBezTo>
                  <a:cubicBezTo>
                    <a:pt x="842341" y="59275"/>
                    <a:pt x="845676" y="58580"/>
                    <a:pt x="848532" y="56970"/>
                  </a:cubicBezTo>
                  <a:cubicBezTo>
                    <a:pt x="850438" y="55846"/>
                    <a:pt x="851583" y="53760"/>
                    <a:pt x="851485" y="51541"/>
                  </a:cubicBezTo>
                  <a:cubicBezTo>
                    <a:pt x="851583" y="50055"/>
                    <a:pt x="851010" y="48616"/>
                    <a:pt x="849866" y="47636"/>
                  </a:cubicBezTo>
                  <a:cubicBezTo>
                    <a:pt x="848722" y="46636"/>
                    <a:pt x="847294" y="45921"/>
                    <a:pt x="845769" y="45540"/>
                  </a:cubicBezTo>
                  <a:cubicBezTo>
                    <a:pt x="843578" y="44950"/>
                    <a:pt x="841388" y="44473"/>
                    <a:pt x="839197" y="44111"/>
                  </a:cubicBezTo>
                  <a:cubicBezTo>
                    <a:pt x="836244" y="43588"/>
                    <a:pt x="833295" y="42882"/>
                    <a:pt x="830342" y="42016"/>
                  </a:cubicBezTo>
                  <a:cubicBezTo>
                    <a:pt x="828151" y="41302"/>
                    <a:pt x="826245" y="40054"/>
                    <a:pt x="824626" y="38396"/>
                  </a:cubicBezTo>
                  <a:cubicBezTo>
                    <a:pt x="823008" y="36396"/>
                    <a:pt x="822147" y="33844"/>
                    <a:pt x="822245" y="31252"/>
                  </a:cubicBezTo>
                  <a:cubicBezTo>
                    <a:pt x="822054" y="27471"/>
                    <a:pt x="823863" y="23880"/>
                    <a:pt x="827007" y="21727"/>
                  </a:cubicBezTo>
                  <a:cubicBezTo>
                    <a:pt x="830914" y="19118"/>
                    <a:pt x="835486" y="17842"/>
                    <a:pt x="840151" y="18108"/>
                  </a:cubicBezTo>
                  <a:cubicBezTo>
                    <a:pt x="843104" y="18118"/>
                    <a:pt x="845960" y="18499"/>
                    <a:pt x="848820" y="19251"/>
                  </a:cubicBezTo>
                  <a:cubicBezTo>
                    <a:pt x="851392" y="19871"/>
                    <a:pt x="853866" y="20899"/>
                    <a:pt x="856057" y="22299"/>
                  </a:cubicBezTo>
                  <a:lnTo>
                    <a:pt x="853392" y="27157"/>
                  </a:lnTo>
                  <a:cubicBezTo>
                    <a:pt x="849485" y="24538"/>
                    <a:pt x="844820" y="23204"/>
                    <a:pt x="840151" y="23347"/>
                  </a:cubicBezTo>
                  <a:cubicBezTo>
                    <a:pt x="837104" y="23147"/>
                    <a:pt x="833960" y="23842"/>
                    <a:pt x="831291" y="25347"/>
                  </a:cubicBezTo>
                  <a:cubicBezTo>
                    <a:pt x="829482" y="26566"/>
                    <a:pt x="828342" y="28595"/>
                    <a:pt x="828342" y="30776"/>
                  </a:cubicBezTo>
                  <a:cubicBezTo>
                    <a:pt x="828244" y="32329"/>
                    <a:pt x="828910" y="33834"/>
                    <a:pt x="830054" y="34872"/>
                  </a:cubicBezTo>
                  <a:cubicBezTo>
                    <a:pt x="831198" y="35967"/>
                    <a:pt x="832626" y="36749"/>
                    <a:pt x="834151" y="37158"/>
                  </a:cubicBezTo>
                  <a:cubicBezTo>
                    <a:pt x="836435" y="37787"/>
                    <a:pt x="838723" y="38301"/>
                    <a:pt x="841006" y="38682"/>
                  </a:cubicBezTo>
                  <a:cubicBezTo>
                    <a:pt x="843960" y="39158"/>
                    <a:pt x="846820" y="39854"/>
                    <a:pt x="849676" y="40777"/>
                  </a:cubicBezTo>
                  <a:cubicBezTo>
                    <a:pt x="851866" y="41406"/>
                    <a:pt x="853773" y="42587"/>
                    <a:pt x="855294" y="44207"/>
                  </a:cubicBezTo>
                  <a:cubicBezTo>
                    <a:pt x="856917" y="46102"/>
                    <a:pt x="857773" y="48569"/>
                    <a:pt x="857582" y="51065"/>
                  </a:cubicBezTo>
                  <a:cubicBezTo>
                    <a:pt x="857773" y="54893"/>
                    <a:pt x="855866" y="58523"/>
                    <a:pt x="852629" y="60590"/>
                  </a:cubicBezTo>
                  <a:cubicBezTo>
                    <a:pt x="848532" y="63095"/>
                    <a:pt x="843769" y="64295"/>
                    <a:pt x="839007" y="64018"/>
                  </a:cubicBezTo>
                  <a:close/>
                  <a:moveTo>
                    <a:pt x="891203" y="61066"/>
                  </a:moveTo>
                  <a:cubicBezTo>
                    <a:pt x="889966" y="62152"/>
                    <a:pt x="888538" y="62961"/>
                    <a:pt x="887013" y="63447"/>
                  </a:cubicBezTo>
                  <a:cubicBezTo>
                    <a:pt x="885301" y="63990"/>
                    <a:pt x="883585" y="64247"/>
                    <a:pt x="881776" y="64209"/>
                  </a:cubicBezTo>
                  <a:cubicBezTo>
                    <a:pt x="878251" y="64371"/>
                    <a:pt x="874823" y="63142"/>
                    <a:pt x="872251" y="60780"/>
                  </a:cubicBezTo>
                  <a:cubicBezTo>
                    <a:pt x="869870" y="58199"/>
                    <a:pt x="868633" y="54760"/>
                    <a:pt x="868823" y="51255"/>
                  </a:cubicBezTo>
                  <a:lnTo>
                    <a:pt x="868823" y="24014"/>
                  </a:lnTo>
                  <a:lnTo>
                    <a:pt x="860726" y="24014"/>
                  </a:lnTo>
                  <a:lnTo>
                    <a:pt x="860726" y="18870"/>
                  </a:lnTo>
                  <a:lnTo>
                    <a:pt x="868823" y="18870"/>
                  </a:lnTo>
                  <a:lnTo>
                    <a:pt x="868823" y="9345"/>
                  </a:lnTo>
                  <a:lnTo>
                    <a:pt x="874916" y="9345"/>
                  </a:lnTo>
                  <a:lnTo>
                    <a:pt x="874916" y="18870"/>
                  </a:lnTo>
                  <a:lnTo>
                    <a:pt x="888631" y="18870"/>
                  </a:lnTo>
                  <a:lnTo>
                    <a:pt x="888631" y="24014"/>
                  </a:lnTo>
                  <a:lnTo>
                    <a:pt x="874060" y="24014"/>
                  </a:lnTo>
                  <a:lnTo>
                    <a:pt x="874060" y="50874"/>
                  </a:lnTo>
                  <a:cubicBezTo>
                    <a:pt x="873870" y="53122"/>
                    <a:pt x="874632" y="55332"/>
                    <a:pt x="876060" y="57065"/>
                  </a:cubicBezTo>
                  <a:cubicBezTo>
                    <a:pt x="877586" y="58532"/>
                    <a:pt x="879776" y="59294"/>
                    <a:pt x="881869" y="59161"/>
                  </a:cubicBezTo>
                  <a:cubicBezTo>
                    <a:pt x="883111" y="59132"/>
                    <a:pt x="884348" y="58904"/>
                    <a:pt x="885492" y="58494"/>
                  </a:cubicBezTo>
                  <a:cubicBezTo>
                    <a:pt x="886632" y="58132"/>
                    <a:pt x="887683" y="57551"/>
                    <a:pt x="888538" y="56780"/>
                  </a:cubicBezTo>
                  <a:close/>
                  <a:moveTo>
                    <a:pt x="950353" y="64304"/>
                  </a:moveTo>
                  <a:cubicBezTo>
                    <a:pt x="944735" y="64371"/>
                    <a:pt x="939210" y="63028"/>
                    <a:pt x="934257" y="60399"/>
                  </a:cubicBezTo>
                  <a:cubicBezTo>
                    <a:pt x="929592" y="57856"/>
                    <a:pt x="925592" y="54065"/>
                    <a:pt x="922922" y="49445"/>
                  </a:cubicBezTo>
                  <a:cubicBezTo>
                    <a:pt x="917495" y="39749"/>
                    <a:pt x="917495" y="27900"/>
                    <a:pt x="922922" y="18203"/>
                  </a:cubicBezTo>
                  <a:cubicBezTo>
                    <a:pt x="925592" y="13584"/>
                    <a:pt x="929592" y="9793"/>
                    <a:pt x="934257" y="7250"/>
                  </a:cubicBezTo>
                  <a:cubicBezTo>
                    <a:pt x="939210" y="4621"/>
                    <a:pt x="944735" y="3278"/>
                    <a:pt x="950353" y="3344"/>
                  </a:cubicBezTo>
                  <a:cubicBezTo>
                    <a:pt x="955976" y="3220"/>
                    <a:pt x="961501" y="4563"/>
                    <a:pt x="966455" y="7250"/>
                  </a:cubicBezTo>
                  <a:cubicBezTo>
                    <a:pt x="971119" y="9821"/>
                    <a:pt x="975026" y="13603"/>
                    <a:pt x="977789" y="18203"/>
                  </a:cubicBezTo>
                  <a:cubicBezTo>
                    <a:pt x="983216" y="27900"/>
                    <a:pt x="983216" y="39749"/>
                    <a:pt x="977789" y="49445"/>
                  </a:cubicBezTo>
                  <a:cubicBezTo>
                    <a:pt x="975026" y="54046"/>
                    <a:pt x="971119" y="57828"/>
                    <a:pt x="966455" y="60399"/>
                  </a:cubicBezTo>
                  <a:cubicBezTo>
                    <a:pt x="961501" y="63085"/>
                    <a:pt x="955976" y="64428"/>
                    <a:pt x="950353" y="64304"/>
                  </a:cubicBezTo>
                  <a:close/>
                  <a:moveTo>
                    <a:pt x="950353" y="58684"/>
                  </a:moveTo>
                  <a:cubicBezTo>
                    <a:pt x="954832" y="58770"/>
                    <a:pt x="959311" y="57646"/>
                    <a:pt x="963213" y="55446"/>
                  </a:cubicBezTo>
                  <a:cubicBezTo>
                    <a:pt x="967022" y="53417"/>
                    <a:pt x="970166" y="50350"/>
                    <a:pt x="972264" y="46588"/>
                  </a:cubicBezTo>
                  <a:cubicBezTo>
                    <a:pt x="976547" y="38625"/>
                    <a:pt x="976547" y="29024"/>
                    <a:pt x="972264" y="21061"/>
                  </a:cubicBezTo>
                  <a:cubicBezTo>
                    <a:pt x="970166" y="17299"/>
                    <a:pt x="967022" y="14222"/>
                    <a:pt x="963213" y="12202"/>
                  </a:cubicBezTo>
                  <a:cubicBezTo>
                    <a:pt x="955213" y="7888"/>
                    <a:pt x="945498" y="7888"/>
                    <a:pt x="937498" y="12202"/>
                  </a:cubicBezTo>
                  <a:cubicBezTo>
                    <a:pt x="933685" y="14231"/>
                    <a:pt x="930545" y="17299"/>
                    <a:pt x="928448" y="21061"/>
                  </a:cubicBezTo>
                  <a:cubicBezTo>
                    <a:pt x="923973" y="28986"/>
                    <a:pt x="923973" y="38663"/>
                    <a:pt x="928448" y="46588"/>
                  </a:cubicBezTo>
                  <a:cubicBezTo>
                    <a:pt x="930545" y="50350"/>
                    <a:pt x="933685" y="53417"/>
                    <a:pt x="937498" y="55446"/>
                  </a:cubicBezTo>
                  <a:cubicBezTo>
                    <a:pt x="941400" y="57637"/>
                    <a:pt x="945879" y="58761"/>
                    <a:pt x="950353" y="58684"/>
                  </a:cubicBezTo>
                  <a:close/>
                  <a:moveTo>
                    <a:pt x="1011698" y="64304"/>
                  </a:moveTo>
                  <a:cubicBezTo>
                    <a:pt x="1007317" y="64333"/>
                    <a:pt x="1002931" y="63628"/>
                    <a:pt x="998839" y="62209"/>
                  </a:cubicBezTo>
                  <a:cubicBezTo>
                    <a:pt x="995220" y="61123"/>
                    <a:pt x="991979" y="59161"/>
                    <a:pt x="989314" y="56494"/>
                  </a:cubicBezTo>
                  <a:lnTo>
                    <a:pt x="991788" y="51636"/>
                  </a:lnTo>
                  <a:cubicBezTo>
                    <a:pt x="994267" y="53989"/>
                    <a:pt x="997220" y="55808"/>
                    <a:pt x="1000457" y="56970"/>
                  </a:cubicBezTo>
                  <a:cubicBezTo>
                    <a:pt x="1003983" y="58294"/>
                    <a:pt x="1007792" y="58970"/>
                    <a:pt x="1011601" y="58970"/>
                  </a:cubicBezTo>
                  <a:cubicBezTo>
                    <a:pt x="1015791" y="59237"/>
                    <a:pt x="1020079" y="58208"/>
                    <a:pt x="1023698" y="56018"/>
                  </a:cubicBezTo>
                  <a:cubicBezTo>
                    <a:pt x="1026177" y="54236"/>
                    <a:pt x="1027697" y="51369"/>
                    <a:pt x="1027697" y="48303"/>
                  </a:cubicBezTo>
                  <a:cubicBezTo>
                    <a:pt x="1027795" y="46178"/>
                    <a:pt x="1027032" y="44111"/>
                    <a:pt x="1025507" y="42587"/>
                  </a:cubicBezTo>
                  <a:cubicBezTo>
                    <a:pt x="1023986" y="41101"/>
                    <a:pt x="1022172" y="39958"/>
                    <a:pt x="1020172" y="39254"/>
                  </a:cubicBezTo>
                  <a:cubicBezTo>
                    <a:pt x="1017317" y="38244"/>
                    <a:pt x="1014363" y="37425"/>
                    <a:pt x="1011317" y="36777"/>
                  </a:cubicBezTo>
                  <a:cubicBezTo>
                    <a:pt x="1007694" y="35882"/>
                    <a:pt x="1004076" y="34767"/>
                    <a:pt x="1000550" y="33444"/>
                  </a:cubicBezTo>
                  <a:cubicBezTo>
                    <a:pt x="997885" y="32415"/>
                    <a:pt x="995504" y="30748"/>
                    <a:pt x="993597" y="28586"/>
                  </a:cubicBezTo>
                  <a:cubicBezTo>
                    <a:pt x="991597" y="26081"/>
                    <a:pt x="990551" y="22928"/>
                    <a:pt x="990741" y="19728"/>
                  </a:cubicBezTo>
                  <a:cubicBezTo>
                    <a:pt x="990741" y="16832"/>
                    <a:pt x="991597" y="13994"/>
                    <a:pt x="993123" y="11536"/>
                  </a:cubicBezTo>
                  <a:cubicBezTo>
                    <a:pt x="994932" y="8840"/>
                    <a:pt x="997504" y="6754"/>
                    <a:pt x="1000550" y="5535"/>
                  </a:cubicBezTo>
                  <a:cubicBezTo>
                    <a:pt x="1004457" y="3935"/>
                    <a:pt x="1008647" y="3192"/>
                    <a:pt x="1012838" y="3344"/>
                  </a:cubicBezTo>
                  <a:cubicBezTo>
                    <a:pt x="1016270" y="3354"/>
                    <a:pt x="1019600" y="3802"/>
                    <a:pt x="1022935" y="4678"/>
                  </a:cubicBezTo>
                  <a:cubicBezTo>
                    <a:pt x="1025986" y="5516"/>
                    <a:pt x="1028841" y="6831"/>
                    <a:pt x="1031506" y="8583"/>
                  </a:cubicBezTo>
                  <a:lnTo>
                    <a:pt x="1029316" y="13631"/>
                  </a:lnTo>
                  <a:cubicBezTo>
                    <a:pt x="1026842" y="12012"/>
                    <a:pt x="1024172" y="10764"/>
                    <a:pt x="1021316" y="9916"/>
                  </a:cubicBezTo>
                  <a:cubicBezTo>
                    <a:pt x="1018554" y="9136"/>
                    <a:pt x="1015698" y="8726"/>
                    <a:pt x="1012838" y="8678"/>
                  </a:cubicBezTo>
                  <a:cubicBezTo>
                    <a:pt x="1008647" y="8374"/>
                    <a:pt x="1004555" y="9440"/>
                    <a:pt x="1001029" y="11726"/>
                  </a:cubicBezTo>
                  <a:cubicBezTo>
                    <a:pt x="998457" y="13546"/>
                    <a:pt x="996932" y="16499"/>
                    <a:pt x="997029" y="19632"/>
                  </a:cubicBezTo>
                  <a:cubicBezTo>
                    <a:pt x="996932" y="21756"/>
                    <a:pt x="997695" y="23823"/>
                    <a:pt x="999220" y="25347"/>
                  </a:cubicBezTo>
                  <a:cubicBezTo>
                    <a:pt x="1000741" y="26890"/>
                    <a:pt x="1002555" y="28033"/>
                    <a:pt x="1004648" y="28681"/>
                  </a:cubicBezTo>
                  <a:cubicBezTo>
                    <a:pt x="1006936" y="29538"/>
                    <a:pt x="1009885" y="30300"/>
                    <a:pt x="1013601" y="31252"/>
                  </a:cubicBezTo>
                  <a:cubicBezTo>
                    <a:pt x="1017219" y="32101"/>
                    <a:pt x="1020744" y="33186"/>
                    <a:pt x="1024270" y="34491"/>
                  </a:cubicBezTo>
                  <a:cubicBezTo>
                    <a:pt x="1026935" y="35529"/>
                    <a:pt x="1029223" y="37158"/>
                    <a:pt x="1031130" y="39254"/>
                  </a:cubicBezTo>
                  <a:cubicBezTo>
                    <a:pt x="1033130" y="41692"/>
                    <a:pt x="1034176" y="44778"/>
                    <a:pt x="1033985" y="47921"/>
                  </a:cubicBezTo>
                  <a:cubicBezTo>
                    <a:pt x="1033985" y="50865"/>
                    <a:pt x="1033130" y="53750"/>
                    <a:pt x="1031506" y="56208"/>
                  </a:cubicBezTo>
                  <a:cubicBezTo>
                    <a:pt x="1029697" y="58894"/>
                    <a:pt x="1027032" y="60961"/>
                    <a:pt x="1023986" y="62114"/>
                  </a:cubicBezTo>
                  <a:cubicBezTo>
                    <a:pt x="1020079" y="63714"/>
                    <a:pt x="1015889" y="64466"/>
                    <a:pt x="1011601" y="64304"/>
                  </a:cubicBezTo>
                  <a:close/>
                  <a:moveTo>
                    <a:pt x="1082945" y="18394"/>
                  </a:moveTo>
                  <a:cubicBezTo>
                    <a:pt x="1087898" y="18051"/>
                    <a:pt x="1092661" y="19623"/>
                    <a:pt x="1096470" y="22776"/>
                  </a:cubicBezTo>
                  <a:cubicBezTo>
                    <a:pt x="1099805" y="26290"/>
                    <a:pt x="1101614" y="31062"/>
                    <a:pt x="1101232" y="35920"/>
                  </a:cubicBezTo>
                  <a:lnTo>
                    <a:pt x="1101232" y="63828"/>
                  </a:lnTo>
                  <a:lnTo>
                    <a:pt x="1095326" y="63828"/>
                  </a:lnTo>
                  <a:lnTo>
                    <a:pt x="1095326" y="56780"/>
                  </a:lnTo>
                  <a:cubicBezTo>
                    <a:pt x="1093898" y="59199"/>
                    <a:pt x="1091800" y="61123"/>
                    <a:pt x="1089326" y="62304"/>
                  </a:cubicBezTo>
                  <a:cubicBezTo>
                    <a:pt x="1086373" y="63676"/>
                    <a:pt x="1083038" y="64333"/>
                    <a:pt x="1079801" y="64209"/>
                  </a:cubicBezTo>
                  <a:cubicBezTo>
                    <a:pt x="1075513" y="64418"/>
                    <a:pt x="1071323" y="63181"/>
                    <a:pt x="1067797" y="60685"/>
                  </a:cubicBezTo>
                  <a:cubicBezTo>
                    <a:pt x="1064942" y="58370"/>
                    <a:pt x="1063323" y="54846"/>
                    <a:pt x="1063416" y="51160"/>
                  </a:cubicBezTo>
                  <a:cubicBezTo>
                    <a:pt x="1063225" y="47512"/>
                    <a:pt x="1064751" y="43968"/>
                    <a:pt x="1067514" y="41635"/>
                  </a:cubicBezTo>
                  <a:cubicBezTo>
                    <a:pt x="1071420" y="38958"/>
                    <a:pt x="1076085" y="37711"/>
                    <a:pt x="1080755" y="38111"/>
                  </a:cubicBezTo>
                  <a:lnTo>
                    <a:pt x="1095135" y="38111"/>
                  </a:lnTo>
                  <a:lnTo>
                    <a:pt x="1095135" y="35349"/>
                  </a:lnTo>
                  <a:cubicBezTo>
                    <a:pt x="1095326" y="32053"/>
                    <a:pt x="1094182" y="28823"/>
                    <a:pt x="1091800" y="26490"/>
                  </a:cubicBezTo>
                  <a:cubicBezTo>
                    <a:pt x="1089136" y="24242"/>
                    <a:pt x="1085708" y="23147"/>
                    <a:pt x="1082275" y="23442"/>
                  </a:cubicBezTo>
                  <a:cubicBezTo>
                    <a:pt x="1079420" y="23433"/>
                    <a:pt x="1076657" y="23919"/>
                    <a:pt x="1073992" y="24871"/>
                  </a:cubicBezTo>
                  <a:cubicBezTo>
                    <a:pt x="1071513" y="25728"/>
                    <a:pt x="1069230" y="27052"/>
                    <a:pt x="1067225" y="28776"/>
                  </a:cubicBezTo>
                  <a:lnTo>
                    <a:pt x="1064467" y="24204"/>
                  </a:lnTo>
                  <a:cubicBezTo>
                    <a:pt x="1066942" y="22156"/>
                    <a:pt x="1069704" y="20632"/>
                    <a:pt x="1072750" y="19728"/>
                  </a:cubicBezTo>
                  <a:cubicBezTo>
                    <a:pt x="1075992" y="18651"/>
                    <a:pt x="1079420" y="18099"/>
                    <a:pt x="1082848" y="18108"/>
                  </a:cubicBezTo>
                  <a:close/>
                  <a:moveTo>
                    <a:pt x="1080755" y="59447"/>
                  </a:moveTo>
                  <a:cubicBezTo>
                    <a:pt x="1083894" y="59542"/>
                    <a:pt x="1086945" y="58713"/>
                    <a:pt x="1089610" y="57065"/>
                  </a:cubicBezTo>
                  <a:cubicBezTo>
                    <a:pt x="1092089" y="55456"/>
                    <a:pt x="1094089" y="53084"/>
                    <a:pt x="1095135" y="50302"/>
                  </a:cubicBezTo>
                  <a:lnTo>
                    <a:pt x="1095135" y="42873"/>
                  </a:lnTo>
                  <a:lnTo>
                    <a:pt x="1080945" y="42873"/>
                  </a:lnTo>
                  <a:cubicBezTo>
                    <a:pt x="1073230" y="42873"/>
                    <a:pt x="1069416" y="45635"/>
                    <a:pt x="1069416" y="50969"/>
                  </a:cubicBezTo>
                  <a:cubicBezTo>
                    <a:pt x="1069323" y="53398"/>
                    <a:pt x="1070369" y="55722"/>
                    <a:pt x="1072369" y="57161"/>
                  </a:cubicBezTo>
                  <a:cubicBezTo>
                    <a:pt x="1074848" y="58808"/>
                    <a:pt x="1077801" y="59609"/>
                    <a:pt x="1080755" y="59447"/>
                  </a:cubicBezTo>
                  <a:close/>
                  <a:moveTo>
                    <a:pt x="1139807" y="18394"/>
                  </a:moveTo>
                  <a:cubicBezTo>
                    <a:pt x="1144760" y="18127"/>
                    <a:pt x="1149620" y="19918"/>
                    <a:pt x="1153239" y="23347"/>
                  </a:cubicBezTo>
                  <a:cubicBezTo>
                    <a:pt x="1156857" y="27204"/>
                    <a:pt x="1158666" y="32377"/>
                    <a:pt x="1158285" y="37635"/>
                  </a:cubicBezTo>
                  <a:lnTo>
                    <a:pt x="1158285" y="63828"/>
                  </a:lnTo>
                  <a:lnTo>
                    <a:pt x="1152192" y="63828"/>
                  </a:lnTo>
                  <a:lnTo>
                    <a:pt x="1152192" y="38301"/>
                  </a:lnTo>
                  <a:cubicBezTo>
                    <a:pt x="1152476" y="34386"/>
                    <a:pt x="1151239" y="30529"/>
                    <a:pt x="1148667" y="27538"/>
                  </a:cubicBezTo>
                  <a:cubicBezTo>
                    <a:pt x="1145997" y="24966"/>
                    <a:pt x="1142379" y="23652"/>
                    <a:pt x="1138663" y="23919"/>
                  </a:cubicBezTo>
                  <a:cubicBezTo>
                    <a:pt x="1134379" y="23680"/>
                    <a:pt x="1130189" y="25233"/>
                    <a:pt x="1127138" y="28205"/>
                  </a:cubicBezTo>
                  <a:cubicBezTo>
                    <a:pt x="1124092" y="31452"/>
                    <a:pt x="1122566" y="35786"/>
                    <a:pt x="1122854" y="40206"/>
                  </a:cubicBezTo>
                  <a:lnTo>
                    <a:pt x="1122854" y="63828"/>
                  </a:lnTo>
                  <a:lnTo>
                    <a:pt x="1116757" y="63828"/>
                  </a:lnTo>
                  <a:lnTo>
                    <a:pt x="1116757" y="18775"/>
                  </a:lnTo>
                  <a:lnTo>
                    <a:pt x="1122664" y="18775"/>
                  </a:lnTo>
                  <a:lnTo>
                    <a:pt x="1122664" y="27061"/>
                  </a:lnTo>
                  <a:cubicBezTo>
                    <a:pt x="1124282" y="24319"/>
                    <a:pt x="1126663" y="22099"/>
                    <a:pt x="1129519" y="20680"/>
                  </a:cubicBezTo>
                  <a:cubicBezTo>
                    <a:pt x="1132761" y="19098"/>
                    <a:pt x="1136281" y="18318"/>
                    <a:pt x="1139807" y="18394"/>
                  </a:cubicBezTo>
                  <a:close/>
                  <a:moveTo>
                    <a:pt x="1215151" y="201"/>
                  </a:moveTo>
                  <a:lnTo>
                    <a:pt x="1215151" y="63828"/>
                  </a:lnTo>
                  <a:lnTo>
                    <a:pt x="1209342" y="63828"/>
                  </a:lnTo>
                  <a:lnTo>
                    <a:pt x="1209342" y="54875"/>
                  </a:lnTo>
                  <a:cubicBezTo>
                    <a:pt x="1207626" y="57828"/>
                    <a:pt x="1205147" y="60237"/>
                    <a:pt x="1202101" y="61828"/>
                  </a:cubicBezTo>
                  <a:cubicBezTo>
                    <a:pt x="1198957" y="63466"/>
                    <a:pt x="1195529" y="64285"/>
                    <a:pt x="1192004" y="64209"/>
                  </a:cubicBezTo>
                  <a:cubicBezTo>
                    <a:pt x="1188004" y="64266"/>
                    <a:pt x="1184004" y="63285"/>
                    <a:pt x="1180479" y="61352"/>
                  </a:cubicBezTo>
                  <a:cubicBezTo>
                    <a:pt x="1177051" y="59409"/>
                    <a:pt x="1174288" y="56579"/>
                    <a:pt x="1172382" y="53160"/>
                  </a:cubicBezTo>
                  <a:cubicBezTo>
                    <a:pt x="1170382" y="49502"/>
                    <a:pt x="1169428" y="45407"/>
                    <a:pt x="1169526" y="41254"/>
                  </a:cubicBezTo>
                  <a:cubicBezTo>
                    <a:pt x="1169428" y="37111"/>
                    <a:pt x="1170479" y="33014"/>
                    <a:pt x="1172382" y="29348"/>
                  </a:cubicBezTo>
                  <a:cubicBezTo>
                    <a:pt x="1174288" y="25966"/>
                    <a:pt x="1177051" y="23166"/>
                    <a:pt x="1180479" y="21251"/>
                  </a:cubicBezTo>
                  <a:cubicBezTo>
                    <a:pt x="1184004" y="19318"/>
                    <a:pt x="1188004" y="18337"/>
                    <a:pt x="1192004" y="18394"/>
                  </a:cubicBezTo>
                  <a:cubicBezTo>
                    <a:pt x="1195338" y="18403"/>
                    <a:pt x="1198575" y="19194"/>
                    <a:pt x="1201529" y="20680"/>
                  </a:cubicBezTo>
                  <a:cubicBezTo>
                    <a:pt x="1204482" y="22233"/>
                    <a:pt x="1206961" y="24528"/>
                    <a:pt x="1208770" y="27347"/>
                  </a:cubicBezTo>
                  <a:lnTo>
                    <a:pt x="1208770" y="201"/>
                  </a:lnTo>
                  <a:close/>
                  <a:moveTo>
                    <a:pt x="1192483" y="58875"/>
                  </a:moveTo>
                  <a:cubicBezTo>
                    <a:pt x="1195436" y="58913"/>
                    <a:pt x="1198385" y="58151"/>
                    <a:pt x="1200957" y="56685"/>
                  </a:cubicBezTo>
                  <a:cubicBezTo>
                    <a:pt x="1203529" y="55246"/>
                    <a:pt x="1205626" y="53093"/>
                    <a:pt x="1206961" y="50493"/>
                  </a:cubicBezTo>
                  <a:cubicBezTo>
                    <a:pt x="1208482" y="47560"/>
                    <a:pt x="1209244" y="44283"/>
                    <a:pt x="1209151" y="40968"/>
                  </a:cubicBezTo>
                  <a:cubicBezTo>
                    <a:pt x="1209342" y="37653"/>
                    <a:pt x="1208579" y="34358"/>
                    <a:pt x="1206961" y="31443"/>
                  </a:cubicBezTo>
                  <a:cubicBezTo>
                    <a:pt x="1205626" y="28833"/>
                    <a:pt x="1203529" y="26690"/>
                    <a:pt x="1200957" y="25252"/>
                  </a:cubicBezTo>
                  <a:cubicBezTo>
                    <a:pt x="1198385" y="23747"/>
                    <a:pt x="1195436" y="22985"/>
                    <a:pt x="1192483" y="23061"/>
                  </a:cubicBezTo>
                  <a:cubicBezTo>
                    <a:pt x="1189432" y="22985"/>
                    <a:pt x="1186478" y="23737"/>
                    <a:pt x="1183813" y="25252"/>
                  </a:cubicBezTo>
                  <a:cubicBezTo>
                    <a:pt x="1181335" y="26738"/>
                    <a:pt x="1179242" y="28881"/>
                    <a:pt x="1177814" y="31443"/>
                  </a:cubicBezTo>
                  <a:cubicBezTo>
                    <a:pt x="1176288" y="34386"/>
                    <a:pt x="1175623" y="37663"/>
                    <a:pt x="1175716" y="40968"/>
                  </a:cubicBezTo>
                  <a:cubicBezTo>
                    <a:pt x="1175623" y="44264"/>
                    <a:pt x="1176288" y="47540"/>
                    <a:pt x="1177814" y="50493"/>
                  </a:cubicBezTo>
                  <a:cubicBezTo>
                    <a:pt x="1179242" y="53055"/>
                    <a:pt x="1181335" y="55199"/>
                    <a:pt x="1183813" y="56685"/>
                  </a:cubicBezTo>
                  <a:cubicBezTo>
                    <a:pt x="1186478" y="58151"/>
                    <a:pt x="1189432" y="58904"/>
                    <a:pt x="1192483" y="58875"/>
                  </a:cubicBezTo>
                  <a:close/>
                  <a:moveTo>
                    <a:pt x="1271157" y="64209"/>
                  </a:moveTo>
                  <a:cubicBezTo>
                    <a:pt x="1267060" y="64285"/>
                    <a:pt x="1262967" y="63266"/>
                    <a:pt x="1259441" y="61256"/>
                  </a:cubicBezTo>
                  <a:cubicBezTo>
                    <a:pt x="1255916" y="59370"/>
                    <a:pt x="1253060" y="56532"/>
                    <a:pt x="1251154" y="53065"/>
                  </a:cubicBezTo>
                  <a:cubicBezTo>
                    <a:pt x="1249154" y="49465"/>
                    <a:pt x="1248107" y="45388"/>
                    <a:pt x="1248200" y="41254"/>
                  </a:cubicBezTo>
                  <a:cubicBezTo>
                    <a:pt x="1248107" y="37129"/>
                    <a:pt x="1249154" y="33053"/>
                    <a:pt x="1251154" y="29443"/>
                  </a:cubicBezTo>
                  <a:cubicBezTo>
                    <a:pt x="1253060" y="26004"/>
                    <a:pt x="1255916" y="23195"/>
                    <a:pt x="1259441" y="21347"/>
                  </a:cubicBezTo>
                  <a:cubicBezTo>
                    <a:pt x="1262967" y="19337"/>
                    <a:pt x="1267060" y="18318"/>
                    <a:pt x="1271157" y="18394"/>
                  </a:cubicBezTo>
                  <a:cubicBezTo>
                    <a:pt x="1275254" y="18308"/>
                    <a:pt x="1279347" y="19328"/>
                    <a:pt x="1282873" y="21347"/>
                  </a:cubicBezTo>
                  <a:cubicBezTo>
                    <a:pt x="1286300" y="23166"/>
                    <a:pt x="1289161" y="25985"/>
                    <a:pt x="1291063" y="29443"/>
                  </a:cubicBezTo>
                  <a:cubicBezTo>
                    <a:pt x="1293067" y="33053"/>
                    <a:pt x="1294114" y="37129"/>
                    <a:pt x="1294016" y="41254"/>
                  </a:cubicBezTo>
                  <a:cubicBezTo>
                    <a:pt x="1294114" y="45388"/>
                    <a:pt x="1293067" y="49465"/>
                    <a:pt x="1291063" y="53065"/>
                  </a:cubicBezTo>
                  <a:cubicBezTo>
                    <a:pt x="1289161" y="56542"/>
                    <a:pt x="1286398" y="59390"/>
                    <a:pt x="1282873" y="61256"/>
                  </a:cubicBezTo>
                  <a:cubicBezTo>
                    <a:pt x="1279347" y="63275"/>
                    <a:pt x="1275254" y="64295"/>
                    <a:pt x="1271157" y="64209"/>
                  </a:cubicBezTo>
                  <a:close/>
                  <a:moveTo>
                    <a:pt x="1271157" y="58875"/>
                  </a:moveTo>
                  <a:cubicBezTo>
                    <a:pt x="1274203" y="58904"/>
                    <a:pt x="1277157" y="58151"/>
                    <a:pt x="1279826" y="56685"/>
                  </a:cubicBezTo>
                  <a:cubicBezTo>
                    <a:pt x="1282300" y="55218"/>
                    <a:pt x="1284398" y="53074"/>
                    <a:pt x="1285733" y="50493"/>
                  </a:cubicBezTo>
                  <a:cubicBezTo>
                    <a:pt x="1287254" y="47550"/>
                    <a:pt x="1288016" y="44273"/>
                    <a:pt x="1287923" y="40968"/>
                  </a:cubicBezTo>
                  <a:cubicBezTo>
                    <a:pt x="1288016" y="37653"/>
                    <a:pt x="1287254" y="34377"/>
                    <a:pt x="1285733" y="31443"/>
                  </a:cubicBezTo>
                  <a:cubicBezTo>
                    <a:pt x="1284398" y="28862"/>
                    <a:pt x="1282300" y="26719"/>
                    <a:pt x="1279826" y="25252"/>
                  </a:cubicBezTo>
                  <a:cubicBezTo>
                    <a:pt x="1277157" y="23737"/>
                    <a:pt x="1274203" y="22985"/>
                    <a:pt x="1271157" y="23061"/>
                  </a:cubicBezTo>
                  <a:cubicBezTo>
                    <a:pt x="1268111" y="22985"/>
                    <a:pt x="1265157" y="23737"/>
                    <a:pt x="1262585" y="25252"/>
                  </a:cubicBezTo>
                  <a:cubicBezTo>
                    <a:pt x="1260013" y="26690"/>
                    <a:pt x="1257916" y="28833"/>
                    <a:pt x="1256586" y="31443"/>
                  </a:cubicBezTo>
                  <a:cubicBezTo>
                    <a:pt x="1254967" y="34358"/>
                    <a:pt x="1254205" y="37653"/>
                    <a:pt x="1254395" y="40968"/>
                  </a:cubicBezTo>
                  <a:cubicBezTo>
                    <a:pt x="1254298" y="44283"/>
                    <a:pt x="1255060" y="47560"/>
                    <a:pt x="1256586" y="50493"/>
                  </a:cubicBezTo>
                  <a:cubicBezTo>
                    <a:pt x="1257916" y="53093"/>
                    <a:pt x="1260013" y="55246"/>
                    <a:pt x="1262585" y="56685"/>
                  </a:cubicBezTo>
                  <a:cubicBezTo>
                    <a:pt x="1265157" y="58151"/>
                    <a:pt x="1268204" y="58904"/>
                    <a:pt x="1271157" y="58875"/>
                  </a:cubicBezTo>
                  <a:close/>
                  <a:moveTo>
                    <a:pt x="1328307" y="18394"/>
                  </a:moveTo>
                  <a:cubicBezTo>
                    <a:pt x="1333260" y="18118"/>
                    <a:pt x="1338213" y="19908"/>
                    <a:pt x="1341832" y="23347"/>
                  </a:cubicBezTo>
                  <a:cubicBezTo>
                    <a:pt x="1345455" y="27204"/>
                    <a:pt x="1347264" y="32377"/>
                    <a:pt x="1346883" y="37635"/>
                  </a:cubicBezTo>
                  <a:lnTo>
                    <a:pt x="1346883" y="63828"/>
                  </a:lnTo>
                  <a:lnTo>
                    <a:pt x="1340785" y="63828"/>
                  </a:lnTo>
                  <a:lnTo>
                    <a:pt x="1340785" y="38301"/>
                  </a:lnTo>
                  <a:cubicBezTo>
                    <a:pt x="1340976" y="34396"/>
                    <a:pt x="1339739" y="30548"/>
                    <a:pt x="1337260" y="27538"/>
                  </a:cubicBezTo>
                  <a:cubicBezTo>
                    <a:pt x="1334595" y="24975"/>
                    <a:pt x="1330977" y="23661"/>
                    <a:pt x="1327261" y="23919"/>
                  </a:cubicBezTo>
                  <a:cubicBezTo>
                    <a:pt x="1322972" y="23699"/>
                    <a:pt x="1318782" y="25242"/>
                    <a:pt x="1315638" y="28205"/>
                  </a:cubicBezTo>
                  <a:cubicBezTo>
                    <a:pt x="1312685" y="31491"/>
                    <a:pt x="1311164" y="35806"/>
                    <a:pt x="1311448" y="40206"/>
                  </a:cubicBezTo>
                  <a:lnTo>
                    <a:pt x="1311448" y="63828"/>
                  </a:lnTo>
                  <a:lnTo>
                    <a:pt x="1305350" y="63828"/>
                  </a:lnTo>
                  <a:lnTo>
                    <a:pt x="1305350" y="18775"/>
                  </a:lnTo>
                  <a:lnTo>
                    <a:pt x="1311164" y="18775"/>
                  </a:lnTo>
                  <a:lnTo>
                    <a:pt x="1311164" y="27061"/>
                  </a:lnTo>
                  <a:cubicBezTo>
                    <a:pt x="1312875" y="24328"/>
                    <a:pt x="1315257" y="22118"/>
                    <a:pt x="1318117" y="20680"/>
                  </a:cubicBezTo>
                  <a:cubicBezTo>
                    <a:pt x="1321261" y="19098"/>
                    <a:pt x="1324782" y="18318"/>
                    <a:pt x="1328307" y="18394"/>
                  </a:cubicBezTo>
                  <a:close/>
                  <a:moveTo>
                    <a:pt x="1407460" y="61256"/>
                  </a:moveTo>
                  <a:cubicBezTo>
                    <a:pt x="1406223" y="62342"/>
                    <a:pt x="1404795" y="63161"/>
                    <a:pt x="1403172" y="63638"/>
                  </a:cubicBezTo>
                  <a:cubicBezTo>
                    <a:pt x="1401461" y="64181"/>
                    <a:pt x="1399744" y="64438"/>
                    <a:pt x="1397935" y="64400"/>
                  </a:cubicBezTo>
                  <a:cubicBezTo>
                    <a:pt x="1394410" y="64561"/>
                    <a:pt x="1390982" y="63333"/>
                    <a:pt x="1388410" y="60970"/>
                  </a:cubicBezTo>
                  <a:cubicBezTo>
                    <a:pt x="1386029" y="58389"/>
                    <a:pt x="1384792" y="54951"/>
                    <a:pt x="1384983" y="51445"/>
                  </a:cubicBezTo>
                  <a:lnTo>
                    <a:pt x="1384983" y="24204"/>
                  </a:lnTo>
                  <a:lnTo>
                    <a:pt x="1376978" y="24204"/>
                  </a:lnTo>
                  <a:lnTo>
                    <a:pt x="1376978" y="19061"/>
                  </a:lnTo>
                  <a:lnTo>
                    <a:pt x="1384983" y="19061"/>
                  </a:lnTo>
                  <a:lnTo>
                    <a:pt x="1384983" y="9536"/>
                  </a:lnTo>
                  <a:lnTo>
                    <a:pt x="1391075" y="9536"/>
                  </a:lnTo>
                  <a:lnTo>
                    <a:pt x="1391075" y="19061"/>
                  </a:lnTo>
                  <a:lnTo>
                    <a:pt x="1404795" y="19061"/>
                  </a:lnTo>
                  <a:lnTo>
                    <a:pt x="1404795" y="24204"/>
                  </a:lnTo>
                  <a:lnTo>
                    <a:pt x="1391075" y="24204"/>
                  </a:lnTo>
                  <a:lnTo>
                    <a:pt x="1391075" y="51065"/>
                  </a:lnTo>
                  <a:cubicBezTo>
                    <a:pt x="1390885" y="53313"/>
                    <a:pt x="1391647" y="55522"/>
                    <a:pt x="1393080" y="57256"/>
                  </a:cubicBezTo>
                  <a:cubicBezTo>
                    <a:pt x="1394698" y="58704"/>
                    <a:pt x="1396791" y="59456"/>
                    <a:pt x="1398889" y="59351"/>
                  </a:cubicBezTo>
                  <a:cubicBezTo>
                    <a:pt x="1400126" y="59323"/>
                    <a:pt x="1401363" y="59094"/>
                    <a:pt x="1402507" y="58684"/>
                  </a:cubicBezTo>
                  <a:cubicBezTo>
                    <a:pt x="1403651" y="58323"/>
                    <a:pt x="1404698" y="57741"/>
                    <a:pt x="1405553" y="56970"/>
                  </a:cubicBezTo>
                  <a:close/>
                  <a:moveTo>
                    <a:pt x="1440514" y="18585"/>
                  </a:moveTo>
                  <a:cubicBezTo>
                    <a:pt x="1445467" y="18327"/>
                    <a:pt x="1450416" y="20118"/>
                    <a:pt x="1454039" y="23537"/>
                  </a:cubicBezTo>
                  <a:cubicBezTo>
                    <a:pt x="1457560" y="27414"/>
                    <a:pt x="1459373" y="32586"/>
                    <a:pt x="1458992" y="37825"/>
                  </a:cubicBezTo>
                  <a:lnTo>
                    <a:pt x="1458992" y="64018"/>
                  </a:lnTo>
                  <a:lnTo>
                    <a:pt x="1452988" y="64018"/>
                  </a:lnTo>
                  <a:lnTo>
                    <a:pt x="1452988" y="38491"/>
                  </a:lnTo>
                  <a:cubicBezTo>
                    <a:pt x="1453178" y="34586"/>
                    <a:pt x="1451941" y="30738"/>
                    <a:pt x="1449467" y="27728"/>
                  </a:cubicBezTo>
                  <a:cubicBezTo>
                    <a:pt x="1446797" y="25147"/>
                    <a:pt x="1443086" y="23832"/>
                    <a:pt x="1439370" y="24109"/>
                  </a:cubicBezTo>
                  <a:cubicBezTo>
                    <a:pt x="1435082" y="23890"/>
                    <a:pt x="1430891" y="25442"/>
                    <a:pt x="1427845" y="28395"/>
                  </a:cubicBezTo>
                  <a:cubicBezTo>
                    <a:pt x="1424892" y="31681"/>
                    <a:pt x="1423366" y="35996"/>
                    <a:pt x="1423655" y="40397"/>
                  </a:cubicBezTo>
                  <a:lnTo>
                    <a:pt x="1423655" y="64018"/>
                  </a:lnTo>
                  <a:lnTo>
                    <a:pt x="1417557" y="64018"/>
                  </a:lnTo>
                  <a:lnTo>
                    <a:pt x="1417557" y="391"/>
                  </a:lnTo>
                  <a:lnTo>
                    <a:pt x="1423655" y="391"/>
                  </a:lnTo>
                  <a:lnTo>
                    <a:pt x="1423655" y="26776"/>
                  </a:lnTo>
                  <a:cubicBezTo>
                    <a:pt x="1425366" y="24138"/>
                    <a:pt x="1427654" y="22023"/>
                    <a:pt x="1430510" y="20680"/>
                  </a:cubicBezTo>
                  <a:cubicBezTo>
                    <a:pt x="1433654" y="19213"/>
                    <a:pt x="1437082" y="18489"/>
                    <a:pt x="1440514" y="18585"/>
                  </a:cubicBezTo>
                  <a:close/>
                  <a:moveTo>
                    <a:pt x="1514044" y="43349"/>
                  </a:moveTo>
                  <a:lnTo>
                    <a:pt x="1475944" y="43349"/>
                  </a:lnTo>
                  <a:cubicBezTo>
                    <a:pt x="1476135" y="47703"/>
                    <a:pt x="1478135" y="51788"/>
                    <a:pt x="1481372" y="54684"/>
                  </a:cubicBezTo>
                  <a:cubicBezTo>
                    <a:pt x="1484804" y="57684"/>
                    <a:pt x="1489186" y="59256"/>
                    <a:pt x="1493757" y="59066"/>
                  </a:cubicBezTo>
                  <a:cubicBezTo>
                    <a:pt x="1496422" y="59104"/>
                    <a:pt x="1498994" y="58580"/>
                    <a:pt x="1501473" y="57541"/>
                  </a:cubicBezTo>
                  <a:cubicBezTo>
                    <a:pt x="1503757" y="56551"/>
                    <a:pt x="1505854" y="55056"/>
                    <a:pt x="1507566" y="53160"/>
                  </a:cubicBezTo>
                  <a:lnTo>
                    <a:pt x="1510998" y="57065"/>
                  </a:lnTo>
                  <a:cubicBezTo>
                    <a:pt x="1508901" y="59456"/>
                    <a:pt x="1506329" y="61342"/>
                    <a:pt x="1503473" y="62590"/>
                  </a:cubicBezTo>
                  <a:cubicBezTo>
                    <a:pt x="1500422" y="63790"/>
                    <a:pt x="1497185" y="64400"/>
                    <a:pt x="1493948" y="64400"/>
                  </a:cubicBezTo>
                  <a:cubicBezTo>
                    <a:pt x="1489660" y="64504"/>
                    <a:pt x="1485469" y="63485"/>
                    <a:pt x="1481660" y="61447"/>
                  </a:cubicBezTo>
                  <a:cubicBezTo>
                    <a:pt x="1478135" y="59599"/>
                    <a:pt x="1475182" y="56751"/>
                    <a:pt x="1473280" y="53255"/>
                  </a:cubicBezTo>
                  <a:cubicBezTo>
                    <a:pt x="1469280" y="45893"/>
                    <a:pt x="1469280" y="36996"/>
                    <a:pt x="1473280" y="29633"/>
                  </a:cubicBezTo>
                  <a:cubicBezTo>
                    <a:pt x="1475089" y="26242"/>
                    <a:pt x="1477754" y="23433"/>
                    <a:pt x="1481088" y="21537"/>
                  </a:cubicBezTo>
                  <a:cubicBezTo>
                    <a:pt x="1484516" y="19528"/>
                    <a:pt x="1488423" y="18508"/>
                    <a:pt x="1492423" y="18585"/>
                  </a:cubicBezTo>
                  <a:cubicBezTo>
                    <a:pt x="1496329" y="18508"/>
                    <a:pt x="1500236" y="19537"/>
                    <a:pt x="1503664" y="21537"/>
                  </a:cubicBezTo>
                  <a:cubicBezTo>
                    <a:pt x="1506998" y="23461"/>
                    <a:pt x="1509663" y="26261"/>
                    <a:pt x="1511473" y="29633"/>
                  </a:cubicBezTo>
                  <a:cubicBezTo>
                    <a:pt x="1513379" y="33281"/>
                    <a:pt x="1514333" y="37339"/>
                    <a:pt x="1514235" y="41444"/>
                  </a:cubicBezTo>
                  <a:close/>
                  <a:moveTo>
                    <a:pt x="1492330" y="23823"/>
                  </a:moveTo>
                  <a:cubicBezTo>
                    <a:pt x="1488232" y="23680"/>
                    <a:pt x="1484325" y="25195"/>
                    <a:pt x="1481372" y="28014"/>
                  </a:cubicBezTo>
                  <a:cubicBezTo>
                    <a:pt x="1478423" y="30852"/>
                    <a:pt x="1476610" y="34691"/>
                    <a:pt x="1476326" y="38778"/>
                  </a:cubicBezTo>
                  <a:lnTo>
                    <a:pt x="1508329" y="38778"/>
                  </a:lnTo>
                  <a:cubicBezTo>
                    <a:pt x="1508045" y="34682"/>
                    <a:pt x="1506236" y="30834"/>
                    <a:pt x="1503282" y="28014"/>
                  </a:cubicBezTo>
                  <a:cubicBezTo>
                    <a:pt x="1500329" y="25195"/>
                    <a:pt x="1496422" y="23680"/>
                    <a:pt x="1492330" y="23823"/>
                  </a:cubicBezTo>
                  <a:close/>
                  <a:moveTo>
                    <a:pt x="1570148" y="18585"/>
                  </a:moveTo>
                  <a:cubicBezTo>
                    <a:pt x="1575101" y="18327"/>
                    <a:pt x="1580054" y="20118"/>
                    <a:pt x="1583673" y="23537"/>
                  </a:cubicBezTo>
                  <a:cubicBezTo>
                    <a:pt x="1587198" y="27414"/>
                    <a:pt x="1589007" y="32586"/>
                    <a:pt x="1588626" y="37825"/>
                  </a:cubicBezTo>
                  <a:lnTo>
                    <a:pt x="1588626" y="64018"/>
                  </a:lnTo>
                  <a:lnTo>
                    <a:pt x="1582529" y="64018"/>
                  </a:lnTo>
                  <a:lnTo>
                    <a:pt x="1582529" y="38491"/>
                  </a:lnTo>
                  <a:cubicBezTo>
                    <a:pt x="1582817" y="34596"/>
                    <a:pt x="1581575" y="30748"/>
                    <a:pt x="1579101" y="27728"/>
                  </a:cubicBezTo>
                  <a:cubicBezTo>
                    <a:pt x="1576436" y="25147"/>
                    <a:pt x="1572720" y="23832"/>
                    <a:pt x="1569004" y="24109"/>
                  </a:cubicBezTo>
                  <a:cubicBezTo>
                    <a:pt x="1564716" y="23890"/>
                    <a:pt x="1560525" y="25442"/>
                    <a:pt x="1557479" y="28395"/>
                  </a:cubicBezTo>
                  <a:cubicBezTo>
                    <a:pt x="1554526" y="31653"/>
                    <a:pt x="1553000" y="35996"/>
                    <a:pt x="1553289" y="40397"/>
                  </a:cubicBezTo>
                  <a:lnTo>
                    <a:pt x="1553289" y="64018"/>
                  </a:lnTo>
                  <a:lnTo>
                    <a:pt x="1547191" y="64018"/>
                  </a:lnTo>
                  <a:lnTo>
                    <a:pt x="1547191" y="18965"/>
                  </a:lnTo>
                  <a:lnTo>
                    <a:pt x="1553000" y="18965"/>
                  </a:lnTo>
                  <a:lnTo>
                    <a:pt x="1553000" y="27252"/>
                  </a:lnTo>
                  <a:cubicBezTo>
                    <a:pt x="1554623" y="24509"/>
                    <a:pt x="1557005" y="22290"/>
                    <a:pt x="1559860" y="20870"/>
                  </a:cubicBezTo>
                  <a:cubicBezTo>
                    <a:pt x="1563097" y="19289"/>
                    <a:pt x="1566623" y="18508"/>
                    <a:pt x="1570148" y="18585"/>
                  </a:cubicBezTo>
                  <a:close/>
                  <a:moveTo>
                    <a:pt x="1644920" y="18585"/>
                  </a:moveTo>
                  <a:lnTo>
                    <a:pt x="1644920" y="63638"/>
                  </a:lnTo>
                  <a:lnTo>
                    <a:pt x="1639107" y="63638"/>
                  </a:lnTo>
                  <a:lnTo>
                    <a:pt x="1639107" y="55446"/>
                  </a:lnTo>
                  <a:cubicBezTo>
                    <a:pt x="1637488" y="58141"/>
                    <a:pt x="1635205" y="60342"/>
                    <a:pt x="1632442" y="61828"/>
                  </a:cubicBezTo>
                  <a:cubicBezTo>
                    <a:pt x="1624726" y="65524"/>
                    <a:pt x="1615582" y="64485"/>
                    <a:pt x="1608913" y="59161"/>
                  </a:cubicBezTo>
                  <a:cubicBezTo>
                    <a:pt x="1605295" y="55256"/>
                    <a:pt x="1603486" y="49998"/>
                    <a:pt x="1603867" y="44683"/>
                  </a:cubicBezTo>
                  <a:lnTo>
                    <a:pt x="1603867" y="18585"/>
                  </a:lnTo>
                  <a:lnTo>
                    <a:pt x="1609960" y="18585"/>
                  </a:lnTo>
                  <a:lnTo>
                    <a:pt x="1609960" y="44111"/>
                  </a:lnTo>
                  <a:cubicBezTo>
                    <a:pt x="1609676" y="48007"/>
                    <a:pt x="1610913" y="51855"/>
                    <a:pt x="1613392" y="54875"/>
                  </a:cubicBezTo>
                  <a:cubicBezTo>
                    <a:pt x="1616057" y="57475"/>
                    <a:pt x="1619773" y="58827"/>
                    <a:pt x="1623489" y="58589"/>
                  </a:cubicBezTo>
                  <a:cubicBezTo>
                    <a:pt x="1627679" y="58818"/>
                    <a:pt x="1631772" y="57228"/>
                    <a:pt x="1634725" y="54208"/>
                  </a:cubicBezTo>
                  <a:cubicBezTo>
                    <a:pt x="1637586" y="50884"/>
                    <a:pt x="1639014" y="46588"/>
                    <a:pt x="1638823" y="42206"/>
                  </a:cubicBezTo>
                  <a:lnTo>
                    <a:pt x="1638823" y="18585"/>
                  </a:lnTo>
                  <a:close/>
                  <a:moveTo>
                    <a:pt x="1717213" y="18585"/>
                  </a:moveTo>
                  <a:cubicBezTo>
                    <a:pt x="1722167" y="18299"/>
                    <a:pt x="1726929" y="20051"/>
                    <a:pt x="1730548" y="23442"/>
                  </a:cubicBezTo>
                  <a:cubicBezTo>
                    <a:pt x="1734073" y="27395"/>
                    <a:pt x="1735789" y="32577"/>
                    <a:pt x="1735408" y="37825"/>
                  </a:cubicBezTo>
                  <a:lnTo>
                    <a:pt x="1735408" y="64018"/>
                  </a:lnTo>
                  <a:lnTo>
                    <a:pt x="1729310" y="64018"/>
                  </a:lnTo>
                  <a:lnTo>
                    <a:pt x="1729310" y="38491"/>
                  </a:lnTo>
                  <a:cubicBezTo>
                    <a:pt x="1729594" y="34615"/>
                    <a:pt x="1728357" y="30786"/>
                    <a:pt x="1725976" y="27728"/>
                  </a:cubicBezTo>
                  <a:cubicBezTo>
                    <a:pt x="1723501" y="25204"/>
                    <a:pt x="1719976" y="23880"/>
                    <a:pt x="1716451" y="24109"/>
                  </a:cubicBezTo>
                  <a:cubicBezTo>
                    <a:pt x="1712353" y="23880"/>
                    <a:pt x="1708261" y="25442"/>
                    <a:pt x="1705400" y="28395"/>
                  </a:cubicBezTo>
                  <a:cubicBezTo>
                    <a:pt x="1702545" y="31729"/>
                    <a:pt x="1701117" y="36034"/>
                    <a:pt x="1701400" y="40397"/>
                  </a:cubicBezTo>
                  <a:lnTo>
                    <a:pt x="1701400" y="64018"/>
                  </a:lnTo>
                  <a:lnTo>
                    <a:pt x="1695308" y="64018"/>
                  </a:lnTo>
                  <a:lnTo>
                    <a:pt x="1695308" y="38491"/>
                  </a:lnTo>
                  <a:cubicBezTo>
                    <a:pt x="1695592" y="34596"/>
                    <a:pt x="1694354" y="30748"/>
                    <a:pt x="1691875" y="27728"/>
                  </a:cubicBezTo>
                  <a:cubicBezTo>
                    <a:pt x="1689401" y="25185"/>
                    <a:pt x="1685876" y="23871"/>
                    <a:pt x="1682350" y="24109"/>
                  </a:cubicBezTo>
                  <a:cubicBezTo>
                    <a:pt x="1678258" y="23909"/>
                    <a:pt x="1674253" y="25471"/>
                    <a:pt x="1671398" y="28395"/>
                  </a:cubicBezTo>
                  <a:cubicBezTo>
                    <a:pt x="1668542" y="31691"/>
                    <a:pt x="1667017" y="36015"/>
                    <a:pt x="1667300" y="40397"/>
                  </a:cubicBezTo>
                  <a:lnTo>
                    <a:pt x="1667300" y="64018"/>
                  </a:lnTo>
                  <a:lnTo>
                    <a:pt x="1661208" y="64018"/>
                  </a:lnTo>
                  <a:lnTo>
                    <a:pt x="1661208" y="18965"/>
                  </a:lnTo>
                  <a:lnTo>
                    <a:pt x="1667017" y="18965"/>
                  </a:lnTo>
                  <a:lnTo>
                    <a:pt x="1667017" y="27157"/>
                  </a:lnTo>
                  <a:cubicBezTo>
                    <a:pt x="1668635" y="24442"/>
                    <a:pt x="1670923" y="22233"/>
                    <a:pt x="1673686" y="20775"/>
                  </a:cubicBezTo>
                  <a:cubicBezTo>
                    <a:pt x="1676635" y="19337"/>
                    <a:pt x="1679876" y="18594"/>
                    <a:pt x="1683211" y="18585"/>
                  </a:cubicBezTo>
                  <a:cubicBezTo>
                    <a:pt x="1686541" y="18537"/>
                    <a:pt x="1689783" y="19356"/>
                    <a:pt x="1692736" y="20966"/>
                  </a:cubicBezTo>
                  <a:cubicBezTo>
                    <a:pt x="1695499" y="22604"/>
                    <a:pt x="1697689" y="25118"/>
                    <a:pt x="1698926" y="28110"/>
                  </a:cubicBezTo>
                  <a:cubicBezTo>
                    <a:pt x="1700638" y="25166"/>
                    <a:pt x="1703117" y="22747"/>
                    <a:pt x="1706070" y="21156"/>
                  </a:cubicBezTo>
                  <a:cubicBezTo>
                    <a:pt x="1709307" y="19404"/>
                    <a:pt x="1713023" y="18518"/>
                    <a:pt x="1716739" y="18585"/>
                  </a:cubicBezTo>
                  <a:close/>
                  <a:moveTo>
                    <a:pt x="1774363" y="18585"/>
                  </a:moveTo>
                  <a:cubicBezTo>
                    <a:pt x="1778363" y="18537"/>
                    <a:pt x="1782270" y="19518"/>
                    <a:pt x="1785795" y="21442"/>
                  </a:cubicBezTo>
                  <a:cubicBezTo>
                    <a:pt x="1789223" y="23328"/>
                    <a:pt x="1791986" y="26128"/>
                    <a:pt x="1793888" y="29538"/>
                  </a:cubicBezTo>
                  <a:cubicBezTo>
                    <a:pt x="1795888" y="33196"/>
                    <a:pt x="1796841" y="37292"/>
                    <a:pt x="1796841" y="41444"/>
                  </a:cubicBezTo>
                  <a:cubicBezTo>
                    <a:pt x="1796939" y="45597"/>
                    <a:pt x="1795888" y="49702"/>
                    <a:pt x="1793888" y="53350"/>
                  </a:cubicBezTo>
                  <a:cubicBezTo>
                    <a:pt x="1791986" y="56780"/>
                    <a:pt x="1789223" y="59618"/>
                    <a:pt x="1785795" y="61542"/>
                  </a:cubicBezTo>
                  <a:cubicBezTo>
                    <a:pt x="1782270" y="63466"/>
                    <a:pt x="1778363" y="64447"/>
                    <a:pt x="1774363" y="64400"/>
                  </a:cubicBezTo>
                  <a:cubicBezTo>
                    <a:pt x="1770838" y="64476"/>
                    <a:pt x="1767313" y="63657"/>
                    <a:pt x="1764173" y="62019"/>
                  </a:cubicBezTo>
                  <a:cubicBezTo>
                    <a:pt x="1761220" y="60390"/>
                    <a:pt x="1758648" y="57989"/>
                    <a:pt x="1756932" y="55065"/>
                  </a:cubicBezTo>
                  <a:lnTo>
                    <a:pt x="1756932" y="64018"/>
                  </a:lnTo>
                  <a:lnTo>
                    <a:pt x="1751123" y="64018"/>
                  </a:lnTo>
                  <a:lnTo>
                    <a:pt x="1751123" y="391"/>
                  </a:lnTo>
                  <a:lnTo>
                    <a:pt x="1757220" y="391"/>
                  </a:lnTo>
                  <a:lnTo>
                    <a:pt x="1757220" y="27538"/>
                  </a:lnTo>
                  <a:cubicBezTo>
                    <a:pt x="1759030" y="24718"/>
                    <a:pt x="1761504" y="22423"/>
                    <a:pt x="1764457" y="20870"/>
                  </a:cubicBezTo>
                  <a:cubicBezTo>
                    <a:pt x="1767410" y="19365"/>
                    <a:pt x="1770647" y="18585"/>
                    <a:pt x="1773982" y="18585"/>
                  </a:cubicBezTo>
                  <a:close/>
                  <a:moveTo>
                    <a:pt x="1773889" y="59066"/>
                  </a:moveTo>
                  <a:cubicBezTo>
                    <a:pt x="1776935" y="59084"/>
                    <a:pt x="1779889" y="58332"/>
                    <a:pt x="1782461" y="56875"/>
                  </a:cubicBezTo>
                  <a:cubicBezTo>
                    <a:pt x="1785033" y="55418"/>
                    <a:pt x="1787125" y="53274"/>
                    <a:pt x="1788553" y="50684"/>
                  </a:cubicBezTo>
                  <a:cubicBezTo>
                    <a:pt x="1790079" y="47740"/>
                    <a:pt x="1790842" y="44464"/>
                    <a:pt x="1790749" y="41159"/>
                  </a:cubicBezTo>
                  <a:cubicBezTo>
                    <a:pt x="1790842" y="37844"/>
                    <a:pt x="1790079" y="34567"/>
                    <a:pt x="1788553" y="31634"/>
                  </a:cubicBezTo>
                  <a:cubicBezTo>
                    <a:pt x="1787125" y="29043"/>
                    <a:pt x="1785033" y="26900"/>
                    <a:pt x="1782461" y="25442"/>
                  </a:cubicBezTo>
                  <a:cubicBezTo>
                    <a:pt x="1777126" y="22528"/>
                    <a:pt x="1770647" y="22528"/>
                    <a:pt x="1765313" y="25442"/>
                  </a:cubicBezTo>
                  <a:cubicBezTo>
                    <a:pt x="1762741" y="26881"/>
                    <a:pt x="1760648" y="29033"/>
                    <a:pt x="1759313" y="31634"/>
                  </a:cubicBezTo>
                  <a:cubicBezTo>
                    <a:pt x="1757788" y="34567"/>
                    <a:pt x="1757030" y="37844"/>
                    <a:pt x="1757123" y="41159"/>
                  </a:cubicBezTo>
                  <a:cubicBezTo>
                    <a:pt x="1757030" y="44464"/>
                    <a:pt x="1757788" y="47740"/>
                    <a:pt x="1759313" y="50684"/>
                  </a:cubicBezTo>
                  <a:cubicBezTo>
                    <a:pt x="1760648" y="53293"/>
                    <a:pt x="1762741" y="55436"/>
                    <a:pt x="1765313" y="56875"/>
                  </a:cubicBezTo>
                  <a:cubicBezTo>
                    <a:pt x="1767982" y="58332"/>
                    <a:pt x="1770936" y="59084"/>
                    <a:pt x="1773889" y="59066"/>
                  </a:cubicBezTo>
                  <a:close/>
                  <a:moveTo>
                    <a:pt x="1847517" y="43349"/>
                  </a:moveTo>
                  <a:lnTo>
                    <a:pt x="1809417" y="43349"/>
                  </a:lnTo>
                  <a:cubicBezTo>
                    <a:pt x="1809608" y="47703"/>
                    <a:pt x="1811608" y="51788"/>
                    <a:pt x="1814845" y="54684"/>
                  </a:cubicBezTo>
                  <a:cubicBezTo>
                    <a:pt x="1818272" y="57675"/>
                    <a:pt x="1822654" y="59247"/>
                    <a:pt x="1827225" y="59066"/>
                  </a:cubicBezTo>
                  <a:cubicBezTo>
                    <a:pt x="1829895" y="59104"/>
                    <a:pt x="1832467" y="58580"/>
                    <a:pt x="1834941" y="57541"/>
                  </a:cubicBezTo>
                  <a:cubicBezTo>
                    <a:pt x="1837229" y="56551"/>
                    <a:pt x="1839322" y="55056"/>
                    <a:pt x="1841038" y="53160"/>
                  </a:cubicBezTo>
                  <a:lnTo>
                    <a:pt x="1844466" y="57065"/>
                  </a:lnTo>
                  <a:cubicBezTo>
                    <a:pt x="1842373" y="59456"/>
                    <a:pt x="1839801" y="61342"/>
                    <a:pt x="1836941" y="62590"/>
                  </a:cubicBezTo>
                  <a:cubicBezTo>
                    <a:pt x="1833895" y="63790"/>
                    <a:pt x="1830658" y="64400"/>
                    <a:pt x="1827416" y="64400"/>
                  </a:cubicBezTo>
                  <a:cubicBezTo>
                    <a:pt x="1823133" y="64504"/>
                    <a:pt x="1818942" y="63485"/>
                    <a:pt x="1815128" y="61447"/>
                  </a:cubicBezTo>
                  <a:cubicBezTo>
                    <a:pt x="1811608" y="59599"/>
                    <a:pt x="1808654" y="56751"/>
                    <a:pt x="1806748" y="53255"/>
                  </a:cubicBezTo>
                  <a:cubicBezTo>
                    <a:pt x="1804748" y="49655"/>
                    <a:pt x="1803701" y="45578"/>
                    <a:pt x="1803794" y="41444"/>
                  </a:cubicBezTo>
                  <a:cubicBezTo>
                    <a:pt x="1803701" y="37329"/>
                    <a:pt x="1804748" y="33262"/>
                    <a:pt x="1806655" y="29633"/>
                  </a:cubicBezTo>
                  <a:cubicBezTo>
                    <a:pt x="1808464" y="26242"/>
                    <a:pt x="1811129" y="23433"/>
                    <a:pt x="1814463" y="21537"/>
                  </a:cubicBezTo>
                  <a:cubicBezTo>
                    <a:pt x="1817891" y="19546"/>
                    <a:pt x="1821798" y="18518"/>
                    <a:pt x="1825798" y="18585"/>
                  </a:cubicBezTo>
                  <a:cubicBezTo>
                    <a:pt x="1829704" y="18508"/>
                    <a:pt x="1833611" y="19537"/>
                    <a:pt x="1837039" y="21537"/>
                  </a:cubicBezTo>
                  <a:cubicBezTo>
                    <a:pt x="1840373" y="23433"/>
                    <a:pt x="1843038" y="26242"/>
                    <a:pt x="1844848" y="29633"/>
                  </a:cubicBezTo>
                  <a:cubicBezTo>
                    <a:pt x="1846754" y="33281"/>
                    <a:pt x="1847708" y="37339"/>
                    <a:pt x="1847610" y="41444"/>
                  </a:cubicBezTo>
                  <a:close/>
                  <a:moveTo>
                    <a:pt x="1825798" y="23823"/>
                  </a:moveTo>
                  <a:cubicBezTo>
                    <a:pt x="1821705" y="23680"/>
                    <a:pt x="1817798" y="25195"/>
                    <a:pt x="1814845" y="28014"/>
                  </a:cubicBezTo>
                  <a:cubicBezTo>
                    <a:pt x="1811891" y="30852"/>
                    <a:pt x="1810082" y="34691"/>
                    <a:pt x="1809799" y="38778"/>
                  </a:cubicBezTo>
                  <a:lnTo>
                    <a:pt x="1841801" y="38778"/>
                  </a:lnTo>
                  <a:cubicBezTo>
                    <a:pt x="1841513" y="34682"/>
                    <a:pt x="1839704" y="30834"/>
                    <a:pt x="1836750" y="28014"/>
                  </a:cubicBezTo>
                  <a:cubicBezTo>
                    <a:pt x="1833797" y="25175"/>
                    <a:pt x="1829895" y="23661"/>
                    <a:pt x="1825798" y="23823"/>
                  </a:cubicBezTo>
                  <a:close/>
                  <a:moveTo>
                    <a:pt x="1864944" y="27728"/>
                  </a:moveTo>
                  <a:cubicBezTo>
                    <a:pt x="1866279" y="24795"/>
                    <a:pt x="1868469" y="22376"/>
                    <a:pt x="1871330" y="20870"/>
                  </a:cubicBezTo>
                  <a:cubicBezTo>
                    <a:pt x="1874567" y="19261"/>
                    <a:pt x="1878185" y="18470"/>
                    <a:pt x="1881803" y="18585"/>
                  </a:cubicBezTo>
                  <a:lnTo>
                    <a:pt x="1881803" y="24490"/>
                  </a:lnTo>
                  <a:lnTo>
                    <a:pt x="1880376" y="24490"/>
                  </a:lnTo>
                  <a:cubicBezTo>
                    <a:pt x="1876185" y="24232"/>
                    <a:pt x="1872088" y="25842"/>
                    <a:pt x="1869232" y="28871"/>
                  </a:cubicBezTo>
                  <a:cubicBezTo>
                    <a:pt x="1866376" y="32319"/>
                    <a:pt x="1864944" y="36701"/>
                    <a:pt x="1865232" y="41159"/>
                  </a:cubicBezTo>
                  <a:lnTo>
                    <a:pt x="1865232" y="64114"/>
                  </a:lnTo>
                  <a:lnTo>
                    <a:pt x="1859135" y="64114"/>
                  </a:lnTo>
                  <a:lnTo>
                    <a:pt x="1859135" y="19061"/>
                  </a:lnTo>
                  <a:lnTo>
                    <a:pt x="1864944" y="19061"/>
                  </a:lnTo>
                  <a:lnTo>
                    <a:pt x="1864944" y="27824"/>
                  </a:lnTo>
                  <a:close/>
                  <a:moveTo>
                    <a:pt x="1932479" y="64400"/>
                  </a:moveTo>
                  <a:cubicBezTo>
                    <a:pt x="1928382" y="64466"/>
                    <a:pt x="1924382" y="63447"/>
                    <a:pt x="1920764" y="61447"/>
                  </a:cubicBezTo>
                  <a:cubicBezTo>
                    <a:pt x="1917331" y="59561"/>
                    <a:pt x="1914476" y="56713"/>
                    <a:pt x="1912569" y="53255"/>
                  </a:cubicBezTo>
                  <a:cubicBezTo>
                    <a:pt x="1910476" y="49665"/>
                    <a:pt x="1909430" y="45578"/>
                    <a:pt x="1909523" y="41444"/>
                  </a:cubicBezTo>
                  <a:cubicBezTo>
                    <a:pt x="1909523" y="37311"/>
                    <a:pt x="1910569" y="33234"/>
                    <a:pt x="1912569" y="29633"/>
                  </a:cubicBezTo>
                  <a:cubicBezTo>
                    <a:pt x="1914476" y="26204"/>
                    <a:pt x="1917331" y="23385"/>
                    <a:pt x="1920764" y="21537"/>
                  </a:cubicBezTo>
                  <a:cubicBezTo>
                    <a:pt x="1928098" y="17613"/>
                    <a:pt x="1936954" y="17613"/>
                    <a:pt x="1944288" y="21537"/>
                  </a:cubicBezTo>
                  <a:cubicBezTo>
                    <a:pt x="1947720" y="23423"/>
                    <a:pt x="1950576" y="26224"/>
                    <a:pt x="1952483" y="29633"/>
                  </a:cubicBezTo>
                  <a:cubicBezTo>
                    <a:pt x="1954483" y="33262"/>
                    <a:pt x="1955431" y="37320"/>
                    <a:pt x="1955431" y="41444"/>
                  </a:cubicBezTo>
                  <a:cubicBezTo>
                    <a:pt x="1955431" y="45569"/>
                    <a:pt x="1954483" y="49636"/>
                    <a:pt x="1952483" y="53255"/>
                  </a:cubicBezTo>
                  <a:cubicBezTo>
                    <a:pt x="1950576" y="56694"/>
                    <a:pt x="1947720" y="59532"/>
                    <a:pt x="1944288" y="61447"/>
                  </a:cubicBezTo>
                  <a:cubicBezTo>
                    <a:pt x="1940670" y="63457"/>
                    <a:pt x="1936572" y="64476"/>
                    <a:pt x="1932479" y="64400"/>
                  </a:cubicBezTo>
                  <a:close/>
                  <a:moveTo>
                    <a:pt x="1932479" y="59066"/>
                  </a:moveTo>
                  <a:cubicBezTo>
                    <a:pt x="1935526" y="59094"/>
                    <a:pt x="1938479" y="58341"/>
                    <a:pt x="1941144" y="56875"/>
                  </a:cubicBezTo>
                  <a:cubicBezTo>
                    <a:pt x="1943623" y="55408"/>
                    <a:pt x="1945716" y="53265"/>
                    <a:pt x="1947051" y="50684"/>
                  </a:cubicBezTo>
                  <a:cubicBezTo>
                    <a:pt x="1948576" y="47740"/>
                    <a:pt x="1949339" y="44464"/>
                    <a:pt x="1949241" y="41159"/>
                  </a:cubicBezTo>
                  <a:cubicBezTo>
                    <a:pt x="1949339" y="37844"/>
                    <a:pt x="1948576" y="34567"/>
                    <a:pt x="1947051" y="31634"/>
                  </a:cubicBezTo>
                  <a:cubicBezTo>
                    <a:pt x="1945716" y="29053"/>
                    <a:pt x="1943623" y="26909"/>
                    <a:pt x="1941144" y="25442"/>
                  </a:cubicBezTo>
                  <a:cubicBezTo>
                    <a:pt x="1935814" y="22528"/>
                    <a:pt x="1929238" y="22528"/>
                    <a:pt x="1923908" y="25442"/>
                  </a:cubicBezTo>
                  <a:cubicBezTo>
                    <a:pt x="1921336" y="26881"/>
                    <a:pt x="1919238" y="29033"/>
                    <a:pt x="1917904" y="31634"/>
                  </a:cubicBezTo>
                  <a:cubicBezTo>
                    <a:pt x="1916383" y="34567"/>
                    <a:pt x="1915620" y="37844"/>
                    <a:pt x="1915713" y="41159"/>
                  </a:cubicBezTo>
                  <a:cubicBezTo>
                    <a:pt x="1915620" y="44464"/>
                    <a:pt x="1916383" y="47740"/>
                    <a:pt x="1917904" y="50684"/>
                  </a:cubicBezTo>
                  <a:cubicBezTo>
                    <a:pt x="1919238" y="53293"/>
                    <a:pt x="1921336" y="55436"/>
                    <a:pt x="1923908" y="56875"/>
                  </a:cubicBezTo>
                  <a:cubicBezTo>
                    <a:pt x="1926573" y="58332"/>
                    <a:pt x="1929526" y="59084"/>
                    <a:pt x="1932479" y="59066"/>
                  </a:cubicBezTo>
                  <a:close/>
                  <a:moveTo>
                    <a:pt x="1981816" y="5154"/>
                  </a:moveTo>
                  <a:cubicBezTo>
                    <a:pt x="1979625" y="4973"/>
                    <a:pt x="1977435" y="5735"/>
                    <a:pt x="1975816" y="7250"/>
                  </a:cubicBezTo>
                  <a:cubicBezTo>
                    <a:pt x="1974388" y="9040"/>
                    <a:pt x="1973626" y="11326"/>
                    <a:pt x="1973816" y="13631"/>
                  </a:cubicBezTo>
                  <a:lnTo>
                    <a:pt x="1973816" y="18965"/>
                  </a:lnTo>
                  <a:lnTo>
                    <a:pt x="1987723" y="18965"/>
                  </a:lnTo>
                  <a:lnTo>
                    <a:pt x="1987723" y="24109"/>
                  </a:lnTo>
                  <a:lnTo>
                    <a:pt x="1974007" y="24109"/>
                  </a:lnTo>
                  <a:lnTo>
                    <a:pt x="1974007" y="64018"/>
                  </a:lnTo>
                  <a:lnTo>
                    <a:pt x="1967910" y="64018"/>
                  </a:lnTo>
                  <a:lnTo>
                    <a:pt x="1967910" y="24109"/>
                  </a:lnTo>
                  <a:lnTo>
                    <a:pt x="1959910" y="24109"/>
                  </a:lnTo>
                  <a:lnTo>
                    <a:pt x="1959910" y="18965"/>
                  </a:lnTo>
                  <a:lnTo>
                    <a:pt x="1968007" y="18965"/>
                  </a:lnTo>
                  <a:lnTo>
                    <a:pt x="1968007" y="13631"/>
                  </a:lnTo>
                  <a:cubicBezTo>
                    <a:pt x="1967910" y="10116"/>
                    <a:pt x="1969152" y="6707"/>
                    <a:pt x="1971533" y="4106"/>
                  </a:cubicBezTo>
                  <a:cubicBezTo>
                    <a:pt x="1974291" y="1611"/>
                    <a:pt x="1977914" y="344"/>
                    <a:pt x="1981625" y="582"/>
                  </a:cubicBezTo>
                  <a:cubicBezTo>
                    <a:pt x="1983341" y="554"/>
                    <a:pt x="1984960" y="782"/>
                    <a:pt x="1986578" y="1249"/>
                  </a:cubicBezTo>
                  <a:cubicBezTo>
                    <a:pt x="1988104" y="1697"/>
                    <a:pt x="1989439" y="2401"/>
                    <a:pt x="1990676" y="3344"/>
                  </a:cubicBezTo>
                  <a:lnTo>
                    <a:pt x="1988578" y="7917"/>
                  </a:lnTo>
                  <a:cubicBezTo>
                    <a:pt x="1986676" y="6364"/>
                    <a:pt x="1984295" y="5583"/>
                    <a:pt x="1981914" y="5725"/>
                  </a:cubicBezTo>
                  <a:close/>
                  <a:moveTo>
                    <a:pt x="2034966" y="64400"/>
                  </a:moveTo>
                  <a:cubicBezTo>
                    <a:pt x="2030873" y="64485"/>
                    <a:pt x="2026776" y="63466"/>
                    <a:pt x="2023251" y="61447"/>
                  </a:cubicBezTo>
                  <a:cubicBezTo>
                    <a:pt x="2019725" y="59561"/>
                    <a:pt x="2016870" y="56722"/>
                    <a:pt x="2014963" y="53255"/>
                  </a:cubicBezTo>
                  <a:cubicBezTo>
                    <a:pt x="2012963" y="49655"/>
                    <a:pt x="2011916" y="45578"/>
                    <a:pt x="2012014" y="41444"/>
                  </a:cubicBezTo>
                  <a:cubicBezTo>
                    <a:pt x="2011916" y="37320"/>
                    <a:pt x="2012963" y="33244"/>
                    <a:pt x="2014963" y="29633"/>
                  </a:cubicBezTo>
                  <a:cubicBezTo>
                    <a:pt x="2016870" y="26195"/>
                    <a:pt x="2019725" y="23385"/>
                    <a:pt x="2023251" y="21537"/>
                  </a:cubicBezTo>
                  <a:cubicBezTo>
                    <a:pt x="2026776" y="19518"/>
                    <a:pt x="2030873" y="18499"/>
                    <a:pt x="2034966" y="18585"/>
                  </a:cubicBezTo>
                  <a:cubicBezTo>
                    <a:pt x="2039064" y="18518"/>
                    <a:pt x="2043063" y="19537"/>
                    <a:pt x="2046682" y="21537"/>
                  </a:cubicBezTo>
                  <a:cubicBezTo>
                    <a:pt x="2050114" y="23385"/>
                    <a:pt x="2052970" y="26204"/>
                    <a:pt x="2054877" y="29633"/>
                  </a:cubicBezTo>
                  <a:cubicBezTo>
                    <a:pt x="2056876" y="33244"/>
                    <a:pt x="2057923" y="37320"/>
                    <a:pt x="2057825" y="41444"/>
                  </a:cubicBezTo>
                  <a:cubicBezTo>
                    <a:pt x="2057923" y="45578"/>
                    <a:pt x="2056876" y="49655"/>
                    <a:pt x="2054877" y="53255"/>
                  </a:cubicBezTo>
                  <a:cubicBezTo>
                    <a:pt x="2052970" y="56713"/>
                    <a:pt x="2050114" y="59561"/>
                    <a:pt x="2046682" y="61447"/>
                  </a:cubicBezTo>
                  <a:cubicBezTo>
                    <a:pt x="2043063" y="63447"/>
                    <a:pt x="2039064" y="64466"/>
                    <a:pt x="2034966" y="64400"/>
                  </a:cubicBezTo>
                  <a:close/>
                  <a:moveTo>
                    <a:pt x="2034966" y="59066"/>
                  </a:moveTo>
                  <a:cubicBezTo>
                    <a:pt x="2037919" y="59094"/>
                    <a:pt x="2040966" y="58341"/>
                    <a:pt x="2043538" y="56875"/>
                  </a:cubicBezTo>
                  <a:cubicBezTo>
                    <a:pt x="2046110" y="55436"/>
                    <a:pt x="2048207" y="53293"/>
                    <a:pt x="2049542" y="50684"/>
                  </a:cubicBezTo>
                  <a:cubicBezTo>
                    <a:pt x="2051063" y="47731"/>
                    <a:pt x="2051733" y="44464"/>
                    <a:pt x="2051635" y="41159"/>
                  </a:cubicBezTo>
                  <a:cubicBezTo>
                    <a:pt x="2051733" y="37854"/>
                    <a:pt x="2051063" y="34577"/>
                    <a:pt x="2049542" y="31634"/>
                  </a:cubicBezTo>
                  <a:cubicBezTo>
                    <a:pt x="2048207" y="29033"/>
                    <a:pt x="2046110" y="26881"/>
                    <a:pt x="2043538" y="25442"/>
                  </a:cubicBezTo>
                  <a:cubicBezTo>
                    <a:pt x="2040966" y="23928"/>
                    <a:pt x="2038017" y="23176"/>
                    <a:pt x="2034966" y="23252"/>
                  </a:cubicBezTo>
                  <a:cubicBezTo>
                    <a:pt x="2031920" y="23176"/>
                    <a:pt x="2028967" y="23928"/>
                    <a:pt x="2026302" y="25442"/>
                  </a:cubicBezTo>
                  <a:cubicBezTo>
                    <a:pt x="2023823" y="26928"/>
                    <a:pt x="2021730" y="29071"/>
                    <a:pt x="2020297" y="31634"/>
                  </a:cubicBezTo>
                  <a:cubicBezTo>
                    <a:pt x="2018776" y="34567"/>
                    <a:pt x="2018014" y="37844"/>
                    <a:pt x="2018107" y="41159"/>
                  </a:cubicBezTo>
                  <a:cubicBezTo>
                    <a:pt x="2018014" y="44464"/>
                    <a:pt x="2018776" y="47740"/>
                    <a:pt x="2020297" y="50684"/>
                  </a:cubicBezTo>
                  <a:cubicBezTo>
                    <a:pt x="2021730" y="53246"/>
                    <a:pt x="2023823" y="55389"/>
                    <a:pt x="2026302" y="56875"/>
                  </a:cubicBezTo>
                  <a:cubicBezTo>
                    <a:pt x="2028967" y="58341"/>
                    <a:pt x="2031920" y="59094"/>
                    <a:pt x="2034966" y="59066"/>
                  </a:cubicBezTo>
                  <a:close/>
                  <a:moveTo>
                    <a:pt x="2084210" y="5154"/>
                  </a:moveTo>
                  <a:cubicBezTo>
                    <a:pt x="2082019" y="4982"/>
                    <a:pt x="2079926" y="5745"/>
                    <a:pt x="2078308" y="7250"/>
                  </a:cubicBezTo>
                  <a:cubicBezTo>
                    <a:pt x="2076875" y="9040"/>
                    <a:pt x="2076117" y="11326"/>
                    <a:pt x="2076308" y="13631"/>
                  </a:cubicBezTo>
                  <a:lnTo>
                    <a:pt x="2076308" y="18965"/>
                  </a:lnTo>
                  <a:lnTo>
                    <a:pt x="2090116" y="18965"/>
                  </a:lnTo>
                  <a:lnTo>
                    <a:pt x="2090116" y="24109"/>
                  </a:lnTo>
                  <a:lnTo>
                    <a:pt x="2076401" y="24109"/>
                  </a:lnTo>
                  <a:lnTo>
                    <a:pt x="2076401" y="64018"/>
                  </a:lnTo>
                  <a:lnTo>
                    <a:pt x="2070304" y="64018"/>
                  </a:lnTo>
                  <a:lnTo>
                    <a:pt x="2070304" y="24109"/>
                  </a:lnTo>
                  <a:lnTo>
                    <a:pt x="2062304" y="24109"/>
                  </a:lnTo>
                  <a:lnTo>
                    <a:pt x="2062304" y="18965"/>
                  </a:lnTo>
                  <a:lnTo>
                    <a:pt x="2070304" y="18965"/>
                  </a:lnTo>
                  <a:lnTo>
                    <a:pt x="2070304" y="13631"/>
                  </a:lnTo>
                  <a:cubicBezTo>
                    <a:pt x="2069731" y="6811"/>
                    <a:pt x="2074782" y="830"/>
                    <a:pt x="2081638" y="258"/>
                  </a:cubicBezTo>
                  <a:cubicBezTo>
                    <a:pt x="2082400" y="191"/>
                    <a:pt x="2083261" y="211"/>
                    <a:pt x="2084019" y="296"/>
                  </a:cubicBezTo>
                  <a:cubicBezTo>
                    <a:pt x="2085735" y="278"/>
                    <a:pt x="2087354" y="506"/>
                    <a:pt x="2088972" y="963"/>
                  </a:cubicBezTo>
                  <a:cubicBezTo>
                    <a:pt x="2090405" y="1382"/>
                    <a:pt x="2091832" y="2097"/>
                    <a:pt x="2092977" y="3059"/>
                  </a:cubicBezTo>
                  <a:lnTo>
                    <a:pt x="2090879" y="7631"/>
                  </a:lnTo>
                  <a:cubicBezTo>
                    <a:pt x="2088972" y="6078"/>
                    <a:pt x="2086591" y="5297"/>
                    <a:pt x="2084210" y="5440"/>
                  </a:cubicBezTo>
                  <a:close/>
                  <a:moveTo>
                    <a:pt x="2112310" y="5154"/>
                  </a:moveTo>
                  <a:cubicBezTo>
                    <a:pt x="2110120" y="4982"/>
                    <a:pt x="2108022" y="5745"/>
                    <a:pt x="2106404" y="7250"/>
                  </a:cubicBezTo>
                  <a:cubicBezTo>
                    <a:pt x="2104976" y="9040"/>
                    <a:pt x="2104213" y="11326"/>
                    <a:pt x="2104404" y="13631"/>
                  </a:cubicBezTo>
                  <a:lnTo>
                    <a:pt x="2104404" y="18965"/>
                  </a:lnTo>
                  <a:lnTo>
                    <a:pt x="2118310" y="18965"/>
                  </a:lnTo>
                  <a:lnTo>
                    <a:pt x="2118310" y="24109"/>
                  </a:lnTo>
                  <a:lnTo>
                    <a:pt x="2104595" y="24109"/>
                  </a:lnTo>
                  <a:lnTo>
                    <a:pt x="2104595" y="64018"/>
                  </a:lnTo>
                  <a:lnTo>
                    <a:pt x="2098497" y="64018"/>
                  </a:lnTo>
                  <a:lnTo>
                    <a:pt x="2098497" y="24109"/>
                  </a:lnTo>
                  <a:lnTo>
                    <a:pt x="2090405" y="24109"/>
                  </a:lnTo>
                  <a:lnTo>
                    <a:pt x="2090405" y="18965"/>
                  </a:lnTo>
                  <a:lnTo>
                    <a:pt x="2098497" y="18965"/>
                  </a:lnTo>
                  <a:lnTo>
                    <a:pt x="2098497" y="13631"/>
                  </a:lnTo>
                  <a:cubicBezTo>
                    <a:pt x="2097832" y="6878"/>
                    <a:pt x="2102878" y="887"/>
                    <a:pt x="2109645" y="268"/>
                  </a:cubicBezTo>
                  <a:cubicBezTo>
                    <a:pt x="2110403" y="191"/>
                    <a:pt x="2111264" y="201"/>
                    <a:pt x="2112120" y="296"/>
                  </a:cubicBezTo>
                  <a:cubicBezTo>
                    <a:pt x="2113836" y="278"/>
                    <a:pt x="2115454" y="506"/>
                    <a:pt x="2117073" y="963"/>
                  </a:cubicBezTo>
                  <a:cubicBezTo>
                    <a:pt x="2118501" y="1382"/>
                    <a:pt x="2119928" y="2097"/>
                    <a:pt x="2121073" y="3059"/>
                  </a:cubicBezTo>
                  <a:lnTo>
                    <a:pt x="2119073" y="7631"/>
                  </a:lnTo>
                  <a:cubicBezTo>
                    <a:pt x="2117166" y="6059"/>
                    <a:pt x="2114785" y="5269"/>
                    <a:pt x="2112310" y="5440"/>
                  </a:cubicBezTo>
                  <a:close/>
                  <a:moveTo>
                    <a:pt x="2164033" y="43254"/>
                  </a:moveTo>
                  <a:lnTo>
                    <a:pt x="2125933" y="43254"/>
                  </a:lnTo>
                  <a:cubicBezTo>
                    <a:pt x="2126123" y="47607"/>
                    <a:pt x="2128123" y="51693"/>
                    <a:pt x="2131360" y="54589"/>
                  </a:cubicBezTo>
                  <a:cubicBezTo>
                    <a:pt x="2134695" y="57580"/>
                    <a:pt x="2139169" y="59142"/>
                    <a:pt x="2143648" y="58970"/>
                  </a:cubicBezTo>
                  <a:cubicBezTo>
                    <a:pt x="2146313" y="59027"/>
                    <a:pt x="2148885" y="58504"/>
                    <a:pt x="2151364" y="57446"/>
                  </a:cubicBezTo>
                  <a:cubicBezTo>
                    <a:pt x="2153745" y="56475"/>
                    <a:pt x="2155838" y="54979"/>
                    <a:pt x="2157461" y="53065"/>
                  </a:cubicBezTo>
                  <a:lnTo>
                    <a:pt x="2160889" y="56970"/>
                  </a:lnTo>
                  <a:cubicBezTo>
                    <a:pt x="2158889" y="59351"/>
                    <a:pt x="2156317" y="61237"/>
                    <a:pt x="2153457" y="62495"/>
                  </a:cubicBezTo>
                  <a:cubicBezTo>
                    <a:pt x="2150410" y="63685"/>
                    <a:pt x="2147173" y="64295"/>
                    <a:pt x="2143932" y="64304"/>
                  </a:cubicBezTo>
                  <a:cubicBezTo>
                    <a:pt x="2139648" y="64400"/>
                    <a:pt x="2135360" y="63390"/>
                    <a:pt x="2131551" y="61352"/>
                  </a:cubicBezTo>
                  <a:cubicBezTo>
                    <a:pt x="2128026" y="59466"/>
                    <a:pt x="2125170" y="56627"/>
                    <a:pt x="2123263" y="53160"/>
                  </a:cubicBezTo>
                  <a:cubicBezTo>
                    <a:pt x="2121263" y="49569"/>
                    <a:pt x="2120119" y="45483"/>
                    <a:pt x="2120217" y="41349"/>
                  </a:cubicBezTo>
                  <a:cubicBezTo>
                    <a:pt x="2120119" y="37235"/>
                    <a:pt x="2121170" y="33167"/>
                    <a:pt x="2123072" y="29538"/>
                  </a:cubicBezTo>
                  <a:cubicBezTo>
                    <a:pt x="2124882" y="26138"/>
                    <a:pt x="2127644" y="23328"/>
                    <a:pt x="2130979" y="21442"/>
                  </a:cubicBezTo>
                  <a:cubicBezTo>
                    <a:pt x="2134407" y="19432"/>
                    <a:pt x="2138313" y="18413"/>
                    <a:pt x="2142313" y="18489"/>
                  </a:cubicBezTo>
                  <a:cubicBezTo>
                    <a:pt x="2146220" y="18413"/>
                    <a:pt x="2150127" y="19432"/>
                    <a:pt x="2153457" y="21442"/>
                  </a:cubicBezTo>
                  <a:cubicBezTo>
                    <a:pt x="2156791" y="23289"/>
                    <a:pt x="2159554" y="26118"/>
                    <a:pt x="2161270" y="29538"/>
                  </a:cubicBezTo>
                  <a:cubicBezTo>
                    <a:pt x="2163270" y="33158"/>
                    <a:pt x="2164223" y="37235"/>
                    <a:pt x="2164126" y="41349"/>
                  </a:cubicBezTo>
                  <a:close/>
                  <a:moveTo>
                    <a:pt x="2142313" y="23728"/>
                  </a:moveTo>
                  <a:cubicBezTo>
                    <a:pt x="2138220" y="23585"/>
                    <a:pt x="2134314" y="25099"/>
                    <a:pt x="2131360" y="27919"/>
                  </a:cubicBezTo>
                  <a:cubicBezTo>
                    <a:pt x="2128407" y="30738"/>
                    <a:pt x="2126598" y="34586"/>
                    <a:pt x="2126314" y="38682"/>
                  </a:cubicBezTo>
                  <a:lnTo>
                    <a:pt x="2158317" y="38682"/>
                  </a:lnTo>
                  <a:cubicBezTo>
                    <a:pt x="2158028" y="34586"/>
                    <a:pt x="2156219" y="30738"/>
                    <a:pt x="2153266" y="27919"/>
                  </a:cubicBezTo>
                  <a:cubicBezTo>
                    <a:pt x="2150317" y="25099"/>
                    <a:pt x="2146411" y="23585"/>
                    <a:pt x="2142313" y="23728"/>
                  </a:cubicBezTo>
                  <a:close/>
                  <a:moveTo>
                    <a:pt x="2198607" y="18489"/>
                  </a:moveTo>
                  <a:cubicBezTo>
                    <a:pt x="2203561" y="18242"/>
                    <a:pt x="2208514" y="20032"/>
                    <a:pt x="2212132" y="23442"/>
                  </a:cubicBezTo>
                  <a:cubicBezTo>
                    <a:pt x="2215658" y="27319"/>
                    <a:pt x="2217467" y="32491"/>
                    <a:pt x="2217085" y="37730"/>
                  </a:cubicBezTo>
                  <a:lnTo>
                    <a:pt x="2217085" y="63924"/>
                  </a:lnTo>
                  <a:lnTo>
                    <a:pt x="2210988" y="63924"/>
                  </a:lnTo>
                  <a:lnTo>
                    <a:pt x="2210988" y="38396"/>
                  </a:lnTo>
                  <a:cubicBezTo>
                    <a:pt x="2211276" y="34482"/>
                    <a:pt x="2210035" y="30624"/>
                    <a:pt x="2207467" y="27633"/>
                  </a:cubicBezTo>
                  <a:cubicBezTo>
                    <a:pt x="2204798" y="25042"/>
                    <a:pt x="2201179" y="23719"/>
                    <a:pt x="2197463" y="24014"/>
                  </a:cubicBezTo>
                  <a:cubicBezTo>
                    <a:pt x="2193180" y="23795"/>
                    <a:pt x="2188985" y="25347"/>
                    <a:pt x="2185938" y="28300"/>
                  </a:cubicBezTo>
                  <a:cubicBezTo>
                    <a:pt x="2182985" y="31558"/>
                    <a:pt x="2181460" y="35901"/>
                    <a:pt x="2181748" y="40301"/>
                  </a:cubicBezTo>
                  <a:lnTo>
                    <a:pt x="2181748" y="63924"/>
                  </a:lnTo>
                  <a:lnTo>
                    <a:pt x="2175651" y="63924"/>
                  </a:lnTo>
                  <a:lnTo>
                    <a:pt x="2175651" y="18870"/>
                  </a:lnTo>
                  <a:lnTo>
                    <a:pt x="2181460" y="18870"/>
                  </a:lnTo>
                  <a:lnTo>
                    <a:pt x="2181460" y="27157"/>
                  </a:lnTo>
                  <a:cubicBezTo>
                    <a:pt x="2183083" y="24414"/>
                    <a:pt x="2185464" y="22194"/>
                    <a:pt x="2188320" y="20775"/>
                  </a:cubicBezTo>
                  <a:cubicBezTo>
                    <a:pt x="2191557" y="19194"/>
                    <a:pt x="2195082" y="18413"/>
                    <a:pt x="2198607" y="18489"/>
                  </a:cubicBezTo>
                  <a:close/>
                  <a:moveTo>
                    <a:pt x="2274045" y="296"/>
                  </a:moveTo>
                  <a:lnTo>
                    <a:pt x="2274045" y="63924"/>
                  </a:lnTo>
                  <a:lnTo>
                    <a:pt x="2268236" y="63924"/>
                  </a:lnTo>
                  <a:lnTo>
                    <a:pt x="2268236" y="54970"/>
                  </a:lnTo>
                  <a:cubicBezTo>
                    <a:pt x="2266520" y="57894"/>
                    <a:pt x="2263948" y="60294"/>
                    <a:pt x="2260994" y="61923"/>
                  </a:cubicBezTo>
                  <a:cubicBezTo>
                    <a:pt x="2257850" y="63561"/>
                    <a:pt x="2254330" y="64381"/>
                    <a:pt x="2250804" y="64304"/>
                  </a:cubicBezTo>
                  <a:cubicBezTo>
                    <a:pt x="2246804" y="64352"/>
                    <a:pt x="2242805" y="63371"/>
                    <a:pt x="2239279" y="61447"/>
                  </a:cubicBezTo>
                  <a:cubicBezTo>
                    <a:pt x="2235945" y="59523"/>
                    <a:pt x="2233089" y="56685"/>
                    <a:pt x="2231280" y="53255"/>
                  </a:cubicBezTo>
                  <a:cubicBezTo>
                    <a:pt x="2229275" y="49626"/>
                    <a:pt x="2228229" y="45511"/>
                    <a:pt x="2228327" y="41349"/>
                  </a:cubicBezTo>
                  <a:cubicBezTo>
                    <a:pt x="2228229" y="37187"/>
                    <a:pt x="2229275" y="33081"/>
                    <a:pt x="2231280" y="29443"/>
                  </a:cubicBezTo>
                  <a:cubicBezTo>
                    <a:pt x="2233089" y="26042"/>
                    <a:pt x="2235945" y="23233"/>
                    <a:pt x="2239279" y="21347"/>
                  </a:cubicBezTo>
                  <a:cubicBezTo>
                    <a:pt x="2242805" y="19422"/>
                    <a:pt x="2246804" y="18442"/>
                    <a:pt x="2250804" y="18489"/>
                  </a:cubicBezTo>
                  <a:cubicBezTo>
                    <a:pt x="2254139" y="18499"/>
                    <a:pt x="2257376" y="19289"/>
                    <a:pt x="2260329" y="20775"/>
                  </a:cubicBezTo>
                  <a:cubicBezTo>
                    <a:pt x="2263283" y="22328"/>
                    <a:pt x="2265757" y="24623"/>
                    <a:pt x="2267566" y="27443"/>
                  </a:cubicBezTo>
                  <a:lnTo>
                    <a:pt x="2267566" y="296"/>
                  </a:lnTo>
                  <a:close/>
                  <a:moveTo>
                    <a:pt x="2251279" y="58970"/>
                  </a:moveTo>
                  <a:cubicBezTo>
                    <a:pt x="2254232" y="58990"/>
                    <a:pt x="2257185" y="58237"/>
                    <a:pt x="2259855" y="56780"/>
                  </a:cubicBezTo>
                  <a:cubicBezTo>
                    <a:pt x="2262422" y="55342"/>
                    <a:pt x="2264520" y="53198"/>
                    <a:pt x="2265854" y="50588"/>
                  </a:cubicBezTo>
                  <a:cubicBezTo>
                    <a:pt x="2267375" y="47645"/>
                    <a:pt x="2268138" y="44368"/>
                    <a:pt x="2268045" y="41063"/>
                  </a:cubicBezTo>
                  <a:cubicBezTo>
                    <a:pt x="2268138" y="37749"/>
                    <a:pt x="2267375" y="34472"/>
                    <a:pt x="2265854" y="31538"/>
                  </a:cubicBezTo>
                  <a:cubicBezTo>
                    <a:pt x="2264520" y="28938"/>
                    <a:pt x="2262422" y="26785"/>
                    <a:pt x="2259855" y="25347"/>
                  </a:cubicBezTo>
                  <a:cubicBezTo>
                    <a:pt x="2254520" y="22433"/>
                    <a:pt x="2248042" y="22433"/>
                    <a:pt x="2242707" y="25347"/>
                  </a:cubicBezTo>
                  <a:cubicBezTo>
                    <a:pt x="2240135" y="26785"/>
                    <a:pt x="2238042" y="28938"/>
                    <a:pt x="2236707" y="31538"/>
                  </a:cubicBezTo>
                  <a:cubicBezTo>
                    <a:pt x="2235182" y="34472"/>
                    <a:pt x="2234419" y="37749"/>
                    <a:pt x="2234517" y="41063"/>
                  </a:cubicBezTo>
                  <a:cubicBezTo>
                    <a:pt x="2234419" y="44368"/>
                    <a:pt x="2235182" y="47645"/>
                    <a:pt x="2236707" y="50588"/>
                  </a:cubicBezTo>
                  <a:cubicBezTo>
                    <a:pt x="2238042" y="53198"/>
                    <a:pt x="2240135" y="55342"/>
                    <a:pt x="2242707" y="56780"/>
                  </a:cubicBezTo>
                  <a:cubicBezTo>
                    <a:pt x="2245377" y="58237"/>
                    <a:pt x="2248325" y="58990"/>
                    <a:pt x="2251279" y="58970"/>
                  </a:cubicBezTo>
                  <a:close/>
                  <a:moveTo>
                    <a:pt x="2329288" y="43254"/>
                  </a:moveTo>
                  <a:lnTo>
                    <a:pt x="2291188" y="43254"/>
                  </a:lnTo>
                  <a:cubicBezTo>
                    <a:pt x="2291378" y="47607"/>
                    <a:pt x="2293378" y="51693"/>
                    <a:pt x="2296620" y="54589"/>
                  </a:cubicBezTo>
                  <a:cubicBezTo>
                    <a:pt x="2300048" y="57589"/>
                    <a:pt x="2304429" y="59161"/>
                    <a:pt x="2309001" y="58970"/>
                  </a:cubicBezTo>
                  <a:cubicBezTo>
                    <a:pt x="2311670" y="59008"/>
                    <a:pt x="2314242" y="58484"/>
                    <a:pt x="2316716" y="57446"/>
                  </a:cubicBezTo>
                  <a:cubicBezTo>
                    <a:pt x="2319005" y="56455"/>
                    <a:pt x="2321098" y="54960"/>
                    <a:pt x="2322814" y="53065"/>
                  </a:cubicBezTo>
                  <a:lnTo>
                    <a:pt x="2326241" y="56970"/>
                  </a:lnTo>
                  <a:cubicBezTo>
                    <a:pt x="2324149" y="59361"/>
                    <a:pt x="2321577" y="61247"/>
                    <a:pt x="2318716" y="62495"/>
                  </a:cubicBezTo>
                  <a:cubicBezTo>
                    <a:pt x="2315670" y="63695"/>
                    <a:pt x="2312428" y="64304"/>
                    <a:pt x="2309191" y="64304"/>
                  </a:cubicBezTo>
                  <a:cubicBezTo>
                    <a:pt x="2304908" y="64409"/>
                    <a:pt x="2300713" y="63390"/>
                    <a:pt x="2296904" y="61352"/>
                  </a:cubicBezTo>
                  <a:cubicBezTo>
                    <a:pt x="2293378" y="59504"/>
                    <a:pt x="2290430" y="56656"/>
                    <a:pt x="2288523" y="53160"/>
                  </a:cubicBezTo>
                  <a:cubicBezTo>
                    <a:pt x="2284523" y="45797"/>
                    <a:pt x="2284523" y="36901"/>
                    <a:pt x="2288523" y="29538"/>
                  </a:cubicBezTo>
                  <a:cubicBezTo>
                    <a:pt x="2290332" y="26147"/>
                    <a:pt x="2293002" y="23337"/>
                    <a:pt x="2296332" y="21442"/>
                  </a:cubicBezTo>
                  <a:cubicBezTo>
                    <a:pt x="2299764" y="19432"/>
                    <a:pt x="2303666" y="18413"/>
                    <a:pt x="2307666" y="18489"/>
                  </a:cubicBezTo>
                  <a:cubicBezTo>
                    <a:pt x="2311573" y="18413"/>
                    <a:pt x="2315479" y="19441"/>
                    <a:pt x="2318907" y="21442"/>
                  </a:cubicBezTo>
                  <a:cubicBezTo>
                    <a:pt x="2322242" y="23366"/>
                    <a:pt x="2324907" y="26166"/>
                    <a:pt x="2326716" y="29538"/>
                  </a:cubicBezTo>
                  <a:cubicBezTo>
                    <a:pt x="2328623" y="33186"/>
                    <a:pt x="2329576" y="37244"/>
                    <a:pt x="2329478" y="41349"/>
                  </a:cubicBezTo>
                  <a:close/>
                  <a:moveTo>
                    <a:pt x="2307573" y="23728"/>
                  </a:moveTo>
                  <a:cubicBezTo>
                    <a:pt x="2303475" y="23585"/>
                    <a:pt x="2299573" y="25099"/>
                    <a:pt x="2296620" y="27919"/>
                  </a:cubicBezTo>
                  <a:cubicBezTo>
                    <a:pt x="2293667" y="30757"/>
                    <a:pt x="2291858" y="34596"/>
                    <a:pt x="2291569" y="38682"/>
                  </a:cubicBezTo>
                  <a:lnTo>
                    <a:pt x="2323577" y="38682"/>
                  </a:lnTo>
                  <a:cubicBezTo>
                    <a:pt x="2323288" y="34586"/>
                    <a:pt x="2321479" y="30738"/>
                    <a:pt x="2318526" y="27919"/>
                  </a:cubicBezTo>
                  <a:cubicBezTo>
                    <a:pt x="2315572" y="25099"/>
                    <a:pt x="2311670" y="23585"/>
                    <a:pt x="2307573" y="23728"/>
                  </a:cubicBezTo>
                  <a:close/>
                  <a:moveTo>
                    <a:pt x="2346719" y="27633"/>
                  </a:moveTo>
                  <a:cubicBezTo>
                    <a:pt x="2348054" y="24699"/>
                    <a:pt x="2350245" y="22280"/>
                    <a:pt x="2353100" y="20775"/>
                  </a:cubicBezTo>
                  <a:cubicBezTo>
                    <a:pt x="2356342" y="19165"/>
                    <a:pt x="2359960" y="18375"/>
                    <a:pt x="2363579" y="18489"/>
                  </a:cubicBezTo>
                  <a:lnTo>
                    <a:pt x="2363579" y="24395"/>
                  </a:lnTo>
                  <a:lnTo>
                    <a:pt x="2362151" y="24395"/>
                  </a:lnTo>
                  <a:cubicBezTo>
                    <a:pt x="2357960" y="24138"/>
                    <a:pt x="2353863" y="25747"/>
                    <a:pt x="2351007" y="28776"/>
                  </a:cubicBezTo>
                  <a:cubicBezTo>
                    <a:pt x="2348147" y="32224"/>
                    <a:pt x="2346719" y="36606"/>
                    <a:pt x="2347008" y="41063"/>
                  </a:cubicBezTo>
                  <a:lnTo>
                    <a:pt x="2347008" y="64018"/>
                  </a:lnTo>
                  <a:lnTo>
                    <a:pt x="2340910" y="64018"/>
                  </a:lnTo>
                  <a:lnTo>
                    <a:pt x="2340910" y="18965"/>
                  </a:lnTo>
                  <a:lnTo>
                    <a:pt x="2346719" y="18965"/>
                  </a:lnTo>
                  <a:lnTo>
                    <a:pt x="2346719" y="27728"/>
                  </a:lnTo>
                  <a:close/>
                  <a:moveTo>
                    <a:pt x="2386061" y="64304"/>
                  </a:moveTo>
                  <a:cubicBezTo>
                    <a:pt x="2382536" y="64333"/>
                    <a:pt x="2379010" y="63818"/>
                    <a:pt x="2375583" y="62780"/>
                  </a:cubicBezTo>
                  <a:cubicBezTo>
                    <a:pt x="2372722" y="61999"/>
                    <a:pt x="2370057" y="60637"/>
                    <a:pt x="2367769" y="58780"/>
                  </a:cubicBezTo>
                  <a:lnTo>
                    <a:pt x="2370439" y="54017"/>
                  </a:lnTo>
                  <a:cubicBezTo>
                    <a:pt x="2372629" y="55599"/>
                    <a:pt x="2375011" y="56818"/>
                    <a:pt x="2377583" y="57637"/>
                  </a:cubicBezTo>
                  <a:cubicBezTo>
                    <a:pt x="2380438" y="58599"/>
                    <a:pt x="2383489" y="59075"/>
                    <a:pt x="2386535" y="59066"/>
                  </a:cubicBezTo>
                  <a:cubicBezTo>
                    <a:pt x="2389679" y="59304"/>
                    <a:pt x="2392823" y="58608"/>
                    <a:pt x="2395586" y="57065"/>
                  </a:cubicBezTo>
                  <a:cubicBezTo>
                    <a:pt x="2397488" y="55970"/>
                    <a:pt x="2398725" y="53874"/>
                    <a:pt x="2398632" y="51636"/>
                  </a:cubicBezTo>
                  <a:cubicBezTo>
                    <a:pt x="2398725" y="50141"/>
                    <a:pt x="2398060" y="48702"/>
                    <a:pt x="2396916" y="47731"/>
                  </a:cubicBezTo>
                  <a:cubicBezTo>
                    <a:pt x="2395772" y="46712"/>
                    <a:pt x="2394344" y="45988"/>
                    <a:pt x="2392823" y="45635"/>
                  </a:cubicBezTo>
                  <a:cubicBezTo>
                    <a:pt x="2390633" y="45035"/>
                    <a:pt x="2388442" y="44559"/>
                    <a:pt x="2386247" y="44207"/>
                  </a:cubicBezTo>
                  <a:cubicBezTo>
                    <a:pt x="2383298" y="43664"/>
                    <a:pt x="2380345" y="42959"/>
                    <a:pt x="2377392" y="42111"/>
                  </a:cubicBezTo>
                  <a:cubicBezTo>
                    <a:pt x="2375201" y="41397"/>
                    <a:pt x="2373294" y="40149"/>
                    <a:pt x="2371676" y="38491"/>
                  </a:cubicBezTo>
                  <a:cubicBezTo>
                    <a:pt x="2370057" y="36482"/>
                    <a:pt x="2369202" y="33929"/>
                    <a:pt x="2369392" y="31348"/>
                  </a:cubicBezTo>
                  <a:cubicBezTo>
                    <a:pt x="2369202" y="27586"/>
                    <a:pt x="2370913" y="23985"/>
                    <a:pt x="2374057" y="21823"/>
                  </a:cubicBezTo>
                  <a:cubicBezTo>
                    <a:pt x="2377964" y="19213"/>
                    <a:pt x="2382536" y="17937"/>
                    <a:pt x="2387201" y="18203"/>
                  </a:cubicBezTo>
                  <a:cubicBezTo>
                    <a:pt x="2390154" y="18213"/>
                    <a:pt x="2393107" y="18594"/>
                    <a:pt x="2395963" y="19346"/>
                  </a:cubicBezTo>
                  <a:cubicBezTo>
                    <a:pt x="2398442" y="19984"/>
                    <a:pt x="2400916" y="21013"/>
                    <a:pt x="2403107" y="22394"/>
                  </a:cubicBezTo>
                  <a:lnTo>
                    <a:pt x="2400442" y="27252"/>
                  </a:lnTo>
                  <a:cubicBezTo>
                    <a:pt x="2396535" y="24633"/>
                    <a:pt x="2391870" y="23299"/>
                    <a:pt x="2387201" y="23442"/>
                  </a:cubicBezTo>
                  <a:cubicBezTo>
                    <a:pt x="2384154" y="23223"/>
                    <a:pt x="2381108" y="23919"/>
                    <a:pt x="2378438" y="25442"/>
                  </a:cubicBezTo>
                  <a:cubicBezTo>
                    <a:pt x="2376629" y="26624"/>
                    <a:pt x="2375485" y="28671"/>
                    <a:pt x="2375485" y="30872"/>
                  </a:cubicBezTo>
                  <a:cubicBezTo>
                    <a:pt x="2375392" y="32415"/>
                    <a:pt x="2375964" y="33920"/>
                    <a:pt x="2377103" y="34967"/>
                  </a:cubicBezTo>
                  <a:cubicBezTo>
                    <a:pt x="2378248" y="36072"/>
                    <a:pt x="2379773" y="36863"/>
                    <a:pt x="2381299" y="37253"/>
                  </a:cubicBezTo>
                  <a:cubicBezTo>
                    <a:pt x="2383582" y="37901"/>
                    <a:pt x="2385870" y="38415"/>
                    <a:pt x="2388154" y="38778"/>
                  </a:cubicBezTo>
                  <a:cubicBezTo>
                    <a:pt x="2391107" y="39263"/>
                    <a:pt x="2393963" y="39968"/>
                    <a:pt x="2396823" y="40873"/>
                  </a:cubicBezTo>
                  <a:cubicBezTo>
                    <a:pt x="2398916" y="41520"/>
                    <a:pt x="2400823" y="42702"/>
                    <a:pt x="2402348" y="44302"/>
                  </a:cubicBezTo>
                  <a:cubicBezTo>
                    <a:pt x="2403967" y="46197"/>
                    <a:pt x="2404823" y="48664"/>
                    <a:pt x="2404632" y="51160"/>
                  </a:cubicBezTo>
                  <a:cubicBezTo>
                    <a:pt x="2404823" y="54960"/>
                    <a:pt x="2402916" y="58570"/>
                    <a:pt x="2399777" y="60685"/>
                  </a:cubicBezTo>
                  <a:cubicBezTo>
                    <a:pt x="2395679" y="63181"/>
                    <a:pt x="2390917" y="64381"/>
                    <a:pt x="2386061" y="64114"/>
                  </a:cubicBezTo>
                  <a:close/>
                  <a:moveTo>
                    <a:pt x="2448541" y="64304"/>
                  </a:moveTo>
                  <a:cubicBezTo>
                    <a:pt x="2445020" y="64333"/>
                    <a:pt x="2441495" y="63818"/>
                    <a:pt x="2438067" y="62780"/>
                  </a:cubicBezTo>
                  <a:cubicBezTo>
                    <a:pt x="2435207" y="61999"/>
                    <a:pt x="2432542" y="60637"/>
                    <a:pt x="2430254" y="58780"/>
                  </a:cubicBezTo>
                  <a:lnTo>
                    <a:pt x="2432923" y="54017"/>
                  </a:lnTo>
                  <a:cubicBezTo>
                    <a:pt x="2435114" y="55599"/>
                    <a:pt x="2437495" y="56818"/>
                    <a:pt x="2440067" y="57637"/>
                  </a:cubicBezTo>
                  <a:cubicBezTo>
                    <a:pt x="2442923" y="58599"/>
                    <a:pt x="2445969" y="59075"/>
                    <a:pt x="2449020" y="59066"/>
                  </a:cubicBezTo>
                  <a:cubicBezTo>
                    <a:pt x="2452355" y="59361"/>
                    <a:pt x="2455592" y="58666"/>
                    <a:pt x="2458545" y="57065"/>
                  </a:cubicBezTo>
                  <a:cubicBezTo>
                    <a:pt x="2460447" y="55913"/>
                    <a:pt x="2461591" y="53846"/>
                    <a:pt x="2461498" y="51636"/>
                  </a:cubicBezTo>
                  <a:cubicBezTo>
                    <a:pt x="2461591" y="50160"/>
                    <a:pt x="2460926" y="48731"/>
                    <a:pt x="2459880" y="47731"/>
                  </a:cubicBezTo>
                  <a:cubicBezTo>
                    <a:pt x="2458638" y="46740"/>
                    <a:pt x="2457210" y="46017"/>
                    <a:pt x="2455685" y="45635"/>
                  </a:cubicBezTo>
                  <a:cubicBezTo>
                    <a:pt x="2453494" y="45035"/>
                    <a:pt x="2451304" y="44559"/>
                    <a:pt x="2449113" y="44207"/>
                  </a:cubicBezTo>
                  <a:cubicBezTo>
                    <a:pt x="2446160" y="43664"/>
                    <a:pt x="2443211" y="42959"/>
                    <a:pt x="2440258" y="42111"/>
                  </a:cubicBezTo>
                  <a:cubicBezTo>
                    <a:pt x="2438067" y="41397"/>
                    <a:pt x="2436160" y="40149"/>
                    <a:pt x="2434542" y="38491"/>
                  </a:cubicBezTo>
                  <a:cubicBezTo>
                    <a:pt x="2432923" y="36482"/>
                    <a:pt x="2432063" y="33929"/>
                    <a:pt x="2432254" y="31348"/>
                  </a:cubicBezTo>
                  <a:cubicBezTo>
                    <a:pt x="2432063" y="27586"/>
                    <a:pt x="2433872" y="23985"/>
                    <a:pt x="2436923" y="21823"/>
                  </a:cubicBezTo>
                  <a:cubicBezTo>
                    <a:pt x="2440830" y="19213"/>
                    <a:pt x="2445402" y="17937"/>
                    <a:pt x="2450066" y="18203"/>
                  </a:cubicBezTo>
                  <a:cubicBezTo>
                    <a:pt x="2453020" y="18213"/>
                    <a:pt x="2455973" y="18594"/>
                    <a:pt x="2458829" y="19346"/>
                  </a:cubicBezTo>
                  <a:cubicBezTo>
                    <a:pt x="2461401" y="19965"/>
                    <a:pt x="2463782" y="20994"/>
                    <a:pt x="2465972" y="22394"/>
                  </a:cubicBezTo>
                  <a:lnTo>
                    <a:pt x="2463308" y="27252"/>
                  </a:lnTo>
                  <a:cubicBezTo>
                    <a:pt x="2459401" y="24633"/>
                    <a:pt x="2454736" y="23299"/>
                    <a:pt x="2450066" y="23442"/>
                  </a:cubicBezTo>
                  <a:cubicBezTo>
                    <a:pt x="2447020" y="23223"/>
                    <a:pt x="2443969" y="23919"/>
                    <a:pt x="2441304" y="25442"/>
                  </a:cubicBezTo>
                  <a:cubicBezTo>
                    <a:pt x="2439495" y="26624"/>
                    <a:pt x="2438351" y="28671"/>
                    <a:pt x="2438351" y="30872"/>
                  </a:cubicBezTo>
                  <a:cubicBezTo>
                    <a:pt x="2438258" y="32415"/>
                    <a:pt x="2438825" y="33920"/>
                    <a:pt x="2439969" y="34967"/>
                  </a:cubicBezTo>
                  <a:cubicBezTo>
                    <a:pt x="2441114" y="36072"/>
                    <a:pt x="2442639" y="36863"/>
                    <a:pt x="2444160" y="37253"/>
                  </a:cubicBezTo>
                  <a:cubicBezTo>
                    <a:pt x="2446448" y="37901"/>
                    <a:pt x="2448732" y="38415"/>
                    <a:pt x="2451020" y="38778"/>
                  </a:cubicBezTo>
                  <a:cubicBezTo>
                    <a:pt x="2453973" y="39263"/>
                    <a:pt x="2456829" y="39968"/>
                    <a:pt x="2459689" y="40873"/>
                  </a:cubicBezTo>
                  <a:cubicBezTo>
                    <a:pt x="2461782" y="41502"/>
                    <a:pt x="2463689" y="42683"/>
                    <a:pt x="2465210" y="44302"/>
                  </a:cubicBezTo>
                  <a:cubicBezTo>
                    <a:pt x="2466926" y="46178"/>
                    <a:pt x="2467782" y="48646"/>
                    <a:pt x="2467591" y="51160"/>
                  </a:cubicBezTo>
                  <a:cubicBezTo>
                    <a:pt x="2467689" y="54979"/>
                    <a:pt x="2465782" y="58580"/>
                    <a:pt x="2462638" y="60685"/>
                  </a:cubicBezTo>
                  <a:cubicBezTo>
                    <a:pt x="2458545" y="63181"/>
                    <a:pt x="2453783" y="64381"/>
                    <a:pt x="2448922" y="64114"/>
                  </a:cubicBezTo>
                  <a:close/>
                  <a:moveTo>
                    <a:pt x="2496166" y="64304"/>
                  </a:moveTo>
                  <a:cubicBezTo>
                    <a:pt x="2491976" y="64371"/>
                    <a:pt x="2487883" y="63390"/>
                    <a:pt x="2484167" y="61447"/>
                  </a:cubicBezTo>
                  <a:cubicBezTo>
                    <a:pt x="2480739" y="59532"/>
                    <a:pt x="2477879" y="56703"/>
                    <a:pt x="2475879" y="53255"/>
                  </a:cubicBezTo>
                  <a:cubicBezTo>
                    <a:pt x="2473879" y="49617"/>
                    <a:pt x="2472833" y="45511"/>
                    <a:pt x="2472926" y="41349"/>
                  </a:cubicBezTo>
                  <a:cubicBezTo>
                    <a:pt x="2472833" y="37225"/>
                    <a:pt x="2473879" y="33148"/>
                    <a:pt x="2475879" y="29538"/>
                  </a:cubicBezTo>
                  <a:cubicBezTo>
                    <a:pt x="2477786" y="26100"/>
                    <a:pt x="2480641" y="23289"/>
                    <a:pt x="2484167" y="21442"/>
                  </a:cubicBezTo>
                  <a:cubicBezTo>
                    <a:pt x="2487883" y="19422"/>
                    <a:pt x="2491976" y="18403"/>
                    <a:pt x="2496166" y="18489"/>
                  </a:cubicBezTo>
                  <a:cubicBezTo>
                    <a:pt x="2499789" y="18432"/>
                    <a:pt x="2503310" y="19213"/>
                    <a:pt x="2506551" y="20775"/>
                  </a:cubicBezTo>
                  <a:cubicBezTo>
                    <a:pt x="2509598" y="22261"/>
                    <a:pt x="2512077" y="24575"/>
                    <a:pt x="2513788" y="27443"/>
                  </a:cubicBezTo>
                  <a:lnTo>
                    <a:pt x="2509216" y="30491"/>
                  </a:lnTo>
                  <a:cubicBezTo>
                    <a:pt x="2507789" y="28338"/>
                    <a:pt x="2505882" y="26595"/>
                    <a:pt x="2503598" y="25442"/>
                  </a:cubicBezTo>
                  <a:cubicBezTo>
                    <a:pt x="2501310" y="24366"/>
                    <a:pt x="2498738" y="23813"/>
                    <a:pt x="2496166" y="23823"/>
                  </a:cubicBezTo>
                  <a:cubicBezTo>
                    <a:pt x="2493120" y="23756"/>
                    <a:pt x="2489976" y="24509"/>
                    <a:pt x="2487311" y="26014"/>
                  </a:cubicBezTo>
                  <a:cubicBezTo>
                    <a:pt x="2484739" y="27452"/>
                    <a:pt x="2482641" y="29605"/>
                    <a:pt x="2481311" y="32205"/>
                  </a:cubicBezTo>
                  <a:cubicBezTo>
                    <a:pt x="2478358" y="37987"/>
                    <a:pt x="2478358" y="44807"/>
                    <a:pt x="2481311" y="50588"/>
                  </a:cubicBezTo>
                  <a:cubicBezTo>
                    <a:pt x="2482641" y="53198"/>
                    <a:pt x="2484739" y="55342"/>
                    <a:pt x="2487311" y="56780"/>
                  </a:cubicBezTo>
                  <a:cubicBezTo>
                    <a:pt x="2490073" y="58237"/>
                    <a:pt x="2493120" y="58990"/>
                    <a:pt x="2496166" y="58970"/>
                  </a:cubicBezTo>
                  <a:cubicBezTo>
                    <a:pt x="2498738" y="58980"/>
                    <a:pt x="2501310" y="58427"/>
                    <a:pt x="2503598" y="57351"/>
                  </a:cubicBezTo>
                  <a:cubicBezTo>
                    <a:pt x="2505882" y="56237"/>
                    <a:pt x="2507882" y="54484"/>
                    <a:pt x="2509216" y="52303"/>
                  </a:cubicBezTo>
                  <a:lnTo>
                    <a:pt x="2513788" y="55446"/>
                  </a:lnTo>
                  <a:cubicBezTo>
                    <a:pt x="2512077" y="58294"/>
                    <a:pt x="2509505" y="60599"/>
                    <a:pt x="2506551" y="62114"/>
                  </a:cubicBezTo>
                  <a:cubicBezTo>
                    <a:pt x="2503310" y="63628"/>
                    <a:pt x="2499789" y="64381"/>
                    <a:pt x="2496166" y="64304"/>
                  </a:cubicBezTo>
                  <a:close/>
                  <a:moveTo>
                    <a:pt x="2530648" y="27633"/>
                  </a:moveTo>
                  <a:cubicBezTo>
                    <a:pt x="2531885" y="24680"/>
                    <a:pt x="2534173" y="22261"/>
                    <a:pt x="2537029" y="20775"/>
                  </a:cubicBezTo>
                  <a:cubicBezTo>
                    <a:pt x="2540270" y="19146"/>
                    <a:pt x="2543889" y="18355"/>
                    <a:pt x="2547507" y="18489"/>
                  </a:cubicBezTo>
                  <a:lnTo>
                    <a:pt x="2547507" y="24395"/>
                  </a:lnTo>
                  <a:lnTo>
                    <a:pt x="2546079" y="24395"/>
                  </a:lnTo>
                  <a:cubicBezTo>
                    <a:pt x="2541889" y="24138"/>
                    <a:pt x="2537791" y="25747"/>
                    <a:pt x="2534936" y="28776"/>
                  </a:cubicBezTo>
                  <a:cubicBezTo>
                    <a:pt x="2531982" y="32186"/>
                    <a:pt x="2530555" y="36586"/>
                    <a:pt x="2530838" y="41063"/>
                  </a:cubicBezTo>
                  <a:lnTo>
                    <a:pt x="2530838" y="64018"/>
                  </a:lnTo>
                  <a:lnTo>
                    <a:pt x="2524741" y="64018"/>
                  </a:lnTo>
                  <a:lnTo>
                    <a:pt x="2524741" y="18965"/>
                  </a:lnTo>
                  <a:lnTo>
                    <a:pt x="2530648" y="18965"/>
                  </a:lnTo>
                  <a:lnTo>
                    <a:pt x="2530648" y="27728"/>
                  </a:lnTo>
                  <a:close/>
                  <a:moveTo>
                    <a:pt x="2596369" y="43254"/>
                  </a:moveTo>
                  <a:lnTo>
                    <a:pt x="2558269" y="43254"/>
                  </a:lnTo>
                  <a:cubicBezTo>
                    <a:pt x="2558460" y="47617"/>
                    <a:pt x="2560367" y="51712"/>
                    <a:pt x="2563701" y="54589"/>
                  </a:cubicBezTo>
                  <a:cubicBezTo>
                    <a:pt x="2567036" y="57580"/>
                    <a:pt x="2571510" y="59142"/>
                    <a:pt x="2575989" y="58970"/>
                  </a:cubicBezTo>
                  <a:cubicBezTo>
                    <a:pt x="2578654" y="59027"/>
                    <a:pt x="2581226" y="58504"/>
                    <a:pt x="2583705" y="57446"/>
                  </a:cubicBezTo>
                  <a:cubicBezTo>
                    <a:pt x="2586086" y="56475"/>
                    <a:pt x="2588179" y="54979"/>
                    <a:pt x="2589797" y="53065"/>
                  </a:cubicBezTo>
                  <a:lnTo>
                    <a:pt x="2593230" y="56970"/>
                  </a:lnTo>
                  <a:cubicBezTo>
                    <a:pt x="2591225" y="59380"/>
                    <a:pt x="2588653" y="61266"/>
                    <a:pt x="2585705" y="62495"/>
                  </a:cubicBezTo>
                  <a:cubicBezTo>
                    <a:pt x="2582654" y="63704"/>
                    <a:pt x="2579417" y="64314"/>
                    <a:pt x="2576180" y="64304"/>
                  </a:cubicBezTo>
                  <a:cubicBezTo>
                    <a:pt x="2571892" y="64390"/>
                    <a:pt x="2567701" y="63371"/>
                    <a:pt x="2563892" y="61352"/>
                  </a:cubicBezTo>
                  <a:cubicBezTo>
                    <a:pt x="2560367" y="59466"/>
                    <a:pt x="2557511" y="56627"/>
                    <a:pt x="2555604" y="53160"/>
                  </a:cubicBezTo>
                  <a:cubicBezTo>
                    <a:pt x="2553507" y="49579"/>
                    <a:pt x="2552460" y="45492"/>
                    <a:pt x="2552558" y="41349"/>
                  </a:cubicBezTo>
                  <a:cubicBezTo>
                    <a:pt x="2552460" y="37235"/>
                    <a:pt x="2553507" y="33167"/>
                    <a:pt x="2555414" y="29538"/>
                  </a:cubicBezTo>
                  <a:cubicBezTo>
                    <a:pt x="2557223" y="26138"/>
                    <a:pt x="2559985" y="23328"/>
                    <a:pt x="2563320" y="21442"/>
                  </a:cubicBezTo>
                  <a:cubicBezTo>
                    <a:pt x="2570273" y="17508"/>
                    <a:pt x="2578845" y="17508"/>
                    <a:pt x="2585798" y="21442"/>
                  </a:cubicBezTo>
                  <a:cubicBezTo>
                    <a:pt x="2589132" y="23337"/>
                    <a:pt x="2591797" y="26147"/>
                    <a:pt x="2593607" y="29538"/>
                  </a:cubicBezTo>
                  <a:cubicBezTo>
                    <a:pt x="2595611" y="33158"/>
                    <a:pt x="2596560" y="37235"/>
                    <a:pt x="2596467" y="41349"/>
                  </a:cubicBezTo>
                  <a:close/>
                  <a:moveTo>
                    <a:pt x="2574557" y="23728"/>
                  </a:moveTo>
                  <a:cubicBezTo>
                    <a:pt x="2570557" y="23576"/>
                    <a:pt x="2566557" y="25090"/>
                    <a:pt x="2563701" y="27919"/>
                  </a:cubicBezTo>
                  <a:cubicBezTo>
                    <a:pt x="2560748" y="30738"/>
                    <a:pt x="2558939" y="34586"/>
                    <a:pt x="2558651" y="38682"/>
                  </a:cubicBezTo>
                  <a:lnTo>
                    <a:pt x="2590658" y="38682"/>
                  </a:lnTo>
                  <a:cubicBezTo>
                    <a:pt x="2590370" y="34596"/>
                    <a:pt x="2588560" y="30757"/>
                    <a:pt x="2585607" y="27919"/>
                  </a:cubicBezTo>
                  <a:cubicBezTo>
                    <a:pt x="2582654" y="25071"/>
                    <a:pt x="2578654" y="23556"/>
                    <a:pt x="2574557" y="23728"/>
                  </a:cubicBezTo>
                  <a:close/>
                  <a:moveTo>
                    <a:pt x="2647236" y="43254"/>
                  </a:moveTo>
                  <a:lnTo>
                    <a:pt x="2609136" y="43254"/>
                  </a:lnTo>
                  <a:cubicBezTo>
                    <a:pt x="2609229" y="47607"/>
                    <a:pt x="2611229" y="51703"/>
                    <a:pt x="2614470" y="54589"/>
                  </a:cubicBezTo>
                  <a:cubicBezTo>
                    <a:pt x="2617898" y="57561"/>
                    <a:pt x="2622279" y="59132"/>
                    <a:pt x="2626851" y="58970"/>
                  </a:cubicBezTo>
                  <a:cubicBezTo>
                    <a:pt x="2629516" y="59008"/>
                    <a:pt x="2632088" y="58484"/>
                    <a:pt x="2634567" y="57446"/>
                  </a:cubicBezTo>
                  <a:cubicBezTo>
                    <a:pt x="2636850" y="56455"/>
                    <a:pt x="2638948" y="54960"/>
                    <a:pt x="2640664" y="53065"/>
                  </a:cubicBezTo>
                  <a:lnTo>
                    <a:pt x="2644092" y="56970"/>
                  </a:lnTo>
                  <a:cubicBezTo>
                    <a:pt x="2642092" y="59380"/>
                    <a:pt x="2639520" y="61266"/>
                    <a:pt x="2636567" y="62495"/>
                  </a:cubicBezTo>
                  <a:cubicBezTo>
                    <a:pt x="2633520" y="63704"/>
                    <a:pt x="2630279" y="64314"/>
                    <a:pt x="2627042" y="64304"/>
                  </a:cubicBezTo>
                  <a:cubicBezTo>
                    <a:pt x="2622754" y="64400"/>
                    <a:pt x="2618563" y="63390"/>
                    <a:pt x="2614754" y="61352"/>
                  </a:cubicBezTo>
                  <a:cubicBezTo>
                    <a:pt x="2611229" y="59504"/>
                    <a:pt x="2608275" y="56656"/>
                    <a:pt x="2606373" y="53160"/>
                  </a:cubicBezTo>
                  <a:cubicBezTo>
                    <a:pt x="2604373" y="49559"/>
                    <a:pt x="2603322" y="45483"/>
                    <a:pt x="2603420" y="41349"/>
                  </a:cubicBezTo>
                  <a:cubicBezTo>
                    <a:pt x="2603322" y="37235"/>
                    <a:pt x="2604373" y="33167"/>
                    <a:pt x="2606276" y="29538"/>
                  </a:cubicBezTo>
                  <a:cubicBezTo>
                    <a:pt x="2608085" y="26138"/>
                    <a:pt x="2610847" y="23328"/>
                    <a:pt x="2614182" y="21442"/>
                  </a:cubicBezTo>
                  <a:cubicBezTo>
                    <a:pt x="2621135" y="17508"/>
                    <a:pt x="2629707" y="17508"/>
                    <a:pt x="2636660" y="21442"/>
                  </a:cubicBezTo>
                  <a:cubicBezTo>
                    <a:pt x="2639994" y="23337"/>
                    <a:pt x="2642664" y="26147"/>
                    <a:pt x="2644473" y="29538"/>
                  </a:cubicBezTo>
                  <a:cubicBezTo>
                    <a:pt x="2646473" y="33158"/>
                    <a:pt x="2647427" y="37235"/>
                    <a:pt x="2647329" y="41349"/>
                  </a:cubicBezTo>
                  <a:close/>
                  <a:moveTo>
                    <a:pt x="2625423" y="23728"/>
                  </a:moveTo>
                  <a:cubicBezTo>
                    <a:pt x="2621326" y="23585"/>
                    <a:pt x="2617419" y="25099"/>
                    <a:pt x="2614470" y="27919"/>
                  </a:cubicBezTo>
                  <a:cubicBezTo>
                    <a:pt x="2611517" y="30748"/>
                    <a:pt x="2609708" y="34596"/>
                    <a:pt x="2609517" y="38682"/>
                  </a:cubicBezTo>
                  <a:lnTo>
                    <a:pt x="2641422" y="38682"/>
                  </a:lnTo>
                  <a:cubicBezTo>
                    <a:pt x="2641232" y="34596"/>
                    <a:pt x="2639422" y="30748"/>
                    <a:pt x="2636469" y="27919"/>
                  </a:cubicBezTo>
                  <a:cubicBezTo>
                    <a:pt x="2633520" y="25090"/>
                    <a:pt x="2629516" y="23585"/>
                    <a:pt x="2625423" y="23728"/>
                  </a:cubicBezTo>
                  <a:close/>
                  <a:moveTo>
                    <a:pt x="2681713" y="18489"/>
                  </a:moveTo>
                  <a:cubicBezTo>
                    <a:pt x="2686666" y="18213"/>
                    <a:pt x="2691619" y="20004"/>
                    <a:pt x="2695242" y="23442"/>
                  </a:cubicBezTo>
                  <a:cubicBezTo>
                    <a:pt x="2698861" y="27300"/>
                    <a:pt x="2700670" y="32472"/>
                    <a:pt x="2700288" y="37730"/>
                  </a:cubicBezTo>
                  <a:lnTo>
                    <a:pt x="2700288" y="63924"/>
                  </a:lnTo>
                  <a:lnTo>
                    <a:pt x="2694191" y="63924"/>
                  </a:lnTo>
                  <a:lnTo>
                    <a:pt x="2694191" y="38396"/>
                  </a:lnTo>
                  <a:cubicBezTo>
                    <a:pt x="2694382" y="34491"/>
                    <a:pt x="2693145" y="30643"/>
                    <a:pt x="2690670" y="27633"/>
                  </a:cubicBezTo>
                  <a:cubicBezTo>
                    <a:pt x="2688098" y="25195"/>
                    <a:pt x="2684666" y="23890"/>
                    <a:pt x="2681145" y="24014"/>
                  </a:cubicBezTo>
                  <a:cubicBezTo>
                    <a:pt x="2676857" y="23776"/>
                    <a:pt x="2672667" y="25328"/>
                    <a:pt x="2669616" y="28300"/>
                  </a:cubicBezTo>
                  <a:cubicBezTo>
                    <a:pt x="2666570" y="31548"/>
                    <a:pt x="2665044" y="35882"/>
                    <a:pt x="2665332" y="40301"/>
                  </a:cubicBezTo>
                  <a:lnTo>
                    <a:pt x="2665332" y="63924"/>
                  </a:lnTo>
                  <a:lnTo>
                    <a:pt x="2659235" y="63924"/>
                  </a:lnTo>
                  <a:lnTo>
                    <a:pt x="2659235" y="18870"/>
                  </a:lnTo>
                  <a:lnTo>
                    <a:pt x="2665044" y="18870"/>
                  </a:lnTo>
                  <a:lnTo>
                    <a:pt x="2665044" y="27157"/>
                  </a:lnTo>
                  <a:cubicBezTo>
                    <a:pt x="2666760" y="24423"/>
                    <a:pt x="2669141" y="22213"/>
                    <a:pt x="2671997" y="20775"/>
                  </a:cubicBezTo>
                  <a:cubicBezTo>
                    <a:pt x="2675141" y="19194"/>
                    <a:pt x="2678666" y="18413"/>
                    <a:pt x="2682192" y="18489"/>
                  </a:cubicBezTo>
                  <a:close/>
                  <a:moveTo>
                    <a:pt x="2755248" y="43254"/>
                  </a:moveTo>
                  <a:lnTo>
                    <a:pt x="2717148" y="43254"/>
                  </a:lnTo>
                  <a:cubicBezTo>
                    <a:pt x="2717339" y="47607"/>
                    <a:pt x="2719338" y="51693"/>
                    <a:pt x="2722575" y="54589"/>
                  </a:cubicBezTo>
                  <a:cubicBezTo>
                    <a:pt x="2726008" y="57580"/>
                    <a:pt x="2730389" y="59151"/>
                    <a:pt x="2734961" y="58970"/>
                  </a:cubicBezTo>
                  <a:cubicBezTo>
                    <a:pt x="2737626" y="59008"/>
                    <a:pt x="2740198" y="58484"/>
                    <a:pt x="2742677" y="57446"/>
                  </a:cubicBezTo>
                  <a:cubicBezTo>
                    <a:pt x="2744960" y="56455"/>
                    <a:pt x="2747058" y="54960"/>
                    <a:pt x="2748769" y="53065"/>
                  </a:cubicBezTo>
                  <a:lnTo>
                    <a:pt x="2752202" y="56970"/>
                  </a:lnTo>
                  <a:cubicBezTo>
                    <a:pt x="2750104" y="59361"/>
                    <a:pt x="2747532" y="61247"/>
                    <a:pt x="2744676" y="62495"/>
                  </a:cubicBezTo>
                  <a:cubicBezTo>
                    <a:pt x="2741625" y="63695"/>
                    <a:pt x="2738388" y="64304"/>
                    <a:pt x="2735151" y="64304"/>
                  </a:cubicBezTo>
                  <a:cubicBezTo>
                    <a:pt x="2730863" y="64409"/>
                    <a:pt x="2726673" y="63390"/>
                    <a:pt x="2722864" y="61352"/>
                  </a:cubicBezTo>
                  <a:cubicBezTo>
                    <a:pt x="2719338" y="59504"/>
                    <a:pt x="2716385" y="56656"/>
                    <a:pt x="2714483" y="53160"/>
                  </a:cubicBezTo>
                  <a:cubicBezTo>
                    <a:pt x="2712478" y="49559"/>
                    <a:pt x="2711432" y="45483"/>
                    <a:pt x="2711530" y="41349"/>
                  </a:cubicBezTo>
                  <a:cubicBezTo>
                    <a:pt x="2711432" y="37235"/>
                    <a:pt x="2712478" y="33167"/>
                    <a:pt x="2714385" y="29538"/>
                  </a:cubicBezTo>
                  <a:cubicBezTo>
                    <a:pt x="2716194" y="26147"/>
                    <a:pt x="2718864" y="23337"/>
                    <a:pt x="2722194" y="21442"/>
                  </a:cubicBezTo>
                  <a:cubicBezTo>
                    <a:pt x="2725626" y="19451"/>
                    <a:pt x="2729528" y="18422"/>
                    <a:pt x="2733533" y="18489"/>
                  </a:cubicBezTo>
                  <a:cubicBezTo>
                    <a:pt x="2737435" y="18413"/>
                    <a:pt x="2741342" y="19441"/>
                    <a:pt x="2744769" y="21442"/>
                  </a:cubicBezTo>
                  <a:cubicBezTo>
                    <a:pt x="2748104" y="23337"/>
                    <a:pt x="2750769" y="26147"/>
                    <a:pt x="2752583" y="29538"/>
                  </a:cubicBezTo>
                  <a:cubicBezTo>
                    <a:pt x="2754485" y="33186"/>
                    <a:pt x="2755439" y="37244"/>
                    <a:pt x="2755341" y="41349"/>
                  </a:cubicBezTo>
                  <a:close/>
                  <a:moveTo>
                    <a:pt x="2733533" y="23728"/>
                  </a:moveTo>
                  <a:cubicBezTo>
                    <a:pt x="2729435" y="23585"/>
                    <a:pt x="2725529" y="25099"/>
                    <a:pt x="2722575" y="27919"/>
                  </a:cubicBezTo>
                  <a:cubicBezTo>
                    <a:pt x="2719622" y="30757"/>
                    <a:pt x="2717813" y="34596"/>
                    <a:pt x="2717529" y="38682"/>
                  </a:cubicBezTo>
                  <a:lnTo>
                    <a:pt x="2749532" y="38682"/>
                  </a:lnTo>
                  <a:cubicBezTo>
                    <a:pt x="2749248" y="34586"/>
                    <a:pt x="2747439" y="30738"/>
                    <a:pt x="2744486" y="27919"/>
                  </a:cubicBezTo>
                  <a:cubicBezTo>
                    <a:pt x="2741532" y="25081"/>
                    <a:pt x="2737626" y="23566"/>
                    <a:pt x="2733533" y="23728"/>
                  </a:cubicBezTo>
                  <a:close/>
                  <a:moveTo>
                    <a:pt x="2808017" y="296"/>
                  </a:moveTo>
                  <a:lnTo>
                    <a:pt x="2808017" y="63924"/>
                  </a:lnTo>
                  <a:lnTo>
                    <a:pt x="2802208" y="63924"/>
                  </a:lnTo>
                  <a:lnTo>
                    <a:pt x="2802208" y="54970"/>
                  </a:lnTo>
                  <a:cubicBezTo>
                    <a:pt x="2800492" y="57894"/>
                    <a:pt x="2797920" y="60294"/>
                    <a:pt x="2794966" y="61923"/>
                  </a:cubicBezTo>
                  <a:cubicBezTo>
                    <a:pt x="2791822" y="63561"/>
                    <a:pt x="2788302" y="64381"/>
                    <a:pt x="2784776" y="64304"/>
                  </a:cubicBezTo>
                  <a:cubicBezTo>
                    <a:pt x="2780777" y="64352"/>
                    <a:pt x="2776772" y="63371"/>
                    <a:pt x="2773251" y="61447"/>
                  </a:cubicBezTo>
                  <a:cubicBezTo>
                    <a:pt x="2769917" y="59523"/>
                    <a:pt x="2767061" y="56685"/>
                    <a:pt x="2765247" y="53255"/>
                  </a:cubicBezTo>
                  <a:cubicBezTo>
                    <a:pt x="2763247" y="49626"/>
                    <a:pt x="2762201" y="45511"/>
                    <a:pt x="2762299" y="41349"/>
                  </a:cubicBezTo>
                  <a:cubicBezTo>
                    <a:pt x="2762201" y="37187"/>
                    <a:pt x="2763247" y="33081"/>
                    <a:pt x="2765247" y="29443"/>
                  </a:cubicBezTo>
                  <a:cubicBezTo>
                    <a:pt x="2767061" y="26042"/>
                    <a:pt x="2769917" y="23233"/>
                    <a:pt x="2773251" y="21347"/>
                  </a:cubicBezTo>
                  <a:cubicBezTo>
                    <a:pt x="2776772" y="19422"/>
                    <a:pt x="2780777" y="18442"/>
                    <a:pt x="2784776" y="18489"/>
                  </a:cubicBezTo>
                  <a:cubicBezTo>
                    <a:pt x="2788111" y="18499"/>
                    <a:pt x="2791348" y="19289"/>
                    <a:pt x="2794301" y="20775"/>
                  </a:cubicBezTo>
                  <a:cubicBezTo>
                    <a:pt x="2797255" y="22328"/>
                    <a:pt x="2799729" y="24623"/>
                    <a:pt x="2801538" y="27443"/>
                  </a:cubicBezTo>
                  <a:lnTo>
                    <a:pt x="2801538" y="296"/>
                  </a:lnTo>
                  <a:close/>
                  <a:moveTo>
                    <a:pt x="2785251" y="58970"/>
                  </a:moveTo>
                  <a:cubicBezTo>
                    <a:pt x="2788204" y="58990"/>
                    <a:pt x="2791157" y="58237"/>
                    <a:pt x="2793822" y="56780"/>
                  </a:cubicBezTo>
                  <a:cubicBezTo>
                    <a:pt x="2796394" y="55342"/>
                    <a:pt x="2798492" y="53198"/>
                    <a:pt x="2799827" y="50588"/>
                  </a:cubicBezTo>
                  <a:cubicBezTo>
                    <a:pt x="2801347" y="47645"/>
                    <a:pt x="2802110" y="44368"/>
                    <a:pt x="2802017" y="41063"/>
                  </a:cubicBezTo>
                  <a:cubicBezTo>
                    <a:pt x="2802110" y="37749"/>
                    <a:pt x="2801347" y="34472"/>
                    <a:pt x="2799827" y="31538"/>
                  </a:cubicBezTo>
                  <a:cubicBezTo>
                    <a:pt x="2798492" y="28938"/>
                    <a:pt x="2796394" y="26785"/>
                    <a:pt x="2793822" y="25347"/>
                  </a:cubicBezTo>
                  <a:cubicBezTo>
                    <a:pt x="2788492" y="22433"/>
                    <a:pt x="2782014" y="22433"/>
                    <a:pt x="2776679" y="25347"/>
                  </a:cubicBezTo>
                  <a:cubicBezTo>
                    <a:pt x="2774107" y="26785"/>
                    <a:pt x="2772010" y="28938"/>
                    <a:pt x="2770679" y="31538"/>
                  </a:cubicBezTo>
                  <a:cubicBezTo>
                    <a:pt x="2769154" y="34472"/>
                    <a:pt x="2768391" y="37749"/>
                    <a:pt x="2768489" y="41063"/>
                  </a:cubicBezTo>
                  <a:cubicBezTo>
                    <a:pt x="2768391" y="44368"/>
                    <a:pt x="2769154" y="47645"/>
                    <a:pt x="2770679" y="50588"/>
                  </a:cubicBezTo>
                  <a:cubicBezTo>
                    <a:pt x="2772010" y="53198"/>
                    <a:pt x="2774107" y="55342"/>
                    <a:pt x="2776679" y="56780"/>
                  </a:cubicBezTo>
                  <a:cubicBezTo>
                    <a:pt x="2779344" y="58237"/>
                    <a:pt x="2782297" y="58990"/>
                    <a:pt x="2785251" y="58970"/>
                  </a:cubicBezTo>
                  <a:close/>
                  <a:moveTo>
                    <a:pt x="2848689" y="8964"/>
                  </a:moveTo>
                  <a:cubicBezTo>
                    <a:pt x="2847452" y="9021"/>
                    <a:pt x="2846307" y="8574"/>
                    <a:pt x="2845452" y="7726"/>
                  </a:cubicBezTo>
                  <a:cubicBezTo>
                    <a:pt x="2844591" y="6897"/>
                    <a:pt x="2844210" y="5754"/>
                    <a:pt x="2844210" y="4583"/>
                  </a:cubicBezTo>
                  <a:cubicBezTo>
                    <a:pt x="2844210" y="3468"/>
                    <a:pt x="2844689" y="2401"/>
                    <a:pt x="2845452" y="1630"/>
                  </a:cubicBezTo>
                  <a:cubicBezTo>
                    <a:pt x="2846307" y="754"/>
                    <a:pt x="2847452" y="268"/>
                    <a:pt x="2848689" y="296"/>
                  </a:cubicBezTo>
                  <a:cubicBezTo>
                    <a:pt x="2849833" y="306"/>
                    <a:pt x="2850972" y="744"/>
                    <a:pt x="2851833" y="1534"/>
                  </a:cubicBezTo>
                  <a:cubicBezTo>
                    <a:pt x="2852595" y="2306"/>
                    <a:pt x="2853070" y="3373"/>
                    <a:pt x="2853070" y="4487"/>
                  </a:cubicBezTo>
                  <a:cubicBezTo>
                    <a:pt x="2853070" y="5688"/>
                    <a:pt x="2852688" y="6859"/>
                    <a:pt x="2851833" y="7726"/>
                  </a:cubicBezTo>
                  <a:cubicBezTo>
                    <a:pt x="2850972" y="8564"/>
                    <a:pt x="2849833" y="9012"/>
                    <a:pt x="2848689" y="8964"/>
                  </a:cubicBezTo>
                  <a:close/>
                  <a:moveTo>
                    <a:pt x="2845545" y="18489"/>
                  </a:moveTo>
                  <a:lnTo>
                    <a:pt x="2851642" y="18489"/>
                  </a:lnTo>
                  <a:lnTo>
                    <a:pt x="2851642" y="63542"/>
                  </a:lnTo>
                  <a:lnTo>
                    <a:pt x="2845735" y="63542"/>
                  </a:lnTo>
                  <a:close/>
                  <a:moveTo>
                    <a:pt x="2890695" y="18489"/>
                  </a:moveTo>
                  <a:cubicBezTo>
                    <a:pt x="2895649" y="18222"/>
                    <a:pt x="2900504" y="20013"/>
                    <a:pt x="2904122" y="23442"/>
                  </a:cubicBezTo>
                  <a:cubicBezTo>
                    <a:pt x="2907741" y="27300"/>
                    <a:pt x="2909555" y="32472"/>
                    <a:pt x="2909173" y="37730"/>
                  </a:cubicBezTo>
                  <a:lnTo>
                    <a:pt x="2909173" y="63924"/>
                  </a:lnTo>
                  <a:lnTo>
                    <a:pt x="2902885" y="63924"/>
                  </a:lnTo>
                  <a:lnTo>
                    <a:pt x="2902885" y="38396"/>
                  </a:lnTo>
                  <a:cubicBezTo>
                    <a:pt x="2903169" y="34482"/>
                    <a:pt x="2901932" y="30624"/>
                    <a:pt x="2899360" y="27633"/>
                  </a:cubicBezTo>
                  <a:cubicBezTo>
                    <a:pt x="2896695" y="25071"/>
                    <a:pt x="2893077" y="23756"/>
                    <a:pt x="2889361" y="24014"/>
                  </a:cubicBezTo>
                  <a:cubicBezTo>
                    <a:pt x="2885072" y="23776"/>
                    <a:pt x="2880882" y="25328"/>
                    <a:pt x="2877836" y="28300"/>
                  </a:cubicBezTo>
                  <a:cubicBezTo>
                    <a:pt x="2874785" y="31548"/>
                    <a:pt x="2873264" y="35882"/>
                    <a:pt x="2873548" y="40301"/>
                  </a:cubicBezTo>
                  <a:lnTo>
                    <a:pt x="2873548" y="63924"/>
                  </a:lnTo>
                  <a:lnTo>
                    <a:pt x="2867450" y="63924"/>
                  </a:lnTo>
                  <a:lnTo>
                    <a:pt x="2867450" y="18870"/>
                  </a:lnTo>
                  <a:lnTo>
                    <a:pt x="2873357" y="18870"/>
                  </a:lnTo>
                  <a:lnTo>
                    <a:pt x="2873357" y="27157"/>
                  </a:lnTo>
                  <a:cubicBezTo>
                    <a:pt x="2874975" y="24414"/>
                    <a:pt x="2877357" y="22194"/>
                    <a:pt x="2880217" y="20775"/>
                  </a:cubicBezTo>
                  <a:cubicBezTo>
                    <a:pt x="2883454" y="19194"/>
                    <a:pt x="2886979" y="18413"/>
                    <a:pt x="2890505" y="18489"/>
                  </a:cubicBezTo>
                  <a:close/>
                  <a:moveTo>
                    <a:pt x="2953938" y="8964"/>
                  </a:moveTo>
                  <a:lnTo>
                    <a:pt x="2953938" y="32681"/>
                  </a:lnTo>
                  <a:lnTo>
                    <a:pt x="2984894" y="32681"/>
                  </a:lnTo>
                  <a:lnTo>
                    <a:pt x="2984894" y="38206"/>
                  </a:lnTo>
                  <a:lnTo>
                    <a:pt x="2953938" y="38206"/>
                  </a:lnTo>
                  <a:lnTo>
                    <a:pt x="2953938" y="63638"/>
                  </a:lnTo>
                  <a:lnTo>
                    <a:pt x="2947557" y="63638"/>
                  </a:lnTo>
                  <a:lnTo>
                    <a:pt x="2947557" y="4106"/>
                  </a:lnTo>
                  <a:lnTo>
                    <a:pt x="2988610" y="4106"/>
                  </a:lnTo>
                  <a:lnTo>
                    <a:pt x="2988610" y="9631"/>
                  </a:lnTo>
                  <a:close/>
                  <a:moveTo>
                    <a:pt x="3021473" y="42683"/>
                  </a:moveTo>
                  <a:lnTo>
                    <a:pt x="3021473" y="63447"/>
                  </a:lnTo>
                  <a:lnTo>
                    <a:pt x="3015185" y="63447"/>
                  </a:lnTo>
                  <a:lnTo>
                    <a:pt x="3015185" y="42683"/>
                  </a:lnTo>
                  <a:lnTo>
                    <a:pt x="2991182" y="3440"/>
                  </a:lnTo>
                  <a:lnTo>
                    <a:pt x="2997945" y="3440"/>
                  </a:lnTo>
                  <a:lnTo>
                    <a:pt x="3018520" y="37158"/>
                  </a:lnTo>
                  <a:lnTo>
                    <a:pt x="3039091" y="3440"/>
                  </a:lnTo>
                  <a:lnTo>
                    <a:pt x="3045477" y="3440"/>
                  </a:lnTo>
                  <a:close/>
                  <a:moveTo>
                    <a:pt x="3068429" y="3440"/>
                  </a:moveTo>
                  <a:lnTo>
                    <a:pt x="3068429" y="63447"/>
                  </a:lnTo>
                  <a:lnTo>
                    <a:pt x="3062238" y="63447"/>
                  </a:lnTo>
                  <a:lnTo>
                    <a:pt x="3062238" y="8964"/>
                  </a:lnTo>
                  <a:lnTo>
                    <a:pt x="3048142" y="8964"/>
                  </a:lnTo>
                  <a:lnTo>
                    <a:pt x="3048142" y="4106"/>
                  </a:lnTo>
                  <a:close/>
                  <a:moveTo>
                    <a:pt x="3106529" y="27538"/>
                  </a:moveTo>
                  <a:cubicBezTo>
                    <a:pt x="3110147" y="27481"/>
                    <a:pt x="3113770" y="28223"/>
                    <a:pt x="3117105" y="29729"/>
                  </a:cubicBezTo>
                  <a:cubicBezTo>
                    <a:pt x="3125960" y="34348"/>
                    <a:pt x="3129388" y="45283"/>
                    <a:pt x="3124816" y="54141"/>
                  </a:cubicBezTo>
                  <a:cubicBezTo>
                    <a:pt x="3124625" y="54522"/>
                    <a:pt x="3124342" y="54893"/>
                    <a:pt x="3124151" y="55256"/>
                  </a:cubicBezTo>
                  <a:cubicBezTo>
                    <a:pt x="3122342" y="58047"/>
                    <a:pt x="3119770" y="60294"/>
                    <a:pt x="3116816" y="61733"/>
                  </a:cubicBezTo>
                  <a:cubicBezTo>
                    <a:pt x="3113482" y="63218"/>
                    <a:pt x="3109961" y="63961"/>
                    <a:pt x="3106338" y="63924"/>
                  </a:cubicBezTo>
                  <a:cubicBezTo>
                    <a:pt x="3099385" y="64381"/>
                    <a:pt x="3092530" y="61476"/>
                    <a:pt x="3088051" y="56113"/>
                  </a:cubicBezTo>
                  <a:cubicBezTo>
                    <a:pt x="3083479" y="49665"/>
                    <a:pt x="3081195" y="41826"/>
                    <a:pt x="3081670" y="33920"/>
                  </a:cubicBezTo>
                  <a:cubicBezTo>
                    <a:pt x="3081479" y="28081"/>
                    <a:pt x="3082623" y="22280"/>
                    <a:pt x="3085097" y="16965"/>
                  </a:cubicBezTo>
                  <a:cubicBezTo>
                    <a:pt x="3087195" y="12612"/>
                    <a:pt x="3090432" y="8964"/>
                    <a:pt x="3094622" y="6488"/>
                  </a:cubicBezTo>
                  <a:cubicBezTo>
                    <a:pt x="3099004" y="4068"/>
                    <a:pt x="3103957" y="2849"/>
                    <a:pt x="3109008" y="2963"/>
                  </a:cubicBezTo>
                  <a:cubicBezTo>
                    <a:pt x="3113961" y="2697"/>
                    <a:pt x="3118914" y="3820"/>
                    <a:pt x="3123295" y="6202"/>
                  </a:cubicBezTo>
                  <a:lnTo>
                    <a:pt x="3120816" y="11155"/>
                  </a:lnTo>
                  <a:cubicBezTo>
                    <a:pt x="3117291" y="9069"/>
                    <a:pt x="3113198" y="8078"/>
                    <a:pt x="3109101" y="8297"/>
                  </a:cubicBezTo>
                  <a:cubicBezTo>
                    <a:pt x="3103292" y="7983"/>
                    <a:pt x="3097576" y="10288"/>
                    <a:pt x="3093576" y="14584"/>
                  </a:cubicBezTo>
                  <a:cubicBezTo>
                    <a:pt x="3089479" y="19794"/>
                    <a:pt x="3087386" y="26338"/>
                    <a:pt x="3087860" y="32967"/>
                  </a:cubicBezTo>
                  <a:cubicBezTo>
                    <a:pt x="3087767" y="34586"/>
                    <a:pt x="3087767" y="36206"/>
                    <a:pt x="3087860" y="37825"/>
                  </a:cubicBezTo>
                  <a:cubicBezTo>
                    <a:pt x="3089288" y="34548"/>
                    <a:pt x="3091860" y="31862"/>
                    <a:pt x="3095004" y="30205"/>
                  </a:cubicBezTo>
                  <a:cubicBezTo>
                    <a:pt x="3098432" y="28367"/>
                    <a:pt x="3102245" y="27452"/>
                    <a:pt x="3106147" y="27538"/>
                  </a:cubicBezTo>
                  <a:close/>
                  <a:moveTo>
                    <a:pt x="3106529" y="58684"/>
                  </a:moveTo>
                  <a:cubicBezTo>
                    <a:pt x="3110338" y="58884"/>
                    <a:pt x="3114152" y="57628"/>
                    <a:pt x="3117105" y="55160"/>
                  </a:cubicBezTo>
                  <a:cubicBezTo>
                    <a:pt x="3119863" y="52789"/>
                    <a:pt x="3121388" y="49274"/>
                    <a:pt x="3121198" y="45635"/>
                  </a:cubicBezTo>
                  <a:cubicBezTo>
                    <a:pt x="3121388" y="41987"/>
                    <a:pt x="3119863" y="38454"/>
                    <a:pt x="3117105" y="36110"/>
                  </a:cubicBezTo>
                  <a:cubicBezTo>
                    <a:pt x="3114054" y="33605"/>
                    <a:pt x="3110147" y="32358"/>
                    <a:pt x="3106147" y="32586"/>
                  </a:cubicBezTo>
                  <a:cubicBezTo>
                    <a:pt x="3103385" y="32538"/>
                    <a:pt x="3100622" y="33120"/>
                    <a:pt x="3098055" y="34300"/>
                  </a:cubicBezTo>
                  <a:cubicBezTo>
                    <a:pt x="3095860" y="35349"/>
                    <a:pt x="3093957" y="36958"/>
                    <a:pt x="3092623" y="38968"/>
                  </a:cubicBezTo>
                  <a:cubicBezTo>
                    <a:pt x="3091288" y="40949"/>
                    <a:pt x="3090623" y="43273"/>
                    <a:pt x="3090720" y="45635"/>
                  </a:cubicBezTo>
                  <a:cubicBezTo>
                    <a:pt x="3090720" y="47893"/>
                    <a:pt x="3091288" y="50112"/>
                    <a:pt x="3092530" y="52017"/>
                  </a:cubicBezTo>
                  <a:cubicBezTo>
                    <a:pt x="3093860" y="54046"/>
                    <a:pt x="3095767" y="55694"/>
                    <a:pt x="3097957" y="56780"/>
                  </a:cubicBezTo>
                  <a:cubicBezTo>
                    <a:pt x="3100622" y="57989"/>
                    <a:pt x="3103575" y="58570"/>
                    <a:pt x="3106529" y="58494"/>
                  </a:cubicBezTo>
                  <a:close/>
                  <a:moveTo>
                    <a:pt x="3132439" y="80116"/>
                  </a:moveTo>
                  <a:cubicBezTo>
                    <a:pt x="3135773" y="74306"/>
                    <a:pt x="3138248" y="68048"/>
                    <a:pt x="3139866" y="61542"/>
                  </a:cubicBezTo>
                  <a:cubicBezTo>
                    <a:pt x="3143010" y="47331"/>
                    <a:pt x="3143010" y="32605"/>
                    <a:pt x="3139866" y="18394"/>
                  </a:cubicBezTo>
                  <a:cubicBezTo>
                    <a:pt x="3138248" y="11888"/>
                    <a:pt x="3135773" y="5630"/>
                    <a:pt x="3132439" y="-180"/>
                  </a:cubicBezTo>
                  <a:lnTo>
                    <a:pt x="3138248" y="-180"/>
                  </a:lnTo>
                  <a:cubicBezTo>
                    <a:pt x="3141675" y="5412"/>
                    <a:pt x="3144154" y="11526"/>
                    <a:pt x="3145680" y="17918"/>
                  </a:cubicBezTo>
                  <a:cubicBezTo>
                    <a:pt x="3149108" y="32415"/>
                    <a:pt x="3149108" y="47521"/>
                    <a:pt x="3145680" y="62019"/>
                  </a:cubicBezTo>
                  <a:cubicBezTo>
                    <a:pt x="3144154" y="68400"/>
                    <a:pt x="3141675" y="74506"/>
                    <a:pt x="3138248" y="80116"/>
                  </a:cubicBezTo>
                  <a:close/>
                  <a:moveTo>
                    <a:pt x="3165297" y="63828"/>
                  </a:moveTo>
                  <a:cubicBezTo>
                    <a:pt x="3164060" y="63876"/>
                    <a:pt x="3162916" y="63390"/>
                    <a:pt x="3162158" y="62495"/>
                  </a:cubicBezTo>
                  <a:cubicBezTo>
                    <a:pt x="3160344" y="60628"/>
                    <a:pt x="3160344" y="57704"/>
                    <a:pt x="3162158" y="55827"/>
                  </a:cubicBezTo>
                  <a:cubicBezTo>
                    <a:pt x="3163014" y="54970"/>
                    <a:pt x="3164158" y="54484"/>
                    <a:pt x="3165297" y="54493"/>
                  </a:cubicBezTo>
                  <a:cubicBezTo>
                    <a:pt x="3167967" y="54579"/>
                    <a:pt x="3169967" y="56780"/>
                    <a:pt x="3169869" y="59409"/>
                  </a:cubicBezTo>
                  <a:cubicBezTo>
                    <a:pt x="3169869" y="60561"/>
                    <a:pt x="3169395" y="61656"/>
                    <a:pt x="3168632" y="62495"/>
                  </a:cubicBezTo>
                  <a:cubicBezTo>
                    <a:pt x="3167776" y="63399"/>
                    <a:pt x="3166539" y="63876"/>
                    <a:pt x="3165297" y="63828"/>
                  </a:cubicBezTo>
                  <a:close/>
                </a:path>
              </a:pathLst>
            </a:custGeom>
            <a:solidFill>
              <a:srgbClr val="6D6E71"/>
            </a:solidFill>
            <a:ln w="9525"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id="{A89363B9-F65E-4D44-8102-4900FD27078F}"/>
                </a:ext>
              </a:extLst>
            </p:cNvPr>
            <p:cNvSpPr/>
            <p:nvPr/>
          </p:nvSpPr>
          <p:spPr>
            <a:xfrm>
              <a:off x="16744661" y="4309871"/>
              <a:ext cx="36089" cy="36139"/>
            </a:xfrm>
            <a:custGeom>
              <a:avLst/>
              <a:gdLst>
                <a:gd name="connsiteX0" fmla="*/ 12623 w 36089"/>
                <a:gd name="connsiteY0" fmla="*/ -179 h 36139"/>
                <a:gd name="connsiteX1" fmla="*/ 21674 w 36089"/>
                <a:gd name="connsiteY1" fmla="*/ 2202 h 36139"/>
                <a:gd name="connsiteX2" fmla="*/ 28529 w 36089"/>
                <a:gd name="connsiteY2" fmla="*/ 9060 h 36139"/>
                <a:gd name="connsiteX3" fmla="*/ 20720 w 36089"/>
                <a:gd name="connsiteY3" fmla="*/ 33864 h 36139"/>
                <a:gd name="connsiteX4" fmla="*/ -46 w 36089"/>
                <a:gd name="connsiteY4" fmla="*/ 31253 h 36139"/>
                <a:gd name="connsiteX5" fmla="*/ -5473 w 36089"/>
                <a:gd name="connsiteY5" fmla="*/ 18204 h 36139"/>
                <a:gd name="connsiteX6" fmla="*/ -2999 w 36089"/>
                <a:gd name="connsiteY6" fmla="*/ 8679 h 36139"/>
                <a:gd name="connsiteX7" fmla="*/ 3954 w 36089"/>
                <a:gd name="connsiteY7" fmla="*/ 1917 h 36139"/>
                <a:gd name="connsiteX8" fmla="*/ 12623 w 36089"/>
                <a:gd name="connsiteY8" fmla="*/ -179 h 36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089" h="36139">
                  <a:moveTo>
                    <a:pt x="12623" y="-179"/>
                  </a:moveTo>
                  <a:cubicBezTo>
                    <a:pt x="15767" y="-151"/>
                    <a:pt x="18911" y="668"/>
                    <a:pt x="21674" y="2202"/>
                  </a:cubicBezTo>
                  <a:cubicBezTo>
                    <a:pt x="24627" y="3774"/>
                    <a:pt x="27008" y="6155"/>
                    <a:pt x="28529" y="9060"/>
                  </a:cubicBezTo>
                  <a:cubicBezTo>
                    <a:pt x="33199" y="18062"/>
                    <a:pt x="29771" y="29167"/>
                    <a:pt x="20720" y="33864"/>
                  </a:cubicBezTo>
                  <a:cubicBezTo>
                    <a:pt x="13958" y="37425"/>
                    <a:pt x="5670" y="36378"/>
                    <a:pt x="-46" y="31253"/>
                  </a:cubicBezTo>
                  <a:cubicBezTo>
                    <a:pt x="-3567" y="27863"/>
                    <a:pt x="-5571" y="23119"/>
                    <a:pt x="-5473" y="18204"/>
                  </a:cubicBezTo>
                  <a:cubicBezTo>
                    <a:pt x="-5473" y="14870"/>
                    <a:pt x="-4618" y="11584"/>
                    <a:pt x="-2999" y="8679"/>
                  </a:cubicBezTo>
                  <a:cubicBezTo>
                    <a:pt x="-1376" y="5822"/>
                    <a:pt x="1098" y="3479"/>
                    <a:pt x="3954" y="1917"/>
                  </a:cubicBezTo>
                  <a:cubicBezTo>
                    <a:pt x="6624" y="516"/>
                    <a:pt x="9577" y="-208"/>
                    <a:pt x="12623" y="-179"/>
                  </a:cubicBezTo>
                  <a:close/>
                </a:path>
              </a:pathLst>
            </a:custGeom>
            <a:solidFill>
              <a:srgbClr val="6D6E71"/>
            </a:solidFill>
            <a:ln w="9525"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3D85C999-6688-4D3C-86D9-E8EF307B9D7F}"/>
                </a:ext>
              </a:extLst>
            </p:cNvPr>
            <p:cNvSpPr/>
            <p:nvPr/>
          </p:nvSpPr>
          <p:spPr>
            <a:xfrm>
              <a:off x="16814745" y="4291107"/>
              <a:ext cx="63100" cy="62007"/>
            </a:xfrm>
            <a:custGeom>
              <a:avLst/>
              <a:gdLst>
                <a:gd name="connsiteX0" fmla="*/ 48551 w 63100"/>
                <a:gd name="connsiteY0" fmla="*/ 52969 h 62007"/>
                <a:gd name="connsiteX1" fmla="*/ 3596 w 63100"/>
                <a:gd name="connsiteY1" fmla="*/ 52969 h 62007"/>
                <a:gd name="connsiteX2" fmla="*/ 3596 w 63100"/>
                <a:gd name="connsiteY2" fmla="*/ 8678 h 62007"/>
                <a:gd name="connsiteX3" fmla="*/ 48551 w 63100"/>
                <a:gd name="connsiteY3" fmla="*/ 8678 h 62007"/>
                <a:gd name="connsiteX4" fmla="*/ 48551 w 63100"/>
                <a:gd name="connsiteY4" fmla="*/ 52969 h 62007"/>
                <a:gd name="connsiteX5" fmla="*/ 41124 w 63100"/>
                <a:gd name="connsiteY5" fmla="*/ 15441 h 62007"/>
                <a:gd name="connsiteX6" fmla="*/ 11502 w 63100"/>
                <a:gd name="connsiteY6" fmla="*/ 14974 h 62007"/>
                <a:gd name="connsiteX7" fmla="*/ 11023 w 63100"/>
                <a:gd name="connsiteY7" fmla="*/ 15441 h 62007"/>
                <a:gd name="connsiteX8" fmla="*/ 4931 w 63100"/>
                <a:gd name="connsiteY8" fmla="*/ 30776 h 62007"/>
                <a:gd name="connsiteX9" fmla="*/ 11023 w 63100"/>
                <a:gd name="connsiteY9" fmla="*/ 46207 h 62007"/>
                <a:gd name="connsiteX10" fmla="*/ 40933 w 63100"/>
                <a:gd name="connsiteY10" fmla="*/ 46397 h 62007"/>
                <a:gd name="connsiteX11" fmla="*/ 41124 w 63100"/>
                <a:gd name="connsiteY11" fmla="*/ 46207 h 62007"/>
                <a:gd name="connsiteX12" fmla="*/ 47314 w 63100"/>
                <a:gd name="connsiteY12" fmla="*/ 30776 h 62007"/>
                <a:gd name="connsiteX13" fmla="*/ 40933 w 63100"/>
                <a:gd name="connsiteY13" fmla="*/ 15441 h 62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100" h="62007">
                  <a:moveTo>
                    <a:pt x="48551" y="52969"/>
                  </a:moveTo>
                  <a:cubicBezTo>
                    <a:pt x="35887" y="64781"/>
                    <a:pt x="16265" y="64781"/>
                    <a:pt x="3596" y="52969"/>
                  </a:cubicBezTo>
                  <a:cubicBezTo>
                    <a:pt x="-8501" y="40673"/>
                    <a:pt x="-8501" y="20975"/>
                    <a:pt x="3596" y="8678"/>
                  </a:cubicBezTo>
                  <a:cubicBezTo>
                    <a:pt x="16265" y="-3133"/>
                    <a:pt x="35887" y="-3133"/>
                    <a:pt x="48551" y="8678"/>
                  </a:cubicBezTo>
                  <a:cubicBezTo>
                    <a:pt x="60648" y="20975"/>
                    <a:pt x="60648" y="40673"/>
                    <a:pt x="48551" y="52969"/>
                  </a:cubicBezTo>
                  <a:close/>
                  <a:moveTo>
                    <a:pt x="41124" y="15441"/>
                  </a:moveTo>
                  <a:cubicBezTo>
                    <a:pt x="33027" y="7125"/>
                    <a:pt x="19786" y="6916"/>
                    <a:pt x="11502" y="14974"/>
                  </a:cubicBezTo>
                  <a:cubicBezTo>
                    <a:pt x="11312" y="15127"/>
                    <a:pt x="11214" y="15279"/>
                    <a:pt x="11023" y="15441"/>
                  </a:cubicBezTo>
                  <a:cubicBezTo>
                    <a:pt x="7024" y="19518"/>
                    <a:pt x="4833" y="25052"/>
                    <a:pt x="4931" y="30776"/>
                  </a:cubicBezTo>
                  <a:cubicBezTo>
                    <a:pt x="4833" y="36529"/>
                    <a:pt x="7024" y="42092"/>
                    <a:pt x="11023" y="46207"/>
                  </a:cubicBezTo>
                  <a:cubicBezTo>
                    <a:pt x="19218" y="54522"/>
                    <a:pt x="32645" y="54607"/>
                    <a:pt x="40933" y="46397"/>
                  </a:cubicBezTo>
                  <a:cubicBezTo>
                    <a:pt x="41026" y="46340"/>
                    <a:pt x="41026" y="46273"/>
                    <a:pt x="41124" y="46207"/>
                  </a:cubicBezTo>
                  <a:cubicBezTo>
                    <a:pt x="45221" y="42101"/>
                    <a:pt x="47412" y="36539"/>
                    <a:pt x="47314" y="30776"/>
                  </a:cubicBezTo>
                  <a:cubicBezTo>
                    <a:pt x="47314" y="25013"/>
                    <a:pt x="45031" y="19470"/>
                    <a:pt x="40933" y="15441"/>
                  </a:cubicBezTo>
                  <a:close/>
                </a:path>
              </a:pathLst>
            </a:custGeom>
            <a:solidFill>
              <a:srgbClr val="6D6E71"/>
            </a:solidFill>
            <a:ln w="9525"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id="{B0294983-2D5B-4F44-9A7C-D6D4A3D4EA03}"/>
                </a:ext>
              </a:extLst>
            </p:cNvPr>
            <p:cNvSpPr/>
            <p:nvPr/>
          </p:nvSpPr>
          <p:spPr>
            <a:xfrm>
              <a:off x="16884874" y="4291286"/>
              <a:ext cx="46433" cy="61945"/>
            </a:xfrm>
            <a:custGeom>
              <a:avLst/>
              <a:gdLst>
                <a:gd name="connsiteX0" fmla="*/ 17573 w 46433"/>
                <a:gd name="connsiteY0" fmla="*/ 8976 h 61945"/>
                <a:gd name="connsiteX1" fmla="*/ 10332 w 46433"/>
                <a:gd name="connsiteY1" fmla="*/ 10785 h 61945"/>
                <a:gd name="connsiteX2" fmla="*/ 7476 w 46433"/>
                <a:gd name="connsiteY2" fmla="*/ 16215 h 61945"/>
                <a:gd name="connsiteX3" fmla="*/ 10332 w 46433"/>
                <a:gd name="connsiteY3" fmla="*/ 21834 h 61945"/>
                <a:gd name="connsiteX4" fmla="*/ 22335 w 46433"/>
                <a:gd name="connsiteY4" fmla="*/ 25930 h 61945"/>
                <a:gd name="connsiteX5" fmla="*/ 36242 w 46433"/>
                <a:gd name="connsiteY5" fmla="*/ 32217 h 61945"/>
                <a:gd name="connsiteX6" fmla="*/ 40906 w 46433"/>
                <a:gd name="connsiteY6" fmla="*/ 44123 h 61945"/>
                <a:gd name="connsiteX7" fmla="*/ 35004 w 46433"/>
                <a:gd name="connsiteY7" fmla="*/ 56791 h 61945"/>
                <a:gd name="connsiteX8" fmla="*/ 19475 w 46433"/>
                <a:gd name="connsiteY8" fmla="*/ 61744 h 61945"/>
                <a:gd name="connsiteX9" fmla="*/ -5477 w 46433"/>
                <a:gd name="connsiteY9" fmla="*/ 52219 h 61945"/>
                <a:gd name="connsiteX10" fmla="*/ 904 w 46433"/>
                <a:gd name="connsiteY10" fmla="*/ 44599 h 61945"/>
                <a:gd name="connsiteX11" fmla="*/ 19954 w 46433"/>
                <a:gd name="connsiteY11" fmla="*/ 52505 h 61945"/>
                <a:gd name="connsiteX12" fmla="*/ 27670 w 46433"/>
                <a:gd name="connsiteY12" fmla="*/ 50314 h 61945"/>
                <a:gd name="connsiteX13" fmla="*/ 30526 w 46433"/>
                <a:gd name="connsiteY13" fmla="*/ 44790 h 61945"/>
                <a:gd name="connsiteX14" fmla="*/ 27861 w 46433"/>
                <a:gd name="connsiteY14" fmla="*/ 39360 h 61945"/>
                <a:gd name="connsiteX15" fmla="*/ 18336 w 46433"/>
                <a:gd name="connsiteY15" fmla="*/ 35836 h 61945"/>
                <a:gd name="connsiteX16" fmla="*/ 8332 w 46433"/>
                <a:gd name="connsiteY16" fmla="*/ 32979 h 61945"/>
                <a:gd name="connsiteX17" fmla="*/ 2234 w 46433"/>
                <a:gd name="connsiteY17" fmla="*/ 29455 h 61945"/>
                <a:gd name="connsiteX18" fmla="*/ -3096 w 46433"/>
                <a:gd name="connsiteY18" fmla="*/ 17167 h 61945"/>
                <a:gd name="connsiteX19" fmla="*/ 2997 w 46433"/>
                <a:gd name="connsiteY19" fmla="*/ 4308 h 61945"/>
                <a:gd name="connsiteX20" fmla="*/ 17954 w 46433"/>
                <a:gd name="connsiteY20" fmla="*/ -169 h 61945"/>
                <a:gd name="connsiteX21" fmla="*/ 29382 w 46433"/>
                <a:gd name="connsiteY21" fmla="*/ 1736 h 61945"/>
                <a:gd name="connsiteX22" fmla="*/ 38907 w 46433"/>
                <a:gd name="connsiteY22" fmla="*/ 6975 h 61945"/>
                <a:gd name="connsiteX23" fmla="*/ 33479 w 46433"/>
                <a:gd name="connsiteY23" fmla="*/ 14690 h 61945"/>
                <a:gd name="connsiteX24" fmla="*/ 26335 w 46433"/>
                <a:gd name="connsiteY24" fmla="*/ 10690 h 61945"/>
                <a:gd name="connsiteX25" fmla="*/ 17573 w 46433"/>
                <a:gd name="connsiteY25" fmla="*/ 8976 h 6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6433" h="61945">
                  <a:moveTo>
                    <a:pt x="17573" y="8976"/>
                  </a:moveTo>
                  <a:cubicBezTo>
                    <a:pt x="15001" y="8852"/>
                    <a:pt x="12522" y="9480"/>
                    <a:pt x="10332" y="10785"/>
                  </a:cubicBezTo>
                  <a:cubicBezTo>
                    <a:pt x="8429" y="11938"/>
                    <a:pt x="7378" y="14014"/>
                    <a:pt x="7476" y="16215"/>
                  </a:cubicBezTo>
                  <a:cubicBezTo>
                    <a:pt x="7378" y="18463"/>
                    <a:pt x="8429" y="20596"/>
                    <a:pt x="10332" y="21834"/>
                  </a:cubicBezTo>
                  <a:cubicBezTo>
                    <a:pt x="14141" y="23778"/>
                    <a:pt x="18145" y="25158"/>
                    <a:pt x="22335" y="25930"/>
                  </a:cubicBezTo>
                  <a:cubicBezTo>
                    <a:pt x="27382" y="26940"/>
                    <a:pt x="32144" y="29092"/>
                    <a:pt x="36242" y="32217"/>
                  </a:cubicBezTo>
                  <a:cubicBezTo>
                    <a:pt x="39479" y="35274"/>
                    <a:pt x="41288" y="39656"/>
                    <a:pt x="40906" y="44123"/>
                  </a:cubicBezTo>
                  <a:cubicBezTo>
                    <a:pt x="41004" y="49038"/>
                    <a:pt x="38814" y="53715"/>
                    <a:pt x="35004" y="56791"/>
                  </a:cubicBezTo>
                  <a:cubicBezTo>
                    <a:pt x="30619" y="60220"/>
                    <a:pt x="25098" y="61982"/>
                    <a:pt x="19475" y="61744"/>
                  </a:cubicBezTo>
                  <a:cubicBezTo>
                    <a:pt x="10239" y="61839"/>
                    <a:pt x="1379" y="58439"/>
                    <a:pt x="-5477" y="52219"/>
                  </a:cubicBezTo>
                  <a:lnTo>
                    <a:pt x="904" y="44599"/>
                  </a:lnTo>
                  <a:cubicBezTo>
                    <a:pt x="6048" y="49514"/>
                    <a:pt x="12810" y="52333"/>
                    <a:pt x="19954" y="52505"/>
                  </a:cubicBezTo>
                  <a:cubicBezTo>
                    <a:pt x="22717" y="52638"/>
                    <a:pt x="25382" y="51867"/>
                    <a:pt x="27670" y="50314"/>
                  </a:cubicBezTo>
                  <a:cubicBezTo>
                    <a:pt x="29479" y="49085"/>
                    <a:pt x="30619" y="46999"/>
                    <a:pt x="30526" y="44790"/>
                  </a:cubicBezTo>
                  <a:cubicBezTo>
                    <a:pt x="30619" y="42646"/>
                    <a:pt x="29572" y="40608"/>
                    <a:pt x="27861" y="39360"/>
                  </a:cubicBezTo>
                  <a:cubicBezTo>
                    <a:pt x="24907" y="37627"/>
                    <a:pt x="21666" y="36436"/>
                    <a:pt x="18336" y="35836"/>
                  </a:cubicBezTo>
                  <a:cubicBezTo>
                    <a:pt x="14903" y="35074"/>
                    <a:pt x="11569" y="34122"/>
                    <a:pt x="8332" y="32979"/>
                  </a:cubicBezTo>
                  <a:cubicBezTo>
                    <a:pt x="6141" y="32093"/>
                    <a:pt x="4141" y="30902"/>
                    <a:pt x="2234" y="29455"/>
                  </a:cubicBezTo>
                  <a:cubicBezTo>
                    <a:pt x="-1477" y="26473"/>
                    <a:pt x="-3384" y="21892"/>
                    <a:pt x="-3096" y="17167"/>
                  </a:cubicBezTo>
                  <a:cubicBezTo>
                    <a:pt x="-3286" y="12138"/>
                    <a:pt x="-1003" y="7337"/>
                    <a:pt x="2997" y="4308"/>
                  </a:cubicBezTo>
                  <a:cubicBezTo>
                    <a:pt x="7378" y="1241"/>
                    <a:pt x="12620" y="-330"/>
                    <a:pt x="17954" y="-169"/>
                  </a:cubicBezTo>
                  <a:cubicBezTo>
                    <a:pt x="21856" y="-140"/>
                    <a:pt x="25665" y="508"/>
                    <a:pt x="29382" y="1736"/>
                  </a:cubicBezTo>
                  <a:cubicBezTo>
                    <a:pt x="32809" y="2927"/>
                    <a:pt x="36051" y="4699"/>
                    <a:pt x="38907" y="6975"/>
                  </a:cubicBezTo>
                  <a:lnTo>
                    <a:pt x="33479" y="14690"/>
                  </a:lnTo>
                  <a:cubicBezTo>
                    <a:pt x="31381" y="12852"/>
                    <a:pt x="29000" y="11490"/>
                    <a:pt x="26335" y="10690"/>
                  </a:cubicBezTo>
                  <a:cubicBezTo>
                    <a:pt x="23573" y="9642"/>
                    <a:pt x="20526" y="9061"/>
                    <a:pt x="17573" y="8976"/>
                  </a:cubicBezTo>
                  <a:close/>
                </a:path>
              </a:pathLst>
            </a:custGeom>
            <a:solidFill>
              <a:srgbClr val="6D6E71"/>
            </a:solidFill>
            <a:ln w="9525"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id="{1067988D-93D2-4421-BC4D-2631702FDD98}"/>
                </a:ext>
              </a:extLst>
            </p:cNvPr>
            <p:cNvSpPr/>
            <p:nvPr/>
          </p:nvSpPr>
          <p:spPr>
            <a:xfrm>
              <a:off x="16964213" y="4306155"/>
              <a:ext cx="46602" cy="62771"/>
            </a:xfrm>
            <a:custGeom>
              <a:avLst/>
              <a:gdLst>
                <a:gd name="connsiteX0" fmla="*/ 18908 w 46602"/>
                <a:gd name="connsiteY0" fmla="*/ -179 h 62771"/>
                <a:gd name="connsiteX1" fmla="*/ 34623 w 46602"/>
                <a:gd name="connsiteY1" fmla="*/ 6203 h 62771"/>
                <a:gd name="connsiteX2" fmla="*/ 41102 w 46602"/>
                <a:gd name="connsiteY2" fmla="*/ 23062 h 62771"/>
                <a:gd name="connsiteX3" fmla="*/ 34623 w 46602"/>
                <a:gd name="connsiteY3" fmla="*/ 40208 h 62771"/>
                <a:gd name="connsiteX4" fmla="*/ 6336 w 46602"/>
                <a:gd name="connsiteY4" fmla="*/ 41731 h 62771"/>
                <a:gd name="connsiteX5" fmla="*/ 4048 w 46602"/>
                <a:gd name="connsiteY5" fmla="*/ 39255 h 62771"/>
                <a:gd name="connsiteX6" fmla="*/ 4048 w 46602"/>
                <a:gd name="connsiteY6" fmla="*/ 62591 h 62771"/>
                <a:gd name="connsiteX7" fmla="*/ -5477 w 46602"/>
                <a:gd name="connsiteY7" fmla="*/ 62591 h 62771"/>
                <a:gd name="connsiteX8" fmla="*/ -5477 w 46602"/>
                <a:gd name="connsiteY8" fmla="*/ 393 h 62771"/>
                <a:gd name="connsiteX9" fmla="*/ 4048 w 46602"/>
                <a:gd name="connsiteY9" fmla="*/ 393 h 62771"/>
                <a:gd name="connsiteX10" fmla="*/ 4048 w 46602"/>
                <a:gd name="connsiteY10" fmla="*/ 8298 h 62771"/>
                <a:gd name="connsiteX11" fmla="*/ 18908 w 46602"/>
                <a:gd name="connsiteY11" fmla="*/ -179 h 62771"/>
                <a:gd name="connsiteX12" fmla="*/ 3955 w 46602"/>
                <a:gd name="connsiteY12" fmla="*/ 23443 h 62771"/>
                <a:gd name="connsiteX13" fmla="*/ 7862 w 46602"/>
                <a:gd name="connsiteY13" fmla="*/ 34111 h 62771"/>
                <a:gd name="connsiteX14" fmla="*/ 17387 w 46602"/>
                <a:gd name="connsiteY14" fmla="*/ 38302 h 62771"/>
                <a:gd name="connsiteX15" fmla="*/ 26912 w 46602"/>
                <a:gd name="connsiteY15" fmla="*/ 34111 h 62771"/>
                <a:gd name="connsiteX16" fmla="*/ 31102 w 46602"/>
                <a:gd name="connsiteY16" fmla="*/ 23443 h 62771"/>
                <a:gd name="connsiteX17" fmla="*/ 27005 w 46602"/>
                <a:gd name="connsiteY17" fmla="*/ 12585 h 62771"/>
                <a:gd name="connsiteX18" fmla="*/ 17480 w 46602"/>
                <a:gd name="connsiteY18" fmla="*/ 8298 h 62771"/>
                <a:gd name="connsiteX19" fmla="*/ 7955 w 46602"/>
                <a:gd name="connsiteY19" fmla="*/ 12585 h 62771"/>
                <a:gd name="connsiteX20" fmla="*/ 3955 w 46602"/>
                <a:gd name="connsiteY20" fmla="*/ 23443 h 62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2" h="62771">
                  <a:moveTo>
                    <a:pt x="18908" y="-179"/>
                  </a:moveTo>
                  <a:cubicBezTo>
                    <a:pt x="24814" y="-236"/>
                    <a:pt x="30433" y="2060"/>
                    <a:pt x="34623" y="6203"/>
                  </a:cubicBezTo>
                  <a:cubicBezTo>
                    <a:pt x="39009" y="10680"/>
                    <a:pt x="41390" y="16785"/>
                    <a:pt x="41102" y="23062"/>
                  </a:cubicBezTo>
                  <a:cubicBezTo>
                    <a:pt x="41390" y="29425"/>
                    <a:pt x="39009" y="35626"/>
                    <a:pt x="34623" y="40208"/>
                  </a:cubicBezTo>
                  <a:cubicBezTo>
                    <a:pt x="27196" y="48427"/>
                    <a:pt x="14624" y="49113"/>
                    <a:pt x="6336" y="41731"/>
                  </a:cubicBezTo>
                  <a:cubicBezTo>
                    <a:pt x="5574" y="40979"/>
                    <a:pt x="4718" y="40141"/>
                    <a:pt x="4048" y="39255"/>
                  </a:cubicBezTo>
                  <a:lnTo>
                    <a:pt x="4048" y="62591"/>
                  </a:lnTo>
                  <a:lnTo>
                    <a:pt x="-5477" y="62591"/>
                  </a:lnTo>
                  <a:lnTo>
                    <a:pt x="-5477" y="393"/>
                  </a:lnTo>
                  <a:lnTo>
                    <a:pt x="4048" y="393"/>
                  </a:lnTo>
                  <a:lnTo>
                    <a:pt x="4048" y="8298"/>
                  </a:lnTo>
                  <a:cubicBezTo>
                    <a:pt x="7192" y="3060"/>
                    <a:pt x="12815" y="-160"/>
                    <a:pt x="18908" y="-179"/>
                  </a:cubicBezTo>
                  <a:close/>
                  <a:moveTo>
                    <a:pt x="3955" y="23443"/>
                  </a:moveTo>
                  <a:cubicBezTo>
                    <a:pt x="3764" y="27377"/>
                    <a:pt x="5192" y="31216"/>
                    <a:pt x="7862" y="34111"/>
                  </a:cubicBezTo>
                  <a:cubicBezTo>
                    <a:pt x="10336" y="36788"/>
                    <a:pt x="13764" y="38312"/>
                    <a:pt x="17387" y="38302"/>
                  </a:cubicBezTo>
                  <a:cubicBezTo>
                    <a:pt x="21005" y="38236"/>
                    <a:pt x="24433" y="36721"/>
                    <a:pt x="26912" y="34111"/>
                  </a:cubicBezTo>
                  <a:cubicBezTo>
                    <a:pt x="29768" y="31320"/>
                    <a:pt x="31293" y="27434"/>
                    <a:pt x="31102" y="23443"/>
                  </a:cubicBezTo>
                  <a:cubicBezTo>
                    <a:pt x="31293" y="19424"/>
                    <a:pt x="29768" y="15509"/>
                    <a:pt x="27005" y="12585"/>
                  </a:cubicBezTo>
                  <a:cubicBezTo>
                    <a:pt x="24531" y="9899"/>
                    <a:pt x="21098" y="8346"/>
                    <a:pt x="17480" y="8298"/>
                  </a:cubicBezTo>
                  <a:cubicBezTo>
                    <a:pt x="13862" y="8289"/>
                    <a:pt x="10336" y="9851"/>
                    <a:pt x="7955" y="12585"/>
                  </a:cubicBezTo>
                  <a:cubicBezTo>
                    <a:pt x="5290" y="15538"/>
                    <a:pt x="3764" y="19443"/>
                    <a:pt x="3955" y="23443"/>
                  </a:cubicBezTo>
                  <a:close/>
                </a:path>
              </a:pathLst>
            </a:custGeom>
            <a:solidFill>
              <a:srgbClr val="6D6E71"/>
            </a:solidFill>
            <a:ln w="9525"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3FB4C22E-0163-4A19-93C9-7FBCAD2EDD08}"/>
                </a:ext>
              </a:extLst>
            </p:cNvPr>
            <p:cNvSpPr/>
            <p:nvPr/>
          </p:nvSpPr>
          <p:spPr>
            <a:xfrm>
              <a:off x="17020889" y="4306062"/>
              <a:ext cx="24286" cy="45909"/>
            </a:xfrm>
            <a:custGeom>
              <a:avLst/>
              <a:gdLst>
                <a:gd name="connsiteX0" fmla="*/ 18429 w 24286"/>
                <a:gd name="connsiteY0" fmla="*/ 9630 h 45909"/>
                <a:gd name="connsiteX1" fmla="*/ 7667 w 24286"/>
                <a:gd name="connsiteY1" fmla="*/ 14298 h 45909"/>
                <a:gd name="connsiteX2" fmla="*/ 4048 w 24286"/>
                <a:gd name="connsiteY2" fmla="*/ 26680 h 45909"/>
                <a:gd name="connsiteX3" fmla="*/ 4048 w 24286"/>
                <a:gd name="connsiteY3" fmla="*/ 45730 h 45909"/>
                <a:gd name="connsiteX4" fmla="*/ -5477 w 24286"/>
                <a:gd name="connsiteY4" fmla="*/ 45730 h 45909"/>
                <a:gd name="connsiteX5" fmla="*/ -5477 w 24286"/>
                <a:gd name="connsiteY5" fmla="*/ 201 h 45909"/>
                <a:gd name="connsiteX6" fmla="*/ 4048 w 24286"/>
                <a:gd name="connsiteY6" fmla="*/ 201 h 45909"/>
                <a:gd name="connsiteX7" fmla="*/ 4048 w 24286"/>
                <a:gd name="connsiteY7" fmla="*/ 9726 h 45909"/>
                <a:gd name="connsiteX8" fmla="*/ 10336 w 24286"/>
                <a:gd name="connsiteY8" fmla="*/ 2677 h 45909"/>
                <a:gd name="connsiteX9" fmla="*/ 18810 w 24286"/>
                <a:gd name="connsiteY9" fmla="*/ -180 h 45909"/>
                <a:gd name="connsiteX10" fmla="*/ 18810 w 24286"/>
                <a:gd name="connsiteY10" fmla="*/ 9345 h 45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5909">
                  <a:moveTo>
                    <a:pt x="18429" y="9630"/>
                  </a:moveTo>
                  <a:cubicBezTo>
                    <a:pt x="14336" y="9335"/>
                    <a:pt x="10239" y="11078"/>
                    <a:pt x="7667" y="14298"/>
                  </a:cubicBezTo>
                  <a:cubicBezTo>
                    <a:pt x="5095" y="17898"/>
                    <a:pt x="3858" y="22260"/>
                    <a:pt x="4048" y="26680"/>
                  </a:cubicBezTo>
                  <a:lnTo>
                    <a:pt x="4048" y="45730"/>
                  </a:lnTo>
                  <a:lnTo>
                    <a:pt x="-5477" y="45730"/>
                  </a:lnTo>
                  <a:lnTo>
                    <a:pt x="-5477" y="201"/>
                  </a:lnTo>
                  <a:lnTo>
                    <a:pt x="4048" y="201"/>
                  </a:lnTo>
                  <a:lnTo>
                    <a:pt x="4048" y="9726"/>
                  </a:lnTo>
                  <a:cubicBezTo>
                    <a:pt x="5574" y="6935"/>
                    <a:pt x="7764" y="4525"/>
                    <a:pt x="10336" y="2677"/>
                  </a:cubicBezTo>
                  <a:cubicBezTo>
                    <a:pt x="12810" y="934"/>
                    <a:pt x="15764" y="-56"/>
                    <a:pt x="18810" y="-180"/>
                  </a:cubicBezTo>
                  <a:lnTo>
                    <a:pt x="18810" y="9345"/>
                  </a:lnTo>
                  <a:close/>
                </a:path>
              </a:pathLst>
            </a:custGeom>
            <a:solidFill>
              <a:srgbClr val="6D6E71"/>
            </a:solidFill>
            <a:ln w="9525"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A8583DAE-5D63-4261-8F0E-838585DBD95B}"/>
                </a:ext>
              </a:extLst>
            </p:cNvPr>
            <p:cNvSpPr/>
            <p:nvPr/>
          </p:nvSpPr>
          <p:spPr>
            <a:xfrm>
              <a:off x="17049941" y="4306157"/>
              <a:ext cx="48006" cy="47053"/>
            </a:xfrm>
            <a:custGeom>
              <a:avLst/>
              <a:gdLst>
                <a:gd name="connsiteX0" fmla="*/ 35672 w 48006"/>
                <a:gd name="connsiteY0" fmla="*/ 40016 h 47053"/>
                <a:gd name="connsiteX1" fmla="*/ 1381 w 48006"/>
                <a:gd name="connsiteY1" fmla="*/ 40016 h 47053"/>
                <a:gd name="connsiteX2" fmla="*/ 1381 w 48006"/>
                <a:gd name="connsiteY2" fmla="*/ 6678 h 47053"/>
                <a:gd name="connsiteX3" fmla="*/ 35672 w 48006"/>
                <a:gd name="connsiteY3" fmla="*/ 6678 h 47053"/>
                <a:gd name="connsiteX4" fmla="*/ 35672 w 48006"/>
                <a:gd name="connsiteY4" fmla="*/ 40016 h 47053"/>
                <a:gd name="connsiteX5" fmla="*/ 8143 w 48006"/>
                <a:gd name="connsiteY5" fmla="*/ 34110 h 47053"/>
                <a:gd name="connsiteX6" fmla="*/ 18524 w 48006"/>
                <a:gd name="connsiteY6" fmla="*/ 38301 h 47053"/>
                <a:gd name="connsiteX7" fmla="*/ 28812 w 48006"/>
                <a:gd name="connsiteY7" fmla="*/ 34110 h 47053"/>
                <a:gd name="connsiteX8" fmla="*/ 28812 w 48006"/>
                <a:gd name="connsiteY8" fmla="*/ 12584 h 47053"/>
                <a:gd name="connsiteX9" fmla="*/ 18524 w 48006"/>
                <a:gd name="connsiteY9" fmla="*/ 8393 h 47053"/>
                <a:gd name="connsiteX10" fmla="*/ 8143 w 48006"/>
                <a:gd name="connsiteY10" fmla="*/ 12584 h 47053"/>
                <a:gd name="connsiteX11" fmla="*/ 8143 w 48006"/>
                <a:gd name="connsiteY11"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7053">
                  <a:moveTo>
                    <a:pt x="35672" y="40016"/>
                  </a:moveTo>
                  <a:cubicBezTo>
                    <a:pt x="26049" y="49160"/>
                    <a:pt x="10999" y="49160"/>
                    <a:pt x="1381" y="40016"/>
                  </a:cubicBezTo>
                  <a:cubicBezTo>
                    <a:pt x="-7763" y="30776"/>
                    <a:pt x="-7763" y="15917"/>
                    <a:pt x="1381" y="6678"/>
                  </a:cubicBezTo>
                  <a:cubicBezTo>
                    <a:pt x="10999" y="-2466"/>
                    <a:pt x="26049" y="-2466"/>
                    <a:pt x="35672" y="6678"/>
                  </a:cubicBezTo>
                  <a:cubicBezTo>
                    <a:pt x="44815" y="15917"/>
                    <a:pt x="44815" y="30776"/>
                    <a:pt x="35672" y="40016"/>
                  </a:cubicBezTo>
                  <a:close/>
                  <a:moveTo>
                    <a:pt x="8143" y="34110"/>
                  </a:moveTo>
                  <a:cubicBezTo>
                    <a:pt x="10906" y="36882"/>
                    <a:pt x="14622" y="38397"/>
                    <a:pt x="18524" y="38301"/>
                  </a:cubicBezTo>
                  <a:cubicBezTo>
                    <a:pt x="22431" y="38406"/>
                    <a:pt x="26147" y="36882"/>
                    <a:pt x="28812" y="34110"/>
                  </a:cubicBezTo>
                  <a:cubicBezTo>
                    <a:pt x="34244" y="27976"/>
                    <a:pt x="34244" y="18718"/>
                    <a:pt x="28812" y="12584"/>
                  </a:cubicBezTo>
                  <a:cubicBezTo>
                    <a:pt x="26147" y="9812"/>
                    <a:pt x="22431" y="8288"/>
                    <a:pt x="18524" y="8393"/>
                  </a:cubicBezTo>
                  <a:cubicBezTo>
                    <a:pt x="14622" y="8297"/>
                    <a:pt x="10906" y="9812"/>
                    <a:pt x="8143" y="12584"/>
                  </a:cubicBezTo>
                  <a:cubicBezTo>
                    <a:pt x="2716" y="18718"/>
                    <a:pt x="2716" y="27976"/>
                    <a:pt x="8143" y="34110"/>
                  </a:cubicBezTo>
                  <a:close/>
                </a:path>
              </a:pathLst>
            </a:custGeom>
            <a:solidFill>
              <a:srgbClr val="6D6E71"/>
            </a:solidFill>
            <a:ln w="9525"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53471A8A-41F9-4487-9308-2695746C8719}"/>
                </a:ext>
              </a:extLst>
            </p:cNvPr>
            <p:cNvSpPr/>
            <p:nvPr/>
          </p:nvSpPr>
          <p:spPr>
            <a:xfrm>
              <a:off x="17100042" y="4306919"/>
              <a:ext cx="46862" cy="45529"/>
            </a:xfrm>
            <a:custGeom>
              <a:avLst/>
              <a:gdLst>
                <a:gd name="connsiteX0" fmla="*/ 12810 w 46862"/>
                <a:gd name="connsiteY0" fmla="*/ 45350 h 45529"/>
                <a:gd name="connsiteX1" fmla="*/ -5477 w 46862"/>
                <a:gd name="connsiteY1" fmla="*/ -180 h 45529"/>
                <a:gd name="connsiteX2" fmla="*/ 4048 w 46862"/>
                <a:gd name="connsiteY2" fmla="*/ -180 h 45529"/>
                <a:gd name="connsiteX3" fmla="*/ 17954 w 46862"/>
                <a:gd name="connsiteY3" fmla="*/ 34205 h 45529"/>
                <a:gd name="connsiteX4" fmla="*/ 31860 w 46862"/>
                <a:gd name="connsiteY4" fmla="*/ -180 h 45529"/>
                <a:gd name="connsiteX5" fmla="*/ 41385 w 46862"/>
                <a:gd name="connsiteY5" fmla="*/ -180 h 45529"/>
                <a:gd name="connsiteX6" fmla="*/ 23098 w 46862"/>
                <a:gd name="connsiteY6" fmla="*/ 45350 h 45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62" h="45529">
                  <a:moveTo>
                    <a:pt x="12810" y="45350"/>
                  </a:moveTo>
                  <a:lnTo>
                    <a:pt x="-5477" y="-180"/>
                  </a:lnTo>
                  <a:lnTo>
                    <a:pt x="4048" y="-180"/>
                  </a:lnTo>
                  <a:lnTo>
                    <a:pt x="17954" y="34205"/>
                  </a:lnTo>
                  <a:lnTo>
                    <a:pt x="31860" y="-180"/>
                  </a:lnTo>
                  <a:lnTo>
                    <a:pt x="41385" y="-180"/>
                  </a:lnTo>
                  <a:lnTo>
                    <a:pt x="23098" y="45350"/>
                  </a:lnTo>
                  <a:close/>
                </a:path>
              </a:pathLst>
            </a:custGeom>
            <a:solidFill>
              <a:srgbClr val="6D6E71"/>
            </a:solidFill>
            <a:ln w="9525"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7C01805E-A055-413D-946F-C55A18DE8E1E}"/>
                </a:ext>
              </a:extLst>
            </p:cNvPr>
            <p:cNvSpPr/>
            <p:nvPr/>
          </p:nvSpPr>
          <p:spPr>
            <a:xfrm>
              <a:off x="17153564" y="4287392"/>
              <a:ext cx="12108" cy="65056"/>
            </a:xfrm>
            <a:custGeom>
              <a:avLst/>
              <a:gdLst>
                <a:gd name="connsiteX0" fmla="*/ -3658 w 12108"/>
                <a:gd name="connsiteY0" fmla="*/ 10203 h 65056"/>
                <a:gd name="connsiteX1" fmla="*/ -5467 w 12108"/>
                <a:gd name="connsiteY1" fmla="*/ 5916 h 65056"/>
                <a:gd name="connsiteX2" fmla="*/ -3658 w 12108"/>
                <a:gd name="connsiteY2" fmla="*/ 1630 h 65056"/>
                <a:gd name="connsiteX3" fmla="*/ 625 w 12108"/>
                <a:gd name="connsiteY3" fmla="*/ -180 h 65056"/>
                <a:gd name="connsiteX4" fmla="*/ 4913 w 12108"/>
                <a:gd name="connsiteY4" fmla="*/ 1630 h 65056"/>
                <a:gd name="connsiteX5" fmla="*/ 6630 w 12108"/>
                <a:gd name="connsiteY5" fmla="*/ 5916 h 65056"/>
                <a:gd name="connsiteX6" fmla="*/ 723 w 12108"/>
                <a:gd name="connsiteY6" fmla="*/ 12012 h 65056"/>
                <a:gd name="connsiteX7" fmla="*/ 625 w 12108"/>
                <a:gd name="connsiteY7" fmla="*/ 12012 h 65056"/>
                <a:gd name="connsiteX8" fmla="*/ -3658 w 12108"/>
                <a:gd name="connsiteY8" fmla="*/ 10203 h 65056"/>
                <a:gd name="connsiteX9" fmla="*/ 5295 w 12108"/>
                <a:gd name="connsiteY9" fmla="*/ 64876 h 65056"/>
                <a:gd name="connsiteX10" fmla="*/ -4230 w 12108"/>
                <a:gd name="connsiteY10" fmla="*/ 64876 h 65056"/>
                <a:gd name="connsiteX11" fmla="*/ -4230 w 12108"/>
                <a:gd name="connsiteY11" fmla="*/ 19346 h 65056"/>
                <a:gd name="connsiteX12" fmla="*/ 5295 w 12108"/>
                <a:gd name="connsiteY12" fmla="*/ 19346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08" h="65056">
                  <a:moveTo>
                    <a:pt x="-3658" y="10203"/>
                  </a:moveTo>
                  <a:cubicBezTo>
                    <a:pt x="-4900" y="9107"/>
                    <a:pt x="-5565" y="7545"/>
                    <a:pt x="-5467" y="5916"/>
                  </a:cubicBezTo>
                  <a:cubicBezTo>
                    <a:pt x="-5467" y="4297"/>
                    <a:pt x="-4802" y="2744"/>
                    <a:pt x="-3658" y="1630"/>
                  </a:cubicBezTo>
                  <a:cubicBezTo>
                    <a:pt x="-2519" y="468"/>
                    <a:pt x="-993" y="-189"/>
                    <a:pt x="625" y="-180"/>
                  </a:cubicBezTo>
                  <a:cubicBezTo>
                    <a:pt x="2244" y="-161"/>
                    <a:pt x="3769" y="496"/>
                    <a:pt x="4913" y="1630"/>
                  </a:cubicBezTo>
                  <a:cubicBezTo>
                    <a:pt x="6058" y="2782"/>
                    <a:pt x="6630" y="4316"/>
                    <a:pt x="6630" y="5916"/>
                  </a:cubicBezTo>
                  <a:cubicBezTo>
                    <a:pt x="6723" y="9231"/>
                    <a:pt x="4058" y="11955"/>
                    <a:pt x="723" y="12012"/>
                  </a:cubicBezTo>
                  <a:cubicBezTo>
                    <a:pt x="723" y="12012"/>
                    <a:pt x="625" y="12012"/>
                    <a:pt x="625" y="12012"/>
                  </a:cubicBezTo>
                  <a:cubicBezTo>
                    <a:pt x="-993" y="12069"/>
                    <a:pt x="-2612" y="11403"/>
                    <a:pt x="-3658" y="10203"/>
                  </a:cubicBezTo>
                  <a:close/>
                  <a:moveTo>
                    <a:pt x="5295" y="64876"/>
                  </a:moveTo>
                  <a:lnTo>
                    <a:pt x="-4230" y="64876"/>
                  </a:lnTo>
                  <a:lnTo>
                    <a:pt x="-4230" y="19346"/>
                  </a:lnTo>
                  <a:lnTo>
                    <a:pt x="5295" y="19346"/>
                  </a:lnTo>
                  <a:close/>
                </a:path>
              </a:pathLst>
            </a:custGeom>
            <a:solidFill>
              <a:srgbClr val="6D6E71"/>
            </a:solidFill>
            <a:ln w="9525"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BA43C749-E0F3-4029-9A04-E128FFCDC3FF}"/>
                </a:ext>
              </a:extLst>
            </p:cNvPr>
            <p:cNvSpPr/>
            <p:nvPr/>
          </p:nvSpPr>
          <p:spPr>
            <a:xfrm>
              <a:off x="17174409" y="4288916"/>
              <a:ext cx="46598" cy="64319"/>
            </a:xfrm>
            <a:custGeom>
              <a:avLst/>
              <a:gdLst>
                <a:gd name="connsiteX0" fmla="*/ 1022 w 46598"/>
                <a:gd name="connsiteY0" fmla="*/ 57541 h 64319"/>
                <a:gd name="connsiteX1" fmla="*/ -5452 w 46598"/>
                <a:gd name="connsiteY1" fmla="*/ 40397 h 64319"/>
                <a:gd name="connsiteX2" fmla="*/ 15788 w 46598"/>
                <a:gd name="connsiteY2" fmla="*/ 17089 h 64319"/>
                <a:gd name="connsiteX3" fmla="*/ 16932 w 46598"/>
                <a:gd name="connsiteY3" fmla="*/ 17060 h 64319"/>
                <a:gd name="connsiteX4" fmla="*/ 31597 w 46598"/>
                <a:gd name="connsiteY4" fmla="*/ 24775 h 64319"/>
                <a:gd name="connsiteX5" fmla="*/ 31597 w 46598"/>
                <a:gd name="connsiteY5" fmla="*/ -180 h 64319"/>
                <a:gd name="connsiteX6" fmla="*/ 41122 w 46598"/>
                <a:gd name="connsiteY6" fmla="*/ -180 h 64319"/>
                <a:gd name="connsiteX7" fmla="*/ 41122 w 46598"/>
                <a:gd name="connsiteY7" fmla="*/ 63352 h 64319"/>
                <a:gd name="connsiteX8" fmla="*/ 31597 w 46598"/>
                <a:gd name="connsiteY8" fmla="*/ 63352 h 64319"/>
                <a:gd name="connsiteX9" fmla="*/ 31597 w 46598"/>
                <a:gd name="connsiteY9" fmla="*/ 56494 h 64319"/>
                <a:gd name="connsiteX10" fmla="*/ 16072 w 46598"/>
                <a:gd name="connsiteY10" fmla="*/ 64114 h 64319"/>
                <a:gd name="connsiteX11" fmla="*/ 1022 w 46598"/>
                <a:gd name="connsiteY11" fmla="*/ 57541 h 64319"/>
                <a:gd name="connsiteX12" fmla="*/ 4166 w 46598"/>
                <a:gd name="connsiteY12" fmla="*/ 40778 h 64319"/>
                <a:gd name="connsiteX13" fmla="*/ 8356 w 46598"/>
                <a:gd name="connsiteY13" fmla="*/ 51446 h 64319"/>
                <a:gd name="connsiteX14" fmla="*/ 17881 w 46598"/>
                <a:gd name="connsiteY14" fmla="*/ 55542 h 64319"/>
                <a:gd name="connsiteX15" fmla="*/ 27406 w 46598"/>
                <a:gd name="connsiteY15" fmla="*/ 51446 h 64319"/>
                <a:gd name="connsiteX16" fmla="*/ 31406 w 46598"/>
                <a:gd name="connsiteY16" fmla="*/ 40778 h 64319"/>
                <a:gd name="connsiteX17" fmla="*/ 27406 w 46598"/>
                <a:gd name="connsiteY17" fmla="*/ 29824 h 64319"/>
                <a:gd name="connsiteX18" fmla="*/ 17881 w 46598"/>
                <a:gd name="connsiteY18" fmla="*/ 25538 h 64319"/>
                <a:gd name="connsiteX19" fmla="*/ 8356 w 46598"/>
                <a:gd name="connsiteY19" fmla="*/ 29824 h 64319"/>
                <a:gd name="connsiteX20" fmla="*/ 4166 w 46598"/>
                <a:gd name="connsiteY20" fmla="*/ 40778 h 6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98" h="64319">
                  <a:moveTo>
                    <a:pt x="1022" y="57541"/>
                  </a:moveTo>
                  <a:cubicBezTo>
                    <a:pt x="-3359" y="52950"/>
                    <a:pt x="-5741" y="46760"/>
                    <a:pt x="-5452" y="40397"/>
                  </a:cubicBezTo>
                  <a:cubicBezTo>
                    <a:pt x="-6024" y="28100"/>
                    <a:pt x="3501" y="17661"/>
                    <a:pt x="15788" y="17089"/>
                  </a:cubicBezTo>
                  <a:cubicBezTo>
                    <a:pt x="16170" y="17070"/>
                    <a:pt x="16551" y="17060"/>
                    <a:pt x="16932" y="17060"/>
                  </a:cubicBezTo>
                  <a:cubicBezTo>
                    <a:pt x="22834" y="16956"/>
                    <a:pt x="28360" y="19871"/>
                    <a:pt x="31597" y="24775"/>
                  </a:cubicBezTo>
                  <a:lnTo>
                    <a:pt x="31597" y="-180"/>
                  </a:lnTo>
                  <a:lnTo>
                    <a:pt x="41122" y="-180"/>
                  </a:lnTo>
                  <a:lnTo>
                    <a:pt x="41122" y="63352"/>
                  </a:lnTo>
                  <a:lnTo>
                    <a:pt x="31597" y="63352"/>
                  </a:lnTo>
                  <a:lnTo>
                    <a:pt x="31597" y="56494"/>
                  </a:lnTo>
                  <a:cubicBezTo>
                    <a:pt x="28076" y="61561"/>
                    <a:pt x="22262" y="64447"/>
                    <a:pt x="16072" y="64114"/>
                  </a:cubicBezTo>
                  <a:cubicBezTo>
                    <a:pt x="10356" y="64114"/>
                    <a:pt x="4928" y="61733"/>
                    <a:pt x="1022" y="57541"/>
                  </a:cubicBezTo>
                  <a:close/>
                  <a:moveTo>
                    <a:pt x="4166" y="40778"/>
                  </a:moveTo>
                  <a:cubicBezTo>
                    <a:pt x="4073" y="44759"/>
                    <a:pt x="5500" y="48626"/>
                    <a:pt x="8356" y="51446"/>
                  </a:cubicBezTo>
                  <a:cubicBezTo>
                    <a:pt x="10835" y="54008"/>
                    <a:pt x="14263" y="55475"/>
                    <a:pt x="17881" y="55542"/>
                  </a:cubicBezTo>
                  <a:cubicBezTo>
                    <a:pt x="21504" y="55608"/>
                    <a:pt x="24932" y="54123"/>
                    <a:pt x="27406" y="51446"/>
                  </a:cubicBezTo>
                  <a:cubicBezTo>
                    <a:pt x="30076" y="48559"/>
                    <a:pt x="31504" y="44721"/>
                    <a:pt x="31406" y="40778"/>
                  </a:cubicBezTo>
                  <a:cubicBezTo>
                    <a:pt x="31504" y="36749"/>
                    <a:pt x="30076" y="32824"/>
                    <a:pt x="27406" y="29824"/>
                  </a:cubicBezTo>
                  <a:cubicBezTo>
                    <a:pt x="25025" y="27071"/>
                    <a:pt x="21504" y="25509"/>
                    <a:pt x="17881" y="25538"/>
                  </a:cubicBezTo>
                  <a:cubicBezTo>
                    <a:pt x="14263" y="25614"/>
                    <a:pt x="10835" y="27157"/>
                    <a:pt x="8356" y="29824"/>
                  </a:cubicBezTo>
                  <a:cubicBezTo>
                    <a:pt x="5594" y="32777"/>
                    <a:pt x="4073" y="36720"/>
                    <a:pt x="4166" y="40778"/>
                  </a:cubicBezTo>
                  <a:close/>
                </a:path>
              </a:pathLst>
            </a:custGeom>
            <a:solidFill>
              <a:srgbClr val="6D6E71"/>
            </a:solidFill>
            <a:ln w="9525"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E1FC1484-B138-4C2F-91C8-42CE58FD5FB1}"/>
                </a:ext>
              </a:extLst>
            </p:cNvPr>
            <p:cNvSpPr/>
            <p:nvPr/>
          </p:nvSpPr>
          <p:spPr>
            <a:xfrm>
              <a:off x="17231273" y="4306151"/>
              <a:ext cx="45305" cy="47070"/>
            </a:xfrm>
            <a:custGeom>
              <a:avLst/>
              <a:gdLst>
                <a:gd name="connsiteX0" fmla="*/ 39696 w 45305"/>
                <a:gd name="connsiteY0" fmla="*/ 27543 h 47070"/>
                <a:gd name="connsiteX1" fmla="*/ 3977 w 45305"/>
                <a:gd name="connsiteY1" fmla="*/ 27543 h 47070"/>
                <a:gd name="connsiteX2" fmla="*/ 8549 w 45305"/>
                <a:gd name="connsiteY2" fmla="*/ 35544 h 47070"/>
                <a:gd name="connsiteX3" fmla="*/ 18074 w 45305"/>
                <a:gd name="connsiteY3" fmla="*/ 38592 h 47070"/>
                <a:gd name="connsiteX4" fmla="*/ 31124 w 45305"/>
                <a:gd name="connsiteY4" fmla="*/ 33163 h 47070"/>
                <a:gd name="connsiteX5" fmla="*/ 36645 w 45305"/>
                <a:gd name="connsiteY5" fmla="*/ 39164 h 47070"/>
                <a:gd name="connsiteX6" fmla="*/ 17595 w 45305"/>
                <a:gd name="connsiteY6" fmla="*/ 46879 h 47070"/>
                <a:gd name="connsiteX7" fmla="*/ 1308 w 45305"/>
                <a:gd name="connsiteY7" fmla="*/ 40402 h 47070"/>
                <a:gd name="connsiteX8" fmla="*/ 1308 w 45305"/>
                <a:gd name="connsiteY8" fmla="*/ 6208 h 47070"/>
                <a:gd name="connsiteX9" fmla="*/ 17502 w 45305"/>
                <a:gd name="connsiteY9" fmla="*/ -175 h 47070"/>
                <a:gd name="connsiteX10" fmla="*/ 33315 w 45305"/>
                <a:gd name="connsiteY10" fmla="*/ 5445 h 47070"/>
                <a:gd name="connsiteX11" fmla="*/ 39789 w 45305"/>
                <a:gd name="connsiteY11" fmla="*/ 20971 h 47070"/>
                <a:gd name="connsiteX12" fmla="*/ 3977 w 45305"/>
                <a:gd name="connsiteY12" fmla="*/ 20019 h 47070"/>
                <a:gd name="connsiteX13" fmla="*/ 30073 w 45305"/>
                <a:gd name="connsiteY13" fmla="*/ 20019 h 47070"/>
                <a:gd name="connsiteX14" fmla="*/ 26553 w 45305"/>
                <a:gd name="connsiteY14" fmla="*/ 11160 h 47070"/>
                <a:gd name="connsiteX15" fmla="*/ 17693 w 45305"/>
                <a:gd name="connsiteY15" fmla="*/ 8113 h 47070"/>
                <a:gd name="connsiteX16" fmla="*/ 8168 w 45305"/>
                <a:gd name="connsiteY16" fmla="*/ 11351 h 47070"/>
                <a:gd name="connsiteX17" fmla="*/ 3977 w 45305"/>
                <a:gd name="connsiteY17" fmla="*/ 20019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05" h="47070">
                  <a:moveTo>
                    <a:pt x="39696" y="27543"/>
                  </a:moveTo>
                  <a:lnTo>
                    <a:pt x="3977" y="27543"/>
                  </a:lnTo>
                  <a:cubicBezTo>
                    <a:pt x="4168" y="30792"/>
                    <a:pt x="5786" y="33773"/>
                    <a:pt x="8549" y="35544"/>
                  </a:cubicBezTo>
                  <a:cubicBezTo>
                    <a:pt x="11312" y="37592"/>
                    <a:pt x="14646" y="38668"/>
                    <a:pt x="18074" y="38592"/>
                  </a:cubicBezTo>
                  <a:cubicBezTo>
                    <a:pt x="23027" y="38926"/>
                    <a:pt x="27883" y="36916"/>
                    <a:pt x="31124" y="33163"/>
                  </a:cubicBezTo>
                  <a:lnTo>
                    <a:pt x="36645" y="39164"/>
                  </a:lnTo>
                  <a:cubicBezTo>
                    <a:pt x="31692" y="44298"/>
                    <a:pt x="24739" y="47098"/>
                    <a:pt x="17595" y="46879"/>
                  </a:cubicBezTo>
                  <a:cubicBezTo>
                    <a:pt x="11502" y="46984"/>
                    <a:pt x="5689" y="44651"/>
                    <a:pt x="1308" y="40402"/>
                  </a:cubicBezTo>
                  <a:cubicBezTo>
                    <a:pt x="-7738" y="30811"/>
                    <a:pt x="-7738" y="15799"/>
                    <a:pt x="1308" y="6208"/>
                  </a:cubicBezTo>
                  <a:cubicBezTo>
                    <a:pt x="5689" y="2074"/>
                    <a:pt x="11502" y="-212"/>
                    <a:pt x="17502" y="-175"/>
                  </a:cubicBezTo>
                  <a:cubicBezTo>
                    <a:pt x="23311" y="-298"/>
                    <a:pt x="28934" y="1702"/>
                    <a:pt x="33315" y="5445"/>
                  </a:cubicBezTo>
                  <a:cubicBezTo>
                    <a:pt x="37789" y="9332"/>
                    <a:pt x="40170" y="15075"/>
                    <a:pt x="39789" y="20971"/>
                  </a:cubicBezTo>
                  <a:close/>
                  <a:moveTo>
                    <a:pt x="3977" y="20019"/>
                  </a:moveTo>
                  <a:lnTo>
                    <a:pt x="30073" y="20019"/>
                  </a:lnTo>
                  <a:cubicBezTo>
                    <a:pt x="30264" y="16685"/>
                    <a:pt x="29027" y="13437"/>
                    <a:pt x="26553" y="11160"/>
                  </a:cubicBezTo>
                  <a:cubicBezTo>
                    <a:pt x="24074" y="9141"/>
                    <a:pt x="20930" y="8055"/>
                    <a:pt x="17693" y="8113"/>
                  </a:cubicBezTo>
                  <a:cubicBezTo>
                    <a:pt x="14265" y="8055"/>
                    <a:pt x="10833" y="9208"/>
                    <a:pt x="8168" y="11351"/>
                  </a:cubicBezTo>
                  <a:cubicBezTo>
                    <a:pt x="5405" y="13370"/>
                    <a:pt x="3880" y="16618"/>
                    <a:pt x="3977" y="20019"/>
                  </a:cubicBezTo>
                  <a:close/>
                </a:path>
              </a:pathLst>
            </a:custGeom>
            <a:solidFill>
              <a:srgbClr val="6D6E71"/>
            </a:solidFill>
            <a:ln w="9525"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801BB6F6-235C-46D5-82E2-E776CD16433E}"/>
                </a:ext>
              </a:extLst>
            </p:cNvPr>
            <p:cNvSpPr/>
            <p:nvPr/>
          </p:nvSpPr>
          <p:spPr>
            <a:xfrm>
              <a:off x="17281682" y="4306525"/>
              <a:ext cx="36686" cy="46693"/>
            </a:xfrm>
            <a:custGeom>
              <a:avLst/>
              <a:gdLst>
                <a:gd name="connsiteX0" fmla="*/ 31195 w 36686"/>
                <a:gd name="connsiteY0" fmla="*/ 32123 h 46693"/>
                <a:gd name="connsiteX1" fmla="*/ 26526 w 36686"/>
                <a:gd name="connsiteY1" fmla="*/ 42600 h 46693"/>
                <a:gd name="connsiteX2" fmla="*/ 14434 w 36686"/>
                <a:gd name="connsiteY2" fmla="*/ 46505 h 46693"/>
                <a:gd name="connsiteX3" fmla="*/ 4048 w 36686"/>
                <a:gd name="connsiteY3" fmla="*/ 44696 h 46693"/>
                <a:gd name="connsiteX4" fmla="*/ -5477 w 36686"/>
                <a:gd name="connsiteY4" fmla="*/ 39552 h 46693"/>
                <a:gd name="connsiteX5" fmla="*/ -905 w 36686"/>
                <a:gd name="connsiteY5" fmla="*/ 32123 h 46693"/>
                <a:gd name="connsiteX6" fmla="*/ 14527 w 36686"/>
                <a:gd name="connsiteY6" fmla="*/ 38123 h 46693"/>
                <a:gd name="connsiteX7" fmla="*/ 19671 w 36686"/>
                <a:gd name="connsiteY7" fmla="*/ 36600 h 46693"/>
                <a:gd name="connsiteX8" fmla="*/ 21577 w 36686"/>
                <a:gd name="connsiteY8" fmla="*/ 32789 h 46693"/>
                <a:gd name="connsiteX9" fmla="*/ 12527 w 36686"/>
                <a:gd name="connsiteY9" fmla="*/ 26694 h 46693"/>
                <a:gd name="connsiteX10" fmla="*/ 11480 w 36686"/>
                <a:gd name="connsiteY10" fmla="*/ 26694 h 46693"/>
                <a:gd name="connsiteX11" fmla="*/ -2714 w 36686"/>
                <a:gd name="connsiteY11" fmla="*/ 13835 h 46693"/>
                <a:gd name="connsiteX12" fmla="*/ 2146 w 36686"/>
                <a:gd name="connsiteY12" fmla="*/ 3643 h 46693"/>
                <a:gd name="connsiteX13" fmla="*/ 15001 w 36686"/>
                <a:gd name="connsiteY13" fmla="*/ -167 h 46693"/>
                <a:gd name="connsiteX14" fmla="*/ 29861 w 36686"/>
                <a:gd name="connsiteY14" fmla="*/ 4500 h 46693"/>
                <a:gd name="connsiteX15" fmla="*/ 26340 w 36686"/>
                <a:gd name="connsiteY15" fmla="*/ 11644 h 46693"/>
                <a:gd name="connsiteX16" fmla="*/ 14243 w 36686"/>
                <a:gd name="connsiteY16" fmla="*/ 7929 h 46693"/>
                <a:gd name="connsiteX17" fmla="*/ 8620 w 36686"/>
                <a:gd name="connsiteY17" fmla="*/ 9168 h 46693"/>
                <a:gd name="connsiteX18" fmla="*/ 6527 w 36686"/>
                <a:gd name="connsiteY18" fmla="*/ 12882 h 46693"/>
                <a:gd name="connsiteX19" fmla="*/ 8718 w 36686"/>
                <a:gd name="connsiteY19" fmla="*/ 16121 h 46693"/>
                <a:gd name="connsiteX20" fmla="*/ 13099 w 36686"/>
                <a:gd name="connsiteY20" fmla="*/ 17645 h 46693"/>
                <a:gd name="connsiteX21" fmla="*/ 17954 w 36686"/>
                <a:gd name="connsiteY21" fmla="*/ 18979 h 46693"/>
                <a:gd name="connsiteX22" fmla="*/ 22145 w 36686"/>
                <a:gd name="connsiteY22" fmla="*/ 20502 h 46693"/>
                <a:gd name="connsiteX23" fmla="*/ 26433 w 36686"/>
                <a:gd name="connsiteY23" fmla="*/ 22884 h 46693"/>
                <a:gd name="connsiteX24" fmla="*/ 31195 w 36686"/>
                <a:gd name="connsiteY24" fmla="*/ 32123 h 4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6" h="46693">
                  <a:moveTo>
                    <a:pt x="31195" y="32123"/>
                  </a:moveTo>
                  <a:cubicBezTo>
                    <a:pt x="31386" y="36152"/>
                    <a:pt x="29670" y="40028"/>
                    <a:pt x="26526" y="42600"/>
                  </a:cubicBezTo>
                  <a:cubicBezTo>
                    <a:pt x="23098" y="45248"/>
                    <a:pt x="18815" y="46629"/>
                    <a:pt x="14434" y="46505"/>
                  </a:cubicBezTo>
                  <a:cubicBezTo>
                    <a:pt x="10908" y="46439"/>
                    <a:pt x="7383" y="45829"/>
                    <a:pt x="4048" y="44696"/>
                  </a:cubicBezTo>
                  <a:cubicBezTo>
                    <a:pt x="621" y="43534"/>
                    <a:pt x="-2617" y="41791"/>
                    <a:pt x="-5477" y="39552"/>
                  </a:cubicBezTo>
                  <a:lnTo>
                    <a:pt x="-905" y="32123"/>
                  </a:lnTo>
                  <a:cubicBezTo>
                    <a:pt x="3476" y="35752"/>
                    <a:pt x="8908" y="37857"/>
                    <a:pt x="14527" y="38123"/>
                  </a:cubicBezTo>
                  <a:cubicBezTo>
                    <a:pt x="16336" y="38247"/>
                    <a:pt x="18145" y="37705"/>
                    <a:pt x="19671" y="36600"/>
                  </a:cubicBezTo>
                  <a:cubicBezTo>
                    <a:pt x="20908" y="35742"/>
                    <a:pt x="21670" y="34304"/>
                    <a:pt x="21577" y="32789"/>
                  </a:cubicBezTo>
                  <a:cubicBezTo>
                    <a:pt x="21577" y="30503"/>
                    <a:pt x="18526" y="28504"/>
                    <a:pt x="12527" y="26694"/>
                  </a:cubicBezTo>
                  <a:lnTo>
                    <a:pt x="11480" y="26694"/>
                  </a:lnTo>
                  <a:cubicBezTo>
                    <a:pt x="1955" y="24122"/>
                    <a:pt x="-2714" y="19835"/>
                    <a:pt x="-2714" y="13835"/>
                  </a:cubicBezTo>
                  <a:cubicBezTo>
                    <a:pt x="-2807" y="9854"/>
                    <a:pt x="-998" y="6062"/>
                    <a:pt x="2146" y="3643"/>
                  </a:cubicBezTo>
                  <a:cubicBezTo>
                    <a:pt x="5857" y="1005"/>
                    <a:pt x="10429" y="-329"/>
                    <a:pt x="15001" y="-167"/>
                  </a:cubicBezTo>
                  <a:cubicBezTo>
                    <a:pt x="20336" y="-110"/>
                    <a:pt x="25479" y="1509"/>
                    <a:pt x="29861" y="4500"/>
                  </a:cubicBezTo>
                  <a:lnTo>
                    <a:pt x="26340" y="11644"/>
                  </a:lnTo>
                  <a:cubicBezTo>
                    <a:pt x="22814" y="9225"/>
                    <a:pt x="18526" y="7929"/>
                    <a:pt x="14243" y="7929"/>
                  </a:cubicBezTo>
                  <a:cubicBezTo>
                    <a:pt x="12336" y="7834"/>
                    <a:pt x="10336" y="8263"/>
                    <a:pt x="8620" y="9168"/>
                  </a:cubicBezTo>
                  <a:cubicBezTo>
                    <a:pt x="7290" y="9920"/>
                    <a:pt x="6429" y="11349"/>
                    <a:pt x="6527" y="12882"/>
                  </a:cubicBezTo>
                  <a:cubicBezTo>
                    <a:pt x="6527" y="14321"/>
                    <a:pt x="7383" y="15625"/>
                    <a:pt x="8718" y="16121"/>
                  </a:cubicBezTo>
                  <a:cubicBezTo>
                    <a:pt x="10146" y="16807"/>
                    <a:pt x="11573" y="17321"/>
                    <a:pt x="13099" y="17645"/>
                  </a:cubicBezTo>
                  <a:cubicBezTo>
                    <a:pt x="14717" y="17997"/>
                    <a:pt x="16336" y="18445"/>
                    <a:pt x="17954" y="18979"/>
                  </a:cubicBezTo>
                  <a:lnTo>
                    <a:pt x="22145" y="20502"/>
                  </a:lnTo>
                  <a:cubicBezTo>
                    <a:pt x="23670" y="21188"/>
                    <a:pt x="25098" y="21988"/>
                    <a:pt x="26433" y="22884"/>
                  </a:cubicBezTo>
                  <a:cubicBezTo>
                    <a:pt x="29479" y="24941"/>
                    <a:pt x="31288" y="28427"/>
                    <a:pt x="31195" y="32123"/>
                  </a:cubicBezTo>
                  <a:close/>
                </a:path>
              </a:pathLst>
            </a:custGeom>
            <a:solidFill>
              <a:srgbClr val="6D6E71"/>
            </a:solidFill>
            <a:ln w="9525"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4AC9D57A-0265-4F9D-B457-322F08739BC2}"/>
                </a:ext>
              </a:extLst>
            </p:cNvPr>
            <p:cNvSpPr/>
            <p:nvPr/>
          </p:nvSpPr>
          <p:spPr>
            <a:xfrm>
              <a:off x="17347771" y="4306140"/>
              <a:ext cx="40641" cy="47077"/>
            </a:xfrm>
            <a:custGeom>
              <a:avLst/>
              <a:gdLst>
                <a:gd name="connsiteX0" fmla="*/ 34926 w 40641"/>
                <a:gd name="connsiteY0" fmla="*/ 46129 h 47077"/>
                <a:gd name="connsiteX1" fmla="*/ 26164 w 40641"/>
                <a:gd name="connsiteY1" fmla="*/ 46129 h 47077"/>
                <a:gd name="connsiteX2" fmla="*/ 26164 w 40641"/>
                <a:gd name="connsiteY2" fmla="*/ 40032 h 47077"/>
                <a:gd name="connsiteX3" fmla="*/ 11016 w 40641"/>
                <a:gd name="connsiteY3" fmla="*/ 46890 h 47077"/>
                <a:gd name="connsiteX4" fmla="*/ -793 w 40641"/>
                <a:gd name="connsiteY4" fmla="*/ 42794 h 47077"/>
                <a:gd name="connsiteX5" fmla="*/ -5462 w 40641"/>
                <a:gd name="connsiteY5" fmla="*/ 32031 h 47077"/>
                <a:gd name="connsiteX6" fmla="*/ -509 w 40641"/>
                <a:gd name="connsiteY6" fmla="*/ 22506 h 47077"/>
                <a:gd name="connsiteX7" fmla="*/ 12922 w 40641"/>
                <a:gd name="connsiteY7" fmla="*/ 19077 h 47077"/>
                <a:gd name="connsiteX8" fmla="*/ 25401 w 40641"/>
                <a:gd name="connsiteY8" fmla="*/ 19077 h 47077"/>
                <a:gd name="connsiteX9" fmla="*/ 25401 w 40641"/>
                <a:gd name="connsiteY9" fmla="*/ 17363 h 47077"/>
                <a:gd name="connsiteX10" fmla="*/ 15304 w 40641"/>
                <a:gd name="connsiteY10" fmla="*/ 7838 h 47077"/>
                <a:gd name="connsiteX11" fmla="*/ 2063 w 40641"/>
                <a:gd name="connsiteY11" fmla="*/ 12505 h 47077"/>
                <a:gd name="connsiteX12" fmla="*/ -2221 w 40641"/>
                <a:gd name="connsiteY12" fmla="*/ 6504 h 47077"/>
                <a:gd name="connsiteX13" fmla="*/ 16829 w 40641"/>
                <a:gd name="connsiteY13" fmla="*/ -163 h 47077"/>
                <a:gd name="connsiteX14" fmla="*/ 29973 w 40641"/>
                <a:gd name="connsiteY14" fmla="*/ 3933 h 47077"/>
                <a:gd name="connsiteX15" fmla="*/ 35116 w 40641"/>
                <a:gd name="connsiteY15" fmla="*/ 16791 h 47077"/>
                <a:gd name="connsiteX16" fmla="*/ 25401 w 40641"/>
                <a:gd name="connsiteY16" fmla="*/ 29174 h 47077"/>
                <a:gd name="connsiteX17" fmla="*/ 25401 w 40641"/>
                <a:gd name="connsiteY17" fmla="*/ 25364 h 47077"/>
                <a:gd name="connsiteX18" fmla="*/ 14639 w 40641"/>
                <a:gd name="connsiteY18" fmla="*/ 25364 h 47077"/>
                <a:gd name="connsiteX19" fmla="*/ 4253 w 40641"/>
                <a:gd name="connsiteY19" fmla="*/ 31841 h 47077"/>
                <a:gd name="connsiteX20" fmla="*/ 6825 w 40641"/>
                <a:gd name="connsiteY20" fmla="*/ 36984 h 47077"/>
                <a:gd name="connsiteX21" fmla="*/ 13969 w 40641"/>
                <a:gd name="connsiteY21" fmla="*/ 38699 h 47077"/>
                <a:gd name="connsiteX22" fmla="*/ 21973 w 40641"/>
                <a:gd name="connsiteY22" fmla="*/ 36127 h 47077"/>
                <a:gd name="connsiteX23" fmla="*/ 25303 w 40641"/>
                <a:gd name="connsiteY23" fmla="*/ 29174 h 47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1" h="47077">
                  <a:moveTo>
                    <a:pt x="34926" y="46129"/>
                  </a:moveTo>
                  <a:lnTo>
                    <a:pt x="26164" y="46129"/>
                  </a:lnTo>
                  <a:lnTo>
                    <a:pt x="26164" y="40032"/>
                  </a:lnTo>
                  <a:cubicBezTo>
                    <a:pt x="22447" y="44519"/>
                    <a:pt x="16829" y="47043"/>
                    <a:pt x="11016" y="46890"/>
                  </a:cubicBezTo>
                  <a:cubicBezTo>
                    <a:pt x="6732" y="47014"/>
                    <a:pt x="2542" y="45557"/>
                    <a:pt x="-793" y="42794"/>
                  </a:cubicBezTo>
                  <a:cubicBezTo>
                    <a:pt x="-3937" y="40109"/>
                    <a:pt x="-5653" y="36146"/>
                    <a:pt x="-5462" y="32031"/>
                  </a:cubicBezTo>
                  <a:cubicBezTo>
                    <a:pt x="-5555" y="28221"/>
                    <a:pt x="-3653" y="24621"/>
                    <a:pt x="-509" y="22506"/>
                  </a:cubicBezTo>
                  <a:cubicBezTo>
                    <a:pt x="3491" y="20030"/>
                    <a:pt x="8160" y="18830"/>
                    <a:pt x="12922" y="19077"/>
                  </a:cubicBezTo>
                  <a:lnTo>
                    <a:pt x="25401" y="19077"/>
                  </a:lnTo>
                  <a:lnTo>
                    <a:pt x="25401" y="17363"/>
                  </a:lnTo>
                  <a:cubicBezTo>
                    <a:pt x="25401" y="11362"/>
                    <a:pt x="22066" y="7838"/>
                    <a:pt x="15304" y="7838"/>
                  </a:cubicBezTo>
                  <a:cubicBezTo>
                    <a:pt x="10541" y="8000"/>
                    <a:pt x="5872" y="9628"/>
                    <a:pt x="2063" y="12505"/>
                  </a:cubicBezTo>
                  <a:lnTo>
                    <a:pt x="-2221" y="6504"/>
                  </a:lnTo>
                  <a:cubicBezTo>
                    <a:pt x="3114" y="2075"/>
                    <a:pt x="9876" y="-287"/>
                    <a:pt x="16829" y="-163"/>
                  </a:cubicBezTo>
                  <a:cubicBezTo>
                    <a:pt x="21592" y="-354"/>
                    <a:pt x="26164" y="1094"/>
                    <a:pt x="29973" y="3933"/>
                  </a:cubicBezTo>
                  <a:cubicBezTo>
                    <a:pt x="33591" y="7162"/>
                    <a:pt x="35498" y="11934"/>
                    <a:pt x="35116" y="16791"/>
                  </a:cubicBezTo>
                  <a:close/>
                  <a:moveTo>
                    <a:pt x="25401" y="29174"/>
                  </a:moveTo>
                  <a:lnTo>
                    <a:pt x="25401" y="25364"/>
                  </a:lnTo>
                  <a:lnTo>
                    <a:pt x="14639" y="25364"/>
                  </a:lnTo>
                  <a:cubicBezTo>
                    <a:pt x="7686" y="25364"/>
                    <a:pt x="4253" y="27459"/>
                    <a:pt x="4253" y="31841"/>
                  </a:cubicBezTo>
                  <a:cubicBezTo>
                    <a:pt x="4160" y="33879"/>
                    <a:pt x="5114" y="35822"/>
                    <a:pt x="6825" y="36984"/>
                  </a:cubicBezTo>
                  <a:cubicBezTo>
                    <a:pt x="9016" y="38242"/>
                    <a:pt x="11495" y="38842"/>
                    <a:pt x="13969" y="38699"/>
                  </a:cubicBezTo>
                  <a:cubicBezTo>
                    <a:pt x="16829" y="38756"/>
                    <a:pt x="19685" y="37851"/>
                    <a:pt x="21973" y="36127"/>
                  </a:cubicBezTo>
                  <a:cubicBezTo>
                    <a:pt x="24164" y="34508"/>
                    <a:pt x="25401" y="31898"/>
                    <a:pt x="25303" y="29174"/>
                  </a:cubicBezTo>
                  <a:close/>
                </a:path>
              </a:pathLst>
            </a:custGeom>
            <a:solidFill>
              <a:srgbClr val="6D6E71"/>
            </a:solidFill>
            <a:ln w="9525"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B5148CAA-33D0-475B-BE66-AFBB70DC1989}"/>
                </a:ext>
              </a:extLst>
            </p:cNvPr>
            <p:cNvSpPr/>
            <p:nvPr/>
          </p:nvSpPr>
          <p:spPr>
            <a:xfrm>
              <a:off x="17400745" y="4306158"/>
              <a:ext cx="41961" cy="46290"/>
            </a:xfrm>
            <a:custGeom>
              <a:avLst/>
              <a:gdLst>
                <a:gd name="connsiteX0" fmla="*/ 4048 w 41961"/>
                <a:gd name="connsiteY0" fmla="*/ 21440 h 46290"/>
                <a:gd name="connsiteX1" fmla="*/ 4048 w 41961"/>
                <a:gd name="connsiteY1" fmla="*/ 46110 h 46290"/>
                <a:gd name="connsiteX2" fmla="*/ -5477 w 41961"/>
                <a:gd name="connsiteY2" fmla="*/ 46110 h 46290"/>
                <a:gd name="connsiteX3" fmla="*/ -5477 w 41961"/>
                <a:gd name="connsiteY3" fmla="*/ 580 h 46290"/>
                <a:gd name="connsiteX4" fmla="*/ 4048 w 41961"/>
                <a:gd name="connsiteY4" fmla="*/ 580 h 46290"/>
                <a:gd name="connsiteX5" fmla="*/ 4048 w 41961"/>
                <a:gd name="connsiteY5" fmla="*/ 8867 h 46290"/>
                <a:gd name="connsiteX6" fmla="*/ 10429 w 41961"/>
                <a:gd name="connsiteY6" fmla="*/ 2295 h 46290"/>
                <a:gd name="connsiteX7" fmla="*/ 31670 w 41961"/>
                <a:gd name="connsiteY7" fmla="*/ 4581 h 46290"/>
                <a:gd name="connsiteX8" fmla="*/ 36432 w 41961"/>
                <a:gd name="connsiteY8" fmla="*/ 18202 h 46290"/>
                <a:gd name="connsiteX9" fmla="*/ 36432 w 41961"/>
                <a:gd name="connsiteY9" fmla="*/ 46110 h 46290"/>
                <a:gd name="connsiteX10" fmla="*/ 26907 w 41961"/>
                <a:gd name="connsiteY10" fmla="*/ 46110 h 46290"/>
                <a:gd name="connsiteX11" fmla="*/ 26907 w 41961"/>
                <a:gd name="connsiteY11" fmla="*/ 21155 h 46290"/>
                <a:gd name="connsiteX12" fmla="*/ 16527 w 41961"/>
                <a:gd name="connsiteY12" fmla="*/ 8486 h 46290"/>
                <a:gd name="connsiteX13" fmla="*/ 7857 w 41961"/>
                <a:gd name="connsiteY13" fmla="*/ 11820 h 46290"/>
                <a:gd name="connsiteX14" fmla="*/ 4048 w 41961"/>
                <a:gd name="connsiteY14" fmla="*/ 21440 h 46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1" h="46290">
                  <a:moveTo>
                    <a:pt x="4048" y="21440"/>
                  </a:moveTo>
                  <a:lnTo>
                    <a:pt x="4048" y="46110"/>
                  </a:lnTo>
                  <a:lnTo>
                    <a:pt x="-5477" y="46110"/>
                  </a:lnTo>
                  <a:lnTo>
                    <a:pt x="-5477" y="580"/>
                  </a:lnTo>
                  <a:lnTo>
                    <a:pt x="4048" y="580"/>
                  </a:lnTo>
                  <a:lnTo>
                    <a:pt x="4048" y="8867"/>
                  </a:lnTo>
                  <a:cubicBezTo>
                    <a:pt x="5476" y="6114"/>
                    <a:pt x="7764" y="3829"/>
                    <a:pt x="10429" y="2295"/>
                  </a:cubicBezTo>
                  <a:cubicBezTo>
                    <a:pt x="17192" y="-1715"/>
                    <a:pt x="25861" y="-782"/>
                    <a:pt x="31670" y="4581"/>
                  </a:cubicBezTo>
                  <a:cubicBezTo>
                    <a:pt x="35102" y="8267"/>
                    <a:pt x="36814" y="13201"/>
                    <a:pt x="36432" y="18202"/>
                  </a:cubicBezTo>
                  <a:lnTo>
                    <a:pt x="36432" y="46110"/>
                  </a:lnTo>
                  <a:lnTo>
                    <a:pt x="26907" y="46110"/>
                  </a:lnTo>
                  <a:lnTo>
                    <a:pt x="26907" y="21155"/>
                  </a:lnTo>
                  <a:cubicBezTo>
                    <a:pt x="26907" y="12677"/>
                    <a:pt x="23480" y="8486"/>
                    <a:pt x="16527" y="8486"/>
                  </a:cubicBezTo>
                  <a:cubicBezTo>
                    <a:pt x="13289" y="8458"/>
                    <a:pt x="10239" y="9649"/>
                    <a:pt x="7857" y="11820"/>
                  </a:cubicBezTo>
                  <a:cubicBezTo>
                    <a:pt x="5192" y="14306"/>
                    <a:pt x="3858" y="17831"/>
                    <a:pt x="4048" y="21440"/>
                  </a:cubicBezTo>
                  <a:close/>
                </a:path>
              </a:pathLst>
            </a:custGeom>
            <a:solidFill>
              <a:srgbClr val="6D6E71"/>
            </a:solidFill>
            <a:ln w="9525"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1CCCCFA5-00DF-47BF-8D4F-D78465039FFB}"/>
                </a:ext>
              </a:extLst>
            </p:cNvPr>
            <p:cNvSpPr/>
            <p:nvPr/>
          </p:nvSpPr>
          <p:spPr>
            <a:xfrm>
              <a:off x="17474850" y="4306157"/>
              <a:ext cx="48006" cy="47053"/>
            </a:xfrm>
            <a:custGeom>
              <a:avLst/>
              <a:gdLst>
                <a:gd name="connsiteX0" fmla="*/ 35672 w 48006"/>
                <a:gd name="connsiteY0" fmla="*/ 40016 h 47053"/>
                <a:gd name="connsiteX1" fmla="*/ 1381 w 48006"/>
                <a:gd name="connsiteY1" fmla="*/ 40016 h 47053"/>
                <a:gd name="connsiteX2" fmla="*/ 1381 w 48006"/>
                <a:gd name="connsiteY2" fmla="*/ 6678 h 47053"/>
                <a:gd name="connsiteX3" fmla="*/ 35672 w 48006"/>
                <a:gd name="connsiteY3" fmla="*/ 6678 h 47053"/>
                <a:gd name="connsiteX4" fmla="*/ 35672 w 48006"/>
                <a:gd name="connsiteY4" fmla="*/ 40016 h 47053"/>
                <a:gd name="connsiteX5" fmla="*/ 8143 w 48006"/>
                <a:gd name="connsiteY5" fmla="*/ 34110 h 47053"/>
                <a:gd name="connsiteX6" fmla="*/ 18529 w 48006"/>
                <a:gd name="connsiteY6" fmla="*/ 38301 h 47053"/>
                <a:gd name="connsiteX7" fmla="*/ 28528 w 48006"/>
                <a:gd name="connsiteY7" fmla="*/ 34015 h 47053"/>
                <a:gd name="connsiteX8" fmla="*/ 28528 w 48006"/>
                <a:gd name="connsiteY8" fmla="*/ 12488 h 47053"/>
                <a:gd name="connsiteX9" fmla="*/ 18240 w 48006"/>
                <a:gd name="connsiteY9" fmla="*/ 8297 h 47053"/>
                <a:gd name="connsiteX10" fmla="*/ 7860 w 48006"/>
                <a:gd name="connsiteY10" fmla="*/ 12488 h 47053"/>
                <a:gd name="connsiteX11" fmla="*/ 7860 w 48006"/>
                <a:gd name="connsiteY11" fmla="*/ 34015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7053">
                  <a:moveTo>
                    <a:pt x="35672" y="40016"/>
                  </a:moveTo>
                  <a:cubicBezTo>
                    <a:pt x="26054" y="49160"/>
                    <a:pt x="11004" y="49160"/>
                    <a:pt x="1381" y="40016"/>
                  </a:cubicBezTo>
                  <a:cubicBezTo>
                    <a:pt x="-7763" y="30776"/>
                    <a:pt x="-7763" y="15917"/>
                    <a:pt x="1381" y="6678"/>
                  </a:cubicBezTo>
                  <a:cubicBezTo>
                    <a:pt x="11004" y="-2466"/>
                    <a:pt x="26054" y="-2466"/>
                    <a:pt x="35672" y="6678"/>
                  </a:cubicBezTo>
                  <a:cubicBezTo>
                    <a:pt x="44815" y="15917"/>
                    <a:pt x="44815" y="30776"/>
                    <a:pt x="35672" y="40016"/>
                  </a:cubicBezTo>
                  <a:close/>
                  <a:moveTo>
                    <a:pt x="8143" y="34110"/>
                  </a:moveTo>
                  <a:cubicBezTo>
                    <a:pt x="10906" y="36882"/>
                    <a:pt x="14622" y="38397"/>
                    <a:pt x="18529" y="38301"/>
                  </a:cubicBezTo>
                  <a:cubicBezTo>
                    <a:pt x="22338" y="38311"/>
                    <a:pt x="25956" y="36758"/>
                    <a:pt x="28528" y="34015"/>
                  </a:cubicBezTo>
                  <a:cubicBezTo>
                    <a:pt x="33956" y="27881"/>
                    <a:pt x="33956" y="18622"/>
                    <a:pt x="28528" y="12488"/>
                  </a:cubicBezTo>
                  <a:cubicBezTo>
                    <a:pt x="25863" y="9707"/>
                    <a:pt x="22147" y="8183"/>
                    <a:pt x="18240" y="8297"/>
                  </a:cubicBezTo>
                  <a:cubicBezTo>
                    <a:pt x="14334" y="8202"/>
                    <a:pt x="10622" y="9716"/>
                    <a:pt x="7860" y="12488"/>
                  </a:cubicBezTo>
                  <a:cubicBezTo>
                    <a:pt x="2525" y="18670"/>
                    <a:pt x="2525" y="27833"/>
                    <a:pt x="7860" y="34015"/>
                  </a:cubicBezTo>
                  <a:close/>
                </a:path>
              </a:pathLst>
            </a:custGeom>
            <a:solidFill>
              <a:srgbClr val="6D6E71"/>
            </a:solidFill>
            <a:ln w="9525"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D55B02F1-B5C8-4348-A6F9-208FC06AEF46}"/>
                </a:ext>
              </a:extLst>
            </p:cNvPr>
            <p:cNvSpPr/>
            <p:nvPr/>
          </p:nvSpPr>
          <p:spPr>
            <a:xfrm>
              <a:off x="17532858" y="4306155"/>
              <a:ext cx="46601" cy="62771"/>
            </a:xfrm>
            <a:custGeom>
              <a:avLst/>
              <a:gdLst>
                <a:gd name="connsiteX0" fmla="*/ 18908 w 46601"/>
                <a:gd name="connsiteY0" fmla="*/ -178 h 62771"/>
                <a:gd name="connsiteX1" fmla="*/ 34530 w 46601"/>
                <a:gd name="connsiteY1" fmla="*/ 6204 h 62771"/>
                <a:gd name="connsiteX2" fmla="*/ 41102 w 46601"/>
                <a:gd name="connsiteY2" fmla="*/ 23063 h 62771"/>
                <a:gd name="connsiteX3" fmla="*/ 34623 w 46601"/>
                <a:gd name="connsiteY3" fmla="*/ 40208 h 62771"/>
                <a:gd name="connsiteX4" fmla="*/ 19480 w 46601"/>
                <a:gd name="connsiteY4" fmla="*/ 46875 h 62771"/>
                <a:gd name="connsiteX5" fmla="*/ 4048 w 46601"/>
                <a:gd name="connsiteY5" fmla="*/ 39255 h 62771"/>
                <a:gd name="connsiteX6" fmla="*/ 4048 w 46601"/>
                <a:gd name="connsiteY6" fmla="*/ 62592 h 62771"/>
                <a:gd name="connsiteX7" fmla="*/ -5477 w 46601"/>
                <a:gd name="connsiteY7" fmla="*/ 62592 h 62771"/>
                <a:gd name="connsiteX8" fmla="*/ -5477 w 46601"/>
                <a:gd name="connsiteY8" fmla="*/ 393 h 62771"/>
                <a:gd name="connsiteX9" fmla="*/ 4048 w 46601"/>
                <a:gd name="connsiteY9" fmla="*/ 393 h 62771"/>
                <a:gd name="connsiteX10" fmla="*/ 4048 w 46601"/>
                <a:gd name="connsiteY10" fmla="*/ 8299 h 62771"/>
                <a:gd name="connsiteX11" fmla="*/ 18908 w 46601"/>
                <a:gd name="connsiteY11" fmla="*/ -178 h 62771"/>
                <a:gd name="connsiteX12" fmla="*/ 3858 w 46601"/>
                <a:gd name="connsiteY12" fmla="*/ 23444 h 62771"/>
                <a:gd name="connsiteX13" fmla="*/ 7857 w 46601"/>
                <a:gd name="connsiteY13" fmla="*/ 34112 h 62771"/>
                <a:gd name="connsiteX14" fmla="*/ 17382 w 46601"/>
                <a:gd name="connsiteY14" fmla="*/ 38303 h 62771"/>
                <a:gd name="connsiteX15" fmla="*/ 26907 w 46601"/>
                <a:gd name="connsiteY15" fmla="*/ 34112 h 62771"/>
                <a:gd name="connsiteX16" fmla="*/ 31098 w 46601"/>
                <a:gd name="connsiteY16" fmla="*/ 23444 h 62771"/>
                <a:gd name="connsiteX17" fmla="*/ 27005 w 46601"/>
                <a:gd name="connsiteY17" fmla="*/ 12586 h 62771"/>
                <a:gd name="connsiteX18" fmla="*/ 17480 w 46601"/>
                <a:gd name="connsiteY18" fmla="*/ 8299 h 62771"/>
                <a:gd name="connsiteX19" fmla="*/ 7955 w 46601"/>
                <a:gd name="connsiteY19" fmla="*/ 12586 h 62771"/>
                <a:gd name="connsiteX20" fmla="*/ 3858 w 46601"/>
                <a:gd name="connsiteY20" fmla="*/ 23444 h 62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2771">
                  <a:moveTo>
                    <a:pt x="18908" y="-178"/>
                  </a:moveTo>
                  <a:cubicBezTo>
                    <a:pt x="24717" y="-254"/>
                    <a:pt x="30433" y="2051"/>
                    <a:pt x="34530" y="6204"/>
                  </a:cubicBezTo>
                  <a:cubicBezTo>
                    <a:pt x="39004" y="10633"/>
                    <a:pt x="41385" y="16767"/>
                    <a:pt x="41102" y="23063"/>
                  </a:cubicBezTo>
                  <a:cubicBezTo>
                    <a:pt x="41385" y="29417"/>
                    <a:pt x="39004" y="35607"/>
                    <a:pt x="34623" y="40208"/>
                  </a:cubicBezTo>
                  <a:cubicBezTo>
                    <a:pt x="30716" y="44437"/>
                    <a:pt x="25196" y="46847"/>
                    <a:pt x="19480" y="46875"/>
                  </a:cubicBezTo>
                  <a:cubicBezTo>
                    <a:pt x="13476" y="46723"/>
                    <a:pt x="7857" y="43942"/>
                    <a:pt x="4048" y="39255"/>
                  </a:cubicBezTo>
                  <a:lnTo>
                    <a:pt x="4048" y="62592"/>
                  </a:lnTo>
                  <a:lnTo>
                    <a:pt x="-5477" y="62592"/>
                  </a:lnTo>
                  <a:lnTo>
                    <a:pt x="-5477" y="393"/>
                  </a:lnTo>
                  <a:lnTo>
                    <a:pt x="4048" y="393"/>
                  </a:lnTo>
                  <a:lnTo>
                    <a:pt x="4048" y="8299"/>
                  </a:lnTo>
                  <a:cubicBezTo>
                    <a:pt x="7192" y="3041"/>
                    <a:pt x="12810" y="-178"/>
                    <a:pt x="18908" y="-178"/>
                  </a:cubicBezTo>
                  <a:close/>
                  <a:moveTo>
                    <a:pt x="3858" y="23444"/>
                  </a:moveTo>
                  <a:cubicBezTo>
                    <a:pt x="3764" y="27388"/>
                    <a:pt x="5192" y="31226"/>
                    <a:pt x="7857" y="34112"/>
                  </a:cubicBezTo>
                  <a:cubicBezTo>
                    <a:pt x="10239" y="36808"/>
                    <a:pt x="13764" y="38332"/>
                    <a:pt x="17382" y="38303"/>
                  </a:cubicBezTo>
                  <a:cubicBezTo>
                    <a:pt x="21001" y="38199"/>
                    <a:pt x="24433" y="36693"/>
                    <a:pt x="26907" y="34112"/>
                  </a:cubicBezTo>
                  <a:cubicBezTo>
                    <a:pt x="29768" y="31293"/>
                    <a:pt x="31288" y="27425"/>
                    <a:pt x="31098" y="23444"/>
                  </a:cubicBezTo>
                  <a:cubicBezTo>
                    <a:pt x="31195" y="19425"/>
                    <a:pt x="29768" y="15529"/>
                    <a:pt x="27005" y="12586"/>
                  </a:cubicBezTo>
                  <a:cubicBezTo>
                    <a:pt x="24526" y="9918"/>
                    <a:pt x="21098" y="8375"/>
                    <a:pt x="17480" y="8299"/>
                  </a:cubicBezTo>
                  <a:cubicBezTo>
                    <a:pt x="13857" y="8271"/>
                    <a:pt x="10336" y="9833"/>
                    <a:pt x="7955" y="12586"/>
                  </a:cubicBezTo>
                  <a:cubicBezTo>
                    <a:pt x="5192" y="15529"/>
                    <a:pt x="3764" y="19425"/>
                    <a:pt x="3858" y="23444"/>
                  </a:cubicBezTo>
                  <a:close/>
                </a:path>
              </a:pathLst>
            </a:custGeom>
            <a:solidFill>
              <a:srgbClr val="6D6E71"/>
            </a:solidFill>
            <a:ln w="9525" cap="flat">
              <a:no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F2463BB6-B7A4-45C3-A432-B7A2CB3A4FD7}"/>
                </a:ext>
              </a:extLst>
            </p:cNvPr>
            <p:cNvSpPr/>
            <p:nvPr/>
          </p:nvSpPr>
          <p:spPr>
            <a:xfrm>
              <a:off x="17589343" y="4306154"/>
              <a:ext cx="46597" cy="62772"/>
            </a:xfrm>
            <a:custGeom>
              <a:avLst/>
              <a:gdLst>
                <a:gd name="connsiteX0" fmla="*/ 18810 w 46597"/>
                <a:gd name="connsiteY0" fmla="*/ -177 h 62772"/>
                <a:gd name="connsiteX1" fmla="*/ 34525 w 46597"/>
                <a:gd name="connsiteY1" fmla="*/ 6205 h 62772"/>
                <a:gd name="connsiteX2" fmla="*/ 41097 w 46597"/>
                <a:gd name="connsiteY2" fmla="*/ 23064 h 62772"/>
                <a:gd name="connsiteX3" fmla="*/ 34623 w 46597"/>
                <a:gd name="connsiteY3" fmla="*/ 40209 h 62772"/>
                <a:gd name="connsiteX4" fmla="*/ 19475 w 46597"/>
                <a:gd name="connsiteY4" fmla="*/ 46876 h 62772"/>
                <a:gd name="connsiteX5" fmla="*/ 4048 w 46597"/>
                <a:gd name="connsiteY5" fmla="*/ 39256 h 62772"/>
                <a:gd name="connsiteX6" fmla="*/ 4048 w 46597"/>
                <a:gd name="connsiteY6" fmla="*/ 62593 h 62772"/>
                <a:gd name="connsiteX7" fmla="*/ -5477 w 46597"/>
                <a:gd name="connsiteY7" fmla="*/ 62593 h 62772"/>
                <a:gd name="connsiteX8" fmla="*/ -5477 w 46597"/>
                <a:gd name="connsiteY8" fmla="*/ 394 h 62772"/>
                <a:gd name="connsiteX9" fmla="*/ 4048 w 46597"/>
                <a:gd name="connsiteY9" fmla="*/ 394 h 62772"/>
                <a:gd name="connsiteX10" fmla="*/ 4048 w 46597"/>
                <a:gd name="connsiteY10" fmla="*/ 8300 h 62772"/>
                <a:gd name="connsiteX11" fmla="*/ 18810 w 46597"/>
                <a:gd name="connsiteY11" fmla="*/ -177 h 62772"/>
                <a:gd name="connsiteX12" fmla="*/ 3858 w 46597"/>
                <a:gd name="connsiteY12" fmla="*/ 23445 h 62772"/>
                <a:gd name="connsiteX13" fmla="*/ 7760 w 46597"/>
                <a:gd name="connsiteY13" fmla="*/ 34113 h 62772"/>
                <a:gd name="connsiteX14" fmla="*/ 17285 w 46597"/>
                <a:gd name="connsiteY14" fmla="*/ 38304 h 62772"/>
                <a:gd name="connsiteX15" fmla="*/ 26810 w 46597"/>
                <a:gd name="connsiteY15" fmla="*/ 34113 h 62772"/>
                <a:gd name="connsiteX16" fmla="*/ 31000 w 46597"/>
                <a:gd name="connsiteY16" fmla="*/ 23445 h 62772"/>
                <a:gd name="connsiteX17" fmla="*/ 26810 w 46597"/>
                <a:gd name="connsiteY17" fmla="*/ 12587 h 62772"/>
                <a:gd name="connsiteX18" fmla="*/ 17285 w 46597"/>
                <a:gd name="connsiteY18" fmla="*/ 8300 h 62772"/>
                <a:gd name="connsiteX19" fmla="*/ 7760 w 46597"/>
                <a:gd name="connsiteY19" fmla="*/ 12587 h 62772"/>
                <a:gd name="connsiteX20" fmla="*/ 4141 w 46597"/>
                <a:gd name="connsiteY20" fmla="*/ 23445 h 6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97" h="62772">
                  <a:moveTo>
                    <a:pt x="18810" y="-177"/>
                  </a:moveTo>
                  <a:cubicBezTo>
                    <a:pt x="24717" y="-272"/>
                    <a:pt x="30335" y="2033"/>
                    <a:pt x="34525" y="6205"/>
                  </a:cubicBezTo>
                  <a:cubicBezTo>
                    <a:pt x="39004" y="10634"/>
                    <a:pt x="41385" y="16768"/>
                    <a:pt x="41097" y="23064"/>
                  </a:cubicBezTo>
                  <a:cubicBezTo>
                    <a:pt x="41385" y="29418"/>
                    <a:pt x="39004" y="35608"/>
                    <a:pt x="34623" y="40209"/>
                  </a:cubicBezTo>
                  <a:cubicBezTo>
                    <a:pt x="30716" y="44438"/>
                    <a:pt x="25191" y="46848"/>
                    <a:pt x="19475" y="46876"/>
                  </a:cubicBezTo>
                  <a:cubicBezTo>
                    <a:pt x="13476" y="46724"/>
                    <a:pt x="7857" y="43943"/>
                    <a:pt x="4048" y="39256"/>
                  </a:cubicBezTo>
                  <a:lnTo>
                    <a:pt x="4048" y="62593"/>
                  </a:lnTo>
                  <a:lnTo>
                    <a:pt x="-5477" y="62593"/>
                  </a:lnTo>
                  <a:lnTo>
                    <a:pt x="-5477" y="394"/>
                  </a:lnTo>
                  <a:lnTo>
                    <a:pt x="4048" y="394"/>
                  </a:lnTo>
                  <a:lnTo>
                    <a:pt x="4048" y="8300"/>
                  </a:lnTo>
                  <a:cubicBezTo>
                    <a:pt x="7095" y="3042"/>
                    <a:pt x="12713" y="-186"/>
                    <a:pt x="18810" y="-177"/>
                  </a:cubicBezTo>
                  <a:close/>
                  <a:moveTo>
                    <a:pt x="3858" y="23445"/>
                  </a:moveTo>
                  <a:cubicBezTo>
                    <a:pt x="3760" y="27369"/>
                    <a:pt x="5095" y="31198"/>
                    <a:pt x="7760" y="34113"/>
                  </a:cubicBezTo>
                  <a:cubicBezTo>
                    <a:pt x="10239" y="36780"/>
                    <a:pt x="13666" y="38304"/>
                    <a:pt x="17285" y="38304"/>
                  </a:cubicBezTo>
                  <a:cubicBezTo>
                    <a:pt x="20908" y="38200"/>
                    <a:pt x="24335" y="36694"/>
                    <a:pt x="26810" y="34113"/>
                  </a:cubicBezTo>
                  <a:cubicBezTo>
                    <a:pt x="29670" y="31294"/>
                    <a:pt x="31191" y="27426"/>
                    <a:pt x="31000" y="23445"/>
                  </a:cubicBezTo>
                  <a:cubicBezTo>
                    <a:pt x="31098" y="19406"/>
                    <a:pt x="29572" y="15502"/>
                    <a:pt x="26810" y="12587"/>
                  </a:cubicBezTo>
                  <a:cubicBezTo>
                    <a:pt x="24335" y="9881"/>
                    <a:pt x="20908" y="8329"/>
                    <a:pt x="17285" y="8300"/>
                  </a:cubicBezTo>
                  <a:cubicBezTo>
                    <a:pt x="13666" y="8300"/>
                    <a:pt x="10141" y="9862"/>
                    <a:pt x="7760" y="12587"/>
                  </a:cubicBezTo>
                  <a:cubicBezTo>
                    <a:pt x="5188" y="15615"/>
                    <a:pt x="3951" y="19502"/>
                    <a:pt x="4141" y="23445"/>
                  </a:cubicBezTo>
                  <a:close/>
                </a:path>
              </a:pathLst>
            </a:custGeom>
            <a:solidFill>
              <a:srgbClr val="6D6E71"/>
            </a:solidFill>
            <a:ln w="9525" cap="flat">
              <a:no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id="{C034861C-D174-4905-84BC-A849FD5681D2}"/>
                </a:ext>
              </a:extLst>
            </p:cNvPr>
            <p:cNvSpPr/>
            <p:nvPr/>
          </p:nvSpPr>
          <p:spPr>
            <a:xfrm>
              <a:off x="17643253" y="4306157"/>
              <a:ext cx="48006" cy="47053"/>
            </a:xfrm>
            <a:custGeom>
              <a:avLst/>
              <a:gdLst>
                <a:gd name="connsiteX0" fmla="*/ 35672 w 48006"/>
                <a:gd name="connsiteY0" fmla="*/ 40016 h 47053"/>
                <a:gd name="connsiteX1" fmla="*/ 1381 w 48006"/>
                <a:gd name="connsiteY1" fmla="*/ 40016 h 47053"/>
                <a:gd name="connsiteX2" fmla="*/ 1381 w 48006"/>
                <a:gd name="connsiteY2" fmla="*/ 6678 h 47053"/>
                <a:gd name="connsiteX3" fmla="*/ 35672 w 48006"/>
                <a:gd name="connsiteY3" fmla="*/ 6678 h 47053"/>
                <a:gd name="connsiteX4" fmla="*/ 35672 w 48006"/>
                <a:gd name="connsiteY4" fmla="*/ 40016 h 47053"/>
                <a:gd name="connsiteX5" fmla="*/ 8236 w 48006"/>
                <a:gd name="connsiteY5" fmla="*/ 34110 h 47053"/>
                <a:gd name="connsiteX6" fmla="*/ 18524 w 48006"/>
                <a:gd name="connsiteY6" fmla="*/ 38301 h 47053"/>
                <a:gd name="connsiteX7" fmla="*/ 28909 w 48006"/>
                <a:gd name="connsiteY7" fmla="*/ 34110 h 47053"/>
                <a:gd name="connsiteX8" fmla="*/ 28909 w 48006"/>
                <a:gd name="connsiteY8" fmla="*/ 12584 h 47053"/>
                <a:gd name="connsiteX9" fmla="*/ 18524 w 48006"/>
                <a:gd name="connsiteY9" fmla="*/ 8393 h 47053"/>
                <a:gd name="connsiteX10" fmla="*/ 8236 w 48006"/>
                <a:gd name="connsiteY10" fmla="*/ 12584 h 47053"/>
                <a:gd name="connsiteX11" fmla="*/ 8236 w 48006"/>
                <a:gd name="connsiteY11"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7053">
                  <a:moveTo>
                    <a:pt x="35672" y="40016"/>
                  </a:moveTo>
                  <a:cubicBezTo>
                    <a:pt x="26049" y="49160"/>
                    <a:pt x="10999" y="49160"/>
                    <a:pt x="1381" y="40016"/>
                  </a:cubicBezTo>
                  <a:cubicBezTo>
                    <a:pt x="-7763" y="30776"/>
                    <a:pt x="-7763" y="15917"/>
                    <a:pt x="1381" y="6678"/>
                  </a:cubicBezTo>
                  <a:cubicBezTo>
                    <a:pt x="10999" y="-2466"/>
                    <a:pt x="26049" y="-2466"/>
                    <a:pt x="35672" y="6678"/>
                  </a:cubicBezTo>
                  <a:cubicBezTo>
                    <a:pt x="44815" y="15917"/>
                    <a:pt x="44815" y="30776"/>
                    <a:pt x="35672" y="40016"/>
                  </a:cubicBezTo>
                  <a:close/>
                  <a:moveTo>
                    <a:pt x="8236" y="34110"/>
                  </a:moveTo>
                  <a:cubicBezTo>
                    <a:pt x="10906" y="36891"/>
                    <a:pt x="14622" y="38415"/>
                    <a:pt x="18524" y="38301"/>
                  </a:cubicBezTo>
                  <a:cubicBezTo>
                    <a:pt x="22431" y="38397"/>
                    <a:pt x="26147" y="36882"/>
                    <a:pt x="28909" y="34110"/>
                  </a:cubicBezTo>
                  <a:cubicBezTo>
                    <a:pt x="34239" y="27929"/>
                    <a:pt x="34239" y="18765"/>
                    <a:pt x="28909" y="12584"/>
                  </a:cubicBezTo>
                  <a:cubicBezTo>
                    <a:pt x="26147" y="9812"/>
                    <a:pt x="22431" y="8297"/>
                    <a:pt x="18524" y="8393"/>
                  </a:cubicBezTo>
                  <a:cubicBezTo>
                    <a:pt x="14622" y="8278"/>
                    <a:pt x="10906" y="9802"/>
                    <a:pt x="8236" y="12584"/>
                  </a:cubicBezTo>
                  <a:cubicBezTo>
                    <a:pt x="2809" y="18718"/>
                    <a:pt x="2809" y="27976"/>
                    <a:pt x="8236" y="34110"/>
                  </a:cubicBezTo>
                  <a:close/>
                </a:path>
              </a:pathLst>
            </a:custGeom>
            <a:solidFill>
              <a:srgbClr val="6D6E71"/>
            </a:solidFill>
            <a:ln w="9525" cap="flat">
              <a:no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D3EC59B1-5BD5-423B-A820-B414D62B4443}"/>
                </a:ext>
              </a:extLst>
            </p:cNvPr>
            <p:cNvSpPr/>
            <p:nvPr/>
          </p:nvSpPr>
          <p:spPr>
            <a:xfrm>
              <a:off x="17701354" y="4306062"/>
              <a:ext cx="24286" cy="45909"/>
            </a:xfrm>
            <a:custGeom>
              <a:avLst/>
              <a:gdLst>
                <a:gd name="connsiteX0" fmla="*/ 18433 w 24286"/>
                <a:gd name="connsiteY0" fmla="*/ 9630 h 45909"/>
                <a:gd name="connsiteX1" fmla="*/ 7667 w 24286"/>
                <a:gd name="connsiteY1" fmla="*/ 14298 h 45909"/>
                <a:gd name="connsiteX2" fmla="*/ 4048 w 24286"/>
                <a:gd name="connsiteY2" fmla="*/ 26680 h 45909"/>
                <a:gd name="connsiteX3" fmla="*/ 4048 w 24286"/>
                <a:gd name="connsiteY3" fmla="*/ 45730 h 45909"/>
                <a:gd name="connsiteX4" fmla="*/ -5477 w 24286"/>
                <a:gd name="connsiteY4" fmla="*/ 45730 h 45909"/>
                <a:gd name="connsiteX5" fmla="*/ -5477 w 24286"/>
                <a:gd name="connsiteY5" fmla="*/ 201 h 45909"/>
                <a:gd name="connsiteX6" fmla="*/ 4048 w 24286"/>
                <a:gd name="connsiteY6" fmla="*/ 201 h 45909"/>
                <a:gd name="connsiteX7" fmla="*/ 4048 w 24286"/>
                <a:gd name="connsiteY7" fmla="*/ 9726 h 45909"/>
                <a:gd name="connsiteX8" fmla="*/ 10429 w 24286"/>
                <a:gd name="connsiteY8" fmla="*/ 2677 h 45909"/>
                <a:gd name="connsiteX9" fmla="*/ 18810 w 24286"/>
                <a:gd name="connsiteY9" fmla="*/ -180 h 45909"/>
                <a:gd name="connsiteX10" fmla="*/ 18810 w 24286"/>
                <a:gd name="connsiteY10" fmla="*/ 9345 h 45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5909">
                  <a:moveTo>
                    <a:pt x="18433" y="9630"/>
                  </a:moveTo>
                  <a:cubicBezTo>
                    <a:pt x="14336" y="9335"/>
                    <a:pt x="10239" y="11078"/>
                    <a:pt x="7667" y="14298"/>
                  </a:cubicBezTo>
                  <a:cubicBezTo>
                    <a:pt x="5095" y="17898"/>
                    <a:pt x="3858" y="22260"/>
                    <a:pt x="4048" y="26680"/>
                  </a:cubicBezTo>
                  <a:lnTo>
                    <a:pt x="4048" y="45730"/>
                  </a:lnTo>
                  <a:lnTo>
                    <a:pt x="-5477" y="45730"/>
                  </a:lnTo>
                  <a:lnTo>
                    <a:pt x="-5477" y="201"/>
                  </a:lnTo>
                  <a:lnTo>
                    <a:pt x="4048" y="201"/>
                  </a:lnTo>
                  <a:lnTo>
                    <a:pt x="4048" y="9726"/>
                  </a:lnTo>
                  <a:cubicBezTo>
                    <a:pt x="5574" y="6916"/>
                    <a:pt x="7764" y="4496"/>
                    <a:pt x="10429" y="2677"/>
                  </a:cubicBezTo>
                  <a:cubicBezTo>
                    <a:pt x="12908" y="925"/>
                    <a:pt x="15764" y="-75"/>
                    <a:pt x="18810" y="-180"/>
                  </a:cubicBezTo>
                  <a:lnTo>
                    <a:pt x="18810" y="9345"/>
                  </a:lnTo>
                  <a:close/>
                </a:path>
              </a:pathLst>
            </a:custGeom>
            <a:solidFill>
              <a:srgbClr val="6D6E71"/>
            </a:solidFill>
            <a:ln w="9525" cap="flat">
              <a:noFill/>
              <a:prstDash val="solid"/>
              <a:miter/>
            </a:ln>
          </p:spPr>
          <p:txBody>
            <a:bodyPr rtlCol="0" anchor="ctr"/>
            <a:lstStyle/>
            <a:p>
              <a:endParaRPr lang="en-US"/>
            </a:p>
          </p:txBody>
        </p:sp>
        <p:sp>
          <p:nvSpPr>
            <p:cNvPr id="206" name="Freeform: Shape 205">
              <a:extLst>
                <a:ext uri="{FF2B5EF4-FFF2-40B4-BE49-F238E27FC236}">
                  <a16:creationId xmlns:a16="http://schemas.microsoft.com/office/drawing/2014/main" id="{BE7B0253-E2CA-44F6-9444-68D52A5A92BA}"/>
                </a:ext>
              </a:extLst>
            </p:cNvPr>
            <p:cNvSpPr/>
            <p:nvPr/>
          </p:nvSpPr>
          <p:spPr>
            <a:xfrm>
              <a:off x="17732120" y="4292727"/>
              <a:ext cx="31718" cy="60484"/>
            </a:xfrm>
            <a:custGeom>
              <a:avLst/>
              <a:gdLst>
                <a:gd name="connsiteX0" fmla="*/ 9857 w 31718"/>
                <a:gd name="connsiteY0" fmla="*/ 21727 h 60484"/>
                <a:gd name="connsiteX1" fmla="*/ 9857 w 31718"/>
                <a:gd name="connsiteY1" fmla="*/ 44873 h 60484"/>
                <a:gd name="connsiteX2" fmla="*/ 11573 w 31718"/>
                <a:gd name="connsiteY2" fmla="*/ 50017 h 60484"/>
                <a:gd name="connsiteX3" fmla="*/ 16336 w 31718"/>
                <a:gd name="connsiteY3" fmla="*/ 51921 h 60484"/>
                <a:gd name="connsiteX4" fmla="*/ 22242 w 31718"/>
                <a:gd name="connsiteY4" fmla="*/ 48969 h 60484"/>
                <a:gd name="connsiteX5" fmla="*/ 26242 w 31718"/>
                <a:gd name="connsiteY5" fmla="*/ 55732 h 60484"/>
                <a:gd name="connsiteX6" fmla="*/ 15001 w 31718"/>
                <a:gd name="connsiteY6" fmla="*/ 60304 h 60484"/>
                <a:gd name="connsiteX7" fmla="*/ 4527 w 31718"/>
                <a:gd name="connsiteY7" fmla="*/ 56018 h 60484"/>
                <a:gd name="connsiteX8" fmla="*/ 239 w 31718"/>
                <a:gd name="connsiteY8" fmla="*/ 44588 h 60484"/>
                <a:gd name="connsiteX9" fmla="*/ 239 w 31718"/>
                <a:gd name="connsiteY9" fmla="*/ 21727 h 60484"/>
                <a:gd name="connsiteX10" fmla="*/ -5477 w 31718"/>
                <a:gd name="connsiteY10" fmla="*/ 21727 h 60484"/>
                <a:gd name="connsiteX11" fmla="*/ -5477 w 31718"/>
                <a:gd name="connsiteY11" fmla="*/ 14012 h 60484"/>
                <a:gd name="connsiteX12" fmla="*/ 239 w 31718"/>
                <a:gd name="connsiteY12" fmla="*/ 14012 h 60484"/>
                <a:gd name="connsiteX13" fmla="*/ 239 w 31718"/>
                <a:gd name="connsiteY13" fmla="*/ -180 h 60484"/>
                <a:gd name="connsiteX14" fmla="*/ 9764 w 31718"/>
                <a:gd name="connsiteY14" fmla="*/ -180 h 60484"/>
                <a:gd name="connsiteX15" fmla="*/ 9764 w 31718"/>
                <a:gd name="connsiteY15" fmla="*/ 14203 h 60484"/>
                <a:gd name="connsiteX16" fmla="*/ 21763 w 31718"/>
                <a:gd name="connsiteY16" fmla="*/ 14203 h 60484"/>
                <a:gd name="connsiteX17" fmla="*/ 21763 w 31718"/>
                <a:gd name="connsiteY17" fmla="*/ 21918 h 6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484">
                  <a:moveTo>
                    <a:pt x="9857" y="21727"/>
                  </a:moveTo>
                  <a:lnTo>
                    <a:pt x="9857" y="44873"/>
                  </a:lnTo>
                  <a:cubicBezTo>
                    <a:pt x="9764" y="46740"/>
                    <a:pt x="10429" y="48569"/>
                    <a:pt x="11573" y="50017"/>
                  </a:cubicBezTo>
                  <a:cubicBezTo>
                    <a:pt x="12810" y="51341"/>
                    <a:pt x="14527" y="52045"/>
                    <a:pt x="16336" y="51921"/>
                  </a:cubicBezTo>
                  <a:cubicBezTo>
                    <a:pt x="18624" y="51817"/>
                    <a:pt x="20815" y="50750"/>
                    <a:pt x="22242" y="48969"/>
                  </a:cubicBezTo>
                  <a:lnTo>
                    <a:pt x="26242" y="55732"/>
                  </a:lnTo>
                  <a:cubicBezTo>
                    <a:pt x="23196" y="58627"/>
                    <a:pt x="19191" y="60266"/>
                    <a:pt x="15001" y="60304"/>
                  </a:cubicBezTo>
                  <a:cubicBezTo>
                    <a:pt x="11099" y="60351"/>
                    <a:pt x="7285" y="58808"/>
                    <a:pt x="4527" y="56018"/>
                  </a:cubicBezTo>
                  <a:cubicBezTo>
                    <a:pt x="1574" y="52960"/>
                    <a:pt x="48" y="48826"/>
                    <a:pt x="239" y="44588"/>
                  </a:cubicBezTo>
                  <a:lnTo>
                    <a:pt x="239" y="21727"/>
                  </a:lnTo>
                  <a:lnTo>
                    <a:pt x="-5477" y="21727"/>
                  </a:lnTo>
                  <a:lnTo>
                    <a:pt x="-5477" y="14012"/>
                  </a:lnTo>
                  <a:lnTo>
                    <a:pt x="239" y="14012"/>
                  </a:lnTo>
                  <a:lnTo>
                    <a:pt x="239" y="-180"/>
                  </a:lnTo>
                  <a:lnTo>
                    <a:pt x="9764" y="-180"/>
                  </a:lnTo>
                  <a:lnTo>
                    <a:pt x="9764" y="14203"/>
                  </a:lnTo>
                  <a:lnTo>
                    <a:pt x="21763" y="14203"/>
                  </a:lnTo>
                  <a:lnTo>
                    <a:pt x="21763" y="21918"/>
                  </a:lnTo>
                  <a:close/>
                </a:path>
              </a:pathLst>
            </a:custGeom>
            <a:solidFill>
              <a:srgbClr val="6D6E71"/>
            </a:solidFill>
            <a:ln w="9525" cap="flat">
              <a:no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id="{35E35318-A065-465C-A16C-FEBF20998C6A}"/>
                </a:ext>
              </a:extLst>
            </p:cNvPr>
            <p:cNvSpPr/>
            <p:nvPr/>
          </p:nvSpPr>
          <p:spPr>
            <a:xfrm>
              <a:off x="17769999" y="4306919"/>
              <a:ext cx="42037" cy="46301"/>
            </a:xfrm>
            <a:custGeom>
              <a:avLst/>
              <a:gdLst>
                <a:gd name="connsiteX0" fmla="*/ 27035 w 42037"/>
                <a:gd name="connsiteY0" fmla="*/ 24490 h 46301"/>
                <a:gd name="connsiteX1" fmla="*/ 27035 w 42037"/>
                <a:gd name="connsiteY1" fmla="*/ -180 h 46301"/>
                <a:gd name="connsiteX2" fmla="*/ 36560 w 42037"/>
                <a:gd name="connsiteY2" fmla="*/ -180 h 46301"/>
                <a:gd name="connsiteX3" fmla="*/ 36560 w 42037"/>
                <a:gd name="connsiteY3" fmla="*/ 45350 h 46301"/>
                <a:gd name="connsiteX4" fmla="*/ 27035 w 42037"/>
                <a:gd name="connsiteY4" fmla="*/ 45350 h 46301"/>
                <a:gd name="connsiteX5" fmla="*/ 27035 w 42037"/>
                <a:gd name="connsiteY5" fmla="*/ 37063 h 46301"/>
                <a:gd name="connsiteX6" fmla="*/ 20557 w 42037"/>
                <a:gd name="connsiteY6" fmla="*/ 43635 h 46301"/>
                <a:gd name="connsiteX7" fmla="*/ 11794 w 42037"/>
                <a:gd name="connsiteY7" fmla="*/ 46111 h 46301"/>
                <a:gd name="connsiteX8" fmla="*/ -684 w 42037"/>
                <a:gd name="connsiteY8" fmla="*/ 41349 h 46301"/>
                <a:gd name="connsiteX9" fmla="*/ -5446 w 42037"/>
                <a:gd name="connsiteY9" fmla="*/ 27728 h 46301"/>
                <a:gd name="connsiteX10" fmla="*/ -5446 w 42037"/>
                <a:gd name="connsiteY10" fmla="*/ -180 h 46301"/>
                <a:gd name="connsiteX11" fmla="*/ 4079 w 42037"/>
                <a:gd name="connsiteY11" fmla="*/ -180 h 46301"/>
                <a:gd name="connsiteX12" fmla="*/ 4079 w 42037"/>
                <a:gd name="connsiteY12" fmla="*/ 24775 h 46301"/>
                <a:gd name="connsiteX13" fmla="*/ 14557 w 42037"/>
                <a:gd name="connsiteY13" fmla="*/ 37444 h 46301"/>
                <a:gd name="connsiteX14" fmla="*/ 23226 w 42037"/>
                <a:gd name="connsiteY14" fmla="*/ 34110 h 46301"/>
                <a:gd name="connsiteX15" fmla="*/ 27035 w 42037"/>
                <a:gd name="connsiteY15" fmla="*/ 24490 h 46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037" h="46301">
                  <a:moveTo>
                    <a:pt x="27035" y="24490"/>
                  </a:moveTo>
                  <a:lnTo>
                    <a:pt x="27035" y="-180"/>
                  </a:lnTo>
                  <a:lnTo>
                    <a:pt x="36560" y="-180"/>
                  </a:lnTo>
                  <a:lnTo>
                    <a:pt x="36560" y="45350"/>
                  </a:lnTo>
                  <a:lnTo>
                    <a:pt x="27035" y="45350"/>
                  </a:lnTo>
                  <a:lnTo>
                    <a:pt x="27035" y="37063"/>
                  </a:lnTo>
                  <a:cubicBezTo>
                    <a:pt x="25510" y="39806"/>
                    <a:pt x="23319" y="42083"/>
                    <a:pt x="20557" y="43635"/>
                  </a:cubicBezTo>
                  <a:cubicBezTo>
                    <a:pt x="17892" y="45254"/>
                    <a:pt x="14841" y="46111"/>
                    <a:pt x="11794" y="46111"/>
                  </a:cubicBezTo>
                  <a:cubicBezTo>
                    <a:pt x="7130" y="46274"/>
                    <a:pt x="2651" y="44559"/>
                    <a:pt x="-684" y="41349"/>
                  </a:cubicBezTo>
                  <a:cubicBezTo>
                    <a:pt x="-4019" y="37644"/>
                    <a:pt x="-5730" y="32729"/>
                    <a:pt x="-5446" y="27728"/>
                  </a:cubicBezTo>
                  <a:lnTo>
                    <a:pt x="-5446" y="-180"/>
                  </a:lnTo>
                  <a:lnTo>
                    <a:pt x="4079" y="-180"/>
                  </a:lnTo>
                  <a:lnTo>
                    <a:pt x="4079" y="24775"/>
                  </a:lnTo>
                  <a:cubicBezTo>
                    <a:pt x="4079" y="33253"/>
                    <a:pt x="7604" y="37444"/>
                    <a:pt x="14557" y="37444"/>
                  </a:cubicBezTo>
                  <a:cubicBezTo>
                    <a:pt x="17794" y="37472"/>
                    <a:pt x="20845" y="36282"/>
                    <a:pt x="23226" y="34110"/>
                  </a:cubicBezTo>
                  <a:cubicBezTo>
                    <a:pt x="25891" y="31624"/>
                    <a:pt x="27226" y="28100"/>
                    <a:pt x="27035" y="24490"/>
                  </a:cubicBezTo>
                  <a:close/>
                </a:path>
              </a:pathLst>
            </a:custGeom>
            <a:solidFill>
              <a:srgbClr val="6D6E71"/>
            </a:solidFill>
            <a:ln w="9525"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6256B33E-5111-439B-A61D-B65106CF7127}"/>
                </a:ext>
              </a:extLst>
            </p:cNvPr>
            <p:cNvSpPr/>
            <p:nvPr/>
          </p:nvSpPr>
          <p:spPr>
            <a:xfrm>
              <a:off x="17825179" y="4306158"/>
              <a:ext cx="41961" cy="46290"/>
            </a:xfrm>
            <a:custGeom>
              <a:avLst/>
              <a:gdLst>
                <a:gd name="connsiteX0" fmla="*/ 4048 w 41961"/>
                <a:gd name="connsiteY0" fmla="*/ 21440 h 46290"/>
                <a:gd name="connsiteX1" fmla="*/ 4048 w 41961"/>
                <a:gd name="connsiteY1" fmla="*/ 46110 h 46290"/>
                <a:gd name="connsiteX2" fmla="*/ -5477 w 41961"/>
                <a:gd name="connsiteY2" fmla="*/ 46110 h 46290"/>
                <a:gd name="connsiteX3" fmla="*/ -5477 w 41961"/>
                <a:gd name="connsiteY3" fmla="*/ 580 h 46290"/>
                <a:gd name="connsiteX4" fmla="*/ 4048 w 41961"/>
                <a:gd name="connsiteY4" fmla="*/ 580 h 46290"/>
                <a:gd name="connsiteX5" fmla="*/ 4048 w 41961"/>
                <a:gd name="connsiteY5" fmla="*/ 8867 h 46290"/>
                <a:gd name="connsiteX6" fmla="*/ 10429 w 41961"/>
                <a:gd name="connsiteY6" fmla="*/ 2295 h 46290"/>
                <a:gd name="connsiteX7" fmla="*/ 31670 w 41961"/>
                <a:gd name="connsiteY7" fmla="*/ 4581 h 46290"/>
                <a:gd name="connsiteX8" fmla="*/ 36432 w 41961"/>
                <a:gd name="connsiteY8" fmla="*/ 18202 h 46290"/>
                <a:gd name="connsiteX9" fmla="*/ 36432 w 41961"/>
                <a:gd name="connsiteY9" fmla="*/ 46110 h 46290"/>
                <a:gd name="connsiteX10" fmla="*/ 26907 w 41961"/>
                <a:gd name="connsiteY10" fmla="*/ 46110 h 46290"/>
                <a:gd name="connsiteX11" fmla="*/ 26907 w 41961"/>
                <a:gd name="connsiteY11" fmla="*/ 21155 h 46290"/>
                <a:gd name="connsiteX12" fmla="*/ 16527 w 41961"/>
                <a:gd name="connsiteY12" fmla="*/ 8486 h 46290"/>
                <a:gd name="connsiteX13" fmla="*/ 7857 w 41961"/>
                <a:gd name="connsiteY13" fmla="*/ 11820 h 46290"/>
                <a:gd name="connsiteX14" fmla="*/ 4048 w 41961"/>
                <a:gd name="connsiteY14" fmla="*/ 21440 h 46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1" h="46290">
                  <a:moveTo>
                    <a:pt x="4048" y="21440"/>
                  </a:moveTo>
                  <a:lnTo>
                    <a:pt x="4048" y="46110"/>
                  </a:lnTo>
                  <a:lnTo>
                    <a:pt x="-5477" y="46110"/>
                  </a:lnTo>
                  <a:lnTo>
                    <a:pt x="-5477" y="580"/>
                  </a:lnTo>
                  <a:lnTo>
                    <a:pt x="4048" y="580"/>
                  </a:lnTo>
                  <a:lnTo>
                    <a:pt x="4048" y="8867"/>
                  </a:lnTo>
                  <a:cubicBezTo>
                    <a:pt x="5476" y="6095"/>
                    <a:pt x="7667" y="3800"/>
                    <a:pt x="10429" y="2295"/>
                  </a:cubicBezTo>
                  <a:cubicBezTo>
                    <a:pt x="17192" y="-1715"/>
                    <a:pt x="25861" y="-782"/>
                    <a:pt x="31670" y="4581"/>
                  </a:cubicBezTo>
                  <a:cubicBezTo>
                    <a:pt x="35102" y="8267"/>
                    <a:pt x="36814" y="13201"/>
                    <a:pt x="36432" y="18202"/>
                  </a:cubicBezTo>
                  <a:lnTo>
                    <a:pt x="36432" y="46110"/>
                  </a:lnTo>
                  <a:lnTo>
                    <a:pt x="26907" y="46110"/>
                  </a:lnTo>
                  <a:lnTo>
                    <a:pt x="26907" y="21155"/>
                  </a:lnTo>
                  <a:cubicBezTo>
                    <a:pt x="26907" y="12677"/>
                    <a:pt x="23480" y="8486"/>
                    <a:pt x="16527" y="8486"/>
                  </a:cubicBezTo>
                  <a:cubicBezTo>
                    <a:pt x="13289" y="8439"/>
                    <a:pt x="10239" y="9639"/>
                    <a:pt x="7857" y="11820"/>
                  </a:cubicBezTo>
                  <a:cubicBezTo>
                    <a:pt x="5192" y="14306"/>
                    <a:pt x="3858" y="17831"/>
                    <a:pt x="4048" y="21440"/>
                  </a:cubicBezTo>
                  <a:close/>
                </a:path>
              </a:pathLst>
            </a:custGeom>
            <a:solidFill>
              <a:srgbClr val="6D6E71"/>
            </a:solidFill>
            <a:ln w="9525"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AF4FF92C-7FFE-4240-9BF5-54C23F2913CE}"/>
                </a:ext>
              </a:extLst>
            </p:cNvPr>
            <p:cNvSpPr/>
            <p:nvPr/>
          </p:nvSpPr>
          <p:spPr>
            <a:xfrm>
              <a:off x="17878511" y="4287398"/>
              <a:ext cx="12208" cy="65050"/>
            </a:xfrm>
            <a:custGeom>
              <a:avLst/>
              <a:gdLst>
                <a:gd name="connsiteX0" fmla="*/ -3658 w 12208"/>
                <a:gd name="connsiteY0" fmla="*/ 10197 h 65050"/>
                <a:gd name="connsiteX1" fmla="*/ -5467 w 12208"/>
                <a:gd name="connsiteY1" fmla="*/ 5911 h 65050"/>
                <a:gd name="connsiteX2" fmla="*/ -3658 w 12208"/>
                <a:gd name="connsiteY2" fmla="*/ 1624 h 65050"/>
                <a:gd name="connsiteX3" fmla="*/ 4820 w 12208"/>
                <a:gd name="connsiteY3" fmla="*/ 1538 h 65050"/>
                <a:gd name="connsiteX4" fmla="*/ 4913 w 12208"/>
                <a:gd name="connsiteY4" fmla="*/ 1624 h 65050"/>
                <a:gd name="connsiteX5" fmla="*/ 6723 w 12208"/>
                <a:gd name="connsiteY5" fmla="*/ 5911 h 65050"/>
                <a:gd name="connsiteX6" fmla="*/ 4913 w 12208"/>
                <a:gd name="connsiteY6" fmla="*/ 10197 h 65050"/>
                <a:gd name="connsiteX7" fmla="*/ -3565 w 12208"/>
                <a:gd name="connsiteY7" fmla="*/ 10282 h 65050"/>
                <a:gd name="connsiteX8" fmla="*/ -3658 w 12208"/>
                <a:gd name="connsiteY8" fmla="*/ 10197 h 65050"/>
                <a:gd name="connsiteX9" fmla="*/ 5295 w 12208"/>
                <a:gd name="connsiteY9" fmla="*/ 64870 h 65050"/>
                <a:gd name="connsiteX10" fmla="*/ -4230 w 12208"/>
                <a:gd name="connsiteY10" fmla="*/ 64870 h 65050"/>
                <a:gd name="connsiteX11" fmla="*/ -4230 w 12208"/>
                <a:gd name="connsiteY11" fmla="*/ 19341 h 65050"/>
                <a:gd name="connsiteX12" fmla="*/ 5295 w 12208"/>
                <a:gd name="connsiteY12" fmla="*/ 19341 h 6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08" h="65050">
                  <a:moveTo>
                    <a:pt x="-3658" y="10197"/>
                  </a:moveTo>
                  <a:cubicBezTo>
                    <a:pt x="-4895" y="9101"/>
                    <a:pt x="-5565" y="7539"/>
                    <a:pt x="-5467" y="5911"/>
                  </a:cubicBezTo>
                  <a:cubicBezTo>
                    <a:pt x="-5467" y="4291"/>
                    <a:pt x="-4802" y="2739"/>
                    <a:pt x="-3658" y="1624"/>
                  </a:cubicBezTo>
                  <a:cubicBezTo>
                    <a:pt x="-1370" y="-748"/>
                    <a:pt x="2439" y="-786"/>
                    <a:pt x="4820" y="1538"/>
                  </a:cubicBezTo>
                  <a:cubicBezTo>
                    <a:pt x="4820" y="1567"/>
                    <a:pt x="4913" y="1596"/>
                    <a:pt x="4913" y="1624"/>
                  </a:cubicBezTo>
                  <a:cubicBezTo>
                    <a:pt x="6057" y="2739"/>
                    <a:pt x="6723" y="4291"/>
                    <a:pt x="6723" y="5911"/>
                  </a:cubicBezTo>
                  <a:cubicBezTo>
                    <a:pt x="6820" y="7539"/>
                    <a:pt x="6150" y="9101"/>
                    <a:pt x="4913" y="10197"/>
                  </a:cubicBezTo>
                  <a:cubicBezTo>
                    <a:pt x="2630" y="12568"/>
                    <a:pt x="-1184" y="12607"/>
                    <a:pt x="-3565" y="10282"/>
                  </a:cubicBezTo>
                  <a:cubicBezTo>
                    <a:pt x="-3565" y="10254"/>
                    <a:pt x="-3658" y="10225"/>
                    <a:pt x="-3658" y="10197"/>
                  </a:cubicBezTo>
                  <a:close/>
                  <a:moveTo>
                    <a:pt x="5295" y="64870"/>
                  </a:moveTo>
                  <a:lnTo>
                    <a:pt x="-4230" y="64870"/>
                  </a:lnTo>
                  <a:lnTo>
                    <a:pt x="-4230" y="19341"/>
                  </a:lnTo>
                  <a:lnTo>
                    <a:pt x="5295" y="19341"/>
                  </a:lnTo>
                  <a:close/>
                </a:path>
              </a:pathLst>
            </a:custGeom>
            <a:solidFill>
              <a:srgbClr val="6D6E71"/>
            </a:solidFill>
            <a:ln w="9525"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402F8C0D-8161-4D7F-83D5-8D8BC2EB8161}"/>
                </a:ext>
              </a:extLst>
            </p:cNvPr>
            <p:cNvSpPr/>
            <p:nvPr/>
          </p:nvSpPr>
          <p:spPr>
            <a:xfrm>
              <a:off x="17898714" y="4292727"/>
              <a:ext cx="31714" cy="60486"/>
            </a:xfrm>
            <a:custGeom>
              <a:avLst/>
              <a:gdLst>
                <a:gd name="connsiteX0" fmla="*/ 9857 w 31714"/>
                <a:gd name="connsiteY0" fmla="*/ 21727 h 60486"/>
                <a:gd name="connsiteX1" fmla="*/ 9857 w 31714"/>
                <a:gd name="connsiteY1" fmla="*/ 44873 h 60486"/>
                <a:gd name="connsiteX2" fmla="*/ 11573 w 31714"/>
                <a:gd name="connsiteY2" fmla="*/ 50017 h 60486"/>
                <a:gd name="connsiteX3" fmla="*/ 16429 w 31714"/>
                <a:gd name="connsiteY3" fmla="*/ 51921 h 60486"/>
                <a:gd name="connsiteX4" fmla="*/ 22335 w 31714"/>
                <a:gd name="connsiteY4" fmla="*/ 48969 h 60486"/>
                <a:gd name="connsiteX5" fmla="*/ 26238 w 31714"/>
                <a:gd name="connsiteY5" fmla="*/ 55732 h 60486"/>
                <a:gd name="connsiteX6" fmla="*/ 15094 w 31714"/>
                <a:gd name="connsiteY6" fmla="*/ 60304 h 60486"/>
                <a:gd name="connsiteX7" fmla="*/ 4620 w 31714"/>
                <a:gd name="connsiteY7" fmla="*/ 56018 h 60486"/>
                <a:gd name="connsiteX8" fmla="*/ 332 w 31714"/>
                <a:gd name="connsiteY8" fmla="*/ 44588 h 60486"/>
                <a:gd name="connsiteX9" fmla="*/ 332 w 31714"/>
                <a:gd name="connsiteY9" fmla="*/ 21727 h 60486"/>
                <a:gd name="connsiteX10" fmla="*/ -5477 w 31714"/>
                <a:gd name="connsiteY10" fmla="*/ 21727 h 60486"/>
                <a:gd name="connsiteX11" fmla="*/ -5477 w 31714"/>
                <a:gd name="connsiteY11" fmla="*/ 14012 h 60486"/>
                <a:gd name="connsiteX12" fmla="*/ 332 w 31714"/>
                <a:gd name="connsiteY12" fmla="*/ 14012 h 60486"/>
                <a:gd name="connsiteX13" fmla="*/ 332 w 31714"/>
                <a:gd name="connsiteY13" fmla="*/ -180 h 60486"/>
                <a:gd name="connsiteX14" fmla="*/ 9857 w 31714"/>
                <a:gd name="connsiteY14" fmla="*/ -180 h 60486"/>
                <a:gd name="connsiteX15" fmla="*/ 9857 w 31714"/>
                <a:gd name="connsiteY15" fmla="*/ 14203 h 60486"/>
                <a:gd name="connsiteX16" fmla="*/ 21856 w 31714"/>
                <a:gd name="connsiteY16" fmla="*/ 14203 h 60486"/>
                <a:gd name="connsiteX17" fmla="*/ 21856 w 31714"/>
                <a:gd name="connsiteY17" fmla="*/ 21918 h 60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4" h="60486">
                  <a:moveTo>
                    <a:pt x="9857" y="21727"/>
                  </a:moveTo>
                  <a:lnTo>
                    <a:pt x="9857" y="44873"/>
                  </a:lnTo>
                  <a:cubicBezTo>
                    <a:pt x="9759" y="46740"/>
                    <a:pt x="10429" y="48569"/>
                    <a:pt x="11573" y="50017"/>
                  </a:cubicBezTo>
                  <a:cubicBezTo>
                    <a:pt x="12810" y="51360"/>
                    <a:pt x="14620" y="52064"/>
                    <a:pt x="16429" y="51921"/>
                  </a:cubicBezTo>
                  <a:cubicBezTo>
                    <a:pt x="18717" y="51808"/>
                    <a:pt x="20908" y="50741"/>
                    <a:pt x="22335" y="48969"/>
                  </a:cubicBezTo>
                  <a:lnTo>
                    <a:pt x="26238" y="55732"/>
                  </a:lnTo>
                  <a:cubicBezTo>
                    <a:pt x="23289" y="58637"/>
                    <a:pt x="19284" y="60275"/>
                    <a:pt x="15094" y="60304"/>
                  </a:cubicBezTo>
                  <a:cubicBezTo>
                    <a:pt x="11192" y="60380"/>
                    <a:pt x="7378" y="58827"/>
                    <a:pt x="4620" y="56018"/>
                  </a:cubicBezTo>
                  <a:cubicBezTo>
                    <a:pt x="1667" y="52960"/>
                    <a:pt x="141" y="48826"/>
                    <a:pt x="332" y="44588"/>
                  </a:cubicBezTo>
                  <a:lnTo>
                    <a:pt x="332" y="21727"/>
                  </a:lnTo>
                  <a:lnTo>
                    <a:pt x="-5477" y="21727"/>
                  </a:lnTo>
                  <a:lnTo>
                    <a:pt x="-5477" y="14012"/>
                  </a:lnTo>
                  <a:lnTo>
                    <a:pt x="332" y="14012"/>
                  </a:lnTo>
                  <a:lnTo>
                    <a:pt x="332" y="-180"/>
                  </a:lnTo>
                  <a:lnTo>
                    <a:pt x="9857" y="-180"/>
                  </a:lnTo>
                  <a:lnTo>
                    <a:pt x="9857" y="14203"/>
                  </a:lnTo>
                  <a:lnTo>
                    <a:pt x="21856" y="14203"/>
                  </a:lnTo>
                  <a:lnTo>
                    <a:pt x="21856" y="21918"/>
                  </a:lnTo>
                  <a:close/>
                </a:path>
              </a:pathLst>
            </a:custGeom>
            <a:solidFill>
              <a:srgbClr val="6D6E71"/>
            </a:solidFill>
            <a:ln w="9525" cap="flat">
              <a:no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CE9D8AB2-F69D-4A62-8470-D541AECD08FF}"/>
                </a:ext>
              </a:extLst>
            </p:cNvPr>
            <p:cNvSpPr/>
            <p:nvPr/>
          </p:nvSpPr>
          <p:spPr>
            <a:xfrm>
              <a:off x="17930243" y="4306919"/>
              <a:ext cx="47811" cy="63722"/>
            </a:xfrm>
            <a:custGeom>
              <a:avLst/>
              <a:gdLst>
                <a:gd name="connsiteX0" fmla="*/ 6429 w 47811"/>
                <a:gd name="connsiteY0" fmla="*/ 63542 h 63722"/>
                <a:gd name="connsiteX1" fmla="*/ -4909 w 47811"/>
                <a:gd name="connsiteY1" fmla="*/ 58970 h 63722"/>
                <a:gd name="connsiteX2" fmla="*/ -528 w 47811"/>
                <a:gd name="connsiteY2" fmla="*/ 51255 h 63722"/>
                <a:gd name="connsiteX3" fmla="*/ 5667 w 47811"/>
                <a:gd name="connsiteY3" fmla="*/ 54017 h 63722"/>
                <a:gd name="connsiteX4" fmla="*/ 10904 w 47811"/>
                <a:gd name="connsiteY4" fmla="*/ 51731 h 63722"/>
                <a:gd name="connsiteX5" fmla="*/ 12903 w 47811"/>
                <a:gd name="connsiteY5" fmla="*/ 46683 h 63722"/>
                <a:gd name="connsiteX6" fmla="*/ -5477 w 47811"/>
                <a:gd name="connsiteY6" fmla="*/ -180 h 63722"/>
                <a:gd name="connsiteX7" fmla="*/ 4806 w 47811"/>
                <a:gd name="connsiteY7" fmla="*/ -180 h 63722"/>
                <a:gd name="connsiteX8" fmla="*/ 18429 w 47811"/>
                <a:gd name="connsiteY8" fmla="*/ 33348 h 63722"/>
                <a:gd name="connsiteX9" fmla="*/ 32051 w 47811"/>
                <a:gd name="connsiteY9" fmla="*/ -180 h 63722"/>
                <a:gd name="connsiteX10" fmla="*/ 42334 w 47811"/>
                <a:gd name="connsiteY10" fmla="*/ -180 h 63722"/>
                <a:gd name="connsiteX11" fmla="*/ 20238 w 47811"/>
                <a:gd name="connsiteY11" fmla="*/ 53922 h 63722"/>
                <a:gd name="connsiteX12" fmla="*/ 14522 w 47811"/>
                <a:gd name="connsiteY12" fmla="*/ 60970 h 63722"/>
                <a:gd name="connsiteX13" fmla="*/ 6429 w 47811"/>
                <a:gd name="connsiteY13" fmla="*/ 63542 h 6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811" h="63722">
                  <a:moveTo>
                    <a:pt x="6429" y="63542"/>
                  </a:moveTo>
                  <a:cubicBezTo>
                    <a:pt x="2234" y="63542"/>
                    <a:pt x="-1858" y="61904"/>
                    <a:pt x="-4909" y="58970"/>
                  </a:cubicBezTo>
                  <a:lnTo>
                    <a:pt x="-528" y="51255"/>
                  </a:lnTo>
                  <a:cubicBezTo>
                    <a:pt x="1095" y="52903"/>
                    <a:pt x="3378" y="53884"/>
                    <a:pt x="5667" y="54017"/>
                  </a:cubicBezTo>
                  <a:cubicBezTo>
                    <a:pt x="7667" y="54065"/>
                    <a:pt x="9569" y="53227"/>
                    <a:pt x="10904" y="51731"/>
                  </a:cubicBezTo>
                  <a:cubicBezTo>
                    <a:pt x="12141" y="50360"/>
                    <a:pt x="12903" y="48559"/>
                    <a:pt x="12903" y="46683"/>
                  </a:cubicBezTo>
                  <a:cubicBezTo>
                    <a:pt x="12903" y="45854"/>
                    <a:pt x="6806" y="30233"/>
                    <a:pt x="-5477" y="-180"/>
                  </a:cubicBezTo>
                  <a:lnTo>
                    <a:pt x="4806" y="-180"/>
                  </a:lnTo>
                  <a:lnTo>
                    <a:pt x="18429" y="33348"/>
                  </a:lnTo>
                  <a:lnTo>
                    <a:pt x="32051" y="-180"/>
                  </a:lnTo>
                  <a:lnTo>
                    <a:pt x="42334" y="-180"/>
                  </a:lnTo>
                  <a:lnTo>
                    <a:pt x="20238" y="53922"/>
                  </a:lnTo>
                  <a:cubicBezTo>
                    <a:pt x="19001" y="56770"/>
                    <a:pt x="17094" y="59218"/>
                    <a:pt x="14522" y="60970"/>
                  </a:cubicBezTo>
                  <a:cubicBezTo>
                    <a:pt x="12141" y="62647"/>
                    <a:pt x="9285" y="63552"/>
                    <a:pt x="6429" y="63542"/>
                  </a:cubicBezTo>
                  <a:close/>
                </a:path>
              </a:pathLst>
            </a:custGeom>
            <a:solidFill>
              <a:srgbClr val="6D6E71"/>
            </a:solid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E2A399D4-2AF3-4087-AA50-F69A3ADEDB58}"/>
                </a:ext>
              </a:extLst>
            </p:cNvPr>
            <p:cNvSpPr/>
            <p:nvPr/>
          </p:nvSpPr>
          <p:spPr>
            <a:xfrm>
              <a:off x="18003871" y="4292727"/>
              <a:ext cx="31714" cy="60484"/>
            </a:xfrm>
            <a:custGeom>
              <a:avLst/>
              <a:gdLst>
                <a:gd name="connsiteX0" fmla="*/ 9857 w 31714"/>
                <a:gd name="connsiteY0" fmla="*/ 21727 h 60484"/>
                <a:gd name="connsiteX1" fmla="*/ 9857 w 31714"/>
                <a:gd name="connsiteY1" fmla="*/ 44873 h 60484"/>
                <a:gd name="connsiteX2" fmla="*/ 11569 w 31714"/>
                <a:gd name="connsiteY2" fmla="*/ 50017 h 60484"/>
                <a:gd name="connsiteX3" fmla="*/ 16331 w 31714"/>
                <a:gd name="connsiteY3" fmla="*/ 51921 h 60484"/>
                <a:gd name="connsiteX4" fmla="*/ 22238 w 31714"/>
                <a:gd name="connsiteY4" fmla="*/ 48969 h 60484"/>
                <a:gd name="connsiteX5" fmla="*/ 26238 w 31714"/>
                <a:gd name="connsiteY5" fmla="*/ 55732 h 60484"/>
                <a:gd name="connsiteX6" fmla="*/ 15001 w 31714"/>
                <a:gd name="connsiteY6" fmla="*/ 60304 h 60484"/>
                <a:gd name="connsiteX7" fmla="*/ 4523 w 31714"/>
                <a:gd name="connsiteY7" fmla="*/ 56018 h 60484"/>
                <a:gd name="connsiteX8" fmla="*/ 234 w 31714"/>
                <a:gd name="connsiteY8" fmla="*/ 44588 h 60484"/>
                <a:gd name="connsiteX9" fmla="*/ 234 w 31714"/>
                <a:gd name="connsiteY9" fmla="*/ 21727 h 60484"/>
                <a:gd name="connsiteX10" fmla="*/ -5477 w 31714"/>
                <a:gd name="connsiteY10" fmla="*/ 21727 h 60484"/>
                <a:gd name="connsiteX11" fmla="*/ -5477 w 31714"/>
                <a:gd name="connsiteY11" fmla="*/ 14012 h 60484"/>
                <a:gd name="connsiteX12" fmla="*/ 234 w 31714"/>
                <a:gd name="connsiteY12" fmla="*/ 14012 h 60484"/>
                <a:gd name="connsiteX13" fmla="*/ 234 w 31714"/>
                <a:gd name="connsiteY13" fmla="*/ -180 h 60484"/>
                <a:gd name="connsiteX14" fmla="*/ 9759 w 31714"/>
                <a:gd name="connsiteY14" fmla="*/ -180 h 60484"/>
                <a:gd name="connsiteX15" fmla="*/ 9759 w 31714"/>
                <a:gd name="connsiteY15" fmla="*/ 14203 h 60484"/>
                <a:gd name="connsiteX16" fmla="*/ 21763 w 31714"/>
                <a:gd name="connsiteY16" fmla="*/ 14203 h 60484"/>
                <a:gd name="connsiteX17" fmla="*/ 21763 w 31714"/>
                <a:gd name="connsiteY17" fmla="*/ 21918 h 6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4" h="60484">
                  <a:moveTo>
                    <a:pt x="9857" y="21727"/>
                  </a:moveTo>
                  <a:lnTo>
                    <a:pt x="9857" y="44873"/>
                  </a:lnTo>
                  <a:cubicBezTo>
                    <a:pt x="9759" y="46740"/>
                    <a:pt x="10429" y="48569"/>
                    <a:pt x="11569" y="50017"/>
                  </a:cubicBezTo>
                  <a:cubicBezTo>
                    <a:pt x="12810" y="51341"/>
                    <a:pt x="14522" y="52045"/>
                    <a:pt x="16331" y="51921"/>
                  </a:cubicBezTo>
                  <a:cubicBezTo>
                    <a:pt x="18619" y="51817"/>
                    <a:pt x="20810" y="50750"/>
                    <a:pt x="22238" y="48969"/>
                  </a:cubicBezTo>
                  <a:lnTo>
                    <a:pt x="26238" y="55732"/>
                  </a:lnTo>
                  <a:cubicBezTo>
                    <a:pt x="23191" y="58627"/>
                    <a:pt x="19191" y="60266"/>
                    <a:pt x="15001" y="60304"/>
                  </a:cubicBezTo>
                  <a:cubicBezTo>
                    <a:pt x="11094" y="60351"/>
                    <a:pt x="7285" y="58808"/>
                    <a:pt x="4523" y="56018"/>
                  </a:cubicBezTo>
                  <a:cubicBezTo>
                    <a:pt x="1569" y="52960"/>
                    <a:pt x="44" y="48826"/>
                    <a:pt x="234" y="44588"/>
                  </a:cubicBezTo>
                  <a:lnTo>
                    <a:pt x="234" y="21727"/>
                  </a:lnTo>
                  <a:lnTo>
                    <a:pt x="-5477" y="21727"/>
                  </a:lnTo>
                  <a:lnTo>
                    <a:pt x="-5477" y="14012"/>
                  </a:lnTo>
                  <a:lnTo>
                    <a:pt x="234" y="14012"/>
                  </a:lnTo>
                  <a:lnTo>
                    <a:pt x="234" y="-180"/>
                  </a:lnTo>
                  <a:lnTo>
                    <a:pt x="9759" y="-180"/>
                  </a:lnTo>
                  <a:lnTo>
                    <a:pt x="9759" y="14203"/>
                  </a:lnTo>
                  <a:lnTo>
                    <a:pt x="21763" y="14203"/>
                  </a:lnTo>
                  <a:lnTo>
                    <a:pt x="21763" y="21918"/>
                  </a:lnTo>
                  <a:close/>
                </a:path>
              </a:pathLst>
            </a:custGeom>
            <a:solidFill>
              <a:srgbClr val="6D6E71"/>
            </a:solid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6CF605DA-0C79-41D7-A536-A8560E8C4B18}"/>
                </a:ext>
              </a:extLst>
            </p:cNvPr>
            <p:cNvSpPr/>
            <p:nvPr/>
          </p:nvSpPr>
          <p:spPr>
            <a:xfrm>
              <a:off x="18037682" y="4306157"/>
              <a:ext cx="48005" cy="47053"/>
            </a:xfrm>
            <a:custGeom>
              <a:avLst/>
              <a:gdLst>
                <a:gd name="connsiteX0" fmla="*/ 35671 w 48005"/>
                <a:gd name="connsiteY0" fmla="*/ 40016 h 47053"/>
                <a:gd name="connsiteX1" fmla="*/ 1384 w 48005"/>
                <a:gd name="connsiteY1" fmla="*/ 40016 h 47053"/>
                <a:gd name="connsiteX2" fmla="*/ 1384 w 48005"/>
                <a:gd name="connsiteY2" fmla="*/ 6678 h 47053"/>
                <a:gd name="connsiteX3" fmla="*/ 35671 w 48005"/>
                <a:gd name="connsiteY3" fmla="*/ 6678 h 47053"/>
                <a:gd name="connsiteX4" fmla="*/ 35671 w 48005"/>
                <a:gd name="connsiteY4" fmla="*/ 40016 h 47053"/>
                <a:gd name="connsiteX5" fmla="*/ 8621 w 48005"/>
                <a:gd name="connsiteY5" fmla="*/ 34015 h 47053"/>
                <a:gd name="connsiteX6" fmla="*/ 18909 w 48005"/>
                <a:gd name="connsiteY6" fmla="*/ 38206 h 47053"/>
                <a:gd name="connsiteX7" fmla="*/ 29290 w 48005"/>
                <a:gd name="connsiteY7" fmla="*/ 34015 h 47053"/>
                <a:gd name="connsiteX8" fmla="*/ 29290 w 48005"/>
                <a:gd name="connsiteY8" fmla="*/ 12488 h 47053"/>
                <a:gd name="connsiteX9" fmla="*/ 18909 w 48005"/>
                <a:gd name="connsiteY9" fmla="*/ 8297 h 47053"/>
                <a:gd name="connsiteX10" fmla="*/ 8621 w 48005"/>
                <a:gd name="connsiteY10" fmla="*/ 12488 h 47053"/>
                <a:gd name="connsiteX11" fmla="*/ 8621 w 48005"/>
                <a:gd name="connsiteY11" fmla="*/ 34015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5" h="47053">
                  <a:moveTo>
                    <a:pt x="35671" y="40016"/>
                  </a:moveTo>
                  <a:cubicBezTo>
                    <a:pt x="26053" y="49160"/>
                    <a:pt x="11002" y="49160"/>
                    <a:pt x="1384" y="40016"/>
                  </a:cubicBezTo>
                  <a:cubicBezTo>
                    <a:pt x="-7764" y="30776"/>
                    <a:pt x="-7764" y="15917"/>
                    <a:pt x="1384" y="6678"/>
                  </a:cubicBezTo>
                  <a:cubicBezTo>
                    <a:pt x="11002" y="-2466"/>
                    <a:pt x="26053" y="-2466"/>
                    <a:pt x="35671" y="6678"/>
                  </a:cubicBezTo>
                  <a:cubicBezTo>
                    <a:pt x="44814" y="15917"/>
                    <a:pt x="44814" y="30776"/>
                    <a:pt x="35671" y="40016"/>
                  </a:cubicBezTo>
                  <a:close/>
                  <a:moveTo>
                    <a:pt x="8621" y="34015"/>
                  </a:moveTo>
                  <a:cubicBezTo>
                    <a:pt x="11286" y="36796"/>
                    <a:pt x="15002" y="38320"/>
                    <a:pt x="18909" y="38206"/>
                  </a:cubicBezTo>
                  <a:cubicBezTo>
                    <a:pt x="22816" y="38301"/>
                    <a:pt x="26527" y="36787"/>
                    <a:pt x="29290" y="34015"/>
                  </a:cubicBezTo>
                  <a:cubicBezTo>
                    <a:pt x="34624" y="27833"/>
                    <a:pt x="34624" y="18670"/>
                    <a:pt x="29290" y="12488"/>
                  </a:cubicBezTo>
                  <a:cubicBezTo>
                    <a:pt x="26527" y="9716"/>
                    <a:pt x="22816" y="8202"/>
                    <a:pt x="18909" y="8297"/>
                  </a:cubicBezTo>
                  <a:cubicBezTo>
                    <a:pt x="15002" y="8183"/>
                    <a:pt x="11286" y="9707"/>
                    <a:pt x="8621" y="12488"/>
                  </a:cubicBezTo>
                  <a:cubicBezTo>
                    <a:pt x="3194" y="18622"/>
                    <a:pt x="3194" y="27881"/>
                    <a:pt x="8621" y="34015"/>
                  </a:cubicBezTo>
                  <a:close/>
                </a:path>
              </a:pathLst>
            </a:custGeom>
            <a:solidFill>
              <a:srgbClr val="6D6E71"/>
            </a:solidFill>
            <a:ln w="9525" cap="flat">
              <a:no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id="{98847F5A-D11D-485F-BE74-5B5B8E36777C}"/>
                </a:ext>
              </a:extLst>
            </p:cNvPr>
            <p:cNvSpPr/>
            <p:nvPr/>
          </p:nvSpPr>
          <p:spPr>
            <a:xfrm>
              <a:off x="18118454" y="4306106"/>
              <a:ext cx="73489" cy="46722"/>
            </a:xfrm>
            <a:custGeom>
              <a:avLst/>
              <a:gdLst>
                <a:gd name="connsiteX0" fmla="*/ 4048 w 73489"/>
                <a:gd name="connsiteY0" fmla="*/ 21492 h 46722"/>
                <a:gd name="connsiteX1" fmla="*/ 4048 w 73489"/>
                <a:gd name="connsiteY1" fmla="*/ 46162 h 46722"/>
                <a:gd name="connsiteX2" fmla="*/ -5477 w 73489"/>
                <a:gd name="connsiteY2" fmla="*/ 46162 h 46722"/>
                <a:gd name="connsiteX3" fmla="*/ -5477 w 73489"/>
                <a:gd name="connsiteY3" fmla="*/ 632 h 46722"/>
                <a:gd name="connsiteX4" fmla="*/ 4048 w 73489"/>
                <a:gd name="connsiteY4" fmla="*/ 632 h 46722"/>
                <a:gd name="connsiteX5" fmla="*/ 4048 w 73489"/>
                <a:gd name="connsiteY5" fmla="*/ 8919 h 46722"/>
                <a:gd name="connsiteX6" fmla="*/ 10239 w 73489"/>
                <a:gd name="connsiteY6" fmla="*/ 2347 h 46722"/>
                <a:gd name="connsiteX7" fmla="*/ 19191 w 73489"/>
                <a:gd name="connsiteY7" fmla="*/ -130 h 46722"/>
                <a:gd name="connsiteX8" fmla="*/ 33860 w 73489"/>
                <a:gd name="connsiteY8" fmla="*/ 8824 h 46722"/>
                <a:gd name="connsiteX9" fmla="*/ 50720 w 73489"/>
                <a:gd name="connsiteY9" fmla="*/ -130 h 46722"/>
                <a:gd name="connsiteX10" fmla="*/ 63198 w 73489"/>
                <a:gd name="connsiteY10" fmla="*/ 4633 h 46722"/>
                <a:gd name="connsiteX11" fmla="*/ 67961 w 73489"/>
                <a:gd name="connsiteY11" fmla="*/ 18254 h 46722"/>
                <a:gd name="connsiteX12" fmla="*/ 67961 w 73489"/>
                <a:gd name="connsiteY12" fmla="*/ 46162 h 46722"/>
                <a:gd name="connsiteX13" fmla="*/ 58436 w 73489"/>
                <a:gd name="connsiteY13" fmla="*/ 46162 h 46722"/>
                <a:gd name="connsiteX14" fmla="*/ 58436 w 73489"/>
                <a:gd name="connsiteY14" fmla="*/ 21207 h 46722"/>
                <a:gd name="connsiteX15" fmla="*/ 47957 w 73489"/>
                <a:gd name="connsiteY15" fmla="*/ 8538 h 46722"/>
                <a:gd name="connsiteX16" fmla="*/ 39386 w 73489"/>
                <a:gd name="connsiteY16" fmla="*/ 11682 h 46722"/>
                <a:gd name="connsiteX17" fmla="*/ 35577 w 73489"/>
                <a:gd name="connsiteY17" fmla="*/ 21207 h 46722"/>
                <a:gd name="connsiteX18" fmla="*/ 35577 w 73489"/>
                <a:gd name="connsiteY18" fmla="*/ 46543 h 46722"/>
                <a:gd name="connsiteX19" fmla="*/ 26052 w 73489"/>
                <a:gd name="connsiteY19" fmla="*/ 46543 h 46722"/>
                <a:gd name="connsiteX20" fmla="*/ 26052 w 73489"/>
                <a:gd name="connsiteY20" fmla="*/ 21587 h 46722"/>
                <a:gd name="connsiteX21" fmla="*/ 23763 w 73489"/>
                <a:gd name="connsiteY21" fmla="*/ 12062 h 46722"/>
                <a:gd name="connsiteX22" fmla="*/ 16527 w 73489"/>
                <a:gd name="connsiteY22" fmla="*/ 9014 h 46722"/>
                <a:gd name="connsiteX23" fmla="*/ 7857 w 73489"/>
                <a:gd name="connsiteY23" fmla="*/ 12348 h 46722"/>
                <a:gd name="connsiteX24" fmla="*/ 4048 w 73489"/>
                <a:gd name="connsiteY24" fmla="*/ 21492 h 4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89" h="46722">
                  <a:moveTo>
                    <a:pt x="4048" y="21492"/>
                  </a:moveTo>
                  <a:lnTo>
                    <a:pt x="4048" y="46162"/>
                  </a:lnTo>
                  <a:lnTo>
                    <a:pt x="-5477" y="46162"/>
                  </a:lnTo>
                  <a:lnTo>
                    <a:pt x="-5477" y="632"/>
                  </a:lnTo>
                  <a:lnTo>
                    <a:pt x="4048" y="632"/>
                  </a:lnTo>
                  <a:lnTo>
                    <a:pt x="4048" y="8919"/>
                  </a:lnTo>
                  <a:cubicBezTo>
                    <a:pt x="5383" y="6119"/>
                    <a:pt x="7476" y="3814"/>
                    <a:pt x="10239" y="2347"/>
                  </a:cubicBezTo>
                  <a:cubicBezTo>
                    <a:pt x="12908" y="737"/>
                    <a:pt x="16047" y="-120"/>
                    <a:pt x="19191" y="-130"/>
                  </a:cubicBezTo>
                  <a:cubicBezTo>
                    <a:pt x="25479" y="-654"/>
                    <a:pt x="31479" y="2966"/>
                    <a:pt x="33860" y="8824"/>
                  </a:cubicBezTo>
                  <a:cubicBezTo>
                    <a:pt x="37669" y="3252"/>
                    <a:pt x="43957" y="-91"/>
                    <a:pt x="50720" y="-130"/>
                  </a:cubicBezTo>
                  <a:cubicBezTo>
                    <a:pt x="55389" y="-320"/>
                    <a:pt x="59863" y="1404"/>
                    <a:pt x="63198" y="4633"/>
                  </a:cubicBezTo>
                  <a:cubicBezTo>
                    <a:pt x="66626" y="8319"/>
                    <a:pt x="68342" y="13253"/>
                    <a:pt x="67961" y="18254"/>
                  </a:cubicBezTo>
                  <a:lnTo>
                    <a:pt x="67961" y="46162"/>
                  </a:lnTo>
                  <a:lnTo>
                    <a:pt x="58436" y="46162"/>
                  </a:lnTo>
                  <a:lnTo>
                    <a:pt x="58436" y="21207"/>
                  </a:lnTo>
                  <a:cubicBezTo>
                    <a:pt x="58436" y="12729"/>
                    <a:pt x="54910" y="8538"/>
                    <a:pt x="47957" y="8538"/>
                  </a:cubicBezTo>
                  <a:cubicBezTo>
                    <a:pt x="44813" y="8481"/>
                    <a:pt x="41767" y="9605"/>
                    <a:pt x="39386" y="11682"/>
                  </a:cubicBezTo>
                  <a:cubicBezTo>
                    <a:pt x="36721" y="14129"/>
                    <a:pt x="35386" y="17625"/>
                    <a:pt x="35577" y="21207"/>
                  </a:cubicBezTo>
                  <a:lnTo>
                    <a:pt x="35577" y="46543"/>
                  </a:lnTo>
                  <a:lnTo>
                    <a:pt x="26052" y="46543"/>
                  </a:lnTo>
                  <a:lnTo>
                    <a:pt x="26052" y="21587"/>
                  </a:lnTo>
                  <a:cubicBezTo>
                    <a:pt x="26242" y="18254"/>
                    <a:pt x="25479" y="14930"/>
                    <a:pt x="23763" y="12062"/>
                  </a:cubicBezTo>
                  <a:cubicBezTo>
                    <a:pt x="21954" y="9948"/>
                    <a:pt x="19289" y="8814"/>
                    <a:pt x="16527" y="9014"/>
                  </a:cubicBezTo>
                  <a:cubicBezTo>
                    <a:pt x="13289" y="8967"/>
                    <a:pt x="10239" y="10167"/>
                    <a:pt x="7857" y="12348"/>
                  </a:cubicBezTo>
                  <a:cubicBezTo>
                    <a:pt x="5383" y="14720"/>
                    <a:pt x="3955" y="18044"/>
                    <a:pt x="4048" y="21492"/>
                  </a:cubicBezTo>
                  <a:close/>
                </a:path>
              </a:pathLst>
            </a:custGeom>
            <a:solidFill>
              <a:srgbClr val="6D6E71"/>
            </a:solidFill>
            <a:ln w="9525"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34D0AE92-6AB1-4607-BA54-0556EE82FD3B}"/>
                </a:ext>
              </a:extLst>
            </p:cNvPr>
            <p:cNvSpPr/>
            <p:nvPr/>
          </p:nvSpPr>
          <p:spPr>
            <a:xfrm>
              <a:off x="18201119" y="4306144"/>
              <a:ext cx="40636" cy="47074"/>
            </a:xfrm>
            <a:custGeom>
              <a:avLst/>
              <a:gdLst>
                <a:gd name="connsiteX0" fmla="*/ 34730 w 40636"/>
                <a:gd name="connsiteY0" fmla="*/ 46124 h 47074"/>
                <a:gd name="connsiteX1" fmla="*/ 26159 w 40636"/>
                <a:gd name="connsiteY1" fmla="*/ 46124 h 47074"/>
                <a:gd name="connsiteX2" fmla="*/ 26159 w 40636"/>
                <a:gd name="connsiteY2" fmla="*/ 40028 h 47074"/>
                <a:gd name="connsiteX3" fmla="*/ 10918 w 40636"/>
                <a:gd name="connsiteY3" fmla="*/ 46886 h 47074"/>
                <a:gd name="connsiteX4" fmla="*/ -798 w 40636"/>
                <a:gd name="connsiteY4" fmla="*/ 42790 h 47074"/>
                <a:gd name="connsiteX5" fmla="*/ -5462 w 40636"/>
                <a:gd name="connsiteY5" fmla="*/ 32027 h 47074"/>
                <a:gd name="connsiteX6" fmla="*/ -509 w 40636"/>
                <a:gd name="connsiteY6" fmla="*/ 22502 h 47074"/>
                <a:gd name="connsiteX7" fmla="*/ 12918 w 40636"/>
                <a:gd name="connsiteY7" fmla="*/ 19073 h 47074"/>
                <a:gd name="connsiteX8" fmla="*/ 25396 w 40636"/>
                <a:gd name="connsiteY8" fmla="*/ 19073 h 47074"/>
                <a:gd name="connsiteX9" fmla="*/ 25396 w 40636"/>
                <a:gd name="connsiteY9" fmla="*/ 17358 h 47074"/>
                <a:gd name="connsiteX10" fmla="*/ 15206 w 40636"/>
                <a:gd name="connsiteY10" fmla="*/ 7833 h 47074"/>
                <a:gd name="connsiteX11" fmla="*/ 2063 w 40636"/>
                <a:gd name="connsiteY11" fmla="*/ 12501 h 47074"/>
                <a:gd name="connsiteX12" fmla="*/ -2225 w 40636"/>
                <a:gd name="connsiteY12" fmla="*/ 6500 h 47074"/>
                <a:gd name="connsiteX13" fmla="*/ 16825 w 40636"/>
                <a:gd name="connsiteY13" fmla="*/ -168 h 47074"/>
                <a:gd name="connsiteX14" fmla="*/ 29968 w 40636"/>
                <a:gd name="connsiteY14" fmla="*/ 3928 h 47074"/>
                <a:gd name="connsiteX15" fmla="*/ 35112 w 40636"/>
                <a:gd name="connsiteY15" fmla="*/ 16787 h 47074"/>
                <a:gd name="connsiteX16" fmla="*/ 25205 w 40636"/>
                <a:gd name="connsiteY16" fmla="*/ 29169 h 47074"/>
                <a:gd name="connsiteX17" fmla="*/ 25205 w 40636"/>
                <a:gd name="connsiteY17" fmla="*/ 25360 h 47074"/>
                <a:gd name="connsiteX18" fmla="*/ 14346 w 40636"/>
                <a:gd name="connsiteY18" fmla="*/ 25360 h 47074"/>
                <a:gd name="connsiteX19" fmla="*/ 4063 w 40636"/>
                <a:gd name="connsiteY19" fmla="*/ 31837 h 47074"/>
                <a:gd name="connsiteX20" fmla="*/ 6635 w 40636"/>
                <a:gd name="connsiteY20" fmla="*/ 36980 h 47074"/>
                <a:gd name="connsiteX21" fmla="*/ 13778 w 40636"/>
                <a:gd name="connsiteY21" fmla="*/ 38694 h 47074"/>
                <a:gd name="connsiteX22" fmla="*/ 21778 w 40636"/>
                <a:gd name="connsiteY22" fmla="*/ 36122 h 47074"/>
                <a:gd name="connsiteX23" fmla="*/ 25112 w 40636"/>
                <a:gd name="connsiteY23" fmla="*/ 29169 h 47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6" h="47074">
                  <a:moveTo>
                    <a:pt x="34730" y="46124"/>
                  </a:moveTo>
                  <a:lnTo>
                    <a:pt x="26159" y="46124"/>
                  </a:lnTo>
                  <a:lnTo>
                    <a:pt x="26159" y="40028"/>
                  </a:lnTo>
                  <a:cubicBezTo>
                    <a:pt x="22443" y="44543"/>
                    <a:pt x="16825" y="47067"/>
                    <a:pt x="10918" y="46886"/>
                  </a:cubicBezTo>
                  <a:cubicBezTo>
                    <a:pt x="6635" y="47010"/>
                    <a:pt x="2439" y="45553"/>
                    <a:pt x="-798" y="42790"/>
                  </a:cubicBezTo>
                  <a:cubicBezTo>
                    <a:pt x="-3942" y="40104"/>
                    <a:pt x="-5653" y="36142"/>
                    <a:pt x="-5462" y="32027"/>
                  </a:cubicBezTo>
                  <a:cubicBezTo>
                    <a:pt x="-5560" y="28217"/>
                    <a:pt x="-3653" y="24617"/>
                    <a:pt x="-509" y="22502"/>
                  </a:cubicBezTo>
                  <a:cubicBezTo>
                    <a:pt x="3491" y="20026"/>
                    <a:pt x="8155" y="18825"/>
                    <a:pt x="12918" y="19073"/>
                  </a:cubicBezTo>
                  <a:lnTo>
                    <a:pt x="25396" y="19073"/>
                  </a:lnTo>
                  <a:lnTo>
                    <a:pt x="25396" y="17358"/>
                  </a:lnTo>
                  <a:cubicBezTo>
                    <a:pt x="25396" y="11358"/>
                    <a:pt x="21968" y="7833"/>
                    <a:pt x="15206" y="7833"/>
                  </a:cubicBezTo>
                  <a:cubicBezTo>
                    <a:pt x="10444" y="8005"/>
                    <a:pt x="5872" y="9634"/>
                    <a:pt x="2063" y="12501"/>
                  </a:cubicBezTo>
                  <a:lnTo>
                    <a:pt x="-2225" y="6500"/>
                  </a:lnTo>
                  <a:cubicBezTo>
                    <a:pt x="3109" y="2071"/>
                    <a:pt x="9872" y="-292"/>
                    <a:pt x="16825" y="-168"/>
                  </a:cubicBezTo>
                  <a:cubicBezTo>
                    <a:pt x="21587" y="-329"/>
                    <a:pt x="26159" y="1118"/>
                    <a:pt x="29968" y="3928"/>
                  </a:cubicBezTo>
                  <a:cubicBezTo>
                    <a:pt x="33586" y="7157"/>
                    <a:pt x="35493" y="11929"/>
                    <a:pt x="35112" y="16787"/>
                  </a:cubicBezTo>
                  <a:close/>
                  <a:moveTo>
                    <a:pt x="25205" y="29169"/>
                  </a:moveTo>
                  <a:lnTo>
                    <a:pt x="25205" y="25360"/>
                  </a:lnTo>
                  <a:lnTo>
                    <a:pt x="14346" y="25360"/>
                  </a:lnTo>
                  <a:cubicBezTo>
                    <a:pt x="7490" y="25360"/>
                    <a:pt x="4063" y="27455"/>
                    <a:pt x="4063" y="31837"/>
                  </a:cubicBezTo>
                  <a:cubicBezTo>
                    <a:pt x="3965" y="33884"/>
                    <a:pt x="4918" y="35837"/>
                    <a:pt x="6635" y="36980"/>
                  </a:cubicBezTo>
                  <a:cubicBezTo>
                    <a:pt x="8825" y="38237"/>
                    <a:pt x="11299" y="38837"/>
                    <a:pt x="13778" y="38694"/>
                  </a:cubicBezTo>
                  <a:cubicBezTo>
                    <a:pt x="16634" y="38751"/>
                    <a:pt x="19490" y="37847"/>
                    <a:pt x="21778" y="36122"/>
                  </a:cubicBezTo>
                  <a:cubicBezTo>
                    <a:pt x="23968" y="34503"/>
                    <a:pt x="25205" y="31894"/>
                    <a:pt x="25112" y="29169"/>
                  </a:cubicBezTo>
                  <a:close/>
                </a:path>
              </a:pathLst>
            </a:custGeom>
            <a:solidFill>
              <a:srgbClr val="6D6E71"/>
            </a:solidFill>
            <a:ln w="9525"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69C53A3E-FC0B-46EC-A3FA-6FB9F2A06455}"/>
                </a:ext>
              </a:extLst>
            </p:cNvPr>
            <p:cNvSpPr/>
            <p:nvPr/>
          </p:nvSpPr>
          <p:spPr>
            <a:xfrm>
              <a:off x="18250186" y="4292727"/>
              <a:ext cx="31718" cy="60486"/>
            </a:xfrm>
            <a:custGeom>
              <a:avLst/>
              <a:gdLst>
                <a:gd name="connsiteX0" fmla="*/ 9857 w 31718"/>
                <a:gd name="connsiteY0" fmla="*/ 21727 h 60486"/>
                <a:gd name="connsiteX1" fmla="*/ 9857 w 31718"/>
                <a:gd name="connsiteY1" fmla="*/ 44873 h 60486"/>
                <a:gd name="connsiteX2" fmla="*/ 11573 w 31718"/>
                <a:gd name="connsiteY2" fmla="*/ 50017 h 60486"/>
                <a:gd name="connsiteX3" fmla="*/ 16429 w 31718"/>
                <a:gd name="connsiteY3" fmla="*/ 51921 h 60486"/>
                <a:gd name="connsiteX4" fmla="*/ 22335 w 31718"/>
                <a:gd name="connsiteY4" fmla="*/ 48969 h 60486"/>
                <a:gd name="connsiteX5" fmla="*/ 26242 w 31718"/>
                <a:gd name="connsiteY5" fmla="*/ 55732 h 60486"/>
                <a:gd name="connsiteX6" fmla="*/ 15099 w 31718"/>
                <a:gd name="connsiteY6" fmla="*/ 60304 h 60486"/>
                <a:gd name="connsiteX7" fmla="*/ 4620 w 31718"/>
                <a:gd name="connsiteY7" fmla="*/ 56018 h 60486"/>
                <a:gd name="connsiteX8" fmla="*/ 332 w 31718"/>
                <a:gd name="connsiteY8" fmla="*/ 44588 h 60486"/>
                <a:gd name="connsiteX9" fmla="*/ 332 w 31718"/>
                <a:gd name="connsiteY9" fmla="*/ 21727 h 60486"/>
                <a:gd name="connsiteX10" fmla="*/ -5477 w 31718"/>
                <a:gd name="connsiteY10" fmla="*/ 21727 h 60486"/>
                <a:gd name="connsiteX11" fmla="*/ -5477 w 31718"/>
                <a:gd name="connsiteY11" fmla="*/ 14012 h 60486"/>
                <a:gd name="connsiteX12" fmla="*/ 332 w 31718"/>
                <a:gd name="connsiteY12" fmla="*/ 14012 h 60486"/>
                <a:gd name="connsiteX13" fmla="*/ 332 w 31718"/>
                <a:gd name="connsiteY13" fmla="*/ -180 h 60486"/>
                <a:gd name="connsiteX14" fmla="*/ 9857 w 31718"/>
                <a:gd name="connsiteY14" fmla="*/ -180 h 60486"/>
                <a:gd name="connsiteX15" fmla="*/ 9857 w 31718"/>
                <a:gd name="connsiteY15" fmla="*/ 14203 h 60486"/>
                <a:gd name="connsiteX16" fmla="*/ 21861 w 31718"/>
                <a:gd name="connsiteY16" fmla="*/ 14203 h 60486"/>
                <a:gd name="connsiteX17" fmla="*/ 21861 w 31718"/>
                <a:gd name="connsiteY17" fmla="*/ 21918 h 60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486">
                  <a:moveTo>
                    <a:pt x="9857" y="21727"/>
                  </a:moveTo>
                  <a:lnTo>
                    <a:pt x="9857" y="44873"/>
                  </a:lnTo>
                  <a:cubicBezTo>
                    <a:pt x="9764" y="46740"/>
                    <a:pt x="10429" y="48569"/>
                    <a:pt x="11573" y="50017"/>
                  </a:cubicBezTo>
                  <a:cubicBezTo>
                    <a:pt x="12810" y="51360"/>
                    <a:pt x="14620" y="52064"/>
                    <a:pt x="16429" y="51921"/>
                  </a:cubicBezTo>
                  <a:cubicBezTo>
                    <a:pt x="18717" y="51808"/>
                    <a:pt x="20908" y="50741"/>
                    <a:pt x="22335" y="48969"/>
                  </a:cubicBezTo>
                  <a:lnTo>
                    <a:pt x="26242" y="55732"/>
                  </a:lnTo>
                  <a:cubicBezTo>
                    <a:pt x="23289" y="58637"/>
                    <a:pt x="19289" y="60275"/>
                    <a:pt x="15099" y="60304"/>
                  </a:cubicBezTo>
                  <a:cubicBezTo>
                    <a:pt x="11192" y="60380"/>
                    <a:pt x="7383" y="58827"/>
                    <a:pt x="4620" y="56018"/>
                  </a:cubicBezTo>
                  <a:cubicBezTo>
                    <a:pt x="1667" y="52960"/>
                    <a:pt x="141" y="48826"/>
                    <a:pt x="332" y="44588"/>
                  </a:cubicBezTo>
                  <a:lnTo>
                    <a:pt x="332" y="21727"/>
                  </a:lnTo>
                  <a:lnTo>
                    <a:pt x="-5477" y="21727"/>
                  </a:lnTo>
                  <a:lnTo>
                    <a:pt x="-5477" y="14012"/>
                  </a:lnTo>
                  <a:lnTo>
                    <a:pt x="332" y="14012"/>
                  </a:lnTo>
                  <a:lnTo>
                    <a:pt x="332" y="-180"/>
                  </a:lnTo>
                  <a:lnTo>
                    <a:pt x="9857" y="-180"/>
                  </a:lnTo>
                  <a:lnTo>
                    <a:pt x="9857" y="14203"/>
                  </a:lnTo>
                  <a:lnTo>
                    <a:pt x="21861" y="14203"/>
                  </a:lnTo>
                  <a:lnTo>
                    <a:pt x="21861" y="21918"/>
                  </a:lnTo>
                  <a:close/>
                </a:path>
              </a:pathLst>
            </a:custGeom>
            <a:solidFill>
              <a:srgbClr val="6D6E71"/>
            </a:solidFill>
            <a:ln w="9525" cap="flat">
              <a:no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FD639B8B-1111-40E1-97CF-357367A7F14B}"/>
                </a:ext>
              </a:extLst>
            </p:cNvPr>
            <p:cNvSpPr/>
            <p:nvPr/>
          </p:nvSpPr>
          <p:spPr>
            <a:xfrm>
              <a:off x="18284085" y="4306149"/>
              <a:ext cx="42393" cy="47063"/>
            </a:xfrm>
            <a:custGeom>
              <a:avLst/>
              <a:gdLst>
                <a:gd name="connsiteX0" fmla="*/ 17774 w 42393"/>
                <a:gd name="connsiteY0" fmla="*/ 46881 h 47063"/>
                <a:gd name="connsiteX1" fmla="*/ 1389 w 42393"/>
                <a:gd name="connsiteY1" fmla="*/ 40404 h 47063"/>
                <a:gd name="connsiteX2" fmla="*/ -5467 w 42393"/>
                <a:gd name="connsiteY2" fmla="*/ 23450 h 47063"/>
                <a:gd name="connsiteX3" fmla="*/ 1677 w 42393"/>
                <a:gd name="connsiteY3" fmla="*/ 6400 h 47063"/>
                <a:gd name="connsiteX4" fmla="*/ 19109 w 42393"/>
                <a:gd name="connsiteY4" fmla="*/ -172 h 47063"/>
                <a:gd name="connsiteX5" fmla="*/ 36536 w 42393"/>
                <a:gd name="connsiteY5" fmla="*/ 6972 h 47063"/>
                <a:gd name="connsiteX6" fmla="*/ 30824 w 42393"/>
                <a:gd name="connsiteY6" fmla="*/ 13925 h 47063"/>
                <a:gd name="connsiteX7" fmla="*/ 18918 w 42393"/>
                <a:gd name="connsiteY7" fmla="*/ 8781 h 47063"/>
                <a:gd name="connsiteX8" fmla="*/ 8533 w 42393"/>
                <a:gd name="connsiteY8" fmla="*/ 12782 h 47063"/>
                <a:gd name="connsiteX9" fmla="*/ 4058 w 42393"/>
                <a:gd name="connsiteY9" fmla="*/ 23069 h 47063"/>
                <a:gd name="connsiteX10" fmla="*/ 8440 w 42393"/>
                <a:gd name="connsiteY10" fmla="*/ 33737 h 47063"/>
                <a:gd name="connsiteX11" fmla="*/ 19202 w 42393"/>
                <a:gd name="connsiteY11" fmla="*/ 38118 h 47063"/>
                <a:gd name="connsiteX12" fmla="*/ 31299 w 42393"/>
                <a:gd name="connsiteY12" fmla="*/ 32308 h 47063"/>
                <a:gd name="connsiteX13" fmla="*/ 36917 w 42393"/>
                <a:gd name="connsiteY13" fmla="*/ 38404 h 47063"/>
                <a:gd name="connsiteX14" fmla="*/ 17774 w 42393"/>
                <a:gd name="connsiteY14" fmla="*/ 46881 h 4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393" h="47063">
                  <a:moveTo>
                    <a:pt x="17774" y="46881"/>
                  </a:moveTo>
                  <a:cubicBezTo>
                    <a:pt x="11677" y="46967"/>
                    <a:pt x="5770" y="44643"/>
                    <a:pt x="1389" y="40404"/>
                  </a:cubicBezTo>
                  <a:cubicBezTo>
                    <a:pt x="-3183" y="35985"/>
                    <a:pt x="-5657" y="29822"/>
                    <a:pt x="-5467" y="23450"/>
                  </a:cubicBezTo>
                  <a:cubicBezTo>
                    <a:pt x="-5657" y="17002"/>
                    <a:pt x="-3085" y="10772"/>
                    <a:pt x="1677" y="6400"/>
                  </a:cubicBezTo>
                  <a:cubicBezTo>
                    <a:pt x="6440" y="2028"/>
                    <a:pt x="12630" y="-334"/>
                    <a:pt x="19109" y="-172"/>
                  </a:cubicBezTo>
                  <a:cubicBezTo>
                    <a:pt x="25680" y="-296"/>
                    <a:pt x="31964" y="2286"/>
                    <a:pt x="36536" y="6972"/>
                  </a:cubicBezTo>
                  <a:lnTo>
                    <a:pt x="30824" y="13925"/>
                  </a:lnTo>
                  <a:cubicBezTo>
                    <a:pt x="27583" y="10801"/>
                    <a:pt x="23392" y="8963"/>
                    <a:pt x="18918" y="8781"/>
                  </a:cubicBezTo>
                  <a:cubicBezTo>
                    <a:pt x="15104" y="8734"/>
                    <a:pt x="11393" y="10163"/>
                    <a:pt x="8533" y="12782"/>
                  </a:cubicBezTo>
                  <a:cubicBezTo>
                    <a:pt x="5579" y="15383"/>
                    <a:pt x="3961" y="19145"/>
                    <a:pt x="4058" y="23069"/>
                  </a:cubicBezTo>
                  <a:cubicBezTo>
                    <a:pt x="4058" y="27070"/>
                    <a:pt x="5579" y="30918"/>
                    <a:pt x="8440" y="33737"/>
                  </a:cubicBezTo>
                  <a:cubicBezTo>
                    <a:pt x="11295" y="36576"/>
                    <a:pt x="15202" y="38157"/>
                    <a:pt x="19202" y="38118"/>
                  </a:cubicBezTo>
                  <a:cubicBezTo>
                    <a:pt x="23871" y="37909"/>
                    <a:pt x="28252" y="35813"/>
                    <a:pt x="31299" y="32308"/>
                  </a:cubicBezTo>
                  <a:lnTo>
                    <a:pt x="36917" y="38404"/>
                  </a:lnTo>
                  <a:cubicBezTo>
                    <a:pt x="31964" y="43776"/>
                    <a:pt x="25011" y="46853"/>
                    <a:pt x="17774" y="46881"/>
                  </a:cubicBezTo>
                  <a:close/>
                </a:path>
              </a:pathLst>
            </a:custGeom>
            <a:solidFill>
              <a:srgbClr val="6D6E71"/>
            </a:solidFill>
            <a:ln w="9525" cap="flat">
              <a:no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id="{2D812882-0D86-46CC-9006-B717DCD84221}"/>
                </a:ext>
              </a:extLst>
            </p:cNvPr>
            <p:cNvSpPr/>
            <p:nvPr/>
          </p:nvSpPr>
          <p:spPr>
            <a:xfrm>
              <a:off x="18334865" y="4288916"/>
              <a:ext cx="41961" cy="63532"/>
            </a:xfrm>
            <a:custGeom>
              <a:avLst/>
              <a:gdLst>
                <a:gd name="connsiteX0" fmla="*/ 4048 w 41961"/>
                <a:gd name="connsiteY0" fmla="*/ 38682 h 63532"/>
                <a:gd name="connsiteX1" fmla="*/ 4048 w 41961"/>
                <a:gd name="connsiteY1" fmla="*/ 63352 h 63532"/>
                <a:gd name="connsiteX2" fmla="*/ -5477 w 41961"/>
                <a:gd name="connsiteY2" fmla="*/ 63352 h 63532"/>
                <a:gd name="connsiteX3" fmla="*/ -5477 w 41961"/>
                <a:gd name="connsiteY3" fmla="*/ -180 h 63532"/>
                <a:gd name="connsiteX4" fmla="*/ 4048 w 41961"/>
                <a:gd name="connsiteY4" fmla="*/ -180 h 63532"/>
                <a:gd name="connsiteX5" fmla="*/ 4048 w 41961"/>
                <a:gd name="connsiteY5" fmla="*/ 26109 h 63532"/>
                <a:gd name="connsiteX6" fmla="*/ 10332 w 41961"/>
                <a:gd name="connsiteY6" fmla="*/ 19537 h 63532"/>
                <a:gd name="connsiteX7" fmla="*/ 19284 w 41961"/>
                <a:gd name="connsiteY7" fmla="*/ 17060 h 63532"/>
                <a:gd name="connsiteX8" fmla="*/ 31670 w 41961"/>
                <a:gd name="connsiteY8" fmla="*/ 21823 h 63532"/>
                <a:gd name="connsiteX9" fmla="*/ 36432 w 41961"/>
                <a:gd name="connsiteY9" fmla="*/ 35444 h 63532"/>
                <a:gd name="connsiteX10" fmla="*/ 36432 w 41961"/>
                <a:gd name="connsiteY10" fmla="*/ 63352 h 63532"/>
                <a:gd name="connsiteX11" fmla="*/ 26907 w 41961"/>
                <a:gd name="connsiteY11" fmla="*/ 63352 h 63532"/>
                <a:gd name="connsiteX12" fmla="*/ 26907 w 41961"/>
                <a:gd name="connsiteY12" fmla="*/ 38397 h 63532"/>
                <a:gd name="connsiteX13" fmla="*/ 16429 w 41961"/>
                <a:gd name="connsiteY13" fmla="*/ 25728 h 63532"/>
                <a:gd name="connsiteX14" fmla="*/ 7760 w 41961"/>
                <a:gd name="connsiteY14" fmla="*/ 29062 h 63532"/>
                <a:gd name="connsiteX15" fmla="*/ 4048 w 41961"/>
                <a:gd name="connsiteY15" fmla="*/ 38682 h 63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63532">
                  <a:moveTo>
                    <a:pt x="4048" y="38682"/>
                  </a:moveTo>
                  <a:lnTo>
                    <a:pt x="4048" y="63352"/>
                  </a:lnTo>
                  <a:lnTo>
                    <a:pt x="-5477" y="63352"/>
                  </a:lnTo>
                  <a:lnTo>
                    <a:pt x="-5477" y="-180"/>
                  </a:lnTo>
                  <a:lnTo>
                    <a:pt x="4048" y="-180"/>
                  </a:lnTo>
                  <a:lnTo>
                    <a:pt x="4048" y="26109"/>
                  </a:lnTo>
                  <a:cubicBezTo>
                    <a:pt x="5378" y="23299"/>
                    <a:pt x="7569" y="20994"/>
                    <a:pt x="10332" y="19537"/>
                  </a:cubicBezTo>
                  <a:cubicBezTo>
                    <a:pt x="13001" y="17908"/>
                    <a:pt x="16145" y="17060"/>
                    <a:pt x="19284" y="17060"/>
                  </a:cubicBezTo>
                  <a:cubicBezTo>
                    <a:pt x="23856" y="16879"/>
                    <a:pt x="28335" y="18604"/>
                    <a:pt x="31670" y="21823"/>
                  </a:cubicBezTo>
                  <a:cubicBezTo>
                    <a:pt x="35097" y="25509"/>
                    <a:pt x="36814" y="30443"/>
                    <a:pt x="36432" y="35444"/>
                  </a:cubicBezTo>
                  <a:lnTo>
                    <a:pt x="36432" y="63352"/>
                  </a:lnTo>
                  <a:lnTo>
                    <a:pt x="26907" y="63352"/>
                  </a:lnTo>
                  <a:lnTo>
                    <a:pt x="26907" y="38397"/>
                  </a:lnTo>
                  <a:cubicBezTo>
                    <a:pt x="26907" y="29919"/>
                    <a:pt x="23382" y="25728"/>
                    <a:pt x="16429" y="25728"/>
                  </a:cubicBezTo>
                  <a:cubicBezTo>
                    <a:pt x="13192" y="25700"/>
                    <a:pt x="10141" y="26890"/>
                    <a:pt x="7760" y="29062"/>
                  </a:cubicBezTo>
                  <a:cubicBezTo>
                    <a:pt x="5188" y="31558"/>
                    <a:pt x="3760" y="35082"/>
                    <a:pt x="4048" y="38682"/>
                  </a:cubicBezTo>
                  <a:close/>
                </a:path>
              </a:pathLst>
            </a:custGeom>
            <a:solidFill>
              <a:srgbClr val="6D6E71"/>
            </a:solidFill>
            <a:ln w="9525" cap="flat">
              <a:no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2B2F7DA0-6F6D-437D-8D73-AD78363BC528}"/>
                </a:ext>
              </a:extLst>
            </p:cNvPr>
            <p:cNvSpPr/>
            <p:nvPr/>
          </p:nvSpPr>
          <p:spPr>
            <a:xfrm>
              <a:off x="18409036" y="4288916"/>
              <a:ext cx="46602" cy="64314"/>
            </a:xfrm>
            <a:custGeom>
              <a:avLst/>
              <a:gdLst>
                <a:gd name="connsiteX0" fmla="*/ 932 w 46602"/>
                <a:gd name="connsiteY0" fmla="*/ 57541 h 64314"/>
                <a:gd name="connsiteX1" fmla="*/ -5453 w 46602"/>
                <a:gd name="connsiteY1" fmla="*/ 40397 h 64314"/>
                <a:gd name="connsiteX2" fmla="*/ 1123 w 46602"/>
                <a:gd name="connsiteY2" fmla="*/ 23442 h 64314"/>
                <a:gd name="connsiteX3" fmla="*/ 16838 w 46602"/>
                <a:gd name="connsiteY3" fmla="*/ 17060 h 64314"/>
                <a:gd name="connsiteX4" fmla="*/ 31600 w 46602"/>
                <a:gd name="connsiteY4" fmla="*/ 24775 h 64314"/>
                <a:gd name="connsiteX5" fmla="*/ 31600 w 46602"/>
                <a:gd name="connsiteY5" fmla="*/ -180 h 64314"/>
                <a:gd name="connsiteX6" fmla="*/ 41125 w 46602"/>
                <a:gd name="connsiteY6" fmla="*/ -180 h 64314"/>
                <a:gd name="connsiteX7" fmla="*/ 41125 w 46602"/>
                <a:gd name="connsiteY7" fmla="*/ 63352 h 64314"/>
                <a:gd name="connsiteX8" fmla="*/ 31600 w 46602"/>
                <a:gd name="connsiteY8" fmla="*/ 63352 h 64314"/>
                <a:gd name="connsiteX9" fmla="*/ 31600 w 46602"/>
                <a:gd name="connsiteY9" fmla="*/ 56494 h 64314"/>
                <a:gd name="connsiteX10" fmla="*/ 16076 w 46602"/>
                <a:gd name="connsiteY10" fmla="*/ 64114 h 64314"/>
                <a:gd name="connsiteX11" fmla="*/ 932 w 46602"/>
                <a:gd name="connsiteY11" fmla="*/ 57541 h 64314"/>
                <a:gd name="connsiteX12" fmla="*/ 4169 w 46602"/>
                <a:gd name="connsiteY12" fmla="*/ 40778 h 64314"/>
                <a:gd name="connsiteX13" fmla="*/ 8741 w 46602"/>
                <a:gd name="connsiteY13" fmla="*/ 51255 h 64314"/>
                <a:gd name="connsiteX14" fmla="*/ 18266 w 46602"/>
                <a:gd name="connsiteY14" fmla="*/ 55351 h 64314"/>
                <a:gd name="connsiteX15" fmla="*/ 27791 w 46602"/>
                <a:gd name="connsiteY15" fmla="*/ 51255 h 64314"/>
                <a:gd name="connsiteX16" fmla="*/ 31698 w 46602"/>
                <a:gd name="connsiteY16" fmla="*/ 40587 h 64314"/>
                <a:gd name="connsiteX17" fmla="*/ 27791 w 46602"/>
                <a:gd name="connsiteY17" fmla="*/ 29633 h 64314"/>
                <a:gd name="connsiteX18" fmla="*/ 18266 w 46602"/>
                <a:gd name="connsiteY18" fmla="*/ 25348 h 64314"/>
                <a:gd name="connsiteX19" fmla="*/ 8741 w 46602"/>
                <a:gd name="connsiteY19" fmla="*/ 29633 h 64314"/>
                <a:gd name="connsiteX20" fmla="*/ 4169 w 46602"/>
                <a:gd name="connsiteY20" fmla="*/ 40778 h 64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2" h="64314">
                  <a:moveTo>
                    <a:pt x="932" y="57541"/>
                  </a:moveTo>
                  <a:cubicBezTo>
                    <a:pt x="-3449" y="52941"/>
                    <a:pt x="-5737" y="46750"/>
                    <a:pt x="-5453" y="40397"/>
                  </a:cubicBezTo>
                  <a:cubicBezTo>
                    <a:pt x="-5737" y="34072"/>
                    <a:pt x="-3356" y="27919"/>
                    <a:pt x="1123" y="23442"/>
                  </a:cubicBezTo>
                  <a:cubicBezTo>
                    <a:pt x="5314" y="19299"/>
                    <a:pt x="10932" y="17003"/>
                    <a:pt x="16838" y="17060"/>
                  </a:cubicBezTo>
                  <a:cubicBezTo>
                    <a:pt x="22745" y="16965"/>
                    <a:pt x="28266" y="19871"/>
                    <a:pt x="31600" y="24775"/>
                  </a:cubicBezTo>
                  <a:lnTo>
                    <a:pt x="31600" y="-180"/>
                  </a:lnTo>
                  <a:lnTo>
                    <a:pt x="41125" y="-180"/>
                  </a:lnTo>
                  <a:lnTo>
                    <a:pt x="41125" y="63352"/>
                  </a:lnTo>
                  <a:lnTo>
                    <a:pt x="31600" y="63352"/>
                  </a:lnTo>
                  <a:lnTo>
                    <a:pt x="31600" y="56494"/>
                  </a:lnTo>
                  <a:cubicBezTo>
                    <a:pt x="28075" y="61533"/>
                    <a:pt x="22173" y="64409"/>
                    <a:pt x="16076" y="64114"/>
                  </a:cubicBezTo>
                  <a:cubicBezTo>
                    <a:pt x="10360" y="64143"/>
                    <a:pt x="4834" y="61762"/>
                    <a:pt x="932" y="57541"/>
                  </a:cubicBezTo>
                  <a:close/>
                  <a:moveTo>
                    <a:pt x="4169" y="40778"/>
                  </a:moveTo>
                  <a:cubicBezTo>
                    <a:pt x="4169" y="44759"/>
                    <a:pt x="5788" y="48569"/>
                    <a:pt x="8741" y="51255"/>
                  </a:cubicBezTo>
                  <a:cubicBezTo>
                    <a:pt x="11216" y="53836"/>
                    <a:pt x="14648" y="55313"/>
                    <a:pt x="18266" y="55351"/>
                  </a:cubicBezTo>
                  <a:cubicBezTo>
                    <a:pt x="21885" y="55399"/>
                    <a:pt x="25317" y="53903"/>
                    <a:pt x="27791" y="51255"/>
                  </a:cubicBezTo>
                  <a:cubicBezTo>
                    <a:pt x="30456" y="48359"/>
                    <a:pt x="31889" y="44521"/>
                    <a:pt x="31698" y="40587"/>
                  </a:cubicBezTo>
                  <a:cubicBezTo>
                    <a:pt x="31889" y="36568"/>
                    <a:pt x="30456" y="32644"/>
                    <a:pt x="27791" y="29633"/>
                  </a:cubicBezTo>
                  <a:cubicBezTo>
                    <a:pt x="25410" y="26909"/>
                    <a:pt x="21885" y="25348"/>
                    <a:pt x="18266" y="25348"/>
                  </a:cubicBezTo>
                  <a:cubicBezTo>
                    <a:pt x="14648" y="25395"/>
                    <a:pt x="11216" y="26947"/>
                    <a:pt x="8741" y="29633"/>
                  </a:cubicBezTo>
                  <a:cubicBezTo>
                    <a:pt x="5788" y="32567"/>
                    <a:pt x="4072" y="36596"/>
                    <a:pt x="4169" y="40778"/>
                  </a:cubicBezTo>
                  <a:close/>
                </a:path>
              </a:pathLst>
            </a:custGeom>
            <a:solidFill>
              <a:srgbClr val="6D6E71"/>
            </a:solidFill>
            <a:ln w="9525" cap="flat">
              <a:no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D4F74939-7AE6-46E4-B035-CF84BF9D3718}"/>
                </a:ext>
              </a:extLst>
            </p:cNvPr>
            <p:cNvSpPr/>
            <p:nvPr/>
          </p:nvSpPr>
          <p:spPr>
            <a:xfrm>
              <a:off x="18465617" y="4306149"/>
              <a:ext cx="45460" cy="47076"/>
            </a:xfrm>
            <a:custGeom>
              <a:avLst/>
              <a:gdLst>
                <a:gd name="connsiteX0" fmla="*/ 39983 w 45460"/>
                <a:gd name="connsiteY0" fmla="*/ 27545 h 47076"/>
                <a:gd name="connsiteX1" fmla="*/ 4167 w 45460"/>
                <a:gd name="connsiteY1" fmla="*/ 27545 h 47076"/>
                <a:gd name="connsiteX2" fmla="*/ 8739 w 45460"/>
                <a:gd name="connsiteY2" fmla="*/ 35546 h 47076"/>
                <a:gd name="connsiteX3" fmla="*/ 18264 w 45460"/>
                <a:gd name="connsiteY3" fmla="*/ 38594 h 47076"/>
                <a:gd name="connsiteX4" fmla="*/ 31314 w 45460"/>
                <a:gd name="connsiteY4" fmla="*/ 33165 h 47076"/>
                <a:gd name="connsiteX5" fmla="*/ 36742 w 45460"/>
                <a:gd name="connsiteY5" fmla="*/ 39165 h 47076"/>
                <a:gd name="connsiteX6" fmla="*/ 17692 w 45460"/>
                <a:gd name="connsiteY6" fmla="*/ 46881 h 47076"/>
                <a:gd name="connsiteX7" fmla="*/ 1311 w 45460"/>
                <a:gd name="connsiteY7" fmla="*/ 40404 h 47076"/>
                <a:gd name="connsiteX8" fmla="*/ 1311 w 45460"/>
                <a:gd name="connsiteY8" fmla="*/ 6209 h 47076"/>
                <a:gd name="connsiteX9" fmla="*/ 17408 w 45460"/>
                <a:gd name="connsiteY9" fmla="*/ -173 h 47076"/>
                <a:gd name="connsiteX10" fmla="*/ 33216 w 45460"/>
                <a:gd name="connsiteY10" fmla="*/ 5447 h 47076"/>
                <a:gd name="connsiteX11" fmla="*/ 39793 w 45460"/>
                <a:gd name="connsiteY11" fmla="*/ 20973 h 47076"/>
                <a:gd name="connsiteX12" fmla="*/ 4167 w 45460"/>
                <a:gd name="connsiteY12" fmla="*/ 20021 h 47076"/>
                <a:gd name="connsiteX13" fmla="*/ 30361 w 45460"/>
                <a:gd name="connsiteY13" fmla="*/ 20021 h 47076"/>
                <a:gd name="connsiteX14" fmla="*/ 26742 w 45460"/>
                <a:gd name="connsiteY14" fmla="*/ 11162 h 47076"/>
                <a:gd name="connsiteX15" fmla="*/ 17882 w 45460"/>
                <a:gd name="connsiteY15" fmla="*/ 8114 h 47076"/>
                <a:gd name="connsiteX16" fmla="*/ 8357 w 45460"/>
                <a:gd name="connsiteY16" fmla="*/ 11353 h 47076"/>
                <a:gd name="connsiteX17" fmla="*/ 4167 w 45460"/>
                <a:gd name="connsiteY17" fmla="*/ 20021 h 47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60" h="47076">
                  <a:moveTo>
                    <a:pt x="39983" y="27545"/>
                  </a:moveTo>
                  <a:lnTo>
                    <a:pt x="4167" y="27545"/>
                  </a:lnTo>
                  <a:cubicBezTo>
                    <a:pt x="4357" y="30774"/>
                    <a:pt x="6074" y="33717"/>
                    <a:pt x="8739" y="35546"/>
                  </a:cubicBezTo>
                  <a:cubicBezTo>
                    <a:pt x="11501" y="37575"/>
                    <a:pt x="14836" y="38651"/>
                    <a:pt x="18264" y="38594"/>
                  </a:cubicBezTo>
                  <a:cubicBezTo>
                    <a:pt x="23217" y="38928"/>
                    <a:pt x="28077" y="36918"/>
                    <a:pt x="31314" y="33165"/>
                  </a:cubicBezTo>
                  <a:lnTo>
                    <a:pt x="36742" y="39165"/>
                  </a:lnTo>
                  <a:cubicBezTo>
                    <a:pt x="31788" y="44338"/>
                    <a:pt x="24835" y="47138"/>
                    <a:pt x="17692" y="46881"/>
                  </a:cubicBezTo>
                  <a:cubicBezTo>
                    <a:pt x="11599" y="46986"/>
                    <a:pt x="5692" y="44652"/>
                    <a:pt x="1311" y="40404"/>
                  </a:cubicBezTo>
                  <a:cubicBezTo>
                    <a:pt x="-7739" y="30793"/>
                    <a:pt x="-7739" y="15820"/>
                    <a:pt x="1311" y="6209"/>
                  </a:cubicBezTo>
                  <a:cubicBezTo>
                    <a:pt x="5595" y="2066"/>
                    <a:pt x="11408" y="-220"/>
                    <a:pt x="17408" y="-173"/>
                  </a:cubicBezTo>
                  <a:cubicBezTo>
                    <a:pt x="23217" y="-315"/>
                    <a:pt x="28835" y="1685"/>
                    <a:pt x="33216" y="5447"/>
                  </a:cubicBezTo>
                  <a:cubicBezTo>
                    <a:pt x="37695" y="9314"/>
                    <a:pt x="40174" y="15058"/>
                    <a:pt x="39793" y="20973"/>
                  </a:cubicBezTo>
                  <a:close/>
                  <a:moveTo>
                    <a:pt x="4167" y="20021"/>
                  </a:moveTo>
                  <a:lnTo>
                    <a:pt x="30361" y="20021"/>
                  </a:lnTo>
                  <a:cubicBezTo>
                    <a:pt x="30551" y="16677"/>
                    <a:pt x="29216" y="13429"/>
                    <a:pt x="26742" y="11162"/>
                  </a:cubicBezTo>
                  <a:cubicBezTo>
                    <a:pt x="24263" y="9104"/>
                    <a:pt x="21124" y="8028"/>
                    <a:pt x="17882" y="8114"/>
                  </a:cubicBezTo>
                  <a:cubicBezTo>
                    <a:pt x="14455" y="8048"/>
                    <a:pt x="11027" y="9190"/>
                    <a:pt x="8357" y="11353"/>
                  </a:cubicBezTo>
                  <a:cubicBezTo>
                    <a:pt x="5595" y="13343"/>
                    <a:pt x="3976" y="16610"/>
                    <a:pt x="4167" y="20021"/>
                  </a:cubicBezTo>
                  <a:close/>
                </a:path>
              </a:pathLst>
            </a:custGeom>
            <a:solidFill>
              <a:srgbClr val="6D6E71"/>
            </a:solidFill>
            <a:ln w="9525" cap="flat">
              <a:noFill/>
              <a:prstDash val="solid"/>
              <a:miter/>
            </a:ln>
          </p:spPr>
          <p:txBody>
            <a:bodyPr rtlCol="0" anchor="ctr"/>
            <a:lstStyle/>
            <a:p>
              <a:endParaRPr lang="en-US"/>
            </a:p>
          </p:txBody>
        </p:sp>
        <p:sp>
          <p:nvSpPr>
            <p:cNvPr id="221" name="Freeform: Shape 220">
              <a:extLst>
                <a:ext uri="{FF2B5EF4-FFF2-40B4-BE49-F238E27FC236}">
                  <a16:creationId xmlns:a16="http://schemas.microsoft.com/office/drawing/2014/main" id="{AE4533F3-8082-4912-BB2B-AF9424150C2C}"/>
                </a:ext>
              </a:extLst>
            </p:cNvPr>
            <p:cNvSpPr/>
            <p:nvPr/>
          </p:nvSpPr>
          <p:spPr>
            <a:xfrm>
              <a:off x="18517360" y="4287676"/>
              <a:ext cx="31718" cy="65057"/>
            </a:xfrm>
            <a:custGeom>
              <a:avLst/>
              <a:gdLst>
                <a:gd name="connsiteX0" fmla="*/ 9764 w 31718"/>
                <a:gd name="connsiteY0" fmla="*/ 15253 h 65057"/>
                <a:gd name="connsiteX1" fmla="*/ 9764 w 31718"/>
                <a:gd name="connsiteY1" fmla="*/ 19062 h 65057"/>
                <a:gd name="connsiteX2" fmla="*/ 21768 w 31718"/>
                <a:gd name="connsiteY2" fmla="*/ 19062 h 65057"/>
                <a:gd name="connsiteX3" fmla="*/ 21768 w 31718"/>
                <a:gd name="connsiteY3" fmla="*/ 26777 h 65057"/>
                <a:gd name="connsiteX4" fmla="*/ 9764 w 31718"/>
                <a:gd name="connsiteY4" fmla="*/ 26777 h 65057"/>
                <a:gd name="connsiteX5" fmla="*/ 9764 w 31718"/>
                <a:gd name="connsiteY5" fmla="*/ 64877 h 65057"/>
                <a:gd name="connsiteX6" fmla="*/ 239 w 31718"/>
                <a:gd name="connsiteY6" fmla="*/ 64877 h 65057"/>
                <a:gd name="connsiteX7" fmla="*/ 239 w 31718"/>
                <a:gd name="connsiteY7" fmla="*/ 26777 h 65057"/>
                <a:gd name="connsiteX8" fmla="*/ -5477 w 31718"/>
                <a:gd name="connsiteY8" fmla="*/ 26777 h 65057"/>
                <a:gd name="connsiteX9" fmla="*/ -5477 w 31718"/>
                <a:gd name="connsiteY9" fmla="*/ 19062 h 65057"/>
                <a:gd name="connsiteX10" fmla="*/ 239 w 31718"/>
                <a:gd name="connsiteY10" fmla="*/ 19062 h 65057"/>
                <a:gd name="connsiteX11" fmla="*/ 239 w 31718"/>
                <a:gd name="connsiteY11" fmla="*/ 15538 h 65057"/>
                <a:gd name="connsiteX12" fmla="*/ 4527 w 31718"/>
                <a:gd name="connsiteY12" fmla="*/ 4108 h 65057"/>
                <a:gd name="connsiteX13" fmla="*/ 15001 w 31718"/>
                <a:gd name="connsiteY13" fmla="*/ -178 h 65057"/>
                <a:gd name="connsiteX14" fmla="*/ 26242 w 31718"/>
                <a:gd name="connsiteY14" fmla="*/ 4394 h 65057"/>
                <a:gd name="connsiteX15" fmla="*/ 22242 w 31718"/>
                <a:gd name="connsiteY15" fmla="*/ 11156 h 65057"/>
                <a:gd name="connsiteX16" fmla="*/ 16336 w 31718"/>
                <a:gd name="connsiteY16" fmla="*/ 8109 h 65057"/>
                <a:gd name="connsiteX17" fmla="*/ 11573 w 31718"/>
                <a:gd name="connsiteY17" fmla="*/ 10013 h 65057"/>
                <a:gd name="connsiteX18" fmla="*/ 9764 w 31718"/>
                <a:gd name="connsiteY18" fmla="*/ 15253 h 65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5057">
                  <a:moveTo>
                    <a:pt x="9764" y="15253"/>
                  </a:moveTo>
                  <a:lnTo>
                    <a:pt x="9764" y="19062"/>
                  </a:lnTo>
                  <a:lnTo>
                    <a:pt x="21768" y="19062"/>
                  </a:lnTo>
                  <a:lnTo>
                    <a:pt x="21768" y="26777"/>
                  </a:lnTo>
                  <a:lnTo>
                    <a:pt x="9764" y="26777"/>
                  </a:lnTo>
                  <a:lnTo>
                    <a:pt x="9764" y="64877"/>
                  </a:lnTo>
                  <a:lnTo>
                    <a:pt x="239" y="64877"/>
                  </a:lnTo>
                  <a:lnTo>
                    <a:pt x="239" y="26777"/>
                  </a:lnTo>
                  <a:lnTo>
                    <a:pt x="-5477" y="26777"/>
                  </a:lnTo>
                  <a:lnTo>
                    <a:pt x="-5477" y="19062"/>
                  </a:lnTo>
                  <a:lnTo>
                    <a:pt x="239" y="19062"/>
                  </a:lnTo>
                  <a:lnTo>
                    <a:pt x="239" y="15538"/>
                  </a:lnTo>
                  <a:cubicBezTo>
                    <a:pt x="48" y="11299"/>
                    <a:pt x="1574" y="7147"/>
                    <a:pt x="4527" y="4108"/>
                  </a:cubicBezTo>
                  <a:cubicBezTo>
                    <a:pt x="7290" y="1317"/>
                    <a:pt x="11099" y="-235"/>
                    <a:pt x="15001" y="-178"/>
                  </a:cubicBezTo>
                  <a:cubicBezTo>
                    <a:pt x="19196" y="-140"/>
                    <a:pt x="23196" y="1498"/>
                    <a:pt x="26242" y="4394"/>
                  </a:cubicBezTo>
                  <a:lnTo>
                    <a:pt x="22242" y="11156"/>
                  </a:lnTo>
                  <a:cubicBezTo>
                    <a:pt x="20815" y="9356"/>
                    <a:pt x="18624" y="8242"/>
                    <a:pt x="16336" y="8109"/>
                  </a:cubicBezTo>
                  <a:cubicBezTo>
                    <a:pt x="14527" y="8013"/>
                    <a:pt x="12810" y="8709"/>
                    <a:pt x="11573" y="10013"/>
                  </a:cubicBezTo>
                  <a:cubicBezTo>
                    <a:pt x="10336" y="11471"/>
                    <a:pt x="9671" y="13338"/>
                    <a:pt x="9764" y="15253"/>
                  </a:cubicBezTo>
                  <a:close/>
                </a:path>
              </a:pathLst>
            </a:custGeom>
            <a:solidFill>
              <a:srgbClr val="6D6E71"/>
            </a:solidFill>
            <a:ln w="9525" cap="flat">
              <a:noFill/>
              <a:prstDash val="solid"/>
              <a:miter/>
            </a:ln>
          </p:spPr>
          <p:txBody>
            <a:bodyPr rtlCol="0" anchor="ctr"/>
            <a:lstStyle/>
            <a:p>
              <a:endParaRPr lang="en-US"/>
            </a:p>
          </p:txBody>
        </p:sp>
        <p:sp>
          <p:nvSpPr>
            <p:cNvPr id="222" name="Freeform: Shape 221">
              <a:extLst>
                <a:ext uri="{FF2B5EF4-FFF2-40B4-BE49-F238E27FC236}">
                  <a16:creationId xmlns:a16="http://schemas.microsoft.com/office/drawing/2014/main" id="{6A86637A-0849-4414-BE26-EDCEDF098F3F}"/>
                </a:ext>
              </a:extLst>
            </p:cNvPr>
            <p:cNvSpPr/>
            <p:nvPr/>
          </p:nvSpPr>
          <p:spPr>
            <a:xfrm>
              <a:off x="18549533" y="4306151"/>
              <a:ext cx="45288" cy="47070"/>
            </a:xfrm>
            <a:custGeom>
              <a:avLst/>
              <a:gdLst>
                <a:gd name="connsiteX0" fmla="*/ 39695 w 45288"/>
                <a:gd name="connsiteY0" fmla="*/ 27543 h 47070"/>
                <a:gd name="connsiteX1" fmla="*/ 3976 w 45288"/>
                <a:gd name="connsiteY1" fmla="*/ 27543 h 47070"/>
                <a:gd name="connsiteX2" fmla="*/ 8548 w 45288"/>
                <a:gd name="connsiteY2" fmla="*/ 35544 h 47070"/>
                <a:gd name="connsiteX3" fmla="*/ 18073 w 45288"/>
                <a:gd name="connsiteY3" fmla="*/ 38592 h 47070"/>
                <a:gd name="connsiteX4" fmla="*/ 31123 w 45288"/>
                <a:gd name="connsiteY4" fmla="*/ 33163 h 47070"/>
                <a:gd name="connsiteX5" fmla="*/ 36649 w 45288"/>
                <a:gd name="connsiteY5" fmla="*/ 39164 h 47070"/>
                <a:gd name="connsiteX6" fmla="*/ 17599 w 45288"/>
                <a:gd name="connsiteY6" fmla="*/ 46879 h 47070"/>
                <a:gd name="connsiteX7" fmla="*/ 1311 w 45288"/>
                <a:gd name="connsiteY7" fmla="*/ 40402 h 47070"/>
                <a:gd name="connsiteX8" fmla="*/ 1311 w 45288"/>
                <a:gd name="connsiteY8" fmla="*/ 6208 h 47070"/>
                <a:gd name="connsiteX9" fmla="*/ 17501 w 45288"/>
                <a:gd name="connsiteY9" fmla="*/ -175 h 47070"/>
                <a:gd name="connsiteX10" fmla="*/ 33314 w 45288"/>
                <a:gd name="connsiteY10" fmla="*/ 5445 h 47070"/>
                <a:gd name="connsiteX11" fmla="*/ 39788 w 45288"/>
                <a:gd name="connsiteY11" fmla="*/ 20971 h 47070"/>
                <a:gd name="connsiteX12" fmla="*/ 3976 w 45288"/>
                <a:gd name="connsiteY12" fmla="*/ 20019 h 47070"/>
                <a:gd name="connsiteX13" fmla="*/ 30170 w 45288"/>
                <a:gd name="connsiteY13" fmla="*/ 20019 h 47070"/>
                <a:gd name="connsiteX14" fmla="*/ 26644 w 45288"/>
                <a:gd name="connsiteY14" fmla="*/ 11160 h 47070"/>
                <a:gd name="connsiteX15" fmla="*/ 17692 w 45288"/>
                <a:gd name="connsiteY15" fmla="*/ 8113 h 47070"/>
                <a:gd name="connsiteX16" fmla="*/ 8167 w 45288"/>
                <a:gd name="connsiteY16" fmla="*/ 11351 h 47070"/>
                <a:gd name="connsiteX17" fmla="*/ 3883 w 45288"/>
                <a:gd name="connsiteY17" fmla="*/ 20019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288" h="47070">
                  <a:moveTo>
                    <a:pt x="39695" y="27543"/>
                  </a:moveTo>
                  <a:lnTo>
                    <a:pt x="3976" y="27543"/>
                  </a:lnTo>
                  <a:cubicBezTo>
                    <a:pt x="4167" y="30792"/>
                    <a:pt x="5785" y="33773"/>
                    <a:pt x="8548" y="35544"/>
                  </a:cubicBezTo>
                  <a:cubicBezTo>
                    <a:pt x="11311" y="37592"/>
                    <a:pt x="14645" y="38668"/>
                    <a:pt x="18073" y="38592"/>
                  </a:cubicBezTo>
                  <a:cubicBezTo>
                    <a:pt x="23026" y="38926"/>
                    <a:pt x="27882" y="36916"/>
                    <a:pt x="31123" y="33163"/>
                  </a:cubicBezTo>
                  <a:lnTo>
                    <a:pt x="36649" y="39164"/>
                  </a:lnTo>
                  <a:cubicBezTo>
                    <a:pt x="31695" y="44298"/>
                    <a:pt x="24742" y="47098"/>
                    <a:pt x="17599" y="46879"/>
                  </a:cubicBezTo>
                  <a:cubicBezTo>
                    <a:pt x="11501" y="46984"/>
                    <a:pt x="5692" y="44651"/>
                    <a:pt x="1311" y="40402"/>
                  </a:cubicBezTo>
                  <a:cubicBezTo>
                    <a:pt x="-7739" y="30811"/>
                    <a:pt x="-7739" y="15799"/>
                    <a:pt x="1311" y="6208"/>
                  </a:cubicBezTo>
                  <a:cubicBezTo>
                    <a:pt x="5692" y="2074"/>
                    <a:pt x="11501" y="-212"/>
                    <a:pt x="17501" y="-175"/>
                  </a:cubicBezTo>
                  <a:cubicBezTo>
                    <a:pt x="23310" y="-298"/>
                    <a:pt x="28933" y="1702"/>
                    <a:pt x="33314" y="5445"/>
                  </a:cubicBezTo>
                  <a:cubicBezTo>
                    <a:pt x="37695" y="9389"/>
                    <a:pt x="40076" y="15085"/>
                    <a:pt x="39788" y="20971"/>
                  </a:cubicBezTo>
                  <a:close/>
                  <a:moveTo>
                    <a:pt x="3976" y="20019"/>
                  </a:moveTo>
                  <a:lnTo>
                    <a:pt x="30170" y="20019"/>
                  </a:lnTo>
                  <a:cubicBezTo>
                    <a:pt x="30361" y="16685"/>
                    <a:pt x="29123" y="13437"/>
                    <a:pt x="26644" y="11160"/>
                  </a:cubicBezTo>
                  <a:cubicBezTo>
                    <a:pt x="24073" y="9122"/>
                    <a:pt x="20929" y="8046"/>
                    <a:pt x="17692" y="8113"/>
                  </a:cubicBezTo>
                  <a:cubicBezTo>
                    <a:pt x="14264" y="8046"/>
                    <a:pt x="10836" y="9189"/>
                    <a:pt x="8167" y="11351"/>
                  </a:cubicBezTo>
                  <a:cubicBezTo>
                    <a:pt x="5404" y="13351"/>
                    <a:pt x="3785" y="16599"/>
                    <a:pt x="3883" y="20019"/>
                  </a:cubicBezTo>
                  <a:close/>
                </a:path>
              </a:pathLst>
            </a:custGeom>
            <a:solidFill>
              <a:srgbClr val="6D6E71"/>
            </a:solid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45852F56-E9A0-40BE-8E08-2BA0862C4FA6}"/>
                </a:ext>
              </a:extLst>
            </p:cNvPr>
            <p:cNvSpPr/>
            <p:nvPr/>
          </p:nvSpPr>
          <p:spPr>
            <a:xfrm>
              <a:off x="18604229" y="4306142"/>
              <a:ext cx="41940" cy="46306"/>
            </a:xfrm>
            <a:custGeom>
              <a:avLst/>
              <a:gdLst>
                <a:gd name="connsiteX0" fmla="*/ 4048 w 41940"/>
                <a:gd name="connsiteY0" fmla="*/ 21456 h 46306"/>
                <a:gd name="connsiteX1" fmla="*/ 4048 w 41940"/>
                <a:gd name="connsiteY1" fmla="*/ 46126 h 46306"/>
                <a:gd name="connsiteX2" fmla="*/ -5477 w 41940"/>
                <a:gd name="connsiteY2" fmla="*/ 46126 h 46306"/>
                <a:gd name="connsiteX3" fmla="*/ -5477 w 41940"/>
                <a:gd name="connsiteY3" fmla="*/ 596 h 46306"/>
                <a:gd name="connsiteX4" fmla="*/ 4048 w 41940"/>
                <a:gd name="connsiteY4" fmla="*/ 596 h 46306"/>
                <a:gd name="connsiteX5" fmla="*/ 4048 w 41940"/>
                <a:gd name="connsiteY5" fmla="*/ 8883 h 46306"/>
                <a:gd name="connsiteX6" fmla="*/ 10429 w 41940"/>
                <a:gd name="connsiteY6" fmla="*/ 2311 h 46306"/>
                <a:gd name="connsiteX7" fmla="*/ 19191 w 41940"/>
                <a:gd name="connsiteY7" fmla="*/ -166 h 46306"/>
                <a:gd name="connsiteX8" fmla="*/ 31670 w 41940"/>
                <a:gd name="connsiteY8" fmla="*/ 4597 h 46306"/>
                <a:gd name="connsiteX9" fmla="*/ 36432 w 41940"/>
                <a:gd name="connsiteY9" fmla="*/ 18218 h 46306"/>
                <a:gd name="connsiteX10" fmla="*/ 36432 w 41940"/>
                <a:gd name="connsiteY10" fmla="*/ 46126 h 46306"/>
                <a:gd name="connsiteX11" fmla="*/ 26907 w 41940"/>
                <a:gd name="connsiteY11" fmla="*/ 46126 h 46306"/>
                <a:gd name="connsiteX12" fmla="*/ 26907 w 41940"/>
                <a:gd name="connsiteY12" fmla="*/ 21171 h 46306"/>
                <a:gd name="connsiteX13" fmla="*/ 16429 w 41940"/>
                <a:gd name="connsiteY13" fmla="*/ 8502 h 46306"/>
                <a:gd name="connsiteX14" fmla="*/ 7764 w 41940"/>
                <a:gd name="connsiteY14" fmla="*/ 11836 h 46306"/>
                <a:gd name="connsiteX15" fmla="*/ 4048 w 41940"/>
                <a:gd name="connsiteY15" fmla="*/ 21456 h 46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46306">
                  <a:moveTo>
                    <a:pt x="4048" y="21456"/>
                  </a:moveTo>
                  <a:lnTo>
                    <a:pt x="4048" y="46126"/>
                  </a:lnTo>
                  <a:lnTo>
                    <a:pt x="-5477" y="46126"/>
                  </a:lnTo>
                  <a:lnTo>
                    <a:pt x="-5477" y="596"/>
                  </a:lnTo>
                  <a:lnTo>
                    <a:pt x="4048" y="596"/>
                  </a:lnTo>
                  <a:lnTo>
                    <a:pt x="4048" y="8883"/>
                  </a:lnTo>
                  <a:cubicBezTo>
                    <a:pt x="5476" y="6111"/>
                    <a:pt x="7667" y="3816"/>
                    <a:pt x="10429" y="2311"/>
                  </a:cubicBezTo>
                  <a:cubicBezTo>
                    <a:pt x="13099" y="692"/>
                    <a:pt x="16145" y="-166"/>
                    <a:pt x="19191" y="-166"/>
                  </a:cubicBezTo>
                  <a:cubicBezTo>
                    <a:pt x="23861" y="-356"/>
                    <a:pt x="28335" y="1368"/>
                    <a:pt x="31670" y="4597"/>
                  </a:cubicBezTo>
                  <a:cubicBezTo>
                    <a:pt x="35004" y="8302"/>
                    <a:pt x="36721" y="13217"/>
                    <a:pt x="36432" y="18218"/>
                  </a:cubicBezTo>
                  <a:lnTo>
                    <a:pt x="36432" y="46126"/>
                  </a:lnTo>
                  <a:lnTo>
                    <a:pt x="26907" y="46126"/>
                  </a:lnTo>
                  <a:lnTo>
                    <a:pt x="26907" y="21171"/>
                  </a:lnTo>
                  <a:cubicBezTo>
                    <a:pt x="26907" y="12693"/>
                    <a:pt x="23382" y="8502"/>
                    <a:pt x="16429" y="8502"/>
                  </a:cubicBezTo>
                  <a:cubicBezTo>
                    <a:pt x="13192" y="8474"/>
                    <a:pt x="10146" y="9664"/>
                    <a:pt x="7764" y="11836"/>
                  </a:cubicBezTo>
                  <a:cubicBezTo>
                    <a:pt x="5192" y="14360"/>
                    <a:pt x="3858" y="17865"/>
                    <a:pt x="4048" y="21456"/>
                  </a:cubicBezTo>
                  <a:close/>
                </a:path>
              </a:pathLst>
            </a:custGeom>
            <a:solidFill>
              <a:srgbClr val="6D6E71"/>
            </a:solid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CE07B303-65D3-4146-8E5E-EEFD4C76741F}"/>
                </a:ext>
              </a:extLst>
            </p:cNvPr>
            <p:cNvSpPr/>
            <p:nvPr/>
          </p:nvSpPr>
          <p:spPr>
            <a:xfrm>
              <a:off x="18655928" y="4288916"/>
              <a:ext cx="46597" cy="64319"/>
            </a:xfrm>
            <a:custGeom>
              <a:avLst/>
              <a:gdLst>
                <a:gd name="connsiteX0" fmla="*/ 1021 w 46597"/>
                <a:gd name="connsiteY0" fmla="*/ 57541 h 64319"/>
                <a:gd name="connsiteX1" fmla="*/ -5453 w 46597"/>
                <a:gd name="connsiteY1" fmla="*/ 40397 h 64319"/>
                <a:gd name="connsiteX2" fmla="*/ 1211 w 46597"/>
                <a:gd name="connsiteY2" fmla="*/ 23442 h 64319"/>
                <a:gd name="connsiteX3" fmla="*/ 16927 w 46597"/>
                <a:gd name="connsiteY3" fmla="*/ 17060 h 64319"/>
                <a:gd name="connsiteX4" fmla="*/ 31596 w 46597"/>
                <a:gd name="connsiteY4" fmla="*/ 24775 h 64319"/>
                <a:gd name="connsiteX5" fmla="*/ 31596 w 46597"/>
                <a:gd name="connsiteY5" fmla="*/ -180 h 64319"/>
                <a:gd name="connsiteX6" fmla="*/ 41121 w 46597"/>
                <a:gd name="connsiteY6" fmla="*/ -180 h 64319"/>
                <a:gd name="connsiteX7" fmla="*/ 41121 w 46597"/>
                <a:gd name="connsiteY7" fmla="*/ 63352 h 64319"/>
                <a:gd name="connsiteX8" fmla="*/ 31596 w 46597"/>
                <a:gd name="connsiteY8" fmla="*/ 63352 h 64319"/>
                <a:gd name="connsiteX9" fmla="*/ 31596 w 46597"/>
                <a:gd name="connsiteY9" fmla="*/ 56494 h 64319"/>
                <a:gd name="connsiteX10" fmla="*/ 16071 w 46597"/>
                <a:gd name="connsiteY10" fmla="*/ 64114 h 64319"/>
                <a:gd name="connsiteX11" fmla="*/ 1021 w 46597"/>
                <a:gd name="connsiteY11" fmla="*/ 57541 h 64319"/>
                <a:gd name="connsiteX12" fmla="*/ 4165 w 46597"/>
                <a:gd name="connsiteY12" fmla="*/ 40778 h 64319"/>
                <a:gd name="connsiteX13" fmla="*/ 8355 w 46597"/>
                <a:gd name="connsiteY13" fmla="*/ 51446 h 64319"/>
                <a:gd name="connsiteX14" fmla="*/ 17880 w 46597"/>
                <a:gd name="connsiteY14" fmla="*/ 55542 h 64319"/>
                <a:gd name="connsiteX15" fmla="*/ 27405 w 46597"/>
                <a:gd name="connsiteY15" fmla="*/ 51446 h 64319"/>
                <a:gd name="connsiteX16" fmla="*/ 31312 w 46597"/>
                <a:gd name="connsiteY16" fmla="*/ 40778 h 64319"/>
                <a:gd name="connsiteX17" fmla="*/ 27405 w 46597"/>
                <a:gd name="connsiteY17" fmla="*/ 29824 h 64319"/>
                <a:gd name="connsiteX18" fmla="*/ 17880 w 46597"/>
                <a:gd name="connsiteY18" fmla="*/ 25538 h 64319"/>
                <a:gd name="connsiteX19" fmla="*/ 8355 w 46597"/>
                <a:gd name="connsiteY19" fmla="*/ 29824 h 64319"/>
                <a:gd name="connsiteX20" fmla="*/ 4165 w 46597"/>
                <a:gd name="connsiteY20" fmla="*/ 40778 h 6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97" h="64319">
                  <a:moveTo>
                    <a:pt x="1021" y="57541"/>
                  </a:moveTo>
                  <a:cubicBezTo>
                    <a:pt x="-3360" y="52950"/>
                    <a:pt x="-5742" y="46760"/>
                    <a:pt x="-5453" y="40397"/>
                  </a:cubicBezTo>
                  <a:cubicBezTo>
                    <a:pt x="-5742" y="34053"/>
                    <a:pt x="-3263" y="27900"/>
                    <a:pt x="1211" y="23442"/>
                  </a:cubicBezTo>
                  <a:cubicBezTo>
                    <a:pt x="5402" y="19299"/>
                    <a:pt x="11025" y="17003"/>
                    <a:pt x="16927" y="17060"/>
                  </a:cubicBezTo>
                  <a:cubicBezTo>
                    <a:pt x="22833" y="16956"/>
                    <a:pt x="28359" y="19871"/>
                    <a:pt x="31596" y="24775"/>
                  </a:cubicBezTo>
                  <a:lnTo>
                    <a:pt x="31596" y="-180"/>
                  </a:lnTo>
                  <a:lnTo>
                    <a:pt x="41121" y="-180"/>
                  </a:lnTo>
                  <a:lnTo>
                    <a:pt x="41121" y="63352"/>
                  </a:lnTo>
                  <a:lnTo>
                    <a:pt x="31596" y="63352"/>
                  </a:lnTo>
                  <a:lnTo>
                    <a:pt x="31596" y="56494"/>
                  </a:lnTo>
                  <a:cubicBezTo>
                    <a:pt x="28075" y="61561"/>
                    <a:pt x="22261" y="64447"/>
                    <a:pt x="16071" y="64114"/>
                  </a:cubicBezTo>
                  <a:cubicBezTo>
                    <a:pt x="10355" y="64114"/>
                    <a:pt x="4927" y="61733"/>
                    <a:pt x="1021" y="57541"/>
                  </a:cubicBezTo>
                  <a:close/>
                  <a:moveTo>
                    <a:pt x="4165" y="40778"/>
                  </a:moveTo>
                  <a:cubicBezTo>
                    <a:pt x="4072" y="44759"/>
                    <a:pt x="5499" y="48626"/>
                    <a:pt x="8355" y="51446"/>
                  </a:cubicBezTo>
                  <a:cubicBezTo>
                    <a:pt x="10834" y="54008"/>
                    <a:pt x="14262" y="55475"/>
                    <a:pt x="17880" y="55542"/>
                  </a:cubicBezTo>
                  <a:cubicBezTo>
                    <a:pt x="21499" y="55570"/>
                    <a:pt x="24931" y="54084"/>
                    <a:pt x="27405" y="51446"/>
                  </a:cubicBezTo>
                  <a:cubicBezTo>
                    <a:pt x="30075" y="48531"/>
                    <a:pt x="31405" y="44702"/>
                    <a:pt x="31312" y="40778"/>
                  </a:cubicBezTo>
                  <a:cubicBezTo>
                    <a:pt x="31405" y="36768"/>
                    <a:pt x="30075" y="32862"/>
                    <a:pt x="27405" y="29824"/>
                  </a:cubicBezTo>
                  <a:cubicBezTo>
                    <a:pt x="25024" y="27100"/>
                    <a:pt x="21499" y="25538"/>
                    <a:pt x="17880" y="25538"/>
                  </a:cubicBezTo>
                  <a:cubicBezTo>
                    <a:pt x="14262" y="25566"/>
                    <a:pt x="10834" y="27119"/>
                    <a:pt x="8355" y="29824"/>
                  </a:cubicBezTo>
                  <a:cubicBezTo>
                    <a:pt x="5593" y="32777"/>
                    <a:pt x="4072" y="36720"/>
                    <a:pt x="4165" y="40778"/>
                  </a:cubicBezTo>
                  <a:close/>
                </a:path>
              </a:pathLst>
            </a:custGeom>
            <a:solidFill>
              <a:srgbClr val="6D6E71"/>
            </a:solidFill>
            <a:ln w="9525" cap="flat">
              <a:noFill/>
              <a:prstDash val="solid"/>
              <a:miter/>
            </a:ln>
          </p:spPr>
          <p:txBody>
            <a:bodyPr rtlCol="0" anchor="ctr"/>
            <a:lstStyle/>
            <a:p>
              <a:endParaRPr lang="en-US"/>
            </a:p>
          </p:txBody>
        </p:sp>
        <p:sp>
          <p:nvSpPr>
            <p:cNvPr id="225" name="Freeform: Shape 224">
              <a:extLst>
                <a:ext uri="{FF2B5EF4-FFF2-40B4-BE49-F238E27FC236}">
                  <a16:creationId xmlns:a16="http://schemas.microsoft.com/office/drawing/2014/main" id="{ED8D04E4-7A9E-44A0-84F2-41E3429B1603}"/>
                </a:ext>
              </a:extLst>
            </p:cNvPr>
            <p:cNvSpPr/>
            <p:nvPr/>
          </p:nvSpPr>
          <p:spPr>
            <a:xfrm>
              <a:off x="18712227" y="4306141"/>
              <a:ext cx="40641" cy="47075"/>
            </a:xfrm>
            <a:custGeom>
              <a:avLst/>
              <a:gdLst>
                <a:gd name="connsiteX0" fmla="*/ 34926 w 40641"/>
                <a:gd name="connsiteY0" fmla="*/ 46127 h 47075"/>
                <a:gd name="connsiteX1" fmla="*/ 26164 w 40641"/>
                <a:gd name="connsiteY1" fmla="*/ 46127 h 47075"/>
                <a:gd name="connsiteX2" fmla="*/ 26164 w 40641"/>
                <a:gd name="connsiteY2" fmla="*/ 40031 h 47075"/>
                <a:gd name="connsiteX3" fmla="*/ 11016 w 40641"/>
                <a:gd name="connsiteY3" fmla="*/ 46889 h 47075"/>
                <a:gd name="connsiteX4" fmla="*/ -793 w 40641"/>
                <a:gd name="connsiteY4" fmla="*/ 42793 h 47075"/>
                <a:gd name="connsiteX5" fmla="*/ -5462 w 40641"/>
                <a:gd name="connsiteY5" fmla="*/ 32030 h 47075"/>
                <a:gd name="connsiteX6" fmla="*/ -509 w 40641"/>
                <a:gd name="connsiteY6" fmla="*/ 22505 h 47075"/>
                <a:gd name="connsiteX7" fmla="*/ 12922 w 40641"/>
                <a:gd name="connsiteY7" fmla="*/ 19076 h 47075"/>
                <a:gd name="connsiteX8" fmla="*/ 25401 w 40641"/>
                <a:gd name="connsiteY8" fmla="*/ 19076 h 47075"/>
                <a:gd name="connsiteX9" fmla="*/ 25401 w 40641"/>
                <a:gd name="connsiteY9" fmla="*/ 17361 h 47075"/>
                <a:gd name="connsiteX10" fmla="*/ 15304 w 40641"/>
                <a:gd name="connsiteY10" fmla="*/ 7836 h 47075"/>
                <a:gd name="connsiteX11" fmla="*/ 2063 w 40641"/>
                <a:gd name="connsiteY11" fmla="*/ 12504 h 47075"/>
                <a:gd name="connsiteX12" fmla="*/ -2221 w 40641"/>
                <a:gd name="connsiteY12" fmla="*/ 6503 h 47075"/>
                <a:gd name="connsiteX13" fmla="*/ 16829 w 40641"/>
                <a:gd name="connsiteY13" fmla="*/ -165 h 47075"/>
                <a:gd name="connsiteX14" fmla="*/ 29973 w 40641"/>
                <a:gd name="connsiteY14" fmla="*/ 3931 h 47075"/>
                <a:gd name="connsiteX15" fmla="*/ 35116 w 40641"/>
                <a:gd name="connsiteY15" fmla="*/ 16790 h 47075"/>
                <a:gd name="connsiteX16" fmla="*/ 25401 w 40641"/>
                <a:gd name="connsiteY16" fmla="*/ 29172 h 47075"/>
                <a:gd name="connsiteX17" fmla="*/ 25401 w 40641"/>
                <a:gd name="connsiteY17" fmla="*/ 25363 h 47075"/>
                <a:gd name="connsiteX18" fmla="*/ 14639 w 40641"/>
                <a:gd name="connsiteY18" fmla="*/ 25363 h 47075"/>
                <a:gd name="connsiteX19" fmla="*/ 4253 w 40641"/>
                <a:gd name="connsiteY19" fmla="*/ 31840 h 47075"/>
                <a:gd name="connsiteX20" fmla="*/ 6825 w 40641"/>
                <a:gd name="connsiteY20" fmla="*/ 36983 h 47075"/>
                <a:gd name="connsiteX21" fmla="*/ 13969 w 40641"/>
                <a:gd name="connsiteY21" fmla="*/ 38697 h 47075"/>
                <a:gd name="connsiteX22" fmla="*/ 21973 w 40641"/>
                <a:gd name="connsiteY22" fmla="*/ 36125 h 47075"/>
                <a:gd name="connsiteX23" fmla="*/ 25303 w 40641"/>
                <a:gd name="connsiteY23" fmla="*/ 29172 h 47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1" h="47075">
                  <a:moveTo>
                    <a:pt x="34926" y="46127"/>
                  </a:moveTo>
                  <a:lnTo>
                    <a:pt x="26164" y="46127"/>
                  </a:lnTo>
                  <a:lnTo>
                    <a:pt x="26164" y="40031"/>
                  </a:lnTo>
                  <a:cubicBezTo>
                    <a:pt x="22447" y="44517"/>
                    <a:pt x="16829" y="47042"/>
                    <a:pt x="11016" y="46889"/>
                  </a:cubicBezTo>
                  <a:cubicBezTo>
                    <a:pt x="6732" y="47012"/>
                    <a:pt x="2542" y="45556"/>
                    <a:pt x="-793" y="42793"/>
                  </a:cubicBezTo>
                  <a:cubicBezTo>
                    <a:pt x="-3937" y="40107"/>
                    <a:pt x="-5653" y="36145"/>
                    <a:pt x="-5462" y="32030"/>
                  </a:cubicBezTo>
                  <a:cubicBezTo>
                    <a:pt x="-5555" y="28220"/>
                    <a:pt x="-3653" y="24620"/>
                    <a:pt x="-509" y="22505"/>
                  </a:cubicBezTo>
                  <a:cubicBezTo>
                    <a:pt x="3491" y="20029"/>
                    <a:pt x="8160" y="18828"/>
                    <a:pt x="12922" y="19076"/>
                  </a:cubicBezTo>
                  <a:lnTo>
                    <a:pt x="25401" y="19076"/>
                  </a:lnTo>
                  <a:lnTo>
                    <a:pt x="25401" y="17361"/>
                  </a:lnTo>
                  <a:cubicBezTo>
                    <a:pt x="25401" y="11361"/>
                    <a:pt x="21973" y="7836"/>
                    <a:pt x="15304" y="7836"/>
                  </a:cubicBezTo>
                  <a:cubicBezTo>
                    <a:pt x="10541" y="7999"/>
                    <a:pt x="5872" y="9627"/>
                    <a:pt x="2063" y="12504"/>
                  </a:cubicBezTo>
                  <a:lnTo>
                    <a:pt x="-2221" y="6503"/>
                  </a:lnTo>
                  <a:cubicBezTo>
                    <a:pt x="3114" y="2074"/>
                    <a:pt x="9876" y="-289"/>
                    <a:pt x="16829" y="-165"/>
                  </a:cubicBezTo>
                  <a:cubicBezTo>
                    <a:pt x="21592" y="-346"/>
                    <a:pt x="26164" y="1102"/>
                    <a:pt x="29973" y="3931"/>
                  </a:cubicBezTo>
                  <a:cubicBezTo>
                    <a:pt x="33591" y="7160"/>
                    <a:pt x="35498" y="11932"/>
                    <a:pt x="35116" y="16790"/>
                  </a:cubicBezTo>
                  <a:close/>
                  <a:moveTo>
                    <a:pt x="25401" y="29172"/>
                  </a:moveTo>
                  <a:lnTo>
                    <a:pt x="25401" y="25363"/>
                  </a:lnTo>
                  <a:lnTo>
                    <a:pt x="14639" y="25363"/>
                  </a:lnTo>
                  <a:cubicBezTo>
                    <a:pt x="7686" y="25363"/>
                    <a:pt x="4253" y="27458"/>
                    <a:pt x="4253" y="31840"/>
                  </a:cubicBezTo>
                  <a:cubicBezTo>
                    <a:pt x="4160" y="33878"/>
                    <a:pt x="5114" y="35821"/>
                    <a:pt x="6825" y="36983"/>
                  </a:cubicBezTo>
                  <a:cubicBezTo>
                    <a:pt x="9016" y="38240"/>
                    <a:pt x="11495" y="38840"/>
                    <a:pt x="13969" y="38697"/>
                  </a:cubicBezTo>
                  <a:cubicBezTo>
                    <a:pt x="16829" y="38754"/>
                    <a:pt x="19685" y="37850"/>
                    <a:pt x="21973" y="36125"/>
                  </a:cubicBezTo>
                  <a:cubicBezTo>
                    <a:pt x="24164" y="34506"/>
                    <a:pt x="25401" y="31897"/>
                    <a:pt x="25303" y="29172"/>
                  </a:cubicBezTo>
                  <a:close/>
                </a:path>
              </a:pathLst>
            </a:custGeom>
            <a:solidFill>
              <a:srgbClr val="6D6E71"/>
            </a:solidFill>
            <a:ln w="9525" cap="flat">
              <a:noFill/>
              <a:prstDash val="solid"/>
              <a:miter/>
            </a:ln>
          </p:spPr>
          <p:txBody>
            <a:bodyPr rtlCol="0" anchor="ctr"/>
            <a:lstStyle/>
            <a:p>
              <a:endParaRPr lang="en-US"/>
            </a:p>
          </p:txBody>
        </p:sp>
        <p:sp>
          <p:nvSpPr>
            <p:cNvPr id="226" name="Freeform: Shape 225">
              <a:extLst>
                <a:ext uri="{FF2B5EF4-FFF2-40B4-BE49-F238E27FC236}">
                  <a16:creationId xmlns:a16="http://schemas.microsoft.com/office/drawing/2014/main" id="{BC9C3034-6A15-489E-9F0A-39E306B91AEC}"/>
                </a:ext>
              </a:extLst>
            </p:cNvPr>
            <p:cNvSpPr/>
            <p:nvPr/>
          </p:nvSpPr>
          <p:spPr>
            <a:xfrm>
              <a:off x="18765108" y="4306158"/>
              <a:ext cx="41961" cy="46290"/>
            </a:xfrm>
            <a:custGeom>
              <a:avLst/>
              <a:gdLst>
                <a:gd name="connsiteX0" fmla="*/ 4048 w 41961"/>
                <a:gd name="connsiteY0" fmla="*/ 21440 h 46290"/>
                <a:gd name="connsiteX1" fmla="*/ 4048 w 41961"/>
                <a:gd name="connsiteY1" fmla="*/ 46110 h 46290"/>
                <a:gd name="connsiteX2" fmla="*/ -5477 w 41961"/>
                <a:gd name="connsiteY2" fmla="*/ 46110 h 46290"/>
                <a:gd name="connsiteX3" fmla="*/ -5477 w 41961"/>
                <a:gd name="connsiteY3" fmla="*/ 580 h 46290"/>
                <a:gd name="connsiteX4" fmla="*/ 4048 w 41961"/>
                <a:gd name="connsiteY4" fmla="*/ 580 h 46290"/>
                <a:gd name="connsiteX5" fmla="*/ 4048 w 41961"/>
                <a:gd name="connsiteY5" fmla="*/ 8867 h 46290"/>
                <a:gd name="connsiteX6" fmla="*/ 10429 w 41961"/>
                <a:gd name="connsiteY6" fmla="*/ 2295 h 46290"/>
                <a:gd name="connsiteX7" fmla="*/ 31670 w 41961"/>
                <a:gd name="connsiteY7" fmla="*/ 4581 h 46290"/>
                <a:gd name="connsiteX8" fmla="*/ 36432 w 41961"/>
                <a:gd name="connsiteY8" fmla="*/ 18202 h 46290"/>
                <a:gd name="connsiteX9" fmla="*/ 36432 w 41961"/>
                <a:gd name="connsiteY9" fmla="*/ 46110 h 46290"/>
                <a:gd name="connsiteX10" fmla="*/ 26907 w 41961"/>
                <a:gd name="connsiteY10" fmla="*/ 46110 h 46290"/>
                <a:gd name="connsiteX11" fmla="*/ 26907 w 41961"/>
                <a:gd name="connsiteY11" fmla="*/ 21155 h 46290"/>
                <a:gd name="connsiteX12" fmla="*/ 16429 w 41961"/>
                <a:gd name="connsiteY12" fmla="*/ 8486 h 46290"/>
                <a:gd name="connsiteX13" fmla="*/ 7760 w 41961"/>
                <a:gd name="connsiteY13" fmla="*/ 11820 h 46290"/>
                <a:gd name="connsiteX14" fmla="*/ 4048 w 41961"/>
                <a:gd name="connsiteY14" fmla="*/ 21440 h 46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1" h="46290">
                  <a:moveTo>
                    <a:pt x="4048" y="21440"/>
                  </a:moveTo>
                  <a:lnTo>
                    <a:pt x="4048" y="46110"/>
                  </a:lnTo>
                  <a:lnTo>
                    <a:pt x="-5477" y="46110"/>
                  </a:lnTo>
                  <a:lnTo>
                    <a:pt x="-5477" y="580"/>
                  </a:lnTo>
                  <a:lnTo>
                    <a:pt x="4048" y="580"/>
                  </a:lnTo>
                  <a:lnTo>
                    <a:pt x="4048" y="8867"/>
                  </a:lnTo>
                  <a:cubicBezTo>
                    <a:pt x="5476" y="6114"/>
                    <a:pt x="7760" y="3829"/>
                    <a:pt x="10429" y="2295"/>
                  </a:cubicBezTo>
                  <a:cubicBezTo>
                    <a:pt x="17192" y="-1715"/>
                    <a:pt x="25861" y="-782"/>
                    <a:pt x="31670" y="4581"/>
                  </a:cubicBezTo>
                  <a:cubicBezTo>
                    <a:pt x="35097" y="8267"/>
                    <a:pt x="36814" y="13201"/>
                    <a:pt x="36432" y="18202"/>
                  </a:cubicBezTo>
                  <a:lnTo>
                    <a:pt x="36432" y="46110"/>
                  </a:lnTo>
                  <a:lnTo>
                    <a:pt x="26907" y="46110"/>
                  </a:lnTo>
                  <a:lnTo>
                    <a:pt x="26907" y="21155"/>
                  </a:lnTo>
                  <a:cubicBezTo>
                    <a:pt x="26907" y="12677"/>
                    <a:pt x="23382" y="8486"/>
                    <a:pt x="16429" y="8486"/>
                  </a:cubicBezTo>
                  <a:cubicBezTo>
                    <a:pt x="13192" y="8458"/>
                    <a:pt x="10141" y="9649"/>
                    <a:pt x="7760" y="11820"/>
                  </a:cubicBezTo>
                  <a:cubicBezTo>
                    <a:pt x="5188" y="14316"/>
                    <a:pt x="3760" y="17840"/>
                    <a:pt x="4048" y="21440"/>
                  </a:cubicBezTo>
                  <a:close/>
                </a:path>
              </a:pathLst>
            </a:custGeom>
            <a:solidFill>
              <a:srgbClr val="6D6E71"/>
            </a:solidFill>
            <a:ln w="9525" cap="flat">
              <a:no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id="{BE9795C9-9684-4681-A01C-1EDB5B16C772}"/>
                </a:ext>
              </a:extLst>
            </p:cNvPr>
            <p:cNvSpPr/>
            <p:nvPr/>
          </p:nvSpPr>
          <p:spPr>
            <a:xfrm>
              <a:off x="18816068" y="4292727"/>
              <a:ext cx="31714" cy="60485"/>
            </a:xfrm>
            <a:custGeom>
              <a:avLst/>
              <a:gdLst>
                <a:gd name="connsiteX0" fmla="*/ 9857 w 31714"/>
                <a:gd name="connsiteY0" fmla="*/ 21727 h 60485"/>
                <a:gd name="connsiteX1" fmla="*/ 9857 w 31714"/>
                <a:gd name="connsiteY1" fmla="*/ 44873 h 60485"/>
                <a:gd name="connsiteX2" fmla="*/ 11569 w 31714"/>
                <a:gd name="connsiteY2" fmla="*/ 50017 h 60485"/>
                <a:gd name="connsiteX3" fmla="*/ 16331 w 31714"/>
                <a:gd name="connsiteY3" fmla="*/ 51921 h 60485"/>
                <a:gd name="connsiteX4" fmla="*/ 22238 w 31714"/>
                <a:gd name="connsiteY4" fmla="*/ 48969 h 60485"/>
                <a:gd name="connsiteX5" fmla="*/ 26238 w 31714"/>
                <a:gd name="connsiteY5" fmla="*/ 55732 h 60485"/>
                <a:gd name="connsiteX6" fmla="*/ 15001 w 31714"/>
                <a:gd name="connsiteY6" fmla="*/ 60304 h 60485"/>
                <a:gd name="connsiteX7" fmla="*/ 4616 w 31714"/>
                <a:gd name="connsiteY7" fmla="*/ 56018 h 60485"/>
                <a:gd name="connsiteX8" fmla="*/ 234 w 31714"/>
                <a:gd name="connsiteY8" fmla="*/ 44588 h 60485"/>
                <a:gd name="connsiteX9" fmla="*/ 234 w 31714"/>
                <a:gd name="connsiteY9" fmla="*/ 21727 h 60485"/>
                <a:gd name="connsiteX10" fmla="*/ -5477 w 31714"/>
                <a:gd name="connsiteY10" fmla="*/ 21727 h 60485"/>
                <a:gd name="connsiteX11" fmla="*/ -5477 w 31714"/>
                <a:gd name="connsiteY11" fmla="*/ 14012 h 60485"/>
                <a:gd name="connsiteX12" fmla="*/ 234 w 31714"/>
                <a:gd name="connsiteY12" fmla="*/ 14012 h 60485"/>
                <a:gd name="connsiteX13" fmla="*/ 234 w 31714"/>
                <a:gd name="connsiteY13" fmla="*/ -180 h 60485"/>
                <a:gd name="connsiteX14" fmla="*/ 9759 w 31714"/>
                <a:gd name="connsiteY14" fmla="*/ -180 h 60485"/>
                <a:gd name="connsiteX15" fmla="*/ 9759 w 31714"/>
                <a:gd name="connsiteY15" fmla="*/ 14203 h 60485"/>
                <a:gd name="connsiteX16" fmla="*/ 21763 w 31714"/>
                <a:gd name="connsiteY16" fmla="*/ 14203 h 60485"/>
                <a:gd name="connsiteX17" fmla="*/ 21763 w 31714"/>
                <a:gd name="connsiteY17" fmla="*/ 21918 h 6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4" h="60485">
                  <a:moveTo>
                    <a:pt x="9857" y="21727"/>
                  </a:moveTo>
                  <a:lnTo>
                    <a:pt x="9857" y="44873"/>
                  </a:lnTo>
                  <a:cubicBezTo>
                    <a:pt x="9759" y="46740"/>
                    <a:pt x="10429" y="48569"/>
                    <a:pt x="11569" y="50017"/>
                  </a:cubicBezTo>
                  <a:cubicBezTo>
                    <a:pt x="12810" y="51341"/>
                    <a:pt x="14522" y="52045"/>
                    <a:pt x="16331" y="51921"/>
                  </a:cubicBezTo>
                  <a:cubicBezTo>
                    <a:pt x="18619" y="51845"/>
                    <a:pt x="20810" y="50769"/>
                    <a:pt x="22238" y="48969"/>
                  </a:cubicBezTo>
                  <a:lnTo>
                    <a:pt x="26238" y="55732"/>
                  </a:lnTo>
                  <a:cubicBezTo>
                    <a:pt x="23191" y="58627"/>
                    <a:pt x="19191" y="60266"/>
                    <a:pt x="15001" y="60304"/>
                  </a:cubicBezTo>
                  <a:cubicBezTo>
                    <a:pt x="11094" y="60370"/>
                    <a:pt x="7285" y="58827"/>
                    <a:pt x="4616" y="56018"/>
                  </a:cubicBezTo>
                  <a:cubicBezTo>
                    <a:pt x="1569" y="52998"/>
                    <a:pt x="44" y="48845"/>
                    <a:pt x="234" y="44588"/>
                  </a:cubicBezTo>
                  <a:lnTo>
                    <a:pt x="234" y="21727"/>
                  </a:lnTo>
                  <a:lnTo>
                    <a:pt x="-5477" y="21727"/>
                  </a:lnTo>
                  <a:lnTo>
                    <a:pt x="-5477" y="14012"/>
                  </a:lnTo>
                  <a:lnTo>
                    <a:pt x="234" y="14012"/>
                  </a:lnTo>
                  <a:lnTo>
                    <a:pt x="234" y="-180"/>
                  </a:lnTo>
                  <a:lnTo>
                    <a:pt x="9759" y="-180"/>
                  </a:lnTo>
                  <a:lnTo>
                    <a:pt x="9759" y="14203"/>
                  </a:lnTo>
                  <a:lnTo>
                    <a:pt x="21763" y="14203"/>
                  </a:lnTo>
                  <a:lnTo>
                    <a:pt x="21763" y="21918"/>
                  </a:lnTo>
                  <a:close/>
                </a:path>
              </a:pathLst>
            </a:custGeom>
            <a:solidFill>
              <a:srgbClr val="6D6E71"/>
            </a:solidFill>
            <a:ln w="9525" cap="flat">
              <a:no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id="{BD7DB71E-3810-450C-8683-E9B152456CD9}"/>
                </a:ext>
              </a:extLst>
            </p:cNvPr>
            <p:cNvSpPr/>
            <p:nvPr/>
          </p:nvSpPr>
          <p:spPr>
            <a:xfrm>
              <a:off x="18850354" y="4306522"/>
              <a:ext cx="36676" cy="46702"/>
            </a:xfrm>
            <a:custGeom>
              <a:avLst/>
              <a:gdLst>
                <a:gd name="connsiteX0" fmla="*/ 31195 w 36676"/>
                <a:gd name="connsiteY0" fmla="*/ 32126 h 46702"/>
                <a:gd name="connsiteX1" fmla="*/ 26433 w 36676"/>
                <a:gd name="connsiteY1" fmla="*/ 42603 h 46702"/>
                <a:gd name="connsiteX2" fmla="*/ 14336 w 36676"/>
                <a:gd name="connsiteY2" fmla="*/ 46508 h 46702"/>
                <a:gd name="connsiteX3" fmla="*/ 4048 w 36676"/>
                <a:gd name="connsiteY3" fmla="*/ 44699 h 46702"/>
                <a:gd name="connsiteX4" fmla="*/ -5477 w 36676"/>
                <a:gd name="connsiteY4" fmla="*/ 39555 h 46702"/>
                <a:gd name="connsiteX5" fmla="*/ -905 w 36676"/>
                <a:gd name="connsiteY5" fmla="*/ 32126 h 46702"/>
                <a:gd name="connsiteX6" fmla="*/ 14527 w 36676"/>
                <a:gd name="connsiteY6" fmla="*/ 38126 h 46702"/>
                <a:gd name="connsiteX7" fmla="*/ 19671 w 36676"/>
                <a:gd name="connsiteY7" fmla="*/ 36602 h 46702"/>
                <a:gd name="connsiteX8" fmla="*/ 21577 w 36676"/>
                <a:gd name="connsiteY8" fmla="*/ 32792 h 46702"/>
                <a:gd name="connsiteX9" fmla="*/ 12527 w 36676"/>
                <a:gd name="connsiteY9" fmla="*/ 26697 h 46702"/>
                <a:gd name="connsiteX10" fmla="*/ 11480 w 36676"/>
                <a:gd name="connsiteY10" fmla="*/ 26697 h 46702"/>
                <a:gd name="connsiteX11" fmla="*/ -2807 w 36676"/>
                <a:gd name="connsiteY11" fmla="*/ 13838 h 46702"/>
                <a:gd name="connsiteX12" fmla="*/ 2146 w 36676"/>
                <a:gd name="connsiteY12" fmla="*/ 3646 h 46702"/>
                <a:gd name="connsiteX13" fmla="*/ 15006 w 36676"/>
                <a:gd name="connsiteY13" fmla="*/ -164 h 46702"/>
                <a:gd name="connsiteX14" fmla="*/ 29861 w 36676"/>
                <a:gd name="connsiteY14" fmla="*/ 4503 h 46702"/>
                <a:gd name="connsiteX15" fmla="*/ 26242 w 36676"/>
                <a:gd name="connsiteY15" fmla="*/ 11647 h 46702"/>
                <a:gd name="connsiteX16" fmla="*/ 14243 w 36676"/>
                <a:gd name="connsiteY16" fmla="*/ 7932 h 46702"/>
                <a:gd name="connsiteX17" fmla="*/ 8620 w 36676"/>
                <a:gd name="connsiteY17" fmla="*/ 9170 h 46702"/>
                <a:gd name="connsiteX18" fmla="*/ 6527 w 36676"/>
                <a:gd name="connsiteY18" fmla="*/ 12885 h 46702"/>
                <a:gd name="connsiteX19" fmla="*/ 8718 w 36676"/>
                <a:gd name="connsiteY19" fmla="*/ 16124 h 46702"/>
                <a:gd name="connsiteX20" fmla="*/ 13001 w 36676"/>
                <a:gd name="connsiteY20" fmla="*/ 17648 h 46702"/>
                <a:gd name="connsiteX21" fmla="*/ 17954 w 36676"/>
                <a:gd name="connsiteY21" fmla="*/ 18981 h 46702"/>
                <a:gd name="connsiteX22" fmla="*/ 22149 w 36676"/>
                <a:gd name="connsiteY22" fmla="*/ 20505 h 46702"/>
                <a:gd name="connsiteX23" fmla="*/ 26433 w 36676"/>
                <a:gd name="connsiteY23" fmla="*/ 22886 h 46702"/>
                <a:gd name="connsiteX24" fmla="*/ 31195 w 36676"/>
                <a:gd name="connsiteY24" fmla="*/ 32126 h 46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76" h="46702">
                  <a:moveTo>
                    <a:pt x="31195" y="32126"/>
                  </a:moveTo>
                  <a:cubicBezTo>
                    <a:pt x="31293" y="36164"/>
                    <a:pt x="29577" y="40041"/>
                    <a:pt x="26433" y="42603"/>
                  </a:cubicBezTo>
                  <a:cubicBezTo>
                    <a:pt x="23005" y="45299"/>
                    <a:pt x="18717" y="46680"/>
                    <a:pt x="14336" y="46508"/>
                  </a:cubicBezTo>
                  <a:cubicBezTo>
                    <a:pt x="10811" y="46442"/>
                    <a:pt x="7383" y="45832"/>
                    <a:pt x="4048" y="44699"/>
                  </a:cubicBezTo>
                  <a:cubicBezTo>
                    <a:pt x="621" y="43575"/>
                    <a:pt x="-2617" y="41832"/>
                    <a:pt x="-5477" y="39555"/>
                  </a:cubicBezTo>
                  <a:lnTo>
                    <a:pt x="-905" y="32126"/>
                  </a:lnTo>
                  <a:cubicBezTo>
                    <a:pt x="3476" y="35755"/>
                    <a:pt x="8908" y="37860"/>
                    <a:pt x="14527" y="38126"/>
                  </a:cubicBezTo>
                  <a:cubicBezTo>
                    <a:pt x="16336" y="38250"/>
                    <a:pt x="18145" y="37708"/>
                    <a:pt x="19671" y="36602"/>
                  </a:cubicBezTo>
                  <a:cubicBezTo>
                    <a:pt x="20908" y="35726"/>
                    <a:pt x="21577" y="34297"/>
                    <a:pt x="21577" y="32792"/>
                  </a:cubicBezTo>
                  <a:cubicBezTo>
                    <a:pt x="21577" y="30506"/>
                    <a:pt x="18526" y="28506"/>
                    <a:pt x="12527" y="26697"/>
                  </a:cubicBezTo>
                  <a:lnTo>
                    <a:pt x="11480" y="26697"/>
                  </a:lnTo>
                  <a:cubicBezTo>
                    <a:pt x="1955" y="24153"/>
                    <a:pt x="-2807" y="19867"/>
                    <a:pt x="-2807" y="13838"/>
                  </a:cubicBezTo>
                  <a:cubicBezTo>
                    <a:pt x="-2905" y="9847"/>
                    <a:pt x="-998" y="6056"/>
                    <a:pt x="2146" y="3646"/>
                  </a:cubicBezTo>
                  <a:cubicBezTo>
                    <a:pt x="5857" y="998"/>
                    <a:pt x="10429" y="-345"/>
                    <a:pt x="15006" y="-164"/>
                  </a:cubicBezTo>
                  <a:cubicBezTo>
                    <a:pt x="20336" y="-107"/>
                    <a:pt x="25479" y="1512"/>
                    <a:pt x="29861" y="4503"/>
                  </a:cubicBezTo>
                  <a:lnTo>
                    <a:pt x="26242" y="11647"/>
                  </a:lnTo>
                  <a:cubicBezTo>
                    <a:pt x="22717" y="9227"/>
                    <a:pt x="18526" y="7932"/>
                    <a:pt x="14243" y="7932"/>
                  </a:cubicBezTo>
                  <a:cubicBezTo>
                    <a:pt x="12336" y="7837"/>
                    <a:pt x="10336" y="8266"/>
                    <a:pt x="8620" y="9170"/>
                  </a:cubicBezTo>
                  <a:cubicBezTo>
                    <a:pt x="7290" y="9923"/>
                    <a:pt x="6429" y="11352"/>
                    <a:pt x="6527" y="12885"/>
                  </a:cubicBezTo>
                  <a:cubicBezTo>
                    <a:pt x="6429" y="14333"/>
                    <a:pt x="7383" y="15657"/>
                    <a:pt x="8718" y="16124"/>
                  </a:cubicBezTo>
                  <a:cubicBezTo>
                    <a:pt x="10052" y="16790"/>
                    <a:pt x="11480" y="17305"/>
                    <a:pt x="13001" y="17648"/>
                  </a:cubicBezTo>
                  <a:cubicBezTo>
                    <a:pt x="14717" y="17991"/>
                    <a:pt x="16336" y="18429"/>
                    <a:pt x="17954" y="18981"/>
                  </a:cubicBezTo>
                  <a:lnTo>
                    <a:pt x="22149" y="20505"/>
                  </a:lnTo>
                  <a:cubicBezTo>
                    <a:pt x="23670" y="21191"/>
                    <a:pt x="25098" y="21991"/>
                    <a:pt x="26433" y="22886"/>
                  </a:cubicBezTo>
                  <a:cubicBezTo>
                    <a:pt x="29479" y="24944"/>
                    <a:pt x="31293" y="28430"/>
                    <a:pt x="31195" y="32126"/>
                  </a:cubicBezTo>
                  <a:close/>
                </a:path>
              </a:pathLst>
            </a:custGeom>
            <a:solidFill>
              <a:srgbClr val="6D6E71"/>
            </a:solidFill>
            <a:ln w="9525"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id="{80F0D73C-CE38-48B7-8B11-3F657703F748}"/>
                </a:ext>
              </a:extLst>
            </p:cNvPr>
            <p:cNvSpPr/>
            <p:nvPr/>
          </p:nvSpPr>
          <p:spPr>
            <a:xfrm>
              <a:off x="18916080" y="4292727"/>
              <a:ext cx="31714" cy="60486"/>
            </a:xfrm>
            <a:custGeom>
              <a:avLst/>
              <a:gdLst>
                <a:gd name="connsiteX0" fmla="*/ 9857 w 31714"/>
                <a:gd name="connsiteY0" fmla="*/ 21727 h 60486"/>
                <a:gd name="connsiteX1" fmla="*/ 9857 w 31714"/>
                <a:gd name="connsiteY1" fmla="*/ 44873 h 60486"/>
                <a:gd name="connsiteX2" fmla="*/ 11569 w 31714"/>
                <a:gd name="connsiteY2" fmla="*/ 50017 h 60486"/>
                <a:gd name="connsiteX3" fmla="*/ 16429 w 31714"/>
                <a:gd name="connsiteY3" fmla="*/ 51921 h 60486"/>
                <a:gd name="connsiteX4" fmla="*/ 22335 w 31714"/>
                <a:gd name="connsiteY4" fmla="*/ 48969 h 60486"/>
                <a:gd name="connsiteX5" fmla="*/ 26238 w 31714"/>
                <a:gd name="connsiteY5" fmla="*/ 55732 h 60486"/>
                <a:gd name="connsiteX6" fmla="*/ 15094 w 31714"/>
                <a:gd name="connsiteY6" fmla="*/ 60304 h 60486"/>
                <a:gd name="connsiteX7" fmla="*/ 4616 w 31714"/>
                <a:gd name="connsiteY7" fmla="*/ 56018 h 60486"/>
                <a:gd name="connsiteX8" fmla="*/ 234 w 31714"/>
                <a:gd name="connsiteY8" fmla="*/ 44588 h 60486"/>
                <a:gd name="connsiteX9" fmla="*/ 234 w 31714"/>
                <a:gd name="connsiteY9" fmla="*/ 21727 h 60486"/>
                <a:gd name="connsiteX10" fmla="*/ -5477 w 31714"/>
                <a:gd name="connsiteY10" fmla="*/ 21727 h 60486"/>
                <a:gd name="connsiteX11" fmla="*/ -5477 w 31714"/>
                <a:gd name="connsiteY11" fmla="*/ 14012 h 60486"/>
                <a:gd name="connsiteX12" fmla="*/ 234 w 31714"/>
                <a:gd name="connsiteY12" fmla="*/ 14012 h 60486"/>
                <a:gd name="connsiteX13" fmla="*/ 234 w 31714"/>
                <a:gd name="connsiteY13" fmla="*/ -180 h 60486"/>
                <a:gd name="connsiteX14" fmla="*/ 9759 w 31714"/>
                <a:gd name="connsiteY14" fmla="*/ -180 h 60486"/>
                <a:gd name="connsiteX15" fmla="*/ 9759 w 31714"/>
                <a:gd name="connsiteY15" fmla="*/ 14203 h 60486"/>
                <a:gd name="connsiteX16" fmla="*/ 21763 w 31714"/>
                <a:gd name="connsiteY16" fmla="*/ 14203 h 60486"/>
                <a:gd name="connsiteX17" fmla="*/ 21763 w 31714"/>
                <a:gd name="connsiteY17" fmla="*/ 21918 h 60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4" h="60486">
                  <a:moveTo>
                    <a:pt x="9857" y="21727"/>
                  </a:moveTo>
                  <a:lnTo>
                    <a:pt x="9857" y="44873"/>
                  </a:lnTo>
                  <a:cubicBezTo>
                    <a:pt x="9759" y="46740"/>
                    <a:pt x="10429" y="48569"/>
                    <a:pt x="11569" y="50017"/>
                  </a:cubicBezTo>
                  <a:cubicBezTo>
                    <a:pt x="12810" y="51360"/>
                    <a:pt x="14620" y="52064"/>
                    <a:pt x="16429" y="51921"/>
                  </a:cubicBezTo>
                  <a:cubicBezTo>
                    <a:pt x="18712" y="51808"/>
                    <a:pt x="20903" y="50741"/>
                    <a:pt x="22335" y="48969"/>
                  </a:cubicBezTo>
                  <a:lnTo>
                    <a:pt x="26238" y="55732"/>
                  </a:lnTo>
                  <a:cubicBezTo>
                    <a:pt x="23284" y="58627"/>
                    <a:pt x="19284" y="60256"/>
                    <a:pt x="15094" y="60304"/>
                  </a:cubicBezTo>
                  <a:cubicBezTo>
                    <a:pt x="11192" y="60380"/>
                    <a:pt x="7378" y="58827"/>
                    <a:pt x="4616" y="56018"/>
                  </a:cubicBezTo>
                  <a:cubicBezTo>
                    <a:pt x="1569" y="52998"/>
                    <a:pt x="44" y="48845"/>
                    <a:pt x="234" y="44588"/>
                  </a:cubicBezTo>
                  <a:lnTo>
                    <a:pt x="234" y="21727"/>
                  </a:lnTo>
                  <a:lnTo>
                    <a:pt x="-5477" y="21727"/>
                  </a:lnTo>
                  <a:lnTo>
                    <a:pt x="-5477" y="14012"/>
                  </a:lnTo>
                  <a:lnTo>
                    <a:pt x="234" y="14012"/>
                  </a:lnTo>
                  <a:lnTo>
                    <a:pt x="234" y="-180"/>
                  </a:lnTo>
                  <a:lnTo>
                    <a:pt x="9759" y="-180"/>
                  </a:lnTo>
                  <a:lnTo>
                    <a:pt x="9759" y="14203"/>
                  </a:lnTo>
                  <a:lnTo>
                    <a:pt x="21763" y="14203"/>
                  </a:lnTo>
                  <a:lnTo>
                    <a:pt x="21763" y="21918"/>
                  </a:lnTo>
                  <a:close/>
                </a:path>
              </a:pathLst>
            </a:custGeom>
            <a:solidFill>
              <a:srgbClr val="6D6E71"/>
            </a:solidFill>
            <a:ln w="9525" cap="flat">
              <a:no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id="{EAC8E84F-4325-4111-90F3-E3EDF12D22B5}"/>
                </a:ext>
              </a:extLst>
            </p:cNvPr>
            <p:cNvSpPr/>
            <p:nvPr/>
          </p:nvSpPr>
          <p:spPr>
            <a:xfrm>
              <a:off x="18949890" y="4306150"/>
              <a:ext cx="48030" cy="47067"/>
            </a:xfrm>
            <a:custGeom>
              <a:avLst/>
              <a:gdLst>
                <a:gd name="connsiteX0" fmla="*/ 35770 w 48030"/>
                <a:gd name="connsiteY0" fmla="*/ 40023 h 47067"/>
                <a:gd name="connsiteX1" fmla="*/ 1381 w 48030"/>
                <a:gd name="connsiteY1" fmla="*/ 40023 h 47067"/>
                <a:gd name="connsiteX2" fmla="*/ 1381 w 48030"/>
                <a:gd name="connsiteY2" fmla="*/ 6685 h 47067"/>
                <a:gd name="connsiteX3" fmla="*/ 35770 w 48030"/>
                <a:gd name="connsiteY3" fmla="*/ 6685 h 47067"/>
                <a:gd name="connsiteX4" fmla="*/ 35770 w 48030"/>
                <a:gd name="connsiteY4" fmla="*/ 40023 h 47067"/>
                <a:gd name="connsiteX5" fmla="*/ 8241 w 48030"/>
                <a:gd name="connsiteY5" fmla="*/ 34117 h 47067"/>
                <a:gd name="connsiteX6" fmla="*/ 28909 w 48030"/>
                <a:gd name="connsiteY6" fmla="*/ 34117 h 47067"/>
                <a:gd name="connsiteX7" fmla="*/ 28909 w 48030"/>
                <a:gd name="connsiteY7" fmla="*/ 12591 h 47067"/>
                <a:gd name="connsiteX8" fmla="*/ 8241 w 48030"/>
                <a:gd name="connsiteY8" fmla="*/ 12591 h 47067"/>
                <a:gd name="connsiteX9" fmla="*/ 8241 w 48030"/>
                <a:gd name="connsiteY9" fmla="*/ 34117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030" h="47067">
                  <a:moveTo>
                    <a:pt x="35770" y="40023"/>
                  </a:moveTo>
                  <a:cubicBezTo>
                    <a:pt x="26147" y="49176"/>
                    <a:pt x="11004" y="49176"/>
                    <a:pt x="1381" y="40023"/>
                  </a:cubicBezTo>
                  <a:cubicBezTo>
                    <a:pt x="-7763" y="30783"/>
                    <a:pt x="-7763" y="15924"/>
                    <a:pt x="1381" y="6685"/>
                  </a:cubicBezTo>
                  <a:cubicBezTo>
                    <a:pt x="11004" y="-2468"/>
                    <a:pt x="26147" y="-2468"/>
                    <a:pt x="35770" y="6685"/>
                  </a:cubicBezTo>
                  <a:cubicBezTo>
                    <a:pt x="44815" y="15962"/>
                    <a:pt x="44815" y="30745"/>
                    <a:pt x="35770" y="40023"/>
                  </a:cubicBezTo>
                  <a:close/>
                  <a:moveTo>
                    <a:pt x="8241" y="34117"/>
                  </a:moveTo>
                  <a:cubicBezTo>
                    <a:pt x="13957" y="39699"/>
                    <a:pt x="23101" y="39699"/>
                    <a:pt x="28909" y="34117"/>
                  </a:cubicBezTo>
                  <a:cubicBezTo>
                    <a:pt x="34342" y="27983"/>
                    <a:pt x="34342" y="18725"/>
                    <a:pt x="28909" y="12591"/>
                  </a:cubicBezTo>
                  <a:cubicBezTo>
                    <a:pt x="23101" y="7009"/>
                    <a:pt x="13957" y="7009"/>
                    <a:pt x="8241" y="12591"/>
                  </a:cubicBezTo>
                  <a:cubicBezTo>
                    <a:pt x="2813" y="18725"/>
                    <a:pt x="2813" y="27983"/>
                    <a:pt x="8241" y="34117"/>
                  </a:cubicBezTo>
                  <a:close/>
                </a:path>
              </a:pathLst>
            </a:custGeom>
            <a:solidFill>
              <a:srgbClr val="6D6E71"/>
            </a:solidFill>
            <a:ln w="9525" cap="flat">
              <a:noFill/>
              <a:prstDash val="solid"/>
              <a:miter/>
            </a:ln>
          </p:spPr>
          <p:txBody>
            <a:bodyPr rtlCol="0" anchor="ctr"/>
            <a:lstStyle/>
            <a:p>
              <a:endParaRPr lang="en-US"/>
            </a:p>
          </p:txBody>
        </p:sp>
        <p:sp>
          <p:nvSpPr>
            <p:cNvPr id="231" name="Freeform: Shape 230">
              <a:extLst>
                <a:ext uri="{FF2B5EF4-FFF2-40B4-BE49-F238E27FC236}">
                  <a16:creationId xmlns:a16="http://schemas.microsoft.com/office/drawing/2014/main" id="{262DED24-F106-432C-A074-A5DDCF2110EB}"/>
                </a:ext>
              </a:extLst>
            </p:cNvPr>
            <p:cNvSpPr/>
            <p:nvPr/>
          </p:nvSpPr>
          <p:spPr>
            <a:xfrm>
              <a:off x="19027042" y="4306144"/>
              <a:ext cx="40651" cy="47074"/>
            </a:xfrm>
            <a:custGeom>
              <a:avLst/>
              <a:gdLst>
                <a:gd name="connsiteX0" fmla="*/ 34911 w 40651"/>
                <a:gd name="connsiteY0" fmla="*/ 46124 h 47074"/>
                <a:gd name="connsiteX1" fmla="*/ 26246 w 40651"/>
                <a:gd name="connsiteY1" fmla="*/ 46124 h 47074"/>
                <a:gd name="connsiteX2" fmla="*/ 26246 w 40651"/>
                <a:gd name="connsiteY2" fmla="*/ 40028 h 47074"/>
                <a:gd name="connsiteX3" fmla="*/ 11005 w 40651"/>
                <a:gd name="connsiteY3" fmla="*/ 46886 h 47074"/>
                <a:gd name="connsiteX4" fmla="*/ -808 w 40651"/>
                <a:gd name="connsiteY4" fmla="*/ 42790 h 47074"/>
                <a:gd name="connsiteX5" fmla="*/ -5473 w 40651"/>
                <a:gd name="connsiteY5" fmla="*/ 32027 h 47074"/>
                <a:gd name="connsiteX6" fmla="*/ -427 w 40651"/>
                <a:gd name="connsiteY6" fmla="*/ 22502 h 47074"/>
                <a:gd name="connsiteX7" fmla="*/ 13005 w 40651"/>
                <a:gd name="connsiteY7" fmla="*/ 19073 h 47074"/>
                <a:gd name="connsiteX8" fmla="*/ 25386 w 40651"/>
                <a:gd name="connsiteY8" fmla="*/ 19073 h 47074"/>
                <a:gd name="connsiteX9" fmla="*/ 25386 w 40651"/>
                <a:gd name="connsiteY9" fmla="*/ 17358 h 47074"/>
                <a:gd name="connsiteX10" fmla="*/ 15289 w 40651"/>
                <a:gd name="connsiteY10" fmla="*/ 7833 h 47074"/>
                <a:gd name="connsiteX11" fmla="*/ 2145 w 40651"/>
                <a:gd name="connsiteY11" fmla="*/ 12501 h 47074"/>
                <a:gd name="connsiteX12" fmla="*/ -2138 w 40651"/>
                <a:gd name="connsiteY12" fmla="*/ 6500 h 47074"/>
                <a:gd name="connsiteX13" fmla="*/ 16912 w 40651"/>
                <a:gd name="connsiteY13" fmla="*/ -168 h 47074"/>
                <a:gd name="connsiteX14" fmla="*/ 30055 w 40651"/>
                <a:gd name="connsiteY14" fmla="*/ 3928 h 47074"/>
                <a:gd name="connsiteX15" fmla="*/ 35101 w 40651"/>
                <a:gd name="connsiteY15" fmla="*/ 16787 h 47074"/>
                <a:gd name="connsiteX16" fmla="*/ 25386 w 40651"/>
                <a:gd name="connsiteY16" fmla="*/ 29169 h 47074"/>
                <a:gd name="connsiteX17" fmla="*/ 25386 w 40651"/>
                <a:gd name="connsiteY17" fmla="*/ 25360 h 47074"/>
                <a:gd name="connsiteX18" fmla="*/ 14624 w 40651"/>
                <a:gd name="connsiteY18" fmla="*/ 25360 h 47074"/>
                <a:gd name="connsiteX19" fmla="*/ 4243 w 40651"/>
                <a:gd name="connsiteY19" fmla="*/ 31837 h 47074"/>
                <a:gd name="connsiteX20" fmla="*/ 6815 w 40651"/>
                <a:gd name="connsiteY20" fmla="*/ 36980 h 47074"/>
                <a:gd name="connsiteX21" fmla="*/ 13959 w 40651"/>
                <a:gd name="connsiteY21" fmla="*/ 38694 h 47074"/>
                <a:gd name="connsiteX22" fmla="*/ 22051 w 40651"/>
                <a:gd name="connsiteY22" fmla="*/ 36122 h 47074"/>
                <a:gd name="connsiteX23" fmla="*/ 25293 w 40651"/>
                <a:gd name="connsiteY23" fmla="*/ 29169 h 47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1" h="47074">
                  <a:moveTo>
                    <a:pt x="34911" y="46124"/>
                  </a:moveTo>
                  <a:lnTo>
                    <a:pt x="26246" y="46124"/>
                  </a:lnTo>
                  <a:lnTo>
                    <a:pt x="26246" y="40028"/>
                  </a:lnTo>
                  <a:cubicBezTo>
                    <a:pt x="22530" y="44543"/>
                    <a:pt x="16912" y="47067"/>
                    <a:pt x="11005" y="46886"/>
                  </a:cubicBezTo>
                  <a:cubicBezTo>
                    <a:pt x="6717" y="47010"/>
                    <a:pt x="2527" y="45553"/>
                    <a:pt x="-808" y="42790"/>
                  </a:cubicBezTo>
                  <a:cubicBezTo>
                    <a:pt x="-3854" y="40085"/>
                    <a:pt x="-5571" y="36132"/>
                    <a:pt x="-5473" y="32027"/>
                  </a:cubicBezTo>
                  <a:cubicBezTo>
                    <a:pt x="-5571" y="28198"/>
                    <a:pt x="-3664" y="24598"/>
                    <a:pt x="-427" y="22502"/>
                  </a:cubicBezTo>
                  <a:cubicBezTo>
                    <a:pt x="3573" y="20016"/>
                    <a:pt x="8243" y="18816"/>
                    <a:pt x="13005" y="19073"/>
                  </a:cubicBezTo>
                  <a:lnTo>
                    <a:pt x="25386" y="19073"/>
                  </a:lnTo>
                  <a:lnTo>
                    <a:pt x="25386" y="17358"/>
                  </a:lnTo>
                  <a:cubicBezTo>
                    <a:pt x="25386" y="11358"/>
                    <a:pt x="22051" y="7833"/>
                    <a:pt x="15289" y="7833"/>
                  </a:cubicBezTo>
                  <a:cubicBezTo>
                    <a:pt x="10526" y="8005"/>
                    <a:pt x="5954" y="9634"/>
                    <a:pt x="2145" y="12501"/>
                  </a:cubicBezTo>
                  <a:lnTo>
                    <a:pt x="-2138" y="6500"/>
                  </a:lnTo>
                  <a:cubicBezTo>
                    <a:pt x="3192" y="2071"/>
                    <a:pt x="9954" y="-292"/>
                    <a:pt x="16912" y="-168"/>
                  </a:cubicBezTo>
                  <a:cubicBezTo>
                    <a:pt x="21674" y="-329"/>
                    <a:pt x="26246" y="1118"/>
                    <a:pt x="30055" y="3928"/>
                  </a:cubicBezTo>
                  <a:cubicBezTo>
                    <a:pt x="33674" y="7167"/>
                    <a:pt x="35580" y="11939"/>
                    <a:pt x="35101" y="16787"/>
                  </a:cubicBezTo>
                  <a:close/>
                  <a:moveTo>
                    <a:pt x="25386" y="29169"/>
                  </a:moveTo>
                  <a:lnTo>
                    <a:pt x="25386" y="25360"/>
                  </a:lnTo>
                  <a:lnTo>
                    <a:pt x="14624" y="25360"/>
                  </a:lnTo>
                  <a:cubicBezTo>
                    <a:pt x="7764" y="25360"/>
                    <a:pt x="4243" y="27455"/>
                    <a:pt x="4243" y="31837"/>
                  </a:cubicBezTo>
                  <a:cubicBezTo>
                    <a:pt x="4145" y="33875"/>
                    <a:pt x="5099" y="35818"/>
                    <a:pt x="6815" y="36980"/>
                  </a:cubicBezTo>
                  <a:cubicBezTo>
                    <a:pt x="9005" y="38237"/>
                    <a:pt x="11480" y="38837"/>
                    <a:pt x="13959" y="38694"/>
                  </a:cubicBezTo>
                  <a:cubicBezTo>
                    <a:pt x="16912" y="38761"/>
                    <a:pt x="19670" y="37856"/>
                    <a:pt x="22051" y="36122"/>
                  </a:cubicBezTo>
                  <a:cubicBezTo>
                    <a:pt x="24149" y="34466"/>
                    <a:pt x="25386" y="31874"/>
                    <a:pt x="25293" y="29169"/>
                  </a:cubicBezTo>
                  <a:close/>
                </a:path>
              </a:pathLst>
            </a:custGeom>
            <a:solidFill>
              <a:srgbClr val="6D6E71"/>
            </a:solidFill>
            <a:ln w="9525" cap="flat">
              <a:no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id="{B5EF9ABB-46FB-4CFC-A440-7FB8DDE4D135}"/>
                </a:ext>
              </a:extLst>
            </p:cNvPr>
            <p:cNvSpPr/>
            <p:nvPr/>
          </p:nvSpPr>
          <p:spPr>
            <a:xfrm>
              <a:off x="19080479" y="4288916"/>
              <a:ext cx="9525" cy="63532"/>
            </a:xfrm>
            <a:custGeom>
              <a:avLst/>
              <a:gdLst>
                <a:gd name="connsiteX0" fmla="*/ 4048 w 9525"/>
                <a:gd name="connsiteY0" fmla="*/ 63352 h 63532"/>
                <a:gd name="connsiteX1" fmla="*/ -5477 w 9525"/>
                <a:gd name="connsiteY1" fmla="*/ 63352 h 63532"/>
                <a:gd name="connsiteX2" fmla="*/ -5477 w 9525"/>
                <a:gd name="connsiteY2" fmla="*/ -180 h 63532"/>
                <a:gd name="connsiteX3" fmla="*/ 4048 w 9525"/>
                <a:gd name="connsiteY3" fmla="*/ -180 h 63532"/>
              </a:gdLst>
              <a:ahLst/>
              <a:cxnLst>
                <a:cxn ang="0">
                  <a:pos x="connsiteX0" y="connsiteY0"/>
                </a:cxn>
                <a:cxn ang="0">
                  <a:pos x="connsiteX1" y="connsiteY1"/>
                </a:cxn>
                <a:cxn ang="0">
                  <a:pos x="connsiteX2" y="connsiteY2"/>
                </a:cxn>
                <a:cxn ang="0">
                  <a:pos x="connsiteX3" y="connsiteY3"/>
                </a:cxn>
              </a:cxnLst>
              <a:rect l="l" t="t" r="r" b="b"/>
              <a:pathLst>
                <a:path w="9525" h="63532">
                  <a:moveTo>
                    <a:pt x="4048" y="63352"/>
                  </a:moveTo>
                  <a:lnTo>
                    <a:pt x="-5477" y="63352"/>
                  </a:lnTo>
                  <a:lnTo>
                    <a:pt x="-5477" y="-180"/>
                  </a:lnTo>
                  <a:lnTo>
                    <a:pt x="4048" y="-180"/>
                  </a:lnTo>
                  <a:close/>
                </a:path>
              </a:pathLst>
            </a:custGeom>
            <a:solidFill>
              <a:srgbClr val="6D6E71"/>
            </a:solidFill>
            <a:ln w="9525" cap="flat">
              <a:no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id="{A5FC9023-9A94-41AE-9A95-4268A83A4848}"/>
                </a:ext>
              </a:extLst>
            </p:cNvPr>
            <p:cNvSpPr/>
            <p:nvPr/>
          </p:nvSpPr>
          <p:spPr>
            <a:xfrm>
              <a:off x="19102483" y="4288916"/>
              <a:ext cx="9525" cy="63532"/>
            </a:xfrm>
            <a:custGeom>
              <a:avLst/>
              <a:gdLst>
                <a:gd name="connsiteX0" fmla="*/ 4048 w 9525"/>
                <a:gd name="connsiteY0" fmla="*/ 63352 h 63532"/>
                <a:gd name="connsiteX1" fmla="*/ -5477 w 9525"/>
                <a:gd name="connsiteY1" fmla="*/ 63352 h 63532"/>
                <a:gd name="connsiteX2" fmla="*/ -5477 w 9525"/>
                <a:gd name="connsiteY2" fmla="*/ -180 h 63532"/>
                <a:gd name="connsiteX3" fmla="*/ 4048 w 9525"/>
                <a:gd name="connsiteY3" fmla="*/ -180 h 63532"/>
              </a:gdLst>
              <a:ahLst/>
              <a:cxnLst>
                <a:cxn ang="0">
                  <a:pos x="connsiteX0" y="connsiteY0"/>
                </a:cxn>
                <a:cxn ang="0">
                  <a:pos x="connsiteX1" y="connsiteY1"/>
                </a:cxn>
                <a:cxn ang="0">
                  <a:pos x="connsiteX2" y="connsiteY2"/>
                </a:cxn>
                <a:cxn ang="0">
                  <a:pos x="connsiteX3" y="connsiteY3"/>
                </a:cxn>
              </a:cxnLst>
              <a:rect l="l" t="t" r="r" b="b"/>
              <a:pathLst>
                <a:path w="9525" h="63532">
                  <a:moveTo>
                    <a:pt x="4048" y="63352"/>
                  </a:moveTo>
                  <a:lnTo>
                    <a:pt x="-5477" y="63352"/>
                  </a:lnTo>
                  <a:lnTo>
                    <a:pt x="-5477" y="-180"/>
                  </a:lnTo>
                  <a:lnTo>
                    <a:pt x="4048" y="-180"/>
                  </a:lnTo>
                  <a:close/>
                </a:path>
              </a:pathLst>
            </a:custGeom>
            <a:solidFill>
              <a:srgbClr val="6D6E71"/>
            </a:solidFill>
            <a:ln w="9525" cap="flat">
              <a:noFill/>
              <a:prstDash val="solid"/>
              <a:miter/>
            </a:ln>
          </p:spPr>
          <p:txBody>
            <a:bodyPr rtlCol="0" anchor="ctr"/>
            <a:lstStyle/>
            <a:p>
              <a:endParaRPr lang="en-US"/>
            </a:p>
          </p:txBody>
        </p:sp>
        <p:sp>
          <p:nvSpPr>
            <p:cNvPr id="234" name="Freeform: Shape 233">
              <a:extLst>
                <a:ext uri="{FF2B5EF4-FFF2-40B4-BE49-F238E27FC236}">
                  <a16:creationId xmlns:a16="http://schemas.microsoft.com/office/drawing/2014/main" id="{7D3ED627-E1BF-49D3-A5DC-1D1D75673E45}"/>
                </a:ext>
              </a:extLst>
            </p:cNvPr>
            <p:cNvSpPr/>
            <p:nvPr/>
          </p:nvSpPr>
          <p:spPr>
            <a:xfrm>
              <a:off x="19147727" y="4288916"/>
              <a:ext cx="9525" cy="63532"/>
            </a:xfrm>
            <a:custGeom>
              <a:avLst/>
              <a:gdLst>
                <a:gd name="connsiteX0" fmla="*/ 4048 w 9525"/>
                <a:gd name="connsiteY0" fmla="*/ 63352 h 63532"/>
                <a:gd name="connsiteX1" fmla="*/ -5477 w 9525"/>
                <a:gd name="connsiteY1" fmla="*/ 63352 h 63532"/>
                <a:gd name="connsiteX2" fmla="*/ -5477 w 9525"/>
                <a:gd name="connsiteY2" fmla="*/ -180 h 63532"/>
                <a:gd name="connsiteX3" fmla="*/ 4048 w 9525"/>
                <a:gd name="connsiteY3" fmla="*/ -180 h 63532"/>
              </a:gdLst>
              <a:ahLst/>
              <a:cxnLst>
                <a:cxn ang="0">
                  <a:pos x="connsiteX0" y="connsiteY0"/>
                </a:cxn>
                <a:cxn ang="0">
                  <a:pos x="connsiteX1" y="connsiteY1"/>
                </a:cxn>
                <a:cxn ang="0">
                  <a:pos x="connsiteX2" y="connsiteY2"/>
                </a:cxn>
                <a:cxn ang="0">
                  <a:pos x="connsiteX3" y="connsiteY3"/>
                </a:cxn>
              </a:cxnLst>
              <a:rect l="l" t="t" r="r" b="b"/>
              <a:pathLst>
                <a:path w="9525" h="63532">
                  <a:moveTo>
                    <a:pt x="4048" y="63352"/>
                  </a:moveTo>
                  <a:lnTo>
                    <a:pt x="-5477" y="63352"/>
                  </a:lnTo>
                  <a:lnTo>
                    <a:pt x="-5477" y="-180"/>
                  </a:lnTo>
                  <a:lnTo>
                    <a:pt x="4048" y="-180"/>
                  </a:lnTo>
                  <a:close/>
                </a:path>
              </a:pathLst>
            </a:custGeom>
            <a:solidFill>
              <a:srgbClr val="6D6E71"/>
            </a:solidFill>
            <a:ln w="9525" cap="flat">
              <a:noFill/>
              <a:prstDash val="solid"/>
              <a:miter/>
            </a:ln>
          </p:spPr>
          <p:txBody>
            <a:bodyPr rtlCol="0" anchor="ctr"/>
            <a:lstStyle/>
            <a:p>
              <a:endParaRPr lang="en-US"/>
            </a:p>
          </p:txBody>
        </p:sp>
        <p:sp>
          <p:nvSpPr>
            <p:cNvPr id="235" name="Freeform: Shape 234">
              <a:extLst>
                <a:ext uri="{FF2B5EF4-FFF2-40B4-BE49-F238E27FC236}">
                  <a16:creationId xmlns:a16="http://schemas.microsoft.com/office/drawing/2014/main" id="{63302583-3CA3-47E5-9F4B-725F37A93968}"/>
                </a:ext>
              </a:extLst>
            </p:cNvPr>
            <p:cNvSpPr/>
            <p:nvPr/>
          </p:nvSpPr>
          <p:spPr>
            <a:xfrm>
              <a:off x="19167253" y="4306157"/>
              <a:ext cx="48006" cy="47053"/>
            </a:xfrm>
            <a:custGeom>
              <a:avLst/>
              <a:gdLst>
                <a:gd name="connsiteX0" fmla="*/ 35672 w 48006"/>
                <a:gd name="connsiteY0" fmla="*/ 40016 h 47053"/>
                <a:gd name="connsiteX1" fmla="*/ 1381 w 48006"/>
                <a:gd name="connsiteY1" fmla="*/ 40016 h 47053"/>
                <a:gd name="connsiteX2" fmla="*/ 1381 w 48006"/>
                <a:gd name="connsiteY2" fmla="*/ 6678 h 47053"/>
                <a:gd name="connsiteX3" fmla="*/ 35672 w 48006"/>
                <a:gd name="connsiteY3" fmla="*/ 6678 h 47053"/>
                <a:gd name="connsiteX4" fmla="*/ 35672 w 48006"/>
                <a:gd name="connsiteY4" fmla="*/ 40016 h 47053"/>
                <a:gd name="connsiteX5" fmla="*/ 8143 w 48006"/>
                <a:gd name="connsiteY5" fmla="*/ 34110 h 47053"/>
                <a:gd name="connsiteX6" fmla="*/ 18524 w 48006"/>
                <a:gd name="connsiteY6" fmla="*/ 38301 h 47053"/>
                <a:gd name="connsiteX7" fmla="*/ 28812 w 48006"/>
                <a:gd name="connsiteY7" fmla="*/ 34110 h 47053"/>
                <a:gd name="connsiteX8" fmla="*/ 28812 w 48006"/>
                <a:gd name="connsiteY8" fmla="*/ 12584 h 47053"/>
                <a:gd name="connsiteX9" fmla="*/ 18524 w 48006"/>
                <a:gd name="connsiteY9" fmla="*/ 8393 h 47053"/>
                <a:gd name="connsiteX10" fmla="*/ 8143 w 48006"/>
                <a:gd name="connsiteY10" fmla="*/ 12584 h 47053"/>
                <a:gd name="connsiteX11" fmla="*/ 8143 w 48006"/>
                <a:gd name="connsiteY11"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7053">
                  <a:moveTo>
                    <a:pt x="35672" y="40016"/>
                  </a:moveTo>
                  <a:cubicBezTo>
                    <a:pt x="26049" y="49160"/>
                    <a:pt x="10999" y="49160"/>
                    <a:pt x="1381" y="40016"/>
                  </a:cubicBezTo>
                  <a:cubicBezTo>
                    <a:pt x="-7763" y="30776"/>
                    <a:pt x="-7763" y="15917"/>
                    <a:pt x="1381" y="6678"/>
                  </a:cubicBezTo>
                  <a:cubicBezTo>
                    <a:pt x="10999" y="-2466"/>
                    <a:pt x="26049" y="-2466"/>
                    <a:pt x="35672" y="6678"/>
                  </a:cubicBezTo>
                  <a:cubicBezTo>
                    <a:pt x="44815" y="15917"/>
                    <a:pt x="44815" y="30776"/>
                    <a:pt x="35672" y="40016"/>
                  </a:cubicBezTo>
                  <a:close/>
                  <a:moveTo>
                    <a:pt x="8143" y="34110"/>
                  </a:moveTo>
                  <a:cubicBezTo>
                    <a:pt x="10906" y="36882"/>
                    <a:pt x="14622" y="38397"/>
                    <a:pt x="18524" y="38301"/>
                  </a:cubicBezTo>
                  <a:cubicBezTo>
                    <a:pt x="22431" y="38415"/>
                    <a:pt x="26147" y="36891"/>
                    <a:pt x="28812" y="34110"/>
                  </a:cubicBezTo>
                  <a:cubicBezTo>
                    <a:pt x="34239" y="27976"/>
                    <a:pt x="34239" y="18718"/>
                    <a:pt x="28812" y="12584"/>
                  </a:cubicBezTo>
                  <a:cubicBezTo>
                    <a:pt x="26147" y="9802"/>
                    <a:pt x="22431" y="8278"/>
                    <a:pt x="18524" y="8393"/>
                  </a:cubicBezTo>
                  <a:cubicBezTo>
                    <a:pt x="14622" y="8297"/>
                    <a:pt x="10906" y="9812"/>
                    <a:pt x="8143" y="12584"/>
                  </a:cubicBezTo>
                  <a:cubicBezTo>
                    <a:pt x="2809" y="18765"/>
                    <a:pt x="2809" y="27929"/>
                    <a:pt x="8143" y="34110"/>
                  </a:cubicBezTo>
                  <a:close/>
                </a:path>
              </a:pathLst>
            </a:custGeom>
            <a:solidFill>
              <a:srgbClr val="6D6E71"/>
            </a:solidFill>
            <a:ln w="9525" cap="flat">
              <a:no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id="{AAF7E183-D9E9-44F3-A68F-9C70FB917BF3}"/>
                </a:ext>
              </a:extLst>
            </p:cNvPr>
            <p:cNvSpPr/>
            <p:nvPr/>
          </p:nvSpPr>
          <p:spPr>
            <a:xfrm>
              <a:off x="19222189" y="4306149"/>
              <a:ext cx="42409" cy="47063"/>
            </a:xfrm>
            <a:custGeom>
              <a:avLst/>
              <a:gdLst>
                <a:gd name="connsiteX0" fmla="*/ 17785 w 42409"/>
                <a:gd name="connsiteY0" fmla="*/ 46881 h 47063"/>
                <a:gd name="connsiteX1" fmla="*/ 1404 w 42409"/>
                <a:gd name="connsiteY1" fmla="*/ 40404 h 47063"/>
                <a:gd name="connsiteX2" fmla="*/ -5456 w 42409"/>
                <a:gd name="connsiteY2" fmla="*/ 23450 h 47063"/>
                <a:gd name="connsiteX3" fmla="*/ 1688 w 42409"/>
                <a:gd name="connsiteY3" fmla="*/ 6400 h 47063"/>
                <a:gd name="connsiteX4" fmla="*/ 19120 w 42409"/>
                <a:gd name="connsiteY4" fmla="*/ -172 h 47063"/>
                <a:gd name="connsiteX5" fmla="*/ 36551 w 42409"/>
                <a:gd name="connsiteY5" fmla="*/ 6972 h 47063"/>
                <a:gd name="connsiteX6" fmla="*/ 30835 w 42409"/>
                <a:gd name="connsiteY6" fmla="*/ 13925 h 47063"/>
                <a:gd name="connsiteX7" fmla="*/ 18929 w 42409"/>
                <a:gd name="connsiteY7" fmla="*/ 8781 h 47063"/>
                <a:gd name="connsiteX8" fmla="*/ 8548 w 42409"/>
                <a:gd name="connsiteY8" fmla="*/ 12782 h 47063"/>
                <a:gd name="connsiteX9" fmla="*/ 4167 w 42409"/>
                <a:gd name="connsiteY9" fmla="*/ 23069 h 47063"/>
                <a:gd name="connsiteX10" fmla="*/ 8451 w 42409"/>
                <a:gd name="connsiteY10" fmla="*/ 33737 h 47063"/>
                <a:gd name="connsiteX11" fmla="*/ 19217 w 42409"/>
                <a:gd name="connsiteY11" fmla="*/ 38118 h 47063"/>
                <a:gd name="connsiteX12" fmla="*/ 31314 w 42409"/>
                <a:gd name="connsiteY12" fmla="*/ 32308 h 47063"/>
                <a:gd name="connsiteX13" fmla="*/ 36933 w 42409"/>
                <a:gd name="connsiteY13" fmla="*/ 38404 h 47063"/>
                <a:gd name="connsiteX14" fmla="*/ 17785 w 42409"/>
                <a:gd name="connsiteY14" fmla="*/ 46881 h 4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409" h="47063">
                  <a:moveTo>
                    <a:pt x="17785" y="46881"/>
                  </a:moveTo>
                  <a:cubicBezTo>
                    <a:pt x="11692" y="46967"/>
                    <a:pt x="5786" y="44643"/>
                    <a:pt x="1404" y="40404"/>
                  </a:cubicBezTo>
                  <a:cubicBezTo>
                    <a:pt x="-3167" y="35985"/>
                    <a:pt x="-5739" y="29822"/>
                    <a:pt x="-5456" y="23450"/>
                  </a:cubicBezTo>
                  <a:cubicBezTo>
                    <a:pt x="-5646" y="17002"/>
                    <a:pt x="-3074" y="10772"/>
                    <a:pt x="1688" y="6400"/>
                  </a:cubicBezTo>
                  <a:cubicBezTo>
                    <a:pt x="6451" y="2028"/>
                    <a:pt x="12641" y="-334"/>
                    <a:pt x="19120" y="-172"/>
                  </a:cubicBezTo>
                  <a:cubicBezTo>
                    <a:pt x="25691" y="-296"/>
                    <a:pt x="31979" y="2286"/>
                    <a:pt x="36551" y="6972"/>
                  </a:cubicBezTo>
                  <a:lnTo>
                    <a:pt x="30835" y="13925"/>
                  </a:lnTo>
                  <a:cubicBezTo>
                    <a:pt x="27598" y="10801"/>
                    <a:pt x="23408" y="8963"/>
                    <a:pt x="18929" y="8781"/>
                  </a:cubicBezTo>
                  <a:cubicBezTo>
                    <a:pt x="15120" y="8734"/>
                    <a:pt x="11404" y="10163"/>
                    <a:pt x="8548" y="12782"/>
                  </a:cubicBezTo>
                  <a:cubicBezTo>
                    <a:pt x="5595" y="15392"/>
                    <a:pt x="4069" y="19164"/>
                    <a:pt x="4167" y="23069"/>
                  </a:cubicBezTo>
                  <a:cubicBezTo>
                    <a:pt x="4069" y="27060"/>
                    <a:pt x="5595" y="30908"/>
                    <a:pt x="8451" y="33737"/>
                  </a:cubicBezTo>
                  <a:cubicBezTo>
                    <a:pt x="11311" y="36576"/>
                    <a:pt x="15213" y="38157"/>
                    <a:pt x="19217" y="38118"/>
                  </a:cubicBezTo>
                  <a:cubicBezTo>
                    <a:pt x="23882" y="37909"/>
                    <a:pt x="28263" y="35813"/>
                    <a:pt x="31314" y="32308"/>
                  </a:cubicBezTo>
                  <a:lnTo>
                    <a:pt x="36933" y="38404"/>
                  </a:lnTo>
                  <a:cubicBezTo>
                    <a:pt x="31979" y="43776"/>
                    <a:pt x="25026" y="46853"/>
                    <a:pt x="17785" y="46881"/>
                  </a:cubicBezTo>
                  <a:close/>
                </a:path>
              </a:pathLst>
            </a:custGeom>
            <a:solidFill>
              <a:srgbClr val="6D6E71"/>
            </a:solidFill>
            <a:ln w="9525" cap="flat">
              <a:noFill/>
              <a:prstDash val="solid"/>
              <a:miter/>
            </a:ln>
          </p:spPr>
          <p:txBody>
            <a:bodyPr rtlCol="0" anchor="ctr"/>
            <a:lstStyle/>
            <a:p>
              <a:endParaRPr lang="en-US"/>
            </a:p>
          </p:txBody>
        </p:sp>
        <p:sp>
          <p:nvSpPr>
            <p:cNvPr id="237" name="Freeform: Shape 236">
              <a:extLst>
                <a:ext uri="{FF2B5EF4-FFF2-40B4-BE49-F238E27FC236}">
                  <a16:creationId xmlns:a16="http://schemas.microsoft.com/office/drawing/2014/main" id="{3A153BAA-5928-473E-969C-F51783FC496D}"/>
                </a:ext>
              </a:extLst>
            </p:cNvPr>
            <p:cNvSpPr/>
            <p:nvPr/>
          </p:nvSpPr>
          <p:spPr>
            <a:xfrm>
              <a:off x="19270300" y="4306144"/>
              <a:ext cx="40636" cy="47074"/>
            </a:xfrm>
            <a:custGeom>
              <a:avLst/>
              <a:gdLst>
                <a:gd name="connsiteX0" fmla="*/ 34921 w 40636"/>
                <a:gd name="connsiteY0" fmla="*/ 46124 h 47074"/>
                <a:gd name="connsiteX1" fmla="*/ 26159 w 40636"/>
                <a:gd name="connsiteY1" fmla="*/ 46124 h 47074"/>
                <a:gd name="connsiteX2" fmla="*/ 26159 w 40636"/>
                <a:gd name="connsiteY2" fmla="*/ 40028 h 47074"/>
                <a:gd name="connsiteX3" fmla="*/ 10918 w 40636"/>
                <a:gd name="connsiteY3" fmla="*/ 46886 h 47074"/>
                <a:gd name="connsiteX4" fmla="*/ -798 w 40636"/>
                <a:gd name="connsiteY4" fmla="*/ 42790 h 47074"/>
                <a:gd name="connsiteX5" fmla="*/ -5462 w 40636"/>
                <a:gd name="connsiteY5" fmla="*/ 32027 h 47074"/>
                <a:gd name="connsiteX6" fmla="*/ -509 w 40636"/>
                <a:gd name="connsiteY6" fmla="*/ 22502 h 47074"/>
                <a:gd name="connsiteX7" fmla="*/ 12918 w 40636"/>
                <a:gd name="connsiteY7" fmla="*/ 19073 h 47074"/>
                <a:gd name="connsiteX8" fmla="*/ 25396 w 40636"/>
                <a:gd name="connsiteY8" fmla="*/ 19073 h 47074"/>
                <a:gd name="connsiteX9" fmla="*/ 25396 w 40636"/>
                <a:gd name="connsiteY9" fmla="*/ 17358 h 47074"/>
                <a:gd name="connsiteX10" fmla="*/ 15206 w 40636"/>
                <a:gd name="connsiteY10" fmla="*/ 7833 h 47074"/>
                <a:gd name="connsiteX11" fmla="*/ 2063 w 40636"/>
                <a:gd name="connsiteY11" fmla="*/ 12501 h 47074"/>
                <a:gd name="connsiteX12" fmla="*/ -2225 w 40636"/>
                <a:gd name="connsiteY12" fmla="*/ 6500 h 47074"/>
                <a:gd name="connsiteX13" fmla="*/ 16825 w 40636"/>
                <a:gd name="connsiteY13" fmla="*/ -168 h 47074"/>
                <a:gd name="connsiteX14" fmla="*/ 29968 w 40636"/>
                <a:gd name="connsiteY14" fmla="*/ 3928 h 47074"/>
                <a:gd name="connsiteX15" fmla="*/ 35112 w 40636"/>
                <a:gd name="connsiteY15" fmla="*/ 16787 h 47074"/>
                <a:gd name="connsiteX16" fmla="*/ 25396 w 40636"/>
                <a:gd name="connsiteY16" fmla="*/ 29169 h 47074"/>
                <a:gd name="connsiteX17" fmla="*/ 25396 w 40636"/>
                <a:gd name="connsiteY17" fmla="*/ 25360 h 47074"/>
                <a:gd name="connsiteX18" fmla="*/ 14253 w 40636"/>
                <a:gd name="connsiteY18" fmla="*/ 25360 h 47074"/>
                <a:gd name="connsiteX19" fmla="*/ 3872 w 40636"/>
                <a:gd name="connsiteY19" fmla="*/ 31837 h 47074"/>
                <a:gd name="connsiteX20" fmla="*/ 6537 w 40636"/>
                <a:gd name="connsiteY20" fmla="*/ 36980 h 47074"/>
                <a:gd name="connsiteX21" fmla="*/ 13681 w 40636"/>
                <a:gd name="connsiteY21" fmla="*/ 38694 h 47074"/>
                <a:gd name="connsiteX22" fmla="*/ 21680 w 40636"/>
                <a:gd name="connsiteY22" fmla="*/ 36122 h 47074"/>
                <a:gd name="connsiteX23" fmla="*/ 25303 w 40636"/>
                <a:gd name="connsiteY23" fmla="*/ 29169 h 47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6" h="47074">
                  <a:moveTo>
                    <a:pt x="34921" y="46124"/>
                  </a:moveTo>
                  <a:lnTo>
                    <a:pt x="26159" y="46124"/>
                  </a:lnTo>
                  <a:lnTo>
                    <a:pt x="26159" y="40028"/>
                  </a:lnTo>
                  <a:cubicBezTo>
                    <a:pt x="22443" y="44543"/>
                    <a:pt x="16825" y="47067"/>
                    <a:pt x="10918" y="46886"/>
                  </a:cubicBezTo>
                  <a:cubicBezTo>
                    <a:pt x="6635" y="47010"/>
                    <a:pt x="2439" y="45553"/>
                    <a:pt x="-798" y="42790"/>
                  </a:cubicBezTo>
                  <a:cubicBezTo>
                    <a:pt x="-3942" y="40104"/>
                    <a:pt x="-5653" y="36142"/>
                    <a:pt x="-5462" y="32027"/>
                  </a:cubicBezTo>
                  <a:cubicBezTo>
                    <a:pt x="-5560" y="28217"/>
                    <a:pt x="-3653" y="24617"/>
                    <a:pt x="-509" y="22502"/>
                  </a:cubicBezTo>
                  <a:cubicBezTo>
                    <a:pt x="3491" y="20026"/>
                    <a:pt x="8155" y="18825"/>
                    <a:pt x="12918" y="19073"/>
                  </a:cubicBezTo>
                  <a:lnTo>
                    <a:pt x="25396" y="19073"/>
                  </a:lnTo>
                  <a:lnTo>
                    <a:pt x="25396" y="17358"/>
                  </a:lnTo>
                  <a:cubicBezTo>
                    <a:pt x="25396" y="11358"/>
                    <a:pt x="21968" y="7833"/>
                    <a:pt x="15206" y="7833"/>
                  </a:cubicBezTo>
                  <a:cubicBezTo>
                    <a:pt x="10444" y="8005"/>
                    <a:pt x="5872" y="9634"/>
                    <a:pt x="2063" y="12501"/>
                  </a:cubicBezTo>
                  <a:lnTo>
                    <a:pt x="-2225" y="6500"/>
                  </a:lnTo>
                  <a:cubicBezTo>
                    <a:pt x="3109" y="2071"/>
                    <a:pt x="9872" y="-292"/>
                    <a:pt x="16825" y="-168"/>
                  </a:cubicBezTo>
                  <a:cubicBezTo>
                    <a:pt x="21587" y="-329"/>
                    <a:pt x="26159" y="1118"/>
                    <a:pt x="29968" y="3928"/>
                  </a:cubicBezTo>
                  <a:cubicBezTo>
                    <a:pt x="33586" y="7157"/>
                    <a:pt x="35493" y="11929"/>
                    <a:pt x="35112" y="16787"/>
                  </a:cubicBezTo>
                  <a:close/>
                  <a:moveTo>
                    <a:pt x="25396" y="29169"/>
                  </a:moveTo>
                  <a:lnTo>
                    <a:pt x="25396" y="25360"/>
                  </a:lnTo>
                  <a:lnTo>
                    <a:pt x="14253" y="25360"/>
                  </a:lnTo>
                  <a:cubicBezTo>
                    <a:pt x="7393" y="25360"/>
                    <a:pt x="3872" y="27455"/>
                    <a:pt x="3872" y="31837"/>
                  </a:cubicBezTo>
                  <a:cubicBezTo>
                    <a:pt x="3774" y="33903"/>
                    <a:pt x="4821" y="35865"/>
                    <a:pt x="6537" y="36980"/>
                  </a:cubicBezTo>
                  <a:cubicBezTo>
                    <a:pt x="8727" y="38256"/>
                    <a:pt x="11206" y="38857"/>
                    <a:pt x="13681" y="38694"/>
                  </a:cubicBezTo>
                  <a:cubicBezTo>
                    <a:pt x="16541" y="38751"/>
                    <a:pt x="19397" y="37847"/>
                    <a:pt x="21680" y="36122"/>
                  </a:cubicBezTo>
                  <a:cubicBezTo>
                    <a:pt x="23968" y="34570"/>
                    <a:pt x="25396" y="31951"/>
                    <a:pt x="25303" y="29169"/>
                  </a:cubicBezTo>
                  <a:close/>
                </a:path>
              </a:pathLst>
            </a:custGeom>
            <a:solidFill>
              <a:srgbClr val="6D6E71"/>
            </a:solidFill>
            <a:ln w="9525" cap="flat">
              <a:noFill/>
              <a:prstDash val="solid"/>
              <a:miter/>
            </a:ln>
          </p:spPr>
          <p:txBody>
            <a:bodyPr rtlCol="0" anchor="ctr"/>
            <a:lstStyle/>
            <a:p>
              <a:endParaRPr lang="en-US"/>
            </a:p>
          </p:txBody>
        </p:sp>
        <p:sp>
          <p:nvSpPr>
            <p:cNvPr id="238" name="Freeform: Shape 237">
              <a:extLst>
                <a:ext uri="{FF2B5EF4-FFF2-40B4-BE49-F238E27FC236}">
                  <a16:creationId xmlns:a16="http://schemas.microsoft.com/office/drawing/2014/main" id="{51A5DEE0-D728-4025-9227-8D501E2BEA93}"/>
                </a:ext>
              </a:extLst>
            </p:cNvPr>
            <p:cNvSpPr/>
            <p:nvPr/>
          </p:nvSpPr>
          <p:spPr>
            <a:xfrm>
              <a:off x="19323274" y="4288916"/>
              <a:ext cx="9525" cy="63532"/>
            </a:xfrm>
            <a:custGeom>
              <a:avLst/>
              <a:gdLst>
                <a:gd name="connsiteX0" fmla="*/ 4048 w 9525"/>
                <a:gd name="connsiteY0" fmla="*/ 63352 h 63532"/>
                <a:gd name="connsiteX1" fmla="*/ -5477 w 9525"/>
                <a:gd name="connsiteY1" fmla="*/ 63352 h 63532"/>
                <a:gd name="connsiteX2" fmla="*/ -5477 w 9525"/>
                <a:gd name="connsiteY2" fmla="*/ -180 h 63532"/>
                <a:gd name="connsiteX3" fmla="*/ 4048 w 9525"/>
                <a:gd name="connsiteY3" fmla="*/ -180 h 63532"/>
              </a:gdLst>
              <a:ahLst/>
              <a:cxnLst>
                <a:cxn ang="0">
                  <a:pos x="connsiteX0" y="connsiteY0"/>
                </a:cxn>
                <a:cxn ang="0">
                  <a:pos x="connsiteX1" y="connsiteY1"/>
                </a:cxn>
                <a:cxn ang="0">
                  <a:pos x="connsiteX2" y="connsiteY2"/>
                </a:cxn>
                <a:cxn ang="0">
                  <a:pos x="connsiteX3" y="connsiteY3"/>
                </a:cxn>
              </a:cxnLst>
              <a:rect l="l" t="t" r="r" b="b"/>
              <a:pathLst>
                <a:path w="9525" h="63532">
                  <a:moveTo>
                    <a:pt x="4048" y="63352"/>
                  </a:moveTo>
                  <a:lnTo>
                    <a:pt x="-5477" y="63352"/>
                  </a:lnTo>
                  <a:lnTo>
                    <a:pt x="-5477" y="-180"/>
                  </a:lnTo>
                  <a:lnTo>
                    <a:pt x="4048" y="-180"/>
                  </a:lnTo>
                  <a:close/>
                </a:path>
              </a:pathLst>
            </a:custGeom>
            <a:solidFill>
              <a:srgbClr val="6D6E71"/>
            </a:solidFill>
            <a:ln w="9525" cap="flat">
              <a:no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id="{BCA283B3-FFDC-43CA-83A3-8564D6DBF386}"/>
                </a:ext>
              </a:extLst>
            </p:cNvPr>
            <p:cNvSpPr/>
            <p:nvPr/>
          </p:nvSpPr>
          <p:spPr>
            <a:xfrm>
              <a:off x="19364891" y="4306141"/>
              <a:ext cx="40632" cy="47083"/>
            </a:xfrm>
            <a:custGeom>
              <a:avLst/>
              <a:gdLst>
                <a:gd name="connsiteX0" fmla="*/ 34915 w 40632"/>
                <a:gd name="connsiteY0" fmla="*/ 46127 h 47083"/>
                <a:gd name="connsiteX1" fmla="*/ 26153 w 40632"/>
                <a:gd name="connsiteY1" fmla="*/ 46127 h 47083"/>
                <a:gd name="connsiteX2" fmla="*/ 26153 w 40632"/>
                <a:gd name="connsiteY2" fmla="*/ 40031 h 47083"/>
                <a:gd name="connsiteX3" fmla="*/ 11005 w 40632"/>
                <a:gd name="connsiteY3" fmla="*/ 46889 h 47083"/>
                <a:gd name="connsiteX4" fmla="*/ -804 w 40632"/>
                <a:gd name="connsiteY4" fmla="*/ 42793 h 47083"/>
                <a:gd name="connsiteX5" fmla="*/ -5473 w 40632"/>
                <a:gd name="connsiteY5" fmla="*/ 32030 h 47083"/>
                <a:gd name="connsiteX6" fmla="*/ -520 w 40632"/>
                <a:gd name="connsiteY6" fmla="*/ 22505 h 47083"/>
                <a:gd name="connsiteX7" fmla="*/ 13005 w 40632"/>
                <a:gd name="connsiteY7" fmla="*/ 19076 h 47083"/>
                <a:gd name="connsiteX8" fmla="*/ 25390 w 40632"/>
                <a:gd name="connsiteY8" fmla="*/ 19076 h 47083"/>
                <a:gd name="connsiteX9" fmla="*/ 25390 w 40632"/>
                <a:gd name="connsiteY9" fmla="*/ 17361 h 47083"/>
                <a:gd name="connsiteX10" fmla="*/ 15293 w 40632"/>
                <a:gd name="connsiteY10" fmla="*/ 7836 h 47083"/>
                <a:gd name="connsiteX11" fmla="*/ 2052 w 40632"/>
                <a:gd name="connsiteY11" fmla="*/ 12504 h 47083"/>
                <a:gd name="connsiteX12" fmla="*/ -2232 w 40632"/>
                <a:gd name="connsiteY12" fmla="*/ 6503 h 47083"/>
                <a:gd name="connsiteX13" fmla="*/ 16818 w 40632"/>
                <a:gd name="connsiteY13" fmla="*/ -165 h 47083"/>
                <a:gd name="connsiteX14" fmla="*/ 30055 w 40632"/>
                <a:gd name="connsiteY14" fmla="*/ 3931 h 47083"/>
                <a:gd name="connsiteX15" fmla="*/ 35106 w 40632"/>
                <a:gd name="connsiteY15" fmla="*/ 16790 h 47083"/>
                <a:gd name="connsiteX16" fmla="*/ 25390 w 40632"/>
                <a:gd name="connsiteY16" fmla="*/ 29172 h 47083"/>
                <a:gd name="connsiteX17" fmla="*/ 25390 w 40632"/>
                <a:gd name="connsiteY17" fmla="*/ 25363 h 47083"/>
                <a:gd name="connsiteX18" fmla="*/ 14912 w 40632"/>
                <a:gd name="connsiteY18" fmla="*/ 25363 h 47083"/>
                <a:gd name="connsiteX19" fmla="*/ 4531 w 40632"/>
                <a:gd name="connsiteY19" fmla="*/ 31840 h 47083"/>
                <a:gd name="connsiteX20" fmla="*/ 7103 w 40632"/>
                <a:gd name="connsiteY20" fmla="*/ 36983 h 47083"/>
                <a:gd name="connsiteX21" fmla="*/ 14247 w 40632"/>
                <a:gd name="connsiteY21" fmla="*/ 38697 h 47083"/>
                <a:gd name="connsiteX22" fmla="*/ 22246 w 40632"/>
                <a:gd name="connsiteY22" fmla="*/ 36125 h 47083"/>
                <a:gd name="connsiteX23" fmla="*/ 25292 w 40632"/>
                <a:gd name="connsiteY23" fmla="*/ 29172 h 47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2" h="47083">
                  <a:moveTo>
                    <a:pt x="34915" y="46127"/>
                  </a:moveTo>
                  <a:lnTo>
                    <a:pt x="26153" y="46127"/>
                  </a:lnTo>
                  <a:lnTo>
                    <a:pt x="26153" y="40031"/>
                  </a:lnTo>
                  <a:cubicBezTo>
                    <a:pt x="22437" y="44584"/>
                    <a:pt x="16818" y="47127"/>
                    <a:pt x="11005" y="46889"/>
                  </a:cubicBezTo>
                  <a:cubicBezTo>
                    <a:pt x="6721" y="47012"/>
                    <a:pt x="2531" y="45556"/>
                    <a:pt x="-804" y="42793"/>
                  </a:cubicBezTo>
                  <a:cubicBezTo>
                    <a:pt x="-3855" y="40088"/>
                    <a:pt x="-5566" y="36135"/>
                    <a:pt x="-5473" y="32030"/>
                  </a:cubicBezTo>
                  <a:cubicBezTo>
                    <a:pt x="-5566" y="28229"/>
                    <a:pt x="-3664" y="24648"/>
                    <a:pt x="-520" y="22505"/>
                  </a:cubicBezTo>
                  <a:cubicBezTo>
                    <a:pt x="3577" y="20019"/>
                    <a:pt x="8242" y="18828"/>
                    <a:pt x="13005" y="19076"/>
                  </a:cubicBezTo>
                  <a:lnTo>
                    <a:pt x="25390" y="19076"/>
                  </a:lnTo>
                  <a:lnTo>
                    <a:pt x="25390" y="17361"/>
                  </a:lnTo>
                  <a:cubicBezTo>
                    <a:pt x="25390" y="11361"/>
                    <a:pt x="22055" y="7836"/>
                    <a:pt x="15293" y="7836"/>
                  </a:cubicBezTo>
                  <a:cubicBezTo>
                    <a:pt x="10530" y="8008"/>
                    <a:pt x="5861" y="9637"/>
                    <a:pt x="2052" y="12504"/>
                  </a:cubicBezTo>
                  <a:lnTo>
                    <a:pt x="-2232" y="6503"/>
                  </a:lnTo>
                  <a:cubicBezTo>
                    <a:pt x="3098" y="2102"/>
                    <a:pt x="9865" y="-260"/>
                    <a:pt x="16818" y="-165"/>
                  </a:cubicBezTo>
                  <a:cubicBezTo>
                    <a:pt x="21581" y="-346"/>
                    <a:pt x="26246" y="1102"/>
                    <a:pt x="30055" y="3931"/>
                  </a:cubicBezTo>
                  <a:cubicBezTo>
                    <a:pt x="33678" y="7198"/>
                    <a:pt x="35487" y="11951"/>
                    <a:pt x="35106" y="16790"/>
                  </a:cubicBezTo>
                  <a:close/>
                  <a:moveTo>
                    <a:pt x="25390" y="29172"/>
                  </a:moveTo>
                  <a:lnTo>
                    <a:pt x="25390" y="25363"/>
                  </a:lnTo>
                  <a:lnTo>
                    <a:pt x="14912" y="25363"/>
                  </a:lnTo>
                  <a:cubicBezTo>
                    <a:pt x="7959" y="25363"/>
                    <a:pt x="4531" y="27458"/>
                    <a:pt x="4531" y="31840"/>
                  </a:cubicBezTo>
                  <a:cubicBezTo>
                    <a:pt x="4433" y="33878"/>
                    <a:pt x="5387" y="35821"/>
                    <a:pt x="7103" y="36983"/>
                  </a:cubicBezTo>
                  <a:cubicBezTo>
                    <a:pt x="9293" y="38240"/>
                    <a:pt x="11768" y="38840"/>
                    <a:pt x="14247" y="38697"/>
                  </a:cubicBezTo>
                  <a:cubicBezTo>
                    <a:pt x="17102" y="38754"/>
                    <a:pt x="19958" y="37850"/>
                    <a:pt x="22246" y="36125"/>
                  </a:cubicBezTo>
                  <a:cubicBezTo>
                    <a:pt x="24344" y="34449"/>
                    <a:pt x="25483" y="31849"/>
                    <a:pt x="25292" y="29172"/>
                  </a:cubicBezTo>
                  <a:close/>
                </a:path>
              </a:pathLst>
            </a:custGeom>
            <a:solidFill>
              <a:srgbClr val="6D6E71"/>
            </a:solidFill>
            <a:ln w="9525" cap="flat">
              <a:noFill/>
              <a:prstDash val="solid"/>
              <a:miter/>
            </a:ln>
          </p:spPr>
          <p:txBody>
            <a:bodyPr rtlCol="0" anchor="ctr"/>
            <a:lstStyle/>
            <a:p>
              <a:endParaRPr lang="en-US"/>
            </a:p>
          </p:txBody>
        </p:sp>
        <p:sp>
          <p:nvSpPr>
            <p:cNvPr id="240" name="Freeform: Shape 239">
              <a:extLst>
                <a:ext uri="{FF2B5EF4-FFF2-40B4-BE49-F238E27FC236}">
                  <a16:creationId xmlns:a16="http://schemas.microsoft.com/office/drawing/2014/main" id="{7FEF1485-0375-4D19-AEC7-0F6E060F8686}"/>
                </a:ext>
              </a:extLst>
            </p:cNvPr>
            <p:cNvSpPr/>
            <p:nvPr/>
          </p:nvSpPr>
          <p:spPr>
            <a:xfrm>
              <a:off x="19410711" y="4306919"/>
              <a:ext cx="46862" cy="45529"/>
            </a:xfrm>
            <a:custGeom>
              <a:avLst/>
              <a:gdLst>
                <a:gd name="connsiteX0" fmla="*/ 12810 w 46862"/>
                <a:gd name="connsiteY0" fmla="*/ 45350 h 45529"/>
                <a:gd name="connsiteX1" fmla="*/ -5477 w 46862"/>
                <a:gd name="connsiteY1" fmla="*/ -180 h 45529"/>
                <a:gd name="connsiteX2" fmla="*/ 4048 w 46862"/>
                <a:gd name="connsiteY2" fmla="*/ -180 h 45529"/>
                <a:gd name="connsiteX3" fmla="*/ 17954 w 46862"/>
                <a:gd name="connsiteY3" fmla="*/ 34205 h 45529"/>
                <a:gd name="connsiteX4" fmla="*/ 31860 w 46862"/>
                <a:gd name="connsiteY4" fmla="*/ -180 h 45529"/>
                <a:gd name="connsiteX5" fmla="*/ 41385 w 46862"/>
                <a:gd name="connsiteY5" fmla="*/ -180 h 45529"/>
                <a:gd name="connsiteX6" fmla="*/ 23098 w 46862"/>
                <a:gd name="connsiteY6" fmla="*/ 45350 h 45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62" h="45529">
                  <a:moveTo>
                    <a:pt x="12810" y="45350"/>
                  </a:moveTo>
                  <a:lnTo>
                    <a:pt x="-5477" y="-180"/>
                  </a:lnTo>
                  <a:lnTo>
                    <a:pt x="4048" y="-180"/>
                  </a:lnTo>
                  <a:lnTo>
                    <a:pt x="17954" y="34205"/>
                  </a:lnTo>
                  <a:lnTo>
                    <a:pt x="31860" y="-180"/>
                  </a:lnTo>
                  <a:lnTo>
                    <a:pt x="41385" y="-180"/>
                  </a:lnTo>
                  <a:lnTo>
                    <a:pt x="23098" y="45350"/>
                  </a:lnTo>
                  <a:close/>
                </a:path>
              </a:pathLst>
            </a:custGeom>
            <a:solidFill>
              <a:srgbClr val="6D6E71"/>
            </a:solidFill>
            <a:ln w="9525" cap="flat">
              <a:noFill/>
              <a:prstDash val="solid"/>
              <a:miter/>
            </a:ln>
          </p:spPr>
          <p:txBody>
            <a:bodyPr rtlCol="0" anchor="ctr"/>
            <a:lstStyle/>
            <a:p>
              <a:endParaRPr lang="en-US"/>
            </a:p>
          </p:txBody>
        </p:sp>
        <p:sp>
          <p:nvSpPr>
            <p:cNvPr id="241" name="Freeform: Shape 240">
              <a:extLst>
                <a:ext uri="{FF2B5EF4-FFF2-40B4-BE49-F238E27FC236}">
                  <a16:creationId xmlns:a16="http://schemas.microsoft.com/office/drawing/2014/main" id="{280A1C38-CAE6-474A-80E7-F013FF9DE0C2}"/>
                </a:ext>
              </a:extLst>
            </p:cNvPr>
            <p:cNvSpPr/>
            <p:nvPr/>
          </p:nvSpPr>
          <p:spPr>
            <a:xfrm>
              <a:off x="19460228" y="4306140"/>
              <a:ext cx="40636" cy="47077"/>
            </a:xfrm>
            <a:custGeom>
              <a:avLst/>
              <a:gdLst>
                <a:gd name="connsiteX0" fmla="*/ 34921 w 40636"/>
                <a:gd name="connsiteY0" fmla="*/ 46129 h 47077"/>
                <a:gd name="connsiteX1" fmla="*/ 26159 w 40636"/>
                <a:gd name="connsiteY1" fmla="*/ 46129 h 47077"/>
                <a:gd name="connsiteX2" fmla="*/ 26159 w 40636"/>
                <a:gd name="connsiteY2" fmla="*/ 40032 h 47077"/>
                <a:gd name="connsiteX3" fmla="*/ 11016 w 40636"/>
                <a:gd name="connsiteY3" fmla="*/ 46890 h 47077"/>
                <a:gd name="connsiteX4" fmla="*/ -798 w 40636"/>
                <a:gd name="connsiteY4" fmla="*/ 42794 h 47077"/>
                <a:gd name="connsiteX5" fmla="*/ -5462 w 40636"/>
                <a:gd name="connsiteY5" fmla="*/ 32031 h 47077"/>
                <a:gd name="connsiteX6" fmla="*/ -509 w 40636"/>
                <a:gd name="connsiteY6" fmla="*/ 22506 h 47077"/>
                <a:gd name="connsiteX7" fmla="*/ 12918 w 40636"/>
                <a:gd name="connsiteY7" fmla="*/ 19077 h 47077"/>
                <a:gd name="connsiteX8" fmla="*/ 25396 w 40636"/>
                <a:gd name="connsiteY8" fmla="*/ 19077 h 47077"/>
                <a:gd name="connsiteX9" fmla="*/ 25396 w 40636"/>
                <a:gd name="connsiteY9" fmla="*/ 17363 h 47077"/>
                <a:gd name="connsiteX10" fmla="*/ 15299 w 40636"/>
                <a:gd name="connsiteY10" fmla="*/ 7838 h 47077"/>
                <a:gd name="connsiteX11" fmla="*/ 2063 w 40636"/>
                <a:gd name="connsiteY11" fmla="*/ 12505 h 47077"/>
                <a:gd name="connsiteX12" fmla="*/ -2225 w 40636"/>
                <a:gd name="connsiteY12" fmla="*/ 6504 h 47077"/>
                <a:gd name="connsiteX13" fmla="*/ 16825 w 40636"/>
                <a:gd name="connsiteY13" fmla="*/ -163 h 47077"/>
                <a:gd name="connsiteX14" fmla="*/ 29968 w 40636"/>
                <a:gd name="connsiteY14" fmla="*/ 3933 h 47077"/>
                <a:gd name="connsiteX15" fmla="*/ 35112 w 40636"/>
                <a:gd name="connsiteY15" fmla="*/ 16791 h 47077"/>
                <a:gd name="connsiteX16" fmla="*/ 25396 w 40636"/>
                <a:gd name="connsiteY16" fmla="*/ 29174 h 47077"/>
                <a:gd name="connsiteX17" fmla="*/ 25396 w 40636"/>
                <a:gd name="connsiteY17" fmla="*/ 25364 h 47077"/>
                <a:gd name="connsiteX18" fmla="*/ 14825 w 40636"/>
                <a:gd name="connsiteY18" fmla="*/ 25364 h 47077"/>
                <a:gd name="connsiteX19" fmla="*/ 4444 w 40636"/>
                <a:gd name="connsiteY19" fmla="*/ 31841 h 47077"/>
                <a:gd name="connsiteX20" fmla="*/ 7016 w 40636"/>
                <a:gd name="connsiteY20" fmla="*/ 36984 h 47077"/>
                <a:gd name="connsiteX21" fmla="*/ 14160 w 40636"/>
                <a:gd name="connsiteY21" fmla="*/ 38699 h 47077"/>
                <a:gd name="connsiteX22" fmla="*/ 22159 w 40636"/>
                <a:gd name="connsiteY22" fmla="*/ 36127 h 47077"/>
                <a:gd name="connsiteX23" fmla="*/ 25303 w 40636"/>
                <a:gd name="connsiteY23" fmla="*/ 29174 h 47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6" h="47077">
                  <a:moveTo>
                    <a:pt x="34921" y="46129"/>
                  </a:moveTo>
                  <a:lnTo>
                    <a:pt x="26159" y="46129"/>
                  </a:lnTo>
                  <a:lnTo>
                    <a:pt x="26159" y="40032"/>
                  </a:lnTo>
                  <a:cubicBezTo>
                    <a:pt x="22443" y="44519"/>
                    <a:pt x="16825" y="47043"/>
                    <a:pt x="11016" y="46890"/>
                  </a:cubicBezTo>
                  <a:cubicBezTo>
                    <a:pt x="6728" y="47014"/>
                    <a:pt x="2537" y="45557"/>
                    <a:pt x="-798" y="42794"/>
                  </a:cubicBezTo>
                  <a:cubicBezTo>
                    <a:pt x="-3942" y="40109"/>
                    <a:pt x="-5653" y="36146"/>
                    <a:pt x="-5462" y="32031"/>
                  </a:cubicBezTo>
                  <a:cubicBezTo>
                    <a:pt x="-5560" y="28221"/>
                    <a:pt x="-3653" y="24621"/>
                    <a:pt x="-509" y="22506"/>
                  </a:cubicBezTo>
                  <a:cubicBezTo>
                    <a:pt x="3491" y="20030"/>
                    <a:pt x="8155" y="18830"/>
                    <a:pt x="12918" y="19077"/>
                  </a:cubicBezTo>
                  <a:lnTo>
                    <a:pt x="25396" y="19077"/>
                  </a:lnTo>
                  <a:lnTo>
                    <a:pt x="25396" y="17363"/>
                  </a:lnTo>
                  <a:cubicBezTo>
                    <a:pt x="25396" y="11362"/>
                    <a:pt x="22061" y="7838"/>
                    <a:pt x="15299" y="7838"/>
                  </a:cubicBezTo>
                  <a:cubicBezTo>
                    <a:pt x="10537" y="8000"/>
                    <a:pt x="5872" y="9628"/>
                    <a:pt x="2063" y="12505"/>
                  </a:cubicBezTo>
                  <a:lnTo>
                    <a:pt x="-2225" y="6504"/>
                  </a:lnTo>
                  <a:cubicBezTo>
                    <a:pt x="3109" y="2075"/>
                    <a:pt x="9872" y="-287"/>
                    <a:pt x="16825" y="-163"/>
                  </a:cubicBezTo>
                  <a:cubicBezTo>
                    <a:pt x="21587" y="-354"/>
                    <a:pt x="26159" y="1094"/>
                    <a:pt x="29968" y="3933"/>
                  </a:cubicBezTo>
                  <a:cubicBezTo>
                    <a:pt x="33591" y="7162"/>
                    <a:pt x="35493" y="11934"/>
                    <a:pt x="35112" y="16791"/>
                  </a:cubicBezTo>
                  <a:close/>
                  <a:moveTo>
                    <a:pt x="25396" y="29174"/>
                  </a:moveTo>
                  <a:lnTo>
                    <a:pt x="25396" y="25364"/>
                  </a:lnTo>
                  <a:lnTo>
                    <a:pt x="14825" y="25364"/>
                  </a:lnTo>
                  <a:cubicBezTo>
                    <a:pt x="7872" y="25364"/>
                    <a:pt x="4444" y="27459"/>
                    <a:pt x="4444" y="31841"/>
                  </a:cubicBezTo>
                  <a:cubicBezTo>
                    <a:pt x="4346" y="33879"/>
                    <a:pt x="5300" y="35822"/>
                    <a:pt x="7016" y="36984"/>
                  </a:cubicBezTo>
                  <a:cubicBezTo>
                    <a:pt x="9206" y="38242"/>
                    <a:pt x="11681" y="38842"/>
                    <a:pt x="14160" y="38699"/>
                  </a:cubicBezTo>
                  <a:cubicBezTo>
                    <a:pt x="17015" y="38756"/>
                    <a:pt x="19871" y="37851"/>
                    <a:pt x="22159" y="36127"/>
                  </a:cubicBezTo>
                  <a:cubicBezTo>
                    <a:pt x="24257" y="34470"/>
                    <a:pt x="25494" y="31870"/>
                    <a:pt x="25303" y="29174"/>
                  </a:cubicBezTo>
                  <a:close/>
                </a:path>
              </a:pathLst>
            </a:custGeom>
            <a:solidFill>
              <a:srgbClr val="6D6E71"/>
            </a:solidFill>
            <a:ln w="9525" cap="flat">
              <a:noFill/>
              <a:prstDash val="solid"/>
              <a:miter/>
            </a:ln>
          </p:spPr>
          <p:txBody>
            <a:bodyPr rtlCol="0" anchor="ctr"/>
            <a:lstStyle/>
            <a:p>
              <a:endParaRPr lang="en-US"/>
            </a:p>
          </p:txBody>
        </p:sp>
        <p:sp>
          <p:nvSpPr>
            <p:cNvPr id="242" name="Freeform: Shape 241">
              <a:extLst>
                <a:ext uri="{FF2B5EF4-FFF2-40B4-BE49-F238E27FC236}">
                  <a16:creationId xmlns:a16="http://schemas.microsoft.com/office/drawing/2014/main" id="{4C8F6138-20F7-4717-958E-090378E3677B}"/>
                </a:ext>
              </a:extLst>
            </p:cNvPr>
            <p:cNvSpPr/>
            <p:nvPr/>
          </p:nvSpPr>
          <p:spPr>
            <a:xfrm>
              <a:off x="19511858" y="4287392"/>
              <a:ext cx="12199" cy="65056"/>
            </a:xfrm>
            <a:custGeom>
              <a:avLst/>
              <a:gdLst>
                <a:gd name="connsiteX0" fmla="*/ -3658 w 12199"/>
                <a:gd name="connsiteY0" fmla="*/ 10203 h 65056"/>
                <a:gd name="connsiteX1" fmla="*/ -5467 w 12199"/>
                <a:gd name="connsiteY1" fmla="*/ 5916 h 65056"/>
                <a:gd name="connsiteX2" fmla="*/ -3658 w 12199"/>
                <a:gd name="connsiteY2" fmla="*/ 1630 h 65056"/>
                <a:gd name="connsiteX3" fmla="*/ 630 w 12199"/>
                <a:gd name="connsiteY3" fmla="*/ -180 h 65056"/>
                <a:gd name="connsiteX4" fmla="*/ 6723 w 12199"/>
                <a:gd name="connsiteY4" fmla="*/ 5916 h 65056"/>
                <a:gd name="connsiteX5" fmla="*/ 4913 w 12199"/>
                <a:gd name="connsiteY5" fmla="*/ 10203 h 65056"/>
                <a:gd name="connsiteX6" fmla="*/ 630 w 12199"/>
                <a:gd name="connsiteY6" fmla="*/ 12012 h 65056"/>
                <a:gd name="connsiteX7" fmla="*/ -3658 w 12199"/>
                <a:gd name="connsiteY7" fmla="*/ 10203 h 65056"/>
                <a:gd name="connsiteX8" fmla="*/ 5295 w 12199"/>
                <a:gd name="connsiteY8" fmla="*/ 64876 h 65056"/>
                <a:gd name="connsiteX9" fmla="*/ -4230 w 12199"/>
                <a:gd name="connsiteY9" fmla="*/ 64876 h 65056"/>
                <a:gd name="connsiteX10" fmla="*/ -4230 w 12199"/>
                <a:gd name="connsiteY10" fmla="*/ 19346 h 65056"/>
                <a:gd name="connsiteX11" fmla="*/ 5295 w 12199"/>
                <a:gd name="connsiteY11" fmla="*/ 19346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9" h="65056">
                  <a:moveTo>
                    <a:pt x="-3658" y="10203"/>
                  </a:moveTo>
                  <a:cubicBezTo>
                    <a:pt x="-4895" y="9107"/>
                    <a:pt x="-5565" y="7545"/>
                    <a:pt x="-5467" y="5916"/>
                  </a:cubicBezTo>
                  <a:cubicBezTo>
                    <a:pt x="-5467" y="4297"/>
                    <a:pt x="-4802" y="2744"/>
                    <a:pt x="-3658" y="1630"/>
                  </a:cubicBezTo>
                  <a:cubicBezTo>
                    <a:pt x="-2514" y="468"/>
                    <a:pt x="-993" y="-189"/>
                    <a:pt x="630" y="-180"/>
                  </a:cubicBezTo>
                  <a:cubicBezTo>
                    <a:pt x="3960" y="-132"/>
                    <a:pt x="6630" y="2573"/>
                    <a:pt x="6723" y="5916"/>
                  </a:cubicBezTo>
                  <a:cubicBezTo>
                    <a:pt x="6723" y="7535"/>
                    <a:pt x="6057" y="9078"/>
                    <a:pt x="4913" y="10203"/>
                  </a:cubicBezTo>
                  <a:cubicBezTo>
                    <a:pt x="3769" y="11374"/>
                    <a:pt x="2248" y="12031"/>
                    <a:pt x="630" y="12012"/>
                  </a:cubicBezTo>
                  <a:cubicBezTo>
                    <a:pt x="-993" y="12069"/>
                    <a:pt x="-2612" y="11403"/>
                    <a:pt x="-3658" y="10203"/>
                  </a:cubicBezTo>
                  <a:close/>
                  <a:moveTo>
                    <a:pt x="5295" y="64876"/>
                  </a:moveTo>
                  <a:lnTo>
                    <a:pt x="-4230" y="64876"/>
                  </a:lnTo>
                  <a:lnTo>
                    <a:pt x="-4230" y="19346"/>
                  </a:lnTo>
                  <a:lnTo>
                    <a:pt x="5295" y="19346"/>
                  </a:lnTo>
                  <a:close/>
                </a:path>
              </a:pathLst>
            </a:custGeom>
            <a:solidFill>
              <a:srgbClr val="6D6E71"/>
            </a:solidFill>
            <a:ln w="9525" cap="flat">
              <a:noFill/>
              <a:prstDash val="solid"/>
              <a:miter/>
            </a:ln>
          </p:spPr>
          <p:txBody>
            <a:bodyPr rtlCol="0" anchor="ctr"/>
            <a:lstStyle/>
            <a:p>
              <a:endParaRPr lang="en-US"/>
            </a:p>
          </p:txBody>
        </p:sp>
        <p:sp>
          <p:nvSpPr>
            <p:cNvPr id="243" name="Freeform: Shape 242">
              <a:extLst>
                <a:ext uri="{FF2B5EF4-FFF2-40B4-BE49-F238E27FC236}">
                  <a16:creationId xmlns:a16="http://schemas.microsoft.com/office/drawing/2014/main" id="{88D95A34-94E0-4B9E-99EF-FA385B873091}"/>
                </a:ext>
              </a:extLst>
            </p:cNvPr>
            <p:cNvSpPr/>
            <p:nvPr/>
          </p:nvSpPr>
          <p:spPr>
            <a:xfrm>
              <a:off x="19535680" y="4288916"/>
              <a:ext cx="9525" cy="63532"/>
            </a:xfrm>
            <a:custGeom>
              <a:avLst/>
              <a:gdLst>
                <a:gd name="connsiteX0" fmla="*/ 4048 w 9525"/>
                <a:gd name="connsiteY0" fmla="*/ 63352 h 63532"/>
                <a:gd name="connsiteX1" fmla="*/ -5477 w 9525"/>
                <a:gd name="connsiteY1" fmla="*/ 63352 h 63532"/>
                <a:gd name="connsiteX2" fmla="*/ -5477 w 9525"/>
                <a:gd name="connsiteY2" fmla="*/ -180 h 63532"/>
                <a:gd name="connsiteX3" fmla="*/ 4048 w 9525"/>
                <a:gd name="connsiteY3" fmla="*/ -180 h 63532"/>
              </a:gdLst>
              <a:ahLst/>
              <a:cxnLst>
                <a:cxn ang="0">
                  <a:pos x="connsiteX0" y="connsiteY0"/>
                </a:cxn>
                <a:cxn ang="0">
                  <a:pos x="connsiteX1" y="connsiteY1"/>
                </a:cxn>
                <a:cxn ang="0">
                  <a:pos x="connsiteX2" y="connsiteY2"/>
                </a:cxn>
                <a:cxn ang="0">
                  <a:pos x="connsiteX3" y="connsiteY3"/>
                </a:cxn>
              </a:cxnLst>
              <a:rect l="l" t="t" r="r" b="b"/>
              <a:pathLst>
                <a:path w="9525" h="63532">
                  <a:moveTo>
                    <a:pt x="4048" y="63352"/>
                  </a:moveTo>
                  <a:lnTo>
                    <a:pt x="-5477" y="63352"/>
                  </a:lnTo>
                  <a:lnTo>
                    <a:pt x="-5477" y="-180"/>
                  </a:lnTo>
                  <a:lnTo>
                    <a:pt x="4048" y="-180"/>
                  </a:lnTo>
                  <a:close/>
                </a:path>
              </a:pathLst>
            </a:custGeom>
            <a:solidFill>
              <a:srgbClr val="6D6E71"/>
            </a:solidFill>
            <a:ln w="9525" cap="flat">
              <a:no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id="{6D517041-1218-4808-B200-53D6C7E20103}"/>
                </a:ext>
              </a:extLst>
            </p:cNvPr>
            <p:cNvSpPr/>
            <p:nvPr/>
          </p:nvSpPr>
          <p:spPr>
            <a:xfrm>
              <a:off x="19554428" y="4306144"/>
              <a:ext cx="40640" cy="47073"/>
            </a:xfrm>
            <a:custGeom>
              <a:avLst/>
              <a:gdLst>
                <a:gd name="connsiteX0" fmla="*/ 34925 w 40640"/>
                <a:gd name="connsiteY0" fmla="*/ 46124 h 47073"/>
                <a:gd name="connsiteX1" fmla="*/ 26163 w 40640"/>
                <a:gd name="connsiteY1" fmla="*/ 46124 h 47073"/>
                <a:gd name="connsiteX2" fmla="*/ 26163 w 40640"/>
                <a:gd name="connsiteY2" fmla="*/ 40028 h 47073"/>
                <a:gd name="connsiteX3" fmla="*/ 11020 w 40640"/>
                <a:gd name="connsiteY3" fmla="*/ 46886 h 47073"/>
                <a:gd name="connsiteX4" fmla="*/ -794 w 40640"/>
                <a:gd name="connsiteY4" fmla="*/ 42790 h 47073"/>
                <a:gd name="connsiteX5" fmla="*/ -5463 w 40640"/>
                <a:gd name="connsiteY5" fmla="*/ 32027 h 47073"/>
                <a:gd name="connsiteX6" fmla="*/ -510 w 40640"/>
                <a:gd name="connsiteY6" fmla="*/ 22502 h 47073"/>
                <a:gd name="connsiteX7" fmla="*/ 12922 w 40640"/>
                <a:gd name="connsiteY7" fmla="*/ 19073 h 47073"/>
                <a:gd name="connsiteX8" fmla="*/ 25400 w 40640"/>
                <a:gd name="connsiteY8" fmla="*/ 19073 h 47073"/>
                <a:gd name="connsiteX9" fmla="*/ 25400 w 40640"/>
                <a:gd name="connsiteY9" fmla="*/ 17358 h 47073"/>
                <a:gd name="connsiteX10" fmla="*/ 15303 w 40640"/>
                <a:gd name="connsiteY10" fmla="*/ 7833 h 47073"/>
                <a:gd name="connsiteX11" fmla="*/ 2062 w 40640"/>
                <a:gd name="connsiteY11" fmla="*/ 12501 h 47073"/>
                <a:gd name="connsiteX12" fmla="*/ -2221 w 40640"/>
                <a:gd name="connsiteY12" fmla="*/ 6500 h 47073"/>
                <a:gd name="connsiteX13" fmla="*/ 16829 w 40640"/>
                <a:gd name="connsiteY13" fmla="*/ -168 h 47073"/>
                <a:gd name="connsiteX14" fmla="*/ 29972 w 40640"/>
                <a:gd name="connsiteY14" fmla="*/ 3928 h 47073"/>
                <a:gd name="connsiteX15" fmla="*/ 35116 w 40640"/>
                <a:gd name="connsiteY15" fmla="*/ 16787 h 47073"/>
                <a:gd name="connsiteX16" fmla="*/ 25400 w 40640"/>
                <a:gd name="connsiteY16" fmla="*/ 29169 h 47073"/>
                <a:gd name="connsiteX17" fmla="*/ 25400 w 40640"/>
                <a:gd name="connsiteY17" fmla="*/ 25360 h 47073"/>
                <a:gd name="connsiteX18" fmla="*/ 14540 w 40640"/>
                <a:gd name="connsiteY18" fmla="*/ 25360 h 47073"/>
                <a:gd name="connsiteX19" fmla="*/ 4253 w 40640"/>
                <a:gd name="connsiteY19" fmla="*/ 31837 h 47073"/>
                <a:gd name="connsiteX20" fmla="*/ 6825 w 40640"/>
                <a:gd name="connsiteY20" fmla="*/ 36980 h 47073"/>
                <a:gd name="connsiteX21" fmla="*/ 13968 w 40640"/>
                <a:gd name="connsiteY21" fmla="*/ 38694 h 47073"/>
                <a:gd name="connsiteX22" fmla="*/ 21972 w 40640"/>
                <a:gd name="connsiteY22" fmla="*/ 36122 h 47073"/>
                <a:gd name="connsiteX23" fmla="*/ 25400 w 40640"/>
                <a:gd name="connsiteY23" fmla="*/ 29169 h 47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0" h="47073">
                  <a:moveTo>
                    <a:pt x="34925" y="46124"/>
                  </a:moveTo>
                  <a:lnTo>
                    <a:pt x="26163" y="46124"/>
                  </a:lnTo>
                  <a:lnTo>
                    <a:pt x="26163" y="40028"/>
                  </a:lnTo>
                  <a:cubicBezTo>
                    <a:pt x="22447" y="44514"/>
                    <a:pt x="16829" y="47039"/>
                    <a:pt x="11020" y="46886"/>
                  </a:cubicBezTo>
                  <a:cubicBezTo>
                    <a:pt x="6732" y="47010"/>
                    <a:pt x="2541" y="45553"/>
                    <a:pt x="-794" y="42790"/>
                  </a:cubicBezTo>
                  <a:cubicBezTo>
                    <a:pt x="-3938" y="40104"/>
                    <a:pt x="-5649" y="36142"/>
                    <a:pt x="-5463" y="32027"/>
                  </a:cubicBezTo>
                  <a:cubicBezTo>
                    <a:pt x="-5556" y="28217"/>
                    <a:pt x="-3649" y="24617"/>
                    <a:pt x="-510" y="22502"/>
                  </a:cubicBezTo>
                  <a:cubicBezTo>
                    <a:pt x="3495" y="20026"/>
                    <a:pt x="8159" y="18825"/>
                    <a:pt x="12922" y="19073"/>
                  </a:cubicBezTo>
                  <a:lnTo>
                    <a:pt x="25400" y="19073"/>
                  </a:lnTo>
                  <a:lnTo>
                    <a:pt x="25400" y="17358"/>
                  </a:lnTo>
                  <a:cubicBezTo>
                    <a:pt x="25400" y="11358"/>
                    <a:pt x="21972" y="7833"/>
                    <a:pt x="15303" y="7833"/>
                  </a:cubicBezTo>
                  <a:cubicBezTo>
                    <a:pt x="10541" y="7996"/>
                    <a:pt x="5876" y="9624"/>
                    <a:pt x="2062" y="12501"/>
                  </a:cubicBezTo>
                  <a:lnTo>
                    <a:pt x="-2221" y="6500"/>
                  </a:lnTo>
                  <a:cubicBezTo>
                    <a:pt x="3113" y="2071"/>
                    <a:pt x="9876" y="-292"/>
                    <a:pt x="16829" y="-168"/>
                  </a:cubicBezTo>
                  <a:cubicBezTo>
                    <a:pt x="21591" y="-329"/>
                    <a:pt x="26163" y="1118"/>
                    <a:pt x="29972" y="3928"/>
                  </a:cubicBezTo>
                  <a:cubicBezTo>
                    <a:pt x="33590" y="7157"/>
                    <a:pt x="35497" y="11929"/>
                    <a:pt x="35116" y="16787"/>
                  </a:cubicBezTo>
                  <a:close/>
                  <a:moveTo>
                    <a:pt x="25400" y="29169"/>
                  </a:moveTo>
                  <a:lnTo>
                    <a:pt x="25400" y="25360"/>
                  </a:lnTo>
                  <a:lnTo>
                    <a:pt x="14540" y="25360"/>
                  </a:lnTo>
                  <a:cubicBezTo>
                    <a:pt x="7685" y="25360"/>
                    <a:pt x="4253" y="27455"/>
                    <a:pt x="4253" y="31837"/>
                  </a:cubicBezTo>
                  <a:cubicBezTo>
                    <a:pt x="4160" y="33875"/>
                    <a:pt x="5113" y="35818"/>
                    <a:pt x="6825" y="36980"/>
                  </a:cubicBezTo>
                  <a:cubicBezTo>
                    <a:pt x="9015" y="38237"/>
                    <a:pt x="11494" y="38837"/>
                    <a:pt x="13968" y="38694"/>
                  </a:cubicBezTo>
                  <a:cubicBezTo>
                    <a:pt x="16829" y="38751"/>
                    <a:pt x="19684" y="37847"/>
                    <a:pt x="21972" y="36122"/>
                  </a:cubicBezTo>
                  <a:cubicBezTo>
                    <a:pt x="24163" y="34523"/>
                    <a:pt x="25493" y="31913"/>
                    <a:pt x="25400" y="29169"/>
                  </a:cubicBezTo>
                  <a:close/>
                </a:path>
              </a:pathLst>
            </a:custGeom>
            <a:solidFill>
              <a:srgbClr val="6D6E71"/>
            </a:solidFill>
            <a:ln w="9525" cap="flat">
              <a:no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id="{8D40C77B-C061-423D-A7E9-B199B47A350B}"/>
                </a:ext>
              </a:extLst>
            </p:cNvPr>
            <p:cNvSpPr/>
            <p:nvPr/>
          </p:nvSpPr>
          <p:spPr>
            <a:xfrm>
              <a:off x="19607689" y="4288916"/>
              <a:ext cx="46601" cy="64293"/>
            </a:xfrm>
            <a:custGeom>
              <a:avLst/>
              <a:gdLst>
                <a:gd name="connsiteX0" fmla="*/ 18908 w 46601"/>
                <a:gd name="connsiteY0" fmla="*/ 17060 h 64293"/>
                <a:gd name="connsiteX1" fmla="*/ 34525 w 46601"/>
                <a:gd name="connsiteY1" fmla="*/ 23442 h 64293"/>
                <a:gd name="connsiteX2" fmla="*/ 41102 w 46601"/>
                <a:gd name="connsiteY2" fmla="*/ 40301 h 64293"/>
                <a:gd name="connsiteX3" fmla="*/ 34623 w 46601"/>
                <a:gd name="connsiteY3" fmla="*/ 57447 h 64293"/>
                <a:gd name="connsiteX4" fmla="*/ 19480 w 46601"/>
                <a:gd name="connsiteY4" fmla="*/ 64114 h 64293"/>
                <a:gd name="connsiteX5" fmla="*/ 4048 w 46601"/>
                <a:gd name="connsiteY5" fmla="*/ 56494 h 64293"/>
                <a:gd name="connsiteX6" fmla="*/ 4048 w 46601"/>
                <a:gd name="connsiteY6" fmla="*/ 63352 h 64293"/>
                <a:gd name="connsiteX7" fmla="*/ -5477 w 46601"/>
                <a:gd name="connsiteY7" fmla="*/ 63352 h 64293"/>
                <a:gd name="connsiteX8" fmla="*/ -5477 w 46601"/>
                <a:gd name="connsiteY8" fmla="*/ -180 h 64293"/>
                <a:gd name="connsiteX9" fmla="*/ 4048 w 46601"/>
                <a:gd name="connsiteY9" fmla="*/ -180 h 64293"/>
                <a:gd name="connsiteX10" fmla="*/ 4048 w 46601"/>
                <a:gd name="connsiteY10" fmla="*/ 25728 h 64293"/>
                <a:gd name="connsiteX11" fmla="*/ 18908 w 46601"/>
                <a:gd name="connsiteY11" fmla="*/ 17060 h 64293"/>
                <a:gd name="connsiteX12" fmla="*/ 3858 w 46601"/>
                <a:gd name="connsiteY12" fmla="*/ 40683 h 64293"/>
                <a:gd name="connsiteX13" fmla="*/ 7857 w 46601"/>
                <a:gd name="connsiteY13" fmla="*/ 51351 h 64293"/>
                <a:gd name="connsiteX14" fmla="*/ 17382 w 46601"/>
                <a:gd name="connsiteY14" fmla="*/ 55542 h 64293"/>
                <a:gd name="connsiteX15" fmla="*/ 26907 w 46601"/>
                <a:gd name="connsiteY15" fmla="*/ 51351 h 64293"/>
                <a:gd name="connsiteX16" fmla="*/ 31098 w 46601"/>
                <a:gd name="connsiteY16" fmla="*/ 40683 h 64293"/>
                <a:gd name="connsiteX17" fmla="*/ 27000 w 46601"/>
                <a:gd name="connsiteY17" fmla="*/ 29824 h 64293"/>
                <a:gd name="connsiteX18" fmla="*/ 17475 w 46601"/>
                <a:gd name="connsiteY18" fmla="*/ 25538 h 64293"/>
                <a:gd name="connsiteX19" fmla="*/ 7950 w 46601"/>
                <a:gd name="connsiteY19" fmla="*/ 29824 h 64293"/>
                <a:gd name="connsiteX20" fmla="*/ 3858 w 46601"/>
                <a:gd name="connsiteY20" fmla="*/ 40683 h 6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4293">
                  <a:moveTo>
                    <a:pt x="18908" y="17060"/>
                  </a:moveTo>
                  <a:cubicBezTo>
                    <a:pt x="24717" y="16984"/>
                    <a:pt x="30433" y="19289"/>
                    <a:pt x="34525" y="23442"/>
                  </a:cubicBezTo>
                  <a:cubicBezTo>
                    <a:pt x="39004" y="27871"/>
                    <a:pt x="41385" y="34006"/>
                    <a:pt x="41102" y="40301"/>
                  </a:cubicBezTo>
                  <a:cubicBezTo>
                    <a:pt x="41385" y="46655"/>
                    <a:pt x="39004" y="52846"/>
                    <a:pt x="34623" y="57447"/>
                  </a:cubicBezTo>
                  <a:cubicBezTo>
                    <a:pt x="30716" y="61676"/>
                    <a:pt x="25191" y="64085"/>
                    <a:pt x="19480" y="64114"/>
                  </a:cubicBezTo>
                  <a:cubicBezTo>
                    <a:pt x="13476" y="63961"/>
                    <a:pt x="7857" y="61180"/>
                    <a:pt x="4048" y="56494"/>
                  </a:cubicBezTo>
                  <a:lnTo>
                    <a:pt x="4048" y="63352"/>
                  </a:lnTo>
                  <a:lnTo>
                    <a:pt x="-5477" y="63352"/>
                  </a:lnTo>
                  <a:lnTo>
                    <a:pt x="-5477" y="-180"/>
                  </a:lnTo>
                  <a:lnTo>
                    <a:pt x="4048" y="-180"/>
                  </a:lnTo>
                  <a:lnTo>
                    <a:pt x="4048" y="25728"/>
                  </a:lnTo>
                  <a:cubicBezTo>
                    <a:pt x="7095" y="20394"/>
                    <a:pt x="12810" y="17099"/>
                    <a:pt x="18908" y="17060"/>
                  </a:cubicBezTo>
                  <a:close/>
                  <a:moveTo>
                    <a:pt x="3858" y="40683"/>
                  </a:moveTo>
                  <a:cubicBezTo>
                    <a:pt x="3760" y="44626"/>
                    <a:pt x="5192" y="48464"/>
                    <a:pt x="7857" y="51351"/>
                  </a:cubicBezTo>
                  <a:cubicBezTo>
                    <a:pt x="10239" y="54046"/>
                    <a:pt x="13764" y="55570"/>
                    <a:pt x="17382" y="55542"/>
                  </a:cubicBezTo>
                  <a:cubicBezTo>
                    <a:pt x="21001" y="55437"/>
                    <a:pt x="24433" y="53932"/>
                    <a:pt x="26907" y="51351"/>
                  </a:cubicBezTo>
                  <a:cubicBezTo>
                    <a:pt x="29763" y="48531"/>
                    <a:pt x="31288" y="44664"/>
                    <a:pt x="31098" y="40683"/>
                  </a:cubicBezTo>
                  <a:cubicBezTo>
                    <a:pt x="31195" y="36663"/>
                    <a:pt x="29763" y="32767"/>
                    <a:pt x="27000" y="29824"/>
                  </a:cubicBezTo>
                  <a:cubicBezTo>
                    <a:pt x="24526" y="27157"/>
                    <a:pt x="21098" y="25614"/>
                    <a:pt x="17475" y="25538"/>
                  </a:cubicBezTo>
                  <a:cubicBezTo>
                    <a:pt x="13857" y="25509"/>
                    <a:pt x="10332" y="27071"/>
                    <a:pt x="7950" y="29824"/>
                  </a:cubicBezTo>
                  <a:cubicBezTo>
                    <a:pt x="5192" y="32767"/>
                    <a:pt x="3760" y="36663"/>
                    <a:pt x="3858" y="40683"/>
                  </a:cubicBezTo>
                  <a:close/>
                </a:path>
              </a:pathLst>
            </a:custGeom>
            <a:solidFill>
              <a:srgbClr val="6D6E71"/>
            </a:solidFill>
            <a:ln w="9525" cap="flat">
              <a:noFill/>
              <a:prstDash val="solid"/>
              <a:miter/>
            </a:ln>
          </p:spPr>
          <p:txBody>
            <a:bodyPr rtlCol="0" anchor="ctr"/>
            <a:lstStyle/>
            <a:p>
              <a:endParaRPr lang="en-US"/>
            </a:p>
          </p:txBody>
        </p:sp>
        <p:sp>
          <p:nvSpPr>
            <p:cNvPr id="246" name="Freeform: Shape 245">
              <a:extLst>
                <a:ext uri="{FF2B5EF4-FFF2-40B4-BE49-F238E27FC236}">
                  <a16:creationId xmlns:a16="http://schemas.microsoft.com/office/drawing/2014/main" id="{198407A6-2C5C-446E-86F4-9BA118A2630C}"/>
                </a:ext>
              </a:extLst>
            </p:cNvPr>
            <p:cNvSpPr/>
            <p:nvPr/>
          </p:nvSpPr>
          <p:spPr>
            <a:xfrm>
              <a:off x="19664360" y="4288916"/>
              <a:ext cx="9525" cy="63532"/>
            </a:xfrm>
            <a:custGeom>
              <a:avLst/>
              <a:gdLst>
                <a:gd name="connsiteX0" fmla="*/ 4048 w 9525"/>
                <a:gd name="connsiteY0" fmla="*/ 63352 h 63532"/>
                <a:gd name="connsiteX1" fmla="*/ -5477 w 9525"/>
                <a:gd name="connsiteY1" fmla="*/ 63352 h 63532"/>
                <a:gd name="connsiteX2" fmla="*/ -5477 w 9525"/>
                <a:gd name="connsiteY2" fmla="*/ -180 h 63532"/>
                <a:gd name="connsiteX3" fmla="*/ 4048 w 9525"/>
                <a:gd name="connsiteY3" fmla="*/ -180 h 63532"/>
              </a:gdLst>
              <a:ahLst/>
              <a:cxnLst>
                <a:cxn ang="0">
                  <a:pos x="connsiteX0" y="connsiteY0"/>
                </a:cxn>
                <a:cxn ang="0">
                  <a:pos x="connsiteX1" y="connsiteY1"/>
                </a:cxn>
                <a:cxn ang="0">
                  <a:pos x="connsiteX2" y="connsiteY2"/>
                </a:cxn>
                <a:cxn ang="0">
                  <a:pos x="connsiteX3" y="connsiteY3"/>
                </a:cxn>
              </a:cxnLst>
              <a:rect l="l" t="t" r="r" b="b"/>
              <a:pathLst>
                <a:path w="9525" h="63532">
                  <a:moveTo>
                    <a:pt x="4048" y="63352"/>
                  </a:moveTo>
                  <a:lnTo>
                    <a:pt x="-5477" y="63352"/>
                  </a:lnTo>
                  <a:lnTo>
                    <a:pt x="-5477" y="-180"/>
                  </a:lnTo>
                  <a:lnTo>
                    <a:pt x="4048" y="-180"/>
                  </a:lnTo>
                  <a:close/>
                </a:path>
              </a:pathLst>
            </a:custGeom>
            <a:solidFill>
              <a:srgbClr val="6D6E71"/>
            </a:solidFill>
            <a:ln w="9525" cap="flat">
              <a:noFill/>
              <a:prstDash val="solid"/>
              <a:miter/>
            </a:ln>
          </p:spPr>
          <p:txBody>
            <a:bodyPr rtlCol="0" anchor="ctr"/>
            <a:lstStyle/>
            <a:p>
              <a:endParaRPr lang="en-US"/>
            </a:p>
          </p:txBody>
        </p:sp>
        <p:sp>
          <p:nvSpPr>
            <p:cNvPr id="247" name="Freeform: Shape 246">
              <a:extLst>
                <a:ext uri="{FF2B5EF4-FFF2-40B4-BE49-F238E27FC236}">
                  <a16:creationId xmlns:a16="http://schemas.microsoft.com/office/drawing/2014/main" id="{981AC098-5B2D-41BF-B4F1-1714A95120BF}"/>
                </a:ext>
              </a:extLst>
            </p:cNvPr>
            <p:cNvSpPr/>
            <p:nvPr/>
          </p:nvSpPr>
          <p:spPr>
            <a:xfrm>
              <a:off x="19684054" y="4306151"/>
              <a:ext cx="45292" cy="47070"/>
            </a:xfrm>
            <a:custGeom>
              <a:avLst/>
              <a:gdLst>
                <a:gd name="connsiteX0" fmla="*/ 39695 w 45292"/>
                <a:gd name="connsiteY0" fmla="*/ 27543 h 47070"/>
                <a:gd name="connsiteX1" fmla="*/ 3976 w 45292"/>
                <a:gd name="connsiteY1" fmla="*/ 27543 h 47070"/>
                <a:gd name="connsiteX2" fmla="*/ 8548 w 45292"/>
                <a:gd name="connsiteY2" fmla="*/ 35544 h 47070"/>
                <a:gd name="connsiteX3" fmla="*/ 18073 w 45292"/>
                <a:gd name="connsiteY3" fmla="*/ 38592 h 47070"/>
                <a:gd name="connsiteX4" fmla="*/ 31123 w 45292"/>
                <a:gd name="connsiteY4" fmla="*/ 33163 h 47070"/>
                <a:gd name="connsiteX5" fmla="*/ 36649 w 45292"/>
                <a:gd name="connsiteY5" fmla="*/ 39164 h 47070"/>
                <a:gd name="connsiteX6" fmla="*/ 17599 w 45292"/>
                <a:gd name="connsiteY6" fmla="*/ 46879 h 47070"/>
                <a:gd name="connsiteX7" fmla="*/ 1311 w 45292"/>
                <a:gd name="connsiteY7" fmla="*/ 40402 h 47070"/>
                <a:gd name="connsiteX8" fmla="*/ 1311 w 45292"/>
                <a:gd name="connsiteY8" fmla="*/ 6208 h 47070"/>
                <a:gd name="connsiteX9" fmla="*/ 17501 w 45292"/>
                <a:gd name="connsiteY9" fmla="*/ -175 h 47070"/>
                <a:gd name="connsiteX10" fmla="*/ 33314 w 45292"/>
                <a:gd name="connsiteY10" fmla="*/ 5445 h 47070"/>
                <a:gd name="connsiteX11" fmla="*/ 39793 w 45292"/>
                <a:gd name="connsiteY11" fmla="*/ 20971 h 47070"/>
                <a:gd name="connsiteX12" fmla="*/ 3976 w 45292"/>
                <a:gd name="connsiteY12" fmla="*/ 20019 h 47070"/>
                <a:gd name="connsiteX13" fmla="*/ 30077 w 45292"/>
                <a:gd name="connsiteY13" fmla="*/ 20019 h 47070"/>
                <a:gd name="connsiteX14" fmla="*/ 26551 w 45292"/>
                <a:gd name="connsiteY14" fmla="*/ 11160 h 47070"/>
                <a:gd name="connsiteX15" fmla="*/ 17599 w 45292"/>
                <a:gd name="connsiteY15" fmla="*/ 8113 h 47070"/>
                <a:gd name="connsiteX16" fmla="*/ 8074 w 45292"/>
                <a:gd name="connsiteY16" fmla="*/ 11351 h 47070"/>
                <a:gd name="connsiteX17" fmla="*/ 3976 w 45292"/>
                <a:gd name="connsiteY17" fmla="*/ 20019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292" h="47070">
                  <a:moveTo>
                    <a:pt x="39695" y="27543"/>
                  </a:moveTo>
                  <a:lnTo>
                    <a:pt x="3976" y="27543"/>
                  </a:lnTo>
                  <a:cubicBezTo>
                    <a:pt x="4167" y="30792"/>
                    <a:pt x="5785" y="33773"/>
                    <a:pt x="8548" y="35544"/>
                  </a:cubicBezTo>
                  <a:cubicBezTo>
                    <a:pt x="11311" y="37592"/>
                    <a:pt x="14645" y="38668"/>
                    <a:pt x="18073" y="38592"/>
                  </a:cubicBezTo>
                  <a:cubicBezTo>
                    <a:pt x="23026" y="38926"/>
                    <a:pt x="27886" y="36916"/>
                    <a:pt x="31123" y="33163"/>
                  </a:cubicBezTo>
                  <a:lnTo>
                    <a:pt x="36649" y="39164"/>
                  </a:lnTo>
                  <a:cubicBezTo>
                    <a:pt x="31695" y="44298"/>
                    <a:pt x="24742" y="47098"/>
                    <a:pt x="17599" y="46879"/>
                  </a:cubicBezTo>
                  <a:cubicBezTo>
                    <a:pt x="11501" y="46984"/>
                    <a:pt x="5692" y="44651"/>
                    <a:pt x="1311" y="40402"/>
                  </a:cubicBezTo>
                  <a:cubicBezTo>
                    <a:pt x="-7739" y="30811"/>
                    <a:pt x="-7739" y="15799"/>
                    <a:pt x="1311" y="6208"/>
                  </a:cubicBezTo>
                  <a:cubicBezTo>
                    <a:pt x="5692" y="2074"/>
                    <a:pt x="11501" y="-212"/>
                    <a:pt x="17501" y="-175"/>
                  </a:cubicBezTo>
                  <a:cubicBezTo>
                    <a:pt x="23314" y="-298"/>
                    <a:pt x="28933" y="1702"/>
                    <a:pt x="33314" y="5445"/>
                  </a:cubicBezTo>
                  <a:cubicBezTo>
                    <a:pt x="37695" y="9389"/>
                    <a:pt x="40076" y="15085"/>
                    <a:pt x="39793" y="20971"/>
                  </a:cubicBezTo>
                  <a:close/>
                  <a:moveTo>
                    <a:pt x="3976" y="20019"/>
                  </a:moveTo>
                  <a:lnTo>
                    <a:pt x="30077" y="20019"/>
                  </a:lnTo>
                  <a:cubicBezTo>
                    <a:pt x="30268" y="16685"/>
                    <a:pt x="29030" y="13437"/>
                    <a:pt x="26551" y="11160"/>
                  </a:cubicBezTo>
                  <a:cubicBezTo>
                    <a:pt x="23980" y="9122"/>
                    <a:pt x="20836" y="8046"/>
                    <a:pt x="17599" y="8113"/>
                  </a:cubicBezTo>
                  <a:cubicBezTo>
                    <a:pt x="14171" y="8046"/>
                    <a:pt x="10738" y="9189"/>
                    <a:pt x="8074" y="11351"/>
                  </a:cubicBezTo>
                  <a:cubicBezTo>
                    <a:pt x="5404" y="13389"/>
                    <a:pt x="3785" y="16628"/>
                    <a:pt x="3976" y="20019"/>
                  </a:cubicBezTo>
                  <a:close/>
                </a:path>
              </a:pathLst>
            </a:custGeom>
            <a:solidFill>
              <a:srgbClr val="6D6E71"/>
            </a:solidFill>
            <a:ln w="9525" cap="flat">
              <a:noFill/>
              <a:prstDash val="solid"/>
              <a:miter/>
            </a:ln>
          </p:spPr>
          <p:txBody>
            <a:bodyPr rtlCol="0" anchor="ctr"/>
            <a:lstStyle/>
            <a:p>
              <a:endParaRPr lang="en-US"/>
            </a:p>
          </p:txBody>
        </p:sp>
        <p:sp>
          <p:nvSpPr>
            <p:cNvPr id="248" name="Freeform: Shape 247">
              <a:extLst>
                <a:ext uri="{FF2B5EF4-FFF2-40B4-BE49-F238E27FC236}">
                  <a16:creationId xmlns:a16="http://schemas.microsoft.com/office/drawing/2014/main" id="{E0764CA4-D516-4D26-ABD7-246DA3E464F6}"/>
                </a:ext>
              </a:extLst>
            </p:cNvPr>
            <p:cNvSpPr/>
            <p:nvPr/>
          </p:nvSpPr>
          <p:spPr>
            <a:xfrm>
              <a:off x="19757327" y="4306522"/>
              <a:ext cx="36675" cy="46702"/>
            </a:xfrm>
            <a:custGeom>
              <a:avLst/>
              <a:gdLst>
                <a:gd name="connsiteX0" fmla="*/ 31195 w 36675"/>
                <a:gd name="connsiteY0" fmla="*/ 32126 h 46702"/>
                <a:gd name="connsiteX1" fmla="*/ 26433 w 36675"/>
                <a:gd name="connsiteY1" fmla="*/ 42603 h 46702"/>
                <a:gd name="connsiteX2" fmla="*/ 14336 w 36675"/>
                <a:gd name="connsiteY2" fmla="*/ 46508 h 46702"/>
                <a:gd name="connsiteX3" fmla="*/ 4048 w 36675"/>
                <a:gd name="connsiteY3" fmla="*/ 44699 h 46702"/>
                <a:gd name="connsiteX4" fmla="*/ -5477 w 36675"/>
                <a:gd name="connsiteY4" fmla="*/ 39555 h 46702"/>
                <a:gd name="connsiteX5" fmla="*/ -812 w 36675"/>
                <a:gd name="connsiteY5" fmla="*/ 32126 h 46702"/>
                <a:gd name="connsiteX6" fmla="*/ 14620 w 36675"/>
                <a:gd name="connsiteY6" fmla="*/ 38126 h 46702"/>
                <a:gd name="connsiteX7" fmla="*/ 19764 w 36675"/>
                <a:gd name="connsiteY7" fmla="*/ 36602 h 46702"/>
                <a:gd name="connsiteX8" fmla="*/ 21670 w 36675"/>
                <a:gd name="connsiteY8" fmla="*/ 32792 h 46702"/>
                <a:gd name="connsiteX9" fmla="*/ 12145 w 36675"/>
                <a:gd name="connsiteY9" fmla="*/ 26697 h 46702"/>
                <a:gd name="connsiteX10" fmla="*/ 11192 w 36675"/>
                <a:gd name="connsiteY10" fmla="*/ 26697 h 46702"/>
                <a:gd name="connsiteX11" fmla="*/ -3096 w 36675"/>
                <a:gd name="connsiteY11" fmla="*/ 13838 h 46702"/>
                <a:gd name="connsiteX12" fmla="*/ 1858 w 36675"/>
                <a:gd name="connsiteY12" fmla="*/ 3646 h 46702"/>
                <a:gd name="connsiteX13" fmla="*/ 14620 w 36675"/>
                <a:gd name="connsiteY13" fmla="*/ -164 h 46702"/>
                <a:gd name="connsiteX14" fmla="*/ 29577 w 36675"/>
                <a:gd name="connsiteY14" fmla="*/ 4503 h 46702"/>
                <a:gd name="connsiteX15" fmla="*/ 25954 w 36675"/>
                <a:gd name="connsiteY15" fmla="*/ 11647 h 46702"/>
                <a:gd name="connsiteX16" fmla="*/ 13857 w 36675"/>
                <a:gd name="connsiteY16" fmla="*/ 7932 h 46702"/>
                <a:gd name="connsiteX17" fmla="*/ 8332 w 36675"/>
                <a:gd name="connsiteY17" fmla="*/ 9170 h 46702"/>
                <a:gd name="connsiteX18" fmla="*/ 6141 w 36675"/>
                <a:gd name="connsiteY18" fmla="*/ 12885 h 46702"/>
                <a:gd name="connsiteX19" fmla="*/ 8429 w 36675"/>
                <a:gd name="connsiteY19" fmla="*/ 16124 h 46702"/>
                <a:gd name="connsiteX20" fmla="*/ 12717 w 36675"/>
                <a:gd name="connsiteY20" fmla="*/ 17648 h 46702"/>
                <a:gd name="connsiteX21" fmla="*/ 17671 w 36675"/>
                <a:gd name="connsiteY21" fmla="*/ 18981 h 46702"/>
                <a:gd name="connsiteX22" fmla="*/ 21861 w 36675"/>
                <a:gd name="connsiteY22" fmla="*/ 20505 h 46702"/>
                <a:gd name="connsiteX23" fmla="*/ 26145 w 36675"/>
                <a:gd name="connsiteY23" fmla="*/ 22886 h 46702"/>
                <a:gd name="connsiteX24" fmla="*/ 31195 w 36675"/>
                <a:gd name="connsiteY24" fmla="*/ 32126 h 46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75" h="46702">
                  <a:moveTo>
                    <a:pt x="31195" y="32126"/>
                  </a:moveTo>
                  <a:cubicBezTo>
                    <a:pt x="31288" y="36164"/>
                    <a:pt x="29577" y="40041"/>
                    <a:pt x="26433" y="42603"/>
                  </a:cubicBezTo>
                  <a:cubicBezTo>
                    <a:pt x="23001" y="45299"/>
                    <a:pt x="18717" y="46680"/>
                    <a:pt x="14336" y="46508"/>
                  </a:cubicBezTo>
                  <a:cubicBezTo>
                    <a:pt x="10811" y="46451"/>
                    <a:pt x="7383" y="45832"/>
                    <a:pt x="4048" y="44699"/>
                  </a:cubicBezTo>
                  <a:cubicBezTo>
                    <a:pt x="621" y="43546"/>
                    <a:pt x="-2621" y="41803"/>
                    <a:pt x="-5477" y="39555"/>
                  </a:cubicBezTo>
                  <a:lnTo>
                    <a:pt x="-812" y="32126"/>
                  </a:lnTo>
                  <a:cubicBezTo>
                    <a:pt x="3569" y="35755"/>
                    <a:pt x="9001" y="37860"/>
                    <a:pt x="14620" y="38126"/>
                  </a:cubicBezTo>
                  <a:cubicBezTo>
                    <a:pt x="16429" y="38250"/>
                    <a:pt x="18238" y="37708"/>
                    <a:pt x="19764" y="36602"/>
                  </a:cubicBezTo>
                  <a:cubicBezTo>
                    <a:pt x="21001" y="35726"/>
                    <a:pt x="21670" y="34297"/>
                    <a:pt x="21670" y="32792"/>
                  </a:cubicBezTo>
                  <a:cubicBezTo>
                    <a:pt x="21670" y="30506"/>
                    <a:pt x="18619" y="28506"/>
                    <a:pt x="12145" y="26697"/>
                  </a:cubicBezTo>
                  <a:lnTo>
                    <a:pt x="11192" y="26697"/>
                  </a:lnTo>
                  <a:cubicBezTo>
                    <a:pt x="1667" y="24153"/>
                    <a:pt x="-3096" y="19867"/>
                    <a:pt x="-3096" y="13838"/>
                  </a:cubicBezTo>
                  <a:cubicBezTo>
                    <a:pt x="-3193" y="9837"/>
                    <a:pt x="-1379" y="6037"/>
                    <a:pt x="1858" y="3646"/>
                  </a:cubicBezTo>
                  <a:cubicBezTo>
                    <a:pt x="5574" y="998"/>
                    <a:pt x="10048" y="-345"/>
                    <a:pt x="14620" y="-164"/>
                  </a:cubicBezTo>
                  <a:cubicBezTo>
                    <a:pt x="19954" y="-126"/>
                    <a:pt x="25191" y="1494"/>
                    <a:pt x="29577" y="4503"/>
                  </a:cubicBezTo>
                  <a:lnTo>
                    <a:pt x="25954" y="11647"/>
                  </a:lnTo>
                  <a:cubicBezTo>
                    <a:pt x="22433" y="9218"/>
                    <a:pt x="18145" y="7923"/>
                    <a:pt x="13857" y="7932"/>
                  </a:cubicBezTo>
                  <a:cubicBezTo>
                    <a:pt x="11955" y="7837"/>
                    <a:pt x="10048" y="8266"/>
                    <a:pt x="8332" y="9170"/>
                  </a:cubicBezTo>
                  <a:cubicBezTo>
                    <a:pt x="7002" y="9894"/>
                    <a:pt x="6141" y="11333"/>
                    <a:pt x="6141" y="12885"/>
                  </a:cubicBezTo>
                  <a:cubicBezTo>
                    <a:pt x="6141" y="14352"/>
                    <a:pt x="7002" y="15667"/>
                    <a:pt x="8429" y="16124"/>
                  </a:cubicBezTo>
                  <a:cubicBezTo>
                    <a:pt x="9764" y="16790"/>
                    <a:pt x="11192" y="17305"/>
                    <a:pt x="12717" y="17648"/>
                  </a:cubicBezTo>
                  <a:cubicBezTo>
                    <a:pt x="14429" y="17991"/>
                    <a:pt x="16047" y="18429"/>
                    <a:pt x="17671" y="18981"/>
                  </a:cubicBezTo>
                  <a:lnTo>
                    <a:pt x="21861" y="20505"/>
                  </a:lnTo>
                  <a:cubicBezTo>
                    <a:pt x="23382" y="21191"/>
                    <a:pt x="24814" y="21991"/>
                    <a:pt x="26145" y="22886"/>
                  </a:cubicBezTo>
                  <a:cubicBezTo>
                    <a:pt x="29289" y="24906"/>
                    <a:pt x="31195" y="28383"/>
                    <a:pt x="31195" y="32126"/>
                  </a:cubicBezTo>
                  <a:close/>
                </a:path>
              </a:pathLst>
            </a:custGeom>
            <a:solidFill>
              <a:srgbClr val="6D6E71"/>
            </a:solidFill>
            <a:ln w="9525" cap="flat">
              <a:no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id="{B399581E-214B-4D61-9169-84DF5609F599}"/>
                </a:ext>
              </a:extLst>
            </p:cNvPr>
            <p:cNvSpPr/>
            <p:nvPr/>
          </p:nvSpPr>
          <p:spPr>
            <a:xfrm>
              <a:off x="19801117" y="4306151"/>
              <a:ext cx="45309" cy="47070"/>
            </a:xfrm>
            <a:custGeom>
              <a:avLst/>
              <a:gdLst>
                <a:gd name="connsiteX0" fmla="*/ 39793 w 45309"/>
                <a:gd name="connsiteY0" fmla="*/ 27543 h 47070"/>
                <a:gd name="connsiteX1" fmla="*/ 4074 w 45309"/>
                <a:gd name="connsiteY1" fmla="*/ 27543 h 47070"/>
                <a:gd name="connsiteX2" fmla="*/ 8646 w 45309"/>
                <a:gd name="connsiteY2" fmla="*/ 35544 h 47070"/>
                <a:gd name="connsiteX3" fmla="*/ 18171 w 45309"/>
                <a:gd name="connsiteY3" fmla="*/ 38592 h 47070"/>
                <a:gd name="connsiteX4" fmla="*/ 31123 w 45309"/>
                <a:gd name="connsiteY4" fmla="*/ 33163 h 47070"/>
                <a:gd name="connsiteX5" fmla="*/ 36649 w 45309"/>
                <a:gd name="connsiteY5" fmla="*/ 39164 h 47070"/>
                <a:gd name="connsiteX6" fmla="*/ 17599 w 45309"/>
                <a:gd name="connsiteY6" fmla="*/ 46879 h 47070"/>
                <a:gd name="connsiteX7" fmla="*/ 1311 w 45309"/>
                <a:gd name="connsiteY7" fmla="*/ 40402 h 47070"/>
                <a:gd name="connsiteX8" fmla="*/ 1311 w 45309"/>
                <a:gd name="connsiteY8" fmla="*/ 6208 h 47070"/>
                <a:gd name="connsiteX9" fmla="*/ 17501 w 45309"/>
                <a:gd name="connsiteY9" fmla="*/ -175 h 47070"/>
                <a:gd name="connsiteX10" fmla="*/ 33314 w 45309"/>
                <a:gd name="connsiteY10" fmla="*/ 5445 h 47070"/>
                <a:gd name="connsiteX11" fmla="*/ 39793 w 45309"/>
                <a:gd name="connsiteY11" fmla="*/ 20971 h 47070"/>
                <a:gd name="connsiteX12" fmla="*/ 4074 w 45309"/>
                <a:gd name="connsiteY12" fmla="*/ 20019 h 47070"/>
                <a:gd name="connsiteX13" fmla="*/ 30268 w 45309"/>
                <a:gd name="connsiteY13" fmla="*/ 20019 h 47070"/>
                <a:gd name="connsiteX14" fmla="*/ 26644 w 45309"/>
                <a:gd name="connsiteY14" fmla="*/ 11160 h 47070"/>
                <a:gd name="connsiteX15" fmla="*/ 17789 w 45309"/>
                <a:gd name="connsiteY15" fmla="*/ 8113 h 47070"/>
                <a:gd name="connsiteX16" fmla="*/ 8264 w 45309"/>
                <a:gd name="connsiteY16" fmla="*/ 11351 h 47070"/>
                <a:gd name="connsiteX17" fmla="*/ 4074 w 45309"/>
                <a:gd name="connsiteY17" fmla="*/ 20019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09" h="47070">
                  <a:moveTo>
                    <a:pt x="39793" y="27543"/>
                  </a:moveTo>
                  <a:lnTo>
                    <a:pt x="4074" y="27543"/>
                  </a:lnTo>
                  <a:cubicBezTo>
                    <a:pt x="4264" y="30782"/>
                    <a:pt x="5976" y="33744"/>
                    <a:pt x="8646" y="35544"/>
                  </a:cubicBezTo>
                  <a:cubicBezTo>
                    <a:pt x="11408" y="37592"/>
                    <a:pt x="14738" y="38659"/>
                    <a:pt x="18171" y="38592"/>
                  </a:cubicBezTo>
                  <a:cubicBezTo>
                    <a:pt x="23124" y="38916"/>
                    <a:pt x="27886" y="36906"/>
                    <a:pt x="31123" y="33163"/>
                  </a:cubicBezTo>
                  <a:lnTo>
                    <a:pt x="36649" y="39164"/>
                  </a:lnTo>
                  <a:cubicBezTo>
                    <a:pt x="31695" y="44298"/>
                    <a:pt x="24742" y="47098"/>
                    <a:pt x="17599" y="46879"/>
                  </a:cubicBezTo>
                  <a:cubicBezTo>
                    <a:pt x="11501" y="46984"/>
                    <a:pt x="5692" y="44651"/>
                    <a:pt x="1311" y="40402"/>
                  </a:cubicBezTo>
                  <a:cubicBezTo>
                    <a:pt x="-7739" y="30811"/>
                    <a:pt x="-7739" y="15799"/>
                    <a:pt x="1311" y="6208"/>
                  </a:cubicBezTo>
                  <a:cubicBezTo>
                    <a:pt x="5692" y="2074"/>
                    <a:pt x="11501" y="-212"/>
                    <a:pt x="17501" y="-175"/>
                  </a:cubicBezTo>
                  <a:cubicBezTo>
                    <a:pt x="23314" y="-298"/>
                    <a:pt x="28933" y="1702"/>
                    <a:pt x="33314" y="5445"/>
                  </a:cubicBezTo>
                  <a:cubicBezTo>
                    <a:pt x="37793" y="9332"/>
                    <a:pt x="40174" y="15075"/>
                    <a:pt x="39793" y="20971"/>
                  </a:cubicBezTo>
                  <a:close/>
                  <a:moveTo>
                    <a:pt x="4074" y="20019"/>
                  </a:moveTo>
                  <a:lnTo>
                    <a:pt x="30268" y="20019"/>
                  </a:lnTo>
                  <a:cubicBezTo>
                    <a:pt x="30458" y="16676"/>
                    <a:pt x="29123" y="13428"/>
                    <a:pt x="26644" y="11160"/>
                  </a:cubicBezTo>
                  <a:cubicBezTo>
                    <a:pt x="24170" y="9103"/>
                    <a:pt x="21026" y="8027"/>
                    <a:pt x="17789" y="8113"/>
                  </a:cubicBezTo>
                  <a:cubicBezTo>
                    <a:pt x="14362" y="8074"/>
                    <a:pt x="10929" y="9217"/>
                    <a:pt x="8264" y="11351"/>
                  </a:cubicBezTo>
                  <a:cubicBezTo>
                    <a:pt x="5502" y="13370"/>
                    <a:pt x="3976" y="16618"/>
                    <a:pt x="4074" y="20019"/>
                  </a:cubicBezTo>
                  <a:close/>
                </a:path>
              </a:pathLst>
            </a:custGeom>
            <a:solidFill>
              <a:srgbClr val="6D6E71"/>
            </a:solidFill>
            <a:ln w="9525" cap="flat">
              <a:noFill/>
              <a:prstDash val="solid"/>
              <a:miter/>
            </a:ln>
          </p:spPr>
          <p:txBody>
            <a:bodyPr rtlCol="0" anchor="ctr"/>
            <a:lstStyle/>
            <a:p>
              <a:endParaRPr lang="en-US"/>
            </a:p>
          </p:txBody>
        </p:sp>
        <p:sp>
          <p:nvSpPr>
            <p:cNvPr id="250" name="Freeform: Shape 249">
              <a:extLst>
                <a:ext uri="{FF2B5EF4-FFF2-40B4-BE49-F238E27FC236}">
                  <a16:creationId xmlns:a16="http://schemas.microsoft.com/office/drawing/2014/main" id="{6E75F271-0ED7-4BB9-AB44-4B4EA979D38D}"/>
                </a:ext>
              </a:extLst>
            </p:cNvPr>
            <p:cNvSpPr/>
            <p:nvPr/>
          </p:nvSpPr>
          <p:spPr>
            <a:xfrm>
              <a:off x="19856195" y="4306062"/>
              <a:ext cx="24291" cy="45909"/>
            </a:xfrm>
            <a:custGeom>
              <a:avLst/>
              <a:gdLst>
                <a:gd name="connsiteX0" fmla="*/ 18336 w 24291"/>
                <a:gd name="connsiteY0" fmla="*/ 9630 h 45909"/>
                <a:gd name="connsiteX1" fmla="*/ 7667 w 24291"/>
                <a:gd name="connsiteY1" fmla="*/ 14298 h 45909"/>
                <a:gd name="connsiteX2" fmla="*/ 4048 w 24291"/>
                <a:gd name="connsiteY2" fmla="*/ 26680 h 45909"/>
                <a:gd name="connsiteX3" fmla="*/ 4048 w 24291"/>
                <a:gd name="connsiteY3" fmla="*/ 45730 h 45909"/>
                <a:gd name="connsiteX4" fmla="*/ -5477 w 24291"/>
                <a:gd name="connsiteY4" fmla="*/ 45730 h 45909"/>
                <a:gd name="connsiteX5" fmla="*/ -5477 w 24291"/>
                <a:gd name="connsiteY5" fmla="*/ 201 h 45909"/>
                <a:gd name="connsiteX6" fmla="*/ 4048 w 24291"/>
                <a:gd name="connsiteY6" fmla="*/ 201 h 45909"/>
                <a:gd name="connsiteX7" fmla="*/ 4048 w 24291"/>
                <a:gd name="connsiteY7" fmla="*/ 9726 h 45909"/>
                <a:gd name="connsiteX8" fmla="*/ 10336 w 24291"/>
                <a:gd name="connsiteY8" fmla="*/ 2677 h 45909"/>
                <a:gd name="connsiteX9" fmla="*/ 18815 w 24291"/>
                <a:gd name="connsiteY9" fmla="*/ -180 h 45909"/>
                <a:gd name="connsiteX10" fmla="*/ 18815 w 24291"/>
                <a:gd name="connsiteY10" fmla="*/ 9345 h 45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91" h="45909">
                  <a:moveTo>
                    <a:pt x="18336" y="9630"/>
                  </a:moveTo>
                  <a:cubicBezTo>
                    <a:pt x="14238" y="9326"/>
                    <a:pt x="10239" y="11078"/>
                    <a:pt x="7667" y="14298"/>
                  </a:cubicBezTo>
                  <a:cubicBezTo>
                    <a:pt x="5095" y="17879"/>
                    <a:pt x="3764" y="22260"/>
                    <a:pt x="4048" y="26680"/>
                  </a:cubicBezTo>
                  <a:lnTo>
                    <a:pt x="4048" y="45730"/>
                  </a:lnTo>
                  <a:lnTo>
                    <a:pt x="-5477" y="45730"/>
                  </a:lnTo>
                  <a:lnTo>
                    <a:pt x="-5477" y="201"/>
                  </a:lnTo>
                  <a:lnTo>
                    <a:pt x="4048" y="201"/>
                  </a:lnTo>
                  <a:lnTo>
                    <a:pt x="4048" y="9726"/>
                  </a:lnTo>
                  <a:cubicBezTo>
                    <a:pt x="5476" y="6888"/>
                    <a:pt x="7667" y="4459"/>
                    <a:pt x="10336" y="2677"/>
                  </a:cubicBezTo>
                  <a:cubicBezTo>
                    <a:pt x="12810" y="915"/>
                    <a:pt x="15764" y="-75"/>
                    <a:pt x="18815" y="-180"/>
                  </a:cubicBezTo>
                  <a:lnTo>
                    <a:pt x="18815" y="9345"/>
                  </a:lnTo>
                  <a:close/>
                </a:path>
              </a:pathLst>
            </a:custGeom>
            <a:solidFill>
              <a:srgbClr val="6D6E71"/>
            </a:solidFill>
            <a:ln w="9525" cap="flat">
              <a:noFill/>
              <a:prstDash val="solid"/>
              <a:miter/>
            </a:ln>
          </p:spPr>
          <p:txBody>
            <a:bodyPr rtlCol="0" anchor="ctr"/>
            <a:lstStyle/>
            <a:p>
              <a:endParaRPr lang="en-US"/>
            </a:p>
          </p:txBody>
        </p:sp>
        <p:sp>
          <p:nvSpPr>
            <p:cNvPr id="251" name="Freeform: Shape 250">
              <a:extLst>
                <a:ext uri="{FF2B5EF4-FFF2-40B4-BE49-F238E27FC236}">
                  <a16:creationId xmlns:a16="http://schemas.microsoft.com/office/drawing/2014/main" id="{72D59F91-90B3-4DE2-8D8D-1862C3C33CBE}"/>
                </a:ext>
              </a:extLst>
            </p:cNvPr>
            <p:cNvSpPr/>
            <p:nvPr/>
          </p:nvSpPr>
          <p:spPr>
            <a:xfrm>
              <a:off x="19884105" y="4306919"/>
              <a:ext cx="47718" cy="45529"/>
            </a:xfrm>
            <a:custGeom>
              <a:avLst/>
              <a:gdLst>
                <a:gd name="connsiteX0" fmla="*/ 12903 w 47718"/>
                <a:gd name="connsiteY0" fmla="*/ 45350 h 45529"/>
                <a:gd name="connsiteX1" fmla="*/ -5477 w 47718"/>
                <a:gd name="connsiteY1" fmla="*/ -180 h 45529"/>
                <a:gd name="connsiteX2" fmla="*/ 4523 w 47718"/>
                <a:gd name="connsiteY2" fmla="*/ -180 h 45529"/>
                <a:gd name="connsiteX3" fmla="*/ 18429 w 47718"/>
                <a:gd name="connsiteY3" fmla="*/ 34205 h 45529"/>
                <a:gd name="connsiteX4" fmla="*/ 32242 w 47718"/>
                <a:gd name="connsiteY4" fmla="*/ -180 h 45529"/>
                <a:gd name="connsiteX5" fmla="*/ 42241 w 47718"/>
                <a:gd name="connsiteY5" fmla="*/ -180 h 45529"/>
                <a:gd name="connsiteX6" fmla="*/ 23861 w 47718"/>
                <a:gd name="connsiteY6" fmla="*/ 45350 h 45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718" h="45529">
                  <a:moveTo>
                    <a:pt x="12903" y="45350"/>
                  </a:moveTo>
                  <a:lnTo>
                    <a:pt x="-5477" y="-180"/>
                  </a:lnTo>
                  <a:lnTo>
                    <a:pt x="4523" y="-180"/>
                  </a:lnTo>
                  <a:lnTo>
                    <a:pt x="18429" y="34205"/>
                  </a:lnTo>
                  <a:lnTo>
                    <a:pt x="32242" y="-180"/>
                  </a:lnTo>
                  <a:lnTo>
                    <a:pt x="42241" y="-180"/>
                  </a:lnTo>
                  <a:lnTo>
                    <a:pt x="23861" y="45350"/>
                  </a:lnTo>
                  <a:close/>
                </a:path>
              </a:pathLst>
            </a:custGeom>
            <a:solidFill>
              <a:srgbClr val="6D6E71"/>
            </a:solidFill>
            <a:ln w="9525" cap="flat">
              <a:noFill/>
              <a:prstDash val="solid"/>
              <a:miter/>
            </a:ln>
          </p:spPr>
          <p:txBody>
            <a:bodyPr rtlCol="0" anchor="ctr"/>
            <a:lstStyle/>
            <a:p>
              <a:endParaRPr lang="en-US"/>
            </a:p>
          </p:txBody>
        </p:sp>
        <p:sp>
          <p:nvSpPr>
            <p:cNvPr id="252" name="Freeform: Shape 251">
              <a:extLst>
                <a:ext uri="{FF2B5EF4-FFF2-40B4-BE49-F238E27FC236}">
                  <a16:creationId xmlns:a16="http://schemas.microsoft.com/office/drawing/2014/main" id="{863F7C91-D88C-44B4-A57C-374FB5B9ED55}"/>
                </a:ext>
              </a:extLst>
            </p:cNvPr>
            <p:cNvSpPr/>
            <p:nvPr/>
          </p:nvSpPr>
          <p:spPr>
            <a:xfrm>
              <a:off x="19937348" y="4287392"/>
              <a:ext cx="12194" cy="65056"/>
            </a:xfrm>
            <a:custGeom>
              <a:avLst/>
              <a:gdLst>
                <a:gd name="connsiteX0" fmla="*/ -3668 w 12194"/>
                <a:gd name="connsiteY0" fmla="*/ 10203 h 65056"/>
                <a:gd name="connsiteX1" fmla="*/ -5477 w 12194"/>
                <a:gd name="connsiteY1" fmla="*/ 5916 h 65056"/>
                <a:gd name="connsiteX2" fmla="*/ 621 w 12194"/>
                <a:gd name="connsiteY2" fmla="*/ -180 h 65056"/>
                <a:gd name="connsiteX3" fmla="*/ 4904 w 12194"/>
                <a:gd name="connsiteY3" fmla="*/ 1630 h 65056"/>
                <a:gd name="connsiteX4" fmla="*/ 6718 w 12194"/>
                <a:gd name="connsiteY4" fmla="*/ 5916 h 65056"/>
                <a:gd name="connsiteX5" fmla="*/ 621 w 12194"/>
                <a:gd name="connsiteY5" fmla="*/ 12012 h 65056"/>
                <a:gd name="connsiteX6" fmla="*/ -3668 w 12194"/>
                <a:gd name="connsiteY6" fmla="*/ 10203 h 65056"/>
                <a:gd name="connsiteX7" fmla="*/ 5857 w 12194"/>
                <a:gd name="connsiteY7" fmla="*/ 64876 h 65056"/>
                <a:gd name="connsiteX8" fmla="*/ -3668 w 12194"/>
                <a:gd name="connsiteY8" fmla="*/ 64876 h 65056"/>
                <a:gd name="connsiteX9" fmla="*/ -3668 w 12194"/>
                <a:gd name="connsiteY9" fmla="*/ 19346 h 65056"/>
                <a:gd name="connsiteX10" fmla="*/ 5857 w 12194"/>
                <a:gd name="connsiteY10" fmla="*/ 19346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4" h="65056">
                  <a:moveTo>
                    <a:pt x="-3668" y="10203"/>
                  </a:moveTo>
                  <a:cubicBezTo>
                    <a:pt x="-4812" y="9078"/>
                    <a:pt x="-5477" y="7535"/>
                    <a:pt x="-5477" y="5916"/>
                  </a:cubicBezTo>
                  <a:cubicBezTo>
                    <a:pt x="-5379" y="2573"/>
                    <a:pt x="-2714" y="-132"/>
                    <a:pt x="621" y="-180"/>
                  </a:cubicBezTo>
                  <a:cubicBezTo>
                    <a:pt x="2239" y="-189"/>
                    <a:pt x="3764" y="468"/>
                    <a:pt x="4904" y="1630"/>
                  </a:cubicBezTo>
                  <a:cubicBezTo>
                    <a:pt x="6048" y="2744"/>
                    <a:pt x="6718" y="4297"/>
                    <a:pt x="6718" y="5916"/>
                  </a:cubicBezTo>
                  <a:cubicBezTo>
                    <a:pt x="6620" y="9260"/>
                    <a:pt x="3955" y="11965"/>
                    <a:pt x="621" y="12012"/>
                  </a:cubicBezTo>
                  <a:cubicBezTo>
                    <a:pt x="-998" y="12031"/>
                    <a:pt x="-2523" y="11374"/>
                    <a:pt x="-3668" y="10203"/>
                  </a:cubicBezTo>
                  <a:close/>
                  <a:moveTo>
                    <a:pt x="5857" y="64876"/>
                  </a:moveTo>
                  <a:lnTo>
                    <a:pt x="-3668" y="64876"/>
                  </a:lnTo>
                  <a:lnTo>
                    <a:pt x="-3668" y="19346"/>
                  </a:lnTo>
                  <a:lnTo>
                    <a:pt x="5857" y="19346"/>
                  </a:lnTo>
                  <a:close/>
                </a:path>
              </a:pathLst>
            </a:custGeom>
            <a:solidFill>
              <a:srgbClr val="6D6E71"/>
            </a:solidFill>
            <a:ln w="9525" cap="flat">
              <a:noFill/>
              <a:prstDash val="solid"/>
              <a:miter/>
            </a:ln>
          </p:spPr>
          <p:txBody>
            <a:bodyPr rtlCol="0" anchor="ctr"/>
            <a:lstStyle/>
            <a:p>
              <a:endParaRPr lang="en-US"/>
            </a:p>
          </p:txBody>
        </p:sp>
        <p:sp>
          <p:nvSpPr>
            <p:cNvPr id="253" name="Freeform: Shape 252">
              <a:extLst>
                <a:ext uri="{FF2B5EF4-FFF2-40B4-BE49-F238E27FC236}">
                  <a16:creationId xmlns:a16="http://schemas.microsoft.com/office/drawing/2014/main" id="{5FCDAE9F-A7DC-4E7C-972F-578F58872199}"/>
                </a:ext>
              </a:extLst>
            </p:cNvPr>
            <p:cNvSpPr/>
            <p:nvPr/>
          </p:nvSpPr>
          <p:spPr>
            <a:xfrm>
              <a:off x="19958104" y="4306149"/>
              <a:ext cx="42393" cy="47063"/>
            </a:xfrm>
            <a:custGeom>
              <a:avLst/>
              <a:gdLst>
                <a:gd name="connsiteX0" fmla="*/ 17774 w 42393"/>
                <a:gd name="connsiteY0" fmla="*/ 46881 h 47063"/>
                <a:gd name="connsiteX1" fmla="*/ 1389 w 42393"/>
                <a:gd name="connsiteY1" fmla="*/ 40404 h 47063"/>
                <a:gd name="connsiteX2" fmla="*/ -5467 w 42393"/>
                <a:gd name="connsiteY2" fmla="*/ 23450 h 47063"/>
                <a:gd name="connsiteX3" fmla="*/ 1677 w 42393"/>
                <a:gd name="connsiteY3" fmla="*/ 6400 h 47063"/>
                <a:gd name="connsiteX4" fmla="*/ 19109 w 42393"/>
                <a:gd name="connsiteY4" fmla="*/ -172 h 47063"/>
                <a:gd name="connsiteX5" fmla="*/ 36536 w 42393"/>
                <a:gd name="connsiteY5" fmla="*/ 6972 h 47063"/>
                <a:gd name="connsiteX6" fmla="*/ 30917 w 42393"/>
                <a:gd name="connsiteY6" fmla="*/ 13925 h 47063"/>
                <a:gd name="connsiteX7" fmla="*/ 18918 w 42393"/>
                <a:gd name="connsiteY7" fmla="*/ 8781 h 47063"/>
                <a:gd name="connsiteX8" fmla="*/ 8533 w 42393"/>
                <a:gd name="connsiteY8" fmla="*/ 12782 h 47063"/>
                <a:gd name="connsiteX9" fmla="*/ 4151 w 42393"/>
                <a:gd name="connsiteY9" fmla="*/ 23069 h 47063"/>
                <a:gd name="connsiteX10" fmla="*/ 8533 w 42393"/>
                <a:gd name="connsiteY10" fmla="*/ 33737 h 47063"/>
                <a:gd name="connsiteX11" fmla="*/ 19299 w 42393"/>
                <a:gd name="connsiteY11" fmla="*/ 38118 h 47063"/>
                <a:gd name="connsiteX12" fmla="*/ 31299 w 42393"/>
                <a:gd name="connsiteY12" fmla="*/ 32308 h 47063"/>
                <a:gd name="connsiteX13" fmla="*/ 36917 w 42393"/>
                <a:gd name="connsiteY13" fmla="*/ 38404 h 47063"/>
                <a:gd name="connsiteX14" fmla="*/ 17774 w 42393"/>
                <a:gd name="connsiteY14" fmla="*/ 46881 h 4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393" h="47063">
                  <a:moveTo>
                    <a:pt x="17774" y="46881"/>
                  </a:moveTo>
                  <a:cubicBezTo>
                    <a:pt x="11677" y="46967"/>
                    <a:pt x="5770" y="44643"/>
                    <a:pt x="1389" y="40404"/>
                  </a:cubicBezTo>
                  <a:cubicBezTo>
                    <a:pt x="-3183" y="35985"/>
                    <a:pt x="-5657" y="29822"/>
                    <a:pt x="-5467" y="23450"/>
                  </a:cubicBezTo>
                  <a:cubicBezTo>
                    <a:pt x="-5657" y="17002"/>
                    <a:pt x="-3085" y="10772"/>
                    <a:pt x="1677" y="6400"/>
                  </a:cubicBezTo>
                  <a:cubicBezTo>
                    <a:pt x="6440" y="2028"/>
                    <a:pt x="12630" y="-334"/>
                    <a:pt x="19109" y="-172"/>
                  </a:cubicBezTo>
                  <a:cubicBezTo>
                    <a:pt x="25680" y="-296"/>
                    <a:pt x="31964" y="2286"/>
                    <a:pt x="36536" y="6972"/>
                  </a:cubicBezTo>
                  <a:lnTo>
                    <a:pt x="30917" y="13925"/>
                  </a:lnTo>
                  <a:cubicBezTo>
                    <a:pt x="27680" y="10810"/>
                    <a:pt x="23392" y="8981"/>
                    <a:pt x="18918" y="8781"/>
                  </a:cubicBezTo>
                  <a:cubicBezTo>
                    <a:pt x="15104" y="8734"/>
                    <a:pt x="11393" y="10163"/>
                    <a:pt x="8533" y="12782"/>
                  </a:cubicBezTo>
                  <a:cubicBezTo>
                    <a:pt x="5677" y="15392"/>
                    <a:pt x="4058" y="19164"/>
                    <a:pt x="4151" y="23069"/>
                  </a:cubicBezTo>
                  <a:cubicBezTo>
                    <a:pt x="4058" y="27079"/>
                    <a:pt x="5677" y="30946"/>
                    <a:pt x="8533" y="33737"/>
                  </a:cubicBezTo>
                  <a:cubicBezTo>
                    <a:pt x="11393" y="36604"/>
                    <a:pt x="15295" y="38195"/>
                    <a:pt x="19299" y="38118"/>
                  </a:cubicBezTo>
                  <a:cubicBezTo>
                    <a:pt x="23964" y="37890"/>
                    <a:pt x="28252" y="35794"/>
                    <a:pt x="31299" y="32308"/>
                  </a:cubicBezTo>
                  <a:lnTo>
                    <a:pt x="36917" y="38404"/>
                  </a:lnTo>
                  <a:cubicBezTo>
                    <a:pt x="31964" y="43776"/>
                    <a:pt x="25011" y="46853"/>
                    <a:pt x="17774" y="46881"/>
                  </a:cubicBezTo>
                  <a:close/>
                </a:path>
              </a:pathLst>
            </a:custGeom>
            <a:solidFill>
              <a:srgbClr val="6D6E71"/>
            </a:solidFill>
            <a:ln w="9525" cap="flat">
              <a:noFill/>
              <a:prstDash val="solid"/>
              <a:miter/>
            </a:ln>
          </p:spPr>
          <p:txBody>
            <a:bodyPr rtlCol="0" anchor="ctr"/>
            <a:lstStyle/>
            <a:p>
              <a:endParaRPr lang="en-US"/>
            </a:p>
          </p:txBody>
        </p:sp>
        <p:sp>
          <p:nvSpPr>
            <p:cNvPr id="254" name="Freeform: Shape 253">
              <a:extLst>
                <a:ext uri="{FF2B5EF4-FFF2-40B4-BE49-F238E27FC236}">
                  <a16:creationId xmlns:a16="http://schemas.microsoft.com/office/drawing/2014/main" id="{5C161D64-EB69-44F9-AB9E-95CD4B070698}"/>
                </a:ext>
              </a:extLst>
            </p:cNvPr>
            <p:cNvSpPr/>
            <p:nvPr/>
          </p:nvSpPr>
          <p:spPr>
            <a:xfrm>
              <a:off x="20006095" y="4306151"/>
              <a:ext cx="45292" cy="47070"/>
            </a:xfrm>
            <a:custGeom>
              <a:avLst/>
              <a:gdLst>
                <a:gd name="connsiteX0" fmla="*/ 39695 w 45292"/>
                <a:gd name="connsiteY0" fmla="*/ 27543 h 47070"/>
                <a:gd name="connsiteX1" fmla="*/ 3976 w 45292"/>
                <a:gd name="connsiteY1" fmla="*/ 27543 h 47070"/>
                <a:gd name="connsiteX2" fmla="*/ 8548 w 45292"/>
                <a:gd name="connsiteY2" fmla="*/ 35544 h 47070"/>
                <a:gd name="connsiteX3" fmla="*/ 18073 w 45292"/>
                <a:gd name="connsiteY3" fmla="*/ 38592 h 47070"/>
                <a:gd name="connsiteX4" fmla="*/ 31123 w 45292"/>
                <a:gd name="connsiteY4" fmla="*/ 33163 h 47070"/>
                <a:gd name="connsiteX5" fmla="*/ 36649 w 45292"/>
                <a:gd name="connsiteY5" fmla="*/ 39164 h 47070"/>
                <a:gd name="connsiteX6" fmla="*/ 17599 w 45292"/>
                <a:gd name="connsiteY6" fmla="*/ 46879 h 47070"/>
                <a:gd name="connsiteX7" fmla="*/ 1311 w 45292"/>
                <a:gd name="connsiteY7" fmla="*/ 40402 h 47070"/>
                <a:gd name="connsiteX8" fmla="*/ 1311 w 45292"/>
                <a:gd name="connsiteY8" fmla="*/ 6208 h 47070"/>
                <a:gd name="connsiteX9" fmla="*/ 17501 w 45292"/>
                <a:gd name="connsiteY9" fmla="*/ -175 h 47070"/>
                <a:gd name="connsiteX10" fmla="*/ 33314 w 45292"/>
                <a:gd name="connsiteY10" fmla="*/ 5445 h 47070"/>
                <a:gd name="connsiteX11" fmla="*/ 39793 w 45292"/>
                <a:gd name="connsiteY11" fmla="*/ 20971 h 47070"/>
                <a:gd name="connsiteX12" fmla="*/ 3976 w 45292"/>
                <a:gd name="connsiteY12" fmla="*/ 20019 h 47070"/>
                <a:gd name="connsiteX13" fmla="*/ 30077 w 45292"/>
                <a:gd name="connsiteY13" fmla="*/ 20019 h 47070"/>
                <a:gd name="connsiteX14" fmla="*/ 26551 w 45292"/>
                <a:gd name="connsiteY14" fmla="*/ 11160 h 47070"/>
                <a:gd name="connsiteX15" fmla="*/ 17599 w 45292"/>
                <a:gd name="connsiteY15" fmla="*/ 8113 h 47070"/>
                <a:gd name="connsiteX16" fmla="*/ 8074 w 45292"/>
                <a:gd name="connsiteY16" fmla="*/ 11351 h 47070"/>
                <a:gd name="connsiteX17" fmla="*/ 3976 w 45292"/>
                <a:gd name="connsiteY17" fmla="*/ 20019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292" h="47070">
                  <a:moveTo>
                    <a:pt x="39695" y="27543"/>
                  </a:moveTo>
                  <a:lnTo>
                    <a:pt x="3976" y="27543"/>
                  </a:lnTo>
                  <a:cubicBezTo>
                    <a:pt x="4167" y="30792"/>
                    <a:pt x="5785" y="33773"/>
                    <a:pt x="8548" y="35544"/>
                  </a:cubicBezTo>
                  <a:cubicBezTo>
                    <a:pt x="11311" y="37592"/>
                    <a:pt x="14645" y="38668"/>
                    <a:pt x="18073" y="38592"/>
                  </a:cubicBezTo>
                  <a:cubicBezTo>
                    <a:pt x="23026" y="38926"/>
                    <a:pt x="27886" y="36916"/>
                    <a:pt x="31123" y="33163"/>
                  </a:cubicBezTo>
                  <a:lnTo>
                    <a:pt x="36649" y="39164"/>
                  </a:lnTo>
                  <a:cubicBezTo>
                    <a:pt x="31695" y="44298"/>
                    <a:pt x="24742" y="47098"/>
                    <a:pt x="17599" y="46879"/>
                  </a:cubicBezTo>
                  <a:cubicBezTo>
                    <a:pt x="11501" y="46984"/>
                    <a:pt x="5692" y="44651"/>
                    <a:pt x="1311" y="40402"/>
                  </a:cubicBezTo>
                  <a:cubicBezTo>
                    <a:pt x="-7739" y="30811"/>
                    <a:pt x="-7739" y="15799"/>
                    <a:pt x="1311" y="6208"/>
                  </a:cubicBezTo>
                  <a:cubicBezTo>
                    <a:pt x="5692" y="2074"/>
                    <a:pt x="11501" y="-212"/>
                    <a:pt x="17501" y="-175"/>
                  </a:cubicBezTo>
                  <a:cubicBezTo>
                    <a:pt x="23314" y="-298"/>
                    <a:pt x="28933" y="1702"/>
                    <a:pt x="33314" y="5445"/>
                  </a:cubicBezTo>
                  <a:cubicBezTo>
                    <a:pt x="37695" y="9389"/>
                    <a:pt x="40076" y="15085"/>
                    <a:pt x="39793" y="20971"/>
                  </a:cubicBezTo>
                  <a:close/>
                  <a:moveTo>
                    <a:pt x="3976" y="20019"/>
                  </a:moveTo>
                  <a:lnTo>
                    <a:pt x="30077" y="20019"/>
                  </a:lnTo>
                  <a:cubicBezTo>
                    <a:pt x="30268" y="16685"/>
                    <a:pt x="29026" y="13437"/>
                    <a:pt x="26551" y="11160"/>
                  </a:cubicBezTo>
                  <a:cubicBezTo>
                    <a:pt x="23980" y="9122"/>
                    <a:pt x="20836" y="8046"/>
                    <a:pt x="17599" y="8113"/>
                  </a:cubicBezTo>
                  <a:cubicBezTo>
                    <a:pt x="14171" y="8055"/>
                    <a:pt x="10738" y="9208"/>
                    <a:pt x="8074" y="11351"/>
                  </a:cubicBezTo>
                  <a:cubicBezTo>
                    <a:pt x="5404" y="13389"/>
                    <a:pt x="3785" y="16628"/>
                    <a:pt x="3976" y="20019"/>
                  </a:cubicBezTo>
                  <a:close/>
                </a:path>
              </a:pathLst>
            </a:custGeom>
            <a:solidFill>
              <a:srgbClr val="6D6E71"/>
            </a:solidFill>
            <a:ln w="9525" cap="flat">
              <a:noFill/>
              <a:prstDash val="solid"/>
              <a:miter/>
            </a:ln>
          </p:spPr>
          <p:txBody>
            <a:bodyPr rtlCol="0" anchor="ctr"/>
            <a:lstStyle/>
            <a:p>
              <a:endParaRPr lang="en-US"/>
            </a:p>
          </p:txBody>
        </p:sp>
        <p:sp>
          <p:nvSpPr>
            <p:cNvPr id="255" name="Freeform: Shape 254">
              <a:extLst>
                <a:ext uri="{FF2B5EF4-FFF2-40B4-BE49-F238E27FC236}">
                  <a16:creationId xmlns:a16="http://schemas.microsoft.com/office/drawing/2014/main" id="{815C26BD-5987-4118-A09F-2BA06E16F393}"/>
                </a:ext>
              </a:extLst>
            </p:cNvPr>
            <p:cNvSpPr/>
            <p:nvPr/>
          </p:nvSpPr>
          <p:spPr>
            <a:xfrm>
              <a:off x="20056792" y="4306525"/>
              <a:ext cx="36675" cy="46699"/>
            </a:xfrm>
            <a:custGeom>
              <a:avLst/>
              <a:gdLst>
                <a:gd name="connsiteX0" fmla="*/ 31195 w 36675"/>
                <a:gd name="connsiteY0" fmla="*/ 32123 h 46699"/>
                <a:gd name="connsiteX1" fmla="*/ 26433 w 36675"/>
                <a:gd name="connsiteY1" fmla="*/ 42600 h 46699"/>
                <a:gd name="connsiteX2" fmla="*/ 14429 w 36675"/>
                <a:gd name="connsiteY2" fmla="*/ 46505 h 46699"/>
                <a:gd name="connsiteX3" fmla="*/ 4048 w 36675"/>
                <a:gd name="connsiteY3" fmla="*/ 44696 h 46699"/>
                <a:gd name="connsiteX4" fmla="*/ -5477 w 36675"/>
                <a:gd name="connsiteY4" fmla="*/ 39552 h 46699"/>
                <a:gd name="connsiteX5" fmla="*/ -905 w 36675"/>
                <a:gd name="connsiteY5" fmla="*/ 32123 h 46699"/>
                <a:gd name="connsiteX6" fmla="*/ 14527 w 36675"/>
                <a:gd name="connsiteY6" fmla="*/ 38123 h 46699"/>
                <a:gd name="connsiteX7" fmla="*/ 19671 w 36675"/>
                <a:gd name="connsiteY7" fmla="*/ 36600 h 46699"/>
                <a:gd name="connsiteX8" fmla="*/ 21573 w 36675"/>
                <a:gd name="connsiteY8" fmla="*/ 32789 h 46699"/>
                <a:gd name="connsiteX9" fmla="*/ 12048 w 36675"/>
                <a:gd name="connsiteY9" fmla="*/ 26694 h 46699"/>
                <a:gd name="connsiteX10" fmla="*/ 11001 w 36675"/>
                <a:gd name="connsiteY10" fmla="*/ 26694 h 46699"/>
                <a:gd name="connsiteX11" fmla="*/ -3286 w 36675"/>
                <a:gd name="connsiteY11" fmla="*/ 13835 h 46699"/>
                <a:gd name="connsiteX12" fmla="*/ 1667 w 36675"/>
                <a:gd name="connsiteY12" fmla="*/ 3643 h 46699"/>
                <a:gd name="connsiteX13" fmla="*/ 14527 w 36675"/>
                <a:gd name="connsiteY13" fmla="*/ -167 h 46699"/>
                <a:gd name="connsiteX14" fmla="*/ 29386 w 36675"/>
                <a:gd name="connsiteY14" fmla="*/ 4500 h 46699"/>
                <a:gd name="connsiteX15" fmla="*/ 25861 w 36675"/>
                <a:gd name="connsiteY15" fmla="*/ 11644 h 46699"/>
                <a:gd name="connsiteX16" fmla="*/ 13764 w 36675"/>
                <a:gd name="connsiteY16" fmla="*/ 7929 h 46699"/>
                <a:gd name="connsiteX17" fmla="*/ 8146 w 36675"/>
                <a:gd name="connsiteY17" fmla="*/ 9168 h 46699"/>
                <a:gd name="connsiteX18" fmla="*/ 6048 w 36675"/>
                <a:gd name="connsiteY18" fmla="*/ 12882 h 46699"/>
                <a:gd name="connsiteX19" fmla="*/ 8239 w 36675"/>
                <a:gd name="connsiteY19" fmla="*/ 16121 h 46699"/>
                <a:gd name="connsiteX20" fmla="*/ 12620 w 36675"/>
                <a:gd name="connsiteY20" fmla="*/ 17645 h 46699"/>
                <a:gd name="connsiteX21" fmla="*/ 17480 w 36675"/>
                <a:gd name="connsiteY21" fmla="*/ 18979 h 46699"/>
                <a:gd name="connsiteX22" fmla="*/ 21670 w 36675"/>
                <a:gd name="connsiteY22" fmla="*/ 20502 h 46699"/>
                <a:gd name="connsiteX23" fmla="*/ 25954 w 36675"/>
                <a:gd name="connsiteY23" fmla="*/ 22884 h 46699"/>
                <a:gd name="connsiteX24" fmla="*/ 31195 w 36675"/>
                <a:gd name="connsiteY24" fmla="*/ 32123 h 46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75" h="46699">
                  <a:moveTo>
                    <a:pt x="31195" y="32123"/>
                  </a:moveTo>
                  <a:cubicBezTo>
                    <a:pt x="31288" y="36161"/>
                    <a:pt x="29577" y="40038"/>
                    <a:pt x="26433" y="42600"/>
                  </a:cubicBezTo>
                  <a:cubicBezTo>
                    <a:pt x="23005" y="45296"/>
                    <a:pt x="18810" y="46677"/>
                    <a:pt x="14429" y="46505"/>
                  </a:cubicBezTo>
                  <a:cubicBezTo>
                    <a:pt x="10908" y="46439"/>
                    <a:pt x="7383" y="45829"/>
                    <a:pt x="4048" y="44696"/>
                  </a:cubicBezTo>
                  <a:cubicBezTo>
                    <a:pt x="621" y="43553"/>
                    <a:pt x="-2621" y="41810"/>
                    <a:pt x="-5477" y="39552"/>
                  </a:cubicBezTo>
                  <a:lnTo>
                    <a:pt x="-905" y="32123"/>
                  </a:lnTo>
                  <a:cubicBezTo>
                    <a:pt x="3476" y="35752"/>
                    <a:pt x="8904" y="37857"/>
                    <a:pt x="14527" y="38123"/>
                  </a:cubicBezTo>
                  <a:cubicBezTo>
                    <a:pt x="16336" y="38247"/>
                    <a:pt x="18145" y="37705"/>
                    <a:pt x="19671" y="36600"/>
                  </a:cubicBezTo>
                  <a:cubicBezTo>
                    <a:pt x="20908" y="35742"/>
                    <a:pt x="21670" y="34304"/>
                    <a:pt x="21573" y="32789"/>
                  </a:cubicBezTo>
                  <a:cubicBezTo>
                    <a:pt x="21573" y="30503"/>
                    <a:pt x="18526" y="28504"/>
                    <a:pt x="12048" y="26694"/>
                  </a:cubicBezTo>
                  <a:lnTo>
                    <a:pt x="11001" y="26694"/>
                  </a:lnTo>
                  <a:cubicBezTo>
                    <a:pt x="1476" y="24150"/>
                    <a:pt x="-3286" y="19864"/>
                    <a:pt x="-3286" y="13835"/>
                  </a:cubicBezTo>
                  <a:cubicBezTo>
                    <a:pt x="-3379" y="9844"/>
                    <a:pt x="-1477" y="6053"/>
                    <a:pt x="1667" y="3643"/>
                  </a:cubicBezTo>
                  <a:cubicBezTo>
                    <a:pt x="5383" y="1005"/>
                    <a:pt x="9955" y="-329"/>
                    <a:pt x="14527" y="-167"/>
                  </a:cubicBezTo>
                  <a:cubicBezTo>
                    <a:pt x="19861" y="-110"/>
                    <a:pt x="25005" y="1509"/>
                    <a:pt x="29386" y="4500"/>
                  </a:cubicBezTo>
                  <a:lnTo>
                    <a:pt x="25861" y="11644"/>
                  </a:lnTo>
                  <a:cubicBezTo>
                    <a:pt x="22335" y="9225"/>
                    <a:pt x="18052" y="7929"/>
                    <a:pt x="13764" y="7929"/>
                  </a:cubicBezTo>
                  <a:cubicBezTo>
                    <a:pt x="11857" y="7834"/>
                    <a:pt x="9857" y="8263"/>
                    <a:pt x="8146" y="9168"/>
                  </a:cubicBezTo>
                  <a:cubicBezTo>
                    <a:pt x="6811" y="9920"/>
                    <a:pt x="5955" y="11349"/>
                    <a:pt x="6048" y="12882"/>
                  </a:cubicBezTo>
                  <a:cubicBezTo>
                    <a:pt x="5955" y="14330"/>
                    <a:pt x="6904" y="15654"/>
                    <a:pt x="8239" y="16121"/>
                  </a:cubicBezTo>
                  <a:cubicBezTo>
                    <a:pt x="9666" y="16807"/>
                    <a:pt x="11099" y="17321"/>
                    <a:pt x="12620" y="17645"/>
                  </a:cubicBezTo>
                  <a:cubicBezTo>
                    <a:pt x="14238" y="17997"/>
                    <a:pt x="15861" y="18445"/>
                    <a:pt x="17480" y="18979"/>
                  </a:cubicBezTo>
                  <a:lnTo>
                    <a:pt x="21670" y="20502"/>
                  </a:lnTo>
                  <a:cubicBezTo>
                    <a:pt x="23191" y="21188"/>
                    <a:pt x="24624" y="21988"/>
                    <a:pt x="25954" y="22884"/>
                  </a:cubicBezTo>
                  <a:cubicBezTo>
                    <a:pt x="29196" y="24826"/>
                    <a:pt x="31195" y="28332"/>
                    <a:pt x="31195" y="32123"/>
                  </a:cubicBezTo>
                  <a:close/>
                </a:path>
              </a:pathLst>
            </a:custGeom>
            <a:solidFill>
              <a:srgbClr val="6D6E71"/>
            </a:solidFill>
            <a:ln w="9525" cap="flat">
              <a:noFill/>
              <a:prstDash val="solid"/>
              <a:miter/>
            </a:ln>
          </p:spPr>
          <p:txBody>
            <a:bodyPr rtlCol="0" anchor="ctr"/>
            <a:lstStyle/>
            <a:p>
              <a:endParaRPr lang="en-US"/>
            </a:p>
          </p:txBody>
        </p:sp>
        <p:sp>
          <p:nvSpPr>
            <p:cNvPr id="256" name="Freeform: Shape 255">
              <a:extLst>
                <a:ext uri="{FF2B5EF4-FFF2-40B4-BE49-F238E27FC236}">
                  <a16:creationId xmlns:a16="http://schemas.microsoft.com/office/drawing/2014/main" id="{1CF17EC9-CF7B-438A-958F-48A0C80A9AFD}"/>
                </a:ext>
              </a:extLst>
            </p:cNvPr>
            <p:cNvSpPr/>
            <p:nvPr/>
          </p:nvSpPr>
          <p:spPr>
            <a:xfrm>
              <a:off x="16808278" y="4415866"/>
              <a:ext cx="40636" cy="46893"/>
            </a:xfrm>
            <a:custGeom>
              <a:avLst/>
              <a:gdLst>
                <a:gd name="connsiteX0" fmla="*/ 34921 w 40636"/>
                <a:gd name="connsiteY0" fmla="*/ 46035 h 46893"/>
                <a:gd name="connsiteX1" fmla="*/ 26159 w 40636"/>
                <a:gd name="connsiteY1" fmla="*/ 46035 h 46893"/>
                <a:gd name="connsiteX2" fmla="*/ 26159 w 40636"/>
                <a:gd name="connsiteY2" fmla="*/ 39939 h 46893"/>
                <a:gd name="connsiteX3" fmla="*/ 10918 w 40636"/>
                <a:gd name="connsiteY3" fmla="*/ 46702 h 46893"/>
                <a:gd name="connsiteX4" fmla="*/ -798 w 40636"/>
                <a:gd name="connsiteY4" fmla="*/ 42606 h 46893"/>
                <a:gd name="connsiteX5" fmla="*/ -5462 w 40636"/>
                <a:gd name="connsiteY5" fmla="*/ 31843 h 46893"/>
                <a:gd name="connsiteX6" fmla="*/ -509 w 40636"/>
                <a:gd name="connsiteY6" fmla="*/ 22318 h 46893"/>
                <a:gd name="connsiteX7" fmla="*/ 12918 w 40636"/>
                <a:gd name="connsiteY7" fmla="*/ 18984 h 46893"/>
                <a:gd name="connsiteX8" fmla="*/ 25396 w 40636"/>
                <a:gd name="connsiteY8" fmla="*/ 18984 h 46893"/>
                <a:gd name="connsiteX9" fmla="*/ 25396 w 40636"/>
                <a:gd name="connsiteY9" fmla="*/ 17270 h 46893"/>
                <a:gd name="connsiteX10" fmla="*/ 15206 w 40636"/>
                <a:gd name="connsiteY10" fmla="*/ 7745 h 46893"/>
                <a:gd name="connsiteX11" fmla="*/ 2063 w 40636"/>
                <a:gd name="connsiteY11" fmla="*/ 12412 h 46893"/>
                <a:gd name="connsiteX12" fmla="*/ -2225 w 40636"/>
                <a:gd name="connsiteY12" fmla="*/ 6411 h 46893"/>
                <a:gd name="connsiteX13" fmla="*/ 16825 w 40636"/>
                <a:gd name="connsiteY13" fmla="*/ -161 h 46893"/>
                <a:gd name="connsiteX14" fmla="*/ 29968 w 40636"/>
                <a:gd name="connsiteY14" fmla="*/ 3839 h 46893"/>
                <a:gd name="connsiteX15" fmla="*/ 35112 w 40636"/>
                <a:gd name="connsiteY15" fmla="*/ 16698 h 46893"/>
                <a:gd name="connsiteX16" fmla="*/ 25396 w 40636"/>
                <a:gd name="connsiteY16" fmla="*/ 28985 h 46893"/>
                <a:gd name="connsiteX17" fmla="*/ 25396 w 40636"/>
                <a:gd name="connsiteY17" fmla="*/ 25176 h 46893"/>
                <a:gd name="connsiteX18" fmla="*/ 14536 w 40636"/>
                <a:gd name="connsiteY18" fmla="*/ 25176 h 46893"/>
                <a:gd name="connsiteX19" fmla="*/ 4156 w 40636"/>
                <a:gd name="connsiteY19" fmla="*/ 31652 h 46893"/>
                <a:gd name="connsiteX20" fmla="*/ 6728 w 40636"/>
                <a:gd name="connsiteY20" fmla="*/ 36796 h 46893"/>
                <a:gd name="connsiteX21" fmla="*/ 21968 w 40636"/>
                <a:gd name="connsiteY21" fmla="*/ 35938 h 46893"/>
                <a:gd name="connsiteX22" fmla="*/ 25303 w 40636"/>
                <a:gd name="connsiteY22" fmla="*/ 29081 h 46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636" h="46893">
                  <a:moveTo>
                    <a:pt x="34921" y="46035"/>
                  </a:moveTo>
                  <a:lnTo>
                    <a:pt x="26159" y="46035"/>
                  </a:lnTo>
                  <a:lnTo>
                    <a:pt x="26159" y="39939"/>
                  </a:lnTo>
                  <a:cubicBezTo>
                    <a:pt x="22350" y="44416"/>
                    <a:pt x="16727" y="46911"/>
                    <a:pt x="10918" y="46702"/>
                  </a:cubicBezTo>
                  <a:cubicBezTo>
                    <a:pt x="6635" y="46864"/>
                    <a:pt x="2439" y="45406"/>
                    <a:pt x="-798" y="42606"/>
                  </a:cubicBezTo>
                  <a:cubicBezTo>
                    <a:pt x="-3942" y="39939"/>
                    <a:pt x="-5653" y="35957"/>
                    <a:pt x="-5462" y="31843"/>
                  </a:cubicBezTo>
                  <a:cubicBezTo>
                    <a:pt x="-5560" y="28033"/>
                    <a:pt x="-3653" y="24433"/>
                    <a:pt x="-509" y="22318"/>
                  </a:cubicBezTo>
                  <a:cubicBezTo>
                    <a:pt x="3491" y="19879"/>
                    <a:pt x="8253" y="18717"/>
                    <a:pt x="12918" y="18984"/>
                  </a:cubicBezTo>
                  <a:lnTo>
                    <a:pt x="25396" y="18984"/>
                  </a:lnTo>
                  <a:lnTo>
                    <a:pt x="25396" y="17270"/>
                  </a:lnTo>
                  <a:cubicBezTo>
                    <a:pt x="25396" y="11173"/>
                    <a:pt x="21968" y="7745"/>
                    <a:pt x="15206" y="7745"/>
                  </a:cubicBezTo>
                  <a:cubicBezTo>
                    <a:pt x="10444" y="7916"/>
                    <a:pt x="5872" y="9544"/>
                    <a:pt x="2063" y="12412"/>
                  </a:cubicBezTo>
                  <a:lnTo>
                    <a:pt x="-2225" y="6411"/>
                  </a:lnTo>
                  <a:cubicBezTo>
                    <a:pt x="3109" y="2058"/>
                    <a:pt x="9872" y="-275"/>
                    <a:pt x="16825" y="-161"/>
                  </a:cubicBezTo>
                  <a:cubicBezTo>
                    <a:pt x="21489" y="-361"/>
                    <a:pt x="26159" y="1048"/>
                    <a:pt x="29968" y="3839"/>
                  </a:cubicBezTo>
                  <a:cubicBezTo>
                    <a:pt x="33586" y="7078"/>
                    <a:pt x="35493" y="11840"/>
                    <a:pt x="35112" y="16698"/>
                  </a:cubicBezTo>
                  <a:close/>
                  <a:moveTo>
                    <a:pt x="25396" y="28985"/>
                  </a:moveTo>
                  <a:lnTo>
                    <a:pt x="25396" y="25176"/>
                  </a:lnTo>
                  <a:lnTo>
                    <a:pt x="14536" y="25176"/>
                  </a:lnTo>
                  <a:cubicBezTo>
                    <a:pt x="7681" y="25176"/>
                    <a:pt x="4156" y="27366"/>
                    <a:pt x="4156" y="31652"/>
                  </a:cubicBezTo>
                  <a:cubicBezTo>
                    <a:pt x="4063" y="33700"/>
                    <a:pt x="5011" y="35643"/>
                    <a:pt x="6728" y="36796"/>
                  </a:cubicBezTo>
                  <a:cubicBezTo>
                    <a:pt x="11588" y="39358"/>
                    <a:pt x="17397" y="39034"/>
                    <a:pt x="21968" y="35938"/>
                  </a:cubicBezTo>
                  <a:cubicBezTo>
                    <a:pt x="24159" y="34338"/>
                    <a:pt x="25396" y="31776"/>
                    <a:pt x="25303" y="29081"/>
                  </a:cubicBezTo>
                  <a:close/>
                </a:path>
              </a:pathLst>
            </a:custGeom>
            <a:solidFill>
              <a:srgbClr val="6D6E71"/>
            </a:solidFill>
            <a:ln w="9525" cap="flat">
              <a:noFill/>
              <a:prstDash val="solid"/>
              <a:miter/>
            </a:ln>
          </p:spPr>
          <p:txBody>
            <a:bodyPr rtlCol="0" anchor="ctr"/>
            <a:lstStyle/>
            <a:p>
              <a:endParaRPr lang="en-US"/>
            </a:p>
          </p:txBody>
        </p:sp>
        <p:sp>
          <p:nvSpPr>
            <p:cNvPr id="257" name="Freeform: Shape 256">
              <a:extLst>
                <a:ext uri="{FF2B5EF4-FFF2-40B4-BE49-F238E27FC236}">
                  <a16:creationId xmlns:a16="http://schemas.microsoft.com/office/drawing/2014/main" id="{5BBCB8CD-0D32-4135-BC29-EA3296B3F4AA}"/>
                </a:ext>
              </a:extLst>
            </p:cNvPr>
            <p:cNvSpPr/>
            <p:nvPr/>
          </p:nvSpPr>
          <p:spPr>
            <a:xfrm>
              <a:off x="16861154" y="4415866"/>
              <a:ext cx="41940" cy="46310"/>
            </a:xfrm>
            <a:custGeom>
              <a:avLst/>
              <a:gdLst>
                <a:gd name="connsiteX0" fmla="*/ 4048 w 41940"/>
                <a:gd name="connsiteY0" fmla="*/ 21270 h 46310"/>
                <a:gd name="connsiteX1" fmla="*/ 4048 w 41940"/>
                <a:gd name="connsiteY1" fmla="*/ 46036 h 46310"/>
                <a:gd name="connsiteX2" fmla="*/ -5477 w 41940"/>
                <a:gd name="connsiteY2" fmla="*/ 46036 h 46310"/>
                <a:gd name="connsiteX3" fmla="*/ -5477 w 41940"/>
                <a:gd name="connsiteY3" fmla="*/ 506 h 46310"/>
                <a:gd name="connsiteX4" fmla="*/ 4048 w 41940"/>
                <a:gd name="connsiteY4" fmla="*/ 506 h 46310"/>
                <a:gd name="connsiteX5" fmla="*/ 4048 w 41940"/>
                <a:gd name="connsiteY5" fmla="*/ 8793 h 46310"/>
                <a:gd name="connsiteX6" fmla="*/ 10429 w 41940"/>
                <a:gd name="connsiteY6" fmla="*/ 2220 h 46310"/>
                <a:gd name="connsiteX7" fmla="*/ 19191 w 41940"/>
                <a:gd name="connsiteY7" fmla="*/ -161 h 46310"/>
                <a:gd name="connsiteX8" fmla="*/ 31670 w 41940"/>
                <a:gd name="connsiteY8" fmla="*/ 4506 h 46310"/>
                <a:gd name="connsiteX9" fmla="*/ 36432 w 41940"/>
                <a:gd name="connsiteY9" fmla="*/ 18127 h 46310"/>
                <a:gd name="connsiteX10" fmla="*/ 36432 w 41940"/>
                <a:gd name="connsiteY10" fmla="*/ 46130 h 46310"/>
                <a:gd name="connsiteX11" fmla="*/ 26907 w 41940"/>
                <a:gd name="connsiteY11" fmla="*/ 46130 h 46310"/>
                <a:gd name="connsiteX12" fmla="*/ 26907 w 41940"/>
                <a:gd name="connsiteY12" fmla="*/ 21080 h 46310"/>
                <a:gd name="connsiteX13" fmla="*/ 16429 w 41940"/>
                <a:gd name="connsiteY13" fmla="*/ 8412 h 46310"/>
                <a:gd name="connsiteX14" fmla="*/ 7764 w 41940"/>
                <a:gd name="connsiteY14" fmla="*/ 11745 h 46310"/>
                <a:gd name="connsiteX15" fmla="*/ 4048 w 41940"/>
                <a:gd name="connsiteY15" fmla="*/ 21270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46310">
                  <a:moveTo>
                    <a:pt x="4048" y="21270"/>
                  </a:moveTo>
                  <a:lnTo>
                    <a:pt x="4048" y="46036"/>
                  </a:lnTo>
                  <a:lnTo>
                    <a:pt x="-5477" y="46036"/>
                  </a:lnTo>
                  <a:lnTo>
                    <a:pt x="-5477" y="506"/>
                  </a:lnTo>
                  <a:lnTo>
                    <a:pt x="4048" y="506"/>
                  </a:lnTo>
                  <a:lnTo>
                    <a:pt x="4048" y="8793"/>
                  </a:lnTo>
                  <a:cubicBezTo>
                    <a:pt x="5476" y="6040"/>
                    <a:pt x="7764" y="3754"/>
                    <a:pt x="10429" y="2220"/>
                  </a:cubicBezTo>
                  <a:cubicBezTo>
                    <a:pt x="13099" y="630"/>
                    <a:pt x="16145" y="-199"/>
                    <a:pt x="19191" y="-161"/>
                  </a:cubicBezTo>
                  <a:cubicBezTo>
                    <a:pt x="23861" y="-380"/>
                    <a:pt x="28335" y="1306"/>
                    <a:pt x="31670" y="4506"/>
                  </a:cubicBezTo>
                  <a:cubicBezTo>
                    <a:pt x="35004" y="8212"/>
                    <a:pt x="36721" y="13127"/>
                    <a:pt x="36432" y="18127"/>
                  </a:cubicBezTo>
                  <a:lnTo>
                    <a:pt x="36432" y="46130"/>
                  </a:lnTo>
                  <a:lnTo>
                    <a:pt x="26907" y="46130"/>
                  </a:lnTo>
                  <a:lnTo>
                    <a:pt x="26907" y="21080"/>
                  </a:lnTo>
                  <a:cubicBezTo>
                    <a:pt x="26907" y="12698"/>
                    <a:pt x="23382" y="8412"/>
                    <a:pt x="16429" y="8412"/>
                  </a:cubicBezTo>
                  <a:cubicBezTo>
                    <a:pt x="13192" y="8383"/>
                    <a:pt x="10146" y="9574"/>
                    <a:pt x="7764" y="11745"/>
                  </a:cubicBezTo>
                  <a:cubicBezTo>
                    <a:pt x="5192" y="14241"/>
                    <a:pt x="3858" y="17708"/>
                    <a:pt x="4048" y="21270"/>
                  </a:cubicBezTo>
                  <a:close/>
                </a:path>
              </a:pathLst>
            </a:custGeom>
            <a:solidFill>
              <a:srgbClr val="6D6E71"/>
            </a:solidFill>
            <a:ln w="9525" cap="flat">
              <a:noFill/>
              <a:prstDash val="solid"/>
              <a:miter/>
            </a:ln>
          </p:spPr>
          <p:txBody>
            <a:bodyPr rtlCol="0" anchor="ctr"/>
            <a:lstStyle/>
            <a:p>
              <a:endParaRPr lang="en-US"/>
            </a:p>
          </p:txBody>
        </p:sp>
        <p:sp>
          <p:nvSpPr>
            <p:cNvPr id="258" name="Freeform: Shape 257">
              <a:extLst>
                <a:ext uri="{FF2B5EF4-FFF2-40B4-BE49-F238E27FC236}">
                  <a16:creationId xmlns:a16="http://schemas.microsoft.com/office/drawing/2014/main" id="{C234182B-F069-4006-A083-5E8F38E6FBFE}"/>
                </a:ext>
              </a:extLst>
            </p:cNvPr>
            <p:cNvSpPr/>
            <p:nvPr/>
          </p:nvSpPr>
          <p:spPr>
            <a:xfrm>
              <a:off x="16912853" y="4398454"/>
              <a:ext cx="46597" cy="64317"/>
            </a:xfrm>
            <a:custGeom>
              <a:avLst/>
              <a:gdLst>
                <a:gd name="connsiteX0" fmla="*/ 1021 w 46597"/>
                <a:gd name="connsiteY0" fmla="*/ 57541 h 64317"/>
                <a:gd name="connsiteX1" fmla="*/ -5453 w 46597"/>
                <a:gd name="connsiteY1" fmla="*/ 40397 h 64317"/>
                <a:gd name="connsiteX2" fmla="*/ 1211 w 46597"/>
                <a:gd name="connsiteY2" fmla="*/ 23442 h 64317"/>
                <a:gd name="connsiteX3" fmla="*/ 16927 w 46597"/>
                <a:gd name="connsiteY3" fmla="*/ 17156 h 64317"/>
                <a:gd name="connsiteX4" fmla="*/ 31596 w 46597"/>
                <a:gd name="connsiteY4" fmla="*/ 24871 h 64317"/>
                <a:gd name="connsiteX5" fmla="*/ 31596 w 46597"/>
                <a:gd name="connsiteY5" fmla="*/ -180 h 64317"/>
                <a:gd name="connsiteX6" fmla="*/ 41121 w 46597"/>
                <a:gd name="connsiteY6" fmla="*/ -180 h 64317"/>
                <a:gd name="connsiteX7" fmla="*/ 41121 w 46597"/>
                <a:gd name="connsiteY7" fmla="*/ 63448 h 64317"/>
                <a:gd name="connsiteX8" fmla="*/ 31596 w 46597"/>
                <a:gd name="connsiteY8" fmla="*/ 63448 h 64317"/>
                <a:gd name="connsiteX9" fmla="*/ 31596 w 46597"/>
                <a:gd name="connsiteY9" fmla="*/ 56589 h 64317"/>
                <a:gd name="connsiteX10" fmla="*/ 16071 w 46597"/>
                <a:gd name="connsiteY10" fmla="*/ 64114 h 64317"/>
                <a:gd name="connsiteX11" fmla="*/ 1021 w 46597"/>
                <a:gd name="connsiteY11" fmla="*/ 57541 h 64317"/>
                <a:gd name="connsiteX12" fmla="*/ 4165 w 46597"/>
                <a:gd name="connsiteY12" fmla="*/ 40778 h 64317"/>
                <a:gd name="connsiteX13" fmla="*/ 8355 w 46597"/>
                <a:gd name="connsiteY13" fmla="*/ 51446 h 64317"/>
                <a:gd name="connsiteX14" fmla="*/ 17880 w 46597"/>
                <a:gd name="connsiteY14" fmla="*/ 55637 h 64317"/>
                <a:gd name="connsiteX15" fmla="*/ 27405 w 46597"/>
                <a:gd name="connsiteY15" fmla="*/ 51446 h 64317"/>
                <a:gd name="connsiteX16" fmla="*/ 31312 w 46597"/>
                <a:gd name="connsiteY16" fmla="*/ 40778 h 64317"/>
                <a:gd name="connsiteX17" fmla="*/ 27405 w 46597"/>
                <a:gd name="connsiteY17" fmla="*/ 29919 h 64317"/>
                <a:gd name="connsiteX18" fmla="*/ 17880 w 46597"/>
                <a:gd name="connsiteY18" fmla="*/ 25538 h 64317"/>
                <a:gd name="connsiteX19" fmla="*/ 8355 w 46597"/>
                <a:gd name="connsiteY19" fmla="*/ 29919 h 64317"/>
                <a:gd name="connsiteX20" fmla="*/ 4165 w 46597"/>
                <a:gd name="connsiteY20" fmla="*/ 40778 h 6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97" h="64317">
                  <a:moveTo>
                    <a:pt x="1021" y="57541"/>
                  </a:moveTo>
                  <a:cubicBezTo>
                    <a:pt x="-3360" y="52950"/>
                    <a:pt x="-5742" y="46760"/>
                    <a:pt x="-5453" y="40397"/>
                  </a:cubicBezTo>
                  <a:cubicBezTo>
                    <a:pt x="-5742" y="34063"/>
                    <a:pt x="-3263" y="27910"/>
                    <a:pt x="1211" y="23442"/>
                  </a:cubicBezTo>
                  <a:cubicBezTo>
                    <a:pt x="5402" y="19328"/>
                    <a:pt x="11025" y="17060"/>
                    <a:pt x="16927" y="17156"/>
                  </a:cubicBezTo>
                  <a:cubicBezTo>
                    <a:pt x="22833" y="17051"/>
                    <a:pt x="28359" y="19966"/>
                    <a:pt x="31596" y="24871"/>
                  </a:cubicBezTo>
                  <a:lnTo>
                    <a:pt x="31596" y="-180"/>
                  </a:lnTo>
                  <a:lnTo>
                    <a:pt x="41121" y="-180"/>
                  </a:lnTo>
                  <a:lnTo>
                    <a:pt x="41121" y="63448"/>
                  </a:lnTo>
                  <a:lnTo>
                    <a:pt x="31596" y="63448"/>
                  </a:lnTo>
                  <a:lnTo>
                    <a:pt x="31596" y="56589"/>
                  </a:lnTo>
                  <a:cubicBezTo>
                    <a:pt x="28075" y="61590"/>
                    <a:pt x="22168" y="64428"/>
                    <a:pt x="16071" y="64114"/>
                  </a:cubicBezTo>
                  <a:cubicBezTo>
                    <a:pt x="10355" y="64114"/>
                    <a:pt x="4927" y="61733"/>
                    <a:pt x="1021" y="57541"/>
                  </a:cubicBezTo>
                  <a:close/>
                  <a:moveTo>
                    <a:pt x="4165" y="40778"/>
                  </a:moveTo>
                  <a:cubicBezTo>
                    <a:pt x="3974" y="44759"/>
                    <a:pt x="5499" y="48626"/>
                    <a:pt x="8355" y="51446"/>
                  </a:cubicBezTo>
                  <a:cubicBezTo>
                    <a:pt x="10834" y="54027"/>
                    <a:pt x="14262" y="55532"/>
                    <a:pt x="17880" y="55637"/>
                  </a:cubicBezTo>
                  <a:cubicBezTo>
                    <a:pt x="21499" y="55637"/>
                    <a:pt x="24931" y="54113"/>
                    <a:pt x="27405" y="51446"/>
                  </a:cubicBezTo>
                  <a:cubicBezTo>
                    <a:pt x="30075" y="48541"/>
                    <a:pt x="31405" y="44711"/>
                    <a:pt x="31312" y="40778"/>
                  </a:cubicBezTo>
                  <a:cubicBezTo>
                    <a:pt x="31405" y="36796"/>
                    <a:pt x="30075" y="32910"/>
                    <a:pt x="27405" y="29919"/>
                  </a:cubicBezTo>
                  <a:cubicBezTo>
                    <a:pt x="25024" y="27138"/>
                    <a:pt x="21499" y="25538"/>
                    <a:pt x="17880" y="25538"/>
                  </a:cubicBezTo>
                  <a:cubicBezTo>
                    <a:pt x="14262" y="25566"/>
                    <a:pt x="10736" y="27167"/>
                    <a:pt x="8355" y="29919"/>
                  </a:cubicBezTo>
                  <a:cubicBezTo>
                    <a:pt x="5593" y="32834"/>
                    <a:pt x="4072" y="36749"/>
                    <a:pt x="4165" y="40778"/>
                  </a:cubicBezTo>
                  <a:close/>
                </a:path>
              </a:pathLst>
            </a:custGeom>
            <a:solidFill>
              <a:srgbClr val="6D6E71"/>
            </a:solidFill>
            <a:ln w="9525" cap="flat">
              <a:noFill/>
              <a:prstDash val="solid"/>
              <a:miter/>
            </a:ln>
          </p:spPr>
          <p:txBody>
            <a:bodyPr rtlCol="0" anchor="ctr"/>
            <a:lstStyle/>
            <a:p>
              <a:endParaRPr lang="en-US"/>
            </a:p>
          </p:txBody>
        </p:sp>
        <p:sp>
          <p:nvSpPr>
            <p:cNvPr id="259" name="Freeform: Shape 258">
              <a:extLst>
                <a:ext uri="{FF2B5EF4-FFF2-40B4-BE49-F238E27FC236}">
                  <a16:creationId xmlns:a16="http://schemas.microsoft.com/office/drawing/2014/main" id="{EFF8A8EB-4D2E-48D5-83BA-60E151343A85}"/>
                </a:ext>
              </a:extLst>
            </p:cNvPr>
            <p:cNvSpPr/>
            <p:nvPr/>
          </p:nvSpPr>
          <p:spPr>
            <a:xfrm>
              <a:off x="16992193" y="4398454"/>
              <a:ext cx="46602" cy="64312"/>
            </a:xfrm>
            <a:custGeom>
              <a:avLst/>
              <a:gdLst>
                <a:gd name="connsiteX0" fmla="*/ 932 w 46602"/>
                <a:gd name="connsiteY0" fmla="*/ 57541 h 64312"/>
                <a:gd name="connsiteX1" fmla="*/ -5453 w 46602"/>
                <a:gd name="connsiteY1" fmla="*/ 40397 h 64312"/>
                <a:gd name="connsiteX2" fmla="*/ 1123 w 46602"/>
                <a:gd name="connsiteY2" fmla="*/ 23442 h 64312"/>
                <a:gd name="connsiteX3" fmla="*/ 16838 w 46602"/>
                <a:gd name="connsiteY3" fmla="*/ 17156 h 64312"/>
                <a:gd name="connsiteX4" fmla="*/ 31600 w 46602"/>
                <a:gd name="connsiteY4" fmla="*/ 24871 h 64312"/>
                <a:gd name="connsiteX5" fmla="*/ 31600 w 46602"/>
                <a:gd name="connsiteY5" fmla="*/ -180 h 64312"/>
                <a:gd name="connsiteX6" fmla="*/ 41125 w 46602"/>
                <a:gd name="connsiteY6" fmla="*/ -180 h 64312"/>
                <a:gd name="connsiteX7" fmla="*/ 41125 w 46602"/>
                <a:gd name="connsiteY7" fmla="*/ 63448 h 64312"/>
                <a:gd name="connsiteX8" fmla="*/ 31600 w 46602"/>
                <a:gd name="connsiteY8" fmla="*/ 63448 h 64312"/>
                <a:gd name="connsiteX9" fmla="*/ 31600 w 46602"/>
                <a:gd name="connsiteY9" fmla="*/ 56589 h 64312"/>
                <a:gd name="connsiteX10" fmla="*/ 16076 w 46602"/>
                <a:gd name="connsiteY10" fmla="*/ 64114 h 64312"/>
                <a:gd name="connsiteX11" fmla="*/ 932 w 46602"/>
                <a:gd name="connsiteY11" fmla="*/ 57541 h 64312"/>
                <a:gd name="connsiteX12" fmla="*/ 4169 w 46602"/>
                <a:gd name="connsiteY12" fmla="*/ 40778 h 64312"/>
                <a:gd name="connsiteX13" fmla="*/ 8360 w 46602"/>
                <a:gd name="connsiteY13" fmla="*/ 51446 h 64312"/>
                <a:gd name="connsiteX14" fmla="*/ 17885 w 46602"/>
                <a:gd name="connsiteY14" fmla="*/ 55637 h 64312"/>
                <a:gd name="connsiteX15" fmla="*/ 27410 w 46602"/>
                <a:gd name="connsiteY15" fmla="*/ 51446 h 64312"/>
                <a:gd name="connsiteX16" fmla="*/ 31410 w 46602"/>
                <a:gd name="connsiteY16" fmla="*/ 40778 h 64312"/>
                <a:gd name="connsiteX17" fmla="*/ 27410 w 46602"/>
                <a:gd name="connsiteY17" fmla="*/ 29919 h 64312"/>
                <a:gd name="connsiteX18" fmla="*/ 17885 w 46602"/>
                <a:gd name="connsiteY18" fmla="*/ 25538 h 64312"/>
                <a:gd name="connsiteX19" fmla="*/ 8360 w 46602"/>
                <a:gd name="connsiteY19" fmla="*/ 29919 h 64312"/>
                <a:gd name="connsiteX20" fmla="*/ 4169 w 46602"/>
                <a:gd name="connsiteY20" fmla="*/ 40778 h 64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2" h="64312">
                  <a:moveTo>
                    <a:pt x="932" y="57541"/>
                  </a:moveTo>
                  <a:cubicBezTo>
                    <a:pt x="-3449" y="52941"/>
                    <a:pt x="-5737" y="46750"/>
                    <a:pt x="-5453" y="40397"/>
                  </a:cubicBezTo>
                  <a:cubicBezTo>
                    <a:pt x="-5737" y="34072"/>
                    <a:pt x="-3356" y="27919"/>
                    <a:pt x="1123" y="23442"/>
                  </a:cubicBezTo>
                  <a:cubicBezTo>
                    <a:pt x="5314" y="19328"/>
                    <a:pt x="10932" y="17060"/>
                    <a:pt x="16838" y="17156"/>
                  </a:cubicBezTo>
                  <a:cubicBezTo>
                    <a:pt x="22745" y="17060"/>
                    <a:pt x="28266" y="19966"/>
                    <a:pt x="31600" y="24871"/>
                  </a:cubicBezTo>
                  <a:lnTo>
                    <a:pt x="31600" y="-180"/>
                  </a:lnTo>
                  <a:lnTo>
                    <a:pt x="41125" y="-180"/>
                  </a:lnTo>
                  <a:lnTo>
                    <a:pt x="41125" y="63448"/>
                  </a:lnTo>
                  <a:lnTo>
                    <a:pt x="31600" y="63448"/>
                  </a:lnTo>
                  <a:lnTo>
                    <a:pt x="31600" y="56589"/>
                  </a:lnTo>
                  <a:cubicBezTo>
                    <a:pt x="27982" y="61561"/>
                    <a:pt x="22173" y="64390"/>
                    <a:pt x="16076" y="64114"/>
                  </a:cubicBezTo>
                  <a:cubicBezTo>
                    <a:pt x="10360" y="64143"/>
                    <a:pt x="4834" y="61762"/>
                    <a:pt x="932" y="57541"/>
                  </a:cubicBezTo>
                  <a:close/>
                  <a:moveTo>
                    <a:pt x="4169" y="40778"/>
                  </a:moveTo>
                  <a:cubicBezTo>
                    <a:pt x="3979" y="44768"/>
                    <a:pt x="5504" y="48655"/>
                    <a:pt x="8360" y="51446"/>
                  </a:cubicBezTo>
                  <a:cubicBezTo>
                    <a:pt x="10839" y="54056"/>
                    <a:pt x="14266" y="55570"/>
                    <a:pt x="17885" y="55637"/>
                  </a:cubicBezTo>
                  <a:cubicBezTo>
                    <a:pt x="21503" y="55646"/>
                    <a:pt x="24936" y="54123"/>
                    <a:pt x="27410" y="51446"/>
                  </a:cubicBezTo>
                  <a:cubicBezTo>
                    <a:pt x="30172" y="48579"/>
                    <a:pt x="31600" y="44731"/>
                    <a:pt x="31410" y="40778"/>
                  </a:cubicBezTo>
                  <a:cubicBezTo>
                    <a:pt x="31507" y="36777"/>
                    <a:pt x="30079" y="32881"/>
                    <a:pt x="27410" y="29919"/>
                  </a:cubicBezTo>
                  <a:cubicBezTo>
                    <a:pt x="25029" y="27119"/>
                    <a:pt x="21503" y="25518"/>
                    <a:pt x="17885" y="25538"/>
                  </a:cubicBezTo>
                  <a:cubicBezTo>
                    <a:pt x="14266" y="25576"/>
                    <a:pt x="10741" y="27176"/>
                    <a:pt x="8360" y="29919"/>
                  </a:cubicBezTo>
                  <a:cubicBezTo>
                    <a:pt x="5597" y="32834"/>
                    <a:pt x="4072" y="36749"/>
                    <a:pt x="4169" y="40778"/>
                  </a:cubicBezTo>
                  <a:close/>
                </a:path>
              </a:pathLst>
            </a:custGeom>
            <a:solidFill>
              <a:srgbClr val="6D6E71"/>
            </a:solidFill>
            <a:ln w="9525" cap="flat">
              <a:noFill/>
              <a:prstDash val="solid"/>
              <a:miter/>
            </a:ln>
          </p:spPr>
          <p:txBody>
            <a:bodyPr rtlCol="0" anchor="ctr"/>
            <a:lstStyle/>
            <a:p>
              <a:endParaRPr lang="en-US"/>
            </a:p>
          </p:txBody>
        </p:sp>
        <p:sp>
          <p:nvSpPr>
            <p:cNvPr id="260" name="Freeform: Shape 259">
              <a:extLst>
                <a:ext uri="{FF2B5EF4-FFF2-40B4-BE49-F238E27FC236}">
                  <a16:creationId xmlns:a16="http://schemas.microsoft.com/office/drawing/2014/main" id="{6D223D80-724D-4931-8FDF-11F25828F309}"/>
                </a:ext>
              </a:extLst>
            </p:cNvPr>
            <p:cNvSpPr/>
            <p:nvPr/>
          </p:nvSpPr>
          <p:spPr>
            <a:xfrm>
              <a:off x="17050692" y="4396644"/>
              <a:ext cx="12108" cy="65151"/>
            </a:xfrm>
            <a:custGeom>
              <a:avLst/>
              <a:gdLst>
                <a:gd name="connsiteX0" fmla="*/ -3659 w 12108"/>
                <a:gd name="connsiteY0" fmla="*/ 10203 h 65151"/>
                <a:gd name="connsiteX1" fmla="*/ -5468 w 12108"/>
                <a:gd name="connsiteY1" fmla="*/ 5916 h 65151"/>
                <a:gd name="connsiteX2" fmla="*/ -3659 w 12108"/>
                <a:gd name="connsiteY2" fmla="*/ 1630 h 65151"/>
                <a:gd name="connsiteX3" fmla="*/ 629 w 12108"/>
                <a:gd name="connsiteY3" fmla="*/ -180 h 65151"/>
                <a:gd name="connsiteX4" fmla="*/ 4917 w 12108"/>
                <a:gd name="connsiteY4" fmla="*/ 1630 h 65151"/>
                <a:gd name="connsiteX5" fmla="*/ 6629 w 12108"/>
                <a:gd name="connsiteY5" fmla="*/ 5916 h 65151"/>
                <a:gd name="connsiteX6" fmla="*/ 722 w 12108"/>
                <a:gd name="connsiteY6" fmla="*/ 12012 h 65151"/>
                <a:gd name="connsiteX7" fmla="*/ 629 w 12108"/>
                <a:gd name="connsiteY7" fmla="*/ 12012 h 65151"/>
                <a:gd name="connsiteX8" fmla="*/ -3659 w 12108"/>
                <a:gd name="connsiteY8" fmla="*/ 10203 h 65151"/>
                <a:gd name="connsiteX9" fmla="*/ 5294 w 12108"/>
                <a:gd name="connsiteY9" fmla="*/ 64971 h 65151"/>
                <a:gd name="connsiteX10" fmla="*/ -4231 w 12108"/>
                <a:gd name="connsiteY10" fmla="*/ 64971 h 65151"/>
                <a:gd name="connsiteX11" fmla="*/ -4231 w 12108"/>
                <a:gd name="connsiteY11" fmla="*/ 19728 h 65151"/>
                <a:gd name="connsiteX12" fmla="*/ 5294 w 12108"/>
                <a:gd name="connsiteY12" fmla="*/ 19728 h 65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08" h="65151">
                  <a:moveTo>
                    <a:pt x="-3659" y="10203"/>
                  </a:moveTo>
                  <a:cubicBezTo>
                    <a:pt x="-4896" y="9107"/>
                    <a:pt x="-5561" y="7545"/>
                    <a:pt x="-5468" y="5916"/>
                  </a:cubicBezTo>
                  <a:cubicBezTo>
                    <a:pt x="-5468" y="4297"/>
                    <a:pt x="-4798" y="2744"/>
                    <a:pt x="-3659" y="1630"/>
                  </a:cubicBezTo>
                  <a:cubicBezTo>
                    <a:pt x="-2515" y="468"/>
                    <a:pt x="-989" y="-189"/>
                    <a:pt x="629" y="-180"/>
                  </a:cubicBezTo>
                  <a:cubicBezTo>
                    <a:pt x="2248" y="-161"/>
                    <a:pt x="3773" y="497"/>
                    <a:pt x="4917" y="1630"/>
                  </a:cubicBezTo>
                  <a:cubicBezTo>
                    <a:pt x="6057" y="2783"/>
                    <a:pt x="6629" y="4316"/>
                    <a:pt x="6629" y="5916"/>
                  </a:cubicBezTo>
                  <a:cubicBezTo>
                    <a:pt x="6726" y="9231"/>
                    <a:pt x="4057" y="11955"/>
                    <a:pt x="722" y="12012"/>
                  </a:cubicBezTo>
                  <a:cubicBezTo>
                    <a:pt x="722" y="12012"/>
                    <a:pt x="629" y="12012"/>
                    <a:pt x="629" y="12012"/>
                  </a:cubicBezTo>
                  <a:cubicBezTo>
                    <a:pt x="-989" y="12069"/>
                    <a:pt x="-2608" y="11403"/>
                    <a:pt x="-3659" y="10203"/>
                  </a:cubicBezTo>
                  <a:close/>
                  <a:moveTo>
                    <a:pt x="5294" y="64971"/>
                  </a:moveTo>
                  <a:lnTo>
                    <a:pt x="-4231" y="64971"/>
                  </a:lnTo>
                  <a:lnTo>
                    <a:pt x="-4231" y="19728"/>
                  </a:lnTo>
                  <a:lnTo>
                    <a:pt x="5294" y="19728"/>
                  </a:lnTo>
                  <a:close/>
                </a:path>
              </a:pathLst>
            </a:custGeom>
            <a:solidFill>
              <a:srgbClr val="6D6E71"/>
            </a:solidFill>
            <a:ln w="9525" cap="flat">
              <a:noFill/>
              <a:prstDash val="solid"/>
              <a:miter/>
            </a:ln>
          </p:spPr>
          <p:txBody>
            <a:bodyPr rtlCol="0" anchor="ctr"/>
            <a:lstStyle/>
            <a:p>
              <a:endParaRPr lang="en-US"/>
            </a:p>
          </p:txBody>
        </p:sp>
        <p:sp>
          <p:nvSpPr>
            <p:cNvPr id="261" name="Freeform: Shape 260">
              <a:extLst>
                <a:ext uri="{FF2B5EF4-FFF2-40B4-BE49-F238E27FC236}">
                  <a16:creationId xmlns:a16="http://schemas.microsoft.com/office/drawing/2014/main" id="{D112C438-6306-4464-B2E9-71FD4F5A83CB}"/>
                </a:ext>
              </a:extLst>
            </p:cNvPr>
            <p:cNvSpPr/>
            <p:nvPr/>
          </p:nvSpPr>
          <p:spPr>
            <a:xfrm>
              <a:off x="17068133" y="4416456"/>
              <a:ext cx="47722" cy="45625"/>
            </a:xfrm>
            <a:custGeom>
              <a:avLst/>
              <a:gdLst>
                <a:gd name="connsiteX0" fmla="*/ 12908 w 47722"/>
                <a:gd name="connsiteY0" fmla="*/ 45445 h 45625"/>
                <a:gd name="connsiteX1" fmla="*/ -5477 w 47722"/>
                <a:gd name="connsiteY1" fmla="*/ -180 h 45625"/>
                <a:gd name="connsiteX2" fmla="*/ 4523 w 47722"/>
                <a:gd name="connsiteY2" fmla="*/ -180 h 45625"/>
                <a:gd name="connsiteX3" fmla="*/ 18433 w 47722"/>
                <a:gd name="connsiteY3" fmla="*/ 34300 h 45625"/>
                <a:gd name="connsiteX4" fmla="*/ 32242 w 47722"/>
                <a:gd name="connsiteY4" fmla="*/ -180 h 45625"/>
                <a:gd name="connsiteX5" fmla="*/ 42246 w 47722"/>
                <a:gd name="connsiteY5" fmla="*/ -180 h 45625"/>
                <a:gd name="connsiteX6" fmla="*/ 23861 w 47722"/>
                <a:gd name="connsiteY6" fmla="*/ 45445 h 45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722" h="45625">
                  <a:moveTo>
                    <a:pt x="12908" y="45445"/>
                  </a:moveTo>
                  <a:lnTo>
                    <a:pt x="-5477" y="-180"/>
                  </a:lnTo>
                  <a:lnTo>
                    <a:pt x="4523" y="-180"/>
                  </a:lnTo>
                  <a:lnTo>
                    <a:pt x="18433" y="34300"/>
                  </a:lnTo>
                  <a:lnTo>
                    <a:pt x="32242" y="-180"/>
                  </a:lnTo>
                  <a:lnTo>
                    <a:pt x="42246" y="-180"/>
                  </a:lnTo>
                  <a:lnTo>
                    <a:pt x="23861" y="45445"/>
                  </a:lnTo>
                  <a:close/>
                </a:path>
              </a:pathLst>
            </a:custGeom>
            <a:solidFill>
              <a:srgbClr val="6D6E71"/>
            </a:solidFill>
            <a:ln w="9525" cap="flat">
              <a:noFill/>
              <a:prstDash val="solid"/>
              <a:miter/>
            </a:ln>
          </p:spPr>
          <p:txBody>
            <a:bodyPr rtlCol="0" anchor="ctr"/>
            <a:lstStyle/>
            <a:p>
              <a:endParaRPr lang="en-US"/>
            </a:p>
          </p:txBody>
        </p:sp>
        <p:sp>
          <p:nvSpPr>
            <p:cNvPr id="262" name="Freeform: Shape 261">
              <a:extLst>
                <a:ext uri="{FF2B5EF4-FFF2-40B4-BE49-F238E27FC236}">
                  <a16:creationId xmlns:a16="http://schemas.microsoft.com/office/drawing/2014/main" id="{32CC4E76-CF57-4CDC-98A5-7809365FF4D8}"/>
                </a:ext>
              </a:extLst>
            </p:cNvPr>
            <p:cNvSpPr/>
            <p:nvPr/>
          </p:nvSpPr>
          <p:spPr>
            <a:xfrm>
              <a:off x="17118307" y="4415778"/>
              <a:ext cx="45457" cy="46983"/>
            </a:xfrm>
            <a:custGeom>
              <a:avLst/>
              <a:gdLst>
                <a:gd name="connsiteX0" fmla="*/ 39980 w 45457"/>
                <a:gd name="connsiteY0" fmla="*/ 27454 h 46983"/>
                <a:gd name="connsiteX1" fmla="*/ 4071 w 45457"/>
                <a:gd name="connsiteY1" fmla="*/ 27454 h 46983"/>
                <a:gd name="connsiteX2" fmla="*/ 8643 w 45457"/>
                <a:gd name="connsiteY2" fmla="*/ 35455 h 46983"/>
                <a:gd name="connsiteX3" fmla="*/ 18168 w 45457"/>
                <a:gd name="connsiteY3" fmla="*/ 38503 h 46983"/>
                <a:gd name="connsiteX4" fmla="*/ 31218 w 45457"/>
                <a:gd name="connsiteY4" fmla="*/ 33169 h 46983"/>
                <a:gd name="connsiteX5" fmla="*/ 36646 w 45457"/>
                <a:gd name="connsiteY5" fmla="*/ 39170 h 46983"/>
                <a:gd name="connsiteX6" fmla="*/ 17596 w 45457"/>
                <a:gd name="connsiteY6" fmla="*/ 46790 h 46983"/>
                <a:gd name="connsiteX7" fmla="*/ 1215 w 45457"/>
                <a:gd name="connsiteY7" fmla="*/ 40408 h 46983"/>
                <a:gd name="connsiteX8" fmla="*/ -5454 w 45457"/>
                <a:gd name="connsiteY8" fmla="*/ 23263 h 46983"/>
                <a:gd name="connsiteX9" fmla="*/ 1406 w 45457"/>
                <a:gd name="connsiteY9" fmla="*/ 6118 h 46983"/>
                <a:gd name="connsiteX10" fmla="*/ 17503 w 45457"/>
                <a:gd name="connsiteY10" fmla="*/ -169 h 46983"/>
                <a:gd name="connsiteX11" fmla="*/ 33311 w 45457"/>
                <a:gd name="connsiteY11" fmla="*/ 5356 h 46983"/>
                <a:gd name="connsiteX12" fmla="*/ 39883 w 45457"/>
                <a:gd name="connsiteY12" fmla="*/ 20882 h 46983"/>
                <a:gd name="connsiteX13" fmla="*/ 4071 w 45457"/>
                <a:gd name="connsiteY13" fmla="*/ 19644 h 46983"/>
                <a:gd name="connsiteX14" fmla="*/ 30265 w 45457"/>
                <a:gd name="connsiteY14" fmla="*/ 19644 h 46983"/>
                <a:gd name="connsiteX15" fmla="*/ 26646 w 45457"/>
                <a:gd name="connsiteY15" fmla="*/ 10785 h 46983"/>
                <a:gd name="connsiteX16" fmla="*/ 17786 w 45457"/>
                <a:gd name="connsiteY16" fmla="*/ 7737 h 46983"/>
                <a:gd name="connsiteX17" fmla="*/ 8261 w 45457"/>
                <a:gd name="connsiteY17" fmla="*/ 10976 h 46983"/>
                <a:gd name="connsiteX18" fmla="*/ 4071 w 45457"/>
                <a:gd name="connsiteY18" fmla="*/ 19644 h 4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57" h="46983">
                  <a:moveTo>
                    <a:pt x="39980" y="27454"/>
                  </a:moveTo>
                  <a:lnTo>
                    <a:pt x="4071" y="27454"/>
                  </a:lnTo>
                  <a:cubicBezTo>
                    <a:pt x="4262" y="30683"/>
                    <a:pt x="5978" y="33626"/>
                    <a:pt x="8643" y="35455"/>
                  </a:cubicBezTo>
                  <a:cubicBezTo>
                    <a:pt x="11405" y="37484"/>
                    <a:pt x="14740" y="38560"/>
                    <a:pt x="18168" y="38503"/>
                  </a:cubicBezTo>
                  <a:cubicBezTo>
                    <a:pt x="23121" y="38798"/>
                    <a:pt x="27883" y="36836"/>
                    <a:pt x="31218" y="33169"/>
                  </a:cubicBezTo>
                  <a:lnTo>
                    <a:pt x="36646" y="39170"/>
                  </a:lnTo>
                  <a:cubicBezTo>
                    <a:pt x="31599" y="44266"/>
                    <a:pt x="24739" y="47028"/>
                    <a:pt x="17596" y="46790"/>
                  </a:cubicBezTo>
                  <a:cubicBezTo>
                    <a:pt x="11498" y="46904"/>
                    <a:pt x="5596" y="44608"/>
                    <a:pt x="1215" y="40408"/>
                  </a:cubicBezTo>
                  <a:cubicBezTo>
                    <a:pt x="-3357" y="35902"/>
                    <a:pt x="-5738" y="29664"/>
                    <a:pt x="-5454" y="23263"/>
                  </a:cubicBezTo>
                  <a:cubicBezTo>
                    <a:pt x="-5738" y="16824"/>
                    <a:pt x="-3264" y="10576"/>
                    <a:pt x="1406" y="6118"/>
                  </a:cubicBezTo>
                  <a:cubicBezTo>
                    <a:pt x="5787" y="2003"/>
                    <a:pt x="11498" y="-254"/>
                    <a:pt x="17503" y="-169"/>
                  </a:cubicBezTo>
                  <a:cubicBezTo>
                    <a:pt x="23312" y="-349"/>
                    <a:pt x="28930" y="1622"/>
                    <a:pt x="33311" y="5356"/>
                  </a:cubicBezTo>
                  <a:cubicBezTo>
                    <a:pt x="37790" y="9223"/>
                    <a:pt x="40264" y="14967"/>
                    <a:pt x="39883" y="20882"/>
                  </a:cubicBezTo>
                  <a:close/>
                  <a:moveTo>
                    <a:pt x="4071" y="19644"/>
                  </a:moveTo>
                  <a:lnTo>
                    <a:pt x="30265" y="19644"/>
                  </a:lnTo>
                  <a:cubicBezTo>
                    <a:pt x="30455" y="16300"/>
                    <a:pt x="29121" y="13052"/>
                    <a:pt x="26646" y="10785"/>
                  </a:cubicBezTo>
                  <a:cubicBezTo>
                    <a:pt x="24167" y="8728"/>
                    <a:pt x="21023" y="7652"/>
                    <a:pt x="17786" y="7737"/>
                  </a:cubicBezTo>
                  <a:cubicBezTo>
                    <a:pt x="14359" y="7670"/>
                    <a:pt x="10931" y="8813"/>
                    <a:pt x="8261" y="10976"/>
                  </a:cubicBezTo>
                  <a:cubicBezTo>
                    <a:pt x="5499" y="12986"/>
                    <a:pt x="3880" y="16234"/>
                    <a:pt x="4071" y="19644"/>
                  </a:cubicBezTo>
                  <a:close/>
                </a:path>
              </a:pathLst>
            </a:custGeom>
            <a:solidFill>
              <a:srgbClr val="6D6E71"/>
            </a:solidFill>
            <a:ln w="9525" cap="flat">
              <a:noFill/>
              <a:prstDash val="solid"/>
              <a:miter/>
            </a:ln>
          </p:spPr>
          <p:txBody>
            <a:bodyPr rtlCol="0" anchor="ctr"/>
            <a:lstStyle/>
            <a:p>
              <a:endParaRPr lang="en-US"/>
            </a:p>
          </p:txBody>
        </p:sp>
        <p:sp>
          <p:nvSpPr>
            <p:cNvPr id="263" name="Freeform: Shape 262">
              <a:extLst>
                <a:ext uri="{FF2B5EF4-FFF2-40B4-BE49-F238E27FC236}">
                  <a16:creationId xmlns:a16="http://schemas.microsoft.com/office/drawing/2014/main" id="{EE83E02A-7949-4255-9855-0D81F9D5B191}"/>
                </a:ext>
              </a:extLst>
            </p:cNvPr>
            <p:cNvSpPr/>
            <p:nvPr/>
          </p:nvSpPr>
          <p:spPr>
            <a:xfrm>
              <a:off x="17173480" y="4416265"/>
              <a:ext cx="24286" cy="45815"/>
            </a:xfrm>
            <a:custGeom>
              <a:avLst/>
              <a:gdLst>
                <a:gd name="connsiteX0" fmla="*/ 18336 w 24286"/>
                <a:gd name="connsiteY0" fmla="*/ 8964 h 45815"/>
                <a:gd name="connsiteX1" fmla="*/ 7667 w 24286"/>
                <a:gd name="connsiteY1" fmla="*/ 13631 h 45815"/>
                <a:gd name="connsiteX2" fmla="*/ 4048 w 24286"/>
                <a:gd name="connsiteY2" fmla="*/ 26014 h 45815"/>
                <a:gd name="connsiteX3" fmla="*/ 4048 w 24286"/>
                <a:gd name="connsiteY3" fmla="*/ 45636 h 45815"/>
                <a:gd name="connsiteX4" fmla="*/ -5477 w 24286"/>
                <a:gd name="connsiteY4" fmla="*/ 45636 h 45815"/>
                <a:gd name="connsiteX5" fmla="*/ -5477 w 24286"/>
                <a:gd name="connsiteY5" fmla="*/ 106 h 45815"/>
                <a:gd name="connsiteX6" fmla="*/ 4048 w 24286"/>
                <a:gd name="connsiteY6" fmla="*/ 106 h 45815"/>
                <a:gd name="connsiteX7" fmla="*/ 4048 w 24286"/>
                <a:gd name="connsiteY7" fmla="*/ 9631 h 45815"/>
                <a:gd name="connsiteX8" fmla="*/ 10336 w 24286"/>
                <a:gd name="connsiteY8" fmla="*/ 2583 h 45815"/>
                <a:gd name="connsiteX9" fmla="*/ 18810 w 24286"/>
                <a:gd name="connsiteY9" fmla="*/ -180 h 45815"/>
                <a:gd name="connsiteX10" fmla="*/ 18810 w 24286"/>
                <a:gd name="connsiteY10" fmla="*/ 9345 h 4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5815">
                  <a:moveTo>
                    <a:pt x="18336" y="8964"/>
                  </a:moveTo>
                  <a:cubicBezTo>
                    <a:pt x="14238" y="8679"/>
                    <a:pt x="10239" y="10422"/>
                    <a:pt x="7667" y="13631"/>
                  </a:cubicBezTo>
                  <a:cubicBezTo>
                    <a:pt x="5095" y="17232"/>
                    <a:pt x="3858" y="21594"/>
                    <a:pt x="4048" y="26014"/>
                  </a:cubicBezTo>
                  <a:lnTo>
                    <a:pt x="4048" y="45636"/>
                  </a:lnTo>
                  <a:lnTo>
                    <a:pt x="-5477" y="45636"/>
                  </a:lnTo>
                  <a:lnTo>
                    <a:pt x="-5477" y="106"/>
                  </a:lnTo>
                  <a:lnTo>
                    <a:pt x="4048" y="106"/>
                  </a:lnTo>
                  <a:lnTo>
                    <a:pt x="4048" y="9631"/>
                  </a:lnTo>
                  <a:cubicBezTo>
                    <a:pt x="5476" y="6793"/>
                    <a:pt x="7667" y="4364"/>
                    <a:pt x="10336" y="2583"/>
                  </a:cubicBezTo>
                  <a:cubicBezTo>
                    <a:pt x="12810" y="821"/>
                    <a:pt x="15764" y="-142"/>
                    <a:pt x="18810" y="-180"/>
                  </a:cubicBezTo>
                  <a:lnTo>
                    <a:pt x="18810" y="9345"/>
                  </a:lnTo>
                  <a:close/>
                </a:path>
              </a:pathLst>
            </a:custGeom>
            <a:solidFill>
              <a:srgbClr val="6D6E71"/>
            </a:solidFill>
            <a:ln w="9525" cap="flat">
              <a:noFill/>
              <a:prstDash val="solid"/>
              <a:miter/>
            </a:ln>
          </p:spPr>
          <p:txBody>
            <a:bodyPr rtlCol="0" anchor="ctr"/>
            <a:lstStyle/>
            <a:p>
              <a:endParaRPr lang="en-US"/>
            </a:p>
          </p:txBody>
        </p:sp>
        <p:sp>
          <p:nvSpPr>
            <p:cNvPr id="264" name="Freeform: Shape 263">
              <a:extLst>
                <a:ext uri="{FF2B5EF4-FFF2-40B4-BE49-F238E27FC236}">
                  <a16:creationId xmlns:a16="http://schemas.microsoft.com/office/drawing/2014/main" id="{8360F249-7F52-4D24-B113-88F839A2572B}"/>
                </a:ext>
              </a:extLst>
            </p:cNvPr>
            <p:cNvSpPr/>
            <p:nvPr/>
          </p:nvSpPr>
          <p:spPr>
            <a:xfrm>
              <a:off x="17201957" y="4416146"/>
              <a:ext cx="36686" cy="46609"/>
            </a:xfrm>
            <a:custGeom>
              <a:avLst/>
              <a:gdLst>
                <a:gd name="connsiteX0" fmla="*/ 31195 w 36686"/>
                <a:gd name="connsiteY0" fmla="*/ 32040 h 46609"/>
                <a:gd name="connsiteX1" fmla="*/ 26531 w 36686"/>
                <a:gd name="connsiteY1" fmla="*/ 42517 h 46609"/>
                <a:gd name="connsiteX2" fmla="*/ 14434 w 36686"/>
                <a:gd name="connsiteY2" fmla="*/ 46422 h 46609"/>
                <a:gd name="connsiteX3" fmla="*/ 4048 w 36686"/>
                <a:gd name="connsiteY3" fmla="*/ 44612 h 46609"/>
                <a:gd name="connsiteX4" fmla="*/ -5477 w 36686"/>
                <a:gd name="connsiteY4" fmla="*/ 39564 h 46609"/>
                <a:gd name="connsiteX5" fmla="*/ -807 w 36686"/>
                <a:gd name="connsiteY5" fmla="*/ 32040 h 46609"/>
                <a:gd name="connsiteX6" fmla="*/ 14624 w 36686"/>
                <a:gd name="connsiteY6" fmla="*/ 38040 h 46609"/>
                <a:gd name="connsiteX7" fmla="*/ 19768 w 36686"/>
                <a:gd name="connsiteY7" fmla="*/ 36611 h 46609"/>
                <a:gd name="connsiteX8" fmla="*/ 21577 w 36686"/>
                <a:gd name="connsiteY8" fmla="*/ 32801 h 46609"/>
                <a:gd name="connsiteX9" fmla="*/ 12527 w 36686"/>
                <a:gd name="connsiteY9" fmla="*/ 26610 h 46609"/>
                <a:gd name="connsiteX10" fmla="*/ 11480 w 36686"/>
                <a:gd name="connsiteY10" fmla="*/ 26610 h 46609"/>
                <a:gd name="connsiteX11" fmla="*/ -2714 w 36686"/>
                <a:gd name="connsiteY11" fmla="*/ 13751 h 46609"/>
                <a:gd name="connsiteX12" fmla="*/ 2239 w 36686"/>
                <a:gd name="connsiteY12" fmla="*/ 3655 h 46609"/>
                <a:gd name="connsiteX13" fmla="*/ 15006 w 36686"/>
                <a:gd name="connsiteY13" fmla="*/ -155 h 46609"/>
                <a:gd name="connsiteX14" fmla="*/ 29958 w 36686"/>
                <a:gd name="connsiteY14" fmla="*/ 4417 h 46609"/>
                <a:gd name="connsiteX15" fmla="*/ 26340 w 36686"/>
                <a:gd name="connsiteY15" fmla="*/ 11561 h 46609"/>
                <a:gd name="connsiteX16" fmla="*/ 14243 w 36686"/>
                <a:gd name="connsiteY16" fmla="*/ 7846 h 46609"/>
                <a:gd name="connsiteX17" fmla="*/ 8718 w 36686"/>
                <a:gd name="connsiteY17" fmla="*/ 9084 h 46609"/>
                <a:gd name="connsiteX18" fmla="*/ 6527 w 36686"/>
                <a:gd name="connsiteY18" fmla="*/ 12799 h 46609"/>
                <a:gd name="connsiteX19" fmla="*/ 8718 w 36686"/>
                <a:gd name="connsiteY19" fmla="*/ 16037 h 46609"/>
                <a:gd name="connsiteX20" fmla="*/ 13099 w 36686"/>
                <a:gd name="connsiteY20" fmla="*/ 17561 h 46609"/>
                <a:gd name="connsiteX21" fmla="*/ 18052 w 36686"/>
                <a:gd name="connsiteY21" fmla="*/ 18895 h 46609"/>
                <a:gd name="connsiteX22" fmla="*/ 22149 w 36686"/>
                <a:gd name="connsiteY22" fmla="*/ 20419 h 46609"/>
                <a:gd name="connsiteX23" fmla="*/ 26531 w 36686"/>
                <a:gd name="connsiteY23" fmla="*/ 22895 h 46609"/>
                <a:gd name="connsiteX24" fmla="*/ 31195 w 36686"/>
                <a:gd name="connsiteY24" fmla="*/ 32040 h 46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6" h="46609">
                  <a:moveTo>
                    <a:pt x="31195" y="32040"/>
                  </a:moveTo>
                  <a:cubicBezTo>
                    <a:pt x="31386" y="36068"/>
                    <a:pt x="29675" y="39955"/>
                    <a:pt x="26531" y="42517"/>
                  </a:cubicBezTo>
                  <a:cubicBezTo>
                    <a:pt x="23098" y="45165"/>
                    <a:pt x="18815" y="46546"/>
                    <a:pt x="14434" y="46422"/>
                  </a:cubicBezTo>
                  <a:cubicBezTo>
                    <a:pt x="10908" y="46356"/>
                    <a:pt x="7383" y="45746"/>
                    <a:pt x="4048" y="44612"/>
                  </a:cubicBezTo>
                  <a:cubicBezTo>
                    <a:pt x="621" y="43479"/>
                    <a:pt x="-2617" y="41774"/>
                    <a:pt x="-5477" y="39564"/>
                  </a:cubicBezTo>
                  <a:lnTo>
                    <a:pt x="-807" y="32040"/>
                  </a:lnTo>
                  <a:cubicBezTo>
                    <a:pt x="3574" y="35697"/>
                    <a:pt x="8908" y="37811"/>
                    <a:pt x="14624" y="38040"/>
                  </a:cubicBezTo>
                  <a:cubicBezTo>
                    <a:pt x="16433" y="38117"/>
                    <a:pt x="18243" y="37621"/>
                    <a:pt x="19768" y="36611"/>
                  </a:cubicBezTo>
                  <a:cubicBezTo>
                    <a:pt x="20908" y="35697"/>
                    <a:pt x="21577" y="34287"/>
                    <a:pt x="21577" y="32801"/>
                  </a:cubicBezTo>
                  <a:cubicBezTo>
                    <a:pt x="21577" y="30515"/>
                    <a:pt x="18624" y="28420"/>
                    <a:pt x="12527" y="26610"/>
                  </a:cubicBezTo>
                  <a:lnTo>
                    <a:pt x="11480" y="26610"/>
                  </a:lnTo>
                  <a:cubicBezTo>
                    <a:pt x="1955" y="24038"/>
                    <a:pt x="-2714" y="19752"/>
                    <a:pt x="-2714" y="13751"/>
                  </a:cubicBezTo>
                  <a:cubicBezTo>
                    <a:pt x="-2905" y="9770"/>
                    <a:pt x="-998" y="5979"/>
                    <a:pt x="2239" y="3655"/>
                  </a:cubicBezTo>
                  <a:cubicBezTo>
                    <a:pt x="5955" y="960"/>
                    <a:pt x="10434" y="-384"/>
                    <a:pt x="15006" y="-155"/>
                  </a:cubicBezTo>
                  <a:cubicBezTo>
                    <a:pt x="20340" y="-126"/>
                    <a:pt x="25479" y="1464"/>
                    <a:pt x="29958" y="4417"/>
                  </a:cubicBezTo>
                  <a:lnTo>
                    <a:pt x="26340" y="11561"/>
                  </a:lnTo>
                  <a:cubicBezTo>
                    <a:pt x="22814" y="9132"/>
                    <a:pt x="18526" y="7836"/>
                    <a:pt x="14243" y="7846"/>
                  </a:cubicBezTo>
                  <a:cubicBezTo>
                    <a:pt x="12336" y="7732"/>
                    <a:pt x="10434" y="8160"/>
                    <a:pt x="8718" y="9084"/>
                  </a:cubicBezTo>
                  <a:cubicBezTo>
                    <a:pt x="7290" y="9789"/>
                    <a:pt x="6429" y="11237"/>
                    <a:pt x="6527" y="12799"/>
                  </a:cubicBezTo>
                  <a:cubicBezTo>
                    <a:pt x="6527" y="14237"/>
                    <a:pt x="7383" y="15542"/>
                    <a:pt x="8718" y="16037"/>
                  </a:cubicBezTo>
                  <a:cubicBezTo>
                    <a:pt x="10146" y="16723"/>
                    <a:pt x="11573" y="17238"/>
                    <a:pt x="13099" y="17561"/>
                  </a:cubicBezTo>
                  <a:lnTo>
                    <a:pt x="18052" y="18895"/>
                  </a:lnTo>
                  <a:lnTo>
                    <a:pt x="22149" y="20419"/>
                  </a:lnTo>
                  <a:cubicBezTo>
                    <a:pt x="23670" y="21105"/>
                    <a:pt x="25196" y="21933"/>
                    <a:pt x="26531" y="22895"/>
                  </a:cubicBezTo>
                  <a:cubicBezTo>
                    <a:pt x="29577" y="24943"/>
                    <a:pt x="31293" y="28391"/>
                    <a:pt x="31195" y="32040"/>
                  </a:cubicBezTo>
                  <a:close/>
                </a:path>
              </a:pathLst>
            </a:custGeom>
            <a:solidFill>
              <a:srgbClr val="6D6E71"/>
            </a:solidFill>
            <a:ln w="9525" cap="flat">
              <a:noFill/>
              <a:prstDash val="solid"/>
              <a:miter/>
            </a:ln>
          </p:spPr>
          <p:txBody>
            <a:bodyPr rtlCol="0" anchor="ctr"/>
            <a:lstStyle/>
            <a:p>
              <a:endParaRPr lang="en-US"/>
            </a:p>
          </p:txBody>
        </p:sp>
        <p:sp>
          <p:nvSpPr>
            <p:cNvPr id="265" name="Freeform: Shape 264">
              <a:extLst>
                <a:ext uri="{FF2B5EF4-FFF2-40B4-BE49-F238E27FC236}">
                  <a16:creationId xmlns:a16="http://schemas.microsoft.com/office/drawing/2014/main" id="{C422BBCD-33E9-4053-8472-BD366220E239}"/>
                </a:ext>
              </a:extLst>
            </p:cNvPr>
            <p:cNvSpPr/>
            <p:nvPr/>
          </p:nvSpPr>
          <p:spPr>
            <a:xfrm>
              <a:off x="17247383" y="4396650"/>
              <a:ext cx="12211" cy="65145"/>
            </a:xfrm>
            <a:custGeom>
              <a:avLst/>
              <a:gdLst>
                <a:gd name="connsiteX0" fmla="*/ -3654 w 12211"/>
                <a:gd name="connsiteY0" fmla="*/ 10197 h 65145"/>
                <a:gd name="connsiteX1" fmla="*/ -5468 w 12211"/>
                <a:gd name="connsiteY1" fmla="*/ 5910 h 65145"/>
                <a:gd name="connsiteX2" fmla="*/ -3654 w 12211"/>
                <a:gd name="connsiteY2" fmla="*/ 1624 h 65145"/>
                <a:gd name="connsiteX3" fmla="*/ 4820 w 12211"/>
                <a:gd name="connsiteY3" fmla="*/ 1538 h 65145"/>
                <a:gd name="connsiteX4" fmla="*/ 4917 w 12211"/>
                <a:gd name="connsiteY4" fmla="*/ 1624 h 65145"/>
                <a:gd name="connsiteX5" fmla="*/ 6726 w 12211"/>
                <a:gd name="connsiteY5" fmla="*/ 5910 h 65145"/>
                <a:gd name="connsiteX6" fmla="*/ 4917 w 12211"/>
                <a:gd name="connsiteY6" fmla="*/ 10197 h 65145"/>
                <a:gd name="connsiteX7" fmla="*/ -3561 w 12211"/>
                <a:gd name="connsiteY7" fmla="*/ 10282 h 65145"/>
                <a:gd name="connsiteX8" fmla="*/ -3654 w 12211"/>
                <a:gd name="connsiteY8" fmla="*/ 10197 h 65145"/>
                <a:gd name="connsiteX9" fmla="*/ 5299 w 12211"/>
                <a:gd name="connsiteY9" fmla="*/ 64965 h 65145"/>
                <a:gd name="connsiteX10" fmla="*/ -4226 w 12211"/>
                <a:gd name="connsiteY10" fmla="*/ 64965 h 65145"/>
                <a:gd name="connsiteX11" fmla="*/ -4226 w 12211"/>
                <a:gd name="connsiteY11" fmla="*/ 19722 h 65145"/>
                <a:gd name="connsiteX12" fmla="*/ 5299 w 12211"/>
                <a:gd name="connsiteY12" fmla="*/ 19722 h 65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11" h="65145">
                  <a:moveTo>
                    <a:pt x="-3654" y="10197"/>
                  </a:moveTo>
                  <a:cubicBezTo>
                    <a:pt x="-4896" y="9101"/>
                    <a:pt x="-5561" y="7539"/>
                    <a:pt x="-5468" y="5910"/>
                  </a:cubicBezTo>
                  <a:cubicBezTo>
                    <a:pt x="-5468" y="4291"/>
                    <a:pt x="-4798" y="2738"/>
                    <a:pt x="-3654" y="1624"/>
                  </a:cubicBezTo>
                  <a:cubicBezTo>
                    <a:pt x="-1371" y="-747"/>
                    <a:pt x="2438" y="-786"/>
                    <a:pt x="4820" y="1538"/>
                  </a:cubicBezTo>
                  <a:cubicBezTo>
                    <a:pt x="4820" y="1567"/>
                    <a:pt x="4917" y="1595"/>
                    <a:pt x="4917" y="1624"/>
                  </a:cubicBezTo>
                  <a:cubicBezTo>
                    <a:pt x="6057" y="2738"/>
                    <a:pt x="6726" y="4291"/>
                    <a:pt x="6726" y="5910"/>
                  </a:cubicBezTo>
                  <a:cubicBezTo>
                    <a:pt x="6819" y="7539"/>
                    <a:pt x="6154" y="9101"/>
                    <a:pt x="4917" y="10197"/>
                  </a:cubicBezTo>
                  <a:cubicBezTo>
                    <a:pt x="2629" y="12569"/>
                    <a:pt x="-1180" y="12606"/>
                    <a:pt x="-3561" y="10282"/>
                  </a:cubicBezTo>
                  <a:cubicBezTo>
                    <a:pt x="-3561" y="10254"/>
                    <a:pt x="-3654" y="10225"/>
                    <a:pt x="-3654" y="10197"/>
                  </a:cubicBezTo>
                  <a:close/>
                  <a:moveTo>
                    <a:pt x="5299" y="64965"/>
                  </a:moveTo>
                  <a:lnTo>
                    <a:pt x="-4226" y="64965"/>
                  </a:lnTo>
                  <a:lnTo>
                    <a:pt x="-4226" y="19722"/>
                  </a:lnTo>
                  <a:lnTo>
                    <a:pt x="5299" y="19722"/>
                  </a:lnTo>
                  <a:close/>
                </a:path>
              </a:pathLst>
            </a:custGeom>
            <a:solidFill>
              <a:srgbClr val="6D6E71"/>
            </a:solidFill>
            <a:ln w="9525" cap="flat">
              <a:noFill/>
              <a:prstDash val="solid"/>
              <a:miter/>
            </a:ln>
          </p:spPr>
          <p:txBody>
            <a:bodyPr rtlCol="0" anchor="ctr"/>
            <a:lstStyle/>
            <a:p>
              <a:endParaRPr lang="en-US"/>
            </a:p>
          </p:txBody>
        </p:sp>
        <p:sp>
          <p:nvSpPr>
            <p:cNvPr id="266" name="Freeform: Shape 265">
              <a:extLst>
                <a:ext uri="{FF2B5EF4-FFF2-40B4-BE49-F238E27FC236}">
                  <a16:creationId xmlns:a16="http://schemas.microsoft.com/office/drawing/2014/main" id="{0C7786CA-178D-4FA6-A3C8-E9984A3EB858}"/>
                </a:ext>
              </a:extLst>
            </p:cNvPr>
            <p:cNvSpPr/>
            <p:nvPr/>
          </p:nvSpPr>
          <p:spPr>
            <a:xfrm>
              <a:off x="17268253" y="4415801"/>
              <a:ext cx="48006" cy="46946"/>
            </a:xfrm>
            <a:custGeom>
              <a:avLst/>
              <a:gdLst>
                <a:gd name="connsiteX0" fmla="*/ 35672 w 48006"/>
                <a:gd name="connsiteY0" fmla="*/ 39908 h 46946"/>
                <a:gd name="connsiteX1" fmla="*/ 1381 w 48006"/>
                <a:gd name="connsiteY1" fmla="*/ 39908 h 46946"/>
                <a:gd name="connsiteX2" fmla="*/ 1381 w 48006"/>
                <a:gd name="connsiteY2" fmla="*/ 6571 h 46946"/>
                <a:gd name="connsiteX3" fmla="*/ 35672 w 48006"/>
                <a:gd name="connsiteY3" fmla="*/ 6571 h 46946"/>
                <a:gd name="connsiteX4" fmla="*/ 35672 w 48006"/>
                <a:gd name="connsiteY4" fmla="*/ 39908 h 46946"/>
                <a:gd name="connsiteX5" fmla="*/ 8143 w 48006"/>
                <a:gd name="connsiteY5" fmla="*/ 34003 h 46946"/>
                <a:gd name="connsiteX6" fmla="*/ 18524 w 48006"/>
                <a:gd name="connsiteY6" fmla="*/ 38194 h 46946"/>
                <a:gd name="connsiteX7" fmla="*/ 28812 w 48006"/>
                <a:gd name="connsiteY7" fmla="*/ 34003 h 46946"/>
                <a:gd name="connsiteX8" fmla="*/ 28812 w 48006"/>
                <a:gd name="connsiteY8" fmla="*/ 12476 h 46946"/>
                <a:gd name="connsiteX9" fmla="*/ 18524 w 48006"/>
                <a:gd name="connsiteY9" fmla="*/ 8381 h 46946"/>
                <a:gd name="connsiteX10" fmla="*/ 8143 w 48006"/>
                <a:gd name="connsiteY10" fmla="*/ 12476 h 46946"/>
                <a:gd name="connsiteX11" fmla="*/ 8143 w 48006"/>
                <a:gd name="connsiteY11" fmla="*/ 34003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5672" y="39908"/>
                  </a:moveTo>
                  <a:cubicBezTo>
                    <a:pt x="26049" y="49053"/>
                    <a:pt x="11004" y="49053"/>
                    <a:pt x="1381" y="39908"/>
                  </a:cubicBezTo>
                  <a:cubicBezTo>
                    <a:pt x="-7763" y="30669"/>
                    <a:pt x="-7763" y="15810"/>
                    <a:pt x="1381" y="6571"/>
                  </a:cubicBezTo>
                  <a:cubicBezTo>
                    <a:pt x="11004" y="-2430"/>
                    <a:pt x="26049" y="-2430"/>
                    <a:pt x="35672" y="6571"/>
                  </a:cubicBezTo>
                  <a:cubicBezTo>
                    <a:pt x="44815" y="15810"/>
                    <a:pt x="44815" y="30669"/>
                    <a:pt x="35672" y="39908"/>
                  </a:cubicBezTo>
                  <a:close/>
                  <a:moveTo>
                    <a:pt x="8143" y="34003"/>
                  </a:moveTo>
                  <a:cubicBezTo>
                    <a:pt x="10906" y="36775"/>
                    <a:pt x="14622" y="38289"/>
                    <a:pt x="18524" y="38194"/>
                  </a:cubicBezTo>
                  <a:cubicBezTo>
                    <a:pt x="22431" y="38308"/>
                    <a:pt x="26147" y="36784"/>
                    <a:pt x="28812" y="34003"/>
                  </a:cubicBezTo>
                  <a:cubicBezTo>
                    <a:pt x="34244" y="27869"/>
                    <a:pt x="34244" y="18610"/>
                    <a:pt x="28812" y="12476"/>
                  </a:cubicBezTo>
                  <a:cubicBezTo>
                    <a:pt x="26147" y="9714"/>
                    <a:pt x="22338" y="8228"/>
                    <a:pt x="18524" y="8381"/>
                  </a:cubicBezTo>
                  <a:cubicBezTo>
                    <a:pt x="14622" y="8248"/>
                    <a:pt x="10906" y="9733"/>
                    <a:pt x="8143" y="12476"/>
                  </a:cubicBezTo>
                  <a:cubicBezTo>
                    <a:pt x="2809" y="18658"/>
                    <a:pt x="2809" y="27821"/>
                    <a:pt x="8143" y="34003"/>
                  </a:cubicBezTo>
                  <a:close/>
                </a:path>
              </a:pathLst>
            </a:custGeom>
            <a:solidFill>
              <a:srgbClr val="6D6E71"/>
            </a:solidFill>
            <a:ln w="9525" cap="flat">
              <a:noFill/>
              <a:prstDash val="solid"/>
              <a:miter/>
            </a:ln>
          </p:spPr>
          <p:txBody>
            <a:bodyPr rtlCol="0" anchor="ctr"/>
            <a:lstStyle/>
            <a:p>
              <a:endParaRPr lang="en-US"/>
            </a:p>
          </p:txBody>
        </p:sp>
        <p:sp>
          <p:nvSpPr>
            <p:cNvPr id="267" name="Freeform: Shape 266">
              <a:extLst>
                <a:ext uri="{FF2B5EF4-FFF2-40B4-BE49-F238E27FC236}">
                  <a16:creationId xmlns:a16="http://schemas.microsoft.com/office/drawing/2014/main" id="{4E52011D-3C1F-4EE6-AA2F-B52DF75DC171}"/>
                </a:ext>
              </a:extLst>
            </p:cNvPr>
            <p:cNvSpPr/>
            <p:nvPr/>
          </p:nvSpPr>
          <p:spPr>
            <a:xfrm>
              <a:off x="17326261" y="4415878"/>
              <a:ext cx="41961" cy="46297"/>
            </a:xfrm>
            <a:custGeom>
              <a:avLst/>
              <a:gdLst>
                <a:gd name="connsiteX0" fmla="*/ 4048 w 41961"/>
                <a:gd name="connsiteY0" fmla="*/ 21258 h 46297"/>
                <a:gd name="connsiteX1" fmla="*/ 4048 w 41961"/>
                <a:gd name="connsiteY1" fmla="*/ 46023 h 46297"/>
                <a:gd name="connsiteX2" fmla="*/ -5477 w 41961"/>
                <a:gd name="connsiteY2" fmla="*/ 46023 h 46297"/>
                <a:gd name="connsiteX3" fmla="*/ -5477 w 41961"/>
                <a:gd name="connsiteY3" fmla="*/ 493 h 46297"/>
                <a:gd name="connsiteX4" fmla="*/ 4048 w 41961"/>
                <a:gd name="connsiteY4" fmla="*/ 493 h 46297"/>
                <a:gd name="connsiteX5" fmla="*/ 4048 w 41961"/>
                <a:gd name="connsiteY5" fmla="*/ 8780 h 46297"/>
                <a:gd name="connsiteX6" fmla="*/ 10429 w 41961"/>
                <a:gd name="connsiteY6" fmla="*/ 2208 h 46297"/>
                <a:gd name="connsiteX7" fmla="*/ 31670 w 41961"/>
                <a:gd name="connsiteY7" fmla="*/ 4494 h 46297"/>
                <a:gd name="connsiteX8" fmla="*/ 36432 w 41961"/>
                <a:gd name="connsiteY8" fmla="*/ 18114 h 46297"/>
                <a:gd name="connsiteX9" fmla="*/ 36432 w 41961"/>
                <a:gd name="connsiteY9" fmla="*/ 46118 h 46297"/>
                <a:gd name="connsiteX10" fmla="*/ 26907 w 41961"/>
                <a:gd name="connsiteY10" fmla="*/ 46118 h 46297"/>
                <a:gd name="connsiteX11" fmla="*/ 26907 w 41961"/>
                <a:gd name="connsiteY11" fmla="*/ 21067 h 46297"/>
                <a:gd name="connsiteX12" fmla="*/ 16527 w 41961"/>
                <a:gd name="connsiteY12" fmla="*/ 8399 h 46297"/>
                <a:gd name="connsiteX13" fmla="*/ 7857 w 41961"/>
                <a:gd name="connsiteY13" fmla="*/ 11733 h 46297"/>
                <a:gd name="connsiteX14" fmla="*/ 4048 w 41961"/>
                <a:gd name="connsiteY14" fmla="*/ 21258 h 46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1" h="46297">
                  <a:moveTo>
                    <a:pt x="4048" y="21258"/>
                  </a:moveTo>
                  <a:lnTo>
                    <a:pt x="4048" y="46023"/>
                  </a:lnTo>
                  <a:lnTo>
                    <a:pt x="-5477" y="46023"/>
                  </a:lnTo>
                  <a:lnTo>
                    <a:pt x="-5477" y="493"/>
                  </a:lnTo>
                  <a:lnTo>
                    <a:pt x="4048" y="493"/>
                  </a:lnTo>
                  <a:lnTo>
                    <a:pt x="4048" y="8780"/>
                  </a:lnTo>
                  <a:cubicBezTo>
                    <a:pt x="5476" y="6027"/>
                    <a:pt x="7764" y="3741"/>
                    <a:pt x="10429" y="2208"/>
                  </a:cubicBezTo>
                  <a:cubicBezTo>
                    <a:pt x="17289" y="-1679"/>
                    <a:pt x="25861" y="-754"/>
                    <a:pt x="31670" y="4494"/>
                  </a:cubicBezTo>
                  <a:cubicBezTo>
                    <a:pt x="35097" y="8180"/>
                    <a:pt x="36814" y="13114"/>
                    <a:pt x="36432" y="18114"/>
                  </a:cubicBezTo>
                  <a:lnTo>
                    <a:pt x="36432" y="46118"/>
                  </a:lnTo>
                  <a:lnTo>
                    <a:pt x="26907" y="46118"/>
                  </a:lnTo>
                  <a:lnTo>
                    <a:pt x="26907" y="21067"/>
                  </a:lnTo>
                  <a:cubicBezTo>
                    <a:pt x="26907" y="12686"/>
                    <a:pt x="23480" y="8399"/>
                    <a:pt x="16527" y="8399"/>
                  </a:cubicBezTo>
                  <a:cubicBezTo>
                    <a:pt x="13285" y="8352"/>
                    <a:pt x="10239" y="9552"/>
                    <a:pt x="7857" y="11733"/>
                  </a:cubicBezTo>
                  <a:cubicBezTo>
                    <a:pt x="5285" y="14190"/>
                    <a:pt x="3858" y="17677"/>
                    <a:pt x="4048" y="21258"/>
                  </a:cubicBezTo>
                  <a:close/>
                </a:path>
              </a:pathLst>
            </a:custGeom>
            <a:solidFill>
              <a:srgbClr val="6D6E71"/>
            </a:solidFill>
            <a:ln w="9525" cap="flat">
              <a:noFill/>
              <a:prstDash val="solid"/>
              <a:miter/>
            </a:ln>
          </p:spPr>
          <p:txBody>
            <a:bodyPr rtlCol="0" anchor="ctr"/>
            <a:lstStyle/>
            <a:p>
              <a:endParaRPr lang="en-US"/>
            </a:p>
          </p:txBody>
        </p:sp>
        <p:sp>
          <p:nvSpPr>
            <p:cNvPr id="268" name="Freeform: Shape 267">
              <a:extLst>
                <a:ext uri="{FF2B5EF4-FFF2-40B4-BE49-F238E27FC236}">
                  <a16:creationId xmlns:a16="http://schemas.microsoft.com/office/drawing/2014/main" id="{5201F729-CEEA-40C1-BE30-3045A48D2BB1}"/>
                </a:ext>
              </a:extLst>
            </p:cNvPr>
            <p:cNvSpPr/>
            <p:nvPr/>
          </p:nvSpPr>
          <p:spPr>
            <a:xfrm>
              <a:off x="17376932" y="4416144"/>
              <a:ext cx="36685" cy="46618"/>
            </a:xfrm>
            <a:custGeom>
              <a:avLst/>
              <a:gdLst>
                <a:gd name="connsiteX0" fmla="*/ 31195 w 36685"/>
                <a:gd name="connsiteY0" fmla="*/ 32042 h 46618"/>
                <a:gd name="connsiteX1" fmla="*/ 26433 w 36685"/>
                <a:gd name="connsiteY1" fmla="*/ 42519 h 46618"/>
                <a:gd name="connsiteX2" fmla="*/ 14336 w 36685"/>
                <a:gd name="connsiteY2" fmla="*/ 46424 h 46618"/>
                <a:gd name="connsiteX3" fmla="*/ 4048 w 36685"/>
                <a:gd name="connsiteY3" fmla="*/ 44614 h 46618"/>
                <a:gd name="connsiteX4" fmla="*/ -5477 w 36685"/>
                <a:gd name="connsiteY4" fmla="*/ 39566 h 46618"/>
                <a:gd name="connsiteX5" fmla="*/ -807 w 36685"/>
                <a:gd name="connsiteY5" fmla="*/ 32042 h 46618"/>
                <a:gd name="connsiteX6" fmla="*/ 14620 w 36685"/>
                <a:gd name="connsiteY6" fmla="*/ 38042 h 46618"/>
                <a:gd name="connsiteX7" fmla="*/ 19764 w 36685"/>
                <a:gd name="connsiteY7" fmla="*/ 36613 h 46618"/>
                <a:gd name="connsiteX8" fmla="*/ 21670 w 36685"/>
                <a:gd name="connsiteY8" fmla="*/ 32803 h 46618"/>
                <a:gd name="connsiteX9" fmla="*/ 12145 w 36685"/>
                <a:gd name="connsiteY9" fmla="*/ 26612 h 46618"/>
                <a:gd name="connsiteX10" fmla="*/ 11192 w 36685"/>
                <a:gd name="connsiteY10" fmla="*/ 26612 h 46618"/>
                <a:gd name="connsiteX11" fmla="*/ -3096 w 36685"/>
                <a:gd name="connsiteY11" fmla="*/ 13753 h 46618"/>
                <a:gd name="connsiteX12" fmla="*/ 1858 w 36685"/>
                <a:gd name="connsiteY12" fmla="*/ 3657 h 46618"/>
                <a:gd name="connsiteX13" fmla="*/ 14717 w 36685"/>
                <a:gd name="connsiteY13" fmla="*/ -153 h 46618"/>
                <a:gd name="connsiteX14" fmla="*/ 29577 w 36685"/>
                <a:gd name="connsiteY14" fmla="*/ 4419 h 46618"/>
                <a:gd name="connsiteX15" fmla="*/ 25958 w 36685"/>
                <a:gd name="connsiteY15" fmla="*/ 11563 h 46618"/>
                <a:gd name="connsiteX16" fmla="*/ 13862 w 36685"/>
                <a:gd name="connsiteY16" fmla="*/ 7848 h 46618"/>
                <a:gd name="connsiteX17" fmla="*/ 8336 w 36685"/>
                <a:gd name="connsiteY17" fmla="*/ 9086 h 46618"/>
                <a:gd name="connsiteX18" fmla="*/ 6146 w 36685"/>
                <a:gd name="connsiteY18" fmla="*/ 12801 h 46618"/>
                <a:gd name="connsiteX19" fmla="*/ 8429 w 36685"/>
                <a:gd name="connsiteY19" fmla="*/ 16039 h 46618"/>
                <a:gd name="connsiteX20" fmla="*/ 12717 w 36685"/>
                <a:gd name="connsiteY20" fmla="*/ 17563 h 46618"/>
                <a:gd name="connsiteX21" fmla="*/ 17671 w 36685"/>
                <a:gd name="connsiteY21" fmla="*/ 18897 h 46618"/>
                <a:gd name="connsiteX22" fmla="*/ 21861 w 36685"/>
                <a:gd name="connsiteY22" fmla="*/ 20421 h 46618"/>
                <a:gd name="connsiteX23" fmla="*/ 26149 w 36685"/>
                <a:gd name="connsiteY23" fmla="*/ 22897 h 46618"/>
                <a:gd name="connsiteX24" fmla="*/ 31195 w 36685"/>
                <a:gd name="connsiteY24" fmla="*/ 32042 h 46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5" h="46618">
                  <a:moveTo>
                    <a:pt x="31195" y="32042"/>
                  </a:moveTo>
                  <a:cubicBezTo>
                    <a:pt x="31386" y="36090"/>
                    <a:pt x="29577" y="39975"/>
                    <a:pt x="26433" y="42519"/>
                  </a:cubicBezTo>
                  <a:cubicBezTo>
                    <a:pt x="23005" y="45215"/>
                    <a:pt x="18717" y="46595"/>
                    <a:pt x="14336" y="46424"/>
                  </a:cubicBezTo>
                  <a:cubicBezTo>
                    <a:pt x="10811" y="46358"/>
                    <a:pt x="7383" y="45748"/>
                    <a:pt x="4048" y="44614"/>
                  </a:cubicBezTo>
                  <a:cubicBezTo>
                    <a:pt x="621" y="43490"/>
                    <a:pt x="-2617" y="41785"/>
                    <a:pt x="-5477" y="39566"/>
                  </a:cubicBezTo>
                  <a:lnTo>
                    <a:pt x="-807" y="32042"/>
                  </a:lnTo>
                  <a:cubicBezTo>
                    <a:pt x="3574" y="35670"/>
                    <a:pt x="9001" y="37776"/>
                    <a:pt x="14620" y="38042"/>
                  </a:cubicBezTo>
                  <a:cubicBezTo>
                    <a:pt x="16433" y="38147"/>
                    <a:pt x="18243" y="37642"/>
                    <a:pt x="19764" y="36613"/>
                  </a:cubicBezTo>
                  <a:cubicBezTo>
                    <a:pt x="20908" y="35708"/>
                    <a:pt x="21670" y="34299"/>
                    <a:pt x="21670" y="32803"/>
                  </a:cubicBezTo>
                  <a:cubicBezTo>
                    <a:pt x="21670" y="30517"/>
                    <a:pt x="18624" y="28422"/>
                    <a:pt x="12145" y="26612"/>
                  </a:cubicBezTo>
                  <a:lnTo>
                    <a:pt x="11192" y="26612"/>
                  </a:lnTo>
                  <a:cubicBezTo>
                    <a:pt x="1667" y="24069"/>
                    <a:pt x="-3096" y="19782"/>
                    <a:pt x="-3096" y="13753"/>
                  </a:cubicBezTo>
                  <a:cubicBezTo>
                    <a:pt x="-3189" y="9781"/>
                    <a:pt x="-1379" y="6009"/>
                    <a:pt x="1858" y="3657"/>
                  </a:cubicBezTo>
                  <a:cubicBezTo>
                    <a:pt x="5574" y="952"/>
                    <a:pt x="10146" y="-391"/>
                    <a:pt x="14717" y="-153"/>
                  </a:cubicBezTo>
                  <a:cubicBezTo>
                    <a:pt x="20052" y="-144"/>
                    <a:pt x="25196" y="1457"/>
                    <a:pt x="29577" y="4419"/>
                  </a:cubicBezTo>
                  <a:lnTo>
                    <a:pt x="25958" y="11563"/>
                  </a:lnTo>
                  <a:cubicBezTo>
                    <a:pt x="22433" y="9134"/>
                    <a:pt x="18145" y="7838"/>
                    <a:pt x="13862" y="7848"/>
                  </a:cubicBezTo>
                  <a:cubicBezTo>
                    <a:pt x="11955" y="7752"/>
                    <a:pt x="10048" y="8181"/>
                    <a:pt x="8336" y="9086"/>
                  </a:cubicBezTo>
                  <a:cubicBezTo>
                    <a:pt x="7002" y="9810"/>
                    <a:pt x="6146" y="11248"/>
                    <a:pt x="6146" y="12801"/>
                  </a:cubicBezTo>
                  <a:cubicBezTo>
                    <a:pt x="6146" y="14268"/>
                    <a:pt x="7002" y="15582"/>
                    <a:pt x="8429" y="16039"/>
                  </a:cubicBezTo>
                  <a:cubicBezTo>
                    <a:pt x="9764" y="16706"/>
                    <a:pt x="11192" y="17220"/>
                    <a:pt x="12717" y="17563"/>
                  </a:cubicBezTo>
                  <a:lnTo>
                    <a:pt x="17671" y="18897"/>
                  </a:lnTo>
                  <a:lnTo>
                    <a:pt x="21861" y="20421"/>
                  </a:lnTo>
                  <a:cubicBezTo>
                    <a:pt x="23387" y="21107"/>
                    <a:pt x="24814" y="21935"/>
                    <a:pt x="26149" y="22897"/>
                  </a:cubicBezTo>
                  <a:cubicBezTo>
                    <a:pt x="29289" y="24859"/>
                    <a:pt x="31195" y="28317"/>
                    <a:pt x="31195" y="32042"/>
                  </a:cubicBezTo>
                  <a:close/>
                </a:path>
              </a:pathLst>
            </a:custGeom>
            <a:solidFill>
              <a:srgbClr val="6D6E71"/>
            </a:solidFill>
            <a:ln w="9525" cap="flat">
              <a:noFill/>
              <a:prstDash val="solid"/>
              <a:miter/>
            </a:ln>
          </p:spPr>
          <p:txBody>
            <a:bodyPr rtlCol="0" anchor="ctr"/>
            <a:lstStyle/>
            <a:p>
              <a:endParaRPr lang="en-US"/>
            </a:p>
          </p:txBody>
        </p:sp>
        <p:sp>
          <p:nvSpPr>
            <p:cNvPr id="269" name="Freeform: Shape 268">
              <a:extLst>
                <a:ext uri="{FF2B5EF4-FFF2-40B4-BE49-F238E27FC236}">
                  <a16:creationId xmlns:a16="http://schemas.microsoft.com/office/drawing/2014/main" id="{098E4168-B25B-4BC1-AE71-808A2D2EE458}"/>
                </a:ext>
              </a:extLst>
            </p:cNvPr>
            <p:cNvSpPr/>
            <p:nvPr/>
          </p:nvSpPr>
          <p:spPr>
            <a:xfrm>
              <a:off x="17442370" y="4402169"/>
              <a:ext cx="31718" cy="60579"/>
            </a:xfrm>
            <a:custGeom>
              <a:avLst/>
              <a:gdLst>
                <a:gd name="connsiteX0" fmla="*/ 9857 w 31718"/>
                <a:gd name="connsiteY0" fmla="*/ 21823 h 60579"/>
                <a:gd name="connsiteX1" fmla="*/ 9857 w 31718"/>
                <a:gd name="connsiteY1" fmla="*/ 44968 h 60579"/>
                <a:gd name="connsiteX2" fmla="*/ 11573 w 31718"/>
                <a:gd name="connsiteY2" fmla="*/ 50112 h 60579"/>
                <a:gd name="connsiteX3" fmla="*/ 16336 w 31718"/>
                <a:gd name="connsiteY3" fmla="*/ 52017 h 60579"/>
                <a:gd name="connsiteX4" fmla="*/ 22242 w 31718"/>
                <a:gd name="connsiteY4" fmla="*/ 49064 h 60579"/>
                <a:gd name="connsiteX5" fmla="*/ 26242 w 31718"/>
                <a:gd name="connsiteY5" fmla="*/ 55827 h 60579"/>
                <a:gd name="connsiteX6" fmla="*/ 15001 w 31718"/>
                <a:gd name="connsiteY6" fmla="*/ 60399 h 60579"/>
                <a:gd name="connsiteX7" fmla="*/ 4523 w 31718"/>
                <a:gd name="connsiteY7" fmla="*/ 56113 h 60579"/>
                <a:gd name="connsiteX8" fmla="*/ 239 w 31718"/>
                <a:gd name="connsiteY8" fmla="*/ 44683 h 60579"/>
                <a:gd name="connsiteX9" fmla="*/ 239 w 31718"/>
                <a:gd name="connsiteY9" fmla="*/ 21823 h 60579"/>
                <a:gd name="connsiteX10" fmla="*/ -5477 w 31718"/>
                <a:gd name="connsiteY10" fmla="*/ 21823 h 60579"/>
                <a:gd name="connsiteX11" fmla="*/ -5477 w 31718"/>
                <a:gd name="connsiteY11" fmla="*/ 14203 h 60579"/>
                <a:gd name="connsiteX12" fmla="*/ 239 w 31718"/>
                <a:gd name="connsiteY12" fmla="*/ 14203 h 60579"/>
                <a:gd name="connsiteX13" fmla="*/ 239 w 31718"/>
                <a:gd name="connsiteY13" fmla="*/ -180 h 60579"/>
                <a:gd name="connsiteX14" fmla="*/ 9764 w 31718"/>
                <a:gd name="connsiteY14" fmla="*/ -180 h 60579"/>
                <a:gd name="connsiteX15" fmla="*/ 9764 w 31718"/>
                <a:gd name="connsiteY15" fmla="*/ 14203 h 60579"/>
                <a:gd name="connsiteX16" fmla="*/ 21763 w 31718"/>
                <a:gd name="connsiteY16" fmla="*/ 14203 h 60579"/>
                <a:gd name="connsiteX17" fmla="*/ 21763 w 31718"/>
                <a:gd name="connsiteY17" fmla="*/ 21918 h 6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79">
                  <a:moveTo>
                    <a:pt x="9857" y="21823"/>
                  </a:moveTo>
                  <a:lnTo>
                    <a:pt x="9857" y="44968"/>
                  </a:lnTo>
                  <a:cubicBezTo>
                    <a:pt x="9764" y="46836"/>
                    <a:pt x="10336" y="48683"/>
                    <a:pt x="11573" y="50112"/>
                  </a:cubicBezTo>
                  <a:cubicBezTo>
                    <a:pt x="12810" y="51436"/>
                    <a:pt x="14527" y="52141"/>
                    <a:pt x="16336" y="52017"/>
                  </a:cubicBezTo>
                  <a:cubicBezTo>
                    <a:pt x="18619" y="51912"/>
                    <a:pt x="20810" y="50845"/>
                    <a:pt x="22242" y="49064"/>
                  </a:cubicBezTo>
                  <a:lnTo>
                    <a:pt x="26242" y="55827"/>
                  </a:lnTo>
                  <a:cubicBezTo>
                    <a:pt x="23191" y="58723"/>
                    <a:pt x="19191" y="60361"/>
                    <a:pt x="15001" y="60399"/>
                  </a:cubicBezTo>
                  <a:cubicBezTo>
                    <a:pt x="11094" y="60447"/>
                    <a:pt x="7285" y="58904"/>
                    <a:pt x="4523" y="56113"/>
                  </a:cubicBezTo>
                  <a:cubicBezTo>
                    <a:pt x="1569" y="53055"/>
                    <a:pt x="48" y="48922"/>
                    <a:pt x="239" y="44683"/>
                  </a:cubicBezTo>
                  <a:lnTo>
                    <a:pt x="239" y="21823"/>
                  </a:lnTo>
                  <a:lnTo>
                    <a:pt x="-5477" y="21823"/>
                  </a:lnTo>
                  <a:lnTo>
                    <a:pt x="-5477" y="14203"/>
                  </a:lnTo>
                  <a:lnTo>
                    <a:pt x="239" y="14203"/>
                  </a:lnTo>
                  <a:lnTo>
                    <a:pt x="239" y="-180"/>
                  </a:lnTo>
                  <a:lnTo>
                    <a:pt x="9764" y="-180"/>
                  </a:lnTo>
                  <a:lnTo>
                    <a:pt x="9764" y="14203"/>
                  </a:lnTo>
                  <a:lnTo>
                    <a:pt x="21763" y="14203"/>
                  </a:lnTo>
                  <a:lnTo>
                    <a:pt x="21763" y="21918"/>
                  </a:lnTo>
                  <a:close/>
                </a:path>
              </a:pathLst>
            </a:custGeom>
            <a:solidFill>
              <a:srgbClr val="6D6E71"/>
            </a:solidFill>
            <a:ln w="9525" cap="flat">
              <a:noFill/>
              <a:prstDash val="solid"/>
              <a:miter/>
            </a:ln>
          </p:spPr>
          <p:txBody>
            <a:bodyPr rtlCol="0" anchor="ctr"/>
            <a:lstStyle/>
            <a:p>
              <a:endParaRPr lang="en-US"/>
            </a:p>
          </p:txBody>
        </p:sp>
        <p:sp>
          <p:nvSpPr>
            <p:cNvPr id="270" name="Freeform: Shape 269">
              <a:extLst>
                <a:ext uri="{FF2B5EF4-FFF2-40B4-BE49-F238E27FC236}">
                  <a16:creationId xmlns:a16="http://schemas.microsoft.com/office/drawing/2014/main" id="{5819CF14-B845-48D4-8D26-C30CD65B0AF7}"/>
                </a:ext>
              </a:extLst>
            </p:cNvPr>
            <p:cNvSpPr/>
            <p:nvPr/>
          </p:nvSpPr>
          <p:spPr>
            <a:xfrm>
              <a:off x="17476184" y="4415801"/>
              <a:ext cx="48006" cy="46946"/>
            </a:xfrm>
            <a:custGeom>
              <a:avLst/>
              <a:gdLst>
                <a:gd name="connsiteX0" fmla="*/ 35672 w 48006"/>
                <a:gd name="connsiteY0" fmla="*/ 39908 h 46946"/>
                <a:gd name="connsiteX1" fmla="*/ 1381 w 48006"/>
                <a:gd name="connsiteY1" fmla="*/ 39908 h 46946"/>
                <a:gd name="connsiteX2" fmla="*/ 1381 w 48006"/>
                <a:gd name="connsiteY2" fmla="*/ 6571 h 46946"/>
                <a:gd name="connsiteX3" fmla="*/ 35672 w 48006"/>
                <a:gd name="connsiteY3" fmla="*/ 6571 h 46946"/>
                <a:gd name="connsiteX4" fmla="*/ 35672 w 48006"/>
                <a:gd name="connsiteY4" fmla="*/ 39908 h 46946"/>
                <a:gd name="connsiteX5" fmla="*/ 8236 w 48006"/>
                <a:gd name="connsiteY5" fmla="*/ 34003 h 46946"/>
                <a:gd name="connsiteX6" fmla="*/ 18524 w 48006"/>
                <a:gd name="connsiteY6" fmla="*/ 38194 h 46946"/>
                <a:gd name="connsiteX7" fmla="*/ 28909 w 48006"/>
                <a:gd name="connsiteY7" fmla="*/ 34003 h 46946"/>
                <a:gd name="connsiteX8" fmla="*/ 28909 w 48006"/>
                <a:gd name="connsiteY8" fmla="*/ 12476 h 46946"/>
                <a:gd name="connsiteX9" fmla="*/ 18524 w 48006"/>
                <a:gd name="connsiteY9" fmla="*/ 8381 h 46946"/>
                <a:gd name="connsiteX10" fmla="*/ 8236 w 48006"/>
                <a:gd name="connsiteY10" fmla="*/ 12476 h 46946"/>
                <a:gd name="connsiteX11" fmla="*/ 8236 w 48006"/>
                <a:gd name="connsiteY11" fmla="*/ 34003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5672" y="39908"/>
                  </a:moveTo>
                  <a:cubicBezTo>
                    <a:pt x="26049" y="49053"/>
                    <a:pt x="10999" y="49053"/>
                    <a:pt x="1381" y="39908"/>
                  </a:cubicBezTo>
                  <a:cubicBezTo>
                    <a:pt x="-7763" y="30669"/>
                    <a:pt x="-7763" y="15810"/>
                    <a:pt x="1381" y="6571"/>
                  </a:cubicBezTo>
                  <a:cubicBezTo>
                    <a:pt x="10999" y="-2430"/>
                    <a:pt x="26049" y="-2430"/>
                    <a:pt x="35672" y="6571"/>
                  </a:cubicBezTo>
                  <a:cubicBezTo>
                    <a:pt x="44815" y="15810"/>
                    <a:pt x="44815" y="30669"/>
                    <a:pt x="35672" y="39908"/>
                  </a:cubicBezTo>
                  <a:close/>
                  <a:moveTo>
                    <a:pt x="8236" y="34003"/>
                  </a:moveTo>
                  <a:cubicBezTo>
                    <a:pt x="10906" y="36784"/>
                    <a:pt x="14622" y="38308"/>
                    <a:pt x="18524" y="38194"/>
                  </a:cubicBezTo>
                  <a:cubicBezTo>
                    <a:pt x="22431" y="38289"/>
                    <a:pt x="26147" y="36775"/>
                    <a:pt x="28909" y="34003"/>
                  </a:cubicBezTo>
                  <a:cubicBezTo>
                    <a:pt x="34244" y="27821"/>
                    <a:pt x="34244" y="18658"/>
                    <a:pt x="28909" y="12476"/>
                  </a:cubicBezTo>
                  <a:cubicBezTo>
                    <a:pt x="26147" y="9733"/>
                    <a:pt x="22431" y="8248"/>
                    <a:pt x="18524" y="8381"/>
                  </a:cubicBezTo>
                  <a:cubicBezTo>
                    <a:pt x="14715" y="8228"/>
                    <a:pt x="10906" y="9714"/>
                    <a:pt x="8236" y="12476"/>
                  </a:cubicBezTo>
                  <a:cubicBezTo>
                    <a:pt x="2809" y="18610"/>
                    <a:pt x="2809" y="27869"/>
                    <a:pt x="8236" y="34003"/>
                  </a:cubicBezTo>
                  <a:close/>
                </a:path>
              </a:pathLst>
            </a:custGeom>
            <a:solidFill>
              <a:srgbClr val="6D6E71"/>
            </a:solidFill>
            <a:ln w="9525" cap="flat">
              <a:noFill/>
              <a:prstDash val="solid"/>
              <a:miter/>
            </a:ln>
          </p:spPr>
          <p:txBody>
            <a:bodyPr rtlCol="0" anchor="ctr"/>
            <a:lstStyle/>
            <a:p>
              <a:endParaRPr lang="en-US"/>
            </a:p>
          </p:txBody>
        </p:sp>
        <p:sp>
          <p:nvSpPr>
            <p:cNvPr id="271" name="Freeform: Shape 270">
              <a:extLst>
                <a:ext uri="{FF2B5EF4-FFF2-40B4-BE49-F238E27FC236}">
                  <a16:creationId xmlns:a16="http://schemas.microsoft.com/office/drawing/2014/main" id="{27A0CA73-D1E8-42A2-9692-983EA40F34E8}"/>
                </a:ext>
              </a:extLst>
            </p:cNvPr>
            <p:cNvSpPr/>
            <p:nvPr/>
          </p:nvSpPr>
          <p:spPr>
            <a:xfrm>
              <a:off x="17556861" y="4416265"/>
              <a:ext cx="24286" cy="45815"/>
            </a:xfrm>
            <a:custGeom>
              <a:avLst/>
              <a:gdLst>
                <a:gd name="connsiteX0" fmla="*/ 18336 w 24286"/>
                <a:gd name="connsiteY0" fmla="*/ 8964 h 45815"/>
                <a:gd name="connsiteX1" fmla="*/ 7667 w 24286"/>
                <a:gd name="connsiteY1" fmla="*/ 13631 h 45815"/>
                <a:gd name="connsiteX2" fmla="*/ 4048 w 24286"/>
                <a:gd name="connsiteY2" fmla="*/ 26014 h 45815"/>
                <a:gd name="connsiteX3" fmla="*/ 4048 w 24286"/>
                <a:gd name="connsiteY3" fmla="*/ 45636 h 45815"/>
                <a:gd name="connsiteX4" fmla="*/ -5477 w 24286"/>
                <a:gd name="connsiteY4" fmla="*/ 45636 h 45815"/>
                <a:gd name="connsiteX5" fmla="*/ -5477 w 24286"/>
                <a:gd name="connsiteY5" fmla="*/ 106 h 45815"/>
                <a:gd name="connsiteX6" fmla="*/ 4048 w 24286"/>
                <a:gd name="connsiteY6" fmla="*/ 106 h 45815"/>
                <a:gd name="connsiteX7" fmla="*/ 4048 w 24286"/>
                <a:gd name="connsiteY7" fmla="*/ 9631 h 45815"/>
                <a:gd name="connsiteX8" fmla="*/ 10336 w 24286"/>
                <a:gd name="connsiteY8" fmla="*/ 2583 h 45815"/>
                <a:gd name="connsiteX9" fmla="*/ 18810 w 24286"/>
                <a:gd name="connsiteY9" fmla="*/ -180 h 45815"/>
                <a:gd name="connsiteX10" fmla="*/ 18810 w 24286"/>
                <a:gd name="connsiteY10" fmla="*/ 9345 h 4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5815">
                  <a:moveTo>
                    <a:pt x="18336" y="8964"/>
                  </a:moveTo>
                  <a:cubicBezTo>
                    <a:pt x="14238" y="8660"/>
                    <a:pt x="10239" y="10412"/>
                    <a:pt x="7667" y="13631"/>
                  </a:cubicBezTo>
                  <a:cubicBezTo>
                    <a:pt x="5095" y="17232"/>
                    <a:pt x="3858" y="21594"/>
                    <a:pt x="4048" y="26014"/>
                  </a:cubicBezTo>
                  <a:lnTo>
                    <a:pt x="4048" y="45636"/>
                  </a:lnTo>
                  <a:lnTo>
                    <a:pt x="-5477" y="45636"/>
                  </a:lnTo>
                  <a:lnTo>
                    <a:pt x="-5477" y="106"/>
                  </a:lnTo>
                  <a:lnTo>
                    <a:pt x="4048" y="106"/>
                  </a:lnTo>
                  <a:lnTo>
                    <a:pt x="4048" y="9631"/>
                  </a:lnTo>
                  <a:cubicBezTo>
                    <a:pt x="5476" y="6793"/>
                    <a:pt x="7667" y="4364"/>
                    <a:pt x="10336" y="2583"/>
                  </a:cubicBezTo>
                  <a:cubicBezTo>
                    <a:pt x="12810" y="821"/>
                    <a:pt x="15764" y="-142"/>
                    <a:pt x="18810" y="-180"/>
                  </a:cubicBezTo>
                  <a:lnTo>
                    <a:pt x="18810" y="9345"/>
                  </a:lnTo>
                  <a:close/>
                </a:path>
              </a:pathLst>
            </a:custGeom>
            <a:solidFill>
              <a:srgbClr val="6D6E71"/>
            </a:solidFill>
            <a:ln w="9525" cap="flat">
              <a:noFill/>
              <a:prstDash val="solid"/>
              <a:miter/>
            </a:ln>
          </p:spPr>
          <p:txBody>
            <a:bodyPr rtlCol="0" anchor="ctr"/>
            <a:lstStyle/>
            <a:p>
              <a:endParaRPr lang="en-US"/>
            </a:p>
          </p:txBody>
        </p:sp>
        <p:sp>
          <p:nvSpPr>
            <p:cNvPr id="272" name="Freeform: Shape 271">
              <a:extLst>
                <a:ext uri="{FF2B5EF4-FFF2-40B4-BE49-F238E27FC236}">
                  <a16:creationId xmlns:a16="http://schemas.microsoft.com/office/drawing/2014/main" id="{9F0E07F8-5FC1-496B-BFAE-280976AEBD67}"/>
                </a:ext>
              </a:extLst>
            </p:cNvPr>
            <p:cNvSpPr/>
            <p:nvPr/>
          </p:nvSpPr>
          <p:spPr>
            <a:xfrm>
              <a:off x="17586079" y="4415780"/>
              <a:ext cx="45386" cy="46978"/>
            </a:xfrm>
            <a:custGeom>
              <a:avLst/>
              <a:gdLst>
                <a:gd name="connsiteX0" fmla="*/ 39696 w 45386"/>
                <a:gd name="connsiteY0" fmla="*/ 27452 h 46978"/>
                <a:gd name="connsiteX1" fmla="*/ 3977 w 45386"/>
                <a:gd name="connsiteY1" fmla="*/ 27452 h 46978"/>
                <a:gd name="connsiteX2" fmla="*/ 8549 w 45386"/>
                <a:gd name="connsiteY2" fmla="*/ 35453 h 46978"/>
                <a:gd name="connsiteX3" fmla="*/ 18074 w 45386"/>
                <a:gd name="connsiteY3" fmla="*/ 38501 h 46978"/>
                <a:gd name="connsiteX4" fmla="*/ 31124 w 45386"/>
                <a:gd name="connsiteY4" fmla="*/ 33167 h 46978"/>
                <a:gd name="connsiteX5" fmla="*/ 36645 w 45386"/>
                <a:gd name="connsiteY5" fmla="*/ 39168 h 46978"/>
                <a:gd name="connsiteX6" fmla="*/ 17595 w 45386"/>
                <a:gd name="connsiteY6" fmla="*/ 46787 h 46978"/>
                <a:gd name="connsiteX7" fmla="*/ 1308 w 45386"/>
                <a:gd name="connsiteY7" fmla="*/ 40406 h 46978"/>
                <a:gd name="connsiteX8" fmla="*/ -5455 w 45386"/>
                <a:gd name="connsiteY8" fmla="*/ 23261 h 46978"/>
                <a:gd name="connsiteX9" fmla="*/ 1405 w 45386"/>
                <a:gd name="connsiteY9" fmla="*/ 6116 h 46978"/>
                <a:gd name="connsiteX10" fmla="*/ 17595 w 45386"/>
                <a:gd name="connsiteY10" fmla="*/ -171 h 46978"/>
                <a:gd name="connsiteX11" fmla="*/ 33408 w 45386"/>
                <a:gd name="connsiteY11" fmla="*/ 5354 h 46978"/>
                <a:gd name="connsiteX12" fmla="*/ 39887 w 45386"/>
                <a:gd name="connsiteY12" fmla="*/ 20880 h 46978"/>
                <a:gd name="connsiteX13" fmla="*/ 3977 w 45386"/>
                <a:gd name="connsiteY13" fmla="*/ 19927 h 46978"/>
                <a:gd name="connsiteX14" fmla="*/ 30073 w 45386"/>
                <a:gd name="connsiteY14" fmla="*/ 19927 h 46978"/>
                <a:gd name="connsiteX15" fmla="*/ 26553 w 45386"/>
                <a:gd name="connsiteY15" fmla="*/ 11069 h 46978"/>
                <a:gd name="connsiteX16" fmla="*/ 17693 w 45386"/>
                <a:gd name="connsiteY16" fmla="*/ 8021 h 46978"/>
                <a:gd name="connsiteX17" fmla="*/ 8168 w 45386"/>
                <a:gd name="connsiteY17" fmla="*/ 11259 h 46978"/>
                <a:gd name="connsiteX18" fmla="*/ 3977 w 45386"/>
                <a:gd name="connsiteY18" fmla="*/ 19641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86" h="46978">
                  <a:moveTo>
                    <a:pt x="39696" y="27452"/>
                  </a:moveTo>
                  <a:lnTo>
                    <a:pt x="3977" y="27452"/>
                  </a:lnTo>
                  <a:cubicBezTo>
                    <a:pt x="4168" y="30700"/>
                    <a:pt x="5786" y="33681"/>
                    <a:pt x="8549" y="35453"/>
                  </a:cubicBezTo>
                  <a:cubicBezTo>
                    <a:pt x="11312" y="37501"/>
                    <a:pt x="14646" y="38577"/>
                    <a:pt x="18074" y="38501"/>
                  </a:cubicBezTo>
                  <a:cubicBezTo>
                    <a:pt x="23027" y="38825"/>
                    <a:pt x="27790" y="36853"/>
                    <a:pt x="31124" y="33167"/>
                  </a:cubicBezTo>
                  <a:lnTo>
                    <a:pt x="36645" y="39168"/>
                  </a:lnTo>
                  <a:cubicBezTo>
                    <a:pt x="31599" y="44245"/>
                    <a:pt x="24739" y="46997"/>
                    <a:pt x="17595" y="46787"/>
                  </a:cubicBezTo>
                  <a:cubicBezTo>
                    <a:pt x="11502" y="46883"/>
                    <a:pt x="5689" y="44588"/>
                    <a:pt x="1308" y="40406"/>
                  </a:cubicBezTo>
                  <a:cubicBezTo>
                    <a:pt x="-3264" y="35910"/>
                    <a:pt x="-5739" y="29671"/>
                    <a:pt x="-5455" y="23261"/>
                  </a:cubicBezTo>
                  <a:cubicBezTo>
                    <a:pt x="-5739" y="16822"/>
                    <a:pt x="-3264" y="10573"/>
                    <a:pt x="1405" y="6116"/>
                  </a:cubicBezTo>
                  <a:cubicBezTo>
                    <a:pt x="5786" y="2010"/>
                    <a:pt x="11595" y="-247"/>
                    <a:pt x="17595" y="-171"/>
                  </a:cubicBezTo>
                  <a:cubicBezTo>
                    <a:pt x="23409" y="-332"/>
                    <a:pt x="29027" y="1639"/>
                    <a:pt x="33408" y="5354"/>
                  </a:cubicBezTo>
                  <a:cubicBezTo>
                    <a:pt x="37789" y="9307"/>
                    <a:pt x="40170" y="14993"/>
                    <a:pt x="39887" y="20880"/>
                  </a:cubicBezTo>
                  <a:close/>
                  <a:moveTo>
                    <a:pt x="3977" y="19927"/>
                  </a:moveTo>
                  <a:lnTo>
                    <a:pt x="30073" y="19927"/>
                  </a:lnTo>
                  <a:cubicBezTo>
                    <a:pt x="30264" y="16593"/>
                    <a:pt x="29027" y="13345"/>
                    <a:pt x="26553" y="11069"/>
                  </a:cubicBezTo>
                  <a:cubicBezTo>
                    <a:pt x="24074" y="9050"/>
                    <a:pt x="20930" y="7964"/>
                    <a:pt x="17693" y="8021"/>
                  </a:cubicBezTo>
                  <a:cubicBezTo>
                    <a:pt x="14265" y="7964"/>
                    <a:pt x="10833" y="9116"/>
                    <a:pt x="8168" y="11259"/>
                  </a:cubicBezTo>
                  <a:cubicBezTo>
                    <a:pt x="5498" y="13231"/>
                    <a:pt x="3977" y="16336"/>
                    <a:pt x="3977" y="19641"/>
                  </a:cubicBezTo>
                  <a:close/>
                </a:path>
              </a:pathLst>
            </a:custGeom>
            <a:solidFill>
              <a:srgbClr val="6D6E71"/>
            </a:solidFill>
            <a:ln w="9525" cap="flat">
              <a:noFill/>
              <a:prstDash val="solid"/>
              <a:miter/>
            </a:ln>
          </p:spPr>
          <p:txBody>
            <a:bodyPr rtlCol="0" anchor="ctr"/>
            <a:lstStyle/>
            <a:p>
              <a:endParaRPr lang="en-US"/>
            </a:p>
          </p:txBody>
        </p:sp>
        <p:sp>
          <p:nvSpPr>
            <p:cNvPr id="273" name="Freeform: Shape 272">
              <a:extLst>
                <a:ext uri="{FF2B5EF4-FFF2-40B4-BE49-F238E27FC236}">
                  <a16:creationId xmlns:a16="http://schemas.microsoft.com/office/drawing/2014/main" id="{F7C25080-4374-4BED-9DC4-3658B9BD9791}"/>
                </a:ext>
              </a:extLst>
            </p:cNvPr>
            <p:cNvSpPr/>
            <p:nvPr/>
          </p:nvSpPr>
          <p:spPr>
            <a:xfrm>
              <a:off x="17637991" y="4398454"/>
              <a:ext cx="46602" cy="64317"/>
            </a:xfrm>
            <a:custGeom>
              <a:avLst/>
              <a:gdLst>
                <a:gd name="connsiteX0" fmla="*/ 1025 w 46602"/>
                <a:gd name="connsiteY0" fmla="*/ 57541 h 64317"/>
                <a:gd name="connsiteX1" fmla="*/ -5453 w 46602"/>
                <a:gd name="connsiteY1" fmla="*/ 40397 h 64317"/>
                <a:gd name="connsiteX2" fmla="*/ 1211 w 46602"/>
                <a:gd name="connsiteY2" fmla="*/ 23442 h 64317"/>
                <a:gd name="connsiteX3" fmla="*/ 16931 w 46602"/>
                <a:gd name="connsiteY3" fmla="*/ 17156 h 64317"/>
                <a:gd name="connsiteX4" fmla="*/ 31600 w 46602"/>
                <a:gd name="connsiteY4" fmla="*/ 24871 h 64317"/>
                <a:gd name="connsiteX5" fmla="*/ 31600 w 46602"/>
                <a:gd name="connsiteY5" fmla="*/ -180 h 64317"/>
                <a:gd name="connsiteX6" fmla="*/ 41125 w 46602"/>
                <a:gd name="connsiteY6" fmla="*/ -180 h 64317"/>
                <a:gd name="connsiteX7" fmla="*/ 41125 w 46602"/>
                <a:gd name="connsiteY7" fmla="*/ 63448 h 64317"/>
                <a:gd name="connsiteX8" fmla="*/ 31600 w 46602"/>
                <a:gd name="connsiteY8" fmla="*/ 63448 h 64317"/>
                <a:gd name="connsiteX9" fmla="*/ 31600 w 46602"/>
                <a:gd name="connsiteY9" fmla="*/ 56589 h 64317"/>
                <a:gd name="connsiteX10" fmla="*/ 16071 w 46602"/>
                <a:gd name="connsiteY10" fmla="*/ 64114 h 64317"/>
                <a:gd name="connsiteX11" fmla="*/ 1025 w 46602"/>
                <a:gd name="connsiteY11" fmla="*/ 57541 h 64317"/>
                <a:gd name="connsiteX12" fmla="*/ 4165 w 46602"/>
                <a:gd name="connsiteY12" fmla="*/ 40778 h 64317"/>
                <a:gd name="connsiteX13" fmla="*/ 8355 w 46602"/>
                <a:gd name="connsiteY13" fmla="*/ 51446 h 64317"/>
                <a:gd name="connsiteX14" fmla="*/ 17880 w 46602"/>
                <a:gd name="connsiteY14" fmla="*/ 55637 h 64317"/>
                <a:gd name="connsiteX15" fmla="*/ 27405 w 46602"/>
                <a:gd name="connsiteY15" fmla="*/ 51446 h 64317"/>
                <a:gd name="connsiteX16" fmla="*/ 31410 w 46602"/>
                <a:gd name="connsiteY16" fmla="*/ 40778 h 64317"/>
                <a:gd name="connsiteX17" fmla="*/ 27405 w 46602"/>
                <a:gd name="connsiteY17" fmla="*/ 29919 h 64317"/>
                <a:gd name="connsiteX18" fmla="*/ 17880 w 46602"/>
                <a:gd name="connsiteY18" fmla="*/ 25538 h 64317"/>
                <a:gd name="connsiteX19" fmla="*/ 8355 w 46602"/>
                <a:gd name="connsiteY19" fmla="*/ 29919 h 64317"/>
                <a:gd name="connsiteX20" fmla="*/ 4165 w 46602"/>
                <a:gd name="connsiteY20" fmla="*/ 40778 h 6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2" h="64317">
                  <a:moveTo>
                    <a:pt x="1025" y="57541"/>
                  </a:moveTo>
                  <a:cubicBezTo>
                    <a:pt x="-3360" y="52950"/>
                    <a:pt x="-5742" y="46760"/>
                    <a:pt x="-5453" y="40397"/>
                  </a:cubicBezTo>
                  <a:cubicBezTo>
                    <a:pt x="-5742" y="34053"/>
                    <a:pt x="-3360" y="27890"/>
                    <a:pt x="1211" y="23442"/>
                  </a:cubicBezTo>
                  <a:cubicBezTo>
                    <a:pt x="5406" y="19328"/>
                    <a:pt x="11025" y="17060"/>
                    <a:pt x="16931" y="17156"/>
                  </a:cubicBezTo>
                  <a:cubicBezTo>
                    <a:pt x="22833" y="17051"/>
                    <a:pt x="28359" y="19966"/>
                    <a:pt x="31600" y="24871"/>
                  </a:cubicBezTo>
                  <a:lnTo>
                    <a:pt x="31600" y="-180"/>
                  </a:lnTo>
                  <a:lnTo>
                    <a:pt x="41125" y="-180"/>
                  </a:lnTo>
                  <a:lnTo>
                    <a:pt x="41125" y="63448"/>
                  </a:lnTo>
                  <a:lnTo>
                    <a:pt x="31600" y="63448"/>
                  </a:lnTo>
                  <a:lnTo>
                    <a:pt x="31600" y="56589"/>
                  </a:lnTo>
                  <a:cubicBezTo>
                    <a:pt x="28075" y="61590"/>
                    <a:pt x="22168" y="64428"/>
                    <a:pt x="16071" y="64114"/>
                  </a:cubicBezTo>
                  <a:cubicBezTo>
                    <a:pt x="10360" y="64114"/>
                    <a:pt x="4927" y="61733"/>
                    <a:pt x="1025" y="57541"/>
                  </a:cubicBezTo>
                  <a:close/>
                  <a:moveTo>
                    <a:pt x="4165" y="40778"/>
                  </a:moveTo>
                  <a:cubicBezTo>
                    <a:pt x="3974" y="44759"/>
                    <a:pt x="5499" y="48626"/>
                    <a:pt x="8355" y="51446"/>
                  </a:cubicBezTo>
                  <a:cubicBezTo>
                    <a:pt x="10834" y="54027"/>
                    <a:pt x="14262" y="55532"/>
                    <a:pt x="17880" y="55637"/>
                  </a:cubicBezTo>
                  <a:cubicBezTo>
                    <a:pt x="21503" y="55665"/>
                    <a:pt x="24931" y="54141"/>
                    <a:pt x="27405" y="51446"/>
                  </a:cubicBezTo>
                  <a:cubicBezTo>
                    <a:pt x="30075" y="48579"/>
                    <a:pt x="31600" y="44731"/>
                    <a:pt x="31410" y="40778"/>
                  </a:cubicBezTo>
                  <a:cubicBezTo>
                    <a:pt x="31503" y="36777"/>
                    <a:pt x="30075" y="32881"/>
                    <a:pt x="27405" y="29919"/>
                  </a:cubicBezTo>
                  <a:cubicBezTo>
                    <a:pt x="25024" y="27100"/>
                    <a:pt x="21596" y="25490"/>
                    <a:pt x="17880" y="25538"/>
                  </a:cubicBezTo>
                  <a:cubicBezTo>
                    <a:pt x="14262" y="25614"/>
                    <a:pt x="10736" y="27204"/>
                    <a:pt x="8355" y="29919"/>
                  </a:cubicBezTo>
                  <a:cubicBezTo>
                    <a:pt x="5597" y="32834"/>
                    <a:pt x="4072" y="36749"/>
                    <a:pt x="4165" y="40778"/>
                  </a:cubicBezTo>
                  <a:close/>
                </a:path>
              </a:pathLst>
            </a:custGeom>
            <a:solidFill>
              <a:srgbClr val="6D6E71"/>
            </a:solidFill>
            <a:ln w="9525" cap="flat">
              <a:noFill/>
              <a:prstDash val="solid"/>
              <a:miter/>
            </a:ln>
          </p:spPr>
          <p:txBody>
            <a:bodyPr rtlCol="0" anchor="ctr"/>
            <a:lstStyle/>
            <a:p>
              <a:endParaRPr lang="en-US"/>
            </a:p>
          </p:txBody>
        </p:sp>
        <p:sp>
          <p:nvSpPr>
            <p:cNvPr id="274" name="Freeform: Shape 273">
              <a:extLst>
                <a:ext uri="{FF2B5EF4-FFF2-40B4-BE49-F238E27FC236}">
                  <a16:creationId xmlns:a16="http://schemas.microsoft.com/office/drawing/2014/main" id="{37205340-8E15-43E5-B0F9-65BF9328D437}"/>
                </a:ext>
              </a:extLst>
            </p:cNvPr>
            <p:cNvSpPr/>
            <p:nvPr/>
          </p:nvSpPr>
          <p:spPr>
            <a:xfrm>
              <a:off x="17697114" y="4416552"/>
              <a:ext cx="41959" cy="46301"/>
            </a:xfrm>
            <a:custGeom>
              <a:avLst/>
              <a:gdLst>
                <a:gd name="connsiteX0" fmla="*/ 26958 w 41959"/>
                <a:gd name="connsiteY0" fmla="*/ 24395 h 46301"/>
                <a:gd name="connsiteX1" fmla="*/ 26958 w 41959"/>
                <a:gd name="connsiteY1" fmla="*/ -180 h 46301"/>
                <a:gd name="connsiteX2" fmla="*/ 36483 w 41959"/>
                <a:gd name="connsiteY2" fmla="*/ -180 h 46301"/>
                <a:gd name="connsiteX3" fmla="*/ 36483 w 41959"/>
                <a:gd name="connsiteY3" fmla="*/ 45445 h 46301"/>
                <a:gd name="connsiteX4" fmla="*/ 26958 w 41959"/>
                <a:gd name="connsiteY4" fmla="*/ 45445 h 46301"/>
                <a:gd name="connsiteX5" fmla="*/ 26958 w 41959"/>
                <a:gd name="connsiteY5" fmla="*/ 37062 h 46301"/>
                <a:gd name="connsiteX6" fmla="*/ 20577 w 41959"/>
                <a:gd name="connsiteY6" fmla="*/ 43730 h 46301"/>
                <a:gd name="connsiteX7" fmla="*/ 11814 w 41959"/>
                <a:gd name="connsiteY7" fmla="*/ 46111 h 46301"/>
                <a:gd name="connsiteX8" fmla="*/ -664 w 41959"/>
                <a:gd name="connsiteY8" fmla="*/ 41349 h 46301"/>
                <a:gd name="connsiteX9" fmla="*/ -5427 w 41959"/>
                <a:gd name="connsiteY9" fmla="*/ 27728 h 46301"/>
                <a:gd name="connsiteX10" fmla="*/ -5427 w 41959"/>
                <a:gd name="connsiteY10" fmla="*/ -180 h 46301"/>
                <a:gd name="connsiteX11" fmla="*/ 4098 w 41959"/>
                <a:gd name="connsiteY11" fmla="*/ -180 h 46301"/>
                <a:gd name="connsiteX12" fmla="*/ 4098 w 41959"/>
                <a:gd name="connsiteY12" fmla="*/ 24871 h 46301"/>
                <a:gd name="connsiteX13" fmla="*/ 14577 w 41959"/>
                <a:gd name="connsiteY13" fmla="*/ 37444 h 46301"/>
                <a:gd name="connsiteX14" fmla="*/ 23241 w 41959"/>
                <a:gd name="connsiteY14" fmla="*/ 34110 h 46301"/>
                <a:gd name="connsiteX15" fmla="*/ 26958 w 41959"/>
                <a:gd name="connsiteY15" fmla="*/ 24395 h 46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59" h="46301">
                  <a:moveTo>
                    <a:pt x="26958" y="24395"/>
                  </a:moveTo>
                  <a:lnTo>
                    <a:pt x="26958" y="-180"/>
                  </a:lnTo>
                  <a:lnTo>
                    <a:pt x="36483" y="-180"/>
                  </a:lnTo>
                  <a:lnTo>
                    <a:pt x="36483" y="45445"/>
                  </a:lnTo>
                  <a:lnTo>
                    <a:pt x="26958" y="45445"/>
                  </a:lnTo>
                  <a:lnTo>
                    <a:pt x="26958" y="37062"/>
                  </a:lnTo>
                  <a:cubicBezTo>
                    <a:pt x="25530" y="39844"/>
                    <a:pt x="23339" y="42159"/>
                    <a:pt x="20577" y="43730"/>
                  </a:cubicBezTo>
                  <a:cubicBezTo>
                    <a:pt x="17912" y="45283"/>
                    <a:pt x="14861" y="46102"/>
                    <a:pt x="11814" y="46111"/>
                  </a:cubicBezTo>
                  <a:cubicBezTo>
                    <a:pt x="7145" y="46274"/>
                    <a:pt x="2671" y="44559"/>
                    <a:pt x="-664" y="41349"/>
                  </a:cubicBezTo>
                  <a:cubicBezTo>
                    <a:pt x="-3999" y="37644"/>
                    <a:pt x="-5808" y="32729"/>
                    <a:pt x="-5427" y="27728"/>
                  </a:cubicBezTo>
                  <a:lnTo>
                    <a:pt x="-5427" y="-180"/>
                  </a:lnTo>
                  <a:lnTo>
                    <a:pt x="4098" y="-180"/>
                  </a:lnTo>
                  <a:lnTo>
                    <a:pt x="4098" y="24871"/>
                  </a:lnTo>
                  <a:cubicBezTo>
                    <a:pt x="4098" y="33253"/>
                    <a:pt x="7624" y="37444"/>
                    <a:pt x="14577" y="37444"/>
                  </a:cubicBezTo>
                  <a:cubicBezTo>
                    <a:pt x="17814" y="37472"/>
                    <a:pt x="20860" y="36282"/>
                    <a:pt x="23241" y="34110"/>
                  </a:cubicBezTo>
                  <a:cubicBezTo>
                    <a:pt x="25911" y="31586"/>
                    <a:pt x="27246" y="28024"/>
                    <a:pt x="26958" y="24395"/>
                  </a:cubicBezTo>
                  <a:close/>
                </a:path>
              </a:pathLst>
            </a:custGeom>
            <a:solidFill>
              <a:srgbClr val="6D6E71"/>
            </a:solidFill>
            <a:ln w="9525" cap="flat">
              <a:noFill/>
              <a:prstDash val="solid"/>
              <a:miter/>
            </a:ln>
          </p:spPr>
          <p:txBody>
            <a:bodyPr rtlCol="0" anchor="ctr"/>
            <a:lstStyle/>
            <a:p>
              <a:endParaRPr lang="en-US"/>
            </a:p>
          </p:txBody>
        </p:sp>
        <p:sp>
          <p:nvSpPr>
            <p:cNvPr id="275" name="Freeform: Shape 274">
              <a:extLst>
                <a:ext uri="{FF2B5EF4-FFF2-40B4-BE49-F238E27FC236}">
                  <a16:creationId xmlns:a16="http://schemas.microsoft.com/office/drawing/2014/main" id="{BDBD50A9-9933-4326-98CE-EBE24F63FB28}"/>
                </a:ext>
              </a:extLst>
            </p:cNvPr>
            <p:cNvSpPr/>
            <p:nvPr/>
          </p:nvSpPr>
          <p:spPr>
            <a:xfrm>
              <a:off x="17749257" y="4415779"/>
              <a:ext cx="42393" cy="46970"/>
            </a:xfrm>
            <a:custGeom>
              <a:avLst/>
              <a:gdLst>
                <a:gd name="connsiteX0" fmla="*/ 17676 w 42393"/>
                <a:gd name="connsiteY0" fmla="*/ 46789 h 46970"/>
                <a:gd name="connsiteX1" fmla="*/ 1389 w 42393"/>
                <a:gd name="connsiteY1" fmla="*/ 40312 h 46970"/>
                <a:gd name="connsiteX2" fmla="*/ -5467 w 42393"/>
                <a:gd name="connsiteY2" fmla="*/ 23358 h 46970"/>
                <a:gd name="connsiteX3" fmla="*/ 1677 w 42393"/>
                <a:gd name="connsiteY3" fmla="*/ 6308 h 46970"/>
                <a:gd name="connsiteX4" fmla="*/ 19104 w 42393"/>
                <a:gd name="connsiteY4" fmla="*/ -169 h 46970"/>
                <a:gd name="connsiteX5" fmla="*/ 36536 w 42393"/>
                <a:gd name="connsiteY5" fmla="*/ 6879 h 46970"/>
                <a:gd name="connsiteX6" fmla="*/ 30820 w 42393"/>
                <a:gd name="connsiteY6" fmla="*/ 13833 h 46970"/>
                <a:gd name="connsiteX7" fmla="*/ 18913 w 42393"/>
                <a:gd name="connsiteY7" fmla="*/ 8689 h 46970"/>
                <a:gd name="connsiteX8" fmla="*/ 8533 w 42393"/>
                <a:gd name="connsiteY8" fmla="*/ 12690 h 46970"/>
                <a:gd name="connsiteX9" fmla="*/ 4058 w 42393"/>
                <a:gd name="connsiteY9" fmla="*/ 22976 h 46970"/>
                <a:gd name="connsiteX10" fmla="*/ 8440 w 42393"/>
                <a:gd name="connsiteY10" fmla="*/ 33644 h 46970"/>
                <a:gd name="connsiteX11" fmla="*/ 19202 w 42393"/>
                <a:gd name="connsiteY11" fmla="*/ 38026 h 46970"/>
                <a:gd name="connsiteX12" fmla="*/ 31299 w 42393"/>
                <a:gd name="connsiteY12" fmla="*/ 32216 h 46970"/>
                <a:gd name="connsiteX13" fmla="*/ 36917 w 42393"/>
                <a:gd name="connsiteY13" fmla="*/ 38407 h 46970"/>
                <a:gd name="connsiteX14" fmla="*/ 17676 w 42393"/>
                <a:gd name="connsiteY14" fmla="*/ 46789 h 46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393" h="46970">
                  <a:moveTo>
                    <a:pt x="17676" y="46789"/>
                  </a:moveTo>
                  <a:cubicBezTo>
                    <a:pt x="11579" y="46856"/>
                    <a:pt x="5770" y="44532"/>
                    <a:pt x="1389" y="40312"/>
                  </a:cubicBezTo>
                  <a:cubicBezTo>
                    <a:pt x="-3183" y="35893"/>
                    <a:pt x="-5657" y="29730"/>
                    <a:pt x="-5467" y="23358"/>
                  </a:cubicBezTo>
                  <a:cubicBezTo>
                    <a:pt x="-5657" y="16909"/>
                    <a:pt x="-3085" y="10680"/>
                    <a:pt x="1677" y="6308"/>
                  </a:cubicBezTo>
                  <a:cubicBezTo>
                    <a:pt x="6440" y="1964"/>
                    <a:pt x="12630" y="-359"/>
                    <a:pt x="19104" y="-169"/>
                  </a:cubicBezTo>
                  <a:cubicBezTo>
                    <a:pt x="25676" y="-331"/>
                    <a:pt x="31964" y="2222"/>
                    <a:pt x="36536" y="6879"/>
                  </a:cubicBezTo>
                  <a:lnTo>
                    <a:pt x="30820" y="13833"/>
                  </a:lnTo>
                  <a:cubicBezTo>
                    <a:pt x="27583" y="10709"/>
                    <a:pt x="23392" y="8870"/>
                    <a:pt x="18913" y="8689"/>
                  </a:cubicBezTo>
                  <a:cubicBezTo>
                    <a:pt x="15104" y="8641"/>
                    <a:pt x="11388" y="10070"/>
                    <a:pt x="8533" y="12690"/>
                  </a:cubicBezTo>
                  <a:cubicBezTo>
                    <a:pt x="5579" y="15290"/>
                    <a:pt x="3961" y="19052"/>
                    <a:pt x="4058" y="22976"/>
                  </a:cubicBezTo>
                  <a:cubicBezTo>
                    <a:pt x="4058" y="26977"/>
                    <a:pt x="5579" y="30825"/>
                    <a:pt x="8440" y="33644"/>
                  </a:cubicBezTo>
                  <a:cubicBezTo>
                    <a:pt x="11295" y="36540"/>
                    <a:pt x="15202" y="38131"/>
                    <a:pt x="19202" y="38026"/>
                  </a:cubicBezTo>
                  <a:cubicBezTo>
                    <a:pt x="23867" y="37855"/>
                    <a:pt x="28248" y="35750"/>
                    <a:pt x="31299" y="32216"/>
                  </a:cubicBezTo>
                  <a:lnTo>
                    <a:pt x="36917" y="38407"/>
                  </a:lnTo>
                  <a:cubicBezTo>
                    <a:pt x="31964" y="43732"/>
                    <a:pt x="25011" y="46761"/>
                    <a:pt x="17676" y="46789"/>
                  </a:cubicBezTo>
                  <a:close/>
                </a:path>
              </a:pathLst>
            </a:custGeom>
            <a:solidFill>
              <a:srgbClr val="6D6E71"/>
            </a:solidFill>
            <a:ln w="9525" cap="flat">
              <a:noFill/>
              <a:prstDash val="solid"/>
              <a:miter/>
            </a:ln>
          </p:spPr>
          <p:txBody>
            <a:bodyPr rtlCol="0" anchor="ctr"/>
            <a:lstStyle/>
            <a:p>
              <a:endParaRPr lang="en-US"/>
            </a:p>
          </p:txBody>
        </p:sp>
        <p:sp>
          <p:nvSpPr>
            <p:cNvPr id="276" name="Freeform: Shape 275">
              <a:extLst>
                <a:ext uri="{FF2B5EF4-FFF2-40B4-BE49-F238E27FC236}">
                  <a16:creationId xmlns:a16="http://schemas.microsoft.com/office/drawing/2014/main" id="{67F7CFD2-749F-4B17-A5C9-6B2CF01016E0}"/>
                </a:ext>
              </a:extLst>
            </p:cNvPr>
            <p:cNvSpPr/>
            <p:nvPr/>
          </p:nvSpPr>
          <p:spPr>
            <a:xfrm>
              <a:off x="17796890" y="4415780"/>
              <a:ext cx="45361" cy="46978"/>
            </a:xfrm>
            <a:custGeom>
              <a:avLst/>
              <a:gdLst>
                <a:gd name="connsiteX0" fmla="*/ 39862 w 45361"/>
                <a:gd name="connsiteY0" fmla="*/ 27452 h 46978"/>
                <a:gd name="connsiteX1" fmla="*/ 4144 w 45361"/>
                <a:gd name="connsiteY1" fmla="*/ 27452 h 46978"/>
                <a:gd name="connsiteX2" fmla="*/ 8622 w 45361"/>
                <a:gd name="connsiteY2" fmla="*/ 35453 h 46978"/>
                <a:gd name="connsiteX3" fmla="*/ 18147 w 45361"/>
                <a:gd name="connsiteY3" fmla="*/ 38501 h 46978"/>
                <a:gd name="connsiteX4" fmla="*/ 31193 w 45361"/>
                <a:gd name="connsiteY4" fmla="*/ 33167 h 46978"/>
                <a:gd name="connsiteX5" fmla="*/ 36718 w 45361"/>
                <a:gd name="connsiteY5" fmla="*/ 39168 h 46978"/>
                <a:gd name="connsiteX6" fmla="*/ 17668 w 45361"/>
                <a:gd name="connsiteY6" fmla="*/ 46787 h 46978"/>
                <a:gd name="connsiteX7" fmla="*/ 1381 w 45361"/>
                <a:gd name="connsiteY7" fmla="*/ 40406 h 46978"/>
                <a:gd name="connsiteX8" fmla="*/ 1381 w 45361"/>
                <a:gd name="connsiteY8" fmla="*/ 6116 h 46978"/>
                <a:gd name="connsiteX9" fmla="*/ 17575 w 45361"/>
                <a:gd name="connsiteY9" fmla="*/ -171 h 46978"/>
                <a:gd name="connsiteX10" fmla="*/ 33384 w 45361"/>
                <a:gd name="connsiteY10" fmla="*/ 5354 h 46978"/>
                <a:gd name="connsiteX11" fmla="*/ 39862 w 45361"/>
                <a:gd name="connsiteY11" fmla="*/ 20880 h 46978"/>
                <a:gd name="connsiteX12" fmla="*/ 4144 w 45361"/>
                <a:gd name="connsiteY12" fmla="*/ 19927 h 46978"/>
                <a:gd name="connsiteX13" fmla="*/ 30337 w 45361"/>
                <a:gd name="connsiteY13" fmla="*/ 19927 h 46978"/>
                <a:gd name="connsiteX14" fmla="*/ 26719 w 45361"/>
                <a:gd name="connsiteY14" fmla="*/ 11069 h 46978"/>
                <a:gd name="connsiteX15" fmla="*/ 17859 w 45361"/>
                <a:gd name="connsiteY15" fmla="*/ 8021 h 46978"/>
                <a:gd name="connsiteX16" fmla="*/ 8334 w 45361"/>
                <a:gd name="connsiteY16" fmla="*/ 11259 h 46978"/>
                <a:gd name="connsiteX17" fmla="*/ 4237 w 45361"/>
                <a:gd name="connsiteY17" fmla="*/ 19641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61" h="46978">
                  <a:moveTo>
                    <a:pt x="39862" y="27452"/>
                  </a:moveTo>
                  <a:lnTo>
                    <a:pt x="4144" y="27452"/>
                  </a:lnTo>
                  <a:cubicBezTo>
                    <a:pt x="4237" y="30681"/>
                    <a:pt x="5953" y="33643"/>
                    <a:pt x="8622" y="35453"/>
                  </a:cubicBezTo>
                  <a:cubicBezTo>
                    <a:pt x="11380" y="37482"/>
                    <a:pt x="14715" y="38558"/>
                    <a:pt x="18147" y="38501"/>
                  </a:cubicBezTo>
                  <a:cubicBezTo>
                    <a:pt x="23101" y="38825"/>
                    <a:pt x="27863" y="36853"/>
                    <a:pt x="31193" y="33167"/>
                  </a:cubicBezTo>
                  <a:lnTo>
                    <a:pt x="36718" y="39168"/>
                  </a:lnTo>
                  <a:cubicBezTo>
                    <a:pt x="31672" y="44245"/>
                    <a:pt x="24812" y="46997"/>
                    <a:pt x="17668" y="46787"/>
                  </a:cubicBezTo>
                  <a:cubicBezTo>
                    <a:pt x="11571" y="46883"/>
                    <a:pt x="5762" y="44588"/>
                    <a:pt x="1381" y="40406"/>
                  </a:cubicBezTo>
                  <a:cubicBezTo>
                    <a:pt x="-7763" y="30785"/>
                    <a:pt x="-7763" y="15736"/>
                    <a:pt x="1381" y="6116"/>
                  </a:cubicBezTo>
                  <a:cubicBezTo>
                    <a:pt x="5762" y="1991"/>
                    <a:pt x="11571" y="-266"/>
                    <a:pt x="17575" y="-171"/>
                  </a:cubicBezTo>
                  <a:cubicBezTo>
                    <a:pt x="23384" y="-332"/>
                    <a:pt x="29002" y="1639"/>
                    <a:pt x="33384" y="5354"/>
                  </a:cubicBezTo>
                  <a:cubicBezTo>
                    <a:pt x="37765" y="9307"/>
                    <a:pt x="40146" y="14993"/>
                    <a:pt x="39862" y="20880"/>
                  </a:cubicBezTo>
                  <a:close/>
                  <a:moveTo>
                    <a:pt x="4144" y="19927"/>
                  </a:moveTo>
                  <a:lnTo>
                    <a:pt x="30337" y="19927"/>
                  </a:lnTo>
                  <a:cubicBezTo>
                    <a:pt x="30528" y="16574"/>
                    <a:pt x="29193" y="13298"/>
                    <a:pt x="26719" y="11069"/>
                  </a:cubicBezTo>
                  <a:cubicBezTo>
                    <a:pt x="24240" y="9011"/>
                    <a:pt x="21096" y="7935"/>
                    <a:pt x="17859" y="8021"/>
                  </a:cubicBezTo>
                  <a:cubicBezTo>
                    <a:pt x="14431" y="7954"/>
                    <a:pt x="11004" y="9097"/>
                    <a:pt x="8334" y="11259"/>
                  </a:cubicBezTo>
                  <a:cubicBezTo>
                    <a:pt x="5669" y="13231"/>
                    <a:pt x="4144" y="16346"/>
                    <a:pt x="4237" y="19641"/>
                  </a:cubicBezTo>
                  <a:close/>
                </a:path>
              </a:pathLst>
            </a:custGeom>
            <a:solidFill>
              <a:srgbClr val="6D6E71"/>
            </a:solidFill>
            <a:ln w="9525" cap="flat">
              <a:noFill/>
              <a:prstDash val="solid"/>
              <a:miter/>
            </a:ln>
          </p:spPr>
          <p:txBody>
            <a:bodyPr rtlCol="0" anchor="ctr"/>
            <a:lstStyle/>
            <a:p>
              <a:endParaRPr lang="en-US"/>
            </a:p>
          </p:txBody>
        </p:sp>
        <p:sp>
          <p:nvSpPr>
            <p:cNvPr id="277" name="Freeform: Shape 276">
              <a:extLst>
                <a:ext uri="{FF2B5EF4-FFF2-40B4-BE49-F238E27FC236}">
                  <a16:creationId xmlns:a16="http://schemas.microsoft.com/office/drawing/2014/main" id="{8F4732A2-429D-4ED6-9ED5-61D37F3F29C7}"/>
                </a:ext>
              </a:extLst>
            </p:cNvPr>
            <p:cNvSpPr/>
            <p:nvPr/>
          </p:nvSpPr>
          <p:spPr>
            <a:xfrm>
              <a:off x="17871186" y="4397308"/>
              <a:ext cx="31718" cy="64963"/>
            </a:xfrm>
            <a:custGeom>
              <a:avLst/>
              <a:gdLst>
                <a:gd name="connsiteX0" fmla="*/ 9764 w 31718"/>
                <a:gd name="connsiteY0" fmla="*/ 15158 h 64963"/>
                <a:gd name="connsiteX1" fmla="*/ 9764 w 31718"/>
                <a:gd name="connsiteY1" fmla="*/ 18968 h 64963"/>
                <a:gd name="connsiteX2" fmla="*/ 21763 w 31718"/>
                <a:gd name="connsiteY2" fmla="*/ 18968 h 64963"/>
                <a:gd name="connsiteX3" fmla="*/ 21763 w 31718"/>
                <a:gd name="connsiteY3" fmla="*/ 26683 h 64963"/>
                <a:gd name="connsiteX4" fmla="*/ 9764 w 31718"/>
                <a:gd name="connsiteY4" fmla="*/ 26683 h 64963"/>
                <a:gd name="connsiteX5" fmla="*/ 9764 w 31718"/>
                <a:gd name="connsiteY5" fmla="*/ 64783 h 64963"/>
                <a:gd name="connsiteX6" fmla="*/ 239 w 31718"/>
                <a:gd name="connsiteY6" fmla="*/ 64783 h 64963"/>
                <a:gd name="connsiteX7" fmla="*/ 239 w 31718"/>
                <a:gd name="connsiteY7" fmla="*/ 26683 h 64963"/>
                <a:gd name="connsiteX8" fmla="*/ -5477 w 31718"/>
                <a:gd name="connsiteY8" fmla="*/ 26683 h 64963"/>
                <a:gd name="connsiteX9" fmla="*/ -5477 w 31718"/>
                <a:gd name="connsiteY9" fmla="*/ 19063 h 64963"/>
                <a:gd name="connsiteX10" fmla="*/ 239 w 31718"/>
                <a:gd name="connsiteY10" fmla="*/ 19063 h 64963"/>
                <a:gd name="connsiteX11" fmla="*/ 239 w 31718"/>
                <a:gd name="connsiteY11" fmla="*/ 15539 h 64963"/>
                <a:gd name="connsiteX12" fmla="*/ 4620 w 31718"/>
                <a:gd name="connsiteY12" fmla="*/ 4109 h 64963"/>
                <a:gd name="connsiteX13" fmla="*/ 15099 w 31718"/>
                <a:gd name="connsiteY13" fmla="*/ -177 h 64963"/>
                <a:gd name="connsiteX14" fmla="*/ 26242 w 31718"/>
                <a:gd name="connsiteY14" fmla="*/ 4395 h 64963"/>
                <a:gd name="connsiteX15" fmla="*/ 22335 w 31718"/>
                <a:gd name="connsiteY15" fmla="*/ 11157 h 64963"/>
                <a:gd name="connsiteX16" fmla="*/ 16429 w 31718"/>
                <a:gd name="connsiteY16" fmla="*/ 8109 h 64963"/>
                <a:gd name="connsiteX17" fmla="*/ 11573 w 31718"/>
                <a:gd name="connsiteY17" fmla="*/ 10110 h 64963"/>
                <a:gd name="connsiteX18" fmla="*/ 9764 w 31718"/>
                <a:gd name="connsiteY18" fmla="*/ 15158 h 6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4963">
                  <a:moveTo>
                    <a:pt x="9764" y="15158"/>
                  </a:moveTo>
                  <a:lnTo>
                    <a:pt x="9764" y="18968"/>
                  </a:lnTo>
                  <a:lnTo>
                    <a:pt x="21763" y="18968"/>
                  </a:lnTo>
                  <a:lnTo>
                    <a:pt x="21763" y="26683"/>
                  </a:lnTo>
                  <a:lnTo>
                    <a:pt x="9764" y="26683"/>
                  </a:lnTo>
                  <a:lnTo>
                    <a:pt x="9764" y="64783"/>
                  </a:lnTo>
                  <a:lnTo>
                    <a:pt x="239" y="64783"/>
                  </a:lnTo>
                  <a:lnTo>
                    <a:pt x="239" y="26683"/>
                  </a:lnTo>
                  <a:lnTo>
                    <a:pt x="-5477" y="26683"/>
                  </a:lnTo>
                  <a:lnTo>
                    <a:pt x="-5477" y="19063"/>
                  </a:lnTo>
                  <a:lnTo>
                    <a:pt x="239" y="19063"/>
                  </a:lnTo>
                  <a:lnTo>
                    <a:pt x="239" y="15539"/>
                  </a:lnTo>
                  <a:cubicBezTo>
                    <a:pt x="48" y="11281"/>
                    <a:pt x="1667" y="7138"/>
                    <a:pt x="4620" y="4109"/>
                  </a:cubicBezTo>
                  <a:cubicBezTo>
                    <a:pt x="7383" y="1299"/>
                    <a:pt x="11192" y="-253"/>
                    <a:pt x="15099" y="-177"/>
                  </a:cubicBezTo>
                  <a:cubicBezTo>
                    <a:pt x="19289" y="-149"/>
                    <a:pt x="23289" y="1490"/>
                    <a:pt x="26242" y="4395"/>
                  </a:cubicBezTo>
                  <a:lnTo>
                    <a:pt x="22335" y="11157"/>
                  </a:lnTo>
                  <a:cubicBezTo>
                    <a:pt x="20908" y="9367"/>
                    <a:pt x="18717" y="8272"/>
                    <a:pt x="16429" y="8109"/>
                  </a:cubicBezTo>
                  <a:cubicBezTo>
                    <a:pt x="14620" y="8005"/>
                    <a:pt x="12810" y="8748"/>
                    <a:pt x="11573" y="10110"/>
                  </a:cubicBezTo>
                  <a:cubicBezTo>
                    <a:pt x="10336" y="11500"/>
                    <a:pt x="9666" y="13310"/>
                    <a:pt x="9764" y="15158"/>
                  </a:cubicBezTo>
                  <a:close/>
                </a:path>
              </a:pathLst>
            </a:custGeom>
            <a:solidFill>
              <a:srgbClr val="6D6E71"/>
            </a:solidFill>
            <a:ln w="9525" cap="flat">
              <a:noFill/>
              <a:prstDash val="solid"/>
              <a:miter/>
            </a:ln>
          </p:spPr>
          <p:txBody>
            <a:bodyPr rtlCol="0" anchor="ctr"/>
            <a:lstStyle/>
            <a:p>
              <a:endParaRPr lang="en-US"/>
            </a:p>
          </p:txBody>
        </p:sp>
        <p:sp>
          <p:nvSpPr>
            <p:cNvPr id="278" name="Freeform: Shape 277">
              <a:extLst>
                <a:ext uri="{FF2B5EF4-FFF2-40B4-BE49-F238E27FC236}">
                  <a16:creationId xmlns:a16="http://schemas.microsoft.com/office/drawing/2014/main" id="{FC33E53D-A628-4206-9F42-D2CAE665DFAC}"/>
                </a:ext>
              </a:extLst>
            </p:cNvPr>
            <p:cNvSpPr/>
            <p:nvPr/>
          </p:nvSpPr>
          <p:spPr>
            <a:xfrm>
              <a:off x="17906282" y="4416552"/>
              <a:ext cx="41959" cy="46305"/>
            </a:xfrm>
            <a:custGeom>
              <a:avLst/>
              <a:gdLst>
                <a:gd name="connsiteX0" fmla="*/ 26958 w 41959"/>
                <a:gd name="connsiteY0" fmla="*/ 24395 h 46305"/>
                <a:gd name="connsiteX1" fmla="*/ 26958 w 41959"/>
                <a:gd name="connsiteY1" fmla="*/ -180 h 46305"/>
                <a:gd name="connsiteX2" fmla="*/ 36483 w 41959"/>
                <a:gd name="connsiteY2" fmla="*/ -180 h 46305"/>
                <a:gd name="connsiteX3" fmla="*/ 36483 w 41959"/>
                <a:gd name="connsiteY3" fmla="*/ 45445 h 46305"/>
                <a:gd name="connsiteX4" fmla="*/ 26958 w 41959"/>
                <a:gd name="connsiteY4" fmla="*/ 45445 h 46305"/>
                <a:gd name="connsiteX5" fmla="*/ 26958 w 41959"/>
                <a:gd name="connsiteY5" fmla="*/ 37062 h 46305"/>
                <a:gd name="connsiteX6" fmla="*/ 20577 w 41959"/>
                <a:gd name="connsiteY6" fmla="*/ 43730 h 46305"/>
                <a:gd name="connsiteX7" fmla="*/ 11814 w 41959"/>
                <a:gd name="connsiteY7" fmla="*/ 46111 h 46305"/>
                <a:gd name="connsiteX8" fmla="*/ -664 w 41959"/>
                <a:gd name="connsiteY8" fmla="*/ 41349 h 46305"/>
                <a:gd name="connsiteX9" fmla="*/ -5427 w 41959"/>
                <a:gd name="connsiteY9" fmla="*/ 27728 h 46305"/>
                <a:gd name="connsiteX10" fmla="*/ -5427 w 41959"/>
                <a:gd name="connsiteY10" fmla="*/ -180 h 46305"/>
                <a:gd name="connsiteX11" fmla="*/ 4098 w 41959"/>
                <a:gd name="connsiteY11" fmla="*/ -180 h 46305"/>
                <a:gd name="connsiteX12" fmla="*/ 4098 w 41959"/>
                <a:gd name="connsiteY12" fmla="*/ 24871 h 46305"/>
                <a:gd name="connsiteX13" fmla="*/ 14577 w 41959"/>
                <a:gd name="connsiteY13" fmla="*/ 37444 h 46305"/>
                <a:gd name="connsiteX14" fmla="*/ 23246 w 41959"/>
                <a:gd name="connsiteY14" fmla="*/ 34110 h 46305"/>
                <a:gd name="connsiteX15" fmla="*/ 26958 w 41959"/>
                <a:gd name="connsiteY15" fmla="*/ 24395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59" h="46305">
                  <a:moveTo>
                    <a:pt x="26958" y="24395"/>
                  </a:moveTo>
                  <a:lnTo>
                    <a:pt x="26958" y="-180"/>
                  </a:lnTo>
                  <a:lnTo>
                    <a:pt x="36483" y="-180"/>
                  </a:lnTo>
                  <a:lnTo>
                    <a:pt x="36483" y="45445"/>
                  </a:lnTo>
                  <a:lnTo>
                    <a:pt x="26958" y="45445"/>
                  </a:lnTo>
                  <a:lnTo>
                    <a:pt x="26958" y="37062"/>
                  </a:lnTo>
                  <a:cubicBezTo>
                    <a:pt x="25530" y="39844"/>
                    <a:pt x="23339" y="42159"/>
                    <a:pt x="20577" y="43730"/>
                  </a:cubicBezTo>
                  <a:cubicBezTo>
                    <a:pt x="17912" y="45283"/>
                    <a:pt x="14861" y="46102"/>
                    <a:pt x="11814" y="46111"/>
                  </a:cubicBezTo>
                  <a:cubicBezTo>
                    <a:pt x="7145" y="46302"/>
                    <a:pt x="2671" y="44578"/>
                    <a:pt x="-664" y="41349"/>
                  </a:cubicBezTo>
                  <a:cubicBezTo>
                    <a:pt x="-3999" y="37644"/>
                    <a:pt x="-5808" y="32729"/>
                    <a:pt x="-5427" y="27728"/>
                  </a:cubicBezTo>
                  <a:lnTo>
                    <a:pt x="-5427" y="-180"/>
                  </a:lnTo>
                  <a:lnTo>
                    <a:pt x="4098" y="-180"/>
                  </a:lnTo>
                  <a:lnTo>
                    <a:pt x="4098" y="24871"/>
                  </a:lnTo>
                  <a:cubicBezTo>
                    <a:pt x="4098" y="33253"/>
                    <a:pt x="7526" y="37444"/>
                    <a:pt x="14577" y="37444"/>
                  </a:cubicBezTo>
                  <a:cubicBezTo>
                    <a:pt x="17814" y="37453"/>
                    <a:pt x="20865" y="36263"/>
                    <a:pt x="23246" y="34110"/>
                  </a:cubicBezTo>
                  <a:cubicBezTo>
                    <a:pt x="25813" y="31567"/>
                    <a:pt x="27148" y="28024"/>
                    <a:pt x="26958" y="24395"/>
                  </a:cubicBezTo>
                  <a:close/>
                </a:path>
              </a:pathLst>
            </a:custGeom>
            <a:solidFill>
              <a:srgbClr val="6D6E71"/>
            </a:solidFill>
            <a:ln w="9525" cap="flat">
              <a:noFill/>
              <a:prstDash val="solid"/>
              <a:miter/>
            </a:ln>
          </p:spPr>
          <p:txBody>
            <a:bodyPr rtlCol="0" anchor="ctr"/>
            <a:lstStyle/>
            <a:p>
              <a:endParaRPr lang="en-US"/>
            </a:p>
          </p:txBody>
        </p:sp>
        <p:sp>
          <p:nvSpPr>
            <p:cNvPr id="279" name="Freeform: Shape 278">
              <a:extLst>
                <a:ext uri="{FF2B5EF4-FFF2-40B4-BE49-F238E27FC236}">
                  <a16:creationId xmlns:a16="http://schemas.microsoft.com/office/drawing/2014/main" id="{E50D4F9A-1487-465B-9761-433A8EB75D88}"/>
                </a:ext>
              </a:extLst>
            </p:cNvPr>
            <p:cNvSpPr/>
            <p:nvPr/>
          </p:nvSpPr>
          <p:spPr>
            <a:xfrm>
              <a:off x="17961292" y="4416265"/>
              <a:ext cx="24193" cy="45815"/>
            </a:xfrm>
            <a:custGeom>
              <a:avLst/>
              <a:gdLst>
                <a:gd name="connsiteX0" fmla="*/ 18336 w 24193"/>
                <a:gd name="connsiteY0" fmla="*/ 8964 h 45815"/>
                <a:gd name="connsiteX1" fmla="*/ 7574 w 24193"/>
                <a:gd name="connsiteY1" fmla="*/ 13631 h 45815"/>
                <a:gd name="connsiteX2" fmla="*/ 4048 w 24193"/>
                <a:gd name="connsiteY2" fmla="*/ 26014 h 45815"/>
                <a:gd name="connsiteX3" fmla="*/ 4048 w 24193"/>
                <a:gd name="connsiteY3" fmla="*/ 45636 h 45815"/>
                <a:gd name="connsiteX4" fmla="*/ -5477 w 24193"/>
                <a:gd name="connsiteY4" fmla="*/ 45636 h 45815"/>
                <a:gd name="connsiteX5" fmla="*/ -5477 w 24193"/>
                <a:gd name="connsiteY5" fmla="*/ 106 h 45815"/>
                <a:gd name="connsiteX6" fmla="*/ 4048 w 24193"/>
                <a:gd name="connsiteY6" fmla="*/ 106 h 45815"/>
                <a:gd name="connsiteX7" fmla="*/ 4048 w 24193"/>
                <a:gd name="connsiteY7" fmla="*/ 9631 h 45815"/>
                <a:gd name="connsiteX8" fmla="*/ 10336 w 24193"/>
                <a:gd name="connsiteY8" fmla="*/ 2583 h 45815"/>
                <a:gd name="connsiteX9" fmla="*/ 18717 w 24193"/>
                <a:gd name="connsiteY9" fmla="*/ -180 h 45815"/>
                <a:gd name="connsiteX10" fmla="*/ 18717 w 24193"/>
                <a:gd name="connsiteY10" fmla="*/ 9345 h 4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5815">
                  <a:moveTo>
                    <a:pt x="18336" y="8964"/>
                  </a:moveTo>
                  <a:cubicBezTo>
                    <a:pt x="14238" y="8679"/>
                    <a:pt x="10239" y="10422"/>
                    <a:pt x="7574" y="13631"/>
                  </a:cubicBezTo>
                  <a:cubicBezTo>
                    <a:pt x="5002" y="17251"/>
                    <a:pt x="3764" y="21604"/>
                    <a:pt x="4048" y="26014"/>
                  </a:cubicBezTo>
                  <a:lnTo>
                    <a:pt x="4048" y="45636"/>
                  </a:lnTo>
                  <a:lnTo>
                    <a:pt x="-5477" y="45636"/>
                  </a:lnTo>
                  <a:lnTo>
                    <a:pt x="-5477" y="106"/>
                  </a:lnTo>
                  <a:lnTo>
                    <a:pt x="4048" y="106"/>
                  </a:lnTo>
                  <a:lnTo>
                    <a:pt x="4048" y="9631"/>
                  </a:lnTo>
                  <a:cubicBezTo>
                    <a:pt x="5476" y="6793"/>
                    <a:pt x="7667" y="4364"/>
                    <a:pt x="10336" y="2583"/>
                  </a:cubicBezTo>
                  <a:cubicBezTo>
                    <a:pt x="12810" y="821"/>
                    <a:pt x="15671" y="-142"/>
                    <a:pt x="18717" y="-180"/>
                  </a:cubicBezTo>
                  <a:lnTo>
                    <a:pt x="18717" y="9345"/>
                  </a:lnTo>
                  <a:close/>
                </a:path>
              </a:pathLst>
            </a:custGeom>
            <a:solidFill>
              <a:srgbClr val="6D6E71"/>
            </a:solidFill>
            <a:ln w="9525" cap="flat">
              <a:noFill/>
              <a:prstDash val="solid"/>
              <a:miter/>
            </a:ln>
          </p:spPr>
          <p:txBody>
            <a:bodyPr rtlCol="0" anchor="ctr"/>
            <a:lstStyle/>
            <a:p>
              <a:endParaRPr lang="en-US"/>
            </a:p>
          </p:txBody>
        </p:sp>
        <p:sp>
          <p:nvSpPr>
            <p:cNvPr id="280" name="Freeform: Shape 279">
              <a:extLst>
                <a:ext uri="{FF2B5EF4-FFF2-40B4-BE49-F238E27FC236}">
                  <a16:creationId xmlns:a16="http://schemas.microsoft.com/office/drawing/2014/main" id="{178ADC1D-5696-4A8A-8D86-E6D196AC3302}"/>
                </a:ext>
              </a:extLst>
            </p:cNvPr>
            <p:cNvSpPr/>
            <p:nvPr/>
          </p:nvSpPr>
          <p:spPr>
            <a:xfrm>
              <a:off x="17992155" y="4402169"/>
              <a:ext cx="31714" cy="60581"/>
            </a:xfrm>
            <a:custGeom>
              <a:avLst/>
              <a:gdLst>
                <a:gd name="connsiteX0" fmla="*/ 9857 w 31714"/>
                <a:gd name="connsiteY0" fmla="*/ 21823 h 60581"/>
                <a:gd name="connsiteX1" fmla="*/ 9857 w 31714"/>
                <a:gd name="connsiteY1" fmla="*/ 44968 h 60581"/>
                <a:gd name="connsiteX2" fmla="*/ 11569 w 31714"/>
                <a:gd name="connsiteY2" fmla="*/ 50112 h 60581"/>
                <a:gd name="connsiteX3" fmla="*/ 16429 w 31714"/>
                <a:gd name="connsiteY3" fmla="*/ 52017 h 60581"/>
                <a:gd name="connsiteX4" fmla="*/ 22335 w 31714"/>
                <a:gd name="connsiteY4" fmla="*/ 49064 h 60581"/>
                <a:gd name="connsiteX5" fmla="*/ 26238 w 31714"/>
                <a:gd name="connsiteY5" fmla="*/ 55827 h 60581"/>
                <a:gd name="connsiteX6" fmla="*/ 15094 w 31714"/>
                <a:gd name="connsiteY6" fmla="*/ 60399 h 60581"/>
                <a:gd name="connsiteX7" fmla="*/ 4616 w 31714"/>
                <a:gd name="connsiteY7" fmla="*/ 56113 h 60581"/>
                <a:gd name="connsiteX8" fmla="*/ 234 w 31714"/>
                <a:gd name="connsiteY8" fmla="*/ 44683 h 60581"/>
                <a:gd name="connsiteX9" fmla="*/ 234 w 31714"/>
                <a:gd name="connsiteY9" fmla="*/ 21823 h 60581"/>
                <a:gd name="connsiteX10" fmla="*/ -5477 w 31714"/>
                <a:gd name="connsiteY10" fmla="*/ 21823 h 60581"/>
                <a:gd name="connsiteX11" fmla="*/ -5477 w 31714"/>
                <a:gd name="connsiteY11" fmla="*/ 14203 h 60581"/>
                <a:gd name="connsiteX12" fmla="*/ 234 w 31714"/>
                <a:gd name="connsiteY12" fmla="*/ 14203 h 60581"/>
                <a:gd name="connsiteX13" fmla="*/ 234 w 31714"/>
                <a:gd name="connsiteY13" fmla="*/ -180 h 60581"/>
                <a:gd name="connsiteX14" fmla="*/ 9759 w 31714"/>
                <a:gd name="connsiteY14" fmla="*/ -180 h 60581"/>
                <a:gd name="connsiteX15" fmla="*/ 9759 w 31714"/>
                <a:gd name="connsiteY15" fmla="*/ 14203 h 60581"/>
                <a:gd name="connsiteX16" fmla="*/ 21763 w 31714"/>
                <a:gd name="connsiteY16" fmla="*/ 14203 h 60581"/>
                <a:gd name="connsiteX17" fmla="*/ 21763 w 31714"/>
                <a:gd name="connsiteY17" fmla="*/ 21918 h 60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4" h="60581">
                  <a:moveTo>
                    <a:pt x="9857" y="21823"/>
                  </a:moveTo>
                  <a:lnTo>
                    <a:pt x="9857" y="44968"/>
                  </a:lnTo>
                  <a:cubicBezTo>
                    <a:pt x="9759" y="46836"/>
                    <a:pt x="10332" y="48683"/>
                    <a:pt x="11569" y="50112"/>
                  </a:cubicBezTo>
                  <a:cubicBezTo>
                    <a:pt x="12810" y="51455"/>
                    <a:pt x="14620" y="52160"/>
                    <a:pt x="16429" y="52017"/>
                  </a:cubicBezTo>
                  <a:cubicBezTo>
                    <a:pt x="18712" y="51903"/>
                    <a:pt x="20903" y="50836"/>
                    <a:pt x="22335" y="49064"/>
                  </a:cubicBezTo>
                  <a:lnTo>
                    <a:pt x="26238" y="55827"/>
                  </a:lnTo>
                  <a:cubicBezTo>
                    <a:pt x="23284" y="58723"/>
                    <a:pt x="19284" y="60351"/>
                    <a:pt x="15094" y="60399"/>
                  </a:cubicBezTo>
                  <a:cubicBezTo>
                    <a:pt x="11192" y="60475"/>
                    <a:pt x="7378" y="58923"/>
                    <a:pt x="4616" y="56113"/>
                  </a:cubicBezTo>
                  <a:cubicBezTo>
                    <a:pt x="1569" y="53093"/>
                    <a:pt x="44" y="48940"/>
                    <a:pt x="234" y="44683"/>
                  </a:cubicBezTo>
                  <a:lnTo>
                    <a:pt x="234" y="21823"/>
                  </a:lnTo>
                  <a:lnTo>
                    <a:pt x="-5477" y="21823"/>
                  </a:lnTo>
                  <a:lnTo>
                    <a:pt x="-5477" y="14203"/>
                  </a:lnTo>
                  <a:lnTo>
                    <a:pt x="234" y="14203"/>
                  </a:lnTo>
                  <a:lnTo>
                    <a:pt x="234" y="-180"/>
                  </a:lnTo>
                  <a:lnTo>
                    <a:pt x="9759" y="-180"/>
                  </a:lnTo>
                  <a:lnTo>
                    <a:pt x="9759" y="14203"/>
                  </a:lnTo>
                  <a:lnTo>
                    <a:pt x="21763" y="14203"/>
                  </a:lnTo>
                  <a:lnTo>
                    <a:pt x="21763" y="21918"/>
                  </a:lnTo>
                  <a:close/>
                </a:path>
              </a:pathLst>
            </a:custGeom>
            <a:solidFill>
              <a:srgbClr val="6D6E71"/>
            </a:solidFill>
            <a:ln w="9525" cap="flat">
              <a:noFill/>
              <a:prstDash val="solid"/>
              <a:miter/>
            </a:ln>
          </p:spPr>
          <p:txBody>
            <a:bodyPr rtlCol="0" anchor="ctr"/>
            <a:lstStyle/>
            <a:p>
              <a:endParaRPr lang="en-US"/>
            </a:p>
          </p:txBody>
        </p:sp>
        <p:sp>
          <p:nvSpPr>
            <p:cNvPr id="281" name="Freeform: Shape 280">
              <a:extLst>
                <a:ext uri="{FF2B5EF4-FFF2-40B4-BE49-F238E27FC236}">
                  <a16:creationId xmlns:a16="http://schemas.microsoft.com/office/drawing/2014/main" id="{C7C0F13C-D1F5-4D00-AF76-2C4329627352}"/>
                </a:ext>
              </a:extLst>
            </p:cNvPr>
            <p:cNvSpPr/>
            <p:nvPr/>
          </p:nvSpPr>
          <p:spPr>
            <a:xfrm>
              <a:off x="18030730" y="4398549"/>
              <a:ext cx="41940" cy="63532"/>
            </a:xfrm>
            <a:custGeom>
              <a:avLst/>
              <a:gdLst>
                <a:gd name="connsiteX0" fmla="*/ 4048 w 41940"/>
                <a:gd name="connsiteY0" fmla="*/ 38587 h 63532"/>
                <a:gd name="connsiteX1" fmla="*/ 4048 w 41940"/>
                <a:gd name="connsiteY1" fmla="*/ 63352 h 63532"/>
                <a:gd name="connsiteX2" fmla="*/ -5477 w 41940"/>
                <a:gd name="connsiteY2" fmla="*/ 63352 h 63532"/>
                <a:gd name="connsiteX3" fmla="*/ -5477 w 41940"/>
                <a:gd name="connsiteY3" fmla="*/ -180 h 63532"/>
                <a:gd name="connsiteX4" fmla="*/ 4048 w 41940"/>
                <a:gd name="connsiteY4" fmla="*/ -180 h 63532"/>
                <a:gd name="connsiteX5" fmla="*/ 4048 w 41940"/>
                <a:gd name="connsiteY5" fmla="*/ 26014 h 63532"/>
                <a:gd name="connsiteX6" fmla="*/ 10239 w 41940"/>
                <a:gd name="connsiteY6" fmla="*/ 19441 h 63532"/>
                <a:gd name="connsiteX7" fmla="*/ 19191 w 41940"/>
                <a:gd name="connsiteY7" fmla="*/ 17060 h 63532"/>
                <a:gd name="connsiteX8" fmla="*/ 31670 w 41940"/>
                <a:gd name="connsiteY8" fmla="*/ 21727 h 63532"/>
                <a:gd name="connsiteX9" fmla="*/ 36432 w 41940"/>
                <a:gd name="connsiteY9" fmla="*/ 35349 h 63532"/>
                <a:gd name="connsiteX10" fmla="*/ 36432 w 41940"/>
                <a:gd name="connsiteY10" fmla="*/ 63352 h 63532"/>
                <a:gd name="connsiteX11" fmla="*/ 26907 w 41940"/>
                <a:gd name="connsiteY11" fmla="*/ 63352 h 63532"/>
                <a:gd name="connsiteX12" fmla="*/ 26907 w 41940"/>
                <a:gd name="connsiteY12" fmla="*/ 38301 h 63532"/>
                <a:gd name="connsiteX13" fmla="*/ 16429 w 41940"/>
                <a:gd name="connsiteY13" fmla="*/ 25633 h 63532"/>
                <a:gd name="connsiteX14" fmla="*/ 7857 w 41940"/>
                <a:gd name="connsiteY14" fmla="*/ 28966 h 63532"/>
                <a:gd name="connsiteX15" fmla="*/ 4048 w 41940"/>
                <a:gd name="connsiteY15" fmla="*/ 38587 h 63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63532">
                  <a:moveTo>
                    <a:pt x="4048" y="38587"/>
                  </a:moveTo>
                  <a:lnTo>
                    <a:pt x="4048" y="63352"/>
                  </a:lnTo>
                  <a:lnTo>
                    <a:pt x="-5477" y="63352"/>
                  </a:lnTo>
                  <a:lnTo>
                    <a:pt x="-5477" y="-180"/>
                  </a:lnTo>
                  <a:lnTo>
                    <a:pt x="4048" y="-180"/>
                  </a:lnTo>
                  <a:lnTo>
                    <a:pt x="4048" y="26014"/>
                  </a:lnTo>
                  <a:cubicBezTo>
                    <a:pt x="5383" y="23233"/>
                    <a:pt x="7574" y="20927"/>
                    <a:pt x="10239" y="19441"/>
                  </a:cubicBezTo>
                  <a:cubicBezTo>
                    <a:pt x="13001" y="17861"/>
                    <a:pt x="16047" y="17032"/>
                    <a:pt x="19191" y="17060"/>
                  </a:cubicBezTo>
                  <a:cubicBezTo>
                    <a:pt x="23861" y="16841"/>
                    <a:pt x="28335" y="18527"/>
                    <a:pt x="31670" y="21727"/>
                  </a:cubicBezTo>
                  <a:cubicBezTo>
                    <a:pt x="35004" y="25433"/>
                    <a:pt x="36721" y="30348"/>
                    <a:pt x="36432" y="35349"/>
                  </a:cubicBezTo>
                  <a:lnTo>
                    <a:pt x="36432" y="63352"/>
                  </a:lnTo>
                  <a:lnTo>
                    <a:pt x="26907" y="63352"/>
                  </a:lnTo>
                  <a:lnTo>
                    <a:pt x="26907" y="38301"/>
                  </a:lnTo>
                  <a:cubicBezTo>
                    <a:pt x="26907" y="29919"/>
                    <a:pt x="23480" y="25633"/>
                    <a:pt x="16429" y="25633"/>
                  </a:cubicBezTo>
                  <a:cubicBezTo>
                    <a:pt x="13285" y="25604"/>
                    <a:pt x="10146" y="26795"/>
                    <a:pt x="7857" y="28966"/>
                  </a:cubicBezTo>
                  <a:cubicBezTo>
                    <a:pt x="5192" y="31453"/>
                    <a:pt x="3858" y="34977"/>
                    <a:pt x="4048" y="38587"/>
                  </a:cubicBezTo>
                  <a:close/>
                </a:path>
              </a:pathLst>
            </a:custGeom>
            <a:solidFill>
              <a:srgbClr val="6D6E71"/>
            </a:solidFill>
            <a:ln w="9525" cap="flat">
              <a:noFill/>
              <a:prstDash val="solid"/>
              <a:miter/>
            </a:ln>
          </p:spPr>
          <p:txBody>
            <a:bodyPr rtlCol="0" anchor="ctr"/>
            <a:lstStyle/>
            <a:p>
              <a:endParaRPr lang="en-US"/>
            </a:p>
          </p:txBody>
        </p:sp>
        <p:sp>
          <p:nvSpPr>
            <p:cNvPr id="282" name="Freeform: Shape 281">
              <a:extLst>
                <a:ext uri="{FF2B5EF4-FFF2-40B4-BE49-F238E27FC236}">
                  <a16:creationId xmlns:a16="http://schemas.microsoft.com/office/drawing/2014/main" id="{81DDF2DC-9652-4F18-90B7-DC5E6FAB1A66}"/>
                </a:ext>
              </a:extLst>
            </p:cNvPr>
            <p:cNvSpPr/>
            <p:nvPr/>
          </p:nvSpPr>
          <p:spPr>
            <a:xfrm>
              <a:off x="18082619" y="4415778"/>
              <a:ext cx="45398" cy="46983"/>
            </a:xfrm>
            <a:custGeom>
              <a:avLst/>
              <a:gdLst>
                <a:gd name="connsiteX0" fmla="*/ 39883 w 45398"/>
                <a:gd name="connsiteY0" fmla="*/ 27454 h 46983"/>
                <a:gd name="connsiteX1" fmla="*/ 4072 w 45398"/>
                <a:gd name="connsiteY1" fmla="*/ 27454 h 46983"/>
                <a:gd name="connsiteX2" fmla="*/ 8643 w 45398"/>
                <a:gd name="connsiteY2" fmla="*/ 35455 h 46983"/>
                <a:gd name="connsiteX3" fmla="*/ 18168 w 45398"/>
                <a:gd name="connsiteY3" fmla="*/ 38503 h 46983"/>
                <a:gd name="connsiteX4" fmla="*/ 31214 w 45398"/>
                <a:gd name="connsiteY4" fmla="*/ 33169 h 46983"/>
                <a:gd name="connsiteX5" fmla="*/ 36646 w 45398"/>
                <a:gd name="connsiteY5" fmla="*/ 39170 h 46983"/>
                <a:gd name="connsiteX6" fmla="*/ 17596 w 45398"/>
                <a:gd name="connsiteY6" fmla="*/ 46790 h 46983"/>
                <a:gd name="connsiteX7" fmla="*/ 1211 w 45398"/>
                <a:gd name="connsiteY7" fmla="*/ 40408 h 46983"/>
                <a:gd name="connsiteX8" fmla="*/ -5453 w 45398"/>
                <a:gd name="connsiteY8" fmla="*/ 23263 h 46983"/>
                <a:gd name="connsiteX9" fmla="*/ 1402 w 45398"/>
                <a:gd name="connsiteY9" fmla="*/ 6118 h 46983"/>
                <a:gd name="connsiteX10" fmla="*/ 17499 w 45398"/>
                <a:gd name="connsiteY10" fmla="*/ -169 h 46983"/>
                <a:gd name="connsiteX11" fmla="*/ 33312 w 45398"/>
                <a:gd name="connsiteY11" fmla="*/ 5356 h 46983"/>
                <a:gd name="connsiteX12" fmla="*/ 39883 w 45398"/>
                <a:gd name="connsiteY12" fmla="*/ 20882 h 46983"/>
                <a:gd name="connsiteX13" fmla="*/ 4072 w 45398"/>
                <a:gd name="connsiteY13" fmla="*/ 19930 h 46983"/>
                <a:gd name="connsiteX14" fmla="*/ 30358 w 45398"/>
                <a:gd name="connsiteY14" fmla="*/ 19930 h 46983"/>
                <a:gd name="connsiteX15" fmla="*/ 26740 w 45398"/>
                <a:gd name="connsiteY15" fmla="*/ 11071 h 46983"/>
                <a:gd name="connsiteX16" fmla="*/ 17880 w 45398"/>
                <a:gd name="connsiteY16" fmla="*/ 8023 h 46983"/>
                <a:gd name="connsiteX17" fmla="*/ 8355 w 45398"/>
                <a:gd name="connsiteY17" fmla="*/ 11262 h 46983"/>
                <a:gd name="connsiteX18" fmla="*/ 3881 w 45398"/>
                <a:gd name="connsiteY18" fmla="*/ 19644 h 4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8" h="46983">
                  <a:moveTo>
                    <a:pt x="39883" y="27454"/>
                  </a:moveTo>
                  <a:lnTo>
                    <a:pt x="4072" y="27454"/>
                  </a:lnTo>
                  <a:cubicBezTo>
                    <a:pt x="4258" y="30683"/>
                    <a:pt x="5974" y="33626"/>
                    <a:pt x="8643" y="35455"/>
                  </a:cubicBezTo>
                  <a:cubicBezTo>
                    <a:pt x="11401" y="37484"/>
                    <a:pt x="14736" y="38560"/>
                    <a:pt x="18168" y="38503"/>
                  </a:cubicBezTo>
                  <a:cubicBezTo>
                    <a:pt x="23122" y="38798"/>
                    <a:pt x="27884" y="36836"/>
                    <a:pt x="31214" y="33169"/>
                  </a:cubicBezTo>
                  <a:lnTo>
                    <a:pt x="36646" y="39170"/>
                  </a:lnTo>
                  <a:cubicBezTo>
                    <a:pt x="31596" y="44266"/>
                    <a:pt x="24740" y="47028"/>
                    <a:pt x="17596" y="46790"/>
                  </a:cubicBezTo>
                  <a:cubicBezTo>
                    <a:pt x="11499" y="46904"/>
                    <a:pt x="5592" y="44608"/>
                    <a:pt x="1211" y="40408"/>
                  </a:cubicBezTo>
                  <a:cubicBezTo>
                    <a:pt x="-3360" y="35902"/>
                    <a:pt x="-5742" y="29664"/>
                    <a:pt x="-5453" y="23263"/>
                  </a:cubicBezTo>
                  <a:cubicBezTo>
                    <a:pt x="-5742" y="16824"/>
                    <a:pt x="-3263" y="10576"/>
                    <a:pt x="1402" y="6118"/>
                  </a:cubicBezTo>
                  <a:cubicBezTo>
                    <a:pt x="5783" y="2003"/>
                    <a:pt x="11499" y="-254"/>
                    <a:pt x="17499" y="-169"/>
                  </a:cubicBezTo>
                  <a:cubicBezTo>
                    <a:pt x="23308" y="-349"/>
                    <a:pt x="28931" y="1622"/>
                    <a:pt x="33312" y="5356"/>
                  </a:cubicBezTo>
                  <a:cubicBezTo>
                    <a:pt x="37786" y="9223"/>
                    <a:pt x="40265" y="14967"/>
                    <a:pt x="39883" y="20882"/>
                  </a:cubicBezTo>
                  <a:close/>
                  <a:moveTo>
                    <a:pt x="4072" y="19930"/>
                  </a:moveTo>
                  <a:lnTo>
                    <a:pt x="30358" y="19930"/>
                  </a:lnTo>
                  <a:cubicBezTo>
                    <a:pt x="30549" y="16586"/>
                    <a:pt x="29214" y="13338"/>
                    <a:pt x="26740" y="11071"/>
                  </a:cubicBezTo>
                  <a:cubicBezTo>
                    <a:pt x="24261" y="9013"/>
                    <a:pt x="21117" y="7937"/>
                    <a:pt x="17880" y="8023"/>
                  </a:cubicBezTo>
                  <a:cubicBezTo>
                    <a:pt x="14452" y="7957"/>
                    <a:pt x="11025" y="9099"/>
                    <a:pt x="8355" y="11262"/>
                  </a:cubicBezTo>
                  <a:cubicBezTo>
                    <a:pt x="5592" y="13147"/>
                    <a:pt x="3881" y="16281"/>
                    <a:pt x="3881" y="19644"/>
                  </a:cubicBezTo>
                  <a:close/>
                </a:path>
              </a:pathLst>
            </a:custGeom>
            <a:solidFill>
              <a:srgbClr val="6D6E71"/>
            </a:solidFill>
            <a:ln w="9525" cap="flat">
              <a:noFill/>
              <a:prstDash val="solid"/>
              <a:miter/>
            </a:ln>
          </p:spPr>
          <p:txBody>
            <a:bodyPr rtlCol="0" anchor="ctr"/>
            <a:lstStyle/>
            <a:p>
              <a:endParaRPr lang="en-US"/>
            </a:p>
          </p:txBody>
        </p:sp>
        <p:sp>
          <p:nvSpPr>
            <p:cNvPr id="283" name="Freeform: Shape 282">
              <a:extLst>
                <a:ext uri="{FF2B5EF4-FFF2-40B4-BE49-F238E27FC236}">
                  <a16:creationId xmlns:a16="http://schemas.microsoft.com/office/drawing/2014/main" id="{FBE922FB-D787-4BC3-8999-C8F4294F0DB0}"/>
                </a:ext>
              </a:extLst>
            </p:cNvPr>
            <p:cNvSpPr/>
            <p:nvPr/>
          </p:nvSpPr>
          <p:spPr>
            <a:xfrm>
              <a:off x="18137504" y="4416265"/>
              <a:ext cx="24286" cy="45815"/>
            </a:xfrm>
            <a:custGeom>
              <a:avLst/>
              <a:gdLst>
                <a:gd name="connsiteX0" fmla="*/ 18336 w 24286"/>
                <a:gd name="connsiteY0" fmla="*/ 8964 h 45815"/>
                <a:gd name="connsiteX1" fmla="*/ 7667 w 24286"/>
                <a:gd name="connsiteY1" fmla="*/ 13631 h 45815"/>
                <a:gd name="connsiteX2" fmla="*/ 4048 w 24286"/>
                <a:gd name="connsiteY2" fmla="*/ 26014 h 45815"/>
                <a:gd name="connsiteX3" fmla="*/ 4048 w 24286"/>
                <a:gd name="connsiteY3" fmla="*/ 45636 h 45815"/>
                <a:gd name="connsiteX4" fmla="*/ -5477 w 24286"/>
                <a:gd name="connsiteY4" fmla="*/ 45636 h 45815"/>
                <a:gd name="connsiteX5" fmla="*/ -5477 w 24286"/>
                <a:gd name="connsiteY5" fmla="*/ 106 h 45815"/>
                <a:gd name="connsiteX6" fmla="*/ 4048 w 24286"/>
                <a:gd name="connsiteY6" fmla="*/ 106 h 45815"/>
                <a:gd name="connsiteX7" fmla="*/ 4048 w 24286"/>
                <a:gd name="connsiteY7" fmla="*/ 9631 h 45815"/>
                <a:gd name="connsiteX8" fmla="*/ 10336 w 24286"/>
                <a:gd name="connsiteY8" fmla="*/ 2583 h 45815"/>
                <a:gd name="connsiteX9" fmla="*/ 18810 w 24286"/>
                <a:gd name="connsiteY9" fmla="*/ -180 h 45815"/>
                <a:gd name="connsiteX10" fmla="*/ 18810 w 24286"/>
                <a:gd name="connsiteY10" fmla="*/ 9345 h 4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5815">
                  <a:moveTo>
                    <a:pt x="18336" y="8964"/>
                  </a:moveTo>
                  <a:cubicBezTo>
                    <a:pt x="14238" y="8679"/>
                    <a:pt x="10239" y="10422"/>
                    <a:pt x="7667" y="13631"/>
                  </a:cubicBezTo>
                  <a:cubicBezTo>
                    <a:pt x="5095" y="17232"/>
                    <a:pt x="3858" y="21594"/>
                    <a:pt x="4048" y="26014"/>
                  </a:cubicBezTo>
                  <a:lnTo>
                    <a:pt x="4048" y="45636"/>
                  </a:lnTo>
                  <a:lnTo>
                    <a:pt x="-5477" y="45636"/>
                  </a:lnTo>
                  <a:lnTo>
                    <a:pt x="-5477" y="106"/>
                  </a:lnTo>
                  <a:lnTo>
                    <a:pt x="4048" y="106"/>
                  </a:lnTo>
                  <a:lnTo>
                    <a:pt x="4048" y="9631"/>
                  </a:lnTo>
                  <a:cubicBezTo>
                    <a:pt x="5476" y="6793"/>
                    <a:pt x="7667" y="4364"/>
                    <a:pt x="10336" y="2583"/>
                  </a:cubicBezTo>
                  <a:cubicBezTo>
                    <a:pt x="12810" y="821"/>
                    <a:pt x="15764" y="-142"/>
                    <a:pt x="18810" y="-180"/>
                  </a:cubicBezTo>
                  <a:lnTo>
                    <a:pt x="18810" y="9345"/>
                  </a:lnTo>
                  <a:close/>
                </a:path>
              </a:pathLst>
            </a:custGeom>
            <a:solidFill>
              <a:srgbClr val="6D6E71"/>
            </a:solidFill>
            <a:ln w="9525" cap="flat">
              <a:noFill/>
              <a:prstDash val="solid"/>
              <a:miter/>
            </a:ln>
          </p:spPr>
          <p:txBody>
            <a:bodyPr rtlCol="0" anchor="ctr"/>
            <a:lstStyle/>
            <a:p>
              <a:endParaRPr lang="en-US"/>
            </a:p>
          </p:txBody>
        </p:sp>
        <p:sp>
          <p:nvSpPr>
            <p:cNvPr id="284" name="Freeform: Shape 283">
              <a:extLst>
                <a:ext uri="{FF2B5EF4-FFF2-40B4-BE49-F238E27FC236}">
                  <a16:creationId xmlns:a16="http://schemas.microsoft.com/office/drawing/2014/main" id="{A4AF9396-9106-41A9-8B90-86AF42481EE6}"/>
                </a:ext>
              </a:extLst>
            </p:cNvPr>
            <p:cNvSpPr/>
            <p:nvPr/>
          </p:nvSpPr>
          <p:spPr>
            <a:xfrm>
              <a:off x="18190454" y="4415779"/>
              <a:ext cx="42393" cy="46971"/>
            </a:xfrm>
            <a:custGeom>
              <a:avLst/>
              <a:gdLst>
                <a:gd name="connsiteX0" fmla="*/ 17774 w 42393"/>
                <a:gd name="connsiteY0" fmla="*/ 46789 h 46971"/>
                <a:gd name="connsiteX1" fmla="*/ 1389 w 42393"/>
                <a:gd name="connsiteY1" fmla="*/ 40312 h 46971"/>
                <a:gd name="connsiteX2" fmla="*/ -5467 w 42393"/>
                <a:gd name="connsiteY2" fmla="*/ 23358 h 46971"/>
                <a:gd name="connsiteX3" fmla="*/ 1677 w 42393"/>
                <a:gd name="connsiteY3" fmla="*/ 6308 h 46971"/>
                <a:gd name="connsiteX4" fmla="*/ 19109 w 42393"/>
                <a:gd name="connsiteY4" fmla="*/ -169 h 46971"/>
                <a:gd name="connsiteX5" fmla="*/ 36540 w 42393"/>
                <a:gd name="connsiteY5" fmla="*/ 6879 h 46971"/>
                <a:gd name="connsiteX6" fmla="*/ 30824 w 42393"/>
                <a:gd name="connsiteY6" fmla="*/ 13833 h 46971"/>
                <a:gd name="connsiteX7" fmla="*/ 18918 w 42393"/>
                <a:gd name="connsiteY7" fmla="*/ 8689 h 46971"/>
                <a:gd name="connsiteX8" fmla="*/ 8533 w 42393"/>
                <a:gd name="connsiteY8" fmla="*/ 12690 h 46971"/>
                <a:gd name="connsiteX9" fmla="*/ 4058 w 42393"/>
                <a:gd name="connsiteY9" fmla="*/ 22976 h 46971"/>
                <a:gd name="connsiteX10" fmla="*/ 8440 w 42393"/>
                <a:gd name="connsiteY10" fmla="*/ 33644 h 46971"/>
                <a:gd name="connsiteX11" fmla="*/ 19202 w 42393"/>
                <a:gd name="connsiteY11" fmla="*/ 38026 h 46971"/>
                <a:gd name="connsiteX12" fmla="*/ 31299 w 42393"/>
                <a:gd name="connsiteY12" fmla="*/ 32216 h 46971"/>
                <a:gd name="connsiteX13" fmla="*/ 36917 w 42393"/>
                <a:gd name="connsiteY13" fmla="*/ 38407 h 46971"/>
                <a:gd name="connsiteX14" fmla="*/ 17774 w 42393"/>
                <a:gd name="connsiteY14" fmla="*/ 46789 h 4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393" h="46971">
                  <a:moveTo>
                    <a:pt x="17774" y="46789"/>
                  </a:moveTo>
                  <a:cubicBezTo>
                    <a:pt x="11677" y="46875"/>
                    <a:pt x="5775" y="44551"/>
                    <a:pt x="1389" y="40312"/>
                  </a:cubicBezTo>
                  <a:cubicBezTo>
                    <a:pt x="-3183" y="35893"/>
                    <a:pt x="-5657" y="29730"/>
                    <a:pt x="-5467" y="23358"/>
                  </a:cubicBezTo>
                  <a:cubicBezTo>
                    <a:pt x="-5657" y="16909"/>
                    <a:pt x="-3085" y="10680"/>
                    <a:pt x="1677" y="6308"/>
                  </a:cubicBezTo>
                  <a:cubicBezTo>
                    <a:pt x="6440" y="1964"/>
                    <a:pt x="12630" y="-359"/>
                    <a:pt x="19109" y="-169"/>
                  </a:cubicBezTo>
                  <a:cubicBezTo>
                    <a:pt x="25680" y="-331"/>
                    <a:pt x="31968" y="2222"/>
                    <a:pt x="36540" y="6879"/>
                  </a:cubicBezTo>
                  <a:lnTo>
                    <a:pt x="30824" y="13833"/>
                  </a:lnTo>
                  <a:cubicBezTo>
                    <a:pt x="27583" y="10709"/>
                    <a:pt x="23392" y="8870"/>
                    <a:pt x="18918" y="8689"/>
                  </a:cubicBezTo>
                  <a:cubicBezTo>
                    <a:pt x="15109" y="8641"/>
                    <a:pt x="11393" y="10070"/>
                    <a:pt x="8533" y="12690"/>
                  </a:cubicBezTo>
                  <a:cubicBezTo>
                    <a:pt x="5584" y="15290"/>
                    <a:pt x="3961" y="19052"/>
                    <a:pt x="4058" y="22976"/>
                  </a:cubicBezTo>
                  <a:cubicBezTo>
                    <a:pt x="4058" y="26977"/>
                    <a:pt x="5584" y="30825"/>
                    <a:pt x="8440" y="33644"/>
                  </a:cubicBezTo>
                  <a:cubicBezTo>
                    <a:pt x="11295" y="36521"/>
                    <a:pt x="15202" y="38112"/>
                    <a:pt x="19202" y="38026"/>
                  </a:cubicBezTo>
                  <a:cubicBezTo>
                    <a:pt x="23871" y="37855"/>
                    <a:pt x="28252" y="35750"/>
                    <a:pt x="31299" y="32216"/>
                  </a:cubicBezTo>
                  <a:lnTo>
                    <a:pt x="36917" y="38407"/>
                  </a:lnTo>
                  <a:cubicBezTo>
                    <a:pt x="31968" y="43712"/>
                    <a:pt x="25011" y="46751"/>
                    <a:pt x="17774" y="46789"/>
                  </a:cubicBezTo>
                  <a:close/>
                </a:path>
              </a:pathLst>
            </a:custGeom>
            <a:solidFill>
              <a:srgbClr val="6D6E71"/>
            </a:solidFill>
            <a:ln w="9525" cap="flat">
              <a:noFill/>
              <a:prstDash val="solid"/>
              <a:miter/>
            </a:ln>
          </p:spPr>
          <p:txBody>
            <a:bodyPr rtlCol="0" anchor="ctr"/>
            <a:lstStyle/>
            <a:p>
              <a:endParaRPr lang="en-US"/>
            </a:p>
          </p:txBody>
        </p:sp>
        <p:sp>
          <p:nvSpPr>
            <p:cNvPr id="285" name="Freeform: Shape 284">
              <a:extLst>
                <a:ext uri="{FF2B5EF4-FFF2-40B4-BE49-F238E27FC236}">
                  <a16:creationId xmlns:a16="http://schemas.microsoft.com/office/drawing/2014/main" id="{FBCA0F9C-29AB-4F0B-97AB-B5E230B97BD6}"/>
                </a:ext>
              </a:extLst>
            </p:cNvPr>
            <p:cNvSpPr/>
            <p:nvPr/>
          </p:nvSpPr>
          <p:spPr>
            <a:xfrm>
              <a:off x="18241805" y="4416265"/>
              <a:ext cx="24286" cy="45815"/>
            </a:xfrm>
            <a:custGeom>
              <a:avLst/>
              <a:gdLst>
                <a:gd name="connsiteX0" fmla="*/ 18429 w 24286"/>
                <a:gd name="connsiteY0" fmla="*/ 8964 h 45815"/>
                <a:gd name="connsiteX1" fmla="*/ 7667 w 24286"/>
                <a:gd name="connsiteY1" fmla="*/ 13631 h 45815"/>
                <a:gd name="connsiteX2" fmla="*/ 4048 w 24286"/>
                <a:gd name="connsiteY2" fmla="*/ 26014 h 45815"/>
                <a:gd name="connsiteX3" fmla="*/ 4048 w 24286"/>
                <a:gd name="connsiteY3" fmla="*/ 45636 h 45815"/>
                <a:gd name="connsiteX4" fmla="*/ -5477 w 24286"/>
                <a:gd name="connsiteY4" fmla="*/ 45636 h 45815"/>
                <a:gd name="connsiteX5" fmla="*/ -5477 w 24286"/>
                <a:gd name="connsiteY5" fmla="*/ 106 h 45815"/>
                <a:gd name="connsiteX6" fmla="*/ 4048 w 24286"/>
                <a:gd name="connsiteY6" fmla="*/ 106 h 45815"/>
                <a:gd name="connsiteX7" fmla="*/ 4048 w 24286"/>
                <a:gd name="connsiteY7" fmla="*/ 9631 h 45815"/>
                <a:gd name="connsiteX8" fmla="*/ 10429 w 24286"/>
                <a:gd name="connsiteY8" fmla="*/ 2583 h 45815"/>
                <a:gd name="connsiteX9" fmla="*/ 18810 w 24286"/>
                <a:gd name="connsiteY9" fmla="*/ -180 h 45815"/>
                <a:gd name="connsiteX10" fmla="*/ 18810 w 24286"/>
                <a:gd name="connsiteY10" fmla="*/ 9345 h 4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5815">
                  <a:moveTo>
                    <a:pt x="18429" y="8964"/>
                  </a:moveTo>
                  <a:cubicBezTo>
                    <a:pt x="14331" y="8669"/>
                    <a:pt x="10239" y="10412"/>
                    <a:pt x="7667" y="13631"/>
                  </a:cubicBezTo>
                  <a:cubicBezTo>
                    <a:pt x="5095" y="17232"/>
                    <a:pt x="3858" y="21594"/>
                    <a:pt x="4048" y="26014"/>
                  </a:cubicBezTo>
                  <a:lnTo>
                    <a:pt x="4048" y="45636"/>
                  </a:lnTo>
                  <a:lnTo>
                    <a:pt x="-5477" y="45636"/>
                  </a:lnTo>
                  <a:lnTo>
                    <a:pt x="-5477" y="106"/>
                  </a:lnTo>
                  <a:lnTo>
                    <a:pt x="4048" y="106"/>
                  </a:lnTo>
                  <a:lnTo>
                    <a:pt x="4048" y="9631"/>
                  </a:lnTo>
                  <a:cubicBezTo>
                    <a:pt x="5569" y="6821"/>
                    <a:pt x="7760" y="4402"/>
                    <a:pt x="10429" y="2583"/>
                  </a:cubicBezTo>
                  <a:cubicBezTo>
                    <a:pt x="12903" y="811"/>
                    <a:pt x="15764" y="-151"/>
                    <a:pt x="18810" y="-180"/>
                  </a:cubicBezTo>
                  <a:lnTo>
                    <a:pt x="18810" y="9345"/>
                  </a:lnTo>
                  <a:close/>
                </a:path>
              </a:pathLst>
            </a:custGeom>
            <a:solidFill>
              <a:srgbClr val="6D6E71"/>
            </a:solidFill>
            <a:ln w="9525" cap="flat">
              <a:noFill/>
              <a:prstDash val="solid"/>
              <a:miter/>
            </a:ln>
          </p:spPr>
          <p:txBody>
            <a:bodyPr rtlCol="0" anchor="ctr"/>
            <a:lstStyle/>
            <a:p>
              <a:endParaRPr lang="en-US"/>
            </a:p>
          </p:txBody>
        </p:sp>
        <p:sp>
          <p:nvSpPr>
            <p:cNvPr id="286" name="Freeform: Shape 285">
              <a:extLst>
                <a:ext uri="{FF2B5EF4-FFF2-40B4-BE49-F238E27FC236}">
                  <a16:creationId xmlns:a16="http://schemas.microsoft.com/office/drawing/2014/main" id="{34EFA28C-FB43-4BAD-9B5A-7316014DEAA7}"/>
                </a:ext>
              </a:extLst>
            </p:cNvPr>
            <p:cNvSpPr/>
            <p:nvPr/>
          </p:nvSpPr>
          <p:spPr>
            <a:xfrm>
              <a:off x="18273036" y="4396650"/>
              <a:ext cx="12207" cy="65145"/>
            </a:xfrm>
            <a:custGeom>
              <a:avLst/>
              <a:gdLst>
                <a:gd name="connsiteX0" fmla="*/ -3659 w 12207"/>
                <a:gd name="connsiteY0" fmla="*/ 10197 h 65145"/>
                <a:gd name="connsiteX1" fmla="*/ -5468 w 12207"/>
                <a:gd name="connsiteY1" fmla="*/ 5910 h 65145"/>
                <a:gd name="connsiteX2" fmla="*/ -3659 w 12207"/>
                <a:gd name="connsiteY2" fmla="*/ 1624 h 65145"/>
                <a:gd name="connsiteX3" fmla="*/ 4820 w 12207"/>
                <a:gd name="connsiteY3" fmla="*/ 1538 h 65145"/>
                <a:gd name="connsiteX4" fmla="*/ 4913 w 12207"/>
                <a:gd name="connsiteY4" fmla="*/ 1624 h 65145"/>
                <a:gd name="connsiteX5" fmla="*/ 6722 w 12207"/>
                <a:gd name="connsiteY5" fmla="*/ 5910 h 65145"/>
                <a:gd name="connsiteX6" fmla="*/ 4913 w 12207"/>
                <a:gd name="connsiteY6" fmla="*/ 10197 h 65145"/>
                <a:gd name="connsiteX7" fmla="*/ -3561 w 12207"/>
                <a:gd name="connsiteY7" fmla="*/ 10282 h 65145"/>
                <a:gd name="connsiteX8" fmla="*/ -3659 w 12207"/>
                <a:gd name="connsiteY8" fmla="*/ 10197 h 65145"/>
                <a:gd name="connsiteX9" fmla="*/ 5392 w 12207"/>
                <a:gd name="connsiteY9" fmla="*/ 64965 h 65145"/>
                <a:gd name="connsiteX10" fmla="*/ -4133 w 12207"/>
                <a:gd name="connsiteY10" fmla="*/ 64965 h 65145"/>
                <a:gd name="connsiteX11" fmla="*/ -4133 w 12207"/>
                <a:gd name="connsiteY11" fmla="*/ 19722 h 65145"/>
                <a:gd name="connsiteX12" fmla="*/ 5392 w 12207"/>
                <a:gd name="connsiteY12" fmla="*/ 19722 h 65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07" h="65145">
                  <a:moveTo>
                    <a:pt x="-3659" y="10197"/>
                  </a:moveTo>
                  <a:cubicBezTo>
                    <a:pt x="-4896" y="9101"/>
                    <a:pt x="-5561" y="7539"/>
                    <a:pt x="-5468" y="5910"/>
                  </a:cubicBezTo>
                  <a:cubicBezTo>
                    <a:pt x="-5468" y="4291"/>
                    <a:pt x="-4803" y="2738"/>
                    <a:pt x="-3659" y="1624"/>
                  </a:cubicBezTo>
                  <a:cubicBezTo>
                    <a:pt x="-1371" y="-747"/>
                    <a:pt x="2438" y="-786"/>
                    <a:pt x="4820" y="1538"/>
                  </a:cubicBezTo>
                  <a:cubicBezTo>
                    <a:pt x="4820" y="1567"/>
                    <a:pt x="4913" y="1595"/>
                    <a:pt x="4913" y="1624"/>
                  </a:cubicBezTo>
                  <a:cubicBezTo>
                    <a:pt x="6057" y="2738"/>
                    <a:pt x="6722" y="4291"/>
                    <a:pt x="6722" y="5910"/>
                  </a:cubicBezTo>
                  <a:cubicBezTo>
                    <a:pt x="6819" y="7539"/>
                    <a:pt x="6154" y="9101"/>
                    <a:pt x="4913" y="10197"/>
                  </a:cubicBezTo>
                  <a:cubicBezTo>
                    <a:pt x="2629" y="12569"/>
                    <a:pt x="-1180" y="12606"/>
                    <a:pt x="-3561" y="10282"/>
                  </a:cubicBezTo>
                  <a:cubicBezTo>
                    <a:pt x="-3561" y="10254"/>
                    <a:pt x="-3659" y="10225"/>
                    <a:pt x="-3659" y="10197"/>
                  </a:cubicBezTo>
                  <a:close/>
                  <a:moveTo>
                    <a:pt x="5392" y="64965"/>
                  </a:moveTo>
                  <a:lnTo>
                    <a:pt x="-4133" y="64965"/>
                  </a:lnTo>
                  <a:lnTo>
                    <a:pt x="-4133" y="19722"/>
                  </a:lnTo>
                  <a:lnTo>
                    <a:pt x="5392" y="19722"/>
                  </a:lnTo>
                  <a:close/>
                </a:path>
              </a:pathLst>
            </a:custGeom>
            <a:solidFill>
              <a:srgbClr val="6D6E71"/>
            </a:solidFill>
            <a:ln w="9525" cap="flat">
              <a:noFill/>
              <a:prstDash val="solid"/>
              <a:miter/>
            </a:ln>
          </p:spPr>
          <p:txBody>
            <a:bodyPr rtlCol="0" anchor="ctr"/>
            <a:lstStyle/>
            <a:p>
              <a:endParaRPr lang="en-US"/>
            </a:p>
          </p:txBody>
        </p:sp>
        <p:sp>
          <p:nvSpPr>
            <p:cNvPr id="287" name="Freeform: Shape 286">
              <a:extLst>
                <a:ext uri="{FF2B5EF4-FFF2-40B4-BE49-F238E27FC236}">
                  <a16:creationId xmlns:a16="http://schemas.microsoft.com/office/drawing/2014/main" id="{2BD43607-76CD-486C-AACE-1E1E4591FC27}"/>
                </a:ext>
              </a:extLst>
            </p:cNvPr>
            <p:cNvSpPr/>
            <p:nvPr/>
          </p:nvSpPr>
          <p:spPr>
            <a:xfrm>
              <a:off x="18296858" y="4415834"/>
              <a:ext cx="73565" cy="46723"/>
            </a:xfrm>
            <a:custGeom>
              <a:avLst/>
              <a:gdLst>
                <a:gd name="connsiteX0" fmla="*/ 4048 w 73565"/>
                <a:gd name="connsiteY0" fmla="*/ 21302 h 46723"/>
                <a:gd name="connsiteX1" fmla="*/ 4048 w 73565"/>
                <a:gd name="connsiteY1" fmla="*/ 46067 h 46723"/>
                <a:gd name="connsiteX2" fmla="*/ -5477 w 73565"/>
                <a:gd name="connsiteY2" fmla="*/ 46067 h 46723"/>
                <a:gd name="connsiteX3" fmla="*/ -5477 w 73565"/>
                <a:gd name="connsiteY3" fmla="*/ 537 h 46723"/>
                <a:gd name="connsiteX4" fmla="*/ 4048 w 73565"/>
                <a:gd name="connsiteY4" fmla="*/ 537 h 46723"/>
                <a:gd name="connsiteX5" fmla="*/ 4048 w 73565"/>
                <a:gd name="connsiteY5" fmla="*/ 8824 h 46723"/>
                <a:gd name="connsiteX6" fmla="*/ 10239 w 73565"/>
                <a:gd name="connsiteY6" fmla="*/ 2252 h 46723"/>
                <a:gd name="connsiteX7" fmla="*/ 19289 w 73565"/>
                <a:gd name="connsiteY7" fmla="*/ -129 h 46723"/>
                <a:gd name="connsiteX8" fmla="*/ 33860 w 73565"/>
                <a:gd name="connsiteY8" fmla="*/ 8729 h 46723"/>
                <a:gd name="connsiteX9" fmla="*/ 50817 w 73565"/>
                <a:gd name="connsiteY9" fmla="*/ -129 h 46723"/>
                <a:gd name="connsiteX10" fmla="*/ 63296 w 73565"/>
                <a:gd name="connsiteY10" fmla="*/ 4538 h 46723"/>
                <a:gd name="connsiteX11" fmla="*/ 68058 w 73565"/>
                <a:gd name="connsiteY11" fmla="*/ 18158 h 46723"/>
                <a:gd name="connsiteX12" fmla="*/ 68058 w 73565"/>
                <a:gd name="connsiteY12" fmla="*/ 46162 h 46723"/>
                <a:gd name="connsiteX13" fmla="*/ 58533 w 73565"/>
                <a:gd name="connsiteY13" fmla="*/ 46162 h 46723"/>
                <a:gd name="connsiteX14" fmla="*/ 58533 w 73565"/>
                <a:gd name="connsiteY14" fmla="*/ 21111 h 46723"/>
                <a:gd name="connsiteX15" fmla="*/ 48055 w 73565"/>
                <a:gd name="connsiteY15" fmla="*/ 8443 h 46723"/>
                <a:gd name="connsiteX16" fmla="*/ 39483 w 73565"/>
                <a:gd name="connsiteY16" fmla="*/ 11586 h 46723"/>
                <a:gd name="connsiteX17" fmla="*/ 35670 w 73565"/>
                <a:gd name="connsiteY17" fmla="*/ 21111 h 46723"/>
                <a:gd name="connsiteX18" fmla="*/ 35670 w 73565"/>
                <a:gd name="connsiteY18" fmla="*/ 46543 h 46723"/>
                <a:gd name="connsiteX19" fmla="*/ 26145 w 73565"/>
                <a:gd name="connsiteY19" fmla="*/ 46543 h 46723"/>
                <a:gd name="connsiteX20" fmla="*/ 26145 w 73565"/>
                <a:gd name="connsiteY20" fmla="*/ 21493 h 46723"/>
                <a:gd name="connsiteX21" fmla="*/ 23763 w 73565"/>
                <a:gd name="connsiteY21" fmla="*/ 11968 h 46723"/>
                <a:gd name="connsiteX22" fmla="*/ 16527 w 73565"/>
                <a:gd name="connsiteY22" fmla="*/ 8919 h 46723"/>
                <a:gd name="connsiteX23" fmla="*/ 7857 w 73565"/>
                <a:gd name="connsiteY23" fmla="*/ 12253 h 46723"/>
                <a:gd name="connsiteX24" fmla="*/ 4048 w 73565"/>
                <a:gd name="connsiteY24" fmla="*/ 21302 h 46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565" h="46723">
                  <a:moveTo>
                    <a:pt x="4048" y="21302"/>
                  </a:moveTo>
                  <a:lnTo>
                    <a:pt x="4048" y="46067"/>
                  </a:lnTo>
                  <a:lnTo>
                    <a:pt x="-5477" y="46067"/>
                  </a:lnTo>
                  <a:lnTo>
                    <a:pt x="-5477" y="537"/>
                  </a:lnTo>
                  <a:lnTo>
                    <a:pt x="4048" y="537"/>
                  </a:lnTo>
                  <a:lnTo>
                    <a:pt x="4048" y="8824"/>
                  </a:lnTo>
                  <a:cubicBezTo>
                    <a:pt x="5383" y="6062"/>
                    <a:pt x="7574" y="3766"/>
                    <a:pt x="10239" y="2252"/>
                  </a:cubicBezTo>
                  <a:cubicBezTo>
                    <a:pt x="13001" y="671"/>
                    <a:pt x="16145" y="-149"/>
                    <a:pt x="19289" y="-129"/>
                  </a:cubicBezTo>
                  <a:cubicBezTo>
                    <a:pt x="25577" y="-653"/>
                    <a:pt x="31479" y="2928"/>
                    <a:pt x="33860" y="8729"/>
                  </a:cubicBezTo>
                  <a:cubicBezTo>
                    <a:pt x="37767" y="3186"/>
                    <a:pt x="44055" y="-129"/>
                    <a:pt x="50817" y="-129"/>
                  </a:cubicBezTo>
                  <a:cubicBezTo>
                    <a:pt x="55389" y="-329"/>
                    <a:pt x="59961" y="1357"/>
                    <a:pt x="63296" y="4538"/>
                  </a:cubicBezTo>
                  <a:cubicBezTo>
                    <a:pt x="66626" y="8243"/>
                    <a:pt x="68342" y="13158"/>
                    <a:pt x="68058" y="18158"/>
                  </a:cubicBezTo>
                  <a:lnTo>
                    <a:pt x="68058" y="46162"/>
                  </a:lnTo>
                  <a:lnTo>
                    <a:pt x="58533" y="46162"/>
                  </a:lnTo>
                  <a:lnTo>
                    <a:pt x="58533" y="21111"/>
                  </a:lnTo>
                  <a:cubicBezTo>
                    <a:pt x="58533" y="12730"/>
                    <a:pt x="55008" y="8443"/>
                    <a:pt x="48055" y="8443"/>
                  </a:cubicBezTo>
                  <a:cubicBezTo>
                    <a:pt x="44911" y="8405"/>
                    <a:pt x="41864" y="9529"/>
                    <a:pt x="39483" y="11586"/>
                  </a:cubicBezTo>
                  <a:cubicBezTo>
                    <a:pt x="36911" y="14063"/>
                    <a:pt x="35479" y="17539"/>
                    <a:pt x="35670" y="21111"/>
                  </a:cubicBezTo>
                  <a:lnTo>
                    <a:pt x="35670" y="46543"/>
                  </a:lnTo>
                  <a:lnTo>
                    <a:pt x="26145" y="46543"/>
                  </a:lnTo>
                  <a:lnTo>
                    <a:pt x="26145" y="21493"/>
                  </a:lnTo>
                  <a:cubicBezTo>
                    <a:pt x="26433" y="18140"/>
                    <a:pt x="25577" y="14796"/>
                    <a:pt x="23763" y="11968"/>
                  </a:cubicBezTo>
                  <a:cubicBezTo>
                    <a:pt x="21954" y="9824"/>
                    <a:pt x="19289" y="8691"/>
                    <a:pt x="16527" y="8919"/>
                  </a:cubicBezTo>
                  <a:cubicBezTo>
                    <a:pt x="13289" y="8891"/>
                    <a:pt x="10239" y="10082"/>
                    <a:pt x="7857" y="12253"/>
                  </a:cubicBezTo>
                  <a:cubicBezTo>
                    <a:pt x="5383" y="14606"/>
                    <a:pt x="3955" y="17882"/>
                    <a:pt x="4048" y="21302"/>
                  </a:cubicBezTo>
                  <a:close/>
                </a:path>
              </a:pathLst>
            </a:custGeom>
            <a:solidFill>
              <a:srgbClr val="6D6E71"/>
            </a:solidFill>
            <a:ln w="9525" cap="flat">
              <a:noFill/>
              <a:prstDash val="solid"/>
              <a:miter/>
            </a:ln>
          </p:spPr>
          <p:txBody>
            <a:bodyPr rtlCol="0" anchor="ctr"/>
            <a:lstStyle/>
            <a:p>
              <a:endParaRPr lang="en-US"/>
            </a:p>
          </p:txBody>
        </p:sp>
        <p:sp>
          <p:nvSpPr>
            <p:cNvPr id="288" name="Freeform: Shape 287">
              <a:extLst>
                <a:ext uri="{FF2B5EF4-FFF2-40B4-BE49-F238E27FC236}">
                  <a16:creationId xmlns:a16="http://schemas.microsoft.com/office/drawing/2014/main" id="{FF353A30-F3A0-48A8-A121-EACD315A5A88}"/>
                </a:ext>
              </a:extLst>
            </p:cNvPr>
            <p:cNvSpPr/>
            <p:nvPr/>
          </p:nvSpPr>
          <p:spPr>
            <a:xfrm>
              <a:off x="18381629" y="4396644"/>
              <a:ext cx="12194" cy="65151"/>
            </a:xfrm>
            <a:custGeom>
              <a:avLst/>
              <a:gdLst>
                <a:gd name="connsiteX0" fmla="*/ -3668 w 12194"/>
                <a:gd name="connsiteY0" fmla="*/ 10203 h 65151"/>
                <a:gd name="connsiteX1" fmla="*/ -5477 w 12194"/>
                <a:gd name="connsiteY1" fmla="*/ 5916 h 65151"/>
                <a:gd name="connsiteX2" fmla="*/ 621 w 12194"/>
                <a:gd name="connsiteY2" fmla="*/ -180 h 65151"/>
                <a:gd name="connsiteX3" fmla="*/ 4909 w 12194"/>
                <a:gd name="connsiteY3" fmla="*/ 1630 h 65151"/>
                <a:gd name="connsiteX4" fmla="*/ 6718 w 12194"/>
                <a:gd name="connsiteY4" fmla="*/ 5916 h 65151"/>
                <a:gd name="connsiteX5" fmla="*/ 621 w 12194"/>
                <a:gd name="connsiteY5" fmla="*/ 12012 h 65151"/>
                <a:gd name="connsiteX6" fmla="*/ -3668 w 12194"/>
                <a:gd name="connsiteY6" fmla="*/ 10203 h 65151"/>
                <a:gd name="connsiteX7" fmla="*/ 5857 w 12194"/>
                <a:gd name="connsiteY7" fmla="*/ 64971 h 65151"/>
                <a:gd name="connsiteX8" fmla="*/ -3668 w 12194"/>
                <a:gd name="connsiteY8" fmla="*/ 64971 h 65151"/>
                <a:gd name="connsiteX9" fmla="*/ -3668 w 12194"/>
                <a:gd name="connsiteY9" fmla="*/ 19728 h 65151"/>
                <a:gd name="connsiteX10" fmla="*/ 5857 w 12194"/>
                <a:gd name="connsiteY10" fmla="*/ 19728 h 65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4" h="65151">
                  <a:moveTo>
                    <a:pt x="-3668" y="10203"/>
                  </a:moveTo>
                  <a:cubicBezTo>
                    <a:pt x="-4807" y="9079"/>
                    <a:pt x="-5477" y="7535"/>
                    <a:pt x="-5477" y="5916"/>
                  </a:cubicBezTo>
                  <a:cubicBezTo>
                    <a:pt x="-5379" y="2573"/>
                    <a:pt x="-2714" y="-132"/>
                    <a:pt x="621" y="-180"/>
                  </a:cubicBezTo>
                  <a:cubicBezTo>
                    <a:pt x="2239" y="-189"/>
                    <a:pt x="3764" y="468"/>
                    <a:pt x="4909" y="1630"/>
                  </a:cubicBezTo>
                  <a:cubicBezTo>
                    <a:pt x="6048" y="2744"/>
                    <a:pt x="6718" y="4297"/>
                    <a:pt x="6718" y="5916"/>
                  </a:cubicBezTo>
                  <a:cubicBezTo>
                    <a:pt x="6620" y="9260"/>
                    <a:pt x="3955" y="11965"/>
                    <a:pt x="621" y="12012"/>
                  </a:cubicBezTo>
                  <a:cubicBezTo>
                    <a:pt x="-998" y="12032"/>
                    <a:pt x="-2523" y="11374"/>
                    <a:pt x="-3668" y="10203"/>
                  </a:cubicBezTo>
                  <a:close/>
                  <a:moveTo>
                    <a:pt x="5857" y="64971"/>
                  </a:moveTo>
                  <a:lnTo>
                    <a:pt x="-3668" y="64971"/>
                  </a:lnTo>
                  <a:lnTo>
                    <a:pt x="-3668" y="19728"/>
                  </a:lnTo>
                  <a:lnTo>
                    <a:pt x="5857" y="19728"/>
                  </a:lnTo>
                  <a:close/>
                </a:path>
              </a:pathLst>
            </a:custGeom>
            <a:solidFill>
              <a:srgbClr val="6D6E71"/>
            </a:solidFill>
            <a:ln w="9525" cap="flat">
              <a:noFill/>
              <a:prstDash val="solid"/>
              <a:miter/>
            </a:ln>
          </p:spPr>
          <p:txBody>
            <a:bodyPr rtlCol="0" anchor="ctr"/>
            <a:lstStyle/>
            <a:p>
              <a:endParaRPr lang="en-US"/>
            </a:p>
          </p:txBody>
        </p:sp>
        <p:sp>
          <p:nvSpPr>
            <p:cNvPr id="289" name="Freeform: Shape 288">
              <a:extLst>
                <a:ext uri="{FF2B5EF4-FFF2-40B4-BE49-F238E27FC236}">
                  <a16:creationId xmlns:a16="http://schemas.microsoft.com/office/drawing/2014/main" id="{99C087B8-9472-4B57-9BB8-4ACD5DA698EF}"/>
                </a:ext>
              </a:extLst>
            </p:cNvPr>
            <p:cNvSpPr/>
            <p:nvPr/>
          </p:nvSpPr>
          <p:spPr>
            <a:xfrm>
              <a:off x="18405539" y="4415889"/>
              <a:ext cx="42033" cy="46286"/>
            </a:xfrm>
            <a:custGeom>
              <a:avLst/>
              <a:gdLst>
                <a:gd name="connsiteX0" fmla="*/ 4048 w 42033"/>
                <a:gd name="connsiteY0" fmla="*/ 21247 h 46286"/>
                <a:gd name="connsiteX1" fmla="*/ 4048 w 42033"/>
                <a:gd name="connsiteY1" fmla="*/ 46012 h 46286"/>
                <a:gd name="connsiteX2" fmla="*/ -5477 w 42033"/>
                <a:gd name="connsiteY2" fmla="*/ 46012 h 46286"/>
                <a:gd name="connsiteX3" fmla="*/ -5477 w 42033"/>
                <a:gd name="connsiteY3" fmla="*/ 482 h 46286"/>
                <a:gd name="connsiteX4" fmla="*/ 4048 w 42033"/>
                <a:gd name="connsiteY4" fmla="*/ 482 h 46286"/>
                <a:gd name="connsiteX5" fmla="*/ 4048 w 42033"/>
                <a:gd name="connsiteY5" fmla="*/ 8769 h 46286"/>
                <a:gd name="connsiteX6" fmla="*/ 10429 w 42033"/>
                <a:gd name="connsiteY6" fmla="*/ 2197 h 46286"/>
                <a:gd name="connsiteX7" fmla="*/ 31763 w 42033"/>
                <a:gd name="connsiteY7" fmla="*/ 4483 h 46286"/>
                <a:gd name="connsiteX8" fmla="*/ 36525 w 42033"/>
                <a:gd name="connsiteY8" fmla="*/ 18103 h 46286"/>
                <a:gd name="connsiteX9" fmla="*/ 36525 w 42033"/>
                <a:gd name="connsiteY9" fmla="*/ 46107 h 46286"/>
                <a:gd name="connsiteX10" fmla="*/ 27000 w 42033"/>
                <a:gd name="connsiteY10" fmla="*/ 46107 h 46286"/>
                <a:gd name="connsiteX11" fmla="*/ 27000 w 42033"/>
                <a:gd name="connsiteY11" fmla="*/ 21056 h 46286"/>
                <a:gd name="connsiteX12" fmla="*/ 16527 w 42033"/>
                <a:gd name="connsiteY12" fmla="*/ 8388 h 46286"/>
                <a:gd name="connsiteX13" fmla="*/ 7857 w 42033"/>
                <a:gd name="connsiteY13" fmla="*/ 11722 h 46286"/>
                <a:gd name="connsiteX14" fmla="*/ 4048 w 42033"/>
                <a:gd name="connsiteY14" fmla="*/ 21247 h 4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33" h="46286">
                  <a:moveTo>
                    <a:pt x="4048" y="21247"/>
                  </a:moveTo>
                  <a:lnTo>
                    <a:pt x="4048" y="46012"/>
                  </a:lnTo>
                  <a:lnTo>
                    <a:pt x="-5477" y="46012"/>
                  </a:lnTo>
                  <a:lnTo>
                    <a:pt x="-5477" y="482"/>
                  </a:lnTo>
                  <a:lnTo>
                    <a:pt x="4048" y="482"/>
                  </a:lnTo>
                  <a:lnTo>
                    <a:pt x="4048" y="8769"/>
                  </a:lnTo>
                  <a:cubicBezTo>
                    <a:pt x="5569" y="6055"/>
                    <a:pt x="7760" y="3787"/>
                    <a:pt x="10429" y="2197"/>
                  </a:cubicBezTo>
                  <a:cubicBezTo>
                    <a:pt x="17285" y="-1670"/>
                    <a:pt x="25861" y="-756"/>
                    <a:pt x="31763" y="4483"/>
                  </a:cubicBezTo>
                  <a:cubicBezTo>
                    <a:pt x="35097" y="8188"/>
                    <a:pt x="36814" y="13103"/>
                    <a:pt x="36525" y="18103"/>
                  </a:cubicBezTo>
                  <a:lnTo>
                    <a:pt x="36525" y="46107"/>
                  </a:lnTo>
                  <a:lnTo>
                    <a:pt x="27000" y="46107"/>
                  </a:lnTo>
                  <a:lnTo>
                    <a:pt x="27000" y="21056"/>
                  </a:lnTo>
                  <a:cubicBezTo>
                    <a:pt x="27000" y="12675"/>
                    <a:pt x="23480" y="8388"/>
                    <a:pt x="16527" y="8388"/>
                  </a:cubicBezTo>
                  <a:cubicBezTo>
                    <a:pt x="13285" y="8360"/>
                    <a:pt x="10239" y="9551"/>
                    <a:pt x="7857" y="11722"/>
                  </a:cubicBezTo>
                  <a:cubicBezTo>
                    <a:pt x="5285" y="14179"/>
                    <a:pt x="3858" y="17666"/>
                    <a:pt x="4048" y="21247"/>
                  </a:cubicBezTo>
                  <a:close/>
                </a:path>
              </a:pathLst>
            </a:custGeom>
            <a:solidFill>
              <a:srgbClr val="6D6E71"/>
            </a:solidFill>
            <a:ln w="9525" cap="flat">
              <a:noFill/>
              <a:prstDash val="solid"/>
              <a:miter/>
            </a:ln>
          </p:spPr>
          <p:txBody>
            <a:bodyPr rtlCol="0" anchor="ctr"/>
            <a:lstStyle/>
            <a:p>
              <a:endParaRPr lang="en-US"/>
            </a:p>
          </p:txBody>
        </p:sp>
        <p:sp>
          <p:nvSpPr>
            <p:cNvPr id="290" name="Freeform: Shape 289">
              <a:extLst>
                <a:ext uri="{FF2B5EF4-FFF2-40B4-BE49-F238E27FC236}">
                  <a16:creationId xmlns:a16="http://schemas.microsoft.com/office/drawing/2014/main" id="{F582E65A-1943-430B-9C0A-A960E79290E0}"/>
                </a:ext>
              </a:extLst>
            </p:cNvPr>
            <p:cNvSpPr/>
            <p:nvPr/>
          </p:nvSpPr>
          <p:spPr>
            <a:xfrm>
              <a:off x="18456578" y="4415861"/>
              <a:ext cx="40636" cy="46900"/>
            </a:xfrm>
            <a:custGeom>
              <a:avLst/>
              <a:gdLst>
                <a:gd name="connsiteX0" fmla="*/ 34926 w 40636"/>
                <a:gd name="connsiteY0" fmla="*/ 46040 h 46900"/>
                <a:gd name="connsiteX1" fmla="*/ 26159 w 40636"/>
                <a:gd name="connsiteY1" fmla="*/ 46040 h 46900"/>
                <a:gd name="connsiteX2" fmla="*/ 26159 w 40636"/>
                <a:gd name="connsiteY2" fmla="*/ 39944 h 46900"/>
                <a:gd name="connsiteX3" fmla="*/ 11016 w 40636"/>
                <a:gd name="connsiteY3" fmla="*/ 46707 h 46900"/>
                <a:gd name="connsiteX4" fmla="*/ -793 w 40636"/>
                <a:gd name="connsiteY4" fmla="*/ 42611 h 46900"/>
                <a:gd name="connsiteX5" fmla="*/ -5462 w 40636"/>
                <a:gd name="connsiteY5" fmla="*/ 31848 h 46900"/>
                <a:gd name="connsiteX6" fmla="*/ -509 w 40636"/>
                <a:gd name="connsiteY6" fmla="*/ 22323 h 46900"/>
                <a:gd name="connsiteX7" fmla="*/ 12922 w 40636"/>
                <a:gd name="connsiteY7" fmla="*/ 18989 h 46900"/>
                <a:gd name="connsiteX8" fmla="*/ 25401 w 40636"/>
                <a:gd name="connsiteY8" fmla="*/ 18989 h 46900"/>
                <a:gd name="connsiteX9" fmla="*/ 25401 w 40636"/>
                <a:gd name="connsiteY9" fmla="*/ 17275 h 46900"/>
                <a:gd name="connsiteX10" fmla="*/ 15304 w 40636"/>
                <a:gd name="connsiteY10" fmla="*/ 7750 h 46900"/>
                <a:gd name="connsiteX11" fmla="*/ 2063 w 40636"/>
                <a:gd name="connsiteY11" fmla="*/ 12417 h 46900"/>
                <a:gd name="connsiteX12" fmla="*/ -2225 w 40636"/>
                <a:gd name="connsiteY12" fmla="*/ 6416 h 46900"/>
                <a:gd name="connsiteX13" fmla="*/ 16825 w 40636"/>
                <a:gd name="connsiteY13" fmla="*/ -156 h 46900"/>
                <a:gd name="connsiteX14" fmla="*/ 29973 w 40636"/>
                <a:gd name="connsiteY14" fmla="*/ 3844 h 46900"/>
                <a:gd name="connsiteX15" fmla="*/ 35112 w 40636"/>
                <a:gd name="connsiteY15" fmla="*/ 16703 h 46900"/>
                <a:gd name="connsiteX16" fmla="*/ 25401 w 40636"/>
                <a:gd name="connsiteY16" fmla="*/ 28990 h 46900"/>
                <a:gd name="connsiteX17" fmla="*/ 25401 w 40636"/>
                <a:gd name="connsiteY17" fmla="*/ 25181 h 46900"/>
                <a:gd name="connsiteX18" fmla="*/ 14634 w 40636"/>
                <a:gd name="connsiteY18" fmla="*/ 25181 h 46900"/>
                <a:gd name="connsiteX19" fmla="*/ 4253 w 40636"/>
                <a:gd name="connsiteY19" fmla="*/ 31658 h 46900"/>
                <a:gd name="connsiteX20" fmla="*/ 6825 w 40636"/>
                <a:gd name="connsiteY20" fmla="*/ 36801 h 46900"/>
                <a:gd name="connsiteX21" fmla="*/ 13969 w 40636"/>
                <a:gd name="connsiteY21" fmla="*/ 38515 h 46900"/>
                <a:gd name="connsiteX22" fmla="*/ 21968 w 40636"/>
                <a:gd name="connsiteY22" fmla="*/ 35943 h 46900"/>
                <a:gd name="connsiteX23" fmla="*/ 25303 w 40636"/>
                <a:gd name="connsiteY23" fmla="*/ 29086 h 46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6" h="46900">
                  <a:moveTo>
                    <a:pt x="34926" y="46040"/>
                  </a:moveTo>
                  <a:lnTo>
                    <a:pt x="26159" y="46040"/>
                  </a:lnTo>
                  <a:lnTo>
                    <a:pt x="26159" y="39944"/>
                  </a:lnTo>
                  <a:cubicBezTo>
                    <a:pt x="22447" y="44392"/>
                    <a:pt x="16825" y="46888"/>
                    <a:pt x="11016" y="46707"/>
                  </a:cubicBezTo>
                  <a:cubicBezTo>
                    <a:pt x="6728" y="46878"/>
                    <a:pt x="2444" y="45411"/>
                    <a:pt x="-793" y="42611"/>
                  </a:cubicBezTo>
                  <a:cubicBezTo>
                    <a:pt x="-3937" y="39944"/>
                    <a:pt x="-5653" y="35963"/>
                    <a:pt x="-5462" y="31848"/>
                  </a:cubicBezTo>
                  <a:cubicBezTo>
                    <a:pt x="-5555" y="28038"/>
                    <a:pt x="-3653" y="24438"/>
                    <a:pt x="-509" y="22323"/>
                  </a:cubicBezTo>
                  <a:cubicBezTo>
                    <a:pt x="3491" y="19884"/>
                    <a:pt x="8253" y="18722"/>
                    <a:pt x="12922" y="18989"/>
                  </a:cubicBezTo>
                  <a:lnTo>
                    <a:pt x="25401" y="18989"/>
                  </a:lnTo>
                  <a:lnTo>
                    <a:pt x="25401" y="17275"/>
                  </a:lnTo>
                  <a:cubicBezTo>
                    <a:pt x="25401" y="11179"/>
                    <a:pt x="22066" y="7750"/>
                    <a:pt x="15304" y="7750"/>
                  </a:cubicBezTo>
                  <a:cubicBezTo>
                    <a:pt x="10541" y="7911"/>
                    <a:pt x="5872" y="9540"/>
                    <a:pt x="2063" y="12417"/>
                  </a:cubicBezTo>
                  <a:lnTo>
                    <a:pt x="-2225" y="6416"/>
                  </a:lnTo>
                  <a:cubicBezTo>
                    <a:pt x="3109" y="2063"/>
                    <a:pt x="9872" y="-270"/>
                    <a:pt x="16825" y="-156"/>
                  </a:cubicBezTo>
                  <a:cubicBezTo>
                    <a:pt x="21494" y="-385"/>
                    <a:pt x="26159" y="1034"/>
                    <a:pt x="29973" y="3844"/>
                  </a:cubicBezTo>
                  <a:cubicBezTo>
                    <a:pt x="33591" y="7083"/>
                    <a:pt x="35493" y="11845"/>
                    <a:pt x="35112" y="16703"/>
                  </a:cubicBezTo>
                  <a:close/>
                  <a:moveTo>
                    <a:pt x="25401" y="28990"/>
                  </a:moveTo>
                  <a:lnTo>
                    <a:pt x="25401" y="25181"/>
                  </a:lnTo>
                  <a:lnTo>
                    <a:pt x="14634" y="25181"/>
                  </a:lnTo>
                  <a:cubicBezTo>
                    <a:pt x="7681" y="25181"/>
                    <a:pt x="4253" y="27371"/>
                    <a:pt x="4253" y="31658"/>
                  </a:cubicBezTo>
                  <a:cubicBezTo>
                    <a:pt x="4156" y="33705"/>
                    <a:pt x="5109" y="35649"/>
                    <a:pt x="6825" y="36801"/>
                  </a:cubicBezTo>
                  <a:cubicBezTo>
                    <a:pt x="9016" y="38058"/>
                    <a:pt x="11490" y="38658"/>
                    <a:pt x="13969" y="38515"/>
                  </a:cubicBezTo>
                  <a:cubicBezTo>
                    <a:pt x="16825" y="38572"/>
                    <a:pt x="19685" y="37668"/>
                    <a:pt x="21968" y="35943"/>
                  </a:cubicBezTo>
                  <a:cubicBezTo>
                    <a:pt x="24159" y="34343"/>
                    <a:pt x="25401" y="31781"/>
                    <a:pt x="25303" y="29086"/>
                  </a:cubicBezTo>
                  <a:close/>
                </a:path>
              </a:pathLst>
            </a:custGeom>
            <a:solidFill>
              <a:srgbClr val="6D6E71"/>
            </a:solidFill>
            <a:ln w="9525" cap="flat">
              <a:noFill/>
              <a:prstDash val="solid"/>
              <a:miter/>
            </a:ln>
          </p:spPr>
          <p:txBody>
            <a:bodyPr rtlCol="0" anchor="ctr"/>
            <a:lstStyle/>
            <a:p>
              <a:endParaRPr lang="en-US"/>
            </a:p>
          </p:txBody>
        </p:sp>
        <p:sp>
          <p:nvSpPr>
            <p:cNvPr id="291" name="Freeform: Shape 290">
              <a:extLst>
                <a:ext uri="{FF2B5EF4-FFF2-40B4-BE49-F238E27FC236}">
                  <a16:creationId xmlns:a16="http://schemas.microsoft.com/office/drawing/2014/main" id="{1E8EC233-6229-4646-90D0-A5B05A63B132}"/>
                </a:ext>
              </a:extLst>
            </p:cNvPr>
            <p:cNvSpPr/>
            <p:nvPr/>
          </p:nvSpPr>
          <p:spPr>
            <a:xfrm>
              <a:off x="18509454" y="4398454"/>
              <a:ext cx="9525" cy="63627"/>
            </a:xfrm>
            <a:custGeom>
              <a:avLst/>
              <a:gdLst>
                <a:gd name="connsiteX0" fmla="*/ 4048 w 9525"/>
                <a:gd name="connsiteY0" fmla="*/ 63448 h 63627"/>
                <a:gd name="connsiteX1" fmla="*/ -5477 w 9525"/>
                <a:gd name="connsiteY1" fmla="*/ 63448 h 63627"/>
                <a:gd name="connsiteX2" fmla="*/ -5477 w 9525"/>
                <a:gd name="connsiteY2" fmla="*/ -180 h 63627"/>
                <a:gd name="connsiteX3" fmla="*/ 4048 w 9525"/>
                <a:gd name="connsiteY3" fmla="*/ -180 h 63627"/>
              </a:gdLst>
              <a:ahLst/>
              <a:cxnLst>
                <a:cxn ang="0">
                  <a:pos x="connsiteX0" y="connsiteY0"/>
                </a:cxn>
                <a:cxn ang="0">
                  <a:pos x="connsiteX1" y="connsiteY1"/>
                </a:cxn>
                <a:cxn ang="0">
                  <a:pos x="connsiteX2" y="connsiteY2"/>
                </a:cxn>
                <a:cxn ang="0">
                  <a:pos x="connsiteX3" y="connsiteY3"/>
                </a:cxn>
              </a:cxnLst>
              <a:rect l="l" t="t" r="r" b="b"/>
              <a:pathLst>
                <a:path w="9525" h="63627">
                  <a:moveTo>
                    <a:pt x="4048" y="63448"/>
                  </a:moveTo>
                  <a:lnTo>
                    <a:pt x="-5477" y="63448"/>
                  </a:lnTo>
                  <a:lnTo>
                    <a:pt x="-5477" y="-180"/>
                  </a:lnTo>
                  <a:lnTo>
                    <a:pt x="4048" y="-180"/>
                  </a:lnTo>
                  <a:close/>
                </a:path>
              </a:pathLst>
            </a:custGeom>
            <a:solidFill>
              <a:srgbClr val="6D6E71"/>
            </a:solidFill>
            <a:ln w="9525" cap="flat">
              <a:noFill/>
              <a:prstDash val="solid"/>
              <a:miter/>
            </a:ln>
          </p:spPr>
          <p:txBody>
            <a:bodyPr rtlCol="0" anchor="ctr"/>
            <a:lstStyle/>
            <a:p>
              <a:endParaRPr lang="en-US"/>
            </a:p>
          </p:txBody>
        </p:sp>
        <p:sp>
          <p:nvSpPr>
            <p:cNvPr id="292" name="Freeform: Shape 291">
              <a:extLst>
                <a:ext uri="{FF2B5EF4-FFF2-40B4-BE49-F238E27FC236}">
                  <a16:creationId xmlns:a16="http://schemas.microsoft.com/office/drawing/2014/main" id="{D083A70D-8F61-47D2-A570-56E0D3A9ACAF}"/>
                </a:ext>
              </a:extLst>
            </p:cNvPr>
            <p:cNvSpPr/>
            <p:nvPr/>
          </p:nvSpPr>
          <p:spPr>
            <a:xfrm>
              <a:off x="18538220" y="4396644"/>
              <a:ext cx="26765" cy="83159"/>
            </a:xfrm>
            <a:custGeom>
              <a:avLst/>
              <a:gdLst>
                <a:gd name="connsiteX0" fmla="*/ 10908 w 26765"/>
                <a:gd name="connsiteY0" fmla="*/ 67353 h 83159"/>
                <a:gd name="connsiteX1" fmla="*/ 10908 w 26765"/>
                <a:gd name="connsiteY1" fmla="*/ 19728 h 83159"/>
                <a:gd name="connsiteX2" fmla="*/ 20433 w 26765"/>
                <a:gd name="connsiteY2" fmla="*/ 19728 h 83159"/>
                <a:gd name="connsiteX3" fmla="*/ 20433 w 26765"/>
                <a:gd name="connsiteY3" fmla="*/ 67353 h 83159"/>
                <a:gd name="connsiteX4" fmla="*/ 16145 w 26765"/>
                <a:gd name="connsiteY4" fmla="*/ 78783 h 83159"/>
                <a:gd name="connsiteX5" fmla="*/ 5671 w 26765"/>
                <a:gd name="connsiteY5" fmla="*/ 82974 h 83159"/>
                <a:gd name="connsiteX6" fmla="*/ -5477 w 26765"/>
                <a:gd name="connsiteY6" fmla="*/ 78497 h 83159"/>
                <a:gd name="connsiteX7" fmla="*/ -998 w 26765"/>
                <a:gd name="connsiteY7" fmla="*/ 71258 h 83159"/>
                <a:gd name="connsiteX8" fmla="*/ 4811 w 26765"/>
                <a:gd name="connsiteY8" fmla="*/ 74116 h 83159"/>
                <a:gd name="connsiteX9" fmla="*/ 9290 w 26765"/>
                <a:gd name="connsiteY9" fmla="*/ 72210 h 83159"/>
                <a:gd name="connsiteX10" fmla="*/ 10908 w 26765"/>
                <a:gd name="connsiteY10" fmla="*/ 67353 h 83159"/>
                <a:gd name="connsiteX11" fmla="*/ 10908 w 26765"/>
                <a:gd name="connsiteY11" fmla="*/ 10203 h 83159"/>
                <a:gd name="connsiteX12" fmla="*/ 9099 w 26765"/>
                <a:gd name="connsiteY12" fmla="*/ 5916 h 83159"/>
                <a:gd name="connsiteX13" fmla="*/ 15196 w 26765"/>
                <a:gd name="connsiteY13" fmla="*/ -180 h 83159"/>
                <a:gd name="connsiteX14" fmla="*/ 19480 w 26765"/>
                <a:gd name="connsiteY14" fmla="*/ 1630 h 83159"/>
                <a:gd name="connsiteX15" fmla="*/ 21289 w 26765"/>
                <a:gd name="connsiteY15" fmla="*/ 5916 h 83159"/>
                <a:gd name="connsiteX16" fmla="*/ 15196 w 26765"/>
                <a:gd name="connsiteY16" fmla="*/ 12012 h 83159"/>
                <a:gd name="connsiteX17" fmla="*/ 11290 w 26765"/>
                <a:gd name="connsiteY17" fmla="*/ 10203 h 83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765" h="83159">
                  <a:moveTo>
                    <a:pt x="10908" y="67353"/>
                  </a:moveTo>
                  <a:lnTo>
                    <a:pt x="10908" y="19728"/>
                  </a:lnTo>
                  <a:lnTo>
                    <a:pt x="20433" y="19728"/>
                  </a:lnTo>
                  <a:lnTo>
                    <a:pt x="20433" y="67353"/>
                  </a:lnTo>
                  <a:cubicBezTo>
                    <a:pt x="20624" y="71591"/>
                    <a:pt x="19098" y="75725"/>
                    <a:pt x="16145" y="78783"/>
                  </a:cubicBezTo>
                  <a:cubicBezTo>
                    <a:pt x="13383" y="81564"/>
                    <a:pt x="9573" y="83088"/>
                    <a:pt x="5671" y="82974"/>
                  </a:cubicBezTo>
                  <a:cubicBezTo>
                    <a:pt x="1476" y="82935"/>
                    <a:pt x="-2426" y="81335"/>
                    <a:pt x="-5477" y="78497"/>
                  </a:cubicBezTo>
                  <a:lnTo>
                    <a:pt x="-998" y="71258"/>
                  </a:lnTo>
                  <a:cubicBezTo>
                    <a:pt x="430" y="72953"/>
                    <a:pt x="2527" y="73982"/>
                    <a:pt x="4811" y="74116"/>
                  </a:cubicBezTo>
                  <a:cubicBezTo>
                    <a:pt x="6527" y="74239"/>
                    <a:pt x="8146" y="73525"/>
                    <a:pt x="9290" y="72210"/>
                  </a:cubicBezTo>
                  <a:cubicBezTo>
                    <a:pt x="10336" y="70810"/>
                    <a:pt x="10908" y="69105"/>
                    <a:pt x="10908" y="67353"/>
                  </a:cubicBezTo>
                  <a:close/>
                  <a:moveTo>
                    <a:pt x="10908" y="10203"/>
                  </a:moveTo>
                  <a:cubicBezTo>
                    <a:pt x="9764" y="9079"/>
                    <a:pt x="9099" y="7535"/>
                    <a:pt x="9099" y="5916"/>
                  </a:cubicBezTo>
                  <a:cubicBezTo>
                    <a:pt x="9192" y="2573"/>
                    <a:pt x="11862" y="-132"/>
                    <a:pt x="15196" y="-180"/>
                  </a:cubicBezTo>
                  <a:cubicBezTo>
                    <a:pt x="16815" y="-189"/>
                    <a:pt x="18336" y="468"/>
                    <a:pt x="19480" y="1630"/>
                  </a:cubicBezTo>
                  <a:cubicBezTo>
                    <a:pt x="20624" y="2744"/>
                    <a:pt x="21289" y="4297"/>
                    <a:pt x="21289" y="5916"/>
                  </a:cubicBezTo>
                  <a:cubicBezTo>
                    <a:pt x="21289" y="9260"/>
                    <a:pt x="18526" y="11965"/>
                    <a:pt x="15196" y="12012"/>
                  </a:cubicBezTo>
                  <a:cubicBezTo>
                    <a:pt x="13671" y="11936"/>
                    <a:pt x="12336" y="11279"/>
                    <a:pt x="11290" y="10203"/>
                  </a:cubicBezTo>
                  <a:close/>
                </a:path>
              </a:pathLst>
            </a:custGeom>
            <a:solidFill>
              <a:srgbClr val="6D6E71"/>
            </a:solidFill>
            <a:ln w="9525" cap="flat">
              <a:noFill/>
              <a:prstDash val="solid"/>
              <a:miter/>
            </a:ln>
          </p:spPr>
          <p:txBody>
            <a:bodyPr rtlCol="0" anchor="ctr"/>
            <a:lstStyle/>
            <a:p>
              <a:endParaRPr lang="en-US"/>
            </a:p>
          </p:txBody>
        </p:sp>
        <p:sp>
          <p:nvSpPr>
            <p:cNvPr id="293" name="Freeform: Shape 292">
              <a:extLst>
                <a:ext uri="{FF2B5EF4-FFF2-40B4-BE49-F238E27FC236}">
                  <a16:creationId xmlns:a16="http://schemas.microsoft.com/office/drawing/2014/main" id="{7D418530-DEA0-467C-BDFB-B22AED16862A}"/>
                </a:ext>
              </a:extLst>
            </p:cNvPr>
            <p:cNvSpPr/>
            <p:nvPr/>
          </p:nvSpPr>
          <p:spPr>
            <a:xfrm>
              <a:off x="18576649" y="4416552"/>
              <a:ext cx="41961" cy="46305"/>
            </a:xfrm>
            <a:custGeom>
              <a:avLst/>
              <a:gdLst>
                <a:gd name="connsiteX0" fmla="*/ 26960 w 41961"/>
                <a:gd name="connsiteY0" fmla="*/ 24395 h 46305"/>
                <a:gd name="connsiteX1" fmla="*/ 26960 w 41961"/>
                <a:gd name="connsiteY1" fmla="*/ -180 h 46305"/>
                <a:gd name="connsiteX2" fmla="*/ 36485 w 41961"/>
                <a:gd name="connsiteY2" fmla="*/ -180 h 46305"/>
                <a:gd name="connsiteX3" fmla="*/ 36485 w 41961"/>
                <a:gd name="connsiteY3" fmla="*/ 45445 h 46305"/>
                <a:gd name="connsiteX4" fmla="*/ 26960 w 41961"/>
                <a:gd name="connsiteY4" fmla="*/ 45445 h 46305"/>
                <a:gd name="connsiteX5" fmla="*/ 26960 w 41961"/>
                <a:gd name="connsiteY5" fmla="*/ 37062 h 46305"/>
                <a:gd name="connsiteX6" fmla="*/ 20579 w 41961"/>
                <a:gd name="connsiteY6" fmla="*/ 43730 h 46305"/>
                <a:gd name="connsiteX7" fmla="*/ 11816 w 41961"/>
                <a:gd name="connsiteY7" fmla="*/ 46111 h 46305"/>
                <a:gd name="connsiteX8" fmla="*/ -662 w 41961"/>
                <a:gd name="connsiteY8" fmla="*/ 41349 h 46305"/>
                <a:gd name="connsiteX9" fmla="*/ -5425 w 41961"/>
                <a:gd name="connsiteY9" fmla="*/ 27728 h 46305"/>
                <a:gd name="connsiteX10" fmla="*/ -5425 w 41961"/>
                <a:gd name="connsiteY10" fmla="*/ -180 h 46305"/>
                <a:gd name="connsiteX11" fmla="*/ 4100 w 41961"/>
                <a:gd name="connsiteY11" fmla="*/ -180 h 46305"/>
                <a:gd name="connsiteX12" fmla="*/ 4100 w 41961"/>
                <a:gd name="connsiteY12" fmla="*/ 24871 h 46305"/>
                <a:gd name="connsiteX13" fmla="*/ 14486 w 41961"/>
                <a:gd name="connsiteY13" fmla="*/ 37444 h 46305"/>
                <a:gd name="connsiteX14" fmla="*/ 23150 w 41961"/>
                <a:gd name="connsiteY14" fmla="*/ 34110 h 46305"/>
                <a:gd name="connsiteX15" fmla="*/ 26960 w 41961"/>
                <a:gd name="connsiteY15" fmla="*/ 24395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46305">
                  <a:moveTo>
                    <a:pt x="26960" y="24395"/>
                  </a:moveTo>
                  <a:lnTo>
                    <a:pt x="26960" y="-180"/>
                  </a:lnTo>
                  <a:lnTo>
                    <a:pt x="36485" y="-180"/>
                  </a:lnTo>
                  <a:lnTo>
                    <a:pt x="36485" y="45445"/>
                  </a:lnTo>
                  <a:lnTo>
                    <a:pt x="26960" y="45445"/>
                  </a:lnTo>
                  <a:lnTo>
                    <a:pt x="26960" y="37062"/>
                  </a:lnTo>
                  <a:cubicBezTo>
                    <a:pt x="25439" y="39825"/>
                    <a:pt x="23248" y="42130"/>
                    <a:pt x="20579" y="43730"/>
                  </a:cubicBezTo>
                  <a:cubicBezTo>
                    <a:pt x="17914" y="45264"/>
                    <a:pt x="14867" y="46092"/>
                    <a:pt x="11816" y="46111"/>
                  </a:cubicBezTo>
                  <a:cubicBezTo>
                    <a:pt x="7151" y="46302"/>
                    <a:pt x="2673" y="44578"/>
                    <a:pt x="-662" y="41349"/>
                  </a:cubicBezTo>
                  <a:cubicBezTo>
                    <a:pt x="-4090" y="37672"/>
                    <a:pt x="-5806" y="32738"/>
                    <a:pt x="-5425" y="27728"/>
                  </a:cubicBezTo>
                  <a:lnTo>
                    <a:pt x="-5425" y="-180"/>
                  </a:lnTo>
                  <a:lnTo>
                    <a:pt x="4100" y="-180"/>
                  </a:lnTo>
                  <a:lnTo>
                    <a:pt x="4100" y="24871"/>
                  </a:lnTo>
                  <a:cubicBezTo>
                    <a:pt x="4100" y="33253"/>
                    <a:pt x="7533" y="37444"/>
                    <a:pt x="14486" y="37444"/>
                  </a:cubicBezTo>
                  <a:cubicBezTo>
                    <a:pt x="17723" y="37472"/>
                    <a:pt x="20769" y="36282"/>
                    <a:pt x="23150" y="34110"/>
                  </a:cubicBezTo>
                  <a:cubicBezTo>
                    <a:pt x="25820" y="31605"/>
                    <a:pt x="27248" y="28043"/>
                    <a:pt x="26960" y="24395"/>
                  </a:cubicBezTo>
                  <a:close/>
                </a:path>
              </a:pathLst>
            </a:custGeom>
            <a:solidFill>
              <a:srgbClr val="6D6E71"/>
            </a:solidFill>
            <a:ln w="9525" cap="flat">
              <a:noFill/>
              <a:prstDash val="solid"/>
              <a:miter/>
            </a:ln>
          </p:spPr>
          <p:txBody>
            <a:bodyPr rtlCol="0" anchor="ctr"/>
            <a:lstStyle/>
            <a:p>
              <a:endParaRPr lang="en-US"/>
            </a:p>
          </p:txBody>
        </p:sp>
        <p:sp>
          <p:nvSpPr>
            <p:cNvPr id="294" name="Freeform: Shape 293">
              <a:extLst>
                <a:ext uri="{FF2B5EF4-FFF2-40B4-BE49-F238E27FC236}">
                  <a16:creationId xmlns:a16="http://schemas.microsoft.com/office/drawing/2014/main" id="{836928EA-474C-457E-BA5E-4DA1756A87AE}"/>
                </a:ext>
              </a:extLst>
            </p:cNvPr>
            <p:cNvSpPr/>
            <p:nvPr/>
          </p:nvSpPr>
          <p:spPr>
            <a:xfrm>
              <a:off x="18627568" y="4416146"/>
              <a:ext cx="36681" cy="46616"/>
            </a:xfrm>
            <a:custGeom>
              <a:avLst/>
              <a:gdLst>
                <a:gd name="connsiteX0" fmla="*/ 31191 w 36681"/>
                <a:gd name="connsiteY0" fmla="*/ 32040 h 46616"/>
                <a:gd name="connsiteX1" fmla="*/ 26428 w 36681"/>
                <a:gd name="connsiteY1" fmla="*/ 42517 h 46616"/>
                <a:gd name="connsiteX2" fmla="*/ 14331 w 36681"/>
                <a:gd name="connsiteY2" fmla="*/ 46422 h 46616"/>
                <a:gd name="connsiteX3" fmla="*/ 4048 w 36681"/>
                <a:gd name="connsiteY3" fmla="*/ 44612 h 46616"/>
                <a:gd name="connsiteX4" fmla="*/ -5477 w 36681"/>
                <a:gd name="connsiteY4" fmla="*/ 39564 h 46616"/>
                <a:gd name="connsiteX5" fmla="*/ -812 w 36681"/>
                <a:gd name="connsiteY5" fmla="*/ 32040 h 46616"/>
                <a:gd name="connsiteX6" fmla="*/ 14620 w 36681"/>
                <a:gd name="connsiteY6" fmla="*/ 38040 h 46616"/>
                <a:gd name="connsiteX7" fmla="*/ 19764 w 36681"/>
                <a:gd name="connsiteY7" fmla="*/ 36611 h 46616"/>
                <a:gd name="connsiteX8" fmla="*/ 21666 w 36681"/>
                <a:gd name="connsiteY8" fmla="*/ 32801 h 46616"/>
                <a:gd name="connsiteX9" fmla="*/ 12141 w 36681"/>
                <a:gd name="connsiteY9" fmla="*/ 26610 h 46616"/>
                <a:gd name="connsiteX10" fmla="*/ 11192 w 36681"/>
                <a:gd name="connsiteY10" fmla="*/ 26610 h 46616"/>
                <a:gd name="connsiteX11" fmla="*/ -3096 w 36681"/>
                <a:gd name="connsiteY11" fmla="*/ 13751 h 46616"/>
                <a:gd name="connsiteX12" fmla="*/ 1858 w 36681"/>
                <a:gd name="connsiteY12" fmla="*/ 3655 h 46616"/>
                <a:gd name="connsiteX13" fmla="*/ 14620 w 36681"/>
                <a:gd name="connsiteY13" fmla="*/ -155 h 46616"/>
                <a:gd name="connsiteX14" fmla="*/ 29572 w 36681"/>
                <a:gd name="connsiteY14" fmla="*/ 4417 h 46616"/>
                <a:gd name="connsiteX15" fmla="*/ 25954 w 36681"/>
                <a:gd name="connsiteY15" fmla="*/ 11561 h 46616"/>
                <a:gd name="connsiteX16" fmla="*/ 13857 w 36681"/>
                <a:gd name="connsiteY16" fmla="*/ 7846 h 46616"/>
                <a:gd name="connsiteX17" fmla="*/ 8332 w 36681"/>
                <a:gd name="connsiteY17" fmla="*/ 9084 h 46616"/>
                <a:gd name="connsiteX18" fmla="*/ 6141 w 36681"/>
                <a:gd name="connsiteY18" fmla="*/ 12799 h 46616"/>
                <a:gd name="connsiteX19" fmla="*/ 8429 w 36681"/>
                <a:gd name="connsiteY19" fmla="*/ 16037 h 46616"/>
                <a:gd name="connsiteX20" fmla="*/ 12713 w 36681"/>
                <a:gd name="connsiteY20" fmla="*/ 17561 h 46616"/>
                <a:gd name="connsiteX21" fmla="*/ 17666 w 36681"/>
                <a:gd name="connsiteY21" fmla="*/ 18895 h 46616"/>
                <a:gd name="connsiteX22" fmla="*/ 21856 w 36681"/>
                <a:gd name="connsiteY22" fmla="*/ 20419 h 46616"/>
                <a:gd name="connsiteX23" fmla="*/ 26145 w 36681"/>
                <a:gd name="connsiteY23" fmla="*/ 22895 h 46616"/>
                <a:gd name="connsiteX24" fmla="*/ 31191 w 36681"/>
                <a:gd name="connsiteY24" fmla="*/ 32040 h 46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1" h="46616">
                  <a:moveTo>
                    <a:pt x="31191" y="32040"/>
                  </a:moveTo>
                  <a:cubicBezTo>
                    <a:pt x="31381" y="36088"/>
                    <a:pt x="29572" y="39973"/>
                    <a:pt x="26428" y="42517"/>
                  </a:cubicBezTo>
                  <a:cubicBezTo>
                    <a:pt x="23001" y="45213"/>
                    <a:pt x="18717" y="46593"/>
                    <a:pt x="14331" y="46422"/>
                  </a:cubicBezTo>
                  <a:cubicBezTo>
                    <a:pt x="10811" y="46365"/>
                    <a:pt x="7378" y="45746"/>
                    <a:pt x="4048" y="44612"/>
                  </a:cubicBezTo>
                  <a:cubicBezTo>
                    <a:pt x="616" y="43488"/>
                    <a:pt x="-2621" y="41783"/>
                    <a:pt x="-5477" y="39564"/>
                  </a:cubicBezTo>
                  <a:lnTo>
                    <a:pt x="-812" y="32040"/>
                  </a:lnTo>
                  <a:cubicBezTo>
                    <a:pt x="3569" y="35669"/>
                    <a:pt x="9001" y="37774"/>
                    <a:pt x="14620" y="38040"/>
                  </a:cubicBezTo>
                  <a:cubicBezTo>
                    <a:pt x="16429" y="38145"/>
                    <a:pt x="18238" y="37640"/>
                    <a:pt x="19764" y="36611"/>
                  </a:cubicBezTo>
                  <a:cubicBezTo>
                    <a:pt x="20908" y="35706"/>
                    <a:pt x="21666" y="34297"/>
                    <a:pt x="21666" y="32801"/>
                  </a:cubicBezTo>
                  <a:cubicBezTo>
                    <a:pt x="21666" y="30515"/>
                    <a:pt x="18619" y="28420"/>
                    <a:pt x="12141" y="26610"/>
                  </a:cubicBezTo>
                  <a:lnTo>
                    <a:pt x="11192" y="26610"/>
                  </a:lnTo>
                  <a:cubicBezTo>
                    <a:pt x="1667" y="24067"/>
                    <a:pt x="-3096" y="19781"/>
                    <a:pt x="-3096" y="13751"/>
                  </a:cubicBezTo>
                  <a:cubicBezTo>
                    <a:pt x="-3193" y="9770"/>
                    <a:pt x="-1384" y="5979"/>
                    <a:pt x="1858" y="3655"/>
                  </a:cubicBezTo>
                  <a:cubicBezTo>
                    <a:pt x="5569" y="960"/>
                    <a:pt x="10048" y="-384"/>
                    <a:pt x="14620" y="-155"/>
                  </a:cubicBezTo>
                  <a:cubicBezTo>
                    <a:pt x="19954" y="-155"/>
                    <a:pt x="25191" y="1436"/>
                    <a:pt x="29572" y="4417"/>
                  </a:cubicBezTo>
                  <a:lnTo>
                    <a:pt x="25954" y="11561"/>
                  </a:lnTo>
                  <a:cubicBezTo>
                    <a:pt x="22428" y="9132"/>
                    <a:pt x="18145" y="7836"/>
                    <a:pt x="13857" y="7846"/>
                  </a:cubicBezTo>
                  <a:cubicBezTo>
                    <a:pt x="11950" y="7750"/>
                    <a:pt x="10048" y="8179"/>
                    <a:pt x="8332" y="9084"/>
                  </a:cubicBezTo>
                  <a:cubicBezTo>
                    <a:pt x="6997" y="9808"/>
                    <a:pt x="6141" y="11246"/>
                    <a:pt x="6141" y="12799"/>
                  </a:cubicBezTo>
                  <a:cubicBezTo>
                    <a:pt x="6141" y="14266"/>
                    <a:pt x="6997" y="15580"/>
                    <a:pt x="8429" y="16037"/>
                  </a:cubicBezTo>
                  <a:cubicBezTo>
                    <a:pt x="9759" y="16704"/>
                    <a:pt x="11192" y="17218"/>
                    <a:pt x="12713" y="17561"/>
                  </a:cubicBezTo>
                  <a:lnTo>
                    <a:pt x="17666" y="18895"/>
                  </a:lnTo>
                  <a:lnTo>
                    <a:pt x="21856" y="20419"/>
                  </a:lnTo>
                  <a:cubicBezTo>
                    <a:pt x="23382" y="21105"/>
                    <a:pt x="24810" y="21933"/>
                    <a:pt x="26145" y="22895"/>
                  </a:cubicBezTo>
                  <a:cubicBezTo>
                    <a:pt x="29289" y="24858"/>
                    <a:pt x="31191" y="28315"/>
                    <a:pt x="31191" y="32040"/>
                  </a:cubicBezTo>
                  <a:close/>
                </a:path>
              </a:pathLst>
            </a:custGeom>
            <a:solidFill>
              <a:srgbClr val="6D6E71"/>
            </a:solidFill>
            <a:ln w="9525" cap="flat">
              <a:noFill/>
              <a:prstDash val="solid"/>
              <a:miter/>
            </a:ln>
          </p:spPr>
          <p:txBody>
            <a:bodyPr rtlCol="0" anchor="ctr"/>
            <a:lstStyle/>
            <a:p>
              <a:endParaRPr lang="en-US"/>
            </a:p>
          </p:txBody>
        </p:sp>
        <p:sp>
          <p:nvSpPr>
            <p:cNvPr id="295" name="Freeform: Shape 294">
              <a:extLst>
                <a:ext uri="{FF2B5EF4-FFF2-40B4-BE49-F238E27FC236}">
                  <a16:creationId xmlns:a16="http://schemas.microsoft.com/office/drawing/2014/main" id="{F6C5E1F8-9F85-41B1-B533-25F66D945023}"/>
                </a:ext>
              </a:extLst>
            </p:cNvPr>
            <p:cNvSpPr/>
            <p:nvPr/>
          </p:nvSpPr>
          <p:spPr>
            <a:xfrm>
              <a:off x="18670714" y="4402169"/>
              <a:ext cx="31718" cy="60581"/>
            </a:xfrm>
            <a:custGeom>
              <a:avLst/>
              <a:gdLst>
                <a:gd name="connsiteX0" fmla="*/ 9857 w 31718"/>
                <a:gd name="connsiteY0" fmla="*/ 21823 h 60581"/>
                <a:gd name="connsiteX1" fmla="*/ 9857 w 31718"/>
                <a:gd name="connsiteY1" fmla="*/ 44968 h 60581"/>
                <a:gd name="connsiteX2" fmla="*/ 11573 w 31718"/>
                <a:gd name="connsiteY2" fmla="*/ 50112 h 60581"/>
                <a:gd name="connsiteX3" fmla="*/ 16429 w 31718"/>
                <a:gd name="connsiteY3" fmla="*/ 52017 h 60581"/>
                <a:gd name="connsiteX4" fmla="*/ 22335 w 31718"/>
                <a:gd name="connsiteY4" fmla="*/ 49064 h 60581"/>
                <a:gd name="connsiteX5" fmla="*/ 26242 w 31718"/>
                <a:gd name="connsiteY5" fmla="*/ 55827 h 60581"/>
                <a:gd name="connsiteX6" fmla="*/ 15099 w 31718"/>
                <a:gd name="connsiteY6" fmla="*/ 60399 h 60581"/>
                <a:gd name="connsiteX7" fmla="*/ 4620 w 31718"/>
                <a:gd name="connsiteY7" fmla="*/ 56113 h 60581"/>
                <a:gd name="connsiteX8" fmla="*/ 239 w 31718"/>
                <a:gd name="connsiteY8" fmla="*/ 44683 h 60581"/>
                <a:gd name="connsiteX9" fmla="*/ 239 w 31718"/>
                <a:gd name="connsiteY9" fmla="*/ 21823 h 60581"/>
                <a:gd name="connsiteX10" fmla="*/ -5477 w 31718"/>
                <a:gd name="connsiteY10" fmla="*/ 21823 h 60581"/>
                <a:gd name="connsiteX11" fmla="*/ -5477 w 31718"/>
                <a:gd name="connsiteY11" fmla="*/ 14203 h 60581"/>
                <a:gd name="connsiteX12" fmla="*/ 239 w 31718"/>
                <a:gd name="connsiteY12" fmla="*/ 14203 h 60581"/>
                <a:gd name="connsiteX13" fmla="*/ 239 w 31718"/>
                <a:gd name="connsiteY13" fmla="*/ -180 h 60581"/>
                <a:gd name="connsiteX14" fmla="*/ 9764 w 31718"/>
                <a:gd name="connsiteY14" fmla="*/ -180 h 60581"/>
                <a:gd name="connsiteX15" fmla="*/ 9764 w 31718"/>
                <a:gd name="connsiteY15" fmla="*/ 14203 h 60581"/>
                <a:gd name="connsiteX16" fmla="*/ 21763 w 31718"/>
                <a:gd name="connsiteY16" fmla="*/ 14203 h 60581"/>
                <a:gd name="connsiteX17" fmla="*/ 21763 w 31718"/>
                <a:gd name="connsiteY17" fmla="*/ 21918 h 60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1">
                  <a:moveTo>
                    <a:pt x="9857" y="21823"/>
                  </a:moveTo>
                  <a:lnTo>
                    <a:pt x="9857" y="44968"/>
                  </a:lnTo>
                  <a:cubicBezTo>
                    <a:pt x="9764" y="46836"/>
                    <a:pt x="10336" y="48683"/>
                    <a:pt x="11573" y="50112"/>
                  </a:cubicBezTo>
                  <a:cubicBezTo>
                    <a:pt x="12810" y="51455"/>
                    <a:pt x="14620" y="52160"/>
                    <a:pt x="16429" y="52017"/>
                  </a:cubicBezTo>
                  <a:cubicBezTo>
                    <a:pt x="18717" y="51903"/>
                    <a:pt x="20908" y="50836"/>
                    <a:pt x="22335" y="49064"/>
                  </a:cubicBezTo>
                  <a:lnTo>
                    <a:pt x="26242" y="55827"/>
                  </a:lnTo>
                  <a:cubicBezTo>
                    <a:pt x="23289" y="58723"/>
                    <a:pt x="19289" y="60351"/>
                    <a:pt x="15099" y="60399"/>
                  </a:cubicBezTo>
                  <a:cubicBezTo>
                    <a:pt x="11192" y="60475"/>
                    <a:pt x="7383" y="58923"/>
                    <a:pt x="4620" y="56113"/>
                  </a:cubicBezTo>
                  <a:cubicBezTo>
                    <a:pt x="1574" y="53093"/>
                    <a:pt x="48" y="48940"/>
                    <a:pt x="239" y="44683"/>
                  </a:cubicBezTo>
                  <a:lnTo>
                    <a:pt x="239" y="21823"/>
                  </a:lnTo>
                  <a:lnTo>
                    <a:pt x="-5477" y="21823"/>
                  </a:lnTo>
                  <a:lnTo>
                    <a:pt x="-5477" y="14203"/>
                  </a:lnTo>
                  <a:lnTo>
                    <a:pt x="239" y="14203"/>
                  </a:lnTo>
                  <a:lnTo>
                    <a:pt x="239" y="-180"/>
                  </a:lnTo>
                  <a:lnTo>
                    <a:pt x="9764" y="-180"/>
                  </a:lnTo>
                  <a:lnTo>
                    <a:pt x="9764" y="14203"/>
                  </a:lnTo>
                  <a:lnTo>
                    <a:pt x="21763" y="14203"/>
                  </a:lnTo>
                  <a:lnTo>
                    <a:pt x="21763" y="21918"/>
                  </a:lnTo>
                  <a:close/>
                </a:path>
              </a:pathLst>
            </a:custGeom>
            <a:solidFill>
              <a:srgbClr val="6D6E71"/>
            </a:solidFill>
            <a:ln w="9525" cap="flat">
              <a:noFill/>
              <a:prstDash val="solid"/>
              <a:miter/>
            </a:ln>
          </p:spPr>
          <p:txBody>
            <a:bodyPr rtlCol="0" anchor="ctr"/>
            <a:lstStyle/>
            <a:p>
              <a:endParaRPr lang="en-US"/>
            </a:p>
          </p:txBody>
        </p:sp>
        <p:sp>
          <p:nvSpPr>
            <p:cNvPr id="296" name="Freeform: Shape 295">
              <a:extLst>
                <a:ext uri="{FF2B5EF4-FFF2-40B4-BE49-F238E27FC236}">
                  <a16:creationId xmlns:a16="http://schemas.microsoft.com/office/drawing/2014/main" id="{B1568912-D345-41F9-93F0-6C6C0DA4C5CB}"/>
                </a:ext>
              </a:extLst>
            </p:cNvPr>
            <p:cNvSpPr/>
            <p:nvPr/>
          </p:nvSpPr>
          <p:spPr>
            <a:xfrm>
              <a:off x="18707958" y="4396644"/>
              <a:ext cx="12189" cy="65151"/>
            </a:xfrm>
            <a:custGeom>
              <a:avLst/>
              <a:gdLst>
                <a:gd name="connsiteX0" fmla="*/ -3668 w 12189"/>
                <a:gd name="connsiteY0" fmla="*/ 10203 h 65151"/>
                <a:gd name="connsiteX1" fmla="*/ -5477 w 12189"/>
                <a:gd name="connsiteY1" fmla="*/ 5916 h 65151"/>
                <a:gd name="connsiteX2" fmla="*/ 616 w 12189"/>
                <a:gd name="connsiteY2" fmla="*/ -180 h 65151"/>
                <a:gd name="connsiteX3" fmla="*/ 4904 w 12189"/>
                <a:gd name="connsiteY3" fmla="*/ 1630 h 65151"/>
                <a:gd name="connsiteX4" fmla="*/ 6713 w 12189"/>
                <a:gd name="connsiteY4" fmla="*/ 5916 h 65151"/>
                <a:gd name="connsiteX5" fmla="*/ 616 w 12189"/>
                <a:gd name="connsiteY5" fmla="*/ 12012 h 65151"/>
                <a:gd name="connsiteX6" fmla="*/ -3668 w 12189"/>
                <a:gd name="connsiteY6" fmla="*/ 10203 h 65151"/>
                <a:gd name="connsiteX7" fmla="*/ 5378 w 12189"/>
                <a:gd name="connsiteY7" fmla="*/ 64971 h 65151"/>
                <a:gd name="connsiteX8" fmla="*/ -4147 w 12189"/>
                <a:gd name="connsiteY8" fmla="*/ 64971 h 65151"/>
                <a:gd name="connsiteX9" fmla="*/ -4147 w 12189"/>
                <a:gd name="connsiteY9" fmla="*/ 19728 h 65151"/>
                <a:gd name="connsiteX10" fmla="*/ 5378 w 12189"/>
                <a:gd name="connsiteY10" fmla="*/ 19728 h 65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9" h="65151">
                  <a:moveTo>
                    <a:pt x="-3668" y="10203"/>
                  </a:moveTo>
                  <a:cubicBezTo>
                    <a:pt x="-4812" y="9079"/>
                    <a:pt x="-5477" y="7535"/>
                    <a:pt x="-5477" y="5916"/>
                  </a:cubicBezTo>
                  <a:cubicBezTo>
                    <a:pt x="-5384" y="2573"/>
                    <a:pt x="-2714" y="-132"/>
                    <a:pt x="616" y="-180"/>
                  </a:cubicBezTo>
                  <a:cubicBezTo>
                    <a:pt x="2239" y="-189"/>
                    <a:pt x="3760" y="468"/>
                    <a:pt x="4904" y="1630"/>
                  </a:cubicBezTo>
                  <a:cubicBezTo>
                    <a:pt x="6048" y="2744"/>
                    <a:pt x="6713" y="4297"/>
                    <a:pt x="6713" y="5916"/>
                  </a:cubicBezTo>
                  <a:cubicBezTo>
                    <a:pt x="6713" y="9260"/>
                    <a:pt x="3951" y="11965"/>
                    <a:pt x="616" y="12012"/>
                  </a:cubicBezTo>
                  <a:cubicBezTo>
                    <a:pt x="-1003" y="12032"/>
                    <a:pt x="-2523" y="11374"/>
                    <a:pt x="-3668" y="10203"/>
                  </a:cubicBezTo>
                  <a:close/>
                  <a:moveTo>
                    <a:pt x="5378" y="64971"/>
                  </a:moveTo>
                  <a:lnTo>
                    <a:pt x="-4147" y="64971"/>
                  </a:lnTo>
                  <a:lnTo>
                    <a:pt x="-4147" y="19728"/>
                  </a:lnTo>
                  <a:lnTo>
                    <a:pt x="5378" y="19728"/>
                  </a:lnTo>
                  <a:close/>
                </a:path>
              </a:pathLst>
            </a:custGeom>
            <a:solidFill>
              <a:srgbClr val="6D6E71"/>
            </a:solidFill>
            <a:ln w="9525" cap="flat">
              <a:noFill/>
              <a:prstDash val="solid"/>
              <a:miter/>
            </a:ln>
          </p:spPr>
          <p:txBody>
            <a:bodyPr rtlCol="0" anchor="ctr"/>
            <a:lstStyle/>
            <a:p>
              <a:endParaRPr lang="en-US"/>
            </a:p>
          </p:txBody>
        </p:sp>
        <p:sp>
          <p:nvSpPr>
            <p:cNvPr id="297" name="Freeform: Shape 296">
              <a:extLst>
                <a:ext uri="{FF2B5EF4-FFF2-40B4-BE49-F238E27FC236}">
                  <a16:creationId xmlns:a16="http://schemas.microsoft.com/office/drawing/2014/main" id="{EB4B2909-CF88-4D43-BF22-BB9388BCAF2C}"/>
                </a:ext>
              </a:extLst>
            </p:cNvPr>
            <p:cNvSpPr/>
            <p:nvPr/>
          </p:nvSpPr>
          <p:spPr>
            <a:xfrm>
              <a:off x="18728698" y="4415780"/>
              <a:ext cx="42502" cy="46968"/>
            </a:xfrm>
            <a:custGeom>
              <a:avLst/>
              <a:gdLst>
                <a:gd name="connsiteX0" fmla="*/ 17785 w 42502"/>
                <a:gd name="connsiteY0" fmla="*/ 46787 h 46968"/>
                <a:gd name="connsiteX1" fmla="*/ 1404 w 42502"/>
                <a:gd name="connsiteY1" fmla="*/ 40310 h 46968"/>
                <a:gd name="connsiteX2" fmla="*/ -5456 w 42502"/>
                <a:gd name="connsiteY2" fmla="*/ 23356 h 46968"/>
                <a:gd name="connsiteX3" fmla="*/ 1688 w 42502"/>
                <a:gd name="connsiteY3" fmla="*/ 6306 h 46968"/>
                <a:gd name="connsiteX4" fmla="*/ 19217 w 42502"/>
                <a:gd name="connsiteY4" fmla="*/ -171 h 46968"/>
                <a:gd name="connsiteX5" fmla="*/ 36551 w 42502"/>
                <a:gd name="connsiteY5" fmla="*/ 6877 h 46968"/>
                <a:gd name="connsiteX6" fmla="*/ 30933 w 42502"/>
                <a:gd name="connsiteY6" fmla="*/ 13831 h 46968"/>
                <a:gd name="connsiteX7" fmla="*/ 19027 w 42502"/>
                <a:gd name="connsiteY7" fmla="*/ 8687 h 46968"/>
                <a:gd name="connsiteX8" fmla="*/ 8548 w 42502"/>
                <a:gd name="connsiteY8" fmla="*/ 12688 h 46968"/>
                <a:gd name="connsiteX9" fmla="*/ 4167 w 42502"/>
                <a:gd name="connsiteY9" fmla="*/ 22975 h 46968"/>
                <a:gd name="connsiteX10" fmla="*/ 19027 w 42502"/>
                <a:gd name="connsiteY10" fmla="*/ 38024 h 46968"/>
                <a:gd name="connsiteX11" fmla="*/ 19310 w 42502"/>
                <a:gd name="connsiteY11" fmla="*/ 38024 h 46968"/>
                <a:gd name="connsiteX12" fmla="*/ 31314 w 42502"/>
                <a:gd name="connsiteY12" fmla="*/ 32214 h 46968"/>
                <a:gd name="connsiteX13" fmla="*/ 37026 w 42502"/>
                <a:gd name="connsiteY13" fmla="*/ 38405 h 46968"/>
                <a:gd name="connsiteX14" fmla="*/ 17785 w 42502"/>
                <a:gd name="connsiteY14" fmla="*/ 46787 h 46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502" h="46968">
                  <a:moveTo>
                    <a:pt x="17785" y="46787"/>
                  </a:moveTo>
                  <a:cubicBezTo>
                    <a:pt x="11692" y="46863"/>
                    <a:pt x="5786" y="44540"/>
                    <a:pt x="1404" y="40310"/>
                  </a:cubicBezTo>
                  <a:cubicBezTo>
                    <a:pt x="-3167" y="35891"/>
                    <a:pt x="-5739" y="29728"/>
                    <a:pt x="-5456" y="23356"/>
                  </a:cubicBezTo>
                  <a:cubicBezTo>
                    <a:pt x="-5646" y="16908"/>
                    <a:pt x="-3074" y="10678"/>
                    <a:pt x="1688" y="6306"/>
                  </a:cubicBezTo>
                  <a:cubicBezTo>
                    <a:pt x="6451" y="1972"/>
                    <a:pt x="12739" y="-343"/>
                    <a:pt x="19217" y="-171"/>
                  </a:cubicBezTo>
                  <a:cubicBezTo>
                    <a:pt x="25691" y="-352"/>
                    <a:pt x="31979" y="2201"/>
                    <a:pt x="36551" y="6877"/>
                  </a:cubicBezTo>
                  <a:lnTo>
                    <a:pt x="30933" y="13831"/>
                  </a:lnTo>
                  <a:cubicBezTo>
                    <a:pt x="27691" y="10707"/>
                    <a:pt x="23501" y="8869"/>
                    <a:pt x="19027" y="8687"/>
                  </a:cubicBezTo>
                  <a:cubicBezTo>
                    <a:pt x="15120" y="8630"/>
                    <a:pt x="11404" y="10059"/>
                    <a:pt x="8548" y="12688"/>
                  </a:cubicBezTo>
                  <a:cubicBezTo>
                    <a:pt x="5693" y="15326"/>
                    <a:pt x="4069" y="19079"/>
                    <a:pt x="4167" y="22975"/>
                  </a:cubicBezTo>
                  <a:cubicBezTo>
                    <a:pt x="4069" y="31233"/>
                    <a:pt x="10739" y="37977"/>
                    <a:pt x="19027" y="38024"/>
                  </a:cubicBezTo>
                  <a:cubicBezTo>
                    <a:pt x="19120" y="38024"/>
                    <a:pt x="19217" y="38024"/>
                    <a:pt x="19310" y="38024"/>
                  </a:cubicBezTo>
                  <a:cubicBezTo>
                    <a:pt x="23980" y="37872"/>
                    <a:pt x="28361" y="35767"/>
                    <a:pt x="31314" y="32214"/>
                  </a:cubicBezTo>
                  <a:lnTo>
                    <a:pt x="37026" y="38405"/>
                  </a:lnTo>
                  <a:cubicBezTo>
                    <a:pt x="32072" y="43721"/>
                    <a:pt x="25119" y="46749"/>
                    <a:pt x="17785" y="46787"/>
                  </a:cubicBezTo>
                  <a:close/>
                </a:path>
              </a:pathLst>
            </a:custGeom>
            <a:solidFill>
              <a:srgbClr val="6D6E71"/>
            </a:solidFill>
            <a:ln w="9525" cap="flat">
              <a:noFill/>
              <a:prstDash val="solid"/>
              <a:miter/>
            </a:ln>
          </p:spPr>
          <p:txBody>
            <a:bodyPr rtlCol="0" anchor="ctr"/>
            <a:lstStyle/>
            <a:p>
              <a:endParaRPr lang="en-US"/>
            </a:p>
          </p:txBody>
        </p:sp>
        <p:sp>
          <p:nvSpPr>
            <p:cNvPr id="298" name="Freeform: Shape 297">
              <a:extLst>
                <a:ext uri="{FF2B5EF4-FFF2-40B4-BE49-F238E27FC236}">
                  <a16:creationId xmlns:a16="http://schemas.microsoft.com/office/drawing/2014/main" id="{673E01F8-CD8C-464F-B2AB-A553D0512AFD}"/>
                </a:ext>
              </a:extLst>
            </p:cNvPr>
            <p:cNvSpPr/>
            <p:nvPr/>
          </p:nvSpPr>
          <p:spPr>
            <a:xfrm>
              <a:off x="18776513" y="4415794"/>
              <a:ext cx="45494" cy="46967"/>
            </a:xfrm>
            <a:custGeom>
              <a:avLst/>
              <a:gdLst>
                <a:gd name="connsiteX0" fmla="*/ 39980 w 45494"/>
                <a:gd name="connsiteY0" fmla="*/ 27438 h 46967"/>
                <a:gd name="connsiteX1" fmla="*/ 4168 w 45494"/>
                <a:gd name="connsiteY1" fmla="*/ 27438 h 46967"/>
                <a:gd name="connsiteX2" fmla="*/ 8740 w 45494"/>
                <a:gd name="connsiteY2" fmla="*/ 35438 h 46967"/>
                <a:gd name="connsiteX3" fmla="*/ 18265 w 45494"/>
                <a:gd name="connsiteY3" fmla="*/ 38486 h 46967"/>
                <a:gd name="connsiteX4" fmla="*/ 31315 w 45494"/>
                <a:gd name="connsiteY4" fmla="*/ 33152 h 46967"/>
                <a:gd name="connsiteX5" fmla="*/ 36743 w 45494"/>
                <a:gd name="connsiteY5" fmla="*/ 39153 h 46967"/>
                <a:gd name="connsiteX6" fmla="*/ 17693 w 45494"/>
                <a:gd name="connsiteY6" fmla="*/ 46773 h 46967"/>
                <a:gd name="connsiteX7" fmla="*/ 1308 w 45494"/>
                <a:gd name="connsiteY7" fmla="*/ 40392 h 46967"/>
                <a:gd name="connsiteX8" fmla="*/ -5455 w 45494"/>
                <a:gd name="connsiteY8" fmla="*/ 23247 h 46967"/>
                <a:gd name="connsiteX9" fmla="*/ 1405 w 45494"/>
                <a:gd name="connsiteY9" fmla="*/ 6102 h 46967"/>
                <a:gd name="connsiteX10" fmla="*/ 33408 w 45494"/>
                <a:gd name="connsiteY10" fmla="*/ 5340 h 46967"/>
                <a:gd name="connsiteX11" fmla="*/ 39980 w 45494"/>
                <a:gd name="connsiteY11" fmla="*/ 20865 h 46967"/>
                <a:gd name="connsiteX12" fmla="*/ 4168 w 45494"/>
                <a:gd name="connsiteY12" fmla="*/ 19913 h 46967"/>
                <a:gd name="connsiteX13" fmla="*/ 30362 w 45494"/>
                <a:gd name="connsiteY13" fmla="*/ 19913 h 46967"/>
                <a:gd name="connsiteX14" fmla="*/ 26743 w 45494"/>
                <a:gd name="connsiteY14" fmla="*/ 11054 h 46967"/>
                <a:gd name="connsiteX15" fmla="*/ 17883 w 45494"/>
                <a:gd name="connsiteY15" fmla="*/ 8007 h 46967"/>
                <a:gd name="connsiteX16" fmla="*/ 8358 w 45494"/>
                <a:gd name="connsiteY16" fmla="*/ 11245 h 46967"/>
                <a:gd name="connsiteX17" fmla="*/ 4168 w 45494"/>
                <a:gd name="connsiteY17" fmla="*/ 19627 h 46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94" h="46967">
                  <a:moveTo>
                    <a:pt x="39980" y="27438"/>
                  </a:moveTo>
                  <a:lnTo>
                    <a:pt x="4168" y="27438"/>
                  </a:lnTo>
                  <a:cubicBezTo>
                    <a:pt x="4359" y="30667"/>
                    <a:pt x="6070" y="33610"/>
                    <a:pt x="8740" y="35438"/>
                  </a:cubicBezTo>
                  <a:cubicBezTo>
                    <a:pt x="11502" y="37487"/>
                    <a:pt x="14837" y="38553"/>
                    <a:pt x="18265" y="38486"/>
                  </a:cubicBezTo>
                  <a:cubicBezTo>
                    <a:pt x="23218" y="38782"/>
                    <a:pt x="27980" y="36820"/>
                    <a:pt x="31315" y="33152"/>
                  </a:cubicBezTo>
                  <a:lnTo>
                    <a:pt x="36743" y="39153"/>
                  </a:lnTo>
                  <a:cubicBezTo>
                    <a:pt x="31696" y="44249"/>
                    <a:pt x="24836" y="47012"/>
                    <a:pt x="17693" y="46773"/>
                  </a:cubicBezTo>
                  <a:cubicBezTo>
                    <a:pt x="11595" y="46888"/>
                    <a:pt x="5689" y="44592"/>
                    <a:pt x="1308" y="40392"/>
                  </a:cubicBezTo>
                  <a:cubicBezTo>
                    <a:pt x="-3264" y="35896"/>
                    <a:pt x="-5739" y="29657"/>
                    <a:pt x="-5455" y="23247"/>
                  </a:cubicBezTo>
                  <a:cubicBezTo>
                    <a:pt x="-5739" y="16808"/>
                    <a:pt x="-3264" y="10559"/>
                    <a:pt x="1405" y="6102"/>
                  </a:cubicBezTo>
                  <a:cubicBezTo>
                    <a:pt x="10451" y="-1976"/>
                    <a:pt x="23981" y="-2299"/>
                    <a:pt x="33408" y="5340"/>
                  </a:cubicBezTo>
                  <a:cubicBezTo>
                    <a:pt x="37887" y="9207"/>
                    <a:pt x="40361" y="14950"/>
                    <a:pt x="39980" y="20865"/>
                  </a:cubicBezTo>
                  <a:close/>
                  <a:moveTo>
                    <a:pt x="4168" y="19913"/>
                  </a:moveTo>
                  <a:lnTo>
                    <a:pt x="30362" y="19913"/>
                  </a:lnTo>
                  <a:cubicBezTo>
                    <a:pt x="30552" y="16570"/>
                    <a:pt x="29217" y="13322"/>
                    <a:pt x="26743" y="11054"/>
                  </a:cubicBezTo>
                  <a:cubicBezTo>
                    <a:pt x="24264" y="8997"/>
                    <a:pt x="21120" y="7921"/>
                    <a:pt x="17883" y="8007"/>
                  </a:cubicBezTo>
                  <a:cubicBezTo>
                    <a:pt x="14456" y="7969"/>
                    <a:pt x="11023" y="9111"/>
                    <a:pt x="8358" y="11245"/>
                  </a:cubicBezTo>
                  <a:cubicBezTo>
                    <a:pt x="5689" y="13217"/>
                    <a:pt x="4168" y="16322"/>
                    <a:pt x="4168" y="19627"/>
                  </a:cubicBezTo>
                  <a:close/>
                </a:path>
              </a:pathLst>
            </a:custGeom>
            <a:solidFill>
              <a:srgbClr val="6D6E71"/>
            </a:solidFill>
            <a:ln w="9525" cap="flat">
              <a:noFill/>
              <a:prstDash val="solid"/>
              <a:miter/>
            </a:ln>
          </p:spPr>
          <p:txBody>
            <a:bodyPr rtlCol="0" anchor="ctr"/>
            <a:lstStyle/>
            <a:p>
              <a:endParaRPr lang="en-US"/>
            </a:p>
          </p:txBody>
        </p:sp>
        <p:sp>
          <p:nvSpPr>
            <p:cNvPr id="299" name="Freeform: Shape 298">
              <a:extLst>
                <a:ext uri="{FF2B5EF4-FFF2-40B4-BE49-F238E27FC236}">
                  <a16:creationId xmlns:a16="http://schemas.microsoft.com/office/drawing/2014/main" id="{44863613-10AE-4810-9097-15CB8CA2C209}"/>
                </a:ext>
              </a:extLst>
            </p:cNvPr>
            <p:cNvSpPr/>
            <p:nvPr/>
          </p:nvSpPr>
          <p:spPr>
            <a:xfrm>
              <a:off x="18852926" y="4396644"/>
              <a:ext cx="12194" cy="65151"/>
            </a:xfrm>
            <a:custGeom>
              <a:avLst/>
              <a:gdLst>
                <a:gd name="connsiteX0" fmla="*/ -3668 w 12194"/>
                <a:gd name="connsiteY0" fmla="*/ 10203 h 65151"/>
                <a:gd name="connsiteX1" fmla="*/ -5477 w 12194"/>
                <a:gd name="connsiteY1" fmla="*/ 5916 h 65151"/>
                <a:gd name="connsiteX2" fmla="*/ 621 w 12194"/>
                <a:gd name="connsiteY2" fmla="*/ -180 h 65151"/>
                <a:gd name="connsiteX3" fmla="*/ 4909 w 12194"/>
                <a:gd name="connsiteY3" fmla="*/ 1630 h 65151"/>
                <a:gd name="connsiteX4" fmla="*/ 6718 w 12194"/>
                <a:gd name="connsiteY4" fmla="*/ 5916 h 65151"/>
                <a:gd name="connsiteX5" fmla="*/ 621 w 12194"/>
                <a:gd name="connsiteY5" fmla="*/ 12012 h 65151"/>
                <a:gd name="connsiteX6" fmla="*/ -3668 w 12194"/>
                <a:gd name="connsiteY6" fmla="*/ 10203 h 65151"/>
                <a:gd name="connsiteX7" fmla="*/ 5383 w 12194"/>
                <a:gd name="connsiteY7" fmla="*/ 64971 h 65151"/>
                <a:gd name="connsiteX8" fmla="*/ -4142 w 12194"/>
                <a:gd name="connsiteY8" fmla="*/ 64971 h 65151"/>
                <a:gd name="connsiteX9" fmla="*/ -4142 w 12194"/>
                <a:gd name="connsiteY9" fmla="*/ 19728 h 65151"/>
                <a:gd name="connsiteX10" fmla="*/ 5383 w 12194"/>
                <a:gd name="connsiteY10" fmla="*/ 19728 h 65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4" h="65151">
                  <a:moveTo>
                    <a:pt x="-3668" y="10203"/>
                  </a:moveTo>
                  <a:cubicBezTo>
                    <a:pt x="-4807" y="9079"/>
                    <a:pt x="-5477" y="7535"/>
                    <a:pt x="-5477" y="5916"/>
                  </a:cubicBezTo>
                  <a:cubicBezTo>
                    <a:pt x="-5379" y="2573"/>
                    <a:pt x="-2714" y="-132"/>
                    <a:pt x="621" y="-180"/>
                  </a:cubicBezTo>
                  <a:cubicBezTo>
                    <a:pt x="2239" y="-189"/>
                    <a:pt x="3764" y="468"/>
                    <a:pt x="4909" y="1630"/>
                  </a:cubicBezTo>
                  <a:cubicBezTo>
                    <a:pt x="6048" y="2744"/>
                    <a:pt x="6718" y="4297"/>
                    <a:pt x="6718" y="5916"/>
                  </a:cubicBezTo>
                  <a:cubicBezTo>
                    <a:pt x="6620" y="9260"/>
                    <a:pt x="3955" y="11965"/>
                    <a:pt x="621" y="12012"/>
                  </a:cubicBezTo>
                  <a:cubicBezTo>
                    <a:pt x="-998" y="12032"/>
                    <a:pt x="-2523" y="11374"/>
                    <a:pt x="-3668" y="10203"/>
                  </a:cubicBezTo>
                  <a:close/>
                  <a:moveTo>
                    <a:pt x="5383" y="64971"/>
                  </a:moveTo>
                  <a:lnTo>
                    <a:pt x="-4142" y="64971"/>
                  </a:lnTo>
                  <a:lnTo>
                    <a:pt x="-4142" y="19728"/>
                  </a:lnTo>
                  <a:lnTo>
                    <a:pt x="5383" y="19728"/>
                  </a:lnTo>
                  <a:close/>
                </a:path>
              </a:pathLst>
            </a:custGeom>
            <a:solidFill>
              <a:srgbClr val="6D6E71"/>
            </a:solidFill>
            <a:ln w="9525" cap="flat">
              <a:noFill/>
              <a:prstDash val="solid"/>
              <a:miter/>
            </a:ln>
          </p:spPr>
          <p:txBody>
            <a:bodyPr rtlCol="0" anchor="ctr"/>
            <a:lstStyle/>
            <a:p>
              <a:endParaRPr lang="en-US"/>
            </a:p>
          </p:txBody>
        </p:sp>
        <p:sp>
          <p:nvSpPr>
            <p:cNvPr id="300" name="Freeform: Shape 299">
              <a:extLst>
                <a:ext uri="{FF2B5EF4-FFF2-40B4-BE49-F238E27FC236}">
                  <a16:creationId xmlns:a16="http://schemas.microsoft.com/office/drawing/2014/main" id="{BCB72525-0499-4B62-9193-FC71647F65DF}"/>
                </a:ext>
              </a:extLst>
            </p:cNvPr>
            <p:cNvSpPr/>
            <p:nvPr/>
          </p:nvSpPr>
          <p:spPr>
            <a:xfrm>
              <a:off x="18876836" y="4415889"/>
              <a:ext cx="41961" cy="46286"/>
            </a:xfrm>
            <a:custGeom>
              <a:avLst/>
              <a:gdLst>
                <a:gd name="connsiteX0" fmla="*/ 4048 w 41961"/>
                <a:gd name="connsiteY0" fmla="*/ 21247 h 46286"/>
                <a:gd name="connsiteX1" fmla="*/ 4048 w 41961"/>
                <a:gd name="connsiteY1" fmla="*/ 46012 h 46286"/>
                <a:gd name="connsiteX2" fmla="*/ -5477 w 41961"/>
                <a:gd name="connsiteY2" fmla="*/ 46012 h 46286"/>
                <a:gd name="connsiteX3" fmla="*/ -5477 w 41961"/>
                <a:gd name="connsiteY3" fmla="*/ 482 h 46286"/>
                <a:gd name="connsiteX4" fmla="*/ 4048 w 41961"/>
                <a:gd name="connsiteY4" fmla="*/ 482 h 46286"/>
                <a:gd name="connsiteX5" fmla="*/ 4048 w 41961"/>
                <a:gd name="connsiteY5" fmla="*/ 8769 h 46286"/>
                <a:gd name="connsiteX6" fmla="*/ 10429 w 41961"/>
                <a:gd name="connsiteY6" fmla="*/ 2197 h 46286"/>
                <a:gd name="connsiteX7" fmla="*/ 31763 w 41961"/>
                <a:gd name="connsiteY7" fmla="*/ 4483 h 46286"/>
                <a:gd name="connsiteX8" fmla="*/ 36432 w 41961"/>
                <a:gd name="connsiteY8" fmla="*/ 18103 h 46286"/>
                <a:gd name="connsiteX9" fmla="*/ 36432 w 41961"/>
                <a:gd name="connsiteY9" fmla="*/ 46107 h 46286"/>
                <a:gd name="connsiteX10" fmla="*/ 26907 w 41961"/>
                <a:gd name="connsiteY10" fmla="*/ 46107 h 46286"/>
                <a:gd name="connsiteX11" fmla="*/ 26907 w 41961"/>
                <a:gd name="connsiteY11" fmla="*/ 21056 h 46286"/>
                <a:gd name="connsiteX12" fmla="*/ 16429 w 41961"/>
                <a:gd name="connsiteY12" fmla="*/ 8388 h 46286"/>
                <a:gd name="connsiteX13" fmla="*/ 7760 w 41961"/>
                <a:gd name="connsiteY13" fmla="*/ 11722 h 46286"/>
                <a:gd name="connsiteX14" fmla="*/ 4048 w 41961"/>
                <a:gd name="connsiteY14" fmla="*/ 21247 h 4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1" h="46286">
                  <a:moveTo>
                    <a:pt x="4048" y="21247"/>
                  </a:moveTo>
                  <a:lnTo>
                    <a:pt x="4048" y="46012"/>
                  </a:lnTo>
                  <a:lnTo>
                    <a:pt x="-5477" y="46012"/>
                  </a:lnTo>
                  <a:lnTo>
                    <a:pt x="-5477" y="482"/>
                  </a:lnTo>
                  <a:lnTo>
                    <a:pt x="4048" y="482"/>
                  </a:lnTo>
                  <a:lnTo>
                    <a:pt x="4048" y="8769"/>
                  </a:lnTo>
                  <a:cubicBezTo>
                    <a:pt x="5569" y="6055"/>
                    <a:pt x="7760" y="3787"/>
                    <a:pt x="10429" y="2197"/>
                  </a:cubicBezTo>
                  <a:cubicBezTo>
                    <a:pt x="17285" y="-1670"/>
                    <a:pt x="25861" y="-756"/>
                    <a:pt x="31763" y="4483"/>
                  </a:cubicBezTo>
                  <a:cubicBezTo>
                    <a:pt x="35097" y="8207"/>
                    <a:pt x="36814" y="13122"/>
                    <a:pt x="36432" y="18103"/>
                  </a:cubicBezTo>
                  <a:lnTo>
                    <a:pt x="36432" y="46107"/>
                  </a:lnTo>
                  <a:lnTo>
                    <a:pt x="26907" y="46107"/>
                  </a:lnTo>
                  <a:lnTo>
                    <a:pt x="26907" y="21056"/>
                  </a:lnTo>
                  <a:cubicBezTo>
                    <a:pt x="26907" y="12675"/>
                    <a:pt x="23382" y="8388"/>
                    <a:pt x="16429" y="8388"/>
                  </a:cubicBezTo>
                  <a:cubicBezTo>
                    <a:pt x="13192" y="8360"/>
                    <a:pt x="10141" y="9551"/>
                    <a:pt x="7760" y="11722"/>
                  </a:cubicBezTo>
                  <a:cubicBezTo>
                    <a:pt x="5192" y="14198"/>
                    <a:pt x="3858" y="17685"/>
                    <a:pt x="4048" y="21247"/>
                  </a:cubicBezTo>
                  <a:close/>
                </a:path>
              </a:pathLst>
            </a:custGeom>
            <a:solidFill>
              <a:srgbClr val="6D6E71"/>
            </a:solidFill>
            <a:ln w="9525" cap="flat">
              <a:noFill/>
              <a:prstDash val="solid"/>
              <a:miter/>
            </a:ln>
          </p:spPr>
          <p:txBody>
            <a:bodyPr rtlCol="0" anchor="ctr"/>
            <a:lstStyle/>
            <a:p>
              <a:endParaRPr lang="en-US"/>
            </a:p>
          </p:txBody>
        </p:sp>
        <p:sp>
          <p:nvSpPr>
            <p:cNvPr id="301" name="Freeform: Shape 300">
              <a:extLst>
                <a:ext uri="{FF2B5EF4-FFF2-40B4-BE49-F238E27FC236}">
                  <a16:creationId xmlns:a16="http://schemas.microsoft.com/office/drawing/2014/main" id="{0CF7A0FD-25CC-44D8-878E-DB4A2EBEAFAA}"/>
                </a:ext>
              </a:extLst>
            </p:cNvPr>
            <p:cNvSpPr/>
            <p:nvPr/>
          </p:nvSpPr>
          <p:spPr>
            <a:xfrm>
              <a:off x="18924080" y="4416456"/>
              <a:ext cx="47718" cy="45625"/>
            </a:xfrm>
            <a:custGeom>
              <a:avLst/>
              <a:gdLst>
                <a:gd name="connsiteX0" fmla="*/ 12903 w 47718"/>
                <a:gd name="connsiteY0" fmla="*/ 45445 h 45625"/>
                <a:gd name="connsiteX1" fmla="*/ -5477 w 47718"/>
                <a:gd name="connsiteY1" fmla="*/ -180 h 45625"/>
                <a:gd name="connsiteX2" fmla="*/ 4523 w 47718"/>
                <a:gd name="connsiteY2" fmla="*/ -180 h 45625"/>
                <a:gd name="connsiteX3" fmla="*/ 18336 w 47718"/>
                <a:gd name="connsiteY3" fmla="*/ 34300 h 45625"/>
                <a:gd name="connsiteX4" fmla="*/ 32242 w 47718"/>
                <a:gd name="connsiteY4" fmla="*/ -180 h 45625"/>
                <a:gd name="connsiteX5" fmla="*/ 42241 w 47718"/>
                <a:gd name="connsiteY5" fmla="*/ -180 h 45625"/>
                <a:gd name="connsiteX6" fmla="*/ 23861 w 47718"/>
                <a:gd name="connsiteY6" fmla="*/ 45445 h 45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718" h="45625">
                  <a:moveTo>
                    <a:pt x="12903" y="45445"/>
                  </a:moveTo>
                  <a:lnTo>
                    <a:pt x="-5477" y="-180"/>
                  </a:lnTo>
                  <a:lnTo>
                    <a:pt x="4523" y="-180"/>
                  </a:lnTo>
                  <a:lnTo>
                    <a:pt x="18336" y="34300"/>
                  </a:lnTo>
                  <a:lnTo>
                    <a:pt x="32242" y="-180"/>
                  </a:lnTo>
                  <a:lnTo>
                    <a:pt x="42241" y="-180"/>
                  </a:lnTo>
                  <a:lnTo>
                    <a:pt x="23861" y="45445"/>
                  </a:lnTo>
                  <a:close/>
                </a:path>
              </a:pathLst>
            </a:custGeom>
            <a:solidFill>
              <a:srgbClr val="6D6E71"/>
            </a:solidFill>
            <a:ln w="9525" cap="flat">
              <a:noFill/>
              <a:prstDash val="solid"/>
              <a:miter/>
            </a:ln>
          </p:spPr>
          <p:txBody>
            <a:bodyPr rtlCol="0" anchor="ctr"/>
            <a:lstStyle/>
            <a:p>
              <a:endParaRPr lang="en-US"/>
            </a:p>
          </p:txBody>
        </p:sp>
        <p:sp>
          <p:nvSpPr>
            <p:cNvPr id="302" name="Freeform: Shape 301">
              <a:extLst>
                <a:ext uri="{FF2B5EF4-FFF2-40B4-BE49-F238E27FC236}">
                  <a16:creationId xmlns:a16="http://schemas.microsoft.com/office/drawing/2014/main" id="{293E4997-063E-4569-8194-82D24C47576E}"/>
                </a:ext>
              </a:extLst>
            </p:cNvPr>
            <p:cNvSpPr/>
            <p:nvPr/>
          </p:nvSpPr>
          <p:spPr>
            <a:xfrm>
              <a:off x="18974274" y="4415801"/>
              <a:ext cx="48006" cy="46946"/>
            </a:xfrm>
            <a:custGeom>
              <a:avLst/>
              <a:gdLst>
                <a:gd name="connsiteX0" fmla="*/ 35672 w 48006"/>
                <a:gd name="connsiteY0" fmla="*/ 39908 h 46946"/>
                <a:gd name="connsiteX1" fmla="*/ 1381 w 48006"/>
                <a:gd name="connsiteY1" fmla="*/ 39908 h 46946"/>
                <a:gd name="connsiteX2" fmla="*/ 1381 w 48006"/>
                <a:gd name="connsiteY2" fmla="*/ 6571 h 46946"/>
                <a:gd name="connsiteX3" fmla="*/ 35672 w 48006"/>
                <a:gd name="connsiteY3" fmla="*/ 6571 h 46946"/>
                <a:gd name="connsiteX4" fmla="*/ 35672 w 48006"/>
                <a:gd name="connsiteY4" fmla="*/ 39908 h 46946"/>
                <a:gd name="connsiteX5" fmla="*/ 8143 w 48006"/>
                <a:gd name="connsiteY5" fmla="*/ 34003 h 46946"/>
                <a:gd name="connsiteX6" fmla="*/ 18529 w 48006"/>
                <a:gd name="connsiteY6" fmla="*/ 38194 h 46946"/>
                <a:gd name="connsiteX7" fmla="*/ 28816 w 48006"/>
                <a:gd name="connsiteY7" fmla="*/ 34003 h 46946"/>
                <a:gd name="connsiteX8" fmla="*/ 28816 w 48006"/>
                <a:gd name="connsiteY8" fmla="*/ 12476 h 46946"/>
                <a:gd name="connsiteX9" fmla="*/ 18529 w 48006"/>
                <a:gd name="connsiteY9" fmla="*/ 8381 h 46946"/>
                <a:gd name="connsiteX10" fmla="*/ 8143 w 48006"/>
                <a:gd name="connsiteY10" fmla="*/ 12476 h 46946"/>
                <a:gd name="connsiteX11" fmla="*/ 8143 w 48006"/>
                <a:gd name="connsiteY11" fmla="*/ 34003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5672" y="39908"/>
                  </a:moveTo>
                  <a:cubicBezTo>
                    <a:pt x="26054" y="49053"/>
                    <a:pt x="11004" y="49053"/>
                    <a:pt x="1381" y="39908"/>
                  </a:cubicBezTo>
                  <a:cubicBezTo>
                    <a:pt x="-7763" y="30669"/>
                    <a:pt x="-7763" y="15810"/>
                    <a:pt x="1381" y="6571"/>
                  </a:cubicBezTo>
                  <a:cubicBezTo>
                    <a:pt x="11004" y="-2430"/>
                    <a:pt x="26054" y="-2430"/>
                    <a:pt x="35672" y="6571"/>
                  </a:cubicBezTo>
                  <a:cubicBezTo>
                    <a:pt x="44815" y="15810"/>
                    <a:pt x="44815" y="30669"/>
                    <a:pt x="35672" y="39908"/>
                  </a:cubicBezTo>
                  <a:close/>
                  <a:moveTo>
                    <a:pt x="8143" y="34003"/>
                  </a:moveTo>
                  <a:cubicBezTo>
                    <a:pt x="10906" y="36775"/>
                    <a:pt x="14622" y="38289"/>
                    <a:pt x="18529" y="38194"/>
                  </a:cubicBezTo>
                  <a:cubicBezTo>
                    <a:pt x="22431" y="38299"/>
                    <a:pt x="26147" y="36775"/>
                    <a:pt x="28816" y="34003"/>
                  </a:cubicBezTo>
                  <a:cubicBezTo>
                    <a:pt x="34244" y="27869"/>
                    <a:pt x="34244" y="18610"/>
                    <a:pt x="28816" y="12476"/>
                  </a:cubicBezTo>
                  <a:cubicBezTo>
                    <a:pt x="26147" y="9733"/>
                    <a:pt x="22338" y="8248"/>
                    <a:pt x="18529" y="8381"/>
                  </a:cubicBezTo>
                  <a:cubicBezTo>
                    <a:pt x="14622" y="8248"/>
                    <a:pt x="10906" y="9733"/>
                    <a:pt x="8143" y="12476"/>
                  </a:cubicBezTo>
                  <a:cubicBezTo>
                    <a:pt x="2716" y="18610"/>
                    <a:pt x="2716" y="27869"/>
                    <a:pt x="8143" y="34003"/>
                  </a:cubicBezTo>
                  <a:close/>
                </a:path>
              </a:pathLst>
            </a:custGeom>
            <a:solidFill>
              <a:srgbClr val="6D6E71"/>
            </a:solidFill>
            <a:ln w="9525" cap="flat">
              <a:noFill/>
              <a:prstDash val="solid"/>
              <a:miter/>
            </a:ln>
          </p:spPr>
          <p:txBody>
            <a:bodyPr rtlCol="0" anchor="ctr"/>
            <a:lstStyle/>
            <a:p>
              <a:endParaRPr lang="en-US"/>
            </a:p>
          </p:txBody>
        </p:sp>
        <p:sp>
          <p:nvSpPr>
            <p:cNvPr id="303" name="Freeform: Shape 302">
              <a:extLst>
                <a:ext uri="{FF2B5EF4-FFF2-40B4-BE49-F238E27FC236}">
                  <a16:creationId xmlns:a16="http://schemas.microsoft.com/office/drawing/2014/main" id="{19EB0D23-70C0-4CD1-9D85-D3F421D57CA7}"/>
                </a:ext>
              </a:extLst>
            </p:cNvPr>
            <p:cNvSpPr/>
            <p:nvPr/>
          </p:nvSpPr>
          <p:spPr>
            <a:xfrm>
              <a:off x="19032282" y="4398454"/>
              <a:ext cx="9525" cy="63627"/>
            </a:xfrm>
            <a:custGeom>
              <a:avLst/>
              <a:gdLst>
                <a:gd name="connsiteX0" fmla="*/ 4048 w 9525"/>
                <a:gd name="connsiteY0" fmla="*/ 63448 h 63627"/>
                <a:gd name="connsiteX1" fmla="*/ -5477 w 9525"/>
                <a:gd name="connsiteY1" fmla="*/ 63448 h 63627"/>
                <a:gd name="connsiteX2" fmla="*/ -5477 w 9525"/>
                <a:gd name="connsiteY2" fmla="*/ -180 h 63627"/>
                <a:gd name="connsiteX3" fmla="*/ 4048 w 9525"/>
                <a:gd name="connsiteY3" fmla="*/ -180 h 63627"/>
              </a:gdLst>
              <a:ahLst/>
              <a:cxnLst>
                <a:cxn ang="0">
                  <a:pos x="connsiteX0" y="connsiteY0"/>
                </a:cxn>
                <a:cxn ang="0">
                  <a:pos x="connsiteX1" y="connsiteY1"/>
                </a:cxn>
                <a:cxn ang="0">
                  <a:pos x="connsiteX2" y="connsiteY2"/>
                </a:cxn>
                <a:cxn ang="0">
                  <a:pos x="connsiteX3" y="connsiteY3"/>
                </a:cxn>
              </a:cxnLst>
              <a:rect l="l" t="t" r="r" b="b"/>
              <a:pathLst>
                <a:path w="9525" h="63627">
                  <a:moveTo>
                    <a:pt x="4048" y="63448"/>
                  </a:moveTo>
                  <a:lnTo>
                    <a:pt x="-5477" y="63448"/>
                  </a:lnTo>
                  <a:lnTo>
                    <a:pt x="-5477" y="-180"/>
                  </a:lnTo>
                  <a:lnTo>
                    <a:pt x="4048" y="-180"/>
                  </a:lnTo>
                  <a:close/>
                </a:path>
              </a:pathLst>
            </a:custGeom>
            <a:solidFill>
              <a:srgbClr val="6D6E71"/>
            </a:solidFill>
            <a:ln w="9525" cap="flat">
              <a:noFill/>
              <a:prstDash val="solid"/>
              <a:miter/>
            </a:ln>
          </p:spPr>
          <p:txBody>
            <a:bodyPr rtlCol="0" anchor="ctr"/>
            <a:lstStyle/>
            <a:p>
              <a:endParaRPr lang="en-US"/>
            </a:p>
          </p:txBody>
        </p:sp>
        <p:sp>
          <p:nvSpPr>
            <p:cNvPr id="304" name="Freeform: Shape 303">
              <a:extLst>
                <a:ext uri="{FF2B5EF4-FFF2-40B4-BE49-F238E27FC236}">
                  <a16:creationId xmlns:a16="http://schemas.microsoft.com/office/drawing/2014/main" id="{603736E0-2D5B-47F9-B57D-E32A4156CB39}"/>
                </a:ext>
              </a:extLst>
            </p:cNvPr>
            <p:cNvSpPr/>
            <p:nvPr/>
          </p:nvSpPr>
          <p:spPr>
            <a:xfrm>
              <a:off x="19048570" y="4416456"/>
              <a:ext cx="46862" cy="45625"/>
            </a:xfrm>
            <a:custGeom>
              <a:avLst/>
              <a:gdLst>
                <a:gd name="connsiteX0" fmla="*/ 12908 w 46862"/>
                <a:gd name="connsiteY0" fmla="*/ 45445 h 45625"/>
                <a:gd name="connsiteX1" fmla="*/ -5477 w 46862"/>
                <a:gd name="connsiteY1" fmla="*/ -180 h 45625"/>
                <a:gd name="connsiteX2" fmla="*/ 4048 w 46862"/>
                <a:gd name="connsiteY2" fmla="*/ -180 h 45625"/>
                <a:gd name="connsiteX3" fmla="*/ 17954 w 46862"/>
                <a:gd name="connsiteY3" fmla="*/ 34300 h 45625"/>
                <a:gd name="connsiteX4" fmla="*/ 31860 w 46862"/>
                <a:gd name="connsiteY4" fmla="*/ -180 h 45625"/>
                <a:gd name="connsiteX5" fmla="*/ 41385 w 46862"/>
                <a:gd name="connsiteY5" fmla="*/ -180 h 45625"/>
                <a:gd name="connsiteX6" fmla="*/ 23098 w 46862"/>
                <a:gd name="connsiteY6" fmla="*/ 45445 h 45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62" h="45625">
                  <a:moveTo>
                    <a:pt x="12908" y="45445"/>
                  </a:moveTo>
                  <a:lnTo>
                    <a:pt x="-5477" y="-180"/>
                  </a:lnTo>
                  <a:lnTo>
                    <a:pt x="4048" y="-180"/>
                  </a:lnTo>
                  <a:lnTo>
                    <a:pt x="17954" y="34300"/>
                  </a:lnTo>
                  <a:lnTo>
                    <a:pt x="31860" y="-180"/>
                  </a:lnTo>
                  <a:lnTo>
                    <a:pt x="41385" y="-180"/>
                  </a:lnTo>
                  <a:lnTo>
                    <a:pt x="23098" y="45445"/>
                  </a:lnTo>
                  <a:close/>
                </a:path>
              </a:pathLst>
            </a:custGeom>
            <a:solidFill>
              <a:srgbClr val="6D6E71"/>
            </a:solidFill>
            <a:ln w="9525" cap="flat">
              <a:noFill/>
              <a:prstDash val="solid"/>
              <a:miter/>
            </a:ln>
          </p:spPr>
          <p:txBody>
            <a:bodyPr rtlCol="0" anchor="ctr"/>
            <a:lstStyle/>
            <a:p>
              <a:endParaRPr lang="en-US"/>
            </a:p>
          </p:txBody>
        </p:sp>
        <p:sp>
          <p:nvSpPr>
            <p:cNvPr id="305" name="Freeform: Shape 304">
              <a:extLst>
                <a:ext uri="{FF2B5EF4-FFF2-40B4-BE49-F238E27FC236}">
                  <a16:creationId xmlns:a16="http://schemas.microsoft.com/office/drawing/2014/main" id="{A5CD3772-372B-47BB-ABB8-2AEE1E6D5756}"/>
                </a:ext>
              </a:extLst>
            </p:cNvPr>
            <p:cNvSpPr/>
            <p:nvPr/>
          </p:nvSpPr>
          <p:spPr>
            <a:xfrm>
              <a:off x="19098745" y="4415794"/>
              <a:ext cx="45403" cy="46964"/>
            </a:xfrm>
            <a:custGeom>
              <a:avLst/>
              <a:gdLst>
                <a:gd name="connsiteX0" fmla="*/ 39789 w 45403"/>
                <a:gd name="connsiteY0" fmla="*/ 27438 h 46964"/>
                <a:gd name="connsiteX1" fmla="*/ 4070 w 45403"/>
                <a:gd name="connsiteY1" fmla="*/ 27438 h 46964"/>
                <a:gd name="connsiteX2" fmla="*/ 8642 w 45403"/>
                <a:gd name="connsiteY2" fmla="*/ 35438 h 46964"/>
                <a:gd name="connsiteX3" fmla="*/ 18167 w 45403"/>
                <a:gd name="connsiteY3" fmla="*/ 38486 h 46964"/>
                <a:gd name="connsiteX4" fmla="*/ 31217 w 45403"/>
                <a:gd name="connsiteY4" fmla="*/ 33152 h 46964"/>
                <a:gd name="connsiteX5" fmla="*/ 36645 w 45403"/>
                <a:gd name="connsiteY5" fmla="*/ 39153 h 46964"/>
                <a:gd name="connsiteX6" fmla="*/ 17595 w 45403"/>
                <a:gd name="connsiteY6" fmla="*/ 46773 h 46964"/>
                <a:gd name="connsiteX7" fmla="*/ 1308 w 45403"/>
                <a:gd name="connsiteY7" fmla="*/ 40392 h 46964"/>
                <a:gd name="connsiteX8" fmla="*/ -5455 w 45403"/>
                <a:gd name="connsiteY8" fmla="*/ 23247 h 46964"/>
                <a:gd name="connsiteX9" fmla="*/ 1405 w 45403"/>
                <a:gd name="connsiteY9" fmla="*/ 6102 h 46964"/>
                <a:gd name="connsiteX10" fmla="*/ 33408 w 45403"/>
                <a:gd name="connsiteY10" fmla="*/ 5340 h 46964"/>
                <a:gd name="connsiteX11" fmla="*/ 39887 w 45403"/>
                <a:gd name="connsiteY11" fmla="*/ 20865 h 46964"/>
                <a:gd name="connsiteX12" fmla="*/ 4070 w 45403"/>
                <a:gd name="connsiteY12" fmla="*/ 19913 h 46964"/>
                <a:gd name="connsiteX13" fmla="*/ 30264 w 45403"/>
                <a:gd name="connsiteY13" fmla="*/ 19913 h 46964"/>
                <a:gd name="connsiteX14" fmla="*/ 26646 w 45403"/>
                <a:gd name="connsiteY14" fmla="*/ 11054 h 46964"/>
                <a:gd name="connsiteX15" fmla="*/ 17786 w 45403"/>
                <a:gd name="connsiteY15" fmla="*/ 8007 h 46964"/>
                <a:gd name="connsiteX16" fmla="*/ 8261 w 45403"/>
                <a:gd name="connsiteY16" fmla="*/ 11245 h 46964"/>
                <a:gd name="connsiteX17" fmla="*/ 4070 w 45403"/>
                <a:gd name="connsiteY17" fmla="*/ 19627 h 46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03" h="46964">
                  <a:moveTo>
                    <a:pt x="39789" y="27438"/>
                  </a:moveTo>
                  <a:lnTo>
                    <a:pt x="4070" y="27438"/>
                  </a:lnTo>
                  <a:cubicBezTo>
                    <a:pt x="4261" y="30667"/>
                    <a:pt x="5977" y="33610"/>
                    <a:pt x="8642" y="35438"/>
                  </a:cubicBezTo>
                  <a:cubicBezTo>
                    <a:pt x="11405" y="37487"/>
                    <a:pt x="14739" y="38553"/>
                    <a:pt x="18167" y="38486"/>
                  </a:cubicBezTo>
                  <a:cubicBezTo>
                    <a:pt x="23120" y="38782"/>
                    <a:pt x="27883" y="36820"/>
                    <a:pt x="31217" y="33152"/>
                  </a:cubicBezTo>
                  <a:lnTo>
                    <a:pt x="36645" y="39153"/>
                  </a:lnTo>
                  <a:cubicBezTo>
                    <a:pt x="31599" y="44230"/>
                    <a:pt x="24739" y="46983"/>
                    <a:pt x="17595" y="46773"/>
                  </a:cubicBezTo>
                  <a:cubicBezTo>
                    <a:pt x="11502" y="46868"/>
                    <a:pt x="5689" y="44573"/>
                    <a:pt x="1308" y="40392"/>
                  </a:cubicBezTo>
                  <a:cubicBezTo>
                    <a:pt x="-3264" y="35896"/>
                    <a:pt x="-5739" y="29657"/>
                    <a:pt x="-5455" y="23247"/>
                  </a:cubicBezTo>
                  <a:cubicBezTo>
                    <a:pt x="-5739" y="16808"/>
                    <a:pt x="-3264" y="10559"/>
                    <a:pt x="1405" y="6102"/>
                  </a:cubicBezTo>
                  <a:cubicBezTo>
                    <a:pt x="10451" y="-1976"/>
                    <a:pt x="23976" y="-2299"/>
                    <a:pt x="33408" y="5340"/>
                  </a:cubicBezTo>
                  <a:cubicBezTo>
                    <a:pt x="37887" y="9226"/>
                    <a:pt x="40268" y="14969"/>
                    <a:pt x="39887" y="20865"/>
                  </a:cubicBezTo>
                  <a:close/>
                  <a:moveTo>
                    <a:pt x="4070" y="19913"/>
                  </a:moveTo>
                  <a:lnTo>
                    <a:pt x="30264" y="19913"/>
                  </a:lnTo>
                  <a:cubicBezTo>
                    <a:pt x="30455" y="16570"/>
                    <a:pt x="29120" y="13322"/>
                    <a:pt x="26646" y="11054"/>
                  </a:cubicBezTo>
                  <a:cubicBezTo>
                    <a:pt x="24167" y="8997"/>
                    <a:pt x="21027" y="7921"/>
                    <a:pt x="17786" y="8007"/>
                  </a:cubicBezTo>
                  <a:cubicBezTo>
                    <a:pt x="14358" y="7969"/>
                    <a:pt x="10930" y="9111"/>
                    <a:pt x="8261" y="11245"/>
                  </a:cubicBezTo>
                  <a:cubicBezTo>
                    <a:pt x="5596" y="13217"/>
                    <a:pt x="4070" y="16322"/>
                    <a:pt x="4070" y="19627"/>
                  </a:cubicBezTo>
                  <a:close/>
                </a:path>
              </a:pathLst>
            </a:custGeom>
            <a:solidFill>
              <a:srgbClr val="6D6E71"/>
            </a:solidFill>
            <a:ln w="9525" cap="flat">
              <a:noFill/>
              <a:prstDash val="solid"/>
              <a:miter/>
            </a:ln>
          </p:spPr>
          <p:txBody>
            <a:bodyPr rtlCol="0" anchor="ctr"/>
            <a:lstStyle/>
            <a:p>
              <a:endParaRPr lang="en-US"/>
            </a:p>
          </p:txBody>
        </p:sp>
        <p:sp>
          <p:nvSpPr>
            <p:cNvPr id="306" name="Freeform: Shape 305">
              <a:extLst>
                <a:ext uri="{FF2B5EF4-FFF2-40B4-BE49-F238E27FC236}">
                  <a16:creationId xmlns:a16="http://schemas.microsoft.com/office/drawing/2014/main" id="{7A541067-8B3B-4113-B222-770E0F06A8FC}"/>
                </a:ext>
              </a:extLst>
            </p:cNvPr>
            <p:cNvSpPr/>
            <p:nvPr/>
          </p:nvSpPr>
          <p:spPr>
            <a:xfrm>
              <a:off x="19153824" y="4415825"/>
              <a:ext cx="73489" cy="46732"/>
            </a:xfrm>
            <a:custGeom>
              <a:avLst/>
              <a:gdLst>
                <a:gd name="connsiteX0" fmla="*/ 4048 w 73489"/>
                <a:gd name="connsiteY0" fmla="*/ 21311 h 46732"/>
                <a:gd name="connsiteX1" fmla="*/ 4048 w 73489"/>
                <a:gd name="connsiteY1" fmla="*/ 46076 h 46732"/>
                <a:gd name="connsiteX2" fmla="*/ -5477 w 73489"/>
                <a:gd name="connsiteY2" fmla="*/ 46076 h 46732"/>
                <a:gd name="connsiteX3" fmla="*/ -5477 w 73489"/>
                <a:gd name="connsiteY3" fmla="*/ 546 h 46732"/>
                <a:gd name="connsiteX4" fmla="*/ 4048 w 73489"/>
                <a:gd name="connsiteY4" fmla="*/ 546 h 46732"/>
                <a:gd name="connsiteX5" fmla="*/ 4048 w 73489"/>
                <a:gd name="connsiteY5" fmla="*/ 8833 h 46732"/>
                <a:gd name="connsiteX6" fmla="*/ 10239 w 73489"/>
                <a:gd name="connsiteY6" fmla="*/ 2261 h 46732"/>
                <a:gd name="connsiteX7" fmla="*/ 19191 w 73489"/>
                <a:gd name="connsiteY7" fmla="*/ -121 h 46732"/>
                <a:gd name="connsiteX8" fmla="*/ 33860 w 73489"/>
                <a:gd name="connsiteY8" fmla="*/ 8738 h 46732"/>
                <a:gd name="connsiteX9" fmla="*/ 50720 w 73489"/>
                <a:gd name="connsiteY9" fmla="*/ -121 h 46732"/>
                <a:gd name="connsiteX10" fmla="*/ 63198 w 73489"/>
                <a:gd name="connsiteY10" fmla="*/ 4547 h 46732"/>
                <a:gd name="connsiteX11" fmla="*/ 67961 w 73489"/>
                <a:gd name="connsiteY11" fmla="*/ 18167 h 46732"/>
                <a:gd name="connsiteX12" fmla="*/ 67961 w 73489"/>
                <a:gd name="connsiteY12" fmla="*/ 46171 h 46732"/>
                <a:gd name="connsiteX13" fmla="*/ 58436 w 73489"/>
                <a:gd name="connsiteY13" fmla="*/ 46171 h 46732"/>
                <a:gd name="connsiteX14" fmla="*/ 58436 w 73489"/>
                <a:gd name="connsiteY14" fmla="*/ 21120 h 46732"/>
                <a:gd name="connsiteX15" fmla="*/ 47957 w 73489"/>
                <a:gd name="connsiteY15" fmla="*/ 8452 h 46732"/>
                <a:gd name="connsiteX16" fmla="*/ 39386 w 73489"/>
                <a:gd name="connsiteY16" fmla="*/ 11595 h 46732"/>
                <a:gd name="connsiteX17" fmla="*/ 35572 w 73489"/>
                <a:gd name="connsiteY17" fmla="*/ 21120 h 46732"/>
                <a:gd name="connsiteX18" fmla="*/ 35572 w 73489"/>
                <a:gd name="connsiteY18" fmla="*/ 46552 h 46732"/>
                <a:gd name="connsiteX19" fmla="*/ 26047 w 73489"/>
                <a:gd name="connsiteY19" fmla="*/ 46552 h 46732"/>
                <a:gd name="connsiteX20" fmla="*/ 26047 w 73489"/>
                <a:gd name="connsiteY20" fmla="*/ 21501 h 46732"/>
                <a:gd name="connsiteX21" fmla="*/ 23763 w 73489"/>
                <a:gd name="connsiteY21" fmla="*/ 11976 h 46732"/>
                <a:gd name="connsiteX22" fmla="*/ 16522 w 73489"/>
                <a:gd name="connsiteY22" fmla="*/ 8928 h 46732"/>
                <a:gd name="connsiteX23" fmla="*/ 7857 w 73489"/>
                <a:gd name="connsiteY23" fmla="*/ 12262 h 46732"/>
                <a:gd name="connsiteX24" fmla="*/ 4048 w 73489"/>
                <a:gd name="connsiteY24" fmla="*/ 21311 h 46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89" h="46732">
                  <a:moveTo>
                    <a:pt x="4048" y="21311"/>
                  </a:moveTo>
                  <a:lnTo>
                    <a:pt x="4048" y="46076"/>
                  </a:lnTo>
                  <a:lnTo>
                    <a:pt x="-5477" y="46076"/>
                  </a:lnTo>
                  <a:lnTo>
                    <a:pt x="-5477" y="546"/>
                  </a:lnTo>
                  <a:lnTo>
                    <a:pt x="4048" y="546"/>
                  </a:lnTo>
                  <a:lnTo>
                    <a:pt x="4048" y="8833"/>
                  </a:lnTo>
                  <a:cubicBezTo>
                    <a:pt x="5378" y="6052"/>
                    <a:pt x="7569" y="3747"/>
                    <a:pt x="10239" y="2261"/>
                  </a:cubicBezTo>
                  <a:cubicBezTo>
                    <a:pt x="13001" y="679"/>
                    <a:pt x="16047" y="-149"/>
                    <a:pt x="19191" y="-121"/>
                  </a:cubicBezTo>
                  <a:cubicBezTo>
                    <a:pt x="25479" y="-692"/>
                    <a:pt x="31479" y="2899"/>
                    <a:pt x="33860" y="8738"/>
                  </a:cubicBezTo>
                  <a:cubicBezTo>
                    <a:pt x="37669" y="3214"/>
                    <a:pt x="43957" y="-82"/>
                    <a:pt x="50720" y="-121"/>
                  </a:cubicBezTo>
                  <a:cubicBezTo>
                    <a:pt x="55385" y="-340"/>
                    <a:pt x="59863" y="1346"/>
                    <a:pt x="63198" y="4547"/>
                  </a:cubicBezTo>
                  <a:cubicBezTo>
                    <a:pt x="66626" y="8233"/>
                    <a:pt x="68342" y="13167"/>
                    <a:pt x="67961" y="18167"/>
                  </a:cubicBezTo>
                  <a:lnTo>
                    <a:pt x="67961" y="46171"/>
                  </a:lnTo>
                  <a:lnTo>
                    <a:pt x="58436" y="46171"/>
                  </a:lnTo>
                  <a:lnTo>
                    <a:pt x="58436" y="21120"/>
                  </a:lnTo>
                  <a:cubicBezTo>
                    <a:pt x="58436" y="12739"/>
                    <a:pt x="54910" y="8452"/>
                    <a:pt x="47957" y="8452"/>
                  </a:cubicBezTo>
                  <a:cubicBezTo>
                    <a:pt x="44813" y="8414"/>
                    <a:pt x="41767" y="9538"/>
                    <a:pt x="39386" y="11595"/>
                  </a:cubicBezTo>
                  <a:cubicBezTo>
                    <a:pt x="36716" y="14043"/>
                    <a:pt x="35386" y="17539"/>
                    <a:pt x="35572" y="21120"/>
                  </a:cubicBezTo>
                  <a:lnTo>
                    <a:pt x="35572" y="46552"/>
                  </a:lnTo>
                  <a:lnTo>
                    <a:pt x="26047" y="46552"/>
                  </a:lnTo>
                  <a:lnTo>
                    <a:pt x="26047" y="21501"/>
                  </a:lnTo>
                  <a:cubicBezTo>
                    <a:pt x="26238" y="18167"/>
                    <a:pt x="25479" y="14843"/>
                    <a:pt x="23763" y="11976"/>
                  </a:cubicBezTo>
                  <a:cubicBezTo>
                    <a:pt x="21954" y="9862"/>
                    <a:pt x="19284" y="8728"/>
                    <a:pt x="16522" y="8928"/>
                  </a:cubicBezTo>
                  <a:cubicBezTo>
                    <a:pt x="13285" y="8881"/>
                    <a:pt x="10239" y="10081"/>
                    <a:pt x="7857" y="12262"/>
                  </a:cubicBezTo>
                  <a:cubicBezTo>
                    <a:pt x="5378" y="14615"/>
                    <a:pt x="3951" y="17891"/>
                    <a:pt x="4048" y="21311"/>
                  </a:cubicBezTo>
                  <a:close/>
                </a:path>
              </a:pathLst>
            </a:custGeom>
            <a:solidFill>
              <a:srgbClr val="6D6E71"/>
            </a:solidFill>
            <a:ln w="9525" cap="flat">
              <a:noFill/>
              <a:prstDash val="solid"/>
              <a:miter/>
            </a:ln>
          </p:spPr>
          <p:txBody>
            <a:bodyPr rtlCol="0" anchor="ctr"/>
            <a:lstStyle/>
            <a:p>
              <a:endParaRPr lang="en-US"/>
            </a:p>
          </p:txBody>
        </p:sp>
        <p:sp>
          <p:nvSpPr>
            <p:cNvPr id="307" name="Freeform: Shape 306">
              <a:extLst>
                <a:ext uri="{FF2B5EF4-FFF2-40B4-BE49-F238E27FC236}">
                  <a16:creationId xmlns:a16="http://schemas.microsoft.com/office/drawing/2014/main" id="{F586BFC8-7D46-407C-9B82-73ABC0AA0263}"/>
                </a:ext>
              </a:extLst>
            </p:cNvPr>
            <p:cNvSpPr/>
            <p:nvPr/>
          </p:nvSpPr>
          <p:spPr>
            <a:xfrm>
              <a:off x="19237142" y="4415780"/>
              <a:ext cx="45292" cy="46978"/>
            </a:xfrm>
            <a:custGeom>
              <a:avLst/>
              <a:gdLst>
                <a:gd name="connsiteX0" fmla="*/ 39793 w 45292"/>
                <a:gd name="connsiteY0" fmla="*/ 27452 h 46978"/>
                <a:gd name="connsiteX1" fmla="*/ 4074 w 45292"/>
                <a:gd name="connsiteY1" fmla="*/ 27452 h 46978"/>
                <a:gd name="connsiteX2" fmla="*/ 8548 w 45292"/>
                <a:gd name="connsiteY2" fmla="*/ 35453 h 46978"/>
                <a:gd name="connsiteX3" fmla="*/ 18073 w 45292"/>
                <a:gd name="connsiteY3" fmla="*/ 38501 h 46978"/>
                <a:gd name="connsiteX4" fmla="*/ 31123 w 45292"/>
                <a:gd name="connsiteY4" fmla="*/ 33167 h 46978"/>
                <a:gd name="connsiteX5" fmla="*/ 36649 w 45292"/>
                <a:gd name="connsiteY5" fmla="*/ 39168 h 46978"/>
                <a:gd name="connsiteX6" fmla="*/ 17599 w 45292"/>
                <a:gd name="connsiteY6" fmla="*/ 46787 h 46978"/>
                <a:gd name="connsiteX7" fmla="*/ 1311 w 45292"/>
                <a:gd name="connsiteY7" fmla="*/ 40406 h 46978"/>
                <a:gd name="connsiteX8" fmla="*/ 1311 w 45292"/>
                <a:gd name="connsiteY8" fmla="*/ 6116 h 46978"/>
                <a:gd name="connsiteX9" fmla="*/ 17501 w 45292"/>
                <a:gd name="connsiteY9" fmla="*/ -171 h 46978"/>
                <a:gd name="connsiteX10" fmla="*/ 33314 w 45292"/>
                <a:gd name="connsiteY10" fmla="*/ 5354 h 46978"/>
                <a:gd name="connsiteX11" fmla="*/ 39793 w 45292"/>
                <a:gd name="connsiteY11" fmla="*/ 20880 h 46978"/>
                <a:gd name="connsiteX12" fmla="*/ 4074 w 45292"/>
                <a:gd name="connsiteY12" fmla="*/ 19927 h 46978"/>
                <a:gd name="connsiteX13" fmla="*/ 30170 w 45292"/>
                <a:gd name="connsiteY13" fmla="*/ 19927 h 46978"/>
                <a:gd name="connsiteX14" fmla="*/ 26551 w 45292"/>
                <a:gd name="connsiteY14" fmla="*/ 11069 h 46978"/>
                <a:gd name="connsiteX15" fmla="*/ 17692 w 45292"/>
                <a:gd name="connsiteY15" fmla="*/ 8021 h 46978"/>
                <a:gd name="connsiteX16" fmla="*/ 8167 w 45292"/>
                <a:gd name="connsiteY16" fmla="*/ 11259 h 46978"/>
                <a:gd name="connsiteX17" fmla="*/ 4074 w 45292"/>
                <a:gd name="connsiteY17" fmla="*/ 19641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292" h="46978">
                  <a:moveTo>
                    <a:pt x="39793" y="27452"/>
                  </a:moveTo>
                  <a:lnTo>
                    <a:pt x="4074" y="27452"/>
                  </a:lnTo>
                  <a:cubicBezTo>
                    <a:pt x="4167" y="30681"/>
                    <a:pt x="5883" y="33643"/>
                    <a:pt x="8548" y="35453"/>
                  </a:cubicBezTo>
                  <a:cubicBezTo>
                    <a:pt x="11311" y="37482"/>
                    <a:pt x="14645" y="38558"/>
                    <a:pt x="18073" y="38501"/>
                  </a:cubicBezTo>
                  <a:cubicBezTo>
                    <a:pt x="23026" y="38825"/>
                    <a:pt x="27789" y="36853"/>
                    <a:pt x="31123" y="33167"/>
                  </a:cubicBezTo>
                  <a:lnTo>
                    <a:pt x="36649" y="39168"/>
                  </a:lnTo>
                  <a:cubicBezTo>
                    <a:pt x="31598" y="44245"/>
                    <a:pt x="24742" y="46997"/>
                    <a:pt x="17599" y="46787"/>
                  </a:cubicBezTo>
                  <a:cubicBezTo>
                    <a:pt x="11501" y="46883"/>
                    <a:pt x="5692" y="44588"/>
                    <a:pt x="1311" y="40406"/>
                  </a:cubicBezTo>
                  <a:cubicBezTo>
                    <a:pt x="-7739" y="30785"/>
                    <a:pt x="-7739" y="15736"/>
                    <a:pt x="1311" y="6116"/>
                  </a:cubicBezTo>
                  <a:cubicBezTo>
                    <a:pt x="5692" y="2010"/>
                    <a:pt x="11501" y="-247"/>
                    <a:pt x="17501" y="-171"/>
                  </a:cubicBezTo>
                  <a:cubicBezTo>
                    <a:pt x="23314" y="-332"/>
                    <a:pt x="28933" y="1639"/>
                    <a:pt x="33314" y="5354"/>
                  </a:cubicBezTo>
                  <a:cubicBezTo>
                    <a:pt x="37695" y="9307"/>
                    <a:pt x="40076" y="14993"/>
                    <a:pt x="39793" y="20880"/>
                  </a:cubicBezTo>
                  <a:close/>
                  <a:moveTo>
                    <a:pt x="4074" y="19927"/>
                  </a:moveTo>
                  <a:lnTo>
                    <a:pt x="30170" y="19927"/>
                  </a:lnTo>
                  <a:cubicBezTo>
                    <a:pt x="30361" y="16574"/>
                    <a:pt x="29026" y="13298"/>
                    <a:pt x="26551" y="11069"/>
                  </a:cubicBezTo>
                  <a:cubicBezTo>
                    <a:pt x="24073" y="9011"/>
                    <a:pt x="20933" y="7935"/>
                    <a:pt x="17692" y="8021"/>
                  </a:cubicBezTo>
                  <a:cubicBezTo>
                    <a:pt x="14264" y="7954"/>
                    <a:pt x="10836" y="9097"/>
                    <a:pt x="8167" y="11259"/>
                  </a:cubicBezTo>
                  <a:cubicBezTo>
                    <a:pt x="5502" y="13231"/>
                    <a:pt x="3976" y="16346"/>
                    <a:pt x="4074" y="19641"/>
                  </a:cubicBezTo>
                  <a:close/>
                </a:path>
              </a:pathLst>
            </a:custGeom>
            <a:solidFill>
              <a:srgbClr val="6D6E71"/>
            </a:solidFill>
            <a:ln w="9525" cap="flat">
              <a:noFill/>
              <a:prstDash val="solid"/>
              <a:miter/>
            </a:ln>
          </p:spPr>
          <p:txBody>
            <a:bodyPr rtlCol="0" anchor="ctr"/>
            <a:lstStyle/>
            <a:p>
              <a:endParaRPr lang="en-US"/>
            </a:p>
          </p:txBody>
        </p:sp>
        <p:sp>
          <p:nvSpPr>
            <p:cNvPr id="308" name="Freeform: Shape 307">
              <a:extLst>
                <a:ext uri="{FF2B5EF4-FFF2-40B4-BE49-F238E27FC236}">
                  <a16:creationId xmlns:a16="http://schemas.microsoft.com/office/drawing/2014/main" id="{BAA101DE-47B1-4958-9CFF-AF3880ABAEB2}"/>
                </a:ext>
              </a:extLst>
            </p:cNvPr>
            <p:cNvSpPr/>
            <p:nvPr/>
          </p:nvSpPr>
          <p:spPr>
            <a:xfrm>
              <a:off x="19292220" y="4415869"/>
              <a:ext cx="41940" cy="46307"/>
            </a:xfrm>
            <a:custGeom>
              <a:avLst/>
              <a:gdLst>
                <a:gd name="connsiteX0" fmla="*/ 4048 w 41940"/>
                <a:gd name="connsiteY0" fmla="*/ 21267 h 46307"/>
                <a:gd name="connsiteX1" fmla="*/ 4048 w 41940"/>
                <a:gd name="connsiteY1" fmla="*/ 46033 h 46307"/>
                <a:gd name="connsiteX2" fmla="*/ -5477 w 41940"/>
                <a:gd name="connsiteY2" fmla="*/ 46033 h 46307"/>
                <a:gd name="connsiteX3" fmla="*/ -5477 w 41940"/>
                <a:gd name="connsiteY3" fmla="*/ 503 h 46307"/>
                <a:gd name="connsiteX4" fmla="*/ 4048 w 41940"/>
                <a:gd name="connsiteY4" fmla="*/ 503 h 46307"/>
                <a:gd name="connsiteX5" fmla="*/ 4048 w 41940"/>
                <a:gd name="connsiteY5" fmla="*/ 8789 h 46307"/>
                <a:gd name="connsiteX6" fmla="*/ 10429 w 41940"/>
                <a:gd name="connsiteY6" fmla="*/ 2217 h 46307"/>
                <a:gd name="connsiteX7" fmla="*/ 19191 w 41940"/>
                <a:gd name="connsiteY7" fmla="*/ -164 h 46307"/>
                <a:gd name="connsiteX8" fmla="*/ 31670 w 41940"/>
                <a:gd name="connsiteY8" fmla="*/ 4503 h 46307"/>
                <a:gd name="connsiteX9" fmla="*/ 36432 w 41940"/>
                <a:gd name="connsiteY9" fmla="*/ 18124 h 46307"/>
                <a:gd name="connsiteX10" fmla="*/ 36432 w 41940"/>
                <a:gd name="connsiteY10" fmla="*/ 46127 h 46307"/>
                <a:gd name="connsiteX11" fmla="*/ 26907 w 41940"/>
                <a:gd name="connsiteY11" fmla="*/ 46127 h 46307"/>
                <a:gd name="connsiteX12" fmla="*/ 26907 w 41940"/>
                <a:gd name="connsiteY12" fmla="*/ 21077 h 46307"/>
                <a:gd name="connsiteX13" fmla="*/ 16429 w 41940"/>
                <a:gd name="connsiteY13" fmla="*/ 8409 h 46307"/>
                <a:gd name="connsiteX14" fmla="*/ 7764 w 41940"/>
                <a:gd name="connsiteY14" fmla="*/ 11742 h 46307"/>
                <a:gd name="connsiteX15" fmla="*/ 4048 w 41940"/>
                <a:gd name="connsiteY15" fmla="*/ 21267 h 46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46307">
                  <a:moveTo>
                    <a:pt x="4048" y="21267"/>
                  </a:moveTo>
                  <a:lnTo>
                    <a:pt x="4048" y="46033"/>
                  </a:lnTo>
                  <a:lnTo>
                    <a:pt x="-5477" y="46033"/>
                  </a:lnTo>
                  <a:lnTo>
                    <a:pt x="-5477" y="503"/>
                  </a:lnTo>
                  <a:lnTo>
                    <a:pt x="4048" y="503"/>
                  </a:lnTo>
                  <a:lnTo>
                    <a:pt x="4048" y="8789"/>
                  </a:lnTo>
                  <a:cubicBezTo>
                    <a:pt x="5476" y="6037"/>
                    <a:pt x="7764" y="3751"/>
                    <a:pt x="10429" y="2217"/>
                  </a:cubicBezTo>
                  <a:cubicBezTo>
                    <a:pt x="13099" y="627"/>
                    <a:pt x="16145" y="-202"/>
                    <a:pt x="19191" y="-164"/>
                  </a:cubicBezTo>
                  <a:cubicBezTo>
                    <a:pt x="23763" y="-364"/>
                    <a:pt x="28335" y="1322"/>
                    <a:pt x="31670" y="4503"/>
                  </a:cubicBezTo>
                  <a:cubicBezTo>
                    <a:pt x="35004" y="8209"/>
                    <a:pt x="36721" y="13124"/>
                    <a:pt x="36432" y="18124"/>
                  </a:cubicBezTo>
                  <a:lnTo>
                    <a:pt x="36432" y="46127"/>
                  </a:lnTo>
                  <a:lnTo>
                    <a:pt x="26907" y="46127"/>
                  </a:lnTo>
                  <a:lnTo>
                    <a:pt x="26907" y="21077"/>
                  </a:lnTo>
                  <a:cubicBezTo>
                    <a:pt x="26907" y="12695"/>
                    <a:pt x="23382" y="8409"/>
                    <a:pt x="16429" y="8409"/>
                  </a:cubicBezTo>
                  <a:cubicBezTo>
                    <a:pt x="13192" y="8380"/>
                    <a:pt x="10146" y="9571"/>
                    <a:pt x="7764" y="11742"/>
                  </a:cubicBezTo>
                  <a:cubicBezTo>
                    <a:pt x="5192" y="14219"/>
                    <a:pt x="3858" y="17705"/>
                    <a:pt x="4048" y="21267"/>
                  </a:cubicBezTo>
                  <a:close/>
                </a:path>
              </a:pathLst>
            </a:custGeom>
            <a:solidFill>
              <a:srgbClr val="6D6E71"/>
            </a:solidFill>
            <a:ln w="9525"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F9826D19-8311-4CDF-B370-5DBEC518CBB1}"/>
                </a:ext>
              </a:extLst>
            </p:cNvPr>
            <p:cNvSpPr/>
            <p:nvPr/>
          </p:nvSpPr>
          <p:spPr>
            <a:xfrm>
              <a:off x="19343082" y="4402169"/>
              <a:ext cx="31718" cy="60581"/>
            </a:xfrm>
            <a:custGeom>
              <a:avLst/>
              <a:gdLst>
                <a:gd name="connsiteX0" fmla="*/ 9862 w 31718"/>
                <a:gd name="connsiteY0" fmla="*/ 21823 h 60581"/>
                <a:gd name="connsiteX1" fmla="*/ 9862 w 31718"/>
                <a:gd name="connsiteY1" fmla="*/ 44968 h 60581"/>
                <a:gd name="connsiteX2" fmla="*/ 11573 w 31718"/>
                <a:gd name="connsiteY2" fmla="*/ 50112 h 60581"/>
                <a:gd name="connsiteX3" fmla="*/ 16433 w 31718"/>
                <a:gd name="connsiteY3" fmla="*/ 52017 h 60581"/>
                <a:gd name="connsiteX4" fmla="*/ 22340 w 31718"/>
                <a:gd name="connsiteY4" fmla="*/ 49064 h 60581"/>
                <a:gd name="connsiteX5" fmla="*/ 26242 w 31718"/>
                <a:gd name="connsiteY5" fmla="*/ 55827 h 60581"/>
                <a:gd name="connsiteX6" fmla="*/ 15099 w 31718"/>
                <a:gd name="connsiteY6" fmla="*/ 60399 h 60581"/>
                <a:gd name="connsiteX7" fmla="*/ 4620 w 31718"/>
                <a:gd name="connsiteY7" fmla="*/ 56113 h 60581"/>
                <a:gd name="connsiteX8" fmla="*/ 239 w 31718"/>
                <a:gd name="connsiteY8" fmla="*/ 44683 h 60581"/>
                <a:gd name="connsiteX9" fmla="*/ 239 w 31718"/>
                <a:gd name="connsiteY9" fmla="*/ 21823 h 60581"/>
                <a:gd name="connsiteX10" fmla="*/ -5477 w 31718"/>
                <a:gd name="connsiteY10" fmla="*/ 21823 h 60581"/>
                <a:gd name="connsiteX11" fmla="*/ -5477 w 31718"/>
                <a:gd name="connsiteY11" fmla="*/ 14203 h 60581"/>
                <a:gd name="connsiteX12" fmla="*/ 239 w 31718"/>
                <a:gd name="connsiteY12" fmla="*/ 14203 h 60581"/>
                <a:gd name="connsiteX13" fmla="*/ 239 w 31718"/>
                <a:gd name="connsiteY13" fmla="*/ -180 h 60581"/>
                <a:gd name="connsiteX14" fmla="*/ 9764 w 31718"/>
                <a:gd name="connsiteY14" fmla="*/ -180 h 60581"/>
                <a:gd name="connsiteX15" fmla="*/ 9764 w 31718"/>
                <a:gd name="connsiteY15" fmla="*/ 14203 h 60581"/>
                <a:gd name="connsiteX16" fmla="*/ 21768 w 31718"/>
                <a:gd name="connsiteY16" fmla="*/ 14203 h 60581"/>
                <a:gd name="connsiteX17" fmla="*/ 21768 w 31718"/>
                <a:gd name="connsiteY17" fmla="*/ 21918 h 60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1">
                  <a:moveTo>
                    <a:pt x="9862" y="21823"/>
                  </a:moveTo>
                  <a:lnTo>
                    <a:pt x="9862" y="44968"/>
                  </a:lnTo>
                  <a:cubicBezTo>
                    <a:pt x="9764" y="46836"/>
                    <a:pt x="10336" y="48683"/>
                    <a:pt x="11573" y="50112"/>
                  </a:cubicBezTo>
                  <a:cubicBezTo>
                    <a:pt x="12815" y="51455"/>
                    <a:pt x="14624" y="52160"/>
                    <a:pt x="16433" y="52017"/>
                  </a:cubicBezTo>
                  <a:cubicBezTo>
                    <a:pt x="18717" y="51903"/>
                    <a:pt x="20908" y="50836"/>
                    <a:pt x="22340" y="49064"/>
                  </a:cubicBezTo>
                  <a:lnTo>
                    <a:pt x="26242" y="55827"/>
                  </a:lnTo>
                  <a:cubicBezTo>
                    <a:pt x="23289" y="58732"/>
                    <a:pt x="19289" y="60370"/>
                    <a:pt x="15099" y="60399"/>
                  </a:cubicBezTo>
                  <a:cubicBezTo>
                    <a:pt x="11192" y="60475"/>
                    <a:pt x="7383" y="58923"/>
                    <a:pt x="4620" y="56113"/>
                  </a:cubicBezTo>
                  <a:cubicBezTo>
                    <a:pt x="1667" y="53065"/>
                    <a:pt x="48" y="48931"/>
                    <a:pt x="239" y="44683"/>
                  </a:cubicBezTo>
                  <a:lnTo>
                    <a:pt x="239" y="21823"/>
                  </a:lnTo>
                  <a:lnTo>
                    <a:pt x="-5477" y="21823"/>
                  </a:lnTo>
                  <a:lnTo>
                    <a:pt x="-5477" y="14203"/>
                  </a:lnTo>
                  <a:lnTo>
                    <a:pt x="239" y="14203"/>
                  </a:lnTo>
                  <a:lnTo>
                    <a:pt x="239" y="-180"/>
                  </a:lnTo>
                  <a:lnTo>
                    <a:pt x="9764" y="-180"/>
                  </a:lnTo>
                  <a:lnTo>
                    <a:pt x="9764" y="14203"/>
                  </a:lnTo>
                  <a:lnTo>
                    <a:pt x="21768" y="14203"/>
                  </a:lnTo>
                  <a:lnTo>
                    <a:pt x="21768" y="21918"/>
                  </a:lnTo>
                  <a:close/>
                </a:path>
              </a:pathLst>
            </a:custGeom>
            <a:solidFill>
              <a:srgbClr val="6D6E71"/>
            </a:solidFill>
            <a:ln w="9525"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74A0C0E5-0F2B-442E-88E3-DB47EAF60C27}"/>
                </a:ext>
              </a:extLst>
            </p:cNvPr>
            <p:cNvSpPr/>
            <p:nvPr/>
          </p:nvSpPr>
          <p:spPr>
            <a:xfrm>
              <a:off x="16744661" y="4643246"/>
              <a:ext cx="36089" cy="36139"/>
            </a:xfrm>
            <a:custGeom>
              <a:avLst/>
              <a:gdLst>
                <a:gd name="connsiteX0" fmla="*/ 12623 w 36089"/>
                <a:gd name="connsiteY0" fmla="*/ -179 h 36139"/>
                <a:gd name="connsiteX1" fmla="*/ 21674 w 36089"/>
                <a:gd name="connsiteY1" fmla="*/ 2202 h 36139"/>
                <a:gd name="connsiteX2" fmla="*/ 28529 w 36089"/>
                <a:gd name="connsiteY2" fmla="*/ 9060 h 36139"/>
                <a:gd name="connsiteX3" fmla="*/ 20720 w 36089"/>
                <a:gd name="connsiteY3" fmla="*/ 33864 h 36139"/>
                <a:gd name="connsiteX4" fmla="*/ -46 w 36089"/>
                <a:gd name="connsiteY4" fmla="*/ 31253 h 36139"/>
                <a:gd name="connsiteX5" fmla="*/ -5473 w 36089"/>
                <a:gd name="connsiteY5" fmla="*/ 18204 h 36139"/>
                <a:gd name="connsiteX6" fmla="*/ -2999 w 36089"/>
                <a:gd name="connsiteY6" fmla="*/ 8679 h 36139"/>
                <a:gd name="connsiteX7" fmla="*/ 3954 w 36089"/>
                <a:gd name="connsiteY7" fmla="*/ 1917 h 36139"/>
                <a:gd name="connsiteX8" fmla="*/ 12623 w 36089"/>
                <a:gd name="connsiteY8" fmla="*/ -179 h 36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089" h="36139">
                  <a:moveTo>
                    <a:pt x="12623" y="-179"/>
                  </a:moveTo>
                  <a:cubicBezTo>
                    <a:pt x="15767" y="-151"/>
                    <a:pt x="18911" y="668"/>
                    <a:pt x="21674" y="2202"/>
                  </a:cubicBezTo>
                  <a:cubicBezTo>
                    <a:pt x="24627" y="3774"/>
                    <a:pt x="27008" y="6155"/>
                    <a:pt x="28529" y="9060"/>
                  </a:cubicBezTo>
                  <a:cubicBezTo>
                    <a:pt x="33199" y="18062"/>
                    <a:pt x="29771" y="29167"/>
                    <a:pt x="20720" y="33864"/>
                  </a:cubicBezTo>
                  <a:cubicBezTo>
                    <a:pt x="13958" y="37425"/>
                    <a:pt x="5670" y="36378"/>
                    <a:pt x="-46" y="31253"/>
                  </a:cubicBezTo>
                  <a:cubicBezTo>
                    <a:pt x="-3567" y="27863"/>
                    <a:pt x="-5571" y="23119"/>
                    <a:pt x="-5473" y="18204"/>
                  </a:cubicBezTo>
                  <a:cubicBezTo>
                    <a:pt x="-5473" y="14870"/>
                    <a:pt x="-4618" y="11584"/>
                    <a:pt x="-2999" y="8679"/>
                  </a:cubicBezTo>
                  <a:cubicBezTo>
                    <a:pt x="-1376" y="5793"/>
                    <a:pt x="1005" y="3440"/>
                    <a:pt x="3954" y="1917"/>
                  </a:cubicBezTo>
                  <a:cubicBezTo>
                    <a:pt x="6624" y="516"/>
                    <a:pt x="9577" y="-208"/>
                    <a:pt x="12623" y="-179"/>
                  </a:cubicBezTo>
                  <a:close/>
                </a:path>
              </a:pathLst>
            </a:custGeom>
            <a:solidFill>
              <a:srgbClr val="6D6E71"/>
            </a:solidFill>
            <a:ln w="9525" cap="flat">
              <a:noFill/>
              <a:prstDash val="solid"/>
              <a:miter/>
            </a:ln>
          </p:spPr>
          <p:txBody>
            <a:bodyPr rtlCol="0" anchor="ctr"/>
            <a:lstStyle/>
            <a:p>
              <a:endParaRPr lang="en-US"/>
            </a:p>
          </p:txBody>
        </p:sp>
        <p:sp>
          <p:nvSpPr>
            <p:cNvPr id="311" name="Freeform: Shape 310">
              <a:extLst>
                <a:ext uri="{FF2B5EF4-FFF2-40B4-BE49-F238E27FC236}">
                  <a16:creationId xmlns:a16="http://schemas.microsoft.com/office/drawing/2014/main" id="{340E016C-0015-4F30-8243-3D66E5B2C1FE}"/>
                </a:ext>
              </a:extLst>
            </p:cNvPr>
            <p:cNvSpPr/>
            <p:nvPr/>
          </p:nvSpPr>
          <p:spPr>
            <a:xfrm>
              <a:off x="16810576" y="4625911"/>
              <a:ext cx="59531" cy="59912"/>
            </a:xfrm>
            <a:custGeom>
              <a:avLst/>
              <a:gdLst>
                <a:gd name="connsiteX0" fmla="*/ 29958 w 59531"/>
                <a:gd name="connsiteY0" fmla="*/ 59733 h 59912"/>
                <a:gd name="connsiteX1" fmla="*/ 18624 w 59531"/>
                <a:gd name="connsiteY1" fmla="*/ 59733 h 59912"/>
                <a:gd name="connsiteX2" fmla="*/ -5477 w 59531"/>
                <a:gd name="connsiteY2" fmla="*/ -180 h 59912"/>
                <a:gd name="connsiteX3" fmla="*/ 5857 w 59531"/>
                <a:gd name="connsiteY3" fmla="*/ -180 h 59912"/>
                <a:gd name="connsiteX4" fmla="*/ 24242 w 59531"/>
                <a:gd name="connsiteY4" fmla="*/ 44588 h 59912"/>
                <a:gd name="connsiteX5" fmla="*/ 42720 w 59531"/>
                <a:gd name="connsiteY5" fmla="*/ -180 h 59912"/>
                <a:gd name="connsiteX6" fmla="*/ 54054 w 59531"/>
                <a:gd name="connsiteY6" fmla="*/ -180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531" h="59912">
                  <a:moveTo>
                    <a:pt x="29958" y="59733"/>
                  </a:moveTo>
                  <a:lnTo>
                    <a:pt x="18624" y="59733"/>
                  </a:lnTo>
                  <a:lnTo>
                    <a:pt x="-5477" y="-180"/>
                  </a:lnTo>
                  <a:lnTo>
                    <a:pt x="5857" y="-180"/>
                  </a:lnTo>
                  <a:lnTo>
                    <a:pt x="24242" y="44588"/>
                  </a:lnTo>
                  <a:lnTo>
                    <a:pt x="42720" y="-180"/>
                  </a:lnTo>
                  <a:lnTo>
                    <a:pt x="54054" y="-180"/>
                  </a:lnTo>
                  <a:close/>
                </a:path>
              </a:pathLst>
            </a:custGeom>
            <a:solidFill>
              <a:srgbClr val="6D6E71"/>
            </a:solidFill>
            <a:ln w="9525" cap="flat">
              <a:noFill/>
              <a:prstDash val="solid"/>
              <a:miter/>
            </a:ln>
          </p:spPr>
          <p:txBody>
            <a:bodyPr rtlCol="0" anchor="ctr"/>
            <a:lstStyle/>
            <a:p>
              <a:endParaRPr lang="en-US"/>
            </a:p>
          </p:txBody>
        </p:sp>
        <p:sp>
          <p:nvSpPr>
            <p:cNvPr id="312" name="Freeform: Shape 311">
              <a:extLst>
                <a:ext uri="{FF2B5EF4-FFF2-40B4-BE49-F238E27FC236}">
                  <a16:creationId xmlns:a16="http://schemas.microsoft.com/office/drawing/2014/main" id="{8A8AD860-53C7-4C61-8E4F-45618DD4DA9D}"/>
                </a:ext>
              </a:extLst>
            </p:cNvPr>
            <p:cNvSpPr/>
            <p:nvPr/>
          </p:nvSpPr>
          <p:spPr>
            <a:xfrm>
              <a:off x="16868848" y="4639526"/>
              <a:ext cx="45382" cy="46979"/>
            </a:xfrm>
            <a:custGeom>
              <a:avLst/>
              <a:gdLst>
                <a:gd name="connsiteX0" fmla="*/ 39692 w 45382"/>
                <a:gd name="connsiteY0" fmla="*/ 27543 h 46979"/>
                <a:gd name="connsiteX1" fmla="*/ 3973 w 45382"/>
                <a:gd name="connsiteY1" fmla="*/ 27543 h 46979"/>
                <a:gd name="connsiteX2" fmla="*/ 8545 w 45382"/>
                <a:gd name="connsiteY2" fmla="*/ 35544 h 46979"/>
                <a:gd name="connsiteX3" fmla="*/ 31120 w 45382"/>
                <a:gd name="connsiteY3" fmla="*/ 33163 h 46979"/>
                <a:gd name="connsiteX4" fmla="*/ 36646 w 45382"/>
                <a:gd name="connsiteY4" fmla="*/ 39164 h 46979"/>
                <a:gd name="connsiteX5" fmla="*/ 17596 w 45382"/>
                <a:gd name="connsiteY5" fmla="*/ 46784 h 46979"/>
                <a:gd name="connsiteX6" fmla="*/ 1308 w 45382"/>
                <a:gd name="connsiteY6" fmla="*/ 40402 h 46979"/>
                <a:gd name="connsiteX7" fmla="*/ -5454 w 45382"/>
                <a:gd name="connsiteY7" fmla="*/ 23257 h 46979"/>
                <a:gd name="connsiteX8" fmla="*/ 1401 w 45382"/>
                <a:gd name="connsiteY8" fmla="*/ 6208 h 46979"/>
                <a:gd name="connsiteX9" fmla="*/ 17596 w 45382"/>
                <a:gd name="connsiteY9" fmla="*/ -175 h 46979"/>
                <a:gd name="connsiteX10" fmla="*/ 33409 w 45382"/>
                <a:gd name="connsiteY10" fmla="*/ 5445 h 46979"/>
                <a:gd name="connsiteX11" fmla="*/ 39883 w 45382"/>
                <a:gd name="connsiteY11" fmla="*/ 20971 h 46979"/>
                <a:gd name="connsiteX12" fmla="*/ 3973 w 45382"/>
                <a:gd name="connsiteY12" fmla="*/ 20019 h 46979"/>
                <a:gd name="connsiteX13" fmla="*/ 30074 w 45382"/>
                <a:gd name="connsiteY13" fmla="*/ 20019 h 46979"/>
                <a:gd name="connsiteX14" fmla="*/ 26549 w 45382"/>
                <a:gd name="connsiteY14" fmla="*/ 11160 h 46979"/>
                <a:gd name="connsiteX15" fmla="*/ 17596 w 45382"/>
                <a:gd name="connsiteY15" fmla="*/ 8113 h 46979"/>
                <a:gd name="connsiteX16" fmla="*/ 8071 w 45382"/>
                <a:gd name="connsiteY16" fmla="*/ 11256 h 46979"/>
                <a:gd name="connsiteX17" fmla="*/ 3973 w 45382"/>
                <a:gd name="connsiteY17" fmla="*/ 20019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82" h="46979">
                  <a:moveTo>
                    <a:pt x="39692" y="27543"/>
                  </a:moveTo>
                  <a:lnTo>
                    <a:pt x="3973" y="27543"/>
                  </a:lnTo>
                  <a:cubicBezTo>
                    <a:pt x="4164" y="30792"/>
                    <a:pt x="5787" y="33773"/>
                    <a:pt x="8545" y="35544"/>
                  </a:cubicBezTo>
                  <a:cubicBezTo>
                    <a:pt x="15596" y="40393"/>
                    <a:pt x="25214" y="39383"/>
                    <a:pt x="31120" y="33163"/>
                  </a:cubicBezTo>
                  <a:lnTo>
                    <a:pt x="36646" y="39164"/>
                  </a:lnTo>
                  <a:cubicBezTo>
                    <a:pt x="31692" y="44269"/>
                    <a:pt x="24739" y="47032"/>
                    <a:pt x="17596" y="46784"/>
                  </a:cubicBezTo>
                  <a:cubicBezTo>
                    <a:pt x="11498" y="46917"/>
                    <a:pt x="5689" y="44622"/>
                    <a:pt x="1308" y="40402"/>
                  </a:cubicBezTo>
                  <a:cubicBezTo>
                    <a:pt x="-3264" y="35926"/>
                    <a:pt x="-5743" y="29677"/>
                    <a:pt x="-5454" y="23257"/>
                  </a:cubicBezTo>
                  <a:cubicBezTo>
                    <a:pt x="-5743" y="16847"/>
                    <a:pt x="-3264" y="10618"/>
                    <a:pt x="1401" y="6208"/>
                  </a:cubicBezTo>
                  <a:cubicBezTo>
                    <a:pt x="5787" y="2026"/>
                    <a:pt x="11596" y="-269"/>
                    <a:pt x="17596" y="-175"/>
                  </a:cubicBezTo>
                  <a:cubicBezTo>
                    <a:pt x="23405" y="-298"/>
                    <a:pt x="29027" y="1702"/>
                    <a:pt x="33409" y="5445"/>
                  </a:cubicBezTo>
                  <a:cubicBezTo>
                    <a:pt x="37790" y="9379"/>
                    <a:pt x="40171" y="15085"/>
                    <a:pt x="39883" y="20971"/>
                  </a:cubicBezTo>
                  <a:close/>
                  <a:moveTo>
                    <a:pt x="3973" y="20019"/>
                  </a:moveTo>
                  <a:lnTo>
                    <a:pt x="30074" y="20019"/>
                  </a:lnTo>
                  <a:cubicBezTo>
                    <a:pt x="30265" y="16685"/>
                    <a:pt x="29027" y="13437"/>
                    <a:pt x="26549" y="11160"/>
                  </a:cubicBezTo>
                  <a:cubicBezTo>
                    <a:pt x="24074" y="9074"/>
                    <a:pt x="20833" y="7989"/>
                    <a:pt x="17596" y="8113"/>
                  </a:cubicBezTo>
                  <a:cubicBezTo>
                    <a:pt x="14168" y="8074"/>
                    <a:pt x="10833" y="9180"/>
                    <a:pt x="8071" y="11256"/>
                  </a:cubicBezTo>
                  <a:cubicBezTo>
                    <a:pt x="5406" y="13341"/>
                    <a:pt x="3880" y="16609"/>
                    <a:pt x="3973" y="20019"/>
                  </a:cubicBezTo>
                  <a:close/>
                </a:path>
              </a:pathLst>
            </a:custGeom>
            <a:solidFill>
              <a:srgbClr val="6D6E71"/>
            </a:solidFill>
            <a:ln w="9525" cap="flat">
              <a:noFill/>
              <a:prstDash val="solid"/>
              <a:miter/>
            </a:ln>
          </p:spPr>
          <p:txBody>
            <a:bodyPr rtlCol="0" anchor="ctr"/>
            <a:lstStyle/>
            <a:p>
              <a:endParaRPr lang="en-US"/>
            </a:p>
          </p:txBody>
        </p:sp>
        <p:sp>
          <p:nvSpPr>
            <p:cNvPr id="313" name="Freeform: Shape 312">
              <a:extLst>
                <a:ext uri="{FF2B5EF4-FFF2-40B4-BE49-F238E27FC236}">
                  <a16:creationId xmlns:a16="http://schemas.microsoft.com/office/drawing/2014/main" id="{C555DB93-F8C6-4CD5-B96E-4A53455B5C8F}"/>
                </a:ext>
              </a:extLst>
            </p:cNvPr>
            <p:cNvSpPr/>
            <p:nvPr/>
          </p:nvSpPr>
          <p:spPr>
            <a:xfrm>
              <a:off x="16920211" y="4626102"/>
              <a:ext cx="31714" cy="60392"/>
            </a:xfrm>
            <a:custGeom>
              <a:avLst/>
              <a:gdLst>
                <a:gd name="connsiteX0" fmla="*/ 9857 w 31714"/>
                <a:gd name="connsiteY0" fmla="*/ 21632 h 60392"/>
                <a:gd name="connsiteX1" fmla="*/ 9857 w 31714"/>
                <a:gd name="connsiteY1" fmla="*/ 44778 h 60392"/>
                <a:gd name="connsiteX2" fmla="*/ 11573 w 31714"/>
                <a:gd name="connsiteY2" fmla="*/ 50017 h 60392"/>
                <a:gd name="connsiteX3" fmla="*/ 16336 w 31714"/>
                <a:gd name="connsiteY3" fmla="*/ 51921 h 60392"/>
                <a:gd name="connsiteX4" fmla="*/ 22335 w 31714"/>
                <a:gd name="connsiteY4" fmla="*/ 48969 h 60392"/>
                <a:gd name="connsiteX5" fmla="*/ 26238 w 31714"/>
                <a:gd name="connsiteY5" fmla="*/ 55732 h 60392"/>
                <a:gd name="connsiteX6" fmla="*/ 15001 w 31714"/>
                <a:gd name="connsiteY6" fmla="*/ 60209 h 60392"/>
                <a:gd name="connsiteX7" fmla="*/ 4616 w 31714"/>
                <a:gd name="connsiteY7" fmla="*/ 56018 h 60392"/>
                <a:gd name="connsiteX8" fmla="*/ 234 w 31714"/>
                <a:gd name="connsiteY8" fmla="*/ 44588 h 60392"/>
                <a:gd name="connsiteX9" fmla="*/ 234 w 31714"/>
                <a:gd name="connsiteY9" fmla="*/ 21632 h 60392"/>
                <a:gd name="connsiteX10" fmla="*/ -5477 w 31714"/>
                <a:gd name="connsiteY10" fmla="*/ 21632 h 60392"/>
                <a:gd name="connsiteX11" fmla="*/ -5477 w 31714"/>
                <a:gd name="connsiteY11" fmla="*/ 13917 h 60392"/>
                <a:gd name="connsiteX12" fmla="*/ 234 w 31714"/>
                <a:gd name="connsiteY12" fmla="*/ 13917 h 60392"/>
                <a:gd name="connsiteX13" fmla="*/ 234 w 31714"/>
                <a:gd name="connsiteY13" fmla="*/ -180 h 60392"/>
                <a:gd name="connsiteX14" fmla="*/ 9759 w 31714"/>
                <a:gd name="connsiteY14" fmla="*/ -180 h 60392"/>
                <a:gd name="connsiteX15" fmla="*/ 9759 w 31714"/>
                <a:gd name="connsiteY15" fmla="*/ 14108 h 60392"/>
                <a:gd name="connsiteX16" fmla="*/ 21763 w 31714"/>
                <a:gd name="connsiteY16" fmla="*/ 14108 h 60392"/>
                <a:gd name="connsiteX17" fmla="*/ 21763 w 31714"/>
                <a:gd name="connsiteY17" fmla="*/ 21823 h 60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4" h="60392">
                  <a:moveTo>
                    <a:pt x="9857" y="21632"/>
                  </a:moveTo>
                  <a:lnTo>
                    <a:pt x="9857" y="44778"/>
                  </a:lnTo>
                  <a:cubicBezTo>
                    <a:pt x="9759" y="46674"/>
                    <a:pt x="10332" y="48540"/>
                    <a:pt x="11573" y="50017"/>
                  </a:cubicBezTo>
                  <a:cubicBezTo>
                    <a:pt x="12810" y="51312"/>
                    <a:pt x="14522" y="52008"/>
                    <a:pt x="16336" y="51921"/>
                  </a:cubicBezTo>
                  <a:cubicBezTo>
                    <a:pt x="18619" y="51827"/>
                    <a:pt x="20810" y="50750"/>
                    <a:pt x="22335" y="48969"/>
                  </a:cubicBezTo>
                  <a:lnTo>
                    <a:pt x="26238" y="55732"/>
                  </a:lnTo>
                  <a:cubicBezTo>
                    <a:pt x="23191" y="58599"/>
                    <a:pt x="19191" y="60209"/>
                    <a:pt x="15001" y="60209"/>
                  </a:cubicBezTo>
                  <a:cubicBezTo>
                    <a:pt x="11094" y="60294"/>
                    <a:pt x="7378" y="58780"/>
                    <a:pt x="4616" y="56018"/>
                  </a:cubicBezTo>
                  <a:cubicBezTo>
                    <a:pt x="1569" y="52998"/>
                    <a:pt x="44" y="48845"/>
                    <a:pt x="234" y="44588"/>
                  </a:cubicBezTo>
                  <a:lnTo>
                    <a:pt x="234" y="21632"/>
                  </a:lnTo>
                  <a:lnTo>
                    <a:pt x="-5477" y="21632"/>
                  </a:lnTo>
                  <a:lnTo>
                    <a:pt x="-5477" y="13917"/>
                  </a:lnTo>
                  <a:lnTo>
                    <a:pt x="234" y="13917"/>
                  </a:lnTo>
                  <a:lnTo>
                    <a:pt x="234" y="-180"/>
                  </a:lnTo>
                  <a:lnTo>
                    <a:pt x="9759" y="-180"/>
                  </a:lnTo>
                  <a:lnTo>
                    <a:pt x="9759" y="14108"/>
                  </a:lnTo>
                  <a:lnTo>
                    <a:pt x="21763" y="14108"/>
                  </a:lnTo>
                  <a:lnTo>
                    <a:pt x="21763" y="21823"/>
                  </a:lnTo>
                  <a:close/>
                </a:path>
              </a:pathLst>
            </a:custGeom>
            <a:solidFill>
              <a:srgbClr val="6D6E71"/>
            </a:solidFill>
            <a:ln w="9525" cap="flat">
              <a:noFill/>
              <a:prstDash val="solid"/>
              <a:miter/>
            </a:ln>
          </p:spPr>
          <p:txBody>
            <a:bodyPr rtlCol="0" anchor="ctr"/>
            <a:lstStyle/>
            <a:p>
              <a:endParaRPr lang="en-US"/>
            </a:p>
          </p:txBody>
        </p:sp>
        <p:sp>
          <p:nvSpPr>
            <p:cNvPr id="314" name="Freeform: Shape 313">
              <a:extLst>
                <a:ext uri="{FF2B5EF4-FFF2-40B4-BE49-F238E27FC236}">
                  <a16:creationId xmlns:a16="http://schemas.microsoft.com/office/drawing/2014/main" id="{9CFF0F63-AB1D-4310-AE72-C7EE566FFA83}"/>
                </a:ext>
              </a:extLst>
            </p:cNvPr>
            <p:cNvSpPr/>
            <p:nvPr/>
          </p:nvSpPr>
          <p:spPr>
            <a:xfrm>
              <a:off x="16954192" y="4639526"/>
              <a:ext cx="45398" cy="46979"/>
            </a:xfrm>
            <a:custGeom>
              <a:avLst/>
              <a:gdLst>
                <a:gd name="connsiteX0" fmla="*/ 39789 w 45398"/>
                <a:gd name="connsiteY0" fmla="*/ 27543 h 46979"/>
                <a:gd name="connsiteX1" fmla="*/ 4070 w 45398"/>
                <a:gd name="connsiteY1" fmla="*/ 27543 h 46979"/>
                <a:gd name="connsiteX2" fmla="*/ 8642 w 45398"/>
                <a:gd name="connsiteY2" fmla="*/ 35544 h 46979"/>
                <a:gd name="connsiteX3" fmla="*/ 18167 w 45398"/>
                <a:gd name="connsiteY3" fmla="*/ 38592 h 46979"/>
                <a:gd name="connsiteX4" fmla="*/ 31120 w 45398"/>
                <a:gd name="connsiteY4" fmla="*/ 33163 h 46979"/>
                <a:gd name="connsiteX5" fmla="*/ 36645 w 45398"/>
                <a:gd name="connsiteY5" fmla="*/ 39164 h 46979"/>
                <a:gd name="connsiteX6" fmla="*/ 17595 w 45398"/>
                <a:gd name="connsiteY6" fmla="*/ 46784 h 46979"/>
                <a:gd name="connsiteX7" fmla="*/ 1308 w 45398"/>
                <a:gd name="connsiteY7" fmla="*/ 40402 h 46979"/>
                <a:gd name="connsiteX8" fmla="*/ -5455 w 45398"/>
                <a:gd name="connsiteY8" fmla="*/ 23257 h 46979"/>
                <a:gd name="connsiteX9" fmla="*/ 1405 w 45398"/>
                <a:gd name="connsiteY9" fmla="*/ 6208 h 46979"/>
                <a:gd name="connsiteX10" fmla="*/ 17595 w 45398"/>
                <a:gd name="connsiteY10" fmla="*/ -175 h 46979"/>
                <a:gd name="connsiteX11" fmla="*/ 33408 w 45398"/>
                <a:gd name="connsiteY11" fmla="*/ 5445 h 46979"/>
                <a:gd name="connsiteX12" fmla="*/ 39882 w 45398"/>
                <a:gd name="connsiteY12" fmla="*/ 20971 h 46979"/>
                <a:gd name="connsiteX13" fmla="*/ 4070 w 45398"/>
                <a:gd name="connsiteY13" fmla="*/ 20019 h 46979"/>
                <a:gd name="connsiteX14" fmla="*/ 30264 w 45398"/>
                <a:gd name="connsiteY14" fmla="*/ 20019 h 46979"/>
                <a:gd name="connsiteX15" fmla="*/ 26646 w 45398"/>
                <a:gd name="connsiteY15" fmla="*/ 11160 h 46979"/>
                <a:gd name="connsiteX16" fmla="*/ 17786 w 45398"/>
                <a:gd name="connsiteY16" fmla="*/ 8113 h 46979"/>
                <a:gd name="connsiteX17" fmla="*/ 8261 w 45398"/>
                <a:gd name="connsiteY17" fmla="*/ 11256 h 46979"/>
                <a:gd name="connsiteX18" fmla="*/ 4070 w 45398"/>
                <a:gd name="connsiteY18" fmla="*/ 20019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8" h="46979">
                  <a:moveTo>
                    <a:pt x="39789" y="27543"/>
                  </a:moveTo>
                  <a:lnTo>
                    <a:pt x="4070" y="27543"/>
                  </a:lnTo>
                  <a:cubicBezTo>
                    <a:pt x="4261" y="30792"/>
                    <a:pt x="5879" y="33773"/>
                    <a:pt x="8642" y="35544"/>
                  </a:cubicBezTo>
                  <a:cubicBezTo>
                    <a:pt x="11405" y="37545"/>
                    <a:pt x="14739" y="38611"/>
                    <a:pt x="18167" y="38592"/>
                  </a:cubicBezTo>
                  <a:cubicBezTo>
                    <a:pt x="23120" y="38916"/>
                    <a:pt x="27883" y="36906"/>
                    <a:pt x="31120" y="33163"/>
                  </a:cubicBezTo>
                  <a:lnTo>
                    <a:pt x="36645" y="39164"/>
                  </a:lnTo>
                  <a:cubicBezTo>
                    <a:pt x="31692" y="44269"/>
                    <a:pt x="24739" y="47032"/>
                    <a:pt x="17595" y="46784"/>
                  </a:cubicBezTo>
                  <a:cubicBezTo>
                    <a:pt x="11498" y="46917"/>
                    <a:pt x="5689" y="44622"/>
                    <a:pt x="1308" y="40402"/>
                  </a:cubicBezTo>
                  <a:cubicBezTo>
                    <a:pt x="-3264" y="35926"/>
                    <a:pt x="-5739" y="29677"/>
                    <a:pt x="-5455" y="23257"/>
                  </a:cubicBezTo>
                  <a:cubicBezTo>
                    <a:pt x="-5739" y="16847"/>
                    <a:pt x="-3264" y="10618"/>
                    <a:pt x="1405" y="6208"/>
                  </a:cubicBezTo>
                  <a:cubicBezTo>
                    <a:pt x="5786" y="2026"/>
                    <a:pt x="11595" y="-269"/>
                    <a:pt x="17595" y="-175"/>
                  </a:cubicBezTo>
                  <a:cubicBezTo>
                    <a:pt x="23404" y="-298"/>
                    <a:pt x="29027" y="1702"/>
                    <a:pt x="33408" y="5445"/>
                  </a:cubicBezTo>
                  <a:cubicBezTo>
                    <a:pt x="37882" y="9332"/>
                    <a:pt x="40263" y="15075"/>
                    <a:pt x="39882" y="20971"/>
                  </a:cubicBezTo>
                  <a:close/>
                  <a:moveTo>
                    <a:pt x="4070" y="20019"/>
                  </a:moveTo>
                  <a:lnTo>
                    <a:pt x="30264" y="20019"/>
                  </a:lnTo>
                  <a:cubicBezTo>
                    <a:pt x="30455" y="16676"/>
                    <a:pt x="29120" y="13428"/>
                    <a:pt x="26646" y="11160"/>
                  </a:cubicBezTo>
                  <a:cubicBezTo>
                    <a:pt x="24167" y="9065"/>
                    <a:pt x="21023" y="7979"/>
                    <a:pt x="17786" y="8113"/>
                  </a:cubicBezTo>
                  <a:cubicBezTo>
                    <a:pt x="14358" y="8084"/>
                    <a:pt x="11023" y="9189"/>
                    <a:pt x="8261" y="11256"/>
                  </a:cubicBezTo>
                  <a:cubicBezTo>
                    <a:pt x="5498" y="13323"/>
                    <a:pt x="3973" y="16590"/>
                    <a:pt x="4070" y="20019"/>
                  </a:cubicBezTo>
                  <a:close/>
                </a:path>
              </a:pathLst>
            </a:custGeom>
            <a:solidFill>
              <a:srgbClr val="6D6E71"/>
            </a:solidFill>
            <a:ln w="9525" cap="flat">
              <a:noFill/>
              <a:prstDash val="solid"/>
              <a:miter/>
            </a:ln>
          </p:spPr>
          <p:txBody>
            <a:bodyPr rtlCol="0" anchor="ctr"/>
            <a:lstStyle/>
            <a:p>
              <a:endParaRPr lang="en-US"/>
            </a:p>
          </p:txBody>
        </p:sp>
        <p:sp>
          <p:nvSpPr>
            <p:cNvPr id="315" name="Freeform: Shape 314">
              <a:extLst>
                <a:ext uri="{FF2B5EF4-FFF2-40B4-BE49-F238E27FC236}">
                  <a16:creationId xmlns:a16="http://schemas.microsoft.com/office/drawing/2014/main" id="{EDBFCA9A-95D0-47CA-A16B-FA655789E4F0}"/>
                </a:ext>
              </a:extLst>
            </p:cNvPr>
            <p:cNvSpPr/>
            <p:nvPr/>
          </p:nvSpPr>
          <p:spPr>
            <a:xfrm>
              <a:off x="17009266" y="4639341"/>
              <a:ext cx="24291" cy="46005"/>
            </a:xfrm>
            <a:custGeom>
              <a:avLst/>
              <a:gdLst>
                <a:gd name="connsiteX0" fmla="*/ 18336 w 24291"/>
                <a:gd name="connsiteY0" fmla="*/ 9726 h 46005"/>
                <a:gd name="connsiteX1" fmla="*/ 7671 w 24291"/>
                <a:gd name="connsiteY1" fmla="*/ 14393 h 46005"/>
                <a:gd name="connsiteX2" fmla="*/ 4048 w 24291"/>
                <a:gd name="connsiteY2" fmla="*/ 26775 h 46005"/>
                <a:gd name="connsiteX3" fmla="*/ 4048 w 24291"/>
                <a:gd name="connsiteY3" fmla="*/ 45825 h 46005"/>
                <a:gd name="connsiteX4" fmla="*/ -5477 w 24291"/>
                <a:gd name="connsiteY4" fmla="*/ 45825 h 46005"/>
                <a:gd name="connsiteX5" fmla="*/ -5477 w 24291"/>
                <a:gd name="connsiteY5" fmla="*/ 201 h 46005"/>
                <a:gd name="connsiteX6" fmla="*/ 4048 w 24291"/>
                <a:gd name="connsiteY6" fmla="*/ 201 h 46005"/>
                <a:gd name="connsiteX7" fmla="*/ 4048 w 24291"/>
                <a:gd name="connsiteY7" fmla="*/ 9726 h 46005"/>
                <a:gd name="connsiteX8" fmla="*/ 10336 w 24291"/>
                <a:gd name="connsiteY8" fmla="*/ 2677 h 46005"/>
                <a:gd name="connsiteX9" fmla="*/ 18815 w 24291"/>
                <a:gd name="connsiteY9" fmla="*/ -180 h 46005"/>
                <a:gd name="connsiteX10" fmla="*/ 18815 w 24291"/>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91" h="46005">
                  <a:moveTo>
                    <a:pt x="18336" y="9726"/>
                  </a:moveTo>
                  <a:cubicBezTo>
                    <a:pt x="14243" y="9421"/>
                    <a:pt x="10243" y="11173"/>
                    <a:pt x="7671" y="14393"/>
                  </a:cubicBezTo>
                  <a:cubicBezTo>
                    <a:pt x="5099" y="17975"/>
                    <a:pt x="3764" y="22356"/>
                    <a:pt x="4048" y="26775"/>
                  </a:cubicBezTo>
                  <a:lnTo>
                    <a:pt x="4048" y="45825"/>
                  </a:lnTo>
                  <a:lnTo>
                    <a:pt x="-5477" y="45825"/>
                  </a:lnTo>
                  <a:lnTo>
                    <a:pt x="-5477" y="201"/>
                  </a:lnTo>
                  <a:lnTo>
                    <a:pt x="4048" y="201"/>
                  </a:lnTo>
                  <a:lnTo>
                    <a:pt x="4048" y="9726"/>
                  </a:lnTo>
                  <a:cubicBezTo>
                    <a:pt x="5481" y="6888"/>
                    <a:pt x="7671" y="4459"/>
                    <a:pt x="10336" y="2677"/>
                  </a:cubicBezTo>
                  <a:cubicBezTo>
                    <a:pt x="12815" y="915"/>
                    <a:pt x="15764" y="-75"/>
                    <a:pt x="18815" y="-180"/>
                  </a:cubicBezTo>
                  <a:lnTo>
                    <a:pt x="18815" y="9345"/>
                  </a:lnTo>
                  <a:close/>
                </a:path>
              </a:pathLst>
            </a:custGeom>
            <a:solidFill>
              <a:srgbClr val="6D6E71"/>
            </a:solidFill>
            <a:ln w="9525" cap="flat">
              <a:noFill/>
              <a:prstDash val="solid"/>
              <a:miter/>
            </a:ln>
          </p:spPr>
          <p:txBody>
            <a:bodyPr rtlCol="0" anchor="ctr"/>
            <a:lstStyle/>
            <a:p>
              <a:endParaRPr lang="en-US"/>
            </a:p>
          </p:txBody>
        </p:sp>
        <p:sp>
          <p:nvSpPr>
            <p:cNvPr id="316" name="Freeform: Shape 315">
              <a:extLst>
                <a:ext uri="{FF2B5EF4-FFF2-40B4-BE49-F238E27FC236}">
                  <a16:creationId xmlns:a16="http://schemas.microsoft.com/office/drawing/2014/main" id="{F11B5DB2-8216-4BAA-B67A-2C171B790362}"/>
                </a:ext>
              </a:extLst>
            </p:cNvPr>
            <p:cNvSpPr/>
            <p:nvPr/>
          </p:nvSpPr>
          <p:spPr>
            <a:xfrm>
              <a:off x="17038117" y="4639035"/>
              <a:ext cx="40544" cy="47475"/>
            </a:xfrm>
            <a:custGeom>
              <a:avLst/>
              <a:gdLst>
                <a:gd name="connsiteX0" fmla="*/ 34920 w 40544"/>
                <a:gd name="connsiteY0" fmla="*/ 46608 h 47475"/>
                <a:gd name="connsiteX1" fmla="*/ 26158 w 40544"/>
                <a:gd name="connsiteY1" fmla="*/ 46608 h 47475"/>
                <a:gd name="connsiteX2" fmla="*/ 26158 w 40544"/>
                <a:gd name="connsiteY2" fmla="*/ 40512 h 47475"/>
                <a:gd name="connsiteX3" fmla="*/ 11014 w 40544"/>
                <a:gd name="connsiteY3" fmla="*/ 47275 h 47475"/>
                <a:gd name="connsiteX4" fmla="*/ -799 w 40544"/>
                <a:gd name="connsiteY4" fmla="*/ 43274 h 47475"/>
                <a:gd name="connsiteX5" fmla="*/ -5464 w 40544"/>
                <a:gd name="connsiteY5" fmla="*/ 32511 h 47475"/>
                <a:gd name="connsiteX6" fmla="*/ -511 w 40544"/>
                <a:gd name="connsiteY6" fmla="*/ 22414 h 47475"/>
                <a:gd name="connsiteX7" fmla="*/ 13014 w 40544"/>
                <a:gd name="connsiteY7" fmla="*/ 19081 h 47475"/>
                <a:gd name="connsiteX8" fmla="*/ 25395 w 40544"/>
                <a:gd name="connsiteY8" fmla="*/ 19081 h 47475"/>
                <a:gd name="connsiteX9" fmla="*/ 25395 w 40544"/>
                <a:gd name="connsiteY9" fmla="*/ 17366 h 47475"/>
                <a:gd name="connsiteX10" fmla="*/ 15298 w 40544"/>
                <a:gd name="connsiteY10" fmla="*/ 7841 h 47475"/>
                <a:gd name="connsiteX11" fmla="*/ 2154 w 40544"/>
                <a:gd name="connsiteY11" fmla="*/ 12508 h 47475"/>
                <a:gd name="connsiteX12" fmla="*/ -2227 w 40544"/>
                <a:gd name="connsiteY12" fmla="*/ 6508 h 47475"/>
                <a:gd name="connsiteX13" fmla="*/ 16823 w 40544"/>
                <a:gd name="connsiteY13" fmla="*/ -160 h 47475"/>
                <a:gd name="connsiteX14" fmla="*/ 29967 w 40544"/>
                <a:gd name="connsiteY14" fmla="*/ 3936 h 47475"/>
                <a:gd name="connsiteX15" fmla="*/ 35018 w 40544"/>
                <a:gd name="connsiteY15" fmla="*/ 16795 h 47475"/>
                <a:gd name="connsiteX16" fmla="*/ 25395 w 40544"/>
                <a:gd name="connsiteY16" fmla="*/ 29653 h 47475"/>
                <a:gd name="connsiteX17" fmla="*/ 25395 w 40544"/>
                <a:gd name="connsiteY17" fmla="*/ 25844 h 47475"/>
                <a:gd name="connsiteX18" fmla="*/ 14633 w 40544"/>
                <a:gd name="connsiteY18" fmla="*/ 25844 h 47475"/>
                <a:gd name="connsiteX19" fmla="*/ 4252 w 40544"/>
                <a:gd name="connsiteY19" fmla="*/ 32320 h 47475"/>
                <a:gd name="connsiteX20" fmla="*/ 6824 w 40544"/>
                <a:gd name="connsiteY20" fmla="*/ 37368 h 47475"/>
                <a:gd name="connsiteX21" fmla="*/ 13968 w 40544"/>
                <a:gd name="connsiteY21" fmla="*/ 39178 h 47475"/>
                <a:gd name="connsiteX22" fmla="*/ 21967 w 40544"/>
                <a:gd name="connsiteY22" fmla="*/ 36606 h 47475"/>
                <a:gd name="connsiteX23" fmla="*/ 25302 w 40544"/>
                <a:gd name="connsiteY23" fmla="*/ 29653 h 47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544" h="47475">
                  <a:moveTo>
                    <a:pt x="34920" y="46608"/>
                  </a:moveTo>
                  <a:lnTo>
                    <a:pt x="26158" y="46608"/>
                  </a:lnTo>
                  <a:lnTo>
                    <a:pt x="26158" y="40512"/>
                  </a:lnTo>
                  <a:cubicBezTo>
                    <a:pt x="22442" y="45046"/>
                    <a:pt x="16823" y="47551"/>
                    <a:pt x="11014" y="47275"/>
                  </a:cubicBezTo>
                  <a:cubicBezTo>
                    <a:pt x="6726" y="47436"/>
                    <a:pt x="2536" y="46007"/>
                    <a:pt x="-799" y="43274"/>
                  </a:cubicBezTo>
                  <a:cubicBezTo>
                    <a:pt x="-3845" y="40569"/>
                    <a:pt x="-5561" y="36616"/>
                    <a:pt x="-5464" y="32511"/>
                  </a:cubicBezTo>
                  <a:cubicBezTo>
                    <a:pt x="-5654" y="28520"/>
                    <a:pt x="-3752" y="24700"/>
                    <a:pt x="-511" y="22414"/>
                  </a:cubicBezTo>
                  <a:cubicBezTo>
                    <a:pt x="3582" y="20004"/>
                    <a:pt x="8252" y="18852"/>
                    <a:pt x="13014" y="19081"/>
                  </a:cubicBezTo>
                  <a:lnTo>
                    <a:pt x="25395" y="19081"/>
                  </a:lnTo>
                  <a:lnTo>
                    <a:pt x="25395" y="17366"/>
                  </a:lnTo>
                  <a:cubicBezTo>
                    <a:pt x="25395" y="11365"/>
                    <a:pt x="22065" y="7841"/>
                    <a:pt x="15298" y="7841"/>
                  </a:cubicBezTo>
                  <a:cubicBezTo>
                    <a:pt x="10535" y="8003"/>
                    <a:pt x="5964" y="9632"/>
                    <a:pt x="2154" y="12508"/>
                  </a:cubicBezTo>
                  <a:lnTo>
                    <a:pt x="-2227" y="6508"/>
                  </a:lnTo>
                  <a:cubicBezTo>
                    <a:pt x="3108" y="2116"/>
                    <a:pt x="9870" y="-246"/>
                    <a:pt x="16823" y="-160"/>
                  </a:cubicBezTo>
                  <a:cubicBezTo>
                    <a:pt x="21586" y="-369"/>
                    <a:pt x="26158" y="1078"/>
                    <a:pt x="29967" y="3936"/>
                  </a:cubicBezTo>
                  <a:cubicBezTo>
                    <a:pt x="33590" y="7194"/>
                    <a:pt x="35399" y="11956"/>
                    <a:pt x="35018" y="16795"/>
                  </a:cubicBezTo>
                  <a:close/>
                  <a:moveTo>
                    <a:pt x="25395" y="29653"/>
                  </a:moveTo>
                  <a:lnTo>
                    <a:pt x="25395" y="25844"/>
                  </a:lnTo>
                  <a:lnTo>
                    <a:pt x="14633" y="25844"/>
                  </a:lnTo>
                  <a:cubicBezTo>
                    <a:pt x="7680" y="25844"/>
                    <a:pt x="4252" y="27939"/>
                    <a:pt x="4252" y="32320"/>
                  </a:cubicBezTo>
                  <a:cubicBezTo>
                    <a:pt x="4154" y="34340"/>
                    <a:pt x="5108" y="36264"/>
                    <a:pt x="6824" y="37368"/>
                  </a:cubicBezTo>
                  <a:cubicBezTo>
                    <a:pt x="8917" y="38702"/>
                    <a:pt x="11489" y="39340"/>
                    <a:pt x="13968" y="39178"/>
                  </a:cubicBezTo>
                  <a:cubicBezTo>
                    <a:pt x="16823" y="39235"/>
                    <a:pt x="19684" y="38331"/>
                    <a:pt x="21967" y="36606"/>
                  </a:cubicBezTo>
                  <a:cubicBezTo>
                    <a:pt x="24158" y="34987"/>
                    <a:pt x="25395" y="32377"/>
                    <a:pt x="25302" y="29653"/>
                  </a:cubicBezTo>
                  <a:close/>
                </a:path>
              </a:pathLst>
            </a:custGeom>
            <a:solidFill>
              <a:srgbClr val="6D6E71"/>
            </a:solidFill>
            <a:ln w="9525" cap="flat">
              <a:noFill/>
              <a:prstDash val="solid"/>
              <a:miter/>
            </a:ln>
          </p:spPr>
          <p:txBody>
            <a:bodyPr rtlCol="0" anchor="ctr"/>
            <a:lstStyle/>
            <a:p>
              <a:endParaRPr lang="en-US"/>
            </a:p>
          </p:txBody>
        </p:sp>
        <p:sp>
          <p:nvSpPr>
            <p:cNvPr id="317" name="Freeform: Shape 316">
              <a:extLst>
                <a:ext uri="{FF2B5EF4-FFF2-40B4-BE49-F238E27FC236}">
                  <a16:creationId xmlns:a16="http://schemas.microsoft.com/office/drawing/2014/main" id="{BE889A29-38FE-4747-8BC0-484D339EF6F9}"/>
                </a:ext>
              </a:extLst>
            </p:cNvPr>
            <p:cNvSpPr/>
            <p:nvPr/>
          </p:nvSpPr>
          <p:spPr>
            <a:xfrm>
              <a:off x="17091089" y="4639521"/>
              <a:ext cx="42052" cy="46302"/>
            </a:xfrm>
            <a:custGeom>
              <a:avLst/>
              <a:gdLst>
                <a:gd name="connsiteX0" fmla="*/ 4048 w 42052"/>
                <a:gd name="connsiteY0" fmla="*/ 21452 h 46302"/>
                <a:gd name="connsiteX1" fmla="*/ 4048 w 42052"/>
                <a:gd name="connsiteY1" fmla="*/ 46122 h 46302"/>
                <a:gd name="connsiteX2" fmla="*/ -5477 w 42052"/>
                <a:gd name="connsiteY2" fmla="*/ 46122 h 46302"/>
                <a:gd name="connsiteX3" fmla="*/ -5477 w 42052"/>
                <a:gd name="connsiteY3" fmla="*/ 497 h 46302"/>
                <a:gd name="connsiteX4" fmla="*/ 4048 w 42052"/>
                <a:gd name="connsiteY4" fmla="*/ 497 h 46302"/>
                <a:gd name="connsiteX5" fmla="*/ 4048 w 42052"/>
                <a:gd name="connsiteY5" fmla="*/ 8879 h 46302"/>
                <a:gd name="connsiteX6" fmla="*/ 10429 w 42052"/>
                <a:gd name="connsiteY6" fmla="*/ 2212 h 46302"/>
                <a:gd name="connsiteX7" fmla="*/ 19289 w 42052"/>
                <a:gd name="connsiteY7" fmla="*/ -170 h 46302"/>
                <a:gd name="connsiteX8" fmla="*/ 31763 w 42052"/>
                <a:gd name="connsiteY8" fmla="*/ 4593 h 46302"/>
                <a:gd name="connsiteX9" fmla="*/ 36525 w 42052"/>
                <a:gd name="connsiteY9" fmla="*/ 18214 h 46302"/>
                <a:gd name="connsiteX10" fmla="*/ 36525 w 42052"/>
                <a:gd name="connsiteY10" fmla="*/ 46122 h 46302"/>
                <a:gd name="connsiteX11" fmla="*/ 27000 w 42052"/>
                <a:gd name="connsiteY11" fmla="*/ 46122 h 46302"/>
                <a:gd name="connsiteX12" fmla="*/ 27000 w 42052"/>
                <a:gd name="connsiteY12" fmla="*/ 21072 h 46302"/>
                <a:gd name="connsiteX13" fmla="*/ 16527 w 42052"/>
                <a:gd name="connsiteY13" fmla="*/ 8499 h 46302"/>
                <a:gd name="connsiteX14" fmla="*/ 7857 w 42052"/>
                <a:gd name="connsiteY14" fmla="*/ 11832 h 46302"/>
                <a:gd name="connsiteX15" fmla="*/ 4048 w 42052"/>
                <a:gd name="connsiteY15" fmla="*/ 21452 h 4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052" h="46302">
                  <a:moveTo>
                    <a:pt x="4048" y="21452"/>
                  </a:moveTo>
                  <a:lnTo>
                    <a:pt x="4048" y="46122"/>
                  </a:lnTo>
                  <a:lnTo>
                    <a:pt x="-5477" y="46122"/>
                  </a:lnTo>
                  <a:lnTo>
                    <a:pt x="-5477" y="497"/>
                  </a:lnTo>
                  <a:lnTo>
                    <a:pt x="4048" y="497"/>
                  </a:lnTo>
                  <a:lnTo>
                    <a:pt x="4048" y="8879"/>
                  </a:lnTo>
                  <a:cubicBezTo>
                    <a:pt x="5569" y="6136"/>
                    <a:pt x="7760" y="3841"/>
                    <a:pt x="10429" y="2212"/>
                  </a:cubicBezTo>
                  <a:cubicBezTo>
                    <a:pt x="13094" y="679"/>
                    <a:pt x="16145" y="-150"/>
                    <a:pt x="19289" y="-170"/>
                  </a:cubicBezTo>
                  <a:cubicBezTo>
                    <a:pt x="23954" y="-331"/>
                    <a:pt x="28433" y="1383"/>
                    <a:pt x="31763" y="4593"/>
                  </a:cubicBezTo>
                  <a:cubicBezTo>
                    <a:pt x="35097" y="8299"/>
                    <a:pt x="36907" y="13213"/>
                    <a:pt x="36525" y="18214"/>
                  </a:cubicBezTo>
                  <a:lnTo>
                    <a:pt x="36525" y="46122"/>
                  </a:lnTo>
                  <a:lnTo>
                    <a:pt x="27000" y="46122"/>
                  </a:lnTo>
                  <a:lnTo>
                    <a:pt x="27000" y="21072"/>
                  </a:lnTo>
                  <a:cubicBezTo>
                    <a:pt x="27000" y="12690"/>
                    <a:pt x="23480" y="8499"/>
                    <a:pt x="16527" y="8499"/>
                  </a:cubicBezTo>
                  <a:cubicBezTo>
                    <a:pt x="13285" y="8470"/>
                    <a:pt x="10239" y="9661"/>
                    <a:pt x="7857" y="11832"/>
                  </a:cubicBezTo>
                  <a:cubicBezTo>
                    <a:pt x="5188" y="14319"/>
                    <a:pt x="3858" y="17843"/>
                    <a:pt x="4048" y="21452"/>
                  </a:cubicBezTo>
                  <a:close/>
                </a:path>
              </a:pathLst>
            </a:custGeom>
            <a:solidFill>
              <a:srgbClr val="6D6E71"/>
            </a:solidFill>
            <a:ln w="9525" cap="flat">
              <a:noFill/>
              <a:prstDash val="solid"/>
              <a:miter/>
            </a:ln>
          </p:spPr>
          <p:txBody>
            <a:bodyPr rtlCol="0" anchor="ctr"/>
            <a:lstStyle/>
            <a:p>
              <a:endParaRPr lang="en-US"/>
            </a:p>
          </p:txBody>
        </p:sp>
        <p:sp>
          <p:nvSpPr>
            <p:cNvPr id="318" name="Freeform: Shape 317">
              <a:extLst>
                <a:ext uri="{FF2B5EF4-FFF2-40B4-BE49-F238E27FC236}">
                  <a16:creationId xmlns:a16="http://schemas.microsoft.com/office/drawing/2014/main" id="{53077B74-A7E2-457B-B305-0F700734F052}"/>
                </a:ext>
              </a:extLst>
            </p:cNvPr>
            <p:cNvSpPr/>
            <p:nvPr/>
          </p:nvSpPr>
          <p:spPr>
            <a:xfrm>
              <a:off x="17141379" y="4639900"/>
              <a:ext cx="36686" cy="46609"/>
            </a:xfrm>
            <a:custGeom>
              <a:avLst/>
              <a:gdLst>
                <a:gd name="connsiteX0" fmla="*/ 31195 w 36686"/>
                <a:gd name="connsiteY0" fmla="*/ 32123 h 46609"/>
                <a:gd name="connsiteX1" fmla="*/ 26526 w 36686"/>
                <a:gd name="connsiteY1" fmla="*/ 42505 h 46609"/>
                <a:gd name="connsiteX2" fmla="*/ 14429 w 36686"/>
                <a:gd name="connsiteY2" fmla="*/ 46411 h 46609"/>
                <a:gd name="connsiteX3" fmla="*/ 4048 w 36686"/>
                <a:gd name="connsiteY3" fmla="*/ 44696 h 46609"/>
                <a:gd name="connsiteX4" fmla="*/ -5477 w 36686"/>
                <a:gd name="connsiteY4" fmla="*/ 39552 h 46609"/>
                <a:gd name="connsiteX5" fmla="*/ -807 w 36686"/>
                <a:gd name="connsiteY5" fmla="*/ 32123 h 46609"/>
                <a:gd name="connsiteX6" fmla="*/ 14620 w 36686"/>
                <a:gd name="connsiteY6" fmla="*/ 38123 h 46609"/>
                <a:gd name="connsiteX7" fmla="*/ 19764 w 36686"/>
                <a:gd name="connsiteY7" fmla="*/ 36600 h 46609"/>
                <a:gd name="connsiteX8" fmla="*/ 21573 w 36686"/>
                <a:gd name="connsiteY8" fmla="*/ 32789 h 46609"/>
                <a:gd name="connsiteX9" fmla="*/ 12048 w 36686"/>
                <a:gd name="connsiteY9" fmla="*/ 26694 h 46609"/>
                <a:gd name="connsiteX10" fmla="*/ 11001 w 36686"/>
                <a:gd name="connsiteY10" fmla="*/ 26694 h 46609"/>
                <a:gd name="connsiteX11" fmla="*/ -3189 w 36686"/>
                <a:gd name="connsiteY11" fmla="*/ 13835 h 46609"/>
                <a:gd name="connsiteX12" fmla="*/ 1667 w 36686"/>
                <a:gd name="connsiteY12" fmla="*/ 3643 h 46609"/>
                <a:gd name="connsiteX13" fmla="*/ 14527 w 36686"/>
                <a:gd name="connsiteY13" fmla="*/ -167 h 46609"/>
                <a:gd name="connsiteX14" fmla="*/ 29479 w 36686"/>
                <a:gd name="connsiteY14" fmla="*/ 4500 h 46609"/>
                <a:gd name="connsiteX15" fmla="*/ 25861 w 36686"/>
                <a:gd name="connsiteY15" fmla="*/ 11644 h 46609"/>
                <a:gd name="connsiteX16" fmla="*/ 13764 w 36686"/>
                <a:gd name="connsiteY16" fmla="*/ 7929 h 46609"/>
                <a:gd name="connsiteX17" fmla="*/ 8146 w 36686"/>
                <a:gd name="connsiteY17" fmla="*/ 9168 h 46609"/>
                <a:gd name="connsiteX18" fmla="*/ 6048 w 36686"/>
                <a:gd name="connsiteY18" fmla="*/ 12882 h 46609"/>
                <a:gd name="connsiteX19" fmla="*/ 8239 w 36686"/>
                <a:gd name="connsiteY19" fmla="*/ 16121 h 46609"/>
                <a:gd name="connsiteX20" fmla="*/ 12620 w 36686"/>
                <a:gd name="connsiteY20" fmla="*/ 17645 h 46609"/>
                <a:gd name="connsiteX21" fmla="*/ 17480 w 36686"/>
                <a:gd name="connsiteY21" fmla="*/ 18979 h 46609"/>
                <a:gd name="connsiteX22" fmla="*/ 21670 w 36686"/>
                <a:gd name="connsiteY22" fmla="*/ 20502 h 46609"/>
                <a:gd name="connsiteX23" fmla="*/ 26052 w 36686"/>
                <a:gd name="connsiteY23" fmla="*/ 22884 h 46609"/>
                <a:gd name="connsiteX24" fmla="*/ 31195 w 36686"/>
                <a:gd name="connsiteY24" fmla="*/ 32123 h 46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6" h="46609">
                  <a:moveTo>
                    <a:pt x="31195" y="32123"/>
                  </a:moveTo>
                  <a:cubicBezTo>
                    <a:pt x="31386" y="36123"/>
                    <a:pt x="29670" y="39981"/>
                    <a:pt x="26526" y="42505"/>
                  </a:cubicBezTo>
                  <a:cubicBezTo>
                    <a:pt x="23098" y="45229"/>
                    <a:pt x="18815" y="46611"/>
                    <a:pt x="14429" y="46411"/>
                  </a:cubicBezTo>
                  <a:cubicBezTo>
                    <a:pt x="10908" y="46372"/>
                    <a:pt x="7383" y="45801"/>
                    <a:pt x="4048" y="44696"/>
                  </a:cubicBezTo>
                  <a:cubicBezTo>
                    <a:pt x="621" y="43534"/>
                    <a:pt x="-2617" y="41791"/>
                    <a:pt x="-5477" y="39552"/>
                  </a:cubicBezTo>
                  <a:lnTo>
                    <a:pt x="-807" y="32123"/>
                  </a:lnTo>
                  <a:cubicBezTo>
                    <a:pt x="3574" y="35780"/>
                    <a:pt x="9001" y="37895"/>
                    <a:pt x="14620" y="38123"/>
                  </a:cubicBezTo>
                  <a:cubicBezTo>
                    <a:pt x="16433" y="38219"/>
                    <a:pt x="18243" y="37676"/>
                    <a:pt x="19764" y="36600"/>
                  </a:cubicBezTo>
                  <a:cubicBezTo>
                    <a:pt x="21005" y="35714"/>
                    <a:pt x="21670" y="34285"/>
                    <a:pt x="21573" y="32789"/>
                  </a:cubicBezTo>
                  <a:cubicBezTo>
                    <a:pt x="21573" y="30503"/>
                    <a:pt x="18624" y="28504"/>
                    <a:pt x="12048" y="26694"/>
                  </a:cubicBezTo>
                  <a:lnTo>
                    <a:pt x="11001" y="26694"/>
                  </a:lnTo>
                  <a:cubicBezTo>
                    <a:pt x="1476" y="24122"/>
                    <a:pt x="-3189" y="19835"/>
                    <a:pt x="-3189" y="13835"/>
                  </a:cubicBezTo>
                  <a:cubicBezTo>
                    <a:pt x="-3286" y="9854"/>
                    <a:pt x="-1477" y="6062"/>
                    <a:pt x="1667" y="3643"/>
                  </a:cubicBezTo>
                  <a:cubicBezTo>
                    <a:pt x="5383" y="1005"/>
                    <a:pt x="9955" y="-329"/>
                    <a:pt x="14527" y="-167"/>
                  </a:cubicBezTo>
                  <a:cubicBezTo>
                    <a:pt x="19861" y="-148"/>
                    <a:pt x="25098" y="1481"/>
                    <a:pt x="29479" y="4500"/>
                  </a:cubicBezTo>
                  <a:lnTo>
                    <a:pt x="25861" y="11644"/>
                  </a:lnTo>
                  <a:cubicBezTo>
                    <a:pt x="22335" y="9215"/>
                    <a:pt x="18052" y="7920"/>
                    <a:pt x="13764" y="7929"/>
                  </a:cubicBezTo>
                  <a:cubicBezTo>
                    <a:pt x="11862" y="7834"/>
                    <a:pt x="9857" y="8263"/>
                    <a:pt x="8146" y="9168"/>
                  </a:cubicBezTo>
                  <a:cubicBezTo>
                    <a:pt x="6811" y="9920"/>
                    <a:pt x="5955" y="11349"/>
                    <a:pt x="6048" y="12882"/>
                  </a:cubicBezTo>
                  <a:cubicBezTo>
                    <a:pt x="5955" y="14321"/>
                    <a:pt x="6908" y="15625"/>
                    <a:pt x="8239" y="16121"/>
                  </a:cubicBezTo>
                  <a:cubicBezTo>
                    <a:pt x="9666" y="16807"/>
                    <a:pt x="11099" y="17321"/>
                    <a:pt x="12620" y="17645"/>
                  </a:cubicBezTo>
                  <a:cubicBezTo>
                    <a:pt x="14243" y="17988"/>
                    <a:pt x="15861" y="18426"/>
                    <a:pt x="17480" y="18979"/>
                  </a:cubicBezTo>
                  <a:lnTo>
                    <a:pt x="21670" y="20502"/>
                  </a:lnTo>
                  <a:cubicBezTo>
                    <a:pt x="23196" y="21207"/>
                    <a:pt x="24624" y="22007"/>
                    <a:pt x="26052" y="22884"/>
                  </a:cubicBezTo>
                  <a:cubicBezTo>
                    <a:pt x="29196" y="24874"/>
                    <a:pt x="31195" y="28361"/>
                    <a:pt x="31195" y="32123"/>
                  </a:cubicBezTo>
                  <a:close/>
                </a:path>
              </a:pathLst>
            </a:custGeom>
            <a:solidFill>
              <a:srgbClr val="6D6E71"/>
            </a:solidFill>
            <a:ln w="9525" cap="flat">
              <a:noFill/>
              <a:prstDash val="solid"/>
              <a:miter/>
            </a:ln>
          </p:spPr>
          <p:txBody>
            <a:bodyPr rtlCol="0" anchor="ctr"/>
            <a:lstStyle/>
            <a:p>
              <a:endParaRPr lang="en-US"/>
            </a:p>
          </p:txBody>
        </p:sp>
        <p:sp>
          <p:nvSpPr>
            <p:cNvPr id="319" name="Freeform: Shape 318">
              <a:extLst>
                <a:ext uri="{FF2B5EF4-FFF2-40B4-BE49-F238E27FC236}">
                  <a16:creationId xmlns:a16="http://schemas.microsoft.com/office/drawing/2014/main" id="{7A6AAB08-4B22-4A06-9C93-A8668F549CFF}"/>
                </a:ext>
              </a:extLst>
            </p:cNvPr>
            <p:cNvSpPr/>
            <p:nvPr/>
          </p:nvSpPr>
          <p:spPr>
            <a:xfrm>
              <a:off x="17205199" y="4640198"/>
              <a:ext cx="75055" cy="45625"/>
            </a:xfrm>
            <a:custGeom>
              <a:avLst/>
              <a:gdLst>
                <a:gd name="connsiteX0" fmla="*/ 21289 w 75055"/>
                <a:gd name="connsiteY0" fmla="*/ 45445 h 45625"/>
                <a:gd name="connsiteX1" fmla="*/ 10332 w 75055"/>
                <a:gd name="connsiteY1" fmla="*/ 45445 h 45625"/>
                <a:gd name="connsiteX2" fmla="*/ -5477 w 75055"/>
                <a:gd name="connsiteY2" fmla="*/ -180 h 45625"/>
                <a:gd name="connsiteX3" fmla="*/ 4523 w 75055"/>
                <a:gd name="connsiteY3" fmla="*/ -180 h 45625"/>
                <a:gd name="connsiteX4" fmla="*/ 15857 w 75055"/>
                <a:gd name="connsiteY4" fmla="*/ 34300 h 45625"/>
                <a:gd name="connsiteX5" fmla="*/ 27098 w 75055"/>
                <a:gd name="connsiteY5" fmla="*/ -180 h 45625"/>
                <a:gd name="connsiteX6" fmla="*/ 37097 w 75055"/>
                <a:gd name="connsiteY6" fmla="*/ -180 h 45625"/>
                <a:gd name="connsiteX7" fmla="*/ 48432 w 75055"/>
                <a:gd name="connsiteY7" fmla="*/ 34300 h 45625"/>
                <a:gd name="connsiteX8" fmla="*/ 59673 w 75055"/>
                <a:gd name="connsiteY8" fmla="*/ -180 h 45625"/>
                <a:gd name="connsiteX9" fmla="*/ 69579 w 75055"/>
                <a:gd name="connsiteY9" fmla="*/ -180 h 45625"/>
                <a:gd name="connsiteX10" fmla="*/ 53766 w 75055"/>
                <a:gd name="connsiteY10" fmla="*/ 45445 h 45625"/>
                <a:gd name="connsiteX11" fmla="*/ 42813 w 75055"/>
                <a:gd name="connsiteY11" fmla="*/ 45445 h 45625"/>
                <a:gd name="connsiteX12" fmla="*/ 32051 w 75055"/>
                <a:gd name="connsiteY12" fmla="*/ 14298 h 45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5055" h="45625">
                  <a:moveTo>
                    <a:pt x="21289" y="45445"/>
                  </a:moveTo>
                  <a:lnTo>
                    <a:pt x="10332" y="45445"/>
                  </a:lnTo>
                  <a:lnTo>
                    <a:pt x="-5477" y="-180"/>
                  </a:lnTo>
                  <a:lnTo>
                    <a:pt x="4523" y="-180"/>
                  </a:lnTo>
                  <a:lnTo>
                    <a:pt x="15857" y="34300"/>
                  </a:lnTo>
                  <a:lnTo>
                    <a:pt x="27098" y="-180"/>
                  </a:lnTo>
                  <a:lnTo>
                    <a:pt x="37097" y="-180"/>
                  </a:lnTo>
                  <a:lnTo>
                    <a:pt x="48432" y="34300"/>
                  </a:lnTo>
                  <a:lnTo>
                    <a:pt x="59673" y="-180"/>
                  </a:lnTo>
                  <a:lnTo>
                    <a:pt x="69579" y="-180"/>
                  </a:lnTo>
                  <a:lnTo>
                    <a:pt x="53766" y="45445"/>
                  </a:lnTo>
                  <a:lnTo>
                    <a:pt x="42813" y="45445"/>
                  </a:lnTo>
                  <a:lnTo>
                    <a:pt x="32051" y="14298"/>
                  </a:lnTo>
                  <a:close/>
                </a:path>
              </a:pathLst>
            </a:custGeom>
            <a:solidFill>
              <a:srgbClr val="6D6E71"/>
            </a:solidFill>
            <a:ln w="9525" cap="flat">
              <a:noFill/>
              <a:prstDash val="solid"/>
              <a:miter/>
            </a:ln>
          </p:spPr>
          <p:txBody>
            <a:bodyPr rtlCol="0" anchor="ctr"/>
            <a:lstStyle/>
            <a:p>
              <a:endParaRPr lang="en-US"/>
            </a:p>
          </p:txBody>
        </p:sp>
        <p:sp>
          <p:nvSpPr>
            <p:cNvPr id="320" name="Freeform: Shape 319">
              <a:extLst>
                <a:ext uri="{FF2B5EF4-FFF2-40B4-BE49-F238E27FC236}">
                  <a16:creationId xmlns:a16="http://schemas.microsoft.com/office/drawing/2014/main" id="{B28B16CF-5D9E-4F6C-A61E-BE85F1F0BE69}"/>
                </a:ext>
              </a:extLst>
            </p:cNvPr>
            <p:cNvSpPr/>
            <p:nvPr/>
          </p:nvSpPr>
          <p:spPr>
            <a:xfrm>
              <a:off x="17288063" y="4622291"/>
              <a:ext cx="41944" cy="63532"/>
            </a:xfrm>
            <a:custGeom>
              <a:avLst/>
              <a:gdLst>
                <a:gd name="connsiteX0" fmla="*/ 4048 w 41944"/>
                <a:gd name="connsiteY0" fmla="*/ 38682 h 63532"/>
                <a:gd name="connsiteX1" fmla="*/ 4048 w 41944"/>
                <a:gd name="connsiteY1" fmla="*/ 63352 h 63532"/>
                <a:gd name="connsiteX2" fmla="*/ -5477 w 41944"/>
                <a:gd name="connsiteY2" fmla="*/ 63352 h 63532"/>
                <a:gd name="connsiteX3" fmla="*/ -5477 w 41944"/>
                <a:gd name="connsiteY3" fmla="*/ -180 h 63532"/>
                <a:gd name="connsiteX4" fmla="*/ 4048 w 41944"/>
                <a:gd name="connsiteY4" fmla="*/ -180 h 63532"/>
                <a:gd name="connsiteX5" fmla="*/ 4048 w 41944"/>
                <a:gd name="connsiteY5" fmla="*/ 26109 h 63532"/>
                <a:gd name="connsiteX6" fmla="*/ 10243 w 41944"/>
                <a:gd name="connsiteY6" fmla="*/ 19441 h 63532"/>
                <a:gd name="connsiteX7" fmla="*/ 19196 w 41944"/>
                <a:gd name="connsiteY7" fmla="*/ 17060 h 63532"/>
                <a:gd name="connsiteX8" fmla="*/ 31674 w 41944"/>
                <a:gd name="connsiteY8" fmla="*/ 21823 h 63532"/>
                <a:gd name="connsiteX9" fmla="*/ 36437 w 41944"/>
                <a:gd name="connsiteY9" fmla="*/ 35444 h 63532"/>
                <a:gd name="connsiteX10" fmla="*/ 36437 w 41944"/>
                <a:gd name="connsiteY10" fmla="*/ 63352 h 63532"/>
                <a:gd name="connsiteX11" fmla="*/ 26912 w 41944"/>
                <a:gd name="connsiteY11" fmla="*/ 63352 h 63532"/>
                <a:gd name="connsiteX12" fmla="*/ 26912 w 41944"/>
                <a:gd name="connsiteY12" fmla="*/ 38301 h 63532"/>
                <a:gd name="connsiteX13" fmla="*/ 16433 w 41944"/>
                <a:gd name="connsiteY13" fmla="*/ 25728 h 63532"/>
                <a:gd name="connsiteX14" fmla="*/ 7764 w 41944"/>
                <a:gd name="connsiteY14" fmla="*/ 29062 h 63532"/>
                <a:gd name="connsiteX15" fmla="*/ 4048 w 41944"/>
                <a:gd name="connsiteY15" fmla="*/ 38682 h 63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4" h="63532">
                  <a:moveTo>
                    <a:pt x="4048" y="38682"/>
                  </a:moveTo>
                  <a:lnTo>
                    <a:pt x="4048" y="63352"/>
                  </a:lnTo>
                  <a:lnTo>
                    <a:pt x="-5477" y="63352"/>
                  </a:lnTo>
                  <a:lnTo>
                    <a:pt x="-5477" y="-180"/>
                  </a:lnTo>
                  <a:lnTo>
                    <a:pt x="4048" y="-180"/>
                  </a:lnTo>
                  <a:lnTo>
                    <a:pt x="4048" y="26109"/>
                  </a:lnTo>
                  <a:cubicBezTo>
                    <a:pt x="5383" y="23299"/>
                    <a:pt x="7574" y="20966"/>
                    <a:pt x="10243" y="19441"/>
                  </a:cubicBezTo>
                  <a:cubicBezTo>
                    <a:pt x="13001" y="17889"/>
                    <a:pt x="16052" y="17070"/>
                    <a:pt x="19196" y="17060"/>
                  </a:cubicBezTo>
                  <a:cubicBezTo>
                    <a:pt x="23861" y="16870"/>
                    <a:pt x="28340" y="18594"/>
                    <a:pt x="31674" y="21823"/>
                  </a:cubicBezTo>
                  <a:cubicBezTo>
                    <a:pt x="35004" y="25528"/>
                    <a:pt x="36721" y="30443"/>
                    <a:pt x="36437" y="35444"/>
                  </a:cubicBezTo>
                  <a:lnTo>
                    <a:pt x="36437" y="63352"/>
                  </a:lnTo>
                  <a:lnTo>
                    <a:pt x="26912" y="63352"/>
                  </a:lnTo>
                  <a:lnTo>
                    <a:pt x="26912" y="38301"/>
                  </a:lnTo>
                  <a:cubicBezTo>
                    <a:pt x="26912" y="29919"/>
                    <a:pt x="23387" y="25728"/>
                    <a:pt x="16433" y="25728"/>
                  </a:cubicBezTo>
                  <a:cubicBezTo>
                    <a:pt x="13192" y="25700"/>
                    <a:pt x="10146" y="26890"/>
                    <a:pt x="7764" y="29062"/>
                  </a:cubicBezTo>
                  <a:cubicBezTo>
                    <a:pt x="5192" y="31586"/>
                    <a:pt x="3858" y="35091"/>
                    <a:pt x="4048" y="38682"/>
                  </a:cubicBezTo>
                  <a:close/>
                </a:path>
              </a:pathLst>
            </a:custGeom>
            <a:solidFill>
              <a:srgbClr val="6D6E71"/>
            </a:solidFill>
            <a:ln w="9525" cap="flat">
              <a:noFill/>
              <a:prstDash val="solid"/>
              <a:miter/>
            </a:ln>
          </p:spPr>
          <p:txBody>
            <a:bodyPr rtlCol="0" anchor="ctr"/>
            <a:lstStyle/>
            <a:p>
              <a:endParaRPr lang="en-US"/>
            </a:p>
          </p:txBody>
        </p:sp>
        <p:sp>
          <p:nvSpPr>
            <p:cNvPr id="321" name="Freeform: Shape 320">
              <a:extLst>
                <a:ext uri="{FF2B5EF4-FFF2-40B4-BE49-F238E27FC236}">
                  <a16:creationId xmlns:a16="http://schemas.microsoft.com/office/drawing/2014/main" id="{FD797E0E-219B-4B98-8D24-8C2C273AE2BB}"/>
                </a:ext>
              </a:extLst>
            </p:cNvPr>
            <p:cNvSpPr/>
            <p:nvPr/>
          </p:nvSpPr>
          <p:spPr>
            <a:xfrm>
              <a:off x="17339690" y="4639532"/>
              <a:ext cx="48006" cy="46946"/>
            </a:xfrm>
            <a:custGeom>
              <a:avLst/>
              <a:gdLst>
                <a:gd name="connsiteX0" fmla="*/ 35672 w 48006"/>
                <a:gd name="connsiteY0" fmla="*/ 40016 h 46946"/>
                <a:gd name="connsiteX1" fmla="*/ 1381 w 48006"/>
                <a:gd name="connsiteY1" fmla="*/ 40016 h 46946"/>
                <a:gd name="connsiteX2" fmla="*/ 1381 w 48006"/>
                <a:gd name="connsiteY2" fmla="*/ 6678 h 46946"/>
                <a:gd name="connsiteX3" fmla="*/ 35672 w 48006"/>
                <a:gd name="connsiteY3" fmla="*/ 6678 h 46946"/>
                <a:gd name="connsiteX4" fmla="*/ 35672 w 48006"/>
                <a:gd name="connsiteY4" fmla="*/ 40016 h 46946"/>
                <a:gd name="connsiteX5" fmla="*/ 8143 w 48006"/>
                <a:gd name="connsiteY5" fmla="*/ 34110 h 46946"/>
                <a:gd name="connsiteX6" fmla="*/ 28812 w 48006"/>
                <a:gd name="connsiteY6" fmla="*/ 34110 h 46946"/>
                <a:gd name="connsiteX7" fmla="*/ 28812 w 48006"/>
                <a:gd name="connsiteY7" fmla="*/ 12584 h 46946"/>
                <a:gd name="connsiteX8" fmla="*/ 8143 w 48006"/>
                <a:gd name="connsiteY8" fmla="*/ 12584 h 46946"/>
                <a:gd name="connsiteX9" fmla="*/ 8143 w 48006"/>
                <a:gd name="connsiteY9"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006" h="46946">
                  <a:moveTo>
                    <a:pt x="35672" y="40016"/>
                  </a:moveTo>
                  <a:cubicBezTo>
                    <a:pt x="26049" y="49017"/>
                    <a:pt x="11004" y="49017"/>
                    <a:pt x="1381" y="40016"/>
                  </a:cubicBezTo>
                  <a:cubicBezTo>
                    <a:pt x="-7763" y="30776"/>
                    <a:pt x="-7763" y="15917"/>
                    <a:pt x="1381" y="6678"/>
                  </a:cubicBezTo>
                  <a:cubicBezTo>
                    <a:pt x="11004" y="-2466"/>
                    <a:pt x="26049" y="-2466"/>
                    <a:pt x="35672" y="6678"/>
                  </a:cubicBezTo>
                  <a:cubicBezTo>
                    <a:pt x="44815" y="15917"/>
                    <a:pt x="44815" y="30776"/>
                    <a:pt x="35672" y="40016"/>
                  </a:cubicBezTo>
                  <a:close/>
                  <a:moveTo>
                    <a:pt x="8143" y="34110"/>
                  </a:moveTo>
                  <a:cubicBezTo>
                    <a:pt x="13952" y="39587"/>
                    <a:pt x="23003" y="39587"/>
                    <a:pt x="28812" y="34110"/>
                  </a:cubicBezTo>
                  <a:cubicBezTo>
                    <a:pt x="34244" y="27976"/>
                    <a:pt x="34244" y="18718"/>
                    <a:pt x="28812" y="12584"/>
                  </a:cubicBezTo>
                  <a:cubicBezTo>
                    <a:pt x="23003" y="7002"/>
                    <a:pt x="13859" y="7002"/>
                    <a:pt x="8143" y="12584"/>
                  </a:cubicBezTo>
                  <a:cubicBezTo>
                    <a:pt x="2716" y="18718"/>
                    <a:pt x="2716" y="27976"/>
                    <a:pt x="8143" y="34110"/>
                  </a:cubicBezTo>
                  <a:close/>
                </a:path>
              </a:pathLst>
            </a:custGeom>
            <a:solidFill>
              <a:srgbClr val="6D6E71"/>
            </a:solidFill>
            <a:ln w="9525" cap="flat">
              <a:noFill/>
              <a:prstDash val="solid"/>
              <a:miter/>
            </a:ln>
          </p:spPr>
          <p:txBody>
            <a:bodyPr rtlCol="0" anchor="ctr"/>
            <a:lstStyle/>
            <a:p>
              <a:endParaRPr lang="en-US"/>
            </a:p>
          </p:txBody>
        </p:sp>
        <p:sp>
          <p:nvSpPr>
            <p:cNvPr id="322" name="Freeform: Shape 321">
              <a:extLst>
                <a:ext uri="{FF2B5EF4-FFF2-40B4-BE49-F238E27FC236}">
                  <a16:creationId xmlns:a16="http://schemas.microsoft.com/office/drawing/2014/main" id="{57A18C28-2158-46DF-99BD-93904FE96111}"/>
                </a:ext>
              </a:extLst>
            </p:cNvPr>
            <p:cNvSpPr/>
            <p:nvPr/>
          </p:nvSpPr>
          <p:spPr>
            <a:xfrm>
              <a:off x="17416827" y="4639035"/>
              <a:ext cx="40664" cy="47466"/>
            </a:xfrm>
            <a:custGeom>
              <a:avLst/>
              <a:gdLst>
                <a:gd name="connsiteX0" fmla="*/ 34926 w 40664"/>
                <a:gd name="connsiteY0" fmla="*/ 46608 h 47466"/>
                <a:gd name="connsiteX1" fmla="*/ 26164 w 40664"/>
                <a:gd name="connsiteY1" fmla="*/ 46608 h 47466"/>
                <a:gd name="connsiteX2" fmla="*/ 26164 w 40664"/>
                <a:gd name="connsiteY2" fmla="*/ 40512 h 47466"/>
                <a:gd name="connsiteX3" fmla="*/ 10923 w 40664"/>
                <a:gd name="connsiteY3" fmla="*/ 47275 h 47466"/>
                <a:gd name="connsiteX4" fmla="*/ -793 w 40664"/>
                <a:gd name="connsiteY4" fmla="*/ 43274 h 47466"/>
                <a:gd name="connsiteX5" fmla="*/ -5462 w 40664"/>
                <a:gd name="connsiteY5" fmla="*/ 32511 h 47466"/>
                <a:gd name="connsiteX6" fmla="*/ -509 w 40664"/>
                <a:gd name="connsiteY6" fmla="*/ 22414 h 47466"/>
                <a:gd name="connsiteX7" fmla="*/ 12922 w 40664"/>
                <a:gd name="connsiteY7" fmla="*/ 19081 h 47466"/>
                <a:gd name="connsiteX8" fmla="*/ 25401 w 40664"/>
                <a:gd name="connsiteY8" fmla="*/ 19081 h 47466"/>
                <a:gd name="connsiteX9" fmla="*/ 25401 w 40664"/>
                <a:gd name="connsiteY9" fmla="*/ 17366 h 47466"/>
                <a:gd name="connsiteX10" fmla="*/ 15206 w 40664"/>
                <a:gd name="connsiteY10" fmla="*/ 7841 h 47466"/>
                <a:gd name="connsiteX11" fmla="*/ 2063 w 40664"/>
                <a:gd name="connsiteY11" fmla="*/ 12508 h 47466"/>
                <a:gd name="connsiteX12" fmla="*/ -2221 w 40664"/>
                <a:gd name="connsiteY12" fmla="*/ 6508 h 47466"/>
                <a:gd name="connsiteX13" fmla="*/ 16829 w 40664"/>
                <a:gd name="connsiteY13" fmla="*/ -160 h 47466"/>
                <a:gd name="connsiteX14" fmla="*/ 29973 w 40664"/>
                <a:gd name="connsiteY14" fmla="*/ 3936 h 47466"/>
                <a:gd name="connsiteX15" fmla="*/ 35116 w 40664"/>
                <a:gd name="connsiteY15" fmla="*/ 16795 h 47466"/>
                <a:gd name="connsiteX16" fmla="*/ 25401 w 40664"/>
                <a:gd name="connsiteY16" fmla="*/ 29653 h 47466"/>
                <a:gd name="connsiteX17" fmla="*/ 25401 w 40664"/>
                <a:gd name="connsiteY17" fmla="*/ 25844 h 47466"/>
                <a:gd name="connsiteX18" fmla="*/ 14541 w 40664"/>
                <a:gd name="connsiteY18" fmla="*/ 25844 h 47466"/>
                <a:gd name="connsiteX19" fmla="*/ 4160 w 40664"/>
                <a:gd name="connsiteY19" fmla="*/ 32320 h 47466"/>
                <a:gd name="connsiteX20" fmla="*/ 6732 w 40664"/>
                <a:gd name="connsiteY20" fmla="*/ 37368 h 47466"/>
                <a:gd name="connsiteX21" fmla="*/ 13969 w 40664"/>
                <a:gd name="connsiteY21" fmla="*/ 39178 h 47466"/>
                <a:gd name="connsiteX22" fmla="*/ 21973 w 40664"/>
                <a:gd name="connsiteY22" fmla="*/ 36606 h 47466"/>
                <a:gd name="connsiteX23" fmla="*/ 25303 w 40664"/>
                <a:gd name="connsiteY23" fmla="*/ 29653 h 47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64" h="47466">
                  <a:moveTo>
                    <a:pt x="34926" y="46608"/>
                  </a:moveTo>
                  <a:lnTo>
                    <a:pt x="26164" y="46608"/>
                  </a:lnTo>
                  <a:lnTo>
                    <a:pt x="26164" y="40512"/>
                  </a:lnTo>
                  <a:cubicBezTo>
                    <a:pt x="22350" y="44988"/>
                    <a:pt x="16732" y="47484"/>
                    <a:pt x="10923" y="47275"/>
                  </a:cubicBezTo>
                  <a:cubicBezTo>
                    <a:pt x="6634" y="47427"/>
                    <a:pt x="2444" y="46007"/>
                    <a:pt x="-793" y="43274"/>
                  </a:cubicBezTo>
                  <a:cubicBezTo>
                    <a:pt x="-3937" y="40588"/>
                    <a:pt x="-5653" y="36625"/>
                    <a:pt x="-5462" y="32511"/>
                  </a:cubicBezTo>
                  <a:cubicBezTo>
                    <a:pt x="-5653" y="28510"/>
                    <a:pt x="-3844" y="24681"/>
                    <a:pt x="-509" y="22414"/>
                  </a:cubicBezTo>
                  <a:cubicBezTo>
                    <a:pt x="3588" y="20024"/>
                    <a:pt x="8253" y="18861"/>
                    <a:pt x="12922" y="19081"/>
                  </a:cubicBezTo>
                  <a:lnTo>
                    <a:pt x="25401" y="19081"/>
                  </a:lnTo>
                  <a:lnTo>
                    <a:pt x="25401" y="17366"/>
                  </a:lnTo>
                  <a:cubicBezTo>
                    <a:pt x="25401" y="11365"/>
                    <a:pt x="21973" y="7841"/>
                    <a:pt x="15206" y="7841"/>
                  </a:cubicBezTo>
                  <a:cubicBezTo>
                    <a:pt x="10444" y="8013"/>
                    <a:pt x="5872" y="9641"/>
                    <a:pt x="2063" y="12508"/>
                  </a:cubicBezTo>
                  <a:lnTo>
                    <a:pt x="-2221" y="6508"/>
                  </a:lnTo>
                  <a:cubicBezTo>
                    <a:pt x="3114" y="2078"/>
                    <a:pt x="9876" y="-284"/>
                    <a:pt x="16829" y="-160"/>
                  </a:cubicBezTo>
                  <a:cubicBezTo>
                    <a:pt x="21592" y="-369"/>
                    <a:pt x="26164" y="1078"/>
                    <a:pt x="29973" y="3936"/>
                  </a:cubicBezTo>
                  <a:cubicBezTo>
                    <a:pt x="33689" y="7155"/>
                    <a:pt x="35591" y="11928"/>
                    <a:pt x="35116" y="16795"/>
                  </a:cubicBezTo>
                  <a:close/>
                  <a:moveTo>
                    <a:pt x="25401" y="29653"/>
                  </a:moveTo>
                  <a:lnTo>
                    <a:pt x="25401" y="25844"/>
                  </a:lnTo>
                  <a:lnTo>
                    <a:pt x="14541" y="25844"/>
                  </a:lnTo>
                  <a:cubicBezTo>
                    <a:pt x="7686" y="25844"/>
                    <a:pt x="4160" y="27939"/>
                    <a:pt x="4160" y="32320"/>
                  </a:cubicBezTo>
                  <a:cubicBezTo>
                    <a:pt x="4063" y="34340"/>
                    <a:pt x="5016" y="36264"/>
                    <a:pt x="6732" y="37368"/>
                  </a:cubicBezTo>
                  <a:cubicBezTo>
                    <a:pt x="8923" y="38711"/>
                    <a:pt x="11397" y="39350"/>
                    <a:pt x="13969" y="39178"/>
                  </a:cubicBezTo>
                  <a:cubicBezTo>
                    <a:pt x="16829" y="39235"/>
                    <a:pt x="19685" y="38331"/>
                    <a:pt x="21973" y="36606"/>
                  </a:cubicBezTo>
                  <a:cubicBezTo>
                    <a:pt x="24164" y="34987"/>
                    <a:pt x="25401" y="32377"/>
                    <a:pt x="25303" y="29653"/>
                  </a:cubicBezTo>
                  <a:close/>
                </a:path>
              </a:pathLst>
            </a:custGeom>
            <a:solidFill>
              <a:srgbClr val="6D6E71"/>
            </a:solidFill>
            <a:ln w="9525" cap="flat">
              <a:noFill/>
              <a:prstDash val="solid"/>
              <a:miter/>
            </a:ln>
          </p:spPr>
          <p:txBody>
            <a:bodyPr rtlCol="0" anchor="ctr"/>
            <a:lstStyle/>
            <a:p>
              <a:endParaRPr lang="en-US"/>
            </a:p>
          </p:txBody>
        </p:sp>
        <p:sp>
          <p:nvSpPr>
            <p:cNvPr id="323" name="Freeform: Shape 322">
              <a:extLst>
                <a:ext uri="{FF2B5EF4-FFF2-40B4-BE49-F238E27FC236}">
                  <a16:creationId xmlns:a16="http://schemas.microsoft.com/office/drawing/2014/main" id="{173DADF7-7DC3-4450-8CA4-4D43FFC26C54}"/>
                </a:ext>
              </a:extLst>
            </p:cNvPr>
            <p:cNvSpPr/>
            <p:nvPr/>
          </p:nvSpPr>
          <p:spPr>
            <a:xfrm>
              <a:off x="17469801" y="4639341"/>
              <a:ext cx="24193" cy="46005"/>
            </a:xfrm>
            <a:custGeom>
              <a:avLst/>
              <a:gdLst>
                <a:gd name="connsiteX0" fmla="*/ 18336 w 24193"/>
                <a:gd name="connsiteY0" fmla="*/ 9726 h 46005"/>
                <a:gd name="connsiteX1" fmla="*/ 7574 w 24193"/>
                <a:gd name="connsiteY1" fmla="*/ 14393 h 46005"/>
                <a:gd name="connsiteX2" fmla="*/ 4048 w 24193"/>
                <a:gd name="connsiteY2" fmla="*/ 26775 h 46005"/>
                <a:gd name="connsiteX3" fmla="*/ 4048 w 24193"/>
                <a:gd name="connsiteY3" fmla="*/ 45825 h 46005"/>
                <a:gd name="connsiteX4" fmla="*/ -5477 w 24193"/>
                <a:gd name="connsiteY4" fmla="*/ 45825 h 46005"/>
                <a:gd name="connsiteX5" fmla="*/ -5477 w 24193"/>
                <a:gd name="connsiteY5" fmla="*/ 201 h 46005"/>
                <a:gd name="connsiteX6" fmla="*/ 4048 w 24193"/>
                <a:gd name="connsiteY6" fmla="*/ 201 h 46005"/>
                <a:gd name="connsiteX7" fmla="*/ 4048 w 24193"/>
                <a:gd name="connsiteY7" fmla="*/ 9726 h 46005"/>
                <a:gd name="connsiteX8" fmla="*/ 10336 w 24193"/>
                <a:gd name="connsiteY8" fmla="*/ 2677 h 46005"/>
                <a:gd name="connsiteX9" fmla="*/ 18717 w 24193"/>
                <a:gd name="connsiteY9" fmla="*/ -180 h 46005"/>
                <a:gd name="connsiteX10" fmla="*/ 18717 w 24193"/>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6005">
                  <a:moveTo>
                    <a:pt x="18336" y="9726"/>
                  </a:moveTo>
                  <a:cubicBezTo>
                    <a:pt x="14243" y="9440"/>
                    <a:pt x="10146" y="11183"/>
                    <a:pt x="7574" y="14393"/>
                  </a:cubicBezTo>
                  <a:cubicBezTo>
                    <a:pt x="5002" y="18003"/>
                    <a:pt x="3764" y="22366"/>
                    <a:pt x="4048" y="26775"/>
                  </a:cubicBezTo>
                  <a:lnTo>
                    <a:pt x="4048" y="45825"/>
                  </a:lnTo>
                  <a:lnTo>
                    <a:pt x="-5477" y="45825"/>
                  </a:lnTo>
                  <a:lnTo>
                    <a:pt x="-5477" y="201"/>
                  </a:lnTo>
                  <a:lnTo>
                    <a:pt x="4048" y="201"/>
                  </a:lnTo>
                  <a:lnTo>
                    <a:pt x="4048" y="9726"/>
                  </a:lnTo>
                  <a:cubicBezTo>
                    <a:pt x="5476" y="6888"/>
                    <a:pt x="7667" y="4459"/>
                    <a:pt x="10336" y="2677"/>
                  </a:cubicBezTo>
                  <a:cubicBezTo>
                    <a:pt x="12810" y="934"/>
                    <a:pt x="15671" y="-66"/>
                    <a:pt x="18717" y="-180"/>
                  </a:cubicBezTo>
                  <a:lnTo>
                    <a:pt x="18717" y="9345"/>
                  </a:lnTo>
                  <a:close/>
                </a:path>
              </a:pathLst>
            </a:custGeom>
            <a:solidFill>
              <a:srgbClr val="6D6E71"/>
            </a:solidFill>
            <a:ln w="9525" cap="flat">
              <a:noFill/>
              <a:prstDash val="solid"/>
              <a:miter/>
            </a:ln>
          </p:spPr>
          <p:txBody>
            <a:bodyPr rtlCol="0" anchor="ctr"/>
            <a:lstStyle/>
            <a:p>
              <a:endParaRPr lang="en-US"/>
            </a:p>
          </p:txBody>
        </p:sp>
        <p:sp>
          <p:nvSpPr>
            <p:cNvPr id="324" name="Freeform: Shape 323">
              <a:extLst>
                <a:ext uri="{FF2B5EF4-FFF2-40B4-BE49-F238E27FC236}">
                  <a16:creationId xmlns:a16="http://schemas.microsoft.com/office/drawing/2014/main" id="{F14A189C-6DEC-4EEC-AFBB-A8BFF093C81B}"/>
                </a:ext>
              </a:extLst>
            </p:cNvPr>
            <p:cNvSpPr/>
            <p:nvPr/>
          </p:nvSpPr>
          <p:spPr>
            <a:xfrm>
              <a:off x="17499304" y="4639526"/>
              <a:ext cx="45292" cy="46979"/>
            </a:xfrm>
            <a:custGeom>
              <a:avLst/>
              <a:gdLst>
                <a:gd name="connsiteX0" fmla="*/ 39411 w 45292"/>
                <a:gd name="connsiteY0" fmla="*/ 27543 h 46979"/>
                <a:gd name="connsiteX1" fmla="*/ 4074 w 45292"/>
                <a:gd name="connsiteY1" fmla="*/ 27543 h 46979"/>
                <a:gd name="connsiteX2" fmla="*/ 8553 w 45292"/>
                <a:gd name="connsiteY2" fmla="*/ 35544 h 46979"/>
                <a:gd name="connsiteX3" fmla="*/ 18078 w 45292"/>
                <a:gd name="connsiteY3" fmla="*/ 38592 h 46979"/>
                <a:gd name="connsiteX4" fmla="*/ 31123 w 45292"/>
                <a:gd name="connsiteY4" fmla="*/ 33163 h 46979"/>
                <a:gd name="connsiteX5" fmla="*/ 36649 w 45292"/>
                <a:gd name="connsiteY5" fmla="*/ 39164 h 46979"/>
                <a:gd name="connsiteX6" fmla="*/ 17599 w 45292"/>
                <a:gd name="connsiteY6" fmla="*/ 46784 h 46979"/>
                <a:gd name="connsiteX7" fmla="*/ 1311 w 45292"/>
                <a:gd name="connsiteY7" fmla="*/ 40402 h 46979"/>
                <a:gd name="connsiteX8" fmla="*/ 1311 w 45292"/>
                <a:gd name="connsiteY8" fmla="*/ 6208 h 46979"/>
                <a:gd name="connsiteX9" fmla="*/ 17506 w 45292"/>
                <a:gd name="connsiteY9" fmla="*/ -175 h 46979"/>
                <a:gd name="connsiteX10" fmla="*/ 33314 w 45292"/>
                <a:gd name="connsiteY10" fmla="*/ 5445 h 46979"/>
                <a:gd name="connsiteX11" fmla="*/ 39793 w 45292"/>
                <a:gd name="connsiteY11" fmla="*/ 20971 h 46979"/>
                <a:gd name="connsiteX12" fmla="*/ 3692 w 45292"/>
                <a:gd name="connsiteY12" fmla="*/ 20019 h 46979"/>
                <a:gd name="connsiteX13" fmla="*/ 29793 w 45292"/>
                <a:gd name="connsiteY13" fmla="*/ 20019 h 46979"/>
                <a:gd name="connsiteX14" fmla="*/ 26170 w 45292"/>
                <a:gd name="connsiteY14" fmla="*/ 11160 h 46979"/>
                <a:gd name="connsiteX15" fmla="*/ 17315 w 45292"/>
                <a:gd name="connsiteY15" fmla="*/ 8113 h 46979"/>
                <a:gd name="connsiteX16" fmla="*/ 7790 w 45292"/>
                <a:gd name="connsiteY16" fmla="*/ 11256 h 46979"/>
                <a:gd name="connsiteX17" fmla="*/ 4074 w 45292"/>
                <a:gd name="connsiteY17" fmla="*/ 20019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292" h="46979">
                  <a:moveTo>
                    <a:pt x="39411" y="27543"/>
                  </a:moveTo>
                  <a:lnTo>
                    <a:pt x="4074" y="27543"/>
                  </a:lnTo>
                  <a:cubicBezTo>
                    <a:pt x="4167" y="30772"/>
                    <a:pt x="5883" y="33734"/>
                    <a:pt x="8553" y="35544"/>
                  </a:cubicBezTo>
                  <a:cubicBezTo>
                    <a:pt x="11311" y="37535"/>
                    <a:pt x="14645" y="38602"/>
                    <a:pt x="18078" y="38592"/>
                  </a:cubicBezTo>
                  <a:cubicBezTo>
                    <a:pt x="23031" y="38926"/>
                    <a:pt x="27886" y="36916"/>
                    <a:pt x="31123" y="33163"/>
                  </a:cubicBezTo>
                  <a:lnTo>
                    <a:pt x="36649" y="39164"/>
                  </a:lnTo>
                  <a:cubicBezTo>
                    <a:pt x="31695" y="44269"/>
                    <a:pt x="24742" y="47032"/>
                    <a:pt x="17599" y="46784"/>
                  </a:cubicBezTo>
                  <a:cubicBezTo>
                    <a:pt x="11501" y="46917"/>
                    <a:pt x="5692" y="44622"/>
                    <a:pt x="1311" y="40402"/>
                  </a:cubicBezTo>
                  <a:cubicBezTo>
                    <a:pt x="-7739" y="30811"/>
                    <a:pt x="-7739" y="15799"/>
                    <a:pt x="1311" y="6208"/>
                  </a:cubicBezTo>
                  <a:cubicBezTo>
                    <a:pt x="5692" y="2017"/>
                    <a:pt x="11501" y="-279"/>
                    <a:pt x="17506" y="-175"/>
                  </a:cubicBezTo>
                  <a:cubicBezTo>
                    <a:pt x="23314" y="-298"/>
                    <a:pt x="28933" y="1702"/>
                    <a:pt x="33314" y="5445"/>
                  </a:cubicBezTo>
                  <a:cubicBezTo>
                    <a:pt x="37695" y="9379"/>
                    <a:pt x="40076" y="15085"/>
                    <a:pt x="39793" y="20971"/>
                  </a:cubicBezTo>
                  <a:close/>
                  <a:moveTo>
                    <a:pt x="3692" y="20019"/>
                  </a:moveTo>
                  <a:lnTo>
                    <a:pt x="29793" y="20019"/>
                  </a:lnTo>
                  <a:cubicBezTo>
                    <a:pt x="29984" y="16666"/>
                    <a:pt x="28649" y="13389"/>
                    <a:pt x="26170" y="11160"/>
                  </a:cubicBezTo>
                  <a:cubicBezTo>
                    <a:pt x="23696" y="9065"/>
                    <a:pt x="20552" y="7979"/>
                    <a:pt x="17315" y="8113"/>
                  </a:cubicBezTo>
                  <a:cubicBezTo>
                    <a:pt x="13882" y="8055"/>
                    <a:pt x="10552" y="9160"/>
                    <a:pt x="7790" y="11256"/>
                  </a:cubicBezTo>
                  <a:cubicBezTo>
                    <a:pt x="5218" y="13399"/>
                    <a:pt x="3790" y="16666"/>
                    <a:pt x="4074" y="20019"/>
                  </a:cubicBezTo>
                  <a:close/>
                </a:path>
              </a:pathLst>
            </a:custGeom>
            <a:solidFill>
              <a:srgbClr val="6D6E71"/>
            </a:solidFill>
            <a:ln w="9525" cap="flat">
              <a:noFill/>
              <a:prstDash val="solid"/>
              <a:miter/>
            </a:ln>
          </p:spPr>
          <p:txBody>
            <a:bodyPr rtlCol="0" anchor="ctr"/>
            <a:lstStyle/>
            <a:p>
              <a:endParaRPr lang="en-US"/>
            </a:p>
          </p:txBody>
        </p:sp>
        <p:sp>
          <p:nvSpPr>
            <p:cNvPr id="325" name="Freeform: Shape 324">
              <a:extLst>
                <a:ext uri="{FF2B5EF4-FFF2-40B4-BE49-F238E27FC236}">
                  <a16:creationId xmlns:a16="http://schemas.microsoft.com/office/drawing/2014/main" id="{4C3844AF-61D7-41EB-94D6-1D3C8B8CB342}"/>
                </a:ext>
              </a:extLst>
            </p:cNvPr>
            <p:cNvSpPr/>
            <p:nvPr/>
          </p:nvSpPr>
          <p:spPr>
            <a:xfrm>
              <a:off x="17572292" y="4639897"/>
              <a:ext cx="36681" cy="46612"/>
            </a:xfrm>
            <a:custGeom>
              <a:avLst/>
              <a:gdLst>
                <a:gd name="connsiteX0" fmla="*/ 31191 w 36681"/>
                <a:gd name="connsiteY0" fmla="*/ 32126 h 46612"/>
                <a:gd name="connsiteX1" fmla="*/ 26526 w 36681"/>
                <a:gd name="connsiteY1" fmla="*/ 42508 h 46612"/>
                <a:gd name="connsiteX2" fmla="*/ 14429 w 36681"/>
                <a:gd name="connsiteY2" fmla="*/ 46414 h 46612"/>
                <a:gd name="connsiteX3" fmla="*/ 4048 w 36681"/>
                <a:gd name="connsiteY3" fmla="*/ 44699 h 46612"/>
                <a:gd name="connsiteX4" fmla="*/ -5477 w 36681"/>
                <a:gd name="connsiteY4" fmla="*/ 39555 h 46612"/>
                <a:gd name="connsiteX5" fmla="*/ -812 w 36681"/>
                <a:gd name="connsiteY5" fmla="*/ 32126 h 46612"/>
                <a:gd name="connsiteX6" fmla="*/ 14620 w 36681"/>
                <a:gd name="connsiteY6" fmla="*/ 38126 h 46612"/>
                <a:gd name="connsiteX7" fmla="*/ 19764 w 36681"/>
                <a:gd name="connsiteY7" fmla="*/ 36602 h 46612"/>
                <a:gd name="connsiteX8" fmla="*/ 21573 w 36681"/>
                <a:gd name="connsiteY8" fmla="*/ 32792 h 46612"/>
                <a:gd name="connsiteX9" fmla="*/ 12522 w 36681"/>
                <a:gd name="connsiteY9" fmla="*/ 26697 h 46612"/>
                <a:gd name="connsiteX10" fmla="*/ 11476 w 36681"/>
                <a:gd name="connsiteY10" fmla="*/ 26697 h 46612"/>
                <a:gd name="connsiteX11" fmla="*/ -2714 w 36681"/>
                <a:gd name="connsiteY11" fmla="*/ 13838 h 46612"/>
                <a:gd name="connsiteX12" fmla="*/ 2239 w 36681"/>
                <a:gd name="connsiteY12" fmla="*/ 3646 h 46612"/>
                <a:gd name="connsiteX13" fmla="*/ 15001 w 36681"/>
                <a:gd name="connsiteY13" fmla="*/ -164 h 46612"/>
                <a:gd name="connsiteX14" fmla="*/ 29954 w 36681"/>
                <a:gd name="connsiteY14" fmla="*/ 4503 h 46612"/>
                <a:gd name="connsiteX15" fmla="*/ 26335 w 36681"/>
                <a:gd name="connsiteY15" fmla="*/ 11647 h 46612"/>
                <a:gd name="connsiteX16" fmla="*/ 14238 w 36681"/>
                <a:gd name="connsiteY16" fmla="*/ 7932 h 46612"/>
                <a:gd name="connsiteX17" fmla="*/ 8713 w 36681"/>
                <a:gd name="connsiteY17" fmla="*/ 9170 h 46612"/>
                <a:gd name="connsiteX18" fmla="*/ 6522 w 36681"/>
                <a:gd name="connsiteY18" fmla="*/ 12885 h 46612"/>
                <a:gd name="connsiteX19" fmla="*/ 8713 w 36681"/>
                <a:gd name="connsiteY19" fmla="*/ 16124 h 46612"/>
                <a:gd name="connsiteX20" fmla="*/ 13094 w 36681"/>
                <a:gd name="connsiteY20" fmla="*/ 17648 h 46612"/>
                <a:gd name="connsiteX21" fmla="*/ 18047 w 36681"/>
                <a:gd name="connsiteY21" fmla="*/ 18981 h 46612"/>
                <a:gd name="connsiteX22" fmla="*/ 22145 w 36681"/>
                <a:gd name="connsiteY22" fmla="*/ 20505 h 46612"/>
                <a:gd name="connsiteX23" fmla="*/ 26526 w 36681"/>
                <a:gd name="connsiteY23" fmla="*/ 22886 h 46612"/>
                <a:gd name="connsiteX24" fmla="*/ 31191 w 36681"/>
                <a:gd name="connsiteY24" fmla="*/ 32126 h 46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1" h="46612">
                  <a:moveTo>
                    <a:pt x="31191" y="32126"/>
                  </a:moveTo>
                  <a:cubicBezTo>
                    <a:pt x="31381" y="36126"/>
                    <a:pt x="29670" y="39984"/>
                    <a:pt x="26526" y="42508"/>
                  </a:cubicBezTo>
                  <a:cubicBezTo>
                    <a:pt x="23098" y="45232"/>
                    <a:pt x="18810" y="46614"/>
                    <a:pt x="14429" y="46414"/>
                  </a:cubicBezTo>
                  <a:cubicBezTo>
                    <a:pt x="10904" y="46375"/>
                    <a:pt x="7378" y="45804"/>
                    <a:pt x="4048" y="44699"/>
                  </a:cubicBezTo>
                  <a:cubicBezTo>
                    <a:pt x="616" y="43537"/>
                    <a:pt x="-2621" y="41793"/>
                    <a:pt x="-5477" y="39555"/>
                  </a:cubicBezTo>
                  <a:lnTo>
                    <a:pt x="-812" y="32126"/>
                  </a:lnTo>
                  <a:cubicBezTo>
                    <a:pt x="3476" y="35783"/>
                    <a:pt x="8904" y="37898"/>
                    <a:pt x="14620" y="38126"/>
                  </a:cubicBezTo>
                  <a:cubicBezTo>
                    <a:pt x="16429" y="38222"/>
                    <a:pt x="18238" y="37679"/>
                    <a:pt x="19764" y="36602"/>
                  </a:cubicBezTo>
                  <a:cubicBezTo>
                    <a:pt x="21001" y="35717"/>
                    <a:pt x="21666" y="34288"/>
                    <a:pt x="21573" y="32792"/>
                  </a:cubicBezTo>
                  <a:cubicBezTo>
                    <a:pt x="21573" y="30506"/>
                    <a:pt x="18619" y="28506"/>
                    <a:pt x="12522" y="26697"/>
                  </a:cubicBezTo>
                  <a:lnTo>
                    <a:pt x="11476" y="26697"/>
                  </a:lnTo>
                  <a:cubicBezTo>
                    <a:pt x="1951" y="24125"/>
                    <a:pt x="-2714" y="19838"/>
                    <a:pt x="-2714" y="13838"/>
                  </a:cubicBezTo>
                  <a:cubicBezTo>
                    <a:pt x="-2812" y="9837"/>
                    <a:pt x="-1003" y="6037"/>
                    <a:pt x="2239" y="3646"/>
                  </a:cubicBezTo>
                  <a:cubicBezTo>
                    <a:pt x="5950" y="998"/>
                    <a:pt x="10429" y="-345"/>
                    <a:pt x="15001" y="-164"/>
                  </a:cubicBezTo>
                  <a:cubicBezTo>
                    <a:pt x="20336" y="-145"/>
                    <a:pt x="25572" y="1484"/>
                    <a:pt x="29954" y="4503"/>
                  </a:cubicBezTo>
                  <a:lnTo>
                    <a:pt x="26335" y="11647"/>
                  </a:lnTo>
                  <a:cubicBezTo>
                    <a:pt x="22810" y="9218"/>
                    <a:pt x="18526" y="7923"/>
                    <a:pt x="14238" y="7932"/>
                  </a:cubicBezTo>
                  <a:cubicBezTo>
                    <a:pt x="12331" y="7818"/>
                    <a:pt x="10429" y="8247"/>
                    <a:pt x="8713" y="9170"/>
                  </a:cubicBezTo>
                  <a:cubicBezTo>
                    <a:pt x="7285" y="9876"/>
                    <a:pt x="6429" y="11323"/>
                    <a:pt x="6522" y="12885"/>
                  </a:cubicBezTo>
                  <a:cubicBezTo>
                    <a:pt x="6522" y="14324"/>
                    <a:pt x="7378" y="15628"/>
                    <a:pt x="8713" y="16124"/>
                  </a:cubicBezTo>
                  <a:cubicBezTo>
                    <a:pt x="10141" y="16810"/>
                    <a:pt x="11573" y="17324"/>
                    <a:pt x="13094" y="17648"/>
                  </a:cubicBezTo>
                  <a:cubicBezTo>
                    <a:pt x="14810" y="18000"/>
                    <a:pt x="16429" y="18448"/>
                    <a:pt x="18047" y="18981"/>
                  </a:cubicBezTo>
                  <a:lnTo>
                    <a:pt x="22145" y="20505"/>
                  </a:lnTo>
                  <a:cubicBezTo>
                    <a:pt x="23670" y="21191"/>
                    <a:pt x="25098" y="21991"/>
                    <a:pt x="26526" y="22886"/>
                  </a:cubicBezTo>
                  <a:cubicBezTo>
                    <a:pt x="29572" y="24992"/>
                    <a:pt x="31288" y="28459"/>
                    <a:pt x="31191" y="32126"/>
                  </a:cubicBezTo>
                  <a:close/>
                </a:path>
              </a:pathLst>
            </a:custGeom>
            <a:solidFill>
              <a:srgbClr val="6D6E71"/>
            </a:solidFill>
            <a:ln w="9525" cap="flat">
              <a:noFill/>
              <a:prstDash val="solid"/>
              <a:miter/>
            </a:ln>
          </p:spPr>
          <p:txBody>
            <a:bodyPr rtlCol="0" anchor="ctr"/>
            <a:lstStyle/>
            <a:p>
              <a:endParaRPr lang="en-US"/>
            </a:p>
          </p:txBody>
        </p:sp>
        <p:sp>
          <p:nvSpPr>
            <p:cNvPr id="326" name="Freeform: Shape 325">
              <a:extLst>
                <a:ext uri="{FF2B5EF4-FFF2-40B4-BE49-F238E27FC236}">
                  <a16:creationId xmlns:a16="http://schemas.microsoft.com/office/drawing/2014/main" id="{DF924B6C-8F17-4AA8-ABA9-9CDB681E8CDA}"/>
                </a:ext>
              </a:extLst>
            </p:cNvPr>
            <p:cNvSpPr/>
            <p:nvPr/>
          </p:nvSpPr>
          <p:spPr>
            <a:xfrm>
              <a:off x="17616001" y="4639524"/>
              <a:ext cx="42491" cy="46971"/>
            </a:xfrm>
            <a:custGeom>
              <a:avLst/>
              <a:gdLst>
                <a:gd name="connsiteX0" fmla="*/ 17774 w 42491"/>
                <a:gd name="connsiteY0" fmla="*/ 46787 h 46971"/>
                <a:gd name="connsiteX1" fmla="*/ 1393 w 42491"/>
                <a:gd name="connsiteY1" fmla="*/ 40404 h 46971"/>
                <a:gd name="connsiteX2" fmla="*/ -5467 w 42491"/>
                <a:gd name="connsiteY2" fmla="*/ 23450 h 46971"/>
                <a:gd name="connsiteX3" fmla="*/ 1677 w 42491"/>
                <a:gd name="connsiteY3" fmla="*/ 6400 h 46971"/>
                <a:gd name="connsiteX4" fmla="*/ 19109 w 42491"/>
                <a:gd name="connsiteY4" fmla="*/ -172 h 46971"/>
                <a:gd name="connsiteX5" fmla="*/ 36540 w 42491"/>
                <a:gd name="connsiteY5" fmla="*/ 6972 h 46971"/>
                <a:gd name="connsiteX6" fmla="*/ 30917 w 42491"/>
                <a:gd name="connsiteY6" fmla="*/ 13925 h 46971"/>
                <a:gd name="connsiteX7" fmla="*/ 19011 w 42491"/>
                <a:gd name="connsiteY7" fmla="*/ 8781 h 46971"/>
                <a:gd name="connsiteX8" fmla="*/ 8537 w 42491"/>
                <a:gd name="connsiteY8" fmla="*/ 12782 h 46971"/>
                <a:gd name="connsiteX9" fmla="*/ 4151 w 42491"/>
                <a:gd name="connsiteY9" fmla="*/ 23069 h 46971"/>
                <a:gd name="connsiteX10" fmla="*/ 8537 w 42491"/>
                <a:gd name="connsiteY10" fmla="*/ 33737 h 46971"/>
                <a:gd name="connsiteX11" fmla="*/ 19299 w 42491"/>
                <a:gd name="connsiteY11" fmla="*/ 38118 h 46971"/>
                <a:gd name="connsiteX12" fmla="*/ 31299 w 42491"/>
                <a:gd name="connsiteY12" fmla="*/ 32213 h 46971"/>
                <a:gd name="connsiteX13" fmla="*/ 37015 w 42491"/>
                <a:gd name="connsiteY13" fmla="*/ 38404 h 46971"/>
                <a:gd name="connsiteX14" fmla="*/ 17774 w 42491"/>
                <a:gd name="connsiteY14" fmla="*/ 46787 h 4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491" h="46971">
                  <a:moveTo>
                    <a:pt x="17774" y="46787"/>
                  </a:moveTo>
                  <a:cubicBezTo>
                    <a:pt x="11677" y="46910"/>
                    <a:pt x="5775" y="44615"/>
                    <a:pt x="1393" y="40404"/>
                  </a:cubicBezTo>
                  <a:cubicBezTo>
                    <a:pt x="-3178" y="35985"/>
                    <a:pt x="-5657" y="29822"/>
                    <a:pt x="-5467" y="23450"/>
                  </a:cubicBezTo>
                  <a:cubicBezTo>
                    <a:pt x="-5657" y="17002"/>
                    <a:pt x="-3085" y="10772"/>
                    <a:pt x="1677" y="6400"/>
                  </a:cubicBezTo>
                  <a:cubicBezTo>
                    <a:pt x="6440" y="2028"/>
                    <a:pt x="12630" y="-334"/>
                    <a:pt x="19109" y="-172"/>
                  </a:cubicBezTo>
                  <a:cubicBezTo>
                    <a:pt x="25680" y="-296"/>
                    <a:pt x="31968" y="2286"/>
                    <a:pt x="36540" y="6972"/>
                  </a:cubicBezTo>
                  <a:lnTo>
                    <a:pt x="30917" y="13925"/>
                  </a:lnTo>
                  <a:cubicBezTo>
                    <a:pt x="27680" y="10810"/>
                    <a:pt x="23490" y="8981"/>
                    <a:pt x="19011" y="8781"/>
                  </a:cubicBezTo>
                  <a:cubicBezTo>
                    <a:pt x="15109" y="8724"/>
                    <a:pt x="11393" y="10153"/>
                    <a:pt x="8537" y="12782"/>
                  </a:cubicBezTo>
                  <a:cubicBezTo>
                    <a:pt x="5584" y="15392"/>
                    <a:pt x="4058" y="19164"/>
                    <a:pt x="4151" y="23069"/>
                  </a:cubicBezTo>
                  <a:cubicBezTo>
                    <a:pt x="4058" y="27079"/>
                    <a:pt x="5677" y="30946"/>
                    <a:pt x="8537" y="33737"/>
                  </a:cubicBezTo>
                  <a:cubicBezTo>
                    <a:pt x="11393" y="36604"/>
                    <a:pt x="15300" y="38195"/>
                    <a:pt x="19299" y="38118"/>
                  </a:cubicBezTo>
                  <a:cubicBezTo>
                    <a:pt x="23964" y="37909"/>
                    <a:pt x="28252" y="35776"/>
                    <a:pt x="31299" y="32213"/>
                  </a:cubicBezTo>
                  <a:lnTo>
                    <a:pt x="37015" y="38404"/>
                  </a:lnTo>
                  <a:cubicBezTo>
                    <a:pt x="32061" y="43738"/>
                    <a:pt x="25108" y="46777"/>
                    <a:pt x="17774" y="46787"/>
                  </a:cubicBezTo>
                  <a:close/>
                </a:path>
              </a:pathLst>
            </a:custGeom>
            <a:solidFill>
              <a:srgbClr val="6D6E71"/>
            </a:solidFill>
            <a:ln w="9525" cap="flat">
              <a:noFill/>
              <a:prstDash val="solid"/>
              <a:miter/>
            </a:ln>
          </p:spPr>
          <p:txBody>
            <a:bodyPr rtlCol="0" anchor="ctr"/>
            <a:lstStyle/>
            <a:p>
              <a:endParaRPr lang="en-US"/>
            </a:p>
          </p:txBody>
        </p:sp>
        <p:sp>
          <p:nvSpPr>
            <p:cNvPr id="327" name="Freeform: Shape 326">
              <a:extLst>
                <a:ext uri="{FF2B5EF4-FFF2-40B4-BE49-F238E27FC236}">
                  <a16:creationId xmlns:a16="http://schemas.microsoft.com/office/drawing/2014/main" id="{F6B6C573-4B89-41B3-AFA1-18CFB78C7FBD}"/>
                </a:ext>
              </a:extLst>
            </p:cNvPr>
            <p:cNvSpPr/>
            <p:nvPr/>
          </p:nvSpPr>
          <p:spPr>
            <a:xfrm>
              <a:off x="17667636" y="4639341"/>
              <a:ext cx="24291" cy="46005"/>
            </a:xfrm>
            <a:custGeom>
              <a:avLst/>
              <a:gdLst>
                <a:gd name="connsiteX0" fmla="*/ 18336 w 24291"/>
                <a:gd name="connsiteY0" fmla="*/ 9726 h 46005"/>
                <a:gd name="connsiteX1" fmla="*/ 7667 w 24291"/>
                <a:gd name="connsiteY1" fmla="*/ 14393 h 46005"/>
                <a:gd name="connsiteX2" fmla="*/ 4048 w 24291"/>
                <a:gd name="connsiteY2" fmla="*/ 26775 h 46005"/>
                <a:gd name="connsiteX3" fmla="*/ 4048 w 24291"/>
                <a:gd name="connsiteY3" fmla="*/ 45825 h 46005"/>
                <a:gd name="connsiteX4" fmla="*/ -5477 w 24291"/>
                <a:gd name="connsiteY4" fmla="*/ 45825 h 46005"/>
                <a:gd name="connsiteX5" fmla="*/ -5477 w 24291"/>
                <a:gd name="connsiteY5" fmla="*/ 201 h 46005"/>
                <a:gd name="connsiteX6" fmla="*/ 4048 w 24291"/>
                <a:gd name="connsiteY6" fmla="*/ 201 h 46005"/>
                <a:gd name="connsiteX7" fmla="*/ 4048 w 24291"/>
                <a:gd name="connsiteY7" fmla="*/ 9726 h 46005"/>
                <a:gd name="connsiteX8" fmla="*/ 10336 w 24291"/>
                <a:gd name="connsiteY8" fmla="*/ 2677 h 46005"/>
                <a:gd name="connsiteX9" fmla="*/ 18815 w 24291"/>
                <a:gd name="connsiteY9" fmla="*/ -180 h 46005"/>
                <a:gd name="connsiteX10" fmla="*/ 18815 w 24291"/>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91" h="46005">
                  <a:moveTo>
                    <a:pt x="18336" y="9726"/>
                  </a:moveTo>
                  <a:cubicBezTo>
                    <a:pt x="14243" y="9421"/>
                    <a:pt x="10239" y="11173"/>
                    <a:pt x="7667" y="14393"/>
                  </a:cubicBezTo>
                  <a:cubicBezTo>
                    <a:pt x="5095" y="17975"/>
                    <a:pt x="3764" y="22356"/>
                    <a:pt x="4048" y="26775"/>
                  </a:cubicBezTo>
                  <a:lnTo>
                    <a:pt x="4048" y="45825"/>
                  </a:lnTo>
                  <a:lnTo>
                    <a:pt x="-5477" y="45825"/>
                  </a:lnTo>
                  <a:lnTo>
                    <a:pt x="-5477" y="201"/>
                  </a:lnTo>
                  <a:lnTo>
                    <a:pt x="4048" y="201"/>
                  </a:lnTo>
                  <a:lnTo>
                    <a:pt x="4048" y="9726"/>
                  </a:lnTo>
                  <a:cubicBezTo>
                    <a:pt x="5476" y="6888"/>
                    <a:pt x="7667" y="4459"/>
                    <a:pt x="10336" y="2677"/>
                  </a:cubicBezTo>
                  <a:cubicBezTo>
                    <a:pt x="12810" y="915"/>
                    <a:pt x="15764" y="-75"/>
                    <a:pt x="18815" y="-180"/>
                  </a:cubicBezTo>
                  <a:lnTo>
                    <a:pt x="18815" y="9345"/>
                  </a:lnTo>
                  <a:close/>
                </a:path>
              </a:pathLst>
            </a:custGeom>
            <a:solidFill>
              <a:srgbClr val="6D6E71"/>
            </a:solidFill>
            <a:ln w="9525" cap="flat">
              <a:noFill/>
              <a:prstDash val="solid"/>
              <a:miter/>
            </a:ln>
          </p:spPr>
          <p:txBody>
            <a:bodyPr rtlCol="0" anchor="ctr"/>
            <a:lstStyle/>
            <a:p>
              <a:endParaRPr lang="en-US"/>
            </a:p>
          </p:txBody>
        </p:sp>
        <p:sp>
          <p:nvSpPr>
            <p:cNvPr id="328" name="Freeform: Shape 327">
              <a:extLst>
                <a:ext uri="{FF2B5EF4-FFF2-40B4-BE49-F238E27FC236}">
                  <a16:creationId xmlns:a16="http://schemas.microsoft.com/office/drawing/2014/main" id="{A2F42AFD-1FD2-42C4-81D0-36FB145D8439}"/>
                </a:ext>
              </a:extLst>
            </p:cNvPr>
            <p:cNvSpPr/>
            <p:nvPr/>
          </p:nvSpPr>
          <p:spPr>
            <a:xfrm>
              <a:off x="17696858" y="4639526"/>
              <a:ext cx="45382" cy="46979"/>
            </a:xfrm>
            <a:custGeom>
              <a:avLst/>
              <a:gdLst>
                <a:gd name="connsiteX0" fmla="*/ 39692 w 45382"/>
                <a:gd name="connsiteY0" fmla="*/ 27543 h 46979"/>
                <a:gd name="connsiteX1" fmla="*/ 3973 w 45382"/>
                <a:gd name="connsiteY1" fmla="*/ 27543 h 46979"/>
                <a:gd name="connsiteX2" fmla="*/ 8545 w 45382"/>
                <a:gd name="connsiteY2" fmla="*/ 35544 h 46979"/>
                <a:gd name="connsiteX3" fmla="*/ 31120 w 45382"/>
                <a:gd name="connsiteY3" fmla="*/ 33163 h 46979"/>
                <a:gd name="connsiteX4" fmla="*/ 36646 w 45382"/>
                <a:gd name="connsiteY4" fmla="*/ 39164 h 46979"/>
                <a:gd name="connsiteX5" fmla="*/ 17596 w 45382"/>
                <a:gd name="connsiteY5" fmla="*/ 46784 h 46979"/>
                <a:gd name="connsiteX6" fmla="*/ 1308 w 45382"/>
                <a:gd name="connsiteY6" fmla="*/ 40402 h 46979"/>
                <a:gd name="connsiteX7" fmla="*/ -5454 w 45382"/>
                <a:gd name="connsiteY7" fmla="*/ 23257 h 46979"/>
                <a:gd name="connsiteX8" fmla="*/ 1401 w 45382"/>
                <a:gd name="connsiteY8" fmla="*/ 6208 h 46979"/>
                <a:gd name="connsiteX9" fmla="*/ 17596 w 45382"/>
                <a:gd name="connsiteY9" fmla="*/ -175 h 46979"/>
                <a:gd name="connsiteX10" fmla="*/ 33404 w 45382"/>
                <a:gd name="connsiteY10" fmla="*/ 5445 h 46979"/>
                <a:gd name="connsiteX11" fmla="*/ 39883 w 45382"/>
                <a:gd name="connsiteY11" fmla="*/ 20971 h 46979"/>
                <a:gd name="connsiteX12" fmla="*/ 3973 w 45382"/>
                <a:gd name="connsiteY12" fmla="*/ 20019 h 46979"/>
                <a:gd name="connsiteX13" fmla="*/ 30074 w 45382"/>
                <a:gd name="connsiteY13" fmla="*/ 20019 h 46979"/>
                <a:gd name="connsiteX14" fmla="*/ 26451 w 45382"/>
                <a:gd name="connsiteY14" fmla="*/ 11160 h 46979"/>
                <a:gd name="connsiteX15" fmla="*/ 17596 w 45382"/>
                <a:gd name="connsiteY15" fmla="*/ 8113 h 46979"/>
                <a:gd name="connsiteX16" fmla="*/ 8071 w 45382"/>
                <a:gd name="connsiteY16" fmla="*/ 11256 h 46979"/>
                <a:gd name="connsiteX17" fmla="*/ 3973 w 45382"/>
                <a:gd name="connsiteY17" fmla="*/ 20019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82" h="46979">
                  <a:moveTo>
                    <a:pt x="39692" y="27543"/>
                  </a:moveTo>
                  <a:lnTo>
                    <a:pt x="3973" y="27543"/>
                  </a:lnTo>
                  <a:cubicBezTo>
                    <a:pt x="4164" y="30792"/>
                    <a:pt x="5782" y="33773"/>
                    <a:pt x="8545" y="35544"/>
                  </a:cubicBezTo>
                  <a:cubicBezTo>
                    <a:pt x="15596" y="40393"/>
                    <a:pt x="25214" y="39383"/>
                    <a:pt x="31120" y="33163"/>
                  </a:cubicBezTo>
                  <a:lnTo>
                    <a:pt x="36646" y="39164"/>
                  </a:lnTo>
                  <a:cubicBezTo>
                    <a:pt x="31692" y="44269"/>
                    <a:pt x="24739" y="47032"/>
                    <a:pt x="17596" y="46784"/>
                  </a:cubicBezTo>
                  <a:cubicBezTo>
                    <a:pt x="11498" y="46917"/>
                    <a:pt x="5689" y="44622"/>
                    <a:pt x="1308" y="40402"/>
                  </a:cubicBezTo>
                  <a:cubicBezTo>
                    <a:pt x="-3264" y="35926"/>
                    <a:pt x="-5743" y="29677"/>
                    <a:pt x="-5454" y="23257"/>
                  </a:cubicBezTo>
                  <a:cubicBezTo>
                    <a:pt x="-5743" y="16847"/>
                    <a:pt x="-3264" y="10618"/>
                    <a:pt x="1401" y="6208"/>
                  </a:cubicBezTo>
                  <a:cubicBezTo>
                    <a:pt x="5782" y="2026"/>
                    <a:pt x="11591" y="-269"/>
                    <a:pt x="17596" y="-175"/>
                  </a:cubicBezTo>
                  <a:cubicBezTo>
                    <a:pt x="23405" y="-298"/>
                    <a:pt x="29023" y="1702"/>
                    <a:pt x="33404" y="5445"/>
                  </a:cubicBezTo>
                  <a:cubicBezTo>
                    <a:pt x="37785" y="9379"/>
                    <a:pt x="40166" y="15085"/>
                    <a:pt x="39883" y="20971"/>
                  </a:cubicBezTo>
                  <a:close/>
                  <a:moveTo>
                    <a:pt x="3973" y="20019"/>
                  </a:moveTo>
                  <a:lnTo>
                    <a:pt x="30074" y="20019"/>
                  </a:lnTo>
                  <a:cubicBezTo>
                    <a:pt x="30265" y="16666"/>
                    <a:pt x="28930" y="13389"/>
                    <a:pt x="26451" y="11160"/>
                  </a:cubicBezTo>
                  <a:cubicBezTo>
                    <a:pt x="23977" y="9065"/>
                    <a:pt x="20833" y="7979"/>
                    <a:pt x="17596" y="8113"/>
                  </a:cubicBezTo>
                  <a:cubicBezTo>
                    <a:pt x="14163" y="8055"/>
                    <a:pt x="10833" y="9160"/>
                    <a:pt x="8071" y="11256"/>
                  </a:cubicBezTo>
                  <a:cubicBezTo>
                    <a:pt x="5401" y="13341"/>
                    <a:pt x="3880" y="16609"/>
                    <a:pt x="3973" y="20019"/>
                  </a:cubicBezTo>
                  <a:close/>
                </a:path>
              </a:pathLst>
            </a:custGeom>
            <a:solidFill>
              <a:srgbClr val="6D6E71"/>
            </a:solidFill>
            <a:ln w="9525" cap="flat">
              <a:noFill/>
              <a:prstDash val="solid"/>
              <a:miter/>
            </a:ln>
          </p:spPr>
          <p:txBody>
            <a:bodyPr rtlCol="0" anchor="ctr"/>
            <a:lstStyle/>
            <a:p>
              <a:endParaRPr lang="en-US"/>
            </a:p>
          </p:txBody>
        </p:sp>
        <p:sp>
          <p:nvSpPr>
            <p:cNvPr id="329" name="Freeform: Shape 328">
              <a:extLst>
                <a:ext uri="{FF2B5EF4-FFF2-40B4-BE49-F238E27FC236}">
                  <a16:creationId xmlns:a16="http://schemas.microsoft.com/office/drawing/2014/main" id="{55A03EAB-687A-49CA-B844-129B3DAF81E9}"/>
                </a:ext>
              </a:extLst>
            </p:cNvPr>
            <p:cNvSpPr/>
            <p:nvPr/>
          </p:nvSpPr>
          <p:spPr>
            <a:xfrm>
              <a:off x="17749432" y="4639526"/>
              <a:ext cx="45386" cy="46979"/>
            </a:xfrm>
            <a:custGeom>
              <a:avLst/>
              <a:gdLst>
                <a:gd name="connsiteX0" fmla="*/ 39696 w 45386"/>
                <a:gd name="connsiteY0" fmla="*/ 27543 h 46979"/>
                <a:gd name="connsiteX1" fmla="*/ 3977 w 45386"/>
                <a:gd name="connsiteY1" fmla="*/ 27543 h 46979"/>
                <a:gd name="connsiteX2" fmla="*/ 8549 w 45386"/>
                <a:gd name="connsiteY2" fmla="*/ 35544 h 46979"/>
                <a:gd name="connsiteX3" fmla="*/ 31124 w 45386"/>
                <a:gd name="connsiteY3" fmla="*/ 33163 h 46979"/>
                <a:gd name="connsiteX4" fmla="*/ 36650 w 45386"/>
                <a:gd name="connsiteY4" fmla="*/ 39164 h 46979"/>
                <a:gd name="connsiteX5" fmla="*/ 17600 w 45386"/>
                <a:gd name="connsiteY5" fmla="*/ 46784 h 46979"/>
                <a:gd name="connsiteX6" fmla="*/ 1312 w 45386"/>
                <a:gd name="connsiteY6" fmla="*/ 40402 h 46979"/>
                <a:gd name="connsiteX7" fmla="*/ -5455 w 45386"/>
                <a:gd name="connsiteY7" fmla="*/ 23257 h 46979"/>
                <a:gd name="connsiteX8" fmla="*/ 1405 w 45386"/>
                <a:gd name="connsiteY8" fmla="*/ 6208 h 46979"/>
                <a:gd name="connsiteX9" fmla="*/ 17600 w 45386"/>
                <a:gd name="connsiteY9" fmla="*/ -175 h 46979"/>
                <a:gd name="connsiteX10" fmla="*/ 33408 w 45386"/>
                <a:gd name="connsiteY10" fmla="*/ 5445 h 46979"/>
                <a:gd name="connsiteX11" fmla="*/ 39887 w 45386"/>
                <a:gd name="connsiteY11" fmla="*/ 20971 h 46979"/>
                <a:gd name="connsiteX12" fmla="*/ 3977 w 45386"/>
                <a:gd name="connsiteY12" fmla="*/ 20019 h 46979"/>
                <a:gd name="connsiteX13" fmla="*/ 30078 w 45386"/>
                <a:gd name="connsiteY13" fmla="*/ 20019 h 46979"/>
                <a:gd name="connsiteX14" fmla="*/ 26552 w 45386"/>
                <a:gd name="connsiteY14" fmla="*/ 11160 h 46979"/>
                <a:gd name="connsiteX15" fmla="*/ 17600 w 45386"/>
                <a:gd name="connsiteY15" fmla="*/ 8113 h 46979"/>
                <a:gd name="connsiteX16" fmla="*/ 8075 w 45386"/>
                <a:gd name="connsiteY16" fmla="*/ 11256 h 46979"/>
                <a:gd name="connsiteX17" fmla="*/ 3503 w 45386"/>
                <a:gd name="connsiteY17" fmla="*/ 20019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86" h="46979">
                  <a:moveTo>
                    <a:pt x="39696" y="27543"/>
                  </a:moveTo>
                  <a:lnTo>
                    <a:pt x="3977" y="27543"/>
                  </a:lnTo>
                  <a:cubicBezTo>
                    <a:pt x="4168" y="30792"/>
                    <a:pt x="5786" y="33773"/>
                    <a:pt x="8549" y="35544"/>
                  </a:cubicBezTo>
                  <a:cubicBezTo>
                    <a:pt x="15600" y="40393"/>
                    <a:pt x="25218" y="39383"/>
                    <a:pt x="31124" y="33163"/>
                  </a:cubicBezTo>
                  <a:lnTo>
                    <a:pt x="36650" y="39164"/>
                  </a:lnTo>
                  <a:cubicBezTo>
                    <a:pt x="31696" y="44269"/>
                    <a:pt x="24743" y="47032"/>
                    <a:pt x="17600" y="46784"/>
                  </a:cubicBezTo>
                  <a:cubicBezTo>
                    <a:pt x="11502" y="46917"/>
                    <a:pt x="5693" y="44622"/>
                    <a:pt x="1312" y="40402"/>
                  </a:cubicBezTo>
                  <a:cubicBezTo>
                    <a:pt x="-3260" y="35926"/>
                    <a:pt x="-5739" y="29677"/>
                    <a:pt x="-5455" y="23257"/>
                  </a:cubicBezTo>
                  <a:cubicBezTo>
                    <a:pt x="-5739" y="16847"/>
                    <a:pt x="-3260" y="10618"/>
                    <a:pt x="1405" y="6208"/>
                  </a:cubicBezTo>
                  <a:cubicBezTo>
                    <a:pt x="5786" y="2026"/>
                    <a:pt x="11595" y="-269"/>
                    <a:pt x="17600" y="-175"/>
                  </a:cubicBezTo>
                  <a:cubicBezTo>
                    <a:pt x="23408" y="-298"/>
                    <a:pt x="29027" y="1702"/>
                    <a:pt x="33408" y="5445"/>
                  </a:cubicBezTo>
                  <a:cubicBezTo>
                    <a:pt x="37789" y="9379"/>
                    <a:pt x="40170" y="15085"/>
                    <a:pt x="39887" y="20971"/>
                  </a:cubicBezTo>
                  <a:close/>
                  <a:moveTo>
                    <a:pt x="3977" y="20019"/>
                  </a:moveTo>
                  <a:lnTo>
                    <a:pt x="30078" y="20019"/>
                  </a:lnTo>
                  <a:cubicBezTo>
                    <a:pt x="30264" y="16685"/>
                    <a:pt x="29027" y="13437"/>
                    <a:pt x="26552" y="11160"/>
                  </a:cubicBezTo>
                  <a:cubicBezTo>
                    <a:pt x="24074" y="9074"/>
                    <a:pt x="20837" y="7989"/>
                    <a:pt x="17600" y="8113"/>
                  </a:cubicBezTo>
                  <a:cubicBezTo>
                    <a:pt x="14167" y="8074"/>
                    <a:pt x="10837" y="9180"/>
                    <a:pt x="8075" y="11256"/>
                  </a:cubicBezTo>
                  <a:cubicBezTo>
                    <a:pt x="5214" y="13237"/>
                    <a:pt x="3503" y="16523"/>
                    <a:pt x="3503" y="20019"/>
                  </a:cubicBezTo>
                  <a:close/>
                </a:path>
              </a:pathLst>
            </a:custGeom>
            <a:solidFill>
              <a:srgbClr val="6D6E71"/>
            </a:solidFill>
            <a:ln w="9525" cap="flat">
              <a:noFill/>
              <a:prstDash val="solid"/>
              <a:miter/>
            </a:ln>
          </p:spPr>
          <p:txBody>
            <a:bodyPr rtlCol="0" anchor="ctr"/>
            <a:lstStyle/>
            <a:p>
              <a:endParaRPr lang="en-US"/>
            </a:p>
          </p:txBody>
        </p:sp>
        <p:sp>
          <p:nvSpPr>
            <p:cNvPr id="330" name="Freeform: Shape 329">
              <a:extLst>
                <a:ext uri="{FF2B5EF4-FFF2-40B4-BE49-F238E27FC236}">
                  <a16:creationId xmlns:a16="http://schemas.microsoft.com/office/drawing/2014/main" id="{794FE5F3-DF9D-43B2-B279-A96073F454B2}"/>
                </a:ext>
              </a:extLst>
            </p:cNvPr>
            <p:cNvSpPr/>
            <p:nvPr/>
          </p:nvSpPr>
          <p:spPr>
            <a:xfrm>
              <a:off x="17804129" y="4639517"/>
              <a:ext cx="41959" cy="46306"/>
            </a:xfrm>
            <a:custGeom>
              <a:avLst/>
              <a:gdLst>
                <a:gd name="connsiteX0" fmla="*/ 4048 w 41959"/>
                <a:gd name="connsiteY0" fmla="*/ 21456 h 46306"/>
                <a:gd name="connsiteX1" fmla="*/ 4048 w 41959"/>
                <a:gd name="connsiteY1" fmla="*/ 46126 h 46306"/>
                <a:gd name="connsiteX2" fmla="*/ -5477 w 41959"/>
                <a:gd name="connsiteY2" fmla="*/ 46126 h 46306"/>
                <a:gd name="connsiteX3" fmla="*/ -5477 w 41959"/>
                <a:gd name="connsiteY3" fmla="*/ 501 h 46306"/>
                <a:gd name="connsiteX4" fmla="*/ 4048 w 41959"/>
                <a:gd name="connsiteY4" fmla="*/ 501 h 46306"/>
                <a:gd name="connsiteX5" fmla="*/ 4048 w 41959"/>
                <a:gd name="connsiteY5" fmla="*/ 8883 h 46306"/>
                <a:gd name="connsiteX6" fmla="*/ 10429 w 41959"/>
                <a:gd name="connsiteY6" fmla="*/ 2215 h 46306"/>
                <a:gd name="connsiteX7" fmla="*/ 19191 w 41959"/>
                <a:gd name="connsiteY7" fmla="*/ -166 h 46306"/>
                <a:gd name="connsiteX8" fmla="*/ 31670 w 41959"/>
                <a:gd name="connsiteY8" fmla="*/ 4597 h 46306"/>
                <a:gd name="connsiteX9" fmla="*/ 36432 w 41959"/>
                <a:gd name="connsiteY9" fmla="*/ 18218 h 46306"/>
                <a:gd name="connsiteX10" fmla="*/ 36432 w 41959"/>
                <a:gd name="connsiteY10" fmla="*/ 46126 h 46306"/>
                <a:gd name="connsiteX11" fmla="*/ 26907 w 41959"/>
                <a:gd name="connsiteY11" fmla="*/ 46126 h 46306"/>
                <a:gd name="connsiteX12" fmla="*/ 26907 w 41959"/>
                <a:gd name="connsiteY12" fmla="*/ 21075 h 46306"/>
                <a:gd name="connsiteX13" fmla="*/ 16429 w 41959"/>
                <a:gd name="connsiteY13" fmla="*/ 8502 h 46306"/>
                <a:gd name="connsiteX14" fmla="*/ 7764 w 41959"/>
                <a:gd name="connsiteY14" fmla="*/ 11836 h 46306"/>
                <a:gd name="connsiteX15" fmla="*/ 4048 w 41959"/>
                <a:gd name="connsiteY15" fmla="*/ 21456 h 46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59" h="46306">
                  <a:moveTo>
                    <a:pt x="4048" y="21456"/>
                  </a:moveTo>
                  <a:lnTo>
                    <a:pt x="4048" y="46126"/>
                  </a:lnTo>
                  <a:lnTo>
                    <a:pt x="-5477" y="46126"/>
                  </a:lnTo>
                  <a:lnTo>
                    <a:pt x="-5477" y="501"/>
                  </a:lnTo>
                  <a:lnTo>
                    <a:pt x="4048" y="501"/>
                  </a:lnTo>
                  <a:lnTo>
                    <a:pt x="4048" y="8883"/>
                  </a:lnTo>
                  <a:cubicBezTo>
                    <a:pt x="5476" y="6102"/>
                    <a:pt x="7667" y="3787"/>
                    <a:pt x="10429" y="2215"/>
                  </a:cubicBezTo>
                  <a:cubicBezTo>
                    <a:pt x="13099" y="663"/>
                    <a:pt x="16145" y="-156"/>
                    <a:pt x="19191" y="-166"/>
                  </a:cubicBezTo>
                  <a:cubicBezTo>
                    <a:pt x="23861" y="-356"/>
                    <a:pt x="28335" y="1368"/>
                    <a:pt x="31670" y="4597"/>
                  </a:cubicBezTo>
                  <a:cubicBezTo>
                    <a:pt x="35004" y="8302"/>
                    <a:pt x="36814" y="13217"/>
                    <a:pt x="36432" y="18218"/>
                  </a:cubicBezTo>
                  <a:lnTo>
                    <a:pt x="36432" y="46126"/>
                  </a:lnTo>
                  <a:lnTo>
                    <a:pt x="26907" y="46126"/>
                  </a:lnTo>
                  <a:lnTo>
                    <a:pt x="26907" y="21075"/>
                  </a:lnTo>
                  <a:cubicBezTo>
                    <a:pt x="26907" y="12693"/>
                    <a:pt x="23382" y="8502"/>
                    <a:pt x="16429" y="8502"/>
                  </a:cubicBezTo>
                  <a:cubicBezTo>
                    <a:pt x="13192" y="8474"/>
                    <a:pt x="10146" y="9664"/>
                    <a:pt x="7764" y="11836"/>
                  </a:cubicBezTo>
                  <a:cubicBezTo>
                    <a:pt x="5192" y="14360"/>
                    <a:pt x="3858" y="17865"/>
                    <a:pt x="4048" y="21456"/>
                  </a:cubicBezTo>
                  <a:close/>
                </a:path>
              </a:pathLst>
            </a:custGeom>
            <a:solidFill>
              <a:srgbClr val="6D6E71"/>
            </a:solidFill>
            <a:ln w="9525" cap="flat">
              <a:noFill/>
              <a:prstDash val="solid"/>
              <a:miter/>
            </a:ln>
          </p:spPr>
          <p:txBody>
            <a:bodyPr rtlCol="0" anchor="ctr"/>
            <a:lstStyle/>
            <a:p>
              <a:endParaRPr lang="en-US"/>
            </a:p>
          </p:txBody>
        </p:sp>
        <p:sp>
          <p:nvSpPr>
            <p:cNvPr id="331" name="Freeform: Shape 330">
              <a:extLst>
                <a:ext uri="{FF2B5EF4-FFF2-40B4-BE49-F238E27FC236}">
                  <a16:creationId xmlns:a16="http://schemas.microsoft.com/office/drawing/2014/main" id="{858E772F-73CE-426C-8D57-0F28C9FE1C3A}"/>
                </a:ext>
              </a:extLst>
            </p:cNvPr>
            <p:cNvSpPr/>
            <p:nvPr/>
          </p:nvSpPr>
          <p:spPr>
            <a:xfrm>
              <a:off x="17855639" y="4639524"/>
              <a:ext cx="45495" cy="46985"/>
            </a:xfrm>
            <a:custGeom>
              <a:avLst/>
              <a:gdLst>
                <a:gd name="connsiteX0" fmla="*/ 39883 w 45495"/>
                <a:gd name="connsiteY0" fmla="*/ 27545 h 46985"/>
                <a:gd name="connsiteX1" fmla="*/ 4071 w 45495"/>
                <a:gd name="connsiteY1" fmla="*/ 27545 h 46985"/>
                <a:gd name="connsiteX2" fmla="*/ 8643 w 45495"/>
                <a:gd name="connsiteY2" fmla="*/ 35546 h 46985"/>
                <a:gd name="connsiteX3" fmla="*/ 31311 w 45495"/>
                <a:gd name="connsiteY3" fmla="*/ 33165 h 46985"/>
                <a:gd name="connsiteX4" fmla="*/ 36739 w 45495"/>
                <a:gd name="connsiteY4" fmla="*/ 39165 h 46985"/>
                <a:gd name="connsiteX5" fmla="*/ 17689 w 45495"/>
                <a:gd name="connsiteY5" fmla="*/ 46786 h 46985"/>
                <a:gd name="connsiteX6" fmla="*/ 1308 w 45495"/>
                <a:gd name="connsiteY6" fmla="*/ 40404 h 46985"/>
                <a:gd name="connsiteX7" fmla="*/ -5454 w 45495"/>
                <a:gd name="connsiteY7" fmla="*/ 23259 h 46985"/>
                <a:gd name="connsiteX8" fmla="*/ 1401 w 45495"/>
                <a:gd name="connsiteY8" fmla="*/ 6209 h 46985"/>
                <a:gd name="connsiteX9" fmla="*/ 17596 w 45495"/>
                <a:gd name="connsiteY9" fmla="*/ -173 h 46985"/>
                <a:gd name="connsiteX10" fmla="*/ 33409 w 45495"/>
                <a:gd name="connsiteY10" fmla="*/ 5447 h 46985"/>
                <a:gd name="connsiteX11" fmla="*/ 39980 w 45495"/>
                <a:gd name="connsiteY11" fmla="*/ 20973 h 46985"/>
                <a:gd name="connsiteX12" fmla="*/ 4071 w 45495"/>
                <a:gd name="connsiteY12" fmla="*/ 20021 h 46985"/>
                <a:gd name="connsiteX13" fmla="*/ 30265 w 45495"/>
                <a:gd name="connsiteY13" fmla="*/ 20021 h 46985"/>
                <a:gd name="connsiteX14" fmla="*/ 26642 w 45495"/>
                <a:gd name="connsiteY14" fmla="*/ 11162 h 46985"/>
                <a:gd name="connsiteX15" fmla="*/ 17786 w 45495"/>
                <a:gd name="connsiteY15" fmla="*/ 8114 h 46985"/>
                <a:gd name="connsiteX16" fmla="*/ 8261 w 45495"/>
                <a:gd name="connsiteY16" fmla="*/ 11257 h 46985"/>
                <a:gd name="connsiteX17" fmla="*/ 4071 w 45495"/>
                <a:gd name="connsiteY17" fmla="*/ 20021 h 46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95" h="46985">
                  <a:moveTo>
                    <a:pt x="39883" y="27545"/>
                  </a:moveTo>
                  <a:lnTo>
                    <a:pt x="4071" y="27545"/>
                  </a:lnTo>
                  <a:cubicBezTo>
                    <a:pt x="4262" y="30774"/>
                    <a:pt x="5973" y="33717"/>
                    <a:pt x="8643" y="35546"/>
                  </a:cubicBezTo>
                  <a:cubicBezTo>
                    <a:pt x="15786" y="40404"/>
                    <a:pt x="25311" y="39394"/>
                    <a:pt x="31311" y="33165"/>
                  </a:cubicBezTo>
                  <a:lnTo>
                    <a:pt x="36739" y="39165"/>
                  </a:lnTo>
                  <a:cubicBezTo>
                    <a:pt x="31785" y="44299"/>
                    <a:pt x="24832" y="47071"/>
                    <a:pt x="17689" y="46786"/>
                  </a:cubicBezTo>
                  <a:cubicBezTo>
                    <a:pt x="11596" y="46947"/>
                    <a:pt x="5689" y="44652"/>
                    <a:pt x="1308" y="40404"/>
                  </a:cubicBezTo>
                  <a:cubicBezTo>
                    <a:pt x="-3264" y="35927"/>
                    <a:pt x="-5743" y="29679"/>
                    <a:pt x="-5454" y="23259"/>
                  </a:cubicBezTo>
                  <a:cubicBezTo>
                    <a:pt x="-5743" y="16849"/>
                    <a:pt x="-3264" y="10619"/>
                    <a:pt x="1401" y="6209"/>
                  </a:cubicBezTo>
                  <a:cubicBezTo>
                    <a:pt x="5782" y="2028"/>
                    <a:pt x="11596" y="-268"/>
                    <a:pt x="17596" y="-173"/>
                  </a:cubicBezTo>
                  <a:cubicBezTo>
                    <a:pt x="23405" y="-315"/>
                    <a:pt x="29023" y="1685"/>
                    <a:pt x="33409" y="5447"/>
                  </a:cubicBezTo>
                  <a:cubicBezTo>
                    <a:pt x="37883" y="9314"/>
                    <a:pt x="40362" y="15058"/>
                    <a:pt x="39980" y="20973"/>
                  </a:cubicBezTo>
                  <a:close/>
                  <a:moveTo>
                    <a:pt x="4071" y="20021"/>
                  </a:moveTo>
                  <a:lnTo>
                    <a:pt x="30265" y="20021"/>
                  </a:lnTo>
                  <a:cubicBezTo>
                    <a:pt x="30455" y="16677"/>
                    <a:pt x="29120" y="13429"/>
                    <a:pt x="26642" y="11162"/>
                  </a:cubicBezTo>
                  <a:cubicBezTo>
                    <a:pt x="24167" y="9067"/>
                    <a:pt x="21023" y="7981"/>
                    <a:pt x="17786" y="8114"/>
                  </a:cubicBezTo>
                  <a:cubicBezTo>
                    <a:pt x="14359" y="8085"/>
                    <a:pt x="11024" y="9190"/>
                    <a:pt x="8261" y="11257"/>
                  </a:cubicBezTo>
                  <a:cubicBezTo>
                    <a:pt x="5499" y="13325"/>
                    <a:pt x="3973" y="16591"/>
                    <a:pt x="4071" y="20021"/>
                  </a:cubicBezTo>
                  <a:close/>
                </a:path>
              </a:pathLst>
            </a:custGeom>
            <a:solidFill>
              <a:srgbClr val="6D6E71"/>
            </a:solidFill>
            <a:ln w="9525" cap="flat">
              <a:noFill/>
              <a:prstDash val="solid"/>
              <a:miter/>
            </a:ln>
          </p:spPr>
          <p:txBody>
            <a:bodyPr rtlCol="0" anchor="ctr"/>
            <a:lstStyle/>
            <a:p>
              <a:endParaRPr lang="en-US"/>
            </a:p>
          </p:txBody>
        </p:sp>
        <p:sp>
          <p:nvSpPr>
            <p:cNvPr id="332" name="Freeform: Shape 331">
              <a:extLst>
                <a:ext uri="{FF2B5EF4-FFF2-40B4-BE49-F238E27FC236}">
                  <a16:creationId xmlns:a16="http://schemas.microsoft.com/office/drawing/2014/main" id="{57542088-85DA-4ED8-BA51-3E674A345C4D}"/>
                </a:ext>
              </a:extLst>
            </p:cNvPr>
            <p:cNvSpPr/>
            <p:nvPr/>
          </p:nvSpPr>
          <p:spPr>
            <a:xfrm>
              <a:off x="17907737" y="4622197"/>
              <a:ext cx="46504" cy="64326"/>
            </a:xfrm>
            <a:custGeom>
              <a:avLst/>
              <a:gdLst>
                <a:gd name="connsiteX0" fmla="*/ 928 w 46504"/>
                <a:gd name="connsiteY0" fmla="*/ 57636 h 64326"/>
                <a:gd name="connsiteX1" fmla="*/ -5453 w 46504"/>
                <a:gd name="connsiteY1" fmla="*/ 40491 h 64326"/>
                <a:gd name="connsiteX2" fmla="*/ 1118 w 46504"/>
                <a:gd name="connsiteY2" fmla="*/ 23537 h 64326"/>
                <a:gd name="connsiteX3" fmla="*/ 16838 w 46504"/>
                <a:gd name="connsiteY3" fmla="*/ 17155 h 64326"/>
                <a:gd name="connsiteX4" fmla="*/ 31503 w 46504"/>
                <a:gd name="connsiteY4" fmla="*/ 24870 h 64326"/>
                <a:gd name="connsiteX5" fmla="*/ 31503 w 46504"/>
                <a:gd name="connsiteY5" fmla="*/ -180 h 64326"/>
                <a:gd name="connsiteX6" fmla="*/ 41028 w 46504"/>
                <a:gd name="connsiteY6" fmla="*/ -180 h 64326"/>
                <a:gd name="connsiteX7" fmla="*/ 41028 w 46504"/>
                <a:gd name="connsiteY7" fmla="*/ 63447 h 64326"/>
                <a:gd name="connsiteX8" fmla="*/ 31503 w 46504"/>
                <a:gd name="connsiteY8" fmla="*/ 63447 h 64326"/>
                <a:gd name="connsiteX9" fmla="*/ 31503 w 46504"/>
                <a:gd name="connsiteY9" fmla="*/ 56589 h 64326"/>
                <a:gd name="connsiteX10" fmla="*/ 15978 w 46504"/>
                <a:gd name="connsiteY10" fmla="*/ 64114 h 64326"/>
                <a:gd name="connsiteX11" fmla="*/ 928 w 46504"/>
                <a:gd name="connsiteY11" fmla="*/ 57636 h 64326"/>
                <a:gd name="connsiteX12" fmla="*/ 4072 w 46504"/>
                <a:gd name="connsiteY12" fmla="*/ 40873 h 64326"/>
                <a:gd name="connsiteX13" fmla="*/ 8360 w 46504"/>
                <a:gd name="connsiteY13" fmla="*/ 51541 h 64326"/>
                <a:gd name="connsiteX14" fmla="*/ 17885 w 46504"/>
                <a:gd name="connsiteY14" fmla="*/ 55636 h 64326"/>
                <a:gd name="connsiteX15" fmla="*/ 27410 w 46504"/>
                <a:gd name="connsiteY15" fmla="*/ 51541 h 64326"/>
                <a:gd name="connsiteX16" fmla="*/ 31317 w 46504"/>
                <a:gd name="connsiteY16" fmla="*/ 40873 h 64326"/>
                <a:gd name="connsiteX17" fmla="*/ 27410 w 46504"/>
                <a:gd name="connsiteY17" fmla="*/ 29919 h 64326"/>
                <a:gd name="connsiteX18" fmla="*/ 17885 w 46504"/>
                <a:gd name="connsiteY18" fmla="*/ 25537 h 64326"/>
                <a:gd name="connsiteX19" fmla="*/ 8360 w 46504"/>
                <a:gd name="connsiteY19" fmla="*/ 29919 h 64326"/>
                <a:gd name="connsiteX20" fmla="*/ 4072 w 46504"/>
                <a:gd name="connsiteY20" fmla="*/ 40873 h 64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04" h="64326">
                  <a:moveTo>
                    <a:pt x="928" y="57636"/>
                  </a:moveTo>
                  <a:cubicBezTo>
                    <a:pt x="-3453" y="53027"/>
                    <a:pt x="-5737" y="46835"/>
                    <a:pt x="-5453" y="40491"/>
                  </a:cubicBezTo>
                  <a:cubicBezTo>
                    <a:pt x="-5737" y="34167"/>
                    <a:pt x="-3356" y="28014"/>
                    <a:pt x="1118" y="23537"/>
                  </a:cubicBezTo>
                  <a:cubicBezTo>
                    <a:pt x="5309" y="19355"/>
                    <a:pt x="10932" y="17050"/>
                    <a:pt x="16838" y="17155"/>
                  </a:cubicBezTo>
                  <a:cubicBezTo>
                    <a:pt x="22740" y="17050"/>
                    <a:pt x="28266" y="19965"/>
                    <a:pt x="31503" y="24870"/>
                  </a:cubicBezTo>
                  <a:lnTo>
                    <a:pt x="31503" y="-180"/>
                  </a:lnTo>
                  <a:lnTo>
                    <a:pt x="41028" y="-180"/>
                  </a:lnTo>
                  <a:lnTo>
                    <a:pt x="41028" y="63447"/>
                  </a:lnTo>
                  <a:lnTo>
                    <a:pt x="31503" y="63447"/>
                  </a:lnTo>
                  <a:lnTo>
                    <a:pt x="31503" y="56589"/>
                  </a:lnTo>
                  <a:cubicBezTo>
                    <a:pt x="27982" y="61627"/>
                    <a:pt x="22075" y="64485"/>
                    <a:pt x="15978" y="64114"/>
                  </a:cubicBezTo>
                  <a:cubicBezTo>
                    <a:pt x="10262" y="64152"/>
                    <a:pt x="4835" y="61809"/>
                    <a:pt x="928" y="57636"/>
                  </a:cubicBezTo>
                  <a:close/>
                  <a:moveTo>
                    <a:pt x="4072" y="40873"/>
                  </a:moveTo>
                  <a:cubicBezTo>
                    <a:pt x="3881" y="44873"/>
                    <a:pt x="5500" y="48759"/>
                    <a:pt x="8360" y="51541"/>
                  </a:cubicBezTo>
                  <a:cubicBezTo>
                    <a:pt x="10834" y="54131"/>
                    <a:pt x="14267" y="55608"/>
                    <a:pt x="17885" y="55636"/>
                  </a:cubicBezTo>
                  <a:cubicBezTo>
                    <a:pt x="21503" y="55684"/>
                    <a:pt x="24931" y="54188"/>
                    <a:pt x="27410" y="51541"/>
                  </a:cubicBezTo>
                  <a:cubicBezTo>
                    <a:pt x="30075" y="48626"/>
                    <a:pt x="31410" y="44797"/>
                    <a:pt x="31317" y="40873"/>
                  </a:cubicBezTo>
                  <a:cubicBezTo>
                    <a:pt x="31410" y="36863"/>
                    <a:pt x="30075" y="32957"/>
                    <a:pt x="27410" y="29919"/>
                  </a:cubicBezTo>
                  <a:cubicBezTo>
                    <a:pt x="25029" y="27175"/>
                    <a:pt x="21503" y="25575"/>
                    <a:pt x="17885" y="25537"/>
                  </a:cubicBezTo>
                  <a:cubicBezTo>
                    <a:pt x="14267" y="25604"/>
                    <a:pt x="10741" y="27194"/>
                    <a:pt x="8360" y="29919"/>
                  </a:cubicBezTo>
                  <a:cubicBezTo>
                    <a:pt x="5500" y="32862"/>
                    <a:pt x="3979" y="36796"/>
                    <a:pt x="4072" y="40873"/>
                  </a:cubicBezTo>
                  <a:close/>
                </a:path>
              </a:pathLst>
            </a:custGeom>
            <a:solidFill>
              <a:srgbClr val="6D6E71"/>
            </a:solidFill>
            <a:ln w="9525" cap="flat">
              <a:noFill/>
              <a:prstDash val="solid"/>
              <a:miter/>
            </a:ln>
          </p:spPr>
          <p:txBody>
            <a:bodyPr rtlCol="0" anchor="ctr"/>
            <a:lstStyle/>
            <a:p>
              <a:endParaRPr lang="en-US"/>
            </a:p>
          </p:txBody>
        </p:sp>
        <p:sp>
          <p:nvSpPr>
            <p:cNvPr id="333" name="Freeform: Shape 332">
              <a:extLst>
                <a:ext uri="{FF2B5EF4-FFF2-40B4-BE49-F238E27FC236}">
                  <a16:creationId xmlns:a16="http://schemas.microsoft.com/office/drawing/2014/main" id="{81394E1B-BAFE-4B2A-BE62-1694D9460493}"/>
                </a:ext>
              </a:extLst>
            </p:cNvPr>
            <p:cNvSpPr/>
            <p:nvPr/>
          </p:nvSpPr>
          <p:spPr>
            <a:xfrm>
              <a:off x="17986518" y="4639035"/>
              <a:ext cx="40664" cy="47466"/>
            </a:xfrm>
            <a:custGeom>
              <a:avLst/>
              <a:gdLst>
                <a:gd name="connsiteX0" fmla="*/ 34926 w 40664"/>
                <a:gd name="connsiteY0" fmla="*/ 46608 h 47466"/>
                <a:gd name="connsiteX1" fmla="*/ 26164 w 40664"/>
                <a:gd name="connsiteY1" fmla="*/ 46608 h 47466"/>
                <a:gd name="connsiteX2" fmla="*/ 26164 w 40664"/>
                <a:gd name="connsiteY2" fmla="*/ 40512 h 47466"/>
                <a:gd name="connsiteX3" fmla="*/ 10923 w 40664"/>
                <a:gd name="connsiteY3" fmla="*/ 47275 h 47466"/>
                <a:gd name="connsiteX4" fmla="*/ -793 w 40664"/>
                <a:gd name="connsiteY4" fmla="*/ 43274 h 47466"/>
                <a:gd name="connsiteX5" fmla="*/ -5462 w 40664"/>
                <a:gd name="connsiteY5" fmla="*/ 32511 h 47466"/>
                <a:gd name="connsiteX6" fmla="*/ -509 w 40664"/>
                <a:gd name="connsiteY6" fmla="*/ 22414 h 47466"/>
                <a:gd name="connsiteX7" fmla="*/ 12922 w 40664"/>
                <a:gd name="connsiteY7" fmla="*/ 19081 h 47466"/>
                <a:gd name="connsiteX8" fmla="*/ 25401 w 40664"/>
                <a:gd name="connsiteY8" fmla="*/ 19081 h 47466"/>
                <a:gd name="connsiteX9" fmla="*/ 25401 w 40664"/>
                <a:gd name="connsiteY9" fmla="*/ 17366 h 47466"/>
                <a:gd name="connsiteX10" fmla="*/ 15206 w 40664"/>
                <a:gd name="connsiteY10" fmla="*/ 7841 h 47466"/>
                <a:gd name="connsiteX11" fmla="*/ 2063 w 40664"/>
                <a:gd name="connsiteY11" fmla="*/ 12508 h 47466"/>
                <a:gd name="connsiteX12" fmla="*/ -2221 w 40664"/>
                <a:gd name="connsiteY12" fmla="*/ 6508 h 47466"/>
                <a:gd name="connsiteX13" fmla="*/ 16829 w 40664"/>
                <a:gd name="connsiteY13" fmla="*/ -160 h 47466"/>
                <a:gd name="connsiteX14" fmla="*/ 29973 w 40664"/>
                <a:gd name="connsiteY14" fmla="*/ 3936 h 47466"/>
                <a:gd name="connsiteX15" fmla="*/ 35116 w 40664"/>
                <a:gd name="connsiteY15" fmla="*/ 16795 h 47466"/>
                <a:gd name="connsiteX16" fmla="*/ 25401 w 40664"/>
                <a:gd name="connsiteY16" fmla="*/ 29653 h 47466"/>
                <a:gd name="connsiteX17" fmla="*/ 25401 w 40664"/>
                <a:gd name="connsiteY17" fmla="*/ 25844 h 47466"/>
                <a:gd name="connsiteX18" fmla="*/ 14541 w 40664"/>
                <a:gd name="connsiteY18" fmla="*/ 25844 h 47466"/>
                <a:gd name="connsiteX19" fmla="*/ 4160 w 40664"/>
                <a:gd name="connsiteY19" fmla="*/ 32320 h 47466"/>
                <a:gd name="connsiteX20" fmla="*/ 6732 w 40664"/>
                <a:gd name="connsiteY20" fmla="*/ 37368 h 47466"/>
                <a:gd name="connsiteX21" fmla="*/ 13969 w 40664"/>
                <a:gd name="connsiteY21" fmla="*/ 39178 h 47466"/>
                <a:gd name="connsiteX22" fmla="*/ 21968 w 40664"/>
                <a:gd name="connsiteY22" fmla="*/ 36606 h 47466"/>
                <a:gd name="connsiteX23" fmla="*/ 25303 w 40664"/>
                <a:gd name="connsiteY23" fmla="*/ 29653 h 47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64" h="47466">
                  <a:moveTo>
                    <a:pt x="34926" y="46608"/>
                  </a:moveTo>
                  <a:lnTo>
                    <a:pt x="26164" y="46608"/>
                  </a:lnTo>
                  <a:lnTo>
                    <a:pt x="26164" y="40512"/>
                  </a:lnTo>
                  <a:cubicBezTo>
                    <a:pt x="22350" y="44988"/>
                    <a:pt x="16732" y="47484"/>
                    <a:pt x="10923" y="47275"/>
                  </a:cubicBezTo>
                  <a:cubicBezTo>
                    <a:pt x="6634" y="47427"/>
                    <a:pt x="2444" y="46007"/>
                    <a:pt x="-793" y="43274"/>
                  </a:cubicBezTo>
                  <a:cubicBezTo>
                    <a:pt x="-3937" y="40588"/>
                    <a:pt x="-5653" y="36625"/>
                    <a:pt x="-5462" y="32511"/>
                  </a:cubicBezTo>
                  <a:cubicBezTo>
                    <a:pt x="-5653" y="28510"/>
                    <a:pt x="-3844" y="24681"/>
                    <a:pt x="-509" y="22414"/>
                  </a:cubicBezTo>
                  <a:cubicBezTo>
                    <a:pt x="3588" y="20024"/>
                    <a:pt x="8253" y="18861"/>
                    <a:pt x="12922" y="19081"/>
                  </a:cubicBezTo>
                  <a:lnTo>
                    <a:pt x="25401" y="19081"/>
                  </a:lnTo>
                  <a:lnTo>
                    <a:pt x="25401" y="17366"/>
                  </a:lnTo>
                  <a:cubicBezTo>
                    <a:pt x="25401" y="11365"/>
                    <a:pt x="21968" y="7841"/>
                    <a:pt x="15206" y="7841"/>
                  </a:cubicBezTo>
                  <a:cubicBezTo>
                    <a:pt x="10444" y="8013"/>
                    <a:pt x="5872" y="9641"/>
                    <a:pt x="2063" y="12508"/>
                  </a:cubicBezTo>
                  <a:lnTo>
                    <a:pt x="-2221" y="6508"/>
                  </a:lnTo>
                  <a:cubicBezTo>
                    <a:pt x="3109" y="2078"/>
                    <a:pt x="9872" y="-284"/>
                    <a:pt x="16829" y="-160"/>
                  </a:cubicBezTo>
                  <a:cubicBezTo>
                    <a:pt x="21592" y="-369"/>
                    <a:pt x="26164" y="1078"/>
                    <a:pt x="29973" y="3936"/>
                  </a:cubicBezTo>
                  <a:cubicBezTo>
                    <a:pt x="33684" y="7155"/>
                    <a:pt x="35591" y="11928"/>
                    <a:pt x="35116" y="16795"/>
                  </a:cubicBezTo>
                  <a:close/>
                  <a:moveTo>
                    <a:pt x="25401" y="29653"/>
                  </a:moveTo>
                  <a:lnTo>
                    <a:pt x="25401" y="25844"/>
                  </a:lnTo>
                  <a:lnTo>
                    <a:pt x="14541" y="25844"/>
                  </a:lnTo>
                  <a:cubicBezTo>
                    <a:pt x="7681" y="25844"/>
                    <a:pt x="4160" y="27939"/>
                    <a:pt x="4160" y="32320"/>
                  </a:cubicBezTo>
                  <a:cubicBezTo>
                    <a:pt x="4063" y="34340"/>
                    <a:pt x="5016" y="36264"/>
                    <a:pt x="6732" y="37368"/>
                  </a:cubicBezTo>
                  <a:cubicBezTo>
                    <a:pt x="8923" y="38711"/>
                    <a:pt x="11397" y="39350"/>
                    <a:pt x="13969" y="39178"/>
                  </a:cubicBezTo>
                  <a:cubicBezTo>
                    <a:pt x="16829" y="39235"/>
                    <a:pt x="19685" y="38331"/>
                    <a:pt x="21968" y="36606"/>
                  </a:cubicBezTo>
                  <a:cubicBezTo>
                    <a:pt x="24159" y="34987"/>
                    <a:pt x="25401" y="32377"/>
                    <a:pt x="25303" y="29653"/>
                  </a:cubicBezTo>
                  <a:close/>
                </a:path>
              </a:pathLst>
            </a:custGeom>
            <a:solidFill>
              <a:srgbClr val="6D6E71"/>
            </a:solidFill>
            <a:ln w="9525" cap="flat">
              <a:noFill/>
              <a:prstDash val="solid"/>
              <a:miter/>
            </a:ln>
          </p:spPr>
          <p:txBody>
            <a:bodyPr rtlCol="0" anchor="ctr"/>
            <a:lstStyle/>
            <a:p>
              <a:endParaRPr lang="en-US"/>
            </a:p>
          </p:txBody>
        </p:sp>
        <p:sp>
          <p:nvSpPr>
            <p:cNvPr id="334" name="Freeform: Shape 333">
              <a:extLst>
                <a:ext uri="{FF2B5EF4-FFF2-40B4-BE49-F238E27FC236}">
                  <a16:creationId xmlns:a16="http://schemas.microsoft.com/office/drawing/2014/main" id="{6EC29476-60B1-4EBF-8E3C-40C62161A3F3}"/>
                </a:ext>
              </a:extLst>
            </p:cNvPr>
            <p:cNvSpPr/>
            <p:nvPr/>
          </p:nvSpPr>
          <p:spPr>
            <a:xfrm>
              <a:off x="18039492" y="4639341"/>
              <a:ext cx="24286" cy="46005"/>
            </a:xfrm>
            <a:custGeom>
              <a:avLst/>
              <a:gdLst>
                <a:gd name="connsiteX0" fmla="*/ 18336 w 24286"/>
                <a:gd name="connsiteY0" fmla="*/ 9726 h 46005"/>
                <a:gd name="connsiteX1" fmla="*/ 7667 w 24286"/>
                <a:gd name="connsiteY1" fmla="*/ 14393 h 46005"/>
                <a:gd name="connsiteX2" fmla="*/ 4048 w 24286"/>
                <a:gd name="connsiteY2" fmla="*/ 26775 h 46005"/>
                <a:gd name="connsiteX3" fmla="*/ 4048 w 24286"/>
                <a:gd name="connsiteY3" fmla="*/ 45825 h 46005"/>
                <a:gd name="connsiteX4" fmla="*/ -5477 w 24286"/>
                <a:gd name="connsiteY4" fmla="*/ 45825 h 46005"/>
                <a:gd name="connsiteX5" fmla="*/ -5477 w 24286"/>
                <a:gd name="connsiteY5" fmla="*/ 201 h 46005"/>
                <a:gd name="connsiteX6" fmla="*/ 4048 w 24286"/>
                <a:gd name="connsiteY6" fmla="*/ 201 h 46005"/>
                <a:gd name="connsiteX7" fmla="*/ 4048 w 24286"/>
                <a:gd name="connsiteY7" fmla="*/ 9726 h 46005"/>
                <a:gd name="connsiteX8" fmla="*/ 10336 w 24286"/>
                <a:gd name="connsiteY8" fmla="*/ 2677 h 46005"/>
                <a:gd name="connsiteX9" fmla="*/ 18810 w 24286"/>
                <a:gd name="connsiteY9" fmla="*/ -180 h 46005"/>
                <a:gd name="connsiteX10" fmla="*/ 18810 w 24286"/>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6005">
                  <a:moveTo>
                    <a:pt x="18336" y="9726"/>
                  </a:moveTo>
                  <a:cubicBezTo>
                    <a:pt x="14238" y="9421"/>
                    <a:pt x="10239" y="11173"/>
                    <a:pt x="7667" y="14393"/>
                  </a:cubicBezTo>
                  <a:cubicBezTo>
                    <a:pt x="5095" y="17975"/>
                    <a:pt x="3764" y="22356"/>
                    <a:pt x="4048" y="26775"/>
                  </a:cubicBezTo>
                  <a:lnTo>
                    <a:pt x="4048" y="45825"/>
                  </a:lnTo>
                  <a:lnTo>
                    <a:pt x="-5477" y="45825"/>
                  </a:lnTo>
                  <a:lnTo>
                    <a:pt x="-5477" y="201"/>
                  </a:lnTo>
                  <a:lnTo>
                    <a:pt x="4048" y="201"/>
                  </a:lnTo>
                  <a:lnTo>
                    <a:pt x="4048" y="9726"/>
                  </a:lnTo>
                  <a:cubicBezTo>
                    <a:pt x="5476" y="6888"/>
                    <a:pt x="7667" y="4459"/>
                    <a:pt x="10336" y="2677"/>
                  </a:cubicBezTo>
                  <a:cubicBezTo>
                    <a:pt x="12810" y="915"/>
                    <a:pt x="15764" y="-75"/>
                    <a:pt x="18810" y="-180"/>
                  </a:cubicBezTo>
                  <a:lnTo>
                    <a:pt x="18810" y="9345"/>
                  </a:lnTo>
                  <a:close/>
                </a:path>
              </a:pathLst>
            </a:custGeom>
            <a:solidFill>
              <a:srgbClr val="6D6E71"/>
            </a:solidFill>
            <a:ln w="9525" cap="flat">
              <a:noFill/>
              <a:prstDash val="solid"/>
              <a:miter/>
            </a:ln>
          </p:spPr>
          <p:txBody>
            <a:bodyPr rtlCol="0" anchor="ctr"/>
            <a:lstStyle/>
            <a:p>
              <a:endParaRPr lang="en-US"/>
            </a:p>
          </p:txBody>
        </p:sp>
        <p:sp>
          <p:nvSpPr>
            <p:cNvPr id="335" name="Freeform: Shape 334">
              <a:extLst>
                <a:ext uri="{FF2B5EF4-FFF2-40B4-BE49-F238E27FC236}">
                  <a16:creationId xmlns:a16="http://schemas.microsoft.com/office/drawing/2014/main" id="{291AF930-59EE-4EF1-ACEF-7FFA92640251}"/>
                </a:ext>
              </a:extLst>
            </p:cNvPr>
            <p:cNvSpPr/>
            <p:nvPr/>
          </p:nvSpPr>
          <p:spPr>
            <a:xfrm>
              <a:off x="18068617" y="4639526"/>
              <a:ext cx="45382" cy="46979"/>
            </a:xfrm>
            <a:custGeom>
              <a:avLst/>
              <a:gdLst>
                <a:gd name="connsiteX0" fmla="*/ 39691 w 45382"/>
                <a:gd name="connsiteY0" fmla="*/ 27543 h 46979"/>
                <a:gd name="connsiteX1" fmla="*/ 3973 w 45382"/>
                <a:gd name="connsiteY1" fmla="*/ 27543 h 46979"/>
                <a:gd name="connsiteX2" fmla="*/ 8549 w 45382"/>
                <a:gd name="connsiteY2" fmla="*/ 35544 h 46979"/>
                <a:gd name="connsiteX3" fmla="*/ 31120 w 45382"/>
                <a:gd name="connsiteY3" fmla="*/ 33163 h 46979"/>
                <a:gd name="connsiteX4" fmla="*/ 36645 w 45382"/>
                <a:gd name="connsiteY4" fmla="*/ 39164 h 46979"/>
                <a:gd name="connsiteX5" fmla="*/ 17595 w 45382"/>
                <a:gd name="connsiteY5" fmla="*/ 46784 h 46979"/>
                <a:gd name="connsiteX6" fmla="*/ 1308 w 45382"/>
                <a:gd name="connsiteY6" fmla="*/ 40402 h 46979"/>
                <a:gd name="connsiteX7" fmla="*/ -5455 w 45382"/>
                <a:gd name="connsiteY7" fmla="*/ 23257 h 46979"/>
                <a:gd name="connsiteX8" fmla="*/ 1405 w 45382"/>
                <a:gd name="connsiteY8" fmla="*/ 6208 h 46979"/>
                <a:gd name="connsiteX9" fmla="*/ 17595 w 45382"/>
                <a:gd name="connsiteY9" fmla="*/ -175 h 46979"/>
                <a:gd name="connsiteX10" fmla="*/ 33408 w 45382"/>
                <a:gd name="connsiteY10" fmla="*/ 5445 h 46979"/>
                <a:gd name="connsiteX11" fmla="*/ 39882 w 45382"/>
                <a:gd name="connsiteY11" fmla="*/ 20971 h 46979"/>
                <a:gd name="connsiteX12" fmla="*/ 3973 w 45382"/>
                <a:gd name="connsiteY12" fmla="*/ 20019 h 46979"/>
                <a:gd name="connsiteX13" fmla="*/ 30073 w 45382"/>
                <a:gd name="connsiteY13" fmla="*/ 20019 h 46979"/>
                <a:gd name="connsiteX14" fmla="*/ 26548 w 45382"/>
                <a:gd name="connsiteY14" fmla="*/ 11160 h 46979"/>
                <a:gd name="connsiteX15" fmla="*/ 17595 w 45382"/>
                <a:gd name="connsiteY15" fmla="*/ 8113 h 46979"/>
                <a:gd name="connsiteX16" fmla="*/ 8070 w 45382"/>
                <a:gd name="connsiteY16" fmla="*/ 11256 h 46979"/>
                <a:gd name="connsiteX17" fmla="*/ 3973 w 45382"/>
                <a:gd name="connsiteY17" fmla="*/ 20019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82" h="46979">
                  <a:moveTo>
                    <a:pt x="39691" y="27543"/>
                  </a:moveTo>
                  <a:lnTo>
                    <a:pt x="3973" y="27543"/>
                  </a:lnTo>
                  <a:cubicBezTo>
                    <a:pt x="4163" y="30792"/>
                    <a:pt x="5786" y="33773"/>
                    <a:pt x="8549" y="35544"/>
                  </a:cubicBezTo>
                  <a:cubicBezTo>
                    <a:pt x="15595" y="40393"/>
                    <a:pt x="25218" y="39383"/>
                    <a:pt x="31120" y="33163"/>
                  </a:cubicBezTo>
                  <a:lnTo>
                    <a:pt x="36645" y="39164"/>
                  </a:lnTo>
                  <a:cubicBezTo>
                    <a:pt x="31692" y="44269"/>
                    <a:pt x="24739" y="47032"/>
                    <a:pt x="17595" y="46784"/>
                  </a:cubicBezTo>
                  <a:cubicBezTo>
                    <a:pt x="11498" y="46917"/>
                    <a:pt x="5689" y="44622"/>
                    <a:pt x="1308" y="40402"/>
                  </a:cubicBezTo>
                  <a:cubicBezTo>
                    <a:pt x="-3264" y="35926"/>
                    <a:pt x="-5739" y="29677"/>
                    <a:pt x="-5455" y="23257"/>
                  </a:cubicBezTo>
                  <a:cubicBezTo>
                    <a:pt x="-5739" y="16847"/>
                    <a:pt x="-3264" y="10618"/>
                    <a:pt x="1405" y="6208"/>
                  </a:cubicBezTo>
                  <a:cubicBezTo>
                    <a:pt x="5786" y="2026"/>
                    <a:pt x="11595" y="-269"/>
                    <a:pt x="17595" y="-175"/>
                  </a:cubicBezTo>
                  <a:cubicBezTo>
                    <a:pt x="23404" y="-298"/>
                    <a:pt x="29027" y="1702"/>
                    <a:pt x="33408" y="5445"/>
                  </a:cubicBezTo>
                  <a:cubicBezTo>
                    <a:pt x="37789" y="9379"/>
                    <a:pt x="40170" y="15085"/>
                    <a:pt x="39882" y="20971"/>
                  </a:cubicBezTo>
                  <a:close/>
                  <a:moveTo>
                    <a:pt x="3973" y="20019"/>
                  </a:moveTo>
                  <a:lnTo>
                    <a:pt x="30073" y="20019"/>
                  </a:lnTo>
                  <a:cubicBezTo>
                    <a:pt x="30264" y="16685"/>
                    <a:pt x="29027" y="13437"/>
                    <a:pt x="26548" y="11160"/>
                  </a:cubicBezTo>
                  <a:cubicBezTo>
                    <a:pt x="24074" y="9074"/>
                    <a:pt x="20832" y="7989"/>
                    <a:pt x="17595" y="8113"/>
                  </a:cubicBezTo>
                  <a:cubicBezTo>
                    <a:pt x="14167" y="8074"/>
                    <a:pt x="10833" y="9180"/>
                    <a:pt x="8070" y="11256"/>
                  </a:cubicBezTo>
                  <a:cubicBezTo>
                    <a:pt x="5405" y="13341"/>
                    <a:pt x="3879" y="16609"/>
                    <a:pt x="3973" y="20019"/>
                  </a:cubicBezTo>
                  <a:close/>
                </a:path>
              </a:pathLst>
            </a:custGeom>
            <a:solidFill>
              <a:srgbClr val="6D6E71"/>
            </a:solidFill>
            <a:ln w="9525" cap="flat">
              <a:noFill/>
              <a:prstDash val="solid"/>
              <a:miter/>
            </a:ln>
          </p:spPr>
          <p:txBody>
            <a:bodyPr rtlCol="0" anchor="ctr"/>
            <a:lstStyle/>
            <a:p>
              <a:endParaRPr lang="en-US"/>
            </a:p>
          </p:txBody>
        </p:sp>
        <p:sp>
          <p:nvSpPr>
            <p:cNvPr id="336" name="Freeform: Shape 335">
              <a:extLst>
                <a:ext uri="{FF2B5EF4-FFF2-40B4-BE49-F238E27FC236}">
                  <a16:creationId xmlns:a16="http://schemas.microsoft.com/office/drawing/2014/main" id="{595D0FAC-5F23-4EE1-A175-B0D7CBDBCE97}"/>
                </a:ext>
              </a:extLst>
            </p:cNvPr>
            <p:cNvSpPr/>
            <p:nvPr/>
          </p:nvSpPr>
          <p:spPr>
            <a:xfrm>
              <a:off x="18142634" y="4639035"/>
              <a:ext cx="40567" cy="47468"/>
            </a:xfrm>
            <a:custGeom>
              <a:avLst/>
              <a:gdLst>
                <a:gd name="connsiteX0" fmla="*/ 34828 w 40567"/>
                <a:gd name="connsiteY0" fmla="*/ 46608 h 47468"/>
                <a:gd name="connsiteX1" fmla="*/ 26159 w 40567"/>
                <a:gd name="connsiteY1" fmla="*/ 46608 h 47468"/>
                <a:gd name="connsiteX2" fmla="*/ 26159 w 40567"/>
                <a:gd name="connsiteY2" fmla="*/ 40512 h 47468"/>
                <a:gd name="connsiteX3" fmla="*/ 10918 w 40567"/>
                <a:gd name="connsiteY3" fmla="*/ 47275 h 47468"/>
                <a:gd name="connsiteX4" fmla="*/ -798 w 40567"/>
                <a:gd name="connsiteY4" fmla="*/ 43274 h 47468"/>
                <a:gd name="connsiteX5" fmla="*/ -5462 w 40567"/>
                <a:gd name="connsiteY5" fmla="*/ 32511 h 47468"/>
                <a:gd name="connsiteX6" fmla="*/ -509 w 40567"/>
                <a:gd name="connsiteY6" fmla="*/ 22414 h 47468"/>
                <a:gd name="connsiteX7" fmla="*/ 12922 w 40567"/>
                <a:gd name="connsiteY7" fmla="*/ 19081 h 47468"/>
                <a:gd name="connsiteX8" fmla="*/ 25396 w 40567"/>
                <a:gd name="connsiteY8" fmla="*/ 19081 h 47468"/>
                <a:gd name="connsiteX9" fmla="*/ 25396 w 40567"/>
                <a:gd name="connsiteY9" fmla="*/ 17366 h 47468"/>
                <a:gd name="connsiteX10" fmla="*/ 15206 w 40567"/>
                <a:gd name="connsiteY10" fmla="*/ 7841 h 47468"/>
                <a:gd name="connsiteX11" fmla="*/ 2063 w 40567"/>
                <a:gd name="connsiteY11" fmla="*/ 12508 h 47468"/>
                <a:gd name="connsiteX12" fmla="*/ -2225 w 40567"/>
                <a:gd name="connsiteY12" fmla="*/ 6508 h 47468"/>
                <a:gd name="connsiteX13" fmla="*/ 16825 w 40567"/>
                <a:gd name="connsiteY13" fmla="*/ -160 h 47468"/>
                <a:gd name="connsiteX14" fmla="*/ 29968 w 40567"/>
                <a:gd name="connsiteY14" fmla="*/ 3936 h 47468"/>
                <a:gd name="connsiteX15" fmla="*/ 35019 w 40567"/>
                <a:gd name="connsiteY15" fmla="*/ 16795 h 47468"/>
                <a:gd name="connsiteX16" fmla="*/ 25303 w 40567"/>
                <a:gd name="connsiteY16" fmla="*/ 29653 h 47468"/>
                <a:gd name="connsiteX17" fmla="*/ 25303 w 40567"/>
                <a:gd name="connsiteY17" fmla="*/ 25844 h 47468"/>
                <a:gd name="connsiteX18" fmla="*/ 14443 w 40567"/>
                <a:gd name="connsiteY18" fmla="*/ 25844 h 47468"/>
                <a:gd name="connsiteX19" fmla="*/ 4063 w 40567"/>
                <a:gd name="connsiteY19" fmla="*/ 32320 h 47468"/>
                <a:gd name="connsiteX20" fmla="*/ 6634 w 40567"/>
                <a:gd name="connsiteY20" fmla="*/ 37368 h 47468"/>
                <a:gd name="connsiteX21" fmla="*/ 13778 w 40567"/>
                <a:gd name="connsiteY21" fmla="*/ 39178 h 47468"/>
                <a:gd name="connsiteX22" fmla="*/ 21875 w 40567"/>
                <a:gd name="connsiteY22" fmla="*/ 36606 h 47468"/>
                <a:gd name="connsiteX23" fmla="*/ 25303 w 40567"/>
                <a:gd name="connsiteY23" fmla="*/ 29653 h 47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567" h="47468">
                  <a:moveTo>
                    <a:pt x="34828" y="46608"/>
                  </a:moveTo>
                  <a:lnTo>
                    <a:pt x="26159" y="46608"/>
                  </a:lnTo>
                  <a:lnTo>
                    <a:pt x="26159" y="40512"/>
                  </a:lnTo>
                  <a:cubicBezTo>
                    <a:pt x="22350" y="44988"/>
                    <a:pt x="16732" y="47484"/>
                    <a:pt x="10918" y="47275"/>
                  </a:cubicBezTo>
                  <a:cubicBezTo>
                    <a:pt x="6634" y="47446"/>
                    <a:pt x="2444" y="46017"/>
                    <a:pt x="-798" y="43274"/>
                  </a:cubicBezTo>
                  <a:cubicBezTo>
                    <a:pt x="-3937" y="40588"/>
                    <a:pt x="-5653" y="36625"/>
                    <a:pt x="-5462" y="32511"/>
                  </a:cubicBezTo>
                  <a:cubicBezTo>
                    <a:pt x="-5653" y="28510"/>
                    <a:pt x="-3844" y="24681"/>
                    <a:pt x="-509" y="22414"/>
                  </a:cubicBezTo>
                  <a:cubicBezTo>
                    <a:pt x="3588" y="20024"/>
                    <a:pt x="8253" y="18861"/>
                    <a:pt x="12922" y="19081"/>
                  </a:cubicBezTo>
                  <a:lnTo>
                    <a:pt x="25396" y="19081"/>
                  </a:lnTo>
                  <a:lnTo>
                    <a:pt x="25396" y="17366"/>
                  </a:lnTo>
                  <a:cubicBezTo>
                    <a:pt x="25396" y="11365"/>
                    <a:pt x="21968" y="7841"/>
                    <a:pt x="15206" y="7841"/>
                  </a:cubicBezTo>
                  <a:cubicBezTo>
                    <a:pt x="10444" y="8013"/>
                    <a:pt x="5872" y="9641"/>
                    <a:pt x="2063" y="12508"/>
                  </a:cubicBezTo>
                  <a:lnTo>
                    <a:pt x="-2225" y="6508"/>
                  </a:lnTo>
                  <a:cubicBezTo>
                    <a:pt x="3109" y="2078"/>
                    <a:pt x="9872" y="-284"/>
                    <a:pt x="16825" y="-160"/>
                  </a:cubicBezTo>
                  <a:cubicBezTo>
                    <a:pt x="21587" y="-369"/>
                    <a:pt x="26159" y="1078"/>
                    <a:pt x="29968" y="3936"/>
                  </a:cubicBezTo>
                  <a:cubicBezTo>
                    <a:pt x="33591" y="7165"/>
                    <a:pt x="35493" y="11946"/>
                    <a:pt x="35019" y="16795"/>
                  </a:cubicBezTo>
                  <a:close/>
                  <a:moveTo>
                    <a:pt x="25303" y="29653"/>
                  </a:moveTo>
                  <a:lnTo>
                    <a:pt x="25303" y="25844"/>
                  </a:lnTo>
                  <a:lnTo>
                    <a:pt x="14443" y="25844"/>
                  </a:lnTo>
                  <a:cubicBezTo>
                    <a:pt x="7588" y="25844"/>
                    <a:pt x="4063" y="27939"/>
                    <a:pt x="4063" y="32320"/>
                  </a:cubicBezTo>
                  <a:cubicBezTo>
                    <a:pt x="3965" y="34340"/>
                    <a:pt x="4918" y="36264"/>
                    <a:pt x="6634" y="37368"/>
                  </a:cubicBezTo>
                  <a:cubicBezTo>
                    <a:pt x="8727" y="38702"/>
                    <a:pt x="11299" y="39340"/>
                    <a:pt x="13778" y="39178"/>
                  </a:cubicBezTo>
                  <a:cubicBezTo>
                    <a:pt x="16732" y="39245"/>
                    <a:pt x="19494" y="38340"/>
                    <a:pt x="21875" y="36606"/>
                  </a:cubicBezTo>
                  <a:cubicBezTo>
                    <a:pt x="24159" y="35006"/>
                    <a:pt x="25396" y="32397"/>
                    <a:pt x="25303" y="29653"/>
                  </a:cubicBezTo>
                  <a:close/>
                </a:path>
              </a:pathLst>
            </a:custGeom>
            <a:solidFill>
              <a:srgbClr val="6D6E71"/>
            </a:solidFill>
            <a:ln w="9525" cap="flat">
              <a:noFill/>
              <a:prstDash val="solid"/>
              <a:miter/>
            </a:ln>
          </p:spPr>
          <p:txBody>
            <a:bodyPr rtlCol="0" anchor="ctr"/>
            <a:lstStyle/>
            <a:p>
              <a:endParaRPr lang="en-US"/>
            </a:p>
          </p:txBody>
        </p:sp>
        <p:sp>
          <p:nvSpPr>
            <p:cNvPr id="337" name="Freeform: Shape 336">
              <a:extLst>
                <a:ext uri="{FF2B5EF4-FFF2-40B4-BE49-F238E27FC236}">
                  <a16:creationId xmlns:a16="http://schemas.microsoft.com/office/drawing/2014/main" id="{3C60D6EB-D65F-41EB-87D7-508D6D52FC6C}"/>
                </a:ext>
              </a:extLst>
            </p:cNvPr>
            <p:cNvSpPr/>
            <p:nvPr/>
          </p:nvSpPr>
          <p:spPr>
            <a:xfrm>
              <a:off x="18195608" y="4622197"/>
              <a:ext cx="9525" cy="63626"/>
            </a:xfrm>
            <a:custGeom>
              <a:avLst/>
              <a:gdLst>
                <a:gd name="connsiteX0" fmla="*/ 4048 w 9525"/>
                <a:gd name="connsiteY0" fmla="*/ 63447 h 63626"/>
                <a:gd name="connsiteX1" fmla="*/ -5477 w 9525"/>
                <a:gd name="connsiteY1" fmla="*/ 63447 h 63626"/>
                <a:gd name="connsiteX2" fmla="*/ -5477 w 9525"/>
                <a:gd name="connsiteY2" fmla="*/ -180 h 63626"/>
                <a:gd name="connsiteX3" fmla="*/ 4048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4048" y="63447"/>
                  </a:moveTo>
                  <a:lnTo>
                    <a:pt x="-5477" y="63447"/>
                  </a:lnTo>
                  <a:lnTo>
                    <a:pt x="-5477" y="-180"/>
                  </a:lnTo>
                  <a:lnTo>
                    <a:pt x="4048" y="-180"/>
                  </a:lnTo>
                  <a:close/>
                </a:path>
              </a:pathLst>
            </a:custGeom>
            <a:solidFill>
              <a:srgbClr val="6D6E71"/>
            </a:solidFill>
            <a:ln w="9525" cap="flat">
              <a:noFill/>
              <a:prstDash val="solid"/>
              <a:miter/>
            </a:ln>
          </p:spPr>
          <p:txBody>
            <a:bodyPr rtlCol="0" anchor="ctr"/>
            <a:lstStyle/>
            <a:p>
              <a:endParaRPr lang="en-US"/>
            </a:p>
          </p:txBody>
        </p:sp>
        <p:sp>
          <p:nvSpPr>
            <p:cNvPr id="338" name="Freeform: Shape 337">
              <a:extLst>
                <a:ext uri="{FF2B5EF4-FFF2-40B4-BE49-F238E27FC236}">
                  <a16:creationId xmlns:a16="http://schemas.microsoft.com/office/drawing/2014/main" id="{D001580F-AA24-469F-AD0B-2E4FE6F9A64B}"/>
                </a:ext>
              </a:extLst>
            </p:cNvPr>
            <p:cNvSpPr/>
            <p:nvPr/>
          </p:nvSpPr>
          <p:spPr>
            <a:xfrm>
              <a:off x="18213895" y="4639897"/>
              <a:ext cx="36685" cy="46615"/>
            </a:xfrm>
            <a:custGeom>
              <a:avLst/>
              <a:gdLst>
                <a:gd name="connsiteX0" fmla="*/ 31195 w 36685"/>
                <a:gd name="connsiteY0" fmla="*/ 32126 h 46615"/>
                <a:gd name="connsiteX1" fmla="*/ 26433 w 36685"/>
                <a:gd name="connsiteY1" fmla="*/ 42508 h 46615"/>
                <a:gd name="connsiteX2" fmla="*/ 14336 w 36685"/>
                <a:gd name="connsiteY2" fmla="*/ 46414 h 46615"/>
                <a:gd name="connsiteX3" fmla="*/ 4048 w 36685"/>
                <a:gd name="connsiteY3" fmla="*/ 44699 h 46615"/>
                <a:gd name="connsiteX4" fmla="*/ -5477 w 36685"/>
                <a:gd name="connsiteY4" fmla="*/ 39555 h 46615"/>
                <a:gd name="connsiteX5" fmla="*/ -812 w 36685"/>
                <a:gd name="connsiteY5" fmla="*/ 32126 h 46615"/>
                <a:gd name="connsiteX6" fmla="*/ 14620 w 36685"/>
                <a:gd name="connsiteY6" fmla="*/ 38126 h 46615"/>
                <a:gd name="connsiteX7" fmla="*/ 19764 w 36685"/>
                <a:gd name="connsiteY7" fmla="*/ 36602 h 46615"/>
                <a:gd name="connsiteX8" fmla="*/ 21670 w 36685"/>
                <a:gd name="connsiteY8" fmla="*/ 32792 h 46615"/>
                <a:gd name="connsiteX9" fmla="*/ 12145 w 36685"/>
                <a:gd name="connsiteY9" fmla="*/ 26697 h 46615"/>
                <a:gd name="connsiteX10" fmla="*/ 11192 w 36685"/>
                <a:gd name="connsiteY10" fmla="*/ 26697 h 46615"/>
                <a:gd name="connsiteX11" fmla="*/ -3096 w 36685"/>
                <a:gd name="connsiteY11" fmla="*/ 13838 h 46615"/>
                <a:gd name="connsiteX12" fmla="*/ 1858 w 36685"/>
                <a:gd name="connsiteY12" fmla="*/ 3646 h 46615"/>
                <a:gd name="connsiteX13" fmla="*/ 14620 w 36685"/>
                <a:gd name="connsiteY13" fmla="*/ -164 h 46615"/>
                <a:gd name="connsiteX14" fmla="*/ 29577 w 36685"/>
                <a:gd name="connsiteY14" fmla="*/ 4503 h 46615"/>
                <a:gd name="connsiteX15" fmla="*/ 25954 w 36685"/>
                <a:gd name="connsiteY15" fmla="*/ 11647 h 46615"/>
                <a:gd name="connsiteX16" fmla="*/ 13857 w 36685"/>
                <a:gd name="connsiteY16" fmla="*/ 7932 h 46615"/>
                <a:gd name="connsiteX17" fmla="*/ 8336 w 36685"/>
                <a:gd name="connsiteY17" fmla="*/ 9170 h 46615"/>
                <a:gd name="connsiteX18" fmla="*/ 6146 w 36685"/>
                <a:gd name="connsiteY18" fmla="*/ 12885 h 46615"/>
                <a:gd name="connsiteX19" fmla="*/ 8429 w 36685"/>
                <a:gd name="connsiteY19" fmla="*/ 16124 h 46615"/>
                <a:gd name="connsiteX20" fmla="*/ 12717 w 36685"/>
                <a:gd name="connsiteY20" fmla="*/ 17648 h 46615"/>
                <a:gd name="connsiteX21" fmla="*/ 17671 w 36685"/>
                <a:gd name="connsiteY21" fmla="*/ 18981 h 46615"/>
                <a:gd name="connsiteX22" fmla="*/ 21861 w 36685"/>
                <a:gd name="connsiteY22" fmla="*/ 20505 h 46615"/>
                <a:gd name="connsiteX23" fmla="*/ 26145 w 36685"/>
                <a:gd name="connsiteY23" fmla="*/ 22886 h 46615"/>
                <a:gd name="connsiteX24" fmla="*/ 31195 w 36685"/>
                <a:gd name="connsiteY24" fmla="*/ 32126 h 46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5" h="46615">
                  <a:moveTo>
                    <a:pt x="31195" y="32126"/>
                  </a:moveTo>
                  <a:cubicBezTo>
                    <a:pt x="31386" y="36146"/>
                    <a:pt x="29577" y="40003"/>
                    <a:pt x="26433" y="42508"/>
                  </a:cubicBezTo>
                  <a:cubicBezTo>
                    <a:pt x="23001" y="45242"/>
                    <a:pt x="18717" y="46632"/>
                    <a:pt x="14336" y="46414"/>
                  </a:cubicBezTo>
                  <a:cubicBezTo>
                    <a:pt x="10811" y="46384"/>
                    <a:pt x="7383" y="45804"/>
                    <a:pt x="4048" y="44699"/>
                  </a:cubicBezTo>
                  <a:cubicBezTo>
                    <a:pt x="621" y="43546"/>
                    <a:pt x="-2621" y="41803"/>
                    <a:pt x="-5477" y="39555"/>
                  </a:cubicBezTo>
                  <a:lnTo>
                    <a:pt x="-812" y="32126"/>
                  </a:lnTo>
                  <a:cubicBezTo>
                    <a:pt x="3574" y="35755"/>
                    <a:pt x="9001" y="37860"/>
                    <a:pt x="14620" y="38126"/>
                  </a:cubicBezTo>
                  <a:cubicBezTo>
                    <a:pt x="16429" y="38250"/>
                    <a:pt x="18238" y="37708"/>
                    <a:pt x="19764" y="36602"/>
                  </a:cubicBezTo>
                  <a:cubicBezTo>
                    <a:pt x="21001" y="35726"/>
                    <a:pt x="21670" y="34297"/>
                    <a:pt x="21670" y="32792"/>
                  </a:cubicBezTo>
                  <a:cubicBezTo>
                    <a:pt x="21670" y="30506"/>
                    <a:pt x="18619" y="28506"/>
                    <a:pt x="12145" y="26697"/>
                  </a:cubicBezTo>
                  <a:lnTo>
                    <a:pt x="11192" y="26697"/>
                  </a:lnTo>
                  <a:cubicBezTo>
                    <a:pt x="1667" y="24153"/>
                    <a:pt x="-3096" y="19867"/>
                    <a:pt x="-3096" y="13838"/>
                  </a:cubicBezTo>
                  <a:cubicBezTo>
                    <a:pt x="-3193" y="9837"/>
                    <a:pt x="-1379" y="6037"/>
                    <a:pt x="1858" y="3646"/>
                  </a:cubicBezTo>
                  <a:cubicBezTo>
                    <a:pt x="5574" y="998"/>
                    <a:pt x="10048" y="-345"/>
                    <a:pt x="14620" y="-164"/>
                  </a:cubicBezTo>
                  <a:cubicBezTo>
                    <a:pt x="19954" y="-174"/>
                    <a:pt x="25196" y="1455"/>
                    <a:pt x="29577" y="4503"/>
                  </a:cubicBezTo>
                  <a:lnTo>
                    <a:pt x="25954" y="11647"/>
                  </a:lnTo>
                  <a:cubicBezTo>
                    <a:pt x="22433" y="9218"/>
                    <a:pt x="18145" y="7923"/>
                    <a:pt x="13857" y="7932"/>
                  </a:cubicBezTo>
                  <a:cubicBezTo>
                    <a:pt x="11955" y="7837"/>
                    <a:pt x="10048" y="8266"/>
                    <a:pt x="8336" y="9170"/>
                  </a:cubicBezTo>
                  <a:cubicBezTo>
                    <a:pt x="7002" y="9894"/>
                    <a:pt x="6146" y="11333"/>
                    <a:pt x="6146" y="12885"/>
                  </a:cubicBezTo>
                  <a:cubicBezTo>
                    <a:pt x="6146" y="14352"/>
                    <a:pt x="7002" y="15667"/>
                    <a:pt x="8429" y="16124"/>
                  </a:cubicBezTo>
                  <a:cubicBezTo>
                    <a:pt x="9764" y="16790"/>
                    <a:pt x="11192" y="17305"/>
                    <a:pt x="12717" y="17648"/>
                  </a:cubicBezTo>
                  <a:cubicBezTo>
                    <a:pt x="14429" y="17991"/>
                    <a:pt x="16047" y="18429"/>
                    <a:pt x="17671" y="18981"/>
                  </a:cubicBezTo>
                  <a:lnTo>
                    <a:pt x="21861" y="20505"/>
                  </a:lnTo>
                  <a:cubicBezTo>
                    <a:pt x="23382" y="21191"/>
                    <a:pt x="24814" y="21991"/>
                    <a:pt x="26145" y="22886"/>
                  </a:cubicBezTo>
                  <a:cubicBezTo>
                    <a:pt x="29289" y="24906"/>
                    <a:pt x="31195" y="28383"/>
                    <a:pt x="31195" y="32126"/>
                  </a:cubicBezTo>
                  <a:close/>
                </a:path>
              </a:pathLst>
            </a:custGeom>
            <a:solidFill>
              <a:srgbClr val="6D6E71"/>
            </a:solidFill>
            <a:ln w="9525" cap="flat">
              <a:noFill/>
              <a:prstDash val="solid"/>
              <a:miter/>
            </a:ln>
          </p:spPr>
          <p:txBody>
            <a:bodyPr rtlCol="0" anchor="ctr"/>
            <a:lstStyle/>
            <a:p>
              <a:endParaRPr lang="en-US"/>
            </a:p>
          </p:txBody>
        </p:sp>
        <p:sp>
          <p:nvSpPr>
            <p:cNvPr id="339" name="Freeform: Shape 338">
              <a:extLst>
                <a:ext uri="{FF2B5EF4-FFF2-40B4-BE49-F238E27FC236}">
                  <a16:creationId xmlns:a16="http://schemas.microsoft.com/office/drawing/2014/main" id="{6FF82417-59A4-461A-9BAE-591DAA4ABB77}"/>
                </a:ext>
              </a:extLst>
            </p:cNvPr>
            <p:cNvSpPr/>
            <p:nvPr/>
          </p:nvSpPr>
          <p:spPr>
            <a:xfrm>
              <a:off x="18257518" y="4639532"/>
              <a:ext cx="48006" cy="46946"/>
            </a:xfrm>
            <a:custGeom>
              <a:avLst/>
              <a:gdLst>
                <a:gd name="connsiteX0" fmla="*/ 35672 w 48006"/>
                <a:gd name="connsiteY0" fmla="*/ 40016 h 46946"/>
                <a:gd name="connsiteX1" fmla="*/ 1381 w 48006"/>
                <a:gd name="connsiteY1" fmla="*/ 40016 h 46946"/>
                <a:gd name="connsiteX2" fmla="*/ 1381 w 48006"/>
                <a:gd name="connsiteY2" fmla="*/ 6678 h 46946"/>
                <a:gd name="connsiteX3" fmla="*/ 35672 w 48006"/>
                <a:gd name="connsiteY3" fmla="*/ 6678 h 46946"/>
                <a:gd name="connsiteX4" fmla="*/ 35672 w 48006"/>
                <a:gd name="connsiteY4" fmla="*/ 40016 h 46946"/>
                <a:gd name="connsiteX5" fmla="*/ 7860 w 48006"/>
                <a:gd name="connsiteY5" fmla="*/ 34015 h 46946"/>
                <a:gd name="connsiteX6" fmla="*/ 28528 w 48006"/>
                <a:gd name="connsiteY6" fmla="*/ 34015 h 46946"/>
                <a:gd name="connsiteX7" fmla="*/ 28528 w 48006"/>
                <a:gd name="connsiteY7" fmla="*/ 12488 h 46946"/>
                <a:gd name="connsiteX8" fmla="*/ 7860 w 48006"/>
                <a:gd name="connsiteY8" fmla="*/ 12488 h 46946"/>
                <a:gd name="connsiteX9" fmla="*/ 7860 w 48006"/>
                <a:gd name="connsiteY9" fmla="*/ 34015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006" h="46946">
                  <a:moveTo>
                    <a:pt x="35672" y="40016"/>
                  </a:moveTo>
                  <a:cubicBezTo>
                    <a:pt x="26054" y="49017"/>
                    <a:pt x="11004" y="49017"/>
                    <a:pt x="1381" y="40016"/>
                  </a:cubicBezTo>
                  <a:cubicBezTo>
                    <a:pt x="-7763" y="30776"/>
                    <a:pt x="-7763" y="15917"/>
                    <a:pt x="1381" y="6678"/>
                  </a:cubicBezTo>
                  <a:cubicBezTo>
                    <a:pt x="11004" y="-2466"/>
                    <a:pt x="26054" y="-2466"/>
                    <a:pt x="35672" y="6678"/>
                  </a:cubicBezTo>
                  <a:cubicBezTo>
                    <a:pt x="44815" y="15917"/>
                    <a:pt x="44815" y="30776"/>
                    <a:pt x="35672" y="40016"/>
                  </a:cubicBezTo>
                  <a:close/>
                  <a:moveTo>
                    <a:pt x="7860" y="34015"/>
                  </a:moveTo>
                  <a:cubicBezTo>
                    <a:pt x="13669" y="39492"/>
                    <a:pt x="22719" y="39492"/>
                    <a:pt x="28528" y="34015"/>
                  </a:cubicBezTo>
                  <a:cubicBezTo>
                    <a:pt x="33960" y="27881"/>
                    <a:pt x="33960" y="18622"/>
                    <a:pt x="28528" y="12488"/>
                  </a:cubicBezTo>
                  <a:cubicBezTo>
                    <a:pt x="22719" y="6907"/>
                    <a:pt x="13576" y="6907"/>
                    <a:pt x="7860" y="12488"/>
                  </a:cubicBezTo>
                  <a:cubicBezTo>
                    <a:pt x="2432" y="18622"/>
                    <a:pt x="2432" y="27881"/>
                    <a:pt x="7860" y="34015"/>
                  </a:cubicBezTo>
                  <a:close/>
                </a:path>
              </a:pathLst>
            </a:custGeom>
            <a:solidFill>
              <a:srgbClr val="6D6E71"/>
            </a:solidFill>
            <a:ln w="9525" cap="flat">
              <a:noFill/>
              <a:prstDash val="solid"/>
              <a:miter/>
            </a:ln>
          </p:spPr>
          <p:txBody>
            <a:bodyPr rtlCol="0" anchor="ctr"/>
            <a:lstStyle/>
            <a:p>
              <a:endParaRPr lang="en-US"/>
            </a:p>
          </p:txBody>
        </p:sp>
        <p:sp>
          <p:nvSpPr>
            <p:cNvPr id="340" name="Freeform: Shape 339">
              <a:extLst>
                <a:ext uri="{FF2B5EF4-FFF2-40B4-BE49-F238E27FC236}">
                  <a16:creationId xmlns:a16="http://schemas.microsoft.com/office/drawing/2014/main" id="{07D64A3C-0F16-472B-B632-4F7E5F7BF32C}"/>
                </a:ext>
              </a:extLst>
            </p:cNvPr>
            <p:cNvSpPr/>
            <p:nvPr/>
          </p:nvSpPr>
          <p:spPr>
            <a:xfrm>
              <a:off x="18338195" y="4639341"/>
              <a:ext cx="24291" cy="46005"/>
            </a:xfrm>
            <a:custGeom>
              <a:avLst/>
              <a:gdLst>
                <a:gd name="connsiteX0" fmla="*/ 18433 w 24291"/>
                <a:gd name="connsiteY0" fmla="*/ 9726 h 46005"/>
                <a:gd name="connsiteX1" fmla="*/ 7671 w 24291"/>
                <a:gd name="connsiteY1" fmla="*/ 14393 h 46005"/>
                <a:gd name="connsiteX2" fmla="*/ 4048 w 24291"/>
                <a:gd name="connsiteY2" fmla="*/ 26775 h 46005"/>
                <a:gd name="connsiteX3" fmla="*/ 4048 w 24291"/>
                <a:gd name="connsiteY3" fmla="*/ 45825 h 46005"/>
                <a:gd name="connsiteX4" fmla="*/ -5477 w 24291"/>
                <a:gd name="connsiteY4" fmla="*/ 45825 h 46005"/>
                <a:gd name="connsiteX5" fmla="*/ -5477 w 24291"/>
                <a:gd name="connsiteY5" fmla="*/ 201 h 46005"/>
                <a:gd name="connsiteX6" fmla="*/ 4048 w 24291"/>
                <a:gd name="connsiteY6" fmla="*/ 201 h 46005"/>
                <a:gd name="connsiteX7" fmla="*/ 4048 w 24291"/>
                <a:gd name="connsiteY7" fmla="*/ 9726 h 46005"/>
                <a:gd name="connsiteX8" fmla="*/ 10336 w 24291"/>
                <a:gd name="connsiteY8" fmla="*/ 2677 h 46005"/>
                <a:gd name="connsiteX9" fmla="*/ 18815 w 24291"/>
                <a:gd name="connsiteY9" fmla="*/ -180 h 46005"/>
                <a:gd name="connsiteX10" fmla="*/ 18815 w 24291"/>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91" h="46005">
                  <a:moveTo>
                    <a:pt x="18433" y="9726"/>
                  </a:moveTo>
                  <a:cubicBezTo>
                    <a:pt x="14336" y="9430"/>
                    <a:pt x="10243" y="11173"/>
                    <a:pt x="7671" y="14393"/>
                  </a:cubicBezTo>
                  <a:cubicBezTo>
                    <a:pt x="5099" y="17993"/>
                    <a:pt x="3858" y="22356"/>
                    <a:pt x="4048" y="26775"/>
                  </a:cubicBezTo>
                  <a:lnTo>
                    <a:pt x="4048" y="45825"/>
                  </a:lnTo>
                  <a:lnTo>
                    <a:pt x="-5477" y="45825"/>
                  </a:lnTo>
                  <a:lnTo>
                    <a:pt x="-5477" y="201"/>
                  </a:lnTo>
                  <a:lnTo>
                    <a:pt x="4048" y="201"/>
                  </a:lnTo>
                  <a:lnTo>
                    <a:pt x="4048" y="9726"/>
                  </a:lnTo>
                  <a:cubicBezTo>
                    <a:pt x="5481" y="6888"/>
                    <a:pt x="7671" y="4459"/>
                    <a:pt x="10336" y="2677"/>
                  </a:cubicBezTo>
                  <a:cubicBezTo>
                    <a:pt x="12815" y="934"/>
                    <a:pt x="15764" y="-56"/>
                    <a:pt x="18815" y="-180"/>
                  </a:cubicBezTo>
                  <a:lnTo>
                    <a:pt x="18815" y="9345"/>
                  </a:lnTo>
                  <a:close/>
                </a:path>
              </a:pathLst>
            </a:custGeom>
            <a:solidFill>
              <a:srgbClr val="6D6E71"/>
            </a:solidFill>
            <a:ln w="9525" cap="flat">
              <a:noFill/>
              <a:prstDash val="solid"/>
              <a:miter/>
            </a:ln>
          </p:spPr>
          <p:txBody>
            <a:bodyPr rtlCol="0" anchor="ctr"/>
            <a:lstStyle/>
            <a:p>
              <a:endParaRPr lang="en-US"/>
            </a:p>
          </p:txBody>
        </p:sp>
        <p:sp>
          <p:nvSpPr>
            <p:cNvPr id="341" name="Freeform: Shape 340">
              <a:extLst>
                <a:ext uri="{FF2B5EF4-FFF2-40B4-BE49-F238E27FC236}">
                  <a16:creationId xmlns:a16="http://schemas.microsoft.com/office/drawing/2014/main" id="{7EF68BBD-517A-4E72-9A5A-DC88483F5873}"/>
                </a:ext>
              </a:extLst>
            </p:cNvPr>
            <p:cNvSpPr/>
            <p:nvPr/>
          </p:nvSpPr>
          <p:spPr>
            <a:xfrm>
              <a:off x="18367296" y="4639524"/>
              <a:ext cx="45327" cy="46985"/>
            </a:xfrm>
            <a:custGeom>
              <a:avLst/>
              <a:gdLst>
                <a:gd name="connsiteX0" fmla="*/ 39812 w 45327"/>
                <a:gd name="connsiteY0" fmla="*/ 27545 h 46985"/>
                <a:gd name="connsiteX1" fmla="*/ 4001 w 45327"/>
                <a:gd name="connsiteY1" fmla="*/ 27545 h 46985"/>
                <a:gd name="connsiteX2" fmla="*/ 8572 w 45327"/>
                <a:gd name="connsiteY2" fmla="*/ 35546 h 46985"/>
                <a:gd name="connsiteX3" fmla="*/ 31241 w 45327"/>
                <a:gd name="connsiteY3" fmla="*/ 33165 h 46985"/>
                <a:gd name="connsiteX4" fmla="*/ 36668 w 45327"/>
                <a:gd name="connsiteY4" fmla="*/ 39165 h 46985"/>
                <a:gd name="connsiteX5" fmla="*/ 17618 w 45327"/>
                <a:gd name="connsiteY5" fmla="*/ 46786 h 46985"/>
                <a:gd name="connsiteX6" fmla="*/ 1238 w 45327"/>
                <a:gd name="connsiteY6" fmla="*/ 40404 h 46985"/>
                <a:gd name="connsiteX7" fmla="*/ 1238 w 45327"/>
                <a:gd name="connsiteY7" fmla="*/ 6209 h 46985"/>
                <a:gd name="connsiteX8" fmla="*/ 17428 w 45327"/>
                <a:gd name="connsiteY8" fmla="*/ -173 h 46985"/>
                <a:gd name="connsiteX9" fmla="*/ 33241 w 45327"/>
                <a:gd name="connsiteY9" fmla="*/ 5447 h 46985"/>
                <a:gd name="connsiteX10" fmla="*/ 39812 w 45327"/>
                <a:gd name="connsiteY10" fmla="*/ 20973 h 46985"/>
                <a:gd name="connsiteX11" fmla="*/ 4001 w 45327"/>
                <a:gd name="connsiteY11" fmla="*/ 20021 h 46985"/>
                <a:gd name="connsiteX12" fmla="*/ 30194 w 45327"/>
                <a:gd name="connsiteY12" fmla="*/ 20021 h 46985"/>
                <a:gd name="connsiteX13" fmla="*/ 26576 w 45327"/>
                <a:gd name="connsiteY13" fmla="*/ 11162 h 46985"/>
                <a:gd name="connsiteX14" fmla="*/ 17716 w 45327"/>
                <a:gd name="connsiteY14" fmla="*/ 8114 h 46985"/>
                <a:gd name="connsiteX15" fmla="*/ 8191 w 45327"/>
                <a:gd name="connsiteY15" fmla="*/ 11257 h 46985"/>
                <a:gd name="connsiteX16" fmla="*/ 4001 w 45327"/>
                <a:gd name="connsiteY16" fmla="*/ 20021 h 46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27" h="46985">
                  <a:moveTo>
                    <a:pt x="39812" y="27545"/>
                  </a:moveTo>
                  <a:lnTo>
                    <a:pt x="4001" y="27545"/>
                  </a:lnTo>
                  <a:cubicBezTo>
                    <a:pt x="4191" y="30774"/>
                    <a:pt x="5903" y="33717"/>
                    <a:pt x="8572" y="35546"/>
                  </a:cubicBezTo>
                  <a:cubicBezTo>
                    <a:pt x="15716" y="40404"/>
                    <a:pt x="25241" y="39394"/>
                    <a:pt x="31241" y="33165"/>
                  </a:cubicBezTo>
                  <a:lnTo>
                    <a:pt x="36668" y="39165"/>
                  </a:lnTo>
                  <a:cubicBezTo>
                    <a:pt x="31715" y="44299"/>
                    <a:pt x="24762" y="47071"/>
                    <a:pt x="17618" y="46786"/>
                  </a:cubicBezTo>
                  <a:cubicBezTo>
                    <a:pt x="11526" y="46947"/>
                    <a:pt x="5619" y="44652"/>
                    <a:pt x="1238" y="40404"/>
                  </a:cubicBezTo>
                  <a:cubicBezTo>
                    <a:pt x="-7715" y="30755"/>
                    <a:pt x="-7715" y="15858"/>
                    <a:pt x="1238" y="6209"/>
                  </a:cubicBezTo>
                  <a:cubicBezTo>
                    <a:pt x="5619" y="2047"/>
                    <a:pt x="11428" y="-239"/>
                    <a:pt x="17428" y="-173"/>
                  </a:cubicBezTo>
                  <a:cubicBezTo>
                    <a:pt x="23241" y="-315"/>
                    <a:pt x="28859" y="1685"/>
                    <a:pt x="33241" y="5447"/>
                  </a:cubicBezTo>
                  <a:cubicBezTo>
                    <a:pt x="37719" y="9314"/>
                    <a:pt x="40194" y="15058"/>
                    <a:pt x="39812" y="20973"/>
                  </a:cubicBezTo>
                  <a:close/>
                  <a:moveTo>
                    <a:pt x="4001" y="20021"/>
                  </a:moveTo>
                  <a:lnTo>
                    <a:pt x="30194" y="20021"/>
                  </a:lnTo>
                  <a:cubicBezTo>
                    <a:pt x="30385" y="16677"/>
                    <a:pt x="29050" y="13429"/>
                    <a:pt x="26576" y="11162"/>
                  </a:cubicBezTo>
                  <a:cubicBezTo>
                    <a:pt x="24097" y="9067"/>
                    <a:pt x="20953" y="7981"/>
                    <a:pt x="17716" y="8114"/>
                  </a:cubicBezTo>
                  <a:cubicBezTo>
                    <a:pt x="14288" y="8085"/>
                    <a:pt x="10954" y="9190"/>
                    <a:pt x="8191" y="11257"/>
                  </a:cubicBezTo>
                  <a:cubicBezTo>
                    <a:pt x="5428" y="13325"/>
                    <a:pt x="3903" y="16591"/>
                    <a:pt x="4001" y="20021"/>
                  </a:cubicBezTo>
                  <a:close/>
                </a:path>
              </a:pathLst>
            </a:custGeom>
            <a:solidFill>
              <a:srgbClr val="6D6E71"/>
            </a:solidFill>
            <a:ln w="9525" cap="flat">
              <a:noFill/>
              <a:prstDash val="solid"/>
              <a:miter/>
            </a:ln>
          </p:spPr>
          <p:txBody>
            <a:bodyPr rtlCol="0" anchor="ctr"/>
            <a:lstStyle/>
            <a:p>
              <a:endParaRPr lang="en-US"/>
            </a:p>
          </p:txBody>
        </p:sp>
        <p:sp>
          <p:nvSpPr>
            <p:cNvPr id="342" name="Freeform: Shape 341">
              <a:extLst>
                <a:ext uri="{FF2B5EF4-FFF2-40B4-BE49-F238E27FC236}">
                  <a16:creationId xmlns:a16="http://schemas.microsoft.com/office/drawing/2014/main" id="{48EA9381-8483-474F-97A1-BFC8B05515F5}"/>
                </a:ext>
              </a:extLst>
            </p:cNvPr>
            <p:cNvSpPr/>
            <p:nvPr/>
          </p:nvSpPr>
          <p:spPr>
            <a:xfrm>
              <a:off x="18418683" y="4621051"/>
              <a:ext cx="31718" cy="64962"/>
            </a:xfrm>
            <a:custGeom>
              <a:avLst/>
              <a:gdLst>
                <a:gd name="connsiteX0" fmla="*/ 9857 w 31718"/>
                <a:gd name="connsiteY0" fmla="*/ 15253 h 64962"/>
                <a:gd name="connsiteX1" fmla="*/ 9857 w 31718"/>
                <a:gd name="connsiteY1" fmla="*/ 18967 h 64962"/>
                <a:gd name="connsiteX2" fmla="*/ 21954 w 31718"/>
                <a:gd name="connsiteY2" fmla="*/ 18967 h 64962"/>
                <a:gd name="connsiteX3" fmla="*/ 21954 w 31718"/>
                <a:gd name="connsiteY3" fmla="*/ 26683 h 64962"/>
                <a:gd name="connsiteX4" fmla="*/ 9857 w 31718"/>
                <a:gd name="connsiteY4" fmla="*/ 26683 h 64962"/>
                <a:gd name="connsiteX5" fmla="*/ 9857 w 31718"/>
                <a:gd name="connsiteY5" fmla="*/ 64783 h 64962"/>
                <a:gd name="connsiteX6" fmla="*/ 332 w 31718"/>
                <a:gd name="connsiteY6" fmla="*/ 64783 h 64962"/>
                <a:gd name="connsiteX7" fmla="*/ 332 w 31718"/>
                <a:gd name="connsiteY7" fmla="*/ 26683 h 64962"/>
                <a:gd name="connsiteX8" fmla="*/ -5477 w 31718"/>
                <a:gd name="connsiteY8" fmla="*/ 26683 h 64962"/>
                <a:gd name="connsiteX9" fmla="*/ -5477 w 31718"/>
                <a:gd name="connsiteY9" fmla="*/ 18967 h 64962"/>
                <a:gd name="connsiteX10" fmla="*/ 332 w 31718"/>
                <a:gd name="connsiteY10" fmla="*/ 18967 h 64962"/>
                <a:gd name="connsiteX11" fmla="*/ 332 w 31718"/>
                <a:gd name="connsiteY11" fmla="*/ 15539 h 64962"/>
                <a:gd name="connsiteX12" fmla="*/ 4620 w 31718"/>
                <a:gd name="connsiteY12" fmla="*/ 4013 h 64962"/>
                <a:gd name="connsiteX13" fmla="*/ 15099 w 31718"/>
                <a:gd name="connsiteY13" fmla="*/ -178 h 64962"/>
                <a:gd name="connsiteX14" fmla="*/ 26242 w 31718"/>
                <a:gd name="connsiteY14" fmla="*/ 4394 h 64962"/>
                <a:gd name="connsiteX15" fmla="*/ 22335 w 31718"/>
                <a:gd name="connsiteY15" fmla="*/ 11157 h 64962"/>
                <a:gd name="connsiteX16" fmla="*/ 16429 w 31718"/>
                <a:gd name="connsiteY16" fmla="*/ 8109 h 64962"/>
                <a:gd name="connsiteX17" fmla="*/ 11666 w 31718"/>
                <a:gd name="connsiteY17" fmla="*/ 10014 h 64962"/>
                <a:gd name="connsiteX18" fmla="*/ 9857 w 31718"/>
                <a:gd name="connsiteY18" fmla="*/ 15253 h 64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4962">
                  <a:moveTo>
                    <a:pt x="9857" y="15253"/>
                  </a:moveTo>
                  <a:lnTo>
                    <a:pt x="9857" y="18967"/>
                  </a:lnTo>
                  <a:lnTo>
                    <a:pt x="21954" y="18967"/>
                  </a:lnTo>
                  <a:lnTo>
                    <a:pt x="21954" y="26683"/>
                  </a:lnTo>
                  <a:lnTo>
                    <a:pt x="9857" y="26683"/>
                  </a:lnTo>
                  <a:lnTo>
                    <a:pt x="9857" y="64783"/>
                  </a:lnTo>
                  <a:lnTo>
                    <a:pt x="332" y="64783"/>
                  </a:lnTo>
                  <a:lnTo>
                    <a:pt x="332" y="26683"/>
                  </a:lnTo>
                  <a:lnTo>
                    <a:pt x="-5477" y="26683"/>
                  </a:lnTo>
                  <a:lnTo>
                    <a:pt x="-5477" y="18967"/>
                  </a:lnTo>
                  <a:lnTo>
                    <a:pt x="332" y="18967"/>
                  </a:lnTo>
                  <a:lnTo>
                    <a:pt x="332" y="15539"/>
                  </a:lnTo>
                  <a:cubicBezTo>
                    <a:pt x="141" y="11271"/>
                    <a:pt x="1667" y="7100"/>
                    <a:pt x="4620" y="4013"/>
                  </a:cubicBezTo>
                  <a:cubicBezTo>
                    <a:pt x="7383" y="1270"/>
                    <a:pt x="11192" y="-244"/>
                    <a:pt x="15099" y="-178"/>
                  </a:cubicBezTo>
                  <a:cubicBezTo>
                    <a:pt x="19289" y="-149"/>
                    <a:pt x="23289" y="1489"/>
                    <a:pt x="26242" y="4394"/>
                  </a:cubicBezTo>
                  <a:lnTo>
                    <a:pt x="22335" y="11157"/>
                  </a:lnTo>
                  <a:cubicBezTo>
                    <a:pt x="20908" y="9357"/>
                    <a:pt x="18717" y="8243"/>
                    <a:pt x="16429" y="8109"/>
                  </a:cubicBezTo>
                  <a:cubicBezTo>
                    <a:pt x="14620" y="7995"/>
                    <a:pt x="12908" y="8699"/>
                    <a:pt x="11666" y="10014"/>
                  </a:cubicBezTo>
                  <a:cubicBezTo>
                    <a:pt x="10429" y="11471"/>
                    <a:pt x="9764" y="13338"/>
                    <a:pt x="9857" y="15253"/>
                  </a:cubicBezTo>
                  <a:close/>
                </a:path>
              </a:pathLst>
            </a:custGeom>
            <a:solidFill>
              <a:srgbClr val="6D6E71"/>
            </a:solidFill>
            <a:ln w="9525" cap="flat">
              <a:noFill/>
              <a:prstDash val="solid"/>
              <a:miter/>
            </a:ln>
          </p:spPr>
          <p:txBody>
            <a:bodyPr rtlCol="0" anchor="ctr"/>
            <a:lstStyle/>
            <a:p>
              <a:endParaRPr lang="en-US"/>
            </a:p>
          </p:txBody>
        </p:sp>
        <p:sp>
          <p:nvSpPr>
            <p:cNvPr id="343" name="Freeform: Shape 342">
              <a:extLst>
                <a:ext uri="{FF2B5EF4-FFF2-40B4-BE49-F238E27FC236}">
                  <a16:creationId xmlns:a16="http://schemas.microsoft.com/office/drawing/2014/main" id="{11EEA19D-E2E6-42FD-A2F9-F879CE3F5E31}"/>
                </a:ext>
              </a:extLst>
            </p:cNvPr>
            <p:cNvSpPr/>
            <p:nvPr/>
          </p:nvSpPr>
          <p:spPr>
            <a:xfrm>
              <a:off x="18450948" y="4639526"/>
              <a:ext cx="45292" cy="46979"/>
            </a:xfrm>
            <a:custGeom>
              <a:avLst/>
              <a:gdLst>
                <a:gd name="connsiteX0" fmla="*/ 39695 w 45292"/>
                <a:gd name="connsiteY0" fmla="*/ 27543 h 46979"/>
                <a:gd name="connsiteX1" fmla="*/ 3976 w 45292"/>
                <a:gd name="connsiteY1" fmla="*/ 27543 h 46979"/>
                <a:gd name="connsiteX2" fmla="*/ 8548 w 45292"/>
                <a:gd name="connsiteY2" fmla="*/ 35544 h 46979"/>
                <a:gd name="connsiteX3" fmla="*/ 31123 w 45292"/>
                <a:gd name="connsiteY3" fmla="*/ 33163 h 46979"/>
                <a:gd name="connsiteX4" fmla="*/ 36649 w 45292"/>
                <a:gd name="connsiteY4" fmla="*/ 39164 h 46979"/>
                <a:gd name="connsiteX5" fmla="*/ 17599 w 45292"/>
                <a:gd name="connsiteY5" fmla="*/ 46784 h 46979"/>
                <a:gd name="connsiteX6" fmla="*/ 1311 w 45292"/>
                <a:gd name="connsiteY6" fmla="*/ 40402 h 46979"/>
                <a:gd name="connsiteX7" fmla="*/ 1311 w 45292"/>
                <a:gd name="connsiteY7" fmla="*/ 6208 h 46979"/>
                <a:gd name="connsiteX8" fmla="*/ 17501 w 45292"/>
                <a:gd name="connsiteY8" fmla="*/ -175 h 46979"/>
                <a:gd name="connsiteX9" fmla="*/ 33314 w 45292"/>
                <a:gd name="connsiteY9" fmla="*/ 5445 h 46979"/>
                <a:gd name="connsiteX10" fmla="*/ 39793 w 45292"/>
                <a:gd name="connsiteY10" fmla="*/ 20971 h 46979"/>
                <a:gd name="connsiteX11" fmla="*/ 3976 w 45292"/>
                <a:gd name="connsiteY11" fmla="*/ 20019 h 46979"/>
                <a:gd name="connsiteX12" fmla="*/ 30077 w 45292"/>
                <a:gd name="connsiteY12" fmla="*/ 20019 h 46979"/>
                <a:gd name="connsiteX13" fmla="*/ 26454 w 45292"/>
                <a:gd name="connsiteY13" fmla="*/ 11160 h 46979"/>
                <a:gd name="connsiteX14" fmla="*/ 17599 w 45292"/>
                <a:gd name="connsiteY14" fmla="*/ 8113 h 46979"/>
                <a:gd name="connsiteX15" fmla="*/ 8074 w 45292"/>
                <a:gd name="connsiteY15" fmla="*/ 11256 h 46979"/>
                <a:gd name="connsiteX16" fmla="*/ 3976 w 45292"/>
                <a:gd name="connsiteY16" fmla="*/ 20019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292" h="46979">
                  <a:moveTo>
                    <a:pt x="39695" y="27543"/>
                  </a:moveTo>
                  <a:lnTo>
                    <a:pt x="3976" y="27543"/>
                  </a:lnTo>
                  <a:cubicBezTo>
                    <a:pt x="4167" y="30792"/>
                    <a:pt x="5785" y="33773"/>
                    <a:pt x="8548" y="35544"/>
                  </a:cubicBezTo>
                  <a:cubicBezTo>
                    <a:pt x="15599" y="40393"/>
                    <a:pt x="25217" y="39383"/>
                    <a:pt x="31123" y="33163"/>
                  </a:cubicBezTo>
                  <a:lnTo>
                    <a:pt x="36649" y="39164"/>
                  </a:lnTo>
                  <a:cubicBezTo>
                    <a:pt x="31695" y="44269"/>
                    <a:pt x="24742" y="47032"/>
                    <a:pt x="17599" y="46784"/>
                  </a:cubicBezTo>
                  <a:cubicBezTo>
                    <a:pt x="11501" y="46917"/>
                    <a:pt x="5692" y="44622"/>
                    <a:pt x="1311" y="40402"/>
                  </a:cubicBezTo>
                  <a:cubicBezTo>
                    <a:pt x="-7739" y="30811"/>
                    <a:pt x="-7739" y="15799"/>
                    <a:pt x="1311" y="6208"/>
                  </a:cubicBezTo>
                  <a:cubicBezTo>
                    <a:pt x="5692" y="2026"/>
                    <a:pt x="11501" y="-269"/>
                    <a:pt x="17501" y="-175"/>
                  </a:cubicBezTo>
                  <a:cubicBezTo>
                    <a:pt x="23314" y="-298"/>
                    <a:pt x="28933" y="1702"/>
                    <a:pt x="33314" y="5445"/>
                  </a:cubicBezTo>
                  <a:cubicBezTo>
                    <a:pt x="37695" y="9379"/>
                    <a:pt x="40076" y="15085"/>
                    <a:pt x="39793" y="20971"/>
                  </a:cubicBezTo>
                  <a:close/>
                  <a:moveTo>
                    <a:pt x="3976" y="20019"/>
                  </a:moveTo>
                  <a:lnTo>
                    <a:pt x="30077" y="20019"/>
                  </a:lnTo>
                  <a:cubicBezTo>
                    <a:pt x="30268" y="16666"/>
                    <a:pt x="28933" y="13389"/>
                    <a:pt x="26454" y="11160"/>
                  </a:cubicBezTo>
                  <a:cubicBezTo>
                    <a:pt x="23980" y="9065"/>
                    <a:pt x="20836" y="7979"/>
                    <a:pt x="17599" y="8113"/>
                  </a:cubicBezTo>
                  <a:cubicBezTo>
                    <a:pt x="14171" y="8055"/>
                    <a:pt x="10836" y="9160"/>
                    <a:pt x="8074" y="11256"/>
                  </a:cubicBezTo>
                  <a:cubicBezTo>
                    <a:pt x="5311" y="13313"/>
                    <a:pt x="3785" y="16599"/>
                    <a:pt x="3976" y="20019"/>
                  </a:cubicBezTo>
                  <a:close/>
                </a:path>
              </a:pathLst>
            </a:custGeom>
            <a:solidFill>
              <a:srgbClr val="6D6E71"/>
            </a:solidFill>
            <a:ln w="9525" cap="flat">
              <a:noFill/>
              <a:prstDash val="solid"/>
              <a:miter/>
            </a:ln>
          </p:spPr>
          <p:txBody>
            <a:bodyPr rtlCol="0" anchor="ctr"/>
            <a:lstStyle/>
            <a:p>
              <a:endParaRPr lang="en-US"/>
            </a:p>
          </p:txBody>
        </p:sp>
        <p:sp>
          <p:nvSpPr>
            <p:cNvPr id="344" name="Freeform: Shape 343">
              <a:extLst>
                <a:ext uri="{FF2B5EF4-FFF2-40B4-BE49-F238E27FC236}">
                  <a16:creationId xmlns:a16="http://schemas.microsoft.com/office/drawing/2014/main" id="{9778AB9F-BF2D-4179-8E5D-244D1657D807}"/>
                </a:ext>
              </a:extLst>
            </p:cNvPr>
            <p:cNvSpPr/>
            <p:nvPr/>
          </p:nvSpPr>
          <p:spPr>
            <a:xfrm>
              <a:off x="18505836" y="4639341"/>
              <a:ext cx="24291" cy="46005"/>
            </a:xfrm>
            <a:custGeom>
              <a:avLst/>
              <a:gdLst>
                <a:gd name="connsiteX0" fmla="*/ 18433 w 24291"/>
                <a:gd name="connsiteY0" fmla="*/ 9726 h 46005"/>
                <a:gd name="connsiteX1" fmla="*/ 7667 w 24291"/>
                <a:gd name="connsiteY1" fmla="*/ 14393 h 46005"/>
                <a:gd name="connsiteX2" fmla="*/ 4048 w 24291"/>
                <a:gd name="connsiteY2" fmla="*/ 26775 h 46005"/>
                <a:gd name="connsiteX3" fmla="*/ 4048 w 24291"/>
                <a:gd name="connsiteY3" fmla="*/ 45825 h 46005"/>
                <a:gd name="connsiteX4" fmla="*/ -5477 w 24291"/>
                <a:gd name="connsiteY4" fmla="*/ 45825 h 46005"/>
                <a:gd name="connsiteX5" fmla="*/ -5477 w 24291"/>
                <a:gd name="connsiteY5" fmla="*/ 201 h 46005"/>
                <a:gd name="connsiteX6" fmla="*/ 4048 w 24291"/>
                <a:gd name="connsiteY6" fmla="*/ 201 h 46005"/>
                <a:gd name="connsiteX7" fmla="*/ 4048 w 24291"/>
                <a:gd name="connsiteY7" fmla="*/ 9726 h 46005"/>
                <a:gd name="connsiteX8" fmla="*/ 10429 w 24291"/>
                <a:gd name="connsiteY8" fmla="*/ 2677 h 46005"/>
                <a:gd name="connsiteX9" fmla="*/ 18815 w 24291"/>
                <a:gd name="connsiteY9" fmla="*/ -180 h 46005"/>
                <a:gd name="connsiteX10" fmla="*/ 18815 w 24291"/>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91" h="46005">
                  <a:moveTo>
                    <a:pt x="18433" y="9726"/>
                  </a:moveTo>
                  <a:cubicBezTo>
                    <a:pt x="14336" y="9430"/>
                    <a:pt x="10239" y="11173"/>
                    <a:pt x="7667" y="14393"/>
                  </a:cubicBezTo>
                  <a:cubicBezTo>
                    <a:pt x="5095" y="17993"/>
                    <a:pt x="3858" y="22356"/>
                    <a:pt x="4048" y="26775"/>
                  </a:cubicBezTo>
                  <a:lnTo>
                    <a:pt x="4048" y="45825"/>
                  </a:lnTo>
                  <a:lnTo>
                    <a:pt x="-5477" y="45825"/>
                  </a:lnTo>
                  <a:lnTo>
                    <a:pt x="-5477" y="201"/>
                  </a:lnTo>
                  <a:lnTo>
                    <a:pt x="4048" y="201"/>
                  </a:lnTo>
                  <a:lnTo>
                    <a:pt x="4048" y="9726"/>
                  </a:lnTo>
                  <a:cubicBezTo>
                    <a:pt x="5574" y="6916"/>
                    <a:pt x="7764" y="4496"/>
                    <a:pt x="10429" y="2677"/>
                  </a:cubicBezTo>
                  <a:cubicBezTo>
                    <a:pt x="12908" y="934"/>
                    <a:pt x="15764" y="-66"/>
                    <a:pt x="18815" y="-180"/>
                  </a:cubicBezTo>
                  <a:lnTo>
                    <a:pt x="18815" y="9345"/>
                  </a:lnTo>
                  <a:close/>
                </a:path>
              </a:pathLst>
            </a:custGeom>
            <a:solidFill>
              <a:srgbClr val="6D6E71"/>
            </a:solidFill>
            <a:ln w="9525" cap="flat">
              <a:noFill/>
              <a:prstDash val="solid"/>
              <a:miter/>
            </a:ln>
          </p:spPr>
          <p:txBody>
            <a:bodyPr rtlCol="0" anchor="ctr"/>
            <a:lstStyle/>
            <a:p>
              <a:endParaRPr lang="en-US"/>
            </a:p>
          </p:txBody>
        </p:sp>
        <p:sp>
          <p:nvSpPr>
            <p:cNvPr id="345" name="Freeform: Shape 344">
              <a:extLst>
                <a:ext uri="{FF2B5EF4-FFF2-40B4-BE49-F238E27FC236}">
                  <a16:creationId xmlns:a16="http://schemas.microsoft.com/office/drawing/2014/main" id="{D1B6E6BE-81E4-4E04-9C1B-533872712E38}"/>
                </a:ext>
              </a:extLst>
            </p:cNvPr>
            <p:cNvSpPr/>
            <p:nvPr/>
          </p:nvSpPr>
          <p:spPr>
            <a:xfrm>
              <a:off x="18538410" y="4639341"/>
              <a:ext cx="24193" cy="46005"/>
            </a:xfrm>
            <a:custGeom>
              <a:avLst/>
              <a:gdLst>
                <a:gd name="connsiteX0" fmla="*/ 18336 w 24193"/>
                <a:gd name="connsiteY0" fmla="*/ 9726 h 46005"/>
                <a:gd name="connsiteX1" fmla="*/ 7574 w 24193"/>
                <a:gd name="connsiteY1" fmla="*/ 14393 h 46005"/>
                <a:gd name="connsiteX2" fmla="*/ 4048 w 24193"/>
                <a:gd name="connsiteY2" fmla="*/ 26775 h 46005"/>
                <a:gd name="connsiteX3" fmla="*/ 4048 w 24193"/>
                <a:gd name="connsiteY3" fmla="*/ 45825 h 46005"/>
                <a:gd name="connsiteX4" fmla="*/ -5477 w 24193"/>
                <a:gd name="connsiteY4" fmla="*/ 45825 h 46005"/>
                <a:gd name="connsiteX5" fmla="*/ -5477 w 24193"/>
                <a:gd name="connsiteY5" fmla="*/ 201 h 46005"/>
                <a:gd name="connsiteX6" fmla="*/ 4048 w 24193"/>
                <a:gd name="connsiteY6" fmla="*/ 201 h 46005"/>
                <a:gd name="connsiteX7" fmla="*/ 4048 w 24193"/>
                <a:gd name="connsiteY7" fmla="*/ 9726 h 46005"/>
                <a:gd name="connsiteX8" fmla="*/ 10336 w 24193"/>
                <a:gd name="connsiteY8" fmla="*/ 2677 h 46005"/>
                <a:gd name="connsiteX9" fmla="*/ 18717 w 24193"/>
                <a:gd name="connsiteY9" fmla="*/ -180 h 46005"/>
                <a:gd name="connsiteX10" fmla="*/ 18717 w 24193"/>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6005">
                  <a:moveTo>
                    <a:pt x="18336" y="9726"/>
                  </a:moveTo>
                  <a:cubicBezTo>
                    <a:pt x="14243" y="9440"/>
                    <a:pt x="10146" y="11183"/>
                    <a:pt x="7574" y="14393"/>
                  </a:cubicBezTo>
                  <a:cubicBezTo>
                    <a:pt x="5002" y="18003"/>
                    <a:pt x="3764" y="22366"/>
                    <a:pt x="4048" y="26775"/>
                  </a:cubicBezTo>
                  <a:lnTo>
                    <a:pt x="4048" y="45825"/>
                  </a:lnTo>
                  <a:lnTo>
                    <a:pt x="-5477" y="45825"/>
                  </a:lnTo>
                  <a:lnTo>
                    <a:pt x="-5477" y="201"/>
                  </a:lnTo>
                  <a:lnTo>
                    <a:pt x="4048" y="201"/>
                  </a:lnTo>
                  <a:lnTo>
                    <a:pt x="4048" y="9726"/>
                  </a:lnTo>
                  <a:cubicBezTo>
                    <a:pt x="5481" y="6888"/>
                    <a:pt x="7671" y="4459"/>
                    <a:pt x="10336" y="2677"/>
                  </a:cubicBezTo>
                  <a:cubicBezTo>
                    <a:pt x="12810" y="934"/>
                    <a:pt x="15671" y="-66"/>
                    <a:pt x="18717" y="-180"/>
                  </a:cubicBezTo>
                  <a:lnTo>
                    <a:pt x="18717" y="9345"/>
                  </a:lnTo>
                  <a:close/>
                </a:path>
              </a:pathLst>
            </a:custGeom>
            <a:solidFill>
              <a:srgbClr val="6D6E71"/>
            </a:solidFill>
            <a:ln w="9525" cap="flat">
              <a:noFill/>
              <a:prstDash val="solid"/>
              <a:miter/>
            </a:ln>
          </p:spPr>
          <p:txBody>
            <a:bodyPr rtlCol="0" anchor="ctr"/>
            <a:lstStyle/>
            <a:p>
              <a:endParaRPr lang="en-US"/>
            </a:p>
          </p:txBody>
        </p:sp>
        <p:sp>
          <p:nvSpPr>
            <p:cNvPr id="346" name="Freeform: Shape 345">
              <a:extLst>
                <a:ext uri="{FF2B5EF4-FFF2-40B4-BE49-F238E27FC236}">
                  <a16:creationId xmlns:a16="http://schemas.microsoft.com/office/drawing/2014/main" id="{313C34A3-C780-4F49-B821-DB6FD27801E1}"/>
                </a:ext>
              </a:extLst>
            </p:cNvPr>
            <p:cNvSpPr/>
            <p:nvPr/>
          </p:nvSpPr>
          <p:spPr>
            <a:xfrm>
              <a:off x="18567439" y="4639526"/>
              <a:ext cx="45292" cy="46979"/>
            </a:xfrm>
            <a:custGeom>
              <a:avLst/>
              <a:gdLst>
                <a:gd name="connsiteX0" fmla="*/ 39793 w 45292"/>
                <a:gd name="connsiteY0" fmla="*/ 27543 h 46979"/>
                <a:gd name="connsiteX1" fmla="*/ 4074 w 45292"/>
                <a:gd name="connsiteY1" fmla="*/ 27543 h 46979"/>
                <a:gd name="connsiteX2" fmla="*/ 8548 w 45292"/>
                <a:gd name="connsiteY2" fmla="*/ 35544 h 46979"/>
                <a:gd name="connsiteX3" fmla="*/ 18073 w 45292"/>
                <a:gd name="connsiteY3" fmla="*/ 38592 h 46979"/>
                <a:gd name="connsiteX4" fmla="*/ 31123 w 45292"/>
                <a:gd name="connsiteY4" fmla="*/ 33163 h 46979"/>
                <a:gd name="connsiteX5" fmla="*/ 36649 w 45292"/>
                <a:gd name="connsiteY5" fmla="*/ 39164 h 46979"/>
                <a:gd name="connsiteX6" fmla="*/ 17599 w 45292"/>
                <a:gd name="connsiteY6" fmla="*/ 46784 h 46979"/>
                <a:gd name="connsiteX7" fmla="*/ 1311 w 45292"/>
                <a:gd name="connsiteY7" fmla="*/ 40402 h 46979"/>
                <a:gd name="connsiteX8" fmla="*/ 1311 w 45292"/>
                <a:gd name="connsiteY8" fmla="*/ 6208 h 46979"/>
                <a:gd name="connsiteX9" fmla="*/ 17501 w 45292"/>
                <a:gd name="connsiteY9" fmla="*/ -175 h 46979"/>
                <a:gd name="connsiteX10" fmla="*/ 33314 w 45292"/>
                <a:gd name="connsiteY10" fmla="*/ 5445 h 46979"/>
                <a:gd name="connsiteX11" fmla="*/ 39793 w 45292"/>
                <a:gd name="connsiteY11" fmla="*/ 20971 h 46979"/>
                <a:gd name="connsiteX12" fmla="*/ 4074 w 45292"/>
                <a:gd name="connsiteY12" fmla="*/ 20019 h 46979"/>
                <a:gd name="connsiteX13" fmla="*/ 30170 w 45292"/>
                <a:gd name="connsiteY13" fmla="*/ 20019 h 46979"/>
                <a:gd name="connsiteX14" fmla="*/ 26551 w 45292"/>
                <a:gd name="connsiteY14" fmla="*/ 11160 h 46979"/>
                <a:gd name="connsiteX15" fmla="*/ 17692 w 45292"/>
                <a:gd name="connsiteY15" fmla="*/ 8113 h 46979"/>
                <a:gd name="connsiteX16" fmla="*/ 8167 w 45292"/>
                <a:gd name="connsiteY16" fmla="*/ 11256 h 46979"/>
                <a:gd name="connsiteX17" fmla="*/ 4074 w 45292"/>
                <a:gd name="connsiteY17" fmla="*/ 20019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292" h="46979">
                  <a:moveTo>
                    <a:pt x="39793" y="27543"/>
                  </a:moveTo>
                  <a:lnTo>
                    <a:pt x="4074" y="27543"/>
                  </a:lnTo>
                  <a:cubicBezTo>
                    <a:pt x="4167" y="30772"/>
                    <a:pt x="5883" y="33734"/>
                    <a:pt x="8548" y="35544"/>
                  </a:cubicBezTo>
                  <a:cubicBezTo>
                    <a:pt x="11311" y="37535"/>
                    <a:pt x="14645" y="38602"/>
                    <a:pt x="18073" y="38592"/>
                  </a:cubicBezTo>
                  <a:cubicBezTo>
                    <a:pt x="23026" y="38926"/>
                    <a:pt x="27886" y="36916"/>
                    <a:pt x="31123" y="33163"/>
                  </a:cubicBezTo>
                  <a:lnTo>
                    <a:pt x="36649" y="39164"/>
                  </a:lnTo>
                  <a:cubicBezTo>
                    <a:pt x="31695" y="44269"/>
                    <a:pt x="24742" y="47032"/>
                    <a:pt x="17599" y="46784"/>
                  </a:cubicBezTo>
                  <a:cubicBezTo>
                    <a:pt x="11501" y="46917"/>
                    <a:pt x="5692" y="44622"/>
                    <a:pt x="1311" y="40402"/>
                  </a:cubicBezTo>
                  <a:cubicBezTo>
                    <a:pt x="-7739" y="30811"/>
                    <a:pt x="-7739" y="15799"/>
                    <a:pt x="1311" y="6208"/>
                  </a:cubicBezTo>
                  <a:cubicBezTo>
                    <a:pt x="5692" y="2017"/>
                    <a:pt x="11501" y="-279"/>
                    <a:pt x="17501" y="-175"/>
                  </a:cubicBezTo>
                  <a:cubicBezTo>
                    <a:pt x="23314" y="-298"/>
                    <a:pt x="28933" y="1702"/>
                    <a:pt x="33314" y="5445"/>
                  </a:cubicBezTo>
                  <a:cubicBezTo>
                    <a:pt x="37695" y="9379"/>
                    <a:pt x="40076" y="15085"/>
                    <a:pt x="39793" y="20971"/>
                  </a:cubicBezTo>
                  <a:close/>
                  <a:moveTo>
                    <a:pt x="4074" y="20019"/>
                  </a:moveTo>
                  <a:lnTo>
                    <a:pt x="30170" y="20019"/>
                  </a:lnTo>
                  <a:cubicBezTo>
                    <a:pt x="30361" y="16666"/>
                    <a:pt x="29026" y="13389"/>
                    <a:pt x="26551" y="11160"/>
                  </a:cubicBezTo>
                  <a:cubicBezTo>
                    <a:pt x="24077" y="9065"/>
                    <a:pt x="20933" y="7979"/>
                    <a:pt x="17692" y="8113"/>
                  </a:cubicBezTo>
                  <a:cubicBezTo>
                    <a:pt x="14264" y="8055"/>
                    <a:pt x="10929" y="9160"/>
                    <a:pt x="8167" y="11256"/>
                  </a:cubicBezTo>
                  <a:cubicBezTo>
                    <a:pt x="5404" y="13313"/>
                    <a:pt x="3883" y="16599"/>
                    <a:pt x="4074" y="20019"/>
                  </a:cubicBezTo>
                  <a:close/>
                </a:path>
              </a:pathLst>
            </a:custGeom>
            <a:solidFill>
              <a:srgbClr val="6D6E71"/>
            </a:solidFill>
            <a:ln w="9525" cap="flat">
              <a:noFill/>
              <a:prstDash val="solid"/>
              <a:miter/>
            </a:ln>
          </p:spPr>
          <p:txBody>
            <a:bodyPr rtlCol="0" anchor="ctr"/>
            <a:lstStyle/>
            <a:p>
              <a:endParaRPr lang="en-US"/>
            </a:p>
          </p:txBody>
        </p:sp>
        <p:sp>
          <p:nvSpPr>
            <p:cNvPr id="347" name="Freeform: Shape 346">
              <a:extLst>
                <a:ext uri="{FF2B5EF4-FFF2-40B4-BE49-F238E27FC236}">
                  <a16:creationId xmlns:a16="http://schemas.microsoft.com/office/drawing/2014/main" id="{32679930-9B85-46D9-8EE3-163DE0A72A9E}"/>
                </a:ext>
              </a:extLst>
            </p:cNvPr>
            <p:cNvSpPr/>
            <p:nvPr/>
          </p:nvSpPr>
          <p:spPr>
            <a:xfrm>
              <a:off x="18619447" y="4622197"/>
              <a:ext cx="46602" cy="64320"/>
            </a:xfrm>
            <a:custGeom>
              <a:avLst/>
              <a:gdLst>
                <a:gd name="connsiteX0" fmla="*/ 1021 w 46602"/>
                <a:gd name="connsiteY0" fmla="*/ 57636 h 64320"/>
                <a:gd name="connsiteX1" fmla="*/ -5453 w 46602"/>
                <a:gd name="connsiteY1" fmla="*/ 40491 h 64320"/>
                <a:gd name="connsiteX2" fmla="*/ 1118 w 46602"/>
                <a:gd name="connsiteY2" fmla="*/ 23537 h 64320"/>
                <a:gd name="connsiteX3" fmla="*/ 16931 w 46602"/>
                <a:gd name="connsiteY3" fmla="*/ 17155 h 64320"/>
                <a:gd name="connsiteX4" fmla="*/ 31600 w 46602"/>
                <a:gd name="connsiteY4" fmla="*/ 24870 h 64320"/>
                <a:gd name="connsiteX5" fmla="*/ 31600 w 46602"/>
                <a:gd name="connsiteY5" fmla="*/ -180 h 64320"/>
                <a:gd name="connsiteX6" fmla="*/ 41125 w 46602"/>
                <a:gd name="connsiteY6" fmla="*/ -180 h 64320"/>
                <a:gd name="connsiteX7" fmla="*/ 41125 w 46602"/>
                <a:gd name="connsiteY7" fmla="*/ 63447 h 64320"/>
                <a:gd name="connsiteX8" fmla="*/ 31600 w 46602"/>
                <a:gd name="connsiteY8" fmla="*/ 63447 h 64320"/>
                <a:gd name="connsiteX9" fmla="*/ 31600 w 46602"/>
                <a:gd name="connsiteY9" fmla="*/ 56589 h 64320"/>
                <a:gd name="connsiteX10" fmla="*/ 16071 w 46602"/>
                <a:gd name="connsiteY10" fmla="*/ 64114 h 64320"/>
                <a:gd name="connsiteX11" fmla="*/ 1021 w 46602"/>
                <a:gd name="connsiteY11" fmla="*/ 57636 h 64320"/>
                <a:gd name="connsiteX12" fmla="*/ 4165 w 46602"/>
                <a:gd name="connsiteY12" fmla="*/ 40873 h 64320"/>
                <a:gd name="connsiteX13" fmla="*/ 8355 w 46602"/>
                <a:gd name="connsiteY13" fmla="*/ 51541 h 64320"/>
                <a:gd name="connsiteX14" fmla="*/ 17880 w 46602"/>
                <a:gd name="connsiteY14" fmla="*/ 55636 h 64320"/>
                <a:gd name="connsiteX15" fmla="*/ 27405 w 46602"/>
                <a:gd name="connsiteY15" fmla="*/ 51541 h 64320"/>
                <a:gd name="connsiteX16" fmla="*/ 31410 w 46602"/>
                <a:gd name="connsiteY16" fmla="*/ 40873 h 64320"/>
                <a:gd name="connsiteX17" fmla="*/ 27405 w 46602"/>
                <a:gd name="connsiteY17" fmla="*/ 29919 h 64320"/>
                <a:gd name="connsiteX18" fmla="*/ 17880 w 46602"/>
                <a:gd name="connsiteY18" fmla="*/ 25537 h 64320"/>
                <a:gd name="connsiteX19" fmla="*/ 8355 w 46602"/>
                <a:gd name="connsiteY19" fmla="*/ 29919 h 64320"/>
                <a:gd name="connsiteX20" fmla="*/ 4165 w 46602"/>
                <a:gd name="connsiteY20" fmla="*/ 40873 h 6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2" h="64320">
                  <a:moveTo>
                    <a:pt x="1021" y="57636"/>
                  </a:moveTo>
                  <a:cubicBezTo>
                    <a:pt x="-3360" y="53036"/>
                    <a:pt x="-5742" y="46844"/>
                    <a:pt x="-5453" y="40491"/>
                  </a:cubicBezTo>
                  <a:cubicBezTo>
                    <a:pt x="-5742" y="34167"/>
                    <a:pt x="-3360" y="28014"/>
                    <a:pt x="1118" y="23537"/>
                  </a:cubicBezTo>
                  <a:cubicBezTo>
                    <a:pt x="5309" y="19375"/>
                    <a:pt x="11025" y="17070"/>
                    <a:pt x="16931" y="17155"/>
                  </a:cubicBezTo>
                  <a:cubicBezTo>
                    <a:pt x="22833" y="17070"/>
                    <a:pt x="28359" y="19975"/>
                    <a:pt x="31600" y="24870"/>
                  </a:cubicBezTo>
                  <a:lnTo>
                    <a:pt x="31600" y="-180"/>
                  </a:lnTo>
                  <a:lnTo>
                    <a:pt x="41125" y="-180"/>
                  </a:lnTo>
                  <a:lnTo>
                    <a:pt x="41125" y="63447"/>
                  </a:lnTo>
                  <a:lnTo>
                    <a:pt x="31600" y="63447"/>
                  </a:lnTo>
                  <a:lnTo>
                    <a:pt x="31600" y="56589"/>
                  </a:lnTo>
                  <a:cubicBezTo>
                    <a:pt x="28075" y="61599"/>
                    <a:pt x="22168" y="64447"/>
                    <a:pt x="16071" y="64114"/>
                  </a:cubicBezTo>
                  <a:cubicBezTo>
                    <a:pt x="10355" y="64180"/>
                    <a:pt x="4927" y="61827"/>
                    <a:pt x="1021" y="57636"/>
                  </a:cubicBezTo>
                  <a:close/>
                  <a:moveTo>
                    <a:pt x="4165" y="40873"/>
                  </a:moveTo>
                  <a:cubicBezTo>
                    <a:pt x="4072" y="44854"/>
                    <a:pt x="5499" y="48721"/>
                    <a:pt x="8355" y="51541"/>
                  </a:cubicBezTo>
                  <a:cubicBezTo>
                    <a:pt x="10834" y="54122"/>
                    <a:pt x="14262" y="55598"/>
                    <a:pt x="17880" y="55636"/>
                  </a:cubicBezTo>
                  <a:cubicBezTo>
                    <a:pt x="21503" y="55703"/>
                    <a:pt x="24931" y="54217"/>
                    <a:pt x="27405" y="51541"/>
                  </a:cubicBezTo>
                  <a:cubicBezTo>
                    <a:pt x="30075" y="48654"/>
                    <a:pt x="31503" y="44816"/>
                    <a:pt x="31410" y="40873"/>
                  </a:cubicBezTo>
                  <a:cubicBezTo>
                    <a:pt x="31503" y="36843"/>
                    <a:pt x="30075" y="32919"/>
                    <a:pt x="27405" y="29919"/>
                  </a:cubicBezTo>
                  <a:cubicBezTo>
                    <a:pt x="25024" y="27138"/>
                    <a:pt x="21503" y="25537"/>
                    <a:pt x="17880" y="25537"/>
                  </a:cubicBezTo>
                  <a:cubicBezTo>
                    <a:pt x="14262" y="25632"/>
                    <a:pt x="10834" y="27223"/>
                    <a:pt x="8355" y="29919"/>
                  </a:cubicBezTo>
                  <a:cubicBezTo>
                    <a:pt x="5593" y="32871"/>
                    <a:pt x="4072" y="36815"/>
                    <a:pt x="4165" y="40873"/>
                  </a:cubicBezTo>
                  <a:close/>
                </a:path>
              </a:pathLst>
            </a:custGeom>
            <a:solidFill>
              <a:srgbClr val="6D6E71"/>
            </a:solidFill>
            <a:ln w="9525" cap="flat">
              <a:noFill/>
              <a:prstDash val="solid"/>
              <a:miter/>
            </a:ln>
          </p:spPr>
          <p:txBody>
            <a:bodyPr rtlCol="0" anchor="ctr"/>
            <a:lstStyle/>
            <a:p>
              <a:endParaRPr lang="en-US"/>
            </a:p>
          </p:txBody>
        </p:sp>
        <p:sp>
          <p:nvSpPr>
            <p:cNvPr id="348" name="Freeform: Shape 347">
              <a:extLst>
                <a:ext uri="{FF2B5EF4-FFF2-40B4-BE49-F238E27FC236}">
                  <a16:creationId xmlns:a16="http://schemas.microsoft.com/office/drawing/2014/main" id="{0BA1AC66-24C9-4577-AB64-BF9725928FFA}"/>
                </a:ext>
              </a:extLst>
            </p:cNvPr>
            <p:cNvSpPr/>
            <p:nvPr/>
          </p:nvSpPr>
          <p:spPr>
            <a:xfrm>
              <a:off x="18698145" y="4621051"/>
              <a:ext cx="31718" cy="64962"/>
            </a:xfrm>
            <a:custGeom>
              <a:avLst/>
              <a:gdLst>
                <a:gd name="connsiteX0" fmla="*/ 9862 w 31718"/>
                <a:gd name="connsiteY0" fmla="*/ 15253 h 64962"/>
                <a:gd name="connsiteX1" fmla="*/ 9862 w 31718"/>
                <a:gd name="connsiteY1" fmla="*/ 18967 h 64962"/>
                <a:gd name="connsiteX2" fmla="*/ 21861 w 31718"/>
                <a:gd name="connsiteY2" fmla="*/ 18967 h 64962"/>
                <a:gd name="connsiteX3" fmla="*/ 21861 w 31718"/>
                <a:gd name="connsiteY3" fmla="*/ 26683 h 64962"/>
                <a:gd name="connsiteX4" fmla="*/ 9862 w 31718"/>
                <a:gd name="connsiteY4" fmla="*/ 26683 h 64962"/>
                <a:gd name="connsiteX5" fmla="*/ 9862 w 31718"/>
                <a:gd name="connsiteY5" fmla="*/ 64783 h 64962"/>
                <a:gd name="connsiteX6" fmla="*/ 337 w 31718"/>
                <a:gd name="connsiteY6" fmla="*/ 64783 h 64962"/>
                <a:gd name="connsiteX7" fmla="*/ 337 w 31718"/>
                <a:gd name="connsiteY7" fmla="*/ 26683 h 64962"/>
                <a:gd name="connsiteX8" fmla="*/ -5477 w 31718"/>
                <a:gd name="connsiteY8" fmla="*/ 26683 h 64962"/>
                <a:gd name="connsiteX9" fmla="*/ -5477 w 31718"/>
                <a:gd name="connsiteY9" fmla="*/ 18967 h 64962"/>
                <a:gd name="connsiteX10" fmla="*/ 337 w 31718"/>
                <a:gd name="connsiteY10" fmla="*/ 18967 h 64962"/>
                <a:gd name="connsiteX11" fmla="*/ 337 w 31718"/>
                <a:gd name="connsiteY11" fmla="*/ 15539 h 64962"/>
                <a:gd name="connsiteX12" fmla="*/ 4620 w 31718"/>
                <a:gd name="connsiteY12" fmla="*/ 4013 h 64962"/>
                <a:gd name="connsiteX13" fmla="*/ 15099 w 31718"/>
                <a:gd name="connsiteY13" fmla="*/ -178 h 64962"/>
                <a:gd name="connsiteX14" fmla="*/ 26242 w 31718"/>
                <a:gd name="connsiteY14" fmla="*/ 4394 h 64962"/>
                <a:gd name="connsiteX15" fmla="*/ 22335 w 31718"/>
                <a:gd name="connsiteY15" fmla="*/ 11157 h 64962"/>
                <a:gd name="connsiteX16" fmla="*/ 16433 w 31718"/>
                <a:gd name="connsiteY16" fmla="*/ 8109 h 64962"/>
                <a:gd name="connsiteX17" fmla="*/ 11573 w 31718"/>
                <a:gd name="connsiteY17" fmla="*/ 10014 h 64962"/>
                <a:gd name="connsiteX18" fmla="*/ 9862 w 31718"/>
                <a:gd name="connsiteY18" fmla="*/ 15253 h 64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4962">
                  <a:moveTo>
                    <a:pt x="9862" y="15253"/>
                  </a:moveTo>
                  <a:lnTo>
                    <a:pt x="9862" y="18967"/>
                  </a:lnTo>
                  <a:lnTo>
                    <a:pt x="21861" y="18967"/>
                  </a:lnTo>
                  <a:lnTo>
                    <a:pt x="21861" y="26683"/>
                  </a:lnTo>
                  <a:lnTo>
                    <a:pt x="9862" y="26683"/>
                  </a:lnTo>
                  <a:lnTo>
                    <a:pt x="9862" y="64783"/>
                  </a:lnTo>
                  <a:lnTo>
                    <a:pt x="337" y="64783"/>
                  </a:lnTo>
                  <a:lnTo>
                    <a:pt x="337" y="26683"/>
                  </a:lnTo>
                  <a:lnTo>
                    <a:pt x="-5477" y="26683"/>
                  </a:lnTo>
                  <a:lnTo>
                    <a:pt x="-5477" y="18967"/>
                  </a:lnTo>
                  <a:lnTo>
                    <a:pt x="337" y="18967"/>
                  </a:lnTo>
                  <a:lnTo>
                    <a:pt x="337" y="15539"/>
                  </a:lnTo>
                  <a:cubicBezTo>
                    <a:pt x="146" y="11271"/>
                    <a:pt x="1667" y="7100"/>
                    <a:pt x="4620" y="4013"/>
                  </a:cubicBezTo>
                  <a:cubicBezTo>
                    <a:pt x="7383" y="1270"/>
                    <a:pt x="11192" y="-244"/>
                    <a:pt x="15099" y="-178"/>
                  </a:cubicBezTo>
                  <a:cubicBezTo>
                    <a:pt x="19289" y="-149"/>
                    <a:pt x="23289" y="1489"/>
                    <a:pt x="26242" y="4394"/>
                  </a:cubicBezTo>
                  <a:lnTo>
                    <a:pt x="22335" y="11157"/>
                  </a:lnTo>
                  <a:cubicBezTo>
                    <a:pt x="20908" y="9366"/>
                    <a:pt x="18717" y="8271"/>
                    <a:pt x="16433" y="8109"/>
                  </a:cubicBezTo>
                  <a:cubicBezTo>
                    <a:pt x="14624" y="8014"/>
                    <a:pt x="12810" y="8709"/>
                    <a:pt x="11573" y="10014"/>
                  </a:cubicBezTo>
                  <a:cubicBezTo>
                    <a:pt x="10336" y="11491"/>
                    <a:pt x="9764" y="13357"/>
                    <a:pt x="9862" y="15253"/>
                  </a:cubicBezTo>
                  <a:close/>
                </a:path>
              </a:pathLst>
            </a:custGeom>
            <a:solidFill>
              <a:srgbClr val="6D6E71"/>
            </a:solidFill>
            <a:ln w="9525" cap="flat">
              <a:noFill/>
              <a:prstDash val="solid"/>
              <a:miter/>
            </a:ln>
          </p:spPr>
          <p:txBody>
            <a:bodyPr rtlCol="0" anchor="ctr"/>
            <a:lstStyle/>
            <a:p>
              <a:endParaRPr lang="en-US"/>
            </a:p>
          </p:txBody>
        </p:sp>
        <p:sp>
          <p:nvSpPr>
            <p:cNvPr id="349" name="Freeform: Shape 348">
              <a:extLst>
                <a:ext uri="{FF2B5EF4-FFF2-40B4-BE49-F238E27FC236}">
                  <a16:creationId xmlns:a16="http://schemas.microsoft.com/office/drawing/2014/main" id="{603E25D0-2F42-4775-8A67-96C8C6034EFD}"/>
                </a:ext>
              </a:extLst>
            </p:cNvPr>
            <p:cNvSpPr/>
            <p:nvPr/>
          </p:nvSpPr>
          <p:spPr>
            <a:xfrm>
              <a:off x="18730150" y="4639532"/>
              <a:ext cx="48006" cy="46946"/>
            </a:xfrm>
            <a:custGeom>
              <a:avLst/>
              <a:gdLst>
                <a:gd name="connsiteX0" fmla="*/ 35672 w 48006"/>
                <a:gd name="connsiteY0" fmla="*/ 40016 h 46946"/>
                <a:gd name="connsiteX1" fmla="*/ 1381 w 48006"/>
                <a:gd name="connsiteY1" fmla="*/ 40016 h 46946"/>
                <a:gd name="connsiteX2" fmla="*/ 1381 w 48006"/>
                <a:gd name="connsiteY2" fmla="*/ 6678 h 46946"/>
                <a:gd name="connsiteX3" fmla="*/ 35672 w 48006"/>
                <a:gd name="connsiteY3" fmla="*/ 6678 h 46946"/>
                <a:gd name="connsiteX4" fmla="*/ 35672 w 48006"/>
                <a:gd name="connsiteY4" fmla="*/ 40016 h 46946"/>
                <a:gd name="connsiteX5" fmla="*/ 8241 w 48006"/>
                <a:gd name="connsiteY5" fmla="*/ 34110 h 46946"/>
                <a:gd name="connsiteX6" fmla="*/ 28812 w 48006"/>
                <a:gd name="connsiteY6" fmla="*/ 34110 h 46946"/>
                <a:gd name="connsiteX7" fmla="*/ 28812 w 48006"/>
                <a:gd name="connsiteY7" fmla="*/ 12584 h 46946"/>
                <a:gd name="connsiteX8" fmla="*/ 8241 w 48006"/>
                <a:gd name="connsiteY8" fmla="*/ 12584 h 46946"/>
                <a:gd name="connsiteX9" fmla="*/ 8241 w 48006"/>
                <a:gd name="connsiteY9"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006" h="46946">
                  <a:moveTo>
                    <a:pt x="35672" y="40016"/>
                  </a:moveTo>
                  <a:cubicBezTo>
                    <a:pt x="26049" y="49017"/>
                    <a:pt x="11004" y="49017"/>
                    <a:pt x="1381" y="40016"/>
                  </a:cubicBezTo>
                  <a:cubicBezTo>
                    <a:pt x="-7763" y="30776"/>
                    <a:pt x="-7763" y="15917"/>
                    <a:pt x="1381" y="6678"/>
                  </a:cubicBezTo>
                  <a:cubicBezTo>
                    <a:pt x="11004" y="-2466"/>
                    <a:pt x="26049" y="-2466"/>
                    <a:pt x="35672" y="6678"/>
                  </a:cubicBezTo>
                  <a:cubicBezTo>
                    <a:pt x="44815" y="15917"/>
                    <a:pt x="44815" y="30776"/>
                    <a:pt x="35672" y="40016"/>
                  </a:cubicBezTo>
                  <a:close/>
                  <a:moveTo>
                    <a:pt x="8241" y="34110"/>
                  </a:moveTo>
                  <a:cubicBezTo>
                    <a:pt x="14050" y="39577"/>
                    <a:pt x="23003" y="39577"/>
                    <a:pt x="28812" y="34110"/>
                  </a:cubicBezTo>
                  <a:cubicBezTo>
                    <a:pt x="34244" y="27976"/>
                    <a:pt x="34244" y="18718"/>
                    <a:pt x="28812" y="12584"/>
                  </a:cubicBezTo>
                  <a:cubicBezTo>
                    <a:pt x="23101" y="7021"/>
                    <a:pt x="13952" y="7021"/>
                    <a:pt x="8241" y="12584"/>
                  </a:cubicBezTo>
                  <a:cubicBezTo>
                    <a:pt x="2809" y="18718"/>
                    <a:pt x="2809" y="27976"/>
                    <a:pt x="8241" y="34110"/>
                  </a:cubicBezTo>
                  <a:close/>
                </a:path>
              </a:pathLst>
            </a:custGeom>
            <a:solidFill>
              <a:srgbClr val="6D6E71"/>
            </a:solidFill>
            <a:ln w="9525" cap="flat">
              <a:noFill/>
              <a:prstDash val="solid"/>
              <a:miter/>
            </a:ln>
          </p:spPr>
          <p:txBody>
            <a:bodyPr rtlCol="0" anchor="ctr"/>
            <a:lstStyle/>
            <a:p>
              <a:endParaRPr lang="en-US"/>
            </a:p>
          </p:txBody>
        </p:sp>
        <p:sp>
          <p:nvSpPr>
            <p:cNvPr id="350" name="Freeform: Shape 349">
              <a:extLst>
                <a:ext uri="{FF2B5EF4-FFF2-40B4-BE49-F238E27FC236}">
                  <a16:creationId xmlns:a16="http://schemas.microsoft.com/office/drawing/2014/main" id="{9EE2E310-9066-4E68-A8DC-E8B98095E0B9}"/>
                </a:ext>
              </a:extLst>
            </p:cNvPr>
            <p:cNvSpPr/>
            <p:nvPr/>
          </p:nvSpPr>
          <p:spPr>
            <a:xfrm>
              <a:off x="18788251" y="4639341"/>
              <a:ext cx="24291" cy="46005"/>
            </a:xfrm>
            <a:custGeom>
              <a:avLst/>
              <a:gdLst>
                <a:gd name="connsiteX0" fmla="*/ 18336 w 24291"/>
                <a:gd name="connsiteY0" fmla="*/ 9726 h 46005"/>
                <a:gd name="connsiteX1" fmla="*/ 7671 w 24291"/>
                <a:gd name="connsiteY1" fmla="*/ 14393 h 46005"/>
                <a:gd name="connsiteX2" fmla="*/ 4048 w 24291"/>
                <a:gd name="connsiteY2" fmla="*/ 26775 h 46005"/>
                <a:gd name="connsiteX3" fmla="*/ 4048 w 24291"/>
                <a:gd name="connsiteY3" fmla="*/ 45825 h 46005"/>
                <a:gd name="connsiteX4" fmla="*/ -5477 w 24291"/>
                <a:gd name="connsiteY4" fmla="*/ 45825 h 46005"/>
                <a:gd name="connsiteX5" fmla="*/ -5477 w 24291"/>
                <a:gd name="connsiteY5" fmla="*/ 201 h 46005"/>
                <a:gd name="connsiteX6" fmla="*/ 4048 w 24291"/>
                <a:gd name="connsiteY6" fmla="*/ 201 h 46005"/>
                <a:gd name="connsiteX7" fmla="*/ 4048 w 24291"/>
                <a:gd name="connsiteY7" fmla="*/ 9726 h 46005"/>
                <a:gd name="connsiteX8" fmla="*/ 10336 w 24291"/>
                <a:gd name="connsiteY8" fmla="*/ 2677 h 46005"/>
                <a:gd name="connsiteX9" fmla="*/ 18815 w 24291"/>
                <a:gd name="connsiteY9" fmla="*/ -180 h 46005"/>
                <a:gd name="connsiteX10" fmla="*/ 18815 w 24291"/>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91" h="46005">
                  <a:moveTo>
                    <a:pt x="18336" y="9726"/>
                  </a:moveTo>
                  <a:cubicBezTo>
                    <a:pt x="14243" y="9440"/>
                    <a:pt x="10243" y="11183"/>
                    <a:pt x="7671" y="14393"/>
                  </a:cubicBezTo>
                  <a:cubicBezTo>
                    <a:pt x="5099" y="17993"/>
                    <a:pt x="3858" y="22356"/>
                    <a:pt x="4048" y="26775"/>
                  </a:cubicBezTo>
                  <a:lnTo>
                    <a:pt x="4048" y="45825"/>
                  </a:lnTo>
                  <a:lnTo>
                    <a:pt x="-5477" y="45825"/>
                  </a:lnTo>
                  <a:lnTo>
                    <a:pt x="-5477" y="201"/>
                  </a:lnTo>
                  <a:lnTo>
                    <a:pt x="4048" y="201"/>
                  </a:lnTo>
                  <a:lnTo>
                    <a:pt x="4048" y="9726"/>
                  </a:lnTo>
                  <a:cubicBezTo>
                    <a:pt x="5481" y="6888"/>
                    <a:pt x="7671" y="4459"/>
                    <a:pt x="10336" y="2677"/>
                  </a:cubicBezTo>
                  <a:cubicBezTo>
                    <a:pt x="12815" y="934"/>
                    <a:pt x="15764" y="-56"/>
                    <a:pt x="18815" y="-180"/>
                  </a:cubicBezTo>
                  <a:lnTo>
                    <a:pt x="18815" y="9345"/>
                  </a:lnTo>
                  <a:close/>
                </a:path>
              </a:pathLst>
            </a:custGeom>
            <a:solidFill>
              <a:srgbClr val="6D6E71"/>
            </a:solidFill>
            <a:ln w="9525" cap="flat">
              <a:noFill/>
              <a:prstDash val="solid"/>
              <a:miter/>
            </a:ln>
          </p:spPr>
          <p:txBody>
            <a:bodyPr rtlCol="0" anchor="ctr"/>
            <a:lstStyle/>
            <a:p>
              <a:endParaRPr lang="en-US"/>
            </a:p>
          </p:txBody>
        </p:sp>
        <p:sp>
          <p:nvSpPr>
            <p:cNvPr id="351" name="Freeform: Shape 350">
              <a:extLst>
                <a:ext uri="{FF2B5EF4-FFF2-40B4-BE49-F238E27FC236}">
                  <a16:creationId xmlns:a16="http://schemas.microsoft.com/office/drawing/2014/main" id="{ADBB9144-AC62-4C21-883F-5D1B3F430572}"/>
                </a:ext>
              </a:extLst>
            </p:cNvPr>
            <p:cNvSpPr/>
            <p:nvPr/>
          </p:nvSpPr>
          <p:spPr>
            <a:xfrm>
              <a:off x="18840054" y="4639034"/>
              <a:ext cx="40641" cy="47477"/>
            </a:xfrm>
            <a:custGeom>
              <a:avLst/>
              <a:gdLst>
                <a:gd name="connsiteX0" fmla="*/ 34924 w 40641"/>
                <a:gd name="connsiteY0" fmla="*/ 46610 h 47477"/>
                <a:gd name="connsiteX1" fmla="*/ 26162 w 40641"/>
                <a:gd name="connsiteY1" fmla="*/ 46610 h 47477"/>
                <a:gd name="connsiteX2" fmla="*/ 26162 w 40641"/>
                <a:gd name="connsiteY2" fmla="*/ 40514 h 47477"/>
                <a:gd name="connsiteX3" fmla="*/ 11018 w 40641"/>
                <a:gd name="connsiteY3" fmla="*/ 47277 h 47477"/>
                <a:gd name="connsiteX4" fmla="*/ -795 w 40641"/>
                <a:gd name="connsiteY4" fmla="*/ 43276 h 47477"/>
                <a:gd name="connsiteX5" fmla="*/ -5464 w 40641"/>
                <a:gd name="connsiteY5" fmla="*/ 32512 h 47477"/>
                <a:gd name="connsiteX6" fmla="*/ -511 w 40641"/>
                <a:gd name="connsiteY6" fmla="*/ 22416 h 47477"/>
                <a:gd name="connsiteX7" fmla="*/ 13018 w 40641"/>
                <a:gd name="connsiteY7" fmla="*/ 19082 h 47477"/>
                <a:gd name="connsiteX8" fmla="*/ 25399 w 40641"/>
                <a:gd name="connsiteY8" fmla="*/ 19082 h 47477"/>
                <a:gd name="connsiteX9" fmla="*/ 25399 w 40641"/>
                <a:gd name="connsiteY9" fmla="*/ 17368 h 47477"/>
                <a:gd name="connsiteX10" fmla="*/ 15302 w 40641"/>
                <a:gd name="connsiteY10" fmla="*/ 7843 h 47477"/>
                <a:gd name="connsiteX11" fmla="*/ 2061 w 40641"/>
                <a:gd name="connsiteY11" fmla="*/ 12510 h 47477"/>
                <a:gd name="connsiteX12" fmla="*/ -2223 w 40641"/>
                <a:gd name="connsiteY12" fmla="*/ 6509 h 47477"/>
                <a:gd name="connsiteX13" fmla="*/ 16827 w 40641"/>
                <a:gd name="connsiteY13" fmla="*/ -158 h 47477"/>
                <a:gd name="connsiteX14" fmla="*/ 30068 w 40641"/>
                <a:gd name="connsiteY14" fmla="*/ 3937 h 47477"/>
                <a:gd name="connsiteX15" fmla="*/ 35115 w 40641"/>
                <a:gd name="connsiteY15" fmla="*/ 16796 h 47477"/>
                <a:gd name="connsiteX16" fmla="*/ 25399 w 40641"/>
                <a:gd name="connsiteY16" fmla="*/ 29655 h 47477"/>
                <a:gd name="connsiteX17" fmla="*/ 25399 w 40641"/>
                <a:gd name="connsiteY17" fmla="*/ 25845 h 47477"/>
                <a:gd name="connsiteX18" fmla="*/ 14637 w 40641"/>
                <a:gd name="connsiteY18" fmla="*/ 25845 h 47477"/>
                <a:gd name="connsiteX19" fmla="*/ 4251 w 40641"/>
                <a:gd name="connsiteY19" fmla="*/ 32322 h 47477"/>
                <a:gd name="connsiteX20" fmla="*/ 6823 w 40641"/>
                <a:gd name="connsiteY20" fmla="*/ 37370 h 47477"/>
                <a:gd name="connsiteX21" fmla="*/ 13967 w 40641"/>
                <a:gd name="connsiteY21" fmla="*/ 39180 h 47477"/>
                <a:gd name="connsiteX22" fmla="*/ 21971 w 40641"/>
                <a:gd name="connsiteY22" fmla="*/ 36608 h 47477"/>
                <a:gd name="connsiteX23" fmla="*/ 25399 w 40641"/>
                <a:gd name="connsiteY23" fmla="*/ 29655 h 47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1" h="47477">
                  <a:moveTo>
                    <a:pt x="34924" y="46610"/>
                  </a:moveTo>
                  <a:lnTo>
                    <a:pt x="26162" y="46610"/>
                  </a:lnTo>
                  <a:lnTo>
                    <a:pt x="26162" y="40514"/>
                  </a:lnTo>
                  <a:cubicBezTo>
                    <a:pt x="22446" y="45048"/>
                    <a:pt x="16827" y="47553"/>
                    <a:pt x="11018" y="47277"/>
                  </a:cubicBezTo>
                  <a:cubicBezTo>
                    <a:pt x="6730" y="47438"/>
                    <a:pt x="2540" y="46009"/>
                    <a:pt x="-795" y="43276"/>
                  </a:cubicBezTo>
                  <a:cubicBezTo>
                    <a:pt x="-3841" y="40571"/>
                    <a:pt x="-5557" y="36618"/>
                    <a:pt x="-5464" y="32512"/>
                  </a:cubicBezTo>
                  <a:cubicBezTo>
                    <a:pt x="-5650" y="28521"/>
                    <a:pt x="-3748" y="24702"/>
                    <a:pt x="-511" y="22416"/>
                  </a:cubicBezTo>
                  <a:cubicBezTo>
                    <a:pt x="3586" y="20006"/>
                    <a:pt x="8256" y="18854"/>
                    <a:pt x="13018" y="19082"/>
                  </a:cubicBezTo>
                  <a:lnTo>
                    <a:pt x="25399" y="19082"/>
                  </a:lnTo>
                  <a:lnTo>
                    <a:pt x="25399" y="17368"/>
                  </a:lnTo>
                  <a:cubicBezTo>
                    <a:pt x="25399" y="11367"/>
                    <a:pt x="22064" y="7843"/>
                    <a:pt x="15302" y="7843"/>
                  </a:cubicBezTo>
                  <a:cubicBezTo>
                    <a:pt x="10539" y="8014"/>
                    <a:pt x="5875" y="9643"/>
                    <a:pt x="2061" y="12510"/>
                  </a:cubicBezTo>
                  <a:lnTo>
                    <a:pt x="-2223" y="6509"/>
                  </a:lnTo>
                  <a:cubicBezTo>
                    <a:pt x="3112" y="2109"/>
                    <a:pt x="9874" y="-254"/>
                    <a:pt x="16827" y="-158"/>
                  </a:cubicBezTo>
                  <a:cubicBezTo>
                    <a:pt x="21590" y="-377"/>
                    <a:pt x="26255" y="1071"/>
                    <a:pt x="30068" y="3937"/>
                  </a:cubicBezTo>
                  <a:cubicBezTo>
                    <a:pt x="33687" y="7195"/>
                    <a:pt x="35496" y="11958"/>
                    <a:pt x="35115" y="16796"/>
                  </a:cubicBezTo>
                  <a:close/>
                  <a:moveTo>
                    <a:pt x="25399" y="29655"/>
                  </a:moveTo>
                  <a:lnTo>
                    <a:pt x="25399" y="25845"/>
                  </a:lnTo>
                  <a:lnTo>
                    <a:pt x="14637" y="25845"/>
                  </a:lnTo>
                  <a:cubicBezTo>
                    <a:pt x="7684" y="25845"/>
                    <a:pt x="4251" y="27941"/>
                    <a:pt x="4251" y="32322"/>
                  </a:cubicBezTo>
                  <a:cubicBezTo>
                    <a:pt x="4158" y="34341"/>
                    <a:pt x="5112" y="36266"/>
                    <a:pt x="6823" y="37370"/>
                  </a:cubicBezTo>
                  <a:cubicBezTo>
                    <a:pt x="8921" y="38704"/>
                    <a:pt x="11493" y="39342"/>
                    <a:pt x="13967" y="39180"/>
                  </a:cubicBezTo>
                  <a:cubicBezTo>
                    <a:pt x="16827" y="39237"/>
                    <a:pt x="19683" y="38332"/>
                    <a:pt x="21971" y="36608"/>
                  </a:cubicBezTo>
                  <a:cubicBezTo>
                    <a:pt x="24162" y="35008"/>
                    <a:pt x="25492" y="32398"/>
                    <a:pt x="25399" y="29655"/>
                  </a:cubicBezTo>
                  <a:close/>
                </a:path>
              </a:pathLst>
            </a:custGeom>
            <a:solidFill>
              <a:srgbClr val="6D6E71"/>
            </a:solidFill>
            <a:ln w="9525" cap="flat">
              <a:noFill/>
              <a:prstDash val="solid"/>
              <a:miter/>
            </a:ln>
          </p:spPr>
          <p:txBody>
            <a:bodyPr rtlCol="0" anchor="ctr"/>
            <a:lstStyle/>
            <a:p>
              <a:endParaRPr lang="en-US"/>
            </a:p>
          </p:txBody>
        </p:sp>
        <p:sp>
          <p:nvSpPr>
            <p:cNvPr id="352" name="Freeform: Shape 351">
              <a:extLst>
                <a:ext uri="{FF2B5EF4-FFF2-40B4-BE49-F238E27FC236}">
                  <a16:creationId xmlns:a16="http://schemas.microsoft.com/office/drawing/2014/main" id="{AE10735C-95E8-47C3-B2E0-103E7676530E}"/>
                </a:ext>
              </a:extLst>
            </p:cNvPr>
            <p:cNvSpPr/>
            <p:nvPr/>
          </p:nvSpPr>
          <p:spPr>
            <a:xfrm>
              <a:off x="18893314" y="4639528"/>
              <a:ext cx="46601" cy="62773"/>
            </a:xfrm>
            <a:custGeom>
              <a:avLst/>
              <a:gdLst>
                <a:gd name="connsiteX0" fmla="*/ 18908 w 46601"/>
                <a:gd name="connsiteY0" fmla="*/ -177 h 62773"/>
                <a:gd name="connsiteX1" fmla="*/ 34623 w 46601"/>
                <a:gd name="connsiteY1" fmla="*/ 6206 h 62773"/>
                <a:gd name="connsiteX2" fmla="*/ 41102 w 46601"/>
                <a:gd name="connsiteY2" fmla="*/ 23064 h 62773"/>
                <a:gd name="connsiteX3" fmla="*/ 34623 w 46601"/>
                <a:gd name="connsiteY3" fmla="*/ 40210 h 62773"/>
                <a:gd name="connsiteX4" fmla="*/ 6239 w 46601"/>
                <a:gd name="connsiteY4" fmla="*/ 41581 h 62773"/>
                <a:gd name="connsiteX5" fmla="*/ 4048 w 46601"/>
                <a:gd name="connsiteY5" fmla="*/ 39257 h 62773"/>
                <a:gd name="connsiteX6" fmla="*/ 4048 w 46601"/>
                <a:gd name="connsiteY6" fmla="*/ 62593 h 62773"/>
                <a:gd name="connsiteX7" fmla="*/ -5477 w 46601"/>
                <a:gd name="connsiteY7" fmla="*/ 62593 h 62773"/>
                <a:gd name="connsiteX8" fmla="*/ -5477 w 46601"/>
                <a:gd name="connsiteY8" fmla="*/ 300 h 62773"/>
                <a:gd name="connsiteX9" fmla="*/ 4048 w 46601"/>
                <a:gd name="connsiteY9" fmla="*/ 300 h 62773"/>
                <a:gd name="connsiteX10" fmla="*/ 4048 w 46601"/>
                <a:gd name="connsiteY10" fmla="*/ 8301 h 62773"/>
                <a:gd name="connsiteX11" fmla="*/ 18908 w 46601"/>
                <a:gd name="connsiteY11" fmla="*/ -177 h 62773"/>
                <a:gd name="connsiteX12" fmla="*/ 3951 w 46601"/>
                <a:gd name="connsiteY12" fmla="*/ 23446 h 62773"/>
                <a:gd name="connsiteX13" fmla="*/ 7857 w 46601"/>
                <a:gd name="connsiteY13" fmla="*/ 34114 h 62773"/>
                <a:gd name="connsiteX14" fmla="*/ 17382 w 46601"/>
                <a:gd name="connsiteY14" fmla="*/ 38209 h 62773"/>
                <a:gd name="connsiteX15" fmla="*/ 26907 w 46601"/>
                <a:gd name="connsiteY15" fmla="*/ 34114 h 62773"/>
                <a:gd name="connsiteX16" fmla="*/ 31098 w 46601"/>
                <a:gd name="connsiteY16" fmla="*/ 23446 h 62773"/>
                <a:gd name="connsiteX17" fmla="*/ 27000 w 46601"/>
                <a:gd name="connsiteY17" fmla="*/ 12587 h 62773"/>
                <a:gd name="connsiteX18" fmla="*/ 17475 w 46601"/>
                <a:gd name="connsiteY18" fmla="*/ 8205 h 62773"/>
                <a:gd name="connsiteX19" fmla="*/ 7950 w 46601"/>
                <a:gd name="connsiteY19" fmla="*/ 12587 h 62773"/>
                <a:gd name="connsiteX20" fmla="*/ 3951 w 46601"/>
                <a:gd name="connsiteY20" fmla="*/ 23446 h 6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2773">
                  <a:moveTo>
                    <a:pt x="18908" y="-177"/>
                  </a:moveTo>
                  <a:cubicBezTo>
                    <a:pt x="24810" y="-281"/>
                    <a:pt x="30433" y="2024"/>
                    <a:pt x="34623" y="6206"/>
                  </a:cubicBezTo>
                  <a:cubicBezTo>
                    <a:pt x="39004" y="10682"/>
                    <a:pt x="41385" y="16787"/>
                    <a:pt x="41102" y="23064"/>
                  </a:cubicBezTo>
                  <a:cubicBezTo>
                    <a:pt x="41385" y="29427"/>
                    <a:pt x="39004" y="35628"/>
                    <a:pt x="34623" y="40210"/>
                  </a:cubicBezTo>
                  <a:cubicBezTo>
                    <a:pt x="27191" y="48430"/>
                    <a:pt x="14429" y="49040"/>
                    <a:pt x="6239" y="41581"/>
                  </a:cubicBezTo>
                  <a:cubicBezTo>
                    <a:pt x="5476" y="40867"/>
                    <a:pt x="4713" y="40086"/>
                    <a:pt x="4048" y="39257"/>
                  </a:cubicBezTo>
                  <a:lnTo>
                    <a:pt x="4048" y="62593"/>
                  </a:lnTo>
                  <a:lnTo>
                    <a:pt x="-5477" y="62593"/>
                  </a:lnTo>
                  <a:lnTo>
                    <a:pt x="-5477" y="300"/>
                  </a:lnTo>
                  <a:lnTo>
                    <a:pt x="4048" y="300"/>
                  </a:lnTo>
                  <a:lnTo>
                    <a:pt x="4048" y="8301"/>
                  </a:lnTo>
                  <a:cubicBezTo>
                    <a:pt x="7192" y="3062"/>
                    <a:pt x="12810" y="-157"/>
                    <a:pt x="18908" y="-177"/>
                  </a:cubicBezTo>
                  <a:close/>
                  <a:moveTo>
                    <a:pt x="3951" y="23446"/>
                  </a:moveTo>
                  <a:cubicBezTo>
                    <a:pt x="3760" y="27379"/>
                    <a:pt x="5192" y="31218"/>
                    <a:pt x="7857" y="34114"/>
                  </a:cubicBezTo>
                  <a:cubicBezTo>
                    <a:pt x="10332" y="36762"/>
                    <a:pt x="13764" y="38257"/>
                    <a:pt x="17382" y="38209"/>
                  </a:cubicBezTo>
                  <a:cubicBezTo>
                    <a:pt x="21001" y="38171"/>
                    <a:pt x="24433" y="36695"/>
                    <a:pt x="26907" y="34114"/>
                  </a:cubicBezTo>
                  <a:cubicBezTo>
                    <a:pt x="29763" y="31313"/>
                    <a:pt x="31288" y="27437"/>
                    <a:pt x="31098" y="23446"/>
                  </a:cubicBezTo>
                  <a:cubicBezTo>
                    <a:pt x="31288" y="19426"/>
                    <a:pt x="29763" y="15511"/>
                    <a:pt x="27000" y="12587"/>
                  </a:cubicBezTo>
                  <a:cubicBezTo>
                    <a:pt x="24526" y="9882"/>
                    <a:pt x="21098" y="8292"/>
                    <a:pt x="17475" y="8205"/>
                  </a:cubicBezTo>
                  <a:cubicBezTo>
                    <a:pt x="13857" y="8244"/>
                    <a:pt x="10332" y="9844"/>
                    <a:pt x="7950" y="12587"/>
                  </a:cubicBezTo>
                  <a:cubicBezTo>
                    <a:pt x="5285" y="15540"/>
                    <a:pt x="3760" y="19445"/>
                    <a:pt x="3951" y="23446"/>
                  </a:cubicBezTo>
                  <a:close/>
                </a:path>
              </a:pathLst>
            </a:custGeom>
            <a:solidFill>
              <a:srgbClr val="6D6E71"/>
            </a:solidFill>
            <a:ln w="9525" cap="flat">
              <a:noFill/>
              <a:prstDash val="solid"/>
              <a:miter/>
            </a:ln>
          </p:spPr>
          <p:txBody>
            <a:bodyPr rtlCol="0" anchor="ctr"/>
            <a:lstStyle/>
            <a:p>
              <a:endParaRPr lang="en-US"/>
            </a:p>
          </p:txBody>
        </p:sp>
        <p:sp>
          <p:nvSpPr>
            <p:cNvPr id="353" name="Freeform: Shape 352">
              <a:extLst>
                <a:ext uri="{FF2B5EF4-FFF2-40B4-BE49-F238E27FC236}">
                  <a16:creationId xmlns:a16="http://schemas.microsoft.com/office/drawing/2014/main" id="{2602E89F-E7A1-4500-9E51-31B3CB1DF4BD}"/>
                </a:ext>
              </a:extLst>
            </p:cNvPr>
            <p:cNvSpPr/>
            <p:nvPr/>
          </p:nvSpPr>
          <p:spPr>
            <a:xfrm>
              <a:off x="18950083" y="4639528"/>
              <a:ext cx="46601" cy="62773"/>
            </a:xfrm>
            <a:custGeom>
              <a:avLst/>
              <a:gdLst>
                <a:gd name="connsiteX0" fmla="*/ 18908 w 46601"/>
                <a:gd name="connsiteY0" fmla="*/ -177 h 62773"/>
                <a:gd name="connsiteX1" fmla="*/ 34623 w 46601"/>
                <a:gd name="connsiteY1" fmla="*/ 6206 h 62773"/>
                <a:gd name="connsiteX2" fmla="*/ 41102 w 46601"/>
                <a:gd name="connsiteY2" fmla="*/ 23064 h 62773"/>
                <a:gd name="connsiteX3" fmla="*/ 34623 w 46601"/>
                <a:gd name="connsiteY3" fmla="*/ 40210 h 62773"/>
                <a:gd name="connsiteX4" fmla="*/ 6239 w 46601"/>
                <a:gd name="connsiteY4" fmla="*/ 41581 h 62773"/>
                <a:gd name="connsiteX5" fmla="*/ 4048 w 46601"/>
                <a:gd name="connsiteY5" fmla="*/ 39257 h 62773"/>
                <a:gd name="connsiteX6" fmla="*/ 4048 w 46601"/>
                <a:gd name="connsiteY6" fmla="*/ 62593 h 62773"/>
                <a:gd name="connsiteX7" fmla="*/ -5477 w 46601"/>
                <a:gd name="connsiteY7" fmla="*/ 62593 h 62773"/>
                <a:gd name="connsiteX8" fmla="*/ -5477 w 46601"/>
                <a:gd name="connsiteY8" fmla="*/ 300 h 62773"/>
                <a:gd name="connsiteX9" fmla="*/ 4048 w 46601"/>
                <a:gd name="connsiteY9" fmla="*/ 300 h 62773"/>
                <a:gd name="connsiteX10" fmla="*/ 4048 w 46601"/>
                <a:gd name="connsiteY10" fmla="*/ 8301 h 62773"/>
                <a:gd name="connsiteX11" fmla="*/ 18908 w 46601"/>
                <a:gd name="connsiteY11" fmla="*/ -177 h 62773"/>
                <a:gd name="connsiteX12" fmla="*/ 3858 w 46601"/>
                <a:gd name="connsiteY12" fmla="*/ 23446 h 62773"/>
                <a:gd name="connsiteX13" fmla="*/ 7857 w 46601"/>
                <a:gd name="connsiteY13" fmla="*/ 34114 h 62773"/>
                <a:gd name="connsiteX14" fmla="*/ 17382 w 46601"/>
                <a:gd name="connsiteY14" fmla="*/ 38209 h 62773"/>
                <a:gd name="connsiteX15" fmla="*/ 26907 w 46601"/>
                <a:gd name="connsiteY15" fmla="*/ 34114 h 62773"/>
                <a:gd name="connsiteX16" fmla="*/ 31098 w 46601"/>
                <a:gd name="connsiteY16" fmla="*/ 23446 h 62773"/>
                <a:gd name="connsiteX17" fmla="*/ 27005 w 46601"/>
                <a:gd name="connsiteY17" fmla="*/ 12587 h 62773"/>
                <a:gd name="connsiteX18" fmla="*/ 17480 w 46601"/>
                <a:gd name="connsiteY18" fmla="*/ 8205 h 62773"/>
                <a:gd name="connsiteX19" fmla="*/ 7955 w 46601"/>
                <a:gd name="connsiteY19" fmla="*/ 12587 h 62773"/>
                <a:gd name="connsiteX20" fmla="*/ 3858 w 46601"/>
                <a:gd name="connsiteY20" fmla="*/ 23446 h 6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2773">
                  <a:moveTo>
                    <a:pt x="18908" y="-177"/>
                  </a:moveTo>
                  <a:cubicBezTo>
                    <a:pt x="24814" y="-281"/>
                    <a:pt x="30433" y="2024"/>
                    <a:pt x="34623" y="6206"/>
                  </a:cubicBezTo>
                  <a:cubicBezTo>
                    <a:pt x="39004" y="10682"/>
                    <a:pt x="41385" y="16787"/>
                    <a:pt x="41102" y="23064"/>
                  </a:cubicBezTo>
                  <a:cubicBezTo>
                    <a:pt x="41385" y="29418"/>
                    <a:pt x="39004" y="35609"/>
                    <a:pt x="34623" y="40210"/>
                  </a:cubicBezTo>
                  <a:cubicBezTo>
                    <a:pt x="27196" y="48430"/>
                    <a:pt x="14429" y="49040"/>
                    <a:pt x="6239" y="41581"/>
                  </a:cubicBezTo>
                  <a:cubicBezTo>
                    <a:pt x="5476" y="40867"/>
                    <a:pt x="4713" y="40086"/>
                    <a:pt x="4048" y="39257"/>
                  </a:cubicBezTo>
                  <a:lnTo>
                    <a:pt x="4048" y="62593"/>
                  </a:lnTo>
                  <a:lnTo>
                    <a:pt x="-5477" y="62593"/>
                  </a:lnTo>
                  <a:lnTo>
                    <a:pt x="-5477" y="300"/>
                  </a:lnTo>
                  <a:lnTo>
                    <a:pt x="4048" y="300"/>
                  </a:lnTo>
                  <a:lnTo>
                    <a:pt x="4048" y="8301"/>
                  </a:lnTo>
                  <a:cubicBezTo>
                    <a:pt x="7192" y="3062"/>
                    <a:pt x="12810" y="-157"/>
                    <a:pt x="18908" y="-177"/>
                  </a:cubicBezTo>
                  <a:close/>
                  <a:moveTo>
                    <a:pt x="3858" y="23446"/>
                  </a:moveTo>
                  <a:cubicBezTo>
                    <a:pt x="3760" y="27389"/>
                    <a:pt x="5192" y="31227"/>
                    <a:pt x="7857" y="34114"/>
                  </a:cubicBezTo>
                  <a:cubicBezTo>
                    <a:pt x="10336" y="36790"/>
                    <a:pt x="13764" y="38276"/>
                    <a:pt x="17382" y="38209"/>
                  </a:cubicBezTo>
                  <a:cubicBezTo>
                    <a:pt x="21001" y="38171"/>
                    <a:pt x="24433" y="36695"/>
                    <a:pt x="26907" y="34114"/>
                  </a:cubicBezTo>
                  <a:cubicBezTo>
                    <a:pt x="29763" y="31294"/>
                    <a:pt x="31288" y="27427"/>
                    <a:pt x="31098" y="23446"/>
                  </a:cubicBezTo>
                  <a:cubicBezTo>
                    <a:pt x="31288" y="19426"/>
                    <a:pt x="29763" y="15511"/>
                    <a:pt x="27005" y="12587"/>
                  </a:cubicBezTo>
                  <a:cubicBezTo>
                    <a:pt x="24526" y="9882"/>
                    <a:pt x="21098" y="8292"/>
                    <a:pt x="17480" y="8205"/>
                  </a:cubicBezTo>
                  <a:cubicBezTo>
                    <a:pt x="13857" y="8205"/>
                    <a:pt x="10336" y="9806"/>
                    <a:pt x="7955" y="12587"/>
                  </a:cubicBezTo>
                  <a:cubicBezTo>
                    <a:pt x="5192" y="15531"/>
                    <a:pt x="3760" y="19426"/>
                    <a:pt x="3858" y="23446"/>
                  </a:cubicBezTo>
                  <a:close/>
                </a:path>
              </a:pathLst>
            </a:custGeom>
            <a:solidFill>
              <a:srgbClr val="6D6E71"/>
            </a:solidFill>
            <a:ln w="9525" cap="flat">
              <a:noFill/>
              <a:prstDash val="solid"/>
              <a:miter/>
            </a:ln>
          </p:spPr>
          <p:txBody>
            <a:bodyPr rtlCol="0" anchor="ctr"/>
            <a:lstStyle/>
            <a:p>
              <a:endParaRPr lang="en-US"/>
            </a:p>
          </p:txBody>
        </p:sp>
        <p:sp>
          <p:nvSpPr>
            <p:cNvPr id="354" name="Freeform: Shape 353">
              <a:extLst>
                <a:ext uri="{FF2B5EF4-FFF2-40B4-BE49-F238E27FC236}">
                  <a16:creationId xmlns:a16="http://schemas.microsoft.com/office/drawing/2014/main" id="{4A72D959-B6FD-462A-8AEE-6E2A197FB803}"/>
                </a:ext>
              </a:extLst>
            </p:cNvPr>
            <p:cNvSpPr/>
            <p:nvPr/>
          </p:nvSpPr>
          <p:spPr>
            <a:xfrm>
              <a:off x="19006754" y="4639341"/>
              <a:ext cx="24291" cy="46005"/>
            </a:xfrm>
            <a:custGeom>
              <a:avLst/>
              <a:gdLst>
                <a:gd name="connsiteX0" fmla="*/ 18336 w 24291"/>
                <a:gd name="connsiteY0" fmla="*/ 9726 h 46005"/>
                <a:gd name="connsiteX1" fmla="*/ 7671 w 24291"/>
                <a:gd name="connsiteY1" fmla="*/ 14393 h 46005"/>
                <a:gd name="connsiteX2" fmla="*/ 4048 w 24291"/>
                <a:gd name="connsiteY2" fmla="*/ 26775 h 46005"/>
                <a:gd name="connsiteX3" fmla="*/ 4048 w 24291"/>
                <a:gd name="connsiteY3" fmla="*/ 45825 h 46005"/>
                <a:gd name="connsiteX4" fmla="*/ -5477 w 24291"/>
                <a:gd name="connsiteY4" fmla="*/ 45825 h 46005"/>
                <a:gd name="connsiteX5" fmla="*/ -5477 w 24291"/>
                <a:gd name="connsiteY5" fmla="*/ 201 h 46005"/>
                <a:gd name="connsiteX6" fmla="*/ 4048 w 24291"/>
                <a:gd name="connsiteY6" fmla="*/ 201 h 46005"/>
                <a:gd name="connsiteX7" fmla="*/ 4048 w 24291"/>
                <a:gd name="connsiteY7" fmla="*/ 9726 h 46005"/>
                <a:gd name="connsiteX8" fmla="*/ 10336 w 24291"/>
                <a:gd name="connsiteY8" fmla="*/ 2677 h 46005"/>
                <a:gd name="connsiteX9" fmla="*/ 18815 w 24291"/>
                <a:gd name="connsiteY9" fmla="*/ -180 h 46005"/>
                <a:gd name="connsiteX10" fmla="*/ 18815 w 24291"/>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91" h="46005">
                  <a:moveTo>
                    <a:pt x="18336" y="9726"/>
                  </a:moveTo>
                  <a:cubicBezTo>
                    <a:pt x="14243" y="9440"/>
                    <a:pt x="10243" y="11183"/>
                    <a:pt x="7671" y="14393"/>
                  </a:cubicBezTo>
                  <a:cubicBezTo>
                    <a:pt x="5099" y="17993"/>
                    <a:pt x="3862" y="22356"/>
                    <a:pt x="4048" y="26775"/>
                  </a:cubicBezTo>
                  <a:lnTo>
                    <a:pt x="4048" y="45825"/>
                  </a:lnTo>
                  <a:lnTo>
                    <a:pt x="-5477" y="45825"/>
                  </a:lnTo>
                  <a:lnTo>
                    <a:pt x="-5477" y="201"/>
                  </a:lnTo>
                  <a:lnTo>
                    <a:pt x="4048" y="201"/>
                  </a:lnTo>
                  <a:lnTo>
                    <a:pt x="4048" y="9726"/>
                  </a:lnTo>
                  <a:cubicBezTo>
                    <a:pt x="5481" y="6888"/>
                    <a:pt x="7671" y="4459"/>
                    <a:pt x="10336" y="2677"/>
                  </a:cubicBezTo>
                  <a:cubicBezTo>
                    <a:pt x="12815" y="934"/>
                    <a:pt x="15768" y="-56"/>
                    <a:pt x="18815" y="-180"/>
                  </a:cubicBezTo>
                  <a:lnTo>
                    <a:pt x="18815" y="9345"/>
                  </a:lnTo>
                  <a:close/>
                </a:path>
              </a:pathLst>
            </a:custGeom>
            <a:solidFill>
              <a:srgbClr val="6D6E71"/>
            </a:solidFill>
            <a:ln w="9525" cap="flat">
              <a:noFill/>
              <a:prstDash val="solid"/>
              <a:miter/>
            </a:ln>
          </p:spPr>
          <p:txBody>
            <a:bodyPr rtlCol="0" anchor="ctr"/>
            <a:lstStyle/>
            <a:p>
              <a:endParaRPr lang="en-US"/>
            </a:p>
          </p:txBody>
        </p:sp>
        <p:sp>
          <p:nvSpPr>
            <p:cNvPr id="355" name="Freeform: Shape 354">
              <a:extLst>
                <a:ext uri="{FF2B5EF4-FFF2-40B4-BE49-F238E27FC236}">
                  <a16:creationId xmlns:a16="http://schemas.microsoft.com/office/drawing/2014/main" id="{9DA7201E-500B-4AD9-BEFE-FDDBAAB0F7E6}"/>
                </a:ext>
              </a:extLst>
            </p:cNvPr>
            <p:cNvSpPr/>
            <p:nvPr/>
          </p:nvSpPr>
          <p:spPr>
            <a:xfrm>
              <a:off x="19035712" y="4639532"/>
              <a:ext cx="48006" cy="46946"/>
            </a:xfrm>
            <a:custGeom>
              <a:avLst/>
              <a:gdLst>
                <a:gd name="connsiteX0" fmla="*/ 35672 w 48006"/>
                <a:gd name="connsiteY0" fmla="*/ 40016 h 46946"/>
                <a:gd name="connsiteX1" fmla="*/ 1381 w 48006"/>
                <a:gd name="connsiteY1" fmla="*/ 40016 h 46946"/>
                <a:gd name="connsiteX2" fmla="*/ 1381 w 48006"/>
                <a:gd name="connsiteY2" fmla="*/ 6678 h 46946"/>
                <a:gd name="connsiteX3" fmla="*/ 35672 w 48006"/>
                <a:gd name="connsiteY3" fmla="*/ 6678 h 46946"/>
                <a:gd name="connsiteX4" fmla="*/ 35672 w 48006"/>
                <a:gd name="connsiteY4" fmla="*/ 40016 h 46946"/>
                <a:gd name="connsiteX5" fmla="*/ 8241 w 48006"/>
                <a:gd name="connsiteY5" fmla="*/ 34110 h 46946"/>
                <a:gd name="connsiteX6" fmla="*/ 28909 w 48006"/>
                <a:gd name="connsiteY6" fmla="*/ 34110 h 46946"/>
                <a:gd name="connsiteX7" fmla="*/ 28909 w 48006"/>
                <a:gd name="connsiteY7" fmla="*/ 12584 h 46946"/>
                <a:gd name="connsiteX8" fmla="*/ 8241 w 48006"/>
                <a:gd name="connsiteY8" fmla="*/ 12584 h 46946"/>
                <a:gd name="connsiteX9" fmla="*/ 8241 w 48006"/>
                <a:gd name="connsiteY9"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006" h="46946">
                  <a:moveTo>
                    <a:pt x="35672" y="40016"/>
                  </a:moveTo>
                  <a:cubicBezTo>
                    <a:pt x="26049" y="49017"/>
                    <a:pt x="10999" y="49017"/>
                    <a:pt x="1381" y="40016"/>
                  </a:cubicBezTo>
                  <a:cubicBezTo>
                    <a:pt x="-7763" y="30776"/>
                    <a:pt x="-7763" y="15917"/>
                    <a:pt x="1381" y="6678"/>
                  </a:cubicBezTo>
                  <a:cubicBezTo>
                    <a:pt x="10999" y="-2466"/>
                    <a:pt x="26049" y="-2466"/>
                    <a:pt x="35672" y="6678"/>
                  </a:cubicBezTo>
                  <a:cubicBezTo>
                    <a:pt x="44815" y="15917"/>
                    <a:pt x="44815" y="30776"/>
                    <a:pt x="35672" y="40016"/>
                  </a:cubicBezTo>
                  <a:close/>
                  <a:moveTo>
                    <a:pt x="8241" y="34110"/>
                  </a:moveTo>
                  <a:cubicBezTo>
                    <a:pt x="14050" y="39587"/>
                    <a:pt x="23096" y="39587"/>
                    <a:pt x="28909" y="34110"/>
                  </a:cubicBezTo>
                  <a:cubicBezTo>
                    <a:pt x="34337" y="27976"/>
                    <a:pt x="34337" y="18718"/>
                    <a:pt x="28909" y="12584"/>
                  </a:cubicBezTo>
                  <a:cubicBezTo>
                    <a:pt x="23194" y="7002"/>
                    <a:pt x="14050" y="7002"/>
                    <a:pt x="8241" y="12584"/>
                  </a:cubicBezTo>
                  <a:cubicBezTo>
                    <a:pt x="2809" y="18718"/>
                    <a:pt x="2809" y="27976"/>
                    <a:pt x="8241" y="34110"/>
                  </a:cubicBezTo>
                  <a:close/>
                </a:path>
              </a:pathLst>
            </a:custGeom>
            <a:solidFill>
              <a:srgbClr val="6D6E71"/>
            </a:solidFill>
            <a:ln w="9525" cap="flat">
              <a:noFill/>
              <a:prstDash val="solid"/>
              <a:miter/>
            </a:ln>
          </p:spPr>
          <p:txBody>
            <a:bodyPr rtlCol="0" anchor="ctr"/>
            <a:lstStyle/>
            <a:p>
              <a:endParaRPr lang="en-US"/>
            </a:p>
          </p:txBody>
        </p:sp>
        <p:sp>
          <p:nvSpPr>
            <p:cNvPr id="356" name="Freeform: Shape 355">
              <a:extLst>
                <a:ext uri="{FF2B5EF4-FFF2-40B4-BE49-F238E27FC236}">
                  <a16:creationId xmlns:a16="http://schemas.microsoft.com/office/drawing/2014/main" id="{4EB5DAEF-7F20-4E09-8CB0-EDAA0B45F856}"/>
                </a:ext>
              </a:extLst>
            </p:cNvPr>
            <p:cNvSpPr/>
            <p:nvPr/>
          </p:nvSpPr>
          <p:spPr>
            <a:xfrm>
              <a:off x="19094293" y="4639528"/>
              <a:ext cx="46504" cy="62773"/>
            </a:xfrm>
            <a:custGeom>
              <a:avLst/>
              <a:gdLst>
                <a:gd name="connsiteX0" fmla="*/ 18810 w 46504"/>
                <a:gd name="connsiteY0" fmla="*/ -177 h 62773"/>
                <a:gd name="connsiteX1" fmla="*/ 34525 w 46504"/>
                <a:gd name="connsiteY1" fmla="*/ 6206 h 62773"/>
                <a:gd name="connsiteX2" fmla="*/ 41004 w 46504"/>
                <a:gd name="connsiteY2" fmla="*/ 23064 h 62773"/>
                <a:gd name="connsiteX3" fmla="*/ 34525 w 46504"/>
                <a:gd name="connsiteY3" fmla="*/ 40210 h 62773"/>
                <a:gd name="connsiteX4" fmla="*/ 6239 w 46504"/>
                <a:gd name="connsiteY4" fmla="*/ 41629 h 62773"/>
                <a:gd name="connsiteX5" fmla="*/ 4048 w 46504"/>
                <a:gd name="connsiteY5" fmla="*/ 39257 h 62773"/>
                <a:gd name="connsiteX6" fmla="*/ 4048 w 46504"/>
                <a:gd name="connsiteY6" fmla="*/ 62593 h 62773"/>
                <a:gd name="connsiteX7" fmla="*/ -5477 w 46504"/>
                <a:gd name="connsiteY7" fmla="*/ 62593 h 62773"/>
                <a:gd name="connsiteX8" fmla="*/ -5477 w 46504"/>
                <a:gd name="connsiteY8" fmla="*/ 300 h 62773"/>
                <a:gd name="connsiteX9" fmla="*/ 4048 w 46504"/>
                <a:gd name="connsiteY9" fmla="*/ 300 h 62773"/>
                <a:gd name="connsiteX10" fmla="*/ 4048 w 46504"/>
                <a:gd name="connsiteY10" fmla="*/ 8301 h 62773"/>
                <a:gd name="connsiteX11" fmla="*/ 18810 w 46504"/>
                <a:gd name="connsiteY11" fmla="*/ -177 h 62773"/>
                <a:gd name="connsiteX12" fmla="*/ 3858 w 46504"/>
                <a:gd name="connsiteY12" fmla="*/ 23446 h 62773"/>
                <a:gd name="connsiteX13" fmla="*/ 7760 w 46504"/>
                <a:gd name="connsiteY13" fmla="*/ 34114 h 62773"/>
                <a:gd name="connsiteX14" fmla="*/ 17285 w 46504"/>
                <a:gd name="connsiteY14" fmla="*/ 38209 h 62773"/>
                <a:gd name="connsiteX15" fmla="*/ 26810 w 46504"/>
                <a:gd name="connsiteY15" fmla="*/ 34114 h 62773"/>
                <a:gd name="connsiteX16" fmla="*/ 31098 w 46504"/>
                <a:gd name="connsiteY16" fmla="*/ 23446 h 62773"/>
                <a:gd name="connsiteX17" fmla="*/ 26907 w 46504"/>
                <a:gd name="connsiteY17" fmla="*/ 12587 h 62773"/>
                <a:gd name="connsiteX18" fmla="*/ 17382 w 46504"/>
                <a:gd name="connsiteY18" fmla="*/ 8205 h 62773"/>
                <a:gd name="connsiteX19" fmla="*/ 7857 w 46504"/>
                <a:gd name="connsiteY19" fmla="*/ 12587 h 62773"/>
                <a:gd name="connsiteX20" fmla="*/ 3476 w 46504"/>
                <a:gd name="connsiteY20" fmla="*/ 23446 h 6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04" h="62773">
                  <a:moveTo>
                    <a:pt x="18810" y="-177"/>
                  </a:moveTo>
                  <a:cubicBezTo>
                    <a:pt x="24717" y="-281"/>
                    <a:pt x="30335" y="2024"/>
                    <a:pt x="34525" y="6206"/>
                  </a:cubicBezTo>
                  <a:cubicBezTo>
                    <a:pt x="39004" y="10654"/>
                    <a:pt x="41288" y="16778"/>
                    <a:pt x="41004" y="23064"/>
                  </a:cubicBezTo>
                  <a:cubicBezTo>
                    <a:pt x="41288" y="29427"/>
                    <a:pt x="38907" y="35628"/>
                    <a:pt x="34525" y="40210"/>
                  </a:cubicBezTo>
                  <a:cubicBezTo>
                    <a:pt x="27098" y="48401"/>
                    <a:pt x="14429" y="49040"/>
                    <a:pt x="6239" y="41629"/>
                  </a:cubicBezTo>
                  <a:cubicBezTo>
                    <a:pt x="5476" y="40895"/>
                    <a:pt x="4713" y="40105"/>
                    <a:pt x="4048" y="39257"/>
                  </a:cubicBezTo>
                  <a:lnTo>
                    <a:pt x="4048" y="62593"/>
                  </a:lnTo>
                  <a:lnTo>
                    <a:pt x="-5477" y="62593"/>
                  </a:lnTo>
                  <a:lnTo>
                    <a:pt x="-5477" y="300"/>
                  </a:lnTo>
                  <a:lnTo>
                    <a:pt x="4048" y="300"/>
                  </a:lnTo>
                  <a:lnTo>
                    <a:pt x="4048" y="8301"/>
                  </a:lnTo>
                  <a:cubicBezTo>
                    <a:pt x="7095" y="3043"/>
                    <a:pt x="12713" y="-186"/>
                    <a:pt x="18810" y="-177"/>
                  </a:cubicBezTo>
                  <a:close/>
                  <a:moveTo>
                    <a:pt x="3858" y="23446"/>
                  </a:moveTo>
                  <a:cubicBezTo>
                    <a:pt x="3760" y="27370"/>
                    <a:pt x="5095" y="31199"/>
                    <a:pt x="7760" y="34114"/>
                  </a:cubicBezTo>
                  <a:cubicBezTo>
                    <a:pt x="10239" y="36762"/>
                    <a:pt x="13666" y="38257"/>
                    <a:pt x="17285" y="38209"/>
                  </a:cubicBezTo>
                  <a:cubicBezTo>
                    <a:pt x="20908" y="38181"/>
                    <a:pt x="24335" y="36704"/>
                    <a:pt x="26810" y="34114"/>
                  </a:cubicBezTo>
                  <a:cubicBezTo>
                    <a:pt x="29670" y="31333"/>
                    <a:pt x="31288" y="27446"/>
                    <a:pt x="31098" y="23446"/>
                  </a:cubicBezTo>
                  <a:cubicBezTo>
                    <a:pt x="31191" y="19407"/>
                    <a:pt x="29670" y="15502"/>
                    <a:pt x="26907" y="12587"/>
                  </a:cubicBezTo>
                  <a:cubicBezTo>
                    <a:pt x="24526" y="9863"/>
                    <a:pt x="21001" y="8272"/>
                    <a:pt x="17382" y="8205"/>
                  </a:cubicBezTo>
                  <a:cubicBezTo>
                    <a:pt x="13764" y="8244"/>
                    <a:pt x="10239" y="9844"/>
                    <a:pt x="7857" y="12587"/>
                  </a:cubicBezTo>
                  <a:cubicBezTo>
                    <a:pt x="5095" y="15502"/>
                    <a:pt x="3476" y="19398"/>
                    <a:pt x="3476" y="23446"/>
                  </a:cubicBezTo>
                  <a:close/>
                </a:path>
              </a:pathLst>
            </a:custGeom>
            <a:solidFill>
              <a:srgbClr val="6D6E71"/>
            </a:solidFill>
            <a:ln w="9525" cap="flat">
              <a:noFill/>
              <a:prstDash val="solid"/>
              <a:miter/>
            </a:ln>
          </p:spPr>
          <p:txBody>
            <a:bodyPr rtlCol="0" anchor="ctr"/>
            <a:lstStyle/>
            <a:p>
              <a:endParaRPr lang="en-US"/>
            </a:p>
          </p:txBody>
        </p:sp>
        <p:sp>
          <p:nvSpPr>
            <p:cNvPr id="357" name="Freeform: Shape 356">
              <a:extLst>
                <a:ext uri="{FF2B5EF4-FFF2-40B4-BE49-F238E27FC236}">
                  <a16:creationId xmlns:a16="http://schemas.microsoft.com/office/drawing/2014/main" id="{B5C71953-B319-4E07-9D3D-D3ED42A5E6C8}"/>
                </a:ext>
              </a:extLst>
            </p:cNvPr>
            <p:cNvSpPr/>
            <p:nvPr/>
          </p:nvSpPr>
          <p:spPr>
            <a:xfrm>
              <a:off x="19150489" y="4639341"/>
              <a:ext cx="24286" cy="46005"/>
            </a:xfrm>
            <a:custGeom>
              <a:avLst/>
              <a:gdLst>
                <a:gd name="connsiteX0" fmla="*/ 18429 w 24286"/>
                <a:gd name="connsiteY0" fmla="*/ 9726 h 46005"/>
                <a:gd name="connsiteX1" fmla="*/ 7667 w 24286"/>
                <a:gd name="connsiteY1" fmla="*/ 14393 h 46005"/>
                <a:gd name="connsiteX2" fmla="*/ 4048 w 24286"/>
                <a:gd name="connsiteY2" fmla="*/ 26775 h 46005"/>
                <a:gd name="connsiteX3" fmla="*/ 4048 w 24286"/>
                <a:gd name="connsiteY3" fmla="*/ 45825 h 46005"/>
                <a:gd name="connsiteX4" fmla="*/ -5477 w 24286"/>
                <a:gd name="connsiteY4" fmla="*/ 45825 h 46005"/>
                <a:gd name="connsiteX5" fmla="*/ -5477 w 24286"/>
                <a:gd name="connsiteY5" fmla="*/ 201 h 46005"/>
                <a:gd name="connsiteX6" fmla="*/ 4048 w 24286"/>
                <a:gd name="connsiteY6" fmla="*/ 201 h 46005"/>
                <a:gd name="connsiteX7" fmla="*/ 4048 w 24286"/>
                <a:gd name="connsiteY7" fmla="*/ 9726 h 46005"/>
                <a:gd name="connsiteX8" fmla="*/ 10429 w 24286"/>
                <a:gd name="connsiteY8" fmla="*/ 2677 h 46005"/>
                <a:gd name="connsiteX9" fmla="*/ 18810 w 24286"/>
                <a:gd name="connsiteY9" fmla="*/ -180 h 46005"/>
                <a:gd name="connsiteX10" fmla="*/ 18810 w 24286"/>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6005">
                  <a:moveTo>
                    <a:pt x="18429" y="9726"/>
                  </a:moveTo>
                  <a:cubicBezTo>
                    <a:pt x="14336" y="9430"/>
                    <a:pt x="10239" y="11173"/>
                    <a:pt x="7667" y="14393"/>
                  </a:cubicBezTo>
                  <a:cubicBezTo>
                    <a:pt x="5095" y="17993"/>
                    <a:pt x="3858" y="22356"/>
                    <a:pt x="4048" y="26775"/>
                  </a:cubicBezTo>
                  <a:lnTo>
                    <a:pt x="4048" y="45825"/>
                  </a:lnTo>
                  <a:lnTo>
                    <a:pt x="-5477" y="45825"/>
                  </a:lnTo>
                  <a:lnTo>
                    <a:pt x="-5477" y="201"/>
                  </a:lnTo>
                  <a:lnTo>
                    <a:pt x="4048" y="201"/>
                  </a:lnTo>
                  <a:lnTo>
                    <a:pt x="4048" y="9726"/>
                  </a:lnTo>
                  <a:cubicBezTo>
                    <a:pt x="5569" y="6916"/>
                    <a:pt x="7764" y="4496"/>
                    <a:pt x="10429" y="2677"/>
                  </a:cubicBezTo>
                  <a:cubicBezTo>
                    <a:pt x="12903" y="925"/>
                    <a:pt x="15764" y="-75"/>
                    <a:pt x="18810" y="-180"/>
                  </a:cubicBezTo>
                  <a:lnTo>
                    <a:pt x="18810" y="9345"/>
                  </a:lnTo>
                  <a:close/>
                </a:path>
              </a:pathLst>
            </a:custGeom>
            <a:solidFill>
              <a:srgbClr val="6D6E71"/>
            </a:solidFill>
            <a:ln w="9525" cap="flat">
              <a:noFill/>
              <a:prstDash val="solid"/>
              <a:miter/>
            </a:ln>
          </p:spPr>
          <p:txBody>
            <a:bodyPr rtlCol="0" anchor="ctr"/>
            <a:lstStyle/>
            <a:p>
              <a:endParaRPr lang="en-US"/>
            </a:p>
          </p:txBody>
        </p:sp>
        <p:sp>
          <p:nvSpPr>
            <p:cNvPr id="358" name="Freeform: Shape 357">
              <a:extLst>
                <a:ext uri="{FF2B5EF4-FFF2-40B4-BE49-F238E27FC236}">
                  <a16:creationId xmlns:a16="http://schemas.microsoft.com/office/drawing/2014/main" id="{B3327024-06E9-4F66-BCEB-357A5551A22C}"/>
                </a:ext>
              </a:extLst>
            </p:cNvPr>
            <p:cNvSpPr/>
            <p:nvPr/>
          </p:nvSpPr>
          <p:spPr>
            <a:xfrm>
              <a:off x="19181647" y="4620764"/>
              <a:ext cx="12168" cy="65059"/>
            </a:xfrm>
            <a:custGeom>
              <a:avLst/>
              <a:gdLst>
                <a:gd name="connsiteX0" fmla="*/ -3678 w 12168"/>
                <a:gd name="connsiteY0" fmla="*/ 10206 h 65059"/>
                <a:gd name="connsiteX1" fmla="*/ -3776 w 12168"/>
                <a:gd name="connsiteY1" fmla="*/ 1719 h 65059"/>
                <a:gd name="connsiteX2" fmla="*/ -3678 w 12168"/>
                <a:gd name="connsiteY2" fmla="*/ 1633 h 65059"/>
                <a:gd name="connsiteX3" fmla="*/ 605 w 12168"/>
                <a:gd name="connsiteY3" fmla="*/ -177 h 65059"/>
                <a:gd name="connsiteX4" fmla="*/ 4893 w 12168"/>
                <a:gd name="connsiteY4" fmla="*/ 1633 h 65059"/>
                <a:gd name="connsiteX5" fmla="*/ 4991 w 12168"/>
                <a:gd name="connsiteY5" fmla="*/ 10120 h 65059"/>
                <a:gd name="connsiteX6" fmla="*/ 4893 w 12168"/>
                <a:gd name="connsiteY6" fmla="*/ 10206 h 65059"/>
                <a:gd name="connsiteX7" fmla="*/ 605 w 12168"/>
                <a:gd name="connsiteY7" fmla="*/ 12015 h 65059"/>
                <a:gd name="connsiteX8" fmla="*/ -3678 w 12168"/>
                <a:gd name="connsiteY8" fmla="*/ 10206 h 65059"/>
                <a:gd name="connsiteX9" fmla="*/ 5367 w 12168"/>
                <a:gd name="connsiteY9" fmla="*/ 64879 h 65059"/>
                <a:gd name="connsiteX10" fmla="*/ -4158 w 12168"/>
                <a:gd name="connsiteY10" fmla="*/ 64879 h 65059"/>
                <a:gd name="connsiteX11" fmla="*/ -4158 w 12168"/>
                <a:gd name="connsiteY11" fmla="*/ 19254 h 65059"/>
                <a:gd name="connsiteX12" fmla="*/ 5367 w 12168"/>
                <a:gd name="connsiteY12" fmla="*/ 19254 h 6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68" h="65059">
                  <a:moveTo>
                    <a:pt x="-3678" y="10206"/>
                  </a:moveTo>
                  <a:cubicBezTo>
                    <a:pt x="-6060" y="7882"/>
                    <a:pt x="-6060" y="4091"/>
                    <a:pt x="-3776" y="1719"/>
                  </a:cubicBezTo>
                  <a:cubicBezTo>
                    <a:pt x="-3776" y="1690"/>
                    <a:pt x="-3678" y="1662"/>
                    <a:pt x="-3678" y="1633"/>
                  </a:cubicBezTo>
                  <a:cubicBezTo>
                    <a:pt x="-2534" y="462"/>
                    <a:pt x="-1014" y="-196"/>
                    <a:pt x="605" y="-177"/>
                  </a:cubicBezTo>
                  <a:cubicBezTo>
                    <a:pt x="2228" y="-234"/>
                    <a:pt x="3847" y="433"/>
                    <a:pt x="4893" y="1633"/>
                  </a:cubicBezTo>
                  <a:cubicBezTo>
                    <a:pt x="7274" y="3957"/>
                    <a:pt x="7274" y="7748"/>
                    <a:pt x="4991" y="10120"/>
                  </a:cubicBezTo>
                  <a:cubicBezTo>
                    <a:pt x="4991" y="10148"/>
                    <a:pt x="4893" y="10177"/>
                    <a:pt x="4893" y="10206"/>
                  </a:cubicBezTo>
                  <a:cubicBezTo>
                    <a:pt x="3847" y="11406"/>
                    <a:pt x="2228" y="12073"/>
                    <a:pt x="605" y="12015"/>
                  </a:cubicBezTo>
                  <a:cubicBezTo>
                    <a:pt x="-1014" y="12034"/>
                    <a:pt x="-2534" y="11377"/>
                    <a:pt x="-3678" y="10206"/>
                  </a:cubicBezTo>
                  <a:close/>
                  <a:moveTo>
                    <a:pt x="5367" y="64879"/>
                  </a:moveTo>
                  <a:lnTo>
                    <a:pt x="-4158" y="64879"/>
                  </a:lnTo>
                  <a:lnTo>
                    <a:pt x="-4158" y="19254"/>
                  </a:lnTo>
                  <a:lnTo>
                    <a:pt x="5367" y="19254"/>
                  </a:lnTo>
                  <a:close/>
                </a:path>
              </a:pathLst>
            </a:custGeom>
            <a:solidFill>
              <a:srgbClr val="6D6E71"/>
            </a:solidFill>
            <a:ln w="9525" cap="flat">
              <a:noFill/>
              <a:prstDash val="solid"/>
              <a:miter/>
            </a:ln>
          </p:spPr>
          <p:txBody>
            <a:bodyPr rtlCol="0" anchor="ctr"/>
            <a:lstStyle/>
            <a:p>
              <a:endParaRPr lang="en-US"/>
            </a:p>
          </p:txBody>
        </p:sp>
        <p:sp>
          <p:nvSpPr>
            <p:cNvPr id="359" name="Freeform: Shape 358">
              <a:extLst>
                <a:ext uri="{FF2B5EF4-FFF2-40B4-BE49-F238E27FC236}">
                  <a16:creationId xmlns:a16="http://schemas.microsoft.com/office/drawing/2014/main" id="{78219A67-D868-46AA-B99E-F5FCF2C4093A}"/>
                </a:ext>
              </a:extLst>
            </p:cNvPr>
            <p:cNvSpPr/>
            <p:nvPr/>
          </p:nvSpPr>
          <p:spPr>
            <a:xfrm>
              <a:off x="19202003" y="4639035"/>
              <a:ext cx="40664" cy="47466"/>
            </a:xfrm>
            <a:custGeom>
              <a:avLst/>
              <a:gdLst>
                <a:gd name="connsiteX0" fmla="*/ 34925 w 40664"/>
                <a:gd name="connsiteY0" fmla="*/ 46608 h 47466"/>
                <a:gd name="connsiteX1" fmla="*/ 26163 w 40664"/>
                <a:gd name="connsiteY1" fmla="*/ 46608 h 47466"/>
                <a:gd name="connsiteX2" fmla="*/ 26163 w 40664"/>
                <a:gd name="connsiteY2" fmla="*/ 40512 h 47466"/>
                <a:gd name="connsiteX3" fmla="*/ 10922 w 40664"/>
                <a:gd name="connsiteY3" fmla="*/ 47275 h 47466"/>
                <a:gd name="connsiteX4" fmla="*/ -794 w 40664"/>
                <a:gd name="connsiteY4" fmla="*/ 43274 h 47466"/>
                <a:gd name="connsiteX5" fmla="*/ -5463 w 40664"/>
                <a:gd name="connsiteY5" fmla="*/ 32511 h 47466"/>
                <a:gd name="connsiteX6" fmla="*/ -510 w 40664"/>
                <a:gd name="connsiteY6" fmla="*/ 22414 h 47466"/>
                <a:gd name="connsiteX7" fmla="*/ 12922 w 40664"/>
                <a:gd name="connsiteY7" fmla="*/ 19081 h 47466"/>
                <a:gd name="connsiteX8" fmla="*/ 25400 w 40664"/>
                <a:gd name="connsiteY8" fmla="*/ 19081 h 47466"/>
                <a:gd name="connsiteX9" fmla="*/ 25400 w 40664"/>
                <a:gd name="connsiteY9" fmla="*/ 17366 h 47466"/>
                <a:gd name="connsiteX10" fmla="*/ 15210 w 40664"/>
                <a:gd name="connsiteY10" fmla="*/ 7841 h 47466"/>
                <a:gd name="connsiteX11" fmla="*/ 2062 w 40664"/>
                <a:gd name="connsiteY11" fmla="*/ 12508 h 47466"/>
                <a:gd name="connsiteX12" fmla="*/ -2221 w 40664"/>
                <a:gd name="connsiteY12" fmla="*/ 6508 h 47466"/>
                <a:gd name="connsiteX13" fmla="*/ 16829 w 40664"/>
                <a:gd name="connsiteY13" fmla="*/ -160 h 47466"/>
                <a:gd name="connsiteX14" fmla="*/ 29972 w 40664"/>
                <a:gd name="connsiteY14" fmla="*/ 3936 h 47466"/>
                <a:gd name="connsiteX15" fmla="*/ 35116 w 40664"/>
                <a:gd name="connsiteY15" fmla="*/ 16795 h 47466"/>
                <a:gd name="connsiteX16" fmla="*/ 25400 w 40664"/>
                <a:gd name="connsiteY16" fmla="*/ 29653 h 47466"/>
                <a:gd name="connsiteX17" fmla="*/ 25400 w 40664"/>
                <a:gd name="connsiteY17" fmla="*/ 25844 h 47466"/>
                <a:gd name="connsiteX18" fmla="*/ 14540 w 40664"/>
                <a:gd name="connsiteY18" fmla="*/ 25844 h 47466"/>
                <a:gd name="connsiteX19" fmla="*/ 4160 w 40664"/>
                <a:gd name="connsiteY19" fmla="*/ 32320 h 47466"/>
                <a:gd name="connsiteX20" fmla="*/ 6732 w 40664"/>
                <a:gd name="connsiteY20" fmla="*/ 37368 h 47466"/>
                <a:gd name="connsiteX21" fmla="*/ 13968 w 40664"/>
                <a:gd name="connsiteY21" fmla="*/ 39178 h 47466"/>
                <a:gd name="connsiteX22" fmla="*/ 21972 w 40664"/>
                <a:gd name="connsiteY22" fmla="*/ 36606 h 47466"/>
                <a:gd name="connsiteX23" fmla="*/ 25400 w 40664"/>
                <a:gd name="connsiteY23" fmla="*/ 29653 h 47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64" h="47466">
                  <a:moveTo>
                    <a:pt x="34925" y="46608"/>
                  </a:moveTo>
                  <a:lnTo>
                    <a:pt x="26163" y="46608"/>
                  </a:lnTo>
                  <a:lnTo>
                    <a:pt x="26163" y="40512"/>
                  </a:lnTo>
                  <a:cubicBezTo>
                    <a:pt x="22354" y="44988"/>
                    <a:pt x="16731" y="47484"/>
                    <a:pt x="10922" y="47275"/>
                  </a:cubicBezTo>
                  <a:cubicBezTo>
                    <a:pt x="6634" y="47427"/>
                    <a:pt x="2443" y="46007"/>
                    <a:pt x="-794" y="43274"/>
                  </a:cubicBezTo>
                  <a:cubicBezTo>
                    <a:pt x="-3938" y="40588"/>
                    <a:pt x="-5649" y="36625"/>
                    <a:pt x="-5463" y="32511"/>
                  </a:cubicBezTo>
                  <a:cubicBezTo>
                    <a:pt x="-5649" y="28510"/>
                    <a:pt x="-3840" y="24681"/>
                    <a:pt x="-510" y="22414"/>
                  </a:cubicBezTo>
                  <a:cubicBezTo>
                    <a:pt x="3588" y="20024"/>
                    <a:pt x="8257" y="18861"/>
                    <a:pt x="12922" y="19081"/>
                  </a:cubicBezTo>
                  <a:lnTo>
                    <a:pt x="25400" y="19081"/>
                  </a:lnTo>
                  <a:lnTo>
                    <a:pt x="25400" y="17366"/>
                  </a:lnTo>
                  <a:cubicBezTo>
                    <a:pt x="25400" y="11365"/>
                    <a:pt x="21972" y="7841"/>
                    <a:pt x="15210" y="7841"/>
                  </a:cubicBezTo>
                  <a:cubicBezTo>
                    <a:pt x="10448" y="8013"/>
                    <a:pt x="5876" y="9641"/>
                    <a:pt x="2062" y="12508"/>
                  </a:cubicBezTo>
                  <a:lnTo>
                    <a:pt x="-2221" y="6508"/>
                  </a:lnTo>
                  <a:cubicBezTo>
                    <a:pt x="3113" y="2078"/>
                    <a:pt x="9876" y="-284"/>
                    <a:pt x="16829" y="-160"/>
                  </a:cubicBezTo>
                  <a:cubicBezTo>
                    <a:pt x="21591" y="-369"/>
                    <a:pt x="26163" y="1078"/>
                    <a:pt x="29972" y="3936"/>
                  </a:cubicBezTo>
                  <a:cubicBezTo>
                    <a:pt x="33688" y="7155"/>
                    <a:pt x="35590" y="11928"/>
                    <a:pt x="35116" y="16795"/>
                  </a:cubicBezTo>
                  <a:close/>
                  <a:moveTo>
                    <a:pt x="25400" y="29653"/>
                  </a:moveTo>
                  <a:lnTo>
                    <a:pt x="25400" y="25844"/>
                  </a:lnTo>
                  <a:lnTo>
                    <a:pt x="14540" y="25844"/>
                  </a:lnTo>
                  <a:cubicBezTo>
                    <a:pt x="7685" y="25844"/>
                    <a:pt x="4160" y="27939"/>
                    <a:pt x="4160" y="32320"/>
                  </a:cubicBezTo>
                  <a:cubicBezTo>
                    <a:pt x="4062" y="34340"/>
                    <a:pt x="5015" y="36264"/>
                    <a:pt x="6732" y="37368"/>
                  </a:cubicBezTo>
                  <a:cubicBezTo>
                    <a:pt x="8922" y="38711"/>
                    <a:pt x="11396" y="39350"/>
                    <a:pt x="13968" y="39178"/>
                  </a:cubicBezTo>
                  <a:cubicBezTo>
                    <a:pt x="16829" y="39235"/>
                    <a:pt x="19684" y="38331"/>
                    <a:pt x="21972" y="36606"/>
                  </a:cubicBezTo>
                  <a:cubicBezTo>
                    <a:pt x="24163" y="35006"/>
                    <a:pt x="25493" y="32397"/>
                    <a:pt x="25400" y="29653"/>
                  </a:cubicBezTo>
                  <a:close/>
                </a:path>
              </a:pathLst>
            </a:custGeom>
            <a:solidFill>
              <a:srgbClr val="6D6E71"/>
            </a:solidFill>
            <a:ln w="9525" cap="flat">
              <a:noFill/>
              <a:prstDash val="solid"/>
              <a:miter/>
            </a:ln>
          </p:spPr>
          <p:txBody>
            <a:bodyPr rtlCol="0" anchor="ctr"/>
            <a:lstStyle/>
            <a:p>
              <a:endParaRPr lang="en-US"/>
            </a:p>
          </p:txBody>
        </p:sp>
        <p:sp>
          <p:nvSpPr>
            <p:cNvPr id="360" name="Freeform: Shape 359">
              <a:extLst>
                <a:ext uri="{FF2B5EF4-FFF2-40B4-BE49-F238E27FC236}">
                  <a16:creationId xmlns:a16="http://schemas.microsoft.com/office/drawing/2014/main" id="{A22A53E3-4F35-450F-A1B0-4E003B147E44}"/>
                </a:ext>
              </a:extLst>
            </p:cNvPr>
            <p:cNvSpPr/>
            <p:nvPr/>
          </p:nvSpPr>
          <p:spPr>
            <a:xfrm>
              <a:off x="19251357" y="4626102"/>
              <a:ext cx="31718" cy="60394"/>
            </a:xfrm>
            <a:custGeom>
              <a:avLst/>
              <a:gdLst>
                <a:gd name="connsiteX0" fmla="*/ 9857 w 31718"/>
                <a:gd name="connsiteY0" fmla="*/ 21632 h 60394"/>
                <a:gd name="connsiteX1" fmla="*/ 9857 w 31718"/>
                <a:gd name="connsiteY1" fmla="*/ 44778 h 60394"/>
                <a:gd name="connsiteX2" fmla="*/ 11573 w 31718"/>
                <a:gd name="connsiteY2" fmla="*/ 50017 h 60394"/>
                <a:gd name="connsiteX3" fmla="*/ 16433 w 31718"/>
                <a:gd name="connsiteY3" fmla="*/ 51921 h 60394"/>
                <a:gd name="connsiteX4" fmla="*/ 22335 w 31718"/>
                <a:gd name="connsiteY4" fmla="*/ 48969 h 60394"/>
                <a:gd name="connsiteX5" fmla="*/ 26242 w 31718"/>
                <a:gd name="connsiteY5" fmla="*/ 55732 h 60394"/>
                <a:gd name="connsiteX6" fmla="*/ 15099 w 31718"/>
                <a:gd name="connsiteY6" fmla="*/ 60209 h 60394"/>
                <a:gd name="connsiteX7" fmla="*/ 4620 w 31718"/>
                <a:gd name="connsiteY7" fmla="*/ 56018 h 60394"/>
                <a:gd name="connsiteX8" fmla="*/ 239 w 31718"/>
                <a:gd name="connsiteY8" fmla="*/ 44588 h 60394"/>
                <a:gd name="connsiteX9" fmla="*/ 239 w 31718"/>
                <a:gd name="connsiteY9" fmla="*/ 21632 h 60394"/>
                <a:gd name="connsiteX10" fmla="*/ -5477 w 31718"/>
                <a:gd name="connsiteY10" fmla="*/ 21632 h 60394"/>
                <a:gd name="connsiteX11" fmla="*/ -5477 w 31718"/>
                <a:gd name="connsiteY11" fmla="*/ 13917 h 60394"/>
                <a:gd name="connsiteX12" fmla="*/ 239 w 31718"/>
                <a:gd name="connsiteY12" fmla="*/ 13917 h 60394"/>
                <a:gd name="connsiteX13" fmla="*/ 239 w 31718"/>
                <a:gd name="connsiteY13" fmla="*/ -180 h 60394"/>
                <a:gd name="connsiteX14" fmla="*/ 9764 w 31718"/>
                <a:gd name="connsiteY14" fmla="*/ -180 h 60394"/>
                <a:gd name="connsiteX15" fmla="*/ 9764 w 31718"/>
                <a:gd name="connsiteY15" fmla="*/ 14108 h 60394"/>
                <a:gd name="connsiteX16" fmla="*/ 21763 w 31718"/>
                <a:gd name="connsiteY16" fmla="*/ 14108 h 60394"/>
                <a:gd name="connsiteX17" fmla="*/ 21763 w 31718"/>
                <a:gd name="connsiteY17" fmla="*/ 21823 h 60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394">
                  <a:moveTo>
                    <a:pt x="9857" y="21632"/>
                  </a:moveTo>
                  <a:lnTo>
                    <a:pt x="9857" y="44778"/>
                  </a:lnTo>
                  <a:cubicBezTo>
                    <a:pt x="9764" y="46674"/>
                    <a:pt x="10336" y="48540"/>
                    <a:pt x="11573" y="50017"/>
                  </a:cubicBezTo>
                  <a:cubicBezTo>
                    <a:pt x="12810" y="51322"/>
                    <a:pt x="14620" y="52017"/>
                    <a:pt x="16433" y="51921"/>
                  </a:cubicBezTo>
                  <a:cubicBezTo>
                    <a:pt x="18717" y="51808"/>
                    <a:pt x="20908" y="50741"/>
                    <a:pt x="22335" y="48969"/>
                  </a:cubicBezTo>
                  <a:lnTo>
                    <a:pt x="26242" y="55732"/>
                  </a:lnTo>
                  <a:cubicBezTo>
                    <a:pt x="23196" y="58599"/>
                    <a:pt x="19289" y="60199"/>
                    <a:pt x="15099" y="60209"/>
                  </a:cubicBezTo>
                  <a:cubicBezTo>
                    <a:pt x="11192" y="60323"/>
                    <a:pt x="7383" y="58799"/>
                    <a:pt x="4620" y="56018"/>
                  </a:cubicBezTo>
                  <a:cubicBezTo>
                    <a:pt x="1574" y="52998"/>
                    <a:pt x="48" y="48845"/>
                    <a:pt x="239" y="44588"/>
                  </a:cubicBezTo>
                  <a:lnTo>
                    <a:pt x="239" y="21632"/>
                  </a:lnTo>
                  <a:lnTo>
                    <a:pt x="-5477" y="21632"/>
                  </a:lnTo>
                  <a:lnTo>
                    <a:pt x="-5477" y="13917"/>
                  </a:lnTo>
                  <a:lnTo>
                    <a:pt x="239" y="13917"/>
                  </a:lnTo>
                  <a:lnTo>
                    <a:pt x="239" y="-180"/>
                  </a:lnTo>
                  <a:lnTo>
                    <a:pt x="9764" y="-180"/>
                  </a:lnTo>
                  <a:lnTo>
                    <a:pt x="9764" y="14108"/>
                  </a:lnTo>
                  <a:lnTo>
                    <a:pt x="21763" y="14108"/>
                  </a:lnTo>
                  <a:lnTo>
                    <a:pt x="21763" y="21823"/>
                  </a:lnTo>
                  <a:close/>
                </a:path>
              </a:pathLst>
            </a:custGeom>
            <a:solidFill>
              <a:srgbClr val="6D6E71"/>
            </a:solidFill>
            <a:ln w="9525" cap="flat">
              <a:noFill/>
              <a:prstDash val="solid"/>
              <a:miter/>
            </a:ln>
          </p:spPr>
          <p:txBody>
            <a:bodyPr rtlCol="0" anchor="ctr"/>
            <a:lstStyle/>
            <a:p>
              <a:endParaRPr lang="en-US"/>
            </a:p>
          </p:txBody>
        </p:sp>
        <p:sp>
          <p:nvSpPr>
            <p:cNvPr id="361" name="Freeform: Shape 360">
              <a:extLst>
                <a:ext uri="{FF2B5EF4-FFF2-40B4-BE49-F238E27FC236}">
                  <a16:creationId xmlns:a16="http://schemas.microsoft.com/office/drawing/2014/main" id="{095F13D9-53D3-426E-A169-5E1958DFCB27}"/>
                </a:ext>
              </a:extLst>
            </p:cNvPr>
            <p:cNvSpPr/>
            <p:nvPr/>
          </p:nvSpPr>
          <p:spPr>
            <a:xfrm>
              <a:off x="19285436" y="4639526"/>
              <a:ext cx="45398" cy="46979"/>
            </a:xfrm>
            <a:custGeom>
              <a:avLst/>
              <a:gdLst>
                <a:gd name="connsiteX0" fmla="*/ 39691 w 45398"/>
                <a:gd name="connsiteY0" fmla="*/ 27543 h 46979"/>
                <a:gd name="connsiteX1" fmla="*/ 3973 w 45398"/>
                <a:gd name="connsiteY1" fmla="*/ 27543 h 46979"/>
                <a:gd name="connsiteX2" fmla="*/ 8549 w 45398"/>
                <a:gd name="connsiteY2" fmla="*/ 35544 h 46979"/>
                <a:gd name="connsiteX3" fmla="*/ 31217 w 45398"/>
                <a:gd name="connsiteY3" fmla="*/ 33163 h 46979"/>
                <a:gd name="connsiteX4" fmla="*/ 36645 w 45398"/>
                <a:gd name="connsiteY4" fmla="*/ 39164 h 46979"/>
                <a:gd name="connsiteX5" fmla="*/ 17595 w 45398"/>
                <a:gd name="connsiteY5" fmla="*/ 46784 h 46979"/>
                <a:gd name="connsiteX6" fmla="*/ 1308 w 45398"/>
                <a:gd name="connsiteY6" fmla="*/ 40402 h 46979"/>
                <a:gd name="connsiteX7" fmla="*/ -5455 w 45398"/>
                <a:gd name="connsiteY7" fmla="*/ 23257 h 46979"/>
                <a:gd name="connsiteX8" fmla="*/ 1405 w 45398"/>
                <a:gd name="connsiteY8" fmla="*/ 6208 h 46979"/>
                <a:gd name="connsiteX9" fmla="*/ 17595 w 45398"/>
                <a:gd name="connsiteY9" fmla="*/ -175 h 46979"/>
                <a:gd name="connsiteX10" fmla="*/ 33408 w 45398"/>
                <a:gd name="connsiteY10" fmla="*/ 5445 h 46979"/>
                <a:gd name="connsiteX11" fmla="*/ 39882 w 45398"/>
                <a:gd name="connsiteY11" fmla="*/ 20971 h 46979"/>
                <a:gd name="connsiteX12" fmla="*/ 3973 w 45398"/>
                <a:gd name="connsiteY12" fmla="*/ 20019 h 46979"/>
                <a:gd name="connsiteX13" fmla="*/ 30166 w 45398"/>
                <a:gd name="connsiteY13" fmla="*/ 20019 h 46979"/>
                <a:gd name="connsiteX14" fmla="*/ 26548 w 45398"/>
                <a:gd name="connsiteY14" fmla="*/ 11160 h 46979"/>
                <a:gd name="connsiteX15" fmla="*/ 17693 w 45398"/>
                <a:gd name="connsiteY15" fmla="*/ 8113 h 46979"/>
                <a:gd name="connsiteX16" fmla="*/ 8168 w 45398"/>
                <a:gd name="connsiteY16" fmla="*/ 11256 h 46979"/>
                <a:gd name="connsiteX17" fmla="*/ 3973 w 45398"/>
                <a:gd name="connsiteY17" fmla="*/ 20019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98" h="46979">
                  <a:moveTo>
                    <a:pt x="39691" y="27543"/>
                  </a:moveTo>
                  <a:lnTo>
                    <a:pt x="3973" y="27543"/>
                  </a:lnTo>
                  <a:cubicBezTo>
                    <a:pt x="4163" y="30772"/>
                    <a:pt x="5879" y="33716"/>
                    <a:pt x="8549" y="35544"/>
                  </a:cubicBezTo>
                  <a:cubicBezTo>
                    <a:pt x="15693" y="40402"/>
                    <a:pt x="25218" y="39393"/>
                    <a:pt x="31217" y="33163"/>
                  </a:cubicBezTo>
                  <a:lnTo>
                    <a:pt x="36645" y="39164"/>
                  </a:lnTo>
                  <a:cubicBezTo>
                    <a:pt x="31692" y="44269"/>
                    <a:pt x="24739" y="47032"/>
                    <a:pt x="17595" y="46784"/>
                  </a:cubicBezTo>
                  <a:cubicBezTo>
                    <a:pt x="11498" y="46917"/>
                    <a:pt x="5689" y="44622"/>
                    <a:pt x="1308" y="40402"/>
                  </a:cubicBezTo>
                  <a:cubicBezTo>
                    <a:pt x="-3264" y="35926"/>
                    <a:pt x="-5739" y="29677"/>
                    <a:pt x="-5455" y="23257"/>
                  </a:cubicBezTo>
                  <a:cubicBezTo>
                    <a:pt x="-5739" y="16847"/>
                    <a:pt x="-3264" y="10618"/>
                    <a:pt x="1405" y="6208"/>
                  </a:cubicBezTo>
                  <a:cubicBezTo>
                    <a:pt x="5786" y="2026"/>
                    <a:pt x="11595" y="-269"/>
                    <a:pt x="17595" y="-175"/>
                  </a:cubicBezTo>
                  <a:cubicBezTo>
                    <a:pt x="23404" y="-298"/>
                    <a:pt x="29027" y="1702"/>
                    <a:pt x="33408" y="5445"/>
                  </a:cubicBezTo>
                  <a:cubicBezTo>
                    <a:pt x="37882" y="9332"/>
                    <a:pt x="40263" y="15075"/>
                    <a:pt x="39882" y="20971"/>
                  </a:cubicBezTo>
                  <a:close/>
                  <a:moveTo>
                    <a:pt x="3973" y="20019"/>
                  </a:moveTo>
                  <a:lnTo>
                    <a:pt x="30166" y="20019"/>
                  </a:lnTo>
                  <a:cubicBezTo>
                    <a:pt x="30357" y="16676"/>
                    <a:pt x="29027" y="13428"/>
                    <a:pt x="26548" y="11160"/>
                  </a:cubicBezTo>
                  <a:cubicBezTo>
                    <a:pt x="24074" y="9065"/>
                    <a:pt x="20930" y="7979"/>
                    <a:pt x="17693" y="8113"/>
                  </a:cubicBezTo>
                  <a:cubicBezTo>
                    <a:pt x="14260" y="8084"/>
                    <a:pt x="10930" y="9189"/>
                    <a:pt x="8168" y="11256"/>
                  </a:cubicBezTo>
                  <a:cubicBezTo>
                    <a:pt x="5405" y="13323"/>
                    <a:pt x="3879" y="16590"/>
                    <a:pt x="3973" y="20019"/>
                  </a:cubicBezTo>
                  <a:close/>
                </a:path>
              </a:pathLst>
            </a:custGeom>
            <a:solidFill>
              <a:srgbClr val="6D6E71"/>
            </a:solidFill>
            <a:ln w="9525" cap="flat">
              <a:noFill/>
              <a:prstDash val="solid"/>
              <a:miter/>
            </a:ln>
          </p:spPr>
          <p:txBody>
            <a:bodyPr rtlCol="0" anchor="ctr"/>
            <a:lstStyle/>
            <a:p>
              <a:endParaRPr lang="en-US"/>
            </a:p>
          </p:txBody>
        </p:sp>
        <p:sp>
          <p:nvSpPr>
            <p:cNvPr id="362" name="Freeform: Shape 361">
              <a:extLst>
                <a:ext uri="{FF2B5EF4-FFF2-40B4-BE49-F238E27FC236}">
                  <a16:creationId xmlns:a16="http://schemas.microsoft.com/office/drawing/2014/main" id="{4746581D-93DC-44FF-BFC9-84074BFEFACA}"/>
                </a:ext>
              </a:extLst>
            </p:cNvPr>
            <p:cNvSpPr/>
            <p:nvPr/>
          </p:nvSpPr>
          <p:spPr>
            <a:xfrm>
              <a:off x="19363086" y="4622197"/>
              <a:ext cx="9525" cy="63626"/>
            </a:xfrm>
            <a:custGeom>
              <a:avLst/>
              <a:gdLst>
                <a:gd name="connsiteX0" fmla="*/ 4048 w 9525"/>
                <a:gd name="connsiteY0" fmla="*/ 63447 h 63626"/>
                <a:gd name="connsiteX1" fmla="*/ -5477 w 9525"/>
                <a:gd name="connsiteY1" fmla="*/ 63447 h 63626"/>
                <a:gd name="connsiteX2" fmla="*/ -5477 w 9525"/>
                <a:gd name="connsiteY2" fmla="*/ -180 h 63626"/>
                <a:gd name="connsiteX3" fmla="*/ 4048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4048" y="63447"/>
                  </a:moveTo>
                  <a:lnTo>
                    <a:pt x="-5477" y="63447"/>
                  </a:lnTo>
                  <a:lnTo>
                    <a:pt x="-5477" y="-180"/>
                  </a:lnTo>
                  <a:lnTo>
                    <a:pt x="4048" y="-180"/>
                  </a:lnTo>
                  <a:close/>
                </a:path>
              </a:pathLst>
            </a:custGeom>
            <a:solidFill>
              <a:srgbClr val="6D6E71"/>
            </a:solidFill>
            <a:ln w="9525" cap="flat">
              <a:noFill/>
              <a:prstDash val="solid"/>
              <a:miter/>
            </a:ln>
          </p:spPr>
          <p:txBody>
            <a:bodyPr rtlCol="0" anchor="ctr"/>
            <a:lstStyle/>
            <a:p>
              <a:endParaRPr lang="en-US"/>
            </a:p>
          </p:txBody>
        </p:sp>
        <p:sp>
          <p:nvSpPr>
            <p:cNvPr id="363" name="Freeform: Shape 362">
              <a:extLst>
                <a:ext uri="{FF2B5EF4-FFF2-40B4-BE49-F238E27FC236}">
                  <a16:creationId xmlns:a16="http://schemas.microsoft.com/office/drawing/2014/main" id="{C1B3390A-CA1B-4EFB-A2E3-3890F6DD0A26}"/>
                </a:ext>
              </a:extLst>
            </p:cNvPr>
            <p:cNvSpPr/>
            <p:nvPr/>
          </p:nvSpPr>
          <p:spPr>
            <a:xfrm>
              <a:off x="19382231" y="4639532"/>
              <a:ext cx="48006" cy="46946"/>
            </a:xfrm>
            <a:custGeom>
              <a:avLst/>
              <a:gdLst>
                <a:gd name="connsiteX0" fmla="*/ 35672 w 48006"/>
                <a:gd name="connsiteY0" fmla="*/ 40016 h 46946"/>
                <a:gd name="connsiteX1" fmla="*/ 1381 w 48006"/>
                <a:gd name="connsiteY1" fmla="*/ 40016 h 46946"/>
                <a:gd name="connsiteX2" fmla="*/ 1381 w 48006"/>
                <a:gd name="connsiteY2" fmla="*/ 6678 h 46946"/>
                <a:gd name="connsiteX3" fmla="*/ 35672 w 48006"/>
                <a:gd name="connsiteY3" fmla="*/ 6678 h 46946"/>
                <a:gd name="connsiteX4" fmla="*/ 35672 w 48006"/>
                <a:gd name="connsiteY4" fmla="*/ 40016 h 46946"/>
                <a:gd name="connsiteX5" fmla="*/ 8143 w 48006"/>
                <a:gd name="connsiteY5" fmla="*/ 34110 h 46946"/>
                <a:gd name="connsiteX6" fmla="*/ 18529 w 48006"/>
                <a:gd name="connsiteY6" fmla="*/ 38206 h 46946"/>
                <a:gd name="connsiteX7" fmla="*/ 28812 w 48006"/>
                <a:gd name="connsiteY7" fmla="*/ 34110 h 46946"/>
                <a:gd name="connsiteX8" fmla="*/ 28812 w 48006"/>
                <a:gd name="connsiteY8" fmla="*/ 12584 h 46946"/>
                <a:gd name="connsiteX9" fmla="*/ 18529 w 48006"/>
                <a:gd name="connsiteY9" fmla="*/ 8393 h 46946"/>
                <a:gd name="connsiteX10" fmla="*/ 8143 w 48006"/>
                <a:gd name="connsiteY10" fmla="*/ 12584 h 46946"/>
                <a:gd name="connsiteX11" fmla="*/ 8143 w 48006"/>
                <a:gd name="connsiteY11"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5672" y="40016"/>
                  </a:moveTo>
                  <a:cubicBezTo>
                    <a:pt x="26054" y="49017"/>
                    <a:pt x="11004" y="49017"/>
                    <a:pt x="1381" y="40016"/>
                  </a:cubicBezTo>
                  <a:cubicBezTo>
                    <a:pt x="-7763" y="30776"/>
                    <a:pt x="-7763" y="15917"/>
                    <a:pt x="1381" y="6678"/>
                  </a:cubicBezTo>
                  <a:cubicBezTo>
                    <a:pt x="11004" y="-2466"/>
                    <a:pt x="26054" y="-2466"/>
                    <a:pt x="35672" y="6678"/>
                  </a:cubicBezTo>
                  <a:cubicBezTo>
                    <a:pt x="44815" y="15917"/>
                    <a:pt x="44815" y="30776"/>
                    <a:pt x="35672" y="40016"/>
                  </a:cubicBezTo>
                  <a:close/>
                  <a:moveTo>
                    <a:pt x="8143" y="34110"/>
                  </a:moveTo>
                  <a:cubicBezTo>
                    <a:pt x="10906" y="36853"/>
                    <a:pt x="14622" y="38339"/>
                    <a:pt x="18529" y="38206"/>
                  </a:cubicBezTo>
                  <a:cubicBezTo>
                    <a:pt x="22338" y="38358"/>
                    <a:pt x="26147" y="36872"/>
                    <a:pt x="28812" y="34110"/>
                  </a:cubicBezTo>
                  <a:cubicBezTo>
                    <a:pt x="34244" y="27976"/>
                    <a:pt x="34244" y="18718"/>
                    <a:pt x="28812" y="12584"/>
                  </a:cubicBezTo>
                  <a:cubicBezTo>
                    <a:pt x="26147" y="9802"/>
                    <a:pt x="22431" y="8278"/>
                    <a:pt x="18529" y="8393"/>
                  </a:cubicBezTo>
                  <a:cubicBezTo>
                    <a:pt x="14622" y="8297"/>
                    <a:pt x="10906" y="9812"/>
                    <a:pt x="8143" y="12584"/>
                  </a:cubicBezTo>
                  <a:cubicBezTo>
                    <a:pt x="2809" y="18765"/>
                    <a:pt x="2809" y="27929"/>
                    <a:pt x="8143" y="34110"/>
                  </a:cubicBezTo>
                  <a:close/>
                </a:path>
              </a:pathLst>
            </a:custGeom>
            <a:solidFill>
              <a:srgbClr val="6D6E71"/>
            </a:solidFill>
            <a:ln w="9525" cap="flat">
              <a:noFill/>
              <a:prstDash val="solid"/>
              <a:miter/>
            </a:ln>
          </p:spPr>
          <p:txBody>
            <a:bodyPr rtlCol="0" anchor="ctr"/>
            <a:lstStyle/>
            <a:p>
              <a:endParaRPr lang="en-US"/>
            </a:p>
          </p:txBody>
        </p:sp>
        <p:sp>
          <p:nvSpPr>
            <p:cNvPr id="364" name="Freeform: Shape 363">
              <a:extLst>
                <a:ext uri="{FF2B5EF4-FFF2-40B4-BE49-F238E27FC236}">
                  <a16:creationId xmlns:a16="http://schemas.microsoft.com/office/drawing/2014/main" id="{1D4ED064-445F-44EF-BCE3-4EE88119CC07}"/>
                </a:ext>
              </a:extLst>
            </p:cNvPr>
            <p:cNvSpPr/>
            <p:nvPr/>
          </p:nvSpPr>
          <p:spPr>
            <a:xfrm>
              <a:off x="19437564" y="4639524"/>
              <a:ext cx="42872" cy="46977"/>
            </a:xfrm>
            <a:custGeom>
              <a:avLst/>
              <a:gdLst>
                <a:gd name="connsiteX0" fmla="*/ 17774 w 42872"/>
                <a:gd name="connsiteY0" fmla="*/ 46787 h 46977"/>
                <a:gd name="connsiteX1" fmla="*/ 1389 w 42872"/>
                <a:gd name="connsiteY1" fmla="*/ 40404 h 46977"/>
                <a:gd name="connsiteX2" fmla="*/ -5467 w 42872"/>
                <a:gd name="connsiteY2" fmla="*/ 23450 h 46977"/>
                <a:gd name="connsiteX3" fmla="*/ 1677 w 42872"/>
                <a:gd name="connsiteY3" fmla="*/ 6400 h 46977"/>
                <a:gd name="connsiteX4" fmla="*/ 19104 w 42872"/>
                <a:gd name="connsiteY4" fmla="*/ -172 h 46977"/>
                <a:gd name="connsiteX5" fmla="*/ 36536 w 42872"/>
                <a:gd name="connsiteY5" fmla="*/ 6972 h 46977"/>
                <a:gd name="connsiteX6" fmla="*/ 30820 w 42872"/>
                <a:gd name="connsiteY6" fmla="*/ 13925 h 46977"/>
                <a:gd name="connsiteX7" fmla="*/ 18913 w 42872"/>
                <a:gd name="connsiteY7" fmla="*/ 8781 h 46977"/>
                <a:gd name="connsiteX8" fmla="*/ 8533 w 42872"/>
                <a:gd name="connsiteY8" fmla="*/ 12782 h 46977"/>
                <a:gd name="connsiteX9" fmla="*/ 4151 w 42872"/>
                <a:gd name="connsiteY9" fmla="*/ 23069 h 46977"/>
                <a:gd name="connsiteX10" fmla="*/ 8914 w 42872"/>
                <a:gd name="connsiteY10" fmla="*/ 34023 h 46977"/>
                <a:gd name="connsiteX11" fmla="*/ 19676 w 42872"/>
                <a:gd name="connsiteY11" fmla="*/ 38404 h 46977"/>
                <a:gd name="connsiteX12" fmla="*/ 31773 w 42872"/>
                <a:gd name="connsiteY12" fmla="*/ 32499 h 46977"/>
                <a:gd name="connsiteX13" fmla="*/ 37396 w 42872"/>
                <a:gd name="connsiteY13" fmla="*/ 38690 h 46977"/>
                <a:gd name="connsiteX14" fmla="*/ 17774 w 42872"/>
                <a:gd name="connsiteY14" fmla="*/ 46787 h 46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872" h="46977">
                  <a:moveTo>
                    <a:pt x="17774" y="46787"/>
                  </a:moveTo>
                  <a:cubicBezTo>
                    <a:pt x="11677" y="46910"/>
                    <a:pt x="5770" y="44615"/>
                    <a:pt x="1389" y="40404"/>
                  </a:cubicBezTo>
                  <a:cubicBezTo>
                    <a:pt x="-3183" y="35985"/>
                    <a:pt x="-5657" y="29822"/>
                    <a:pt x="-5467" y="23450"/>
                  </a:cubicBezTo>
                  <a:cubicBezTo>
                    <a:pt x="-5657" y="17002"/>
                    <a:pt x="-3085" y="10772"/>
                    <a:pt x="1677" y="6400"/>
                  </a:cubicBezTo>
                  <a:cubicBezTo>
                    <a:pt x="6440" y="2028"/>
                    <a:pt x="12630" y="-334"/>
                    <a:pt x="19104" y="-172"/>
                  </a:cubicBezTo>
                  <a:cubicBezTo>
                    <a:pt x="25676" y="-296"/>
                    <a:pt x="31964" y="2286"/>
                    <a:pt x="36536" y="6972"/>
                  </a:cubicBezTo>
                  <a:lnTo>
                    <a:pt x="30820" y="13925"/>
                  </a:lnTo>
                  <a:cubicBezTo>
                    <a:pt x="27583" y="10801"/>
                    <a:pt x="23392" y="8963"/>
                    <a:pt x="18913" y="8781"/>
                  </a:cubicBezTo>
                  <a:cubicBezTo>
                    <a:pt x="15104" y="8734"/>
                    <a:pt x="11388" y="10163"/>
                    <a:pt x="8533" y="12782"/>
                  </a:cubicBezTo>
                  <a:cubicBezTo>
                    <a:pt x="5579" y="15392"/>
                    <a:pt x="4058" y="19164"/>
                    <a:pt x="4151" y="23069"/>
                  </a:cubicBezTo>
                  <a:cubicBezTo>
                    <a:pt x="4151" y="27231"/>
                    <a:pt x="5868" y="31203"/>
                    <a:pt x="8914" y="34023"/>
                  </a:cubicBezTo>
                  <a:cubicBezTo>
                    <a:pt x="11770" y="36871"/>
                    <a:pt x="15676" y="38442"/>
                    <a:pt x="19676" y="38404"/>
                  </a:cubicBezTo>
                  <a:cubicBezTo>
                    <a:pt x="24346" y="38205"/>
                    <a:pt x="28727" y="36061"/>
                    <a:pt x="31773" y="32499"/>
                  </a:cubicBezTo>
                  <a:lnTo>
                    <a:pt x="37396" y="38690"/>
                  </a:lnTo>
                  <a:cubicBezTo>
                    <a:pt x="32345" y="44052"/>
                    <a:pt x="25201" y="47005"/>
                    <a:pt x="17774" y="46787"/>
                  </a:cubicBezTo>
                  <a:close/>
                </a:path>
              </a:pathLst>
            </a:custGeom>
            <a:solidFill>
              <a:srgbClr val="6D6E71"/>
            </a:solidFill>
            <a:ln w="9525" cap="flat">
              <a:noFill/>
              <a:prstDash val="solid"/>
              <a:miter/>
            </a:ln>
          </p:spPr>
          <p:txBody>
            <a:bodyPr rtlCol="0" anchor="ctr"/>
            <a:lstStyle/>
            <a:p>
              <a:endParaRPr lang="en-US"/>
            </a:p>
          </p:txBody>
        </p:sp>
        <p:sp>
          <p:nvSpPr>
            <p:cNvPr id="365" name="Freeform: Shape 364">
              <a:extLst>
                <a:ext uri="{FF2B5EF4-FFF2-40B4-BE49-F238E27FC236}">
                  <a16:creationId xmlns:a16="http://schemas.microsoft.com/office/drawing/2014/main" id="{A302F4DA-32DA-4954-A6FD-1A162ECAEC95}"/>
                </a:ext>
              </a:extLst>
            </p:cNvPr>
            <p:cNvSpPr/>
            <p:nvPr/>
          </p:nvSpPr>
          <p:spPr>
            <a:xfrm>
              <a:off x="19485659" y="4639035"/>
              <a:ext cx="40661" cy="47466"/>
            </a:xfrm>
            <a:custGeom>
              <a:avLst/>
              <a:gdLst>
                <a:gd name="connsiteX0" fmla="*/ 34921 w 40661"/>
                <a:gd name="connsiteY0" fmla="*/ 46608 h 47466"/>
                <a:gd name="connsiteX1" fmla="*/ 26159 w 40661"/>
                <a:gd name="connsiteY1" fmla="*/ 46608 h 47466"/>
                <a:gd name="connsiteX2" fmla="*/ 26159 w 40661"/>
                <a:gd name="connsiteY2" fmla="*/ 40512 h 47466"/>
                <a:gd name="connsiteX3" fmla="*/ 10918 w 40661"/>
                <a:gd name="connsiteY3" fmla="*/ 47275 h 47466"/>
                <a:gd name="connsiteX4" fmla="*/ -798 w 40661"/>
                <a:gd name="connsiteY4" fmla="*/ 43274 h 47466"/>
                <a:gd name="connsiteX5" fmla="*/ -5462 w 40661"/>
                <a:gd name="connsiteY5" fmla="*/ 32511 h 47466"/>
                <a:gd name="connsiteX6" fmla="*/ -509 w 40661"/>
                <a:gd name="connsiteY6" fmla="*/ 22414 h 47466"/>
                <a:gd name="connsiteX7" fmla="*/ 12922 w 40661"/>
                <a:gd name="connsiteY7" fmla="*/ 19081 h 47466"/>
                <a:gd name="connsiteX8" fmla="*/ 25396 w 40661"/>
                <a:gd name="connsiteY8" fmla="*/ 19081 h 47466"/>
                <a:gd name="connsiteX9" fmla="*/ 25396 w 40661"/>
                <a:gd name="connsiteY9" fmla="*/ 17366 h 47466"/>
                <a:gd name="connsiteX10" fmla="*/ 15206 w 40661"/>
                <a:gd name="connsiteY10" fmla="*/ 7841 h 47466"/>
                <a:gd name="connsiteX11" fmla="*/ 2063 w 40661"/>
                <a:gd name="connsiteY11" fmla="*/ 12508 h 47466"/>
                <a:gd name="connsiteX12" fmla="*/ -2225 w 40661"/>
                <a:gd name="connsiteY12" fmla="*/ 6508 h 47466"/>
                <a:gd name="connsiteX13" fmla="*/ 16825 w 40661"/>
                <a:gd name="connsiteY13" fmla="*/ -160 h 47466"/>
                <a:gd name="connsiteX14" fmla="*/ 29968 w 40661"/>
                <a:gd name="connsiteY14" fmla="*/ 3936 h 47466"/>
                <a:gd name="connsiteX15" fmla="*/ 35112 w 40661"/>
                <a:gd name="connsiteY15" fmla="*/ 16795 h 47466"/>
                <a:gd name="connsiteX16" fmla="*/ 25396 w 40661"/>
                <a:gd name="connsiteY16" fmla="*/ 29653 h 47466"/>
                <a:gd name="connsiteX17" fmla="*/ 25396 w 40661"/>
                <a:gd name="connsiteY17" fmla="*/ 25844 h 47466"/>
                <a:gd name="connsiteX18" fmla="*/ 14541 w 40661"/>
                <a:gd name="connsiteY18" fmla="*/ 25844 h 47466"/>
                <a:gd name="connsiteX19" fmla="*/ 4156 w 40661"/>
                <a:gd name="connsiteY19" fmla="*/ 32320 h 47466"/>
                <a:gd name="connsiteX20" fmla="*/ 6728 w 40661"/>
                <a:gd name="connsiteY20" fmla="*/ 37368 h 47466"/>
                <a:gd name="connsiteX21" fmla="*/ 13969 w 40661"/>
                <a:gd name="connsiteY21" fmla="*/ 39178 h 47466"/>
                <a:gd name="connsiteX22" fmla="*/ 21968 w 40661"/>
                <a:gd name="connsiteY22" fmla="*/ 36606 h 47466"/>
                <a:gd name="connsiteX23" fmla="*/ 25303 w 40661"/>
                <a:gd name="connsiteY23" fmla="*/ 29653 h 47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61" h="47466">
                  <a:moveTo>
                    <a:pt x="34921" y="46608"/>
                  </a:moveTo>
                  <a:lnTo>
                    <a:pt x="26159" y="46608"/>
                  </a:lnTo>
                  <a:lnTo>
                    <a:pt x="26159" y="40512"/>
                  </a:lnTo>
                  <a:cubicBezTo>
                    <a:pt x="22350" y="44988"/>
                    <a:pt x="16732" y="47484"/>
                    <a:pt x="10918" y="47275"/>
                  </a:cubicBezTo>
                  <a:cubicBezTo>
                    <a:pt x="6634" y="47427"/>
                    <a:pt x="2444" y="46007"/>
                    <a:pt x="-798" y="43274"/>
                  </a:cubicBezTo>
                  <a:cubicBezTo>
                    <a:pt x="-3937" y="40588"/>
                    <a:pt x="-5653" y="36625"/>
                    <a:pt x="-5462" y="32511"/>
                  </a:cubicBezTo>
                  <a:cubicBezTo>
                    <a:pt x="-5653" y="28510"/>
                    <a:pt x="-3844" y="24681"/>
                    <a:pt x="-509" y="22414"/>
                  </a:cubicBezTo>
                  <a:cubicBezTo>
                    <a:pt x="3588" y="20024"/>
                    <a:pt x="8253" y="18861"/>
                    <a:pt x="12922" y="19081"/>
                  </a:cubicBezTo>
                  <a:lnTo>
                    <a:pt x="25396" y="19081"/>
                  </a:lnTo>
                  <a:lnTo>
                    <a:pt x="25396" y="17366"/>
                  </a:lnTo>
                  <a:cubicBezTo>
                    <a:pt x="25396" y="11365"/>
                    <a:pt x="21968" y="7841"/>
                    <a:pt x="15206" y="7841"/>
                  </a:cubicBezTo>
                  <a:cubicBezTo>
                    <a:pt x="10444" y="8013"/>
                    <a:pt x="5872" y="9641"/>
                    <a:pt x="2063" y="12508"/>
                  </a:cubicBezTo>
                  <a:lnTo>
                    <a:pt x="-2225" y="6508"/>
                  </a:lnTo>
                  <a:cubicBezTo>
                    <a:pt x="3109" y="2078"/>
                    <a:pt x="9872" y="-284"/>
                    <a:pt x="16825" y="-160"/>
                  </a:cubicBezTo>
                  <a:cubicBezTo>
                    <a:pt x="21587" y="-369"/>
                    <a:pt x="26159" y="1078"/>
                    <a:pt x="29968" y="3936"/>
                  </a:cubicBezTo>
                  <a:cubicBezTo>
                    <a:pt x="33684" y="7155"/>
                    <a:pt x="35591" y="11928"/>
                    <a:pt x="35112" y="16795"/>
                  </a:cubicBezTo>
                  <a:close/>
                  <a:moveTo>
                    <a:pt x="25396" y="29653"/>
                  </a:moveTo>
                  <a:lnTo>
                    <a:pt x="25396" y="25844"/>
                  </a:lnTo>
                  <a:lnTo>
                    <a:pt x="14541" y="25844"/>
                  </a:lnTo>
                  <a:cubicBezTo>
                    <a:pt x="7681" y="25844"/>
                    <a:pt x="4156" y="27939"/>
                    <a:pt x="4156" y="32320"/>
                  </a:cubicBezTo>
                  <a:cubicBezTo>
                    <a:pt x="4063" y="34340"/>
                    <a:pt x="5016" y="36264"/>
                    <a:pt x="6728" y="37368"/>
                  </a:cubicBezTo>
                  <a:cubicBezTo>
                    <a:pt x="8918" y="38711"/>
                    <a:pt x="11397" y="39350"/>
                    <a:pt x="13969" y="39178"/>
                  </a:cubicBezTo>
                  <a:cubicBezTo>
                    <a:pt x="16825" y="39235"/>
                    <a:pt x="19685" y="38331"/>
                    <a:pt x="21968" y="36606"/>
                  </a:cubicBezTo>
                  <a:cubicBezTo>
                    <a:pt x="24159" y="34987"/>
                    <a:pt x="25396" y="32377"/>
                    <a:pt x="25303" y="29653"/>
                  </a:cubicBezTo>
                  <a:close/>
                </a:path>
              </a:pathLst>
            </a:custGeom>
            <a:solidFill>
              <a:srgbClr val="6D6E71"/>
            </a:solidFill>
            <a:ln w="9525" cap="flat">
              <a:noFill/>
              <a:prstDash val="solid"/>
              <a:miter/>
            </a:ln>
          </p:spPr>
          <p:txBody>
            <a:bodyPr rtlCol="0" anchor="ctr"/>
            <a:lstStyle/>
            <a:p>
              <a:endParaRPr lang="en-US"/>
            </a:p>
          </p:txBody>
        </p:sp>
        <p:sp>
          <p:nvSpPr>
            <p:cNvPr id="366" name="Freeform: Shape 365">
              <a:extLst>
                <a:ext uri="{FF2B5EF4-FFF2-40B4-BE49-F238E27FC236}">
                  <a16:creationId xmlns:a16="http://schemas.microsoft.com/office/drawing/2014/main" id="{AD6A1601-8A2B-42A6-B7A1-3D6618BE6EE3}"/>
                </a:ext>
              </a:extLst>
            </p:cNvPr>
            <p:cNvSpPr/>
            <p:nvPr/>
          </p:nvSpPr>
          <p:spPr>
            <a:xfrm>
              <a:off x="19538535" y="4622197"/>
              <a:ext cx="9525" cy="63626"/>
            </a:xfrm>
            <a:custGeom>
              <a:avLst/>
              <a:gdLst>
                <a:gd name="connsiteX0" fmla="*/ 4048 w 9525"/>
                <a:gd name="connsiteY0" fmla="*/ 63447 h 63626"/>
                <a:gd name="connsiteX1" fmla="*/ -5477 w 9525"/>
                <a:gd name="connsiteY1" fmla="*/ 63447 h 63626"/>
                <a:gd name="connsiteX2" fmla="*/ -5477 w 9525"/>
                <a:gd name="connsiteY2" fmla="*/ -180 h 63626"/>
                <a:gd name="connsiteX3" fmla="*/ 4048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4048" y="63447"/>
                  </a:moveTo>
                  <a:lnTo>
                    <a:pt x="-5477" y="63447"/>
                  </a:lnTo>
                  <a:lnTo>
                    <a:pt x="-5477" y="-180"/>
                  </a:lnTo>
                  <a:lnTo>
                    <a:pt x="4048" y="-180"/>
                  </a:lnTo>
                  <a:close/>
                </a:path>
              </a:pathLst>
            </a:custGeom>
            <a:solidFill>
              <a:srgbClr val="6D6E71"/>
            </a:solidFill>
            <a:ln w="9525" cap="flat">
              <a:noFill/>
              <a:prstDash val="solid"/>
              <a:miter/>
            </a:ln>
          </p:spPr>
          <p:txBody>
            <a:bodyPr rtlCol="0" anchor="ctr"/>
            <a:lstStyle/>
            <a:p>
              <a:endParaRPr lang="en-US"/>
            </a:p>
          </p:txBody>
        </p:sp>
        <p:sp>
          <p:nvSpPr>
            <p:cNvPr id="367" name="Freeform: Shape 366">
              <a:extLst>
                <a:ext uri="{FF2B5EF4-FFF2-40B4-BE49-F238E27FC236}">
                  <a16:creationId xmlns:a16="http://schemas.microsoft.com/office/drawing/2014/main" id="{9460F2B0-5ED2-4E88-9405-D0DD74449ACF}"/>
                </a:ext>
              </a:extLst>
            </p:cNvPr>
            <p:cNvSpPr/>
            <p:nvPr/>
          </p:nvSpPr>
          <p:spPr>
            <a:xfrm>
              <a:off x="16828008" y="4749831"/>
              <a:ext cx="47243" cy="45529"/>
            </a:xfrm>
            <a:custGeom>
              <a:avLst/>
              <a:gdLst>
                <a:gd name="connsiteX0" fmla="*/ 12908 w 47243"/>
                <a:gd name="connsiteY0" fmla="*/ 45350 h 45529"/>
                <a:gd name="connsiteX1" fmla="*/ -5477 w 47243"/>
                <a:gd name="connsiteY1" fmla="*/ -180 h 45529"/>
                <a:gd name="connsiteX2" fmla="*/ 4048 w 47243"/>
                <a:gd name="connsiteY2" fmla="*/ -180 h 45529"/>
                <a:gd name="connsiteX3" fmla="*/ 17954 w 47243"/>
                <a:gd name="connsiteY3" fmla="*/ 34205 h 45529"/>
                <a:gd name="connsiteX4" fmla="*/ 31767 w 47243"/>
                <a:gd name="connsiteY4" fmla="*/ -180 h 45529"/>
                <a:gd name="connsiteX5" fmla="*/ 41767 w 47243"/>
                <a:gd name="connsiteY5" fmla="*/ -180 h 45529"/>
                <a:gd name="connsiteX6" fmla="*/ 23382 w 47243"/>
                <a:gd name="connsiteY6" fmla="*/ 45350 h 45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43" h="45529">
                  <a:moveTo>
                    <a:pt x="12908" y="45350"/>
                  </a:moveTo>
                  <a:lnTo>
                    <a:pt x="-5477" y="-180"/>
                  </a:lnTo>
                  <a:lnTo>
                    <a:pt x="4048" y="-180"/>
                  </a:lnTo>
                  <a:lnTo>
                    <a:pt x="17954" y="34205"/>
                  </a:lnTo>
                  <a:lnTo>
                    <a:pt x="31767" y="-180"/>
                  </a:lnTo>
                  <a:lnTo>
                    <a:pt x="41767" y="-180"/>
                  </a:lnTo>
                  <a:lnTo>
                    <a:pt x="23382" y="45350"/>
                  </a:lnTo>
                  <a:close/>
                </a:path>
              </a:pathLst>
            </a:custGeom>
            <a:solidFill>
              <a:srgbClr val="6D6E71"/>
            </a:solidFill>
            <a:ln w="9525" cap="flat">
              <a:noFill/>
              <a:prstDash val="solid"/>
              <a:miter/>
            </a:ln>
          </p:spPr>
          <p:txBody>
            <a:bodyPr rtlCol="0" anchor="ctr"/>
            <a:lstStyle/>
            <a:p>
              <a:endParaRPr lang="en-US"/>
            </a:p>
          </p:txBody>
        </p:sp>
        <p:sp>
          <p:nvSpPr>
            <p:cNvPr id="368" name="Freeform: Shape 367">
              <a:extLst>
                <a:ext uri="{FF2B5EF4-FFF2-40B4-BE49-F238E27FC236}">
                  <a16:creationId xmlns:a16="http://schemas.microsoft.com/office/drawing/2014/main" id="{6B13C9C4-9CF7-4881-BA7F-C1DC87AA2AC7}"/>
                </a:ext>
              </a:extLst>
            </p:cNvPr>
            <p:cNvSpPr/>
            <p:nvPr/>
          </p:nvSpPr>
          <p:spPr>
            <a:xfrm>
              <a:off x="16878372" y="4749062"/>
              <a:ext cx="45383" cy="47071"/>
            </a:xfrm>
            <a:custGeom>
              <a:avLst/>
              <a:gdLst>
                <a:gd name="connsiteX0" fmla="*/ 39790 w 45383"/>
                <a:gd name="connsiteY0" fmla="*/ 27545 h 47071"/>
                <a:gd name="connsiteX1" fmla="*/ 4072 w 45383"/>
                <a:gd name="connsiteY1" fmla="*/ 27545 h 47071"/>
                <a:gd name="connsiteX2" fmla="*/ 8546 w 45383"/>
                <a:gd name="connsiteY2" fmla="*/ 35546 h 47071"/>
                <a:gd name="connsiteX3" fmla="*/ 18071 w 45383"/>
                <a:gd name="connsiteY3" fmla="*/ 38594 h 47071"/>
                <a:gd name="connsiteX4" fmla="*/ 31121 w 45383"/>
                <a:gd name="connsiteY4" fmla="*/ 33260 h 47071"/>
                <a:gd name="connsiteX5" fmla="*/ 36646 w 45383"/>
                <a:gd name="connsiteY5" fmla="*/ 39261 h 47071"/>
                <a:gd name="connsiteX6" fmla="*/ 17596 w 45383"/>
                <a:gd name="connsiteY6" fmla="*/ 46881 h 47071"/>
                <a:gd name="connsiteX7" fmla="*/ 1211 w 45383"/>
                <a:gd name="connsiteY7" fmla="*/ 40499 h 47071"/>
                <a:gd name="connsiteX8" fmla="*/ -5453 w 45383"/>
                <a:gd name="connsiteY8" fmla="*/ 23354 h 47071"/>
                <a:gd name="connsiteX9" fmla="*/ 1402 w 45383"/>
                <a:gd name="connsiteY9" fmla="*/ 6209 h 47071"/>
                <a:gd name="connsiteX10" fmla="*/ 17503 w 45383"/>
                <a:gd name="connsiteY10" fmla="*/ -173 h 47071"/>
                <a:gd name="connsiteX11" fmla="*/ 33409 w 45383"/>
                <a:gd name="connsiteY11" fmla="*/ 5447 h 47071"/>
                <a:gd name="connsiteX12" fmla="*/ 39883 w 45383"/>
                <a:gd name="connsiteY12" fmla="*/ 20973 h 47071"/>
                <a:gd name="connsiteX13" fmla="*/ 4072 w 45383"/>
                <a:gd name="connsiteY13" fmla="*/ 20021 h 47071"/>
                <a:gd name="connsiteX14" fmla="*/ 30168 w 45383"/>
                <a:gd name="connsiteY14" fmla="*/ 20021 h 47071"/>
                <a:gd name="connsiteX15" fmla="*/ 26549 w 45383"/>
                <a:gd name="connsiteY15" fmla="*/ 11162 h 47071"/>
                <a:gd name="connsiteX16" fmla="*/ 17694 w 45383"/>
                <a:gd name="connsiteY16" fmla="*/ 8114 h 47071"/>
                <a:gd name="connsiteX17" fmla="*/ 8169 w 45383"/>
                <a:gd name="connsiteY17" fmla="*/ 11353 h 47071"/>
                <a:gd name="connsiteX18" fmla="*/ 4072 w 45383"/>
                <a:gd name="connsiteY18" fmla="*/ 19735 h 4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83" h="47071">
                  <a:moveTo>
                    <a:pt x="39790" y="27545"/>
                  </a:moveTo>
                  <a:lnTo>
                    <a:pt x="4072" y="27545"/>
                  </a:lnTo>
                  <a:cubicBezTo>
                    <a:pt x="4165" y="30774"/>
                    <a:pt x="5881" y="33736"/>
                    <a:pt x="8546" y="35546"/>
                  </a:cubicBezTo>
                  <a:cubicBezTo>
                    <a:pt x="11308" y="37575"/>
                    <a:pt x="14643" y="38651"/>
                    <a:pt x="18071" y="38594"/>
                  </a:cubicBezTo>
                  <a:cubicBezTo>
                    <a:pt x="23024" y="38918"/>
                    <a:pt x="27786" y="36946"/>
                    <a:pt x="31121" y="33260"/>
                  </a:cubicBezTo>
                  <a:lnTo>
                    <a:pt x="36646" y="39261"/>
                  </a:lnTo>
                  <a:cubicBezTo>
                    <a:pt x="31600" y="44338"/>
                    <a:pt x="24740" y="47091"/>
                    <a:pt x="17596" y="46881"/>
                  </a:cubicBezTo>
                  <a:cubicBezTo>
                    <a:pt x="11499" y="46957"/>
                    <a:pt x="5597" y="44671"/>
                    <a:pt x="1211" y="40499"/>
                  </a:cubicBezTo>
                  <a:cubicBezTo>
                    <a:pt x="-3360" y="35994"/>
                    <a:pt x="-5742" y="29755"/>
                    <a:pt x="-5453" y="23354"/>
                  </a:cubicBezTo>
                  <a:cubicBezTo>
                    <a:pt x="-5742" y="16915"/>
                    <a:pt x="-3263" y="10648"/>
                    <a:pt x="1402" y="6209"/>
                  </a:cubicBezTo>
                  <a:cubicBezTo>
                    <a:pt x="5690" y="2075"/>
                    <a:pt x="11499" y="-220"/>
                    <a:pt x="17503" y="-173"/>
                  </a:cubicBezTo>
                  <a:cubicBezTo>
                    <a:pt x="23312" y="-315"/>
                    <a:pt x="28931" y="1685"/>
                    <a:pt x="33409" y="5447"/>
                  </a:cubicBezTo>
                  <a:cubicBezTo>
                    <a:pt x="37791" y="9400"/>
                    <a:pt x="40172" y="15087"/>
                    <a:pt x="39883" y="20973"/>
                  </a:cubicBezTo>
                  <a:close/>
                  <a:moveTo>
                    <a:pt x="4072" y="20021"/>
                  </a:moveTo>
                  <a:lnTo>
                    <a:pt x="30168" y="20021"/>
                  </a:lnTo>
                  <a:cubicBezTo>
                    <a:pt x="30358" y="16677"/>
                    <a:pt x="29028" y="13429"/>
                    <a:pt x="26549" y="11162"/>
                  </a:cubicBezTo>
                  <a:cubicBezTo>
                    <a:pt x="24075" y="9104"/>
                    <a:pt x="20931" y="8028"/>
                    <a:pt x="17694" y="8114"/>
                  </a:cubicBezTo>
                  <a:cubicBezTo>
                    <a:pt x="14262" y="8048"/>
                    <a:pt x="10834" y="9190"/>
                    <a:pt x="8169" y="11353"/>
                  </a:cubicBezTo>
                  <a:cubicBezTo>
                    <a:pt x="5499" y="13325"/>
                    <a:pt x="3974" y="16439"/>
                    <a:pt x="4072" y="19735"/>
                  </a:cubicBezTo>
                  <a:close/>
                </a:path>
              </a:pathLst>
            </a:custGeom>
            <a:solidFill>
              <a:srgbClr val="6D6E71"/>
            </a:solidFill>
            <a:ln w="9525" cap="flat">
              <a:noFill/>
              <a:prstDash val="solid"/>
              <a:miter/>
            </a:ln>
          </p:spPr>
          <p:txBody>
            <a:bodyPr rtlCol="0" anchor="ctr"/>
            <a:lstStyle/>
            <a:p>
              <a:endParaRPr lang="en-US"/>
            </a:p>
          </p:txBody>
        </p:sp>
        <p:sp>
          <p:nvSpPr>
            <p:cNvPr id="369" name="Freeform: Shape 368">
              <a:extLst>
                <a:ext uri="{FF2B5EF4-FFF2-40B4-BE49-F238E27FC236}">
                  <a16:creationId xmlns:a16="http://schemas.microsoft.com/office/drawing/2014/main" id="{085822BC-873C-42A9-9005-942820DCB2F5}"/>
                </a:ext>
              </a:extLst>
            </p:cNvPr>
            <p:cNvSpPr/>
            <p:nvPr/>
          </p:nvSpPr>
          <p:spPr>
            <a:xfrm>
              <a:off x="16929829" y="4735544"/>
              <a:ext cx="31718" cy="60579"/>
            </a:xfrm>
            <a:custGeom>
              <a:avLst/>
              <a:gdLst>
                <a:gd name="connsiteX0" fmla="*/ 9857 w 31718"/>
                <a:gd name="connsiteY0" fmla="*/ 21823 h 60579"/>
                <a:gd name="connsiteX1" fmla="*/ 9857 w 31718"/>
                <a:gd name="connsiteY1" fmla="*/ 44968 h 60579"/>
                <a:gd name="connsiteX2" fmla="*/ 11573 w 31718"/>
                <a:gd name="connsiteY2" fmla="*/ 50112 h 60579"/>
                <a:gd name="connsiteX3" fmla="*/ 16336 w 31718"/>
                <a:gd name="connsiteY3" fmla="*/ 52017 h 60579"/>
                <a:gd name="connsiteX4" fmla="*/ 22242 w 31718"/>
                <a:gd name="connsiteY4" fmla="*/ 49064 h 60579"/>
                <a:gd name="connsiteX5" fmla="*/ 26242 w 31718"/>
                <a:gd name="connsiteY5" fmla="*/ 55827 h 60579"/>
                <a:gd name="connsiteX6" fmla="*/ 15001 w 31718"/>
                <a:gd name="connsiteY6" fmla="*/ 60399 h 60579"/>
                <a:gd name="connsiteX7" fmla="*/ 4523 w 31718"/>
                <a:gd name="connsiteY7" fmla="*/ 56113 h 60579"/>
                <a:gd name="connsiteX8" fmla="*/ 239 w 31718"/>
                <a:gd name="connsiteY8" fmla="*/ 44683 h 60579"/>
                <a:gd name="connsiteX9" fmla="*/ 239 w 31718"/>
                <a:gd name="connsiteY9" fmla="*/ 21823 h 60579"/>
                <a:gd name="connsiteX10" fmla="*/ -5477 w 31718"/>
                <a:gd name="connsiteY10" fmla="*/ 21823 h 60579"/>
                <a:gd name="connsiteX11" fmla="*/ -5477 w 31718"/>
                <a:gd name="connsiteY11" fmla="*/ 14203 h 60579"/>
                <a:gd name="connsiteX12" fmla="*/ 239 w 31718"/>
                <a:gd name="connsiteY12" fmla="*/ 14203 h 60579"/>
                <a:gd name="connsiteX13" fmla="*/ 239 w 31718"/>
                <a:gd name="connsiteY13" fmla="*/ -180 h 60579"/>
                <a:gd name="connsiteX14" fmla="*/ 9764 w 31718"/>
                <a:gd name="connsiteY14" fmla="*/ -180 h 60579"/>
                <a:gd name="connsiteX15" fmla="*/ 9764 w 31718"/>
                <a:gd name="connsiteY15" fmla="*/ 14203 h 60579"/>
                <a:gd name="connsiteX16" fmla="*/ 21763 w 31718"/>
                <a:gd name="connsiteY16" fmla="*/ 14203 h 60579"/>
                <a:gd name="connsiteX17" fmla="*/ 21763 w 31718"/>
                <a:gd name="connsiteY17" fmla="*/ 21918 h 6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79">
                  <a:moveTo>
                    <a:pt x="9857" y="21823"/>
                  </a:moveTo>
                  <a:lnTo>
                    <a:pt x="9857" y="44968"/>
                  </a:lnTo>
                  <a:cubicBezTo>
                    <a:pt x="9764" y="46836"/>
                    <a:pt x="10336" y="48674"/>
                    <a:pt x="11573" y="50112"/>
                  </a:cubicBezTo>
                  <a:cubicBezTo>
                    <a:pt x="12810" y="51436"/>
                    <a:pt x="14527" y="52141"/>
                    <a:pt x="16336" y="52017"/>
                  </a:cubicBezTo>
                  <a:cubicBezTo>
                    <a:pt x="18624" y="51912"/>
                    <a:pt x="20815" y="50845"/>
                    <a:pt x="22242" y="49064"/>
                  </a:cubicBezTo>
                  <a:lnTo>
                    <a:pt x="26242" y="55827"/>
                  </a:lnTo>
                  <a:cubicBezTo>
                    <a:pt x="23196" y="58723"/>
                    <a:pt x="19191" y="60361"/>
                    <a:pt x="15001" y="60399"/>
                  </a:cubicBezTo>
                  <a:cubicBezTo>
                    <a:pt x="11099" y="60447"/>
                    <a:pt x="7285" y="58904"/>
                    <a:pt x="4523" y="56113"/>
                  </a:cubicBezTo>
                  <a:cubicBezTo>
                    <a:pt x="1574" y="53055"/>
                    <a:pt x="48" y="48922"/>
                    <a:pt x="239" y="44683"/>
                  </a:cubicBezTo>
                  <a:lnTo>
                    <a:pt x="239" y="21823"/>
                  </a:lnTo>
                  <a:lnTo>
                    <a:pt x="-5477" y="21823"/>
                  </a:lnTo>
                  <a:lnTo>
                    <a:pt x="-5477" y="14203"/>
                  </a:lnTo>
                  <a:lnTo>
                    <a:pt x="239" y="14203"/>
                  </a:lnTo>
                  <a:lnTo>
                    <a:pt x="239" y="-180"/>
                  </a:lnTo>
                  <a:lnTo>
                    <a:pt x="9764" y="-180"/>
                  </a:lnTo>
                  <a:lnTo>
                    <a:pt x="9764" y="14203"/>
                  </a:lnTo>
                  <a:lnTo>
                    <a:pt x="21763" y="14203"/>
                  </a:lnTo>
                  <a:lnTo>
                    <a:pt x="21763" y="21918"/>
                  </a:lnTo>
                  <a:close/>
                </a:path>
              </a:pathLst>
            </a:custGeom>
            <a:solidFill>
              <a:srgbClr val="6D6E71"/>
            </a:solidFill>
            <a:ln w="9525" cap="flat">
              <a:noFill/>
              <a:prstDash val="solid"/>
              <a:miter/>
            </a:ln>
          </p:spPr>
          <p:txBody>
            <a:bodyPr rtlCol="0" anchor="ctr"/>
            <a:lstStyle/>
            <a:p>
              <a:endParaRPr lang="en-US"/>
            </a:p>
          </p:txBody>
        </p:sp>
        <p:sp>
          <p:nvSpPr>
            <p:cNvPr id="370" name="Freeform: Shape 369">
              <a:extLst>
                <a:ext uri="{FF2B5EF4-FFF2-40B4-BE49-F238E27FC236}">
                  <a16:creationId xmlns:a16="http://schemas.microsoft.com/office/drawing/2014/main" id="{06E8DC3D-76D3-48F9-856C-E93BC962147A}"/>
                </a:ext>
              </a:extLst>
            </p:cNvPr>
            <p:cNvSpPr/>
            <p:nvPr/>
          </p:nvSpPr>
          <p:spPr>
            <a:xfrm>
              <a:off x="16963907" y="4749064"/>
              <a:ext cx="45382" cy="47070"/>
            </a:xfrm>
            <a:custGeom>
              <a:avLst/>
              <a:gdLst>
                <a:gd name="connsiteX0" fmla="*/ 39692 w 45382"/>
                <a:gd name="connsiteY0" fmla="*/ 27543 h 47070"/>
                <a:gd name="connsiteX1" fmla="*/ 3973 w 45382"/>
                <a:gd name="connsiteY1" fmla="*/ 27543 h 47070"/>
                <a:gd name="connsiteX2" fmla="*/ 8545 w 45382"/>
                <a:gd name="connsiteY2" fmla="*/ 35544 h 47070"/>
                <a:gd name="connsiteX3" fmla="*/ 18070 w 45382"/>
                <a:gd name="connsiteY3" fmla="*/ 38592 h 47070"/>
                <a:gd name="connsiteX4" fmla="*/ 31120 w 45382"/>
                <a:gd name="connsiteY4" fmla="*/ 33258 h 47070"/>
                <a:gd name="connsiteX5" fmla="*/ 36646 w 45382"/>
                <a:gd name="connsiteY5" fmla="*/ 39259 h 47070"/>
                <a:gd name="connsiteX6" fmla="*/ 17596 w 45382"/>
                <a:gd name="connsiteY6" fmla="*/ 46879 h 47070"/>
                <a:gd name="connsiteX7" fmla="*/ 1308 w 45382"/>
                <a:gd name="connsiteY7" fmla="*/ 40497 h 47070"/>
                <a:gd name="connsiteX8" fmla="*/ -5454 w 45382"/>
                <a:gd name="connsiteY8" fmla="*/ 23352 h 47070"/>
                <a:gd name="connsiteX9" fmla="*/ 1401 w 45382"/>
                <a:gd name="connsiteY9" fmla="*/ 6208 h 47070"/>
                <a:gd name="connsiteX10" fmla="*/ 17596 w 45382"/>
                <a:gd name="connsiteY10" fmla="*/ -175 h 47070"/>
                <a:gd name="connsiteX11" fmla="*/ 33409 w 45382"/>
                <a:gd name="connsiteY11" fmla="*/ 5445 h 47070"/>
                <a:gd name="connsiteX12" fmla="*/ 39883 w 45382"/>
                <a:gd name="connsiteY12" fmla="*/ 20971 h 47070"/>
                <a:gd name="connsiteX13" fmla="*/ 3973 w 45382"/>
                <a:gd name="connsiteY13" fmla="*/ 20019 h 47070"/>
                <a:gd name="connsiteX14" fmla="*/ 30074 w 45382"/>
                <a:gd name="connsiteY14" fmla="*/ 20019 h 47070"/>
                <a:gd name="connsiteX15" fmla="*/ 26549 w 45382"/>
                <a:gd name="connsiteY15" fmla="*/ 11160 h 47070"/>
                <a:gd name="connsiteX16" fmla="*/ 17596 w 45382"/>
                <a:gd name="connsiteY16" fmla="*/ 8113 h 47070"/>
                <a:gd name="connsiteX17" fmla="*/ 8071 w 45382"/>
                <a:gd name="connsiteY17" fmla="*/ 11351 h 47070"/>
                <a:gd name="connsiteX18" fmla="*/ 3973 w 45382"/>
                <a:gd name="connsiteY18" fmla="*/ 19733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82" h="47070">
                  <a:moveTo>
                    <a:pt x="39692" y="27543"/>
                  </a:moveTo>
                  <a:lnTo>
                    <a:pt x="3973" y="27543"/>
                  </a:lnTo>
                  <a:cubicBezTo>
                    <a:pt x="4164" y="30792"/>
                    <a:pt x="5787" y="33773"/>
                    <a:pt x="8545" y="35544"/>
                  </a:cubicBezTo>
                  <a:cubicBezTo>
                    <a:pt x="11308" y="37592"/>
                    <a:pt x="14642" y="38668"/>
                    <a:pt x="18070" y="38592"/>
                  </a:cubicBezTo>
                  <a:cubicBezTo>
                    <a:pt x="23023" y="38916"/>
                    <a:pt x="27786" y="36945"/>
                    <a:pt x="31120" y="33258"/>
                  </a:cubicBezTo>
                  <a:lnTo>
                    <a:pt x="36646" y="39259"/>
                  </a:lnTo>
                  <a:cubicBezTo>
                    <a:pt x="31599" y="44336"/>
                    <a:pt x="24739" y="47089"/>
                    <a:pt x="17596" y="46879"/>
                  </a:cubicBezTo>
                  <a:cubicBezTo>
                    <a:pt x="11498" y="46974"/>
                    <a:pt x="5689" y="44679"/>
                    <a:pt x="1308" y="40497"/>
                  </a:cubicBezTo>
                  <a:cubicBezTo>
                    <a:pt x="-3264" y="36002"/>
                    <a:pt x="-5743" y="29763"/>
                    <a:pt x="-5454" y="23352"/>
                  </a:cubicBezTo>
                  <a:cubicBezTo>
                    <a:pt x="-5743" y="16913"/>
                    <a:pt x="-3264" y="10646"/>
                    <a:pt x="1401" y="6208"/>
                  </a:cubicBezTo>
                  <a:cubicBezTo>
                    <a:pt x="5787" y="2074"/>
                    <a:pt x="11596" y="-212"/>
                    <a:pt x="17596" y="-175"/>
                  </a:cubicBezTo>
                  <a:cubicBezTo>
                    <a:pt x="23405" y="-298"/>
                    <a:pt x="29027" y="1702"/>
                    <a:pt x="33409" y="5445"/>
                  </a:cubicBezTo>
                  <a:cubicBezTo>
                    <a:pt x="37790" y="9398"/>
                    <a:pt x="40171" y="15085"/>
                    <a:pt x="39883" y="20971"/>
                  </a:cubicBezTo>
                  <a:close/>
                  <a:moveTo>
                    <a:pt x="3973" y="20019"/>
                  </a:moveTo>
                  <a:lnTo>
                    <a:pt x="30074" y="20019"/>
                  </a:lnTo>
                  <a:cubicBezTo>
                    <a:pt x="30265" y="16685"/>
                    <a:pt x="29027" y="13437"/>
                    <a:pt x="26549" y="11160"/>
                  </a:cubicBezTo>
                  <a:cubicBezTo>
                    <a:pt x="23977" y="9122"/>
                    <a:pt x="20833" y="8046"/>
                    <a:pt x="17596" y="8113"/>
                  </a:cubicBezTo>
                  <a:cubicBezTo>
                    <a:pt x="14168" y="8046"/>
                    <a:pt x="10740" y="9189"/>
                    <a:pt x="8071" y="11351"/>
                  </a:cubicBezTo>
                  <a:cubicBezTo>
                    <a:pt x="5499" y="13341"/>
                    <a:pt x="3973" y="16447"/>
                    <a:pt x="3973" y="19733"/>
                  </a:cubicBezTo>
                  <a:close/>
                </a:path>
              </a:pathLst>
            </a:custGeom>
            <a:solidFill>
              <a:srgbClr val="6D6E71"/>
            </a:solidFill>
            <a:ln w="9525" cap="flat">
              <a:noFill/>
              <a:prstDash val="solid"/>
              <a:miter/>
            </a:ln>
          </p:spPr>
          <p:txBody>
            <a:bodyPr rtlCol="0" anchor="ctr"/>
            <a:lstStyle/>
            <a:p>
              <a:endParaRPr lang="en-US"/>
            </a:p>
          </p:txBody>
        </p:sp>
        <p:sp>
          <p:nvSpPr>
            <p:cNvPr id="371" name="Freeform: Shape 370">
              <a:extLst>
                <a:ext uri="{FF2B5EF4-FFF2-40B4-BE49-F238E27FC236}">
                  <a16:creationId xmlns:a16="http://schemas.microsoft.com/office/drawing/2014/main" id="{8A0E8CD6-FC1A-4372-91B4-EBA9D9970B43}"/>
                </a:ext>
              </a:extLst>
            </p:cNvPr>
            <p:cNvSpPr/>
            <p:nvPr/>
          </p:nvSpPr>
          <p:spPr>
            <a:xfrm>
              <a:off x="17018889" y="4749546"/>
              <a:ext cx="24193" cy="45338"/>
            </a:xfrm>
            <a:custGeom>
              <a:avLst/>
              <a:gdLst>
                <a:gd name="connsiteX0" fmla="*/ 18336 w 24193"/>
                <a:gd name="connsiteY0" fmla="*/ 9059 h 45338"/>
                <a:gd name="connsiteX1" fmla="*/ 7574 w 24193"/>
                <a:gd name="connsiteY1" fmla="*/ 13726 h 45338"/>
                <a:gd name="connsiteX2" fmla="*/ 4048 w 24193"/>
                <a:gd name="connsiteY2" fmla="*/ 26109 h 45338"/>
                <a:gd name="connsiteX3" fmla="*/ 4048 w 24193"/>
                <a:gd name="connsiteY3" fmla="*/ 45159 h 45338"/>
                <a:gd name="connsiteX4" fmla="*/ -5477 w 24193"/>
                <a:gd name="connsiteY4" fmla="*/ 45159 h 45338"/>
                <a:gd name="connsiteX5" fmla="*/ -5477 w 24193"/>
                <a:gd name="connsiteY5" fmla="*/ 201 h 45338"/>
                <a:gd name="connsiteX6" fmla="*/ 4048 w 24193"/>
                <a:gd name="connsiteY6" fmla="*/ 201 h 45338"/>
                <a:gd name="connsiteX7" fmla="*/ 4048 w 24193"/>
                <a:gd name="connsiteY7" fmla="*/ 9726 h 45338"/>
                <a:gd name="connsiteX8" fmla="*/ 10336 w 24193"/>
                <a:gd name="connsiteY8" fmla="*/ 2677 h 45338"/>
                <a:gd name="connsiteX9" fmla="*/ 18717 w 24193"/>
                <a:gd name="connsiteY9" fmla="*/ -180 h 45338"/>
                <a:gd name="connsiteX10" fmla="*/ 18717 w 24193"/>
                <a:gd name="connsiteY10" fmla="*/ 9345 h 45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5338">
                  <a:moveTo>
                    <a:pt x="18336" y="9059"/>
                  </a:moveTo>
                  <a:cubicBezTo>
                    <a:pt x="14238" y="8774"/>
                    <a:pt x="10239" y="10516"/>
                    <a:pt x="7574" y="13726"/>
                  </a:cubicBezTo>
                  <a:cubicBezTo>
                    <a:pt x="5095" y="17346"/>
                    <a:pt x="3760" y="21699"/>
                    <a:pt x="4048" y="26109"/>
                  </a:cubicBezTo>
                  <a:lnTo>
                    <a:pt x="4048" y="45159"/>
                  </a:lnTo>
                  <a:lnTo>
                    <a:pt x="-5477" y="45159"/>
                  </a:lnTo>
                  <a:lnTo>
                    <a:pt x="-5477" y="201"/>
                  </a:lnTo>
                  <a:lnTo>
                    <a:pt x="4048" y="201"/>
                  </a:lnTo>
                  <a:lnTo>
                    <a:pt x="4048" y="9726"/>
                  </a:lnTo>
                  <a:cubicBezTo>
                    <a:pt x="5476" y="6888"/>
                    <a:pt x="7667" y="4459"/>
                    <a:pt x="10336" y="2677"/>
                  </a:cubicBezTo>
                  <a:cubicBezTo>
                    <a:pt x="12810" y="934"/>
                    <a:pt x="15666" y="-66"/>
                    <a:pt x="18717" y="-180"/>
                  </a:cubicBezTo>
                  <a:lnTo>
                    <a:pt x="18717" y="9345"/>
                  </a:lnTo>
                  <a:close/>
                </a:path>
              </a:pathLst>
            </a:custGeom>
            <a:solidFill>
              <a:srgbClr val="6D6E71"/>
            </a:solidFill>
            <a:ln w="9525" cap="flat">
              <a:noFill/>
              <a:prstDash val="solid"/>
              <a:miter/>
            </a:ln>
          </p:spPr>
          <p:txBody>
            <a:bodyPr rtlCol="0" anchor="ctr"/>
            <a:lstStyle/>
            <a:p>
              <a:endParaRPr lang="en-US"/>
            </a:p>
          </p:txBody>
        </p:sp>
        <p:sp>
          <p:nvSpPr>
            <p:cNvPr id="372" name="Freeform: Shape 371">
              <a:extLst>
                <a:ext uri="{FF2B5EF4-FFF2-40B4-BE49-F238E27FC236}">
                  <a16:creationId xmlns:a16="http://schemas.microsoft.com/office/drawing/2014/main" id="{BD6F2265-79C8-4B92-9BD7-1ACC6675DD12}"/>
                </a:ext>
              </a:extLst>
            </p:cNvPr>
            <p:cNvSpPr/>
            <p:nvPr/>
          </p:nvSpPr>
          <p:spPr>
            <a:xfrm>
              <a:off x="17047733" y="4749148"/>
              <a:ext cx="40641" cy="46988"/>
            </a:xfrm>
            <a:custGeom>
              <a:avLst/>
              <a:gdLst>
                <a:gd name="connsiteX0" fmla="*/ 34926 w 40641"/>
                <a:gd name="connsiteY0" fmla="*/ 46033 h 46988"/>
                <a:gd name="connsiteX1" fmla="*/ 26164 w 40641"/>
                <a:gd name="connsiteY1" fmla="*/ 46033 h 46988"/>
                <a:gd name="connsiteX2" fmla="*/ 26164 w 40641"/>
                <a:gd name="connsiteY2" fmla="*/ 40032 h 46988"/>
                <a:gd name="connsiteX3" fmla="*/ 11016 w 40641"/>
                <a:gd name="connsiteY3" fmla="*/ 46795 h 46988"/>
                <a:gd name="connsiteX4" fmla="*/ -793 w 40641"/>
                <a:gd name="connsiteY4" fmla="*/ 42699 h 46988"/>
                <a:gd name="connsiteX5" fmla="*/ -5462 w 40641"/>
                <a:gd name="connsiteY5" fmla="*/ 31936 h 46988"/>
                <a:gd name="connsiteX6" fmla="*/ -509 w 40641"/>
                <a:gd name="connsiteY6" fmla="*/ 22411 h 46988"/>
                <a:gd name="connsiteX7" fmla="*/ 12922 w 40641"/>
                <a:gd name="connsiteY7" fmla="*/ 19077 h 46988"/>
                <a:gd name="connsiteX8" fmla="*/ 25401 w 40641"/>
                <a:gd name="connsiteY8" fmla="*/ 19077 h 46988"/>
                <a:gd name="connsiteX9" fmla="*/ 25401 w 40641"/>
                <a:gd name="connsiteY9" fmla="*/ 17363 h 46988"/>
                <a:gd name="connsiteX10" fmla="*/ 15304 w 40641"/>
                <a:gd name="connsiteY10" fmla="*/ 7838 h 46988"/>
                <a:gd name="connsiteX11" fmla="*/ 2063 w 40641"/>
                <a:gd name="connsiteY11" fmla="*/ 12505 h 46988"/>
                <a:gd name="connsiteX12" fmla="*/ -2221 w 40641"/>
                <a:gd name="connsiteY12" fmla="*/ 6504 h 46988"/>
                <a:gd name="connsiteX13" fmla="*/ 16829 w 40641"/>
                <a:gd name="connsiteY13" fmla="*/ -163 h 46988"/>
                <a:gd name="connsiteX14" fmla="*/ 29973 w 40641"/>
                <a:gd name="connsiteY14" fmla="*/ 3932 h 46988"/>
                <a:gd name="connsiteX15" fmla="*/ 35116 w 40641"/>
                <a:gd name="connsiteY15" fmla="*/ 16791 h 46988"/>
                <a:gd name="connsiteX16" fmla="*/ 25401 w 40641"/>
                <a:gd name="connsiteY16" fmla="*/ 29078 h 46988"/>
                <a:gd name="connsiteX17" fmla="*/ 25401 w 40641"/>
                <a:gd name="connsiteY17" fmla="*/ 25269 h 46988"/>
                <a:gd name="connsiteX18" fmla="*/ 14639 w 40641"/>
                <a:gd name="connsiteY18" fmla="*/ 25269 h 46988"/>
                <a:gd name="connsiteX19" fmla="*/ 4253 w 40641"/>
                <a:gd name="connsiteY19" fmla="*/ 31746 h 46988"/>
                <a:gd name="connsiteX20" fmla="*/ 6825 w 40641"/>
                <a:gd name="connsiteY20" fmla="*/ 36889 h 46988"/>
                <a:gd name="connsiteX21" fmla="*/ 13969 w 40641"/>
                <a:gd name="connsiteY21" fmla="*/ 38603 h 46988"/>
                <a:gd name="connsiteX22" fmla="*/ 21973 w 40641"/>
                <a:gd name="connsiteY22" fmla="*/ 36031 h 46988"/>
                <a:gd name="connsiteX23" fmla="*/ 25303 w 40641"/>
                <a:gd name="connsiteY23" fmla="*/ 29174 h 46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1" h="46988">
                  <a:moveTo>
                    <a:pt x="34926" y="46033"/>
                  </a:moveTo>
                  <a:lnTo>
                    <a:pt x="26164" y="46033"/>
                  </a:lnTo>
                  <a:lnTo>
                    <a:pt x="26164" y="40032"/>
                  </a:lnTo>
                  <a:cubicBezTo>
                    <a:pt x="22447" y="44480"/>
                    <a:pt x="16829" y="46976"/>
                    <a:pt x="11016" y="46795"/>
                  </a:cubicBezTo>
                  <a:cubicBezTo>
                    <a:pt x="6732" y="46966"/>
                    <a:pt x="2444" y="45500"/>
                    <a:pt x="-793" y="42699"/>
                  </a:cubicBezTo>
                  <a:cubicBezTo>
                    <a:pt x="-3937" y="40013"/>
                    <a:pt x="-5653" y="36051"/>
                    <a:pt x="-5462" y="31936"/>
                  </a:cubicBezTo>
                  <a:cubicBezTo>
                    <a:pt x="-5555" y="28126"/>
                    <a:pt x="-3653" y="24526"/>
                    <a:pt x="-509" y="22411"/>
                  </a:cubicBezTo>
                  <a:cubicBezTo>
                    <a:pt x="3491" y="19973"/>
                    <a:pt x="8253" y="18810"/>
                    <a:pt x="12922" y="19077"/>
                  </a:cubicBezTo>
                  <a:lnTo>
                    <a:pt x="25401" y="19077"/>
                  </a:lnTo>
                  <a:lnTo>
                    <a:pt x="25401" y="17363"/>
                  </a:lnTo>
                  <a:cubicBezTo>
                    <a:pt x="25401" y="11267"/>
                    <a:pt x="22066" y="7838"/>
                    <a:pt x="15304" y="7838"/>
                  </a:cubicBezTo>
                  <a:cubicBezTo>
                    <a:pt x="10541" y="7999"/>
                    <a:pt x="5872" y="9628"/>
                    <a:pt x="2063" y="12505"/>
                  </a:cubicBezTo>
                  <a:lnTo>
                    <a:pt x="-2221" y="6504"/>
                  </a:lnTo>
                  <a:cubicBezTo>
                    <a:pt x="3114" y="2123"/>
                    <a:pt x="9876" y="-240"/>
                    <a:pt x="16829" y="-163"/>
                  </a:cubicBezTo>
                  <a:cubicBezTo>
                    <a:pt x="21592" y="-354"/>
                    <a:pt x="26164" y="1094"/>
                    <a:pt x="29973" y="3932"/>
                  </a:cubicBezTo>
                  <a:cubicBezTo>
                    <a:pt x="33591" y="7171"/>
                    <a:pt x="35498" y="11934"/>
                    <a:pt x="35116" y="16791"/>
                  </a:cubicBezTo>
                  <a:close/>
                  <a:moveTo>
                    <a:pt x="25401" y="29078"/>
                  </a:moveTo>
                  <a:lnTo>
                    <a:pt x="25401" y="25269"/>
                  </a:lnTo>
                  <a:lnTo>
                    <a:pt x="14639" y="25269"/>
                  </a:lnTo>
                  <a:cubicBezTo>
                    <a:pt x="7686" y="25269"/>
                    <a:pt x="4253" y="27459"/>
                    <a:pt x="4253" y="31746"/>
                  </a:cubicBezTo>
                  <a:cubicBezTo>
                    <a:pt x="4160" y="33793"/>
                    <a:pt x="5114" y="35737"/>
                    <a:pt x="6825" y="36889"/>
                  </a:cubicBezTo>
                  <a:cubicBezTo>
                    <a:pt x="9016" y="38146"/>
                    <a:pt x="11495" y="38746"/>
                    <a:pt x="13969" y="38603"/>
                  </a:cubicBezTo>
                  <a:cubicBezTo>
                    <a:pt x="16829" y="38660"/>
                    <a:pt x="19685" y="37756"/>
                    <a:pt x="21973" y="36031"/>
                  </a:cubicBezTo>
                  <a:cubicBezTo>
                    <a:pt x="24164" y="34432"/>
                    <a:pt x="25401" y="31870"/>
                    <a:pt x="25303" y="29174"/>
                  </a:cubicBezTo>
                  <a:close/>
                </a:path>
              </a:pathLst>
            </a:custGeom>
            <a:solidFill>
              <a:srgbClr val="6D6E71"/>
            </a:solidFill>
            <a:ln w="9525" cap="flat">
              <a:noFill/>
              <a:prstDash val="solid"/>
              <a:miter/>
            </a:ln>
          </p:spPr>
          <p:txBody>
            <a:bodyPr rtlCol="0" anchor="ctr"/>
            <a:lstStyle/>
            <a:p>
              <a:endParaRPr lang="en-US"/>
            </a:p>
          </p:txBody>
        </p:sp>
        <p:sp>
          <p:nvSpPr>
            <p:cNvPr id="373" name="Freeform: Shape 372">
              <a:extLst>
                <a:ext uri="{FF2B5EF4-FFF2-40B4-BE49-F238E27FC236}">
                  <a16:creationId xmlns:a16="http://schemas.microsoft.com/office/drawing/2014/main" id="{69A318DA-AA30-4EEE-9BF4-23E916B35BE6}"/>
                </a:ext>
              </a:extLst>
            </p:cNvPr>
            <p:cNvSpPr/>
            <p:nvPr/>
          </p:nvSpPr>
          <p:spPr>
            <a:xfrm>
              <a:off x="17100614" y="4749151"/>
              <a:ext cx="41961" cy="46304"/>
            </a:xfrm>
            <a:custGeom>
              <a:avLst/>
              <a:gdLst>
                <a:gd name="connsiteX0" fmla="*/ 4048 w 41961"/>
                <a:gd name="connsiteY0" fmla="*/ 21360 h 46304"/>
                <a:gd name="connsiteX1" fmla="*/ 4048 w 41961"/>
                <a:gd name="connsiteY1" fmla="*/ 46030 h 46304"/>
                <a:gd name="connsiteX2" fmla="*/ -5477 w 41961"/>
                <a:gd name="connsiteY2" fmla="*/ 46030 h 46304"/>
                <a:gd name="connsiteX3" fmla="*/ -5477 w 41961"/>
                <a:gd name="connsiteY3" fmla="*/ 595 h 46304"/>
                <a:gd name="connsiteX4" fmla="*/ 4048 w 41961"/>
                <a:gd name="connsiteY4" fmla="*/ 595 h 46304"/>
                <a:gd name="connsiteX5" fmla="*/ 4048 w 41961"/>
                <a:gd name="connsiteY5" fmla="*/ 8882 h 46304"/>
                <a:gd name="connsiteX6" fmla="*/ 10429 w 41961"/>
                <a:gd name="connsiteY6" fmla="*/ 2310 h 46304"/>
                <a:gd name="connsiteX7" fmla="*/ 19289 w 41961"/>
                <a:gd name="connsiteY7" fmla="*/ -167 h 46304"/>
                <a:gd name="connsiteX8" fmla="*/ 31670 w 41961"/>
                <a:gd name="connsiteY8" fmla="*/ 4595 h 46304"/>
                <a:gd name="connsiteX9" fmla="*/ 36432 w 41961"/>
                <a:gd name="connsiteY9" fmla="*/ 18216 h 46304"/>
                <a:gd name="connsiteX10" fmla="*/ 36432 w 41961"/>
                <a:gd name="connsiteY10" fmla="*/ 46125 h 46304"/>
                <a:gd name="connsiteX11" fmla="*/ 26907 w 41961"/>
                <a:gd name="connsiteY11" fmla="*/ 46125 h 46304"/>
                <a:gd name="connsiteX12" fmla="*/ 26907 w 41961"/>
                <a:gd name="connsiteY12" fmla="*/ 21169 h 46304"/>
                <a:gd name="connsiteX13" fmla="*/ 16429 w 41961"/>
                <a:gd name="connsiteY13" fmla="*/ 8501 h 46304"/>
                <a:gd name="connsiteX14" fmla="*/ 7760 w 41961"/>
                <a:gd name="connsiteY14" fmla="*/ 11835 h 46304"/>
                <a:gd name="connsiteX15" fmla="*/ 4048 w 41961"/>
                <a:gd name="connsiteY15" fmla="*/ 21360 h 46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46304">
                  <a:moveTo>
                    <a:pt x="4048" y="21360"/>
                  </a:moveTo>
                  <a:lnTo>
                    <a:pt x="4048" y="46030"/>
                  </a:lnTo>
                  <a:lnTo>
                    <a:pt x="-5477" y="46030"/>
                  </a:lnTo>
                  <a:lnTo>
                    <a:pt x="-5477" y="595"/>
                  </a:lnTo>
                  <a:lnTo>
                    <a:pt x="4048" y="595"/>
                  </a:lnTo>
                  <a:lnTo>
                    <a:pt x="4048" y="8882"/>
                  </a:lnTo>
                  <a:cubicBezTo>
                    <a:pt x="5569" y="6148"/>
                    <a:pt x="7760" y="3872"/>
                    <a:pt x="10429" y="2310"/>
                  </a:cubicBezTo>
                  <a:cubicBezTo>
                    <a:pt x="13094" y="700"/>
                    <a:pt x="16145" y="-157"/>
                    <a:pt x="19289" y="-167"/>
                  </a:cubicBezTo>
                  <a:cubicBezTo>
                    <a:pt x="23861" y="-348"/>
                    <a:pt x="28335" y="1376"/>
                    <a:pt x="31670" y="4595"/>
                  </a:cubicBezTo>
                  <a:cubicBezTo>
                    <a:pt x="35097" y="8282"/>
                    <a:pt x="36814" y="13216"/>
                    <a:pt x="36432" y="18216"/>
                  </a:cubicBezTo>
                  <a:lnTo>
                    <a:pt x="36432" y="46125"/>
                  </a:lnTo>
                  <a:lnTo>
                    <a:pt x="26907" y="46125"/>
                  </a:lnTo>
                  <a:lnTo>
                    <a:pt x="26907" y="21169"/>
                  </a:lnTo>
                  <a:cubicBezTo>
                    <a:pt x="26907" y="12692"/>
                    <a:pt x="23382" y="8501"/>
                    <a:pt x="16429" y="8501"/>
                  </a:cubicBezTo>
                  <a:cubicBezTo>
                    <a:pt x="13192" y="8473"/>
                    <a:pt x="10141" y="9663"/>
                    <a:pt x="7760" y="11835"/>
                  </a:cubicBezTo>
                  <a:cubicBezTo>
                    <a:pt x="5188" y="14311"/>
                    <a:pt x="3858" y="17798"/>
                    <a:pt x="4048" y="21360"/>
                  </a:cubicBezTo>
                  <a:close/>
                </a:path>
              </a:pathLst>
            </a:custGeom>
            <a:solidFill>
              <a:srgbClr val="6D6E71"/>
            </a:solidFill>
            <a:ln w="9525" cap="flat">
              <a:noFill/>
              <a:prstDash val="solid"/>
              <a:miter/>
            </a:ln>
          </p:spPr>
          <p:txBody>
            <a:bodyPr rtlCol="0" anchor="ctr"/>
            <a:lstStyle/>
            <a:p>
              <a:endParaRPr lang="en-US"/>
            </a:p>
          </p:txBody>
        </p:sp>
        <p:sp>
          <p:nvSpPr>
            <p:cNvPr id="374" name="Freeform: Shape 373">
              <a:extLst>
                <a:ext uri="{FF2B5EF4-FFF2-40B4-BE49-F238E27FC236}">
                  <a16:creationId xmlns:a16="http://schemas.microsoft.com/office/drawing/2014/main" id="{F405FD6A-B2AC-4419-974B-A9F425DF7A8A}"/>
                </a:ext>
              </a:extLst>
            </p:cNvPr>
            <p:cNvSpPr/>
            <p:nvPr/>
          </p:nvSpPr>
          <p:spPr>
            <a:xfrm>
              <a:off x="17173573" y="4749434"/>
              <a:ext cx="36676" cy="46702"/>
            </a:xfrm>
            <a:custGeom>
              <a:avLst/>
              <a:gdLst>
                <a:gd name="connsiteX0" fmla="*/ 31195 w 36676"/>
                <a:gd name="connsiteY0" fmla="*/ 32126 h 46702"/>
                <a:gd name="connsiteX1" fmla="*/ 26433 w 36676"/>
                <a:gd name="connsiteY1" fmla="*/ 42603 h 46702"/>
                <a:gd name="connsiteX2" fmla="*/ 14336 w 36676"/>
                <a:gd name="connsiteY2" fmla="*/ 46508 h 46702"/>
                <a:gd name="connsiteX3" fmla="*/ -5477 w 36676"/>
                <a:gd name="connsiteY3" fmla="*/ 39651 h 46702"/>
                <a:gd name="connsiteX4" fmla="*/ -807 w 36676"/>
                <a:gd name="connsiteY4" fmla="*/ 32126 h 46702"/>
                <a:gd name="connsiteX5" fmla="*/ 14624 w 36676"/>
                <a:gd name="connsiteY5" fmla="*/ 38126 h 46702"/>
                <a:gd name="connsiteX6" fmla="*/ 19768 w 36676"/>
                <a:gd name="connsiteY6" fmla="*/ 36698 h 46702"/>
                <a:gd name="connsiteX7" fmla="*/ 21670 w 36676"/>
                <a:gd name="connsiteY7" fmla="*/ 32888 h 46702"/>
                <a:gd name="connsiteX8" fmla="*/ 12145 w 36676"/>
                <a:gd name="connsiteY8" fmla="*/ 26697 h 46702"/>
                <a:gd name="connsiteX9" fmla="*/ 11099 w 36676"/>
                <a:gd name="connsiteY9" fmla="*/ 26697 h 46702"/>
                <a:gd name="connsiteX10" fmla="*/ -3096 w 36676"/>
                <a:gd name="connsiteY10" fmla="*/ 13838 h 46702"/>
                <a:gd name="connsiteX11" fmla="*/ 1858 w 36676"/>
                <a:gd name="connsiteY11" fmla="*/ 3646 h 46702"/>
                <a:gd name="connsiteX12" fmla="*/ 14624 w 36676"/>
                <a:gd name="connsiteY12" fmla="*/ -164 h 46702"/>
                <a:gd name="connsiteX13" fmla="*/ 29577 w 36676"/>
                <a:gd name="connsiteY13" fmla="*/ 4503 h 46702"/>
                <a:gd name="connsiteX14" fmla="*/ 25958 w 36676"/>
                <a:gd name="connsiteY14" fmla="*/ 11647 h 46702"/>
                <a:gd name="connsiteX15" fmla="*/ 13862 w 36676"/>
                <a:gd name="connsiteY15" fmla="*/ 7932 h 46702"/>
                <a:gd name="connsiteX16" fmla="*/ 8336 w 36676"/>
                <a:gd name="connsiteY16" fmla="*/ 9170 h 46702"/>
                <a:gd name="connsiteX17" fmla="*/ 6146 w 36676"/>
                <a:gd name="connsiteY17" fmla="*/ 12885 h 46702"/>
                <a:gd name="connsiteX18" fmla="*/ 8429 w 36676"/>
                <a:gd name="connsiteY18" fmla="*/ 16124 h 46702"/>
                <a:gd name="connsiteX19" fmla="*/ 12717 w 36676"/>
                <a:gd name="connsiteY19" fmla="*/ 17648 h 46702"/>
                <a:gd name="connsiteX20" fmla="*/ 17671 w 36676"/>
                <a:gd name="connsiteY20" fmla="*/ 18981 h 46702"/>
                <a:gd name="connsiteX21" fmla="*/ 21861 w 36676"/>
                <a:gd name="connsiteY21" fmla="*/ 20505 h 46702"/>
                <a:gd name="connsiteX22" fmla="*/ 26149 w 36676"/>
                <a:gd name="connsiteY22" fmla="*/ 22886 h 46702"/>
                <a:gd name="connsiteX23" fmla="*/ 31195 w 36676"/>
                <a:gd name="connsiteY23" fmla="*/ 32126 h 46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676" h="46702">
                  <a:moveTo>
                    <a:pt x="31195" y="32126"/>
                  </a:moveTo>
                  <a:cubicBezTo>
                    <a:pt x="31293" y="36164"/>
                    <a:pt x="29577" y="40041"/>
                    <a:pt x="26433" y="42603"/>
                  </a:cubicBezTo>
                  <a:cubicBezTo>
                    <a:pt x="23005" y="45299"/>
                    <a:pt x="18717" y="46680"/>
                    <a:pt x="14336" y="46508"/>
                  </a:cubicBezTo>
                  <a:cubicBezTo>
                    <a:pt x="7192" y="46366"/>
                    <a:pt x="239" y="43965"/>
                    <a:pt x="-5477" y="39651"/>
                  </a:cubicBezTo>
                  <a:lnTo>
                    <a:pt x="-807" y="32126"/>
                  </a:lnTo>
                  <a:cubicBezTo>
                    <a:pt x="3574" y="35755"/>
                    <a:pt x="9001" y="37860"/>
                    <a:pt x="14624" y="38126"/>
                  </a:cubicBezTo>
                  <a:cubicBezTo>
                    <a:pt x="16433" y="38231"/>
                    <a:pt x="18243" y="37726"/>
                    <a:pt x="19768" y="36698"/>
                  </a:cubicBezTo>
                  <a:cubicBezTo>
                    <a:pt x="20908" y="35793"/>
                    <a:pt x="21670" y="34383"/>
                    <a:pt x="21670" y="32888"/>
                  </a:cubicBezTo>
                  <a:cubicBezTo>
                    <a:pt x="21670" y="30602"/>
                    <a:pt x="18624" y="28506"/>
                    <a:pt x="12145" y="26697"/>
                  </a:cubicBezTo>
                  <a:lnTo>
                    <a:pt x="11099" y="26697"/>
                  </a:lnTo>
                  <a:cubicBezTo>
                    <a:pt x="1574" y="24125"/>
                    <a:pt x="-3096" y="19838"/>
                    <a:pt x="-3096" y="13838"/>
                  </a:cubicBezTo>
                  <a:cubicBezTo>
                    <a:pt x="-3189" y="9837"/>
                    <a:pt x="-1379" y="6037"/>
                    <a:pt x="1858" y="3646"/>
                  </a:cubicBezTo>
                  <a:cubicBezTo>
                    <a:pt x="5574" y="998"/>
                    <a:pt x="10052" y="-345"/>
                    <a:pt x="14624" y="-164"/>
                  </a:cubicBezTo>
                  <a:cubicBezTo>
                    <a:pt x="19959" y="-126"/>
                    <a:pt x="25196" y="1494"/>
                    <a:pt x="29577" y="4503"/>
                  </a:cubicBezTo>
                  <a:lnTo>
                    <a:pt x="25958" y="11647"/>
                  </a:lnTo>
                  <a:cubicBezTo>
                    <a:pt x="22433" y="9218"/>
                    <a:pt x="18145" y="7923"/>
                    <a:pt x="13862" y="7932"/>
                  </a:cubicBezTo>
                  <a:cubicBezTo>
                    <a:pt x="11955" y="7837"/>
                    <a:pt x="10052" y="8266"/>
                    <a:pt x="8336" y="9170"/>
                  </a:cubicBezTo>
                  <a:cubicBezTo>
                    <a:pt x="7002" y="9894"/>
                    <a:pt x="6146" y="11333"/>
                    <a:pt x="6146" y="12885"/>
                  </a:cubicBezTo>
                  <a:cubicBezTo>
                    <a:pt x="6146" y="14352"/>
                    <a:pt x="7002" y="15667"/>
                    <a:pt x="8429" y="16124"/>
                  </a:cubicBezTo>
                  <a:cubicBezTo>
                    <a:pt x="9764" y="16790"/>
                    <a:pt x="11192" y="17305"/>
                    <a:pt x="12717" y="17648"/>
                  </a:cubicBezTo>
                  <a:lnTo>
                    <a:pt x="17671" y="18981"/>
                  </a:lnTo>
                  <a:lnTo>
                    <a:pt x="21861" y="20505"/>
                  </a:lnTo>
                  <a:cubicBezTo>
                    <a:pt x="23387" y="21191"/>
                    <a:pt x="24814" y="21991"/>
                    <a:pt x="26149" y="22886"/>
                  </a:cubicBezTo>
                  <a:cubicBezTo>
                    <a:pt x="29293" y="24906"/>
                    <a:pt x="31195" y="28383"/>
                    <a:pt x="31195" y="32126"/>
                  </a:cubicBezTo>
                  <a:close/>
                </a:path>
              </a:pathLst>
            </a:custGeom>
            <a:solidFill>
              <a:srgbClr val="6D6E71"/>
            </a:solidFill>
            <a:ln w="9525" cap="flat">
              <a:noFill/>
              <a:prstDash val="solid"/>
              <a:miter/>
            </a:ln>
          </p:spPr>
          <p:txBody>
            <a:bodyPr rtlCol="0" anchor="ctr"/>
            <a:lstStyle/>
            <a:p>
              <a:endParaRPr lang="en-US"/>
            </a:p>
          </p:txBody>
        </p:sp>
        <p:sp>
          <p:nvSpPr>
            <p:cNvPr id="375" name="Freeform: Shape 374">
              <a:extLst>
                <a:ext uri="{FF2B5EF4-FFF2-40B4-BE49-F238E27FC236}">
                  <a16:creationId xmlns:a16="http://schemas.microsoft.com/office/drawing/2014/main" id="{0F2257D6-72C2-4F49-8BED-C53EFF45A718}"/>
                </a:ext>
              </a:extLst>
            </p:cNvPr>
            <p:cNvSpPr/>
            <p:nvPr/>
          </p:nvSpPr>
          <p:spPr>
            <a:xfrm>
              <a:off x="17217464" y="4749064"/>
              <a:ext cx="45382" cy="47070"/>
            </a:xfrm>
            <a:custGeom>
              <a:avLst/>
              <a:gdLst>
                <a:gd name="connsiteX0" fmla="*/ 39692 w 45382"/>
                <a:gd name="connsiteY0" fmla="*/ 27543 h 47070"/>
                <a:gd name="connsiteX1" fmla="*/ 3973 w 45382"/>
                <a:gd name="connsiteY1" fmla="*/ 27543 h 47070"/>
                <a:gd name="connsiteX2" fmla="*/ 8545 w 45382"/>
                <a:gd name="connsiteY2" fmla="*/ 35544 h 47070"/>
                <a:gd name="connsiteX3" fmla="*/ 18070 w 45382"/>
                <a:gd name="connsiteY3" fmla="*/ 38592 h 47070"/>
                <a:gd name="connsiteX4" fmla="*/ 31120 w 45382"/>
                <a:gd name="connsiteY4" fmla="*/ 33258 h 47070"/>
                <a:gd name="connsiteX5" fmla="*/ 36646 w 45382"/>
                <a:gd name="connsiteY5" fmla="*/ 39259 h 47070"/>
                <a:gd name="connsiteX6" fmla="*/ 17596 w 45382"/>
                <a:gd name="connsiteY6" fmla="*/ 46879 h 47070"/>
                <a:gd name="connsiteX7" fmla="*/ 1308 w 45382"/>
                <a:gd name="connsiteY7" fmla="*/ 40497 h 47070"/>
                <a:gd name="connsiteX8" fmla="*/ -5454 w 45382"/>
                <a:gd name="connsiteY8" fmla="*/ 23352 h 47070"/>
                <a:gd name="connsiteX9" fmla="*/ 1401 w 45382"/>
                <a:gd name="connsiteY9" fmla="*/ 6208 h 47070"/>
                <a:gd name="connsiteX10" fmla="*/ 17596 w 45382"/>
                <a:gd name="connsiteY10" fmla="*/ -175 h 47070"/>
                <a:gd name="connsiteX11" fmla="*/ 33409 w 45382"/>
                <a:gd name="connsiteY11" fmla="*/ 5445 h 47070"/>
                <a:gd name="connsiteX12" fmla="*/ 39883 w 45382"/>
                <a:gd name="connsiteY12" fmla="*/ 20971 h 47070"/>
                <a:gd name="connsiteX13" fmla="*/ 3973 w 45382"/>
                <a:gd name="connsiteY13" fmla="*/ 20019 h 47070"/>
                <a:gd name="connsiteX14" fmla="*/ 30074 w 45382"/>
                <a:gd name="connsiteY14" fmla="*/ 20019 h 47070"/>
                <a:gd name="connsiteX15" fmla="*/ 26549 w 45382"/>
                <a:gd name="connsiteY15" fmla="*/ 11160 h 47070"/>
                <a:gd name="connsiteX16" fmla="*/ 17596 w 45382"/>
                <a:gd name="connsiteY16" fmla="*/ 8113 h 47070"/>
                <a:gd name="connsiteX17" fmla="*/ 8071 w 45382"/>
                <a:gd name="connsiteY17" fmla="*/ 11351 h 47070"/>
                <a:gd name="connsiteX18" fmla="*/ 3973 w 45382"/>
                <a:gd name="connsiteY18" fmla="*/ 19733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82" h="47070">
                  <a:moveTo>
                    <a:pt x="39692" y="27543"/>
                  </a:moveTo>
                  <a:lnTo>
                    <a:pt x="3973" y="27543"/>
                  </a:lnTo>
                  <a:cubicBezTo>
                    <a:pt x="4164" y="30792"/>
                    <a:pt x="5782" y="33773"/>
                    <a:pt x="8545" y="35544"/>
                  </a:cubicBezTo>
                  <a:cubicBezTo>
                    <a:pt x="11308" y="37592"/>
                    <a:pt x="14642" y="38668"/>
                    <a:pt x="18070" y="38592"/>
                  </a:cubicBezTo>
                  <a:cubicBezTo>
                    <a:pt x="23023" y="38916"/>
                    <a:pt x="27786" y="36945"/>
                    <a:pt x="31120" y="33258"/>
                  </a:cubicBezTo>
                  <a:lnTo>
                    <a:pt x="36646" y="39259"/>
                  </a:lnTo>
                  <a:cubicBezTo>
                    <a:pt x="31595" y="44336"/>
                    <a:pt x="24739" y="47089"/>
                    <a:pt x="17596" y="46879"/>
                  </a:cubicBezTo>
                  <a:cubicBezTo>
                    <a:pt x="11498" y="46974"/>
                    <a:pt x="5689" y="44679"/>
                    <a:pt x="1308" y="40497"/>
                  </a:cubicBezTo>
                  <a:cubicBezTo>
                    <a:pt x="-3264" y="36002"/>
                    <a:pt x="-5743" y="29763"/>
                    <a:pt x="-5454" y="23352"/>
                  </a:cubicBezTo>
                  <a:cubicBezTo>
                    <a:pt x="-5743" y="16913"/>
                    <a:pt x="-3264" y="10646"/>
                    <a:pt x="1401" y="6208"/>
                  </a:cubicBezTo>
                  <a:cubicBezTo>
                    <a:pt x="5782" y="2074"/>
                    <a:pt x="11596" y="-212"/>
                    <a:pt x="17596" y="-175"/>
                  </a:cubicBezTo>
                  <a:cubicBezTo>
                    <a:pt x="23405" y="-298"/>
                    <a:pt x="29023" y="1702"/>
                    <a:pt x="33409" y="5445"/>
                  </a:cubicBezTo>
                  <a:cubicBezTo>
                    <a:pt x="37790" y="9398"/>
                    <a:pt x="40171" y="15085"/>
                    <a:pt x="39883" y="20971"/>
                  </a:cubicBezTo>
                  <a:close/>
                  <a:moveTo>
                    <a:pt x="3973" y="20019"/>
                  </a:moveTo>
                  <a:lnTo>
                    <a:pt x="30074" y="20019"/>
                  </a:lnTo>
                  <a:cubicBezTo>
                    <a:pt x="30265" y="16685"/>
                    <a:pt x="29023" y="13437"/>
                    <a:pt x="26549" y="11160"/>
                  </a:cubicBezTo>
                  <a:cubicBezTo>
                    <a:pt x="23977" y="9122"/>
                    <a:pt x="20833" y="8046"/>
                    <a:pt x="17596" y="8113"/>
                  </a:cubicBezTo>
                  <a:cubicBezTo>
                    <a:pt x="14168" y="8055"/>
                    <a:pt x="10736" y="9208"/>
                    <a:pt x="8071" y="11351"/>
                  </a:cubicBezTo>
                  <a:cubicBezTo>
                    <a:pt x="5499" y="13341"/>
                    <a:pt x="3973" y="16447"/>
                    <a:pt x="3973" y="19733"/>
                  </a:cubicBezTo>
                  <a:close/>
                </a:path>
              </a:pathLst>
            </a:custGeom>
            <a:solidFill>
              <a:srgbClr val="6D6E71"/>
            </a:solidFill>
            <a:ln w="9525" cap="flat">
              <a:noFill/>
              <a:prstDash val="solid"/>
              <a:miter/>
            </a:ln>
          </p:spPr>
          <p:txBody>
            <a:bodyPr rtlCol="0" anchor="ctr"/>
            <a:lstStyle/>
            <a:p>
              <a:endParaRPr lang="en-US"/>
            </a:p>
          </p:txBody>
        </p:sp>
        <p:sp>
          <p:nvSpPr>
            <p:cNvPr id="376" name="Freeform: Shape 375">
              <a:extLst>
                <a:ext uri="{FF2B5EF4-FFF2-40B4-BE49-F238E27FC236}">
                  <a16:creationId xmlns:a16="http://schemas.microsoft.com/office/drawing/2014/main" id="{694A04AC-2AC5-4F76-82B6-E86C5F457456}"/>
                </a:ext>
              </a:extLst>
            </p:cNvPr>
            <p:cNvSpPr/>
            <p:nvPr/>
          </p:nvSpPr>
          <p:spPr>
            <a:xfrm>
              <a:off x="17272446" y="4749546"/>
              <a:ext cx="24286" cy="45338"/>
            </a:xfrm>
            <a:custGeom>
              <a:avLst/>
              <a:gdLst>
                <a:gd name="connsiteX0" fmla="*/ 18336 w 24286"/>
                <a:gd name="connsiteY0" fmla="*/ 9059 h 45338"/>
                <a:gd name="connsiteX1" fmla="*/ 7667 w 24286"/>
                <a:gd name="connsiteY1" fmla="*/ 13726 h 45338"/>
                <a:gd name="connsiteX2" fmla="*/ 4048 w 24286"/>
                <a:gd name="connsiteY2" fmla="*/ 26109 h 45338"/>
                <a:gd name="connsiteX3" fmla="*/ 4048 w 24286"/>
                <a:gd name="connsiteY3" fmla="*/ 45159 h 45338"/>
                <a:gd name="connsiteX4" fmla="*/ -5477 w 24286"/>
                <a:gd name="connsiteY4" fmla="*/ 45159 h 45338"/>
                <a:gd name="connsiteX5" fmla="*/ -5477 w 24286"/>
                <a:gd name="connsiteY5" fmla="*/ 201 h 45338"/>
                <a:gd name="connsiteX6" fmla="*/ 4048 w 24286"/>
                <a:gd name="connsiteY6" fmla="*/ 201 h 45338"/>
                <a:gd name="connsiteX7" fmla="*/ 4048 w 24286"/>
                <a:gd name="connsiteY7" fmla="*/ 9726 h 45338"/>
                <a:gd name="connsiteX8" fmla="*/ 10332 w 24286"/>
                <a:gd name="connsiteY8" fmla="*/ 2677 h 45338"/>
                <a:gd name="connsiteX9" fmla="*/ 18810 w 24286"/>
                <a:gd name="connsiteY9" fmla="*/ -180 h 45338"/>
                <a:gd name="connsiteX10" fmla="*/ 18810 w 24286"/>
                <a:gd name="connsiteY10" fmla="*/ 9345 h 45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5338">
                  <a:moveTo>
                    <a:pt x="18336" y="9059"/>
                  </a:moveTo>
                  <a:cubicBezTo>
                    <a:pt x="14238" y="8754"/>
                    <a:pt x="10239" y="10507"/>
                    <a:pt x="7667" y="13726"/>
                  </a:cubicBezTo>
                  <a:cubicBezTo>
                    <a:pt x="5095" y="17308"/>
                    <a:pt x="3760" y="21689"/>
                    <a:pt x="4048" y="26109"/>
                  </a:cubicBezTo>
                  <a:lnTo>
                    <a:pt x="4048" y="45159"/>
                  </a:lnTo>
                  <a:lnTo>
                    <a:pt x="-5477" y="45159"/>
                  </a:lnTo>
                  <a:lnTo>
                    <a:pt x="-5477" y="201"/>
                  </a:lnTo>
                  <a:lnTo>
                    <a:pt x="4048" y="201"/>
                  </a:lnTo>
                  <a:lnTo>
                    <a:pt x="4048" y="9726"/>
                  </a:lnTo>
                  <a:cubicBezTo>
                    <a:pt x="5476" y="6888"/>
                    <a:pt x="7667" y="4459"/>
                    <a:pt x="10332" y="2677"/>
                  </a:cubicBezTo>
                  <a:cubicBezTo>
                    <a:pt x="12810" y="915"/>
                    <a:pt x="15764" y="-75"/>
                    <a:pt x="18810" y="-180"/>
                  </a:cubicBezTo>
                  <a:lnTo>
                    <a:pt x="18810" y="9345"/>
                  </a:lnTo>
                  <a:close/>
                </a:path>
              </a:pathLst>
            </a:custGeom>
            <a:solidFill>
              <a:srgbClr val="6D6E71"/>
            </a:solidFill>
            <a:ln w="9525" cap="flat">
              <a:noFill/>
              <a:prstDash val="solid"/>
              <a:miter/>
            </a:ln>
          </p:spPr>
          <p:txBody>
            <a:bodyPr rtlCol="0" anchor="ctr"/>
            <a:lstStyle/>
            <a:p>
              <a:endParaRPr lang="en-US"/>
            </a:p>
          </p:txBody>
        </p:sp>
        <p:sp>
          <p:nvSpPr>
            <p:cNvPr id="377" name="Freeform: Shape 376">
              <a:extLst>
                <a:ext uri="{FF2B5EF4-FFF2-40B4-BE49-F238E27FC236}">
                  <a16:creationId xmlns:a16="http://schemas.microsoft.com/office/drawing/2014/main" id="{A08C48F8-BE6C-4403-8B82-E30AD7A50E87}"/>
                </a:ext>
              </a:extLst>
            </p:cNvPr>
            <p:cNvSpPr/>
            <p:nvPr/>
          </p:nvSpPr>
          <p:spPr>
            <a:xfrm>
              <a:off x="17299970" y="4749831"/>
              <a:ext cx="47722" cy="45529"/>
            </a:xfrm>
            <a:custGeom>
              <a:avLst/>
              <a:gdLst>
                <a:gd name="connsiteX0" fmla="*/ 12908 w 47722"/>
                <a:gd name="connsiteY0" fmla="*/ 45350 h 45529"/>
                <a:gd name="connsiteX1" fmla="*/ -5477 w 47722"/>
                <a:gd name="connsiteY1" fmla="*/ -180 h 45529"/>
                <a:gd name="connsiteX2" fmla="*/ 4527 w 47722"/>
                <a:gd name="connsiteY2" fmla="*/ -180 h 45529"/>
                <a:gd name="connsiteX3" fmla="*/ 18433 w 47722"/>
                <a:gd name="connsiteY3" fmla="*/ 34205 h 45529"/>
                <a:gd name="connsiteX4" fmla="*/ 32242 w 47722"/>
                <a:gd name="connsiteY4" fmla="*/ -180 h 45529"/>
                <a:gd name="connsiteX5" fmla="*/ 42246 w 47722"/>
                <a:gd name="connsiteY5" fmla="*/ -180 h 45529"/>
                <a:gd name="connsiteX6" fmla="*/ 23861 w 47722"/>
                <a:gd name="connsiteY6" fmla="*/ 45350 h 45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722" h="45529">
                  <a:moveTo>
                    <a:pt x="12908" y="45350"/>
                  </a:moveTo>
                  <a:lnTo>
                    <a:pt x="-5477" y="-180"/>
                  </a:lnTo>
                  <a:lnTo>
                    <a:pt x="4527" y="-180"/>
                  </a:lnTo>
                  <a:lnTo>
                    <a:pt x="18433" y="34205"/>
                  </a:lnTo>
                  <a:lnTo>
                    <a:pt x="32242" y="-180"/>
                  </a:lnTo>
                  <a:lnTo>
                    <a:pt x="42246" y="-180"/>
                  </a:lnTo>
                  <a:lnTo>
                    <a:pt x="23861" y="45350"/>
                  </a:lnTo>
                  <a:close/>
                </a:path>
              </a:pathLst>
            </a:custGeom>
            <a:solidFill>
              <a:srgbClr val="6D6E71"/>
            </a:solidFill>
            <a:ln w="9525" cap="flat">
              <a:noFill/>
              <a:prstDash val="solid"/>
              <a:miter/>
            </a:ln>
          </p:spPr>
          <p:txBody>
            <a:bodyPr rtlCol="0" anchor="ctr"/>
            <a:lstStyle/>
            <a:p>
              <a:endParaRPr lang="en-US"/>
            </a:p>
          </p:txBody>
        </p:sp>
        <p:sp>
          <p:nvSpPr>
            <p:cNvPr id="378" name="Freeform: Shape 377">
              <a:extLst>
                <a:ext uri="{FF2B5EF4-FFF2-40B4-BE49-F238E27FC236}">
                  <a16:creationId xmlns:a16="http://schemas.microsoft.com/office/drawing/2014/main" id="{9AB3D7AB-A17D-4412-B650-AE953326A7CA}"/>
                </a:ext>
              </a:extLst>
            </p:cNvPr>
            <p:cNvSpPr/>
            <p:nvPr/>
          </p:nvSpPr>
          <p:spPr>
            <a:xfrm>
              <a:off x="17353589" y="4730019"/>
              <a:ext cx="12208" cy="65055"/>
            </a:xfrm>
            <a:custGeom>
              <a:avLst/>
              <a:gdLst>
                <a:gd name="connsiteX0" fmla="*/ -3658 w 12208"/>
                <a:gd name="connsiteY0" fmla="*/ 10203 h 65055"/>
                <a:gd name="connsiteX1" fmla="*/ -5467 w 12208"/>
                <a:gd name="connsiteY1" fmla="*/ 5916 h 65055"/>
                <a:gd name="connsiteX2" fmla="*/ -3658 w 12208"/>
                <a:gd name="connsiteY2" fmla="*/ 1630 h 65055"/>
                <a:gd name="connsiteX3" fmla="*/ 625 w 12208"/>
                <a:gd name="connsiteY3" fmla="*/ -180 h 65055"/>
                <a:gd name="connsiteX4" fmla="*/ 4913 w 12208"/>
                <a:gd name="connsiteY4" fmla="*/ 1630 h 65055"/>
                <a:gd name="connsiteX5" fmla="*/ 6723 w 12208"/>
                <a:gd name="connsiteY5" fmla="*/ 5916 h 65055"/>
                <a:gd name="connsiteX6" fmla="*/ 4913 w 12208"/>
                <a:gd name="connsiteY6" fmla="*/ 10203 h 65055"/>
                <a:gd name="connsiteX7" fmla="*/ 625 w 12208"/>
                <a:gd name="connsiteY7" fmla="*/ 12012 h 65055"/>
                <a:gd name="connsiteX8" fmla="*/ -3658 w 12208"/>
                <a:gd name="connsiteY8" fmla="*/ 10203 h 65055"/>
                <a:gd name="connsiteX9" fmla="*/ 5388 w 12208"/>
                <a:gd name="connsiteY9" fmla="*/ 64876 h 65055"/>
                <a:gd name="connsiteX10" fmla="*/ -4137 w 12208"/>
                <a:gd name="connsiteY10" fmla="*/ 64876 h 65055"/>
                <a:gd name="connsiteX11" fmla="*/ -4137 w 12208"/>
                <a:gd name="connsiteY11" fmla="*/ 19728 h 65055"/>
                <a:gd name="connsiteX12" fmla="*/ 5388 w 12208"/>
                <a:gd name="connsiteY12" fmla="*/ 19728 h 6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08" h="65055">
                  <a:moveTo>
                    <a:pt x="-3658" y="10203"/>
                  </a:moveTo>
                  <a:cubicBezTo>
                    <a:pt x="-4900" y="9107"/>
                    <a:pt x="-5565" y="7545"/>
                    <a:pt x="-5467" y="5916"/>
                  </a:cubicBezTo>
                  <a:cubicBezTo>
                    <a:pt x="-5467" y="4297"/>
                    <a:pt x="-4802" y="2744"/>
                    <a:pt x="-3658" y="1630"/>
                  </a:cubicBezTo>
                  <a:cubicBezTo>
                    <a:pt x="-2519" y="497"/>
                    <a:pt x="-993" y="-161"/>
                    <a:pt x="625" y="-180"/>
                  </a:cubicBezTo>
                  <a:cubicBezTo>
                    <a:pt x="2244" y="-170"/>
                    <a:pt x="3769" y="487"/>
                    <a:pt x="4913" y="1630"/>
                  </a:cubicBezTo>
                  <a:cubicBezTo>
                    <a:pt x="6058" y="2744"/>
                    <a:pt x="6723" y="4297"/>
                    <a:pt x="6723" y="5916"/>
                  </a:cubicBezTo>
                  <a:cubicBezTo>
                    <a:pt x="6820" y="7545"/>
                    <a:pt x="6151" y="9107"/>
                    <a:pt x="4913" y="10203"/>
                  </a:cubicBezTo>
                  <a:cubicBezTo>
                    <a:pt x="3769" y="11384"/>
                    <a:pt x="2244" y="12041"/>
                    <a:pt x="625" y="12012"/>
                  </a:cubicBezTo>
                  <a:cubicBezTo>
                    <a:pt x="-993" y="12031"/>
                    <a:pt x="-2519" y="11374"/>
                    <a:pt x="-3658" y="10203"/>
                  </a:cubicBezTo>
                  <a:close/>
                  <a:moveTo>
                    <a:pt x="5388" y="64876"/>
                  </a:moveTo>
                  <a:lnTo>
                    <a:pt x="-4137" y="64876"/>
                  </a:lnTo>
                  <a:lnTo>
                    <a:pt x="-4137" y="19728"/>
                  </a:lnTo>
                  <a:lnTo>
                    <a:pt x="5388" y="19728"/>
                  </a:lnTo>
                  <a:close/>
                </a:path>
              </a:pathLst>
            </a:custGeom>
            <a:solidFill>
              <a:srgbClr val="6D6E71"/>
            </a:solidFill>
            <a:ln w="9525" cap="flat">
              <a:noFill/>
              <a:prstDash val="solid"/>
              <a:miter/>
            </a:ln>
          </p:spPr>
          <p:txBody>
            <a:bodyPr rtlCol="0" anchor="ctr"/>
            <a:lstStyle/>
            <a:p>
              <a:endParaRPr lang="en-US"/>
            </a:p>
          </p:txBody>
        </p:sp>
        <p:sp>
          <p:nvSpPr>
            <p:cNvPr id="379" name="Freeform: Shape 378">
              <a:extLst>
                <a:ext uri="{FF2B5EF4-FFF2-40B4-BE49-F238E27FC236}">
                  <a16:creationId xmlns:a16="http://schemas.microsoft.com/office/drawing/2014/main" id="{59B0DBB1-9104-44CA-8247-8DA416D38F12}"/>
                </a:ext>
              </a:extLst>
            </p:cNvPr>
            <p:cNvSpPr/>
            <p:nvPr/>
          </p:nvSpPr>
          <p:spPr>
            <a:xfrm>
              <a:off x="17374339" y="4749061"/>
              <a:ext cx="42409" cy="47063"/>
            </a:xfrm>
            <a:custGeom>
              <a:avLst/>
              <a:gdLst>
                <a:gd name="connsiteX0" fmla="*/ 17785 w 42409"/>
                <a:gd name="connsiteY0" fmla="*/ 46881 h 47063"/>
                <a:gd name="connsiteX1" fmla="*/ 1404 w 42409"/>
                <a:gd name="connsiteY1" fmla="*/ 40404 h 47063"/>
                <a:gd name="connsiteX2" fmla="*/ -5456 w 42409"/>
                <a:gd name="connsiteY2" fmla="*/ 23450 h 47063"/>
                <a:gd name="connsiteX3" fmla="*/ 1688 w 42409"/>
                <a:gd name="connsiteY3" fmla="*/ 6400 h 47063"/>
                <a:gd name="connsiteX4" fmla="*/ 19120 w 42409"/>
                <a:gd name="connsiteY4" fmla="*/ -172 h 47063"/>
                <a:gd name="connsiteX5" fmla="*/ 36551 w 42409"/>
                <a:gd name="connsiteY5" fmla="*/ 6972 h 47063"/>
                <a:gd name="connsiteX6" fmla="*/ 30933 w 42409"/>
                <a:gd name="connsiteY6" fmla="*/ 13925 h 47063"/>
                <a:gd name="connsiteX7" fmla="*/ 18929 w 42409"/>
                <a:gd name="connsiteY7" fmla="*/ 8781 h 47063"/>
                <a:gd name="connsiteX8" fmla="*/ 8548 w 42409"/>
                <a:gd name="connsiteY8" fmla="*/ 12782 h 47063"/>
                <a:gd name="connsiteX9" fmla="*/ 4167 w 42409"/>
                <a:gd name="connsiteY9" fmla="*/ 23069 h 47063"/>
                <a:gd name="connsiteX10" fmla="*/ 19027 w 42409"/>
                <a:gd name="connsiteY10" fmla="*/ 38118 h 47063"/>
                <a:gd name="connsiteX11" fmla="*/ 19310 w 42409"/>
                <a:gd name="connsiteY11" fmla="*/ 38118 h 47063"/>
                <a:gd name="connsiteX12" fmla="*/ 31314 w 42409"/>
                <a:gd name="connsiteY12" fmla="*/ 32308 h 47063"/>
                <a:gd name="connsiteX13" fmla="*/ 36933 w 42409"/>
                <a:gd name="connsiteY13" fmla="*/ 38404 h 47063"/>
                <a:gd name="connsiteX14" fmla="*/ 17785 w 42409"/>
                <a:gd name="connsiteY14" fmla="*/ 46881 h 4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409" h="47063">
                  <a:moveTo>
                    <a:pt x="17785" y="46881"/>
                  </a:moveTo>
                  <a:cubicBezTo>
                    <a:pt x="11692" y="46967"/>
                    <a:pt x="5786" y="44643"/>
                    <a:pt x="1404" y="40404"/>
                  </a:cubicBezTo>
                  <a:cubicBezTo>
                    <a:pt x="-3167" y="35985"/>
                    <a:pt x="-5739" y="29822"/>
                    <a:pt x="-5456" y="23450"/>
                  </a:cubicBezTo>
                  <a:cubicBezTo>
                    <a:pt x="-5646" y="17002"/>
                    <a:pt x="-3074" y="10772"/>
                    <a:pt x="1688" y="6400"/>
                  </a:cubicBezTo>
                  <a:cubicBezTo>
                    <a:pt x="6451" y="2028"/>
                    <a:pt x="12641" y="-334"/>
                    <a:pt x="19120" y="-172"/>
                  </a:cubicBezTo>
                  <a:cubicBezTo>
                    <a:pt x="25691" y="-296"/>
                    <a:pt x="31979" y="2286"/>
                    <a:pt x="36551" y="6972"/>
                  </a:cubicBezTo>
                  <a:lnTo>
                    <a:pt x="30933" y="13925"/>
                  </a:lnTo>
                  <a:cubicBezTo>
                    <a:pt x="27691" y="10810"/>
                    <a:pt x="23408" y="8981"/>
                    <a:pt x="18929" y="8781"/>
                  </a:cubicBezTo>
                  <a:cubicBezTo>
                    <a:pt x="15120" y="8734"/>
                    <a:pt x="11404" y="10163"/>
                    <a:pt x="8548" y="12782"/>
                  </a:cubicBezTo>
                  <a:cubicBezTo>
                    <a:pt x="5688" y="15392"/>
                    <a:pt x="4069" y="19164"/>
                    <a:pt x="4167" y="23069"/>
                  </a:cubicBezTo>
                  <a:cubicBezTo>
                    <a:pt x="4167" y="31327"/>
                    <a:pt x="10739" y="38071"/>
                    <a:pt x="19027" y="38118"/>
                  </a:cubicBezTo>
                  <a:cubicBezTo>
                    <a:pt x="19120" y="38118"/>
                    <a:pt x="19217" y="38118"/>
                    <a:pt x="19310" y="38118"/>
                  </a:cubicBezTo>
                  <a:cubicBezTo>
                    <a:pt x="23980" y="37890"/>
                    <a:pt x="28263" y="35794"/>
                    <a:pt x="31314" y="32308"/>
                  </a:cubicBezTo>
                  <a:lnTo>
                    <a:pt x="36933" y="38404"/>
                  </a:lnTo>
                  <a:cubicBezTo>
                    <a:pt x="31979" y="43776"/>
                    <a:pt x="25026" y="46853"/>
                    <a:pt x="17785" y="46881"/>
                  </a:cubicBezTo>
                  <a:close/>
                </a:path>
              </a:pathLst>
            </a:custGeom>
            <a:solidFill>
              <a:srgbClr val="6D6E71"/>
            </a:solidFill>
            <a:ln w="9525" cap="flat">
              <a:noFill/>
              <a:prstDash val="solid"/>
              <a:miter/>
            </a:ln>
          </p:spPr>
          <p:txBody>
            <a:bodyPr rtlCol="0" anchor="ctr"/>
            <a:lstStyle/>
            <a:p>
              <a:endParaRPr lang="en-US"/>
            </a:p>
          </p:txBody>
        </p:sp>
        <p:sp>
          <p:nvSpPr>
            <p:cNvPr id="380" name="Freeform: Shape 379">
              <a:extLst>
                <a:ext uri="{FF2B5EF4-FFF2-40B4-BE49-F238E27FC236}">
                  <a16:creationId xmlns:a16="http://schemas.microsoft.com/office/drawing/2014/main" id="{50D11C80-BF8D-431D-9C0E-52C973372FE6}"/>
                </a:ext>
              </a:extLst>
            </p:cNvPr>
            <p:cNvSpPr/>
            <p:nvPr/>
          </p:nvSpPr>
          <p:spPr>
            <a:xfrm>
              <a:off x="17422345" y="4749064"/>
              <a:ext cx="45386" cy="47070"/>
            </a:xfrm>
            <a:custGeom>
              <a:avLst/>
              <a:gdLst>
                <a:gd name="connsiteX0" fmla="*/ 39696 w 45386"/>
                <a:gd name="connsiteY0" fmla="*/ 27543 h 47070"/>
                <a:gd name="connsiteX1" fmla="*/ 3977 w 45386"/>
                <a:gd name="connsiteY1" fmla="*/ 27543 h 47070"/>
                <a:gd name="connsiteX2" fmla="*/ 8549 w 45386"/>
                <a:gd name="connsiteY2" fmla="*/ 35544 h 47070"/>
                <a:gd name="connsiteX3" fmla="*/ 18074 w 45386"/>
                <a:gd name="connsiteY3" fmla="*/ 38592 h 47070"/>
                <a:gd name="connsiteX4" fmla="*/ 31120 w 45386"/>
                <a:gd name="connsiteY4" fmla="*/ 33258 h 47070"/>
                <a:gd name="connsiteX5" fmla="*/ 36645 w 45386"/>
                <a:gd name="connsiteY5" fmla="*/ 39259 h 47070"/>
                <a:gd name="connsiteX6" fmla="*/ 17595 w 45386"/>
                <a:gd name="connsiteY6" fmla="*/ 46879 h 47070"/>
                <a:gd name="connsiteX7" fmla="*/ 1308 w 45386"/>
                <a:gd name="connsiteY7" fmla="*/ 40497 h 47070"/>
                <a:gd name="connsiteX8" fmla="*/ -5455 w 45386"/>
                <a:gd name="connsiteY8" fmla="*/ 23352 h 47070"/>
                <a:gd name="connsiteX9" fmla="*/ 1405 w 45386"/>
                <a:gd name="connsiteY9" fmla="*/ 6208 h 47070"/>
                <a:gd name="connsiteX10" fmla="*/ 17595 w 45386"/>
                <a:gd name="connsiteY10" fmla="*/ -175 h 47070"/>
                <a:gd name="connsiteX11" fmla="*/ 33408 w 45386"/>
                <a:gd name="connsiteY11" fmla="*/ 5445 h 47070"/>
                <a:gd name="connsiteX12" fmla="*/ 39887 w 45386"/>
                <a:gd name="connsiteY12" fmla="*/ 20971 h 47070"/>
                <a:gd name="connsiteX13" fmla="*/ 3977 w 45386"/>
                <a:gd name="connsiteY13" fmla="*/ 20019 h 47070"/>
                <a:gd name="connsiteX14" fmla="*/ 30073 w 45386"/>
                <a:gd name="connsiteY14" fmla="*/ 20019 h 47070"/>
                <a:gd name="connsiteX15" fmla="*/ 26548 w 45386"/>
                <a:gd name="connsiteY15" fmla="*/ 11160 h 47070"/>
                <a:gd name="connsiteX16" fmla="*/ 17595 w 45386"/>
                <a:gd name="connsiteY16" fmla="*/ 8113 h 47070"/>
                <a:gd name="connsiteX17" fmla="*/ 8070 w 45386"/>
                <a:gd name="connsiteY17" fmla="*/ 11351 h 47070"/>
                <a:gd name="connsiteX18" fmla="*/ 3977 w 45386"/>
                <a:gd name="connsiteY18" fmla="*/ 19733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86" h="47070">
                  <a:moveTo>
                    <a:pt x="39696" y="27543"/>
                  </a:moveTo>
                  <a:lnTo>
                    <a:pt x="3977" y="27543"/>
                  </a:lnTo>
                  <a:cubicBezTo>
                    <a:pt x="4168" y="30792"/>
                    <a:pt x="5786" y="33773"/>
                    <a:pt x="8549" y="35544"/>
                  </a:cubicBezTo>
                  <a:cubicBezTo>
                    <a:pt x="11312" y="37592"/>
                    <a:pt x="14642" y="38668"/>
                    <a:pt x="18074" y="38592"/>
                  </a:cubicBezTo>
                  <a:cubicBezTo>
                    <a:pt x="23027" y="38916"/>
                    <a:pt x="27790" y="36945"/>
                    <a:pt x="31120" y="33258"/>
                  </a:cubicBezTo>
                  <a:lnTo>
                    <a:pt x="36645" y="39259"/>
                  </a:lnTo>
                  <a:cubicBezTo>
                    <a:pt x="31599" y="44336"/>
                    <a:pt x="24739" y="47089"/>
                    <a:pt x="17595" y="46879"/>
                  </a:cubicBezTo>
                  <a:cubicBezTo>
                    <a:pt x="11502" y="46974"/>
                    <a:pt x="5689" y="44679"/>
                    <a:pt x="1308" y="40497"/>
                  </a:cubicBezTo>
                  <a:cubicBezTo>
                    <a:pt x="-3264" y="36002"/>
                    <a:pt x="-5739" y="29763"/>
                    <a:pt x="-5455" y="23352"/>
                  </a:cubicBezTo>
                  <a:cubicBezTo>
                    <a:pt x="-5739" y="16913"/>
                    <a:pt x="-3264" y="10646"/>
                    <a:pt x="1405" y="6208"/>
                  </a:cubicBezTo>
                  <a:cubicBezTo>
                    <a:pt x="5786" y="2074"/>
                    <a:pt x="11595" y="-212"/>
                    <a:pt x="17595" y="-175"/>
                  </a:cubicBezTo>
                  <a:cubicBezTo>
                    <a:pt x="23409" y="-298"/>
                    <a:pt x="29027" y="1702"/>
                    <a:pt x="33408" y="5445"/>
                  </a:cubicBezTo>
                  <a:cubicBezTo>
                    <a:pt x="37789" y="9398"/>
                    <a:pt x="40170" y="15085"/>
                    <a:pt x="39887" y="20971"/>
                  </a:cubicBezTo>
                  <a:close/>
                  <a:moveTo>
                    <a:pt x="3977" y="20019"/>
                  </a:moveTo>
                  <a:lnTo>
                    <a:pt x="30073" y="20019"/>
                  </a:lnTo>
                  <a:cubicBezTo>
                    <a:pt x="30264" y="16685"/>
                    <a:pt x="29027" y="13437"/>
                    <a:pt x="26548" y="11160"/>
                  </a:cubicBezTo>
                  <a:cubicBezTo>
                    <a:pt x="23976" y="9122"/>
                    <a:pt x="20837" y="8046"/>
                    <a:pt x="17595" y="8113"/>
                  </a:cubicBezTo>
                  <a:cubicBezTo>
                    <a:pt x="14167" y="8046"/>
                    <a:pt x="10740" y="9189"/>
                    <a:pt x="8070" y="11351"/>
                  </a:cubicBezTo>
                  <a:cubicBezTo>
                    <a:pt x="5498" y="13341"/>
                    <a:pt x="3977" y="16447"/>
                    <a:pt x="3977" y="19733"/>
                  </a:cubicBezTo>
                  <a:close/>
                </a:path>
              </a:pathLst>
            </a:custGeom>
            <a:solidFill>
              <a:srgbClr val="6D6E71"/>
            </a:solidFill>
            <a:ln w="9525" cap="flat">
              <a:noFill/>
              <a:prstDash val="solid"/>
              <a:miter/>
            </a:ln>
          </p:spPr>
          <p:txBody>
            <a:bodyPr rtlCol="0" anchor="ctr"/>
            <a:lstStyle/>
            <a:p>
              <a:endParaRPr lang="en-US"/>
            </a:p>
          </p:txBody>
        </p:sp>
        <p:sp>
          <p:nvSpPr>
            <p:cNvPr id="381" name="Freeform: Shape 380">
              <a:extLst>
                <a:ext uri="{FF2B5EF4-FFF2-40B4-BE49-F238E27FC236}">
                  <a16:creationId xmlns:a16="http://schemas.microsoft.com/office/drawing/2014/main" id="{0A9035D3-6F3E-40AB-A1D2-01E8D21F676A}"/>
                </a:ext>
              </a:extLst>
            </p:cNvPr>
            <p:cNvSpPr/>
            <p:nvPr/>
          </p:nvSpPr>
          <p:spPr>
            <a:xfrm>
              <a:off x="17473043" y="4749434"/>
              <a:ext cx="36671" cy="46699"/>
            </a:xfrm>
            <a:custGeom>
              <a:avLst/>
              <a:gdLst>
                <a:gd name="connsiteX0" fmla="*/ 31191 w 36671"/>
                <a:gd name="connsiteY0" fmla="*/ 32126 h 46699"/>
                <a:gd name="connsiteX1" fmla="*/ 26428 w 36671"/>
                <a:gd name="connsiteY1" fmla="*/ 42603 h 46699"/>
                <a:gd name="connsiteX2" fmla="*/ 14429 w 36671"/>
                <a:gd name="connsiteY2" fmla="*/ 46508 h 46699"/>
                <a:gd name="connsiteX3" fmla="*/ 4048 w 36671"/>
                <a:gd name="connsiteY3" fmla="*/ 44699 h 46699"/>
                <a:gd name="connsiteX4" fmla="*/ -5477 w 36671"/>
                <a:gd name="connsiteY4" fmla="*/ 39651 h 46699"/>
                <a:gd name="connsiteX5" fmla="*/ -905 w 36671"/>
                <a:gd name="connsiteY5" fmla="*/ 32126 h 46699"/>
                <a:gd name="connsiteX6" fmla="*/ 14522 w 36671"/>
                <a:gd name="connsiteY6" fmla="*/ 38126 h 46699"/>
                <a:gd name="connsiteX7" fmla="*/ 19666 w 36671"/>
                <a:gd name="connsiteY7" fmla="*/ 36698 h 46699"/>
                <a:gd name="connsiteX8" fmla="*/ 21573 w 36671"/>
                <a:gd name="connsiteY8" fmla="*/ 32888 h 46699"/>
                <a:gd name="connsiteX9" fmla="*/ 12522 w 36671"/>
                <a:gd name="connsiteY9" fmla="*/ 26697 h 46699"/>
                <a:gd name="connsiteX10" fmla="*/ 11476 w 36671"/>
                <a:gd name="connsiteY10" fmla="*/ 26697 h 46699"/>
                <a:gd name="connsiteX11" fmla="*/ -2812 w 36671"/>
                <a:gd name="connsiteY11" fmla="*/ 13838 h 46699"/>
                <a:gd name="connsiteX12" fmla="*/ 2141 w 36671"/>
                <a:gd name="connsiteY12" fmla="*/ 3646 h 46699"/>
                <a:gd name="connsiteX13" fmla="*/ 15001 w 36671"/>
                <a:gd name="connsiteY13" fmla="*/ -164 h 46699"/>
                <a:gd name="connsiteX14" fmla="*/ 29861 w 36671"/>
                <a:gd name="connsiteY14" fmla="*/ 4503 h 46699"/>
                <a:gd name="connsiteX15" fmla="*/ 26238 w 36671"/>
                <a:gd name="connsiteY15" fmla="*/ 11647 h 46699"/>
                <a:gd name="connsiteX16" fmla="*/ 14238 w 36671"/>
                <a:gd name="connsiteY16" fmla="*/ 7932 h 46699"/>
                <a:gd name="connsiteX17" fmla="*/ 8620 w 36671"/>
                <a:gd name="connsiteY17" fmla="*/ 9170 h 46699"/>
                <a:gd name="connsiteX18" fmla="*/ 6522 w 36671"/>
                <a:gd name="connsiteY18" fmla="*/ 12885 h 46699"/>
                <a:gd name="connsiteX19" fmla="*/ 8713 w 36671"/>
                <a:gd name="connsiteY19" fmla="*/ 16124 h 46699"/>
                <a:gd name="connsiteX20" fmla="*/ 13001 w 36671"/>
                <a:gd name="connsiteY20" fmla="*/ 17648 h 46699"/>
                <a:gd name="connsiteX21" fmla="*/ 17954 w 36671"/>
                <a:gd name="connsiteY21" fmla="*/ 18981 h 46699"/>
                <a:gd name="connsiteX22" fmla="*/ 22145 w 36671"/>
                <a:gd name="connsiteY22" fmla="*/ 20505 h 46699"/>
                <a:gd name="connsiteX23" fmla="*/ 26428 w 36671"/>
                <a:gd name="connsiteY23" fmla="*/ 22886 h 46699"/>
                <a:gd name="connsiteX24" fmla="*/ 31191 w 36671"/>
                <a:gd name="connsiteY24" fmla="*/ 32126 h 46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71" h="46699">
                  <a:moveTo>
                    <a:pt x="31191" y="32126"/>
                  </a:moveTo>
                  <a:cubicBezTo>
                    <a:pt x="31288" y="36164"/>
                    <a:pt x="29572" y="40041"/>
                    <a:pt x="26428" y="42603"/>
                  </a:cubicBezTo>
                  <a:cubicBezTo>
                    <a:pt x="23001" y="45280"/>
                    <a:pt x="18810" y="46661"/>
                    <a:pt x="14429" y="46508"/>
                  </a:cubicBezTo>
                  <a:cubicBezTo>
                    <a:pt x="10904" y="46442"/>
                    <a:pt x="7378" y="45832"/>
                    <a:pt x="4048" y="44699"/>
                  </a:cubicBezTo>
                  <a:cubicBezTo>
                    <a:pt x="616" y="43546"/>
                    <a:pt x="-2621" y="41841"/>
                    <a:pt x="-5477" y="39651"/>
                  </a:cubicBezTo>
                  <a:lnTo>
                    <a:pt x="-905" y="32126"/>
                  </a:lnTo>
                  <a:cubicBezTo>
                    <a:pt x="3476" y="35755"/>
                    <a:pt x="8904" y="37860"/>
                    <a:pt x="14522" y="38126"/>
                  </a:cubicBezTo>
                  <a:cubicBezTo>
                    <a:pt x="16331" y="38231"/>
                    <a:pt x="18145" y="37726"/>
                    <a:pt x="19666" y="36698"/>
                  </a:cubicBezTo>
                  <a:cubicBezTo>
                    <a:pt x="20810" y="35793"/>
                    <a:pt x="21573" y="34383"/>
                    <a:pt x="21573" y="32888"/>
                  </a:cubicBezTo>
                  <a:cubicBezTo>
                    <a:pt x="21573" y="30602"/>
                    <a:pt x="18522" y="28506"/>
                    <a:pt x="12522" y="26697"/>
                  </a:cubicBezTo>
                  <a:lnTo>
                    <a:pt x="11476" y="26697"/>
                  </a:lnTo>
                  <a:cubicBezTo>
                    <a:pt x="1951" y="24153"/>
                    <a:pt x="-2812" y="19867"/>
                    <a:pt x="-2812" y="13838"/>
                  </a:cubicBezTo>
                  <a:cubicBezTo>
                    <a:pt x="-2910" y="9847"/>
                    <a:pt x="-1003" y="6056"/>
                    <a:pt x="2141" y="3646"/>
                  </a:cubicBezTo>
                  <a:cubicBezTo>
                    <a:pt x="5857" y="998"/>
                    <a:pt x="10429" y="-345"/>
                    <a:pt x="15001" y="-164"/>
                  </a:cubicBezTo>
                  <a:cubicBezTo>
                    <a:pt x="20336" y="-107"/>
                    <a:pt x="25479" y="1512"/>
                    <a:pt x="29861" y="4503"/>
                  </a:cubicBezTo>
                  <a:lnTo>
                    <a:pt x="26238" y="11647"/>
                  </a:lnTo>
                  <a:cubicBezTo>
                    <a:pt x="22717" y="9218"/>
                    <a:pt x="18522" y="7923"/>
                    <a:pt x="14238" y="7932"/>
                  </a:cubicBezTo>
                  <a:cubicBezTo>
                    <a:pt x="12331" y="7837"/>
                    <a:pt x="10332" y="8266"/>
                    <a:pt x="8620" y="9170"/>
                  </a:cubicBezTo>
                  <a:cubicBezTo>
                    <a:pt x="7285" y="9923"/>
                    <a:pt x="6429" y="11352"/>
                    <a:pt x="6522" y="12885"/>
                  </a:cubicBezTo>
                  <a:cubicBezTo>
                    <a:pt x="6429" y="14333"/>
                    <a:pt x="7378" y="15657"/>
                    <a:pt x="8713" y="16124"/>
                  </a:cubicBezTo>
                  <a:cubicBezTo>
                    <a:pt x="10048" y="16790"/>
                    <a:pt x="11476" y="17305"/>
                    <a:pt x="13001" y="17648"/>
                  </a:cubicBezTo>
                  <a:lnTo>
                    <a:pt x="17954" y="18981"/>
                  </a:lnTo>
                  <a:lnTo>
                    <a:pt x="22145" y="20505"/>
                  </a:lnTo>
                  <a:cubicBezTo>
                    <a:pt x="23666" y="21191"/>
                    <a:pt x="25098" y="21991"/>
                    <a:pt x="26428" y="22886"/>
                  </a:cubicBezTo>
                  <a:cubicBezTo>
                    <a:pt x="29479" y="24944"/>
                    <a:pt x="31288" y="28430"/>
                    <a:pt x="31191" y="32126"/>
                  </a:cubicBezTo>
                  <a:close/>
                </a:path>
              </a:pathLst>
            </a:custGeom>
            <a:solidFill>
              <a:srgbClr val="6D6E71"/>
            </a:solidFill>
            <a:ln w="9525" cap="flat">
              <a:noFill/>
              <a:prstDash val="solid"/>
              <a:miter/>
            </a:ln>
          </p:spPr>
          <p:txBody>
            <a:bodyPr rtlCol="0" anchor="ctr"/>
            <a:lstStyle/>
            <a:p>
              <a:endParaRPr lang="en-US"/>
            </a:p>
          </p:txBody>
        </p:sp>
        <p:sp>
          <p:nvSpPr>
            <p:cNvPr id="382" name="Freeform: Shape 381">
              <a:extLst>
                <a:ext uri="{FF2B5EF4-FFF2-40B4-BE49-F238E27FC236}">
                  <a16:creationId xmlns:a16="http://schemas.microsoft.com/office/drawing/2014/main" id="{EF2C29D9-C488-46DE-BA1F-CAC18218E822}"/>
                </a:ext>
              </a:extLst>
            </p:cNvPr>
            <p:cNvSpPr/>
            <p:nvPr/>
          </p:nvSpPr>
          <p:spPr>
            <a:xfrm>
              <a:off x="17518464" y="4783359"/>
              <a:ext cx="12777" cy="12793"/>
            </a:xfrm>
            <a:custGeom>
              <a:avLst/>
              <a:gdLst>
                <a:gd name="connsiteX0" fmla="*/ -3654 w 12777"/>
                <a:gd name="connsiteY0" fmla="*/ 10679 h 12793"/>
                <a:gd name="connsiteX1" fmla="*/ -5468 w 12777"/>
                <a:gd name="connsiteY1" fmla="*/ 6107 h 12793"/>
                <a:gd name="connsiteX2" fmla="*/ 629 w 12777"/>
                <a:gd name="connsiteY2" fmla="*/ -179 h 12793"/>
                <a:gd name="connsiteX3" fmla="*/ 820 w 12777"/>
                <a:gd name="connsiteY3" fmla="*/ -179 h 12793"/>
                <a:gd name="connsiteX4" fmla="*/ 7298 w 12777"/>
                <a:gd name="connsiteY4" fmla="*/ 6107 h 12793"/>
                <a:gd name="connsiteX5" fmla="*/ 7298 w 12777"/>
                <a:gd name="connsiteY5" fmla="*/ 6107 h 12793"/>
                <a:gd name="connsiteX6" fmla="*/ 1010 w 12777"/>
                <a:gd name="connsiteY6" fmla="*/ 12613 h 12793"/>
                <a:gd name="connsiteX7" fmla="*/ -3654 w 12777"/>
                <a:gd name="connsiteY7" fmla="*/ 10679 h 12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77" h="12793">
                  <a:moveTo>
                    <a:pt x="-3654" y="10679"/>
                  </a:moveTo>
                  <a:cubicBezTo>
                    <a:pt x="-4896" y="9469"/>
                    <a:pt x="-5561" y="7812"/>
                    <a:pt x="-5468" y="6107"/>
                  </a:cubicBezTo>
                  <a:cubicBezTo>
                    <a:pt x="-5561" y="2687"/>
                    <a:pt x="-2799" y="-122"/>
                    <a:pt x="629" y="-179"/>
                  </a:cubicBezTo>
                  <a:cubicBezTo>
                    <a:pt x="727" y="-179"/>
                    <a:pt x="727" y="-179"/>
                    <a:pt x="820" y="-179"/>
                  </a:cubicBezTo>
                  <a:cubicBezTo>
                    <a:pt x="4345" y="-227"/>
                    <a:pt x="7201" y="2583"/>
                    <a:pt x="7298" y="6107"/>
                  </a:cubicBezTo>
                  <a:cubicBezTo>
                    <a:pt x="7298" y="6107"/>
                    <a:pt x="7298" y="6107"/>
                    <a:pt x="7298" y="6107"/>
                  </a:cubicBezTo>
                  <a:cubicBezTo>
                    <a:pt x="7391" y="9631"/>
                    <a:pt x="4536" y="12546"/>
                    <a:pt x="1010" y="12613"/>
                  </a:cubicBezTo>
                  <a:cubicBezTo>
                    <a:pt x="-706" y="12641"/>
                    <a:pt x="-2417" y="11946"/>
                    <a:pt x="-3654" y="10679"/>
                  </a:cubicBezTo>
                  <a:close/>
                </a:path>
              </a:pathLst>
            </a:custGeom>
            <a:solidFill>
              <a:srgbClr val="6D6E71"/>
            </a:solidFill>
            <a:ln w="9525" cap="flat">
              <a:noFill/>
              <a:prstDash val="solid"/>
              <a:miter/>
            </a:ln>
          </p:spPr>
          <p:txBody>
            <a:bodyPr rtlCol="0" anchor="ctr"/>
            <a:lstStyle/>
            <a:p>
              <a:endParaRPr lang="en-US"/>
            </a:p>
          </p:txBody>
        </p:sp>
        <p:sp>
          <p:nvSpPr>
            <p:cNvPr id="383" name="Freeform: Shape 382">
              <a:extLst>
                <a:ext uri="{FF2B5EF4-FFF2-40B4-BE49-F238E27FC236}">
                  <a16:creationId xmlns:a16="http://schemas.microsoft.com/office/drawing/2014/main" id="{2DF312E3-3DF1-4074-B041-310FA6736C60}"/>
                </a:ext>
              </a:extLst>
            </p:cNvPr>
            <p:cNvSpPr/>
            <p:nvPr/>
          </p:nvSpPr>
          <p:spPr>
            <a:xfrm>
              <a:off x="16744283" y="4971954"/>
              <a:ext cx="36869" cy="37114"/>
            </a:xfrm>
            <a:custGeom>
              <a:avLst/>
              <a:gdLst>
                <a:gd name="connsiteX0" fmla="*/ 13001 w 36869"/>
                <a:gd name="connsiteY0" fmla="*/ -180 h 37114"/>
                <a:gd name="connsiteX1" fmla="*/ 22052 w 36869"/>
                <a:gd name="connsiteY1" fmla="*/ 2201 h 37114"/>
                <a:gd name="connsiteX2" fmla="*/ 28907 w 36869"/>
                <a:gd name="connsiteY2" fmla="*/ 8964 h 37114"/>
                <a:gd name="connsiteX3" fmla="*/ 31386 w 36869"/>
                <a:gd name="connsiteY3" fmla="*/ 18489 h 37114"/>
                <a:gd name="connsiteX4" fmla="*/ 26052 w 36869"/>
                <a:gd name="connsiteY4" fmla="*/ 31538 h 37114"/>
                <a:gd name="connsiteX5" fmla="*/ -49 w 36869"/>
                <a:gd name="connsiteY5" fmla="*/ 31500 h 37114"/>
                <a:gd name="connsiteX6" fmla="*/ -5477 w 36869"/>
                <a:gd name="connsiteY6" fmla="*/ 18489 h 37114"/>
                <a:gd name="connsiteX7" fmla="*/ -2998 w 36869"/>
                <a:gd name="connsiteY7" fmla="*/ 8964 h 37114"/>
                <a:gd name="connsiteX8" fmla="*/ 3955 w 36869"/>
                <a:gd name="connsiteY8" fmla="*/ 2201 h 37114"/>
                <a:gd name="connsiteX9" fmla="*/ 13001 w 36869"/>
                <a:gd name="connsiteY9" fmla="*/ -180 h 37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69" h="37114">
                  <a:moveTo>
                    <a:pt x="13001" y="-180"/>
                  </a:moveTo>
                  <a:cubicBezTo>
                    <a:pt x="16145" y="-152"/>
                    <a:pt x="19289" y="668"/>
                    <a:pt x="22052" y="2201"/>
                  </a:cubicBezTo>
                  <a:cubicBezTo>
                    <a:pt x="25005" y="3706"/>
                    <a:pt x="27386" y="6068"/>
                    <a:pt x="28907" y="8964"/>
                  </a:cubicBezTo>
                  <a:cubicBezTo>
                    <a:pt x="30623" y="11850"/>
                    <a:pt x="31479" y="15146"/>
                    <a:pt x="31386" y="18489"/>
                  </a:cubicBezTo>
                  <a:cubicBezTo>
                    <a:pt x="31479" y="23385"/>
                    <a:pt x="29479" y="28090"/>
                    <a:pt x="26052" y="31538"/>
                  </a:cubicBezTo>
                  <a:cubicBezTo>
                    <a:pt x="18810" y="38748"/>
                    <a:pt x="7095" y="38730"/>
                    <a:pt x="-49" y="31500"/>
                  </a:cubicBezTo>
                  <a:cubicBezTo>
                    <a:pt x="-3570" y="28052"/>
                    <a:pt x="-5477" y="23366"/>
                    <a:pt x="-5477" y="18489"/>
                  </a:cubicBezTo>
                  <a:cubicBezTo>
                    <a:pt x="-5477" y="15155"/>
                    <a:pt x="-4621" y="11869"/>
                    <a:pt x="-2998" y="8964"/>
                  </a:cubicBezTo>
                  <a:cubicBezTo>
                    <a:pt x="-1379" y="6059"/>
                    <a:pt x="1002" y="3706"/>
                    <a:pt x="3955" y="2201"/>
                  </a:cubicBezTo>
                  <a:cubicBezTo>
                    <a:pt x="6713" y="639"/>
                    <a:pt x="9857" y="-180"/>
                    <a:pt x="13001" y="-180"/>
                  </a:cubicBezTo>
                  <a:close/>
                </a:path>
              </a:pathLst>
            </a:custGeom>
            <a:solidFill>
              <a:srgbClr val="6D6E71"/>
            </a:solidFill>
            <a:ln w="9525" cap="flat">
              <a:noFill/>
              <a:prstDash val="solid"/>
              <a:miter/>
            </a:ln>
          </p:spPr>
          <p:txBody>
            <a:bodyPr rtlCol="0" anchor="ctr"/>
            <a:lstStyle/>
            <a:p>
              <a:endParaRPr lang="en-US"/>
            </a:p>
          </p:txBody>
        </p:sp>
        <p:sp>
          <p:nvSpPr>
            <p:cNvPr id="384" name="Freeform: Shape 383">
              <a:extLst>
                <a:ext uri="{FF2B5EF4-FFF2-40B4-BE49-F238E27FC236}">
                  <a16:creationId xmlns:a16="http://schemas.microsoft.com/office/drawing/2014/main" id="{6CDF784C-7DE0-456C-8356-816A14ECA15D}"/>
                </a:ext>
              </a:extLst>
            </p:cNvPr>
            <p:cNvSpPr/>
            <p:nvPr/>
          </p:nvSpPr>
          <p:spPr>
            <a:xfrm>
              <a:off x="16812957" y="4954333"/>
              <a:ext cx="46480" cy="60198"/>
            </a:xfrm>
            <a:custGeom>
              <a:avLst/>
              <a:gdLst>
                <a:gd name="connsiteX0" fmla="*/ 22814 w 46480"/>
                <a:gd name="connsiteY0" fmla="*/ 9345 h 60198"/>
                <a:gd name="connsiteX1" fmla="*/ 22814 w 46480"/>
                <a:gd name="connsiteY1" fmla="*/ 60018 h 60198"/>
                <a:gd name="connsiteX2" fmla="*/ 12717 w 46480"/>
                <a:gd name="connsiteY2" fmla="*/ 60018 h 60198"/>
                <a:gd name="connsiteX3" fmla="*/ 12717 w 46480"/>
                <a:gd name="connsiteY3" fmla="*/ 9345 h 60198"/>
                <a:gd name="connsiteX4" fmla="*/ -5477 w 46480"/>
                <a:gd name="connsiteY4" fmla="*/ 9345 h 60198"/>
                <a:gd name="connsiteX5" fmla="*/ -5477 w 46480"/>
                <a:gd name="connsiteY5" fmla="*/ -180 h 60198"/>
                <a:gd name="connsiteX6" fmla="*/ 41004 w 46480"/>
                <a:gd name="connsiteY6" fmla="*/ -180 h 60198"/>
                <a:gd name="connsiteX7" fmla="*/ 41004 w 46480"/>
                <a:gd name="connsiteY7" fmla="*/ 9345 h 6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480" h="60198">
                  <a:moveTo>
                    <a:pt x="22814" y="9345"/>
                  </a:moveTo>
                  <a:lnTo>
                    <a:pt x="22814" y="60018"/>
                  </a:lnTo>
                  <a:lnTo>
                    <a:pt x="12717" y="60018"/>
                  </a:lnTo>
                  <a:lnTo>
                    <a:pt x="12717" y="9345"/>
                  </a:lnTo>
                  <a:lnTo>
                    <a:pt x="-5477" y="9345"/>
                  </a:lnTo>
                  <a:lnTo>
                    <a:pt x="-5477" y="-180"/>
                  </a:lnTo>
                  <a:lnTo>
                    <a:pt x="41004" y="-180"/>
                  </a:lnTo>
                  <a:lnTo>
                    <a:pt x="41004" y="9345"/>
                  </a:lnTo>
                  <a:close/>
                </a:path>
              </a:pathLst>
            </a:custGeom>
            <a:solidFill>
              <a:srgbClr val="6D6E71"/>
            </a:solidFill>
            <a:ln w="9525" cap="flat">
              <a:noFill/>
              <a:prstDash val="solid"/>
              <a:miter/>
            </a:ln>
          </p:spPr>
          <p:txBody>
            <a:bodyPr rtlCol="0" anchor="ctr"/>
            <a:lstStyle/>
            <a:p>
              <a:endParaRPr lang="en-US"/>
            </a:p>
          </p:txBody>
        </p:sp>
        <p:sp>
          <p:nvSpPr>
            <p:cNvPr id="385" name="Freeform: Shape 384">
              <a:extLst>
                <a:ext uri="{FF2B5EF4-FFF2-40B4-BE49-F238E27FC236}">
                  <a16:creationId xmlns:a16="http://schemas.microsoft.com/office/drawing/2014/main" id="{72EA0EFF-40B9-460C-82EB-A0178BA21E04}"/>
                </a:ext>
              </a:extLst>
            </p:cNvPr>
            <p:cNvSpPr/>
            <p:nvPr/>
          </p:nvSpPr>
          <p:spPr>
            <a:xfrm>
              <a:off x="16868298" y="4950999"/>
              <a:ext cx="41940" cy="63532"/>
            </a:xfrm>
            <a:custGeom>
              <a:avLst/>
              <a:gdLst>
                <a:gd name="connsiteX0" fmla="*/ 4048 w 41940"/>
                <a:gd name="connsiteY0" fmla="*/ 38682 h 63532"/>
                <a:gd name="connsiteX1" fmla="*/ 4048 w 41940"/>
                <a:gd name="connsiteY1" fmla="*/ 63352 h 63532"/>
                <a:gd name="connsiteX2" fmla="*/ -5477 w 41940"/>
                <a:gd name="connsiteY2" fmla="*/ 63352 h 63532"/>
                <a:gd name="connsiteX3" fmla="*/ -5477 w 41940"/>
                <a:gd name="connsiteY3" fmla="*/ -180 h 63532"/>
                <a:gd name="connsiteX4" fmla="*/ 4048 w 41940"/>
                <a:gd name="connsiteY4" fmla="*/ -180 h 63532"/>
                <a:gd name="connsiteX5" fmla="*/ 4048 w 41940"/>
                <a:gd name="connsiteY5" fmla="*/ 26014 h 63532"/>
                <a:gd name="connsiteX6" fmla="*/ 10239 w 41940"/>
                <a:gd name="connsiteY6" fmla="*/ 19441 h 63532"/>
                <a:gd name="connsiteX7" fmla="*/ 19191 w 41940"/>
                <a:gd name="connsiteY7" fmla="*/ 17060 h 63532"/>
                <a:gd name="connsiteX8" fmla="*/ 31670 w 41940"/>
                <a:gd name="connsiteY8" fmla="*/ 21727 h 63532"/>
                <a:gd name="connsiteX9" fmla="*/ 36432 w 41940"/>
                <a:gd name="connsiteY9" fmla="*/ 35349 h 63532"/>
                <a:gd name="connsiteX10" fmla="*/ 36432 w 41940"/>
                <a:gd name="connsiteY10" fmla="*/ 63352 h 63532"/>
                <a:gd name="connsiteX11" fmla="*/ 26907 w 41940"/>
                <a:gd name="connsiteY11" fmla="*/ 63352 h 63532"/>
                <a:gd name="connsiteX12" fmla="*/ 26907 w 41940"/>
                <a:gd name="connsiteY12" fmla="*/ 38301 h 63532"/>
                <a:gd name="connsiteX13" fmla="*/ 16429 w 41940"/>
                <a:gd name="connsiteY13" fmla="*/ 25728 h 63532"/>
                <a:gd name="connsiteX14" fmla="*/ 7764 w 41940"/>
                <a:gd name="connsiteY14" fmla="*/ 28966 h 63532"/>
                <a:gd name="connsiteX15" fmla="*/ 4048 w 41940"/>
                <a:gd name="connsiteY15" fmla="*/ 38682 h 63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63532">
                  <a:moveTo>
                    <a:pt x="4048" y="38682"/>
                  </a:moveTo>
                  <a:lnTo>
                    <a:pt x="4048" y="63352"/>
                  </a:lnTo>
                  <a:lnTo>
                    <a:pt x="-5477" y="63352"/>
                  </a:lnTo>
                  <a:lnTo>
                    <a:pt x="-5477" y="-180"/>
                  </a:lnTo>
                  <a:lnTo>
                    <a:pt x="4048" y="-180"/>
                  </a:lnTo>
                  <a:lnTo>
                    <a:pt x="4048" y="26014"/>
                  </a:lnTo>
                  <a:cubicBezTo>
                    <a:pt x="5383" y="23252"/>
                    <a:pt x="7574" y="20956"/>
                    <a:pt x="10239" y="19441"/>
                  </a:cubicBezTo>
                  <a:cubicBezTo>
                    <a:pt x="12908" y="17842"/>
                    <a:pt x="16047" y="17022"/>
                    <a:pt x="19191" y="17060"/>
                  </a:cubicBezTo>
                  <a:cubicBezTo>
                    <a:pt x="23763" y="16860"/>
                    <a:pt x="28335" y="18546"/>
                    <a:pt x="31670" y="21727"/>
                  </a:cubicBezTo>
                  <a:cubicBezTo>
                    <a:pt x="35004" y="25433"/>
                    <a:pt x="36721" y="30348"/>
                    <a:pt x="36432" y="35349"/>
                  </a:cubicBezTo>
                  <a:lnTo>
                    <a:pt x="36432" y="63352"/>
                  </a:lnTo>
                  <a:lnTo>
                    <a:pt x="26907" y="63352"/>
                  </a:lnTo>
                  <a:lnTo>
                    <a:pt x="26907" y="38301"/>
                  </a:lnTo>
                  <a:cubicBezTo>
                    <a:pt x="26907" y="29919"/>
                    <a:pt x="23382" y="25728"/>
                    <a:pt x="16429" y="25728"/>
                  </a:cubicBezTo>
                  <a:cubicBezTo>
                    <a:pt x="13192" y="25671"/>
                    <a:pt x="10146" y="26824"/>
                    <a:pt x="7764" y="28966"/>
                  </a:cubicBezTo>
                  <a:cubicBezTo>
                    <a:pt x="5192" y="31500"/>
                    <a:pt x="3764" y="35053"/>
                    <a:pt x="4048" y="38682"/>
                  </a:cubicBezTo>
                  <a:close/>
                </a:path>
              </a:pathLst>
            </a:custGeom>
            <a:solidFill>
              <a:srgbClr val="6D6E71"/>
            </a:solidFill>
            <a:ln w="9525" cap="flat">
              <a:noFill/>
              <a:prstDash val="solid"/>
              <a:miter/>
            </a:ln>
          </p:spPr>
          <p:txBody>
            <a:bodyPr rtlCol="0" anchor="ctr"/>
            <a:lstStyle/>
            <a:p>
              <a:endParaRPr lang="en-US"/>
            </a:p>
          </p:txBody>
        </p:sp>
        <p:sp>
          <p:nvSpPr>
            <p:cNvPr id="386" name="Freeform: Shape 385">
              <a:extLst>
                <a:ext uri="{FF2B5EF4-FFF2-40B4-BE49-F238E27FC236}">
                  <a16:creationId xmlns:a16="http://schemas.microsoft.com/office/drawing/2014/main" id="{6D38C20D-3ED1-4A7B-9310-9148009E0F6B}"/>
                </a:ext>
              </a:extLst>
            </p:cNvPr>
            <p:cNvSpPr/>
            <p:nvPr/>
          </p:nvSpPr>
          <p:spPr>
            <a:xfrm>
              <a:off x="16919998" y="4968234"/>
              <a:ext cx="45399" cy="46974"/>
            </a:xfrm>
            <a:custGeom>
              <a:avLst/>
              <a:gdLst>
                <a:gd name="connsiteX0" fmla="*/ 39790 w 45399"/>
                <a:gd name="connsiteY0" fmla="*/ 27543 h 46974"/>
                <a:gd name="connsiteX1" fmla="*/ 4071 w 45399"/>
                <a:gd name="connsiteY1" fmla="*/ 27543 h 46974"/>
                <a:gd name="connsiteX2" fmla="*/ 8643 w 45399"/>
                <a:gd name="connsiteY2" fmla="*/ 35544 h 46974"/>
                <a:gd name="connsiteX3" fmla="*/ 18168 w 45399"/>
                <a:gd name="connsiteY3" fmla="*/ 38592 h 46974"/>
                <a:gd name="connsiteX4" fmla="*/ 31120 w 45399"/>
                <a:gd name="connsiteY4" fmla="*/ 33163 h 46974"/>
                <a:gd name="connsiteX5" fmla="*/ 36646 w 45399"/>
                <a:gd name="connsiteY5" fmla="*/ 39164 h 46974"/>
                <a:gd name="connsiteX6" fmla="*/ 17596 w 45399"/>
                <a:gd name="connsiteY6" fmla="*/ 46784 h 46974"/>
                <a:gd name="connsiteX7" fmla="*/ -5454 w 45399"/>
                <a:gd name="connsiteY7" fmla="*/ 24905 h 46974"/>
                <a:gd name="connsiteX8" fmla="*/ -5454 w 45399"/>
                <a:gd name="connsiteY8" fmla="*/ 23257 h 46974"/>
                <a:gd name="connsiteX9" fmla="*/ 1401 w 45399"/>
                <a:gd name="connsiteY9" fmla="*/ 6112 h 46974"/>
                <a:gd name="connsiteX10" fmla="*/ 17596 w 45399"/>
                <a:gd name="connsiteY10" fmla="*/ -175 h 46974"/>
                <a:gd name="connsiteX11" fmla="*/ 33404 w 45399"/>
                <a:gd name="connsiteY11" fmla="*/ 5445 h 46974"/>
                <a:gd name="connsiteX12" fmla="*/ 39883 w 45399"/>
                <a:gd name="connsiteY12" fmla="*/ 20876 h 46974"/>
                <a:gd name="connsiteX13" fmla="*/ 4071 w 45399"/>
                <a:gd name="connsiteY13" fmla="*/ 19924 h 46974"/>
                <a:gd name="connsiteX14" fmla="*/ 30265 w 45399"/>
                <a:gd name="connsiteY14" fmla="*/ 19924 h 46974"/>
                <a:gd name="connsiteX15" fmla="*/ 26642 w 45399"/>
                <a:gd name="connsiteY15" fmla="*/ 11160 h 46974"/>
                <a:gd name="connsiteX16" fmla="*/ 17786 w 45399"/>
                <a:gd name="connsiteY16" fmla="*/ 8017 h 46974"/>
                <a:gd name="connsiteX17" fmla="*/ 8261 w 45399"/>
                <a:gd name="connsiteY17" fmla="*/ 11256 h 46974"/>
                <a:gd name="connsiteX18" fmla="*/ 4071 w 45399"/>
                <a:gd name="connsiteY18" fmla="*/ 19638 h 4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9" h="46974">
                  <a:moveTo>
                    <a:pt x="39790" y="27543"/>
                  </a:moveTo>
                  <a:lnTo>
                    <a:pt x="4071" y="27543"/>
                  </a:lnTo>
                  <a:cubicBezTo>
                    <a:pt x="4262" y="30763"/>
                    <a:pt x="5973" y="33706"/>
                    <a:pt x="8643" y="35544"/>
                  </a:cubicBezTo>
                  <a:cubicBezTo>
                    <a:pt x="11405" y="37545"/>
                    <a:pt x="14735" y="38611"/>
                    <a:pt x="18168" y="38592"/>
                  </a:cubicBezTo>
                  <a:cubicBezTo>
                    <a:pt x="23121" y="38916"/>
                    <a:pt x="27883" y="36906"/>
                    <a:pt x="31120" y="33163"/>
                  </a:cubicBezTo>
                  <a:lnTo>
                    <a:pt x="36646" y="39164"/>
                  </a:lnTo>
                  <a:cubicBezTo>
                    <a:pt x="31595" y="44241"/>
                    <a:pt x="24739" y="46993"/>
                    <a:pt x="17596" y="46784"/>
                  </a:cubicBezTo>
                  <a:cubicBezTo>
                    <a:pt x="5210" y="47117"/>
                    <a:pt x="-5170" y="37316"/>
                    <a:pt x="-5454" y="24905"/>
                  </a:cubicBezTo>
                  <a:cubicBezTo>
                    <a:pt x="-5454" y="24362"/>
                    <a:pt x="-5454" y="23809"/>
                    <a:pt x="-5454" y="23257"/>
                  </a:cubicBezTo>
                  <a:cubicBezTo>
                    <a:pt x="-5743" y="16818"/>
                    <a:pt x="-3264" y="10570"/>
                    <a:pt x="1401" y="6112"/>
                  </a:cubicBezTo>
                  <a:cubicBezTo>
                    <a:pt x="5782" y="1997"/>
                    <a:pt x="11596" y="-251"/>
                    <a:pt x="17596" y="-175"/>
                  </a:cubicBezTo>
                  <a:cubicBezTo>
                    <a:pt x="23405" y="-298"/>
                    <a:pt x="29023" y="1702"/>
                    <a:pt x="33404" y="5445"/>
                  </a:cubicBezTo>
                  <a:cubicBezTo>
                    <a:pt x="37883" y="9313"/>
                    <a:pt x="40264" y="15008"/>
                    <a:pt x="39883" y="20876"/>
                  </a:cubicBezTo>
                  <a:close/>
                  <a:moveTo>
                    <a:pt x="4071" y="19924"/>
                  </a:moveTo>
                  <a:lnTo>
                    <a:pt x="30265" y="19924"/>
                  </a:lnTo>
                  <a:cubicBezTo>
                    <a:pt x="30455" y="16599"/>
                    <a:pt x="29120" y="13370"/>
                    <a:pt x="26642" y="11160"/>
                  </a:cubicBezTo>
                  <a:cubicBezTo>
                    <a:pt x="24167" y="9046"/>
                    <a:pt x="21023" y="7922"/>
                    <a:pt x="17786" y="8017"/>
                  </a:cubicBezTo>
                  <a:cubicBezTo>
                    <a:pt x="14354" y="7979"/>
                    <a:pt x="10926" y="9122"/>
                    <a:pt x="8261" y="11256"/>
                  </a:cubicBezTo>
                  <a:cubicBezTo>
                    <a:pt x="5592" y="13228"/>
                    <a:pt x="4071" y="16333"/>
                    <a:pt x="4071" y="19638"/>
                  </a:cubicBezTo>
                  <a:close/>
                </a:path>
              </a:pathLst>
            </a:custGeom>
            <a:solidFill>
              <a:srgbClr val="6D6E71"/>
            </a:solidFill>
            <a:ln w="9525" cap="flat">
              <a:noFill/>
              <a:prstDash val="solid"/>
              <a:miter/>
            </a:ln>
          </p:spPr>
          <p:txBody>
            <a:bodyPr rtlCol="0" anchor="ctr"/>
            <a:lstStyle/>
            <a:p>
              <a:endParaRPr lang="en-US"/>
            </a:p>
          </p:txBody>
        </p:sp>
        <p:sp>
          <p:nvSpPr>
            <p:cNvPr id="387" name="Freeform: Shape 386">
              <a:extLst>
                <a:ext uri="{FF2B5EF4-FFF2-40B4-BE49-F238E27FC236}">
                  <a16:creationId xmlns:a16="http://schemas.microsoft.com/office/drawing/2014/main" id="{A47EDD7F-D812-43E9-8C3F-F2F7A4C97643}"/>
                </a:ext>
              </a:extLst>
            </p:cNvPr>
            <p:cNvSpPr/>
            <p:nvPr/>
          </p:nvSpPr>
          <p:spPr>
            <a:xfrm>
              <a:off x="16994192" y="4967839"/>
              <a:ext cx="40650" cy="47371"/>
            </a:xfrm>
            <a:custGeom>
              <a:avLst/>
              <a:gdLst>
                <a:gd name="connsiteX0" fmla="*/ 34935 w 40650"/>
                <a:gd name="connsiteY0" fmla="*/ 46513 h 47371"/>
                <a:gd name="connsiteX1" fmla="*/ 26173 w 40650"/>
                <a:gd name="connsiteY1" fmla="*/ 46513 h 47371"/>
                <a:gd name="connsiteX2" fmla="*/ 26173 w 40650"/>
                <a:gd name="connsiteY2" fmla="*/ 40417 h 47371"/>
                <a:gd name="connsiteX3" fmla="*/ 10932 w 40650"/>
                <a:gd name="connsiteY3" fmla="*/ 47179 h 47371"/>
                <a:gd name="connsiteX4" fmla="*/ -783 w 40650"/>
                <a:gd name="connsiteY4" fmla="*/ 43179 h 47371"/>
                <a:gd name="connsiteX5" fmla="*/ -5448 w 40650"/>
                <a:gd name="connsiteY5" fmla="*/ 32415 h 47371"/>
                <a:gd name="connsiteX6" fmla="*/ -495 w 40650"/>
                <a:gd name="connsiteY6" fmla="*/ 22319 h 47371"/>
                <a:gd name="connsiteX7" fmla="*/ 12932 w 40650"/>
                <a:gd name="connsiteY7" fmla="*/ 18985 h 47371"/>
                <a:gd name="connsiteX8" fmla="*/ 25410 w 40650"/>
                <a:gd name="connsiteY8" fmla="*/ 18985 h 47371"/>
                <a:gd name="connsiteX9" fmla="*/ 25410 w 40650"/>
                <a:gd name="connsiteY9" fmla="*/ 17271 h 47371"/>
                <a:gd name="connsiteX10" fmla="*/ 15220 w 40650"/>
                <a:gd name="connsiteY10" fmla="*/ 7746 h 47371"/>
                <a:gd name="connsiteX11" fmla="*/ 2072 w 40650"/>
                <a:gd name="connsiteY11" fmla="*/ 12413 h 47371"/>
                <a:gd name="connsiteX12" fmla="*/ -2211 w 40650"/>
                <a:gd name="connsiteY12" fmla="*/ 6412 h 47371"/>
                <a:gd name="connsiteX13" fmla="*/ 16839 w 40650"/>
                <a:gd name="connsiteY13" fmla="*/ -160 h 47371"/>
                <a:gd name="connsiteX14" fmla="*/ 29982 w 40650"/>
                <a:gd name="connsiteY14" fmla="*/ 3936 h 47371"/>
                <a:gd name="connsiteX15" fmla="*/ 35126 w 40650"/>
                <a:gd name="connsiteY15" fmla="*/ 16699 h 47371"/>
                <a:gd name="connsiteX16" fmla="*/ 25410 w 40650"/>
                <a:gd name="connsiteY16" fmla="*/ 29558 h 47371"/>
                <a:gd name="connsiteX17" fmla="*/ 25410 w 40650"/>
                <a:gd name="connsiteY17" fmla="*/ 25653 h 47371"/>
                <a:gd name="connsiteX18" fmla="*/ 14551 w 40650"/>
                <a:gd name="connsiteY18" fmla="*/ 25653 h 47371"/>
                <a:gd name="connsiteX19" fmla="*/ 4170 w 40650"/>
                <a:gd name="connsiteY19" fmla="*/ 32225 h 47371"/>
                <a:gd name="connsiteX20" fmla="*/ 6835 w 40650"/>
                <a:gd name="connsiteY20" fmla="*/ 37273 h 47371"/>
                <a:gd name="connsiteX21" fmla="*/ 13979 w 40650"/>
                <a:gd name="connsiteY21" fmla="*/ 39083 h 47371"/>
                <a:gd name="connsiteX22" fmla="*/ 21983 w 40650"/>
                <a:gd name="connsiteY22" fmla="*/ 36511 h 47371"/>
                <a:gd name="connsiteX23" fmla="*/ 25317 w 40650"/>
                <a:gd name="connsiteY23" fmla="*/ 29558 h 47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0" h="47371">
                  <a:moveTo>
                    <a:pt x="34935" y="46513"/>
                  </a:moveTo>
                  <a:lnTo>
                    <a:pt x="26173" y="46513"/>
                  </a:lnTo>
                  <a:lnTo>
                    <a:pt x="26173" y="40417"/>
                  </a:lnTo>
                  <a:cubicBezTo>
                    <a:pt x="22364" y="44893"/>
                    <a:pt x="16741" y="47389"/>
                    <a:pt x="10932" y="47179"/>
                  </a:cubicBezTo>
                  <a:cubicBezTo>
                    <a:pt x="6649" y="47332"/>
                    <a:pt x="2454" y="45912"/>
                    <a:pt x="-783" y="43179"/>
                  </a:cubicBezTo>
                  <a:cubicBezTo>
                    <a:pt x="-3927" y="40493"/>
                    <a:pt x="-5639" y="36530"/>
                    <a:pt x="-5448" y="32415"/>
                  </a:cubicBezTo>
                  <a:cubicBezTo>
                    <a:pt x="-5737" y="28406"/>
                    <a:pt x="-3830" y="24557"/>
                    <a:pt x="-495" y="22319"/>
                  </a:cubicBezTo>
                  <a:cubicBezTo>
                    <a:pt x="3598" y="19928"/>
                    <a:pt x="8267" y="18766"/>
                    <a:pt x="12932" y="18985"/>
                  </a:cubicBezTo>
                  <a:lnTo>
                    <a:pt x="25410" y="18985"/>
                  </a:lnTo>
                  <a:lnTo>
                    <a:pt x="25410" y="17271"/>
                  </a:lnTo>
                  <a:cubicBezTo>
                    <a:pt x="25410" y="11175"/>
                    <a:pt x="21983" y="7746"/>
                    <a:pt x="15220" y="7746"/>
                  </a:cubicBezTo>
                  <a:cubicBezTo>
                    <a:pt x="10458" y="7964"/>
                    <a:pt x="5886" y="9593"/>
                    <a:pt x="2072" y="12413"/>
                  </a:cubicBezTo>
                  <a:lnTo>
                    <a:pt x="-2211" y="6412"/>
                  </a:lnTo>
                  <a:cubicBezTo>
                    <a:pt x="3216" y="2059"/>
                    <a:pt x="9886" y="-275"/>
                    <a:pt x="16839" y="-160"/>
                  </a:cubicBezTo>
                  <a:cubicBezTo>
                    <a:pt x="21601" y="-370"/>
                    <a:pt x="26173" y="1078"/>
                    <a:pt x="29982" y="3936"/>
                  </a:cubicBezTo>
                  <a:cubicBezTo>
                    <a:pt x="33601" y="7127"/>
                    <a:pt x="35507" y="11870"/>
                    <a:pt x="35126" y="16699"/>
                  </a:cubicBezTo>
                  <a:close/>
                  <a:moveTo>
                    <a:pt x="25410" y="29558"/>
                  </a:moveTo>
                  <a:lnTo>
                    <a:pt x="25410" y="25653"/>
                  </a:lnTo>
                  <a:lnTo>
                    <a:pt x="14551" y="25653"/>
                  </a:lnTo>
                  <a:cubicBezTo>
                    <a:pt x="7695" y="25653"/>
                    <a:pt x="4170" y="27844"/>
                    <a:pt x="4170" y="32225"/>
                  </a:cubicBezTo>
                  <a:cubicBezTo>
                    <a:pt x="4077" y="34273"/>
                    <a:pt x="5123" y="36197"/>
                    <a:pt x="6835" y="37273"/>
                  </a:cubicBezTo>
                  <a:cubicBezTo>
                    <a:pt x="8932" y="38597"/>
                    <a:pt x="11504" y="39226"/>
                    <a:pt x="13979" y="39083"/>
                  </a:cubicBezTo>
                  <a:cubicBezTo>
                    <a:pt x="16839" y="39140"/>
                    <a:pt x="19694" y="38235"/>
                    <a:pt x="21983" y="36511"/>
                  </a:cubicBezTo>
                  <a:cubicBezTo>
                    <a:pt x="24173" y="34863"/>
                    <a:pt x="25410" y="32272"/>
                    <a:pt x="25317" y="29558"/>
                  </a:cubicBezTo>
                  <a:close/>
                </a:path>
              </a:pathLst>
            </a:custGeom>
            <a:solidFill>
              <a:srgbClr val="6D6E71"/>
            </a:solidFill>
            <a:ln w="9525" cap="flat">
              <a:noFill/>
              <a:prstDash val="solid"/>
              <a:miter/>
            </a:ln>
          </p:spPr>
          <p:txBody>
            <a:bodyPr rtlCol="0" anchor="ctr"/>
            <a:lstStyle/>
            <a:p>
              <a:endParaRPr lang="en-US"/>
            </a:p>
          </p:txBody>
        </p:sp>
        <p:sp>
          <p:nvSpPr>
            <p:cNvPr id="388" name="Freeform: Shape 387">
              <a:extLst>
                <a:ext uri="{FF2B5EF4-FFF2-40B4-BE49-F238E27FC236}">
                  <a16:creationId xmlns:a16="http://schemas.microsoft.com/office/drawing/2014/main" id="{7F5F70F0-62AF-4961-A153-A823DC7D457A}"/>
                </a:ext>
              </a:extLst>
            </p:cNvPr>
            <p:cNvSpPr/>
            <p:nvPr/>
          </p:nvSpPr>
          <p:spPr>
            <a:xfrm>
              <a:off x="17047176" y="4968235"/>
              <a:ext cx="46602" cy="62870"/>
            </a:xfrm>
            <a:custGeom>
              <a:avLst/>
              <a:gdLst>
                <a:gd name="connsiteX0" fmla="*/ 18815 w 46602"/>
                <a:gd name="connsiteY0" fmla="*/ -175 h 62870"/>
                <a:gd name="connsiteX1" fmla="*/ 34530 w 46602"/>
                <a:gd name="connsiteY1" fmla="*/ 6112 h 62870"/>
                <a:gd name="connsiteX2" fmla="*/ 41102 w 46602"/>
                <a:gd name="connsiteY2" fmla="*/ 23066 h 62870"/>
                <a:gd name="connsiteX3" fmla="*/ 34628 w 46602"/>
                <a:gd name="connsiteY3" fmla="*/ 40211 h 62870"/>
                <a:gd name="connsiteX4" fmla="*/ 19480 w 46602"/>
                <a:gd name="connsiteY4" fmla="*/ 46783 h 62870"/>
                <a:gd name="connsiteX5" fmla="*/ 4048 w 46602"/>
                <a:gd name="connsiteY5" fmla="*/ 39258 h 62870"/>
                <a:gd name="connsiteX6" fmla="*/ 4048 w 46602"/>
                <a:gd name="connsiteY6" fmla="*/ 62690 h 62870"/>
                <a:gd name="connsiteX7" fmla="*/ -5477 w 46602"/>
                <a:gd name="connsiteY7" fmla="*/ 62690 h 62870"/>
                <a:gd name="connsiteX8" fmla="*/ -5477 w 46602"/>
                <a:gd name="connsiteY8" fmla="*/ 587 h 62870"/>
                <a:gd name="connsiteX9" fmla="*/ 4048 w 46602"/>
                <a:gd name="connsiteY9" fmla="*/ 587 h 62870"/>
                <a:gd name="connsiteX10" fmla="*/ 4048 w 46602"/>
                <a:gd name="connsiteY10" fmla="*/ 8588 h 62870"/>
                <a:gd name="connsiteX11" fmla="*/ 18815 w 46602"/>
                <a:gd name="connsiteY11" fmla="*/ -175 h 62870"/>
                <a:gd name="connsiteX12" fmla="*/ 3858 w 46602"/>
                <a:gd name="connsiteY12" fmla="*/ 23352 h 62870"/>
                <a:gd name="connsiteX13" fmla="*/ 7764 w 46602"/>
                <a:gd name="connsiteY13" fmla="*/ 34020 h 62870"/>
                <a:gd name="connsiteX14" fmla="*/ 17289 w 46602"/>
                <a:gd name="connsiteY14" fmla="*/ 38211 h 62870"/>
                <a:gd name="connsiteX15" fmla="*/ 26814 w 46602"/>
                <a:gd name="connsiteY15" fmla="*/ 34115 h 62870"/>
                <a:gd name="connsiteX16" fmla="*/ 31005 w 46602"/>
                <a:gd name="connsiteY16" fmla="*/ 23447 h 62870"/>
                <a:gd name="connsiteX17" fmla="*/ 26814 w 46602"/>
                <a:gd name="connsiteY17" fmla="*/ 12493 h 62870"/>
                <a:gd name="connsiteX18" fmla="*/ 17289 w 46602"/>
                <a:gd name="connsiteY18" fmla="*/ 8207 h 62870"/>
                <a:gd name="connsiteX19" fmla="*/ 7764 w 46602"/>
                <a:gd name="connsiteY19" fmla="*/ 12493 h 62870"/>
                <a:gd name="connsiteX20" fmla="*/ 3858 w 46602"/>
                <a:gd name="connsiteY20" fmla="*/ 23352 h 62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2" h="62870">
                  <a:moveTo>
                    <a:pt x="18815" y="-175"/>
                  </a:moveTo>
                  <a:cubicBezTo>
                    <a:pt x="24721" y="-299"/>
                    <a:pt x="30340" y="1968"/>
                    <a:pt x="34530" y="6112"/>
                  </a:cubicBezTo>
                  <a:cubicBezTo>
                    <a:pt x="39009" y="10588"/>
                    <a:pt x="41390" y="16741"/>
                    <a:pt x="41102" y="23066"/>
                  </a:cubicBezTo>
                  <a:cubicBezTo>
                    <a:pt x="41390" y="29419"/>
                    <a:pt x="39009" y="35610"/>
                    <a:pt x="34628" y="40211"/>
                  </a:cubicBezTo>
                  <a:cubicBezTo>
                    <a:pt x="30721" y="44402"/>
                    <a:pt x="25196" y="46783"/>
                    <a:pt x="19480" y="46783"/>
                  </a:cubicBezTo>
                  <a:cubicBezTo>
                    <a:pt x="13480" y="46669"/>
                    <a:pt x="7862" y="43916"/>
                    <a:pt x="4048" y="39258"/>
                  </a:cubicBezTo>
                  <a:lnTo>
                    <a:pt x="4048" y="62690"/>
                  </a:lnTo>
                  <a:lnTo>
                    <a:pt x="-5477" y="62690"/>
                  </a:lnTo>
                  <a:lnTo>
                    <a:pt x="-5477" y="587"/>
                  </a:lnTo>
                  <a:lnTo>
                    <a:pt x="4048" y="587"/>
                  </a:lnTo>
                  <a:lnTo>
                    <a:pt x="4048" y="8588"/>
                  </a:lnTo>
                  <a:cubicBezTo>
                    <a:pt x="7002" y="3197"/>
                    <a:pt x="12624" y="-165"/>
                    <a:pt x="18815" y="-175"/>
                  </a:cubicBezTo>
                  <a:close/>
                  <a:moveTo>
                    <a:pt x="3858" y="23352"/>
                  </a:moveTo>
                  <a:cubicBezTo>
                    <a:pt x="3671" y="27285"/>
                    <a:pt x="5099" y="31115"/>
                    <a:pt x="7764" y="34020"/>
                  </a:cubicBezTo>
                  <a:cubicBezTo>
                    <a:pt x="10243" y="36687"/>
                    <a:pt x="13671" y="38211"/>
                    <a:pt x="17289" y="38211"/>
                  </a:cubicBezTo>
                  <a:cubicBezTo>
                    <a:pt x="20908" y="38144"/>
                    <a:pt x="24340" y="36677"/>
                    <a:pt x="26814" y="34115"/>
                  </a:cubicBezTo>
                  <a:cubicBezTo>
                    <a:pt x="29675" y="31296"/>
                    <a:pt x="31195" y="27428"/>
                    <a:pt x="31005" y="23447"/>
                  </a:cubicBezTo>
                  <a:cubicBezTo>
                    <a:pt x="31102" y="19389"/>
                    <a:pt x="29577" y="15446"/>
                    <a:pt x="26814" y="12493"/>
                  </a:cubicBezTo>
                  <a:cubicBezTo>
                    <a:pt x="24340" y="9788"/>
                    <a:pt x="20908" y="8235"/>
                    <a:pt x="17289" y="8207"/>
                  </a:cubicBezTo>
                  <a:cubicBezTo>
                    <a:pt x="13671" y="8207"/>
                    <a:pt x="10146" y="9769"/>
                    <a:pt x="7764" y="12493"/>
                  </a:cubicBezTo>
                  <a:cubicBezTo>
                    <a:pt x="5192" y="15503"/>
                    <a:pt x="3764" y="19370"/>
                    <a:pt x="3858" y="23352"/>
                  </a:cubicBezTo>
                  <a:close/>
                </a:path>
              </a:pathLst>
            </a:custGeom>
            <a:solidFill>
              <a:srgbClr val="6D6E71"/>
            </a:solidFill>
            <a:ln w="9525" cap="flat">
              <a:noFill/>
              <a:prstDash val="solid"/>
              <a:miter/>
            </a:ln>
          </p:spPr>
          <p:txBody>
            <a:bodyPr rtlCol="0" anchor="ctr"/>
            <a:lstStyle/>
            <a:p>
              <a:endParaRPr lang="en-US"/>
            </a:p>
          </p:txBody>
        </p:sp>
        <p:sp>
          <p:nvSpPr>
            <p:cNvPr id="389" name="Freeform: Shape 388">
              <a:extLst>
                <a:ext uri="{FF2B5EF4-FFF2-40B4-BE49-F238E27FC236}">
                  <a16:creationId xmlns:a16="http://schemas.microsoft.com/office/drawing/2014/main" id="{9B063374-AB7D-4699-9AC3-D5E64218CF78}"/>
                </a:ext>
              </a:extLst>
            </p:cNvPr>
            <p:cNvSpPr/>
            <p:nvPr/>
          </p:nvSpPr>
          <p:spPr>
            <a:xfrm>
              <a:off x="17103568" y="4968236"/>
              <a:ext cx="46504" cy="62868"/>
            </a:xfrm>
            <a:custGeom>
              <a:avLst/>
              <a:gdLst>
                <a:gd name="connsiteX0" fmla="*/ 18810 w 46504"/>
                <a:gd name="connsiteY0" fmla="*/ -177 h 62868"/>
                <a:gd name="connsiteX1" fmla="*/ 34525 w 46504"/>
                <a:gd name="connsiteY1" fmla="*/ 6110 h 62868"/>
                <a:gd name="connsiteX2" fmla="*/ 41004 w 46504"/>
                <a:gd name="connsiteY2" fmla="*/ 23064 h 62868"/>
                <a:gd name="connsiteX3" fmla="*/ 34525 w 46504"/>
                <a:gd name="connsiteY3" fmla="*/ 40209 h 62868"/>
                <a:gd name="connsiteX4" fmla="*/ 6239 w 46504"/>
                <a:gd name="connsiteY4" fmla="*/ 41628 h 62868"/>
                <a:gd name="connsiteX5" fmla="*/ 4048 w 46504"/>
                <a:gd name="connsiteY5" fmla="*/ 39257 h 62868"/>
                <a:gd name="connsiteX6" fmla="*/ 4048 w 46504"/>
                <a:gd name="connsiteY6" fmla="*/ 62688 h 62868"/>
                <a:gd name="connsiteX7" fmla="*/ -5477 w 46504"/>
                <a:gd name="connsiteY7" fmla="*/ 62688 h 62868"/>
                <a:gd name="connsiteX8" fmla="*/ -5477 w 46504"/>
                <a:gd name="connsiteY8" fmla="*/ 585 h 62868"/>
                <a:gd name="connsiteX9" fmla="*/ 4048 w 46504"/>
                <a:gd name="connsiteY9" fmla="*/ 585 h 62868"/>
                <a:gd name="connsiteX10" fmla="*/ 4048 w 46504"/>
                <a:gd name="connsiteY10" fmla="*/ 8586 h 62868"/>
                <a:gd name="connsiteX11" fmla="*/ 18810 w 46504"/>
                <a:gd name="connsiteY11" fmla="*/ -177 h 62868"/>
                <a:gd name="connsiteX12" fmla="*/ 3858 w 46504"/>
                <a:gd name="connsiteY12" fmla="*/ 23350 h 62868"/>
                <a:gd name="connsiteX13" fmla="*/ 7760 w 46504"/>
                <a:gd name="connsiteY13" fmla="*/ 34018 h 62868"/>
                <a:gd name="connsiteX14" fmla="*/ 17285 w 46504"/>
                <a:gd name="connsiteY14" fmla="*/ 38209 h 62868"/>
                <a:gd name="connsiteX15" fmla="*/ 26810 w 46504"/>
                <a:gd name="connsiteY15" fmla="*/ 34113 h 62868"/>
                <a:gd name="connsiteX16" fmla="*/ 31000 w 46504"/>
                <a:gd name="connsiteY16" fmla="*/ 23445 h 62868"/>
                <a:gd name="connsiteX17" fmla="*/ 26810 w 46504"/>
                <a:gd name="connsiteY17" fmla="*/ 12491 h 62868"/>
                <a:gd name="connsiteX18" fmla="*/ 17285 w 46504"/>
                <a:gd name="connsiteY18" fmla="*/ 8205 h 62868"/>
                <a:gd name="connsiteX19" fmla="*/ 7760 w 46504"/>
                <a:gd name="connsiteY19" fmla="*/ 12491 h 62868"/>
                <a:gd name="connsiteX20" fmla="*/ 4141 w 46504"/>
                <a:gd name="connsiteY20" fmla="*/ 23350 h 6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04" h="62868">
                  <a:moveTo>
                    <a:pt x="18810" y="-177"/>
                  </a:moveTo>
                  <a:cubicBezTo>
                    <a:pt x="24717" y="-272"/>
                    <a:pt x="30335" y="1995"/>
                    <a:pt x="34525" y="6110"/>
                  </a:cubicBezTo>
                  <a:cubicBezTo>
                    <a:pt x="39004" y="10605"/>
                    <a:pt x="41288" y="16758"/>
                    <a:pt x="41004" y="23064"/>
                  </a:cubicBezTo>
                  <a:cubicBezTo>
                    <a:pt x="41288" y="29427"/>
                    <a:pt x="38907" y="35628"/>
                    <a:pt x="34525" y="40209"/>
                  </a:cubicBezTo>
                  <a:cubicBezTo>
                    <a:pt x="27098" y="48401"/>
                    <a:pt x="14429" y="49038"/>
                    <a:pt x="6239" y="41628"/>
                  </a:cubicBezTo>
                  <a:cubicBezTo>
                    <a:pt x="5476" y="40895"/>
                    <a:pt x="4713" y="40104"/>
                    <a:pt x="4048" y="39257"/>
                  </a:cubicBezTo>
                  <a:lnTo>
                    <a:pt x="4048" y="62688"/>
                  </a:lnTo>
                  <a:lnTo>
                    <a:pt x="-5477" y="62688"/>
                  </a:lnTo>
                  <a:lnTo>
                    <a:pt x="-5477" y="585"/>
                  </a:lnTo>
                  <a:lnTo>
                    <a:pt x="4048" y="585"/>
                  </a:lnTo>
                  <a:lnTo>
                    <a:pt x="4048" y="8586"/>
                  </a:lnTo>
                  <a:cubicBezTo>
                    <a:pt x="6997" y="3195"/>
                    <a:pt x="12620" y="-167"/>
                    <a:pt x="18810" y="-177"/>
                  </a:cubicBezTo>
                  <a:close/>
                  <a:moveTo>
                    <a:pt x="3858" y="23350"/>
                  </a:moveTo>
                  <a:cubicBezTo>
                    <a:pt x="3760" y="27283"/>
                    <a:pt x="5095" y="31113"/>
                    <a:pt x="7760" y="34018"/>
                  </a:cubicBezTo>
                  <a:cubicBezTo>
                    <a:pt x="10239" y="36694"/>
                    <a:pt x="13666" y="38218"/>
                    <a:pt x="17285" y="38209"/>
                  </a:cubicBezTo>
                  <a:cubicBezTo>
                    <a:pt x="20908" y="38142"/>
                    <a:pt x="24335" y="36675"/>
                    <a:pt x="26810" y="34113"/>
                  </a:cubicBezTo>
                  <a:cubicBezTo>
                    <a:pt x="29670" y="31294"/>
                    <a:pt x="31191" y="27426"/>
                    <a:pt x="31000" y="23445"/>
                  </a:cubicBezTo>
                  <a:cubicBezTo>
                    <a:pt x="31098" y="19387"/>
                    <a:pt x="29572" y="15444"/>
                    <a:pt x="26810" y="12491"/>
                  </a:cubicBezTo>
                  <a:cubicBezTo>
                    <a:pt x="24335" y="9786"/>
                    <a:pt x="20908" y="8233"/>
                    <a:pt x="17285" y="8205"/>
                  </a:cubicBezTo>
                  <a:cubicBezTo>
                    <a:pt x="13666" y="8205"/>
                    <a:pt x="10141" y="9767"/>
                    <a:pt x="7760" y="12491"/>
                  </a:cubicBezTo>
                  <a:cubicBezTo>
                    <a:pt x="5285" y="15539"/>
                    <a:pt x="3951" y="19407"/>
                    <a:pt x="4141" y="23350"/>
                  </a:cubicBezTo>
                  <a:close/>
                </a:path>
              </a:pathLst>
            </a:custGeom>
            <a:solidFill>
              <a:srgbClr val="6D6E71"/>
            </a:solidFill>
            <a:ln w="9525" cap="flat">
              <a:noFill/>
              <a:prstDash val="solid"/>
              <a:miter/>
            </a:ln>
          </p:spPr>
          <p:txBody>
            <a:bodyPr rtlCol="0" anchor="ctr"/>
            <a:lstStyle/>
            <a:p>
              <a:endParaRPr lang="en-US"/>
            </a:p>
          </p:txBody>
        </p:sp>
        <p:sp>
          <p:nvSpPr>
            <p:cNvPr id="390" name="Freeform: Shape 389">
              <a:extLst>
                <a:ext uri="{FF2B5EF4-FFF2-40B4-BE49-F238E27FC236}">
                  <a16:creationId xmlns:a16="http://schemas.microsoft.com/office/drawing/2014/main" id="{95DB725E-4B93-40EF-99BF-73030B3A5257}"/>
                </a:ext>
              </a:extLst>
            </p:cNvPr>
            <p:cNvSpPr/>
            <p:nvPr/>
          </p:nvSpPr>
          <p:spPr>
            <a:xfrm>
              <a:off x="17160527" y="4968715"/>
              <a:ext cx="24286" cy="45339"/>
            </a:xfrm>
            <a:custGeom>
              <a:avLst/>
              <a:gdLst>
                <a:gd name="connsiteX0" fmla="*/ 18429 w 24286"/>
                <a:gd name="connsiteY0" fmla="*/ 9060 h 45339"/>
                <a:gd name="connsiteX1" fmla="*/ 7667 w 24286"/>
                <a:gd name="connsiteY1" fmla="*/ 13631 h 45339"/>
                <a:gd name="connsiteX2" fmla="*/ 4048 w 24286"/>
                <a:gd name="connsiteY2" fmla="*/ 26109 h 45339"/>
                <a:gd name="connsiteX3" fmla="*/ 4048 w 24286"/>
                <a:gd name="connsiteY3" fmla="*/ 45159 h 45339"/>
                <a:gd name="connsiteX4" fmla="*/ -5477 w 24286"/>
                <a:gd name="connsiteY4" fmla="*/ 45159 h 45339"/>
                <a:gd name="connsiteX5" fmla="*/ -5477 w 24286"/>
                <a:gd name="connsiteY5" fmla="*/ 106 h 45339"/>
                <a:gd name="connsiteX6" fmla="*/ 4048 w 24286"/>
                <a:gd name="connsiteY6" fmla="*/ 106 h 45339"/>
                <a:gd name="connsiteX7" fmla="*/ 4048 w 24286"/>
                <a:gd name="connsiteY7" fmla="*/ 9631 h 45339"/>
                <a:gd name="connsiteX8" fmla="*/ 10429 w 24286"/>
                <a:gd name="connsiteY8" fmla="*/ 2583 h 45339"/>
                <a:gd name="connsiteX9" fmla="*/ 18810 w 24286"/>
                <a:gd name="connsiteY9" fmla="*/ -180 h 45339"/>
                <a:gd name="connsiteX10" fmla="*/ 18810 w 24286"/>
                <a:gd name="connsiteY10" fmla="*/ 9345 h 45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5339">
                  <a:moveTo>
                    <a:pt x="18429" y="9060"/>
                  </a:moveTo>
                  <a:cubicBezTo>
                    <a:pt x="14331" y="8774"/>
                    <a:pt x="10332" y="10469"/>
                    <a:pt x="7667" y="13631"/>
                  </a:cubicBezTo>
                  <a:cubicBezTo>
                    <a:pt x="5095" y="17270"/>
                    <a:pt x="3858" y="21661"/>
                    <a:pt x="4048" y="26109"/>
                  </a:cubicBezTo>
                  <a:lnTo>
                    <a:pt x="4048" y="45159"/>
                  </a:lnTo>
                  <a:lnTo>
                    <a:pt x="-5477" y="45159"/>
                  </a:lnTo>
                  <a:lnTo>
                    <a:pt x="-5477" y="106"/>
                  </a:lnTo>
                  <a:lnTo>
                    <a:pt x="4048" y="106"/>
                  </a:lnTo>
                  <a:lnTo>
                    <a:pt x="4048" y="9631"/>
                  </a:lnTo>
                  <a:cubicBezTo>
                    <a:pt x="5667" y="6831"/>
                    <a:pt x="7760" y="4430"/>
                    <a:pt x="10429" y="2583"/>
                  </a:cubicBezTo>
                  <a:cubicBezTo>
                    <a:pt x="12903" y="821"/>
                    <a:pt x="15764" y="-142"/>
                    <a:pt x="18810" y="-180"/>
                  </a:cubicBezTo>
                  <a:lnTo>
                    <a:pt x="18810" y="9345"/>
                  </a:lnTo>
                  <a:close/>
                </a:path>
              </a:pathLst>
            </a:custGeom>
            <a:solidFill>
              <a:srgbClr val="6D6E71"/>
            </a:solidFill>
            <a:ln w="9525" cap="flat">
              <a:noFill/>
              <a:prstDash val="solid"/>
              <a:miter/>
            </a:ln>
          </p:spPr>
          <p:txBody>
            <a:bodyPr rtlCol="0" anchor="ctr"/>
            <a:lstStyle/>
            <a:p>
              <a:endParaRPr lang="en-US"/>
            </a:p>
          </p:txBody>
        </p:sp>
        <p:sp>
          <p:nvSpPr>
            <p:cNvPr id="391" name="Freeform: Shape 390">
              <a:extLst>
                <a:ext uri="{FF2B5EF4-FFF2-40B4-BE49-F238E27FC236}">
                  <a16:creationId xmlns:a16="http://schemas.microsoft.com/office/drawing/2014/main" id="{DD34323B-9A86-44A7-B3B3-67F661B50B5B}"/>
                </a:ext>
              </a:extLst>
            </p:cNvPr>
            <p:cNvSpPr/>
            <p:nvPr/>
          </p:nvSpPr>
          <p:spPr>
            <a:xfrm>
              <a:off x="17189579" y="4968251"/>
              <a:ext cx="48001" cy="46946"/>
            </a:xfrm>
            <a:custGeom>
              <a:avLst/>
              <a:gdLst>
                <a:gd name="connsiteX0" fmla="*/ 35667 w 48001"/>
                <a:gd name="connsiteY0" fmla="*/ 39908 h 46946"/>
                <a:gd name="connsiteX1" fmla="*/ 1381 w 48001"/>
                <a:gd name="connsiteY1" fmla="*/ 39908 h 46946"/>
                <a:gd name="connsiteX2" fmla="*/ 1381 w 48001"/>
                <a:gd name="connsiteY2" fmla="*/ 6571 h 46946"/>
                <a:gd name="connsiteX3" fmla="*/ 35667 w 48001"/>
                <a:gd name="connsiteY3" fmla="*/ 6571 h 46946"/>
                <a:gd name="connsiteX4" fmla="*/ 35667 w 48001"/>
                <a:gd name="connsiteY4" fmla="*/ 39908 h 46946"/>
                <a:gd name="connsiteX5" fmla="*/ 8143 w 48001"/>
                <a:gd name="connsiteY5" fmla="*/ 34003 h 46946"/>
                <a:gd name="connsiteX6" fmla="*/ 18524 w 48001"/>
                <a:gd name="connsiteY6" fmla="*/ 38194 h 46946"/>
                <a:gd name="connsiteX7" fmla="*/ 28812 w 48001"/>
                <a:gd name="connsiteY7" fmla="*/ 34003 h 46946"/>
                <a:gd name="connsiteX8" fmla="*/ 32905 w 48001"/>
                <a:gd name="connsiteY8" fmla="*/ 23240 h 46946"/>
                <a:gd name="connsiteX9" fmla="*/ 28812 w 48001"/>
                <a:gd name="connsiteY9" fmla="*/ 12476 h 46946"/>
                <a:gd name="connsiteX10" fmla="*/ 18524 w 48001"/>
                <a:gd name="connsiteY10" fmla="*/ 8381 h 46946"/>
                <a:gd name="connsiteX11" fmla="*/ 8143 w 48001"/>
                <a:gd name="connsiteY11" fmla="*/ 12476 h 46946"/>
                <a:gd name="connsiteX12" fmla="*/ 4144 w 48001"/>
                <a:gd name="connsiteY12" fmla="*/ 23240 h 46946"/>
                <a:gd name="connsiteX13" fmla="*/ 8143 w 48001"/>
                <a:gd name="connsiteY13" fmla="*/ 34003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001" h="46946">
                  <a:moveTo>
                    <a:pt x="35667" y="39908"/>
                  </a:moveTo>
                  <a:cubicBezTo>
                    <a:pt x="26049" y="49053"/>
                    <a:pt x="10999" y="49053"/>
                    <a:pt x="1381" y="39908"/>
                  </a:cubicBezTo>
                  <a:cubicBezTo>
                    <a:pt x="-7763" y="30669"/>
                    <a:pt x="-7763" y="15810"/>
                    <a:pt x="1381" y="6571"/>
                  </a:cubicBezTo>
                  <a:cubicBezTo>
                    <a:pt x="10999" y="-2430"/>
                    <a:pt x="26049" y="-2430"/>
                    <a:pt x="35667" y="6571"/>
                  </a:cubicBezTo>
                  <a:cubicBezTo>
                    <a:pt x="44811" y="15810"/>
                    <a:pt x="44811" y="30669"/>
                    <a:pt x="35667" y="39908"/>
                  </a:cubicBezTo>
                  <a:close/>
                  <a:moveTo>
                    <a:pt x="8143" y="34003"/>
                  </a:moveTo>
                  <a:cubicBezTo>
                    <a:pt x="10906" y="36775"/>
                    <a:pt x="14617" y="38289"/>
                    <a:pt x="18524" y="38194"/>
                  </a:cubicBezTo>
                  <a:cubicBezTo>
                    <a:pt x="22431" y="38308"/>
                    <a:pt x="26142" y="36784"/>
                    <a:pt x="28812" y="34003"/>
                  </a:cubicBezTo>
                  <a:cubicBezTo>
                    <a:pt x="31574" y="31146"/>
                    <a:pt x="33095" y="27240"/>
                    <a:pt x="32905" y="23240"/>
                  </a:cubicBezTo>
                  <a:cubicBezTo>
                    <a:pt x="33095" y="19249"/>
                    <a:pt x="31574" y="15362"/>
                    <a:pt x="28812" y="12476"/>
                  </a:cubicBezTo>
                  <a:cubicBezTo>
                    <a:pt x="26142" y="9714"/>
                    <a:pt x="22333" y="8228"/>
                    <a:pt x="18524" y="8381"/>
                  </a:cubicBezTo>
                  <a:cubicBezTo>
                    <a:pt x="14617" y="8248"/>
                    <a:pt x="10906" y="9733"/>
                    <a:pt x="8143" y="12476"/>
                  </a:cubicBezTo>
                  <a:cubicBezTo>
                    <a:pt x="5474" y="15391"/>
                    <a:pt x="4046" y="19268"/>
                    <a:pt x="4144" y="23240"/>
                  </a:cubicBezTo>
                  <a:cubicBezTo>
                    <a:pt x="3953" y="27221"/>
                    <a:pt x="5381" y="31098"/>
                    <a:pt x="8143" y="34003"/>
                  </a:cubicBezTo>
                  <a:close/>
                </a:path>
              </a:pathLst>
            </a:custGeom>
            <a:solidFill>
              <a:srgbClr val="6D6E71"/>
            </a:solidFill>
            <a:ln w="9525" cap="flat">
              <a:noFill/>
              <a:prstDash val="solid"/>
              <a:miter/>
            </a:ln>
          </p:spPr>
          <p:txBody>
            <a:bodyPr rtlCol="0" anchor="ctr"/>
            <a:lstStyle/>
            <a:p>
              <a:endParaRPr lang="en-US"/>
            </a:p>
          </p:txBody>
        </p:sp>
        <p:sp>
          <p:nvSpPr>
            <p:cNvPr id="392" name="Freeform: Shape 391">
              <a:extLst>
                <a:ext uri="{FF2B5EF4-FFF2-40B4-BE49-F238E27FC236}">
                  <a16:creationId xmlns:a16="http://schemas.microsoft.com/office/drawing/2014/main" id="{2471BF24-9390-47F4-B2FC-D652F9FB274E}"/>
                </a:ext>
              </a:extLst>
            </p:cNvPr>
            <p:cNvSpPr/>
            <p:nvPr/>
          </p:nvSpPr>
          <p:spPr>
            <a:xfrm>
              <a:off x="17247680" y="4968235"/>
              <a:ext cx="46601" cy="62869"/>
            </a:xfrm>
            <a:custGeom>
              <a:avLst/>
              <a:gdLst>
                <a:gd name="connsiteX0" fmla="*/ 18908 w 46601"/>
                <a:gd name="connsiteY0" fmla="*/ -176 h 62869"/>
                <a:gd name="connsiteX1" fmla="*/ 34525 w 46601"/>
                <a:gd name="connsiteY1" fmla="*/ 6111 h 62869"/>
                <a:gd name="connsiteX2" fmla="*/ 41102 w 46601"/>
                <a:gd name="connsiteY2" fmla="*/ 23065 h 62869"/>
                <a:gd name="connsiteX3" fmla="*/ 34623 w 46601"/>
                <a:gd name="connsiteY3" fmla="*/ 40210 h 62869"/>
                <a:gd name="connsiteX4" fmla="*/ 19480 w 46601"/>
                <a:gd name="connsiteY4" fmla="*/ 46782 h 62869"/>
                <a:gd name="connsiteX5" fmla="*/ 4048 w 46601"/>
                <a:gd name="connsiteY5" fmla="*/ 39258 h 62869"/>
                <a:gd name="connsiteX6" fmla="*/ 4048 w 46601"/>
                <a:gd name="connsiteY6" fmla="*/ 62689 h 62869"/>
                <a:gd name="connsiteX7" fmla="*/ -5477 w 46601"/>
                <a:gd name="connsiteY7" fmla="*/ 62689 h 62869"/>
                <a:gd name="connsiteX8" fmla="*/ -5477 w 46601"/>
                <a:gd name="connsiteY8" fmla="*/ 586 h 62869"/>
                <a:gd name="connsiteX9" fmla="*/ 4048 w 46601"/>
                <a:gd name="connsiteY9" fmla="*/ 586 h 62869"/>
                <a:gd name="connsiteX10" fmla="*/ 4048 w 46601"/>
                <a:gd name="connsiteY10" fmla="*/ 8588 h 62869"/>
                <a:gd name="connsiteX11" fmla="*/ 18908 w 46601"/>
                <a:gd name="connsiteY11" fmla="*/ -176 h 62869"/>
                <a:gd name="connsiteX12" fmla="*/ 3858 w 46601"/>
                <a:gd name="connsiteY12" fmla="*/ 23351 h 62869"/>
                <a:gd name="connsiteX13" fmla="*/ 7764 w 46601"/>
                <a:gd name="connsiteY13" fmla="*/ 34019 h 62869"/>
                <a:gd name="connsiteX14" fmla="*/ 17289 w 46601"/>
                <a:gd name="connsiteY14" fmla="*/ 38210 h 62869"/>
                <a:gd name="connsiteX15" fmla="*/ 26814 w 46601"/>
                <a:gd name="connsiteY15" fmla="*/ 34114 h 62869"/>
                <a:gd name="connsiteX16" fmla="*/ 31005 w 46601"/>
                <a:gd name="connsiteY16" fmla="*/ 23446 h 62869"/>
                <a:gd name="connsiteX17" fmla="*/ 26907 w 46601"/>
                <a:gd name="connsiteY17" fmla="*/ 12493 h 62869"/>
                <a:gd name="connsiteX18" fmla="*/ 17382 w 46601"/>
                <a:gd name="connsiteY18" fmla="*/ 8206 h 62869"/>
                <a:gd name="connsiteX19" fmla="*/ 7857 w 46601"/>
                <a:gd name="connsiteY19" fmla="*/ 12493 h 62869"/>
                <a:gd name="connsiteX20" fmla="*/ 3858 w 46601"/>
                <a:gd name="connsiteY20" fmla="*/ 23351 h 62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2869">
                  <a:moveTo>
                    <a:pt x="18908" y="-176"/>
                  </a:moveTo>
                  <a:cubicBezTo>
                    <a:pt x="24717" y="-290"/>
                    <a:pt x="30433" y="1977"/>
                    <a:pt x="34525" y="6111"/>
                  </a:cubicBezTo>
                  <a:cubicBezTo>
                    <a:pt x="39004" y="10587"/>
                    <a:pt x="41385" y="16741"/>
                    <a:pt x="41102" y="23065"/>
                  </a:cubicBezTo>
                  <a:cubicBezTo>
                    <a:pt x="41385" y="29418"/>
                    <a:pt x="39004" y="35610"/>
                    <a:pt x="34623" y="40210"/>
                  </a:cubicBezTo>
                  <a:cubicBezTo>
                    <a:pt x="30716" y="44411"/>
                    <a:pt x="25191" y="46792"/>
                    <a:pt x="19480" y="46782"/>
                  </a:cubicBezTo>
                  <a:cubicBezTo>
                    <a:pt x="13476" y="46668"/>
                    <a:pt x="7857" y="43916"/>
                    <a:pt x="4048" y="39258"/>
                  </a:cubicBezTo>
                  <a:lnTo>
                    <a:pt x="4048" y="62689"/>
                  </a:lnTo>
                  <a:lnTo>
                    <a:pt x="-5477" y="62689"/>
                  </a:lnTo>
                  <a:lnTo>
                    <a:pt x="-5477" y="586"/>
                  </a:lnTo>
                  <a:lnTo>
                    <a:pt x="4048" y="586"/>
                  </a:lnTo>
                  <a:lnTo>
                    <a:pt x="4048" y="8588"/>
                  </a:lnTo>
                  <a:cubicBezTo>
                    <a:pt x="7002" y="3158"/>
                    <a:pt x="12717" y="-204"/>
                    <a:pt x="18908" y="-176"/>
                  </a:cubicBezTo>
                  <a:close/>
                  <a:moveTo>
                    <a:pt x="3858" y="23351"/>
                  </a:moveTo>
                  <a:cubicBezTo>
                    <a:pt x="3667" y="27285"/>
                    <a:pt x="5095" y="31114"/>
                    <a:pt x="7764" y="34019"/>
                  </a:cubicBezTo>
                  <a:cubicBezTo>
                    <a:pt x="10239" y="36686"/>
                    <a:pt x="13666" y="38210"/>
                    <a:pt x="17289" y="38210"/>
                  </a:cubicBezTo>
                  <a:cubicBezTo>
                    <a:pt x="20908" y="38143"/>
                    <a:pt x="24335" y="36677"/>
                    <a:pt x="26814" y="34114"/>
                  </a:cubicBezTo>
                  <a:cubicBezTo>
                    <a:pt x="29670" y="31295"/>
                    <a:pt x="31195" y="27428"/>
                    <a:pt x="31005" y="23446"/>
                  </a:cubicBezTo>
                  <a:cubicBezTo>
                    <a:pt x="31098" y="19408"/>
                    <a:pt x="29670" y="15484"/>
                    <a:pt x="26907" y="12493"/>
                  </a:cubicBezTo>
                  <a:cubicBezTo>
                    <a:pt x="24433" y="9825"/>
                    <a:pt x="21001" y="8282"/>
                    <a:pt x="17382" y="8206"/>
                  </a:cubicBezTo>
                  <a:cubicBezTo>
                    <a:pt x="13764" y="8206"/>
                    <a:pt x="10239" y="9768"/>
                    <a:pt x="7857" y="12493"/>
                  </a:cubicBezTo>
                  <a:cubicBezTo>
                    <a:pt x="5192" y="15484"/>
                    <a:pt x="3760" y="19360"/>
                    <a:pt x="3858" y="23351"/>
                  </a:cubicBezTo>
                  <a:close/>
                </a:path>
              </a:pathLst>
            </a:custGeom>
            <a:solidFill>
              <a:srgbClr val="6D6E71"/>
            </a:solidFill>
            <a:ln w="9525" cap="flat">
              <a:noFill/>
              <a:prstDash val="solid"/>
              <a:miter/>
            </a:ln>
          </p:spPr>
          <p:txBody>
            <a:bodyPr rtlCol="0" anchor="ctr"/>
            <a:lstStyle/>
            <a:p>
              <a:endParaRPr lang="en-US"/>
            </a:p>
          </p:txBody>
        </p:sp>
        <p:sp>
          <p:nvSpPr>
            <p:cNvPr id="393" name="Freeform: Shape 392">
              <a:extLst>
                <a:ext uri="{FF2B5EF4-FFF2-40B4-BE49-F238E27FC236}">
                  <a16:creationId xmlns:a16="http://schemas.microsoft.com/office/drawing/2014/main" id="{63F39AB5-037A-4613-AF3B-1874ACD6B978}"/>
                </a:ext>
              </a:extLst>
            </p:cNvPr>
            <p:cNvSpPr/>
            <p:nvPr/>
          </p:nvSpPr>
          <p:spPr>
            <a:xfrm>
              <a:off x="17304067" y="4968715"/>
              <a:ext cx="24286" cy="45339"/>
            </a:xfrm>
            <a:custGeom>
              <a:avLst/>
              <a:gdLst>
                <a:gd name="connsiteX0" fmla="*/ 18336 w 24286"/>
                <a:gd name="connsiteY0" fmla="*/ 9060 h 45339"/>
                <a:gd name="connsiteX1" fmla="*/ 7667 w 24286"/>
                <a:gd name="connsiteY1" fmla="*/ 13631 h 45339"/>
                <a:gd name="connsiteX2" fmla="*/ 4048 w 24286"/>
                <a:gd name="connsiteY2" fmla="*/ 26109 h 45339"/>
                <a:gd name="connsiteX3" fmla="*/ 4048 w 24286"/>
                <a:gd name="connsiteY3" fmla="*/ 45159 h 45339"/>
                <a:gd name="connsiteX4" fmla="*/ -5477 w 24286"/>
                <a:gd name="connsiteY4" fmla="*/ 45159 h 45339"/>
                <a:gd name="connsiteX5" fmla="*/ -5477 w 24286"/>
                <a:gd name="connsiteY5" fmla="*/ 106 h 45339"/>
                <a:gd name="connsiteX6" fmla="*/ 4048 w 24286"/>
                <a:gd name="connsiteY6" fmla="*/ 106 h 45339"/>
                <a:gd name="connsiteX7" fmla="*/ 4048 w 24286"/>
                <a:gd name="connsiteY7" fmla="*/ 9631 h 45339"/>
                <a:gd name="connsiteX8" fmla="*/ 10336 w 24286"/>
                <a:gd name="connsiteY8" fmla="*/ 2583 h 45339"/>
                <a:gd name="connsiteX9" fmla="*/ 18810 w 24286"/>
                <a:gd name="connsiteY9" fmla="*/ -180 h 45339"/>
                <a:gd name="connsiteX10" fmla="*/ 18810 w 24286"/>
                <a:gd name="connsiteY10" fmla="*/ 9345 h 45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5339">
                  <a:moveTo>
                    <a:pt x="18336" y="9060"/>
                  </a:moveTo>
                  <a:cubicBezTo>
                    <a:pt x="14238" y="8764"/>
                    <a:pt x="10239" y="10469"/>
                    <a:pt x="7667" y="13631"/>
                  </a:cubicBezTo>
                  <a:cubicBezTo>
                    <a:pt x="5002" y="17242"/>
                    <a:pt x="3764" y="21652"/>
                    <a:pt x="4048" y="26109"/>
                  </a:cubicBezTo>
                  <a:lnTo>
                    <a:pt x="4048" y="45159"/>
                  </a:lnTo>
                  <a:lnTo>
                    <a:pt x="-5477" y="45159"/>
                  </a:lnTo>
                  <a:lnTo>
                    <a:pt x="-5477" y="106"/>
                  </a:lnTo>
                  <a:lnTo>
                    <a:pt x="4048" y="106"/>
                  </a:lnTo>
                  <a:lnTo>
                    <a:pt x="4048" y="9631"/>
                  </a:lnTo>
                  <a:cubicBezTo>
                    <a:pt x="5574" y="6821"/>
                    <a:pt x="7667" y="4402"/>
                    <a:pt x="10336" y="2583"/>
                  </a:cubicBezTo>
                  <a:cubicBezTo>
                    <a:pt x="12810" y="811"/>
                    <a:pt x="15764" y="-151"/>
                    <a:pt x="18810" y="-180"/>
                  </a:cubicBezTo>
                  <a:lnTo>
                    <a:pt x="18810" y="9345"/>
                  </a:lnTo>
                  <a:close/>
                </a:path>
              </a:pathLst>
            </a:custGeom>
            <a:solidFill>
              <a:srgbClr val="6D6E71"/>
            </a:solidFill>
            <a:ln w="9525" cap="flat">
              <a:noFill/>
              <a:prstDash val="solid"/>
              <a:miter/>
            </a:ln>
          </p:spPr>
          <p:txBody>
            <a:bodyPr rtlCol="0" anchor="ctr"/>
            <a:lstStyle/>
            <a:p>
              <a:endParaRPr lang="en-US"/>
            </a:p>
          </p:txBody>
        </p:sp>
        <p:sp>
          <p:nvSpPr>
            <p:cNvPr id="394" name="Freeform: Shape 393">
              <a:extLst>
                <a:ext uri="{FF2B5EF4-FFF2-40B4-BE49-F238E27FC236}">
                  <a16:creationId xmlns:a16="http://schemas.microsoft.com/office/drawing/2014/main" id="{E26B3B18-2264-4025-B666-CCC323952127}"/>
                </a:ext>
              </a:extLst>
            </p:cNvPr>
            <p:cNvSpPr/>
            <p:nvPr/>
          </p:nvSpPr>
          <p:spPr>
            <a:xfrm>
              <a:off x="17335595" y="4949094"/>
              <a:ext cx="12189" cy="65056"/>
            </a:xfrm>
            <a:custGeom>
              <a:avLst/>
              <a:gdLst>
                <a:gd name="connsiteX0" fmla="*/ -3668 w 12189"/>
                <a:gd name="connsiteY0" fmla="*/ 10203 h 65056"/>
                <a:gd name="connsiteX1" fmla="*/ -5477 w 12189"/>
                <a:gd name="connsiteY1" fmla="*/ 5917 h 65056"/>
                <a:gd name="connsiteX2" fmla="*/ -3668 w 12189"/>
                <a:gd name="connsiteY2" fmla="*/ 1630 h 65056"/>
                <a:gd name="connsiteX3" fmla="*/ 621 w 12189"/>
                <a:gd name="connsiteY3" fmla="*/ -180 h 65056"/>
                <a:gd name="connsiteX4" fmla="*/ 6713 w 12189"/>
                <a:gd name="connsiteY4" fmla="*/ 5917 h 65056"/>
                <a:gd name="connsiteX5" fmla="*/ 4904 w 12189"/>
                <a:gd name="connsiteY5" fmla="*/ 10203 h 65056"/>
                <a:gd name="connsiteX6" fmla="*/ 621 w 12189"/>
                <a:gd name="connsiteY6" fmla="*/ 12013 h 65056"/>
                <a:gd name="connsiteX7" fmla="*/ -3668 w 12189"/>
                <a:gd name="connsiteY7" fmla="*/ 10203 h 65056"/>
                <a:gd name="connsiteX8" fmla="*/ 5857 w 12189"/>
                <a:gd name="connsiteY8" fmla="*/ 64876 h 65056"/>
                <a:gd name="connsiteX9" fmla="*/ -3668 w 12189"/>
                <a:gd name="connsiteY9" fmla="*/ 64876 h 65056"/>
                <a:gd name="connsiteX10" fmla="*/ -3668 w 12189"/>
                <a:gd name="connsiteY10" fmla="*/ 19728 h 65056"/>
                <a:gd name="connsiteX11" fmla="*/ 5857 w 12189"/>
                <a:gd name="connsiteY11" fmla="*/ 19728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89" h="65056">
                  <a:moveTo>
                    <a:pt x="-3668" y="10203"/>
                  </a:moveTo>
                  <a:cubicBezTo>
                    <a:pt x="-4812" y="9060"/>
                    <a:pt x="-5477" y="7526"/>
                    <a:pt x="-5477" y="5917"/>
                  </a:cubicBezTo>
                  <a:cubicBezTo>
                    <a:pt x="-5477" y="4297"/>
                    <a:pt x="-4812" y="2755"/>
                    <a:pt x="-3668" y="1630"/>
                  </a:cubicBezTo>
                  <a:cubicBezTo>
                    <a:pt x="-2523" y="459"/>
                    <a:pt x="-1003" y="-198"/>
                    <a:pt x="621" y="-180"/>
                  </a:cubicBezTo>
                  <a:cubicBezTo>
                    <a:pt x="3951" y="-132"/>
                    <a:pt x="6620" y="2573"/>
                    <a:pt x="6713" y="5917"/>
                  </a:cubicBezTo>
                  <a:cubicBezTo>
                    <a:pt x="6713" y="7536"/>
                    <a:pt x="6048" y="9088"/>
                    <a:pt x="4904" y="10203"/>
                  </a:cubicBezTo>
                  <a:cubicBezTo>
                    <a:pt x="3760" y="11365"/>
                    <a:pt x="2239" y="12022"/>
                    <a:pt x="621" y="12013"/>
                  </a:cubicBezTo>
                  <a:cubicBezTo>
                    <a:pt x="-1003" y="11993"/>
                    <a:pt x="-2523" y="11337"/>
                    <a:pt x="-3668" y="10203"/>
                  </a:cubicBezTo>
                  <a:close/>
                  <a:moveTo>
                    <a:pt x="5857" y="64876"/>
                  </a:moveTo>
                  <a:lnTo>
                    <a:pt x="-3668" y="64876"/>
                  </a:lnTo>
                  <a:lnTo>
                    <a:pt x="-3668" y="19728"/>
                  </a:lnTo>
                  <a:lnTo>
                    <a:pt x="5857" y="19728"/>
                  </a:lnTo>
                  <a:close/>
                </a:path>
              </a:pathLst>
            </a:custGeom>
            <a:solidFill>
              <a:srgbClr val="6D6E71"/>
            </a:solidFill>
            <a:ln w="9525" cap="flat">
              <a:noFill/>
              <a:prstDash val="solid"/>
              <a:miter/>
            </a:ln>
          </p:spPr>
          <p:txBody>
            <a:bodyPr rtlCol="0" anchor="ctr"/>
            <a:lstStyle/>
            <a:p>
              <a:endParaRPr lang="en-US"/>
            </a:p>
          </p:txBody>
        </p:sp>
        <p:sp>
          <p:nvSpPr>
            <p:cNvPr id="395" name="Freeform: Shape 394">
              <a:extLst>
                <a:ext uri="{FF2B5EF4-FFF2-40B4-BE49-F238E27FC236}">
                  <a16:creationId xmlns:a16="http://schemas.microsoft.com/office/drawing/2014/main" id="{0B430F0D-6B79-4DEB-B31F-78248B65638B}"/>
                </a:ext>
              </a:extLst>
            </p:cNvPr>
            <p:cNvSpPr/>
            <p:nvPr/>
          </p:nvSpPr>
          <p:spPr>
            <a:xfrm>
              <a:off x="17355761" y="4967835"/>
              <a:ext cx="40650" cy="47374"/>
            </a:xfrm>
            <a:custGeom>
              <a:avLst/>
              <a:gdLst>
                <a:gd name="connsiteX0" fmla="*/ 34935 w 40650"/>
                <a:gd name="connsiteY0" fmla="*/ 46516 h 47374"/>
                <a:gd name="connsiteX1" fmla="*/ 26173 w 40650"/>
                <a:gd name="connsiteY1" fmla="*/ 46516 h 47374"/>
                <a:gd name="connsiteX2" fmla="*/ 26173 w 40650"/>
                <a:gd name="connsiteY2" fmla="*/ 40420 h 47374"/>
                <a:gd name="connsiteX3" fmla="*/ 11030 w 40650"/>
                <a:gd name="connsiteY3" fmla="*/ 47182 h 47374"/>
                <a:gd name="connsiteX4" fmla="*/ -783 w 40650"/>
                <a:gd name="connsiteY4" fmla="*/ 43182 h 47374"/>
                <a:gd name="connsiteX5" fmla="*/ -5448 w 40650"/>
                <a:gd name="connsiteY5" fmla="*/ 32419 h 47374"/>
                <a:gd name="connsiteX6" fmla="*/ -495 w 40650"/>
                <a:gd name="connsiteY6" fmla="*/ 22322 h 47374"/>
                <a:gd name="connsiteX7" fmla="*/ 12932 w 40650"/>
                <a:gd name="connsiteY7" fmla="*/ 18989 h 47374"/>
                <a:gd name="connsiteX8" fmla="*/ 25410 w 40650"/>
                <a:gd name="connsiteY8" fmla="*/ 18989 h 47374"/>
                <a:gd name="connsiteX9" fmla="*/ 25410 w 40650"/>
                <a:gd name="connsiteY9" fmla="*/ 17274 h 47374"/>
                <a:gd name="connsiteX10" fmla="*/ 15313 w 40650"/>
                <a:gd name="connsiteY10" fmla="*/ 7749 h 47374"/>
                <a:gd name="connsiteX11" fmla="*/ 2077 w 40650"/>
                <a:gd name="connsiteY11" fmla="*/ 12416 h 47374"/>
                <a:gd name="connsiteX12" fmla="*/ -2211 w 40650"/>
                <a:gd name="connsiteY12" fmla="*/ 6416 h 47374"/>
                <a:gd name="connsiteX13" fmla="*/ 16839 w 40650"/>
                <a:gd name="connsiteY13" fmla="*/ -157 h 47374"/>
                <a:gd name="connsiteX14" fmla="*/ 29982 w 40650"/>
                <a:gd name="connsiteY14" fmla="*/ 3939 h 47374"/>
                <a:gd name="connsiteX15" fmla="*/ 35126 w 40650"/>
                <a:gd name="connsiteY15" fmla="*/ 16703 h 47374"/>
                <a:gd name="connsiteX16" fmla="*/ 25410 w 40650"/>
                <a:gd name="connsiteY16" fmla="*/ 29561 h 47374"/>
                <a:gd name="connsiteX17" fmla="*/ 25410 w 40650"/>
                <a:gd name="connsiteY17" fmla="*/ 25656 h 47374"/>
                <a:gd name="connsiteX18" fmla="*/ 14267 w 40650"/>
                <a:gd name="connsiteY18" fmla="*/ 25656 h 47374"/>
                <a:gd name="connsiteX19" fmla="*/ 3886 w 40650"/>
                <a:gd name="connsiteY19" fmla="*/ 32229 h 47374"/>
                <a:gd name="connsiteX20" fmla="*/ 6458 w 40650"/>
                <a:gd name="connsiteY20" fmla="*/ 37276 h 47374"/>
                <a:gd name="connsiteX21" fmla="*/ 13602 w 40650"/>
                <a:gd name="connsiteY21" fmla="*/ 39086 h 47374"/>
                <a:gd name="connsiteX22" fmla="*/ 21601 w 40650"/>
                <a:gd name="connsiteY22" fmla="*/ 36514 h 47374"/>
                <a:gd name="connsiteX23" fmla="*/ 25317 w 40650"/>
                <a:gd name="connsiteY23" fmla="*/ 29561 h 47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0" h="47374">
                  <a:moveTo>
                    <a:pt x="34935" y="46516"/>
                  </a:moveTo>
                  <a:lnTo>
                    <a:pt x="26173" y="46516"/>
                  </a:lnTo>
                  <a:lnTo>
                    <a:pt x="26173" y="40420"/>
                  </a:lnTo>
                  <a:cubicBezTo>
                    <a:pt x="22457" y="44868"/>
                    <a:pt x="16839" y="47364"/>
                    <a:pt x="11030" y="47182"/>
                  </a:cubicBezTo>
                  <a:cubicBezTo>
                    <a:pt x="6742" y="47344"/>
                    <a:pt x="2551" y="45916"/>
                    <a:pt x="-783" y="43182"/>
                  </a:cubicBezTo>
                  <a:cubicBezTo>
                    <a:pt x="-3927" y="40496"/>
                    <a:pt x="-5639" y="36534"/>
                    <a:pt x="-5448" y="32419"/>
                  </a:cubicBezTo>
                  <a:cubicBezTo>
                    <a:pt x="-5737" y="28409"/>
                    <a:pt x="-3830" y="24560"/>
                    <a:pt x="-495" y="22322"/>
                  </a:cubicBezTo>
                  <a:cubicBezTo>
                    <a:pt x="3598" y="19932"/>
                    <a:pt x="8267" y="18769"/>
                    <a:pt x="12932" y="18989"/>
                  </a:cubicBezTo>
                  <a:lnTo>
                    <a:pt x="25410" y="18989"/>
                  </a:lnTo>
                  <a:lnTo>
                    <a:pt x="25410" y="17274"/>
                  </a:lnTo>
                  <a:cubicBezTo>
                    <a:pt x="25410" y="11178"/>
                    <a:pt x="21983" y="7749"/>
                    <a:pt x="15313" y="7749"/>
                  </a:cubicBezTo>
                  <a:cubicBezTo>
                    <a:pt x="10551" y="7949"/>
                    <a:pt x="5886" y="9578"/>
                    <a:pt x="2077" y="12416"/>
                  </a:cubicBezTo>
                  <a:lnTo>
                    <a:pt x="-2211" y="6416"/>
                  </a:lnTo>
                  <a:cubicBezTo>
                    <a:pt x="3123" y="2062"/>
                    <a:pt x="9886" y="-271"/>
                    <a:pt x="16839" y="-157"/>
                  </a:cubicBezTo>
                  <a:cubicBezTo>
                    <a:pt x="21601" y="-385"/>
                    <a:pt x="26173" y="1072"/>
                    <a:pt x="29982" y="3939"/>
                  </a:cubicBezTo>
                  <a:cubicBezTo>
                    <a:pt x="33601" y="7130"/>
                    <a:pt x="35507" y="11873"/>
                    <a:pt x="35126" y="16703"/>
                  </a:cubicBezTo>
                  <a:close/>
                  <a:moveTo>
                    <a:pt x="25410" y="29561"/>
                  </a:moveTo>
                  <a:lnTo>
                    <a:pt x="25410" y="25656"/>
                  </a:lnTo>
                  <a:lnTo>
                    <a:pt x="14267" y="25656"/>
                  </a:lnTo>
                  <a:cubicBezTo>
                    <a:pt x="7314" y="25656"/>
                    <a:pt x="3886" y="27847"/>
                    <a:pt x="3886" y="32229"/>
                  </a:cubicBezTo>
                  <a:cubicBezTo>
                    <a:pt x="3788" y="34248"/>
                    <a:pt x="4742" y="36171"/>
                    <a:pt x="6458" y="37276"/>
                  </a:cubicBezTo>
                  <a:cubicBezTo>
                    <a:pt x="8649" y="38572"/>
                    <a:pt x="11123" y="39201"/>
                    <a:pt x="13602" y="39086"/>
                  </a:cubicBezTo>
                  <a:cubicBezTo>
                    <a:pt x="16457" y="39143"/>
                    <a:pt x="19313" y="38239"/>
                    <a:pt x="21601" y="36514"/>
                  </a:cubicBezTo>
                  <a:cubicBezTo>
                    <a:pt x="23885" y="34952"/>
                    <a:pt x="25317" y="32352"/>
                    <a:pt x="25317" y="29561"/>
                  </a:cubicBezTo>
                  <a:close/>
                </a:path>
              </a:pathLst>
            </a:custGeom>
            <a:solidFill>
              <a:srgbClr val="6D6E71"/>
            </a:solidFill>
            <a:ln w="9525" cap="flat">
              <a:noFill/>
              <a:prstDash val="solid"/>
              <a:miter/>
            </a:ln>
          </p:spPr>
          <p:txBody>
            <a:bodyPr rtlCol="0" anchor="ctr"/>
            <a:lstStyle/>
            <a:p>
              <a:endParaRPr lang="en-US"/>
            </a:p>
          </p:txBody>
        </p:sp>
        <p:sp>
          <p:nvSpPr>
            <p:cNvPr id="396" name="Freeform: Shape 395">
              <a:extLst>
                <a:ext uri="{FF2B5EF4-FFF2-40B4-BE49-F238E27FC236}">
                  <a16:creationId xmlns:a16="http://schemas.microsoft.com/office/drawing/2014/main" id="{3F001C0E-E2FA-4085-801A-84AF50E322E6}"/>
                </a:ext>
              </a:extLst>
            </p:cNvPr>
            <p:cNvSpPr/>
            <p:nvPr/>
          </p:nvSpPr>
          <p:spPr>
            <a:xfrm>
              <a:off x="17405126" y="4954714"/>
              <a:ext cx="31718" cy="60485"/>
            </a:xfrm>
            <a:custGeom>
              <a:avLst/>
              <a:gdLst>
                <a:gd name="connsiteX0" fmla="*/ 9862 w 31718"/>
                <a:gd name="connsiteY0" fmla="*/ 21727 h 60485"/>
                <a:gd name="connsiteX1" fmla="*/ 9862 w 31718"/>
                <a:gd name="connsiteY1" fmla="*/ 44873 h 60485"/>
                <a:gd name="connsiteX2" fmla="*/ 11573 w 31718"/>
                <a:gd name="connsiteY2" fmla="*/ 50017 h 60485"/>
                <a:gd name="connsiteX3" fmla="*/ 16433 w 31718"/>
                <a:gd name="connsiteY3" fmla="*/ 52017 h 60485"/>
                <a:gd name="connsiteX4" fmla="*/ 22335 w 31718"/>
                <a:gd name="connsiteY4" fmla="*/ 48969 h 60485"/>
                <a:gd name="connsiteX5" fmla="*/ 26242 w 31718"/>
                <a:gd name="connsiteY5" fmla="*/ 55732 h 60485"/>
                <a:gd name="connsiteX6" fmla="*/ 15099 w 31718"/>
                <a:gd name="connsiteY6" fmla="*/ 60304 h 60485"/>
                <a:gd name="connsiteX7" fmla="*/ 4620 w 31718"/>
                <a:gd name="connsiteY7" fmla="*/ 56112 h 60485"/>
                <a:gd name="connsiteX8" fmla="*/ 337 w 31718"/>
                <a:gd name="connsiteY8" fmla="*/ 44588 h 60485"/>
                <a:gd name="connsiteX9" fmla="*/ 337 w 31718"/>
                <a:gd name="connsiteY9" fmla="*/ 21727 h 60485"/>
                <a:gd name="connsiteX10" fmla="*/ -5477 w 31718"/>
                <a:gd name="connsiteY10" fmla="*/ 21727 h 60485"/>
                <a:gd name="connsiteX11" fmla="*/ -5477 w 31718"/>
                <a:gd name="connsiteY11" fmla="*/ 14108 h 60485"/>
                <a:gd name="connsiteX12" fmla="*/ 337 w 31718"/>
                <a:gd name="connsiteY12" fmla="*/ 14108 h 60485"/>
                <a:gd name="connsiteX13" fmla="*/ 337 w 31718"/>
                <a:gd name="connsiteY13" fmla="*/ -180 h 60485"/>
                <a:gd name="connsiteX14" fmla="*/ 9862 w 31718"/>
                <a:gd name="connsiteY14" fmla="*/ -180 h 60485"/>
                <a:gd name="connsiteX15" fmla="*/ 9862 w 31718"/>
                <a:gd name="connsiteY15" fmla="*/ 14108 h 60485"/>
                <a:gd name="connsiteX16" fmla="*/ 22052 w 31718"/>
                <a:gd name="connsiteY16" fmla="*/ 14108 h 60485"/>
                <a:gd name="connsiteX17" fmla="*/ 22052 w 31718"/>
                <a:gd name="connsiteY17" fmla="*/ 21823 h 6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485">
                  <a:moveTo>
                    <a:pt x="9862" y="21727"/>
                  </a:moveTo>
                  <a:lnTo>
                    <a:pt x="9862" y="44873"/>
                  </a:lnTo>
                  <a:cubicBezTo>
                    <a:pt x="9764" y="46740"/>
                    <a:pt x="10336" y="48588"/>
                    <a:pt x="11573" y="50017"/>
                  </a:cubicBezTo>
                  <a:cubicBezTo>
                    <a:pt x="12810" y="51379"/>
                    <a:pt x="14624" y="52122"/>
                    <a:pt x="16433" y="52017"/>
                  </a:cubicBezTo>
                  <a:cubicBezTo>
                    <a:pt x="18717" y="51855"/>
                    <a:pt x="20908" y="50760"/>
                    <a:pt x="22335" y="48969"/>
                  </a:cubicBezTo>
                  <a:lnTo>
                    <a:pt x="26242" y="55732"/>
                  </a:lnTo>
                  <a:cubicBezTo>
                    <a:pt x="23289" y="58637"/>
                    <a:pt x="19289" y="60275"/>
                    <a:pt x="15099" y="60304"/>
                  </a:cubicBezTo>
                  <a:cubicBezTo>
                    <a:pt x="11192" y="60370"/>
                    <a:pt x="7383" y="58856"/>
                    <a:pt x="4620" y="56112"/>
                  </a:cubicBezTo>
                  <a:cubicBezTo>
                    <a:pt x="1667" y="53027"/>
                    <a:pt x="146" y="48855"/>
                    <a:pt x="337" y="44588"/>
                  </a:cubicBezTo>
                  <a:lnTo>
                    <a:pt x="337" y="21727"/>
                  </a:lnTo>
                  <a:lnTo>
                    <a:pt x="-5477" y="21727"/>
                  </a:lnTo>
                  <a:lnTo>
                    <a:pt x="-5477" y="14108"/>
                  </a:lnTo>
                  <a:lnTo>
                    <a:pt x="337" y="14108"/>
                  </a:lnTo>
                  <a:lnTo>
                    <a:pt x="337" y="-180"/>
                  </a:lnTo>
                  <a:lnTo>
                    <a:pt x="9862" y="-180"/>
                  </a:lnTo>
                  <a:lnTo>
                    <a:pt x="9862" y="14108"/>
                  </a:lnTo>
                  <a:lnTo>
                    <a:pt x="22052" y="14108"/>
                  </a:lnTo>
                  <a:lnTo>
                    <a:pt x="22052" y="21823"/>
                  </a:lnTo>
                  <a:close/>
                </a:path>
              </a:pathLst>
            </a:custGeom>
            <a:solidFill>
              <a:srgbClr val="6D6E71"/>
            </a:solidFill>
            <a:ln w="9525" cap="flat">
              <a:noFill/>
              <a:prstDash val="solid"/>
              <a:miter/>
            </a:ln>
          </p:spPr>
          <p:txBody>
            <a:bodyPr rtlCol="0" anchor="ctr"/>
            <a:lstStyle/>
            <a:p>
              <a:endParaRPr lang="en-US"/>
            </a:p>
          </p:txBody>
        </p:sp>
        <p:sp>
          <p:nvSpPr>
            <p:cNvPr id="397" name="Freeform: Shape 396">
              <a:extLst>
                <a:ext uri="{FF2B5EF4-FFF2-40B4-BE49-F238E27FC236}">
                  <a16:creationId xmlns:a16="http://schemas.microsoft.com/office/drawing/2014/main" id="{06657AD6-35E4-4861-8894-427312D85B47}"/>
                </a:ext>
              </a:extLst>
            </p:cNvPr>
            <p:cNvSpPr/>
            <p:nvPr/>
          </p:nvSpPr>
          <p:spPr>
            <a:xfrm>
              <a:off x="17439083" y="4968232"/>
              <a:ext cx="45386" cy="46980"/>
            </a:xfrm>
            <a:custGeom>
              <a:avLst/>
              <a:gdLst>
                <a:gd name="connsiteX0" fmla="*/ 39910 w 45386"/>
                <a:gd name="connsiteY0" fmla="*/ 27545 h 46980"/>
                <a:gd name="connsiteX1" fmla="*/ 4098 w 45386"/>
                <a:gd name="connsiteY1" fmla="*/ 27545 h 46980"/>
                <a:gd name="connsiteX2" fmla="*/ 8670 w 45386"/>
                <a:gd name="connsiteY2" fmla="*/ 35546 h 46980"/>
                <a:gd name="connsiteX3" fmla="*/ 18195 w 45386"/>
                <a:gd name="connsiteY3" fmla="*/ 38594 h 46980"/>
                <a:gd name="connsiteX4" fmla="*/ 31241 w 45386"/>
                <a:gd name="connsiteY4" fmla="*/ 33165 h 46980"/>
                <a:gd name="connsiteX5" fmla="*/ 36673 w 45386"/>
                <a:gd name="connsiteY5" fmla="*/ 39165 h 46980"/>
                <a:gd name="connsiteX6" fmla="*/ 17623 w 45386"/>
                <a:gd name="connsiteY6" fmla="*/ 46785 h 46980"/>
                <a:gd name="connsiteX7" fmla="*/ 1238 w 45386"/>
                <a:gd name="connsiteY7" fmla="*/ 40404 h 46980"/>
                <a:gd name="connsiteX8" fmla="*/ 1238 w 45386"/>
                <a:gd name="connsiteY8" fmla="*/ 6114 h 46980"/>
                <a:gd name="connsiteX9" fmla="*/ 17335 w 45386"/>
                <a:gd name="connsiteY9" fmla="*/ -173 h 46980"/>
                <a:gd name="connsiteX10" fmla="*/ 33148 w 45386"/>
                <a:gd name="connsiteY10" fmla="*/ 5447 h 46980"/>
                <a:gd name="connsiteX11" fmla="*/ 39719 w 45386"/>
                <a:gd name="connsiteY11" fmla="*/ 20878 h 46980"/>
                <a:gd name="connsiteX12" fmla="*/ 4098 w 45386"/>
                <a:gd name="connsiteY12" fmla="*/ 19925 h 46980"/>
                <a:gd name="connsiteX13" fmla="*/ 30292 w 45386"/>
                <a:gd name="connsiteY13" fmla="*/ 19925 h 46980"/>
                <a:gd name="connsiteX14" fmla="*/ 26669 w 45386"/>
                <a:gd name="connsiteY14" fmla="*/ 11162 h 46980"/>
                <a:gd name="connsiteX15" fmla="*/ 17814 w 45386"/>
                <a:gd name="connsiteY15" fmla="*/ 8019 h 46980"/>
                <a:gd name="connsiteX16" fmla="*/ 8289 w 45386"/>
                <a:gd name="connsiteY16" fmla="*/ 11257 h 46980"/>
                <a:gd name="connsiteX17" fmla="*/ 4098 w 45386"/>
                <a:gd name="connsiteY17" fmla="*/ 19639 h 46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86" h="46980">
                  <a:moveTo>
                    <a:pt x="39910" y="27545"/>
                  </a:moveTo>
                  <a:lnTo>
                    <a:pt x="4098" y="27545"/>
                  </a:lnTo>
                  <a:cubicBezTo>
                    <a:pt x="4382" y="30755"/>
                    <a:pt x="6000" y="33679"/>
                    <a:pt x="8670" y="35546"/>
                  </a:cubicBezTo>
                  <a:cubicBezTo>
                    <a:pt x="11433" y="37537"/>
                    <a:pt x="14763" y="38604"/>
                    <a:pt x="18195" y="38594"/>
                  </a:cubicBezTo>
                  <a:cubicBezTo>
                    <a:pt x="23148" y="38928"/>
                    <a:pt x="28004" y="36918"/>
                    <a:pt x="31241" y="33165"/>
                  </a:cubicBezTo>
                  <a:lnTo>
                    <a:pt x="36673" y="39165"/>
                  </a:lnTo>
                  <a:cubicBezTo>
                    <a:pt x="31720" y="44271"/>
                    <a:pt x="24767" y="47033"/>
                    <a:pt x="17623" y="46785"/>
                  </a:cubicBezTo>
                  <a:cubicBezTo>
                    <a:pt x="11526" y="46928"/>
                    <a:pt x="5619" y="44633"/>
                    <a:pt x="1238" y="40404"/>
                  </a:cubicBezTo>
                  <a:cubicBezTo>
                    <a:pt x="-7715" y="30746"/>
                    <a:pt x="-7715" y="15772"/>
                    <a:pt x="1238" y="6114"/>
                  </a:cubicBezTo>
                  <a:cubicBezTo>
                    <a:pt x="5619" y="1999"/>
                    <a:pt x="11335" y="-258"/>
                    <a:pt x="17335" y="-173"/>
                  </a:cubicBezTo>
                  <a:cubicBezTo>
                    <a:pt x="23148" y="-315"/>
                    <a:pt x="28766" y="1685"/>
                    <a:pt x="33148" y="5447"/>
                  </a:cubicBezTo>
                  <a:cubicBezTo>
                    <a:pt x="37626" y="9295"/>
                    <a:pt x="40008" y="14991"/>
                    <a:pt x="39719" y="20878"/>
                  </a:cubicBezTo>
                  <a:close/>
                  <a:moveTo>
                    <a:pt x="4098" y="19925"/>
                  </a:moveTo>
                  <a:lnTo>
                    <a:pt x="30292" y="19925"/>
                  </a:lnTo>
                  <a:cubicBezTo>
                    <a:pt x="30483" y="16601"/>
                    <a:pt x="29148" y="13372"/>
                    <a:pt x="26669" y="11162"/>
                  </a:cubicBezTo>
                  <a:cubicBezTo>
                    <a:pt x="24195" y="9047"/>
                    <a:pt x="21051" y="7924"/>
                    <a:pt x="17814" y="8019"/>
                  </a:cubicBezTo>
                  <a:cubicBezTo>
                    <a:pt x="14381" y="7952"/>
                    <a:pt x="10954" y="9095"/>
                    <a:pt x="8289" y="11257"/>
                  </a:cubicBezTo>
                  <a:cubicBezTo>
                    <a:pt x="5619" y="13210"/>
                    <a:pt x="4098" y="16334"/>
                    <a:pt x="4098" y="19639"/>
                  </a:cubicBezTo>
                  <a:close/>
                </a:path>
              </a:pathLst>
            </a:custGeom>
            <a:solidFill>
              <a:srgbClr val="6D6E71"/>
            </a:solidFill>
            <a:ln w="9525" cap="flat">
              <a:noFill/>
              <a:prstDash val="solid"/>
              <a:miter/>
            </a:ln>
          </p:spPr>
          <p:txBody>
            <a:bodyPr rtlCol="0" anchor="ctr"/>
            <a:lstStyle/>
            <a:p>
              <a:endParaRPr lang="en-US"/>
            </a:p>
          </p:txBody>
        </p:sp>
        <p:sp>
          <p:nvSpPr>
            <p:cNvPr id="398" name="Freeform: Shape 397">
              <a:extLst>
                <a:ext uri="{FF2B5EF4-FFF2-40B4-BE49-F238E27FC236}">
                  <a16:creationId xmlns:a16="http://schemas.microsoft.com/office/drawing/2014/main" id="{22E21224-6A3C-4A40-A22B-228DC5EEC9B3}"/>
                </a:ext>
              </a:extLst>
            </p:cNvPr>
            <p:cNvSpPr/>
            <p:nvPr/>
          </p:nvSpPr>
          <p:spPr>
            <a:xfrm>
              <a:off x="17516231" y="4969002"/>
              <a:ext cx="41964" cy="46310"/>
            </a:xfrm>
            <a:custGeom>
              <a:avLst/>
              <a:gdLst>
                <a:gd name="connsiteX0" fmla="*/ 26963 w 41964"/>
                <a:gd name="connsiteY0" fmla="*/ 24395 h 46310"/>
                <a:gd name="connsiteX1" fmla="*/ 26963 w 41964"/>
                <a:gd name="connsiteY1" fmla="*/ -180 h 46310"/>
                <a:gd name="connsiteX2" fmla="*/ 36488 w 41964"/>
                <a:gd name="connsiteY2" fmla="*/ -180 h 46310"/>
                <a:gd name="connsiteX3" fmla="*/ 36488 w 41964"/>
                <a:gd name="connsiteY3" fmla="*/ 45445 h 46310"/>
                <a:gd name="connsiteX4" fmla="*/ 26963 w 41964"/>
                <a:gd name="connsiteY4" fmla="*/ 45445 h 46310"/>
                <a:gd name="connsiteX5" fmla="*/ 26963 w 41964"/>
                <a:gd name="connsiteY5" fmla="*/ 37158 h 46310"/>
                <a:gd name="connsiteX6" fmla="*/ 20578 w 41964"/>
                <a:gd name="connsiteY6" fmla="*/ 43730 h 46310"/>
                <a:gd name="connsiteX7" fmla="*/ 11722 w 41964"/>
                <a:gd name="connsiteY7" fmla="*/ 46111 h 46310"/>
                <a:gd name="connsiteX8" fmla="*/ -663 w 41964"/>
                <a:gd name="connsiteY8" fmla="*/ 41444 h 46310"/>
                <a:gd name="connsiteX9" fmla="*/ -5426 w 41964"/>
                <a:gd name="connsiteY9" fmla="*/ 27728 h 46310"/>
                <a:gd name="connsiteX10" fmla="*/ -5426 w 41964"/>
                <a:gd name="connsiteY10" fmla="*/ -180 h 46310"/>
                <a:gd name="connsiteX11" fmla="*/ 4099 w 41964"/>
                <a:gd name="connsiteY11" fmla="*/ -180 h 46310"/>
                <a:gd name="connsiteX12" fmla="*/ 4099 w 41964"/>
                <a:gd name="connsiteY12" fmla="*/ 24871 h 46310"/>
                <a:gd name="connsiteX13" fmla="*/ 14578 w 41964"/>
                <a:gd name="connsiteY13" fmla="*/ 37444 h 46310"/>
                <a:gd name="connsiteX14" fmla="*/ 23247 w 41964"/>
                <a:gd name="connsiteY14" fmla="*/ 34110 h 46310"/>
                <a:gd name="connsiteX15" fmla="*/ 26963 w 41964"/>
                <a:gd name="connsiteY15" fmla="*/ 24395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4" h="46310">
                  <a:moveTo>
                    <a:pt x="26963" y="24395"/>
                  </a:moveTo>
                  <a:lnTo>
                    <a:pt x="26963" y="-180"/>
                  </a:lnTo>
                  <a:lnTo>
                    <a:pt x="36488" y="-180"/>
                  </a:lnTo>
                  <a:lnTo>
                    <a:pt x="36488" y="45445"/>
                  </a:lnTo>
                  <a:lnTo>
                    <a:pt x="26963" y="45445"/>
                  </a:lnTo>
                  <a:lnTo>
                    <a:pt x="26963" y="37158"/>
                  </a:lnTo>
                  <a:cubicBezTo>
                    <a:pt x="25438" y="39873"/>
                    <a:pt x="23247" y="42140"/>
                    <a:pt x="20578" y="43730"/>
                  </a:cubicBezTo>
                  <a:cubicBezTo>
                    <a:pt x="17913" y="45311"/>
                    <a:pt x="14866" y="46140"/>
                    <a:pt x="11722" y="46111"/>
                  </a:cubicBezTo>
                  <a:cubicBezTo>
                    <a:pt x="7150" y="46331"/>
                    <a:pt x="2672" y="44645"/>
                    <a:pt x="-663" y="41444"/>
                  </a:cubicBezTo>
                  <a:cubicBezTo>
                    <a:pt x="-4091" y="37729"/>
                    <a:pt x="-5802" y="32767"/>
                    <a:pt x="-5426" y="27728"/>
                  </a:cubicBezTo>
                  <a:lnTo>
                    <a:pt x="-5426" y="-180"/>
                  </a:lnTo>
                  <a:lnTo>
                    <a:pt x="4099" y="-180"/>
                  </a:lnTo>
                  <a:lnTo>
                    <a:pt x="4099" y="24871"/>
                  </a:lnTo>
                  <a:cubicBezTo>
                    <a:pt x="4099" y="33253"/>
                    <a:pt x="7625" y="37444"/>
                    <a:pt x="14578" y="37444"/>
                  </a:cubicBezTo>
                  <a:cubicBezTo>
                    <a:pt x="17820" y="37520"/>
                    <a:pt x="20866" y="36320"/>
                    <a:pt x="23247" y="34110"/>
                  </a:cubicBezTo>
                  <a:cubicBezTo>
                    <a:pt x="25912" y="31595"/>
                    <a:pt x="27247" y="28024"/>
                    <a:pt x="26963" y="24395"/>
                  </a:cubicBezTo>
                  <a:close/>
                </a:path>
              </a:pathLst>
            </a:custGeom>
            <a:solidFill>
              <a:srgbClr val="6D6E71"/>
            </a:solidFill>
            <a:ln w="9525" cap="flat">
              <a:noFill/>
              <a:prstDash val="solid"/>
              <a:miter/>
            </a:ln>
          </p:spPr>
          <p:txBody>
            <a:bodyPr rtlCol="0" anchor="ctr"/>
            <a:lstStyle/>
            <a:p>
              <a:endParaRPr lang="en-US"/>
            </a:p>
          </p:txBody>
        </p:sp>
        <p:sp>
          <p:nvSpPr>
            <p:cNvPr id="399" name="Freeform: Shape 398">
              <a:extLst>
                <a:ext uri="{FF2B5EF4-FFF2-40B4-BE49-F238E27FC236}">
                  <a16:creationId xmlns:a16="http://schemas.microsoft.com/office/drawing/2014/main" id="{96817517-D455-402C-89AB-4F217AAE771E}"/>
                </a:ext>
              </a:extLst>
            </p:cNvPr>
            <p:cNvSpPr/>
            <p:nvPr/>
          </p:nvSpPr>
          <p:spPr>
            <a:xfrm>
              <a:off x="17567530" y="4968500"/>
              <a:ext cx="36588" cy="46711"/>
            </a:xfrm>
            <a:custGeom>
              <a:avLst/>
              <a:gdLst>
                <a:gd name="connsiteX0" fmla="*/ 31098 w 36588"/>
                <a:gd name="connsiteY0" fmla="*/ 32230 h 46711"/>
                <a:gd name="connsiteX1" fmla="*/ 26428 w 36588"/>
                <a:gd name="connsiteY1" fmla="*/ 42612 h 46711"/>
                <a:gd name="connsiteX2" fmla="*/ 14336 w 36588"/>
                <a:gd name="connsiteY2" fmla="*/ 46517 h 46711"/>
                <a:gd name="connsiteX3" fmla="*/ 4048 w 36588"/>
                <a:gd name="connsiteY3" fmla="*/ 44707 h 46711"/>
                <a:gd name="connsiteX4" fmla="*/ -5477 w 36588"/>
                <a:gd name="connsiteY4" fmla="*/ 39659 h 46711"/>
                <a:gd name="connsiteX5" fmla="*/ -812 w 36588"/>
                <a:gd name="connsiteY5" fmla="*/ 32230 h 46711"/>
                <a:gd name="connsiteX6" fmla="*/ 14620 w 36588"/>
                <a:gd name="connsiteY6" fmla="*/ 38230 h 46711"/>
                <a:gd name="connsiteX7" fmla="*/ 19764 w 36588"/>
                <a:gd name="connsiteY7" fmla="*/ 36707 h 46711"/>
                <a:gd name="connsiteX8" fmla="*/ 21573 w 36588"/>
                <a:gd name="connsiteY8" fmla="*/ 32896 h 46711"/>
                <a:gd name="connsiteX9" fmla="*/ 12522 w 36588"/>
                <a:gd name="connsiteY9" fmla="*/ 26706 h 46711"/>
                <a:gd name="connsiteX10" fmla="*/ 11476 w 36588"/>
                <a:gd name="connsiteY10" fmla="*/ 26706 h 46711"/>
                <a:gd name="connsiteX11" fmla="*/ -2714 w 36588"/>
                <a:gd name="connsiteY11" fmla="*/ 13846 h 46711"/>
                <a:gd name="connsiteX12" fmla="*/ 2239 w 36588"/>
                <a:gd name="connsiteY12" fmla="*/ 3655 h 46711"/>
                <a:gd name="connsiteX13" fmla="*/ 15001 w 36588"/>
                <a:gd name="connsiteY13" fmla="*/ -155 h 46711"/>
                <a:gd name="connsiteX14" fmla="*/ 29954 w 36588"/>
                <a:gd name="connsiteY14" fmla="*/ 4417 h 46711"/>
                <a:gd name="connsiteX15" fmla="*/ 26335 w 36588"/>
                <a:gd name="connsiteY15" fmla="*/ 11561 h 46711"/>
                <a:gd name="connsiteX16" fmla="*/ 14238 w 36588"/>
                <a:gd name="connsiteY16" fmla="*/ 7846 h 46711"/>
                <a:gd name="connsiteX17" fmla="*/ 8713 w 36588"/>
                <a:gd name="connsiteY17" fmla="*/ 9084 h 46711"/>
                <a:gd name="connsiteX18" fmla="*/ 6522 w 36588"/>
                <a:gd name="connsiteY18" fmla="*/ 12894 h 46711"/>
                <a:gd name="connsiteX19" fmla="*/ 8811 w 36588"/>
                <a:gd name="connsiteY19" fmla="*/ 16132 h 46711"/>
                <a:gd name="connsiteX20" fmla="*/ 13094 w 36588"/>
                <a:gd name="connsiteY20" fmla="*/ 17561 h 46711"/>
                <a:gd name="connsiteX21" fmla="*/ 18047 w 36588"/>
                <a:gd name="connsiteY21" fmla="*/ 18990 h 46711"/>
                <a:gd name="connsiteX22" fmla="*/ 22145 w 36588"/>
                <a:gd name="connsiteY22" fmla="*/ 20514 h 46711"/>
                <a:gd name="connsiteX23" fmla="*/ 26526 w 36588"/>
                <a:gd name="connsiteY23" fmla="*/ 22895 h 46711"/>
                <a:gd name="connsiteX24" fmla="*/ 31098 w 36588"/>
                <a:gd name="connsiteY24" fmla="*/ 32230 h 4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588" h="46711">
                  <a:moveTo>
                    <a:pt x="31098" y="32230"/>
                  </a:moveTo>
                  <a:cubicBezTo>
                    <a:pt x="31288" y="36231"/>
                    <a:pt x="29572" y="40079"/>
                    <a:pt x="26428" y="42612"/>
                  </a:cubicBezTo>
                  <a:cubicBezTo>
                    <a:pt x="23001" y="45308"/>
                    <a:pt x="18717" y="46689"/>
                    <a:pt x="14336" y="46517"/>
                  </a:cubicBezTo>
                  <a:cubicBezTo>
                    <a:pt x="10811" y="46499"/>
                    <a:pt x="7378" y="45889"/>
                    <a:pt x="4048" y="44707"/>
                  </a:cubicBezTo>
                  <a:cubicBezTo>
                    <a:pt x="616" y="43622"/>
                    <a:pt x="-2621" y="41917"/>
                    <a:pt x="-5477" y="39659"/>
                  </a:cubicBezTo>
                  <a:lnTo>
                    <a:pt x="-812" y="32230"/>
                  </a:lnTo>
                  <a:cubicBezTo>
                    <a:pt x="3569" y="35859"/>
                    <a:pt x="9001" y="37964"/>
                    <a:pt x="14620" y="38230"/>
                  </a:cubicBezTo>
                  <a:cubicBezTo>
                    <a:pt x="16429" y="38297"/>
                    <a:pt x="18238" y="37754"/>
                    <a:pt x="19764" y="36707"/>
                  </a:cubicBezTo>
                  <a:cubicBezTo>
                    <a:pt x="20908" y="35792"/>
                    <a:pt x="21573" y="34382"/>
                    <a:pt x="21573" y="32896"/>
                  </a:cubicBezTo>
                  <a:cubicBezTo>
                    <a:pt x="21573" y="30611"/>
                    <a:pt x="18619" y="28515"/>
                    <a:pt x="12522" y="26706"/>
                  </a:cubicBezTo>
                  <a:lnTo>
                    <a:pt x="11476" y="26706"/>
                  </a:lnTo>
                  <a:cubicBezTo>
                    <a:pt x="1951" y="24038"/>
                    <a:pt x="-2714" y="19847"/>
                    <a:pt x="-2714" y="13846"/>
                  </a:cubicBezTo>
                  <a:cubicBezTo>
                    <a:pt x="-2812" y="9837"/>
                    <a:pt x="-1003" y="6017"/>
                    <a:pt x="2239" y="3655"/>
                  </a:cubicBezTo>
                  <a:cubicBezTo>
                    <a:pt x="5950" y="959"/>
                    <a:pt x="10429" y="-383"/>
                    <a:pt x="15001" y="-155"/>
                  </a:cubicBezTo>
                  <a:cubicBezTo>
                    <a:pt x="20336" y="-136"/>
                    <a:pt x="25572" y="1455"/>
                    <a:pt x="29954" y="4417"/>
                  </a:cubicBezTo>
                  <a:lnTo>
                    <a:pt x="26335" y="11561"/>
                  </a:lnTo>
                  <a:cubicBezTo>
                    <a:pt x="22810" y="9132"/>
                    <a:pt x="18526" y="7836"/>
                    <a:pt x="14238" y="7846"/>
                  </a:cubicBezTo>
                  <a:cubicBezTo>
                    <a:pt x="12331" y="7789"/>
                    <a:pt x="10429" y="8217"/>
                    <a:pt x="8713" y="9084"/>
                  </a:cubicBezTo>
                  <a:cubicBezTo>
                    <a:pt x="7285" y="9837"/>
                    <a:pt x="6522" y="11313"/>
                    <a:pt x="6522" y="12894"/>
                  </a:cubicBezTo>
                  <a:cubicBezTo>
                    <a:pt x="6522" y="14352"/>
                    <a:pt x="7476" y="15647"/>
                    <a:pt x="8811" y="16132"/>
                  </a:cubicBezTo>
                  <a:cubicBezTo>
                    <a:pt x="10239" y="16742"/>
                    <a:pt x="11666" y="17218"/>
                    <a:pt x="13094" y="17561"/>
                  </a:cubicBezTo>
                  <a:lnTo>
                    <a:pt x="18047" y="18990"/>
                  </a:lnTo>
                  <a:cubicBezTo>
                    <a:pt x="19475" y="19400"/>
                    <a:pt x="20810" y="19905"/>
                    <a:pt x="22145" y="20514"/>
                  </a:cubicBezTo>
                  <a:cubicBezTo>
                    <a:pt x="23670" y="21143"/>
                    <a:pt x="25191" y="21943"/>
                    <a:pt x="26526" y="22895"/>
                  </a:cubicBezTo>
                  <a:cubicBezTo>
                    <a:pt x="29572" y="25020"/>
                    <a:pt x="31288" y="28544"/>
                    <a:pt x="31098" y="32230"/>
                  </a:cubicBezTo>
                  <a:close/>
                </a:path>
              </a:pathLst>
            </a:custGeom>
            <a:solidFill>
              <a:srgbClr val="6D6E71"/>
            </a:solidFill>
            <a:ln w="9525" cap="flat">
              <a:noFill/>
              <a:prstDash val="solid"/>
              <a:miter/>
            </a:ln>
          </p:spPr>
          <p:txBody>
            <a:bodyPr rtlCol="0" anchor="ctr"/>
            <a:lstStyle/>
            <a:p>
              <a:endParaRPr lang="en-US"/>
            </a:p>
          </p:txBody>
        </p:sp>
        <p:sp>
          <p:nvSpPr>
            <p:cNvPr id="400" name="Freeform: Shape 399">
              <a:extLst>
                <a:ext uri="{FF2B5EF4-FFF2-40B4-BE49-F238E27FC236}">
                  <a16:creationId xmlns:a16="http://schemas.microsoft.com/office/drawing/2014/main" id="{59A376E0-DF64-4D0F-B52D-6D019D232D95}"/>
                </a:ext>
              </a:extLst>
            </p:cNvPr>
            <p:cNvSpPr/>
            <p:nvPr/>
          </p:nvSpPr>
          <p:spPr>
            <a:xfrm>
              <a:off x="17611036" y="4968234"/>
              <a:ext cx="45400" cy="46974"/>
            </a:xfrm>
            <a:custGeom>
              <a:avLst/>
              <a:gdLst>
                <a:gd name="connsiteX0" fmla="*/ 39696 w 45400"/>
                <a:gd name="connsiteY0" fmla="*/ 27543 h 46974"/>
                <a:gd name="connsiteX1" fmla="*/ 3977 w 45400"/>
                <a:gd name="connsiteY1" fmla="*/ 27543 h 46974"/>
                <a:gd name="connsiteX2" fmla="*/ 8549 w 45400"/>
                <a:gd name="connsiteY2" fmla="*/ 35544 h 46974"/>
                <a:gd name="connsiteX3" fmla="*/ 31120 w 45400"/>
                <a:gd name="connsiteY3" fmla="*/ 33163 h 46974"/>
                <a:gd name="connsiteX4" fmla="*/ 36645 w 45400"/>
                <a:gd name="connsiteY4" fmla="*/ 39164 h 46974"/>
                <a:gd name="connsiteX5" fmla="*/ 17595 w 45400"/>
                <a:gd name="connsiteY5" fmla="*/ 46784 h 46974"/>
                <a:gd name="connsiteX6" fmla="*/ -5455 w 45400"/>
                <a:gd name="connsiteY6" fmla="*/ 24905 h 46974"/>
                <a:gd name="connsiteX7" fmla="*/ -5455 w 45400"/>
                <a:gd name="connsiteY7" fmla="*/ 23257 h 46974"/>
                <a:gd name="connsiteX8" fmla="*/ 1405 w 45400"/>
                <a:gd name="connsiteY8" fmla="*/ 6112 h 46974"/>
                <a:gd name="connsiteX9" fmla="*/ 17595 w 45400"/>
                <a:gd name="connsiteY9" fmla="*/ -175 h 46974"/>
                <a:gd name="connsiteX10" fmla="*/ 33408 w 45400"/>
                <a:gd name="connsiteY10" fmla="*/ 5445 h 46974"/>
                <a:gd name="connsiteX11" fmla="*/ 39887 w 45400"/>
                <a:gd name="connsiteY11" fmla="*/ 20876 h 46974"/>
                <a:gd name="connsiteX12" fmla="*/ 3977 w 45400"/>
                <a:gd name="connsiteY12" fmla="*/ 19924 h 46974"/>
                <a:gd name="connsiteX13" fmla="*/ 30073 w 45400"/>
                <a:gd name="connsiteY13" fmla="*/ 19924 h 46974"/>
                <a:gd name="connsiteX14" fmla="*/ 26548 w 45400"/>
                <a:gd name="connsiteY14" fmla="*/ 11160 h 46974"/>
                <a:gd name="connsiteX15" fmla="*/ 17595 w 45400"/>
                <a:gd name="connsiteY15" fmla="*/ 8017 h 46974"/>
                <a:gd name="connsiteX16" fmla="*/ 8070 w 45400"/>
                <a:gd name="connsiteY16" fmla="*/ 11256 h 46974"/>
                <a:gd name="connsiteX17" fmla="*/ 3977 w 45400"/>
                <a:gd name="connsiteY17" fmla="*/ 19638 h 4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00" h="46974">
                  <a:moveTo>
                    <a:pt x="39696" y="27543"/>
                  </a:moveTo>
                  <a:lnTo>
                    <a:pt x="3977" y="27543"/>
                  </a:lnTo>
                  <a:cubicBezTo>
                    <a:pt x="4168" y="30782"/>
                    <a:pt x="5879" y="33734"/>
                    <a:pt x="8549" y="35544"/>
                  </a:cubicBezTo>
                  <a:cubicBezTo>
                    <a:pt x="15595" y="40393"/>
                    <a:pt x="25218" y="39383"/>
                    <a:pt x="31120" y="33163"/>
                  </a:cubicBezTo>
                  <a:lnTo>
                    <a:pt x="36645" y="39164"/>
                  </a:lnTo>
                  <a:cubicBezTo>
                    <a:pt x="31599" y="44241"/>
                    <a:pt x="24739" y="46993"/>
                    <a:pt x="17595" y="46784"/>
                  </a:cubicBezTo>
                  <a:cubicBezTo>
                    <a:pt x="5214" y="47117"/>
                    <a:pt x="-5171" y="37316"/>
                    <a:pt x="-5455" y="24905"/>
                  </a:cubicBezTo>
                  <a:cubicBezTo>
                    <a:pt x="-5455" y="24362"/>
                    <a:pt x="-5455" y="23809"/>
                    <a:pt x="-5455" y="23257"/>
                  </a:cubicBezTo>
                  <a:cubicBezTo>
                    <a:pt x="-5739" y="16818"/>
                    <a:pt x="-3264" y="10570"/>
                    <a:pt x="1405" y="6112"/>
                  </a:cubicBezTo>
                  <a:cubicBezTo>
                    <a:pt x="5786" y="1997"/>
                    <a:pt x="11595" y="-251"/>
                    <a:pt x="17595" y="-175"/>
                  </a:cubicBezTo>
                  <a:cubicBezTo>
                    <a:pt x="23404" y="-298"/>
                    <a:pt x="29027" y="1702"/>
                    <a:pt x="33408" y="5445"/>
                  </a:cubicBezTo>
                  <a:cubicBezTo>
                    <a:pt x="37789" y="9313"/>
                    <a:pt x="40263" y="15008"/>
                    <a:pt x="39887" y="20876"/>
                  </a:cubicBezTo>
                  <a:close/>
                  <a:moveTo>
                    <a:pt x="3977" y="19924"/>
                  </a:moveTo>
                  <a:lnTo>
                    <a:pt x="30073" y="19924"/>
                  </a:lnTo>
                  <a:cubicBezTo>
                    <a:pt x="30264" y="16618"/>
                    <a:pt x="29027" y="13389"/>
                    <a:pt x="26548" y="11160"/>
                  </a:cubicBezTo>
                  <a:cubicBezTo>
                    <a:pt x="24074" y="9046"/>
                    <a:pt x="20837" y="7931"/>
                    <a:pt x="17595" y="8017"/>
                  </a:cubicBezTo>
                  <a:cubicBezTo>
                    <a:pt x="14167" y="7960"/>
                    <a:pt x="10740" y="9113"/>
                    <a:pt x="8070" y="11256"/>
                  </a:cubicBezTo>
                  <a:cubicBezTo>
                    <a:pt x="5498" y="13246"/>
                    <a:pt x="3977" y="16352"/>
                    <a:pt x="3977" y="19638"/>
                  </a:cubicBezTo>
                  <a:close/>
                </a:path>
              </a:pathLst>
            </a:custGeom>
            <a:solidFill>
              <a:srgbClr val="6D6E71"/>
            </a:solidFill>
            <a:ln w="9525" cap="flat">
              <a:noFill/>
              <a:prstDash val="solid"/>
              <a:miter/>
            </a:ln>
          </p:spPr>
          <p:txBody>
            <a:bodyPr rtlCol="0" anchor="ctr"/>
            <a:lstStyle/>
            <a:p>
              <a:endParaRPr lang="en-US"/>
            </a:p>
          </p:txBody>
        </p:sp>
        <p:sp>
          <p:nvSpPr>
            <p:cNvPr id="401" name="Freeform: Shape 400">
              <a:extLst>
                <a:ext uri="{FF2B5EF4-FFF2-40B4-BE49-F238E27FC236}">
                  <a16:creationId xmlns:a16="http://schemas.microsoft.com/office/drawing/2014/main" id="{621B50F1-DABE-4C73-BC07-C4CD4C49E9A3}"/>
                </a:ext>
              </a:extLst>
            </p:cNvPr>
            <p:cNvSpPr/>
            <p:nvPr/>
          </p:nvSpPr>
          <p:spPr>
            <a:xfrm>
              <a:off x="17685446" y="4968251"/>
              <a:ext cx="48006" cy="46946"/>
            </a:xfrm>
            <a:custGeom>
              <a:avLst/>
              <a:gdLst>
                <a:gd name="connsiteX0" fmla="*/ 35672 w 48006"/>
                <a:gd name="connsiteY0" fmla="*/ 39908 h 46946"/>
                <a:gd name="connsiteX1" fmla="*/ 1381 w 48006"/>
                <a:gd name="connsiteY1" fmla="*/ 39908 h 46946"/>
                <a:gd name="connsiteX2" fmla="*/ 1381 w 48006"/>
                <a:gd name="connsiteY2" fmla="*/ 6571 h 46946"/>
                <a:gd name="connsiteX3" fmla="*/ 35672 w 48006"/>
                <a:gd name="connsiteY3" fmla="*/ 6571 h 46946"/>
                <a:gd name="connsiteX4" fmla="*/ 35672 w 48006"/>
                <a:gd name="connsiteY4" fmla="*/ 39908 h 46946"/>
                <a:gd name="connsiteX5" fmla="*/ 8241 w 48006"/>
                <a:gd name="connsiteY5" fmla="*/ 34003 h 46946"/>
                <a:gd name="connsiteX6" fmla="*/ 28816 w 48006"/>
                <a:gd name="connsiteY6" fmla="*/ 34003 h 46946"/>
                <a:gd name="connsiteX7" fmla="*/ 32909 w 48006"/>
                <a:gd name="connsiteY7" fmla="*/ 23240 h 46946"/>
                <a:gd name="connsiteX8" fmla="*/ 28816 w 48006"/>
                <a:gd name="connsiteY8" fmla="*/ 12476 h 46946"/>
                <a:gd name="connsiteX9" fmla="*/ 8241 w 48006"/>
                <a:gd name="connsiteY9" fmla="*/ 12476 h 46946"/>
                <a:gd name="connsiteX10" fmla="*/ 4144 w 48006"/>
                <a:gd name="connsiteY10" fmla="*/ 23240 h 46946"/>
                <a:gd name="connsiteX11" fmla="*/ 8432 w 48006"/>
                <a:gd name="connsiteY11" fmla="*/ 34003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5672" y="39908"/>
                  </a:moveTo>
                  <a:cubicBezTo>
                    <a:pt x="26054" y="49053"/>
                    <a:pt x="11004" y="49053"/>
                    <a:pt x="1381" y="39908"/>
                  </a:cubicBezTo>
                  <a:cubicBezTo>
                    <a:pt x="-7763" y="30669"/>
                    <a:pt x="-7763" y="15810"/>
                    <a:pt x="1381" y="6571"/>
                  </a:cubicBezTo>
                  <a:cubicBezTo>
                    <a:pt x="11004" y="-2430"/>
                    <a:pt x="26054" y="-2430"/>
                    <a:pt x="35672" y="6571"/>
                  </a:cubicBezTo>
                  <a:cubicBezTo>
                    <a:pt x="44815" y="15810"/>
                    <a:pt x="44815" y="30669"/>
                    <a:pt x="35672" y="39908"/>
                  </a:cubicBezTo>
                  <a:close/>
                  <a:moveTo>
                    <a:pt x="8241" y="34003"/>
                  </a:moveTo>
                  <a:cubicBezTo>
                    <a:pt x="13957" y="39565"/>
                    <a:pt x="23101" y="39565"/>
                    <a:pt x="28816" y="34003"/>
                  </a:cubicBezTo>
                  <a:cubicBezTo>
                    <a:pt x="31579" y="31146"/>
                    <a:pt x="33100" y="27240"/>
                    <a:pt x="32909" y="23240"/>
                  </a:cubicBezTo>
                  <a:cubicBezTo>
                    <a:pt x="33100" y="19249"/>
                    <a:pt x="31579" y="15362"/>
                    <a:pt x="28816" y="12476"/>
                  </a:cubicBezTo>
                  <a:cubicBezTo>
                    <a:pt x="23003" y="7009"/>
                    <a:pt x="14050" y="7009"/>
                    <a:pt x="8241" y="12476"/>
                  </a:cubicBezTo>
                  <a:cubicBezTo>
                    <a:pt x="5478" y="15362"/>
                    <a:pt x="3953" y="19249"/>
                    <a:pt x="4144" y="23240"/>
                  </a:cubicBezTo>
                  <a:cubicBezTo>
                    <a:pt x="3953" y="27268"/>
                    <a:pt x="5576" y="31174"/>
                    <a:pt x="8432" y="34003"/>
                  </a:cubicBezTo>
                  <a:close/>
                </a:path>
              </a:pathLst>
            </a:custGeom>
            <a:solidFill>
              <a:srgbClr val="6D6E71"/>
            </a:solidFill>
            <a:ln w="9525" cap="flat">
              <a:noFill/>
              <a:prstDash val="solid"/>
              <a:miter/>
            </a:ln>
          </p:spPr>
          <p:txBody>
            <a:bodyPr rtlCol="0" anchor="ctr"/>
            <a:lstStyle/>
            <a:p>
              <a:endParaRPr lang="en-US"/>
            </a:p>
          </p:txBody>
        </p:sp>
        <p:sp>
          <p:nvSpPr>
            <p:cNvPr id="402" name="Freeform: Shape 401">
              <a:extLst>
                <a:ext uri="{FF2B5EF4-FFF2-40B4-BE49-F238E27FC236}">
                  <a16:creationId xmlns:a16="http://schemas.microsoft.com/office/drawing/2014/main" id="{4AFA7DA6-9966-40B9-9A6F-EFD7FB39F8B2}"/>
                </a:ext>
              </a:extLst>
            </p:cNvPr>
            <p:cNvSpPr/>
            <p:nvPr/>
          </p:nvSpPr>
          <p:spPr>
            <a:xfrm>
              <a:off x="17740026" y="4949758"/>
              <a:ext cx="31718" cy="64963"/>
            </a:xfrm>
            <a:custGeom>
              <a:avLst/>
              <a:gdLst>
                <a:gd name="connsiteX0" fmla="*/ 9857 w 31718"/>
                <a:gd name="connsiteY0" fmla="*/ 15158 h 64963"/>
                <a:gd name="connsiteX1" fmla="*/ 9857 w 31718"/>
                <a:gd name="connsiteY1" fmla="*/ 18968 h 64963"/>
                <a:gd name="connsiteX2" fmla="*/ 21861 w 31718"/>
                <a:gd name="connsiteY2" fmla="*/ 18968 h 64963"/>
                <a:gd name="connsiteX3" fmla="*/ 21861 w 31718"/>
                <a:gd name="connsiteY3" fmla="*/ 26683 h 64963"/>
                <a:gd name="connsiteX4" fmla="*/ 9857 w 31718"/>
                <a:gd name="connsiteY4" fmla="*/ 26683 h 64963"/>
                <a:gd name="connsiteX5" fmla="*/ 9857 w 31718"/>
                <a:gd name="connsiteY5" fmla="*/ 64783 h 64963"/>
                <a:gd name="connsiteX6" fmla="*/ 332 w 31718"/>
                <a:gd name="connsiteY6" fmla="*/ 64783 h 64963"/>
                <a:gd name="connsiteX7" fmla="*/ 332 w 31718"/>
                <a:gd name="connsiteY7" fmla="*/ 26683 h 64963"/>
                <a:gd name="connsiteX8" fmla="*/ -5477 w 31718"/>
                <a:gd name="connsiteY8" fmla="*/ 26683 h 64963"/>
                <a:gd name="connsiteX9" fmla="*/ -5477 w 31718"/>
                <a:gd name="connsiteY9" fmla="*/ 19063 h 64963"/>
                <a:gd name="connsiteX10" fmla="*/ 332 w 31718"/>
                <a:gd name="connsiteY10" fmla="*/ 19063 h 64963"/>
                <a:gd name="connsiteX11" fmla="*/ 332 w 31718"/>
                <a:gd name="connsiteY11" fmla="*/ 15539 h 64963"/>
                <a:gd name="connsiteX12" fmla="*/ 4620 w 31718"/>
                <a:gd name="connsiteY12" fmla="*/ 4109 h 64963"/>
                <a:gd name="connsiteX13" fmla="*/ 15099 w 31718"/>
                <a:gd name="connsiteY13" fmla="*/ -177 h 64963"/>
                <a:gd name="connsiteX14" fmla="*/ 26242 w 31718"/>
                <a:gd name="connsiteY14" fmla="*/ 4395 h 64963"/>
                <a:gd name="connsiteX15" fmla="*/ 22335 w 31718"/>
                <a:gd name="connsiteY15" fmla="*/ 11157 h 64963"/>
                <a:gd name="connsiteX16" fmla="*/ 16429 w 31718"/>
                <a:gd name="connsiteY16" fmla="*/ 8205 h 64963"/>
                <a:gd name="connsiteX17" fmla="*/ 11666 w 31718"/>
                <a:gd name="connsiteY17" fmla="*/ 10110 h 64963"/>
                <a:gd name="connsiteX18" fmla="*/ 9857 w 31718"/>
                <a:gd name="connsiteY18" fmla="*/ 15158 h 6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4963">
                  <a:moveTo>
                    <a:pt x="9857" y="15158"/>
                  </a:moveTo>
                  <a:lnTo>
                    <a:pt x="9857" y="18968"/>
                  </a:lnTo>
                  <a:lnTo>
                    <a:pt x="21861" y="18968"/>
                  </a:lnTo>
                  <a:lnTo>
                    <a:pt x="21861" y="26683"/>
                  </a:lnTo>
                  <a:lnTo>
                    <a:pt x="9857" y="26683"/>
                  </a:lnTo>
                  <a:lnTo>
                    <a:pt x="9857" y="64783"/>
                  </a:lnTo>
                  <a:lnTo>
                    <a:pt x="332" y="64783"/>
                  </a:lnTo>
                  <a:lnTo>
                    <a:pt x="332" y="26683"/>
                  </a:lnTo>
                  <a:lnTo>
                    <a:pt x="-5477" y="26683"/>
                  </a:lnTo>
                  <a:lnTo>
                    <a:pt x="-5477" y="19063"/>
                  </a:lnTo>
                  <a:lnTo>
                    <a:pt x="332" y="19063"/>
                  </a:lnTo>
                  <a:lnTo>
                    <a:pt x="332" y="15539"/>
                  </a:lnTo>
                  <a:cubicBezTo>
                    <a:pt x="141" y="11300"/>
                    <a:pt x="1667" y="7166"/>
                    <a:pt x="4620" y="4109"/>
                  </a:cubicBezTo>
                  <a:cubicBezTo>
                    <a:pt x="7383" y="1299"/>
                    <a:pt x="11192" y="-253"/>
                    <a:pt x="15099" y="-177"/>
                  </a:cubicBezTo>
                  <a:cubicBezTo>
                    <a:pt x="19289" y="-149"/>
                    <a:pt x="23289" y="1490"/>
                    <a:pt x="26242" y="4395"/>
                  </a:cubicBezTo>
                  <a:lnTo>
                    <a:pt x="22335" y="11157"/>
                  </a:lnTo>
                  <a:cubicBezTo>
                    <a:pt x="20908" y="9376"/>
                    <a:pt x="18717" y="8309"/>
                    <a:pt x="16429" y="8205"/>
                  </a:cubicBezTo>
                  <a:cubicBezTo>
                    <a:pt x="14620" y="8091"/>
                    <a:pt x="12908" y="8795"/>
                    <a:pt x="11666" y="10110"/>
                  </a:cubicBezTo>
                  <a:cubicBezTo>
                    <a:pt x="10429" y="11510"/>
                    <a:pt x="9857" y="13310"/>
                    <a:pt x="9857" y="15158"/>
                  </a:cubicBezTo>
                  <a:close/>
                </a:path>
              </a:pathLst>
            </a:custGeom>
            <a:solidFill>
              <a:srgbClr val="6D6E71"/>
            </a:solidFill>
            <a:ln w="9525" cap="flat">
              <a:noFill/>
              <a:prstDash val="solid"/>
              <a:miter/>
            </a:ln>
          </p:spPr>
          <p:txBody>
            <a:bodyPr rtlCol="0" anchor="ctr"/>
            <a:lstStyle/>
            <a:p>
              <a:endParaRPr lang="en-US"/>
            </a:p>
          </p:txBody>
        </p:sp>
        <p:sp>
          <p:nvSpPr>
            <p:cNvPr id="403" name="Freeform: Shape 402">
              <a:extLst>
                <a:ext uri="{FF2B5EF4-FFF2-40B4-BE49-F238E27FC236}">
                  <a16:creationId xmlns:a16="http://schemas.microsoft.com/office/drawing/2014/main" id="{595EAD01-A727-49B2-B5EF-2A7FFB6D93A5}"/>
                </a:ext>
              </a:extLst>
            </p:cNvPr>
            <p:cNvSpPr/>
            <p:nvPr/>
          </p:nvSpPr>
          <p:spPr>
            <a:xfrm>
              <a:off x="17794604" y="4954714"/>
              <a:ext cx="31909" cy="60485"/>
            </a:xfrm>
            <a:custGeom>
              <a:avLst/>
              <a:gdLst>
                <a:gd name="connsiteX0" fmla="*/ 10048 w 31909"/>
                <a:gd name="connsiteY0" fmla="*/ 21727 h 60485"/>
                <a:gd name="connsiteX1" fmla="*/ 10048 w 31909"/>
                <a:gd name="connsiteY1" fmla="*/ 44873 h 60485"/>
                <a:gd name="connsiteX2" fmla="*/ 11857 w 31909"/>
                <a:gd name="connsiteY2" fmla="*/ 50017 h 60485"/>
                <a:gd name="connsiteX3" fmla="*/ 16620 w 31909"/>
                <a:gd name="connsiteY3" fmla="*/ 52017 h 60485"/>
                <a:gd name="connsiteX4" fmla="*/ 22526 w 31909"/>
                <a:gd name="connsiteY4" fmla="*/ 48969 h 60485"/>
                <a:gd name="connsiteX5" fmla="*/ 26433 w 31909"/>
                <a:gd name="connsiteY5" fmla="*/ 55732 h 60485"/>
                <a:gd name="connsiteX6" fmla="*/ 15289 w 31909"/>
                <a:gd name="connsiteY6" fmla="*/ 60304 h 60485"/>
                <a:gd name="connsiteX7" fmla="*/ 4811 w 31909"/>
                <a:gd name="connsiteY7" fmla="*/ 56112 h 60485"/>
                <a:gd name="connsiteX8" fmla="*/ 523 w 31909"/>
                <a:gd name="connsiteY8" fmla="*/ 44588 h 60485"/>
                <a:gd name="connsiteX9" fmla="*/ 523 w 31909"/>
                <a:gd name="connsiteY9" fmla="*/ 21727 h 60485"/>
                <a:gd name="connsiteX10" fmla="*/ -5477 w 31909"/>
                <a:gd name="connsiteY10" fmla="*/ 21727 h 60485"/>
                <a:gd name="connsiteX11" fmla="*/ -5477 w 31909"/>
                <a:gd name="connsiteY11" fmla="*/ 14108 h 60485"/>
                <a:gd name="connsiteX12" fmla="*/ 332 w 31909"/>
                <a:gd name="connsiteY12" fmla="*/ 14108 h 60485"/>
                <a:gd name="connsiteX13" fmla="*/ 332 w 31909"/>
                <a:gd name="connsiteY13" fmla="*/ -180 h 60485"/>
                <a:gd name="connsiteX14" fmla="*/ 9857 w 31909"/>
                <a:gd name="connsiteY14" fmla="*/ -180 h 60485"/>
                <a:gd name="connsiteX15" fmla="*/ 9857 w 31909"/>
                <a:gd name="connsiteY15" fmla="*/ 14108 h 60485"/>
                <a:gd name="connsiteX16" fmla="*/ 21954 w 31909"/>
                <a:gd name="connsiteY16" fmla="*/ 14108 h 60485"/>
                <a:gd name="connsiteX17" fmla="*/ 21954 w 31909"/>
                <a:gd name="connsiteY17" fmla="*/ 21823 h 6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09" h="60485">
                  <a:moveTo>
                    <a:pt x="10048" y="21727"/>
                  </a:moveTo>
                  <a:lnTo>
                    <a:pt x="10048" y="44873"/>
                  </a:lnTo>
                  <a:cubicBezTo>
                    <a:pt x="9955" y="46759"/>
                    <a:pt x="10620" y="48597"/>
                    <a:pt x="11857" y="50017"/>
                  </a:cubicBezTo>
                  <a:cubicBezTo>
                    <a:pt x="13001" y="51408"/>
                    <a:pt x="14810" y="52151"/>
                    <a:pt x="16620" y="52017"/>
                  </a:cubicBezTo>
                  <a:cubicBezTo>
                    <a:pt x="18908" y="51884"/>
                    <a:pt x="21098" y="50769"/>
                    <a:pt x="22526" y="48969"/>
                  </a:cubicBezTo>
                  <a:lnTo>
                    <a:pt x="26433" y="55732"/>
                  </a:lnTo>
                  <a:cubicBezTo>
                    <a:pt x="23480" y="58637"/>
                    <a:pt x="19480" y="60275"/>
                    <a:pt x="15289" y="60304"/>
                  </a:cubicBezTo>
                  <a:cubicBezTo>
                    <a:pt x="11383" y="60370"/>
                    <a:pt x="7574" y="58856"/>
                    <a:pt x="4811" y="56112"/>
                  </a:cubicBezTo>
                  <a:cubicBezTo>
                    <a:pt x="1858" y="53027"/>
                    <a:pt x="332" y="48855"/>
                    <a:pt x="523" y="44588"/>
                  </a:cubicBezTo>
                  <a:lnTo>
                    <a:pt x="523" y="21727"/>
                  </a:lnTo>
                  <a:lnTo>
                    <a:pt x="-5477" y="21727"/>
                  </a:lnTo>
                  <a:lnTo>
                    <a:pt x="-5477" y="14108"/>
                  </a:lnTo>
                  <a:lnTo>
                    <a:pt x="332" y="14108"/>
                  </a:lnTo>
                  <a:lnTo>
                    <a:pt x="332" y="-180"/>
                  </a:lnTo>
                  <a:lnTo>
                    <a:pt x="9857" y="-180"/>
                  </a:lnTo>
                  <a:lnTo>
                    <a:pt x="9857" y="14108"/>
                  </a:lnTo>
                  <a:lnTo>
                    <a:pt x="21954" y="14108"/>
                  </a:lnTo>
                  <a:lnTo>
                    <a:pt x="21954" y="21823"/>
                  </a:lnTo>
                  <a:close/>
                </a:path>
              </a:pathLst>
            </a:custGeom>
            <a:solidFill>
              <a:srgbClr val="6D6E71"/>
            </a:solidFill>
            <a:ln w="9525" cap="flat">
              <a:noFill/>
              <a:prstDash val="solid"/>
              <a:miter/>
            </a:ln>
          </p:spPr>
          <p:txBody>
            <a:bodyPr rtlCol="0" anchor="ctr"/>
            <a:lstStyle/>
            <a:p>
              <a:endParaRPr lang="en-US"/>
            </a:p>
          </p:txBody>
        </p:sp>
        <p:sp>
          <p:nvSpPr>
            <p:cNvPr id="404" name="Freeform: Shape 403">
              <a:extLst>
                <a:ext uri="{FF2B5EF4-FFF2-40B4-BE49-F238E27FC236}">
                  <a16:creationId xmlns:a16="http://schemas.microsoft.com/office/drawing/2014/main" id="{01D207E9-2367-4023-8C7D-BC66A79E2479}"/>
                </a:ext>
              </a:extLst>
            </p:cNvPr>
            <p:cNvSpPr/>
            <p:nvPr/>
          </p:nvSpPr>
          <p:spPr>
            <a:xfrm>
              <a:off x="17833370" y="4950999"/>
              <a:ext cx="41965" cy="63532"/>
            </a:xfrm>
            <a:custGeom>
              <a:avLst/>
              <a:gdLst>
                <a:gd name="connsiteX0" fmla="*/ 4048 w 41965"/>
                <a:gd name="connsiteY0" fmla="*/ 38682 h 63532"/>
                <a:gd name="connsiteX1" fmla="*/ 4048 w 41965"/>
                <a:gd name="connsiteY1" fmla="*/ 63352 h 63532"/>
                <a:gd name="connsiteX2" fmla="*/ -5477 w 41965"/>
                <a:gd name="connsiteY2" fmla="*/ 63352 h 63532"/>
                <a:gd name="connsiteX3" fmla="*/ -5477 w 41965"/>
                <a:gd name="connsiteY3" fmla="*/ -180 h 63532"/>
                <a:gd name="connsiteX4" fmla="*/ 4048 w 41965"/>
                <a:gd name="connsiteY4" fmla="*/ -180 h 63532"/>
                <a:gd name="connsiteX5" fmla="*/ 4048 w 41965"/>
                <a:gd name="connsiteY5" fmla="*/ 26014 h 63532"/>
                <a:gd name="connsiteX6" fmla="*/ 10336 w 41965"/>
                <a:gd name="connsiteY6" fmla="*/ 19441 h 63532"/>
                <a:gd name="connsiteX7" fmla="*/ 19289 w 41965"/>
                <a:gd name="connsiteY7" fmla="*/ 17060 h 63532"/>
                <a:gd name="connsiteX8" fmla="*/ 31767 w 41965"/>
                <a:gd name="connsiteY8" fmla="*/ 21727 h 63532"/>
                <a:gd name="connsiteX9" fmla="*/ 36437 w 41965"/>
                <a:gd name="connsiteY9" fmla="*/ 35349 h 63532"/>
                <a:gd name="connsiteX10" fmla="*/ 36437 w 41965"/>
                <a:gd name="connsiteY10" fmla="*/ 63352 h 63532"/>
                <a:gd name="connsiteX11" fmla="*/ 26912 w 41965"/>
                <a:gd name="connsiteY11" fmla="*/ 63352 h 63532"/>
                <a:gd name="connsiteX12" fmla="*/ 26912 w 41965"/>
                <a:gd name="connsiteY12" fmla="*/ 38301 h 63532"/>
                <a:gd name="connsiteX13" fmla="*/ 16433 w 41965"/>
                <a:gd name="connsiteY13" fmla="*/ 25728 h 63532"/>
                <a:gd name="connsiteX14" fmla="*/ 7764 w 41965"/>
                <a:gd name="connsiteY14" fmla="*/ 28966 h 63532"/>
                <a:gd name="connsiteX15" fmla="*/ 4048 w 41965"/>
                <a:gd name="connsiteY15" fmla="*/ 38682 h 63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5" h="63532">
                  <a:moveTo>
                    <a:pt x="4048" y="38682"/>
                  </a:moveTo>
                  <a:lnTo>
                    <a:pt x="4048" y="63352"/>
                  </a:lnTo>
                  <a:lnTo>
                    <a:pt x="-5477" y="63352"/>
                  </a:lnTo>
                  <a:lnTo>
                    <a:pt x="-5477" y="-180"/>
                  </a:lnTo>
                  <a:lnTo>
                    <a:pt x="4048" y="-180"/>
                  </a:lnTo>
                  <a:lnTo>
                    <a:pt x="4048" y="26014"/>
                  </a:lnTo>
                  <a:cubicBezTo>
                    <a:pt x="5481" y="23242"/>
                    <a:pt x="7671" y="20947"/>
                    <a:pt x="10336" y="19441"/>
                  </a:cubicBezTo>
                  <a:cubicBezTo>
                    <a:pt x="13001" y="17842"/>
                    <a:pt x="16145" y="17022"/>
                    <a:pt x="19289" y="17060"/>
                  </a:cubicBezTo>
                  <a:cubicBezTo>
                    <a:pt x="23861" y="16860"/>
                    <a:pt x="28433" y="18546"/>
                    <a:pt x="31767" y="21727"/>
                  </a:cubicBezTo>
                  <a:cubicBezTo>
                    <a:pt x="35102" y="25452"/>
                    <a:pt x="36814" y="30367"/>
                    <a:pt x="36437" y="35349"/>
                  </a:cubicBezTo>
                  <a:lnTo>
                    <a:pt x="36437" y="63352"/>
                  </a:lnTo>
                  <a:lnTo>
                    <a:pt x="26912" y="63352"/>
                  </a:lnTo>
                  <a:lnTo>
                    <a:pt x="26912" y="38301"/>
                  </a:lnTo>
                  <a:cubicBezTo>
                    <a:pt x="26912" y="29919"/>
                    <a:pt x="23387" y="25728"/>
                    <a:pt x="16433" y="25728"/>
                  </a:cubicBezTo>
                  <a:cubicBezTo>
                    <a:pt x="13192" y="25671"/>
                    <a:pt x="10146" y="26824"/>
                    <a:pt x="7764" y="28966"/>
                  </a:cubicBezTo>
                  <a:cubicBezTo>
                    <a:pt x="5192" y="31500"/>
                    <a:pt x="3764" y="35053"/>
                    <a:pt x="4048" y="38682"/>
                  </a:cubicBezTo>
                  <a:close/>
                </a:path>
              </a:pathLst>
            </a:custGeom>
            <a:solidFill>
              <a:srgbClr val="6D6E71"/>
            </a:solidFill>
            <a:ln w="9525" cap="flat">
              <a:noFill/>
              <a:prstDash val="solid"/>
              <a:miter/>
            </a:ln>
          </p:spPr>
          <p:txBody>
            <a:bodyPr rtlCol="0" anchor="ctr"/>
            <a:lstStyle/>
            <a:p>
              <a:endParaRPr lang="en-US"/>
            </a:p>
          </p:txBody>
        </p:sp>
        <p:sp>
          <p:nvSpPr>
            <p:cNvPr id="405" name="Freeform: Shape 404">
              <a:extLst>
                <a:ext uri="{FF2B5EF4-FFF2-40B4-BE49-F238E27FC236}">
                  <a16:creationId xmlns:a16="http://schemas.microsoft.com/office/drawing/2014/main" id="{4D8B1855-8CC9-4E2D-AB04-E21511EE2EB0}"/>
                </a:ext>
              </a:extLst>
            </p:cNvPr>
            <p:cNvSpPr/>
            <p:nvPr/>
          </p:nvSpPr>
          <p:spPr>
            <a:xfrm>
              <a:off x="17885070" y="4968234"/>
              <a:ext cx="45397" cy="46974"/>
            </a:xfrm>
            <a:custGeom>
              <a:avLst/>
              <a:gdLst>
                <a:gd name="connsiteX0" fmla="*/ 39789 w 45397"/>
                <a:gd name="connsiteY0" fmla="*/ 27543 h 46974"/>
                <a:gd name="connsiteX1" fmla="*/ 4070 w 45397"/>
                <a:gd name="connsiteY1" fmla="*/ 27543 h 46974"/>
                <a:gd name="connsiteX2" fmla="*/ 8642 w 45397"/>
                <a:gd name="connsiteY2" fmla="*/ 35544 h 46974"/>
                <a:gd name="connsiteX3" fmla="*/ 18167 w 45397"/>
                <a:gd name="connsiteY3" fmla="*/ 38592 h 46974"/>
                <a:gd name="connsiteX4" fmla="*/ 31120 w 45397"/>
                <a:gd name="connsiteY4" fmla="*/ 33163 h 46974"/>
                <a:gd name="connsiteX5" fmla="*/ 36645 w 45397"/>
                <a:gd name="connsiteY5" fmla="*/ 39164 h 46974"/>
                <a:gd name="connsiteX6" fmla="*/ 17595 w 45397"/>
                <a:gd name="connsiteY6" fmla="*/ 46784 h 46974"/>
                <a:gd name="connsiteX7" fmla="*/ -5455 w 45397"/>
                <a:gd name="connsiteY7" fmla="*/ 24905 h 46974"/>
                <a:gd name="connsiteX8" fmla="*/ -5455 w 45397"/>
                <a:gd name="connsiteY8" fmla="*/ 23257 h 46974"/>
                <a:gd name="connsiteX9" fmla="*/ 1405 w 45397"/>
                <a:gd name="connsiteY9" fmla="*/ 6112 h 46974"/>
                <a:gd name="connsiteX10" fmla="*/ 17595 w 45397"/>
                <a:gd name="connsiteY10" fmla="*/ -175 h 46974"/>
                <a:gd name="connsiteX11" fmla="*/ 33408 w 45397"/>
                <a:gd name="connsiteY11" fmla="*/ 5445 h 46974"/>
                <a:gd name="connsiteX12" fmla="*/ 39882 w 45397"/>
                <a:gd name="connsiteY12" fmla="*/ 20876 h 46974"/>
                <a:gd name="connsiteX13" fmla="*/ 4070 w 45397"/>
                <a:gd name="connsiteY13" fmla="*/ 19924 h 46974"/>
                <a:gd name="connsiteX14" fmla="*/ 30264 w 45397"/>
                <a:gd name="connsiteY14" fmla="*/ 19924 h 46974"/>
                <a:gd name="connsiteX15" fmla="*/ 26646 w 45397"/>
                <a:gd name="connsiteY15" fmla="*/ 11160 h 46974"/>
                <a:gd name="connsiteX16" fmla="*/ 17786 w 45397"/>
                <a:gd name="connsiteY16" fmla="*/ 8017 h 46974"/>
                <a:gd name="connsiteX17" fmla="*/ 8261 w 45397"/>
                <a:gd name="connsiteY17" fmla="*/ 11256 h 46974"/>
                <a:gd name="connsiteX18" fmla="*/ 4070 w 45397"/>
                <a:gd name="connsiteY18" fmla="*/ 19638 h 4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7" h="46974">
                  <a:moveTo>
                    <a:pt x="39789" y="27543"/>
                  </a:moveTo>
                  <a:lnTo>
                    <a:pt x="4070" y="27543"/>
                  </a:lnTo>
                  <a:cubicBezTo>
                    <a:pt x="4261" y="30782"/>
                    <a:pt x="5977" y="33734"/>
                    <a:pt x="8642" y="35544"/>
                  </a:cubicBezTo>
                  <a:cubicBezTo>
                    <a:pt x="11405" y="37545"/>
                    <a:pt x="14739" y="38611"/>
                    <a:pt x="18167" y="38592"/>
                  </a:cubicBezTo>
                  <a:cubicBezTo>
                    <a:pt x="23120" y="38907"/>
                    <a:pt x="27883" y="36897"/>
                    <a:pt x="31120" y="33163"/>
                  </a:cubicBezTo>
                  <a:lnTo>
                    <a:pt x="36645" y="39164"/>
                  </a:lnTo>
                  <a:cubicBezTo>
                    <a:pt x="31599" y="44241"/>
                    <a:pt x="24739" y="46993"/>
                    <a:pt x="17595" y="46784"/>
                  </a:cubicBezTo>
                  <a:cubicBezTo>
                    <a:pt x="5214" y="47117"/>
                    <a:pt x="-5171" y="37316"/>
                    <a:pt x="-5455" y="24905"/>
                  </a:cubicBezTo>
                  <a:cubicBezTo>
                    <a:pt x="-5455" y="24362"/>
                    <a:pt x="-5455" y="23809"/>
                    <a:pt x="-5455" y="23257"/>
                  </a:cubicBezTo>
                  <a:cubicBezTo>
                    <a:pt x="-5739" y="16818"/>
                    <a:pt x="-3264" y="10570"/>
                    <a:pt x="1405" y="6112"/>
                  </a:cubicBezTo>
                  <a:cubicBezTo>
                    <a:pt x="5786" y="1997"/>
                    <a:pt x="11595" y="-251"/>
                    <a:pt x="17595" y="-175"/>
                  </a:cubicBezTo>
                  <a:cubicBezTo>
                    <a:pt x="23404" y="-298"/>
                    <a:pt x="29027" y="1702"/>
                    <a:pt x="33408" y="5445"/>
                  </a:cubicBezTo>
                  <a:cubicBezTo>
                    <a:pt x="37789" y="9313"/>
                    <a:pt x="40263" y="15008"/>
                    <a:pt x="39882" y="20876"/>
                  </a:cubicBezTo>
                  <a:close/>
                  <a:moveTo>
                    <a:pt x="4070" y="19924"/>
                  </a:moveTo>
                  <a:lnTo>
                    <a:pt x="30264" y="19924"/>
                  </a:lnTo>
                  <a:cubicBezTo>
                    <a:pt x="30455" y="16599"/>
                    <a:pt x="29120" y="13370"/>
                    <a:pt x="26646" y="11160"/>
                  </a:cubicBezTo>
                  <a:cubicBezTo>
                    <a:pt x="24167" y="9046"/>
                    <a:pt x="21023" y="7931"/>
                    <a:pt x="17786" y="8017"/>
                  </a:cubicBezTo>
                  <a:cubicBezTo>
                    <a:pt x="14358" y="7979"/>
                    <a:pt x="10930" y="9122"/>
                    <a:pt x="8261" y="11256"/>
                  </a:cubicBezTo>
                  <a:cubicBezTo>
                    <a:pt x="5596" y="13228"/>
                    <a:pt x="4070" y="16333"/>
                    <a:pt x="4070" y="19638"/>
                  </a:cubicBezTo>
                  <a:close/>
                </a:path>
              </a:pathLst>
            </a:custGeom>
            <a:solidFill>
              <a:srgbClr val="6D6E71"/>
            </a:solidFill>
            <a:ln w="9525" cap="flat">
              <a:noFill/>
              <a:prstDash val="solid"/>
              <a:miter/>
            </a:ln>
          </p:spPr>
          <p:txBody>
            <a:bodyPr rtlCol="0" anchor="ctr"/>
            <a:lstStyle/>
            <a:p>
              <a:endParaRPr lang="en-US"/>
            </a:p>
          </p:txBody>
        </p:sp>
        <p:sp>
          <p:nvSpPr>
            <p:cNvPr id="406" name="Freeform: Shape 405">
              <a:extLst>
                <a:ext uri="{FF2B5EF4-FFF2-40B4-BE49-F238E27FC236}">
                  <a16:creationId xmlns:a16="http://schemas.microsoft.com/office/drawing/2014/main" id="{FED21B9D-7C28-4057-B004-3063F8627F45}"/>
                </a:ext>
              </a:extLst>
            </p:cNvPr>
            <p:cNvSpPr/>
            <p:nvPr/>
          </p:nvSpPr>
          <p:spPr>
            <a:xfrm>
              <a:off x="17960149" y="4953097"/>
              <a:ext cx="63150" cy="61990"/>
            </a:xfrm>
            <a:custGeom>
              <a:avLst/>
              <a:gdLst>
                <a:gd name="connsiteX0" fmla="*/ 48528 w 63150"/>
                <a:gd name="connsiteY0" fmla="*/ 52967 h 61990"/>
                <a:gd name="connsiteX1" fmla="*/ 3666 w 63150"/>
                <a:gd name="connsiteY1" fmla="*/ 52967 h 61990"/>
                <a:gd name="connsiteX2" fmla="*/ 3666 w 63150"/>
                <a:gd name="connsiteY2" fmla="*/ 8780 h 61990"/>
                <a:gd name="connsiteX3" fmla="*/ 3666 w 63150"/>
                <a:gd name="connsiteY3" fmla="*/ 8771 h 61990"/>
                <a:gd name="connsiteX4" fmla="*/ 48528 w 63150"/>
                <a:gd name="connsiteY4" fmla="*/ 8771 h 61990"/>
                <a:gd name="connsiteX5" fmla="*/ 48528 w 63150"/>
                <a:gd name="connsiteY5" fmla="*/ 52957 h 61990"/>
                <a:gd name="connsiteX6" fmla="*/ 48528 w 63150"/>
                <a:gd name="connsiteY6" fmla="*/ 52967 h 61990"/>
                <a:gd name="connsiteX7" fmla="*/ 41194 w 63150"/>
                <a:gd name="connsiteY7" fmla="*/ 15438 h 61990"/>
                <a:gd name="connsiteX8" fmla="*/ 11288 w 63150"/>
                <a:gd name="connsiteY8" fmla="*/ 15238 h 61990"/>
                <a:gd name="connsiteX9" fmla="*/ 11098 w 63150"/>
                <a:gd name="connsiteY9" fmla="*/ 15438 h 61990"/>
                <a:gd name="connsiteX10" fmla="*/ 4907 w 63150"/>
                <a:gd name="connsiteY10" fmla="*/ 30869 h 61990"/>
                <a:gd name="connsiteX11" fmla="*/ 11098 w 63150"/>
                <a:gd name="connsiteY11" fmla="*/ 46204 h 61990"/>
                <a:gd name="connsiteX12" fmla="*/ 40719 w 63150"/>
                <a:gd name="connsiteY12" fmla="*/ 46671 h 61990"/>
                <a:gd name="connsiteX13" fmla="*/ 41194 w 63150"/>
                <a:gd name="connsiteY13" fmla="*/ 46204 h 61990"/>
                <a:gd name="connsiteX14" fmla="*/ 47291 w 63150"/>
                <a:gd name="connsiteY14" fmla="*/ 30869 h 61990"/>
                <a:gd name="connsiteX15" fmla="*/ 41194 w 63150"/>
                <a:gd name="connsiteY15" fmla="*/ 15724 h 61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150" h="61990">
                  <a:moveTo>
                    <a:pt x="48528" y="52967"/>
                  </a:moveTo>
                  <a:cubicBezTo>
                    <a:pt x="35864" y="64759"/>
                    <a:pt x="16335" y="64759"/>
                    <a:pt x="3666" y="52967"/>
                  </a:cubicBezTo>
                  <a:cubicBezTo>
                    <a:pt x="-8524" y="40766"/>
                    <a:pt x="-8524" y="20991"/>
                    <a:pt x="3666" y="8780"/>
                  </a:cubicBezTo>
                  <a:cubicBezTo>
                    <a:pt x="3666" y="8780"/>
                    <a:pt x="3666" y="8771"/>
                    <a:pt x="3666" y="8771"/>
                  </a:cubicBezTo>
                  <a:cubicBezTo>
                    <a:pt x="16242" y="-3164"/>
                    <a:pt x="35957" y="-3164"/>
                    <a:pt x="48528" y="8771"/>
                  </a:cubicBezTo>
                  <a:cubicBezTo>
                    <a:pt x="60723" y="20963"/>
                    <a:pt x="60723" y="40746"/>
                    <a:pt x="48528" y="52957"/>
                  </a:cubicBezTo>
                  <a:cubicBezTo>
                    <a:pt x="48528" y="52957"/>
                    <a:pt x="48528" y="52957"/>
                    <a:pt x="48528" y="52967"/>
                  </a:cubicBezTo>
                  <a:close/>
                  <a:moveTo>
                    <a:pt x="41194" y="15438"/>
                  </a:moveTo>
                  <a:cubicBezTo>
                    <a:pt x="33003" y="7123"/>
                    <a:pt x="19572" y="7037"/>
                    <a:pt x="11288" y="15238"/>
                  </a:cubicBezTo>
                  <a:cubicBezTo>
                    <a:pt x="11191" y="15305"/>
                    <a:pt x="11191" y="15372"/>
                    <a:pt x="11098" y="15438"/>
                  </a:cubicBezTo>
                  <a:cubicBezTo>
                    <a:pt x="7098" y="19553"/>
                    <a:pt x="4810" y="25106"/>
                    <a:pt x="4907" y="30869"/>
                  </a:cubicBezTo>
                  <a:cubicBezTo>
                    <a:pt x="4810" y="36603"/>
                    <a:pt x="7000" y="42137"/>
                    <a:pt x="11098" y="46204"/>
                  </a:cubicBezTo>
                  <a:cubicBezTo>
                    <a:pt x="19195" y="54519"/>
                    <a:pt x="32431" y="54729"/>
                    <a:pt x="40719" y="46671"/>
                  </a:cubicBezTo>
                  <a:cubicBezTo>
                    <a:pt x="40910" y="46518"/>
                    <a:pt x="41003" y="46366"/>
                    <a:pt x="41194" y="46204"/>
                  </a:cubicBezTo>
                  <a:cubicBezTo>
                    <a:pt x="45198" y="42109"/>
                    <a:pt x="47389" y="36584"/>
                    <a:pt x="47291" y="30869"/>
                  </a:cubicBezTo>
                  <a:cubicBezTo>
                    <a:pt x="47291" y="25221"/>
                    <a:pt x="45100" y="19801"/>
                    <a:pt x="41194" y="15724"/>
                  </a:cubicBezTo>
                  <a:close/>
                </a:path>
              </a:pathLst>
            </a:custGeom>
            <a:solidFill>
              <a:srgbClr val="6D6E71"/>
            </a:solidFill>
            <a:ln w="9525" cap="flat">
              <a:noFill/>
              <a:prstDash val="solid"/>
              <a:miter/>
            </a:ln>
          </p:spPr>
          <p:txBody>
            <a:bodyPr rtlCol="0" anchor="ctr"/>
            <a:lstStyle/>
            <a:p>
              <a:endParaRPr lang="en-US"/>
            </a:p>
          </p:txBody>
        </p:sp>
        <p:sp>
          <p:nvSpPr>
            <p:cNvPr id="407" name="Freeform: Shape 406">
              <a:extLst>
                <a:ext uri="{FF2B5EF4-FFF2-40B4-BE49-F238E27FC236}">
                  <a16:creationId xmlns:a16="http://schemas.microsoft.com/office/drawing/2014/main" id="{D3B5B10E-080D-4D85-81DC-7803F63B98CE}"/>
                </a:ext>
              </a:extLst>
            </p:cNvPr>
            <p:cNvSpPr/>
            <p:nvPr/>
          </p:nvSpPr>
          <p:spPr>
            <a:xfrm>
              <a:off x="18030348" y="4953274"/>
              <a:ext cx="46321" cy="61952"/>
            </a:xfrm>
            <a:custGeom>
              <a:avLst/>
              <a:gdLst>
                <a:gd name="connsiteX0" fmla="*/ 17480 w 46321"/>
                <a:gd name="connsiteY0" fmla="*/ 9071 h 61952"/>
                <a:gd name="connsiteX1" fmla="*/ 10239 w 46321"/>
                <a:gd name="connsiteY1" fmla="*/ 10785 h 61952"/>
                <a:gd name="connsiteX2" fmla="*/ 7383 w 46321"/>
                <a:gd name="connsiteY2" fmla="*/ 16310 h 61952"/>
                <a:gd name="connsiteX3" fmla="*/ 10239 w 46321"/>
                <a:gd name="connsiteY3" fmla="*/ 21834 h 61952"/>
                <a:gd name="connsiteX4" fmla="*/ 22335 w 46321"/>
                <a:gd name="connsiteY4" fmla="*/ 26025 h 61952"/>
                <a:gd name="connsiteX5" fmla="*/ 36149 w 46321"/>
                <a:gd name="connsiteY5" fmla="*/ 32216 h 61952"/>
                <a:gd name="connsiteX6" fmla="*/ 40813 w 46321"/>
                <a:gd name="connsiteY6" fmla="*/ 44123 h 61952"/>
                <a:gd name="connsiteX7" fmla="*/ 34911 w 46321"/>
                <a:gd name="connsiteY7" fmla="*/ 56886 h 61952"/>
                <a:gd name="connsiteX8" fmla="*/ 19382 w 46321"/>
                <a:gd name="connsiteY8" fmla="*/ 61744 h 61952"/>
                <a:gd name="connsiteX9" fmla="*/ -5477 w 46321"/>
                <a:gd name="connsiteY9" fmla="*/ 52219 h 61952"/>
                <a:gd name="connsiteX10" fmla="*/ 811 w 46321"/>
                <a:gd name="connsiteY10" fmla="*/ 44599 h 61952"/>
                <a:gd name="connsiteX11" fmla="*/ 19861 w 46321"/>
                <a:gd name="connsiteY11" fmla="*/ 52505 h 61952"/>
                <a:gd name="connsiteX12" fmla="*/ 27670 w 46321"/>
                <a:gd name="connsiteY12" fmla="*/ 50409 h 61952"/>
                <a:gd name="connsiteX13" fmla="*/ 30526 w 46321"/>
                <a:gd name="connsiteY13" fmla="*/ 44789 h 61952"/>
                <a:gd name="connsiteX14" fmla="*/ 27768 w 46321"/>
                <a:gd name="connsiteY14" fmla="*/ 39455 h 61952"/>
                <a:gd name="connsiteX15" fmla="*/ 18243 w 46321"/>
                <a:gd name="connsiteY15" fmla="*/ 35931 h 61952"/>
                <a:gd name="connsiteX16" fmla="*/ 8146 w 46321"/>
                <a:gd name="connsiteY16" fmla="*/ 32979 h 61952"/>
                <a:gd name="connsiteX17" fmla="*/ 2141 w 46321"/>
                <a:gd name="connsiteY17" fmla="*/ 29549 h 61952"/>
                <a:gd name="connsiteX18" fmla="*/ -3189 w 46321"/>
                <a:gd name="connsiteY18" fmla="*/ 17167 h 61952"/>
                <a:gd name="connsiteX19" fmla="*/ 2811 w 46321"/>
                <a:gd name="connsiteY19" fmla="*/ 4404 h 61952"/>
                <a:gd name="connsiteX20" fmla="*/ 17764 w 46321"/>
                <a:gd name="connsiteY20" fmla="*/ -169 h 61952"/>
                <a:gd name="connsiteX21" fmla="*/ 29196 w 46321"/>
                <a:gd name="connsiteY21" fmla="*/ 1736 h 61952"/>
                <a:gd name="connsiteX22" fmla="*/ 38721 w 46321"/>
                <a:gd name="connsiteY22" fmla="*/ 7070 h 61952"/>
                <a:gd name="connsiteX23" fmla="*/ 33288 w 46321"/>
                <a:gd name="connsiteY23" fmla="*/ 14690 h 61952"/>
                <a:gd name="connsiteX24" fmla="*/ 26052 w 46321"/>
                <a:gd name="connsiteY24" fmla="*/ 10785 h 61952"/>
                <a:gd name="connsiteX25" fmla="*/ 17480 w 46321"/>
                <a:gd name="connsiteY25" fmla="*/ 9071 h 61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6321" h="61952">
                  <a:moveTo>
                    <a:pt x="17480" y="9071"/>
                  </a:moveTo>
                  <a:cubicBezTo>
                    <a:pt x="15001" y="8966"/>
                    <a:pt x="12429" y="9566"/>
                    <a:pt x="10239" y="10785"/>
                  </a:cubicBezTo>
                  <a:cubicBezTo>
                    <a:pt x="8336" y="11966"/>
                    <a:pt x="7285" y="14081"/>
                    <a:pt x="7383" y="16310"/>
                  </a:cubicBezTo>
                  <a:cubicBezTo>
                    <a:pt x="7285" y="18529"/>
                    <a:pt x="8336" y="20643"/>
                    <a:pt x="10239" y="21834"/>
                  </a:cubicBezTo>
                  <a:cubicBezTo>
                    <a:pt x="14048" y="23834"/>
                    <a:pt x="18145" y="25253"/>
                    <a:pt x="22335" y="26025"/>
                  </a:cubicBezTo>
                  <a:cubicBezTo>
                    <a:pt x="27386" y="26959"/>
                    <a:pt x="32149" y="29083"/>
                    <a:pt x="36149" y="32216"/>
                  </a:cubicBezTo>
                  <a:cubicBezTo>
                    <a:pt x="39386" y="35284"/>
                    <a:pt x="41102" y="39655"/>
                    <a:pt x="40813" y="44123"/>
                  </a:cubicBezTo>
                  <a:cubicBezTo>
                    <a:pt x="41004" y="49076"/>
                    <a:pt x="38814" y="53810"/>
                    <a:pt x="34911" y="56886"/>
                  </a:cubicBezTo>
                  <a:cubicBezTo>
                    <a:pt x="30526" y="60296"/>
                    <a:pt x="25005" y="62020"/>
                    <a:pt x="19382" y="61744"/>
                  </a:cubicBezTo>
                  <a:cubicBezTo>
                    <a:pt x="10239" y="61839"/>
                    <a:pt x="1286" y="58439"/>
                    <a:pt x="-5477" y="52219"/>
                  </a:cubicBezTo>
                  <a:lnTo>
                    <a:pt x="811" y="44599"/>
                  </a:lnTo>
                  <a:cubicBezTo>
                    <a:pt x="5955" y="49514"/>
                    <a:pt x="12717" y="52333"/>
                    <a:pt x="19861" y="52505"/>
                  </a:cubicBezTo>
                  <a:cubicBezTo>
                    <a:pt x="22624" y="52648"/>
                    <a:pt x="25386" y="51914"/>
                    <a:pt x="27670" y="50409"/>
                  </a:cubicBezTo>
                  <a:cubicBezTo>
                    <a:pt x="29479" y="49133"/>
                    <a:pt x="30623" y="47028"/>
                    <a:pt x="30526" y="44789"/>
                  </a:cubicBezTo>
                  <a:cubicBezTo>
                    <a:pt x="30623" y="42656"/>
                    <a:pt x="29577" y="40636"/>
                    <a:pt x="27768" y="39455"/>
                  </a:cubicBezTo>
                  <a:cubicBezTo>
                    <a:pt x="24814" y="37665"/>
                    <a:pt x="21573" y="36474"/>
                    <a:pt x="18243" y="35931"/>
                  </a:cubicBezTo>
                  <a:cubicBezTo>
                    <a:pt x="14810" y="35188"/>
                    <a:pt x="11383" y="34207"/>
                    <a:pt x="8146" y="32979"/>
                  </a:cubicBezTo>
                  <a:cubicBezTo>
                    <a:pt x="5955" y="32159"/>
                    <a:pt x="3955" y="31007"/>
                    <a:pt x="2141" y="29549"/>
                  </a:cubicBezTo>
                  <a:cubicBezTo>
                    <a:pt x="-1570" y="26559"/>
                    <a:pt x="-3570" y="21920"/>
                    <a:pt x="-3189" y="17167"/>
                  </a:cubicBezTo>
                  <a:cubicBezTo>
                    <a:pt x="-3477" y="12176"/>
                    <a:pt x="-1189" y="7385"/>
                    <a:pt x="2811" y="4404"/>
                  </a:cubicBezTo>
                  <a:cubicBezTo>
                    <a:pt x="7192" y="1269"/>
                    <a:pt x="12429" y="-330"/>
                    <a:pt x="17764" y="-169"/>
                  </a:cubicBezTo>
                  <a:cubicBezTo>
                    <a:pt x="21670" y="-140"/>
                    <a:pt x="25479" y="508"/>
                    <a:pt x="29196" y="1736"/>
                  </a:cubicBezTo>
                  <a:cubicBezTo>
                    <a:pt x="32623" y="2908"/>
                    <a:pt x="35860" y="4717"/>
                    <a:pt x="38721" y="7070"/>
                  </a:cubicBezTo>
                  <a:lnTo>
                    <a:pt x="33288" y="14690"/>
                  </a:lnTo>
                  <a:cubicBezTo>
                    <a:pt x="31195" y="12880"/>
                    <a:pt x="28716" y="11547"/>
                    <a:pt x="26052" y="10785"/>
                  </a:cubicBezTo>
                  <a:cubicBezTo>
                    <a:pt x="23289" y="9757"/>
                    <a:pt x="20433" y="9175"/>
                    <a:pt x="17480" y="9071"/>
                  </a:cubicBezTo>
                  <a:close/>
                </a:path>
              </a:pathLst>
            </a:custGeom>
            <a:solidFill>
              <a:srgbClr val="6D6E71"/>
            </a:solidFill>
            <a:ln w="9525" cap="flat">
              <a:noFill/>
              <a:prstDash val="solid"/>
              <a:miter/>
            </a:ln>
          </p:spPr>
          <p:txBody>
            <a:bodyPr rtlCol="0" anchor="ctr"/>
            <a:lstStyle/>
            <a:p>
              <a:endParaRPr lang="en-US"/>
            </a:p>
          </p:txBody>
        </p:sp>
        <p:sp>
          <p:nvSpPr>
            <p:cNvPr id="408" name="Freeform: Shape 407">
              <a:extLst>
                <a:ext uri="{FF2B5EF4-FFF2-40B4-BE49-F238E27FC236}">
                  <a16:creationId xmlns:a16="http://schemas.microsoft.com/office/drawing/2014/main" id="{C68DF289-3573-4041-8761-D495D46D2A2D}"/>
                </a:ext>
              </a:extLst>
            </p:cNvPr>
            <p:cNvSpPr/>
            <p:nvPr/>
          </p:nvSpPr>
          <p:spPr>
            <a:xfrm>
              <a:off x="18109692" y="4968235"/>
              <a:ext cx="46601" cy="62869"/>
            </a:xfrm>
            <a:custGeom>
              <a:avLst/>
              <a:gdLst>
                <a:gd name="connsiteX0" fmla="*/ 18908 w 46601"/>
                <a:gd name="connsiteY0" fmla="*/ -176 h 62869"/>
                <a:gd name="connsiteX1" fmla="*/ 34525 w 46601"/>
                <a:gd name="connsiteY1" fmla="*/ 6111 h 62869"/>
                <a:gd name="connsiteX2" fmla="*/ 41102 w 46601"/>
                <a:gd name="connsiteY2" fmla="*/ 23065 h 62869"/>
                <a:gd name="connsiteX3" fmla="*/ 34623 w 46601"/>
                <a:gd name="connsiteY3" fmla="*/ 40210 h 62869"/>
                <a:gd name="connsiteX4" fmla="*/ 19480 w 46601"/>
                <a:gd name="connsiteY4" fmla="*/ 46782 h 62869"/>
                <a:gd name="connsiteX5" fmla="*/ 4048 w 46601"/>
                <a:gd name="connsiteY5" fmla="*/ 39258 h 62869"/>
                <a:gd name="connsiteX6" fmla="*/ 4048 w 46601"/>
                <a:gd name="connsiteY6" fmla="*/ 62689 h 62869"/>
                <a:gd name="connsiteX7" fmla="*/ -5477 w 46601"/>
                <a:gd name="connsiteY7" fmla="*/ 62689 h 62869"/>
                <a:gd name="connsiteX8" fmla="*/ -5477 w 46601"/>
                <a:gd name="connsiteY8" fmla="*/ 586 h 62869"/>
                <a:gd name="connsiteX9" fmla="*/ 4048 w 46601"/>
                <a:gd name="connsiteY9" fmla="*/ 586 h 62869"/>
                <a:gd name="connsiteX10" fmla="*/ 4048 w 46601"/>
                <a:gd name="connsiteY10" fmla="*/ 8588 h 62869"/>
                <a:gd name="connsiteX11" fmla="*/ 18908 w 46601"/>
                <a:gd name="connsiteY11" fmla="*/ -176 h 62869"/>
                <a:gd name="connsiteX12" fmla="*/ 3858 w 46601"/>
                <a:gd name="connsiteY12" fmla="*/ 23351 h 62869"/>
                <a:gd name="connsiteX13" fmla="*/ 7764 w 46601"/>
                <a:gd name="connsiteY13" fmla="*/ 34019 h 62869"/>
                <a:gd name="connsiteX14" fmla="*/ 17289 w 46601"/>
                <a:gd name="connsiteY14" fmla="*/ 38210 h 62869"/>
                <a:gd name="connsiteX15" fmla="*/ 26814 w 46601"/>
                <a:gd name="connsiteY15" fmla="*/ 34114 h 62869"/>
                <a:gd name="connsiteX16" fmla="*/ 31005 w 46601"/>
                <a:gd name="connsiteY16" fmla="*/ 23446 h 62869"/>
                <a:gd name="connsiteX17" fmla="*/ 26907 w 46601"/>
                <a:gd name="connsiteY17" fmla="*/ 12493 h 62869"/>
                <a:gd name="connsiteX18" fmla="*/ 17382 w 46601"/>
                <a:gd name="connsiteY18" fmla="*/ 8206 h 62869"/>
                <a:gd name="connsiteX19" fmla="*/ 7857 w 46601"/>
                <a:gd name="connsiteY19" fmla="*/ 12493 h 62869"/>
                <a:gd name="connsiteX20" fmla="*/ 3858 w 46601"/>
                <a:gd name="connsiteY20" fmla="*/ 23351 h 62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2869">
                  <a:moveTo>
                    <a:pt x="18908" y="-176"/>
                  </a:moveTo>
                  <a:cubicBezTo>
                    <a:pt x="24717" y="-290"/>
                    <a:pt x="30433" y="1977"/>
                    <a:pt x="34525" y="6111"/>
                  </a:cubicBezTo>
                  <a:cubicBezTo>
                    <a:pt x="39004" y="10587"/>
                    <a:pt x="41385" y="16741"/>
                    <a:pt x="41102" y="23065"/>
                  </a:cubicBezTo>
                  <a:cubicBezTo>
                    <a:pt x="41385" y="29418"/>
                    <a:pt x="39004" y="35610"/>
                    <a:pt x="34623" y="40210"/>
                  </a:cubicBezTo>
                  <a:cubicBezTo>
                    <a:pt x="30716" y="44411"/>
                    <a:pt x="25191" y="46792"/>
                    <a:pt x="19480" y="46782"/>
                  </a:cubicBezTo>
                  <a:cubicBezTo>
                    <a:pt x="13476" y="46668"/>
                    <a:pt x="7857" y="43916"/>
                    <a:pt x="4048" y="39258"/>
                  </a:cubicBezTo>
                  <a:lnTo>
                    <a:pt x="4048" y="62689"/>
                  </a:lnTo>
                  <a:lnTo>
                    <a:pt x="-5477" y="62689"/>
                  </a:lnTo>
                  <a:lnTo>
                    <a:pt x="-5477" y="586"/>
                  </a:lnTo>
                  <a:lnTo>
                    <a:pt x="4048" y="586"/>
                  </a:lnTo>
                  <a:lnTo>
                    <a:pt x="4048" y="8588"/>
                  </a:lnTo>
                  <a:cubicBezTo>
                    <a:pt x="7002" y="3158"/>
                    <a:pt x="12717" y="-204"/>
                    <a:pt x="18908" y="-176"/>
                  </a:cubicBezTo>
                  <a:close/>
                  <a:moveTo>
                    <a:pt x="3858" y="23351"/>
                  </a:moveTo>
                  <a:cubicBezTo>
                    <a:pt x="3667" y="27285"/>
                    <a:pt x="5095" y="31114"/>
                    <a:pt x="7764" y="34019"/>
                  </a:cubicBezTo>
                  <a:cubicBezTo>
                    <a:pt x="10239" y="36686"/>
                    <a:pt x="13666" y="38210"/>
                    <a:pt x="17289" y="38210"/>
                  </a:cubicBezTo>
                  <a:cubicBezTo>
                    <a:pt x="20908" y="38143"/>
                    <a:pt x="24335" y="36677"/>
                    <a:pt x="26814" y="34114"/>
                  </a:cubicBezTo>
                  <a:cubicBezTo>
                    <a:pt x="29670" y="31295"/>
                    <a:pt x="31195" y="27428"/>
                    <a:pt x="31005" y="23446"/>
                  </a:cubicBezTo>
                  <a:cubicBezTo>
                    <a:pt x="31098" y="19408"/>
                    <a:pt x="29670" y="15484"/>
                    <a:pt x="26907" y="12493"/>
                  </a:cubicBezTo>
                  <a:cubicBezTo>
                    <a:pt x="24433" y="9825"/>
                    <a:pt x="21001" y="8282"/>
                    <a:pt x="17382" y="8206"/>
                  </a:cubicBezTo>
                  <a:cubicBezTo>
                    <a:pt x="13764" y="8206"/>
                    <a:pt x="10239" y="9768"/>
                    <a:pt x="7857" y="12493"/>
                  </a:cubicBezTo>
                  <a:cubicBezTo>
                    <a:pt x="5192" y="15484"/>
                    <a:pt x="3760" y="19360"/>
                    <a:pt x="3858" y="23351"/>
                  </a:cubicBezTo>
                  <a:close/>
                </a:path>
              </a:pathLst>
            </a:custGeom>
            <a:solidFill>
              <a:srgbClr val="6D6E71"/>
            </a:solidFill>
            <a:ln w="9525" cap="flat">
              <a:noFill/>
              <a:prstDash val="solid"/>
              <a:miter/>
            </a:ln>
          </p:spPr>
          <p:txBody>
            <a:bodyPr rtlCol="0" anchor="ctr"/>
            <a:lstStyle/>
            <a:p>
              <a:endParaRPr lang="en-US"/>
            </a:p>
          </p:txBody>
        </p:sp>
        <p:sp>
          <p:nvSpPr>
            <p:cNvPr id="409" name="Freeform: Shape 408">
              <a:extLst>
                <a:ext uri="{FF2B5EF4-FFF2-40B4-BE49-F238E27FC236}">
                  <a16:creationId xmlns:a16="http://schemas.microsoft.com/office/drawing/2014/main" id="{843FEB9B-55D9-4548-9075-52CF5B1523FD}"/>
                </a:ext>
              </a:extLst>
            </p:cNvPr>
            <p:cNvSpPr/>
            <p:nvPr/>
          </p:nvSpPr>
          <p:spPr>
            <a:xfrm>
              <a:off x="18166363" y="4968715"/>
              <a:ext cx="24291" cy="45339"/>
            </a:xfrm>
            <a:custGeom>
              <a:avLst/>
              <a:gdLst>
                <a:gd name="connsiteX0" fmla="*/ 18336 w 24291"/>
                <a:gd name="connsiteY0" fmla="*/ 9060 h 45339"/>
                <a:gd name="connsiteX1" fmla="*/ 7671 w 24291"/>
                <a:gd name="connsiteY1" fmla="*/ 13631 h 45339"/>
                <a:gd name="connsiteX2" fmla="*/ 4048 w 24291"/>
                <a:gd name="connsiteY2" fmla="*/ 26109 h 45339"/>
                <a:gd name="connsiteX3" fmla="*/ 4048 w 24291"/>
                <a:gd name="connsiteY3" fmla="*/ 45159 h 45339"/>
                <a:gd name="connsiteX4" fmla="*/ -5477 w 24291"/>
                <a:gd name="connsiteY4" fmla="*/ 45159 h 45339"/>
                <a:gd name="connsiteX5" fmla="*/ -5477 w 24291"/>
                <a:gd name="connsiteY5" fmla="*/ 106 h 45339"/>
                <a:gd name="connsiteX6" fmla="*/ 4048 w 24291"/>
                <a:gd name="connsiteY6" fmla="*/ 106 h 45339"/>
                <a:gd name="connsiteX7" fmla="*/ 4048 w 24291"/>
                <a:gd name="connsiteY7" fmla="*/ 9631 h 45339"/>
                <a:gd name="connsiteX8" fmla="*/ 10336 w 24291"/>
                <a:gd name="connsiteY8" fmla="*/ 2583 h 45339"/>
                <a:gd name="connsiteX9" fmla="*/ 18815 w 24291"/>
                <a:gd name="connsiteY9" fmla="*/ -180 h 45339"/>
                <a:gd name="connsiteX10" fmla="*/ 18815 w 24291"/>
                <a:gd name="connsiteY10" fmla="*/ 9345 h 45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91" h="45339">
                  <a:moveTo>
                    <a:pt x="18336" y="9060"/>
                  </a:moveTo>
                  <a:cubicBezTo>
                    <a:pt x="14243" y="8764"/>
                    <a:pt x="10243" y="10469"/>
                    <a:pt x="7671" y="13631"/>
                  </a:cubicBezTo>
                  <a:cubicBezTo>
                    <a:pt x="5002" y="17242"/>
                    <a:pt x="3764" y="21652"/>
                    <a:pt x="4048" y="26109"/>
                  </a:cubicBezTo>
                  <a:lnTo>
                    <a:pt x="4048" y="45159"/>
                  </a:lnTo>
                  <a:lnTo>
                    <a:pt x="-5477" y="45159"/>
                  </a:lnTo>
                  <a:lnTo>
                    <a:pt x="-5477" y="106"/>
                  </a:lnTo>
                  <a:lnTo>
                    <a:pt x="4048" y="106"/>
                  </a:lnTo>
                  <a:lnTo>
                    <a:pt x="4048" y="9631"/>
                  </a:lnTo>
                  <a:cubicBezTo>
                    <a:pt x="5574" y="6821"/>
                    <a:pt x="7671" y="4402"/>
                    <a:pt x="10336" y="2583"/>
                  </a:cubicBezTo>
                  <a:cubicBezTo>
                    <a:pt x="12815" y="811"/>
                    <a:pt x="15764" y="-151"/>
                    <a:pt x="18815" y="-180"/>
                  </a:cubicBezTo>
                  <a:lnTo>
                    <a:pt x="18815" y="9345"/>
                  </a:lnTo>
                  <a:close/>
                </a:path>
              </a:pathLst>
            </a:custGeom>
            <a:solidFill>
              <a:srgbClr val="6D6E71"/>
            </a:solidFill>
            <a:ln w="9525" cap="flat">
              <a:noFill/>
              <a:prstDash val="solid"/>
              <a:miter/>
            </a:ln>
          </p:spPr>
          <p:txBody>
            <a:bodyPr rtlCol="0" anchor="ctr"/>
            <a:lstStyle/>
            <a:p>
              <a:endParaRPr lang="en-US"/>
            </a:p>
          </p:txBody>
        </p:sp>
        <p:sp>
          <p:nvSpPr>
            <p:cNvPr id="410" name="Freeform: Shape 409">
              <a:extLst>
                <a:ext uri="{FF2B5EF4-FFF2-40B4-BE49-F238E27FC236}">
                  <a16:creationId xmlns:a16="http://schemas.microsoft.com/office/drawing/2014/main" id="{5CBBEDE7-D71C-4382-926F-FDF669CF092E}"/>
                </a:ext>
              </a:extLst>
            </p:cNvPr>
            <p:cNvSpPr/>
            <p:nvPr/>
          </p:nvSpPr>
          <p:spPr>
            <a:xfrm>
              <a:off x="18195322" y="4968251"/>
              <a:ext cx="48006" cy="46946"/>
            </a:xfrm>
            <a:custGeom>
              <a:avLst/>
              <a:gdLst>
                <a:gd name="connsiteX0" fmla="*/ 35672 w 48006"/>
                <a:gd name="connsiteY0" fmla="*/ 39908 h 46946"/>
                <a:gd name="connsiteX1" fmla="*/ 1381 w 48006"/>
                <a:gd name="connsiteY1" fmla="*/ 39908 h 46946"/>
                <a:gd name="connsiteX2" fmla="*/ 1381 w 48006"/>
                <a:gd name="connsiteY2" fmla="*/ 6571 h 46946"/>
                <a:gd name="connsiteX3" fmla="*/ 35672 w 48006"/>
                <a:gd name="connsiteY3" fmla="*/ 6571 h 46946"/>
                <a:gd name="connsiteX4" fmla="*/ 35672 w 48006"/>
                <a:gd name="connsiteY4" fmla="*/ 39908 h 46946"/>
                <a:gd name="connsiteX5" fmla="*/ 8236 w 48006"/>
                <a:gd name="connsiteY5" fmla="*/ 34003 h 46946"/>
                <a:gd name="connsiteX6" fmla="*/ 18524 w 48006"/>
                <a:gd name="connsiteY6" fmla="*/ 38194 h 46946"/>
                <a:gd name="connsiteX7" fmla="*/ 28909 w 48006"/>
                <a:gd name="connsiteY7" fmla="*/ 34003 h 46946"/>
                <a:gd name="connsiteX8" fmla="*/ 32909 w 48006"/>
                <a:gd name="connsiteY8" fmla="*/ 23240 h 46946"/>
                <a:gd name="connsiteX9" fmla="*/ 28909 w 48006"/>
                <a:gd name="connsiteY9" fmla="*/ 12476 h 46946"/>
                <a:gd name="connsiteX10" fmla="*/ 18524 w 48006"/>
                <a:gd name="connsiteY10" fmla="*/ 8381 h 46946"/>
                <a:gd name="connsiteX11" fmla="*/ 8236 w 48006"/>
                <a:gd name="connsiteY11" fmla="*/ 12476 h 46946"/>
                <a:gd name="connsiteX12" fmla="*/ 4144 w 48006"/>
                <a:gd name="connsiteY12" fmla="*/ 23240 h 46946"/>
                <a:gd name="connsiteX13" fmla="*/ 8236 w 48006"/>
                <a:gd name="connsiteY13" fmla="*/ 34003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006" h="46946">
                  <a:moveTo>
                    <a:pt x="35672" y="39908"/>
                  </a:moveTo>
                  <a:cubicBezTo>
                    <a:pt x="26049" y="49053"/>
                    <a:pt x="10999" y="49053"/>
                    <a:pt x="1381" y="39908"/>
                  </a:cubicBezTo>
                  <a:cubicBezTo>
                    <a:pt x="-7763" y="30669"/>
                    <a:pt x="-7763" y="15810"/>
                    <a:pt x="1381" y="6571"/>
                  </a:cubicBezTo>
                  <a:cubicBezTo>
                    <a:pt x="10999" y="-2430"/>
                    <a:pt x="26049" y="-2430"/>
                    <a:pt x="35672" y="6571"/>
                  </a:cubicBezTo>
                  <a:cubicBezTo>
                    <a:pt x="44815" y="15810"/>
                    <a:pt x="44815" y="30669"/>
                    <a:pt x="35672" y="39908"/>
                  </a:cubicBezTo>
                  <a:close/>
                  <a:moveTo>
                    <a:pt x="8236" y="34003"/>
                  </a:moveTo>
                  <a:cubicBezTo>
                    <a:pt x="10906" y="36784"/>
                    <a:pt x="14622" y="38308"/>
                    <a:pt x="18524" y="38194"/>
                  </a:cubicBezTo>
                  <a:cubicBezTo>
                    <a:pt x="22431" y="38289"/>
                    <a:pt x="26147" y="36775"/>
                    <a:pt x="28909" y="34003"/>
                  </a:cubicBezTo>
                  <a:cubicBezTo>
                    <a:pt x="31672" y="31098"/>
                    <a:pt x="33100" y="27221"/>
                    <a:pt x="32909" y="23240"/>
                  </a:cubicBezTo>
                  <a:cubicBezTo>
                    <a:pt x="33002" y="19268"/>
                    <a:pt x="31574" y="15391"/>
                    <a:pt x="28909" y="12476"/>
                  </a:cubicBezTo>
                  <a:cubicBezTo>
                    <a:pt x="26147" y="9733"/>
                    <a:pt x="22431" y="8248"/>
                    <a:pt x="18524" y="8381"/>
                  </a:cubicBezTo>
                  <a:cubicBezTo>
                    <a:pt x="14715" y="8228"/>
                    <a:pt x="10906" y="9714"/>
                    <a:pt x="8236" y="12476"/>
                  </a:cubicBezTo>
                  <a:cubicBezTo>
                    <a:pt x="5478" y="15362"/>
                    <a:pt x="3953" y="19249"/>
                    <a:pt x="4144" y="23240"/>
                  </a:cubicBezTo>
                  <a:cubicBezTo>
                    <a:pt x="3953" y="27240"/>
                    <a:pt x="5478" y="31146"/>
                    <a:pt x="8236" y="34003"/>
                  </a:cubicBezTo>
                  <a:close/>
                </a:path>
              </a:pathLst>
            </a:custGeom>
            <a:solidFill>
              <a:srgbClr val="6D6E71"/>
            </a:solidFill>
            <a:ln w="9525" cap="flat">
              <a:noFill/>
              <a:prstDash val="solid"/>
              <a:miter/>
            </a:ln>
          </p:spPr>
          <p:txBody>
            <a:bodyPr rtlCol="0" anchor="ctr"/>
            <a:lstStyle/>
            <a:p>
              <a:endParaRPr lang="en-US"/>
            </a:p>
          </p:txBody>
        </p:sp>
        <p:sp>
          <p:nvSpPr>
            <p:cNvPr id="411" name="Freeform: Shape 410">
              <a:extLst>
                <a:ext uri="{FF2B5EF4-FFF2-40B4-BE49-F238E27FC236}">
                  <a16:creationId xmlns:a16="http://schemas.microsoft.com/office/drawing/2014/main" id="{6D7E6B69-4BF8-4284-AE8D-6132D2E03E32}"/>
                </a:ext>
              </a:extLst>
            </p:cNvPr>
            <p:cNvSpPr/>
            <p:nvPr/>
          </p:nvSpPr>
          <p:spPr>
            <a:xfrm>
              <a:off x="18250589" y="4968322"/>
              <a:ext cx="44993" cy="64612"/>
            </a:xfrm>
            <a:custGeom>
              <a:avLst/>
              <a:gdLst>
                <a:gd name="connsiteX0" fmla="*/ 39457 w 44993"/>
                <a:gd name="connsiteY0" fmla="*/ 500 h 64612"/>
                <a:gd name="connsiteX1" fmla="*/ 39457 w 44993"/>
                <a:gd name="connsiteY1" fmla="*/ 40314 h 64612"/>
                <a:gd name="connsiteX2" fmla="*/ 32885 w 44993"/>
                <a:gd name="connsiteY2" fmla="*/ 58412 h 64612"/>
                <a:gd name="connsiteX3" fmla="*/ 16025 w 44993"/>
                <a:gd name="connsiteY3" fmla="*/ 64413 h 64612"/>
                <a:gd name="connsiteX4" fmla="*/ -2546 w 44993"/>
                <a:gd name="connsiteY4" fmla="*/ 58031 h 64612"/>
                <a:gd name="connsiteX5" fmla="*/ 2026 w 44993"/>
                <a:gd name="connsiteY5" fmla="*/ 50697 h 64612"/>
                <a:gd name="connsiteX6" fmla="*/ 15551 w 44993"/>
                <a:gd name="connsiteY6" fmla="*/ 55745 h 64612"/>
                <a:gd name="connsiteX7" fmla="*/ 26313 w 44993"/>
                <a:gd name="connsiteY7" fmla="*/ 52316 h 64612"/>
                <a:gd name="connsiteX8" fmla="*/ 30313 w 44993"/>
                <a:gd name="connsiteY8" fmla="*/ 41077 h 64612"/>
                <a:gd name="connsiteX9" fmla="*/ 30313 w 44993"/>
                <a:gd name="connsiteY9" fmla="*/ 35266 h 64612"/>
                <a:gd name="connsiteX10" fmla="*/ 15170 w 44993"/>
                <a:gd name="connsiteY10" fmla="*/ 44029 h 64612"/>
                <a:gd name="connsiteX11" fmla="*/ 310 w 44993"/>
                <a:gd name="connsiteY11" fmla="*/ 37742 h 64612"/>
                <a:gd name="connsiteX12" fmla="*/ 310 w 44993"/>
                <a:gd name="connsiteY12" fmla="*/ 6120 h 64612"/>
                <a:gd name="connsiteX13" fmla="*/ 15170 w 44993"/>
                <a:gd name="connsiteY13" fmla="*/ -167 h 64612"/>
                <a:gd name="connsiteX14" fmla="*/ 29838 w 44993"/>
                <a:gd name="connsiteY14" fmla="*/ 7263 h 64612"/>
                <a:gd name="connsiteX15" fmla="*/ 29838 w 44993"/>
                <a:gd name="connsiteY15" fmla="*/ 500 h 64612"/>
                <a:gd name="connsiteX16" fmla="*/ 3928 w 44993"/>
                <a:gd name="connsiteY16" fmla="*/ 21550 h 64612"/>
                <a:gd name="connsiteX17" fmla="*/ 7361 w 44993"/>
                <a:gd name="connsiteY17" fmla="*/ 31075 h 64612"/>
                <a:gd name="connsiteX18" fmla="*/ 16886 w 44993"/>
                <a:gd name="connsiteY18" fmla="*/ 35076 h 64612"/>
                <a:gd name="connsiteX19" fmla="*/ 26411 w 44993"/>
                <a:gd name="connsiteY19" fmla="*/ 31170 h 64612"/>
                <a:gd name="connsiteX20" fmla="*/ 30029 w 44993"/>
                <a:gd name="connsiteY20" fmla="*/ 21645 h 64612"/>
                <a:gd name="connsiteX21" fmla="*/ 26411 w 44993"/>
                <a:gd name="connsiteY21" fmla="*/ 12120 h 64612"/>
                <a:gd name="connsiteX22" fmla="*/ 16886 w 44993"/>
                <a:gd name="connsiteY22" fmla="*/ 8024 h 64612"/>
                <a:gd name="connsiteX23" fmla="*/ 7361 w 44993"/>
                <a:gd name="connsiteY23" fmla="*/ 12215 h 64612"/>
                <a:gd name="connsiteX24" fmla="*/ 3928 w 44993"/>
                <a:gd name="connsiteY24" fmla="*/ 21455 h 64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993" h="64612">
                  <a:moveTo>
                    <a:pt x="39457" y="500"/>
                  </a:moveTo>
                  <a:lnTo>
                    <a:pt x="39457" y="40314"/>
                  </a:lnTo>
                  <a:cubicBezTo>
                    <a:pt x="39936" y="47010"/>
                    <a:pt x="37554" y="53602"/>
                    <a:pt x="32885" y="58412"/>
                  </a:cubicBezTo>
                  <a:cubicBezTo>
                    <a:pt x="28220" y="62508"/>
                    <a:pt x="22216" y="64661"/>
                    <a:pt x="16025" y="64413"/>
                  </a:cubicBezTo>
                  <a:cubicBezTo>
                    <a:pt x="9263" y="64451"/>
                    <a:pt x="2789" y="62203"/>
                    <a:pt x="-2546" y="58031"/>
                  </a:cubicBezTo>
                  <a:lnTo>
                    <a:pt x="2026" y="50697"/>
                  </a:lnTo>
                  <a:cubicBezTo>
                    <a:pt x="5835" y="53859"/>
                    <a:pt x="10598" y="55640"/>
                    <a:pt x="15551" y="55745"/>
                  </a:cubicBezTo>
                  <a:cubicBezTo>
                    <a:pt x="19458" y="55945"/>
                    <a:pt x="23267" y="54726"/>
                    <a:pt x="26313" y="52316"/>
                  </a:cubicBezTo>
                  <a:cubicBezTo>
                    <a:pt x="29266" y="49335"/>
                    <a:pt x="30694" y="45229"/>
                    <a:pt x="30313" y="41077"/>
                  </a:cubicBezTo>
                  <a:lnTo>
                    <a:pt x="30313" y="35266"/>
                  </a:lnTo>
                  <a:cubicBezTo>
                    <a:pt x="27360" y="40819"/>
                    <a:pt x="21458" y="44210"/>
                    <a:pt x="15170" y="44029"/>
                  </a:cubicBezTo>
                  <a:cubicBezTo>
                    <a:pt x="9551" y="44239"/>
                    <a:pt x="4119" y="41933"/>
                    <a:pt x="310" y="37742"/>
                  </a:cubicBezTo>
                  <a:cubicBezTo>
                    <a:pt x="-7406" y="28627"/>
                    <a:pt x="-7406" y="15235"/>
                    <a:pt x="310" y="6120"/>
                  </a:cubicBezTo>
                  <a:cubicBezTo>
                    <a:pt x="4119" y="1929"/>
                    <a:pt x="9551" y="-376"/>
                    <a:pt x="15170" y="-167"/>
                  </a:cubicBezTo>
                  <a:cubicBezTo>
                    <a:pt x="20979" y="-281"/>
                    <a:pt x="26504" y="2500"/>
                    <a:pt x="29838" y="7263"/>
                  </a:cubicBezTo>
                  <a:lnTo>
                    <a:pt x="29838" y="500"/>
                  </a:lnTo>
                  <a:close/>
                  <a:moveTo>
                    <a:pt x="3928" y="21550"/>
                  </a:moveTo>
                  <a:cubicBezTo>
                    <a:pt x="3928" y="25027"/>
                    <a:pt x="5170" y="28408"/>
                    <a:pt x="7361" y="31075"/>
                  </a:cubicBezTo>
                  <a:cubicBezTo>
                    <a:pt x="9742" y="33809"/>
                    <a:pt x="13263" y="35285"/>
                    <a:pt x="16886" y="35076"/>
                  </a:cubicBezTo>
                  <a:cubicBezTo>
                    <a:pt x="20504" y="35247"/>
                    <a:pt x="23932" y="33818"/>
                    <a:pt x="26411" y="31170"/>
                  </a:cubicBezTo>
                  <a:cubicBezTo>
                    <a:pt x="28792" y="28580"/>
                    <a:pt x="30122" y="25170"/>
                    <a:pt x="30029" y="21645"/>
                  </a:cubicBezTo>
                  <a:cubicBezTo>
                    <a:pt x="30029" y="18140"/>
                    <a:pt x="28694" y="14749"/>
                    <a:pt x="26411" y="12120"/>
                  </a:cubicBezTo>
                  <a:cubicBezTo>
                    <a:pt x="24030" y="9396"/>
                    <a:pt x="20504" y="7891"/>
                    <a:pt x="16886" y="8024"/>
                  </a:cubicBezTo>
                  <a:cubicBezTo>
                    <a:pt x="13263" y="7824"/>
                    <a:pt x="9644" y="9387"/>
                    <a:pt x="7361" y="12215"/>
                  </a:cubicBezTo>
                  <a:cubicBezTo>
                    <a:pt x="5170" y="14826"/>
                    <a:pt x="4026" y="18073"/>
                    <a:pt x="3928" y="21455"/>
                  </a:cubicBezTo>
                  <a:close/>
                </a:path>
              </a:pathLst>
            </a:custGeom>
            <a:solidFill>
              <a:srgbClr val="6D6E71"/>
            </a:solidFill>
            <a:ln w="9525" cap="flat">
              <a:noFill/>
              <a:prstDash val="solid"/>
              <a:miter/>
            </a:ln>
          </p:spPr>
          <p:txBody>
            <a:bodyPr rtlCol="0" anchor="ctr"/>
            <a:lstStyle/>
            <a:p>
              <a:endParaRPr lang="en-US"/>
            </a:p>
          </p:txBody>
        </p:sp>
        <p:sp>
          <p:nvSpPr>
            <p:cNvPr id="412" name="Freeform: Shape 411">
              <a:extLst>
                <a:ext uri="{FF2B5EF4-FFF2-40B4-BE49-F238E27FC236}">
                  <a16:creationId xmlns:a16="http://schemas.microsoft.com/office/drawing/2014/main" id="{2F3F1452-BD9D-488C-A965-66B8F8138E02}"/>
                </a:ext>
              </a:extLst>
            </p:cNvPr>
            <p:cNvSpPr/>
            <p:nvPr/>
          </p:nvSpPr>
          <p:spPr>
            <a:xfrm>
              <a:off x="18308671" y="4968715"/>
              <a:ext cx="24286" cy="45339"/>
            </a:xfrm>
            <a:custGeom>
              <a:avLst/>
              <a:gdLst>
                <a:gd name="connsiteX0" fmla="*/ 18336 w 24286"/>
                <a:gd name="connsiteY0" fmla="*/ 9060 h 45339"/>
                <a:gd name="connsiteX1" fmla="*/ 7667 w 24286"/>
                <a:gd name="connsiteY1" fmla="*/ 13631 h 45339"/>
                <a:gd name="connsiteX2" fmla="*/ 4048 w 24286"/>
                <a:gd name="connsiteY2" fmla="*/ 26109 h 45339"/>
                <a:gd name="connsiteX3" fmla="*/ 4048 w 24286"/>
                <a:gd name="connsiteY3" fmla="*/ 45159 h 45339"/>
                <a:gd name="connsiteX4" fmla="*/ -5477 w 24286"/>
                <a:gd name="connsiteY4" fmla="*/ 45159 h 45339"/>
                <a:gd name="connsiteX5" fmla="*/ -5477 w 24286"/>
                <a:gd name="connsiteY5" fmla="*/ 106 h 45339"/>
                <a:gd name="connsiteX6" fmla="*/ 4048 w 24286"/>
                <a:gd name="connsiteY6" fmla="*/ 106 h 45339"/>
                <a:gd name="connsiteX7" fmla="*/ 4048 w 24286"/>
                <a:gd name="connsiteY7" fmla="*/ 9631 h 45339"/>
                <a:gd name="connsiteX8" fmla="*/ 10332 w 24286"/>
                <a:gd name="connsiteY8" fmla="*/ 2583 h 45339"/>
                <a:gd name="connsiteX9" fmla="*/ 18810 w 24286"/>
                <a:gd name="connsiteY9" fmla="*/ -180 h 45339"/>
                <a:gd name="connsiteX10" fmla="*/ 18810 w 24286"/>
                <a:gd name="connsiteY10" fmla="*/ 9345 h 45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5339">
                  <a:moveTo>
                    <a:pt x="18336" y="9060"/>
                  </a:moveTo>
                  <a:cubicBezTo>
                    <a:pt x="14238" y="8764"/>
                    <a:pt x="10239" y="10469"/>
                    <a:pt x="7667" y="13631"/>
                  </a:cubicBezTo>
                  <a:cubicBezTo>
                    <a:pt x="4997" y="17242"/>
                    <a:pt x="3760" y="21652"/>
                    <a:pt x="4048" y="26109"/>
                  </a:cubicBezTo>
                  <a:lnTo>
                    <a:pt x="4048" y="45159"/>
                  </a:lnTo>
                  <a:lnTo>
                    <a:pt x="-5477" y="45159"/>
                  </a:lnTo>
                  <a:lnTo>
                    <a:pt x="-5477" y="106"/>
                  </a:lnTo>
                  <a:lnTo>
                    <a:pt x="4048" y="106"/>
                  </a:lnTo>
                  <a:lnTo>
                    <a:pt x="4048" y="9631"/>
                  </a:lnTo>
                  <a:cubicBezTo>
                    <a:pt x="5569" y="6821"/>
                    <a:pt x="7667" y="4402"/>
                    <a:pt x="10332" y="2583"/>
                  </a:cubicBezTo>
                  <a:cubicBezTo>
                    <a:pt x="12810" y="811"/>
                    <a:pt x="15764" y="-151"/>
                    <a:pt x="18810" y="-180"/>
                  </a:cubicBezTo>
                  <a:lnTo>
                    <a:pt x="18810" y="9345"/>
                  </a:lnTo>
                  <a:close/>
                </a:path>
              </a:pathLst>
            </a:custGeom>
            <a:solidFill>
              <a:srgbClr val="6D6E71"/>
            </a:solidFill>
            <a:ln w="9525" cap="flat">
              <a:noFill/>
              <a:prstDash val="solid"/>
              <a:miter/>
            </a:ln>
          </p:spPr>
          <p:txBody>
            <a:bodyPr rtlCol="0" anchor="ctr"/>
            <a:lstStyle/>
            <a:p>
              <a:endParaRPr lang="en-US"/>
            </a:p>
          </p:txBody>
        </p:sp>
        <p:sp>
          <p:nvSpPr>
            <p:cNvPr id="413" name="Freeform: Shape 412">
              <a:extLst>
                <a:ext uri="{FF2B5EF4-FFF2-40B4-BE49-F238E27FC236}">
                  <a16:creationId xmlns:a16="http://schemas.microsoft.com/office/drawing/2014/main" id="{05180ACF-F073-4727-85BD-86086606BC2D}"/>
                </a:ext>
              </a:extLst>
            </p:cNvPr>
            <p:cNvSpPr/>
            <p:nvPr/>
          </p:nvSpPr>
          <p:spPr>
            <a:xfrm>
              <a:off x="18337423" y="4967839"/>
              <a:ext cx="40543" cy="47371"/>
            </a:xfrm>
            <a:custGeom>
              <a:avLst/>
              <a:gdLst>
                <a:gd name="connsiteX0" fmla="*/ 34920 w 40543"/>
                <a:gd name="connsiteY0" fmla="*/ 46513 h 47371"/>
                <a:gd name="connsiteX1" fmla="*/ 26158 w 40543"/>
                <a:gd name="connsiteY1" fmla="*/ 46513 h 47371"/>
                <a:gd name="connsiteX2" fmla="*/ 26158 w 40543"/>
                <a:gd name="connsiteY2" fmla="*/ 40417 h 47371"/>
                <a:gd name="connsiteX3" fmla="*/ 11015 w 40543"/>
                <a:gd name="connsiteY3" fmla="*/ 47179 h 47371"/>
                <a:gd name="connsiteX4" fmla="*/ -798 w 40543"/>
                <a:gd name="connsiteY4" fmla="*/ 43179 h 47371"/>
                <a:gd name="connsiteX5" fmla="*/ -5463 w 40543"/>
                <a:gd name="connsiteY5" fmla="*/ 32415 h 47371"/>
                <a:gd name="connsiteX6" fmla="*/ -515 w 40543"/>
                <a:gd name="connsiteY6" fmla="*/ 22319 h 47371"/>
                <a:gd name="connsiteX7" fmla="*/ 13015 w 40543"/>
                <a:gd name="connsiteY7" fmla="*/ 18985 h 47371"/>
                <a:gd name="connsiteX8" fmla="*/ 25395 w 40543"/>
                <a:gd name="connsiteY8" fmla="*/ 18985 h 47371"/>
                <a:gd name="connsiteX9" fmla="*/ 25395 w 40543"/>
                <a:gd name="connsiteY9" fmla="*/ 17271 h 47371"/>
                <a:gd name="connsiteX10" fmla="*/ 15298 w 40543"/>
                <a:gd name="connsiteY10" fmla="*/ 7746 h 47371"/>
                <a:gd name="connsiteX11" fmla="*/ 2155 w 40543"/>
                <a:gd name="connsiteY11" fmla="*/ 12413 h 47371"/>
                <a:gd name="connsiteX12" fmla="*/ -2226 w 40543"/>
                <a:gd name="connsiteY12" fmla="*/ 6412 h 47371"/>
                <a:gd name="connsiteX13" fmla="*/ 16824 w 40543"/>
                <a:gd name="connsiteY13" fmla="*/ -160 h 47371"/>
                <a:gd name="connsiteX14" fmla="*/ 29967 w 40543"/>
                <a:gd name="connsiteY14" fmla="*/ 3936 h 47371"/>
                <a:gd name="connsiteX15" fmla="*/ 35018 w 40543"/>
                <a:gd name="connsiteY15" fmla="*/ 16699 h 47371"/>
                <a:gd name="connsiteX16" fmla="*/ 25395 w 40543"/>
                <a:gd name="connsiteY16" fmla="*/ 29558 h 47371"/>
                <a:gd name="connsiteX17" fmla="*/ 25395 w 40543"/>
                <a:gd name="connsiteY17" fmla="*/ 25653 h 47371"/>
                <a:gd name="connsiteX18" fmla="*/ 14633 w 40543"/>
                <a:gd name="connsiteY18" fmla="*/ 25653 h 47371"/>
                <a:gd name="connsiteX19" fmla="*/ 4248 w 40543"/>
                <a:gd name="connsiteY19" fmla="*/ 32225 h 47371"/>
                <a:gd name="connsiteX20" fmla="*/ 6820 w 40543"/>
                <a:gd name="connsiteY20" fmla="*/ 37273 h 47371"/>
                <a:gd name="connsiteX21" fmla="*/ 13964 w 40543"/>
                <a:gd name="connsiteY21" fmla="*/ 39083 h 47371"/>
                <a:gd name="connsiteX22" fmla="*/ 21968 w 40543"/>
                <a:gd name="connsiteY22" fmla="*/ 36511 h 47371"/>
                <a:gd name="connsiteX23" fmla="*/ 25302 w 40543"/>
                <a:gd name="connsiteY23" fmla="*/ 29558 h 47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543" h="47371">
                  <a:moveTo>
                    <a:pt x="34920" y="46513"/>
                  </a:moveTo>
                  <a:lnTo>
                    <a:pt x="26158" y="46513"/>
                  </a:lnTo>
                  <a:lnTo>
                    <a:pt x="26158" y="40417"/>
                  </a:lnTo>
                  <a:cubicBezTo>
                    <a:pt x="22442" y="44865"/>
                    <a:pt x="16824" y="47360"/>
                    <a:pt x="11015" y="47179"/>
                  </a:cubicBezTo>
                  <a:cubicBezTo>
                    <a:pt x="6727" y="47341"/>
                    <a:pt x="2536" y="45912"/>
                    <a:pt x="-798" y="43179"/>
                  </a:cubicBezTo>
                  <a:cubicBezTo>
                    <a:pt x="-3845" y="40474"/>
                    <a:pt x="-5561" y="36521"/>
                    <a:pt x="-5463" y="32415"/>
                  </a:cubicBezTo>
                  <a:cubicBezTo>
                    <a:pt x="-5654" y="28415"/>
                    <a:pt x="-3845" y="24595"/>
                    <a:pt x="-515" y="22319"/>
                  </a:cubicBezTo>
                  <a:cubicBezTo>
                    <a:pt x="3583" y="19909"/>
                    <a:pt x="8252" y="18757"/>
                    <a:pt x="13015" y="18985"/>
                  </a:cubicBezTo>
                  <a:lnTo>
                    <a:pt x="25395" y="18985"/>
                  </a:lnTo>
                  <a:lnTo>
                    <a:pt x="25395" y="17271"/>
                  </a:lnTo>
                  <a:cubicBezTo>
                    <a:pt x="25395" y="11175"/>
                    <a:pt x="22061" y="7746"/>
                    <a:pt x="15298" y="7746"/>
                  </a:cubicBezTo>
                  <a:cubicBezTo>
                    <a:pt x="10536" y="7955"/>
                    <a:pt x="5964" y="9584"/>
                    <a:pt x="2155" y="12413"/>
                  </a:cubicBezTo>
                  <a:lnTo>
                    <a:pt x="-2226" y="6412"/>
                  </a:lnTo>
                  <a:cubicBezTo>
                    <a:pt x="3201" y="2088"/>
                    <a:pt x="9871" y="-227"/>
                    <a:pt x="16824" y="-160"/>
                  </a:cubicBezTo>
                  <a:cubicBezTo>
                    <a:pt x="21586" y="-370"/>
                    <a:pt x="26158" y="1078"/>
                    <a:pt x="29967" y="3936"/>
                  </a:cubicBezTo>
                  <a:cubicBezTo>
                    <a:pt x="33586" y="7165"/>
                    <a:pt x="35395" y="11889"/>
                    <a:pt x="35018" y="16699"/>
                  </a:cubicBezTo>
                  <a:close/>
                  <a:moveTo>
                    <a:pt x="25395" y="29558"/>
                  </a:moveTo>
                  <a:lnTo>
                    <a:pt x="25395" y="25653"/>
                  </a:lnTo>
                  <a:lnTo>
                    <a:pt x="14633" y="25653"/>
                  </a:lnTo>
                  <a:cubicBezTo>
                    <a:pt x="7680" y="25653"/>
                    <a:pt x="4248" y="27844"/>
                    <a:pt x="4248" y="32225"/>
                  </a:cubicBezTo>
                  <a:cubicBezTo>
                    <a:pt x="4155" y="34244"/>
                    <a:pt x="5108" y="36168"/>
                    <a:pt x="6820" y="37273"/>
                  </a:cubicBezTo>
                  <a:cubicBezTo>
                    <a:pt x="9010" y="38568"/>
                    <a:pt x="11489" y="39197"/>
                    <a:pt x="13964" y="39083"/>
                  </a:cubicBezTo>
                  <a:cubicBezTo>
                    <a:pt x="16824" y="39140"/>
                    <a:pt x="19680" y="38235"/>
                    <a:pt x="21968" y="36511"/>
                  </a:cubicBezTo>
                  <a:cubicBezTo>
                    <a:pt x="24158" y="34863"/>
                    <a:pt x="25395" y="32272"/>
                    <a:pt x="25302" y="29558"/>
                  </a:cubicBezTo>
                  <a:close/>
                </a:path>
              </a:pathLst>
            </a:custGeom>
            <a:solidFill>
              <a:srgbClr val="6D6E71"/>
            </a:solidFill>
            <a:ln w="9525" cap="flat">
              <a:noFill/>
              <a:prstDash val="solid"/>
              <a:miter/>
            </a:ln>
          </p:spPr>
          <p:txBody>
            <a:bodyPr rtlCol="0" anchor="ctr"/>
            <a:lstStyle/>
            <a:p>
              <a:endParaRPr lang="en-US"/>
            </a:p>
          </p:txBody>
        </p:sp>
        <p:sp>
          <p:nvSpPr>
            <p:cNvPr id="414" name="Freeform: Shape 413">
              <a:extLst>
                <a:ext uri="{FF2B5EF4-FFF2-40B4-BE49-F238E27FC236}">
                  <a16:creationId xmlns:a16="http://schemas.microsoft.com/office/drawing/2014/main" id="{8B7D83BA-A324-4B57-935D-8092F13C0F22}"/>
                </a:ext>
              </a:extLst>
            </p:cNvPr>
            <p:cNvSpPr/>
            <p:nvPr/>
          </p:nvSpPr>
          <p:spPr>
            <a:xfrm>
              <a:off x="18390391" y="4968282"/>
              <a:ext cx="73565" cy="46820"/>
            </a:xfrm>
            <a:custGeom>
              <a:avLst/>
              <a:gdLst>
                <a:gd name="connsiteX0" fmla="*/ 4048 w 73565"/>
                <a:gd name="connsiteY0" fmla="*/ 21399 h 46820"/>
                <a:gd name="connsiteX1" fmla="*/ 4048 w 73565"/>
                <a:gd name="connsiteY1" fmla="*/ 46069 h 46820"/>
                <a:gd name="connsiteX2" fmla="*/ -5477 w 73565"/>
                <a:gd name="connsiteY2" fmla="*/ 46069 h 46820"/>
                <a:gd name="connsiteX3" fmla="*/ -5477 w 73565"/>
                <a:gd name="connsiteY3" fmla="*/ 539 h 46820"/>
                <a:gd name="connsiteX4" fmla="*/ 4048 w 73565"/>
                <a:gd name="connsiteY4" fmla="*/ 539 h 46820"/>
                <a:gd name="connsiteX5" fmla="*/ 4048 w 73565"/>
                <a:gd name="connsiteY5" fmla="*/ 8826 h 46820"/>
                <a:gd name="connsiteX6" fmla="*/ 10336 w 73565"/>
                <a:gd name="connsiteY6" fmla="*/ 2254 h 46820"/>
                <a:gd name="connsiteX7" fmla="*/ 19289 w 73565"/>
                <a:gd name="connsiteY7" fmla="*/ -128 h 46820"/>
                <a:gd name="connsiteX8" fmla="*/ 33958 w 73565"/>
                <a:gd name="connsiteY8" fmla="*/ 8731 h 46820"/>
                <a:gd name="connsiteX9" fmla="*/ 50817 w 73565"/>
                <a:gd name="connsiteY9" fmla="*/ -128 h 46820"/>
                <a:gd name="connsiteX10" fmla="*/ 63296 w 73565"/>
                <a:gd name="connsiteY10" fmla="*/ 4540 h 46820"/>
                <a:gd name="connsiteX11" fmla="*/ 68058 w 73565"/>
                <a:gd name="connsiteY11" fmla="*/ 18160 h 46820"/>
                <a:gd name="connsiteX12" fmla="*/ 68058 w 73565"/>
                <a:gd name="connsiteY12" fmla="*/ 46164 h 46820"/>
                <a:gd name="connsiteX13" fmla="*/ 58533 w 73565"/>
                <a:gd name="connsiteY13" fmla="*/ 46164 h 46820"/>
                <a:gd name="connsiteX14" fmla="*/ 58533 w 73565"/>
                <a:gd name="connsiteY14" fmla="*/ 21113 h 46820"/>
                <a:gd name="connsiteX15" fmla="*/ 48055 w 73565"/>
                <a:gd name="connsiteY15" fmla="*/ 8541 h 46820"/>
                <a:gd name="connsiteX16" fmla="*/ 39576 w 73565"/>
                <a:gd name="connsiteY16" fmla="*/ 11683 h 46820"/>
                <a:gd name="connsiteX17" fmla="*/ 35767 w 73565"/>
                <a:gd name="connsiteY17" fmla="*/ 21208 h 46820"/>
                <a:gd name="connsiteX18" fmla="*/ 35767 w 73565"/>
                <a:gd name="connsiteY18" fmla="*/ 46641 h 46820"/>
                <a:gd name="connsiteX19" fmla="*/ 26242 w 73565"/>
                <a:gd name="connsiteY19" fmla="*/ 46641 h 46820"/>
                <a:gd name="connsiteX20" fmla="*/ 26242 w 73565"/>
                <a:gd name="connsiteY20" fmla="*/ 21590 h 46820"/>
                <a:gd name="connsiteX21" fmla="*/ 23959 w 73565"/>
                <a:gd name="connsiteY21" fmla="*/ 12065 h 46820"/>
                <a:gd name="connsiteX22" fmla="*/ 16624 w 73565"/>
                <a:gd name="connsiteY22" fmla="*/ 9017 h 46820"/>
                <a:gd name="connsiteX23" fmla="*/ 7955 w 73565"/>
                <a:gd name="connsiteY23" fmla="*/ 12255 h 46820"/>
                <a:gd name="connsiteX24" fmla="*/ 4048 w 73565"/>
                <a:gd name="connsiteY24" fmla="*/ 21399 h 46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565" h="46820">
                  <a:moveTo>
                    <a:pt x="4048" y="21399"/>
                  </a:moveTo>
                  <a:lnTo>
                    <a:pt x="4048" y="46069"/>
                  </a:lnTo>
                  <a:lnTo>
                    <a:pt x="-5477" y="46069"/>
                  </a:lnTo>
                  <a:lnTo>
                    <a:pt x="-5477" y="539"/>
                  </a:lnTo>
                  <a:lnTo>
                    <a:pt x="4048" y="539"/>
                  </a:lnTo>
                  <a:lnTo>
                    <a:pt x="4048" y="8826"/>
                  </a:lnTo>
                  <a:cubicBezTo>
                    <a:pt x="5481" y="6073"/>
                    <a:pt x="7671" y="3797"/>
                    <a:pt x="10336" y="2254"/>
                  </a:cubicBezTo>
                  <a:cubicBezTo>
                    <a:pt x="13006" y="654"/>
                    <a:pt x="16145" y="-165"/>
                    <a:pt x="19289" y="-128"/>
                  </a:cubicBezTo>
                  <a:cubicBezTo>
                    <a:pt x="25577" y="-661"/>
                    <a:pt x="31484" y="2911"/>
                    <a:pt x="33958" y="8731"/>
                  </a:cubicBezTo>
                  <a:cubicBezTo>
                    <a:pt x="37767" y="3168"/>
                    <a:pt x="44055" y="-147"/>
                    <a:pt x="50817" y="-128"/>
                  </a:cubicBezTo>
                  <a:cubicBezTo>
                    <a:pt x="55487" y="-347"/>
                    <a:pt x="59961" y="1339"/>
                    <a:pt x="63296" y="4540"/>
                  </a:cubicBezTo>
                  <a:cubicBezTo>
                    <a:pt x="66630" y="8245"/>
                    <a:pt x="68342" y="13160"/>
                    <a:pt x="68058" y="18160"/>
                  </a:cubicBezTo>
                  <a:lnTo>
                    <a:pt x="68058" y="46164"/>
                  </a:lnTo>
                  <a:lnTo>
                    <a:pt x="58533" y="46164"/>
                  </a:lnTo>
                  <a:lnTo>
                    <a:pt x="58533" y="21113"/>
                  </a:lnTo>
                  <a:cubicBezTo>
                    <a:pt x="58533" y="12732"/>
                    <a:pt x="55008" y="8541"/>
                    <a:pt x="48055" y="8541"/>
                  </a:cubicBezTo>
                  <a:cubicBezTo>
                    <a:pt x="44911" y="8493"/>
                    <a:pt x="41864" y="9617"/>
                    <a:pt x="39576" y="11683"/>
                  </a:cubicBezTo>
                  <a:cubicBezTo>
                    <a:pt x="36911" y="14074"/>
                    <a:pt x="35483" y="17608"/>
                    <a:pt x="35767" y="21208"/>
                  </a:cubicBezTo>
                  <a:lnTo>
                    <a:pt x="35767" y="46641"/>
                  </a:lnTo>
                  <a:lnTo>
                    <a:pt x="26242" y="46641"/>
                  </a:lnTo>
                  <a:lnTo>
                    <a:pt x="26242" y="21590"/>
                  </a:lnTo>
                  <a:cubicBezTo>
                    <a:pt x="26531" y="18256"/>
                    <a:pt x="25670" y="14912"/>
                    <a:pt x="23959" y="12065"/>
                  </a:cubicBezTo>
                  <a:cubicBezTo>
                    <a:pt x="22149" y="9912"/>
                    <a:pt x="19387" y="8769"/>
                    <a:pt x="16624" y="9017"/>
                  </a:cubicBezTo>
                  <a:cubicBezTo>
                    <a:pt x="13383" y="8959"/>
                    <a:pt x="10336" y="10112"/>
                    <a:pt x="7955" y="12255"/>
                  </a:cubicBezTo>
                  <a:cubicBezTo>
                    <a:pt x="5383" y="14627"/>
                    <a:pt x="4048" y="17942"/>
                    <a:pt x="4048" y="21399"/>
                  </a:cubicBezTo>
                  <a:close/>
                </a:path>
              </a:pathLst>
            </a:custGeom>
            <a:solidFill>
              <a:srgbClr val="6D6E71"/>
            </a:solidFill>
            <a:ln w="9525" cap="flat">
              <a:noFill/>
              <a:prstDash val="solid"/>
              <a:miter/>
            </a:ln>
          </p:spPr>
          <p:txBody>
            <a:bodyPr rtlCol="0" anchor="ctr"/>
            <a:lstStyle/>
            <a:p>
              <a:endParaRPr lang="en-US"/>
            </a:p>
          </p:txBody>
        </p:sp>
        <p:sp>
          <p:nvSpPr>
            <p:cNvPr id="415" name="Freeform: Shape 414">
              <a:extLst>
                <a:ext uri="{FF2B5EF4-FFF2-40B4-BE49-F238E27FC236}">
                  <a16:creationId xmlns:a16="http://schemas.microsoft.com/office/drawing/2014/main" id="{16D38474-626A-4DB7-B3BF-72152957588A}"/>
                </a:ext>
              </a:extLst>
            </p:cNvPr>
            <p:cNvSpPr/>
            <p:nvPr/>
          </p:nvSpPr>
          <p:spPr>
            <a:xfrm>
              <a:off x="18495520" y="4967835"/>
              <a:ext cx="40654" cy="47374"/>
            </a:xfrm>
            <a:custGeom>
              <a:avLst/>
              <a:gdLst>
                <a:gd name="connsiteX0" fmla="*/ 34939 w 40654"/>
                <a:gd name="connsiteY0" fmla="*/ 46516 h 47374"/>
                <a:gd name="connsiteX1" fmla="*/ 26177 w 40654"/>
                <a:gd name="connsiteY1" fmla="*/ 46516 h 47374"/>
                <a:gd name="connsiteX2" fmla="*/ 26177 w 40654"/>
                <a:gd name="connsiteY2" fmla="*/ 40420 h 47374"/>
                <a:gd name="connsiteX3" fmla="*/ 11029 w 40654"/>
                <a:gd name="connsiteY3" fmla="*/ 47182 h 47374"/>
                <a:gd name="connsiteX4" fmla="*/ -779 w 40654"/>
                <a:gd name="connsiteY4" fmla="*/ 43182 h 47374"/>
                <a:gd name="connsiteX5" fmla="*/ -5449 w 40654"/>
                <a:gd name="connsiteY5" fmla="*/ 32419 h 47374"/>
                <a:gd name="connsiteX6" fmla="*/ -496 w 40654"/>
                <a:gd name="connsiteY6" fmla="*/ 22322 h 47374"/>
                <a:gd name="connsiteX7" fmla="*/ 12936 w 40654"/>
                <a:gd name="connsiteY7" fmla="*/ 18989 h 47374"/>
                <a:gd name="connsiteX8" fmla="*/ 25414 w 40654"/>
                <a:gd name="connsiteY8" fmla="*/ 18989 h 47374"/>
                <a:gd name="connsiteX9" fmla="*/ 25414 w 40654"/>
                <a:gd name="connsiteY9" fmla="*/ 17274 h 47374"/>
                <a:gd name="connsiteX10" fmla="*/ 15317 w 40654"/>
                <a:gd name="connsiteY10" fmla="*/ 7749 h 47374"/>
                <a:gd name="connsiteX11" fmla="*/ 2076 w 40654"/>
                <a:gd name="connsiteY11" fmla="*/ 12416 h 47374"/>
                <a:gd name="connsiteX12" fmla="*/ -2207 w 40654"/>
                <a:gd name="connsiteY12" fmla="*/ 6416 h 47374"/>
                <a:gd name="connsiteX13" fmla="*/ 16843 w 40654"/>
                <a:gd name="connsiteY13" fmla="*/ -157 h 47374"/>
                <a:gd name="connsiteX14" fmla="*/ 29986 w 40654"/>
                <a:gd name="connsiteY14" fmla="*/ 3939 h 47374"/>
                <a:gd name="connsiteX15" fmla="*/ 35130 w 40654"/>
                <a:gd name="connsiteY15" fmla="*/ 16703 h 47374"/>
                <a:gd name="connsiteX16" fmla="*/ 25414 w 40654"/>
                <a:gd name="connsiteY16" fmla="*/ 29561 h 47374"/>
                <a:gd name="connsiteX17" fmla="*/ 25414 w 40654"/>
                <a:gd name="connsiteY17" fmla="*/ 25656 h 47374"/>
                <a:gd name="connsiteX18" fmla="*/ 14652 w 40654"/>
                <a:gd name="connsiteY18" fmla="*/ 25656 h 47374"/>
                <a:gd name="connsiteX19" fmla="*/ 4267 w 40654"/>
                <a:gd name="connsiteY19" fmla="*/ 32229 h 47374"/>
                <a:gd name="connsiteX20" fmla="*/ 6839 w 40654"/>
                <a:gd name="connsiteY20" fmla="*/ 37276 h 47374"/>
                <a:gd name="connsiteX21" fmla="*/ 13982 w 40654"/>
                <a:gd name="connsiteY21" fmla="*/ 39086 h 47374"/>
                <a:gd name="connsiteX22" fmla="*/ 21987 w 40654"/>
                <a:gd name="connsiteY22" fmla="*/ 36514 h 47374"/>
                <a:gd name="connsiteX23" fmla="*/ 25317 w 40654"/>
                <a:gd name="connsiteY23" fmla="*/ 29561 h 47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4" h="47374">
                  <a:moveTo>
                    <a:pt x="34939" y="46516"/>
                  </a:moveTo>
                  <a:lnTo>
                    <a:pt x="26177" y="46516"/>
                  </a:lnTo>
                  <a:lnTo>
                    <a:pt x="26177" y="40420"/>
                  </a:lnTo>
                  <a:cubicBezTo>
                    <a:pt x="22461" y="44868"/>
                    <a:pt x="16843" y="47364"/>
                    <a:pt x="11029" y="47182"/>
                  </a:cubicBezTo>
                  <a:cubicBezTo>
                    <a:pt x="6746" y="47344"/>
                    <a:pt x="2555" y="45916"/>
                    <a:pt x="-779" y="43182"/>
                  </a:cubicBezTo>
                  <a:cubicBezTo>
                    <a:pt x="-3923" y="40496"/>
                    <a:pt x="-5640" y="36534"/>
                    <a:pt x="-5449" y="32419"/>
                  </a:cubicBezTo>
                  <a:cubicBezTo>
                    <a:pt x="-5733" y="28409"/>
                    <a:pt x="-3830" y="24560"/>
                    <a:pt x="-496" y="22322"/>
                  </a:cubicBezTo>
                  <a:cubicBezTo>
                    <a:pt x="3602" y="19932"/>
                    <a:pt x="8266" y="18769"/>
                    <a:pt x="12936" y="18989"/>
                  </a:cubicBezTo>
                  <a:lnTo>
                    <a:pt x="25414" y="18989"/>
                  </a:lnTo>
                  <a:lnTo>
                    <a:pt x="25414" y="17274"/>
                  </a:lnTo>
                  <a:cubicBezTo>
                    <a:pt x="25414" y="11178"/>
                    <a:pt x="21987" y="7749"/>
                    <a:pt x="15317" y="7749"/>
                  </a:cubicBezTo>
                  <a:cubicBezTo>
                    <a:pt x="10555" y="7949"/>
                    <a:pt x="5885" y="9578"/>
                    <a:pt x="2076" y="12416"/>
                  </a:cubicBezTo>
                  <a:lnTo>
                    <a:pt x="-2207" y="6416"/>
                  </a:lnTo>
                  <a:cubicBezTo>
                    <a:pt x="3220" y="2062"/>
                    <a:pt x="9890" y="-271"/>
                    <a:pt x="16843" y="-157"/>
                  </a:cubicBezTo>
                  <a:cubicBezTo>
                    <a:pt x="21605" y="-385"/>
                    <a:pt x="26270" y="1072"/>
                    <a:pt x="29986" y="3939"/>
                  </a:cubicBezTo>
                  <a:cubicBezTo>
                    <a:pt x="33604" y="7130"/>
                    <a:pt x="35511" y="11873"/>
                    <a:pt x="35130" y="16703"/>
                  </a:cubicBezTo>
                  <a:close/>
                  <a:moveTo>
                    <a:pt x="25414" y="29561"/>
                  </a:moveTo>
                  <a:lnTo>
                    <a:pt x="25414" y="25656"/>
                  </a:lnTo>
                  <a:lnTo>
                    <a:pt x="14652" y="25656"/>
                  </a:lnTo>
                  <a:cubicBezTo>
                    <a:pt x="7699" y="25656"/>
                    <a:pt x="4267" y="27847"/>
                    <a:pt x="4267" y="32229"/>
                  </a:cubicBezTo>
                  <a:cubicBezTo>
                    <a:pt x="4174" y="34248"/>
                    <a:pt x="5127" y="36171"/>
                    <a:pt x="6839" y="37276"/>
                  </a:cubicBezTo>
                  <a:cubicBezTo>
                    <a:pt x="9029" y="38572"/>
                    <a:pt x="11508" y="39201"/>
                    <a:pt x="13982" y="39086"/>
                  </a:cubicBezTo>
                  <a:cubicBezTo>
                    <a:pt x="16843" y="39143"/>
                    <a:pt x="19698" y="38239"/>
                    <a:pt x="21987" y="36514"/>
                  </a:cubicBezTo>
                  <a:cubicBezTo>
                    <a:pt x="24177" y="34867"/>
                    <a:pt x="25414" y="32276"/>
                    <a:pt x="25317" y="29561"/>
                  </a:cubicBezTo>
                  <a:close/>
                </a:path>
              </a:pathLst>
            </a:custGeom>
            <a:solidFill>
              <a:srgbClr val="6D6E71"/>
            </a:solidFill>
            <a:ln w="9525" cap="flat">
              <a:noFill/>
              <a:prstDash val="solid"/>
              <a:miter/>
            </a:ln>
          </p:spPr>
          <p:txBody>
            <a:bodyPr rtlCol="0" anchor="ctr"/>
            <a:lstStyle/>
            <a:p>
              <a:endParaRPr lang="en-US"/>
            </a:p>
          </p:txBody>
        </p:sp>
        <p:sp>
          <p:nvSpPr>
            <p:cNvPr id="416" name="Freeform: Shape 415">
              <a:extLst>
                <a:ext uri="{FF2B5EF4-FFF2-40B4-BE49-F238E27FC236}">
                  <a16:creationId xmlns:a16="http://schemas.microsoft.com/office/drawing/2014/main" id="{F2F8847F-B343-4C80-B9A5-E2ADCBBC443B}"/>
                </a:ext>
              </a:extLst>
            </p:cNvPr>
            <p:cNvSpPr/>
            <p:nvPr/>
          </p:nvSpPr>
          <p:spPr>
            <a:xfrm>
              <a:off x="18544889" y="4949758"/>
              <a:ext cx="31718" cy="64963"/>
            </a:xfrm>
            <a:custGeom>
              <a:avLst/>
              <a:gdLst>
                <a:gd name="connsiteX0" fmla="*/ 9857 w 31718"/>
                <a:gd name="connsiteY0" fmla="*/ 15158 h 64963"/>
                <a:gd name="connsiteX1" fmla="*/ 9857 w 31718"/>
                <a:gd name="connsiteY1" fmla="*/ 18968 h 64963"/>
                <a:gd name="connsiteX2" fmla="*/ 21861 w 31718"/>
                <a:gd name="connsiteY2" fmla="*/ 18968 h 64963"/>
                <a:gd name="connsiteX3" fmla="*/ 21861 w 31718"/>
                <a:gd name="connsiteY3" fmla="*/ 26683 h 64963"/>
                <a:gd name="connsiteX4" fmla="*/ 9857 w 31718"/>
                <a:gd name="connsiteY4" fmla="*/ 26683 h 64963"/>
                <a:gd name="connsiteX5" fmla="*/ 9857 w 31718"/>
                <a:gd name="connsiteY5" fmla="*/ 64783 h 64963"/>
                <a:gd name="connsiteX6" fmla="*/ 332 w 31718"/>
                <a:gd name="connsiteY6" fmla="*/ 64783 h 64963"/>
                <a:gd name="connsiteX7" fmla="*/ 332 w 31718"/>
                <a:gd name="connsiteY7" fmla="*/ 26683 h 64963"/>
                <a:gd name="connsiteX8" fmla="*/ -5477 w 31718"/>
                <a:gd name="connsiteY8" fmla="*/ 26683 h 64963"/>
                <a:gd name="connsiteX9" fmla="*/ -5477 w 31718"/>
                <a:gd name="connsiteY9" fmla="*/ 19063 h 64963"/>
                <a:gd name="connsiteX10" fmla="*/ 332 w 31718"/>
                <a:gd name="connsiteY10" fmla="*/ 19063 h 64963"/>
                <a:gd name="connsiteX11" fmla="*/ 332 w 31718"/>
                <a:gd name="connsiteY11" fmla="*/ 15539 h 64963"/>
                <a:gd name="connsiteX12" fmla="*/ 4620 w 31718"/>
                <a:gd name="connsiteY12" fmla="*/ 4109 h 64963"/>
                <a:gd name="connsiteX13" fmla="*/ 15099 w 31718"/>
                <a:gd name="connsiteY13" fmla="*/ -177 h 64963"/>
                <a:gd name="connsiteX14" fmla="*/ 26242 w 31718"/>
                <a:gd name="connsiteY14" fmla="*/ 4395 h 64963"/>
                <a:gd name="connsiteX15" fmla="*/ 22335 w 31718"/>
                <a:gd name="connsiteY15" fmla="*/ 11157 h 64963"/>
                <a:gd name="connsiteX16" fmla="*/ 16429 w 31718"/>
                <a:gd name="connsiteY16" fmla="*/ 8205 h 64963"/>
                <a:gd name="connsiteX17" fmla="*/ 11573 w 31718"/>
                <a:gd name="connsiteY17" fmla="*/ 10110 h 64963"/>
                <a:gd name="connsiteX18" fmla="*/ 9857 w 31718"/>
                <a:gd name="connsiteY18" fmla="*/ 15158 h 6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4963">
                  <a:moveTo>
                    <a:pt x="9857" y="15158"/>
                  </a:moveTo>
                  <a:lnTo>
                    <a:pt x="9857" y="18968"/>
                  </a:lnTo>
                  <a:lnTo>
                    <a:pt x="21861" y="18968"/>
                  </a:lnTo>
                  <a:lnTo>
                    <a:pt x="21861" y="26683"/>
                  </a:lnTo>
                  <a:lnTo>
                    <a:pt x="9857" y="26683"/>
                  </a:lnTo>
                  <a:lnTo>
                    <a:pt x="9857" y="64783"/>
                  </a:lnTo>
                  <a:lnTo>
                    <a:pt x="332" y="64783"/>
                  </a:lnTo>
                  <a:lnTo>
                    <a:pt x="332" y="26683"/>
                  </a:lnTo>
                  <a:lnTo>
                    <a:pt x="-5477" y="26683"/>
                  </a:lnTo>
                  <a:lnTo>
                    <a:pt x="-5477" y="19063"/>
                  </a:lnTo>
                  <a:lnTo>
                    <a:pt x="332" y="19063"/>
                  </a:lnTo>
                  <a:lnTo>
                    <a:pt x="332" y="15539"/>
                  </a:lnTo>
                  <a:cubicBezTo>
                    <a:pt x="141" y="11300"/>
                    <a:pt x="1667" y="7166"/>
                    <a:pt x="4620" y="4109"/>
                  </a:cubicBezTo>
                  <a:cubicBezTo>
                    <a:pt x="7383" y="1299"/>
                    <a:pt x="11192" y="-253"/>
                    <a:pt x="15099" y="-177"/>
                  </a:cubicBezTo>
                  <a:cubicBezTo>
                    <a:pt x="19289" y="-149"/>
                    <a:pt x="23289" y="1490"/>
                    <a:pt x="26242" y="4395"/>
                  </a:cubicBezTo>
                  <a:lnTo>
                    <a:pt x="22335" y="11157"/>
                  </a:lnTo>
                  <a:cubicBezTo>
                    <a:pt x="20908" y="9386"/>
                    <a:pt x="18717" y="8319"/>
                    <a:pt x="16429" y="8205"/>
                  </a:cubicBezTo>
                  <a:cubicBezTo>
                    <a:pt x="14620" y="8109"/>
                    <a:pt x="12810" y="8805"/>
                    <a:pt x="11573" y="10110"/>
                  </a:cubicBezTo>
                  <a:cubicBezTo>
                    <a:pt x="10429" y="11520"/>
                    <a:pt x="9764" y="13320"/>
                    <a:pt x="9857" y="15158"/>
                  </a:cubicBezTo>
                  <a:close/>
                </a:path>
              </a:pathLst>
            </a:custGeom>
            <a:solidFill>
              <a:srgbClr val="6D6E71"/>
            </a:solidFill>
            <a:ln w="9525" cap="flat">
              <a:noFill/>
              <a:prstDash val="solid"/>
              <a:miter/>
            </a:ln>
          </p:spPr>
          <p:txBody>
            <a:bodyPr rtlCol="0" anchor="ctr"/>
            <a:lstStyle/>
            <a:p>
              <a:endParaRPr lang="en-US"/>
            </a:p>
          </p:txBody>
        </p:sp>
        <p:sp>
          <p:nvSpPr>
            <p:cNvPr id="417" name="Freeform: Shape 416">
              <a:extLst>
                <a:ext uri="{FF2B5EF4-FFF2-40B4-BE49-F238E27FC236}">
                  <a16:creationId xmlns:a16="http://schemas.microsoft.com/office/drawing/2014/main" id="{3DEE1D01-6F5C-4DEE-87FD-120DB48C591A}"/>
                </a:ext>
              </a:extLst>
            </p:cNvPr>
            <p:cNvSpPr/>
            <p:nvPr/>
          </p:nvSpPr>
          <p:spPr>
            <a:xfrm>
              <a:off x="18577180" y="4954714"/>
              <a:ext cx="31718" cy="60484"/>
            </a:xfrm>
            <a:custGeom>
              <a:avLst/>
              <a:gdLst>
                <a:gd name="connsiteX0" fmla="*/ 9857 w 31718"/>
                <a:gd name="connsiteY0" fmla="*/ 21727 h 60484"/>
                <a:gd name="connsiteX1" fmla="*/ 9857 w 31718"/>
                <a:gd name="connsiteY1" fmla="*/ 44873 h 60484"/>
                <a:gd name="connsiteX2" fmla="*/ 11573 w 31718"/>
                <a:gd name="connsiteY2" fmla="*/ 50017 h 60484"/>
                <a:gd name="connsiteX3" fmla="*/ 16336 w 31718"/>
                <a:gd name="connsiteY3" fmla="*/ 52017 h 60484"/>
                <a:gd name="connsiteX4" fmla="*/ 22238 w 31718"/>
                <a:gd name="connsiteY4" fmla="*/ 48969 h 60484"/>
                <a:gd name="connsiteX5" fmla="*/ 26242 w 31718"/>
                <a:gd name="connsiteY5" fmla="*/ 55732 h 60484"/>
                <a:gd name="connsiteX6" fmla="*/ 15001 w 31718"/>
                <a:gd name="connsiteY6" fmla="*/ 60304 h 60484"/>
                <a:gd name="connsiteX7" fmla="*/ 4523 w 31718"/>
                <a:gd name="connsiteY7" fmla="*/ 56112 h 60484"/>
                <a:gd name="connsiteX8" fmla="*/ 234 w 31718"/>
                <a:gd name="connsiteY8" fmla="*/ 44588 h 60484"/>
                <a:gd name="connsiteX9" fmla="*/ 234 w 31718"/>
                <a:gd name="connsiteY9" fmla="*/ 21727 h 60484"/>
                <a:gd name="connsiteX10" fmla="*/ -5477 w 31718"/>
                <a:gd name="connsiteY10" fmla="*/ 21727 h 60484"/>
                <a:gd name="connsiteX11" fmla="*/ -5477 w 31718"/>
                <a:gd name="connsiteY11" fmla="*/ 14108 h 60484"/>
                <a:gd name="connsiteX12" fmla="*/ 234 w 31718"/>
                <a:gd name="connsiteY12" fmla="*/ 14108 h 60484"/>
                <a:gd name="connsiteX13" fmla="*/ 234 w 31718"/>
                <a:gd name="connsiteY13" fmla="*/ -180 h 60484"/>
                <a:gd name="connsiteX14" fmla="*/ 9759 w 31718"/>
                <a:gd name="connsiteY14" fmla="*/ -180 h 60484"/>
                <a:gd name="connsiteX15" fmla="*/ 9759 w 31718"/>
                <a:gd name="connsiteY15" fmla="*/ 14108 h 60484"/>
                <a:gd name="connsiteX16" fmla="*/ 21573 w 31718"/>
                <a:gd name="connsiteY16" fmla="*/ 14108 h 60484"/>
                <a:gd name="connsiteX17" fmla="*/ 21573 w 31718"/>
                <a:gd name="connsiteY17" fmla="*/ 21823 h 6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484">
                  <a:moveTo>
                    <a:pt x="9857" y="21727"/>
                  </a:moveTo>
                  <a:lnTo>
                    <a:pt x="9857" y="44873"/>
                  </a:lnTo>
                  <a:cubicBezTo>
                    <a:pt x="9759" y="46740"/>
                    <a:pt x="10332" y="48588"/>
                    <a:pt x="11573" y="50017"/>
                  </a:cubicBezTo>
                  <a:cubicBezTo>
                    <a:pt x="12810" y="51369"/>
                    <a:pt x="14522" y="52103"/>
                    <a:pt x="16336" y="52017"/>
                  </a:cubicBezTo>
                  <a:cubicBezTo>
                    <a:pt x="18619" y="51903"/>
                    <a:pt x="20810" y="50798"/>
                    <a:pt x="22238" y="48969"/>
                  </a:cubicBezTo>
                  <a:lnTo>
                    <a:pt x="26242" y="55732"/>
                  </a:lnTo>
                  <a:cubicBezTo>
                    <a:pt x="23191" y="58627"/>
                    <a:pt x="19191" y="60266"/>
                    <a:pt x="15001" y="60304"/>
                  </a:cubicBezTo>
                  <a:cubicBezTo>
                    <a:pt x="11094" y="60351"/>
                    <a:pt x="7285" y="58847"/>
                    <a:pt x="4523" y="56112"/>
                  </a:cubicBezTo>
                  <a:cubicBezTo>
                    <a:pt x="1569" y="53027"/>
                    <a:pt x="48" y="48855"/>
                    <a:pt x="234" y="44588"/>
                  </a:cubicBezTo>
                  <a:lnTo>
                    <a:pt x="234" y="21727"/>
                  </a:lnTo>
                  <a:lnTo>
                    <a:pt x="-5477" y="21727"/>
                  </a:lnTo>
                  <a:lnTo>
                    <a:pt x="-5477" y="14108"/>
                  </a:lnTo>
                  <a:lnTo>
                    <a:pt x="234" y="14108"/>
                  </a:lnTo>
                  <a:lnTo>
                    <a:pt x="234" y="-180"/>
                  </a:lnTo>
                  <a:lnTo>
                    <a:pt x="9759" y="-180"/>
                  </a:lnTo>
                  <a:lnTo>
                    <a:pt x="9759" y="14108"/>
                  </a:lnTo>
                  <a:lnTo>
                    <a:pt x="21573" y="14108"/>
                  </a:lnTo>
                  <a:lnTo>
                    <a:pt x="21573" y="21823"/>
                  </a:lnTo>
                  <a:close/>
                </a:path>
              </a:pathLst>
            </a:custGeom>
            <a:solidFill>
              <a:srgbClr val="6D6E71"/>
            </a:solidFill>
            <a:ln w="9525" cap="flat">
              <a:noFill/>
              <a:prstDash val="solid"/>
              <a:miter/>
            </a:ln>
          </p:spPr>
          <p:txBody>
            <a:bodyPr rtlCol="0" anchor="ctr"/>
            <a:lstStyle/>
            <a:p>
              <a:endParaRPr lang="en-US"/>
            </a:p>
          </p:txBody>
        </p:sp>
        <p:sp>
          <p:nvSpPr>
            <p:cNvPr id="418" name="Freeform: Shape 417">
              <a:extLst>
                <a:ext uri="{FF2B5EF4-FFF2-40B4-BE49-F238E27FC236}">
                  <a16:creationId xmlns:a16="http://schemas.microsoft.com/office/drawing/2014/main" id="{B8D1C8FC-09F0-4AE5-A752-9AA13AE9E342}"/>
                </a:ext>
              </a:extLst>
            </p:cNvPr>
            <p:cNvSpPr/>
            <p:nvPr/>
          </p:nvSpPr>
          <p:spPr>
            <a:xfrm>
              <a:off x="18611161" y="4968234"/>
              <a:ext cx="45400" cy="46974"/>
            </a:xfrm>
            <a:custGeom>
              <a:avLst/>
              <a:gdLst>
                <a:gd name="connsiteX0" fmla="*/ 39696 w 45400"/>
                <a:gd name="connsiteY0" fmla="*/ 27543 h 46974"/>
                <a:gd name="connsiteX1" fmla="*/ 3977 w 45400"/>
                <a:gd name="connsiteY1" fmla="*/ 27543 h 46974"/>
                <a:gd name="connsiteX2" fmla="*/ 8549 w 45400"/>
                <a:gd name="connsiteY2" fmla="*/ 35544 h 46974"/>
                <a:gd name="connsiteX3" fmla="*/ 31120 w 45400"/>
                <a:gd name="connsiteY3" fmla="*/ 33163 h 46974"/>
                <a:gd name="connsiteX4" fmla="*/ 36645 w 45400"/>
                <a:gd name="connsiteY4" fmla="*/ 39164 h 46974"/>
                <a:gd name="connsiteX5" fmla="*/ 17595 w 45400"/>
                <a:gd name="connsiteY5" fmla="*/ 46784 h 46974"/>
                <a:gd name="connsiteX6" fmla="*/ -5455 w 45400"/>
                <a:gd name="connsiteY6" fmla="*/ 24905 h 46974"/>
                <a:gd name="connsiteX7" fmla="*/ -5455 w 45400"/>
                <a:gd name="connsiteY7" fmla="*/ 23257 h 46974"/>
                <a:gd name="connsiteX8" fmla="*/ 1405 w 45400"/>
                <a:gd name="connsiteY8" fmla="*/ 6112 h 46974"/>
                <a:gd name="connsiteX9" fmla="*/ 17595 w 45400"/>
                <a:gd name="connsiteY9" fmla="*/ -175 h 46974"/>
                <a:gd name="connsiteX10" fmla="*/ 33408 w 45400"/>
                <a:gd name="connsiteY10" fmla="*/ 5445 h 46974"/>
                <a:gd name="connsiteX11" fmla="*/ 39887 w 45400"/>
                <a:gd name="connsiteY11" fmla="*/ 20876 h 46974"/>
                <a:gd name="connsiteX12" fmla="*/ 3977 w 45400"/>
                <a:gd name="connsiteY12" fmla="*/ 19924 h 46974"/>
                <a:gd name="connsiteX13" fmla="*/ 30073 w 45400"/>
                <a:gd name="connsiteY13" fmla="*/ 19924 h 46974"/>
                <a:gd name="connsiteX14" fmla="*/ 26548 w 45400"/>
                <a:gd name="connsiteY14" fmla="*/ 11160 h 46974"/>
                <a:gd name="connsiteX15" fmla="*/ 17595 w 45400"/>
                <a:gd name="connsiteY15" fmla="*/ 8017 h 46974"/>
                <a:gd name="connsiteX16" fmla="*/ 8070 w 45400"/>
                <a:gd name="connsiteY16" fmla="*/ 11256 h 46974"/>
                <a:gd name="connsiteX17" fmla="*/ 3977 w 45400"/>
                <a:gd name="connsiteY17" fmla="*/ 19638 h 4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00" h="46974">
                  <a:moveTo>
                    <a:pt x="39696" y="27543"/>
                  </a:moveTo>
                  <a:lnTo>
                    <a:pt x="3977" y="27543"/>
                  </a:lnTo>
                  <a:cubicBezTo>
                    <a:pt x="4168" y="30782"/>
                    <a:pt x="5879" y="33734"/>
                    <a:pt x="8549" y="35544"/>
                  </a:cubicBezTo>
                  <a:cubicBezTo>
                    <a:pt x="15595" y="40393"/>
                    <a:pt x="25218" y="39383"/>
                    <a:pt x="31120" y="33163"/>
                  </a:cubicBezTo>
                  <a:lnTo>
                    <a:pt x="36645" y="39164"/>
                  </a:lnTo>
                  <a:cubicBezTo>
                    <a:pt x="31599" y="44241"/>
                    <a:pt x="24739" y="46993"/>
                    <a:pt x="17595" y="46784"/>
                  </a:cubicBezTo>
                  <a:cubicBezTo>
                    <a:pt x="5214" y="47117"/>
                    <a:pt x="-5171" y="37316"/>
                    <a:pt x="-5455" y="24905"/>
                  </a:cubicBezTo>
                  <a:cubicBezTo>
                    <a:pt x="-5455" y="24362"/>
                    <a:pt x="-5455" y="23809"/>
                    <a:pt x="-5455" y="23257"/>
                  </a:cubicBezTo>
                  <a:cubicBezTo>
                    <a:pt x="-5739" y="16818"/>
                    <a:pt x="-3264" y="10570"/>
                    <a:pt x="1405" y="6112"/>
                  </a:cubicBezTo>
                  <a:cubicBezTo>
                    <a:pt x="5786" y="1997"/>
                    <a:pt x="11595" y="-251"/>
                    <a:pt x="17595" y="-175"/>
                  </a:cubicBezTo>
                  <a:cubicBezTo>
                    <a:pt x="23404" y="-298"/>
                    <a:pt x="29027" y="1702"/>
                    <a:pt x="33408" y="5445"/>
                  </a:cubicBezTo>
                  <a:cubicBezTo>
                    <a:pt x="37789" y="9313"/>
                    <a:pt x="40263" y="15008"/>
                    <a:pt x="39887" y="20876"/>
                  </a:cubicBezTo>
                  <a:close/>
                  <a:moveTo>
                    <a:pt x="3977" y="19924"/>
                  </a:moveTo>
                  <a:lnTo>
                    <a:pt x="30073" y="19924"/>
                  </a:lnTo>
                  <a:cubicBezTo>
                    <a:pt x="30264" y="16618"/>
                    <a:pt x="29027" y="13389"/>
                    <a:pt x="26548" y="11160"/>
                  </a:cubicBezTo>
                  <a:cubicBezTo>
                    <a:pt x="24074" y="9046"/>
                    <a:pt x="20837" y="7931"/>
                    <a:pt x="17595" y="8017"/>
                  </a:cubicBezTo>
                  <a:cubicBezTo>
                    <a:pt x="14167" y="7960"/>
                    <a:pt x="10740" y="9113"/>
                    <a:pt x="8070" y="11256"/>
                  </a:cubicBezTo>
                  <a:cubicBezTo>
                    <a:pt x="5498" y="13246"/>
                    <a:pt x="3977" y="16352"/>
                    <a:pt x="3977" y="19638"/>
                  </a:cubicBezTo>
                  <a:close/>
                </a:path>
              </a:pathLst>
            </a:custGeom>
            <a:solidFill>
              <a:srgbClr val="6D6E71"/>
            </a:solidFill>
            <a:ln w="9525" cap="flat">
              <a:noFill/>
              <a:prstDash val="solid"/>
              <a:miter/>
            </a:ln>
          </p:spPr>
          <p:txBody>
            <a:bodyPr rtlCol="0" anchor="ctr"/>
            <a:lstStyle/>
            <a:p>
              <a:endParaRPr lang="en-US"/>
            </a:p>
          </p:txBody>
        </p:sp>
        <p:sp>
          <p:nvSpPr>
            <p:cNvPr id="419" name="Freeform: Shape 418">
              <a:extLst>
                <a:ext uri="{FF2B5EF4-FFF2-40B4-BE49-F238E27FC236}">
                  <a16:creationId xmlns:a16="http://schemas.microsoft.com/office/drawing/2014/main" id="{E267CD02-560A-4480-BD6A-60043A24D6AF}"/>
                </a:ext>
              </a:extLst>
            </p:cNvPr>
            <p:cNvSpPr/>
            <p:nvPr/>
          </p:nvSpPr>
          <p:spPr>
            <a:xfrm>
              <a:off x="18666142" y="4968715"/>
              <a:ext cx="24193" cy="45339"/>
            </a:xfrm>
            <a:custGeom>
              <a:avLst/>
              <a:gdLst>
                <a:gd name="connsiteX0" fmla="*/ 18336 w 24193"/>
                <a:gd name="connsiteY0" fmla="*/ 9060 h 45339"/>
                <a:gd name="connsiteX1" fmla="*/ 7667 w 24193"/>
                <a:gd name="connsiteY1" fmla="*/ 13631 h 45339"/>
                <a:gd name="connsiteX2" fmla="*/ 4048 w 24193"/>
                <a:gd name="connsiteY2" fmla="*/ 26109 h 45339"/>
                <a:gd name="connsiteX3" fmla="*/ 4048 w 24193"/>
                <a:gd name="connsiteY3" fmla="*/ 45159 h 45339"/>
                <a:gd name="connsiteX4" fmla="*/ -5477 w 24193"/>
                <a:gd name="connsiteY4" fmla="*/ 45159 h 45339"/>
                <a:gd name="connsiteX5" fmla="*/ -5477 w 24193"/>
                <a:gd name="connsiteY5" fmla="*/ 106 h 45339"/>
                <a:gd name="connsiteX6" fmla="*/ 4048 w 24193"/>
                <a:gd name="connsiteY6" fmla="*/ 106 h 45339"/>
                <a:gd name="connsiteX7" fmla="*/ 4048 w 24193"/>
                <a:gd name="connsiteY7" fmla="*/ 9631 h 45339"/>
                <a:gd name="connsiteX8" fmla="*/ 10336 w 24193"/>
                <a:gd name="connsiteY8" fmla="*/ 2583 h 45339"/>
                <a:gd name="connsiteX9" fmla="*/ 18717 w 24193"/>
                <a:gd name="connsiteY9" fmla="*/ -180 h 45339"/>
                <a:gd name="connsiteX10" fmla="*/ 18717 w 24193"/>
                <a:gd name="connsiteY10" fmla="*/ 9345 h 45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5339">
                  <a:moveTo>
                    <a:pt x="18336" y="9060"/>
                  </a:moveTo>
                  <a:cubicBezTo>
                    <a:pt x="14238" y="8764"/>
                    <a:pt x="10239" y="10469"/>
                    <a:pt x="7667" y="13631"/>
                  </a:cubicBezTo>
                  <a:cubicBezTo>
                    <a:pt x="5002" y="17242"/>
                    <a:pt x="3764" y="21652"/>
                    <a:pt x="4048" y="26109"/>
                  </a:cubicBezTo>
                  <a:lnTo>
                    <a:pt x="4048" y="45159"/>
                  </a:lnTo>
                  <a:lnTo>
                    <a:pt x="-5477" y="45159"/>
                  </a:lnTo>
                  <a:lnTo>
                    <a:pt x="-5477" y="106"/>
                  </a:lnTo>
                  <a:lnTo>
                    <a:pt x="4048" y="106"/>
                  </a:lnTo>
                  <a:lnTo>
                    <a:pt x="4048" y="9631"/>
                  </a:lnTo>
                  <a:cubicBezTo>
                    <a:pt x="5574" y="6821"/>
                    <a:pt x="7667" y="4402"/>
                    <a:pt x="10336" y="2583"/>
                  </a:cubicBezTo>
                  <a:cubicBezTo>
                    <a:pt x="12810" y="821"/>
                    <a:pt x="15671" y="-142"/>
                    <a:pt x="18717" y="-180"/>
                  </a:cubicBezTo>
                  <a:lnTo>
                    <a:pt x="18717" y="9345"/>
                  </a:lnTo>
                  <a:close/>
                </a:path>
              </a:pathLst>
            </a:custGeom>
            <a:solidFill>
              <a:srgbClr val="6D6E71"/>
            </a:solidFill>
            <a:ln w="9525" cap="flat">
              <a:noFill/>
              <a:prstDash val="solid"/>
              <a:miter/>
            </a:ln>
          </p:spPr>
          <p:txBody>
            <a:bodyPr rtlCol="0" anchor="ctr"/>
            <a:lstStyle/>
            <a:p>
              <a:endParaRPr lang="en-US"/>
            </a:p>
          </p:txBody>
        </p:sp>
        <p:sp>
          <p:nvSpPr>
            <p:cNvPr id="420" name="Freeform: Shape 419">
              <a:extLst>
                <a:ext uri="{FF2B5EF4-FFF2-40B4-BE49-F238E27FC236}">
                  <a16:creationId xmlns:a16="http://schemas.microsoft.com/office/drawing/2014/main" id="{83586CAE-1F19-4913-A1A0-B98032B50764}"/>
                </a:ext>
              </a:extLst>
            </p:cNvPr>
            <p:cNvSpPr/>
            <p:nvPr/>
          </p:nvSpPr>
          <p:spPr>
            <a:xfrm>
              <a:off x="18720529" y="4949094"/>
              <a:ext cx="12194" cy="65056"/>
            </a:xfrm>
            <a:custGeom>
              <a:avLst/>
              <a:gdLst>
                <a:gd name="connsiteX0" fmla="*/ -3668 w 12194"/>
                <a:gd name="connsiteY0" fmla="*/ 10203 h 65056"/>
                <a:gd name="connsiteX1" fmla="*/ -5477 w 12194"/>
                <a:gd name="connsiteY1" fmla="*/ 5917 h 65056"/>
                <a:gd name="connsiteX2" fmla="*/ -3668 w 12194"/>
                <a:gd name="connsiteY2" fmla="*/ 1630 h 65056"/>
                <a:gd name="connsiteX3" fmla="*/ 621 w 12194"/>
                <a:gd name="connsiteY3" fmla="*/ -180 h 65056"/>
                <a:gd name="connsiteX4" fmla="*/ 6718 w 12194"/>
                <a:gd name="connsiteY4" fmla="*/ 5917 h 65056"/>
                <a:gd name="connsiteX5" fmla="*/ 4904 w 12194"/>
                <a:gd name="connsiteY5" fmla="*/ 10203 h 65056"/>
                <a:gd name="connsiteX6" fmla="*/ 621 w 12194"/>
                <a:gd name="connsiteY6" fmla="*/ 12013 h 65056"/>
                <a:gd name="connsiteX7" fmla="*/ -3668 w 12194"/>
                <a:gd name="connsiteY7" fmla="*/ 10203 h 65056"/>
                <a:gd name="connsiteX8" fmla="*/ 5857 w 12194"/>
                <a:gd name="connsiteY8" fmla="*/ 64876 h 65056"/>
                <a:gd name="connsiteX9" fmla="*/ -3668 w 12194"/>
                <a:gd name="connsiteY9" fmla="*/ 64876 h 65056"/>
                <a:gd name="connsiteX10" fmla="*/ -3668 w 12194"/>
                <a:gd name="connsiteY10" fmla="*/ 19728 h 65056"/>
                <a:gd name="connsiteX11" fmla="*/ 5857 w 12194"/>
                <a:gd name="connsiteY11" fmla="*/ 19728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4" h="65056">
                  <a:moveTo>
                    <a:pt x="-3668" y="10203"/>
                  </a:moveTo>
                  <a:cubicBezTo>
                    <a:pt x="-4812" y="9060"/>
                    <a:pt x="-5477" y="7526"/>
                    <a:pt x="-5477" y="5917"/>
                  </a:cubicBezTo>
                  <a:cubicBezTo>
                    <a:pt x="-5477" y="4297"/>
                    <a:pt x="-4812" y="2755"/>
                    <a:pt x="-3668" y="1630"/>
                  </a:cubicBezTo>
                  <a:cubicBezTo>
                    <a:pt x="-2523" y="459"/>
                    <a:pt x="-998" y="-198"/>
                    <a:pt x="621" y="-180"/>
                  </a:cubicBezTo>
                  <a:cubicBezTo>
                    <a:pt x="3955" y="-132"/>
                    <a:pt x="6620" y="2573"/>
                    <a:pt x="6718" y="5917"/>
                  </a:cubicBezTo>
                  <a:cubicBezTo>
                    <a:pt x="6718" y="7536"/>
                    <a:pt x="6048" y="9088"/>
                    <a:pt x="4904" y="10203"/>
                  </a:cubicBezTo>
                  <a:cubicBezTo>
                    <a:pt x="3764" y="11365"/>
                    <a:pt x="2239" y="12022"/>
                    <a:pt x="621" y="12013"/>
                  </a:cubicBezTo>
                  <a:cubicBezTo>
                    <a:pt x="-998" y="11993"/>
                    <a:pt x="-2523" y="11337"/>
                    <a:pt x="-3668" y="10203"/>
                  </a:cubicBezTo>
                  <a:close/>
                  <a:moveTo>
                    <a:pt x="5857" y="64876"/>
                  </a:moveTo>
                  <a:lnTo>
                    <a:pt x="-3668" y="64876"/>
                  </a:lnTo>
                  <a:lnTo>
                    <a:pt x="-3668" y="19728"/>
                  </a:lnTo>
                  <a:lnTo>
                    <a:pt x="5857" y="19728"/>
                  </a:lnTo>
                  <a:close/>
                </a:path>
              </a:pathLst>
            </a:custGeom>
            <a:solidFill>
              <a:srgbClr val="6D6E71"/>
            </a:solidFill>
            <a:ln w="9525" cap="flat">
              <a:noFill/>
              <a:prstDash val="solid"/>
              <a:miter/>
            </a:ln>
          </p:spPr>
          <p:txBody>
            <a:bodyPr rtlCol="0" anchor="ctr"/>
            <a:lstStyle/>
            <a:p>
              <a:endParaRPr lang="en-US"/>
            </a:p>
          </p:txBody>
        </p:sp>
        <p:sp>
          <p:nvSpPr>
            <p:cNvPr id="421" name="Freeform: Shape 420">
              <a:extLst>
                <a:ext uri="{FF2B5EF4-FFF2-40B4-BE49-F238E27FC236}">
                  <a16:creationId xmlns:a16="http://schemas.microsoft.com/office/drawing/2014/main" id="{3A05C72C-2DCC-442A-9B8F-9F6648DD20D2}"/>
                </a:ext>
              </a:extLst>
            </p:cNvPr>
            <p:cNvSpPr/>
            <p:nvPr/>
          </p:nvSpPr>
          <p:spPr>
            <a:xfrm>
              <a:off x="18744440" y="4968339"/>
              <a:ext cx="41961" cy="46286"/>
            </a:xfrm>
            <a:custGeom>
              <a:avLst/>
              <a:gdLst>
                <a:gd name="connsiteX0" fmla="*/ 4048 w 41961"/>
                <a:gd name="connsiteY0" fmla="*/ 21342 h 46286"/>
                <a:gd name="connsiteX1" fmla="*/ 4048 w 41961"/>
                <a:gd name="connsiteY1" fmla="*/ 46012 h 46286"/>
                <a:gd name="connsiteX2" fmla="*/ -5477 w 41961"/>
                <a:gd name="connsiteY2" fmla="*/ 46012 h 46286"/>
                <a:gd name="connsiteX3" fmla="*/ -5477 w 41961"/>
                <a:gd name="connsiteY3" fmla="*/ 482 h 46286"/>
                <a:gd name="connsiteX4" fmla="*/ 4048 w 41961"/>
                <a:gd name="connsiteY4" fmla="*/ 482 h 46286"/>
                <a:gd name="connsiteX5" fmla="*/ 4048 w 41961"/>
                <a:gd name="connsiteY5" fmla="*/ 8769 h 46286"/>
                <a:gd name="connsiteX6" fmla="*/ 10429 w 41961"/>
                <a:gd name="connsiteY6" fmla="*/ 2197 h 46286"/>
                <a:gd name="connsiteX7" fmla="*/ 31763 w 41961"/>
                <a:gd name="connsiteY7" fmla="*/ 4483 h 46286"/>
                <a:gd name="connsiteX8" fmla="*/ 36432 w 41961"/>
                <a:gd name="connsiteY8" fmla="*/ 18103 h 46286"/>
                <a:gd name="connsiteX9" fmla="*/ 36432 w 41961"/>
                <a:gd name="connsiteY9" fmla="*/ 46107 h 46286"/>
                <a:gd name="connsiteX10" fmla="*/ 26907 w 41961"/>
                <a:gd name="connsiteY10" fmla="*/ 46107 h 46286"/>
                <a:gd name="connsiteX11" fmla="*/ 26907 w 41961"/>
                <a:gd name="connsiteY11" fmla="*/ 21056 h 46286"/>
                <a:gd name="connsiteX12" fmla="*/ 16429 w 41961"/>
                <a:gd name="connsiteY12" fmla="*/ 8484 h 46286"/>
                <a:gd name="connsiteX13" fmla="*/ 7760 w 41961"/>
                <a:gd name="connsiteY13" fmla="*/ 11722 h 46286"/>
                <a:gd name="connsiteX14" fmla="*/ 4048 w 41961"/>
                <a:gd name="connsiteY14" fmla="*/ 21342 h 4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1" h="46286">
                  <a:moveTo>
                    <a:pt x="4048" y="21342"/>
                  </a:moveTo>
                  <a:lnTo>
                    <a:pt x="4048" y="46012"/>
                  </a:lnTo>
                  <a:lnTo>
                    <a:pt x="-5477" y="46012"/>
                  </a:lnTo>
                  <a:lnTo>
                    <a:pt x="-5477" y="482"/>
                  </a:lnTo>
                  <a:lnTo>
                    <a:pt x="4048" y="482"/>
                  </a:lnTo>
                  <a:lnTo>
                    <a:pt x="4048" y="8769"/>
                  </a:lnTo>
                  <a:cubicBezTo>
                    <a:pt x="5569" y="6073"/>
                    <a:pt x="7760" y="3816"/>
                    <a:pt x="10429" y="2197"/>
                  </a:cubicBezTo>
                  <a:cubicBezTo>
                    <a:pt x="17285" y="-1670"/>
                    <a:pt x="25856" y="-756"/>
                    <a:pt x="31763" y="4483"/>
                  </a:cubicBezTo>
                  <a:cubicBezTo>
                    <a:pt x="35097" y="8207"/>
                    <a:pt x="36814" y="13122"/>
                    <a:pt x="36432" y="18103"/>
                  </a:cubicBezTo>
                  <a:lnTo>
                    <a:pt x="36432" y="46107"/>
                  </a:lnTo>
                  <a:lnTo>
                    <a:pt x="26907" y="46107"/>
                  </a:lnTo>
                  <a:lnTo>
                    <a:pt x="26907" y="21056"/>
                  </a:lnTo>
                  <a:cubicBezTo>
                    <a:pt x="26907" y="12675"/>
                    <a:pt x="23382" y="8484"/>
                    <a:pt x="16429" y="8484"/>
                  </a:cubicBezTo>
                  <a:cubicBezTo>
                    <a:pt x="13192" y="8426"/>
                    <a:pt x="10141" y="9579"/>
                    <a:pt x="7760" y="11722"/>
                  </a:cubicBezTo>
                  <a:cubicBezTo>
                    <a:pt x="5188" y="14236"/>
                    <a:pt x="3858" y="17751"/>
                    <a:pt x="4048" y="21342"/>
                  </a:cubicBezTo>
                  <a:close/>
                </a:path>
              </a:pathLst>
            </a:custGeom>
            <a:solidFill>
              <a:srgbClr val="6D6E71"/>
            </a:solidFill>
            <a:ln w="9525" cap="flat">
              <a:noFill/>
              <a:prstDash val="solid"/>
              <a:miter/>
            </a:ln>
          </p:spPr>
          <p:txBody>
            <a:bodyPr rtlCol="0" anchor="ctr"/>
            <a:lstStyle/>
            <a:p>
              <a:endParaRPr lang="en-US"/>
            </a:p>
          </p:txBody>
        </p:sp>
        <p:sp>
          <p:nvSpPr>
            <p:cNvPr id="422" name="Freeform: Shape 421">
              <a:extLst>
                <a:ext uri="{FF2B5EF4-FFF2-40B4-BE49-F238E27FC236}">
                  <a16:creationId xmlns:a16="http://schemas.microsoft.com/office/drawing/2014/main" id="{1E13D3AA-C84A-4B14-BE56-6D61233E31F5}"/>
                </a:ext>
              </a:extLst>
            </p:cNvPr>
            <p:cNvSpPr/>
            <p:nvPr/>
          </p:nvSpPr>
          <p:spPr>
            <a:xfrm>
              <a:off x="18797683" y="4949094"/>
              <a:ext cx="12189" cy="65056"/>
            </a:xfrm>
            <a:custGeom>
              <a:avLst/>
              <a:gdLst>
                <a:gd name="connsiteX0" fmla="*/ -3668 w 12189"/>
                <a:gd name="connsiteY0" fmla="*/ 10203 h 65056"/>
                <a:gd name="connsiteX1" fmla="*/ -5477 w 12189"/>
                <a:gd name="connsiteY1" fmla="*/ 5917 h 65056"/>
                <a:gd name="connsiteX2" fmla="*/ -3668 w 12189"/>
                <a:gd name="connsiteY2" fmla="*/ 1630 h 65056"/>
                <a:gd name="connsiteX3" fmla="*/ 621 w 12189"/>
                <a:gd name="connsiteY3" fmla="*/ -180 h 65056"/>
                <a:gd name="connsiteX4" fmla="*/ 6713 w 12189"/>
                <a:gd name="connsiteY4" fmla="*/ 5917 h 65056"/>
                <a:gd name="connsiteX5" fmla="*/ 4904 w 12189"/>
                <a:gd name="connsiteY5" fmla="*/ 10203 h 65056"/>
                <a:gd name="connsiteX6" fmla="*/ 621 w 12189"/>
                <a:gd name="connsiteY6" fmla="*/ 12013 h 65056"/>
                <a:gd name="connsiteX7" fmla="*/ -3668 w 12189"/>
                <a:gd name="connsiteY7" fmla="*/ 10203 h 65056"/>
                <a:gd name="connsiteX8" fmla="*/ 5383 w 12189"/>
                <a:gd name="connsiteY8" fmla="*/ 64876 h 65056"/>
                <a:gd name="connsiteX9" fmla="*/ -4142 w 12189"/>
                <a:gd name="connsiteY9" fmla="*/ 64876 h 65056"/>
                <a:gd name="connsiteX10" fmla="*/ -4142 w 12189"/>
                <a:gd name="connsiteY10" fmla="*/ 19728 h 65056"/>
                <a:gd name="connsiteX11" fmla="*/ 5383 w 12189"/>
                <a:gd name="connsiteY11" fmla="*/ 19728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89" h="65056">
                  <a:moveTo>
                    <a:pt x="-3668" y="10203"/>
                  </a:moveTo>
                  <a:cubicBezTo>
                    <a:pt x="-4812" y="9060"/>
                    <a:pt x="-5477" y="7526"/>
                    <a:pt x="-5477" y="5917"/>
                  </a:cubicBezTo>
                  <a:cubicBezTo>
                    <a:pt x="-5477" y="4297"/>
                    <a:pt x="-4812" y="2755"/>
                    <a:pt x="-3668" y="1630"/>
                  </a:cubicBezTo>
                  <a:cubicBezTo>
                    <a:pt x="-2523" y="459"/>
                    <a:pt x="-1003" y="-198"/>
                    <a:pt x="621" y="-180"/>
                  </a:cubicBezTo>
                  <a:cubicBezTo>
                    <a:pt x="3951" y="-132"/>
                    <a:pt x="6620" y="2573"/>
                    <a:pt x="6713" y="5917"/>
                  </a:cubicBezTo>
                  <a:cubicBezTo>
                    <a:pt x="6713" y="7536"/>
                    <a:pt x="6048" y="9088"/>
                    <a:pt x="4904" y="10203"/>
                  </a:cubicBezTo>
                  <a:cubicBezTo>
                    <a:pt x="3760" y="11365"/>
                    <a:pt x="2239" y="12022"/>
                    <a:pt x="621" y="12013"/>
                  </a:cubicBezTo>
                  <a:cubicBezTo>
                    <a:pt x="-1003" y="11993"/>
                    <a:pt x="-2523" y="11337"/>
                    <a:pt x="-3668" y="10203"/>
                  </a:cubicBezTo>
                  <a:close/>
                  <a:moveTo>
                    <a:pt x="5383" y="64876"/>
                  </a:moveTo>
                  <a:lnTo>
                    <a:pt x="-4142" y="64876"/>
                  </a:lnTo>
                  <a:lnTo>
                    <a:pt x="-4142" y="19728"/>
                  </a:lnTo>
                  <a:lnTo>
                    <a:pt x="5383" y="19728"/>
                  </a:lnTo>
                  <a:close/>
                </a:path>
              </a:pathLst>
            </a:custGeom>
            <a:solidFill>
              <a:srgbClr val="6D6E71"/>
            </a:solidFill>
            <a:ln w="9525" cap="flat">
              <a:noFill/>
              <a:prstDash val="solid"/>
              <a:miter/>
            </a:ln>
          </p:spPr>
          <p:txBody>
            <a:bodyPr rtlCol="0" anchor="ctr"/>
            <a:lstStyle/>
            <a:p>
              <a:endParaRPr lang="en-US"/>
            </a:p>
          </p:txBody>
        </p:sp>
        <p:sp>
          <p:nvSpPr>
            <p:cNvPr id="423" name="Freeform: Shape 422">
              <a:extLst>
                <a:ext uri="{FF2B5EF4-FFF2-40B4-BE49-F238E27FC236}">
                  <a16:creationId xmlns:a16="http://schemas.microsoft.com/office/drawing/2014/main" id="{F223A67B-EBC7-4EFB-888A-4CAD971C8A6C}"/>
                </a:ext>
              </a:extLst>
            </p:cNvPr>
            <p:cNvSpPr/>
            <p:nvPr/>
          </p:nvSpPr>
          <p:spPr>
            <a:xfrm>
              <a:off x="18817970" y="4954714"/>
              <a:ext cx="31718" cy="60485"/>
            </a:xfrm>
            <a:custGeom>
              <a:avLst/>
              <a:gdLst>
                <a:gd name="connsiteX0" fmla="*/ 9857 w 31718"/>
                <a:gd name="connsiteY0" fmla="*/ 21727 h 60485"/>
                <a:gd name="connsiteX1" fmla="*/ 9857 w 31718"/>
                <a:gd name="connsiteY1" fmla="*/ 44873 h 60485"/>
                <a:gd name="connsiteX2" fmla="*/ 11573 w 31718"/>
                <a:gd name="connsiteY2" fmla="*/ 50017 h 60485"/>
                <a:gd name="connsiteX3" fmla="*/ 16336 w 31718"/>
                <a:gd name="connsiteY3" fmla="*/ 52017 h 60485"/>
                <a:gd name="connsiteX4" fmla="*/ 22242 w 31718"/>
                <a:gd name="connsiteY4" fmla="*/ 48969 h 60485"/>
                <a:gd name="connsiteX5" fmla="*/ 26242 w 31718"/>
                <a:gd name="connsiteY5" fmla="*/ 55732 h 60485"/>
                <a:gd name="connsiteX6" fmla="*/ 15001 w 31718"/>
                <a:gd name="connsiteY6" fmla="*/ 60304 h 60485"/>
                <a:gd name="connsiteX7" fmla="*/ 4620 w 31718"/>
                <a:gd name="connsiteY7" fmla="*/ 56112 h 60485"/>
                <a:gd name="connsiteX8" fmla="*/ 239 w 31718"/>
                <a:gd name="connsiteY8" fmla="*/ 44588 h 60485"/>
                <a:gd name="connsiteX9" fmla="*/ 239 w 31718"/>
                <a:gd name="connsiteY9" fmla="*/ 21727 h 60485"/>
                <a:gd name="connsiteX10" fmla="*/ -5477 w 31718"/>
                <a:gd name="connsiteY10" fmla="*/ 21727 h 60485"/>
                <a:gd name="connsiteX11" fmla="*/ -5477 w 31718"/>
                <a:gd name="connsiteY11" fmla="*/ 14108 h 60485"/>
                <a:gd name="connsiteX12" fmla="*/ 239 w 31718"/>
                <a:gd name="connsiteY12" fmla="*/ 14108 h 60485"/>
                <a:gd name="connsiteX13" fmla="*/ 239 w 31718"/>
                <a:gd name="connsiteY13" fmla="*/ -180 h 60485"/>
                <a:gd name="connsiteX14" fmla="*/ 9764 w 31718"/>
                <a:gd name="connsiteY14" fmla="*/ -180 h 60485"/>
                <a:gd name="connsiteX15" fmla="*/ 9764 w 31718"/>
                <a:gd name="connsiteY15" fmla="*/ 14108 h 60485"/>
                <a:gd name="connsiteX16" fmla="*/ 21763 w 31718"/>
                <a:gd name="connsiteY16" fmla="*/ 14108 h 60485"/>
                <a:gd name="connsiteX17" fmla="*/ 21763 w 31718"/>
                <a:gd name="connsiteY17" fmla="*/ 21823 h 6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485">
                  <a:moveTo>
                    <a:pt x="9857" y="21727"/>
                  </a:moveTo>
                  <a:lnTo>
                    <a:pt x="9857" y="44873"/>
                  </a:lnTo>
                  <a:cubicBezTo>
                    <a:pt x="9764" y="46740"/>
                    <a:pt x="10336" y="48588"/>
                    <a:pt x="11573" y="50017"/>
                  </a:cubicBezTo>
                  <a:cubicBezTo>
                    <a:pt x="12810" y="51369"/>
                    <a:pt x="14527" y="52103"/>
                    <a:pt x="16336" y="52017"/>
                  </a:cubicBezTo>
                  <a:cubicBezTo>
                    <a:pt x="18624" y="51903"/>
                    <a:pt x="20815" y="50798"/>
                    <a:pt x="22242" y="48969"/>
                  </a:cubicBezTo>
                  <a:lnTo>
                    <a:pt x="26242" y="55732"/>
                  </a:lnTo>
                  <a:cubicBezTo>
                    <a:pt x="23196" y="58627"/>
                    <a:pt x="19191" y="60266"/>
                    <a:pt x="15001" y="60304"/>
                  </a:cubicBezTo>
                  <a:cubicBezTo>
                    <a:pt x="11099" y="60370"/>
                    <a:pt x="7383" y="58856"/>
                    <a:pt x="4620" y="56112"/>
                  </a:cubicBezTo>
                  <a:cubicBezTo>
                    <a:pt x="1574" y="53055"/>
                    <a:pt x="48" y="48874"/>
                    <a:pt x="239" y="44588"/>
                  </a:cubicBezTo>
                  <a:lnTo>
                    <a:pt x="239" y="21727"/>
                  </a:lnTo>
                  <a:lnTo>
                    <a:pt x="-5477" y="21727"/>
                  </a:lnTo>
                  <a:lnTo>
                    <a:pt x="-5477" y="14108"/>
                  </a:lnTo>
                  <a:lnTo>
                    <a:pt x="239" y="14108"/>
                  </a:lnTo>
                  <a:lnTo>
                    <a:pt x="239" y="-180"/>
                  </a:lnTo>
                  <a:lnTo>
                    <a:pt x="9764" y="-180"/>
                  </a:lnTo>
                  <a:lnTo>
                    <a:pt x="9764" y="14108"/>
                  </a:lnTo>
                  <a:lnTo>
                    <a:pt x="21763" y="14108"/>
                  </a:lnTo>
                  <a:lnTo>
                    <a:pt x="21763" y="21823"/>
                  </a:lnTo>
                  <a:close/>
                </a:path>
              </a:pathLst>
            </a:custGeom>
            <a:solidFill>
              <a:srgbClr val="6D6E71"/>
            </a:solidFill>
            <a:ln w="9525" cap="flat">
              <a:noFill/>
              <a:prstDash val="solid"/>
              <a:miter/>
            </a:ln>
          </p:spPr>
          <p:txBody>
            <a:bodyPr rtlCol="0" anchor="ctr"/>
            <a:lstStyle/>
            <a:p>
              <a:endParaRPr lang="en-US"/>
            </a:p>
          </p:txBody>
        </p:sp>
        <p:sp>
          <p:nvSpPr>
            <p:cNvPr id="424" name="Freeform: Shape 423">
              <a:extLst>
                <a:ext uri="{FF2B5EF4-FFF2-40B4-BE49-F238E27FC236}">
                  <a16:creationId xmlns:a16="http://schemas.microsoft.com/office/drawing/2014/main" id="{7E82AB98-857C-421C-8F25-FBC4AEC920A8}"/>
                </a:ext>
              </a:extLst>
            </p:cNvPr>
            <p:cNvSpPr/>
            <p:nvPr/>
          </p:nvSpPr>
          <p:spPr>
            <a:xfrm>
              <a:off x="18855214" y="4949094"/>
              <a:ext cx="12189" cy="65056"/>
            </a:xfrm>
            <a:custGeom>
              <a:avLst/>
              <a:gdLst>
                <a:gd name="connsiteX0" fmla="*/ -3668 w 12189"/>
                <a:gd name="connsiteY0" fmla="*/ 10203 h 65056"/>
                <a:gd name="connsiteX1" fmla="*/ -5477 w 12189"/>
                <a:gd name="connsiteY1" fmla="*/ 5917 h 65056"/>
                <a:gd name="connsiteX2" fmla="*/ -3668 w 12189"/>
                <a:gd name="connsiteY2" fmla="*/ 1630 h 65056"/>
                <a:gd name="connsiteX3" fmla="*/ 621 w 12189"/>
                <a:gd name="connsiteY3" fmla="*/ -180 h 65056"/>
                <a:gd name="connsiteX4" fmla="*/ 6713 w 12189"/>
                <a:gd name="connsiteY4" fmla="*/ 5917 h 65056"/>
                <a:gd name="connsiteX5" fmla="*/ 4904 w 12189"/>
                <a:gd name="connsiteY5" fmla="*/ 10203 h 65056"/>
                <a:gd name="connsiteX6" fmla="*/ 621 w 12189"/>
                <a:gd name="connsiteY6" fmla="*/ 12013 h 65056"/>
                <a:gd name="connsiteX7" fmla="*/ -3668 w 12189"/>
                <a:gd name="connsiteY7" fmla="*/ 10203 h 65056"/>
                <a:gd name="connsiteX8" fmla="*/ 5383 w 12189"/>
                <a:gd name="connsiteY8" fmla="*/ 64876 h 65056"/>
                <a:gd name="connsiteX9" fmla="*/ -4142 w 12189"/>
                <a:gd name="connsiteY9" fmla="*/ 64876 h 65056"/>
                <a:gd name="connsiteX10" fmla="*/ -4142 w 12189"/>
                <a:gd name="connsiteY10" fmla="*/ 19728 h 65056"/>
                <a:gd name="connsiteX11" fmla="*/ 5383 w 12189"/>
                <a:gd name="connsiteY11" fmla="*/ 19728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89" h="65056">
                  <a:moveTo>
                    <a:pt x="-3668" y="10203"/>
                  </a:moveTo>
                  <a:cubicBezTo>
                    <a:pt x="-4812" y="9060"/>
                    <a:pt x="-5477" y="7526"/>
                    <a:pt x="-5477" y="5917"/>
                  </a:cubicBezTo>
                  <a:cubicBezTo>
                    <a:pt x="-5477" y="4297"/>
                    <a:pt x="-4812" y="2755"/>
                    <a:pt x="-3668" y="1630"/>
                  </a:cubicBezTo>
                  <a:cubicBezTo>
                    <a:pt x="-2523" y="459"/>
                    <a:pt x="-1003" y="-198"/>
                    <a:pt x="621" y="-180"/>
                  </a:cubicBezTo>
                  <a:cubicBezTo>
                    <a:pt x="3951" y="-132"/>
                    <a:pt x="6620" y="2573"/>
                    <a:pt x="6713" y="5917"/>
                  </a:cubicBezTo>
                  <a:cubicBezTo>
                    <a:pt x="6713" y="7536"/>
                    <a:pt x="6048" y="9088"/>
                    <a:pt x="4904" y="10203"/>
                  </a:cubicBezTo>
                  <a:cubicBezTo>
                    <a:pt x="3760" y="11365"/>
                    <a:pt x="2239" y="12022"/>
                    <a:pt x="621" y="12013"/>
                  </a:cubicBezTo>
                  <a:cubicBezTo>
                    <a:pt x="-1003" y="11993"/>
                    <a:pt x="-2523" y="11337"/>
                    <a:pt x="-3668" y="10203"/>
                  </a:cubicBezTo>
                  <a:close/>
                  <a:moveTo>
                    <a:pt x="5383" y="64876"/>
                  </a:moveTo>
                  <a:lnTo>
                    <a:pt x="-4142" y="64876"/>
                  </a:lnTo>
                  <a:lnTo>
                    <a:pt x="-4142" y="19728"/>
                  </a:lnTo>
                  <a:lnTo>
                    <a:pt x="5383" y="19728"/>
                  </a:lnTo>
                  <a:close/>
                </a:path>
              </a:pathLst>
            </a:custGeom>
            <a:solidFill>
              <a:srgbClr val="6D6E71"/>
            </a:solidFill>
            <a:ln w="9525" cap="flat">
              <a:noFill/>
              <a:prstDash val="solid"/>
              <a:miter/>
            </a:ln>
          </p:spPr>
          <p:txBody>
            <a:bodyPr rtlCol="0" anchor="ctr"/>
            <a:lstStyle/>
            <a:p>
              <a:endParaRPr lang="en-US"/>
            </a:p>
          </p:txBody>
        </p:sp>
        <p:sp>
          <p:nvSpPr>
            <p:cNvPr id="425" name="Freeform: Shape 424">
              <a:extLst>
                <a:ext uri="{FF2B5EF4-FFF2-40B4-BE49-F238E27FC236}">
                  <a16:creationId xmlns:a16="http://schemas.microsoft.com/office/drawing/2014/main" id="{F0E621F7-AC17-42ED-994D-FA1A3B50B980}"/>
                </a:ext>
              </a:extLst>
            </p:cNvPr>
            <p:cNvSpPr/>
            <p:nvPr/>
          </p:nvSpPr>
          <p:spPr>
            <a:xfrm>
              <a:off x="18875570" y="4967839"/>
              <a:ext cx="40581" cy="47372"/>
            </a:xfrm>
            <a:custGeom>
              <a:avLst/>
              <a:gdLst>
                <a:gd name="connsiteX0" fmla="*/ 34842 w 40581"/>
                <a:gd name="connsiteY0" fmla="*/ 46513 h 47372"/>
                <a:gd name="connsiteX1" fmla="*/ 26173 w 40581"/>
                <a:gd name="connsiteY1" fmla="*/ 46513 h 47372"/>
                <a:gd name="connsiteX2" fmla="*/ 26173 w 40581"/>
                <a:gd name="connsiteY2" fmla="*/ 40417 h 47372"/>
                <a:gd name="connsiteX3" fmla="*/ 10932 w 40581"/>
                <a:gd name="connsiteY3" fmla="*/ 47179 h 47372"/>
                <a:gd name="connsiteX4" fmla="*/ -783 w 40581"/>
                <a:gd name="connsiteY4" fmla="*/ 43179 h 47372"/>
                <a:gd name="connsiteX5" fmla="*/ -5448 w 40581"/>
                <a:gd name="connsiteY5" fmla="*/ 32415 h 47372"/>
                <a:gd name="connsiteX6" fmla="*/ -500 w 40581"/>
                <a:gd name="connsiteY6" fmla="*/ 22319 h 47372"/>
                <a:gd name="connsiteX7" fmla="*/ 12932 w 40581"/>
                <a:gd name="connsiteY7" fmla="*/ 18985 h 47372"/>
                <a:gd name="connsiteX8" fmla="*/ 25410 w 40581"/>
                <a:gd name="connsiteY8" fmla="*/ 18985 h 47372"/>
                <a:gd name="connsiteX9" fmla="*/ 25410 w 40581"/>
                <a:gd name="connsiteY9" fmla="*/ 17271 h 47372"/>
                <a:gd name="connsiteX10" fmla="*/ 15220 w 40581"/>
                <a:gd name="connsiteY10" fmla="*/ 7746 h 47372"/>
                <a:gd name="connsiteX11" fmla="*/ 2072 w 40581"/>
                <a:gd name="connsiteY11" fmla="*/ 12413 h 47372"/>
                <a:gd name="connsiteX12" fmla="*/ -2211 w 40581"/>
                <a:gd name="connsiteY12" fmla="*/ 6412 h 47372"/>
                <a:gd name="connsiteX13" fmla="*/ 16839 w 40581"/>
                <a:gd name="connsiteY13" fmla="*/ -160 h 47372"/>
                <a:gd name="connsiteX14" fmla="*/ 29982 w 40581"/>
                <a:gd name="connsiteY14" fmla="*/ 3936 h 47372"/>
                <a:gd name="connsiteX15" fmla="*/ 35033 w 40581"/>
                <a:gd name="connsiteY15" fmla="*/ 16699 h 47372"/>
                <a:gd name="connsiteX16" fmla="*/ 25317 w 40581"/>
                <a:gd name="connsiteY16" fmla="*/ 29558 h 47372"/>
                <a:gd name="connsiteX17" fmla="*/ 25317 w 40581"/>
                <a:gd name="connsiteY17" fmla="*/ 25653 h 47372"/>
                <a:gd name="connsiteX18" fmla="*/ 14458 w 40581"/>
                <a:gd name="connsiteY18" fmla="*/ 25653 h 47372"/>
                <a:gd name="connsiteX19" fmla="*/ 4077 w 40581"/>
                <a:gd name="connsiteY19" fmla="*/ 32225 h 47372"/>
                <a:gd name="connsiteX20" fmla="*/ 6644 w 40581"/>
                <a:gd name="connsiteY20" fmla="*/ 37273 h 47372"/>
                <a:gd name="connsiteX21" fmla="*/ 13788 w 40581"/>
                <a:gd name="connsiteY21" fmla="*/ 39083 h 47372"/>
                <a:gd name="connsiteX22" fmla="*/ 21885 w 40581"/>
                <a:gd name="connsiteY22" fmla="*/ 36511 h 47372"/>
                <a:gd name="connsiteX23" fmla="*/ 25317 w 40581"/>
                <a:gd name="connsiteY23" fmla="*/ 29558 h 4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581" h="47372">
                  <a:moveTo>
                    <a:pt x="34842" y="46513"/>
                  </a:moveTo>
                  <a:lnTo>
                    <a:pt x="26173" y="46513"/>
                  </a:lnTo>
                  <a:lnTo>
                    <a:pt x="26173" y="40417"/>
                  </a:lnTo>
                  <a:cubicBezTo>
                    <a:pt x="22364" y="44893"/>
                    <a:pt x="16741" y="47389"/>
                    <a:pt x="10932" y="47179"/>
                  </a:cubicBezTo>
                  <a:cubicBezTo>
                    <a:pt x="6644" y="47350"/>
                    <a:pt x="2454" y="45922"/>
                    <a:pt x="-783" y="43179"/>
                  </a:cubicBezTo>
                  <a:cubicBezTo>
                    <a:pt x="-3927" y="40493"/>
                    <a:pt x="-5639" y="36530"/>
                    <a:pt x="-5448" y="32415"/>
                  </a:cubicBezTo>
                  <a:cubicBezTo>
                    <a:pt x="-5737" y="28406"/>
                    <a:pt x="-3830" y="24557"/>
                    <a:pt x="-500" y="22319"/>
                  </a:cubicBezTo>
                  <a:cubicBezTo>
                    <a:pt x="3598" y="19928"/>
                    <a:pt x="8267" y="18766"/>
                    <a:pt x="12932" y="18985"/>
                  </a:cubicBezTo>
                  <a:lnTo>
                    <a:pt x="25410" y="18985"/>
                  </a:lnTo>
                  <a:lnTo>
                    <a:pt x="25410" y="17271"/>
                  </a:lnTo>
                  <a:cubicBezTo>
                    <a:pt x="25410" y="11175"/>
                    <a:pt x="21983" y="7746"/>
                    <a:pt x="15220" y="7746"/>
                  </a:cubicBezTo>
                  <a:cubicBezTo>
                    <a:pt x="10458" y="7964"/>
                    <a:pt x="5886" y="9593"/>
                    <a:pt x="2072" y="12413"/>
                  </a:cubicBezTo>
                  <a:lnTo>
                    <a:pt x="-2211" y="6412"/>
                  </a:lnTo>
                  <a:cubicBezTo>
                    <a:pt x="3216" y="2059"/>
                    <a:pt x="9886" y="-275"/>
                    <a:pt x="16839" y="-160"/>
                  </a:cubicBezTo>
                  <a:cubicBezTo>
                    <a:pt x="21601" y="-370"/>
                    <a:pt x="26173" y="1078"/>
                    <a:pt x="29982" y="3936"/>
                  </a:cubicBezTo>
                  <a:cubicBezTo>
                    <a:pt x="33601" y="7136"/>
                    <a:pt x="35507" y="11879"/>
                    <a:pt x="35033" y="16699"/>
                  </a:cubicBezTo>
                  <a:close/>
                  <a:moveTo>
                    <a:pt x="25317" y="29558"/>
                  </a:moveTo>
                  <a:lnTo>
                    <a:pt x="25317" y="25653"/>
                  </a:lnTo>
                  <a:lnTo>
                    <a:pt x="14458" y="25653"/>
                  </a:lnTo>
                  <a:cubicBezTo>
                    <a:pt x="7598" y="25653"/>
                    <a:pt x="4077" y="27844"/>
                    <a:pt x="4077" y="32225"/>
                  </a:cubicBezTo>
                  <a:cubicBezTo>
                    <a:pt x="3979" y="34244"/>
                    <a:pt x="4933" y="36168"/>
                    <a:pt x="6644" y="37273"/>
                  </a:cubicBezTo>
                  <a:cubicBezTo>
                    <a:pt x="8839" y="38568"/>
                    <a:pt x="11314" y="39197"/>
                    <a:pt x="13788" y="39083"/>
                  </a:cubicBezTo>
                  <a:cubicBezTo>
                    <a:pt x="16741" y="39150"/>
                    <a:pt x="19504" y="38245"/>
                    <a:pt x="21885" y="36511"/>
                  </a:cubicBezTo>
                  <a:cubicBezTo>
                    <a:pt x="24076" y="34883"/>
                    <a:pt x="25410" y="32291"/>
                    <a:pt x="25317" y="29558"/>
                  </a:cubicBezTo>
                  <a:close/>
                </a:path>
              </a:pathLst>
            </a:custGeom>
            <a:solidFill>
              <a:srgbClr val="6D6E71"/>
            </a:solidFill>
            <a:ln w="9525" cap="flat">
              <a:noFill/>
              <a:prstDash val="solid"/>
              <a:miter/>
            </a:ln>
          </p:spPr>
          <p:txBody>
            <a:bodyPr rtlCol="0" anchor="ctr"/>
            <a:lstStyle/>
            <a:p>
              <a:endParaRPr lang="en-US"/>
            </a:p>
          </p:txBody>
        </p:sp>
        <p:sp>
          <p:nvSpPr>
            <p:cNvPr id="426" name="Freeform: Shape 425">
              <a:extLst>
                <a:ext uri="{FF2B5EF4-FFF2-40B4-BE49-F238E27FC236}">
                  <a16:creationId xmlns:a16="http://schemas.microsoft.com/office/drawing/2014/main" id="{D0F49576-6492-47F0-834C-8BDE819E851F}"/>
                </a:ext>
              </a:extLst>
            </p:cNvPr>
            <p:cNvSpPr/>
            <p:nvPr/>
          </p:nvSpPr>
          <p:spPr>
            <a:xfrm>
              <a:off x="18928079" y="4950904"/>
              <a:ext cx="9525" cy="63627"/>
            </a:xfrm>
            <a:custGeom>
              <a:avLst/>
              <a:gdLst>
                <a:gd name="connsiteX0" fmla="*/ 4048 w 9525"/>
                <a:gd name="connsiteY0" fmla="*/ 63448 h 63627"/>
                <a:gd name="connsiteX1" fmla="*/ -5477 w 9525"/>
                <a:gd name="connsiteY1" fmla="*/ 63448 h 63627"/>
                <a:gd name="connsiteX2" fmla="*/ -5477 w 9525"/>
                <a:gd name="connsiteY2" fmla="*/ -180 h 63627"/>
                <a:gd name="connsiteX3" fmla="*/ 4048 w 9525"/>
                <a:gd name="connsiteY3" fmla="*/ -180 h 63627"/>
              </a:gdLst>
              <a:ahLst/>
              <a:cxnLst>
                <a:cxn ang="0">
                  <a:pos x="connsiteX0" y="connsiteY0"/>
                </a:cxn>
                <a:cxn ang="0">
                  <a:pos x="connsiteX1" y="connsiteY1"/>
                </a:cxn>
                <a:cxn ang="0">
                  <a:pos x="connsiteX2" y="connsiteY2"/>
                </a:cxn>
                <a:cxn ang="0">
                  <a:pos x="connsiteX3" y="connsiteY3"/>
                </a:cxn>
              </a:cxnLst>
              <a:rect l="l" t="t" r="r" b="b"/>
              <a:pathLst>
                <a:path w="9525" h="63627">
                  <a:moveTo>
                    <a:pt x="4048" y="63448"/>
                  </a:moveTo>
                  <a:lnTo>
                    <a:pt x="-5477" y="63448"/>
                  </a:lnTo>
                  <a:lnTo>
                    <a:pt x="-5477" y="-180"/>
                  </a:lnTo>
                  <a:lnTo>
                    <a:pt x="4048" y="-180"/>
                  </a:lnTo>
                  <a:close/>
                </a:path>
              </a:pathLst>
            </a:custGeom>
            <a:solidFill>
              <a:srgbClr val="6D6E71"/>
            </a:solidFill>
            <a:ln w="9525" cap="flat">
              <a:noFill/>
              <a:prstDash val="solid"/>
              <a:miter/>
            </a:ln>
          </p:spPr>
          <p:txBody>
            <a:bodyPr rtlCol="0" anchor="ctr"/>
            <a:lstStyle/>
            <a:p>
              <a:endParaRPr lang="en-US"/>
            </a:p>
          </p:txBody>
        </p:sp>
        <p:sp>
          <p:nvSpPr>
            <p:cNvPr id="427" name="Freeform: Shape 426">
              <a:extLst>
                <a:ext uri="{FF2B5EF4-FFF2-40B4-BE49-F238E27FC236}">
                  <a16:creationId xmlns:a16="http://schemas.microsoft.com/office/drawing/2014/main" id="{2F3B756B-DDF2-4EA4-964C-96433120601B}"/>
                </a:ext>
              </a:extLst>
            </p:cNvPr>
            <p:cNvSpPr/>
            <p:nvPr/>
          </p:nvSpPr>
          <p:spPr>
            <a:xfrm>
              <a:off x="18970073" y="4967837"/>
              <a:ext cx="40638" cy="47373"/>
            </a:xfrm>
            <a:custGeom>
              <a:avLst/>
              <a:gdLst>
                <a:gd name="connsiteX0" fmla="*/ 34920 w 40638"/>
                <a:gd name="connsiteY0" fmla="*/ 46514 h 47373"/>
                <a:gd name="connsiteX1" fmla="*/ 26158 w 40638"/>
                <a:gd name="connsiteY1" fmla="*/ 46514 h 47373"/>
                <a:gd name="connsiteX2" fmla="*/ 26158 w 40638"/>
                <a:gd name="connsiteY2" fmla="*/ 40418 h 47373"/>
                <a:gd name="connsiteX3" fmla="*/ 11015 w 40638"/>
                <a:gd name="connsiteY3" fmla="*/ 47181 h 47373"/>
                <a:gd name="connsiteX4" fmla="*/ -798 w 40638"/>
                <a:gd name="connsiteY4" fmla="*/ 43180 h 47373"/>
                <a:gd name="connsiteX5" fmla="*/ -5463 w 40638"/>
                <a:gd name="connsiteY5" fmla="*/ 32417 h 47373"/>
                <a:gd name="connsiteX6" fmla="*/ -510 w 40638"/>
                <a:gd name="connsiteY6" fmla="*/ 22321 h 47373"/>
                <a:gd name="connsiteX7" fmla="*/ 13015 w 40638"/>
                <a:gd name="connsiteY7" fmla="*/ 18987 h 47373"/>
                <a:gd name="connsiteX8" fmla="*/ 25395 w 40638"/>
                <a:gd name="connsiteY8" fmla="*/ 18987 h 47373"/>
                <a:gd name="connsiteX9" fmla="*/ 25395 w 40638"/>
                <a:gd name="connsiteY9" fmla="*/ 17273 h 47373"/>
                <a:gd name="connsiteX10" fmla="*/ 15298 w 40638"/>
                <a:gd name="connsiteY10" fmla="*/ 7748 h 47373"/>
                <a:gd name="connsiteX11" fmla="*/ 2062 w 40638"/>
                <a:gd name="connsiteY11" fmla="*/ 12415 h 47373"/>
                <a:gd name="connsiteX12" fmla="*/ -2226 w 40638"/>
                <a:gd name="connsiteY12" fmla="*/ 6414 h 47373"/>
                <a:gd name="connsiteX13" fmla="*/ 16824 w 40638"/>
                <a:gd name="connsiteY13" fmla="*/ -158 h 47373"/>
                <a:gd name="connsiteX14" fmla="*/ 30065 w 40638"/>
                <a:gd name="connsiteY14" fmla="*/ 3937 h 47373"/>
                <a:gd name="connsiteX15" fmla="*/ 35111 w 40638"/>
                <a:gd name="connsiteY15" fmla="*/ 16701 h 47373"/>
                <a:gd name="connsiteX16" fmla="*/ 25395 w 40638"/>
                <a:gd name="connsiteY16" fmla="*/ 29560 h 47373"/>
                <a:gd name="connsiteX17" fmla="*/ 25395 w 40638"/>
                <a:gd name="connsiteY17" fmla="*/ 25655 h 47373"/>
                <a:gd name="connsiteX18" fmla="*/ 14633 w 40638"/>
                <a:gd name="connsiteY18" fmla="*/ 25655 h 47373"/>
                <a:gd name="connsiteX19" fmla="*/ 4253 w 40638"/>
                <a:gd name="connsiteY19" fmla="*/ 32227 h 47373"/>
                <a:gd name="connsiteX20" fmla="*/ 6825 w 40638"/>
                <a:gd name="connsiteY20" fmla="*/ 37275 h 47373"/>
                <a:gd name="connsiteX21" fmla="*/ 13968 w 40638"/>
                <a:gd name="connsiteY21" fmla="*/ 39085 h 47373"/>
                <a:gd name="connsiteX22" fmla="*/ 21968 w 40638"/>
                <a:gd name="connsiteY22" fmla="*/ 36513 h 47373"/>
                <a:gd name="connsiteX23" fmla="*/ 25302 w 40638"/>
                <a:gd name="connsiteY23" fmla="*/ 29560 h 47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8" h="47373">
                  <a:moveTo>
                    <a:pt x="34920" y="46514"/>
                  </a:moveTo>
                  <a:lnTo>
                    <a:pt x="26158" y="46514"/>
                  </a:lnTo>
                  <a:lnTo>
                    <a:pt x="26158" y="40418"/>
                  </a:lnTo>
                  <a:cubicBezTo>
                    <a:pt x="22442" y="44866"/>
                    <a:pt x="16824" y="47362"/>
                    <a:pt x="11015" y="47181"/>
                  </a:cubicBezTo>
                  <a:cubicBezTo>
                    <a:pt x="6727" y="47343"/>
                    <a:pt x="2536" y="45914"/>
                    <a:pt x="-798" y="43180"/>
                  </a:cubicBezTo>
                  <a:cubicBezTo>
                    <a:pt x="-3845" y="40475"/>
                    <a:pt x="-5561" y="36523"/>
                    <a:pt x="-5463" y="32417"/>
                  </a:cubicBezTo>
                  <a:cubicBezTo>
                    <a:pt x="-5654" y="28417"/>
                    <a:pt x="-3845" y="24597"/>
                    <a:pt x="-510" y="22321"/>
                  </a:cubicBezTo>
                  <a:cubicBezTo>
                    <a:pt x="3583" y="19911"/>
                    <a:pt x="8252" y="18759"/>
                    <a:pt x="13015" y="18987"/>
                  </a:cubicBezTo>
                  <a:lnTo>
                    <a:pt x="25395" y="18987"/>
                  </a:lnTo>
                  <a:lnTo>
                    <a:pt x="25395" y="17273"/>
                  </a:lnTo>
                  <a:cubicBezTo>
                    <a:pt x="25395" y="11176"/>
                    <a:pt x="22061" y="7748"/>
                    <a:pt x="15298" y="7748"/>
                  </a:cubicBezTo>
                  <a:cubicBezTo>
                    <a:pt x="10536" y="7966"/>
                    <a:pt x="5871" y="9586"/>
                    <a:pt x="2062" y="12415"/>
                  </a:cubicBezTo>
                  <a:lnTo>
                    <a:pt x="-2226" y="6414"/>
                  </a:lnTo>
                  <a:cubicBezTo>
                    <a:pt x="3201" y="2090"/>
                    <a:pt x="9871" y="-234"/>
                    <a:pt x="16824" y="-158"/>
                  </a:cubicBezTo>
                  <a:cubicBezTo>
                    <a:pt x="21586" y="-377"/>
                    <a:pt x="26256" y="1070"/>
                    <a:pt x="30065" y="3937"/>
                  </a:cubicBezTo>
                  <a:cubicBezTo>
                    <a:pt x="33683" y="7166"/>
                    <a:pt x="35493" y="11891"/>
                    <a:pt x="35111" y="16701"/>
                  </a:cubicBezTo>
                  <a:close/>
                  <a:moveTo>
                    <a:pt x="25395" y="29560"/>
                  </a:moveTo>
                  <a:lnTo>
                    <a:pt x="25395" y="25655"/>
                  </a:lnTo>
                  <a:lnTo>
                    <a:pt x="14633" y="25655"/>
                  </a:lnTo>
                  <a:cubicBezTo>
                    <a:pt x="7680" y="25655"/>
                    <a:pt x="4253" y="27845"/>
                    <a:pt x="4253" y="32227"/>
                  </a:cubicBezTo>
                  <a:cubicBezTo>
                    <a:pt x="4155" y="34246"/>
                    <a:pt x="5108" y="36170"/>
                    <a:pt x="6825" y="37275"/>
                  </a:cubicBezTo>
                  <a:cubicBezTo>
                    <a:pt x="9015" y="38570"/>
                    <a:pt x="11489" y="39199"/>
                    <a:pt x="13968" y="39085"/>
                  </a:cubicBezTo>
                  <a:cubicBezTo>
                    <a:pt x="16824" y="39142"/>
                    <a:pt x="19680" y="38237"/>
                    <a:pt x="21968" y="36513"/>
                  </a:cubicBezTo>
                  <a:cubicBezTo>
                    <a:pt x="24158" y="34865"/>
                    <a:pt x="25395" y="32274"/>
                    <a:pt x="25302" y="29560"/>
                  </a:cubicBezTo>
                  <a:close/>
                </a:path>
              </a:pathLst>
            </a:custGeom>
            <a:solidFill>
              <a:srgbClr val="6D6E71"/>
            </a:solidFill>
            <a:ln w="9525" cap="flat">
              <a:noFill/>
              <a:prstDash val="solid"/>
              <a:miter/>
            </a:ln>
          </p:spPr>
          <p:txBody>
            <a:bodyPr rtlCol="0" anchor="ctr"/>
            <a:lstStyle/>
            <a:p>
              <a:endParaRPr lang="en-US"/>
            </a:p>
          </p:txBody>
        </p:sp>
        <p:sp>
          <p:nvSpPr>
            <p:cNvPr id="428" name="Freeform: Shape 427">
              <a:extLst>
                <a:ext uri="{FF2B5EF4-FFF2-40B4-BE49-F238E27FC236}">
                  <a16:creationId xmlns:a16="http://schemas.microsoft.com/office/drawing/2014/main" id="{8FD3C5B4-BFEE-4218-847C-EABE2FE05371}"/>
                </a:ext>
              </a:extLst>
            </p:cNvPr>
            <p:cNvSpPr/>
            <p:nvPr/>
          </p:nvSpPr>
          <p:spPr>
            <a:xfrm>
              <a:off x="19023046" y="4968715"/>
              <a:ext cx="24286" cy="45339"/>
            </a:xfrm>
            <a:custGeom>
              <a:avLst/>
              <a:gdLst>
                <a:gd name="connsiteX0" fmla="*/ 18429 w 24286"/>
                <a:gd name="connsiteY0" fmla="*/ 9060 h 45339"/>
                <a:gd name="connsiteX1" fmla="*/ 7667 w 24286"/>
                <a:gd name="connsiteY1" fmla="*/ 13631 h 45339"/>
                <a:gd name="connsiteX2" fmla="*/ 4048 w 24286"/>
                <a:gd name="connsiteY2" fmla="*/ 26109 h 45339"/>
                <a:gd name="connsiteX3" fmla="*/ 4048 w 24286"/>
                <a:gd name="connsiteY3" fmla="*/ 45159 h 45339"/>
                <a:gd name="connsiteX4" fmla="*/ -5477 w 24286"/>
                <a:gd name="connsiteY4" fmla="*/ 45159 h 45339"/>
                <a:gd name="connsiteX5" fmla="*/ -5477 w 24286"/>
                <a:gd name="connsiteY5" fmla="*/ 106 h 45339"/>
                <a:gd name="connsiteX6" fmla="*/ 4048 w 24286"/>
                <a:gd name="connsiteY6" fmla="*/ 106 h 45339"/>
                <a:gd name="connsiteX7" fmla="*/ 4048 w 24286"/>
                <a:gd name="connsiteY7" fmla="*/ 9631 h 45339"/>
                <a:gd name="connsiteX8" fmla="*/ 10332 w 24286"/>
                <a:gd name="connsiteY8" fmla="*/ 2583 h 45339"/>
                <a:gd name="connsiteX9" fmla="*/ 18810 w 24286"/>
                <a:gd name="connsiteY9" fmla="*/ -180 h 45339"/>
                <a:gd name="connsiteX10" fmla="*/ 18810 w 24286"/>
                <a:gd name="connsiteY10" fmla="*/ 9345 h 45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5339">
                  <a:moveTo>
                    <a:pt x="18429" y="9060"/>
                  </a:moveTo>
                  <a:cubicBezTo>
                    <a:pt x="14331" y="8774"/>
                    <a:pt x="10332" y="10469"/>
                    <a:pt x="7667" y="13631"/>
                  </a:cubicBezTo>
                  <a:cubicBezTo>
                    <a:pt x="5095" y="17270"/>
                    <a:pt x="3858" y="21661"/>
                    <a:pt x="4048" y="26109"/>
                  </a:cubicBezTo>
                  <a:lnTo>
                    <a:pt x="4048" y="45159"/>
                  </a:lnTo>
                  <a:lnTo>
                    <a:pt x="-5477" y="45159"/>
                  </a:lnTo>
                  <a:lnTo>
                    <a:pt x="-5477" y="106"/>
                  </a:lnTo>
                  <a:lnTo>
                    <a:pt x="4048" y="106"/>
                  </a:lnTo>
                  <a:lnTo>
                    <a:pt x="4048" y="9631"/>
                  </a:lnTo>
                  <a:cubicBezTo>
                    <a:pt x="5569" y="6821"/>
                    <a:pt x="7667" y="4402"/>
                    <a:pt x="10332" y="2583"/>
                  </a:cubicBezTo>
                  <a:cubicBezTo>
                    <a:pt x="12810" y="821"/>
                    <a:pt x="15764" y="-142"/>
                    <a:pt x="18810" y="-180"/>
                  </a:cubicBezTo>
                  <a:lnTo>
                    <a:pt x="18810" y="9345"/>
                  </a:lnTo>
                  <a:close/>
                </a:path>
              </a:pathLst>
            </a:custGeom>
            <a:solidFill>
              <a:srgbClr val="6D6E71"/>
            </a:solidFill>
            <a:ln w="9525" cap="flat">
              <a:noFill/>
              <a:prstDash val="solid"/>
              <a:miter/>
            </a:ln>
          </p:spPr>
          <p:txBody>
            <a:bodyPr rtlCol="0" anchor="ctr"/>
            <a:lstStyle/>
            <a:p>
              <a:endParaRPr lang="en-US"/>
            </a:p>
          </p:txBody>
        </p:sp>
        <p:sp>
          <p:nvSpPr>
            <p:cNvPr id="429" name="Freeform: Shape 428">
              <a:extLst>
                <a:ext uri="{FF2B5EF4-FFF2-40B4-BE49-F238E27FC236}">
                  <a16:creationId xmlns:a16="http://schemas.microsoft.com/office/drawing/2014/main" id="{D316AE0C-BD3E-48FE-957E-919AEB1D9C15}"/>
                </a:ext>
              </a:extLst>
            </p:cNvPr>
            <p:cNvSpPr/>
            <p:nvPr/>
          </p:nvSpPr>
          <p:spPr>
            <a:xfrm>
              <a:off x="19055523" y="4968715"/>
              <a:ext cx="24193" cy="45339"/>
            </a:xfrm>
            <a:custGeom>
              <a:avLst/>
              <a:gdLst>
                <a:gd name="connsiteX0" fmla="*/ 18336 w 24193"/>
                <a:gd name="connsiteY0" fmla="*/ 9060 h 45339"/>
                <a:gd name="connsiteX1" fmla="*/ 7574 w 24193"/>
                <a:gd name="connsiteY1" fmla="*/ 13631 h 45339"/>
                <a:gd name="connsiteX2" fmla="*/ 4048 w 24193"/>
                <a:gd name="connsiteY2" fmla="*/ 26109 h 45339"/>
                <a:gd name="connsiteX3" fmla="*/ 4048 w 24193"/>
                <a:gd name="connsiteY3" fmla="*/ 45159 h 45339"/>
                <a:gd name="connsiteX4" fmla="*/ -5477 w 24193"/>
                <a:gd name="connsiteY4" fmla="*/ 45159 h 45339"/>
                <a:gd name="connsiteX5" fmla="*/ -5477 w 24193"/>
                <a:gd name="connsiteY5" fmla="*/ 106 h 45339"/>
                <a:gd name="connsiteX6" fmla="*/ 4048 w 24193"/>
                <a:gd name="connsiteY6" fmla="*/ 106 h 45339"/>
                <a:gd name="connsiteX7" fmla="*/ 4048 w 24193"/>
                <a:gd name="connsiteY7" fmla="*/ 9631 h 45339"/>
                <a:gd name="connsiteX8" fmla="*/ 10336 w 24193"/>
                <a:gd name="connsiteY8" fmla="*/ 2583 h 45339"/>
                <a:gd name="connsiteX9" fmla="*/ 18717 w 24193"/>
                <a:gd name="connsiteY9" fmla="*/ -180 h 45339"/>
                <a:gd name="connsiteX10" fmla="*/ 18717 w 24193"/>
                <a:gd name="connsiteY10" fmla="*/ 9345 h 45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5339">
                  <a:moveTo>
                    <a:pt x="18336" y="9060"/>
                  </a:moveTo>
                  <a:cubicBezTo>
                    <a:pt x="14243" y="8774"/>
                    <a:pt x="10239" y="10469"/>
                    <a:pt x="7574" y="13631"/>
                  </a:cubicBezTo>
                  <a:cubicBezTo>
                    <a:pt x="5002" y="17279"/>
                    <a:pt x="3764" y="21670"/>
                    <a:pt x="4048" y="26109"/>
                  </a:cubicBezTo>
                  <a:lnTo>
                    <a:pt x="4048" y="45159"/>
                  </a:lnTo>
                  <a:lnTo>
                    <a:pt x="-5477" y="45159"/>
                  </a:lnTo>
                  <a:lnTo>
                    <a:pt x="-5477" y="106"/>
                  </a:lnTo>
                  <a:lnTo>
                    <a:pt x="4048" y="106"/>
                  </a:lnTo>
                  <a:lnTo>
                    <a:pt x="4048" y="9631"/>
                  </a:lnTo>
                  <a:cubicBezTo>
                    <a:pt x="5574" y="6821"/>
                    <a:pt x="7667" y="4402"/>
                    <a:pt x="10336" y="2583"/>
                  </a:cubicBezTo>
                  <a:cubicBezTo>
                    <a:pt x="12810" y="821"/>
                    <a:pt x="15671" y="-142"/>
                    <a:pt x="18717" y="-180"/>
                  </a:cubicBezTo>
                  <a:lnTo>
                    <a:pt x="18717" y="9345"/>
                  </a:lnTo>
                  <a:close/>
                </a:path>
              </a:pathLst>
            </a:custGeom>
            <a:solidFill>
              <a:srgbClr val="6D6E71"/>
            </a:solidFill>
            <a:ln w="9525" cap="flat">
              <a:noFill/>
              <a:prstDash val="solid"/>
              <a:miter/>
            </a:ln>
          </p:spPr>
          <p:txBody>
            <a:bodyPr rtlCol="0" anchor="ctr"/>
            <a:lstStyle/>
            <a:p>
              <a:endParaRPr lang="en-US"/>
            </a:p>
          </p:txBody>
        </p:sp>
        <p:sp>
          <p:nvSpPr>
            <p:cNvPr id="430" name="Freeform: Shape 429">
              <a:extLst>
                <a:ext uri="{FF2B5EF4-FFF2-40B4-BE49-F238E27FC236}">
                  <a16:creationId xmlns:a16="http://schemas.microsoft.com/office/drawing/2014/main" id="{74E772CF-62E0-4D60-8117-6DD1107FAD15}"/>
                </a:ext>
              </a:extLst>
            </p:cNvPr>
            <p:cNvSpPr/>
            <p:nvPr/>
          </p:nvSpPr>
          <p:spPr>
            <a:xfrm>
              <a:off x="19084527" y="4968232"/>
              <a:ext cx="45293" cy="46976"/>
            </a:xfrm>
            <a:custGeom>
              <a:avLst/>
              <a:gdLst>
                <a:gd name="connsiteX0" fmla="*/ 39817 w 45293"/>
                <a:gd name="connsiteY0" fmla="*/ 27545 h 46976"/>
                <a:gd name="connsiteX1" fmla="*/ 4098 w 45293"/>
                <a:gd name="connsiteY1" fmla="*/ 27545 h 46976"/>
                <a:gd name="connsiteX2" fmla="*/ 8572 w 45293"/>
                <a:gd name="connsiteY2" fmla="*/ 35546 h 46976"/>
                <a:gd name="connsiteX3" fmla="*/ 18097 w 45293"/>
                <a:gd name="connsiteY3" fmla="*/ 38594 h 46976"/>
                <a:gd name="connsiteX4" fmla="*/ 31148 w 45293"/>
                <a:gd name="connsiteY4" fmla="*/ 33165 h 46976"/>
                <a:gd name="connsiteX5" fmla="*/ 36673 w 45293"/>
                <a:gd name="connsiteY5" fmla="*/ 39165 h 46976"/>
                <a:gd name="connsiteX6" fmla="*/ 17623 w 45293"/>
                <a:gd name="connsiteY6" fmla="*/ 46785 h 46976"/>
                <a:gd name="connsiteX7" fmla="*/ 1238 w 45293"/>
                <a:gd name="connsiteY7" fmla="*/ 40404 h 46976"/>
                <a:gd name="connsiteX8" fmla="*/ 1238 w 45293"/>
                <a:gd name="connsiteY8" fmla="*/ 6114 h 46976"/>
                <a:gd name="connsiteX9" fmla="*/ 17335 w 45293"/>
                <a:gd name="connsiteY9" fmla="*/ -173 h 46976"/>
                <a:gd name="connsiteX10" fmla="*/ 33245 w 45293"/>
                <a:gd name="connsiteY10" fmla="*/ 5447 h 46976"/>
                <a:gd name="connsiteX11" fmla="*/ 39719 w 45293"/>
                <a:gd name="connsiteY11" fmla="*/ 20878 h 46976"/>
                <a:gd name="connsiteX12" fmla="*/ 4098 w 45293"/>
                <a:gd name="connsiteY12" fmla="*/ 19925 h 46976"/>
                <a:gd name="connsiteX13" fmla="*/ 30194 w 45293"/>
                <a:gd name="connsiteY13" fmla="*/ 19925 h 46976"/>
                <a:gd name="connsiteX14" fmla="*/ 26576 w 45293"/>
                <a:gd name="connsiteY14" fmla="*/ 11162 h 46976"/>
                <a:gd name="connsiteX15" fmla="*/ 17716 w 45293"/>
                <a:gd name="connsiteY15" fmla="*/ 8019 h 46976"/>
                <a:gd name="connsiteX16" fmla="*/ 8191 w 45293"/>
                <a:gd name="connsiteY16" fmla="*/ 11257 h 46976"/>
                <a:gd name="connsiteX17" fmla="*/ 4098 w 45293"/>
                <a:gd name="connsiteY17" fmla="*/ 19639 h 4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293" h="46976">
                  <a:moveTo>
                    <a:pt x="39817" y="27545"/>
                  </a:moveTo>
                  <a:lnTo>
                    <a:pt x="4098" y="27545"/>
                  </a:lnTo>
                  <a:cubicBezTo>
                    <a:pt x="4289" y="30755"/>
                    <a:pt x="5907" y="33708"/>
                    <a:pt x="8572" y="35546"/>
                  </a:cubicBezTo>
                  <a:cubicBezTo>
                    <a:pt x="11335" y="37537"/>
                    <a:pt x="14670" y="38604"/>
                    <a:pt x="18097" y="38594"/>
                  </a:cubicBezTo>
                  <a:cubicBezTo>
                    <a:pt x="23051" y="38928"/>
                    <a:pt x="27911" y="36918"/>
                    <a:pt x="31148" y="33165"/>
                  </a:cubicBezTo>
                  <a:lnTo>
                    <a:pt x="36673" y="39165"/>
                  </a:lnTo>
                  <a:cubicBezTo>
                    <a:pt x="31622" y="44242"/>
                    <a:pt x="24767" y="46995"/>
                    <a:pt x="17623" y="46785"/>
                  </a:cubicBezTo>
                  <a:cubicBezTo>
                    <a:pt x="11526" y="46909"/>
                    <a:pt x="5619" y="44614"/>
                    <a:pt x="1238" y="40404"/>
                  </a:cubicBezTo>
                  <a:cubicBezTo>
                    <a:pt x="-7715" y="30746"/>
                    <a:pt x="-7715" y="15772"/>
                    <a:pt x="1238" y="6114"/>
                  </a:cubicBezTo>
                  <a:cubicBezTo>
                    <a:pt x="5619" y="1999"/>
                    <a:pt x="11335" y="-258"/>
                    <a:pt x="17335" y="-173"/>
                  </a:cubicBezTo>
                  <a:cubicBezTo>
                    <a:pt x="23148" y="-315"/>
                    <a:pt x="28766" y="1685"/>
                    <a:pt x="33245" y="5447"/>
                  </a:cubicBezTo>
                  <a:cubicBezTo>
                    <a:pt x="37626" y="9314"/>
                    <a:pt x="40101" y="15010"/>
                    <a:pt x="39719" y="20878"/>
                  </a:cubicBezTo>
                  <a:close/>
                  <a:moveTo>
                    <a:pt x="4098" y="19925"/>
                  </a:moveTo>
                  <a:lnTo>
                    <a:pt x="30194" y="19925"/>
                  </a:lnTo>
                  <a:cubicBezTo>
                    <a:pt x="30385" y="16601"/>
                    <a:pt x="29050" y="13372"/>
                    <a:pt x="26576" y="11162"/>
                  </a:cubicBezTo>
                  <a:cubicBezTo>
                    <a:pt x="24097" y="9047"/>
                    <a:pt x="20958" y="7924"/>
                    <a:pt x="17716" y="8019"/>
                  </a:cubicBezTo>
                  <a:cubicBezTo>
                    <a:pt x="14288" y="7952"/>
                    <a:pt x="10861" y="9095"/>
                    <a:pt x="8191" y="11257"/>
                  </a:cubicBezTo>
                  <a:cubicBezTo>
                    <a:pt x="5526" y="13229"/>
                    <a:pt x="4001" y="16344"/>
                    <a:pt x="4098" y="19639"/>
                  </a:cubicBezTo>
                  <a:close/>
                </a:path>
              </a:pathLst>
            </a:custGeom>
            <a:solidFill>
              <a:srgbClr val="6D6E71"/>
            </a:solidFill>
            <a:ln w="9525" cap="flat">
              <a:noFill/>
              <a:prstDash val="solid"/>
              <a:miter/>
            </a:ln>
          </p:spPr>
          <p:txBody>
            <a:bodyPr rtlCol="0" anchor="ctr"/>
            <a:lstStyle/>
            <a:p>
              <a:endParaRPr lang="en-US"/>
            </a:p>
          </p:txBody>
        </p:sp>
        <p:sp>
          <p:nvSpPr>
            <p:cNvPr id="431" name="Freeform: Shape 430">
              <a:extLst>
                <a:ext uri="{FF2B5EF4-FFF2-40B4-BE49-F238E27FC236}">
                  <a16:creationId xmlns:a16="http://schemas.microsoft.com/office/drawing/2014/main" id="{6BFD087C-9F0F-4798-9D45-D1741FB69FD9}"/>
                </a:ext>
              </a:extLst>
            </p:cNvPr>
            <p:cNvSpPr/>
            <p:nvPr/>
          </p:nvSpPr>
          <p:spPr>
            <a:xfrm>
              <a:off x="19135341" y="4968498"/>
              <a:ext cx="36676" cy="46713"/>
            </a:xfrm>
            <a:custGeom>
              <a:avLst/>
              <a:gdLst>
                <a:gd name="connsiteX0" fmla="*/ 31195 w 36676"/>
                <a:gd name="connsiteY0" fmla="*/ 32232 h 46713"/>
                <a:gd name="connsiteX1" fmla="*/ 26433 w 36676"/>
                <a:gd name="connsiteY1" fmla="*/ 42614 h 46713"/>
                <a:gd name="connsiteX2" fmla="*/ 14336 w 36676"/>
                <a:gd name="connsiteY2" fmla="*/ 46519 h 46713"/>
                <a:gd name="connsiteX3" fmla="*/ 4048 w 36676"/>
                <a:gd name="connsiteY3" fmla="*/ 44709 h 46713"/>
                <a:gd name="connsiteX4" fmla="*/ -5477 w 36676"/>
                <a:gd name="connsiteY4" fmla="*/ 39661 h 46713"/>
                <a:gd name="connsiteX5" fmla="*/ -807 w 36676"/>
                <a:gd name="connsiteY5" fmla="*/ 32232 h 46713"/>
                <a:gd name="connsiteX6" fmla="*/ 14624 w 36676"/>
                <a:gd name="connsiteY6" fmla="*/ 38232 h 46713"/>
                <a:gd name="connsiteX7" fmla="*/ 19768 w 36676"/>
                <a:gd name="connsiteY7" fmla="*/ 36709 h 46713"/>
                <a:gd name="connsiteX8" fmla="*/ 21670 w 36676"/>
                <a:gd name="connsiteY8" fmla="*/ 32899 h 46713"/>
                <a:gd name="connsiteX9" fmla="*/ 12145 w 36676"/>
                <a:gd name="connsiteY9" fmla="*/ 26708 h 46713"/>
                <a:gd name="connsiteX10" fmla="*/ 11192 w 36676"/>
                <a:gd name="connsiteY10" fmla="*/ 26708 h 46713"/>
                <a:gd name="connsiteX11" fmla="*/ -3096 w 36676"/>
                <a:gd name="connsiteY11" fmla="*/ 13849 h 46713"/>
                <a:gd name="connsiteX12" fmla="*/ 1858 w 36676"/>
                <a:gd name="connsiteY12" fmla="*/ 3657 h 46713"/>
                <a:gd name="connsiteX13" fmla="*/ 14717 w 36676"/>
                <a:gd name="connsiteY13" fmla="*/ -153 h 46713"/>
                <a:gd name="connsiteX14" fmla="*/ 29577 w 36676"/>
                <a:gd name="connsiteY14" fmla="*/ 4419 h 46713"/>
                <a:gd name="connsiteX15" fmla="*/ 25958 w 36676"/>
                <a:gd name="connsiteY15" fmla="*/ 11563 h 46713"/>
                <a:gd name="connsiteX16" fmla="*/ 13862 w 36676"/>
                <a:gd name="connsiteY16" fmla="*/ 7848 h 46713"/>
                <a:gd name="connsiteX17" fmla="*/ 8336 w 36676"/>
                <a:gd name="connsiteY17" fmla="*/ 9086 h 46713"/>
                <a:gd name="connsiteX18" fmla="*/ 6146 w 36676"/>
                <a:gd name="connsiteY18" fmla="*/ 12896 h 46713"/>
                <a:gd name="connsiteX19" fmla="*/ 8434 w 36676"/>
                <a:gd name="connsiteY19" fmla="*/ 16134 h 46713"/>
                <a:gd name="connsiteX20" fmla="*/ 12717 w 36676"/>
                <a:gd name="connsiteY20" fmla="*/ 17563 h 46713"/>
                <a:gd name="connsiteX21" fmla="*/ 17671 w 36676"/>
                <a:gd name="connsiteY21" fmla="*/ 18992 h 46713"/>
                <a:gd name="connsiteX22" fmla="*/ 21861 w 36676"/>
                <a:gd name="connsiteY22" fmla="*/ 20516 h 46713"/>
                <a:gd name="connsiteX23" fmla="*/ 26149 w 36676"/>
                <a:gd name="connsiteY23" fmla="*/ 22897 h 46713"/>
                <a:gd name="connsiteX24" fmla="*/ 31195 w 36676"/>
                <a:gd name="connsiteY24" fmla="*/ 32232 h 46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76" h="46713">
                  <a:moveTo>
                    <a:pt x="31195" y="32232"/>
                  </a:moveTo>
                  <a:cubicBezTo>
                    <a:pt x="31293" y="36242"/>
                    <a:pt x="29577" y="40090"/>
                    <a:pt x="26433" y="42614"/>
                  </a:cubicBezTo>
                  <a:cubicBezTo>
                    <a:pt x="23005" y="45310"/>
                    <a:pt x="18717" y="46691"/>
                    <a:pt x="14336" y="46519"/>
                  </a:cubicBezTo>
                  <a:cubicBezTo>
                    <a:pt x="10815" y="46501"/>
                    <a:pt x="7383" y="45881"/>
                    <a:pt x="4048" y="44709"/>
                  </a:cubicBezTo>
                  <a:cubicBezTo>
                    <a:pt x="621" y="43624"/>
                    <a:pt x="-2617" y="41919"/>
                    <a:pt x="-5477" y="39661"/>
                  </a:cubicBezTo>
                  <a:lnTo>
                    <a:pt x="-807" y="32232"/>
                  </a:lnTo>
                  <a:cubicBezTo>
                    <a:pt x="3574" y="35861"/>
                    <a:pt x="9001" y="37966"/>
                    <a:pt x="14624" y="38232"/>
                  </a:cubicBezTo>
                  <a:cubicBezTo>
                    <a:pt x="16433" y="38309"/>
                    <a:pt x="18243" y="37776"/>
                    <a:pt x="19768" y="36709"/>
                  </a:cubicBezTo>
                  <a:cubicBezTo>
                    <a:pt x="20908" y="35804"/>
                    <a:pt x="21670" y="34394"/>
                    <a:pt x="21670" y="32899"/>
                  </a:cubicBezTo>
                  <a:cubicBezTo>
                    <a:pt x="21670" y="30613"/>
                    <a:pt x="18624" y="28517"/>
                    <a:pt x="12145" y="26708"/>
                  </a:cubicBezTo>
                  <a:lnTo>
                    <a:pt x="11192" y="26708"/>
                  </a:lnTo>
                  <a:cubicBezTo>
                    <a:pt x="1667" y="24040"/>
                    <a:pt x="-3096" y="19849"/>
                    <a:pt x="-3096" y="13849"/>
                  </a:cubicBezTo>
                  <a:cubicBezTo>
                    <a:pt x="-3189" y="9839"/>
                    <a:pt x="-1379" y="6019"/>
                    <a:pt x="1858" y="3657"/>
                  </a:cubicBezTo>
                  <a:cubicBezTo>
                    <a:pt x="5574" y="952"/>
                    <a:pt x="10146" y="-391"/>
                    <a:pt x="14717" y="-153"/>
                  </a:cubicBezTo>
                  <a:cubicBezTo>
                    <a:pt x="20052" y="-144"/>
                    <a:pt x="25196" y="1457"/>
                    <a:pt x="29577" y="4419"/>
                  </a:cubicBezTo>
                  <a:lnTo>
                    <a:pt x="25958" y="11563"/>
                  </a:lnTo>
                  <a:cubicBezTo>
                    <a:pt x="22433" y="9134"/>
                    <a:pt x="18150" y="7838"/>
                    <a:pt x="13862" y="7848"/>
                  </a:cubicBezTo>
                  <a:cubicBezTo>
                    <a:pt x="11955" y="7791"/>
                    <a:pt x="10052" y="8219"/>
                    <a:pt x="8336" y="9086"/>
                  </a:cubicBezTo>
                  <a:cubicBezTo>
                    <a:pt x="6908" y="9839"/>
                    <a:pt x="6146" y="11315"/>
                    <a:pt x="6146" y="12896"/>
                  </a:cubicBezTo>
                  <a:cubicBezTo>
                    <a:pt x="6146" y="14354"/>
                    <a:pt x="7099" y="15649"/>
                    <a:pt x="8434" y="16134"/>
                  </a:cubicBezTo>
                  <a:cubicBezTo>
                    <a:pt x="9862" y="16725"/>
                    <a:pt x="11290" y="17201"/>
                    <a:pt x="12717" y="17563"/>
                  </a:cubicBezTo>
                  <a:lnTo>
                    <a:pt x="17671" y="18992"/>
                  </a:lnTo>
                  <a:cubicBezTo>
                    <a:pt x="19098" y="19402"/>
                    <a:pt x="20531" y="19907"/>
                    <a:pt x="21861" y="20516"/>
                  </a:cubicBezTo>
                  <a:cubicBezTo>
                    <a:pt x="23387" y="21164"/>
                    <a:pt x="24814" y="21964"/>
                    <a:pt x="26149" y="22897"/>
                  </a:cubicBezTo>
                  <a:cubicBezTo>
                    <a:pt x="29386" y="24916"/>
                    <a:pt x="31293" y="28451"/>
                    <a:pt x="31195" y="32232"/>
                  </a:cubicBezTo>
                  <a:close/>
                </a:path>
              </a:pathLst>
            </a:custGeom>
            <a:solidFill>
              <a:srgbClr val="6D6E71"/>
            </a:solidFill>
            <a:ln w="9525" cap="flat">
              <a:noFill/>
              <a:prstDash val="solid"/>
              <a:miter/>
            </a:ln>
          </p:spPr>
          <p:txBody>
            <a:bodyPr rtlCol="0" anchor="ctr"/>
            <a:lstStyle/>
            <a:p>
              <a:endParaRPr lang="en-US"/>
            </a:p>
          </p:txBody>
        </p:sp>
        <p:sp>
          <p:nvSpPr>
            <p:cNvPr id="432" name="Freeform: Shape 431">
              <a:extLst>
                <a:ext uri="{FF2B5EF4-FFF2-40B4-BE49-F238E27FC236}">
                  <a16:creationId xmlns:a16="http://schemas.microsoft.com/office/drawing/2014/main" id="{24CA3A02-6BE5-4AEA-9260-21384167E0CC}"/>
                </a:ext>
              </a:extLst>
            </p:cNvPr>
            <p:cNvSpPr/>
            <p:nvPr/>
          </p:nvSpPr>
          <p:spPr>
            <a:xfrm>
              <a:off x="19178492" y="4954714"/>
              <a:ext cx="31718" cy="60485"/>
            </a:xfrm>
            <a:custGeom>
              <a:avLst/>
              <a:gdLst>
                <a:gd name="connsiteX0" fmla="*/ 9857 w 31718"/>
                <a:gd name="connsiteY0" fmla="*/ 21727 h 60485"/>
                <a:gd name="connsiteX1" fmla="*/ 9857 w 31718"/>
                <a:gd name="connsiteY1" fmla="*/ 44873 h 60485"/>
                <a:gd name="connsiteX2" fmla="*/ 11573 w 31718"/>
                <a:gd name="connsiteY2" fmla="*/ 50017 h 60485"/>
                <a:gd name="connsiteX3" fmla="*/ 16429 w 31718"/>
                <a:gd name="connsiteY3" fmla="*/ 52017 h 60485"/>
                <a:gd name="connsiteX4" fmla="*/ 22335 w 31718"/>
                <a:gd name="connsiteY4" fmla="*/ 48969 h 60485"/>
                <a:gd name="connsiteX5" fmla="*/ 26242 w 31718"/>
                <a:gd name="connsiteY5" fmla="*/ 55732 h 60485"/>
                <a:gd name="connsiteX6" fmla="*/ 15099 w 31718"/>
                <a:gd name="connsiteY6" fmla="*/ 60304 h 60485"/>
                <a:gd name="connsiteX7" fmla="*/ 4620 w 31718"/>
                <a:gd name="connsiteY7" fmla="*/ 56112 h 60485"/>
                <a:gd name="connsiteX8" fmla="*/ 239 w 31718"/>
                <a:gd name="connsiteY8" fmla="*/ 44588 h 60485"/>
                <a:gd name="connsiteX9" fmla="*/ 239 w 31718"/>
                <a:gd name="connsiteY9" fmla="*/ 21727 h 60485"/>
                <a:gd name="connsiteX10" fmla="*/ -5477 w 31718"/>
                <a:gd name="connsiteY10" fmla="*/ 21727 h 60485"/>
                <a:gd name="connsiteX11" fmla="*/ -5477 w 31718"/>
                <a:gd name="connsiteY11" fmla="*/ 14108 h 60485"/>
                <a:gd name="connsiteX12" fmla="*/ 239 w 31718"/>
                <a:gd name="connsiteY12" fmla="*/ 14108 h 60485"/>
                <a:gd name="connsiteX13" fmla="*/ 239 w 31718"/>
                <a:gd name="connsiteY13" fmla="*/ -180 h 60485"/>
                <a:gd name="connsiteX14" fmla="*/ 9764 w 31718"/>
                <a:gd name="connsiteY14" fmla="*/ -180 h 60485"/>
                <a:gd name="connsiteX15" fmla="*/ 9764 w 31718"/>
                <a:gd name="connsiteY15" fmla="*/ 14108 h 60485"/>
                <a:gd name="connsiteX16" fmla="*/ 21763 w 31718"/>
                <a:gd name="connsiteY16" fmla="*/ 14108 h 60485"/>
                <a:gd name="connsiteX17" fmla="*/ 21763 w 31718"/>
                <a:gd name="connsiteY17" fmla="*/ 21823 h 6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485">
                  <a:moveTo>
                    <a:pt x="9857" y="21727"/>
                  </a:moveTo>
                  <a:lnTo>
                    <a:pt x="9857" y="44873"/>
                  </a:lnTo>
                  <a:cubicBezTo>
                    <a:pt x="9764" y="46740"/>
                    <a:pt x="10336" y="48588"/>
                    <a:pt x="11573" y="50017"/>
                  </a:cubicBezTo>
                  <a:cubicBezTo>
                    <a:pt x="12810" y="51379"/>
                    <a:pt x="14620" y="52122"/>
                    <a:pt x="16429" y="52017"/>
                  </a:cubicBezTo>
                  <a:cubicBezTo>
                    <a:pt x="18717" y="51855"/>
                    <a:pt x="20908" y="50760"/>
                    <a:pt x="22335" y="48969"/>
                  </a:cubicBezTo>
                  <a:lnTo>
                    <a:pt x="26242" y="55732"/>
                  </a:lnTo>
                  <a:cubicBezTo>
                    <a:pt x="23289" y="58637"/>
                    <a:pt x="19289" y="60275"/>
                    <a:pt x="15099" y="60304"/>
                  </a:cubicBezTo>
                  <a:cubicBezTo>
                    <a:pt x="11192" y="60370"/>
                    <a:pt x="7383" y="58856"/>
                    <a:pt x="4620" y="56112"/>
                  </a:cubicBezTo>
                  <a:cubicBezTo>
                    <a:pt x="1569" y="53055"/>
                    <a:pt x="48" y="48874"/>
                    <a:pt x="239" y="44588"/>
                  </a:cubicBezTo>
                  <a:lnTo>
                    <a:pt x="239" y="21727"/>
                  </a:lnTo>
                  <a:lnTo>
                    <a:pt x="-5477" y="21727"/>
                  </a:lnTo>
                  <a:lnTo>
                    <a:pt x="-5477" y="14108"/>
                  </a:lnTo>
                  <a:lnTo>
                    <a:pt x="239" y="14108"/>
                  </a:lnTo>
                  <a:lnTo>
                    <a:pt x="239" y="-180"/>
                  </a:lnTo>
                  <a:lnTo>
                    <a:pt x="9764" y="-180"/>
                  </a:lnTo>
                  <a:lnTo>
                    <a:pt x="9764" y="14108"/>
                  </a:lnTo>
                  <a:lnTo>
                    <a:pt x="21763" y="14108"/>
                  </a:lnTo>
                  <a:lnTo>
                    <a:pt x="21763" y="21823"/>
                  </a:lnTo>
                  <a:close/>
                </a:path>
              </a:pathLst>
            </a:custGeom>
            <a:solidFill>
              <a:srgbClr val="6D6E71"/>
            </a:solidFill>
            <a:ln w="9525" cap="flat">
              <a:noFill/>
              <a:prstDash val="solid"/>
              <a:miter/>
            </a:ln>
          </p:spPr>
          <p:txBody>
            <a:bodyPr rtlCol="0" anchor="ctr"/>
            <a:lstStyle/>
            <a:p>
              <a:endParaRPr lang="en-US"/>
            </a:p>
          </p:txBody>
        </p:sp>
        <p:sp>
          <p:nvSpPr>
            <p:cNvPr id="433" name="Freeform: Shape 432">
              <a:extLst>
                <a:ext uri="{FF2B5EF4-FFF2-40B4-BE49-F238E27FC236}">
                  <a16:creationId xmlns:a16="http://schemas.microsoft.com/office/drawing/2014/main" id="{663888C0-266E-4AD6-8332-78E951C5A4F8}"/>
                </a:ext>
              </a:extLst>
            </p:cNvPr>
            <p:cNvSpPr/>
            <p:nvPr/>
          </p:nvSpPr>
          <p:spPr>
            <a:xfrm>
              <a:off x="19235354" y="4968500"/>
              <a:ext cx="36685" cy="46711"/>
            </a:xfrm>
            <a:custGeom>
              <a:avLst/>
              <a:gdLst>
                <a:gd name="connsiteX0" fmla="*/ 31195 w 36685"/>
                <a:gd name="connsiteY0" fmla="*/ 32230 h 46711"/>
                <a:gd name="connsiteX1" fmla="*/ 26433 w 36685"/>
                <a:gd name="connsiteY1" fmla="*/ 42612 h 46711"/>
                <a:gd name="connsiteX2" fmla="*/ 14336 w 36685"/>
                <a:gd name="connsiteY2" fmla="*/ 46517 h 46711"/>
                <a:gd name="connsiteX3" fmla="*/ 4048 w 36685"/>
                <a:gd name="connsiteY3" fmla="*/ 44707 h 46711"/>
                <a:gd name="connsiteX4" fmla="*/ -5477 w 36685"/>
                <a:gd name="connsiteY4" fmla="*/ 39659 h 46711"/>
                <a:gd name="connsiteX5" fmla="*/ -900 w 36685"/>
                <a:gd name="connsiteY5" fmla="*/ 32230 h 46711"/>
                <a:gd name="connsiteX6" fmla="*/ 14527 w 36685"/>
                <a:gd name="connsiteY6" fmla="*/ 38230 h 46711"/>
                <a:gd name="connsiteX7" fmla="*/ 19671 w 36685"/>
                <a:gd name="connsiteY7" fmla="*/ 36707 h 46711"/>
                <a:gd name="connsiteX8" fmla="*/ 21577 w 36685"/>
                <a:gd name="connsiteY8" fmla="*/ 32896 h 46711"/>
                <a:gd name="connsiteX9" fmla="*/ 12527 w 36685"/>
                <a:gd name="connsiteY9" fmla="*/ 26706 h 46711"/>
                <a:gd name="connsiteX10" fmla="*/ 11480 w 36685"/>
                <a:gd name="connsiteY10" fmla="*/ 26706 h 46711"/>
                <a:gd name="connsiteX11" fmla="*/ -2807 w 36685"/>
                <a:gd name="connsiteY11" fmla="*/ 13846 h 46711"/>
                <a:gd name="connsiteX12" fmla="*/ 2146 w 36685"/>
                <a:gd name="connsiteY12" fmla="*/ 3655 h 46711"/>
                <a:gd name="connsiteX13" fmla="*/ 15006 w 36685"/>
                <a:gd name="connsiteY13" fmla="*/ -155 h 46711"/>
                <a:gd name="connsiteX14" fmla="*/ 29865 w 36685"/>
                <a:gd name="connsiteY14" fmla="*/ 4417 h 46711"/>
                <a:gd name="connsiteX15" fmla="*/ 26242 w 36685"/>
                <a:gd name="connsiteY15" fmla="*/ 11561 h 46711"/>
                <a:gd name="connsiteX16" fmla="*/ 14243 w 36685"/>
                <a:gd name="connsiteY16" fmla="*/ 7846 h 46711"/>
                <a:gd name="connsiteX17" fmla="*/ 8625 w 36685"/>
                <a:gd name="connsiteY17" fmla="*/ 9084 h 46711"/>
                <a:gd name="connsiteX18" fmla="*/ 6527 w 36685"/>
                <a:gd name="connsiteY18" fmla="*/ 12894 h 46711"/>
                <a:gd name="connsiteX19" fmla="*/ 8718 w 36685"/>
                <a:gd name="connsiteY19" fmla="*/ 16132 h 46711"/>
                <a:gd name="connsiteX20" fmla="*/ 13006 w 36685"/>
                <a:gd name="connsiteY20" fmla="*/ 17561 h 46711"/>
                <a:gd name="connsiteX21" fmla="*/ 17959 w 36685"/>
                <a:gd name="connsiteY21" fmla="*/ 18990 h 46711"/>
                <a:gd name="connsiteX22" fmla="*/ 22149 w 36685"/>
                <a:gd name="connsiteY22" fmla="*/ 20514 h 46711"/>
                <a:gd name="connsiteX23" fmla="*/ 26433 w 36685"/>
                <a:gd name="connsiteY23" fmla="*/ 22895 h 46711"/>
                <a:gd name="connsiteX24" fmla="*/ 31195 w 36685"/>
                <a:gd name="connsiteY24" fmla="*/ 32230 h 4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5" h="46711">
                  <a:moveTo>
                    <a:pt x="31195" y="32230"/>
                  </a:moveTo>
                  <a:cubicBezTo>
                    <a:pt x="31293" y="36240"/>
                    <a:pt x="29577" y="40088"/>
                    <a:pt x="26433" y="42612"/>
                  </a:cubicBezTo>
                  <a:cubicBezTo>
                    <a:pt x="23005" y="45308"/>
                    <a:pt x="18717" y="46689"/>
                    <a:pt x="14336" y="46517"/>
                  </a:cubicBezTo>
                  <a:cubicBezTo>
                    <a:pt x="10815" y="46499"/>
                    <a:pt x="7383" y="45879"/>
                    <a:pt x="4048" y="44707"/>
                  </a:cubicBezTo>
                  <a:cubicBezTo>
                    <a:pt x="621" y="43660"/>
                    <a:pt x="-2617" y="41945"/>
                    <a:pt x="-5477" y="39659"/>
                  </a:cubicBezTo>
                  <a:lnTo>
                    <a:pt x="-900" y="32230"/>
                  </a:lnTo>
                  <a:cubicBezTo>
                    <a:pt x="3481" y="35859"/>
                    <a:pt x="8908" y="37964"/>
                    <a:pt x="14527" y="38230"/>
                  </a:cubicBezTo>
                  <a:cubicBezTo>
                    <a:pt x="16336" y="38307"/>
                    <a:pt x="18150" y="37773"/>
                    <a:pt x="19671" y="36707"/>
                  </a:cubicBezTo>
                  <a:cubicBezTo>
                    <a:pt x="20815" y="35802"/>
                    <a:pt x="21577" y="34392"/>
                    <a:pt x="21577" y="32896"/>
                  </a:cubicBezTo>
                  <a:cubicBezTo>
                    <a:pt x="21577" y="30611"/>
                    <a:pt x="18526" y="28515"/>
                    <a:pt x="12527" y="26706"/>
                  </a:cubicBezTo>
                  <a:lnTo>
                    <a:pt x="11480" y="26706"/>
                  </a:lnTo>
                  <a:cubicBezTo>
                    <a:pt x="1955" y="24038"/>
                    <a:pt x="-2807" y="19847"/>
                    <a:pt x="-2807" y="13846"/>
                  </a:cubicBezTo>
                  <a:cubicBezTo>
                    <a:pt x="-2905" y="9846"/>
                    <a:pt x="-1091" y="6055"/>
                    <a:pt x="2146" y="3655"/>
                  </a:cubicBezTo>
                  <a:cubicBezTo>
                    <a:pt x="5862" y="959"/>
                    <a:pt x="10434" y="-383"/>
                    <a:pt x="15006" y="-155"/>
                  </a:cubicBezTo>
                  <a:cubicBezTo>
                    <a:pt x="20340" y="-146"/>
                    <a:pt x="25479" y="1455"/>
                    <a:pt x="29865" y="4417"/>
                  </a:cubicBezTo>
                  <a:lnTo>
                    <a:pt x="26242" y="11561"/>
                  </a:lnTo>
                  <a:cubicBezTo>
                    <a:pt x="22721" y="9142"/>
                    <a:pt x="18526" y="7846"/>
                    <a:pt x="14243" y="7846"/>
                  </a:cubicBezTo>
                  <a:cubicBezTo>
                    <a:pt x="12336" y="7798"/>
                    <a:pt x="10336" y="8217"/>
                    <a:pt x="8625" y="9084"/>
                  </a:cubicBezTo>
                  <a:cubicBezTo>
                    <a:pt x="7290" y="9846"/>
                    <a:pt x="6429" y="11332"/>
                    <a:pt x="6527" y="12894"/>
                  </a:cubicBezTo>
                  <a:cubicBezTo>
                    <a:pt x="6527" y="14332"/>
                    <a:pt x="7383" y="15637"/>
                    <a:pt x="8718" y="16132"/>
                  </a:cubicBezTo>
                  <a:cubicBezTo>
                    <a:pt x="10146" y="16723"/>
                    <a:pt x="11573" y="17199"/>
                    <a:pt x="13006" y="17561"/>
                  </a:cubicBezTo>
                  <a:lnTo>
                    <a:pt x="17959" y="18990"/>
                  </a:lnTo>
                  <a:cubicBezTo>
                    <a:pt x="19387" y="19400"/>
                    <a:pt x="20815" y="19905"/>
                    <a:pt x="22149" y="20514"/>
                  </a:cubicBezTo>
                  <a:cubicBezTo>
                    <a:pt x="23670" y="21162"/>
                    <a:pt x="25103" y="21962"/>
                    <a:pt x="26433" y="22895"/>
                  </a:cubicBezTo>
                  <a:cubicBezTo>
                    <a:pt x="29577" y="24962"/>
                    <a:pt x="31386" y="28496"/>
                    <a:pt x="31195" y="32230"/>
                  </a:cubicBezTo>
                  <a:close/>
                </a:path>
              </a:pathLst>
            </a:custGeom>
            <a:solidFill>
              <a:srgbClr val="6D6E71"/>
            </a:solidFill>
            <a:ln w="9525" cap="flat">
              <a:noFill/>
              <a:prstDash val="solid"/>
              <a:miter/>
            </a:ln>
          </p:spPr>
          <p:txBody>
            <a:bodyPr rtlCol="0" anchor="ctr"/>
            <a:lstStyle/>
            <a:p>
              <a:endParaRPr lang="en-US"/>
            </a:p>
          </p:txBody>
        </p:sp>
        <p:sp>
          <p:nvSpPr>
            <p:cNvPr id="434" name="Freeform: Shape 433">
              <a:extLst>
                <a:ext uri="{FF2B5EF4-FFF2-40B4-BE49-F238E27FC236}">
                  <a16:creationId xmlns:a16="http://schemas.microsoft.com/office/drawing/2014/main" id="{07A70CE3-6498-4069-A1CC-5D4ABC8426AD}"/>
                </a:ext>
              </a:extLst>
            </p:cNvPr>
            <p:cNvSpPr/>
            <p:nvPr/>
          </p:nvSpPr>
          <p:spPr>
            <a:xfrm>
              <a:off x="19282123" y="4950999"/>
              <a:ext cx="41961" cy="63532"/>
            </a:xfrm>
            <a:custGeom>
              <a:avLst/>
              <a:gdLst>
                <a:gd name="connsiteX0" fmla="*/ 4048 w 41961"/>
                <a:gd name="connsiteY0" fmla="*/ 38682 h 63532"/>
                <a:gd name="connsiteX1" fmla="*/ 4048 w 41961"/>
                <a:gd name="connsiteY1" fmla="*/ 63352 h 63532"/>
                <a:gd name="connsiteX2" fmla="*/ -5477 w 41961"/>
                <a:gd name="connsiteY2" fmla="*/ 63352 h 63532"/>
                <a:gd name="connsiteX3" fmla="*/ -5477 w 41961"/>
                <a:gd name="connsiteY3" fmla="*/ -180 h 63532"/>
                <a:gd name="connsiteX4" fmla="*/ 4048 w 41961"/>
                <a:gd name="connsiteY4" fmla="*/ -180 h 63532"/>
                <a:gd name="connsiteX5" fmla="*/ 4048 w 41961"/>
                <a:gd name="connsiteY5" fmla="*/ 26014 h 63532"/>
                <a:gd name="connsiteX6" fmla="*/ 10239 w 41961"/>
                <a:gd name="connsiteY6" fmla="*/ 19441 h 63532"/>
                <a:gd name="connsiteX7" fmla="*/ 19191 w 41961"/>
                <a:gd name="connsiteY7" fmla="*/ 17060 h 63532"/>
                <a:gd name="connsiteX8" fmla="*/ 31670 w 41961"/>
                <a:gd name="connsiteY8" fmla="*/ 21727 h 63532"/>
                <a:gd name="connsiteX9" fmla="*/ 36432 w 41961"/>
                <a:gd name="connsiteY9" fmla="*/ 35349 h 63532"/>
                <a:gd name="connsiteX10" fmla="*/ 36432 w 41961"/>
                <a:gd name="connsiteY10" fmla="*/ 63352 h 63532"/>
                <a:gd name="connsiteX11" fmla="*/ 26907 w 41961"/>
                <a:gd name="connsiteY11" fmla="*/ 63352 h 63532"/>
                <a:gd name="connsiteX12" fmla="*/ 26907 w 41961"/>
                <a:gd name="connsiteY12" fmla="*/ 38301 h 63532"/>
                <a:gd name="connsiteX13" fmla="*/ 16527 w 41961"/>
                <a:gd name="connsiteY13" fmla="*/ 25728 h 63532"/>
                <a:gd name="connsiteX14" fmla="*/ 4146 w 41961"/>
                <a:gd name="connsiteY14" fmla="*/ 37101 h 63532"/>
                <a:gd name="connsiteX15" fmla="*/ 4146 w 41961"/>
                <a:gd name="connsiteY15" fmla="*/ 38682 h 63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63532">
                  <a:moveTo>
                    <a:pt x="4048" y="38682"/>
                  </a:moveTo>
                  <a:lnTo>
                    <a:pt x="4048" y="63352"/>
                  </a:lnTo>
                  <a:lnTo>
                    <a:pt x="-5477" y="63352"/>
                  </a:lnTo>
                  <a:lnTo>
                    <a:pt x="-5477" y="-180"/>
                  </a:lnTo>
                  <a:lnTo>
                    <a:pt x="4048" y="-180"/>
                  </a:lnTo>
                  <a:lnTo>
                    <a:pt x="4048" y="26014"/>
                  </a:lnTo>
                  <a:cubicBezTo>
                    <a:pt x="5383" y="23252"/>
                    <a:pt x="7574" y="20956"/>
                    <a:pt x="10239" y="19441"/>
                  </a:cubicBezTo>
                  <a:cubicBezTo>
                    <a:pt x="12908" y="17861"/>
                    <a:pt x="16052" y="17032"/>
                    <a:pt x="19191" y="17060"/>
                  </a:cubicBezTo>
                  <a:cubicBezTo>
                    <a:pt x="23861" y="16841"/>
                    <a:pt x="28340" y="18527"/>
                    <a:pt x="31670" y="21727"/>
                  </a:cubicBezTo>
                  <a:cubicBezTo>
                    <a:pt x="35102" y="25414"/>
                    <a:pt x="36814" y="30348"/>
                    <a:pt x="36432" y="35349"/>
                  </a:cubicBezTo>
                  <a:lnTo>
                    <a:pt x="36432" y="63352"/>
                  </a:lnTo>
                  <a:lnTo>
                    <a:pt x="26907" y="63352"/>
                  </a:lnTo>
                  <a:lnTo>
                    <a:pt x="26907" y="38301"/>
                  </a:lnTo>
                  <a:cubicBezTo>
                    <a:pt x="26907" y="29919"/>
                    <a:pt x="23480" y="25728"/>
                    <a:pt x="16527" y="25728"/>
                  </a:cubicBezTo>
                  <a:cubicBezTo>
                    <a:pt x="9955" y="25442"/>
                    <a:pt x="4430" y="30529"/>
                    <a:pt x="4146" y="37101"/>
                  </a:cubicBezTo>
                  <a:cubicBezTo>
                    <a:pt x="4048" y="37625"/>
                    <a:pt x="4146" y="38158"/>
                    <a:pt x="4146" y="38682"/>
                  </a:cubicBezTo>
                  <a:close/>
                </a:path>
              </a:pathLst>
            </a:custGeom>
            <a:solidFill>
              <a:srgbClr val="6D6E71"/>
            </a:solidFill>
            <a:ln w="9525" cap="flat">
              <a:noFill/>
              <a:prstDash val="solid"/>
              <a:miter/>
            </a:ln>
          </p:spPr>
          <p:txBody>
            <a:bodyPr rtlCol="0" anchor="ctr"/>
            <a:lstStyle/>
            <a:p>
              <a:endParaRPr lang="en-US"/>
            </a:p>
          </p:txBody>
        </p:sp>
        <p:sp>
          <p:nvSpPr>
            <p:cNvPr id="435" name="Freeform: Shape 434">
              <a:extLst>
                <a:ext uri="{FF2B5EF4-FFF2-40B4-BE49-F238E27FC236}">
                  <a16:creationId xmlns:a16="http://schemas.microsoft.com/office/drawing/2014/main" id="{890D634F-826B-466A-A856-CCE51DB40116}"/>
                </a:ext>
              </a:extLst>
            </p:cNvPr>
            <p:cNvSpPr/>
            <p:nvPr/>
          </p:nvSpPr>
          <p:spPr>
            <a:xfrm>
              <a:off x="19333750" y="4968251"/>
              <a:ext cx="48006" cy="46946"/>
            </a:xfrm>
            <a:custGeom>
              <a:avLst/>
              <a:gdLst>
                <a:gd name="connsiteX0" fmla="*/ 35672 w 48006"/>
                <a:gd name="connsiteY0" fmla="*/ 39908 h 46946"/>
                <a:gd name="connsiteX1" fmla="*/ 1381 w 48006"/>
                <a:gd name="connsiteY1" fmla="*/ 39908 h 46946"/>
                <a:gd name="connsiteX2" fmla="*/ 1381 w 48006"/>
                <a:gd name="connsiteY2" fmla="*/ 6571 h 46946"/>
                <a:gd name="connsiteX3" fmla="*/ 35672 w 48006"/>
                <a:gd name="connsiteY3" fmla="*/ 6571 h 46946"/>
                <a:gd name="connsiteX4" fmla="*/ 35672 w 48006"/>
                <a:gd name="connsiteY4" fmla="*/ 39908 h 46946"/>
                <a:gd name="connsiteX5" fmla="*/ 8143 w 48006"/>
                <a:gd name="connsiteY5" fmla="*/ 34003 h 46946"/>
                <a:gd name="connsiteX6" fmla="*/ 18524 w 48006"/>
                <a:gd name="connsiteY6" fmla="*/ 38194 h 46946"/>
                <a:gd name="connsiteX7" fmla="*/ 28812 w 48006"/>
                <a:gd name="connsiteY7" fmla="*/ 34003 h 46946"/>
                <a:gd name="connsiteX8" fmla="*/ 32909 w 48006"/>
                <a:gd name="connsiteY8" fmla="*/ 23240 h 46946"/>
                <a:gd name="connsiteX9" fmla="*/ 28812 w 48006"/>
                <a:gd name="connsiteY9" fmla="*/ 12476 h 46946"/>
                <a:gd name="connsiteX10" fmla="*/ 18524 w 48006"/>
                <a:gd name="connsiteY10" fmla="*/ 8381 h 46946"/>
                <a:gd name="connsiteX11" fmla="*/ 8143 w 48006"/>
                <a:gd name="connsiteY11" fmla="*/ 12476 h 46946"/>
                <a:gd name="connsiteX12" fmla="*/ 4144 w 48006"/>
                <a:gd name="connsiteY12" fmla="*/ 23240 h 46946"/>
                <a:gd name="connsiteX13" fmla="*/ 7953 w 48006"/>
                <a:gd name="connsiteY13" fmla="*/ 34003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006" h="46946">
                  <a:moveTo>
                    <a:pt x="35672" y="39908"/>
                  </a:moveTo>
                  <a:cubicBezTo>
                    <a:pt x="26049" y="49053"/>
                    <a:pt x="10999" y="49053"/>
                    <a:pt x="1381" y="39908"/>
                  </a:cubicBezTo>
                  <a:cubicBezTo>
                    <a:pt x="-7763" y="30669"/>
                    <a:pt x="-7763" y="15810"/>
                    <a:pt x="1381" y="6571"/>
                  </a:cubicBezTo>
                  <a:cubicBezTo>
                    <a:pt x="10999" y="-2430"/>
                    <a:pt x="26049" y="-2430"/>
                    <a:pt x="35672" y="6571"/>
                  </a:cubicBezTo>
                  <a:cubicBezTo>
                    <a:pt x="44815" y="15810"/>
                    <a:pt x="44815" y="30669"/>
                    <a:pt x="35672" y="39908"/>
                  </a:cubicBezTo>
                  <a:close/>
                  <a:moveTo>
                    <a:pt x="8143" y="34003"/>
                  </a:moveTo>
                  <a:cubicBezTo>
                    <a:pt x="10906" y="36775"/>
                    <a:pt x="14622" y="38289"/>
                    <a:pt x="18524" y="38194"/>
                  </a:cubicBezTo>
                  <a:cubicBezTo>
                    <a:pt x="22431" y="38308"/>
                    <a:pt x="26147" y="36784"/>
                    <a:pt x="28812" y="34003"/>
                  </a:cubicBezTo>
                  <a:cubicBezTo>
                    <a:pt x="31574" y="31146"/>
                    <a:pt x="33100" y="27240"/>
                    <a:pt x="32909" y="23240"/>
                  </a:cubicBezTo>
                  <a:cubicBezTo>
                    <a:pt x="33100" y="19249"/>
                    <a:pt x="31574" y="15362"/>
                    <a:pt x="28812" y="12476"/>
                  </a:cubicBezTo>
                  <a:cubicBezTo>
                    <a:pt x="26147" y="9714"/>
                    <a:pt x="22333" y="8228"/>
                    <a:pt x="18524" y="8381"/>
                  </a:cubicBezTo>
                  <a:cubicBezTo>
                    <a:pt x="14622" y="8248"/>
                    <a:pt x="10906" y="9733"/>
                    <a:pt x="8143" y="12476"/>
                  </a:cubicBezTo>
                  <a:cubicBezTo>
                    <a:pt x="5478" y="15391"/>
                    <a:pt x="3953" y="19268"/>
                    <a:pt x="4144" y="23240"/>
                  </a:cubicBezTo>
                  <a:cubicBezTo>
                    <a:pt x="3953" y="27192"/>
                    <a:pt x="5288" y="31069"/>
                    <a:pt x="7953" y="34003"/>
                  </a:cubicBezTo>
                  <a:close/>
                </a:path>
              </a:pathLst>
            </a:custGeom>
            <a:solidFill>
              <a:srgbClr val="6D6E71"/>
            </a:solidFill>
            <a:ln w="9525" cap="flat">
              <a:noFill/>
              <a:prstDash val="solid"/>
              <a:miter/>
            </a:ln>
          </p:spPr>
          <p:txBody>
            <a:bodyPr rtlCol="0" anchor="ctr"/>
            <a:lstStyle/>
            <a:p>
              <a:endParaRPr lang="en-US"/>
            </a:p>
          </p:txBody>
        </p:sp>
        <p:sp>
          <p:nvSpPr>
            <p:cNvPr id="436" name="Freeform: Shape 435">
              <a:extLst>
                <a:ext uri="{FF2B5EF4-FFF2-40B4-BE49-F238E27FC236}">
                  <a16:creationId xmlns:a16="http://schemas.microsoft.com/office/drawing/2014/main" id="{A68C0309-690E-4B86-BADA-2C1BD9CA5EC6}"/>
                </a:ext>
              </a:extLst>
            </p:cNvPr>
            <p:cNvSpPr/>
            <p:nvPr/>
          </p:nvSpPr>
          <p:spPr>
            <a:xfrm>
              <a:off x="19390943" y="4969002"/>
              <a:ext cx="41961" cy="46298"/>
            </a:xfrm>
            <a:custGeom>
              <a:avLst/>
              <a:gdLst>
                <a:gd name="connsiteX0" fmla="*/ 26960 w 41961"/>
                <a:gd name="connsiteY0" fmla="*/ 24395 h 46298"/>
                <a:gd name="connsiteX1" fmla="*/ 26960 w 41961"/>
                <a:gd name="connsiteY1" fmla="*/ -180 h 46298"/>
                <a:gd name="connsiteX2" fmla="*/ 36485 w 41961"/>
                <a:gd name="connsiteY2" fmla="*/ -180 h 46298"/>
                <a:gd name="connsiteX3" fmla="*/ 36485 w 41961"/>
                <a:gd name="connsiteY3" fmla="*/ 45445 h 46298"/>
                <a:gd name="connsiteX4" fmla="*/ 26960 w 41961"/>
                <a:gd name="connsiteY4" fmla="*/ 45445 h 46298"/>
                <a:gd name="connsiteX5" fmla="*/ 26960 w 41961"/>
                <a:gd name="connsiteY5" fmla="*/ 37158 h 46298"/>
                <a:gd name="connsiteX6" fmla="*/ 20579 w 41961"/>
                <a:gd name="connsiteY6" fmla="*/ 43730 h 46298"/>
                <a:gd name="connsiteX7" fmla="*/ -662 w 41961"/>
                <a:gd name="connsiteY7" fmla="*/ 41444 h 46298"/>
                <a:gd name="connsiteX8" fmla="*/ -5425 w 41961"/>
                <a:gd name="connsiteY8" fmla="*/ 27728 h 46298"/>
                <a:gd name="connsiteX9" fmla="*/ -5425 w 41961"/>
                <a:gd name="connsiteY9" fmla="*/ -180 h 46298"/>
                <a:gd name="connsiteX10" fmla="*/ 4100 w 41961"/>
                <a:gd name="connsiteY10" fmla="*/ -180 h 46298"/>
                <a:gd name="connsiteX11" fmla="*/ 4100 w 41961"/>
                <a:gd name="connsiteY11" fmla="*/ 24871 h 46298"/>
                <a:gd name="connsiteX12" fmla="*/ 14481 w 41961"/>
                <a:gd name="connsiteY12" fmla="*/ 37444 h 46298"/>
                <a:gd name="connsiteX13" fmla="*/ 23150 w 41961"/>
                <a:gd name="connsiteY13" fmla="*/ 34110 h 46298"/>
                <a:gd name="connsiteX14" fmla="*/ 26960 w 41961"/>
                <a:gd name="connsiteY14" fmla="*/ 24395 h 4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1" h="46298">
                  <a:moveTo>
                    <a:pt x="26960" y="24395"/>
                  </a:moveTo>
                  <a:lnTo>
                    <a:pt x="26960" y="-180"/>
                  </a:lnTo>
                  <a:lnTo>
                    <a:pt x="36485" y="-180"/>
                  </a:lnTo>
                  <a:lnTo>
                    <a:pt x="36485" y="45445"/>
                  </a:lnTo>
                  <a:lnTo>
                    <a:pt x="26960" y="45445"/>
                  </a:lnTo>
                  <a:lnTo>
                    <a:pt x="26960" y="37158"/>
                  </a:lnTo>
                  <a:cubicBezTo>
                    <a:pt x="25434" y="39873"/>
                    <a:pt x="23244" y="42140"/>
                    <a:pt x="20579" y="43730"/>
                  </a:cubicBezTo>
                  <a:cubicBezTo>
                    <a:pt x="13719" y="47617"/>
                    <a:pt x="5147" y="46693"/>
                    <a:pt x="-662" y="41444"/>
                  </a:cubicBezTo>
                  <a:cubicBezTo>
                    <a:pt x="-4090" y="37729"/>
                    <a:pt x="-5806" y="32767"/>
                    <a:pt x="-5425" y="27728"/>
                  </a:cubicBezTo>
                  <a:lnTo>
                    <a:pt x="-5425" y="-180"/>
                  </a:lnTo>
                  <a:lnTo>
                    <a:pt x="4100" y="-180"/>
                  </a:lnTo>
                  <a:lnTo>
                    <a:pt x="4100" y="24871"/>
                  </a:lnTo>
                  <a:cubicBezTo>
                    <a:pt x="4100" y="33253"/>
                    <a:pt x="7528" y="37444"/>
                    <a:pt x="14481" y="37444"/>
                  </a:cubicBezTo>
                  <a:cubicBezTo>
                    <a:pt x="17718" y="37520"/>
                    <a:pt x="20769" y="36320"/>
                    <a:pt x="23150" y="34110"/>
                  </a:cubicBezTo>
                  <a:cubicBezTo>
                    <a:pt x="25815" y="31615"/>
                    <a:pt x="27243" y="28043"/>
                    <a:pt x="26960" y="24395"/>
                  </a:cubicBezTo>
                  <a:close/>
                </a:path>
              </a:pathLst>
            </a:custGeom>
            <a:solidFill>
              <a:srgbClr val="6D6E71"/>
            </a:solidFill>
            <a:ln w="9525" cap="flat">
              <a:noFill/>
              <a:prstDash val="solid"/>
              <a:miter/>
            </a:ln>
          </p:spPr>
          <p:txBody>
            <a:bodyPr rtlCol="0" anchor="ctr"/>
            <a:lstStyle/>
            <a:p>
              <a:endParaRPr lang="en-US"/>
            </a:p>
          </p:txBody>
        </p:sp>
        <p:sp>
          <p:nvSpPr>
            <p:cNvPr id="437" name="Freeform: Shape 436">
              <a:extLst>
                <a:ext uri="{FF2B5EF4-FFF2-40B4-BE49-F238E27FC236}">
                  <a16:creationId xmlns:a16="http://schemas.microsoft.com/office/drawing/2014/main" id="{F4C9F830-CBFA-4F70-BDD1-E73D74B2F411}"/>
                </a:ext>
              </a:extLst>
            </p:cNvPr>
            <p:cNvSpPr/>
            <p:nvPr/>
          </p:nvSpPr>
          <p:spPr>
            <a:xfrm>
              <a:off x="19446336" y="4950904"/>
              <a:ext cx="9525" cy="63627"/>
            </a:xfrm>
            <a:custGeom>
              <a:avLst/>
              <a:gdLst>
                <a:gd name="connsiteX0" fmla="*/ 4048 w 9525"/>
                <a:gd name="connsiteY0" fmla="*/ 63448 h 63627"/>
                <a:gd name="connsiteX1" fmla="*/ -5477 w 9525"/>
                <a:gd name="connsiteY1" fmla="*/ 63448 h 63627"/>
                <a:gd name="connsiteX2" fmla="*/ -5477 w 9525"/>
                <a:gd name="connsiteY2" fmla="*/ -180 h 63627"/>
                <a:gd name="connsiteX3" fmla="*/ 4048 w 9525"/>
                <a:gd name="connsiteY3" fmla="*/ -180 h 63627"/>
              </a:gdLst>
              <a:ahLst/>
              <a:cxnLst>
                <a:cxn ang="0">
                  <a:pos x="connsiteX0" y="connsiteY0"/>
                </a:cxn>
                <a:cxn ang="0">
                  <a:pos x="connsiteX1" y="connsiteY1"/>
                </a:cxn>
                <a:cxn ang="0">
                  <a:pos x="connsiteX2" y="connsiteY2"/>
                </a:cxn>
                <a:cxn ang="0">
                  <a:pos x="connsiteX3" y="connsiteY3"/>
                </a:cxn>
              </a:cxnLst>
              <a:rect l="l" t="t" r="r" b="b"/>
              <a:pathLst>
                <a:path w="9525" h="63627">
                  <a:moveTo>
                    <a:pt x="4048" y="63448"/>
                  </a:moveTo>
                  <a:lnTo>
                    <a:pt x="-5477" y="63448"/>
                  </a:lnTo>
                  <a:lnTo>
                    <a:pt x="-5477" y="-180"/>
                  </a:lnTo>
                  <a:lnTo>
                    <a:pt x="4048" y="-180"/>
                  </a:lnTo>
                  <a:close/>
                </a:path>
              </a:pathLst>
            </a:custGeom>
            <a:solidFill>
              <a:srgbClr val="6D6E71"/>
            </a:solidFill>
            <a:ln w="9525" cap="flat">
              <a:noFill/>
              <a:prstDash val="solid"/>
              <a:miter/>
            </a:ln>
          </p:spPr>
          <p:txBody>
            <a:bodyPr rtlCol="0" anchor="ctr"/>
            <a:lstStyle/>
            <a:p>
              <a:endParaRPr lang="en-US"/>
            </a:p>
          </p:txBody>
        </p:sp>
        <p:sp>
          <p:nvSpPr>
            <p:cNvPr id="438" name="Freeform: Shape 437">
              <a:extLst>
                <a:ext uri="{FF2B5EF4-FFF2-40B4-BE49-F238E27FC236}">
                  <a16:creationId xmlns:a16="http://schemas.microsoft.com/office/drawing/2014/main" id="{F8CE909C-C89D-4D32-9D95-261F3AC4EC93}"/>
                </a:ext>
              </a:extLst>
            </p:cNvPr>
            <p:cNvSpPr/>
            <p:nvPr/>
          </p:nvSpPr>
          <p:spPr>
            <a:xfrm>
              <a:off x="19466028" y="4950904"/>
              <a:ext cx="46504" cy="64326"/>
            </a:xfrm>
            <a:custGeom>
              <a:avLst/>
              <a:gdLst>
                <a:gd name="connsiteX0" fmla="*/ 928 w 46504"/>
                <a:gd name="connsiteY0" fmla="*/ 57637 h 64326"/>
                <a:gd name="connsiteX1" fmla="*/ -5453 w 46504"/>
                <a:gd name="connsiteY1" fmla="*/ 40492 h 64326"/>
                <a:gd name="connsiteX2" fmla="*/ 1118 w 46504"/>
                <a:gd name="connsiteY2" fmla="*/ 23442 h 64326"/>
                <a:gd name="connsiteX3" fmla="*/ 16834 w 46504"/>
                <a:gd name="connsiteY3" fmla="*/ 17156 h 64326"/>
                <a:gd name="connsiteX4" fmla="*/ 31503 w 46504"/>
                <a:gd name="connsiteY4" fmla="*/ 24871 h 64326"/>
                <a:gd name="connsiteX5" fmla="*/ 31503 w 46504"/>
                <a:gd name="connsiteY5" fmla="*/ -180 h 64326"/>
                <a:gd name="connsiteX6" fmla="*/ 41028 w 46504"/>
                <a:gd name="connsiteY6" fmla="*/ -180 h 64326"/>
                <a:gd name="connsiteX7" fmla="*/ 41028 w 46504"/>
                <a:gd name="connsiteY7" fmla="*/ 63448 h 64326"/>
                <a:gd name="connsiteX8" fmla="*/ 31503 w 46504"/>
                <a:gd name="connsiteY8" fmla="*/ 63448 h 64326"/>
                <a:gd name="connsiteX9" fmla="*/ 31503 w 46504"/>
                <a:gd name="connsiteY9" fmla="*/ 56589 h 64326"/>
                <a:gd name="connsiteX10" fmla="*/ 15978 w 46504"/>
                <a:gd name="connsiteY10" fmla="*/ 64114 h 64326"/>
                <a:gd name="connsiteX11" fmla="*/ 928 w 46504"/>
                <a:gd name="connsiteY11" fmla="*/ 57637 h 64326"/>
                <a:gd name="connsiteX12" fmla="*/ 4072 w 46504"/>
                <a:gd name="connsiteY12" fmla="*/ 40873 h 64326"/>
                <a:gd name="connsiteX13" fmla="*/ 8262 w 46504"/>
                <a:gd name="connsiteY13" fmla="*/ 51541 h 64326"/>
                <a:gd name="connsiteX14" fmla="*/ 17787 w 46504"/>
                <a:gd name="connsiteY14" fmla="*/ 55637 h 64326"/>
                <a:gd name="connsiteX15" fmla="*/ 27312 w 46504"/>
                <a:gd name="connsiteY15" fmla="*/ 51446 h 64326"/>
                <a:gd name="connsiteX16" fmla="*/ 31219 w 46504"/>
                <a:gd name="connsiteY16" fmla="*/ 40778 h 64326"/>
                <a:gd name="connsiteX17" fmla="*/ 27312 w 46504"/>
                <a:gd name="connsiteY17" fmla="*/ 29919 h 64326"/>
                <a:gd name="connsiteX18" fmla="*/ 17787 w 46504"/>
                <a:gd name="connsiteY18" fmla="*/ 25538 h 64326"/>
                <a:gd name="connsiteX19" fmla="*/ 8262 w 46504"/>
                <a:gd name="connsiteY19" fmla="*/ 29919 h 64326"/>
                <a:gd name="connsiteX20" fmla="*/ 4072 w 46504"/>
                <a:gd name="connsiteY20" fmla="*/ 40873 h 64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04" h="64326">
                  <a:moveTo>
                    <a:pt x="928" y="57637"/>
                  </a:moveTo>
                  <a:cubicBezTo>
                    <a:pt x="-3453" y="53027"/>
                    <a:pt x="-5737" y="46836"/>
                    <a:pt x="-5453" y="40492"/>
                  </a:cubicBezTo>
                  <a:cubicBezTo>
                    <a:pt x="-5737" y="34139"/>
                    <a:pt x="-3356" y="27947"/>
                    <a:pt x="1118" y="23442"/>
                  </a:cubicBezTo>
                  <a:cubicBezTo>
                    <a:pt x="5309" y="19328"/>
                    <a:pt x="10932" y="17060"/>
                    <a:pt x="16834" y="17156"/>
                  </a:cubicBezTo>
                  <a:cubicBezTo>
                    <a:pt x="22740" y="17051"/>
                    <a:pt x="28266" y="19966"/>
                    <a:pt x="31503" y="24871"/>
                  </a:cubicBezTo>
                  <a:lnTo>
                    <a:pt x="31503" y="-180"/>
                  </a:lnTo>
                  <a:lnTo>
                    <a:pt x="41028" y="-180"/>
                  </a:lnTo>
                  <a:lnTo>
                    <a:pt x="41028" y="63448"/>
                  </a:lnTo>
                  <a:lnTo>
                    <a:pt x="31503" y="63448"/>
                  </a:lnTo>
                  <a:lnTo>
                    <a:pt x="31503" y="56589"/>
                  </a:lnTo>
                  <a:cubicBezTo>
                    <a:pt x="27982" y="61628"/>
                    <a:pt x="22075" y="64485"/>
                    <a:pt x="15978" y="64114"/>
                  </a:cubicBezTo>
                  <a:cubicBezTo>
                    <a:pt x="10262" y="64124"/>
                    <a:pt x="4835" y="61780"/>
                    <a:pt x="928" y="57637"/>
                  </a:cubicBezTo>
                  <a:close/>
                  <a:moveTo>
                    <a:pt x="4072" y="40873"/>
                  </a:moveTo>
                  <a:cubicBezTo>
                    <a:pt x="3979" y="44854"/>
                    <a:pt x="5407" y="48722"/>
                    <a:pt x="8262" y="51541"/>
                  </a:cubicBezTo>
                  <a:cubicBezTo>
                    <a:pt x="10741" y="54103"/>
                    <a:pt x="14169" y="55570"/>
                    <a:pt x="17787" y="55637"/>
                  </a:cubicBezTo>
                  <a:cubicBezTo>
                    <a:pt x="21406" y="55646"/>
                    <a:pt x="24838" y="54123"/>
                    <a:pt x="27312" y="51446"/>
                  </a:cubicBezTo>
                  <a:cubicBezTo>
                    <a:pt x="29982" y="48541"/>
                    <a:pt x="31312" y="44702"/>
                    <a:pt x="31219" y="40778"/>
                  </a:cubicBezTo>
                  <a:cubicBezTo>
                    <a:pt x="31312" y="36796"/>
                    <a:pt x="29884" y="32929"/>
                    <a:pt x="27312" y="29919"/>
                  </a:cubicBezTo>
                  <a:cubicBezTo>
                    <a:pt x="24931" y="27138"/>
                    <a:pt x="21406" y="25538"/>
                    <a:pt x="17787" y="25538"/>
                  </a:cubicBezTo>
                  <a:cubicBezTo>
                    <a:pt x="14169" y="25566"/>
                    <a:pt x="10643" y="27157"/>
                    <a:pt x="8262" y="29919"/>
                  </a:cubicBezTo>
                  <a:cubicBezTo>
                    <a:pt x="5500" y="32872"/>
                    <a:pt x="3979" y="36815"/>
                    <a:pt x="4072" y="40873"/>
                  </a:cubicBezTo>
                  <a:close/>
                </a:path>
              </a:pathLst>
            </a:custGeom>
            <a:solidFill>
              <a:srgbClr val="6D6E71"/>
            </a:solidFill>
            <a:ln w="9525" cap="flat">
              <a:noFill/>
              <a:prstDash val="solid"/>
              <a:miter/>
            </a:ln>
          </p:spPr>
          <p:txBody>
            <a:bodyPr rtlCol="0" anchor="ctr"/>
            <a:lstStyle/>
            <a:p>
              <a:endParaRPr lang="en-US"/>
            </a:p>
          </p:txBody>
        </p:sp>
        <p:sp>
          <p:nvSpPr>
            <p:cNvPr id="439" name="Freeform: Shape 438">
              <a:extLst>
                <a:ext uri="{FF2B5EF4-FFF2-40B4-BE49-F238E27FC236}">
                  <a16:creationId xmlns:a16="http://schemas.microsoft.com/office/drawing/2014/main" id="{6050D7D8-EFA3-4A64-B531-2A72D3F77A6B}"/>
                </a:ext>
              </a:extLst>
            </p:cNvPr>
            <p:cNvSpPr/>
            <p:nvPr/>
          </p:nvSpPr>
          <p:spPr>
            <a:xfrm>
              <a:off x="19548251" y="4968236"/>
              <a:ext cx="46435" cy="62868"/>
            </a:xfrm>
            <a:custGeom>
              <a:avLst/>
              <a:gdLst>
                <a:gd name="connsiteX0" fmla="*/ 18815 w 46435"/>
                <a:gd name="connsiteY0" fmla="*/ -177 h 62868"/>
                <a:gd name="connsiteX1" fmla="*/ 34530 w 46435"/>
                <a:gd name="connsiteY1" fmla="*/ 6110 h 62868"/>
                <a:gd name="connsiteX2" fmla="*/ 34530 w 46435"/>
                <a:gd name="connsiteY2" fmla="*/ 40209 h 62868"/>
                <a:gd name="connsiteX3" fmla="*/ 6239 w 46435"/>
                <a:gd name="connsiteY3" fmla="*/ 41628 h 62868"/>
                <a:gd name="connsiteX4" fmla="*/ 4048 w 46435"/>
                <a:gd name="connsiteY4" fmla="*/ 39257 h 62868"/>
                <a:gd name="connsiteX5" fmla="*/ 4048 w 46435"/>
                <a:gd name="connsiteY5" fmla="*/ 62688 h 62868"/>
                <a:gd name="connsiteX6" fmla="*/ -5477 w 46435"/>
                <a:gd name="connsiteY6" fmla="*/ 62688 h 62868"/>
                <a:gd name="connsiteX7" fmla="*/ -5477 w 46435"/>
                <a:gd name="connsiteY7" fmla="*/ 585 h 62868"/>
                <a:gd name="connsiteX8" fmla="*/ 4048 w 46435"/>
                <a:gd name="connsiteY8" fmla="*/ 585 h 62868"/>
                <a:gd name="connsiteX9" fmla="*/ 4048 w 46435"/>
                <a:gd name="connsiteY9" fmla="*/ 8586 h 62868"/>
                <a:gd name="connsiteX10" fmla="*/ 18815 w 46435"/>
                <a:gd name="connsiteY10" fmla="*/ -177 h 62868"/>
                <a:gd name="connsiteX11" fmla="*/ 3858 w 46435"/>
                <a:gd name="connsiteY11" fmla="*/ 23350 h 62868"/>
                <a:gd name="connsiteX12" fmla="*/ 7764 w 46435"/>
                <a:gd name="connsiteY12" fmla="*/ 34018 h 62868"/>
                <a:gd name="connsiteX13" fmla="*/ 17289 w 46435"/>
                <a:gd name="connsiteY13" fmla="*/ 38209 h 62868"/>
                <a:gd name="connsiteX14" fmla="*/ 26814 w 46435"/>
                <a:gd name="connsiteY14" fmla="*/ 34113 h 62868"/>
                <a:gd name="connsiteX15" fmla="*/ 31102 w 46435"/>
                <a:gd name="connsiteY15" fmla="*/ 23445 h 62868"/>
                <a:gd name="connsiteX16" fmla="*/ 26907 w 46435"/>
                <a:gd name="connsiteY16" fmla="*/ 12491 h 62868"/>
                <a:gd name="connsiteX17" fmla="*/ 17382 w 46435"/>
                <a:gd name="connsiteY17" fmla="*/ 8205 h 62868"/>
                <a:gd name="connsiteX18" fmla="*/ 7857 w 46435"/>
                <a:gd name="connsiteY18" fmla="*/ 12491 h 62868"/>
                <a:gd name="connsiteX19" fmla="*/ 3858 w 46435"/>
                <a:gd name="connsiteY19" fmla="*/ 23350 h 6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435" h="62868">
                  <a:moveTo>
                    <a:pt x="18815" y="-177"/>
                  </a:moveTo>
                  <a:cubicBezTo>
                    <a:pt x="24717" y="-272"/>
                    <a:pt x="30340" y="1995"/>
                    <a:pt x="34530" y="6110"/>
                  </a:cubicBezTo>
                  <a:cubicBezTo>
                    <a:pt x="43102" y="15844"/>
                    <a:pt x="43102" y="30475"/>
                    <a:pt x="34530" y="40209"/>
                  </a:cubicBezTo>
                  <a:cubicBezTo>
                    <a:pt x="27098" y="48401"/>
                    <a:pt x="14434" y="49038"/>
                    <a:pt x="6239" y="41628"/>
                  </a:cubicBezTo>
                  <a:cubicBezTo>
                    <a:pt x="5476" y="40895"/>
                    <a:pt x="4718" y="40104"/>
                    <a:pt x="4048" y="39257"/>
                  </a:cubicBezTo>
                  <a:lnTo>
                    <a:pt x="4048" y="62688"/>
                  </a:lnTo>
                  <a:lnTo>
                    <a:pt x="-5477" y="62688"/>
                  </a:lnTo>
                  <a:lnTo>
                    <a:pt x="-5477" y="585"/>
                  </a:lnTo>
                  <a:lnTo>
                    <a:pt x="4048" y="585"/>
                  </a:lnTo>
                  <a:lnTo>
                    <a:pt x="4048" y="8586"/>
                  </a:lnTo>
                  <a:cubicBezTo>
                    <a:pt x="7002" y="3195"/>
                    <a:pt x="12620" y="-167"/>
                    <a:pt x="18815" y="-177"/>
                  </a:cubicBezTo>
                  <a:close/>
                  <a:moveTo>
                    <a:pt x="3858" y="23350"/>
                  </a:moveTo>
                  <a:cubicBezTo>
                    <a:pt x="3667" y="27283"/>
                    <a:pt x="5099" y="31113"/>
                    <a:pt x="7764" y="34018"/>
                  </a:cubicBezTo>
                  <a:cubicBezTo>
                    <a:pt x="10239" y="36694"/>
                    <a:pt x="13671" y="38218"/>
                    <a:pt x="17289" y="38209"/>
                  </a:cubicBezTo>
                  <a:cubicBezTo>
                    <a:pt x="20908" y="38180"/>
                    <a:pt x="24340" y="36704"/>
                    <a:pt x="26814" y="34113"/>
                  </a:cubicBezTo>
                  <a:cubicBezTo>
                    <a:pt x="29670" y="31332"/>
                    <a:pt x="31293" y="27446"/>
                    <a:pt x="31102" y="23445"/>
                  </a:cubicBezTo>
                  <a:cubicBezTo>
                    <a:pt x="31195" y="19387"/>
                    <a:pt x="29670" y="15444"/>
                    <a:pt x="26907" y="12491"/>
                  </a:cubicBezTo>
                  <a:cubicBezTo>
                    <a:pt x="24433" y="9786"/>
                    <a:pt x="21005" y="8233"/>
                    <a:pt x="17382" y="8205"/>
                  </a:cubicBezTo>
                  <a:cubicBezTo>
                    <a:pt x="13764" y="8205"/>
                    <a:pt x="10239" y="9767"/>
                    <a:pt x="7857" y="12491"/>
                  </a:cubicBezTo>
                  <a:cubicBezTo>
                    <a:pt x="5192" y="15482"/>
                    <a:pt x="3764" y="19359"/>
                    <a:pt x="3858" y="23350"/>
                  </a:cubicBezTo>
                  <a:close/>
                </a:path>
              </a:pathLst>
            </a:custGeom>
            <a:solidFill>
              <a:srgbClr val="6D6E71"/>
            </a:solidFill>
            <a:ln w="9525" cap="flat">
              <a:noFill/>
              <a:prstDash val="solid"/>
              <a:miter/>
            </a:ln>
          </p:spPr>
          <p:txBody>
            <a:bodyPr rtlCol="0" anchor="ctr"/>
            <a:lstStyle/>
            <a:p>
              <a:endParaRPr lang="en-US"/>
            </a:p>
          </p:txBody>
        </p:sp>
        <p:sp>
          <p:nvSpPr>
            <p:cNvPr id="440" name="Freeform: Shape 439">
              <a:extLst>
                <a:ext uri="{FF2B5EF4-FFF2-40B4-BE49-F238E27FC236}">
                  <a16:creationId xmlns:a16="http://schemas.microsoft.com/office/drawing/2014/main" id="{02AE2C33-260A-46D6-9222-ECD1A2705871}"/>
                </a:ext>
              </a:extLst>
            </p:cNvPr>
            <p:cNvSpPr/>
            <p:nvPr/>
          </p:nvSpPr>
          <p:spPr>
            <a:xfrm>
              <a:off x="19604829" y="4968715"/>
              <a:ext cx="24291" cy="45339"/>
            </a:xfrm>
            <a:custGeom>
              <a:avLst/>
              <a:gdLst>
                <a:gd name="connsiteX0" fmla="*/ 18433 w 24291"/>
                <a:gd name="connsiteY0" fmla="*/ 9060 h 45339"/>
                <a:gd name="connsiteX1" fmla="*/ 7671 w 24291"/>
                <a:gd name="connsiteY1" fmla="*/ 13631 h 45339"/>
                <a:gd name="connsiteX2" fmla="*/ 4048 w 24291"/>
                <a:gd name="connsiteY2" fmla="*/ 26109 h 45339"/>
                <a:gd name="connsiteX3" fmla="*/ 4048 w 24291"/>
                <a:gd name="connsiteY3" fmla="*/ 45159 h 45339"/>
                <a:gd name="connsiteX4" fmla="*/ -5477 w 24291"/>
                <a:gd name="connsiteY4" fmla="*/ 45159 h 45339"/>
                <a:gd name="connsiteX5" fmla="*/ -5477 w 24291"/>
                <a:gd name="connsiteY5" fmla="*/ 106 h 45339"/>
                <a:gd name="connsiteX6" fmla="*/ 4048 w 24291"/>
                <a:gd name="connsiteY6" fmla="*/ 106 h 45339"/>
                <a:gd name="connsiteX7" fmla="*/ 4048 w 24291"/>
                <a:gd name="connsiteY7" fmla="*/ 9631 h 45339"/>
                <a:gd name="connsiteX8" fmla="*/ 10434 w 24291"/>
                <a:gd name="connsiteY8" fmla="*/ 2583 h 45339"/>
                <a:gd name="connsiteX9" fmla="*/ 18815 w 24291"/>
                <a:gd name="connsiteY9" fmla="*/ -180 h 45339"/>
                <a:gd name="connsiteX10" fmla="*/ 18815 w 24291"/>
                <a:gd name="connsiteY10" fmla="*/ 9345 h 45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91" h="45339">
                  <a:moveTo>
                    <a:pt x="18433" y="9060"/>
                  </a:moveTo>
                  <a:cubicBezTo>
                    <a:pt x="14336" y="8774"/>
                    <a:pt x="10336" y="10469"/>
                    <a:pt x="7671" y="13631"/>
                  </a:cubicBezTo>
                  <a:cubicBezTo>
                    <a:pt x="5099" y="17270"/>
                    <a:pt x="3858" y="21661"/>
                    <a:pt x="4048" y="26109"/>
                  </a:cubicBezTo>
                  <a:lnTo>
                    <a:pt x="4048" y="45159"/>
                  </a:lnTo>
                  <a:lnTo>
                    <a:pt x="-5477" y="45159"/>
                  </a:lnTo>
                  <a:lnTo>
                    <a:pt x="-5477" y="106"/>
                  </a:lnTo>
                  <a:lnTo>
                    <a:pt x="4048" y="106"/>
                  </a:lnTo>
                  <a:lnTo>
                    <a:pt x="4048" y="9631"/>
                  </a:lnTo>
                  <a:cubicBezTo>
                    <a:pt x="5671" y="6831"/>
                    <a:pt x="7764" y="4430"/>
                    <a:pt x="10434" y="2583"/>
                  </a:cubicBezTo>
                  <a:cubicBezTo>
                    <a:pt x="12908" y="821"/>
                    <a:pt x="15764" y="-142"/>
                    <a:pt x="18815" y="-180"/>
                  </a:cubicBezTo>
                  <a:lnTo>
                    <a:pt x="18815" y="9345"/>
                  </a:lnTo>
                  <a:close/>
                </a:path>
              </a:pathLst>
            </a:custGeom>
            <a:solidFill>
              <a:srgbClr val="6D6E71"/>
            </a:solidFill>
            <a:ln w="9525" cap="flat">
              <a:noFill/>
              <a:prstDash val="solid"/>
              <a:miter/>
            </a:ln>
          </p:spPr>
          <p:txBody>
            <a:bodyPr rtlCol="0" anchor="ctr"/>
            <a:lstStyle/>
            <a:p>
              <a:endParaRPr lang="en-US"/>
            </a:p>
          </p:txBody>
        </p:sp>
        <p:sp>
          <p:nvSpPr>
            <p:cNvPr id="441" name="Freeform: Shape 440">
              <a:extLst>
                <a:ext uri="{FF2B5EF4-FFF2-40B4-BE49-F238E27FC236}">
                  <a16:creationId xmlns:a16="http://schemas.microsoft.com/office/drawing/2014/main" id="{5F666C22-225D-4402-AFDF-E5EA0EDF1678}"/>
                </a:ext>
              </a:extLst>
            </p:cNvPr>
            <p:cNvSpPr/>
            <p:nvPr/>
          </p:nvSpPr>
          <p:spPr>
            <a:xfrm>
              <a:off x="19633788" y="4968251"/>
              <a:ext cx="48006" cy="46946"/>
            </a:xfrm>
            <a:custGeom>
              <a:avLst/>
              <a:gdLst>
                <a:gd name="connsiteX0" fmla="*/ 35672 w 48006"/>
                <a:gd name="connsiteY0" fmla="*/ 39908 h 46946"/>
                <a:gd name="connsiteX1" fmla="*/ 1381 w 48006"/>
                <a:gd name="connsiteY1" fmla="*/ 39908 h 46946"/>
                <a:gd name="connsiteX2" fmla="*/ 1381 w 48006"/>
                <a:gd name="connsiteY2" fmla="*/ 6571 h 46946"/>
                <a:gd name="connsiteX3" fmla="*/ 35672 w 48006"/>
                <a:gd name="connsiteY3" fmla="*/ 6571 h 46946"/>
                <a:gd name="connsiteX4" fmla="*/ 35672 w 48006"/>
                <a:gd name="connsiteY4" fmla="*/ 39908 h 46946"/>
                <a:gd name="connsiteX5" fmla="*/ 8143 w 48006"/>
                <a:gd name="connsiteY5" fmla="*/ 34003 h 46946"/>
                <a:gd name="connsiteX6" fmla="*/ 18524 w 48006"/>
                <a:gd name="connsiteY6" fmla="*/ 38194 h 46946"/>
                <a:gd name="connsiteX7" fmla="*/ 28812 w 48006"/>
                <a:gd name="connsiteY7" fmla="*/ 34003 h 46946"/>
                <a:gd name="connsiteX8" fmla="*/ 32909 w 48006"/>
                <a:gd name="connsiteY8" fmla="*/ 23240 h 46946"/>
                <a:gd name="connsiteX9" fmla="*/ 28812 w 48006"/>
                <a:gd name="connsiteY9" fmla="*/ 12476 h 46946"/>
                <a:gd name="connsiteX10" fmla="*/ 18524 w 48006"/>
                <a:gd name="connsiteY10" fmla="*/ 8381 h 46946"/>
                <a:gd name="connsiteX11" fmla="*/ 8143 w 48006"/>
                <a:gd name="connsiteY11" fmla="*/ 12476 h 46946"/>
                <a:gd name="connsiteX12" fmla="*/ 4144 w 48006"/>
                <a:gd name="connsiteY12" fmla="*/ 23240 h 46946"/>
                <a:gd name="connsiteX13" fmla="*/ 8143 w 48006"/>
                <a:gd name="connsiteY13" fmla="*/ 34003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006" h="46946">
                  <a:moveTo>
                    <a:pt x="35672" y="39908"/>
                  </a:moveTo>
                  <a:cubicBezTo>
                    <a:pt x="26049" y="49053"/>
                    <a:pt x="10999" y="49053"/>
                    <a:pt x="1381" y="39908"/>
                  </a:cubicBezTo>
                  <a:cubicBezTo>
                    <a:pt x="-7763" y="30669"/>
                    <a:pt x="-7763" y="15810"/>
                    <a:pt x="1381" y="6571"/>
                  </a:cubicBezTo>
                  <a:cubicBezTo>
                    <a:pt x="10999" y="-2430"/>
                    <a:pt x="26049" y="-2430"/>
                    <a:pt x="35672" y="6571"/>
                  </a:cubicBezTo>
                  <a:cubicBezTo>
                    <a:pt x="44815" y="15810"/>
                    <a:pt x="44815" y="30669"/>
                    <a:pt x="35672" y="39908"/>
                  </a:cubicBezTo>
                  <a:close/>
                  <a:moveTo>
                    <a:pt x="8143" y="34003"/>
                  </a:moveTo>
                  <a:cubicBezTo>
                    <a:pt x="10906" y="36775"/>
                    <a:pt x="14622" y="38289"/>
                    <a:pt x="18524" y="38194"/>
                  </a:cubicBezTo>
                  <a:cubicBezTo>
                    <a:pt x="22431" y="38308"/>
                    <a:pt x="26147" y="36784"/>
                    <a:pt x="28812" y="34003"/>
                  </a:cubicBezTo>
                  <a:cubicBezTo>
                    <a:pt x="31574" y="31146"/>
                    <a:pt x="33100" y="27240"/>
                    <a:pt x="32909" y="23240"/>
                  </a:cubicBezTo>
                  <a:cubicBezTo>
                    <a:pt x="33100" y="19249"/>
                    <a:pt x="31574" y="15362"/>
                    <a:pt x="28812" y="12476"/>
                  </a:cubicBezTo>
                  <a:cubicBezTo>
                    <a:pt x="26147" y="9714"/>
                    <a:pt x="22333" y="8228"/>
                    <a:pt x="18524" y="8381"/>
                  </a:cubicBezTo>
                  <a:cubicBezTo>
                    <a:pt x="14622" y="8248"/>
                    <a:pt x="10906" y="9733"/>
                    <a:pt x="8143" y="12476"/>
                  </a:cubicBezTo>
                  <a:cubicBezTo>
                    <a:pt x="5478" y="15391"/>
                    <a:pt x="3953" y="19268"/>
                    <a:pt x="4144" y="23240"/>
                  </a:cubicBezTo>
                  <a:cubicBezTo>
                    <a:pt x="3953" y="27221"/>
                    <a:pt x="5381" y="31098"/>
                    <a:pt x="8143" y="34003"/>
                  </a:cubicBezTo>
                  <a:close/>
                </a:path>
              </a:pathLst>
            </a:custGeom>
            <a:solidFill>
              <a:srgbClr val="6D6E71"/>
            </a:solidFill>
            <a:ln w="9525" cap="flat">
              <a:noFill/>
              <a:prstDash val="solid"/>
              <a:miter/>
            </a:ln>
          </p:spPr>
          <p:txBody>
            <a:bodyPr rtlCol="0" anchor="ctr"/>
            <a:lstStyle/>
            <a:p>
              <a:endParaRPr lang="en-US"/>
            </a:p>
          </p:txBody>
        </p:sp>
        <p:sp>
          <p:nvSpPr>
            <p:cNvPr id="442" name="Freeform: Shape 441">
              <a:extLst>
                <a:ext uri="{FF2B5EF4-FFF2-40B4-BE49-F238E27FC236}">
                  <a16:creationId xmlns:a16="http://schemas.microsoft.com/office/drawing/2014/main" id="{469261A9-2148-466E-9C75-81BA9E9F46EE}"/>
                </a:ext>
              </a:extLst>
            </p:cNvPr>
            <p:cNvSpPr/>
            <p:nvPr/>
          </p:nvSpPr>
          <p:spPr>
            <a:xfrm>
              <a:off x="19684271" y="4968906"/>
              <a:ext cx="46862" cy="45625"/>
            </a:xfrm>
            <a:custGeom>
              <a:avLst/>
              <a:gdLst>
                <a:gd name="connsiteX0" fmla="*/ 12903 w 46862"/>
                <a:gd name="connsiteY0" fmla="*/ 45445 h 45625"/>
                <a:gd name="connsiteX1" fmla="*/ -5477 w 46862"/>
                <a:gd name="connsiteY1" fmla="*/ -180 h 45625"/>
                <a:gd name="connsiteX2" fmla="*/ 4048 w 46862"/>
                <a:gd name="connsiteY2" fmla="*/ -180 h 45625"/>
                <a:gd name="connsiteX3" fmla="*/ 17954 w 46862"/>
                <a:gd name="connsiteY3" fmla="*/ 34300 h 45625"/>
                <a:gd name="connsiteX4" fmla="*/ 31860 w 46862"/>
                <a:gd name="connsiteY4" fmla="*/ -180 h 45625"/>
                <a:gd name="connsiteX5" fmla="*/ 41385 w 46862"/>
                <a:gd name="connsiteY5" fmla="*/ -180 h 45625"/>
                <a:gd name="connsiteX6" fmla="*/ 23098 w 46862"/>
                <a:gd name="connsiteY6" fmla="*/ 45445 h 45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62" h="45625">
                  <a:moveTo>
                    <a:pt x="12903" y="45445"/>
                  </a:moveTo>
                  <a:lnTo>
                    <a:pt x="-5477" y="-180"/>
                  </a:lnTo>
                  <a:lnTo>
                    <a:pt x="4048" y="-180"/>
                  </a:lnTo>
                  <a:lnTo>
                    <a:pt x="17954" y="34300"/>
                  </a:lnTo>
                  <a:lnTo>
                    <a:pt x="31860" y="-180"/>
                  </a:lnTo>
                  <a:lnTo>
                    <a:pt x="41385" y="-180"/>
                  </a:lnTo>
                  <a:lnTo>
                    <a:pt x="23098" y="45445"/>
                  </a:lnTo>
                  <a:close/>
                </a:path>
              </a:pathLst>
            </a:custGeom>
            <a:solidFill>
              <a:srgbClr val="6D6E71"/>
            </a:solidFill>
            <a:ln w="9525" cap="flat">
              <a:noFill/>
              <a:prstDash val="solid"/>
              <a:miter/>
            </a:ln>
          </p:spPr>
          <p:txBody>
            <a:bodyPr rtlCol="0" anchor="ctr"/>
            <a:lstStyle/>
            <a:p>
              <a:endParaRPr lang="en-US"/>
            </a:p>
          </p:txBody>
        </p:sp>
        <p:sp>
          <p:nvSpPr>
            <p:cNvPr id="443" name="Freeform: Shape 442">
              <a:extLst>
                <a:ext uri="{FF2B5EF4-FFF2-40B4-BE49-F238E27FC236}">
                  <a16:creationId xmlns:a16="http://schemas.microsoft.com/office/drawing/2014/main" id="{0467CC6E-59D8-4FD1-B8C1-FD389F4F8746}"/>
                </a:ext>
              </a:extLst>
            </p:cNvPr>
            <p:cNvSpPr/>
            <p:nvPr/>
          </p:nvSpPr>
          <p:spPr>
            <a:xfrm>
              <a:off x="19737514" y="4949094"/>
              <a:ext cx="12189" cy="65056"/>
            </a:xfrm>
            <a:custGeom>
              <a:avLst/>
              <a:gdLst>
                <a:gd name="connsiteX0" fmla="*/ -3668 w 12189"/>
                <a:gd name="connsiteY0" fmla="*/ 10203 h 65056"/>
                <a:gd name="connsiteX1" fmla="*/ -5477 w 12189"/>
                <a:gd name="connsiteY1" fmla="*/ 5917 h 65056"/>
                <a:gd name="connsiteX2" fmla="*/ 621 w 12189"/>
                <a:gd name="connsiteY2" fmla="*/ -180 h 65056"/>
                <a:gd name="connsiteX3" fmla="*/ 4904 w 12189"/>
                <a:gd name="connsiteY3" fmla="*/ 1630 h 65056"/>
                <a:gd name="connsiteX4" fmla="*/ 6713 w 12189"/>
                <a:gd name="connsiteY4" fmla="*/ 5917 h 65056"/>
                <a:gd name="connsiteX5" fmla="*/ 621 w 12189"/>
                <a:gd name="connsiteY5" fmla="*/ 12013 h 65056"/>
                <a:gd name="connsiteX6" fmla="*/ -3668 w 12189"/>
                <a:gd name="connsiteY6" fmla="*/ 10203 h 65056"/>
                <a:gd name="connsiteX7" fmla="*/ 5285 w 12189"/>
                <a:gd name="connsiteY7" fmla="*/ 64876 h 65056"/>
                <a:gd name="connsiteX8" fmla="*/ -4240 w 12189"/>
                <a:gd name="connsiteY8" fmla="*/ 64876 h 65056"/>
                <a:gd name="connsiteX9" fmla="*/ -4240 w 12189"/>
                <a:gd name="connsiteY9" fmla="*/ 19728 h 65056"/>
                <a:gd name="connsiteX10" fmla="*/ 5285 w 12189"/>
                <a:gd name="connsiteY10" fmla="*/ 19728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9" h="65056">
                  <a:moveTo>
                    <a:pt x="-3668" y="10203"/>
                  </a:moveTo>
                  <a:cubicBezTo>
                    <a:pt x="-4812" y="9088"/>
                    <a:pt x="-5477" y="7536"/>
                    <a:pt x="-5477" y="5917"/>
                  </a:cubicBezTo>
                  <a:cubicBezTo>
                    <a:pt x="-5379" y="2573"/>
                    <a:pt x="-2714" y="-132"/>
                    <a:pt x="621" y="-180"/>
                  </a:cubicBezTo>
                  <a:cubicBezTo>
                    <a:pt x="2239" y="-198"/>
                    <a:pt x="3764" y="459"/>
                    <a:pt x="4904" y="1630"/>
                  </a:cubicBezTo>
                  <a:cubicBezTo>
                    <a:pt x="6048" y="2755"/>
                    <a:pt x="6713" y="4297"/>
                    <a:pt x="6713" y="5917"/>
                  </a:cubicBezTo>
                  <a:cubicBezTo>
                    <a:pt x="6620" y="9260"/>
                    <a:pt x="3955" y="11965"/>
                    <a:pt x="621" y="12013"/>
                  </a:cubicBezTo>
                  <a:cubicBezTo>
                    <a:pt x="-998" y="12022"/>
                    <a:pt x="-2523" y="11365"/>
                    <a:pt x="-3668" y="10203"/>
                  </a:cubicBezTo>
                  <a:close/>
                  <a:moveTo>
                    <a:pt x="5285" y="64876"/>
                  </a:moveTo>
                  <a:lnTo>
                    <a:pt x="-4240" y="64876"/>
                  </a:lnTo>
                  <a:lnTo>
                    <a:pt x="-4240" y="19728"/>
                  </a:lnTo>
                  <a:lnTo>
                    <a:pt x="5285" y="19728"/>
                  </a:lnTo>
                  <a:close/>
                </a:path>
              </a:pathLst>
            </a:custGeom>
            <a:solidFill>
              <a:srgbClr val="6D6E71"/>
            </a:solidFill>
            <a:ln w="9525" cap="flat">
              <a:noFill/>
              <a:prstDash val="solid"/>
              <a:miter/>
            </a:ln>
          </p:spPr>
          <p:txBody>
            <a:bodyPr rtlCol="0" anchor="ctr"/>
            <a:lstStyle/>
            <a:p>
              <a:endParaRPr lang="en-US"/>
            </a:p>
          </p:txBody>
        </p:sp>
        <p:sp>
          <p:nvSpPr>
            <p:cNvPr id="444" name="Freeform: Shape 443">
              <a:extLst>
                <a:ext uri="{FF2B5EF4-FFF2-40B4-BE49-F238E27FC236}">
                  <a16:creationId xmlns:a16="http://schemas.microsoft.com/office/drawing/2014/main" id="{46628898-B6AC-42E9-A3B7-DE6CD4D208A6}"/>
                </a:ext>
              </a:extLst>
            </p:cNvPr>
            <p:cNvSpPr/>
            <p:nvPr/>
          </p:nvSpPr>
          <p:spPr>
            <a:xfrm>
              <a:off x="19758349" y="4950904"/>
              <a:ext cx="46504" cy="64326"/>
            </a:xfrm>
            <a:custGeom>
              <a:avLst/>
              <a:gdLst>
                <a:gd name="connsiteX0" fmla="*/ 928 w 46504"/>
                <a:gd name="connsiteY0" fmla="*/ 57637 h 64326"/>
                <a:gd name="connsiteX1" fmla="*/ -5453 w 46504"/>
                <a:gd name="connsiteY1" fmla="*/ 40492 h 64326"/>
                <a:gd name="connsiteX2" fmla="*/ 1118 w 46504"/>
                <a:gd name="connsiteY2" fmla="*/ 23442 h 64326"/>
                <a:gd name="connsiteX3" fmla="*/ 16834 w 46504"/>
                <a:gd name="connsiteY3" fmla="*/ 17156 h 64326"/>
                <a:gd name="connsiteX4" fmla="*/ 31503 w 46504"/>
                <a:gd name="connsiteY4" fmla="*/ 24871 h 64326"/>
                <a:gd name="connsiteX5" fmla="*/ 31503 w 46504"/>
                <a:gd name="connsiteY5" fmla="*/ -180 h 64326"/>
                <a:gd name="connsiteX6" fmla="*/ 41028 w 46504"/>
                <a:gd name="connsiteY6" fmla="*/ -180 h 64326"/>
                <a:gd name="connsiteX7" fmla="*/ 41028 w 46504"/>
                <a:gd name="connsiteY7" fmla="*/ 63448 h 64326"/>
                <a:gd name="connsiteX8" fmla="*/ 31503 w 46504"/>
                <a:gd name="connsiteY8" fmla="*/ 63448 h 64326"/>
                <a:gd name="connsiteX9" fmla="*/ 31503 w 46504"/>
                <a:gd name="connsiteY9" fmla="*/ 56589 h 64326"/>
                <a:gd name="connsiteX10" fmla="*/ 15978 w 46504"/>
                <a:gd name="connsiteY10" fmla="*/ 64114 h 64326"/>
                <a:gd name="connsiteX11" fmla="*/ 928 w 46504"/>
                <a:gd name="connsiteY11" fmla="*/ 57637 h 64326"/>
                <a:gd name="connsiteX12" fmla="*/ 4072 w 46504"/>
                <a:gd name="connsiteY12" fmla="*/ 40873 h 64326"/>
                <a:gd name="connsiteX13" fmla="*/ 8262 w 46504"/>
                <a:gd name="connsiteY13" fmla="*/ 51541 h 64326"/>
                <a:gd name="connsiteX14" fmla="*/ 17787 w 46504"/>
                <a:gd name="connsiteY14" fmla="*/ 55637 h 64326"/>
                <a:gd name="connsiteX15" fmla="*/ 27312 w 46504"/>
                <a:gd name="connsiteY15" fmla="*/ 51446 h 64326"/>
                <a:gd name="connsiteX16" fmla="*/ 31219 w 46504"/>
                <a:gd name="connsiteY16" fmla="*/ 40778 h 64326"/>
                <a:gd name="connsiteX17" fmla="*/ 27312 w 46504"/>
                <a:gd name="connsiteY17" fmla="*/ 29919 h 64326"/>
                <a:gd name="connsiteX18" fmla="*/ 17787 w 46504"/>
                <a:gd name="connsiteY18" fmla="*/ 25538 h 64326"/>
                <a:gd name="connsiteX19" fmla="*/ 8262 w 46504"/>
                <a:gd name="connsiteY19" fmla="*/ 29919 h 64326"/>
                <a:gd name="connsiteX20" fmla="*/ 4072 w 46504"/>
                <a:gd name="connsiteY20" fmla="*/ 40873 h 64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04" h="64326">
                  <a:moveTo>
                    <a:pt x="928" y="57637"/>
                  </a:moveTo>
                  <a:cubicBezTo>
                    <a:pt x="-3453" y="53027"/>
                    <a:pt x="-5737" y="46836"/>
                    <a:pt x="-5453" y="40492"/>
                  </a:cubicBezTo>
                  <a:cubicBezTo>
                    <a:pt x="-5737" y="34139"/>
                    <a:pt x="-3356" y="27947"/>
                    <a:pt x="1118" y="23442"/>
                  </a:cubicBezTo>
                  <a:cubicBezTo>
                    <a:pt x="5309" y="19328"/>
                    <a:pt x="10932" y="17060"/>
                    <a:pt x="16834" y="17156"/>
                  </a:cubicBezTo>
                  <a:cubicBezTo>
                    <a:pt x="22740" y="17051"/>
                    <a:pt x="28266" y="19966"/>
                    <a:pt x="31503" y="24871"/>
                  </a:cubicBezTo>
                  <a:lnTo>
                    <a:pt x="31503" y="-180"/>
                  </a:lnTo>
                  <a:lnTo>
                    <a:pt x="41028" y="-180"/>
                  </a:lnTo>
                  <a:lnTo>
                    <a:pt x="41028" y="63448"/>
                  </a:lnTo>
                  <a:lnTo>
                    <a:pt x="31503" y="63448"/>
                  </a:lnTo>
                  <a:lnTo>
                    <a:pt x="31503" y="56589"/>
                  </a:lnTo>
                  <a:cubicBezTo>
                    <a:pt x="27982" y="61628"/>
                    <a:pt x="22075" y="64485"/>
                    <a:pt x="15978" y="64114"/>
                  </a:cubicBezTo>
                  <a:cubicBezTo>
                    <a:pt x="10262" y="64124"/>
                    <a:pt x="4835" y="61780"/>
                    <a:pt x="928" y="57637"/>
                  </a:cubicBezTo>
                  <a:close/>
                  <a:moveTo>
                    <a:pt x="4072" y="40873"/>
                  </a:moveTo>
                  <a:cubicBezTo>
                    <a:pt x="3979" y="44854"/>
                    <a:pt x="5407" y="48722"/>
                    <a:pt x="8262" y="51541"/>
                  </a:cubicBezTo>
                  <a:cubicBezTo>
                    <a:pt x="10741" y="54103"/>
                    <a:pt x="14169" y="55570"/>
                    <a:pt x="17787" y="55637"/>
                  </a:cubicBezTo>
                  <a:cubicBezTo>
                    <a:pt x="21410" y="55637"/>
                    <a:pt x="24838" y="54113"/>
                    <a:pt x="27312" y="51446"/>
                  </a:cubicBezTo>
                  <a:cubicBezTo>
                    <a:pt x="29982" y="48541"/>
                    <a:pt x="31312" y="44702"/>
                    <a:pt x="31219" y="40778"/>
                  </a:cubicBezTo>
                  <a:cubicBezTo>
                    <a:pt x="31312" y="36796"/>
                    <a:pt x="29884" y="32929"/>
                    <a:pt x="27312" y="29919"/>
                  </a:cubicBezTo>
                  <a:cubicBezTo>
                    <a:pt x="24931" y="27138"/>
                    <a:pt x="21410" y="25538"/>
                    <a:pt x="17787" y="25538"/>
                  </a:cubicBezTo>
                  <a:cubicBezTo>
                    <a:pt x="14169" y="25566"/>
                    <a:pt x="10643" y="27157"/>
                    <a:pt x="8262" y="29919"/>
                  </a:cubicBezTo>
                  <a:cubicBezTo>
                    <a:pt x="5500" y="32872"/>
                    <a:pt x="3979" y="36815"/>
                    <a:pt x="4072" y="40873"/>
                  </a:cubicBezTo>
                  <a:close/>
                </a:path>
              </a:pathLst>
            </a:custGeom>
            <a:solidFill>
              <a:srgbClr val="6D6E71"/>
            </a:solidFill>
            <a:ln w="9525" cap="flat">
              <a:noFill/>
              <a:prstDash val="solid"/>
              <a:miter/>
            </a:ln>
          </p:spPr>
          <p:txBody>
            <a:bodyPr rtlCol="0" anchor="ctr"/>
            <a:lstStyle/>
            <a:p>
              <a:endParaRPr lang="en-US"/>
            </a:p>
          </p:txBody>
        </p:sp>
        <p:sp>
          <p:nvSpPr>
            <p:cNvPr id="445" name="Freeform: Shape 444">
              <a:extLst>
                <a:ext uri="{FF2B5EF4-FFF2-40B4-BE49-F238E27FC236}">
                  <a16:creationId xmlns:a16="http://schemas.microsoft.com/office/drawing/2014/main" id="{6BF77E08-AC29-4280-8A20-9514E47789B2}"/>
                </a:ext>
              </a:extLst>
            </p:cNvPr>
            <p:cNvSpPr/>
            <p:nvPr/>
          </p:nvSpPr>
          <p:spPr>
            <a:xfrm>
              <a:off x="19815026" y="4968234"/>
              <a:ext cx="45399" cy="46974"/>
            </a:xfrm>
            <a:custGeom>
              <a:avLst/>
              <a:gdLst>
                <a:gd name="connsiteX0" fmla="*/ 39790 w 45399"/>
                <a:gd name="connsiteY0" fmla="*/ 27543 h 46974"/>
                <a:gd name="connsiteX1" fmla="*/ 4071 w 45399"/>
                <a:gd name="connsiteY1" fmla="*/ 27543 h 46974"/>
                <a:gd name="connsiteX2" fmla="*/ 8643 w 45399"/>
                <a:gd name="connsiteY2" fmla="*/ 35544 h 46974"/>
                <a:gd name="connsiteX3" fmla="*/ 18168 w 45399"/>
                <a:gd name="connsiteY3" fmla="*/ 38592 h 46974"/>
                <a:gd name="connsiteX4" fmla="*/ 31120 w 45399"/>
                <a:gd name="connsiteY4" fmla="*/ 33163 h 46974"/>
                <a:gd name="connsiteX5" fmla="*/ 36646 w 45399"/>
                <a:gd name="connsiteY5" fmla="*/ 39164 h 46974"/>
                <a:gd name="connsiteX6" fmla="*/ 17596 w 45399"/>
                <a:gd name="connsiteY6" fmla="*/ 46784 h 46974"/>
                <a:gd name="connsiteX7" fmla="*/ -5454 w 45399"/>
                <a:gd name="connsiteY7" fmla="*/ 24905 h 46974"/>
                <a:gd name="connsiteX8" fmla="*/ -5454 w 45399"/>
                <a:gd name="connsiteY8" fmla="*/ 23257 h 46974"/>
                <a:gd name="connsiteX9" fmla="*/ 1401 w 45399"/>
                <a:gd name="connsiteY9" fmla="*/ 6112 h 46974"/>
                <a:gd name="connsiteX10" fmla="*/ 17596 w 45399"/>
                <a:gd name="connsiteY10" fmla="*/ -175 h 46974"/>
                <a:gd name="connsiteX11" fmla="*/ 33409 w 45399"/>
                <a:gd name="connsiteY11" fmla="*/ 5445 h 46974"/>
                <a:gd name="connsiteX12" fmla="*/ 39883 w 45399"/>
                <a:gd name="connsiteY12" fmla="*/ 20876 h 46974"/>
                <a:gd name="connsiteX13" fmla="*/ 4071 w 45399"/>
                <a:gd name="connsiteY13" fmla="*/ 19924 h 46974"/>
                <a:gd name="connsiteX14" fmla="*/ 30265 w 45399"/>
                <a:gd name="connsiteY14" fmla="*/ 19924 h 46974"/>
                <a:gd name="connsiteX15" fmla="*/ 26646 w 45399"/>
                <a:gd name="connsiteY15" fmla="*/ 11160 h 46974"/>
                <a:gd name="connsiteX16" fmla="*/ 17786 w 45399"/>
                <a:gd name="connsiteY16" fmla="*/ 8017 h 46974"/>
                <a:gd name="connsiteX17" fmla="*/ 8261 w 45399"/>
                <a:gd name="connsiteY17" fmla="*/ 11256 h 46974"/>
                <a:gd name="connsiteX18" fmla="*/ 4071 w 45399"/>
                <a:gd name="connsiteY18" fmla="*/ 19638 h 4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9" h="46974">
                  <a:moveTo>
                    <a:pt x="39790" y="27543"/>
                  </a:moveTo>
                  <a:lnTo>
                    <a:pt x="4071" y="27543"/>
                  </a:lnTo>
                  <a:cubicBezTo>
                    <a:pt x="4262" y="30763"/>
                    <a:pt x="5973" y="33706"/>
                    <a:pt x="8643" y="35544"/>
                  </a:cubicBezTo>
                  <a:cubicBezTo>
                    <a:pt x="11405" y="37545"/>
                    <a:pt x="14740" y="38611"/>
                    <a:pt x="18168" y="38592"/>
                  </a:cubicBezTo>
                  <a:cubicBezTo>
                    <a:pt x="23121" y="38916"/>
                    <a:pt x="27883" y="36906"/>
                    <a:pt x="31120" y="33163"/>
                  </a:cubicBezTo>
                  <a:lnTo>
                    <a:pt x="36646" y="39164"/>
                  </a:lnTo>
                  <a:cubicBezTo>
                    <a:pt x="31595" y="44241"/>
                    <a:pt x="24739" y="46993"/>
                    <a:pt x="17596" y="46784"/>
                  </a:cubicBezTo>
                  <a:cubicBezTo>
                    <a:pt x="5215" y="47117"/>
                    <a:pt x="-5170" y="37316"/>
                    <a:pt x="-5454" y="24905"/>
                  </a:cubicBezTo>
                  <a:cubicBezTo>
                    <a:pt x="-5454" y="24362"/>
                    <a:pt x="-5454" y="23809"/>
                    <a:pt x="-5454" y="23257"/>
                  </a:cubicBezTo>
                  <a:cubicBezTo>
                    <a:pt x="-5743" y="16818"/>
                    <a:pt x="-3264" y="10570"/>
                    <a:pt x="1401" y="6112"/>
                  </a:cubicBezTo>
                  <a:cubicBezTo>
                    <a:pt x="5782" y="1997"/>
                    <a:pt x="11596" y="-251"/>
                    <a:pt x="17596" y="-175"/>
                  </a:cubicBezTo>
                  <a:cubicBezTo>
                    <a:pt x="23405" y="-298"/>
                    <a:pt x="29027" y="1702"/>
                    <a:pt x="33409" y="5445"/>
                  </a:cubicBezTo>
                  <a:cubicBezTo>
                    <a:pt x="37883" y="9313"/>
                    <a:pt x="40264" y="15008"/>
                    <a:pt x="39883" y="20876"/>
                  </a:cubicBezTo>
                  <a:close/>
                  <a:moveTo>
                    <a:pt x="4071" y="19924"/>
                  </a:moveTo>
                  <a:lnTo>
                    <a:pt x="30265" y="19924"/>
                  </a:lnTo>
                  <a:cubicBezTo>
                    <a:pt x="30455" y="16599"/>
                    <a:pt x="29120" y="13370"/>
                    <a:pt x="26646" y="11160"/>
                  </a:cubicBezTo>
                  <a:cubicBezTo>
                    <a:pt x="24167" y="9046"/>
                    <a:pt x="21023" y="7922"/>
                    <a:pt x="17786" y="8017"/>
                  </a:cubicBezTo>
                  <a:cubicBezTo>
                    <a:pt x="14359" y="7979"/>
                    <a:pt x="10926" y="9122"/>
                    <a:pt x="8261" y="11256"/>
                  </a:cubicBezTo>
                  <a:cubicBezTo>
                    <a:pt x="5592" y="13228"/>
                    <a:pt x="4071" y="16333"/>
                    <a:pt x="4071" y="19638"/>
                  </a:cubicBezTo>
                  <a:close/>
                </a:path>
              </a:pathLst>
            </a:custGeom>
            <a:solidFill>
              <a:srgbClr val="6D6E71"/>
            </a:solidFill>
            <a:ln w="9525" cap="flat">
              <a:noFill/>
              <a:prstDash val="solid"/>
              <a:miter/>
            </a:ln>
          </p:spPr>
          <p:txBody>
            <a:bodyPr rtlCol="0" anchor="ctr"/>
            <a:lstStyle/>
            <a:p>
              <a:endParaRPr lang="en-US"/>
            </a:p>
          </p:txBody>
        </p:sp>
        <p:sp>
          <p:nvSpPr>
            <p:cNvPr id="446" name="Freeform: Shape 445">
              <a:extLst>
                <a:ext uri="{FF2B5EF4-FFF2-40B4-BE49-F238E27FC236}">
                  <a16:creationId xmlns:a16="http://schemas.microsoft.com/office/drawing/2014/main" id="{EAF338B3-7734-4635-9934-912E86E79EBD}"/>
                </a:ext>
              </a:extLst>
            </p:cNvPr>
            <p:cNvSpPr/>
            <p:nvPr/>
          </p:nvSpPr>
          <p:spPr>
            <a:xfrm>
              <a:off x="16811720" y="5077722"/>
              <a:ext cx="73580" cy="46728"/>
            </a:xfrm>
            <a:custGeom>
              <a:avLst/>
              <a:gdLst>
                <a:gd name="connsiteX0" fmla="*/ 4048 w 73580"/>
                <a:gd name="connsiteY0" fmla="*/ 21497 h 46728"/>
                <a:gd name="connsiteX1" fmla="*/ 4048 w 73580"/>
                <a:gd name="connsiteY1" fmla="*/ 46167 h 46728"/>
                <a:gd name="connsiteX2" fmla="*/ -5477 w 73580"/>
                <a:gd name="connsiteY2" fmla="*/ 46167 h 46728"/>
                <a:gd name="connsiteX3" fmla="*/ -5477 w 73580"/>
                <a:gd name="connsiteY3" fmla="*/ 542 h 46728"/>
                <a:gd name="connsiteX4" fmla="*/ 4048 w 73580"/>
                <a:gd name="connsiteY4" fmla="*/ 542 h 46728"/>
                <a:gd name="connsiteX5" fmla="*/ 4048 w 73580"/>
                <a:gd name="connsiteY5" fmla="*/ 8924 h 46728"/>
                <a:gd name="connsiteX6" fmla="*/ 10336 w 73580"/>
                <a:gd name="connsiteY6" fmla="*/ 2257 h 46728"/>
                <a:gd name="connsiteX7" fmla="*/ 19289 w 73580"/>
                <a:gd name="connsiteY7" fmla="*/ -125 h 46728"/>
                <a:gd name="connsiteX8" fmla="*/ 33958 w 73580"/>
                <a:gd name="connsiteY8" fmla="*/ 8829 h 46728"/>
                <a:gd name="connsiteX9" fmla="*/ 50817 w 73580"/>
                <a:gd name="connsiteY9" fmla="*/ -125 h 46728"/>
                <a:gd name="connsiteX10" fmla="*/ 63291 w 73580"/>
                <a:gd name="connsiteY10" fmla="*/ 4638 h 46728"/>
                <a:gd name="connsiteX11" fmla="*/ 68054 w 73580"/>
                <a:gd name="connsiteY11" fmla="*/ 18258 h 46728"/>
                <a:gd name="connsiteX12" fmla="*/ 68054 w 73580"/>
                <a:gd name="connsiteY12" fmla="*/ 46167 h 46728"/>
                <a:gd name="connsiteX13" fmla="*/ 58529 w 73580"/>
                <a:gd name="connsiteY13" fmla="*/ 46167 h 46728"/>
                <a:gd name="connsiteX14" fmla="*/ 58529 w 73580"/>
                <a:gd name="connsiteY14" fmla="*/ 21116 h 46728"/>
                <a:gd name="connsiteX15" fmla="*/ 48055 w 73580"/>
                <a:gd name="connsiteY15" fmla="*/ 8543 h 46728"/>
                <a:gd name="connsiteX16" fmla="*/ 39576 w 73580"/>
                <a:gd name="connsiteY16" fmla="*/ 11686 h 46728"/>
                <a:gd name="connsiteX17" fmla="*/ 35767 w 73580"/>
                <a:gd name="connsiteY17" fmla="*/ 21211 h 46728"/>
                <a:gd name="connsiteX18" fmla="*/ 35767 w 73580"/>
                <a:gd name="connsiteY18" fmla="*/ 46548 h 46728"/>
                <a:gd name="connsiteX19" fmla="*/ 26242 w 73580"/>
                <a:gd name="connsiteY19" fmla="*/ 46548 h 46728"/>
                <a:gd name="connsiteX20" fmla="*/ 26242 w 73580"/>
                <a:gd name="connsiteY20" fmla="*/ 21497 h 46728"/>
                <a:gd name="connsiteX21" fmla="*/ 23954 w 73580"/>
                <a:gd name="connsiteY21" fmla="*/ 11972 h 46728"/>
                <a:gd name="connsiteX22" fmla="*/ 16620 w 73580"/>
                <a:gd name="connsiteY22" fmla="*/ 8924 h 46728"/>
                <a:gd name="connsiteX23" fmla="*/ 7955 w 73580"/>
                <a:gd name="connsiteY23" fmla="*/ 12258 h 46728"/>
                <a:gd name="connsiteX24" fmla="*/ 4048 w 73580"/>
                <a:gd name="connsiteY24" fmla="*/ 21497 h 46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580" h="46728">
                  <a:moveTo>
                    <a:pt x="4048" y="21497"/>
                  </a:moveTo>
                  <a:lnTo>
                    <a:pt x="4048" y="46167"/>
                  </a:lnTo>
                  <a:lnTo>
                    <a:pt x="-5477" y="46167"/>
                  </a:lnTo>
                  <a:lnTo>
                    <a:pt x="-5477" y="542"/>
                  </a:lnTo>
                  <a:lnTo>
                    <a:pt x="4048" y="542"/>
                  </a:lnTo>
                  <a:lnTo>
                    <a:pt x="4048" y="8924"/>
                  </a:lnTo>
                  <a:cubicBezTo>
                    <a:pt x="5476" y="6124"/>
                    <a:pt x="7667" y="3809"/>
                    <a:pt x="10336" y="2257"/>
                  </a:cubicBezTo>
                  <a:cubicBezTo>
                    <a:pt x="13001" y="657"/>
                    <a:pt x="16145" y="-163"/>
                    <a:pt x="19289" y="-125"/>
                  </a:cubicBezTo>
                  <a:cubicBezTo>
                    <a:pt x="25572" y="-677"/>
                    <a:pt x="31577" y="2952"/>
                    <a:pt x="33958" y="8829"/>
                  </a:cubicBezTo>
                  <a:cubicBezTo>
                    <a:pt x="37767" y="3219"/>
                    <a:pt x="44050" y="-134"/>
                    <a:pt x="50817" y="-125"/>
                  </a:cubicBezTo>
                  <a:cubicBezTo>
                    <a:pt x="55482" y="-315"/>
                    <a:pt x="59961" y="1409"/>
                    <a:pt x="63291" y="4638"/>
                  </a:cubicBezTo>
                  <a:cubicBezTo>
                    <a:pt x="66626" y="8343"/>
                    <a:pt x="68435" y="13258"/>
                    <a:pt x="68054" y="18258"/>
                  </a:cubicBezTo>
                  <a:lnTo>
                    <a:pt x="68054" y="46167"/>
                  </a:lnTo>
                  <a:lnTo>
                    <a:pt x="58529" y="46167"/>
                  </a:lnTo>
                  <a:lnTo>
                    <a:pt x="58529" y="21116"/>
                  </a:lnTo>
                  <a:cubicBezTo>
                    <a:pt x="58529" y="12734"/>
                    <a:pt x="55008" y="8543"/>
                    <a:pt x="48055" y="8543"/>
                  </a:cubicBezTo>
                  <a:cubicBezTo>
                    <a:pt x="44911" y="8496"/>
                    <a:pt x="41958" y="9619"/>
                    <a:pt x="39576" y="11686"/>
                  </a:cubicBezTo>
                  <a:cubicBezTo>
                    <a:pt x="36907" y="14106"/>
                    <a:pt x="35479" y="17621"/>
                    <a:pt x="35767" y="21211"/>
                  </a:cubicBezTo>
                  <a:lnTo>
                    <a:pt x="35767" y="46548"/>
                  </a:lnTo>
                  <a:lnTo>
                    <a:pt x="26242" y="46548"/>
                  </a:lnTo>
                  <a:lnTo>
                    <a:pt x="26242" y="21497"/>
                  </a:lnTo>
                  <a:cubicBezTo>
                    <a:pt x="26526" y="18164"/>
                    <a:pt x="25670" y="14830"/>
                    <a:pt x="23954" y="11972"/>
                  </a:cubicBezTo>
                  <a:cubicBezTo>
                    <a:pt x="22145" y="9858"/>
                    <a:pt x="19382" y="8724"/>
                    <a:pt x="16620" y="8924"/>
                  </a:cubicBezTo>
                  <a:cubicBezTo>
                    <a:pt x="13383" y="8896"/>
                    <a:pt x="10336" y="10086"/>
                    <a:pt x="7955" y="12258"/>
                  </a:cubicBezTo>
                  <a:cubicBezTo>
                    <a:pt x="5383" y="14630"/>
                    <a:pt x="3951" y="18002"/>
                    <a:pt x="4048" y="21497"/>
                  </a:cubicBezTo>
                  <a:close/>
                </a:path>
              </a:pathLst>
            </a:custGeom>
            <a:solidFill>
              <a:srgbClr val="6D6E71"/>
            </a:solidFill>
            <a:ln w="9525" cap="flat">
              <a:noFill/>
              <a:prstDash val="solid"/>
              <a:miter/>
            </a:ln>
          </p:spPr>
          <p:txBody>
            <a:bodyPr rtlCol="0" anchor="ctr"/>
            <a:lstStyle/>
            <a:p>
              <a:endParaRPr lang="en-US"/>
            </a:p>
          </p:txBody>
        </p:sp>
        <p:sp>
          <p:nvSpPr>
            <p:cNvPr id="447" name="Freeform: Shape 446">
              <a:extLst>
                <a:ext uri="{FF2B5EF4-FFF2-40B4-BE49-F238E27FC236}">
                  <a16:creationId xmlns:a16="http://schemas.microsoft.com/office/drawing/2014/main" id="{6837A011-3EF2-496A-AD6A-58BBB4C2C37C}"/>
                </a:ext>
              </a:extLst>
            </p:cNvPr>
            <p:cNvSpPr/>
            <p:nvPr/>
          </p:nvSpPr>
          <p:spPr>
            <a:xfrm>
              <a:off x="16894871" y="5077777"/>
              <a:ext cx="48006" cy="46946"/>
            </a:xfrm>
            <a:custGeom>
              <a:avLst/>
              <a:gdLst>
                <a:gd name="connsiteX0" fmla="*/ 35672 w 48006"/>
                <a:gd name="connsiteY0" fmla="*/ 40016 h 46946"/>
                <a:gd name="connsiteX1" fmla="*/ 1381 w 48006"/>
                <a:gd name="connsiteY1" fmla="*/ 40016 h 46946"/>
                <a:gd name="connsiteX2" fmla="*/ 1381 w 48006"/>
                <a:gd name="connsiteY2" fmla="*/ 6678 h 46946"/>
                <a:gd name="connsiteX3" fmla="*/ 35672 w 48006"/>
                <a:gd name="connsiteY3" fmla="*/ 6678 h 46946"/>
                <a:gd name="connsiteX4" fmla="*/ 35672 w 48006"/>
                <a:gd name="connsiteY4" fmla="*/ 40016 h 46946"/>
                <a:gd name="connsiteX5" fmla="*/ 8432 w 48006"/>
                <a:gd name="connsiteY5" fmla="*/ 33920 h 46946"/>
                <a:gd name="connsiteX6" fmla="*/ 18812 w 48006"/>
                <a:gd name="connsiteY6" fmla="*/ 38015 h 46946"/>
                <a:gd name="connsiteX7" fmla="*/ 29100 w 48006"/>
                <a:gd name="connsiteY7" fmla="*/ 33920 h 46946"/>
                <a:gd name="connsiteX8" fmla="*/ 29100 w 48006"/>
                <a:gd name="connsiteY8" fmla="*/ 12393 h 46946"/>
                <a:gd name="connsiteX9" fmla="*/ 18812 w 48006"/>
                <a:gd name="connsiteY9" fmla="*/ 8202 h 46946"/>
                <a:gd name="connsiteX10" fmla="*/ 8432 w 48006"/>
                <a:gd name="connsiteY10" fmla="*/ 12393 h 46946"/>
                <a:gd name="connsiteX11" fmla="*/ 8432 w 48006"/>
                <a:gd name="connsiteY11" fmla="*/ 3392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5672" y="40016"/>
                  </a:moveTo>
                  <a:cubicBezTo>
                    <a:pt x="26054" y="49017"/>
                    <a:pt x="11004" y="49017"/>
                    <a:pt x="1381" y="40016"/>
                  </a:cubicBezTo>
                  <a:cubicBezTo>
                    <a:pt x="-7763" y="30776"/>
                    <a:pt x="-7763" y="15917"/>
                    <a:pt x="1381" y="6678"/>
                  </a:cubicBezTo>
                  <a:cubicBezTo>
                    <a:pt x="11004" y="-2466"/>
                    <a:pt x="26054" y="-2466"/>
                    <a:pt x="35672" y="6678"/>
                  </a:cubicBezTo>
                  <a:cubicBezTo>
                    <a:pt x="44815" y="15917"/>
                    <a:pt x="44815" y="30776"/>
                    <a:pt x="35672" y="40016"/>
                  </a:cubicBezTo>
                  <a:close/>
                  <a:moveTo>
                    <a:pt x="8432" y="33920"/>
                  </a:moveTo>
                  <a:cubicBezTo>
                    <a:pt x="11194" y="36663"/>
                    <a:pt x="14910" y="38148"/>
                    <a:pt x="18812" y="38015"/>
                  </a:cubicBezTo>
                  <a:cubicBezTo>
                    <a:pt x="22626" y="38148"/>
                    <a:pt x="26435" y="36663"/>
                    <a:pt x="29100" y="33920"/>
                  </a:cubicBezTo>
                  <a:cubicBezTo>
                    <a:pt x="34532" y="27786"/>
                    <a:pt x="34532" y="18527"/>
                    <a:pt x="29100" y="12393"/>
                  </a:cubicBezTo>
                  <a:cubicBezTo>
                    <a:pt x="26435" y="9621"/>
                    <a:pt x="22719" y="8097"/>
                    <a:pt x="18812" y="8202"/>
                  </a:cubicBezTo>
                  <a:cubicBezTo>
                    <a:pt x="14910" y="8107"/>
                    <a:pt x="11194" y="9621"/>
                    <a:pt x="8432" y="12393"/>
                  </a:cubicBezTo>
                  <a:cubicBezTo>
                    <a:pt x="3004" y="18527"/>
                    <a:pt x="3004" y="27786"/>
                    <a:pt x="8432" y="33920"/>
                  </a:cubicBezTo>
                  <a:close/>
                </a:path>
              </a:pathLst>
            </a:custGeom>
            <a:solidFill>
              <a:srgbClr val="6D6E71"/>
            </a:solidFill>
            <a:ln w="9525" cap="flat">
              <a:noFill/>
              <a:prstDash val="solid"/>
              <a:miter/>
            </a:ln>
          </p:spPr>
          <p:txBody>
            <a:bodyPr rtlCol="0" anchor="ctr"/>
            <a:lstStyle/>
            <a:p>
              <a:endParaRPr lang="en-US"/>
            </a:p>
          </p:txBody>
        </p:sp>
        <p:sp>
          <p:nvSpPr>
            <p:cNvPr id="448" name="Freeform: Shape 447">
              <a:extLst>
                <a:ext uri="{FF2B5EF4-FFF2-40B4-BE49-F238E27FC236}">
                  <a16:creationId xmlns:a16="http://schemas.microsoft.com/office/drawing/2014/main" id="{F01A1228-9CAB-44CE-B100-761553090D52}"/>
                </a:ext>
              </a:extLst>
            </p:cNvPr>
            <p:cNvSpPr/>
            <p:nvPr/>
          </p:nvSpPr>
          <p:spPr>
            <a:xfrm>
              <a:off x="16952977" y="5077587"/>
              <a:ext cx="24193" cy="46005"/>
            </a:xfrm>
            <a:custGeom>
              <a:avLst/>
              <a:gdLst>
                <a:gd name="connsiteX0" fmla="*/ 18336 w 24193"/>
                <a:gd name="connsiteY0" fmla="*/ 9726 h 46005"/>
                <a:gd name="connsiteX1" fmla="*/ 7569 w 24193"/>
                <a:gd name="connsiteY1" fmla="*/ 14298 h 46005"/>
                <a:gd name="connsiteX2" fmla="*/ 4048 w 24193"/>
                <a:gd name="connsiteY2" fmla="*/ 26775 h 46005"/>
                <a:gd name="connsiteX3" fmla="*/ 4048 w 24193"/>
                <a:gd name="connsiteY3" fmla="*/ 45825 h 46005"/>
                <a:gd name="connsiteX4" fmla="*/ -5477 w 24193"/>
                <a:gd name="connsiteY4" fmla="*/ 45825 h 46005"/>
                <a:gd name="connsiteX5" fmla="*/ -5477 w 24193"/>
                <a:gd name="connsiteY5" fmla="*/ 201 h 46005"/>
                <a:gd name="connsiteX6" fmla="*/ 4048 w 24193"/>
                <a:gd name="connsiteY6" fmla="*/ 201 h 46005"/>
                <a:gd name="connsiteX7" fmla="*/ 4048 w 24193"/>
                <a:gd name="connsiteY7" fmla="*/ 9726 h 46005"/>
                <a:gd name="connsiteX8" fmla="*/ 10332 w 24193"/>
                <a:gd name="connsiteY8" fmla="*/ 2677 h 46005"/>
                <a:gd name="connsiteX9" fmla="*/ 18717 w 24193"/>
                <a:gd name="connsiteY9" fmla="*/ -180 h 46005"/>
                <a:gd name="connsiteX10" fmla="*/ 18717 w 24193"/>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6005">
                  <a:moveTo>
                    <a:pt x="18336" y="9726"/>
                  </a:moveTo>
                  <a:cubicBezTo>
                    <a:pt x="14238" y="9450"/>
                    <a:pt x="10239" y="11145"/>
                    <a:pt x="7569" y="14298"/>
                  </a:cubicBezTo>
                  <a:cubicBezTo>
                    <a:pt x="5095" y="17946"/>
                    <a:pt x="3760" y="22337"/>
                    <a:pt x="4048" y="26775"/>
                  </a:cubicBezTo>
                  <a:lnTo>
                    <a:pt x="4048" y="45825"/>
                  </a:lnTo>
                  <a:lnTo>
                    <a:pt x="-5477" y="45825"/>
                  </a:lnTo>
                  <a:lnTo>
                    <a:pt x="-5477" y="201"/>
                  </a:lnTo>
                  <a:lnTo>
                    <a:pt x="4048" y="201"/>
                  </a:lnTo>
                  <a:lnTo>
                    <a:pt x="4048" y="9726"/>
                  </a:lnTo>
                  <a:cubicBezTo>
                    <a:pt x="5476" y="6888"/>
                    <a:pt x="7667" y="4459"/>
                    <a:pt x="10332" y="2677"/>
                  </a:cubicBezTo>
                  <a:cubicBezTo>
                    <a:pt x="12810" y="934"/>
                    <a:pt x="15666" y="-66"/>
                    <a:pt x="18717" y="-180"/>
                  </a:cubicBezTo>
                  <a:lnTo>
                    <a:pt x="18717" y="9345"/>
                  </a:lnTo>
                  <a:close/>
                </a:path>
              </a:pathLst>
            </a:custGeom>
            <a:solidFill>
              <a:srgbClr val="6D6E71"/>
            </a:solidFill>
            <a:ln w="9525" cap="flat">
              <a:noFill/>
              <a:prstDash val="solid"/>
              <a:miter/>
            </a:ln>
          </p:spPr>
          <p:txBody>
            <a:bodyPr rtlCol="0" anchor="ctr"/>
            <a:lstStyle/>
            <a:p>
              <a:endParaRPr lang="en-US"/>
            </a:p>
          </p:txBody>
        </p:sp>
        <p:sp>
          <p:nvSpPr>
            <p:cNvPr id="449" name="Freeform: Shape 448">
              <a:extLst>
                <a:ext uri="{FF2B5EF4-FFF2-40B4-BE49-F238E27FC236}">
                  <a16:creationId xmlns:a16="http://schemas.microsoft.com/office/drawing/2014/main" id="{0A3129FB-7083-4526-B0CE-C071739FDD90}"/>
                </a:ext>
              </a:extLst>
            </p:cNvPr>
            <p:cNvSpPr/>
            <p:nvPr/>
          </p:nvSpPr>
          <p:spPr>
            <a:xfrm>
              <a:off x="16982098" y="5077771"/>
              <a:ext cx="45307" cy="46978"/>
            </a:xfrm>
            <a:custGeom>
              <a:avLst/>
              <a:gdLst>
                <a:gd name="connsiteX0" fmla="*/ 39793 w 45307"/>
                <a:gd name="connsiteY0" fmla="*/ 27543 h 46978"/>
                <a:gd name="connsiteX1" fmla="*/ 4074 w 45307"/>
                <a:gd name="connsiteY1" fmla="*/ 27543 h 46978"/>
                <a:gd name="connsiteX2" fmla="*/ 8548 w 45307"/>
                <a:gd name="connsiteY2" fmla="*/ 35544 h 46978"/>
                <a:gd name="connsiteX3" fmla="*/ 18073 w 45307"/>
                <a:gd name="connsiteY3" fmla="*/ 38592 h 46978"/>
                <a:gd name="connsiteX4" fmla="*/ 31123 w 45307"/>
                <a:gd name="connsiteY4" fmla="*/ 33163 h 46978"/>
                <a:gd name="connsiteX5" fmla="*/ 36649 w 45307"/>
                <a:gd name="connsiteY5" fmla="*/ 39164 h 46978"/>
                <a:gd name="connsiteX6" fmla="*/ 17599 w 45307"/>
                <a:gd name="connsiteY6" fmla="*/ 46784 h 46978"/>
                <a:gd name="connsiteX7" fmla="*/ 1311 w 45307"/>
                <a:gd name="connsiteY7" fmla="*/ 40402 h 46978"/>
                <a:gd name="connsiteX8" fmla="*/ 1311 w 45307"/>
                <a:gd name="connsiteY8" fmla="*/ 6208 h 46978"/>
                <a:gd name="connsiteX9" fmla="*/ 17501 w 45307"/>
                <a:gd name="connsiteY9" fmla="*/ -175 h 46978"/>
                <a:gd name="connsiteX10" fmla="*/ 33314 w 45307"/>
                <a:gd name="connsiteY10" fmla="*/ 5445 h 46978"/>
                <a:gd name="connsiteX11" fmla="*/ 39793 w 45307"/>
                <a:gd name="connsiteY11" fmla="*/ 20876 h 46978"/>
                <a:gd name="connsiteX12" fmla="*/ 4074 w 45307"/>
                <a:gd name="connsiteY12" fmla="*/ 20018 h 46978"/>
                <a:gd name="connsiteX13" fmla="*/ 30170 w 45307"/>
                <a:gd name="connsiteY13" fmla="*/ 20018 h 46978"/>
                <a:gd name="connsiteX14" fmla="*/ 26551 w 45307"/>
                <a:gd name="connsiteY14" fmla="*/ 11160 h 46978"/>
                <a:gd name="connsiteX15" fmla="*/ 17692 w 45307"/>
                <a:gd name="connsiteY15" fmla="*/ 8112 h 46978"/>
                <a:gd name="connsiteX16" fmla="*/ 8167 w 45307"/>
                <a:gd name="connsiteY16" fmla="*/ 11256 h 46978"/>
                <a:gd name="connsiteX17" fmla="*/ 4074 w 45307"/>
                <a:gd name="connsiteY17" fmla="*/ 20018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07" h="46978">
                  <a:moveTo>
                    <a:pt x="39793" y="27543"/>
                  </a:moveTo>
                  <a:lnTo>
                    <a:pt x="4074" y="27543"/>
                  </a:lnTo>
                  <a:cubicBezTo>
                    <a:pt x="4167" y="30772"/>
                    <a:pt x="5883" y="33734"/>
                    <a:pt x="8548" y="35544"/>
                  </a:cubicBezTo>
                  <a:cubicBezTo>
                    <a:pt x="11311" y="37535"/>
                    <a:pt x="14645" y="38602"/>
                    <a:pt x="18073" y="38592"/>
                  </a:cubicBezTo>
                  <a:cubicBezTo>
                    <a:pt x="23026" y="38926"/>
                    <a:pt x="27886" y="36916"/>
                    <a:pt x="31123" y="33163"/>
                  </a:cubicBezTo>
                  <a:lnTo>
                    <a:pt x="36649" y="39164"/>
                  </a:lnTo>
                  <a:cubicBezTo>
                    <a:pt x="31695" y="44269"/>
                    <a:pt x="24742" y="47031"/>
                    <a:pt x="17599" y="46784"/>
                  </a:cubicBezTo>
                  <a:cubicBezTo>
                    <a:pt x="11501" y="46917"/>
                    <a:pt x="5692" y="44622"/>
                    <a:pt x="1311" y="40402"/>
                  </a:cubicBezTo>
                  <a:cubicBezTo>
                    <a:pt x="-7739" y="30810"/>
                    <a:pt x="-7739" y="15799"/>
                    <a:pt x="1311" y="6208"/>
                  </a:cubicBezTo>
                  <a:cubicBezTo>
                    <a:pt x="5692" y="2017"/>
                    <a:pt x="11501" y="-279"/>
                    <a:pt x="17501" y="-175"/>
                  </a:cubicBezTo>
                  <a:cubicBezTo>
                    <a:pt x="23314" y="-298"/>
                    <a:pt x="28933" y="1702"/>
                    <a:pt x="33314" y="5445"/>
                  </a:cubicBezTo>
                  <a:cubicBezTo>
                    <a:pt x="37695" y="9313"/>
                    <a:pt x="40174" y="15008"/>
                    <a:pt x="39793" y="20876"/>
                  </a:cubicBezTo>
                  <a:close/>
                  <a:moveTo>
                    <a:pt x="4074" y="20018"/>
                  </a:moveTo>
                  <a:lnTo>
                    <a:pt x="30170" y="20018"/>
                  </a:lnTo>
                  <a:cubicBezTo>
                    <a:pt x="30458" y="16666"/>
                    <a:pt x="29123" y="13389"/>
                    <a:pt x="26551" y="11160"/>
                  </a:cubicBezTo>
                  <a:cubicBezTo>
                    <a:pt x="24073" y="9065"/>
                    <a:pt x="20933" y="7979"/>
                    <a:pt x="17692" y="8112"/>
                  </a:cubicBezTo>
                  <a:cubicBezTo>
                    <a:pt x="14264" y="8055"/>
                    <a:pt x="10929" y="9160"/>
                    <a:pt x="8167" y="11256"/>
                  </a:cubicBezTo>
                  <a:cubicBezTo>
                    <a:pt x="5404" y="13313"/>
                    <a:pt x="3883" y="16599"/>
                    <a:pt x="4074" y="20018"/>
                  </a:cubicBezTo>
                  <a:close/>
                </a:path>
              </a:pathLst>
            </a:custGeom>
            <a:solidFill>
              <a:srgbClr val="6D6E71"/>
            </a:solidFill>
            <a:ln w="9525" cap="flat">
              <a:noFill/>
              <a:prstDash val="solid"/>
              <a:miter/>
            </a:ln>
          </p:spPr>
          <p:txBody>
            <a:bodyPr rtlCol="0" anchor="ctr"/>
            <a:lstStyle/>
            <a:p>
              <a:endParaRPr lang="en-US"/>
            </a:p>
          </p:txBody>
        </p:sp>
        <p:sp>
          <p:nvSpPr>
            <p:cNvPr id="450" name="Freeform: Shape 449">
              <a:extLst>
                <a:ext uri="{FF2B5EF4-FFF2-40B4-BE49-F238E27FC236}">
                  <a16:creationId xmlns:a16="http://schemas.microsoft.com/office/drawing/2014/main" id="{CB2C6EBE-8965-4140-840F-C7E4CF6DBC7E}"/>
                </a:ext>
              </a:extLst>
            </p:cNvPr>
            <p:cNvSpPr/>
            <p:nvPr/>
          </p:nvSpPr>
          <p:spPr>
            <a:xfrm>
              <a:off x="17056213" y="5077279"/>
              <a:ext cx="40640" cy="47476"/>
            </a:xfrm>
            <a:custGeom>
              <a:avLst/>
              <a:gdLst>
                <a:gd name="connsiteX0" fmla="*/ 34925 w 40640"/>
                <a:gd name="connsiteY0" fmla="*/ 46610 h 47476"/>
                <a:gd name="connsiteX1" fmla="*/ 26158 w 40640"/>
                <a:gd name="connsiteY1" fmla="*/ 46610 h 47476"/>
                <a:gd name="connsiteX2" fmla="*/ 26158 w 40640"/>
                <a:gd name="connsiteY2" fmla="*/ 40514 h 47476"/>
                <a:gd name="connsiteX3" fmla="*/ 11014 w 40640"/>
                <a:gd name="connsiteY3" fmla="*/ 47276 h 47476"/>
                <a:gd name="connsiteX4" fmla="*/ -794 w 40640"/>
                <a:gd name="connsiteY4" fmla="*/ 43276 h 47476"/>
                <a:gd name="connsiteX5" fmla="*/ -5464 w 40640"/>
                <a:gd name="connsiteY5" fmla="*/ 32512 h 47476"/>
                <a:gd name="connsiteX6" fmla="*/ -511 w 40640"/>
                <a:gd name="connsiteY6" fmla="*/ 22416 h 47476"/>
                <a:gd name="connsiteX7" fmla="*/ 13014 w 40640"/>
                <a:gd name="connsiteY7" fmla="*/ 19082 h 47476"/>
                <a:gd name="connsiteX8" fmla="*/ 25400 w 40640"/>
                <a:gd name="connsiteY8" fmla="*/ 19082 h 47476"/>
                <a:gd name="connsiteX9" fmla="*/ 25400 w 40640"/>
                <a:gd name="connsiteY9" fmla="*/ 17368 h 47476"/>
                <a:gd name="connsiteX10" fmla="*/ 15302 w 40640"/>
                <a:gd name="connsiteY10" fmla="*/ 7843 h 47476"/>
                <a:gd name="connsiteX11" fmla="*/ 2061 w 40640"/>
                <a:gd name="connsiteY11" fmla="*/ 12415 h 47476"/>
                <a:gd name="connsiteX12" fmla="*/ -2227 w 40640"/>
                <a:gd name="connsiteY12" fmla="*/ 6414 h 47476"/>
                <a:gd name="connsiteX13" fmla="*/ 16823 w 40640"/>
                <a:gd name="connsiteY13" fmla="*/ -158 h 47476"/>
                <a:gd name="connsiteX14" fmla="*/ 30064 w 40640"/>
                <a:gd name="connsiteY14" fmla="*/ 3937 h 47476"/>
                <a:gd name="connsiteX15" fmla="*/ 35115 w 40640"/>
                <a:gd name="connsiteY15" fmla="*/ 16701 h 47476"/>
                <a:gd name="connsiteX16" fmla="*/ 25400 w 40640"/>
                <a:gd name="connsiteY16" fmla="*/ 29655 h 47476"/>
                <a:gd name="connsiteX17" fmla="*/ 25400 w 40640"/>
                <a:gd name="connsiteY17" fmla="*/ 25750 h 47476"/>
                <a:gd name="connsiteX18" fmla="*/ 14633 w 40640"/>
                <a:gd name="connsiteY18" fmla="*/ 25750 h 47476"/>
                <a:gd name="connsiteX19" fmla="*/ 4252 w 40640"/>
                <a:gd name="connsiteY19" fmla="*/ 32322 h 47476"/>
                <a:gd name="connsiteX20" fmla="*/ 6824 w 40640"/>
                <a:gd name="connsiteY20" fmla="*/ 37370 h 47476"/>
                <a:gd name="connsiteX21" fmla="*/ 13968 w 40640"/>
                <a:gd name="connsiteY21" fmla="*/ 39180 h 47476"/>
                <a:gd name="connsiteX22" fmla="*/ 21967 w 40640"/>
                <a:gd name="connsiteY22" fmla="*/ 36608 h 47476"/>
                <a:gd name="connsiteX23" fmla="*/ 25302 w 40640"/>
                <a:gd name="connsiteY23" fmla="*/ 29655 h 47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0" h="47476">
                  <a:moveTo>
                    <a:pt x="34925" y="46610"/>
                  </a:moveTo>
                  <a:lnTo>
                    <a:pt x="26158" y="46610"/>
                  </a:lnTo>
                  <a:lnTo>
                    <a:pt x="26158" y="40514"/>
                  </a:lnTo>
                  <a:cubicBezTo>
                    <a:pt x="22446" y="45048"/>
                    <a:pt x="16823" y="47553"/>
                    <a:pt x="11014" y="47276"/>
                  </a:cubicBezTo>
                  <a:cubicBezTo>
                    <a:pt x="6726" y="47438"/>
                    <a:pt x="2536" y="46009"/>
                    <a:pt x="-794" y="43276"/>
                  </a:cubicBezTo>
                  <a:cubicBezTo>
                    <a:pt x="-3845" y="40571"/>
                    <a:pt x="-5557" y="36618"/>
                    <a:pt x="-5464" y="32512"/>
                  </a:cubicBezTo>
                  <a:cubicBezTo>
                    <a:pt x="-5654" y="28521"/>
                    <a:pt x="-3748" y="24702"/>
                    <a:pt x="-511" y="22416"/>
                  </a:cubicBezTo>
                  <a:cubicBezTo>
                    <a:pt x="3587" y="20006"/>
                    <a:pt x="8252" y="18854"/>
                    <a:pt x="13014" y="19082"/>
                  </a:cubicBezTo>
                  <a:lnTo>
                    <a:pt x="25400" y="19082"/>
                  </a:lnTo>
                  <a:lnTo>
                    <a:pt x="25400" y="17368"/>
                  </a:lnTo>
                  <a:cubicBezTo>
                    <a:pt x="25400" y="11367"/>
                    <a:pt x="22065" y="7843"/>
                    <a:pt x="15302" y="7843"/>
                  </a:cubicBezTo>
                  <a:cubicBezTo>
                    <a:pt x="10540" y="8024"/>
                    <a:pt x="5968" y="9614"/>
                    <a:pt x="2061" y="12415"/>
                  </a:cubicBezTo>
                  <a:lnTo>
                    <a:pt x="-2227" y="6414"/>
                  </a:lnTo>
                  <a:cubicBezTo>
                    <a:pt x="3206" y="2090"/>
                    <a:pt x="9870" y="-234"/>
                    <a:pt x="16823" y="-158"/>
                  </a:cubicBezTo>
                  <a:cubicBezTo>
                    <a:pt x="21586" y="-377"/>
                    <a:pt x="26255" y="1071"/>
                    <a:pt x="30064" y="3937"/>
                  </a:cubicBezTo>
                  <a:cubicBezTo>
                    <a:pt x="33683" y="7166"/>
                    <a:pt x="35492" y="11891"/>
                    <a:pt x="35115" y="16701"/>
                  </a:cubicBezTo>
                  <a:close/>
                  <a:moveTo>
                    <a:pt x="25400" y="29655"/>
                  </a:moveTo>
                  <a:lnTo>
                    <a:pt x="25400" y="25750"/>
                  </a:lnTo>
                  <a:lnTo>
                    <a:pt x="14633" y="25750"/>
                  </a:lnTo>
                  <a:cubicBezTo>
                    <a:pt x="7680" y="25750"/>
                    <a:pt x="4252" y="27941"/>
                    <a:pt x="4252" y="32322"/>
                  </a:cubicBezTo>
                  <a:cubicBezTo>
                    <a:pt x="4159" y="34341"/>
                    <a:pt x="5108" y="36265"/>
                    <a:pt x="6824" y="37370"/>
                  </a:cubicBezTo>
                  <a:cubicBezTo>
                    <a:pt x="8921" y="38713"/>
                    <a:pt x="11489" y="39342"/>
                    <a:pt x="13968" y="39180"/>
                  </a:cubicBezTo>
                  <a:cubicBezTo>
                    <a:pt x="16823" y="39237"/>
                    <a:pt x="19684" y="38332"/>
                    <a:pt x="21967" y="36608"/>
                  </a:cubicBezTo>
                  <a:cubicBezTo>
                    <a:pt x="24158" y="34989"/>
                    <a:pt x="25400" y="32379"/>
                    <a:pt x="25302" y="29655"/>
                  </a:cubicBezTo>
                  <a:close/>
                </a:path>
              </a:pathLst>
            </a:custGeom>
            <a:solidFill>
              <a:srgbClr val="6D6E71"/>
            </a:solidFill>
            <a:ln w="9525" cap="flat">
              <a:noFill/>
              <a:prstDash val="solid"/>
              <a:miter/>
            </a:ln>
          </p:spPr>
          <p:txBody>
            <a:bodyPr rtlCol="0" anchor="ctr"/>
            <a:lstStyle/>
            <a:p>
              <a:endParaRPr lang="en-US"/>
            </a:p>
          </p:txBody>
        </p:sp>
        <p:sp>
          <p:nvSpPr>
            <p:cNvPr id="451" name="Freeform: Shape 450">
              <a:extLst>
                <a:ext uri="{FF2B5EF4-FFF2-40B4-BE49-F238E27FC236}">
                  <a16:creationId xmlns:a16="http://schemas.microsoft.com/office/drawing/2014/main" id="{DBF569FC-B9CF-49B1-B87B-D62AE6CB0D35}"/>
                </a:ext>
              </a:extLst>
            </p:cNvPr>
            <p:cNvSpPr/>
            <p:nvPr/>
          </p:nvSpPr>
          <p:spPr>
            <a:xfrm>
              <a:off x="17109186" y="5077773"/>
              <a:ext cx="46601" cy="62678"/>
            </a:xfrm>
            <a:custGeom>
              <a:avLst/>
              <a:gdLst>
                <a:gd name="connsiteX0" fmla="*/ 18908 w 46601"/>
                <a:gd name="connsiteY0" fmla="*/ -177 h 62678"/>
                <a:gd name="connsiteX1" fmla="*/ 34623 w 46601"/>
                <a:gd name="connsiteY1" fmla="*/ 6206 h 62678"/>
                <a:gd name="connsiteX2" fmla="*/ 41102 w 46601"/>
                <a:gd name="connsiteY2" fmla="*/ 23064 h 62678"/>
                <a:gd name="connsiteX3" fmla="*/ 34623 w 46601"/>
                <a:gd name="connsiteY3" fmla="*/ 40209 h 62678"/>
                <a:gd name="connsiteX4" fmla="*/ 6239 w 46601"/>
                <a:gd name="connsiteY4" fmla="*/ 41581 h 62678"/>
                <a:gd name="connsiteX5" fmla="*/ 4048 w 46601"/>
                <a:gd name="connsiteY5" fmla="*/ 39257 h 62678"/>
                <a:gd name="connsiteX6" fmla="*/ 4048 w 46601"/>
                <a:gd name="connsiteY6" fmla="*/ 62498 h 62678"/>
                <a:gd name="connsiteX7" fmla="*/ -5477 w 46601"/>
                <a:gd name="connsiteY7" fmla="*/ 62498 h 62678"/>
                <a:gd name="connsiteX8" fmla="*/ -5477 w 46601"/>
                <a:gd name="connsiteY8" fmla="*/ 205 h 62678"/>
                <a:gd name="connsiteX9" fmla="*/ 4048 w 46601"/>
                <a:gd name="connsiteY9" fmla="*/ 205 h 62678"/>
                <a:gd name="connsiteX10" fmla="*/ 4048 w 46601"/>
                <a:gd name="connsiteY10" fmla="*/ 8205 h 62678"/>
                <a:gd name="connsiteX11" fmla="*/ 18908 w 46601"/>
                <a:gd name="connsiteY11" fmla="*/ -177 h 62678"/>
                <a:gd name="connsiteX12" fmla="*/ 3667 w 46601"/>
                <a:gd name="connsiteY12" fmla="*/ 23446 h 62678"/>
                <a:gd name="connsiteX13" fmla="*/ 7574 w 46601"/>
                <a:gd name="connsiteY13" fmla="*/ 34114 h 62678"/>
                <a:gd name="connsiteX14" fmla="*/ 17099 w 46601"/>
                <a:gd name="connsiteY14" fmla="*/ 38209 h 62678"/>
                <a:gd name="connsiteX15" fmla="*/ 26624 w 46601"/>
                <a:gd name="connsiteY15" fmla="*/ 34114 h 62678"/>
                <a:gd name="connsiteX16" fmla="*/ 30814 w 46601"/>
                <a:gd name="connsiteY16" fmla="*/ 23446 h 62678"/>
                <a:gd name="connsiteX17" fmla="*/ 26717 w 46601"/>
                <a:gd name="connsiteY17" fmla="*/ 12587 h 62678"/>
                <a:gd name="connsiteX18" fmla="*/ 17192 w 46601"/>
                <a:gd name="connsiteY18" fmla="*/ 8205 h 62678"/>
                <a:gd name="connsiteX19" fmla="*/ 7667 w 46601"/>
                <a:gd name="connsiteY19" fmla="*/ 12587 h 62678"/>
                <a:gd name="connsiteX20" fmla="*/ 3667 w 46601"/>
                <a:gd name="connsiteY20" fmla="*/ 23446 h 62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2678">
                  <a:moveTo>
                    <a:pt x="18908" y="-177"/>
                  </a:moveTo>
                  <a:cubicBezTo>
                    <a:pt x="24814" y="-281"/>
                    <a:pt x="30433" y="2024"/>
                    <a:pt x="34623" y="6206"/>
                  </a:cubicBezTo>
                  <a:cubicBezTo>
                    <a:pt x="39004" y="10682"/>
                    <a:pt x="41385" y="16787"/>
                    <a:pt x="41102" y="23064"/>
                  </a:cubicBezTo>
                  <a:cubicBezTo>
                    <a:pt x="41385" y="29427"/>
                    <a:pt x="39004" y="35628"/>
                    <a:pt x="34623" y="40209"/>
                  </a:cubicBezTo>
                  <a:cubicBezTo>
                    <a:pt x="27196" y="48430"/>
                    <a:pt x="14429" y="49039"/>
                    <a:pt x="6239" y="41581"/>
                  </a:cubicBezTo>
                  <a:cubicBezTo>
                    <a:pt x="5476" y="40867"/>
                    <a:pt x="4713" y="40085"/>
                    <a:pt x="4048" y="39257"/>
                  </a:cubicBezTo>
                  <a:lnTo>
                    <a:pt x="4048" y="62498"/>
                  </a:lnTo>
                  <a:lnTo>
                    <a:pt x="-5477" y="62498"/>
                  </a:lnTo>
                  <a:lnTo>
                    <a:pt x="-5477" y="205"/>
                  </a:lnTo>
                  <a:lnTo>
                    <a:pt x="4048" y="205"/>
                  </a:lnTo>
                  <a:lnTo>
                    <a:pt x="4048" y="8205"/>
                  </a:lnTo>
                  <a:cubicBezTo>
                    <a:pt x="7192" y="2967"/>
                    <a:pt x="12810" y="-224"/>
                    <a:pt x="18908" y="-177"/>
                  </a:cubicBezTo>
                  <a:close/>
                  <a:moveTo>
                    <a:pt x="3667" y="23446"/>
                  </a:moveTo>
                  <a:cubicBezTo>
                    <a:pt x="3476" y="27379"/>
                    <a:pt x="4904" y="31218"/>
                    <a:pt x="7574" y="34114"/>
                  </a:cubicBezTo>
                  <a:cubicBezTo>
                    <a:pt x="10048" y="36761"/>
                    <a:pt x="13476" y="38257"/>
                    <a:pt x="17099" y="38209"/>
                  </a:cubicBezTo>
                  <a:cubicBezTo>
                    <a:pt x="20717" y="38171"/>
                    <a:pt x="24145" y="36695"/>
                    <a:pt x="26624" y="34114"/>
                  </a:cubicBezTo>
                  <a:cubicBezTo>
                    <a:pt x="29479" y="31313"/>
                    <a:pt x="31005" y="27436"/>
                    <a:pt x="30814" y="23446"/>
                  </a:cubicBezTo>
                  <a:cubicBezTo>
                    <a:pt x="31005" y="19426"/>
                    <a:pt x="29479" y="15511"/>
                    <a:pt x="26717" y="12587"/>
                  </a:cubicBezTo>
                  <a:cubicBezTo>
                    <a:pt x="24242" y="9882"/>
                    <a:pt x="20810" y="8292"/>
                    <a:pt x="17192" y="8205"/>
                  </a:cubicBezTo>
                  <a:cubicBezTo>
                    <a:pt x="13573" y="8234"/>
                    <a:pt x="10048" y="9834"/>
                    <a:pt x="7667" y="12587"/>
                  </a:cubicBezTo>
                  <a:cubicBezTo>
                    <a:pt x="5002" y="15540"/>
                    <a:pt x="3476" y="19445"/>
                    <a:pt x="3667" y="23446"/>
                  </a:cubicBezTo>
                  <a:close/>
                </a:path>
              </a:pathLst>
            </a:custGeom>
            <a:solidFill>
              <a:srgbClr val="6D6E71"/>
            </a:solidFill>
            <a:ln w="9525" cap="flat">
              <a:noFill/>
              <a:prstDash val="solid"/>
              <a:miter/>
            </a:ln>
          </p:spPr>
          <p:txBody>
            <a:bodyPr rtlCol="0" anchor="ctr"/>
            <a:lstStyle/>
            <a:p>
              <a:endParaRPr lang="en-US"/>
            </a:p>
          </p:txBody>
        </p:sp>
        <p:sp>
          <p:nvSpPr>
            <p:cNvPr id="452" name="Freeform: Shape 451">
              <a:extLst>
                <a:ext uri="{FF2B5EF4-FFF2-40B4-BE49-F238E27FC236}">
                  <a16:creationId xmlns:a16="http://schemas.microsoft.com/office/drawing/2014/main" id="{8FFC2714-2F77-4BB0-B7BB-CE3D92C9C957}"/>
                </a:ext>
              </a:extLst>
            </p:cNvPr>
            <p:cNvSpPr/>
            <p:nvPr/>
          </p:nvSpPr>
          <p:spPr>
            <a:xfrm>
              <a:off x="17165861" y="5077773"/>
              <a:ext cx="46597" cy="62678"/>
            </a:xfrm>
            <a:custGeom>
              <a:avLst/>
              <a:gdLst>
                <a:gd name="connsiteX0" fmla="*/ 18903 w 46597"/>
                <a:gd name="connsiteY0" fmla="*/ -177 h 62678"/>
                <a:gd name="connsiteX1" fmla="*/ 34623 w 46597"/>
                <a:gd name="connsiteY1" fmla="*/ 6206 h 62678"/>
                <a:gd name="connsiteX2" fmla="*/ 41097 w 46597"/>
                <a:gd name="connsiteY2" fmla="*/ 23064 h 62678"/>
                <a:gd name="connsiteX3" fmla="*/ 34623 w 46597"/>
                <a:gd name="connsiteY3" fmla="*/ 40209 h 62678"/>
                <a:gd name="connsiteX4" fmla="*/ 6239 w 46597"/>
                <a:gd name="connsiteY4" fmla="*/ 41581 h 62678"/>
                <a:gd name="connsiteX5" fmla="*/ 4048 w 46597"/>
                <a:gd name="connsiteY5" fmla="*/ 39257 h 62678"/>
                <a:gd name="connsiteX6" fmla="*/ 4048 w 46597"/>
                <a:gd name="connsiteY6" fmla="*/ 62498 h 62678"/>
                <a:gd name="connsiteX7" fmla="*/ -5477 w 46597"/>
                <a:gd name="connsiteY7" fmla="*/ 62498 h 62678"/>
                <a:gd name="connsiteX8" fmla="*/ -5477 w 46597"/>
                <a:gd name="connsiteY8" fmla="*/ 205 h 62678"/>
                <a:gd name="connsiteX9" fmla="*/ 4048 w 46597"/>
                <a:gd name="connsiteY9" fmla="*/ 205 h 62678"/>
                <a:gd name="connsiteX10" fmla="*/ 4048 w 46597"/>
                <a:gd name="connsiteY10" fmla="*/ 8205 h 62678"/>
                <a:gd name="connsiteX11" fmla="*/ 18903 w 46597"/>
                <a:gd name="connsiteY11" fmla="*/ -177 h 62678"/>
                <a:gd name="connsiteX12" fmla="*/ 4141 w 46597"/>
                <a:gd name="connsiteY12" fmla="*/ 23446 h 62678"/>
                <a:gd name="connsiteX13" fmla="*/ 8141 w 46597"/>
                <a:gd name="connsiteY13" fmla="*/ 34114 h 62678"/>
                <a:gd name="connsiteX14" fmla="*/ 17666 w 46597"/>
                <a:gd name="connsiteY14" fmla="*/ 38209 h 62678"/>
                <a:gd name="connsiteX15" fmla="*/ 27191 w 46597"/>
                <a:gd name="connsiteY15" fmla="*/ 34114 h 62678"/>
                <a:gd name="connsiteX16" fmla="*/ 31381 w 46597"/>
                <a:gd name="connsiteY16" fmla="*/ 23446 h 62678"/>
                <a:gd name="connsiteX17" fmla="*/ 27289 w 46597"/>
                <a:gd name="connsiteY17" fmla="*/ 12587 h 62678"/>
                <a:gd name="connsiteX18" fmla="*/ 17764 w 46597"/>
                <a:gd name="connsiteY18" fmla="*/ 8205 h 62678"/>
                <a:gd name="connsiteX19" fmla="*/ 8239 w 46597"/>
                <a:gd name="connsiteY19" fmla="*/ 12587 h 62678"/>
                <a:gd name="connsiteX20" fmla="*/ 4141 w 46597"/>
                <a:gd name="connsiteY20" fmla="*/ 23446 h 62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97" h="62678">
                  <a:moveTo>
                    <a:pt x="18903" y="-177"/>
                  </a:moveTo>
                  <a:cubicBezTo>
                    <a:pt x="24810" y="-281"/>
                    <a:pt x="30428" y="2024"/>
                    <a:pt x="34623" y="6206"/>
                  </a:cubicBezTo>
                  <a:cubicBezTo>
                    <a:pt x="39004" y="10682"/>
                    <a:pt x="41385" y="16787"/>
                    <a:pt x="41097" y="23064"/>
                  </a:cubicBezTo>
                  <a:cubicBezTo>
                    <a:pt x="41385" y="29418"/>
                    <a:pt x="39004" y="35609"/>
                    <a:pt x="34623" y="40209"/>
                  </a:cubicBezTo>
                  <a:cubicBezTo>
                    <a:pt x="27191" y="48430"/>
                    <a:pt x="14429" y="49039"/>
                    <a:pt x="6239" y="41581"/>
                  </a:cubicBezTo>
                  <a:cubicBezTo>
                    <a:pt x="5476" y="40867"/>
                    <a:pt x="4713" y="40085"/>
                    <a:pt x="4048" y="39257"/>
                  </a:cubicBezTo>
                  <a:lnTo>
                    <a:pt x="4048" y="62498"/>
                  </a:lnTo>
                  <a:lnTo>
                    <a:pt x="-5477" y="62498"/>
                  </a:lnTo>
                  <a:lnTo>
                    <a:pt x="-5477" y="205"/>
                  </a:lnTo>
                  <a:lnTo>
                    <a:pt x="4048" y="205"/>
                  </a:lnTo>
                  <a:lnTo>
                    <a:pt x="4048" y="8205"/>
                  </a:lnTo>
                  <a:cubicBezTo>
                    <a:pt x="7188" y="2967"/>
                    <a:pt x="12810" y="-224"/>
                    <a:pt x="18903" y="-177"/>
                  </a:cubicBezTo>
                  <a:close/>
                  <a:moveTo>
                    <a:pt x="4141" y="23446"/>
                  </a:moveTo>
                  <a:cubicBezTo>
                    <a:pt x="4048" y="27389"/>
                    <a:pt x="5476" y="31227"/>
                    <a:pt x="8141" y="34114"/>
                  </a:cubicBezTo>
                  <a:cubicBezTo>
                    <a:pt x="10620" y="36761"/>
                    <a:pt x="14048" y="38257"/>
                    <a:pt x="17666" y="38209"/>
                  </a:cubicBezTo>
                  <a:cubicBezTo>
                    <a:pt x="21284" y="38171"/>
                    <a:pt x="24717" y="36695"/>
                    <a:pt x="27191" y="34114"/>
                  </a:cubicBezTo>
                  <a:cubicBezTo>
                    <a:pt x="30051" y="31313"/>
                    <a:pt x="31572" y="27436"/>
                    <a:pt x="31381" y="23446"/>
                  </a:cubicBezTo>
                  <a:cubicBezTo>
                    <a:pt x="31572" y="19426"/>
                    <a:pt x="30051" y="15511"/>
                    <a:pt x="27289" y="12587"/>
                  </a:cubicBezTo>
                  <a:cubicBezTo>
                    <a:pt x="24810" y="9882"/>
                    <a:pt x="21382" y="8292"/>
                    <a:pt x="17764" y="8205"/>
                  </a:cubicBezTo>
                  <a:cubicBezTo>
                    <a:pt x="14141" y="8234"/>
                    <a:pt x="10620" y="9834"/>
                    <a:pt x="8239" y="12587"/>
                  </a:cubicBezTo>
                  <a:cubicBezTo>
                    <a:pt x="5476" y="15530"/>
                    <a:pt x="4048" y="19426"/>
                    <a:pt x="4141" y="23446"/>
                  </a:cubicBezTo>
                  <a:close/>
                </a:path>
              </a:pathLst>
            </a:custGeom>
            <a:solidFill>
              <a:srgbClr val="6D6E71"/>
            </a:solidFill>
            <a:ln w="9525" cap="flat">
              <a:noFill/>
              <a:prstDash val="solid"/>
              <a:miter/>
            </a:ln>
          </p:spPr>
          <p:txBody>
            <a:bodyPr rtlCol="0" anchor="ctr"/>
            <a:lstStyle/>
            <a:p>
              <a:endParaRPr lang="en-US"/>
            </a:p>
          </p:txBody>
        </p:sp>
        <p:sp>
          <p:nvSpPr>
            <p:cNvPr id="453" name="Freeform: Shape 452">
              <a:extLst>
                <a:ext uri="{FF2B5EF4-FFF2-40B4-BE49-F238E27FC236}">
                  <a16:creationId xmlns:a16="http://schemas.microsoft.com/office/drawing/2014/main" id="{4D762EE3-01BD-4A23-A8C4-114776B7206A}"/>
                </a:ext>
              </a:extLst>
            </p:cNvPr>
            <p:cNvSpPr/>
            <p:nvPr/>
          </p:nvSpPr>
          <p:spPr>
            <a:xfrm>
              <a:off x="17222630" y="5077587"/>
              <a:ext cx="24286" cy="46005"/>
            </a:xfrm>
            <a:custGeom>
              <a:avLst/>
              <a:gdLst>
                <a:gd name="connsiteX0" fmla="*/ 18336 w 24286"/>
                <a:gd name="connsiteY0" fmla="*/ 9726 h 46005"/>
                <a:gd name="connsiteX1" fmla="*/ 7667 w 24286"/>
                <a:gd name="connsiteY1" fmla="*/ 14298 h 46005"/>
                <a:gd name="connsiteX2" fmla="*/ 4048 w 24286"/>
                <a:gd name="connsiteY2" fmla="*/ 26775 h 46005"/>
                <a:gd name="connsiteX3" fmla="*/ 4048 w 24286"/>
                <a:gd name="connsiteY3" fmla="*/ 45825 h 46005"/>
                <a:gd name="connsiteX4" fmla="*/ -5477 w 24286"/>
                <a:gd name="connsiteY4" fmla="*/ 45825 h 46005"/>
                <a:gd name="connsiteX5" fmla="*/ -5477 w 24286"/>
                <a:gd name="connsiteY5" fmla="*/ 201 h 46005"/>
                <a:gd name="connsiteX6" fmla="*/ 4048 w 24286"/>
                <a:gd name="connsiteY6" fmla="*/ 201 h 46005"/>
                <a:gd name="connsiteX7" fmla="*/ 4048 w 24286"/>
                <a:gd name="connsiteY7" fmla="*/ 9726 h 46005"/>
                <a:gd name="connsiteX8" fmla="*/ 10332 w 24286"/>
                <a:gd name="connsiteY8" fmla="*/ 2677 h 46005"/>
                <a:gd name="connsiteX9" fmla="*/ 18810 w 24286"/>
                <a:gd name="connsiteY9" fmla="*/ -180 h 46005"/>
                <a:gd name="connsiteX10" fmla="*/ 18810 w 24286"/>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6005">
                  <a:moveTo>
                    <a:pt x="18336" y="9726"/>
                  </a:moveTo>
                  <a:cubicBezTo>
                    <a:pt x="14238" y="9450"/>
                    <a:pt x="10239" y="11155"/>
                    <a:pt x="7667" y="14298"/>
                  </a:cubicBezTo>
                  <a:cubicBezTo>
                    <a:pt x="5095" y="17936"/>
                    <a:pt x="3858" y="22327"/>
                    <a:pt x="4048" y="26775"/>
                  </a:cubicBezTo>
                  <a:lnTo>
                    <a:pt x="4048" y="45825"/>
                  </a:lnTo>
                  <a:lnTo>
                    <a:pt x="-5477" y="45825"/>
                  </a:lnTo>
                  <a:lnTo>
                    <a:pt x="-5477" y="201"/>
                  </a:lnTo>
                  <a:lnTo>
                    <a:pt x="4048" y="201"/>
                  </a:lnTo>
                  <a:lnTo>
                    <a:pt x="4048" y="9726"/>
                  </a:lnTo>
                  <a:cubicBezTo>
                    <a:pt x="5476" y="6888"/>
                    <a:pt x="7667" y="4459"/>
                    <a:pt x="10332" y="2677"/>
                  </a:cubicBezTo>
                  <a:cubicBezTo>
                    <a:pt x="12810" y="934"/>
                    <a:pt x="15764" y="-56"/>
                    <a:pt x="18810" y="-180"/>
                  </a:cubicBezTo>
                  <a:lnTo>
                    <a:pt x="18810" y="9345"/>
                  </a:lnTo>
                  <a:close/>
                </a:path>
              </a:pathLst>
            </a:custGeom>
            <a:solidFill>
              <a:srgbClr val="6D6E71"/>
            </a:solidFill>
            <a:ln w="9525" cap="flat">
              <a:noFill/>
              <a:prstDash val="solid"/>
              <a:miter/>
            </a:ln>
          </p:spPr>
          <p:txBody>
            <a:bodyPr rtlCol="0" anchor="ctr"/>
            <a:lstStyle/>
            <a:p>
              <a:endParaRPr lang="en-US"/>
            </a:p>
          </p:txBody>
        </p:sp>
        <p:sp>
          <p:nvSpPr>
            <p:cNvPr id="454" name="Freeform: Shape 453">
              <a:extLst>
                <a:ext uri="{FF2B5EF4-FFF2-40B4-BE49-F238E27FC236}">
                  <a16:creationId xmlns:a16="http://schemas.microsoft.com/office/drawing/2014/main" id="{5614C3D5-6974-4644-8E46-4E5324A25A7A}"/>
                </a:ext>
              </a:extLst>
            </p:cNvPr>
            <p:cNvSpPr/>
            <p:nvPr/>
          </p:nvSpPr>
          <p:spPr>
            <a:xfrm>
              <a:off x="17251491" y="5077777"/>
              <a:ext cx="48001" cy="46946"/>
            </a:xfrm>
            <a:custGeom>
              <a:avLst/>
              <a:gdLst>
                <a:gd name="connsiteX0" fmla="*/ 35667 w 48001"/>
                <a:gd name="connsiteY0" fmla="*/ 40016 h 46946"/>
                <a:gd name="connsiteX1" fmla="*/ 1381 w 48001"/>
                <a:gd name="connsiteY1" fmla="*/ 40016 h 46946"/>
                <a:gd name="connsiteX2" fmla="*/ 1381 w 48001"/>
                <a:gd name="connsiteY2" fmla="*/ 6678 h 46946"/>
                <a:gd name="connsiteX3" fmla="*/ 35667 w 48001"/>
                <a:gd name="connsiteY3" fmla="*/ 6678 h 46946"/>
                <a:gd name="connsiteX4" fmla="*/ 35667 w 48001"/>
                <a:gd name="connsiteY4" fmla="*/ 40016 h 46946"/>
                <a:gd name="connsiteX5" fmla="*/ 8236 w 48001"/>
                <a:gd name="connsiteY5" fmla="*/ 34110 h 46946"/>
                <a:gd name="connsiteX6" fmla="*/ 28905 w 48001"/>
                <a:gd name="connsiteY6" fmla="*/ 34110 h 46946"/>
                <a:gd name="connsiteX7" fmla="*/ 28905 w 48001"/>
                <a:gd name="connsiteY7" fmla="*/ 12584 h 46946"/>
                <a:gd name="connsiteX8" fmla="*/ 8236 w 48001"/>
                <a:gd name="connsiteY8" fmla="*/ 12584 h 46946"/>
                <a:gd name="connsiteX9" fmla="*/ 8236 w 48001"/>
                <a:gd name="connsiteY9"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001" h="46946">
                  <a:moveTo>
                    <a:pt x="35667" y="40016"/>
                  </a:moveTo>
                  <a:cubicBezTo>
                    <a:pt x="26049" y="49017"/>
                    <a:pt x="10999" y="49017"/>
                    <a:pt x="1381" y="40016"/>
                  </a:cubicBezTo>
                  <a:cubicBezTo>
                    <a:pt x="-7763" y="30776"/>
                    <a:pt x="-7763" y="15917"/>
                    <a:pt x="1381" y="6678"/>
                  </a:cubicBezTo>
                  <a:cubicBezTo>
                    <a:pt x="10999" y="-2466"/>
                    <a:pt x="26049" y="-2466"/>
                    <a:pt x="35667" y="6678"/>
                  </a:cubicBezTo>
                  <a:cubicBezTo>
                    <a:pt x="44811" y="15917"/>
                    <a:pt x="44811" y="30776"/>
                    <a:pt x="35667" y="40016"/>
                  </a:cubicBezTo>
                  <a:close/>
                  <a:moveTo>
                    <a:pt x="8236" y="34110"/>
                  </a:moveTo>
                  <a:cubicBezTo>
                    <a:pt x="14045" y="39587"/>
                    <a:pt x="23096" y="39587"/>
                    <a:pt x="28905" y="34110"/>
                  </a:cubicBezTo>
                  <a:cubicBezTo>
                    <a:pt x="34337" y="27976"/>
                    <a:pt x="34337" y="18718"/>
                    <a:pt x="28905" y="12584"/>
                  </a:cubicBezTo>
                  <a:cubicBezTo>
                    <a:pt x="23096" y="7002"/>
                    <a:pt x="13952" y="7002"/>
                    <a:pt x="8236" y="12584"/>
                  </a:cubicBezTo>
                  <a:cubicBezTo>
                    <a:pt x="2809" y="18718"/>
                    <a:pt x="2809" y="27976"/>
                    <a:pt x="8236" y="34110"/>
                  </a:cubicBezTo>
                  <a:close/>
                </a:path>
              </a:pathLst>
            </a:custGeom>
            <a:solidFill>
              <a:srgbClr val="6D6E71"/>
            </a:solidFill>
            <a:ln w="9525" cap="flat">
              <a:noFill/>
              <a:prstDash val="solid"/>
              <a:miter/>
            </a:ln>
          </p:spPr>
          <p:txBody>
            <a:bodyPr rtlCol="0" anchor="ctr"/>
            <a:lstStyle/>
            <a:p>
              <a:endParaRPr lang="en-US"/>
            </a:p>
          </p:txBody>
        </p:sp>
        <p:sp>
          <p:nvSpPr>
            <p:cNvPr id="455" name="Freeform: Shape 454">
              <a:extLst>
                <a:ext uri="{FF2B5EF4-FFF2-40B4-BE49-F238E27FC236}">
                  <a16:creationId xmlns:a16="http://schemas.microsoft.com/office/drawing/2014/main" id="{A2E84CBE-DA16-4CC2-8BB3-008773315260}"/>
                </a:ext>
              </a:extLst>
            </p:cNvPr>
            <p:cNvSpPr/>
            <p:nvPr/>
          </p:nvSpPr>
          <p:spPr>
            <a:xfrm>
              <a:off x="17309592" y="5077771"/>
              <a:ext cx="46505" cy="62680"/>
            </a:xfrm>
            <a:custGeom>
              <a:avLst/>
              <a:gdLst>
                <a:gd name="connsiteX0" fmla="*/ 18810 w 46505"/>
                <a:gd name="connsiteY0" fmla="*/ -175 h 62680"/>
                <a:gd name="connsiteX1" fmla="*/ 34525 w 46505"/>
                <a:gd name="connsiteY1" fmla="*/ 6208 h 62680"/>
                <a:gd name="connsiteX2" fmla="*/ 41004 w 46505"/>
                <a:gd name="connsiteY2" fmla="*/ 23066 h 62680"/>
                <a:gd name="connsiteX3" fmla="*/ 34623 w 46505"/>
                <a:gd name="connsiteY3" fmla="*/ 40211 h 62680"/>
                <a:gd name="connsiteX4" fmla="*/ 19480 w 46505"/>
                <a:gd name="connsiteY4" fmla="*/ 46784 h 62680"/>
                <a:gd name="connsiteX5" fmla="*/ 4048 w 46505"/>
                <a:gd name="connsiteY5" fmla="*/ 39259 h 62680"/>
                <a:gd name="connsiteX6" fmla="*/ 4048 w 46505"/>
                <a:gd name="connsiteY6" fmla="*/ 62500 h 62680"/>
                <a:gd name="connsiteX7" fmla="*/ -5477 w 46505"/>
                <a:gd name="connsiteY7" fmla="*/ 62500 h 62680"/>
                <a:gd name="connsiteX8" fmla="*/ -5477 w 46505"/>
                <a:gd name="connsiteY8" fmla="*/ 207 h 62680"/>
                <a:gd name="connsiteX9" fmla="*/ 4048 w 46505"/>
                <a:gd name="connsiteY9" fmla="*/ 207 h 62680"/>
                <a:gd name="connsiteX10" fmla="*/ 4048 w 46505"/>
                <a:gd name="connsiteY10" fmla="*/ 8208 h 62680"/>
                <a:gd name="connsiteX11" fmla="*/ 18810 w 46505"/>
                <a:gd name="connsiteY11" fmla="*/ -175 h 62680"/>
                <a:gd name="connsiteX12" fmla="*/ 3858 w 46505"/>
                <a:gd name="connsiteY12" fmla="*/ 23448 h 62680"/>
                <a:gd name="connsiteX13" fmla="*/ 7764 w 46505"/>
                <a:gd name="connsiteY13" fmla="*/ 34116 h 62680"/>
                <a:gd name="connsiteX14" fmla="*/ 17289 w 46505"/>
                <a:gd name="connsiteY14" fmla="*/ 38211 h 62680"/>
                <a:gd name="connsiteX15" fmla="*/ 26814 w 46505"/>
                <a:gd name="connsiteY15" fmla="*/ 34116 h 62680"/>
                <a:gd name="connsiteX16" fmla="*/ 31005 w 46505"/>
                <a:gd name="connsiteY16" fmla="*/ 23448 h 62680"/>
                <a:gd name="connsiteX17" fmla="*/ 26814 w 46505"/>
                <a:gd name="connsiteY17" fmla="*/ 12589 h 62680"/>
                <a:gd name="connsiteX18" fmla="*/ 17289 w 46505"/>
                <a:gd name="connsiteY18" fmla="*/ 8208 h 62680"/>
                <a:gd name="connsiteX19" fmla="*/ 7764 w 46505"/>
                <a:gd name="connsiteY19" fmla="*/ 12589 h 62680"/>
                <a:gd name="connsiteX20" fmla="*/ 3858 w 46505"/>
                <a:gd name="connsiteY20" fmla="*/ 23448 h 62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05" h="62680">
                  <a:moveTo>
                    <a:pt x="18810" y="-175"/>
                  </a:moveTo>
                  <a:cubicBezTo>
                    <a:pt x="24717" y="-308"/>
                    <a:pt x="30433" y="1997"/>
                    <a:pt x="34525" y="6208"/>
                  </a:cubicBezTo>
                  <a:cubicBezTo>
                    <a:pt x="39004" y="10656"/>
                    <a:pt x="41292" y="16780"/>
                    <a:pt x="41004" y="23066"/>
                  </a:cubicBezTo>
                  <a:cubicBezTo>
                    <a:pt x="41292" y="29410"/>
                    <a:pt x="39004" y="35602"/>
                    <a:pt x="34623" y="40211"/>
                  </a:cubicBezTo>
                  <a:cubicBezTo>
                    <a:pt x="30716" y="44402"/>
                    <a:pt x="25191" y="46784"/>
                    <a:pt x="19480" y="46784"/>
                  </a:cubicBezTo>
                  <a:cubicBezTo>
                    <a:pt x="13476" y="46670"/>
                    <a:pt x="7857" y="43917"/>
                    <a:pt x="4048" y="39259"/>
                  </a:cubicBezTo>
                  <a:lnTo>
                    <a:pt x="4048" y="62500"/>
                  </a:lnTo>
                  <a:lnTo>
                    <a:pt x="-5477" y="62500"/>
                  </a:lnTo>
                  <a:lnTo>
                    <a:pt x="-5477" y="207"/>
                  </a:lnTo>
                  <a:lnTo>
                    <a:pt x="4048" y="207"/>
                  </a:lnTo>
                  <a:lnTo>
                    <a:pt x="4048" y="8208"/>
                  </a:lnTo>
                  <a:cubicBezTo>
                    <a:pt x="7095" y="2960"/>
                    <a:pt x="12717" y="-241"/>
                    <a:pt x="18810" y="-175"/>
                  </a:cubicBezTo>
                  <a:close/>
                  <a:moveTo>
                    <a:pt x="3858" y="23448"/>
                  </a:moveTo>
                  <a:cubicBezTo>
                    <a:pt x="3760" y="27372"/>
                    <a:pt x="5095" y="31201"/>
                    <a:pt x="7764" y="34116"/>
                  </a:cubicBezTo>
                  <a:cubicBezTo>
                    <a:pt x="10239" y="36763"/>
                    <a:pt x="13666" y="38259"/>
                    <a:pt x="17289" y="38211"/>
                  </a:cubicBezTo>
                  <a:cubicBezTo>
                    <a:pt x="20908" y="38145"/>
                    <a:pt x="24335" y="36678"/>
                    <a:pt x="26814" y="34116"/>
                  </a:cubicBezTo>
                  <a:cubicBezTo>
                    <a:pt x="29670" y="31296"/>
                    <a:pt x="31195" y="27429"/>
                    <a:pt x="31005" y="23448"/>
                  </a:cubicBezTo>
                  <a:cubicBezTo>
                    <a:pt x="31098" y="19409"/>
                    <a:pt x="29572" y="15504"/>
                    <a:pt x="26814" y="12589"/>
                  </a:cubicBezTo>
                  <a:cubicBezTo>
                    <a:pt x="24433" y="9865"/>
                    <a:pt x="20908" y="8274"/>
                    <a:pt x="17289" y="8208"/>
                  </a:cubicBezTo>
                  <a:cubicBezTo>
                    <a:pt x="13666" y="8246"/>
                    <a:pt x="10146" y="9846"/>
                    <a:pt x="7764" y="12589"/>
                  </a:cubicBezTo>
                  <a:cubicBezTo>
                    <a:pt x="5095" y="15580"/>
                    <a:pt x="3760" y="19466"/>
                    <a:pt x="3858" y="23448"/>
                  </a:cubicBezTo>
                  <a:close/>
                </a:path>
              </a:pathLst>
            </a:custGeom>
            <a:solidFill>
              <a:srgbClr val="6D6E71"/>
            </a:solidFill>
            <a:ln w="9525" cap="flat">
              <a:noFill/>
              <a:prstDash val="solid"/>
              <a:miter/>
            </a:ln>
          </p:spPr>
          <p:txBody>
            <a:bodyPr rtlCol="0" anchor="ctr"/>
            <a:lstStyle/>
            <a:p>
              <a:endParaRPr lang="en-US"/>
            </a:p>
          </p:txBody>
        </p:sp>
        <p:sp>
          <p:nvSpPr>
            <p:cNvPr id="456" name="Freeform: Shape 455">
              <a:extLst>
                <a:ext uri="{FF2B5EF4-FFF2-40B4-BE49-F238E27FC236}">
                  <a16:creationId xmlns:a16="http://schemas.microsoft.com/office/drawing/2014/main" id="{C4C0AB58-FB3C-4100-A66B-577BD6C2D16A}"/>
                </a:ext>
              </a:extLst>
            </p:cNvPr>
            <p:cNvSpPr/>
            <p:nvPr/>
          </p:nvSpPr>
          <p:spPr>
            <a:xfrm>
              <a:off x="17366361" y="5077587"/>
              <a:ext cx="24193" cy="46005"/>
            </a:xfrm>
            <a:custGeom>
              <a:avLst/>
              <a:gdLst>
                <a:gd name="connsiteX0" fmla="*/ 18336 w 24193"/>
                <a:gd name="connsiteY0" fmla="*/ 9726 h 46005"/>
                <a:gd name="connsiteX1" fmla="*/ 7574 w 24193"/>
                <a:gd name="connsiteY1" fmla="*/ 14298 h 46005"/>
                <a:gd name="connsiteX2" fmla="*/ 4048 w 24193"/>
                <a:gd name="connsiteY2" fmla="*/ 26775 h 46005"/>
                <a:gd name="connsiteX3" fmla="*/ 4048 w 24193"/>
                <a:gd name="connsiteY3" fmla="*/ 45825 h 46005"/>
                <a:gd name="connsiteX4" fmla="*/ -5477 w 24193"/>
                <a:gd name="connsiteY4" fmla="*/ 45825 h 46005"/>
                <a:gd name="connsiteX5" fmla="*/ -5477 w 24193"/>
                <a:gd name="connsiteY5" fmla="*/ 201 h 46005"/>
                <a:gd name="connsiteX6" fmla="*/ 4048 w 24193"/>
                <a:gd name="connsiteY6" fmla="*/ 201 h 46005"/>
                <a:gd name="connsiteX7" fmla="*/ 4048 w 24193"/>
                <a:gd name="connsiteY7" fmla="*/ 9726 h 46005"/>
                <a:gd name="connsiteX8" fmla="*/ 10336 w 24193"/>
                <a:gd name="connsiteY8" fmla="*/ 2677 h 46005"/>
                <a:gd name="connsiteX9" fmla="*/ 18717 w 24193"/>
                <a:gd name="connsiteY9" fmla="*/ -180 h 46005"/>
                <a:gd name="connsiteX10" fmla="*/ 18717 w 24193"/>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6005">
                  <a:moveTo>
                    <a:pt x="18336" y="9726"/>
                  </a:moveTo>
                  <a:cubicBezTo>
                    <a:pt x="14238" y="9450"/>
                    <a:pt x="10239" y="11145"/>
                    <a:pt x="7574" y="14298"/>
                  </a:cubicBezTo>
                  <a:cubicBezTo>
                    <a:pt x="5095" y="17946"/>
                    <a:pt x="3760" y="22337"/>
                    <a:pt x="4048" y="26775"/>
                  </a:cubicBezTo>
                  <a:lnTo>
                    <a:pt x="4048" y="45825"/>
                  </a:lnTo>
                  <a:lnTo>
                    <a:pt x="-5477" y="45825"/>
                  </a:lnTo>
                  <a:lnTo>
                    <a:pt x="-5477" y="201"/>
                  </a:lnTo>
                  <a:lnTo>
                    <a:pt x="4048" y="201"/>
                  </a:lnTo>
                  <a:lnTo>
                    <a:pt x="4048" y="9726"/>
                  </a:lnTo>
                  <a:cubicBezTo>
                    <a:pt x="5476" y="6888"/>
                    <a:pt x="7667" y="4459"/>
                    <a:pt x="10336" y="2677"/>
                  </a:cubicBezTo>
                  <a:cubicBezTo>
                    <a:pt x="12810" y="934"/>
                    <a:pt x="15666" y="-66"/>
                    <a:pt x="18717" y="-180"/>
                  </a:cubicBezTo>
                  <a:lnTo>
                    <a:pt x="18717" y="9345"/>
                  </a:lnTo>
                  <a:close/>
                </a:path>
              </a:pathLst>
            </a:custGeom>
            <a:solidFill>
              <a:srgbClr val="6D6E71"/>
            </a:solidFill>
            <a:ln w="9525" cap="flat">
              <a:noFill/>
              <a:prstDash val="solid"/>
              <a:miter/>
            </a:ln>
          </p:spPr>
          <p:txBody>
            <a:bodyPr rtlCol="0" anchor="ctr"/>
            <a:lstStyle/>
            <a:p>
              <a:endParaRPr lang="en-US"/>
            </a:p>
          </p:txBody>
        </p:sp>
        <p:sp>
          <p:nvSpPr>
            <p:cNvPr id="457" name="Freeform: Shape 456">
              <a:extLst>
                <a:ext uri="{FF2B5EF4-FFF2-40B4-BE49-F238E27FC236}">
                  <a16:creationId xmlns:a16="http://schemas.microsoft.com/office/drawing/2014/main" id="{9E4CBE36-49FA-438A-9120-AC1D841219D0}"/>
                </a:ext>
              </a:extLst>
            </p:cNvPr>
            <p:cNvSpPr/>
            <p:nvPr/>
          </p:nvSpPr>
          <p:spPr>
            <a:xfrm>
              <a:off x="17397426" y="5059009"/>
              <a:ext cx="12167" cy="65059"/>
            </a:xfrm>
            <a:custGeom>
              <a:avLst/>
              <a:gdLst>
                <a:gd name="connsiteX0" fmla="*/ -3678 w 12167"/>
                <a:gd name="connsiteY0" fmla="*/ 10205 h 65059"/>
                <a:gd name="connsiteX1" fmla="*/ -3776 w 12167"/>
                <a:gd name="connsiteY1" fmla="*/ 1719 h 65059"/>
                <a:gd name="connsiteX2" fmla="*/ -3678 w 12167"/>
                <a:gd name="connsiteY2" fmla="*/ 1633 h 65059"/>
                <a:gd name="connsiteX3" fmla="*/ 605 w 12167"/>
                <a:gd name="connsiteY3" fmla="*/ -177 h 65059"/>
                <a:gd name="connsiteX4" fmla="*/ 4893 w 12167"/>
                <a:gd name="connsiteY4" fmla="*/ 1633 h 65059"/>
                <a:gd name="connsiteX5" fmla="*/ 4986 w 12167"/>
                <a:gd name="connsiteY5" fmla="*/ 10120 h 65059"/>
                <a:gd name="connsiteX6" fmla="*/ 4893 w 12167"/>
                <a:gd name="connsiteY6" fmla="*/ 10205 h 65059"/>
                <a:gd name="connsiteX7" fmla="*/ 605 w 12167"/>
                <a:gd name="connsiteY7" fmla="*/ 12015 h 65059"/>
                <a:gd name="connsiteX8" fmla="*/ -3678 w 12167"/>
                <a:gd name="connsiteY8" fmla="*/ 10205 h 65059"/>
                <a:gd name="connsiteX9" fmla="*/ 5367 w 12167"/>
                <a:gd name="connsiteY9" fmla="*/ 64879 h 65059"/>
                <a:gd name="connsiteX10" fmla="*/ -4158 w 12167"/>
                <a:gd name="connsiteY10" fmla="*/ 64879 h 65059"/>
                <a:gd name="connsiteX11" fmla="*/ -4158 w 12167"/>
                <a:gd name="connsiteY11" fmla="*/ 19254 h 65059"/>
                <a:gd name="connsiteX12" fmla="*/ 5367 w 12167"/>
                <a:gd name="connsiteY12" fmla="*/ 19254 h 6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67" h="65059">
                  <a:moveTo>
                    <a:pt x="-3678" y="10205"/>
                  </a:moveTo>
                  <a:cubicBezTo>
                    <a:pt x="-6060" y="7882"/>
                    <a:pt x="-6060" y="4091"/>
                    <a:pt x="-3776" y="1719"/>
                  </a:cubicBezTo>
                  <a:cubicBezTo>
                    <a:pt x="-3776" y="1690"/>
                    <a:pt x="-3678" y="1662"/>
                    <a:pt x="-3678" y="1633"/>
                  </a:cubicBezTo>
                  <a:cubicBezTo>
                    <a:pt x="-2539" y="462"/>
                    <a:pt x="-1014" y="-196"/>
                    <a:pt x="605" y="-177"/>
                  </a:cubicBezTo>
                  <a:cubicBezTo>
                    <a:pt x="2224" y="-234"/>
                    <a:pt x="3842" y="423"/>
                    <a:pt x="4893" y="1633"/>
                  </a:cubicBezTo>
                  <a:cubicBezTo>
                    <a:pt x="7274" y="3948"/>
                    <a:pt x="7274" y="7748"/>
                    <a:pt x="4986" y="10120"/>
                  </a:cubicBezTo>
                  <a:cubicBezTo>
                    <a:pt x="4986" y="10148"/>
                    <a:pt x="4893" y="10177"/>
                    <a:pt x="4893" y="10205"/>
                  </a:cubicBezTo>
                  <a:cubicBezTo>
                    <a:pt x="3842" y="11406"/>
                    <a:pt x="2224" y="12073"/>
                    <a:pt x="605" y="12015"/>
                  </a:cubicBezTo>
                  <a:cubicBezTo>
                    <a:pt x="-1014" y="12034"/>
                    <a:pt x="-2539" y="11377"/>
                    <a:pt x="-3678" y="10205"/>
                  </a:cubicBezTo>
                  <a:close/>
                  <a:moveTo>
                    <a:pt x="5367" y="64879"/>
                  </a:moveTo>
                  <a:lnTo>
                    <a:pt x="-4158" y="64879"/>
                  </a:lnTo>
                  <a:lnTo>
                    <a:pt x="-4158" y="19254"/>
                  </a:lnTo>
                  <a:lnTo>
                    <a:pt x="5367" y="19254"/>
                  </a:lnTo>
                  <a:close/>
                </a:path>
              </a:pathLst>
            </a:custGeom>
            <a:solidFill>
              <a:srgbClr val="6D6E71"/>
            </a:solidFill>
            <a:ln w="9525" cap="flat">
              <a:noFill/>
              <a:prstDash val="solid"/>
              <a:miter/>
            </a:ln>
          </p:spPr>
          <p:txBody>
            <a:bodyPr rtlCol="0" anchor="ctr"/>
            <a:lstStyle/>
            <a:p>
              <a:endParaRPr lang="en-US"/>
            </a:p>
          </p:txBody>
        </p:sp>
        <p:sp>
          <p:nvSpPr>
            <p:cNvPr id="458" name="Freeform: Shape 457">
              <a:extLst>
                <a:ext uri="{FF2B5EF4-FFF2-40B4-BE49-F238E27FC236}">
                  <a16:creationId xmlns:a16="http://schemas.microsoft.com/office/drawing/2014/main" id="{9214A9A4-4741-4685-B2D6-A383515257B7}"/>
                </a:ext>
              </a:extLst>
            </p:cNvPr>
            <p:cNvSpPr/>
            <p:nvPr/>
          </p:nvSpPr>
          <p:spPr>
            <a:xfrm>
              <a:off x="17417782" y="5077281"/>
              <a:ext cx="40641" cy="47466"/>
            </a:xfrm>
            <a:custGeom>
              <a:avLst/>
              <a:gdLst>
                <a:gd name="connsiteX0" fmla="*/ 34924 w 40641"/>
                <a:gd name="connsiteY0" fmla="*/ 46608 h 47466"/>
                <a:gd name="connsiteX1" fmla="*/ 26255 w 40641"/>
                <a:gd name="connsiteY1" fmla="*/ 46608 h 47466"/>
                <a:gd name="connsiteX2" fmla="*/ 26255 w 40641"/>
                <a:gd name="connsiteY2" fmla="*/ 40512 h 47466"/>
                <a:gd name="connsiteX3" fmla="*/ 11014 w 40641"/>
                <a:gd name="connsiteY3" fmla="*/ 47274 h 47466"/>
                <a:gd name="connsiteX4" fmla="*/ -794 w 40641"/>
                <a:gd name="connsiteY4" fmla="*/ 43274 h 47466"/>
                <a:gd name="connsiteX5" fmla="*/ -5464 w 40641"/>
                <a:gd name="connsiteY5" fmla="*/ 32511 h 47466"/>
                <a:gd name="connsiteX6" fmla="*/ -413 w 40641"/>
                <a:gd name="connsiteY6" fmla="*/ 22414 h 47466"/>
                <a:gd name="connsiteX7" fmla="*/ 13014 w 40641"/>
                <a:gd name="connsiteY7" fmla="*/ 19081 h 47466"/>
                <a:gd name="connsiteX8" fmla="*/ 25399 w 40641"/>
                <a:gd name="connsiteY8" fmla="*/ 19081 h 47466"/>
                <a:gd name="connsiteX9" fmla="*/ 25399 w 40641"/>
                <a:gd name="connsiteY9" fmla="*/ 17366 h 47466"/>
                <a:gd name="connsiteX10" fmla="*/ 15302 w 40641"/>
                <a:gd name="connsiteY10" fmla="*/ 7841 h 47466"/>
                <a:gd name="connsiteX11" fmla="*/ 2159 w 40641"/>
                <a:gd name="connsiteY11" fmla="*/ 12413 h 47466"/>
                <a:gd name="connsiteX12" fmla="*/ -2129 w 40641"/>
                <a:gd name="connsiteY12" fmla="*/ 6412 h 47466"/>
                <a:gd name="connsiteX13" fmla="*/ 16921 w 40641"/>
                <a:gd name="connsiteY13" fmla="*/ -160 h 47466"/>
                <a:gd name="connsiteX14" fmla="*/ 30064 w 40641"/>
                <a:gd name="connsiteY14" fmla="*/ 3936 h 47466"/>
                <a:gd name="connsiteX15" fmla="*/ 35115 w 40641"/>
                <a:gd name="connsiteY15" fmla="*/ 16699 h 47466"/>
                <a:gd name="connsiteX16" fmla="*/ 25399 w 40641"/>
                <a:gd name="connsiteY16" fmla="*/ 29653 h 47466"/>
                <a:gd name="connsiteX17" fmla="*/ 25399 w 40641"/>
                <a:gd name="connsiteY17" fmla="*/ 25748 h 47466"/>
                <a:gd name="connsiteX18" fmla="*/ 14633 w 40641"/>
                <a:gd name="connsiteY18" fmla="*/ 25748 h 47466"/>
                <a:gd name="connsiteX19" fmla="*/ 4252 w 40641"/>
                <a:gd name="connsiteY19" fmla="*/ 32320 h 47466"/>
                <a:gd name="connsiteX20" fmla="*/ 6824 w 40641"/>
                <a:gd name="connsiteY20" fmla="*/ 37368 h 47466"/>
                <a:gd name="connsiteX21" fmla="*/ 13968 w 40641"/>
                <a:gd name="connsiteY21" fmla="*/ 39178 h 47466"/>
                <a:gd name="connsiteX22" fmla="*/ 22065 w 40641"/>
                <a:gd name="connsiteY22" fmla="*/ 36606 h 47466"/>
                <a:gd name="connsiteX23" fmla="*/ 25302 w 40641"/>
                <a:gd name="connsiteY23" fmla="*/ 29653 h 47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1" h="47466">
                  <a:moveTo>
                    <a:pt x="34924" y="46608"/>
                  </a:moveTo>
                  <a:lnTo>
                    <a:pt x="26255" y="46608"/>
                  </a:lnTo>
                  <a:lnTo>
                    <a:pt x="26255" y="40512"/>
                  </a:lnTo>
                  <a:cubicBezTo>
                    <a:pt x="22446" y="44988"/>
                    <a:pt x="16823" y="47484"/>
                    <a:pt x="11014" y="47274"/>
                  </a:cubicBezTo>
                  <a:cubicBezTo>
                    <a:pt x="6731" y="47436"/>
                    <a:pt x="2536" y="46007"/>
                    <a:pt x="-794" y="43274"/>
                  </a:cubicBezTo>
                  <a:cubicBezTo>
                    <a:pt x="-3845" y="40569"/>
                    <a:pt x="-5557" y="36616"/>
                    <a:pt x="-5464" y="32511"/>
                  </a:cubicBezTo>
                  <a:cubicBezTo>
                    <a:pt x="-5654" y="28491"/>
                    <a:pt x="-3748" y="24652"/>
                    <a:pt x="-413" y="22414"/>
                  </a:cubicBezTo>
                  <a:cubicBezTo>
                    <a:pt x="3587" y="20004"/>
                    <a:pt x="8349" y="18842"/>
                    <a:pt x="13014" y="19081"/>
                  </a:cubicBezTo>
                  <a:lnTo>
                    <a:pt x="25399" y="19081"/>
                  </a:lnTo>
                  <a:lnTo>
                    <a:pt x="25399" y="17366"/>
                  </a:lnTo>
                  <a:cubicBezTo>
                    <a:pt x="25399" y="11365"/>
                    <a:pt x="22065" y="7841"/>
                    <a:pt x="15302" y="7841"/>
                  </a:cubicBezTo>
                  <a:cubicBezTo>
                    <a:pt x="10540" y="8022"/>
                    <a:pt x="5968" y="9613"/>
                    <a:pt x="2159" y="12413"/>
                  </a:cubicBezTo>
                  <a:lnTo>
                    <a:pt x="-2129" y="6412"/>
                  </a:lnTo>
                  <a:cubicBezTo>
                    <a:pt x="3206" y="2060"/>
                    <a:pt x="9968" y="-275"/>
                    <a:pt x="16921" y="-160"/>
                  </a:cubicBezTo>
                  <a:cubicBezTo>
                    <a:pt x="21683" y="-369"/>
                    <a:pt x="26255" y="1078"/>
                    <a:pt x="30064" y="3936"/>
                  </a:cubicBezTo>
                  <a:cubicBezTo>
                    <a:pt x="33683" y="7164"/>
                    <a:pt x="35497" y="11889"/>
                    <a:pt x="35115" y="16699"/>
                  </a:cubicBezTo>
                  <a:close/>
                  <a:moveTo>
                    <a:pt x="25399" y="29653"/>
                  </a:moveTo>
                  <a:lnTo>
                    <a:pt x="25399" y="25748"/>
                  </a:lnTo>
                  <a:lnTo>
                    <a:pt x="14633" y="25748"/>
                  </a:lnTo>
                  <a:cubicBezTo>
                    <a:pt x="7777" y="25748"/>
                    <a:pt x="4252" y="27939"/>
                    <a:pt x="4252" y="32320"/>
                  </a:cubicBezTo>
                  <a:cubicBezTo>
                    <a:pt x="4159" y="34340"/>
                    <a:pt x="5108" y="36263"/>
                    <a:pt x="6824" y="37368"/>
                  </a:cubicBezTo>
                  <a:cubicBezTo>
                    <a:pt x="8921" y="38711"/>
                    <a:pt x="11493" y="39340"/>
                    <a:pt x="13968" y="39178"/>
                  </a:cubicBezTo>
                  <a:cubicBezTo>
                    <a:pt x="16921" y="39235"/>
                    <a:pt x="19684" y="38331"/>
                    <a:pt x="22065" y="36606"/>
                  </a:cubicBezTo>
                  <a:cubicBezTo>
                    <a:pt x="24158" y="34949"/>
                    <a:pt x="25399" y="32358"/>
                    <a:pt x="25302" y="29653"/>
                  </a:cubicBezTo>
                  <a:close/>
                </a:path>
              </a:pathLst>
            </a:custGeom>
            <a:solidFill>
              <a:srgbClr val="6D6E71"/>
            </a:solidFill>
            <a:ln w="9525" cap="flat">
              <a:noFill/>
              <a:prstDash val="solid"/>
              <a:miter/>
            </a:ln>
          </p:spPr>
          <p:txBody>
            <a:bodyPr rtlCol="0" anchor="ctr"/>
            <a:lstStyle/>
            <a:p>
              <a:endParaRPr lang="en-US"/>
            </a:p>
          </p:txBody>
        </p:sp>
        <p:sp>
          <p:nvSpPr>
            <p:cNvPr id="459" name="Freeform: Shape 458">
              <a:extLst>
                <a:ext uri="{FF2B5EF4-FFF2-40B4-BE49-F238E27FC236}">
                  <a16:creationId xmlns:a16="http://schemas.microsoft.com/office/drawing/2014/main" id="{1B9DFCF3-DB17-4765-961B-2829E06B2172}"/>
                </a:ext>
              </a:extLst>
            </p:cNvPr>
            <p:cNvSpPr/>
            <p:nvPr/>
          </p:nvSpPr>
          <p:spPr>
            <a:xfrm>
              <a:off x="17467229" y="5064252"/>
              <a:ext cx="31718" cy="60486"/>
            </a:xfrm>
            <a:custGeom>
              <a:avLst/>
              <a:gdLst>
                <a:gd name="connsiteX0" fmla="*/ 9862 w 31718"/>
                <a:gd name="connsiteY0" fmla="*/ 21727 h 60486"/>
                <a:gd name="connsiteX1" fmla="*/ 9862 w 31718"/>
                <a:gd name="connsiteY1" fmla="*/ 44873 h 60486"/>
                <a:gd name="connsiteX2" fmla="*/ 11573 w 31718"/>
                <a:gd name="connsiteY2" fmla="*/ 50112 h 60486"/>
                <a:gd name="connsiteX3" fmla="*/ 16336 w 31718"/>
                <a:gd name="connsiteY3" fmla="*/ 52017 h 60486"/>
                <a:gd name="connsiteX4" fmla="*/ 22242 w 31718"/>
                <a:gd name="connsiteY4" fmla="*/ 49064 h 60486"/>
                <a:gd name="connsiteX5" fmla="*/ 26242 w 31718"/>
                <a:gd name="connsiteY5" fmla="*/ 55827 h 60486"/>
                <a:gd name="connsiteX6" fmla="*/ 15001 w 31718"/>
                <a:gd name="connsiteY6" fmla="*/ 60304 h 60486"/>
                <a:gd name="connsiteX7" fmla="*/ 4620 w 31718"/>
                <a:gd name="connsiteY7" fmla="*/ 56112 h 60486"/>
                <a:gd name="connsiteX8" fmla="*/ 239 w 31718"/>
                <a:gd name="connsiteY8" fmla="*/ 44683 h 60486"/>
                <a:gd name="connsiteX9" fmla="*/ 239 w 31718"/>
                <a:gd name="connsiteY9" fmla="*/ 21727 h 60486"/>
                <a:gd name="connsiteX10" fmla="*/ -5477 w 31718"/>
                <a:gd name="connsiteY10" fmla="*/ 21727 h 60486"/>
                <a:gd name="connsiteX11" fmla="*/ -5477 w 31718"/>
                <a:gd name="connsiteY11" fmla="*/ 14012 h 60486"/>
                <a:gd name="connsiteX12" fmla="*/ 239 w 31718"/>
                <a:gd name="connsiteY12" fmla="*/ 14012 h 60486"/>
                <a:gd name="connsiteX13" fmla="*/ 239 w 31718"/>
                <a:gd name="connsiteY13" fmla="*/ -180 h 60486"/>
                <a:gd name="connsiteX14" fmla="*/ 9764 w 31718"/>
                <a:gd name="connsiteY14" fmla="*/ -180 h 60486"/>
                <a:gd name="connsiteX15" fmla="*/ 9764 w 31718"/>
                <a:gd name="connsiteY15" fmla="*/ 14108 h 60486"/>
                <a:gd name="connsiteX16" fmla="*/ 21768 w 31718"/>
                <a:gd name="connsiteY16" fmla="*/ 14108 h 60486"/>
                <a:gd name="connsiteX17" fmla="*/ 21768 w 31718"/>
                <a:gd name="connsiteY17" fmla="*/ 21823 h 60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486">
                  <a:moveTo>
                    <a:pt x="9862" y="21727"/>
                  </a:moveTo>
                  <a:lnTo>
                    <a:pt x="9862" y="44873"/>
                  </a:lnTo>
                  <a:cubicBezTo>
                    <a:pt x="9764" y="46769"/>
                    <a:pt x="10336" y="48636"/>
                    <a:pt x="11573" y="50112"/>
                  </a:cubicBezTo>
                  <a:cubicBezTo>
                    <a:pt x="12810" y="51408"/>
                    <a:pt x="14527" y="52103"/>
                    <a:pt x="16336" y="52017"/>
                  </a:cubicBezTo>
                  <a:cubicBezTo>
                    <a:pt x="18624" y="51941"/>
                    <a:pt x="20815" y="50865"/>
                    <a:pt x="22242" y="49064"/>
                  </a:cubicBezTo>
                  <a:lnTo>
                    <a:pt x="26242" y="55827"/>
                  </a:lnTo>
                  <a:cubicBezTo>
                    <a:pt x="23196" y="58656"/>
                    <a:pt x="19196" y="60256"/>
                    <a:pt x="15001" y="60304"/>
                  </a:cubicBezTo>
                  <a:cubicBezTo>
                    <a:pt x="11099" y="60390"/>
                    <a:pt x="7383" y="58875"/>
                    <a:pt x="4620" y="56112"/>
                  </a:cubicBezTo>
                  <a:cubicBezTo>
                    <a:pt x="1574" y="53093"/>
                    <a:pt x="48" y="48940"/>
                    <a:pt x="239" y="44683"/>
                  </a:cubicBezTo>
                  <a:lnTo>
                    <a:pt x="239" y="21727"/>
                  </a:lnTo>
                  <a:lnTo>
                    <a:pt x="-5477" y="21727"/>
                  </a:lnTo>
                  <a:lnTo>
                    <a:pt x="-5477" y="14012"/>
                  </a:lnTo>
                  <a:lnTo>
                    <a:pt x="239" y="14012"/>
                  </a:lnTo>
                  <a:lnTo>
                    <a:pt x="239" y="-180"/>
                  </a:lnTo>
                  <a:lnTo>
                    <a:pt x="9764" y="-180"/>
                  </a:lnTo>
                  <a:lnTo>
                    <a:pt x="9764" y="14108"/>
                  </a:lnTo>
                  <a:lnTo>
                    <a:pt x="21768" y="14108"/>
                  </a:lnTo>
                  <a:lnTo>
                    <a:pt x="21768" y="21823"/>
                  </a:lnTo>
                  <a:close/>
                </a:path>
              </a:pathLst>
            </a:custGeom>
            <a:solidFill>
              <a:srgbClr val="6D6E71"/>
            </a:solidFill>
            <a:ln w="9525" cap="flat">
              <a:noFill/>
              <a:prstDash val="solid"/>
              <a:miter/>
            </a:ln>
          </p:spPr>
          <p:txBody>
            <a:bodyPr rtlCol="0" anchor="ctr"/>
            <a:lstStyle/>
            <a:p>
              <a:endParaRPr lang="en-US"/>
            </a:p>
          </p:txBody>
        </p:sp>
        <p:sp>
          <p:nvSpPr>
            <p:cNvPr id="460" name="Freeform: Shape 459">
              <a:extLst>
                <a:ext uri="{FF2B5EF4-FFF2-40B4-BE49-F238E27FC236}">
                  <a16:creationId xmlns:a16="http://schemas.microsoft.com/office/drawing/2014/main" id="{4CC58CE2-AB9D-4C5F-B6E3-20E9A64F94E1}"/>
                </a:ext>
              </a:extLst>
            </p:cNvPr>
            <p:cNvSpPr/>
            <p:nvPr/>
          </p:nvSpPr>
          <p:spPr>
            <a:xfrm>
              <a:off x="17501689" y="5077771"/>
              <a:ext cx="45397" cy="46978"/>
            </a:xfrm>
            <a:custGeom>
              <a:avLst/>
              <a:gdLst>
                <a:gd name="connsiteX0" fmla="*/ 39789 w 45397"/>
                <a:gd name="connsiteY0" fmla="*/ 27543 h 46978"/>
                <a:gd name="connsiteX1" fmla="*/ 4070 w 45397"/>
                <a:gd name="connsiteY1" fmla="*/ 27543 h 46978"/>
                <a:gd name="connsiteX2" fmla="*/ 8642 w 45397"/>
                <a:gd name="connsiteY2" fmla="*/ 35544 h 46978"/>
                <a:gd name="connsiteX3" fmla="*/ 18167 w 45397"/>
                <a:gd name="connsiteY3" fmla="*/ 38592 h 46978"/>
                <a:gd name="connsiteX4" fmla="*/ 31120 w 45397"/>
                <a:gd name="connsiteY4" fmla="*/ 33163 h 46978"/>
                <a:gd name="connsiteX5" fmla="*/ 36645 w 45397"/>
                <a:gd name="connsiteY5" fmla="*/ 39164 h 46978"/>
                <a:gd name="connsiteX6" fmla="*/ 17595 w 45397"/>
                <a:gd name="connsiteY6" fmla="*/ 46784 h 46978"/>
                <a:gd name="connsiteX7" fmla="*/ 1308 w 45397"/>
                <a:gd name="connsiteY7" fmla="*/ 40402 h 46978"/>
                <a:gd name="connsiteX8" fmla="*/ -5455 w 45397"/>
                <a:gd name="connsiteY8" fmla="*/ 23257 h 46978"/>
                <a:gd name="connsiteX9" fmla="*/ 1405 w 45397"/>
                <a:gd name="connsiteY9" fmla="*/ 6208 h 46978"/>
                <a:gd name="connsiteX10" fmla="*/ 17595 w 45397"/>
                <a:gd name="connsiteY10" fmla="*/ -175 h 46978"/>
                <a:gd name="connsiteX11" fmla="*/ 33408 w 45397"/>
                <a:gd name="connsiteY11" fmla="*/ 5445 h 46978"/>
                <a:gd name="connsiteX12" fmla="*/ 39882 w 45397"/>
                <a:gd name="connsiteY12" fmla="*/ 20876 h 46978"/>
                <a:gd name="connsiteX13" fmla="*/ 4070 w 45397"/>
                <a:gd name="connsiteY13" fmla="*/ 20018 h 46978"/>
                <a:gd name="connsiteX14" fmla="*/ 30264 w 45397"/>
                <a:gd name="connsiteY14" fmla="*/ 20018 h 46978"/>
                <a:gd name="connsiteX15" fmla="*/ 26646 w 45397"/>
                <a:gd name="connsiteY15" fmla="*/ 11160 h 46978"/>
                <a:gd name="connsiteX16" fmla="*/ 17786 w 45397"/>
                <a:gd name="connsiteY16" fmla="*/ 8112 h 46978"/>
                <a:gd name="connsiteX17" fmla="*/ 8261 w 45397"/>
                <a:gd name="connsiteY17" fmla="*/ 11256 h 46978"/>
                <a:gd name="connsiteX18" fmla="*/ 3596 w 45397"/>
                <a:gd name="connsiteY18" fmla="*/ 20018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7" h="46978">
                  <a:moveTo>
                    <a:pt x="39789" y="27543"/>
                  </a:moveTo>
                  <a:lnTo>
                    <a:pt x="4070" y="27543"/>
                  </a:lnTo>
                  <a:cubicBezTo>
                    <a:pt x="4261" y="30792"/>
                    <a:pt x="5879" y="33773"/>
                    <a:pt x="8642" y="35544"/>
                  </a:cubicBezTo>
                  <a:cubicBezTo>
                    <a:pt x="11405" y="37545"/>
                    <a:pt x="14739" y="38611"/>
                    <a:pt x="18167" y="38592"/>
                  </a:cubicBezTo>
                  <a:cubicBezTo>
                    <a:pt x="23120" y="38916"/>
                    <a:pt x="27883" y="36906"/>
                    <a:pt x="31120" y="33163"/>
                  </a:cubicBezTo>
                  <a:lnTo>
                    <a:pt x="36645" y="39164"/>
                  </a:lnTo>
                  <a:cubicBezTo>
                    <a:pt x="31692" y="44269"/>
                    <a:pt x="24739" y="47031"/>
                    <a:pt x="17595" y="46784"/>
                  </a:cubicBezTo>
                  <a:cubicBezTo>
                    <a:pt x="11498" y="46917"/>
                    <a:pt x="5689" y="44622"/>
                    <a:pt x="1308" y="40402"/>
                  </a:cubicBezTo>
                  <a:cubicBezTo>
                    <a:pt x="-3264" y="35926"/>
                    <a:pt x="-5739" y="29677"/>
                    <a:pt x="-5455" y="23257"/>
                  </a:cubicBezTo>
                  <a:cubicBezTo>
                    <a:pt x="-5739" y="16846"/>
                    <a:pt x="-3264" y="10617"/>
                    <a:pt x="1405" y="6208"/>
                  </a:cubicBezTo>
                  <a:cubicBezTo>
                    <a:pt x="5786" y="2026"/>
                    <a:pt x="11595" y="-270"/>
                    <a:pt x="17595" y="-175"/>
                  </a:cubicBezTo>
                  <a:cubicBezTo>
                    <a:pt x="23404" y="-298"/>
                    <a:pt x="29027" y="1702"/>
                    <a:pt x="33408" y="5445"/>
                  </a:cubicBezTo>
                  <a:cubicBezTo>
                    <a:pt x="37789" y="9313"/>
                    <a:pt x="40263" y="15008"/>
                    <a:pt x="39882" y="20876"/>
                  </a:cubicBezTo>
                  <a:close/>
                  <a:moveTo>
                    <a:pt x="4070" y="20018"/>
                  </a:moveTo>
                  <a:lnTo>
                    <a:pt x="30264" y="20018"/>
                  </a:lnTo>
                  <a:cubicBezTo>
                    <a:pt x="30455" y="16666"/>
                    <a:pt x="29120" y="13408"/>
                    <a:pt x="26646" y="11160"/>
                  </a:cubicBezTo>
                  <a:cubicBezTo>
                    <a:pt x="24167" y="9084"/>
                    <a:pt x="21023" y="7998"/>
                    <a:pt x="17786" y="8112"/>
                  </a:cubicBezTo>
                  <a:cubicBezTo>
                    <a:pt x="14358" y="8084"/>
                    <a:pt x="11023" y="9189"/>
                    <a:pt x="8261" y="11256"/>
                  </a:cubicBezTo>
                  <a:cubicBezTo>
                    <a:pt x="5307" y="13218"/>
                    <a:pt x="3596" y="16504"/>
                    <a:pt x="3596" y="20018"/>
                  </a:cubicBezTo>
                  <a:close/>
                </a:path>
              </a:pathLst>
            </a:custGeom>
            <a:solidFill>
              <a:srgbClr val="6D6E71"/>
            </a:solidFill>
            <a:ln w="9525" cap="flat">
              <a:noFill/>
              <a:prstDash val="solid"/>
              <a:miter/>
            </a:ln>
          </p:spPr>
          <p:txBody>
            <a:bodyPr rtlCol="0" anchor="ctr"/>
            <a:lstStyle/>
            <a:p>
              <a:endParaRPr lang="en-US"/>
            </a:p>
          </p:txBody>
        </p:sp>
        <p:sp>
          <p:nvSpPr>
            <p:cNvPr id="461" name="Freeform: Shape 460">
              <a:extLst>
                <a:ext uri="{FF2B5EF4-FFF2-40B4-BE49-F238E27FC236}">
                  <a16:creationId xmlns:a16="http://schemas.microsoft.com/office/drawing/2014/main" id="{7B187781-34E1-41E8-A33F-DEAE49B6BB97}"/>
                </a:ext>
              </a:extLst>
            </p:cNvPr>
            <p:cNvSpPr/>
            <p:nvPr/>
          </p:nvSpPr>
          <p:spPr>
            <a:xfrm>
              <a:off x="17574576" y="5078036"/>
              <a:ext cx="36685" cy="46721"/>
            </a:xfrm>
            <a:custGeom>
              <a:avLst/>
              <a:gdLst>
                <a:gd name="connsiteX0" fmla="*/ 31195 w 36685"/>
                <a:gd name="connsiteY0" fmla="*/ 32232 h 46721"/>
                <a:gd name="connsiteX1" fmla="*/ 26433 w 36685"/>
                <a:gd name="connsiteY1" fmla="*/ 42614 h 46721"/>
                <a:gd name="connsiteX2" fmla="*/ 14336 w 36685"/>
                <a:gd name="connsiteY2" fmla="*/ 46519 h 46721"/>
                <a:gd name="connsiteX3" fmla="*/ 4048 w 36685"/>
                <a:gd name="connsiteY3" fmla="*/ 44709 h 46721"/>
                <a:gd name="connsiteX4" fmla="*/ -5477 w 36685"/>
                <a:gd name="connsiteY4" fmla="*/ 39661 h 46721"/>
                <a:gd name="connsiteX5" fmla="*/ -807 w 36685"/>
                <a:gd name="connsiteY5" fmla="*/ 32232 h 46721"/>
                <a:gd name="connsiteX6" fmla="*/ 14620 w 36685"/>
                <a:gd name="connsiteY6" fmla="*/ 38232 h 46721"/>
                <a:gd name="connsiteX7" fmla="*/ 19764 w 36685"/>
                <a:gd name="connsiteY7" fmla="*/ 36709 h 46721"/>
                <a:gd name="connsiteX8" fmla="*/ 21670 w 36685"/>
                <a:gd name="connsiteY8" fmla="*/ 32899 h 46721"/>
                <a:gd name="connsiteX9" fmla="*/ 12145 w 36685"/>
                <a:gd name="connsiteY9" fmla="*/ 26708 h 46721"/>
                <a:gd name="connsiteX10" fmla="*/ 11192 w 36685"/>
                <a:gd name="connsiteY10" fmla="*/ 26708 h 46721"/>
                <a:gd name="connsiteX11" fmla="*/ -3096 w 36685"/>
                <a:gd name="connsiteY11" fmla="*/ 13849 h 46721"/>
                <a:gd name="connsiteX12" fmla="*/ 1858 w 36685"/>
                <a:gd name="connsiteY12" fmla="*/ 3657 h 46721"/>
                <a:gd name="connsiteX13" fmla="*/ 14717 w 36685"/>
                <a:gd name="connsiteY13" fmla="*/ -153 h 46721"/>
                <a:gd name="connsiteX14" fmla="*/ 29577 w 36685"/>
                <a:gd name="connsiteY14" fmla="*/ 4514 h 46721"/>
                <a:gd name="connsiteX15" fmla="*/ 25958 w 36685"/>
                <a:gd name="connsiteY15" fmla="*/ 11563 h 46721"/>
                <a:gd name="connsiteX16" fmla="*/ 13862 w 36685"/>
                <a:gd name="connsiteY16" fmla="*/ 7943 h 46721"/>
                <a:gd name="connsiteX17" fmla="*/ 8336 w 36685"/>
                <a:gd name="connsiteY17" fmla="*/ 9181 h 46721"/>
                <a:gd name="connsiteX18" fmla="*/ 6146 w 36685"/>
                <a:gd name="connsiteY18" fmla="*/ 12896 h 46721"/>
                <a:gd name="connsiteX19" fmla="*/ 8429 w 36685"/>
                <a:gd name="connsiteY19" fmla="*/ 16134 h 46721"/>
                <a:gd name="connsiteX20" fmla="*/ 12717 w 36685"/>
                <a:gd name="connsiteY20" fmla="*/ 17563 h 46721"/>
                <a:gd name="connsiteX21" fmla="*/ 17671 w 36685"/>
                <a:gd name="connsiteY21" fmla="*/ 18992 h 46721"/>
                <a:gd name="connsiteX22" fmla="*/ 21861 w 36685"/>
                <a:gd name="connsiteY22" fmla="*/ 20516 h 46721"/>
                <a:gd name="connsiteX23" fmla="*/ 26149 w 36685"/>
                <a:gd name="connsiteY23" fmla="*/ 22897 h 46721"/>
                <a:gd name="connsiteX24" fmla="*/ 31195 w 36685"/>
                <a:gd name="connsiteY24" fmla="*/ 32232 h 46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5" h="46721">
                  <a:moveTo>
                    <a:pt x="31195" y="32232"/>
                  </a:moveTo>
                  <a:cubicBezTo>
                    <a:pt x="31386" y="36251"/>
                    <a:pt x="29577" y="40109"/>
                    <a:pt x="26433" y="42614"/>
                  </a:cubicBezTo>
                  <a:cubicBezTo>
                    <a:pt x="23005" y="45348"/>
                    <a:pt x="18717" y="46738"/>
                    <a:pt x="14336" y="46519"/>
                  </a:cubicBezTo>
                  <a:cubicBezTo>
                    <a:pt x="10811" y="46501"/>
                    <a:pt x="7383" y="45881"/>
                    <a:pt x="4048" y="44709"/>
                  </a:cubicBezTo>
                  <a:cubicBezTo>
                    <a:pt x="621" y="43624"/>
                    <a:pt x="-2617" y="41919"/>
                    <a:pt x="-5477" y="39661"/>
                  </a:cubicBezTo>
                  <a:lnTo>
                    <a:pt x="-807" y="32232"/>
                  </a:lnTo>
                  <a:cubicBezTo>
                    <a:pt x="3574" y="35861"/>
                    <a:pt x="9001" y="37966"/>
                    <a:pt x="14620" y="38232"/>
                  </a:cubicBezTo>
                  <a:cubicBezTo>
                    <a:pt x="16433" y="38356"/>
                    <a:pt x="18336" y="37813"/>
                    <a:pt x="19764" y="36709"/>
                  </a:cubicBezTo>
                  <a:cubicBezTo>
                    <a:pt x="21005" y="35823"/>
                    <a:pt x="21670" y="34404"/>
                    <a:pt x="21670" y="32899"/>
                  </a:cubicBezTo>
                  <a:cubicBezTo>
                    <a:pt x="21670" y="30613"/>
                    <a:pt x="18624" y="28612"/>
                    <a:pt x="12145" y="26708"/>
                  </a:cubicBezTo>
                  <a:lnTo>
                    <a:pt x="11192" y="26708"/>
                  </a:lnTo>
                  <a:cubicBezTo>
                    <a:pt x="1667" y="24164"/>
                    <a:pt x="-3096" y="19878"/>
                    <a:pt x="-3096" y="13849"/>
                  </a:cubicBezTo>
                  <a:cubicBezTo>
                    <a:pt x="-3189" y="9848"/>
                    <a:pt x="-1379" y="6057"/>
                    <a:pt x="1858" y="3657"/>
                  </a:cubicBezTo>
                  <a:cubicBezTo>
                    <a:pt x="5574" y="952"/>
                    <a:pt x="10146" y="-391"/>
                    <a:pt x="14717" y="-153"/>
                  </a:cubicBezTo>
                  <a:cubicBezTo>
                    <a:pt x="20052" y="-144"/>
                    <a:pt x="25196" y="1485"/>
                    <a:pt x="29577" y="4514"/>
                  </a:cubicBezTo>
                  <a:lnTo>
                    <a:pt x="25958" y="11563"/>
                  </a:lnTo>
                  <a:cubicBezTo>
                    <a:pt x="22335" y="9201"/>
                    <a:pt x="18145" y="7943"/>
                    <a:pt x="13862" y="7943"/>
                  </a:cubicBezTo>
                  <a:cubicBezTo>
                    <a:pt x="11955" y="7848"/>
                    <a:pt x="10048" y="8277"/>
                    <a:pt x="8336" y="9181"/>
                  </a:cubicBezTo>
                  <a:cubicBezTo>
                    <a:pt x="6908" y="9887"/>
                    <a:pt x="6048" y="11334"/>
                    <a:pt x="6146" y="12896"/>
                  </a:cubicBezTo>
                  <a:cubicBezTo>
                    <a:pt x="6146" y="14363"/>
                    <a:pt x="7002" y="15677"/>
                    <a:pt x="8429" y="16134"/>
                  </a:cubicBezTo>
                  <a:cubicBezTo>
                    <a:pt x="9764" y="16811"/>
                    <a:pt x="11192" y="17297"/>
                    <a:pt x="12717" y="17563"/>
                  </a:cubicBezTo>
                  <a:lnTo>
                    <a:pt x="17671" y="18992"/>
                  </a:lnTo>
                  <a:lnTo>
                    <a:pt x="21861" y="20516"/>
                  </a:lnTo>
                  <a:cubicBezTo>
                    <a:pt x="23387" y="21164"/>
                    <a:pt x="24814" y="21964"/>
                    <a:pt x="26149" y="22897"/>
                  </a:cubicBezTo>
                  <a:cubicBezTo>
                    <a:pt x="29386" y="24916"/>
                    <a:pt x="31288" y="28451"/>
                    <a:pt x="31195" y="32232"/>
                  </a:cubicBezTo>
                  <a:close/>
                </a:path>
              </a:pathLst>
            </a:custGeom>
            <a:solidFill>
              <a:srgbClr val="6D6E71"/>
            </a:solidFill>
            <a:ln w="9525" cap="flat">
              <a:noFill/>
              <a:prstDash val="solid"/>
              <a:miter/>
            </a:ln>
          </p:spPr>
          <p:txBody>
            <a:bodyPr rtlCol="0" anchor="ctr"/>
            <a:lstStyle/>
            <a:p>
              <a:endParaRPr lang="en-US"/>
            </a:p>
          </p:txBody>
        </p:sp>
        <p:sp>
          <p:nvSpPr>
            <p:cNvPr id="462" name="Freeform: Shape 461">
              <a:extLst>
                <a:ext uri="{FF2B5EF4-FFF2-40B4-BE49-F238E27FC236}">
                  <a16:creationId xmlns:a16="http://schemas.microsoft.com/office/drawing/2014/main" id="{95B69D99-1636-456D-B036-F6D6EA915B68}"/>
                </a:ext>
              </a:extLst>
            </p:cNvPr>
            <p:cNvSpPr/>
            <p:nvPr/>
          </p:nvSpPr>
          <p:spPr>
            <a:xfrm>
              <a:off x="17618370" y="5077770"/>
              <a:ext cx="45397" cy="46985"/>
            </a:xfrm>
            <a:custGeom>
              <a:avLst/>
              <a:gdLst>
                <a:gd name="connsiteX0" fmla="*/ 39789 w 45397"/>
                <a:gd name="connsiteY0" fmla="*/ 27545 h 46985"/>
                <a:gd name="connsiteX1" fmla="*/ 4070 w 45397"/>
                <a:gd name="connsiteY1" fmla="*/ 27545 h 46985"/>
                <a:gd name="connsiteX2" fmla="*/ 8642 w 45397"/>
                <a:gd name="connsiteY2" fmla="*/ 35546 h 46985"/>
                <a:gd name="connsiteX3" fmla="*/ 31310 w 45397"/>
                <a:gd name="connsiteY3" fmla="*/ 33165 h 46985"/>
                <a:gd name="connsiteX4" fmla="*/ 36743 w 45397"/>
                <a:gd name="connsiteY4" fmla="*/ 39165 h 46985"/>
                <a:gd name="connsiteX5" fmla="*/ 17693 w 45397"/>
                <a:gd name="connsiteY5" fmla="*/ 46785 h 46985"/>
                <a:gd name="connsiteX6" fmla="*/ 1308 w 45397"/>
                <a:gd name="connsiteY6" fmla="*/ 40404 h 46985"/>
                <a:gd name="connsiteX7" fmla="*/ -5455 w 45397"/>
                <a:gd name="connsiteY7" fmla="*/ 23259 h 46985"/>
                <a:gd name="connsiteX8" fmla="*/ 1405 w 45397"/>
                <a:gd name="connsiteY8" fmla="*/ 6209 h 46985"/>
                <a:gd name="connsiteX9" fmla="*/ 17595 w 45397"/>
                <a:gd name="connsiteY9" fmla="*/ -173 h 46985"/>
                <a:gd name="connsiteX10" fmla="*/ 33408 w 45397"/>
                <a:gd name="connsiteY10" fmla="*/ 5447 h 46985"/>
                <a:gd name="connsiteX11" fmla="*/ 39882 w 45397"/>
                <a:gd name="connsiteY11" fmla="*/ 20878 h 46985"/>
                <a:gd name="connsiteX12" fmla="*/ 4070 w 45397"/>
                <a:gd name="connsiteY12" fmla="*/ 20020 h 46985"/>
                <a:gd name="connsiteX13" fmla="*/ 30264 w 45397"/>
                <a:gd name="connsiteY13" fmla="*/ 20020 h 46985"/>
                <a:gd name="connsiteX14" fmla="*/ 26646 w 45397"/>
                <a:gd name="connsiteY14" fmla="*/ 11162 h 46985"/>
                <a:gd name="connsiteX15" fmla="*/ 17786 w 45397"/>
                <a:gd name="connsiteY15" fmla="*/ 8114 h 46985"/>
                <a:gd name="connsiteX16" fmla="*/ 8261 w 45397"/>
                <a:gd name="connsiteY16" fmla="*/ 11257 h 46985"/>
                <a:gd name="connsiteX17" fmla="*/ 4070 w 45397"/>
                <a:gd name="connsiteY17" fmla="*/ 20020 h 46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97" h="46985">
                  <a:moveTo>
                    <a:pt x="39789" y="27545"/>
                  </a:moveTo>
                  <a:lnTo>
                    <a:pt x="4070" y="27545"/>
                  </a:lnTo>
                  <a:cubicBezTo>
                    <a:pt x="4261" y="30774"/>
                    <a:pt x="5977" y="33717"/>
                    <a:pt x="8642" y="35546"/>
                  </a:cubicBezTo>
                  <a:cubicBezTo>
                    <a:pt x="15786" y="40404"/>
                    <a:pt x="25311" y="39394"/>
                    <a:pt x="31310" y="33165"/>
                  </a:cubicBezTo>
                  <a:lnTo>
                    <a:pt x="36743" y="39165"/>
                  </a:lnTo>
                  <a:cubicBezTo>
                    <a:pt x="31789" y="44299"/>
                    <a:pt x="24836" y="47071"/>
                    <a:pt x="17693" y="46785"/>
                  </a:cubicBezTo>
                  <a:cubicBezTo>
                    <a:pt x="11595" y="46947"/>
                    <a:pt x="5689" y="44652"/>
                    <a:pt x="1308" y="40404"/>
                  </a:cubicBezTo>
                  <a:cubicBezTo>
                    <a:pt x="-3264" y="35927"/>
                    <a:pt x="-5739" y="29679"/>
                    <a:pt x="-5455" y="23259"/>
                  </a:cubicBezTo>
                  <a:cubicBezTo>
                    <a:pt x="-5739" y="16848"/>
                    <a:pt x="-3264" y="10619"/>
                    <a:pt x="1405" y="6209"/>
                  </a:cubicBezTo>
                  <a:cubicBezTo>
                    <a:pt x="5786" y="2028"/>
                    <a:pt x="11595" y="-268"/>
                    <a:pt x="17595" y="-173"/>
                  </a:cubicBezTo>
                  <a:cubicBezTo>
                    <a:pt x="23404" y="-315"/>
                    <a:pt x="29027" y="1685"/>
                    <a:pt x="33408" y="5447"/>
                  </a:cubicBezTo>
                  <a:cubicBezTo>
                    <a:pt x="37789" y="9314"/>
                    <a:pt x="40263" y="15010"/>
                    <a:pt x="39882" y="20878"/>
                  </a:cubicBezTo>
                  <a:close/>
                  <a:moveTo>
                    <a:pt x="4070" y="20020"/>
                  </a:moveTo>
                  <a:lnTo>
                    <a:pt x="30264" y="20020"/>
                  </a:lnTo>
                  <a:cubicBezTo>
                    <a:pt x="30455" y="16667"/>
                    <a:pt x="29120" y="13410"/>
                    <a:pt x="26646" y="11162"/>
                  </a:cubicBezTo>
                  <a:cubicBezTo>
                    <a:pt x="24167" y="9067"/>
                    <a:pt x="21023" y="7981"/>
                    <a:pt x="17786" y="8114"/>
                  </a:cubicBezTo>
                  <a:cubicBezTo>
                    <a:pt x="14358" y="8085"/>
                    <a:pt x="11023" y="9190"/>
                    <a:pt x="8261" y="11257"/>
                  </a:cubicBezTo>
                  <a:cubicBezTo>
                    <a:pt x="5498" y="13324"/>
                    <a:pt x="3977" y="16591"/>
                    <a:pt x="4070" y="20020"/>
                  </a:cubicBezTo>
                  <a:close/>
                </a:path>
              </a:pathLst>
            </a:custGeom>
            <a:solidFill>
              <a:srgbClr val="6D6E71"/>
            </a:solidFill>
            <a:ln w="9525" cap="flat">
              <a:noFill/>
              <a:prstDash val="solid"/>
              <a:miter/>
            </a:ln>
          </p:spPr>
          <p:txBody>
            <a:bodyPr rtlCol="0" anchor="ctr"/>
            <a:lstStyle/>
            <a:p>
              <a:endParaRPr lang="en-US"/>
            </a:p>
          </p:txBody>
        </p:sp>
        <p:sp>
          <p:nvSpPr>
            <p:cNvPr id="463" name="Freeform: Shape 462">
              <a:extLst>
                <a:ext uri="{FF2B5EF4-FFF2-40B4-BE49-F238E27FC236}">
                  <a16:creationId xmlns:a16="http://schemas.microsoft.com/office/drawing/2014/main" id="{1F1FC5CB-F4F2-4A08-B8E4-D52C8D25F563}"/>
                </a:ext>
              </a:extLst>
            </p:cNvPr>
            <p:cNvSpPr/>
            <p:nvPr/>
          </p:nvSpPr>
          <p:spPr>
            <a:xfrm>
              <a:off x="17673444" y="5077587"/>
              <a:ext cx="24291" cy="46005"/>
            </a:xfrm>
            <a:custGeom>
              <a:avLst/>
              <a:gdLst>
                <a:gd name="connsiteX0" fmla="*/ 18336 w 24291"/>
                <a:gd name="connsiteY0" fmla="*/ 9726 h 46005"/>
                <a:gd name="connsiteX1" fmla="*/ 7671 w 24291"/>
                <a:gd name="connsiteY1" fmla="*/ 14298 h 46005"/>
                <a:gd name="connsiteX2" fmla="*/ 4048 w 24291"/>
                <a:gd name="connsiteY2" fmla="*/ 26775 h 46005"/>
                <a:gd name="connsiteX3" fmla="*/ 4048 w 24291"/>
                <a:gd name="connsiteY3" fmla="*/ 45825 h 46005"/>
                <a:gd name="connsiteX4" fmla="*/ -5477 w 24291"/>
                <a:gd name="connsiteY4" fmla="*/ 45825 h 46005"/>
                <a:gd name="connsiteX5" fmla="*/ -5477 w 24291"/>
                <a:gd name="connsiteY5" fmla="*/ 201 h 46005"/>
                <a:gd name="connsiteX6" fmla="*/ 4048 w 24291"/>
                <a:gd name="connsiteY6" fmla="*/ 201 h 46005"/>
                <a:gd name="connsiteX7" fmla="*/ 4048 w 24291"/>
                <a:gd name="connsiteY7" fmla="*/ 9726 h 46005"/>
                <a:gd name="connsiteX8" fmla="*/ 10336 w 24291"/>
                <a:gd name="connsiteY8" fmla="*/ 2677 h 46005"/>
                <a:gd name="connsiteX9" fmla="*/ 18815 w 24291"/>
                <a:gd name="connsiteY9" fmla="*/ -180 h 46005"/>
                <a:gd name="connsiteX10" fmla="*/ 18815 w 24291"/>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91" h="46005">
                  <a:moveTo>
                    <a:pt x="18336" y="9726"/>
                  </a:moveTo>
                  <a:cubicBezTo>
                    <a:pt x="14243" y="9450"/>
                    <a:pt x="10243" y="11155"/>
                    <a:pt x="7671" y="14298"/>
                  </a:cubicBezTo>
                  <a:cubicBezTo>
                    <a:pt x="5099" y="17936"/>
                    <a:pt x="3858" y="22327"/>
                    <a:pt x="4048" y="26775"/>
                  </a:cubicBezTo>
                  <a:lnTo>
                    <a:pt x="4048" y="45825"/>
                  </a:lnTo>
                  <a:lnTo>
                    <a:pt x="-5477" y="45825"/>
                  </a:lnTo>
                  <a:lnTo>
                    <a:pt x="-5477" y="201"/>
                  </a:lnTo>
                  <a:lnTo>
                    <a:pt x="4048" y="201"/>
                  </a:lnTo>
                  <a:lnTo>
                    <a:pt x="4048" y="9726"/>
                  </a:lnTo>
                  <a:cubicBezTo>
                    <a:pt x="5481" y="6888"/>
                    <a:pt x="7671" y="4459"/>
                    <a:pt x="10336" y="2677"/>
                  </a:cubicBezTo>
                  <a:cubicBezTo>
                    <a:pt x="12815" y="934"/>
                    <a:pt x="15764" y="-56"/>
                    <a:pt x="18815" y="-180"/>
                  </a:cubicBezTo>
                  <a:lnTo>
                    <a:pt x="18815" y="9345"/>
                  </a:lnTo>
                  <a:close/>
                </a:path>
              </a:pathLst>
            </a:custGeom>
            <a:solidFill>
              <a:srgbClr val="6D6E71"/>
            </a:solidFill>
            <a:ln w="9525" cap="flat">
              <a:noFill/>
              <a:prstDash val="solid"/>
              <a:miter/>
            </a:ln>
          </p:spPr>
          <p:txBody>
            <a:bodyPr rtlCol="0" anchor="ctr"/>
            <a:lstStyle/>
            <a:p>
              <a:endParaRPr lang="en-US"/>
            </a:p>
          </p:txBody>
        </p:sp>
        <p:sp>
          <p:nvSpPr>
            <p:cNvPr id="464" name="Freeform: Shape 463">
              <a:extLst>
                <a:ext uri="{FF2B5EF4-FFF2-40B4-BE49-F238E27FC236}">
                  <a16:creationId xmlns:a16="http://schemas.microsoft.com/office/drawing/2014/main" id="{EC418D2B-B663-4527-B009-DC515313CBB4}"/>
                </a:ext>
              </a:extLst>
            </p:cNvPr>
            <p:cNvSpPr/>
            <p:nvPr/>
          </p:nvSpPr>
          <p:spPr>
            <a:xfrm>
              <a:off x="17701452" y="5078444"/>
              <a:ext cx="47243" cy="45625"/>
            </a:xfrm>
            <a:custGeom>
              <a:avLst/>
              <a:gdLst>
                <a:gd name="connsiteX0" fmla="*/ 12903 w 47243"/>
                <a:gd name="connsiteY0" fmla="*/ 45445 h 45625"/>
                <a:gd name="connsiteX1" fmla="*/ -5477 w 47243"/>
                <a:gd name="connsiteY1" fmla="*/ -180 h 45625"/>
                <a:gd name="connsiteX2" fmla="*/ 4523 w 47243"/>
                <a:gd name="connsiteY2" fmla="*/ -180 h 45625"/>
                <a:gd name="connsiteX3" fmla="*/ 18429 w 47243"/>
                <a:gd name="connsiteY3" fmla="*/ 34300 h 45625"/>
                <a:gd name="connsiteX4" fmla="*/ 32242 w 47243"/>
                <a:gd name="connsiteY4" fmla="*/ -180 h 45625"/>
                <a:gd name="connsiteX5" fmla="*/ 41767 w 47243"/>
                <a:gd name="connsiteY5" fmla="*/ -180 h 45625"/>
                <a:gd name="connsiteX6" fmla="*/ 23382 w 47243"/>
                <a:gd name="connsiteY6" fmla="*/ 45445 h 45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43" h="45625">
                  <a:moveTo>
                    <a:pt x="12903" y="45445"/>
                  </a:moveTo>
                  <a:lnTo>
                    <a:pt x="-5477" y="-180"/>
                  </a:lnTo>
                  <a:lnTo>
                    <a:pt x="4523" y="-180"/>
                  </a:lnTo>
                  <a:lnTo>
                    <a:pt x="18429" y="34300"/>
                  </a:lnTo>
                  <a:lnTo>
                    <a:pt x="32242" y="-180"/>
                  </a:lnTo>
                  <a:lnTo>
                    <a:pt x="41767" y="-180"/>
                  </a:lnTo>
                  <a:lnTo>
                    <a:pt x="23382" y="45445"/>
                  </a:lnTo>
                  <a:close/>
                </a:path>
              </a:pathLst>
            </a:custGeom>
            <a:solidFill>
              <a:srgbClr val="6D6E71"/>
            </a:solidFill>
            <a:ln w="9525" cap="flat">
              <a:noFill/>
              <a:prstDash val="solid"/>
              <a:miter/>
            </a:ln>
          </p:spPr>
          <p:txBody>
            <a:bodyPr rtlCol="0" anchor="ctr"/>
            <a:lstStyle/>
            <a:p>
              <a:endParaRPr lang="en-US"/>
            </a:p>
          </p:txBody>
        </p:sp>
        <p:sp>
          <p:nvSpPr>
            <p:cNvPr id="465" name="Freeform: Shape 464">
              <a:extLst>
                <a:ext uri="{FF2B5EF4-FFF2-40B4-BE49-F238E27FC236}">
                  <a16:creationId xmlns:a16="http://schemas.microsoft.com/office/drawing/2014/main" id="{3280D28D-6ECC-4C7C-95DF-73B0EA98D7DB}"/>
                </a:ext>
              </a:extLst>
            </p:cNvPr>
            <p:cNvSpPr/>
            <p:nvPr/>
          </p:nvSpPr>
          <p:spPr>
            <a:xfrm>
              <a:off x="17754707" y="5059009"/>
              <a:ext cx="12167" cy="65059"/>
            </a:xfrm>
            <a:custGeom>
              <a:avLst/>
              <a:gdLst>
                <a:gd name="connsiteX0" fmla="*/ -3679 w 12167"/>
                <a:gd name="connsiteY0" fmla="*/ 10205 h 65059"/>
                <a:gd name="connsiteX1" fmla="*/ -3772 w 12167"/>
                <a:gd name="connsiteY1" fmla="*/ 1719 h 65059"/>
                <a:gd name="connsiteX2" fmla="*/ -3679 w 12167"/>
                <a:gd name="connsiteY2" fmla="*/ 1633 h 65059"/>
                <a:gd name="connsiteX3" fmla="*/ 609 w 12167"/>
                <a:gd name="connsiteY3" fmla="*/ -177 h 65059"/>
                <a:gd name="connsiteX4" fmla="*/ 4893 w 12167"/>
                <a:gd name="connsiteY4" fmla="*/ 1633 h 65059"/>
                <a:gd name="connsiteX5" fmla="*/ 4990 w 12167"/>
                <a:gd name="connsiteY5" fmla="*/ 10120 h 65059"/>
                <a:gd name="connsiteX6" fmla="*/ 4893 w 12167"/>
                <a:gd name="connsiteY6" fmla="*/ 10205 h 65059"/>
                <a:gd name="connsiteX7" fmla="*/ 609 w 12167"/>
                <a:gd name="connsiteY7" fmla="*/ 12015 h 65059"/>
                <a:gd name="connsiteX8" fmla="*/ -3679 w 12167"/>
                <a:gd name="connsiteY8" fmla="*/ 10205 h 65059"/>
                <a:gd name="connsiteX9" fmla="*/ 5372 w 12167"/>
                <a:gd name="connsiteY9" fmla="*/ 64879 h 65059"/>
                <a:gd name="connsiteX10" fmla="*/ -4153 w 12167"/>
                <a:gd name="connsiteY10" fmla="*/ 64879 h 65059"/>
                <a:gd name="connsiteX11" fmla="*/ -4153 w 12167"/>
                <a:gd name="connsiteY11" fmla="*/ 19254 h 65059"/>
                <a:gd name="connsiteX12" fmla="*/ 5372 w 12167"/>
                <a:gd name="connsiteY12" fmla="*/ 19254 h 6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67" h="65059">
                  <a:moveTo>
                    <a:pt x="-3679" y="10205"/>
                  </a:moveTo>
                  <a:cubicBezTo>
                    <a:pt x="-6060" y="7882"/>
                    <a:pt x="-6060" y="4091"/>
                    <a:pt x="-3772" y="1719"/>
                  </a:cubicBezTo>
                  <a:cubicBezTo>
                    <a:pt x="-3772" y="1690"/>
                    <a:pt x="-3679" y="1662"/>
                    <a:pt x="-3679" y="1633"/>
                  </a:cubicBezTo>
                  <a:cubicBezTo>
                    <a:pt x="-2535" y="462"/>
                    <a:pt x="-1014" y="-196"/>
                    <a:pt x="609" y="-177"/>
                  </a:cubicBezTo>
                  <a:cubicBezTo>
                    <a:pt x="2228" y="-234"/>
                    <a:pt x="3846" y="423"/>
                    <a:pt x="4893" y="1633"/>
                  </a:cubicBezTo>
                  <a:cubicBezTo>
                    <a:pt x="7274" y="3948"/>
                    <a:pt x="7274" y="7748"/>
                    <a:pt x="4990" y="10120"/>
                  </a:cubicBezTo>
                  <a:cubicBezTo>
                    <a:pt x="4990" y="10148"/>
                    <a:pt x="4893" y="10177"/>
                    <a:pt x="4893" y="10205"/>
                  </a:cubicBezTo>
                  <a:cubicBezTo>
                    <a:pt x="3846" y="11406"/>
                    <a:pt x="2228" y="12073"/>
                    <a:pt x="609" y="12015"/>
                  </a:cubicBezTo>
                  <a:cubicBezTo>
                    <a:pt x="-1014" y="12034"/>
                    <a:pt x="-2535" y="11377"/>
                    <a:pt x="-3679" y="10205"/>
                  </a:cubicBezTo>
                  <a:close/>
                  <a:moveTo>
                    <a:pt x="5372" y="64879"/>
                  </a:moveTo>
                  <a:lnTo>
                    <a:pt x="-4153" y="64879"/>
                  </a:lnTo>
                  <a:lnTo>
                    <a:pt x="-4153" y="19254"/>
                  </a:lnTo>
                  <a:lnTo>
                    <a:pt x="5372" y="19254"/>
                  </a:lnTo>
                  <a:close/>
                </a:path>
              </a:pathLst>
            </a:custGeom>
            <a:solidFill>
              <a:srgbClr val="6D6E71"/>
            </a:solidFill>
            <a:ln w="9525" cap="flat">
              <a:noFill/>
              <a:prstDash val="solid"/>
              <a:miter/>
            </a:ln>
          </p:spPr>
          <p:txBody>
            <a:bodyPr rtlCol="0" anchor="ctr"/>
            <a:lstStyle/>
            <a:p>
              <a:endParaRPr lang="en-US"/>
            </a:p>
          </p:txBody>
        </p:sp>
        <p:sp>
          <p:nvSpPr>
            <p:cNvPr id="466" name="Freeform: Shape 465">
              <a:extLst>
                <a:ext uri="{FF2B5EF4-FFF2-40B4-BE49-F238E27FC236}">
                  <a16:creationId xmlns:a16="http://schemas.microsoft.com/office/drawing/2014/main" id="{E4C06025-8ACE-4F4D-92E9-D7EC474C04CD}"/>
                </a:ext>
              </a:extLst>
            </p:cNvPr>
            <p:cNvSpPr/>
            <p:nvPr/>
          </p:nvSpPr>
          <p:spPr>
            <a:xfrm>
              <a:off x="17775316" y="5077769"/>
              <a:ext cx="42338" cy="46971"/>
            </a:xfrm>
            <a:custGeom>
              <a:avLst/>
              <a:gdLst>
                <a:gd name="connsiteX0" fmla="*/ 17909 w 42338"/>
                <a:gd name="connsiteY0" fmla="*/ 46786 h 46971"/>
                <a:gd name="connsiteX1" fmla="*/ 1524 w 42338"/>
                <a:gd name="connsiteY1" fmla="*/ 40309 h 46971"/>
                <a:gd name="connsiteX2" fmla="*/ 1524 w 42338"/>
                <a:gd name="connsiteY2" fmla="*/ 6400 h 46971"/>
                <a:gd name="connsiteX3" fmla="*/ 18955 w 42338"/>
                <a:gd name="connsiteY3" fmla="*/ -172 h 46971"/>
                <a:gd name="connsiteX4" fmla="*/ 36387 w 42338"/>
                <a:gd name="connsiteY4" fmla="*/ 6972 h 46971"/>
                <a:gd name="connsiteX5" fmla="*/ 30764 w 42338"/>
                <a:gd name="connsiteY5" fmla="*/ 13925 h 46971"/>
                <a:gd name="connsiteX6" fmla="*/ 18765 w 42338"/>
                <a:gd name="connsiteY6" fmla="*/ 8781 h 46971"/>
                <a:gd name="connsiteX7" fmla="*/ 8384 w 42338"/>
                <a:gd name="connsiteY7" fmla="*/ 12782 h 46971"/>
                <a:gd name="connsiteX8" fmla="*/ 4003 w 42338"/>
                <a:gd name="connsiteY8" fmla="*/ 23069 h 46971"/>
                <a:gd name="connsiteX9" fmla="*/ 8384 w 42338"/>
                <a:gd name="connsiteY9" fmla="*/ 33737 h 46971"/>
                <a:gd name="connsiteX10" fmla="*/ 19146 w 42338"/>
                <a:gd name="connsiteY10" fmla="*/ 38118 h 46971"/>
                <a:gd name="connsiteX11" fmla="*/ 31145 w 42338"/>
                <a:gd name="connsiteY11" fmla="*/ 32213 h 46971"/>
                <a:gd name="connsiteX12" fmla="*/ 36861 w 42338"/>
                <a:gd name="connsiteY12" fmla="*/ 38404 h 46971"/>
                <a:gd name="connsiteX13" fmla="*/ 17909 w 42338"/>
                <a:gd name="connsiteY13" fmla="*/ 46786 h 4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338" h="46971">
                  <a:moveTo>
                    <a:pt x="17909" y="46786"/>
                  </a:moveTo>
                  <a:cubicBezTo>
                    <a:pt x="11812" y="46920"/>
                    <a:pt x="5905" y="44586"/>
                    <a:pt x="1524" y="40309"/>
                  </a:cubicBezTo>
                  <a:cubicBezTo>
                    <a:pt x="-7810" y="30936"/>
                    <a:pt x="-7810" y="15773"/>
                    <a:pt x="1524" y="6400"/>
                  </a:cubicBezTo>
                  <a:cubicBezTo>
                    <a:pt x="6286" y="2028"/>
                    <a:pt x="12477" y="-334"/>
                    <a:pt x="18955" y="-172"/>
                  </a:cubicBezTo>
                  <a:cubicBezTo>
                    <a:pt x="25527" y="-296"/>
                    <a:pt x="31815" y="2285"/>
                    <a:pt x="36387" y="6972"/>
                  </a:cubicBezTo>
                  <a:lnTo>
                    <a:pt x="30764" y="13925"/>
                  </a:lnTo>
                  <a:cubicBezTo>
                    <a:pt x="27527" y="10810"/>
                    <a:pt x="23244" y="8981"/>
                    <a:pt x="18765" y="8781"/>
                  </a:cubicBezTo>
                  <a:cubicBezTo>
                    <a:pt x="14956" y="8734"/>
                    <a:pt x="11240" y="10163"/>
                    <a:pt x="8384" y="12782"/>
                  </a:cubicBezTo>
                  <a:cubicBezTo>
                    <a:pt x="5431" y="15382"/>
                    <a:pt x="3812" y="19154"/>
                    <a:pt x="4003" y="23069"/>
                  </a:cubicBezTo>
                  <a:cubicBezTo>
                    <a:pt x="3905" y="27079"/>
                    <a:pt x="5524" y="30946"/>
                    <a:pt x="8384" y="33737"/>
                  </a:cubicBezTo>
                  <a:cubicBezTo>
                    <a:pt x="11240" y="36604"/>
                    <a:pt x="15146" y="38195"/>
                    <a:pt x="19146" y="38118"/>
                  </a:cubicBezTo>
                  <a:cubicBezTo>
                    <a:pt x="23811" y="37909"/>
                    <a:pt x="28099" y="35775"/>
                    <a:pt x="31145" y="32213"/>
                  </a:cubicBezTo>
                  <a:lnTo>
                    <a:pt x="36861" y="38404"/>
                  </a:lnTo>
                  <a:cubicBezTo>
                    <a:pt x="31908" y="43662"/>
                    <a:pt x="25146" y="46691"/>
                    <a:pt x="17909" y="46786"/>
                  </a:cubicBezTo>
                  <a:close/>
                </a:path>
              </a:pathLst>
            </a:custGeom>
            <a:solidFill>
              <a:srgbClr val="6D6E71"/>
            </a:solidFill>
            <a:ln w="9525" cap="flat">
              <a:noFill/>
              <a:prstDash val="solid"/>
              <a:miter/>
            </a:ln>
          </p:spPr>
          <p:txBody>
            <a:bodyPr rtlCol="0" anchor="ctr"/>
            <a:lstStyle/>
            <a:p>
              <a:endParaRPr lang="en-US"/>
            </a:p>
          </p:txBody>
        </p:sp>
        <p:sp>
          <p:nvSpPr>
            <p:cNvPr id="467" name="Freeform: Shape 466">
              <a:extLst>
                <a:ext uri="{FF2B5EF4-FFF2-40B4-BE49-F238E27FC236}">
                  <a16:creationId xmlns:a16="http://schemas.microsoft.com/office/drawing/2014/main" id="{7336EEE9-EA5D-4A75-96DF-DE472AF831E3}"/>
                </a:ext>
              </a:extLst>
            </p:cNvPr>
            <p:cNvSpPr/>
            <p:nvPr/>
          </p:nvSpPr>
          <p:spPr>
            <a:xfrm>
              <a:off x="17823158" y="5077771"/>
              <a:ext cx="45397" cy="46978"/>
            </a:xfrm>
            <a:custGeom>
              <a:avLst/>
              <a:gdLst>
                <a:gd name="connsiteX0" fmla="*/ 39882 w 45397"/>
                <a:gd name="connsiteY0" fmla="*/ 27543 h 46978"/>
                <a:gd name="connsiteX1" fmla="*/ 4070 w 45397"/>
                <a:gd name="connsiteY1" fmla="*/ 27543 h 46978"/>
                <a:gd name="connsiteX2" fmla="*/ 8642 w 45397"/>
                <a:gd name="connsiteY2" fmla="*/ 35544 h 46978"/>
                <a:gd name="connsiteX3" fmla="*/ 18167 w 45397"/>
                <a:gd name="connsiteY3" fmla="*/ 38592 h 46978"/>
                <a:gd name="connsiteX4" fmla="*/ 31120 w 45397"/>
                <a:gd name="connsiteY4" fmla="*/ 33163 h 46978"/>
                <a:gd name="connsiteX5" fmla="*/ 36645 w 45397"/>
                <a:gd name="connsiteY5" fmla="*/ 39164 h 46978"/>
                <a:gd name="connsiteX6" fmla="*/ 17595 w 45397"/>
                <a:gd name="connsiteY6" fmla="*/ 46784 h 46978"/>
                <a:gd name="connsiteX7" fmla="*/ 1308 w 45397"/>
                <a:gd name="connsiteY7" fmla="*/ 40402 h 46978"/>
                <a:gd name="connsiteX8" fmla="*/ -5455 w 45397"/>
                <a:gd name="connsiteY8" fmla="*/ 23257 h 46978"/>
                <a:gd name="connsiteX9" fmla="*/ 1405 w 45397"/>
                <a:gd name="connsiteY9" fmla="*/ 6208 h 46978"/>
                <a:gd name="connsiteX10" fmla="*/ 17595 w 45397"/>
                <a:gd name="connsiteY10" fmla="*/ -175 h 46978"/>
                <a:gd name="connsiteX11" fmla="*/ 33408 w 45397"/>
                <a:gd name="connsiteY11" fmla="*/ 5445 h 46978"/>
                <a:gd name="connsiteX12" fmla="*/ 39882 w 45397"/>
                <a:gd name="connsiteY12" fmla="*/ 20876 h 46978"/>
                <a:gd name="connsiteX13" fmla="*/ 4163 w 45397"/>
                <a:gd name="connsiteY13" fmla="*/ 20018 h 46978"/>
                <a:gd name="connsiteX14" fmla="*/ 30357 w 45397"/>
                <a:gd name="connsiteY14" fmla="*/ 20018 h 46978"/>
                <a:gd name="connsiteX15" fmla="*/ 26739 w 45397"/>
                <a:gd name="connsiteY15" fmla="*/ 11160 h 46978"/>
                <a:gd name="connsiteX16" fmla="*/ 17883 w 45397"/>
                <a:gd name="connsiteY16" fmla="*/ 8112 h 46978"/>
                <a:gd name="connsiteX17" fmla="*/ 8358 w 45397"/>
                <a:gd name="connsiteY17" fmla="*/ 11256 h 46978"/>
                <a:gd name="connsiteX18" fmla="*/ 4070 w 45397"/>
                <a:gd name="connsiteY18" fmla="*/ 20018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7" h="46978">
                  <a:moveTo>
                    <a:pt x="39882" y="27543"/>
                  </a:moveTo>
                  <a:lnTo>
                    <a:pt x="4070" y="27543"/>
                  </a:lnTo>
                  <a:cubicBezTo>
                    <a:pt x="4261" y="30782"/>
                    <a:pt x="5977" y="33744"/>
                    <a:pt x="8642" y="35544"/>
                  </a:cubicBezTo>
                  <a:cubicBezTo>
                    <a:pt x="11405" y="37545"/>
                    <a:pt x="14739" y="38611"/>
                    <a:pt x="18167" y="38592"/>
                  </a:cubicBezTo>
                  <a:cubicBezTo>
                    <a:pt x="23120" y="38916"/>
                    <a:pt x="27883" y="36906"/>
                    <a:pt x="31120" y="33163"/>
                  </a:cubicBezTo>
                  <a:lnTo>
                    <a:pt x="36645" y="39164"/>
                  </a:lnTo>
                  <a:cubicBezTo>
                    <a:pt x="31692" y="44269"/>
                    <a:pt x="24739" y="47031"/>
                    <a:pt x="17595" y="46784"/>
                  </a:cubicBezTo>
                  <a:cubicBezTo>
                    <a:pt x="11498" y="46917"/>
                    <a:pt x="5689" y="44622"/>
                    <a:pt x="1308" y="40402"/>
                  </a:cubicBezTo>
                  <a:cubicBezTo>
                    <a:pt x="-3264" y="35926"/>
                    <a:pt x="-5739" y="29677"/>
                    <a:pt x="-5455" y="23257"/>
                  </a:cubicBezTo>
                  <a:cubicBezTo>
                    <a:pt x="-5739" y="16846"/>
                    <a:pt x="-3264" y="10617"/>
                    <a:pt x="1405" y="6208"/>
                  </a:cubicBezTo>
                  <a:cubicBezTo>
                    <a:pt x="5786" y="2026"/>
                    <a:pt x="11595" y="-270"/>
                    <a:pt x="17595" y="-175"/>
                  </a:cubicBezTo>
                  <a:cubicBezTo>
                    <a:pt x="23404" y="-298"/>
                    <a:pt x="29027" y="1702"/>
                    <a:pt x="33408" y="5445"/>
                  </a:cubicBezTo>
                  <a:cubicBezTo>
                    <a:pt x="37789" y="9313"/>
                    <a:pt x="40263" y="15008"/>
                    <a:pt x="39882" y="20876"/>
                  </a:cubicBezTo>
                  <a:close/>
                  <a:moveTo>
                    <a:pt x="4163" y="20018"/>
                  </a:moveTo>
                  <a:lnTo>
                    <a:pt x="30357" y="20018"/>
                  </a:lnTo>
                  <a:cubicBezTo>
                    <a:pt x="30548" y="16666"/>
                    <a:pt x="29217" y="13408"/>
                    <a:pt x="26739" y="11160"/>
                  </a:cubicBezTo>
                  <a:cubicBezTo>
                    <a:pt x="24264" y="9065"/>
                    <a:pt x="21120" y="7979"/>
                    <a:pt x="17883" y="8112"/>
                  </a:cubicBezTo>
                  <a:cubicBezTo>
                    <a:pt x="14451" y="8084"/>
                    <a:pt x="11121" y="9189"/>
                    <a:pt x="8358" y="11256"/>
                  </a:cubicBezTo>
                  <a:cubicBezTo>
                    <a:pt x="5596" y="13304"/>
                    <a:pt x="3977" y="16570"/>
                    <a:pt x="4070" y="20018"/>
                  </a:cubicBezTo>
                  <a:close/>
                </a:path>
              </a:pathLst>
            </a:custGeom>
            <a:solidFill>
              <a:srgbClr val="6D6E71"/>
            </a:solidFill>
            <a:ln w="9525" cap="flat">
              <a:noFill/>
              <a:prstDash val="solid"/>
              <a:miter/>
            </a:ln>
          </p:spPr>
          <p:txBody>
            <a:bodyPr rtlCol="0" anchor="ctr"/>
            <a:lstStyle/>
            <a:p>
              <a:endParaRPr lang="en-US"/>
            </a:p>
          </p:txBody>
        </p:sp>
        <p:sp>
          <p:nvSpPr>
            <p:cNvPr id="468" name="Freeform: Shape 467">
              <a:extLst>
                <a:ext uri="{FF2B5EF4-FFF2-40B4-BE49-F238E27FC236}">
                  <a16:creationId xmlns:a16="http://schemas.microsoft.com/office/drawing/2014/main" id="{94792528-D1F6-4483-A31B-396D22ED8CFC}"/>
                </a:ext>
              </a:extLst>
            </p:cNvPr>
            <p:cNvSpPr/>
            <p:nvPr/>
          </p:nvSpPr>
          <p:spPr>
            <a:xfrm>
              <a:off x="17900998" y="5077587"/>
              <a:ext cx="24193" cy="46005"/>
            </a:xfrm>
            <a:custGeom>
              <a:avLst/>
              <a:gdLst>
                <a:gd name="connsiteX0" fmla="*/ 18336 w 24193"/>
                <a:gd name="connsiteY0" fmla="*/ 9726 h 46005"/>
                <a:gd name="connsiteX1" fmla="*/ 7574 w 24193"/>
                <a:gd name="connsiteY1" fmla="*/ 14298 h 46005"/>
                <a:gd name="connsiteX2" fmla="*/ 4048 w 24193"/>
                <a:gd name="connsiteY2" fmla="*/ 26775 h 46005"/>
                <a:gd name="connsiteX3" fmla="*/ 4048 w 24193"/>
                <a:gd name="connsiteY3" fmla="*/ 45825 h 46005"/>
                <a:gd name="connsiteX4" fmla="*/ -5477 w 24193"/>
                <a:gd name="connsiteY4" fmla="*/ 45825 h 46005"/>
                <a:gd name="connsiteX5" fmla="*/ -5477 w 24193"/>
                <a:gd name="connsiteY5" fmla="*/ 201 h 46005"/>
                <a:gd name="connsiteX6" fmla="*/ 4048 w 24193"/>
                <a:gd name="connsiteY6" fmla="*/ 201 h 46005"/>
                <a:gd name="connsiteX7" fmla="*/ 4048 w 24193"/>
                <a:gd name="connsiteY7" fmla="*/ 9726 h 46005"/>
                <a:gd name="connsiteX8" fmla="*/ 10336 w 24193"/>
                <a:gd name="connsiteY8" fmla="*/ 2677 h 46005"/>
                <a:gd name="connsiteX9" fmla="*/ 18717 w 24193"/>
                <a:gd name="connsiteY9" fmla="*/ -180 h 46005"/>
                <a:gd name="connsiteX10" fmla="*/ 18717 w 24193"/>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6005">
                  <a:moveTo>
                    <a:pt x="18336" y="9726"/>
                  </a:moveTo>
                  <a:cubicBezTo>
                    <a:pt x="14243" y="9440"/>
                    <a:pt x="10239" y="11136"/>
                    <a:pt x="7574" y="14298"/>
                  </a:cubicBezTo>
                  <a:cubicBezTo>
                    <a:pt x="5002" y="17946"/>
                    <a:pt x="3764" y="22337"/>
                    <a:pt x="4048" y="26775"/>
                  </a:cubicBezTo>
                  <a:lnTo>
                    <a:pt x="4048" y="45825"/>
                  </a:lnTo>
                  <a:lnTo>
                    <a:pt x="-5477" y="45825"/>
                  </a:lnTo>
                  <a:lnTo>
                    <a:pt x="-5477" y="201"/>
                  </a:lnTo>
                  <a:lnTo>
                    <a:pt x="4048" y="201"/>
                  </a:lnTo>
                  <a:lnTo>
                    <a:pt x="4048" y="9726"/>
                  </a:lnTo>
                  <a:cubicBezTo>
                    <a:pt x="5476" y="6888"/>
                    <a:pt x="7667" y="4459"/>
                    <a:pt x="10336" y="2677"/>
                  </a:cubicBezTo>
                  <a:cubicBezTo>
                    <a:pt x="12810" y="934"/>
                    <a:pt x="15671" y="-66"/>
                    <a:pt x="18717" y="-180"/>
                  </a:cubicBezTo>
                  <a:lnTo>
                    <a:pt x="18717" y="9345"/>
                  </a:lnTo>
                  <a:close/>
                </a:path>
              </a:pathLst>
            </a:custGeom>
            <a:solidFill>
              <a:srgbClr val="6D6E71"/>
            </a:solidFill>
            <a:ln w="9525" cap="flat">
              <a:noFill/>
              <a:prstDash val="solid"/>
              <a:miter/>
            </a:ln>
          </p:spPr>
          <p:txBody>
            <a:bodyPr rtlCol="0" anchor="ctr"/>
            <a:lstStyle/>
            <a:p>
              <a:endParaRPr lang="en-US"/>
            </a:p>
          </p:txBody>
        </p:sp>
        <p:sp>
          <p:nvSpPr>
            <p:cNvPr id="469" name="Freeform: Shape 468">
              <a:extLst>
                <a:ext uri="{FF2B5EF4-FFF2-40B4-BE49-F238E27FC236}">
                  <a16:creationId xmlns:a16="http://schemas.microsoft.com/office/drawing/2014/main" id="{B50717E4-0BD5-4402-9A1D-E3F4F69ACB2C}"/>
                </a:ext>
              </a:extLst>
            </p:cNvPr>
            <p:cNvSpPr/>
            <p:nvPr/>
          </p:nvSpPr>
          <p:spPr>
            <a:xfrm>
              <a:off x="17930204" y="5077770"/>
              <a:ext cx="45397" cy="46986"/>
            </a:xfrm>
            <a:custGeom>
              <a:avLst/>
              <a:gdLst>
                <a:gd name="connsiteX0" fmla="*/ 39898 w 45397"/>
                <a:gd name="connsiteY0" fmla="*/ 27545 h 46986"/>
                <a:gd name="connsiteX1" fmla="*/ 4087 w 45397"/>
                <a:gd name="connsiteY1" fmla="*/ 27545 h 46986"/>
                <a:gd name="connsiteX2" fmla="*/ 8658 w 45397"/>
                <a:gd name="connsiteY2" fmla="*/ 35546 h 46986"/>
                <a:gd name="connsiteX3" fmla="*/ 18183 w 45397"/>
                <a:gd name="connsiteY3" fmla="*/ 38594 h 46986"/>
                <a:gd name="connsiteX4" fmla="*/ 31229 w 45397"/>
                <a:gd name="connsiteY4" fmla="*/ 33165 h 46986"/>
                <a:gd name="connsiteX5" fmla="*/ 36661 w 45397"/>
                <a:gd name="connsiteY5" fmla="*/ 39165 h 46986"/>
                <a:gd name="connsiteX6" fmla="*/ 17611 w 45397"/>
                <a:gd name="connsiteY6" fmla="*/ 46785 h 46986"/>
                <a:gd name="connsiteX7" fmla="*/ 1226 w 45397"/>
                <a:gd name="connsiteY7" fmla="*/ 40404 h 46986"/>
                <a:gd name="connsiteX8" fmla="*/ -5438 w 45397"/>
                <a:gd name="connsiteY8" fmla="*/ 23259 h 46986"/>
                <a:gd name="connsiteX9" fmla="*/ 1417 w 45397"/>
                <a:gd name="connsiteY9" fmla="*/ 6209 h 46986"/>
                <a:gd name="connsiteX10" fmla="*/ 17514 w 45397"/>
                <a:gd name="connsiteY10" fmla="*/ -173 h 46986"/>
                <a:gd name="connsiteX11" fmla="*/ 33327 w 45397"/>
                <a:gd name="connsiteY11" fmla="*/ 5447 h 46986"/>
                <a:gd name="connsiteX12" fmla="*/ 39898 w 45397"/>
                <a:gd name="connsiteY12" fmla="*/ 20878 h 46986"/>
                <a:gd name="connsiteX13" fmla="*/ 4087 w 45397"/>
                <a:gd name="connsiteY13" fmla="*/ 20020 h 46986"/>
                <a:gd name="connsiteX14" fmla="*/ 30373 w 45397"/>
                <a:gd name="connsiteY14" fmla="*/ 20020 h 46986"/>
                <a:gd name="connsiteX15" fmla="*/ 26755 w 45397"/>
                <a:gd name="connsiteY15" fmla="*/ 11162 h 46986"/>
                <a:gd name="connsiteX16" fmla="*/ 17895 w 45397"/>
                <a:gd name="connsiteY16" fmla="*/ 8114 h 46986"/>
                <a:gd name="connsiteX17" fmla="*/ 8370 w 45397"/>
                <a:gd name="connsiteY17" fmla="*/ 11257 h 46986"/>
                <a:gd name="connsiteX18" fmla="*/ 3896 w 45397"/>
                <a:gd name="connsiteY18" fmla="*/ 20020 h 46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7" h="46986">
                  <a:moveTo>
                    <a:pt x="39898" y="27545"/>
                  </a:moveTo>
                  <a:lnTo>
                    <a:pt x="4087" y="27545"/>
                  </a:lnTo>
                  <a:cubicBezTo>
                    <a:pt x="4273" y="30774"/>
                    <a:pt x="5989" y="33717"/>
                    <a:pt x="8658" y="35546"/>
                  </a:cubicBezTo>
                  <a:cubicBezTo>
                    <a:pt x="11416" y="37537"/>
                    <a:pt x="14751" y="38604"/>
                    <a:pt x="18183" y="38594"/>
                  </a:cubicBezTo>
                  <a:cubicBezTo>
                    <a:pt x="23137" y="38928"/>
                    <a:pt x="27992" y="36918"/>
                    <a:pt x="31229" y="33165"/>
                  </a:cubicBezTo>
                  <a:lnTo>
                    <a:pt x="36661" y="39165"/>
                  </a:lnTo>
                  <a:cubicBezTo>
                    <a:pt x="31708" y="44309"/>
                    <a:pt x="24755" y="47081"/>
                    <a:pt x="17611" y="46785"/>
                  </a:cubicBezTo>
                  <a:cubicBezTo>
                    <a:pt x="11514" y="46928"/>
                    <a:pt x="5607" y="44633"/>
                    <a:pt x="1226" y="40404"/>
                  </a:cubicBezTo>
                  <a:cubicBezTo>
                    <a:pt x="-3345" y="35917"/>
                    <a:pt x="-5820" y="29669"/>
                    <a:pt x="-5438" y="23259"/>
                  </a:cubicBezTo>
                  <a:cubicBezTo>
                    <a:pt x="-5727" y="16848"/>
                    <a:pt x="-3248" y="10619"/>
                    <a:pt x="1417" y="6209"/>
                  </a:cubicBezTo>
                  <a:cubicBezTo>
                    <a:pt x="5705" y="2037"/>
                    <a:pt x="11514" y="-258"/>
                    <a:pt x="17514" y="-173"/>
                  </a:cubicBezTo>
                  <a:cubicBezTo>
                    <a:pt x="23323" y="-315"/>
                    <a:pt x="28946" y="1685"/>
                    <a:pt x="33327" y="5447"/>
                  </a:cubicBezTo>
                  <a:cubicBezTo>
                    <a:pt x="37801" y="9295"/>
                    <a:pt x="40182" y="14991"/>
                    <a:pt x="39898" y="20878"/>
                  </a:cubicBezTo>
                  <a:close/>
                  <a:moveTo>
                    <a:pt x="4087" y="20020"/>
                  </a:moveTo>
                  <a:lnTo>
                    <a:pt x="30373" y="20020"/>
                  </a:lnTo>
                  <a:cubicBezTo>
                    <a:pt x="30564" y="16667"/>
                    <a:pt x="29229" y="13410"/>
                    <a:pt x="26755" y="11162"/>
                  </a:cubicBezTo>
                  <a:cubicBezTo>
                    <a:pt x="24276" y="9067"/>
                    <a:pt x="21132" y="7981"/>
                    <a:pt x="17895" y="8114"/>
                  </a:cubicBezTo>
                  <a:cubicBezTo>
                    <a:pt x="14467" y="8057"/>
                    <a:pt x="11133" y="9162"/>
                    <a:pt x="8370" y="11257"/>
                  </a:cubicBezTo>
                  <a:cubicBezTo>
                    <a:pt x="5514" y="13239"/>
                    <a:pt x="3798" y="16534"/>
                    <a:pt x="3896" y="20020"/>
                  </a:cubicBezTo>
                  <a:close/>
                </a:path>
              </a:pathLst>
            </a:custGeom>
            <a:solidFill>
              <a:srgbClr val="6D6E71"/>
            </a:solidFill>
            <a:ln w="9525" cap="flat">
              <a:noFill/>
              <a:prstDash val="solid"/>
              <a:miter/>
            </a:ln>
          </p:spPr>
          <p:txBody>
            <a:bodyPr rtlCol="0" anchor="ctr"/>
            <a:lstStyle/>
            <a:p>
              <a:endParaRPr lang="en-US"/>
            </a:p>
          </p:txBody>
        </p:sp>
        <p:sp>
          <p:nvSpPr>
            <p:cNvPr id="470" name="Freeform: Shape 469">
              <a:extLst>
                <a:ext uri="{FF2B5EF4-FFF2-40B4-BE49-F238E27FC236}">
                  <a16:creationId xmlns:a16="http://schemas.microsoft.com/office/drawing/2014/main" id="{2EA46BE0-28B7-4877-A41C-DFCA518ADB03}"/>
                </a:ext>
              </a:extLst>
            </p:cNvPr>
            <p:cNvSpPr/>
            <p:nvPr/>
          </p:nvSpPr>
          <p:spPr>
            <a:xfrm>
              <a:off x="17981677" y="5059297"/>
              <a:ext cx="31718" cy="64961"/>
            </a:xfrm>
            <a:custGeom>
              <a:avLst/>
              <a:gdLst>
                <a:gd name="connsiteX0" fmla="*/ 9764 w 31718"/>
                <a:gd name="connsiteY0" fmla="*/ 15252 h 64961"/>
                <a:gd name="connsiteX1" fmla="*/ 9764 w 31718"/>
                <a:gd name="connsiteY1" fmla="*/ 18966 h 64961"/>
                <a:gd name="connsiteX2" fmla="*/ 21763 w 31718"/>
                <a:gd name="connsiteY2" fmla="*/ 18966 h 64961"/>
                <a:gd name="connsiteX3" fmla="*/ 21763 w 31718"/>
                <a:gd name="connsiteY3" fmla="*/ 26682 h 64961"/>
                <a:gd name="connsiteX4" fmla="*/ 9764 w 31718"/>
                <a:gd name="connsiteY4" fmla="*/ 26682 h 64961"/>
                <a:gd name="connsiteX5" fmla="*/ 9764 w 31718"/>
                <a:gd name="connsiteY5" fmla="*/ 64782 h 64961"/>
                <a:gd name="connsiteX6" fmla="*/ 239 w 31718"/>
                <a:gd name="connsiteY6" fmla="*/ 64782 h 64961"/>
                <a:gd name="connsiteX7" fmla="*/ 239 w 31718"/>
                <a:gd name="connsiteY7" fmla="*/ 26682 h 64961"/>
                <a:gd name="connsiteX8" fmla="*/ -5477 w 31718"/>
                <a:gd name="connsiteY8" fmla="*/ 26682 h 64961"/>
                <a:gd name="connsiteX9" fmla="*/ -5477 w 31718"/>
                <a:gd name="connsiteY9" fmla="*/ 18966 h 64961"/>
                <a:gd name="connsiteX10" fmla="*/ 239 w 31718"/>
                <a:gd name="connsiteY10" fmla="*/ 18966 h 64961"/>
                <a:gd name="connsiteX11" fmla="*/ 239 w 31718"/>
                <a:gd name="connsiteY11" fmla="*/ 15442 h 64961"/>
                <a:gd name="connsiteX12" fmla="*/ 4523 w 31718"/>
                <a:gd name="connsiteY12" fmla="*/ 4012 h 64961"/>
                <a:gd name="connsiteX13" fmla="*/ 15001 w 31718"/>
                <a:gd name="connsiteY13" fmla="*/ -179 h 64961"/>
                <a:gd name="connsiteX14" fmla="*/ 26242 w 31718"/>
                <a:gd name="connsiteY14" fmla="*/ 4298 h 64961"/>
                <a:gd name="connsiteX15" fmla="*/ 22238 w 31718"/>
                <a:gd name="connsiteY15" fmla="*/ 11156 h 64961"/>
                <a:gd name="connsiteX16" fmla="*/ 16336 w 31718"/>
                <a:gd name="connsiteY16" fmla="*/ 8108 h 64961"/>
                <a:gd name="connsiteX17" fmla="*/ 11573 w 31718"/>
                <a:gd name="connsiteY17" fmla="*/ 10013 h 64961"/>
                <a:gd name="connsiteX18" fmla="*/ 9764 w 31718"/>
                <a:gd name="connsiteY18" fmla="*/ 15252 h 64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4961">
                  <a:moveTo>
                    <a:pt x="9764" y="15252"/>
                  </a:moveTo>
                  <a:lnTo>
                    <a:pt x="9764" y="18966"/>
                  </a:lnTo>
                  <a:lnTo>
                    <a:pt x="21763" y="18966"/>
                  </a:lnTo>
                  <a:lnTo>
                    <a:pt x="21763" y="26682"/>
                  </a:lnTo>
                  <a:lnTo>
                    <a:pt x="9764" y="26682"/>
                  </a:lnTo>
                  <a:lnTo>
                    <a:pt x="9764" y="64782"/>
                  </a:lnTo>
                  <a:lnTo>
                    <a:pt x="239" y="64782"/>
                  </a:lnTo>
                  <a:lnTo>
                    <a:pt x="239" y="26682"/>
                  </a:lnTo>
                  <a:lnTo>
                    <a:pt x="-5477" y="26682"/>
                  </a:lnTo>
                  <a:lnTo>
                    <a:pt x="-5477" y="18966"/>
                  </a:lnTo>
                  <a:lnTo>
                    <a:pt x="239" y="18966"/>
                  </a:lnTo>
                  <a:lnTo>
                    <a:pt x="239" y="15442"/>
                  </a:lnTo>
                  <a:cubicBezTo>
                    <a:pt x="48" y="11204"/>
                    <a:pt x="1569" y="7070"/>
                    <a:pt x="4523" y="4012"/>
                  </a:cubicBezTo>
                  <a:cubicBezTo>
                    <a:pt x="7285" y="1279"/>
                    <a:pt x="11094" y="-227"/>
                    <a:pt x="15001" y="-179"/>
                  </a:cubicBezTo>
                  <a:cubicBezTo>
                    <a:pt x="19191" y="-131"/>
                    <a:pt x="23191" y="1469"/>
                    <a:pt x="26242" y="4298"/>
                  </a:cubicBezTo>
                  <a:lnTo>
                    <a:pt x="22238" y="11156"/>
                  </a:lnTo>
                  <a:cubicBezTo>
                    <a:pt x="20810" y="9356"/>
                    <a:pt x="18619" y="8242"/>
                    <a:pt x="16336" y="8108"/>
                  </a:cubicBezTo>
                  <a:cubicBezTo>
                    <a:pt x="14527" y="8022"/>
                    <a:pt x="12810" y="8718"/>
                    <a:pt x="11573" y="10013"/>
                  </a:cubicBezTo>
                  <a:cubicBezTo>
                    <a:pt x="10332" y="11470"/>
                    <a:pt x="9666" y="13337"/>
                    <a:pt x="9764" y="15252"/>
                  </a:cubicBezTo>
                  <a:close/>
                </a:path>
              </a:pathLst>
            </a:custGeom>
            <a:solidFill>
              <a:srgbClr val="6D6E71"/>
            </a:solidFill>
            <a:ln w="9525" cap="flat">
              <a:noFill/>
              <a:prstDash val="solid"/>
              <a:miter/>
            </a:ln>
          </p:spPr>
          <p:txBody>
            <a:bodyPr rtlCol="0" anchor="ctr"/>
            <a:lstStyle/>
            <a:p>
              <a:endParaRPr lang="en-US"/>
            </a:p>
          </p:txBody>
        </p:sp>
        <p:sp>
          <p:nvSpPr>
            <p:cNvPr id="471" name="Freeform: Shape 470">
              <a:extLst>
                <a:ext uri="{FF2B5EF4-FFF2-40B4-BE49-F238E27FC236}">
                  <a16:creationId xmlns:a16="http://schemas.microsoft.com/office/drawing/2014/main" id="{88A79D6D-4C83-4029-B433-2D54B985BAE9}"/>
                </a:ext>
              </a:extLst>
            </p:cNvPr>
            <p:cNvSpPr/>
            <p:nvPr/>
          </p:nvSpPr>
          <p:spPr>
            <a:xfrm>
              <a:off x="18013751" y="5077771"/>
              <a:ext cx="45403" cy="46978"/>
            </a:xfrm>
            <a:custGeom>
              <a:avLst/>
              <a:gdLst>
                <a:gd name="connsiteX0" fmla="*/ 39603 w 45403"/>
                <a:gd name="connsiteY0" fmla="*/ 27543 h 46978"/>
                <a:gd name="connsiteX1" fmla="*/ 3977 w 45403"/>
                <a:gd name="connsiteY1" fmla="*/ 27543 h 46978"/>
                <a:gd name="connsiteX2" fmla="*/ 8549 w 45403"/>
                <a:gd name="connsiteY2" fmla="*/ 35544 h 46978"/>
                <a:gd name="connsiteX3" fmla="*/ 31124 w 45403"/>
                <a:gd name="connsiteY3" fmla="*/ 33163 h 46978"/>
                <a:gd name="connsiteX4" fmla="*/ 36650 w 45403"/>
                <a:gd name="connsiteY4" fmla="*/ 39164 h 46978"/>
                <a:gd name="connsiteX5" fmla="*/ 17600 w 45403"/>
                <a:gd name="connsiteY5" fmla="*/ 46784 h 46978"/>
                <a:gd name="connsiteX6" fmla="*/ 1312 w 45403"/>
                <a:gd name="connsiteY6" fmla="*/ 40402 h 46978"/>
                <a:gd name="connsiteX7" fmla="*/ -5455 w 45403"/>
                <a:gd name="connsiteY7" fmla="*/ 23257 h 46978"/>
                <a:gd name="connsiteX8" fmla="*/ 1405 w 45403"/>
                <a:gd name="connsiteY8" fmla="*/ 6208 h 46978"/>
                <a:gd name="connsiteX9" fmla="*/ 17600 w 45403"/>
                <a:gd name="connsiteY9" fmla="*/ -175 h 46978"/>
                <a:gd name="connsiteX10" fmla="*/ 33408 w 45403"/>
                <a:gd name="connsiteY10" fmla="*/ 5445 h 46978"/>
                <a:gd name="connsiteX11" fmla="*/ 39887 w 45403"/>
                <a:gd name="connsiteY11" fmla="*/ 20876 h 46978"/>
                <a:gd name="connsiteX12" fmla="*/ 3884 w 45403"/>
                <a:gd name="connsiteY12" fmla="*/ 20018 h 46978"/>
                <a:gd name="connsiteX13" fmla="*/ 29980 w 45403"/>
                <a:gd name="connsiteY13" fmla="*/ 20018 h 46978"/>
                <a:gd name="connsiteX14" fmla="*/ 26455 w 45403"/>
                <a:gd name="connsiteY14" fmla="*/ 11160 h 46978"/>
                <a:gd name="connsiteX15" fmla="*/ 17502 w 45403"/>
                <a:gd name="connsiteY15" fmla="*/ 8112 h 46978"/>
                <a:gd name="connsiteX16" fmla="*/ 7977 w 45403"/>
                <a:gd name="connsiteY16" fmla="*/ 11256 h 46978"/>
                <a:gd name="connsiteX17" fmla="*/ 3977 w 45403"/>
                <a:gd name="connsiteY17" fmla="*/ 20018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03" h="46978">
                  <a:moveTo>
                    <a:pt x="39603" y="27543"/>
                  </a:moveTo>
                  <a:lnTo>
                    <a:pt x="3977" y="27543"/>
                  </a:lnTo>
                  <a:cubicBezTo>
                    <a:pt x="4168" y="30792"/>
                    <a:pt x="5786" y="33773"/>
                    <a:pt x="8549" y="35544"/>
                  </a:cubicBezTo>
                  <a:cubicBezTo>
                    <a:pt x="15600" y="40393"/>
                    <a:pt x="25218" y="39383"/>
                    <a:pt x="31124" y="33163"/>
                  </a:cubicBezTo>
                  <a:lnTo>
                    <a:pt x="36650" y="39164"/>
                  </a:lnTo>
                  <a:cubicBezTo>
                    <a:pt x="31696" y="44269"/>
                    <a:pt x="24743" y="47031"/>
                    <a:pt x="17600" y="46784"/>
                  </a:cubicBezTo>
                  <a:cubicBezTo>
                    <a:pt x="11502" y="46917"/>
                    <a:pt x="5693" y="44622"/>
                    <a:pt x="1312" y="40402"/>
                  </a:cubicBezTo>
                  <a:cubicBezTo>
                    <a:pt x="-3260" y="35926"/>
                    <a:pt x="-5739" y="29677"/>
                    <a:pt x="-5455" y="23257"/>
                  </a:cubicBezTo>
                  <a:cubicBezTo>
                    <a:pt x="-5739" y="16846"/>
                    <a:pt x="-3260" y="10617"/>
                    <a:pt x="1405" y="6208"/>
                  </a:cubicBezTo>
                  <a:cubicBezTo>
                    <a:pt x="5786" y="2026"/>
                    <a:pt x="11595" y="-270"/>
                    <a:pt x="17600" y="-175"/>
                  </a:cubicBezTo>
                  <a:cubicBezTo>
                    <a:pt x="23408" y="-298"/>
                    <a:pt x="29027" y="1702"/>
                    <a:pt x="33408" y="5445"/>
                  </a:cubicBezTo>
                  <a:cubicBezTo>
                    <a:pt x="37887" y="9313"/>
                    <a:pt x="40268" y="15008"/>
                    <a:pt x="39887" y="20876"/>
                  </a:cubicBezTo>
                  <a:close/>
                  <a:moveTo>
                    <a:pt x="3884" y="20018"/>
                  </a:moveTo>
                  <a:lnTo>
                    <a:pt x="29980" y="20018"/>
                  </a:lnTo>
                  <a:cubicBezTo>
                    <a:pt x="30171" y="16685"/>
                    <a:pt x="28934" y="13428"/>
                    <a:pt x="26455" y="11160"/>
                  </a:cubicBezTo>
                  <a:cubicBezTo>
                    <a:pt x="23981" y="9074"/>
                    <a:pt x="20739" y="7988"/>
                    <a:pt x="17502" y="8112"/>
                  </a:cubicBezTo>
                  <a:cubicBezTo>
                    <a:pt x="14074" y="8074"/>
                    <a:pt x="10740" y="9179"/>
                    <a:pt x="7977" y="11256"/>
                  </a:cubicBezTo>
                  <a:cubicBezTo>
                    <a:pt x="5312" y="13361"/>
                    <a:pt x="3786" y="16628"/>
                    <a:pt x="3977" y="20018"/>
                  </a:cubicBezTo>
                  <a:close/>
                </a:path>
              </a:pathLst>
            </a:custGeom>
            <a:solidFill>
              <a:srgbClr val="6D6E71"/>
            </a:solidFill>
            <a:ln w="9525" cap="flat">
              <a:noFill/>
              <a:prstDash val="solid"/>
              <a:miter/>
            </a:ln>
          </p:spPr>
          <p:txBody>
            <a:bodyPr rtlCol="0" anchor="ctr"/>
            <a:lstStyle/>
            <a:p>
              <a:endParaRPr lang="en-US"/>
            </a:p>
          </p:txBody>
        </p:sp>
        <p:sp>
          <p:nvSpPr>
            <p:cNvPr id="472" name="Freeform: Shape 471">
              <a:extLst>
                <a:ext uri="{FF2B5EF4-FFF2-40B4-BE49-F238E27FC236}">
                  <a16:creationId xmlns:a16="http://schemas.microsoft.com/office/drawing/2014/main" id="{74EA5E99-921B-4119-AF81-596B69480D9F}"/>
                </a:ext>
              </a:extLst>
            </p:cNvPr>
            <p:cNvSpPr/>
            <p:nvPr/>
          </p:nvSpPr>
          <p:spPr>
            <a:xfrm>
              <a:off x="18068639" y="5077587"/>
              <a:ext cx="24286" cy="46005"/>
            </a:xfrm>
            <a:custGeom>
              <a:avLst/>
              <a:gdLst>
                <a:gd name="connsiteX0" fmla="*/ 18336 w 24286"/>
                <a:gd name="connsiteY0" fmla="*/ 9726 h 46005"/>
                <a:gd name="connsiteX1" fmla="*/ 7667 w 24286"/>
                <a:gd name="connsiteY1" fmla="*/ 14298 h 46005"/>
                <a:gd name="connsiteX2" fmla="*/ 4048 w 24286"/>
                <a:gd name="connsiteY2" fmla="*/ 26775 h 46005"/>
                <a:gd name="connsiteX3" fmla="*/ 4048 w 24286"/>
                <a:gd name="connsiteY3" fmla="*/ 45825 h 46005"/>
                <a:gd name="connsiteX4" fmla="*/ -5477 w 24286"/>
                <a:gd name="connsiteY4" fmla="*/ 45825 h 46005"/>
                <a:gd name="connsiteX5" fmla="*/ -5477 w 24286"/>
                <a:gd name="connsiteY5" fmla="*/ 201 h 46005"/>
                <a:gd name="connsiteX6" fmla="*/ 4048 w 24286"/>
                <a:gd name="connsiteY6" fmla="*/ 201 h 46005"/>
                <a:gd name="connsiteX7" fmla="*/ 4048 w 24286"/>
                <a:gd name="connsiteY7" fmla="*/ 9726 h 46005"/>
                <a:gd name="connsiteX8" fmla="*/ 10336 w 24286"/>
                <a:gd name="connsiteY8" fmla="*/ 2677 h 46005"/>
                <a:gd name="connsiteX9" fmla="*/ 18810 w 24286"/>
                <a:gd name="connsiteY9" fmla="*/ -180 h 46005"/>
                <a:gd name="connsiteX10" fmla="*/ 18810 w 24286"/>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6005">
                  <a:moveTo>
                    <a:pt x="18336" y="9726"/>
                  </a:moveTo>
                  <a:cubicBezTo>
                    <a:pt x="14238" y="9430"/>
                    <a:pt x="10239" y="11136"/>
                    <a:pt x="7667" y="14298"/>
                  </a:cubicBezTo>
                  <a:cubicBezTo>
                    <a:pt x="5002" y="17908"/>
                    <a:pt x="3764" y="22318"/>
                    <a:pt x="4048" y="26775"/>
                  </a:cubicBezTo>
                  <a:lnTo>
                    <a:pt x="4048" y="45825"/>
                  </a:lnTo>
                  <a:lnTo>
                    <a:pt x="-5477" y="45825"/>
                  </a:lnTo>
                  <a:lnTo>
                    <a:pt x="-5477" y="201"/>
                  </a:lnTo>
                  <a:lnTo>
                    <a:pt x="4048" y="201"/>
                  </a:lnTo>
                  <a:lnTo>
                    <a:pt x="4048" y="9726"/>
                  </a:lnTo>
                  <a:cubicBezTo>
                    <a:pt x="5476" y="6888"/>
                    <a:pt x="7667" y="4459"/>
                    <a:pt x="10336" y="2677"/>
                  </a:cubicBezTo>
                  <a:cubicBezTo>
                    <a:pt x="12810" y="915"/>
                    <a:pt x="15764" y="-75"/>
                    <a:pt x="18810" y="-180"/>
                  </a:cubicBezTo>
                  <a:lnTo>
                    <a:pt x="18810" y="9345"/>
                  </a:lnTo>
                  <a:close/>
                </a:path>
              </a:pathLst>
            </a:custGeom>
            <a:solidFill>
              <a:srgbClr val="6D6E71"/>
            </a:solidFill>
            <a:ln w="9525" cap="flat">
              <a:noFill/>
              <a:prstDash val="solid"/>
              <a:miter/>
            </a:ln>
          </p:spPr>
          <p:txBody>
            <a:bodyPr rtlCol="0" anchor="ctr"/>
            <a:lstStyle/>
            <a:p>
              <a:endParaRPr lang="en-US"/>
            </a:p>
          </p:txBody>
        </p:sp>
        <p:sp>
          <p:nvSpPr>
            <p:cNvPr id="473" name="Freeform: Shape 472">
              <a:extLst>
                <a:ext uri="{FF2B5EF4-FFF2-40B4-BE49-F238E27FC236}">
                  <a16:creationId xmlns:a16="http://schemas.microsoft.com/office/drawing/2014/main" id="{4B8A4870-1558-4124-939B-0635A0B2DA1C}"/>
                </a:ext>
              </a:extLst>
            </p:cNvPr>
            <p:cNvSpPr/>
            <p:nvPr/>
          </p:nvSpPr>
          <p:spPr>
            <a:xfrm>
              <a:off x="18101121" y="5077587"/>
              <a:ext cx="24286" cy="46005"/>
            </a:xfrm>
            <a:custGeom>
              <a:avLst/>
              <a:gdLst>
                <a:gd name="connsiteX0" fmla="*/ 18336 w 24286"/>
                <a:gd name="connsiteY0" fmla="*/ 9726 h 46005"/>
                <a:gd name="connsiteX1" fmla="*/ 7667 w 24286"/>
                <a:gd name="connsiteY1" fmla="*/ 14298 h 46005"/>
                <a:gd name="connsiteX2" fmla="*/ 4048 w 24286"/>
                <a:gd name="connsiteY2" fmla="*/ 26775 h 46005"/>
                <a:gd name="connsiteX3" fmla="*/ 4048 w 24286"/>
                <a:gd name="connsiteY3" fmla="*/ 45825 h 46005"/>
                <a:gd name="connsiteX4" fmla="*/ -5477 w 24286"/>
                <a:gd name="connsiteY4" fmla="*/ 45825 h 46005"/>
                <a:gd name="connsiteX5" fmla="*/ -5477 w 24286"/>
                <a:gd name="connsiteY5" fmla="*/ 201 h 46005"/>
                <a:gd name="connsiteX6" fmla="*/ 4048 w 24286"/>
                <a:gd name="connsiteY6" fmla="*/ 201 h 46005"/>
                <a:gd name="connsiteX7" fmla="*/ 4048 w 24286"/>
                <a:gd name="connsiteY7" fmla="*/ 9726 h 46005"/>
                <a:gd name="connsiteX8" fmla="*/ 10332 w 24286"/>
                <a:gd name="connsiteY8" fmla="*/ 2677 h 46005"/>
                <a:gd name="connsiteX9" fmla="*/ 18810 w 24286"/>
                <a:gd name="connsiteY9" fmla="*/ -180 h 46005"/>
                <a:gd name="connsiteX10" fmla="*/ 18810 w 24286"/>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6005">
                  <a:moveTo>
                    <a:pt x="18336" y="9726"/>
                  </a:moveTo>
                  <a:cubicBezTo>
                    <a:pt x="14238" y="9430"/>
                    <a:pt x="10239" y="11136"/>
                    <a:pt x="7667" y="14298"/>
                  </a:cubicBezTo>
                  <a:cubicBezTo>
                    <a:pt x="4997" y="17908"/>
                    <a:pt x="3760" y="22318"/>
                    <a:pt x="4048" y="26775"/>
                  </a:cubicBezTo>
                  <a:lnTo>
                    <a:pt x="4048" y="45825"/>
                  </a:lnTo>
                  <a:lnTo>
                    <a:pt x="-5477" y="45825"/>
                  </a:lnTo>
                  <a:lnTo>
                    <a:pt x="-5477" y="201"/>
                  </a:lnTo>
                  <a:lnTo>
                    <a:pt x="4048" y="201"/>
                  </a:lnTo>
                  <a:lnTo>
                    <a:pt x="4048" y="9726"/>
                  </a:lnTo>
                  <a:cubicBezTo>
                    <a:pt x="5476" y="6888"/>
                    <a:pt x="7667" y="4459"/>
                    <a:pt x="10332" y="2677"/>
                  </a:cubicBezTo>
                  <a:cubicBezTo>
                    <a:pt x="12810" y="915"/>
                    <a:pt x="15764" y="-75"/>
                    <a:pt x="18810" y="-180"/>
                  </a:cubicBezTo>
                  <a:lnTo>
                    <a:pt x="18810" y="9345"/>
                  </a:lnTo>
                  <a:close/>
                </a:path>
              </a:pathLst>
            </a:custGeom>
            <a:solidFill>
              <a:srgbClr val="6D6E71"/>
            </a:solidFill>
            <a:ln w="9525" cap="flat">
              <a:noFill/>
              <a:prstDash val="solid"/>
              <a:miter/>
            </a:ln>
          </p:spPr>
          <p:txBody>
            <a:bodyPr rtlCol="0" anchor="ctr"/>
            <a:lstStyle/>
            <a:p>
              <a:endParaRPr lang="en-US"/>
            </a:p>
          </p:txBody>
        </p:sp>
        <p:sp>
          <p:nvSpPr>
            <p:cNvPr id="474" name="Freeform: Shape 473">
              <a:extLst>
                <a:ext uri="{FF2B5EF4-FFF2-40B4-BE49-F238E27FC236}">
                  <a16:creationId xmlns:a16="http://schemas.microsoft.com/office/drawing/2014/main" id="{2BAB7544-B21E-46F5-B619-17A2DE5B7B9A}"/>
                </a:ext>
              </a:extLst>
            </p:cNvPr>
            <p:cNvSpPr/>
            <p:nvPr/>
          </p:nvSpPr>
          <p:spPr>
            <a:xfrm>
              <a:off x="18129873" y="5077281"/>
              <a:ext cx="40637" cy="47466"/>
            </a:xfrm>
            <a:custGeom>
              <a:avLst/>
              <a:gdLst>
                <a:gd name="connsiteX0" fmla="*/ 34920 w 40637"/>
                <a:gd name="connsiteY0" fmla="*/ 46608 h 47466"/>
                <a:gd name="connsiteX1" fmla="*/ 26251 w 40637"/>
                <a:gd name="connsiteY1" fmla="*/ 46608 h 47466"/>
                <a:gd name="connsiteX2" fmla="*/ 26251 w 40637"/>
                <a:gd name="connsiteY2" fmla="*/ 40512 h 47466"/>
                <a:gd name="connsiteX3" fmla="*/ 11014 w 40637"/>
                <a:gd name="connsiteY3" fmla="*/ 47274 h 47466"/>
                <a:gd name="connsiteX4" fmla="*/ -799 w 40637"/>
                <a:gd name="connsiteY4" fmla="*/ 43274 h 47466"/>
                <a:gd name="connsiteX5" fmla="*/ -5464 w 40637"/>
                <a:gd name="connsiteY5" fmla="*/ 32511 h 47466"/>
                <a:gd name="connsiteX6" fmla="*/ -418 w 40637"/>
                <a:gd name="connsiteY6" fmla="*/ 22414 h 47466"/>
                <a:gd name="connsiteX7" fmla="*/ 13014 w 40637"/>
                <a:gd name="connsiteY7" fmla="*/ 19081 h 47466"/>
                <a:gd name="connsiteX8" fmla="*/ 25395 w 40637"/>
                <a:gd name="connsiteY8" fmla="*/ 19081 h 47466"/>
                <a:gd name="connsiteX9" fmla="*/ 25395 w 40637"/>
                <a:gd name="connsiteY9" fmla="*/ 17366 h 47466"/>
                <a:gd name="connsiteX10" fmla="*/ 15298 w 40637"/>
                <a:gd name="connsiteY10" fmla="*/ 7841 h 47466"/>
                <a:gd name="connsiteX11" fmla="*/ 2154 w 40637"/>
                <a:gd name="connsiteY11" fmla="*/ 12413 h 47466"/>
                <a:gd name="connsiteX12" fmla="*/ -2134 w 40637"/>
                <a:gd name="connsiteY12" fmla="*/ 6412 h 47466"/>
                <a:gd name="connsiteX13" fmla="*/ 16916 w 40637"/>
                <a:gd name="connsiteY13" fmla="*/ -160 h 47466"/>
                <a:gd name="connsiteX14" fmla="*/ 30064 w 40637"/>
                <a:gd name="connsiteY14" fmla="*/ 3936 h 47466"/>
                <a:gd name="connsiteX15" fmla="*/ 35111 w 40637"/>
                <a:gd name="connsiteY15" fmla="*/ 16699 h 47466"/>
                <a:gd name="connsiteX16" fmla="*/ 25395 w 40637"/>
                <a:gd name="connsiteY16" fmla="*/ 29653 h 47466"/>
                <a:gd name="connsiteX17" fmla="*/ 25395 w 40637"/>
                <a:gd name="connsiteY17" fmla="*/ 25748 h 47466"/>
                <a:gd name="connsiteX18" fmla="*/ 14633 w 40637"/>
                <a:gd name="connsiteY18" fmla="*/ 25748 h 47466"/>
                <a:gd name="connsiteX19" fmla="*/ 4252 w 40637"/>
                <a:gd name="connsiteY19" fmla="*/ 32320 h 47466"/>
                <a:gd name="connsiteX20" fmla="*/ 6824 w 40637"/>
                <a:gd name="connsiteY20" fmla="*/ 37368 h 47466"/>
                <a:gd name="connsiteX21" fmla="*/ 13968 w 40637"/>
                <a:gd name="connsiteY21" fmla="*/ 39178 h 47466"/>
                <a:gd name="connsiteX22" fmla="*/ 22060 w 40637"/>
                <a:gd name="connsiteY22" fmla="*/ 36606 h 47466"/>
                <a:gd name="connsiteX23" fmla="*/ 25302 w 40637"/>
                <a:gd name="connsiteY23" fmla="*/ 29653 h 47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7" h="47466">
                  <a:moveTo>
                    <a:pt x="34920" y="46608"/>
                  </a:moveTo>
                  <a:lnTo>
                    <a:pt x="26251" y="46608"/>
                  </a:lnTo>
                  <a:lnTo>
                    <a:pt x="26251" y="40512"/>
                  </a:lnTo>
                  <a:cubicBezTo>
                    <a:pt x="22442" y="44988"/>
                    <a:pt x="16823" y="47484"/>
                    <a:pt x="11014" y="47274"/>
                  </a:cubicBezTo>
                  <a:cubicBezTo>
                    <a:pt x="6726" y="47436"/>
                    <a:pt x="2536" y="46007"/>
                    <a:pt x="-799" y="43274"/>
                  </a:cubicBezTo>
                  <a:cubicBezTo>
                    <a:pt x="-3845" y="40569"/>
                    <a:pt x="-5561" y="36616"/>
                    <a:pt x="-5464" y="32511"/>
                  </a:cubicBezTo>
                  <a:cubicBezTo>
                    <a:pt x="-5654" y="28491"/>
                    <a:pt x="-3752" y="24652"/>
                    <a:pt x="-418" y="22414"/>
                  </a:cubicBezTo>
                  <a:cubicBezTo>
                    <a:pt x="3582" y="19995"/>
                    <a:pt x="8252" y="18833"/>
                    <a:pt x="13014" y="19081"/>
                  </a:cubicBezTo>
                  <a:lnTo>
                    <a:pt x="25395" y="19081"/>
                  </a:lnTo>
                  <a:lnTo>
                    <a:pt x="25395" y="17366"/>
                  </a:lnTo>
                  <a:cubicBezTo>
                    <a:pt x="25395" y="11365"/>
                    <a:pt x="22060" y="7841"/>
                    <a:pt x="15298" y="7841"/>
                  </a:cubicBezTo>
                  <a:cubicBezTo>
                    <a:pt x="10535" y="8022"/>
                    <a:pt x="5964" y="9613"/>
                    <a:pt x="2154" y="12413"/>
                  </a:cubicBezTo>
                  <a:lnTo>
                    <a:pt x="-2134" y="6412"/>
                  </a:lnTo>
                  <a:cubicBezTo>
                    <a:pt x="3201" y="2060"/>
                    <a:pt x="9963" y="-275"/>
                    <a:pt x="16916" y="-160"/>
                  </a:cubicBezTo>
                  <a:cubicBezTo>
                    <a:pt x="21679" y="-369"/>
                    <a:pt x="26251" y="1078"/>
                    <a:pt x="30064" y="3936"/>
                  </a:cubicBezTo>
                  <a:cubicBezTo>
                    <a:pt x="33683" y="7164"/>
                    <a:pt x="35492" y="11889"/>
                    <a:pt x="35111" y="16699"/>
                  </a:cubicBezTo>
                  <a:close/>
                  <a:moveTo>
                    <a:pt x="25395" y="29653"/>
                  </a:moveTo>
                  <a:lnTo>
                    <a:pt x="25395" y="25748"/>
                  </a:lnTo>
                  <a:lnTo>
                    <a:pt x="14633" y="25748"/>
                  </a:lnTo>
                  <a:cubicBezTo>
                    <a:pt x="7773" y="25748"/>
                    <a:pt x="4252" y="27939"/>
                    <a:pt x="4252" y="32320"/>
                  </a:cubicBezTo>
                  <a:cubicBezTo>
                    <a:pt x="4154" y="34340"/>
                    <a:pt x="5108" y="36263"/>
                    <a:pt x="6824" y="37368"/>
                  </a:cubicBezTo>
                  <a:cubicBezTo>
                    <a:pt x="8917" y="38711"/>
                    <a:pt x="11489" y="39340"/>
                    <a:pt x="13968" y="39178"/>
                  </a:cubicBezTo>
                  <a:cubicBezTo>
                    <a:pt x="16916" y="39217"/>
                    <a:pt x="19679" y="38321"/>
                    <a:pt x="22060" y="36606"/>
                  </a:cubicBezTo>
                  <a:cubicBezTo>
                    <a:pt x="24158" y="34949"/>
                    <a:pt x="25395" y="32358"/>
                    <a:pt x="25302" y="29653"/>
                  </a:cubicBezTo>
                  <a:close/>
                </a:path>
              </a:pathLst>
            </a:custGeom>
            <a:solidFill>
              <a:srgbClr val="6D6E71"/>
            </a:solidFill>
            <a:ln w="9525" cap="flat">
              <a:noFill/>
              <a:prstDash val="solid"/>
              <a:miter/>
            </a:ln>
          </p:spPr>
          <p:txBody>
            <a:bodyPr rtlCol="0" anchor="ctr"/>
            <a:lstStyle/>
            <a:p>
              <a:endParaRPr lang="en-US"/>
            </a:p>
          </p:txBody>
        </p:sp>
        <p:sp>
          <p:nvSpPr>
            <p:cNvPr id="475" name="Freeform: Shape 474">
              <a:extLst>
                <a:ext uri="{FF2B5EF4-FFF2-40B4-BE49-F238E27FC236}">
                  <a16:creationId xmlns:a16="http://schemas.microsoft.com/office/drawing/2014/main" id="{A14A8E18-3604-4BDB-BD0F-377DFACCCC87}"/>
                </a:ext>
              </a:extLst>
            </p:cNvPr>
            <p:cNvSpPr/>
            <p:nvPr/>
          </p:nvSpPr>
          <p:spPr>
            <a:xfrm>
              <a:off x="18182939" y="5060441"/>
              <a:ext cx="9525" cy="63627"/>
            </a:xfrm>
            <a:custGeom>
              <a:avLst/>
              <a:gdLst>
                <a:gd name="connsiteX0" fmla="*/ 4048 w 9525"/>
                <a:gd name="connsiteY0" fmla="*/ 63448 h 63627"/>
                <a:gd name="connsiteX1" fmla="*/ -5477 w 9525"/>
                <a:gd name="connsiteY1" fmla="*/ 63448 h 63627"/>
                <a:gd name="connsiteX2" fmla="*/ -5477 w 9525"/>
                <a:gd name="connsiteY2" fmla="*/ -180 h 63627"/>
                <a:gd name="connsiteX3" fmla="*/ 4048 w 9525"/>
                <a:gd name="connsiteY3" fmla="*/ -180 h 63627"/>
              </a:gdLst>
              <a:ahLst/>
              <a:cxnLst>
                <a:cxn ang="0">
                  <a:pos x="connsiteX0" y="connsiteY0"/>
                </a:cxn>
                <a:cxn ang="0">
                  <a:pos x="connsiteX1" y="connsiteY1"/>
                </a:cxn>
                <a:cxn ang="0">
                  <a:pos x="connsiteX2" y="connsiteY2"/>
                </a:cxn>
                <a:cxn ang="0">
                  <a:pos x="connsiteX3" y="connsiteY3"/>
                </a:cxn>
              </a:cxnLst>
              <a:rect l="l" t="t" r="r" b="b"/>
              <a:pathLst>
                <a:path w="9525" h="63627">
                  <a:moveTo>
                    <a:pt x="4048" y="63448"/>
                  </a:moveTo>
                  <a:lnTo>
                    <a:pt x="-5477" y="63448"/>
                  </a:lnTo>
                  <a:lnTo>
                    <a:pt x="-5477" y="-180"/>
                  </a:lnTo>
                  <a:lnTo>
                    <a:pt x="4048" y="-180"/>
                  </a:lnTo>
                  <a:close/>
                </a:path>
              </a:pathLst>
            </a:custGeom>
            <a:solidFill>
              <a:srgbClr val="6D6E71"/>
            </a:solidFill>
            <a:ln w="9525" cap="flat">
              <a:noFill/>
              <a:prstDash val="solid"/>
              <a:miter/>
            </a:ln>
          </p:spPr>
          <p:txBody>
            <a:bodyPr rtlCol="0" anchor="ctr"/>
            <a:lstStyle/>
            <a:p>
              <a:endParaRPr lang="en-US"/>
            </a:p>
          </p:txBody>
        </p:sp>
        <p:sp>
          <p:nvSpPr>
            <p:cNvPr id="476" name="Freeform: Shape 475">
              <a:extLst>
                <a:ext uri="{FF2B5EF4-FFF2-40B4-BE49-F238E27FC236}">
                  <a16:creationId xmlns:a16="http://schemas.microsoft.com/office/drawing/2014/main" id="{8A030DBE-8466-4BA3-8C19-45BEAD513BBE}"/>
                </a:ext>
              </a:extLst>
            </p:cNvPr>
            <p:cNvSpPr/>
            <p:nvPr/>
          </p:nvSpPr>
          <p:spPr>
            <a:xfrm>
              <a:off x="18227992" y="5077587"/>
              <a:ext cx="24286" cy="46005"/>
            </a:xfrm>
            <a:custGeom>
              <a:avLst/>
              <a:gdLst>
                <a:gd name="connsiteX0" fmla="*/ 18336 w 24286"/>
                <a:gd name="connsiteY0" fmla="*/ 9726 h 46005"/>
                <a:gd name="connsiteX1" fmla="*/ 7667 w 24286"/>
                <a:gd name="connsiteY1" fmla="*/ 14298 h 46005"/>
                <a:gd name="connsiteX2" fmla="*/ 4048 w 24286"/>
                <a:gd name="connsiteY2" fmla="*/ 26775 h 46005"/>
                <a:gd name="connsiteX3" fmla="*/ 4048 w 24286"/>
                <a:gd name="connsiteY3" fmla="*/ 45825 h 46005"/>
                <a:gd name="connsiteX4" fmla="*/ -5477 w 24286"/>
                <a:gd name="connsiteY4" fmla="*/ 45825 h 46005"/>
                <a:gd name="connsiteX5" fmla="*/ -5477 w 24286"/>
                <a:gd name="connsiteY5" fmla="*/ 201 h 46005"/>
                <a:gd name="connsiteX6" fmla="*/ 4048 w 24286"/>
                <a:gd name="connsiteY6" fmla="*/ 201 h 46005"/>
                <a:gd name="connsiteX7" fmla="*/ 4048 w 24286"/>
                <a:gd name="connsiteY7" fmla="*/ 9726 h 46005"/>
                <a:gd name="connsiteX8" fmla="*/ 10336 w 24286"/>
                <a:gd name="connsiteY8" fmla="*/ 2677 h 46005"/>
                <a:gd name="connsiteX9" fmla="*/ 18810 w 24286"/>
                <a:gd name="connsiteY9" fmla="*/ -180 h 46005"/>
                <a:gd name="connsiteX10" fmla="*/ 18810 w 24286"/>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6005">
                  <a:moveTo>
                    <a:pt x="18336" y="9726"/>
                  </a:moveTo>
                  <a:cubicBezTo>
                    <a:pt x="14238" y="9430"/>
                    <a:pt x="10239" y="11136"/>
                    <a:pt x="7667" y="14298"/>
                  </a:cubicBezTo>
                  <a:cubicBezTo>
                    <a:pt x="5002" y="17908"/>
                    <a:pt x="3764" y="22318"/>
                    <a:pt x="4048" y="26775"/>
                  </a:cubicBezTo>
                  <a:lnTo>
                    <a:pt x="4048" y="45825"/>
                  </a:lnTo>
                  <a:lnTo>
                    <a:pt x="-5477" y="45825"/>
                  </a:lnTo>
                  <a:lnTo>
                    <a:pt x="-5477" y="201"/>
                  </a:lnTo>
                  <a:lnTo>
                    <a:pt x="4048" y="201"/>
                  </a:lnTo>
                  <a:lnTo>
                    <a:pt x="4048" y="9726"/>
                  </a:lnTo>
                  <a:cubicBezTo>
                    <a:pt x="5476" y="6888"/>
                    <a:pt x="7667" y="4459"/>
                    <a:pt x="10336" y="2677"/>
                  </a:cubicBezTo>
                  <a:cubicBezTo>
                    <a:pt x="12810" y="915"/>
                    <a:pt x="15764" y="-75"/>
                    <a:pt x="18810" y="-180"/>
                  </a:cubicBezTo>
                  <a:lnTo>
                    <a:pt x="18810" y="9345"/>
                  </a:lnTo>
                  <a:close/>
                </a:path>
              </a:pathLst>
            </a:custGeom>
            <a:solidFill>
              <a:srgbClr val="6D6E71"/>
            </a:solidFill>
            <a:ln w="9525" cap="flat">
              <a:noFill/>
              <a:prstDash val="solid"/>
              <a:miter/>
            </a:ln>
          </p:spPr>
          <p:txBody>
            <a:bodyPr rtlCol="0" anchor="ctr"/>
            <a:lstStyle/>
            <a:p>
              <a:endParaRPr lang="en-US"/>
            </a:p>
          </p:txBody>
        </p:sp>
        <p:sp>
          <p:nvSpPr>
            <p:cNvPr id="477" name="Freeform: Shape 476">
              <a:extLst>
                <a:ext uri="{FF2B5EF4-FFF2-40B4-BE49-F238E27FC236}">
                  <a16:creationId xmlns:a16="http://schemas.microsoft.com/office/drawing/2014/main" id="{C8193FB0-7902-4070-9D69-B814273140CE}"/>
                </a:ext>
              </a:extLst>
            </p:cNvPr>
            <p:cNvSpPr/>
            <p:nvPr/>
          </p:nvSpPr>
          <p:spPr>
            <a:xfrm>
              <a:off x="18257019" y="5077771"/>
              <a:ext cx="45403" cy="46978"/>
            </a:xfrm>
            <a:custGeom>
              <a:avLst/>
              <a:gdLst>
                <a:gd name="connsiteX0" fmla="*/ 39789 w 45403"/>
                <a:gd name="connsiteY0" fmla="*/ 27543 h 46978"/>
                <a:gd name="connsiteX1" fmla="*/ 4070 w 45403"/>
                <a:gd name="connsiteY1" fmla="*/ 27543 h 46978"/>
                <a:gd name="connsiteX2" fmla="*/ 8642 w 45403"/>
                <a:gd name="connsiteY2" fmla="*/ 35544 h 46978"/>
                <a:gd name="connsiteX3" fmla="*/ 18167 w 45403"/>
                <a:gd name="connsiteY3" fmla="*/ 38592 h 46978"/>
                <a:gd name="connsiteX4" fmla="*/ 31124 w 45403"/>
                <a:gd name="connsiteY4" fmla="*/ 33163 h 46978"/>
                <a:gd name="connsiteX5" fmla="*/ 36650 w 45403"/>
                <a:gd name="connsiteY5" fmla="*/ 39164 h 46978"/>
                <a:gd name="connsiteX6" fmla="*/ 17600 w 45403"/>
                <a:gd name="connsiteY6" fmla="*/ 46784 h 46978"/>
                <a:gd name="connsiteX7" fmla="*/ 1308 w 45403"/>
                <a:gd name="connsiteY7" fmla="*/ 40402 h 46978"/>
                <a:gd name="connsiteX8" fmla="*/ -5455 w 45403"/>
                <a:gd name="connsiteY8" fmla="*/ 23257 h 46978"/>
                <a:gd name="connsiteX9" fmla="*/ 1405 w 45403"/>
                <a:gd name="connsiteY9" fmla="*/ 6208 h 46978"/>
                <a:gd name="connsiteX10" fmla="*/ 17600 w 45403"/>
                <a:gd name="connsiteY10" fmla="*/ -175 h 46978"/>
                <a:gd name="connsiteX11" fmla="*/ 33408 w 45403"/>
                <a:gd name="connsiteY11" fmla="*/ 5445 h 46978"/>
                <a:gd name="connsiteX12" fmla="*/ 39887 w 45403"/>
                <a:gd name="connsiteY12" fmla="*/ 20876 h 46978"/>
                <a:gd name="connsiteX13" fmla="*/ 4070 w 45403"/>
                <a:gd name="connsiteY13" fmla="*/ 20018 h 46978"/>
                <a:gd name="connsiteX14" fmla="*/ 30171 w 45403"/>
                <a:gd name="connsiteY14" fmla="*/ 20018 h 46978"/>
                <a:gd name="connsiteX15" fmla="*/ 26646 w 45403"/>
                <a:gd name="connsiteY15" fmla="*/ 11160 h 46978"/>
                <a:gd name="connsiteX16" fmla="*/ 17790 w 45403"/>
                <a:gd name="connsiteY16" fmla="*/ 8112 h 46978"/>
                <a:gd name="connsiteX17" fmla="*/ 8265 w 45403"/>
                <a:gd name="connsiteY17" fmla="*/ 11256 h 46978"/>
                <a:gd name="connsiteX18" fmla="*/ 4070 w 45403"/>
                <a:gd name="connsiteY18" fmla="*/ 20018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03" h="46978">
                  <a:moveTo>
                    <a:pt x="39789" y="27543"/>
                  </a:moveTo>
                  <a:lnTo>
                    <a:pt x="4070" y="27543"/>
                  </a:lnTo>
                  <a:cubicBezTo>
                    <a:pt x="4261" y="30792"/>
                    <a:pt x="5884" y="33773"/>
                    <a:pt x="8642" y="35544"/>
                  </a:cubicBezTo>
                  <a:cubicBezTo>
                    <a:pt x="11405" y="37545"/>
                    <a:pt x="14739" y="38611"/>
                    <a:pt x="18167" y="38592"/>
                  </a:cubicBezTo>
                  <a:cubicBezTo>
                    <a:pt x="23120" y="38907"/>
                    <a:pt x="27883" y="36897"/>
                    <a:pt x="31124" y="33163"/>
                  </a:cubicBezTo>
                  <a:lnTo>
                    <a:pt x="36650" y="39164"/>
                  </a:lnTo>
                  <a:cubicBezTo>
                    <a:pt x="31696" y="44269"/>
                    <a:pt x="24743" y="47031"/>
                    <a:pt x="17600" y="46784"/>
                  </a:cubicBezTo>
                  <a:cubicBezTo>
                    <a:pt x="11502" y="46917"/>
                    <a:pt x="5693" y="44622"/>
                    <a:pt x="1308" y="40402"/>
                  </a:cubicBezTo>
                  <a:cubicBezTo>
                    <a:pt x="-3264" y="35926"/>
                    <a:pt x="-5739" y="29677"/>
                    <a:pt x="-5455" y="23257"/>
                  </a:cubicBezTo>
                  <a:cubicBezTo>
                    <a:pt x="-5739" y="16846"/>
                    <a:pt x="-3264" y="10617"/>
                    <a:pt x="1405" y="6208"/>
                  </a:cubicBezTo>
                  <a:cubicBezTo>
                    <a:pt x="5786" y="2026"/>
                    <a:pt x="11595" y="-270"/>
                    <a:pt x="17600" y="-175"/>
                  </a:cubicBezTo>
                  <a:cubicBezTo>
                    <a:pt x="23409" y="-298"/>
                    <a:pt x="29027" y="1702"/>
                    <a:pt x="33408" y="5445"/>
                  </a:cubicBezTo>
                  <a:cubicBezTo>
                    <a:pt x="37887" y="9313"/>
                    <a:pt x="40268" y="15008"/>
                    <a:pt x="39887" y="20876"/>
                  </a:cubicBezTo>
                  <a:close/>
                  <a:moveTo>
                    <a:pt x="4070" y="20018"/>
                  </a:moveTo>
                  <a:lnTo>
                    <a:pt x="30171" y="20018"/>
                  </a:lnTo>
                  <a:cubicBezTo>
                    <a:pt x="30362" y="16685"/>
                    <a:pt x="29124" y="13428"/>
                    <a:pt x="26646" y="11160"/>
                  </a:cubicBezTo>
                  <a:cubicBezTo>
                    <a:pt x="24171" y="9084"/>
                    <a:pt x="21027" y="7998"/>
                    <a:pt x="17790" y="8112"/>
                  </a:cubicBezTo>
                  <a:cubicBezTo>
                    <a:pt x="14358" y="8084"/>
                    <a:pt x="11023" y="9189"/>
                    <a:pt x="8265" y="11256"/>
                  </a:cubicBezTo>
                  <a:cubicBezTo>
                    <a:pt x="5503" y="13322"/>
                    <a:pt x="3977" y="16590"/>
                    <a:pt x="4070" y="20018"/>
                  </a:cubicBezTo>
                  <a:close/>
                </a:path>
              </a:pathLst>
            </a:custGeom>
            <a:solidFill>
              <a:srgbClr val="6D6E71"/>
            </a:solidFill>
            <a:ln w="9525" cap="flat">
              <a:noFill/>
              <a:prstDash val="solid"/>
              <a:miter/>
            </a:ln>
          </p:spPr>
          <p:txBody>
            <a:bodyPr rtlCol="0" anchor="ctr"/>
            <a:lstStyle/>
            <a:p>
              <a:endParaRPr lang="en-US"/>
            </a:p>
          </p:txBody>
        </p:sp>
        <p:sp>
          <p:nvSpPr>
            <p:cNvPr id="478" name="Freeform: Shape 477">
              <a:extLst>
                <a:ext uri="{FF2B5EF4-FFF2-40B4-BE49-F238E27FC236}">
                  <a16:creationId xmlns:a16="http://schemas.microsoft.com/office/drawing/2014/main" id="{F7DC097E-CDC5-4DD4-8929-0986F2FE7E79}"/>
                </a:ext>
              </a:extLst>
            </p:cNvPr>
            <p:cNvSpPr/>
            <p:nvPr/>
          </p:nvSpPr>
          <p:spPr>
            <a:xfrm>
              <a:off x="18308934" y="5077769"/>
              <a:ext cx="42501" cy="46968"/>
            </a:xfrm>
            <a:custGeom>
              <a:avLst/>
              <a:gdLst>
                <a:gd name="connsiteX0" fmla="*/ 17784 w 42501"/>
                <a:gd name="connsiteY0" fmla="*/ 46786 h 46968"/>
                <a:gd name="connsiteX1" fmla="*/ 1404 w 42501"/>
                <a:gd name="connsiteY1" fmla="*/ 40309 h 46968"/>
                <a:gd name="connsiteX2" fmla="*/ -5456 w 42501"/>
                <a:gd name="connsiteY2" fmla="*/ 23450 h 46968"/>
                <a:gd name="connsiteX3" fmla="*/ 1781 w 42501"/>
                <a:gd name="connsiteY3" fmla="*/ 6400 h 46968"/>
                <a:gd name="connsiteX4" fmla="*/ 19212 w 42501"/>
                <a:gd name="connsiteY4" fmla="*/ -172 h 46968"/>
                <a:gd name="connsiteX5" fmla="*/ 36644 w 42501"/>
                <a:gd name="connsiteY5" fmla="*/ 6972 h 46968"/>
                <a:gd name="connsiteX6" fmla="*/ 30928 w 42501"/>
                <a:gd name="connsiteY6" fmla="*/ 13925 h 46968"/>
                <a:gd name="connsiteX7" fmla="*/ 19021 w 42501"/>
                <a:gd name="connsiteY7" fmla="*/ 8781 h 46968"/>
                <a:gd name="connsiteX8" fmla="*/ 8641 w 42501"/>
                <a:gd name="connsiteY8" fmla="*/ 12782 h 46968"/>
                <a:gd name="connsiteX9" fmla="*/ 4162 w 42501"/>
                <a:gd name="connsiteY9" fmla="*/ 23069 h 46968"/>
                <a:gd name="connsiteX10" fmla="*/ 19021 w 42501"/>
                <a:gd name="connsiteY10" fmla="*/ 38118 h 46968"/>
                <a:gd name="connsiteX11" fmla="*/ 19310 w 42501"/>
                <a:gd name="connsiteY11" fmla="*/ 38118 h 46968"/>
                <a:gd name="connsiteX12" fmla="*/ 31407 w 42501"/>
                <a:gd name="connsiteY12" fmla="*/ 32213 h 46968"/>
                <a:gd name="connsiteX13" fmla="*/ 37025 w 42501"/>
                <a:gd name="connsiteY13" fmla="*/ 38404 h 46968"/>
                <a:gd name="connsiteX14" fmla="*/ 17784 w 42501"/>
                <a:gd name="connsiteY14" fmla="*/ 46786 h 46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501" h="46968">
                  <a:moveTo>
                    <a:pt x="17784" y="46786"/>
                  </a:moveTo>
                  <a:cubicBezTo>
                    <a:pt x="11687" y="46881"/>
                    <a:pt x="5785" y="44548"/>
                    <a:pt x="1404" y="40309"/>
                  </a:cubicBezTo>
                  <a:cubicBezTo>
                    <a:pt x="-3168" y="35918"/>
                    <a:pt x="-5647" y="29784"/>
                    <a:pt x="-5456" y="23450"/>
                  </a:cubicBezTo>
                  <a:cubicBezTo>
                    <a:pt x="-5740" y="16973"/>
                    <a:pt x="-3075" y="10725"/>
                    <a:pt x="1781" y="6400"/>
                  </a:cubicBezTo>
                  <a:cubicBezTo>
                    <a:pt x="6543" y="2028"/>
                    <a:pt x="12738" y="-334"/>
                    <a:pt x="19212" y="-172"/>
                  </a:cubicBezTo>
                  <a:cubicBezTo>
                    <a:pt x="25784" y="-296"/>
                    <a:pt x="32072" y="2285"/>
                    <a:pt x="36644" y="6972"/>
                  </a:cubicBezTo>
                  <a:lnTo>
                    <a:pt x="30928" y="13925"/>
                  </a:lnTo>
                  <a:cubicBezTo>
                    <a:pt x="27691" y="10801"/>
                    <a:pt x="23500" y="8963"/>
                    <a:pt x="19021" y="8781"/>
                  </a:cubicBezTo>
                  <a:cubicBezTo>
                    <a:pt x="15212" y="8734"/>
                    <a:pt x="11496" y="10163"/>
                    <a:pt x="8641" y="12782"/>
                  </a:cubicBezTo>
                  <a:cubicBezTo>
                    <a:pt x="5687" y="15373"/>
                    <a:pt x="4069" y="19145"/>
                    <a:pt x="4162" y="23069"/>
                  </a:cubicBezTo>
                  <a:cubicBezTo>
                    <a:pt x="4069" y="31327"/>
                    <a:pt x="10738" y="38071"/>
                    <a:pt x="19021" y="38118"/>
                  </a:cubicBezTo>
                  <a:cubicBezTo>
                    <a:pt x="19119" y="38118"/>
                    <a:pt x="19212" y="38118"/>
                    <a:pt x="19310" y="38118"/>
                  </a:cubicBezTo>
                  <a:cubicBezTo>
                    <a:pt x="23975" y="37918"/>
                    <a:pt x="28356" y="35775"/>
                    <a:pt x="31407" y="32213"/>
                  </a:cubicBezTo>
                  <a:lnTo>
                    <a:pt x="37025" y="38404"/>
                  </a:lnTo>
                  <a:cubicBezTo>
                    <a:pt x="32072" y="43767"/>
                    <a:pt x="25119" y="46805"/>
                    <a:pt x="17784" y="46786"/>
                  </a:cubicBezTo>
                  <a:close/>
                </a:path>
              </a:pathLst>
            </a:custGeom>
            <a:solidFill>
              <a:srgbClr val="6D6E71"/>
            </a:solidFill>
            <a:ln w="9525" cap="flat">
              <a:noFill/>
              <a:prstDash val="solid"/>
              <a:miter/>
            </a:ln>
          </p:spPr>
          <p:txBody>
            <a:bodyPr rtlCol="0" anchor="ctr"/>
            <a:lstStyle/>
            <a:p>
              <a:endParaRPr lang="en-US"/>
            </a:p>
          </p:txBody>
        </p:sp>
        <p:sp>
          <p:nvSpPr>
            <p:cNvPr id="479" name="Freeform: Shape 478">
              <a:extLst>
                <a:ext uri="{FF2B5EF4-FFF2-40B4-BE49-F238E27FC236}">
                  <a16:creationId xmlns:a16="http://schemas.microsoft.com/office/drawing/2014/main" id="{7B140181-4D6D-44C2-8AD4-D27780E6E978}"/>
                </a:ext>
              </a:extLst>
            </p:cNvPr>
            <p:cNvSpPr/>
            <p:nvPr/>
          </p:nvSpPr>
          <p:spPr>
            <a:xfrm>
              <a:off x="18356769" y="5077777"/>
              <a:ext cx="48005" cy="46946"/>
            </a:xfrm>
            <a:custGeom>
              <a:avLst/>
              <a:gdLst>
                <a:gd name="connsiteX0" fmla="*/ 35671 w 48005"/>
                <a:gd name="connsiteY0" fmla="*/ 40016 h 46946"/>
                <a:gd name="connsiteX1" fmla="*/ 1384 w 48005"/>
                <a:gd name="connsiteY1" fmla="*/ 40016 h 46946"/>
                <a:gd name="connsiteX2" fmla="*/ 1384 w 48005"/>
                <a:gd name="connsiteY2" fmla="*/ 6678 h 46946"/>
                <a:gd name="connsiteX3" fmla="*/ 35671 w 48005"/>
                <a:gd name="connsiteY3" fmla="*/ 6678 h 46946"/>
                <a:gd name="connsiteX4" fmla="*/ 35671 w 48005"/>
                <a:gd name="connsiteY4" fmla="*/ 40016 h 46946"/>
                <a:gd name="connsiteX5" fmla="*/ 8147 w 48005"/>
                <a:gd name="connsiteY5" fmla="*/ 34110 h 46946"/>
                <a:gd name="connsiteX6" fmla="*/ 18528 w 48005"/>
                <a:gd name="connsiteY6" fmla="*/ 38206 h 46946"/>
                <a:gd name="connsiteX7" fmla="*/ 28815 w 48005"/>
                <a:gd name="connsiteY7" fmla="*/ 34110 h 46946"/>
                <a:gd name="connsiteX8" fmla="*/ 28815 w 48005"/>
                <a:gd name="connsiteY8" fmla="*/ 12584 h 46946"/>
                <a:gd name="connsiteX9" fmla="*/ 18528 w 48005"/>
                <a:gd name="connsiteY9" fmla="*/ 8393 h 46946"/>
                <a:gd name="connsiteX10" fmla="*/ 8147 w 48005"/>
                <a:gd name="connsiteY10" fmla="*/ 12584 h 46946"/>
                <a:gd name="connsiteX11" fmla="*/ 8147 w 48005"/>
                <a:gd name="connsiteY11"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5" h="46946">
                  <a:moveTo>
                    <a:pt x="35671" y="40016"/>
                  </a:moveTo>
                  <a:cubicBezTo>
                    <a:pt x="26053" y="49017"/>
                    <a:pt x="11002" y="49017"/>
                    <a:pt x="1384" y="40016"/>
                  </a:cubicBezTo>
                  <a:cubicBezTo>
                    <a:pt x="-7764" y="30776"/>
                    <a:pt x="-7764" y="15917"/>
                    <a:pt x="1384" y="6678"/>
                  </a:cubicBezTo>
                  <a:cubicBezTo>
                    <a:pt x="11002" y="-2466"/>
                    <a:pt x="26053" y="-2466"/>
                    <a:pt x="35671" y="6678"/>
                  </a:cubicBezTo>
                  <a:cubicBezTo>
                    <a:pt x="44814" y="15917"/>
                    <a:pt x="44814" y="30776"/>
                    <a:pt x="35671" y="40016"/>
                  </a:cubicBezTo>
                  <a:close/>
                  <a:moveTo>
                    <a:pt x="8147" y="34110"/>
                  </a:moveTo>
                  <a:cubicBezTo>
                    <a:pt x="10909" y="36853"/>
                    <a:pt x="14621" y="38339"/>
                    <a:pt x="18528" y="38206"/>
                  </a:cubicBezTo>
                  <a:cubicBezTo>
                    <a:pt x="22337" y="38358"/>
                    <a:pt x="26146" y="36872"/>
                    <a:pt x="28815" y="34110"/>
                  </a:cubicBezTo>
                  <a:cubicBezTo>
                    <a:pt x="34243" y="27976"/>
                    <a:pt x="34243" y="18718"/>
                    <a:pt x="28815" y="12584"/>
                  </a:cubicBezTo>
                  <a:cubicBezTo>
                    <a:pt x="26146" y="9802"/>
                    <a:pt x="22434" y="8278"/>
                    <a:pt x="18528" y="8393"/>
                  </a:cubicBezTo>
                  <a:cubicBezTo>
                    <a:pt x="14621" y="8297"/>
                    <a:pt x="10909" y="9812"/>
                    <a:pt x="8147" y="12584"/>
                  </a:cubicBezTo>
                  <a:cubicBezTo>
                    <a:pt x="2812" y="18765"/>
                    <a:pt x="2812" y="27928"/>
                    <a:pt x="8147" y="34110"/>
                  </a:cubicBezTo>
                  <a:close/>
                </a:path>
              </a:pathLst>
            </a:custGeom>
            <a:solidFill>
              <a:srgbClr val="6D6E71"/>
            </a:solidFill>
            <a:ln w="9525" cap="flat">
              <a:noFill/>
              <a:prstDash val="solid"/>
              <a:miter/>
            </a:ln>
          </p:spPr>
          <p:txBody>
            <a:bodyPr rtlCol="0" anchor="ctr"/>
            <a:lstStyle/>
            <a:p>
              <a:endParaRPr lang="en-US"/>
            </a:p>
          </p:txBody>
        </p:sp>
        <p:sp>
          <p:nvSpPr>
            <p:cNvPr id="480" name="Freeform: Shape 479">
              <a:extLst>
                <a:ext uri="{FF2B5EF4-FFF2-40B4-BE49-F238E27FC236}">
                  <a16:creationId xmlns:a16="http://schemas.microsoft.com/office/drawing/2014/main" id="{0C883CF3-EF0F-4772-A992-3425DABB5833}"/>
                </a:ext>
              </a:extLst>
            </p:cNvPr>
            <p:cNvSpPr/>
            <p:nvPr/>
          </p:nvSpPr>
          <p:spPr>
            <a:xfrm>
              <a:off x="18414874" y="5077722"/>
              <a:ext cx="73489" cy="46728"/>
            </a:xfrm>
            <a:custGeom>
              <a:avLst/>
              <a:gdLst>
                <a:gd name="connsiteX0" fmla="*/ 4048 w 73489"/>
                <a:gd name="connsiteY0" fmla="*/ 21497 h 46728"/>
                <a:gd name="connsiteX1" fmla="*/ 4048 w 73489"/>
                <a:gd name="connsiteY1" fmla="*/ 46167 h 46728"/>
                <a:gd name="connsiteX2" fmla="*/ -5477 w 73489"/>
                <a:gd name="connsiteY2" fmla="*/ 46167 h 46728"/>
                <a:gd name="connsiteX3" fmla="*/ -5477 w 73489"/>
                <a:gd name="connsiteY3" fmla="*/ 542 h 46728"/>
                <a:gd name="connsiteX4" fmla="*/ 4048 w 73489"/>
                <a:gd name="connsiteY4" fmla="*/ 542 h 46728"/>
                <a:gd name="connsiteX5" fmla="*/ 4048 w 73489"/>
                <a:gd name="connsiteY5" fmla="*/ 8924 h 46728"/>
                <a:gd name="connsiteX6" fmla="*/ 10239 w 73489"/>
                <a:gd name="connsiteY6" fmla="*/ 2257 h 46728"/>
                <a:gd name="connsiteX7" fmla="*/ 19191 w 73489"/>
                <a:gd name="connsiteY7" fmla="*/ -125 h 46728"/>
                <a:gd name="connsiteX8" fmla="*/ 33860 w 73489"/>
                <a:gd name="connsiteY8" fmla="*/ 8829 h 46728"/>
                <a:gd name="connsiteX9" fmla="*/ 50720 w 73489"/>
                <a:gd name="connsiteY9" fmla="*/ -125 h 46728"/>
                <a:gd name="connsiteX10" fmla="*/ 63198 w 73489"/>
                <a:gd name="connsiteY10" fmla="*/ 4638 h 46728"/>
                <a:gd name="connsiteX11" fmla="*/ 67961 w 73489"/>
                <a:gd name="connsiteY11" fmla="*/ 18258 h 46728"/>
                <a:gd name="connsiteX12" fmla="*/ 67961 w 73489"/>
                <a:gd name="connsiteY12" fmla="*/ 46167 h 46728"/>
                <a:gd name="connsiteX13" fmla="*/ 58436 w 73489"/>
                <a:gd name="connsiteY13" fmla="*/ 46167 h 46728"/>
                <a:gd name="connsiteX14" fmla="*/ 58436 w 73489"/>
                <a:gd name="connsiteY14" fmla="*/ 21116 h 46728"/>
                <a:gd name="connsiteX15" fmla="*/ 47957 w 73489"/>
                <a:gd name="connsiteY15" fmla="*/ 8543 h 46728"/>
                <a:gd name="connsiteX16" fmla="*/ 39386 w 73489"/>
                <a:gd name="connsiteY16" fmla="*/ 11686 h 46728"/>
                <a:gd name="connsiteX17" fmla="*/ 35577 w 73489"/>
                <a:gd name="connsiteY17" fmla="*/ 21211 h 46728"/>
                <a:gd name="connsiteX18" fmla="*/ 35577 w 73489"/>
                <a:gd name="connsiteY18" fmla="*/ 46548 h 46728"/>
                <a:gd name="connsiteX19" fmla="*/ 26052 w 73489"/>
                <a:gd name="connsiteY19" fmla="*/ 46548 h 46728"/>
                <a:gd name="connsiteX20" fmla="*/ 26052 w 73489"/>
                <a:gd name="connsiteY20" fmla="*/ 21497 h 46728"/>
                <a:gd name="connsiteX21" fmla="*/ 23763 w 73489"/>
                <a:gd name="connsiteY21" fmla="*/ 11972 h 46728"/>
                <a:gd name="connsiteX22" fmla="*/ 16527 w 73489"/>
                <a:gd name="connsiteY22" fmla="*/ 8924 h 46728"/>
                <a:gd name="connsiteX23" fmla="*/ 7857 w 73489"/>
                <a:gd name="connsiteY23" fmla="*/ 12258 h 46728"/>
                <a:gd name="connsiteX24" fmla="*/ 4048 w 73489"/>
                <a:gd name="connsiteY24" fmla="*/ 21497 h 46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89" h="46728">
                  <a:moveTo>
                    <a:pt x="4048" y="21497"/>
                  </a:moveTo>
                  <a:lnTo>
                    <a:pt x="4048" y="46167"/>
                  </a:lnTo>
                  <a:lnTo>
                    <a:pt x="-5477" y="46167"/>
                  </a:lnTo>
                  <a:lnTo>
                    <a:pt x="-5477" y="542"/>
                  </a:lnTo>
                  <a:lnTo>
                    <a:pt x="4048" y="542"/>
                  </a:lnTo>
                  <a:lnTo>
                    <a:pt x="4048" y="8924"/>
                  </a:lnTo>
                  <a:cubicBezTo>
                    <a:pt x="5378" y="6114"/>
                    <a:pt x="7574" y="3781"/>
                    <a:pt x="10239" y="2257"/>
                  </a:cubicBezTo>
                  <a:cubicBezTo>
                    <a:pt x="13001" y="676"/>
                    <a:pt x="16047" y="-153"/>
                    <a:pt x="19191" y="-125"/>
                  </a:cubicBezTo>
                  <a:cubicBezTo>
                    <a:pt x="25479" y="-677"/>
                    <a:pt x="31479" y="2952"/>
                    <a:pt x="33860" y="8829"/>
                  </a:cubicBezTo>
                  <a:cubicBezTo>
                    <a:pt x="37669" y="3238"/>
                    <a:pt x="43957" y="-115"/>
                    <a:pt x="50720" y="-125"/>
                  </a:cubicBezTo>
                  <a:cubicBezTo>
                    <a:pt x="55385" y="-315"/>
                    <a:pt x="59863" y="1409"/>
                    <a:pt x="63198" y="4638"/>
                  </a:cubicBezTo>
                  <a:cubicBezTo>
                    <a:pt x="66626" y="8315"/>
                    <a:pt x="68342" y="13248"/>
                    <a:pt x="67961" y="18258"/>
                  </a:cubicBezTo>
                  <a:lnTo>
                    <a:pt x="67961" y="46167"/>
                  </a:lnTo>
                  <a:lnTo>
                    <a:pt x="58436" y="46167"/>
                  </a:lnTo>
                  <a:lnTo>
                    <a:pt x="58436" y="21116"/>
                  </a:lnTo>
                  <a:cubicBezTo>
                    <a:pt x="58436" y="12734"/>
                    <a:pt x="54910" y="8543"/>
                    <a:pt x="47957" y="8543"/>
                  </a:cubicBezTo>
                  <a:cubicBezTo>
                    <a:pt x="44813" y="8486"/>
                    <a:pt x="41767" y="9610"/>
                    <a:pt x="39386" y="11686"/>
                  </a:cubicBezTo>
                  <a:cubicBezTo>
                    <a:pt x="36716" y="14134"/>
                    <a:pt x="35386" y="17630"/>
                    <a:pt x="35577" y="21211"/>
                  </a:cubicBezTo>
                  <a:lnTo>
                    <a:pt x="35577" y="46548"/>
                  </a:lnTo>
                  <a:lnTo>
                    <a:pt x="26052" y="46548"/>
                  </a:lnTo>
                  <a:lnTo>
                    <a:pt x="26052" y="21497"/>
                  </a:lnTo>
                  <a:cubicBezTo>
                    <a:pt x="26335" y="18164"/>
                    <a:pt x="25479" y="14830"/>
                    <a:pt x="23763" y="11972"/>
                  </a:cubicBezTo>
                  <a:cubicBezTo>
                    <a:pt x="21954" y="9858"/>
                    <a:pt x="19289" y="8724"/>
                    <a:pt x="16527" y="8924"/>
                  </a:cubicBezTo>
                  <a:cubicBezTo>
                    <a:pt x="13285" y="8876"/>
                    <a:pt x="10239" y="10077"/>
                    <a:pt x="7857" y="12258"/>
                  </a:cubicBezTo>
                  <a:cubicBezTo>
                    <a:pt x="5285" y="14649"/>
                    <a:pt x="3951" y="18011"/>
                    <a:pt x="4048" y="21497"/>
                  </a:cubicBezTo>
                  <a:close/>
                </a:path>
              </a:pathLst>
            </a:custGeom>
            <a:solidFill>
              <a:srgbClr val="6D6E71"/>
            </a:solidFill>
            <a:ln w="9525" cap="flat">
              <a:noFill/>
              <a:prstDash val="solid"/>
              <a:miter/>
            </a:ln>
          </p:spPr>
          <p:txBody>
            <a:bodyPr rtlCol="0" anchor="ctr"/>
            <a:lstStyle/>
            <a:p>
              <a:endParaRPr lang="en-US"/>
            </a:p>
          </p:txBody>
        </p:sp>
        <p:sp>
          <p:nvSpPr>
            <p:cNvPr id="481" name="Freeform: Shape 480">
              <a:extLst>
                <a:ext uri="{FF2B5EF4-FFF2-40B4-BE49-F238E27FC236}">
                  <a16:creationId xmlns:a16="http://schemas.microsoft.com/office/drawing/2014/main" id="{5A665C7B-31D9-4E48-A1C1-F4CA8EA95FC0}"/>
                </a:ext>
              </a:extLst>
            </p:cNvPr>
            <p:cNvSpPr/>
            <p:nvPr/>
          </p:nvSpPr>
          <p:spPr>
            <a:xfrm>
              <a:off x="18500882" y="5077722"/>
              <a:ext cx="73585" cy="46728"/>
            </a:xfrm>
            <a:custGeom>
              <a:avLst/>
              <a:gdLst>
                <a:gd name="connsiteX0" fmla="*/ 4048 w 73585"/>
                <a:gd name="connsiteY0" fmla="*/ 21497 h 46728"/>
                <a:gd name="connsiteX1" fmla="*/ 4048 w 73585"/>
                <a:gd name="connsiteY1" fmla="*/ 46167 h 46728"/>
                <a:gd name="connsiteX2" fmla="*/ -5477 w 73585"/>
                <a:gd name="connsiteY2" fmla="*/ 46167 h 46728"/>
                <a:gd name="connsiteX3" fmla="*/ -5477 w 73585"/>
                <a:gd name="connsiteY3" fmla="*/ 542 h 46728"/>
                <a:gd name="connsiteX4" fmla="*/ 4048 w 73585"/>
                <a:gd name="connsiteY4" fmla="*/ 542 h 46728"/>
                <a:gd name="connsiteX5" fmla="*/ 4048 w 73585"/>
                <a:gd name="connsiteY5" fmla="*/ 8924 h 46728"/>
                <a:gd name="connsiteX6" fmla="*/ 10336 w 73585"/>
                <a:gd name="connsiteY6" fmla="*/ 2257 h 46728"/>
                <a:gd name="connsiteX7" fmla="*/ 19289 w 73585"/>
                <a:gd name="connsiteY7" fmla="*/ -125 h 46728"/>
                <a:gd name="connsiteX8" fmla="*/ 33958 w 73585"/>
                <a:gd name="connsiteY8" fmla="*/ 8829 h 46728"/>
                <a:gd name="connsiteX9" fmla="*/ 50817 w 73585"/>
                <a:gd name="connsiteY9" fmla="*/ -125 h 46728"/>
                <a:gd name="connsiteX10" fmla="*/ 63296 w 73585"/>
                <a:gd name="connsiteY10" fmla="*/ 4638 h 46728"/>
                <a:gd name="connsiteX11" fmla="*/ 68058 w 73585"/>
                <a:gd name="connsiteY11" fmla="*/ 18258 h 46728"/>
                <a:gd name="connsiteX12" fmla="*/ 68058 w 73585"/>
                <a:gd name="connsiteY12" fmla="*/ 46167 h 46728"/>
                <a:gd name="connsiteX13" fmla="*/ 58533 w 73585"/>
                <a:gd name="connsiteY13" fmla="*/ 46167 h 46728"/>
                <a:gd name="connsiteX14" fmla="*/ 58533 w 73585"/>
                <a:gd name="connsiteY14" fmla="*/ 21116 h 46728"/>
                <a:gd name="connsiteX15" fmla="*/ 48055 w 73585"/>
                <a:gd name="connsiteY15" fmla="*/ 8543 h 46728"/>
                <a:gd name="connsiteX16" fmla="*/ 39576 w 73585"/>
                <a:gd name="connsiteY16" fmla="*/ 11686 h 46728"/>
                <a:gd name="connsiteX17" fmla="*/ 35767 w 73585"/>
                <a:gd name="connsiteY17" fmla="*/ 21211 h 46728"/>
                <a:gd name="connsiteX18" fmla="*/ 35767 w 73585"/>
                <a:gd name="connsiteY18" fmla="*/ 46548 h 46728"/>
                <a:gd name="connsiteX19" fmla="*/ 26242 w 73585"/>
                <a:gd name="connsiteY19" fmla="*/ 46548 h 46728"/>
                <a:gd name="connsiteX20" fmla="*/ 26242 w 73585"/>
                <a:gd name="connsiteY20" fmla="*/ 21497 h 46728"/>
                <a:gd name="connsiteX21" fmla="*/ 23861 w 73585"/>
                <a:gd name="connsiteY21" fmla="*/ 11972 h 46728"/>
                <a:gd name="connsiteX22" fmla="*/ 16624 w 73585"/>
                <a:gd name="connsiteY22" fmla="*/ 8924 h 46728"/>
                <a:gd name="connsiteX23" fmla="*/ 7955 w 73585"/>
                <a:gd name="connsiteY23" fmla="*/ 12258 h 46728"/>
                <a:gd name="connsiteX24" fmla="*/ 4048 w 73585"/>
                <a:gd name="connsiteY24" fmla="*/ 21497 h 46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585" h="46728">
                  <a:moveTo>
                    <a:pt x="4048" y="21497"/>
                  </a:moveTo>
                  <a:lnTo>
                    <a:pt x="4048" y="46167"/>
                  </a:lnTo>
                  <a:lnTo>
                    <a:pt x="-5477" y="46167"/>
                  </a:lnTo>
                  <a:lnTo>
                    <a:pt x="-5477" y="542"/>
                  </a:lnTo>
                  <a:lnTo>
                    <a:pt x="4048" y="542"/>
                  </a:lnTo>
                  <a:lnTo>
                    <a:pt x="4048" y="8924"/>
                  </a:lnTo>
                  <a:cubicBezTo>
                    <a:pt x="5476" y="6124"/>
                    <a:pt x="7667" y="3809"/>
                    <a:pt x="10336" y="2257"/>
                  </a:cubicBezTo>
                  <a:cubicBezTo>
                    <a:pt x="13001" y="657"/>
                    <a:pt x="16145" y="-163"/>
                    <a:pt x="19289" y="-125"/>
                  </a:cubicBezTo>
                  <a:cubicBezTo>
                    <a:pt x="25577" y="-677"/>
                    <a:pt x="31577" y="2952"/>
                    <a:pt x="33958" y="8829"/>
                  </a:cubicBezTo>
                  <a:cubicBezTo>
                    <a:pt x="37767" y="3219"/>
                    <a:pt x="44055" y="-134"/>
                    <a:pt x="50817" y="-125"/>
                  </a:cubicBezTo>
                  <a:cubicBezTo>
                    <a:pt x="55482" y="-315"/>
                    <a:pt x="59961" y="1409"/>
                    <a:pt x="63296" y="4638"/>
                  </a:cubicBezTo>
                  <a:cubicBezTo>
                    <a:pt x="66630" y="8343"/>
                    <a:pt x="68440" y="13258"/>
                    <a:pt x="68058" y="18258"/>
                  </a:cubicBezTo>
                  <a:lnTo>
                    <a:pt x="68058" y="46167"/>
                  </a:lnTo>
                  <a:lnTo>
                    <a:pt x="58533" y="46167"/>
                  </a:lnTo>
                  <a:lnTo>
                    <a:pt x="58533" y="21116"/>
                  </a:lnTo>
                  <a:cubicBezTo>
                    <a:pt x="58533" y="12734"/>
                    <a:pt x="55008" y="8543"/>
                    <a:pt x="48055" y="8543"/>
                  </a:cubicBezTo>
                  <a:cubicBezTo>
                    <a:pt x="44911" y="8496"/>
                    <a:pt x="41864" y="9619"/>
                    <a:pt x="39576" y="11686"/>
                  </a:cubicBezTo>
                  <a:cubicBezTo>
                    <a:pt x="36911" y="14106"/>
                    <a:pt x="35483" y="17621"/>
                    <a:pt x="35767" y="21211"/>
                  </a:cubicBezTo>
                  <a:lnTo>
                    <a:pt x="35767" y="46548"/>
                  </a:lnTo>
                  <a:lnTo>
                    <a:pt x="26242" y="46548"/>
                  </a:lnTo>
                  <a:lnTo>
                    <a:pt x="26242" y="21497"/>
                  </a:lnTo>
                  <a:cubicBezTo>
                    <a:pt x="26526" y="18145"/>
                    <a:pt x="25670" y="14801"/>
                    <a:pt x="23861" y="11972"/>
                  </a:cubicBezTo>
                  <a:cubicBezTo>
                    <a:pt x="22052" y="9829"/>
                    <a:pt x="19382" y="8696"/>
                    <a:pt x="16624" y="8924"/>
                  </a:cubicBezTo>
                  <a:cubicBezTo>
                    <a:pt x="13383" y="8896"/>
                    <a:pt x="10336" y="10086"/>
                    <a:pt x="7955" y="12258"/>
                  </a:cubicBezTo>
                  <a:cubicBezTo>
                    <a:pt x="5383" y="14630"/>
                    <a:pt x="3955" y="18002"/>
                    <a:pt x="4048" y="21497"/>
                  </a:cubicBezTo>
                  <a:close/>
                </a:path>
              </a:pathLst>
            </a:custGeom>
            <a:solidFill>
              <a:srgbClr val="6D6E71"/>
            </a:solidFill>
            <a:ln w="9525" cap="flat">
              <a:noFill/>
              <a:prstDash val="solid"/>
              <a:miter/>
            </a:ln>
          </p:spPr>
          <p:txBody>
            <a:bodyPr rtlCol="0" anchor="ctr"/>
            <a:lstStyle/>
            <a:p>
              <a:endParaRPr lang="en-US"/>
            </a:p>
          </p:txBody>
        </p:sp>
        <p:sp>
          <p:nvSpPr>
            <p:cNvPr id="482" name="Freeform: Shape 481">
              <a:extLst>
                <a:ext uri="{FF2B5EF4-FFF2-40B4-BE49-F238E27FC236}">
                  <a16:creationId xmlns:a16="http://schemas.microsoft.com/office/drawing/2014/main" id="{94A461E4-3DF8-4DFD-A5B5-9CB60F75A536}"/>
                </a:ext>
              </a:extLst>
            </p:cNvPr>
            <p:cNvSpPr/>
            <p:nvPr/>
          </p:nvSpPr>
          <p:spPr>
            <a:xfrm>
              <a:off x="18584204" y="5077770"/>
              <a:ext cx="45479" cy="46985"/>
            </a:xfrm>
            <a:custGeom>
              <a:avLst/>
              <a:gdLst>
                <a:gd name="connsiteX0" fmla="*/ 39887 w 45479"/>
                <a:gd name="connsiteY0" fmla="*/ 27545 h 46985"/>
                <a:gd name="connsiteX1" fmla="*/ 4070 w 45479"/>
                <a:gd name="connsiteY1" fmla="*/ 27545 h 46985"/>
                <a:gd name="connsiteX2" fmla="*/ 8642 w 45479"/>
                <a:gd name="connsiteY2" fmla="*/ 35546 h 46985"/>
                <a:gd name="connsiteX3" fmla="*/ 31310 w 45479"/>
                <a:gd name="connsiteY3" fmla="*/ 33165 h 46985"/>
                <a:gd name="connsiteX4" fmla="*/ 36743 w 45479"/>
                <a:gd name="connsiteY4" fmla="*/ 39165 h 46985"/>
                <a:gd name="connsiteX5" fmla="*/ 17693 w 45479"/>
                <a:gd name="connsiteY5" fmla="*/ 46785 h 46985"/>
                <a:gd name="connsiteX6" fmla="*/ 1308 w 45479"/>
                <a:gd name="connsiteY6" fmla="*/ 40404 h 46985"/>
                <a:gd name="connsiteX7" fmla="*/ -5455 w 45479"/>
                <a:gd name="connsiteY7" fmla="*/ 23259 h 46985"/>
                <a:gd name="connsiteX8" fmla="*/ 1405 w 45479"/>
                <a:gd name="connsiteY8" fmla="*/ 6209 h 46985"/>
                <a:gd name="connsiteX9" fmla="*/ 17595 w 45479"/>
                <a:gd name="connsiteY9" fmla="*/ -173 h 46985"/>
                <a:gd name="connsiteX10" fmla="*/ 33408 w 45479"/>
                <a:gd name="connsiteY10" fmla="*/ 5447 h 46985"/>
                <a:gd name="connsiteX11" fmla="*/ 39980 w 45479"/>
                <a:gd name="connsiteY11" fmla="*/ 20878 h 46985"/>
                <a:gd name="connsiteX12" fmla="*/ 4070 w 45479"/>
                <a:gd name="connsiteY12" fmla="*/ 20020 h 46985"/>
                <a:gd name="connsiteX13" fmla="*/ 30264 w 45479"/>
                <a:gd name="connsiteY13" fmla="*/ 20020 h 46985"/>
                <a:gd name="connsiteX14" fmla="*/ 26646 w 45479"/>
                <a:gd name="connsiteY14" fmla="*/ 11162 h 46985"/>
                <a:gd name="connsiteX15" fmla="*/ 17786 w 45479"/>
                <a:gd name="connsiteY15" fmla="*/ 8114 h 46985"/>
                <a:gd name="connsiteX16" fmla="*/ 8261 w 45479"/>
                <a:gd name="connsiteY16" fmla="*/ 11257 h 46985"/>
                <a:gd name="connsiteX17" fmla="*/ 4070 w 45479"/>
                <a:gd name="connsiteY17" fmla="*/ 20020 h 46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79" h="46985">
                  <a:moveTo>
                    <a:pt x="39887" y="27545"/>
                  </a:moveTo>
                  <a:lnTo>
                    <a:pt x="4070" y="27545"/>
                  </a:lnTo>
                  <a:cubicBezTo>
                    <a:pt x="4261" y="30774"/>
                    <a:pt x="5977" y="33717"/>
                    <a:pt x="8642" y="35546"/>
                  </a:cubicBezTo>
                  <a:cubicBezTo>
                    <a:pt x="15786" y="40404"/>
                    <a:pt x="25311" y="39394"/>
                    <a:pt x="31310" y="33165"/>
                  </a:cubicBezTo>
                  <a:lnTo>
                    <a:pt x="36743" y="39165"/>
                  </a:lnTo>
                  <a:cubicBezTo>
                    <a:pt x="31789" y="44299"/>
                    <a:pt x="24836" y="47071"/>
                    <a:pt x="17693" y="46785"/>
                  </a:cubicBezTo>
                  <a:cubicBezTo>
                    <a:pt x="11595" y="46947"/>
                    <a:pt x="5689" y="44652"/>
                    <a:pt x="1308" y="40404"/>
                  </a:cubicBezTo>
                  <a:cubicBezTo>
                    <a:pt x="-3264" y="35927"/>
                    <a:pt x="-5739" y="29679"/>
                    <a:pt x="-5455" y="23259"/>
                  </a:cubicBezTo>
                  <a:cubicBezTo>
                    <a:pt x="-5739" y="16848"/>
                    <a:pt x="-3264" y="10619"/>
                    <a:pt x="1405" y="6209"/>
                  </a:cubicBezTo>
                  <a:cubicBezTo>
                    <a:pt x="5786" y="2028"/>
                    <a:pt x="11595" y="-268"/>
                    <a:pt x="17595" y="-173"/>
                  </a:cubicBezTo>
                  <a:cubicBezTo>
                    <a:pt x="23409" y="-315"/>
                    <a:pt x="29027" y="1685"/>
                    <a:pt x="33408" y="5447"/>
                  </a:cubicBezTo>
                  <a:cubicBezTo>
                    <a:pt x="37887" y="9295"/>
                    <a:pt x="40268" y="14991"/>
                    <a:pt x="39980" y="20878"/>
                  </a:cubicBezTo>
                  <a:close/>
                  <a:moveTo>
                    <a:pt x="4070" y="20020"/>
                  </a:moveTo>
                  <a:lnTo>
                    <a:pt x="30264" y="20020"/>
                  </a:lnTo>
                  <a:cubicBezTo>
                    <a:pt x="30455" y="16667"/>
                    <a:pt x="29120" y="13410"/>
                    <a:pt x="26646" y="11162"/>
                  </a:cubicBezTo>
                  <a:cubicBezTo>
                    <a:pt x="24167" y="9067"/>
                    <a:pt x="21027" y="7981"/>
                    <a:pt x="17786" y="8114"/>
                  </a:cubicBezTo>
                  <a:cubicBezTo>
                    <a:pt x="14358" y="8085"/>
                    <a:pt x="11023" y="9190"/>
                    <a:pt x="8261" y="11257"/>
                  </a:cubicBezTo>
                  <a:cubicBezTo>
                    <a:pt x="5498" y="13324"/>
                    <a:pt x="3977" y="16591"/>
                    <a:pt x="4070" y="20020"/>
                  </a:cubicBezTo>
                  <a:close/>
                </a:path>
              </a:pathLst>
            </a:custGeom>
            <a:solidFill>
              <a:srgbClr val="6D6E71"/>
            </a:solidFill>
            <a:ln w="9525" cap="flat">
              <a:noFill/>
              <a:prstDash val="solid"/>
              <a:miter/>
            </a:ln>
          </p:spPr>
          <p:txBody>
            <a:bodyPr rtlCol="0" anchor="ctr"/>
            <a:lstStyle/>
            <a:p>
              <a:endParaRPr lang="en-US"/>
            </a:p>
          </p:txBody>
        </p:sp>
        <p:sp>
          <p:nvSpPr>
            <p:cNvPr id="483" name="Freeform: Shape 482">
              <a:extLst>
                <a:ext uri="{FF2B5EF4-FFF2-40B4-BE49-F238E27FC236}">
                  <a16:creationId xmlns:a16="http://schemas.microsoft.com/office/drawing/2014/main" id="{5D5BDA93-4794-4F20-BD24-820262F9D821}"/>
                </a:ext>
              </a:extLst>
            </p:cNvPr>
            <p:cNvSpPr/>
            <p:nvPr/>
          </p:nvSpPr>
          <p:spPr>
            <a:xfrm>
              <a:off x="18639283" y="5077286"/>
              <a:ext cx="41961" cy="46782"/>
            </a:xfrm>
            <a:custGeom>
              <a:avLst/>
              <a:gdLst>
                <a:gd name="connsiteX0" fmla="*/ 4048 w 41961"/>
                <a:gd name="connsiteY0" fmla="*/ 21932 h 46782"/>
                <a:gd name="connsiteX1" fmla="*/ 4048 w 41961"/>
                <a:gd name="connsiteY1" fmla="*/ 46602 h 46782"/>
                <a:gd name="connsiteX2" fmla="*/ -5477 w 41961"/>
                <a:gd name="connsiteY2" fmla="*/ 46602 h 46782"/>
                <a:gd name="connsiteX3" fmla="*/ -5477 w 41961"/>
                <a:gd name="connsiteY3" fmla="*/ 977 h 46782"/>
                <a:gd name="connsiteX4" fmla="*/ 4048 w 41961"/>
                <a:gd name="connsiteY4" fmla="*/ 977 h 46782"/>
                <a:gd name="connsiteX5" fmla="*/ 4048 w 41961"/>
                <a:gd name="connsiteY5" fmla="*/ 9359 h 46782"/>
                <a:gd name="connsiteX6" fmla="*/ 19191 w 41961"/>
                <a:gd name="connsiteY6" fmla="*/ -166 h 46782"/>
                <a:gd name="connsiteX7" fmla="*/ 31670 w 41961"/>
                <a:gd name="connsiteY7" fmla="*/ 4597 h 46782"/>
                <a:gd name="connsiteX8" fmla="*/ 36432 w 41961"/>
                <a:gd name="connsiteY8" fmla="*/ 18217 h 46782"/>
                <a:gd name="connsiteX9" fmla="*/ 36432 w 41961"/>
                <a:gd name="connsiteY9" fmla="*/ 46126 h 46782"/>
                <a:gd name="connsiteX10" fmla="*/ 26907 w 41961"/>
                <a:gd name="connsiteY10" fmla="*/ 46126 h 46782"/>
                <a:gd name="connsiteX11" fmla="*/ 26907 w 41961"/>
                <a:gd name="connsiteY11" fmla="*/ 21075 h 46782"/>
                <a:gd name="connsiteX12" fmla="*/ 16527 w 41961"/>
                <a:gd name="connsiteY12" fmla="*/ 8502 h 46782"/>
                <a:gd name="connsiteX13" fmla="*/ 7857 w 41961"/>
                <a:gd name="connsiteY13" fmla="*/ 11836 h 46782"/>
                <a:gd name="connsiteX14" fmla="*/ 4048 w 41961"/>
                <a:gd name="connsiteY14" fmla="*/ 21932 h 46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1" h="46782">
                  <a:moveTo>
                    <a:pt x="4048" y="21932"/>
                  </a:moveTo>
                  <a:lnTo>
                    <a:pt x="4048" y="46602"/>
                  </a:lnTo>
                  <a:lnTo>
                    <a:pt x="-5477" y="46602"/>
                  </a:lnTo>
                  <a:lnTo>
                    <a:pt x="-5477" y="977"/>
                  </a:lnTo>
                  <a:lnTo>
                    <a:pt x="4048" y="977"/>
                  </a:lnTo>
                  <a:lnTo>
                    <a:pt x="4048" y="9359"/>
                  </a:lnTo>
                  <a:cubicBezTo>
                    <a:pt x="6904" y="3597"/>
                    <a:pt x="12713" y="-90"/>
                    <a:pt x="19191" y="-166"/>
                  </a:cubicBezTo>
                  <a:cubicBezTo>
                    <a:pt x="23856" y="-356"/>
                    <a:pt x="28335" y="1368"/>
                    <a:pt x="31670" y="4597"/>
                  </a:cubicBezTo>
                  <a:cubicBezTo>
                    <a:pt x="35097" y="8273"/>
                    <a:pt x="36814" y="13207"/>
                    <a:pt x="36432" y="18217"/>
                  </a:cubicBezTo>
                  <a:lnTo>
                    <a:pt x="36432" y="46126"/>
                  </a:lnTo>
                  <a:lnTo>
                    <a:pt x="26907" y="46126"/>
                  </a:lnTo>
                  <a:lnTo>
                    <a:pt x="26907" y="21075"/>
                  </a:lnTo>
                  <a:cubicBezTo>
                    <a:pt x="26907" y="12693"/>
                    <a:pt x="23480" y="8502"/>
                    <a:pt x="16527" y="8502"/>
                  </a:cubicBezTo>
                  <a:cubicBezTo>
                    <a:pt x="13285" y="8455"/>
                    <a:pt x="10239" y="9655"/>
                    <a:pt x="7857" y="11836"/>
                  </a:cubicBezTo>
                  <a:cubicBezTo>
                    <a:pt x="5095" y="14426"/>
                    <a:pt x="3667" y="18160"/>
                    <a:pt x="4048" y="21932"/>
                  </a:cubicBezTo>
                  <a:close/>
                </a:path>
              </a:pathLst>
            </a:custGeom>
            <a:solidFill>
              <a:srgbClr val="6D6E71"/>
            </a:solidFill>
            <a:ln w="9525" cap="flat">
              <a:noFill/>
              <a:prstDash val="solid"/>
              <a:miter/>
            </a:ln>
          </p:spPr>
          <p:txBody>
            <a:bodyPr rtlCol="0" anchor="ctr"/>
            <a:lstStyle/>
            <a:p>
              <a:endParaRPr lang="en-US"/>
            </a:p>
          </p:txBody>
        </p:sp>
        <p:sp>
          <p:nvSpPr>
            <p:cNvPr id="484" name="Freeform: Shape 483">
              <a:extLst>
                <a:ext uri="{FF2B5EF4-FFF2-40B4-BE49-F238E27FC236}">
                  <a16:creationId xmlns:a16="http://schemas.microsoft.com/office/drawing/2014/main" id="{A1B054EE-0796-4E66-9D96-2B8C16189D66}"/>
                </a:ext>
              </a:extLst>
            </p:cNvPr>
            <p:cNvSpPr/>
            <p:nvPr/>
          </p:nvSpPr>
          <p:spPr>
            <a:xfrm>
              <a:off x="18690977" y="5060441"/>
              <a:ext cx="46602" cy="64317"/>
            </a:xfrm>
            <a:custGeom>
              <a:avLst/>
              <a:gdLst>
                <a:gd name="connsiteX0" fmla="*/ 928 w 46602"/>
                <a:gd name="connsiteY0" fmla="*/ 57637 h 64317"/>
                <a:gd name="connsiteX1" fmla="*/ -5453 w 46602"/>
                <a:gd name="connsiteY1" fmla="*/ 40492 h 64317"/>
                <a:gd name="connsiteX2" fmla="*/ 1118 w 46602"/>
                <a:gd name="connsiteY2" fmla="*/ 23538 h 64317"/>
                <a:gd name="connsiteX3" fmla="*/ 16838 w 46602"/>
                <a:gd name="connsiteY3" fmla="*/ 17156 h 64317"/>
                <a:gd name="connsiteX4" fmla="*/ 31600 w 46602"/>
                <a:gd name="connsiteY4" fmla="*/ 24871 h 64317"/>
                <a:gd name="connsiteX5" fmla="*/ 31600 w 46602"/>
                <a:gd name="connsiteY5" fmla="*/ -180 h 64317"/>
                <a:gd name="connsiteX6" fmla="*/ 41125 w 46602"/>
                <a:gd name="connsiteY6" fmla="*/ -180 h 64317"/>
                <a:gd name="connsiteX7" fmla="*/ 41125 w 46602"/>
                <a:gd name="connsiteY7" fmla="*/ 63448 h 64317"/>
                <a:gd name="connsiteX8" fmla="*/ 31600 w 46602"/>
                <a:gd name="connsiteY8" fmla="*/ 63448 h 64317"/>
                <a:gd name="connsiteX9" fmla="*/ 31600 w 46602"/>
                <a:gd name="connsiteY9" fmla="*/ 56589 h 64317"/>
                <a:gd name="connsiteX10" fmla="*/ 16076 w 46602"/>
                <a:gd name="connsiteY10" fmla="*/ 64114 h 64317"/>
                <a:gd name="connsiteX11" fmla="*/ 928 w 46602"/>
                <a:gd name="connsiteY11" fmla="*/ 57637 h 64317"/>
                <a:gd name="connsiteX12" fmla="*/ 4169 w 46602"/>
                <a:gd name="connsiteY12" fmla="*/ 40873 h 64317"/>
                <a:gd name="connsiteX13" fmla="*/ 8360 w 46602"/>
                <a:gd name="connsiteY13" fmla="*/ 51541 h 64317"/>
                <a:gd name="connsiteX14" fmla="*/ 17885 w 46602"/>
                <a:gd name="connsiteY14" fmla="*/ 55637 h 64317"/>
                <a:gd name="connsiteX15" fmla="*/ 27410 w 46602"/>
                <a:gd name="connsiteY15" fmla="*/ 51541 h 64317"/>
                <a:gd name="connsiteX16" fmla="*/ 31317 w 46602"/>
                <a:gd name="connsiteY16" fmla="*/ 40873 h 64317"/>
                <a:gd name="connsiteX17" fmla="*/ 27410 w 46602"/>
                <a:gd name="connsiteY17" fmla="*/ 29919 h 64317"/>
                <a:gd name="connsiteX18" fmla="*/ 17885 w 46602"/>
                <a:gd name="connsiteY18" fmla="*/ 25538 h 64317"/>
                <a:gd name="connsiteX19" fmla="*/ 8360 w 46602"/>
                <a:gd name="connsiteY19" fmla="*/ 29919 h 64317"/>
                <a:gd name="connsiteX20" fmla="*/ 4169 w 46602"/>
                <a:gd name="connsiteY20" fmla="*/ 40873 h 6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2" h="64317">
                  <a:moveTo>
                    <a:pt x="928" y="57637"/>
                  </a:moveTo>
                  <a:cubicBezTo>
                    <a:pt x="-3453" y="53027"/>
                    <a:pt x="-5737" y="46836"/>
                    <a:pt x="-5453" y="40492"/>
                  </a:cubicBezTo>
                  <a:cubicBezTo>
                    <a:pt x="-5737" y="34167"/>
                    <a:pt x="-3356" y="27995"/>
                    <a:pt x="1118" y="23538"/>
                  </a:cubicBezTo>
                  <a:cubicBezTo>
                    <a:pt x="5314" y="19356"/>
                    <a:pt x="10932" y="17051"/>
                    <a:pt x="16838" y="17156"/>
                  </a:cubicBezTo>
                  <a:cubicBezTo>
                    <a:pt x="22740" y="17060"/>
                    <a:pt x="28266" y="19966"/>
                    <a:pt x="31600" y="24871"/>
                  </a:cubicBezTo>
                  <a:lnTo>
                    <a:pt x="31600" y="-180"/>
                  </a:lnTo>
                  <a:lnTo>
                    <a:pt x="41125" y="-180"/>
                  </a:lnTo>
                  <a:lnTo>
                    <a:pt x="41125" y="63448"/>
                  </a:lnTo>
                  <a:lnTo>
                    <a:pt x="31600" y="63448"/>
                  </a:lnTo>
                  <a:lnTo>
                    <a:pt x="31600" y="56589"/>
                  </a:lnTo>
                  <a:cubicBezTo>
                    <a:pt x="28075" y="61590"/>
                    <a:pt x="22168" y="64428"/>
                    <a:pt x="16076" y="64114"/>
                  </a:cubicBezTo>
                  <a:cubicBezTo>
                    <a:pt x="10360" y="64133"/>
                    <a:pt x="4835" y="61790"/>
                    <a:pt x="928" y="57637"/>
                  </a:cubicBezTo>
                  <a:close/>
                  <a:moveTo>
                    <a:pt x="4169" y="40873"/>
                  </a:moveTo>
                  <a:cubicBezTo>
                    <a:pt x="3979" y="44864"/>
                    <a:pt x="5500" y="48741"/>
                    <a:pt x="8360" y="51541"/>
                  </a:cubicBezTo>
                  <a:cubicBezTo>
                    <a:pt x="10834" y="54123"/>
                    <a:pt x="14267" y="55599"/>
                    <a:pt x="17885" y="55637"/>
                  </a:cubicBezTo>
                  <a:cubicBezTo>
                    <a:pt x="21503" y="55685"/>
                    <a:pt x="24931" y="54189"/>
                    <a:pt x="27410" y="51541"/>
                  </a:cubicBezTo>
                  <a:cubicBezTo>
                    <a:pt x="30075" y="48636"/>
                    <a:pt x="31507" y="44807"/>
                    <a:pt x="31317" y="40873"/>
                  </a:cubicBezTo>
                  <a:cubicBezTo>
                    <a:pt x="31507" y="36853"/>
                    <a:pt x="30075" y="32929"/>
                    <a:pt x="27410" y="29919"/>
                  </a:cubicBezTo>
                  <a:cubicBezTo>
                    <a:pt x="25029" y="27157"/>
                    <a:pt x="21503" y="25566"/>
                    <a:pt x="17885" y="25538"/>
                  </a:cubicBezTo>
                  <a:cubicBezTo>
                    <a:pt x="14267" y="25624"/>
                    <a:pt x="10834" y="27214"/>
                    <a:pt x="8360" y="29919"/>
                  </a:cubicBezTo>
                  <a:cubicBezTo>
                    <a:pt x="5597" y="32872"/>
                    <a:pt x="4072" y="36806"/>
                    <a:pt x="4169" y="40873"/>
                  </a:cubicBezTo>
                  <a:close/>
                </a:path>
              </a:pathLst>
            </a:custGeom>
            <a:solidFill>
              <a:srgbClr val="6D6E71"/>
            </a:solidFill>
            <a:ln w="9525" cap="flat">
              <a:noFill/>
              <a:prstDash val="solid"/>
              <a:miter/>
            </a:ln>
          </p:spPr>
          <p:txBody>
            <a:bodyPr rtlCol="0" anchor="ctr"/>
            <a:lstStyle/>
            <a:p>
              <a:endParaRPr lang="en-US"/>
            </a:p>
          </p:txBody>
        </p:sp>
        <p:sp>
          <p:nvSpPr>
            <p:cNvPr id="485" name="Freeform: Shape 484">
              <a:extLst>
                <a:ext uri="{FF2B5EF4-FFF2-40B4-BE49-F238E27FC236}">
                  <a16:creationId xmlns:a16="http://schemas.microsoft.com/office/drawing/2014/main" id="{64B43A6E-F97F-4EDA-9766-1BE74EA7B07A}"/>
                </a:ext>
              </a:extLst>
            </p:cNvPr>
            <p:cNvSpPr/>
            <p:nvPr/>
          </p:nvSpPr>
          <p:spPr>
            <a:xfrm>
              <a:off x="18747185" y="5077279"/>
              <a:ext cx="40641" cy="47476"/>
            </a:xfrm>
            <a:custGeom>
              <a:avLst/>
              <a:gdLst>
                <a:gd name="connsiteX0" fmla="*/ 34924 w 40641"/>
                <a:gd name="connsiteY0" fmla="*/ 46610 h 47476"/>
                <a:gd name="connsiteX1" fmla="*/ 26162 w 40641"/>
                <a:gd name="connsiteY1" fmla="*/ 46610 h 47476"/>
                <a:gd name="connsiteX2" fmla="*/ 26162 w 40641"/>
                <a:gd name="connsiteY2" fmla="*/ 40514 h 47476"/>
                <a:gd name="connsiteX3" fmla="*/ 11018 w 40641"/>
                <a:gd name="connsiteY3" fmla="*/ 47276 h 47476"/>
                <a:gd name="connsiteX4" fmla="*/ -795 w 40641"/>
                <a:gd name="connsiteY4" fmla="*/ 43276 h 47476"/>
                <a:gd name="connsiteX5" fmla="*/ -5464 w 40641"/>
                <a:gd name="connsiteY5" fmla="*/ 32512 h 47476"/>
                <a:gd name="connsiteX6" fmla="*/ -511 w 40641"/>
                <a:gd name="connsiteY6" fmla="*/ 22416 h 47476"/>
                <a:gd name="connsiteX7" fmla="*/ 13018 w 40641"/>
                <a:gd name="connsiteY7" fmla="*/ 19082 h 47476"/>
                <a:gd name="connsiteX8" fmla="*/ 25399 w 40641"/>
                <a:gd name="connsiteY8" fmla="*/ 19082 h 47476"/>
                <a:gd name="connsiteX9" fmla="*/ 25399 w 40641"/>
                <a:gd name="connsiteY9" fmla="*/ 17368 h 47476"/>
                <a:gd name="connsiteX10" fmla="*/ 15302 w 40641"/>
                <a:gd name="connsiteY10" fmla="*/ 7843 h 47476"/>
                <a:gd name="connsiteX11" fmla="*/ 2061 w 40641"/>
                <a:gd name="connsiteY11" fmla="*/ 12415 h 47476"/>
                <a:gd name="connsiteX12" fmla="*/ -2223 w 40641"/>
                <a:gd name="connsiteY12" fmla="*/ 6414 h 47476"/>
                <a:gd name="connsiteX13" fmla="*/ 16827 w 40641"/>
                <a:gd name="connsiteY13" fmla="*/ -158 h 47476"/>
                <a:gd name="connsiteX14" fmla="*/ 30068 w 40641"/>
                <a:gd name="connsiteY14" fmla="*/ 3937 h 47476"/>
                <a:gd name="connsiteX15" fmla="*/ 35115 w 40641"/>
                <a:gd name="connsiteY15" fmla="*/ 16701 h 47476"/>
                <a:gd name="connsiteX16" fmla="*/ 25399 w 40641"/>
                <a:gd name="connsiteY16" fmla="*/ 29655 h 47476"/>
                <a:gd name="connsiteX17" fmla="*/ 25399 w 40641"/>
                <a:gd name="connsiteY17" fmla="*/ 25750 h 47476"/>
                <a:gd name="connsiteX18" fmla="*/ 14637 w 40641"/>
                <a:gd name="connsiteY18" fmla="*/ 25750 h 47476"/>
                <a:gd name="connsiteX19" fmla="*/ 4251 w 40641"/>
                <a:gd name="connsiteY19" fmla="*/ 32322 h 47476"/>
                <a:gd name="connsiteX20" fmla="*/ 6823 w 40641"/>
                <a:gd name="connsiteY20" fmla="*/ 37370 h 47476"/>
                <a:gd name="connsiteX21" fmla="*/ 13967 w 40641"/>
                <a:gd name="connsiteY21" fmla="*/ 39180 h 47476"/>
                <a:gd name="connsiteX22" fmla="*/ 21971 w 40641"/>
                <a:gd name="connsiteY22" fmla="*/ 36608 h 47476"/>
                <a:gd name="connsiteX23" fmla="*/ 25306 w 40641"/>
                <a:gd name="connsiteY23" fmla="*/ 29655 h 47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1" h="47476">
                  <a:moveTo>
                    <a:pt x="34924" y="46610"/>
                  </a:moveTo>
                  <a:lnTo>
                    <a:pt x="26162" y="46610"/>
                  </a:lnTo>
                  <a:lnTo>
                    <a:pt x="26162" y="40514"/>
                  </a:lnTo>
                  <a:cubicBezTo>
                    <a:pt x="22446" y="45048"/>
                    <a:pt x="16827" y="47553"/>
                    <a:pt x="11018" y="47276"/>
                  </a:cubicBezTo>
                  <a:cubicBezTo>
                    <a:pt x="6730" y="47438"/>
                    <a:pt x="2540" y="46009"/>
                    <a:pt x="-795" y="43276"/>
                  </a:cubicBezTo>
                  <a:cubicBezTo>
                    <a:pt x="-3841" y="40571"/>
                    <a:pt x="-5557" y="36618"/>
                    <a:pt x="-5464" y="32512"/>
                  </a:cubicBezTo>
                  <a:cubicBezTo>
                    <a:pt x="-5650" y="28521"/>
                    <a:pt x="-3748" y="24702"/>
                    <a:pt x="-511" y="22416"/>
                  </a:cubicBezTo>
                  <a:cubicBezTo>
                    <a:pt x="3586" y="20006"/>
                    <a:pt x="8256" y="18854"/>
                    <a:pt x="13018" y="19082"/>
                  </a:cubicBezTo>
                  <a:lnTo>
                    <a:pt x="25399" y="19082"/>
                  </a:lnTo>
                  <a:lnTo>
                    <a:pt x="25399" y="17368"/>
                  </a:lnTo>
                  <a:cubicBezTo>
                    <a:pt x="25399" y="11367"/>
                    <a:pt x="22064" y="7843"/>
                    <a:pt x="15302" y="7843"/>
                  </a:cubicBezTo>
                  <a:cubicBezTo>
                    <a:pt x="10539" y="8024"/>
                    <a:pt x="5968" y="9614"/>
                    <a:pt x="2061" y="12415"/>
                  </a:cubicBezTo>
                  <a:lnTo>
                    <a:pt x="-2223" y="6414"/>
                  </a:lnTo>
                  <a:cubicBezTo>
                    <a:pt x="3205" y="2090"/>
                    <a:pt x="9874" y="-234"/>
                    <a:pt x="16827" y="-158"/>
                  </a:cubicBezTo>
                  <a:cubicBezTo>
                    <a:pt x="21590" y="-377"/>
                    <a:pt x="26255" y="1071"/>
                    <a:pt x="30068" y="3937"/>
                  </a:cubicBezTo>
                  <a:cubicBezTo>
                    <a:pt x="33687" y="7166"/>
                    <a:pt x="35496" y="11891"/>
                    <a:pt x="35115" y="16701"/>
                  </a:cubicBezTo>
                  <a:close/>
                  <a:moveTo>
                    <a:pt x="25399" y="29655"/>
                  </a:moveTo>
                  <a:lnTo>
                    <a:pt x="25399" y="25750"/>
                  </a:lnTo>
                  <a:lnTo>
                    <a:pt x="14637" y="25750"/>
                  </a:lnTo>
                  <a:cubicBezTo>
                    <a:pt x="7684" y="25750"/>
                    <a:pt x="4251" y="27941"/>
                    <a:pt x="4251" y="32322"/>
                  </a:cubicBezTo>
                  <a:cubicBezTo>
                    <a:pt x="4158" y="34341"/>
                    <a:pt x="5112" y="36265"/>
                    <a:pt x="6823" y="37370"/>
                  </a:cubicBezTo>
                  <a:cubicBezTo>
                    <a:pt x="8921" y="38713"/>
                    <a:pt x="11493" y="39342"/>
                    <a:pt x="13967" y="39180"/>
                  </a:cubicBezTo>
                  <a:cubicBezTo>
                    <a:pt x="16827" y="39237"/>
                    <a:pt x="19683" y="38332"/>
                    <a:pt x="21971" y="36608"/>
                  </a:cubicBezTo>
                  <a:cubicBezTo>
                    <a:pt x="24162" y="34989"/>
                    <a:pt x="25399" y="32379"/>
                    <a:pt x="25306" y="29655"/>
                  </a:cubicBezTo>
                  <a:close/>
                </a:path>
              </a:pathLst>
            </a:custGeom>
            <a:solidFill>
              <a:srgbClr val="6D6E71"/>
            </a:solidFill>
            <a:ln w="9525" cap="flat">
              <a:noFill/>
              <a:prstDash val="solid"/>
              <a:miter/>
            </a:ln>
          </p:spPr>
          <p:txBody>
            <a:bodyPr rtlCol="0" anchor="ctr"/>
            <a:lstStyle/>
            <a:p>
              <a:endParaRPr lang="en-US"/>
            </a:p>
          </p:txBody>
        </p:sp>
        <p:sp>
          <p:nvSpPr>
            <p:cNvPr id="486" name="Freeform: Shape 485">
              <a:extLst>
                <a:ext uri="{FF2B5EF4-FFF2-40B4-BE49-F238E27FC236}">
                  <a16:creationId xmlns:a16="http://schemas.microsoft.com/office/drawing/2014/main" id="{86232521-57E5-457C-A917-17852AA11ACB}"/>
                </a:ext>
              </a:extLst>
            </p:cNvPr>
            <p:cNvSpPr/>
            <p:nvPr/>
          </p:nvSpPr>
          <p:spPr>
            <a:xfrm>
              <a:off x="18796539" y="5064252"/>
              <a:ext cx="31718" cy="60488"/>
            </a:xfrm>
            <a:custGeom>
              <a:avLst/>
              <a:gdLst>
                <a:gd name="connsiteX0" fmla="*/ 9857 w 31718"/>
                <a:gd name="connsiteY0" fmla="*/ 21727 h 60488"/>
                <a:gd name="connsiteX1" fmla="*/ 9857 w 31718"/>
                <a:gd name="connsiteY1" fmla="*/ 44873 h 60488"/>
                <a:gd name="connsiteX2" fmla="*/ 11573 w 31718"/>
                <a:gd name="connsiteY2" fmla="*/ 50112 h 60488"/>
                <a:gd name="connsiteX3" fmla="*/ 16336 w 31718"/>
                <a:gd name="connsiteY3" fmla="*/ 52017 h 60488"/>
                <a:gd name="connsiteX4" fmla="*/ 22242 w 31718"/>
                <a:gd name="connsiteY4" fmla="*/ 49064 h 60488"/>
                <a:gd name="connsiteX5" fmla="*/ 26242 w 31718"/>
                <a:gd name="connsiteY5" fmla="*/ 55827 h 60488"/>
                <a:gd name="connsiteX6" fmla="*/ 15001 w 31718"/>
                <a:gd name="connsiteY6" fmla="*/ 60304 h 60488"/>
                <a:gd name="connsiteX7" fmla="*/ 4620 w 31718"/>
                <a:gd name="connsiteY7" fmla="*/ 56112 h 60488"/>
                <a:gd name="connsiteX8" fmla="*/ 239 w 31718"/>
                <a:gd name="connsiteY8" fmla="*/ 44683 h 60488"/>
                <a:gd name="connsiteX9" fmla="*/ 239 w 31718"/>
                <a:gd name="connsiteY9" fmla="*/ 21727 h 60488"/>
                <a:gd name="connsiteX10" fmla="*/ -5477 w 31718"/>
                <a:gd name="connsiteY10" fmla="*/ 21727 h 60488"/>
                <a:gd name="connsiteX11" fmla="*/ -5477 w 31718"/>
                <a:gd name="connsiteY11" fmla="*/ 14012 h 60488"/>
                <a:gd name="connsiteX12" fmla="*/ 239 w 31718"/>
                <a:gd name="connsiteY12" fmla="*/ 14012 h 60488"/>
                <a:gd name="connsiteX13" fmla="*/ 239 w 31718"/>
                <a:gd name="connsiteY13" fmla="*/ -180 h 60488"/>
                <a:gd name="connsiteX14" fmla="*/ 9764 w 31718"/>
                <a:gd name="connsiteY14" fmla="*/ -180 h 60488"/>
                <a:gd name="connsiteX15" fmla="*/ 9764 w 31718"/>
                <a:gd name="connsiteY15" fmla="*/ 14108 h 60488"/>
                <a:gd name="connsiteX16" fmla="*/ 21763 w 31718"/>
                <a:gd name="connsiteY16" fmla="*/ 14108 h 60488"/>
                <a:gd name="connsiteX17" fmla="*/ 21763 w 31718"/>
                <a:gd name="connsiteY17" fmla="*/ 21823 h 60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488">
                  <a:moveTo>
                    <a:pt x="9857" y="21727"/>
                  </a:moveTo>
                  <a:lnTo>
                    <a:pt x="9857" y="44873"/>
                  </a:lnTo>
                  <a:cubicBezTo>
                    <a:pt x="9764" y="46769"/>
                    <a:pt x="10336" y="48636"/>
                    <a:pt x="11573" y="50112"/>
                  </a:cubicBezTo>
                  <a:cubicBezTo>
                    <a:pt x="12810" y="51408"/>
                    <a:pt x="14527" y="52103"/>
                    <a:pt x="16336" y="52017"/>
                  </a:cubicBezTo>
                  <a:cubicBezTo>
                    <a:pt x="18624" y="51941"/>
                    <a:pt x="20815" y="50865"/>
                    <a:pt x="22242" y="49064"/>
                  </a:cubicBezTo>
                  <a:lnTo>
                    <a:pt x="26242" y="55827"/>
                  </a:lnTo>
                  <a:cubicBezTo>
                    <a:pt x="23196" y="58656"/>
                    <a:pt x="19191" y="60256"/>
                    <a:pt x="15001" y="60304"/>
                  </a:cubicBezTo>
                  <a:cubicBezTo>
                    <a:pt x="11099" y="60409"/>
                    <a:pt x="7383" y="58894"/>
                    <a:pt x="4620" y="56112"/>
                  </a:cubicBezTo>
                  <a:cubicBezTo>
                    <a:pt x="1574" y="53093"/>
                    <a:pt x="48" y="48940"/>
                    <a:pt x="239" y="44683"/>
                  </a:cubicBezTo>
                  <a:lnTo>
                    <a:pt x="239" y="21727"/>
                  </a:lnTo>
                  <a:lnTo>
                    <a:pt x="-5477" y="21727"/>
                  </a:lnTo>
                  <a:lnTo>
                    <a:pt x="-5477" y="14012"/>
                  </a:lnTo>
                  <a:lnTo>
                    <a:pt x="239" y="14012"/>
                  </a:lnTo>
                  <a:lnTo>
                    <a:pt x="239" y="-180"/>
                  </a:lnTo>
                  <a:lnTo>
                    <a:pt x="9764" y="-180"/>
                  </a:lnTo>
                  <a:lnTo>
                    <a:pt x="9764" y="14108"/>
                  </a:lnTo>
                  <a:lnTo>
                    <a:pt x="21763" y="14108"/>
                  </a:lnTo>
                  <a:lnTo>
                    <a:pt x="21763" y="21823"/>
                  </a:lnTo>
                  <a:close/>
                </a:path>
              </a:pathLst>
            </a:custGeom>
            <a:solidFill>
              <a:srgbClr val="6D6E71"/>
            </a:solidFill>
            <a:ln w="9525" cap="flat">
              <a:noFill/>
              <a:prstDash val="solid"/>
              <a:miter/>
            </a:ln>
          </p:spPr>
          <p:txBody>
            <a:bodyPr rtlCol="0" anchor="ctr"/>
            <a:lstStyle/>
            <a:p>
              <a:endParaRPr lang="en-US"/>
            </a:p>
          </p:txBody>
        </p:sp>
        <p:sp>
          <p:nvSpPr>
            <p:cNvPr id="487" name="Freeform: Shape 486">
              <a:extLst>
                <a:ext uri="{FF2B5EF4-FFF2-40B4-BE49-F238E27FC236}">
                  <a16:creationId xmlns:a16="http://schemas.microsoft.com/office/drawing/2014/main" id="{F93D1AAD-3B6B-45E7-8441-2ACFB7B81727}"/>
                </a:ext>
              </a:extLst>
            </p:cNvPr>
            <p:cNvSpPr/>
            <p:nvPr/>
          </p:nvSpPr>
          <p:spPr>
            <a:xfrm>
              <a:off x="18833794" y="5059009"/>
              <a:ext cx="12168" cy="65059"/>
            </a:xfrm>
            <a:custGeom>
              <a:avLst/>
              <a:gdLst>
                <a:gd name="connsiteX0" fmla="*/ -3678 w 12168"/>
                <a:gd name="connsiteY0" fmla="*/ 10205 h 65059"/>
                <a:gd name="connsiteX1" fmla="*/ -3776 w 12168"/>
                <a:gd name="connsiteY1" fmla="*/ 1719 h 65059"/>
                <a:gd name="connsiteX2" fmla="*/ -3678 w 12168"/>
                <a:gd name="connsiteY2" fmla="*/ 1633 h 65059"/>
                <a:gd name="connsiteX3" fmla="*/ 610 w 12168"/>
                <a:gd name="connsiteY3" fmla="*/ -177 h 65059"/>
                <a:gd name="connsiteX4" fmla="*/ 4893 w 12168"/>
                <a:gd name="connsiteY4" fmla="*/ 1633 h 65059"/>
                <a:gd name="connsiteX5" fmla="*/ 4991 w 12168"/>
                <a:gd name="connsiteY5" fmla="*/ 10120 h 65059"/>
                <a:gd name="connsiteX6" fmla="*/ 4893 w 12168"/>
                <a:gd name="connsiteY6" fmla="*/ 10205 h 65059"/>
                <a:gd name="connsiteX7" fmla="*/ 610 w 12168"/>
                <a:gd name="connsiteY7" fmla="*/ 12015 h 65059"/>
                <a:gd name="connsiteX8" fmla="*/ -3678 w 12168"/>
                <a:gd name="connsiteY8" fmla="*/ 10205 h 65059"/>
                <a:gd name="connsiteX9" fmla="*/ 5372 w 12168"/>
                <a:gd name="connsiteY9" fmla="*/ 64879 h 65059"/>
                <a:gd name="connsiteX10" fmla="*/ -4153 w 12168"/>
                <a:gd name="connsiteY10" fmla="*/ 64879 h 65059"/>
                <a:gd name="connsiteX11" fmla="*/ -4153 w 12168"/>
                <a:gd name="connsiteY11" fmla="*/ 19254 h 65059"/>
                <a:gd name="connsiteX12" fmla="*/ 5372 w 12168"/>
                <a:gd name="connsiteY12" fmla="*/ 19254 h 6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68" h="65059">
                  <a:moveTo>
                    <a:pt x="-3678" y="10205"/>
                  </a:moveTo>
                  <a:cubicBezTo>
                    <a:pt x="-6060" y="7882"/>
                    <a:pt x="-6060" y="4091"/>
                    <a:pt x="-3776" y="1719"/>
                  </a:cubicBezTo>
                  <a:cubicBezTo>
                    <a:pt x="-3776" y="1690"/>
                    <a:pt x="-3678" y="1662"/>
                    <a:pt x="-3678" y="1633"/>
                  </a:cubicBezTo>
                  <a:cubicBezTo>
                    <a:pt x="-2534" y="462"/>
                    <a:pt x="-1014" y="-196"/>
                    <a:pt x="610" y="-177"/>
                  </a:cubicBezTo>
                  <a:cubicBezTo>
                    <a:pt x="2228" y="-234"/>
                    <a:pt x="3847" y="423"/>
                    <a:pt x="4893" y="1633"/>
                  </a:cubicBezTo>
                  <a:cubicBezTo>
                    <a:pt x="7274" y="3948"/>
                    <a:pt x="7274" y="7748"/>
                    <a:pt x="4991" y="10120"/>
                  </a:cubicBezTo>
                  <a:cubicBezTo>
                    <a:pt x="4991" y="10148"/>
                    <a:pt x="4893" y="10177"/>
                    <a:pt x="4893" y="10205"/>
                  </a:cubicBezTo>
                  <a:cubicBezTo>
                    <a:pt x="3847" y="11406"/>
                    <a:pt x="2228" y="12073"/>
                    <a:pt x="610" y="12015"/>
                  </a:cubicBezTo>
                  <a:cubicBezTo>
                    <a:pt x="-1014" y="12034"/>
                    <a:pt x="-2534" y="11377"/>
                    <a:pt x="-3678" y="10205"/>
                  </a:cubicBezTo>
                  <a:close/>
                  <a:moveTo>
                    <a:pt x="5372" y="64879"/>
                  </a:moveTo>
                  <a:lnTo>
                    <a:pt x="-4153" y="64879"/>
                  </a:lnTo>
                  <a:lnTo>
                    <a:pt x="-4153" y="19254"/>
                  </a:lnTo>
                  <a:lnTo>
                    <a:pt x="5372" y="19254"/>
                  </a:lnTo>
                  <a:close/>
                </a:path>
              </a:pathLst>
            </a:custGeom>
            <a:solidFill>
              <a:srgbClr val="6D6E71"/>
            </a:solidFill>
            <a:ln w="9525" cap="flat">
              <a:noFill/>
              <a:prstDash val="solid"/>
              <a:miter/>
            </a:ln>
          </p:spPr>
          <p:txBody>
            <a:bodyPr rtlCol="0" anchor="ctr"/>
            <a:lstStyle/>
            <a:p>
              <a:endParaRPr lang="en-US"/>
            </a:p>
          </p:txBody>
        </p:sp>
        <p:sp>
          <p:nvSpPr>
            <p:cNvPr id="488" name="Freeform: Shape 487">
              <a:extLst>
                <a:ext uri="{FF2B5EF4-FFF2-40B4-BE49-F238E27FC236}">
                  <a16:creationId xmlns:a16="http://schemas.microsoft.com/office/drawing/2014/main" id="{7F9FA3BA-E485-4B77-A50F-F1E3278F4421}"/>
                </a:ext>
              </a:extLst>
            </p:cNvPr>
            <p:cNvSpPr/>
            <p:nvPr/>
          </p:nvSpPr>
          <p:spPr>
            <a:xfrm>
              <a:off x="18854547" y="5077777"/>
              <a:ext cx="48006" cy="46946"/>
            </a:xfrm>
            <a:custGeom>
              <a:avLst/>
              <a:gdLst>
                <a:gd name="connsiteX0" fmla="*/ 35672 w 48006"/>
                <a:gd name="connsiteY0" fmla="*/ 40016 h 46946"/>
                <a:gd name="connsiteX1" fmla="*/ 1381 w 48006"/>
                <a:gd name="connsiteY1" fmla="*/ 40016 h 46946"/>
                <a:gd name="connsiteX2" fmla="*/ 1381 w 48006"/>
                <a:gd name="connsiteY2" fmla="*/ 6678 h 46946"/>
                <a:gd name="connsiteX3" fmla="*/ 35672 w 48006"/>
                <a:gd name="connsiteY3" fmla="*/ 6678 h 46946"/>
                <a:gd name="connsiteX4" fmla="*/ 35672 w 48006"/>
                <a:gd name="connsiteY4" fmla="*/ 40016 h 46946"/>
                <a:gd name="connsiteX5" fmla="*/ 8241 w 48006"/>
                <a:gd name="connsiteY5" fmla="*/ 34110 h 46946"/>
                <a:gd name="connsiteX6" fmla="*/ 28812 w 48006"/>
                <a:gd name="connsiteY6" fmla="*/ 34110 h 46946"/>
                <a:gd name="connsiteX7" fmla="*/ 28812 w 48006"/>
                <a:gd name="connsiteY7" fmla="*/ 12584 h 46946"/>
                <a:gd name="connsiteX8" fmla="*/ 8241 w 48006"/>
                <a:gd name="connsiteY8" fmla="*/ 12584 h 46946"/>
                <a:gd name="connsiteX9" fmla="*/ 8241 w 48006"/>
                <a:gd name="connsiteY9"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006" h="46946">
                  <a:moveTo>
                    <a:pt x="35672" y="40016"/>
                  </a:moveTo>
                  <a:cubicBezTo>
                    <a:pt x="26049" y="49017"/>
                    <a:pt x="10999" y="49017"/>
                    <a:pt x="1381" y="40016"/>
                  </a:cubicBezTo>
                  <a:cubicBezTo>
                    <a:pt x="-7763" y="30776"/>
                    <a:pt x="-7763" y="15917"/>
                    <a:pt x="1381" y="6678"/>
                  </a:cubicBezTo>
                  <a:cubicBezTo>
                    <a:pt x="10999" y="-2466"/>
                    <a:pt x="26049" y="-2466"/>
                    <a:pt x="35672" y="6678"/>
                  </a:cubicBezTo>
                  <a:cubicBezTo>
                    <a:pt x="44815" y="15917"/>
                    <a:pt x="44815" y="30776"/>
                    <a:pt x="35672" y="40016"/>
                  </a:cubicBezTo>
                  <a:close/>
                  <a:moveTo>
                    <a:pt x="8241" y="34110"/>
                  </a:moveTo>
                  <a:cubicBezTo>
                    <a:pt x="14050" y="39577"/>
                    <a:pt x="23003" y="39577"/>
                    <a:pt x="28812" y="34110"/>
                  </a:cubicBezTo>
                  <a:cubicBezTo>
                    <a:pt x="34244" y="27976"/>
                    <a:pt x="34244" y="18718"/>
                    <a:pt x="28812" y="12584"/>
                  </a:cubicBezTo>
                  <a:cubicBezTo>
                    <a:pt x="23096" y="7021"/>
                    <a:pt x="13952" y="7021"/>
                    <a:pt x="8241" y="12584"/>
                  </a:cubicBezTo>
                  <a:cubicBezTo>
                    <a:pt x="2809" y="18718"/>
                    <a:pt x="2809" y="27976"/>
                    <a:pt x="8241" y="34110"/>
                  </a:cubicBezTo>
                  <a:close/>
                </a:path>
              </a:pathLst>
            </a:custGeom>
            <a:solidFill>
              <a:srgbClr val="6D6E71"/>
            </a:solidFill>
            <a:ln w="9525" cap="flat">
              <a:noFill/>
              <a:prstDash val="solid"/>
              <a:miter/>
            </a:ln>
          </p:spPr>
          <p:txBody>
            <a:bodyPr rtlCol="0" anchor="ctr"/>
            <a:lstStyle/>
            <a:p>
              <a:endParaRPr lang="en-US"/>
            </a:p>
          </p:txBody>
        </p:sp>
        <p:sp>
          <p:nvSpPr>
            <p:cNvPr id="489" name="Freeform: Shape 488">
              <a:extLst>
                <a:ext uri="{FF2B5EF4-FFF2-40B4-BE49-F238E27FC236}">
                  <a16:creationId xmlns:a16="http://schemas.microsoft.com/office/drawing/2014/main" id="{765867C1-E556-421B-9359-2BEAAA83BDBD}"/>
                </a:ext>
              </a:extLst>
            </p:cNvPr>
            <p:cNvSpPr/>
            <p:nvPr/>
          </p:nvSpPr>
          <p:spPr>
            <a:xfrm>
              <a:off x="18912648" y="5077767"/>
              <a:ext cx="41961" cy="46301"/>
            </a:xfrm>
            <a:custGeom>
              <a:avLst/>
              <a:gdLst>
                <a:gd name="connsiteX0" fmla="*/ 4048 w 41961"/>
                <a:gd name="connsiteY0" fmla="*/ 21451 h 46301"/>
                <a:gd name="connsiteX1" fmla="*/ 4048 w 41961"/>
                <a:gd name="connsiteY1" fmla="*/ 46121 h 46301"/>
                <a:gd name="connsiteX2" fmla="*/ -5477 w 41961"/>
                <a:gd name="connsiteY2" fmla="*/ 46121 h 46301"/>
                <a:gd name="connsiteX3" fmla="*/ -5477 w 41961"/>
                <a:gd name="connsiteY3" fmla="*/ 496 h 46301"/>
                <a:gd name="connsiteX4" fmla="*/ 4048 w 41961"/>
                <a:gd name="connsiteY4" fmla="*/ 496 h 46301"/>
                <a:gd name="connsiteX5" fmla="*/ 4048 w 41961"/>
                <a:gd name="connsiteY5" fmla="*/ 8878 h 46301"/>
                <a:gd name="connsiteX6" fmla="*/ 10429 w 41961"/>
                <a:gd name="connsiteY6" fmla="*/ 2211 h 46301"/>
                <a:gd name="connsiteX7" fmla="*/ 31670 w 41961"/>
                <a:gd name="connsiteY7" fmla="*/ 4592 h 46301"/>
                <a:gd name="connsiteX8" fmla="*/ 36432 w 41961"/>
                <a:gd name="connsiteY8" fmla="*/ 18213 h 46301"/>
                <a:gd name="connsiteX9" fmla="*/ 36432 w 41961"/>
                <a:gd name="connsiteY9" fmla="*/ 46121 h 46301"/>
                <a:gd name="connsiteX10" fmla="*/ 26907 w 41961"/>
                <a:gd name="connsiteY10" fmla="*/ 46121 h 46301"/>
                <a:gd name="connsiteX11" fmla="*/ 26907 w 41961"/>
                <a:gd name="connsiteY11" fmla="*/ 21071 h 46301"/>
                <a:gd name="connsiteX12" fmla="*/ 16433 w 41961"/>
                <a:gd name="connsiteY12" fmla="*/ 8497 h 46301"/>
                <a:gd name="connsiteX13" fmla="*/ 7764 w 41961"/>
                <a:gd name="connsiteY13" fmla="*/ 11831 h 46301"/>
                <a:gd name="connsiteX14" fmla="*/ 4048 w 41961"/>
                <a:gd name="connsiteY14" fmla="*/ 21451 h 46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1" h="46301">
                  <a:moveTo>
                    <a:pt x="4048" y="21451"/>
                  </a:moveTo>
                  <a:lnTo>
                    <a:pt x="4048" y="46121"/>
                  </a:lnTo>
                  <a:lnTo>
                    <a:pt x="-5477" y="46121"/>
                  </a:lnTo>
                  <a:lnTo>
                    <a:pt x="-5477" y="496"/>
                  </a:lnTo>
                  <a:lnTo>
                    <a:pt x="4048" y="496"/>
                  </a:lnTo>
                  <a:lnTo>
                    <a:pt x="4048" y="8878"/>
                  </a:lnTo>
                  <a:cubicBezTo>
                    <a:pt x="5574" y="6116"/>
                    <a:pt x="7764" y="3811"/>
                    <a:pt x="10429" y="2211"/>
                  </a:cubicBezTo>
                  <a:cubicBezTo>
                    <a:pt x="17289" y="-1704"/>
                    <a:pt x="25861" y="-742"/>
                    <a:pt x="31670" y="4592"/>
                  </a:cubicBezTo>
                  <a:cubicBezTo>
                    <a:pt x="35102" y="8269"/>
                    <a:pt x="36814" y="13202"/>
                    <a:pt x="36432" y="18213"/>
                  </a:cubicBezTo>
                  <a:lnTo>
                    <a:pt x="36432" y="46121"/>
                  </a:lnTo>
                  <a:lnTo>
                    <a:pt x="26907" y="46121"/>
                  </a:lnTo>
                  <a:lnTo>
                    <a:pt x="26907" y="21071"/>
                  </a:lnTo>
                  <a:cubicBezTo>
                    <a:pt x="26907" y="12688"/>
                    <a:pt x="23387" y="8497"/>
                    <a:pt x="16433" y="8497"/>
                  </a:cubicBezTo>
                  <a:cubicBezTo>
                    <a:pt x="13192" y="8469"/>
                    <a:pt x="10146" y="9660"/>
                    <a:pt x="7764" y="11831"/>
                  </a:cubicBezTo>
                  <a:cubicBezTo>
                    <a:pt x="5192" y="14327"/>
                    <a:pt x="3764" y="17851"/>
                    <a:pt x="4048" y="21451"/>
                  </a:cubicBezTo>
                  <a:close/>
                </a:path>
              </a:pathLst>
            </a:custGeom>
            <a:solidFill>
              <a:srgbClr val="6D6E71"/>
            </a:solidFill>
            <a:ln w="9525" cap="flat">
              <a:noFill/>
              <a:prstDash val="solid"/>
              <a:miter/>
            </a:ln>
          </p:spPr>
          <p:txBody>
            <a:bodyPr rtlCol="0" anchor="ctr"/>
            <a:lstStyle/>
            <a:p>
              <a:endParaRPr lang="en-US"/>
            </a:p>
          </p:txBody>
        </p:sp>
        <p:sp>
          <p:nvSpPr>
            <p:cNvPr id="490" name="Freeform: Shape 489">
              <a:extLst>
                <a:ext uri="{FF2B5EF4-FFF2-40B4-BE49-F238E27FC236}">
                  <a16:creationId xmlns:a16="http://schemas.microsoft.com/office/drawing/2014/main" id="{40801419-AF50-458E-9CE4-FECDBF860990}"/>
                </a:ext>
              </a:extLst>
            </p:cNvPr>
            <p:cNvSpPr/>
            <p:nvPr/>
          </p:nvSpPr>
          <p:spPr>
            <a:xfrm>
              <a:off x="18962942" y="5078036"/>
              <a:ext cx="36681" cy="46721"/>
            </a:xfrm>
            <a:custGeom>
              <a:avLst/>
              <a:gdLst>
                <a:gd name="connsiteX0" fmla="*/ 31191 w 36681"/>
                <a:gd name="connsiteY0" fmla="*/ 32232 h 46721"/>
                <a:gd name="connsiteX1" fmla="*/ 26428 w 36681"/>
                <a:gd name="connsiteY1" fmla="*/ 42614 h 46721"/>
                <a:gd name="connsiteX2" fmla="*/ 14336 w 36681"/>
                <a:gd name="connsiteY2" fmla="*/ 46519 h 46721"/>
                <a:gd name="connsiteX3" fmla="*/ 4048 w 36681"/>
                <a:gd name="connsiteY3" fmla="*/ 44709 h 46721"/>
                <a:gd name="connsiteX4" fmla="*/ -5477 w 36681"/>
                <a:gd name="connsiteY4" fmla="*/ 39661 h 46721"/>
                <a:gd name="connsiteX5" fmla="*/ -812 w 36681"/>
                <a:gd name="connsiteY5" fmla="*/ 32232 h 46721"/>
                <a:gd name="connsiteX6" fmla="*/ 14620 w 36681"/>
                <a:gd name="connsiteY6" fmla="*/ 38232 h 46721"/>
                <a:gd name="connsiteX7" fmla="*/ 19764 w 36681"/>
                <a:gd name="connsiteY7" fmla="*/ 36709 h 46721"/>
                <a:gd name="connsiteX8" fmla="*/ 21666 w 36681"/>
                <a:gd name="connsiteY8" fmla="*/ 32899 h 46721"/>
                <a:gd name="connsiteX9" fmla="*/ 12141 w 36681"/>
                <a:gd name="connsiteY9" fmla="*/ 26708 h 46721"/>
                <a:gd name="connsiteX10" fmla="*/ 11192 w 36681"/>
                <a:gd name="connsiteY10" fmla="*/ 26708 h 46721"/>
                <a:gd name="connsiteX11" fmla="*/ -3096 w 36681"/>
                <a:gd name="connsiteY11" fmla="*/ 13849 h 46721"/>
                <a:gd name="connsiteX12" fmla="*/ 1858 w 36681"/>
                <a:gd name="connsiteY12" fmla="*/ 3657 h 46721"/>
                <a:gd name="connsiteX13" fmla="*/ 14713 w 36681"/>
                <a:gd name="connsiteY13" fmla="*/ -153 h 46721"/>
                <a:gd name="connsiteX14" fmla="*/ 29572 w 36681"/>
                <a:gd name="connsiteY14" fmla="*/ 4514 h 46721"/>
                <a:gd name="connsiteX15" fmla="*/ 25954 w 36681"/>
                <a:gd name="connsiteY15" fmla="*/ 11563 h 46721"/>
                <a:gd name="connsiteX16" fmla="*/ 13857 w 36681"/>
                <a:gd name="connsiteY16" fmla="*/ 7943 h 46721"/>
                <a:gd name="connsiteX17" fmla="*/ 8332 w 36681"/>
                <a:gd name="connsiteY17" fmla="*/ 9181 h 46721"/>
                <a:gd name="connsiteX18" fmla="*/ 6141 w 36681"/>
                <a:gd name="connsiteY18" fmla="*/ 12896 h 46721"/>
                <a:gd name="connsiteX19" fmla="*/ 8429 w 36681"/>
                <a:gd name="connsiteY19" fmla="*/ 16134 h 46721"/>
                <a:gd name="connsiteX20" fmla="*/ 12713 w 36681"/>
                <a:gd name="connsiteY20" fmla="*/ 17563 h 46721"/>
                <a:gd name="connsiteX21" fmla="*/ 17666 w 36681"/>
                <a:gd name="connsiteY21" fmla="*/ 18992 h 46721"/>
                <a:gd name="connsiteX22" fmla="*/ 21856 w 36681"/>
                <a:gd name="connsiteY22" fmla="*/ 20516 h 46721"/>
                <a:gd name="connsiteX23" fmla="*/ 26145 w 36681"/>
                <a:gd name="connsiteY23" fmla="*/ 22897 h 46721"/>
                <a:gd name="connsiteX24" fmla="*/ 31191 w 36681"/>
                <a:gd name="connsiteY24" fmla="*/ 32232 h 46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1" h="46721">
                  <a:moveTo>
                    <a:pt x="31191" y="32232"/>
                  </a:moveTo>
                  <a:cubicBezTo>
                    <a:pt x="31381" y="36251"/>
                    <a:pt x="29572" y="40109"/>
                    <a:pt x="26428" y="42614"/>
                  </a:cubicBezTo>
                  <a:cubicBezTo>
                    <a:pt x="23001" y="45348"/>
                    <a:pt x="18717" y="46738"/>
                    <a:pt x="14336" y="46519"/>
                  </a:cubicBezTo>
                  <a:cubicBezTo>
                    <a:pt x="10811" y="46501"/>
                    <a:pt x="7378" y="45881"/>
                    <a:pt x="4048" y="44709"/>
                  </a:cubicBezTo>
                  <a:cubicBezTo>
                    <a:pt x="616" y="43624"/>
                    <a:pt x="-2621" y="41919"/>
                    <a:pt x="-5477" y="39661"/>
                  </a:cubicBezTo>
                  <a:lnTo>
                    <a:pt x="-812" y="32232"/>
                  </a:lnTo>
                  <a:cubicBezTo>
                    <a:pt x="3569" y="35861"/>
                    <a:pt x="9001" y="37966"/>
                    <a:pt x="14620" y="38232"/>
                  </a:cubicBezTo>
                  <a:cubicBezTo>
                    <a:pt x="16429" y="38356"/>
                    <a:pt x="18238" y="37813"/>
                    <a:pt x="19764" y="36709"/>
                  </a:cubicBezTo>
                  <a:cubicBezTo>
                    <a:pt x="21001" y="35823"/>
                    <a:pt x="21666" y="34404"/>
                    <a:pt x="21666" y="32899"/>
                  </a:cubicBezTo>
                  <a:cubicBezTo>
                    <a:pt x="21666" y="30613"/>
                    <a:pt x="18619" y="28612"/>
                    <a:pt x="12141" y="26708"/>
                  </a:cubicBezTo>
                  <a:lnTo>
                    <a:pt x="11192" y="26708"/>
                  </a:lnTo>
                  <a:cubicBezTo>
                    <a:pt x="1667" y="24164"/>
                    <a:pt x="-3096" y="19878"/>
                    <a:pt x="-3096" y="13849"/>
                  </a:cubicBezTo>
                  <a:cubicBezTo>
                    <a:pt x="-3193" y="9839"/>
                    <a:pt x="-1384" y="6019"/>
                    <a:pt x="1858" y="3657"/>
                  </a:cubicBezTo>
                  <a:cubicBezTo>
                    <a:pt x="5569" y="952"/>
                    <a:pt x="10141" y="-391"/>
                    <a:pt x="14713" y="-153"/>
                  </a:cubicBezTo>
                  <a:cubicBezTo>
                    <a:pt x="20047" y="-144"/>
                    <a:pt x="25191" y="1485"/>
                    <a:pt x="29572" y="4514"/>
                  </a:cubicBezTo>
                  <a:lnTo>
                    <a:pt x="25954" y="11563"/>
                  </a:lnTo>
                  <a:cubicBezTo>
                    <a:pt x="22335" y="9201"/>
                    <a:pt x="18145" y="7943"/>
                    <a:pt x="13857" y="7943"/>
                  </a:cubicBezTo>
                  <a:cubicBezTo>
                    <a:pt x="11955" y="7848"/>
                    <a:pt x="10048" y="8277"/>
                    <a:pt x="8332" y="9181"/>
                  </a:cubicBezTo>
                  <a:cubicBezTo>
                    <a:pt x="6904" y="9887"/>
                    <a:pt x="6048" y="11334"/>
                    <a:pt x="6141" y="12896"/>
                  </a:cubicBezTo>
                  <a:cubicBezTo>
                    <a:pt x="6141" y="14363"/>
                    <a:pt x="7002" y="15677"/>
                    <a:pt x="8429" y="16134"/>
                  </a:cubicBezTo>
                  <a:cubicBezTo>
                    <a:pt x="9759" y="16811"/>
                    <a:pt x="11192" y="17297"/>
                    <a:pt x="12713" y="17563"/>
                  </a:cubicBezTo>
                  <a:lnTo>
                    <a:pt x="17666" y="18992"/>
                  </a:lnTo>
                  <a:lnTo>
                    <a:pt x="21856" y="20516"/>
                  </a:lnTo>
                  <a:cubicBezTo>
                    <a:pt x="23382" y="21164"/>
                    <a:pt x="24810" y="21964"/>
                    <a:pt x="26145" y="22897"/>
                  </a:cubicBezTo>
                  <a:cubicBezTo>
                    <a:pt x="29289" y="24916"/>
                    <a:pt x="31288" y="28451"/>
                    <a:pt x="31191" y="32232"/>
                  </a:cubicBezTo>
                  <a:close/>
                </a:path>
              </a:pathLst>
            </a:custGeom>
            <a:solidFill>
              <a:srgbClr val="6D6E71"/>
            </a:solidFill>
            <a:ln w="9525" cap="flat">
              <a:noFill/>
              <a:prstDash val="solid"/>
              <a:miter/>
            </a:ln>
          </p:spPr>
          <p:txBody>
            <a:bodyPr rtlCol="0" anchor="ctr"/>
            <a:lstStyle/>
            <a:p>
              <a:endParaRPr lang="en-US"/>
            </a:p>
          </p:txBody>
        </p:sp>
        <p:sp>
          <p:nvSpPr>
            <p:cNvPr id="491" name="Freeform: Shape 490">
              <a:extLst>
                <a:ext uri="{FF2B5EF4-FFF2-40B4-BE49-F238E27FC236}">
                  <a16:creationId xmlns:a16="http://schemas.microsoft.com/office/drawing/2014/main" id="{78F26279-0D83-46F6-8744-40A514EFA9BF}"/>
                </a:ext>
              </a:extLst>
            </p:cNvPr>
            <p:cNvSpPr/>
            <p:nvPr/>
          </p:nvSpPr>
          <p:spPr>
            <a:xfrm>
              <a:off x="19008275" y="5112084"/>
              <a:ext cx="12863" cy="21033"/>
            </a:xfrm>
            <a:custGeom>
              <a:avLst/>
              <a:gdLst>
                <a:gd name="connsiteX0" fmla="*/ -5473 w 12863"/>
                <a:gd name="connsiteY0" fmla="*/ 6281 h 21033"/>
                <a:gd name="connsiteX1" fmla="*/ -3566 w 12863"/>
                <a:gd name="connsiteY1" fmla="*/ 1613 h 21033"/>
                <a:gd name="connsiteX2" fmla="*/ 5387 w 12863"/>
                <a:gd name="connsiteY2" fmla="*/ 1613 h 21033"/>
                <a:gd name="connsiteX3" fmla="*/ 7387 w 12863"/>
                <a:gd name="connsiteY3" fmla="*/ 6090 h 21033"/>
                <a:gd name="connsiteX4" fmla="*/ 5006 w 12863"/>
                <a:gd name="connsiteY4" fmla="*/ 12281 h 21033"/>
                <a:gd name="connsiteX5" fmla="*/ -138 w 12863"/>
                <a:gd name="connsiteY5" fmla="*/ 20853 h 21033"/>
                <a:gd name="connsiteX6" fmla="*/ -5091 w 12863"/>
                <a:gd name="connsiteY6" fmla="*/ 20853 h 21033"/>
                <a:gd name="connsiteX7" fmla="*/ -1947 w 12863"/>
                <a:gd name="connsiteY7" fmla="*/ 11900 h 21033"/>
                <a:gd name="connsiteX8" fmla="*/ -5473 w 12863"/>
                <a:gd name="connsiteY8" fmla="*/ 6281 h 21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863" h="21033">
                  <a:moveTo>
                    <a:pt x="-5473" y="6281"/>
                  </a:moveTo>
                  <a:cubicBezTo>
                    <a:pt x="-5473" y="4528"/>
                    <a:pt x="-4803" y="2832"/>
                    <a:pt x="-3566" y="1613"/>
                  </a:cubicBezTo>
                  <a:cubicBezTo>
                    <a:pt x="-1091" y="-778"/>
                    <a:pt x="2908" y="-778"/>
                    <a:pt x="5387" y="1613"/>
                  </a:cubicBezTo>
                  <a:cubicBezTo>
                    <a:pt x="6624" y="2746"/>
                    <a:pt x="7387" y="4375"/>
                    <a:pt x="7387" y="6090"/>
                  </a:cubicBezTo>
                  <a:cubicBezTo>
                    <a:pt x="7196" y="8328"/>
                    <a:pt x="6341" y="10472"/>
                    <a:pt x="5006" y="12281"/>
                  </a:cubicBezTo>
                  <a:lnTo>
                    <a:pt x="-138" y="20853"/>
                  </a:lnTo>
                  <a:lnTo>
                    <a:pt x="-5091" y="20853"/>
                  </a:lnTo>
                  <a:lnTo>
                    <a:pt x="-1947" y="11900"/>
                  </a:lnTo>
                  <a:cubicBezTo>
                    <a:pt x="-4138" y="10948"/>
                    <a:pt x="-5566" y="8709"/>
                    <a:pt x="-5473" y="6281"/>
                  </a:cubicBezTo>
                  <a:close/>
                </a:path>
              </a:pathLst>
            </a:custGeom>
            <a:solidFill>
              <a:srgbClr val="6D6E71"/>
            </a:solidFill>
            <a:ln w="9525" cap="flat">
              <a:noFill/>
              <a:prstDash val="solid"/>
              <a:miter/>
            </a:ln>
          </p:spPr>
          <p:txBody>
            <a:bodyPr rtlCol="0" anchor="ctr"/>
            <a:lstStyle/>
            <a:p>
              <a:endParaRPr lang="en-US"/>
            </a:p>
          </p:txBody>
        </p:sp>
        <p:sp>
          <p:nvSpPr>
            <p:cNvPr id="492" name="Freeform: Shape 491">
              <a:extLst>
                <a:ext uri="{FF2B5EF4-FFF2-40B4-BE49-F238E27FC236}">
                  <a16:creationId xmlns:a16="http://schemas.microsoft.com/office/drawing/2014/main" id="{B3E1FCCD-FA7A-4AEC-9543-FC4B9309943C}"/>
                </a:ext>
              </a:extLst>
            </p:cNvPr>
            <p:cNvSpPr/>
            <p:nvPr/>
          </p:nvSpPr>
          <p:spPr>
            <a:xfrm>
              <a:off x="19051904" y="5064252"/>
              <a:ext cx="31718" cy="60488"/>
            </a:xfrm>
            <a:custGeom>
              <a:avLst/>
              <a:gdLst>
                <a:gd name="connsiteX0" fmla="*/ 9857 w 31718"/>
                <a:gd name="connsiteY0" fmla="*/ 21727 h 60488"/>
                <a:gd name="connsiteX1" fmla="*/ 9857 w 31718"/>
                <a:gd name="connsiteY1" fmla="*/ 44873 h 60488"/>
                <a:gd name="connsiteX2" fmla="*/ 11573 w 31718"/>
                <a:gd name="connsiteY2" fmla="*/ 50112 h 60488"/>
                <a:gd name="connsiteX3" fmla="*/ 16336 w 31718"/>
                <a:gd name="connsiteY3" fmla="*/ 52017 h 60488"/>
                <a:gd name="connsiteX4" fmla="*/ 22242 w 31718"/>
                <a:gd name="connsiteY4" fmla="*/ 49064 h 60488"/>
                <a:gd name="connsiteX5" fmla="*/ 26242 w 31718"/>
                <a:gd name="connsiteY5" fmla="*/ 55827 h 60488"/>
                <a:gd name="connsiteX6" fmla="*/ 15001 w 31718"/>
                <a:gd name="connsiteY6" fmla="*/ 60304 h 60488"/>
                <a:gd name="connsiteX7" fmla="*/ 4620 w 31718"/>
                <a:gd name="connsiteY7" fmla="*/ 56112 h 60488"/>
                <a:gd name="connsiteX8" fmla="*/ 239 w 31718"/>
                <a:gd name="connsiteY8" fmla="*/ 44683 h 60488"/>
                <a:gd name="connsiteX9" fmla="*/ 239 w 31718"/>
                <a:gd name="connsiteY9" fmla="*/ 21727 h 60488"/>
                <a:gd name="connsiteX10" fmla="*/ -5477 w 31718"/>
                <a:gd name="connsiteY10" fmla="*/ 21727 h 60488"/>
                <a:gd name="connsiteX11" fmla="*/ -5477 w 31718"/>
                <a:gd name="connsiteY11" fmla="*/ 14012 h 60488"/>
                <a:gd name="connsiteX12" fmla="*/ 239 w 31718"/>
                <a:gd name="connsiteY12" fmla="*/ 14012 h 60488"/>
                <a:gd name="connsiteX13" fmla="*/ 239 w 31718"/>
                <a:gd name="connsiteY13" fmla="*/ -180 h 60488"/>
                <a:gd name="connsiteX14" fmla="*/ 9764 w 31718"/>
                <a:gd name="connsiteY14" fmla="*/ -180 h 60488"/>
                <a:gd name="connsiteX15" fmla="*/ 9764 w 31718"/>
                <a:gd name="connsiteY15" fmla="*/ 14108 h 60488"/>
                <a:gd name="connsiteX16" fmla="*/ 21763 w 31718"/>
                <a:gd name="connsiteY16" fmla="*/ 14108 h 60488"/>
                <a:gd name="connsiteX17" fmla="*/ 21763 w 31718"/>
                <a:gd name="connsiteY17" fmla="*/ 21823 h 60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488">
                  <a:moveTo>
                    <a:pt x="9857" y="21727"/>
                  </a:moveTo>
                  <a:lnTo>
                    <a:pt x="9857" y="44873"/>
                  </a:lnTo>
                  <a:cubicBezTo>
                    <a:pt x="9764" y="46769"/>
                    <a:pt x="10336" y="48636"/>
                    <a:pt x="11573" y="50112"/>
                  </a:cubicBezTo>
                  <a:cubicBezTo>
                    <a:pt x="12810" y="51408"/>
                    <a:pt x="14527" y="52103"/>
                    <a:pt x="16336" y="52017"/>
                  </a:cubicBezTo>
                  <a:cubicBezTo>
                    <a:pt x="18619" y="51941"/>
                    <a:pt x="20810" y="50865"/>
                    <a:pt x="22242" y="49064"/>
                  </a:cubicBezTo>
                  <a:lnTo>
                    <a:pt x="26242" y="55827"/>
                  </a:lnTo>
                  <a:cubicBezTo>
                    <a:pt x="23191" y="58656"/>
                    <a:pt x="19191" y="60256"/>
                    <a:pt x="15001" y="60304"/>
                  </a:cubicBezTo>
                  <a:cubicBezTo>
                    <a:pt x="11099" y="60409"/>
                    <a:pt x="7383" y="58894"/>
                    <a:pt x="4620" y="56112"/>
                  </a:cubicBezTo>
                  <a:cubicBezTo>
                    <a:pt x="1574" y="53093"/>
                    <a:pt x="48" y="48940"/>
                    <a:pt x="239" y="44683"/>
                  </a:cubicBezTo>
                  <a:lnTo>
                    <a:pt x="239" y="21727"/>
                  </a:lnTo>
                  <a:lnTo>
                    <a:pt x="-5477" y="21727"/>
                  </a:lnTo>
                  <a:lnTo>
                    <a:pt x="-5477" y="14012"/>
                  </a:lnTo>
                  <a:lnTo>
                    <a:pt x="239" y="14012"/>
                  </a:lnTo>
                  <a:lnTo>
                    <a:pt x="239" y="-180"/>
                  </a:lnTo>
                  <a:lnTo>
                    <a:pt x="9764" y="-180"/>
                  </a:lnTo>
                  <a:lnTo>
                    <a:pt x="9764" y="14108"/>
                  </a:lnTo>
                  <a:lnTo>
                    <a:pt x="21763" y="14108"/>
                  </a:lnTo>
                  <a:lnTo>
                    <a:pt x="21763" y="21823"/>
                  </a:lnTo>
                  <a:close/>
                </a:path>
              </a:pathLst>
            </a:custGeom>
            <a:solidFill>
              <a:srgbClr val="6D6E71"/>
            </a:solidFill>
            <a:ln w="9525" cap="flat">
              <a:noFill/>
              <a:prstDash val="solid"/>
              <a:miter/>
            </a:ln>
          </p:spPr>
          <p:txBody>
            <a:bodyPr rtlCol="0" anchor="ctr"/>
            <a:lstStyle/>
            <a:p>
              <a:endParaRPr lang="en-US"/>
            </a:p>
          </p:txBody>
        </p:sp>
        <p:sp>
          <p:nvSpPr>
            <p:cNvPr id="493" name="Freeform: Shape 492">
              <a:extLst>
                <a:ext uri="{FF2B5EF4-FFF2-40B4-BE49-F238E27FC236}">
                  <a16:creationId xmlns:a16="http://schemas.microsoft.com/office/drawing/2014/main" id="{BA0BF926-51A1-4080-BB30-87A8277738DA}"/>
                </a:ext>
              </a:extLst>
            </p:cNvPr>
            <p:cNvSpPr/>
            <p:nvPr/>
          </p:nvSpPr>
          <p:spPr>
            <a:xfrm>
              <a:off x="19090479" y="5060537"/>
              <a:ext cx="41944" cy="63532"/>
            </a:xfrm>
            <a:custGeom>
              <a:avLst/>
              <a:gdLst>
                <a:gd name="connsiteX0" fmla="*/ 4048 w 41944"/>
                <a:gd name="connsiteY0" fmla="*/ 38682 h 63532"/>
                <a:gd name="connsiteX1" fmla="*/ 4048 w 41944"/>
                <a:gd name="connsiteY1" fmla="*/ 63352 h 63532"/>
                <a:gd name="connsiteX2" fmla="*/ -5477 w 41944"/>
                <a:gd name="connsiteY2" fmla="*/ 63352 h 63532"/>
                <a:gd name="connsiteX3" fmla="*/ -5477 w 41944"/>
                <a:gd name="connsiteY3" fmla="*/ -180 h 63532"/>
                <a:gd name="connsiteX4" fmla="*/ 4048 w 41944"/>
                <a:gd name="connsiteY4" fmla="*/ -180 h 63532"/>
                <a:gd name="connsiteX5" fmla="*/ 4048 w 41944"/>
                <a:gd name="connsiteY5" fmla="*/ 26109 h 63532"/>
                <a:gd name="connsiteX6" fmla="*/ 10243 w 41944"/>
                <a:gd name="connsiteY6" fmla="*/ 19441 h 63532"/>
                <a:gd name="connsiteX7" fmla="*/ 19196 w 41944"/>
                <a:gd name="connsiteY7" fmla="*/ 17060 h 63532"/>
                <a:gd name="connsiteX8" fmla="*/ 31674 w 41944"/>
                <a:gd name="connsiteY8" fmla="*/ 21823 h 63532"/>
                <a:gd name="connsiteX9" fmla="*/ 36437 w 41944"/>
                <a:gd name="connsiteY9" fmla="*/ 35443 h 63532"/>
                <a:gd name="connsiteX10" fmla="*/ 36437 w 41944"/>
                <a:gd name="connsiteY10" fmla="*/ 63352 h 63532"/>
                <a:gd name="connsiteX11" fmla="*/ 26912 w 41944"/>
                <a:gd name="connsiteY11" fmla="*/ 63352 h 63532"/>
                <a:gd name="connsiteX12" fmla="*/ 26912 w 41944"/>
                <a:gd name="connsiteY12" fmla="*/ 38301 h 63532"/>
                <a:gd name="connsiteX13" fmla="*/ 16433 w 41944"/>
                <a:gd name="connsiteY13" fmla="*/ 25728 h 63532"/>
                <a:gd name="connsiteX14" fmla="*/ 7764 w 41944"/>
                <a:gd name="connsiteY14" fmla="*/ 29062 h 63532"/>
                <a:gd name="connsiteX15" fmla="*/ 4048 w 41944"/>
                <a:gd name="connsiteY15" fmla="*/ 38682 h 63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4" h="63532">
                  <a:moveTo>
                    <a:pt x="4048" y="38682"/>
                  </a:moveTo>
                  <a:lnTo>
                    <a:pt x="4048" y="63352"/>
                  </a:lnTo>
                  <a:lnTo>
                    <a:pt x="-5477" y="63352"/>
                  </a:lnTo>
                  <a:lnTo>
                    <a:pt x="-5477" y="-180"/>
                  </a:lnTo>
                  <a:lnTo>
                    <a:pt x="4048" y="-180"/>
                  </a:lnTo>
                  <a:lnTo>
                    <a:pt x="4048" y="26109"/>
                  </a:lnTo>
                  <a:cubicBezTo>
                    <a:pt x="5383" y="23299"/>
                    <a:pt x="7574" y="20966"/>
                    <a:pt x="10243" y="19441"/>
                  </a:cubicBezTo>
                  <a:cubicBezTo>
                    <a:pt x="12908" y="17842"/>
                    <a:pt x="16052" y="17022"/>
                    <a:pt x="19196" y="17060"/>
                  </a:cubicBezTo>
                  <a:cubicBezTo>
                    <a:pt x="23861" y="16870"/>
                    <a:pt x="28340" y="18594"/>
                    <a:pt x="31674" y="21823"/>
                  </a:cubicBezTo>
                  <a:cubicBezTo>
                    <a:pt x="35004" y="25528"/>
                    <a:pt x="36721" y="30443"/>
                    <a:pt x="36437" y="35443"/>
                  </a:cubicBezTo>
                  <a:lnTo>
                    <a:pt x="36437" y="63352"/>
                  </a:lnTo>
                  <a:lnTo>
                    <a:pt x="26912" y="63352"/>
                  </a:lnTo>
                  <a:lnTo>
                    <a:pt x="26912" y="38301"/>
                  </a:lnTo>
                  <a:cubicBezTo>
                    <a:pt x="26912" y="29919"/>
                    <a:pt x="23387" y="25728"/>
                    <a:pt x="16433" y="25728"/>
                  </a:cubicBezTo>
                  <a:cubicBezTo>
                    <a:pt x="13192" y="25700"/>
                    <a:pt x="10146" y="26890"/>
                    <a:pt x="7764" y="29062"/>
                  </a:cubicBezTo>
                  <a:cubicBezTo>
                    <a:pt x="5192" y="31558"/>
                    <a:pt x="3764" y="35082"/>
                    <a:pt x="4048" y="38682"/>
                  </a:cubicBezTo>
                  <a:close/>
                </a:path>
              </a:pathLst>
            </a:custGeom>
            <a:solidFill>
              <a:srgbClr val="6D6E71"/>
            </a:solidFill>
            <a:ln w="9525" cap="flat">
              <a:noFill/>
              <a:prstDash val="solid"/>
              <a:miter/>
            </a:ln>
          </p:spPr>
          <p:txBody>
            <a:bodyPr rtlCol="0" anchor="ctr"/>
            <a:lstStyle/>
            <a:p>
              <a:endParaRPr lang="en-US"/>
            </a:p>
          </p:txBody>
        </p:sp>
        <p:sp>
          <p:nvSpPr>
            <p:cNvPr id="494" name="Freeform: Shape 493">
              <a:extLst>
                <a:ext uri="{FF2B5EF4-FFF2-40B4-BE49-F238E27FC236}">
                  <a16:creationId xmlns:a16="http://schemas.microsoft.com/office/drawing/2014/main" id="{49391A74-A050-40C1-B770-91C18527CEAE}"/>
                </a:ext>
              </a:extLst>
            </p:cNvPr>
            <p:cNvSpPr/>
            <p:nvPr/>
          </p:nvSpPr>
          <p:spPr>
            <a:xfrm>
              <a:off x="19144361" y="5078444"/>
              <a:ext cx="41939" cy="46298"/>
            </a:xfrm>
            <a:custGeom>
              <a:avLst/>
              <a:gdLst>
                <a:gd name="connsiteX0" fmla="*/ 26938 w 41939"/>
                <a:gd name="connsiteY0" fmla="*/ 24490 h 46298"/>
                <a:gd name="connsiteX1" fmla="*/ 26938 w 41939"/>
                <a:gd name="connsiteY1" fmla="*/ -180 h 46298"/>
                <a:gd name="connsiteX2" fmla="*/ 36463 w 41939"/>
                <a:gd name="connsiteY2" fmla="*/ -180 h 46298"/>
                <a:gd name="connsiteX3" fmla="*/ 36463 w 41939"/>
                <a:gd name="connsiteY3" fmla="*/ 45445 h 46298"/>
                <a:gd name="connsiteX4" fmla="*/ 26938 w 41939"/>
                <a:gd name="connsiteY4" fmla="*/ 45445 h 46298"/>
                <a:gd name="connsiteX5" fmla="*/ 26938 w 41939"/>
                <a:gd name="connsiteY5" fmla="*/ 37158 h 46298"/>
                <a:gd name="connsiteX6" fmla="*/ 20557 w 41939"/>
                <a:gd name="connsiteY6" fmla="*/ 43730 h 46298"/>
                <a:gd name="connsiteX7" fmla="*/ -684 w 41939"/>
                <a:gd name="connsiteY7" fmla="*/ 41444 h 46298"/>
                <a:gd name="connsiteX8" fmla="*/ -5446 w 41939"/>
                <a:gd name="connsiteY8" fmla="*/ 27824 h 46298"/>
                <a:gd name="connsiteX9" fmla="*/ -5446 w 41939"/>
                <a:gd name="connsiteY9" fmla="*/ -180 h 46298"/>
                <a:gd name="connsiteX10" fmla="*/ 4079 w 41939"/>
                <a:gd name="connsiteY10" fmla="*/ -180 h 46298"/>
                <a:gd name="connsiteX11" fmla="*/ 4079 w 41939"/>
                <a:gd name="connsiteY11" fmla="*/ 24871 h 46298"/>
                <a:gd name="connsiteX12" fmla="*/ 14459 w 41939"/>
                <a:gd name="connsiteY12" fmla="*/ 37444 h 46298"/>
                <a:gd name="connsiteX13" fmla="*/ 23129 w 41939"/>
                <a:gd name="connsiteY13" fmla="*/ 34205 h 46298"/>
                <a:gd name="connsiteX14" fmla="*/ 26938 w 41939"/>
                <a:gd name="connsiteY14" fmla="*/ 24490 h 4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39" h="46298">
                  <a:moveTo>
                    <a:pt x="26938" y="24490"/>
                  </a:moveTo>
                  <a:lnTo>
                    <a:pt x="26938" y="-180"/>
                  </a:lnTo>
                  <a:lnTo>
                    <a:pt x="36463" y="-180"/>
                  </a:lnTo>
                  <a:lnTo>
                    <a:pt x="36463" y="45445"/>
                  </a:lnTo>
                  <a:lnTo>
                    <a:pt x="26938" y="45445"/>
                  </a:lnTo>
                  <a:lnTo>
                    <a:pt x="26938" y="37158"/>
                  </a:lnTo>
                  <a:cubicBezTo>
                    <a:pt x="25417" y="39873"/>
                    <a:pt x="23226" y="42140"/>
                    <a:pt x="20557" y="43730"/>
                  </a:cubicBezTo>
                  <a:cubicBezTo>
                    <a:pt x="13701" y="47617"/>
                    <a:pt x="5125" y="46693"/>
                    <a:pt x="-684" y="41444"/>
                  </a:cubicBezTo>
                  <a:cubicBezTo>
                    <a:pt x="-4019" y="37739"/>
                    <a:pt x="-5730" y="32824"/>
                    <a:pt x="-5446" y="27824"/>
                  </a:cubicBezTo>
                  <a:lnTo>
                    <a:pt x="-5446" y="-180"/>
                  </a:lnTo>
                  <a:lnTo>
                    <a:pt x="4079" y="-180"/>
                  </a:lnTo>
                  <a:lnTo>
                    <a:pt x="4079" y="24871"/>
                  </a:lnTo>
                  <a:cubicBezTo>
                    <a:pt x="4079" y="33253"/>
                    <a:pt x="7506" y="37444"/>
                    <a:pt x="14459" y="37444"/>
                  </a:cubicBezTo>
                  <a:cubicBezTo>
                    <a:pt x="17701" y="37501"/>
                    <a:pt x="20747" y="36349"/>
                    <a:pt x="23129" y="34205"/>
                  </a:cubicBezTo>
                  <a:cubicBezTo>
                    <a:pt x="25798" y="31691"/>
                    <a:pt x="27128" y="28138"/>
                    <a:pt x="26938" y="24490"/>
                  </a:cubicBezTo>
                  <a:close/>
                </a:path>
              </a:pathLst>
            </a:custGeom>
            <a:solidFill>
              <a:srgbClr val="6D6E71"/>
            </a:solidFill>
            <a:ln w="9525" cap="flat">
              <a:noFill/>
              <a:prstDash val="solid"/>
              <a:miter/>
            </a:ln>
          </p:spPr>
          <p:txBody>
            <a:bodyPr rtlCol="0" anchor="ctr"/>
            <a:lstStyle/>
            <a:p>
              <a:endParaRPr lang="en-US"/>
            </a:p>
          </p:txBody>
        </p:sp>
        <p:sp>
          <p:nvSpPr>
            <p:cNvPr id="495" name="Freeform: Shape 494">
              <a:extLst>
                <a:ext uri="{FF2B5EF4-FFF2-40B4-BE49-F238E27FC236}">
                  <a16:creationId xmlns:a16="http://schemas.microsoft.com/office/drawing/2014/main" id="{E8BC73B2-DAC7-4C06-8E63-0C379D00AF92}"/>
                </a:ext>
              </a:extLst>
            </p:cNvPr>
            <p:cNvSpPr/>
            <p:nvPr/>
          </p:nvSpPr>
          <p:spPr>
            <a:xfrm>
              <a:off x="19195254" y="5078038"/>
              <a:ext cx="36685" cy="46719"/>
            </a:xfrm>
            <a:custGeom>
              <a:avLst/>
              <a:gdLst>
                <a:gd name="connsiteX0" fmla="*/ 31195 w 36685"/>
                <a:gd name="connsiteY0" fmla="*/ 32230 h 46719"/>
                <a:gd name="connsiteX1" fmla="*/ 26433 w 36685"/>
                <a:gd name="connsiteY1" fmla="*/ 42612 h 46719"/>
                <a:gd name="connsiteX2" fmla="*/ 14336 w 36685"/>
                <a:gd name="connsiteY2" fmla="*/ 46517 h 46719"/>
                <a:gd name="connsiteX3" fmla="*/ 4048 w 36685"/>
                <a:gd name="connsiteY3" fmla="*/ 44707 h 46719"/>
                <a:gd name="connsiteX4" fmla="*/ -5477 w 36685"/>
                <a:gd name="connsiteY4" fmla="*/ 39659 h 46719"/>
                <a:gd name="connsiteX5" fmla="*/ -807 w 36685"/>
                <a:gd name="connsiteY5" fmla="*/ 32230 h 46719"/>
                <a:gd name="connsiteX6" fmla="*/ 14624 w 36685"/>
                <a:gd name="connsiteY6" fmla="*/ 38230 h 46719"/>
                <a:gd name="connsiteX7" fmla="*/ 19768 w 36685"/>
                <a:gd name="connsiteY7" fmla="*/ 36707 h 46719"/>
                <a:gd name="connsiteX8" fmla="*/ 21670 w 36685"/>
                <a:gd name="connsiteY8" fmla="*/ 32896 h 46719"/>
                <a:gd name="connsiteX9" fmla="*/ 12145 w 36685"/>
                <a:gd name="connsiteY9" fmla="*/ 26706 h 46719"/>
                <a:gd name="connsiteX10" fmla="*/ 11192 w 36685"/>
                <a:gd name="connsiteY10" fmla="*/ 26706 h 46719"/>
                <a:gd name="connsiteX11" fmla="*/ -3096 w 36685"/>
                <a:gd name="connsiteY11" fmla="*/ 13846 h 46719"/>
                <a:gd name="connsiteX12" fmla="*/ 1858 w 36685"/>
                <a:gd name="connsiteY12" fmla="*/ 3655 h 46719"/>
                <a:gd name="connsiteX13" fmla="*/ 14717 w 36685"/>
                <a:gd name="connsiteY13" fmla="*/ -155 h 46719"/>
                <a:gd name="connsiteX14" fmla="*/ 29577 w 36685"/>
                <a:gd name="connsiteY14" fmla="*/ 4512 h 46719"/>
                <a:gd name="connsiteX15" fmla="*/ 25958 w 36685"/>
                <a:gd name="connsiteY15" fmla="*/ 11561 h 46719"/>
                <a:gd name="connsiteX16" fmla="*/ 13862 w 36685"/>
                <a:gd name="connsiteY16" fmla="*/ 7941 h 46719"/>
                <a:gd name="connsiteX17" fmla="*/ 8336 w 36685"/>
                <a:gd name="connsiteY17" fmla="*/ 9179 h 46719"/>
                <a:gd name="connsiteX18" fmla="*/ 6146 w 36685"/>
                <a:gd name="connsiteY18" fmla="*/ 12894 h 46719"/>
                <a:gd name="connsiteX19" fmla="*/ 8429 w 36685"/>
                <a:gd name="connsiteY19" fmla="*/ 16132 h 46719"/>
                <a:gd name="connsiteX20" fmla="*/ 12717 w 36685"/>
                <a:gd name="connsiteY20" fmla="*/ 17561 h 46719"/>
                <a:gd name="connsiteX21" fmla="*/ 17671 w 36685"/>
                <a:gd name="connsiteY21" fmla="*/ 18990 h 46719"/>
                <a:gd name="connsiteX22" fmla="*/ 21861 w 36685"/>
                <a:gd name="connsiteY22" fmla="*/ 20514 h 46719"/>
                <a:gd name="connsiteX23" fmla="*/ 26149 w 36685"/>
                <a:gd name="connsiteY23" fmla="*/ 22895 h 46719"/>
                <a:gd name="connsiteX24" fmla="*/ 31195 w 36685"/>
                <a:gd name="connsiteY24" fmla="*/ 32230 h 4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5" h="46719">
                  <a:moveTo>
                    <a:pt x="31195" y="32230"/>
                  </a:moveTo>
                  <a:cubicBezTo>
                    <a:pt x="31386" y="36249"/>
                    <a:pt x="29577" y="40107"/>
                    <a:pt x="26433" y="42612"/>
                  </a:cubicBezTo>
                  <a:cubicBezTo>
                    <a:pt x="23005" y="45346"/>
                    <a:pt x="18717" y="46736"/>
                    <a:pt x="14336" y="46517"/>
                  </a:cubicBezTo>
                  <a:cubicBezTo>
                    <a:pt x="10811" y="46499"/>
                    <a:pt x="7383" y="45879"/>
                    <a:pt x="4048" y="44707"/>
                  </a:cubicBezTo>
                  <a:cubicBezTo>
                    <a:pt x="621" y="43622"/>
                    <a:pt x="-2617" y="41917"/>
                    <a:pt x="-5477" y="39659"/>
                  </a:cubicBezTo>
                  <a:lnTo>
                    <a:pt x="-807" y="32230"/>
                  </a:lnTo>
                  <a:cubicBezTo>
                    <a:pt x="3574" y="35859"/>
                    <a:pt x="9001" y="37964"/>
                    <a:pt x="14624" y="38230"/>
                  </a:cubicBezTo>
                  <a:cubicBezTo>
                    <a:pt x="16433" y="38354"/>
                    <a:pt x="18243" y="37811"/>
                    <a:pt x="19768" y="36707"/>
                  </a:cubicBezTo>
                  <a:cubicBezTo>
                    <a:pt x="21005" y="35821"/>
                    <a:pt x="21670" y="34402"/>
                    <a:pt x="21670" y="32896"/>
                  </a:cubicBezTo>
                  <a:cubicBezTo>
                    <a:pt x="21670" y="30611"/>
                    <a:pt x="18624" y="28610"/>
                    <a:pt x="12145" y="26706"/>
                  </a:cubicBezTo>
                  <a:lnTo>
                    <a:pt x="11192" y="26706"/>
                  </a:lnTo>
                  <a:cubicBezTo>
                    <a:pt x="1667" y="24162"/>
                    <a:pt x="-3096" y="19876"/>
                    <a:pt x="-3096" y="13846"/>
                  </a:cubicBezTo>
                  <a:cubicBezTo>
                    <a:pt x="-3189" y="9846"/>
                    <a:pt x="-1379" y="6055"/>
                    <a:pt x="1858" y="3655"/>
                  </a:cubicBezTo>
                  <a:cubicBezTo>
                    <a:pt x="5574" y="959"/>
                    <a:pt x="10146" y="-383"/>
                    <a:pt x="14717" y="-155"/>
                  </a:cubicBezTo>
                  <a:cubicBezTo>
                    <a:pt x="20052" y="-146"/>
                    <a:pt x="25196" y="1483"/>
                    <a:pt x="29577" y="4512"/>
                  </a:cubicBezTo>
                  <a:lnTo>
                    <a:pt x="25958" y="11561"/>
                  </a:lnTo>
                  <a:cubicBezTo>
                    <a:pt x="22340" y="9198"/>
                    <a:pt x="18145" y="7941"/>
                    <a:pt x="13862" y="7941"/>
                  </a:cubicBezTo>
                  <a:cubicBezTo>
                    <a:pt x="11955" y="7846"/>
                    <a:pt x="10052" y="8275"/>
                    <a:pt x="8336" y="9179"/>
                  </a:cubicBezTo>
                  <a:cubicBezTo>
                    <a:pt x="6908" y="9885"/>
                    <a:pt x="6048" y="11332"/>
                    <a:pt x="6146" y="12894"/>
                  </a:cubicBezTo>
                  <a:cubicBezTo>
                    <a:pt x="6146" y="14361"/>
                    <a:pt x="7002" y="15675"/>
                    <a:pt x="8429" y="16132"/>
                  </a:cubicBezTo>
                  <a:cubicBezTo>
                    <a:pt x="9764" y="16809"/>
                    <a:pt x="11192" y="17295"/>
                    <a:pt x="12717" y="17561"/>
                  </a:cubicBezTo>
                  <a:lnTo>
                    <a:pt x="17671" y="18990"/>
                  </a:lnTo>
                  <a:lnTo>
                    <a:pt x="21861" y="20514"/>
                  </a:lnTo>
                  <a:cubicBezTo>
                    <a:pt x="23387" y="21162"/>
                    <a:pt x="24814" y="21962"/>
                    <a:pt x="26149" y="22895"/>
                  </a:cubicBezTo>
                  <a:cubicBezTo>
                    <a:pt x="29386" y="24886"/>
                    <a:pt x="31293" y="28439"/>
                    <a:pt x="31195" y="32230"/>
                  </a:cubicBezTo>
                  <a:close/>
                </a:path>
              </a:pathLst>
            </a:custGeom>
            <a:solidFill>
              <a:srgbClr val="6D6E71"/>
            </a:solidFill>
            <a:ln w="9525" cap="flat">
              <a:noFill/>
              <a:prstDash val="solid"/>
              <a:miter/>
            </a:ln>
          </p:spPr>
          <p:txBody>
            <a:bodyPr rtlCol="0" anchor="ctr"/>
            <a:lstStyle/>
            <a:p>
              <a:endParaRPr lang="en-US"/>
            </a:p>
          </p:txBody>
        </p:sp>
        <p:sp>
          <p:nvSpPr>
            <p:cNvPr id="496" name="Freeform: Shape 495">
              <a:extLst>
                <a:ext uri="{FF2B5EF4-FFF2-40B4-BE49-F238E27FC236}">
                  <a16:creationId xmlns:a16="http://schemas.microsoft.com/office/drawing/2014/main" id="{B663AD53-D8BD-4813-B98E-590585826167}"/>
                </a:ext>
              </a:extLst>
            </p:cNvPr>
            <p:cNvSpPr/>
            <p:nvPr/>
          </p:nvSpPr>
          <p:spPr>
            <a:xfrm>
              <a:off x="19264598" y="5060441"/>
              <a:ext cx="9525" cy="63627"/>
            </a:xfrm>
            <a:custGeom>
              <a:avLst/>
              <a:gdLst>
                <a:gd name="connsiteX0" fmla="*/ 4048 w 9525"/>
                <a:gd name="connsiteY0" fmla="*/ 63448 h 63627"/>
                <a:gd name="connsiteX1" fmla="*/ -5477 w 9525"/>
                <a:gd name="connsiteY1" fmla="*/ 63448 h 63627"/>
                <a:gd name="connsiteX2" fmla="*/ -5477 w 9525"/>
                <a:gd name="connsiteY2" fmla="*/ -180 h 63627"/>
                <a:gd name="connsiteX3" fmla="*/ 4048 w 9525"/>
                <a:gd name="connsiteY3" fmla="*/ -180 h 63627"/>
              </a:gdLst>
              <a:ahLst/>
              <a:cxnLst>
                <a:cxn ang="0">
                  <a:pos x="connsiteX0" y="connsiteY0"/>
                </a:cxn>
                <a:cxn ang="0">
                  <a:pos x="connsiteX1" y="connsiteY1"/>
                </a:cxn>
                <a:cxn ang="0">
                  <a:pos x="connsiteX2" y="connsiteY2"/>
                </a:cxn>
                <a:cxn ang="0">
                  <a:pos x="connsiteX3" y="connsiteY3"/>
                </a:cxn>
              </a:cxnLst>
              <a:rect l="l" t="t" r="r" b="b"/>
              <a:pathLst>
                <a:path w="9525" h="63627">
                  <a:moveTo>
                    <a:pt x="4048" y="63448"/>
                  </a:moveTo>
                  <a:lnTo>
                    <a:pt x="-5477" y="63448"/>
                  </a:lnTo>
                  <a:lnTo>
                    <a:pt x="-5477" y="-180"/>
                  </a:lnTo>
                  <a:lnTo>
                    <a:pt x="4048" y="-180"/>
                  </a:lnTo>
                  <a:close/>
                </a:path>
              </a:pathLst>
            </a:custGeom>
            <a:solidFill>
              <a:srgbClr val="6D6E71"/>
            </a:solidFill>
            <a:ln w="9525" cap="flat">
              <a:noFill/>
              <a:prstDash val="solid"/>
              <a:miter/>
            </a:ln>
          </p:spPr>
          <p:txBody>
            <a:bodyPr rtlCol="0" anchor="ctr"/>
            <a:lstStyle/>
            <a:p>
              <a:endParaRPr lang="en-US"/>
            </a:p>
          </p:txBody>
        </p:sp>
        <p:sp>
          <p:nvSpPr>
            <p:cNvPr id="497" name="Freeform: Shape 496">
              <a:extLst>
                <a:ext uri="{FF2B5EF4-FFF2-40B4-BE49-F238E27FC236}">
                  <a16:creationId xmlns:a16="http://schemas.microsoft.com/office/drawing/2014/main" id="{DC7540D0-D4C5-481B-BE37-D3CAD6496E2F}"/>
                </a:ext>
              </a:extLst>
            </p:cNvPr>
            <p:cNvSpPr/>
            <p:nvPr/>
          </p:nvSpPr>
          <p:spPr>
            <a:xfrm>
              <a:off x="19284182" y="5077770"/>
              <a:ext cx="45398" cy="46986"/>
            </a:xfrm>
            <a:custGeom>
              <a:avLst/>
              <a:gdLst>
                <a:gd name="connsiteX0" fmla="*/ 39898 w 45398"/>
                <a:gd name="connsiteY0" fmla="*/ 27545 h 46986"/>
                <a:gd name="connsiteX1" fmla="*/ 4087 w 45398"/>
                <a:gd name="connsiteY1" fmla="*/ 27545 h 46986"/>
                <a:gd name="connsiteX2" fmla="*/ 8658 w 45398"/>
                <a:gd name="connsiteY2" fmla="*/ 35546 h 46986"/>
                <a:gd name="connsiteX3" fmla="*/ 18183 w 45398"/>
                <a:gd name="connsiteY3" fmla="*/ 38594 h 46986"/>
                <a:gd name="connsiteX4" fmla="*/ 31234 w 45398"/>
                <a:gd name="connsiteY4" fmla="*/ 33165 h 46986"/>
                <a:gd name="connsiteX5" fmla="*/ 36661 w 45398"/>
                <a:gd name="connsiteY5" fmla="*/ 39165 h 46986"/>
                <a:gd name="connsiteX6" fmla="*/ 17611 w 45398"/>
                <a:gd name="connsiteY6" fmla="*/ 46785 h 46986"/>
                <a:gd name="connsiteX7" fmla="*/ 1226 w 45398"/>
                <a:gd name="connsiteY7" fmla="*/ 40404 h 46986"/>
                <a:gd name="connsiteX8" fmla="*/ -5438 w 45398"/>
                <a:gd name="connsiteY8" fmla="*/ 23259 h 46986"/>
                <a:gd name="connsiteX9" fmla="*/ 1417 w 45398"/>
                <a:gd name="connsiteY9" fmla="*/ 6209 h 46986"/>
                <a:gd name="connsiteX10" fmla="*/ 17514 w 45398"/>
                <a:gd name="connsiteY10" fmla="*/ -173 h 46986"/>
                <a:gd name="connsiteX11" fmla="*/ 33327 w 45398"/>
                <a:gd name="connsiteY11" fmla="*/ 5447 h 46986"/>
                <a:gd name="connsiteX12" fmla="*/ 39898 w 45398"/>
                <a:gd name="connsiteY12" fmla="*/ 20878 h 46986"/>
                <a:gd name="connsiteX13" fmla="*/ 4087 w 45398"/>
                <a:gd name="connsiteY13" fmla="*/ 20020 h 46986"/>
                <a:gd name="connsiteX14" fmla="*/ 30280 w 45398"/>
                <a:gd name="connsiteY14" fmla="*/ 20020 h 46986"/>
                <a:gd name="connsiteX15" fmla="*/ 26657 w 45398"/>
                <a:gd name="connsiteY15" fmla="*/ 11162 h 46986"/>
                <a:gd name="connsiteX16" fmla="*/ 17802 w 45398"/>
                <a:gd name="connsiteY16" fmla="*/ 8114 h 46986"/>
                <a:gd name="connsiteX17" fmla="*/ 8277 w 45398"/>
                <a:gd name="connsiteY17" fmla="*/ 11257 h 46986"/>
                <a:gd name="connsiteX18" fmla="*/ 4087 w 45398"/>
                <a:gd name="connsiteY18" fmla="*/ 20020 h 46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8" h="46986">
                  <a:moveTo>
                    <a:pt x="39898" y="27545"/>
                  </a:moveTo>
                  <a:lnTo>
                    <a:pt x="4087" y="27545"/>
                  </a:lnTo>
                  <a:cubicBezTo>
                    <a:pt x="4277" y="30774"/>
                    <a:pt x="5989" y="33717"/>
                    <a:pt x="8658" y="35546"/>
                  </a:cubicBezTo>
                  <a:cubicBezTo>
                    <a:pt x="11421" y="37537"/>
                    <a:pt x="14751" y="38604"/>
                    <a:pt x="18183" y="38594"/>
                  </a:cubicBezTo>
                  <a:cubicBezTo>
                    <a:pt x="23137" y="38928"/>
                    <a:pt x="27992" y="36918"/>
                    <a:pt x="31234" y="33165"/>
                  </a:cubicBezTo>
                  <a:lnTo>
                    <a:pt x="36661" y="39165"/>
                  </a:lnTo>
                  <a:cubicBezTo>
                    <a:pt x="31708" y="44309"/>
                    <a:pt x="24755" y="47081"/>
                    <a:pt x="17611" y="46785"/>
                  </a:cubicBezTo>
                  <a:cubicBezTo>
                    <a:pt x="11514" y="46928"/>
                    <a:pt x="5607" y="44633"/>
                    <a:pt x="1226" y="40404"/>
                  </a:cubicBezTo>
                  <a:cubicBezTo>
                    <a:pt x="-3345" y="35917"/>
                    <a:pt x="-5820" y="29669"/>
                    <a:pt x="-5438" y="23259"/>
                  </a:cubicBezTo>
                  <a:cubicBezTo>
                    <a:pt x="-5727" y="16848"/>
                    <a:pt x="-3248" y="10619"/>
                    <a:pt x="1417" y="6209"/>
                  </a:cubicBezTo>
                  <a:cubicBezTo>
                    <a:pt x="5705" y="2037"/>
                    <a:pt x="11514" y="-258"/>
                    <a:pt x="17514" y="-173"/>
                  </a:cubicBezTo>
                  <a:cubicBezTo>
                    <a:pt x="23327" y="-315"/>
                    <a:pt x="28946" y="1685"/>
                    <a:pt x="33327" y="5447"/>
                  </a:cubicBezTo>
                  <a:cubicBezTo>
                    <a:pt x="37806" y="9295"/>
                    <a:pt x="40187" y="14991"/>
                    <a:pt x="39898" y="20878"/>
                  </a:cubicBezTo>
                  <a:close/>
                  <a:moveTo>
                    <a:pt x="4087" y="20020"/>
                  </a:moveTo>
                  <a:lnTo>
                    <a:pt x="30280" y="20020"/>
                  </a:lnTo>
                  <a:cubicBezTo>
                    <a:pt x="30471" y="16667"/>
                    <a:pt x="29136" y="13410"/>
                    <a:pt x="26657" y="11162"/>
                  </a:cubicBezTo>
                  <a:cubicBezTo>
                    <a:pt x="24183" y="9067"/>
                    <a:pt x="21039" y="7981"/>
                    <a:pt x="17802" y="8114"/>
                  </a:cubicBezTo>
                  <a:cubicBezTo>
                    <a:pt x="14374" y="8057"/>
                    <a:pt x="11040" y="9162"/>
                    <a:pt x="8277" y="11257"/>
                  </a:cubicBezTo>
                  <a:cubicBezTo>
                    <a:pt x="5514" y="13305"/>
                    <a:pt x="3989" y="16582"/>
                    <a:pt x="4087" y="20020"/>
                  </a:cubicBezTo>
                  <a:close/>
                </a:path>
              </a:pathLst>
            </a:custGeom>
            <a:solidFill>
              <a:srgbClr val="6D6E71"/>
            </a:solidFill>
            <a:ln w="9525" cap="flat">
              <a:noFill/>
              <a:prstDash val="solid"/>
              <a:miter/>
            </a:ln>
          </p:spPr>
          <p:txBody>
            <a:bodyPr rtlCol="0" anchor="ctr"/>
            <a:lstStyle/>
            <a:p>
              <a:endParaRPr lang="en-US"/>
            </a:p>
          </p:txBody>
        </p:sp>
        <p:sp>
          <p:nvSpPr>
            <p:cNvPr id="498" name="Freeform: Shape 497">
              <a:extLst>
                <a:ext uri="{FF2B5EF4-FFF2-40B4-BE49-F238E27FC236}">
                  <a16:creationId xmlns:a16="http://schemas.microsoft.com/office/drawing/2014/main" id="{202CA791-E8A5-4002-AB10-6DE2729CEA3A}"/>
                </a:ext>
              </a:extLst>
            </p:cNvPr>
            <p:cNvSpPr/>
            <p:nvPr/>
          </p:nvSpPr>
          <p:spPr>
            <a:xfrm>
              <a:off x="19334594" y="5077275"/>
              <a:ext cx="40636" cy="47472"/>
            </a:xfrm>
            <a:custGeom>
              <a:avLst/>
              <a:gdLst>
                <a:gd name="connsiteX0" fmla="*/ 34828 w 40636"/>
                <a:gd name="connsiteY0" fmla="*/ 46613 h 47472"/>
                <a:gd name="connsiteX1" fmla="*/ 26159 w 40636"/>
                <a:gd name="connsiteY1" fmla="*/ 46613 h 47472"/>
                <a:gd name="connsiteX2" fmla="*/ 26159 w 40636"/>
                <a:gd name="connsiteY2" fmla="*/ 40517 h 47472"/>
                <a:gd name="connsiteX3" fmla="*/ 11016 w 40636"/>
                <a:gd name="connsiteY3" fmla="*/ 47280 h 47472"/>
                <a:gd name="connsiteX4" fmla="*/ -798 w 40636"/>
                <a:gd name="connsiteY4" fmla="*/ 43279 h 47472"/>
                <a:gd name="connsiteX5" fmla="*/ -5462 w 40636"/>
                <a:gd name="connsiteY5" fmla="*/ 32516 h 47472"/>
                <a:gd name="connsiteX6" fmla="*/ -509 w 40636"/>
                <a:gd name="connsiteY6" fmla="*/ 22420 h 47472"/>
                <a:gd name="connsiteX7" fmla="*/ 12918 w 40636"/>
                <a:gd name="connsiteY7" fmla="*/ 19086 h 47472"/>
                <a:gd name="connsiteX8" fmla="*/ 25396 w 40636"/>
                <a:gd name="connsiteY8" fmla="*/ 19086 h 47472"/>
                <a:gd name="connsiteX9" fmla="*/ 25396 w 40636"/>
                <a:gd name="connsiteY9" fmla="*/ 17372 h 47472"/>
                <a:gd name="connsiteX10" fmla="*/ 15299 w 40636"/>
                <a:gd name="connsiteY10" fmla="*/ 7847 h 47472"/>
                <a:gd name="connsiteX11" fmla="*/ 2063 w 40636"/>
                <a:gd name="connsiteY11" fmla="*/ 12418 h 47472"/>
                <a:gd name="connsiteX12" fmla="*/ -2225 w 40636"/>
                <a:gd name="connsiteY12" fmla="*/ 6418 h 47472"/>
                <a:gd name="connsiteX13" fmla="*/ 16825 w 40636"/>
                <a:gd name="connsiteY13" fmla="*/ -155 h 47472"/>
                <a:gd name="connsiteX14" fmla="*/ 29968 w 40636"/>
                <a:gd name="connsiteY14" fmla="*/ 3941 h 47472"/>
                <a:gd name="connsiteX15" fmla="*/ 35112 w 40636"/>
                <a:gd name="connsiteY15" fmla="*/ 16705 h 47472"/>
                <a:gd name="connsiteX16" fmla="*/ 25303 w 40636"/>
                <a:gd name="connsiteY16" fmla="*/ 29659 h 47472"/>
                <a:gd name="connsiteX17" fmla="*/ 25303 w 40636"/>
                <a:gd name="connsiteY17" fmla="*/ 25754 h 47472"/>
                <a:gd name="connsiteX18" fmla="*/ 14536 w 40636"/>
                <a:gd name="connsiteY18" fmla="*/ 25754 h 47472"/>
                <a:gd name="connsiteX19" fmla="*/ 4156 w 40636"/>
                <a:gd name="connsiteY19" fmla="*/ 32326 h 47472"/>
                <a:gd name="connsiteX20" fmla="*/ 6728 w 40636"/>
                <a:gd name="connsiteY20" fmla="*/ 37374 h 47472"/>
                <a:gd name="connsiteX21" fmla="*/ 13871 w 40636"/>
                <a:gd name="connsiteY21" fmla="*/ 39184 h 47472"/>
                <a:gd name="connsiteX22" fmla="*/ 21871 w 40636"/>
                <a:gd name="connsiteY22" fmla="*/ 36612 h 47472"/>
                <a:gd name="connsiteX23" fmla="*/ 25205 w 40636"/>
                <a:gd name="connsiteY23" fmla="*/ 29659 h 47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6" h="47472">
                  <a:moveTo>
                    <a:pt x="34828" y="46613"/>
                  </a:moveTo>
                  <a:lnTo>
                    <a:pt x="26159" y="46613"/>
                  </a:lnTo>
                  <a:lnTo>
                    <a:pt x="26159" y="40517"/>
                  </a:lnTo>
                  <a:cubicBezTo>
                    <a:pt x="22443" y="44965"/>
                    <a:pt x="16825" y="47461"/>
                    <a:pt x="11016" y="47280"/>
                  </a:cubicBezTo>
                  <a:cubicBezTo>
                    <a:pt x="6728" y="47442"/>
                    <a:pt x="2537" y="46013"/>
                    <a:pt x="-798" y="43279"/>
                  </a:cubicBezTo>
                  <a:cubicBezTo>
                    <a:pt x="-3942" y="40593"/>
                    <a:pt x="-5653" y="36631"/>
                    <a:pt x="-5462" y="32516"/>
                  </a:cubicBezTo>
                  <a:cubicBezTo>
                    <a:pt x="-5653" y="28516"/>
                    <a:pt x="-3844" y="24687"/>
                    <a:pt x="-509" y="22420"/>
                  </a:cubicBezTo>
                  <a:cubicBezTo>
                    <a:pt x="3584" y="20029"/>
                    <a:pt x="8253" y="18867"/>
                    <a:pt x="12918" y="19086"/>
                  </a:cubicBezTo>
                  <a:lnTo>
                    <a:pt x="25396" y="19086"/>
                  </a:lnTo>
                  <a:lnTo>
                    <a:pt x="25396" y="17372"/>
                  </a:lnTo>
                  <a:cubicBezTo>
                    <a:pt x="25396" y="11371"/>
                    <a:pt x="22061" y="7847"/>
                    <a:pt x="15299" y="7847"/>
                  </a:cubicBezTo>
                  <a:cubicBezTo>
                    <a:pt x="10537" y="8018"/>
                    <a:pt x="5965" y="9609"/>
                    <a:pt x="2063" y="12418"/>
                  </a:cubicBezTo>
                  <a:lnTo>
                    <a:pt x="-2225" y="6418"/>
                  </a:lnTo>
                  <a:cubicBezTo>
                    <a:pt x="3109" y="2065"/>
                    <a:pt x="9872" y="-269"/>
                    <a:pt x="16825" y="-155"/>
                  </a:cubicBezTo>
                  <a:cubicBezTo>
                    <a:pt x="21587" y="-393"/>
                    <a:pt x="26252" y="1055"/>
                    <a:pt x="29968" y="3941"/>
                  </a:cubicBezTo>
                  <a:cubicBezTo>
                    <a:pt x="33586" y="7132"/>
                    <a:pt x="35493" y="11875"/>
                    <a:pt x="35112" y="16705"/>
                  </a:cubicBezTo>
                  <a:close/>
                  <a:moveTo>
                    <a:pt x="25303" y="29659"/>
                  </a:moveTo>
                  <a:lnTo>
                    <a:pt x="25303" y="25754"/>
                  </a:lnTo>
                  <a:lnTo>
                    <a:pt x="14536" y="25754"/>
                  </a:lnTo>
                  <a:cubicBezTo>
                    <a:pt x="7583" y="25754"/>
                    <a:pt x="4156" y="27944"/>
                    <a:pt x="4156" y="32326"/>
                  </a:cubicBezTo>
                  <a:cubicBezTo>
                    <a:pt x="4063" y="34345"/>
                    <a:pt x="5011" y="36269"/>
                    <a:pt x="6728" y="37374"/>
                  </a:cubicBezTo>
                  <a:cubicBezTo>
                    <a:pt x="8825" y="38717"/>
                    <a:pt x="11397" y="39346"/>
                    <a:pt x="13871" y="39184"/>
                  </a:cubicBezTo>
                  <a:cubicBezTo>
                    <a:pt x="16727" y="39241"/>
                    <a:pt x="19587" y="38336"/>
                    <a:pt x="21871" y="36612"/>
                  </a:cubicBezTo>
                  <a:cubicBezTo>
                    <a:pt x="24061" y="34993"/>
                    <a:pt x="25303" y="32383"/>
                    <a:pt x="25205" y="29659"/>
                  </a:cubicBezTo>
                  <a:close/>
                </a:path>
              </a:pathLst>
            </a:custGeom>
            <a:solidFill>
              <a:srgbClr val="6D6E71"/>
            </a:solidFill>
            <a:ln w="9525" cap="flat">
              <a:noFill/>
              <a:prstDash val="solid"/>
              <a:miter/>
            </a:ln>
          </p:spPr>
          <p:txBody>
            <a:bodyPr rtlCol="0" anchor="ctr"/>
            <a:lstStyle/>
            <a:p>
              <a:endParaRPr lang="en-US"/>
            </a:p>
          </p:txBody>
        </p:sp>
        <p:sp>
          <p:nvSpPr>
            <p:cNvPr id="499" name="Freeform: Shape 498">
              <a:extLst>
                <a:ext uri="{FF2B5EF4-FFF2-40B4-BE49-F238E27FC236}">
                  <a16:creationId xmlns:a16="http://schemas.microsoft.com/office/drawing/2014/main" id="{EC2DE0C6-8B06-4581-951B-59ED3E114223}"/>
                </a:ext>
              </a:extLst>
            </p:cNvPr>
            <p:cNvSpPr/>
            <p:nvPr/>
          </p:nvSpPr>
          <p:spPr>
            <a:xfrm>
              <a:off x="19384590" y="5060441"/>
              <a:ext cx="46505" cy="64326"/>
            </a:xfrm>
            <a:custGeom>
              <a:avLst/>
              <a:gdLst>
                <a:gd name="connsiteX0" fmla="*/ 928 w 46505"/>
                <a:gd name="connsiteY0" fmla="*/ 57637 h 64326"/>
                <a:gd name="connsiteX1" fmla="*/ -5453 w 46505"/>
                <a:gd name="connsiteY1" fmla="*/ 40492 h 64326"/>
                <a:gd name="connsiteX2" fmla="*/ 1119 w 46505"/>
                <a:gd name="connsiteY2" fmla="*/ 23538 h 64326"/>
                <a:gd name="connsiteX3" fmla="*/ 16835 w 46505"/>
                <a:gd name="connsiteY3" fmla="*/ 17156 h 64326"/>
                <a:gd name="connsiteX4" fmla="*/ 31503 w 46505"/>
                <a:gd name="connsiteY4" fmla="*/ 24871 h 64326"/>
                <a:gd name="connsiteX5" fmla="*/ 31503 w 46505"/>
                <a:gd name="connsiteY5" fmla="*/ -180 h 64326"/>
                <a:gd name="connsiteX6" fmla="*/ 41028 w 46505"/>
                <a:gd name="connsiteY6" fmla="*/ -180 h 64326"/>
                <a:gd name="connsiteX7" fmla="*/ 41028 w 46505"/>
                <a:gd name="connsiteY7" fmla="*/ 63448 h 64326"/>
                <a:gd name="connsiteX8" fmla="*/ 31503 w 46505"/>
                <a:gd name="connsiteY8" fmla="*/ 63448 h 64326"/>
                <a:gd name="connsiteX9" fmla="*/ 31503 w 46505"/>
                <a:gd name="connsiteY9" fmla="*/ 56589 h 64326"/>
                <a:gd name="connsiteX10" fmla="*/ 15979 w 46505"/>
                <a:gd name="connsiteY10" fmla="*/ 64114 h 64326"/>
                <a:gd name="connsiteX11" fmla="*/ 928 w 46505"/>
                <a:gd name="connsiteY11" fmla="*/ 57637 h 64326"/>
                <a:gd name="connsiteX12" fmla="*/ 4072 w 46505"/>
                <a:gd name="connsiteY12" fmla="*/ 40873 h 64326"/>
                <a:gd name="connsiteX13" fmla="*/ 8356 w 46505"/>
                <a:gd name="connsiteY13" fmla="*/ 51541 h 64326"/>
                <a:gd name="connsiteX14" fmla="*/ 17881 w 46505"/>
                <a:gd name="connsiteY14" fmla="*/ 55637 h 64326"/>
                <a:gd name="connsiteX15" fmla="*/ 27406 w 46505"/>
                <a:gd name="connsiteY15" fmla="*/ 51541 h 64326"/>
                <a:gd name="connsiteX16" fmla="*/ 31313 w 46505"/>
                <a:gd name="connsiteY16" fmla="*/ 40873 h 64326"/>
                <a:gd name="connsiteX17" fmla="*/ 27406 w 46505"/>
                <a:gd name="connsiteY17" fmla="*/ 29919 h 64326"/>
                <a:gd name="connsiteX18" fmla="*/ 17881 w 46505"/>
                <a:gd name="connsiteY18" fmla="*/ 25538 h 64326"/>
                <a:gd name="connsiteX19" fmla="*/ 8356 w 46505"/>
                <a:gd name="connsiteY19" fmla="*/ 29919 h 64326"/>
                <a:gd name="connsiteX20" fmla="*/ 4072 w 46505"/>
                <a:gd name="connsiteY20" fmla="*/ 40873 h 64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05" h="64326">
                  <a:moveTo>
                    <a:pt x="928" y="57637"/>
                  </a:moveTo>
                  <a:cubicBezTo>
                    <a:pt x="-3453" y="53027"/>
                    <a:pt x="-5741" y="46836"/>
                    <a:pt x="-5453" y="40492"/>
                  </a:cubicBezTo>
                  <a:cubicBezTo>
                    <a:pt x="-5741" y="34167"/>
                    <a:pt x="-3360" y="27995"/>
                    <a:pt x="1119" y="23538"/>
                  </a:cubicBezTo>
                  <a:cubicBezTo>
                    <a:pt x="5310" y="19356"/>
                    <a:pt x="10928" y="17051"/>
                    <a:pt x="16835" y="17156"/>
                  </a:cubicBezTo>
                  <a:cubicBezTo>
                    <a:pt x="22741" y="17051"/>
                    <a:pt x="28266" y="19966"/>
                    <a:pt x="31503" y="24871"/>
                  </a:cubicBezTo>
                  <a:lnTo>
                    <a:pt x="31503" y="-180"/>
                  </a:lnTo>
                  <a:lnTo>
                    <a:pt x="41028" y="-180"/>
                  </a:lnTo>
                  <a:lnTo>
                    <a:pt x="41028" y="63448"/>
                  </a:lnTo>
                  <a:lnTo>
                    <a:pt x="31503" y="63448"/>
                  </a:lnTo>
                  <a:lnTo>
                    <a:pt x="31503" y="56589"/>
                  </a:lnTo>
                  <a:cubicBezTo>
                    <a:pt x="27978" y="61628"/>
                    <a:pt x="22071" y="64485"/>
                    <a:pt x="15979" y="64114"/>
                  </a:cubicBezTo>
                  <a:cubicBezTo>
                    <a:pt x="10263" y="64124"/>
                    <a:pt x="4831" y="61780"/>
                    <a:pt x="928" y="57637"/>
                  </a:cubicBezTo>
                  <a:close/>
                  <a:moveTo>
                    <a:pt x="4072" y="40873"/>
                  </a:moveTo>
                  <a:cubicBezTo>
                    <a:pt x="3882" y="44874"/>
                    <a:pt x="5500" y="48759"/>
                    <a:pt x="8356" y="51541"/>
                  </a:cubicBezTo>
                  <a:cubicBezTo>
                    <a:pt x="10835" y="54132"/>
                    <a:pt x="14263" y="55608"/>
                    <a:pt x="17881" y="55637"/>
                  </a:cubicBezTo>
                  <a:cubicBezTo>
                    <a:pt x="21499" y="55685"/>
                    <a:pt x="24932" y="54189"/>
                    <a:pt x="27406" y="51541"/>
                  </a:cubicBezTo>
                  <a:cubicBezTo>
                    <a:pt x="30076" y="48617"/>
                    <a:pt x="31406" y="44797"/>
                    <a:pt x="31313" y="40873"/>
                  </a:cubicBezTo>
                  <a:cubicBezTo>
                    <a:pt x="31406" y="36863"/>
                    <a:pt x="30076" y="32958"/>
                    <a:pt x="27406" y="29919"/>
                  </a:cubicBezTo>
                  <a:cubicBezTo>
                    <a:pt x="25025" y="27167"/>
                    <a:pt x="21499" y="25576"/>
                    <a:pt x="17881" y="25538"/>
                  </a:cubicBezTo>
                  <a:cubicBezTo>
                    <a:pt x="14263" y="25604"/>
                    <a:pt x="10737" y="27195"/>
                    <a:pt x="8356" y="29919"/>
                  </a:cubicBezTo>
                  <a:cubicBezTo>
                    <a:pt x="5500" y="32862"/>
                    <a:pt x="3975" y="36796"/>
                    <a:pt x="4072" y="40873"/>
                  </a:cubicBezTo>
                  <a:close/>
                </a:path>
              </a:pathLst>
            </a:custGeom>
            <a:solidFill>
              <a:srgbClr val="6D6E71"/>
            </a:solidFill>
            <a:ln w="9525" cap="flat">
              <a:noFill/>
              <a:prstDash val="solid"/>
              <a:miter/>
            </a:ln>
          </p:spPr>
          <p:txBody>
            <a:bodyPr rtlCol="0" anchor="ctr"/>
            <a:lstStyle/>
            <a:p>
              <a:endParaRPr lang="en-US"/>
            </a:p>
          </p:txBody>
        </p:sp>
        <p:sp>
          <p:nvSpPr>
            <p:cNvPr id="500" name="Freeform: Shape 499">
              <a:extLst>
                <a:ext uri="{FF2B5EF4-FFF2-40B4-BE49-F238E27FC236}">
                  <a16:creationId xmlns:a16="http://schemas.microsoft.com/office/drawing/2014/main" id="{3AC22CE4-0089-479D-B321-CB76C883DD55}"/>
                </a:ext>
              </a:extLst>
            </p:cNvPr>
            <p:cNvSpPr/>
            <p:nvPr/>
          </p:nvSpPr>
          <p:spPr>
            <a:xfrm>
              <a:off x="19442919" y="5059009"/>
              <a:ext cx="12167" cy="65059"/>
            </a:xfrm>
            <a:custGeom>
              <a:avLst/>
              <a:gdLst>
                <a:gd name="connsiteX0" fmla="*/ -3678 w 12167"/>
                <a:gd name="connsiteY0" fmla="*/ 10205 h 65059"/>
                <a:gd name="connsiteX1" fmla="*/ -3776 w 12167"/>
                <a:gd name="connsiteY1" fmla="*/ 1719 h 65059"/>
                <a:gd name="connsiteX2" fmla="*/ -3678 w 12167"/>
                <a:gd name="connsiteY2" fmla="*/ 1633 h 65059"/>
                <a:gd name="connsiteX3" fmla="*/ 605 w 12167"/>
                <a:gd name="connsiteY3" fmla="*/ -177 h 65059"/>
                <a:gd name="connsiteX4" fmla="*/ 4893 w 12167"/>
                <a:gd name="connsiteY4" fmla="*/ 1633 h 65059"/>
                <a:gd name="connsiteX5" fmla="*/ 4986 w 12167"/>
                <a:gd name="connsiteY5" fmla="*/ 10120 h 65059"/>
                <a:gd name="connsiteX6" fmla="*/ 4893 w 12167"/>
                <a:gd name="connsiteY6" fmla="*/ 10205 h 65059"/>
                <a:gd name="connsiteX7" fmla="*/ 605 w 12167"/>
                <a:gd name="connsiteY7" fmla="*/ 12015 h 65059"/>
                <a:gd name="connsiteX8" fmla="*/ -3678 w 12167"/>
                <a:gd name="connsiteY8" fmla="*/ 10205 h 65059"/>
                <a:gd name="connsiteX9" fmla="*/ 5367 w 12167"/>
                <a:gd name="connsiteY9" fmla="*/ 64879 h 65059"/>
                <a:gd name="connsiteX10" fmla="*/ -4158 w 12167"/>
                <a:gd name="connsiteY10" fmla="*/ 64879 h 65059"/>
                <a:gd name="connsiteX11" fmla="*/ -4158 w 12167"/>
                <a:gd name="connsiteY11" fmla="*/ 19254 h 65059"/>
                <a:gd name="connsiteX12" fmla="*/ 5367 w 12167"/>
                <a:gd name="connsiteY12" fmla="*/ 19254 h 6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67" h="65059">
                  <a:moveTo>
                    <a:pt x="-3678" y="10205"/>
                  </a:moveTo>
                  <a:cubicBezTo>
                    <a:pt x="-6060" y="7882"/>
                    <a:pt x="-6060" y="4091"/>
                    <a:pt x="-3776" y="1719"/>
                  </a:cubicBezTo>
                  <a:cubicBezTo>
                    <a:pt x="-3776" y="1690"/>
                    <a:pt x="-3678" y="1662"/>
                    <a:pt x="-3678" y="1633"/>
                  </a:cubicBezTo>
                  <a:cubicBezTo>
                    <a:pt x="-2539" y="462"/>
                    <a:pt x="-1014" y="-196"/>
                    <a:pt x="605" y="-177"/>
                  </a:cubicBezTo>
                  <a:cubicBezTo>
                    <a:pt x="2224" y="-234"/>
                    <a:pt x="3842" y="423"/>
                    <a:pt x="4893" y="1633"/>
                  </a:cubicBezTo>
                  <a:cubicBezTo>
                    <a:pt x="7274" y="3948"/>
                    <a:pt x="7274" y="7748"/>
                    <a:pt x="4986" y="10120"/>
                  </a:cubicBezTo>
                  <a:cubicBezTo>
                    <a:pt x="4986" y="10148"/>
                    <a:pt x="4893" y="10177"/>
                    <a:pt x="4893" y="10205"/>
                  </a:cubicBezTo>
                  <a:cubicBezTo>
                    <a:pt x="3842" y="11406"/>
                    <a:pt x="2224" y="12073"/>
                    <a:pt x="605" y="12015"/>
                  </a:cubicBezTo>
                  <a:cubicBezTo>
                    <a:pt x="-1014" y="12034"/>
                    <a:pt x="-2539" y="11377"/>
                    <a:pt x="-3678" y="10205"/>
                  </a:cubicBezTo>
                  <a:close/>
                  <a:moveTo>
                    <a:pt x="5367" y="64879"/>
                  </a:moveTo>
                  <a:lnTo>
                    <a:pt x="-4158" y="64879"/>
                  </a:lnTo>
                  <a:lnTo>
                    <a:pt x="-4158" y="19254"/>
                  </a:lnTo>
                  <a:lnTo>
                    <a:pt x="5367" y="19254"/>
                  </a:lnTo>
                  <a:close/>
                </a:path>
              </a:pathLst>
            </a:custGeom>
            <a:solidFill>
              <a:srgbClr val="6D6E71"/>
            </a:solidFill>
            <a:ln w="9525" cap="flat">
              <a:noFill/>
              <a:prstDash val="solid"/>
              <a:miter/>
            </a:ln>
          </p:spPr>
          <p:txBody>
            <a:bodyPr rtlCol="0" anchor="ctr"/>
            <a:lstStyle/>
            <a:p>
              <a:endParaRPr lang="en-US"/>
            </a:p>
          </p:txBody>
        </p:sp>
        <p:sp>
          <p:nvSpPr>
            <p:cNvPr id="501" name="Freeform: Shape 500">
              <a:extLst>
                <a:ext uri="{FF2B5EF4-FFF2-40B4-BE49-F238E27FC236}">
                  <a16:creationId xmlns:a16="http://schemas.microsoft.com/office/drawing/2014/main" id="{C376888D-DBB3-4EF8-BD02-04C21D58BA69}"/>
                </a:ext>
              </a:extLst>
            </p:cNvPr>
            <p:cNvSpPr/>
            <p:nvPr/>
          </p:nvSpPr>
          <p:spPr>
            <a:xfrm>
              <a:off x="19466814" y="5077290"/>
              <a:ext cx="41959" cy="46778"/>
            </a:xfrm>
            <a:custGeom>
              <a:avLst/>
              <a:gdLst>
                <a:gd name="connsiteX0" fmla="*/ 4048 w 41959"/>
                <a:gd name="connsiteY0" fmla="*/ 21929 h 46778"/>
                <a:gd name="connsiteX1" fmla="*/ 4048 w 41959"/>
                <a:gd name="connsiteY1" fmla="*/ 46599 h 46778"/>
                <a:gd name="connsiteX2" fmla="*/ -5477 w 41959"/>
                <a:gd name="connsiteY2" fmla="*/ 46599 h 46778"/>
                <a:gd name="connsiteX3" fmla="*/ -5477 w 41959"/>
                <a:gd name="connsiteY3" fmla="*/ 973 h 46778"/>
                <a:gd name="connsiteX4" fmla="*/ 4048 w 41959"/>
                <a:gd name="connsiteY4" fmla="*/ 973 h 46778"/>
                <a:gd name="connsiteX5" fmla="*/ 4048 w 41959"/>
                <a:gd name="connsiteY5" fmla="*/ 9355 h 46778"/>
                <a:gd name="connsiteX6" fmla="*/ 19191 w 41959"/>
                <a:gd name="connsiteY6" fmla="*/ -170 h 46778"/>
                <a:gd name="connsiteX7" fmla="*/ 31670 w 41959"/>
                <a:gd name="connsiteY7" fmla="*/ 4593 h 46778"/>
                <a:gd name="connsiteX8" fmla="*/ 36432 w 41959"/>
                <a:gd name="connsiteY8" fmla="*/ 18214 h 46778"/>
                <a:gd name="connsiteX9" fmla="*/ 36432 w 41959"/>
                <a:gd name="connsiteY9" fmla="*/ 46122 h 46778"/>
                <a:gd name="connsiteX10" fmla="*/ 26907 w 41959"/>
                <a:gd name="connsiteY10" fmla="*/ 46122 h 46778"/>
                <a:gd name="connsiteX11" fmla="*/ 26907 w 41959"/>
                <a:gd name="connsiteY11" fmla="*/ 21071 h 46778"/>
                <a:gd name="connsiteX12" fmla="*/ 16429 w 41959"/>
                <a:gd name="connsiteY12" fmla="*/ 8499 h 46778"/>
                <a:gd name="connsiteX13" fmla="*/ 7764 w 41959"/>
                <a:gd name="connsiteY13" fmla="*/ 11832 h 46778"/>
                <a:gd name="connsiteX14" fmla="*/ 4048 w 41959"/>
                <a:gd name="connsiteY14" fmla="*/ 21929 h 4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59" h="46778">
                  <a:moveTo>
                    <a:pt x="4048" y="21929"/>
                  </a:moveTo>
                  <a:lnTo>
                    <a:pt x="4048" y="46599"/>
                  </a:lnTo>
                  <a:lnTo>
                    <a:pt x="-5477" y="46599"/>
                  </a:lnTo>
                  <a:lnTo>
                    <a:pt x="-5477" y="973"/>
                  </a:lnTo>
                  <a:lnTo>
                    <a:pt x="4048" y="973"/>
                  </a:lnTo>
                  <a:lnTo>
                    <a:pt x="4048" y="9355"/>
                  </a:lnTo>
                  <a:cubicBezTo>
                    <a:pt x="6904" y="3593"/>
                    <a:pt x="12717" y="-93"/>
                    <a:pt x="19191" y="-170"/>
                  </a:cubicBezTo>
                  <a:cubicBezTo>
                    <a:pt x="23861" y="-331"/>
                    <a:pt x="28335" y="1383"/>
                    <a:pt x="31670" y="4593"/>
                  </a:cubicBezTo>
                  <a:cubicBezTo>
                    <a:pt x="35004" y="8298"/>
                    <a:pt x="36814" y="13213"/>
                    <a:pt x="36432" y="18214"/>
                  </a:cubicBezTo>
                  <a:lnTo>
                    <a:pt x="36432" y="46122"/>
                  </a:lnTo>
                  <a:lnTo>
                    <a:pt x="26907" y="46122"/>
                  </a:lnTo>
                  <a:lnTo>
                    <a:pt x="26907" y="21071"/>
                  </a:lnTo>
                  <a:cubicBezTo>
                    <a:pt x="26907" y="12689"/>
                    <a:pt x="23382" y="8499"/>
                    <a:pt x="16429" y="8499"/>
                  </a:cubicBezTo>
                  <a:cubicBezTo>
                    <a:pt x="13192" y="8469"/>
                    <a:pt x="10146" y="9660"/>
                    <a:pt x="7764" y="11832"/>
                  </a:cubicBezTo>
                  <a:cubicBezTo>
                    <a:pt x="5002" y="14442"/>
                    <a:pt x="3667" y="18166"/>
                    <a:pt x="4048" y="21929"/>
                  </a:cubicBezTo>
                  <a:close/>
                </a:path>
              </a:pathLst>
            </a:custGeom>
            <a:solidFill>
              <a:srgbClr val="6D6E71"/>
            </a:solidFill>
            <a:ln w="9525" cap="flat">
              <a:noFill/>
              <a:prstDash val="solid"/>
              <a:miter/>
            </a:ln>
          </p:spPr>
          <p:txBody>
            <a:bodyPr rtlCol="0" anchor="ctr"/>
            <a:lstStyle/>
            <a:p>
              <a:endParaRPr lang="en-US"/>
            </a:p>
          </p:txBody>
        </p:sp>
        <p:sp>
          <p:nvSpPr>
            <p:cNvPr id="502" name="Freeform: Shape 501">
              <a:extLst>
                <a:ext uri="{FF2B5EF4-FFF2-40B4-BE49-F238E27FC236}">
                  <a16:creationId xmlns:a16="http://schemas.microsoft.com/office/drawing/2014/main" id="{7179BFD6-2868-4323-989A-024A5EF98D91}"/>
                </a:ext>
              </a:extLst>
            </p:cNvPr>
            <p:cNvSpPr/>
            <p:nvPr/>
          </p:nvSpPr>
          <p:spPr>
            <a:xfrm>
              <a:off x="19518525" y="5077767"/>
              <a:ext cx="45145" cy="64703"/>
            </a:xfrm>
            <a:custGeom>
              <a:avLst/>
              <a:gdLst>
                <a:gd name="connsiteX0" fmla="*/ 39588 w 45145"/>
                <a:gd name="connsiteY0" fmla="*/ 497 h 64703"/>
                <a:gd name="connsiteX1" fmla="*/ 39588 w 45145"/>
                <a:gd name="connsiteY1" fmla="*/ 40311 h 64703"/>
                <a:gd name="connsiteX2" fmla="*/ 33012 w 45145"/>
                <a:gd name="connsiteY2" fmla="*/ 58409 h 64703"/>
                <a:gd name="connsiteX3" fmla="*/ 16152 w 45145"/>
                <a:gd name="connsiteY3" fmla="*/ 64505 h 64703"/>
                <a:gd name="connsiteX4" fmla="*/ -2419 w 45145"/>
                <a:gd name="connsiteY4" fmla="*/ 58028 h 64703"/>
                <a:gd name="connsiteX5" fmla="*/ 2153 w 45145"/>
                <a:gd name="connsiteY5" fmla="*/ 50789 h 64703"/>
                <a:gd name="connsiteX6" fmla="*/ 15585 w 45145"/>
                <a:gd name="connsiteY6" fmla="*/ 55837 h 64703"/>
                <a:gd name="connsiteX7" fmla="*/ 26440 w 45145"/>
                <a:gd name="connsiteY7" fmla="*/ 52313 h 64703"/>
                <a:gd name="connsiteX8" fmla="*/ 30440 w 45145"/>
                <a:gd name="connsiteY8" fmla="*/ 41073 h 64703"/>
                <a:gd name="connsiteX9" fmla="*/ 30440 w 45145"/>
                <a:gd name="connsiteY9" fmla="*/ 35263 h 64703"/>
                <a:gd name="connsiteX10" fmla="*/ 24250 w 45145"/>
                <a:gd name="connsiteY10" fmla="*/ 41645 h 64703"/>
                <a:gd name="connsiteX11" fmla="*/ 15297 w 45145"/>
                <a:gd name="connsiteY11" fmla="*/ 44121 h 64703"/>
                <a:gd name="connsiteX12" fmla="*/ 437 w 45145"/>
                <a:gd name="connsiteY12" fmla="*/ 37740 h 64703"/>
                <a:gd name="connsiteX13" fmla="*/ -5465 w 45145"/>
                <a:gd name="connsiteY13" fmla="*/ 21928 h 64703"/>
                <a:gd name="connsiteX14" fmla="*/ 437 w 45145"/>
                <a:gd name="connsiteY14" fmla="*/ 6212 h 64703"/>
                <a:gd name="connsiteX15" fmla="*/ 15297 w 45145"/>
                <a:gd name="connsiteY15" fmla="*/ -170 h 64703"/>
                <a:gd name="connsiteX16" fmla="*/ 29966 w 45145"/>
                <a:gd name="connsiteY16" fmla="*/ 7260 h 64703"/>
                <a:gd name="connsiteX17" fmla="*/ 29966 w 45145"/>
                <a:gd name="connsiteY17" fmla="*/ 497 h 64703"/>
                <a:gd name="connsiteX18" fmla="*/ 4153 w 45145"/>
                <a:gd name="connsiteY18" fmla="*/ 21547 h 64703"/>
                <a:gd name="connsiteX19" fmla="*/ 7679 w 45145"/>
                <a:gd name="connsiteY19" fmla="*/ 31072 h 64703"/>
                <a:gd name="connsiteX20" fmla="*/ 17204 w 45145"/>
                <a:gd name="connsiteY20" fmla="*/ 35168 h 64703"/>
                <a:gd name="connsiteX21" fmla="*/ 26729 w 45145"/>
                <a:gd name="connsiteY21" fmla="*/ 31167 h 64703"/>
                <a:gd name="connsiteX22" fmla="*/ 26729 w 45145"/>
                <a:gd name="connsiteY22" fmla="*/ 11451 h 64703"/>
                <a:gd name="connsiteX23" fmla="*/ 17204 w 45145"/>
                <a:gd name="connsiteY23" fmla="*/ 7355 h 64703"/>
                <a:gd name="connsiteX24" fmla="*/ 7679 w 45145"/>
                <a:gd name="connsiteY24" fmla="*/ 11546 h 64703"/>
                <a:gd name="connsiteX25" fmla="*/ 4153 w 45145"/>
                <a:gd name="connsiteY25" fmla="*/ 21547 h 6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5145" h="64703">
                  <a:moveTo>
                    <a:pt x="39588" y="497"/>
                  </a:moveTo>
                  <a:lnTo>
                    <a:pt x="39588" y="40311"/>
                  </a:lnTo>
                  <a:cubicBezTo>
                    <a:pt x="40156" y="47007"/>
                    <a:pt x="37681" y="53608"/>
                    <a:pt x="33012" y="58409"/>
                  </a:cubicBezTo>
                  <a:cubicBezTo>
                    <a:pt x="28440" y="62571"/>
                    <a:pt x="22347" y="64753"/>
                    <a:pt x="16152" y="64505"/>
                  </a:cubicBezTo>
                  <a:cubicBezTo>
                    <a:pt x="9390" y="64524"/>
                    <a:pt x="2818" y="62238"/>
                    <a:pt x="-2419" y="58028"/>
                  </a:cubicBezTo>
                  <a:lnTo>
                    <a:pt x="2153" y="50789"/>
                  </a:lnTo>
                  <a:cubicBezTo>
                    <a:pt x="5962" y="53903"/>
                    <a:pt x="10632" y="55685"/>
                    <a:pt x="15585" y="55837"/>
                  </a:cubicBezTo>
                  <a:cubicBezTo>
                    <a:pt x="19487" y="56018"/>
                    <a:pt x="23394" y="54770"/>
                    <a:pt x="26440" y="52313"/>
                  </a:cubicBezTo>
                  <a:cubicBezTo>
                    <a:pt x="29394" y="49331"/>
                    <a:pt x="30821" y="45226"/>
                    <a:pt x="30440" y="41073"/>
                  </a:cubicBezTo>
                  <a:lnTo>
                    <a:pt x="30440" y="35263"/>
                  </a:lnTo>
                  <a:cubicBezTo>
                    <a:pt x="29012" y="37930"/>
                    <a:pt x="26919" y="40149"/>
                    <a:pt x="24250" y="41645"/>
                  </a:cubicBezTo>
                  <a:cubicBezTo>
                    <a:pt x="21585" y="43292"/>
                    <a:pt x="18441" y="44150"/>
                    <a:pt x="15297" y="44121"/>
                  </a:cubicBezTo>
                  <a:cubicBezTo>
                    <a:pt x="9678" y="44302"/>
                    <a:pt x="4153" y="41968"/>
                    <a:pt x="437" y="37740"/>
                  </a:cubicBezTo>
                  <a:cubicBezTo>
                    <a:pt x="-3465" y="33434"/>
                    <a:pt x="-5656" y="27767"/>
                    <a:pt x="-5465" y="21928"/>
                  </a:cubicBezTo>
                  <a:cubicBezTo>
                    <a:pt x="-5656" y="16118"/>
                    <a:pt x="-3563" y="10479"/>
                    <a:pt x="437" y="6212"/>
                  </a:cubicBezTo>
                  <a:cubicBezTo>
                    <a:pt x="4153" y="1983"/>
                    <a:pt x="9678" y="-351"/>
                    <a:pt x="15297" y="-170"/>
                  </a:cubicBezTo>
                  <a:cubicBezTo>
                    <a:pt x="21106" y="-246"/>
                    <a:pt x="26631" y="2526"/>
                    <a:pt x="29966" y="7260"/>
                  </a:cubicBezTo>
                  <a:lnTo>
                    <a:pt x="29966" y="497"/>
                  </a:lnTo>
                  <a:close/>
                  <a:moveTo>
                    <a:pt x="4153" y="21547"/>
                  </a:moveTo>
                  <a:cubicBezTo>
                    <a:pt x="4153" y="25043"/>
                    <a:pt x="5390" y="28415"/>
                    <a:pt x="7679" y="31072"/>
                  </a:cubicBezTo>
                  <a:cubicBezTo>
                    <a:pt x="10060" y="33834"/>
                    <a:pt x="13585" y="35339"/>
                    <a:pt x="17204" y="35168"/>
                  </a:cubicBezTo>
                  <a:cubicBezTo>
                    <a:pt x="20822" y="35282"/>
                    <a:pt x="24250" y="33825"/>
                    <a:pt x="26729" y="31167"/>
                  </a:cubicBezTo>
                  <a:cubicBezTo>
                    <a:pt x="31682" y="25510"/>
                    <a:pt x="31682" y="17108"/>
                    <a:pt x="26729" y="11451"/>
                  </a:cubicBezTo>
                  <a:cubicBezTo>
                    <a:pt x="24347" y="8717"/>
                    <a:pt x="20822" y="7212"/>
                    <a:pt x="17204" y="7355"/>
                  </a:cubicBezTo>
                  <a:cubicBezTo>
                    <a:pt x="13585" y="7155"/>
                    <a:pt x="9962" y="8717"/>
                    <a:pt x="7679" y="11546"/>
                  </a:cubicBezTo>
                  <a:cubicBezTo>
                    <a:pt x="5390" y="14356"/>
                    <a:pt x="4060" y="17899"/>
                    <a:pt x="4153" y="21547"/>
                  </a:cubicBezTo>
                  <a:close/>
                </a:path>
              </a:pathLst>
            </a:custGeom>
            <a:solidFill>
              <a:srgbClr val="6D6E71"/>
            </a:solidFill>
            <a:ln w="9525" cap="flat">
              <a:noFill/>
              <a:prstDash val="solid"/>
              <a:miter/>
            </a:ln>
          </p:spPr>
          <p:txBody>
            <a:bodyPr rtlCol="0" anchor="ctr"/>
            <a:lstStyle/>
            <a:p>
              <a:endParaRPr lang="en-US"/>
            </a:p>
          </p:txBody>
        </p:sp>
        <p:sp>
          <p:nvSpPr>
            <p:cNvPr id="503" name="Freeform: Shape 502">
              <a:extLst>
                <a:ext uri="{FF2B5EF4-FFF2-40B4-BE49-F238E27FC236}">
                  <a16:creationId xmlns:a16="http://schemas.microsoft.com/office/drawing/2014/main" id="{0A9977BB-D847-4485-B267-32F218B4B7BF}"/>
                </a:ext>
              </a:extLst>
            </p:cNvPr>
            <p:cNvSpPr/>
            <p:nvPr/>
          </p:nvSpPr>
          <p:spPr>
            <a:xfrm>
              <a:off x="19595592" y="5064252"/>
              <a:ext cx="31718" cy="60489"/>
            </a:xfrm>
            <a:custGeom>
              <a:avLst/>
              <a:gdLst>
                <a:gd name="connsiteX0" fmla="*/ 9857 w 31718"/>
                <a:gd name="connsiteY0" fmla="*/ 21727 h 60489"/>
                <a:gd name="connsiteX1" fmla="*/ 9857 w 31718"/>
                <a:gd name="connsiteY1" fmla="*/ 44873 h 60489"/>
                <a:gd name="connsiteX2" fmla="*/ 11666 w 31718"/>
                <a:gd name="connsiteY2" fmla="*/ 50112 h 60489"/>
                <a:gd name="connsiteX3" fmla="*/ 16429 w 31718"/>
                <a:gd name="connsiteY3" fmla="*/ 52017 h 60489"/>
                <a:gd name="connsiteX4" fmla="*/ 22335 w 31718"/>
                <a:gd name="connsiteY4" fmla="*/ 49064 h 60489"/>
                <a:gd name="connsiteX5" fmla="*/ 26242 w 31718"/>
                <a:gd name="connsiteY5" fmla="*/ 55827 h 60489"/>
                <a:gd name="connsiteX6" fmla="*/ 15099 w 31718"/>
                <a:gd name="connsiteY6" fmla="*/ 60304 h 60489"/>
                <a:gd name="connsiteX7" fmla="*/ 4620 w 31718"/>
                <a:gd name="connsiteY7" fmla="*/ 56112 h 60489"/>
                <a:gd name="connsiteX8" fmla="*/ 332 w 31718"/>
                <a:gd name="connsiteY8" fmla="*/ 44683 h 60489"/>
                <a:gd name="connsiteX9" fmla="*/ 332 w 31718"/>
                <a:gd name="connsiteY9" fmla="*/ 21727 h 60489"/>
                <a:gd name="connsiteX10" fmla="*/ -5477 w 31718"/>
                <a:gd name="connsiteY10" fmla="*/ 21727 h 60489"/>
                <a:gd name="connsiteX11" fmla="*/ -5477 w 31718"/>
                <a:gd name="connsiteY11" fmla="*/ 14012 h 60489"/>
                <a:gd name="connsiteX12" fmla="*/ 332 w 31718"/>
                <a:gd name="connsiteY12" fmla="*/ 14012 h 60489"/>
                <a:gd name="connsiteX13" fmla="*/ 332 w 31718"/>
                <a:gd name="connsiteY13" fmla="*/ -180 h 60489"/>
                <a:gd name="connsiteX14" fmla="*/ 9857 w 31718"/>
                <a:gd name="connsiteY14" fmla="*/ -180 h 60489"/>
                <a:gd name="connsiteX15" fmla="*/ 9857 w 31718"/>
                <a:gd name="connsiteY15" fmla="*/ 14108 h 60489"/>
                <a:gd name="connsiteX16" fmla="*/ 22335 w 31718"/>
                <a:gd name="connsiteY16" fmla="*/ 14108 h 60489"/>
                <a:gd name="connsiteX17" fmla="*/ 22335 w 31718"/>
                <a:gd name="connsiteY17" fmla="*/ 21823 h 60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489">
                  <a:moveTo>
                    <a:pt x="9857" y="21727"/>
                  </a:moveTo>
                  <a:lnTo>
                    <a:pt x="9857" y="44873"/>
                  </a:lnTo>
                  <a:cubicBezTo>
                    <a:pt x="9764" y="46788"/>
                    <a:pt x="10429" y="48674"/>
                    <a:pt x="11666" y="50112"/>
                  </a:cubicBezTo>
                  <a:cubicBezTo>
                    <a:pt x="12903" y="51427"/>
                    <a:pt x="14620" y="52122"/>
                    <a:pt x="16429" y="52017"/>
                  </a:cubicBezTo>
                  <a:cubicBezTo>
                    <a:pt x="18717" y="51903"/>
                    <a:pt x="20908" y="50836"/>
                    <a:pt x="22335" y="49064"/>
                  </a:cubicBezTo>
                  <a:lnTo>
                    <a:pt x="26242" y="55827"/>
                  </a:lnTo>
                  <a:cubicBezTo>
                    <a:pt x="23191" y="58665"/>
                    <a:pt x="19289" y="60266"/>
                    <a:pt x="15099" y="60304"/>
                  </a:cubicBezTo>
                  <a:cubicBezTo>
                    <a:pt x="11192" y="60418"/>
                    <a:pt x="7383" y="58894"/>
                    <a:pt x="4620" y="56112"/>
                  </a:cubicBezTo>
                  <a:cubicBezTo>
                    <a:pt x="1667" y="53055"/>
                    <a:pt x="141" y="48922"/>
                    <a:pt x="332" y="44683"/>
                  </a:cubicBezTo>
                  <a:lnTo>
                    <a:pt x="332" y="21727"/>
                  </a:lnTo>
                  <a:lnTo>
                    <a:pt x="-5477" y="21727"/>
                  </a:lnTo>
                  <a:lnTo>
                    <a:pt x="-5477" y="14012"/>
                  </a:lnTo>
                  <a:lnTo>
                    <a:pt x="332" y="14012"/>
                  </a:lnTo>
                  <a:lnTo>
                    <a:pt x="332" y="-180"/>
                  </a:lnTo>
                  <a:lnTo>
                    <a:pt x="9857" y="-180"/>
                  </a:lnTo>
                  <a:lnTo>
                    <a:pt x="9857" y="14108"/>
                  </a:lnTo>
                  <a:lnTo>
                    <a:pt x="22335" y="14108"/>
                  </a:lnTo>
                  <a:lnTo>
                    <a:pt x="22335" y="21823"/>
                  </a:lnTo>
                  <a:close/>
                </a:path>
              </a:pathLst>
            </a:custGeom>
            <a:solidFill>
              <a:srgbClr val="6D6E71"/>
            </a:solidFill>
            <a:ln w="9525" cap="flat">
              <a:noFill/>
              <a:prstDash val="solid"/>
              <a:miter/>
            </a:ln>
          </p:spPr>
          <p:txBody>
            <a:bodyPr rtlCol="0" anchor="ctr"/>
            <a:lstStyle/>
            <a:p>
              <a:endParaRPr lang="en-US"/>
            </a:p>
          </p:txBody>
        </p:sp>
        <p:sp>
          <p:nvSpPr>
            <p:cNvPr id="504" name="Freeform: Shape 503">
              <a:extLst>
                <a:ext uri="{FF2B5EF4-FFF2-40B4-BE49-F238E27FC236}">
                  <a16:creationId xmlns:a16="http://schemas.microsoft.com/office/drawing/2014/main" id="{A65A7DE1-0A8B-48D1-9B63-79717C40B6EC}"/>
                </a:ext>
              </a:extLst>
            </p:cNvPr>
            <p:cNvSpPr/>
            <p:nvPr/>
          </p:nvSpPr>
          <p:spPr>
            <a:xfrm>
              <a:off x="19629881" y="5077777"/>
              <a:ext cx="48006" cy="46946"/>
            </a:xfrm>
            <a:custGeom>
              <a:avLst/>
              <a:gdLst>
                <a:gd name="connsiteX0" fmla="*/ 35672 w 48006"/>
                <a:gd name="connsiteY0" fmla="*/ 40016 h 46946"/>
                <a:gd name="connsiteX1" fmla="*/ 1381 w 48006"/>
                <a:gd name="connsiteY1" fmla="*/ 40016 h 46946"/>
                <a:gd name="connsiteX2" fmla="*/ 1381 w 48006"/>
                <a:gd name="connsiteY2" fmla="*/ 6678 h 46946"/>
                <a:gd name="connsiteX3" fmla="*/ 35672 w 48006"/>
                <a:gd name="connsiteY3" fmla="*/ 6678 h 46946"/>
                <a:gd name="connsiteX4" fmla="*/ 35672 w 48006"/>
                <a:gd name="connsiteY4" fmla="*/ 40016 h 46946"/>
                <a:gd name="connsiteX5" fmla="*/ 8241 w 48006"/>
                <a:gd name="connsiteY5" fmla="*/ 34110 h 46946"/>
                <a:gd name="connsiteX6" fmla="*/ 28812 w 48006"/>
                <a:gd name="connsiteY6" fmla="*/ 34110 h 46946"/>
                <a:gd name="connsiteX7" fmla="*/ 28812 w 48006"/>
                <a:gd name="connsiteY7" fmla="*/ 12584 h 46946"/>
                <a:gd name="connsiteX8" fmla="*/ 8241 w 48006"/>
                <a:gd name="connsiteY8" fmla="*/ 12584 h 46946"/>
                <a:gd name="connsiteX9" fmla="*/ 8241 w 48006"/>
                <a:gd name="connsiteY9"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006" h="46946">
                  <a:moveTo>
                    <a:pt x="35672" y="40016"/>
                  </a:moveTo>
                  <a:cubicBezTo>
                    <a:pt x="26054" y="49017"/>
                    <a:pt x="11004" y="49017"/>
                    <a:pt x="1381" y="40016"/>
                  </a:cubicBezTo>
                  <a:cubicBezTo>
                    <a:pt x="-7763" y="30776"/>
                    <a:pt x="-7763" y="15917"/>
                    <a:pt x="1381" y="6678"/>
                  </a:cubicBezTo>
                  <a:cubicBezTo>
                    <a:pt x="11004" y="-2466"/>
                    <a:pt x="26054" y="-2466"/>
                    <a:pt x="35672" y="6678"/>
                  </a:cubicBezTo>
                  <a:cubicBezTo>
                    <a:pt x="44815" y="15917"/>
                    <a:pt x="44815" y="30776"/>
                    <a:pt x="35672" y="40016"/>
                  </a:cubicBezTo>
                  <a:close/>
                  <a:moveTo>
                    <a:pt x="8241" y="34110"/>
                  </a:moveTo>
                  <a:cubicBezTo>
                    <a:pt x="14050" y="39577"/>
                    <a:pt x="23003" y="39577"/>
                    <a:pt x="28812" y="34110"/>
                  </a:cubicBezTo>
                  <a:cubicBezTo>
                    <a:pt x="34244" y="27976"/>
                    <a:pt x="34244" y="18718"/>
                    <a:pt x="28812" y="12584"/>
                  </a:cubicBezTo>
                  <a:cubicBezTo>
                    <a:pt x="23101" y="7021"/>
                    <a:pt x="13957" y="7021"/>
                    <a:pt x="8241" y="12584"/>
                  </a:cubicBezTo>
                  <a:cubicBezTo>
                    <a:pt x="2809" y="18718"/>
                    <a:pt x="2809" y="27976"/>
                    <a:pt x="8241" y="34110"/>
                  </a:cubicBezTo>
                  <a:close/>
                </a:path>
              </a:pathLst>
            </a:custGeom>
            <a:solidFill>
              <a:srgbClr val="6D6E71"/>
            </a:solidFill>
            <a:ln w="9525" cap="flat">
              <a:noFill/>
              <a:prstDash val="solid"/>
              <a:miter/>
            </a:ln>
          </p:spPr>
          <p:txBody>
            <a:bodyPr rtlCol="0" anchor="ctr"/>
            <a:lstStyle/>
            <a:p>
              <a:endParaRPr lang="en-US"/>
            </a:p>
          </p:txBody>
        </p:sp>
        <p:sp>
          <p:nvSpPr>
            <p:cNvPr id="505" name="Freeform: Shape 504">
              <a:extLst>
                <a:ext uri="{FF2B5EF4-FFF2-40B4-BE49-F238E27FC236}">
                  <a16:creationId xmlns:a16="http://schemas.microsoft.com/office/drawing/2014/main" id="{3F5D1184-3AAC-467A-9A2E-3908091877CA}"/>
                </a:ext>
              </a:extLst>
            </p:cNvPr>
            <p:cNvSpPr/>
            <p:nvPr/>
          </p:nvSpPr>
          <p:spPr>
            <a:xfrm>
              <a:off x="19710083" y="5060441"/>
              <a:ext cx="46601" cy="64293"/>
            </a:xfrm>
            <a:custGeom>
              <a:avLst/>
              <a:gdLst>
                <a:gd name="connsiteX0" fmla="*/ 18810 w 46601"/>
                <a:gd name="connsiteY0" fmla="*/ 17156 h 64293"/>
                <a:gd name="connsiteX1" fmla="*/ 34525 w 46601"/>
                <a:gd name="connsiteY1" fmla="*/ 23538 h 64293"/>
                <a:gd name="connsiteX2" fmla="*/ 41102 w 46601"/>
                <a:gd name="connsiteY2" fmla="*/ 40397 h 64293"/>
                <a:gd name="connsiteX3" fmla="*/ 34623 w 46601"/>
                <a:gd name="connsiteY3" fmla="*/ 57541 h 64293"/>
                <a:gd name="connsiteX4" fmla="*/ 19480 w 46601"/>
                <a:gd name="connsiteY4" fmla="*/ 64114 h 64293"/>
                <a:gd name="connsiteX5" fmla="*/ 4048 w 46601"/>
                <a:gd name="connsiteY5" fmla="*/ 56589 h 64293"/>
                <a:gd name="connsiteX6" fmla="*/ 4048 w 46601"/>
                <a:gd name="connsiteY6" fmla="*/ 63448 h 64293"/>
                <a:gd name="connsiteX7" fmla="*/ -5477 w 46601"/>
                <a:gd name="connsiteY7" fmla="*/ 63448 h 64293"/>
                <a:gd name="connsiteX8" fmla="*/ -5477 w 46601"/>
                <a:gd name="connsiteY8" fmla="*/ -180 h 64293"/>
                <a:gd name="connsiteX9" fmla="*/ 4048 w 46601"/>
                <a:gd name="connsiteY9" fmla="*/ -180 h 64293"/>
                <a:gd name="connsiteX10" fmla="*/ 4048 w 46601"/>
                <a:gd name="connsiteY10" fmla="*/ 25824 h 64293"/>
                <a:gd name="connsiteX11" fmla="*/ 18810 w 46601"/>
                <a:gd name="connsiteY11" fmla="*/ 17156 h 64293"/>
                <a:gd name="connsiteX12" fmla="*/ 3858 w 46601"/>
                <a:gd name="connsiteY12" fmla="*/ 40778 h 64293"/>
                <a:gd name="connsiteX13" fmla="*/ 7764 w 46601"/>
                <a:gd name="connsiteY13" fmla="*/ 51446 h 64293"/>
                <a:gd name="connsiteX14" fmla="*/ 17289 w 46601"/>
                <a:gd name="connsiteY14" fmla="*/ 55542 h 64293"/>
                <a:gd name="connsiteX15" fmla="*/ 26814 w 46601"/>
                <a:gd name="connsiteY15" fmla="*/ 51446 h 64293"/>
                <a:gd name="connsiteX16" fmla="*/ 31005 w 46601"/>
                <a:gd name="connsiteY16" fmla="*/ 40778 h 64293"/>
                <a:gd name="connsiteX17" fmla="*/ 26814 w 46601"/>
                <a:gd name="connsiteY17" fmla="*/ 29919 h 64293"/>
                <a:gd name="connsiteX18" fmla="*/ 17289 w 46601"/>
                <a:gd name="connsiteY18" fmla="*/ 25538 h 64293"/>
                <a:gd name="connsiteX19" fmla="*/ 7764 w 46601"/>
                <a:gd name="connsiteY19" fmla="*/ 29919 h 64293"/>
                <a:gd name="connsiteX20" fmla="*/ 3858 w 46601"/>
                <a:gd name="connsiteY20" fmla="*/ 40778 h 6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4293">
                  <a:moveTo>
                    <a:pt x="18810" y="17156"/>
                  </a:moveTo>
                  <a:cubicBezTo>
                    <a:pt x="24717" y="17022"/>
                    <a:pt x="30433" y="19328"/>
                    <a:pt x="34525" y="23538"/>
                  </a:cubicBezTo>
                  <a:cubicBezTo>
                    <a:pt x="39004" y="27967"/>
                    <a:pt x="41385" y="34100"/>
                    <a:pt x="41102" y="40397"/>
                  </a:cubicBezTo>
                  <a:cubicBezTo>
                    <a:pt x="41385" y="46750"/>
                    <a:pt x="39004" y="52941"/>
                    <a:pt x="34623" y="57541"/>
                  </a:cubicBezTo>
                  <a:cubicBezTo>
                    <a:pt x="30716" y="61742"/>
                    <a:pt x="25191" y="64124"/>
                    <a:pt x="19480" y="64114"/>
                  </a:cubicBezTo>
                  <a:cubicBezTo>
                    <a:pt x="13476" y="64000"/>
                    <a:pt x="7857" y="61247"/>
                    <a:pt x="4048" y="56589"/>
                  </a:cubicBezTo>
                  <a:lnTo>
                    <a:pt x="4048" y="63448"/>
                  </a:lnTo>
                  <a:lnTo>
                    <a:pt x="-5477" y="63448"/>
                  </a:lnTo>
                  <a:lnTo>
                    <a:pt x="-5477" y="-180"/>
                  </a:lnTo>
                  <a:lnTo>
                    <a:pt x="4048" y="-180"/>
                  </a:lnTo>
                  <a:lnTo>
                    <a:pt x="4048" y="25824"/>
                  </a:lnTo>
                  <a:cubicBezTo>
                    <a:pt x="7002" y="20461"/>
                    <a:pt x="12713" y="17146"/>
                    <a:pt x="18810" y="17156"/>
                  </a:cubicBezTo>
                  <a:close/>
                  <a:moveTo>
                    <a:pt x="3858" y="40778"/>
                  </a:moveTo>
                  <a:cubicBezTo>
                    <a:pt x="3760" y="44702"/>
                    <a:pt x="5095" y="48531"/>
                    <a:pt x="7764" y="51446"/>
                  </a:cubicBezTo>
                  <a:cubicBezTo>
                    <a:pt x="10239" y="54084"/>
                    <a:pt x="13666" y="55570"/>
                    <a:pt x="17289" y="55542"/>
                  </a:cubicBezTo>
                  <a:cubicBezTo>
                    <a:pt x="20908" y="55475"/>
                    <a:pt x="24335" y="54008"/>
                    <a:pt x="26814" y="51446"/>
                  </a:cubicBezTo>
                  <a:cubicBezTo>
                    <a:pt x="29670" y="48626"/>
                    <a:pt x="31195" y="44759"/>
                    <a:pt x="31005" y="40778"/>
                  </a:cubicBezTo>
                  <a:cubicBezTo>
                    <a:pt x="31098" y="36739"/>
                    <a:pt x="29572" y="32834"/>
                    <a:pt x="26814" y="29919"/>
                  </a:cubicBezTo>
                  <a:cubicBezTo>
                    <a:pt x="24433" y="27195"/>
                    <a:pt x="20908" y="25604"/>
                    <a:pt x="17289" y="25538"/>
                  </a:cubicBezTo>
                  <a:cubicBezTo>
                    <a:pt x="13666" y="25576"/>
                    <a:pt x="10146" y="27176"/>
                    <a:pt x="7764" y="29919"/>
                  </a:cubicBezTo>
                  <a:cubicBezTo>
                    <a:pt x="5095" y="32910"/>
                    <a:pt x="3760" y="36796"/>
                    <a:pt x="3858" y="40778"/>
                  </a:cubicBezTo>
                  <a:close/>
                </a:path>
              </a:pathLst>
            </a:custGeom>
            <a:solidFill>
              <a:srgbClr val="6D6E71"/>
            </a:solidFill>
            <a:ln w="9525" cap="flat">
              <a:noFill/>
              <a:prstDash val="solid"/>
              <a:miter/>
            </a:ln>
          </p:spPr>
          <p:txBody>
            <a:bodyPr rtlCol="0" anchor="ctr"/>
            <a:lstStyle/>
            <a:p>
              <a:endParaRPr lang="en-US"/>
            </a:p>
          </p:txBody>
        </p:sp>
        <p:sp>
          <p:nvSpPr>
            <p:cNvPr id="506" name="Freeform: Shape 505">
              <a:extLst>
                <a:ext uri="{FF2B5EF4-FFF2-40B4-BE49-F238E27FC236}">
                  <a16:creationId xmlns:a16="http://schemas.microsoft.com/office/drawing/2014/main" id="{3B0471A5-BF8A-4163-B730-94865D6B9FF1}"/>
                </a:ext>
              </a:extLst>
            </p:cNvPr>
            <p:cNvSpPr/>
            <p:nvPr/>
          </p:nvSpPr>
          <p:spPr>
            <a:xfrm>
              <a:off x="19763783" y="5077771"/>
              <a:ext cx="45399" cy="46978"/>
            </a:xfrm>
            <a:custGeom>
              <a:avLst/>
              <a:gdLst>
                <a:gd name="connsiteX0" fmla="*/ 39790 w 45399"/>
                <a:gd name="connsiteY0" fmla="*/ 27543 h 46978"/>
                <a:gd name="connsiteX1" fmla="*/ 4071 w 45399"/>
                <a:gd name="connsiteY1" fmla="*/ 27543 h 46978"/>
                <a:gd name="connsiteX2" fmla="*/ 8643 w 45399"/>
                <a:gd name="connsiteY2" fmla="*/ 35544 h 46978"/>
                <a:gd name="connsiteX3" fmla="*/ 18168 w 45399"/>
                <a:gd name="connsiteY3" fmla="*/ 38592 h 46978"/>
                <a:gd name="connsiteX4" fmla="*/ 31120 w 45399"/>
                <a:gd name="connsiteY4" fmla="*/ 33163 h 46978"/>
                <a:gd name="connsiteX5" fmla="*/ 36646 w 45399"/>
                <a:gd name="connsiteY5" fmla="*/ 39164 h 46978"/>
                <a:gd name="connsiteX6" fmla="*/ 17596 w 45399"/>
                <a:gd name="connsiteY6" fmla="*/ 46784 h 46978"/>
                <a:gd name="connsiteX7" fmla="*/ 1308 w 45399"/>
                <a:gd name="connsiteY7" fmla="*/ 40402 h 46978"/>
                <a:gd name="connsiteX8" fmla="*/ -5454 w 45399"/>
                <a:gd name="connsiteY8" fmla="*/ 23257 h 46978"/>
                <a:gd name="connsiteX9" fmla="*/ 1401 w 45399"/>
                <a:gd name="connsiteY9" fmla="*/ 6208 h 46978"/>
                <a:gd name="connsiteX10" fmla="*/ 17596 w 45399"/>
                <a:gd name="connsiteY10" fmla="*/ -175 h 46978"/>
                <a:gd name="connsiteX11" fmla="*/ 33404 w 45399"/>
                <a:gd name="connsiteY11" fmla="*/ 5445 h 46978"/>
                <a:gd name="connsiteX12" fmla="*/ 39883 w 45399"/>
                <a:gd name="connsiteY12" fmla="*/ 20876 h 46978"/>
                <a:gd name="connsiteX13" fmla="*/ 4071 w 45399"/>
                <a:gd name="connsiteY13" fmla="*/ 20018 h 46978"/>
                <a:gd name="connsiteX14" fmla="*/ 30265 w 45399"/>
                <a:gd name="connsiteY14" fmla="*/ 20018 h 46978"/>
                <a:gd name="connsiteX15" fmla="*/ 26642 w 45399"/>
                <a:gd name="connsiteY15" fmla="*/ 11160 h 46978"/>
                <a:gd name="connsiteX16" fmla="*/ 17786 w 45399"/>
                <a:gd name="connsiteY16" fmla="*/ 8112 h 46978"/>
                <a:gd name="connsiteX17" fmla="*/ 8261 w 45399"/>
                <a:gd name="connsiteY17" fmla="*/ 11256 h 46978"/>
                <a:gd name="connsiteX18" fmla="*/ 4071 w 45399"/>
                <a:gd name="connsiteY18" fmla="*/ 20018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9" h="46978">
                  <a:moveTo>
                    <a:pt x="39790" y="27543"/>
                  </a:moveTo>
                  <a:lnTo>
                    <a:pt x="4071" y="27543"/>
                  </a:lnTo>
                  <a:cubicBezTo>
                    <a:pt x="4257" y="30792"/>
                    <a:pt x="5880" y="33773"/>
                    <a:pt x="8643" y="35544"/>
                  </a:cubicBezTo>
                  <a:cubicBezTo>
                    <a:pt x="11401" y="37545"/>
                    <a:pt x="14735" y="38611"/>
                    <a:pt x="18168" y="38592"/>
                  </a:cubicBezTo>
                  <a:cubicBezTo>
                    <a:pt x="23121" y="38916"/>
                    <a:pt x="27883" y="36906"/>
                    <a:pt x="31120" y="33163"/>
                  </a:cubicBezTo>
                  <a:lnTo>
                    <a:pt x="36646" y="39164"/>
                  </a:lnTo>
                  <a:cubicBezTo>
                    <a:pt x="31692" y="44269"/>
                    <a:pt x="24739" y="47031"/>
                    <a:pt x="17596" y="46784"/>
                  </a:cubicBezTo>
                  <a:cubicBezTo>
                    <a:pt x="11498" y="46917"/>
                    <a:pt x="5689" y="44622"/>
                    <a:pt x="1308" y="40402"/>
                  </a:cubicBezTo>
                  <a:cubicBezTo>
                    <a:pt x="-3264" y="35926"/>
                    <a:pt x="-5743" y="29677"/>
                    <a:pt x="-5454" y="23257"/>
                  </a:cubicBezTo>
                  <a:cubicBezTo>
                    <a:pt x="-5743" y="16846"/>
                    <a:pt x="-3264" y="10617"/>
                    <a:pt x="1401" y="6208"/>
                  </a:cubicBezTo>
                  <a:cubicBezTo>
                    <a:pt x="5782" y="2026"/>
                    <a:pt x="11591" y="-270"/>
                    <a:pt x="17596" y="-175"/>
                  </a:cubicBezTo>
                  <a:cubicBezTo>
                    <a:pt x="23405" y="-298"/>
                    <a:pt x="29023" y="1702"/>
                    <a:pt x="33404" y="5445"/>
                  </a:cubicBezTo>
                  <a:cubicBezTo>
                    <a:pt x="37883" y="9313"/>
                    <a:pt x="40264" y="15008"/>
                    <a:pt x="39883" y="20876"/>
                  </a:cubicBezTo>
                  <a:close/>
                  <a:moveTo>
                    <a:pt x="4071" y="20018"/>
                  </a:moveTo>
                  <a:lnTo>
                    <a:pt x="30265" y="20018"/>
                  </a:lnTo>
                  <a:cubicBezTo>
                    <a:pt x="30451" y="16666"/>
                    <a:pt x="29120" y="13408"/>
                    <a:pt x="26642" y="11160"/>
                  </a:cubicBezTo>
                  <a:cubicBezTo>
                    <a:pt x="24167" y="9084"/>
                    <a:pt x="21023" y="7998"/>
                    <a:pt x="17786" y="8112"/>
                  </a:cubicBezTo>
                  <a:cubicBezTo>
                    <a:pt x="14354" y="8084"/>
                    <a:pt x="11024" y="9189"/>
                    <a:pt x="8261" y="11256"/>
                  </a:cubicBezTo>
                  <a:cubicBezTo>
                    <a:pt x="5499" y="13322"/>
                    <a:pt x="3973" y="16590"/>
                    <a:pt x="4071" y="20018"/>
                  </a:cubicBezTo>
                  <a:close/>
                </a:path>
              </a:pathLst>
            </a:custGeom>
            <a:solidFill>
              <a:srgbClr val="6D6E71"/>
            </a:solidFill>
            <a:ln w="9525" cap="flat">
              <a:noFill/>
              <a:prstDash val="solid"/>
              <a:miter/>
            </a:ln>
          </p:spPr>
          <p:txBody>
            <a:bodyPr rtlCol="0" anchor="ctr"/>
            <a:lstStyle/>
            <a:p>
              <a:endParaRPr lang="en-US"/>
            </a:p>
          </p:txBody>
        </p:sp>
        <p:sp>
          <p:nvSpPr>
            <p:cNvPr id="507" name="Freeform: Shape 506">
              <a:extLst>
                <a:ext uri="{FF2B5EF4-FFF2-40B4-BE49-F238E27FC236}">
                  <a16:creationId xmlns:a16="http://schemas.microsoft.com/office/drawing/2014/main" id="{8F02B02F-2CBF-4F07-BBB1-DEA27D94A5E4}"/>
                </a:ext>
              </a:extLst>
            </p:cNvPr>
            <p:cNvSpPr/>
            <p:nvPr/>
          </p:nvSpPr>
          <p:spPr>
            <a:xfrm>
              <a:off x="19815239" y="5064252"/>
              <a:ext cx="31718" cy="60489"/>
            </a:xfrm>
            <a:custGeom>
              <a:avLst/>
              <a:gdLst>
                <a:gd name="connsiteX0" fmla="*/ 9857 w 31718"/>
                <a:gd name="connsiteY0" fmla="*/ 21727 h 60489"/>
                <a:gd name="connsiteX1" fmla="*/ 9857 w 31718"/>
                <a:gd name="connsiteY1" fmla="*/ 44873 h 60489"/>
                <a:gd name="connsiteX2" fmla="*/ 11573 w 31718"/>
                <a:gd name="connsiteY2" fmla="*/ 50112 h 60489"/>
                <a:gd name="connsiteX3" fmla="*/ 16429 w 31718"/>
                <a:gd name="connsiteY3" fmla="*/ 52017 h 60489"/>
                <a:gd name="connsiteX4" fmla="*/ 22335 w 31718"/>
                <a:gd name="connsiteY4" fmla="*/ 49064 h 60489"/>
                <a:gd name="connsiteX5" fmla="*/ 26242 w 31718"/>
                <a:gd name="connsiteY5" fmla="*/ 55827 h 60489"/>
                <a:gd name="connsiteX6" fmla="*/ 15094 w 31718"/>
                <a:gd name="connsiteY6" fmla="*/ 60304 h 60489"/>
                <a:gd name="connsiteX7" fmla="*/ 4620 w 31718"/>
                <a:gd name="connsiteY7" fmla="*/ 56112 h 60489"/>
                <a:gd name="connsiteX8" fmla="*/ 239 w 31718"/>
                <a:gd name="connsiteY8" fmla="*/ 44683 h 60489"/>
                <a:gd name="connsiteX9" fmla="*/ 239 w 31718"/>
                <a:gd name="connsiteY9" fmla="*/ 21727 h 60489"/>
                <a:gd name="connsiteX10" fmla="*/ -5477 w 31718"/>
                <a:gd name="connsiteY10" fmla="*/ 21727 h 60489"/>
                <a:gd name="connsiteX11" fmla="*/ -5477 w 31718"/>
                <a:gd name="connsiteY11" fmla="*/ 14012 h 60489"/>
                <a:gd name="connsiteX12" fmla="*/ 239 w 31718"/>
                <a:gd name="connsiteY12" fmla="*/ 14012 h 60489"/>
                <a:gd name="connsiteX13" fmla="*/ 239 w 31718"/>
                <a:gd name="connsiteY13" fmla="*/ -180 h 60489"/>
                <a:gd name="connsiteX14" fmla="*/ 9764 w 31718"/>
                <a:gd name="connsiteY14" fmla="*/ -180 h 60489"/>
                <a:gd name="connsiteX15" fmla="*/ 9764 w 31718"/>
                <a:gd name="connsiteY15" fmla="*/ 14108 h 60489"/>
                <a:gd name="connsiteX16" fmla="*/ 21763 w 31718"/>
                <a:gd name="connsiteY16" fmla="*/ 14108 h 60489"/>
                <a:gd name="connsiteX17" fmla="*/ 21763 w 31718"/>
                <a:gd name="connsiteY17" fmla="*/ 21823 h 60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489">
                  <a:moveTo>
                    <a:pt x="9857" y="21727"/>
                  </a:moveTo>
                  <a:lnTo>
                    <a:pt x="9857" y="44873"/>
                  </a:lnTo>
                  <a:cubicBezTo>
                    <a:pt x="9764" y="46769"/>
                    <a:pt x="10332" y="48636"/>
                    <a:pt x="11573" y="50112"/>
                  </a:cubicBezTo>
                  <a:cubicBezTo>
                    <a:pt x="12810" y="51417"/>
                    <a:pt x="14620" y="52112"/>
                    <a:pt x="16429" y="52017"/>
                  </a:cubicBezTo>
                  <a:cubicBezTo>
                    <a:pt x="18717" y="51903"/>
                    <a:pt x="20908" y="50836"/>
                    <a:pt x="22335" y="49064"/>
                  </a:cubicBezTo>
                  <a:lnTo>
                    <a:pt x="26242" y="55827"/>
                  </a:lnTo>
                  <a:cubicBezTo>
                    <a:pt x="23191" y="58665"/>
                    <a:pt x="19289" y="60266"/>
                    <a:pt x="15094" y="60304"/>
                  </a:cubicBezTo>
                  <a:cubicBezTo>
                    <a:pt x="11192" y="60418"/>
                    <a:pt x="7383" y="58894"/>
                    <a:pt x="4620" y="56112"/>
                  </a:cubicBezTo>
                  <a:cubicBezTo>
                    <a:pt x="1667" y="53065"/>
                    <a:pt x="48" y="48931"/>
                    <a:pt x="239" y="44683"/>
                  </a:cubicBezTo>
                  <a:lnTo>
                    <a:pt x="239" y="21727"/>
                  </a:lnTo>
                  <a:lnTo>
                    <a:pt x="-5477" y="21727"/>
                  </a:lnTo>
                  <a:lnTo>
                    <a:pt x="-5477" y="14012"/>
                  </a:lnTo>
                  <a:lnTo>
                    <a:pt x="239" y="14012"/>
                  </a:lnTo>
                  <a:lnTo>
                    <a:pt x="239" y="-180"/>
                  </a:lnTo>
                  <a:lnTo>
                    <a:pt x="9764" y="-180"/>
                  </a:lnTo>
                  <a:lnTo>
                    <a:pt x="9764" y="14108"/>
                  </a:lnTo>
                  <a:lnTo>
                    <a:pt x="21763" y="14108"/>
                  </a:lnTo>
                  <a:lnTo>
                    <a:pt x="21763" y="21823"/>
                  </a:lnTo>
                  <a:close/>
                </a:path>
              </a:pathLst>
            </a:custGeom>
            <a:solidFill>
              <a:srgbClr val="6D6E71"/>
            </a:solidFill>
            <a:ln w="9525" cap="flat">
              <a:noFill/>
              <a:prstDash val="solid"/>
              <a:miter/>
            </a:ln>
          </p:spPr>
          <p:txBody>
            <a:bodyPr rtlCol="0" anchor="ctr"/>
            <a:lstStyle/>
            <a:p>
              <a:endParaRPr lang="en-US"/>
            </a:p>
          </p:txBody>
        </p:sp>
        <p:sp>
          <p:nvSpPr>
            <p:cNvPr id="508" name="Freeform: Shape 507">
              <a:extLst>
                <a:ext uri="{FF2B5EF4-FFF2-40B4-BE49-F238E27FC236}">
                  <a16:creationId xmlns:a16="http://schemas.microsoft.com/office/drawing/2014/main" id="{0FAF9AD6-E71A-4314-BE66-9943D1F2A05D}"/>
                </a:ext>
              </a:extLst>
            </p:cNvPr>
            <p:cNvSpPr/>
            <p:nvPr/>
          </p:nvSpPr>
          <p:spPr>
            <a:xfrm>
              <a:off x="19849051" y="5064252"/>
              <a:ext cx="31718" cy="60486"/>
            </a:xfrm>
            <a:custGeom>
              <a:avLst/>
              <a:gdLst>
                <a:gd name="connsiteX0" fmla="*/ 9857 w 31718"/>
                <a:gd name="connsiteY0" fmla="*/ 21727 h 60486"/>
                <a:gd name="connsiteX1" fmla="*/ 9857 w 31718"/>
                <a:gd name="connsiteY1" fmla="*/ 44873 h 60486"/>
                <a:gd name="connsiteX2" fmla="*/ 11573 w 31718"/>
                <a:gd name="connsiteY2" fmla="*/ 50112 h 60486"/>
                <a:gd name="connsiteX3" fmla="*/ 16336 w 31718"/>
                <a:gd name="connsiteY3" fmla="*/ 52017 h 60486"/>
                <a:gd name="connsiteX4" fmla="*/ 22242 w 31718"/>
                <a:gd name="connsiteY4" fmla="*/ 49064 h 60486"/>
                <a:gd name="connsiteX5" fmla="*/ 26242 w 31718"/>
                <a:gd name="connsiteY5" fmla="*/ 55827 h 60486"/>
                <a:gd name="connsiteX6" fmla="*/ 15001 w 31718"/>
                <a:gd name="connsiteY6" fmla="*/ 60304 h 60486"/>
                <a:gd name="connsiteX7" fmla="*/ 4527 w 31718"/>
                <a:gd name="connsiteY7" fmla="*/ 56112 h 60486"/>
                <a:gd name="connsiteX8" fmla="*/ 239 w 31718"/>
                <a:gd name="connsiteY8" fmla="*/ 44683 h 60486"/>
                <a:gd name="connsiteX9" fmla="*/ 239 w 31718"/>
                <a:gd name="connsiteY9" fmla="*/ 21727 h 60486"/>
                <a:gd name="connsiteX10" fmla="*/ -5477 w 31718"/>
                <a:gd name="connsiteY10" fmla="*/ 21727 h 60486"/>
                <a:gd name="connsiteX11" fmla="*/ -5477 w 31718"/>
                <a:gd name="connsiteY11" fmla="*/ 14012 h 60486"/>
                <a:gd name="connsiteX12" fmla="*/ 239 w 31718"/>
                <a:gd name="connsiteY12" fmla="*/ 14012 h 60486"/>
                <a:gd name="connsiteX13" fmla="*/ 239 w 31718"/>
                <a:gd name="connsiteY13" fmla="*/ -180 h 60486"/>
                <a:gd name="connsiteX14" fmla="*/ 9764 w 31718"/>
                <a:gd name="connsiteY14" fmla="*/ -180 h 60486"/>
                <a:gd name="connsiteX15" fmla="*/ 9764 w 31718"/>
                <a:gd name="connsiteY15" fmla="*/ 14108 h 60486"/>
                <a:gd name="connsiteX16" fmla="*/ 21763 w 31718"/>
                <a:gd name="connsiteY16" fmla="*/ 14108 h 60486"/>
                <a:gd name="connsiteX17" fmla="*/ 21763 w 31718"/>
                <a:gd name="connsiteY17" fmla="*/ 21823 h 60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486">
                  <a:moveTo>
                    <a:pt x="9857" y="21727"/>
                  </a:moveTo>
                  <a:lnTo>
                    <a:pt x="9857" y="44873"/>
                  </a:lnTo>
                  <a:cubicBezTo>
                    <a:pt x="9764" y="46769"/>
                    <a:pt x="10336" y="48636"/>
                    <a:pt x="11573" y="50112"/>
                  </a:cubicBezTo>
                  <a:cubicBezTo>
                    <a:pt x="12810" y="51408"/>
                    <a:pt x="14527" y="52103"/>
                    <a:pt x="16336" y="52017"/>
                  </a:cubicBezTo>
                  <a:cubicBezTo>
                    <a:pt x="18624" y="51912"/>
                    <a:pt x="20815" y="50845"/>
                    <a:pt x="22242" y="49064"/>
                  </a:cubicBezTo>
                  <a:lnTo>
                    <a:pt x="26242" y="55827"/>
                  </a:lnTo>
                  <a:cubicBezTo>
                    <a:pt x="23196" y="58656"/>
                    <a:pt x="19191" y="60256"/>
                    <a:pt x="15001" y="60304"/>
                  </a:cubicBezTo>
                  <a:cubicBezTo>
                    <a:pt x="11099" y="60390"/>
                    <a:pt x="7285" y="58875"/>
                    <a:pt x="4527" y="56112"/>
                  </a:cubicBezTo>
                  <a:cubicBezTo>
                    <a:pt x="1574" y="53055"/>
                    <a:pt x="48" y="48922"/>
                    <a:pt x="239" y="44683"/>
                  </a:cubicBezTo>
                  <a:lnTo>
                    <a:pt x="239" y="21727"/>
                  </a:lnTo>
                  <a:lnTo>
                    <a:pt x="-5477" y="21727"/>
                  </a:lnTo>
                  <a:lnTo>
                    <a:pt x="-5477" y="14012"/>
                  </a:lnTo>
                  <a:lnTo>
                    <a:pt x="239" y="14012"/>
                  </a:lnTo>
                  <a:lnTo>
                    <a:pt x="239" y="-180"/>
                  </a:lnTo>
                  <a:lnTo>
                    <a:pt x="9764" y="-180"/>
                  </a:lnTo>
                  <a:lnTo>
                    <a:pt x="9764" y="14108"/>
                  </a:lnTo>
                  <a:lnTo>
                    <a:pt x="21763" y="14108"/>
                  </a:lnTo>
                  <a:lnTo>
                    <a:pt x="21763" y="21823"/>
                  </a:lnTo>
                  <a:close/>
                </a:path>
              </a:pathLst>
            </a:custGeom>
            <a:solidFill>
              <a:srgbClr val="6D6E71"/>
            </a:solidFill>
            <a:ln w="9525" cap="flat">
              <a:noFill/>
              <a:prstDash val="solid"/>
              <a:miter/>
            </a:ln>
          </p:spPr>
          <p:txBody>
            <a:bodyPr rtlCol="0" anchor="ctr"/>
            <a:lstStyle/>
            <a:p>
              <a:endParaRPr lang="en-US"/>
            </a:p>
          </p:txBody>
        </p:sp>
        <p:sp>
          <p:nvSpPr>
            <p:cNvPr id="509" name="Freeform: Shape 508">
              <a:extLst>
                <a:ext uri="{FF2B5EF4-FFF2-40B4-BE49-F238E27FC236}">
                  <a16:creationId xmlns:a16="http://schemas.microsoft.com/office/drawing/2014/main" id="{0FF0BE1E-12C3-423E-9ACD-4B3D60C728F4}"/>
                </a:ext>
              </a:extLst>
            </p:cNvPr>
            <p:cNvSpPr/>
            <p:nvPr/>
          </p:nvSpPr>
          <p:spPr>
            <a:xfrm>
              <a:off x="19883032" y="5077771"/>
              <a:ext cx="45403" cy="46978"/>
            </a:xfrm>
            <a:custGeom>
              <a:avLst/>
              <a:gdLst>
                <a:gd name="connsiteX0" fmla="*/ 39696 w 45403"/>
                <a:gd name="connsiteY0" fmla="*/ 27543 h 46978"/>
                <a:gd name="connsiteX1" fmla="*/ 3977 w 45403"/>
                <a:gd name="connsiteY1" fmla="*/ 27543 h 46978"/>
                <a:gd name="connsiteX2" fmla="*/ 8549 w 45403"/>
                <a:gd name="connsiteY2" fmla="*/ 35544 h 46978"/>
                <a:gd name="connsiteX3" fmla="*/ 31124 w 45403"/>
                <a:gd name="connsiteY3" fmla="*/ 33163 h 46978"/>
                <a:gd name="connsiteX4" fmla="*/ 36650 w 45403"/>
                <a:gd name="connsiteY4" fmla="*/ 39164 h 46978"/>
                <a:gd name="connsiteX5" fmla="*/ 17600 w 45403"/>
                <a:gd name="connsiteY5" fmla="*/ 46784 h 46978"/>
                <a:gd name="connsiteX6" fmla="*/ 1312 w 45403"/>
                <a:gd name="connsiteY6" fmla="*/ 40402 h 46978"/>
                <a:gd name="connsiteX7" fmla="*/ -5455 w 45403"/>
                <a:gd name="connsiteY7" fmla="*/ 23257 h 46978"/>
                <a:gd name="connsiteX8" fmla="*/ 1405 w 45403"/>
                <a:gd name="connsiteY8" fmla="*/ 6208 h 46978"/>
                <a:gd name="connsiteX9" fmla="*/ 17600 w 45403"/>
                <a:gd name="connsiteY9" fmla="*/ -175 h 46978"/>
                <a:gd name="connsiteX10" fmla="*/ 33408 w 45403"/>
                <a:gd name="connsiteY10" fmla="*/ 5445 h 46978"/>
                <a:gd name="connsiteX11" fmla="*/ 39887 w 45403"/>
                <a:gd name="connsiteY11" fmla="*/ 20876 h 46978"/>
                <a:gd name="connsiteX12" fmla="*/ 3977 w 45403"/>
                <a:gd name="connsiteY12" fmla="*/ 20018 h 46978"/>
                <a:gd name="connsiteX13" fmla="*/ 30171 w 45403"/>
                <a:gd name="connsiteY13" fmla="*/ 20018 h 46978"/>
                <a:gd name="connsiteX14" fmla="*/ 26552 w 45403"/>
                <a:gd name="connsiteY14" fmla="*/ 11160 h 46978"/>
                <a:gd name="connsiteX15" fmla="*/ 17693 w 45403"/>
                <a:gd name="connsiteY15" fmla="*/ 8112 h 46978"/>
                <a:gd name="connsiteX16" fmla="*/ 8168 w 45403"/>
                <a:gd name="connsiteY16" fmla="*/ 11256 h 46978"/>
                <a:gd name="connsiteX17" fmla="*/ 4070 w 45403"/>
                <a:gd name="connsiteY17" fmla="*/ 20018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03" h="46978">
                  <a:moveTo>
                    <a:pt x="39696" y="27543"/>
                  </a:moveTo>
                  <a:lnTo>
                    <a:pt x="3977" y="27543"/>
                  </a:lnTo>
                  <a:cubicBezTo>
                    <a:pt x="4168" y="30792"/>
                    <a:pt x="5786" y="33773"/>
                    <a:pt x="8549" y="35544"/>
                  </a:cubicBezTo>
                  <a:cubicBezTo>
                    <a:pt x="15600" y="40393"/>
                    <a:pt x="25218" y="39383"/>
                    <a:pt x="31124" y="33163"/>
                  </a:cubicBezTo>
                  <a:lnTo>
                    <a:pt x="36650" y="39164"/>
                  </a:lnTo>
                  <a:cubicBezTo>
                    <a:pt x="31696" y="44269"/>
                    <a:pt x="24743" y="47031"/>
                    <a:pt x="17600" y="46784"/>
                  </a:cubicBezTo>
                  <a:cubicBezTo>
                    <a:pt x="11502" y="46917"/>
                    <a:pt x="5693" y="44622"/>
                    <a:pt x="1312" y="40402"/>
                  </a:cubicBezTo>
                  <a:cubicBezTo>
                    <a:pt x="-3260" y="35926"/>
                    <a:pt x="-5739" y="29677"/>
                    <a:pt x="-5455" y="23257"/>
                  </a:cubicBezTo>
                  <a:cubicBezTo>
                    <a:pt x="-5739" y="16846"/>
                    <a:pt x="-3260" y="10617"/>
                    <a:pt x="1405" y="6208"/>
                  </a:cubicBezTo>
                  <a:cubicBezTo>
                    <a:pt x="5786" y="2026"/>
                    <a:pt x="11595" y="-270"/>
                    <a:pt x="17600" y="-175"/>
                  </a:cubicBezTo>
                  <a:cubicBezTo>
                    <a:pt x="23408" y="-298"/>
                    <a:pt x="29027" y="1702"/>
                    <a:pt x="33408" y="5445"/>
                  </a:cubicBezTo>
                  <a:cubicBezTo>
                    <a:pt x="37887" y="9313"/>
                    <a:pt x="40268" y="15008"/>
                    <a:pt x="39887" y="20876"/>
                  </a:cubicBezTo>
                  <a:close/>
                  <a:moveTo>
                    <a:pt x="3977" y="20018"/>
                  </a:moveTo>
                  <a:lnTo>
                    <a:pt x="30171" y="20018"/>
                  </a:lnTo>
                  <a:cubicBezTo>
                    <a:pt x="30455" y="16666"/>
                    <a:pt x="29124" y="13389"/>
                    <a:pt x="26552" y="11160"/>
                  </a:cubicBezTo>
                  <a:cubicBezTo>
                    <a:pt x="24074" y="9065"/>
                    <a:pt x="20930" y="7979"/>
                    <a:pt x="17693" y="8112"/>
                  </a:cubicBezTo>
                  <a:cubicBezTo>
                    <a:pt x="14265" y="8055"/>
                    <a:pt x="10930" y="9160"/>
                    <a:pt x="8168" y="11256"/>
                  </a:cubicBezTo>
                  <a:cubicBezTo>
                    <a:pt x="5503" y="13341"/>
                    <a:pt x="3977" y="16609"/>
                    <a:pt x="4070" y="20018"/>
                  </a:cubicBezTo>
                  <a:close/>
                </a:path>
              </a:pathLst>
            </a:custGeom>
            <a:solidFill>
              <a:srgbClr val="6D6E71"/>
            </a:solidFill>
            <a:ln w="9525" cap="flat">
              <a:noFill/>
              <a:prstDash val="solid"/>
              <a:miter/>
            </a:ln>
          </p:spPr>
          <p:txBody>
            <a:bodyPr rtlCol="0" anchor="ctr"/>
            <a:lstStyle/>
            <a:p>
              <a:endParaRPr lang="en-US"/>
            </a:p>
          </p:txBody>
        </p:sp>
        <p:sp>
          <p:nvSpPr>
            <p:cNvPr id="510" name="Freeform: Shape 509">
              <a:extLst>
                <a:ext uri="{FF2B5EF4-FFF2-40B4-BE49-F238E27FC236}">
                  <a16:creationId xmlns:a16="http://schemas.microsoft.com/office/drawing/2014/main" id="{526C5CAF-73E0-495D-9AE8-A4AA82EDC83E}"/>
                </a:ext>
              </a:extLst>
            </p:cNvPr>
            <p:cNvSpPr/>
            <p:nvPr/>
          </p:nvSpPr>
          <p:spPr>
            <a:xfrm>
              <a:off x="19938111" y="5077587"/>
              <a:ext cx="24193" cy="46005"/>
            </a:xfrm>
            <a:custGeom>
              <a:avLst/>
              <a:gdLst>
                <a:gd name="connsiteX0" fmla="*/ 18336 w 24193"/>
                <a:gd name="connsiteY0" fmla="*/ 9726 h 46005"/>
                <a:gd name="connsiteX1" fmla="*/ 7574 w 24193"/>
                <a:gd name="connsiteY1" fmla="*/ 14298 h 46005"/>
                <a:gd name="connsiteX2" fmla="*/ 4048 w 24193"/>
                <a:gd name="connsiteY2" fmla="*/ 26775 h 46005"/>
                <a:gd name="connsiteX3" fmla="*/ 4048 w 24193"/>
                <a:gd name="connsiteY3" fmla="*/ 45825 h 46005"/>
                <a:gd name="connsiteX4" fmla="*/ -5477 w 24193"/>
                <a:gd name="connsiteY4" fmla="*/ 45825 h 46005"/>
                <a:gd name="connsiteX5" fmla="*/ -5477 w 24193"/>
                <a:gd name="connsiteY5" fmla="*/ 201 h 46005"/>
                <a:gd name="connsiteX6" fmla="*/ 4048 w 24193"/>
                <a:gd name="connsiteY6" fmla="*/ 201 h 46005"/>
                <a:gd name="connsiteX7" fmla="*/ 4048 w 24193"/>
                <a:gd name="connsiteY7" fmla="*/ 9726 h 46005"/>
                <a:gd name="connsiteX8" fmla="*/ 10336 w 24193"/>
                <a:gd name="connsiteY8" fmla="*/ 2677 h 46005"/>
                <a:gd name="connsiteX9" fmla="*/ 18717 w 24193"/>
                <a:gd name="connsiteY9" fmla="*/ -180 h 46005"/>
                <a:gd name="connsiteX10" fmla="*/ 18717 w 24193"/>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6005">
                  <a:moveTo>
                    <a:pt x="18336" y="9726"/>
                  </a:moveTo>
                  <a:cubicBezTo>
                    <a:pt x="14238" y="9450"/>
                    <a:pt x="10239" y="11145"/>
                    <a:pt x="7574" y="14298"/>
                  </a:cubicBezTo>
                  <a:cubicBezTo>
                    <a:pt x="5095" y="17946"/>
                    <a:pt x="3760" y="22337"/>
                    <a:pt x="4048" y="26775"/>
                  </a:cubicBezTo>
                  <a:lnTo>
                    <a:pt x="4048" y="45825"/>
                  </a:lnTo>
                  <a:lnTo>
                    <a:pt x="-5477" y="45825"/>
                  </a:lnTo>
                  <a:lnTo>
                    <a:pt x="-5477" y="201"/>
                  </a:lnTo>
                  <a:lnTo>
                    <a:pt x="4048" y="201"/>
                  </a:lnTo>
                  <a:lnTo>
                    <a:pt x="4048" y="9726"/>
                  </a:lnTo>
                  <a:cubicBezTo>
                    <a:pt x="5476" y="6888"/>
                    <a:pt x="7667" y="4459"/>
                    <a:pt x="10336" y="2677"/>
                  </a:cubicBezTo>
                  <a:cubicBezTo>
                    <a:pt x="12810" y="934"/>
                    <a:pt x="15666" y="-66"/>
                    <a:pt x="18717" y="-180"/>
                  </a:cubicBezTo>
                  <a:lnTo>
                    <a:pt x="18717" y="9345"/>
                  </a:lnTo>
                  <a:close/>
                </a:path>
              </a:pathLst>
            </a:custGeom>
            <a:solidFill>
              <a:srgbClr val="6D6E71"/>
            </a:solidFill>
            <a:ln w="9525" cap="flat">
              <a:noFill/>
              <a:prstDash val="solid"/>
              <a:miter/>
            </a:ln>
          </p:spPr>
          <p:txBody>
            <a:bodyPr rtlCol="0" anchor="ctr"/>
            <a:lstStyle/>
            <a:p>
              <a:endParaRPr lang="en-US"/>
            </a:p>
          </p:txBody>
        </p:sp>
        <p:sp>
          <p:nvSpPr>
            <p:cNvPr id="511" name="Freeform: Shape 510">
              <a:extLst>
                <a:ext uri="{FF2B5EF4-FFF2-40B4-BE49-F238E27FC236}">
                  <a16:creationId xmlns:a16="http://schemas.microsoft.com/office/drawing/2014/main" id="{61115A4C-0759-404C-8CD3-1715DD32AE48}"/>
                </a:ext>
              </a:extLst>
            </p:cNvPr>
            <p:cNvSpPr/>
            <p:nvPr/>
          </p:nvSpPr>
          <p:spPr>
            <a:xfrm>
              <a:off x="16808672" y="5187314"/>
              <a:ext cx="48006" cy="47053"/>
            </a:xfrm>
            <a:custGeom>
              <a:avLst/>
              <a:gdLst>
                <a:gd name="connsiteX0" fmla="*/ 35672 w 48006"/>
                <a:gd name="connsiteY0" fmla="*/ 40016 h 47053"/>
                <a:gd name="connsiteX1" fmla="*/ 1381 w 48006"/>
                <a:gd name="connsiteY1" fmla="*/ 40016 h 47053"/>
                <a:gd name="connsiteX2" fmla="*/ 1381 w 48006"/>
                <a:gd name="connsiteY2" fmla="*/ 6678 h 47053"/>
                <a:gd name="connsiteX3" fmla="*/ 35672 w 48006"/>
                <a:gd name="connsiteY3" fmla="*/ 6678 h 47053"/>
                <a:gd name="connsiteX4" fmla="*/ 35672 w 48006"/>
                <a:gd name="connsiteY4" fmla="*/ 40016 h 47053"/>
                <a:gd name="connsiteX5" fmla="*/ 8241 w 48006"/>
                <a:gd name="connsiteY5" fmla="*/ 34110 h 47053"/>
                <a:gd name="connsiteX6" fmla="*/ 18524 w 48006"/>
                <a:gd name="connsiteY6" fmla="*/ 38301 h 47053"/>
                <a:gd name="connsiteX7" fmla="*/ 28909 w 48006"/>
                <a:gd name="connsiteY7" fmla="*/ 34110 h 47053"/>
                <a:gd name="connsiteX8" fmla="*/ 28909 w 48006"/>
                <a:gd name="connsiteY8" fmla="*/ 12584 h 47053"/>
                <a:gd name="connsiteX9" fmla="*/ 18524 w 48006"/>
                <a:gd name="connsiteY9" fmla="*/ 8393 h 47053"/>
                <a:gd name="connsiteX10" fmla="*/ 8241 w 48006"/>
                <a:gd name="connsiteY10" fmla="*/ 12584 h 47053"/>
                <a:gd name="connsiteX11" fmla="*/ 8241 w 48006"/>
                <a:gd name="connsiteY11"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7053">
                  <a:moveTo>
                    <a:pt x="35672" y="40016"/>
                  </a:moveTo>
                  <a:cubicBezTo>
                    <a:pt x="26049" y="49159"/>
                    <a:pt x="11004" y="49159"/>
                    <a:pt x="1381" y="40016"/>
                  </a:cubicBezTo>
                  <a:cubicBezTo>
                    <a:pt x="-7763" y="30776"/>
                    <a:pt x="-7763" y="15917"/>
                    <a:pt x="1381" y="6678"/>
                  </a:cubicBezTo>
                  <a:cubicBezTo>
                    <a:pt x="11004" y="-2466"/>
                    <a:pt x="26049" y="-2466"/>
                    <a:pt x="35672" y="6678"/>
                  </a:cubicBezTo>
                  <a:cubicBezTo>
                    <a:pt x="44815" y="15917"/>
                    <a:pt x="44815" y="30776"/>
                    <a:pt x="35672" y="40016"/>
                  </a:cubicBezTo>
                  <a:close/>
                  <a:moveTo>
                    <a:pt x="8241" y="34110"/>
                  </a:moveTo>
                  <a:cubicBezTo>
                    <a:pt x="10906" y="36891"/>
                    <a:pt x="14622" y="38415"/>
                    <a:pt x="18524" y="38301"/>
                  </a:cubicBezTo>
                  <a:cubicBezTo>
                    <a:pt x="22431" y="38396"/>
                    <a:pt x="26147" y="36882"/>
                    <a:pt x="28909" y="34110"/>
                  </a:cubicBezTo>
                  <a:cubicBezTo>
                    <a:pt x="34244" y="27928"/>
                    <a:pt x="34244" y="18765"/>
                    <a:pt x="28909" y="12584"/>
                  </a:cubicBezTo>
                  <a:cubicBezTo>
                    <a:pt x="26147" y="9812"/>
                    <a:pt x="22431" y="8297"/>
                    <a:pt x="18524" y="8393"/>
                  </a:cubicBezTo>
                  <a:cubicBezTo>
                    <a:pt x="14622" y="8278"/>
                    <a:pt x="10906" y="9802"/>
                    <a:pt x="8241" y="12584"/>
                  </a:cubicBezTo>
                  <a:cubicBezTo>
                    <a:pt x="2809" y="18718"/>
                    <a:pt x="2809" y="27976"/>
                    <a:pt x="8241" y="34110"/>
                  </a:cubicBezTo>
                  <a:close/>
                </a:path>
              </a:pathLst>
            </a:custGeom>
            <a:solidFill>
              <a:srgbClr val="6D6E71"/>
            </a:solidFill>
            <a:ln w="9525" cap="flat">
              <a:noFill/>
              <a:prstDash val="solid"/>
              <a:miter/>
            </a:ln>
          </p:spPr>
          <p:txBody>
            <a:bodyPr rtlCol="0" anchor="ctr"/>
            <a:lstStyle/>
            <a:p>
              <a:endParaRPr lang="en-US"/>
            </a:p>
          </p:txBody>
        </p:sp>
        <p:sp>
          <p:nvSpPr>
            <p:cNvPr id="512" name="Freeform: Shape 511">
              <a:extLst>
                <a:ext uri="{FF2B5EF4-FFF2-40B4-BE49-F238E27FC236}">
                  <a16:creationId xmlns:a16="http://schemas.microsoft.com/office/drawing/2014/main" id="{76C22768-8067-401F-8619-BE9ECB82F047}"/>
                </a:ext>
              </a:extLst>
            </p:cNvPr>
            <p:cNvSpPr/>
            <p:nvPr/>
          </p:nvSpPr>
          <p:spPr>
            <a:xfrm>
              <a:off x="16859155" y="5188077"/>
              <a:ext cx="47718" cy="45529"/>
            </a:xfrm>
            <a:custGeom>
              <a:avLst/>
              <a:gdLst>
                <a:gd name="connsiteX0" fmla="*/ 12908 w 47718"/>
                <a:gd name="connsiteY0" fmla="*/ 45350 h 45529"/>
                <a:gd name="connsiteX1" fmla="*/ -5477 w 47718"/>
                <a:gd name="connsiteY1" fmla="*/ -180 h 45529"/>
                <a:gd name="connsiteX2" fmla="*/ 4523 w 47718"/>
                <a:gd name="connsiteY2" fmla="*/ -180 h 45529"/>
                <a:gd name="connsiteX3" fmla="*/ 18336 w 47718"/>
                <a:gd name="connsiteY3" fmla="*/ 34205 h 45529"/>
                <a:gd name="connsiteX4" fmla="*/ 32242 w 47718"/>
                <a:gd name="connsiteY4" fmla="*/ -180 h 45529"/>
                <a:gd name="connsiteX5" fmla="*/ 42241 w 47718"/>
                <a:gd name="connsiteY5" fmla="*/ -180 h 45529"/>
                <a:gd name="connsiteX6" fmla="*/ 23861 w 47718"/>
                <a:gd name="connsiteY6" fmla="*/ 45350 h 45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718" h="45529">
                  <a:moveTo>
                    <a:pt x="12908" y="45350"/>
                  </a:moveTo>
                  <a:lnTo>
                    <a:pt x="-5477" y="-180"/>
                  </a:lnTo>
                  <a:lnTo>
                    <a:pt x="4523" y="-180"/>
                  </a:lnTo>
                  <a:lnTo>
                    <a:pt x="18336" y="34205"/>
                  </a:lnTo>
                  <a:lnTo>
                    <a:pt x="32242" y="-180"/>
                  </a:lnTo>
                  <a:lnTo>
                    <a:pt x="42241" y="-180"/>
                  </a:lnTo>
                  <a:lnTo>
                    <a:pt x="23861" y="45350"/>
                  </a:lnTo>
                  <a:close/>
                </a:path>
              </a:pathLst>
            </a:custGeom>
            <a:solidFill>
              <a:srgbClr val="6D6E71"/>
            </a:solidFill>
            <a:ln w="9525" cap="flat">
              <a:noFill/>
              <a:prstDash val="solid"/>
              <a:miter/>
            </a:ln>
          </p:spPr>
          <p:txBody>
            <a:bodyPr rtlCol="0" anchor="ctr"/>
            <a:lstStyle/>
            <a:p>
              <a:endParaRPr lang="en-US"/>
            </a:p>
          </p:txBody>
        </p:sp>
        <p:sp>
          <p:nvSpPr>
            <p:cNvPr id="513" name="Freeform: Shape 512">
              <a:extLst>
                <a:ext uri="{FF2B5EF4-FFF2-40B4-BE49-F238E27FC236}">
                  <a16:creationId xmlns:a16="http://schemas.microsoft.com/office/drawing/2014/main" id="{416A5984-17B7-492E-9746-5F9A24B7E7D0}"/>
                </a:ext>
              </a:extLst>
            </p:cNvPr>
            <p:cNvSpPr/>
            <p:nvPr/>
          </p:nvSpPr>
          <p:spPr>
            <a:xfrm>
              <a:off x="16909504" y="5187307"/>
              <a:ext cx="45413" cy="47075"/>
            </a:xfrm>
            <a:custGeom>
              <a:avLst/>
              <a:gdLst>
                <a:gd name="connsiteX0" fmla="*/ 39805 w 45413"/>
                <a:gd name="connsiteY0" fmla="*/ 27545 h 47075"/>
                <a:gd name="connsiteX1" fmla="*/ 3989 w 45413"/>
                <a:gd name="connsiteY1" fmla="*/ 27545 h 47075"/>
                <a:gd name="connsiteX2" fmla="*/ 8561 w 45413"/>
                <a:gd name="connsiteY2" fmla="*/ 35546 h 47075"/>
                <a:gd name="connsiteX3" fmla="*/ 31234 w 45413"/>
                <a:gd name="connsiteY3" fmla="*/ 33165 h 47075"/>
                <a:gd name="connsiteX4" fmla="*/ 36661 w 45413"/>
                <a:gd name="connsiteY4" fmla="*/ 39165 h 47075"/>
                <a:gd name="connsiteX5" fmla="*/ 17611 w 45413"/>
                <a:gd name="connsiteY5" fmla="*/ 46881 h 47075"/>
                <a:gd name="connsiteX6" fmla="*/ 1226 w 45413"/>
                <a:gd name="connsiteY6" fmla="*/ 40404 h 47075"/>
                <a:gd name="connsiteX7" fmla="*/ -5438 w 45413"/>
                <a:gd name="connsiteY7" fmla="*/ 23259 h 47075"/>
                <a:gd name="connsiteX8" fmla="*/ 1417 w 45413"/>
                <a:gd name="connsiteY8" fmla="*/ 6209 h 47075"/>
                <a:gd name="connsiteX9" fmla="*/ 17518 w 45413"/>
                <a:gd name="connsiteY9" fmla="*/ -173 h 47075"/>
                <a:gd name="connsiteX10" fmla="*/ 33327 w 45413"/>
                <a:gd name="connsiteY10" fmla="*/ 5447 h 47075"/>
                <a:gd name="connsiteX11" fmla="*/ 39898 w 45413"/>
                <a:gd name="connsiteY11" fmla="*/ 20973 h 47075"/>
                <a:gd name="connsiteX12" fmla="*/ 3989 w 45413"/>
                <a:gd name="connsiteY12" fmla="*/ 20020 h 47075"/>
                <a:gd name="connsiteX13" fmla="*/ 30183 w 45413"/>
                <a:gd name="connsiteY13" fmla="*/ 20020 h 47075"/>
                <a:gd name="connsiteX14" fmla="*/ 26564 w 45413"/>
                <a:gd name="connsiteY14" fmla="*/ 11162 h 47075"/>
                <a:gd name="connsiteX15" fmla="*/ 17704 w 45413"/>
                <a:gd name="connsiteY15" fmla="*/ 8114 h 47075"/>
                <a:gd name="connsiteX16" fmla="*/ 8179 w 45413"/>
                <a:gd name="connsiteY16" fmla="*/ 11257 h 47075"/>
                <a:gd name="connsiteX17" fmla="*/ 3989 w 45413"/>
                <a:gd name="connsiteY17" fmla="*/ 19639 h 47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13" h="47075">
                  <a:moveTo>
                    <a:pt x="39805" y="27545"/>
                  </a:moveTo>
                  <a:lnTo>
                    <a:pt x="3989" y="27545"/>
                  </a:lnTo>
                  <a:cubicBezTo>
                    <a:pt x="4180" y="30774"/>
                    <a:pt x="5896" y="33717"/>
                    <a:pt x="8561" y="35546"/>
                  </a:cubicBezTo>
                  <a:cubicBezTo>
                    <a:pt x="15705" y="40404"/>
                    <a:pt x="25230" y="39394"/>
                    <a:pt x="31234" y="33165"/>
                  </a:cubicBezTo>
                  <a:lnTo>
                    <a:pt x="36661" y="39165"/>
                  </a:lnTo>
                  <a:cubicBezTo>
                    <a:pt x="31708" y="44319"/>
                    <a:pt x="24755" y="47128"/>
                    <a:pt x="17611" y="46881"/>
                  </a:cubicBezTo>
                  <a:cubicBezTo>
                    <a:pt x="11514" y="47004"/>
                    <a:pt x="5612" y="44671"/>
                    <a:pt x="1226" y="40404"/>
                  </a:cubicBezTo>
                  <a:cubicBezTo>
                    <a:pt x="-3345" y="35917"/>
                    <a:pt x="-5820" y="29669"/>
                    <a:pt x="-5438" y="23259"/>
                  </a:cubicBezTo>
                  <a:cubicBezTo>
                    <a:pt x="-5727" y="16848"/>
                    <a:pt x="-3248" y="10619"/>
                    <a:pt x="1417" y="6209"/>
                  </a:cubicBezTo>
                  <a:cubicBezTo>
                    <a:pt x="5705" y="2075"/>
                    <a:pt x="11514" y="-221"/>
                    <a:pt x="17518" y="-173"/>
                  </a:cubicBezTo>
                  <a:cubicBezTo>
                    <a:pt x="23327" y="-315"/>
                    <a:pt x="28946" y="1685"/>
                    <a:pt x="33327" y="5447"/>
                  </a:cubicBezTo>
                  <a:cubicBezTo>
                    <a:pt x="37806" y="9324"/>
                    <a:pt x="40280" y="15058"/>
                    <a:pt x="39898" y="20973"/>
                  </a:cubicBezTo>
                  <a:close/>
                  <a:moveTo>
                    <a:pt x="3989" y="20020"/>
                  </a:moveTo>
                  <a:lnTo>
                    <a:pt x="30183" y="20020"/>
                  </a:lnTo>
                  <a:cubicBezTo>
                    <a:pt x="30373" y="16677"/>
                    <a:pt x="29043" y="13429"/>
                    <a:pt x="26564" y="11162"/>
                  </a:cubicBezTo>
                  <a:cubicBezTo>
                    <a:pt x="24090" y="9104"/>
                    <a:pt x="20946" y="8028"/>
                    <a:pt x="17704" y="8114"/>
                  </a:cubicBezTo>
                  <a:cubicBezTo>
                    <a:pt x="14277" y="8085"/>
                    <a:pt x="10942" y="9190"/>
                    <a:pt x="8179" y="11257"/>
                  </a:cubicBezTo>
                  <a:cubicBezTo>
                    <a:pt x="5514" y="13248"/>
                    <a:pt x="3989" y="16344"/>
                    <a:pt x="3989" y="19639"/>
                  </a:cubicBezTo>
                  <a:close/>
                </a:path>
              </a:pathLst>
            </a:custGeom>
            <a:solidFill>
              <a:srgbClr val="6D6E71"/>
            </a:solidFill>
            <a:ln w="9525" cap="flat">
              <a:noFill/>
              <a:prstDash val="solid"/>
              <a:miter/>
            </a:ln>
          </p:spPr>
          <p:txBody>
            <a:bodyPr rtlCol="0" anchor="ctr"/>
            <a:lstStyle/>
            <a:p>
              <a:endParaRPr lang="en-US"/>
            </a:p>
          </p:txBody>
        </p:sp>
        <p:sp>
          <p:nvSpPr>
            <p:cNvPr id="514" name="Freeform: Shape 513">
              <a:extLst>
                <a:ext uri="{FF2B5EF4-FFF2-40B4-BE49-F238E27FC236}">
                  <a16:creationId xmlns:a16="http://schemas.microsoft.com/office/drawing/2014/main" id="{EF3E9838-BB94-4A48-A2AF-139F3A03C89C}"/>
                </a:ext>
              </a:extLst>
            </p:cNvPr>
            <p:cNvSpPr/>
            <p:nvPr/>
          </p:nvSpPr>
          <p:spPr>
            <a:xfrm>
              <a:off x="16964502" y="5187696"/>
              <a:ext cx="24286" cy="45433"/>
            </a:xfrm>
            <a:custGeom>
              <a:avLst/>
              <a:gdLst>
                <a:gd name="connsiteX0" fmla="*/ 18336 w 24286"/>
                <a:gd name="connsiteY0" fmla="*/ 9154 h 45433"/>
                <a:gd name="connsiteX1" fmla="*/ 7667 w 24286"/>
                <a:gd name="connsiteY1" fmla="*/ 13821 h 45433"/>
                <a:gd name="connsiteX2" fmla="*/ 4048 w 24286"/>
                <a:gd name="connsiteY2" fmla="*/ 26204 h 45433"/>
                <a:gd name="connsiteX3" fmla="*/ 4048 w 24286"/>
                <a:gd name="connsiteY3" fmla="*/ 45254 h 45433"/>
                <a:gd name="connsiteX4" fmla="*/ -5477 w 24286"/>
                <a:gd name="connsiteY4" fmla="*/ 45254 h 45433"/>
                <a:gd name="connsiteX5" fmla="*/ -5477 w 24286"/>
                <a:gd name="connsiteY5" fmla="*/ 201 h 45433"/>
                <a:gd name="connsiteX6" fmla="*/ 4048 w 24286"/>
                <a:gd name="connsiteY6" fmla="*/ 201 h 45433"/>
                <a:gd name="connsiteX7" fmla="*/ 4048 w 24286"/>
                <a:gd name="connsiteY7" fmla="*/ 9726 h 45433"/>
                <a:gd name="connsiteX8" fmla="*/ 10332 w 24286"/>
                <a:gd name="connsiteY8" fmla="*/ 2677 h 45433"/>
                <a:gd name="connsiteX9" fmla="*/ 18810 w 24286"/>
                <a:gd name="connsiteY9" fmla="*/ -180 h 45433"/>
                <a:gd name="connsiteX10" fmla="*/ 18810 w 24286"/>
                <a:gd name="connsiteY10" fmla="*/ 9345 h 45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5433">
                  <a:moveTo>
                    <a:pt x="18336" y="9154"/>
                  </a:moveTo>
                  <a:cubicBezTo>
                    <a:pt x="14238" y="8868"/>
                    <a:pt x="10239" y="10612"/>
                    <a:pt x="7667" y="13821"/>
                  </a:cubicBezTo>
                  <a:cubicBezTo>
                    <a:pt x="5095" y="17422"/>
                    <a:pt x="3858" y="21784"/>
                    <a:pt x="4048" y="26204"/>
                  </a:cubicBezTo>
                  <a:lnTo>
                    <a:pt x="4048" y="45254"/>
                  </a:lnTo>
                  <a:lnTo>
                    <a:pt x="-5477" y="45254"/>
                  </a:lnTo>
                  <a:lnTo>
                    <a:pt x="-5477" y="201"/>
                  </a:lnTo>
                  <a:lnTo>
                    <a:pt x="4048" y="201"/>
                  </a:lnTo>
                  <a:lnTo>
                    <a:pt x="4048" y="9726"/>
                  </a:lnTo>
                  <a:cubicBezTo>
                    <a:pt x="5476" y="6888"/>
                    <a:pt x="7667" y="4459"/>
                    <a:pt x="10332" y="2677"/>
                  </a:cubicBezTo>
                  <a:cubicBezTo>
                    <a:pt x="12810" y="934"/>
                    <a:pt x="15764" y="-56"/>
                    <a:pt x="18810" y="-180"/>
                  </a:cubicBezTo>
                  <a:lnTo>
                    <a:pt x="18810" y="9345"/>
                  </a:lnTo>
                  <a:close/>
                </a:path>
              </a:pathLst>
            </a:custGeom>
            <a:solidFill>
              <a:srgbClr val="6D6E71"/>
            </a:solidFill>
            <a:ln w="9525" cap="flat">
              <a:noFill/>
              <a:prstDash val="solid"/>
              <a:miter/>
            </a:ln>
          </p:spPr>
          <p:txBody>
            <a:bodyPr rtlCol="0" anchor="ctr"/>
            <a:lstStyle/>
            <a:p>
              <a:endParaRPr lang="en-US"/>
            </a:p>
          </p:txBody>
        </p:sp>
        <p:sp>
          <p:nvSpPr>
            <p:cNvPr id="515" name="Freeform: Shape 514">
              <a:extLst>
                <a:ext uri="{FF2B5EF4-FFF2-40B4-BE49-F238E27FC236}">
                  <a16:creationId xmlns:a16="http://schemas.microsoft.com/office/drawing/2014/main" id="{4A8E24B7-E1A3-410F-859B-CED3AA492E34}"/>
                </a:ext>
              </a:extLst>
            </p:cNvPr>
            <p:cNvSpPr/>
            <p:nvPr/>
          </p:nvSpPr>
          <p:spPr>
            <a:xfrm>
              <a:off x="16993346" y="5187302"/>
              <a:ext cx="40641" cy="47074"/>
            </a:xfrm>
            <a:custGeom>
              <a:avLst/>
              <a:gdLst>
                <a:gd name="connsiteX0" fmla="*/ 34926 w 40641"/>
                <a:gd name="connsiteY0" fmla="*/ 46124 h 47074"/>
                <a:gd name="connsiteX1" fmla="*/ 26164 w 40641"/>
                <a:gd name="connsiteY1" fmla="*/ 46124 h 47074"/>
                <a:gd name="connsiteX2" fmla="*/ 26164 w 40641"/>
                <a:gd name="connsiteY2" fmla="*/ 40028 h 47074"/>
                <a:gd name="connsiteX3" fmla="*/ 10923 w 40641"/>
                <a:gd name="connsiteY3" fmla="*/ 46886 h 47074"/>
                <a:gd name="connsiteX4" fmla="*/ -793 w 40641"/>
                <a:gd name="connsiteY4" fmla="*/ 42790 h 47074"/>
                <a:gd name="connsiteX5" fmla="*/ -5462 w 40641"/>
                <a:gd name="connsiteY5" fmla="*/ 32027 h 47074"/>
                <a:gd name="connsiteX6" fmla="*/ -509 w 40641"/>
                <a:gd name="connsiteY6" fmla="*/ 22502 h 47074"/>
                <a:gd name="connsiteX7" fmla="*/ 12922 w 40641"/>
                <a:gd name="connsiteY7" fmla="*/ 19073 h 47074"/>
                <a:gd name="connsiteX8" fmla="*/ 25401 w 40641"/>
                <a:gd name="connsiteY8" fmla="*/ 19073 h 47074"/>
                <a:gd name="connsiteX9" fmla="*/ 25401 w 40641"/>
                <a:gd name="connsiteY9" fmla="*/ 17358 h 47074"/>
                <a:gd name="connsiteX10" fmla="*/ 15206 w 40641"/>
                <a:gd name="connsiteY10" fmla="*/ 7833 h 47074"/>
                <a:gd name="connsiteX11" fmla="*/ 2063 w 40641"/>
                <a:gd name="connsiteY11" fmla="*/ 12501 h 47074"/>
                <a:gd name="connsiteX12" fmla="*/ -2221 w 40641"/>
                <a:gd name="connsiteY12" fmla="*/ 6500 h 47074"/>
                <a:gd name="connsiteX13" fmla="*/ 16829 w 40641"/>
                <a:gd name="connsiteY13" fmla="*/ -168 h 47074"/>
                <a:gd name="connsiteX14" fmla="*/ 29973 w 40641"/>
                <a:gd name="connsiteY14" fmla="*/ 3928 h 47074"/>
                <a:gd name="connsiteX15" fmla="*/ 35116 w 40641"/>
                <a:gd name="connsiteY15" fmla="*/ 16787 h 47074"/>
                <a:gd name="connsiteX16" fmla="*/ 25401 w 40641"/>
                <a:gd name="connsiteY16" fmla="*/ 29169 h 47074"/>
                <a:gd name="connsiteX17" fmla="*/ 25401 w 40641"/>
                <a:gd name="connsiteY17" fmla="*/ 25359 h 47074"/>
                <a:gd name="connsiteX18" fmla="*/ 14732 w 40641"/>
                <a:gd name="connsiteY18" fmla="*/ 25359 h 47074"/>
                <a:gd name="connsiteX19" fmla="*/ 4351 w 40641"/>
                <a:gd name="connsiteY19" fmla="*/ 31837 h 47074"/>
                <a:gd name="connsiteX20" fmla="*/ 6923 w 40641"/>
                <a:gd name="connsiteY20" fmla="*/ 36980 h 47074"/>
                <a:gd name="connsiteX21" fmla="*/ 22159 w 40641"/>
                <a:gd name="connsiteY21" fmla="*/ 36122 h 47074"/>
                <a:gd name="connsiteX22" fmla="*/ 25303 w 40641"/>
                <a:gd name="connsiteY22" fmla="*/ 29169 h 47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641" h="47074">
                  <a:moveTo>
                    <a:pt x="34926" y="46124"/>
                  </a:moveTo>
                  <a:lnTo>
                    <a:pt x="26164" y="46124"/>
                  </a:lnTo>
                  <a:lnTo>
                    <a:pt x="26164" y="40028"/>
                  </a:lnTo>
                  <a:cubicBezTo>
                    <a:pt x="22447" y="44543"/>
                    <a:pt x="16829" y="47067"/>
                    <a:pt x="10923" y="46886"/>
                  </a:cubicBezTo>
                  <a:cubicBezTo>
                    <a:pt x="6634" y="47010"/>
                    <a:pt x="2444" y="45552"/>
                    <a:pt x="-793" y="42790"/>
                  </a:cubicBezTo>
                  <a:cubicBezTo>
                    <a:pt x="-3937" y="40104"/>
                    <a:pt x="-5653" y="36142"/>
                    <a:pt x="-5462" y="32027"/>
                  </a:cubicBezTo>
                  <a:cubicBezTo>
                    <a:pt x="-5555" y="28217"/>
                    <a:pt x="-3653" y="24616"/>
                    <a:pt x="-509" y="22502"/>
                  </a:cubicBezTo>
                  <a:cubicBezTo>
                    <a:pt x="3491" y="20025"/>
                    <a:pt x="8160" y="18825"/>
                    <a:pt x="12922" y="19073"/>
                  </a:cubicBezTo>
                  <a:lnTo>
                    <a:pt x="25401" y="19073"/>
                  </a:lnTo>
                  <a:lnTo>
                    <a:pt x="25401" y="17358"/>
                  </a:lnTo>
                  <a:cubicBezTo>
                    <a:pt x="25401" y="11358"/>
                    <a:pt x="21968" y="7833"/>
                    <a:pt x="15206" y="7833"/>
                  </a:cubicBezTo>
                  <a:cubicBezTo>
                    <a:pt x="10444" y="8005"/>
                    <a:pt x="5872" y="9633"/>
                    <a:pt x="2063" y="12501"/>
                  </a:cubicBezTo>
                  <a:lnTo>
                    <a:pt x="-2221" y="6500"/>
                  </a:lnTo>
                  <a:cubicBezTo>
                    <a:pt x="3109" y="2071"/>
                    <a:pt x="9876" y="-292"/>
                    <a:pt x="16829" y="-168"/>
                  </a:cubicBezTo>
                  <a:cubicBezTo>
                    <a:pt x="21592" y="-329"/>
                    <a:pt x="26164" y="1118"/>
                    <a:pt x="29973" y="3928"/>
                  </a:cubicBezTo>
                  <a:cubicBezTo>
                    <a:pt x="33591" y="7157"/>
                    <a:pt x="35498" y="11929"/>
                    <a:pt x="35116" y="16787"/>
                  </a:cubicBezTo>
                  <a:close/>
                  <a:moveTo>
                    <a:pt x="25401" y="29169"/>
                  </a:moveTo>
                  <a:lnTo>
                    <a:pt x="25401" y="25359"/>
                  </a:lnTo>
                  <a:lnTo>
                    <a:pt x="14732" y="25359"/>
                  </a:lnTo>
                  <a:cubicBezTo>
                    <a:pt x="7872" y="25359"/>
                    <a:pt x="4351" y="27455"/>
                    <a:pt x="4351" y="31837"/>
                  </a:cubicBezTo>
                  <a:cubicBezTo>
                    <a:pt x="4253" y="33875"/>
                    <a:pt x="5207" y="35818"/>
                    <a:pt x="6923" y="36980"/>
                  </a:cubicBezTo>
                  <a:cubicBezTo>
                    <a:pt x="11778" y="39542"/>
                    <a:pt x="17587" y="39218"/>
                    <a:pt x="22159" y="36122"/>
                  </a:cubicBezTo>
                  <a:cubicBezTo>
                    <a:pt x="24257" y="34466"/>
                    <a:pt x="25494" y="31865"/>
                    <a:pt x="25303" y="29169"/>
                  </a:cubicBezTo>
                  <a:close/>
                </a:path>
              </a:pathLst>
            </a:custGeom>
            <a:solidFill>
              <a:srgbClr val="6D6E71"/>
            </a:solidFill>
            <a:ln w="9525" cap="flat">
              <a:noFill/>
              <a:prstDash val="solid"/>
              <a:miter/>
            </a:ln>
          </p:spPr>
          <p:txBody>
            <a:bodyPr rtlCol="0" anchor="ctr"/>
            <a:lstStyle/>
            <a:p>
              <a:endParaRPr lang="en-US"/>
            </a:p>
          </p:txBody>
        </p:sp>
        <p:sp>
          <p:nvSpPr>
            <p:cNvPr id="516" name="Freeform: Shape 515">
              <a:extLst>
                <a:ext uri="{FF2B5EF4-FFF2-40B4-BE49-F238E27FC236}">
                  <a16:creationId xmlns:a16="http://schemas.microsoft.com/office/drawing/2014/main" id="{837ED43C-1FA4-430E-853A-0BA773AC5823}"/>
                </a:ext>
              </a:extLst>
            </p:cNvPr>
            <p:cNvSpPr/>
            <p:nvPr/>
          </p:nvSpPr>
          <p:spPr>
            <a:xfrm>
              <a:off x="17046320" y="5170074"/>
              <a:ext cx="9525" cy="63532"/>
            </a:xfrm>
            <a:custGeom>
              <a:avLst/>
              <a:gdLst>
                <a:gd name="connsiteX0" fmla="*/ 4048 w 9525"/>
                <a:gd name="connsiteY0" fmla="*/ 63352 h 63532"/>
                <a:gd name="connsiteX1" fmla="*/ -5477 w 9525"/>
                <a:gd name="connsiteY1" fmla="*/ 63352 h 63532"/>
                <a:gd name="connsiteX2" fmla="*/ -5477 w 9525"/>
                <a:gd name="connsiteY2" fmla="*/ -180 h 63532"/>
                <a:gd name="connsiteX3" fmla="*/ 4048 w 9525"/>
                <a:gd name="connsiteY3" fmla="*/ -180 h 63532"/>
              </a:gdLst>
              <a:ahLst/>
              <a:cxnLst>
                <a:cxn ang="0">
                  <a:pos x="connsiteX0" y="connsiteY0"/>
                </a:cxn>
                <a:cxn ang="0">
                  <a:pos x="connsiteX1" y="connsiteY1"/>
                </a:cxn>
                <a:cxn ang="0">
                  <a:pos x="connsiteX2" y="connsiteY2"/>
                </a:cxn>
                <a:cxn ang="0">
                  <a:pos x="connsiteX3" y="connsiteY3"/>
                </a:cxn>
              </a:cxnLst>
              <a:rect l="l" t="t" r="r" b="b"/>
              <a:pathLst>
                <a:path w="9525" h="63532">
                  <a:moveTo>
                    <a:pt x="4048" y="63352"/>
                  </a:moveTo>
                  <a:lnTo>
                    <a:pt x="-5477" y="63352"/>
                  </a:lnTo>
                  <a:lnTo>
                    <a:pt x="-5477" y="-180"/>
                  </a:lnTo>
                  <a:lnTo>
                    <a:pt x="4048" y="-180"/>
                  </a:lnTo>
                  <a:close/>
                </a:path>
              </a:pathLst>
            </a:custGeom>
            <a:solidFill>
              <a:srgbClr val="6D6E71"/>
            </a:solidFill>
            <a:ln w="9525" cap="flat">
              <a:noFill/>
              <a:prstDash val="solid"/>
              <a:miter/>
            </a:ln>
          </p:spPr>
          <p:txBody>
            <a:bodyPr rtlCol="0" anchor="ctr"/>
            <a:lstStyle/>
            <a:p>
              <a:endParaRPr lang="en-US"/>
            </a:p>
          </p:txBody>
        </p:sp>
        <p:sp>
          <p:nvSpPr>
            <p:cNvPr id="517" name="Freeform: Shape 516">
              <a:extLst>
                <a:ext uri="{FF2B5EF4-FFF2-40B4-BE49-F238E27FC236}">
                  <a16:creationId xmlns:a16="http://schemas.microsoft.com/office/drawing/2014/main" id="{86E98DAB-2612-48C2-BFF0-235ACFB8C14C}"/>
                </a:ext>
              </a:extLst>
            </p:cNvPr>
            <p:cNvSpPr/>
            <p:nvPr/>
          </p:nvSpPr>
          <p:spPr>
            <a:xfrm>
              <a:off x="17068798" y="5170074"/>
              <a:ext cx="9525" cy="63532"/>
            </a:xfrm>
            <a:custGeom>
              <a:avLst/>
              <a:gdLst>
                <a:gd name="connsiteX0" fmla="*/ 4048 w 9525"/>
                <a:gd name="connsiteY0" fmla="*/ 63352 h 63532"/>
                <a:gd name="connsiteX1" fmla="*/ -5477 w 9525"/>
                <a:gd name="connsiteY1" fmla="*/ 63352 h 63532"/>
                <a:gd name="connsiteX2" fmla="*/ -5477 w 9525"/>
                <a:gd name="connsiteY2" fmla="*/ -180 h 63532"/>
                <a:gd name="connsiteX3" fmla="*/ 4048 w 9525"/>
                <a:gd name="connsiteY3" fmla="*/ -180 h 63532"/>
              </a:gdLst>
              <a:ahLst/>
              <a:cxnLst>
                <a:cxn ang="0">
                  <a:pos x="connsiteX0" y="connsiteY0"/>
                </a:cxn>
                <a:cxn ang="0">
                  <a:pos x="connsiteX1" y="connsiteY1"/>
                </a:cxn>
                <a:cxn ang="0">
                  <a:pos x="connsiteX2" y="connsiteY2"/>
                </a:cxn>
                <a:cxn ang="0">
                  <a:pos x="connsiteX3" y="connsiteY3"/>
                </a:cxn>
              </a:cxnLst>
              <a:rect l="l" t="t" r="r" b="b"/>
              <a:pathLst>
                <a:path w="9525" h="63532">
                  <a:moveTo>
                    <a:pt x="4048" y="63352"/>
                  </a:moveTo>
                  <a:lnTo>
                    <a:pt x="-5477" y="63352"/>
                  </a:lnTo>
                  <a:lnTo>
                    <a:pt x="-5477" y="-180"/>
                  </a:lnTo>
                  <a:lnTo>
                    <a:pt x="4048" y="-180"/>
                  </a:lnTo>
                  <a:close/>
                </a:path>
              </a:pathLst>
            </a:custGeom>
            <a:solidFill>
              <a:srgbClr val="6D6E71"/>
            </a:solidFill>
            <a:ln w="9525" cap="flat">
              <a:noFill/>
              <a:prstDash val="solid"/>
              <a:miter/>
            </a:ln>
          </p:spPr>
          <p:txBody>
            <a:bodyPr rtlCol="0" anchor="ctr"/>
            <a:lstStyle/>
            <a:p>
              <a:endParaRPr lang="en-US"/>
            </a:p>
          </p:txBody>
        </p:sp>
        <p:sp>
          <p:nvSpPr>
            <p:cNvPr id="518" name="Freeform: Shape 517">
              <a:extLst>
                <a:ext uri="{FF2B5EF4-FFF2-40B4-BE49-F238E27FC236}">
                  <a16:creationId xmlns:a16="http://schemas.microsoft.com/office/drawing/2014/main" id="{01BA713D-73F9-4F85-95B8-B9C177779EA4}"/>
                </a:ext>
              </a:extLst>
            </p:cNvPr>
            <p:cNvSpPr/>
            <p:nvPr/>
          </p:nvSpPr>
          <p:spPr>
            <a:xfrm>
              <a:off x="17111059" y="5170074"/>
              <a:ext cx="46607" cy="64317"/>
            </a:xfrm>
            <a:custGeom>
              <a:avLst/>
              <a:gdLst>
                <a:gd name="connsiteX0" fmla="*/ 1031 w 46607"/>
                <a:gd name="connsiteY0" fmla="*/ 57541 h 64317"/>
                <a:gd name="connsiteX1" fmla="*/ -5443 w 46607"/>
                <a:gd name="connsiteY1" fmla="*/ 40397 h 64317"/>
                <a:gd name="connsiteX2" fmla="*/ 15607 w 46607"/>
                <a:gd name="connsiteY2" fmla="*/ 17089 h 64317"/>
                <a:gd name="connsiteX3" fmla="*/ 16937 w 46607"/>
                <a:gd name="connsiteY3" fmla="*/ 17060 h 64317"/>
                <a:gd name="connsiteX4" fmla="*/ 31606 w 46607"/>
                <a:gd name="connsiteY4" fmla="*/ 24775 h 64317"/>
                <a:gd name="connsiteX5" fmla="*/ 31606 w 46607"/>
                <a:gd name="connsiteY5" fmla="*/ -180 h 64317"/>
                <a:gd name="connsiteX6" fmla="*/ 41131 w 46607"/>
                <a:gd name="connsiteY6" fmla="*/ -180 h 64317"/>
                <a:gd name="connsiteX7" fmla="*/ 41131 w 46607"/>
                <a:gd name="connsiteY7" fmla="*/ 63352 h 64317"/>
                <a:gd name="connsiteX8" fmla="*/ 31606 w 46607"/>
                <a:gd name="connsiteY8" fmla="*/ 63352 h 64317"/>
                <a:gd name="connsiteX9" fmla="*/ 31606 w 46607"/>
                <a:gd name="connsiteY9" fmla="*/ 56494 h 64317"/>
                <a:gd name="connsiteX10" fmla="*/ 16081 w 46607"/>
                <a:gd name="connsiteY10" fmla="*/ 64114 h 64317"/>
                <a:gd name="connsiteX11" fmla="*/ 1031 w 46607"/>
                <a:gd name="connsiteY11" fmla="*/ 57541 h 64317"/>
                <a:gd name="connsiteX12" fmla="*/ 4175 w 46607"/>
                <a:gd name="connsiteY12" fmla="*/ 40777 h 64317"/>
                <a:gd name="connsiteX13" fmla="*/ 8365 w 46607"/>
                <a:gd name="connsiteY13" fmla="*/ 51446 h 64317"/>
                <a:gd name="connsiteX14" fmla="*/ 17890 w 46607"/>
                <a:gd name="connsiteY14" fmla="*/ 55542 h 64317"/>
                <a:gd name="connsiteX15" fmla="*/ 27415 w 46607"/>
                <a:gd name="connsiteY15" fmla="*/ 51446 h 64317"/>
                <a:gd name="connsiteX16" fmla="*/ 31415 w 46607"/>
                <a:gd name="connsiteY16" fmla="*/ 40777 h 64317"/>
                <a:gd name="connsiteX17" fmla="*/ 27415 w 46607"/>
                <a:gd name="connsiteY17" fmla="*/ 29824 h 64317"/>
                <a:gd name="connsiteX18" fmla="*/ 17890 w 46607"/>
                <a:gd name="connsiteY18" fmla="*/ 25538 h 64317"/>
                <a:gd name="connsiteX19" fmla="*/ 8365 w 46607"/>
                <a:gd name="connsiteY19" fmla="*/ 29824 h 64317"/>
                <a:gd name="connsiteX20" fmla="*/ 4175 w 46607"/>
                <a:gd name="connsiteY20" fmla="*/ 40777 h 6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7" h="64317">
                  <a:moveTo>
                    <a:pt x="1031" y="57541"/>
                  </a:moveTo>
                  <a:cubicBezTo>
                    <a:pt x="-3350" y="52950"/>
                    <a:pt x="-5732" y="46760"/>
                    <a:pt x="-5443" y="40397"/>
                  </a:cubicBezTo>
                  <a:cubicBezTo>
                    <a:pt x="-6113" y="28157"/>
                    <a:pt x="3319" y="17718"/>
                    <a:pt x="15607" y="17089"/>
                  </a:cubicBezTo>
                  <a:cubicBezTo>
                    <a:pt x="15988" y="17070"/>
                    <a:pt x="16462" y="17051"/>
                    <a:pt x="16937" y="17060"/>
                  </a:cubicBezTo>
                  <a:cubicBezTo>
                    <a:pt x="22843" y="16975"/>
                    <a:pt x="28369" y="19880"/>
                    <a:pt x="31606" y="24775"/>
                  </a:cubicBezTo>
                  <a:lnTo>
                    <a:pt x="31606" y="-180"/>
                  </a:lnTo>
                  <a:lnTo>
                    <a:pt x="41131" y="-180"/>
                  </a:lnTo>
                  <a:lnTo>
                    <a:pt x="41131" y="63352"/>
                  </a:lnTo>
                  <a:lnTo>
                    <a:pt x="31606" y="63352"/>
                  </a:lnTo>
                  <a:lnTo>
                    <a:pt x="31606" y="56494"/>
                  </a:lnTo>
                  <a:cubicBezTo>
                    <a:pt x="28080" y="61542"/>
                    <a:pt x="22271" y="64428"/>
                    <a:pt x="16081" y="64114"/>
                  </a:cubicBezTo>
                  <a:cubicBezTo>
                    <a:pt x="10365" y="64142"/>
                    <a:pt x="4938" y="61752"/>
                    <a:pt x="1031" y="57541"/>
                  </a:cubicBezTo>
                  <a:close/>
                  <a:moveTo>
                    <a:pt x="4175" y="40777"/>
                  </a:moveTo>
                  <a:cubicBezTo>
                    <a:pt x="4082" y="44759"/>
                    <a:pt x="5510" y="48626"/>
                    <a:pt x="8365" y="51446"/>
                  </a:cubicBezTo>
                  <a:cubicBezTo>
                    <a:pt x="10844" y="54017"/>
                    <a:pt x="14272" y="55494"/>
                    <a:pt x="17890" y="55542"/>
                  </a:cubicBezTo>
                  <a:cubicBezTo>
                    <a:pt x="21509" y="55608"/>
                    <a:pt x="24941" y="54113"/>
                    <a:pt x="27415" y="51446"/>
                  </a:cubicBezTo>
                  <a:cubicBezTo>
                    <a:pt x="30085" y="48559"/>
                    <a:pt x="31513" y="44721"/>
                    <a:pt x="31415" y="40777"/>
                  </a:cubicBezTo>
                  <a:cubicBezTo>
                    <a:pt x="31513" y="36749"/>
                    <a:pt x="30085" y="32824"/>
                    <a:pt x="27415" y="29824"/>
                  </a:cubicBezTo>
                  <a:cubicBezTo>
                    <a:pt x="25034" y="27071"/>
                    <a:pt x="21509" y="25509"/>
                    <a:pt x="17890" y="25538"/>
                  </a:cubicBezTo>
                  <a:cubicBezTo>
                    <a:pt x="14272" y="25604"/>
                    <a:pt x="10844" y="27147"/>
                    <a:pt x="8365" y="29824"/>
                  </a:cubicBezTo>
                  <a:cubicBezTo>
                    <a:pt x="5603" y="32777"/>
                    <a:pt x="4082" y="36710"/>
                    <a:pt x="4175" y="40777"/>
                  </a:cubicBezTo>
                  <a:close/>
                </a:path>
              </a:pathLst>
            </a:custGeom>
            <a:solidFill>
              <a:srgbClr val="6D6E71"/>
            </a:solidFill>
            <a:ln w="9525" cap="flat">
              <a:noFill/>
              <a:prstDash val="solid"/>
              <a:miter/>
            </a:ln>
          </p:spPr>
          <p:txBody>
            <a:bodyPr rtlCol="0" anchor="ctr"/>
            <a:lstStyle/>
            <a:p>
              <a:endParaRPr lang="en-US"/>
            </a:p>
          </p:txBody>
        </p:sp>
        <p:sp>
          <p:nvSpPr>
            <p:cNvPr id="519" name="Freeform: Shape 518">
              <a:extLst>
                <a:ext uri="{FF2B5EF4-FFF2-40B4-BE49-F238E27FC236}">
                  <a16:creationId xmlns:a16="http://schemas.microsoft.com/office/drawing/2014/main" id="{A13B4FA5-C111-4E34-98DC-88EC340A65C7}"/>
                </a:ext>
              </a:extLst>
            </p:cNvPr>
            <p:cNvSpPr/>
            <p:nvPr/>
          </p:nvSpPr>
          <p:spPr>
            <a:xfrm>
              <a:off x="17169470" y="5168175"/>
              <a:ext cx="12208" cy="65050"/>
            </a:xfrm>
            <a:custGeom>
              <a:avLst/>
              <a:gdLst>
                <a:gd name="connsiteX0" fmla="*/ -3658 w 12208"/>
                <a:gd name="connsiteY0" fmla="*/ 10197 h 65050"/>
                <a:gd name="connsiteX1" fmla="*/ -5467 w 12208"/>
                <a:gd name="connsiteY1" fmla="*/ 5910 h 65050"/>
                <a:gd name="connsiteX2" fmla="*/ -3658 w 12208"/>
                <a:gd name="connsiteY2" fmla="*/ 1624 h 65050"/>
                <a:gd name="connsiteX3" fmla="*/ 4820 w 12208"/>
                <a:gd name="connsiteY3" fmla="*/ 1538 h 65050"/>
                <a:gd name="connsiteX4" fmla="*/ 4913 w 12208"/>
                <a:gd name="connsiteY4" fmla="*/ 1624 h 65050"/>
                <a:gd name="connsiteX5" fmla="*/ 6723 w 12208"/>
                <a:gd name="connsiteY5" fmla="*/ 5910 h 65050"/>
                <a:gd name="connsiteX6" fmla="*/ 4913 w 12208"/>
                <a:gd name="connsiteY6" fmla="*/ 10197 h 65050"/>
                <a:gd name="connsiteX7" fmla="*/ -3565 w 12208"/>
                <a:gd name="connsiteY7" fmla="*/ 10282 h 65050"/>
                <a:gd name="connsiteX8" fmla="*/ -3658 w 12208"/>
                <a:gd name="connsiteY8" fmla="*/ 10197 h 65050"/>
                <a:gd name="connsiteX9" fmla="*/ 5295 w 12208"/>
                <a:gd name="connsiteY9" fmla="*/ 64870 h 65050"/>
                <a:gd name="connsiteX10" fmla="*/ -4230 w 12208"/>
                <a:gd name="connsiteY10" fmla="*/ 64870 h 65050"/>
                <a:gd name="connsiteX11" fmla="*/ -4230 w 12208"/>
                <a:gd name="connsiteY11" fmla="*/ 19722 h 65050"/>
                <a:gd name="connsiteX12" fmla="*/ 5295 w 12208"/>
                <a:gd name="connsiteY12" fmla="*/ 19722 h 6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08" h="65050">
                  <a:moveTo>
                    <a:pt x="-3658" y="10197"/>
                  </a:moveTo>
                  <a:cubicBezTo>
                    <a:pt x="-4895" y="9101"/>
                    <a:pt x="-5565" y="7539"/>
                    <a:pt x="-5467" y="5910"/>
                  </a:cubicBezTo>
                  <a:cubicBezTo>
                    <a:pt x="-5467" y="4291"/>
                    <a:pt x="-4802" y="2738"/>
                    <a:pt x="-3658" y="1624"/>
                  </a:cubicBezTo>
                  <a:cubicBezTo>
                    <a:pt x="-1375" y="-747"/>
                    <a:pt x="2439" y="-786"/>
                    <a:pt x="4820" y="1538"/>
                  </a:cubicBezTo>
                  <a:cubicBezTo>
                    <a:pt x="4820" y="1567"/>
                    <a:pt x="4913" y="1595"/>
                    <a:pt x="4913" y="1624"/>
                  </a:cubicBezTo>
                  <a:cubicBezTo>
                    <a:pt x="6057" y="2738"/>
                    <a:pt x="6723" y="4291"/>
                    <a:pt x="6723" y="5910"/>
                  </a:cubicBezTo>
                  <a:cubicBezTo>
                    <a:pt x="6820" y="7539"/>
                    <a:pt x="6150" y="9101"/>
                    <a:pt x="4913" y="10197"/>
                  </a:cubicBezTo>
                  <a:cubicBezTo>
                    <a:pt x="2630" y="12569"/>
                    <a:pt x="-1184" y="12606"/>
                    <a:pt x="-3565" y="10282"/>
                  </a:cubicBezTo>
                  <a:cubicBezTo>
                    <a:pt x="-3565" y="10254"/>
                    <a:pt x="-3658" y="10225"/>
                    <a:pt x="-3658" y="10197"/>
                  </a:cubicBezTo>
                  <a:close/>
                  <a:moveTo>
                    <a:pt x="5295" y="64870"/>
                  </a:moveTo>
                  <a:lnTo>
                    <a:pt x="-4230" y="64870"/>
                  </a:lnTo>
                  <a:lnTo>
                    <a:pt x="-4230" y="19722"/>
                  </a:lnTo>
                  <a:lnTo>
                    <a:pt x="5295" y="19722"/>
                  </a:lnTo>
                  <a:close/>
                </a:path>
              </a:pathLst>
            </a:custGeom>
            <a:solidFill>
              <a:srgbClr val="6D6E71"/>
            </a:solidFill>
            <a:ln w="9525" cap="flat">
              <a:noFill/>
              <a:prstDash val="solid"/>
              <a:miter/>
            </a:ln>
          </p:spPr>
          <p:txBody>
            <a:bodyPr rtlCol="0" anchor="ctr"/>
            <a:lstStyle/>
            <a:p>
              <a:endParaRPr lang="en-US"/>
            </a:p>
          </p:txBody>
        </p:sp>
        <p:sp>
          <p:nvSpPr>
            <p:cNvPr id="520" name="Freeform: Shape 519">
              <a:extLst>
                <a:ext uri="{FF2B5EF4-FFF2-40B4-BE49-F238E27FC236}">
                  <a16:creationId xmlns:a16="http://schemas.microsoft.com/office/drawing/2014/main" id="{36C8B381-8407-48BF-98DB-40FEB9382F16}"/>
                </a:ext>
              </a:extLst>
            </p:cNvPr>
            <p:cNvSpPr/>
            <p:nvPr/>
          </p:nvSpPr>
          <p:spPr>
            <a:xfrm>
              <a:off x="17187102" y="5188077"/>
              <a:ext cx="46862" cy="45529"/>
            </a:xfrm>
            <a:custGeom>
              <a:avLst/>
              <a:gdLst>
                <a:gd name="connsiteX0" fmla="*/ 12810 w 46862"/>
                <a:gd name="connsiteY0" fmla="*/ 45350 h 45529"/>
                <a:gd name="connsiteX1" fmla="*/ -5477 w 46862"/>
                <a:gd name="connsiteY1" fmla="*/ -180 h 45529"/>
                <a:gd name="connsiteX2" fmla="*/ 4048 w 46862"/>
                <a:gd name="connsiteY2" fmla="*/ -180 h 45529"/>
                <a:gd name="connsiteX3" fmla="*/ 17954 w 46862"/>
                <a:gd name="connsiteY3" fmla="*/ 34205 h 45529"/>
                <a:gd name="connsiteX4" fmla="*/ 31860 w 46862"/>
                <a:gd name="connsiteY4" fmla="*/ -180 h 45529"/>
                <a:gd name="connsiteX5" fmla="*/ 41385 w 46862"/>
                <a:gd name="connsiteY5" fmla="*/ -180 h 45529"/>
                <a:gd name="connsiteX6" fmla="*/ 23001 w 46862"/>
                <a:gd name="connsiteY6" fmla="*/ 45350 h 45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62" h="45529">
                  <a:moveTo>
                    <a:pt x="12810" y="45350"/>
                  </a:moveTo>
                  <a:lnTo>
                    <a:pt x="-5477" y="-180"/>
                  </a:lnTo>
                  <a:lnTo>
                    <a:pt x="4048" y="-180"/>
                  </a:lnTo>
                  <a:lnTo>
                    <a:pt x="17954" y="34205"/>
                  </a:lnTo>
                  <a:lnTo>
                    <a:pt x="31860" y="-180"/>
                  </a:lnTo>
                  <a:lnTo>
                    <a:pt x="41385" y="-180"/>
                  </a:lnTo>
                  <a:lnTo>
                    <a:pt x="23001" y="45350"/>
                  </a:lnTo>
                  <a:close/>
                </a:path>
              </a:pathLst>
            </a:custGeom>
            <a:solidFill>
              <a:srgbClr val="6D6E71"/>
            </a:solidFill>
            <a:ln w="9525" cap="flat">
              <a:noFill/>
              <a:prstDash val="solid"/>
              <a:miter/>
            </a:ln>
          </p:spPr>
          <p:txBody>
            <a:bodyPr rtlCol="0" anchor="ctr"/>
            <a:lstStyle/>
            <a:p>
              <a:endParaRPr lang="en-US"/>
            </a:p>
          </p:txBody>
        </p:sp>
        <p:sp>
          <p:nvSpPr>
            <p:cNvPr id="521" name="Freeform: Shape 520">
              <a:extLst>
                <a:ext uri="{FF2B5EF4-FFF2-40B4-BE49-F238E27FC236}">
                  <a16:creationId xmlns:a16="http://schemas.microsoft.com/office/drawing/2014/main" id="{0257528C-4064-49D3-BC0C-DD077293573B}"/>
                </a:ext>
              </a:extLst>
            </p:cNvPr>
            <p:cNvSpPr/>
            <p:nvPr/>
          </p:nvSpPr>
          <p:spPr>
            <a:xfrm>
              <a:off x="17237366" y="5187309"/>
              <a:ext cx="45292" cy="47070"/>
            </a:xfrm>
            <a:custGeom>
              <a:avLst/>
              <a:gdLst>
                <a:gd name="connsiteX0" fmla="*/ 39793 w 45292"/>
                <a:gd name="connsiteY0" fmla="*/ 27543 h 47070"/>
                <a:gd name="connsiteX1" fmla="*/ 4074 w 45292"/>
                <a:gd name="connsiteY1" fmla="*/ 27543 h 47070"/>
                <a:gd name="connsiteX2" fmla="*/ 8553 w 45292"/>
                <a:gd name="connsiteY2" fmla="*/ 35544 h 47070"/>
                <a:gd name="connsiteX3" fmla="*/ 18078 w 45292"/>
                <a:gd name="connsiteY3" fmla="*/ 38592 h 47070"/>
                <a:gd name="connsiteX4" fmla="*/ 31123 w 45292"/>
                <a:gd name="connsiteY4" fmla="*/ 33163 h 47070"/>
                <a:gd name="connsiteX5" fmla="*/ 36649 w 45292"/>
                <a:gd name="connsiteY5" fmla="*/ 39164 h 47070"/>
                <a:gd name="connsiteX6" fmla="*/ 17599 w 45292"/>
                <a:gd name="connsiteY6" fmla="*/ 46879 h 47070"/>
                <a:gd name="connsiteX7" fmla="*/ 1311 w 45292"/>
                <a:gd name="connsiteY7" fmla="*/ 40402 h 47070"/>
                <a:gd name="connsiteX8" fmla="*/ 1311 w 45292"/>
                <a:gd name="connsiteY8" fmla="*/ 6208 h 47070"/>
                <a:gd name="connsiteX9" fmla="*/ 17506 w 45292"/>
                <a:gd name="connsiteY9" fmla="*/ -175 h 47070"/>
                <a:gd name="connsiteX10" fmla="*/ 33314 w 45292"/>
                <a:gd name="connsiteY10" fmla="*/ 5445 h 47070"/>
                <a:gd name="connsiteX11" fmla="*/ 39793 w 45292"/>
                <a:gd name="connsiteY11" fmla="*/ 20971 h 47070"/>
                <a:gd name="connsiteX12" fmla="*/ 4074 w 45292"/>
                <a:gd name="connsiteY12" fmla="*/ 20018 h 47070"/>
                <a:gd name="connsiteX13" fmla="*/ 30175 w 45292"/>
                <a:gd name="connsiteY13" fmla="*/ 20018 h 47070"/>
                <a:gd name="connsiteX14" fmla="*/ 26551 w 45292"/>
                <a:gd name="connsiteY14" fmla="*/ 11160 h 47070"/>
                <a:gd name="connsiteX15" fmla="*/ 17696 w 45292"/>
                <a:gd name="connsiteY15" fmla="*/ 8112 h 47070"/>
                <a:gd name="connsiteX16" fmla="*/ 8171 w 45292"/>
                <a:gd name="connsiteY16" fmla="*/ 11256 h 47070"/>
                <a:gd name="connsiteX17" fmla="*/ 4074 w 45292"/>
                <a:gd name="connsiteY17" fmla="*/ 19638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292" h="47070">
                  <a:moveTo>
                    <a:pt x="39793" y="27543"/>
                  </a:moveTo>
                  <a:lnTo>
                    <a:pt x="4074" y="27543"/>
                  </a:lnTo>
                  <a:cubicBezTo>
                    <a:pt x="4167" y="30772"/>
                    <a:pt x="5883" y="33734"/>
                    <a:pt x="8553" y="35544"/>
                  </a:cubicBezTo>
                  <a:cubicBezTo>
                    <a:pt x="11311" y="37535"/>
                    <a:pt x="14645" y="38602"/>
                    <a:pt x="18078" y="38592"/>
                  </a:cubicBezTo>
                  <a:cubicBezTo>
                    <a:pt x="23031" y="38926"/>
                    <a:pt x="27886" y="36916"/>
                    <a:pt x="31123" y="33163"/>
                  </a:cubicBezTo>
                  <a:lnTo>
                    <a:pt x="36649" y="39164"/>
                  </a:lnTo>
                  <a:cubicBezTo>
                    <a:pt x="31695" y="44298"/>
                    <a:pt x="24742" y="47098"/>
                    <a:pt x="17599" y="46879"/>
                  </a:cubicBezTo>
                  <a:cubicBezTo>
                    <a:pt x="11501" y="46984"/>
                    <a:pt x="5692" y="44650"/>
                    <a:pt x="1311" y="40402"/>
                  </a:cubicBezTo>
                  <a:cubicBezTo>
                    <a:pt x="-7739" y="30810"/>
                    <a:pt x="-7739" y="15799"/>
                    <a:pt x="1311" y="6208"/>
                  </a:cubicBezTo>
                  <a:cubicBezTo>
                    <a:pt x="5692" y="2054"/>
                    <a:pt x="11501" y="-232"/>
                    <a:pt x="17506" y="-175"/>
                  </a:cubicBezTo>
                  <a:cubicBezTo>
                    <a:pt x="23314" y="-298"/>
                    <a:pt x="28933" y="1702"/>
                    <a:pt x="33314" y="5445"/>
                  </a:cubicBezTo>
                  <a:cubicBezTo>
                    <a:pt x="37695" y="9389"/>
                    <a:pt x="40076" y="15084"/>
                    <a:pt x="39793" y="20971"/>
                  </a:cubicBezTo>
                  <a:close/>
                  <a:moveTo>
                    <a:pt x="4074" y="20018"/>
                  </a:moveTo>
                  <a:lnTo>
                    <a:pt x="30175" y="20018"/>
                  </a:lnTo>
                  <a:cubicBezTo>
                    <a:pt x="30361" y="16666"/>
                    <a:pt x="29030" y="13389"/>
                    <a:pt x="26551" y="11160"/>
                  </a:cubicBezTo>
                  <a:cubicBezTo>
                    <a:pt x="24077" y="9103"/>
                    <a:pt x="20933" y="8027"/>
                    <a:pt x="17696" y="8112"/>
                  </a:cubicBezTo>
                  <a:cubicBezTo>
                    <a:pt x="14264" y="8055"/>
                    <a:pt x="10934" y="9160"/>
                    <a:pt x="8171" y="11256"/>
                  </a:cubicBezTo>
                  <a:cubicBezTo>
                    <a:pt x="5502" y="13237"/>
                    <a:pt x="3981" y="16352"/>
                    <a:pt x="4074" y="19638"/>
                  </a:cubicBezTo>
                  <a:close/>
                </a:path>
              </a:pathLst>
            </a:custGeom>
            <a:solidFill>
              <a:srgbClr val="6D6E71"/>
            </a:solidFill>
            <a:ln w="9525" cap="flat">
              <a:noFill/>
              <a:prstDash val="solid"/>
              <a:miter/>
            </a:ln>
          </p:spPr>
          <p:txBody>
            <a:bodyPr rtlCol="0" anchor="ctr"/>
            <a:lstStyle/>
            <a:p>
              <a:endParaRPr lang="en-US"/>
            </a:p>
          </p:txBody>
        </p:sp>
        <p:sp>
          <p:nvSpPr>
            <p:cNvPr id="522" name="Freeform: Shape 521">
              <a:extLst>
                <a:ext uri="{FF2B5EF4-FFF2-40B4-BE49-F238E27FC236}">
                  <a16:creationId xmlns:a16="http://schemas.microsoft.com/office/drawing/2014/main" id="{B1D2812A-021B-45CF-B941-910BA2DE957B}"/>
                </a:ext>
              </a:extLst>
            </p:cNvPr>
            <p:cNvSpPr/>
            <p:nvPr/>
          </p:nvSpPr>
          <p:spPr>
            <a:xfrm>
              <a:off x="17292351" y="5187696"/>
              <a:ext cx="24286" cy="45433"/>
            </a:xfrm>
            <a:custGeom>
              <a:avLst/>
              <a:gdLst>
                <a:gd name="connsiteX0" fmla="*/ 18429 w 24286"/>
                <a:gd name="connsiteY0" fmla="*/ 9154 h 45433"/>
                <a:gd name="connsiteX1" fmla="*/ 7667 w 24286"/>
                <a:gd name="connsiteY1" fmla="*/ 13821 h 45433"/>
                <a:gd name="connsiteX2" fmla="*/ 4048 w 24286"/>
                <a:gd name="connsiteY2" fmla="*/ 26204 h 45433"/>
                <a:gd name="connsiteX3" fmla="*/ 4048 w 24286"/>
                <a:gd name="connsiteY3" fmla="*/ 45254 h 45433"/>
                <a:gd name="connsiteX4" fmla="*/ -5477 w 24286"/>
                <a:gd name="connsiteY4" fmla="*/ 45254 h 45433"/>
                <a:gd name="connsiteX5" fmla="*/ -5477 w 24286"/>
                <a:gd name="connsiteY5" fmla="*/ 201 h 45433"/>
                <a:gd name="connsiteX6" fmla="*/ 4048 w 24286"/>
                <a:gd name="connsiteY6" fmla="*/ 201 h 45433"/>
                <a:gd name="connsiteX7" fmla="*/ 4048 w 24286"/>
                <a:gd name="connsiteY7" fmla="*/ 9726 h 45433"/>
                <a:gd name="connsiteX8" fmla="*/ 10429 w 24286"/>
                <a:gd name="connsiteY8" fmla="*/ 2677 h 45433"/>
                <a:gd name="connsiteX9" fmla="*/ 18810 w 24286"/>
                <a:gd name="connsiteY9" fmla="*/ -180 h 45433"/>
                <a:gd name="connsiteX10" fmla="*/ 18810 w 24286"/>
                <a:gd name="connsiteY10" fmla="*/ 9345 h 45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5433">
                  <a:moveTo>
                    <a:pt x="18429" y="9154"/>
                  </a:moveTo>
                  <a:cubicBezTo>
                    <a:pt x="14336" y="8859"/>
                    <a:pt x="10239" y="10602"/>
                    <a:pt x="7667" y="13821"/>
                  </a:cubicBezTo>
                  <a:cubicBezTo>
                    <a:pt x="5095" y="17422"/>
                    <a:pt x="3858" y="21784"/>
                    <a:pt x="4048" y="26204"/>
                  </a:cubicBezTo>
                  <a:lnTo>
                    <a:pt x="4048" y="45254"/>
                  </a:lnTo>
                  <a:lnTo>
                    <a:pt x="-5477" y="45254"/>
                  </a:lnTo>
                  <a:lnTo>
                    <a:pt x="-5477" y="201"/>
                  </a:lnTo>
                  <a:lnTo>
                    <a:pt x="4048" y="201"/>
                  </a:lnTo>
                  <a:lnTo>
                    <a:pt x="4048" y="9726"/>
                  </a:lnTo>
                  <a:cubicBezTo>
                    <a:pt x="5574" y="6916"/>
                    <a:pt x="7764" y="4496"/>
                    <a:pt x="10429" y="2677"/>
                  </a:cubicBezTo>
                  <a:cubicBezTo>
                    <a:pt x="12908" y="925"/>
                    <a:pt x="15764" y="-75"/>
                    <a:pt x="18810" y="-180"/>
                  </a:cubicBezTo>
                  <a:lnTo>
                    <a:pt x="18810" y="9345"/>
                  </a:lnTo>
                  <a:close/>
                </a:path>
              </a:pathLst>
            </a:custGeom>
            <a:solidFill>
              <a:srgbClr val="6D6E71"/>
            </a:solidFill>
            <a:ln w="9525" cap="flat">
              <a:noFill/>
              <a:prstDash val="solid"/>
              <a:miter/>
            </a:ln>
          </p:spPr>
          <p:txBody>
            <a:bodyPr rtlCol="0" anchor="ctr"/>
            <a:lstStyle/>
            <a:p>
              <a:endParaRPr lang="en-US"/>
            </a:p>
          </p:txBody>
        </p:sp>
        <p:sp>
          <p:nvSpPr>
            <p:cNvPr id="523" name="Freeform: Shape 522">
              <a:extLst>
                <a:ext uri="{FF2B5EF4-FFF2-40B4-BE49-F238E27FC236}">
                  <a16:creationId xmlns:a16="http://schemas.microsoft.com/office/drawing/2014/main" id="{D9BC87AF-0A6D-426F-B3D3-70F13D9AA465}"/>
                </a:ext>
              </a:extLst>
            </p:cNvPr>
            <p:cNvSpPr/>
            <p:nvPr/>
          </p:nvSpPr>
          <p:spPr>
            <a:xfrm>
              <a:off x="17321019" y="5187679"/>
              <a:ext cx="36593" cy="46702"/>
            </a:xfrm>
            <a:custGeom>
              <a:avLst/>
              <a:gdLst>
                <a:gd name="connsiteX0" fmla="*/ 31102 w 36593"/>
                <a:gd name="connsiteY0" fmla="*/ 32126 h 46702"/>
                <a:gd name="connsiteX1" fmla="*/ 26433 w 36593"/>
                <a:gd name="connsiteY1" fmla="*/ 42603 h 46702"/>
                <a:gd name="connsiteX2" fmla="*/ 14336 w 36593"/>
                <a:gd name="connsiteY2" fmla="*/ 46508 h 46702"/>
                <a:gd name="connsiteX3" fmla="*/ 4048 w 36593"/>
                <a:gd name="connsiteY3" fmla="*/ 44699 h 46702"/>
                <a:gd name="connsiteX4" fmla="*/ -5477 w 36593"/>
                <a:gd name="connsiteY4" fmla="*/ 39555 h 46702"/>
                <a:gd name="connsiteX5" fmla="*/ -807 w 36593"/>
                <a:gd name="connsiteY5" fmla="*/ 32126 h 46702"/>
                <a:gd name="connsiteX6" fmla="*/ 14624 w 36593"/>
                <a:gd name="connsiteY6" fmla="*/ 38126 h 46702"/>
                <a:gd name="connsiteX7" fmla="*/ 19768 w 36593"/>
                <a:gd name="connsiteY7" fmla="*/ 36603 h 46702"/>
                <a:gd name="connsiteX8" fmla="*/ 21577 w 36593"/>
                <a:gd name="connsiteY8" fmla="*/ 32792 h 46702"/>
                <a:gd name="connsiteX9" fmla="*/ 12527 w 36593"/>
                <a:gd name="connsiteY9" fmla="*/ 26697 h 46702"/>
                <a:gd name="connsiteX10" fmla="*/ 11480 w 36593"/>
                <a:gd name="connsiteY10" fmla="*/ 26697 h 46702"/>
                <a:gd name="connsiteX11" fmla="*/ -2714 w 36593"/>
                <a:gd name="connsiteY11" fmla="*/ 13838 h 46702"/>
                <a:gd name="connsiteX12" fmla="*/ 2239 w 36593"/>
                <a:gd name="connsiteY12" fmla="*/ 3646 h 46702"/>
                <a:gd name="connsiteX13" fmla="*/ 15006 w 36593"/>
                <a:gd name="connsiteY13" fmla="*/ -164 h 46702"/>
                <a:gd name="connsiteX14" fmla="*/ 29958 w 36593"/>
                <a:gd name="connsiteY14" fmla="*/ 4503 h 46702"/>
                <a:gd name="connsiteX15" fmla="*/ 26340 w 36593"/>
                <a:gd name="connsiteY15" fmla="*/ 11647 h 46702"/>
                <a:gd name="connsiteX16" fmla="*/ 14243 w 36593"/>
                <a:gd name="connsiteY16" fmla="*/ 7932 h 46702"/>
                <a:gd name="connsiteX17" fmla="*/ 8718 w 36593"/>
                <a:gd name="connsiteY17" fmla="*/ 9171 h 46702"/>
                <a:gd name="connsiteX18" fmla="*/ 6527 w 36593"/>
                <a:gd name="connsiteY18" fmla="*/ 12885 h 46702"/>
                <a:gd name="connsiteX19" fmla="*/ 8811 w 36593"/>
                <a:gd name="connsiteY19" fmla="*/ 16124 h 46702"/>
                <a:gd name="connsiteX20" fmla="*/ 13099 w 36593"/>
                <a:gd name="connsiteY20" fmla="*/ 17648 h 46702"/>
                <a:gd name="connsiteX21" fmla="*/ 18052 w 36593"/>
                <a:gd name="connsiteY21" fmla="*/ 18981 h 46702"/>
                <a:gd name="connsiteX22" fmla="*/ 22149 w 36593"/>
                <a:gd name="connsiteY22" fmla="*/ 20505 h 46702"/>
                <a:gd name="connsiteX23" fmla="*/ 26531 w 36593"/>
                <a:gd name="connsiteY23" fmla="*/ 22887 h 46702"/>
                <a:gd name="connsiteX24" fmla="*/ 31102 w 36593"/>
                <a:gd name="connsiteY24" fmla="*/ 32126 h 46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593" h="46702">
                  <a:moveTo>
                    <a:pt x="31102" y="32126"/>
                  </a:moveTo>
                  <a:cubicBezTo>
                    <a:pt x="31293" y="36155"/>
                    <a:pt x="29577" y="40031"/>
                    <a:pt x="26433" y="42603"/>
                  </a:cubicBezTo>
                  <a:cubicBezTo>
                    <a:pt x="23005" y="45289"/>
                    <a:pt x="18717" y="46680"/>
                    <a:pt x="14336" y="46508"/>
                  </a:cubicBezTo>
                  <a:cubicBezTo>
                    <a:pt x="10815" y="46451"/>
                    <a:pt x="7383" y="45832"/>
                    <a:pt x="4048" y="44699"/>
                  </a:cubicBezTo>
                  <a:cubicBezTo>
                    <a:pt x="621" y="43546"/>
                    <a:pt x="-2617" y="41803"/>
                    <a:pt x="-5477" y="39555"/>
                  </a:cubicBezTo>
                  <a:lnTo>
                    <a:pt x="-807" y="32126"/>
                  </a:lnTo>
                  <a:cubicBezTo>
                    <a:pt x="3574" y="35755"/>
                    <a:pt x="9001" y="37860"/>
                    <a:pt x="14624" y="38126"/>
                  </a:cubicBezTo>
                  <a:cubicBezTo>
                    <a:pt x="16433" y="38232"/>
                    <a:pt x="18243" y="37698"/>
                    <a:pt x="19768" y="36603"/>
                  </a:cubicBezTo>
                  <a:cubicBezTo>
                    <a:pt x="21005" y="35717"/>
                    <a:pt x="21670" y="34288"/>
                    <a:pt x="21577" y="32792"/>
                  </a:cubicBezTo>
                  <a:cubicBezTo>
                    <a:pt x="21577" y="30506"/>
                    <a:pt x="18624" y="28506"/>
                    <a:pt x="12527" y="26697"/>
                  </a:cubicBezTo>
                  <a:lnTo>
                    <a:pt x="11480" y="26697"/>
                  </a:lnTo>
                  <a:cubicBezTo>
                    <a:pt x="1955" y="24125"/>
                    <a:pt x="-2714" y="19839"/>
                    <a:pt x="-2714" y="13838"/>
                  </a:cubicBezTo>
                  <a:cubicBezTo>
                    <a:pt x="-2807" y="9837"/>
                    <a:pt x="-998" y="6037"/>
                    <a:pt x="2239" y="3646"/>
                  </a:cubicBezTo>
                  <a:cubicBezTo>
                    <a:pt x="5955" y="998"/>
                    <a:pt x="10434" y="-345"/>
                    <a:pt x="15006" y="-164"/>
                  </a:cubicBezTo>
                  <a:cubicBezTo>
                    <a:pt x="20340" y="-154"/>
                    <a:pt x="25577" y="1465"/>
                    <a:pt x="29958" y="4503"/>
                  </a:cubicBezTo>
                  <a:lnTo>
                    <a:pt x="26340" y="11647"/>
                  </a:lnTo>
                  <a:cubicBezTo>
                    <a:pt x="22814" y="9218"/>
                    <a:pt x="18526" y="7923"/>
                    <a:pt x="14243" y="7932"/>
                  </a:cubicBezTo>
                  <a:cubicBezTo>
                    <a:pt x="12336" y="7837"/>
                    <a:pt x="10434" y="8265"/>
                    <a:pt x="8718" y="9171"/>
                  </a:cubicBezTo>
                  <a:cubicBezTo>
                    <a:pt x="7383" y="9894"/>
                    <a:pt x="6527" y="11333"/>
                    <a:pt x="6527" y="12885"/>
                  </a:cubicBezTo>
                  <a:cubicBezTo>
                    <a:pt x="6527" y="14352"/>
                    <a:pt x="7383" y="15667"/>
                    <a:pt x="8811" y="16124"/>
                  </a:cubicBezTo>
                  <a:cubicBezTo>
                    <a:pt x="10146" y="16810"/>
                    <a:pt x="11573" y="17324"/>
                    <a:pt x="13099" y="17648"/>
                  </a:cubicBezTo>
                  <a:cubicBezTo>
                    <a:pt x="14815" y="18000"/>
                    <a:pt x="16433" y="18448"/>
                    <a:pt x="18052" y="18981"/>
                  </a:cubicBezTo>
                  <a:lnTo>
                    <a:pt x="22149" y="20505"/>
                  </a:lnTo>
                  <a:cubicBezTo>
                    <a:pt x="23670" y="21172"/>
                    <a:pt x="25103" y="21963"/>
                    <a:pt x="26531" y="22887"/>
                  </a:cubicBezTo>
                  <a:cubicBezTo>
                    <a:pt x="29484" y="25011"/>
                    <a:pt x="31195" y="28478"/>
                    <a:pt x="31102" y="32126"/>
                  </a:cubicBezTo>
                  <a:close/>
                </a:path>
              </a:pathLst>
            </a:custGeom>
            <a:solidFill>
              <a:srgbClr val="6D6E71"/>
            </a:solidFill>
            <a:ln w="9525" cap="flat">
              <a:noFill/>
              <a:prstDash val="solid"/>
              <a:miter/>
            </a:ln>
          </p:spPr>
          <p:txBody>
            <a:bodyPr rtlCol="0" anchor="ctr"/>
            <a:lstStyle/>
            <a:p>
              <a:endParaRPr lang="en-US"/>
            </a:p>
          </p:txBody>
        </p:sp>
        <p:sp>
          <p:nvSpPr>
            <p:cNvPr id="524" name="Freeform: Shape 523">
              <a:extLst>
                <a:ext uri="{FF2B5EF4-FFF2-40B4-BE49-F238E27FC236}">
                  <a16:creationId xmlns:a16="http://schemas.microsoft.com/office/drawing/2014/main" id="{8906C911-CD83-4BB5-988E-C56B1C1E8F6C}"/>
                </a:ext>
              </a:extLst>
            </p:cNvPr>
            <p:cNvSpPr/>
            <p:nvPr/>
          </p:nvSpPr>
          <p:spPr>
            <a:xfrm>
              <a:off x="17366361" y="5168169"/>
              <a:ext cx="12189" cy="65056"/>
            </a:xfrm>
            <a:custGeom>
              <a:avLst/>
              <a:gdLst>
                <a:gd name="connsiteX0" fmla="*/ -3668 w 12189"/>
                <a:gd name="connsiteY0" fmla="*/ 10203 h 65056"/>
                <a:gd name="connsiteX1" fmla="*/ -5477 w 12189"/>
                <a:gd name="connsiteY1" fmla="*/ 5916 h 65056"/>
                <a:gd name="connsiteX2" fmla="*/ 621 w 12189"/>
                <a:gd name="connsiteY2" fmla="*/ -180 h 65056"/>
                <a:gd name="connsiteX3" fmla="*/ 4904 w 12189"/>
                <a:gd name="connsiteY3" fmla="*/ 1630 h 65056"/>
                <a:gd name="connsiteX4" fmla="*/ 6713 w 12189"/>
                <a:gd name="connsiteY4" fmla="*/ 5916 h 65056"/>
                <a:gd name="connsiteX5" fmla="*/ 621 w 12189"/>
                <a:gd name="connsiteY5" fmla="*/ 12012 h 65056"/>
                <a:gd name="connsiteX6" fmla="*/ -3668 w 12189"/>
                <a:gd name="connsiteY6" fmla="*/ 10203 h 65056"/>
                <a:gd name="connsiteX7" fmla="*/ 5857 w 12189"/>
                <a:gd name="connsiteY7" fmla="*/ 64876 h 65056"/>
                <a:gd name="connsiteX8" fmla="*/ -3668 w 12189"/>
                <a:gd name="connsiteY8" fmla="*/ 64876 h 65056"/>
                <a:gd name="connsiteX9" fmla="*/ -3668 w 12189"/>
                <a:gd name="connsiteY9" fmla="*/ 19728 h 65056"/>
                <a:gd name="connsiteX10" fmla="*/ 5857 w 12189"/>
                <a:gd name="connsiteY10" fmla="*/ 19728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9" h="65056">
                  <a:moveTo>
                    <a:pt x="-3668" y="10203"/>
                  </a:moveTo>
                  <a:cubicBezTo>
                    <a:pt x="-4812" y="9079"/>
                    <a:pt x="-5477" y="7535"/>
                    <a:pt x="-5477" y="5916"/>
                  </a:cubicBezTo>
                  <a:cubicBezTo>
                    <a:pt x="-5384" y="2573"/>
                    <a:pt x="-2714" y="-132"/>
                    <a:pt x="621" y="-180"/>
                  </a:cubicBezTo>
                  <a:cubicBezTo>
                    <a:pt x="2239" y="-189"/>
                    <a:pt x="3760" y="468"/>
                    <a:pt x="4904" y="1630"/>
                  </a:cubicBezTo>
                  <a:cubicBezTo>
                    <a:pt x="6048" y="2744"/>
                    <a:pt x="6713" y="4297"/>
                    <a:pt x="6713" y="5916"/>
                  </a:cubicBezTo>
                  <a:cubicBezTo>
                    <a:pt x="6620" y="9260"/>
                    <a:pt x="3951" y="11965"/>
                    <a:pt x="621" y="12012"/>
                  </a:cubicBezTo>
                  <a:cubicBezTo>
                    <a:pt x="-1003" y="12032"/>
                    <a:pt x="-2523" y="11374"/>
                    <a:pt x="-3668" y="10203"/>
                  </a:cubicBezTo>
                  <a:close/>
                  <a:moveTo>
                    <a:pt x="5857" y="64876"/>
                  </a:moveTo>
                  <a:lnTo>
                    <a:pt x="-3668" y="64876"/>
                  </a:lnTo>
                  <a:lnTo>
                    <a:pt x="-3668" y="19728"/>
                  </a:lnTo>
                  <a:lnTo>
                    <a:pt x="5857" y="19728"/>
                  </a:lnTo>
                  <a:close/>
                </a:path>
              </a:pathLst>
            </a:custGeom>
            <a:solidFill>
              <a:srgbClr val="6D6E71"/>
            </a:solidFill>
            <a:ln w="9525" cap="flat">
              <a:noFill/>
              <a:prstDash val="solid"/>
              <a:miter/>
            </a:ln>
          </p:spPr>
          <p:txBody>
            <a:bodyPr rtlCol="0" anchor="ctr"/>
            <a:lstStyle/>
            <a:p>
              <a:endParaRPr lang="en-US"/>
            </a:p>
          </p:txBody>
        </p:sp>
        <p:sp>
          <p:nvSpPr>
            <p:cNvPr id="525" name="Freeform: Shape 524">
              <a:extLst>
                <a:ext uri="{FF2B5EF4-FFF2-40B4-BE49-F238E27FC236}">
                  <a16:creationId xmlns:a16="http://schemas.microsoft.com/office/drawing/2014/main" id="{C1BE2B14-1AAC-4D5D-9B09-58843A929B41}"/>
                </a:ext>
              </a:extLst>
            </p:cNvPr>
            <p:cNvSpPr/>
            <p:nvPr/>
          </p:nvSpPr>
          <p:spPr>
            <a:xfrm>
              <a:off x="17387222" y="5187314"/>
              <a:ext cx="48001" cy="47053"/>
            </a:xfrm>
            <a:custGeom>
              <a:avLst/>
              <a:gdLst>
                <a:gd name="connsiteX0" fmla="*/ 35667 w 48001"/>
                <a:gd name="connsiteY0" fmla="*/ 40016 h 47053"/>
                <a:gd name="connsiteX1" fmla="*/ 1381 w 48001"/>
                <a:gd name="connsiteY1" fmla="*/ 40016 h 47053"/>
                <a:gd name="connsiteX2" fmla="*/ 1381 w 48001"/>
                <a:gd name="connsiteY2" fmla="*/ 6678 h 47053"/>
                <a:gd name="connsiteX3" fmla="*/ 35667 w 48001"/>
                <a:gd name="connsiteY3" fmla="*/ 6678 h 47053"/>
                <a:gd name="connsiteX4" fmla="*/ 35667 w 48001"/>
                <a:gd name="connsiteY4" fmla="*/ 40016 h 47053"/>
                <a:gd name="connsiteX5" fmla="*/ 8236 w 48001"/>
                <a:gd name="connsiteY5" fmla="*/ 34110 h 47053"/>
                <a:gd name="connsiteX6" fmla="*/ 28812 w 48001"/>
                <a:gd name="connsiteY6" fmla="*/ 34110 h 47053"/>
                <a:gd name="connsiteX7" fmla="*/ 28812 w 48001"/>
                <a:gd name="connsiteY7" fmla="*/ 12584 h 47053"/>
                <a:gd name="connsiteX8" fmla="*/ 8236 w 48001"/>
                <a:gd name="connsiteY8" fmla="*/ 12584 h 47053"/>
                <a:gd name="connsiteX9" fmla="*/ 8236 w 48001"/>
                <a:gd name="connsiteY9"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001" h="47053">
                  <a:moveTo>
                    <a:pt x="35667" y="40016"/>
                  </a:moveTo>
                  <a:cubicBezTo>
                    <a:pt x="26049" y="49159"/>
                    <a:pt x="10999" y="49159"/>
                    <a:pt x="1381" y="40016"/>
                  </a:cubicBezTo>
                  <a:cubicBezTo>
                    <a:pt x="-7763" y="30776"/>
                    <a:pt x="-7763" y="15917"/>
                    <a:pt x="1381" y="6678"/>
                  </a:cubicBezTo>
                  <a:cubicBezTo>
                    <a:pt x="10999" y="-2466"/>
                    <a:pt x="26049" y="-2466"/>
                    <a:pt x="35667" y="6678"/>
                  </a:cubicBezTo>
                  <a:cubicBezTo>
                    <a:pt x="44811" y="15917"/>
                    <a:pt x="44811" y="30776"/>
                    <a:pt x="35667" y="40016"/>
                  </a:cubicBezTo>
                  <a:close/>
                  <a:moveTo>
                    <a:pt x="8236" y="34110"/>
                  </a:moveTo>
                  <a:cubicBezTo>
                    <a:pt x="13952" y="39673"/>
                    <a:pt x="23096" y="39673"/>
                    <a:pt x="28812" y="34110"/>
                  </a:cubicBezTo>
                  <a:cubicBezTo>
                    <a:pt x="34239" y="27976"/>
                    <a:pt x="34239" y="18718"/>
                    <a:pt x="28812" y="12584"/>
                  </a:cubicBezTo>
                  <a:cubicBezTo>
                    <a:pt x="23096" y="7021"/>
                    <a:pt x="13952" y="7021"/>
                    <a:pt x="8236" y="12584"/>
                  </a:cubicBezTo>
                  <a:cubicBezTo>
                    <a:pt x="2809" y="18718"/>
                    <a:pt x="2809" y="27976"/>
                    <a:pt x="8236" y="34110"/>
                  </a:cubicBezTo>
                  <a:close/>
                </a:path>
              </a:pathLst>
            </a:custGeom>
            <a:solidFill>
              <a:srgbClr val="6D6E71"/>
            </a:solidFill>
            <a:ln w="9525" cap="flat">
              <a:noFill/>
              <a:prstDash val="solid"/>
              <a:miter/>
            </a:ln>
          </p:spPr>
          <p:txBody>
            <a:bodyPr rtlCol="0" anchor="ctr"/>
            <a:lstStyle/>
            <a:p>
              <a:endParaRPr lang="en-US"/>
            </a:p>
          </p:txBody>
        </p:sp>
        <p:sp>
          <p:nvSpPr>
            <p:cNvPr id="526" name="Freeform: Shape 525">
              <a:extLst>
                <a:ext uri="{FF2B5EF4-FFF2-40B4-BE49-F238E27FC236}">
                  <a16:creationId xmlns:a16="http://schemas.microsoft.com/office/drawing/2014/main" id="{7770DCA4-81CF-4518-86D3-A54F1DE06DDF}"/>
                </a:ext>
              </a:extLst>
            </p:cNvPr>
            <p:cNvSpPr/>
            <p:nvPr/>
          </p:nvSpPr>
          <p:spPr>
            <a:xfrm>
              <a:off x="17445226" y="5187300"/>
              <a:ext cx="41964" cy="46306"/>
            </a:xfrm>
            <a:custGeom>
              <a:avLst/>
              <a:gdLst>
                <a:gd name="connsiteX0" fmla="*/ 4048 w 41964"/>
                <a:gd name="connsiteY0" fmla="*/ 21456 h 46306"/>
                <a:gd name="connsiteX1" fmla="*/ 4048 w 41964"/>
                <a:gd name="connsiteY1" fmla="*/ 46126 h 46306"/>
                <a:gd name="connsiteX2" fmla="*/ -5477 w 41964"/>
                <a:gd name="connsiteY2" fmla="*/ 46126 h 46306"/>
                <a:gd name="connsiteX3" fmla="*/ -5477 w 41964"/>
                <a:gd name="connsiteY3" fmla="*/ 596 h 46306"/>
                <a:gd name="connsiteX4" fmla="*/ 4048 w 41964"/>
                <a:gd name="connsiteY4" fmla="*/ 596 h 46306"/>
                <a:gd name="connsiteX5" fmla="*/ 4048 w 41964"/>
                <a:gd name="connsiteY5" fmla="*/ 8883 h 46306"/>
                <a:gd name="connsiteX6" fmla="*/ 10434 w 41964"/>
                <a:gd name="connsiteY6" fmla="*/ 2215 h 46306"/>
                <a:gd name="connsiteX7" fmla="*/ 19196 w 41964"/>
                <a:gd name="connsiteY7" fmla="*/ -166 h 46306"/>
                <a:gd name="connsiteX8" fmla="*/ 31674 w 41964"/>
                <a:gd name="connsiteY8" fmla="*/ 4597 h 46306"/>
                <a:gd name="connsiteX9" fmla="*/ 36437 w 41964"/>
                <a:gd name="connsiteY9" fmla="*/ 18217 h 46306"/>
                <a:gd name="connsiteX10" fmla="*/ 36437 w 41964"/>
                <a:gd name="connsiteY10" fmla="*/ 46126 h 46306"/>
                <a:gd name="connsiteX11" fmla="*/ 26912 w 41964"/>
                <a:gd name="connsiteY11" fmla="*/ 46126 h 46306"/>
                <a:gd name="connsiteX12" fmla="*/ 26912 w 41964"/>
                <a:gd name="connsiteY12" fmla="*/ 21170 h 46306"/>
                <a:gd name="connsiteX13" fmla="*/ 16527 w 41964"/>
                <a:gd name="connsiteY13" fmla="*/ 8502 h 46306"/>
                <a:gd name="connsiteX14" fmla="*/ 7862 w 41964"/>
                <a:gd name="connsiteY14" fmla="*/ 11836 h 46306"/>
                <a:gd name="connsiteX15" fmla="*/ 4048 w 41964"/>
                <a:gd name="connsiteY15" fmla="*/ 21456 h 46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4" h="46306">
                  <a:moveTo>
                    <a:pt x="4048" y="21456"/>
                  </a:moveTo>
                  <a:lnTo>
                    <a:pt x="4048" y="46126"/>
                  </a:lnTo>
                  <a:lnTo>
                    <a:pt x="-5477" y="46126"/>
                  </a:lnTo>
                  <a:lnTo>
                    <a:pt x="-5477" y="596"/>
                  </a:lnTo>
                  <a:lnTo>
                    <a:pt x="4048" y="596"/>
                  </a:lnTo>
                  <a:lnTo>
                    <a:pt x="4048" y="8883"/>
                  </a:lnTo>
                  <a:cubicBezTo>
                    <a:pt x="5574" y="6121"/>
                    <a:pt x="7764" y="3816"/>
                    <a:pt x="10434" y="2215"/>
                  </a:cubicBezTo>
                  <a:cubicBezTo>
                    <a:pt x="13099" y="682"/>
                    <a:pt x="16145" y="-147"/>
                    <a:pt x="19196" y="-166"/>
                  </a:cubicBezTo>
                  <a:cubicBezTo>
                    <a:pt x="23861" y="-356"/>
                    <a:pt x="28340" y="1368"/>
                    <a:pt x="31674" y="4597"/>
                  </a:cubicBezTo>
                  <a:cubicBezTo>
                    <a:pt x="35102" y="8283"/>
                    <a:pt x="36814" y="13217"/>
                    <a:pt x="36437" y="18217"/>
                  </a:cubicBezTo>
                  <a:lnTo>
                    <a:pt x="36437" y="46126"/>
                  </a:lnTo>
                  <a:lnTo>
                    <a:pt x="26912" y="46126"/>
                  </a:lnTo>
                  <a:lnTo>
                    <a:pt x="26912" y="21170"/>
                  </a:lnTo>
                  <a:cubicBezTo>
                    <a:pt x="26912" y="12693"/>
                    <a:pt x="23480" y="8502"/>
                    <a:pt x="16527" y="8502"/>
                  </a:cubicBezTo>
                  <a:cubicBezTo>
                    <a:pt x="13289" y="8474"/>
                    <a:pt x="10243" y="9664"/>
                    <a:pt x="7862" y="11836"/>
                  </a:cubicBezTo>
                  <a:cubicBezTo>
                    <a:pt x="5192" y="14322"/>
                    <a:pt x="3858" y="17846"/>
                    <a:pt x="4048" y="21456"/>
                  </a:cubicBezTo>
                  <a:close/>
                </a:path>
              </a:pathLst>
            </a:custGeom>
            <a:solidFill>
              <a:srgbClr val="6D6E71"/>
            </a:solidFill>
            <a:ln w="9525" cap="flat">
              <a:noFill/>
              <a:prstDash val="solid"/>
              <a:miter/>
            </a:ln>
          </p:spPr>
          <p:txBody>
            <a:bodyPr rtlCol="0" anchor="ctr"/>
            <a:lstStyle/>
            <a:p>
              <a:endParaRPr lang="en-US"/>
            </a:p>
          </p:txBody>
        </p:sp>
        <p:sp>
          <p:nvSpPr>
            <p:cNvPr id="527" name="Freeform: Shape 526">
              <a:extLst>
                <a:ext uri="{FF2B5EF4-FFF2-40B4-BE49-F238E27FC236}">
                  <a16:creationId xmlns:a16="http://schemas.microsoft.com/office/drawing/2014/main" id="{9BCD23FD-6985-4F11-9C6A-BFD8261839D7}"/>
                </a:ext>
              </a:extLst>
            </p:cNvPr>
            <p:cNvSpPr/>
            <p:nvPr/>
          </p:nvSpPr>
          <p:spPr>
            <a:xfrm>
              <a:off x="17522570" y="5187313"/>
              <a:ext cx="46601" cy="62961"/>
            </a:xfrm>
            <a:custGeom>
              <a:avLst/>
              <a:gdLst>
                <a:gd name="connsiteX0" fmla="*/ 18908 w 46601"/>
                <a:gd name="connsiteY0" fmla="*/ -179 h 62961"/>
                <a:gd name="connsiteX1" fmla="*/ 34623 w 46601"/>
                <a:gd name="connsiteY1" fmla="*/ 6203 h 62961"/>
                <a:gd name="connsiteX2" fmla="*/ 41102 w 46601"/>
                <a:gd name="connsiteY2" fmla="*/ 23062 h 62961"/>
                <a:gd name="connsiteX3" fmla="*/ 34623 w 46601"/>
                <a:gd name="connsiteY3" fmla="*/ 40207 h 62961"/>
                <a:gd name="connsiteX4" fmla="*/ 6336 w 46601"/>
                <a:gd name="connsiteY4" fmla="*/ 41731 h 62961"/>
                <a:gd name="connsiteX5" fmla="*/ 4048 w 46601"/>
                <a:gd name="connsiteY5" fmla="*/ 39255 h 62961"/>
                <a:gd name="connsiteX6" fmla="*/ 4048 w 46601"/>
                <a:gd name="connsiteY6" fmla="*/ 62782 h 62961"/>
                <a:gd name="connsiteX7" fmla="*/ -5477 w 46601"/>
                <a:gd name="connsiteY7" fmla="*/ 62782 h 62961"/>
                <a:gd name="connsiteX8" fmla="*/ -5477 w 46601"/>
                <a:gd name="connsiteY8" fmla="*/ 583 h 62961"/>
                <a:gd name="connsiteX9" fmla="*/ 4048 w 46601"/>
                <a:gd name="connsiteY9" fmla="*/ 583 h 62961"/>
                <a:gd name="connsiteX10" fmla="*/ 4048 w 46601"/>
                <a:gd name="connsiteY10" fmla="*/ 8489 h 62961"/>
                <a:gd name="connsiteX11" fmla="*/ 18908 w 46601"/>
                <a:gd name="connsiteY11" fmla="*/ -179 h 62961"/>
                <a:gd name="connsiteX12" fmla="*/ 3858 w 46601"/>
                <a:gd name="connsiteY12" fmla="*/ 23443 h 62961"/>
                <a:gd name="connsiteX13" fmla="*/ 7857 w 46601"/>
                <a:gd name="connsiteY13" fmla="*/ 34111 h 62961"/>
                <a:gd name="connsiteX14" fmla="*/ 17382 w 46601"/>
                <a:gd name="connsiteY14" fmla="*/ 38302 h 62961"/>
                <a:gd name="connsiteX15" fmla="*/ 26907 w 46601"/>
                <a:gd name="connsiteY15" fmla="*/ 34111 h 62961"/>
                <a:gd name="connsiteX16" fmla="*/ 31098 w 46601"/>
                <a:gd name="connsiteY16" fmla="*/ 23443 h 62961"/>
                <a:gd name="connsiteX17" fmla="*/ 27005 w 46601"/>
                <a:gd name="connsiteY17" fmla="*/ 12585 h 62961"/>
                <a:gd name="connsiteX18" fmla="*/ 17480 w 46601"/>
                <a:gd name="connsiteY18" fmla="*/ 8298 h 62961"/>
                <a:gd name="connsiteX19" fmla="*/ 7955 w 46601"/>
                <a:gd name="connsiteY19" fmla="*/ 12585 h 62961"/>
                <a:gd name="connsiteX20" fmla="*/ 3667 w 46601"/>
                <a:gd name="connsiteY20" fmla="*/ 23443 h 62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2961">
                  <a:moveTo>
                    <a:pt x="18908" y="-179"/>
                  </a:moveTo>
                  <a:cubicBezTo>
                    <a:pt x="24814" y="-236"/>
                    <a:pt x="30433" y="2060"/>
                    <a:pt x="34623" y="6203"/>
                  </a:cubicBezTo>
                  <a:cubicBezTo>
                    <a:pt x="39004" y="10680"/>
                    <a:pt x="41385" y="16785"/>
                    <a:pt x="41102" y="23062"/>
                  </a:cubicBezTo>
                  <a:cubicBezTo>
                    <a:pt x="41385" y="29415"/>
                    <a:pt x="39004" y="35607"/>
                    <a:pt x="34623" y="40207"/>
                  </a:cubicBezTo>
                  <a:cubicBezTo>
                    <a:pt x="27289" y="48427"/>
                    <a:pt x="14620" y="49113"/>
                    <a:pt x="6336" y="41731"/>
                  </a:cubicBezTo>
                  <a:cubicBezTo>
                    <a:pt x="5574" y="40979"/>
                    <a:pt x="4713" y="40150"/>
                    <a:pt x="4048" y="39255"/>
                  </a:cubicBezTo>
                  <a:lnTo>
                    <a:pt x="4048" y="62782"/>
                  </a:lnTo>
                  <a:lnTo>
                    <a:pt x="-5477" y="62782"/>
                  </a:lnTo>
                  <a:lnTo>
                    <a:pt x="-5477" y="583"/>
                  </a:lnTo>
                  <a:lnTo>
                    <a:pt x="4048" y="583"/>
                  </a:lnTo>
                  <a:lnTo>
                    <a:pt x="4048" y="8489"/>
                  </a:lnTo>
                  <a:cubicBezTo>
                    <a:pt x="7095" y="3174"/>
                    <a:pt x="12810" y="-121"/>
                    <a:pt x="18908" y="-179"/>
                  </a:cubicBezTo>
                  <a:close/>
                  <a:moveTo>
                    <a:pt x="3858" y="23443"/>
                  </a:moveTo>
                  <a:cubicBezTo>
                    <a:pt x="3764" y="27387"/>
                    <a:pt x="5192" y="31225"/>
                    <a:pt x="7857" y="34111"/>
                  </a:cubicBezTo>
                  <a:cubicBezTo>
                    <a:pt x="10239" y="36807"/>
                    <a:pt x="13764" y="38331"/>
                    <a:pt x="17382" y="38302"/>
                  </a:cubicBezTo>
                  <a:cubicBezTo>
                    <a:pt x="21005" y="38236"/>
                    <a:pt x="24433" y="36721"/>
                    <a:pt x="26907" y="34111"/>
                  </a:cubicBezTo>
                  <a:cubicBezTo>
                    <a:pt x="29768" y="31292"/>
                    <a:pt x="31288" y="27425"/>
                    <a:pt x="31098" y="23443"/>
                  </a:cubicBezTo>
                  <a:cubicBezTo>
                    <a:pt x="31288" y="19424"/>
                    <a:pt x="29768" y="15509"/>
                    <a:pt x="27005" y="12585"/>
                  </a:cubicBezTo>
                  <a:cubicBezTo>
                    <a:pt x="24526" y="9908"/>
                    <a:pt x="21098" y="8365"/>
                    <a:pt x="17480" y="8298"/>
                  </a:cubicBezTo>
                  <a:cubicBezTo>
                    <a:pt x="13862" y="8270"/>
                    <a:pt x="10336" y="9832"/>
                    <a:pt x="7955" y="12585"/>
                  </a:cubicBezTo>
                  <a:cubicBezTo>
                    <a:pt x="5192" y="15499"/>
                    <a:pt x="3574" y="19405"/>
                    <a:pt x="3667" y="23443"/>
                  </a:cubicBezTo>
                  <a:close/>
                </a:path>
              </a:pathLst>
            </a:custGeom>
            <a:solidFill>
              <a:srgbClr val="6D6E71"/>
            </a:solidFill>
            <a:ln w="9525" cap="flat">
              <a:noFill/>
              <a:prstDash val="solid"/>
              <a:miter/>
            </a:ln>
          </p:spPr>
          <p:txBody>
            <a:bodyPr rtlCol="0" anchor="ctr"/>
            <a:lstStyle/>
            <a:p>
              <a:endParaRPr lang="en-US"/>
            </a:p>
          </p:txBody>
        </p:sp>
        <p:sp>
          <p:nvSpPr>
            <p:cNvPr id="528" name="Freeform: Shape 527">
              <a:extLst>
                <a:ext uri="{FF2B5EF4-FFF2-40B4-BE49-F238E27FC236}">
                  <a16:creationId xmlns:a16="http://schemas.microsoft.com/office/drawing/2014/main" id="{551D79BC-0010-4923-9BE4-040AB29A3CF0}"/>
                </a:ext>
              </a:extLst>
            </p:cNvPr>
            <p:cNvSpPr/>
            <p:nvPr/>
          </p:nvSpPr>
          <p:spPr>
            <a:xfrm>
              <a:off x="17579055" y="5187696"/>
              <a:ext cx="24286" cy="45433"/>
            </a:xfrm>
            <a:custGeom>
              <a:avLst/>
              <a:gdLst>
                <a:gd name="connsiteX0" fmla="*/ 18336 w 24286"/>
                <a:gd name="connsiteY0" fmla="*/ 9154 h 45433"/>
                <a:gd name="connsiteX1" fmla="*/ 7667 w 24286"/>
                <a:gd name="connsiteY1" fmla="*/ 13821 h 45433"/>
                <a:gd name="connsiteX2" fmla="*/ 4048 w 24286"/>
                <a:gd name="connsiteY2" fmla="*/ 26204 h 45433"/>
                <a:gd name="connsiteX3" fmla="*/ 4048 w 24286"/>
                <a:gd name="connsiteY3" fmla="*/ 45254 h 45433"/>
                <a:gd name="connsiteX4" fmla="*/ -5477 w 24286"/>
                <a:gd name="connsiteY4" fmla="*/ 45254 h 45433"/>
                <a:gd name="connsiteX5" fmla="*/ -5477 w 24286"/>
                <a:gd name="connsiteY5" fmla="*/ 201 h 45433"/>
                <a:gd name="connsiteX6" fmla="*/ 4048 w 24286"/>
                <a:gd name="connsiteY6" fmla="*/ 201 h 45433"/>
                <a:gd name="connsiteX7" fmla="*/ 4048 w 24286"/>
                <a:gd name="connsiteY7" fmla="*/ 9726 h 45433"/>
                <a:gd name="connsiteX8" fmla="*/ 10332 w 24286"/>
                <a:gd name="connsiteY8" fmla="*/ 2677 h 45433"/>
                <a:gd name="connsiteX9" fmla="*/ 18810 w 24286"/>
                <a:gd name="connsiteY9" fmla="*/ -180 h 45433"/>
                <a:gd name="connsiteX10" fmla="*/ 18810 w 24286"/>
                <a:gd name="connsiteY10" fmla="*/ 9345 h 45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5433">
                  <a:moveTo>
                    <a:pt x="18336" y="9154"/>
                  </a:moveTo>
                  <a:cubicBezTo>
                    <a:pt x="14238" y="8868"/>
                    <a:pt x="10239" y="10612"/>
                    <a:pt x="7667" y="13821"/>
                  </a:cubicBezTo>
                  <a:cubicBezTo>
                    <a:pt x="5095" y="17422"/>
                    <a:pt x="3858" y="21784"/>
                    <a:pt x="4048" y="26204"/>
                  </a:cubicBezTo>
                  <a:lnTo>
                    <a:pt x="4048" y="45254"/>
                  </a:lnTo>
                  <a:lnTo>
                    <a:pt x="-5477" y="45254"/>
                  </a:lnTo>
                  <a:lnTo>
                    <a:pt x="-5477" y="201"/>
                  </a:lnTo>
                  <a:lnTo>
                    <a:pt x="4048" y="201"/>
                  </a:lnTo>
                  <a:lnTo>
                    <a:pt x="4048" y="9726"/>
                  </a:lnTo>
                  <a:cubicBezTo>
                    <a:pt x="5476" y="6888"/>
                    <a:pt x="7667" y="4459"/>
                    <a:pt x="10332" y="2677"/>
                  </a:cubicBezTo>
                  <a:cubicBezTo>
                    <a:pt x="12810" y="934"/>
                    <a:pt x="15764" y="-56"/>
                    <a:pt x="18810" y="-180"/>
                  </a:cubicBezTo>
                  <a:lnTo>
                    <a:pt x="18810" y="9345"/>
                  </a:lnTo>
                  <a:close/>
                </a:path>
              </a:pathLst>
            </a:custGeom>
            <a:solidFill>
              <a:srgbClr val="6D6E71"/>
            </a:solidFill>
            <a:ln w="9525" cap="flat">
              <a:noFill/>
              <a:prstDash val="solid"/>
              <a:miter/>
            </a:ln>
          </p:spPr>
          <p:txBody>
            <a:bodyPr rtlCol="0" anchor="ctr"/>
            <a:lstStyle/>
            <a:p>
              <a:endParaRPr lang="en-US"/>
            </a:p>
          </p:txBody>
        </p:sp>
        <p:sp>
          <p:nvSpPr>
            <p:cNvPr id="529" name="Freeform: Shape 528">
              <a:extLst>
                <a:ext uri="{FF2B5EF4-FFF2-40B4-BE49-F238E27FC236}">
                  <a16:creationId xmlns:a16="http://schemas.microsoft.com/office/drawing/2014/main" id="{58B27F8C-1C45-4FC8-974D-FD0F5B6587F1}"/>
                </a:ext>
              </a:extLst>
            </p:cNvPr>
            <p:cNvSpPr/>
            <p:nvPr/>
          </p:nvSpPr>
          <p:spPr>
            <a:xfrm>
              <a:off x="17607916" y="5187314"/>
              <a:ext cx="48006" cy="47053"/>
            </a:xfrm>
            <a:custGeom>
              <a:avLst/>
              <a:gdLst>
                <a:gd name="connsiteX0" fmla="*/ 35672 w 48006"/>
                <a:gd name="connsiteY0" fmla="*/ 40016 h 47053"/>
                <a:gd name="connsiteX1" fmla="*/ 1381 w 48006"/>
                <a:gd name="connsiteY1" fmla="*/ 40016 h 47053"/>
                <a:gd name="connsiteX2" fmla="*/ 1381 w 48006"/>
                <a:gd name="connsiteY2" fmla="*/ 6678 h 47053"/>
                <a:gd name="connsiteX3" fmla="*/ 35672 w 48006"/>
                <a:gd name="connsiteY3" fmla="*/ 6678 h 47053"/>
                <a:gd name="connsiteX4" fmla="*/ 35672 w 48006"/>
                <a:gd name="connsiteY4" fmla="*/ 40016 h 47053"/>
                <a:gd name="connsiteX5" fmla="*/ 8236 w 48006"/>
                <a:gd name="connsiteY5" fmla="*/ 34110 h 47053"/>
                <a:gd name="connsiteX6" fmla="*/ 18524 w 48006"/>
                <a:gd name="connsiteY6" fmla="*/ 38301 h 47053"/>
                <a:gd name="connsiteX7" fmla="*/ 28905 w 48006"/>
                <a:gd name="connsiteY7" fmla="*/ 34110 h 47053"/>
                <a:gd name="connsiteX8" fmla="*/ 28905 w 48006"/>
                <a:gd name="connsiteY8" fmla="*/ 12584 h 47053"/>
                <a:gd name="connsiteX9" fmla="*/ 18524 w 48006"/>
                <a:gd name="connsiteY9" fmla="*/ 8393 h 47053"/>
                <a:gd name="connsiteX10" fmla="*/ 8236 w 48006"/>
                <a:gd name="connsiteY10" fmla="*/ 12584 h 47053"/>
                <a:gd name="connsiteX11" fmla="*/ 8236 w 48006"/>
                <a:gd name="connsiteY11"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7053">
                  <a:moveTo>
                    <a:pt x="35672" y="40016"/>
                  </a:moveTo>
                  <a:cubicBezTo>
                    <a:pt x="26049" y="49159"/>
                    <a:pt x="10999" y="49159"/>
                    <a:pt x="1381" y="40016"/>
                  </a:cubicBezTo>
                  <a:cubicBezTo>
                    <a:pt x="-7763" y="30776"/>
                    <a:pt x="-7763" y="15917"/>
                    <a:pt x="1381" y="6678"/>
                  </a:cubicBezTo>
                  <a:cubicBezTo>
                    <a:pt x="10999" y="-2466"/>
                    <a:pt x="26049" y="-2466"/>
                    <a:pt x="35672" y="6678"/>
                  </a:cubicBezTo>
                  <a:cubicBezTo>
                    <a:pt x="44815" y="15917"/>
                    <a:pt x="44815" y="30776"/>
                    <a:pt x="35672" y="40016"/>
                  </a:cubicBezTo>
                  <a:close/>
                  <a:moveTo>
                    <a:pt x="8236" y="34110"/>
                  </a:moveTo>
                  <a:cubicBezTo>
                    <a:pt x="10906" y="36882"/>
                    <a:pt x="14617" y="38406"/>
                    <a:pt x="18524" y="38301"/>
                  </a:cubicBezTo>
                  <a:cubicBezTo>
                    <a:pt x="22431" y="38396"/>
                    <a:pt x="26147" y="36882"/>
                    <a:pt x="28905" y="34110"/>
                  </a:cubicBezTo>
                  <a:cubicBezTo>
                    <a:pt x="34337" y="27976"/>
                    <a:pt x="34337" y="18718"/>
                    <a:pt x="28905" y="12584"/>
                  </a:cubicBezTo>
                  <a:cubicBezTo>
                    <a:pt x="26147" y="9812"/>
                    <a:pt x="22431" y="8297"/>
                    <a:pt x="18524" y="8393"/>
                  </a:cubicBezTo>
                  <a:cubicBezTo>
                    <a:pt x="14617" y="8288"/>
                    <a:pt x="10906" y="9812"/>
                    <a:pt x="8236" y="12584"/>
                  </a:cubicBezTo>
                  <a:cubicBezTo>
                    <a:pt x="2809" y="18718"/>
                    <a:pt x="2809" y="27976"/>
                    <a:pt x="8236" y="34110"/>
                  </a:cubicBezTo>
                  <a:close/>
                </a:path>
              </a:pathLst>
            </a:custGeom>
            <a:solidFill>
              <a:srgbClr val="6D6E71"/>
            </a:solidFill>
            <a:ln w="9525" cap="flat">
              <a:noFill/>
              <a:prstDash val="solid"/>
              <a:miter/>
            </a:ln>
          </p:spPr>
          <p:txBody>
            <a:bodyPr rtlCol="0" anchor="ctr"/>
            <a:lstStyle/>
            <a:p>
              <a:endParaRPr lang="en-US"/>
            </a:p>
          </p:txBody>
        </p:sp>
        <p:sp>
          <p:nvSpPr>
            <p:cNvPr id="530" name="Freeform: Shape 529">
              <a:extLst>
                <a:ext uri="{FF2B5EF4-FFF2-40B4-BE49-F238E27FC236}">
                  <a16:creationId xmlns:a16="http://schemas.microsoft.com/office/drawing/2014/main" id="{8D75A482-5EEE-4A30-B284-51A7493403B2}"/>
                </a:ext>
              </a:extLst>
            </p:cNvPr>
            <p:cNvSpPr/>
            <p:nvPr/>
          </p:nvSpPr>
          <p:spPr>
            <a:xfrm>
              <a:off x="17663089" y="5187307"/>
              <a:ext cx="45108" cy="64701"/>
            </a:xfrm>
            <a:custGeom>
              <a:avLst/>
              <a:gdLst>
                <a:gd name="connsiteX0" fmla="*/ 39551 w 45108"/>
                <a:gd name="connsiteY0" fmla="*/ 589 h 64701"/>
                <a:gd name="connsiteX1" fmla="*/ 39551 w 45108"/>
                <a:gd name="connsiteY1" fmla="*/ 40308 h 64701"/>
                <a:gd name="connsiteX2" fmla="*/ 32979 w 45108"/>
                <a:gd name="connsiteY2" fmla="*/ 58406 h 64701"/>
                <a:gd name="connsiteX3" fmla="*/ 16120 w 45108"/>
                <a:gd name="connsiteY3" fmla="*/ 64502 h 64701"/>
                <a:gd name="connsiteX4" fmla="*/ -2456 w 45108"/>
                <a:gd name="connsiteY4" fmla="*/ 58025 h 64701"/>
                <a:gd name="connsiteX5" fmla="*/ 2023 w 45108"/>
                <a:gd name="connsiteY5" fmla="*/ 50786 h 64701"/>
                <a:gd name="connsiteX6" fmla="*/ 15547 w 45108"/>
                <a:gd name="connsiteY6" fmla="*/ 55834 h 64701"/>
                <a:gd name="connsiteX7" fmla="*/ 26407 w 45108"/>
                <a:gd name="connsiteY7" fmla="*/ 52310 h 64701"/>
                <a:gd name="connsiteX8" fmla="*/ 30314 w 45108"/>
                <a:gd name="connsiteY8" fmla="*/ 41070 h 64701"/>
                <a:gd name="connsiteX9" fmla="*/ 30314 w 45108"/>
                <a:gd name="connsiteY9" fmla="*/ 35260 h 64701"/>
                <a:gd name="connsiteX10" fmla="*/ 24217 w 45108"/>
                <a:gd name="connsiteY10" fmla="*/ 41737 h 64701"/>
                <a:gd name="connsiteX11" fmla="*/ 15264 w 45108"/>
                <a:gd name="connsiteY11" fmla="*/ 44119 h 64701"/>
                <a:gd name="connsiteX12" fmla="*/ 307 w 45108"/>
                <a:gd name="connsiteY12" fmla="*/ 37737 h 64701"/>
                <a:gd name="connsiteX13" fmla="*/ 307 w 45108"/>
                <a:gd name="connsiteY13" fmla="*/ 6209 h 64701"/>
                <a:gd name="connsiteX14" fmla="*/ 15264 w 45108"/>
                <a:gd name="connsiteY14" fmla="*/ -173 h 64701"/>
                <a:gd name="connsiteX15" fmla="*/ 29933 w 45108"/>
                <a:gd name="connsiteY15" fmla="*/ 7352 h 64701"/>
                <a:gd name="connsiteX16" fmla="*/ 29933 w 45108"/>
                <a:gd name="connsiteY16" fmla="*/ 589 h 64701"/>
                <a:gd name="connsiteX17" fmla="*/ 3930 w 45108"/>
                <a:gd name="connsiteY17" fmla="*/ 21640 h 64701"/>
                <a:gd name="connsiteX18" fmla="*/ 7450 w 45108"/>
                <a:gd name="connsiteY18" fmla="*/ 31165 h 64701"/>
                <a:gd name="connsiteX19" fmla="*/ 16975 w 45108"/>
                <a:gd name="connsiteY19" fmla="*/ 35260 h 64701"/>
                <a:gd name="connsiteX20" fmla="*/ 26500 w 45108"/>
                <a:gd name="connsiteY20" fmla="*/ 31355 h 64701"/>
                <a:gd name="connsiteX21" fmla="*/ 26500 w 45108"/>
                <a:gd name="connsiteY21" fmla="*/ 11543 h 64701"/>
                <a:gd name="connsiteX22" fmla="*/ 16975 w 45108"/>
                <a:gd name="connsiteY22" fmla="*/ 7447 h 64701"/>
                <a:gd name="connsiteX23" fmla="*/ 7450 w 45108"/>
                <a:gd name="connsiteY23" fmla="*/ 11638 h 64701"/>
                <a:gd name="connsiteX24" fmla="*/ 3930 w 45108"/>
                <a:gd name="connsiteY24" fmla="*/ 21640 h 64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5108" h="64701">
                  <a:moveTo>
                    <a:pt x="39551" y="589"/>
                  </a:moveTo>
                  <a:lnTo>
                    <a:pt x="39551" y="40308"/>
                  </a:lnTo>
                  <a:cubicBezTo>
                    <a:pt x="40123" y="47004"/>
                    <a:pt x="37648" y="53605"/>
                    <a:pt x="32979" y="58406"/>
                  </a:cubicBezTo>
                  <a:cubicBezTo>
                    <a:pt x="28407" y="62569"/>
                    <a:pt x="22310" y="64750"/>
                    <a:pt x="16120" y="64502"/>
                  </a:cubicBezTo>
                  <a:cubicBezTo>
                    <a:pt x="9357" y="64521"/>
                    <a:pt x="2785" y="62235"/>
                    <a:pt x="-2456" y="58025"/>
                  </a:cubicBezTo>
                  <a:lnTo>
                    <a:pt x="2023" y="50786"/>
                  </a:lnTo>
                  <a:cubicBezTo>
                    <a:pt x="5832" y="53900"/>
                    <a:pt x="10594" y="55682"/>
                    <a:pt x="15547" y="55834"/>
                  </a:cubicBezTo>
                  <a:cubicBezTo>
                    <a:pt x="19454" y="56063"/>
                    <a:pt x="23361" y="54806"/>
                    <a:pt x="26407" y="52310"/>
                  </a:cubicBezTo>
                  <a:cubicBezTo>
                    <a:pt x="29263" y="49300"/>
                    <a:pt x="30695" y="45204"/>
                    <a:pt x="30314" y="41070"/>
                  </a:cubicBezTo>
                  <a:lnTo>
                    <a:pt x="30314" y="35260"/>
                  </a:lnTo>
                  <a:cubicBezTo>
                    <a:pt x="28882" y="37937"/>
                    <a:pt x="26789" y="40175"/>
                    <a:pt x="24217" y="41737"/>
                  </a:cubicBezTo>
                  <a:cubicBezTo>
                    <a:pt x="21454" y="43309"/>
                    <a:pt x="18408" y="44138"/>
                    <a:pt x="15264" y="44119"/>
                  </a:cubicBezTo>
                  <a:cubicBezTo>
                    <a:pt x="9548" y="44328"/>
                    <a:pt x="4120" y="41994"/>
                    <a:pt x="307" y="37737"/>
                  </a:cubicBezTo>
                  <a:cubicBezTo>
                    <a:pt x="-7405" y="28660"/>
                    <a:pt x="-7405" y="15287"/>
                    <a:pt x="307" y="6209"/>
                  </a:cubicBezTo>
                  <a:cubicBezTo>
                    <a:pt x="4120" y="2008"/>
                    <a:pt x="9548" y="-325"/>
                    <a:pt x="15264" y="-173"/>
                  </a:cubicBezTo>
                  <a:cubicBezTo>
                    <a:pt x="21073" y="-268"/>
                    <a:pt x="26598" y="2561"/>
                    <a:pt x="29933" y="7352"/>
                  </a:cubicBezTo>
                  <a:lnTo>
                    <a:pt x="29933" y="589"/>
                  </a:lnTo>
                  <a:close/>
                  <a:moveTo>
                    <a:pt x="3930" y="21640"/>
                  </a:moveTo>
                  <a:cubicBezTo>
                    <a:pt x="3832" y="25145"/>
                    <a:pt x="5167" y="28545"/>
                    <a:pt x="7450" y="31165"/>
                  </a:cubicBezTo>
                  <a:cubicBezTo>
                    <a:pt x="9832" y="33965"/>
                    <a:pt x="13357" y="35479"/>
                    <a:pt x="16975" y="35260"/>
                  </a:cubicBezTo>
                  <a:cubicBezTo>
                    <a:pt x="20598" y="35365"/>
                    <a:pt x="24026" y="33946"/>
                    <a:pt x="26500" y="31355"/>
                  </a:cubicBezTo>
                  <a:cubicBezTo>
                    <a:pt x="31360" y="25649"/>
                    <a:pt x="31360" y="17249"/>
                    <a:pt x="26500" y="11543"/>
                  </a:cubicBezTo>
                  <a:cubicBezTo>
                    <a:pt x="24026" y="8857"/>
                    <a:pt x="20598" y="7371"/>
                    <a:pt x="16975" y="7447"/>
                  </a:cubicBezTo>
                  <a:cubicBezTo>
                    <a:pt x="13357" y="7218"/>
                    <a:pt x="9739" y="8781"/>
                    <a:pt x="7450" y="11638"/>
                  </a:cubicBezTo>
                  <a:cubicBezTo>
                    <a:pt x="5069" y="14429"/>
                    <a:pt x="3832" y="17982"/>
                    <a:pt x="3930" y="21640"/>
                  </a:cubicBezTo>
                  <a:close/>
                </a:path>
              </a:pathLst>
            </a:custGeom>
            <a:solidFill>
              <a:srgbClr val="6D6E71"/>
            </a:solidFill>
            <a:ln w="9525" cap="flat">
              <a:noFill/>
              <a:prstDash val="solid"/>
              <a:miter/>
            </a:ln>
          </p:spPr>
          <p:txBody>
            <a:bodyPr rtlCol="0" anchor="ctr"/>
            <a:lstStyle/>
            <a:p>
              <a:endParaRPr lang="en-US"/>
            </a:p>
          </p:txBody>
        </p:sp>
        <p:sp>
          <p:nvSpPr>
            <p:cNvPr id="531" name="Freeform: Shape 530">
              <a:extLst>
                <a:ext uri="{FF2B5EF4-FFF2-40B4-BE49-F238E27FC236}">
                  <a16:creationId xmlns:a16="http://schemas.microsoft.com/office/drawing/2014/main" id="{E8368B4C-BAC1-407C-85CD-D1D9AAAB476D}"/>
                </a:ext>
              </a:extLst>
            </p:cNvPr>
            <p:cNvSpPr/>
            <p:nvPr/>
          </p:nvSpPr>
          <p:spPr>
            <a:xfrm>
              <a:off x="17721167" y="5187696"/>
              <a:ext cx="24286" cy="45433"/>
            </a:xfrm>
            <a:custGeom>
              <a:avLst/>
              <a:gdLst>
                <a:gd name="connsiteX0" fmla="*/ 18429 w 24286"/>
                <a:gd name="connsiteY0" fmla="*/ 9154 h 45433"/>
                <a:gd name="connsiteX1" fmla="*/ 7667 w 24286"/>
                <a:gd name="connsiteY1" fmla="*/ 13821 h 45433"/>
                <a:gd name="connsiteX2" fmla="*/ 4048 w 24286"/>
                <a:gd name="connsiteY2" fmla="*/ 26204 h 45433"/>
                <a:gd name="connsiteX3" fmla="*/ 4048 w 24286"/>
                <a:gd name="connsiteY3" fmla="*/ 45254 h 45433"/>
                <a:gd name="connsiteX4" fmla="*/ -5477 w 24286"/>
                <a:gd name="connsiteY4" fmla="*/ 45254 h 45433"/>
                <a:gd name="connsiteX5" fmla="*/ -5477 w 24286"/>
                <a:gd name="connsiteY5" fmla="*/ 201 h 45433"/>
                <a:gd name="connsiteX6" fmla="*/ 4048 w 24286"/>
                <a:gd name="connsiteY6" fmla="*/ 201 h 45433"/>
                <a:gd name="connsiteX7" fmla="*/ 4048 w 24286"/>
                <a:gd name="connsiteY7" fmla="*/ 9726 h 45433"/>
                <a:gd name="connsiteX8" fmla="*/ 10336 w 24286"/>
                <a:gd name="connsiteY8" fmla="*/ 2677 h 45433"/>
                <a:gd name="connsiteX9" fmla="*/ 18810 w 24286"/>
                <a:gd name="connsiteY9" fmla="*/ -180 h 45433"/>
                <a:gd name="connsiteX10" fmla="*/ 18810 w 24286"/>
                <a:gd name="connsiteY10" fmla="*/ 9345 h 45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5433">
                  <a:moveTo>
                    <a:pt x="18429" y="9154"/>
                  </a:moveTo>
                  <a:cubicBezTo>
                    <a:pt x="14336" y="8859"/>
                    <a:pt x="10239" y="10602"/>
                    <a:pt x="7667" y="13821"/>
                  </a:cubicBezTo>
                  <a:cubicBezTo>
                    <a:pt x="5095" y="17422"/>
                    <a:pt x="3858" y="21784"/>
                    <a:pt x="4048" y="26204"/>
                  </a:cubicBezTo>
                  <a:lnTo>
                    <a:pt x="4048" y="45254"/>
                  </a:lnTo>
                  <a:lnTo>
                    <a:pt x="-5477" y="45254"/>
                  </a:lnTo>
                  <a:lnTo>
                    <a:pt x="-5477" y="201"/>
                  </a:lnTo>
                  <a:lnTo>
                    <a:pt x="4048" y="201"/>
                  </a:lnTo>
                  <a:lnTo>
                    <a:pt x="4048" y="9726"/>
                  </a:lnTo>
                  <a:cubicBezTo>
                    <a:pt x="5574" y="6916"/>
                    <a:pt x="7764" y="4506"/>
                    <a:pt x="10336" y="2677"/>
                  </a:cubicBezTo>
                  <a:cubicBezTo>
                    <a:pt x="12810" y="934"/>
                    <a:pt x="15764" y="-56"/>
                    <a:pt x="18810" y="-180"/>
                  </a:cubicBezTo>
                  <a:lnTo>
                    <a:pt x="18810" y="9345"/>
                  </a:lnTo>
                  <a:close/>
                </a:path>
              </a:pathLst>
            </a:custGeom>
            <a:solidFill>
              <a:srgbClr val="6D6E71"/>
            </a:solidFill>
            <a:ln w="9525" cap="flat">
              <a:noFill/>
              <a:prstDash val="solid"/>
              <a:miter/>
            </a:ln>
          </p:spPr>
          <p:txBody>
            <a:bodyPr rtlCol="0" anchor="ctr"/>
            <a:lstStyle/>
            <a:p>
              <a:endParaRPr lang="en-US"/>
            </a:p>
          </p:txBody>
        </p:sp>
        <p:sp>
          <p:nvSpPr>
            <p:cNvPr id="532" name="Freeform: Shape 531">
              <a:extLst>
                <a:ext uri="{FF2B5EF4-FFF2-40B4-BE49-F238E27FC236}">
                  <a16:creationId xmlns:a16="http://schemas.microsoft.com/office/drawing/2014/main" id="{F42DFF2B-D2D4-457D-B027-03E05B2DF250}"/>
                </a:ext>
              </a:extLst>
            </p:cNvPr>
            <p:cNvSpPr/>
            <p:nvPr/>
          </p:nvSpPr>
          <p:spPr>
            <a:xfrm>
              <a:off x="17750011" y="5187299"/>
              <a:ext cx="40641" cy="47075"/>
            </a:xfrm>
            <a:custGeom>
              <a:avLst/>
              <a:gdLst>
                <a:gd name="connsiteX0" fmla="*/ 34926 w 40641"/>
                <a:gd name="connsiteY0" fmla="*/ 46127 h 47075"/>
                <a:gd name="connsiteX1" fmla="*/ 26164 w 40641"/>
                <a:gd name="connsiteY1" fmla="*/ 46127 h 47075"/>
                <a:gd name="connsiteX2" fmla="*/ 26164 w 40641"/>
                <a:gd name="connsiteY2" fmla="*/ 40031 h 47075"/>
                <a:gd name="connsiteX3" fmla="*/ 11016 w 40641"/>
                <a:gd name="connsiteY3" fmla="*/ 46889 h 47075"/>
                <a:gd name="connsiteX4" fmla="*/ -793 w 40641"/>
                <a:gd name="connsiteY4" fmla="*/ 42793 h 47075"/>
                <a:gd name="connsiteX5" fmla="*/ -5462 w 40641"/>
                <a:gd name="connsiteY5" fmla="*/ 32030 h 47075"/>
                <a:gd name="connsiteX6" fmla="*/ -509 w 40641"/>
                <a:gd name="connsiteY6" fmla="*/ 22505 h 47075"/>
                <a:gd name="connsiteX7" fmla="*/ 12922 w 40641"/>
                <a:gd name="connsiteY7" fmla="*/ 19076 h 47075"/>
                <a:gd name="connsiteX8" fmla="*/ 25401 w 40641"/>
                <a:gd name="connsiteY8" fmla="*/ 19076 h 47075"/>
                <a:gd name="connsiteX9" fmla="*/ 25401 w 40641"/>
                <a:gd name="connsiteY9" fmla="*/ 17361 h 47075"/>
                <a:gd name="connsiteX10" fmla="*/ 15304 w 40641"/>
                <a:gd name="connsiteY10" fmla="*/ 7836 h 47075"/>
                <a:gd name="connsiteX11" fmla="*/ 2063 w 40641"/>
                <a:gd name="connsiteY11" fmla="*/ 12504 h 47075"/>
                <a:gd name="connsiteX12" fmla="*/ -2221 w 40641"/>
                <a:gd name="connsiteY12" fmla="*/ 6503 h 47075"/>
                <a:gd name="connsiteX13" fmla="*/ 16829 w 40641"/>
                <a:gd name="connsiteY13" fmla="*/ -165 h 47075"/>
                <a:gd name="connsiteX14" fmla="*/ 29973 w 40641"/>
                <a:gd name="connsiteY14" fmla="*/ 3931 h 47075"/>
                <a:gd name="connsiteX15" fmla="*/ 35116 w 40641"/>
                <a:gd name="connsiteY15" fmla="*/ 16790 h 47075"/>
                <a:gd name="connsiteX16" fmla="*/ 25401 w 40641"/>
                <a:gd name="connsiteY16" fmla="*/ 29172 h 47075"/>
                <a:gd name="connsiteX17" fmla="*/ 25401 w 40641"/>
                <a:gd name="connsiteY17" fmla="*/ 25362 h 47075"/>
                <a:gd name="connsiteX18" fmla="*/ 14639 w 40641"/>
                <a:gd name="connsiteY18" fmla="*/ 25362 h 47075"/>
                <a:gd name="connsiteX19" fmla="*/ 4253 w 40641"/>
                <a:gd name="connsiteY19" fmla="*/ 31840 h 47075"/>
                <a:gd name="connsiteX20" fmla="*/ 6825 w 40641"/>
                <a:gd name="connsiteY20" fmla="*/ 36983 h 47075"/>
                <a:gd name="connsiteX21" fmla="*/ 13969 w 40641"/>
                <a:gd name="connsiteY21" fmla="*/ 38697 h 47075"/>
                <a:gd name="connsiteX22" fmla="*/ 21973 w 40641"/>
                <a:gd name="connsiteY22" fmla="*/ 36125 h 47075"/>
                <a:gd name="connsiteX23" fmla="*/ 25303 w 40641"/>
                <a:gd name="connsiteY23" fmla="*/ 29172 h 47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1" h="47075">
                  <a:moveTo>
                    <a:pt x="34926" y="46127"/>
                  </a:moveTo>
                  <a:lnTo>
                    <a:pt x="26164" y="46127"/>
                  </a:lnTo>
                  <a:lnTo>
                    <a:pt x="26164" y="40031"/>
                  </a:lnTo>
                  <a:cubicBezTo>
                    <a:pt x="22447" y="44517"/>
                    <a:pt x="16829" y="47041"/>
                    <a:pt x="11016" y="46889"/>
                  </a:cubicBezTo>
                  <a:cubicBezTo>
                    <a:pt x="6732" y="47012"/>
                    <a:pt x="2542" y="45555"/>
                    <a:pt x="-793" y="42793"/>
                  </a:cubicBezTo>
                  <a:cubicBezTo>
                    <a:pt x="-3937" y="40107"/>
                    <a:pt x="-5653" y="36145"/>
                    <a:pt x="-5462" y="32030"/>
                  </a:cubicBezTo>
                  <a:cubicBezTo>
                    <a:pt x="-5555" y="28220"/>
                    <a:pt x="-3653" y="24619"/>
                    <a:pt x="-509" y="22505"/>
                  </a:cubicBezTo>
                  <a:cubicBezTo>
                    <a:pt x="3491" y="20028"/>
                    <a:pt x="8160" y="18828"/>
                    <a:pt x="12922" y="19076"/>
                  </a:cubicBezTo>
                  <a:lnTo>
                    <a:pt x="25401" y="19076"/>
                  </a:lnTo>
                  <a:lnTo>
                    <a:pt x="25401" y="17361"/>
                  </a:lnTo>
                  <a:cubicBezTo>
                    <a:pt x="25401" y="11361"/>
                    <a:pt x="21973" y="7836"/>
                    <a:pt x="15304" y="7836"/>
                  </a:cubicBezTo>
                  <a:cubicBezTo>
                    <a:pt x="10541" y="7998"/>
                    <a:pt x="5872" y="9627"/>
                    <a:pt x="2063" y="12504"/>
                  </a:cubicBezTo>
                  <a:lnTo>
                    <a:pt x="-2221" y="6503"/>
                  </a:lnTo>
                  <a:cubicBezTo>
                    <a:pt x="3114" y="2074"/>
                    <a:pt x="9876" y="-289"/>
                    <a:pt x="16829" y="-165"/>
                  </a:cubicBezTo>
                  <a:cubicBezTo>
                    <a:pt x="21592" y="-346"/>
                    <a:pt x="26164" y="1102"/>
                    <a:pt x="29973" y="3931"/>
                  </a:cubicBezTo>
                  <a:cubicBezTo>
                    <a:pt x="33591" y="7160"/>
                    <a:pt x="35498" y="11932"/>
                    <a:pt x="35116" y="16790"/>
                  </a:cubicBezTo>
                  <a:close/>
                  <a:moveTo>
                    <a:pt x="25401" y="29172"/>
                  </a:moveTo>
                  <a:lnTo>
                    <a:pt x="25401" y="25362"/>
                  </a:lnTo>
                  <a:lnTo>
                    <a:pt x="14639" y="25362"/>
                  </a:lnTo>
                  <a:cubicBezTo>
                    <a:pt x="7686" y="25362"/>
                    <a:pt x="4253" y="27458"/>
                    <a:pt x="4253" y="31840"/>
                  </a:cubicBezTo>
                  <a:cubicBezTo>
                    <a:pt x="4160" y="33878"/>
                    <a:pt x="5114" y="35821"/>
                    <a:pt x="6825" y="36983"/>
                  </a:cubicBezTo>
                  <a:cubicBezTo>
                    <a:pt x="9016" y="38240"/>
                    <a:pt x="11495" y="38840"/>
                    <a:pt x="13969" y="38697"/>
                  </a:cubicBezTo>
                  <a:cubicBezTo>
                    <a:pt x="16829" y="38754"/>
                    <a:pt x="19685" y="37850"/>
                    <a:pt x="21973" y="36125"/>
                  </a:cubicBezTo>
                  <a:cubicBezTo>
                    <a:pt x="24164" y="34506"/>
                    <a:pt x="25401" y="31897"/>
                    <a:pt x="25303" y="29172"/>
                  </a:cubicBezTo>
                  <a:close/>
                </a:path>
              </a:pathLst>
            </a:custGeom>
            <a:solidFill>
              <a:srgbClr val="6D6E71"/>
            </a:solidFill>
            <a:ln w="9525" cap="flat">
              <a:noFill/>
              <a:prstDash val="solid"/>
              <a:miter/>
            </a:ln>
          </p:spPr>
          <p:txBody>
            <a:bodyPr rtlCol="0" anchor="ctr"/>
            <a:lstStyle/>
            <a:p>
              <a:endParaRPr lang="en-US"/>
            </a:p>
          </p:txBody>
        </p:sp>
        <p:sp>
          <p:nvSpPr>
            <p:cNvPr id="533" name="Freeform: Shape 532">
              <a:extLst>
                <a:ext uri="{FF2B5EF4-FFF2-40B4-BE49-F238E27FC236}">
                  <a16:creationId xmlns:a16="http://schemas.microsoft.com/office/drawing/2014/main" id="{1662D4CD-ED4A-4C57-8905-039DA2B91255}"/>
                </a:ext>
              </a:extLst>
            </p:cNvPr>
            <p:cNvSpPr/>
            <p:nvPr/>
          </p:nvSpPr>
          <p:spPr>
            <a:xfrm>
              <a:off x="17802985" y="5187264"/>
              <a:ext cx="73489" cy="46722"/>
            </a:xfrm>
            <a:custGeom>
              <a:avLst/>
              <a:gdLst>
                <a:gd name="connsiteX0" fmla="*/ 4048 w 73489"/>
                <a:gd name="connsiteY0" fmla="*/ 21492 h 46722"/>
                <a:gd name="connsiteX1" fmla="*/ 4048 w 73489"/>
                <a:gd name="connsiteY1" fmla="*/ 46162 h 46722"/>
                <a:gd name="connsiteX2" fmla="*/ -5477 w 73489"/>
                <a:gd name="connsiteY2" fmla="*/ 46162 h 46722"/>
                <a:gd name="connsiteX3" fmla="*/ -5477 w 73489"/>
                <a:gd name="connsiteY3" fmla="*/ 632 h 46722"/>
                <a:gd name="connsiteX4" fmla="*/ 4048 w 73489"/>
                <a:gd name="connsiteY4" fmla="*/ 632 h 46722"/>
                <a:gd name="connsiteX5" fmla="*/ 4048 w 73489"/>
                <a:gd name="connsiteY5" fmla="*/ 8919 h 46722"/>
                <a:gd name="connsiteX6" fmla="*/ 10239 w 73489"/>
                <a:gd name="connsiteY6" fmla="*/ 2251 h 46722"/>
                <a:gd name="connsiteX7" fmla="*/ 19196 w 73489"/>
                <a:gd name="connsiteY7" fmla="*/ -130 h 46722"/>
                <a:gd name="connsiteX8" fmla="*/ 33860 w 73489"/>
                <a:gd name="connsiteY8" fmla="*/ 8824 h 46722"/>
                <a:gd name="connsiteX9" fmla="*/ 50720 w 73489"/>
                <a:gd name="connsiteY9" fmla="*/ -130 h 46722"/>
                <a:gd name="connsiteX10" fmla="*/ 63198 w 73489"/>
                <a:gd name="connsiteY10" fmla="*/ 4633 h 46722"/>
                <a:gd name="connsiteX11" fmla="*/ 67961 w 73489"/>
                <a:gd name="connsiteY11" fmla="*/ 18253 h 46722"/>
                <a:gd name="connsiteX12" fmla="*/ 67961 w 73489"/>
                <a:gd name="connsiteY12" fmla="*/ 46162 h 46722"/>
                <a:gd name="connsiteX13" fmla="*/ 58436 w 73489"/>
                <a:gd name="connsiteY13" fmla="*/ 46162 h 46722"/>
                <a:gd name="connsiteX14" fmla="*/ 58436 w 73489"/>
                <a:gd name="connsiteY14" fmla="*/ 21206 h 46722"/>
                <a:gd name="connsiteX15" fmla="*/ 48055 w 73489"/>
                <a:gd name="connsiteY15" fmla="*/ 8538 h 46722"/>
                <a:gd name="connsiteX16" fmla="*/ 39483 w 73489"/>
                <a:gd name="connsiteY16" fmla="*/ 11681 h 46722"/>
                <a:gd name="connsiteX17" fmla="*/ 35674 w 73489"/>
                <a:gd name="connsiteY17" fmla="*/ 21206 h 46722"/>
                <a:gd name="connsiteX18" fmla="*/ 35674 w 73489"/>
                <a:gd name="connsiteY18" fmla="*/ 46543 h 46722"/>
                <a:gd name="connsiteX19" fmla="*/ 26149 w 73489"/>
                <a:gd name="connsiteY19" fmla="*/ 46543 h 46722"/>
                <a:gd name="connsiteX20" fmla="*/ 26149 w 73489"/>
                <a:gd name="connsiteY20" fmla="*/ 21587 h 46722"/>
                <a:gd name="connsiteX21" fmla="*/ 23861 w 73489"/>
                <a:gd name="connsiteY21" fmla="*/ 12062 h 46722"/>
                <a:gd name="connsiteX22" fmla="*/ 16527 w 73489"/>
                <a:gd name="connsiteY22" fmla="*/ 9014 h 46722"/>
                <a:gd name="connsiteX23" fmla="*/ 7955 w 73489"/>
                <a:gd name="connsiteY23" fmla="*/ 12348 h 46722"/>
                <a:gd name="connsiteX24" fmla="*/ 4048 w 73489"/>
                <a:gd name="connsiteY24" fmla="*/ 21492 h 4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89" h="46722">
                  <a:moveTo>
                    <a:pt x="4048" y="21492"/>
                  </a:moveTo>
                  <a:lnTo>
                    <a:pt x="4048" y="46162"/>
                  </a:lnTo>
                  <a:lnTo>
                    <a:pt x="-5477" y="46162"/>
                  </a:lnTo>
                  <a:lnTo>
                    <a:pt x="-5477" y="632"/>
                  </a:lnTo>
                  <a:lnTo>
                    <a:pt x="4048" y="632"/>
                  </a:lnTo>
                  <a:lnTo>
                    <a:pt x="4048" y="8919"/>
                  </a:lnTo>
                  <a:cubicBezTo>
                    <a:pt x="5383" y="6109"/>
                    <a:pt x="7574" y="3776"/>
                    <a:pt x="10239" y="2251"/>
                  </a:cubicBezTo>
                  <a:cubicBezTo>
                    <a:pt x="13001" y="708"/>
                    <a:pt x="16052" y="-111"/>
                    <a:pt x="19196" y="-130"/>
                  </a:cubicBezTo>
                  <a:cubicBezTo>
                    <a:pt x="25479" y="-654"/>
                    <a:pt x="31479" y="2966"/>
                    <a:pt x="33860" y="8824"/>
                  </a:cubicBezTo>
                  <a:cubicBezTo>
                    <a:pt x="37674" y="3252"/>
                    <a:pt x="43957" y="-91"/>
                    <a:pt x="50720" y="-130"/>
                  </a:cubicBezTo>
                  <a:cubicBezTo>
                    <a:pt x="55389" y="-320"/>
                    <a:pt x="59868" y="1404"/>
                    <a:pt x="63198" y="4633"/>
                  </a:cubicBezTo>
                  <a:cubicBezTo>
                    <a:pt x="66630" y="8319"/>
                    <a:pt x="68342" y="13253"/>
                    <a:pt x="67961" y="18253"/>
                  </a:cubicBezTo>
                  <a:lnTo>
                    <a:pt x="67961" y="46162"/>
                  </a:lnTo>
                  <a:lnTo>
                    <a:pt x="58436" y="46162"/>
                  </a:lnTo>
                  <a:lnTo>
                    <a:pt x="58436" y="21206"/>
                  </a:lnTo>
                  <a:cubicBezTo>
                    <a:pt x="58436" y="12729"/>
                    <a:pt x="55008" y="8538"/>
                    <a:pt x="48055" y="8538"/>
                  </a:cubicBezTo>
                  <a:cubicBezTo>
                    <a:pt x="44911" y="8481"/>
                    <a:pt x="41864" y="9605"/>
                    <a:pt x="39483" y="11681"/>
                  </a:cubicBezTo>
                  <a:cubicBezTo>
                    <a:pt x="36814" y="14129"/>
                    <a:pt x="35483" y="17625"/>
                    <a:pt x="35674" y="21206"/>
                  </a:cubicBezTo>
                  <a:lnTo>
                    <a:pt x="35674" y="46543"/>
                  </a:lnTo>
                  <a:lnTo>
                    <a:pt x="26149" y="46543"/>
                  </a:lnTo>
                  <a:lnTo>
                    <a:pt x="26149" y="21587"/>
                  </a:lnTo>
                  <a:cubicBezTo>
                    <a:pt x="26340" y="18253"/>
                    <a:pt x="25577" y="14929"/>
                    <a:pt x="23861" y="12062"/>
                  </a:cubicBezTo>
                  <a:cubicBezTo>
                    <a:pt x="22052" y="9919"/>
                    <a:pt x="19289" y="8786"/>
                    <a:pt x="16527" y="9014"/>
                  </a:cubicBezTo>
                  <a:cubicBezTo>
                    <a:pt x="13383" y="8986"/>
                    <a:pt x="10239" y="10177"/>
                    <a:pt x="7955" y="12348"/>
                  </a:cubicBezTo>
                  <a:cubicBezTo>
                    <a:pt x="5383" y="14701"/>
                    <a:pt x="3955" y="18025"/>
                    <a:pt x="4048" y="21492"/>
                  </a:cubicBezTo>
                  <a:close/>
                </a:path>
              </a:pathLst>
            </a:custGeom>
            <a:solidFill>
              <a:srgbClr val="6D6E71"/>
            </a:solidFill>
            <a:ln w="9525" cap="flat">
              <a:noFill/>
              <a:prstDash val="solid"/>
              <a:miter/>
            </a:ln>
          </p:spPr>
          <p:txBody>
            <a:bodyPr rtlCol="0" anchor="ctr"/>
            <a:lstStyle/>
            <a:p>
              <a:endParaRPr lang="en-US"/>
            </a:p>
          </p:txBody>
        </p:sp>
        <p:sp>
          <p:nvSpPr>
            <p:cNvPr id="534" name="Freeform: Shape 533">
              <a:extLst>
                <a:ext uri="{FF2B5EF4-FFF2-40B4-BE49-F238E27FC236}">
                  <a16:creationId xmlns:a16="http://schemas.microsoft.com/office/drawing/2014/main" id="{349CFA00-C0B5-41C5-8009-1C14F5F78D92}"/>
                </a:ext>
              </a:extLst>
            </p:cNvPr>
            <p:cNvSpPr/>
            <p:nvPr/>
          </p:nvSpPr>
          <p:spPr>
            <a:xfrm>
              <a:off x="17908618" y="5187314"/>
              <a:ext cx="48006" cy="47053"/>
            </a:xfrm>
            <a:custGeom>
              <a:avLst/>
              <a:gdLst>
                <a:gd name="connsiteX0" fmla="*/ 35672 w 48006"/>
                <a:gd name="connsiteY0" fmla="*/ 40016 h 47053"/>
                <a:gd name="connsiteX1" fmla="*/ 1381 w 48006"/>
                <a:gd name="connsiteY1" fmla="*/ 40016 h 47053"/>
                <a:gd name="connsiteX2" fmla="*/ 1381 w 48006"/>
                <a:gd name="connsiteY2" fmla="*/ 6678 h 47053"/>
                <a:gd name="connsiteX3" fmla="*/ 35672 w 48006"/>
                <a:gd name="connsiteY3" fmla="*/ 6678 h 47053"/>
                <a:gd name="connsiteX4" fmla="*/ 35672 w 48006"/>
                <a:gd name="connsiteY4" fmla="*/ 40016 h 47053"/>
                <a:gd name="connsiteX5" fmla="*/ 8143 w 48006"/>
                <a:gd name="connsiteY5" fmla="*/ 34110 h 47053"/>
                <a:gd name="connsiteX6" fmla="*/ 18529 w 48006"/>
                <a:gd name="connsiteY6" fmla="*/ 38301 h 47053"/>
                <a:gd name="connsiteX7" fmla="*/ 28812 w 48006"/>
                <a:gd name="connsiteY7" fmla="*/ 34110 h 47053"/>
                <a:gd name="connsiteX8" fmla="*/ 28812 w 48006"/>
                <a:gd name="connsiteY8" fmla="*/ 12584 h 47053"/>
                <a:gd name="connsiteX9" fmla="*/ 18529 w 48006"/>
                <a:gd name="connsiteY9" fmla="*/ 8393 h 47053"/>
                <a:gd name="connsiteX10" fmla="*/ 8143 w 48006"/>
                <a:gd name="connsiteY10" fmla="*/ 12584 h 47053"/>
                <a:gd name="connsiteX11" fmla="*/ 8143 w 48006"/>
                <a:gd name="connsiteY11"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7053">
                  <a:moveTo>
                    <a:pt x="35672" y="40016"/>
                  </a:moveTo>
                  <a:cubicBezTo>
                    <a:pt x="26049" y="49159"/>
                    <a:pt x="11004" y="49159"/>
                    <a:pt x="1381" y="40016"/>
                  </a:cubicBezTo>
                  <a:cubicBezTo>
                    <a:pt x="-7763" y="30776"/>
                    <a:pt x="-7763" y="15917"/>
                    <a:pt x="1381" y="6678"/>
                  </a:cubicBezTo>
                  <a:cubicBezTo>
                    <a:pt x="11004" y="-2466"/>
                    <a:pt x="26049" y="-2466"/>
                    <a:pt x="35672" y="6678"/>
                  </a:cubicBezTo>
                  <a:cubicBezTo>
                    <a:pt x="44815" y="15917"/>
                    <a:pt x="44815" y="30776"/>
                    <a:pt x="35672" y="40016"/>
                  </a:cubicBezTo>
                  <a:close/>
                  <a:moveTo>
                    <a:pt x="8143" y="34110"/>
                  </a:moveTo>
                  <a:cubicBezTo>
                    <a:pt x="10906" y="36882"/>
                    <a:pt x="14622" y="38396"/>
                    <a:pt x="18529" y="38301"/>
                  </a:cubicBezTo>
                  <a:cubicBezTo>
                    <a:pt x="22431" y="38415"/>
                    <a:pt x="26147" y="36891"/>
                    <a:pt x="28812" y="34110"/>
                  </a:cubicBezTo>
                  <a:cubicBezTo>
                    <a:pt x="34244" y="27976"/>
                    <a:pt x="34244" y="18718"/>
                    <a:pt x="28812" y="12584"/>
                  </a:cubicBezTo>
                  <a:cubicBezTo>
                    <a:pt x="26147" y="9802"/>
                    <a:pt x="22431" y="8278"/>
                    <a:pt x="18529" y="8393"/>
                  </a:cubicBezTo>
                  <a:cubicBezTo>
                    <a:pt x="14622" y="8297"/>
                    <a:pt x="10906" y="9812"/>
                    <a:pt x="8143" y="12584"/>
                  </a:cubicBezTo>
                  <a:cubicBezTo>
                    <a:pt x="2809" y="18765"/>
                    <a:pt x="2809" y="27928"/>
                    <a:pt x="8143" y="34110"/>
                  </a:cubicBezTo>
                  <a:close/>
                </a:path>
              </a:pathLst>
            </a:custGeom>
            <a:solidFill>
              <a:srgbClr val="6D6E71"/>
            </a:solidFill>
            <a:ln w="9525" cap="flat">
              <a:noFill/>
              <a:prstDash val="solid"/>
              <a:miter/>
            </a:ln>
          </p:spPr>
          <p:txBody>
            <a:bodyPr rtlCol="0" anchor="ctr"/>
            <a:lstStyle/>
            <a:p>
              <a:endParaRPr lang="en-US"/>
            </a:p>
          </p:txBody>
        </p:sp>
        <p:sp>
          <p:nvSpPr>
            <p:cNvPr id="535" name="Freeform: Shape 534">
              <a:extLst>
                <a:ext uri="{FF2B5EF4-FFF2-40B4-BE49-F238E27FC236}">
                  <a16:creationId xmlns:a16="http://schemas.microsoft.com/office/drawing/2014/main" id="{F65F57AD-AA59-4CAE-8540-50F868CDEF00}"/>
                </a:ext>
              </a:extLst>
            </p:cNvPr>
            <p:cNvSpPr/>
            <p:nvPr/>
          </p:nvSpPr>
          <p:spPr>
            <a:xfrm>
              <a:off x="17966024" y="5188077"/>
              <a:ext cx="41939" cy="46290"/>
            </a:xfrm>
            <a:custGeom>
              <a:avLst/>
              <a:gdLst>
                <a:gd name="connsiteX0" fmla="*/ 26938 w 41939"/>
                <a:gd name="connsiteY0" fmla="*/ 24490 h 46290"/>
                <a:gd name="connsiteX1" fmla="*/ 26938 w 41939"/>
                <a:gd name="connsiteY1" fmla="*/ -180 h 46290"/>
                <a:gd name="connsiteX2" fmla="*/ 36463 w 41939"/>
                <a:gd name="connsiteY2" fmla="*/ -180 h 46290"/>
                <a:gd name="connsiteX3" fmla="*/ 36463 w 41939"/>
                <a:gd name="connsiteY3" fmla="*/ 45350 h 46290"/>
                <a:gd name="connsiteX4" fmla="*/ 26938 w 41939"/>
                <a:gd name="connsiteY4" fmla="*/ 45350 h 46290"/>
                <a:gd name="connsiteX5" fmla="*/ 26938 w 41939"/>
                <a:gd name="connsiteY5" fmla="*/ 37062 h 46290"/>
                <a:gd name="connsiteX6" fmla="*/ 2651 w 41939"/>
                <a:gd name="connsiteY6" fmla="*/ 43797 h 46290"/>
                <a:gd name="connsiteX7" fmla="*/ -684 w 41939"/>
                <a:gd name="connsiteY7" fmla="*/ 41349 h 46290"/>
                <a:gd name="connsiteX8" fmla="*/ -5446 w 41939"/>
                <a:gd name="connsiteY8" fmla="*/ 27728 h 46290"/>
                <a:gd name="connsiteX9" fmla="*/ -5446 w 41939"/>
                <a:gd name="connsiteY9" fmla="*/ -180 h 46290"/>
                <a:gd name="connsiteX10" fmla="*/ 4079 w 41939"/>
                <a:gd name="connsiteY10" fmla="*/ -180 h 46290"/>
                <a:gd name="connsiteX11" fmla="*/ 4079 w 41939"/>
                <a:gd name="connsiteY11" fmla="*/ 24775 h 46290"/>
                <a:gd name="connsiteX12" fmla="*/ 14459 w 41939"/>
                <a:gd name="connsiteY12" fmla="*/ 37444 h 46290"/>
                <a:gd name="connsiteX13" fmla="*/ 23129 w 41939"/>
                <a:gd name="connsiteY13" fmla="*/ 34110 h 46290"/>
                <a:gd name="connsiteX14" fmla="*/ 26938 w 41939"/>
                <a:gd name="connsiteY14" fmla="*/ 24490 h 46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39" h="46290">
                  <a:moveTo>
                    <a:pt x="26938" y="24490"/>
                  </a:moveTo>
                  <a:lnTo>
                    <a:pt x="26938" y="-180"/>
                  </a:lnTo>
                  <a:lnTo>
                    <a:pt x="36463" y="-180"/>
                  </a:lnTo>
                  <a:lnTo>
                    <a:pt x="36463" y="45350"/>
                  </a:lnTo>
                  <a:lnTo>
                    <a:pt x="26938" y="45350"/>
                  </a:lnTo>
                  <a:lnTo>
                    <a:pt x="26938" y="37062"/>
                  </a:lnTo>
                  <a:cubicBezTo>
                    <a:pt x="22082" y="45626"/>
                    <a:pt x="11222" y="48645"/>
                    <a:pt x="2651" y="43797"/>
                  </a:cubicBezTo>
                  <a:cubicBezTo>
                    <a:pt x="1414" y="43111"/>
                    <a:pt x="363" y="42292"/>
                    <a:pt x="-684" y="41349"/>
                  </a:cubicBezTo>
                  <a:cubicBezTo>
                    <a:pt x="-4019" y="37644"/>
                    <a:pt x="-5730" y="32729"/>
                    <a:pt x="-5446" y="27728"/>
                  </a:cubicBezTo>
                  <a:lnTo>
                    <a:pt x="-5446" y="-180"/>
                  </a:lnTo>
                  <a:lnTo>
                    <a:pt x="4079" y="-180"/>
                  </a:lnTo>
                  <a:lnTo>
                    <a:pt x="4079" y="24775"/>
                  </a:lnTo>
                  <a:cubicBezTo>
                    <a:pt x="4079" y="33158"/>
                    <a:pt x="7506" y="37444"/>
                    <a:pt x="14459" y="37444"/>
                  </a:cubicBezTo>
                  <a:cubicBezTo>
                    <a:pt x="17701" y="37472"/>
                    <a:pt x="20747" y="36282"/>
                    <a:pt x="23129" y="34110"/>
                  </a:cubicBezTo>
                  <a:cubicBezTo>
                    <a:pt x="25794" y="31624"/>
                    <a:pt x="27128" y="28100"/>
                    <a:pt x="26938" y="24490"/>
                  </a:cubicBezTo>
                  <a:close/>
                </a:path>
              </a:pathLst>
            </a:custGeom>
            <a:solidFill>
              <a:srgbClr val="6D6E71"/>
            </a:solidFill>
            <a:ln w="9525" cap="flat">
              <a:noFill/>
              <a:prstDash val="solid"/>
              <a:miter/>
            </a:ln>
          </p:spPr>
          <p:txBody>
            <a:bodyPr rtlCol="0" anchor="ctr"/>
            <a:lstStyle/>
            <a:p>
              <a:endParaRPr lang="en-US"/>
            </a:p>
          </p:txBody>
        </p:sp>
        <p:sp>
          <p:nvSpPr>
            <p:cNvPr id="536" name="Freeform: Shape 535">
              <a:extLst>
                <a:ext uri="{FF2B5EF4-FFF2-40B4-BE49-F238E27FC236}">
                  <a16:creationId xmlns:a16="http://schemas.microsoft.com/office/drawing/2014/main" id="{FB89A173-6B8B-41B5-A473-166969522F9E}"/>
                </a:ext>
              </a:extLst>
            </p:cNvPr>
            <p:cNvSpPr/>
            <p:nvPr/>
          </p:nvSpPr>
          <p:spPr>
            <a:xfrm>
              <a:off x="18017396" y="5173694"/>
              <a:ext cx="31718" cy="60675"/>
            </a:xfrm>
            <a:custGeom>
              <a:avLst/>
              <a:gdLst>
                <a:gd name="connsiteX0" fmla="*/ 9857 w 31718"/>
                <a:gd name="connsiteY0" fmla="*/ 21918 h 60675"/>
                <a:gd name="connsiteX1" fmla="*/ 9857 w 31718"/>
                <a:gd name="connsiteY1" fmla="*/ 45064 h 60675"/>
                <a:gd name="connsiteX2" fmla="*/ 11573 w 31718"/>
                <a:gd name="connsiteY2" fmla="*/ 50208 h 60675"/>
                <a:gd name="connsiteX3" fmla="*/ 16336 w 31718"/>
                <a:gd name="connsiteY3" fmla="*/ 52112 h 60675"/>
                <a:gd name="connsiteX4" fmla="*/ 22238 w 31718"/>
                <a:gd name="connsiteY4" fmla="*/ 49159 h 60675"/>
                <a:gd name="connsiteX5" fmla="*/ 26242 w 31718"/>
                <a:gd name="connsiteY5" fmla="*/ 55922 h 60675"/>
                <a:gd name="connsiteX6" fmla="*/ 15001 w 31718"/>
                <a:gd name="connsiteY6" fmla="*/ 60494 h 60675"/>
                <a:gd name="connsiteX7" fmla="*/ 4523 w 31718"/>
                <a:gd name="connsiteY7" fmla="*/ 56208 h 60675"/>
                <a:gd name="connsiteX8" fmla="*/ 239 w 31718"/>
                <a:gd name="connsiteY8" fmla="*/ 44778 h 60675"/>
                <a:gd name="connsiteX9" fmla="*/ 239 w 31718"/>
                <a:gd name="connsiteY9" fmla="*/ 21918 h 60675"/>
                <a:gd name="connsiteX10" fmla="*/ -5477 w 31718"/>
                <a:gd name="connsiteY10" fmla="*/ 21918 h 60675"/>
                <a:gd name="connsiteX11" fmla="*/ -5477 w 31718"/>
                <a:gd name="connsiteY11" fmla="*/ 14203 h 60675"/>
                <a:gd name="connsiteX12" fmla="*/ 239 w 31718"/>
                <a:gd name="connsiteY12" fmla="*/ 14203 h 60675"/>
                <a:gd name="connsiteX13" fmla="*/ 239 w 31718"/>
                <a:gd name="connsiteY13" fmla="*/ -180 h 60675"/>
                <a:gd name="connsiteX14" fmla="*/ 9764 w 31718"/>
                <a:gd name="connsiteY14" fmla="*/ -180 h 60675"/>
                <a:gd name="connsiteX15" fmla="*/ 9764 w 31718"/>
                <a:gd name="connsiteY15" fmla="*/ 14203 h 60675"/>
                <a:gd name="connsiteX16" fmla="*/ 21763 w 31718"/>
                <a:gd name="connsiteY16" fmla="*/ 14203 h 60675"/>
                <a:gd name="connsiteX17" fmla="*/ 21763 w 31718"/>
                <a:gd name="connsiteY17" fmla="*/ 21918 h 60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675">
                  <a:moveTo>
                    <a:pt x="9857" y="21918"/>
                  </a:moveTo>
                  <a:lnTo>
                    <a:pt x="9857" y="45064"/>
                  </a:lnTo>
                  <a:cubicBezTo>
                    <a:pt x="9764" y="46930"/>
                    <a:pt x="10429" y="48759"/>
                    <a:pt x="11573" y="50208"/>
                  </a:cubicBezTo>
                  <a:cubicBezTo>
                    <a:pt x="12810" y="51531"/>
                    <a:pt x="14527" y="52236"/>
                    <a:pt x="16336" y="52112"/>
                  </a:cubicBezTo>
                  <a:cubicBezTo>
                    <a:pt x="18619" y="52008"/>
                    <a:pt x="20810" y="50941"/>
                    <a:pt x="22238" y="49159"/>
                  </a:cubicBezTo>
                  <a:lnTo>
                    <a:pt x="26242" y="55922"/>
                  </a:lnTo>
                  <a:cubicBezTo>
                    <a:pt x="23191" y="58818"/>
                    <a:pt x="19191" y="60456"/>
                    <a:pt x="15001" y="60494"/>
                  </a:cubicBezTo>
                  <a:cubicBezTo>
                    <a:pt x="11094" y="60542"/>
                    <a:pt x="7285" y="58999"/>
                    <a:pt x="4523" y="56208"/>
                  </a:cubicBezTo>
                  <a:cubicBezTo>
                    <a:pt x="1569" y="53150"/>
                    <a:pt x="48" y="49017"/>
                    <a:pt x="239" y="44778"/>
                  </a:cubicBezTo>
                  <a:lnTo>
                    <a:pt x="239" y="21918"/>
                  </a:lnTo>
                  <a:lnTo>
                    <a:pt x="-5477" y="21918"/>
                  </a:lnTo>
                  <a:lnTo>
                    <a:pt x="-5477" y="14203"/>
                  </a:lnTo>
                  <a:lnTo>
                    <a:pt x="239" y="14203"/>
                  </a:lnTo>
                  <a:lnTo>
                    <a:pt x="239" y="-180"/>
                  </a:lnTo>
                  <a:lnTo>
                    <a:pt x="9764" y="-180"/>
                  </a:lnTo>
                  <a:lnTo>
                    <a:pt x="9764" y="14203"/>
                  </a:lnTo>
                  <a:lnTo>
                    <a:pt x="21763" y="14203"/>
                  </a:lnTo>
                  <a:lnTo>
                    <a:pt x="21763" y="21918"/>
                  </a:lnTo>
                  <a:close/>
                </a:path>
              </a:pathLst>
            </a:custGeom>
            <a:solidFill>
              <a:srgbClr val="6D6E71"/>
            </a:solidFill>
            <a:ln w="9525" cap="flat">
              <a:noFill/>
              <a:prstDash val="solid"/>
              <a:miter/>
            </a:ln>
          </p:spPr>
          <p:txBody>
            <a:bodyPr rtlCol="0" anchor="ctr"/>
            <a:lstStyle/>
            <a:p>
              <a:endParaRPr lang="en-US"/>
            </a:p>
          </p:txBody>
        </p:sp>
        <p:sp>
          <p:nvSpPr>
            <p:cNvPr id="537" name="Freeform: Shape 536">
              <a:extLst>
                <a:ext uri="{FF2B5EF4-FFF2-40B4-BE49-F238E27FC236}">
                  <a16:creationId xmlns:a16="http://schemas.microsoft.com/office/drawing/2014/main" id="{229530A5-771F-40C6-A5E4-5EBDECCB811B}"/>
                </a:ext>
              </a:extLst>
            </p:cNvPr>
            <p:cNvSpPr/>
            <p:nvPr/>
          </p:nvSpPr>
          <p:spPr>
            <a:xfrm>
              <a:off x="18051388" y="5187307"/>
              <a:ext cx="42491" cy="47063"/>
            </a:xfrm>
            <a:custGeom>
              <a:avLst/>
              <a:gdLst>
                <a:gd name="connsiteX0" fmla="*/ 17774 w 42491"/>
                <a:gd name="connsiteY0" fmla="*/ 46881 h 47063"/>
                <a:gd name="connsiteX1" fmla="*/ 1393 w 42491"/>
                <a:gd name="connsiteY1" fmla="*/ 40404 h 47063"/>
                <a:gd name="connsiteX2" fmla="*/ -5467 w 42491"/>
                <a:gd name="connsiteY2" fmla="*/ 23450 h 47063"/>
                <a:gd name="connsiteX3" fmla="*/ 1677 w 42491"/>
                <a:gd name="connsiteY3" fmla="*/ 6400 h 47063"/>
                <a:gd name="connsiteX4" fmla="*/ 19109 w 42491"/>
                <a:gd name="connsiteY4" fmla="*/ -172 h 47063"/>
                <a:gd name="connsiteX5" fmla="*/ 36540 w 42491"/>
                <a:gd name="connsiteY5" fmla="*/ 6972 h 47063"/>
                <a:gd name="connsiteX6" fmla="*/ 30917 w 42491"/>
                <a:gd name="connsiteY6" fmla="*/ 13925 h 47063"/>
                <a:gd name="connsiteX7" fmla="*/ 19011 w 42491"/>
                <a:gd name="connsiteY7" fmla="*/ 8781 h 47063"/>
                <a:gd name="connsiteX8" fmla="*/ 8537 w 42491"/>
                <a:gd name="connsiteY8" fmla="*/ 12782 h 47063"/>
                <a:gd name="connsiteX9" fmla="*/ 4156 w 42491"/>
                <a:gd name="connsiteY9" fmla="*/ 23069 h 47063"/>
                <a:gd name="connsiteX10" fmla="*/ 8537 w 42491"/>
                <a:gd name="connsiteY10" fmla="*/ 33737 h 47063"/>
                <a:gd name="connsiteX11" fmla="*/ 19299 w 42491"/>
                <a:gd name="connsiteY11" fmla="*/ 38118 h 47063"/>
                <a:gd name="connsiteX12" fmla="*/ 31299 w 42491"/>
                <a:gd name="connsiteY12" fmla="*/ 32308 h 47063"/>
                <a:gd name="connsiteX13" fmla="*/ 37015 w 42491"/>
                <a:gd name="connsiteY13" fmla="*/ 38404 h 47063"/>
                <a:gd name="connsiteX14" fmla="*/ 17774 w 42491"/>
                <a:gd name="connsiteY14" fmla="*/ 46881 h 4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491" h="47063">
                  <a:moveTo>
                    <a:pt x="17774" y="46881"/>
                  </a:moveTo>
                  <a:cubicBezTo>
                    <a:pt x="11677" y="46967"/>
                    <a:pt x="5775" y="44643"/>
                    <a:pt x="1393" y="40404"/>
                  </a:cubicBezTo>
                  <a:cubicBezTo>
                    <a:pt x="-3178" y="35985"/>
                    <a:pt x="-5657" y="29822"/>
                    <a:pt x="-5467" y="23450"/>
                  </a:cubicBezTo>
                  <a:cubicBezTo>
                    <a:pt x="-5657" y="17002"/>
                    <a:pt x="-3085" y="10772"/>
                    <a:pt x="1677" y="6400"/>
                  </a:cubicBezTo>
                  <a:cubicBezTo>
                    <a:pt x="6440" y="2028"/>
                    <a:pt x="12630" y="-334"/>
                    <a:pt x="19109" y="-172"/>
                  </a:cubicBezTo>
                  <a:cubicBezTo>
                    <a:pt x="25680" y="-296"/>
                    <a:pt x="31968" y="2285"/>
                    <a:pt x="36540" y="6972"/>
                  </a:cubicBezTo>
                  <a:lnTo>
                    <a:pt x="30917" y="13925"/>
                  </a:lnTo>
                  <a:cubicBezTo>
                    <a:pt x="27680" y="10810"/>
                    <a:pt x="23490" y="8981"/>
                    <a:pt x="19011" y="8781"/>
                  </a:cubicBezTo>
                  <a:cubicBezTo>
                    <a:pt x="15109" y="8724"/>
                    <a:pt x="11393" y="10153"/>
                    <a:pt x="8537" y="12782"/>
                  </a:cubicBezTo>
                  <a:cubicBezTo>
                    <a:pt x="5584" y="15392"/>
                    <a:pt x="4058" y="19164"/>
                    <a:pt x="4156" y="23069"/>
                  </a:cubicBezTo>
                  <a:cubicBezTo>
                    <a:pt x="4058" y="27079"/>
                    <a:pt x="5677" y="30946"/>
                    <a:pt x="8537" y="33737"/>
                  </a:cubicBezTo>
                  <a:cubicBezTo>
                    <a:pt x="11393" y="36604"/>
                    <a:pt x="15300" y="38195"/>
                    <a:pt x="19299" y="38118"/>
                  </a:cubicBezTo>
                  <a:cubicBezTo>
                    <a:pt x="23964" y="37918"/>
                    <a:pt x="28252" y="35813"/>
                    <a:pt x="31299" y="32308"/>
                  </a:cubicBezTo>
                  <a:lnTo>
                    <a:pt x="37015" y="38404"/>
                  </a:lnTo>
                  <a:cubicBezTo>
                    <a:pt x="32061" y="43767"/>
                    <a:pt x="25108" y="46834"/>
                    <a:pt x="17774" y="46881"/>
                  </a:cubicBezTo>
                  <a:close/>
                </a:path>
              </a:pathLst>
            </a:custGeom>
            <a:solidFill>
              <a:srgbClr val="6D6E71"/>
            </a:solidFill>
            <a:ln w="9525" cap="flat">
              <a:noFill/>
              <a:prstDash val="solid"/>
              <a:miter/>
            </a:ln>
          </p:spPr>
          <p:txBody>
            <a:bodyPr rtlCol="0" anchor="ctr"/>
            <a:lstStyle/>
            <a:p>
              <a:endParaRPr lang="en-US"/>
            </a:p>
          </p:txBody>
        </p:sp>
        <p:sp>
          <p:nvSpPr>
            <p:cNvPr id="538" name="Freeform: Shape 537">
              <a:extLst>
                <a:ext uri="{FF2B5EF4-FFF2-40B4-BE49-F238E27FC236}">
                  <a16:creationId xmlns:a16="http://schemas.microsoft.com/office/drawing/2014/main" id="{BF050DE7-FCC2-4FDC-8746-38F53C63BC9C}"/>
                </a:ext>
              </a:extLst>
            </p:cNvPr>
            <p:cNvSpPr/>
            <p:nvPr/>
          </p:nvSpPr>
          <p:spPr>
            <a:xfrm>
              <a:off x="18099118" y="5187314"/>
              <a:ext cx="48006" cy="47053"/>
            </a:xfrm>
            <a:custGeom>
              <a:avLst/>
              <a:gdLst>
                <a:gd name="connsiteX0" fmla="*/ 35672 w 48006"/>
                <a:gd name="connsiteY0" fmla="*/ 40016 h 47053"/>
                <a:gd name="connsiteX1" fmla="*/ 1381 w 48006"/>
                <a:gd name="connsiteY1" fmla="*/ 40016 h 47053"/>
                <a:gd name="connsiteX2" fmla="*/ 1381 w 48006"/>
                <a:gd name="connsiteY2" fmla="*/ 6678 h 47053"/>
                <a:gd name="connsiteX3" fmla="*/ 35672 w 48006"/>
                <a:gd name="connsiteY3" fmla="*/ 6678 h 47053"/>
                <a:gd name="connsiteX4" fmla="*/ 35672 w 48006"/>
                <a:gd name="connsiteY4" fmla="*/ 40016 h 47053"/>
                <a:gd name="connsiteX5" fmla="*/ 8241 w 48006"/>
                <a:gd name="connsiteY5" fmla="*/ 34110 h 47053"/>
                <a:gd name="connsiteX6" fmla="*/ 18529 w 48006"/>
                <a:gd name="connsiteY6" fmla="*/ 38301 h 47053"/>
                <a:gd name="connsiteX7" fmla="*/ 28909 w 48006"/>
                <a:gd name="connsiteY7" fmla="*/ 34110 h 47053"/>
                <a:gd name="connsiteX8" fmla="*/ 28909 w 48006"/>
                <a:gd name="connsiteY8" fmla="*/ 12584 h 47053"/>
                <a:gd name="connsiteX9" fmla="*/ 18529 w 48006"/>
                <a:gd name="connsiteY9" fmla="*/ 8393 h 47053"/>
                <a:gd name="connsiteX10" fmla="*/ 8241 w 48006"/>
                <a:gd name="connsiteY10" fmla="*/ 12584 h 47053"/>
                <a:gd name="connsiteX11" fmla="*/ 8241 w 48006"/>
                <a:gd name="connsiteY11"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7053">
                  <a:moveTo>
                    <a:pt x="35672" y="40016"/>
                  </a:moveTo>
                  <a:cubicBezTo>
                    <a:pt x="26049" y="49159"/>
                    <a:pt x="11004" y="49159"/>
                    <a:pt x="1381" y="40016"/>
                  </a:cubicBezTo>
                  <a:cubicBezTo>
                    <a:pt x="-7763" y="30776"/>
                    <a:pt x="-7763" y="15917"/>
                    <a:pt x="1381" y="6678"/>
                  </a:cubicBezTo>
                  <a:cubicBezTo>
                    <a:pt x="11004" y="-2466"/>
                    <a:pt x="26049" y="-2466"/>
                    <a:pt x="35672" y="6678"/>
                  </a:cubicBezTo>
                  <a:cubicBezTo>
                    <a:pt x="44815" y="15917"/>
                    <a:pt x="44815" y="30776"/>
                    <a:pt x="35672" y="40016"/>
                  </a:cubicBezTo>
                  <a:close/>
                  <a:moveTo>
                    <a:pt x="8241" y="34110"/>
                  </a:moveTo>
                  <a:cubicBezTo>
                    <a:pt x="10906" y="36882"/>
                    <a:pt x="14622" y="38406"/>
                    <a:pt x="18529" y="38301"/>
                  </a:cubicBezTo>
                  <a:cubicBezTo>
                    <a:pt x="22431" y="38396"/>
                    <a:pt x="26147" y="36882"/>
                    <a:pt x="28909" y="34110"/>
                  </a:cubicBezTo>
                  <a:cubicBezTo>
                    <a:pt x="34337" y="27976"/>
                    <a:pt x="34337" y="18718"/>
                    <a:pt x="28909" y="12584"/>
                  </a:cubicBezTo>
                  <a:cubicBezTo>
                    <a:pt x="26147" y="9812"/>
                    <a:pt x="22431" y="8297"/>
                    <a:pt x="18529" y="8393"/>
                  </a:cubicBezTo>
                  <a:cubicBezTo>
                    <a:pt x="14622" y="8288"/>
                    <a:pt x="10906" y="9812"/>
                    <a:pt x="8241" y="12584"/>
                  </a:cubicBezTo>
                  <a:cubicBezTo>
                    <a:pt x="2809" y="18718"/>
                    <a:pt x="2809" y="27976"/>
                    <a:pt x="8241" y="34110"/>
                  </a:cubicBezTo>
                  <a:close/>
                </a:path>
              </a:pathLst>
            </a:custGeom>
            <a:solidFill>
              <a:srgbClr val="6D6E71"/>
            </a:solidFill>
            <a:ln w="9525" cap="flat">
              <a:noFill/>
              <a:prstDash val="solid"/>
              <a:miter/>
            </a:ln>
          </p:spPr>
          <p:txBody>
            <a:bodyPr rtlCol="0" anchor="ctr"/>
            <a:lstStyle/>
            <a:p>
              <a:endParaRPr lang="en-US"/>
            </a:p>
          </p:txBody>
        </p:sp>
        <p:sp>
          <p:nvSpPr>
            <p:cNvPr id="539" name="Freeform: Shape 538">
              <a:extLst>
                <a:ext uri="{FF2B5EF4-FFF2-40B4-BE49-F238E27FC236}">
                  <a16:creationId xmlns:a16="http://schemas.microsoft.com/office/drawing/2014/main" id="{BE93245A-B1B6-4920-AAE9-82D17B3B7C91}"/>
                </a:ext>
              </a:extLst>
            </p:cNvPr>
            <p:cNvSpPr/>
            <p:nvPr/>
          </p:nvSpPr>
          <p:spPr>
            <a:xfrm>
              <a:off x="18157317" y="5187269"/>
              <a:ext cx="73467" cy="46717"/>
            </a:xfrm>
            <a:custGeom>
              <a:avLst/>
              <a:gdLst>
                <a:gd name="connsiteX0" fmla="*/ 4048 w 73467"/>
                <a:gd name="connsiteY0" fmla="*/ 21487 h 46717"/>
                <a:gd name="connsiteX1" fmla="*/ 4048 w 73467"/>
                <a:gd name="connsiteY1" fmla="*/ 46157 h 46717"/>
                <a:gd name="connsiteX2" fmla="*/ -5477 w 73467"/>
                <a:gd name="connsiteY2" fmla="*/ 46157 h 46717"/>
                <a:gd name="connsiteX3" fmla="*/ -5477 w 73467"/>
                <a:gd name="connsiteY3" fmla="*/ 627 h 46717"/>
                <a:gd name="connsiteX4" fmla="*/ 4048 w 73467"/>
                <a:gd name="connsiteY4" fmla="*/ 627 h 46717"/>
                <a:gd name="connsiteX5" fmla="*/ 4048 w 73467"/>
                <a:gd name="connsiteY5" fmla="*/ 8914 h 46717"/>
                <a:gd name="connsiteX6" fmla="*/ 10239 w 73467"/>
                <a:gd name="connsiteY6" fmla="*/ 2246 h 46717"/>
                <a:gd name="connsiteX7" fmla="*/ 19191 w 73467"/>
                <a:gd name="connsiteY7" fmla="*/ -135 h 46717"/>
                <a:gd name="connsiteX8" fmla="*/ 33860 w 73467"/>
                <a:gd name="connsiteY8" fmla="*/ 8819 h 46717"/>
                <a:gd name="connsiteX9" fmla="*/ 50720 w 73467"/>
                <a:gd name="connsiteY9" fmla="*/ -135 h 46717"/>
                <a:gd name="connsiteX10" fmla="*/ 63198 w 73467"/>
                <a:gd name="connsiteY10" fmla="*/ 4628 h 46717"/>
                <a:gd name="connsiteX11" fmla="*/ 67961 w 73467"/>
                <a:gd name="connsiteY11" fmla="*/ 18248 h 46717"/>
                <a:gd name="connsiteX12" fmla="*/ 67961 w 73467"/>
                <a:gd name="connsiteY12" fmla="*/ 46157 h 46717"/>
                <a:gd name="connsiteX13" fmla="*/ 58436 w 73467"/>
                <a:gd name="connsiteY13" fmla="*/ 46157 h 46717"/>
                <a:gd name="connsiteX14" fmla="*/ 58436 w 73467"/>
                <a:gd name="connsiteY14" fmla="*/ 21201 h 46717"/>
                <a:gd name="connsiteX15" fmla="*/ 47957 w 73467"/>
                <a:gd name="connsiteY15" fmla="*/ 8533 h 46717"/>
                <a:gd name="connsiteX16" fmla="*/ 39479 w 73467"/>
                <a:gd name="connsiteY16" fmla="*/ 11676 h 46717"/>
                <a:gd name="connsiteX17" fmla="*/ 35670 w 73467"/>
                <a:gd name="connsiteY17" fmla="*/ 21201 h 46717"/>
                <a:gd name="connsiteX18" fmla="*/ 35670 w 73467"/>
                <a:gd name="connsiteY18" fmla="*/ 46538 h 46717"/>
                <a:gd name="connsiteX19" fmla="*/ 26145 w 73467"/>
                <a:gd name="connsiteY19" fmla="*/ 46538 h 46717"/>
                <a:gd name="connsiteX20" fmla="*/ 26145 w 73467"/>
                <a:gd name="connsiteY20" fmla="*/ 21583 h 46717"/>
                <a:gd name="connsiteX21" fmla="*/ 23861 w 73467"/>
                <a:gd name="connsiteY21" fmla="*/ 12058 h 46717"/>
                <a:gd name="connsiteX22" fmla="*/ 16527 w 73467"/>
                <a:gd name="connsiteY22" fmla="*/ 9009 h 46717"/>
                <a:gd name="connsiteX23" fmla="*/ 7857 w 73467"/>
                <a:gd name="connsiteY23" fmla="*/ 12343 h 46717"/>
                <a:gd name="connsiteX24" fmla="*/ 4048 w 73467"/>
                <a:gd name="connsiteY24" fmla="*/ 21487 h 46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67" h="46717">
                  <a:moveTo>
                    <a:pt x="4048" y="21487"/>
                  </a:moveTo>
                  <a:lnTo>
                    <a:pt x="4048" y="46157"/>
                  </a:lnTo>
                  <a:lnTo>
                    <a:pt x="-5477" y="46157"/>
                  </a:lnTo>
                  <a:lnTo>
                    <a:pt x="-5477" y="627"/>
                  </a:lnTo>
                  <a:lnTo>
                    <a:pt x="4048" y="627"/>
                  </a:lnTo>
                  <a:lnTo>
                    <a:pt x="4048" y="8914"/>
                  </a:lnTo>
                  <a:cubicBezTo>
                    <a:pt x="5383" y="6104"/>
                    <a:pt x="7574" y="3771"/>
                    <a:pt x="10239" y="2246"/>
                  </a:cubicBezTo>
                  <a:cubicBezTo>
                    <a:pt x="13001" y="694"/>
                    <a:pt x="16047" y="-125"/>
                    <a:pt x="19191" y="-135"/>
                  </a:cubicBezTo>
                  <a:cubicBezTo>
                    <a:pt x="25479" y="-630"/>
                    <a:pt x="31386" y="2980"/>
                    <a:pt x="33860" y="8819"/>
                  </a:cubicBezTo>
                  <a:cubicBezTo>
                    <a:pt x="37669" y="3237"/>
                    <a:pt x="43957" y="-116"/>
                    <a:pt x="50720" y="-135"/>
                  </a:cubicBezTo>
                  <a:cubicBezTo>
                    <a:pt x="55389" y="-325"/>
                    <a:pt x="59863" y="1399"/>
                    <a:pt x="63198" y="4628"/>
                  </a:cubicBezTo>
                  <a:cubicBezTo>
                    <a:pt x="66533" y="8333"/>
                    <a:pt x="68244" y="13248"/>
                    <a:pt x="67961" y="18248"/>
                  </a:cubicBezTo>
                  <a:lnTo>
                    <a:pt x="67961" y="46157"/>
                  </a:lnTo>
                  <a:lnTo>
                    <a:pt x="58436" y="46157"/>
                  </a:lnTo>
                  <a:lnTo>
                    <a:pt x="58436" y="21201"/>
                  </a:lnTo>
                  <a:cubicBezTo>
                    <a:pt x="58436" y="12724"/>
                    <a:pt x="55008" y="8533"/>
                    <a:pt x="47957" y="8533"/>
                  </a:cubicBezTo>
                  <a:cubicBezTo>
                    <a:pt x="44813" y="8486"/>
                    <a:pt x="41767" y="9609"/>
                    <a:pt x="39479" y="11676"/>
                  </a:cubicBezTo>
                  <a:cubicBezTo>
                    <a:pt x="36814" y="14096"/>
                    <a:pt x="35386" y="17611"/>
                    <a:pt x="35670" y="21201"/>
                  </a:cubicBezTo>
                  <a:lnTo>
                    <a:pt x="35670" y="46538"/>
                  </a:lnTo>
                  <a:lnTo>
                    <a:pt x="26145" y="46538"/>
                  </a:lnTo>
                  <a:lnTo>
                    <a:pt x="26145" y="21583"/>
                  </a:lnTo>
                  <a:cubicBezTo>
                    <a:pt x="26335" y="18248"/>
                    <a:pt x="25572" y="14924"/>
                    <a:pt x="23861" y="12058"/>
                  </a:cubicBezTo>
                  <a:cubicBezTo>
                    <a:pt x="22052" y="9943"/>
                    <a:pt x="19289" y="8809"/>
                    <a:pt x="16527" y="9009"/>
                  </a:cubicBezTo>
                  <a:cubicBezTo>
                    <a:pt x="13285" y="8981"/>
                    <a:pt x="10239" y="10172"/>
                    <a:pt x="7857" y="12343"/>
                  </a:cubicBezTo>
                  <a:cubicBezTo>
                    <a:pt x="5383" y="14715"/>
                    <a:pt x="3951" y="18039"/>
                    <a:pt x="4048" y="21487"/>
                  </a:cubicBezTo>
                  <a:close/>
                </a:path>
              </a:pathLst>
            </a:custGeom>
            <a:solidFill>
              <a:srgbClr val="6D6E71"/>
            </a:solidFill>
            <a:ln w="9525" cap="flat">
              <a:noFill/>
              <a:prstDash val="solid"/>
              <a:miter/>
            </a:ln>
          </p:spPr>
          <p:txBody>
            <a:bodyPr rtlCol="0" anchor="ctr"/>
            <a:lstStyle/>
            <a:p>
              <a:endParaRPr lang="en-US"/>
            </a:p>
          </p:txBody>
        </p:sp>
        <p:sp>
          <p:nvSpPr>
            <p:cNvPr id="540" name="Freeform: Shape 539">
              <a:extLst>
                <a:ext uri="{FF2B5EF4-FFF2-40B4-BE49-F238E27FC236}">
                  <a16:creationId xmlns:a16="http://schemas.microsoft.com/office/drawing/2014/main" id="{306C0720-1689-4C5D-B8F4-DC7B80CC0480}"/>
                </a:ext>
              </a:extLst>
            </p:cNvPr>
            <p:cNvSpPr/>
            <p:nvPr/>
          </p:nvSpPr>
          <p:spPr>
            <a:xfrm>
              <a:off x="18240541" y="5187322"/>
              <a:ext cx="45494" cy="47061"/>
            </a:xfrm>
            <a:custGeom>
              <a:avLst/>
              <a:gdLst>
                <a:gd name="connsiteX0" fmla="*/ 39887 w 45494"/>
                <a:gd name="connsiteY0" fmla="*/ 27530 h 47061"/>
                <a:gd name="connsiteX1" fmla="*/ 4070 w 45494"/>
                <a:gd name="connsiteY1" fmla="*/ 27530 h 47061"/>
                <a:gd name="connsiteX2" fmla="*/ 8642 w 45494"/>
                <a:gd name="connsiteY2" fmla="*/ 35531 h 47061"/>
                <a:gd name="connsiteX3" fmla="*/ 31315 w 45494"/>
                <a:gd name="connsiteY3" fmla="*/ 33150 h 47061"/>
                <a:gd name="connsiteX4" fmla="*/ 36743 w 45494"/>
                <a:gd name="connsiteY4" fmla="*/ 39151 h 47061"/>
                <a:gd name="connsiteX5" fmla="*/ 17693 w 45494"/>
                <a:gd name="connsiteY5" fmla="*/ 46866 h 47061"/>
                <a:gd name="connsiteX6" fmla="*/ 1308 w 45494"/>
                <a:gd name="connsiteY6" fmla="*/ 40389 h 47061"/>
                <a:gd name="connsiteX7" fmla="*/ -5455 w 45494"/>
                <a:gd name="connsiteY7" fmla="*/ 23244 h 47061"/>
                <a:gd name="connsiteX8" fmla="*/ 1405 w 45494"/>
                <a:gd name="connsiteY8" fmla="*/ 6195 h 47061"/>
                <a:gd name="connsiteX9" fmla="*/ 33408 w 45494"/>
                <a:gd name="connsiteY9" fmla="*/ 5432 h 47061"/>
                <a:gd name="connsiteX10" fmla="*/ 39980 w 45494"/>
                <a:gd name="connsiteY10" fmla="*/ 20958 h 47061"/>
                <a:gd name="connsiteX11" fmla="*/ 4070 w 45494"/>
                <a:gd name="connsiteY11" fmla="*/ 20005 h 47061"/>
                <a:gd name="connsiteX12" fmla="*/ 30264 w 45494"/>
                <a:gd name="connsiteY12" fmla="*/ 20005 h 47061"/>
                <a:gd name="connsiteX13" fmla="*/ 26646 w 45494"/>
                <a:gd name="connsiteY13" fmla="*/ 11147 h 47061"/>
                <a:gd name="connsiteX14" fmla="*/ 17786 w 45494"/>
                <a:gd name="connsiteY14" fmla="*/ 8099 h 47061"/>
                <a:gd name="connsiteX15" fmla="*/ 8261 w 45494"/>
                <a:gd name="connsiteY15" fmla="*/ 11243 h 47061"/>
                <a:gd name="connsiteX16" fmla="*/ 4070 w 45494"/>
                <a:gd name="connsiteY16" fmla="*/ 19625 h 47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494" h="47061">
                  <a:moveTo>
                    <a:pt x="39887" y="27530"/>
                  </a:moveTo>
                  <a:lnTo>
                    <a:pt x="4070" y="27530"/>
                  </a:lnTo>
                  <a:cubicBezTo>
                    <a:pt x="4261" y="30759"/>
                    <a:pt x="5977" y="33703"/>
                    <a:pt x="8642" y="35531"/>
                  </a:cubicBezTo>
                  <a:cubicBezTo>
                    <a:pt x="15786" y="40389"/>
                    <a:pt x="25311" y="39379"/>
                    <a:pt x="31315" y="33150"/>
                  </a:cubicBezTo>
                  <a:lnTo>
                    <a:pt x="36743" y="39151"/>
                  </a:lnTo>
                  <a:cubicBezTo>
                    <a:pt x="31789" y="44304"/>
                    <a:pt x="24836" y="47114"/>
                    <a:pt x="17693" y="46866"/>
                  </a:cubicBezTo>
                  <a:cubicBezTo>
                    <a:pt x="11595" y="46990"/>
                    <a:pt x="5693" y="44656"/>
                    <a:pt x="1308" y="40389"/>
                  </a:cubicBezTo>
                  <a:cubicBezTo>
                    <a:pt x="-3264" y="35913"/>
                    <a:pt x="-5739" y="29664"/>
                    <a:pt x="-5455" y="23244"/>
                  </a:cubicBezTo>
                  <a:cubicBezTo>
                    <a:pt x="-5739" y="16833"/>
                    <a:pt x="-3264" y="10604"/>
                    <a:pt x="1405" y="6195"/>
                  </a:cubicBezTo>
                  <a:cubicBezTo>
                    <a:pt x="10358" y="-2007"/>
                    <a:pt x="24074" y="-2331"/>
                    <a:pt x="33408" y="5432"/>
                  </a:cubicBezTo>
                  <a:cubicBezTo>
                    <a:pt x="37887" y="9300"/>
                    <a:pt x="40361" y="15043"/>
                    <a:pt x="39980" y="20958"/>
                  </a:cubicBezTo>
                  <a:close/>
                  <a:moveTo>
                    <a:pt x="4070" y="20005"/>
                  </a:moveTo>
                  <a:lnTo>
                    <a:pt x="30264" y="20005"/>
                  </a:lnTo>
                  <a:cubicBezTo>
                    <a:pt x="30455" y="16663"/>
                    <a:pt x="29124" y="13414"/>
                    <a:pt x="26646" y="11147"/>
                  </a:cubicBezTo>
                  <a:cubicBezTo>
                    <a:pt x="24171" y="9090"/>
                    <a:pt x="21027" y="8014"/>
                    <a:pt x="17786" y="8099"/>
                  </a:cubicBezTo>
                  <a:cubicBezTo>
                    <a:pt x="14358" y="8071"/>
                    <a:pt x="11023" y="9176"/>
                    <a:pt x="8261" y="11243"/>
                  </a:cubicBezTo>
                  <a:cubicBezTo>
                    <a:pt x="5596" y="13233"/>
                    <a:pt x="4070" y="16329"/>
                    <a:pt x="4070" y="19625"/>
                  </a:cubicBezTo>
                  <a:close/>
                </a:path>
              </a:pathLst>
            </a:custGeom>
            <a:solidFill>
              <a:srgbClr val="6D6E71"/>
            </a:solidFill>
            <a:ln w="9525" cap="flat">
              <a:noFill/>
              <a:prstDash val="solid"/>
              <a:miter/>
            </a:ln>
          </p:spPr>
          <p:txBody>
            <a:bodyPr rtlCol="0" anchor="ctr"/>
            <a:lstStyle/>
            <a:p>
              <a:endParaRPr lang="en-US"/>
            </a:p>
          </p:txBody>
        </p:sp>
        <p:sp>
          <p:nvSpPr>
            <p:cNvPr id="541" name="Freeform: Shape 540">
              <a:extLst>
                <a:ext uri="{FF2B5EF4-FFF2-40B4-BE49-F238E27FC236}">
                  <a16:creationId xmlns:a16="http://schemas.microsoft.com/office/drawing/2014/main" id="{43994CE8-123D-447E-A853-FD30D67CB4FB}"/>
                </a:ext>
              </a:extLst>
            </p:cNvPr>
            <p:cNvSpPr/>
            <p:nvPr/>
          </p:nvSpPr>
          <p:spPr>
            <a:xfrm>
              <a:off x="18291332" y="5187679"/>
              <a:ext cx="36686" cy="46696"/>
            </a:xfrm>
            <a:custGeom>
              <a:avLst/>
              <a:gdLst>
                <a:gd name="connsiteX0" fmla="*/ 31195 w 36686"/>
                <a:gd name="connsiteY0" fmla="*/ 32126 h 46696"/>
                <a:gd name="connsiteX1" fmla="*/ 26526 w 36686"/>
                <a:gd name="connsiteY1" fmla="*/ 42603 h 46696"/>
                <a:gd name="connsiteX2" fmla="*/ 14434 w 36686"/>
                <a:gd name="connsiteY2" fmla="*/ 46508 h 46696"/>
                <a:gd name="connsiteX3" fmla="*/ 4048 w 36686"/>
                <a:gd name="connsiteY3" fmla="*/ 44699 h 46696"/>
                <a:gd name="connsiteX4" fmla="*/ -5477 w 36686"/>
                <a:gd name="connsiteY4" fmla="*/ 39555 h 46696"/>
                <a:gd name="connsiteX5" fmla="*/ -807 w 36686"/>
                <a:gd name="connsiteY5" fmla="*/ 32126 h 46696"/>
                <a:gd name="connsiteX6" fmla="*/ 14620 w 36686"/>
                <a:gd name="connsiteY6" fmla="*/ 38126 h 46696"/>
                <a:gd name="connsiteX7" fmla="*/ 19764 w 36686"/>
                <a:gd name="connsiteY7" fmla="*/ 36603 h 46696"/>
                <a:gd name="connsiteX8" fmla="*/ 21577 w 36686"/>
                <a:gd name="connsiteY8" fmla="*/ 32792 h 46696"/>
                <a:gd name="connsiteX9" fmla="*/ 12527 w 36686"/>
                <a:gd name="connsiteY9" fmla="*/ 26697 h 46696"/>
                <a:gd name="connsiteX10" fmla="*/ 11480 w 36686"/>
                <a:gd name="connsiteY10" fmla="*/ 26697 h 46696"/>
                <a:gd name="connsiteX11" fmla="*/ -2714 w 36686"/>
                <a:gd name="connsiteY11" fmla="*/ 13838 h 46696"/>
                <a:gd name="connsiteX12" fmla="*/ 2239 w 36686"/>
                <a:gd name="connsiteY12" fmla="*/ 3646 h 46696"/>
                <a:gd name="connsiteX13" fmla="*/ 15001 w 36686"/>
                <a:gd name="connsiteY13" fmla="*/ -164 h 46696"/>
                <a:gd name="connsiteX14" fmla="*/ 29958 w 36686"/>
                <a:gd name="connsiteY14" fmla="*/ 4503 h 46696"/>
                <a:gd name="connsiteX15" fmla="*/ 26340 w 36686"/>
                <a:gd name="connsiteY15" fmla="*/ 11647 h 46696"/>
                <a:gd name="connsiteX16" fmla="*/ 14243 w 36686"/>
                <a:gd name="connsiteY16" fmla="*/ 7932 h 46696"/>
                <a:gd name="connsiteX17" fmla="*/ 8718 w 36686"/>
                <a:gd name="connsiteY17" fmla="*/ 9171 h 46696"/>
                <a:gd name="connsiteX18" fmla="*/ 6527 w 36686"/>
                <a:gd name="connsiteY18" fmla="*/ 12885 h 46696"/>
                <a:gd name="connsiteX19" fmla="*/ 8718 w 36686"/>
                <a:gd name="connsiteY19" fmla="*/ 16124 h 46696"/>
                <a:gd name="connsiteX20" fmla="*/ 13099 w 36686"/>
                <a:gd name="connsiteY20" fmla="*/ 17648 h 46696"/>
                <a:gd name="connsiteX21" fmla="*/ 18052 w 36686"/>
                <a:gd name="connsiteY21" fmla="*/ 18981 h 46696"/>
                <a:gd name="connsiteX22" fmla="*/ 22145 w 36686"/>
                <a:gd name="connsiteY22" fmla="*/ 20505 h 46696"/>
                <a:gd name="connsiteX23" fmla="*/ 26526 w 36686"/>
                <a:gd name="connsiteY23" fmla="*/ 22887 h 46696"/>
                <a:gd name="connsiteX24" fmla="*/ 31195 w 36686"/>
                <a:gd name="connsiteY24" fmla="*/ 32126 h 46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6" h="46696">
                  <a:moveTo>
                    <a:pt x="31195" y="32126"/>
                  </a:moveTo>
                  <a:cubicBezTo>
                    <a:pt x="31386" y="36155"/>
                    <a:pt x="29670" y="40031"/>
                    <a:pt x="26526" y="42603"/>
                  </a:cubicBezTo>
                  <a:cubicBezTo>
                    <a:pt x="23098" y="45251"/>
                    <a:pt x="18815" y="46632"/>
                    <a:pt x="14434" y="46508"/>
                  </a:cubicBezTo>
                  <a:cubicBezTo>
                    <a:pt x="10908" y="46442"/>
                    <a:pt x="7383" y="45832"/>
                    <a:pt x="4048" y="44699"/>
                  </a:cubicBezTo>
                  <a:cubicBezTo>
                    <a:pt x="621" y="43536"/>
                    <a:pt x="-2617" y="41794"/>
                    <a:pt x="-5477" y="39555"/>
                  </a:cubicBezTo>
                  <a:lnTo>
                    <a:pt x="-807" y="32126"/>
                  </a:lnTo>
                  <a:cubicBezTo>
                    <a:pt x="3574" y="35783"/>
                    <a:pt x="9001" y="37898"/>
                    <a:pt x="14620" y="38126"/>
                  </a:cubicBezTo>
                  <a:cubicBezTo>
                    <a:pt x="16433" y="38222"/>
                    <a:pt x="18243" y="37679"/>
                    <a:pt x="19764" y="36603"/>
                  </a:cubicBezTo>
                  <a:cubicBezTo>
                    <a:pt x="21005" y="35717"/>
                    <a:pt x="21670" y="34288"/>
                    <a:pt x="21577" y="32792"/>
                  </a:cubicBezTo>
                  <a:cubicBezTo>
                    <a:pt x="21577" y="30506"/>
                    <a:pt x="18624" y="28506"/>
                    <a:pt x="12527" y="26697"/>
                  </a:cubicBezTo>
                  <a:lnTo>
                    <a:pt x="11480" y="26697"/>
                  </a:lnTo>
                  <a:cubicBezTo>
                    <a:pt x="1955" y="24125"/>
                    <a:pt x="-2714" y="19839"/>
                    <a:pt x="-2714" y="13838"/>
                  </a:cubicBezTo>
                  <a:cubicBezTo>
                    <a:pt x="-2807" y="9837"/>
                    <a:pt x="-998" y="6037"/>
                    <a:pt x="2239" y="3646"/>
                  </a:cubicBezTo>
                  <a:cubicBezTo>
                    <a:pt x="5955" y="998"/>
                    <a:pt x="10429" y="-345"/>
                    <a:pt x="15001" y="-164"/>
                  </a:cubicBezTo>
                  <a:cubicBezTo>
                    <a:pt x="20336" y="-145"/>
                    <a:pt x="25577" y="1484"/>
                    <a:pt x="29958" y="4503"/>
                  </a:cubicBezTo>
                  <a:lnTo>
                    <a:pt x="26340" y="11647"/>
                  </a:lnTo>
                  <a:cubicBezTo>
                    <a:pt x="22814" y="9218"/>
                    <a:pt x="18526" y="7923"/>
                    <a:pt x="14243" y="7932"/>
                  </a:cubicBezTo>
                  <a:cubicBezTo>
                    <a:pt x="12336" y="7818"/>
                    <a:pt x="10429" y="8247"/>
                    <a:pt x="8718" y="9171"/>
                  </a:cubicBezTo>
                  <a:cubicBezTo>
                    <a:pt x="7383" y="9894"/>
                    <a:pt x="6527" y="11333"/>
                    <a:pt x="6527" y="12885"/>
                  </a:cubicBezTo>
                  <a:cubicBezTo>
                    <a:pt x="6527" y="14324"/>
                    <a:pt x="7383" y="15628"/>
                    <a:pt x="8718" y="16124"/>
                  </a:cubicBezTo>
                  <a:cubicBezTo>
                    <a:pt x="10146" y="16810"/>
                    <a:pt x="11573" y="17324"/>
                    <a:pt x="13099" y="17648"/>
                  </a:cubicBezTo>
                  <a:cubicBezTo>
                    <a:pt x="14810" y="18000"/>
                    <a:pt x="16433" y="18448"/>
                    <a:pt x="18052" y="18981"/>
                  </a:cubicBezTo>
                  <a:lnTo>
                    <a:pt x="22145" y="20505"/>
                  </a:lnTo>
                  <a:cubicBezTo>
                    <a:pt x="23670" y="21191"/>
                    <a:pt x="25098" y="21991"/>
                    <a:pt x="26526" y="22887"/>
                  </a:cubicBezTo>
                  <a:cubicBezTo>
                    <a:pt x="29577" y="24992"/>
                    <a:pt x="31288" y="28459"/>
                    <a:pt x="31195" y="32126"/>
                  </a:cubicBezTo>
                  <a:close/>
                </a:path>
              </a:pathLst>
            </a:custGeom>
            <a:solidFill>
              <a:srgbClr val="6D6E71"/>
            </a:solidFill>
            <a:ln w="9525" cap="flat">
              <a:noFill/>
              <a:prstDash val="solid"/>
              <a:miter/>
            </a:ln>
          </p:spPr>
          <p:txBody>
            <a:bodyPr rtlCol="0" anchor="ctr"/>
            <a:lstStyle/>
            <a:p>
              <a:endParaRPr lang="en-US"/>
            </a:p>
          </p:txBody>
        </p:sp>
        <p:sp>
          <p:nvSpPr>
            <p:cNvPr id="542" name="Freeform: Shape 541">
              <a:extLst>
                <a:ext uri="{FF2B5EF4-FFF2-40B4-BE49-F238E27FC236}">
                  <a16:creationId xmlns:a16="http://schemas.microsoft.com/office/drawing/2014/main" id="{5E91B389-774C-4115-A0FD-10A1CCC2BC2D}"/>
                </a:ext>
              </a:extLst>
            </p:cNvPr>
            <p:cNvSpPr/>
            <p:nvPr/>
          </p:nvSpPr>
          <p:spPr>
            <a:xfrm>
              <a:off x="18336767" y="5221232"/>
              <a:ext cx="13248" cy="13412"/>
            </a:xfrm>
            <a:custGeom>
              <a:avLst/>
              <a:gdLst>
                <a:gd name="connsiteX0" fmla="*/ -3668 w 13248"/>
                <a:gd name="connsiteY0" fmla="*/ 11050 h 13412"/>
                <a:gd name="connsiteX1" fmla="*/ -5477 w 13248"/>
                <a:gd name="connsiteY1" fmla="*/ 6478 h 13412"/>
                <a:gd name="connsiteX2" fmla="*/ -3668 w 13248"/>
                <a:gd name="connsiteY2" fmla="*/ 2002 h 13412"/>
                <a:gd name="connsiteX3" fmla="*/ 5192 w 13248"/>
                <a:gd name="connsiteY3" fmla="*/ 1344 h 13412"/>
                <a:gd name="connsiteX4" fmla="*/ 5857 w 13248"/>
                <a:gd name="connsiteY4" fmla="*/ 2002 h 13412"/>
                <a:gd name="connsiteX5" fmla="*/ 7764 w 13248"/>
                <a:gd name="connsiteY5" fmla="*/ 6478 h 13412"/>
                <a:gd name="connsiteX6" fmla="*/ 5857 w 13248"/>
                <a:gd name="connsiteY6" fmla="*/ 11050 h 13412"/>
                <a:gd name="connsiteX7" fmla="*/ -2998 w 13248"/>
                <a:gd name="connsiteY7" fmla="*/ 11708 h 13412"/>
                <a:gd name="connsiteX8" fmla="*/ -3668 w 13248"/>
                <a:gd name="connsiteY8" fmla="*/ 11050 h 13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248" h="13412">
                  <a:moveTo>
                    <a:pt x="-3668" y="11050"/>
                  </a:moveTo>
                  <a:cubicBezTo>
                    <a:pt x="-4807" y="9822"/>
                    <a:pt x="-5477" y="8184"/>
                    <a:pt x="-5477" y="6478"/>
                  </a:cubicBezTo>
                  <a:cubicBezTo>
                    <a:pt x="-5477" y="4812"/>
                    <a:pt x="-4807" y="3202"/>
                    <a:pt x="-3668" y="2002"/>
                  </a:cubicBezTo>
                  <a:cubicBezTo>
                    <a:pt x="-1379" y="-627"/>
                    <a:pt x="2523" y="-922"/>
                    <a:pt x="5192" y="1344"/>
                  </a:cubicBezTo>
                  <a:cubicBezTo>
                    <a:pt x="5476" y="1544"/>
                    <a:pt x="5667" y="1764"/>
                    <a:pt x="5857" y="2002"/>
                  </a:cubicBezTo>
                  <a:cubicBezTo>
                    <a:pt x="7099" y="3135"/>
                    <a:pt x="7857" y="4773"/>
                    <a:pt x="7764" y="6478"/>
                  </a:cubicBezTo>
                  <a:cubicBezTo>
                    <a:pt x="7857" y="8212"/>
                    <a:pt x="7099" y="9879"/>
                    <a:pt x="5857" y="11050"/>
                  </a:cubicBezTo>
                  <a:cubicBezTo>
                    <a:pt x="3574" y="13679"/>
                    <a:pt x="-333" y="13975"/>
                    <a:pt x="-2998" y="11708"/>
                  </a:cubicBezTo>
                  <a:cubicBezTo>
                    <a:pt x="-3286" y="11508"/>
                    <a:pt x="-3477" y="11289"/>
                    <a:pt x="-3668" y="11050"/>
                  </a:cubicBezTo>
                  <a:close/>
                </a:path>
              </a:pathLst>
            </a:custGeom>
            <a:solidFill>
              <a:srgbClr val="6D6E71"/>
            </a:solidFill>
            <a:ln w="9525" cap="flat">
              <a:noFill/>
              <a:prstDash val="solid"/>
              <a:miter/>
            </a:ln>
          </p:spPr>
          <p:txBody>
            <a:bodyPr rtlCol="0" anchor="ctr"/>
            <a:lstStyle/>
            <a:p>
              <a:endParaRPr lang="en-US"/>
            </a:p>
          </p:txBody>
        </p:sp>
        <p:sp>
          <p:nvSpPr>
            <p:cNvPr id="543" name="Freeform: Shape 542">
              <a:extLst>
                <a:ext uri="{FF2B5EF4-FFF2-40B4-BE49-F238E27FC236}">
                  <a16:creationId xmlns:a16="http://schemas.microsoft.com/office/drawing/2014/main" id="{4533D601-B14D-4D04-9505-9FB17E85A522}"/>
                </a:ext>
              </a:extLst>
            </p:cNvPr>
            <p:cNvSpPr/>
            <p:nvPr/>
          </p:nvSpPr>
          <p:spPr>
            <a:xfrm>
              <a:off x="16739520" y="3020853"/>
              <a:ext cx="46480" cy="60198"/>
            </a:xfrm>
            <a:custGeom>
              <a:avLst/>
              <a:gdLst>
                <a:gd name="connsiteX0" fmla="*/ 22814 w 46480"/>
                <a:gd name="connsiteY0" fmla="*/ 9345 h 60198"/>
                <a:gd name="connsiteX1" fmla="*/ 22814 w 46480"/>
                <a:gd name="connsiteY1" fmla="*/ 60018 h 60198"/>
                <a:gd name="connsiteX2" fmla="*/ 12717 w 46480"/>
                <a:gd name="connsiteY2" fmla="*/ 60018 h 60198"/>
                <a:gd name="connsiteX3" fmla="*/ 12717 w 46480"/>
                <a:gd name="connsiteY3" fmla="*/ 9345 h 60198"/>
                <a:gd name="connsiteX4" fmla="*/ -5477 w 46480"/>
                <a:gd name="connsiteY4" fmla="*/ 9345 h 60198"/>
                <a:gd name="connsiteX5" fmla="*/ -5477 w 46480"/>
                <a:gd name="connsiteY5" fmla="*/ -180 h 60198"/>
                <a:gd name="connsiteX6" fmla="*/ 41004 w 46480"/>
                <a:gd name="connsiteY6" fmla="*/ -180 h 60198"/>
                <a:gd name="connsiteX7" fmla="*/ 41004 w 46480"/>
                <a:gd name="connsiteY7" fmla="*/ 9345 h 6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480" h="60198">
                  <a:moveTo>
                    <a:pt x="22814" y="9345"/>
                  </a:moveTo>
                  <a:lnTo>
                    <a:pt x="22814" y="60018"/>
                  </a:lnTo>
                  <a:lnTo>
                    <a:pt x="12717" y="60018"/>
                  </a:lnTo>
                  <a:lnTo>
                    <a:pt x="12717" y="9345"/>
                  </a:lnTo>
                  <a:lnTo>
                    <a:pt x="-5477" y="9345"/>
                  </a:lnTo>
                  <a:lnTo>
                    <a:pt x="-5477" y="-180"/>
                  </a:lnTo>
                  <a:lnTo>
                    <a:pt x="41004" y="-180"/>
                  </a:lnTo>
                  <a:lnTo>
                    <a:pt x="41004" y="9345"/>
                  </a:lnTo>
                  <a:close/>
                </a:path>
              </a:pathLst>
            </a:custGeom>
            <a:solidFill>
              <a:srgbClr val="6D6E71"/>
            </a:solidFill>
            <a:ln w="9525" cap="flat">
              <a:noFill/>
              <a:prstDash val="solid"/>
              <a:miter/>
            </a:ln>
          </p:spPr>
          <p:txBody>
            <a:bodyPr rtlCol="0" anchor="ctr"/>
            <a:lstStyle/>
            <a:p>
              <a:endParaRPr lang="en-US"/>
            </a:p>
          </p:txBody>
        </p:sp>
        <p:sp>
          <p:nvSpPr>
            <p:cNvPr id="544" name="Freeform: Shape 543">
              <a:extLst>
                <a:ext uri="{FF2B5EF4-FFF2-40B4-BE49-F238E27FC236}">
                  <a16:creationId xmlns:a16="http://schemas.microsoft.com/office/drawing/2014/main" id="{87D366CE-AF11-4B69-9497-74B9ECE2D4E6}"/>
                </a:ext>
              </a:extLst>
            </p:cNvPr>
            <p:cNvSpPr/>
            <p:nvPr/>
          </p:nvSpPr>
          <p:spPr>
            <a:xfrm>
              <a:off x="16794479" y="3017519"/>
              <a:ext cx="41961" cy="63531"/>
            </a:xfrm>
            <a:custGeom>
              <a:avLst/>
              <a:gdLst>
                <a:gd name="connsiteX0" fmla="*/ 4048 w 41961"/>
                <a:gd name="connsiteY0" fmla="*/ 38587 h 63531"/>
                <a:gd name="connsiteX1" fmla="*/ 4048 w 41961"/>
                <a:gd name="connsiteY1" fmla="*/ 63352 h 63531"/>
                <a:gd name="connsiteX2" fmla="*/ -5477 w 41961"/>
                <a:gd name="connsiteY2" fmla="*/ 63352 h 63531"/>
                <a:gd name="connsiteX3" fmla="*/ -5477 w 41961"/>
                <a:gd name="connsiteY3" fmla="*/ -180 h 63531"/>
                <a:gd name="connsiteX4" fmla="*/ 4048 w 41961"/>
                <a:gd name="connsiteY4" fmla="*/ -180 h 63531"/>
                <a:gd name="connsiteX5" fmla="*/ 4048 w 41961"/>
                <a:gd name="connsiteY5" fmla="*/ 26014 h 63531"/>
                <a:gd name="connsiteX6" fmla="*/ 10239 w 41961"/>
                <a:gd name="connsiteY6" fmla="*/ 19441 h 63531"/>
                <a:gd name="connsiteX7" fmla="*/ 19191 w 41961"/>
                <a:gd name="connsiteY7" fmla="*/ 16965 h 63531"/>
                <a:gd name="connsiteX8" fmla="*/ 31670 w 41961"/>
                <a:gd name="connsiteY8" fmla="*/ 21728 h 63531"/>
                <a:gd name="connsiteX9" fmla="*/ 36432 w 41961"/>
                <a:gd name="connsiteY9" fmla="*/ 35348 h 63531"/>
                <a:gd name="connsiteX10" fmla="*/ 36432 w 41961"/>
                <a:gd name="connsiteY10" fmla="*/ 63352 h 63531"/>
                <a:gd name="connsiteX11" fmla="*/ 26907 w 41961"/>
                <a:gd name="connsiteY11" fmla="*/ 63352 h 63531"/>
                <a:gd name="connsiteX12" fmla="*/ 26907 w 41961"/>
                <a:gd name="connsiteY12" fmla="*/ 38301 h 63531"/>
                <a:gd name="connsiteX13" fmla="*/ 16429 w 41961"/>
                <a:gd name="connsiteY13" fmla="*/ 25633 h 63531"/>
                <a:gd name="connsiteX14" fmla="*/ 7764 w 41961"/>
                <a:gd name="connsiteY14" fmla="*/ 28966 h 63531"/>
                <a:gd name="connsiteX15" fmla="*/ 4048 w 41961"/>
                <a:gd name="connsiteY15" fmla="*/ 38587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63531">
                  <a:moveTo>
                    <a:pt x="4048" y="38587"/>
                  </a:moveTo>
                  <a:lnTo>
                    <a:pt x="4048" y="63352"/>
                  </a:lnTo>
                  <a:lnTo>
                    <a:pt x="-5477" y="63352"/>
                  </a:lnTo>
                  <a:lnTo>
                    <a:pt x="-5477" y="-180"/>
                  </a:lnTo>
                  <a:lnTo>
                    <a:pt x="4048" y="-180"/>
                  </a:lnTo>
                  <a:lnTo>
                    <a:pt x="4048" y="26014"/>
                  </a:lnTo>
                  <a:cubicBezTo>
                    <a:pt x="5383" y="23251"/>
                    <a:pt x="7574" y="20956"/>
                    <a:pt x="10239" y="19441"/>
                  </a:cubicBezTo>
                  <a:cubicBezTo>
                    <a:pt x="13001" y="17841"/>
                    <a:pt x="16047" y="16984"/>
                    <a:pt x="19191" y="16965"/>
                  </a:cubicBezTo>
                  <a:cubicBezTo>
                    <a:pt x="23861" y="16756"/>
                    <a:pt x="28335" y="18480"/>
                    <a:pt x="31670" y="21728"/>
                  </a:cubicBezTo>
                  <a:cubicBezTo>
                    <a:pt x="35097" y="25414"/>
                    <a:pt x="36814" y="30348"/>
                    <a:pt x="36432" y="35348"/>
                  </a:cubicBezTo>
                  <a:lnTo>
                    <a:pt x="36432" y="63352"/>
                  </a:lnTo>
                  <a:lnTo>
                    <a:pt x="26907" y="63352"/>
                  </a:lnTo>
                  <a:lnTo>
                    <a:pt x="26907" y="38301"/>
                  </a:lnTo>
                  <a:cubicBezTo>
                    <a:pt x="26907" y="29919"/>
                    <a:pt x="23382" y="25633"/>
                    <a:pt x="16429" y="25633"/>
                  </a:cubicBezTo>
                  <a:cubicBezTo>
                    <a:pt x="13192" y="25604"/>
                    <a:pt x="10146" y="26795"/>
                    <a:pt x="7764" y="28966"/>
                  </a:cubicBezTo>
                  <a:cubicBezTo>
                    <a:pt x="5192" y="31462"/>
                    <a:pt x="3764" y="34986"/>
                    <a:pt x="4048" y="38587"/>
                  </a:cubicBezTo>
                  <a:close/>
                </a:path>
              </a:pathLst>
            </a:custGeom>
            <a:solidFill>
              <a:srgbClr val="6D6E71"/>
            </a:solidFill>
            <a:ln w="9525" cap="flat">
              <a:noFill/>
              <a:prstDash val="solid"/>
              <a:miter/>
            </a:ln>
          </p:spPr>
          <p:txBody>
            <a:bodyPr rtlCol="0" anchor="ctr"/>
            <a:lstStyle/>
            <a:p>
              <a:endParaRPr lang="en-US"/>
            </a:p>
          </p:txBody>
        </p:sp>
        <p:sp>
          <p:nvSpPr>
            <p:cNvPr id="545" name="Freeform: Shape 544">
              <a:extLst>
                <a:ext uri="{FF2B5EF4-FFF2-40B4-BE49-F238E27FC236}">
                  <a16:creationId xmlns:a16="http://schemas.microsoft.com/office/drawing/2014/main" id="{8D94D1FC-123D-4891-8299-E06B2E57A8FD}"/>
                </a:ext>
              </a:extLst>
            </p:cNvPr>
            <p:cNvSpPr/>
            <p:nvPr/>
          </p:nvSpPr>
          <p:spPr>
            <a:xfrm>
              <a:off x="16846561" y="3034659"/>
              <a:ext cx="45382" cy="47069"/>
            </a:xfrm>
            <a:custGeom>
              <a:avLst/>
              <a:gdLst>
                <a:gd name="connsiteX0" fmla="*/ 39692 w 45382"/>
                <a:gd name="connsiteY0" fmla="*/ 27543 h 47069"/>
                <a:gd name="connsiteX1" fmla="*/ 3973 w 45382"/>
                <a:gd name="connsiteY1" fmla="*/ 27543 h 47069"/>
                <a:gd name="connsiteX2" fmla="*/ 8545 w 45382"/>
                <a:gd name="connsiteY2" fmla="*/ 35544 h 47069"/>
                <a:gd name="connsiteX3" fmla="*/ 18070 w 45382"/>
                <a:gd name="connsiteY3" fmla="*/ 38592 h 47069"/>
                <a:gd name="connsiteX4" fmla="*/ 31120 w 45382"/>
                <a:gd name="connsiteY4" fmla="*/ 33258 h 47069"/>
                <a:gd name="connsiteX5" fmla="*/ 36646 w 45382"/>
                <a:gd name="connsiteY5" fmla="*/ 39259 h 47069"/>
                <a:gd name="connsiteX6" fmla="*/ 17596 w 45382"/>
                <a:gd name="connsiteY6" fmla="*/ 46879 h 47069"/>
                <a:gd name="connsiteX7" fmla="*/ 1308 w 45382"/>
                <a:gd name="connsiteY7" fmla="*/ 40497 h 47069"/>
                <a:gd name="connsiteX8" fmla="*/ -5454 w 45382"/>
                <a:gd name="connsiteY8" fmla="*/ 23352 h 47069"/>
                <a:gd name="connsiteX9" fmla="*/ 1401 w 45382"/>
                <a:gd name="connsiteY9" fmla="*/ 6207 h 47069"/>
                <a:gd name="connsiteX10" fmla="*/ 17596 w 45382"/>
                <a:gd name="connsiteY10" fmla="*/ -175 h 47069"/>
                <a:gd name="connsiteX11" fmla="*/ 33404 w 45382"/>
                <a:gd name="connsiteY11" fmla="*/ 5445 h 47069"/>
                <a:gd name="connsiteX12" fmla="*/ 39883 w 45382"/>
                <a:gd name="connsiteY12" fmla="*/ 20971 h 47069"/>
                <a:gd name="connsiteX13" fmla="*/ 3973 w 45382"/>
                <a:gd name="connsiteY13" fmla="*/ 20018 h 47069"/>
                <a:gd name="connsiteX14" fmla="*/ 30074 w 45382"/>
                <a:gd name="connsiteY14" fmla="*/ 20018 h 47069"/>
                <a:gd name="connsiteX15" fmla="*/ 26549 w 45382"/>
                <a:gd name="connsiteY15" fmla="*/ 11160 h 47069"/>
                <a:gd name="connsiteX16" fmla="*/ 17596 w 45382"/>
                <a:gd name="connsiteY16" fmla="*/ 8112 h 47069"/>
                <a:gd name="connsiteX17" fmla="*/ 8071 w 45382"/>
                <a:gd name="connsiteY17" fmla="*/ 11351 h 47069"/>
                <a:gd name="connsiteX18" fmla="*/ 3973 w 45382"/>
                <a:gd name="connsiteY18" fmla="*/ 19637 h 47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82" h="47069">
                  <a:moveTo>
                    <a:pt x="39692" y="27543"/>
                  </a:moveTo>
                  <a:lnTo>
                    <a:pt x="3973" y="27543"/>
                  </a:lnTo>
                  <a:cubicBezTo>
                    <a:pt x="4164" y="30791"/>
                    <a:pt x="5782" y="33772"/>
                    <a:pt x="8545" y="35544"/>
                  </a:cubicBezTo>
                  <a:cubicBezTo>
                    <a:pt x="11308" y="37592"/>
                    <a:pt x="14642" y="38668"/>
                    <a:pt x="18070" y="38592"/>
                  </a:cubicBezTo>
                  <a:cubicBezTo>
                    <a:pt x="23023" y="38916"/>
                    <a:pt x="27786" y="36944"/>
                    <a:pt x="31120" y="33258"/>
                  </a:cubicBezTo>
                  <a:lnTo>
                    <a:pt x="36646" y="39259"/>
                  </a:lnTo>
                  <a:cubicBezTo>
                    <a:pt x="31595" y="44335"/>
                    <a:pt x="24739" y="47088"/>
                    <a:pt x="17596" y="46879"/>
                  </a:cubicBezTo>
                  <a:cubicBezTo>
                    <a:pt x="11498" y="46974"/>
                    <a:pt x="5689" y="44679"/>
                    <a:pt x="1308" y="40497"/>
                  </a:cubicBezTo>
                  <a:cubicBezTo>
                    <a:pt x="-3264" y="36001"/>
                    <a:pt x="-5743" y="29762"/>
                    <a:pt x="-5454" y="23352"/>
                  </a:cubicBezTo>
                  <a:cubicBezTo>
                    <a:pt x="-5743" y="16913"/>
                    <a:pt x="-3264" y="10665"/>
                    <a:pt x="1401" y="6207"/>
                  </a:cubicBezTo>
                  <a:cubicBezTo>
                    <a:pt x="5782" y="2073"/>
                    <a:pt x="11591" y="-213"/>
                    <a:pt x="17596" y="-175"/>
                  </a:cubicBezTo>
                  <a:cubicBezTo>
                    <a:pt x="23405" y="-298"/>
                    <a:pt x="29023" y="1702"/>
                    <a:pt x="33404" y="5445"/>
                  </a:cubicBezTo>
                  <a:cubicBezTo>
                    <a:pt x="37785" y="9389"/>
                    <a:pt x="40166" y="15084"/>
                    <a:pt x="39883" y="20971"/>
                  </a:cubicBezTo>
                  <a:close/>
                  <a:moveTo>
                    <a:pt x="3973" y="20018"/>
                  </a:moveTo>
                  <a:lnTo>
                    <a:pt x="30074" y="20018"/>
                  </a:lnTo>
                  <a:cubicBezTo>
                    <a:pt x="30265" y="16685"/>
                    <a:pt x="29023" y="13437"/>
                    <a:pt x="26549" y="11160"/>
                  </a:cubicBezTo>
                  <a:cubicBezTo>
                    <a:pt x="23977" y="9122"/>
                    <a:pt x="20833" y="8045"/>
                    <a:pt x="17596" y="8112"/>
                  </a:cubicBezTo>
                  <a:cubicBezTo>
                    <a:pt x="14163" y="8055"/>
                    <a:pt x="10736" y="9207"/>
                    <a:pt x="8071" y="11351"/>
                  </a:cubicBezTo>
                  <a:cubicBezTo>
                    <a:pt x="5499" y="13322"/>
                    <a:pt x="3973" y="16389"/>
                    <a:pt x="3973" y="19637"/>
                  </a:cubicBezTo>
                  <a:close/>
                </a:path>
              </a:pathLst>
            </a:custGeom>
            <a:solidFill>
              <a:srgbClr val="6D6E71"/>
            </a:solidFill>
            <a:ln w="9525" cap="flat">
              <a:noFill/>
              <a:prstDash val="solid"/>
              <a:miter/>
            </a:ln>
          </p:spPr>
          <p:txBody>
            <a:bodyPr rtlCol="0" anchor="ctr"/>
            <a:lstStyle/>
            <a:p>
              <a:endParaRPr lang="en-US"/>
            </a:p>
          </p:txBody>
        </p:sp>
        <p:sp>
          <p:nvSpPr>
            <p:cNvPr id="546" name="Freeform: Shape 545">
              <a:extLst>
                <a:ext uri="{FF2B5EF4-FFF2-40B4-BE49-F238E27FC236}">
                  <a16:creationId xmlns:a16="http://schemas.microsoft.com/office/drawing/2014/main" id="{840B5B6E-061D-450A-9E20-9EA4CC236C5B}"/>
                </a:ext>
              </a:extLst>
            </p:cNvPr>
            <p:cNvSpPr/>
            <p:nvPr/>
          </p:nvSpPr>
          <p:spPr>
            <a:xfrm>
              <a:off x="16901543" y="3035045"/>
              <a:ext cx="24286" cy="46005"/>
            </a:xfrm>
            <a:custGeom>
              <a:avLst/>
              <a:gdLst>
                <a:gd name="connsiteX0" fmla="*/ 18336 w 24286"/>
                <a:gd name="connsiteY0" fmla="*/ 9155 h 46005"/>
                <a:gd name="connsiteX1" fmla="*/ 7667 w 24286"/>
                <a:gd name="connsiteY1" fmla="*/ 13822 h 46005"/>
                <a:gd name="connsiteX2" fmla="*/ 4048 w 24286"/>
                <a:gd name="connsiteY2" fmla="*/ 26204 h 46005"/>
                <a:gd name="connsiteX3" fmla="*/ 4048 w 24286"/>
                <a:gd name="connsiteY3" fmla="*/ 45826 h 46005"/>
                <a:gd name="connsiteX4" fmla="*/ -5477 w 24286"/>
                <a:gd name="connsiteY4" fmla="*/ 45826 h 46005"/>
                <a:gd name="connsiteX5" fmla="*/ -5477 w 24286"/>
                <a:gd name="connsiteY5" fmla="*/ 201 h 46005"/>
                <a:gd name="connsiteX6" fmla="*/ 4048 w 24286"/>
                <a:gd name="connsiteY6" fmla="*/ 201 h 46005"/>
                <a:gd name="connsiteX7" fmla="*/ 4048 w 24286"/>
                <a:gd name="connsiteY7" fmla="*/ 9726 h 46005"/>
                <a:gd name="connsiteX8" fmla="*/ 10332 w 24286"/>
                <a:gd name="connsiteY8" fmla="*/ 2678 h 46005"/>
                <a:gd name="connsiteX9" fmla="*/ 18810 w 24286"/>
                <a:gd name="connsiteY9" fmla="*/ -180 h 46005"/>
                <a:gd name="connsiteX10" fmla="*/ 18810 w 24286"/>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6005">
                  <a:moveTo>
                    <a:pt x="18336" y="9155"/>
                  </a:moveTo>
                  <a:cubicBezTo>
                    <a:pt x="14238" y="8850"/>
                    <a:pt x="10239" y="10602"/>
                    <a:pt x="7667" y="13822"/>
                  </a:cubicBezTo>
                  <a:cubicBezTo>
                    <a:pt x="5095" y="17403"/>
                    <a:pt x="3760" y="21785"/>
                    <a:pt x="4048" y="26204"/>
                  </a:cubicBezTo>
                  <a:lnTo>
                    <a:pt x="4048" y="45826"/>
                  </a:lnTo>
                  <a:lnTo>
                    <a:pt x="-5477" y="45826"/>
                  </a:lnTo>
                  <a:lnTo>
                    <a:pt x="-5477" y="201"/>
                  </a:lnTo>
                  <a:lnTo>
                    <a:pt x="4048" y="201"/>
                  </a:lnTo>
                  <a:lnTo>
                    <a:pt x="4048" y="9726"/>
                  </a:lnTo>
                  <a:cubicBezTo>
                    <a:pt x="5476" y="6888"/>
                    <a:pt x="7667" y="4459"/>
                    <a:pt x="10332" y="2678"/>
                  </a:cubicBezTo>
                  <a:cubicBezTo>
                    <a:pt x="12810" y="916"/>
                    <a:pt x="15764" y="-75"/>
                    <a:pt x="18810" y="-180"/>
                  </a:cubicBezTo>
                  <a:lnTo>
                    <a:pt x="18810" y="9345"/>
                  </a:lnTo>
                  <a:close/>
                </a:path>
              </a:pathLst>
            </a:custGeom>
            <a:solidFill>
              <a:srgbClr val="6D6E71"/>
            </a:solidFill>
            <a:ln w="9525" cap="flat">
              <a:noFill/>
              <a:prstDash val="solid"/>
              <a:miter/>
            </a:ln>
          </p:spPr>
          <p:txBody>
            <a:bodyPr rtlCol="0" anchor="ctr"/>
            <a:lstStyle/>
            <a:p>
              <a:endParaRPr lang="en-US"/>
            </a:p>
          </p:txBody>
        </p:sp>
        <p:sp>
          <p:nvSpPr>
            <p:cNvPr id="547" name="Freeform: Shape 546">
              <a:extLst>
                <a:ext uri="{FF2B5EF4-FFF2-40B4-BE49-F238E27FC236}">
                  <a16:creationId xmlns:a16="http://schemas.microsoft.com/office/drawing/2014/main" id="{E3F3FFF0-275A-4705-9F9A-C3CF8520FF99}"/>
                </a:ext>
              </a:extLst>
            </p:cNvPr>
            <p:cNvSpPr/>
            <p:nvPr/>
          </p:nvSpPr>
          <p:spPr>
            <a:xfrm>
              <a:off x="16930663" y="3034659"/>
              <a:ext cx="45289" cy="47069"/>
            </a:xfrm>
            <a:custGeom>
              <a:avLst/>
              <a:gdLst>
                <a:gd name="connsiteX0" fmla="*/ 39789 w 45289"/>
                <a:gd name="connsiteY0" fmla="*/ 27543 h 47069"/>
                <a:gd name="connsiteX1" fmla="*/ 4070 w 45289"/>
                <a:gd name="connsiteY1" fmla="*/ 27543 h 47069"/>
                <a:gd name="connsiteX2" fmla="*/ 8549 w 45289"/>
                <a:gd name="connsiteY2" fmla="*/ 35544 h 47069"/>
                <a:gd name="connsiteX3" fmla="*/ 18074 w 45289"/>
                <a:gd name="connsiteY3" fmla="*/ 38592 h 47069"/>
                <a:gd name="connsiteX4" fmla="*/ 31124 w 45289"/>
                <a:gd name="connsiteY4" fmla="*/ 33258 h 47069"/>
                <a:gd name="connsiteX5" fmla="*/ 36650 w 45289"/>
                <a:gd name="connsiteY5" fmla="*/ 39259 h 47069"/>
                <a:gd name="connsiteX6" fmla="*/ 17600 w 45289"/>
                <a:gd name="connsiteY6" fmla="*/ 46879 h 47069"/>
                <a:gd name="connsiteX7" fmla="*/ 1308 w 45289"/>
                <a:gd name="connsiteY7" fmla="*/ 40497 h 47069"/>
                <a:gd name="connsiteX8" fmla="*/ 1308 w 45289"/>
                <a:gd name="connsiteY8" fmla="*/ 6207 h 47069"/>
                <a:gd name="connsiteX9" fmla="*/ 17502 w 45289"/>
                <a:gd name="connsiteY9" fmla="*/ -175 h 47069"/>
                <a:gd name="connsiteX10" fmla="*/ 33315 w 45289"/>
                <a:gd name="connsiteY10" fmla="*/ 5445 h 47069"/>
                <a:gd name="connsiteX11" fmla="*/ 39789 w 45289"/>
                <a:gd name="connsiteY11" fmla="*/ 20971 h 47069"/>
                <a:gd name="connsiteX12" fmla="*/ 4070 w 45289"/>
                <a:gd name="connsiteY12" fmla="*/ 20018 h 47069"/>
                <a:gd name="connsiteX13" fmla="*/ 29790 w 45289"/>
                <a:gd name="connsiteY13" fmla="*/ 20018 h 47069"/>
                <a:gd name="connsiteX14" fmla="*/ 26171 w 45289"/>
                <a:gd name="connsiteY14" fmla="*/ 11160 h 47069"/>
                <a:gd name="connsiteX15" fmla="*/ 17311 w 45289"/>
                <a:gd name="connsiteY15" fmla="*/ 8112 h 47069"/>
                <a:gd name="connsiteX16" fmla="*/ 7786 w 45289"/>
                <a:gd name="connsiteY16" fmla="*/ 11351 h 47069"/>
                <a:gd name="connsiteX17" fmla="*/ 4070 w 45289"/>
                <a:gd name="connsiteY17" fmla="*/ 19637 h 47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289" h="47069">
                  <a:moveTo>
                    <a:pt x="39789" y="27543"/>
                  </a:moveTo>
                  <a:lnTo>
                    <a:pt x="4070" y="27543"/>
                  </a:lnTo>
                  <a:cubicBezTo>
                    <a:pt x="4168" y="30772"/>
                    <a:pt x="5884" y="33734"/>
                    <a:pt x="8549" y="35544"/>
                  </a:cubicBezTo>
                  <a:cubicBezTo>
                    <a:pt x="11312" y="37573"/>
                    <a:pt x="14646" y="38649"/>
                    <a:pt x="18074" y="38592"/>
                  </a:cubicBezTo>
                  <a:cubicBezTo>
                    <a:pt x="23027" y="38916"/>
                    <a:pt x="27790" y="36944"/>
                    <a:pt x="31124" y="33258"/>
                  </a:cubicBezTo>
                  <a:lnTo>
                    <a:pt x="36650" y="39259"/>
                  </a:lnTo>
                  <a:cubicBezTo>
                    <a:pt x="31599" y="44335"/>
                    <a:pt x="24743" y="47088"/>
                    <a:pt x="17600" y="46879"/>
                  </a:cubicBezTo>
                  <a:cubicBezTo>
                    <a:pt x="11502" y="46974"/>
                    <a:pt x="5693" y="44679"/>
                    <a:pt x="1308" y="40497"/>
                  </a:cubicBezTo>
                  <a:cubicBezTo>
                    <a:pt x="-7738" y="30877"/>
                    <a:pt x="-7738" y="15827"/>
                    <a:pt x="1308" y="6207"/>
                  </a:cubicBezTo>
                  <a:cubicBezTo>
                    <a:pt x="5693" y="2054"/>
                    <a:pt x="11502" y="-232"/>
                    <a:pt x="17502" y="-175"/>
                  </a:cubicBezTo>
                  <a:cubicBezTo>
                    <a:pt x="23311" y="-298"/>
                    <a:pt x="28934" y="1702"/>
                    <a:pt x="33315" y="5445"/>
                  </a:cubicBezTo>
                  <a:cubicBezTo>
                    <a:pt x="37696" y="9389"/>
                    <a:pt x="40077" y="15084"/>
                    <a:pt x="39789" y="20971"/>
                  </a:cubicBezTo>
                  <a:close/>
                  <a:moveTo>
                    <a:pt x="4070" y="20018"/>
                  </a:moveTo>
                  <a:lnTo>
                    <a:pt x="29790" y="20018"/>
                  </a:lnTo>
                  <a:cubicBezTo>
                    <a:pt x="29980" y="16665"/>
                    <a:pt x="28646" y="13389"/>
                    <a:pt x="26171" y="11160"/>
                  </a:cubicBezTo>
                  <a:cubicBezTo>
                    <a:pt x="23692" y="9103"/>
                    <a:pt x="20548" y="8026"/>
                    <a:pt x="17311" y="8112"/>
                  </a:cubicBezTo>
                  <a:cubicBezTo>
                    <a:pt x="13884" y="8045"/>
                    <a:pt x="10456" y="9189"/>
                    <a:pt x="7786" y="11351"/>
                  </a:cubicBezTo>
                  <a:cubicBezTo>
                    <a:pt x="5312" y="13379"/>
                    <a:pt x="3977" y="16447"/>
                    <a:pt x="4070" y="19637"/>
                  </a:cubicBezTo>
                  <a:close/>
                </a:path>
              </a:pathLst>
            </a:custGeom>
            <a:solidFill>
              <a:srgbClr val="6D6E71"/>
            </a:solidFill>
            <a:ln w="9525" cap="flat">
              <a:noFill/>
              <a:prstDash val="solid"/>
              <a:miter/>
            </a:ln>
          </p:spPr>
          <p:txBody>
            <a:bodyPr rtlCol="0" anchor="ctr"/>
            <a:lstStyle/>
            <a:p>
              <a:endParaRPr lang="en-US"/>
            </a:p>
          </p:txBody>
        </p:sp>
        <p:sp>
          <p:nvSpPr>
            <p:cNvPr id="548" name="Freeform: Shape 547">
              <a:extLst>
                <a:ext uri="{FF2B5EF4-FFF2-40B4-BE49-F238E27FC236}">
                  <a16:creationId xmlns:a16="http://schemas.microsoft.com/office/drawing/2014/main" id="{2747E5B9-5273-4A49-A988-F0E8C349A227}"/>
                </a:ext>
              </a:extLst>
            </p:cNvPr>
            <p:cNvSpPr/>
            <p:nvPr/>
          </p:nvSpPr>
          <p:spPr>
            <a:xfrm>
              <a:off x="17002885" y="3035427"/>
              <a:ext cx="74679" cy="45624"/>
            </a:xfrm>
            <a:custGeom>
              <a:avLst/>
              <a:gdLst>
                <a:gd name="connsiteX0" fmla="*/ 21196 w 74679"/>
                <a:gd name="connsiteY0" fmla="*/ 45445 h 45624"/>
                <a:gd name="connsiteX1" fmla="*/ 10239 w 74679"/>
                <a:gd name="connsiteY1" fmla="*/ 45445 h 45624"/>
                <a:gd name="connsiteX2" fmla="*/ -5477 w 74679"/>
                <a:gd name="connsiteY2" fmla="*/ -180 h 45624"/>
                <a:gd name="connsiteX3" fmla="*/ 4048 w 74679"/>
                <a:gd name="connsiteY3" fmla="*/ -180 h 45624"/>
                <a:gd name="connsiteX4" fmla="*/ 15382 w 74679"/>
                <a:gd name="connsiteY4" fmla="*/ 34300 h 45624"/>
                <a:gd name="connsiteX5" fmla="*/ 26624 w 74679"/>
                <a:gd name="connsiteY5" fmla="*/ -180 h 45624"/>
                <a:gd name="connsiteX6" fmla="*/ 36623 w 74679"/>
                <a:gd name="connsiteY6" fmla="*/ -180 h 45624"/>
                <a:gd name="connsiteX7" fmla="*/ 47962 w 74679"/>
                <a:gd name="connsiteY7" fmla="*/ 34300 h 45624"/>
                <a:gd name="connsiteX8" fmla="*/ 59198 w 74679"/>
                <a:gd name="connsiteY8" fmla="*/ -180 h 45624"/>
                <a:gd name="connsiteX9" fmla="*/ 69202 w 74679"/>
                <a:gd name="connsiteY9" fmla="*/ -180 h 45624"/>
                <a:gd name="connsiteX10" fmla="*/ 53389 w 74679"/>
                <a:gd name="connsiteY10" fmla="*/ 45445 h 45624"/>
                <a:gd name="connsiteX11" fmla="*/ 43292 w 74679"/>
                <a:gd name="connsiteY11" fmla="*/ 45445 h 45624"/>
                <a:gd name="connsiteX12" fmla="*/ 32530 w 74679"/>
                <a:gd name="connsiteY12" fmla="*/ 14203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79" h="45624">
                  <a:moveTo>
                    <a:pt x="21196" y="45445"/>
                  </a:moveTo>
                  <a:lnTo>
                    <a:pt x="10239" y="45445"/>
                  </a:lnTo>
                  <a:lnTo>
                    <a:pt x="-5477" y="-180"/>
                  </a:lnTo>
                  <a:lnTo>
                    <a:pt x="4048" y="-180"/>
                  </a:lnTo>
                  <a:lnTo>
                    <a:pt x="15382" y="34300"/>
                  </a:lnTo>
                  <a:lnTo>
                    <a:pt x="26624" y="-180"/>
                  </a:lnTo>
                  <a:lnTo>
                    <a:pt x="36623" y="-180"/>
                  </a:lnTo>
                  <a:lnTo>
                    <a:pt x="47962" y="34300"/>
                  </a:lnTo>
                  <a:lnTo>
                    <a:pt x="59198" y="-180"/>
                  </a:lnTo>
                  <a:lnTo>
                    <a:pt x="69202" y="-180"/>
                  </a:lnTo>
                  <a:lnTo>
                    <a:pt x="53389" y="45445"/>
                  </a:lnTo>
                  <a:lnTo>
                    <a:pt x="43292" y="45445"/>
                  </a:lnTo>
                  <a:lnTo>
                    <a:pt x="32530" y="14203"/>
                  </a:lnTo>
                  <a:close/>
                </a:path>
              </a:pathLst>
            </a:custGeom>
            <a:solidFill>
              <a:srgbClr val="6D6E71"/>
            </a:solidFill>
            <a:ln w="9525" cap="flat">
              <a:noFill/>
              <a:prstDash val="solid"/>
              <a:miter/>
            </a:ln>
          </p:spPr>
          <p:txBody>
            <a:bodyPr rtlCol="0" anchor="ctr"/>
            <a:lstStyle/>
            <a:p>
              <a:endParaRPr lang="en-US"/>
            </a:p>
          </p:txBody>
        </p:sp>
        <p:sp>
          <p:nvSpPr>
            <p:cNvPr id="549" name="Freeform: Shape 548">
              <a:extLst>
                <a:ext uri="{FF2B5EF4-FFF2-40B4-BE49-F238E27FC236}">
                  <a16:creationId xmlns:a16="http://schemas.microsoft.com/office/drawing/2014/main" id="{14BF3BA7-48B7-4E30-BC73-1C2F0FFE83D0}"/>
                </a:ext>
              </a:extLst>
            </p:cNvPr>
            <p:cNvSpPr/>
            <p:nvPr/>
          </p:nvSpPr>
          <p:spPr>
            <a:xfrm>
              <a:off x="17084327" y="3015519"/>
              <a:ext cx="12189" cy="65151"/>
            </a:xfrm>
            <a:custGeom>
              <a:avLst/>
              <a:gdLst>
                <a:gd name="connsiteX0" fmla="*/ -3668 w 12189"/>
                <a:gd name="connsiteY0" fmla="*/ 10202 h 65151"/>
                <a:gd name="connsiteX1" fmla="*/ -5477 w 12189"/>
                <a:gd name="connsiteY1" fmla="*/ 5916 h 65151"/>
                <a:gd name="connsiteX2" fmla="*/ 616 w 12189"/>
                <a:gd name="connsiteY2" fmla="*/ -180 h 65151"/>
                <a:gd name="connsiteX3" fmla="*/ 4904 w 12189"/>
                <a:gd name="connsiteY3" fmla="*/ 1630 h 65151"/>
                <a:gd name="connsiteX4" fmla="*/ 6713 w 12189"/>
                <a:gd name="connsiteY4" fmla="*/ 5916 h 65151"/>
                <a:gd name="connsiteX5" fmla="*/ 616 w 12189"/>
                <a:gd name="connsiteY5" fmla="*/ 12012 h 65151"/>
                <a:gd name="connsiteX6" fmla="*/ -3668 w 12189"/>
                <a:gd name="connsiteY6" fmla="*/ 10202 h 65151"/>
                <a:gd name="connsiteX7" fmla="*/ 5378 w 12189"/>
                <a:gd name="connsiteY7" fmla="*/ 64971 h 65151"/>
                <a:gd name="connsiteX8" fmla="*/ -4147 w 12189"/>
                <a:gd name="connsiteY8" fmla="*/ 64971 h 65151"/>
                <a:gd name="connsiteX9" fmla="*/ -4147 w 12189"/>
                <a:gd name="connsiteY9" fmla="*/ 19727 h 65151"/>
                <a:gd name="connsiteX10" fmla="*/ 5378 w 12189"/>
                <a:gd name="connsiteY10" fmla="*/ 19727 h 65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9" h="65151">
                  <a:moveTo>
                    <a:pt x="-3668" y="10202"/>
                  </a:moveTo>
                  <a:cubicBezTo>
                    <a:pt x="-4812" y="9078"/>
                    <a:pt x="-5477" y="7535"/>
                    <a:pt x="-5477" y="5916"/>
                  </a:cubicBezTo>
                  <a:cubicBezTo>
                    <a:pt x="-5384" y="2573"/>
                    <a:pt x="-2714" y="-132"/>
                    <a:pt x="616" y="-180"/>
                  </a:cubicBezTo>
                  <a:cubicBezTo>
                    <a:pt x="2239" y="-189"/>
                    <a:pt x="3760" y="468"/>
                    <a:pt x="4904" y="1630"/>
                  </a:cubicBezTo>
                  <a:cubicBezTo>
                    <a:pt x="6048" y="2744"/>
                    <a:pt x="6713" y="4297"/>
                    <a:pt x="6713" y="5916"/>
                  </a:cubicBezTo>
                  <a:cubicBezTo>
                    <a:pt x="6713" y="9259"/>
                    <a:pt x="3951" y="11964"/>
                    <a:pt x="616" y="12012"/>
                  </a:cubicBezTo>
                  <a:cubicBezTo>
                    <a:pt x="-1003" y="12031"/>
                    <a:pt x="-2523" y="11374"/>
                    <a:pt x="-3668" y="10202"/>
                  </a:cubicBezTo>
                  <a:close/>
                  <a:moveTo>
                    <a:pt x="5378" y="64971"/>
                  </a:moveTo>
                  <a:lnTo>
                    <a:pt x="-4147" y="64971"/>
                  </a:lnTo>
                  <a:lnTo>
                    <a:pt x="-4147" y="19727"/>
                  </a:lnTo>
                  <a:lnTo>
                    <a:pt x="5378" y="19727"/>
                  </a:lnTo>
                  <a:close/>
                </a:path>
              </a:pathLst>
            </a:custGeom>
            <a:solidFill>
              <a:srgbClr val="6D6E71"/>
            </a:solidFill>
            <a:ln w="9525" cap="flat">
              <a:noFill/>
              <a:prstDash val="solid"/>
              <a:miter/>
            </a:ln>
          </p:spPr>
          <p:txBody>
            <a:bodyPr rtlCol="0" anchor="ctr"/>
            <a:lstStyle/>
            <a:p>
              <a:endParaRPr lang="en-US"/>
            </a:p>
          </p:txBody>
        </p:sp>
        <p:sp>
          <p:nvSpPr>
            <p:cNvPr id="550" name="Freeform: Shape 549">
              <a:extLst>
                <a:ext uri="{FF2B5EF4-FFF2-40B4-BE49-F238E27FC236}">
                  <a16:creationId xmlns:a16="http://schemas.microsoft.com/office/drawing/2014/main" id="{57822CFC-D4FB-45A4-9231-F864521811B1}"/>
                </a:ext>
              </a:extLst>
            </p:cNvPr>
            <p:cNvSpPr/>
            <p:nvPr/>
          </p:nvSpPr>
          <p:spPr>
            <a:xfrm>
              <a:off x="17108232" y="3017424"/>
              <a:ext cx="9525" cy="63627"/>
            </a:xfrm>
            <a:custGeom>
              <a:avLst/>
              <a:gdLst>
                <a:gd name="connsiteX0" fmla="*/ 4048 w 9525"/>
                <a:gd name="connsiteY0" fmla="*/ 63447 h 63627"/>
                <a:gd name="connsiteX1" fmla="*/ -5477 w 9525"/>
                <a:gd name="connsiteY1" fmla="*/ 63447 h 63627"/>
                <a:gd name="connsiteX2" fmla="*/ -5477 w 9525"/>
                <a:gd name="connsiteY2" fmla="*/ -180 h 63627"/>
                <a:gd name="connsiteX3" fmla="*/ 4048 w 9525"/>
                <a:gd name="connsiteY3" fmla="*/ -180 h 63627"/>
              </a:gdLst>
              <a:ahLst/>
              <a:cxnLst>
                <a:cxn ang="0">
                  <a:pos x="connsiteX0" y="connsiteY0"/>
                </a:cxn>
                <a:cxn ang="0">
                  <a:pos x="connsiteX1" y="connsiteY1"/>
                </a:cxn>
                <a:cxn ang="0">
                  <a:pos x="connsiteX2" y="connsiteY2"/>
                </a:cxn>
                <a:cxn ang="0">
                  <a:pos x="connsiteX3" y="connsiteY3"/>
                </a:cxn>
              </a:cxnLst>
              <a:rect l="l" t="t" r="r" b="b"/>
              <a:pathLst>
                <a:path w="9525" h="63627">
                  <a:moveTo>
                    <a:pt x="4048" y="63447"/>
                  </a:moveTo>
                  <a:lnTo>
                    <a:pt x="-5477" y="63447"/>
                  </a:lnTo>
                  <a:lnTo>
                    <a:pt x="-5477" y="-180"/>
                  </a:lnTo>
                  <a:lnTo>
                    <a:pt x="4048" y="-180"/>
                  </a:lnTo>
                  <a:close/>
                </a:path>
              </a:pathLst>
            </a:custGeom>
            <a:solidFill>
              <a:srgbClr val="6D6E71"/>
            </a:solidFill>
            <a:ln w="9525" cap="flat">
              <a:noFill/>
              <a:prstDash val="solid"/>
              <a:miter/>
            </a:ln>
          </p:spPr>
          <p:txBody>
            <a:bodyPr rtlCol="0" anchor="ctr"/>
            <a:lstStyle/>
            <a:p>
              <a:endParaRPr lang="en-US"/>
            </a:p>
          </p:txBody>
        </p:sp>
        <p:sp>
          <p:nvSpPr>
            <p:cNvPr id="551" name="Freeform: Shape 550">
              <a:extLst>
                <a:ext uri="{FF2B5EF4-FFF2-40B4-BE49-F238E27FC236}">
                  <a16:creationId xmlns:a16="http://schemas.microsoft.com/office/drawing/2014/main" id="{D45DE7B8-1514-41C3-9683-3E91158B6CD3}"/>
                </a:ext>
              </a:extLst>
            </p:cNvPr>
            <p:cNvSpPr/>
            <p:nvPr/>
          </p:nvSpPr>
          <p:spPr>
            <a:xfrm>
              <a:off x="17130808" y="3017424"/>
              <a:ext cx="9525" cy="63627"/>
            </a:xfrm>
            <a:custGeom>
              <a:avLst/>
              <a:gdLst>
                <a:gd name="connsiteX0" fmla="*/ 4048 w 9525"/>
                <a:gd name="connsiteY0" fmla="*/ 63447 h 63627"/>
                <a:gd name="connsiteX1" fmla="*/ -5477 w 9525"/>
                <a:gd name="connsiteY1" fmla="*/ 63447 h 63627"/>
                <a:gd name="connsiteX2" fmla="*/ -5477 w 9525"/>
                <a:gd name="connsiteY2" fmla="*/ -180 h 63627"/>
                <a:gd name="connsiteX3" fmla="*/ 4048 w 9525"/>
                <a:gd name="connsiteY3" fmla="*/ -180 h 63627"/>
              </a:gdLst>
              <a:ahLst/>
              <a:cxnLst>
                <a:cxn ang="0">
                  <a:pos x="connsiteX0" y="connsiteY0"/>
                </a:cxn>
                <a:cxn ang="0">
                  <a:pos x="connsiteX1" y="connsiteY1"/>
                </a:cxn>
                <a:cxn ang="0">
                  <a:pos x="connsiteX2" y="connsiteY2"/>
                </a:cxn>
                <a:cxn ang="0">
                  <a:pos x="connsiteX3" y="connsiteY3"/>
                </a:cxn>
              </a:cxnLst>
              <a:rect l="l" t="t" r="r" b="b"/>
              <a:pathLst>
                <a:path w="9525" h="63627">
                  <a:moveTo>
                    <a:pt x="4048" y="63447"/>
                  </a:moveTo>
                  <a:lnTo>
                    <a:pt x="-5477" y="63447"/>
                  </a:lnTo>
                  <a:lnTo>
                    <a:pt x="-5477" y="-180"/>
                  </a:lnTo>
                  <a:lnTo>
                    <a:pt x="4048" y="-180"/>
                  </a:lnTo>
                  <a:close/>
                </a:path>
              </a:pathLst>
            </a:custGeom>
            <a:solidFill>
              <a:srgbClr val="6D6E71"/>
            </a:solidFill>
            <a:ln w="9525" cap="flat">
              <a:noFill/>
              <a:prstDash val="solid"/>
              <a:miter/>
            </a:ln>
          </p:spPr>
          <p:txBody>
            <a:bodyPr rtlCol="0" anchor="ctr"/>
            <a:lstStyle/>
            <a:p>
              <a:endParaRPr lang="en-US"/>
            </a:p>
          </p:txBody>
        </p:sp>
        <p:sp>
          <p:nvSpPr>
            <p:cNvPr id="552" name="Freeform: Shape 551">
              <a:extLst>
                <a:ext uri="{FF2B5EF4-FFF2-40B4-BE49-F238E27FC236}">
                  <a16:creationId xmlns:a16="http://schemas.microsoft.com/office/drawing/2014/main" id="{F26E7A5F-581F-4898-98D2-6AA687DE4FC4}"/>
                </a:ext>
              </a:extLst>
            </p:cNvPr>
            <p:cNvSpPr/>
            <p:nvPr/>
          </p:nvSpPr>
          <p:spPr>
            <a:xfrm>
              <a:off x="17176052" y="3034652"/>
              <a:ext cx="41961" cy="46399"/>
            </a:xfrm>
            <a:custGeom>
              <a:avLst/>
              <a:gdLst>
                <a:gd name="connsiteX0" fmla="*/ 4048 w 41961"/>
                <a:gd name="connsiteY0" fmla="*/ 21455 h 46399"/>
                <a:gd name="connsiteX1" fmla="*/ 4048 w 41961"/>
                <a:gd name="connsiteY1" fmla="*/ 46220 h 46399"/>
                <a:gd name="connsiteX2" fmla="*/ -5477 w 41961"/>
                <a:gd name="connsiteY2" fmla="*/ 46220 h 46399"/>
                <a:gd name="connsiteX3" fmla="*/ -5477 w 41961"/>
                <a:gd name="connsiteY3" fmla="*/ 595 h 46399"/>
                <a:gd name="connsiteX4" fmla="*/ 4048 w 41961"/>
                <a:gd name="connsiteY4" fmla="*/ 595 h 46399"/>
                <a:gd name="connsiteX5" fmla="*/ 4048 w 41961"/>
                <a:gd name="connsiteY5" fmla="*/ 8882 h 46399"/>
                <a:gd name="connsiteX6" fmla="*/ 10429 w 41961"/>
                <a:gd name="connsiteY6" fmla="*/ 2309 h 46399"/>
                <a:gd name="connsiteX7" fmla="*/ 19289 w 41961"/>
                <a:gd name="connsiteY7" fmla="*/ -167 h 46399"/>
                <a:gd name="connsiteX8" fmla="*/ 31670 w 41961"/>
                <a:gd name="connsiteY8" fmla="*/ 4595 h 46399"/>
                <a:gd name="connsiteX9" fmla="*/ 36432 w 41961"/>
                <a:gd name="connsiteY9" fmla="*/ 18216 h 46399"/>
                <a:gd name="connsiteX10" fmla="*/ 36432 w 41961"/>
                <a:gd name="connsiteY10" fmla="*/ 46220 h 46399"/>
                <a:gd name="connsiteX11" fmla="*/ 26907 w 41961"/>
                <a:gd name="connsiteY11" fmla="*/ 46220 h 46399"/>
                <a:gd name="connsiteX12" fmla="*/ 26907 w 41961"/>
                <a:gd name="connsiteY12" fmla="*/ 21169 h 46399"/>
                <a:gd name="connsiteX13" fmla="*/ 16429 w 41961"/>
                <a:gd name="connsiteY13" fmla="*/ 8500 h 46399"/>
                <a:gd name="connsiteX14" fmla="*/ 7764 w 41961"/>
                <a:gd name="connsiteY14" fmla="*/ 11834 h 46399"/>
                <a:gd name="connsiteX15" fmla="*/ 4048 w 41961"/>
                <a:gd name="connsiteY15" fmla="*/ 21455 h 46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46399">
                  <a:moveTo>
                    <a:pt x="4048" y="21455"/>
                  </a:moveTo>
                  <a:lnTo>
                    <a:pt x="4048" y="46220"/>
                  </a:lnTo>
                  <a:lnTo>
                    <a:pt x="-5477" y="46220"/>
                  </a:lnTo>
                  <a:lnTo>
                    <a:pt x="-5477" y="595"/>
                  </a:lnTo>
                  <a:lnTo>
                    <a:pt x="4048" y="595"/>
                  </a:lnTo>
                  <a:lnTo>
                    <a:pt x="4048" y="8882"/>
                  </a:lnTo>
                  <a:cubicBezTo>
                    <a:pt x="5574" y="6148"/>
                    <a:pt x="7764" y="3871"/>
                    <a:pt x="10429" y="2309"/>
                  </a:cubicBezTo>
                  <a:cubicBezTo>
                    <a:pt x="13094" y="699"/>
                    <a:pt x="16145" y="-158"/>
                    <a:pt x="19289" y="-167"/>
                  </a:cubicBezTo>
                  <a:cubicBezTo>
                    <a:pt x="23861" y="-348"/>
                    <a:pt x="28335" y="1376"/>
                    <a:pt x="31670" y="4595"/>
                  </a:cubicBezTo>
                  <a:cubicBezTo>
                    <a:pt x="35097" y="8282"/>
                    <a:pt x="36814" y="13216"/>
                    <a:pt x="36432" y="18216"/>
                  </a:cubicBezTo>
                  <a:lnTo>
                    <a:pt x="36432" y="46220"/>
                  </a:lnTo>
                  <a:lnTo>
                    <a:pt x="26907" y="46220"/>
                  </a:lnTo>
                  <a:lnTo>
                    <a:pt x="26907" y="21169"/>
                  </a:lnTo>
                  <a:cubicBezTo>
                    <a:pt x="26907" y="12787"/>
                    <a:pt x="23382" y="8500"/>
                    <a:pt x="16429" y="8500"/>
                  </a:cubicBezTo>
                  <a:cubicBezTo>
                    <a:pt x="13192" y="8472"/>
                    <a:pt x="10146" y="9663"/>
                    <a:pt x="7764" y="11834"/>
                  </a:cubicBezTo>
                  <a:cubicBezTo>
                    <a:pt x="5192" y="14330"/>
                    <a:pt x="3760" y="17854"/>
                    <a:pt x="4048" y="21455"/>
                  </a:cubicBezTo>
                  <a:close/>
                </a:path>
              </a:pathLst>
            </a:custGeom>
            <a:solidFill>
              <a:srgbClr val="6D6E71"/>
            </a:solidFill>
            <a:ln w="9525" cap="flat">
              <a:noFill/>
              <a:prstDash val="solid"/>
              <a:miter/>
            </a:ln>
          </p:spPr>
          <p:txBody>
            <a:bodyPr rtlCol="0" anchor="ctr"/>
            <a:lstStyle/>
            <a:p>
              <a:endParaRPr lang="en-US"/>
            </a:p>
          </p:txBody>
        </p:sp>
        <p:sp>
          <p:nvSpPr>
            <p:cNvPr id="553" name="Freeform: Shape 552">
              <a:extLst>
                <a:ext uri="{FF2B5EF4-FFF2-40B4-BE49-F238E27FC236}">
                  <a16:creationId xmlns:a16="http://schemas.microsoft.com/office/drawing/2014/main" id="{1DE56D9F-DB86-45F4-9BA8-94143E4E40A6}"/>
                </a:ext>
              </a:extLst>
            </p:cNvPr>
            <p:cNvSpPr/>
            <p:nvPr/>
          </p:nvSpPr>
          <p:spPr>
            <a:xfrm>
              <a:off x="17227845" y="3034659"/>
              <a:ext cx="45382" cy="47069"/>
            </a:xfrm>
            <a:custGeom>
              <a:avLst/>
              <a:gdLst>
                <a:gd name="connsiteX0" fmla="*/ 39696 w 45382"/>
                <a:gd name="connsiteY0" fmla="*/ 27543 h 47069"/>
                <a:gd name="connsiteX1" fmla="*/ 3977 w 45382"/>
                <a:gd name="connsiteY1" fmla="*/ 27543 h 47069"/>
                <a:gd name="connsiteX2" fmla="*/ 8549 w 45382"/>
                <a:gd name="connsiteY2" fmla="*/ 35544 h 47069"/>
                <a:gd name="connsiteX3" fmla="*/ 18074 w 45382"/>
                <a:gd name="connsiteY3" fmla="*/ 38592 h 47069"/>
                <a:gd name="connsiteX4" fmla="*/ 31120 w 45382"/>
                <a:gd name="connsiteY4" fmla="*/ 33258 h 47069"/>
                <a:gd name="connsiteX5" fmla="*/ 36645 w 45382"/>
                <a:gd name="connsiteY5" fmla="*/ 39259 h 47069"/>
                <a:gd name="connsiteX6" fmla="*/ 17595 w 45382"/>
                <a:gd name="connsiteY6" fmla="*/ 46879 h 47069"/>
                <a:gd name="connsiteX7" fmla="*/ 1308 w 45382"/>
                <a:gd name="connsiteY7" fmla="*/ 40497 h 47069"/>
                <a:gd name="connsiteX8" fmla="*/ -5455 w 45382"/>
                <a:gd name="connsiteY8" fmla="*/ 23352 h 47069"/>
                <a:gd name="connsiteX9" fmla="*/ 1405 w 45382"/>
                <a:gd name="connsiteY9" fmla="*/ 6207 h 47069"/>
                <a:gd name="connsiteX10" fmla="*/ 17595 w 45382"/>
                <a:gd name="connsiteY10" fmla="*/ -175 h 47069"/>
                <a:gd name="connsiteX11" fmla="*/ 33408 w 45382"/>
                <a:gd name="connsiteY11" fmla="*/ 5445 h 47069"/>
                <a:gd name="connsiteX12" fmla="*/ 39882 w 45382"/>
                <a:gd name="connsiteY12" fmla="*/ 20971 h 47069"/>
                <a:gd name="connsiteX13" fmla="*/ 3977 w 45382"/>
                <a:gd name="connsiteY13" fmla="*/ 20018 h 47069"/>
                <a:gd name="connsiteX14" fmla="*/ 30073 w 45382"/>
                <a:gd name="connsiteY14" fmla="*/ 20018 h 47069"/>
                <a:gd name="connsiteX15" fmla="*/ 26548 w 45382"/>
                <a:gd name="connsiteY15" fmla="*/ 11160 h 47069"/>
                <a:gd name="connsiteX16" fmla="*/ 17595 w 45382"/>
                <a:gd name="connsiteY16" fmla="*/ 8112 h 47069"/>
                <a:gd name="connsiteX17" fmla="*/ 8070 w 45382"/>
                <a:gd name="connsiteY17" fmla="*/ 11351 h 47069"/>
                <a:gd name="connsiteX18" fmla="*/ 3977 w 45382"/>
                <a:gd name="connsiteY18" fmla="*/ 19637 h 47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82" h="47069">
                  <a:moveTo>
                    <a:pt x="39696" y="27543"/>
                  </a:moveTo>
                  <a:lnTo>
                    <a:pt x="3977" y="27543"/>
                  </a:lnTo>
                  <a:cubicBezTo>
                    <a:pt x="4163" y="30791"/>
                    <a:pt x="5786" y="33772"/>
                    <a:pt x="8549" y="35544"/>
                  </a:cubicBezTo>
                  <a:cubicBezTo>
                    <a:pt x="11307" y="37592"/>
                    <a:pt x="14642" y="38668"/>
                    <a:pt x="18074" y="38592"/>
                  </a:cubicBezTo>
                  <a:cubicBezTo>
                    <a:pt x="23027" y="38916"/>
                    <a:pt x="27790" y="36944"/>
                    <a:pt x="31120" y="33258"/>
                  </a:cubicBezTo>
                  <a:lnTo>
                    <a:pt x="36645" y="39259"/>
                  </a:lnTo>
                  <a:cubicBezTo>
                    <a:pt x="31599" y="44335"/>
                    <a:pt x="24739" y="47088"/>
                    <a:pt x="17595" y="46879"/>
                  </a:cubicBezTo>
                  <a:cubicBezTo>
                    <a:pt x="11498" y="46974"/>
                    <a:pt x="5689" y="44679"/>
                    <a:pt x="1308" y="40497"/>
                  </a:cubicBezTo>
                  <a:cubicBezTo>
                    <a:pt x="-3264" y="36001"/>
                    <a:pt x="-5739" y="29762"/>
                    <a:pt x="-5455" y="23352"/>
                  </a:cubicBezTo>
                  <a:cubicBezTo>
                    <a:pt x="-5739" y="16913"/>
                    <a:pt x="-3264" y="10665"/>
                    <a:pt x="1405" y="6207"/>
                  </a:cubicBezTo>
                  <a:cubicBezTo>
                    <a:pt x="5786" y="2073"/>
                    <a:pt x="11595" y="-213"/>
                    <a:pt x="17595" y="-175"/>
                  </a:cubicBezTo>
                  <a:cubicBezTo>
                    <a:pt x="23404" y="-298"/>
                    <a:pt x="29027" y="1702"/>
                    <a:pt x="33408" y="5445"/>
                  </a:cubicBezTo>
                  <a:cubicBezTo>
                    <a:pt x="37789" y="9389"/>
                    <a:pt x="40170" y="15084"/>
                    <a:pt x="39882" y="20971"/>
                  </a:cubicBezTo>
                  <a:close/>
                  <a:moveTo>
                    <a:pt x="3977" y="20018"/>
                  </a:moveTo>
                  <a:lnTo>
                    <a:pt x="30073" y="20018"/>
                  </a:lnTo>
                  <a:cubicBezTo>
                    <a:pt x="30264" y="16685"/>
                    <a:pt x="29027" y="13437"/>
                    <a:pt x="26548" y="11160"/>
                  </a:cubicBezTo>
                  <a:cubicBezTo>
                    <a:pt x="23976" y="9122"/>
                    <a:pt x="20832" y="8045"/>
                    <a:pt x="17595" y="8112"/>
                  </a:cubicBezTo>
                  <a:cubicBezTo>
                    <a:pt x="14167" y="8045"/>
                    <a:pt x="10740" y="9189"/>
                    <a:pt x="8070" y="11351"/>
                  </a:cubicBezTo>
                  <a:cubicBezTo>
                    <a:pt x="5498" y="13322"/>
                    <a:pt x="3977" y="16389"/>
                    <a:pt x="3977" y="19637"/>
                  </a:cubicBezTo>
                  <a:close/>
                </a:path>
              </a:pathLst>
            </a:custGeom>
            <a:solidFill>
              <a:srgbClr val="6D6E71"/>
            </a:solidFill>
            <a:ln w="9525" cap="flat">
              <a:noFill/>
              <a:prstDash val="solid"/>
              <a:miter/>
            </a:ln>
          </p:spPr>
          <p:txBody>
            <a:bodyPr rtlCol="0" anchor="ctr"/>
            <a:lstStyle/>
            <a:p>
              <a:endParaRPr lang="en-US"/>
            </a:p>
          </p:txBody>
        </p:sp>
        <p:sp>
          <p:nvSpPr>
            <p:cNvPr id="554" name="Freeform: Shape 553">
              <a:extLst>
                <a:ext uri="{FF2B5EF4-FFF2-40B4-BE49-F238E27FC236}">
                  <a16:creationId xmlns:a16="http://schemas.microsoft.com/office/drawing/2014/main" id="{9FD2F21A-FE03-47C3-B7F6-F53ED8FE1943}"/>
                </a:ext>
              </a:extLst>
            </p:cNvPr>
            <p:cNvSpPr/>
            <p:nvPr/>
          </p:nvSpPr>
          <p:spPr>
            <a:xfrm>
              <a:off x="17275585" y="3035427"/>
              <a:ext cx="47722" cy="45624"/>
            </a:xfrm>
            <a:custGeom>
              <a:avLst/>
              <a:gdLst>
                <a:gd name="connsiteX0" fmla="*/ 12908 w 47722"/>
                <a:gd name="connsiteY0" fmla="*/ 45445 h 45624"/>
                <a:gd name="connsiteX1" fmla="*/ -5477 w 47722"/>
                <a:gd name="connsiteY1" fmla="*/ -180 h 45624"/>
                <a:gd name="connsiteX2" fmla="*/ 4527 w 47722"/>
                <a:gd name="connsiteY2" fmla="*/ -180 h 45624"/>
                <a:gd name="connsiteX3" fmla="*/ 18336 w 47722"/>
                <a:gd name="connsiteY3" fmla="*/ 34300 h 45624"/>
                <a:gd name="connsiteX4" fmla="*/ 32246 w 47722"/>
                <a:gd name="connsiteY4" fmla="*/ -180 h 45624"/>
                <a:gd name="connsiteX5" fmla="*/ 42246 w 47722"/>
                <a:gd name="connsiteY5" fmla="*/ -180 h 45624"/>
                <a:gd name="connsiteX6" fmla="*/ 23861 w 47722"/>
                <a:gd name="connsiteY6" fmla="*/ 45445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722" h="45624">
                  <a:moveTo>
                    <a:pt x="12908" y="45445"/>
                  </a:moveTo>
                  <a:lnTo>
                    <a:pt x="-5477" y="-180"/>
                  </a:lnTo>
                  <a:lnTo>
                    <a:pt x="4527" y="-180"/>
                  </a:lnTo>
                  <a:lnTo>
                    <a:pt x="18336" y="34300"/>
                  </a:lnTo>
                  <a:lnTo>
                    <a:pt x="32246" y="-180"/>
                  </a:lnTo>
                  <a:lnTo>
                    <a:pt x="42246" y="-180"/>
                  </a:lnTo>
                  <a:lnTo>
                    <a:pt x="23861" y="45445"/>
                  </a:lnTo>
                  <a:close/>
                </a:path>
              </a:pathLst>
            </a:custGeom>
            <a:solidFill>
              <a:srgbClr val="6D6E71"/>
            </a:solidFill>
            <a:ln w="9525" cap="flat">
              <a:noFill/>
              <a:prstDash val="solid"/>
              <a:miter/>
            </a:ln>
          </p:spPr>
          <p:txBody>
            <a:bodyPr rtlCol="0" anchor="ctr"/>
            <a:lstStyle/>
            <a:p>
              <a:endParaRPr lang="en-US"/>
            </a:p>
          </p:txBody>
        </p:sp>
        <p:sp>
          <p:nvSpPr>
            <p:cNvPr id="555" name="Freeform: Shape 554">
              <a:extLst>
                <a:ext uri="{FF2B5EF4-FFF2-40B4-BE49-F238E27FC236}">
                  <a16:creationId xmlns:a16="http://schemas.microsoft.com/office/drawing/2014/main" id="{C2BEB5CD-1FCA-465D-89DB-C7F543178D0D}"/>
                </a:ext>
              </a:extLst>
            </p:cNvPr>
            <p:cNvSpPr/>
            <p:nvPr/>
          </p:nvSpPr>
          <p:spPr>
            <a:xfrm>
              <a:off x="17325831" y="3034672"/>
              <a:ext cx="45385" cy="47060"/>
            </a:xfrm>
            <a:custGeom>
              <a:avLst/>
              <a:gdLst>
                <a:gd name="connsiteX0" fmla="*/ 39909 w 45385"/>
                <a:gd name="connsiteY0" fmla="*/ 27530 h 47060"/>
                <a:gd name="connsiteX1" fmla="*/ 4097 w 45385"/>
                <a:gd name="connsiteY1" fmla="*/ 27530 h 47060"/>
                <a:gd name="connsiteX2" fmla="*/ 8669 w 45385"/>
                <a:gd name="connsiteY2" fmla="*/ 35531 h 47060"/>
                <a:gd name="connsiteX3" fmla="*/ 18194 w 45385"/>
                <a:gd name="connsiteY3" fmla="*/ 38579 h 47060"/>
                <a:gd name="connsiteX4" fmla="*/ 31244 w 45385"/>
                <a:gd name="connsiteY4" fmla="*/ 33245 h 47060"/>
                <a:gd name="connsiteX5" fmla="*/ 36672 w 45385"/>
                <a:gd name="connsiteY5" fmla="*/ 39246 h 47060"/>
                <a:gd name="connsiteX6" fmla="*/ 17622 w 45385"/>
                <a:gd name="connsiteY6" fmla="*/ 46866 h 47060"/>
                <a:gd name="connsiteX7" fmla="*/ 1241 w 45385"/>
                <a:gd name="connsiteY7" fmla="*/ 40484 h 47060"/>
                <a:gd name="connsiteX8" fmla="*/ 1241 w 45385"/>
                <a:gd name="connsiteY8" fmla="*/ 6194 h 47060"/>
                <a:gd name="connsiteX9" fmla="*/ 33244 w 45385"/>
                <a:gd name="connsiteY9" fmla="*/ 5432 h 47060"/>
                <a:gd name="connsiteX10" fmla="*/ 39816 w 45385"/>
                <a:gd name="connsiteY10" fmla="*/ 20958 h 47060"/>
                <a:gd name="connsiteX11" fmla="*/ 4097 w 45385"/>
                <a:gd name="connsiteY11" fmla="*/ 20006 h 47060"/>
                <a:gd name="connsiteX12" fmla="*/ 30291 w 45385"/>
                <a:gd name="connsiteY12" fmla="*/ 20006 h 47060"/>
                <a:gd name="connsiteX13" fmla="*/ 26672 w 45385"/>
                <a:gd name="connsiteY13" fmla="*/ 11147 h 47060"/>
                <a:gd name="connsiteX14" fmla="*/ 17812 w 45385"/>
                <a:gd name="connsiteY14" fmla="*/ 8099 h 47060"/>
                <a:gd name="connsiteX15" fmla="*/ 8287 w 45385"/>
                <a:gd name="connsiteY15" fmla="*/ 11338 h 47060"/>
                <a:gd name="connsiteX16" fmla="*/ 4097 w 45385"/>
                <a:gd name="connsiteY16" fmla="*/ 19625 h 47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85" h="47060">
                  <a:moveTo>
                    <a:pt x="39909" y="27530"/>
                  </a:moveTo>
                  <a:lnTo>
                    <a:pt x="4097" y="27530"/>
                  </a:lnTo>
                  <a:cubicBezTo>
                    <a:pt x="4288" y="30759"/>
                    <a:pt x="6004" y="33703"/>
                    <a:pt x="8669" y="35531"/>
                  </a:cubicBezTo>
                  <a:cubicBezTo>
                    <a:pt x="11431" y="37579"/>
                    <a:pt x="14766" y="38646"/>
                    <a:pt x="18194" y="38579"/>
                  </a:cubicBezTo>
                  <a:cubicBezTo>
                    <a:pt x="23147" y="38875"/>
                    <a:pt x="27910" y="36912"/>
                    <a:pt x="31244" y="33245"/>
                  </a:cubicBezTo>
                  <a:lnTo>
                    <a:pt x="36672" y="39246"/>
                  </a:lnTo>
                  <a:cubicBezTo>
                    <a:pt x="31626" y="44342"/>
                    <a:pt x="24766" y="47104"/>
                    <a:pt x="17622" y="46866"/>
                  </a:cubicBezTo>
                  <a:cubicBezTo>
                    <a:pt x="11524" y="46980"/>
                    <a:pt x="5623" y="44685"/>
                    <a:pt x="1241" y="40484"/>
                  </a:cubicBezTo>
                  <a:cubicBezTo>
                    <a:pt x="-7716" y="30807"/>
                    <a:pt x="-7716" y="15872"/>
                    <a:pt x="1241" y="6194"/>
                  </a:cubicBezTo>
                  <a:cubicBezTo>
                    <a:pt x="10194" y="-2007"/>
                    <a:pt x="23910" y="-2330"/>
                    <a:pt x="33244" y="5432"/>
                  </a:cubicBezTo>
                  <a:cubicBezTo>
                    <a:pt x="37718" y="9299"/>
                    <a:pt x="40197" y="15043"/>
                    <a:pt x="39816" y="20958"/>
                  </a:cubicBezTo>
                  <a:close/>
                  <a:moveTo>
                    <a:pt x="4097" y="20006"/>
                  </a:moveTo>
                  <a:lnTo>
                    <a:pt x="30291" y="20006"/>
                  </a:lnTo>
                  <a:cubicBezTo>
                    <a:pt x="30481" y="16662"/>
                    <a:pt x="29147" y="13414"/>
                    <a:pt x="26672" y="11147"/>
                  </a:cubicBezTo>
                  <a:cubicBezTo>
                    <a:pt x="24193" y="9090"/>
                    <a:pt x="21049" y="8014"/>
                    <a:pt x="17812" y="8099"/>
                  </a:cubicBezTo>
                  <a:cubicBezTo>
                    <a:pt x="14385" y="8061"/>
                    <a:pt x="10952" y="9204"/>
                    <a:pt x="8287" y="11338"/>
                  </a:cubicBezTo>
                  <a:cubicBezTo>
                    <a:pt x="5623" y="13290"/>
                    <a:pt x="4097" y="16358"/>
                    <a:pt x="4097" y="19625"/>
                  </a:cubicBezTo>
                  <a:close/>
                </a:path>
              </a:pathLst>
            </a:custGeom>
            <a:solidFill>
              <a:srgbClr val="6D6E71"/>
            </a:solidFill>
            <a:ln w="9525" cap="flat">
              <a:noFill/>
              <a:prstDash val="solid"/>
              <a:miter/>
            </a:ln>
          </p:spPr>
          <p:txBody>
            <a:bodyPr rtlCol="0" anchor="ctr"/>
            <a:lstStyle/>
            <a:p>
              <a:endParaRPr lang="en-US"/>
            </a:p>
          </p:txBody>
        </p:sp>
        <p:sp>
          <p:nvSpPr>
            <p:cNvPr id="556" name="Freeform: Shape 555">
              <a:extLst>
                <a:ext uri="{FF2B5EF4-FFF2-40B4-BE49-F238E27FC236}">
                  <a16:creationId xmlns:a16="http://schemas.microsoft.com/office/drawing/2014/main" id="{16FECA9A-A2AA-4A8E-BDF3-2A38F536B88D}"/>
                </a:ext>
              </a:extLst>
            </p:cNvPr>
            <p:cNvSpPr/>
            <p:nvPr/>
          </p:nvSpPr>
          <p:spPr>
            <a:xfrm>
              <a:off x="17380932" y="3035045"/>
              <a:ext cx="24291" cy="46005"/>
            </a:xfrm>
            <a:custGeom>
              <a:avLst/>
              <a:gdLst>
                <a:gd name="connsiteX0" fmla="*/ 18336 w 24291"/>
                <a:gd name="connsiteY0" fmla="*/ 9155 h 46005"/>
                <a:gd name="connsiteX1" fmla="*/ 7671 w 24291"/>
                <a:gd name="connsiteY1" fmla="*/ 13822 h 46005"/>
                <a:gd name="connsiteX2" fmla="*/ 4048 w 24291"/>
                <a:gd name="connsiteY2" fmla="*/ 26204 h 46005"/>
                <a:gd name="connsiteX3" fmla="*/ 4048 w 24291"/>
                <a:gd name="connsiteY3" fmla="*/ 45826 h 46005"/>
                <a:gd name="connsiteX4" fmla="*/ -5477 w 24291"/>
                <a:gd name="connsiteY4" fmla="*/ 45826 h 46005"/>
                <a:gd name="connsiteX5" fmla="*/ -5477 w 24291"/>
                <a:gd name="connsiteY5" fmla="*/ 201 h 46005"/>
                <a:gd name="connsiteX6" fmla="*/ 4048 w 24291"/>
                <a:gd name="connsiteY6" fmla="*/ 201 h 46005"/>
                <a:gd name="connsiteX7" fmla="*/ 4048 w 24291"/>
                <a:gd name="connsiteY7" fmla="*/ 9726 h 46005"/>
                <a:gd name="connsiteX8" fmla="*/ 10336 w 24291"/>
                <a:gd name="connsiteY8" fmla="*/ 2678 h 46005"/>
                <a:gd name="connsiteX9" fmla="*/ 18815 w 24291"/>
                <a:gd name="connsiteY9" fmla="*/ -180 h 46005"/>
                <a:gd name="connsiteX10" fmla="*/ 18815 w 24291"/>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91" h="46005">
                  <a:moveTo>
                    <a:pt x="18336" y="9155"/>
                  </a:moveTo>
                  <a:cubicBezTo>
                    <a:pt x="14243" y="8869"/>
                    <a:pt x="10243" y="10612"/>
                    <a:pt x="7671" y="13822"/>
                  </a:cubicBezTo>
                  <a:cubicBezTo>
                    <a:pt x="5099" y="17422"/>
                    <a:pt x="3858" y="21785"/>
                    <a:pt x="4048" y="26204"/>
                  </a:cubicBezTo>
                  <a:lnTo>
                    <a:pt x="4048" y="45826"/>
                  </a:lnTo>
                  <a:lnTo>
                    <a:pt x="-5477" y="45826"/>
                  </a:lnTo>
                  <a:lnTo>
                    <a:pt x="-5477" y="201"/>
                  </a:lnTo>
                  <a:lnTo>
                    <a:pt x="4048" y="201"/>
                  </a:lnTo>
                  <a:lnTo>
                    <a:pt x="4048" y="9726"/>
                  </a:lnTo>
                  <a:cubicBezTo>
                    <a:pt x="5481" y="6888"/>
                    <a:pt x="7671" y="4459"/>
                    <a:pt x="10336" y="2678"/>
                  </a:cubicBezTo>
                  <a:cubicBezTo>
                    <a:pt x="12815" y="934"/>
                    <a:pt x="15764" y="-56"/>
                    <a:pt x="18815" y="-180"/>
                  </a:cubicBezTo>
                  <a:lnTo>
                    <a:pt x="18815" y="9345"/>
                  </a:lnTo>
                  <a:close/>
                </a:path>
              </a:pathLst>
            </a:custGeom>
            <a:solidFill>
              <a:srgbClr val="6D6E71"/>
            </a:solidFill>
            <a:ln w="9525" cap="flat">
              <a:noFill/>
              <a:prstDash val="solid"/>
              <a:miter/>
            </a:ln>
          </p:spPr>
          <p:txBody>
            <a:bodyPr rtlCol="0" anchor="ctr"/>
            <a:lstStyle/>
            <a:p>
              <a:endParaRPr lang="en-US"/>
            </a:p>
          </p:txBody>
        </p:sp>
        <p:sp>
          <p:nvSpPr>
            <p:cNvPr id="557" name="Freeform: Shape 556">
              <a:extLst>
                <a:ext uri="{FF2B5EF4-FFF2-40B4-BE49-F238E27FC236}">
                  <a16:creationId xmlns:a16="http://schemas.microsoft.com/office/drawing/2014/main" id="{5E182E3E-FDD4-41A5-B626-C6EAD9D0B132}"/>
                </a:ext>
              </a:extLst>
            </p:cNvPr>
            <p:cNvSpPr/>
            <p:nvPr/>
          </p:nvSpPr>
          <p:spPr>
            <a:xfrm>
              <a:off x="17436845" y="3017424"/>
              <a:ext cx="46601" cy="64293"/>
            </a:xfrm>
            <a:custGeom>
              <a:avLst/>
              <a:gdLst>
                <a:gd name="connsiteX0" fmla="*/ 18908 w 46601"/>
                <a:gd name="connsiteY0" fmla="*/ 17061 h 64293"/>
                <a:gd name="connsiteX1" fmla="*/ 34530 w 46601"/>
                <a:gd name="connsiteY1" fmla="*/ 23442 h 64293"/>
                <a:gd name="connsiteX2" fmla="*/ 41102 w 46601"/>
                <a:gd name="connsiteY2" fmla="*/ 40301 h 64293"/>
                <a:gd name="connsiteX3" fmla="*/ 34623 w 46601"/>
                <a:gd name="connsiteY3" fmla="*/ 57446 h 64293"/>
                <a:gd name="connsiteX4" fmla="*/ 19480 w 46601"/>
                <a:gd name="connsiteY4" fmla="*/ 64114 h 64293"/>
                <a:gd name="connsiteX5" fmla="*/ 4048 w 46601"/>
                <a:gd name="connsiteY5" fmla="*/ 56589 h 64293"/>
                <a:gd name="connsiteX6" fmla="*/ 4048 w 46601"/>
                <a:gd name="connsiteY6" fmla="*/ 63447 h 64293"/>
                <a:gd name="connsiteX7" fmla="*/ -5477 w 46601"/>
                <a:gd name="connsiteY7" fmla="*/ 63447 h 64293"/>
                <a:gd name="connsiteX8" fmla="*/ -5477 w 46601"/>
                <a:gd name="connsiteY8" fmla="*/ -180 h 64293"/>
                <a:gd name="connsiteX9" fmla="*/ 4048 w 46601"/>
                <a:gd name="connsiteY9" fmla="*/ -180 h 64293"/>
                <a:gd name="connsiteX10" fmla="*/ 4048 w 46601"/>
                <a:gd name="connsiteY10" fmla="*/ 25728 h 64293"/>
                <a:gd name="connsiteX11" fmla="*/ 18908 w 46601"/>
                <a:gd name="connsiteY11" fmla="*/ 17061 h 64293"/>
                <a:gd name="connsiteX12" fmla="*/ 3858 w 46601"/>
                <a:gd name="connsiteY12" fmla="*/ 40682 h 64293"/>
                <a:gd name="connsiteX13" fmla="*/ 7857 w 46601"/>
                <a:gd name="connsiteY13" fmla="*/ 51350 h 64293"/>
                <a:gd name="connsiteX14" fmla="*/ 17382 w 46601"/>
                <a:gd name="connsiteY14" fmla="*/ 55541 h 64293"/>
                <a:gd name="connsiteX15" fmla="*/ 26907 w 46601"/>
                <a:gd name="connsiteY15" fmla="*/ 51446 h 64293"/>
                <a:gd name="connsiteX16" fmla="*/ 31098 w 46601"/>
                <a:gd name="connsiteY16" fmla="*/ 40682 h 64293"/>
                <a:gd name="connsiteX17" fmla="*/ 27005 w 46601"/>
                <a:gd name="connsiteY17" fmla="*/ 29824 h 64293"/>
                <a:gd name="connsiteX18" fmla="*/ 17480 w 46601"/>
                <a:gd name="connsiteY18" fmla="*/ 25538 h 64293"/>
                <a:gd name="connsiteX19" fmla="*/ 7955 w 46601"/>
                <a:gd name="connsiteY19" fmla="*/ 29824 h 64293"/>
                <a:gd name="connsiteX20" fmla="*/ 3764 w 46601"/>
                <a:gd name="connsiteY20" fmla="*/ 40682 h 6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4293">
                  <a:moveTo>
                    <a:pt x="18908" y="17061"/>
                  </a:moveTo>
                  <a:cubicBezTo>
                    <a:pt x="24717" y="16984"/>
                    <a:pt x="30433" y="19289"/>
                    <a:pt x="34530" y="23442"/>
                  </a:cubicBezTo>
                  <a:cubicBezTo>
                    <a:pt x="39004" y="27900"/>
                    <a:pt x="41385" y="34015"/>
                    <a:pt x="41102" y="40301"/>
                  </a:cubicBezTo>
                  <a:cubicBezTo>
                    <a:pt x="41385" y="46655"/>
                    <a:pt x="39004" y="52846"/>
                    <a:pt x="34623" y="57446"/>
                  </a:cubicBezTo>
                  <a:cubicBezTo>
                    <a:pt x="30721" y="61714"/>
                    <a:pt x="25289" y="64133"/>
                    <a:pt x="19480" y="64114"/>
                  </a:cubicBezTo>
                  <a:cubicBezTo>
                    <a:pt x="13480" y="63952"/>
                    <a:pt x="7857" y="61209"/>
                    <a:pt x="4048" y="56589"/>
                  </a:cubicBezTo>
                  <a:lnTo>
                    <a:pt x="4048" y="63447"/>
                  </a:lnTo>
                  <a:lnTo>
                    <a:pt x="-5477" y="63447"/>
                  </a:lnTo>
                  <a:lnTo>
                    <a:pt x="-5477" y="-180"/>
                  </a:lnTo>
                  <a:lnTo>
                    <a:pt x="4048" y="-180"/>
                  </a:lnTo>
                  <a:lnTo>
                    <a:pt x="4048" y="25728"/>
                  </a:lnTo>
                  <a:cubicBezTo>
                    <a:pt x="7095" y="20394"/>
                    <a:pt x="12717" y="17099"/>
                    <a:pt x="18908" y="17061"/>
                  </a:cubicBezTo>
                  <a:close/>
                  <a:moveTo>
                    <a:pt x="3858" y="40682"/>
                  </a:moveTo>
                  <a:cubicBezTo>
                    <a:pt x="3667" y="44635"/>
                    <a:pt x="5095" y="48483"/>
                    <a:pt x="7857" y="51350"/>
                  </a:cubicBezTo>
                  <a:cubicBezTo>
                    <a:pt x="10239" y="54046"/>
                    <a:pt x="13764" y="55570"/>
                    <a:pt x="17382" y="55541"/>
                  </a:cubicBezTo>
                  <a:cubicBezTo>
                    <a:pt x="21005" y="55437"/>
                    <a:pt x="24335" y="53970"/>
                    <a:pt x="26907" y="51446"/>
                  </a:cubicBezTo>
                  <a:cubicBezTo>
                    <a:pt x="29670" y="48579"/>
                    <a:pt x="31195" y="44693"/>
                    <a:pt x="31098" y="40682"/>
                  </a:cubicBezTo>
                  <a:cubicBezTo>
                    <a:pt x="31195" y="36663"/>
                    <a:pt x="29768" y="32758"/>
                    <a:pt x="27005" y="29824"/>
                  </a:cubicBezTo>
                  <a:cubicBezTo>
                    <a:pt x="24526" y="27157"/>
                    <a:pt x="21098" y="25614"/>
                    <a:pt x="17480" y="25538"/>
                  </a:cubicBezTo>
                  <a:cubicBezTo>
                    <a:pt x="13862" y="25509"/>
                    <a:pt x="10336" y="27071"/>
                    <a:pt x="7955" y="29824"/>
                  </a:cubicBezTo>
                  <a:cubicBezTo>
                    <a:pt x="5192" y="32748"/>
                    <a:pt x="3667" y="36653"/>
                    <a:pt x="3764" y="40682"/>
                  </a:cubicBezTo>
                  <a:close/>
                </a:path>
              </a:pathLst>
            </a:custGeom>
            <a:solidFill>
              <a:srgbClr val="6D6E71"/>
            </a:solidFill>
            <a:ln w="9525" cap="flat">
              <a:noFill/>
              <a:prstDash val="solid"/>
              <a:miter/>
            </a:ln>
          </p:spPr>
          <p:txBody>
            <a:bodyPr rtlCol="0" anchor="ctr"/>
            <a:lstStyle/>
            <a:p>
              <a:endParaRPr lang="en-US"/>
            </a:p>
          </p:txBody>
        </p:sp>
        <p:sp>
          <p:nvSpPr>
            <p:cNvPr id="558" name="Freeform: Shape 557">
              <a:extLst>
                <a:ext uri="{FF2B5EF4-FFF2-40B4-BE49-F238E27FC236}">
                  <a16:creationId xmlns:a16="http://schemas.microsoft.com/office/drawing/2014/main" id="{19690488-6FC9-447A-886B-BD4D202C3DC2}"/>
                </a:ext>
              </a:extLst>
            </p:cNvPr>
            <p:cNvSpPr/>
            <p:nvPr/>
          </p:nvSpPr>
          <p:spPr>
            <a:xfrm>
              <a:off x="17490354" y="3034672"/>
              <a:ext cx="45495" cy="47060"/>
            </a:xfrm>
            <a:custGeom>
              <a:avLst/>
              <a:gdLst>
                <a:gd name="connsiteX0" fmla="*/ 39980 w 45495"/>
                <a:gd name="connsiteY0" fmla="*/ 27530 h 47060"/>
                <a:gd name="connsiteX1" fmla="*/ 4164 w 45495"/>
                <a:gd name="connsiteY1" fmla="*/ 27530 h 47060"/>
                <a:gd name="connsiteX2" fmla="*/ 8736 w 45495"/>
                <a:gd name="connsiteY2" fmla="*/ 35531 h 47060"/>
                <a:gd name="connsiteX3" fmla="*/ 18261 w 45495"/>
                <a:gd name="connsiteY3" fmla="*/ 38579 h 47060"/>
                <a:gd name="connsiteX4" fmla="*/ 31311 w 45495"/>
                <a:gd name="connsiteY4" fmla="*/ 33245 h 47060"/>
                <a:gd name="connsiteX5" fmla="*/ 36743 w 45495"/>
                <a:gd name="connsiteY5" fmla="*/ 39246 h 47060"/>
                <a:gd name="connsiteX6" fmla="*/ 17693 w 45495"/>
                <a:gd name="connsiteY6" fmla="*/ 46866 h 47060"/>
                <a:gd name="connsiteX7" fmla="*/ 1308 w 45495"/>
                <a:gd name="connsiteY7" fmla="*/ 40484 h 47060"/>
                <a:gd name="connsiteX8" fmla="*/ -5454 w 45495"/>
                <a:gd name="connsiteY8" fmla="*/ 23339 h 47060"/>
                <a:gd name="connsiteX9" fmla="*/ 1401 w 45495"/>
                <a:gd name="connsiteY9" fmla="*/ 6194 h 47060"/>
                <a:gd name="connsiteX10" fmla="*/ 33409 w 45495"/>
                <a:gd name="connsiteY10" fmla="*/ 5432 h 47060"/>
                <a:gd name="connsiteX11" fmla="*/ 39980 w 45495"/>
                <a:gd name="connsiteY11" fmla="*/ 20958 h 47060"/>
                <a:gd name="connsiteX12" fmla="*/ 4164 w 45495"/>
                <a:gd name="connsiteY12" fmla="*/ 20006 h 47060"/>
                <a:gd name="connsiteX13" fmla="*/ 30358 w 45495"/>
                <a:gd name="connsiteY13" fmla="*/ 20006 h 47060"/>
                <a:gd name="connsiteX14" fmla="*/ 26739 w 45495"/>
                <a:gd name="connsiteY14" fmla="*/ 11147 h 47060"/>
                <a:gd name="connsiteX15" fmla="*/ 17879 w 45495"/>
                <a:gd name="connsiteY15" fmla="*/ 8099 h 47060"/>
                <a:gd name="connsiteX16" fmla="*/ 8354 w 45495"/>
                <a:gd name="connsiteY16" fmla="*/ 11338 h 47060"/>
                <a:gd name="connsiteX17" fmla="*/ 4164 w 45495"/>
                <a:gd name="connsiteY17" fmla="*/ 19625 h 47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95" h="47060">
                  <a:moveTo>
                    <a:pt x="39980" y="27530"/>
                  </a:moveTo>
                  <a:lnTo>
                    <a:pt x="4164" y="27530"/>
                  </a:lnTo>
                  <a:cubicBezTo>
                    <a:pt x="4355" y="30759"/>
                    <a:pt x="6071" y="33703"/>
                    <a:pt x="8736" y="35531"/>
                  </a:cubicBezTo>
                  <a:cubicBezTo>
                    <a:pt x="11498" y="37579"/>
                    <a:pt x="14833" y="38646"/>
                    <a:pt x="18261" y="38579"/>
                  </a:cubicBezTo>
                  <a:cubicBezTo>
                    <a:pt x="23214" y="38875"/>
                    <a:pt x="27976" y="36912"/>
                    <a:pt x="31311" y="33245"/>
                  </a:cubicBezTo>
                  <a:lnTo>
                    <a:pt x="36743" y="39246"/>
                  </a:lnTo>
                  <a:cubicBezTo>
                    <a:pt x="31692" y="44342"/>
                    <a:pt x="24837" y="47104"/>
                    <a:pt x="17693" y="46866"/>
                  </a:cubicBezTo>
                  <a:cubicBezTo>
                    <a:pt x="11596" y="46980"/>
                    <a:pt x="5689" y="44685"/>
                    <a:pt x="1308" y="40484"/>
                  </a:cubicBezTo>
                  <a:cubicBezTo>
                    <a:pt x="-3264" y="35988"/>
                    <a:pt x="-5743" y="29750"/>
                    <a:pt x="-5454" y="23339"/>
                  </a:cubicBezTo>
                  <a:cubicBezTo>
                    <a:pt x="-5743" y="16900"/>
                    <a:pt x="-3264" y="10652"/>
                    <a:pt x="1401" y="6194"/>
                  </a:cubicBezTo>
                  <a:cubicBezTo>
                    <a:pt x="10359" y="-2007"/>
                    <a:pt x="24074" y="-2330"/>
                    <a:pt x="33409" y="5432"/>
                  </a:cubicBezTo>
                  <a:cubicBezTo>
                    <a:pt x="37883" y="9299"/>
                    <a:pt x="40362" y="15043"/>
                    <a:pt x="39980" y="20958"/>
                  </a:cubicBezTo>
                  <a:close/>
                  <a:moveTo>
                    <a:pt x="4164" y="20006"/>
                  </a:moveTo>
                  <a:lnTo>
                    <a:pt x="30358" y="20006"/>
                  </a:lnTo>
                  <a:cubicBezTo>
                    <a:pt x="30548" y="16662"/>
                    <a:pt x="29218" y="13414"/>
                    <a:pt x="26739" y="11147"/>
                  </a:cubicBezTo>
                  <a:cubicBezTo>
                    <a:pt x="24265" y="9090"/>
                    <a:pt x="21121" y="8014"/>
                    <a:pt x="17879" y="8099"/>
                  </a:cubicBezTo>
                  <a:cubicBezTo>
                    <a:pt x="14452" y="8061"/>
                    <a:pt x="11024" y="9204"/>
                    <a:pt x="8354" y="11338"/>
                  </a:cubicBezTo>
                  <a:cubicBezTo>
                    <a:pt x="5689" y="13290"/>
                    <a:pt x="4164" y="16358"/>
                    <a:pt x="4164" y="19625"/>
                  </a:cubicBezTo>
                  <a:close/>
                </a:path>
              </a:pathLst>
            </a:custGeom>
            <a:solidFill>
              <a:srgbClr val="6D6E71"/>
            </a:solidFill>
            <a:ln w="9525" cap="flat">
              <a:noFill/>
              <a:prstDash val="solid"/>
              <a:miter/>
            </a:ln>
          </p:spPr>
          <p:txBody>
            <a:bodyPr rtlCol="0" anchor="ctr"/>
            <a:lstStyle/>
            <a:p>
              <a:endParaRPr lang="en-US"/>
            </a:p>
          </p:txBody>
        </p:sp>
        <p:sp>
          <p:nvSpPr>
            <p:cNvPr id="559" name="Freeform: Shape 558">
              <a:extLst>
                <a:ext uri="{FF2B5EF4-FFF2-40B4-BE49-F238E27FC236}">
                  <a16:creationId xmlns:a16="http://schemas.microsoft.com/office/drawing/2014/main" id="{EEE293AB-D451-49E5-9BD2-EED7F2CFA152}"/>
                </a:ext>
              </a:extLst>
            </p:cNvPr>
            <p:cNvSpPr/>
            <p:nvPr/>
          </p:nvSpPr>
          <p:spPr>
            <a:xfrm>
              <a:off x="17564642" y="3034268"/>
              <a:ext cx="40654" cy="47462"/>
            </a:xfrm>
            <a:custGeom>
              <a:avLst/>
              <a:gdLst>
                <a:gd name="connsiteX0" fmla="*/ 34939 w 40654"/>
                <a:gd name="connsiteY0" fmla="*/ 46603 h 47462"/>
                <a:gd name="connsiteX1" fmla="*/ 26177 w 40654"/>
                <a:gd name="connsiteY1" fmla="*/ 46603 h 47462"/>
                <a:gd name="connsiteX2" fmla="*/ 26177 w 40654"/>
                <a:gd name="connsiteY2" fmla="*/ 40507 h 47462"/>
                <a:gd name="connsiteX3" fmla="*/ 11029 w 40654"/>
                <a:gd name="connsiteY3" fmla="*/ 47269 h 47462"/>
                <a:gd name="connsiteX4" fmla="*/ -779 w 40654"/>
                <a:gd name="connsiteY4" fmla="*/ 43174 h 47462"/>
                <a:gd name="connsiteX5" fmla="*/ -5449 w 40654"/>
                <a:gd name="connsiteY5" fmla="*/ 32410 h 47462"/>
                <a:gd name="connsiteX6" fmla="*/ -496 w 40654"/>
                <a:gd name="connsiteY6" fmla="*/ 22409 h 47462"/>
                <a:gd name="connsiteX7" fmla="*/ 12936 w 40654"/>
                <a:gd name="connsiteY7" fmla="*/ 19076 h 47462"/>
                <a:gd name="connsiteX8" fmla="*/ 25414 w 40654"/>
                <a:gd name="connsiteY8" fmla="*/ 19076 h 47462"/>
                <a:gd name="connsiteX9" fmla="*/ 25414 w 40654"/>
                <a:gd name="connsiteY9" fmla="*/ 17361 h 47462"/>
                <a:gd name="connsiteX10" fmla="*/ 15317 w 40654"/>
                <a:gd name="connsiteY10" fmla="*/ 7836 h 47462"/>
                <a:gd name="connsiteX11" fmla="*/ 2076 w 40654"/>
                <a:gd name="connsiteY11" fmla="*/ 12503 h 47462"/>
                <a:gd name="connsiteX12" fmla="*/ -2207 w 40654"/>
                <a:gd name="connsiteY12" fmla="*/ 6502 h 47462"/>
                <a:gd name="connsiteX13" fmla="*/ 16843 w 40654"/>
                <a:gd name="connsiteY13" fmla="*/ -165 h 47462"/>
                <a:gd name="connsiteX14" fmla="*/ 29986 w 40654"/>
                <a:gd name="connsiteY14" fmla="*/ 3931 h 47462"/>
                <a:gd name="connsiteX15" fmla="*/ 35130 w 40654"/>
                <a:gd name="connsiteY15" fmla="*/ 16790 h 47462"/>
                <a:gd name="connsiteX16" fmla="*/ 25414 w 40654"/>
                <a:gd name="connsiteY16" fmla="*/ 29553 h 47462"/>
                <a:gd name="connsiteX17" fmla="*/ 25414 w 40654"/>
                <a:gd name="connsiteY17" fmla="*/ 25743 h 47462"/>
                <a:gd name="connsiteX18" fmla="*/ 14936 w 40654"/>
                <a:gd name="connsiteY18" fmla="*/ 25743 h 47462"/>
                <a:gd name="connsiteX19" fmla="*/ 4555 w 40654"/>
                <a:gd name="connsiteY19" fmla="*/ 32220 h 47462"/>
                <a:gd name="connsiteX20" fmla="*/ 7127 w 40654"/>
                <a:gd name="connsiteY20" fmla="*/ 37364 h 47462"/>
                <a:gd name="connsiteX21" fmla="*/ 14271 w 40654"/>
                <a:gd name="connsiteY21" fmla="*/ 39078 h 47462"/>
                <a:gd name="connsiteX22" fmla="*/ 22270 w 40654"/>
                <a:gd name="connsiteY22" fmla="*/ 36506 h 47462"/>
                <a:gd name="connsiteX23" fmla="*/ 25317 w 40654"/>
                <a:gd name="connsiteY23" fmla="*/ 29553 h 47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4" h="47462">
                  <a:moveTo>
                    <a:pt x="34939" y="46603"/>
                  </a:moveTo>
                  <a:lnTo>
                    <a:pt x="26177" y="46603"/>
                  </a:lnTo>
                  <a:lnTo>
                    <a:pt x="26177" y="40507"/>
                  </a:lnTo>
                  <a:cubicBezTo>
                    <a:pt x="22461" y="44955"/>
                    <a:pt x="16843" y="47451"/>
                    <a:pt x="11029" y="47269"/>
                  </a:cubicBezTo>
                  <a:cubicBezTo>
                    <a:pt x="6746" y="47441"/>
                    <a:pt x="2458" y="45974"/>
                    <a:pt x="-779" y="43174"/>
                  </a:cubicBezTo>
                  <a:cubicBezTo>
                    <a:pt x="-3923" y="40507"/>
                    <a:pt x="-5640" y="36525"/>
                    <a:pt x="-5449" y="32410"/>
                  </a:cubicBezTo>
                  <a:cubicBezTo>
                    <a:pt x="-5733" y="28429"/>
                    <a:pt x="-3830" y="24619"/>
                    <a:pt x="-496" y="22409"/>
                  </a:cubicBezTo>
                  <a:cubicBezTo>
                    <a:pt x="3504" y="19971"/>
                    <a:pt x="8266" y="18809"/>
                    <a:pt x="12936" y="19076"/>
                  </a:cubicBezTo>
                  <a:lnTo>
                    <a:pt x="25414" y="19076"/>
                  </a:lnTo>
                  <a:lnTo>
                    <a:pt x="25414" y="17361"/>
                  </a:lnTo>
                  <a:cubicBezTo>
                    <a:pt x="25414" y="11265"/>
                    <a:pt x="21987" y="7836"/>
                    <a:pt x="15317" y="7836"/>
                  </a:cubicBezTo>
                  <a:cubicBezTo>
                    <a:pt x="10555" y="7998"/>
                    <a:pt x="5885" y="9627"/>
                    <a:pt x="2076" y="12503"/>
                  </a:cubicBezTo>
                  <a:lnTo>
                    <a:pt x="-2207" y="6502"/>
                  </a:lnTo>
                  <a:cubicBezTo>
                    <a:pt x="3123" y="2121"/>
                    <a:pt x="9890" y="-241"/>
                    <a:pt x="16843" y="-165"/>
                  </a:cubicBezTo>
                  <a:cubicBezTo>
                    <a:pt x="21605" y="-346"/>
                    <a:pt x="26177" y="1102"/>
                    <a:pt x="29986" y="3931"/>
                  </a:cubicBezTo>
                  <a:cubicBezTo>
                    <a:pt x="33604" y="7169"/>
                    <a:pt x="35511" y="11932"/>
                    <a:pt x="35130" y="16790"/>
                  </a:cubicBezTo>
                  <a:close/>
                  <a:moveTo>
                    <a:pt x="25414" y="29553"/>
                  </a:moveTo>
                  <a:lnTo>
                    <a:pt x="25414" y="25743"/>
                  </a:lnTo>
                  <a:lnTo>
                    <a:pt x="14936" y="25743"/>
                  </a:lnTo>
                  <a:cubicBezTo>
                    <a:pt x="7983" y="25743"/>
                    <a:pt x="4555" y="27934"/>
                    <a:pt x="4555" y="32220"/>
                  </a:cubicBezTo>
                  <a:cubicBezTo>
                    <a:pt x="4457" y="34268"/>
                    <a:pt x="5411" y="36211"/>
                    <a:pt x="7127" y="37364"/>
                  </a:cubicBezTo>
                  <a:cubicBezTo>
                    <a:pt x="9318" y="38621"/>
                    <a:pt x="11792" y="39221"/>
                    <a:pt x="14271" y="39078"/>
                  </a:cubicBezTo>
                  <a:cubicBezTo>
                    <a:pt x="17126" y="39135"/>
                    <a:pt x="19982" y="38230"/>
                    <a:pt x="22270" y="36506"/>
                  </a:cubicBezTo>
                  <a:cubicBezTo>
                    <a:pt x="24368" y="34830"/>
                    <a:pt x="25507" y="32230"/>
                    <a:pt x="25317" y="29553"/>
                  </a:cubicBezTo>
                  <a:close/>
                </a:path>
              </a:pathLst>
            </a:custGeom>
            <a:solidFill>
              <a:srgbClr val="6D6E71"/>
            </a:solidFill>
            <a:ln w="9525" cap="flat">
              <a:noFill/>
              <a:prstDash val="solid"/>
              <a:miter/>
            </a:ln>
          </p:spPr>
          <p:txBody>
            <a:bodyPr rtlCol="0" anchor="ctr"/>
            <a:lstStyle/>
            <a:p>
              <a:endParaRPr lang="en-US"/>
            </a:p>
          </p:txBody>
        </p:sp>
        <p:sp>
          <p:nvSpPr>
            <p:cNvPr id="560" name="Freeform: Shape 559">
              <a:extLst>
                <a:ext uri="{FF2B5EF4-FFF2-40B4-BE49-F238E27FC236}">
                  <a16:creationId xmlns:a16="http://schemas.microsoft.com/office/drawing/2014/main" id="{0B4059AA-E2CA-4A48-AFA3-3DBCB4E53988}"/>
                </a:ext>
              </a:extLst>
            </p:cNvPr>
            <p:cNvSpPr/>
            <p:nvPr/>
          </p:nvSpPr>
          <p:spPr>
            <a:xfrm>
              <a:off x="17640205" y="3035045"/>
              <a:ext cx="24193" cy="46005"/>
            </a:xfrm>
            <a:custGeom>
              <a:avLst/>
              <a:gdLst>
                <a:gd name="connsiteX0" fmla="*/ 18336 w 24193"/>
                <a:gd name="connsiteY0" fmla="*/ 9155 h 46005"/>
                <a:gd name="connsiteX1" fmla="*/ 7574 w 24193"/>
                <a:gd name="connsiteY1" fmla="*/ 13822 h 46005"/>
                <a:gd name="connsiteX2" fmla="*/ 4048 w 24193"/>
                <a:gd name="connsiteY2" fmla="*/ 26204 h 46005"/>
                <a:gd name="connsiteX3" fmla="*/ 4048 w 24193"/>
                <a:gd name="connsiteY3" fmla="*/ 45826 h 46005"/>
                <a:gd name="connsiteX4" fmla="*/ -5477 w 24193"/>
                <a:gd name="connsiteY4" fmla="*/ 45826 h 46005"/>
                <a:gd name="connsiteX5" fmla="*/ -5477 w 24193"/>
                <a:gd name="connsiteY5" fmla="*/ 201 h 46005"/>
                <a:gd name="connsiteX6" fmla="*/ 4048 w 24193"/>
                <a:gd name="connsiteY6" fmla="*/ 201 h 46005"/>
                <a:gd name="connsiteX7" fmla="*/ 4048 w 24193"/>
                <a:gd name="connsiteY7" fmla="*/ 9726 h 46005"/>
                <a:gd name="connsiteX8" fmla="*/ 10336 w 24193"/>
                <a:gd name="connsiteY8" fmla="*/ 2678 h 46005"/>
                <a:gd name="connsiteX9" fmla="*/ 18717 w 24193"/>
                <a:gd name="connsiteY9" fmla="*/ -180 h 46005"/>
                <a:gd name="connsiteX10" fmla="*/ 18717 w 24193"/>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6005">
                  <a:moveTo>
                    <a:pt x="18336" y="9155"/>
                  </a:moveTo>
                  <a:cubicBezTo>
                    <a:pt x="14238" y="8869"/>
                    <a:pt x="10239" y="10612"/>
                    <a:pt x="7574" y="13822"/>
                  </a:cubicBezTo>
                  <a:cubicBezTo>
                    <a:pt x="5095" y="17441"/>
                    <a:pt x="3760" y="21794"/>
                    <a:pt x="4048" y="26204"/>
                  </a:cubicBezTo>
                  <a:lnTo>
                    <a:pt x="4048" y="45826"/>
                  </a:lnTo>
                  <a:lnTo>
                    <a:pt x="-5477" y="45826"/>
                  </a:lnTo>
                  <a:lnTo>
                    <a:pt x="-5477" y="201"/>
                  </a:lnTo>
                  <a:lnTo>
                    <a:pt x="4048" y="201"/>
                  </a:lnTo>
                  <a:lnTo>
                    <a:pt x="4048" y="9726"/>
                  </a:lnTo>
                  <a:cubicBezTo>
                    <a:pt x="5476" y="6888"/>
                    <a:pt x="7667" y="4459"/>
                    <a:pt x="10336" y="2678"/>
                  </a:cubicBezTo>
                  <a:cubicBezTo>
                    <a:pt x="12810" y="934"/>
                    <a:pt x="15666" y="-66"/>
                    <a:pt x="18717" y="-180"/>
                  </a:cubicBezTo>
                  <a:lnTo>
                    <a:pt x="18717" y="9345"/>
                  </a:lnTo>
                  <a:close/>
                </a:path>
              </a:pathLst>
            </a:custGeom>
            <a:solidFill>
              <a:srgbClr val="6D6E71"/>
            </a:solidFill>
            <a:ln w="9525" cap="flat">
              <a:noFill/>
              <a:prstDash val="solid"/>
              <a:miter/>
            </a:ln>
          </p:spPr>
          <p:txBody>
            <a:bodyPr rtlCol="0" anchor="ctr"/>
            <a:lstStyle/>
            <a:p>
              <a:endParaRPr lang="en-US"/>
            </a:p>
          </p:txBody>
        </p:sp>
        <p:sp>
          <p:nvSpPr>
            <p:cNvPr id="561" name="Freeform: Shape 560">
              <a:extLst>
                <a:ext uri="{FF2B5EF4-FFF2-40B4-BE49-F238E27FC236}">
                  <a16:creationId xmlns:a16="http://schemas.microsoft.com/office/drawing/2014/main" id="{750EDA03-AEE0-471E-9618-01FA867DD295}"/>
                </a:ext>
              </a:extLst>
            </p:cNvPr>
            <p:cNvSpPr/>
            <p:nvPr/>
          </p:nvSpPr>
          <p:spPr>
            <a:xfrm>
              <a:off x="17669159" y="3034659"/>
              <a:ext cx="45362" cy="47069"/>
            </a:xfrm>
            <a:custGeom>
              <a:avLst/>
              <a:gdLst>
                <a:gd name="connsiteX0" fmla="*/ 39862 w 45362"/>
                <a:gd name="connsiteY0" fmla="*/ 27543 h 47069"/>
                <a:gd name="connsiteX1" fmla="*/ 4144 w 45362"/>
                <a:gd name="connsiteY1" fmla="*/ 27543 h 47069"/>
                <a:gd name="connsiteX2" fmla="*/ 8622 w 45362"/>
                <a:gd name="connsiteY2" fmla="*/ 35544 h 47069"/>
                <a:gd name="connsiteX3" fmla="*/ 18147 w 45362"/>
                <a:gd name="connsiteY3" fmla="*/ 38592 h 47069"/>
                <a:gd name="connsiteX4" fmla="*/ 31198 w 45362"/>
                <a:gd name="connsiteY4" fmla="*/ 33258 h 47069"/>
                <a:gd name="connsiteX5" fmla="*/ 36718 w 45362"/>
                <a:gd name="connsiteY5" fmla="*/ 39259 h 47069"/>
                <a:gd name="connsiteX6" fmla="*/ 17668 w 45362"/>
                <a:gd name="connsiteY6" fmla="*/ 46879 h 47069"/>
                <a:gd name="connsiteX7" fmla="*/ 1381 w 45362"/>
                <a:gd name="connsiteY7" fmla="*/ 40497 h 47069"/>
                <a:gd name="connsiteX8" fmla="*/ 1381 w 45362"/>
                <a:gd name="connsiteY8" fmla="*/ 6207 h 47069"/>
                <a:gd name="connsiteX9" fmla="*/ 17575 w 45362"/>
                <a:gd name="connsiteY9" fmla="*/ -175 h 47069"/>
                <a:gd name="connsiteX10" fmla="*/ 33388 w 45362"/>
                <a:gd name="connsiteY10" fmla="*/ 5445 h 47069"/>
                <a:gd name="connsiteX11" fmla="*/ 39862 w 45362"/>
                <a:gd name="connsiteY11" fmla="*/ 20971 h 47069"/>
                <a:gd name="connsiteX12" fmla="*/ 4144 w 45362"/>
                <a:gd name="connsiteY12" fmla="*/ 20018 h 47069"/>
                <a:gd name="connsiteX13" fmla="*/ 30244 w 45362"/>
                <a:gd name="connsiteY13" fmla="*/ 20018 h 47069"/>
                <a:gd name="connsiteX14" fmla="*/ 26626 w 45362"/>
                <a:gd name="connsiteY14" fmla="*/ 11160 h 47069"/>
                <a:gd name="connsiteX15" fmla="*/ 17766 w 45362"/>
                <a:gd name="connsiteY15" fmla="*/ 8112 h 47069"/>
                <a:gd name="connsiteX16" fmla="*/ 8241 w 45362"/>
                <a:gd name="connsiteY16" fmla="*/ 11351 h 47069"/>
                <a:gd name="connsiteX17" fmla="*/ 4144 w 45362"/>
                <a:gd name="connsiteY17" fmla="*/ 19637 h 47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62" h="47069">
                  <a:moveTo>
                    <a:pt x="39862" y="27543"/>
                  </a:moveTo>
                  <a:lnTo>
                    <a:pt x="4144" y="27543"/>
                  </a:lnTo>
                  <a:cubicBezTo>
                    <a:pt x="4241" y="30772"/>
                    <a:pt x="5953" y="33734"/>
                    <a:pt x="8622" y="35544"/>
                  </a:cubicBezTo>
                  <a:cubicBezTo>
                    <a:pt x="11385" y="37573"/>
                    <a:pt x="14720" y="38649"/>
                    <a:pt x="18147" y="38592"/>
                  </a:cubicBezTo>
                  <a:cubicBezTo>
                    <a:pt x="23101" y="38916"/>
                    <a:pt x="27863" y="36944"/>
                    <a:pt x="31198" y="33258"/>
                  </a:cubicBezTo>
                  <a:lnTo>
                    <a:pt x="36718" y="39259"/>
                  </a:lnTo>
                  <a:cubicBezTo>
                    <a:pt x="31672" y="44335"/>
                    <a:pt x="24812" y="47088"/>
                    <a:pt x="17668" y="46879"/>
                  </a:cubicBezTo>
                  <a:cubicBezTo>
                    <a:pt x="11576" y="46974"/>
                    <a:pt x="5762" y="44679"/>
                    <a:pt x="1381" y="40497"/>
                  </a:cubicBezTo>
                  <a:cubicBezTo>
                    <a:pt x="-7763" y="30877"/>
                    <a:pt x="-7763" y="15827"/>
                    <a:pt x="1381" y="6207"/>
                  </a:cubicBezTo>
                  <a:cubicBezTo>
                    <a:pt x="5762" y="2054"/>
                    <a:pt x="11576" y="-232"/>
                    <a:pt x="17575" y="-175"/>
                  </a:cubicBezTo>
                  <a:cubicBezTo>
                    <a:pt x="23384" y="-298"/>
                    <a:pt x="29007" y="1702"/>
                    <a:pt x="33388" y="5445"/>
                  </a:cubicBezTo>
                  <a:cubicBezTo>
                    <a:pt x="37769" y="9389"/>
                    <a:pt x="40151" y="15084"/>
                    <a:pt x="39862" y="20971"/>
                  </a:cubicBezTo>
                  <a:close/>
                  <a:moveTo>
                    <a:pt x="4144" y="20018"/>
                  </a:moveTo>
                  <a:lnTo>
                    <a:pt x="30244" y="20018"/>
                  </a:lnTo>
                  <a:cubicBezTo>
                    <a:pt x="30435" y="16665"/>
                    <a:pt x="29100" y="13389"/>
                    <a:pt x="26626" y="11160"/>
                  </a:cubicBezTo>
                  <a:cubicBezTo>
                    <a:pt x="24147" y="9103"/>
                    <a:pt x="21003" y="8026"/>
                    <a:pt x="17766" y="8112"/>
                  </a:cubicBezTo>
                  <a:cubicBezTo>
                    <a:pt x="14338" y="8045"/>
                    <a:pt x="10906" y="9189"/>
                    <a:pt x="8241" y="11351"/>
                  </a:cubicBezTo>
                  <a:cubicBezTo>
                    <a:pt x="5669" y="13303"/>
                    <a:pt x="4144" y="16380"/>
                    <a:pt x="4144" y="19637"/>
                  </a:cubicBezTo>
                  <a:close/>
                </a:path>
              </a:pathLst>
            </a:custGeom>
            <a:solidFill>
              <a:srgbClr val="6D6E71"/>
            </a:solidFill>
            <a:ln w="9525" cap="flat">
              <a:noFill/>
              <a:prstDash val="solid"/>
              <a:miter/>
            </a:ln>
          </p:spPr>
          <p:txBody>
            <a:bodyPr rtlCol="0" anchor="ctr"/>
            <a:lstStyle/>
            <a:p>
              <a:endParaRPr lang="en-US"/>
            </a:p>
          </p:txBody>
        </p:sp>
        <p:sp>
          <p:nvSpPr>
            <p:cNvPr id="562" name="Freeform: Shape 561">
              <a:extLst>
                <a:ext uri="{FF2B5EF4-FFF2-40B4-BE49-F238E27FC236}">
                  <a16:creationId xmlns:a16="http://schemas.microsoft.com/office/drawing/2014/main" id="{E33BEFA1-CF01-4378-BE74-7ECDEA629833}"/>
                </a:ext>
              </a:extLst>
            </p:cNvPr>
            <p:cNvSpPr/>
            <p:nvPr/>
          </p:nvSpPr>
          <p:spPr>
            <a:xfrm>
              <a:off x="17721157" y="3034658"/>
              <a:ext cx="42491" cy="47062"/>
            </a:xfrm>
            <a:custGeom>
              <a:avLst/>
              <a:gdLst>
                <a:gd name="connsiteX0" fmla="*/ 17774 w 42491"/>
                <a:gd name="connsiteY0" fmla="*/ 46880 h 47062"/>
                <a:gd name="connsiteX1" fmla="*/ 1389 w 42491"/>
                <a:gd name="connsiteY1" fmla="*/ 40403 h 47062"/>
                <a:gd name="connsiteX2" fmla="*/ -5467 w 42491"/>
                <a:gd name="connsiteY2" fmla="*/ 23449 h 47062"/>
                <a:gd name="connsiteX3" fmla="*/ 1677 w 42491"/>
                <a:gd name="connsiteY3" fmla="*/ 6399 h 47062"/>
                <a:gd name="connsiteX4" fmla="*/ 19202 w 42491"/>
                <a:gd name="connsiteY4" fmla="*/ -173 h 47062"/>
                <a:gd name="connsiteX5" fmla="*/ 36540 w 42491"/>
                <a:gd name="connsiteY5" fmla="*/ 6971 h 47062"/>
                <a:gd name="connsiteX6" fmla="*/ 30917 w 42491"/>
                <a:gd name="connsiteY6" fmla="*/ 13924 h 47062"/>
                <a:gd name="connsiteX7" fmla="*/ 19011 w 42491"/>
                <a:gd name="connsiteY7" fmla="*/ 8780 h 47062"/>
                <a:gd name="connsiteX8" fmla="*/ 8533 w 42491"/>
                <a:gd name="connsiteY8" fmla="*/ 12781 h 47062"/>
                <a:gd name="connsiteX9" fmla="*/ 4151 w 42491"/>
                <a:gd name="connsiteY9" fmla="*/ 23068 h 47062"/>
                <a:gd name="connsiteX10" fmla="*/ 19011 w 42491"/>
                <a:gd name="connsiteY10" fmla="*/ 38117 h 47062"/>
                <a:gd name="connsiteX11" fmla="*/ 19299 w 42491"/>
                <a:gd name="connsiteY11" fmla="*/ 38117 h 47062"/>
                <a:gd name="connsiteX12" fmla="*/ 31299 w 42491"/>
                <a:gd name="connsiteY12" fmla="*/ 32307 h 47062"/>
                <a:gd name="connsiteX13" fmla="*/ 37015 w 42491"/>
                <a:gd name="connsiteY13" fmla="*/ 38498 h 47062"/>
                <a:gd name="connsiteX14" fmla="*/ 17774 w 42491"/>
                <a:gd name="connsiteY14" fmla="*/ 46880 h 47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491" h="47062">
                  <a:moveTo>
                    <a:pt x="17774" y="46880"/>
                  </a:moveTo>
                  <a:cubicBezTo>
                    <a:pt x="11677" y="46966"/>
                    <a:pt x="5775" y="44642"/>
                    <a:pt x="1389" y="40403"/>
                  </a:cubicBezTo>
                  <a:cubicBezTo>
                    <a:pt x="-3183" y="35984"/>
                    <a:pt x="-5657" y="29821"/>
                    <a:pt x="-5467" y="23449"/>
                  </a:cubicBezTo>
                  <a:cubicBezTo>
                    <a:pt x="-5657" y="17000"/>
                    <a:pt x="-3085" y="10771"/>
                    <a:pt x="1677" y="6399"/>
                  </a:cubicBezTo>
                  <a:cubicBezTo>
                    <a:pt x="6440" y="2027"/>
                    <a:pt x="12728" y="-326"/>
                    <a:pt x="19202" y="-173"/>
                  </a:cubicBezTo>
                  <a:cubicBezTo>
                    <a:pt x="25680" y="-288"/>
                    <a:pt x="31968" y="2303"/>
                    <a:pt x="36540" y="6971"/>
                  </a:cubicBezTo>
                  <a:lnTo>
                    <a:pt x="30917" y="13924"/>
                  </a:lnTo>
                  <a:cubicBezTo>
                    <a:pt x="27680" y="10809"/>
                    <a:pt x="23490" y="8980"/>
                    <a:pt x="19011" y="8780"/>
                  </a:cubicBezTo>
                  <a:cubicBezTo>
                    <a:pt x="15109" y="8723"/>
                    <a:pt x="11393" y="10152"/>
                    <a:pt x="8533" y="12781"/>
                  </a:cubicBezTo>
                  <a:cubicBezTo>
                    <a:pt x="5584" y="15391"/>
                    <a:pt x="4058" y="19163"/>
                    <a:pt x="4151" y="23068"/>
                  </a:cubicBezTo>
                  <a:cubicBezTo>
                    <a:pt x="4058" y="31326"/>
                    <a:pt x="10728" y="38060"/>
                    <a:pt x="19011" y="38117"/>
                  </a:cubicBezTo>
                  <a:cubicBezTo>
                    <a:pt x="19109" y="38117"/>
                    <a:pt x="19202" y="38117"/>
                    <a:pt x="19299" y="38117"/>
                  </a:cubicBezTo>
                  <a:cubicBezTo>
                    <a:pt x="23964" y="37946"/>
                    <a:pt x="28252" y="35841"/>
                    <a:pt x="31299" y="32307"/>
                  </a:cubicBezTo>
                  <a:lnTo>
                    <a:pt x="37015" y="38498"/>
                  </a:lnTo>
                  <a:cubicBezTo>
                    <a:pt x="32061" y="43813"/>
                    <a:pt x="25108" y="46842"/>
                    <a:pt x="17774" y="46880"/>
                  </a:cubicBezTo>
                  <a:close/>
                </a:path>
              </a:pathLst>
            </a:custGeom>
            <a:solidFill>
              <a:srgbClr val="6D6E71"/>
            </a:solidFill>
            <a:ln w="9525" cap="flat">
              <a:noFill/>
              <a:prstDash val="solid"/>
              <a:miter/>
            </a:ln>
          </p:spPr>
          <p:txBody>
            <a:bodyPr rtlCol="0" anchor="ctr"/>
            <a:lstStyle/>
            <a:p>
              <a:endParaRPr lang="en-US"/>
            </a:p>
          </p:txBody>
        </p:sp>
        <p:sp>
          <p:nvSpPr>
            <p:cNvPr id="563" name="Freeform: Shape 562">
              <a:extLst>
                <a:ext uri="{FF2B5EF4-FFF2-40B4-BE49-F238E27FC236}">
                  <a16:creationId xmlns:a16="http://schemas.microsoft.com/office/drawing/2014/main" id="{F6F4D7BE-43F6-4E61-BAD7-F2B0616B0AAA}"/>
                </a:ext>
              </a:extLst>
            </p:cNvPr>
            <p:cNvSpPr/>
            <p:nvPr/>
          </p:nvSpPr>
          <p:spPr>
            <a:xfrm>
              <a:off x="17768887" y="3034664"/>
              <a:ext cx="48006" cy="47053"/>
            </a:xfrm>
            <a:custGeom>
              <a:avLst/>
              <a:gdLst>
                <a:gd name="connsiteX0" fmla="*/ 35672 w 48006"/>
                <a:gd name="connsiteY0" fmla="*/ 40016 h 47053"/>
                <a:gd name="connsiteX1" fmla="*/ 1381 w 48006"/>
                <a:gd name="connsiteY1" fmla="*/ 40016 h 47053"/>
                <a:gd name="connsiteX2" fmla="*/ 1381 w 48006"/>
                <a:gd name="connsiteY2" fmla="*/ 6678 h 47053"/>
                <a:gd name="connsiteX3" fmla="*/ 35672 w 48006"/>
                <a:gd name="connsiteY3" fmla="*/ 6678 h 47053"/>
                <a:gd name="connsiteX4" fmla="*/ 35672 w 48006"/>
                <a:gd name="connsiteY4" fmla="*/ 40016 h 47053"/>
                <a:gd name="connsiteX5" fmla="*/ 8241 w 48006"/>
                <a:gd name="connsiteY5" fmla="*/ 34110 h 47053"/>
                <a:gd name="connsiteX6" fmla="*/ 28909 w 48006"/>
                <a:gd name="connsiteY6" fmla="*/ 34110 h 47053"/>
                <a:gd name="connsiteX7" fmla="*/ 28909 w 48006"/>
                <a:gd name="connsiteY7" fmla="*/ 12584 h 47053"/>
                <a:gd name="connsiteX8" fmla="*/ 8241 w 48006"/>
                <a:gd name="connsiteY8" fmla="*/ 12584 h 47053"/>
                <a:gd name="connsiteX9" fmla="*/ 8241 w 48006"/>
                <a:gd name="connsiteY9"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006" h="47053">
                  <a:moveTo>
                    <a:pt x="35672" y="40016"/>
                  </a:moveTo>
                  <a:cubicBezTo>
                    <a:pt x="26049" y="49160"/>
                    <a:pt x="10999" y="49160"/>
                    <a:pt x="1381" y="40016"/>
                  </a:cubicBezTo>
                  <a:cubicBezTo>
                    <a:pt x="-7763" y="30776"/>
                    <a:pt x="-7763" y="15917"/>
                    <a:pt x="1381" y="6678"/>
                  </a:cubicBezTo>
                  <a:cubicBezTo>
                    <a:pt x="10999" y="-2466"/>
                    <a:pt x="26049" y="-2466"/>
                    <a:pt x="35672" y="6678"/>
                  </a:cubicBezTo>
                  <a:cubicBezTo>
                    <a:pt x="44815" y="15917"/>
                    <a:pt x="44815" y="30776"/>
                    <a:pt x="35672" y="40016"/>
                  </a:cubicBezTo>
                  <a:close/>
                  <a:moveTo>
                    <a:pt x="8241" y="34110"/>
                  </a:moveTo>
                  <a:cubicBezTo>
                    <a:pt x="14050" y="39682"/>
                    <a:pt x="23194" y="39682"/>
                    <a:pt x="28909" y="34110"/>
                  </a:cubicBezTo>
                  <a:cubicBezTo>
                    <a:pt x="34337" y="27976"/>
                    <a:pt x="34337" y="18718"/>
                    <a:pt x="28909" y="12584"/>
                  </a:cubicBezTo>
                  <a:cubicBezTo>
                    <a:pt x="23096" y="7107"/>
                    <a:pt x="14050" y="7107"/>
                    <a:pt x="8241" y="12584"/>
                  </a:cubicBezTo>
                  <a:cubicBezTo>
                    <a:pt x="2809" y="18718"/>
                    <a:pt x="2809" y="27976"/>
                    <a:pt x="8241" y="34110"/>
                  </a:cubicBezTo>
                  <a:close/>
                </a:path>
              </a:pathLst>
            </a:custGeom>
            <a:solidFill>
              <a:srgbClr val="6D6E71"/>
            </a:solidFill>
            <a:ln w="9525" cap="flat">
              <a:noFill/>
              <a:prstDash val="solid"/>
              <a:miter/>
            </a:ln>
          </p:spPr>
          <p:txBody>
            <a:bodyPr rtlCol="0" anchor="ctr"/>
            <a:lstStyle/>
            <a:p>
              <a:endParaRPr lang="en-US"/>
            </a:p>
          </p:txBody>
        </p:sp>
        <p:sp>
          <p:nvSpPr>
            <p:cNvPr id="564" name="Freeform: Shape 563">
              <a:extLst>
                <a:ext uri="{FF2B5EF4-FFF2-40B4-BE49-F238E27FC236}">
                  <a16:creationId xmlns:a16="http://schemas.microsoft.com/office/drawing/2014/main" id="{76BE8D15-4679-4E3A-BF3D-003AEFC147C5}"/>
                </a:ext>
              </a:extLst>
            </p:cNvPr>
            <p:cNvSpPr/>
            <p:nvPr/>
          </p:nvSpPr>
          <p:spPr>
            <a:xfrm>
              <a:off x="17826989" y="3034614"/>
              <a:ext cx="73468" cy="46817"/>
            </a:xfrm>
            <a:custGeom>
              <a:avLst/>
              <a:gdLst>
                <a:gd name="connsiteX0" fmla="*/ 4048 w 73468"/>
                <a:gd name="connsiteY0" fmla="*/ 21492 h 46817"/>
                <a:gd name="connsiteX1" fmla="*/ 4048 w 73468"/>
                <a:gd name="connsiteY1" fmla="*/ 46257 h 46817"/>
                <a:gd name="connsiteX2" fmla="*/ -5477 w 73468"/>
                <a:gd name="connsiteY2" fmla="*/ 46257 h 46817"/>
                <a:gd name="connsiteX3" fmla="*/ -5477 w 73468"/>
                <a:gd name="connsiteY3" fmla="*/ 632 h 46817"/>
                <a:gd name="connsiteX4" fmla="*/ 4048 w 73468"/>
                <a:gd name="connsiteY4" fmla="*/ 632 h 46817"/>
                <a:gd name="connsiteX5" fmla="*/ 4048 w 73468"/>
                <a:gd name="connsiteY5" fmla="*/ 8919 h 46817"/>
                <a:gd name="connsiteX6" fmla="*/ 10239 w 73468"/>
                <a:gd name="connsiteY6" fmla="*/ 2347 h 46817"/>
                <a:gd name="connsiteX7" fmla="*/ 19196 w 73468"/>
                <a:gd name="connsiteY7" fmla="*/ -130 h 46817"/>
                <a:gd name="connsiteX8" fmla="*/ 33860 w 73468"/>
                <a:gd name="connsiteY8" fmla="*/ 8823 h 46817"/>
                <a:gd name="connsiteX9" fmla="*/ 50720 w 73468"/>
                <a:gd name="connsiteY9" fmla="*/ -130 h 46817"/>
                <a:gd name="connsiteX10" fmla="*/ 63198 w 73468"/>
                <a:gd name="connsiteY10" fmla="*/ 4633 h 46817"/>
                <a:gd name="connsiteX11" fmla="*/ 67961 w 73468"/>
                <a:gd name="connsiteY11" fmla="*/ 18253 h 46817"/>
                <a:gd name="connsiteX12" fmla="*/ 67961 w 73468"/>
                <a:gd name="connsiteY12" fmla="*/ 46257 h 46817"/>
                <a:gd name="connsiteX13" fmla="*/ 58436 w 73468"/>
                <a:gd name="connsiteY13" fmla="*/ 46257 h 46817"/>
                <a:gd name="connsiteX14" fmla="*/ 58436 w 73468"/>
                <a:gd name="connsiteY14" fmla="*/ 21206 h 46817"/>
                <a:gd name="connsiteX15" fmla="*/ 47957 w 73468"/>
                <a:gd name="connsiteY15" fmla="*/ 8538 h 46817"/>
                <a:gd name="connsiteX16" fmla="*/ 39483 w 73468"/>
                <a:gd name="connsiteY16" fmla="*/ 11681 h 46817"/>
                <a:gd name="connsiteX17" fmla="*/ 35674 w 73468"/>
                <a:gd name="connsiteY17" fmla="*/ 21206 h 46817"/>
                <a:gd name="connsiteX18" fmla="*/ 35674 w 73468"/>
                <a:gd name="connsiteY18" fmla="*/ 46638 h 46817"/>
                <a:gd name="connsiteX19" fmla="*/ 26149 w 73468"/>
                <a:gd name="connsiteY19" fmla="*/ 46638 h 46817"/>
                <a:gd name="connsiteX20" fmla="*/ 26149 w 73468"/>
                <a:gd name="connsiteY20" fmla="*/ 21587 h 46817"/>
                <a:gd name="connsiteX21" fmla="*/ 23861 w 73468"/>
                <a:gd name="connsiteY21" fmla="*/ 12062 h 46817"/>
                <a:gd name="connsiteX22" fmla="*/ 16527 w 73468"/>
                <a:gd name="connsiteY22" fmla="*/ 9014 h 46817"/>
                <a:gd name="connsiteX23" fmla="*/ 7857 w 73468"/>
                <a:gd name="connsiteY23" fmla="*/ 12348 h 46817"/>
                <a:gd name="connsiteX24" fmla="*/ 4048 w 73468"/>
                <a:gd name="connsiteY24" fmla="*/ 21492 h 46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68" h="46817">
                  <a:moveTo>
                    <a:pt x="4048" y="21492"/>
                  </a:moveTo>
                  <a:lnTo>
                    <a:pt x="4048" y="46257"/>
                  </a:lnTo>
                  <a:lnTo>
                    <a:pt x="-5477" y="46257"/>
                  </a:lnTo>
                  <a:lnTo>
                    <a:pt x="-5477" y="632"/>
                  </a:lnTo>
                  <a:lnTo>
                    <a:pt x="4048" y="632"/>
                  </a:lnTo>
                  <a:lnTo>
                    <a:pt x="4048" y="8919"/>
                  </a:lnTo>
                  <a:cubicBezTo>
                    <a:pt x="5383" y="6138"/>
                    <a:pt x="7574" y="3832"/>
                    <a:pt x="10239" y="2347"/>
                  </a:cubicBezTo>
                  <a:cubicBezTo>
                    <a:pt x="12908" y="718"/>
                    <a:pt x="16052" y="-130"/>
                    <a:pt x="19196" y="-130"/>
                  </a:cubicBezTo>
                  <a:cubicBezTo>
                    <a:pt x="25479" y="-654"/>
                    <a:pt x="31479" y="2966"/>
                    <a:pt x="33860" y="8823"/>
                  </a:cubicBezTo>
                  <a:cubicBezTo>
                    <a:pt x="37674" y="3242"/>
                    <a:pt x="43957" y="-111"/>
                    <a:pt x="50720" y="-130"/>
                  </a:cubicBezTo>
                  <a:cubicBezTo>
                    <a:pt x="55389" y="-320"/>
                    <a:pt x="59863" y="1404"/>
                    <a:pt x="63198" y="4633"/>
                  </a:cubicBezTo>
                  <a:cubicBezTo>
                    <a:pt x="66533" y="8338"/>
                    <a:pt x="68249" y="13253"/>
                    <a:pt x="67961" y="18253"/>
                  </a:cubicBezTo>
                  <a:lnTo>
                    <a:pt x="67961" y="46257"/>
                  </a:lnTo>
                  <a:lnTo>
                    <a:pt x="58436" y="46257"/>
                  </a:lnTo>
                  <a:lnTo>
                    <a:pt x="58436" y="21206"/>
                  </a:lnTo>
                  <a:cubicBezTo>
                    <a:pt x="58436" y="12824"/>
                    <a:pt x="55008" y="8538"/>
                    <a:pt x="47957" y="8538"/>
                  </a:cubicBezTo>
                  <a:cubicBezTo>
                    <a:pt x="44818" y="8490"/>
                    <a:pt x="41767" y="9614"/>
                    <a:pt x="39483" y="11681"/>
                  </a:cubicBezTo>
                  <a:cubicBezTo>
                    <a:pt x="36814" y="14100"/>
                    <a:pt x="35386" y="17615"/>
                    <a:pt x="35674" y="21206"/>
                  </a:cubicBezTo>
                  <a:lnTo>
                    <a:pt x="35674" y="46638"/>
                  </a:lnTo>
                  <a:lnTo>
                    <a:pt x="26149" y="46638"/>
                  </a:lnTo>
                  <a:lnTo>
                    <a:pt x="26149" y="21587"/>
                  </a:lnTo>
                  <a:cubicBezTo>
                    <a:pt x="26340" y="18253"/>
                    <a:pt x="25577" y="14929"/>
                    <a:pt x="23861" y="12062"/>
                  </a:cubicBezTo>
                  <a:cubicBezTo>
                    <a:pt x="22052" y="9948"/>
                    <a:pt x="19289" y="8814"/>
                    <a:pt x="16527" y="9014"/>
                  </a:cubicBezTo>
                  <a:cubicBezTo>
                    <a:pt x="13289" y="8986"/>
                    <a:pt x="10239" y="10176"/>
                    <a:pt x="7857" y="12348"/>
                  </a:cubicBezTo>
                  <a:cubicBezTo>
                    <a:pt x="5383" y="14738"/>
                    <a:pt x="4048" y="18053"/>
                    <a:pt x="4048" y="21492"/>
                  </a:cubicBezTo>
                  <a:close/>
                </a:path>
              </a:pathLst>
            </a:custGeom>
            <a:solidFill>
              <a:srgbClr val="6D6E71"/>
            </a:solidFill>
            <a:ln w="9525" cap="flat">
              <a:noFill/>
              <a:prstDash val="solid"/>
              <a:miter/>
            </a:ln>
          </p:spPr>
          <p:txBody>
            <a:bodyPr rtlCol="0" anchor="ctr"/>
            <a:lstStyle/>
            <a:p>
              <a:endParaRPr lang="en-US"/>
            </a:p>
          </p:txBody>
        </p:sp>
        <p:sp>
          <p:nvSpPr>
            <p:cNvPr id="565" name="Freeform: Shape 564">
              <a:extLst>
                <a:ext uri="{FF2B5EF4-FFF2-40B4-BE49-F238E27FC236}">
                  <a16:creationId xmlns:a16="http://schemas.microsoft.com/office/drawing/2014/main" id="{3EC7B7EF-4F3F-47DE-BE58-74ADC47F2D18}"/>
                </a:ext>
              </a:extLst>
            </p:cNvPr>
            <p:cNvSpPr/>
            <p:nvPr/>
          </p:nvSpPr>
          <p:spPr>
            <a:xfrm>
              <a:off x="17913002" y="3034616"/>
              <a:ext cx="73561" cy="46815"/>
            </a:xfrm>
            <a:custGeom>
              <a:avLst/>
              <a:gdLst>
                <a:gd name="connsiteX0" fmla="*/ 4048 w 73561"/>
                <a:gd name="connsiteY0" fmla="*/ 21490 h 46815"/>
                <a:gd name="connsiteX1" fmla="*/ 4048 w 73561"/>
                <a:gd name="connsiteY1" fmla="*/ 46255 h 46815"/>
                <a:gd name="connsiteX2" fmla="*/ -5477 w 73561"/>
                <a:gd name="connsiteY2" fmla="*/ 46255 h 46815"/>
                <a:gd name="connsiteX3" fmla="*/ -5477 w 73561"/>
                <a:gd name="connsiteY3" fmla="*/ 630 h 46815"/>
                <a:gd name="connsiteX4" fmla="*/ 4048 w 73561"/>
                <a:gd name="connsiteY4" fmla="*/ 630 h 46815"/>
                <a:gd name="connsiteX5" fmla="*/ 4048 w 73561"/>
                <a:gd name="connsiteY5" fmla="*/ 8917 h 46815"/>
                <a:gd name="connsiteX6" fmla="*/ 10239 w 73561"/>
                <a:gd name="connsiteY6" fmla="*/ 2345 h 46815"/>
                <a:gd name="connsiteX7" fmla="*/ 19284 w 73561"/>
                <a:gd name="connsiteY7" fmla="*/ -132 h 46815"/>
                <a:gd name="connsiteX8" fmla="*/ 33860 w 73561"/>
                <a:gd name="connsiteY8" fmla="*/ 8822 h 46815"/>
                <a:gd name="connsiteX9" fmla="*/ 50813 w 73561"/>
                <a:gd name="connsiteY9" fmla="*/ -132 h 46815"/>
                <a:gd name="connsiteX10" fmla="*/ 63291 w 73561"/>
                <a:gd name="connsiteY10" fmla="*/ 4631 h 46815"/>
                <a:gd name="connsiteX11" fmla="*/ 68054 w 73561"/>
                <a:gd name="connsiteY11" fmla="*/ 18252 h 46815"/>
                <a:gd name="connsiteX12" fmla="*/ 68054 w 73561"/>
                <a:gd name="connsiteY12" fmla="*/ 46255 h 46815"/>
                <a:gd name="connsiteX13" fmla="*/ 58529 w 73561"/>
                <a:gd name="connsiteY13" fmla="*/ 46255 h 46815"/>
                <a:gd name="connsiteX14" fmla="*/ 58529 w 73561"/>
                <a:gd name="connsiteY14" fmla="*/ 21204 h 46815"/>
                <a:gd name="connsiteX15" fmla="*/ 48050 w 73561"/>
                <a:gd name="connsiteY15" fmla="*/ 8536 h 46815"/>
                <a:gd name="connsiteX16" fmla="*/ 39479 w 73561"/>
                <a:gd name="connsiteY16" fmla="*/ 11679 h 46815"/>
                <a:gd name="connsiteX17" fmla="*/ 35670 w 73561"/>
                <a:gd name="connsiteY17" fmla="*/ 21204 h 46815"/>
                <a:gd name="connsiteX18" fmla="*/ 35670 w 73561"/>
                <a:gd name="connsiteY18" fmla="*/ 46636 h 46815"/>
                <a:gd name="connsiteX19" fmla="*/ 26145 w 73561"/>
                <a:gd name="connsiteY19" fmla="*/ 46636 h 46815"/>
                <a:gd name="connsiteX20" fmla="*/ 26145 w 73561"/>
                <a:gd name="connsiteY20" fmla="*/ 21585 h 46815"/>
                <a:gd name="connsiteX21" fmla="*/ 23763 w 73561"/>
                <a:gd name="connsiteY21" fmla="*/ 12060 h 46815"/>
                <a:gd name="connsiteX22" fmla="*/ 16527 w 73561"/>
                <a:gd name="connsiteY22" fmla="*/ 9012 h 46815"/>
                <a:gd name="connsiteX23" fmla="*/ 7857 w 73561"/>
                <a:gd name="connsiteY23" fmla="*/ 12346 h 46815"/>
                <a:gd name="connsiteX24" fmla="*/ 4048 w 73561"/>
                <a:gd name="connsiteY24" fmla="*/ 21490 h 46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561" h="46815">
                  <a:moveTo>
                    <a:pt x="4048" y="21490"/>
                  </a:moveTo>
                  <a:lnTo>
                    <a:pt x="4048" y="46255"/>
                  </a:lnTo>
                  <a:lnTo>
                    <a:pt x="-5477" y="46255"/>
                  </a:lnTo>
                  <a:lnTo>
                    <a:pt x="-5477" y="630"/>
                  </a:lnTo>
                  <a:lnTo>
                    <a:pt x="4048" y="630"/>
                  </a:lnTo>
                  <a:lnTo>
                    <a:pt x="4048" y="8917"/>
                  </a:lnTo>
                  <a:cubicBezTo>
                    <a:pt x="5378" y="6155"/>
                    <a:pt x="7569" y="3859"/>
                    <a:pt x="10239" y="2345"/>
                  </a:cubicBezTo>
                  <a:cubicBezTo>
                    <a:pt x="13001" y="735"/>
                    <a:pt x="16145" y="-122"/>
                    <a:pt x="19284" y="-132"/>
                  </a:cubicBezTo>
                  <a:cubicBezTo>
                    <a:pt x="25572" y="-646"/>
                    <a:pt x="31479" y="2983"/>
                    <a:pt x="33860" y="8822"/>
                  </a:cubicBezTo>
                  <a:cubicBezTo>
                    <a:pt x="37669" y="3250"/>
                    <a:pt x="44050" y="-94"/>
                    <a:pt x="50813" y="-132"/>
                  </a:cubicBezTo>
                  <a:cubicBezTo>
                    <a:pt x="55482" y="-294"/>
                    <a:pt x="59956" y="1421"/>
                    <a:pt x="63291" y="4631"/>
                  </a:cubicBezTo>
                  <a:cubicBezTo>
                    <a:pt x="66626" y="8336"/>
                    <a:pt x="68342" y="13251"/>
                    <a:pt x="68054" y="18252"/>
                  </a:cubicBezTo>
                  <a:lnTo>
                    <a:pt x="68054" y="46255"/>
                  </a:lnTo>
                  <a:lnTo>
                    <a:pt x="58529" y="46255"/>
                  </a:lnTo>
                  <a:lnTo>
                    <a:pt x="58529" y="21204"/>
                  </a:lnTo>
                  <a:cubicBezTo>
                    <a:pt x="58529" y="12822"/>
                    <a:pt x="55003" y="8536"/>
                    <a:pt x="48050" y="8536"/>
                  </a:cubicBezTo>
                  <a:cubicBezTo>
                    <a:pt x="44911" y="8498"/>
                    <a:pt x="41860" y="9622"/>
                    <a:pt x="39479" y="11679"/>
                  </a:cubicBezTo>
                  <a:cubicBezTo>
                    <a:pt x="36907" y="14156"/>
                    <a:pt x="35479" y="17623"/>
                    <a:pt x="35670" y="21204"/>
                  </a:cubicBezTo>
                  <a:lnTo>
                    <a:pt x="35670" y="46636"/>
                  </a:lnTo>
                  <a:lnTo>
                    <a:pt x="26145" y="46636"/>
                  </a:lnTo>
                  <a:lnTo>
                    <a:pt x="26145" y="21585"/>
                  </a:lnTo>
                  <a:cubicBezTo>
                    <a:pt x="26428" y="18232"/>
                    <a:pt x="25572" y="14899"/>
                    <a:pt x="23763" y="12060"/>
                  </a:cubicBezTo>
                  <a:cubicBezTo>
                    <a:pt x="21954" y="9917"/>
                    <a:pt x="19284" y="8784"/>
                    <a:pt x="16527" y="9012"/>
                  </a:cubicBezTo>
                  <a:cubicBezTo>
                    <a:pt x="13285" y="8984"/>
                    <a:pt x="10239" y="10174"/>
                    <a:pt x="7857" y="12346"/>
                  </a:cubicBezTo>
                  <a:cubicBezTo>
                    <a:pt x="5378" y="14718"/>
                    <a:pt x="3951" y="18042"/>
                    <a:pt x="4048" y="21490"/>
                  </a:cubicBezTo>
                  <a:close/>
                </a:path>
              </a:pathLst>
            </a:custGeom>
            <a:solidFill>
              <a:srgbClr val="6D6E71"/>
            </a:solidFill>
            <a:ln w="9525" cap="flat">
              <a:noFill/>
              <a:prstDash val="solid"/>
              <a:miter/>
            </a:ln>
          </p:spPr>
          <p:txBody>
            <a:bodyPr rtlCol="0" anchor="ctr"/>
            <a:lstStyle/>
            <a:p>
              <a:endParaRPr lang="en-US"/>
            </a:p>
          </p:txBody>
        </p:sp>
        <p:sp>
          <p:nvSpPr>
            <p:cNvPr id="566" name="Freeform: Shape 565">
              <a:extLst>
                <a:ext uri="{FF2B5EF4-FFF2-40B4-BE49-F238E27FC236}">
                  <a16:creationId xmlns:a16="http://schemas.microsoft.com/office/drawing/2014/main" id="{0D0F9F1A-1D92-4D65-AAC4-667713B2346A}"/>
                </a:ext>
              </a:extLst>
            </p:cNvPr>
            <p:cNvSpPr/>
            <p:nvPr/>
          </p:nvSpPr>
          <p:spPr>
            <a:xfrm>
              <a:off x="17996323" y="3034659"/>
              <a:ext cx="45399" cy="47069"/>
            </a:xfrm>
            <a:custGeom>
              <a:avLst/>
              <a:gdLst>
                <a:gd name="connsiteX0" fmla="*/ 39790 w 45399"/>
                <a:gd name="connsiteY0" fmla="*/ 27543 h 47069"/>
                <a:gd name="connsiteX1" fmla="*/ 4071 w 45399"/>
                <a:gd name="connsiteY1" fmla="*/ 27543 h 47069"/>
                <a:gd name="connsiteX2" fmla="*/ 8643 w 45399"/>
                <a:gd name="connsiteY2" fmla="*/ 35544 h 47069"/>
                <a:gd name="connsiteX3" fmla="*/ 18168 w 45399"/>
                <a:gd name="connsiteY3" fmla="*/ 38592 h 47069"/>
                <a:gd name="connsiteX4" fmla="*/ 31120 w 45399"/>
                <a:gd name="connsiteY4" fmla="*/ 33258 h 47069"/>
                <a:gd name="connsiteX5" fmla="*/ 36646 w 45399"/>
                <a:gd name="connsiteY5" fmla="*/ 39259 h 47069"/>
                <a:gd name="connsiteX6" fmla="*/ 17596 w 45399"/>
                <a:gd name="connsiteY6" fmla="*/ 46879 h 47069"/>
                <a:gd name="connsiteX7" fmla="*/ 1308 w 45399"/>
                <a:gd name="connsiteY7" fmla="*/ 40497 h 47069"/>
                <a:gd name="connsiteX8" fmla="*/ -5454 w 45399"/>
                <a:gd name="connsiteY8" fmla="*/ 23352 h 47069"/>
                <a:gd name="connsiteX9" fmla="*/ 1401 w 45399"/>
                <a:gd name="connsiteY9" fmla="*/ 6207 h 47069"/>
                <a:gd name="connsiteX10" fmla="*/ 17596 w 45399"/>
                <a:gd name="connsiteY10" fmla="*/ -175 h 47069"/>
                <a:gd name="connsiteX11" fmla="*/ 33404 w 45399"/>
                <a:gd name="connsiteY11" fmla="*/ 5445 h 47069"/>
                <a:gd name="connsiteX12" fmla="*/ 39883 w 45399"/>
                <a:gd name="connsiteY12" fmla="*/ 20971 h 47069"/>
                <a:gd name="connsiteX13" fmla="*/ 4071 w 45399"/>
                <a:gd name="connsiteY13" fmla="*/ 20018 h 47069"/>
                <a:gd name="connsiteX14" fmla="*/ 30167 w 45399"/>
                <a:gd name="connsiteY14" fmla="*/ 20018 h 47069"/>
                <a:gd name="connsiteX15" fmla="*/ 26642 w 45399"/>
                <a:gd name="connsiteY15" fmla="*/ 11160 h 47069"/>
                <a:gd name="connsiteX16" fmla="*/ 17786 w 45399"/>
                <a:gd name="connsiteY16" fmla="*/ 8112 h 47069"/>
                <a:gd name="connsiteX17" fmla="*/ 8261 w 45399"/>
                <a:gd name="connsiteY17" fmla="*/ 11351 h 47069"/>
                <a:gd name="connsiteX18" fmla="*/ 4071 w 45399"/>
                <a:gd name="connsiteY18" fmla="*/ 19637 h 47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9" h="47069">
                  <a:moveTo>
                    <a:pt x="39790" y="27543"/>
                  </a:moveTo>
                  <a:lnTo>
                    <a:pt x="4071" y="27543"/>
                  </a:lnTo>
                  <a:cubicBezTo>
                    <a:pt x="4262" y="30791"/>
                    <a:pt x="5880" y="33772"/>
                    <a:pt x="8643" y="35544"/>
                  </a:cubicBezTo>
                  <a:cubicBezTo>
                    <a:pt x="11405" y="37592"/>
                    <a:pt x="14735" y="38659"/>
                    <a:pt x="18168" y="38592"/>
                  </a:cubicBezTo>
                  <a:cubicBezTo>
                    <a:pt x="23121" y="38887"/>
                    <a:pt x="27883" y="36916"/>
                    <a:pt x="31120" y="33258"/>
                  </a:cubicBezTo>
                  <a:lnTo>
                    <a:pt x="36646" y="39259"/>
                  </a:lnTo>
                  <a:cubicBezTo>
                    <a:pt x="31595" y="44335"/>
                    <a:pt x="24739" y="47088"/>
                    <a:pt x="17596" y="46879"/>
                  </a:cubicBezTo>
                  <a:cubicBezTo>
                    <a:pt x="11498" y="46974"/>
                    <a:pt x="5689" y="44679"/>
                    <a:pt x="1308" y="40497"/>
                  </a:cubicBezTo>
                  <a:cubicBezTo>
                    <a:pt x="-3264" y="36001"/>
                    <a:pt x="-5743" y="29762"/>
                    <a:pt x="-5454" y="23352"/>
                  </a:cubicBezTo>
                  <a:cubicBezTo>
                    <a:pt x="-5743" y="16913"/>
                    <a:pt x="-3264" y="10665"/>
                    <a:pt x="1401" y="6207"/>
                  </a:cubicBezTo>
                  <a:cubicBezTo>
                    <a:pt x="5782" y="2073"/>
                    <a:pt x="11596" y="-213"/>
                    <a:pt x="17596" y="-175"/>
                  </a:cubicBezTo>
                  <a:cubicBezTo>
                    <a:pt x="23405" y="-298"/>
                    <a:pt x="29023" y="1702"/>
                    <a:pt x="33404" y="5445"/>
                  </a:cubicBezTo>
                  <a:cubicBezTo>
                    <a:pt x="37883" y="9331"/>
                    <a:pt x="40264" y="15075"/>
                    <a:pt x="39883" y="20971"/>
                  </a:cubicBezTo>
                  <a:close/>
                  <a:moveTo>
                    <a:pt x="4071" y="20018"/>
                  </a:moveTo>
                  <a:lnTo>
                    <a:pt x="30167" y="20018"/>
                  </a:lnTo>
                  <a:cubicBezTo>
                    <a:pt x="30358" y="16685"/>
                    <a:pt x="29120" y="13437"/>
                    <a:pt x="26642" y="11160"/>
                  </a:cubicBezTo>
                  <a:cubicBezTo>
                    <a:pt x="24167" y="9141"/>
                    <a:pt x="21023" y="8055"/>
                    <a:pt x="17786" y="8112"/>
                  </a:cubicBezTo>
                  <a:cubicBezTo>
                    <a:pt x="14354" y="8074"/>
                    <a:pt x="10926" y="9217"/>
                    <a:pt x="8261" y="11351"/>
                  </a:cubicBezTo>
                  <a:cubicBezTo>
                    <a:pt x="5592" y="13303"/>
                    <a:pt x="4071" y="16370"/>
                    <a:pt x="4071" y="19637"/>
                  </a:cubicBezTo>
                  <a:close/>
                </a:path>
              </a:pathLst>
            </a:custGeom>
            <a:solidFill>
              <a:srgbClr val="6D6E71"/>
            </a:solidFill>
            <a:ln w="9525" cap="flat">
              <a:noFill/>
              <a:prstDash val="solid"/>
              <a:miter/>
            </a:ln>
          </p:spPr>
          <p:txBody>
            <a:bodyPr rtlCol="0" anchor="ctr"/>
            <a:lstStyle/>
            <a:p>
              <a:endParaRPr lang="en-US"/>
            </a:p>
          </p:txBody>
        </p:sp>
        <p:sp>
          <p:nvSpPr>
            <p:cNvPr id="567" name="Freeform: Shape 566">
              <a:extLst>
                <a:ext uri="{FF2B5EF4-FFF2-40B4-BE49-F238E27FC236}">
                  <a16:creationId xmlns:a16="http://schemas.microsoft.com/office/drawing/2014/main" id="{8061728C-E055-4B4D-8E0A-257D7953CE48}"/>
                </a:ext>
              </a:extLst>
            </p:cNvPr>
            <p:cNvSpPr/>
            <p:nvPr/>
          </p:nvSpPr>
          <p:spPr>
            <a:xfrm>
              <a:off x="18051779" y="3034650"/>
              <a:ext cx="41940" cy="46400"/>
            </a:xfrm>
            <a:custGeom>
              <a:avLst/>
              <a:gdLst>
                <a:gd name="connsiteX0" fmla="*/ 4048 w 41940"/>
                <a:gd name="connsiteY0" fmla="*/ 21456 h 46400"/>
                <a:gd name="connsiteX1" fmla="*/ 4048 w 41940"/>
                <a:gd name="connsiteY1" fmla="*/ 46221 h 46400"/>
                <a:gd name="connsiteX2" fmla="*/ -5477 w 41940"/>
                <a:gd name="connsiteY2" fmla="*/ 46221 h 46400"/>
                <a:gd name="connsiteX3" fmla="*/ -5477 w 41940"/>
                <a:gd name="connsiteY3" fmla="*/ 596 h 46400"/>
                <a:gd name="connsiteX4" fmla="*/ 4048 w 41940"/>
                <a:gd name="connsiteY4" fmla="*/ 596 h 46400"/>
                <a:gd name="connsiteX5" fmla="*/ 4048 w 41940"/>
                <a:gd name="connsiteY5" fmla="*/ 8883 h 46400"/>
                <a:gd name="connsiteX6" fmla="*/ 10429 w 41940"/>
                <a:gd name="connsiteY6" fmla="*/ 2311 h 46400"/>
                <a:gd name="connsiteX7" fmla="*/ 19191 w 41940"/>
                <a:gd name="connsiteY7" fmla="*/ -166 h 46400"/>
                <a:gd name="connsiteX8" fmla="*/ 31670 w 41940"/>
                <a:gd name="connsiteY8" fmla="*/ 4597 h 46400"/>
                <a:gd name="connsiteX9" fmla="*/ 36432 w 41940"/>
                <a:gd name="connsiteY9" fmla="*/ 18217 h 46400"/>
                <a:gd name="connsiteX10" fmla="*/ 36432 w 41940"/>
                <a:gd name="connsiteY10" fmla="*/ 46221 h 46400"/>
                <a:gd name="connsiteX11" fmla="*/ 26907 w 41940"/>
                <a:gd name="connsiteY11" fmla="*/ 46221 h 46400"/>
                <a:gd name="connsiteX12" fmla="*/ 26907 w 41940"/>
                <a:gd name="connsiteY12" fmla="*/ 21170 h 46400"/>
                <a:gd name="connsiteX13" fmla="*/ 16429 w 41940"/>
                <a:gd name="connsiteY13" fmla="*/ 8502 h 46400"/>
                <a:gd name="connsiteX14" fmla="*/ 7764 w 41940"/>
                <a:gd name="connsiteY14" fmla="*/ 11836 h 46400"/>
                <a:gd name="connsiteX15" fmla="*/ 4048 w 41940"/>
                <a:gd name="connsiteY15" fmla="*/ 21456 h 4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46400">
                  <a:moveTo>
                    <a:pt x="4048" y="21456"/>
                  </a:moveTo>
                  <a:lnTo>
                    <a:pt x="4048" y="46221"/>
                  </a:lnTo>
                  <a:lnTo>
                    <a:pt x="-5477" y="46221"/>
                  </a:lnTo>
                  <a:lnTo>
                    <a:pt x="-5477" y="596"/>
                  </a:lnTo>
                  <a:lnTo>
                    <a:pt x="4048" y="596"/>
                  </a:lnTo>
                  <a:lnTo>
                    <a:pt x="4048" y="8883"/>
                  </a:lnTo>
                  <a:cubicBezTo>
                    <a:pt x="5476" y="6130"/>
                    <a:pt x="7764" y="3844"/>
                    <a:pt x="10429" y="2311"/>
                  </a:cubicBezTo>
                  <a:cubicBezTo>
                    <a:pt x="13099" y="692"/>
                    <a:pt x="16145" y="-166"/>
                    <a:pt x="19191" y="-166"/>
                  </a:cubicBezTo>
                  <a:cubicBezTo>
                    <a:pt x="23861" y="-356"/>
                    <a:pt x="28335" y="1368"/>
                    <a:pt x="31670" y="4597"/>
                  </a:cubicBezTo>
                  <a:cubicBezTo>
                    <a:pt x="35004" y="8302"/>
                    <a:pt x="36721" y="13217"/>
                    <a:pt x="36432" y="18217"/>
                  </a:cubicBezTo>
                  <a:lnTo>
                    <a:pt x="36432" y="46221"/>
                  </a:lnTo>
                  <a:lnTo>
                    <a:pt x="26907" y="46221"/>
                  </a:lnTo>
                  <a:lnTo>
                    <a:pt x="26907" y="21170"/>
                  </a:lnTo>
                  <a:cubicBezTo>
                    <a:pt x="26907" y="12788"/>
                    <a:pt x="23480" y="8502"/>
                    <a:pt x="16429" y="8502"/>
                  </a:cubicBezTo>
                  <a:cubicBezTo>
                    <a:pt x="13192" y="8492"/>
                    <a:pt x="10146" y="9683"/>
                    <a:pt x="7764" y="11836"/>
                  </a:cubicBezTo>
                  <a:cubicBezTo>
                    <a:pt x="5192" y="14360"/>
                    <a:pt x="3858" y="17865"/>
                    <a:pt x="4048" y="21456"/>
                  </a:cubicBezTo>
                  <a:close/>
                </a:path>
              </a:pathLst>
            </a:custGeom>
            <a:solidFill>
              <a:srgbClr val="6D6E71"/>
            </a:solidFill>
            <a:ln w="9525" cap="flat">
              <a:noFill/>
              <a:prstDash val="solid"/>
              <a:miter/>
            </a:ln>
          </p:spPr>
          <p:txBody>
            <a:bodyPr rtlCol="0" anchor="ctr"/>
            <a:lstStyle/>
            <a:p>
              <a:endParaRPr lang="en-US"/>
            </a:p>
          </p:txBody>
        </p:sp>
        <p:sp>
          <p:nvSpPr>
            <p:cNvPr id="568" name="Freeform: Shape 567">
              <a:extLst>
                <a:ext uri="{FF2B5EF4-FFF2-40B4-BE49-F238E27FC236}">
                  <a16:creationId xmlns:a16="http://schemas.microsoft.com/office/drawing/2014/main" id="{0FB0EFAF-C0DC-4E53-90C4-26D515760452}"/>
                </a:ext>
              </a:extLst>
            </p:cNvPr>
            <p:cNvSpPr/>
            <p:nvPr/>
          </p:nvSpPr>
          <p:spPr>
            <a:xfrm>
              <a:off x="18102999" y="3017424"/>
              <a:ext cx="46504" cy="64317"/>
            </a:xfrm>
            <a:custGeom>
              <a:avLst/>
              <a:gdLst>
                <a:gd name="connsiteX0" fmla="*/ 928 w 46504"/>
                <a:gd name="connsiteY0" fmla="*/ 57542 h 64317"/>
                <a:gd name="connsiteX1" fmla="*/ -5453 w 46504"/>
                <a:gd name="connsiteY1" fmla="*/ 40397 h 64317"/>
                <a:gd name="connsiteX2" fmla="*/ 1118 w 46504"/>
                <a:gd name="connsiteY2" fmla="*/ 23442 h 64317"/>
                <a:gd name="connsiteX3" fmla="*/ 16838 w 46504"/>
                <a:gd name="connsiteY3" fmla="*/ 17061 h 64317"/>
                <a:gd name="connsiteX4" fmla="*/ 31503 w 46504"/>
                <a:gd name="connsiteY4" fmla="*/ 24871 h 64317"/>
                <a:gd name="connsiteX5" fmla="*/ 31503 w 46504"/>
                <a:gd name="connsiteY5" fmla="*/ -180 h 64317"/>
                <a:gd name="connsiteX6" fmla="*/ 41028 w 46504"/>
                <a:gd name="connsiteY6" fmla="*/ -180 h 64317"/>
                <a:gd name="connsiteX7" fmla="*/ 41028 w 46504"/>
                <a:gd name="connsiteY7" fmla="*/ 63447 h 64317"/>
                <a:gd name="connsiteX8" fmla="*/ 31503 w 46504"/>
                <a:gd name="connsiteY8" fmla="*/ 63447 h 64317"/>
                <a:gd name="connsiteX9" fmla="*/ 31503 w 46504"/>
                <a:gd name="connsiteY9" fmla="*/ 56589 h 64317"/>
                <a:gd name="connsiteX10" fmla="*/ 15978 w 46504"/>
                <a:gd name="connsiteY10" fmla="*/ 64114 h 64317"/>
                <a:gd name="connsiteX11" fmla="*/ 928 w 46504"/>
                <a:gd name="connsiteY11" fmla="*/ 57542 h 64317"/>
                <a:gd name="connsiteX12" fmla="*/ 4072 w 46504"/>
                <a:gd name="connsiteY12" fmla="*/ 40778 h 64317"/>
                <a:gd name="connsiteX13" fmla="*/ 8360 w 46504"/>
                <a:gd name="connsiteY13" fmla="*/ 51446 h 64317"/>
                <a:gd name="connsiteX14" fmla="*/ 17885 w 46504"/>
                <a:gd name="connsiteY14" fmla="*/ 55637 h 64317"/>
                <a:gd name="connsiteX15" fmla="*/ 27410 w 46504"/>
                <a:gd name="connsiteY15" fmla="*/ 51446 h 64317"/>
                <a:gd name="connsiteX16" fmla="*/ 31317 w 46504"/>
                <a:gd name="connsiteY16" fmla="*/ 40778 h 64317"/>
                <a:gd name="connsiteX17" fmla="*/ 27410 w 46504"/>
                <a:gd name="connsiteY17" fmla="*/ 29919 h 64317"/>
                <a:gd name="connsiteX18" fmla="*/ 17885 w 46504"/>
                <a:gd name="connsiteY18" fmla="*/ 25538 h 64317"/>
                <a:gd name="connsiteX19" fmla="*/ 8360 w 46504"/>
                <a:gd name="connsiteY19" fmla="*/ 29919 h 64317"/>
                <a:gd name="connsiteX20" fmla="*/ 4072 w 46504"/>
                <a:gd name="connsiteY20" fmla="*/ 40778 h 6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04" h="64317">
                  <a:moveTo>
                    <a:pt x="928" y="57542"/>
                  </a:moveTo>
                  <a:cubicBezTo>
                    <a:pt x="-3453" y="52941"/>
                    <a:pt x="-5737" y="46750"/>
                    <a:pt x="-5453" y="40397"/>
                  </a:cubicBezTo>
                  <a:cubicBezTo>
                    <a:pt x="-5737" y="34072"/>
                    <a:pt x="-3356" y="27919"/>
                    <a:pt x="1118" y="23442"/>
                  </a:cubicBezTo>
                  <a:cubicBezTo>
                    <a:pt x="5309" y="19299"/>
                    <a:pt x="10932" y="17003"/>
                    <a:pt x="16838" y="17061"/>
                  </a:cubicBezTo>
                  <a:cubicBezTo>
                    <a:pt x="22740" y="16994"/>
                    <a:pt x="28266" y="19937"/>
                    <a:pt x="31503" y="24871"/>
                  </a:cubicBezTo>
                  <a:lnTo>
                    <a:pt x="31503" y="-180"/>
                  </a:lnTo>
                  <a:lnTo>
                    <a:pt x="41028" y="-180"/>
                  </a:lnTo>
                  <a:lnTo>
                    <a:pt x="41028" y="63447"/>
                  </a:lnTo>
                  <a:lnTo>
                    <a:pt x="31503" y="63447"/>
                  </a:lnTo>
                  <a:lnTo>
                    <a:pt x="31503" y="56589"/>
                  </a:lnTo>
                  <a:cubicBezTo>
                    <a:pt x="27982" y="61590"/>
                    <a:pt x="22075" y="64428"/>
                    <a:pt x="15978" y="64114"/>
                  </a:cubicBezTo>
                  <a:cubicBezTo>
                    <a:pt x="10262" y="64123"/>
                    <a:pt x="4835" y="61733"/>
                    <a:pt x="928" y="57542"/>
                  </a:cubicBezTo>
                  <a:close/>
                  <a:moveTo>
                    <a:pt x="4072" y="40778"/>
                  </a:moveTo>
                  <a:cubicBezTo>
                    <a:pt x="3881" y="44788"/>
                    <a:pt x="5500" y="48664"/>
                    <a:pt x="8360" y="51446"/>
                  </a:cubicBezTo>
                  <a:cubicBezTo>
                    <a:pt x="10834" y="54065"/>
                    <a:pt x="14267" y="55579"/>
                    <a:pt x="17885" y="55637"/>
                  </a:cubicBezTo>
                  <a:cubicBezTo>
                    <a:pt x="21503" y="55646"/>
                    <a:pt x="24931" y="54122"/>
                    <a:pt x="27410" y="51446"/>
                  </a:cubicBezTo>
                  <a:cubicBezTo>
                    <a:pt x="30075" y="48541"/>
                    <a:pt x="31410" y="44711"/>
                    <a:pt x="31317" y="40778"/>
                  </a:cubicBezTo>
                  <a:cubicBezTo>
                    <a:pt x="31410" y="36796"/>
                    <a:pt x="30075" y="32910"/>
                    <a:pt x="27410" y="29919"/>
                  </a:cubicBezTo>
                  <a:cubicBezTo>
                    <a:pt x="25029" y="27138"/>
                    <a:pt x="21503" y="25538"/>
                    <a:pt x="17885" y="25538"/>
                  </a:cubicBezTo>
                  <a:cubicBezTo>
                    <a:pt x="14267" y="25566"/>
                    <a:pt x="10741" y="27166"/>
                    <a:pt x="8360" y="29919"/>
                  </a:cubicBezTo>
                  <a:cubicBezTo>
                    <a:pt x="5500" y="32824"/>
                    <a:pt x="3979" y="36729"/>
                    <a:pt x="4072" y="40778"/>
                  </a:cubicBezTo>
                  <a:close/>
                </a:path>
              </a:pathLst>
            </a:custGeom>
            <a:solidFill>
              <a:srgbClr val="6D6E71"/>
            </a:solidFill>
            <a:ln w="9525" cap="flat">
              <a:noFill/>
              <a:prstDash val="solid"/>
              <a:miter/>
            </a:ln>
          </p:spPr>
          <p:txBody>
            <a:bodyPr rtlCol="0" anchor="ctr"/>
            <a:lstStyle/>
            <a:p>
              <a:endParaRPr lang="en-US"/>
            </a:p>
          </p:txBody>
        </p:sp>
        <p:sp>
          <p:nvSpPr>
            <p:cNvPr id="569" name="Freeform: Shape 568">
              <a:extLst>
                <a:ext uri="{FF2B5EF4-FFF2-40B4-BE49-F238E27FC236}">
                  <a16:creationId xmlns:a16="http://schemas.microsoft.com/office/drawing/2014/main" id="{0FF6E6B3-293A-4261-A060-4C6CCD4EA6EA}"/>
                </a:ext>
              </a:extLst>
            </p:cNvPr>
            <p:cNvSpPr/>
            <p:nvPr/>
          </p:nvSpPr>
          <p:spPr>
            <a:xfrm>
              <a:off x="18159192" y="3034267"/>
              <a:ext cx="40654" cy="47464"/>
            </a:xfrm>
            <a:custGeom>
              <a:avLst/>
              <a:gdLst>
                <a:gd name="connsiteX0" fmla="*/ 34939 w 40654"/>
                <a:gd name="connsiteY0" fmla="*/ 46604 h 47464"/>
                <a:gd name="connsiteX1" fmla="*/ 26177 w 40654"/>
                <a:gd name="connsiteY1" fmla="*/ 46604 h 47464"/>
                <a:gd name="connsiteX2" fmla="*/ 26177 w 40654"/>
                <a:gd name="connsiteY2" fmla="*/ 40508 h 47464"/>
                <a:gd name="connsiteX3" fmla="*/ 11029 w 40654"/>
                <a:gd name="connsiteY3" fmla="*/ 47271 h 47464"/>
                <a:gd name="connsiteX4" fmla="*/ -780 w 40654"/>
                <a:gd name="connsiteY4" fmla="*/ 43175 h 47464"/>
                <a:gd name="connsiteX5" fmla="*/ -5449 w 40654"/>
                <a:gd name="connsiteY5" fmla="*/ 32412 h 47464"/>
                <a:gd name="connsiteX6" fmla="*/ -496 w 40654"/>
                <a:gd name="connsiteY6" fmla="*/ 22411 h 47464"/>
                <a:gd name="connsiteX7" fmla="*/ 12936 w 40654"/>
                <a:gd name="connsiteY7" fmla="*/ 19077 h 47464"/>
                <a:gd name="connsiteX8" fmla="*/ 25414 w 40654"/>
                <a:gd name="connsiteY8" fmla="*/ 19077 h 47464"/>
                <a:gd name="connsiteX9" fmla="*/ 25414 w 40654"/>
                <a:gd name="connsiteY9" fmla="*/ 17363 h 47464"/>
                <a:gd name="connsiteX10" fmla="*/ 15317 w 40654"/>
                <a:gd name="connsiteY10" fmla="*/ 7838 h 47464"/>
                <a:gd name="connsiteX11" fmla="*/ 2076 w 40654"/>
                <a:gd name="connsiteY11" fmla="*/ 12505 h 47464"/>
                <a:gd name="connsiteX12" fmla="*/ -2207 w 40654"/>
                <a:gd name="connsiteY12" fmla="*/ 6504 h 47464"/>
                <a:gd name="connsiteX13" fmla="*/ 16843 w 40654"/>
                <a:gd name="connsiteY13" fmla="*/ -163 h 47464"/>
                <a:gd name="connsiteX14" fmla="*/ 29986 w 40654"/>
                <a:gd name="connsiteY14" fmla="*/ 3932 h 47464"/>
                <a:gd name="connsiteX15" fmla="*/ 35130 w 40654"/>
                <a:gd name="connsiteY15" fmla="*/ 16791 h 47464"/>
                <a:gd name="connsiteX16" fmla="*/ 25414 w 40654"/>
                <a:gd name="connsiteY16" fmla="*/ 29555 h 47464"/>
                <a:gd name="connsiteX17" fmla="*/ 25414 w 40654"/>
                <a:gd name="connsiteY17" fmla="*/ 25745 h 47464"/>
                <a:gd name="connsiteX18" fmla="*/ 14652 w 40654"/>
                <a:gd name="connsiteY18" fmla="*/ 25745 h 47464"/>
                <a:gd name="connsiteX19" fmla="*/ 4267 w 40654"/>
                <a:gd name="connsiteY19" fmla="*/ 32222 h 47464"/>
                <a:gd name="connsiteX20" fmla="*/ 6839 w 40654"/>
                <a:gd name="connsiteY20" fmla="*/ 37365 h 47464"/>
                <a:gd name="connsiteX21" fmla="*/ 13982 w 40654"/>
                <a:gd name="connsiteY21" fmla="*/ 39080 h 47464"/>
                <a:gd name="connsiteX22" fmla="*/ 21987 w 40654"/>
                <a:gd name="connsiteY22" fmla="*/ 36508 h 47464"/>
                <a:gd name="connsiteX23" fmla="*/ 25317 w 40654"/>
                <a:gd name="connsiteY23" fmla="*/ 29555 h 4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4" h="47464">
                  <a:moveTo>
                    <a:pt x="34939" y="46604"/>
                  </a:moveTo>
                  <a:lnTo>
                    <a:pt x="26177" y="46604"/>
                  </a:lnTo>
                  <a:lnTo>
                    <a:pt x="26177" y="40508"/>
                  </a:lnTo>
                  <a:cubicBezTo>
                    <a:pt x="22461" y="44957"/>
                    <a:pt x="16843" y="47452"/>
                    <a:pt x="11029" y="47271"/>
                  </a:cubicBezTo>
                  <a:cubicBezTo>
                    <a:pt x="6746" y="47443"/>
                    <a:pt x="2457" y="45976"/>
                    <a:pt x="-780" y="43175"/>
                  </a:cubicBezTo>
                  <a:cubicBezTo>
                    <a:pt x="-3924" y="40508"/>
                    <a:pt x="-5640" y="36527"/>
                    <a:pt x="-5449" y="32412"/>
                  </a:cubicBezTo>
                  <a:cubicBezTo>
                    <a:pt x="-5733" y="28431"/>
                    <a:pt x="-3826" y="24621"/>
                    <a:pt x="-496" y="22411"/>
                  </a:cubicBezTo>
                  <a:cubicBezTo>
                    <a:pt x="3509" y="19972"/>
                    <a:pt x="8271" y="18811"/>
                    <a:pt x="12936" y="19077"/>
                  </a:cubicBezTo>
                  <a:lnTo>
                    <a:pt x="25414" y="19077"/>
                  </a:lnTo>
                  <a:lnTo>
                    <a:pt x="25414" y="17363"/>
                  </a:lnTo>
                  <a:cubicBezTo>
                    <a:pt x="25414" y="11267"/>
                    <a:pt x="22080" y="7838"/>
                    <a:pt x="15317" y="7838"/>
                  </a:cubicBezTo>
                  <a:cubicBezTo>
                    <a:pt x="10555" y="8000"/>
                    <a:pt x="5890" y="9628"/>
                    <a:pt x="2076" y="12505"/>
                  </a:cubicBezTo>
                  <a:lnTo>
                    <a:pt x="-2207" y="6504"/>
                  </a:lnTo>
                  <a:cubicBezTo>
                    <a:pt x="3127" y="2123"/>
                    <a:pt x="9890" y="-239"/>
                    <a:pt x="16843" y="-163"/>
                  </a:cubicBezTo>
                  <a:cubicBezTo>
                    <a:pt x="21605" y="-354"/>
                    <a:pt x="26177" y="1094"/>
                    <a:pt x="29986" y="3932"/>
                  </a:cubicBezTo>
                  <a:cubicBezTo>
                    <a:pt x="33604" y="7171"/>
                    <a:pt x="35511" y="11933"/>
                    <a:pt x="35130" y="16791"/>
                  </a:cubicBezTo>
                  <a:close/>
                  <a:moveTo>
                    <a:pt x="25414" y="29555"/>
                  </a:moveTo>
                  <a:lnTo>
                    <a:pt x="25414" y="25745"/>
                  </a:lnTo>
                  <a:lnTo>
                    <a:pt x="14652" y="25745"/>
                  </a:lnTo>
                  <a:cubicBezTo>
                    <a:pt x="7699" y="25745"/>
                    <a:pt x="4267" y="27935"/>
                    <a:pt x="4267" y="32222"/>
                  </a:cubicBezTo>
                  <a:cubicBezTo>
                    <a:pt x="4174" y="34269"/>
                    <a:pt x="5127" y="36213"/>
                    <a:pt x="6839" y="37365"/>
                  </a:cubicBezTo>
                  <a:cubicBezTo>
                    <a:pt x="9029" y="38622"/>
                    <a:pt x="11508" y="39223"/>
                    <a:pt x="13982" y="39080"/>
                  </a:cubicBezTo>
                  <a:cubicBezTo>
                    <a:pt x="16843" y="39137"/>
                    <a:pt x="19698" y="38232"/>
                    <a:pt x="21987" y="36508"/>
                  </a:cubicBezTo>
                  <a:cubicBezTo>
                    <a:pt x="24177" y="34889"/>
                    <a:pt x="25414" y="32279"/>
                    <a:pt x="25317" y="29555"/>
                  </a:cubicBezTo>
                  <a:close/>
                </a:path>
              </a:pathLst>
            </a:custGeom>
            <a:solidFill>
              <a:srgbClr val="6D6E71"/>
            </a:solidFill>
            <a:ln w="9525" cap="flat">
              <a:noFill/>
              <a:prstDash val="solid"/>
              <a:miter/>
            </a:ln>
          </p:spPr>
          <p:txBody>
            <a:bodyPr rtlCol="0" anchor="ctr"/>
            <a:lstStyle/>
            <a:p>
              <a:endParaRPr lang="en-US"/>
            </a:p>
          </p:txBody>
        </p:sp>
        <p:sp>
          <p:nvSpPr>
            <p:cNvPr id="570" name="Freeform: Shape 569">
              <a:extLst>
                <a:ext uri="{FF2B5EF4-FFF2-40B4-BE49-F238E27FC236}">
                  <a16:creationId xmlns:a16="http://schemas.microsoft.com/office/drawing/2014/main" id="{B605637F-3021-489B-9E56-0C6A5AC8472A}"/>
                </a:ext>
              </a:extLst>
            </p:cNvPr>
            <p:cNvSpPr/>
            <p:nvPr/>
          </p:nvSpPr>
          <p:spPr>
            <a:xfrm>
              <a:off x="18208561" y="3021044"/>
              <a:ext cx="31718" cy="60675"/>
            </a:xfrm>
            <a:custGeom>
              <a:avLst/>
              <a:gdLst>
                <a:gd name="connsiteX0" fmla="*/ 9857 w 31718"/>
                <a:gd name="connsiteY0" fmla="*/ 21918 h 60675"/>
                <a:gd name="connsiteX1" fmla="*/ 9857 w 31718"/>
                <a:gd name="connsiteY1" fmla="*/ 45064 h 60675"/>
                <a:gd name="connsiteX2" fmla="*/ 11573 w 31718"/>
                <a:gd name="connsiteY2" fmla="*/ 50207 h 60675"/>
                <a:gd name="connsiteX3" fmla="*/ 16336 w 31718"/>
                <a:gd name="connsiteY3" fmla="*/ 52112 h 60675"/>
                <a:gd name="connsiteX4" fmla="*/ 22242 w 31718"/>
                <a:gd name="connsiteY4" fmla="*/ 49160 h 60675"/>
                <a:gd name="connsiteX5" fmla="*/ 26242 w 31718"/>
                <a:gd name="connsiteY5" fmla="*/ 55922 h 60675"/>
                <a:gd name="connsiteX6" fmla="*/ 15001 w 31718"/>
                <a:gd name="connsiteY6" fmla="*/ 60494 h 60675"/>
                <a:gd name="connsiteX7" fmla="*/ 4523 w 31718"/>
                <a:gd name="connsiteY7" fmla="*/ 56208 h 60675"/>
                <a:gd name="connsiteX8" fmla="*/ 239 w 31718"/>
                <a:gd name="connsiteY8" fmla="*/ 44778 h 60675"/>
                <a:gd name="connsiteX9" fmla="*/ 239 w 31718"/>
                <a:gd name="connsiteY9" fmla="*/ 21918 h 60675"/>
                <a:gd name="connsiteX10" fmla="*/ -5477 w 31718"/>
                <a:gd name="connsiteY10" fmla="*/ 21918 h 60675"/>
                <a:gd name="connsiteX11" fmla="*/ -5477 w 31718"/>
                <a:gd name="connsiteY11" fmla="*/ 14203 h 60675"/>
                <a:gd name="connsiteX12" fmla="*/ 239 w 31718"/>
                <a:gd name="connsiteY12" fmla="*/ 14203 h 60675"/>
                <a:gd name="connsiteX13" fmla="*/ 239 w 31718"/>
                <a:gd name="connsiteY13" fmla="*/ -180 h 60675"/>
                <a:gd name="connsiteX14" fmla="*/ 9764 w 31718"/>
                <a:gd name="connsiteY14" fmla="*/ -180 h 60675"/>
                <a:gd name="connsiteX15" fmla="*/ 9764 w 31718"/>
                <a:gd name="connsiteY15" fmla="*/ 14203 h 60675"/>
                <a:gd name="connsiteX16" fmla="*/ 21763 w 31718"/>
                <a:gd name="connsiteY16" fmla="*/ 14203 h 60675"/>
                <a:gd name="connsiteX17" fmla="*/ 21763 w 31718"/>
                <a:gd name="connsiteY17" fmla="*/ 21918 h 60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675">
                  <a:moveTo>
                    <a:pt x="9857" y="21918"/>
                  </a:moveTo>
                  <a:lnTo>
                    <a:pt x="9857" y="45064"/>
                  </a:lnTo>
                  <a:cubicBezTo>
                    <a:pt x="9764" y="46931"/>
                    <a:pt x="10336" y="48769"/>
                    <a:pt x="11573" y="50207"/>
                  </a:cubicBezTo>
                  <a:cubicBezTo>
                    <a:pt x="12810" y="51531"/>
                    <a:pt x="14527" y="52236"/>
                    <a:pt x="16336" y="52112"/>
                  </a:cubicBezTo>
                  <a:cubicBezTo>
                    <a:pt x="18624" y="52008"/>
                    <a:pt x="20815" y="50941"/>
                    <a:pt x="22242" y="49160"/>
                  </a:cubicBezTo>
                  <a:lnTo>
                    <a:pt x="26242" y="55922"/>
                  </a:lnTo>
                  <a:cubicBezTo>
                    <a:pt x="23196" y="58818"/>
                    <a:pt x="19191" y="60456"/>
                    <a:pt x="15001" y="60494"/>
                  </a:cubicBezTo>
                  <a:cubicBezTo>
                    <a:pt x="11099" y="60551"/>
                    <a:pt x="7285" y="58999"/>
                    <a:pt x="4523" y="56208"/>
                  </a:cubicBezTo>
                  <a:cubicBezTo>
                    <a:pt x="1574" y="53150"/>
                    <a:pt x="48" y="49017"/>
                    <a:pt x="239" y="44778"/>
                  </a:cubicBezTo>
                  <a:lnTo>
                    <a:pt x="239" y="21918"/>
                  </a:lnTo>
                  <a:lnTo>
                    <a:pt x="-5477" y="21918"/>
                  </a:lnTo>
                  <a:lnTo>
                    <a:pt x="-5477" y="14203"/>
                  </a:lnTo>
                  <a:lnTo>
                    <a:pt x="239" y="14203"/>
                  </a:lnTo>
                  <a:lnTo>
                    <a:pt x="239" y="-180"/>
                  </a:lnTo>
                  <a:lnTo>
                    <a:pt x="9764" y="-180"/>
                  </a:lnTo>
                  <a:lnTo>
                    <a:pt x="9764" y="14203"/>
                  </a:lnTo>
                  <a:lnTo>
                    <a:pt x="21763" y="14203"/>
                  </a:lnTo>
                  <a:lnTo>
                    <a:pt x="21763" y="21918"/>
                  </a:lnTo>
                  <a:close/>
                </a:path>
              </a:pathLst>
            </a:custGeom>
            <a:solidFill>
              <a:srgbClr val="6D6E71"/>
            </a:solidFill>
            <a:ln w="9525" cap="flat">
              <a:noFill/>
              <a:prstDash val="solid"/>
              <a:miter/>
            </a:ln>
          </p:spPr>
          <p:txBody>
            <a:bodyPr rtlCol="0" anchor="ctr"/>
            <a:lstStyle/>
            <a:p>
              <a:endParaRPr lang="en-US"/>
            </a:p>
          </p:txBody>
        </p:sp>
        <p:sp>
          <p:nvSpPr>
            <p:cNvPr id="571" name="Freeform: Shape 570">
              <a:extLst>
                <a:ext uri="{FF2B5EF4-FFF2-40B4-BE49-F238E27FC236}">
                  <a16:creationId xmlns:a16="http://schemas.microsoft.com/office/drawing/2014/main" id="{027E7569-D38F-4EFE-85A7-C31FE2CD93ED}"/>
                </a:ext>
              </a:extLst>
            </p:cNvPr>
            <p:cNvSpPr/>
            <p:nvPr/>
          </p:nvSpPr>
          <p:spPr>
            <a:xfrm>
              <a:off x="18245795" y="3015525"/>
              <a:ext cx="12208" cy="65145"/>
            </a:xfrm>
            <a:custGeom>
              <a:avLst/>
              <a:gdLst>
                <a:gd name="connsiteX0" fmla="*/ -3658 w 12208"/>
                <a:gd name="connsiteY0" fmla="*/ 10197 h 65145"/>
                <a:gd name="connsiteX1" fmla="*/ -5467 w 12208"/>
                <a:gd name="connsiteY1" fmla="*/ 5910 h 65145"/>
                <a:gd name="connsiteX2" fmla="*/ -3658 w 12208"/>
                <a:gd name="connsiteY2" fmla="*/ 1624 h 65145"/>
                <a:gd name="connsiteX3" fmla="*/ 4820 w 12208"/>
                <a:gd name="connsiteY3" fmla="*/ 1538 h 65145"/>
                <a:gd name="connsiteX4" fmla="*/ 4913 w 12208"/>
                <a:gd name="connsiteY4" fmla="*/ 1624 h 65145"/>
                <a:gd name="connsiteX5" fmla="*/ 6723 w 12208"/>
                <a:gd name="connsiteY5" fmla="*/ 5910 h 65145"/>
                <a:gd name="connsiteX6" fmla="*/ 4913 w 12208"/>
                <a:gd name="connsiteY6" fmla="*/ 10197 h 65145"/>
                <a:gd name="connsiteX7" fmla="*/ -3565 w 12208"/>
                <a:gd name="connsiteY7" fmla="*/ 10282 h 65145"/>
                <a:gd name="connsiteX8" fmla="*/ -3658 w 12208"/>
                <a:gd name="connsiteY8" fmla="*/ 10197 h 65145"/>
                <a:gd name="connsiteX9" fmla="*/ 5295 w 12208"/>
                <a:gd name="connsiteY9" fmla="*/ 64965 h 65145"/>
                <a:gd name="connsiteX10" fmla="*/ -4230 w 12208"/>
                <a:gd name="connsiteY10" fmla="*/ 64965 h 65145"/>
                <a:gd name="connsiteX11" fmla="*/ -4230 w 12208"/>
                <a:gd name="connsiteY11" fmla="*/ 19722 h 65145"/>
                <a:gd name="connsiteX12" fmla="*/ 5295 w 12208"/>
                <a:gd name="connsiteY12" fmla="*/ 19722 h 65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08" h="65145">
                  <a:moveTo>
                    <a:pt x="-3658" y="10197"/>
                  </a:moveTo>
                  <a:cubicBezTo>
                    <a:pt x="-4895" y="9101"/>
                    <a:pt x="-5565" y="7539"/>
                    <a:pt x="-5467" y="5910"/>
                  </a:cubicBezTo>
                  <a:cubicBezTo>
                    <a:pt x="-5467" y="4291"/>
                    <a:pt x="-4802" y="2739"/>
                    <a:pt x="-3658" y="1624"/>
                  </a:cubicBezTo>
                  <a:cubicBezTo>
                    <a:pt x="-1375" y="-747"/>
                    <a:pt x="2439" y="-786"/>
                    <a:pt x="4820" y="1538"/>
                  </a:cubicBezTo>
                  <a:cubicBezTo>
                    <a:pt x="4820" y="1567"/>
                    <a:pt x="4913" y="1595"/>
                    <a:pt x="4913" y="1624"/>
                  </a:cubicBezTo>
                  <a:cubicBezTo>
                    <a:pt x="6057" y="2739"/>
                    <a:pt x="6723" y="4291"/>
                    <a:pt x="6723" y="5910"/>
                  </a:cubicBezTo>
                  <a:cubicBezTo>
                    <a:pt x="6820" y="7539"/>
                    <a:pt x="6150" y="9101"/>
                    <a:pt x="4913" y="10197"/>
                  </a:cubicBezTo>
                  <a:cubicBezTo>
                    <a:pt x="2630" y="12568"/>
                    <a:pt x="-1184" y="12606"/>
                    <a:pt x="-3565" y="10282"/>
                  </a:cubicBezTo>
                  <a:cubicBezTo>
                    <a:pt x="-3565" y="10254"/>
                    <a:pt x="-3658" y="10225"/>
                    <a:pt x="-3658" y="10197"/>
                  </a:cubicBezTo>
                  <a:close/>
                  <a:moveTo>
                    <a:pt x="5295" y="64965"/>
                  </a:moveTo>
                  <a:lnTo>
                    <a:pt x="-4230" y="64965"/>
                  </a:lnTo>
                  <a:lnTo>
                    <a:pt x="-4230" y="19722"/>
                  </a:lnTo>
                  <a:lnTo>
                    <a:pt x="5295" y="19722"/>
                  </a:lnTo>
                  <a:close/>
                </a:path>
              </a:pathLst>
            </a:custGeom>
            <a:solidFill>
              <a:srgbClr val="6D6E71"/>
            </a:solidFill>
            <a:ln w="9525" cap="flat">
              <a:noFill/>
              <a:prstDash val="solid"/>
              <a:miter/>
            </a:ln>
          </p:spPr>
          <p:txBody>
            <a:bodyPr rtlCol="0" anchor="ctr"/>
            <a:lstStyle/>
            <a:p>
              <a:endParaRPr lang="en-US"/>
            </a:p>
          </p:txBody>
        </p:sp>
        <p:sp>
          <p:nvSpPr>
            <p:cNvPr id="572" name="Freeform: Shape 571">
              <a:extLst>
                <a:ext uri="{FF2B5EF4-FFF2-40B4-BE49-F238E27FC236}">
                  <a16:creationId xmlns:a16="http://schemas.microsoft.com/office/drawing/2014/main" id="{AD0124EE-AFCB-4F48-B03E-D46EC20739BC}"/>
                </a:ext>
              </a:extLst>
            </p:cNvPr>
            <p:cNvSpPr/>
            <p:nvPr/>
          </p:nvSpPr>
          <p:spPr>
            <a:xfrm>
              <a:off x="18266569" y="3034664"/>
              <a:ext cx="48006" cy="47053"/>
            </a:xfrm>
            <a:custGeom>
              <a:avLst/>
              <a:gdLst>
                <a:gd name="connsiteX0" fmla="*/ 35672 w 48006"/>
                <a:gd name="connsiteY0" fmla="*/ 40016 h 47053"/>
                <a:gd name="connsiteX1" fmla="*/ 1381 w 48006"/>
                <a:gd name="connsiteY1" fmla="*/ 40016 h 47053"/>
                <a:gd name="connsiteX2" fmla="*/ 1381 w 48006"/>
                <a:gd name="connsiteY2" fmla="*/ 6678 h 47053"/>
                <a:gd name="connsiteX3" fmla="*/ 35672 w 48006"/>
                <a:gd name="connsiteY3" fmla="*/ 6678 h 47053"/>
                <a:gd name="connsiteX4" fmla="*/ 35672 w 48006"/>
                <a:gd name="connsiteY4" fmla="*/ 40016 h 47053"/>
                <a:gd name="connsiteX5" fmla="*/ 8143 w 48006"/>
                <a:gd name="connsiteY5" fmla="*/ 34110 h 47053"/>
                <a:gd name="connsiteX6" fmla="*/ 18524 w 48006"/>
                <a:gd name="connsiteY6" fmla="*/ 38301 h 47053"/>
                <a:gd name="connsiteX7" fmla="*/ 28812 w 48006"/>
                <a:gd name="connsiteY7" fmla="*/ 34110 h 47053"/>
                <a:gd name="connsiteX8" fmla="*/ 28812 w 48006"/>
                <a:gd name="connsiteY8" fmla="*/ 12584 h 47053"/>
                <a:gd name="connsiteX9" fmla="*/ 18524 w 48006"/>
                <a:gd name="connsiteY9" fmla="*/ 8488 h 47053"/>
                <a:gd name="connsiteX10" fmla="*/ 8143 w 48006"/>
                <a:gd name="connsiteY10" fmla="*/ 12584 h 47053"/>
                <a:gd name="connsiteX11" fmla="*/ 8143 w 48006"/>
                <a:gd name="connsiteY11"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7053">
                  <a:moveTo>
                    <a:pt x="35672" y="40016"/>
                  </a:moveTo>
                  <a:cubicBezTo>
                    <a:pt x="26049" y="49160"/>
                    <a:pt x="10999" y="49160"/>
                    <a:pt x="1381" y="40016"/>
                  </a:cubicBezTo>
                  <a:cubicBezTo>
                    <a:pt x="-7763" y="30776"/>
                    <a:pt x="-7763" y="15917"/>
                    <a:pt x="1381" y="6678"/>
                  </a:cubicBezTo>
                  <a:cubicBezTo>
                    <a:pt x="10999" y="-2466"/>
                    <a:pt x="26049" y="-2466"/>
                    <a:pt x="35672" y="6678"/>
                  </a:cubicBezTo>
                  <a:cubicBezTo>
                    <a:pt x="44815" y="15917"/>
                    <a:pt x="44815" y="30776"/>
                    <a:pt x="35672" y="40016"/>
                  </a:cubicBezTo>
                  <a:close/>
                  <a:moveTo>
                    <a:pt x="8143" y="34110"/>
                  </a:moveTo>
                  <a:cubicBezTo>
                    <a:pt x="10906" y="36882"/>
                    <a:pt x="14622" y="38396"/>
                    <a:pt x="18524" y="38301"/>
                  </a:cubicBezTo>
                  <a:cubicBezTo>
                    <a:pt x="22431" y="38415"/>
                    <a:pt x="26147" y="36891"/>
                    <a:pt x="28812" y="34110"/>
                  </a:cubicBezTo>
                  <a:cubicBezTo>
                    <a:pt x="34244" y="27976"/>
                    <a:pt x="34244" y="18718"/>
                    <a:pt x="28812" y="12584"/>
                  </a:cubicBezTo>
                  <a:cubicBezTo>
                    <a:pt x="26147" y="9821"/>
                    <a:pt x="22338" y="8335"/>
                    <a:pt x="18524" y="8488"/>
                  </a:cubicBezTo>
                  <a:cubicBezTo>
                    <a:pt x="14622" y="8355"/>
                    <a:pt x="10906" y="9840"/>
                    <a:pt x="8143" y="12584"/>
                  </a:cubicBezTo>
                  <a:cubicBezTo>
                    <a:pt x="2809" y="18765"/>
                    <a:pt x="2809" y="27928"/>
                    <a:pt x="8143" y="34110"/>
                  </a:cubicBezTo>
                  <a:close/>
                </a:path>
              </a:pathLst>
            </a:custGeom>
            <a:solidFill>
              <a:srgbClr val="6D6E71"/>
            </a:solidFill>
            <a:ln w="9525" cap="flat">
              <a:noFill/>
              <a:prstDash val="solid"/>
              <a:miter/>
            </a:ln>
          </p:spPr>
          <p:txBody>
            <a:bodyPr rtlCol="0" anchor="ctr"/>
            <a:lstStyle/>
            <a:p>
              <a:endParaRPr lang="en-US"/>
            </a:p>
          </p:txBody>
        </p:sp>
        <p:sp>
          <p:nvSpPr>
            <p:cNvPr id="573" name="Freeform: Shape 572">
              <a:extLst>
                <a:ext uri="{FF2B5EF4-FFF2-40B4-BE49-F238E27FC236}">
                  <a16:creationId xmlns:a16="http://schemas.microsoft.com/office/drawing/2014/main" id="{87761351-4832-4E98-AE18-DED1A4DFD656}"/>
                </a:ext>
              </a:extLst>
            </p:cNvPr>
            <p:cNvSpPr/>
            <p:nvPr/>
          </p:nvSpPr>
          <p:spPr>
            <a:xfrm>
              <a:off x="18324670" y="3034650"/>
              <a:ext cx="41940" cy="46400"/>
            </a:xfrm>
            <a:custGeom>
              <a:avLst/>
              <a:gdLst>
                <a:gd name="connsiteX0" fmla="*/ 4048 w 41940"/>
                <a:gd name="connsiteY0" fmla="*/ 21456 h 46400"/>
                <a:gd name="connsiteX1" fmla="*/ 4048 w 41940"/>
                <a:gd name="connsiteY1" fmla="*/ 46221 h 46400"/>
                <a:gd name="connsiteX2" fmla="*/ -5477 w 41940"/>
                <a:gd name="connsiteY2" fmla="*/ 46221 h 46400"/>
                <a:gd name="connsiteX3" fmla="*/ -5477 w 41940"/>
                <a:gd name="connsiteY3" fmla="*/ 596 h 46400"/>
                <a:gd name="connsiteX4" fmla="*/ 4048 w 41940"/>
                <a:gd name="connsiteY4" fmla="*/ 596 h 46400"/>
                <a:gd name="connsiteX5" fmla="*/ 4048 w 41940"/>
                <a:gd name="connsiteY5" fmla="*/ 8883 h 46400"/>
                <a:gd name="connsiteX6" fmla="*/ 10429 w 41940"/>
                <a:gd name="connsiteY6" fmla="*/ 2311 h 46400"/>
                <a:gd name="connsiteX7" fmla="*/ 19196 w 41940"/>
                <a:gd name="connsiteY7" fmla="*/ -166 h 46400"/>
                <a:gd name="connsiteX8" fmla="*/ 31670 w 41940"/>
                <a:gd name="connsiteY8" fmla="*/ 4597 h 46400"/>
                <a:gd name="connsiteX9" fmla="*/ 36432 w 41940"/>
                <a:gd name="connsiteY9" fmla="*/ 18217 h 46400"/>
                <a:gd name="connsiteX10" fmla="*/ 36432 w 41940"/>
                <a:gd name="connsiteY10" fmla="*/ 46221 h 46400"/>
                <a:gd name="connsiteX11" fmla="*/ 26907 w 41940"/>
                <a:gd name="connsiteY11" fmla="*/ 46221 h 46400"/>
                <a:gd name="connsiteX12" fmla="*/ 26907 w 41940"/>
                <a:gd name="connsiteY12" fmla="*/ 21170 h 46400"/>
                <a:gd name="connsiteX13" fmla="*/ 16527 w 41940"/>
                <a:gd name="connsiteY13" fmla="*/ 8502 h 46400"/>
                <a:gd name="connsiteX14" fmla="*/ 7857 w 41940"/>
                <a:gd name="connsiteY14" fmla="*/ 11836 h 46400"/>
                <a:gd name="connsiteX15" fmla="*/ 4048 w 41940"/>
                <a:gd name="connsiteY15" fmla="*/ 21456 h 4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46400">
                  <a:moveTo>
                    <a:pt x="4048" y="21456"/>
                  </a:moveTo>
                  <a:lnTo>
                    <a:pt x="4048" y="46221"/>
                  </a:lnTo>
                  <a:lnTo>
                    <a:pt x="-5477" y="46221"/>
                  </a:lnTo>
                  <a:lnTo>
                    <a:pt x="-5477" y="596"/>
                  </a:lnTo>
                  <a:lnTo>
                    <a:pt x="4048" y="596"/>
                  </a:lnTo>
                  <a:lnTo>
                    <a:pt x="4048" y="8883"/>
                  </a:lnTo>
                  <a:cubicBezTo>
                    <a:pt x="5476" y="6130"/>
                    <a:pt x="7764" y="3844"/>
                    <a:pt x="10429" y="2311"/>
                  </a:cubicBezTo>
                  <a:cubicBezTo>
                    <a:pt x="13099" y="692"/>
                    <a:pt x="16145" y="-166"/>
                    <a:pt x="19196" y="-166"/>
                  </a:cubicBezTo>
                  <a:cubicBezTo>
                    <a:pt x="23861" y="-356"/>
                    <a:pt x="28340" y="1368"/>
                    <a:pt x="31670" y="4597"/>
                  </a:cubicBezTo>
                  <a:cubicBezTo>
                    <a:pt x="35004" y="8302"/>
                    <a:pt x="36721" y="13217"/>
                    <a:pt x="36432" y="18217"/>
                  </a:cubicBezTo>
                  <a:lnTo>
                    <a:pt x="36432" y="46221"/>
                  </a:lnTo>
                  <a:lnTo>
                    <a:pt x="26907" y="46221"/>
                  </a:lnTo>
                  <a:lnTo>
                    <a:pt x="26907" y="21170"/>
                  </a:lnTo>
                  <a:cubicBezTo>
                    <a:pt x="26907" y="12788"/>
                    <a:pt x="23480" y="8502"/>
                    <a:pt x="16527" y="8502"/>
                  </a:cubicBezTo>
                  <a:cubicBezTo>
                    <a:pt x="13289" y="8454"/>
                    <a:pt x="10239" y="9654"/>
                    <a:pt x="7857" y="11836"/>
                  </a:cubicBezTo>
                  <a:cubicBezTo>
                    <a:pt x="5192" y="14322"/>
                    <a:pt x="3858" y="17846"/>
                    <a:pt x="4048" y="21456"/>
                  </a:cubicBezTo>
                  <a:close/>
                </a:path>
              </a:pathLst>
            </a:custGeom>
            <a:solidFill>
              <a:srgbClr val="6D6E71"/>
            </a:solidFill>
            <a:ln w="9525" cap="flat">
              <a:noFill/>
              <a:prstDash val="solid"/>
              <a:miter/>
            </a:ln>
          </p:spPr>
          <p:txBody>
            <a:bodyPr rtlCol="0" anchor="ctr"/>
            <a:lstStyle/>
            <a:p>
              <a:endParaRPr lang="en-US"/>
            </a:p>
          </p:txBody>
        </p:sp>
        <p:sp>
          <p:nvSpPr>
            <p:cNvPr id="574" name="Freeform: Shape 573">
              <a:extLst>
                <a:ext uri="{FF2B5EF4-FFF2-40B4-BE49-F238E27FC236}">
                  <a16:creationId xmlns:a16="http://schemas.microsoft.com/office/drawing/2014/main" id="{D797FACA-117F-4110-A040-0A5111F5C927}"/>
                </a:ext>
              </a:extLst>
            </p:cNvPr>
            <p:cNvSpPr/>
            <p:nvPr/>
          </p:nvSpPr>
          <p:spPr>
            <a:xfrm>
              <a:off x="18398489" y="3016183"/>
              <a:ext cx="31718" cy="65058"/>
            </a:xfrm>
            <a:custGeom>
              <a:avLst/>
              <a:gdLst>
                <a:gd name="connsiteX0" fmla="*/ 9764 w 31718"/>
                <a:gd name="connsiteY0" fmla="*/ 15253 h 65058"/>
                <a:gd name="connsiteX1" fmla="*/ 9764 w 31718"/>
                <a:gd name="connsiteY1" fmla="*/ 19063 h 65058"/>
                <a:gd name="connsiteX2" fmla="*/ 21763 w 31718"/>
                <a:gd name="connsiteY2" fmla="*/ 19063 h 65058"/>
                <a:gd name="connsiteX3" fmla="*/ 21763 w 31718"/>
                <a:gd name="connsiteY3" fmla="*/ 26778 h 65058"/>
                <a:gd name="connsiteX4" fmla="*/ 9764 w 31718"/>
                <a:gd name="connsiteY4" fmla="*/ 26778 h 65058"/>
                <a:gd name="connsiteX5" fmla="*/ 9764 w 31718"/>
                <a:gd name="connsiteY5" fmla="*/ 64878 h 65058"/>
                <a:gd name="connsiteX6" fmla="*/ 239 w 31718"/>
                <a:gd name="connsiteY6" fmla="*/ 64878 h 65058"/>
                <a:gd name="connsiteX7" fmla="*/ 239 w 31718"/>
                <a:gd name="connsiteY7" fmla="*/ 26778 h 65058"/>
                <a:gd name="connsiteX8" fmla="*/ -5477 w 31718"/>
                <a:gd name="connsiteY8" fmla="*/ 26778 h 65058"/>
                <a:gd name="connsiteX9" fmla="*/ -5477 w 31718"/>
                <a:gd name="connsiteY9" fmla="*/ 19063 h 65058"/>
                <a:gd name="connsiteX10" fmla="*/ 239 w 31718"/>
                <a:gd name="connsiteY10" fmla="*/ 19063 h 65058"/>
                <a:gd name="connsiteX11" fmla="*/ 239 w 31718"/>
                <a:gd name="connsiteY11" fmla="*/ 15539 h 65058"/>
                <a:gd name="connsiteX12" fmla="*/ 4620 w 31718"/>
                <a:gd name="connsiteY12" fmla="*/ 4109 h 65058"/>
                <a:gd name="connsiteX13" fmla="*/ 15099 w 31718"/>
                <a:gd name="connsiteY13" fmla="*/ -177 h 65058"/>
                <a:gd name="connsiteX14" fmla="*/ 26242 w 31718"/>
                <a:gd name="connsiteY14" fmla="*/ 4395 h 65058"/>
                <a:gd name="connsiteX15" fmla="*/ 22335 w 31718"/>
                <a:gd name="connsiteY15" fmla="*/ 11157 h 65058"/>
                <a:gd name="connsiteX16" fmla="*/ 16433 w 31718"/>
                <a:gd name="connsiteY16" fmla="*/ 8109 h 65058"/>
                <a:gd name="connsiteX17" fmla="*/ 11573 w 31718"/>
                <a:gd name="connsiteY17" fmla="*/ 10110 h 65058"/>
                <a:gd name="connsiteX18" fmla="*/ 9764 w 31718"/>
                <a:gd name="connsiteY18" fmla="*/ 15253 h 6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5058">
                  <a:moveTo>
                    <a:pt x="9764" y="15253"/>
                  </a:moveTo>
                  <a:lnTo>
                    <a:pt x="9764" y="19063"/>
                  </a:lnTo>
                  <a:lnTo>
                    <a:pt x="21763" y="19063"/>
                  </a:lnTo>
                  <a:lnTo>
                    <a:pt x="21763" y="26778"/>
                  </a:lnTo>
                  <a:lnTo>
                    <a:pt x="9764" y="26778"/>
                  </a:lnTo>
                  <a:lnTo>
                    <a:pt x="9764" y="64878"/>
                  </a:lnTo>
                  <a:lnTo>
                    <a:pt x="239" y="64878"/>
                  </a:lnTo>
                  <a:lnTo>
                    <a:pt x="239" y="26778"/>
                  </a:lnTo>
                  <a:lnTo>
                    <a:pt x="-5477" y="26778"/>
                  </a:lnTo>
                  <a:lnTo>
                    <a:pt x="-5477" y="19063"/>
                  </a:lnTo>
                  <a:lnTo>
                    <a:pt x="239" y="19063"/>
                  </a:lnTo>
                  <a:lnTo>
                    <a:pt x="239" y="15539"/>
                  </a:lnTo>
                  <a:cubicBezTo>
                    <a:pt x="48" y="11281"/>
                    <a:pt x="1667" y="7138"/>
                    <a:pt x="4620" y="4109"/>
                  </a:cubicBezTo>
                  <a:cubicBezTo>
                    <a:pt x="7383" y="1299"/>
                    <a:pt x="11192" y="-254"/>
                    <a:pt x="15099" y="-177"/>
                  </a:cubicBezTo>
                  <a:cubicBezTo>
                    <a:pt x="19289" y="-149"/>
                    <a:pt x="23289" y="1489"/>
                    <a:pt x="26242" y="4395"/>
                  </a:cubicBezTo>
                  <a:lnTo>
                    <a:pt x="22335" y="11157"/>
                  </a:lnTo>
                  <a:cubicBezTo>
                    <a:pt x="20908" y="9367"/>
                    <a:pt x="18717" y="8271"/>
                    <a:pt x="16433" y="8109"/>
                  </a:cubicBezTo>
                  <a:cubicBezTo>
                    <a:pt x="14620" y="8004"/>
                    <a:pt x="12810" y="8747"/>
                    <a:pt x="11573" y="10110"/>
                  </a:cubicBezTo>
                  <a:cubicBezTo>
                    <a:pt x="10336" y="11529"/>
                    <a:pt x="9671" y="13367"/>
                    <a:pt x="9764" y="15253"/>
                  </a:cubicBezTo>
                  <a:close/>
                </a:path>
              </a:pathLst>
            </a:custGeom>
            <a:solidFill>
              <a:srgbClr val="6D6E71"/>
            </a:solidFill>
            <a:ln w="9525" cap="flat">
              <a:noFill/>
              <a:prstDash val="solid"/>
              <a:miter/>
            </a:ln>
          </p:spPr>
          <p:txBody>
            <a:bodyPr rtlCol="0" anchor="ctr"/>
            <a:lstStyle/>
            <a:p>
              <a:endParaRPr lang="en-US"/>
            </a:p>
          </p:txBody>
        </p:sp>
        <p:sp>
          <p:nvSpPr>
            <p:cNvPr id="575" name="Freeform: Shape 574">
              <a:extLst>
                <a:ext uri="{FF2B5EF4-FFF2-40B4-BE49-F238E27FC236}">
                  <a16:creationId xmlns:a16="http://schemas.microsoft.com/office/drawing/2014/main" id="{38F42176-C1BA-4B7F-ACAA-E6B5C66F23C0}"/>
                </a:ext>
              </a:extLst>
            </p:cNvPr>
            <p:cNvSpPr/>
            <p:nvPr/>
          </p:nvSpPr>
          <p:spPr>
            <a:xfrm>
              <a:off x="18430210" y="3034664"/>
              <a:ext cx="48001" cy="47053"/>
            </a:xfrm>
            <a:custGeom>
              <a:avLst/>
              <a:gdLst>
                <a:gd name="connsiteX0" fmla="*/ 35667 w 48001"/>
                <a:gd name="connsiteY0" fmla="*/ 40016 h 47053"/>
                <a:gd name="connsiteX1" fmla="*/ 1381 w 48001"/>
                <a:gd name="connsiteY1" fmla="*/ 40016 h 47053"/>
                <a:gd name="connsiteX2" fmla="*/ 1381 w 48001"/>
                <a:gd name="connsiteY2" fmla="*/ 6678 h 47053"/>
                <a:gd name="connsiteX3" fmla="*/ 35667 w 48001"/>
                <a:gd name="connsiteY3" fmla="*/ 6678 h 47053"/>
                <a:gd name="connsiteX4" fmla="*/ 35667 w 48001"/>
                <a:gd name="connsiteY4" fmla="*/ 40016 h 47053"/>
                <a:gd name="connsiteX5" fmla="*/ 8143 w 48001"/>
                <a:gd name="connsiteY5" fmla="*/ 34110 h 47053"/>
                <a:gd name="connsiteX6" fmla="*/ 18524 w 48001"/>
                <a:gd name="connsiteY6" fmla="*/ 38301 h 47053"/>
                <a:gd name="connsiteX7" fmla="*/ 28812 w 48001"/>
                <a:gd name="connsiteY7" fmla="*/ 34110 h 47053"/>
                <a:gd name="connsiteX8" fmla="*/ 28812 w 48001"/>
                <a:gd name="connsiteY8" fmla="*/ 12584 h 47053"/>
                <a:gd name="connsiteX9" fmla="*/ 18524 w 48001"/>
                <a:gd name="connsiteY9" fmla="*/ 8488 h 47053"/>
                <a:gd name="connsiteX10" fmla="*/ 8143 w 48001"/>
                <a:gd name="connsiteY10" fmla="*/ 12584 h 47053"/>
                <a:gd name="connsiteX11" fmla="*/ 8143 w 48001"/>
                <a:gd name="connsiteY11"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1" h="47053">
                  <a:moveTo>
                    <a:pt x="35667" y="40016"/>
                  </a:moveTo>
                  <a:cubicBezTo>
                    <a:pt x="26049" y="49160"/>
                    <a:pt x="10999" y="49160"/>
                    <a:pt x="1381" y="40016"/>
                  </a:cubicBezTo>
                  <a:cubicBezTo>
                    <a:pt x="-7763" y="30776"/>
                    <a:pt x="-7763" y="15917"/>
                    <a:pt x="1381" y="6678"/>
                  </a:cubicBezTo>
                  <a:cubicBezTo>
                    <a:pt x="10999" y="-2466"/>
                    <a:pt x="26049" y="-2466"/>
                    <a:pt x="35667" y="6678"/>
                  </a:cubicBezTo>
                  <a:cubicBezTo>
                    <a:pt x="44811" y="15917"/>
                    <a:pt x="44811" y="30776"/>
                    <a:pt x="35667" y="40016"/>
                  </a:cubicBezTo>
                  <a:close/>
                  <a:moveTo>
                    <a:pt x="8143" y="34110"/>
                  </a:moveTo>
                  <a:cubicBezTo>
                    <a:pt x="10906" y="36882"/>
                    <a:pt x="14617" y="38396"/>
                    <a:pt x="18524" y="38301"/>
                  </a:cubicBezTo>
                  <a:cubicBezTo>
                    <a:pt x="22431" y="38415"/>
                    <a:pt x="26142" y="36891"/>
                    <a:pt x="28812" y="34110"/>
                  </a:cubicBezTo>
                  <a:cubicBezTo>
                    <a:pt x="34239" y="27976"/>
                    <a:pt x="34239" y="18718"/>
                    <a:pt x="28812" y="12584"/>
                  </a:cubicBezTo>
                  <a:cubicBezTo>
                    <a:pt x="26142" y="9821"/>
                    <a:pt x="22333" y="8335"/>
                    <a:pt x="18524" y="8488"/>
                  </a:cubicBezTo>
                  <a:cubicBezTo>
                    <a:pt x="14617" y="8355"/>
                    <a:pt x="10906" y="9840"/>
                    <a:pt x="8143" y="12584"/>
                  </a:cubicBezTo>
                  <a:cubicBezTo>
                    <a:pt x="2809" y="18765"/>
                    <a:pt x="2809" y="27928"/>
                    <a:pt x="8143" y="34110"/>
                  </a:cubicBezTo>
                  <a:close/>
                </a:path>
              </a:pathLst>
            </a:custGeom>
            <a:solidFill>
              <a:srgbClr val="6D6E71"/>
            </a:solidFill>
            <a:ln w="9525" cap="flat">
              <a:noFill/>
              <a:prstDash val="solid"/>
              <a:miter/>
            </a:ln>
          </p:spPr>
          <p:txBody>
            <a:bodyPr rtlCol="0" anchor="ctr"/>
            <a:lstStyle/>
            <a:p>
              <a:endParaRPr lang="en-US"/>
            </a:p>
          </p:txBody>
        </p:sp>
        <p:sp>
          <p:nvSpPr>
            <p:cNvPr id="576" name="Freeform: Shape 575">
              <a:extLst>
                <a:ext uri="{FF2B5EF4-FFF2-40B4-BE49-F238E27FC236}">
                  <a16:creationId xmlns:a16="http://schemas.microsoft.com/office/drawing/2014/main" id="{6EFEE251-A882-41BA-B220-981FC5472878}"/>
                </a:ext>
              </a:extLst>
            </p:cNvPr>
            <p:cNvSpPr/>
            <p:nvPr/>
          </p:nvSpPr>
          <p:spPr>
            <a:xfrm>
              <a:off x="18488311" y="3035045"/>
              <a:ext cx="24286" cy="46005"/>
            </a:xfrm>
            <a:custGeom>
              <a:avLst/>
              <a:gdLst>
                <a:gd name="connsiteX0" fmla="*/ 18336 w 24286"/>
                <a:gd name="connsiteY0" fmla="*/ 9155 h 46005"/>
                <a:gd name="connsiteX1" fmla="*/ 7667 w 24286"/>
                <a:gd name="connsiteY1" fmla="*/ 13822 h 46005"/>
                <a:gd name="connsiteX2" fmla="*/ 4048 w 24286"/>
                <a:gd name="connsiteY2" fmla="*/ 26204 h 46005"/>
                <a:gd name="connsiteX3" fmla="*/ 4048 w 24286"/>
                <a:gd name="connsiteY3" fmla="*/ 45826 h 46005"/>
                <a:gd name="connsiteX4" fmla="*/ -5477 w 24286"/>
                <a:gd name="connsiteY4" fmla="*/ 45826 h 46005"/>
                <a:gd name="connsiteX5" fmla="*/ -5477 w 24286"/>
                <a:gd name="connsiteY5" fmla="*/ 201 h 46005"/>
                <a:gd name="connsiteX6" fmla="*/ 4048 w 24286"/>
                <a:gd name="connsiteY6" fmla="*/ 201 h 46005"/>
                <a:gd name="connsiteX7" fmla="*/ 4048 w 24286"/>
                <a:gd name="connsiteY7" fmla="*/ 9726 h 46005"/>
                <a:gd name="connsiteX8" fmla="*/ 10336 w 24286"/>
                <a:gd name="connsiteY8" fmla="*/ 2678 h 46005"/>
                <a:gd name="connsiteX9" fmla="*/ 18810 w 24286"/>
                <a:gd name="connsiteY9" fmla="*/ -180 h 46005"/>
                <a:gd name="connsiteX10" fmla="*/ 18810 w 24286"/>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6005">
                  <a:moveTo>
                    <a:pt x="18336" y="9155"/>
                  </a:moveTo>
                  <a:cubicBezTo>
                    <a:pt x="14238" y="8850"/>
                    <a:pt x="10239" y="10602"/>
                    <a:pt x="7667" y="13822"/>
                  </a:cubicBezTo>
                  <a:cubicBezTo>
                    <a:pt x="5095" y="17422"/>
                    <a:pt x="3858" y="21785"/>
                    <a:pt x="4048" y="26204"/>
                  </a:cubicBezTo>
                  <a:lnTo>
                    <a:pt x="4048" y="45826"/>
                  </a:lnTo>
                  <a:lnTo>
                    <a:pt x="-5477" y="45826"/>
                  </a:lnTo>
                  <a:lnTo>
                    <a:pt x="-5477" y="201"/>
                  </a:lnTo>
                  <a:lnTo>
                    <a:pt x="4048" y="201"/>
                  </a:lnTo>
                  <a:lnTo>
                    <a:pt x="4048" y="9726"/>
                  </a:lnTo>
                  <a:cubicBezTo>
                    <a:pt x="5476" y="6888"/>
                    <a:pt x="7667" y="4459"/>
                    <a:pt x="10336" y="2678"/>
                  </a:cubicBezTo>
                  <a:cubicBezTo>
                    <a:pt x="12810" y="916"/>
                    <a:pt x="15764" y="-75"/>
                    <a:pt x="18810" y="-180"/>
                  </a:cubicBezTo>
                  <a:lnTo>
                    <a:pt x="18810" y="9345"/>
                  </a:lnTo>
                  <a:close/>
                </a:path>
              </a:pathLst>
            </a:custGeom>
            <a:solidFill>
              <a:srgbClr val="6D6E71"/>
            </a:solidFill>
            <a:ln w="9525" cap="flat">
              <a:noFill/>
              <a:prstDash val="solid"/>
              <a:miter/>
            </a:ln>
          </p:spPr>
          <p:txBody>
            <a:bodyPr rtlCol="0" anchor="ctr"/>
            <a:lstStyle/>
            <a:p>
              <a:endParaRPr lang="en-US"/>
            </a:p>
          </p:txBody>
        </p:sp>
        <p:sp>
          <p:nvSpPr>
            <p:cNvPr id="577" name="Freeform: Shape 576">
              <a:extLst>
                <a:ext uri="{FF2B5EF4-FFF2-40B4-BE49-F238E27FC236}">
                  <a16:creationId xmlns:a16="http://schemas.microsoft.com/office/drawing/2014/main" id="{02D27CD1-0B07-44EB-B6BA-D99C6C732895}"/>
                </a:ext>
              </a:extLst>
            </p:cNvPr>
            <p:cNvSpPr/>
            <p:nvPr/>
          </p:nvSpPr>
          <p:spPr>
            <a:xfrm>
              <a:off x="18544033" y="3034663"/>
              <a:ext cx="46597" cy="62961"/>
            </a:xfrm>
            <a:custGeom>
              <a:avLst/>
              <a:gdLst>
                <a:gd name="connsiteX0" fmla="*/ 18908 w 46597"/>
                <a:gd name="connsiteY0" fmla="*/ -178 h 62961"/>
                <a:gd name="connsiteX1" fmla="*/ 34525 w 46597"/>
                <a:gd name="connsiteY1" fmla="*/ 6203 h 62961"/>
                <a:gd name="connsiteX2" fmla="*/ 41097 w 46597"/>
                <a:gd name="connsiteY2" fmla="*/ 23063 h 62961"/>
                <a:gd name="connsiteX3" fmla="*/ 34623 w 46597"/>
                <a:gd name="connsiteY3" fmla="*/ 40208 h 62961"/>
                <a:gd name="connsiteX4" fmla="*/ 19475 w 46597"/>
                <a:gd name="connsiteY4" fmla="*/ 46875 h 62961"/>
                <a:gd name="connsiteX5" fmla="*/ 4048 w 46597"/>
                <a:gd name="connsiteY5" fmla="*/ 39351 h 62961"/>
                <a:gd name="connsiteX6" fmla="*/ 4048 w 46597"/>
                <a:gd name="connsiteY6" fmla="*/ 62782 h 62961"/>
                <a:gd name="connsiteX7" fmla="*/ -5477 w 46597"/>
                <a:gd name="connsiteY7" fmla="*/ 62782 h 62961"/>
                <a:gd name="connsiteX8" fmla="*/ -5477 w 46597"/>
                <a:gd name="connsiteY8" fmla="*/ 584 h 62961"/>
                <a:gd name="connsiteX9" fmla="*/ 4048 w 46597"/>
                <a:gd name="connsiteY9" fmla="*/ 584 h 62961"/>
                <a:gd name="connsiteX10" fmla="*/ 4048 w 46597"/>
                <a:gd name="connsiteY10" fmla="*/ 8489 h 62961"/>
                <a:gd name="connsiteX11" fmla="*/ 18908 w 46597"/>
                <a:gd name="connsiteY11" fmla="*/ -178 h 62961"/>
                <a:gd name="connsiteX12" fmla="*/ 3858 w 46597"/>
                <a:gd name="connsiteY12" fmla="*/ 23444 h 62961"/>
                <a:gd name="connsiteX13" fmla="*/ 7857 w 46597"/>
                <a:gd name="connsiteY13" fmla="*/ 34112 h 62961"/>
                <a:gd name="connsiteX14" fmla="*/ 17382 w 46597"/>
                <a:gd name="connsiteY14" fmla="*/ 38303 h 62961"/>
                <a:gd name="connsiteX15" fmla="*/ 26907 w 46597"/>
                <a:gd name="connsiteY15" fmla="*/ 34207 h 62961"/>
                <a:gd name="connsiteX16" fmla="*/ 31098 w 46597"/>
                <a:gd name="connsiteY16" fmla="*/ 23444 h 62961"/>
                <a:gd name="connsiteX17" fmla="*/ 27000 w 46597"/>
                <a:gd name="connsiteY17" fmla="*/ 12585 h 62961"/>
                <a:gd name="connsiteX18" fmla="*/ 17475 w 46597"/>
                <a:gd name="connsiteY18" fmla="*/ 8299 h 62961"/>
                <a:gd name="connsiteX19" fmla="*/ 7950 w 46597"/>
                <a:gd name="connsiteY19" fmla="*/ 12585 h 62961"/>
                <a:gd name="connsiteX20" fmla="*/ 3858 w 46597"/>
                <a:gd name="connsiteY20" fmla="*/ 23444 h 62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97" h="62961">
                  <a:moveTo>
                    <a:pt x="18908" y="-178"/>
                  </a:moveTo>
                  <a:cubicBezTo>
                    <a:pt x="24717" y="-255"/>
                    <a:pt x="30433" y="2050"/>
                    <a:pt x="34525" y="6203"/>
                  </a:cubicBezTo>
                  <a:cubicBezTo>
                    <a:pt x="39004" y="10661"/>
                    <a:pt x="41385" y="16776"/>
                    <a:pt x="41097" y="23063"/>
                  </a:cubicBezTo>
                  <a:cubicBezTo>
                    <a:pt x="41385" y="29416"/>
                    <a:pt x="39004" y="35607"/>
                    <a:pt x="34623" y="40208"/>
                  </a:cubicBezTo>
                  <a:cubicBezTo>
                    <a:pt x="30716" y="44475"/>
                    <a:pt x="25289" y="46894"/>
                    <a:pt x="19475" y="46875"/>
                  </a:cubicBezTo>
                  <a:cubicBezTo>
                    <a:pt x="13476" y="46713"/>
                    <a:pt x="7857" y="43970"/>
                    <a:pt x="4048" y="39351"/>
                  </a:cubicBezTo>
                  <a:lnTo>
                    <a:pt x="4048" y="62782"/>
                  </a:lnTo>
                  <a:lnTo>
                    <a:pt x="-5477" y="62782"/>
                  </a:lnTo>
                  <a:lnTo>
                    <a:pt x="-5477" y="584"/>
                  </a:lnTo>
                  <a:lnTo>
                    <a:pt x="4048" y="584"/>
                  </a:lnTo>
                  <a:lnTo>
                    <a:pt x="4048" y="8489"/>
                  </a:lnTo>
                  <a:cubicBezTo>
                    <a:pt x="7095" y="3155"/>
                    <a:pt x="12810" y="-140"/>
                    <a:pt x="18908" y="-178"/>
                  </a:cubicBezTo>
                  <a:close/>
                  <a:moveTo>
                    <a:pt x="3858" y="23444"/>
                  </a:moveTo>
                  <a:cubicBezTo>
                    <a:pt x="3667" y="27397"/>
                    <a:pt x="5095" y="31245"/>
                    <a:pt x="7857" y="34112"/>
                  </a:cubicBezTo>
                  <a:cubicBezTo>
                    <a:pt x="10239" y="36807"/>
                    <a:pt x="13764" y="38331"/>
                    <a:pt x="17382" y="38303"/>
                  </a:cubicBezTo>
                  <a:cubicBezTo>
                    <a:pt x="21001" y="38198"/>
                    <a:pt x="24335" y="36731"/>
                    <a:pt x="26907" y="34207"/>
                  </a:cubicBezTo>
                  <a:cubicBezTo>
                    <a:pt x="29763" y="31340"/>
                    <a:pt x="31191" y="27454"/>
                    <a:pt x="31098" y="23444"/>
                  </a:cubicBezTo>
                  <a:cubicBezTo>
                    <a:pt x="31191" y="19424"/>
                    <a:pt x="29763" y="15519"/>
                    <a:pt x="27000" y="12585"/>
                  </a:cubicBezTo>
                  <a:cubicBezTo>
                    <a:pt x="24526" y="9918"/>
                    <a:pt x="21098" y="8375"/>
                    <a:pt x="17475" y="8299"/>
                  </a:cubicBezTo>
                  <a:cubicBezTo>
                    <a:pt x="13857" y="8270"/>
                    <a:pt x="10332" y="9833"/>
                    <a:pt x="7950" y="12585"/>
                  </a:cubicBezTo>
                  <a:cubicBezTo>
                    <a:pt x="5188" y="15528"/>
                    <a:pt x="3760" y="19424"/>
                    <a:pt x="3858" y="23444"/>
                  </a:cubicBezTo>
                  <a:close/>
                </a:path>
              </a:pathLst>
            </a:custGeom>
            <a:solidFill>
              <a:srgbClr val="6D6E71"/>
            </a:solidFill>
            <a:ln w="9525" cap="flat">
              <a:noFill/>
              <a:prstDash val="solid"/>
              <a:miter/>
            </a:ln>
          </p:spPr>
          <p:txBody>
            <a:bodyPr rtlCol="0" anchor="ctr"/>
            <a:lstStyle/>
            <a:p>
              <a:endParaRPr lang="en-US"/>
            </a:p>
          </p:txBody>
        </p:sp>
        <p:sp>
          <p:nvSpPr>
            <p:cNvPr id="578" name="Freeform: Shape 577">
              <a:extLst>
                <a:ext uri="{FF2B5EF4-FFF2-40B4-BE49-F238E27FC236}">
                  <a16:creationId xmlns:a16="http://schemas.microsoft.com/office/drawing/2014/main" id="{22A3B7B5-EDAE-41B2-AAFF-ED8F906F7E00}"/>
                </a:ext>
              </a:extLst>
            </p:cNvPr>
            <p:cNvSpPr/>
            <p:nvPr/>
          </p:nvSpPr>
          <p:spPr>
            <a:xfrm>
              <a:off x="18600704" y="3035045"/>
              <a:ext cx="24291" cy="46005"/>
            </a:xfrm>
            <a:custGeom>
              <a:avLst/>
              <a:gdLst>
                <a:gd name="connsiteX0" fmla="*/ 18336 w 24291"/>
                <a:gd name="connsiteY0" fmla="*/ 9155 h 46005"/>
                <a:gd name="connsiteX1" fmla="*/ 7667 w 24291"/>
                <a:gd name="connsiteY1" fmla="*/ 13822 h 46005"/>
                <a:gd name="connsiteX2" fmla="*/ 4048 w 24291"/>
                <a:gd name="connsiteY2" fmla="*/ 26204 h 46005"/>
                <a:gd name="connsiteX3" fmla="*/ 4048 w 24291"/>
                <a:gd name="connsiteY3" fmla="*/ 45826 h 46005"/>
                <a:gd name="connsiteX4" fmla="*/ -5477 w 24291"/>
                <a:gd name="connsiteY4" fmla="*/ 45826 h 46005"/>
                <a:gd name="connsiteX5" fmla="*/ -5477 w 24291"/>
                <a:gd name="connsiteY5" fmla="*/ 201 h 46005"/>
                <a:gd name="connsiteX6" fmla="*/ 4048 w 24291"/>
                <a:gd name="connsiteY6" fmla="*/ 201 h 46005"/>
                <a:gd name="connsiteX7" fmla="*/ 4048 w 24291"/>
                <a:gd name="connsiteY7" fmla="*/ 9726 h 46005"/>
                <a:gd name="connsiteX8" fmla="*/ 10336 w 24291"/>
                <a:gd name="connsiteY8" fmla="*/ 2678 h 46005"/>
                <a:gd name="connsiteX9" fmla="*/ 18815 w 24291"/>
                <a:gd name="connsiteY9" fmla="*/ -180 h 46005"/>
                <a:gd name="connsiteX10" fmla="*/ 18815 w 24291"/>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91" h="46005">
                  <a:moveTo>
                    <a:pt x="18336" y="9155"/>
                  </a:moveTo>
                  <a:cubicBezTo>
                    <a:pt x="14243" y="8850"/>
                    <a:pt x="10239" y="10602"/>
                    <a:pt x="7667" y="13822"/>
                  </a:cubicBezTo>
                  <a:cubicBezTo>
                    <a:pt x="5099" y="17403"/>
                    <a:pt x="3764" y="21785"/>
                    <a:pt x="4048" y="26204"/>
                  </a:cubicBezTo>
                  <a:lnTo>
                    <a:pt x="4048" y="45826"/>
                  </a:lnTo>
                  <a:lnTo>
                    <a:pt x="-5477" y="45826"/>
                  </a:lnTo>
                  <a:lnTo>
                    <a:pt x="-5477" y="201"/>
                  </a:lnTo>
                  <a:lnTo>
                    <a:pt x="4048" y="201"/>
                  </a:lnTo>
                  <a:lnTo>
                    <a:pt x="4048" y="9726"/>
                  </a:lnTo>
                  <a:cubicBezTo>
                    <a:pt x="5476" y="6888"/>
                    <a:pt x="7667" y="4459"/>
                    <a:pt x="10336" y="2678"/>
                  </a:cubicBezTo>
                  <a:cubicBezTo>
                    <a:pt x="12810" y="916"/>
                    <a:pt x="15764" y="-75"/>
                    <a:pt x="18815" y="-180"/>
                  </a:cubicBezTo>
                  <a:lnTo>
                    <a:pt x="18815" y="9345"/>
                  </a:lnTo>
                  <a:close/>
                </a:path>
              </a:pathLst>
            </a:custGeom>
            <a:solidFill>
              <a:srgbClr val="6D6E71"/>
            </a:solidFill>
            <a:ln w="9525" cap="flat">
              <a:noFill/>
              <a:prstDash val="solid"/>
              <a:miter/>
            </a:ln>
          </p:spPr>
          <p:txBody>
            <a:bodyPr rtlCol="0" anchor="ctr"/>
            <a:lstStyle/>
            <a:p>
              <a:endParaRPr lang="en-US"/>
            </a:p>
          </p:txBody>
        </p:sp>
        <p:sp>
          <p:nvSpPr>
            <p:cNvPr id="579" name="Freeform: Shape 578">
              <a:extLst>
                <a:ext uri="{FF2B5EF4-FFF2-40B4-BE49-F238E27FC236}">
                  <a16:creationId xmlns:a16="http://schemas.microsoft.com/office/drawing/2014/main" id="{1CEEEF54-FF88-42EA-B808-A38C904C3411}"/>
                </a:ext>
              </a:extLst>
            </p:cNvPr>
            <p:cNvSpPr/>
            <p:nvPr/>
          </p:nvSpPr>
          <p:spPr>
            <a:xfrm>
              <a:off x="18631949" y="3015519"/>
              <a:ext cx="12105" cy="65151"/>
            </a:xfrm>
            <a:custGeom>
              <a:avLst/>
              <a:gdLst>
                <a:gd name="connsiteX0" fmla="*/ -3765 w 12105"/>
                <a:gd name="connsiteY0" fmla="*/ 10202 h 65151"/>
                <a:gd name="connsiteX1" fmla="*/ -5477 w 12105"/>
                <a:gd name="connsiteY1" fmla="*/ 5916 h 65151"/>
                <a:gd name="connsiteX2" fmla="*/ -3765 w 12105"/>
                <a:gd name="connsiteY2" fmla="*/ 1630 h 65151"/>
                <a:gd name="connsiteX3" fmla="*/ 4904 w 12105"/>
                <a:gd name="connsiteY3" fmla="*/ 1582 h 65151"/>
                <a:gd name="connsiteX4" fmla="*/ 4904 w 12105"/>
                <a:gd name="connsiteY4" fmla="*/ 1630 h 65151"/>
                <a:gd name="connsiteX5" fmla="*/ 6620 w 12105"/>
                <a:gd name="connsiteY5" fmla="*/ 5916 h 65151"/>
                <a:gd name="connsiteX6" fmla="*/ 4904 w 12105"/>
                <a:gd name="connsiteY6" fmla="*/ 10202 h 65151"/>
                <a:gd name="connsiteX7" fmla="*/ 523 w 12105"/>
                <a:gd name="connsiteY7" fmla="*/ 12012 h 65151"/>
                <a:gd name="connsiteX8" fmla="*/ -3765 w 12105"/>
                <a:gd name="connsiteY8" fmla="*/ 10202 h 65151"/>
                <a:gd name="connsiteX9" fmla="*/ 5285 w 12105"/>
                <a:gd name="connsiteY9" fmla="*/ 64971 h 65151"/>
                <a:gd name="connsiteX10" fmla="*/ -4240 w 12105"/>
                <a:gd name="connsiteY10" fmla="*/ 64971 h 65151"/>
                <a:gd name="connsiteX11" fmla="*/ -4240 w 12105"/>
                <a:gd name="connsiteY11" fmla="*/ 19727 h 65151"/>
                <a:gd name="connsiteX12" fmla="*/ 5285 w 12105"/>
                <a:gd name="connsiteY12" fmla="*/ 19727 h 65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05" h="65151">
                  <a:moveTo>
                    <a:pt x="-3765" y="10202"/>
                  </a:moveTo>
                  <a:cubicBezTo>
                    <a:pt x="-4905" y="9069"/>
                    <a:pt x="-5477" y="7516"/>
                    <a:pt x="-5477" y="5916"/>
                  </a:cubicBezTo>
                  <a:cubicBezTo>
                    <a:pt x="-5477" y="4316"/>
                    <a:pt x="-4905" y="2782"/>
                    <a:pt x="-3765" y="1630"/>
                  </a:cubicBezTo>
                  <a:cubicBezTo>
                    <a:pt x="-1384" y="-761"/>
                    <a:pt x="2430" y="-789"/>
                    <a:pt x="4904" y="1582"/>
                  </a:cubicBezTo>
                  <a:cubicBezTo>
                    <a:pt x="4904" y="1601"/>
                    <a:pt x="4904" y="1611"/>
                    <a:pt x="4904" y="1630"/>
                  </a:cubicBezTo>
                  <a:cubicBezTo>
                    <a:pt x="6048" y="2782"/>
                    <a:pt x="6620" y="4316"/>
                    <a:pt x="6620" y="5916"/>
                  </a:cubicBezTo>
                  <a:cubicBezTo>
                    <a:pt x="6713" y="7516"/>
                    <a:pt x="6048" y="9069"/>
                    <a:pt x="4904" y="10202"/>
                  </a:cubicBezTo>
                  <a:cubicBezTo>
                    <a:pt x="3760" y="11393"/>
                    <a:pt x="2141" y="12050"/>
                    <a:pt x="523" y="12012"/>
                  </a:cubicBezTo>
                  <a:cubicBezTo>
                    <a:pt x="-1096" y="12031"/>
                    <a:pt x="-2621" y="11374"/>
                    <a:pt x="-3765" y="10202"/>
                  </a:cubicBezTo>
                  <a:close/>
                  <a:moveTo>
                    <a:pt x="5285" y="64971"/>
                  </a:moveTo>
                  <a:lnTo>
                    <a:pt x="-4240" y="64971"/>
                  </a:lnTo>
                  <a:lnTo>
                    <a:pt x="-4240" y="19727"/>
                  </a:lnTo>
                  <a:lnTo>
                    <a:pt x="5285" y="19727"/>
                  </a:lnTo>
                  <a:close/>
                </a:path>
              </a:pathLst>
            </a:custGeom>
            <a:solidFill>
              <a:srgbClr val="6D6E71"/>
            </a:solidFill>
            <a:ln w="9525" cap="flat">
              <a:noFill/>
              <a:prstDash val="solid"/>
              <a:miter/>
            </a:ln>
          </p:spPr>
          <p:txBody>
            <a:bodyPr rtlCol="0" anchor="ctr"/>
            <a:lstStyle/>
            <a:p>
              <a:endParaRPr lang="en-US"/>
            </a:p>
          </p:txBody>
        </p:sp>
        <p:sp>
          <p:nvSpPr>
            <p:cNvPr id="580" name="Freeform: Shape 579">
              <a:extLst>
                <a:ext uri="{FF2B5EF4-FFF2-40B4-BE49-F238E27FC236}">
                  <a16:creationId xmlns:a16="http://schemas.microsoft.com/office/drawing/2014/main" id="{F7AE4AFA-8AD1-4BFF-BE39-211579906331}"/>
                </a:ext>
              </a:extLst>
            </p:cNvPr>
            <p:cNvSpPr/>
            <p:nvPr/>
          </p:nvSpPr>
          <p:spPr>
            <a:xfrm>
              <a:off x="18651473" y="3035026"/>
              <a:ext cx="36675" cy="46705"/>
            </a:xfrm>
            <a:custGeom>
              <a:avLst/>
              <a:gdLst>
                <a:gd name="connsiteX0" fmla="*/ 31195 w 36675"/>
                <a:gd name="connsiteY0" fmla="*/ 32129 h 46705"/>
                <a:gd name="connsiteX1" fmla="*/ 26433 w 36675"/>
                <a:gd name="connsiteY1" fmla="*/ 42606 h 46705"/>
                <a:gd name="connsiteX2" fmla="*/ 14336 w 36675"/>
                <a:gd name="connsiteY2" fmla="*/ 46511 h 46705"/>
                <a:gd name="connsiteX3" fmla="*/ 4048 w 36675"/>
                <a:gd name="connsiteY3" fmla="*/ 44702 h 46705"/>
                <a:gd name="connsiteX4" fmla="*/ -5477 w 36675"/>
                <a:gd name="connsiteY4" fmla="*/ 39654 h 46705"/>
                <a:gd name="connsiteX5" fmla="*/ -905 w 36675"/>
                <a:gd name="connsiteY5" fmla="*/ 32129 h 46705"/>
                <a:gd name="connsiteX6" fmla="*/ 14527 w 36675"/>
                <a:gd name="connsiteY6" fmla="*/ 38130 h 46705"/>
                <a:gd name="connsiteX7" fmla="*/ 19671 w 36675"/>
                <a:gd name="connsiteY7" fmla="*/ 36701 h 46705"/>
                <a:gd name="connsiteX8" fmla="*/ 21573 w 36675"/>
                <a:gd name="connsiteY8" fmla="*/ 32891 h 46705"/>
                <a:gd name="connsiteX9" fmla="*/ 12048 w 36675"/>
                <a:gd name="connsiteY9" fmla="*/ 26700 h 46705"/>
                <a:gd name="connsiteX10" fmla="*/ 11001 w 36675"/>
                <a:gd name="connsiteY10" fmla="*/ 26700 h 46705"/>
                <a:gd name="connsiteX11" fmla="*/ -3286 w 36675"/>
                <a:gd name="connsiteY11" fmla="*/ 13841 h 46705"/>
                <a:gd name="connsiteX12" fmla="*/ 1667 w 36675"/>
                <a:gd name="connsiteY12" fmla="*/ 3744 h 46705"/>
                <a:gd name="connsiteX13" fmla="*/ 14527 w 36675"/>
                <a:gd name="connsiteY13" fmla="*/ -161 h 46705"/>
                <a:gd name="connsiteX14" fmla="*/ 29386 w 36675"/>
                <a:gd name="connsiteY14" fmla="*/ 4506 h 46705"/>
                <a:gd name="connsiteX15" fmla="*/ 25768 w 36675"/>
                <a:gd name="connsiteY15" fmla="*/ 11650 h 46705"/>
                <a:gd name="connsiteX16" fmla="*/ 13764 w 36675"/>
                <a:gd name="connsiteY16" fmla="*/ 7935 h 46705"/>
                <a:gd name="connsiteX17" fmla="*/ 8146 w 36675"/>
                <a:gd name="connsiteY17" fmla="*/ 9174 h 46705"/>
                <a:gd name="connsiteX18" fmla="*/ 6048 w 36675"/>
                <a:gd name="connsiteY18" fmla="*/ 12888 h 46705"/>
                <a:gd name="connsiteX19" fmla="*/ 8239 w 36675"/>
                <a:gd name="connsiteY19" fmla="*/ 16127 h 46705"/>
                <a:gd name="connsiteX20" fmla="*/ 12527 w 36675"/>
                <a:gd name="connsiteY20" fmla="*/ 17651 h 46705"/>
                <a:gd name="connsiteX21" fmla="*/ 17480 w 36675"/>
                <a:gd name="connsiteY21" fmla="*/ 18984 h 46705"/>
                <a:gd name="connsiteX22" fmla="*/ 21670 w 36675"/>
                <a:gd name="connsiteY22" fmla="*/ 20508 h 46705"/>
                <a:gd name="connsiteX23" fmla="*/ 25954 w 36675"/>
                <a:gd name="connsiteY23" fmla="*/ 22985 h 46705"/>
                <a:gd name="connsiteX24" fmla="*/ 31195 w 36675"/>
                <a:gd name="connsiteY24" fmla="*/ 32129 h 4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75" h="46705">
                  <a:moveTo>
                    <a:pt x="31195" y="32129"/>
                  </a:moveTo>
                  <a:cubicBezTo>
                    <a:pt x="31288" y="36167"/>
                    <a:pt x="29577" y="40044"/>
                    <a:pt x="26433" y="42606"/>
                  </a:cubicBezTo>
                  <a:cubicBezTo>
                    <a:pt x="23005" y="45302"/>
                    <a:pt x="18717" y="46683"/>
                    <a:pt x="14336" y="46511"/>
                  </a:cubicBezTo>
                  <a:cubicBezTo>
                    <a:pt x="10811" y="46445"/>
                    <a:pt x="7383" y="45835"/>
                    <a:pt x="4048" y="44702"/>
                  </a:cubicBezTo>
                  <a:cubicBezTo>
                    <a:pt x="621" y="43616"/>
                    <a:pt x="-2621" y="41902"/>
                    <a:pt x="-5477" y="39654"/>
                  </a:cubicBezTo>
                  <a:lnTo>
                    <a:pt x="-905" y="32129"/>
                  </a:lnTo>
                  <a:cubicBezTo>
                    <a:pt x="3476" y="35758"/>
                    <a:pt x="8908" y="37863"/>
                    <a:pt x="14527" y="38130"/>
                  </a:cubicBezTo>
                  <a:cubicBezTo>
                    <a:pt x="16336" y="38234"/>
                    <a:pt x="18145" y="37729"/>
                    <a:pt x="19671" y="36701"/>
                  </a:cubicBezTo>
                  <a:cubicBezTo>
                    <a:pt x="20815" y="35796"/>
                    <a:pt x="21573" y="34386"/>
                    <a:pt x="21573" y="32891"/>
                  </a:cubicBezTo>
                  <a:cubicBezTo>
                    <a:pt x="21573" y="30605"/>
                    <a:pt x="18526" y="28509"/>
                    <a:pt x="12048" y="26700"/>
                  </a:cubicBezTo>
                  <a:lnTo>
                    <a:pt x="11001" y="26700"/>
                  </a:lnTo>
                  <a:cubicBezTo>
                    <a:pt x="1476" y="24156"/>
                    <a:pt x="-3286" y="19870"/>
                    <a:pt x="-3286" y="13841"/>
                  </a:cubicBezTo>
                  <a:cubicBezTo>
                    <a:pt x="-3379" y="9869"/>
                    <a:pt x="-1570" y="6107"/>
                    <a:pt x="1667" y="3744"/>
                  </a:cubicBezTo>
                  <a:cubicBezTo>
                    <a:pt x="5383" y="1020"/>
                    <a:pt x="9955" y="-361"/>
                    <a:pt x="14527" y="-161"/>
                  </a:cubicBezTo>
                  <a:cubicBezTo>
                    <a:pt x="19861" y="-104"/>
                    <a:pt x="25005" y="1515"/>
                    <a:pt x="29386" y="4506"/>
                  </a:cubicBezTo>
                  <a:lnTo>
                    <a:pt x="25768" y="11650"/>
                  </a:lnTo>
                  <a:cubicBezTo>
                    <a:pt x="22242" y="9221"/>
                    <a:pt x="18052" y="7926"/>
                    <a:pt x="13764" y="7935"/>
                  </a:cubicBezTo>
                  <a:cubicBezTo>
                    <a:pt x="11857" y="7840"/>
                    <a:pt x="9857" y="8269"/>
                    <a:pt x="8146" y="9174"/>
                  </a:cubicBezTo>
                  <a:cubicBezTo>
                    <a:pt x="6811" y="9926"/>
                    <a:pt x="6048" y="11355"/>
                    <a:pt x="6048" y="12888"/>
                  </a:cubicBezTo>
                  <a:cubicBezTo>
                    <a:pt x="5955" y="14336"/>
                    <a:pt x="6904" y="15660"/>
                    <a:pt x="8239" y="16127"/>
                  </a:cubicBezTo>
                  <a:cubicBezTo>
                    <a:pt x="9573" y="16794"/>
                    <a:pt x="11001" y="17308"/>
                    <a:pt x="12527" y="17651"/>
                  </a:cubicBezTo>
                  <a:lnTo>
                    <a:pt x="17480" y="18984"/>
                  </a:lnTo>
                  <a:lnTo>
                    <a:pt x="21670" y="20508"/>
                  </a:lnTo>
                  <a:cubicBezTo>
                    <a:pt x="23196" y="21194"/>
                    <a:pt x="24624" y="22023"/>
                    <a:pt x="25954" y="22985"/>
                  </a:cubicBezTo>
                  <a:cubicBezTo>
                    <a:pt x="29196" y="24871"/>
                    <a:pt x="31195" y="28357"/>
                    <a:pt x="31195" y="32129"/>
                  </a:cubicBezTo>
                  <a:close/>
                </a:path>
              </a:pathLst>
            </a:custGeom>
            <a:solidFill>
              <a:srgbClr val="6D6E71"/>
            </a:solidFill>
            <a:ln w="9525" cap="flat">
              <a:noFill/>
              <a:prstDash val="solid"/>
              <a:miter/>
            </a:ln>
          </p:spPr>
          <p:txBody>
            <a:bodyPr rtlCol="0" anchor="ctr"/>
            <a:lstStyle/>
            <a:p>
              <a:endParaRPr lang="en-US"/>
            </a:p>
          </p:txBody>
        </p:sp>
        <p:sp>
          <p:nvSpPr>
            <p:cNvPr id="581" name="Freeform: Shape 580">
              <a:extLst>
                <a:ext uri="{FF2B5EF4-FFF2-40B4-BE49-F238E27FC236}">
                  <a16:creationId xmlns:a16="http://schemas.microsoft.com/office/drawing/2014/main" id="{89AE0E8E-1DAB-426D-BB77-C3139DF5B59A}"/>
                </a:ext>
              </a:extLst>
            </p:cNvPr>
            <p:cNvSpPr/>
            <p:nvPr/>
          </p:nvSpPr>
          <p:spPr>
            <a:xfrm>
              <a:off x="18695194" y="3034664"/>
              <a:ext cx="48006" cy="47053"/>
            </a:xfrm>
            <a:custGeom>
              <a:avLst/>
              <a:gdLst>
                <a:gd name="connsiteX0" fmla="*/ 35672 w 48006"/>
                <a:gd name="connsiteY0" fmla="*/ 40016 h 47053"/>
                <a:gd name="connsiteX1" fmla="*/ 1381 w 48006"/>
                <a:gd name="connsiteY1" fmla="*/ 40016 h 47053"/>
                <a:gd name="connsiteX2" fmla="*/ 1381 w 48006"/>
                <a:gd name="connsiteY2" fmla="*/ 6678 h 47053"/>
                <a:gd name="connsiteX3" fmla="*/ 35672 w 48006"/>
                <a:gd name="connsiteY3" fmla="*/ 6678 h 47053"/>
                <a:gd name="connsiteX4" fmla="*/ 35672 w 48006"/>
                <a:gd name="connsiteY4" fmla="*/ 40016 h 47053"/>
                <a:gd name="connsiteX5" fmla="*/ 8143 w 48006"/>
                <a:gd name="connsiteY5" fmla="*/ 34110 h 47053"/>
                <a:gd name="connsiteX6" fmla="*/ 18524 w 48006"/>
                <a:gd name="connsiteY6" fmla="*/ 38301 h 47053"/>
                <a:gd name="connsiteX7" fmla="*/ 28812 w 48006"/>
                <a:gd name="connsiteY7" fmla="*/ 34110 h 47053"/>
                <a:gd name="connsiteX8" fmla="*/ 28812 w 48006"/>
                <a:gd name="connsiteY8" fmla="*/ 12584 h 47053"/>
                <a:gd name="connsiteX9" fmla="*/ 18524 w 48006"/>
                <a:gd name="connsiteY9" fmla="*/ 8488 h 47053"/>
                <a:gd name="connsiteX10" fmla="*/ 8143 w 48006"/>
                <a:gd name="connsiteY10" fmla="*/ 12584 h 47053"/>
                <a:gd name="connsiteX11" fmla="*/ 8143 w 48006"/>
                <a:gd name="connsiteY11"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7053">
                  <a:moveTo>
                    <a:pt x="35672" y="40016"/>
                  </a:moveTo>
                  <a:cubicBezTo>
                    <a:pt x="26049" y="49160"/>
                    <a:pt x="10999" y="49160"/>
                    <a:pt x="1381" y="40016"/>
                  </a:cubicBezTo>
                  <a:cubicBezTo>
                    <a:pt x="-7763" y="30776"/>
                    <a:pt x="-7763" y="15917"/>
                    <a:pt x="1381" y="6678"/>
                  </a:cubicBezTo>
                  <a:cubicBezTo>
                    <a:pt x="10999" y="-2466"/>
                    <a:pt x="26049" y="-2466"/>
                    <a:pt x="35672" y="6678"/>
                  </a:cubicBezTo>
                  <a:cubicBezTo>
                    <a:pt x="44815" y="15917"/>
                    <a:pt x="44815" y="30776"/>
                    <a:pt x="35672" y="40016"/>
                  </a:cubicBezTo>
                  <a:close/>
                  <a:moveTo>
                    <a:pt x="8143" y="34110"/>
                  </a:moveTo>
                  <a:cubicBezTo>
                    <a:pt x="10906" y="36882"/>
                    <a:pt x="14622" y="38396"/>
                    <a:pt x="18524" y="38301"/>
                  </a:cubicBezTo>
                  <a:cubicBezTo>
                    <a:pt x="22431" y="38406"/>
                    <a:pt x="26147" y="36882"/>
                    <a:pt x="28812" y="34110"/>
                  </a:cubicBezTo>
                  <a:cubicBezTo>
                    <a:pt x="34244" y="27976"/>
                    <a:pt x="34244" y="18718"/>
                    <a:pt x="28812" y="12584"/>
                  </a:cubicBezTo>
                  <a:cubicBezTo>
                    <a:pt x="26147" y="9840"/>
                    <a:pt x="22338" y="8355"/>
                    <a:pt x="18524" y="8488"/>
                  </a:cubicBezTo>
                  <a:cubicBezTo>
                    <a:pt x="14622" y="8355"/>
                    <a:pt x="10906" y="9840"/>
                    <a:pt x="8143" y="12584"/>
                  </a:cubicBezTo>
                  <a:cubicBezTo>
                    <a:pt x="2716" y="18718"/>
                    <a:pt x="2716" y="27976"/>
                    <a:pt x="8143" y="34110"/>
                  </a:cubicBezTo>
                  <a:close/>
                </a:path>
              </a:pathLst>
            </a:custGeom>
            <a:solidFill>
              <a:srgbClr val="6D6E71"/>
            </a:solidFill>
            <a:ln w="9525" cap="flat">
              <a:noFill/>
              <a:prstDash val="solid"/>
              <a:miter/>
            </a:ln>
          </p:spPr>
          <p:txBody>
            <a:bodyPr rtlCol="0" anchor="ctr"/>
            <a:lstStyle/>
            <a:p>
              <a:endParaRPr lang="en-US"/>
            </a:p>
          </p:txBody>
        </p:sp>
        <p:sp>
          <p:nvSpPr>
            <p:cNvPr id="582" name="Freeform: Shape 581">
              <a:extLst>
                <a:ext uri="{FF2B5EF4-FFF2-40B4-BE49-F238E27FC236}">
                  <a16:creationId xmlns:a16="http://schemas.microsoft.com/office/drawing/2014/main" id="{31F9EEBB-D244-4D2C-A6EF-2905298E0C2B}"/>
                </a:ext>
              </a:extLst>
            </p:cNvPr>
            <p:cNvSpPr/>
            <p:nvPr/>
          </p:nvSpPr>
          <p:spPr>
            <a:xfrm>
              <a:off x="18753295" y="3034650"/>
              <a:ext cx="41940" cy="46400"/>
            </a:xfrm>
            <a:custGeom>
              <a:avLst/>
              <a:gdLst>
                <a:gd name="connsiteX0" fmla="*/ 4048 w 41940"/>
                <a:gd name="connsiteY0" fmla="*/ 21456 h 46400"/>
                <a:gd name="connsiteX1" fmla="*/ 4048 w 41940"/>
                <a:gd name="connsiteY1" fmla="*/ 46221 h 46400"/>
                <a:gd name="connsiteX2" fmla="*/ -5477 w 41940"/>
                <a:gd name="connsiteY2" fmla="*/ 46221 h 46400"/>
                <a:gd name="connsiteX3" fmla="*/ -5477 w 41940"/>
                <a:gd name="connsiteY3" fmla="*/ 596 h 46400"/>
                <a:gd name="connsiteX4" fmla="*/ 4048 w 41940"/>
                <a:gd name="connsiteY4" fmla="*/ 596 h 46400"/>
                <a:gd name="connsiteX5" fmla="*/ 4048 w 41940"/>
                <a:gd name="connsiteY5" fmla="*/ 8883 h 46400"/>
                <a:gd name="connsiteX6" fmla="*/ 10429 w 41940"/>
                <a:gd name="connsiteY6" fmla="*/ 2311 h 46400"/>
                <a:gd name="connsiteX7" fmla="*/ 19196 w 41940"/>
                <a:gd name="connsiteY7" fmla="*/ -166 h 46400"/>
                <a:gd name="connsiteX8" fmla="*/ 31670 w 41940"/>
                <a:gd name="connsiteY8" fmla="*/ 4597 h 46400"/>
                <a:gd name="connsiteX9" fmla="*/ 36432 w 41940"/>
                <a:gd name="connsiteY9" fmla="*/ 18217 h 46400"/>
                <a:gd name="connsiteX10" fmla="*/ 36432 w 41940"/>
                <a:gd name="connsiteY10" fmla="*/ 46221 h 46400"/>
                <a:gd name="connsiteX11" fmla="*/ 26907 w 41940"/>
                <a:gd name="connsiteY11" fmla="*/ 46221 h 46400"/>
                <a:gd name="connsiteX12" fmla="*/ 26907 w 41940"/>
                <a:gd name="connsiteY12" fmla="*/ 21170 h 46400"/>
                <a:gd name="connsiteX13" fmla="*/ 16433 w 41940"/>
                <a:gd name="connsiteY13" fmla="*/ 8502 h 46400"/>
                <a:gd name="connsiteX14" fmla="*/ 7857 w 41940"/>
                <a:gd name="connsiteY14" fmla="*/ 11836 h 46400"/>
                <a:gd name="connsiteX15" fmla="*/ 4048 w 41940"/>
                <a:gd name="connsiteY15" fmla="*/ 21456 h 4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46400">
                  <a:moveTo>
                    <a:pt x="4048" y="21456"/>
                  </a:moveTo>
                  <a:lnTo>
                    <a:pt x="4048" y="46221"/>
                  </a:lnTo>
                  <a:lnTo>
                    <a:pt x="-5477" y="46221"/>
                  </a:lnTo>
                  <a:lnTo>
                    <a:pt x="-5477" y="596"/>
                  </a:lnTo>
                  <a:lnTo>
                    <a:pt x="4048" y="596"/>
                  </a:lnTo>
                  <a:lnTo>
                    <a:pt x="4048" y="8883"/>
                  </a:lnTo>
                  <a:cubicBezTo>
                    <a:pt x="5476" y="6130"/>
                    <a:pt x="7764" y="3844"/>
                    <a:pt x="10429" y="2311"/>
                  </a:cubicBezTo>
                  <a:cubicBezTo>
                    <a:pt x="13099" y="692"/>
                    <a:pt x="16145" y="-166"/>
                    <a:pt x="19196" y="-166"/>
                  </a:cubicBezTo>
                  <a:cubicBezTo>
                    <a:pt x="23861" y="-356"/>
                    <a:pt x="28340" y="1368"/>
                    <a:pt x="31670" y="4597"/>
                  </a:cubicBezTo>
                  <a:cubicBezTo>
                    <a:pt x="35004" y="8302"/>
                    <a:pt x="36721" y="13217"/>
                    <a:pt x="36432" y="18217"/>
                  </a:cubicBezTo>
                  <a:lnTo>
                    <a:pt x="36432" y="46221"/>
                  </a:lnTo>
                  <a:lnTo>
                    <a:pt x="26907" y="46221"/>
                  </a:lnTo>
                  <a:lnTo>
                    <a:pt x="26907" y="21170"/>
                  </a:lnTo>
                  <a:cubicBezTo>
                    <a:pt x="26907" y="12788"/>
                    <a:pt x="23480" y="8502"/>
                    <a:pt x="16433" y="8502"/>
                  </a:cubicBezTo>
                  <a:cubicBezTo>
                    <a:pt x="13289" y="8473"/>
                    <a:pt x="10146" y="9664"/>
                    <a:pt x="7857" y="11836"/>
                  </a:cubicBezTo>
                  <a:cubicBezTo>
                    <a:pt x="5192" y="14322"/>
                    <a:pt x="3858" y="17846"/>
                    <a:pt x="4048" y="21456"/>
                  </a:cubicBezTo>
                  <a:close/>
                </a:path>
              </a:pathLst>
            </a:custGeom>
            <a:solidFill>
              <a:srgbClr val="6D6E71"/>
            </a:solidFill>
            <a:ln w="9525" cap="flat">
              <a:noFill/>
              <a:prstDash val="solid"/>
              <a:miter/>
            </a:ln>
          </p:spPr>
          <p:txBody>
            <a:bodyPr rtlCol="0" anchor="ctr"/>
            <a:lstStyle/>
            <a:p>
              <a:endParaRPr lang="en-US"/>
            </a:p>
          </p:txBody>
        </p:sp>
        <p:sp>
          <p:nvSpPr>
            <p:cNvPr id="583" name="Freeform: Shape 582">
              <a:extLst>
                <a:ext uri="{FF2B5EF4-FFF2-40B4-BE49-F238E27FC236}">
                  <a16:creationId xmlns:a16="http://schemas.microsoft.com/office/drawing/2014/main" id="{64026451-C23A-428D-B8B9-7D224F0A0185}"/>
                </a:ext>
              </a:extLst>
            </p:cNvPr>
            <p:cNvSpPr/>
            <p:nvPr/>
          </p:nvSpPr>
          <p:spPr>
            <a:xfrm>
              <a:off x="18806436" y="3068951"/>
              <a:ext cx="12941" cy="13142"/>
            </a:xfrm>
            <a:custGeom>
              <a:avLst/>
              <a:gdLst>
                <a:gd name="connsiteX0" fmla="*/ -3659 w 12941"/>
                <a:gd name="connsiteY0" fmla="*/ 10682 h 13142"/>
                <a:gd name="connsiteX1" fmla="*/ -5468 w 12941"/>
                <a:gd name="connsiteY1" fmla="*/ 6110 h 13142"/>
                <a:gd name="connsiteX2" fmla="*/ -3659 w 12941"/>
                <a:gd name="connsiteY2" fmla="*/ 1633 h 13142"/>
                <a:gd name="connsiteX3" fmla="*/ 913 w 12941"/>
                <a:gd name="connsiteY3" fmla="*/ -177 h 13142"/>
                <a:gd name="connsiteX4" fmla="*/ 5392 w 12941"/>
                <a:gd name="connsiteY4" fmla="*/ 1633 h 13142"/>
                <a:gd name="connsiteX5" fmla="*/ 5675 w 12941"/>
                <a:gd name="connsiteY5" fmla="*/ 10920 h 13142"/>
                <a:gd name="connsiteX6" fmla="*/ -3659 w 12941"/>
                <a:gd name="connsiteY6" fmla="*/ 11158 h 13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41" h="13142">
                  <a:moveTo>
                    <a:pt x="-3659" y="10682"/>
                  </a:moveTo>
                  <a:cubicBezTo>
                    <a:pt x="-4896" y="9472"/>
                    <a:pt x="-5561" y="7815"/>
                    <a:pt x="-5468" y="6110"/>
                  </a:cubicBezTo>
                  <a:cubicBezTo>
                    <a:pt x="-5468" y="4434"/>
                    <a:pt x="-4896" y="2815"/>
                    <a:pt x="-3659" y="1633"/>
                  </a:cubicBezTo>
                  <a:cubicBezTo>
                    <a:pt x="-2422" y="424"/>
                    <a:pt x="-799" y="-234"/>
                    <a:pt x="913" y="-177"/>
                  </a:cubicBezTo>
                  <a:cubicBezTo>
                    <a:pt x="2629" y="-215"/>
                    <a:pt x="4247" y="443"/>
                    <a:pt x="5392" y="1633"/>
                  </a:cubicBezTo>
                  <a:cubicBezTo>
                    <a:pt x="8057" y="4129"/>
                    <a:pt x="8154" y="8291"/>
                    <a:pt x="5675" y="10920"/>
                  </a:cubicBezTo>
                  <a:cubicBezTo>
                    <a:pt x="3103" y="13549"/>
                    <a:pt x="-989" y="13654"/>
                    <a:pt x="-3659" y="11158"/>
                  </a:cubicBezTo>
                  <a:close/>
                </a:path>
              </a:pathLst>
            </a:custGeom>
            <a:solidFill>
              <a:srgbClr val="6D6E71"/>
            </a:solidFill>
            <a:ln w="9525" cap="flat">
              <a:noFill/>
              <a:prstDash val="solid"/>
              <a:miter/>
            </a:ln>
          </p:spPr>
          <p:txBody>
            <a:bodyPr rtlCol="0" anchor="ctr"/>
            <a:lstStyle/>
            <a:p>
              <a:endParaRPr lang="en-US"/>
            </a:p>
          </p:txBody>
        </p:sp>
        <p:sp>
          <p:nvSpPr>
            <p:cNvPr id="584" name="Freeform: Shape 583">
              <a:extLst>
                <a:ext uri="{FF2B5EF4-FFF2-40B4-BE49-F238E27FC236}">
                  <a16:creationId xmlns:a16="http://schemas.microsoft.com/office/drawing/2014/main" id="{590B54FF-5DFB-46AC-8C69-B119E6845FBE}"/>
                </a:ext>
              </a:extLst>
            </p:cNvPr>
            <p:cNvSpPr/>
            <p:nvPr/>
          </p:nvSpPr>
          <p:spPr>
            <a:xfrm>
              <a:off x="18849973" y="3019791"/>
              <a:ext cx="46438" cy="61953"/>
            </a:xfrm>
            <a:custGeom>
              <a:avLst/>
              <a:gdLst>
                <a:gd name="connsiteX0" fmla="*/ 17578 w 46438"/>
                <a:gd name="connsiteY0" fmla="*/ 8978 h 61953"/>
                <a:gd name="connsiteX1" fmla="*/ 10336 w 46438"/>
                <a:gd name="connsiteY1" fmla="*/ 10788 h 61953"/>
                <a:gd name="connsiteX2" fmla="*/ 7481 w 46438"/>
                <a:gd name="connsiteY2" fmla="*/ 16217 h 61953"/>
                <a:gd name="connsiteX3" fmla="*/ 10336 w 46438"/>
                <a:gd name="connsiteY3" fmla="*/ 21837 h 61953"/>
                <a:gd name="connsiteX4" fmla="*/ 22340 w 46438"/>
                <a:gd name="connsiteY4" fmla="*/ 25933 h 61953"/>
                <a:gd name="connsiteX5" fmla="*/ 36246 w 46438"/>
                <a:gd name="connsiteY5" fmla="*/ 32219 h 61953"/>
                <a:gd name="connsiteX6" fmla="*/ 40911 w 46438"/>
                <a:gd name="connsiteY6" fmla="*/ 44126 h 61953"/>
                <a:gd name="connsiteX7" fmla="*/ 35004 w 46438"/>
                <a:gd name="connsiteY7" fmla="*/ 56794 h 61953"/>
                <a:gd name="connsiteX8" fmla="*/ 19480 w 46438"/>
                <a:gd name="connsiteY8" fmla="*/ 61747 h 61953"/>
                <a:gd name="connsiteX9" fmla="*/ -5477 w 46438"/>
                <a:gd name="connsiteY9" fmla="*/ 52222 h 61953"/>
                <a:gd name="connsiteX10" fmla="*/ 909 w 46438"/>
                <a:gd name="connsiteY10" fmla="*/ 44602 h 61953"/>
                <a:gd name="connsiteX11" fmla="*/ 19959 w 46438"/>
                <a:gd name="connsiteY11" fmla="*/ 52508 h 61953"/>
                <a:gd name="connsiteX12" fmla="*/ 27670 w 46438"/>
                <a:gd name="connsiteY12" fmla="*/ 50412 h 61953"/>
                <a:gd name="connsiteX13" fmla="*/ 30530 w 46438"/>
                <a:gd name="connsiteY13" fmla="*/ 44792 h 61953"/>
                <a:gd name="connsiteX14" fmla="*/ 27861 w 46438"/>
                <a:gd name="connsiteY14" fmla="*/ 39458 h 61953"/>
                <a:gd name="connsiteX15" fmla="*/ 18336 w 46438"/>
                <a:gd name="connsiteY15" fmla="*/ 35934 h 61953"/>
                <a:gd name="connsiteX16" fmla="*/ 8336 w 46438"/>
                <a:gd name="connsiteY16" fmla="*/ 32981 h 61953"/>
                <a:gd name="connsiteX17" fmla="*/ 2239 w 46438"/>
                <a:gd name="connsiteY17" fmla="*/ 29552 h 61953"/>
                <a:gd name="connsiteX18" fmla="*/ -3096 w 46438"/>
                <a:gd name="connsiteY18" fmla="*/ 17170 h 61953"/>
                <a:gd name="connsiteX19" fmla="*/ 3002 w 46438"/>
                <a:gd name="connsiteY19" fmla="*/ 4311 h 61953"/>
                <a:gd name="connsiteX20" fmla="*/ 17954 w 46438"/>
                <a:gd name="connsiteY20" fmla="*/ -166 h 61953"/>
                <a:gd name="connsiteX21" fmla="*/ 29293 w 46438"/>
                <a:gd name="connsiteY21" fmla="*/ 1739 h 61953"/>
                <a:gd name="connsiteX22" fmla="*/ 38818 w 46438"/>
                <a:gd name="connsiteY22" fmla="*/ 7073 h 61953"/>
                <a:gd name="connsiteX23" fmla="*/ 33386 w 46438"/>
                <a:gd name="connsiteY23" fmla="*/ 14693 h 61953"/>
                <a:gd name="connsiteX24" fmla="*/ 26242 w 46438"/>
                <a:gd name="connsiteY24" fmla="*/ 10693 h 61953"/>
                <a:gd name="connsiteX25" fmla="*/ 17578 w 46438"/>
                <a:gd name="connsiteY25" fmla="*/ 8978 h 61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6438" h="61953">
                  <a:moveTo>
                    <a:pt x="17578" y="8978"/>
                  </a:moveTo>
                  <a:cubicBezTo>
                    <a:pt x="15006" y="8845"/>
                    <a:pt x="12527" y="9474"/>
                    <a:pt x="10336" y="10788"/>
                  </a:cubicBezTo>
                  <a:cubicBezTo>
                    <a:pt x="8527" y="11950"/>
                    <a:pt x="7383" y="14026"/>
                    <a:pt x="7481" y="16217"/>
                  </a:cubicBezTo>
                  <a:cubicBezTo>
                    <a:pt x="7383" y="18465"/>
                    <a:pt x="8429" y="20599"/>
                    <a:pt x="10336" y="21837"/>
                  </a:cubicBezTo>
                  <a:cubicBezTo>
                    <a:pt x="14145" y="23799"/>
                    <a:pt x="18145" y="25180"/>
                    <a:pt x="22340" y="25933"/>
                  </a:cubicBezTo>
                  <a:cubicBezTo>
                    <a:pt x="27386" y="26942"/>
                    <a:pt x="32149" y="29095"/>
                    <a:pt x="36246" y="32219"/>
                  </a:cubicBezTo>
                  <a:cubicBezTo>
                    <a:pt x="39483" y="35277"/>
                    <a:pt x="41292" y="39658"/>
                    <a:pt x="40911" y="44126"/>
                  </a:cubicBezTo>
                  <a:cubicBezTo>
                    <a:pt x="41009" y="49040"/>
                    <a:pt x="38818" y="53727"/>
                    <a:pt x="35004" y="56794"/>
                  </a:cubicBezTo>
                  <a:cubicBezTo>
                    <a:pt x="30623" y="60261"/>
                    <a:pt x="25098" y="62013"/>
                    <a:pt x="19480" y="61747"/>
                  </a:cubicBezTo>
                  <a:cubicBezTo>
                    <a:pt x="10243" y="61842"/>
                    <a:pt x="1383" y="58441"/>
                    <a:pt x="-5477" y="52222"/>
                  </a:cubicBezTo>
                  <a:lnTo>
                    <a:pt x="909" y="44602"/>
                  </a:lnTo>
                  <a:cubicBezTo>
                    <a:pt x="6048" y="49516"/>
                    <a:pt x="12815" y="52336"/>
                    <a:pt x="19959" y="52508"/>
                  </a:cubicBezTo>
                  <a:cubicBezTo>
                    <a:pt x="22717" y="52622"/>
                    <a:pt x="25386" y="51888"/>
                    <a:pt x="27670" y="50412"/>
                  </a:cubicBezTo>
                  <a:cubicBezTo>
                    <a:pt x="29484" y="49126"/>
                    <a:pt x="30530" y="47021"/>
                    <a:pt x="30530" y="44792"/>
                  </a:cubicBezTo>
                  <a:cubicBezTo>
                    <a:pt x="30623" y="42668"/>
                    <a:pt x="29577" y="40649"/>
                    <a:pt x="27861" y="39458"/>
                  </a:cubicBezTo>
                  <a:cubicBezTo>
                    <a:pt x="24912" y="37706"/>
                    <a:pt x="21670" y="36505"/>
                    <a:pt x="18336" y="35934"/>
                  </a:cubicBezTo>
                  <a:cubicBezTo>
                    <a:pt x="13955" y="34791"/>
                    <a:pt x="10625" y="33838"/>
                    <a:pt x="8336" y="32981"/>
                  </a:cubicBezTo>
                  <a:cubicBezTo>
                    <a:pt x="6146" y="32162"/>
                    <a:pt x="4048" y="31009"/>
                    <a:pt x="2239" y="29552"/>
                  </a:cubicBezTo>
                  <a:cubicBezTo>
                    <a:pt x="-1472" y="26523"/>
                    <a:pt x="-3379" y="21913"/>
                    <a:pt x="-3096" y="17170"/>
                  </a:cubicBezTo>
                  <a:cubicBezTo>
                    <a:pt x="-3379" y="12131"/>
                    <a:pt x="-1096" y="7302"/>
                    <a:pt x="3002" y="4311"/>
                  </a:cubicBezTo>
                  <a:cubicBezTo>
                    <a:pt x="7383" y="1225"/>
                    <a:pt x="12624" y="-347"/>
                    <a:pt x="17954" y="-166"/>
                  </a:cubicBezTo>
                  <a:cubicBezTo>
                    <a:pt x="21768" y="-147"/>
                    <a:pt x="25670" y="501"/>
                    <a:pt x="29293" y="1739"/>
                  </a:cubicBezTo>
                  <a:cubicBezTo>
                    <a:pt x="32721" y="2911"/>
                    <a:pt x="35958" y="4720"/>
                    <a:pt x="38818" y="7073"/>
                  </a:cubicBezTo>
                  <a:lnTo>
                    <a:pt x="33386" y="14693"/>
                  </a:lnTo>
                  <a:cubicBezTo>
                    <a:pt x="31293" y="12855"/>
                    <a:pt x="28912" y="11493"/>
                    <a:pt x="26242" y="10693"/>
                  </a:cubicBezTo>
                  <a:cubicBezTo>
                    <a:pt x="23480" y="9692"/>
                    <a:pt x="20526" y="9121"/>
                    <a:pt x="17578" y="8978"/>
                  </a:cubicBezTo>
                  <a:close/>
                </a:path>
              </a:pathLst>
            </a:custGeom>
            <a:solidFill>
              <a:srgbClr val="6D6E71"/>
            </a:solidFill>
            <a:ln w="9525" cap="flat">
              <a:noFill/>
              <a:prstDash val="solid"/>
              <a:miter/>
            </a:ln>
          </p:spPr>
          <p:txBody>
            <a:bodyPr rtlCol="0" anchor="ctr"/>
            <a:lstStyle/>
            <a:p>
              <a:endParaRPr lang="en-US"/>
            </a:p>
          </p:txBody>
        </p:sp>
        <p:sp>
          <p:nvSpPr>
            <p:cNvPr id="585" name="Freeform: Shape 584">
              <a:extLst>
                <a:ext uri="{FF2B5EF4-FFF2-40B4-BE49-F238E27FC236}">
                  <a16:creationId xmlns:a16="http://schemas.microsoft.com/office/drawing/2014/main" id="{1CA1CAE3-BC21-45B1-AC38-87D49768ADB9}"/>
                </a:ext>
              </a:extLst>
            </p:cNvPr>
            <p:cNvSpPr/>
            <p:nvPr/>
          </p:nvSpPr>
          <p:spPr>
            <a:xfrm>
              <a:off x="18903592" y="3034657"/>
              <a:ext cx="42491" cy="47062"/>
            </a:xfrm>
            <a:custGeom>
              <a:avLst/>
              <a:gdLst>
                <a:gd name="connsiteX0" fmla="*/ 17774 w 42491"/>
                <a:gd name="connsiteY0" fmla="*/ 46881 h 47062"/>
                <a:gd name="connsiteX1" fmla="*/ 1389 w 42491"/>
                <a:gd name="connsiteY1" fmla="*/ 40404 h 47062"/>
                <a:gd name="connsiteX2" fmla="*/ -5467 w 42491"/>
                <a:gd name="connsiteY2" fmla="*/ 23450 h 47062"/>
                <a:gd name="connsiteX3" fmla="*/ 1770 w 42491"/>
                <a:gd name="connsiteY3" fmla="*/ 6400 h 47062"/>
                <a:gd name="connsiteX4" fmla="*/ 19202 w 42491"/>
                <a:gd name="connsiteY4" fmla="*/ -172 h 47062"/>
                <a:gd name="connsiteX5" fmla="*/ 36536 w 42491"/>
                <a:gd name="connsiteY5" fmla="*/ 6972 h 47062"/>
                <a:gd name="connsiteX6" fmla="*/ 30917 w 42491"/>
                <a:gd name="connsiteY6" fmla="*/ 13925 h 47062"/>
                <a:gd name="connsiteX7" fmla="*/ 19011 w 42491"/>
                <a:gd name="connsiteY7" fmla="*/ 8781 h 47062"/>
                <a:gd name="connsiteX8" fmla="*/ 8630 w 42491"/>
                <a:gd name="connsiteY8" fmla="*/ 12782 h 47062"/>
                <a:gd name="connsiteX9" fmla="*/ 4151 w 42491"/>
                <a:gd name="connsiteY9" fmla="*/ 23069 h 47062"/>
                <a:gd name="connsiteX10" fmla="*/ 8533 w 42491"/>
                <a:gd name="connsiteY10" fmla="*/ 33737 h 47062"/>
                <a:gd name="connsiteX11" fmla="*/ 19295 w 42491"/>
                <a:gd name="connsiteY11" fmla="*/ 38118 h 47062"/>
                <a:gd name="connsiteX12" fmla="*/ 31392 w 42491"/>
                <a:gd name="connsiteY12" fmla="*/ 32308 h 47062"/>
                <a:gd name="connsiteX13" fmla="*/ 37015 w 42491"/>
                <a:gd name="connsiteY13" fmla="*/ 38499 h 47062"/>
                <a:gd name="connsiteX14" fmla="*/ 17774 w 42491"/>
                <a:gd name="connsiteY14" fmla="*/ 46881 h 47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491" h="47062">
                  <a:moveTo>
                    <a:pt x="17774" y="46881"/>
                  </a:moveTo>
                  <a:cubicBezTo>
                    <a:pt x="11677" y="46957"/>
                    <a:pt x="5770" y="44633"/>
                    <a:pt x="1389" y="40404"/>
                  </a:cubicBezTo>
                  <a:cubicBezTo>
                    <a:pt x="-3183" y="35985"/>
                    <a:pt x="-5657" y="29822"/>
                    <a:pt x="-5467" y="23450"/>
                  </a:cubicBezTo>
                  <a:cubicBezTo>
                    <a:pt x="-5657" y="16973"/>
                    <a:pt x="-3085" y="10734"/>
                    <a:pt x="1770" y="6400"/>
                  </a:cubicBezTo>
                  <a:cubicBezTo>
                    <a:pt x="6533" y="2028"/>
                    <a:pt x="12723" y="-334"/>
                    <a:pt x="19202" y="-172"/>
                  </a:cubicBezTo>
                  <a:cubicBezTo>
                    <a:pt x="25680" y="-315"/>
                    <a:pt x="31964" y="2276"/>
                    <a:pt x="36536" y="6972"/>
                  </a:cubicBezTo>
                  <a:lnTo>
                    <a:pt x="30917" y="13925"/>
                  </a:lnTo>
                  <a:cubicBezTo>
                    <a:pt x="27680" y="10800"/>
                    <a:pt x="23490" y="8962"/>
                    <a:pt x="19011" y="8781"/>
                  </a:cubicBezTo>
                  <a:cubicBezTo>
                    <a:pt x="15202" y="8705"/>
                    <a:pt x="11393" y="10143"/>
                    <a:pt x="8630" y="12782"/>
                  </a:cubicBezTo>
                  <a:cubicBezTo>
                    <a:pt x="5677" y="15382"/>
                    <a:pt x="4058" y="19144"/>
                    <a:pt x="4151" y="23069"/>
                  </a:cubicBezTo>
                  <a:cubicBezTo>
                    <a:pt x="4151" y="27069"/>
                    <a:pt x="5677" y="30917"/>
                    <a:pt x="8533" y="33737"/>
                  </a:cubicBezTo>
                  <a:cubicBezTo>
                    <a:pt x="11393" y="36632"/>
                    <a:pt x="15295" y="38223"/>
                    <a:pt x="19295" y="38118"/>
                  </a:cubicBezTo>
                  <a:cubicBezTo>
                    <a:pt x="23964" y="37947"/>
                    <a:pt x="28345" y="35842"/>
                    <a:pt x="31392" y="32308"/>
                  </a:cubicBezTo>
                  <a:lnTo>
                    <a:pt x="37015" y="38499"/>
                  </a:lnTo>
                  <a:cubicBezTo>
                    <a:pt x="32061" y="43824"/>
                    <a:pt x="25108" y="46853"/>
                    <a:pt x="17774" y="46881"/>
                  </a:cubicBezTo>
                  <a:close/>
                </a:path>
              </a:pathLst>
            </a:custGeom>
            <a:solidFill>
              <a:srgbClr val="6D6E71"/>
            </a:solidFill>
            <a:ln w="9525" cap="flat">
              <a:noFill/>
              <a:prstDash val="solid"/>
              <a:miter/>
            </a:ln>
          </p:spPr>
          <p:txBody>
            <a:bodyPr rtlCol="0" anchor="ctr"/>
            <a:lstStyle/>
            <a:p>
              <a:endParaRPr lang="en-US"/>
            </a:p>
          </p:txBody>
        </p:sp>
        <p:sp>
          <p:nvSpPr>
            <p:cNvPr id="586" name="Freeform: Shape 585">
              <a:extLst>
                <a:ext uri="{FF2B5EF4-FFF2-40B4-BE49-F238E27FC236}">
                  <a16:creationId xmlns:a16="http://schemas.microsoft.com/office/drawing/2014/main" id="{38C0C166-6E9D-4103-AF09-E7329A7350AB}"/>
                </a:ext>
              </a:extLst>
            </p:cNvPr>
            <p:cNvSpPr/>
            <p:nvPr/>
          </p:nvSpPr>
          <p:spPr>
            <a:xfrm>
              <a:off x="18955227" y="3035045"/>
              <a:ext cx="24286" cy="46005"/>
            </a:xfrm>
            <a:custGeom>
              <a:avLst/>
              <a:gdLst>
                <a:gd name="connsiteX0" fmla="*/ 18336 w 24286"/>
                <a:gd name="connsiteY0" fmla="*/ 9155 h 46005"/>
                <a:gd name="connsiteX1" fmla="*/ 7667 w 24286"/>
                <a:gd name="connsiteY1" fmla="*/ 13822 h 46005"/>
                <a:gd name="connsiteX2" fmla="*/ 4048 w 24286"/>
                <a:gd name="connsiteY2" fmla="*/ 26204 h 46005"/>
                <a:gd name="connsiteX3" fmla="*/ 4048 w 24286"/>
                <a:gd name="connsiteY3" fmla="*/ 45826 h 46005"/>
                <a:gd name="connsiteX4" fmla="*/ -5477 w 24286"/>
                <a:gd name="connsiteY4" fmla="*/ 45826 h 46005"/>
                <a:gd name="connsiteX5" fmla="*/ -5477 w 24286"/>
                <a:gd name="connsiteY5" fmla="*/ 201 h 46005"/>
                <a:gd name="connsiteX6" fmla="*/ 4048 w 24286"/>
                <a:gd name="connsiteY6" fmla="*/ 201 h 46005"/>
                <a:gd name="connsiteX7" fmla="*/ 4048 w 24286"/>
                <a:gd name="connsiteY7" fmla="*/ 9726 h 46005"/>
                <a:gd name="connsiteX8" fmla="*/ 10332 w 24286"/>
                <a:gd name="connsiteY8" fmla="*/ 2678 h 46005"/>
                <a:gd name="connsiteX9" fmla="*/ 18810 w 24286"/>
                <a:gd name="connsiteY9" fmla="*/ -180 h 46005"/>
                <a:gd name="connsiteX10" fmla="*/ 18810 w 24286"/>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6005">
                  <a:moveTo>
                    <a:pt x="18336" y="9155"/>
                  </a:moveTo>
                  <a:cubicBezTo>
                    <a:pt x="14238" y="8869"/>
                    <a:pt x="10239" y="10612"/>
                    <a:pt x="7667" y="13822"/>
                  </a:cubicBezTo>
                  <a:cubicBezTo>
                    <a:pt x="5095" y="17422"/>
                    <a:pt x="3858" y="21785"/>
                    <a:pt x="4048" y="26204"/>
                  </a:cubicBezTo>
                  <a:lnTo>
                    <a:pt x="4048" y="45826"/>
                  </a:lnTo>
                  <a:lnTo>
                    <a:pt x="-5477" y="45826"/>
                  </a:lnTo>
                  <a:lnTo>
                    <a:pt x="-5477" y="201"/>
                  </a:lnTo>
                  <a:lnTo>
                    <a:pt x="4048" y="201"/>
                  </a:lnTo>
                  <a:lnTo>
                    <a:pt x="4048" y="9726"/>
                  </a:lnTo>
                  <a:cubicBezTo>
                    <a:pt x="5476" y="6888"/>
                    <a:pt x="7667" y="4459"/>
                    <a:pt x="10332" y="2678"/>
                  </a:cubicBezTo>
                  <a:cubicBezTo>
                    <a:pt x="12810" y="934"/>
                    <a:pt x="15764" y="-56"/>
                    <a:pt x="18810" y="-180"/>
                  </a:cubicBezTo>
                  <a:lnTo>
                    <a:pt x="18810" y="9345"/>
                  </a:lnTo>
                  <a:close/>
                </a:path>
              </a:pathLst>
            </a:custGeom>
            <a:solidFill>
              <a:srgbClr val="6D6E71"/>
            </a:solidFill>
            <a:ln w="9525" cap="flat">
              <a:noFill/>
              <a:prstDash val="solid"/>
              <a:miter/>
            </a:ln>
          </p:spPr>
          <p:txBody>
            <a:bodyPr rtlCol="0" anchor="ctr"/>
            <a:lstStyle/>
            <a:p>
              <a:endParaRPr lang="en-US"/>
            </a:p>
          </p:txBody>
        </p:sp>
        <p:sp>
          <p:nvSpPr>
            <p:cNvPr id="587" name="Freeform: Shape 586">
              <a:extLst>
                <a:ext uri="{FF2B5EF4-FFF2-40B4-BE49-F238E27FC236}">
                  <a16:creationId xmlns:a16="http://schemas.microsoft.com/office/drawing/2014/main" id="{C1C8FA59-0EA8-4893-BA45-B051EC33A38E}"/>
                </a:ext>
              </a:extLst>
            </p:cNvPr>
            <p:cNvSpPr/>
            <p:nvPr/>
          </p:nvSpPr>
          <p:spPr>
            <a:xfrm>
              <a:off x="18984160" y="3034672"/>
              <a:ext cx="45495" cy="47060"/>
            </a:xfrm>
            <a:custGeom>
              <a:avLst/>
              <a:gdLst>
                <a:gd name="connsiteX0" fmla="*/ 39980 w 45495"/>
                <a:gd name="connsiteY0" fmla="*/ 27530 h 47060"/>
                <a:gd name="connsiteX1" fmla="*/ 4164 w 45495"/>
                <a:gd name="connsiteY1" fmla="*/ 27530 h 47060"/>
                <a:gd name="connsiteX2" fmla="*/ 8736 w 45495"/>
                <a:gd name="connsiteY2" fmla="*/ 35531 h 47060"/>
                <a:gd name="connsiteX3" fmla="*/ 18261 w 45495"/>
                <a:gd name="connsiteY3" fmla="*/ 38579 h 47060"/>
                <a:gd name="connsiteX4" fmla="*/ 31311 w 45495"/>
                <a:gd name="connsiteY4" fmla="*/ 33245 h 47060"/>
                <a:gd name="connsiteX5" fmla="*/ 36739 w 45495"/>
                <a:gd name="connsiteY5" fmla="*/ 39246 h 47060"/>
                <a:gd name="connsiteX6" fmla="*/ 17689 w 45495"/>
                <a:gd name="connsiteY6" fmla="*/ 46866 h 47060"/>
                <a:gd name="connsiteX7" fmla="*/ 1308 w 45495"/>
                <a:gd name="connsiteY7" fmla="*/ 40484 h 47060"/>
                <a:gd name="connsiteX8" fmla="*/ -5454 w 45495"/>
                <a:gd name="connsiteY8" fmla="*/ 23339 h 47060"/>
                <a:gd name="connsiteX9" fmla="*/ 1401 w 45495"/>
                <a:gd name="connsiteY9" fmla="*/ 6194 h 47060"/>
                <a:gd name="connsiteX10" fmla="*/ 33409 w 45495"/>
                <a:gd name="connsiteY10" fmla="*/ 5432 h 47060"/>
                <a:gd name="connsiteX11" fmla="*/ 39980 w 45495"/>
                <a:gd name="connsiteY11" fmla="*/ 20958 h 47060"/>
                <a:gd name="connsiteX12" fmla="*/ 4164 w 45495"/>
                <a:gd name="connsiteY12" fmla="*/ 20006 h 47060"/>
                <a:gd name="connsiteX13" fmla="*/ 30358 w 45495"/>
                <a:gd name="connsiteY13" fmla="*/ 20006 h 47060"/>
                <a:gd name="connsiteX14" fmla="*/ 26739 w 45495"/>
                <a:gd name="connsiteY14" fmla="*/ 11147 h 47060"/>
                <a:gd name="connsiteX15" fmla="*/ 17879 w 45495"/>
                <a:gd name="connsiteY15" fmla="*/ 8099 h 47060"/>
                <a:gd name="connsiteX16" fmla="*/ 8354 w 45495"/>
                <a:gd name="connsiteY16" fmla="*/ 11338 h 47060"/>
                <a:gd name="connsiteX17" fmla="*/ 4164 w 45495"/>
                <a:gd name="connsiteY17" fmla="*/ 19625 h 47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95" h="47060">
                  <a:moveTo>
                    <a:pt x="39980" y="27530"/>
                  </a:moveTo>
                  <a:lnTo>
                    <a:pt x="4164" y="27530"/>
                  </a:lnTo>
                  <a:cubicBezTo>
                    <a:pt x="4355" y="30759"/>
                    <a:pt x="6071" y="33703"/>
                    <a:pt x="8736" y="35531"/>
                  </a:cubicBezTo>
                  <a:cubicBezTo>
                    <a:pt x="11498" y="37579"/>
                    <a:pt x="14833" y="38646"/>
                    <a:pt x="18261" y="38579"/>
                  </a:cubicBezTo>
                  <a:cubicBezTo>
                    <a:pt x="23214" y="38875"/>
                    <a:pt x="27976" y="36912"/>
                    <a:pt x="31311" y="33245"/>
                  </a:cubicBezTo>
                  <a:lnTo>
                    <a:pt x="36739" y="39246"/>
                  </a:lnTo>
                  <a:cubicBezTo>
                    <a:pt x="31692" y="44342"/>
                    <a:pt x="24832" y="47104"/>
                    <a:pt x="17689" y="46866"/>
                  </a:cubicBezTo>
                  <a:cubicBezTo>
                    <a:pt x="11596" y="46980"/>
                    <a:pt x="5689" y="44685"/>
                    <a:pt x="1308" y="40484"/>
                  </a:cubicBezTo>
                  <a:cubicBezTo>
                    <a:pt x="-3264" y="35988"/>
                    <a:pt x="-5743" y="29750"/>
                    <a:pt x="-5454" y="23339"/>
                  </a:cubicBezTo>
                  <a:cubicBezTo>
                    <a:pt x="-5743" y="16900"/>
                    <a:pt x="-3264" y="10652"/>
                    <a:pt x="1401" y="6194"/>
                  </a:cubicBezTo>
                  <a:cubicBezTo>
                    <a:pt x="10354" y="-2007"/>
                    <a:pt x="24074" y="-2330"/>
                    <a:pt x="33409" y="5432"/>
                  </a:cubicBezTo>
                  <a:cubicBezTo>
                    <a:pt x="37883" y="9299"/>
                    <a:pt x="40362" y="15043"/>
                    <a:pt x="39980" y="20958"/>
                  </a:cubicBezTo>
                  <a:close/>
                  <a:moveTo>
                    <a:pt x="4164" y="20006"/>
                  </a:moveTo>
                  <a:lnTo>
                    <a:pt x="30358" y="20006"/>
                  </a:lnTo>
                  <a:cubicBezTo>
                    <a:pt x="30548" y="16662"/>
                    <a:pt x="29213" y="13414"/>
                    <a:pt x="26739" y="11147"/>
                  </a:cubicBezTo>
                  <a:cubicBezTo>
                    <a:pt x="24260" y="9090"/>
                    <a:pt x="21121" y="8014"/>
                    <a:pt x="17879" y="8099"/>
                  </a:cubicBezTo>
                  <a:cubicBezTo>
                    <a:pt x="14452" y="8061"/>
                    <a:pt x="11024" y="9204"/>
                    <a:pt x="8354" y="11338"/>
                  </a:cubicBezTo>
                  <a:cubicBezTo>
                    <a:pt x="5689" y="13290"/>
                    <a:pt x="4164" y="16358"/>
                    <a:pt x="4164" y="19625"/>
                  </a:cubicBezTo>
                  <a:close/>
                </a:path>
              </a:pathLst>
            </a:custGeom>
            <a:solidFill>
              <a:srgbClr val="6D6E71"/>
            </a:solidFill>
            <a:ln w="9525" cap="flat">
              <a:noFill/>
              <a:prstDash val="solid"/>
              <a:miter/>
            </a:ln>
          </p:spPr>
          <p:txBody>
            <a:bodyPr rtlCol="0" anchor="ctr"/>
            <a:lstStyle/>
            <a:p>
              <a:endParaRPr lang="en-US"/>
            </a:p>
          </p:txBody>
        </p:sp>
        <p:sp>
          <p:nvSpPr>
            <p:cNvPr id="588" name="Freeform: Shape 587">
              <a:extLst>
                <a:ext uri="{FF2B5EF4-FFF2-40B4-BE49-F238E27FC236}">
                  <a16:creationId xmlns:a16="http://schemas.microsoft.com/office/drawing/2014/main" id="{2F3DD3E2-0512-4BC7-BF6B-C2A5C30447BA}"/>
                </a:ext>
              </a:extLst>
            </p:cNvPr>
            <p:cNvSpPr/>
            <p:nvPr/>
          </p:nvSpPr>
          <p:spPr>
            <a:xfrm>
              <a:off x="19036356" y="3034657"/>
              <a:ext cx="45398" cy="47075"/>
            </a:xfrm>
            <a:custGeom>
              <a:avLst/>
              <a:gdLst>
                <a:gd name="connsiteX0" fmla="*/ 39883 w 45398"/>
                <a:gd name="connsiteY0" fmla="*/ 27545 h 47075"/>
                <a:gd name="connsiteX1" fmla="*/ 4072 w 45398"/>
                <a:gd name="connsiteY1" fmla="*/ 27545 h 47075"/>
                <a:gd name="connsiteX2" fmla="*/ 8643 w 45398"/>
                <a:gd name="connsiteY2" fmla="*/ 35546 h 47075"/>
                <a:gd name="connsiteX3" fmla="*/ 18168 w 45398"/>
                <a:gd name="connsiteY3" fmla="*/ 38594 h 47075"/>
                <a:gd name="connsiteX4" fmla="*/ 31219 w 45398"/>
                <a:gd name="connsiteY4" fmla="*/ 33260 h 47075"/>
                <a:gd name="connsiteX5" fmla="*/ 36646 w 45398"/>
                <a:gd name="connsiteY5" fmla="*/ 39261 h 47075"/>
                <a:gd name="connsiteX6" fmla="*/ 17596 w 45398"/>
                <a:gd name="connsiteY6" fmla="*/ 46880 h 47075"/>
                <a:gd name="connsiteX7" fmla="*/ 1211 w 45398"/>
                <a:gd name="connsiteY7" fmla="*/ 40499 h 47075"/>
                <a:gd name="connsiteX8" fmla="*/ -5453 w 45398"/>
                <a:gd name="connsiteY8" fmla="*/ 23354 h 47075"/>
                <a:gd name="connsiteX9" fmla="*/ 1402 w 45398"/>
                <a:gd name="connsiteY9" fmla="*/ 6209 h 47075"/>
                <a:gd name="connsiteX10" fmla="*/ 17499 w 45398"/>
                <a:gd name="connsiteY10" fmla="*/ -173 h 47075"/>
                <a:gd name="connsiteX11" fmla="*/ 33312 w 45398"/>
                <a:gd name="connsiteY11" fmla="*/ 5447 h 47075"/>
                <a:gd name="connsiteX12" fmla="*/ 39883 w 45398"/>
                <a:gd name="connsiteY12" fmla="*/ 20973 h 47075"/>
                <a:gd name="connsiteX13" fmla="*/ 4072 w 45398"/>
                <a:gd name="connsiteY13" fmla="*/ 20020 h 47075"/>
                <a:gd name="connsiteX14" fmla="*/ 30265 w 45398"/>
                <a:gd name="connsiteY14" fmla="*/ 20020 h 47075"/>
                <a:gd name="connsiteX15" fmla="*/ 26647 w 45398"/>
                <a:gd name="connsiteY15" fmla="*/ 11162 h 47075"/>
                <a:gd name="connsiteX16" fmla="*/ 17787 w 45398"/>
                <a:gd name="connsiteY16" fmla="*/ 8114 h 47075"/>
                <a:gd name="connsiteX17" fmla="*/ 8262 w 45398"/>
                <a:gd name="connsiteY17" fmla="*/ 11352 h 47075"/>
                <a:gd name="connsiteX18" fmla="*/ 4072 w 45398"/>
                <a:gd name="connsiteY18" fmla="*/ 19639 h 47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8" h="47075">
                  <a:moveTo>
                    <a:pt x="39883" y="27545"/>
                  </a:moveTo>
                  <a:lnTo>
                    <a:pt x="4072" y="27545"/>
                  </a:lnTo>
                  <a:cubicBezTo>
                    <a:pt x="4262" y="30774"/>
                    <a:pt x="5974" y="33717"/>
                    <a:pt x="8643" y="35546"/>
                  </a:cubicBezTo>
                  <a:cubicBezTo>
                    <a:pt x="11406" y="37575"/>
                    <a:pt x="14741" y="38651"/>
                    <a:pt x="18168" y="38594"/>
                  </a:cubicBezTo>
                  <a:cubicBezTo>
                    <a:pt x="23122" y="38918"/>
                    <a:pt x="27884" y="36946"/>
                    <a:pt x="31219" y="33260"/>
                  </a:cubicBezTo>
                  <a:lnTo>
                    <a:pt x="36646" y="39261"/>
                  </a:lnTo>
                  <a:cubicBezTo>
                    <a:pt x="31693" y="44366"/>
                    <a:pt x="24740" y="47128"/>
                    <a:pt x="17596" y="46880"/>
                  </a:cubicBezTo>
                  <a:cubicBezTo>
                    <a:pt x="11499" y="46985"/>
                    <a:pt x="5592" y="44690"/>
                    <a:pt x="1211" y="40499"/>
                  </a:cubicBezTo>
                  <a:cubicBezTo>
                    <a:pt x="-3360" y="35994"/>
                    <a:pt x="-5742" y="29755"/>
                    <a:pt x="-5453" y="23354"/>
                  </a:cubicBezTo>
                  <a:cubicBezTo>
                    <a:pt x="-5742" y="16915"/>
                    <a:pt x="-3263" y="10667"/>
                    <a:pt x="1402" y="6209"/>
                  </a:cubicBezTo>
                  <a:cubicBezTo>
                    <a:pt x="5690" y="2075"/>
                    <a:pt x="11499" y="-220"/>
                    <a:pt x="17499" y="-173"/>
                  </a:cubicBezTo>
                  <a:cubicBezTo>
                    <a:pt x="23312" y="-316"/>
                    <a:pt x="28931" y="1684"/>
                    <a:pt x="33312" y="5447"/>
                  </a:cubicBezTo>
                  <a:cubicBezTo>
                    <a:pt x="37791" y="9314"/>
                    <a:pt x="40265" y="15058"/>
                    <a:pt x="39883" y="20973"/>
                  </a:cubicBezTo>
                  <a:close/>
                  <a:moveTo>
                    <a:pt x="4072" y="20020"/>
                  </a:moveTo>
                  <a:lnTo>
                    <a:pt x="30265" y="20020"/>
                  </a:lnTo>
                  <a:cubicBezTo>
                    <a:pt x="30456" y="16677"/>
                    <a:pt x="29121" y="13429"/>
                    <a:pt x="26647" y="11162"/>
                  </a:cubicBezTo>
                  <a:cubicBezTo>
                    <a:pt x="24168" y="9105"/>
                    <a:pt x="21024" y="8028"/>
                    <a:pt x="17787" y="8114"/>
                  </a:cubicBezTo>
                  <a:cubicBezTo>
                    <a:pt x="14359" y="8047"/>
                    <a:pt x="10927" y="9190"/>
                    <a:pt x="8262" y="11352"/>
                  </a:cubicBezTo>
                  <a:cubicBezTo>
                    <a:pt x="5592" y="13276"/>
                    <a:pt x="4072" y="16363"/>
                    <a:pt x="4072" y="19639"/>
                  </a:cubicBezTo>
                  <a:close/>
                </a:path>
              </a:pathLst>
            </a:custGeom>
            <a:solidFill>
              <a:srgbClr val="6D6E71"/>
            </a:solidFill>
            <a:ln w="9525" cap="flat">
              <a:noFill/>
              <a:prstDash val="solid"/>
              <a:miter/>
            </a:ln>
          </p:spPr>
          <p:txBody>
            <a:bodyPr rtlCol="0" anchor="ctr"/>
            <a:lstStyle/>
            <a:p>
              <a:endParaRPr lang="en-US"/>
            </a:p>
          </p:txBody>
        </p:sp>
        <p:sp>
          <p:nvSpPr>
            <p:cNvPr id="589" name="Freeform: Shape 588">
              <a:extLst>
                <a:ext uri="{FF2B5EF4-FFF2-40B4-BE49-F238E27FC236}">
                  <a16:creationId xmlns:a16="http://schemas.microsoft.com/office/drawing/2014/main" id="{EB3B3B6B-7CBA-4FED-A96B-D42330AB5BDF}"/>
                </a:ext>
              </a:extLst>
            </p:cNvPr>
            <p:cNvSpPr/>
            <p:nvPr/>
          </p:nvSpPr>
          <p:spPr>
            <a:xfrm>
              <a:off x="19091432" y="3034652"/>
              <a:ext cx="41961" cy="46399"/>
            </a:xfrm>
            <a:custGeom>
              <a:avLst/>
              <a:gdLst>
                <a:gd name="connsiteX0" fmla="*/ 4048 w 41961"/>
                <a:gd name="connsiteY0" fmla="*/ 21455 h 46399"/>
                <a:gd name="connsiteX1" fmla="*/ 4048 w 41961"/>
                <a:gd name="connsiteY1" fmla="*/ 46220 h 46399"/>
                <a:gd name="connsiteX2" fmla="*/ -5477 w 41961"/>
                <a:gd name="connsiteY2" fmla="*/ 46220 h 46399"/>
                <a:gd name="connsiteX3" fmla="*/ -5477 w 41961"/>
                <a:gd name="connsiteY3" fmla="*/ 595 h 46399"/>
                <a:gd name="connsiteX4" fmla="*/ 4048 w 41961"/>
                <a:gd name="connsiteY4" fmla="*/ 595 h 46399"/>
                <a:gd name="connsiteX5" fmla="*/ 4048 w 41961"/>
                <a:gd name="connsiteY5" fmla="*/ 8882 h 46399"/>
                <a:gd name="connsiteX6" fmla="*/ 10429 w 41961"/>
                <a:gd name="connsiteY6" fmla="*/ 2309 h 46399"/>
                <a:gd name="connsiteX7" fmla="*/ 19289 w 41961"/>
                <a:gd name="connsiteY7" fmla="*/ -167 h 46399"/>
                <a:gd name="connsiteX8" fmla="*/ 31670 w 41961"/>
                <a:gd name="connsiteY8" fmla="*/ 4595 h 46399"/>
                <a:gd name="connsiteX9" fmla="*/ 36432 w 41961"/>
                <a:gd name="connsiteY9" fmla="*/ 18216 h 46399"/>
                <a:gd name="connsiteX10" fmla="*/ 36432 w 41961"/>
                <a:gd name="connsiteY10" fmla="*/ 46220 h 46399"/>
                <a:gd name="connsiteX11" fmla="*/ 26907 w 41961"/>
                <a:gd name="connsiteY11" fmla="*/ 46220 h 46399"/>
                <a:gd name="connsiteX12" fmla="*/ 26907 w 41961"/>
                <a:gd name="connsiteY12" fmla="*/ 21169 h 46399"/>
                <a:gd name="connsiteX13" fmla="*/ 16433 w 41961"/>
                <a:gd name="connsiteY13" fmla="*/ 8500 h 46399"/>
                <a:gd name="connsiteX14" fmla="*/ 7764 w 41961"/>
                <a:gd name="connsiteY14" fmla="*/ 11834 h 46399"/>
                <a:gd name="connsiteX15" fmla="*/ 4048 w 41961"/>
                <a:gd name="connsiteY15" fmla="*/ 21455 h 46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46399">
                  <a:moveTo>
                    <a:pt x="4048" y="21455"/>
                  </a:moveTo>
                  <a:lnTo>
                    <a:pt x="4048" y="46220"/>
                  </a:lnTo>
                  <a:lnTo>
                    <a:pt x="-5477" y="46220"/>
                  </a:lnTo>
                  <a:lnTo>
                    <a:pt x="-5477" y="595"/>
                  </a:lnTo>
                  <a:lnTo>
                    <a:pt x="4048" y="595"/>
                  </a:lnTo>
                  <a:lnTo>
                    <a:pt x="4048" y="8882"/>
                  </a:lnTo>
                  <a:cubicBezTo>
                    <a:pt x="5574" y="6148"/>
                    <a:pt x="7764" y="3871"/>
                    <a:pt x="10429" y="2309"/>
                  </a:cubicBezTo>
                  <a:cubicBezTo>
                    <a:pt x="13099" y="699"/>
                    <a:pt x="16145" y="-158"/>
                    <a:pt x="19289" y="-167"/>
                  </a:cubicBezTo>
                  <a:cubicBezTo>
                    <a:pt x="23861" y="-348"/>
                    <a:pt x="28340" y="1376"/>
                    <a:pt x="31670" y="4595"/>
                  </a:cubicBezTo>
                  <a:cubicBezTo>
                    <a:pt x="35102" y="8282"/>
                    <a:pt x="36814" y="13216"/>
                    <a:pt x="36432" y="18216"/>
                  </a:cubicBezTo>
                  <a:lnTo>
                    <a:pt x="36432" y="46220"/>
                  </a:lnTo>
                  <a:lnTo>
                    <a:pt x="26907" y="46220"/>
                  </a:lnTo>
                  <a:lnTo>
                    <a:pt x="26907" y="21169"/>
                  </a:lnTo>
                  <a:cubicBezTo>
                    <a:pt x="26907" y="12787"/>
                    <a:pt x="23387" y="8500"/>
                    <a:pt x="16433" y="8500"/>
                  </a:cubicBezTo>
                  <a:cubicBezTo>
                    <a:pt x="13192" y="8472"/>
                    <a:pt x="10146" y="9663"/>
                    <a:pt x="7764" y="11834"/>
                  </a:cubicBezTo>
                  <a:cubicBezTo>
                    <a:pt x="5192" y="14330"/>
                    <a:pt x="3764" y="17854"/>
                    <a:pt x="4048" y="21455"/>
                  </a:cubicBezTo>
                  <a:close/>
                </a:path>
              </a:pathLst>
            </a:custGeom>
            <a:solidFill>
              <a:srgbClr val="6D6E71"/>
            </a:solidFill>
            <a:ln w="9525" cap="flat">
              <a:noFill/>
              <a:prstDash val="solid"/>
              <a:miter/>
            </a:ln>
          </p:spPr>
          <p:txBody>
            <a:bodyPr rtlCol="0" anchor="ctr"/>
            <a:lstStyle/>
            <a:p>
              <a:endParaRPr lang="en-US"/>
            </a:p>
          </p:txBody>
        </p:sp>
        <p:sp>
          <p:nvSpPr>
            <p:cNvPr id="590" name="Freeform: Shape 589">
              <a:extLst>
                <a:ext uri="{FF2B5EF4-FFF2-40B4-BE49-F238E27FC236}">
                  <a16:creationId xmlns:a16="http://schemas.microsoft.com/office/drawing/2014/main" id="{846928AC-3882-464A-BFD4-1E04C1DEB3A9}"/>
                </a:ext>
              </a:extLst>
            </p:cNvPr>
            <p:cNvSpPr/>
            <p:nvPr/>
          </p:nvSpPr>
          <p:spPr>
            <a:xfrm>
              <a:off x="19144671" y="3015519"/>
              <a:ext cx="12207" cy="65150"/>
            </a:xfrm>
            <a:custGeom>
              <a:avLst/>
              <a:gdLst>
                <a:gd name="connsiteX0" fmla="*/ -3658 w 12207"/>
                <a:gd name="connsiteY0" fmla="*/ 10202 h 65150"/>
                <a:gd name="connsiteX1" fmla="*/ -5467 w 12207"/>
                <a:gd name="connsiteY1" fmla="*/ 5916 h 65150"/>
                <a:gd name="connsiteX2" fmla="*/ -3658 w 12207"/>
                <a:gd name="connsiteY2" fmla="*/ 1630 h 65150"/>
                <a:gd name="connsiteX3" fmla="*/ 625 w 12207"/>
                <a:gd name="connsiteY3" fmla="*/ -180 h 65150"/>
                <a:gd name="connsiteX4" fmla="*/ 4913 w 12207"/>
                <a:gd name="connsiteY4" fmla="*/ 1630 h 65150"/>
                <a:gd name="connsiteX5" fmla="*/ 6723 w 12207"/>
                <a:gd name="connsiteY5" fmla="*/ 5916 h 65150"/>
                <a:gd name="connsiteX6" fmla="*/ 4913 w 12207"/>
                <a:gd name="connsiteY6" fmla="*/ 10202 h 65150"/>
                <a:gd name="connsiteX7" fmla="*/ 625 w 12207"/>
                <a:gd name="connsiteY7" fmla="*/ 12012 h 65150"/>
                <a:gd name="connsiteX8" fmla="*/ -3658 w 12207"/>
                <a:gd name="connsiteY8" fmla="*/ 10202 h 65150"/>
                <a:gd name="connsiteX9" fmla="*/ 5388 w 12207"/>
                <a:gd name="connsiteY9" fmla="*/ 64971 h 65150"/>
                <a:gd name="connsiteX10" fmla="*/ -4137 w 12207"/>
                <a:gd name="connsiteY10" fmla="*/ 64971 h 65150"/>
                <a:gd name="connsiteX11" fmla="*/ -4137 w 12207"/>
                <a:gd name="connsiteY11" fmla="*/ 19727 h 65150"/>
                <a:gd name="connsiteX12" fmla="*/ 5388 w 12207"/>
                <a:gd name="connsiteY12" fmla="*/ 19727 h 65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07" h="65150">
                  <a:moveTo>
                    <a:pt x="-3658" y="10202"/>
                  </a:moveTo>
                  <a:cubicBezTo>
                    <a:pt x="-4900" y="9107"/>
                    <a:pt x="-5565" y="7545"/>
                    <a:pt x="-5467" y="5916"/>
                  </a:cubicBezTo>
                  <a:cubicBezTo>
                    <a:pt x="-5467" y="4297"/>
                    <a:pt x="-4802" y="2744"/>
                    <a:pt x="-3658" y="1630"/>
                  </a:cubicBezTo>
                  <a:cubicBezTo>
                    <a:pt x="-2519" y="496"/>
                    <a:pt x="-993" y="-161"/>
                    <a:pt x="625" y="-180"/>
                  </a:cubicBezTo>
                  <a:cubicBezTo>
                    <a:pt x="2244" y="-170"/>
                    <a:pt x="3769" y="487"/>
                    <a:pt x="4913" y="1630"/>
                  </a:cubicBezTo>
                  <a:cubicBezTo>
                    <a:pt x="6058" y="2744"/>
                    <a:pt x="6723" y="4297"/>
                    <a:pt x="6723" y="5916"/>
                  </a:cubicBezTo>
                  <a:cubicBezTo>
                    <a:pt x="6816" y="7545"/>
                    <a:pt x="6151" y="9107"/>
                    <a:pt x="4913" y="10202"/>
                  </a:cubicBezTo>
                  <a:cubicBezTo>
                    <a:pt x="3769" y="11383"/>
                    <a:pt x="2244" y="12040"/>
                    <a:pt x="625" y="12012"/>
                  </a:cubicBezTo>
                  <a:cubicBezTo>
                    <a:pt x="-993" y="12031"/>
                    <a:pt x="-2519" y="11374"/>
                    <a:pt x="-3658" y="10202"/>
                  </a:cubicBezTo>
                  <a:close/>
                  <a:moveTo>
                    <a:pt x="5388" y="64971"/>
                  </a:moveTo>
                  <a:lnTo>
                    <a:pt x="-4137" y="64971"/>
                  </a:lnTo>
                  <a:lnTo>
                    <a:pt x="-4137" y="19727"/>
                  </a:lnTo>
                  <a:lnTo>
                    <a:pt x="5388" y="19727"/>
                  </a:lnTo>
                  <a:close/>
                </a:path>
              </a:pathLst>
            </a:custGeom>
            <a:solidFill>
              <a:srgbClr val="6D6E71"/>
            </a:solidFill>
            <a:ln w="9525" cap="flat">
              <a:noFill/>
              <a:prstDash val="solid"/>
              <a:miter/>
            </a:ln>
          </p:spPr>
          <p:txBody>
            <a:bodyPr rtlCol="0" anchor="ctr"/>
            <a:lstStyle/>
            <a:p>
              <a:endParaRPr lang="en-US"/>
            </a:p>
          </p:txBody>
        </p:sp>
        <p:sp>
          <p:nvSpPr>
            <p:cNvPr id="591" name="Freeform: Shape 590">
              <a:extLst>
                <a:ext uri="{FF2B5EF4-FFF2-40B4-BE49-F238E27FC236}">
                  <a16:creationId xmlns:a16="http://schemas.microsoft.com/office/drawing/2014/main" id="{C8C1A973-54A2-416F-A19B-71E4B04BE221}"/>
                </a:ext>
              </a:extLst>
            </p:cNvPr>
            <p:cNvSpPr/>
            <p:nvPr/>
          </p:nvSpPr>
          <p:spPr>
            <a:xfrm>
              <a:off x="19168493" y="3034654"/>
              <a:ext cx="41961" cy="46397"/>
            </a:xfrm>
            <a:custGeom>
              <a:avLst/>
              <a:gdLst>
                <a:gd name="connsiteX0" fmla="*/ 4048 w 41961"/>
                <a:gd name="connsiteY0" fmla="*/ 21452 h 46397"/>
                <a:gd name="connsiteX1" fmla="*/ 4048 w 41961"/>
                <a:gd name="connsiteY1" fmla="*/ 46217 h 46397"/>
                <a:gd name="connsiteX2" fmla="*/ -5477 w 41961"/>
                <a:gd name="connsiteY2" fmla="*/ 46217 h 46397"/>
                <a:gd name="connsiteX3" fmla="*/ -5477 w 41961"/>
                <a:gd name="connsiteY3" fmla="*/ 592 h 46397"/>
                <a:gd name="connsiteX4" fmla="*/ 4048 w 41961"/>
                <a:gd name="connsiteY4" fmla="*/ 592 h 46397"/>
                <a:gd name="connsiteX5" fmla="*/ 4048 w 41961"/>
                <a:gd name="connsiteY5" fmla="*/ 8879 h 46397"/>
                <a:gd name="connsiteX6" fmla="*/ 10429 w 41961"/>
                <a:gd name="connsiteY6" fmla="*/ 2307 h 46397"/>
                <a:gd name="connsiteX7" fmla="*/ 19284 w 41961"/>
                <a:gd name="connsiteY7" fmla="*/ -169 h 46397"/>
                <a:gd name="connsiteX8" fmla="*/ 31763 w 41961"/>
                <a:gd name="connsiteY8" fmla="*/ 4593 h 46397"/>
                <a:gd name="connsiteX9" fmla="*/ 36432 w 41961"/>
                <a:gd name="connsiteY9" fmla="*/ 18214 h 46397"/>
                <a:gd name="connsiteX10" fmla="*/ 36432 w 41961"/>
                <a:gd name="connsiteY10" fmla="*/ 46217 h 46397"/>
                <a:gd name="connsiteX11" fmla="*/ 26907 w 41961"/>
                <a:gd name="connsiteY11" fmla="*/ 46217 h 46397"/>
                <a:gd name="connsiteX12" fmla="*/ 26907 w 41961"/>
                <a:gd name="connsiteY12" fmla="*/ 21166 h 46397"/>
                <a:gd name="connsiteX13" fmla="*/ 16429 w 41961"/>
                <a:gd name="connsiteY13" fmla="*/ 8498 h 46397"/>
                <a:gd name="connsiteX14" fmla="*/ 7760 w 41961"/>
                <a:gd name="connsiteY14" fmla="*/ 11832 h 46397"/>
                <a:gd name="connsiteX15" fmla="*/ 4048 w 41961"/>
                <a:gd name="connsiteY15" fmla="*/ 21452 h 46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46397">
                  <a:moveTo>
                    <a:pt x="4048" y="21452"/>
                  </a:moveTo>
                  <a:lnTo>
                    <a:pt x="4048" y="46217"/>
                  </a:lnTo>
                  <a:lnTo>
                    <a:pt x="-5477" y="46217"/>
                  </a:lnTo>
                  <a:lnTo>
                    <a:pt x="-5477" y="592"/>
                  </a:lnTo>
                  <a:lnTo>
                    <a:pt x="4048" y="592"/>
                  </a:lnTo>
                  <a:lnTo>
                    <a:pt x="4048" y="8879"/>
                  </a:lnTo>
                  <a:cubicBezTo>
                    <a:pt x="5569" y="6164"/>
                    <a:pt x="7760" y="3897"/>
                    <a:pt x="10429" y="2307"/>
                  </a:cubicBezTo>
                  <a:cubicBezTo>
                    <a:pt x="13094" y="697"/>
                    <a:pt x="16140" y="-160"/>
                    <a:pt x="19284" y="-169"/>
                  </a:cubicBezTo>
                  <a:cubicBezTo>
                    <a:pt x="23954" y="-331"/>
                    <a:pt x="28428" y="1383"/>
                    <a:pt x="31763" y="4593"/>
                  </a:cubicBezTo>
                  <a:cubicBezTo>
                    <a:pt x="35097" y="8317"/>
                    <a:pt x="36814" y="13232"/>
                    <a:pt x="36432" y="18214"/>
                  </a:cubicBezTo>
                  <a:lnTo>
                    <a:pt x="36432" y="46217"/>
                  </a:lnTo>
                  <a:lnTo>
                    <a:pt x="26907" y="46217"/>
                  </a:lnTo>
                  <a:lnTo>
                    <a:pt x="26907" y="21166"/>
                  </a:lnTo>
                  <a:cubicBezTo>
                    <a:pt x="26907" y="12784"/>
                    <a:pt x="23382" y="8498"/>
                    <a:pt x="16429" y="8498"/>
                  </a:cubicBezTo>
                  <a:cubicBezTo>
                    <a:pt x="13192" y="8470"/>
                    <a:pt x="10141" y="9660"/>
                    <a:pt x="7760" y="11832"/>
                  </a:cubicBezTo>
                  <a:cubicBezTo>
                    <a:pt x="5188" y="14327"/>
                    <a:pt x="3760" y="17852"/>
                    <a:pt x="4048" y="21452"/>
                  </a:cubicBezTo>
                  <a:close/>
                </a:path>
              </a:pathLst>
            </a:custGeom>
            <a:solidFill>
              <a:srgbClr val="6D6E71"/>
            </a:solidFill>
            <a:ln w="9525" cap="flat">
              <a:noFill/>
              <a:prstDash val="solid"/>
              <a:miter/>
            </a:ln>
          </p:spPr>
          <p:txBody>
            <a:bodyPr rtlCol="0" anchor="ctr"/>
            <a:lstStyle/>
            <a:p>
              <a:endParaRPr lang="en-US"/>
            </a:p>
          </p:txBody>
        </p:sp>
        <p:sp>
          <p:nvSpPr>
            <p:cNvPr id="592" name="Freeform: Shape 591">
              <a:extLst>
                <a:ext uri="{FF2B5EF4-FFF2-40B4-BE49-F238E27FC236}">
                  <a16:creationId xmlns:a16="http://schemas.microsoft.com/office/drawing/2014/main" id="{711910CE-E094-4010-86EC-0519FC9E6776}"/>
                </a:ext>
              </a:extLst>
            </p:cNvPr>
            <p:cNvSpPr/>
            <p:nvPr/>
          </p:nvSpPr>
          <p:spPr>
            <a:xfrm>
              <a:off x="19220296" y="3034274"/>
              <a:ext cx="45027" cy="65084"/>
            </a:xfrm>
            <a:custGeom>
              <a:avLst/>
              <a:gdLst>
                <a:gd name="connsiteX0" fmla="*/ 39491 w 45027"/>
                <a:gd name="connsiteY0" fmla="*/ 973 h 65084"/>
                <a:gd name="connsiteX1" fmla="*/ 39491 w 45027"/>
                <a:gd name="connsiteY1" fmla="*/ 40692 h 65084"/>
                <a:gd name="connsiteX2" fmla="*/ 32919 w 45027"/>
                <a:gd name="connsiteY2" fmla="*/ 58885 h 65084"/>
                <a:gd name="connsiteX3" fmla="*/ 16059 w 45027"/>
                <a:gd name="connsiteY3" fmla="*/ 64885 h 65084"/>
                <a:gd name="connsiteX4" fmla="*/ -2418 w 45027"/>
                <a:gd name="connsiteY4" fmla="*/ 58123 h 65084"/>
                <a:gd name="connsiteX5" fmla="*/ 2060 w 45027"/>
                <a:gd name="connsiteY5" fmla="*/ 50789 h 65084"/>
                <a:gd name="connsiteX6" fmla="*/ 15585 w 45027"/>
                <a:gd name="connsiteY6" fmla="*/ 55837 h 65084"/>
                <a:gd name="connsiteX7" fmla="*/ 26347 w 45027"/>
                <a:gd name="connsiteY7" fmla="*/ 52313 h 65084"/>
                <a:gd name="connsiteX8" fmla="*/ 30347 w 45027"/>
                <a:gd name="connsiteY8" fmla="*/ 41073 h 65084"/>
                <a:gd name="connsiteX9" fmla="*/ 30347 w 45027"/>
                <a:gd name="connsiteY9" fmla="*/ 35263 h 65084"/>
                <a:gd name="connsiteX10" fmla="*/ 24250 w 45027"/>
                <a:gd name="connsiteY10" fmla="*/ 41740 h 65084"/>
                <a:gd name="connsiteX11" fmla="*/ 15297 w 45027"/>
                <a:gd name="connsiteY11" fmla="*/ 44121 h 65084"/>
                <a:gd name="connsiteX12" fmla="*/ 344 w 45027"/>
                <a:gd name="connsiteY12" fmla="*/ 37739 h 65084"/>
                <a:gd name="connsiteX13" fmla="*/ -5465 w 45027"/>
                <a:gd name="connsiteY13" fmla="*/ 22023 h 65084"/>
                <a:gd name="connsiteX14" fmla="*/ 344 w 45027"/>
                <a:gd name="connsiteY14" fmla="*/ 6211 h 65084"/>
                <a:gd name="connsiteX15" fmla="*/ 15204 w 45027"/>
                <a:gd name="connsiteY15" fmla="*/ -170 h 65084"/>
                <a:gd name="connsiteX16" fmla="*/ 29966 w 45027"/>
                <a:gd name="connsiteY16" fmla="*/ 7355 h 65084"/>
                <a:gd name="connsiteX17" fmla="*/ 29966 w 45027"/>
                <a:gd name="connsiteY17" fmla="*/ 973 h 65084"/>
                <a:gd name="connsiteX18" fmla="*/ 3869 w 45027"/>
                <a:gd name="connsiteY18" fmla="*/ 22023 h 65084"/>
                <a:gd name="connsiteX19" fmla="*/ 7297 w 45027"/>
                <a:gd name="connsiteY19" fmla="*/ 31548 h 65084"/>
                <a:gd name="connsiteX20" fmla="*/ 16822 w 45027"/>
                <a:gd name="connsiteY20" fmla="*/ 35644 h 65084"/>
                <a:gd name="connsiteX21" fmla="*/ 26347 w 45027"/>
                <a:gd name="connsiteY21" fmla="*/ 31739 h 65084"/>
                <a:gd name="connsiteX22" fmla="*/ 30063 w 45027"/>
                <a:gd name="connsiteY22" fmla="*/ 22214 h 65084"/>
                <a:gd name="connsiteX23" fmla="*/ 26347 w 45027"/>
                <a:gd name="connsiteY23" fmla="*/ 12689 h 65084"/>
                <a:gd name="connsiteX24" fmla="*/ 16822 w 45027"/>
                <a:gd name="connsiteY24" fmla="*/ 8688 h 65084"/>
                <a:gd name="connsiteX25" fmla="*/ 7297 w 45027"/>
                <a:gd name="connsiteY25" fmla="*/ 12879 h 65084"/>
                <a:gd name="connsiteX26" fmla="*/ 3869 w 45027"/>
                <a:gd name="connsiteY26" fmla="*/ 22023 h 65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027" h="65084">
                  <a:moveTo>
                    <a:pt x="39491" y="973"/>
                  </a:moveTo>
                  <a:lnTo>
                    <a:pt x="39491" y="40692"/>
                  </a:lnTo>
                  <a:cubicBezTo>
                    <a:pt x="39970" y="47417"/>
                    <a:pt x="37588" y="54037"/>
                    <a:pt x="32919" y="58885"/>
                  </a:cubicBezTo>
                  <a:cubicBezTo>
                    <a:pt x="28254" y="62981"/>
                    <a:pt x="22250" y="65133"/>
                    <a:pt x="16059" y="64885"/>
                  </a:cubicBezTo>
                  <a:cubicBezTo>
                    <a:pt x="9297" y="64809"/>
                    <a:pt x="2818" y="62428"/>
                    <a:pt x="-2418" y="58123"/>
                  </a:cubicBezTo>
                  <a:lnTo>
                    <a:pt x="2060" y="50789"/>
                  </a:lnTo>
                  <a:cubicBezTo>
                    <a:pt x="5869" y="53903"/>
                    <a:pt x="10632" y="55684"/>
                    <a:pt x="15585" y="55837"/>
                  </a:cubicBezTo>
                  <a:cubicBezTo>
                    <a:pt x="19487" y="56065"/>
                    <a:pt x="23301" y="54808"/>
                    <a:pt x="26347" y="52313"/>
                  </a:cubicBezTo>
                  <a:cubicBezTo>
                    <a:pt x="29300" y="49331"/>
                    <a:pt x="30728" y="45226"/>
                    <a:pt x="30347" y="41073"/>
                  </a:cubicBezTo>
                  <a:lnTo>
                    <a:pt x="30347" y="35263"/>
                  </a:lnTo>
                  <a:cubicBezTo>
                    <a:pt x="28919" y="37939"/>
                    <a:pt x="26822" y="40178"/>
                    <a:pt x="24250" y="41740"/>
                  </a:cubicBezTo>
                  <a:cubicBezTo>
                    <a:pt x="21585" y="43359"/>
                    <a:pt x="18441" y="44188"/>
                    <a:pt x="15297" y="44121"/>
                  </a:cubicBezTo>
                  <a:cubicBezTo>
                    <a:pt x="9581" y="44331"/>
                    <a:pt x="4153" y="41997"/>
                    <a:pt x="344" y="37739"/>
                  </a:cubicBezTo>
                  <a:cubicBezTo>
                    <a:pt x="-3563" y="33463"/>
                    <a:pt x="-5656" y="27824"/>
                    <a:pt x="-5465" y="22023"/>
                  </a:cubicBezTo>
                  <a:cubicBezTo>
                    <a:pt x="-5656" y="16203"/>
                    <a:pt x="-3563" y="10526"/>
                    <a:pt x="344" y="6211"/>
                  </a:cubicBezTo>
                  <a:cubicBezTo>
                    <a:pt x="4060" y="1982"/>
                    <a:pt x="9581" y="-351"/>
                    <a:pt x="15204" y="-170"/>
                  </a:cubicBezTo>
                  <a:cubicBezTo>
                    <a:pt x="21110" y="-246"/>
                    <a:pt x="26538" y="2573"/>
                    <a:pt x="29966" y="7355"/>
                  </a:cubicBezTo>
                  <a:lnTo>
                    <a:pt x="29966" y="973"/>
                  </a:lnTo>
                  <a:close/>
                  <a:moveTo>
                    <a:pt x="3869" y="22023"/>
                  </a:moveTo>
                  <a:cubicBezTo>
                    <a:pt x="3772" y="25509"/>
                    <a:pt x="5009" y="28891"/>
                    <a:pt x="7297" y="31548"/>
                  </a:cubicBezTo>
                  <a:cubicBezTo>
                    <a:pt x="9678" y="34320"/>
                    <a:pt x="13204" y="35834"/>
                    <a:pt x="16822" y="35644"/>
                  </a:cubicBezTo>
                  <a:cubicBezTo>
                    <a:pt x="20441" y="35796"/>
                    <a:pt x="23868" y="34368"/>
                    <a:pt x="26347" y="31739"/>
                  </a:cubicBezTo>
                  <a:cubicBezTo>
                    <a:pt x="28728" y="29157"/>
                    <a:pt x="30063" y="25747"/>
                    <a:pt x="30063" y="22214"/>
                  </a:cubicBezTo>
                  <a:cubicBezTo>
                    <a:pt x="30063" y="18689"/>
                    <a:pt x="28728" y="15308"/>
                    <a:pt x="26347" y="12689"/>
                  </a:cubicBezTo>
                  <a:cubicBezTo>
                    <a:pt x="23868" y="10031"/>
                    <a:pt x="20441" y="8574"/>
                    <a:pt x="16822" y="8688"/>
                  </a:cubicBezTo>
                  <a:cubicBezTo>
                    <a:pt x="13204" y="8478"/>
                    <a:pt x="9581" y="10031"/>
                    <a:pt x="7297" y="12879"/>
                  </a:cubicBezTo>
                  <a:cubicBezTo>
                    <a:pt x="5200" y="15451"/>
                    <a:pt x="3963" y="18680"/>
                    <a:pt x="3869" y="22023"/>
                  </a:cubicBezTo>
                  <a:close/>
                </a:path>
              </a:pathLst>
            </a:custGeom>
            <a:solidFill>
              <a:srgbClr val="6D6E71"/>
            </a:solidFill>
            <a:ln w="9525" cap="flat">
              <a:noFill/>
              <a:prstDash val="solid"/>
              <a:miter/>
            </a:ln>
          </p:spPr>
          <p:txBody>
            <a:bodyPr rtlCol="0" anchor="ctr"/>
            <a:lstStyle/>
            <a:p>
              <a:endParaRPr lang="en-US"/>
            </a:p>
          </p:txBody>
        </p:sp>
        <p:sp>
          <p:nvSpPr>
            <p:cNvPr id="593" name="Freeform: Shape 592">
              <a:extLst>
                <a:ext uri="{FF2B5EF4-FFF2-40B4-BE49-F238E27FC236}">
                  <a16:creationId xmlns:a16="http://schemas.microsoft.com/office/drawing/2014/main" id="{9F3AC972-DEE1-40C2-B324-AE4C7304381A}"/>
                </a:ext>
              </a:extLst>
            </p:cNvPr>
            <p:cNvSpPr/>
            <p:nvPr/>
          </p:nvSpPr>
          <p:spPr>
            <a:xfrm>
              <a:off x="19274123" y="3035026"/>
              <a:ext cx="36588" cy="46705"/>
            </a:xfrm>
            <a:custGeom>
              <a:avLst/>
              <a:gdLst>
                <a:gd name="connsiteX0" fmla="*/ 31098 w 36588"/>
                <a:gd name="connsiteY0" fmla="*/ 32129 h 46705"/>
                <a:gd name="connsiteX1" fmla="*/ 26433 w 36588"/>
                <a:gd name="connsiteY1" fmla="*/ 42606 h 46705"/>
                <a:gd name="connsiteX2" fmla="*/ 14336 w 36588"/>
                <a:gd name="connsiteY2" fmla="*/ 46511 h 46705"/>
                <a:gd name="connsiteX3" fmla="*/ 4048 w 36588"/>
                <a:gd name="connsiteY3" fmla="*/ 44702 h 46705"/>
                <a:gd name="connsiteX4" fmla="*/ -5477 w 36588"/>
                <a:gd name="connsiteY4" fmla="*/ 39654 h 46705"/>
                <a:gd name="connsiteX5" fmla="*/ -812 w 36588"/>
                <a:gd name="connsiteY5" fmla="*/ 32129 h 46705"/>
                <a:gd name="connsiteX6" fmla="*/ 14620 w 36588"/>
                <a:gd name="connsiteY6" fmla="*/ 38130 h 46705"/>
                <a:gd name="connsiteX7" fmla="*/ 19764 w 36588"/>
                <a:gd name="connsiteY7" fmla="*/ 36701 h 46705"/>
                <a:gd name="connsiteX8" fmla="*/ 21573 w 36588"/>
                <a:gd name="connsiteY8" fmla="*/ 32891 h 46705"/>
                <a:gd name="connsiteX9" fmla="*/ 12527 w 36588"/>
                <a:gd name="connsiteY9" fmla="*/ 26700 h 46705"/>
                <a:gd name="connsiteX10" fmla="*/ 11476 w 36588"/>
                <a:gd name="connsiteY10" fmla="*/ 26700 h 46705"/>
                <a:gd name="connsiteX11" fmla="*/ -2714 w 36588"/>
                <a:gd name="connsiteY11" fmla="*/ 13841 h 46705"/>
                <a:gd name="connsiteX12" fmla="*/ 2239 w 36588"/>
                <a:gd name="connsiteY12" fmla="*/ 3744 h 46705"/>
                <a:gd name="connsiteX13" fmla="*/ 15001 w 36588"/>
                <a:gd name="connsiteY13" fmla="*/ -161 h 46705"/>
                <a:gd name="connsiteX14" fmla="*/ 29954 w 36588"/>
                <a:gd name="connsiteY14" fmla="*/ 4506 h 46705"/>
                <a:gd name="connsiteX15" fmla="*/ 26335 w 36588"/>
                <a:gd name="connsiteY15" fmla="*/ 11650 h 46705"/>
                <a:gd name="connsiteX16" fmla="*/ 14238 w 36588"/>
                <a:gd name="connsiteY16" fmla="*/ 7935 h 46705"/>
                <a:gd name="connsiteX17" fmla="*/ 8713 w 36588"/>
                <a:gd name="connsiteY17" fmla="*/ 9174 h 46705"/>
                <a:gd name="connsiteX18" fmla="*/ 6522 w 36588"/>
                <a:gd name="connsiteY18" fmla="*/ 12888 h 46705"/>
                <a:gd name="connsiteX19" fmla="*/ 8811 w 36588"/>
                <a:gd name="connsiteY19" fmla="*/ 16127 h 46705"/>
                <a:gd name="connsiteX20" fmla="*/ 13094 w 36588"/>
                <a:gd name="connsiteY20" fmla="*/ 17651 h 46705"/>
                <a:gd name="connsiteX21" fmla="*/ 18047 w 36588"/>
                <a:gd name="connsiteY21" fmla="*/ 18984 h 46705"/>
                <a:gd name="connsiteX22" fmla="*/ 22145 w 36588"/>
                <a:gd name="connsiteY22" fmla="*/ 20508 h 46705"/>
                <a:gd name="connsiteX23" fmla="*/ 26526 w 36588"/>
                <a:gd name="connsiteY23" fmla="*/ 22985 h 46705"/>
                <a:gd name="connsiteX24" fmla="*/ 31098 w 36588"/>
                <a:gd name="connsiteY24" fmla="*/ 32129 h 4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588" h="46705">
                  <a:moveTo>
                    <a:pt x="31098" y="32129"/>
                  </a:moveTo>
                  <a:cubicBezTo>
                    <a:pt x="31288" y="36158"/>
                    <a:pt x="29572" y="40035"/>
                    <a:pt x="26433" y="42606"/>
                  </a:cubicBezTo>
                  <a:cubicBezTo>
                    <a:pt x="23001" y="45302"/>
                    <a:pt x="18717" y="46683"/>
                    <a:pt x="14336" y="46511"/>
                  </a:cubicBezTo>
                  <a:cubicBezTo>
                    <a:pt x="10811" y="46455"/>
                    <a:pt x="7383" y="45845"/>
                    <a:pt x="4048" y="44702"/>
                  </a:cubicBezTo>
                  <a:cubicBezTo>
                    <a:pt x="621" y="43578"/>
                    <a:pt x="-2621" y="41873"/>
                    <a:pt x="-5477" y="39654"/>
                  </a:cubicBezTo>
                  <a:lnTo>
                    <a:pt x="-812" y="32129"/>
                  </a:lnTo>
                  <a:cubicBezTo>
                    <a:pt x="3569" y="35758"/>
                    <a:pt x="9001" y="37863"/>
                    <a:pt x="14620" y="38130"/>
                  </a:cubicBezTo>
                  <a:cubicBezTo>
                    <a:pt x="16429" y="38215"/>
                    <a:pt x="18238" y="37720"/>
                    <a:pt x="19764" y="36701"/>
                  </a:cubicBezTo>
                  <a:cubicBezTo>
                    <a:pt x="20908" y="35787"/>
                    <a:pt x="21573" y="34377"/>
                    <a:pt x="21573" y="32891"/>
                  </a:cubicBezTo>
                  <a:cubicBezTo>
                    <a:pt x="21573" y="30605"/>
                    <a:pt x="18619" y="28509"/>
                    <a:pt x="12527" y="26700"/>
                  </a:cubicBezTo>
                  <a:lnTo>
                    <a:pt x="11476" y="26700"/>
                  </a:lnTo>
                  <a:cubicBezTo>
                    <a:pt x="1951" y="24128"/>
                    <a:pt x="-2714" y="19842"/>
                    <a:pt x="-2714" y="13841"/>
                  </a:cubicBezTo>
                  <a:cubicBezTo>
                    <a:pt x="-2905" y="9859"/>
                    <a:pt x="-1003" y="6069"/>
                    <a:pt x="2239" y="3744"/>
                  </a:cubicBezTo>
                  <a:cubicBezTo>
                    <a:pt x="5950" y="1020"/>
                    <a:pt x="10429" y="-361"/>
                    <a:pt x="15001" y="-161"/>
                  </a:cubicBezTo>
                  <a:cubicBezTo>
                    <a:pt x="20336" y="-113"/>
                    <a:pt x="25572" y="1515"/>
                    <a:pt x="29954" y="4506"/>
                  </a:cubicBezTo>
                  <a:lnTo>
                    <a:pt x="26335" y="11650"/>
                  </a:lnTo>
                  <a:cubicBezTo>
                    <a:pt x="22810" y="9221"/>
                    <a:pt x="18526" y="7926"/>
                    <a:pt x="14238" y="7935"/>
                  </a:cubicBezTo>
                  <a:cubicBezTo>
                    <a:pt x="12336" y="7840"/>
                    <a:pt x="10429" y="8269"/>
                    <a:pt x="8713" y="9174"/>
                  </a:cubicBezTo>
                  <a:cubicBezTo>
                    <a:pt x="7383" y="9897"/>
                    <a:pt x="6522" y="11336"/>
                    <a:pt x="6522" y="12888"/>
                  </a:cubicBezTo>
                  <a:cubicBezTo>
                    <a:pt x="6522" y="14355"/>
                    <a:pt x="7383" y="15670"/>
                    <a:pt x="8811" y="16127"/>
                  </a:cubicBezTo>
                  <a:cubicBezTo>
                    <a:pt x="10146" y="16832"/>
                    <a:pt x="11573" y="17346"/>
                    <a:pt x="13094" y="17651"/>
                  </a:cubicBezTo>
                  <a:lnTo>
                    <a:pt x="18047" y="18984"/>
                  </a:lnTo>
                  <a:lnTo>
                    <a:pt x="22145" y="20508"/>
                  </a:lnTo>
                  <a:cubicBezTo>
                    <a:pt x="23670" y="21175"/>
                    <a:pt x="25191" y="22004"/>
                    <a:pt x="26526" y="22985"/>
                  </a:cubicBezTo>
                  <a:cubicBezTo>
                    <a:pt x="29479" y="25061"/>
                    <a:pt x="31195" y="28500"/>
                    <a:pt x="31098" y="32129"/>
                  </a:cubicBezTo>
                  <a:close/>
                </a:path>
              </a:pathLst>
            </a:custGeom>
            <a:solidFill>
              <a:srgbClr val="6D6E71"/>
            </a:solidFill>
            <a:ln w="9525" cap="flat">
              <a:noFill/>
              <a:prstDash val="solid"/>
              <a:miter/>
            </a:ln>
          </p:spPr>
          <p:txBody>
            <a:bodyPr rtlCol="0" anchor="ctr"/>
            <a:lstStyle/>
            <a:p>
              <a:endParaRPr lang="en-US"/>
            </a:p>
          </p:txBody>
        </p:sp>
        <p:sp>
          <p:nvSpPr>
            <p:cNvPr id="594" name="Freeform: Shape 593">
              <a:extLst>
                <a:ext uri="{FF2B5EF4-FFF2-40B4-BE49-F238E27FC236}">
                  <a16:creationId xmlns:a16="http://schemas.microsoft.com/office/drawing/2014/main" id="{B723B6B7-01A4-4181-9D13-433C4513ECE9}"/>
                </a:ext>
              </a:extLst>
            </p:cNvPr>
            <p:cNvSpPr/>
            <p:nvPr/>
          </p:nvSpPr>
          <p:spPr>
            <a:xfrm>
              <a:off x="19339180" y="3035026"/>
              <a:ext cx="36588" cy="46705"/>
            </a:xfrm>
            <a:custGeom>
              <a:avLst/>
              <a:gdLst>
                <a:gd name="connsiteX0" fmla="*/ 31098 w 36588"/>
                <a:gd name="connsiteY0" fmla="*/ 32129 h 46705"/>
                <a:gd name="connsiteX1" fmla="*/ 26428 w 36588"/>
                <a:gd name="connsiteY1" fmla="*/ 42606 h 46705"/>
                <a:gd name="connsiteX2" fmla="*/ 14336 w 36588"/>
                <a:gd name="connsiteY2" fmla="*/ 46511 h 46705"/>
                <a:gd name="connsiteX3" fmla="*/ 4048 w 36588"/>
                <a:gd name="connsiteY3" fmla="*/ 44702 h 46705"/>
                <a:gd name="connsiteX4" fmla="*/ -5477 w 36588"/>
                <a:gd name="connsiteY4" fmla="*/ 39654 h 46705"/>
                <a:gd name="connsiteX5" fmla="*/ -812 w 36588"/>
                <a:gd name="connsiteY5" fmla="*/ 32129 h 46705"/>
                <a:gd name="connsiteX6" fmla="*/ 14620 w 36588"/>
                <a:gd name="connsiteY6" fmla="*/ 38130 h 46705"/>
                <a:gd name="connsiteX7" fmla="*/ 19764 w 36588"/>
                <a:gd name="connsiteY7" fmla="*/ 36701 h 46705"/>
                <a:gd name="connsiteX8" fmla="*/ 21573 w 36588"/>
                <a:gd name="connsiteY8" fmla="*/ 32891 h 46705"/>
                <a:gd name="connsiteX9" fmla="*/ 12522 w 36588"/>
                <a:gd name="connsiteY9" fmla="*/ 26700 h 46705"/>
                <a:gd name="connsiteX10" fmla="*/ 11476 w 36588"/>
                <a:gd name="connsiteY10" fmla="*/ 26700 h 46705"/>
                <a:gd name="connsiteX11" fmla="*/ -2714 w 36588"/>
                <a:gd name="connsiteY11" fmla="*/ 13841 h 46705"/>
                <a:gd name="connsiteX12" fmla="*/ 2239 w 36588"/>
                <a:gd name="connsiteY12" fmla="*/ 3744 h 46705"/>
                <a:gd name="connsiteX13" fmla="*/ 15001 w 36588"/>
                <a:gd name="connsiteY13" fmla="*/ -161 h 46705"/>
                <a:gd name="connsiteX14" fmla="*/ 29954 w 36588"/>
                <a:gd name="connsiteY14" fmla="*/ 4506 h 46705"/>
                <a:gd name="connsiteX15" fmla="*/ 26335 w 36588"/>
                <a:gd name="connsiteY15" fmla="*/ 11650 h 46705"/>
                <a:gd name="connsiteX16" fmla="*/ 14238 w 36588"/>
                <a:gd name="connsiteY16" fmla="*/ 7935 h 46705"/>
                <a:gd name="connsiteX17" fmla="*/ 8713 w 36588"/>
                <a:gd name="connsiteY17" fmla="*/ 9174 h 46705"/>
                <a:gd name="connsiteX18" fmla="*/ 6522 w 36588"/>
                <a:gd name="connsiteY18" fmla="*/ 12888 h 46705"/>
                <a:gd name="connsiteX19" fmla="*/ 8811 w 36588"/>
                <a:gd name="connsiteY19" fmla="*/ 16127 h 46705"/>
                <a:gd name="connsiteX20" fmla="*/ 13094 w 36588"/>
                <a:gd name="connsiteY20" fmla="*/ 17651 h 46705"/>
                <a:gd name="connsiteX21" fmla="*/ 18047 w 36588"/>
                <a:gd name="connsiteY21" fmla="*/ 18984 h 46705"/>
                <a:gd name="connsiteX22" fmla="*/ 22145 w 36588"/>
                <a:gd name="connsiteY22" fmla="*/ 20508 h 46705"/>
                <a:gd name="connsiteX23" fmla="*/ 26526 w 36588"/>
                <a:gd name="connsiteY23" fmla="*/ 22985 h 46705"/>
                <a:gd name="connsiteX24" fmla="*/ 31098 w 36588"/>
                <a:gd name="connsiteY24" fmla="*/ 32129 h 4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588" h="46705">
                  <a:moveTo>
                    <a:pt x="31098" y="32129"/>
                  </a:moveTo>
                  <a:cubicBezTo>
                    <a:pt x="31288" y="36158"/>
                    <a:pt x="29572" y="40035"/>
                    <a:pt x="26428" y="42606"/>
                  </a:cubicBezTo>
                  <a:cubicBezTo>
                    <a:pt x="23001" y="45302"/>
                    <a:pt x="18717" y="46683"/>
                    <a:pt x="14336" y="46511"/>
                  </a:cubicBezTo>
                  <a:cubicBezTo>
                    <a:pt x="10811" y="46455"/>
                    <a:pt x="7378" y="45845"/>
                    <a:pt x="4048" y="44702"/>
                  </a:cubicBezTo>
                  <a:cubicBezTo>
                    <a:pt x="616" y="43578"/>
                    <a:pt x="-2621" y="41873"/>
                    <a:pt x="-5477" y="39654"/>
                  </a:cubicBezTo>
                  <a:lnTo>
                    <a:pt x="-812" y="32129"/>
                  </a:lnTo>
                  <a:cubicBezTo>
                    <a:pt x="3476" y="35787"/>
                    <a:pt x="8904" y="37901"/>
                    <a:pt x="14620" y="38130"/>
                  </a:cubicBezTo>
                  <a:cubicBezTo>
                    <a:pt x="16429" y="38206"/>
                    <a:pt x="18238" y="37711"/>
                    <a:pt x="19764" y="36701"/>
                  </a:cubicBezTo>
                  <a:cubicBezTo>
                    <a:pt x="20908" y="35787"/>
                    <a:pt x="21573" y="34377"/>
                    <a:pt x="21573" y="32891"/>
                  </a:cubicBezTo>
                  <a:cubicBezTo>
                    <a:pt x="21573" y="30605"/>
                    <a:pt x="18619" y="28509"/>
                    <a:pt x="12522" y="26700"/>
                  </a:cubicBezTo>
                  <a:lnTo>
                    <a:pt x="11476" y="26700"/>
                  </a:lnTo>
                  <a:cubicBezTo>
                    <a:pt x="1951" y="24128"/>
                    <a:pt x="-2714" y="19842"/>
                    <a:pt x="-2714" y="13841"/>
                  </a:cubicBezTo>
                  <a:cubicBezTo>
                    <a:pt x="-2812" y="9859"/>
                    <a:pt x="-1003" y="6069"/>
                    <a:pt x="2239" y="3744"/>
                  </a:cubicBezTo>
                  <a:cubicBezTo>
                    <a:pt x="5950" y="1020"/>
                    <a:pt x="10429" y="-361"/>
                    <a:pt x="15001" y="-161"/>
                  </a:cubicBezTo>
                  <a:cubicBezTo>
                    <a:pt x="20336" y="-113"/>
                    <a:pt x="25572" y="1515"/>
                    <a:pt x="29954" y="4506"/>
                  </a:cubicBezTo>
                  <a:lnTo>
                    <a:pt x="26335" y="11650"/>
                  </a:lnTo>
                  <a:cubicBezTo>
                    <a:pt x="22810" y="9221"/>
                    <a:pt x="18526" y="7926"/>
                    <a:pt x="14238" y="7935"/>
                  </a:cubicBezTo>
                  <a:cubicBezTo>
                    <a:pt x="12331" y="7840"/>
                    <a:pt x="10429" y="8269"/>
                    <a:pt x="8713" y="9174"/>
                  </a:cubicBezTo>
                  <a:cubicBezTo>
                    <a:pt x="7378" y="9897"/>
                    <a:pt x="6522" y="11336"/>
                    <a:pt x="6522" y="12888"/>
                  </a:cubicBezTo>
                  <a:cubicBezTo>
                    <a:pt x="6522" y="14355"/>
                    <a:pt x="7378" y="15670"/>
                    <a:pt x="8811" y="16127"/>
                  </a:cubicBezTo>
                  <a:cubicBezTo>
                    <a:pt x="10141" y="16832"/>
                    <a:pt x="11573" y="17346"/>
                    <a:pt x="13094" y="17651"/>
                  </a:cubicBezTo>
                  <a:lnTo>
                    <a:pt x="18047" y="18984"/>
                  </a:lnTo>
                  <a:lnTo>
                    <a:pt x="22145" y="20508"/>
                  </a:lnTo>
                  <a:cubicBezTo>
                    <a:pt x="23670" y="21194"/>
                    <a:pt x="25191" y="22023"/>
                    <a:pt x="26526" y="22985"/>
                  </a:cubicBezTo>
                  <a:cubicBezTo>
                    <a:pt x="29479" y="25061"/>
                    <a:pt x="31191" y="28500"/>
                    <a:pt x="31098" y="32129"/>
                  </a:cubicBezTo>
                  <a:close/>
                </a:path>
              </a:pathLst>
            </a:custGeom>
            <a:solidFill>
              <a:srgbClr val="6D6E71"/>
            </a:solidFill>
            <a:ln w="9525" cap="flat">
              <a:noFill/>
              <a:prstDash val="solid"/>
              <a:miter/>
            </a:ln>
          </p:spPr>
          <p:txBody>
            <a:bodyPr rtlCol="0" anchor="ctr"/>
            <a:lstStyle/>
            <a:p>
              <a:endParaRPr lang="en-US"/>
            </a:p>
          </p:txBody>
        </p:sp>
        <p:sp>
          <p:nvSpPr>
            <p:cNvPr id="595" name="Freeform: Shape 594">
              <a:extLst>
                <a:ext uri="{FF2B5EF4-FFF2-40B4-BE49-F238E27FC236}">
                  <a16:creationId xmlns:a16="http://schemas.microsoft.com/office/drawing/2014/main" id="{BD7FEF1F-1BBA-4034-ABCF-94E610FAE815}"/>
                </a:ext>
              </a:extLst>
            </p:cNvPr>
            <p:cNvSpPr/>
            <p:nvPr/>
          </p:nvSpPr>
          <p:spPr>
            <a:xfrm>
              <a:off x="19386042" y="3017519"/>
              <a:ext cx="41939" cy="63531"/>
            </a:xfrm>
            <a:custGeom>
              <a:avLst/>
              <a:gdLst>
                <a:gd name="connsiteX0" fmla="*/ 4048 w 41939"/>
                <a:gd name="connsiteY0" fmla="*/ 38587 h 63531"/>
                <a:gd name="connsiteX1" fmla="*/ 4048 w 41939"/>
                <a:gd name="connsiteY1" fmla="*/ 63352 h 63531"/>
                <a:gd name="connsiteX2" fmla="*/ -5477 w 41939"/>
                <a:gd name="connsiteY2" fmla="*/ 63352 h 63531"/>
                <a:gd name="connsiteX3" fmla="*/ -5477 w 41939"/>
                <a:gd name="connsiteY3" fmla="*/ -180 h 63531"/>
                <a:gd name="connsiteX4" fmla="*/ 4048 w 41939"/>
                <a:gd name="connsiteY4" fmla="*/ -180 h 63531"/>
                <a:gd name="connsiteX5" fmla="*/ 4048 w 41939"/>
                <a:gd name="connsiteY5" fmla="*/ 26014 h 63531"/>
                <a:gd name="connsiteX6" fmla="*/ 10239 w 41939"/>
                <a:gd name="connsiteY6" fmla="*/ 19441 h 63531"/>
                <a:gd name="connsiteX7" fmla="*/ 19191 w 41939"/>
                <a:gd name="connsiteY7" fmla="*/ 16965 h 63531"/>
                <a:gd name="connsiteX8" fmla="*/ 31670 w 41939"/>
                <a:gd name="connsiteY8" fmla="*/ 21728 h 63531"/>
                <a:gd name="connsiteX9" fmla="*/ 36432 w 41939"/>
                <a:gd name="connsiteY9" fmla="*/ 35348 h 63531"/>
                <a:gd name="connsiteX10" fmla="*/ 36432 w 41939"/>
                <a:gd name="connsiteY10" fmla="*/ 63352 h 63531"/>
                <a:gd name="connsiteX11" fmla="*/ 26907 w 41939"/>
                <a:gd name="connsiteY11" fmla="*/ 63352 h 63531"/>
                <a:gd name="connsiteX12" fmla="*/ 26907 w 41939"/>
                <a:gd name="connsiteY12" fmla="*/ 38301 h 63531"/>
                <a:gd name="connsiteX13" fmla="*/ 16429 w 41939"/>
                <a:gd name="connsiteY13" fmla="*/ 25633 h 63531"/>
                <a:gd name="connsiteX14" fmla="*/ 7764 w 41939"/>
                <a:gd name="connsiteY14" fmla="*/ 28966 h 63531"/>
                <a:gd name="connsiteX15" fmla="*/ 4048 w 41939"/>
                <a:gd name="connsiteY15" fmla="*/ 38587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39" h="63531">
                  <a:moveTo>
                    <a:pt x="4048" y="38587"/>
                  </a:moveTo>
                  <a:lnTo>
                    <a:pt x="4048" y="63352"/>
                  </a:lnTo>
                  <a:lnTo>
                    <a:pt x="-5477" y="63352"/>
                  </a:lnTo>
                  <a:lnTo>
                    <a:pt x="-5477" y="-180"/>
                  </a:lnTo>
                  <a:lnTo>
                    <a:pt x="4048" y="-180"/>
                  </a:lnTo>
                  <a:lnTo>
                    <a:pt x="4048" y="26014"/>
                  </a:lnTo>
                  <a:cubicBezTo>
                    <a:pt x="5383" y="23233"/>
                    <a:pt x="7574" y="20927"/>
                    <a:pt x="10239" y="19441"/>
                  </a:cubicBezTo>
                  <a:cubicBezTo>
                    <a:pt x="12903" y="17813"/>
                    <a:pt x="16047" y="16965"/>
                    <a:pt x="19191" y="16965"/>
                  </a:cubicBezTo>
                  <a:cubicBezTo>
                    <a:pt x="23861" y="16803"/>
                    <a:pt x="28335" y="18518"/>
                    <a:pt x="31670" y="21728"/>
                  </a:cubicBezTo>
                  <a:cubicBezTo>
                    <a:pt x="35004" y="25433"/>
                    <a:pt x="36716" y="30348"/>
                    <a:pt x="36432" y="35348"/>
                  </a:cubicBezTo>
                  <a:lnTo>
                    <a:pt x="36432" y="63352"/>
                  </a:lnTo>
                  <a:lnTo>
                    <a:pt x="26907" y="63352"/>
                  </a:lnTo>
                  <a:lnTo>
                    <a:pt x="26907" y="38301"/>
                  </a:lnTo>
                  <a:cubicBezTo>
                    <a:pt x="26907" y="29919"/>
                    <a:pt x="23382" y="25633"/>
                    <a:pt x="16429" y="25633"/>
                  </a:cubicBezTo>
                  <a:cubicBezTo>
                    <a:pt x="13192" y="25604"/>
                    <a:pt x="10146" y="26795"/>
                    <a:pt x="7764" y="28966"/>
                  </a:cubicBezTo>
                  <a:cubicBezTo>
                    <a:pt x="5192" y="31462"/>
                    <a:pt x="3760" y="34986"/>
                    <a:pt x="4048" y="38587"/>
                  </a:cubicBezTo>
                  <a:close/>
                </a:path>
              </a:pathLst>
            </a:custGeom>
            <a:solidFill>
              <a:srgbClr val="6D6E71"/>
            </a:solidFill>
            <a:ln w="9525" cap="flat">
              <a:noFill/>
              <a:prstDash val="solid"/>
              <a:miter/>
            </a:ln>
          </p:spPr>
          <p:txBody>
            <a:bodyPr rtlCol="0" anchor="ctr"/>
            <a:lstStyle/>
            <a:p>
              <a:endParaRPr lang="en-US"/>
            </a:p>
          </p:txBody>
        </p:sp>
        <p:sp>
          <p:nvSpPr>
            <p:cNvPr id="596" name="Freeform: Shape 595">
              <a:extLst>
                <a:ext uri="{FF2B5EF4-FFF2-40B4-BE49-F238E27FC236}">
                  <a16:creationId xmlns:a16="http://schemas.microsoft.com/office/drawing/2014/main" id="{A1CFB4DE-978E-4B52-AA0D-8718A0991D22}"/>
                </a:ext>
              </a:extLst>
            </p:cNvPr>
            <p:cNvSpPr/>
            <p:nvPr/>
          </p:nvSpPr>
          <p:spPr>
            <a:xfrm>
              <a:off x="19437572" y="3034664"/>
              <a:ext cx="48006" cy="47053"/>
            </a:xfrm>
            <a:custGeom>
              <a:avLst/>
              <a:gdLst>
                <a:gd name="connsiteX0" fmla="*/ 35672 w 48006"/>
                <a:gd name="connsiteY0" fmla="*/ 40016 h 47053"/>
                <a:gd name="connsiteX1" fmla="*/ 1381 w 48006"/>
                <a:gd name="connsiteY1" fmla="*/ 40016 h 47053"/>
                <a:gd name="connsiteX2" fmla="*/ 1381 w 48006"/>
                <a:gd name="connsiteY2" fmla="*/ 6678 h 47053"/>
                <a:gd name="connsiteX3" fmla="*/ 35672 w 48006"/>
                <a:gd name="connsiteY3" fmla="*/ 6678 h 47053"/>
                <a:gd name="connsiteX4" fmla="*/ 35672 w 48006"/>
                <a:gd name="connsiteY4" fmla="*/ 40016 h 47053"/>
                <a:gd name="connsiteX5" fmla="*/ 8241 w 48006"/>
                <a:gd name="connsiteY5" fmla="*/ 34110 h 47053"/>
                <a:gd name="connsiteX6" fmla="*/ 18524 w 48006"/>
                <a:gd name="connsiteY6" fmla="*/ 38301 h 47053"/>
                <a:gd name="connsiteX7" fmla="*/ 28909 w 48006"/>
                <a:gd name="connsiteY7" fmla="*/ 34110 h 47053"/>
                <a:gd name="connsiteX8" fmla="*/ 28909 w 48006"/>
                <a:gd name="connsiteY8" fmla="*/ 12584 h 47053"/>
                <a:gd name="connsiteX9" fmla="*/ 18524 w 48006"/>
                <a:gd name="connsiteY9" fmla="*/ 8488 h 47053"/>
                <a:gd name="connsiteX10" fmla="*/ 8241 w 48006"/>
                <a:gd name="connsiteY10" fmla="*/ 12584 h 47053"/>
                <a:gd name="connsiteX11" fmla="*/ 8241 w 48006"/>
                <a:gd name="connsiteY11"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7053">
                  <a:moveTo>
                    <a:pt x="35672" y="40016"/>
                  </a:moveTo>
                  <a:cubicBezTo>
                    <a:pt x="26049" y="49160"/>
                    <a:pt x="11004" y="49160"/>
                    <a:pt x="1381" y="40016"/>
                  </a:cubicBezTo>
                  <a:cubicBezTo>
                    <a:pt x="-7763" y="30776"/>
                    <a:pt x="-7763" y="15917"/>
                    <a:pt x="1381" y="6678"/>
                  </a:cubicBezTo>
                  <a:cubicBezTo>
                    <a:pt x="11004" y="-2466"/>
                    <a:pt x="26049" y="-2466"/>
                    <a:pt x="35672" y="6678"/>
                  </a:cubicBezTo>
                  <a:cubicBezTo>
                    <a:pt x="44815" y="15917"/>
                    <a:pt x="44815" y="30776"/>
                    <a:pt x="35672" y="40016"/>
                  </a:cubicBezTo>
                  <a:close/>
                  <a:moveTo>
                    <a:pt x="8241" y="34110"/>
                  </a:moveTo>
                  <a:cubicBezTo>
                    <a:pt x="10906" y="36882"/>
                    <a:pt x="14622" y="38406"/>
                    <a:pt x="18524" y="38301"/>
                  </a:cubicBezTo>
                  <a:cubicBezTo>
                    <a:pt x="22431" y="38396"/>
                    <a:pt x="26147" y="36882"/>
                    <a:pt x="28909" y="34110"/>
                  </a:cubicBezTo>
                  <a:cubicBezTo>
                    <a:pt x="34337" y="27976"/>
                    <a:pt x="34337" y="18718"/>
                    <a:pt x="28909" y="12584"/>
                  </a:cubicBezTo>
                  <a:cubicBezTo>
                    <a:pt x="26147" y="9840"/>
                    <a:pt x="22431" y="8355"/>
                    <a:pt x="18524" y="8488"/>
                  </a:cubicBezTo>
                  <a:cubicBezTo>
                    <a:pt x="14715" y="8355"/>
                    <a:pt x="10906" y="9840"/>
                    <a:pt x="8241" y="12584"/>
                  </a:cubicBezTo>
                  <a:cubicBezTo>
                    <a:pt x="2809" y="18718"/>
                    <a:pt x="2809" y="27976"/>
                    <a:pt x="8241" y="34110"/>
                  </a:cubicBezTo>
                  <a:close/>
                </a:path>
              </a:pathLst>
            </a:custGeom>
            <a:solidFill>
              <a:srgbClr val="6D6E71"/>
            </a:solidFill>
            <a:ln w="9525" cap="flat">
              <a:noFill/>
              <a:prstDash val="solid"/>
              <a:miter/>
            </a:ln>
          </p:spPr>
          <p:txBody>
            <a:bodyPr rtlCol="0" anchor="ctr"/>
            <a:lstStyle/>
            <a:p>
              <a:endParaRPr lang="en-US"/>
            </a:p>
          </p:txBody>
        </p:sp>
        <p:sp>
          <p:nvSpPr>
            <p:cNvPr id="597" name="Freeform: Shape 596">
              <a:extLst>
                <a:ext uri="{FF2B5EF4-FFF2-40B4-BE49-F238E27FC236}">
                  <a16:creationId xmlns:a16="http://schemas.microsoft.com/office/drawing/2014/main" id="{F02142D6-E358-4CFA-BB67-D10C15F58882}"/>
                </a:ext>
              </a:extLst>
            </p:cNvPr>
            <p:cNvSpPr/>
            <p:nvPr/>
          </p:nvSpPr>
          <p:spPr>
            <a:xfrm>
              <a:off x="19495052" y="3035427"/>
              <a:ext cx="42055" cy="46301"/>
            </a:xfrm>
            <a:custGeom>
              <a:avLst/>
              <a:gdLst>
                <a:gd name="connsiteX0" fmla="*/ 27054 w 42055"/>
                <a:gd name="connsiteY0" fmla="*/ 24490 h 46301"/>
                <a:gd name="connsiteX1" fmla="*/ 27054 w 42055"/>
                <a:gd name="connsiteY1" fmla="*/ -180 h 46301"/>
                <a:gd name="connsiteX2" fmla="*/ 36579 w 42055"/>
                <a:gd name="connsiteY2" fmla="*/ -180 h 46301"/>
                <a:gd name="connsiteX3" fmla="*/ 36579 w 42055"/>
                <a:gd name="connsiteY3" fmla="*/ 45445 h 46301"/>
                <a:gd name="connsiteX4" fmla="*/ 27054 w 42055"/>
                <a:gd name="connsiteY4" fmla="*/ 45445 h 46301"/>
                <a:gd name="connsiteX5" fmla="*/ 27054 w 42055"/>
                <a:gd name="connsiteY5" fmla="*/ 37063 h 46301"/>
                <a:gd name="connsiteX6" fmla="*/ 11813 w 42055"/>
                <a:gd name="connsiteY6" fmla="*/ 46111 h 46301"/>
                <a:gd name="connsiteX7" fmla="*/ -665 w 42055"/>
                <a:gd name="connsiteY7" fmla="*/ 41349 h 46301"/>
                <a:gd name="connsiteX8" fmla="*/ -5428 w 42055"/>
                <a:gd name="connsiteY8" fmla="*/ 27728 h 46301"/>
                <a:gd name="connsiteX9" fmla="*/ -5428 w 42055"/>
                <a:gd name="connsiteY9" fmla="*/ -180 h 46301"/>
                <a:gd name="connsiteX10" fmla="*/ 4097 w 42055"/>
                <a:gd name="connsiteY10" fmla="*/ -180 h 46301"/>
                <a:gd name="connsiteX11" fmla="*/ 4097 w 42055"/>
                <a:gd name="connsiteY11" fmla="*/ 24775 h 46301"/>
                <a:gd name="connsiteX12" fmla="*/ 14576 w 42055"/>
                <a:gd name="connsiteY12" fmla="*/ 37444 h 46301"/>
                <a:gd name="connsiteX13" fmla="*/ 23245 w 42055"/>
                <a:gd name="connsiteY13" fmla="*/ 34110 h 46301"/>
                <a:gd name="connsiteX14" fmla="*/ 27054 w 42055"/>
                <a:gd name="connsiteY14" fmla="*/ 24490 h 46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55" h="46301">
                  <a:moveTo>
                    <a:pt x="27054" y="24490"/>
                  </a:moveTo>
                  <a:lnTo>
                    <a:pt x="27054" y="-180"/>
                  </a:lnTo>
                  <a:lnTo>
                    <a:pt x="36579" y="-180"/>
                  </a:lnTo>
                  <a:lnTo>
                    <a:pt x="36579" y="45445"/>
                  </a:lnTo>
                  <a:lnTo>
                    <a:pt x="27054" y="45445"/>
                  </a:lnTo>
                  <a:lnTo>
                    <a:pt x="27054" y="37063"/>
                  </a:lnTo>
                  <a:cubicBezTo>
                    <a:pt x="24008" y="42625"/>
                    <a:pt x="18194" y="46092"/>
                    <a:pt x="11813" y="46111"/>
                  </a:cubicBezTo>
                  <a:cubicBezTo>
                    <a:pt x="7148" y="46274"/>
                    <a:pt x="2670" y="44559"/>
                    <a:pt x="-665" y="41349"/>
                  </a:cubicBezTo>
                  <a:cubicBezTo>
                    <a:pt x="-3995" y="37644"/>
                    <a:pt x="-5804" y="32729"/>
                    <a:pt x="-5428" y="27728"/>
                  </a:cubicBezTo>
                  <a:lnTo>
                    <a:pt x="-5428" y="-180"/>
                  </a:lnTo>
                  <a:lnTo>
                    <a:pt x="4097" y="-180"/>
                  </a:lnTo>
                  <a:lnTo>
                    <a:pt x="4097" y="24775"/>
                  </a:lnTo>
                  <a:cubicBezTo>
                    <a:pt x="4097" y="33253"/>
                    <a:pt x="7623" y="37444"/>
                    <a:pt x="14576" y="37444"/>
                  </a:cubicBezTo>
                  <a:cubicBezTo>
                    <a:pt x="17817" y="37472"/>
                    <a:pt x="20864" y="36282"/>
                    <a:pt x="23245" y="34110"/>
                  </a:cubicBezTo>
                  <a:cubicBezTo>
                    <a:pt x="25910" y="31624"/>
                    <a:pt x="27245" y="28100"/>
                    <a:pt x="27054" y="24490"/>
                  </a:cubicBezTo>
                  <a:close/>
                </a:path>
              </a:pathLst>
            </a:custGeom>
            <a:solidFill>
              <a:srgbClr val="6D6E71"/>
            </a:solidFill>
            <a:ln w="9525" cap="flat">
              <a:noFill/>
              <a:prstDash val="solid"/>
              <a:miter/>
            </a:ln>
          </p:spPr>
          <p:txBody>
            <a:bodyPr rtlCol="0" anchor="ctr"/>
            <a:lstStyle/>
            <a:p>
              <a:endParaRPr lang="en-US"/>
            </a:p>
          </p:txBody>
        </p:sp>
        <p:sp>
          <p:nvSpPr>
            <p:cNvPr id="598" name="Freeform: Shape 597">
              <a:extLst>
                <a:ext uri="{FF2B5EF4-FFF2-40B4-BE49-F238E27FC236}">
                  <a16:creationId xmlns:a16="http://schemas.microsoft.com/office/drawing/2014/main" id="{A0015830-266F-4C8D-B564-625082D01092}"/>
                </a:ext>
              </a:extLst>
            </p:cNvPr>
            <p:cNvSpPr/>
            <p:nvPr/>
          </p:nvSpPr>
          <p:spPr>
            <a:xfrm>
              <a:off x="19550251" y="3017424"/>
              <a:ext cx="9525" cy="63627"/>
            </a:xfrm>
            <a:custGeom>
              <a:avLst/>
              <a:gdLst>
                <a:gd name="connsiteX0" fmla="*/ 4048 w 9525"/>
                <a:gd name="connsiteY0" fmla="*/ 63447 h 63627"/>
                <a:gd name="connsiteX1" fmla="*/ -5477 w 9525"/>
                <a:gd name="connsiteY1" fmla="*/ 63447 h 63627"/>
                <a:gd name="connsiteX2" fmla="*/ -5477 w 9525"/>
                <a:gd name="connsiteY2" fmla="*/ -180 h 63627"/>
                <a:gd name="connsiteX3" fmla="*/ 4048 w 9525"/>
                <a:gd name="connsiteY3" fmla="*/ -180 h 63627"/>
              </a:gdLst>
              <a:ahLst/>
              <a:cxnLst>
                <a:cxn ang="0">
                  <a:pos x="connsiteX0" y="connsiteY0"/>
                </a:cxn>
                <a:cxn ang="0">
                  <a:pos x="connsiteX1" y="connsiteY1"/>
                </a:cxn>
                <a:cxn ang="0">
                  <a:pos x="connsiteX2" y="connsiteY2"/>
                </a:cxn>
                <a:cxn ang="0">
                  <a:pos x="connsiteX3" y="connsiteY3"/>
                </a:cxn>
              </a:cxnLst>
              <a:rect l="l" t="t" r="r" b="b"/>
              <a:pathLst>
                <a:path w="9525" h="63627">
                  <a:moveTo>
                    <a:pt x="4048" y="63447"/>
                  </a:moveTo>
                  <a:lnTo>
                    <a:pt x="-5477" y="63447"/>
                  </a:lnTo>
                  <a:lnTo>
                    <a:pt x="-5477" y="-180"/>
                  </a:lnTo>
                  <a:lnTo>
                    <a:pt x="4048" y="-180"/>
                  </a:lnTo>
                  <a:close/>
                </a:path>
              </a:pathLst>
            </a:custGeom>
            <a:solidFill>
              <a:srgbClr val="6D6E71"/>
            </a:solidFill>
            <a:ln w="9525" cap="flat">
              <a:noFill/>
              <a:prstDash val="solid"/>
              <a:miter/>
            </a:ln>
          </p:spPr>
          <p:txBody>
            <a:bodyPr rtlCol="0" anchor="ctr"/>
            <a:lstStyle/>
            <a:p>
              <a:endParaRPr lang="en-US"/>
            </a:p>
          </p:txBody>
        </p:sp>
        <p:sp>
          <p:nvSpPr>
            <p:cNvPr id="599" name="Freeform: Shape 598">
              <a:extLst>
                <a:ext uri="{FF2B5EF4-FFF2-40B4-BE49-F238E27FC236}">
                  <a16:creationId xmlns:a16="http://schemas.microsoft.com/office/drawing/2014/main" id="{B9084E0D-41B8-4C83-AB10-C0628C4597BB}"/>
                </a:ext>
              </a:extLst>
            </p:cNvPr>
            <p:cNvSpPr/>
            <p:nvPr/>
          </p:nvSpPr>
          <p:spPr>
            <a:xfrm>
              <a:off x="19569746" y="3017424"/>
              <a:ext cx="46607" cy="64314"/>
            </a:xfrm>
            <a:custGeom>
              <a:avLst/>
              <a:gdLst>
                <a:gd name="connsiteX0" fmla="*/ 1031 w 46607"/>
                <a:gd name="connsiteY0" fmla="*/ 57542 h 64314"/>
                <a:gd name="connsiteX1" fmla="*/ -5443 w 46607"/>
                <a:gd name="connsiteY1" fmla="*/ 40397 h 64314"/>
                <a:gd name="connsiteX2" fmla="*/ 15607 w 46607"/>
                <a:gd name="connsiteY2" fmla="*/ 17089 h 64314"/>
                <a:gd name="connsiteX3" fmla="*/ 16941 w 46607"/>
                <a:gd name="connsiteY3" fmla="*/ 17061 h 64314"/>
                <a:gd name="connsiteX4" fmla="*/ 31606 w 46607"/>
                <a:gd name="connsiteY4" fmla="*/ 24871 h 64314"/>
                <a:gd name="connsiteX5" fmla="*/ 31606 w 46607"/>
                <a:gd name="connsiteY5" fmla="*/ -180 h 64314"/>
                <a:gd name="connsiteX6" fmla="*/ 41131 w 46607"/>
                <a:gd name="connsiteY6" fmla="*/ -180 h 64314"/>
                <a:gd name="connsiteX7" fmla="*/ 41131 w 46607"/>
                <a:gd name="connsiteY7" fmla="*/ 63447 h 64314"/>
                <a:gd name="connsiteX8" fmla="*/ 31606 w 46607"/>
                <a:gd name="connsiteY8" fmla="*/ 63447 h 64314"/>
                <a:gd name="connsiteX9" fmla="*/ 31606 w 46607"/>
                <a:gd name="connsiteY9" fmla="*/ 56589 h 64314"/>
                <a:gd name="connsiteX10" fmla="*/ 16081 w 46607"/>
                <a:gd name="connsiteY10" fmla="*/ 64114 h 64314"/>
                <a:gd name="connsiteX11" fmla="*/ 1031 w 46607"/>
                <a:gd name="connsiteY11" fmla="*/ 57542 h 64314"/>
                <a:gd name="connsiteX12" fmla="*/ 4175 w 46607"/>
                <a:gd name="connsiteY12" fmla="*/ 40778 h 64314"/>
                <a:gd name="connsiteX13" fmla="*/ 8365 w 46607"/>
                <a:gd name="connsiteY13" fmla="*/ 51446 h 64314"/>
                <a:gd name="connsiteX14" fmla="*/ 17890 w 46607"/>
                <a:gd name="connsiteY14" fmla="*/ 55637 h 64314"/>
                <a:gd name="connsiteX15" fmla="*/ 27415 w 46607"/>
                <a:gd name="connsiteY15" fmla="*/ 51446 h 64314"/>
                <a:gd name="connsiteX16" fmla="*/ 31420 w 46607"/>
                <a:gd name="connsiteY16" fmla="*/ 40778 h 64314"/>
                <a:gd name="connsiteX17" fmla="*/ 27415 w 46607"/>
                <a:gd name="connsiteY17" fmla="*/ 29919 h 64314"/>
                <a:gd name="connsiteX18" fmla="*/ 17890 w 46607"/>
                <a:gd name="connsiteY18" fmla="*/ 25538 h 64314"/>
                <a:gd name="connsiteX19" fmla="*/ 8365 w 46607"/>
                <a:gd name="connsiteY19" fmla="*/ 29919 h 64314"/>
                <a:gd name="connsiteX20" fmla="*/ 4175 w 46607"/>
                <a:gd name="connsiteY20" fmla="*/ 40778 h 64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7" h="64314">
                  <a:moveTo>
                    <a:pt x="1031" y="57542"/>
                  </a:moveTo>
                  <a:cubicBezTo>
                    <a:pt x="-3350" y="52950"/>
                    <a:pt x="-5732" y="46759"/>
                    <a:pt x="-5443" y="40397"/>
                  </a:cubicBezTo>
                  <a:cubicBezTo>
                    <a:pt x="-6113" y="28157"/>
                    <a:pt x="3319" y="17718"/>
                    <a:pt x="15607" y="17089"/>
                  </a:cubicBezTo>
                  <a:cubicBezTo>
                    <a:pt x="15988" y="17070"/>
                    <a:pt x="16462" y="17061"/>
                    <a:pt x="16941" y="17061"/>
                  </a:cubicBezTo>
                  <a:cubicBezTo>
                    <a:pt x="22843" y="17013"/>
                    <a:pt x="28369" y="19956"/>
                    <a:pt x="31606" y="24871"/>
                  </a:cubicBezTo>
                  <a:lnTo>
                    <a:pt x="31606" y="-180"/>
                  </a:lnTo>
                  <a:lnTo>
                    <a:pt x="41131" y="-180"/>
                  </a:lnTo>
                  <a:lnTo>
                    <a:pt x="41131" y="63447"/>
                  </a:lnTo>
                  <a:lnTo>
                    <a:pt x="31606" y="63447"/>
                  </a:lnTo>
                  <a:lnTo>
                    <a:pt x="31606" y="56589"/>
                  </a:lnTo>
                  <a:cubicBezTo>
                    <a:pt x="28085" y="61580"/>
                    <a:pt x="22178" y="64409"/>
                    <a:pt x="16081" y="64114"/>
                  </a:cubicBezTo>
                  <a:cubicBezTo>
                    <a:pt x="10365" y="64143"/>
                    <a:pt x="4938" y="61752"/>
                    <a:pt x="1031" y="57542"/>
                  </a:cubicBezTo>
                  <a:close/>
                  <a:moveTo>
                    <a:pt x="4175" y="40778"/>
                  </a:moveTo>
                  <a:cubicBezTo>
                    <a:pt x="3984" y="44759"/>
                    <a:pt x="5510" y="48626"/>
                    <a:pt x="8365" y="51446"/>
                  </a:cubicBezTo>
                  <a:cubicBezTo>
                    <a:pt x="10844" y="54046"/>
                    <a:pt x="14272" y="55551"/>
                    <a:pt x="17890" y="55637"/>
                  </a:cubicBezTo>
                  <a:cubicBezTo>
                    <a:pt x="21513" y="55665"/>
                    <a:pt x="24941" y="54141"/>
                    <a:pt x="27415" y="51446"/>
                  </a:cubicBezTo>
                  <a:cubicBezTo>
                    <a:pt x="30085" y="48579"/>
                    <a:pt x="31606" y="44731"/>
                    <a:pt x="31420" y="40778"/>
                  </a:cubicBezTo>
                  <a:cubicBezTo>
                    <a:pt x="31513" y="36777"/>
                    <a:pt x="30085" y="32881"/>
                    <a:pt x="27415" y="29919"/>
                  </a:cubicBezTo>
                  <a:cubicBezTo>
                    <a:pt x="25034" y="27100"/>
                    <a:pt x="21606" y="25490"/>
                    <a:pt x="17890" y="25538"/>
                  </a:cubicBezTo>
                  <a:cubicBezTo>
                    <a:pt x="14272" y="25595"/>
                    <a:pt x="10746" y="27185"/>
                    <a:pt x="8365" y="29919"/>
                  </a:cubicBezTo>
                  <a:cubicBezTo>
                    <a:pt x="5603" y="32834"/>
                    <a:pt x="4082" y="36749"/>
                    <a:pt x="4175" y="40778"/>
                  </a:cubicBezTo>
                  <a:close/>
                </a:path>
              </a:pathLst>
            </a:custGeom>
            <a:solidFill>
              <a:srgbClr val="6D6E71"/>
            </a:solidFill>
            <a:ln w="9525" cap="flat">
              <a:noFill/>
              <a:prstDash val="solid"/>
              <a:miter/>
            </a:ln>
          </p:spPr>
          <p:txBody>
            <a:bodyPr rtlCol="0" anchor="ctr"/>
            <a:lstStyle/>
            <a:p>
              <a:endParaRPr lang="en-US"/>
            </a:p>
          </p:txBody>
        </p:sp>
        <p:sp>
          <p:nvSpPr>
            <p:cNvPr id="600" name="Freeform: Shape 599">
              <a:extLst>
                <a:ext uri="{FF2B5EF4-FFF2-40B4-BE49-F238E27FC236}">
                  <a16:creationId xmlns:a16="http://schemas.microsoft.com/office/drawing/2014/main" id="{B169F5BF-FA1C-460E-803A-00D75F82E3AD}"/>
                </a:ext>
              </a:extLst>
            </p:cNvPr>
            <p:cNvSpPr/>
            <p:nvPr/>
          </p:nvSpPr>
          <p:spPr>
            <a:xfrm>
              <a:off x="19651979" y="3017424"/>
              <a:ext cx="46601" cy="64294"/>
            </a:xfrm>
            <a:custGeom>
              <a:avLst/>
              <a:gdLst>
                <a:gd name="connsiteX0" fmla="*/ 18908 w 46601"/>
                <a:gd name="connsiteY0" fmla="*/ 17061 h 64294"/>
                <a:gd name="connsiteX1" fmla="*/ 34623 w 46601"/>
                <a:gd name="connsiteY1" fmla="*/ 23442 h 64294"/>
                <a:gd name="connsiteX2" fmla="*/ 41102 w 46601"/>
                <a:gd name="connsiteY2" fmla="*/ 40301 h 64294"/>
                <a:gd name="connsiteX3" fmla="*/ 34623 w 46601"/>
                <a:gd name="connsiteY3" fmla="*/ 57446 h 64294"/>
                <a:gd name="connsiteX4" fmla="*/ 19480 w 46601"/>
                <a:gd name="connsiteY4" fmla="*/ 64114 h 64294"/>
                <a:gd name="connsiteX5" fmla="*/ 4048 w 46601"/>
                <a:gd name="connsiteY5" fmla="*/ 56589 h 64294"/>
                <a:gd name="connsiteX6" fmla="*/ 4048 w 46601"/>
                <a:gd name="connsiteY6" fmla="*/ 63447 h 64294"/>
                <a:gd name="connsiteX7" fmla="*/ -5477 w 46601"/>
                <a:gd name="connsiteY7" fmla="*/ 63447 h 64294"/>
                <a:gd name="connsiteX8" fmla="*/ -5477 w 46601"/>
                <a:gd name="connsiteY8" fmla="*/ -180 h 64294"/>
                <a:gd name="connsiteX9" fmla="*/ 4048 w 46601"/>
                <a:gd name="connsiteY9" fmla="*/ -180 h 64294"/>
                <a:gd name="connsiteX10" fmla="*/ 4048 w 46601"/>
                <a:gd name="connsiteY10" fmla="*/ 25728 h 64294"/>
                <a:gd name="connsiteX11" fmla="*/ 18908 w 46601"/>
                <a:gd name="connsiteY11" fmla="*/ 17061 h 64294"/>
                <a:gd name="connsiteX12" fmla="*/ 4048 w 46601"/>
                <a:gd name="connsiteY12" fmla="*/ 40682 h 64294"/>
                <a:gd name="connsiteX13" fmla="*/ 8048 w 46601"/>
                <a:gd name="connsiteY13" fmla="*/ 51350 h 64294"/>
                <a:gd name="connsiteX14" fmla="*/ 17573 w 46601"/>
                <a:gd name="connsiteY14" fmla="*/ 55541 h 64294"/>
                <a:gd name="connsiteX15" fmla="*/ 27098 w 46601"/>
                <a:gd name="connsiteY15" fmla="*/ 51446 h 64294"/>
                <a:gd name="connsiteX16" fmla="*/ 31288 w 46601"/>
                <a:gd name="connsiteY16" fmla="*/ 40682 h 64294"/>
                <a:gd name="connsiteX17" fmla="*/ 27196 w 46601"/>
                <a:gd name="connsiteY17" fmla="*/ 29824 h 64294"/>
                <a:gd name="connsiteX18" fmla="*/ 17671 w 46601"/>
                <a:gd name="connsiteY18" fmla="*/ 25538 h 64294"/>
                <a:gd name="connsiteX19" fmla="*/ 8146 w 46601"/>
                <a:gd name="connsiteY19" fmla="*/ 29824 h 64294"/>
                <a:gd name="connsiteX20" fmla="*/ 4048 w 46601"/>
                <a:gd name="connsiteY20" fmla="*/ 40682 h 64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4294">
                  <a:moveTo>
                    <a:pt x="18908" y="17061"/>
                  </a:moveTo>
                  <a:cubicBezTo>
                    <a:pt x="24814" y="17003"/>
                    <a:pt x="30433" y="19299"/>
                    <a:pt x="34623" y="23442"/>
                  </a:cubicBezTo>
                  <a:cubicBezTo>
                    <a:pt x="39004" y="27938"/>
                    <a:pt x="41385" y="34034"/>
                    <a:pt x="41102" y="40301"/>
                  </a:cubicBezTo>
                  <a:cubicBezTo>
                    <a:pt x="41385" y="46655"/>
                    <a:pt x="39004" y="52846"/>
                    <a:pt x="34623" y="57446"/>
                  </a:cubicBezTo>
                  <a:cubicBezTo>
                    <a:pt x="30716" y="61723"/>
                    <a:pt x="25289" y="64143"/>
                    <a:pt x="19480" y="64114"/>
                  </a:cubicBezTo>
                  <a:cubicBezTo>
                    <a:pt x="13480" y="63952"/>
                    <a:pt x="7857" y="61209"/>
                    <a:pt x="4048" y="56589"/>
                  </a:cubicBezTo>
                  <a:lnTo>
                    <a:pt x="4048" y="63447"/>
                  </a:lnTo>
                  <a:lnTo>
                    <a:pt x="-5477" y="63447"/>
                  </a:lnTo>
                  <a:lnTo>
                    <a:pt x="-5477" y="-180"/>
                  </a:lnTo>
                  <a:lnTo>
                    <a:pt x="4048" y="-180"/>
                  </a:lnTo>
                  <a:lnTo>
                    <a:pt x="4048" y="25728"/>
                  </a:lnTo>
                  <a:cubicBezTo>
                    <a:pt x="7095" y="20413"/>
                    <a:pt x="12810" y="17117"/>
                    <a:pt x="18908" y="17061"/>
                  </a:cubicBezTo>
                  <a:close/>
                  <a:moveTo>
                    <a:pt x="4048" y="40682"/>
                  </a:moveTo>
                  <a:cubicBezTo>
                    <a:pt x="3858" y="44635"/>
                    <a:pt x="5285" y="48483"/>
                    <a:pt x="8048" y="51350"/>
                  </a:cubicBezTo>
                  <a:cubicBezTo>
                    <a:pt x="10429" y="54046"/>
                    <a:pt x="13955" y="55570"/>
                    <a:pt x="17573" y="55541"/>
                  </a:cubicBezTo>
                  <a:cubicBezTo>
                    <a:pt x="21191" y="55456"/>
                    <a:pt x="24526" y="53989"/>
                    <a:pt x="27098" y="51446"/>
                  </a:cubicBezTo>
                  <a:cubicBezTo>
                    <a:pt x="29861" y="48579"/>
                    <a:pt x="31386" y="44693"/>
                    <a:pt x="31288" y="40682"/>
                  </a:cubicBezTo>
                  <a:cubicBezTo>
                    <a:pt x="31386" y="36663"/>
                    <a:pt x="29958" y="32758"/>
                    <a:pt x="27196" y="29824"/>
                  </a:cubicBezTo>
                  <a:cubicBezTo>
                    <a:pt x="24717" y="27147"/>
                    <a:pt x="21289" y="25604"/>
                    <a:pt x="17671" y="25538"/>
                  </a:cubicBezTo>
                  <a:cubicBezTo>
                    <a:pt x="14048" y="25509"/>
                    <a:pt x="10527" y="27071"/>
                    <a:pt x="8146" y="29824"/>
                  </a:cubicBezTo>
                  <a:cubicBezTo>
                    <a:pt x="5383" y="32767"/>
                    <a:pt x="3955" y="36663"/>
                    <a:pt x="4048" y="40682"/>
                  </a:cubicBezTo>
                  <a:close/>
                </a:path>
              </a:pathLst>
            </a:custGeom>
            <a:solidFill>
              <a:srgbClr val="6D6E71"/>
            </a:solidFill>
            <a:ln w="9525" cap="flat">
              <a:noFill/>
              <a:prstDash val="solid"/>
              <a:miter/>
            </a:ln>
          </p:spPr>
          <p:txBody>
            <a:bodyPr rtlCol="0" anchor="ctr"/>
            <a:lstStyle/>
            <a:p>
              <a:endParaRPr lang="en-US"/>
            </a:p>
          </p:txBody>
        </p:sp>
        <p:sp>
          <p:nvSpPr>
            <p:cNvPr id="601" name="Freeform: Shape 600">
              <a:extLst>
                <a:ext uri="{FF2B5EF4-FFF2-40B4-BE49-F238E27FC236}">
                  <a16:creationId xmlns:a16="http://schemas.microsoft.com/office/drawing/2014/main" id="{5DFD9D31-E110-46F2-A2BD-BEF89B365AA0}"/>
                </a:ext>
              </a:extLst>
            </p:cNvPr>
            <p:cNvSpPr/>
            <p:nvPr/>
          </p:nvSpPr>
          <p:spPr>
            <a:xfrm>
              <a:off x="19705678" y="3034657"/>
              <a:ext cx="45398" cy="47074"/>
            </a:xfrm>
            <a:custGeom>
              <a:avLst/>
              <a:gdLst>
                <a:gd name="connsiteX0" fmla="*/ 39883 w 45398"/>
                <a:gd name="connsiteY0" fmla="*/ 27545 h 47074"/>
                <a:gd name="connsiteX1" fmla="*/ 4072 w 45398"/>
                <a:gd name="connsiteY1" fmla="*/ 27545 h 47074"/>
                <a:gd name="connsiteX2" fmla="*/ 8643 w 45398"/>
                <a:gd name="connsiteY2" fmla="*/ 35546 h 47074"/>
                <a:gd name="connsiteX3" fmla="*/ 18168 w 45398"/>
                <a:gd name="connsiteY3" fmla="*/ 38594 h 47074"/>
                <a:gd name="connsiteX4" fmla="*/ 31219 w 45398"/>
                <a:gd name="connsiteY4" fmla="*/ 33260 h 47074"/>
                <a:gd name="connsiteX5" fmla="*/ 36646 w 45398"/>
                <a:gd name="connsiteY5" fmla="*/ 39261 h 47074"/>
                <a:gd name="connsiteX6" fmla="*/ 17596 w 45398"/>
                <a:gd name="connsiteY6" fmla="*/ 46880 h 47074"/>
                <a:gd name="connsiteX7" fmla="*/ 1211 w 45398"/>
                <a:gd name="connsiteY7" fmla="*/ 40499 h 47074"/>
                <a:gd name="connsiteX8" fmla="*/ -5453 w 45398"/>
                <a:gd name="connsiteY8" fmla="*/ 23354 h 47074"/>
                <a:gd name="connsiteX9" fmla="*/ 1402 w 45398"/>
                <a:gd name="connsiteY9" fmla="*/ 6209 h 47074"/>
                <a:gd name="connsiteX10" fmla="*/ 17499 w 45398"/>
                <a:gd name="connsiteY10" fmla="*/ -173 h 47074"/>
                <a:gd name="connsiteX11" fmla="*/ 33312 w 45398"/>
                <a:gd name="connsiteY11" fmla="*/ 5447 h 47074"/>
                <a:gd name="connsiteX12" fmla="*/ 39883 w 45398"/>
                <a:gd name="connsiteY12" fmla="*/ 20973 h 47074"/>
                <a:gd name="connsiteX13" fmla="*/ 4072 w 45398"/>
                <a:gd name="connsiteY13" fmla="*/ 20020 h 47074"/>
                <a:gd name="connsiteX14" fmla="*/ 30265 w 45398"/>
                <a:gd name="connsiteY14" fmla="*/ 20020 h 47074"/>
                <a:gd name="connsiteX15" fmla="*/ 26642 w 45398"/>
                <a:gd name="connsiteY15" fmla="*/ 11162 h 47074"/>
                <a:gd name="connsiteX16" fmla="*/ 17787 w 45398"/>
                <a:gd name="connsiteY16" fmla="*/ 8114 h 47074"/>
                <a:gd name="connsiteX17" fmla="*/ 8262 w 45398"/>
                <a:gd name="connsiteY17" fmla="*/ 11352 h 47074"/>
                <a:gd name="connsiteX18" fmla="*/ 4072 w 45398"/>
                <a:gd name="connsiteY18" fmla="*/ 19639 h 47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8" h="47074">
                  <a:moveTo>
                    <a:pt x="39883" y="27545"/>
                  </a:moveTo>
                  <a:lnTo>
                    <a:pt x="4072" y="27545"/>
                  </a:lnTo>
                  <a:cubicBezTo>
                    <a:pt x="4262" y="30774"/>
                    <a:pt x="5974" y="33717"/>
                    <a:pt x="8643" y="35546"/>
                  </a:cubicBezTo>
                  <a:cubicBezTo>
                    <a:pt x="11406" y="37575"/>
                    <a:pt x="14736" y="38651"/>
                    <a:pt x="18168" y="38594"/>
                  </a:cubicBezTo>
                  <a:cubicBezTo>
                    <a:pt x="23122" y="38889"/>
                    <a:pt x="27884" y="36927"/>
                    <a:pt x="31219" y="33260"/>
                  </a:cubicBezTo>
                  <a:lnTo>
                    <a:pt x="36646" y="39261"/>
                  </a:lnTo>
                  <a:cubicBezTo>
                    <a:pt x="31596" y="44356"/>
                    <a:pt x="24740" y="47119"/>
                    <a:pt x="17596" y="46880"/>
                  </a:cubicBezTo>
                  <a:cubicBezTo>
                    <a:pt x="11499" y="46995"/>
                    <a:pt x="5592" y="44699"/>
                    <a:pt x="1211" y="40499"/>
                  </a:cubicBezTo>
                  <a:cubicBezTo>
                    <a:pt x="-3360" y="35994"/>
                    <a:pt x="-5742" y="29755"/>
                    <a:pt x="-5453" y="23354"/>
                  </a:cubicBezTo>
                  <a:cubicBezTo>
                    <a:pt x="-5742" y="16915"/>
                    <a:pt x="-3263" y="10667"/>
                    <a:pt x="1402" y="6209"/>
                  </a:cubicBezTo>
                  <a:cubicBezTo>
                    <a:pt x="5690" y="2075"/>
                    <a:pt x="11499" y="-220"/>
                    <a:pt x="17499" y="-173"/>
                  </a:cubicBezTo>
                  <a:cubicBezTo>
                    <a:pt x="23312" y="-316"/>
                    <a:pt x="28931" y="1684"/>
                    <a:pt x="33312" y="5447"/>
                  </a:cubicBezTo>
                  <a:cubicBezTo>
                    <a:pt x="37791" y="9314"/>
                    <a:pt x="40265" y="15058"/>
                    <a:pt x="39883" y="20973"/>
                  </a:cubicBezTo>
                  <a:close/>
                  <a:moveTo>
                    <a:pt x="4072" y="20020"/>
                  </a:moveTo>
                  <a:lnTo>
                    <a:pt x="30265" y="20020"/>
                  </a:lnTo>
                  <a:cubicBezTo>
                    <a:pt x="30456" y="16677"/>
                    <a:pt x="29121" y="13429"/>
                    <a:pt x="26642" y="11162"/>
                  </a:cubicBezTo>
                  <a:cubicBezTo>
                    <a:pt x="24168" y="9105"/>
                    <a:pt x="21024" y="8028"/>
                    <a:pt x="17787" y="8114"/>
                  </a:cubicBezTo>
                  <a:cubicBezTo>
                    <a:pt x="14359" y="8076"/>
                    <a:pt x="10927" y="9219"/>
                    <a:pt x="8262" y="11352"/>
                  </a:cubicBezTo>
                  <a:cubicBezTo>
                    <a:pt x="5592" y="13305"/>
                    <a:pt x="4072" y="16372"/>
                    <a:pt x="4072" y="19639"/>
                  </a:cubicBezTo>
                  <a:close/>
                </a:path>
              </a:pathLst>
            </a:custGeom>
            <a:solidFill>
              <a:srgbClr val="6D6E71"/>
            </a:solidFill>
            <a:ln w="9525" cap="flat">
              <a:noFill/>
              <a:prstDash val="solid"/>
              <a:miter/>
            </a:ln>
          </p:spPr>
          <p:txBody>
            <a:bodyPr rtlCol="0" anchor="ctr"/>
            <a:lstStyle/>
            <a:p>
              <a:endParaRPr lang="en-US"/>
            </a:p>
          </p:txBody>
        </p:sp>
        <p:sp>
          <p:nvSpPr>
            <p:cNvPr id="602" name="Freeform: Shape 601">
              <a:extLst>
                <a:ext uri="{FF2B5EF4-FFF2-40B4-BE49-F238E27FC236}">
                  <a16:creationId xmlns:a16="http://schemas.microsoft.com/office/drawing/2014/main" id="{486A3CF3-59C0-4EA7-98B5-51AC255836F4}"/>
                </a:ext>
              </a:extLst>
            </p:cNvPr>
            <p:cNvSpPr/>
            <p:nvPr/>
          </p:nvSpPr>
          <p:spPr>
            <a:xfrm>
              <a:off x="16742582" y="3125530"/>
              <a:ext cx="12179" cy="65059"/>
            </a:xfrm>
            <a:custGeom>
              <a:avLst/>
              <a:gdLst>
                <a:gd name="connsiteX0" fmla="*/ -3678 w 12179"/>
                <a:gd name="connsiteY0" fmla="*/ 10111 h 65059"/>
                <a:gd name="connsiteX1" fmla="*/ -3776 w 12179"/>
                <a:gd name="connsiteY1" fmla="*/ 1757 h 65059"/>
                <a:gd name="connsiteX2" fmla="*/ -3678 w 12179"/>
                <a:gd name="connsiteY2" fmla="*/ 1633 h 65059"/>
                <a:gd name="connsiteX3" fmla="*/ 605 w 12179"/>
                <a:gd name="connsiteY3" fmla="*/ -177 h 65059"/>
                <a:gd name="connsiteX4" fmla="*/ 4893 w 12179"/>
                <a:gd name="connsiteY4" fmla="*/ 1633 h 65059"/>
                <a:gd name="connsiteX5" fmla="*/ 6702 w 12179"/>
                <a:gd name="connsiteY5" fmla="*/ 5824 h 65059"/>
                <a:gd name="connsiteX6" fmla="*/ 605 w 12179"/>
                <a:gd name="connsiteY6" fmla="*/ 11920 h 65059"/>
                <a:gd name="connsiteX7" fmla="*/ -3678 w 12179"/>
                <a:gd name="connsiteY7" fmla="*/ 10111 h 65059"/>
                <a:gd name="connsiteX8" fmla="*/ 5367 w 12179"/>
                <a:gd name="connsiteY8" fmla="*/ 64879 h 65059"/>
                <a:gd name="connsiteX9" fmla="*/ -4158 w 12179"/>
                <a:gd name="connsiteY9" fmla="*/ 64879 h 65059"/>
                <a:gd name="connsiteX10" fmla="*/ -4158 w 12179"/>
                <a:gd name="connsiteY10" fmla="*/ 19254 h 65059"/>
                <a:gd name="connsiteX11" fmla="*/ 5367 w 12179"/>
                <a:gd name="connsiteY11" fmla="*/ 19254 h 6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79" h="65059">
                  <a:moveTo>
                    <a:pt x="-3678" y="10111"/>
                  </a:moveTo>
                  <a:cubicBezTo>
                    <a:pt x="-6060" y="7844"/>
                    <a:pt x="-6060" y="4100"/>
                    <a:pt x="-3776" y="1757"/>
                  </a:cubicBezTo>
                  <a:cubicBezTo>
                    <a:pt x="-3776" y="1719"/>
                    <a:pt x="-3678" y="1671"/>
                    <a:pt x="-3678" y="1633"/>
                  </a:cubicBezTo>
                  <a:cubicBezTo>
                    <a:pt x="-2539" y="462"/>
                    <a:pt x="-1014" y="-196"/>
                    <a:pt x="605" y="-177"/>
                  </a:cubicBezTo>
                  <a:cubicBezTo>
                    <a:pt x="2224" y="-234"/>
                    <a:pt x="3842" y="433"/>
                    <a:pt x="4893" y="1633"/>
                  </a:cubicBezTo>
                  <a:cubicBezTo>
                    <a:pt x="6033" y="2700"/>
                    <a:pt x="6702" y="4234"/>
                    <a:pt x="6702" y="5824"/>
                  </a:cubicBezTo>
                  <a:cubicBezTo>
                    <a:pt x="6702" y="9168"/>
                    <a:pt x="3940" y="11873"/>
                    <a:pt x="605" y="11920"/>
                  </a:cubicBezTo>
                  <a:cubicBezTo>
                    <a:pt x="-1014" y="11939"/>
                    <a:pt x="-2539" y="11282"/>
                    <a:pt x="-3678" y="10111"/>
                  </a:cubicBezTo>
                  <a:close/>
                  <a:moveTo>
                    <a:pt x="5367" y="64879"/>
                  </a:moveTo>
                  <a:lnTo>
                    <a:pt x="-4158" y="64879"/>
                  </a:lnTo>
                  <a:lnTo>
                    <a:pt x="-4158" y="19254"/>
                  </a:lnTo>
                  <a:lnTo>
                    <a:pt x="5367" y="19254"/>
                  </a:lnTo>
                  <a:close/>
                </a:path>
              </a:pathLst>
            </a:custGeom>
            <a:solidFill>
              <a:srgbClr val="6D6E71"/>
            </a:solidFill>
            <a:ln w="9525" cap="flat">
              <a:noFill/>
              <a:prstDash val="solid"/>
              <a:miter/>
            </a:ln>
          </p:spPr>
          <p:txBody>
            <a:bodyPr rtlCol="0" anchor="ctr"/>
            <a:lstStyle/>
            <a:p>
              <a:endParaRPr lang="en-US"/>
            </a:p>
          </p:txBody>
        </p:sp>
        <p:sp>
          <p:nvSpPr>
            <p:cNvPr id="603" name="Freeform: Shape 602">
              <a:extLst>
                <a:ext uri="{FF2B5EF4-FFF2-40B4-BE49-F238E27FC236}">
                  <a16:creationId xmlns:a16="http://schemas.microsoft.com/office/drawing/2014/main" id="{220133D9-3AEE-4CC7-9B2C-F469915545D5}"/>
                </a:ext>
              </a:extLst>
            </p:cNvPr>
            <p:cNvSpPr/>
            <p:nvPr/>
          </p:nvSpPr>
          <p:spPr>
            <a:xfrm>
              <a:off x="16766379" y="3144302"/>
              <a:ext cx="42037" cy="46287"/>
            </a:xfrm>
            <a:custGeom>
              <a:avLst/>
              <a:gdLst>
                <a:gd name="connsiteX0" fmla="*/ 4048 w 42037"/>
                <a:gd name="connsiteY0" fmla="*/ 21438 h 46287"/>
                <a:gd name="connsiteX1" fmla="*/ 4048 w 42037"/>
                <a:gd name="connsiteY1" fmla="*/ 46107 h 46287"/>
                <a:gd name="connsiteX2" fmla="*/ -5477 w 42037"/>
                <a:gd name="connsiteY2" fmla="*/ 46107 h 46287"/>
                <a:gd name="connsiteX3" fmla="*/ -5477 w 42037"/>
                <a:gd name="connsiteY3" fmla="*/ 482 h 46287"/>
                <a:gd name="connsiteX4" fmla="*/ 4048 w 42037"/>
                <a:gd name="connsiteY4" fmla="*/ 482 h 46287"/>
                <a:gd name="connsiteX5" fmla="*/ 4048 w 42037"/>
                <a:gd name="connsiteY5" fmla="*/ 8769 h 46287"/>
                <a:gd name="connsiteX6" fmla="*/ 10434 w 42037"/>
                <a:gd name="connsiteY6" fmla="*/ 2197 h 46287"/>
                <a:gd name="connsiteX7" fmla="*/ 31767 w 42037"/>
                <a:gd name="connsiteY7" fmla="*/ 4483 h 46287"/>
                <a:gd name="connsiteX8" fmla="*/ 36530 w 42037"/>
                <a:gd name="connsiteY8" fmla="*/ 18104 h 46287"/>
                <a:gd name="connsiteX9" fmla="*/ 36530 w 42037"/>
                <a:gd name="connsiteY9" fmla="*/ 46107 h 46287"/>
                <a:gd name="connsiteX10" fmla="*/ 27005 w 42037"/>
                <a:gd name="connsiteY10" fmla="*/ 46107 h 46287"/>
                <a:gd name="connsiteX11" fmla="*/ 27005 w 42037"/>
                <a:gd name="connsiteY11" fmla="*/ 21056 h 46287"/>
                <a:gd name="connsiteX12" fmla="*/ 16527 w 42037"/>
                <a:gd name="connsiteY12" fmla="*/ 8483 h 46287"/>
                <a:gd name="connsiteX13" fmla="*/ 7862 w 42037"/>
                <a:gd name="connsiteY13" fmla="*/ 11722 h 46287"/>
                <a:gd name="connsiteX14" fmla="*/ 4048 w 42037"/>
                <a:gd name="connsiteY14" fmla="*/ 21438 h 46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37" h="46287">
                  <a:moveTo>
                    <a:pt x="4048" y="21438"/>
                  </a:moveTo>
                  <a:lnTo>
                    <a:pt x="4048" y="46107"/>
                  </a:lnTo>
                  <a:lnTo>
                    <a:pt x="-5477" y="46107"/>
                  </a:lnTo>
                  <a:lnTo>
                    <a:pt x="-5477" y="482"/>
                  </a:lnTo>
                  <a:lnTo>
                    <a:pt x="4048" y="482"/>
                  </a:lnTo>
                  <a:lnTo>
                    <a:pt x="4048" y="8769"/>
                  </a:lnTo>
                  <a:cubicBezTo>
                    <a:pt x="5574" y="6074"/>
                    <a:pt x="7764" y="3816"/>
                    <a:pt x="10434" y="2197"/>
                  </a:cubicBezTo>
                  <a:cubicBezTo>
                    <a:pt x="17289" y="-1670"/>
                    <a:pt x="25861" y="-756"/>
                    <a:pt x="31767" y="4483"/>
                  </a:cubicBezTo>
                  <a:cubicBezTo>
                    <a:pt x="35102" y="8188"/>
                    <a:pt x="36818" y="13103"/>
                    <a:pt x="36530" y="18104"/>
                  </a:cubicBezTo>
                  <a:lnTo>
                    <a:pt x="36530" y="46107"/>
                  </a:lnTo>
                  <a:lnTo>
                    <a:pt x="27005" y="46107"/>
                  </a:lnTo>
                  <a:lnTo>
                    <a:pt x="27005" y="21056"/>
                  </a:lnTo>
                  <a:cubicBezTo>
                    <a:pt x="27005" y="12674"/>
                    <a:pt x="23480" y="8483"/>
                    <a:pt x="16527" y="8483"/>
                  </a:cubicBezTo>
                  <a:cubicBezTo>
                    <a:pt x="13289" y="8426"/>
                    <a:pt x="10243" y="9579"/>
                    <a:pt x="7862" y="11722"/>
                  </a:cubicBezTo>
                  <a:cubicBezTo>
                    <a:pt x="5192" y="14237"/>
                    <a:pt x="3764" y="17789"/>
                    <a:pt x="4048" y="21438"/>
                  </a:cubicBezTo>
                  <a:close/>
                </a:path>
              </a:pathLst>
            </a:custGeom>
            <a:solidFill>
              <a:srgbClr val="6D6E71"/>
            </a:solidFill>
            <a:ln w="9525" cap="flat">
              <a:noFill/>
              <a:prstDash val="solid"/>
              <a:miter/>
            </a:ln>
          </p:spPr>
          <p:txBody>
            <a:bodyPr rtlCol="0" anchor="ctr"/>
            <a:lstStyle/>
            <a:p>
              <a:endParaRPr lang="en-US"/>
            </a:p>
          </p:txBody>
        </p:sp>
        <p:sp>
          <p:nvSpPr>
            <p:cNvPr id="604" name="Freeform: Shape 603">
              <a:extLst>
                <a:ext uri="{FF2B5EF4-FFF2-40B4-BE49-F238E27FC236}">
                  <a16:creationId xmlns:a16="http://schemas.microsoft.com/office/drawing/2014/main" id="{91BF4A7A-6DBA-4F25-8413-163CADD70E8E}"/>
                </a:ext>
              </a:extLst>
            </p:cNvPr>
            <p:cNvSpPr/>
            <p:nvPr/>
          </p:nvSpPr>
          <p:spPr>
            <a:xfrm>
              <a:off x="16817246" y="3130677"/>
              <a:ext cx="31718" cy="60579"/>
            </a:xfrm>
            <a:custGeom>
              <a:avLst/>
              <a:gdLst>
                <a:gd name="connsiteX0" fmla="*/ 9857 w 31718"/>
                <a:gd name="connsiteY0" fmla="*/ 21823 h 60579"/>
                <a:gd name="connsiteX1" fmla="*/ 9857 w 31718"/>
                <a:gd name="connsiteY1" fmla="*/ 44968 h 60579"/>
                <a:gd name="connsiteX2" fmla="*/ 11573 w 31718"/>
                <a:gd name="connsiteY2" fmla="*/ 50112 h 60579"/>
                <a:gd name="connsiteX3" fmla="*/ 16336 w 31718"/>
                <a:gd name="connsiteY3" fmla="*/ 52112 h 60579"/>
                <a:gd name="connsiteX4" fmla="*/ 22335 w 31718"/>
                <a:gd name="connsiteY4" fmla="*/ 49064 h 60579"/>
                <a:gd name="connsiteX5" fmla="*/ 26242 w 31718"/>
                <a:gd name="connsiteY5" fmla="*/ 55827 h 60579"/>
                <a:gd name="connsiteX6" fmla="*/ 15001 w 31718"/>
                <a:gd name="connsiteY6" fmla="*/ 60399 h 60579"/>
                <a:gd name="connsiteX7" fmla="*/ 4620 w 31718"/>
                <a:gd name="connsiteY7" fmla="*/ 56113 h 60579"/>
                <a:gd name="connsiteX8" fmla="*/ 239 w 31718"/>
                <a:gd name="connsiteY8" fmla="*/ 44683 h 60579"/>
                <a:gd name="connsiteX9" fmla="*/ 239 w 31718"/>
                <a:gd name="connsiteY9" fmla="*/ 21823 h 60579"/>
                <a:gd name="connsiteX10" fmla="*/ -5477 w 31718"/>
                <a:gd name="connsiteY10" fmla="*/ 21823 h 60579"/>
                <a:gd name="connsiteX11" fmla="*/ -5477 w 31718"/>
                <a:gd name="connsiteY11" fmla="*/ 14108 h 60579"/>
                <a:gd name="connsiteX12" fmla="*/ 239 w 31718"/>
                <a:gd name="connsiteY12" fmla="*/ 14108 h 60579"/>
                <a:gd name="connsiteX13" fmla="*/ 239 w 31718"/>
                <a:gd name="connsiteY13" fmla="*/ -180 h 60579"/>
                <a:gd name="connsiteX14" fmla="*/ 9764 w 31718"/>
                <a:gd name="connsiteY14" fmla="*/ -180 h 60579"/>
                <a:gd name="connsiteX15" fmla="*/ 9764 w 31718"/>
                <a:gd name="connsiteY15" fmla="*/ 14108 h 60579"/>
                <a:gd name="connsiteX16" fmla="*/ 21763 w 31718"/>
                <a:gd name="connsiteY16" fmla="*/ 14108 h 60579"/>
                <a:gd name="connsiteX17" fmla="*/ 21763 w 31718"/>
                <a:gd name="connsiteY17" fmla="*/ 21823 h 6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79">
                  <a:moveTo>
                    <a:pt x="9857" y="21823"/>
                  </a:moveTo>
                  <a:lnTo>
                    <a:pt x="9857" y="44968"/>
                  </a:lnTo>
                  <a:cubicBezTo>
                    <a:pt x="9764" y="46835"/>
                    <a:pt x="10332" y="48683"/>
                    <a:pt x="11573" y="50112"/>
                  </a:cubicBezTo>
                  <a:cubicBezTo>
                    <a:pt x="12810" y="51465"/>
                    <a:pt x="14527" y="52198"/>
                    <a:pt x="16336" y="52112"/>
                  </a:cubicBezTo>
                  <a:cubicBezTo>
                    <a:pt x="18717" y="51979"/>
                    <a:pt x="20810" y="50874"/>
                    <a:pt x="22335" y="49064"/>
                  </a:cubicBezTo>
                  <a:lnTo>
                    <a:pt x="26242" y="55827"/>
                  </a:lnTo>
                  <a:cubicBezTo>
                    <a:pt x="23191" y="58732"/>
                    <a:pt x="19191" y="60370"/>
                    <a:pt x="15001" y="60399"/>
                  </a:cubicBezTo>
                  <a:cubicBezTo>
                    <a:pt x="11094" y="60447"/>
                    <a:pt x="7383" y="58904"/>
                    <a:pt x="4620" y="56113"/>
                  </a:cubicBezTo>
                  <a:cubicBezTo>
                    <a:pt x="1569" y="53112"/>
                    <a:pt x="-49" y="48950"/>
                    <a:pt x="239" y="44683"/>
                  </a:cubicBezTo>
                  <a:lnTo>
                    <a:pt x="239" y="21823"/>
                  </a:lnTo>
                  <a:lnTo>
                    <a:pt x="-5477" y="21823"/>
                  </a:lnTo>
                  <a:lnTo>
                    <a:pt x="-5477" y="14108"/>
                  </a:lnTo>
                  <a:lnTo>
                    <a:pt x="239" y="14108"/>
                  </a:lnTo>
                  <a:lnTo>
                    <a:pt x="239" y="-180"/>
                  </a:lnTo>
                  <a:lnTo>
                    <a:pt x="9764" y="-180"/>
                  </a:lnTo>
                  <a:lnTo>
                    <a:pt x="9764" y="14108"/>
                  </a:lnTo>
                  <a:lnTo>
                    <a:pt x="21763" y="14108"/>
                  </a:lnTo>
                  <a:lnTo>
                    <a:pt x="21763" y="21823"/>
                  </a:lnTo>
                  <a:close/>
                </a:path>
              </a:pathLst>
            </a:custGeom>
            <a:solidFill>
              <a:srgbClr val="6D6E71"/>
            </a:solidFill>
            <a:ln w="9525" cap="flat">
              <a:noFill/>
              <a:prstDash val="solid"/>
              <a:miter/>
            </a:ln>
          </p:spPr>
          <p:txBody>
            <a:bodyPr rtlCol="0" anchor="ctr"/>
            <a:lstStyle/>
            <a:p>
              <a:endParaRPr lang="en-US"/>
            </a:p>
          </p:txBody>
        </p:sp>
        <p:sp>
          <p:nvSpPr>
            <p:cNvPr id="605" name="Freeform: Shape 604">
              <a:extLst>
                <a:ext uri="{FF2B5EF4-FFF2-40B4-BE49-F238E27FC236}">
                  <a16:creationId xmlns:a16="http://schemas.microsoft.com/office/drawing/2014/main" id="{5B9D5F70-131D-484E-8B99-B831B95867CE}"/>
                </a:ext>
              </a:extLst>
            </p:cNvPr>
            <p:cNvSpPr/>
            <p:nvPr/>
          </p:nvSpPr>
          <p:spPr>
            <a:xfrm>
              <a:off x="16851608" y="3144509"/>
              <a:ext cx="44982" cy="46757"/>
            </a:xfrm>
            <a:custGeom>
              <a:avLst/>
              <a:gdLst>
                <a:gd name="connsiteX0" fmla="*/ 39505 w 44982"/>
                <a:gd name="connsiteY0" fmla="*/ 27230 h 46757"/>
                <a:gd name="connsiteX1" fmla="*/ 4070 w 44982"/>
                <a:gd name="connsiteY1" fmla="*/ 27230 h 46757"/>
                <a:gd name="connsiteX2" fmla="*/ 8642 w 44982"/>
                <a:gd name="connsiteY2" fmla="*/ 35327 h 46757"/>
                <a:gd name="connsiteX3" fmla="*/ 18167 w 44982"/>
                <a:gd name="connsiteY3" fmla="*/ 38375 h 46757"/>
                <a:gd name="connsiteX4" fmla="*/ 31120 w 44982"/>
                <a:gd name="connsiteY4" fmla="*/ 32945 h 46757"/>
                <a:gd name="connsiteX5" fmla="*/ 36645 w 44982"/>
                <a:gd name="connsiteY5" fmla="*/ 38946 h 46757"/>
                <a:gd name="connsiteX6" fmla="*/ 17595 w 44982"/>
                <a:gd name="connsiteY6" fmla="*/ 46566 h 46757"/>
                <a:gd name="connsiteX7" fmla="*/ -5455 w 44982"/>
                <a:gd name="connsiteY7" fmla="*/ 24687 h 46757"/>
                <a:gd name="connsiteX8" fmla="*/ -5455 w 44982"/>
                <a:gd name="connsiteY8" fmla="*/ 23039 h 46757"/>
                <a:gd name="connsiteX9" fmla="*/ 1405 w 44982"/>
                <a:gd name="connsiteY9" fmla="*/ 5894 h 46757"/>
                <a:gd name="connsiteX10" fmla="*/ 32645 w 44982"/>
                <a:gd name="connsiteY10" fmla="*/ 5037 h 46757"/>
                <a:gd name="connsiteX11" fmla="*/ 39124 w 44982"/>
                <a:gd name="connsiteY11" fmla="*/ 20468 h 46757"/>
                <a:gd name="connsiteX12" fmla="*/ 3786 w 44982"/>
                <a:gd name="connsiteY12" fmla="*/ 19706 h 46757"/>
                <a:gd name="connsiteX13" fmla="*/ 29980 w 44982"/>
                <a:gd name="connsiteY13" fmla="*/ 19706 h 46757"/>
                <a:gd name="connsiteX14" fmla="*/ 26357 w 44982"/>
                <a:gd name="connsiteY14" fmla="*/ 10943 h 46757"/>
                <a:gd name="connsiteX15" fmla="*/ 17502 w 44982"/>
                <a:gd name="connsiteY15" fmla="*/ 7799 h 46757"/>
                <a:gd name="connsiteX16" fmla="*/ 7977 w 44982"/>
                <a:gd name="connsiteY16" fmla="*/ 11038 h 46757"/>
                <a:gd name="connsiteX17" fmla="*/ 4070 w 44982"/>
                <a:gd name="connsiteY17" fmla="*/ 19706 h 4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982" h="46757">
                  <a:moveTo>
                    <a:pt x="39505" y="27230"/>
                  </a:moveTo>
                  <a:lnTo>
                    <a:pt x="4070" y="27230"/>
                  </a:lnTo>
                  <a:cubicBezTo>
                    <a:pt x="4261" y="30488"/>
                    <a:pt x="5977" y="33469"/>
                    <a:pt x="8642" y="35327"/>
                  </a:cubicBezTo>
                  <a:cubicBezTo>
                    <a:pt x="11405" y="37327"/>
                    <a:pt x="14739" y="38394"/>
                    <a:pt x="18167" y="38375"/>
                  </a:cubicBezTo>
                  <a:cubicBezTo>
                    <a:pt x="23120" y="38698"/>
                    <a:pt x="27883" y="36689"/>
                    <a:pt x="31120" y="32945"/>
                  </a:cubicBezTo>
                  <a:lnTo>
                    <a:pt x="36645" y="38946"/>
                  </a:lnTo>
                  <a:cubicBezTo>
                    <a:pt x="31599" y="44023"/>
                    <a:pt x="24739" y="46776"/>
                    <a:pt x="17595" y="46566"/>
                  </a:cubicBezTo>
                  <a:cubicBezTo>
                    <a:pt x="5214" y="46899"/>
                    <a:pt x="-5171" y="37098"/>
                    <a:pt x="-5455" y="24687"/>
                  </a:cubicBezTo>
                  <a:cubicBezTo>
                    <a:pt x="-5455" y="24144"/>
                    <a:pt x="-5455" y="23592"/>
                    <a:pt x="-5455" y="23039"/>
                  </a:cubicBezTo>
                  <a:cubicBezTo>
                    <a:pt x="-5739" y="16600"/>
                    <a:pt x="-3264" y="10352"/>
                    <a:pt x="1405" y="5894"/>
                  </a:cubicBezTo>
                  <a:cubicBezTo>
                    <a:pt x="10260" y="-1869"/>
                    <a:pt x="23404" y="-2230"/>
                    <a:pt x="32645" y="5037"/>
                  </a:cubicBezTo>
                  <a:cubicBezTo>
                    <a:pt x="37026" y="8904"/>
                    <a:pt x="39505" y="14600"/>
                    <a:pt x="39124" y="20468"/>
                  </a:cubicBezTo>
                  <a:close/>
                  <a:moveTo>
                    <a:pt x="3786" y="19706"/>
                  </a:moveTo>
                  <a:lnTo>
                    <a:pt x="29980" y="19706"/>
                  </a:lnTo>
                  <a:cubicBezTo>
                    <a:pt x="30171" y="16381"/>
                    <a:pt x="28836" y="13152"/>
                    <a:pt x="26357" y="10943"/>
                  </a:cubicBezTo>
                  <a:cubicBezTo>
                    <a:pt x="23883" y="8819"/>
                    <a:pt x="20739" y="7704"/>
                    <a:pt x="17502" y="7799"/>
                  </a:cubicBezTo>
                  <a:cubicBezTo>
                    <a:pt x="14070" y="7761"/>
                    <a:pt x="10642" y="8904"/>
                    <a:pt x="7977" y="11038"/>
                  </a:cubicBezTo>
                  <a:cubicBezTo>
                    <a:pt x="5307" y="13124"/>
                    <a:pt x="3879" y="16353"/>
                    <a:pt x="4070" y="19706"/>
                  </a:cubicBezTo>
                  <a:close/>
                </a:path>
              </a:pathLst>
            </a:custGeom>
            <a:solidFill>
              <a:srgbClr val="6D6E71"/>
            </a:solidFill>
            <a:ln w="9525" cap="flat">
              <a:noFill/>
              <a:prstDash val="solid"/>
              <a:miter/>
            </a:ln>
          </p:spPr>
          <p:txBody>
            <a:bodyPr rtlCol="0" anchor="ctr"/>
            <a:lstStyle/>
            <a:p>
              <a:endParaRPr lang="en-US"/>
            </a:p>
          </p:txBody>
        </p:sp>
        <p:sp>
          <p:nvSpPr>
            <p:cNvPr id="606" name="Freeform: Shape 605">
              <a:extLst>
                <a:ext uri="{FF2B5EF4-FFF2-40B4-BE49-F238E27FC236}">
                  <a16:creationId xmlns:a16="http://schemas.microsoft.com/office/drawing/2014/main" id="{12391E05-DA5E-4CED-8D70-5B110D3E0C9E}"/>
                </a:ext>
              </a:extLst>
            </p:cNvPr>
            <p:cNvSpPr/>
            <p:nvPr/>
          </p:nvSpPr>
          <p:spPr>
            <a:xfrm>
              <a:off x="16906398" y="3144678"/>
              <a:ext cx="24286" cy="45910"/>
            </a:xfrm>
            <a:custGeom>
              <a:avLst/>
              <a:gdLst>
                <a:gd name="connsiteX0" fmla="*/ 18336 w 24286"/>
                <a:gd name="connsiteY0" fmla="*/ 9059 h 45910"/>
                <a:gd name="connsiteX1" fmla="*/ 7667 w 24286"/>
                <a:gd name="connsiteY1" fmla="*/ 13726 h 45910"/>
                <a:gd name="connsiteX2" fmla="*/ 4048 w 24286"/>
                <a:gd name="connsiteY2" fmla="*/ 26204 h 45910"/>
                <a:gd name="connsiteX3" fmla="*/ 4048 w 24286"/>
                <a:gd name="connsiteY3" fmla="*/ 45731 h 45910"/>
                <a:gd name="connsiteX4" fmla="*/ -5477 w 24286"/>
                <a:gd name="connsiteY4" fmla="*/ 45731 h 45910"/>
                <a:gd name="connsiteX5" fmla="*/ -5477 w 24286"/>
                <a:gd name="connsiteY5" fmla="*/ 106 h 45910"/>
                <a:gd name="connsiteX6" fmla="*/ 4048 w 24286"/>
                <a:gd name="connsiteY6" fmla="*/ 106 h 45910"/>
                <a:gd name="connsiteX7" fmla="*/ 4048 w 24286"/>
                <a:gd name="connsiteY7" fmla="*/ 9631 h 45910"/>
                <a:gd name="connsiteX8" fmla="*/ 10336 w 24286"/>
                <a:gd name="connsiteY8" fmla="*/ 2582 h 45910"/>
                <a:gd name="connsiteX9" fmla="*/ 18810 w 24286"/>
                <a:gd name="connsiteY9" fmla="*/ -180 h 45910"/>
                <a:gd name="connsiteX10" fmla="*/ 18810 w 24286"/>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5910">
                  <a:moveTo>
                    <a:pt x="18336" y="9059"/>
                  </a:moveTo>
                  <a:cubicBezTo>
                    <a:pt x="14238" y="8812"/>
                    <a:pt x="10239" y="10545"/>
                    <a:pt x="7667" y="13726"/>
                  </a:cubicBezTo>
                  <a:cubicBezTo>
                    <a:pt x="5095" y="17365"/>
                    <a:pt x="3858" y="21756"/>
                    <a:pt x="4048" y="26204"/>
                  </a:cubicBezTo>
                  <a:lnTo>
                    <a:pt x="4048" y="45731"/>
                  </a:lnTo>
                  <a:lnTo>
                    <a:pt x="-5477" y="45731"/>
                  </a:lnTo>
                  <a:lnTo>
                    <a:pt x="-5477" y="106"/>
                  </a:lnTo>
                  <a:lnTo>
                    <a:pt x="4048" y="106"/>
                  </a:lnTo>
                  <a:lnTo>
                    <a:pt x="4048" y="9631"/>
                  </a:lnTo>
                  <a:cubicBezTo>
                    <a:pt x="5574" y="6821"/>
                    <a:pt x="7667" y="4401"/>
                    <a:pt x="10336" y="2582"/>
                  </a:cubicBezTo>
                  <a:cubicBezTo>
                    <a:pt x="12810" y="811"/>
                    <a:pt x="15764" y="-152"/>
                    <a:pt x="18810" y="-180"/>
                  </a:cubicBezTo>
                  <a:lnTo>
                    <a:pt x="18810" y="9345"/>
                  </a:lnTo>
                  <a:close/>
                </a:path>
              </a:pathLst>
            </a:custGeom>
            <a:solidFill>
              <a:srgbClr val="6D6E71"/>
            </a:solidFill>
            <a:ln w="9525" cap="flat">
              <a:noFill/>
              <a:prstDash val="solid"/>
              <a:miter/>
            </a:ln>
          </p:spPr>
          <p:txBody>
            <a:bodyPr rtlCol="0" anchor="ctr"/>
            <a:lstStyle/>
            <a:p>
              <a:endParaRPr lang="en-US"/>
            </a:p>
          </p:txBody>
        </p:sp>
        <p:sp>
          <p:nvSpPr>
            <p:cNvPr id="607" name="Freeform: Shape 606">
              <a:extLst>
                <a:ext uri="{FF2B5EF4-FFF2-40B4-BE49-F238E27FC236}">
                  <a16:creationId xmlns:a16="http://schemas.microsoft.com/office/drawing/2014/main" id="{88392C99-3E53-4192-BB9C-6EDBB8B2E951}"/>
                </a:ext>
              </a:extLst>
            </p:cNvPr>
            <p:cNvSpPr/>
            <p:nvPr/>
          </p:nvSpPr>
          <p:spPr>
            <a:xfrm>
              <a:off x="16938880" y="3144293"/>
              <a:ext cx="46597" cy="62583"/>
            </a:xfrm>
            <a:custGeom>
              <a:avLst/>
              <a:gdLst>
                <a:gd name="connsiteX0" fmla="*/ 18908 w 46597"/>
                <a:gd name="connsiteY0" fmla="*/ -176 h 62583"/>
                <a:gd name="connsiteX1" fmla="*/ 34525 w 46597"/>
                <a:gd name="connsiteY1" fmla="*/ 6111 h 62583"/>
                <a:gd name="connsiteX2" fmla="*/ 41097 w 46597"/>
                <a:gd name="connsiteY2" fmla="*/ 23065 h 62583"/>
                <a:gd name="connsiteX3" fmla="*/ 34623 w 46597"/>
                <a:gd name="connsiteY3" fmla="*/ 40210 h 62583"/>
                <a:gd name="connsiteX4" fmla="*/ 19475 w 46597"/>
                <a:gd name="connsiteY4" fmla="*/ 46782 h 62583"/>
                <a:gd name="connsiteX5" fmla="*/ 4048 w 46597"/>
                <a:gd name="connsiteY5" fmla="*/ 39258 h 62583"/>
                <a:gd name="connsiteX6" fmla="*/ 4048 w 46597"/>
                <a:gd name="connsiteY6" fmla="*/ 62403 h 62583"/>
                <a:gd name="connsiteX7" fmla="*/ -5477 w 46597"/>
                <a:gd name="connsiteY7" fmla="*/ 62403 h 62583"/>
                <a:gd name="connsiteX8" fmla="*/ -5477 w 46597"/>
                <a:gd name="connsiteY8" fmla="*/ 491 h 62583"/>
                <a:gd name="connsiteX9" fmla="*/ 4048 w 46597"/>
                <a:gd name="connsiteY9" fmla="*/ 491 h 62583"/>
                <a:gd name="connsiteX10" fmla="*/ 4048 w 46597"/>
                <a:gd name="connsiteY10" fmla="*/ 8492 h 62583"/>
                <a:gd name="connsiteX11" fmla="*/ 18908 w 46597"/>
                <a:gd name="connsiteY11" fmla="*/ -176 h 62583"/>
                <a:gd name="connsiteX12" fmla="*/ 3858 w 46597"/>
                <a:gd name="connsiteY12" fmla="*/ 23351 h 62583"/>
                <a:gd name="connsiteX13" fmla="*/ 7857 w 46597"/>
                <a:gd name="connsiteY13" fmla="*/ 34019 h 62583"/>
                <a:gd name="connsiteX14" fmla="*/ 17382 w 46597"/>
                <a:gd name="connsiteY14" fmla="*/ 38210 h 62583"/>
                <a:gd name="connsiteX15" fmla="*/ 26907 w 46597"/>
                <a:gd name="connsiteY15" fmla="*/ 34114 h 62583"/>
                <a:gd name="connsiteX16" fmla="*/ 31098 w 46597"/>
                <a:gd name="connsiteY16" fmla="*/ 23446 h 62583"/>
                <a:gd name="connsiteX17" fmla="*/ 27000 w 46597"/>
                <a:gd name="connsiteY17" fmla="*/ 12493 h 62583"/>
                <a:gd name="connsiteX18" fmla="*/ 17475 w 46597"/>
                <a:gd name="connsiteY18" fmla="*/ 8206 h 62583"/>
                <a:gd name="connsiteX19" fmla="*/ 7950 w 46597"/>
                <a:gd name="connsiteY19" fmla="*/ 12493 h 62583"/>
                <a:gd name="connsiteX20" fmla="*/ 3858 w 46597"/>
                <a:gd name="connsiteY20" fmla="*/ 23351 h 62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97" h="62583">
                  <a:moveTo>
                    <a:pt x="18908" y="-176"/>
                  </a:moveTo>
                  <a:cubicBezTo>
                    <a:pt x="24717" y="-290"/>
                    <a:pt x="30433" y="1977"/>
                    <a:pt x="34525" y="6111"/>
                  </a:cubicBezTo>
                  <a:cubicBezTo>
                    <a:pt x="39004" y="10587"/>
                    <a:pt x="41385" y="16741"/>
                    <a:pt x="41097" y="23065"/>
                  </a:cubicBezTo>
                  <a:cubicBezTo>
                    <a:pt x="41288" y="29418"/>
                    <a:pt x="39004" y="35591"/>
                    <a:pt x="34623" y="40210"/>
                  </a:cubicBezTo>
                  <a:cubicBezTo>
                    <a:pt x="30716" y="44430"/>
                    <a:pt x="25191" y="46811"/>
                    <a:pt x="19475" y="46782"/>
                  </a:cubicBezTo>
                  <a:cubicBezTo>
                    <a:pt x="13476" y="46620"/>
                    <a:pt x="7857" y="43877"/>
                    <a:pt x="4048" y="39258"/>
                  </a:cubicBezTo>
                  <a:lnTo>
                    <a:pt x="4048" y="62403"/>
                  </a:lnTo>
                  <a:lnTo>
                    <a:pt x="-5477" y="62403"/>
                  </a:lnTo>
                  <a:lnTo>
                    <a:pt x="-5477" y="491"/>
                  </a:lnTo>
                  <a:lnTo>
                    <a:pt x="4048" y="491"/>
                  </a:lnTo>
                  <a:lnTo>
                    <a:pt x="4048" y="8492"/>
                  </a:lnTo>
                  <a:cubicBezTo>
                    <a:pt x="7095" y="3148"/>
                    <a:pt x="12713" y="-157"/>
                    <a:pt x="18908" y="-176"/>
                  </a:cubicBezTo>
                  <a:close/>
                  <a:moveTo>
                    <a:pt x="3858" y="23351"/>
                  </a:moveTo>
                  <a:cubicBezTo>
                    <a:pt x="3667" y="27304"/>
                    <a:pt x="5095" y="31152"/>
                    <a:pt x="7857" y="34019"/>
                  </a:cubicBezTo>
                  <a:cubicBezTo>
                    <a:pt x="10239" y="36715"/>
                    <a:pt x="13764" y="38239"/>
                    <a:pt x="17382" y="38210"/>
                  </a:cubicBezTo>
                  <a:cubicBezTo>
                    <a:pt x="21001" y="38143"/>
                    <a:pt x="24428" y="36677"/>
                    <a:pt x="26907" y="34114"/>
                  </a:cubicBezTo>
                  <a:cubicBezTo>
                    <a:pt x="29763" y="31295"/>
                    <a:pt x="31288" y="27428"/>
                    <a:pt x="31098" y="23446"/>
                  </a:cubicBezTo>
                  <a:cubicBezTo>
                    <a:pt x="31191" y="19398"/>
                    <a:pt x="29763" y="15464"/>
                    <a:pt x="27000" y="12493"/>
                  </a:cubicBezTo>
                  <a:cubicBezTo>
                    <a:pt x="24526" y="9826"/>
                    <a:pt x="21098" y="8282"/>
                    <a:pt x="17475" y="8206"/>
                  </a:cubicBezTo>
                  <a:cubicBezTo>
                    <a:pt x="13857" y="8178"/>
                    <a:pt x="10332" y="9740"/>
                    <a:pt x="7950" y="12493"/>
                  </a:cubicBezTo>
                  <a:cubicBezTo>
                    <a:pt x="5285" y="15455"/>
                    <a:pt x="3760" y="19341"/>
                    <a:pt x="3858" y="23351"/>
                  </a:cubicBezTo>
                  <a:close/>
                </a:path>
              </a:pathLst>
            </a:custGeom>
            <a:solidFill>
              <a:srgbClr val="6D6E71"/>
            </a:solidFill>
            <a:ln w="9525" cap="flat">
              <a:noFill/>
              <a:prstDash val="solid"/>
              <a:miter/>
            </a:ln>
          </p:spPr>
          <p:txBody>
            <a:bodyPr rtlCol="0" anchor="ctr"/>
            <a:lstStyle/>
            <a:p>
              <a:endParaRPr lang="en-US"/>
            </a:p>
          </p:txBody>
        </p:sp>
        <p:sp>
          <p:nvSpPr>
            <p:cNvPr id="608" name="Freeform: Shape 607">
              <a:extLst>
                <a:ext uri="{FF2B5EF4-FFF2-40B4-BE49-F238E27FC236}">
                  <a16:creationId xmlns:a16="http://schemas.microsoft.com/office/drawing/2014/main" id="{F947BFC0-C081-44C3-B166-BF2F51213570}"/>
                </a:ext>
              </a:extLst>
            </p:cNvPr>
            <p:cNvSpPr/>
            <p:nvPr/>
          </p:nvSpPr>
          <p:spPr>
            <a:xfrm>
              <a:off x="16995649" y="3144678"/>
              <a:ext cx="24286" cy="45910"/>
            </a:xfrm>
            <a:custGeom>
              <a:avLst/>
              <a:gdLst>
                <a:gd name="connsiteX0" fmla="*/ 18336 w 24286"/>
                <a:gd name="connsiteY0" fmla="*/ 9059 h 45910"/>
                <a:gd name="connsiteX1" fmla="*/ 7667 w 24286"/>
                <a:gd name="connsiteY1" fmla="*/ 13726 h 45910"/>
                <a:gd name="connsiteX2" fmla="*/ 4048 w 24286"/>
                <a:gd name="connsiteY2" fmla="*/ 26204 h 45910"/>
                <a:gd name="connsiteX3" fmla="*/ 4048 w 24286"/>
                <a:gd name="connsiteY3" fmla="*/ 45731 h 45910"/>
                <a:gd name="connsiteX4" fmla="*/ -5477 w 24286"/>
                <a:gd name="connsiteY4" fmla="*/ 45731 h 45910"/>
                <a:gd name="connsiteX5" fmla="*/ -5477 w 24286"/>
                <a:gd name="connsiteY5" fmla="*/ 106 h 45910"/>
                <a:gd name="connsiteX6" fmla="*/ 4048 w 24286"/>
                <a:gd name="connsiteY6" fmla="*/ 106 h 45910"/>
                <a:gd name="connsiteX7" fmla="*/ 4048 w 24286"/>
                <a:gd name="connsiteY7" fmla="*/ 9631 h 45910"/>
                <a:gd name="connsiteX8" fmla="*/ 10332 w 24286"/>
                <a:gd name="connsiteY8" fmla="*/ 2582 h 45910"/>
                <a:gd name="connsiteX9" fmla="*/ 18810 w 24286"/>
                <a:gd name="connsiteY9" fmla="*/ -180 h 45910"/>
                <a:gd name="connsiteX10" fmla="*/ 18810 w 24286"/>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5910">
                  <a:moveTo>
                    <a:pt x="18336" y="9059"/>
                  </a:moveTo>
                  <a:cubicBezTo>
                    <a:pt x="14238" y="8812"/>
                    <a:pt x="10239" y="10545"/>
                    <a:pt x="7667" y="13726"/>
                  </a:cubicBezTo>
                  <a:cubicBezTo>
                    <a:pt x="5002" y="17336"/>
                    <a:pt x="3760" y="21747"/>
                    <a:pt x="4048" y="26204"/>
                  </a:cubicBezTo>
                  <a:lnTo>
                    <a:pt x="4048" y="45731"/>
                  </a:lnTo>
                  <a:lnTo>
                    <a:pt x="-5477" y="45731"/>
                  </a:lnTo>
                  <a:lnTo>
                    <a:pt x="-5477" y="106"/>
                  </a:lnTo>
                  <a:lnTo>
                    <a:pt x="4048" y="106"/>
                  </a:lnTo>
                  <a:lnTo>
                    <a:pt x="4048" y="9631"/>
                  </a:lnTo>
                  <a:cubicBezTo>
                    <a:pt x="5569" y="6821"/>
                    <a:pt x="7667" y="4401"/>
                    <a:pt x="10332" y="2582"/>
                  </a:cubicBezTo>
                  <a:cubicBezTo>
                    <a:pt x="12810" y="811"/>
                    <a:pt x="15764" y="-152"/>
                    <a:pt x="18810" y="-180"/>
                  </a:cubicBezTo>
                  <a:lnTo>
                    <a:pt x="18810" y="9345"/>
                  </a:lnTo>
                  <a:close/>
                </a:path>
              </a:pathLst>
            </a:custGeom>
            <a:solidFill>
              <a:srgbClr val="6D6E71"/>
            </a:solidFill>
            <a:ln w="9525" cap="flat">
              <a:noFill/>
              <a:prstDash val="solid"/>
              <a:miter/>
            </a:ln>
          </p:spPr>
          <p:txBody>
            <a:bodyPr rtlCol="0" anchor="ctr"/>
            <a:lstStyle/>
            <a:p>
              <a:endParaRPr lang="en-US"/>
            </a:p>
          </p:txBody>
        </p:sp>
        <p:sp>
          <p:nvSpPr>
            <p:cNvPr id="609" name="Freeform: Shape 608">
              <a:extLst>
                <a:ext uri="{FF2B5EF4-FFF2-40B4-BE49-F238E27FC236}">
                  <a16:creationId xmlns:a16="http://schemas.microsoft.com/office/drawing/2014/main" id="{5CDF541E-C670-48CB-B694-A056888584E5}"/>
                </a:ext>
              </a:extLst>
            </p:cNvPr>
            <p:cNvSpPr/>
            <p:nvPr/>
          </p:nvSpPr>
          <p:spPr>
            <a:xfrm>
              <a:off x="17024773" y="3144287"/>
              <a:ext cx="45397" cy="46979"/>
            </a:xfrm>
            <a:custGeom>
              <a:avLst/>
              <a:gdLst>
                <a:gd name="connsiteX0" fmla="*/ 39692 w 45397"/>
                <a:gd name="connsiteY0" fmla="*/ 27453 h 46979"/>
                <a:gd name="connsiteX1" fmla="*/ 3973 w 45397"/>
                <a:gd name="connsiteY1" fmla="*/ 27453 h 46979"/>
                <a:gd name="connsiteX2" fmla="*/ 8545 w 45397"/>
                <a:gd name="connsiteY2" fmla="*/ 35549 h 46979"/>
                <a:gd name="connsiteX3" fmla="*/ 31120 w 45397"/>
                <a:gd name="connsiteY3" fmla="*/ 33168 h 46979"/>
                <a:gd name="connsiteX4" fmla="*/ 36646 w 45397"/>
                <a:gd name="connsiteY4" fmla="*/ 39168 h 46979"/>
                <a:gd name="connsiteX5" fmla="*/ 17596 w 45397"/>
                <a:gd name="connsiteY5" fmla="*/ 46788 h 46979"/>
                <a:gd name="connsiteX6" fmla="*/ -5454 w 45397"/>
                <a:gd name="connsiteY6" fmla="*/ 24909 h 46979"/>
                <a:gd name="connsiteX7" fmla="*/ -5454 w 45397"/>
                <a:gd name="connsiteY7" fmla="*/ 23262 h 46979"/>
                <a:gd name="connsiteX8" fmla="*/ 1401 w 45397"/>
                <a:gd name="connsiteY8" fmla="*/ 6117 h 46979"/>
                <a:gd name="connsiteX9" fmla="*/ 33404 w 45397"/>
                <a:gd name="connsiteY9" fmla="*/ 5450 h 46979"/>
                <a:gd name="connsiteX10" fmla="*/ 39883 w 45397"/>
                <a:gd name="connsiteY10" fmla="*/ 20881 h 46979"/>
                <a:gd name="connsiteX11" fmla="*/ 3973 w 45397"/>
                <a:gd name="connsiteY11" fmla="*/ 19928 h 46979"/>
                <a:gd name="connsiteX12" fmla="*/ 30074 w 45397"/>
                <a:gd name="connsiteY12" fmla="*/ 19928 h 46979"/>
                <a:gd name="connsiteX13" fmla="*/ 26549 w 45397"/>
                <a:gd name="connsiteY13" fmla="*/ 11165 h 46979"/>
                <a:gd name="connsiteX14" fmla="*/ 17596 w 45397"/>
                <a:gd name="connsiteY14" fmla="*/ 8022 h 46979"/>
                <a:gd name="connsiteX15" fmla="*/ 8071 w 45397"/>
                <a:gd name="connsiteY15" fmla="*/ 11260 h 46979"/>
                <a:gd name="connsiteX16" fmla="*/ 3973 w 45397"/>
                <a:gd name="connsiteY16" fmla="*/ 1992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97" h="46979">
                  <a:moveTo>
                    <a:pt x="39692" y="27453"/>
                  </a:moveTo>
                  <a:lnTo>
                    <a:pt x="3973" y="27453"/>
                  </a:lnTo>
                  <a:cubicBezTo>
                    <a:pt x="4164" y="30720"/>
                    <a:pt x="5782" y="33720"/>
                    <a:pt x="8545" y="35549"/>
                  </a:cubicBezTo>
                  <a:cubicBezTo>
                    <a:pt x="15596" y="40397"/>
                    <a:pt x="25214" y="39388"/>
                    <a:pt x="31120" y="33168"/>
                  </a:cubicBezTo>
                  <a:lnTo>
                    <a:pt x="36646" y="39168"/>
                  </a:lnTo>
                  <a:cubicBezTo>
                    <a:pt x="31595" y="44245"/>
                    <a:pt x="24739" y="46998"/>
                    <a:pt x="17596" y="46788"/>
                  </a:cubicBezTo>
                  <a:cubicBezTo>
                    <a:pt x="5210" y="47122"/>
                    <a:pt x="-5170" y="37321"/>
                    <a:pt x="-5454" y="24909"/>
                  </a:cubicBezTo>
                  <a:cubicBezTo>
                    <a:pt x="-5454" y="24367"/>
                    <a:pt x="-5454" y="23814"/>
                    <a:pt x="-5454" y="23262"/>
                  </a:cubicBezTo>
                  <a:cubicBezTo>
                    <a:pt x="-5743" y="16823"/>
                    <a:pt x="-3264" y="10575"/>
                    <a:pt x="1401" y="6117"/>
                  </a:cubicBezTo>
                  <a:cubicBezTo>
                    <a:pt x="10452" y="-2018"/>
                    <a:pt x="24070" y="-2303"/>
                    <a:pt x="33404" y="5450"/>
                  </a:cubicBezTo>
                  <a:cubicBezTo>
                    <a:pt x="37790" y="9317"/>
                    <a:pt x="40264" y="15013"/>
                    <a:pt x="39883" y="20881"/>
                  </a:cubicBezTo>
                  <a:close/>
                  <a:moveTo>
                    <a:pt x="3973" y="19928"/>
                  </a:moveTo>
                  <a:lnTo>
                    <a:pt x="30074" y="19928"/>
                  </a:lnTo>
                  <a:cubicBezTo>
                    <a:pt x="30265" y="16623"/>
                    <a:pt x="29023" y="13394"/>
                    <a:pt x="26549" y="11165"/>
                  </a:cubicBezTo>
                  <a:cubicBezTo>
                    <a:pt x="24070" y="9050"/>
                    <a:pt x="20833" y="7936"/>
                    <a:pt x="17596" y="8022"/>
                  </a:cubicBezTo>
                  <a:cubicBezTo>
                    <a:pt x="14168" y="7965"/>
                    <a:pt x="10736" y="9117"/>
                    <a:pt x="8071" y="11260"/>
                  </a:cubicBezTo>
                  <a:cubicBezTo>
                    <a:pt x="5401" y="13308"/>
                    <a:pt x="3880" y="16547"/>
                    <a:pt x="3973" y="19928"/>
                  </a:cubicBezTo>
                  <a:close/>
                </a:path>
              </a:pathLst>
            </a:custGeom>
            <a:solidFill>
              <a:srgbClr val="6D6E71"/>
            </a:solidFill>
            <a:ln w="9525" cap="flat">
              <a:noFill/>
              <a:prstDash val="solid"/>
              <a:miter/>
            </a:ln>
          </p:spPr>
          <p:txBody>
            <a:bodyPr rtlCol="0" anchor="ctr"/>
            <a:lstStyle/>
            <a:p>
              <a:endParaRPr lang="en-US"/>
            </a:p>
          </p:txBody>
        </p:sp>
        <p:sp>
          <p:nvSpPr>
            <p:cNvPr id="610" name="Freeform: Shape 609">
              <a:extLst>
                <a:ext uri="{FF2B5EF4-FFF2-40B4-BE49-F238E27FC236}">
                  <a16:creationId xmlns:a16="http://schemas.microsoft.com/office/drawing/2014/main" id="{DB7C412C-F270-48B9-B893-01D143D023D9}"/>
                </a:ext>
              </a:extLst>
            </p:cNvPr>
            <p:cNvSpPr/>
            <p:nvPr/>
          </p:nvSpPr>
          <p:spPr>
            <a:xfrm>
              <a:off x="17076132" y="3130677"/>
              <a:ext cx="31718" cy="60581"/>
            </a:xfrm>
            <a:custGeom>
              <a:avLst/>
              <a:gdLst>
                <a:gd name="connsiteX0" fmla="*/ 9862 w 31718"/>
                <a:gd name="connsiteY0" fmla="*/ 21823 h 60581"/>
                <a:gd name="connsiteX1" fmla="*/ 9862 w 31718"/>
                <a:gd name="connsiteY1" fmla="*/ 44968 h 60581"/>
                <a:gd name="connsiteX2" fmla="*/ 11573 w 31718"/>
                <a:gd name="connsiteY2" fmla="*/ 50112 h 60581"/>
                <a:gd name="connsiteX3" fmla="*/ 16433 w 31718"/>
                <a:gd name="connsiteY3" fmla="*/ 52112 h 60581"/>
                <a:gd name="connsiteX4" fmla="*/ 22340 w 31718"/>
                <a:gd name="connsiteY4" fmla="*/ 49064 h 60581"/>
                <a:gd name="connsiteX5" fmla="*/ 26242 w 31718"/>
                <a:gd name="connsiteY5" fmla="*/ 55827 h 60581"/>
                <a:gd name="connsiteX6" fmla="*/ 15099 w 31718"/>
                <a:gd name="connsiteY6" fmla="*/ 60399 h 60581"/>
                <a:gd name="connsiteX7" fmla="*/ 4620 w 31718"/>
                <a:gd name="connsiteY7" fmla="*/ 56113 h 60581"/>
                <a:gd name="connsiteX8" fmla="*/ 239 w 31718"/>
                <a:gd name="connsiteY8" fmla="*/ 44683 h 60581"/>
                <a:gd name="connsiteX9" fmla="*/ 239 w 31718"/>
                <a:gd name="connsiteY9" fmla="*/ 21823 h 60581"/>
                <a:gd name="connsiteX10" fmla="*/ -5477 w 31718"/>
                <a:gd name="connsiteY10" fmla="*/ 21823 h 60581"/>
                <a:gd name="connsiteX11" fmla="*/ -5477 w 31718"/>
                <a:gd name="connsiteY11" fmla="*/ 14108 h 60581"/>
                <a:gd name="connsiteX12" fmla="*/ 239 w 31718"/>
                <a:gd name="connsiteY12" fmla="*/ 14108 h 60581"/>
                <a:gd name="connsiteX13" fmla="*/ 239 w 31718"/>
                <a:gd name="connsiteY13" fmla="*/ -180 h 60581"/>
                <a:gd name="connsiteX14" fmla="*/ 9764 w 31718"/>
                <a:gd name="connsiteY14" fmla="*/ -180 h 60581"/>
                <a:gd name="connsiteX15" fmla="*/ 9764 w 31718"/>
                <a:gd name="connsiteY15" fmla="*/ 14108 h 60581"/>
                <a:gd name="connsiteX16" fmla="*/ 21768 w 31718"/>
                <a:gd name="connsiteY16" fmla="*/ 14108 h 60581"/>
                <a:gd name="connsiteX17" fmla="*/ 21768 w 31718"/>
                <a:gd name="connsiteY17" fmla="*/ 21823 h 60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1">
                  <a:moveTo>
                    <a:pt x="9862" y="21823"/>
                  </a:moveTo>
                  <a:lnTo>
                    <a:pt x="9862" y="44968"/>
                  </a:lnTo>
                  <a:cubicBezTo>
                    <a:pt x="9764" y="46835"/>
                    <a:pt x="10336" y="48683"/>
                    <a:pt x="11573" y="50112"/>
                  </a:cubicBezTo>
                  <a:cubicBezTo>
                    <a:pt x="12815" y="51474"/>
                    <a:pt x="14624" y="52217"/>
                    <a:pt x="16433" y="52112"/>
                  </a:cubicBezTo>
                  <a:cubicBezTo>
                    <a:pt x="18717" y="51950"/>
                    <a:pt x="20908" y="50855"/>
                    <a:pt x="22340" y="49064"/>
                  </a:cubicBezTo>
                  <a:lnTo>
                    <a:pt x="26242" y="55827"/>
                  </a:lnTo>
                  <a:cubicBezTo>
                    <a:pt x="23289" y="58723"/>
                    <a:pt x="19289" y="60351"/>
                    <a:pt x="15099" y="60399"/>
                  </a:cubicBezTo>
                  <a:cubicBezTo>
                    <a:pt x="11192" y="60475"/>
                    <a:pt x="7383" y="58922"/>
                    <a:pt x="4620" y="56113"/>
                  </a:cubicBezTo>
                  <a:cubicBezTo>
                    <a:pt x="1574" y="53112"/>
                    <a:pt x="-45" y="48950"/>
                    <a:pt x="239" y="44683"/>
                  </a:cubicBezTo>
                  <a:lnTo>
                    <a:pt x="239" y="21823"/>
                  </a:lnTo>
                  <a:lnTo>
                    <a:pt x="-5477" y="21823"/>
                  </a:lnTo>
                  <a:lnTo>
                    <a:pt x="-5477" y="14108"/>
                  </a:lnTo>
                  <a:lnTo>
                    <a:pt x="239" y="14108"/>
                  </a:lnTo>
                  <a:lnTo>
                    <a:pt x="239" y="-180"/>
                  </a:lnTo>
                  <a:lnTo>
                    <a:pt x="9764" y="-180"/>
                  </a:lnTo>
                  <a:lnTo>
                    <a:pt x="9764" y="14108"/>
                  </a:lnTo>
                  <a:lnTo>
                    <a:pt x="21768" y="14108"/>
                  </a:lnTo>
                  <a:lnTo>
                    <a:pt x="21768" y="21823"/>
                  </a:lnTo>
                  <a:close/>
                </a:path>
              </a:pathLst>
            </a:custGeom>
            <a:solidFill>
              <a:srgbClr val="6D6E71"/>
            </a:solidFill>
            <a:ln w="9525" cap="flat">
              <a:noFill/>
              <a:prstDash val="solid"/>
              <a:miter/>
            </a:ln>
          </p:spPr>
          <p:txBody>
            <a:bodyPr rtlCol="0" anchor="ctr"/>
            <a:lstStyle/>
            <a:p>
              <a:endParaRPr lang="en-US"/>
            </a:p>
          </p:txBody>
        </p:sp>
        <p:sp>
          <p:nvSpPr>
            <p:cNvPr id="611" name="Freeform: Shape 610">
              <a:extLst>
                <a:ext uri="{FF2B5EF4-FFF2-40B4-BE49-F238E27FC236}">
                  <a16:creationId xmlns:a16="http://schemas.microsoft.com/office/drawing/2014/main" id="{39DC4C0F-EA11-4616-A527-BB5D28A2D482}"/>
                </a:ext>
              </a:extLst>
            </p:cNvPr>
            <p:cNvSpPr/>
            <p:nvPr/>
          </p:nvSpPr>
          <p:spPr>
            <a:xfrm>
              <a:off x="17110117" y="3144287"/>
              <a:ext cx="45397" cy="46979"/>
            </a:xfrm>
            <a:custGeom>
              <a:avLst/>
              <a:gdLst>
                <a:gd name="connsiteX0" fmla="*/ 39790 w 45397"/>
                <a:gd name="connsiteY0" fmla="*/ 27453 h 46979"/>
                <a:gd name="connsiteX1" fmla="*/ 4071 w 45397"/>
                <a:gd name="connsiteY1" fmla="*/ 27453 h 46979"/>
                <a:gd name="connsiteX2" fmla="*/ 8643 w 45397"/>
                <a:gd name="connsiteY2" fmla="*/ 35549 h 46979"/>
                <a:gd name="connsiteX3" fmla="*/ 18168 w 45397"/>
                <a:gd name="connsiteY3" fmla="*/ 38597 h 46979"/>
                <a:gd name="connsiteX4" fmla="*/ 31120 w 45397"/>
                <a:gd name="connsiteY4" fmla="*/ 33168 h 46979"/>
                <a:gd name="connsiteX5" fmla="*/ 36646 w 45397"/>
                <a:gd name="connsiteY5" fmla="*/ 39168 h 46979"/>
                <a:gd name="connsiteX6" fmla="*/ 17596 w 45397"/>
                <a:gd name="connsiteY6" fmla="*/ 46788 h 46979"/>
                <a:gd name="connsiteX7" fmla="*/ -5454 w 45397"/>
                <a:gd name="connsiteY7" fmla="*/ 24909 h 46979"/>
                <a:gd name="connsiteX8" fmla="*/ -5454 w 45397"/>
                <a:gd name="connsiteY8" fmla="*/ 23262 h 46979"/>
                <a:gd name="connsiteX9" fmla="*/ 1401 w 45397"/>
                <a:gd name="connsiteY9" fmla="*/ 6117 h 46979"/>
                <a:gd name="connsiteX10" fmla="*/ 33409 w 45397"/>
                <a:gd name="connsiteY10" fmla="*/ 5450 h 46979"/>
                <a:gd name="connsiteX11" fmla="*/ 39883 w 45397"/>
                <a:gd name="connsiteY11" fmla="*/ 20881 h 46979"/>
                <a:gd name="connsiteX12" fmla="*/ 4071 w 45397"/>
                <a:gd name="connsiteY12" fmla="*/ 19928 h 46979"/>
                <a:gd name="connsiteX13" fmla="*/ 30265 w 45397"/>
                <a:gd name="connsiteY13" fmla="*/ 19928 h 46979"/>
                <a:gd name="connsiteX14" fmla="*/ 26642 w 45397"/>
                <a:gd name="connsiteY14" fmla="*/ 11165 h 46979"/>
                <a:gd name="connsiteX15" fmla="*/ 17786 w 45397"/>
                <a:gd name="connsiteY15" fmla="*/ 8022 h 46979"/>
                <a:gd name="connsiteX16" fmla="*/ 8261 w 45397"/>
                <a:gd name="connsiteY16" fmla="*/ 11260 h 46979"/>
                <a:gd name="connsiteX17" fmla="*/ 4071 w 45397"/>
                <a:gd name="connsiteY17" fmla="*/ 1992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97" h="46979">
                  <a:moveTo>
                    <a:pt x="39790" y="27453"/>
                  </a:moveTo>
                  <a:lnTo>
                    <a:pt x="4071" y="27453"/>
                  </a:lnTo>
                  <a:cubicBezTo>
                    <a:pt x="4262" y="30710"/>
                    <a:pt x="5973" y="33691"/>
                    <a:pt x="8643" y="35549"/>
                  </a:cubicBezTo>
                  <a:cubicBezTo>
                    <a:pt x="11405" y="37549"/>
                    <a:pt x="14735" y="38616"/>
                    <a:pt x="18168" y="38597"/>
                  </a:cubicBezTo>
                  <a:cubicBezTo>
                    <a:pt x="23121" y="38921"/>
                    <a:pt x="27883" y="36911"/>
                    <a:pt x="31120" y="33168"/>
                  </a:cubicBezTo>
                  <a:lnTo>
                    <a:pt x="36646" y="39168"/>
                  </a:lnTo>
                  <a:cubicBezTo>
                    <a:pt x="31595" y="44245"/>
                    <a:pt x="24739" y="46998"/>
                    <a:pt x="17596" y="46788"/>
                  </a:cubicBezTo>
                  <a:cubicBezTo>
                    <a:pt x="5210" y="47122"/>
                    <a:pt x="-5170" y="37321"/>
                    <a:pt x="-5454" y="24909"/>
                  </a:cubicBezTo>
                  <a:cubicBezTo>
                    <a:pt x="-5454" y="24367"/>
                    <a:pt x="-5454" y="23814"/>
                    <a:pt x="-5454" y="23262"/>
                  </a:cubicBezTo>
                  <a:cubicBezTo>
                    <a:pt x="-5743" y="16823"/>
                    <a:pt x="-3264" y="10575"/>
                    <a:pt x="1401" y="6117"/>
                  </a:cubicBezTo>
                  <a:cubicBezTo>
                    <a:pt x="10452" y="-2018"/>
                    <a:pt x="24074" y="-2303"/>
                    <a:pt x="33409" y="5450"/>
                  </a:cubicBezTo>
                  <a:cubicBezTo>
                    <a:pt x="37790" y="9317"/>
                    <a:pt x="40264" y="15013"/>
                    <a:pt x="39883" y="20881"/>
                  </a:cubicBezTo>
                  <a:close/>
                  <a:moveTo>
                    <a:pt x="4071" y="19928"/>
                  </a:moveTo>
                  <a:lnTo>
                    <a:pt x="30265" y="19928"/>
                  </a:lnTo>
                  <a:cubicBezTo>
                    <a:pt x="30455" y="16604"/>
                    <a:pt x="29120" y="13375"/>
                    <a:pt x="26642" y="11165"/>
                  </a:cubicBezTo>
                  <a:cubicBezTo>
                    <a:pt x="24167" y="9041"/>
                    <a:pt x="21023" y="7926"/>
                    <a:pt x="17786" y="8022"/>
                  </a:cubicBezTo>
                  <a:cubicBezTo>
                    <a:pt x="14359" y="7984"/>
                    <a:pt x="10926" y="9127"/>
                    <a:pt x="8261" y="11260"/>
                  </a:cubicBezTo>
                  <a:cubicBezTo>
                    <a:pt x="5499" y="13289"/>
                    <a:pt x="3973" y="16528"/>
                    <a:pt x="4071" y="19928"/>
                  </a:cubicBezTo>
                  <a:close/>
                </a:path>
              </a:pathLst>
            </a:custGeom>
            <a:solidFill>
              <a:srgbClr val="6D6E71"/>
            </a:solidFill>
            <a:ln w="9525" cap="flat">
              <a:noFill/>
              <a:prstDash val="solid"/>
              <a:miter/>
            </a:ln>
          </p:spPr>
          <p:txBody>
            <a:bodyPr rtlCol="0" anchor="ctr"/>
            <a:lstStyle/>
            <a:p>
              <a:endParaRPr lang="en-US"/>
            </a:p>
          </p:txBody>
        </p:sp>
        <p:sp>
          <p:nvSpPr>
            <p:cNvPr id="612" name="Freeform: Shape 611">
              <a:extLst>
                <a:ext uri="{FF2B5EF4-FFF2-40B4-BE49-F238E27FC236}">
                  <a16:creationId xmlns:a16="http://schemas.microsoft.com/office/drawing/2014/main" id="{3EBCCC61-DD58-46DC-90DD-B17B43CEE1B3}"/>
                </a:ext>
              </a:extLst>
            </p:cNvPr>
            <p:cNvSpPr/>
            <p:nvPr/>
          </p:nvSpPr>
          <p:spPr>
            <a:xfrm>
              <a:off x="17162122" y="3126962"/>
              <a:ext cx="46602" cy="64317"/>
            </a:xfrm>
            <a:custGeom>
              <a:avLst/>
              <a:gdLst>
                <a:gd name="connsiteX0" fmla="*/ 1021 w 46602"/>
                <a:gd name="connsiteY0" fmla="*/ 57542 h 64317"/>
                <a:gd name="connsiteX1" fmla="*/ -5453 w 46602"/>
                <a:gd name="connsiteY1" fmla="*/ 40492 h 64317"/>
                <a:gd name="connsiteX2" fmla="*/ 1211 w 46602"/>
                <a:gd name="connsiteY2" fmla="*/ 23442 h 64317"/>
                <a:gd name="connsiteX3" fmla="*/ 16931 w 46602"/>
                <a:gd name="connsiteY3" fmla="*/ 17156 h 64317"/>
                <a:gd name="connsiteX4" fmla="*/ 31600 w 46602"/>
                <a:gd name="connsiteY4" fmla="*/ 24871 h 64317"/>
                <a:gd name="connsiteX5" fmla="*/ 31600 w 46602"/>
                <a:gd name="connsiteY5" fmla="*/ -180 h 64317"/>
                <a:gd name="connsiteX6" fmla="*/ 41125 w 46602"/>
                <a:gd name="connsiteY6" fmla="*/ -180 h 64317"/>
                <a:gd name="connsiteX7" fmla="*/ 41125 w 46602"/>
                <a:gd name="connsiteY7" fmla="*/ 63447 h 64317"/>
                <a:gd name="connsiteX8" fmla="*/ 31600 w 46602"/>
                <a:gd name="connsiteY8" fmla="*/ 63447 h 64317"/>
                <a:gd name="connsiteX9" fmla="*/ 31600 w 46602"/>
                <a:gd name="connsiteY9" fmla="*/ 56589 h 64317"/>
                <a:gd name="connsiteX10" fmla="*/ 16071 w 46602"/>
                <a:gd name="connsiteY10" fmla="*/ 64114 h 64317"/>
                <a:gd name="connsiteX11" fmla="*/ 1021 w 46602"/>
                <a:gd name="connsiteY11" fmla="*/ 57542 h 64317"/>
                <a:gd name="connsiteX12" fmla="*/ 4165 w 46602"/>
                <a:gd name="connsiteY12" fmla="*/ 40873 h 64317"/>
                <a:gd name="connsiteX13" fmla="*/ 8355 w 46602"/>
                <a:gd name="connsiteY13" fmla="*/ 51541 h 64317"/>
                <a:gd name="connsiteX14" fmla="*/ 17880 w 46602"/>
                <a:gd name="connsiteY14" fmla="*/ 55637 h 64317"/>
                <a:gd name="connsiteX15" fmla="*/ 27405 w 46602"/>
                <a:gd name="connsiteY15" fmla="*/ 51446 h 64317"/>
                <a:gd name="connsiteX16" fmla="*/ 31312 w 46602"/>
                <a:gd name="connsiteY16" fmla="*/ 40778 h 64317"/>
                <a:gd name="connsiteX17" fmla="*/ 27405 w 46602"/>
                <a:gd name="connsiteY17" fmla="*/ 29919 h 64317"/>
                <a:gd name="connsiteX18" fmla="*/ 17880 w 46602"/>
                <a:gd name="connsiteY18" fmla="*/ 25538 h 64317"/>
                <a:gd name="connsiteX19" fmla="*/ 8355 w 46602"/>
                <a:gd name="connsiteY19" fmla="*/ 29919 h 64317"/>
                <a:gd name="connsiteX20" fmla="*/ 4165 w 46602"/>
                <a:gd name="connsiteY20" fmla="*/ 40873 h 6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2" h="64317">
                  <a:moveTo>
                    <a:pt x="1021" y="57542"/>
                  </a:moveTo>
                  <a:cubicBezTo>
                    <a:pt x="-3360" y="52989"/>
                    <a:pt x="-5742" y="46826"/>
                    <a:pt x="-5453" y="40492"/>
                  </a:cubicBezTo>
                  <a:cubicBezTo>
                    <a:pt x="-5742" y="34129"/>
                    <a:pt x="-3263" y="27938"/>
                    <a:pt x="1211" y="23442"/>
                  </a:cubicBezTo>
                  <a:cubicBezTo>
                    <a:pt x="5406" y="19327"/>
                    <a:pt x="11025" y="17061"/>
                    <a:pt x="16931" y="17156"/>
                  </a:cubicBezTo>
                  <a:cubicBezTo>
                    <a:pt x="22833" y="17051"/>
                    <a:pt x="28359" y="19966"/>
                    <a:pt x="31600" y="24871"/>
                  </a:cubicBezTo>
                  <a:lnTo>
                    <a:pt x="31600" y="-180"/>
                  </a:lnTo>
                  <a:lnTo>
                    <a:pt x="41125" y="-180"/>
                  </a:lnTo>
                  <a:lnTo>
                    <a:pt x="41125" y="63447"/>
                  </a:lnTo>
                  <a:lnTo>
                    <a:pt x="31600" y="63447"/>
                  </a:lnTo>
                  <a:lnTo>
                    <a:pt x="31600" y="56589"/>
                  </a:lnTo>
                  <a:cubicBezTo>
                    <a:pt x="28075" y="61590"/>
                    <a:pt x="22168" y="64428"/>
                    <a:pt x="16071" y="64114"/>
                  </a:cubicBezTo>
                  <a:cubicBezTo>
                    <a:pt x="10355" y="64123"/>
                    <a:pt x="4927" y="61733"/>
                    <a:pt x="1021" y="57542"/>
                  </a:cubicBezTo>
                  <a:close/>
                  <a:moveTo>
                    <a:pt x="4165" y="40873"/>
                  </a:moveTo>
                  <a:cubicBezTo>
                    <a:pt x="4072" y="44854"/>
                    <a:pt x="5499" y="48721"/>
                    <a:pt x="8355" y="51541"/>
                  </a:cubicBezTo>
                  <a:cubicBezTo>
                    <a:pt x="10927" y="54065"/>
                    <a:pt x="14262" y="55532"/>
                    <a:pt x="17880" y="55637"/>
                  </a:cubicBezTo>
                  <a:cubicBezTo>
                    <a:pt x="21503" y="55637"/>
                    <a:pt x="24931" y="54113"/>
                    <a:pt x="27405" y="51446"/>
                  </a:cubicBezTo>
                  <a:cubicBezTo>
                    <a:pt x="30075" y="48541"/>
                    <a:pt x="31410" y="44711"/>
                    <a:pt x="31312" y="40778"/>
                  </a:cubicBezTo>
                  <a:cubicBezTo>
                    <a:pt x="31410" y="36796"/>
                    <a:pt x="30075" y="32919"/>
                    <a:pt x="27405" y="29919"/>
                  </a:cubicBezTo>
                  <a:cubicBezTo>
                    <a:pt x="25024" y="27138"/>
                    <a:pt x="21503" y="25538"/>
                    <a:pt x="17880" y="25538"/>
                  </a:cubicBezTo>
                  <a:cubicBezTo>
                    <a:pt x="14262" y="25614"/>
                    <a:pt x="10736" y="27204"/>
                    <a:pt x="8355" y="29919"/>
                  </a:cubicBezTo>
                  <a:cubicBezTo>
                    <a:pt x="5593" y="32891"/>
                    <a:pt x="4072" y="36815"/>
                    <a:pt x="4165" y="40873"/>
                  </a:cubicBezTo>
                  <a:close/>
                </a:path>
              </a:pathLst>
            </a:custGeom>
            <a:solidFill>
              <a:srgbClr val="6D6E71"/>
            </a:solidFill>
            <a:ln w="9525" cap="flat">
              <a:noFill/>
              <a:prstDash val="solid"/>
              <a:miter/>
            </a:ln>
          </p:spPr>
          <p:txBody>
            <a:bodyPr rtlCol="0" anchor="ctr"/>
            <a:lstStyle/>
            <a:p>
              <a:endParaRPr lang="en-US"/>
            </a:p>
          </p:txBody>
        </p:sp>
        <p:sp>
          <p:nvSpPr>
            <p:cNvPr id="613" name="Freeform: Shape 612">
              <a:extLst>
                <a:ext uri="{FF2B5EF4-FFF2-40B4-BE49-F238E27FC236}">
                  <a16:creationId xmlns:a16="http://schemas.microsoft.com/office/drawing/2014/main" id="{EF7C9653-94E2-469B-90D4-CC3E09D02F01}"/>
                </a:ext>
              </a:extLst>
            </p:cNvPr>
            <p:cNvSpPr/>
            <p:nvPr/>
          </p:nvSpPr>
          <p:spPr>
            <a:xfrm>
              <a:off x="17240983" y="3143898"/>
              <a:ext cx="40654" cy="47369"/>
            </a:xfrm>
            <a:custGeom>
              <a:avLst/>
              <a:gdLst>
                <a:gd name="connsiteX0" fmla="*/ 34939 w 40654"/>
                <a:gd name="connsiteY0" fmla="*/ 46511 h 47369"/>
                <a:gd name="connsiteX1" fmla="*/ 26177 w 40654"/>
                <a:gd name="connsiteY1" fmla="*/ 46511 h 47369"/>
                <a:gd name="connsiteX2" fmla="*/ 26177 w 40654"/>
                <a:gd name="connsiteY2" fmla="*/ 40415 h 47369"/>
                <a:gd name="connsiteX3" fmla="*/ 10936 w 40654"/>
                <a:gd name="connsiteY3" fmla="*/ 47178 h 47369"/>
                <a:gd name="connsiteX4" fmla="*/ -779 w 40654"/>
                <a:gd name="connsiteY4" fmla="*/ 43177 h 47369"/>
                <a:gd name="connsiteX5" fmla="*/ -5449 w 40654"/>
                <a:gd name="connsiteY5" fmla="*/ 32414 h 47369"/>
                <a:gd name="connsiteX6" fmla="*/ -496 w 40654"/>
                <a:gd name="connsiteY6" fmla="*/ 22318 h 47369"/>
                <a:gd name="connsiteX7" fmla="*/ 12936 w 40654"/>
                <a:gd name="connsiteY7" fmla="*/ 18984 h 47369"/>
                <a:gd name="connsiteX8" fmla="*/ 25414 w 40654"/>
                <a:gd name="connsiteY8" fmla="*/ 18984 h 47369"/>
                <a:gd name="connsiteX9" fmla="*/ 25414 w 40654"/>
                <a:gd name="connsiteY9" fmla="*/ 17269 h 47369"/>
                <a:gd name="connsiteX10" fmla="*/ 15220 w 40654"/>
                <a:gd name="connsiteY10" fmla="*/ 7744 h 47369"/>
                <a:gd name="connsiteX11" fmla="*/ 2076 w 40654"/>
                <a:gd name="connsiteY11" fmla="*/ 12412 h 47369"/>
                <a:gd name="connsiteX12" fmla="*/ -2207 w 40654"/>
                <a:gd name="connsiteY12" fmla="*/ 6411 h 47369"/>
                <a:gd name="connsiteX13" fmla="*/ 16843 w 40654"/>
                <a:gd name="connsiteY13" fmla="*/ -161 h 47369"/>
                <a:gd name="connsiteX14" fmla="*/ 29986 w 40654"/>
                <a:gd name="connsiteY14" fmla="*/ 3839 h 47369"/>
                <a:gd name="connsiteX15" fmla="*/ 35130 w 40654"/>
                <a:gd name="connsiteY15" fmla="*/ 16698 h 47369"/>
                <a:gd name="connsiteX16" fmla="*/ 25414 w 40654"/>
                <a:gd name="connsiteY16" fmla="*/ 29461 h 47369"/>
                <a:gd name="connsiteX17" fmla="*/ 25414 w 40654"/>
                <a:gd name="connsiteY17" fmla="*/ 25651 h 47369"/>
                <a:gd name="connsiteX18" fmla="*/ 14745 w 40654"/>
                <a:gd name="connsiteY18" fmla="*/ 25651 h 47369"/>
                <a:gd name="connsiteX19" fmla="*/ 4364 w 40654"/>
                <a:gd name="connsiteY19" fmla="*/ 32128 h 47369"/>
                <a:gd name="connsiteX20" fmla="*/ 6936 w 40654"/>
                <a:gd name="connsiteY20" fmla="*/ 37272 h 47369"/>
                <a:gd name="connsiteX21" fmla="*/ 22173 w 40654"/>
                <a:gd name="connsiteY21" fmla="*/ 36415 h 47369"/>
                <a:gd name="connsiteX22" fmla="*/ 25317 w 40654"/>
                <a:gd name="connsiteY22" fmla="*/ 29461 h 4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654" h="47369">
                  <a:moveTo>
                    <a:pt x="34939" y="46511"/>
                  </a:moveTo>
                  <a:lnTo>
                    <a:pt x="26177" y="46511"/>
                  </a:lnTo>
                  <a:lnTo>
                    <a:pt x="26177" y="40415"/>
                  </a:lnTo>
                  <a:cubicBezTo>
                    <a:pt x="22363" y="44892"/>
                    <a:pt x="16745" y="47387"/>
                    <a:pt x="10936" y="47178"/>
                  </a:cubicBezTo>
                  <a:cubicBezTo>
                    <a:pt x="6648" y="47330"/>
                    <a:pt x="2458" y="45911"/>
                    <a:pt x="-779" y="43177"/>
                  </a:cubicBezTo>
                  <a:cubicBezTo>
                    <a:pt x="-3923" y="40482"/>
                    <a:pt x="-5640" y="36529"/>
                    <a:pt x="-5449" y="32414"/>
                  </a:cubicBezTo>
                  <a:cubicBezTo>
                    <a:pt x="-5733" y="28404"/>
                    <a:pt x="-3830" y="24556"/>
                    <a:pt x="-496" y="22318"/>
                  </a:cubicBezTo>
                  <a:cubicBezTo>
                    <a:pt x="3504" y="19879"/>
                    <a:pt x="8266" y="18717"/>
                    <a:pt x="12936" y="18984"/>
                  </a:cubicBezTo>
                  <a:lnTo>
                    <a:pt x="25414" y="18984"/>
                  </a:lnTo>
                  <a:lnTo>
                    <a:pt x="25414" y="17269"/>
                  </a:lnTo>
                  <a:cubicBezTo>
                    <a:pt x="25414" y="11173"/>
                    <a:pt x="21982" y="7744"/>
                    <a:pt x="15220" y="7744"/>
                  </a:cubicBezTo>
                  <a:cubicBezTo>
                    <a:pt x="10457" y="7964"/>
                    <a:pt x="5885" y="9592"/>
                    <a:pt x="2076" y="12412"/>
                  </a:cubicBezTo>
                  <a:lnTo>
                    <a:pt x="-2207" y="6411"/>
                  </a:lnTo>
                  <a:cubicBezTo>
                    <a:pt x="3220" y="2058"/>
                    <a:pt x="9890" y="-276"/>
                    <a:pt x="16843" y="-161"/>
                  </a:cubicBezTo>
                  <a:cubicBezTo>
                    <a:pt x="21508" y="-362"/>
                    <a:pt x="26177" y="1048"/>
                    <a:pt x="29986" y="3839"/>
                  </a:cubicBezTo>
                  <a:cubicBezTo>
                    <a:pt x="33604" y="7078"/>
                    <a:pt x="35511" y="11840"/>
                    <a:pt x="35130" y="16698"/>
                  </a:cubicBezTo>
                  <a:close/>
                  <a:moveTo>
                    <a:pt x="25414" y="29461"/>
                  </a:moveTo>
                  <a:lnTo>
                    <a:pt x="25414" y="25651"/>
                  </a:lnTo>
                  <a:lnTo>
                    <a:pt x="14745" y="25651"/>
                  </a:lnTo>
                  <a:cubicBezTo>
                    <a:pt x="7885" y="25651"/>
                    <a:pt x="4364" y="27842"/>
                    <a:pt x="4364" y="32128"/>
                  </a:cubicBezTo>
                  <a:cubicBezTo>
                    <a:pt x="4267" y="34176"/>
                    <a:pt x="5220" y="36129"/>
                    <a:pt x="6936" y="37272"/>
                  </a:cubicBezTo>
                  <a:cubicBezTo>
                    <a:pt x="11792" y="39834"/>
                    <a:pt x="17601" y="39510"/>
                    <a:pt x="22173" y="36415"/>
                  </a:cubicBezTo>
                  <a:cubicBezTo>
                    <a:pt x="24270" y="34757"/>
                    <a:pt x="25507" y="32157"/>
                    <a:pt x="25317" y="29461"/>
                  </a:cubicBezTo>
                  <a:close/>
                </a:path>
              </a:pathLst>
            </a:custGeom>
            <a:solidFill>
              <a:srgbClr val="6D6E71"/>
            </a:solidFill>
            <a:ln w="9525" cap="flat">
              <a:noFill/>
              <a:prstDash val="solid"/>
              <a:miter/>
            </a:ln>
          </p:spPr>
          <p:txBody>
            <a:bodyPr rtlCol="0" anchor="ctr"/>
            <a:lstStyle/>
            <a:p>
              <a:endParaRPr lang="en-US"/>
            </a:p>
          </p:txBody>
        </p:sp>
        <p:sp>
          <p:nvSpPr>
            <p:cNvPr id="614" name="Freeform: Shape 613">
              <a:extLst>
                <a:ext uri="{FF2B5EF4-FFF2-40B4-BE49-F238E27FC236}">
                  <a16:creationId xmlns:a16="http://schemas.microsoft.com/office/drawing/2014/main" id="{38004F54-5E8C-40C2-9D70-2C0C18D9B49E}"/>
                </a:ext>
              </a:extLst>
            </p:cNvPr>
            <p:cNvSpPr/>
            <p:nvPr/>
          </p:nvSpPr>
          <p:spPr>
            <a:xfrm>
              <a:off x="17289779" y="3144657"/>
              <a:ext cx="36588" cy="46612"/>
            </a:xfrm>
            <a:custGeom>
              <a:avLst/>
              <a:gdLst>
                <a:gd name="connsiteX0" fmla="*/ 31098 w 36588"/>
                <a:gd name="connsiteY0" fmla="*/ 32131 h 46612"/>
                <a:gd name="connsiteX1" fmla="*/ 26335 w 36588"/>
                <a:gd name="connsiteY1" fmla="*/ 42513 h 46612"/>
                <a:gd name="connsiteX2" fmla="*/ 14336 w 36588"/>
                <a:gd name="connsiteY2" fmla="*/ 46418 h 46612"/>
                <a:gd name="connsiteX3" fmla="*/ -5477 w 36588"/>
                <a:gd name="connsiteY3" fmla="*/ 39561 h 46612"/>
                <a:gd name="connsiteX4" fmla="*/ -905 w 36588"/>
                <a:gd name="connsiteY4" fmla="*/ 32131 h 46612"/>
                <a:gd name="connsiteX5" fmla="*/ 14527 w 36588"/>
                <a:gd name="connsiteY5" fmla="*/ 38132 h 46612"/>
                <a:gd name="connsiteX6" fmla="*/ 19671 w 36588"/>
                <a:gd name="connsiteY6" fmla="*/ 36608 h 46612"/>
                <a:gd name="connsiteX7" fmla="*/ 21573 w 36588"/>
                <a:gd name="connsiteY7" fmla="*/ 32798 h 46612"/>
                <a:gd name="connsiteX8" fmla="*/ 12527 w 36588"/>
                <a:gd name="connsiteY8" fmla="*/ 26607 h 46612"/>
                <a:gd name="connsiteX9" fmla="*/ 11476 w 36588"/>
                <a:gd name="connsiteY9" fmla="*/ 26607 h 46612"/>
                <a:gd name="connsiteX10" fmla="*/ -2714 w 36588"/>
                <a:gd name="connsiteY10" fmla="*/ 13748 h 46612"/>
                <a:gd name="connsiteX11" fmla="*/ 2141 w 36588"/>
                <a:gd name="connsiteY11" fmla="*/ 3651 h 46612"/>
                <a:gd name="connsiteX12" fmla="*/ 15001 w 36588"/>
                <a:gd name="connsiteY12" fmla="*/ -159 h 46612"/>
                <a:gd name="connsiteX13" fmla="*/ 29861 w 36588"/>
                <a:gd name="connsiteY13" fmla="*/ 4413 h 46612"/>
                <a:gd name="connsiteX14" fmla="*/ 26335 w 36588"/>
                <a:gd name="connsiteY14" fmla="*/ 11557 h 46612"/>
                <a:gd name="connsiteX15" fmla="*/ 14238 w 36588"/>
                <a:gd name="connsiteY15" fmla="*/ 7842 h 46612"/>
                <a:gd name="connsiteX16" fmla="*/ 8620 w 36588"/>
                <a:gd name="connsiteY16" fmla="*/ 9081 h 46612"/>
                <a:gd name="connsiteX17" fmla="*/ 6522 w 36588"/>
                <a:gd name="connsiteY17" fmla="*/ 12795 h 46612"/>
                <a:gd name="connsiteX18" fmla="*/ 8718 w 36588"/>
                <a:gd name="connsiteY18" fmla="*/ 16129 h 46612"/>
                <a:gd name="connsiteX19" fmla="*/ 13099 w 36588"/>
                <a:gd name="connsiteY19" fmla="*/ 17558 h 46612"/>
                <a:gd name="connsiteX20" fmla="*/ 17954 w 36588"/>
                <a:gd name="connsiteY20" fmla="*/ 18891 h 46612"/>
                <a:gd name="connsiteX21" fmla="*/ 22145 w 36588"/>
                <a:gd name="connsiteY21" fmla="*/ 20511 h 46612"/>
                <a:gd name="connsiteX22" fmla="*/ 26433 w 36588"/>
                <a:gd name="connsiteY22" fmla="*/ 22892 h 46612"/>
                <a:gd name="connsiteX23" fmla="*/ 31098 w 36588"/>
                <a:gd name="connsiteY23" fmla="*/ 32131 h 46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588" h="46612">
                  <a:moveTo>
                    <a:pt x="31098" y="32131"/>
                  </a:moveTo>
                  <a:cubicBezTo>
                    <a:pt x="31195" y="36141"/>
                    <a:pt x="29479" y="39989"/>
                    <a:pt x="26335" y="42513"/>
                  </a:cubicBezTo>
                  <a:cubicBezTo>
                    <a:pt x="22908" y="45209"/>
                    <a:pt x="18717" y="46590"/>
                    <a:pt x="14336" y="46418"/>
                  </a:cubicBezTo>
                  <a:cubicBezTo>
                    <a:pt x="7192" y="46314"/>
                    <a:pt x="239" y="43913"/>
                    <a:pt x="-5477" y="39561"/>
                  </a:cubicBezTo>
                  <a:lnTo>
                    <a:pt x="-905" y="32131"/>
                  </a:lnTo>
                  <a:cubicBezTo>
                    <a:pt x="3476" y="35760"/>
                    <a:pt x="8904" y="37865"/>
                    <a:pt x="14527" y="38132"/>
                  </a:cubicBezTo>
                  <a:cubicBezTo>
                    <a:pt x="16336" y="38208"/>
                    <a:pt x="18145" y="37674"/>
                    <a:pt x="19671" y="36608"/>
                  </a:cubicBezTo>
                  <a:cubicBezTo>
                    <a:pt x="20908" y="35732"/>
                    <a:pt x="21573" y="34303"/>
                    <a:pt x="21573" y="32798"/>
                  </a:cubicBezTo>
                  <a:cubicBezTo>
                    <a:pt x="21573" y="30512"/>
                    <a:pt x="18526" y="28416"/>
                    <a:pt x="12527" y="26607"/>
                  </a:cubicBezTo>
                  <a:lnTo>
                    <a:pt x="11476" y="26607"/>
                  </a:lnTo>
                  <a:cubicBezTo>
                    <a:pt x="1951" y="24035"/>
                    <a:pt x="-2714" y="19749"/>
                    <a:pt x="-2714" y="13748"/>
                  </a:cubicBezTo>
                  <a:cubicBezTo>
                    <a:pt x="-2812" y="9785"/>
                    <a:pt x="-998" y="6023"/>
                    <a:pt x="2141" y="3651"/>
                  </a:cubicBezTo>
                  <a:cubicBezTo>
                    <a:pt x="5857" y="975"/>
                    <a:pt x="10429" y="-368"/>
                    <a:pt x="15001" y="-159"/>
                  </a:cubicBezTo>
                  <a:cubicBezTo>
                    <a:pt x="20336" y="-140"/>
                    <a:pt x="25479" y="1451"/>
                    <a:pt x="29861" y="4413"/>
                  </a:cubicBezTo>
                  <a:lnTo>
                    <a:pt x="26335" y="11557"/>
                  </a:lnTo>
                  <a:cubicBezTo>
                    <a:pt x="22814" y="9138"/>
                    <a:pt x="18526" y="7842"/>
                    <a:pt x="14238" y="7842"/>
                  </a:cubicBezTo>
                  <a:cubicBezTo>
                    <a:pt x="12336" y="7795"/>
                    <a:pt x="10336" y="8214"/>
                    <a:pt x="8620" y="9081"/>
                  </a:cubicBezTo>
                  <a:cubicBezTo>
                    <a:pt x="7285" y="9833"/>
                    <a:pt x="6429" y="11262"/>
                    <a:pt x="6522" y="12795"/>
                  </a:cubicBezTo>
                  <a:cubicBezTo>
                    <a:pt x="6429" y="14272"/>
                    <a:pt x="7285" y="15624"/>
                    <a:pt x="8718" y="16129"/>
                  </a:cubicBezTo>
                  <a:cubicBezTo>
                    <a:pt x="10146" y="16729"/>
                    <a:pt x="11573" y="17215"/>
                    <a:pt x="13099" y="17558"/>
                  </a:cubicBezTo>
                  <a:lnTo>
                    <a:pt x="17954" y="18891"/>
                  </a:lnTo>
                  <a:lnTo>
                    <a:pt x="22145" y="20511"/>
                  </a:lnTo>
                  <a:cubicBezTo>
                    <a:pt x="23670" y="21158"/>
                    <a:pt x="25098" y="21958"/>
                    <a:pt x="26433" y="22892"/>
                  </a:cubicBezTo>
                  <a:cubicBezTo>
                    <a:pt x="29479" y="24949"/>
                    <a:pt x="31288" y="28445"/>
                    <a:pt x="31098" y="32131"/>
                  </a:cubicBezTo>
                  <a:close/>
                </a:path>
              </a:pathLst>
            </a:custGeom>
            <a:solidFill>
              <a:srgbClr val="6D6E71"/>
            </a:solidFill>
            <a:ln w="9525" cap="flat">
              <a:noFill/>
              <a:prstDash val="solid"/>
              <a:miter/>
            </a:ln>
          </p:spPr>
          <p:txBody>
            <a:bodyPr rtlCol="0" anchor="ctr"/>
            <a:lstStyle/>
            <a:p>
              <a:endParaRPr lang="en-US"/>
            </a:p>
          </p:txBody>
        </p:sp>
        <p:sp>
          <p:nvSpPr>
            <p:cNvPr id="615" name="Freeform: Shape 614">
              <a:extLst>
                <a:ext uri="{FF2B5EF4-FFF2-40B4-BE49-F238E27FC236}">
                  <a16:creationId xmlns:a16="http://schemas.microsoft.com/office/drawing/2014/main" id="{12D68D88-275E-4DA3-B075-6CD19EA0CA69}"/>
                </a:ext>
              </a:extLst>
            </p:cNvPr>
            <p:cNvSpPr/>
            <p:nvPr/>
          </p:nvSpPr>
          <p:spPr>
            <a:xfrm>
              <a:off x="17355016" y="3130105"/>
              <a:ext cx="24869" cy="17150"/>
            </a:xfrm>
            <a:custGeom>
              <a:avLst/>
              <a:gdLst>
                <a:gd name="connsiteX0" fmla="*/ 3013 w 24869"/>
                <a:gd name="connsiteY0" fmla="*/ 7249 h 17150"/>
                <a:gd name="connsiteX1" fmla="*/ 5394 w 24869"/>
                <a:gd name="connsiteY1" fmla="*/ 11345 h 17150"/>
                <a:gd name="connsiteX2" fmla="*/ 3868 w 24869"/>
                <a:gd name="connsiteY2" fmla="*/ 15441 h 17150"/>
                <a:gd name="connsiteX3" fmla="*/ -38 w 24869"/>
                <a:gd name="connsiteY3" fmla="*/ 16965 h 17150"/>
                <a:gd name="connsiteX4" fmla="*/ -3945 w 24869"/>
                <a:gd name="connsiteY4" fmla="*/ 15536 h 17150"/>
                <a:gd name="connsiteX5" fmla="*/ -5466 w 24869"/>
                <a:gd name="connsiteY5" fmla="*/ 11726 h 17150"/>
                <a:gd name="connsiteX6" fmla="*/ -3945 w 24869"/>
                <a:gd name="connsiteY6" fmla="*/ 7154 h 17150"/>
                <a:gd name="connsiteX7" fmla="*/ 1106 w 24869"/>
                <a:gd name="connsiteY7" fmla="*/ -180 h 17150"/>
                <a:gd name="connsiteX8" fmla="*/ 6343 w 24869"/>
                <a:gd name="connsiteY8" fmla="*/ -180 h 17150"/>
                <a:gd name="connsiteX9" fmla="*/ 16058 w 24869"/>
                <a:gd name="connsiteY9" fmla="*/ 7249 h 17150"/>
                <a:gd name="connsiteX10" fmla="*/ 18537 w 24869"/>
                <a:gd name="connsiteY10" fmla="*/ 11345 h 17150"/>
                <a:gd name="connsiteX11" fmla="*/ 16919 w 24869"/>
                <a:gd name="connsiteY11" fmla="*/ 15441 h 17150"/>
                <a:gd name="connsiteX12" fmla="*/ 13105 w 24869"/>
                <a:gd name="connsiteY12" fmla="*/ 16965 h 17150"/>
                <a:gd name="connsiteX13" fmla="*/ 9203 w 24869"/>
                <a:gd name="connsiteY13" fmla="*/ 15536 h 17150"/>
                <a:gd name="connsiteX14" fmla="*/ 7584 w 24869"/>
                <a:gd name="connsiteY14" fmla="*/ 11726 h 17150"/>
                <a:gd name="connsiteX15" fmla="*/ 9105 w 24869"/>
                <a:gd name="connsiteY15" fmla="*/ 7154 h 17150"/>
                <a:gd name="connsiteX16" fmla="*/ 14249 w 24869"/>
                <a:gd name="connsiteY16" fmla="*/ -180 h 17150"/>
                <a:gd name="connsiteX17" fmla="*/ 19393 w 24869"/>
                <a:gd name="connsiteY17" fmla="*/ -180 h 1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869" h="17150">
                  <a:moveTo>
                    <a:pt x="3013" y="7249"/>
                  </a:moveTo>
                  <a:cubicBezTo>
                    <a:pt x="4440" y="8097"/>
                    <a:pt x="5394" y="9650"/>
                    <a:pt x="5394" y="11345"/>
                  </a:cubicBezTo>
                  <a:cubicBezTo>
                    <a:pt x="5487" y="12860"/>
                    <a:pt x="4915" y="14346"/>
                    <a:pt x="3868" y="15441"/>
                  </a:cubicBezTo>
                  <a:cubicBezTo>
                    <a:pt x="2822" y="16460"/>
                    <a:pt x="1389" y="17013"/>
                    <a:pt x="-38" y="16965"/>
                  </a:cubicBezTo>
                  <a:cubicBezTo>
                    <a:pt x="-1466" y="17003"/>
                    <a:pt x="-2894" y="16498"/>
                    <a:pt x="-3945" y="15536"/>
                  </a:cubicBezTo>
                  <a:cubicBezTo>
                    <a:pt x="-4992" y="14546"/>
                    <a:pt x="-5564" y="13155"/>
                    <a:pt x="-5466" y="11726"/>
                  </a:cubicBezTo>
                  <a:cubicBezTo>
                    <a:pt x="-5466" y="10078"/>
                    <a:pt x="-4894" y="8469"/>
                    <a:pt x="-3945" y="7154"/>
                  </a:cubicBezTo>
                  <a:lnTo>
                    <a:pt x="1106" y="-180"/>
                  </a:lnTo>
                  <a:lnTo>
                    <a:pt x="6343" y="-180"/>
                  </a:lnTo>
                  <a:close/>
                  <a:moveTo>
                    <a:pt x="16058" y="7249"/>
                  </a:moveTo>
                  <a:cubicBezTo>
                    <a:pt x="17584" y="8059"/>
                    <a:pt x="18537" y="9631"/>
                    <a:pt x="18537" y="11345"/>
                  </a:cubicBezTo>
                  <a:cubicBezTo>
                    <a:pt x="18630" y="12879"/>
                    <a:pt x="18058" y="14384"/>
                    <a:pt x="16919" y="15441"/>
                  </a:cubicBezTo>
                  <a:cubicBezTo>
                    <a:pt x="15965" y="16479"/>
                    <a:pt x="14537" y="17032"/>
                    <a:pt x="13105" y="16965"/>
                  </a:cubicBezTo>
                  <a:cubicBezTo>
                    <a:pt x="11677" y="17003"/>
                    <a:pt x="10249" y="16498"/>
                    <a:pt x="9203" y="15536"/>
                  </a:cubicBezTo>
                  <a:cubicBezTo>
                    <a:pt x="8152" y="14555"/>
                    <a:pt x="7584" y="13165"/>
                    <a:pt x="7584" y="11726"/>
                  </a:cubicBezTo>
                  <a:cubicBezTo>
                    <a:pt x="7584" y="10088"/>
                    <a:pt x="8152" y="8488"/>
                    <a:pt x="9105" y="7154"/>
                  </a:cubicBezTo>
                  <a:lnTo>
                    <a:pt x="14249" y="-180"/>
                  </a:lnTo>
                  <a:lnTo>
                    <a:pt x="19393" y="-180"/>
                  </a:lnTo>
                  <a:close/>
                </a:path>
              </a:pathLst>
            </a:custGeom>
            <a:solidFill>
              <a:srgbClr val="6D6E71"/>
            </a:solidFill>
            <a:ln w="9525" cap="flat">
              <a:noFill/>
              <a:prstDash val="solid"/>
              <a:miter/>
            </a:ln>
          </p:spPr>
          <p:txBody>
            <a:bodyPr rtlCol="0" anchor="ctr"/>
            <a:lstStyle/>
            <a:p>
              <a:endParaRPr lang="en-US"/>
            </a:p>
          </p:txBody>
        </p:sp>
        <p:sp>
          <p:nvSpPr>
            <p:cNvPr id="616" name="Freeform: Shape 615">
              <a:extLst>
                <a:ext uri="{FF2B5EF4-FFF2-40B4-BE49-F238E27FC236}">
                  <a16:creationId xmlns:a16="http://schemas.microsoft.com/office/drawing/2014/main" id="{1D432B5C-5DCF-4552-A63E-016EDD27D1BB}"/>
                </a:ext>
              </a:extLst>
            </p:cNvPr>
            <p:cNvSpPr/>
            <p:nvPr/>
          </p:nvSpPr>
          <p:spPr>
            <a:xfrm>
              <a:off x="17391041" y="3125530"/>
              <a:ext cx="12183" cy="65059"/>
            </a:xfrm>
            <a:custGeom>
              <a:avLst/>
              <a:gdLst>
                <a:gd name="connsiteX0" fmla="*/ -3679 w 12183"/>
                <a:gd name="connsiteY0" fmla="*/ 10111 h 65059"/>
                <a:gd name="connsiteX1" fmla="*/ -3772 w 12183"/>
                <a:gd name="connsiteY1" fmla="*/ 1757 h 65059"/>
                <a:gd name="connsiteX2" fmla="*/ -3679 w 12183"/>
                <a:gd name="connsiteY2" fmla="*/ 1633 h 65059"/>
                <a:gd name="connsiteX3" fmla="*/ 609 w 12183"/>
                <a:gd name="connsiteY3" fmla="*/ -177 h 65059"/>
                <a:gd name="connsiteX4" fmla="*/ 4897 w 12183"/>
                <a:gd name="connsiteY4" fmla="*/ 1633 h 65059"/>
                <a:gd name="connsiteX5" fmla="*/ 6706 w 12183"/>
                <a:gd name="connsiteY5" fmla="*/ 5824 h 65059"/>
                <a:gd name="connsiteX6" fmla="*/ 609 w 12183"/>
                <a:gd name="connsiteY6" fmla="*/ 11920 h 65059"/>
                <a:gd name="connsiteX7" fmla="*/ -3679 w 12183"/>
                <a:gd name="connsiteY7" fmla="*/ 10111 h 65059"/>
                <a:gd name="connsiteX8" fmla="*/ 5846 w 12183"/>
                <a:gd name="connsiteY8" fmla="*/ 64879 h 65059"/>
                <a:gd name="connsiteX9" fmla="*/ -3679 w 12183"/>
                <a:gd name="connsiteY9" fmla="*/ 64879 h 65059"/>
                <a:gd name="connsiteX10" fmla="*/ -3679 w 12183"/>
                <a:gd name="connsiteY10" fmla="*/ 19254 h 65059"/>
                <a:gd name="connsiteX11" fmla="*/ 5846 w 12183"/>
                <a:gd name="connsiteY11" fmla="*/ 19254 h 6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83" h="65059">
                  <a:moveTo>
                    <a:pt x="-3679" y="10111"/>
                  </a:moveTo>
                  <a:cubicBezTo>
                    <a:pt x="-6060" y="7844"/>
                    <a:pt x="-6060" y="4100"/>
                    <a:pt x="-3772" y="1757"/>
                  </a:cubicBezTo>
                  <a:cubicBezTo>
                    <a:pt x="-3772" y="1719"/>
                    <a:pt x="-3679" y="1671"/>
                    <a:pt x="-3679" y="1633"/>
                  </a:cubicBezTo>
                  <a:cubicBezTo>
                    <a:pt x="-2535" y="462"/>
                    <a:pt x="-1009" y="-196"/>
                    <a:pt x="609" y="-177"/>
                  </a:cubicBezTo>
                  <a:cubicBezTo>
                    <a:pt x="2228" y="-234"/>
                    <a:pt x="3846" y="433"/>
                    <a:pt x="4897" y="1633"/>
                  </a:cubicBezTo>
                  <a:cubicBezTo>
                    <a:pt x="6037" y="2700"/>
                    <a:pt x="6706" y="4234"/>
                    <a:pt x="6706" y="5824"/>
                  </a:cubicBezTo>
                  <a:cubicBezTo>
                    <a:pt x="6609" y="9168"/>
                    <a:pt x="3944" y="11873"/>
                    <a:pt x="609" y="11920"/>
                  </a:cubicBezTo>
                  <a:cubicBezTo>
                    <a:pt x="-1009" y="11939"/>
                    <a:pt x="-2535" y="11282"/>
                    <a:pt x="-3679" y="10111"/>
                  </a:cubicBezTo>
                  <a:close/>
                  <a:moveTo>
                    <a:pt x="5846" y="64879"/>
                  </a:moveTo>
                  <a:lnTo>
                    <a:pt x="-3679" y="64879"/>
                  </a:lnTo>
                  <a:lnTo>
                    <a:pt x="-3679" y="19254"/>
                  </a:lnTo>
                  <a:lnTo>
                    <a:pt x="5846" y="19254"/>
                  </a:lnTo>
                  <a:close/>
                </a:path>
              </a:pathLst>
            </a:custGeom>
            <a:solidFill>
              <a:srgbClr val="6D6E71"/>
            </a:solidFill>
            <a:ln w="9525" cap="flat">
              <a:noFill/>
              <a:prstDash val="solid"/>
              <a:miter/>
            </a:ln>
          </p:spPr>
          <p:txBody>
            <a:bodyPr rtlCol="0" anchor="ctr"/>
            <a:lstStyle/>
            <a:p>
              <a:endParaRPr lang="en-US"/>
            </a:p>
          </p:txBody>
        </p:sp>
        <p:sp>
          <p:nvSpPr>
            <p:cNvPr id="617" name="Freeform: Shape 616">
              <a:extLst>
                <a:ext uri="{FF2B5EF4-FFF2-40B4-BE49-F238E27FC236}">
                  <a16:creationId xmlns:a16="http://schemas.microsoft.com/office/drawing/2014/main" id="{BA0CC822-6798-4AF9-8109-F9D3C5E46426}"/>
                </a:ext>
              </a:extLst>
            </p:cNvPr>
            <p:cNvSpPr/>
            <p:nvPr/>
          </p:nvSpPr>
          <p:spPr>
            <a:xfrm>
              <a:off x="17411507" y="3125722"/>
              <a:ext cx="31718" cy="65057"/>
            </a:xfrm>
            <a:custGeom>
              <a:avLst/>
              <a:gdLst>
                <a:gd name="connsiteX0" fmla="*/ 9764 w 31718"/>
                <a:gd name="connsiteY0" fmla="*/ 15253 h 65057"/>
                <a:gd name="connsiteX1" fmla="*/ 9764 w 31718"/>
                <a:gd name="connsiteY1" fmla="*/ 19062 h 65057"/>
                <a:gd name="connsiteX2" fmla="*/ 21768 w 31718"/>
                <a:gd name="connsiteY2" fmla="*/ 19062 h 65057"/>
                <a:gd name="connsiteX3" fmla="*/ 21768 w 31718"/>
                <a:gd name="connsiteY3" fmla="*/ 26778 h 65057"/>
                <a:gd name="connsiteX4" fmla="*/ 9764 w 31718"/>
                <a:gd name="connsiteY4" fmla="*/ 26778 h 65057"/>
                <a:gd name="connsiteX5" fmla="*/ 9764 w 31718"/>
                <a:gd name="connsiteY5" fmla="*/ 64878 h 65057"/>
                <a:gd name="connsiteX6" fmla="*/ 239 w 31718"/>
                <a:gd name="connsiteY6" fmla="*/ 64878 h 65057"/>
                <a:gd name="connsiteX7" fmla="*/ 239 w 31718"/>
                <a:gd name="connsiteY7" fmla="*/ 26778 h 65057"/>
                <a:gd name="connsiteX8" fmla="*/ -5477 w 31718"/>
                <a:gd name="connsiteY8" fmla="*/ 26778 h 65057"/>
                <a:gd name="connsiteX9" fmla="*/ -5477 w 31718"/>
                <a:gd name="connsiteY9" fmla="*/ 19062 h 65057"/>
                <a:gd name="connsiteX10" fmla="*/ 239 w 31718"/>
                <a:gd name="connsiteY10" fmla="*/ 19062 h 65057"/>
                <a:gd name="connsiteX11" fmla="*/ 239 w 31718"/>
                <a:gd name="connsiteY11" fmla="*/ 15538 h 65057"/>
                <a:gd name="connsiteX12" fmla="*/ 4620 w 31718"/>
                <a:gd name="connsiteY12" fmla="*/ 4108 h 65057"/>
                <a:gd name="connsiteX13" fmla="*/ 15006 w 31718"/>
                <a:gd name="connsiteY13" fmla="*/ -178 h 65057"/>
                <a:gd name="connsiteX14" fmla="*/ 26242 w 31718"/>
                <a:gd name="connsiteY14" fmla="*/ 4394 h 65057"/>
                <a:gd name="connsiteX15" fmla="*/ 22242 w 31718"/>
                <a:gd name="connsiteY15" fmla="*/ 11157 h 65057"/>
                <a:gd name="connsiteX16" fmla="*/ 16336 w 31718"/>
                <a:gd name="connsiteY16" fmla="*/ 8204 h 65057"/>
                <a:gd name="connsiteX17" fmla="*/ 11573 w 31718"/>
                <a:gd name="connsiteY17" fmla="*/ 10109 h 65057"/>
                <a:gd name="connsiteX18" fmla="*/ 9764 w 31718"/>
                <a:gd name="connsiteY18" fmla="*/ 15253 h 65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5057">
                  <a:moveTo>
                    <a:pt x="9764" y="15253"/>
                  </a:moveTo>
                  <a:lnTo>
                    <a:pt x="9764" y="19062"/>
                  </a:lnTo>
                  <a:lnTo>
                    <a:pt x="21768" y="19062"/>
                  </a:lnTo>
                  <a:lnTo>
                    <a:pt x="21768" y="26778"/>
                  </a:lnTo>
                  <a:lnTo>
                    <a:pt x="9764" y="26778"/>
                  </a:lnTo>
                  <a:lnTo>
                    <a:pt x="9764" y="64878"/>
                  </a:lnTo>
                  <a:lnTo>
                    <a:pt x="239" y="64878"/>
                  </a:lnTo>
                  <a:lnTo>
                    <a:pt x="239" y="26778"/>
                  </a:lnTo>
                  <a:lnTo>
                    <a:pt x="-5477" y="26778"/>
                  </a:lnTo>
                  <a:lnTo>
                    <a:pt x="-5477" y="19062"/>
                  </a:lnTo>
                  <a:lnTo>
                    <a:pt x="239" y="19062"/>
                  </a:lnTo>
                  <a:lnTo>
                    <a:pt x="239" y="15538"/>
                  </a:lnTo>
                  <a:cubicBezTo>
                    <a:pt x="48" y="11281"/>
                    <a:pt x="1574" y="7128"/>
                    <a:pt x="4620" y="4108"/>
                  </a:cubicBezTo>
                  <a:cubicBezTo>
                    <a:pt x="7290" y="1298"/>
                    <a:pt x="11099" y="-245"/>
                    <a:pt x="15006" y="-178"/>
                  </a:cubicBezTo>
                  <a:cubicBezTo>
                    <a:pt x="19196" y="-140"/>
                    <a:pt x="23196" y="1498"/>
                    <a:pt x="26242" y="4394"/>
                  </a:cubicBezTo>
                  <a:lnTo>
                    <a:pt x="22242" y="11157"/>
                  </a:lnTo>
                  <a:cubicBezTo>
                    <a:pt x="20815" y="9356"/>
                    <a:pt x="18624" y="8280"/>
                    <a:pt x="16336" y="8204"/>
                  </a:cubicBezTo>
                  <a:cubicBezTo>
                    <a:pt x="14527" y="8080"/>
                    <a:pt x="12815" y="8785"/>
                    <a:pt x="11573" y="10109"/>
                  </a:cubicBezTo>
                  <a:cubicBezTo>
                    <a:pt x="10336" y="11528"/>
                    <a:pt x="9671" y="13367"/>
                    <a:pt x="9764" y="15253"/>
                  </a:cubicBezTo>
                  <a:close/>
                </a:path>
              </a:pathLst>
            </a:custGeom>
            <a:solidFill>
              <a:srgbClr val="6D6E71"/>
            </a:solidFill>
            <a:ln w="9525" cap="flat">
              <a:noFill/>
              <a:prstDash val="solid"/>
              <a:miter/>
            </a:ln>
          </p:spPr>
          <p:txBody>
            <a:bodyPr rtlCol="0" anchor="ctr"/>
            <a:lstStyle/>
            <a:p>
              <a:endParaRPr lang="en-US"/>
            </a:p>
          </p:txBody>
        </p:sp>
        <p:sp>
          <p:nvSpPr>
            <p:cNvPr id="618" name="Freeform: Shape 617">
              <a:extLst>
                <a:ext uri="{FF2B5EF4-FFF2-40B4-BE49-F238E27FC236}">
                  <a16:creationId xmlns:a16="http://schemas.microsoft.com/office/drawing/2014/main" id="{D7173F39-8E8D-4D66-BC1E-C34A18D12114}"/>
                </a:ext>
              </a:extLst>
            </p:cNvPr>
            <p:cNvSpPr/>
            <p:nvPr/>
          </p:nvSpPr>
          <p:spPr>
            <a:xfrm>
              <a:off x="17466542" y="3144289"/>
              <a:ext cx="42503" cy="46968"/>
            </a:xfrm>
            <a:custGeom>
              <a:avLst/>
              <a:gdLst>
                <a:gd name="connsiteX0" fmla="*/ 17786 w 42503"/>
                <a:gd name="connsiteY0" fmla="*/ 46786 h 46968"/>
                <a:gd name="connsiteX1" fmla="*/ 1401 w 42503"/>
                <a:gd name="connsiteY1" fmla="*/ 40309 h 46968"/>
                <a:gd name="connsiteX2" fmla="*/ -5455 w 42503"/>
                <a:gd name="connsiteY2" fmla="*/ 23355 h 46968"/>
                <a:gd name="connsiteX3" fmla="*/ 1689 w 42503"/>
                <a:gd name="connsiteY3" fmla="*/ 6400 h 46968"/>
                <a:gd name="connsiteX4" fmla="*/ 19120 w 42503"/>
                <a:gd name="connsiteY4" fmla="*/ -172 h 46968"/>
                <a:gd name="connsiteX5" fmla="*/ 36552 w 42503"/>
                <a:gd name="connsiteY5" fmla="*/ 6877 h 46968"/>
                <a:gd name="connsiteX6" fmla="*/ 30929 w 42503"/>
                <a:gd name="connsiteY6" fmla="*/ 13830 h 46968"/>
                <a:gd name="connsiteX7" fmla="*/ 19023 w 42503"/>
                <a:gd name="connsiteY7" fmla="*/ 8686 h 46968"/>
                <a:gd name="connsiteX8" fmla="*/ 8544 w 42503"/>
                <a:gd name="connsiteY8" fmla="*/ 12687 h 46968"/>
                <a:gd name="connsiteX9" fmla="*/ 4163 w 42503"/>
                <a:gd name="connsiteY9" fmla="*/ 22973 h 46968"/>
                <a:gd name="connsiteX10" fmla="*/ 19023 w 42503"/>
                <a:gd name="connsiteY10" fmla="*/ 38023 h 46968"/>
                <a:gd name="connsiteX11" fmla="*/ 19311 w 42503"/>
                <a:gd name="connsiteY11" fmla="*/ 38023 h 46968"/>
                <a:gd name="connsiteX12" fmla="*/ 31310 w 42503"/>
                <a:gd name="connsiteY12" fmla="*/ 32213 h 46968"/>
                <a:gd name="connsiteX13" fmla="*/ 37026 w 42503"/>
                <a:gd name="connsiteY13" fmla="*/ 38404 h 46968"/>
                <a:gd name="connsiteX14" fmla="*/ 17786 w 42503"/>
                <a:gd name="connsiteY14" fmla="*/ 46786 h 46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503" h="46968">
                  <a:moveTo>
                    <a:pt x="17786" y="46786"/>
                  </a:moveTo>
                  <a:cubicBezTo>
                    <a:pt x="11688" y="46872"/>
                    <a:pt x="5786" y="44548"/>
                    <a:pt x="1401" y="40309"/>
                  </a:cubicBezTo>
                  <a:cubicBezTo>
                    <a:pt x="-3171" y="35899"/>
                    <a:pt x="-5743" y="29727"/>
                    <a:pt x="-5455" y="23355"/>
                  </a:cubicBezTo>
                  <a:cubicBezTo>
                    <a:pt x="-5743" y="16925"/>
                    <a:pt x="-3074" y="10725"/>
                    <a:pt x="1689" y="6400"/>
                  </a:cubicBezTo>
                  <a:cubicBezTo>
                    <a:pt x="6451" y="2028"/>
                    <a:pt x="12642" y="-334"/>
                    <a:pt x="19120" y="-172"/>
                  </a:cubicBezTo>
                  <a:cubicBezTo>
                    <a:pt x="25594" y="-286"/>
                    <a:pt x="31980" y="2257"/>
                    <a:pt x="36552" y="6877"/>
                  </a:cubicBezTo>
                  <a:lnTo>
                    <a:pt x="30929" y="13830"/>
                  </a:lnTo>
                  <a:cubicBezTo>
                    <a:pt x="27692" y="10715"/>
                    <a:pt x="23501" y="8886"/>
                    <a:pt x="19023" y="8686"/>
                  </a:cubicBezTo>
                  <a:cubicBezTo>
                    <a:pt x="15121" y="8629"/>
                    <a:pt x="11405" y="10058"/>
                    <a:pt x="8544" y="12687"/>
                  </a:cubicBezTo>
                  <a:cubicBezTo>
                    <a:pt x="5596" y="15296"/>
                    <a:pt x="4070" y="19068"/>
                    <a:pt x="4163" y="22973"/>
                  </a:cubicBezTo>
                  <a:cubicBezTo>
                    <a:pt x="4070" y="31232"/>
                    <a:pt x="10735" y="37966"/>
                    <a:pt x="19023" y="38023"/>
                  </a:cubicBezTo>
                  <a:cubicBezTo>
                    <a:pt x="19120" y="38023"/>
                    <a:pt x="19213" y="38023"/>
                    <a:pt x="19311" y="38023"/>
                  </a:cubicBezTo>
                  <a:cubicBezTo>
                    <a:pt x="23976" y="37852"/>
                    <a:pt x="28264" y="35747"/>
                    <a:pt x="31310" y="32213"/>
                  </a:cubicBezTo>
                  <a:lnTo>
                    <a:pt x="37026" y="38404"/>
                  </a:lnTo>
                  <a:cubicBezTo>
                    <a:pt x="32073" y="43738"/>
                    <a:pt x="25120" y="46777"/>
                    <a:pt x="17786" y="46786"/>
                  </a:cubicBezTo>
                  <a:close/>
                </a:path>
              </a:pathLst>
            </a:custGeom>
            <a:solidFill>
              <a:srgbClr val="6D6E71"/>
            </a:solidFill>
            <a:ln w="9525" cap="flat">
              <a:noFill/>
              <a:prstDash val="solid"/>
              <a:miter/>
            </a:ln>
          </p:spPr>
          <p:txBody>
            <a:bodyPr rtlCol="0" anchor="ctr"/>
            <a:lstStyle/>
            <a:p>
              <a:endParaRPr lang="en-US"/>
            </a:p>
          </p:txBody>
        </p:sp>
        <p:sp>
          <p:nvSpPr>
            <p:cNvPr id="619" name="Freeform: Shape 618">
              <a:extLst>
                <a:ext uri="{FF2B5EF4-FFF2-40B4-BE49-F238E27FC236}">
                  <a16:creationId xmlns:a16="http://schemas.microsoft.com/office/drawing/2014/main" id="{9AA8E529-AF9A-424E-9787-01D2C9F3F855}"/>
                </a:ext>
              </a:extLst>
            </p:cNvPr>
            <p:cNvSpPr/>
            <p:nvPr/>
          </p:nvSpPr>
          <p:spPr>
            <a:xfrm>
              <a:off x="17514377" y="3144309"/>
              <a:ext cx="48006" cy="46946"/>
            </a:xfrm>
            <a:custGeom>
              <a:avLst/>
              <a:gdLst>
                <a:gd name="connsiteX0" fmla="*/ 35672 w 48006"/>
                <a:gd name="connsiteY0" fmla="*/ 39908 h 46946"/>
                <a:gd name="connsiteX1" fmla="*/ 1381 w 48006"/>
                <a:gd name="connsiteY1" fmla="*/ 39908 h 46946"/>
                <a:gd name="connsiteX2" fmla="*/ 1381 w 48006"/>
                <a:gd name="connsiteY2" fmla="*/ 6571 h 46946"/>
                <a:gd name="connsiteX3" fmla="*/ 35672 w 48006"/>
                <a:gd name="connsiteY3" fmla="*/ 6571 h 46946"/>
                <a:gd name="connsiteX4" fmla="*/ 35672 w 48006"/>
                <a:gd name="connsiteY4" fmla="*/ 39908 h 46946"/>
                <a:gd name="connsiteX5" fmla="*/ 8050 w 48006"/>
                <a:gd name="connsiteY5" fmla="*/ 33812 h 46946"/>
                <a:gd name="connsiteX6" fmla="*/ 18338 w 48006"/>
                <a:gd name="connsiteY6" fmla="*/ 38003 h 46946"/>
                <a:gd name="connsiteX7" fmla="*/ 28719 w 48006"/>
                <a:gd name="connsiteY7" fmla="*/ 33812 h 46946"/>
                <a:gd name="connsiteX8" fmla="*/ 32816 w 48006"/>
                <a:gd name="connsiteY8" fmla="*/ 23049 h 46946"/>
                <a:gd name="connsiteX9" fmla="*/ 28719 w 48006"/>
                <a:gd name="connsiteY9" fmla="*/ 12286 h 46946"/>
                <a:gd name="connsiteX10" fmla="*/ 18338 w 48006"/>
                <a:gd name="connsiteY10" fmla="*/ 8190 h 46946"/>
                <a:gd name="connsiteX11" fmla="*/ 8050 w 48006"/>
                <a:gd name="connsiteY11" fmla="*/ 12286 h 46946"/>
                <a:gd name="connsiteX12" fmla="*/ 3953 w 48006"/>
                <a:gd name="connsiteY12" fmla="*/ 23049 h 46946"/>
                <a:gd name="connsiteX13" fmla="*/ 8050 w 48006"/>
                <a:gd name="connsiteY13" fmla="*/ 33812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006" h="46946">
                  <a:moveTo>
                    <a:pt x="35672" y="39908"/>
                  </a:moveTo>
                  <a:cubicBezTo>
                    <a:pt x="26054" y="49052"/>
                    <a:pt x="11004" y="49052"/>
                    <a:pt x="1381" y="39908"/>
                  </a:cubicBezTo>
                  <a:cubicBezTo>
                    <a:pt x="-7763" y="30669"/>
                    <a:pt x="-7763" y="15810"/>
                    <a:pt x="1381" y="6571"/>
                  </a:cubicBezTo>
                  <a:cubicBezTo>
                    <a:pt x="11004" y="-2430"/>
                    <a:pt x="26054" y="-2430"/>
                    <a:pt x="35672" y="6571"/>
                  </a:cubicBezTo>
                  <a:cubicBezTo>
                    <a:pt x="44815" y="15810"/>
                    <a:pt x="44815" y="30669"/>
                    <a:pt x="35672" y="39908"/>
                  </a:cubicBezTo>
                  <a:close/>
                  <a:moveTo>
                    <a:pt x="8050" y="33812"/>
                  </a:moveTo>
                  <a:cubicBezTo>
                    <a:pt x="10715" y="36584"/>
                    <a:pt x="14431" y="38108"/>
                    <a:pt x="18338" y="38003"/>
                  </a:cubicBezTo>
                  <a:cubicBezTo>
                    <a:pt x="22245" y="38099"/>
                    <a:pt x="25956" y="36584"/>
                    <a:pt x="28719" y="33812"/>
                  </a:cubicBezTo>
                  <a:cubicBezTo>
                    <a:pt x="31481" y="30926"/>
                    <a:pt x="33007" y="27040"/>
                    <a:pt x="32816" y="23049"/>
                  </a:cubicBezTo>
                  <a:cubicBezTo>
                    <a:pt x="32909" y="19058"/>
                    <a:pt x="31481" y="15181"/>
                    <a:pt x="28719" y="12286"/>
                  </a:cubicBezTo>
                  <a:cubicBezTo>
                    <a:pt x="25956" y="9543"/>
                    <a:pt x="22245" y="8057"/>
                    <a:pt x="18338" y="8190"/>
                  </a:cubicBezTo>
                  <a:cubicBezTo>
                    <a:pt x="14529" y="8057"/>
                    <a:pt x="10715" y="9543"/>
                    <a:pt x="8050" y="12286"/>
                  </a:cubicBezTo>
                  <a:cubicBezTo>
                    <a:pt x="5288" y="15162"/>
                    <a:pt x="3762" y="19049"/>
                    <a:pt x="3953" y="23049"/>
                  </a:cubicBezTo>
                  <a:cubicBezTo>
                    <a:pt x="3762" y="27050"/>
                    <a:pt x="5288" y="30955"/>
                    <a:pt x="8050" y="33812"/>
                  </a:cubicBezTo>
                  <a:close/>
                </a:path>
              </a:pathLst>
            </a:custGeom>
            <a:solidFill>
              <a:srgbClr val="6D6E71"/>
            </a:solidFill>
            <a:ln w="9525" cap="flat">
              <a:noFill/>
              <a:prstDash val="solid"/>
              <a:miter/>
            </a:ln>
          </p:spPr>
          <p:txBody>
            <a:bodyPr rtlCol="0" anchor="ctr"/>
            <a:lstStyle/>
            <a:p>
              <a:endParaRPr lang="en-US"/>
            </a:p>
          </p:txBody>
        </p:sp>
        <p:sp>
          <p:nvSpPr>
            <p:cNvPr id="620" name="Freeform: Shape 619">
              <a:extLst>
                <a:ext uri="{FF2B5EF4-FFF2-40B4-BE49-F238E27FC236}">
                  <a16:creationId xmlns:a16="http://schemas.microsoft.com/office/drawing/2014/main" id="{789FB71D-880E-4A1F-9932-2E7756C39F36}"/>
                </a:ext>
              </a:extLst>
            </p:cNvPr>
            <p:cNvSpPr/>
            <p:nvPr/>
          </p:nvSpPr>
          <p:spPr>
            <a:xfrm>
              <a:off x="17572576" y="3144245"/>
              <a:ext cx="73468" cy="46344"/>
            </a:xfrm>
            <a:custGeom>
              <a:avLst/>
              <a:gdLst>
                <a:gd name="connsiteX0" fmla="*/ 4048 w 73468"/>
                <a:gd name="connsiteY0" fmla="*/ 21494 h 46344"/>
                <a:gd name="connsiteX1" fmla="*/ 4048 w 73468"/>
                <a:gd name="connsiteY1" fmla="*/ 46164 h 46344"/>
                <a:gd name="connsiteX2" fmla="*/ -5477 w 73468"/>
                <a:gd name="connsiteY2" fmla="*/ 46164 h 46344"/>
                <a:gd name="connsiteX3" fmla="*/ -5477 w 73468"/>
                <a:gd name="connsiteY3" fmla="*/ 539 h 46344"/>
                <a:gd name="connsiteX4" fmla="*/ 4048 w 73468"/>
                <a:gd name="connsiteY4" fmla="*/ 539 h 46344"/>
                <a:gd name="connsiteX5" fmla="*/ 4048 w 73468"/>
                <a:gd name="connsiteY5" fmla="*/ 8826 h 46344"/>
                <a:gd name="connsiteX6" fmla="*/ 10239 w 73468"/>
                <a:gd name="connsiteY6" fmla="*/ 2254 h 46344"/>
                <a:gd name="connsiteX7" fmla="*/ 19191 w 73468"/>
                <a:gd name="connsiteY7" fmla="*/ -128 h 46344"/>
                <a:gd name="connsiteX8" fmla="*/ 33860 w 73468"/>
                <a:gd name="connsiteY8" fmla="*/ 8731 h 46344"/>
                <a:gd name="connsiteX9" fmla="*/ 50720 w 73468"/>
                <a:gd name="connsiteY9" fmla="*/ -128 h 46344"/>
                <a:gd name="connsiteX10" fmla="*/ 63198 w 73468"/>
                <a:gd name="connsiteY10" fmla="*/ 4540 h 46344"/>
                <a:gd name="connsiteX11" fmla="*/ 67961 w 73468"/>
                <a:gd name="connsiteY11" fmla="*/ 18161 h 46344"/>
                <a:gd name="connsiteX12" fmla="*/ 67961 w 73468"/>
                <a:gd name="connsiteY12" fmla="*/ 46164 h 46344"/>
                <a:gd name="connsiteX13" fmla="*/ 58436 w 73468"/>
                <a:gd name="connsiteY13" fmla="*/ 46164 h 46344"/>
                <a:gd name="connsiteX14" fmla="*/ 58436 w 73468"/>
                <a:gd name="connsiteY14" fmla="*/ 21113 h 46344"/>
                <a:gd name="connsiteX15" fmla="*/ 47957 w 73468"/>
                <a:gd name="connsiteY15" fmla="*/ 8540 h 46344"/>
                <a:gd name="connsiteX16" fmla="*/ 39483 w 73468"/>
                <a:gd name="connsiteY16" fmla="*/ 11684 h 46344"/>
                <a:gd name="connsiteX17" fmla="*/ 35670 w 73468"/>
                <a:gd name="connsiteY17" fmla="*/ 20732 h 46344"/>
                <a:gd name="connsiteX18" fmla="*/ 35670 w 73468"/>
                <a:gd name="connsiteY18" fmla="*/ 46164 h 46344"/>
                <a:gd name="connsiteX19" fmla="*/ 26145 w 73468"/>
                <a:gd name="connsiteY19" fmla="*/ 46164 h 46344"/>
                <a:gd name="connsiteX20" fmla="*/ 26145 w 73468"/>
                <a:gd name="connsiteY20" fmla="*/ 21113 h 46344"/>
                <a:gd name="connsiteX21" fmla="*/ 23861 w 73468"/>
                <a:gd name="connsiteY21" fmla="*/ 11588 h 46344"/>
                <a:gd name="connsiteX22" fmla="*/ 16527 w 73468"/>
                <a:gd name="connsiteY22" fmla="*/ 8540 h 46344"/>
                <a:gd name="connsiteX23" fmla="*/ 7857 w 73468"/>
                <a:gd name="connsiteY23" fmla="*/ 11779 h 46344"/>
                <a:gd name="connsiteX24" fmla="*/ 4048 w 73468"/>
                <a:gd name="connsiteY24" fmla="*/ 21494 h 46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68" h="46344">
                  <a:moveTo>
                    <a:pt x="4048" y="21494"/>
                  </a:moveTo>
                  <a:lnTo>
                    <a:pt x="4048" y="46164"/>
                  </a:lnTo>
                  <a:lnTo>
                    <a:pt x="-5477" y="46164"/>
                  </a:lnTo>
                  <a:lnTo>
                    <a:pt x="-5477" y="539"/>
                  </a:lnTo>
                  <a:lnTo>
                    <a:pt x="4048" y="539"/>
                  </a:lnTo>
                  <a:lnTo>
                    <a:pt x="4048" y="8826"/>
                  </a:lnTo>
                  <a:cubicBezTo>
                    <a:pt x="5383" y="6064"/>
                    <a:pt x="7574" y="3768"/>
                    <a:pt x="10239" y="2254"/>
                  </a:cubicBezTo>
                  <a:cubicBezTo>
                    <a:pt x="12908" y="654"/>
                    <a:pt x="16052" y="-166"/>
                    <a:pt x="19191" y="-128"/>
                  </a:cubicBezTo>
                  <a:cubicBezTo>
                    <a:pt x="25479" y="-661"/>
                    <a:pt x="31386" y="2911"/>
                    <a:pt x="33860" y="8731"/>
                  </a:cubicBezTo>
                  <a:cubicBezTo>
                    <a:pt x="37674" y="3168"/>
                    <a:pt x="43957" y="-146"/>
                    <a:pt x="50720" y="-128"/>
                  </a:cubicBezTo>
                  <a:cubicBezTo>
                    <a:pt x="55389" y="-346"/>
                    <a:pt x="59863" y="1340"/>
                    <a:pt x="63198" y="4540"/>
                  </a:cubicBezTo>
                  <a:cubicBezTo>
                    <a:pt x="66533" y="8245"/>
                    <a:pt x="68249" y="13160"/>
                    <a:pt x="67961" y="18161"/>
                  </a:cubicBezTo>
                  <a:lnTo>
                    <a:pt x="67961" y="46164"/>
                  </a:lnTo>
                  <a:lnTo>
                    <a:pt x="58436" y="46164"/>
                  </a:lnTo>
                  <a:lnTo>
                    <a:pt x="58436" y="21113"/>
                  </a:lnTo>
                  <a:cubicBezTo>
                    <a:pt x="58436" y="12731"/>
                    <a:pt x="55008" y="8540"/>
                    <a:pt x="47957" y="8540"/>
                  </a:cubicBezTo>
                  <a:cubicBezTo>
                    <a:pt x="44818" y="8493"/>
                    <a:pt x="41767" y="9617"/>
                    <a:pt x="39483" y="11684"/>
                  </a:cubicBezTo>
                  <a:cubicBezTo>
                    <a:pt x="36911" y="13960"/>
                    <a:pt x="35483" y="17294"/>
                    <a:pt x="35670" y="20732"/>
                  </a:cubicBezTo>
                  <a:lnTo>
                    <a:pt x="35670" y="46164"/>
                  </a:lnTo>
                  <a:lnTo>
                    <a:pt x="26145" y="46164"/>
                  </a:lnTo>
                  <a:lnTo>
                    <a:pt x="26145" y="21113"/>
                  </a:lnTo>
                  <a:cubicBezTo>
                    <a:pt x="26433" y="17780"/>
                    <a:pt x="25577" y="14436"/>
                    <a:pt x="23861" y="11588"/>
                  </a:cubicBezTo>
                  <a:cubicBezTo>
                    <a:pt x="22052" y="9436"/>
                    <a:pt x="19289" y="8293"/>
                    <a:pt x="16527" y="8540"/>
                  </a:cubicBezTo>
                  <a:cubicBezTo>
                    <a:pt x="13289" y="8483"/>
                    <a:pt x="10239" y="9636"/>
                    <a:pt x="7857" y="11779"/>
                  </a:cubicBezTo>
                  <a:cubicBezTo>
                    <a:pt x="5192" y="14293"/>
                    <a:pt x="3764" y="17846"/>
                    <a:pt x="4048" y="21494"/>
                  </a:cubicBezTo>
                  <a:close/>
                </a:path>
              </a:pathLst>
            </a:custGeom>
            <a:solidFill>
              <a:srgbClr val="6D6E71"/>
            </a:solidFill>
            <a:ln w="9525" cap="flat">
              <a:noFill/>
              <a:prstDash val="solid"/>
              <a:miter/>
            </a:ln>
          </p:spPr>
          <p:txBody>
            <a:bodyPr rtlCol="0" anchor="ctr"/>
            <a:lstStyle/>
            <a:p>
              <a:endParaRPr lang="en-US"/>
            </a:p>
          </p:txBody>
        </p:sp>
        <p:sp>
          <p:nvSpPr>
            <p:cNvPr id="621" name="Freeform: Shape 620">
              <a:extLst>
                <a:ext uri="{FF2B5EF4-FFF2-40B4-BE49-F238E27FC236}">
                  <a16:creationId xmlns:a16="http://schemas.microsoft.com/office/drawing/2014/main" id="{9421B8A2-9D2E-4344-B4D8-5EF78598E781}"/>
                </a:ext>
              </a:extLst>
            </p:cNvPr>
            <p:cNvSpPr/>
            <p:nvPr/>
          </p:nvSpPr>
          <p:spPr>
            <a:xfrm>
              <a:off x="17658590" y="3144238"/>
              <a:ext cx="73561" cy="46351"/>
            </a:xfrm>
            <a:custGeom>
              <a:avLst/>
              <a:gdLst>
                <a:gd name="connsiteX0" fmla="*/ 4048 w 73561"/>
                <a:gd name="connsiteY0" fmla="*/ 21501 h 46351"/>
                <a:gd name="connsiteX1" fmla="*/ 4048 w 73561"/>
                <a:gd name="connsiteY1" fmla="*/ 46171 h 46351"/>
                <a:gd name="connsiteX2" fmla="*/ -5477 w 73561"/>
                <a:gd name="connsiteY2" fmla="*/ 46171 h 46351"/>
                <a:gd name="connsiteX3" fmla="*/ -5477 w 73561"/>
                <a:gd name="connsiteY3" fmla="*/ 546 h 46351"/>
                <a:gd name="connsiteX4" fmla="*/ 4048 w 73561"/>
                <a:gd name="connsiteY4" fmla="*/ 546 h 46351"/>
                <a:gd name="connsiteX5" fmla="*/ 4048 w 73561"/>
                <a:gd name="connsiteY5" fmla="*/ 8833 h 46351"/>
                <a:gd name="connsiteX6" fmla="*/ 10239 w 73561"/>
                <a:gd name="connsiteY6" fmla="*/ 2261 h 46351"/>
                <a:gd name="connsiteX7" fmla="*/ 19191 w 73561"/>
                <a:gd name="connsiteY7" fmla="*/ -121 h 46351"/>
                <a:gd name="connsiteX8" fmla="*/ 33860 w 73561"/>
                <a:gd name="connsiteY8" fmla="*/ 8738 h 46351"/>
                <a:gd name="connsiteX9" fmla="*/ 50813 w 73561"/>
                <a:gd name="connsiteY9" fmla="*/ -121 h 46351"/>
                <a:gd name="connsiteX10" fmla="*/ 63291 w 73561"/>
                <a:gd name="connsiteY10" fmla="*/ 4547 h 46351"/>
                <a:gd name="connsiteX11" fmla="*/ 68054 w 73561"/>
                <a:gd name="connsiteY11" fmla="*/ 18168 h 46351"/>
                <a:gd name="connsiteX12" fmla="*/ 68054 w 73561"/>
                <a:gd name="connsiteY12" fmla="*/ 46171 h 46351"/>
                <a:gd name="connsiteX13" fmla="*/ 58529 w 73561"/>
                <a:gd name="connsiteY13" fmla="*/ 46171 h 46351"/>
                <a:gd name="connsiteX14" fmla="*/ 58529 w 73561"/>
                <a:gd name="connsiteY14" fmla="*/ 21120 h 46351"/>
                <a:gd name="connsiteX15" fmla="*/ 48050 w 73561"/>
                <a:gd name="connsiteY15" fmla="*/ 8547 h 46351"/>
                <a:gd name="connsiteX16" fmla="*/ 39479 w 73561"/>
                <a:gd name="connsiteY16" fmla="*/ 11691 h 46351"/>
                <a:gd name="connsiteX17" fmla="*/ 35670 w 73561"/>
                <a:gd name="connsiteY17" fmla="*/ 20739 h 46351"/>
                <a:gd name="connsiteX18" fmla="*/ 35670 w 73561"/>
                <a:gd name="connsiteY18" fmla="*/ 46171 h 46351"/>
                <a:gd name="connsiteX19" fmla="*/ 26145 w 73561"/>
                <a:gd name="connsiteY19" fmla="*/ 46171 h 46351"/>
                <a:gd name="connsiteX20" fmla="*/ 26145 w 73561"/>
                <a:gd name="connsiteY20" fmla="*/ 21120 h 46351"/>
                <a:gd name="connsiteX21" fmla="*/ 23763 w 73561"/>
                <a:gd name="connsiteY21" fmla="*/ 11595 h 46351"/>
                <a:gd name="connsiteX22" fmla="*/ 16522 w 73561"/>
                <a:gd name="connsiteY22" fmla="*/ 8547 h 46351"/>
                <a:gd name="connsiteX23" fmla="*/ 7857 w 73561"/>
                <a:gd name="connsiteY23" fmla="*/ 11786 h 46351"/>
                <a:gd name="connsiteX24" fmla="*/ 4048 w 73561"/>
                <a:gd name="connsiteY24" fmla="*/ 21501 h 46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561" h="46351">
                  <a:moveTo>
                    <a:pt x="4048" y="21501"/>
                  </a:moveTo>
                  <a:lnTo>
                    <a:pt x="4048" y="46171"/>
                  </a:lnTo>
                  <a:lnTo>
                    <a:pt x="-5477" y="46171"/>
                  </a:lnTo>
                  <a:lnTo>
                    <a:pt x="-5477" y="546"/>
                  </a:lnTo>
                  <a:lnTo>
                    <a:pt x="4048" y="546"/>
                  </a:lnTo>
                  <a:lnTo>
                    <a:pt x="4048" y="8833"/>
                  </a:lnTo>
                  <a:cubicBezTo>
                    <a:pt x="5476" y="6090"/>
                    <a:pt x="7569" y="3804"/>
                    <a:pt x="10239" y="2261"/>
                  </a:cubicBezTo>
                  <a:cubicBezTo>
                    <a:pt x="13001" y="689"/>
                    <a:pt x="16047" y="-130"/>
                    <a:pt x="19191" y="-121"/>
                  </a:cubicBezTo>
                  <a:cubicBezTo>
                    <a:pt x="25479" y="-692"/>
                    <a:pt x="31479" y="2899"/>
                    <a:pt x="33860" y="8738"/>
                  </a:cubicBezTo>
                  <a:cubicBezTo>
                    <a:pt x="37762" y="3194"/>
                    <a:pt x="44050" y="-121"/>
                    <a:pt x="50813" y="-121"/>
                  </a:cubicBezTo>
                  <a:cubicBezTo>
                    <a:pt x="55385" y="-321"/>
                    <a:pt x="59956" y="1365"/>
                    <a:pt x="63291" y="4547"/>
                  </a:cubicBezTo>
                  <a:cubicBezTo>
                    <a:pt x="66626" y="8252"/>
                    <a:pt x="68342" y="13167"/>
                    <a:pt x="68054" y="18168"/>
                  </a:cubicBezTo>
                  <a:lnTo>
                    <a:pt x="68054" y="46171"/>
                  </a:lnTo>
                  <a:lnTo>
                    <a:pt x="58529" y="46171"/>
                  </a:lnTo>
                  <a:lnTo>
                    <a:pt x="58529" y="21120"/>
                  </a:lnTo>
                  <a:cubicBezTo>
                    <a:pt x="58529" y="12738"/>
                    <a:pt x="55003" y="8547"/>
                    <a:pt x="48050" y="8547"/>
                  </a:cubicBezTo>
                  <a:cubicBezTo>
                    <a:pt x="44906" y="8509"/>
                    <a:pt x="41860" y="9633"/>
                    <a:pt x="39479" y="11691"/>
                  </a:cubicBezTo>
                  <a:cubicBezTo>
                    <a:pt x="36907" y="13995"/>
                    <a:pt x="35572" y="17310"/>
                    <a:pt x="35670" y="20739"/>
                  </a:cubicBezTo>
                  <a:lnTo>
                    <a:pt x="35670" y="46171"/>
                  </a:lnTo>
                  <a:lnTo>
                    <a:pt x="26145" y="46171"/>
                  </a:lnTo>
                  <a:lnTo>
                    <a:pt x="26145" y="21120"/>
                  </a:lnTo>
                  <a:cubicBezTo>
                    <a:pt x="26428" y="17777"/>
                    <a:pt x="25572" y="14434"/>
                    <a:pt x="23763" y="11595"/>
                  </a:cubicBezTo>
                  <a:cubicBezTo>
                    <a:pt x="22047" y="9424"/>
                    <a:pt x="19284" y="8281"/>
                    <a:pt x="16522" y="8547"/>
                  </a:cubicBezTo>
                  <a:cubicBezTo>
                    <a:pt x="13285" y="8490"/>
                    <a:pt x="10239" y="9643"/>
                    <a:pt x="7857" y="11786"/>
                  </a:cubicBezTo>
                  <a:cubicBezTo>
                    <a:pt x="5188" y="14300"/>
                    <a:pt x="3858" y="17853"/>
                    <a:pt x="4048" y="21501"/>
                  </a:cubicBezTo>
                  <a:close/>
                </a:path>
              </a:pathLst>
            </a:custGeom>
            <a:solidFill>
              <a:srgbClr val="6D6E71"/>
            </a:solidFill>
            <a:ln w="9525" cap="flat">
              <a:noFill/>
              <a:prstDash val="solid"/>
              <a:miter/>
            </a:ln>
          </p:spPr>
          <p:txBody>
            <a:bodyPr rtlCol="0" anchor="ctr"/>
            <a:lstStyle/>
            <a:p>
              <a:endParaRPr lang="en-US"/>
            </a:p>
          </p:txBody>
        </p:sp>
        <p:sp>
          <p:nvSpPr>
            <p:cNvPr id="622" name="Freeform: Shape 621">
              <a:extLst>
                <a:ext uri="{FF2B5EF4-FFF2-40B4-BE49-F238E27FC236}">
                  <a16:creationId xmlns:a16="http://schemas.microsoft.com/office/drawing/2014/main" id="{798E847A-0DDA-4C44-92B3-0C009811E500}"/>
                </a:ext>
              </a:extLst>
            </p:cNvPr>
            <p:cNvSpPr/>
            <p:nvPr/>
          </p:nvSpPr>
          <p:spPr>
            <a:xfrm>
              <a:off x="17744071" y="3144964"/>
              <a:ext cx="41961" cy="46304"/>
            </a:xfrm>
            <a:custGeom>
              <a:avLst/>
              <a:gdLst>
                <a:gd name="connsiteX0" fmla="*/ 26960 w 41961"/>
                <a:gd name="connsiteY0" fmla="*/ 24490 h 46304"/>
                <a:gd name="connsiteX1" fmla="*/ 26960 w 41961"/>
                <a:gd name="connsiteY1" fmla="*/ -180 h 46304"/>
                <a:gd name="connsiteX2" fmla="*/ 36485 w 41961"/>
                <a:gd name="connsiteY2" fmla="*/ -180 h 46304"/>
                <a:gd name="connsiteX3" fmla="*/ 36485 w 41961"/>
                <a:gd name="connsiteY3" fmla="*/ 45445 h 46304"/>
                <a:gd name="connsiteX4" fmla="*/ 26960 w 41961"/>
                <a:gd name="connsiteY4" fmla="*/ 45445 h 46304"/>
                <a:gd name="connsiteX5" fmla="*/ 26960 w 41961"/>
                <a:gd name="connsiteY5" fmla="*/ 37063 h 46304"/>
                <a:gd name="connsiteX6" fmla="*/ 11719 w 41961"/>
                <a:gd name="connsiteY6" fmla="*/ 46111 h 46304"/>
                <a:gd name="connsiteX7" fmla="*/ -662 w 41961"/>
                <a:gd name="connsiteY7" fmla="*/ 41349 h 46304"/>
                <a:gd name="connsiteX8" fmla="*/ -5424 w 41961"/>
                <a:gd name="connsiteY8" fmla="*/ 27728 h 46304"/>
                <a:gd name="connsiteX9" fmla="*/ -5424 w 41961"/>
                <a:gd name="connsiteY9" fmla="*/ -180 h 46304"/>
                <a:gd name="connsiteX10" fmla="*/ 4101 w 41961"/>
                <a:gd name="connsiteY10" fmla="*/ -180 h 46304"/>
                <a:gd name="connsiteX11" fmla="*/ 4101 w 41961"/>
                <a:gd name="connsiteY11" fmla="*/ 24871 h 46304"/>
                <a:gd name="connsiteX12" fmla="*/ 14574 w 41961"/>
                <a:gd name="connsiteY12" fmla="*/ 37444 h 46304"/>
                <a:gd name="connsiteX13" fmla="*/ 23244 w 41961"/>
                <a:gd name="connsiteY13" fmla="*/ 34110 h 46304"/>
                <a:gd name="connsiteX14" fmla="*/ 26960 w 41961"/>
                <a:gd name="connsiteY14" fmla="*/ 24490 h 46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1" h="46304">
                  <a:moveTo>
                    <a:pt x="26960" y="24490"/>
                  </a:moveTo>
                  <a:lnTo>
                    <a:pt x="26960" y="-180"/>
                  </a:lnTo>
                  <a:lnTo>
                    <a:pt x="36485" y="-180"/>
                  </a:lnTo>
                  <a:lnTo>
                    <a:pt x="36485" y="45445"/>
                  </a:lnTo>
                  <a:lnTo>
                    <a:pt x="26960" y="45445"/>
                  </a:lnTo>
                  <a:lnTo>
                    <a:pt x="26960" y="37063"/>
                  </a:lnTo>
                  <a:cubicBezTo>
                    <a:pt x="23909" y="42673"/>
                    <a:pt x="18100" y="46159"/>
                    <a:pt x="11719" y="46111"/>
                  </a:cubicBezTo>
                  <a:cubicBezTo>
                    <a:pt x="7147" y="46292"/>
                    <a:pt x="2668" y="44568"/>
                    <a:pt x="-662" y="41349"/>
                  </a:cubicBezTo>
                  <a:cubicBezTo>
                    <a:pt x="-4094" y="37672"/>
                    <a:pt x="-5806" y="32738"/>
                    <a:pt x="-5424" y="27728"/>
                  </a:cubicBezTo>
                  <a:lnTo>
                    <a:pt x="-5424" y="-180"/>
                  </a:lnTo>
                  <a:lnTo>
                    <a:pt x="4101" y="-180"/>
                  </a:lnTo>
                  <a:lnTo>
                    <a:pt x="4101" y="24871"/>
                  </a:lnTo>
                  <a:cubicBezTo>
                    <a:pt x="4101" y="33253"/>
                    <a:pt x="7621" y="37444"/>
                    <a:pt x="14574" y="37444"/>
                  </a:cubicBezTo>
                  <a:cubicBezTo>
                    <a:pt x="17816" y="37472"/>
                    <a:pt x="20862" y="36282"/>
                    <a:pt x="23244" y="34110"/>
                  </a:cubicBezTo>
                  <a:cubicBezTo>
                    <a:pt x="25816" y="31615"/>
                    <a:pt x="27243" y="28090"/>
                    <a:pt x="26960" y="24490"/>
                  </a:cubicBezTo>
                  <a:close/>
                </a:path>
              </a:pathLst>
            </a:custGeom>
            <a:solidFill>
              <a:srgbClr val="6D6E71"/>
            </a:solidFill>
            <a:ln w="9525" cap="flat">
              <a:noFill/>
              <a:prstDash val="solid"/>
              <a:miter/>
            </a:ln>
          </p:spPr>
          <p:txBody>
            <a:bodyPr rtlCol="0" anchor="ctr"/>
            <a:lstStyle/>
            <a:p>
              <a:endParaRPr lang="en-US"/>
            </a:p>
          </p:txBody>
        </p:sp>
        <p:sp>
          <p:nvSpPr>
            <p:cNvPr id="623" name="Freeform: Shape 622">
              <a:extLst>
                <a:ext uri="{FF2B5EF4-FFF2-40B4-BE49-F238E27FC236}">
                  <a16:creationId xmlns:a16="http://schemas.microsoft.com/office/drawing/2014/main" id="{1F51B018-4254-4625-ACB3-C844B8680602}"/>
                </a:ext>
              </a:extLst>
            </p:cNvPr>
            <p:cNvSpPr/>
            <p:nvPr/>
          </p:nvSpPr>
          <p:spPr>
            <a:xfrm>
              <a:off x="17799176" y="3144278"/>
              <a:ext cx="41961" cy="46310"/>
            </a:xfrm>
            <a:custGeom>
              <a:avLst/>
              <a:gdLst>
                <a:gd name="connsiteX0" fmla="*/ 4048 w 41961"/>
                <a:gd name="connsiteY0" fmla="*/ 21461 h 46310"/>
                <a:gd name="connsiteX1" fmla="*/ 4048 w 41961"/>
                <a:gd name="connsiteY1" fmla="*/ 46131 h 46310"/>
                <a:gd name="connsiteX2" fmla="*/ -5477 w 41961"/>
                <a:gd name="connsiteY2" fmla="*/ 46131 h 46310"/>
                <a:gd name="connsiteX3" fmla="*/ -5477 w 41961"/>
                <a:gd name="connsiteY3" fmla="*/ 506 h 46310"/>
                <a:gd name="connsiteX4" fmla="*/ 4048 w 41961"/>
                <a:gd name="connsiteY4" fmla="*/ 506 h 46310"/>
                <a:gd name="connsiteX5" fmla="*/ 4048 w 41961"/>
                <a:gd name="connsiteY5" fmla="*/ 8792 h 46310"/>
                <a:gd name="connsiteX6" fmla="*/ 10429 w 41961"/>
                <a:gd name="connsiteY6" fmla="*/ 2220 h 46310"/>
                <a:gd name="connsiteX7" fmla="*/ 19289 w 41961"/>
                <a:gd name="connsiteY7" fmla="*/ -161 h 46310"/>
                <a:gd name="connsiteX8" fmla="*/ 31670 w 41961"/>
                <a:gd name="connsiteY8" fmla="*/ 4506 h 46310"/>
                <a:gd name="connsiteX9" fmla="*/ 36432 w 41961"/>
                <a:gd name="connsiteY9" fmla="*/ 18127 h 46310"/>
                <a:gd name="connsiteX10" fmla="*/ 36432 w 41961"/>
                <a:gd name="connsiteY10" fmla="*/ 46131 h 46310"/>
                <a:gd name="connsiteX11" fmla="*/ 26907 w 41961"/>
                <a:gd name="connsiteY11" fmla="*/ 46131 h 46310"/>
                <a:gd name="connsiteX12" fmla="*/ 26907 w 41961"/>
                <a:gd name="connsiteY12" fmla="*/ 21080 h 46310"/>
                <a:gd name="connsiteX13" fmla="*/ 16429 w 41961"/>
                <a:gd name="connsiteY13" fmla="*/ 8507 h 46310"/>
                <a:gd name="connsiteX14" fmla="*/ 7764 w 41961"/>
                <a:gd name="connsiteY14" fmla="*/ 11745 h 46310"/>
                <a:gd name="connsiteX15" fmla="*/ 4048 w 41961"/>
                <a:gd name="connsiteY15" fmla="*/ 21461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46310">
                  <a:moveTo>
                    <a:pt x="4048" y="21461"/>
                  </a:moveTo>
                  <a:lnTo>
                    <a:pt x="4048" y="46131"/>
                  </a:lnTo>
                  <a:lnTo>
                    <a:pt x="-5477" y="46131"/>
                  </a:lnTo>
                  <a:lnTo>
                    <a:pt x="-5477" y="506"/>
                  </a:lnTo>
                  <a:lnTo>
                    <a:pt x="4048" y="506"/>
                  </a:lnTo>
                  <a:lnTo>
                    <a:pt x="4048" y="8792"/>
                  </a:lnTo>
                  <a:cubicBezTo>
                    <a:pt x="5574" y="6078"/>
                    <a:pt x="7764" y="3811"/>
                    <a:pt x="10429" y="2220"/>
                  </a:cubicBezTo>
                  <a:cubicBezTo>
                    <a:pt x="13099" y="639"/>
                    <a:pt x="16145" y="-190"/>
                    <a:pt x="19289" y="-161"/>
                  </a:cubicBezTo>
                  <a:cubicBezTo>
                    <a:pt x="23861" y="-380"/>
                    <a:pt x="28335" y="1306"/>
                    <a:pt x="31670" y="4506"/>
                  </a:cubicBezTo>
                  <a:cubicBezTo>
                    <a:pt x="35102" y="8192"/>
                    <a:pt x="36814" y="13126"/>
                    <a:pt x="36432" y="18127"/>
                  </a:cubicBezTo>
                  <a:lnTo>
                    <a:pt x="36432" y="46131"/>
                  </a:lnTo>
                  <a:lnTo>
                    <a:pt x="26907" y="46131"/>
                  </a:lnTo>
                  <a:lnTo>
                    <a:pt x="26907" y="21080"/>
                  </a:lnTo>
                  <a:cubicBezTo>
                    <a:pt x="26907" y="12698"/>
                    <a:pt x="23382" y="8507"/>
                    <a:pt x="16429" y="8507"/>
                  </a:cubicBezTo>
                  <a:cubicBezTo>
                    <a:pt x="13192" y="8450"/>
                    <a:pt x="10146" y="9602"/>
                    <a:pt x="7764" y="11745"/>
                  </a:cubicBezTo>
                  <a:cubicBezTo>
                    <a:pt x="5192" y="14269"/>
                    <a:pt x="3764" y="17832"/>
                    <a:pt x="4048" y="21461"/>
                  </a:cubicBezTo>
                  <a:close/>
                </a:path>
              </a:pathLst>
            </a:custGeom>
            <a:solidFill>
              <a:srgbClr val="6D6E71"/>
            </a:solidFill>
            <a:ln w="9525" cap="flat">
              <a:noFill/>
              <a:prstDash val="solid"/>
              <a:miter/>
            </a:ln>
          </p:spPr>
          <p:txBody>
            <a:bodyPr rtlCol="0" anchor="ctr"/>
            <a:lstStyle/>
            <a:p>
              <a:endParaRPr lang="en-US"/>
            </a:p>
          </p:txBody>
        </p:sp>
        <p:sp>
          <p:nvSpPr>
            <p:cNvPr id="624" name="Freeform: Shape 623">
              <a:extLst>
                <a:ext uri="{FF2B5EF4-FFF2-40B4-BE49-F238E27FC236}">
                  <a16:creationId xmlns:a16="http://schemas.microsoft.com/office/drawing/2014/main" id="{C0AECEAF-AD03-4290-814A-550578EC7864}"/>
                </a:ext>
              </a:extLst>
            </p:cNvPr>
            <p:cNvSpPr/>
            <p:nvPr/>
          </p:nvSpPr>
          <p:spPr>
            <a:xfrm>
              <a:off x="17852411" y="3125532"/>
              <a:ext cx="12211" cy="65056"/>
            </a:xfrm>
            <a:custGeom>
              <a:avLst/>
              <a:gdLst>
                <a:gd name="connsiteX0" fmla="*/ -3659 w 12211"/>
                <a:gd name="connsiteY0" fmla="*/ 10108 h 65056"/>
                <a:gd name="connsiteX1" fmla="*/ -5468 w 12211"/>
                <a:gd name="connsiteY1" fmla="*/ 5822 h 65056"/>
                <a:gd name="connsiteX2" fmla="*/ -3659 w 12211"/>
                <a:gd name="connsiteY2" fmla="*/ 1631 h 65056"/>
                <a:gd name="connsiteX3" fmla="*/ 629 w 12211"/>
                <a:gd name="connsiteY3" fmla="*/ -179 h 65056"/>
                <a:gd name="connsiteX4" fmla="*/ 4917 w 12211"/>
                <a:gd name="connsiteY4" fmla="*/ 1631 h 65056"/>
                <a:gd name="connsiteX5" fmla="*/ 6726 w 12211"/>
                <a:gd name="connsiteY5" fmla="*/ 5822 h 65056"/>
                <a:gd name="connsiteX6" fmla="*/ 4917 w 12211"/>
                <a:gd name="connsiteY6" fmla="*/ 10108 h 65056"/>
                <a:gd name="connsiteX7" fmla="*/ 629 w 12211"/>
                <a:gd name="connsiteY7" fmla="*/ 11918 h 65056"/>
                <a:gd name="connsiteX8" fmla="*/ -3659 w 12211"/>
                <a:gd name="connsiteY8" fmla="*/ 10108 h 65056"/>
                <a:gd name="connsiteX9" fmla="*/ 5392 w 12211"/>
                <a:gd name="connsiteY9" fmla="*/ 64877 h 65056"/>
                <a:gd name="connsiteX10" fmla="*/ -4133 w 12211"/>
                <a:gd name="connsiteY10" fmla="*/ 64877 h 65056"/>
                <a:gd name="connsiteX11" fmla="*/ -4133 w 12211"/>
                <a:gd name="connsiteY11" fmla="*/ 19252 h 65056"/>
                <a:gd name="connsiteX12" fmla="*/ 5392 w 12211"/>
                <a:gd name="connsiteY12" fmla="*/ 19252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11" h="65056">
                  <a:moveTo>
                    <a:pt x="-3659" y="10108"/>
                  </a:moveTo>
                  <a:cubicBezTo>
                    <a:pt x="-4896" y="9012"/>
                    <a:pt x="-5561" y="7450"/>
                    <a:pt x="-5468" y="5822"/>
                  </a:cubicBezTo>
                  <a:cubicBezTo>
                    <a:pt x="-5468" y="4231"/>
                    <a:pt x="-4798" y="2697"/>
                    <a:pt x="-3659" y="1631"/>
                  </a:cubicBezTo>
                  <a:cubicBezTo>
                    <a:pt x="-2515" y="459"/>
                    <a:pt x="-989" y="-198"/>
                    <a:pt x="629" y="-179"/>
                  </a:cubicBezTo>
                  <a:cubicBezTo>
                    <a:pt x="2248" y="-208"/>
                    <a:pt x="3773" y="450"/>
                    <a:pt x="4917" y="1631"/>
                  </a:cubicBezTo>
                  <a:cubicBezTo>
                    <a:pt x="6057" y="2697"/>
                    <a:pt x="6726" y="4231"/>
                    <a:pt x="6726" y="5822"/>
                  </a:cubicBezTo>
                  <a:cubicBezTo>
                    <a:pt x="6819" y="7450"/>
                    <a:pt x="6154" y="9012"/>
                    <a:pt x="4917" y="10108"/>
                  </a:cubicBezTo>
                  <a:cubicBezTo>
                    <a:pt x="3773" y="11289"/>
                    <a:pt x="2248" y="11946"/>
                    <a:pt x="629" y="11918"/>
                  </a:cubicBezTo>
                  <a:cubicBezTo>
                    <a:pt x="-989" y="11937"/>
                    <a:pt x="-2515" y="11279"/>
                    <a:pt x="-3659" y="10108"/>
                  </a:cubicBezTo>
                  <a:close/>
                  <a:moveTo>
                    <a:pt x="5392" y="64877"/>
                  </a:moveTo>
                  <a:lnTo>
                    <a:pt x="-4133" y="64877"/>
                  </a:lnTo>
                  <a:lnTo>
                    <a:pt x="-4133" y="19252"/>
                  </a:lnTo>
                  <a:lnTo>
                    <a:pt x="5392" y="19252"/>
                  </a:lnTo>
                  <a:close/>
                </a:path>
              </a:pathLst>
            </a:custGeom>
            <a:solidFill>
              <a:srgbClr val="6D6E71"/>
            </a:solidFill>
            <a:ln w="9525" cap="flat">
              <a:noFill/>
              <a:prstDash val="solid"/>
              <a:miter/>
            </a:ln>
          </p:spPr>
          <p:txBody>
            <a:bodyPr rtlCol="0" anchor="ctr"/>
            <a:lstStyle/>
            <a:p>
              <a:endParaRPr lang="en-US"/>
            </a:p>
          </p:txBody>
        </p:sp>
        <p:sp>
          <p:nvSpPr>
            <p:cNvPr id="625" name="Freeform: Shape 624">
              <a:extLst>
                <a:ext uri="{FF2B5EF4-FFF2-40B4-BE49-F238E27FC236}">
                  <a16:creationId xmlns:a16="http://schemas.microsoft.com/office/drawing/2014/main" id="{4061EAD3-27BE-49C2-A044-496C7D90A5F0}"/>
                </a:ext>
              </a:extLst>
            </p:cNvPr>
            <p:cNvSpPr/>
            <p:nvPr/>
          </p:nvSpPr>
          <p:spPr>
            <a:xfrm>
              <a:off x="17872711" y="3130677"/>
              <a:ext cx="31714" cy="60580"/>
            </a:xfrm>
            <a:custGeom>
              <a:avLst/>
              <a:gdLst>
                <a:gd name="connsiteX0" fmla="*/ 9857 w 31714"/>
                <a:gd name="connsiteY0" fmla="*/ 21823 h 60580"/>
                <a:gd name="connsiteX1" fmla="*/ 9857 w 31714"/>
                <a:gd name="connsiteY1" fmla="*/ 44968 h 60580"/>
                <a:gd name="connsiteX2" fmla="*/ 11573 w 31714"/>
                <a:gd name="connsiteY2" fmla="*/ 50112 h 60580"/>
                <a:gd name="connsiteX3" fmla="*/ 16336 w 31714"/>
                <a:gd name="connsiteY3" fmla="*/ 52112 h 60580"/>
                <a:gd name="connsiteX4" fmla="*/ 22238 w 31714"/>
                <a:gd name="connsiteY4" fmla="*/ 49064 h 60580"/>
                <a:gd name="connsiteX5" fmla="*/ 26238 w 31714"/>
                <a:gd name="connsiteY5" fmla="*/ 55827 h 60580"/>
                <a:gd name="connsiteX6" fmla="*/ 15001 w 31714"/>
                <a:gd name="connsiteY6" fmla="*/ 60399 h 60580"/>
                <a:gd name="connsiteX7" fmla="*/ 4523 w 31714"/>
                <a:gd name="connsiteY7" fmla="*/ 56113 h 60580"/>
                <a:gd name="connsiteX8" fmla="*/ 234 w 31714"/>
                <a:gd name="connsiteY8" fmla="*/ 44683 h 60580"/>
                <a:gd name="connsiteX9" fmla="*/ 234 w 31714"/>
                <a:gd name="connsiteY9" fmla="*/ 21823 h 60580"/>
                <a:gd name="connsiteX10" fmla="*/ -5477 w 31714"/>
                <a:gd name="connsiteY10" fmla="*/ 21823 h 60580"/>
                <a:gd name="connsiteX11" fmla="*/ -5477 w 31714"/>
                <a:gd name="connsiteY11" fmla="*/ 14108 h 60580"/>
                <a:gd name="connsiteX12" fmla="*/ 234 w 31714"/>
                <a:gd name="connsiteY12" fmla="*/ 14108 h 60580"/>
                <a:gd name="connsiteX13" fmla="*/ 234 w 31714"/>
                <a:gd name="connsiteY13" fmla="*/ -180 h 60580"/>
                <a:gd name="connsiteX14" fmla="*/ 9759 w 31714"/>
                <a:gd name="connsiteY14" fmla="*/ -180 h 60580"/>
                <a:gd name="connsiteX15" fmla="*/ 9759 w 31714"/>
                <a:gd name="connsiteY15" fmla="*/ 14108 h 60580"/>
                <a:gd name="connsiteX16" fmla="*/ 21763 w 31714"/>
                <a:gd name="connsiteY16" fmla="*/ 14108 h 60580"/>
                <a:gd name="connsiteX17" fmla="*/ 21763 w 31714"/>
                <a:gd name="connsiteY17" fmla="*/ 21823 h 6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4" h="60580">
                  <a:moveTo>
                    <a:pt x="9857" y="21823"/>
                  </a:moveTo>
                  <a:lnTo>
                    <a:pt x="9857" y="44968"/>
                  </a:lnTo>
                  <a:cubicBezTo>
                    <a:pt x="9759" y="46835"/>
                    <a:pt x="10332" y="48683"/>
                    <a:pt x="11573" y="50112"/>
                  </a:cubicBezTo>
                  <a:cubicBezTo>
                    <a:pt x="12810" y="51465"/>
                    <a:pt x="14522" y="52198"/>
                    <a:pt x="16336" y="52112"/>
                  </a:cubicBezTo>
                  <a:cubicBezTo>
                    <a:pt x="18619" y="51979"/>
                    <a:pt x="20810" y="50865"/>
                    <a:pt x="22238" y="49064"/>
                  </a:cubicBezTo>
                  <a:lnTo>
                    <a:pt x="26238" y="55827"/>
                  </a:lnTo>
                  <a:cubicBezTo>
                    <a:pt x="23191" y="58723"/>
                    <a:pt x="19191" y="60361"/>
                    <a:pt x="15001" y="60399"/>
                  </a:cubicBezTo>
                  <a:cubicBezTo>
                    <a:pt x="11094" y="60456"/>
                    <a:pt x="7285" y="58904"/>
                    <a:pt x="4523" y="56113"/>
                  </a:cubicBezTo>
                  <a:cubicBezTo>
                    <a:pt x="1569" y="53074"/>
                    <a:pt x="-49" y="48921"/>
                    <a:pt x="234" y="44683"/>
                  </a:cubicBezTo>
                  <a:lnTo>
                    <a:pt x="234" y="21823"/>
                  </a:lnTo>
                  <a:lnTo>
                    <a:pt x="-5477" y="21823"/>
                  </a:lnTo>
                  <a:lnTo>
                    <a:pt x="-5477" y="14108"/>
                  </a:lnTo>
                  <a:lnTo>
                    <a:pt x="234" y="14108"/>
                  </a:lnTo>
                  <a:lnTo>
                    <a:pt x="234" y="-180"/>
                  </a:lnTo>
                  <a:lnTo>
                    <a:pt x="9759" y="-180"/>
                  </a:lnTo>
                  <a:lnTo>
                    <a:pt x="9759" y="14108"/>
                  </a:lnTo>
                  <a:lnTo>
                    <a:pt x="21763" y="14108"/>
                  </a:lnTo>
                  <a:lnTo>
                    <a:pt x="21763" y="21823"/>
                  </a:lnTo>
                  <a:close/>
                </a:path>
              </a:pathLst>
            </a:custGeom>
            <a:solidFill>
              <a:srgbClr val="6D6E71"/>
            </a:solidFill>
            <a:ln w="9525" cap="flat">
              <a:noFill/>
              <a:prstDash val="solid"/>
              <a:miter/>
            </a:ln>
          </p:spPr>
          <p:txBody>
            <a:bodyPr rtlCol="0" anchor="ctr"/>
            <a:lstStyle/>
            <a:p>
              <a:endParaRPr lang="en-US"/>
            </a:p>
          </p:txBody>
        </p:sp>
        <p:sp>
          <p:nvSpPr>
            <p:cNvPr id="626" name="Freeform: Shape 625">
              <a:extLst>
                <a:ext uri="{FF2B5EF4-FFF2-40B4-BE49-F238E27FC236}">
                  <a16:creationId xmlns:a16="http://schemas.microsoft.com/office/drawing/2014/main" id="{2DD62B17-81B1-4B02-B204-2F3D198E4FB5}"/>
                </a:ext>
              </a:extLst>
            </p:cNvPr>
            <p:cNvSpPr/>
            <p:nvPr/>
          </p:nvSpPr>
          <p:spPr>
            <a:xfrm>
              <a:off x="17904142" y="3144678"/>
              <a:ext cx="47718" cy="64103"/>
            </a:xfrm>
            <a:custGeom>
              <a:avLst/>
              <a:gdLst>
                <a:gd name="connsiteX0" fmla="*/ 6429 w 47718"/>
                <a:gd name="connsiteY0" fmla="*/ 63923 h 64103"/>
                <a:gd name="connsiteX1" fmla="*/ -4905 w 47718"/>
                <a:gd name="connsiteY1" fmla="*/ 59351 h 64103"/>
                <a:gd name="connsiteX2" fmla="*/ -524 w 47718"/>
                <a:gd name="connsiteY2" fmla="*/ 51541 h 64103"/>
                <a:gd name="connsiteX3" fmla="*/ 5667 w 47718"/>
                <a:gd name="connsiteY3" fmla="*/ 54398 h 64103"/>
                <a:gd name="connsiteX4" fmla="*/ 10908 w 47718"/>
                <a:gd name="connsiteY4" fmla="*/ 52017 h 64103"/>
                <a:gd name="connsiteX5" fmla="*/ 12908 w 47718"/>
                <a:gd name="connsiteY5" fmla="*/ 46969 h 64103"/>
                <a:gd name="connsiteX6" fmla="*/ -5477 w 47718"/>
                <a:gd name="connsiteY6" fmla="*/ 106 h 64103"/>
                <a:gd name="connsiteX7" fmla="*/ 4811 w 47718"/>
                <a:gd name="connsiteY7" fmla="*/ 106 h 64103"/>
                <a:gd name="connsiteX8" fmla="*/ 18336 w 47718"/>
                <a:gd name="connsiteY8" fmla="*/ 33443 h 64103"/>
                <a:gd name="connsiteX9" fmla="*/ 31958 w 47718"/>
                <a:gd name="connsiteY9" fmla="*/ -180 h 64103"/>
                <a:gd name="connsiteX10" fmla="*/ 42241 w 47718"/>
                <a:gd name="connsiteY10" fmla="*/ -180 h 64103"/>
                <a:gd name="connsiteX11" fmla="*/ 20145 w 47718"/>
                <a:gd name="connsiteY11" fmla="*/ 54017 h 64103"/>
                <a:gd name="connsiteX12" fmla="*/ 14429 w 47718"/>
                <a:gd name="connsiteY12" fmla="*/ 60971 h 64103"/>
                <a:gd name="connsiteX13" fmla="*/ 6429 w 47718"/>
                <a:gd name="connsiteY13" fmla="*/ 63923 h 6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718" h="64103">
                  <a:moveTo>
                    <a:pt x="6429" y="63923"/>
                  </a:moveTo>
                  <a:cubicBezTo>
                    <a:pt x="2239" y="63895"/>
                    <a:pt x="-1858" y="62266"/>
                    <a:pt x="-4905" y="59351"/>
                  </a:cubicBezTo>
                  <a:lnTo>
                    <a:pt x="-524" y="51541"/>
                  </a:lnTo>
                  <a:cubicBezTo>
                    <a:pt x="1095" y="53227"/>
                    <a:pt x="3285" y="54246"/>
                    <a:pt x="5667" y="54398"/>
                  </a:cubicBezTo>
                  <a:cubicBezTo>
                    <a:pt x="7667" y="54484"/>
                    <a:pt x="9666" y="53598"/>
                    <a:pt x="10908" y="52017"/>
                  </a:cubicBezTo>
                  <a:cubicBezTo>
                    <a:pt x="12145" y="50645"/>
                    <a:pt x="12908" y="48845"/>
                    <a:pt x="12908" y="46969"/>
                  </a:cubicBezTo>
                  <a:cubicBezTo>
                    <a:pt x="12908" y="46207"/>
                    <a:pt x="6811" y="30586"/>
                    <a:pt x="-5477" y="106"/>
                  </a:cubicBezTo>
                  <a:lnTo>
                    <a:pt x="4811" y="106"/>
                  </a:lnTo>
                  <a:lnTo>
                    <a:pt x="18336" y="33443"/>
                  </a:lnTo>
                  <a:lnTo>
                    <a:pt x="31958" y="-180"/>
                  </a:lnTo>
                  <a:lnTo>
                    <a:pt x="42241" y="-180"/>
                  </a:lnTo>
                  <a:lnTo>
                    <a:pt x="20145" y="54017"/>
                  </a:lnTo>
                  <a:cubicBezTo>
                    <a:pt x="18908" y="56837"/>
                    <a:pt x="17001" y="59256"/>
                    <a:pt x="14429" y="60971"/>
                  </a:cubicBezTo>
                  <a:cubicBezTo>
                    <a:pt x="12145" y="62818"/>
                    <a:pt x="9383" y="63857"/>
                    <a:pt x="6429" y="63923"/>
                  </a:cubicBezTo>
                  <a:close/>
                </a:path>
              </a:pathLst>
            </a:custGeom>
            <a:solidFill>
              <a:srgbClr val="6D6E71"/>
            </a:solidFill>
            <a:ln w="9525" cap="flat">
              <a:noFill/>
              <a:prstDash val="solid"/>
              <a:miter/>
            </a:ln>
          </p:spPr>
          <p:txBody>
            <a:bodyPr rtlCol="0" anchor="ctr"/>
            <a:lstStyle/>
            <a:p>
              <a:endParaRPr lang="en-US"/>
            </a:p>
          </p:txBody>
        </p:sp>
        <p:sp>
          <p:nvSpPr>
            <p:cNvPr id="627" name="Freeform: Shape 626">
              <a:extLst>
                <a:ext uri="{FF2B5EF4-FFF2-40B4-BE49-F238E27FC236}">
                  <a16:creationId xmlns:a16="http://schemas.microsoft.com/office/drawing/2014/main" id="{A53E506F-AAC6-4F0B-BC0E-B62BCFE598DE}"/>
                </a:ext>
              </a:extLst>
            </p:cNvPr>
            <p:cNvSpPr/>
            <p:nvPr/>
          </p:nvSpPr>
          <p:spPr>
            <a:xfrm>
              <a:off x="17956529" y="3160490"/>
              <a:ext cx="28575" cy="8953"/>
            </a:xfrm>
            <a:custGeom>
              <a:avLst/>
              <a:gdLst>
                <a:gd name="connsiteX0" fmla="*/ -5477 w 28575"/>
                <a:gd name="connsiteY0" fmla="*/ 8774 h 8953"/>
                <a:gd name="connsiteX1" fmla="*/ -5477 w 28575"/>
                <a:gd name="connsiteY1" fmla="*/ -180 h 8953"/>
                <a:gd name="connsiteX2" fmla="*/ 23098 w 28575"/>
                <a:gd name="connsiteY2" fmla="*/ -180 h 8953"/>
                <a:gd name="connsiteX3" fmla="*/ 23098 w 28575"/>
                <a:gd name="connsiteY3" fmla="*/ 8774 h 8953"/>
              </a:gdLst>
              <a:ahLst/>
              <a:cxnLst>
                <a:cxn ang="0">
                  <a:pos x="connsiteX0" y="connsiteY0"/>
                </a:cxn>
                <a:cxn ang="0">
                  <a:pos x="connsiteX1" y="connsiteY1"/>
                </a:cxn>
                <a:cxn ang="0">
                  <a:pos x="connsiteX2" y="connsiteY2"/>
                </a:cxn>
                <a:cxn ang="0">
                  <a:pos x="connsiteX3" y="connsiteY3"/>
                </a:cxn>
              </a:cxnLst>
              <a:rect l="l" t="t" r="r" b="b"/>
              <a:pathLst>
                <a:path w="28575" h="8953">
                  <a:moveTo>
                    <a:pt x="-5477" y="8774"/>
                  </a:moveTo>
                  <a:lnTo>
                    <a:pt x="-5477" y="-180"/>
                  </a:lnTo>
                  <a:lnTo>
                    <a:pt x="23098" y="-180"/>
                  </a:lnTo>
                  <a:lnTo>
                    <a:pt x="23098" y="8774"/>
                  </a:lnTo>
                  <a:close/>
                </a:path>
              </a:pathLst>
            </a:custGeom>
            <a:solidFill>
              <a:srgbClr val="6D6E71"/>
            </a:solidFill>
            <a:ln w="9525" cap="flat">
              <a:noFill/>
              <a:prstDash val="solid"/>
              <a:miter/>
            </a:ln>
          </p:spPr>
          <p:txBody>
            <a:bodyPr rtlCol="0" anchor="ctr"/>
            <a:lstStyle/>
            <a:p>
              <a:endParaRPr lang="en-US"/>
            </a:p>
          </p:txBody>
        </p:sp>
        <p:sp>
          <p:nvSpPr>
            <p:cNvPr id="628" name="Freeform: Shape 627">
              <a:extLst>
                <a:ext uri="{FF2B5EF4-FFF2-40B4-BE49-F238E27FC236}">
                  <a16:creationId xmlns:a16="http://schemas.microsoft.com/office/drawing/2014/main" id="{218A4510-BFBC-420E-9957-23C879FC4070}"/>
                </a:ext>
              </a:extLst>
            </p:cNvPr>
            <p:cNvSpPr/>
            <p:nvPr/>
          </p:nvSpPr>
          <p:spPr>
            <a:xfrm>
              <a:off x="17997583" y="3126962"/>
              <a:ext cx="46601" cy="64310"/>
            </a:xfrm>
            <a:custGeom>
              <a:avLst/>
              <a:gdLst>
                <a:gd name="connsiteX0" fmla="*/ 18908 w 46601"/>
                <a:gd name="connsiteY0" fmla="*/ 17156 h 64310"/>
                <a:gd name="connsiteX1" fmla="*/ 34525 w 46601"/>
                <a:gd name="connsiteY1" fmla="*/ 23442 h 64310"/>
                <a:gd name="connsiteX2" fmla="*/ 41102 w 46601"/>
                <a:gd name="connsiteY2" fmla="*/ 40397 h 64310"/>
                <a:gd name="connsiteX3" fmla="*/ 34623 w 46601"/>
                <a:gd name="connsiteY3" fmla="*/ 57542 h 64310"/>
                <a:gd name="connsiteX4" fmla="*/ 6239 w 46601"/>
                <a:gd name="connsiteY4" fmla="*/ 58913 h 64310"/>
                <a:gd name="connsiteX5" fmla="*/ 4048 w 46601"/>
                <a:gd name="connsiteY5" fmla="*/ 56589 h 64310"/>
                <a:gd name="connsiteX6" fmla="*/ 4048 w 46601"/>
                <a:gd name="connsiteY6" fmla="*/ 63447 h 64310"/>
                <a:gd name="connsiteX7" fmla="*/ -5477 w 46601"/>
                <a:gd name="connsiteY7" fmla="*/ 63447 h 64310"/>
                <a:gd name="connsiteX8" fmla="*/ -5477 w 46601"/>
                <a:gd name="connsiteY8" fmla="*/ -180 h 64310"/>
                <a:gd name="connsiteX9" fmla="*/ 4048 w 46601"/>
                <a:gd name="connsiteY9" fmla="*/ -180 h 64310"/>
                <a:gd name="connsiteX10" fmla="*/ 4048 w 46601"/>
                <a:gd name="connsiteY10" fmla="*/ 25823 h 64310"/>
                <a:gd name="connsiteX11" fmla="*/ 18908 w 46601"/>
                <a:gd name="connsiteY11" fmla="*/ 17156 h 64310"/>
                <a:gd name="connsiteX12" fmla="*/ 3858 w 46601"/>
                <a:gd name="connsiteY12" fmla="*/ 40682 h 64310"/>
                <a:gd name="connsiteX13" fmla="*/ 7764 w 46601"/>
                <a:gd name="connsiteY13" fmla="*/ 51350 h 64310"/>
                <a:gd name="connsiteX14" fmla="*/ 17289 w 46601"/>
                <a:gd name="connsiteY14" fmla="*/ 55541 h 64310"/>
                <a:gd name="connsiteX15" fmla="*/ 26814 w 46601"/>
                <a:gd name="connsiteY15" fmla="*/ 51446 h 64310"/>
                <a:gd name="connsiteX16" fmla="*/ 31005 w 46601"/>
                <a:gd name="connsiteY16" fmla="*/ 40778 h 64310"/>
                <a:gd name="connsiteX17" fmla="*/ 26907 w 46601"/>
                <a:gd name="connsiteY17" fmla="*/ 29824 h 64310"/>
                <a:gd name="connsiteX18" fmla="*/ 17382 w 46601"/>
                <a:gd name="connsiteY18" fmla="*/ 25538 h 64310"/>
                <a:gd name="connsiteX19" fmla="*/ 7857 w 46601"/>
                <a:gd name="connsiteY19" fmla="*/ 29824 h 64310"/>
                <a:gd name="connsiteX20" fmla="*/ 3858 w 46601"/>
                <a:gd name="connsiteY20" fmla="*/ 40682 h 6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4310">
                  <a:moveTo>
                    <a:pt x="18908" y="17156"/>
                  </a:moveTo>
                  <a:cubicBezTo>
                    <a:pt x="24717" y="17041"/>
                    <a:pt x="30433" y="19308"/>
                    <a:pt x="34525" y="23442"/>
                  </a:cubicBezTo>
                  <a:cubicBezTo>
                    <a:pt x="39004" y="27919"/>
                    <a:pt x="41385" y="34072"/>
                    <a:pt x="41102" y="40397"/>
                  </a:cubicBezTo>
                  <a:cubicBezTo>
                    <a:pt x="41292" y="46750"/>
                    <a:pt x="39004" y="52922"/>
                    <a:pt x="34623" y="57542"/>
                  </a:cubicBezTo>
                  <a:cubicBezTo>
                    <a:pt x="27196" y="65762"/>
                    <a:pt x="14429" y="66371"/>
                    <a:pt x="6239" y="58913"/>
                  </a:cubicBezTo>
                  <a:cubicBezTo>
                    <a:pt x="5476" y="58199"/>
                    <a:pt x="4713" y="57418"/>
                    <a:pt x="4048" y="56589"/>
                  </a:cubicBezTo>
                  <a:lnTo>
                    <a:pt x="4048" y="63447"/>
                  </a:lnTo>
                  <a:lnTo>
                    <a:pt x="-5477" y="63447"/>
                  </a:lnTo>
                  <a:lnTo>
                    <a:pt x="-5477" y="-180"/>
                  </a:lnTo>
                  <a:lnTo>
                    <a:pt x="4048" y="-180"/>
                  </a:lnTo>
                  <a:lnTo>
                    <a:pt x="4048" y="25823"/>
                  </a:lnTo>
                  <a:cubicBezTo>
                    <a:pt x="7002" y="20432"/>
                    <a:pt x="12717" y="17108"/>
                    <a:pt x="18908" y="17156"/>
                  </a:cubicBezTo>
                  <a:close/>
                  <a:moveTo>
                    <a:pt x="3858" y="40682"/>
                  </a:moveTo>
                  <a:cubicBezTo>
                    <a:pt x="3667" y="44616"/>
                    <a:pt x="5095" y="48445"/>
                    <a:pt x="7764" y="51350"/>
                  </a:cubicBezTo>
                  <a:cubicBezTo>
                    <a:pt x="10239" y="54017"/>
                    <a:pt x="13666" y="55541"/>
                    <a:pt x="17289" y="55541"/>
                  </a:cubicBezTo>
                  <a:cubicBezTo>
                    <a:pt x="20908" y="55475"/>
                    <a:pt x="24335" y="54008"/>
                    <a:pt x="26814" y="51446"/>
                  </a:cubicBezTo>
                  <a:cubicBezTo>
                    <a:pt x="29670" y="48626"/>
                    <a:pt x="31195" y="44759"/>
                    <a:pt x="31005" y="40778"/>
                  </a:cubicBezTo>
                  <a:cubicBezTo>
                    <a:pt x="31098" y="36739"/>
                    <a:pt x="29670" y="32815"/>
                    <a:pt x="26907" y="29824"/>
                  </a:cubicBezTo>
                  <a:cubicBezTo>
                    <a:pt x="24433" y="27157"/>
                    <a:pt x="21001" y="25614"/>
                    <a:pt x="17382" y="25538"/>
                  </a:cubicBezTo>
                  <a:cubicBezTo>
                    <a:pt x="13764" y="25538"/>
                    <a:pt x="10239" y="27100"/>
                    <a:pt x="7857" y="29824"/>
                  </a:cubicBezTo>
                  <a:cubicBezTo>
                    <a:pt x="5192" y="32815"/>
                    <a:pt x="3760" y="36691"/>
                    <a:pt x="3858" y="40682"/>
                  </a:cubicBezTo>
                  <a:close/>
                </a:path>
              </a:pathLst>
            </a:custGeom>
            <a:solidFill>
              <a:srgbClr val="6D6E71"/>
            </a:solidFill>
            <a:ln w="9525" cap="flat">
              <a:noFill/>
              <a:prstDash val="solid"/>
              <a:miter/>
            </a:ln>
          </p:spPr>
          <p:txBody>
            <a:bodyPr rtlCol="0" anchor="ctr"/>
            <a:lstStyle/>
            <a:p>
              <a:endParaRPr lang="en-US"/>
            </a:p>
          </p:txBody>
        </p:sp>
        <p:sp>
          <p:nvSpPr>
            <p:cNvPr id="629" name="Freeform: Shape 628">
              <a:extLst>
                <a:ext uri="{FF2B5EF4-FFF2-40B4-BE49-F238E27FC236}">
                  <a16:creationId xmlns:a16="http://schemas.microsoft.com/office/drawing/2014/main" id="{F52BE577-C173-48A8-BF74-3B62AA8C7D6B}"/>
                </a:ext>
              </a:extLst>
            </p:cNvPr>
            <p:cNvSpPr/>
            <p:nvPr/>
          </p:nvSpPr>
          <p:spPr>
            <a:xfrm>
              <a:off x="18050514" y="3143892"/>
              <a:ext cx="40650" cy="47375"/>
            </a:xfrm>
            <a:custGeom>
              <a:avLst/>
              <a:gdLst>
                <a:gd name="connsiteX0" fmla="*/ 34935 w 40650"/>
                <a:gd name="connsiteY0" fmla="*/ 46516 h 47375"/>
                <a:gd name="connsiteX1" fmla="*/ 26173 w 40650"/>
                <a:gd name="connsiteY1" fmla="*/ 46516 h 47375"/>
                <a:gd name="connsiteX2" fmla="*/ 26173 w 40650"/>
                <a:gd name="connsiteY2" fmla="*/ 40420 h 47375"/>
                <a:gd name="connsiteX3" fmla="*/ 11030 w 40650"/>
                <a:gd name="connsiteY3" fmla="*/ 47183 h 47375"/>
                <a:gd name="connsiteX4" fmla="*/ -783 w 40650"/>
                <a:gd name="connsiteY4" fmla="*/ 43183 h 47375"/>
                <a:gd name="connsiteX5" fmla="*/ -5448 w 40650"/>
                <a:gd name="connsiteY5" fmla="*/ 32419 h 47375"/>
                <a:gd name="connsiteX6" fmla="*/ -495 w 40650"/>
                <a:gd name="connsiteY6" fmla="*/ 22323 h 47375"/>
                <a:gd name="connsiteX7" fmla="*/ 13030 w 40650"/>
                <a:gd name="connsiteY7" fmla="*/ 18989 h 47375"/>
                <a:gd name="connsiteX8" fmla="*/ 25410 w 40650"/>
                <a:gd name="connsiteY8" fmla="*/ 18989 h 47375"/>
                <a:gd name="connsiteX9" fmla="*/ 25410 w 40650"/>
                <a:gd name="connsiteY9" fmla="*/ 17275 h 47375"/>
                <a:gd name="connsiteX10" fmla="*/ 15313 w 40650"/>
                <a:gd name="connsiteY10" fmla="*/ 7750 h 47375"/>
                <a:gd name="connsiteX11" fmla="*/ 2077 w 40650"/>
                <a:gd name="connsiteY11" fmla="*/ 12417 h 47375"/>
                <a:gd name="connsiteX12" fmla="*/ -2211 w 40650"/>
                <a:gd name="connsiteY12" fmla="*/ 6416 h 47375"/>
                <a:gd name="connsiteX13" fmla="*/ 16839 w 40650"/>
                <a:gd name="connsiteY13" fmla="*/ -156 h 47375"/>
                <a:gd name="connsiteX14" fmla="*/ 29982 w 40650"/>
                <a:gd name="connsiteY14" fmla="*/ 3844 h 47375"/>
                <a:gd name="connsiteX15" fmla="*/ 35126 w 40650"/>
                <a:gd name="connsiteY15" fmla="*/ 16703 h 47375"/>
                <a:gd name="connsiteX16" fmla="*/ 25410 w 40650"/>
                <a:gd name="connsiteY16" fmla="*/ 29467 h 47375"/>
                <a:gd name="connsiteX17" fmla="*/ 25410 w 40650"/>
                <a:gd name="connsiteY17" fmla="*/ 25657 h 47375"/>
                <a:gd name="connsiteX18" fmla="*/ 14839 w 40650"/>
                <a:gd name="connsiteY18" fmla="*/ 25657 h 47375"/>
                <a:gd name="connsiteX19" fmla="*/ 4458 w 40650"/>
                <a:gd name="connsiteY19" fmla="*/ 32134 h 47375"/>
                <a:gd name="connsiteX20" fmla="*/ 7030 w 40650"/>
                <a:gd name="connsiteY20" fmla="*/ 37277 h 47375"/>
                <a:gd name="connsiteX21" fmla="*/ 14174 w 40650"/>
                <a:gd name="connsiteY21" fmla="*/ 38992 h 47375"/>
                <a:gd name="connsiteX22" fmla="*/ 22173 w 40650"/>
                <a:gd name="connsiteY22" fmla="*/ 36420 h 47375"/>
                <a:gd name="connsiteX23" fmla="*/ 25317 w 40650"/>
                <a:gd name="connsiteY23" fmla="*/ 29467 h 47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0" h="47375">
                  <a:moveTo>
                    <a:pt x="34935" y="46516"/>
                  </a:moveTo>
                  <a:lnTo>
                    <a:pt x="26173" y="46516"/>
                  </a:lnTo>
                  <a:lnTo>
                    <a:pt x="26173" y="40420"/>
                  </a:lnTo>
                  <a:cubicBezTo>
                    <a:pt x="22457" y="44869"/>
                    <a:pt x="16839" y="47364"/>
                    <a:pt x="11030" y="47183"/>
                  </a:cubicBezTo>
                  <a:cubicBezTo>
                    <a:pt x="6742" y="47345"/>
                    <a:pt x="2551" y="45916"/>
                    <a:pt x="-783" y="43183"/>
                  </a:cubicBezTo>
                  <a:cubicBezTo>
                    <a:pt x="-3927" y="40487"/>
                    <a:pt x="-5639" y="36534"/>
                    <a:pt x="-5448" y="32419"/>
                  </a:cubicBezTo>
                  <a:cubicBezTo>
                    <a:pt x="-5737" y="28409"/>
                    <a:pt x="-3830" y="24561"/>
                    <a:pt x="-495" y="22323"/>
                  </a:cubicBezTo>
                  <a:cubicBezTo>
                    <a:pt x="3598" y="19875"/>
                    <a:pt x="8267" y="18713"/>
                    <a:pt x="13030" y="18989"/>
                  </a:cubicBezTo>
                  <a:lnTo>
                    <a:pt x="25410" y="18989"/>
                  </a:lnTo>
                  <a:lnTo>
                    <a:pt x="25410" y="17275"/>
                  </a:lnTo>
                  <a:cubicBezTo>
                    <a:pt x="25410" y="11179"/>
                    <a:pt x="22076" y="7750"/>
                    <a:pt x="15313" y="7750"/>
                  </a:cubicBezTo>
                  <a:cubicBezTo>
                    <a:pt x="10551" y="7950"/>
                    <a:pt x="5886" y="9578"/>
                    <a:pt x="2077" y="12417"/>
                  </a:cubicBezTo>
                  <a:lnTo>
                    <a:pt x="-2211" y="6416"/>
                  </a:lnTo>
                  <a:cubicBezTo>
                    <a:pt x="3216" y="2073"/>
                    <a:pt x="9886" y="-251"/>
                    <a:pt x="16839" y="-156"/>
                  </a:cubicBezTo>
                  <a:cubicBezTo>
                    <a:pt x="21508" y="-385"/>
                    <a:pt x="26173" y="1025"/>
                    <a:pt x="29982" y="3844"/>
                  </a:cubicBezTo>
                  <a:cubicBezTo>
                    <a:pt x="33605" y="7083"/>
                    <a:pt x="35507" y="11845"/>
                    <a:pt x="35126" y="16703"/>
                  </a:cubicBezTo>
                  <a:close/>
                  <a:moveTo>
                    <a:pt x="25410" y="29467"/>
                  </a:moveTo>
                  <a:lnTo>
                    <a:pt x="25410" y="25657"/>
                  </a:lnTo>
                  <a:lnTo>
                    <a:pt x="14839" y="25657"/>
                  </a:lnTo>
                  <a:cubicBezTo>
                    <a:pt x="7886" y="25657"/>
                    <a:pt x="4458" y="27847"/>
                    <a:pt x="4458" y="32134"/>
                  </a:cubicBezTo>
                  <a:cubicBezTo>
                    <a:pt x="4361" y="34181"/>
                    <a:pt x="5314" y="36134"/>
                    <a:pt x="7030" y="37277"/>
                  </a:cubicBezTo>
                  <a:cubicBezTo>
                    <a:pt x="9221" y="38534"/>
                    <a:pt x="11695" y="39135"/>
                    <a:pt x="14174" y="38992"/>
                  </a:cubicBezTo>
                  <a:cubicBezTo>
                    <a:pt x="17030" y="39049"/>
                    <a:pt x="19885" y="38144"/>
                    <a:pt x="22173" y="36420"/>
                  </a:cubicBezTo>
                  <a:cubicBezTo>
                    <a:pt x="24271" y="34763"/>
                    <a:pt x="25508" y="32162"/>
                    <a:pt x="25317" y="29467"/>
                  </a:cubicBezTo>
                  <a:close/>
                </a:path>
              </a:pathLst>
            </a:custGeom>
            <a:solidFill>
              <a:srgbClr val="6D6E71"/>
            </a:solidFill>
            <a:ln w="9525" cap="flat">
              <a:noFill/>
              <a:prstDash val="solid"/>
              <a:miter/>
            </a:ln>
          </p:spPr>
          <p:txBody>
            <a:bodyPr rtlCol="0" anchor="ctr"/>
            <a:lstStyle/>
            <a:p>
              <a:endParaRPr lang="en-US"/>
            </a:p>
          </p:txBody>
        </p:sp>
        <p:sp>
          <p:nvSpPr>
            <p:cNvPr id="630" name="Freeform: Shape 629">
              <a:extLst>
                <a:ext uri="{FF2B5EF4-FFF2-40B4-BE49-F238E27FC236}">
                  <a16:creationId xmlns:a16="http://schemas.microsoft.com/office/drawing/2014/main" id="{32F500DF-7A9A-45EE-937F-6BE114DB2695}"/>
                </a:ext>
              </a:extLst>
            </p:cNvPr>
            <p:cNvSpPr/>
            <p:nvPr/>
          </p:nvSpPr>
          <p:spPr>
            <a:xfrm>
              <a:off x="18099214" y="3144653"/>
              <a:ext cx="36675" cy="46616"/>
            </a:xfrm>
            <a:custGeom>
              <a:avLst/>
              <a:gdLst>
                <a:gd name="connsiteX0" fmla="*/ 31195 w 36675"/>
                <a:gd name="connsiteY0" fmla="*/ 32135 h 46616"/>
                <a:gd name="connsiteX1" fmla="*/ 26433 w 36675"/>
                <a:gd name="connsiteY1" fmla="*/ 42517 h 46616"/>
                <a:gd name="connsiteX2" fmla="*/ 14336 w 36675"/>
                <a:gd name="connsiteY2" fmla="*/ 46422 h 46616"/>
                <a:gd name="connsiteX3" fmla="*/ 4048 w 36675"/>
                <a:gd name="connsiteY3" fmla="*/ 44613 h 46616"/>
                <a:gd name="connsiteX4" fmla="*/ -5477 w 36675"/>
                <a:gd name="connsiteY4" fmla="*/ 39564 h 46616"/>
                <a:gd name="connsiteX5" fmla="*/ -807 w 36675"/>
                <a:gd name="connsiteY5" fmla="*/ 32135 h 46616"/>
                <a:gd name="connsiteX6" fmla="*/ 14620 w 36675"/>
                <a:gd name="connsiteY6" fmla="*/ 38135 h 46616"/>
                <a:gd name="connsiteX7" fmla="*/ 19764 w 36675"/>
                <a:gd name="connsiteY7" fmla="*/ 36611 h 46616"/>
                <a:gd name="connsiteX8" fmla="*/ 21670 w 36675"/>
                <a:gd name="connsiteY8" fmla="*/ 32801 h 46616"/>
                <a:gd name="connsiteX9" fmla="*/ 12145 w 36675"/>
                <a:gd name="connsiteY9" fmla="*/ 26610 h 46616"/>
                <a:gd name="connsiteX10" fmla="*/ 11099 w 36675"/>
                <a:gd name="connsiteY10" fmla="*/ 26610 h 46616"/>
                <a:gd name="connsiteX11" fmla="*/ -3096 w 36675"/>
                <a:gd name="connsiteY11" fmla="*/ 13751 h 46616"/>
                <a:gd name="connsiteX12" fmla="*/ 1858 w 36675"/>
                <a:gd name="connsiteY12" fmla="*/ 3655 h 46616"/>
                <a:gd name="connsiteX13" fmla="*/ 14620 w 36675"/>
                <a:gd name="connsiteY13" fmla="*/ -155 h 46616"/>
                <a:gd name="connsiteX14" fmla="*/ 29577 w 36675"/>
                <a:gd name="connsiteY14" fmla="*/ 4417 h 46616"/>
                <a:gd name="connsiteX15" fmla="*/ 25954 w 36675"/>
                <a:gd name="connsiteY15" fmla="*/ 11561 h 46616"/>
                <a:gd name="connsiteX16" fmla="*/ 13857 w 36675"/>
                <a:gd name="connsiteY16" fmla="*/ 7846 h 46616"/>
                <a:gd name="connsiteX17" fmla="*/ 8336 w 36675"/>
                <a:gd name="connsiteY17" fmla="*/ 9084 h 46616"/>
                <a:gd name="connsiteX18" fmla="*/ 6146 w 36675"/>
                <a:gd name="connsiteY18" fmla="*/ 12799 h 46616"/>
                <a:gd name="connsiteX19" fmla="*/ 8429 w 36675"/>
                <a:gd name="connsiteY19" fmla="*/ 16133 h 46616"/>
                <a:gd name="connsiteX20" fmla="*/ 12717 w 36675"/>
                <a:gd name="connsiteY20" fmla="*/ 17561 h 46616"/>
                <a:gd name="connsiteX21" fmla="*/ 17671 w 36675"/>
                <a:gd name="connsiteY21" fmla="*/ 18895 h 46616"/>
                <a:gd name="connsiteX22" fmla="*/ 21763 w 36675"/>
                <a:gd name="connsiteY22" fmla="*/ 20514 h 46616"/>
                <a:gd name="connsiteX23" fmla="*/ 26145 w 36675"/>
                <a:gd name="connsiteY23" fmla="*/ 22896 h 46616"/>
                <a:gd name="connsiteX24" fmla="*/ 31195 w 36675"/>
                <a:gd name="connsiteY24" fmla="*/ 32135 h 46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75" h="46616">
                  <a:moveTo>
                    <a:pt x="31195" y="32135"/>
                  </a:moveTo>
                  <a:cubicBezTo>
                    <a:pt x="31288" y="36145"/>
                    <a:pt x="29577" y="39993"/>
                    <a:pt x="26433" y="42517"/>
                  </a:cubicBezTo>
                  <a:cubicBezTo>
                    <a:pt x="23005" y="45213"/>
                    <a:pt x="18717" y="46594"/>
                    <a:pt x="14336" y="46422"/>
                  </a:cubicBezTo>
                  <a:cubicBezTo>
                    <a:pt x="10811" y="46403"/>
                    <a:pt x="7383" y="45794"/>
                    <a:pt x="4048" y="44613"/>
                  </a:cubicBezTo>
                  <a:cubicBezTo>
                    <a:pt x="621" y="43489"/>
                    <a:pt x="-2621" y="41783"/>
                    <a:pt x="-5477" y="39564"/>
                  </a:cubicBezTo>
                  <a:lnTo>
                    <a:pt x="-807" y="32135"/>
                  </a:lnTo>
                  <a:cubicBezTo>
                    <a:pt x="3574" y="35764"/>
                    <a:pt x="9001" y="37869"/>
                    <a:pt x="14620" y="38135"/>
                  </a:cubicBezTo>
                  <a:cubicBezTo>
                    <a:pt x="16429" y="38212"/>
                    <a:pt x="18243" y="37678"/>
                    <a:pt x="19764" y="36611"/>
                  </a:cubicBezTo>
                  <a:cubicBezTo>
                    <a:pt x="20908" y="35706"/>
                    <a:pt x="21670" y="34297"/>
                    <a:pt x="21670" y="32801"/>
                  </a:cubicBezTo>
                  <a:cubicBezTo>
                    <a:pt x="21670" y="30516"/>
                    <a:pt x="18619" y="28420"/>
                    <a:pt x="12145" y="26610"/>
                  </a:cubicBezTo>
                  <a:lnTo>
                    <a:pt x="11099" y="26610"/>
                  </a:lnTo>
                  <a:cubicBezTo>
                    <a:pt x="1574" y="24039"/>
                    <a:pt x="-3096" y="19752"/>
                    <a:pt x="-3096" y="13751"/>
                  </a:cubicBezTo>
                  <a:cubicBezTo>
                    <a:pt x="-3286" y="9770"/>
                    <a:pt x="-1379" y="5979"/>
                    <a:pt x="1858" y="3655"/>
                  </a:cubicBezTo>
                  <a:cubicBezTo>
                    <a:pt x="5574" y="959"/>
                    <a:pt x="10048" y="-383"/>
                    <a:pt x="14620" y="-155"/>
                  </a:cubicBezTo>
                  <a:cubicBezTo>
                    <a:pt x="19954" y="-155"/>
                    <a:pt x="25196" y="1436"/>
                    <a:pt x="29577" y="4417"/>
                  </a:cubicBezTo>
                  <a:lnTo>
                    <a:pt x="25954" y="11561"/>
                  </a:lnTo>
                  <a:cubicBezTo>
                    <a:pt x="22433" y="9132"/>
                    <a:pt x="18145" y="7836"/>
                    <a:pt x="13857" y="7846"/>
                  </a:cubicBezTo>
                  <a:cubicBezTo>
                    <a:pt x="11955" y="7789"/>
                    <a:pt x="10048" y="8217"/>
                    <a:pt x="8336" y="9084"/>
                  </a:cubicBezTo>
                  <a:cubicBezTo>
                    <a:pt x="7002" y="9808"/>
                    <a:pt x="6146" y="11246"/>
                    <a:pt x="6146" y="12799"/>
                  </a:cubicBezTo>
                  <a:cubicBezTo>
                    <a:pt x="6146" y="14285"/>
                    <a:pt x="7002" y="15637"/>
                    <a:pt x="8429" y="16133"/>
                  </a:cubicBezTo>
                  <a:cubicBezTo>
                    <a:pt x="9764" y="16742"/>
                    <a:pt x="11290" y="17219"/>
                    <a:pt x="12717" y="17561"/>
                  </a:cubicBezTo>
                  <a:lnTo>
                    <a:pt x="17671" y="18895"/>
                  </a:lnTo>
                  <a:lnTo>
                    <a:pt x="21763" y="20514"/>
                  </a:lnTo>
                  <a:cubicBezTo>
                    <a:pt x="23289" y="21143"/>
                    <a:pt x="24814" y="21943"/>
                    <a:pt x="26145" y="22896"/>
                  </a:cubicBezTo>
                  <a:cubicBezTo>
                    <a:pt x="29289" y="24886"/>
                    <a:pt x="31195" y="28382"/>
                    <a:pt x="31195" y="32135"/>
                  </a:cubicBezTo>
                  <a:close/>
                </a:path>
              </a:pathLst>
            </a:custGeom>
            <a:solidFill>
              <a:srgbClr val="6D6E71"/>
            </a:solidFill>
            <a:ln w="9525" cap="flat">
              <a:noFill/>
              <a:prstDash val="solid"/>
              <a:miter/>
            </a:ln>
          </p:spPr>
          <p:txBody>
            <a:bodyPr rtlCol="0" anchor="ctr"/>
            <a:lstStyle/>
            <a:p>
              <a:endParaRPr lang="en-US"/>
            </a:p>
          </p:txBody>
        </p:sp>
        <p:sp>
          <p:nvSpPr>
            <p:cNvPr id="631" name="Freeform: Shape 630">
              <a:extLst>
                <a:ext uri="{FF2B5EF4-FFF2-40B4-BE49-F238E27FC236}">
                  <a16:creationId xmlns:a16="http://schemas.microsoft.com/office/drawing/2014/main" id="{A430B3C5-E92B-4EE4-8EC2-316DC86D9A63}"/>
                </a:ext>
              </a:extLst>
            </p:cNvPr>
            <p:cNvSpPr/>
            <p:nvPr/>
          </p:nvSpPr>
          <p:spPr>
            <a:xfrm>
              <a:off x="18143007" y="3144287"/>
              <a:ext cx="45397" cy="46979"/>
            </a:xfrm>
            <a:custGeom>
              <a:avLst/>
              <a:gdLst>
                <a:gd name="connsiteX0" fmla="*/ 39790 w 45397"/>
                <a:gd name="connsiteY0" fmla="*/ 27453 h 46979"/>
                <a:gd name="connsiteX1" fmla="*/ 4071 w 45397"/>
                <a:gd name="connsiteY1" fmla="*/ 27453 h 46979"/>
                <a:gd name="connsiteX2" fmla="*/ 8643 w 45397"/>
                <a:gd name="connsiteY2" fmla="*/ 35549 h 46979"/>
                <a:gd name="connsiteX3" fmla="*/ 18168 w 45397"/>
                <a:gd name="connsiteY3" fmla="*/ 38597 h 46979"/>
                <a:gd name="connsiteX4" fmla="*/ 31120 w 45397"/>
                <a:gd name="connsiteY4" fmla="*/ 33168 h 46979"/>
                <a:gd name="connsiteX5" fmla="*/ 36646 w 45397"/>
                <a:gd name="connsiteY5" fmla="*/ 39168 h 46979"/>
                <a:gd name="connsiteX6" fmla="*/ 17596 w 45397"/>
                <a:gd name="connsiteY6" fmla="*/ 46788 h 46979"/>
                <a:gd name="connsiteX7" fmla="*/ -5454 w 45397"/>
                <a:gd name="connsiteY7" fmla="*/ 24909 h 46979"/>
                <a:gd name="connsiteX8" fmla="*/ -5454 w 45397"/>
                <a:gd name="connsiteY8" fmla="*/ 23262 h 46979"/>
                <a:gd name="connsiteX9" fmla="*/ 1401 w 45397"/>
                <a:gd name="connsiteY9" fmla="*/ 6117 h 46979"/>
                <a:gd name="connsiteX10" fmla="*/ 33409 w 45397"/>
                <a:gd name="connsiteY10" fmla="*/ 5450 h 46979"/>
                <a:gd name="connsiteX11" fmla="*/ 39883 w 45397"/>
                <a:gd name="connsiteY11" fmla="*/ 20881 h 46979"/>
                <a:gd name="connsiteX12" fmla="*/ 4071 w 45397"/>
                <a:gd name="connsiteY12" fmla="*/ 19928 h 46979"/>
                <a:gd name="connsiteX13" fmla="*/ 30265 w 45397"/>
                <a:gd name="connsiteY13" fmla="*/ 19928 h 46979"/>
                <a:gd name="connsiteX14" fmla="*/ 26646 w 45397"/>
                <a:gd name="connsiteY14" fmla="*/ 11165 h 46979"/>
                <a:gd name="connsiteX15" fmla="*/ 17786 w 45397"/>
                <a:gd name="connsiteY15" fmla="*/ 8022 h 46979"/>
                <a:gd name="connsiteX16" fmla="*/ 8261 w 45397"/>
                <a:gd name="connsiteY16" fmla="*/ 11260 h 46979"/>
                <a:gd name="connsiteX17" fmla="*/ 4071 w 45397"/>
                <a:gd name="connsiteY17" fmla="*/ 1992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97" h="46979">
                  <a:moveTo>
                    <a:pt x="39790" y="27453"/>
                  </a:moveTo>
                  <a:lnTo>
                    <a:pt x="4071" y="27453"/>
                  </a:lnTo>
                  <a:cubicBezTo>
                    <a:pt x="4262" y="30720"/>
                    <a:pt x="5880" y="33720"/>
                    <a:pt x="8643" y="35549"/>
                  </a:cubicBezTo>
                  <a:cubicBezTo>
                    <a:pt x="11405" y="37549"/>
                    <a:pt x="14740" y="38616"/>
                    <a:pt x="18168" y="38597"/>
                  </a:cubicBezTo>
                  <a:cubicBezTo>
                    <a:pt x="23121" y="38921"/>
                    <a:pt x="27883" y="36911"/>
                    <a:pt x="31120" y="33168"/>
                  </a:cubicBezTo>
                  <a:lnTo>
                    <a:pt x="36646" y="39168"/>
                  </a:lnTo>
                  <a:cubicBezTo>
                    <a:pt x="31599" y="44245"/>
                    <a:pt x="24739" y="46998"/>
                    <a:pt x="17596" y="46788"/>
                  </a:cubicBezTo>
                  <a:cubicBezTo>
                    <a:pt x="5215" y="47122"/>
                    <a:pt x="-5170" y="37321"/>
                    <a:pt x="-5454" y="24909"/>
                  </a:cubicBezTo>
                  <a:cubicBezTo>
                    <a:pt x="-5454" y="24367"/>
                    <a:pt x="-5454" y="23814"/>
                    <a:pt x="-5454" y="23262"/>
                  </a:cubicBezTo>
                  <a:cubicBezTo>
                    <a:pt x="-5743" y="16823"/>
                    <a:pt x="-3264" y="10575"/>
                    <a:pt x="1401" y="6117"/>
                  </a:cubicBezTo>
                  <a:cubicBezTo>
                    <a:pt x="10452" y="-2018"/>
                    <a:pt x="24074" y="-2303"/>
                    <a:pt x="33409" y="5450"/>
                  </a:cubicBezTo>
                  <a:cubicBezTo>
                    <a:pt x="37790" y="9317"/>
                    <a:pt x="40264" y="15013"/>
                    <a:pt x="39883" y="20881"/>
                  </a:cubicBezTo>
                  <a:close/>
                  <a:moveTo>
                    <a:pt x="4071" y="19928"/>
                  </a:moveTo>
                  <a:lnTo>
                    <a:pt x="30265" y="19928"/>
                  </a:lnTo>
                  <a:cubicBezTo>
                    <a:pt x="30455" y="16604"/>
                    <a:pt x="29120" y="13375"/>
                    <a:pt x="26646" y="11165"/>
                  </a:cubicBezTo>
                  <a:cubicBezTo>
                    <a:pt x="24167" y="9050"/>
                    <a:pt x="21023" y="7936"/>
                    <a:pt x="17786" y="8022"/>
                  </a:cubicBezTo>
                  <a:cubicBezTo>
                    <a:pt x="14359" y="7984"/>
                    <a:pt x="10926" y="9127"/>
                    <a:pt x="8261" y="11260"/>
                  </a:cubicBezTo>
                  <a:cubicBezTo>
                    <a:pt x="5499" y="13289"/>
                    <a:pt x="3973" y="16528"/>
                    <a:pt x="4071" y="19928"/>
                  </a:cubicBezTo>
                  <a:close/>
                </a:path>
              </a:pathLst>
            </a:custGeom>
            <a:solidFill>
              <a:srgbClr val="6D6E71"/>
            </a:solidFill>
            <a:ln w="9525" cap="flat">
              <a:noFill/>
              <a:prstDash val="solid"/>
              <a:miter/>
            </a:ln>
          </p:spPr>
          <p:txBody>
            <a:bodyPr rtlCol="0" anchor="ctr"/>
            <a:lstStyle/>
            <a:p>
              <a:endParaRPr lang="en-US"/>
            </a:p>
          </p:txBody>
        </p:sp>
        <p:sp>
          <p:nvSpPr>
            <p:cNvPr id="632" name="Freeform: Shape 631">
              <a:extLst>
                <a:ext uri="{FF2B5EF4-FFF2-40B4-BE49-F238E27FC236}">
                  <a16:creationId xmlns:a16="http://schemas.microsoft.com/office/drawing/2014/main" id="{EE6841FC-6911-4B1E-B975-13136A28DBE7}"/>
                </a:ext>
              </a:extLst>
            </p:cNvPr>
            <p:cNvSpPr/>
            <p:nvPr/>
          </p:nvSpPr>
          <p:spPr>
            <a:xfrm>
              <a:off x="18195012" y="3126962"/>
              <a:ext cx="46602" cy="64317"/>
            </a:xfrm>
            <a:custGeom>
              <a:avLst/>
              <a:gdLst>
                <a:gd name="connsiteX0" fmla="*/ 1025 w 46602"/>
                <a:gd name="connsiteY0" fmla="*/ 57542 h 64317"/>
                <a:gd name="connsiteX1" fmla="*/ -5453 w 46602"/>
                <a:gd name="connsiteY1" fmla="*/ 40492 h 64317"/>
                <a:gd name="connsiteX2" fmla="*/ 1216 w 46602"/>
                <a:gd name="connsiteY2" fmla="*/ 23442 h 64317"/>
                <a:gd name="connsiteX3" fmla="*/ 16931 w 46602"/>
                <a:gd name="connsiteY3" fmla="*/ 17156 h 64317"/>
                <a:gd name="connsiteX4" fmla="*/ 31600 w 46602"/>
                <a:gd name="connsiteY4" fmla="*/ 24871 h 64317"/>
                <a:gd name="connsiteX5" fmla="*/ 31600 w 46602"/>
                <a:gd name="connsiteY5" fmla="*/ -180 h 64317"/>
                <a:gd name="connsiteX6" fmla="*/ 41125 w 46602"/>
                <a:gd name="connsiteY6" fmla="*/ -180 h 64317"/>
                <a:gd name="connsiteX7" fmla="*/ 41125 w 46602"/>
                <a:gd name="connsiteY7" fmla="*/ 63447 h 64317"/>
                <a:gd name="connsiteX8" fmla="*/ 31600 w 46602"/>
                <a:gd name="connsiteY8" fmla="*/ 63447 h 64317"/>
                <a:gd name="connsiteX9" fmla="*/ 31600 w 46602"/>
                <a:gd name="connsiteY9" fmla="*/ 56589 h 64317"/>
                <a:gd name="connsiteX10" fmla="*/ 16071 w 46602"/>
                <a:gd name="connsiteY10" fmla="*/ 64114 h 64317"/>
                <a:gd name="connsiteX11" fmla="*/ 1025 w 46602"/>
                <a:gd name="connsiteY11" fmla="*/ 57542 h 64317"/>
                <a:gd name="connsiteX12" fmla="*/ 4165 w 46602"/>
                <a:gd name="connsiteY12" fmla="*/ 40873 h 64317"/>
                <a:gd name="connsiteX13" fmla="*/ 8360 w 46602"/>
                <a:gd name="connsiteY13" fmla="*/ 51541 h 64317"/>
                <a:gd name="connsiteX14" fmla="*/ 17885 w 46602"/>
                <a:gd name="connsiteY14" fmla="*/ 55637 h 64317"/>
                <a:gd name="connsiteX15" fmla="*/ 27410 w 46602"/>
                <a:gd name="connsiteY15" fmla="*/ 51446 h 64317"/>
                <a:gd name="connsiteX16" fmla="*/ 31312 w 46602"/>
                <a:gd name="connsiteY16" fmla="*/ 40778 h 64317"/>
                <a:gd name="connsiteX17" fmla="*/ 27410 w 46602"/>
                <a:gd name="connsiteY17" fmla="*/ 29919 h 64317"/>
                <a:gd name="connsiteX18" fmla="*/ 17885 w 46602"/>
                <a:gd name="connsiteY18" fmla="*/ 25538 h 64317"/>
                <a:gd name="connsiteX19" fmla="*/ 8360 w 46602"/>
                <a:gd name="connsiteY19" fmla="*/ 29919 h 64317"/>
                <a:gd name="connsiteX20" fmla="*/ 4165 w 46602"/>
                <a:gd name="connsiteY20" fmla="*/ 40873 h 6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2" h="64317">
                  <a:moveTo>
                    <a:pt x="1025" y="57542"/>
                  </a:moveTo>
                  <a:cubicBezTo>
                    <a:pt x="-3360" y="52989"/>
                    <a:pt x="-5742" y="46826"/>
                    <a:pt x="-5453" y="40492"/>
                  </a:cubicBezTo>
                  <a:cubicBezTo>
                    <a:pt x="-5742" y="34129"/>
                    <a:pt x="-3263" y="27938"/>
                    <a:pt x="1216" y="23442"/>
                  </a:cubicBezTo>
                  <a:cubicBezTo>
                    <a:pt x="5406" y="19327"/>
                    <a:pt x="11025" y="17061"/>
                    <a:pt x="16931" y="17156"/>
                  </a:cubicBezTo>
                  <a:cubicBezTo>
                    <a:pt x="22833" y="17051"/>
                    <a:pt x="28359" y="19966"/>
                    <a:pt x="31600" y="24871"/>
                  </a:cubicBezTo>
                  <a:lnTo>
                    <a:pt x="31600" y="-180"/>
                  </a:lnTo>
                  <a:lnTo>
                    <a:pt x="41125" y="-180"/>
                  </a:lnTo>
                  <a:lnTo>
                    <a:pt x="41125" y="63447"/>
                  </a:lnTo>
                  <a:lnTo>
                    <a:pt x="31600" y="63447"/>
                  </a:lnTo>
                  <a:lnTo>
                    <a:pt x="31600" y="56589"/>
                  </a:lnTo>
                  <a:cubicBezTo>
                    <a:pt x="28075" y="61590"/>
                    <a:pt x="22168" y="64428"/>
                    <a:pt x="16071" y="64114"/>
                  </a:cubicBezTo>
                  <a:cubicBezTo>
                    <a:pt x="10360" y="64123"/>
                    <a:pt x="4927" y="61733"/>
                    <a:pt x="1025" y="57542"/>
                  </a:cubicBezTo>
                  <a:close/>
                  <a:moveTo>
                    <a:pt x="4165" y="40873"/>
                  </a:moveTo>
                  <a:cubicBezTo>
                    <a:pt x="4072" y="44854"/>
                    <a:pt x="5499" y="48721"/>
                    <a:pt x="8360" y="51541"/>
                  </a:cubicBezTo>
                  <a:cubicBezTo>
                    <a:pt x="10927" y="54065"/>
                    <a:pt x="14262" y="55532"/>
                    <a:pt x="17885" y="55637"/>
                  </a:cubicBezTo>
                  <a:cubicBezTo>
                    <a:pt x="21503" y="55637"/>
                    <a:pt x="24931" y="54113"/>
                    <a:pt x="27410" y="51446"/>
                  </a:cubicBezTo>
                  <a:cubicBezTo>
                    <a:pt x="30075" y="48541"/>
                    <a:pt x="31410" y="44711"/>
                    <a:pt x="31312" y="40778"/>
                  </a:cubicBezTo>
                  <a:cubicBezTo>
                    <a:pt x="31410" y="36796"/>
                    <a:pt x="30075" y="32919"/>
                    <a:pt x="27410" y="29919"/>
                  </a:cubicBezTo>
                  <a:cubicBezTo>
                    <a:pt x="25029" y="27138"/>
                    <a:pt x="21503" y="25538"/>
                    <a:pt x="17885" y="25538"/>
                  </a:cubicBezTo>
                  <a:cubicBezTo>
                    <a:pt x="14262" y="25614"/>
                    <a:pt x="10741" y="27204"/>
                    <a:pt x="8360" y="29919"/>
                  </a:cubicBezTo>
                  <a:cubicBezTo>
                    <a:pt x="5597" y="32891"/>
                    <a:pt x="4072" y="36815"/>
                    <a:pt x="4165" y="40873"/>
                  </a:cubicBezTo>
                  <a:close/>
                </a:path>
              </a:pathLst>
            </a:custGeom>
            <a:solidFill>
              <a:srgbClr val="6D6E71"/>
            </a:solidFill>
            <a:ln w="9525" cap="flat">
              <a:noFill/>
              <a:prstDash val="solid"/>
              <a:miter/>
            </a:ln>
          </p:spPr>
          <p:txBody>
            <a:bodyPr rtlCol="0" anchor="ctr"/>
            <a:lstStyle/>
            <a:p>
              <a:endParaRPr lang="en-US"/>
            </a:p>
          </p:txBody>
        </p:sp>
        <p:sp>
          <p:nvSpPr>
            <p:cNvPr id="633" name="Freeform: Shape 632">
              <a:extLst>
                <a:ext uri="{FF2B5EF4-FFF2-40B4-BE49-F238E27FC236}">
                  <a16:creationId xmlns:a16="http://schemas.microsoft.com/office/drawing/2014/main" id="{C3768179-5564-4AAC-AA2A-116EE9D6CB88}"/>
                </a:ext>
              </a:extLst>
            </p:cNvPr>
            <p:cNvSpPr/>
            <p:nvPr/>
          </p:nvSpPr>
          <p:spPr>
            <a:xfrm>
              <a:off x="18273045" y="3144653"/>
              <a:ext cx="36675" cy="46616"/>
            </a:xfrm>
            <a:custGeom>
              <a:avLst/>
              <a:gdLst>
                <a:gd name="connsiteX0" fmla="*/ 31195 w 36675"/>
                <a:gd name="connsiteY0" fmla="*/ 32135 h 46616"/>
                <a:gd name="connsiteX1" fmla="*/ 26433 w 36675"/>
                <a:gd name="connsiteY1" fmla="*/ 42517 h 46616"/>
                <a:gd name="connsiteX2" fmla="*/ 14336 w 36675"/>
                <a:gd name="connsiteY2" fmla="*/ 46422 h 46616"/>
                <a:gd name="connsiteX3" fmla="*/ 4048 w 36675"/>
                <a:gd name="connsiteY3" fmla="*/ 44613 h 46616"/>
                <a:gd name="connsiteX4" fmla="*/ -5477 w 36675"/>
                <a:gd name="connsiteY4" fmla="*/ 39564 h 46616"/>
                <a:gd name="connsiteX5" fmla="*/ -807 w 36675"/>
                <a:gd name="connsiteY5" fmla="*/ 32135 h 46616"/>
                <a:gd name="connsiteX6" fmla="*/ 14620 w 36675"/>
                <a:gd name="connsiteY6" fmla="*/ 38135 h 46616"/>
                <a:gd name="connsiteX7" fmla="*/ 19764 w 36675"/>
                <a:gd name="connsiteY7" fmla="*/ 36611 h 46616"/>
                <a:gd name="connsiteX8" fmla="*/ 21670 w 36675"/>
                <a:gd name="connsiteY8" fmla="*/ 32801 h 46616"/>
                <a:gd name="connsiteX9" fmla="*/ 12145 w 36675"/>
                <a:gd name="connsiteY9" fmla="*/ 26610 h 46616"/>
                <a:gd name="connsiteX10" fmla="*/ 11192 w 36675"/>
                <a:gd name="connsiteY10" fmla="*/ 26610 h 46616"/>
                <a:gd name="connsiteX11" fmla="*/ -3096 w 36675"/>
                <a:gd name="connsiteY11" fmla="*/ 13751 h 46616"/>
                <a:gd name="connsiteX12" fmla="*/ 1858 w 36675"/>
                <a:gd name="connsiteY12" fmla="*/ 3655 h 46616"/>
                <a:gd name="connsiteX13" fmla="*/ 14620 w 36675"/>
                <a:gd name="connsiteY13" fmla="*/ -155 h 46616"/>
                <a:gd name="connsiteX14" fmla="*/ 29577 w 36675"/>
                <a:gd name="connsiteY14" fmla="*/ 4417 h 46616"/>
                <a:gd name="connsiteX15" fmla="*/ 25954 w 36675"/>
                <a:gd name="connsiteY15" fmla="*/ 11561 h 46616"/>
                <a:gd name="connsiteX16" fmla="*/ 13857 w 36675"/>
                <a:gd name="connsiteY16" fmla="*/ 7846 h 46616"/>
                <a:gd name="connsiteX17" fmla="*/ 8336 w 36675"/>
                <a:gd name="connsiteY17" fmla="*/ 9084 h 46616"/>
                <a:gd name="connsiteX18" fmla="*/ 6146 w 36675"/>
                <a:gd name="connsiteY18" fmla="*/ 12799 h 46616"/>
                <a:gd name="connsiteX19" fmla="*/ 8429 w 36675"/>
                <a:gd name="connsiteY19" fmla="*/ 16133 h 46616"/>
                <a:gd name="connsiteX20" fmla="*/ 12717 w 36675"/>
                <a:gd name="connsiteY20" fmla="*/ 17561 h 46616"/>
                <a:gd name="connsiteX21" fmla="*/ 17671 w 36675"/>
                <a:gd name="connsiteY21" fmla="*/ 18895 h 46616"/>
                <a:gd name="connsiteX22" fmla="*/ 21861 w 36675"/>
                <a:gd name="connsiteY22" fmla="*/ 20514 h 46616"/>
                <a:gd name="connsiteX23" fmla="*/ 26145 w 36675"/>
                <a:gd name="connsiteY23" fmla="*/ 22896 h 46616"/>
                <a:gd name="connsiteX24" fmla="*/ 31195 w 36675"/>
                <a:gd name="connsiteY24" fmla="*/ 32135 h 46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75" h="46616">
                  <a:moveTo>
                    <a:pt x="31195" y="32135"/>
                  </a:moveTo>
                  <a:cubicBezTo>
                    <a:pt x="31288" y="36145"/>
                    <a:pt x="29577" y="39993"/>
                    <a:pt x="26433" y="42517"/>
                  </a:cubicBezTo>
                  <a:cubicBezTo>
                    <a:pt x="23005" y="45213"/>
                    <a:pt x="18717" y="46594"/>
                    <a:pt x="14336" y="46422"/>
                  </a:cubicBezTo>
                  <a:cubicBezTo>
                    <a:pt x="10811" y="46403"/>
                    <a:pt x="7383" y="45794"/>
                    <a:pt x="4048" y="44613"/>
                  </a:cubicBezTo>
                  <a:cubicBezTo>
                    <a:pt x="621" y="43489"/>
                    <a:pt x="-2621" y="41783"/>
                    <a:pt x="-5477" y="39564"/>
                  </a:cubicBezTo>
                  <a:lnTo>
                    <a:pt x="-807" y="32135"/>
                  </a:lnTo>
                  <a:cubicBezTo>
                    <a:pt x="3574" y="35764"/>
                    <a:pt x="9001" y="37869"/>
                    <a:pt x="14620" y="38135"/>
                  </a:cubicBezTo>
                  <a:cubicBezTo>
                    <a:pt x="16429" y="38212"/>
                    <a:pt x="18243" y="37678"/>
                    <a:pt x="19764" y="36611"/>
                  </a:cubicBezTo>
                  <a:cubicBezTo>
                    <a:pt x="20908" y="35706"/>
                    <a:pt x="21670" y="34297"/>
                    <a:pt x="21670" y="32801"/>
                  </a:cubicBezTo>
                  <a:cubicBezTo>
                    <a:pt x="21670" y="30516"/>
                    <a:pt x="18619" y="28420"/>
                    <a:pt x="12145" y="26610"/>
                  </a:cubicBezTo>
                  <a:lnTo>
                    <a:pt x="11192" y="26610"/>
                  </a:lnTo>
                  <a:cubicBezTo>
                    <a:pt x="1667" y="24067"/>
                    <a:pt x="-3096" y="19781"/>
                    <a:pt x="-3096" y="13751"/>
                  </a:cubicBezTo>
                  <a:cubicBezTo>
                    <a:pt x="-3286" y="9770"/>
                    <a:pt x="-1379" y="5979"/>
                    <a:pt x="1858" y="3655"/>
                  </a:cubicBezTo>
                  <a:cubicBezTo>
                    <a:pt x="5574" y="959"/>
                    <a:pt x="10048" y="-383"/>
                    <a:pt x="14620" y="-155"/>
                  </a:cubicBezTo>
                  <a:cubicBezTo>
                    <a:pt x="19954" y="-155"/>
                    <a:pt x="25196" y="1436"/>
                    <a:pt x="29577" y="4417"/>
                  </a:cubicBezTo>
                  <a:lnTo>
                    <a:pt x="25954" y="11561"/>
                  </a:lnTo>
                  <a:cubicBezTo>
                    <a:pt x="22433" y="9132"/>
                    <a:pt x="18145" y="7836"/>
                    <a:pt x="13857" y="7846"/>
                  </a:cubicBezTo>
                  <a:cubicBezTo>
                    <a:pt x="11955" y="7789"/>
                    <a:pt x="10048" y="8217"/>
                    <a:pt x="8336" y="9084"/>
                  </a:cubicBezTo>
                  <a:cubicBezTo>
                    <a:pt x="7002" y="9808"/>
                    <a:pt x="6146" y="11246"/>
                    <a:pt x="6146" y="12799"/>
                  </a:cubicBezTo>
                  <a:cubicBezTo>
                    <a:pt x="6146" y="14285"/>
                    <a:pt x="7002" y="15637"/>
                    <a:pt x="8429" y="16133"/>
                  </a:cubicBezTo>
                  <a:cubicBezTo>
                    <a:pt x="9857" y="16723"/>
                    <a:pt x="11290" y="17199"/>
                    <a:pt x="12717" y="17561"/>
                  </a:cubicBezTo>
                  <a:lnTo>
                    <a:pt x="17671" y="18895"/>
                  </a:lnTo>
                  <a:lnTo>
                    <a:pt x="21861" y="20514"/>
                  </a:lnTo>
                  <a:cubicBezTo>
                    <a:pt x="23382" y="21162"/>
                    <a:pt x="24814" y="21962"/>
                    <a:pt x="26145" y="22896"/>
                  </a:cubicBezTo>
                  <a:cubicBezTo>
                    <a:pt x="29289" y="24886"/>
                    <a:pt x="31195" y="28382"/>
                    <a:pt x="31195" y="32135"/>
                  </a:cubicBezTo>
                  <a:close/>
                </a:path>
              </a:pathLst>
            </a:custGeom>
            <a:solidFill>
              <a:srgbClr val="6D6E71"/>
            </a:solidFill>
            <a:ln w="9525" cap="flat">
              <a:noFill/>
              <a:prstDash val="solid"/>
              <a:miter/>
            </a:ln>
          </p:spPr>
          <p:txBody>
            <a:bodyPr rtlCol="0" anchor="ctr"/>
            <a:lstStyle/>
            <a:p>
              <a:endParaRPr lang="en-US"/>
            </a:p>
          </p:txBody>
        </p:sp>
        <p:sp>
          <p:nvSpPr>
            <p:cNvPr id="634" name="Freeform: Shape 633">
              <a:extLst>
                <a:ext uri="{FF2B5EF4-FFF2-40B4-BE49-F238E27FC236}">
                  <a16:creationId xmlns:a16="http://schemas.microsoft.com/office/drawing/2014/main" id="{527D56D0-0768-4A61-897D-A78E7C96A2A1}"/>
                </a:ext>
              </a:extLst>
            </p:cNvPr>
            <p:cNvSpPr/>
            <p:nvPr/>
          </p:nvSpPr>
          <p:spPr>
            <a:xfrm>
              <a:off x="18319190" y="3144964"/>
              <a:ext cx="41961" cy="46304"/>
            </a:xfrm>
            <a:custGeom>
              <a:avLst/>
              <a:gdLst>
                <a:gd name="connsiteX0" fmla="*/ 26960 w 41961"/>
                <a:gd name="connsiteY0" fmla="*/ 24490 h 46304"/>
                <a:gd name="connsiteX1" fmla="*/ 26960 w 41961"/>
                <a:gd name="connsiteY1" fmla="*/ -180 h 46304"/>
                <a:gd name="connsiteX2" fmla="*/ 36485 w 41961"/>
                <a:gd name="connsiteY2" fmla="*/ -180 h 46304"/>
                <a:gd name="connsiteX3" fmla="*/ 36485 w 41961"/>
                <a:gd name="connsiteY3" fmla="*/ 45445 h 46304"/>
                <a:gd name="connsiteX4" fmla="*/ 26960 w 41961"/>
                <a:gd name="connsiteY4" fmla="*/ 45445 h 46304"/>
                <a:gd name="connsiteX5" fmla="*/ 26960 w 41961"/>
                <a:gd name="connsiteY5" fmla="*/ 37063 h 46304"/>
                <a:gd name="connsiteX6" fmla="*/ 11719 w 41961"/>
                <a:gd name="connsiteY6" fmla="*/ 46111 h 46304"/>
                <a:gd name="connsiteX7" fmla="*/ -662 w 41961"/>
                <a:gd name="connsiteY7" fmla="*/ 41349 h 46304"/>
                <a:gd name="connsiteX8" fmla="*/ -5425 w 41961"/>
                <a:gd name="connsiteY8" fmla="*/ 27728 h 46304"/>
                <a:gd name="connsiteX9" fmla="*/ -5425 w 41961"/>
                <a:gd name="connsiteY9" fmla="*/ -180 h 46304"/>
                <a:gd name="connsiteX10" fmla="*/ 4100 w 41961"/>
                <a:gd name="connsiteY10" fmla="*/ -180 h 46304"/>
                <a:gd name="connsiteX11" fmla="*/ 4100 w 41961"/>
                <a:gd name="connsiteY11" fmla="*/ 24871 h 46304"/>
                <a:gd name="connsiteX12" fmla="*/ 14579 w 41961"/>
                <a:gd name="connsiteY12" fmla="*/ 37444 h 46304"/>
                <a:gd name="connsiteX13" fmla="*/ 23244 w 41961"/>
                <a:gd name="connsiteY13" fmla="*/ 34110 h 46304"/>
                <a:gd name="connsiteX14" fmla="*/ 26960 w 41961"/>
                <a:gd name="connsiteY14" fmla="*/ 24490 h 46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1" h="46304">
                  <a:moveTo>
                    <a:pt x="26960" y="24490"/>
                  </a:moveTo>
                  <a:lnTo>
                    <a:pt x="26960" y="-180"/>
                  </a:lnTo>
                  <a:lnTo>
                    <a:pt x="36485" y="-180"/>
                  </a:lnTo>
                  <a:lnTo>
                    <a:pt x="36485" y="45445"/>
                  </a:lnTo>
                  <a:lnTo>
                    <a:pt x="26960" y="45445"/>
                  </a:lnTo>
                  <a:lnTo>
                    <a:pt x="26960" y="37063"/>
                  </a:lnTo>
                  <a:cubicBezTo>
                    <a:pt x="23913" y="42673"/>
                    <a:pt x="18100" y="46159"/>
                    <a:pt x="11719" y="46111"/>
                  </a:cubicBezTo>
                  <a:cubicBezTo>
                    <a:pt x="7147" y="46292"/>
                    <a:pt x="2673" y="44568"/>
                    <a:pt x="-662" y="41349"/>
                  </a:cubicBezTo>
                  <a:cubicBezTo>
                    <a:pt x="-4090" y="37672"/>
                    <a:pt x="-5806" y="32738"/>
                    <a:pt x="-5425" y="27728"/>
                  </a:cubicBezTo>
                  <a:lnTo>
                    <a:pt x="-5425" y="-180"/>
                  </a:lnTo>
                  <a:lnTo>
                    <a:pt x="4100" y="-180"/>
                  </a:lnTo>
                  <a:lnTo>
                    <a:pt x="4100" y="24871"/>
                  </a:lnTo>
                  <a:cubicBezTo>
                    <a:pt x="4100" y="33253"/>
                    <a:pt x="7626" y="37444"/>
                    <a:pt x="14579" y="37444"/>
                  </a:cubicBezTo>
                  <a:cubicBezTo>
                    <a:pt x="17816" y="37472"/>
                    <a:pt x="20862" y="36282"/>
                    <a:pt x="23244" y="34110"/>
                  </a:cubicBezTo>
                  <a:cubicBezTo>
                    <a:pt x="25815" y="31615"/>
                    <a:pt x="27243" y="28090"/>
                    <a:pt x="26960" y="24490"/>
                  </a:cubicBezTo>
                  <a:close/>
                </a:path>
              </a:pathLst>
            </a:custGeom>
            <a:solidFill>
              <a:srgbClr val="6D6E71"/>
            </a:solidFill>
            <a:ln w="9525" cap="flat">
              <a:noFill/>
              <a:prstDash val="solid"/>
              <a:miter/>
            </a:ln>
          </p:spPr>
          <p:txBody>
            <a:bodyPr rtlCol="0" anchor="ctr"/>
            <a:lstStyle/>
            <a:p>
              <a:endParaRPr lang="en-US"/>
            </a:p>
          </p:txBody>
        </p:sp>
        <p:sp>
          <p:nvSpPr>
            <p:cNvPr id="635" name="Freeform: Shape 634">
              <a:extLst>
                <a:ext uri="{FF2B5EF4-FFF2-40B4-BE49-F238E27FC236}">
                  <a16:creationId xmlns:a16="http://schemas.microsoft.com/office/drawing/2014/main" id="{23B7E937-30EE-4445-B1F4-493C67E2A8FC}"/>
                </a:ext>
              </a:extLst>
            </p:cNvPr>
            <p:cNvSpPr/>
            <p:nvPr/>
          </p:nvSpPr>
          <p:spPr>
            <a:xfrm>
              <a:off x="18374295" y="3144294"/>
              <a:ext cx="46601" cy="62582"/>
            </a:xfrm>
            <a:custGeom>
              <a:avLst/>
              <a:gdLst>
                <a:gd name="connsiteX0" fmla="*/ 18908 w 46601"/>
                <a:gd name="connsiteY0" fmla="*/ -177 h 62582"/>
                <a:gd name="connsiteX1" fmla="*/ 34623 w 46601"/>
                <a:gd name="connsiteY1" fmla="*/ 6109 h 62582"/>
                <a:gd name="connsiteX2" fmla="*/ 41102 w 46601"/>
                <a:gd name="connsiteY2" fmla="*/ 23064 h 62582"/>
                <a:gd name="connsiteX3" fmla="*/ 34623 w 46601"/>
                <a:gd name="connsiteY3" fmla="*/ 40209 h 62582"/>
                <a:gd name="connsiteX4" fmla="*/ 19577 w 46601"/>
                <a:gd name="connsiteY4" fmla="*/ 46781 h 62582"/>
                <a:gd name="connsiteX5" fmla="*/ 4048 w 46601"/>
                <a:gd name="connsiteY5" fmla="*/ 39257 h 62582"/>
                <a:gd name="connsiteX6" fmla="*/ 4048 w 46601"/>
                <a:gd name="connsiteY6" fmla="*/ 62402 h 62582"/>
                <a:gd name="connsiteX7" fmla="*/ -5477 w 46601"/>
                <a:gd name="connsiteY7" fmla="*/ 62402 h 62582"/>
                <a:gd name="connsiteX8" fmla="*/ -5477 w 46601"/>
                <a:gd name="connsiteY8" fmla="*/ 490 h 62582"/>
                <a:gd name="connsiteX9" fmla="*/ 4048 w 46601"/>
                <a:gd name="connsiteY9" fmla="*/ 490 h 62582"/>
                <a:gd name="connsiteX10" fmla="*/ 4048 w 46601"/>
                <a:gd name="connsiteY10" fmla="*/ 8491 h 62582"/>
                <a:gd name="connsiteX11" fmla="*/ 18908 w 46601"/>
                <a:gd name="connsiteY11" fmla="*/ -177 h 62582"/>
                <a:gd name="connsiteX12" fmla="*/ 3858 w 46601"/>
                <a:gd name="connsiteY12" fmla="*/ 23350 h 62582"/>
                <a:gd name="connsiteX13" fmla="*/ 7857 w 46601"/>
                <a:gd name="connsiteY13" fmla="*/ 34018 h 62582"/>
                <a:gd name="connsiteX14" fmla="*/ 17382 w 46601"/>
                <a:gd name="connsiteY14" fmla="*/ 38209 h 62582"/>
                <a:gd name="connsiteX15" fmla="*/ 26907 w 46601"/>
                <a:gd name="connsiteY15" fmla="*/ 34113 h 62582"/>
                <a:gd name="connsiteX16" fmla="*/ 31102 w 46601"/>
                <a:gd name="connsiteY16" fmla="*/ 23445 h 62582"/>
                <a:gd name="connsiteX17" fmla="*/ 27005 w 46601"/>
                <a:gd name="connsiteY17" fmla="*/ 12491 h 62582"/>
                <a:gd name="connsiteX18" fmla="*/ 17480 w 46601"/>
                <a:gd name="connsiteY18" fmla="*/ 8205 h 62582"/>
                <a:gd name="connsiteX19" fmla="*/ 7955 w 46601"/>
                <a:gd name="connsiteY19" fmla="*/ 12491 h 62582"/>
                <a:gd name="connsiteX20" fmla="*/ 3858 w 46601"/>
                <a:gd name="connsiteY20" fmla="*/ 23350 h 62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2582">
                  <a:moveTo>
                    <a:pt x="18908" y="-177"/>
                  </a:moveTo>
                  <a:cubicBezTo>
                    <a:pt x="24814" y="-272"/>
                    <a:pt x="30433" y="1995"/>
                    <a:pt x="34623" y="6109"/>
                  </a:cubicBezTo>
                  <a:cubicBezTo>
                    <a:pt x="39004" y="10624"/>
                    <a:pt x="41385" y="16758"/>
                    <a:pt x="41102" y="23064"/>
                  </a:cubicBezTo>
                  <a:cubicBezTo>
                    <a:pt x="41292" y="29417"/>
                    <a:pt x="39004" y="35589"/>
                    <a:pt x="34623" y="40209"/>
                  </a:cubicBezTo>
                  <a:cubicBezTo>
                    <a:pt x="30721" y="44400"/>
                    <a:pt x="25289" y="46781"/>
                    <a:pt x="19577" y="46781"/>
                  </a:cubicBezTo>
                  <a:cubicBezTo>
                    <a:pt x="13573" y="46648"/>
                    <a:pt x="7857" y="43895"/>
                    <a:pt x="4048" y="39257"/>
                  </a:cubicBezTo>
                  <a:lnTo>
                    <a:pt x="4048" y="62402"/>
                  </a:lnTo>
                  <a:lnTo>
                    <a:pt x="-5477" y="62402"/>
                  </a:lnTo>
                  <a:lnTo>
                    <a:pt x="-5477" y="490"/>
                  </a:lnTo>
                  <a:lnTo>
                    <a:pt x="4048" y="490"/>
                  </a:lnTo>
                  <a:lnTo>
                    <a:pt x="4048" y="8491"/>
                  </a:lnTo>
                  <a:cubicBezTo>
                    <a:pt x="7099" y="3147"/>
                    <a:pt x="12717" y="-158"/>
                    <a:pt x="18908" y="-177"/>
                  </a:cubicBezTo>
                  <a:close/>
                  <a:moveTo>
                    <a:pt x="3858" y="23350"/>
                  </a:moveTo>
                  <a:cubicBezTo>
                    <a:pt x="3667" y="27303"/>
                    <a:pt x="5099" y="31151"/>
                    <a:pt x="7857" y="34018"/>
                  </a:cubicBezTo>
                  <a:cubicBezTo>
                    <a:pt x="10239" y="36713"/>
                    <a:pt x="13764" y="38237"/>
                    <a:pt x="17382" y="38209"/>
                  </a:cubicBezTo>
                  <a:cubicBezTo>
                    <a:pt x="21005" y="38171"/>
                    <a:pt x="24433" y="36694"/>
                    <a:pt x="26907" y="34113"/>
                  </a:cubicBezTo>
                  <a:cubicBezTo>
                    <a:pt x="29768" y="31294"/>
                    <a:pt x="31195" y="27426"/>
                    <a:pt x="31102" y="23445"/>
                  </a:cubicBezTo>
                  <a:cubicBezTo>
                    <a:pt x="31195" y="19397"/>
                    <a:pt x="29768" y="15463"/>
                    <a:pt x="27005" y="12491"/>
                  </a:cubicBezTo>
                  <a:cubicBezTo>
                    <a:pt x="24526" y="9805"/>
                    <a:pt x="21098" y="8253"/>
                    <a:pt x="17480" y="8205"/>
                  </a:cubicBezTo>
                  <a:cubicBezTo>
                    <a:pt x="13862" y="8176"/>
                    <a:pt x="10336" y="9739"/>
                    <a:pt x="7955" y="12491"/>
                  </a:cubicBezTo>
                  <a:cubicBezTo>
                    <a:pt x="5290" y="15454"/>
                    <a:pt x="3764" y="19340"/>
                    <a:pt x="3858" y="23350"/>
                  </a:cubicBezTo>
                  <a:close/>
                </a:path>
              </a:pathLst>
            </a:custGeom>
            <a:solidFill>
              <a:srgbClr val="6D6E71"/>
            </a:solidFill>
            <a:ln w="9525" cap="flat">
              <a:noFill/>
              <a:prstDash val="solid"/>
              <a:miter/>
            </a:ln>
          </p:spPr>
          <p:txBody>
            <a:bodyPr rtlCol="0" anchor="ctr"/>
            <a:lstStyle/>
            <a:p>
              <a:endParaRPr lang="en-US"/>
            </a:p>
          </p:txBody>
        </p:sp>
        <p:sp>
          <p:nvSpPr>
            <p:cNvPr id="636" name="Freeform: Shape 635">
              <a:extLst>
                <a:ext uri="{FF2B5EF4-FFF2-40B4-BE49-F238E27FC236}">
                  <a16:creationId xmlns:a16="http://schemas.microsoft.com/office/drawing/2014/main" id="{F9D77E86-3590-4CED-B33D-603659966E6A}"/>
                </a:ext>
              </a:extLst>
            </p:cNvPr>
            <p:cNvSpPr/>
            <p:nvPr/>
          </p:nvSpPr>
          <p:spPr>
            <a:xfrm>
              <a:off x="18427898" y="3144301"/>
              <a:ext cx="45455" cy="46969"/>
            </a:xfrm>
            <a:custGeom>
              <a:avLst/>
              <a:gdLst>
                <a:gd name="connsiteX0" fmla="*/ 39979 w 45455"/>
                <a:gd name="connsiteY0" fmla="*/ 27438 h 46969"/>
                <a:gd name="connsiteX1" fmla="*/ 4167 w 45455"/>
                <a:gd name="connsiteY1" fmla="*/ 27438 h 46969"/>
                <a:gd name="connsiteX2" fmla="*/ 8739 w 45455"/>
                <a:gd name="connsiteY2" fmla="*/ 35534 h 46969"/>
                <a:gd name="connsiteX3" fmla="*/ 18264 w 45455"/>
                <a:gd name="connsiteY3" fmla="*/ 38583 h 46969"/>
                <a:gd name="connsiteX4" fmla="*/ 31314 w 45455"/>
                <a:gd name="connsiteY4" fmla="*/ 33153 h 46969"/>
                <a:gd name="connsiteX5" fmla="*/ 36742 w 45455"/>
                <a:gd name="connsiteY5" fmla="*/ 39154 h 46969"/>
                <a:gd name="connsiteX6" fmla="*/ 17692 w 45455"/>
                <a:gd name="connsiteY6" fmla="*/ 46774 h 46969"/>
                <a:gd name="connsiteX7" fmla="*/ 1311 w 45455"/>
                <a:gd name="connsiteY7" fmla="*/ 40392 h 46969"/>
                <a:gd name="connsiteX8" fmla="*/ 1311 w 45455"/>
                <a:gd name="connsiteY8" fmla="*/ 6102 h 46969"/>
                <a:gd name="connsiteX9" fmla="*/ 33216 w 45455"/>
                <a:gd name="connsiteY9" fmla="*/ 5435 h 46969"/>
                <a:gd name="connsiteX10" fmla="*/ 39793 w 45455"/>
                <a:gd name="connsiteY10" fmla="*/ 20866 h 46969"/>
                <a:gd name="connsiteX11" fmla="*/ 4167 w 45455"/>
                <a:gd name="connsiteY11" fmla="*/ 19914 h 46969"/>
                <a:gd name="connsiteX12" fmla="*/ 30361 w 45455"/>
                <a:gd name="connsiteY12" fmla="*/ 19914 h 46969"/>
                <a:gd name="connsiteX13" fmla="*/ 26742 w 45455"/>
                <a:gd name="connsiteY13" fmla="*/ 11151 h 46969"/>
                <a:gd name="connsiteX14" fmla="*/ 17882 w 45455"/>
                <a:gd name="connsiteY14" fmla="*/ 8007 h 46969"/>
                <a:gd name="connsiteX15" fmla="*/ 8357 w 45455"/>
                <a:gd name="connsiteY15" fmla="*/ 11246 h 46969"/>
                <a:gd name="connsiteX16" fmla="*/ 4167 w 45455"/>
                <a:gd name="connsiteY16" fmla="*/ 19914 h 46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455" h="46969">
                  <a:moveTo>
                    <a:pt x="39979" y="27438"/>
                  </a:moveTo>
                  <a:lnTo>
                    <a:pt x="4167" y="27438"/>
                  </a:lnTo>
                  <a:cubicBezTo>
                    <a:pt x="4451" y="30686"/>
                    <a:pt x="6074" y="33649"/>
                    <a:pt x="8739" y="35534"/>
                  </a:cubicBezTo>
                  <a:cubicBezTo>
                    <a:pt x="11501" y="37525"/>
                    <a:pt x="14836" y="38592"/>
                    <a:pt x="18264" y="38583"/>
                  </a:cubicBezTo>
                  <a:cubicBezTo>
                    <a:pt x="23217" y="38906"/>
                    <a:pt x="28072" y="36906"/>
                    <a:pt x="31314" y="33153"/>
                  </a:cubicBezTo>
                  <a:lnTo>
                    <a:pt x="36742" y="39154"/>
                  </a:lnTo>
                  <a:cubicBezTo>
                    <a:pt x="31788" y="44260"/>
                    <a:pt x="24835" y="47022"/>
                    <a:pt x="17692" y="46774"/>
                  </a:cubicBezTo>
                  <a:cubicBezTo>
                    <a:pt x="11594" y="46917"/>
                    <a:pt x="5692" y="44621"/>
                    <a:pt x="1311" y="40392"/>
                  </a:cubicBezTo>
                  <a:cubicBezTo>
                    <a:pt x="-7739" y="30734"/>
                    <a:pt x="-7739" y="15761"/>
                    <a:pt x="1311" y="6102"/>
                  </a:cubicBezTo>
                  <a:cubicBezTo>
                    <a:pt x="10264" y="-2013"/>
                    <a:pt x="23882" y="-2299"/>
                    <a:pt x="33216" y="5435"/>
                  </a:cubicBezTo>
                  <a:cubicBezTo>
                    <a:pt x="37695" y="9284"/>
                    <a:pt x="40076" y="14980"/>
                    <a:pt x="39793" y="20866"/>
                  </a:cubicBezTo>
                  <a:close/>
                  <a:moveTo>
                    <a:pt x="4167" y="19914"/>
                  </a:moveTo>
                  <a:lnTo>
                    <a:pt x="30361" y="19914"/>
                  </a:lnTo>
                  <a:cubicBezTo>
                    <a:pt x="30551" y="16589"/>
                    <a:pt x="29216" y="13360"/>
                    <a:pt x="26742" y="11151"/>
                  </a:cubicBezTo>
                  <a:cubicBezTo>
                    <a:pt x="24263" y="9027"/>
                    <a:pt x="21119" y="7912"/>
                    <a:pt x="17882" y="8007"/>
                  </a:cubicBezTo>
                  <a:cubicBezTo>
                    <a:pt x="14455" y="7941"/>
                    <a:pt x="11027" y="9084"/>
                    <a:pt x="8357" y="11246"/>
                  </a:cubicBezTo>
                  <a:cubicBezTo>
                    <a:pt x="5595" y="13256"/>
                    <a:pt x="3976" y="16504"/>
                    <a:pt x="4167" y="19914"/>
                  </a:cubicBezTo>
                  <a:close/>
                </a:path>
              </a:pathLst>
            </a:custGeom>
            <a:solidFill>
              <a:srgbClr val="6D6E71"/>
            </a:solidFill>
            <a:ln w="9525" cap="flat">
              <a:noFill/>
              <a:prstDash val="solid"/>
              <a:miter/>
            </a:ln>
          </p:spPr>
          <p:txBody>
            <a:bodyPr rtlCol="0" anchor="ctr"/>
            <a:lstStyle/>
            <a:p>
              <a:endParaRPr lang="en-US"/>
            </a:p>
          </p:txBody>
        </p:sp>
        <p:sp>
          <p:nvSpPr>
            <p:cNvPr id="637" name="Freeform: Shape 636">
              <a:extLst>
                <a:ext uri="{FF2B5EF4-FFF2-40B4-BE49-F238E27FC236}">
                  <a16:creationId xmlns:a16="http://schemas.microsoft.com/office/drawing/2014/main" id="{D214F45A-4DEF-4E67-B6D0-34F774511BAF}"/>
                </a:ext>
              </a:extLst>
            </p:cNvPr>
            <p:cNvSpPr/>
            <p:nvPr/>
          </p:nvSpPr>
          <p:spPr>
            <a:xfrm>
              <a:off x="18483069" y="3144678"/>
              <a:ext cx="24291" cy="45910"/>
            </a:xfrm>
            <a:custGeom>
              <a:avLst/>
              <a:gdLst>
                <a:gd name="connsiteX0" fmla="*/ 18433 w 24291"/>
                <a:gd name="connsiteY0" fmla="*/ 9059 h 45910"/>
                <a:gd name="connsiteX1" fmla="*/ 7671 w 24291"/>
                <a:gd name="connsiteY1" fmla="*/ 13726 h 45910"/>
                <a:gd name="connsiteX2" fmla="*/ 4048 w 24291"/>
                <a:gd name="connsiteY2" fmla="*/ 26204 h 45910"/>
                <a:gd name="connsiteX3" fmla="*/ 4048 w 24291"/>
                <a:gd name="connsiteY3" fmla="*/ 45731 h 45910"/>
                <a:gd name="connsiteX4" fmla="*/ -5477 w 24291"/>
                <a:gd name="connsiteY4" fmla="*/ 45731 h 45910"/>
                <a:gd name="connsiteX5" fmla="*/ -5477 w 24291"/>
                <a:gd name="connsiteY5" fmla="*/ 106 h 45910"/>
                <a:gd name="connsiteX6" fmla="*/ 4048 w 24291"/>
                <a:gd name="connsiteY6" fmla="*/ 106 h 45910"/>
                <a:gd name="connsiteX7" fmla="*/ 4048 w 24291"/>
                <a:gd name="connsiteY7" fmla="*/ 9631 h 45910"/>
                <a:gd name="connsiteX8" fmla="*/ 10336 w 24291"/>
                <a:gd name="connsiteY8" fmla="*/ 2582 h 45910"/>
                <a:gd name="connsiteX9" fmla="*/ 18815 w 24291"/>
                <a:gd name="connsiteY9" fmla="*/ -180 h 45910"/>
                <a:gd name="connsiteX10" fmla="*/ 18815 w 24291"/>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91" h="45910">
                  <a:moveTo>
                    <a:pt x="18433" y="9059"/>
                  </a:moveTo>
                  <a:cubicBezTo>
                    <a:pt x="14336" y="8812"/>
                    <a:pt x="10336" y="10545"/>
                    <a:pt x="7671" y="13726"/>
                  </a:cubicBezTo>
                  <a:cubicBezTo>
                    <a:pt x="5099" y="17365"/>
                    <a:pt x="3858" y="21756"/>
                    <a:pt x="4048" y="26204"/>
                  </a:cubicBezTo>
                  <a:lnTo>
                    <a:pt x="4048" y="45731"/>
                  </a:lnTo>
                  <a:lnTo>
                    <a:pt x="-5477" y="45731"/>
                  </a:lnTo>
                  <a:lnTo>
                    <a:pt x="-5477" y="106"/>
                  </a:lnTo>
                  <a:lnTo>
                    <a:pt x="4048" y="106"/>
                  </a:lnTo>
                  <a:lnTo>
                    <a:pt x="4048" y="9631"/>
                  </a:lnTo>
                  <a:cubicBezTo>
                    <a:pt x="5574" y="6859"/>
                    <a:pt x="7764" y="4459"/>
                    <a:pt x="10336" y="2582"/>
                  </a:cubicBezTo>
                  <a:cubicBezTo>
                    <a:pt x="12815" y="820"/>
                    <a:pt x="15764" y="-142"/>
                    <a:pt x="18815" y="-180"/>
                  </a:cubicBezTo>
                  <a:lnTo>
                    <a:pt x="18815" y="9345"/>
                  </a:lnTo>
                  <a:close/>
                </a:path>
              </a:pathLst>
            </a:custGeom>
            <a:solidFill>
              <a:srgbClr val="6D6E71"/>
            </a:solidFill>
            <a:ln w="9525" cap="flat">
              <a:noFill/>
              <a:prstDash val="solid"/>
              <a:miter/>
            </a:ln>
          </p:spPr>
          <p:txBody>
            <a:bodyPr rtlCol="0" anchor="ctr"/>
            <a:lstStyle/>
            <a:p>
              <a:endParaRPr lang="en-US"/>
            </a:p>
          </p:txBody>
        </p:sp>
        <p:sp>
          <p:nvSpPr>
            <p:cNvPr id="638" name="Freeform: Shape 637">
              <a:extLst>
                <a:ext uri="{FF2B5EF4-FFF2-40B4-BE49-F238E27FC236}">
                  <a16:creationId xmlns:a16="http://schemas.microsoft.com/office/drawing/2014/main" id="{FF7C689F-CB10-4233-81F9-EDED11AE2E7F}"/>
                </a:ext>
              </a:extLst>
            </p:cNvPr>
            <p:cNvSpPr/>
            <p:nvPr/>
          </p:nvSpPr>
          <p:spPr>
            <a:xfrm>
              <a:off x="18511170" y="3144964"/>
              <a:ext cx="46862" cy="45624"/>
            </a:xfrm>
            <a:custGeom>
              <a:avLst/>
              <a:gdLst>
                <a:gd name="connsiteX0" fmla="*/ 12810 w 46862"/>
                <a:gd name="connsiteY0" fmla="*/ 45445 h 45624"/>
                <a:gd name="connsiteX1" fmla="*/ -5477 w 46862"/>
                <a:gd name="connsiteY1" fmla="*/ -180 h 45624"/>
                <a:gd name="connsiteX2" fmla="*/ 4048 w 46862"/>
                <a:gd name="connsiteY2" fmla="*/ -180 h 45624"/>
                <a:gd name="connsiteX3" fmla="*/ 17954 w 46862"/>
                <a:gd name="connsiteY3" fmla="*/ 34300 h 45624"/>
                <a:gd name="connsiteX4" fmla="*/ 31860 w 46862"/>
                <a:gd name="connsiteY4" fmla="*/ -180 h 45624"/>
                <a:gd name="connsiteX5" fmla="*/ 41385 w 46862"/>
                <a:gd name="connsiteY5" fmla="*/ -180 h 45624"/>
                <a:gd name="connsiteX6" fmla="*/ 23005 w 46862"/>
                <a:gd name="connsiteY6" fmla="*/ 45445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62" h="45624">
                  <a:moveTo>
                    <a:pt x="12810" y="45445"/>
                  </a:moveTo>
                  <a:lnTo>
                    <a:pt x="-5477" y="-180"/>
                  </a:lnTo>
                  <a:lnTo>
                    <a:pt x="4048" y="-180"/>
                  </a:lnTo>
                  <a:lnTo>
                    <a:pt x="17954" y="34300"/>
                  </a:lnTo>
                  <a:lnTo>
                    <a:pt x="31860" y="-180"/>
                  </a:lnTo>
                  <a:lnTo>
                    <a:pt x="41385" y="-180"/>
                  </a:lnTo>
                  <a:lnTo>
                    <a:pt x="23005" y="45445"/>
                  </a:lnTo>
                  <a:close/>
                </a:path>
              </a:pathLst>
            </a:custGeom>
            <a:solidFill>
              <a:srgbClr val="6D6E71"/>
            </a:solidFill>
            <a:ln w="9525" cap="flat">
              <a:noFill/>
              <a:prstDash val="solid"/>
              <a:miter/>
            </a:ln>
          </p:spPr>
          <p:txBody>
            <a:bodyPr rtlCol="0" anchor="ctr"/>
            <a:lstStyle/>
            <a:p>
              <a:endParaRPr lang="en-US"/>
            </a:p>
          </p:txBody>
        </p:sp>
        <p:sp>
          <p:nvSpPr>
            <p:cNvPr id="639" name="Freeform: Shape 638">
              <a:extLst>
                <a:ext uri="{FF2B5EF4-FFF2-40B4-BE49-F238E27FC236}">
                  <a16:creationId xmlns:a16="http://schemas.microsoft.com/office/drawing/2014/main" id="{B18AC4AF-48BD-444F-803F-78EEF45E98D8}"/>
                </a:ext>
              </a:extLst>
            </p:cNvPr>
            <p:cNvSpPr/>
            <p:nvPr/>
          </p:nvSpPr>
          <p:spPr>
            <a:xfrm>
              <a:off x="18564332" y="3125530"/>
              <a:ext cx="12178" cy="65059"/>
            </a:xfrm>
            <a:custGeom>
              <a:avLst/>
              <a:gdLst>
                <a:gd name="connsiteX0" fmla="*/ -3679 w 12178"/>
                <a:gd name="connsiteY0" fmla="*/ 10111 h 65059"/>
                <a:gd name="connsiteX1" fmla="*/ -3772 w 12178"/>
                <a:gd name="connsiteY1" fmla="*/ 1757 h 65059"/>
                <a:gd name="connsiteX2" fmla="*/ -3679 w 12178"/>
                <a:gd name="connsiteY2" fmla="*/ 1633 h 65059"/>
                <a:gd name="connsiteX3" fmla="*/ 609 w 12178"/>
                <a:gd name="connsiteY3" fmla="*/ -177 h 65059"/>
                <a:gd name="connsiteX4" fmla="*/ 4893 w 12178"/>
                <a:gd name="connsiteY4" fmla="*/ 1633 h 65059"/>
                <a:gd name="connsiteX5" fmla="*/ 6702 w 12178"/>
                <a:gd name="connsiteY5" fmla="*/ 5824 h 65059"/>
                <a:gd name="connsiteX6" fmla="*/ 609 w 12178"/>
                <a:gd name="connsiteY6" fmla="*/ 11920 h 65059"/>
                <a:gd name="connsiteX7" fmla="*/ -3679 w 12178"/>
                <a:gd name="connsiteY7" fmla="*/ 10111 h 65059"/>
                <a:gd name="connsiteX8" fmla="*/ 5372 w 12178"/>
                <a:gd name="connsiteY8" fmla="*/ 64879 h 65059"/>
                <a:gd name="connsiteX9" fmla="*/ -4153 w 12178"/>
                <a:gd name="connsiteY9" fmla="*/ 64879 h 65059"/>
                <a:gd name="connsiteX10" fmla="*/ -4153 w 12178"/>
                <a:gd name="connsiteY10" fmla="*/ 19254 h 65059"/>
                <a:gd name="connsiteX11" fmla="*/ 5372 w 12178"/>
                <a:gd name="connsiteY11" fmla="*/ 19254 h 6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78" h="65059">
                  <a:moveTo>
                    <a:pt x="-3679" y="10111"/>
                  </a:moveTo>
                  <a:cubicBezTo>
                    <a:pt x="-6060" y="7844"/>
                    <a:pt x="-6060" y="4100"/>
                    <a:pt x="-3772" y="1757"/>
                  </a:cubicBezTo>
                  <a:cubicBezTo>
                    <a:pt x="-3772" y="1719"/>
                    <a:pt x="-3679" y="1671"/>
                    <a:pt x="-3679" y="1633"/>
                  </a:cubicBezTo>
                  <a:cubicBezTo>
                    <a:pt x="-2535" y="462"/>
                    <a:pt x="-1014" y="-196"/>
                    <a:pt x="609" y="-177"/>
                  </a:cubicBezTo>
                  <a:cubicBezTo>
                    <a:pt x="2228" y="-234"/>
                    <a:pt x="3846" y="433"/>
                    <a:pt x="4893" y="1633"/>
                  </a:cubicBezTo>
                  <a:cubicBezTo>
                    <a:pt x="6037" y="2700"/>
                    <a:pt x="6702" y="4234"/>
                    <a:pt x="6702" y="5824"/>
                  </a:cubicBezTo>
                  <a:cubicBezTo>
                    <a:pt x="6609" y="9168"/>
                    <a:pt x="3939" y="11873"/>
                    <a:pt x="609" y="11920"/>
                  </a:cubicBezTo>
                  <a:cubicBezTo>
                    <a:pt x="-1014" y="11939"/>
                    <a:pt x="-2535" y="11282"/>
                    <a:pt x="-3679" y="10111"/>
                  </a:cubicBezTo>
                  <a:close/>
                  <a:moveTo>
                    <a:pt x="5372" y="64879"/>
                  </a:moveTo>
                  <a:lnTo>
                    <a:pt x="-4153" y="64879"/>
                  </a:lnTo>
                  <a:lnTo>
                    <a:pt x="-4153" y="19254"/>
                  </a:lnTo>
                  <a:lnTo>
                    <a:pt x="5372" y="19254"/>
                  </a:lnTo>
                  <a:close/>
                </a:path>
              </a:pathLst>
            </a:custGeom>
            <a:solidFill>
              <a:srgbClr val="6D6E71"/>
            </a:solidFill>
            <a:ln w="9525" cap="flat">
              <a:noFill/>
              <a:prstDash val="solid"/>
              <a:miter/>
            </a:ln>
          </p:spPr>
          <p:txBody>
            <a:bodyPr rtlCol="0" anchor="ctr"/>
            <a:lstStyle/>
            <a:p>
              <a:endParaRPr lang="en-US"/>
            </a:p>
          </p:txBody>
        </p:sp>
        <p:sp>
          <p:nvSpPr>
            <p:cNvPr id="640" name="Freeform: Shape 639">
              <a:extLst>
                <a:ext uri="{FF2B5EF4-FFF2-40B4-BE49-F238E27FC236}">
                  <a16:creationId xmlns:a16="http://schemas.microsoft.com/office/drawing/2014/main" id="{A2F29593-591B-4F4D-AEFC-FC8F66FF4EE6}"/>
                </a:ext>
              </a:extLst>
            </p:cNvPr>
            <p:cNvSpPr/>
            <p:nvPr/>
          </p:nvSpPr>
          <p:spPr>
            <a:xfrm>
              <a:off x="18583942" y="3144653"/>
              <a:ext cx="36675" cy="46613"/>
            </a:xfrm>
            <a:custGeom>
              <a:avLst/>
              <a:gdLst>
                <a:gd name="connsiteX0" fmla="*/ 31195 w 36675"/>
                <a:gd name="connsiteY0" fmla="*/ 32135 h 46613"/>
                <a:gd name="connsiteX1" fmla="*/ 26433 w 36675"/>
                <a:gd name="connsiteY1" fmla="*/ 42517 h 46613"/>
                <a:gd name="connsiteX2" fmla="*/ 14429 w 36675"/>
                <a:gd name="connsiteY2" fmla="*/ 46422 h 46613"/>
                <a:gd name="connsiteX3" fmla="*/ 4048 w 36675"/>
                <a:gd name="connsiteY3" fmla="*/ 44613 h 46613"/>
                <a:gd name="connsiteX4" fmla="*/ -5477 w 36675"/>
                <a:gd name="connsiteY4" fmla="*/ 39564 h 46613"/>
                <a:gd name="connsiteX5" fmla="*/ -905 w 36675"/>
                <a:gd name="connsiteY5" fmla="*/ 32135 h 46613"/>
                <a:gd name="connsiteX6" fmla="*/ 14527 w 36675"/>
                <a:gd name="connsiteY6" fmla="*/ 38135 h 46613"/>
                <a:gd name="connsiteX7" fmla="*/ 19666 w 36675"/>
                <a:gd name="connsiteY7" fmla="*/ 36611 h 46613"/>
                <a:gd name="connsiteX8" fmla="*/ 21573 w 36675"/>
                <a:gd name="connsiteY8" fmla="*/ 32801 h 46613"/>
                <a:gd name="connsiteX9" fmla="*/ 12522 w 36675"/>
                <a:gd name="connsiteY9" fmla="*/ 26610 h 46613"/>
                <a:gd name="connsiteX10" fmla="*/ 11476 w 36675"/>
                <a:gd name="connsiteY10" fmla="*/ 26610 h 46613"/>
                <a:gd name="connsiteX11" fmla="*/ -2812 w 36675"/>
                <a:gd name="connsiteY11" fmla="*/ 13751 h 46613"/>
                <a:gd name="connsiteX12" fmla="*/ 2141 w 36675"/>
                <a:gd name="connsiteY12" fmla="*/ 3655 h 46613"/>
                <a:gd name="connsiteX13" fmla="*/ 15001 w 36675"/>
                <a:gd name="connsiteY13" fmla="*/ -155 h 46613"/>
                <a:gd name="connsiteX14" fmla="*/ 29861 w 36675"/>
                <a:gd name="connsiteY14" fmla="*/ 4417 h 46613"/>
                <a:gd name="connsiteX15" fmla="*/ 26242 w 36675"/>
                <a:gd name="connsiteY15" fmla="*/ 11561 h 46613"/>
                <a:gd name="connsiteX16" fmla="*/ 14238 w 36675"/>
                <a:gd name="connsiteY16" fmla="*/ 7846 h 46613"/>
                <a:gd name="connsiteX17" fmla="*/ 8620 w 36675"/>
                <a:gd name="connsiteY17" fmla="*/ 9084 h 46613"/>
                <a:gd name="connsiteX18" fmla="*/ 6522 w 36675"/>
                <a:gd name="connsiteY18" fmla="*/ 12799 h 46613"/>
                <a:gd name="connsiteX19" fmla="*/ 8713 w 36675"/>
                <a:gd name="connsiteY19" fmla="*/ 16133 h 46613"/>
                <a:gd name="connsiteX20" fmla="*/ 13001 w 36675"/>
                <a:gd name="connsiteY20" fmla="*/ 17561 h 46613"/>
                <a:gd name="connsiteX21" fmla="*/ 17954 w 36675"/>
                <a:gd name="connsiteY21" fmla="*/ 18895 h 46613"/>
                <a:gd name="connsiteX22" fmla="*/ 22145 w 36675"/>
                <a:gd name="connsiteY22" fmla="*/ 20514 h 46613"/>
                <a:gd name="connsiteX23" fmla="*/ 26433 w 36675"/>
                <a:gd name="connsiteY23" fmla="*/ 22896 h 46613"/>
                <a:gd name="connsiteX24" fmla="*/ 31195 w 36675"/>
                <a:gd name="connsiteY24" fmla="*/ 32135 h 4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75" h="46613">
                  <a:moveTo>
                    <a:pt x="31195" y="32135"/>
                  </a:moveTo>
                  <a:cubicBezTo>
                    <a:pt x="31288" y="36145"/>
                    <a:pt x="29572" y="39993"/>
                    <a:pt x="26433" y="42517"/>
                  </a:cubicBezTo>
                  <a:cubicBezTo>
                    <a:pt x="23001" y="45193"/>
                    <a:pt x="18810" y="46575"/>
                    <a:pt x="14429" y="46422"/>
                  </a:cubicBezTo>
                  <a:cubicBezTo>
                    <a:pt x="10904" y="46403"/>
                    <a:pt x="7383" y="45784"/>
                    <a:pt x="4048" y="44613"/>
                  </a:cubicBezTo>
                  <a:cubicBezTo>
                    <a:pt x="616" y="43498"/>
                    <a:pt x="-2621" y="41793"/>
                    <a:pt x="-5477" y="39564"/>
                  </a:cubicBezTo>
                  <a:lnTo>
                    <a:pt x="-905" y="32135"/>
                  </a:lnTo>
                  <a:cubicBezTo>
                    <a:pt x="3476" y="35764"/>
                    <a:pt x="8904" y="37869"/>
                    <a:pt x="14527" y="38135"/>
                  </a:cubicBezTo>
                  <a:cubicBezTo>
                    <a:pt x="16336" y="38212"/>
                    <a:pt x="18145" y="37678"/>
                    <a:pt x="19666" y="36611"/>
                  </a:cubicBezTo>
                  <a:cubicBezTo>
                    <a:pt x="20810" y="35706"/>
                    <a:pt x="21573" y="34297"/>
                    <a:pt x="21573" y="32801"/>
                  </a:cubicBezTo>
                  <a:cubicBezTo>
                    <a:pt x="21573" y="30516"/>
                    <a:pt x="18526" y="28420"/>
                    <a:pt x="12522" y="26610"/>
                  </a:cubicBezTo>
                  <a:lnTo>
                    <a:pt x="11476" y="26610"/>
                  </a:lnTo>
                  <a:cubicBezTo>
                    <a:pt x="1951" y="24067"/>
                    <a:pt x="-2812" y="19781"/>
                    <a:pt x="-2812" y="13751"/>
                  </a:cubicBezTo>
                  <a:cubicBezTo>
                    <a:pt x="-2905" y="9780"/>
                    <a:pt x="-1096" y="6017"/>
                    <a:pt x="2141" y="3655"/>
                  </a:cubicBezTo>
                  <a:cubicBezTo>
                    <a:pt x="5857" y="959"/>
                    <a:pt x="10429" y="-383"/>
                    <a:pt x="15001" y="-155"/>
                  </a:cubicBezTo>
                  <a:cubicBezTo>
                    <a:pt x="20336" y="-136"/>
                    <a:pt x="25479" y="1455"/>
                    <a:pt x="29861" y="4417"/>
                  </a:cubicBezTo>
                  <a:lnTo>
                    <a:pt x="26242" y="11561"/>
                  </a:lnTo>
                  <a:cubicBezTo>
                    <a:pt x="22717" y="9132"/>
                    <a:pt x="18526" y="7836"/>
                    <a:pt x="14238" y="7846"/>
                  </a:cubicBezTo>
                  <a:cubicBezTo>
                    <a:pt x="12336" y="7798"/>
                    <a:pt x="10332" y="8217"/>
                    <a:pt x="8620" y="9084"/>
                  </a:cubicBezTo>
                  <a:cubicBezTo>
                    <a:pt x="7285" y="9837"/>
                    <a:pt x="6429" y="11266"/>
                    <a:pt x="6522" y="12799"/>
                  </a:cubicBezTo>
                  <a:cubicBezTo>
                    <a:pt x="6429" y="14275"/>
                    <a:pt x="7285" y="15628"/>
                    <a:pt x="8713" y="16133"/>
                  </a:cubicBezTo>
                  <a:cubicBezTo>
                    <a:pt x="10141" y="16723"/>
                    <a:pt x="11573" y="17199"/>
                    <a:pt x="13001" y="17561"/>
                  </a:cubicBezTo>
                  <a:lnTo>
                    <a:pt x="17954" y="18895"/>
                  </a:lnTo>
                  <a:lnTo>
                    <a:pt x="22145" y="20514"/>
                  </a:lnTo>
                  <a:cubicBezTo>
                    <a:pt x="23670" y="21162"/>
                    <a:pt x="25098" y="21962"/>
                    <a:pt x="26433" y="22896"/>
                  </a:cubicBezTo>
                  <a:cubicBezTo>
                    <a:pt x="29572" y="24924"/>
                    <a:pt x="31288" y="28430"/>
                    <a:pt x="31195" y="32135"/>
                  </a:cubicBezTo>
                  <a:close/>
                </a:path>
              </a:pathLst>
            </a:custGeom>
            <a:solidFill>
              <a:srgbClr val="6D6E71"/>
            </a:solidFill>
            <a:ln w="9525" cap="flat">
              <a:noFill/>
              <a:prstDash val="solid"/>
              <a:miter/>
            </a:ln>
          </p:spPr>
          <p:txBody>
            <a:bodyPr rtlCol="0" anchor="ctr"/>
            <a:lstStyle/>
            <a:p>
              <a:endParaRPr lang="en-US"/>
            </a:p>
          </p:txBody>
        </p:sp>
        <p:sp>
          <p:nvSpPr>
            <p:cNvPr id="641" name="Freeform: Shape 640">
              <a:extLst>
                <a:ext uri="{FF2B5EF4-FFF2-40B4-BE49-F238E27FC236}">
                  <a16:creationId xmlns:a16="http://schemas.microsoft.com/office/drawing/2014/main" id="{C6854BBC-42C4-4B75-8DCE-4F3B93BB3424}"/>
                </a:ext>
              </a:extLst>
            </p:cNvPr>
            <p:cNvSpPr/>
            <p:nvPr/>
          </p:nvSpPr>
          <p:spPr>
            <a:xfrm>
              <a:off x="18629470" y="3125531"/>
              <a:ext cx="12099" cy="65057"/>
            </a:xfrm>
            <a:custGeom>
              <a:avLst/>
              <a:gdLst>
                <a:gd name="connsiteX0" fmla="*/ -3761 w 12099"/>
                <a:gd name="connsiteY0" fmla="*/ 10109 h 65057"/>
                <a:gd name="connsiteX1" fmla="*/ -5477 w 12099"/>
                <a:gd name="connsiteY1" fmla="*/ 5822 h 65057"/>
                <a:gd name="connsiteX2" fmla="*/ -3761 w 12099"/>
                <a:gd name="connsiteY2" fmla="*/ 1631 h 65057"/>
                <a:gd name="connsiteX3" fmla="*/ 621 w 12099"/>
                <a:gd name="connsiteY3" fmla="*/ -178 h 65057"/>
                <a:gd name="connsiteX4" fmla="*/ 4909 w 12099"/>
                <a:gd name="connsiteY4" fmla="*/ 1631 h 65057"/>
                <a:gd name="connsiteX5" fmla="*/ 6620 w 12099"/>
                <a:gd name="connsiteY5" fmla="*/ 5822 h 65057"/>
                <a:gd name="connsiteX6" fmla="*/ 714 w 12099"/>
                <a:gd name="connsiteY6" fmla="*/ 11919 h 65057"/>
                <a:gd name="connsiteX7" fmla="*/ 621 w 12099"/>
                <a:gd name="connsiteY7" fmla="*/ 11919 h 65057"/>
                <a:gd name="connsiteX8" fmla="*/ -3761 w 12099"/>
                <a:gd name="connsiteY8" fmla="*/ 10109 h 65057"/>
                <a:gd name="connsiteX9" fmla="*/ 5285 w 12099"/>
                <a:gd name="connsiteY9" fmla="*/ 64877 h 65057"/>
                <a:gd name="connsiteX10" fmla="*/ -4240 w 12099"/>
                <a:gd name="connsiteY10" fmla="*/ 64877 h 65057"/>
                <a:gd name="connsiteX11" fmla="*/ -4240 w 12099"/>
                <a:gd name="connsiteY11" fmla="*/ 19253 h 65057"/>
                <a:gd name="connsiteX12" fmla="*/ 5285 w 12099"/>
                <a:gd name="connsiteY12" fmla="*/ 19253 h 65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099" h="65057">
                  <a:moveTo>
                    <a:pt x="-3761" y="10109"/>
                  </a:moveTo>
                  <a:cubicBezTo>
                    <a:pt x="-4905" y="8975"/>
                    <a:pt x="-5477" y="7423"/>
                    <a:pt x="-5477" y="5822"/>
                  </a:cubicBezTo>
                  <a:cubicBezTo>
                    <a:pt x="-5477" y="4251"/>
                    <a:pt x="-4905" y="2736"/>
                    <a:pt x="-3761" y="1631"/>
                  </a:cubicBezTo>
                  <a:cubicBezTo>
                    <a:pt x="-2617" y="441"/>
                    <a:pt x="-998" y="-217"/>
                    <a:pt x="621" y="-178"/>
                  </a:cubicBezTo>
                  <a:cubicBezTo>
                    <a:pt x="2239" y="-197"/>
                    <a:pt x="3764" y="460"/>
                    <a:pt x="4909" y="1631"/>
                  </a:cubicBezTo>
                  <a:cubicBezTo>
                    <a:pt x="6048" y="2736"/>
                    <a:pt x="6620" y="4251"/>
                    <a:pt x="6620" y="5822"/>
                  </a:cubicBezTo>
                  <a:cubicBezTo>
                    <a:pt x="6718" y="9137"/>
                    <a:pt x="4048" y="11861"/>
                    <a:pt x="714" y="11919"/>
                  </a:cubicBezTo>
                  <a:cubicBezTo>
                    <a:pt x="714" y="11919"/>
                    <a:pt x="621" y="11919"/>
                    <a:pt x="621" y="11919"/>
                  </a:cubicBezTo>
                  <a:cubicBezTo>
                    <a:pt x="-998" y="11957"/>
                    <a:pt x="-2617" y="11299"/>
                    <a:pt x="-3761" y="10109"/>
                  </a:cubicBezTo>
                  <a:close/>
                  <a:moveTo>
                    <a:pt x="5285" y="64877"/>
                  </a:moveTo>
                  <a:lnTo>
                    <a:pt x="-4240" y="64877"/>
                  </a:lnTo>
                  <a:lnTo>
                    <a:pt x="-4240" y="19253"/>
                  </a:lnTo>
                  <a:lnTo>
                    <a:pt x="5285" y="19253"/>
                  </a:lnTo>
                  <a:close/>
                </a:path>
              </a:pathLst>
            </a:custGeom>
            <a:solidFill>
              <a:srgbClr val="6D6E71"/>
            </a:solidFill>
            <a:ln w="9525" cap="flat">
              <a:noFill/>
              <a:prstDash val="solid"/>
              <a:miter/>
            </a:ln>
          </p:spPr>
          <p:txBody>
            <a:bodyPr rtlCol="0" anchor="ctr"/>
            <a:lstStyle/>
            <a:p>
              <a:endParaRPr lang="en-US"/>
            </a:p>
          </p:txBody>
        </p:sp>
        <p:sp>
          <p:nvSpPr>
            <p:cNvPr id="642" name="Freeform: Shape 641">
              <a:extLst>
                <a:ext uri="{FF2B5EF4-FFF2-40B4-BE49-F238E27FC236}">
                  <a16:creationId xmlns:a16="http://schemas.microsoft.com/office/drawing/2014/main" id="{ECE39D00-1E66-4D70-B67E-6460C0CBD640}"/>
                </a:ext>
              </a:extLst>
            </p:cNvPr>
            <p:cNvSpPr/>
            <p:nvPr/>
          </p:nvSpPr>
          <p:spPr>
            <a:xfrm>
              <a:off x="18650234" y="3144309"/>
              <a:ext cx="48006" cy="46946"/>
            </a:xfrm>
            <a:custGeom>
              <a:avLst/>
              <a:gdLst>
                <a:gd name="connsiteX0" fmla="*/ 35672 w 48006"/>
                <a:gd name="connsiteY0" fmla="*/ 39908 h 46946"/>
                <a:gd name="connsiteX1" fmla="*/ 1381 w 48006"/>
                <a:gd name="connsiteY1" fmla="*/ 39908 h 46946"/>
                <a:gd name="connsiteX2" fmla="*/ 1381 w 48006"/>
                <a:gd name="connsiteY2" fmla="*/ 6571 h 46946"/>
                <a:gd name="connsiteX3" fmla="*/ 35672 w 48006"/>
                <a:gd name="connsiteY3" fmla="*/ 6571 h 46946"/>
                <a:gd name="connsiteX4" fmla="*/ 35672 w 48006"/>
                <a:gd name="connsiteY4" fmla="*/ 39908 h 46946"/>
                <a:gd name="connsiteX5" fmla="*/ 8241 w 48006"/>
                <a:gd name="connsiteY5" fmla="*/ 34003 h 46946"/>
                <a:gd name="connsiteX6" fmla="*/ 18529 w 48006"/>
                <a:gd name="connsiteY6" fmla="*/ 38194 h 46946"/>
                <a:gd name="connsiteX7" fmla="*/ 28909 w 48006"/>
                <a:gd name="connsiteY7" fmla="*/ 34003 h 46946"/>
                <a:gd name="connsiteX8" fmla="*/ 33007 w 48006"/>
                <a:gd name="connsiteY8" fmla="*/ 23240 h 46946"/>
                <a:gd name="connsiteX9" fmla="*/ 28909 w 48006"/>
                <a:gd name="connsiteY9" fmla="*/ 12476 h 46946"/>
                <a:gd name="connsiteX10" fmla="*/ 18529 w 48006"/>
                <a:gd name="connsiteY10" fmla="*/ 8380 h 46946"/>
                <a:gd name="connsiteX11" fmla="*/ 8241 w 48006"/>
                <a:gd name="connsiteY11" fmla="*/ 12476 h 46946"/>
                <a:gd name="connsiteX12" fmla="*/ 4144 w 48006"/>
                <a:gd name="connsiteY12" fmla="*/ 23240 h 46946"/>
                <a:gd name="connsiteX13" fmla="*/ 8241 w 48006"/>
                <a:gd name="connsiteY13" fmla="*/ 33812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006" h="46946">
                  <a:moveTo>
                    <a:pt x="35672" y="39908"/>
                  </a:moveTo>
                  <a:cubicBezTo>
                    <a:pt x="26054" y="49052"/>
                    <a:pt x="11004" y="49052"/>
                    <a:pt x="1381" y="39908"/>
                  </a:cubicBezTo>
                  <a:cubicBezTo>
                    <a:pt x="-7763" y="30669"/>
                    <a:pt x="-7763" y="15810"/>
                    <a:pt x="1381" y="6571"/>
                  </a:cubicBezTo>
                  <a:cubicBezTo>
                    <a:pt x="11004" y="-2430"/>
                    <a:pt x="26054" y="-2430"/>
                    <a:pt x="35672" y="6571"/>
                  </a:cubicBezTo>
                  <a:cubicBezTo>
                    <a:pt x="44815" y="15810"/>
                    <a:pt x="44815" y="30669"/>
                    <a:pt x="35672" y="39908"/>
                  </a:cubicBezTo>
                  <a:close/>
                  <a:moveTo>
                    <a:pt x="8241" y="34003"/>
                  </a:moveTo>
                  <a:cubicBezTo>
                    <a:pt x="10906" y="36775"/>
                    <a:pt x="14622" y="38299"/>
                    <a:pt x="18529" y="38194"/>
                  </a:cubicBezTo>
                  <a:cubicBezTo>
                    <a:pt x="22431" y="38289"/>
                    <a:pt x="26147" y="36775"/>
                    <a:pt x="28909" y="34003"/>
                  </a:cubicBezTo>
                  <a:cubicBezTo>
                    <a:pt x="31672" y="31117"/>
                    <a:pt x="33198" y="27230"/>
                    <a:pt x="33007" y="23240"/>
                  </a:cubicBezTo>
                  <a:cubicBezTo>
                    <a:pt x="33100" y="19249"/>
                    <a:pt x="31672" y="15372"/>
                    <a:pt x="28909" y="12476"/>
                  </a:cubicBezTo>
                  <a:cubicBezTo>
                    <a:pt x="26147" y="9733"/>
                    <a:pt x="22431" y="8247"/>
                    <a:pt x="18529" y="8380"/>
                  </a:cubicBezTo>
                  <a:cubicBezTo>
                    <a:pt x="14720" y="8247"/>
                    <a:pt x="10906" y="9733"/>
                    <a:pt x="8241" y="12476"/>
                  </a:cubicBezTo>
                  <a:cubicBezTo>
                    <a:pt x="5478" y="15353"/>
                    <a:pt x="3953" y="19239"/>
                    <a:pt x="4144" y="23240"/>
                  </a:cubicBezTo>
                  <a:cubicBezTo>
                    <a:pt x="4051" y="27173"/>
                    <a:pt x="5478" y="30993"/>
                    <a:pt x="8241" y="33812"/>
                  </a:cubicBezTo>
                  <a:close/>
                </a:path>
              </a:pathLst>
            </a:custGeom>
            <a:solidFill>
              <a:srgbClr val="6D6E71"/>
            </a:solidFill>
            <a:ln w="9525" cap="flat">
              <a:noFill/>
              <a:prstDash val="solid"/>
              <a:miter/>
            </a:ln>
          </p:spPr>
          <p:txBody>
            <a:bodyPr rtlCol="0" anchor="ctr"/>
            <a:lstStyle/>
            <a:p>
              <a:endParaRPr lang="en-US"/>
            </a:p>
          </p:txBody>
        </p:sp>
        <p:sp>
          <p:nvSpPr>
            <p:cNvPr id="643" name="Freeform: Shape 642">
              <a:extLst>
                <a:ext uri="{FF2B5EF4-FFF2-40B4-BE49-F238E27FC236}">
                  <a16:creationId xmlns:a16="http://schemas.microsoft.com/office/drawing/2014/main" id="{D71D3461-4F10-42B5-97FE-0B3C5E5B2D92}"/>
                </a:ext>
              </a:extLst>
            </p:cNvPr>
            <p:cNvSpPr/>
            <p:nvPr/>
          </p:nvSpPr>
          <p:spPr>
            <a:xfrm>
              <a:off x="18708242" y="3144302"/>
              <a:ext cx="42037" cy="46287"/>
            </a:xfrm>
            <a:custGeom>
              <a:avLst/>
              <a:gdLst>
                <a:gd name="connsiteX0" fmla="*/ 4048 w 42037"/>
                <a:gd name="connsiteY0" fmla="*/ 21438 h 46287"/>
                <a:gd name="connsiteX1" fmla="*/ 4048 w 42037"/>
                <a:gd name="connsiteY1" fmla="*/ 46107 h 46287"/>
                <a:gd name="connsiteX2" fmla="*/ -5477 w 42037"/>
                <a:gd name="connsiteY2" fmla="*/ 46107 h 46287"/>
                <a:gd name="connsiteX3" fmla="*/ -5477 w 42037"/>
                <a:gd name="connsiteY3" fmla="*/ 482 h 46287"/>
                <a:gd name="connsiteX4" fmla="*/ 4048 w 42037"/>
                <a:gd name="connsiteY4" fmla="*/ 482 h 46287"/>
                <a:gd name="connsiteX5" fmla="*/ 4048 w 42037"/>
                <a:gd name="connsiteY5" fmla="*/ 8769 h 46287"/>
                <a:gd name="connsiteX6" fmla="*/ 10429 w 42037"/>
                <a:gd name="connsiteY6" fmla="*/ 2197 h 46287"/>
                <a:gd name="connsiteX7" fmla="*/ 31767 w 42037"/>
                <a:gd name="connsiteY7" fmla="*/ 4483 h 46287"/>
                <a:gd name="connsiteX8" fmla="*/ 36530 w 42037"/>
                <a:gd name="connsiteY8" fmla="*/ 18104 h 46287"/>
                <a:gd name="connsiteX9" fmla="*/ 36530 w 42037"/>
                <a:gd name="connsiteY9" fmla="*/ 46107 h 46287"/>
                <a:gd name="connsiteX10" fmla="*/ 27005 w 42037"/>
                <a:gd name="connsiteY10" fmla="*/ 46107 h 46287"/>
                <a:gd name="connsiteX11" fmla="*/ 27005 w 42037"/>
                <a:gd name="connsiteY11" fmla="*/ 21056 h 46287"/>
                <a:gd name="connsiteX12" fmla="*/ 16527 w 42037"/>
                <a:gd name="connsiteY12" fmla="*/ 8483 h 46287"/>
                <a:gd name="connsiteX13" fmla="*/ 7857 w 42037"/>
                <a:gd name="connsiteY13" fmla="*/ 11722 h 46287"/>
                <a:gd name="connsiteX14" fmla="*/ 4048 w 42037"/>
                <a:gd name="connsiteY14" fmla="*/ 21438 h 46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37" h="46287">
                  <a:moveTo>
                    <a:pt x="4048" y="21438"/>
                  </a:moveTo>
                  <a:lnTo>
                    <a:pt x="4048" y="46107"/>
                  </a:lnTo>
                  <a:lnTo>
                    <a:pt x="-5477" y="46107"/>
                  </a:lnTo>
                  <a:lnTo>
                    <a:pt x="-5477" y="482"/>
                  </a:lnTo>
                  <a:lnTo>
                    <a:pt x="4048" y="482"/>
                  </a:lnTo>
                  <a:lnTo>
                    <a:pt x="4048" y="8769"/>
                  </a:lnTo>
                  <a:cubicBezTo>
                    <a:pt x="5574" y="6074"/>
                    <a:pt x="7764" y="3816"/>
                    <a:pt x="10429" y="2197"/>
                  </a:cubicBezTo>
                  <a:cubicBezTo>
                    <a:pt x="17289" y="-1670"/>
                    <a:pt x="25861" y="-756"/>
                    <a:pt x="31767" y="4483"/>
                  </a:cubicBezTo>
                  <a:cubicBezTo>
                    <a:pt x="35102" y="8188"/>
                    <a:pt x="36814" y="13103"/>
                    <a:pt x="36530" y="18104"/>
                  </a:cubicBezTo>
                  <a:lnTo>
                    <a:pt x="36530" y="46107"/>
                  </a:lnTo>
                  <a:lnTo>
                    <a:pt x="27005" y="46107"/>
                  </a:lnTo>
                  <a:lnTo>
                    <a:pt x="27005" y="21056"/>
                  </a:lnTo>
                  <a:cubicBezTo>
                    <a:pt x="27005" y="12674"/>
                    <a:pt x="23480" y="8483"/>
                    <a:pt x="16527" y="8483"/>
                  </a:cubicBezTo>
                  <a:cubicBezTo>
                    <a:pt x="13289" y="8426"/>
                    <a:pt x="10239" y="9579"/>
                    <a:pt x="7857" y="11722"/>
                  </a:cubicBezTo>
                  <a:cubicBezTo>
                    <a:pt x="5192" y="14237"/>
                    <a:pt x="3858" y="17789"/>
                    <a:pt x="4048" y="21438"/>
                  </a:cubicBezTo>
                  <a:close/>
                </a:path>
              </a:pathLst>
            </a:custGeom>
            <a:solidFill>
              <a:srgbClr val="6D6E71"/>
            </a:solidFill>
            <a:ln w="9525" cap="flat">
              <a:noFill/>
              <a:prstDash val="solid"/>
              <a:miter/>
            </a:ln>
          </p:spPr>
          <p:txBody>
            <a:bodyPr rtlCol="0" anchor="ctr"/>
            <a:lstStyle/>
            <a:p>
              <a:endParaRPr lang="en-US"/>
            </a:p>
          </p:txBody>
        </p:sp>
        <p:sp>
          <p:nvSpPr>
            <p:cNvPr id="644" name="Freeform: Shape 643">
              <a:extLst>
                <a:ext uri="{FF2B5EF4-FFF2-40B4-BE49-F238E27FC236}">
                  <a16:creationId xmlns:a16="http://schemas.microsoft.com/office/drawing/2014/main" id="{15CA63E3-04F1-4E30-9617-01613FA6270C}"/>
                </a:ext>
              </a:extLst>
            </p:cNvPr>
            <p:cNvSpPr/>
            <p:nvPr/>
          </p:nvSpPr>
          <p:spPr>
            <a:xfrm>
              <a:off x="18784149" y="3125539"/>
              <a:ext cx="12208" cy="65050"/>
            </a:xfrm>
            <a:custGeom>
              <a:avLst/>
              <a:gdLst>
                <a:gd name="connsiteX0" fmla="*/ -3658 w 12208"/>
                <a:gd name="connsiteY0" fmla="*/ 10101 h 65050"/>
                <a:gd name="connsiteX1" fmla="*/ -5467 w 12208"/>
                <a:gd name="connsiteY1" fmla="*/ 5815 h 65050"/>
                <a:gd name="connsiteX2" fmla="*/ -3658 w 12208"/>
                <a:gd name="connsiteY2" fmla="*/ 1624 h 65050"/>
                <a:gd name="connsiteX3" fmla="*/ 4820 w 12208"/>
                <a:gd name="connsiteY3" fmla="*/ 1538 h 65050"/>
                <a:gd name="connsiteX4" fmla="*/ 4913 w 12208"/>
                <a:gd name="connsiteY4" fmla="*/ 1624 h 65050"/>
                <a:gd name="connsiteX5" fmla="*/ 6723 w 12208"/>
                <a:gd name="connsiteY5" fmla="*/ 5815 h 65050"/>
                <a:gd name="connsiteX6" fmla="*/ 4913 w 12208"/>
                <a:gd name="connsiteY6" fmla="*/ 10101 h 65050"/>
                <a:gd name="connsiteX7" fmla="*/ -3565 w 12208"/>
                <a:gd name="connsiteY7" fmla="*/ 10187 h 65050"/>
                <a:gd name="connsiteX8" fmla="*/ -3658 w 12208"/>
                <a:gd name="connsiteY8" fmla="*/ 10101 h 65050"/>
                <a:gd name="connsiteX9" fmla="*/ 5388 w 12208"/>
                <a:gd name="connsiteY9" fmla="*/ 64870 h 65050"/>
                <a:gd name="connsiteX10" fmla="*/ -4137 w 12208"/>
                <a:gd name="connsiteY10" fmla="*/ 64870 h 65050"/>
                <a:gd name="connsiteX11" fmla="*/ -4137 w 12208"/>
                <a:gd name="connsiteY11" fmla="*/ 19245 h 65050"/>
                <a:gd name="connsiteX12" fmla="*/ 5388 w 12208"/>
                <a:gd name="connsiteY12" fmla="*/ 19245 h 6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08" h="65050">
                  <a:moveTo>
                    <a:pt x="-3658" y="10101"/>
                  </a:moveTo>
                  <a:cubicBezTo>
                    <a:pt x="-4895" y="9006"/>
                    <a:pt x="-5565" y="7444"/>
                    <a:pt x="-5467" y="5815"/>
                  </a:cubicBezTo>
                  <a:cubicBezTo>
                    <a:pt x="-5467" y="4224"/>
                    <a:pt x="-4802" y="2691"/>
                    <a:pt x="-3658" y="1624"/>
                  </a:cubicBezTo>
                  <a:cubicBezTo>
                    <a:pt x="-1375" y="-748"/>
                    <a:pt x="2439" y="-786"/>
                    <a:pt x="4820" y="1538"/>
                  </a:cubicBezTo>
                  <a:cubicBezTo>
                    <a:pt x="4820" y="1567"/>
                    <a:pt x="4913" y="1596"/>
                    <a:pt x="4913" y="1624"/>
                  </a:cubicBezTo>
                  <a:cubicBezTo>
                    <a:pt x="6057" y="2691"/>
                    <a:pt x="6723" y="4224"/>
                    <a:pt x="6723" y="5815"/>
                  </a:cubicBezTo>
                  <a:cubicBezTo>
                    <a:pt x="6820" y="7444"/>
                    <a:pt x="6150" y="9006"/>
                    <a:pt x="4913" y="10101"/>
                  </a:cubicBezTo>
                  <a:cubicBezTo>
                    <a:pt x="2630" y="12473"/>
                    <a:pt x="-1184" y="12511"/>
                    <a:pt x="-3565" y="10187"/>
                  </a:cubicBezTo>
                  <a:cubicBezTo>
                    <a:pt x="-3565" y="10158"/>
                    <a:pt x="-3658" y="10130"/>
                    <a:pt x="-3658" y="10101"/>
                  </a:cubicBezTo>
                  <a:close/>
                  <a:moveTo>
                    <a:pt x="5388" y="64870"/>
                  </a:moveTo>
                  <a:lnTo>
                    <a:pt x="-4137" y="64870"/>
                  </a:lnTo>
                  <a:lnTo>
                    <a:pt x="-4137" y="19245"/>
                  </a:lnTo>
                  <a:lnTo>
                    <a:pt x="5388" y="19245"/>
                  </a:lnTo>
                  <a:close/>
                </a:path>
              </a:pathLst>
            </a:custGeom>
            <a:solidFill>
              <a:srgbClr val="6D6E71"/>
            </a:solidFill>
            <a:ln w="9525" cap="flat">
              <a:noFill/>
              <a:prstDash val="solid"/>
              <a:miter/>
            </a:ln>
          </p:spPr>
          <p:txBody>
            <a:bodyPr rtlCol="0" anchor="ctr"/>
            <a:lstStyle/>
            <a:p>
              <a:endParaRPr lang="en-US"/>
            </a:p>
          </p:txBody>
        </p:sp>
        <p:sp>
          <p:nvSpPr>
            <p:cNvPr id="645" name="Freeform: Shape 644">
              <a:extLst>
                <a:ext uri="{FF2B5EF4-FFF2-40B4-BE49-F238E27FC236}">
                  <a16:creationId xmlns:a16="http://schemas.microsoft.com/office/drawing/2014/main" id="{85931594-BDEF-42C7-B84E-491B0DAF842E}"/>
                </a:ext>
              </a:extLst>
            </p:cNvPr>
            <p:cNvSpPr/>
            <p:nvPr/>
          </p:nvSpPr>
          <p:spPr>
            <a:xfrm>
              <a:off x="18803780" y="3144653"/>
              <a:ext cx="36588" cy="46616"/>
            </a:xfrm>
            <a:custGeom>
              <a:avLst/>
              <a:gdLst>
                <a:gd name="connsiteX0" fmla="*/ 31098 w 36588"/>
                <a:gd name="connsiteY0" fmla="*/ 32135 h 46616"/>
                <a:gd name="connsiteX1" fmla="*/ 26428 w 36588"/>
                <a:gd name="connsiteY1" fmla="*/ 42517 h 46616"/>
                <a:gd name="connsiteX2" fmla="*/ 14331 w 36588"/>
                <a:gd name="connsiteY2" fmla="*/ 46422 h 46616"/>
                <a:gd name="connsiteX3" fmla="*/ 4048 w 36588"/>
                <a:gd name="connsiteY3" fmla="*/ 44613 h 46616"/>
                <a:gd name="connsiteX4" fmla="*/ -5477 w 36588"/>
                <a:gd name="connsiteY4" fmla="*/ 39564 h 46616"/>
                <a:gd name="connsiteX5" fmla="*/ -812 w 36588"/>
                <a:gd name="connsiteY5" fmla="*/ 32135 h 46616"/>
                <a:gd name="connsiteX6" fmla="*/ 14620 w 36588"/>
                <a:gd name="connsiteY6" fmla="*/ 38135 h 46616"/>
                <a:gd name="connsiteX7" fmla="*/ 19764 w 36588"/>
                <a:gd name="connsiteY7" fmla="*/ 36611 h 46616"/>
                <a:gd name="connsiteX8" fmla="*/ 21573 w 36588"/>
                <a:gd name="connsiteY8" fmla="*/ 32801 h 46616"/>
                <a:gd name="connsiteX9" fmla="*/ 12522 w 36588"/>
                <a:gd name="connsiteY9" fmla="*/ 26610 h 46616"/>
                <a:gd name="connsiteX10" fmla="*/ 11476 w 36588"/>
                <a:gd name="connsiteY10" fmla="*/ 26610 h 46616"/>
                <a:gd name="connsiteX11" fmla="*/ -2714 w 36588"/>
                <a:gd name="connsiteY11" fmla="*/ 13751 h 46616"/>
                <a:gd name="connsiteX12" fmla="*/ 2234 w 36588"/>
                <a:gd name="connsiteY12" fmla="*/ 3655 h 46616"/>
                <a:gd name="connsiteX13" fmla="*/ 15001 w 36588"/>
                <a:gd name="connsiteY13" fmla="*/ -155 h 46616"/>
                <a:gd name="connsiteX14" fmla="*/ 29954 w 36588"/>
                <a:gd name="connsiteY14" fmla="*/ 4417 h 46616"/>
                <a:gd name="connsiteX15" fmla="*/ 26335 w 36588"/>
                <a:gd name="connsiteY15" fmla="*/ 11561 h 46616"/>
                <a:gd name="connsiteX16" fmla="*/ 14238 w 36588"/>
                <a:gd name="connsiteY16" fmla="*/ 7846 h 46616"/>
                <a:gd name="connsiteX17" fmla="*/ 8713 w 36588"/>
                <a:gd name="connsiteY17" fmla="*/ 9084 h 46616"/>
                <a:gd name="connsiteX18" fmla="*/ 6522 w 36588"/>
                <a:gd name="connsiteY18" fmla="*/ 12799 h 46616"/>
                <a:gd name="connsiteX19" fmla="*/ 8811 w 36588"/>
                <a:gd name="connsiteY19" fmla="*/ 16133 h 46616"/>
                <a:gd name="connsiteX20" fmla="*/ 13094 w 36588"/>
                <a:gd name="connsiteY20" fmla="*/ 17561 h 46616"/>
                <a:gd name="connsiteX21" fmla="*/ 18047 w 36588"/>
                <a:gd name="connsiteY21" fmla="*/ 18895 h 46616"/>
                <a:gd name="connsiteX22" fmla="*/ 22145 w 36588"/>
                <a:gd name="connsiteY22" fmla="*/ 20514 h 46616"/>
                <a:gd name="connsiteX23" fmla="*/ 26526 w 36588"/>
                <a:gd name="connsiteY23" fmla="*/ 22896 h 46616"/>
                <a:gd name="connsiteX24" fmla="*/ 31098 w 36588"/>
                <a:gd name="connsiteY24" fmla="*/ 32135 h 46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588" h="46616">
                  <a:moveTo>
                    <a:pt x="31098" y="32135"/>
                  </a:moveTo>
                  <a:cubicBezTo>
                    <a:pt x="31288" y="36135"/>
                    <a:pt x="29572" y="39983"/>
                    <a:pt x="26428" y="42517"/>
                  </a:cubicBezTo>
                  <a:cubicBezTo>
                    <a:pt x="23001" y="45213"/>
                    <a:pt x="18717" y="46594"/>
                    <a:pt x="14331" y="46422"/>
                  </a:cubicBezTo>
                  <a:cubicBezTo>
                    <a:pt x="10811" y="46403"/>
                    <a:pt x="7378" y="45794"/>
                    <a:pt x="4048" y="44613"/>
                  </a:cubicBezTo>
                  <a:cubicBezTo>
                    <a:pt x="616" y="43489"/>
                    <a:pt x="-2621" y="41783"/>
                    <a:pt x="-5477" y="39564"/>
                  </a:cubicBezTo>
                  <a:lnTo>
                    <a:pt x="-812" y="32135"/>
                  </a:lnTo>
                  <a:cubicBezTo>
                    <a:pt x="3569" y="35764"/>
                    <a:pt x="9001" y="37869"/>
                    <a:pt x="14620" y="38135"/>
                  </a:cubicBezTo>
                  <a:cubicBezTo>
                    <a:pt x="16429" y="38202"/>
                    <a:pt x="18238" y="37659"/>
                    <a:pt x="19764" y="36611"/>
                  </a:cubicBezTo>
                  <a:cubicBezTo>
                    <a:pt x="20908" y="35688"/>
                    <a:pt x="21573" y="34287"/>
                    <a:pt x="21573" y="32801"/>
                  </a:cubicBezTo>
                  <a:cubicBezTo>
                    <a:pt x="21573" y="30516"/>
                    <a:pt x="18619" y="28420"/>
                    <a:pt x="12522" y="26610"/>
                  </a:cubicBezTo>
                  <a:lnTo>
                    <a:pt x="11476" y="26610"/>
                  </a:lnTo>
                  <a:cubicBezTo>
                    <a:pt x="1951" y="24039"/>
                    <a:pt x="-2714" y="19752"/>
                    <a:pt x="-2714" y="13751"/>
                  </a:cubicBezTo>
                  <a:cubicBezTo>
                    <a:pt x="-2812" y="9770"/>
                    <a:pt x="-1003" y="5979"/>
                    <a:pt x="2234" y="3655"/>
                  </a:cubicBezTo>
                  <a:cubicBezTo>
                    <a:pt x="5950" y="959"/>
                    <a:pt x="10429" y="-383"/>
                    <a:pt x="15001" y="-155"/>
                  </a:cubicBezTo>
                  <a:cubicBezTo>
                    <a:pt x="20336" y="-136"/>
                    <a:pt x="25572" y="1455"/>
                    <a:pt x="29954" y="4417"/>
                  </a:cubicBezTo>
                  <a:lnTo>
                    <a:pt x="26335" y="11561"/>
                  </a:lnTo>
                  <a:cubicBezTo>
                    <a:pt x="22810" y="9132"/>
                    <a:pt x="18526" y="7836"/>
                    <a:pt x="14238" y="7846"/>
                  </a:cubicBezTo>
                  <a:cubicBezTo>
                    <a:pt x="12331" y="7789"/>
                    <a:pt x="10429" y="8217"/>
                    <a:pt x="8713" y="9084"/>
                  </a:cubicBezTo>
                  <a:cubicBezTo>
                    <a:pt x="7378" y="9808"/>
                    <a:pt x="6522" y="11246"/>
                    <a:pt x="6522" y="12799"/>
                  </a:cubicBezTo>
                  <a:cubicBezTo>
                    <a:pt x="6522" y="14285"/>
                    <a:pt x="7378" y="15637"/>
                    <a:pt x="8811" y="16133"/>
                  </a:cubicBezTo>
                  <a:cubicBezTo>
                    <a:pt x="10239" y="16742"/>
                    <a:pt x="11666" y="17219"/>
                    <a:pt x="13094" y="17561"/>
                  </a:cubicBezTo>
                  <a:lnTo>
                    <a:pt x="18047" y="18895"/>
                  </a:lnTo>
                  <a:lnTo>
                    <a:pt x="22145" y="20514"/>
                  </a:lnTo>
                  <a:cubicBezTo>
                    <a:pt x="23666" y="21143"/>
                    <a:pt x="25191" y="21943"/>
                    <a:pt x="26526" y="22896"/>
                  </a:cubicBezTo>
                  <a:cubicBezTo>
                    <a:pt x="29572" y="24982"/>
                    <a:pt x="31288" y="28477"/>
                    <a:pt x="31098" y="32135"/>
                  </a:cubicBezTo>
                  <a:close/>
                </a:path>
              </a:pathLst>
            </a:custGeom>
            <a:solidFill>
              <a:srgbClr val="6D6E71"/>
            </a:solidFill>
            <a:ln w="9525" cap="flat">
              <a:noFill/>
              <a:prstDash val="solid"/>
              <a:miter/>
            </a:ln>
          </p:spPr>
          <p:txBody>
            <a:bodyPr rtlCol="0" anchor="ctr"/>
            <a:lstStyle/>
            <a:p>
              <a:endParaRPr lang="en-US"/>
            </a:p>
          </p:txBody>
        </p:sp>
        <p:sp>
          <p:nvSpPr>
            <p:cNvPr id="646" name="Freeform: Shape 645">
              <a:extLst>
                <a:ext uri="{FF2B5EF4-FFF2-40B4-BE49-F238E27FC236}">
                  <a16:creationId xmlns:a16="http://schemas.microsoft.com/office/drawing/2014/main" id="{7859E024-A4E9-45EC-91CD-888F2B04E6C7}"/>
                </a:ext>
              </a:extLst>
            </p:cNvPr>
            <p:cNvSpPr/>
            <p:nvPr/>
          </p:nvSpPr>
          <p:spPr>
            <a:xfrm>
              <a:off x="18869489" y="3143898"/>
              <a:ext cx="40637" cy="47370"/>
            </a:xfrm>
            <a:custGeom>
              <a:avLst/>
              <a:gdLst>
                <a:gd name="connsiteX0" fmla="*/ 34920 w 40637"/>
                <a:gd name="connsiteY0" fmla="*/ 46511 h 47370"/>
                <a:gd name="connsiteX1" fmla="*/ 26255 w 40637"/>
                <a:gd name="connsiteY1" fmla="*/ 46511 h 47370"/>
                <a:gd name="connsiteX2" fmla="*/ 26255 w 40637"/>
                <a:gd name="connsiteY2" fmla="*/ 40415 h 47370"/>
                <a:gd name="connsiteX3" fmla="*/ 11014 w 40637"/>
                <a:gd name="connsiteY3" fmla="*/ 47178 h 47370"/>
                <a:gd name="connsiteX4" fmla="*/ -799 w 40637"/>
                <a:gd name="connsiteY4" fmla="*/ 43177 h 47370"/>
                <a:gd name="connsiteX5" fmla="*/ -5464 w 40637"/>
                <a:gd name="connsiteY5" fmla="*/ 32414 h 47370"/>
                <a:gd name="connsiteX6" fmla="*/ -418 w 40637"/>
                <a:gd name="connsiteY6" fmla="*/ 22318 h 47370"/>
                <a:gd name="connsiteX7" fmla="*/ 13014 w 40637"/>
                <a:gd name="connsiteY7" fmla="*/ 18984 h 47370"/>
                <a:gd name="connsiteX8" fmla="*/ 25395 w 40637"/>
                <a:gd name="connsiteY8" fmla="*/ 18984 h 47370"/>
                <a:gd name="connsiteX9" fmla="*/ 25395 w 40637"/>
                <a:gd name="connsiteY9" fmla="*/ 17269 h 47370"/>
                <a:gd name="connsiteX10" fmla="*/ 15298 w 40637"/>
                <a:gd name="connsiteY10" fmla="*/ 7744 h 47370"/>
                <a:gd name="connsiteX11" fmla="*/ 2154 w 40637"/>
                <a:gd name="connsiteY11" fmla="*/ 12412 h 47370"/>
                <a:gd name="connsiteX12" fmla="*/ -2129 w 40637"/>
                <a:gd name="connsiteY12" fmla="*/ 6411 h 47370"/>
                <a:gd name="connsiteX13" fmla="*/ 16921 w 40637"/>
                <a:gd name="connsiteY13" fmla="*/ -161 h 47370"/>
                <a:gd name="connsiteX14" fmla="*/ 30064 w 40637"/>
                <a:gd name="connsiteY14" fmla="*/ 3839 h 47370"/>
                <a:gd name="connsiteX15" fmla="*/ 35111 w 40637"/>
                <a:gd name="connsiteY15" fmla="*/ 16698 h 47370"/>
                <a:gd name="connsiteX16" fmla="*/ 25395 w 40637"/>
                <a:gd name="connsiteY16" fmla="*/ 29461 h 47370"/>
                <a:gd name="connsiteX17" fmla="*/ 25395 w 40637"/>
                <a:gd name="connsiteY17" fmla="*/ 25651 h 47370"/>
                <a:gd name="connsiteX18" fmla="*/ 15014 w 40637"/>
                <a:gd name="connsiteY18" fmla="*/ 25651 h 47370"/>
                <a:gd name="connsiteX19" fmla="*/ 4633 w 40637"/>
                <a:gd name="connsiteY19" fmla="*/ 32128 h 47370"/>
                <a:gd name="connsiteX20" fmla="*/ 7205 w 40637"/>
                <a:gd name="connsiteY20" fmla="*/ 37272 h 47370"/>
                <a:gd name="connsiteX21" fmla="*/ 14349 w 40637"/>
                <a:gd name="connsiteY21" fmla="*/ 38986 h 47370"/>
                <a:gd name="connsiteX22" fmla="*/ 22442 w 40637"/>
                <a:gd name="connsiteY22" fmla="*/ 36415 h 47370"/>
                <a:gd name="connsiteX23" fmla="*/ 25302 w 40637"/>
                <a:gd name="connsiteY23" fmla="*/ 29461 h 4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7" h="47370">
                  <a:moveTo>
                    <a:pt x="34920" y="46511"/>
                  </a:moveTo>
                  <a:lnTo>
                    <a:pt x="26255" y="46511"/>
                  </a:lnTo>
                  <a:lnTo>
                    <a:pt x="26255" y="40415"/>
                  </a:lnTo>
                  <a:cubicBezTo>
                    <a:pt x="22442" y="44892"/>
                    <a:pt x="16823" y="47387"/>
                    <a:pt x="11014" y="47178"/>
                  </a:cubicBezTo>
                  <a:cubicBezTo>
                    <a:pt x="6726" y="47340"/>
                    <a:pt x="2536" y="45911"/>
                    <a:pt x="-799" y="43177"/>
                  </a:cubicBezTo>
                  <a:cubicBezTo>
                    <a:pt x="-3845" y="40463"/>
                    <a:pt x="-5561" y="36519"/>
                    <a:pt x="-5464" y="32414"/>
                  </a:cubicBezTo>
                  <a:cubicBezTo>
                    <a:pt x="-5654" y="28395"/>
                    <a:pt x="-3752" y="24547"/>
                    <a:pt x="-418" y="22318"/>
                  </a:cubicBezTo>
                  <a:cubicBezTo>
                    <a:pt x="3582" y="19860"/>
                    <a:pt x="8252" y="18698"/>
                    <a:pt x="13014" y="18984"/>
                  </a:cubicBezTo>
                  <a:lnTo>
                    <a:pt x="25395" y="18984"/>
                  </a:lnTo>
                  <a:lnTo>
                    <a:pt x="25395" y="17269"/>
                  </a:lnTo>
                  <a:cubicBezTo>
                    <a:pt x="25395" y="11173"/>
                    <a:pt x="22065" y="7744"/>
                    <a:pt x="15298" y="7744"/>
                  </a:cubicBezTo>
                  <a:cubicBezTo>
                    <a:pt x="10535" y="7964"/>
                    <a:pt x="5964" y="9592"/>
                    <a:pt x="2154" y="12412"/>
                  </a:cubicBezTo>
                  <a:lnTo>
                    <a:pt x="-2129" y="6411"/>
                  </a:lnTo>
                  <a:cubicBezTo>
                    <a:pt x="3299" y="2058"/>
                    <a:pt x="9968" y="-276"/>
                    <a:pt x="16921" y="-161"/>
                  </a:cubicBezTo>
                  <a:cubicBezTo>
                    <a:pt x="21586" y="-362"/>
                    <a:pt x="26255" y="1048"/>
                    <a:pt x="30064" y="3839"/>
                  </a:cubicBezTo>
                  <a:cubicBezTo>
                    <a:pt x="33683" y="7097"/>
                    <a:pt x="35492" y="11859"/>
                    <a:pt x="35111" y="16698"/>
                  </a:cubicBezTo>
                  <a:close/>
                  <a:moveTo>
                    <a:pt x="25395" y="29461"/>
                  </a:moveTo>
                  <a:lnTo>
                    <a:pt x="25395" y="25651"/>
                  </a:lnTo>
                  <a:lnTo>
                    <a:pt x="15014" y="25651"/>
                  </a:lnTo>
                  <a:cubicBezTo>
                    <a:pt x="8154" y="25651"/>
                    <a:pt x="4633" y="27842"/>
                    <a:pt x="4633" y="32128"/>
                  </a:cubicBezTo>
                  <a:cubicBezTo>
                    <a:pt x="4536" y="34176"/>
                    <a:pt x="5489" y="36129"/>
                    <a:pt x="7205" y="37272"/>
                  </a:cubicBezTo>
                  <a:cubicBezTo>
                    <a:pt x="9396" y="38529"/>
                    <a:pt x="11870" y="39129"/>
                    <a:pt x="14349" y="38986"/>
                  </a:cubicBezTo>
                  <a:cubicBezTo>
                    <a:pt x="17302" y="39053"/>
                    <a:pt x="20060" y="38148"/>
                    <a:pt x="22442" y="36415"/>
                  </a:cubicBezTo>
                  <a:cubicBezTo>
                    <a:pt x="24446" y="34681"/>
                    <a:pt x="25493" y="32100"/>
                    <a:pt x="25302" y="29461"/>
                  </a:cubicBezTo>
                  <a:close/>
                </a:path>
              </a:pathLst>
            </a:custGeom>
            <a:solidFill>
              <a:srgbClr val="6D6E71"/>
            </a:solidFill>
            <a:ln w="9525" cap="flat">
              <a:noFill/>
              <a:prstDash val="solid"/>
              <a:miter/>
            </a:ln>
          </p:spPr>
          <p:txBody>
            <a:bodyPr rtlCol="0" anchor="ctr"/>
            <a:lstStyle/>
            <a:p>
              <a:endParaRPr lang="en-US"/>
            </a:p>
          </p:txBody>
        </p:sp>
        <p:sp>
          <p:nvSpPr>
            <p:cNvPr id="647" name="Freeform: Shape 646">
              <a:extLst>
                <a:ext uri="{FF2B5EF4-FFF2-40B4-BE49-F238E27FC236}">
                  <a16:creationId xmlns:a16="http://schemas.microsoft.com/office/drawing/2014/main" id="{87CFB306-69AC-4686-B67E-59C51841D308}"/>
                </a:ext>
              </a:extLst>
            </p:cNvPr>
            <p:cNvSpPr/>
            <p:nvPr/>
          </p:nvSpPr>
          <p:spPr>
            <a:xfrm>
              <a:off x="18922554" y="3144278"/>
              <a:ext cx="41940" cy="46310"/>
            </a:xfrm>
            <a:custGeom>
              <a:avLst/>
              <a:gdLst>
                <a:gd name="connsiteX0" fmla="*/ 4048 w 41940"/>
                <a:gd name="connsiteY0" fmla="*/ 21461 h 46310"/>
                <a:gd name="connsiteX1" fmla="*/ 4048 w 41940"/>
                <a:gd name="connsiteY1" fmla="*/ 46131 h 46310"/>
                <a:gd name="connsiteX2" fmla="*/ -5477 w 41940"/>
                <a:gd name="connsiteY2" fmla="*/ 46131 h 46310"/>
                <a:gd name="connsiteX3" fmla="*/ -5477 w 41940"/>
                <a:gd name="connsiteY3" fmla="*/ 506 h 46310"/>
                <a:gd name="connsiteX4" fmla="*/ 4048 w 41940"/>
                <a:gd name="connsiteY4" fmla="*/ 506 h 46310"/>
                <a:gd name="connsiteX5" fmla="*/ 4048 w 41940"/>
                <a:gd name="connsiteY5" fmla="*/ 8792 h 46310"/>
                <a:gd name="connsiteX6" fmla="*/ 10429 w 41940"/>
                <a:gd name="connsiteY6" fmla="*/ 2220 h 46310"/>
                <a:gd name="connsiteX7" fmla="*/ 19191 w 41940"/>
                <a:gd name="connsiteY7" fmla="*/ -161 h 46310"/>
                <a:gd name="connsiteX8" fmla="*/ 31670 w 41940"/>
                <a:gd name="connsiteY8" fmla="*/ 4506 h 46310"/>
                <a:gd name="connsiteX9" fmla="*/ 36432 w 41940"/>
                <a:gd name="connsiteY9" fmla="*/ 18127 h 46310"/>
                <a:gd name="connsiteX10" fmla="*/ 36432 w 41940"/>
                <a:gd name="connsiteY10" fmla="*/ 46131 h 46310"/>
                <a:gd name="connsiteX11" fmla="*/ 26907 w 41940"/>
                <a:gd name="connsiteY11" fmla="*/ 46131 h 46310"/>
                <a:gd name="connsiteX12" fmla="*/ 26907 w 41940"/>
                <a:gd name="connsiteY12" fmla="*/ 21080 h 46310"/>
                <a:gd name="connsiteX13" fmla="*/ 16433 w 41940"/>
                <a:gd name="connsiteY13" fmla="*/ 8507 h 46310"/>
                <a:gd name="connsiteX14" fmla="*/ 7764 w 41940"/>
                <a:gd name="connsiteY14" fmla="*/ 11745 h 46310"/>
                <a:gd name="connsiteX15" fmla="*/ 4048 w 41940"/>
                <a:gd name="connsiteY15" fmla="*/ 21461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46310">
                  <a:moveTo>
                    <a:pt x="4048" y="21461"/>
                  </a:moveTo>
                  <a:lnTo>
                    <a:pt x="4048" y="46131"/>
                  </a:lnTo>
                  <a:lnTo>
                    <a:pt x="-5477" y="46131"/>
                  </a:lnTo>
                  <a:lnTo>
                    <a:pt x="-5477" y="506"/>
                  </a:lnTo>
                  <a:lnTo>
                    <a:pt x="4048" y="506"/>
                  </a:lnTo>
                  <a:lnTo>
                    <a:pt x="4048" y="8792"/>
                  </a:lnTo>
                  <a:cubicBezTo>
                    <a:pt x="5574" y="6059"/>
                    <a:pt x="7764" y="3782"/>
                    <a:pt x="10429" y="2220"/>
                  </a:cubicBezTo>
                  <a:cubicBezTo>
                    <a:pt x="13099" y="630"/>
                    <a:pt x="16145" y="-199"/>
                    <a:pt x="19191" y="-161"/>
                  </a:cubicBezTo>
                  <a:cubicBezTo>
                    <a:pt x="23861" y="-380"/>
                    <a:pt x="28340" y="1306"/>
                    <a:pt x="31670" y="4506"/>
                  </a:cubicBezTo>
                  <a:cubicBezTo>
                    <a:pt x="35004" y="8211"/>
                    <a:pt x="36721" y="13126"/>
                    <a:pt x="36432" y="18127"/>
                  </a:cubicBezTo>
                  <a:lnTo>
                    <a:pt x="36432" y="46131"/>
                  </a:lnTo>
                  <a:lnTo>
                    <a:pt x="26907" y="46131"/>
                  </a:lnTo>
                  <a:lnTo>
                    <a:pt x="26907" y="21080"/>
                  </a:lnTo>
                  <a:cubicBezTo>
                    <a:pt x="26907" y="12698"/>
                    <a:pt x="23387" y="8507"/>
                    <a:pt x="16433" y="8507"/>
                  </a:cubicBezTo>
                  <a:cubicBezTo>
                    <a:pt x="13192" y="8450"/>
                    <a:pt x="10146" y="9602"/>
                    <a:pt x="7764" y="11745"/>
                  </a:cubicBezTo>
                  <a:cubicBezTo>
                    <a:pt x="5192" y="14269"/>
                    <a:pt x="3764" y="17832"/>
                    <a:pt x="4048" y="21461"/>
                  </a:cubicBezTo>
                  <a:close/>
                </a:path>
              </a:pathLst>
            </a:custGeom>
            <a:solidFill>
              <a:srgbClr val="6D6E71"/>
            </a:solidFill>
            <a:ln w="9525" cap="flat">
              <a:noFill/>
              <a:prstDash val="solid"/>
              <a:miter/>
            </a:ln>
          </p:spPr>
          <p:txBody>
            <a:bodyPr rtlCol="0" anchor="ctr"/>
            <a:lstStyle/>
            <a:p>
              <a:endParaRPr lang="en-US"/>
            </a:p>
          </p:txBody>
        </p:sp>
        <p:sp>
          <p:nvSpPr>
            <p:cNvPr id="648" name="Freeform: Shape 647">
              <a:extLst>
                <a:ext uri="{FF2B5EF4-FFF2-40B4-BE49-F238E27FC236}">
                  <a16:creationId xmlns:a16="http://schemas.microsoft.com/office/drawing/2014/main" id="{93916D7D-670D-4A82-B559-51922D50EBF5}"/>
                </a:ext>
              </a:extLst>
            </p:cNvPr>
            <p:cNvSpPr/>
            <p:nvPr/>
          </p:nvSpPr>
          <p:spPr>
            <a:xfrm>
              <a:off x="18996566" y="3144309"/>
              <a:ext cx="48005" cy="46946"/>
            </a:xfrm>
            <a:custGeom>
              <a:avLst/>
              <a:gdLst>
                <a:gd name="connsiteX0" fmla="*/ 35667 w 48005"/>
                <a:gd name="connsiteY0" fmla="*/ 39908 h 46946"/>
                <a:gd name="connsiteX1" fmla="*/ 1381 w 48005"/>
                <a:gd name="connsiteY1" fmla="*/ 39908 h 46946"/>
                <a:gd name="connsiteX2" fmla="*/ 1381 w 48005"/>
                <a:gd name="connsiteY2" fmla="*/ 6571 h 46946"/>
                <a:gd name="connsiteX3" fmla="*/ 35667 w 48005"/>
                <a:gd name="connsiteY3" fmla="*/ 6571 h 46946"/>
                <a:gd name="connsiteX4" fmla="*/ 35667 w 48005"/>
                <a:gd name="connsiteY4" fmla="*/ 39908 h 46946"/>
                <a:gd name="connsiteX5" fmla="*/ 8236 w 48005"/>
                <a:gd name="connsiteY5" fmla="*/ 34003 h 46946"/>
                <a:gd name="connsiteX6" fmla="*/ 18524 w 48005"/>
                <a:gd name="connsiteY6" fmla="*/ 38194 h 46946"/>
                <a:gd name="connsiteX7" fmla="*/ 28905 w 48005"/>
                <a:gd name="connsiteY7" fmla="*/ 34003 h 46946"/>
                <a:gd name="connsiteX8" fmla="*/ 32909 w 48005"/>
                <a:gd name="connsiteY8" fmla="*/ 23240 h 46946"/>
                <a:gd name="connsiteX9" fmla="*/ 28905 w 48005"/>
                <a:gd name="connsiteY9" fmla="*/ 12476 h 46946"/>
                <a:gd name="connsiteX10" fmla="*/ 18524 w 48005"/>
                <a:gd name="connsiteY10" fmla="*/ 8380 h 46946"/>
                <a:gd name="connsiteX11" fmla="*/ 8236 w 48005"/>
                <a:gd name="connsiteY11" fmla="*/ 12476 h 46946"/>
                <a:gd name="connsiteX12" fmla="*/ 4144 w 48005"/>
                <a:gd name="connsiteY12" fmla="*/ 23240 h 46946"/>
                <a:gd name="connsiteX13" fmla="*/ 8236 w 48005"/>
                <a:gd name="connsiteY13" fmla="*/ 33812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005" h="46946">
                  <a:moveTo>
                    <a:pt x="35667" y="39908"/>
                  </a:moveTo>
                  <a:cubicBezTo>
                    <a:pt x="26049" y="49052"/>
                    <a:pt x="10999" y="49052"/>
                    <a:pt x="1381" y="39908"/>
                  </a:cubicBezTo>
                  <a:cubicBezTo>
                    <a:pt x="-7763" y="30669"/>
                    <a:pt x="-7763" y="15810"/>
                    <a:pt x="1381" y="6571"/>
                  </a:cubicBezTo>
                  <a:cubicBezTo>
                    <a:pt x="10999" y="-2430"/>
                    <a:pt x="26049" y="-2430"/>
                    <a:pt x="35667" y="6571"/>
                  </a:cubicBezTo>
                  <a:cubicBezTo>
                    <a:pt x="44815" y="15810"/>
                    <a:pt x="44815" y="30669"/>
                    <a:pt x="35667" y="39908"/>
                  </a:cubicBezTo>
                  <a:close/>
                  <a:moveTo>
                    <a:pt x="8236" y="34003"/>
                  </a:moveTo>
                  <a:cubicBezTo>
                    <a:pt x="10906" y="36784"/>
                    <a:pt x="14617" y="38308"/>
                    <a:pt x="18524" y="38194"/>
                  </a:cubicBezTo>
                  <a:cubicBezTo>
                    <a:pt x="22431" y="38289"/>
                    <a:pt x="26142" y="36775"/>
                    <a:pt x="28905" y="34003"/>
                  </a:cubicBezTo>
                  <a:cubicBezTo>
                    <a:pt x="31667" y="31098"/>
                    <a:pt x="33100" y="27221"/>
                    <a:pt x="32909" y="23240"/>
                  </a:cubicBezTo>
                  <a:cubicBezTo>
                    <a:pt x="33100" y="19258"/>
                    <a:pt x="31667" y="15381"/>
                    <a:pt x="28905" y="12476"/>
                  </a:cubicBezTo>
                  <a:cubicBezTo>
                    <a:pt x="26142" y="9733"/>
                    <a:pt x="22431" y="8247"/>
                    <a:pt x="18524" y="8380"/>
                  </a:cubicBezTo>
                  <a:cubicBezTo>
                    <a:pt x="14715" y="8228"/>
                    <a:pt x="10906" y="9714"/>
                    <a:pt x="8236" y="12476"/>
                  </a:cubicBezTo>
                  <a:cubicBezTo>
                    <a:pt x="5474" y="15353"/>
                    <a:pt x="3953" y="19239"/>
                    <a:pt x="4144" y="23240"/>
                  </a:cubicBezTo>
                  <a:cubicBezTo>
                    <a:pt x="4046" y="27173"/>
                    <a:pt x="5474" y="30993"/>
                    <a:pt x="8236" y="33812"/>
                  </a:cubicBezTo>
                  <a:close/>
                </a:path>
              </a:pathLst>
            </a:custGeom>
            <a:solidFill>
              <a:srgbClr val="6D6E71"/>
            </a:solidFill>
            <a:ln w="9525" cap="flat">
              <a:noFill/>
              <a:prstDash val="solid"/>
              <a:miter/>
            </a:ln>
          </p:spPr>
          <p:txBody>
            <a:bodyPr rtlCol="0" anchor="ctr"/>
            <a:lstStyle/>
            <a:p>
              <a:endParaRPr lang="en-US"/>
            </a:p>
          </p:txBody>
        </p:sp>
        <p:sp>
          <p:nvSpPr>
            <p:cNvPr id="649" name="Freeform: Shape 648">
              <a:extLst>
                <a:ext uri="{FF2B5EF4-FFF2-40B4-BE49-F238E27FC236}">
                  <a16:creationId xmlns:a16="http://schemas.microsoft.com/office/drawing/2014/main" id="{A8E4174F-B91C-4253-A2D9-ED4AD96F75EB}"/>
                </a:ext>
              </a:extLst>
            </p:cNvPr>
            <p:cNvSpPr/>
            <p:nvPr/>
          </p:nvSpPr>
          <p:spPr>
            <a:xfrm>
              <a:off x="19054667" y="3144294"/>
              <a:ext cx="46504" cy="62582"/>
            </a:xfrm>
            <a:custGeom>
              <a:avLst/>
              <a:gdLst>
                <a:gd name="connsiteX0" fmla="*/ 18810 w 46504"/>
                <a:gd name="connsiteY0" fmla="*/ -177 h 62582"/>
                <a:gd name="connsiteX1" fmla="*/ 34530 w 46504"/>
                <a:gd name="connsiteY1" fmla="*/ 6109 h 62582"/>
                <a:gd name="connsiteX2" fmla="*/ 41004 w 46504"/>
                <a:gd name="connsiteY2" fmla="*/ 23064 h 62582"/>
                <a:gd name="connsiteX3" fmla="*/ 34530 w 46504"/>
                <a:gd name="connsiteY3" fmla="*/ 40209 h 62582"/>
                <a:gd name="connsiteX4" fmla="*/ 6239 w 46504"/>
                <a:gd name="connsiteY4" fmla="*/ 41628 h 62582"/>
                <a:gd name="connsiteX5" fmla="*/ 4048 w 46504"/>
                <a:gd name="connsiteY5" fmla="*/ 39257 h 62582"/>
                <a:gd name="connsiteX6" fmla="*/ 4048 w 46504"/>
                <a:gd name="connsiteY6" fmla="*/ 62402 h 62582"/>
                <a:gd name="connsiteX7" fmla="*/ -5477 w 46504"/>
                <a:gd name="connsiteY7" fmla="*/ 62402 h 62582"/>
                <a:gd name="connsiteX8" fmla="*/ -5477 w 46504"/>
                <a:gd name="connsiteY8" fmla="*/ 490 h 62582"/>
                <a:gd name="connsiteX9" fmla="*/ 4048 w 46504"/>
                <a:gd name="connsiteY9" fmla="*/ 490 h 62582"/>
                <a:gd name="connsiteX10" fmla="*/ 4048 w 46504"/>
                <a:gd name="connsiteY10" fmla="*/ 8491 h 62582"/>
                <a:gd name="connsiteX11" fmla="*/ 18810 w 46504"/>
                <a:gd name="connsiteY11" fmla="*/ -177 h 62582"/>
                <a:gd name="connsiteX12" fmla="*/ 3858 w 46504"/>
                <a:gd name="connsiteY12" fmla="*/ 23350 h 62582"/>
                <a:gd name="connsiteX13" fmla="*/ 7764 w 46504"/>
                <a:gd name="connsiteY13" fmla="*/ 34018 h 62582"/>
                <a:gd name="connsiteX14" fmla="*/ 17289 w 46504"/>
                <a:gd name="connsiteY14" fmla="*/ 38209 h 62582"/>
                <a:gd name="connsiteX15" fmla="*/ 26814 w 46504"/>
                <a:gd name="connsiteY15" fmla="*/ 34113 h 62582"/>
                <a:gd name="connsiteX16" fmla="*/ 31098 w 46504"/>
                <a:gd name="connsiteY16" fmla="*/ 23445 h 62582"/>
                <a:gd name="connsiteX17" fmla="*/ 26907 w 46504"/>
                <a:gd name="connsiteY17" fmla="*/ 12491 h 62582"/>
                <a:gd name="connsiteX18" fmla="*/ 17382 w 46504"/>
                <a:gd name="connsiteY18" fmla="*/ 8205 h 62582"/>
                <a:gd name="connsiteX19" fmla="*/ 7857 w 46504"/>
                <a:gd name="connsiteY19" fmla="*/ 12491 h 62582"/>
                <a:gd name="connsiteX20" fmla="*/ 3858 w 46504"/>
                <a:gd name="connsiteY20" fmla="*/ 23350 h 62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04" h="62582">
                  <a:moveTo>
                    <a:pt x="18810" y="-177"/>
                  </a:moveTo>
                  <a:cubicBezTo>
                    <a:pt x="24717" y="-272"/>
                    <a:pt x="30335" y="1995"/>
                    <a:pt x="34530" y="6109"/>
                  </a:cubicBezTo>
                  <a:cubicBezTo>
                    <a:pt x="38911" y="10624"/>
                    <a:pt x="41292" y="16758"/>
                    <a:pt x="41004" y="23064"/>
                  </a:cubicBezTo>
                  <a:cubicBezTo>
                    <a:pt x="41292" y="29417"/>
                    <a:pt x="38911" y="35608"/>
                    <a:pt x="34530" y="40209"/>
                  </a:cubicBezTo>
                  <a:cubicBezTo>
                    <a:pt x="27098" y="48400"/>
                    <a:pt x="14429" y="49038"/>
                    <a:pt x="6239" y="41628"/>
                  </a:cubicBezTo>
                  <a:cubicBezTo>
                    <a:pt x="5476" y="40895"/>
                    <a:pt x="4713" y="40104"/>
                    <a:pt x="4048" y="39257"/>
                  </a:cubicBezTo>
                  <a:lnTo>
                    <a:pt x="4048" y="62402"/>
                  </a:lnTo>
                  <a:lnTo>
                    <a:pt x="-5477" y="62402"/>
                  </a:lnTo>
                  <a:lnTo>
                    <a:pt x="-5477" y="490"/>
                  </a:lnTo>
                  <a:lnTo>
                    <a:pt x="4048" y="490"/>
                  </a:lnTo>
                  <a:lnTo>
                    <a:pt x="4048" y="8491"/>
                  </a:lnTo>
                  <a:cubicBezTo>
                    <a:pt x="7002" y="3128"/>
                    <a:pt x="12717" y="-187"/>
                    <a:pt x="18810" y="-177"/>
                  </a:cubicBezTo>
                  <a:close/>
                  <a:moveTo>
                    <a:pt x="3858" y="23350"/>
                  </a:moveTo>
                  <a:cubicBezTo>
                    <a:pt x="3667" y="27283"/>
                    <a:pt x="5095" y="31113"/>
                    <a:pt x="7764" y="34018"/>
                  </a:cubicBezTo>
                  <a:cubicBezTo>
                    <a:pt x="10239" y="36694"/>
                    <a:pt x="13666" y="38218"/>
                    <a:pt x="17289" y="38209"/>
                  </a:cubicBezTo>
                  <a:cubicBezTo>
                    <a:pt x="20908" y="38171"/>
                    <a:pt x="24335" y="36694"/>
                    <a:pt x="26814" y="34113"/>
                  </a:cubicBezTo>
                  <a:cubicBezTo>
                    <a:pt x="29670" y="31332"/>
                    <a:pt x="31288" y="27445"/>
                    <a:pt x="31098" y="23445"/>
                  </a:cubicBezTo>
                  <a:cubicBezTo>
                    <a:pt x="31195" y="19387"/>
                    <a:pt x="29670" y="15444"/>
                    <a:pt x="26907" y="12491"/>
                  </a:cubicBezTo>
                  <a:cubicBezTo>
                    <a:pt x="24526" y="9786"/>
                    <a:pt x="21001" y="8233"/>
                    <a:pt x="17382" y="8205"/>
                  </a:cubicBezTo>
                  <a:cubicBezTo>
                    <a:pt x="13764" y="8205"/>
                    <a:pt x="10239" y="9767"/>
                    <a:pt x="7857" y="12491"/>
                  </a:cubicBezTo>
                  <a:cubicBezTo>
                    <a:pt x="5192" y="15482"/>
                    <a:pt x="3760" y="19359"/>
                    <a:pt x="3858" y="23350"/>
                  </a:cubicBezTo>
                  <a:close/>
                </a:path>
              </a:pathLst>
            </a:custGeom>
            <a:solidFill>
              <a:srgbClr val="6D6E71"/>
            </a:solidFill>
            <a:ln w="9525" cap="flat">
              <a:noFill/>
              <a:prstDash val="solid"/>
              <a:miter/>
            </a:ln>
          </p:spPr>
          <p:txBody>
            <a:bodyPr rtlCol="0" anchor="ctr"/>
            <a:lstStyle/>
            <a:p>
              <a:endParaRPr lang="en-US"/>
            </a:p>
          </p:txBody>
        </p:sp>
        <p:sp>
          <p:nvSpPr>
            <p:cNvPr id="650" name="Freeform: Shape 649">
              <a:extLst>
                <a:ext uri="{FF2B5EF4-FFF2-40B4-BE49-F238E27FC236}">
                  <a16:creationId xmlns:a16="http://schemas.microsoft.com/office/drawing/2014/main" id="{130D8FBB-C9BA-4325-B8E8-EDAF8C37B0D0}"/>
                </a:ext>
              </a:extLst>
            </p:cNvPr>
            <p:cNvSpPr/>
            <p:nvPr/>
          </p:nvSpPr>
          <p:spPr>
            <a:xfrm>
              <a:off x="19107817" y="3130677"/>
              <a:ext cx="31718" cy="60580"/>
            </a:xfrm>
            <a:custGeom>
              <a:avLst/>
              <a:gdLst>
                <a:gd name="connsiteX0" fmla="*/ 9857 w 31718"/>
                <a:gd name="connsiteY0" fmla="*/ 21823 h 60580"/>
                <a:gd name="connsiteX1" fmla="*/ 9857 w 31718"/>
                <a:gd name="connsiteY1" fmla="*/ 44968 h 60580"/>
                <a:gd name="connsiteX2" fmla="*/ 11573 w 31718"/>
                <a:gd name="connsiteY2" fmla="*/ 50112 h 60580"/>
                <a:gd name="connsiteX3" fmla="*/ 16336 w 31718"/>
                <a:gd name="connsiteY3" fmla="*/ 52112 h 60580"/>
                <a:gd name="connsiteX4" fmla="*/ 22238 w 31718"/>
                <a:gd name="connsiteY4" fmla="*/ 49064 h 60580"/>
                <a:gd name="connsiteX5" fmla="*/ 26242 w 31718"/>
                <a:gd name="connsiteY5" fmla="*/ 55827 h 60580"/>
                <a:gd name="connsiteX6" fmla="*/ 15001 w 31718"/>
                <a:gd name="connsiteY6" fmla="*/ 60399 h 60580"/>
                <a:gd name="connsiteX7" fmla="*/ 4523 w 31718"/>
                <a:gd name="connsiteY7" fmla="*/ 56113 h 60580"/>
                <a:gd name="connsiteX8" fmla="*/ 239 w 31718"/>
                <a:gd name="connsiteY8" fmla="*/ 44683 h 60580"/>
                <a:gd name="connsiteX9" fmla="*/ 239 w 31718"/>
                <a:gd name="connsiteY9" fmla="*/ 21823 h 60580"/>
                <a:gd name="connsiteX10" fmla="*/ -5477 w 31718"/>
                <a:gd name="connsiteY10" fmla="*/ 21823 h 60580"/>
                <a:gd name="connsiteX11" fmla="*/ -5477 w 31718"/>
                <a:gd name="connsiteY11" fmla="*/ 14108 h 60580"/>
                <a:gd name="connsiteX12" fmla="*/ 239 w 31718"/>
                <a:gd name="connsiteY12" fmla="*/ 14108 h 60580"/>
                <a:gd name="connsiteX13" fmla="*/ 239 w 31718"/>
                <a:gd name="connsiteY13" fmla="*/ -180 h 60580"/>
                <a:gd name="connsiteX14" fmla="*/ 9764 w 31718"/>
                <a:gd name="connsiteY14" fmla="*/ -180 h 60580"/>
                <a:gd name="connsiteX15" fmla="*/ 9764 w 31718"/>
                <a:gd name="connsiteY15" fmla="*/ 14108 h 60580"/>
                <a:gd name="connsiteX16" fmla="*/ 21763 w 31718"/>
                <a:gd name="connsiteY16" fmla="*/ 14108 h 60580"/>
                <a:gd name="connsiteX17" fmla="*/ 21763 w 31718"/>
                <a:gd name="connsiteY17" fmla="*/ 21823 h 6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0">
                  <a:moveTo>
                    <a:pt x="9857" y="21823"/>
                  </a:moveTo>
                  <a:lnTo>
                    <a:pt x="9857" y="44968"/>
                  </a:lnTo>
                  <a:cubicBezTo>
                    <a:pt x="9764" y="46835"/>
                    <a:pt x="10332" y="48683"/>
                    <a:pt x="11573" y="50112"/>
                  </a:cubicBezTo>
                  <a:cubicBezTo>
                    <a:pt x="12810" y="51465"/>
                    <a:pt x="14527" y="52198"/>
                    <a:pt x="16336" y="52112"/>
                  </a:cubicBezTo>
                  <a:cubicBezTo>
                    <a:pt x="18619" y="51979"/>
                    <a:pt x="20810" y="50865"/>
                    <a:pt x="22238" y="49064"/>
                  </a:cubicBezTo>
                  <a:lnTo>
                    <a:pt x="26242" y="55827"/>
                  </a:lnTo>
                  <a:cubicBezTo>
                    <a:pt x="23191" y="58723"/>
                    <a:pt x="19191" y="60361"/>
                    <a:pt x="15001" y="60399"/>
                  </a:cubicBezTo>
                  <a:cubicBezTo>
                    <a:pt x="11094" y="60456"/>
                    <a:pt x="7285" y="58904"/>
                    <a:pt x="4523" y="56113"/>
                  </a:cubicBezTo>
                  <a:cubicBezTo>
                    <a:pt x="1569" y="53074"/>
                    <a:pt x="-49" y="48921"/>
                    <a:pt x="239" y="44683"/>
                  </a:cubicBezTo>
                  <a:lnTo>
                    <a:pt x="239" y="21823"/>
                  </a:lnTo>
                  <a:lnTo>
                    <a:pt x="-5477" y="21823"/>
                  </a:lnTo>
                  <a:lnTo>
                    <a:pt x="-5477" y="14108"/>
                  </a:lnTo>
                  <a:lnTo>
                    <a:pt x="239" y="14108"/>
                  </a:lnTo>
                  <a:lnTo>
                    <a:pt x="239" y="-180"/>
                  </a:lnTo>
                  <a:lnTo>
                    <a:pt x="9764" y="-180"/>
                  </a:lnTo>
                  <a:lnTo>
                    <a:pt x="9764" y="14108"/>
                  </a:lnTo>
                  <a:lnTo>
                    <a:pt x="21763" y="14108"/>
                  </a:lnTo>
                  <a:lnTo>
                    <a:pt x="21763" y="21823"/>
                  </a:lnTo>
                  <a:close/>
                </a:path>
              </a:pathLst>
            </a:custGeom>
            <a:solidFill>
              <a:srgbClr val="6D6E71"/>
            </a:solidFill>
            <a:ln w="9525" cap="flat">
              <a:noFill/>
              <a:prstDash val="solid"/>
              <a:miter/>
            </a:ln>
          </p:spPr>
          <p:txBody>
            <a:bodyPr rtlCol="0" anchor="ctr"/>
            <a:lstStyle/>
            <a:p>
              <a:endParaRPr lang="en-US"/>
            </a:p>
          </p:txBody>
        </p:sp>
        <p:sp>
          <p:nvSpPr>
            <p:cNvPr id="651" name="Freeform: Shape 650">
              <a:extLst>
                <a:ext uri="{FF2B5EF4-FFF2-40B4-BE49-F238E27FC236}">
                  <a16:creationId xmlns:a16="http://schemas.microsoft.com/office/drawing/2014/main" id="{CB39923F-D880-4530-9E84-4B00869A813C}"/>
                </a:ext>
              </a:extLst>
            </p:cNvPr>
            <p:cNvSpPr/>
            <p:nvPr/>
          </p:nvSpPr>
          <p:spPr>
            <a:xfrm>
              <a:off x="19145336" y="3125539"/>
              <a:ext cx="12208" cy="65050"/>
            </a:xfrm>
            <a:custGeom>
              <a:avLst/>
              <a:gdLst>
                <a:gd name="connsiteX0" fmla="*/ -3658 w 12208"/>
                <a:gd name="connsiteY0" fmla="*/ 10101 h 65050"/>
                <a:gd name="connsiteX1" fmla="*/ -5467 w 12208"/>
                <a:gd name="connsiteY1" fmla="*/ 5815 h 65050"/>
                <a:gd name="connsiteX2" fmla="*/ -3658 w 12208"/>
                <a:gd name="connsiteY2" fmla="*/ 1624 h 65050"/>
                <a:gd name="connsiteX3" fmla="*/ 4820 w 12208"/>
                <a:gd name="connsiteY3" fmla="*/ 1538 h 65050"/>
                <a:gd name="connsiteX4" fmla="*/ 4913 w 12208"/>
                <a:gd name="connsiteY4" fmla="*/ 1624 h 65050"/>
                <a:gd name="connsiteX5" fmla="*/ 6723 w 12208"/>
                <a:gd name="connsiteY5" fmla="*/ 5815 h 65050"/>
                <a:gd name="connsiteX6" fmla="*/ 4913 w 12208"/>
                <a:gd name="connsiteY6" fmla="*/ 10101 h 65050"/>
                <a:gd name="connsiteX7" fmla="*/ -3565 w 12208"/>
                <a:gd name="connsiteY7" fmla="*/ 10187 h 65050"/>
                <a:gd name="connsiteX8" fmla="*/ -3658 w 12208"/>
                <a:gd name="connsiteY8" fmla="*/ 10101 h 65050"/>
                <a:gd name="connsiteX9" fmla="*/ 5392 w 12208"/>
                <a:gd name="connsiteY9" fmla="*/ 64870 h 65050"/>
                <a:gd name="connsiteX10" fmla="*/ -4133 w 12208"/>
                <a:gd name="connsiteY10" fmla="*/ 64870 h 65050"/>
                <a:gd name="connsiteX11" fmla="*/ -4133 w 12208"/>
                <a:gd name="connsiteY11" fmla="*/ 19245 h 65050"/>
                <a:gd name="connsiteX12" fmla="*/ 5392 w 12208"/>
                <a:gd name="connsiteY12" fmla="*/ 19245 h 6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08" h="65050">
                  <a:moveTo>
                    <a:pt x="-3658" y="10101"/>
                  </a:moveTo>
                  <a:cubicBezTo>
                    <a:pt x="-4895" y="9006"/>
                    <a:pt x="-5565" y="7444"/>
                    <a:pt x="-5467" y="5815"/>
                  </a:cubicBezTo>
                  <a:cubicBezTo>
                    <a:pt x="-5467" y="4224"/>
                    <a:pt x="-4802" y="2691"/>
                    <a:pt x="-3658" y="1624"/>
                  </a:cubicBezTo>
                  <a:cubicBezTo>
                    <a:pt x="-1370" y="-748"/>
                    <a:pt x="2439" y="-786"/>
                    <a:pt x="4820" y="1538"/>
                  </a:cubicBezTo>
                  <a:cubicBezTo>
                    <a:pt x="4820" y="1567"/>
                    <a:pt x="4913" y="1596"/>
                    <a:pt x="4913" y="1624"/>
                  </a:cubicBezTo>
                  <a:cubicBezTo>
                    <a:pt x="6057" y="2691"/>
                    <a:pt x="6723" y="4224"/>
                    <a:pt x="6723" y="5815"/>
                  </a:cubicBezTo>
                  <a:cubicBezTo>
                    <a:pt x="6820" y="7444"/>
                    <a:pt x="6150" y="9006"/>
                    <a:pt x="4913" y="10101"/>
                  </a:cubicBezTo>
                  <a:cubicBezTo>
                    <a:pt x="2630" y="12473"/>
                    <a:pt x="-1184" y="12511"/>
                    <a:pt x="-3565" y="10187"/>
                  </a:cubicBezTo>
                  <a:cubicBezTo>
                    <a:pt x="-3565" y="10158"/>
                    <a:pt x="-3658" y="10130"/>
                    <a:pt x="-3658" y="10101"/>
                  </a:cubicBezTo>
                  <a:close/>
                  <a:moveTo>
                    <a:pt x="5392" y="64870"/>
                  </a:moveTo>
                  <a:lnTo>
                    <a:pt x="-4133" y="64870"/>
                  </a:lnTo>
                  <a:lnTo>
                    <a:pt x="-4133" y="19245"/>
                  </a:lnTo>
                  <a:lnTo>
                    <a:pt x="5392" y="19245"/>
                  </a:lnTo>
                  <a:close/>
                </a:path>
              </a:pathLst>
            </a:custGeom>
            <a:solidFill>
              <a:srgbClr val="6D6E71"/>
            </a:solidFill>
            <a:ln w="9525" cap="flat">
              <a:noFill/>
              <a:prstDash val="solid"/>
              <a:miter/>
            </a:ln>
          </p:spPr>
          <p:txBody>
            <a:bodyPr rtlCol="0" anchor="ctr"/>
            <a:lstStyle/>
            <a:p>
              <a:endParaRPr lang="en-US"/>
            </a:p>
          </p:txBody>
        </p:sp>
        <p:sp>
          <p:nvSpPr>
            <p:cNvPr id="652" name="Freeform: Shape 651">
              <a:extLst>
                <a:ext uri="{FF2B5EF4-FFF2-40B4-BE49-F238E27FC236}">
                  <a16:creationId xmlns:a16="http://schemas.microsoft.com/office/drawing/2014/main" id="{D6EC7535-4701-4223-A1D7-79EA983D71C7}"/>
                </a:ext>
              </a:extLst>
            </p:cNvPr>
            <p:cNvSpPr/>
            <p:nvPr/>
          </p:nvSpPr>
          <p:spPr>
            <a:xfrm>
              <a:off x="19165825" y="3144309"/>
              <a:ext cx="48005" cy="46946"/>
            </a:xfrm>
            <a:custGeom>
              <a:avLst/>
              <a:gdLst>
                <a:gd name="connsiteX0" fmla="*/ 35667 w 48005"/>
                <a:gd name="connsiteY0" fmla="*/ 39908 h 46946"/>
                <a:gd name="connsiteX1" fmla="*/ 1381 w 48005"/>
                <a:gd name="connsiteY1" fmla="*/ 39908 h 46946"/>
                <a:gd name="connsiteX2" fmla="*/ 1381 w 48005"/>
                <a:gd name="connsiteY2" fmla="*/ 6571 h 46946"/>
                <a:gd name="connsiteX3" fmla="*/ 35667 w 48005"/>
                <a:gd name="connsiteY3" fmla="*/ 6571 h 46946"/>
                <a:gd name="connsiteX4" fmla="*/ 35667 w 48005"/>
                <a:gd name="connsiteY4" fmla="*/ 39908 h 46946"/>
                <a:gd name="connsiteX5" fmla="*/ 8143 w 48005"/>
                <a:gd name="connsiteY5" fmla="*/ 34003 h 46946"/>
                <a:gd name="connsiteX6" fmla="*/ 18524 w 48005"/>
                <a:gd name="connsiteY6" fmla="*/ 38194 h 46946"/>
                <a:gd name="connsiteX7" fmla="*/ 28812 w 48005"/>
                <a:gd name="connsiteY7" fmla="*/ 34003 h 46946"/>
                <a:gd name="connsiteX8" fmla="*/ 32909 w 48005"/>
                <a:gd name="connsiteY8" fmla="*/ 23240 h 46946"/>
                <a:gd name="connsiteX9" fmla="*/ 28812 w 48005"/>
                <a:gd name="connsiteY9" fmla="*/ 12476 h 46946"/>
                <a:gd name="connsiteX10" fmla="*/ 18524 w 48005"/>
                <a:gd name="connsiteY10" fmla="*/ 8380 h 46946"/>
                <a:gd name="connsiteX11" fmla="*/ 8143 w 48005"/>
                <a:gd name="connsiteY11" fmla="*/ 12476 h 46946"/>
                <a:gd name="connsiteX12" fmla="*/ 4144 w 48005"/>
                <a:gd name="connsiteY12" fmla="*/ 23240 h 46946"/>
                <a:gd name="connsiteX13" fmla="*/ 8143 w 48005"/>
                <a:gd name="connsiteY13" fmla="*/ 33812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005" h="46946">
                  <a:moveTo>
                    <a:pt x="35667" y="39908"/>
                  </a:moveTo>
                  <a:cubicBezTo>
                    <a:pt x="26049" y="49052"/>
                    <a:pt x="10999" y="49052"/>
                    <a:pt x="1381" y="39908"/>
                  </a:cubicBezTo>
                  <a:cubicBezTo>
                    <a:pt x="-7763" y="30669"/>
                    <a:pt x="-7763" y="15810"/>
                    <a:pt x="1381" y="6571"/>
                  </a:cubicBezTo>
                  <a:cubicBezTo>
                    <a:pt x="10999" y="-2430"/>
                    <a:pt x="26049" y="-2430"/>
                    <a:pt x="35667" y="6571"/>
                  </a:cubicBezTo>
                  <a:cubicBezTo>
                    <a:pt x="44815" y="15810"/>
                    <a:pt x="44815" y="30669"/>
                    <a:pt x="35667" y="39908"/>
                  </a:cubicBezTo>
                  <a:close/>
                  <a:moveTo>
                    <a:pt x="8143" y="34003"/>
                  </a:moveTo>
                  <a:cubicBezTo>
                    <a:pt x="10906" y="36775"/>
                    <a:pt x="14617" y="38289"/>
                    <a:pt x="18524" y="38194"/>
                  </a:cubicBezTo>
                  <a:cubicBezTo>
                    <a:pt x="22431" y="38308"/>
                    <a:pt x="26142" y="36784"/>
                    <a:pt x="28812" y="34003"/>
                  </a:cubicBezTo>
                  <a:cubicBezTo>
                    <a:pt x="31574" y="31145"/>
                    <a:pt x="33095" y="27240"/>
                    <a:pt x="32909" y="23240"/>
                  </a:cubicBezTo>
                  <a:cubicBezTo>
                    <a:pt x="33095" y="19239"/>
                    <a:pt x="31574" y="15353"/>
                    <a:pt x="28812" y="12476"/>
                  </a:cubicBezTo>
                  <a:cubicBezTo>
                    <a:pt x="26142" y="9714"/>
                    <a:pt x="22333" y="8228"/>
                    <a:pt x="18524" y="8380"/>
                  </a:cubicBezTo>
                  <a:cubicBezTo>
                    <a:pt x="14617" y="8247"/>
                    <a:pt x="10906" y="9733"/>
                    <a:pt x="8143" y="12476"/>
                  </a:cubicBezTo>
                  <a:cubicBezTo>
                    <a:pt x="5381" y="15381"/>
                    <a:pt x="3953" y="19258"/>
                    <a:pt x="4144" y="23240"/>
                  </a:cubicBezTo>
                  <a:cubicBezTo>
                    <a:pt x="4046" y="27154"/>
                    <a:pt x="5474" y="30955"/>
                    <a:pt x="8143" y="33812"/>
                  </a:cubicBezTo>
                  <a:close/>
                </a:path>
              </a:pathLst>
            </a:custGeom>
            <a:solidFill>
              <a:srgbClr val="6D6E71"/>
            </a:solidFill>
            <a:ln w="9525" cap="flat">
              <a:noFill/>
              <a:prstDash val="solid"/>
              <a:miter/>
            </a:ln>
          </p:spPr>
          <p:txBody>
            <a:bodyPr rtlCol="0" anchor="ctr"/>
            <a:lstStyle/>
            <a:p>
              <a:endParaRPr lang="en-US"/>
            </a:p>
          </p:txBody>
        </p:sp>
        <p:sp>
          <p:nvSpPr>
            <p:cNvPr id="653" name="Freeform: Shape 652">
              <a:extLst>
                <a:ext uri="{FF2B5EF4-FFF2-40B4-BE49-F238E27FC236}">
                  <a16:creationId xmlns:a16="http://schemas.microsoft.com/office/drawing/2014/main" id="{2199DAA3-3D07-4316-97F3-A6F57D4D986E}"/>
                </a:ext>
              </a:extLst>
            </p:cNvPr>
            <p:cNvSpPr/>
            <p:nvPr/>
          </p:nvSpPr>
          <p:spPr>
            <a:xfrm>
              <a:off x="19223927" y="3144278"/>
              <a:ext cx="41940" cy="46310"/>
            </a:xfrm>
            <a:custGeom>
              <a:avLst/>
              <a:gdLst>
                <a:gd name="connsiteX0" fmla="*/ 4048 w 41940"/>
                <a:gd name="connsiteY0" fmla="*/ 21461 h 46310"/>
                <a:gd name="connsiteX1" fmla="*/ 4048 w 41940"/>
                <a:gd name="connsiteY1" fmla="*/ 46131 h 46310"/>
                <a:gd name="connsiteX2" fmla="*/ -5477 w 41940"/>
                <a:gd name="connsiteY2" fmla="*/ 46131 h 46310"/>
                <a:gd name="connsiteX3" fmla="*/ -5477 w 41940"/>
                <a:gd name="connsiteY3" fmla="*/ 506 h 46310"/>
                <a:gd name="connsiteX4" fmla="*/ 4048 w 41940"/>
                <a:gd name="connsiteY4" fmla="*/ 506 h 46310"/>
                <a:gd name="connsiteX5" fmla="*/ 4048 w 41940"/>
                <a:gd name="connsiteY5" fmla="*/ 8792 h 46310"/>
                <a:gd name="connsiteX6" fmla="*/ 10429 w 41940"/>
                <a:gd name="connsiteY6" fmla="*/ 2220 h 46310"/>
                <a:gd name="connsiteX7" fmla="*/ 19191 w 41940"/>
                <a:gd name="connsiteY7" fmla="*/ -161 h 46310"/>
                <a:gd name="connsiteX8" fmla="*/ 31670 w 41940"/>
                <a:gd name="connsiteY8" fmla="*/ 4506 h 46310"/>
                <a:gd name="connsiteX9" fmla="*/ 36432 w 41940"/>
                <a:gd name="connsiteY9" fmla="*/ 18127 h 46310"/>
                <a:gd name="connsiteX10" fmla="*/ 36432 w 41940"/>
                <a:gd name="connsiteY10" fmla="*/ 46131 h 46310"/>
                <a:gd name="connsiteX11" fmla="*/ 26907 w 41940"/>
                <a:gd name="connsiteY11" fmla="*/ 46131 h 46310"/>
                <a:gd name="connsiteX12" fmla="*/ 26907 w 41940"/>
                <a:gd name="connsiteY12" fmla="*/ 21080 h 46310"/>
                <a:gd name="connsiteX13" fmla="*/ 16527 w 41940"/>
                <a:gd name="connsiteY13" fmla="*/ 8507 h 46310"/>
                <a:gd name="connsiteX14" fmla="*/ 4141 w 41940"/>
                <a:gd name="connsiteY14" fmla="*/ 19880 h 46310"/>
                <a:gd name="connsiteX15" fmla="*/ 4141 w 41940"/>
                <a:gd name="connsiteY15" fmla="*/ 21461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46310">
                  <a:moveTo>
                    <a:pt x="4048" y="21461"/>
                  </a:moveTo>
                  <a:lnTo>
                    <a:pt x="4048" y="46131"/>
                  </a:lnTo>
                  <a:lnTo>
                    <a:pt x="-5477" y="46131"/>
                  </a:lnTo>
                  <a:lnTo>
                    <a:pt x="-5477" y="506"/>
                  </a:lnTo>
                  <a:lnTo>
                    <a:pt x="4048" y="506"/>
                  </a:lnTo>
                  <a:lnTo>
                    <a:pt x="4048" y="8792"/>
                  </a:lnTo>
                  <a:cubicBezTo>
                    <a:pt x="5574" y="6059"/>
                    <a:pt x="7764" y="3782"/>
                    <a:pt x="10429" y="2220"/>
                  </a:cubicBezTo>
                  <a:cubicBezTo>
                    <a:pt x="13094" y="630"/>
                    <a:pt x="16145" y="-199"/>
                    <a:pt x="19191" y="-161"/>
                  </a:cubicBezTo>
                  <a:cubicBezTo>
                    <a:pt x="23861" y="-380"/>
                    <a:pt x="28335" y="1306"/>
                    <a:pt x="31670" y="4506"/>
                  </a:cubicBezTo>
                  <a:cubicBezTo>
                    <a:pt x="35004" y="8211"/>
                    <a:pt x="36721" y="13126"/>
                    <a:pt x="36432" y="18127"/>
                  </a:cubicBezTo>
                  <a:lnTo>
                    <a:pt x="36432" y="46131"/>
                  </a:lnTo>
                  <a:lnTo>
                    <a:pt x="26907" y="46131"/>
                  </a:lnTo>
                  <a:lnTo>
                    <a:pt x="26907" y="21080"/>
                  </a:lnTo>
                  <a:cubicBezTo>
                    <a:pt x="26907" y="12698"/>
                    <a:pt x="23480" y="8507"/>
                    <a:pt x="16527" y="8507"/>
                  </a:cubicBezTo>
                  <a:cubicBezTo>
                    <a:pt x="9955" y="8221"/>
                    <a:pt x="4430" y="13307"/>
                    <a:pt x="4141" y="19880"/>
                  </a:cubicBezTo>
                  <a:cubicBezTo>
                    <a:pt x="4048" y="20403"/>
                    <a:pt x="4141" y="20937"/>
                    <a:pt x="4141" y="21461"/>
                  </a:cubicBezTo>
                  <a:close/>
                </a:path>
              </a:pathLst>
            </a:custGeom>
            <a:solidFill>
              <a:srgbClr val="6D6E71"/>
            </a:solidFill>
            <a:ln w="9525" cap="flat">
              <a:noFill/>
              <a:prstDash val="solid"/>
              <a:miter/>
            </a:ln>
          </p:spPr>
          <p:txBody>
            <a:bodyPr rtlCol="0" anchor="ctr"/>
            <a:lstStyle/>
            <a:p>
              <a:endParaRPr lang="en-US"/>
            </a:p>
          </p:txBody>
        </p:sp>
        <p:sp>
          <p:nvSpPr>
            <p:cNvPr id="654" name="Freeform: Shape 653">
              <a:extLst>
                <a:ext uri="{FF2B5EF4-FFF2-40B4-BE49-F238E27FC236}">
                  <a16:creationId xmlns:a16="http://schemas.microsoft.com/office/drawing/2014/main" id="{AD27EA5C-D091-4B0F-B111-ACC0F0925435}"/>
                </a:ext>
              </a:extLst>
            </p:cNvPr>
            <p:cNvSpPr/>
            <p:nvPr/>
          </p:nvSpPr>
          <p:spPr>
            <a:xfrm>
              <a:off x="19277060" y="3178586"/>
              <a:ext cx="12779" cy="20956"/>
            </a:xfrm>
            <a:custGeom>
              <a:avLst/>
              <a:gdLst>
                <a:gd name="connsiteX0" fmla="*/ -5460 w 12779"/>
                <a:gd name="connsiteY0" fmla="*/ 6203 h 20956"/>
                <a:gd name="connsiteX1" fmla="*/ -3558 w 12779"/>
                <a:gd name="connsiteY1" fmla="*/ 1631 h 20956"/>
                <a:gd name="connsiteX2" fmla="*/ 921 w 12779"/>
                <a:gd name="connsiteY2" fmla="*/ -178 h 20956"/>
                <a:gd name="connsiteX3" fmla="*/ 5395 w 12779"/>
                <a:gd name="connsiteY3" fmla="*/ 1631 h 20956"/>
                <a:gd name="connsiteX4" fmla="*/ 7302 w 12779"/>
                <a:gd name="connsiteY4" fmla="*/ 6013 h 20956"/>
                <a:gd name="connsiteX5" fmla="*/ 5019 w 12779"/>
                <a:gd name="connsiteY5" fmla="*/ 12299 h 20956"/>
                <a:gd name="connsiteX6" fmla="*/ -125 w 12779"/>
                <a:gd name="connsiteY6" fmla="*/ 20777 h 20956"/>
                <a:gd name="connsiteX7" fmla="*/ -5078 w 12779"/>
                <a:gd name="connsiteY7" fmla="*/ 20777 h 20956"/>
                <a:gd name="connsiteX8" fmla="*/ -1939 w 12779"/>
                <a:gd name="connsiteY8" fmla="*/ 11918 h 20956"/>
                <a:gd name="connsiteX9" fmla="*/ -5460 w 12779"/>
                <a:gd name="connsiteY9" fmla="*/ 6203 h 20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79" h="20956">
                  <a:moveTo>
                    <a:pt x="-5460" y="6203"/>
                  </a:moveTo>
                  <a:cubicBezTo>
                    <a:pt x="-5460" y="4479"/>
                    <a:pt x="-4795" y="2832"/>
                    <a:pt x="-3558" y="1631"/>
                  </a:cubicBezTo>
                  <a:cubicBezTo>
                    <a:pt x="-2413" y="441"/>
                    <a:pt x="-795" y="-217"/>
                    <a:pt x="921" y="-178"/>
                  </a:cubicBezTo>
                  <a:cubicBezTo>
                    <a:pt x="2637" y="-197"/>
                    <a:pt x="4256" y="460"/>
                    <a:pt x="5395" y="1631"/>
                  </a:cubicBezTo>
                  <a:cubicBezTo>
                    <a:pt x="6637" y="2765"/>
                    <a:pt x="7302" y="4356"/>
                    <a:pt x="7302" y="6013"/>
                  </a:cubicBezTo>
                  <a:cubicBezTo>
                    <a:pt x="7112" y="8280"/>
                    <a:pt x="6349" y="10442"/>
                    <a:pt x="5019" y="12299"/>
                  </a:cubicBezTo>
                  <a:lnTo>
                    <a:pt x="-125" y="20777"/>
                  </a:lnTo>
                  <a:lnTo>
                    <a:pt x="-5078" y="20777"/>
                  </a:lnTo>
                  <a:lnTo>
                    <a:pt x="-1939" y="11918"/>
                  </a:lnTo>
                  <a:cubicBezTo>
                    <a:pt x="-4223" y="10956"/>
                    <a:pt x="-5650" y="8661"/>
                    <a:pt x="-5460" y="6203"/>
                  </a:cubicBezTo>
                  <a:close/>
                </a:path>
              </a:pathLst>
            </a:custGeom>
            <a:solidFill>
              <a:srgbClr val="6D6E71"/>
            </a:solidFill>
            <a:ln w="9525" cap="flat">
              <a:noFill/>
              <a:prstDash val="solid"/>
              <a:miter/>
            </a:ln>
          </p:spPr>
          <p:txBody>
            <a:bodyPr rtlCol="0" anchor="ctr"/>
            <a:lstStyle/>
            <a:p>
              <a:endParaRPr lang="en-US"/>
            </a:p>
          </p:txBody>
        </p:sp>
        <p:sp>
          <p:nvSpPr>
            <p:cNvPr id="655" name="Freeform: Shape 654">
              <a:extLst>
                <a:ext uri="{FF2B5EF4-FFF2-40B4-BE49-F238E27FC236}">
                  <a16:creationId xmlns:a16="http://schemas.microsoft.com/office/drawing/2014/main" id="{A25583DB-5F75-4750-9528-51FF4E27D5F7}"/>
                </a:ext>
              </a:extLst>
            </p:cNvPr>
            <p:cNvSpPr/>
            <p:nvPr/>
          </p:nvSpPr>
          <p:spPr>
            <a:xfrm>
              <a:off x="19324320" y="3127057"/>
              <a:ext cx="41939" cy="63531"/>
            </a:xfrm>
            <a:custGeom>
              <a:avLst/>
              <a:gdLst>
                <a:gd name="connsiteX0" fmla="*/ 4048 w 41939"/>
                <a:gd name="connsiteY0" fmla="*/ 38682 h 63531"/>
                <a:gd name="connsiteX1" fmla="*/ 4048 w 41939"/>
                <a:gd name="connsiteY1" fmla="*/ 63352 h 63531"/>
                <a:gd name="connsiteX2" fmla="*/ -5477 w 41939"/>
                <a:gd name="connsiteY2" fmla="*/ 63352 h 63531"/>
                <a:gd name="connsiteX3" fmla="*/ -5477 w 41939"/>
                <a:gd name="connsiteY3" fmla="*/ -180 h 63531"/>
                <a:gd name="connsiteX4" fmla="*/ 4048 w 41939"/>
                <a:gd name="connsiteY4" fmla="*/ -180 h 63531"/>
                <a:gd name="connsiteX5" fmla="*/ 4048 w 41939"/>
                <a:gd name="connsiteY5" fmla="*/ 26014 h 63531"/>
                <a:gd name="connsiteX6" fmla="*/ 10239 w 41939"/>
                <a:gd name="connsiteY6" fmla="*/ 19441 h 63531"/>
                <a:gd name="connsiteX7" fmla="*/ 19191 w 41939"/>
                <a:gd name="connsiteY7" fmla="*/ 17060 h 63531"/>
                <a:gd name="connsiteX8" fmla="*/ 31670 w 41939"/>
                <a:gd name="connsiteY8" fmla="*/ 21728 h 63531"/>
                <a:gd name="connsiteX9" fmla="*/ 36432 w 41939"/>
                <a:gd name="connsiteY9" fmla="*/ 35348 h 63531"/>
                <a:gd name="connsiteX10" fmla="*/ 36432 w 41939"/>
                <a:gd name="connsiteY10" fmla="*/ 63352 h 63531"/>
                <a:gd name="connsiteX11" fmla="*/ 26907 w 41939"/>
                <a:gd name="connsiteY11" fmla="*/ 63352 h 63531"/>
                <a:gd name="connsiteX12" fmla="*/ 26907 w 41939"/>
                <a:gd name="connsiteY12" fmla="*/ 38301 h 63531"/>
                <a:gd name="connsiteX13" fmla="*/ 16429 w 41939"/>
                <a:gd name="connsiteY13" fmla="*/ 25728 h 63531"/>
                <a:gd name="connsiteX14" fmla="*/ 4141 w 41939"/>
                <a:gd name="connsiteY14" fmla="*/ 37196 h 63531"/>
                <a:gd name="connsiteX15" fmla="*/ 4141 w 41939"/>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39" h="63531">
                  <a:moveTo>
                    <a:pt x="4048" y="38682"/>
                  </a:moveTo>
                  <a:lnTo>
                    <a:pt x="4048" y="63352"/>
                  </a:lnTo>
                  <a:lnTo>
                    <a:pt x="-5477" y="63352"/>
                  </a:lnTo>
                  <a:lnTo>
                    <a:pt x="-5477" y="-180"/>
                  </a:lnTo>
                  <a:lnTo>
                    <a:pt x="4048" y="-180"/>
                  </a:lnTo>
                  <a:lnTo>
                    <a:pt x="4048" y="26014"/>
                  </a:lnTo>
                  <a:cubicBezTo>
                    <a:pt x="5383" y="23251"/>
                    <a:pt x="7574" y="20956"/>
                    <a:pt x="10239" y="19441"/>
                  </a:cubicBezTo>
                  <a:cubicBezTo>
                    <a:pt x="13001" y="17860"/>
                    <a:pt x="16047" y="17032"/>
                    <a:pt x="19191" y="17060"/>
                  </a:cubicBezTo>
                  <a:cubicBezTo>
                    <a:pt x="23861" y="16841"/>
                    <a:pt x="28335" y="18527"/>
                    <a:pt x="31670" y="21728"/>
                  </a:cubicBezTo>
                  <a:cubicBezTo>
                    <a:pt x="35004" y="25433"/>
                    <a:pt x="36716" y="30348"/>
                    <a:pt x="36432" y="35348"/>
                  </a:cubicBezTo>
                  <a:lnTo>
                    <a:pt x="36432" y="63352"/>
                  </a:lnTo>
                  <a:lnTo>
                    <a:pt x="26907" y="63352"/>
                  </a:lnTo>
                  <a:lnTo>
                    <a:pt x="26907" y="38301"/>
                  </a:lnTo>
                  <a:cubicBezTo>
                    <a:pt x="26907" y="29919"/>
                    <a:pt x="23480" y="25728"/>
                    <a:pt x="16429" y="25728"/>
                  </a:cubicBezTo>
                  <a:cubicBezTo>
                    <a:pt x="9857" y="25490"/>
                    <a:pt x="4332" y="30624"/>
                    <a:pt x="4141" y="37196"/>
                  </a:cubicBezTo>
                  <a:cubicBezTo>
                    <a:pt x="4048" y="37692"/>
                    <a:pt x="4141" y="38187"/>
                    <a:pt x="4141" y="38682"/>
                  </a:cubicBezTo>
                  <a:close/>
                </a:path>
              </a:pathLst>
            </a:custGeom>
            <a:solidFill>
              <a:srgbClr val="6D6E71"/>
            </a:solidFill>
            <a:ln w="9525" cap="flat">
              <a:noFill/>
              <a:prstDash val="solid"/>
              <a:miter/>
            </a:ln>
          </p:spPr>
          <p:txBody>
            <a:bodyPr rtlCol="0" anchor="ctr"/>
            <a:lstStyle/>
            <a:p>
              <a:endParaRPr lang="en-US"/>
            </a:p>
          </p:txBody>
        </p:sp>
        <p:sp>
          <p:nvSpPr>
            <p:cNvPr id="656" name="Freeform: Shape 655">
              <a:extLst>
                <a:ext uri="{FF2B5EF4-FFF2-40B4-BE49-F238E27FC236}">
                  <a16:creationId xmlns:a16="http://schemas.microsoft.com/office/drawing/2014/main" id="{873519BC-8675-4EA4-BA98-09D0AF4CEE95}"/>
                </a:ext>
              </a:extLst>
            </p:cNvPr>
            <p:cNvSpPr/>
            <p:nvPr/>
          </p:nvSpPr>
          <p:spPr>
            <a:xfrm>
              <a:off x="19375826" y="3144301"/>
              <a:ext cx="45554" cy="46968"/>
            </a:xfrm>
            <a:custGeom>
              <a:avLst/>
              <a:gdLst>
                <a:gd name="connsiteX0" fmla="*/ 40077 w 45554"/>
                <a:gd name="connsiteY0" fmla="*/ 27438 h 46968"/>
                <a:gd name="connsiteX1" fmla="*/ 3977 w 45554"/>
                <a:gd name="connsiteY1" fmla="*/ 27438 h 46968"/>
                <a:gd name="connsiteX2" fmla="*/ 8549 w 45554"/>
                <a:gd name="connsiteY2" fmla="*/ 35534 h 46968"/>
                <a:gd name="connsiteX3" fmla="*/ 31217 w 45554"/>
                <a:gd name="connsiteY3" fmla="*/ 33153 h 46968"/>
                <a:gd name="connsiteX4" fmla="*/ 36650 w 45554"/>
                <a:gd name="connsiteY4" fmla="*/ 39154 h 46968"/>
                <a:gd name="connsiteX5" fmla="*/ 17600 w 45554"/>
                <a:gd name="connsiteY5" fmla="*/ 46774 h 46968"/>
                <a:gd name="connsiteX6" fmla="*/ -5455 w 45554"/>
                <a:gd name="connsiteY6" fmla="*/ 25095 h 46968"/>
                <a:gd name="connsiteX7" fmla="*/ -5455 w 45554"/>
                <a:gd name="connsiteY7" fmla="*/ 23247 h 46968"/>
                <a:gd name="connsiteX8" fmla="*/ 1405 w 45554"/>
                <a:gd name="connsiteY8" fmla="*/ 6102 h 46968"/>
                <a:gd name="connsiteX9" fmla="*/ 33315 w 45554"/>
                <a:gd name="connsiteY9" fmla="*/ 5435 h 46968"/>
                <a:gd name="connsiteX10" fmla="*/ 39887 w 45554"/>
                <a:gd name="connsiteY10" fmla="*/ 20866 h 46968"/>
                <a:gd name="connsiteX11" fmla="*/ 4261 w 45554"/>
                <a:gd name="connsiteY11" fmla="*/ 19914 h 46968"/>
                <a:gd name="connsiteX12" fmla="*/ 30455 w 45554"/>
                <a:gd name="connsiteY12" fmla="*/ 19914 h 46968"/>
                <a:gd name="connsiteX13" fmla="*/ 26836 w 45554"/>
                <a:gd name="connsiteY13" fmla="*/ 11151 h 46968"/>
                <a:gd name="connsiteX14" fmla="*/ 17981 w 45554"/>
                <a:gd name="connsiteY14" fmla="*/ 8007 h 46968"/>
                <a:gd name="connsiteX15" fmla="*/ 8456 w 45554"/>
                <a:gd name="connsiteY15" fmla="*/ 11246 h 46968"/>
                <a:gd name="connsiteX16" fmla="*/ 3977 w 45554"/>
                <a:gd name="connsiteY16" fmla="*/ 19914 h 46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554" h="46968">
                  <a:moveTo>
                    <a:pt x="40077" y="27438"/>
                  </a:moveTo>
                  <a:lnTo>
                    <a:pt x="3977" y="27438"/>
                  </a:lnTo>
                  <a:cubicBezTo>
                    <a:pt x="4261" y="30686"/>
                    <a:pt x="5884" y="33649"/>
                    <a:pt x="8549" y="35534"/>
                  </a:cubicBezTo>
                  <a:cubicBezTo>
                    <a:pt x="15693" y="40392"/>
                    <a:pt x="25218" y="39383"/>
                    <a:pt x="31217" y="33153"/>
                  </a:cubicBezTo>
                  <a:lnTo>
                    <a:pt x="36650" y="39154"/>
                  </a:lnTo>
                  <a:cubicBezTo>
                    <a:pt x="31599" y="44250"/>
                    <a:pt x="24743" y="47012"/>
                    <a:pt x="17600" y="46774"/>
                  </a:cubicBezTo>
                  <a:cubicBezTo>
                    <a:pt x="5214" y="47155"/>
                    <a:pt x="-5073" y="37459"/>
                    <a:pt x="-5455" y="25095"/>
                  </a:cubicBezTo>
                  <a:cubicBezTo>
                    <a:pt x="-5455" y="24485"/>
                    <a:pt x="-5455" y="23866"/>
                    <a:pt x="-5455" y="23247"/>
                  </a:cubicBezTo>
                  <a:cubicBezTo>
                    <a:pt x="-5739" y="16808"/>
                    <a:pt x="-3260" y="10560"/>
                    <a:pt x="1405" y="6102"/>
                  </a:cubicBezTo>
                  <a:cubicBezTo>
                    <a:pt x="10358" y="-2013"/>
                    <a:pt x="23981" y="-2299"/>
                    <a:pt x="33315" y="5435"/>
                  </a:cubicBezTo>
                  <a:cubicBezTo>
                    <a:pt x="37789" y="9284"/>
                    <a:pt x="40170" y="14980"/>
                    <a:pt x="39887" y="20866"/>
                  </a:cubicBezTo>
                  <a:close/>
                  <a:moveTo>
                    <a:pt x="4261" y="19914"/>
                  </a:moveTo>
                  <a:lnTo>
                    <a:pt x="30455" y="19914"/>
                  </a:lnTo>
                  <a:cubicBezTo>
                    <a:pt x="30645" y="16589"/>
                    <a:pt x="29315" y="13360"/>
                    <a:pt x="26836" y="11151"/>
                  </a:cubicBezTo>
                  <a:cubicBezTo>
                    <a:pt x="24362" y="9027"/>
                    <a:pt x="21218" y="7912"/>
                    <a:pt x="17981" y="8007"/>
                  </a:cubicBezTo>
                  <a:cubicBezTo>
                    <a:pt x="14549" y="7969"/>
                    <a:pt x="11121" y="9112"/>
                    <a:pt x="8456" y="11246"/>
                  </a:cubicBezTo>
                  <a:cubicBezTo>
                    <a:pt x="5596" y="13208"/>
                    <a:pt x="3977" y="16456"/>
                    <a:pt x="3977" y="19914"/>
                  </a:cubicBezTo>
                  <a:close/>
                </a:path>
              </a:pathLst>
            </a:custGeom>
            <a:solidFill>
              <a:srgbClr val="6D6E71"/>
            </a:solidFill>
            <a:ln w="9525" cap="flat">
              <a:noFill/>
              <a:prstDash val="solid"/>
              <a:miter/>
            </a:ln>
          </p:spPr>
          <p:txBody>
            <a:bodyPr rtlCol="0" anchor="ctr"/>
            <a:lstStyle/>
            <a:p>
              <a:endParaRPr lang="en-US"/>
            </a:p>
          </p:txBody>
        </p:sp>
        <p:sp>
          <p:nvSpPr>
            <p:cNvPr id="657" name="Freeform: Shape 656">
              <a:extLst>
                <a:ext uri="{FF2B5EF4-FFF2-40B4-BE49-F238E27FC236}">
                  <a16:creationId xmlns:a16="http://schemas.microsoft.com/office/drawing/2014/main" id="{83B41423-E2AE-4465-A93A-BAB15823DE5E}"/>
                </a:ext>
              </a:extLst>
            </p:cNvPr>
            <p:cNvSpPr/>
            <p:nvPr/>
          </p:nvSpPr>
          <p:spPr>
            <a:xfrm>
              <a:off x="19431095" y="3144678"/>
              <a:ext cx="24286" cy="45910"/>
            </a:xfrm>
            <a:custGeom>
              <a:avLst/>
              <a:gdLst>
                <a:gd name="connsiteX0" fmla="*/ 18336 w 24286"/>
                <a:gd name="connsiteY0" fmla="*/ 9059 h 45910"/>
                <a:gd name="connsiteX1" fmla="*/ 7667 w 24286"/>
                <a:gd name="connsiteY1" fmla="*/ 13726 h 45910"/>
                <a:gd name="connsiteX2" fmla="*/ 4048 w 24286"/>
                <a:gd name="connsiteY2" fmla="*/ 26204 h 45910"/>
                <a:gd name="connsiteX3" fmla="*/ 4048 w 24286"/>
                <a:gd name="connsiteY3" fmla="*/ 45731 h 45910"/>
                <a:gd name="connsiteX4" fmla="*/ -5477 w 24286"/>
                <a:gd name="connsiteY4" fmla="*/ 45731 h 45910"/>
                <a:gd name="connsiteX5" fmla="*/ -5477 w 24286"/>
                <a:gd name="connsiteY5" fmla="*/ 106 h 45910"/>
                <a:gd name="connsiteX6" fmla="*/ 4048 w 24286"/>
                <a:gd name="connsiteY6" fmla="*/ 106 h 45910"/>
                <a:gd name="connsiteX7" fmla="*/ 4048 w 24286"/>
                <a:gd name="connsiteY7" fmla="*/ 9631 h 45910"/>
                <a:gd name="connsiteX8" fmla="*/ 10336 w 24286"/>
                <a:gd name="connsiteY8" fmla="*/ 2582 h 45910"/>
                <a:gd name="connsiteX9" fmla="*/ 18810 w 24286"/>
                <a:gd name="connsiteY9" fmla="*/ -180 h 45910"/>
                <a:gd name="connsiteX10" fmla="*/ 18810 w 24286"/>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5910">
                  <a:moveTo>
                    <a:pt x="18336" y="9059"/>
                  </a:moveTo>
                  <a:cubicBezTo>
                    <a:pt x="14238" y="8821"/>
                    <a:pt x="10239" y="10555"/>
                    <a:pt x="7667" y="13726"/>
                  </a:cubicBezTo>
                  <a:cubicBezTo>
                    <a:pt x="5095" y="17365"/>
                    <a:pt x="3858" y="21756"/>
                    <a:pt x="4048" y="26204"/>
                  </a:cubicBezTo>
                  <a:lnTo>
                    <a:pt x="4048" y="45731"/>
                  </a:lnTo>
                  <a:lnTo>
                    <a:pt x="-5477" y="45731"/>
                  </a:lnTo>
                  <a:lnTo>
                    <a:pt x="-5477" y="106"/>
                  </a:lnTo>
                  <a:lnTo>
                    <a:pt x="4048" y="106"/>
                  </a:lnTo>
                  <a:lnTo>
                    <a:pt x="4048" y="9631"/>
                  </a:lnTo>
                  <a:cubicBezTo>
                    <a:pt x="5574" y="6821"/>
                    <a:pt x="7667" y="4401"/>
                    <a:pt x="10336" y="2582"/>
                  </a:cubicBezTo>
                  <a:cubicBezTo>
                    <a:pt x="12810" y="820"/>
                    <a:pt x="15764" y="-142"/>
                    <a:pt x="18810" y="-180"/>
                  </a:cubicBezTo>
                  <a:lnTo>
                    <a:pt x="18810" y="9345"/>
                  </a:lnTo>
                  <a:close/>
                </a:path>
              </a:pathLst>
            </a:custGeom>
            <a:solidFill>
              <a:srgbClr val="6D6E71"/>
            </a:solidFill>
            <a:ln w="9525" cap="flat">
              <a:noFill/>
              <a:prstDash val="solid"/>
              <a:miter/>
            </a:ln>
          </p:spPr>
          <p:txBody>
            <a:bodyPr rtlCol="0" anchor="ctr"/>
            <a:lstStyle/>
            <a:p>
              <a:endParaRPr lang="en-US"/>
            </a:p>
          </p:txBody>
        </p:sp>
        <p:sp>
          <p:nvSpPr>
            <p:cNvPr id="658" name="Freeform: Shape 657">
              <a:extLst>
                <a:ext uri="{FF2B5EF4-FFF2-40B4-BE49-F238E27FC236}">
                  <a16:creationId xmlns:a16="http://schemas.microsoft.com/office/drawing/2014/main" id="{EFBD5D51-046F-4065-BBDF-CAABE97D3A2A}"/>
                </a:ext>
              </a:extLst>
            </p:cNvPr>
            <p:cNvSpPr/>
            <p:nvPr/>
          </p:nvSpPr>
          <p:spPr>
            <a:xfrm>
              <a:off x="19460220" y="3144287"/>
              <a:ext cx="45397" cy="46979"/>
            </a:xfrm>
            <a:custGeom>
              <a:avLst/>
              <a:gdLst>
                <a:gd name="connsiteX0" fmla="*/ 39790 w 45397"/>
                <a:gd name="connsiteY0" fmla="*/ 27453 h 46979"/>
                <a:gd name="connsiteX1" fmla="*/ 4071 w 45397"/>
                <a:gd name="connsiteY1" fmla="*/ 27453 h 46979"/>
                <a:gd name="connsiteX2" fmla="*/ 8643 w 45397"/>
                <a:gd name="connsiteY2" fmla="*/ 35549 h 46979"/>
                <a:gd name="connsiteX3" fmla="*/ 18168 w 45397"/>
                <a:gd name="connsiteY3" fmla="*/ 38597 h 46979"/>
                <a:gd name="connsiteX4" fmla="*/ 31120 w 45397"/>
                <a:gd name="connsiteY4" fmla="*/ 33168 h 46979"/>
                <a:gd name="connsiteX5" fmla="*/ 36646 w 45397"/>
                <a:gd name="connsiteY5" fmla="*/ 39168 h 46979"/>
                <a:gd name="connsiteX6" fmla="*/ 17596 w 45397"/>
                <a:gd name="connsiteY6" fmla="*/ 46788 h 46979"/>
                <a:gd name="connsiteX7" fmla="*/ -5454 w 45397"/>
                <a:gd name="connsiteY7" fmla="*/ 24909 h 46979"/>
                <a:gd name="connsiteX8" fmla="*/ -5454 w 45397"/>
                <a:gd name="connsiteY8" fmla="*/ 23262 h 46979"/>
                <a:gd name="connsiteX9" fmla="*/ 1401 w 45397"/>
                <a:gd name="connsiteY9" fmla="*/ 6117 h 46979"/>
                <a:gd name="connsiteX10" fmla="*/ 33409 w 45397"/>
                <a:gd name="connsiteY10" fmla="*/ 5450 h 46979"/>
                <a:gd name="connsiteX11" fmla="*/ 39883 w 45397"/>
                <a:gd name="connsiteY11" fmla="*/ 20881 h 46979"/>
                <a:gd name="connsiteX12" fmla="*/ 4071 w 45397"/>
                <a:gd name="connsiteY12" fmla="*/ 19928 h 46979"/>
                <a:gd name="connsiteX13" fmla="*/ 30265 w 45397"/>
                <a:gd name="connsiteY13" fmla="*/ 19928 h 46979"/>
                <a:gd name="connsiteX14" fmla="*/ 26646 w 45397"/>
                <a:gd name="connsiteY14" fmla="*/ 11165 h 46979"/>
                <a:gd name="connsiteX15" fmla="*/ 17786 w 45397"/>
                <a:gd name="connsiteY15" fmla="*/ 8022 h 46979"/>
                <a:gd name="connsiteX16" fmla="*/ 8261 w 45397"/>
                <a:gd name="connsiteY16" fmla="*/ 11260 h 46979"/>
                <a:gd name="connsiteX17" fmla="*/ 4071 w 45397"/>
                <a:gd name="connsiteY17" fmla="*/ 1992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97" h="46979">
                  <a:moveTo>
                    <a:pt x="39790" y="27453"/>
                  </a:moveTo>
                  <a:lnTo>
                    <a:pt x="4071" y="27453"/>
                  </a:lnTo>
                  <a:cubicBezTo>
                    <a:pt x="4262" y="30710"/>
                    <a:pt x="5973" y="33691"/>
                    <a:pt x="8643" y="35549"/>
                  </a:cubicBezTo>
                  <a:cubicBezTo>
                    <a:pt x="11405" y="37549"/>
                    <a:pt x="14740" y="38616"/>
                    <a:pt x="18168" y="38597"/>
                  </a:cubicBezTo>
                  <a:cubicBezTo>
                    <a:pt x="23121" y="38921"/>
                    <a:pt x="27883" y="36911"/>
                    <a:pt x="31120" y="33168"/>
                  </a:cubicBezTo>
                  <a:lnTo>
                    <a:pt x="36646" y="39168"/>
                  </a:lnTo>
                  <a:cubicBezTo>
                    <a:pt x="31595" y="44245"/>
                    <a:pt x="24739" y="46998"/>
                    <a:pt x="17596" y="46788"/>
                  </a:cubicBezTo>
                  <a:cubicBezTo>
                    <a:pt x="5215" y="47122"/>
                    <a:pt x="-5170" y="37321"/>
                    <a:pt x="-5454" y="24909"/>
                  </a:cubicBezTo>
                  <a:cubicBezTo>
                    <a:pt x="-5454" y="24367"/>
                    <a:pt x="-5454" y="23814"/>
                    <a:pt x="-5454" y="23262"/>
                  </a:cubicBezTo>
                  <a:cubicBezTo>
                    <a:pt x="-5743" y="16823"/>
                    <a:pt x="-3264" y="10575"/>
                    <a:pt x="1401" y="6117"/>
                  </a:cubicBezTo>
                  <a:cubicBezTo>
                    <a:pt x="10452" y="-2018"/>
                    <a:pt x="24074" y="-2303"/>
                    <a:pt x="33409" y="5450"/>
                  </a:cubicBezTo>
                  <a:cubicBezTo>
                    <a:pt x="37790" y="9317"/>
                    <a:pt x="40264" y="15013"/>
                    <a:pt x="39883" y="20881"/>
                  </a:cubicBezTo>
                  <a:close/>
                  <a:moveTo>
                    <a:pt x="4071" y="19928"/>
                  </a:moveTo>
                  <a:lnTo>
                    <a:pt x="30265" y="19928"/>
                  </a:lnTo>
                  <a:cubicBezTo>
                    <a:pt x="30455" y="16604"/>
                    <a:pt x="29120" y="13375"/>
                    <a:pt x="26646" y="11165"/>
                  </a:cubicBezTo>
                  <a:cubicBezTo>
                    <a:pt x="24167" y="9041"/>
                    <a:pt x="21023" y="7926"/>
                    <a:pt x="17786" y="8022"/>
                  </a:cubicBezTo>
                  <a:cubicBezTo>
                    <a:pt x="14359" y="7984"/>
                    <a:pt x="10926" y="9127"/>
                    <a:pt x="8261" y="11260"/>
                  </a:cubicBezTo>
                  <a:cubicBezTo>
                    <a:pt x="5499" y="13289"/>
                    <a:pt x="3973" y="16528"/>
                    <a:pt x="4071" y="19928"/>
                  </a:cubicBezTo>
                  <a:close/>
                </a:path>
              </a:pathLst>
            </a:custGeom>
            <a:solidFill>
              <a:srgbClr val="6D6E71"/>
            </a:solidFill>
            <a:ln w="9525" cap="flat">
              <a:noFill/>
              <a:prstDash val="solid"/>
              <a:miter/>
            </a:ln>
          </p:spPr>
          <p:txBody>
            <a:bodyPr rtlCol="0" anchor="ctr"/>
            <a:lstStyle/>
            <a:p>
              <a:endParaRPr lang="en-US"/>
            </a:p>
          </p:txBody>
        </p:sp>
        <p:sp>
          <p:nvSpPr>
            <p:cNvPr id="659" name="Freeform: Shape 658">
              <a:extLst>
                <a:ext uri="{FF2B5EF4-FFF2-40B4-BE49-F238E27FC236}">
                  <a16:creationId xmlns:a16="http://schemas.microsoft.com/office/drawing/2014/main" id="{E0A1DE69-184F-44F0-B91D-A850BB50FCB5}"/>
                </a:ext>
              </a:extLst>
            </p:cNvPr>
            <p:cNvSpPr/>
            <p:nvPr/>
          </p:nvSpPr>
          <p:spPr>
            <a:xfrm>
              <a:off x="19534605" y="3143898"/>
              <a:ext cx="40650" cy="47371"/>
            </a:xfrm>
            <a:custGeom>
              <a:avLst/>
              <a:gdLst>
                <a:gd name="connsiteX0" fmla="*/ 34652 w 40650"/>
                <a:gd name="connsiteY0" fmla="*/ 46511 h 47371"/>
                <a:gd name="connsiteX1" fmla="*/ 26173 w 40650"/>
                <a:gd name="connsiteY1" fmla="*/ 46511 h 47371"/>
                <a:gd name="connsiteX2" fmla="*/ 26173 w 40650"/>
                <a:gd name="connsiteY2" fmla="*/ 40415 h 47371"/>
                <a:gd name="connsiteX3" fmla="*/ 11030 w 40650"/>
                <a:gd name="connsiteY3" fmla="*/ 47178 h 47371"/>
                <a:gd name="connsiteX4" fmla="*/ -783 w 40650"/>
                <a:gd name="connsiteY4" fmla="*/ 43177 h 47371"/>
                <a:gd name="connsiteX5" fmla="*/ -5448 w 40650"/>
                <a:gd name="connsiteY5" fmla="*/ 32414 h 47371"/>
                <a:gd name="connsiteX6" fmla="*/ -495 w 40650"/>
                <a:gd name="connsiteY6" fmla="*/ 22318 h 47371"/>
                <a:gd name="connsiteX7" fmla="*/ 12932 w 40650"/>
                <a:gd name="connsiteY7" fmla="*/ 18984 h 47371"/>
                <a:gd name="connsiteX8" fmla="*/ 25410 w 40650"/>
                <a:gd name="connsiteY8" fmla="*/ 18984 h 47371"/>
                <a:gd name="connsiteX9" fmla="*/ 25410 w 40650"/>
                <a:gd name="connsiteY9" fmla="*/ 17269 h 47371"/>
                <a:gd name="connsiteX10" fmla="*/ 15313 w 40650"/>
                <a:gd name="connsiteY10" fmla="*/ 7744 h 47371"/>
                <a:gd name="connsiteX11" fmla="*/ 2077 w 40650"/>
                <a:gd name="connsiteY11" fmla="*/ 12412 h 47371"/>
                <a:gd name="connsiteX12" fmla="*/ -2211 w 40650"/>
                <a:gd name="connsiteY12" fmla="*/ 6411 h 47371"/>
                <a:gd name="connsiteX13" fmla="*/ 16839 w 40650"/>
                <a:gd name="connsiteY13" fmla="*/ -161 h 47371"/>
                <a:gd name="connsiteX14" fmla="*/ 29982 w 40650"/>
                <a:gd name="connsiteY14" fmla="*/ 3839 h 47371"/>
                <a:gd name="connsiteX15" fmla="*/ 35126 w 40650"/>
                <a:gd name="connsiteY15" fmla="*/ 16698 h 47371"/>
                <a:gd name="connsiteX16" fmla="*/ 25127 w 40650"/>
                <a:gd name="connsiteY16" fmla="*/ 29461 h 47371"/>
                <a:gd name="connsiteX17" fmla="*/ 25127 w 40650"/>
                <a:gd name="connsiteY17" fmla="*/ 25651 h 47371"/>
                <a:gd name="connsiteX18" fmla="*/ 14267 w 40650"/>
                <a:gd name="connsiteY18" fmla="*/ 25651 h 47371"/>
                <a:gd name="connsiteX19" fmla="*/ 3979 w 40650"/>
                <a:gd name="connsiteY19" fmla="*/ 32128 h 47371"/>
                <a:gd name="connsiteX20" fmla="*/ 6551 w 40650"/>
                <a:gd name="connsiteY20" fmla="*/ 37272 h 47371"/>
                <a:gd name="connsiteX21" fmla="*/ 13695 w 40650"/>
                <a:gd name="connsiteY21" fmla="*/ 38986 h 47371"/>
                <a:gd name="connsiteX22" fmla="*/ 21694 w 40650"/>
                <a:gd name="connsiteY22" fmla="*/ 36415 h 47371"/>
                <a:gd name="connsiteX23" fmla="*/ 25029 w 40650"/>
                <a:gd name="connsiteY23" fmla="*/ 29461 h 47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0" h="47371">
                  <a:moveTo>
                    <a:pt x="34652" y="46511"/>
                  </a:moveTo>
                  <a:lnTo>
                    <a:pt x="26173" y="46511"/>
                  </a:lnTo>
                  <a:lnTo>
                    <a:pt x="26173" y="40415"/>
                  </a:lnTo>
                  <a:cubicBezTo>
                    <a:pt x="22457" y="44863"/>
                    <a:pt x="16839" y="47359"/>
                    <a:pt x="11030" y="47178"/>
                  </a:cubicBezTo>
                  <a:cubicBezTo>
                    <a:pt x="6742" y="47349"/>
                    <a:pt x="2551" y="45921"/>
                    <a:pt x="-783" y="43177"/>
                  </a:cubicBezTo>
                  <a:cubicBezTo>
                    <a:pt x="-3927" y="40482"/>
                    <a:pt x="-5639" y="36529"/>
                    <a:pt x="-5448" y="32414"/>
                  </a:cubicBezTo>
                  <a:cubicBezTo>
                    <a:pt x="-5737" y="28404"/>
                    <a:pt x="-3830" y="24556"/>
                    <a:pt x="-495" y="22318"/>
                  </a:cubicBezTo>
                  <a:cubicBezTo>
                    <a:pt x="3505" y="19879"/>
                    <a:pt x="8267" y="18717"/>
                    <a:pt x="12932" y="18984"/>
                  </a:cubicBezTo>
                  <a:lnTo>
                    <a:pt x="25410" y="18984"/>
                  </a:lnTo>
                  <a:lnTo>
                    <a:pt x="25410" y="17269"/>
                  </a:lnTo>
                  <a:cubicBezTo>
                    <a:pt x="25410" y="11173"/>
                    <a:pt x="21983" y="7744"/>
                    <a:pt x="15313" y="7744"/>
                  </a:cubicBezTo>
                  <a:cubicBezTo>
                    <a:pt x="10551" y="7944"/>
                    <a:pt x="5886" y="9573"/>
                    <a:pt x="2077" y="12412"/>
                  </a:cubicBezTo>
                  <a:lnTo>
                    <a:pt x="-2211" y="6411"/>
                  </a:lnTo>
                  <a:cubicBezTo>
                    <a:pt x="3123" y="2058"/>
                    <a:pt x="9886" y="-276"/>
                    <a:pt x="16839" y="-161"/>
                  </a:cubicBezTo>
                  <a:cubicBezTo>
                    <a:pt x="21504" y="-362"/>
                    <a:pt x="26173" y="1048"/>
                    <a:pt x="29982" y="3839"/>
                  </a:cubicBezTo>
                  <a:cubicBezTo>
                    <a:pt x="33601" y="7078"/>
                    <a:pt x="35507" y="11840"/>
                    <a:pt x="35126" y="16698"/>
                  </a:cubicBezTo>
                  <a:close/>
                  <a:moveTo>
                    <a:pt x="25127" y="29461"/>
                  </a:moveTo>
                  <a:lnTo>
                    <a:pt x="25127" y="25651"/>
                  </a:lnTo>
                  <a:lnTo>
                    <a:pt x="14267" y="25651"/>
                  </a:lnTo>
                  <a:cubicBezTo>
                    <a:pt x="7407" y="25651"/>
                    <a:pt x="3979" y="27842"/>
                    <a:pt x="3979" y="32128"/>
                  </a:cubicBezTo>
                  <a:cubicBezTo>
                    <a:pt x="3886" y="34176"/>
                    <a:pt x="4835" y="36129"/>
                    <a:pt x="6551" y="37272"/>
                  </a:cubicBezTo>
                  <a:cubicBezTo>
                    <a:pt x="8742" y="38529"/>
                    <a:pt x="11221" y="39129"/>
                    <a:pt x="13695" y="38986"/>
                  </a:cubicBezTo>
                  <a:cubicBezTo>
                    <a:pt x="16555" y="39044"/>
                    <a:pt x="19411" y="38139"/>
                    <a:pt x="21694" y="36415"/>
                  </a:cubicBezTo>
                  <a:cubicBezTo>
                    <a:pt x="23885" y="34795"/>
                    <a:pt x="25127" y="32186"/>
                    <a:pt x="25029" y="29461"/>
                  </a:cubicBezTo>
                  <a:close/>
                </a:path>
              </a:pathLst>
            </a:custGeom>
            <a:solidFill>
              <a:srgbClr val="6D6E71"/>
            </a:solidFill>
            <a:ln w="9525" cap="flat">
              <a:noFill/>
              <a:prstDash val="solid"/>
              <a:miter/>
            </a:ln>
          </p:spPr>
          <p:txBody>
            <a:bodyPr rtlCol="0" anchor="ctr"/>
            <a:lstStyle/>
            <a:p>
              <a:endParaRPr lang="en-US"/>
            </a:p>
          </p:txBody>
        </p:sp>
        <p:sp>
          <p:nvSpPr>
            <p:cNvPr id="660" name="Freeform: Shape 659">
              <a:extLst>
                <a:ext uri="{FF2B5EF4-FFF2-40B4-BE49-F238E27FC236}">
                  <a16:creationId xmlns:a16="http://schemas.microsoft.com/office/drawing/2014/main" id="{F9159AFD-C4D2-4C1B-82F6-ECB5C65A59F7}"/>
                </a:ext>
              </a:extLst>
            </p:cNvPr>
            <p:cNvSpPr/>
            <p:nvPr/>
          </p:nvSpPr>
          <p:spPr>
            <a:xfrm>
              <a:off x="19587211" y="3144678"/>
              <a:ext cx="24286" cy="45910"/>
            </a:xfrm>
            <a:custGeom>
              <a:avLst/>
              <a:gdLst>
                <a:gd name="connsiteX0" fmla="*/ 18336 w 24286"/>
                <a:gd name="connsiteY0" fmla="*/ 9059 h 45910"/>
                <a:gd name="connsiteX1" fmla="*/ 7667 w 24286"/>
                <a:gd name="connsiteY1" fmla="*/ 13726 h 45910"/>
                <a:gd name="connsiteX2" fmla="*/ 4048 w 24286"/>
                <a:gd name="connsiteY2" fmla="*/ 26204 h 45910"/>
                <a:gd name="connsiteX3" fmla="*/ 4048 w 24286"/>
                <a:gd name="connsiteY3" fmla="*/ 45731 h 45910"/>
                <a:gd name="connsiteX4" fmla="*/ -5477 w 24286"/>
                <a:gd name="connsiteY4" fmla="*/ 45731 h 45910"/>
                <a:gd name="connsiteX5" fmla="*/ -5477 w 24286"/>
                <a:gd name="connsiteY5" fmla="*/ 106 h 45910"/>
                <a:gd name="connsiteX6" fmla="*/ 4048 w 24286"/>
                <a:gd name="connsiteY6" fmla="*/ 106 h 45910"/>
                <a:gd name="connsiteX7" fmla="*/ 4048 w 24286"/>
                <a:gd name="connsiteY7" fmla="*/ 9631 h 45910"/>
                <a:gd name="connsiteX8" fmla="*/ 10332 w 24286"/>
                <a:gd name="connsiteY8" fmla="*/ 2582 h 45910"/>
                <a:gd name="connsiteX9" fmla="*/ 18810 w 24286"/>
                <a:gd name="connsiteY9" fmla="*/ -180 h 45910"/>
                <a:gd name="connsiteX10" fmla="*/ 18810 w 24286"/>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5910">
                  <a:moveTo>
                    <a:pt x="18336" y="9059"/>
                  </a:moveTo>
                  <a:cubicBezTo>
                    <a:pt x="14238" y="8821"/>
                    <a:pt x="10239" y="10555"/>
                    <a:pt x="7667" y="13726"/>
                  </a:cubicBezTo>
                  <a:cubicBezTo>
                    <a:pt x="5095" y="17365"/>
                    <a:pt x="3858" y="21756"/>
                    <a:pt x="4048" y="26204"/>
                  </a:cubicBezTo>
                  <a:lnTo>
                    <a:pt x="4048" y="45731"/>
                  </a:lnTo>
                  <a:lnTo>
                    <a:pt x="-5477" y="45731"/>
                  </a:lnTo>
                  <a:lnTo>
                    <a:pt x="-5477" y="106"/>
                  </a:lnTo>
                  <a:lnTo>
                    <a:pt x="4048" y="106"/>
                  </a:lnTo>
                  <a:lnTo>
                    <a:pt x="4048" y="9631"/>
                  </a:lnTo>
                  <a:cubicBezTo>
                    <a:pt x="5569" y="6821"/>
                    <a:pt x="7667" y="4401"/>
                    <a:pt x="10332" y="2582"/>
                  </a:cubicBezTo>
                  <a:cubicBezTo>
                    <a:pt x="12810" y="820"/>
                    <a:pt x="15764" y="-142"/>
                    <a:pt x="18810" y="-180"/>
                  </a:cubicBezTo>
                  <a:lnTo>
                    <a:pt x="18810" y="9345"/>
                  </a:lnTo>
                  <a:close/>
                </a:path>
              </a:pathLst>
            </a:custGeom>
            <a:solidFill>
              <a:srgbClr val="6D6E71"/>
            </a:solidFill>
            <a:ln w="9525" cap="flat">
              <a:noFill/>
              <a:prstDash val="solid"/>
              <a:miter/>
            </a:ln>
          </p:spPr>
          <p:txBody>
            <a:bodyPr rtlCol="0" anchor="ctr"/>
            <a:lstStyle/>
            <a:p>
              <a:endParaRPr lang="en-US"/>
            </a:p>
          </p:txBody>
        </p:sp>
        <p:sp>
          <p:nvSpPr>
            <p:cNvPr id="661" name="Freeform: Shape 660">
              <a:extLst>
                <a:ext uri="{FF2B5EF4-FFF2-40B4-BE49-F238E27FC236}">
                  <a16:creationId xmlns:a16="http://schemas.microsoft.com/office/drawing/2014/main" id="{E595B2DF-8A99-45A1-B52D-86C645237681}"/>
                </a:ext>
              </a:extLst>
            </p:cNvPr>
            <p:cNvSpPr/>
            <p:nvPr/>
          </p:nvSpPr>
          <p:spPr>
            <a:xfrm>
              <a:off x="19616239" y="3144287"/>
              <a:ext cx="45397" cy="46979"/>
            </a:xfrm>
            <a:custGeom>
              <a:avLst/>
              <a:gdLst>
                <a:gd name="connsiteX0" fmla="*/ 39789 w 45397"/>
                <a:gd name="connsiteY0" fmla="*/ 27453 h 46979"/>
                <a:gd name="connsiteX1" fmla="*/ 4070 w 45397"/>
                <a:gd name="connsiteY1" fmla="*/ 27453 h 46979"/>
                <a:gd name="connsiteX2" fmla="*/ 8642 w 45397"/>
                <a:gd name="connsiteY2" fmla="*/ 35549 h 46979"/>
                <a:gd name="connsiteX3" fmla="*/ 18167 w 45397"/>
                <a:gd name="connsiteY3" fmla="*/ 38597 h 46979"/>
                <a:gd name="connsiteX4" fmla="*/ 31120 w 45397"/>
                <a:gd name="connsiteY4" fmla="*/ 33168 h 46979"/>
                <a:gd name="connsiteX5" fmla="*/ 36645 w 45397"/>
                <a:gd name="connsiteY5" fmla="*/ 39168 h 46979"/>
                <a:gd name="connsiteX6" fmla="*/ 17595 w 45397"/>
                <a:gd name="connsiteY6" fmla="*/ 46788 h 46979"/>
                <a:gd name="connsiteX7" fmla="*/ -5455 w 45397"/>
                <a:gd name="connsiteY7" fmla="*/ 24909 h 46979"/>
                <a:gd name="connsiteX8" fmla="*/ -5455 w 45397"/>
                <a:gd name="connsiteY8" fmla="*/ 23262 h 46979"/>
                <a:gd name="connsiteX9" fmla="*/ 1405 w 45397"/>
                <a:gd name="connsiteY9" fmla="*/ 6117 h 46979"/>
                <a:gd name="connsiteX10" fmla="*/ 33408 w 45397"/>
                <a:gd name="connsiteY10" fmla="*/ 5450 h 46979"/>
                <a:gd name="connsiteX11" fmla="*/ 39882 w 45397"/>
                <a:gd name="connsiteY11" fmla="*/ 20881 h 46979"/>
                <a:gd name="connsiteX12" fmla="*/ 4070 w 45397"/>
                <a:gd name="connsiteY12" fmla="*/ 19928 h 46979"/>
                <a:gd name="connsiteX13" fmla="*/ 30264 w 45397"/>
                <a:gd name="connsiteY13" fmla="*/ 19928 h 46979"/>
                <a:gd name="connsiteX14" fmla="*/ 26646 w 45397"/>
                <a:gd name="connsiteY14" fmla="*/ 11165 h 46979"/>
                <a:gd name="connsiteX15" fmla="*/ 17786 w 45397"/>
                <a:gd name="connsiteY15" fmla="*/ 8022 h 46979"/>
                <a:gd name="connsiteX16" fmla="*/ 8261 w 45397"/>
                <a:gd name="connsiteY16" fmla="*/ 11260 h 46979"/>
                <a:gd name="connsiteX17" fmla="*/ 4070 w 45397"/>
                <a:gd name="connsiteY17" fmla="*/ 1992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97" h="46979">
                  <a:moveTo>
                    <a:pt x="39789" y="27453"/>
                  </a:moveTo>
                  <a:lnTo>
                    <a:pt x="4070" y="27453"/>
                  </a:lnTo>
                  <a:cubicBezTo>
                    <a:pt x="4261" y="30710"/>
                    <a:pt x="5977" y="33691"/>
                    <a:pt x="8642" y="35549"/>
                  </a:cubicBezTo>
                  <a:cubicBezTo>
                    <a:pt x="11405" y="37549"/>
                    <a:pt x="14739" y="38616"/>
                    <a:pt x="18167" y="38597"/>
                  </a:cubicBezTo>
                  <a:cubicBezTo>
                    <a:pt x="23120" y="38921"/>
                    <a:pt x="27883" y="36911"/>
                    <a:pt x="31120" y="33168"/>
                  </a:cubicBezTo>
                  <a:lnTo>
                    <a:pt x="36645" y="39168"/>
                  </a:lnTo>
                  <a:cubicBezTo>
                    <a:pt x="31599" y="44245"/>
                    <a:pt x="24739" y="46998"/>
                    <a:pt x="17595" y="46788"/>
                  </a:cubicBezTo>
                  <a:cubicBezTo>
                    <a:pt x="5214" y="47122"/>
                    <a:pt x="-5171" y="37321"/>
                    <a:pt x="-5455" y="24909"/>
                  </a:cubicBezTo>
                  <a:cubicBezTo>
                    <a:pt x="-5455" y="24367"/>
                    <a:pt x="-5455" y="23814"/>
                    <a:pt x="-5455" y="23262"/>
                  </a:cubicBezTo>
                  <a:cubicBezTo>
                    <a:pt x="-5739" y="16823"/>
                    <a:pt x="-3264" y="10575"/>
                    <a:pt x="1405" y="6117"/>
                  </a:cubicBezTo>
                  <a:cubicBezTo>
                    <a:pt x="10451" y="-2018"/>
                    <a:pt x="24074" y="-2303"/>
                    <a:pt x="33408" y="5450"/>
                  </a:cubicBezTo>
                  <a:cubicBezTo>
                    <a:pt x="37789" y="9317"/>
                    <a:pt x="40263" y="15013"/>
                    <a:pt x="39882" y="20881"/>
                  </a:cubicBezTo>
                  <a:close/>
                  <a:moveTo>
                    <a:pt x="4070" y="19928"/>
                  </a:moveTo>
                  <a:lnTo>
                    <a:pt x="30264" y="19928"/>
                  </a:lnTo>
                  <a:cubicBezTo>
                    <a:pt x="30455" y="16604"/>
                    <a:pt x="29120" y="13375"/>
                    <a:pt x="26646" y="11165"/>
                  </a:cubicBezTo>
                  <a:cubicBezTo>
                    <a:pt x="24167" y="9041"/>
                    <a:pt x="21023" y="7926"/>
                    <a:pt x="17786" y="8022"/>
                  </a:cubicBezTo>
                  <a:cubicBezTo>
                    <a:pt x="14358" y="7984"/>
                    <a:pt x="10930" y="9127"/>
                    <a:pt x="8261" y="11260"/>
                  </a:cubicBezTo>
                  <a:cubicBezTo>
                    <a:pt x="5498" y="13289"/>
                    <a:pt x="3977" y="16528"/>
                    <a:pt x="4070" y="19928"/>
                  </a:cubicBezTo>
                  <a:close/>
                </a:path>
              </a:pathLst>
            </a:custGeom>
            <a:solidFill>
              <a:srgbClr val="6D6E71"/>
            </a:solidFill>
            <a:ln w="9525" cap="flat">
              <a:noFill/>
              <a:prstDash val="solid"/>
              <a:miter/>
            </a:ln>
          </p:spPr>
          <p:txBody>
            <a:bodyPr rtlCol="0" anchor="ctr"/>
            <a:lstStyle/>
            <a:p>
              <a:endParaRPr lang="en-US"/>
            </a:p>
          </p:txBody>
        </p:sp>
        <p:sp>
          <p:nvSpPr>
            <p:cNvPr id="662" name="Freeform: Shape 661">
              <a:extLst>
                <a:ext uri="{FF2B5EF4-FFF2-40B4-BE49-F238E27FC236}">
                  <a16:creationId xmlns:a16="http://schemas.microsoft.com/office/drawing/2014/main" id="{2000CBFA-FEBB-4915-A2EC-6BF753B04651}"/>
                </a:ext>
              </a:extLst>
            </p:cNvPr>
            <p:cNvSpPr/>
            <p:nvPr/>
          </p:nvSpPr>
          <p:spPr>
            <a:xfrm>
              <a:off x="19690270" y="3130677"/>
              <a:ext cx="31718" cy="60579"/>
            </a:xfrm>
            <a:custGeom>
              <a:avLst/>
              <a:gdLst>
                <a:gd name="connsiteX0" fmla="*/ 9857 w 31718"/>
                <a:gd name="connsiteY0" fmla="*/ 21823 h 60579"/>
                <a:gd name="connsiteX1" fmla="*/ 9857 w 31718"/>
                <a:gd name="connsiteY1" fmla="*/ 44968 h 60579"/>
                <a:gd name="connsiteX2" fmla="*/ 11573 w 31718"/>
                <a:gd name="connsiteY2" fmla="*/ 50112 h 60579"/>
                <a:gd name="connsiteX3" fmla="*/ 16336 w 31718"/>
                <a:gd name="connsiteY3" fmla="*/ 52112 h 60579"/>
                <a:gd name="connsiteX4" fmla="*/ 22242 w 31718"/>
                <a:gd name="connsiteY4" fmla="*/ 49064 h 60579"/>
                <a:gd name="connsiteX5" fmla="*/ 26242 w 31718"/>
                <a:gd name="connsiteY5" fmla="*/ 55827 h 60579"/>
                <a:gd name="connsiteX6" fmla="*/ 15001 w 31718"/>
                <a:gd name="connsiteY6" fmla="*/ 60399 h 60579"/>
                <a:gd name="connsiteX7" fmla="*/ 4620 w 31718"/>
                <a:gd name="connsiteY7" fmla="*/ 56113 h 60579"/>
                <a:gd name="connsiteX8" fmla="*/ 239 w 31718"/>
                <a:gd name="connsiteY8" fmla="*/ 44683 h 60579"/>
                <a:gd name="connsiteX9" fmla="*/ 239 w 31718"/>
                <a:gd name="connsiteY9" fmla="*/ 21823 h 60579"/>
                <a:gd name="connsiteX10" fmla="*/ -5477 w 31718"/>
                <a:gd name="connsiteY10" fmla="*/ 21823 h 60579"/>
                <a:gd name="connsiteX11" fmla="*/ -5477 w 31718"/>
                <a:gd name="connsiteY11" fmla="*/ 14108 h 60579"/>
                <a:gd name="connsiteX12" fmla="*/ 239 w 31718"/>
                <a:gd name="connsiteY12" fmla="*/ 14108 h 60579"/>
                <a:gd name="connsiteX13" fmla="*/ 239 w 31718"/>
                <a:gd name="connsiteY13" fmla="*/ -180 h 60579"/>
                <a:gd name="connsiteX14" fmla="*/ 9764 w 31718"/>
                <a:gd name="connsiteY14" fmla="*/ -180 h 60579"/>
                <a:gd name="connsiteX15" fmla="*/ 9764 w 31718"/>
                <a:gd name="connsiteY15" fmla="*/ 14108 h 60579"/>
                <a:gd name="connsiteX16" fmla="*/ 21763 w 31718"/>
                <a:gd name="connsiteY16" fmla="*/ 14108 h 60579"/>
                <a:gd name="connsiteX17" fmla="*/ 21763 w 31718"/>
                <a:gd name="connsiteY17" fmla="*/ 21823 h 6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79">
                  <a:moveTo>
                    <a:pt x="9857" y="21823"/>
                  </a:moveTo>
                  <a:lnTo>
                    <a:pt x="9857" y="44968"/>
                  </a:lnTo>
                  <a:cubicBezTo>
                    <a:pt x="9764" y="46835"/>
                    <a:pt x="10336" y="48683"/>
                    <a:pt x="11573" y="50112"/>
                  </a:cubicBezTo>
                  <a:cubicBezTo>
                    <a:pt x="12810" y="51465"/>
                    <a:pt x="14527" y="52198"/>
                    <a:pt x="16336" y="52112"/>
                  </a:cubicBezTo>
                  <a:cubicBezTo>
                    <a:pt x="18619" y="51998"/>
                    <a:pt x="20810" y="50893"/>
                    <a:pt x="22242" y="49064"/>
                  </a:cubicBezTo>
                  <a:lnTo>
                    <a:pt x="26242" y="55827"/>
                  </a:lnTo>
                  <a:cubicBezTo>
                    <a:pt x="23191" y="58723"/>
                    <a:pt x="19191" y="60361"/>
                    <a:pt x="15001" y="60399"/>
                  </a:cubicBezTo>
                  <a:cubicBezTo>
                    <a:pt x="11094" y="60447"/>
                    <a:pt x="7383" y="58904"/>
                    <a:pt x="4620" y="56113"/>
                  </a:cubicBezTo>
                  <a:cubicBezTo>
                    <a:pt x="1569" y="53112"/>
                    <a:pt x="-49" y="48950"/>
                    <a:pt x="239" y="44683"/>
                  </a:cubicBezTo>
                  <a:lnTo>
                    <a:pt x="239" y="21823"/>
                  </a:lnTo>
                  <a:lnTo>
                    <a:pt x="-5477" y="21823"/>
                  </a:lnTo>
                  <a:lnTo>
                    <a:pt x="-5477" y="14108"/>
                  </a:lnTo>
                  <a:lnTo>
                    <a:pt x="239" y="14108"/>
                  </a:lnTo>
                  <a:lnTo>
                    <a:pt x="239" y="-180"/>
                  </a:lnTo>
                  <a:lnTo>
                    <a:pt x="9764" y="-180"/>
                  </a:lnTo>
                  <a:lnTo>
                    <a:pt x="9764" y="14108"/>
                  </a:lnTo>
                  <a:lnTo>
                    <a:pt x="21763" y="14108"/>
                  </a:lnTo>
                  <a:lnTo>
                    <a:pt x="21763" y="21823"/>
                  </a:lnTo>
                  <a:close/>
                </a:path>
              </a:pathLst>
            </a:custGeom>
            <a:solidFill>
              <a:srgbClr val="6D6E71"/>
            </a:solidFill>
            <a:ln w="9525" cap="flat">
              <a:noFill/>
              <a:prstDash val="solid"/>
              <a:miter/>
            </a:ln>
          </p:spPr>
          <p:txBody>
            <a:bodyPr rtlCol="0" anchor="ctr"/>
            <a:lstStyle/>
            <a:p>
              <a:endParaRPr lang="en-US"/>
            </a:p>
          </p:txBody>
        </p:sp>
        <p:sp>
          <p:nvSpPr>
            <p:cNvPr id="663" name="Freeform: Shape 662">
              <a:extLst>
                <a:ext uri="{FF2B5EF4-FFF2-40B4-BE49-F238E27FC236}">
                  <a16:creationId xmlns:a16="http://schemas.microsoft.com/office/drawing/2014/main" id="{73CFA929-9327-4722-B929-622B499FDAD5}"/>
                </a:ext>
              </a:extLst>
            </p:cNvPr>
            <p:cNvSpPr/>
            <p:nvPr/>
          </p:nvSpPr>
          <p:spPr>
            <a:xfrm>
              <a:off x="19728845" y="3127057"/>
              <a:ext cx="41944" cy="63531"/>
            </a:xfrm>
            <a:custGeom>
              <a:avLst/>
              <a:gdLst>
                <a:gd name="connsiteX0" fmla="*/ 4048 w 41944"/>
                <a:gd name="connsiteY0" fmla="*/ 38682 h 63531"/>
                <a:gd name="connsiteX1" fmla="*/ 4048 w 41944"/>
                <a:gd name="connsiteY1" fmla="*/ 63352 h 63531"/>
                <a:gd name="connsiteX2" fmla="*/ -5477 w 41944"/>
                <a:gd name="connsiteY2" fmla="*/ 63352 h 63531"/>
                <a:gd name="connsiteX3" fmla="*/ -5477 w 41944"/>
                <a:gd name="connsiteY3" fmla="*/ -180 h 63531"/>
                <a:gd name="connsiteX4" fmla="*/ 4048 w 41944"/>
                <a:gd name="connsiteY4" fmla="*/ -180 h 63531"/>
                <a:gd name="connsiteX5" fmla="*/ 4048 w 41944"/>
                <a:gd name="connsiteY5" fmla="*/ 26014 h 63531"/>
                <a:gd name="connsiteX6" fmla="*/ 10243 w 41944"/>
                <a:gd name="connsiteY6" fmla="*/ 19441 h 63531"/>
                <a:gd name="connsiteX7" fmla="*/ 19196 w 41944"/>
                <a:gd name="connsiteY7" fmla="*/ 17060 h 63531"/>
                <a:gd name="connsiteX8" fmla="*/ 31674 w 41944"/>
                <a:gd name="connsiteY8" fmla="*/ 21728 h 63531"/>
                <a:gd name="connsiteX9" fmla="*/ 36437 w 41944"/>
                <a:gd name="connsiteY9" fmla="*/ 35348 h 63531"/>
                <a:gd name="connsiteX10" fmla="*/ 36437 w 41944"/>
                <a:gd name="connsiteY10" fmla="*/ 63352 h 63531"/>
                <a:gd name="connsiteX11" fmla="*/ 26912 w 41944"/>
                <a:gd name="connsiteY11" fmla="*/ 63352 h 63531"/>
                <a:gd name="connsiteX12" fmla="*/ 26912 w 41944"/>
                <a:gd name="connsiteY12" fmla="*/ 38301 h 63531"/>
                <a:gd name="connsiteX13" fmla="*/ 16433 w 41944"/>
                <a:gd name="connsiteY13" fmla="*/ 25728 h 63531"/>
                <a:gd name="connsiteX14" fmla="*/ 4146 w 41944"/>
                <a:gd name="connsiteY14" fmla="*/ 36996 h 63531"/>
                <a:gd name="connsiteX15" fmla="*/ 4146 w 41944"/>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4" h="63531">
                  <a:moveTo>
                    <a:pt x="4048" y="38682"/>
                  </a:moveTo>
                  <a:lnTo>
                    <a:pt x="4048" y="63352"/>
                  </a:lnTo>
                  <a:lnTo>
                    <a:pt x="-5477" y="63352"/>
                  </a:lnTo>
                  <a:lnTo>
                    <a:pt x="-5477" y="-180"/>
                  </a:lnTo>
                  <a:lnTo>
                    <a:pt x="4048" y="-180"/>
                  </a:lnTo>
                  <a:lnTo>
                    <a:pt x="4048" y="26014"/>
                  </a:lnTo>
                  <a:cubicBezTo>
                    <a:pt x="5383" y="23251"/>
                    <a:pt x="7574" y="20956"/>
                    <a:pt x="10243" y="19441"/>
                  </a:cubicBezTo>
                  <a:cubicBezTo>
                    <a:pt x="12908" y="17841"/>
                    <a:pt x="16052" y="17022"/>
                    <a:pt x="19196" y="17060"/>
                  </a:cubicBezTo>
                  <a:cubicBezTo>
                    <a:pt x="23861" y="16841"/>
                    <a:pt x="28340" y="18527"/>
                    <a:pt x="31674" y="21728"/>
                  </a:cubicBezTo>
                  <a:cubicBezTo>
                    <a:pt x="35004" y="25433"/>
                    <a:pt x="36721" y="30348"/>
                    <a:pt x="36437" y="35348"/>
                  </a:cubicBezTo>
                  <a:lnTo>
                    <a:pt x="36437" y="63352"/>
                  </a:lnTo>
                  <a:lnTo>
                    <a:pt x="26912" y="63352"/>
                  </a:lnTo>
                  <a:lnTo>
                    <a:pt x="26912" y="38301"/>
                  </a:lnTo>
                  <a:cubicBezTo>
                    <a:pt x="26912" y="29919"/>
                    <a:pt x="23387" y="25728"/>
                    <a:pt x="16433" y="25728"/>
                  </a:cubicBezTo>
                  <a:cubicBezTo>
                    <a:pt x="9955" y="25433"/>
                    <a:pt x="4430" y="30481"/>
                    <a:pt x="4146" y="36996"/>
                  </a:cubicBezTo>
                  <a:cubicBezTo>
                    <a:pt x="4048" y="37558"/>
                    <a:pt x="4048" y="38120"/>
                    <a:pt x="4146" y="38682"/>
                  </a:cubicBezTo>
                  <a:close/>
                </a:path>
              </a:pathLst>
            </a:custGeom>
            <a:solidFill>
              <a:srgbClr val="6D6E71"/>
            </a:solidFill>
            <a:ln w="9525" cap="flat">
              <a:noFill/>
              <a:prstDash val="solid"/>
              <a:miter/>
            </a:ln>
          </p:spPr>
          <p:txBody>
            <a:bodyPr rtlCol="0" anchor="ctr"/>
            <a:lstStyle/>
            <a:p>
              <a:endParaRPr lang="en-US"/>
            </a:p>
          </p:txBody>
        </p:sp>
        <p:sp>
          <p:nvSpPr>
            <p:cNvPr id="664" name="Freeform: Shape 663">
              <a:extLst>
                <a:ext uri="{FF2B5EF4-FFF2-40B4-BE49-F238E27FC236}">
                  <a16:creationId xmlns:a16="http://schemas.microsoft.com/office/drawing/2014/main" id="{4E7723DE-9889-4D2A-83C5-7EE72063CF0A}"/>
                </a:ext>
              </a:extLst>
            </p:cNvPr>
            <p:cNvSpPr/>
            <p:nvPr/>
          </p:nvSpPr>
          <p:spPr>
            <a:xfrm>
              <a:off x="19780545" y="3144285"/>
              <a:ext cx="45397" cy="46984"/>
            </a:xfrm>
            <a:custGeom>
              <a:avLst/>
              <a:gdLst>
                <a:gd name="connsiteX0" fmla="*/ 39789 w 45397"/>
                <a:gd name="connsiteY0" fmla="*/ 27455 h 46984"/>
                <a:gd name="connsiteX1" fmla="*/ 4070 w 45397"/>
                <a:gd name="connsiteY1" fmla="*/ 27455 h 46984"/>
                <a:gd name="connsiteX2" fmla="*/ 8642 w 45397"/>
                <a:gd name="connsiteY2" fmla="*/ 35551 h 46984"/>
                <a:gd name="connsiteX3" fmla="*/ 31310 w 45397"/>
                <a:gd name="connsiteY3" fmla="*/ 33170 h 46984"/>
                <a:gd name="connsiteX4" fmla="*/ 36743 w 45397"/>
                <a:gd name="connsiteY4" fmla="*/ 39171 h 46984"/>
                <a:gd name="connsiteX5" fmla="*/ 17693 w 45397"/>
                <a:gd name="connsiteY5" fmla="*/ 46791 h 46984"/>
                <a:gd name="connsiteX6" fmla="*/ -5455 w 45397"/>
                <a:gd name="connsiteY6" fmla="*/ 25017 h 46984"/>
                <a:gd name="connsiteX7" fmla="*/ -5455 w 45397"/>
                <a:gd name="connsiteY7" fmla="*/ 23264 h 46984"/>
                <a:gd name="connsiteX8" fmla="*/ 1405 w 45397"/>
                <a:gd name="connsiteY8" fmla="*/ 6119 h 46984"/>
                <a:gd name="connsiteX9" fmla="*/ 17595 w 45397"/>
                <a:gd name="connsiteY9" fmla="*/ -168 h 46984"/>
                <a:gd name="connsiteX10" fmla="*/ 33408 w 45397"/>
                <a:gd name="connsiteY10" fmla="*/ 5452 h 46984"/>
                <a:gd name="connsiteX11" fmla="*/ 39882 w 45397"/>
                <a:gd name="connsiteY11" fmla="*/ 20883 h 46984"/>
                <a:gd name="connsiteX12" fmla="*/ 4070 w 45397"/>
                <a:gd name="connsiteY12" fmla="*/ 19930 h 46984"/>
                <a:gd name="connsiteX13" fmla="*/ 30264 w 45397"/>
                <a:gd name="connsiteY13" fmla="*/ 19930 h 46984"/>
                <a:gd name="connsiteX14" fmla="*/ 26646 w 45397"/>
                <a:gd name="connsiteY14" fmla="*/ 11167 h 46984"/>
                <a:gd name="connsiteX15" fmla="*/ 17786 w 45397"/>
                <a:gd name="connsiteY15" fmla="*/ 8024 h 46984"/>
                <a:gd name="connsiteX16" fmla="*/ 8261 w 45397"/>
                <a:gd name="connsiteY16" fmla="*/ 11263 h 46984"/>
                <a:gd name="connsiteX17" fmla="*/ 4070 w 45397"/>
                <a:gd name="connsiteY17" fmla="*/ 19930 h 4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97" h="46984">
                  <a:moveTo>
                    <a:pt x="39789" y="27455"/>
                  </a:moveTo>
                  <a:lnTo>
                    <a:pt x="4070" y="27455"/>
                  </a:lnTo>
                  <a:cubicBezTo>
                    <a:pt x="4354" y="30703"/>
                    <a:pt x="5977" y="33665"/>
                    <a:pt x="8642" y="35551"/>
                  </a:cubicBezTo>
                  <a:cubicBezTo>
                    <a:pt x="15786" y="40409"/>
                    <a:pt x="25311" y="39399"/>
                    <a:pt x="31310" y="33170"/>
                  </a:cubicBezTo>
                  <a:lnTo>
                    <a:pt x="36743" y="39171"/>
                  </a:lnTo>
                  <a:cubicBezTo>
                    <a:pt x="31692" y="44267"/>
                    <a:pt x="24836" y="47029"/>
                    <a:pt x="17693" y="46791"/>
                  </a:cubicBezTo>
                  <a:cubicBezTo>
                    <a:pt x="5307" y="47172"/>
                    <a:pt x="-5073" y="37418"/>
                    <a:pt x="-5455" y="25017"/>
                  </a:cubicBezTo>
                  <a:cubicBezTo>
                    <a:pt x="-5455" y="24426"/>
                    <a:pt x="-5455" y="23845"/>
                    <a:pt x="-5455" y="23264"/>
                  </a:cubicBezTo>
                  <a:cubicBezTo>
                    <a:pt x="-5739" y="16825"/>
                    <a:pt x="-3264" y="10577"/>
                    <a:pt x="1405" y="6119"/>
                  </a:cubicBezTo>
                  <a:cubicBezTo>
                    <a:pt x="5786" y="2014"/>
                    <a:pt x="11595" y="-244"/>
                    <a:pt x="17595" y="-168"/>
                  </a:cubicBezTo>
                  <a:cubicBezTo>
                    <a:pt x="23404" y="-358"/>
                    <a:pt x="29027" y="1652"/>
                    <a:pt x="33408" y="5452"/>
                  </a:cubicBezTo>
                  <a:cubicBezTo>
                    <a:pt x="37789" y="9319"/>
                    <a:pt x="40263" y="15015"/>
                    <a:pt x="39882" y="20883"/>
                  </a:cubicBezTo>
                  <a:close/>
                  <a:moveTo>
                    <a:pt x="4070" y="19930"/>
                  </a:moveTo>
                  <a:lnTo>
                    <a:pt x="30264" y="19930"/>
                  </a:lnTo>
                  <a:cubicBezTo>
                    <a:pt x="30455" y="16606"/>
                    <a:pt x="29120" y="13377"/>
                    <a:pt x="26646" y="11167"/>
                  </a:cubicBezTo>
                  <a:cubicBezTo>
                    <a:pt x="24167" y="9043"/>
                    <a:pt x="21023" y="7929"/>
                    <a:pt x="17786" y="8024"/>
                  </a:cubicBezTo>
                  <a:cubicBezTo>
                    <a:pt x="14358" y="7986"/>
                    <a:pt x="10930" y="9129"/>
                    <a:pt x="8261" y="11263"/>
                  </a:cubicBezTo>
                  <a:cubicBezTo>
                    <a:pt x="5498" y="13291"/>
                    <a:pt x="3977" y="16530"/>
                    <a:pt x="4070" y="19930"/>
                  </a:cubicBezTo>
                  <a:close/>
                </a:path>
              </a:pathLst>
            </a:custGeom>
            <a:solidFill>
              <a:srgbClr val="6D6E71"/>
            </a:solidFill>
            <a:ln w="9525" cap="flat">
              <a:noFill/>
              <a:prstDash val="solid"/>
              <a:miter/>
            </a:ln>
          </p:spPr>
          <p:txBody>
            <a:bodyPr rtlCol="0" anchor="ctr"/>
            <a:lstStyle/>
            <a:p>
              <a:endParaRPr lang="en-US"/>
            </a:p>
          </p:txBody>
        </p:sp>
        <p:sp>
          <p:nvSpPr>
            <p:cNvPr id="665" name="Freeform: Shape 664">
              <a:extLst>
                <a:ext uri="{FF2B5EF4-FFF2-40B4-BE49-F238E27FC236}">
                  <a16:creationId xmlns:a16="http://schemas.microsoft.com/office/drawing/2014/main" id="{7DFDCBA8-27FF-454F-878A-263F27BB1DB6}"/>
                </a:ext>
              </a:extLst>
            </p:cNvPr>
            <p:cNvSpPr/>
            <p:nvPr/>
          </p:nvSpPr>
          <p:spPr>
            <a:xfrm>
              <a:off x="16740361" y="3253335"/>
              <a:ext cx="40641" cy="47470"/>
            </a:xfrm>
            <a:custGeom>
              <a:avLst/>
              <a:gdLst>
                <a:gd name="connsiteX0" fmla="*/ 34926 w 40641"/>
                <a:gd name="connsiteY0" fmla="*/ 46611 h 47470"/>
                <a:gd name="connsiteX1" fmla="*/ 26164 w 40641"/>
                <a:gd name="connsiteY1" fmla="*/ 46611 h 47470"/>
                <a:gd name="connsiteX2" fmla="*/ 26164 w 40641"/>
                <a:gd name="connsiteY2" fmla="*/ 40515 h 47470"/>
                <a:gd name="connsiteX3" fmla="*/ 11016 w 40641"/>
                <a:gd name="connsiteY3" fmla="*/ 47278 h 47470"/>
                <a:gd name="connsiteX4" fmla="*/ -793 w 40641"/>
                <a:gd name="connsiteY4" fmla="*/ 43277 h 47470"/>
                <a:gd name="connsiteX5" fmla="*/ -5462 w 40641"/>
                <a:gd name="connsiteY5" fmla="*/ 32514 h 47470"/>
                <a:gd name="connsiteX6" fmla="*/ -509 w 40641"/>
                <a:gd name="connsiteY6" fmla="*/ 22418 h 47470"/>
                <a:gd name="connsiteX7" fmla="*/ 12922 w 40641"/>
                <a:gd name="connsiteY7" fmla="*/ 19084 h 47470"/>
                <a:gd name="connsiteX8" fmla="*/ 25401 w 40641"/>
                <a:gd name="connsiteY8" fmla="*/ 19084 h 47470"/>
                <a:gd name="connsiteX9" fmla="*/ 25401 w 40641"/>
                <a:gd name="connsiteY9" fmla="*/ 17369 h 47470"/>
                <a:gd name="connsiteX10" fmla="*/ 15304 w 40641"/>
                <a:gd name="connsiteY10" fmla="*/ 7844 h 47470"/>
                <a:gd name="connsiteX11" fmla="*/ 2063 w 40641"/>
                <a:gd name="connsiteY11" fmla="*/ 12416 h 47470"/>
                <a:gd name="connsiteX12" fmla="*/ -2221 w 40641"/>
                <a:gd name="connsiteY12" fmla="*/ 6416 h 47470"/>
                <a:gd name="connsiteX13" fmla="*/ 16829 w 40641"/>
                <a:gd name="connsiteY13" fmla="*/ -157 h 47470"/>
                <a:gd name="connsiteX14" fmla="*/ 29973 w 40641"/>
                <a:gd name="connsiteY14" fmla="*/ 3939 h 47470"/>
                <a:gd name="connsiteX15" fmla="*/ 35116 w 40641"/>
                <a:gd name="connsiteY15" fmla="*/ 16703 h 47470"/>
                <a:gd name="connsiteX16" fmla="*/ 25401 w 40641"/>
                <a:gd name="connsiteY16" fmla="*/ 29657 h 47470"/>
                <a:gd name="connsiteX17" fmla="*/ 25401 w 40641"/>
                <a:gd name="connsiteY17" fmla="*/ 25751 h 47470"/>
                <a:gd name="connsiteX18" fmla="*/ 14639 w 40641"/>
                <a:gd name="connsiteY18" fmla="*/ 25751 h 47470"/>
                <a:gd name="connsiteX19" fmla="*/ 4253 w 40641"/>
                <a:gd name="connsiteY19" fmla="*/ 32324 h 47470"/>
                <a:gd name="connsiteX20" fmla="*/ 6825 w 40641"/>
                <a:gd name="connsiteY20" fmla="*/ 37372 h 47470"/>
                <a:gd name="connsiteX21" fmla="*/ 13969 w 40641"/>
                <a:gd name="connsiteY21" fmla="*/ 39182 h 47470"/>
                <a:gd name="connsiteX22" fmla="*/ 21973 w 40641"/>
                <a:gd name="connsiteY22" fmla="*/ 36610 h 47470"/>
                <a:gd name="connsiteX23" fmla="*/ 25303 w 40641"/>
                <a:gd name="connsiteY23" fmla="*/ 29561 h 47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1" h="47470">
                  <a:moveTo>
                    <a:pt x="34926" y="46611"/>
                  </a:moveTo>
                  <a:lnTo>
                    <a:pt x="26164" y="46611"/>
                  </a:lnTo>
                  <a:lnTo>
                    <a:pt x="26164" y="40515"/>
                  </a:lnTo>
                  <a:cubicBezTo>
                    <a:pt x="22447" y="44963"/>
                    <a:pt x="16829" y="47459"/>
                    <a:pt x="11016" y="47278"/>
                  </a:cubicBezTo>
                  <a:cubicBezTo>
                    <a:pt x="6732" y="47440"/>
                    <a:pt x="2542" y="46011"/>
                    <a:pt x="-793" y="43277"/>
                  </a:cubicBezTo>
                  <a:cubicBezTo>
                    <a:pt x="-3937" y="40591"/>
                    <a:pt x="-5653" y="36629"/>
                    <a:pt x="-5462" y="32514"/>
                  </a:cubicBezTo>
                  <a:cubicBezTo>
                    <a:pt x="-5653" y="28514"/>
                    <a:pt x="-3839" y="24685"/>
                    <a:pt x="-509" y="22418"/>
                  </a:cubicBezTo>
                  <a:cubicBezTo>
                    <a:pt x="3588" y="20027"/>
                    <a:pt x="8253" y="18865"/>
                    <a:pt x="12922" y="19084"/>
                  </a:cubicBezTo>
                  <a:lnTo>
                    <a:pt x="25401" y="19084"/>
                  </a:lnTo>
                  <a:lnTo>
                    <a:pt x="25401" y="17369"/>
                  </a:lnTo>
                  <a:cubicBezTo>
                    <a:pt x="25401" y="11273"/>
                    <a:pt x="21973" y="7844"/>
                    <a:pt x="15304" y="7844"/>
                  </a:cubicBezTo>
                  <a:cubicBezTo>
                    <a:pt x="10541" y="8016"/>
                    <a:pt x="5969" y="9606"/>
                    <a:pt x="2063" y="12416"/>
                  </a:cubicBezTo>
                  <a:lnTo>
                    <a:pt x="-2221" y="6416"/>
                  </a:lnTo>
                  <a:cubicBezTo>
                    <a:pt x="3207" y="2063"/>
                    <a:pt x="9876" y="-271"/>
                    <a:pt x="16829" y="-157"/>
                  </a:cubicBezTo>
                  <a:cubicBezTo>
                    <a:pt x="21592" y="-385"/>
                    <a:pt x="26257" y="1072"/>
                    <a:pt x="29973" y="3939"/>
                  </a:cubicBezTo>
                  <a:cubicBezTo>
                    <a:pt x="33591" y="7130"/>
                    <a:pt x="35498" y="11873"/>
                    <a:pt x="35116" y="16703"/>
                  </a:cubicBezTo>
                  <a:close/>
                  <a:moveTo>
                    <a:pt x="25401" y="29657"/>
                  </a:moveTo>
                  <a:lnTo>
                    <a:pt x="25401" y="25751"/>
                  </a:lnTo>
                  <a:lnTo>
                    <a:pt x="14639" y="25751"/>
                  </a:lnTo>
                  <a:cubicBezTo>
                    <a:pt x="7686" y="25751"/>
                    <a:pt x="4253" y="27942"/>
                    <a:pt x="4253" y="32324"/>
                  </a:cubicBezTo>
                  <a:cubicBezTo>
                    <a:pt x="4160" y="34343"/>
                    <a:pt x="5114" y="36267"/>
                    <a:pt x="6825" y="37372"/>
                  </a:cubicBezTo>
                  <a:cubicBezTo>
                    <a:pt x="8923" y="38705"/>
                    <a:pt x="11495" y="39344"/>
                    <a:pt x="13969" y="39182"/>
                  </a:cubicBezTo>
                  <a:cubicBezTo>
                    <a:pt x="16829" y="39239"/>
                    <a:pt x="19685" y="38334"/>
                    <a:pt x="21973" y="36610"/>
                  </a:cubicBezTo>
                  <a:cubicBezTo>
                    <a:pt x="24164" y="34962"/>
                    <a:pt x="25401" y="32324"/>
                    <a:pt x="25303" y="29561"/>
                  </a:cubicBezTo>
                  <a:close/>
                </a:path>
              </a:pathLst>
            </a:custGeom>
            <a:solidFill>
              <a:srgbClr val="6D6E71"/>
            </a:solidFill>
            <a:ln w="9525" cap="flat">
              <a:noFill/>
              <a:prstDash val="solid"/>
              <a:miter/>
            </a:ln>
          </p:spPr>
          <p:txBody>
            <a:bodyPr rtlCol="0" anchor="ctr"/>
            <a:lstStyle/>
            <a:p>
              <a:endParaRPr lang="en-US"/>
            </a:p>
          </p:txBody>
        </p:sp>
        <p:sp>
          <p:nvSpPr>
            <p:cNvPr id="666" name="Freeform: Shape 665">
              <a:extLst>
                <a:ext uri="{FF2B5EF4-FFF2-40B4-BE49-F238E27FC236}">
                  <a16:creationId xmlns:a16="http://schemas.microsoft.com/office/drawing/2014/main" id="{D7BBF1FA-E4C3-4A3E-9D69-0B666EB2645A}"/>
                </a:ext>
              </a:extLst>
            </p:cNvPr>
            <p:cNvSpPr/>
            <p:nvPr/>
          </p:nvSpPr>
          <p:spPr>
            <a:xfrm>
              <a:off x="16786099" y="3254502"/>
              <a:ext cx="47718" cy="45624"/>
            </a:xfrm>
            <a:custGeom>
              <a:avLst/>
              <a:gdLst>
                <a:gd name="connsiteX0" fmla="*/ 12903 w 47718"/>
                <a:gd name="connsiteY0" fmla="*/ 45445 h 45624"/>
                <a:gd name="connsiteX1" fmla="*/ -5477 w 47718"/>
                <a:gd name="connsiteY1" fmla="*/ -180 h 45624"/>
                <a:gd name="connsiteX2" fmla="*/ 4523 w 47718"/>
                <a:gd name="connsiteY2" fmla="*/ -180 h 45624"/>
                <a:gd name="connsiteX3" fmla="*/ 18429 w 47718"/>
                <a:gd name="connsiteY3" fmla="*/ 34300 h 45624"/>
                <a:gd name="connsiteX4" fmla="*/ 32242 w 47718"/>
                <a:gd name="connsiteY4" fmla="*/ -180 h 45624"/>
                <a:gd name="connsiteX5" fmla="*/ 42241 w 47718"/>
                <a:gd name="connsiteY5" fmla="*/ -180 h 45624"/>
                <a:gd name="connsiteX6" fmla="*/ 23861 w 47718"/>
                <a:gd name="connsiteY6" fmla="*/ 45445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718" h="45624">
                  <a:moveTo>
                    <a:pt x="12903" y="45445"/>
                  </a:moveTo>
                  <a:lnTo>
                    <a:pt x="-5477" y="-180"/>
                  </a:lnTo>
                  <a:lnTo>
                    <a:pt x="4523" y="-180"/>
                  </a:lnTo>
                  <a:lnTo>
                    <a:pt x="18429" y="34300"/>
                  </a:lnTo>
                  <a:lnTo>
                    <a:pt x="32242" y="-180"/>
                  </a:lnTo>
                  <a:lnTo>
                    <a:pt x="42241" y="-180"/>
                  </a:lnTo>
                  <a:lnTo>
                    <a:pt x="23861" y="45445"/>
                  </a:lnTo>
                  <a:close/>
                </a:path>
              </a:pathLst>
            </a:custGeom>
            <a:solidFill>
              <a:srgbClr val="6D6E71"/>
            </a:solidFill>
            <a:ln w="9525" cap="flat">
              <a:noFill/>
              <a:prstDash val="solid"/>
              <a:miter/>
            </a:ln>
          </p:spPr>
          <p:txBody>
            <a:bodyPr rtlCol="0" anchor="ctr"/>
            <a:lstStyle/>
            <a:p>
              <a:endParaRPr lang="en-US"/>
            </a:p>
          </p:txBody>
        </p:sp>
        <p:sp>
          <p:nvSpPr>
            <p:cNvPr id="667" name="Freeform: Shape 666">
              <a:extLst>
                <a:ext uri="{FF2B5EF4-FFF2-40B4-BE49-F238E27FC236}">
                  <a16:creationId xmlns:a16="http://schemas.microsoft.com/office/drawing/2014/main" id="{1191B5E9-92BC-4EAF-8746-851132864C84}"/>
                </a:ext>
              </a:extLst>
            </p:cNvPr>
            <p:cNvSpPr/>
            <p:nvPr/>
          </p:nvSpPr>
          <p:spPr>
            <a:xfrm>
              <a:off x="16835710" y="3253339"/>
              <a:ext cx="40660" cy="47468"/>
            </a:xfrm>
            <a:custGeom>
              <a:avLst/>
              <a:gdLst>
                <a:gd name="connsiteX0" fmla="*/ 34920 w 40660"/>
                <a:gd name="connsiteY0" fmla="*/ 46608 h 47468"/>
                <a:gd name="connsiteX1" fmla="*/ 26256 w 40660"/>
                <a:gd name="connsiteY1" fmla="*/ 46608 h 47468"/>
                <a:gd name="connsiteX2" fmla="*/ 26256 w 40660"/>
                <a:gd name="connsiteY2" fmla="*/ 40512 h 47468"/>
                <a:gd name="connsiteX3" fmla="*/ 11015 w 40660"/>
                <a:gd name="connsiteY3" fmla="*/ 47274 h 47468"/>
                <a:gd name="connsiteX4" fmla="*/ -701 w 40660"/>
                <a:gd name="connsiteY4" fmla="*/ 43274 h 47468"/>
                <a:gd name="connsiteX5" fmla="*/ -5463 w 40660"/>
                <a:gd name="connsiteY5" fmla="*/ 32511 h 47468"/>
                <a:gd name="connsiteX6" fmla="*/ -417 w 40660"/>
                <a:gd name="connsiteY6" fmla="*/ 22414 h 47468"/>
                <a:gd name="connsiteX7" fmla="*/ 13015 w 40660"/>
                <a:gd name="connsiteY7" fmla="*/ 19080 h 47468"/>
                <a:gd name="connsiteX8" fmla="*/ 25493 w 40660"/>
                <a:gd name="connsiteY8" fmla="*/ 19080 h 47468"/>
                <a:gd name="connsiteX9" fmla="*/ 25493 w 40660"/>
                <a:gd name="connsiteY9" fmla="*/ 17366 h 47468"/>
                <a:gd name="connsiteX10" fmla="*/ 15298 w 40660"/>
                <a:gd name="connsiteY10" fmla="*/ 7841 h 47468"/>
                <a:gd name="connsiteX11" fmla="*/ 2155 w 40660"/>
                <a:gd name="connsiteY11" fmla="*/ 12413 h 47468"/>
                <a:gd name="connsiteX12" fmla="*/ -2128 w 40660"/>
                <a:gd name="connsiteY12" fmla="*/ 6412 h 47468"/>
                <a:gd name="connsiteX13" fmla="*/ 16922 w 40660"/>
                <a:gd name="connsiteY13" fmla="*/ -160 h 47468"/>
                <a:gd name="connsiteX14" fmla="*/ 30065 w 40660"/>
                <a:gd name="connsiteY14" fmla="*/ 3936 h 47468"/>
                <a:gd name="connsiteX15" fmla="*/ 35111 w 40660"/>
                <a:gd name="connsiteY15" fmla="*/ 16699 h 47468"/>
                <a:gd name="connsiteX16" fmla="*/ 25395 w 40660"/>
                <a:gd name="connsiteY16" fmla="*/ 29653 h 47468"/>
                <a:gd name="connsiteX17" fmla="*/ 25395 w 40660"/>
                <a:gd name="connsiteY17" fmla="*/ 25748 h 47468"/>
                <a:gd name="connsiteX18" fmla="*/ 14540 w 40660"/>
                <a:gd name="connsiteY18" fmla="*/ 25748 h 47468"/>
                <a:gd name="connsiteX19" fmla="*/ 4155 w 40660"/>
                <a:gd name="connsiteY19" fmla="*/ 32320 h 47468"/>
                <a:gd name="connsiteX20" fmla="*/ 6727 w 40660"/>
                <a:gd name="connsiteY20" fmla="*/ 37368 h 47468"/>
                <a:gd name="connsiteX21" fmla="*/ 13871 w 40660"/>
                <a:gd name="connsiteY21" fmla="*/ 39178 h 47468"/>
                <a:gd name="connsiteX22" fmla="*/ 21968 w 40660"/>
                <a:gd name="connsiteY22" fmla="*/ 36606 h 47468"/>
                <a:gd name="connsiteX23" fmla="*/ 25395 w 40660"/>
                <a:gd name="connsiteY23" fmla="*/ 29558 h 47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60" h="47468">
                  <a:moveTo>
                    <a:pt x="34920" y="46608"/>
                  </a:moveTo>
                  <a:lnTo>
                    <a:pt x="26256" y="46608"/>
                  </a:lnTo>
                  <a:lnTo>
                    <a:pt x="26256" y="40512"/>
                  </a:lnTo>
                  <a:cubicBezTo>
                    <a:pt x="22442" y="44988"/>
                    <a:pt x="16824" y="47484"/>
                    <a:pt x="11015" y="47274"/>
                  </a:cubicBezTo>
                  <a:cubicBezTo>
                    <a:pt x="6727" y="47446"/>
                    <a:pt x="2536" y="46017"/>
                    <a:pt x="-701" y="43274"/>
                  </a:cubicBezTo>
                  <a:cubicBezTo>
                    <a:pt x="-3845" y="40607"/>
                    <a:pt x="-5654" y="36635"/>
                    <a:pt x="-5463" y="32511"/>
                  </a:cubicBezTo>
                  <a:cubicBezTo>
                    <a:pt x="-5654" y="28491"/>
                    <a:pt x="-3752" y="24652"/>
                    <a:pt x="-417" y="22414"/>
                  </a:cubicBezTo>
                  <a:cubicBezTo>
                    <a:pt x="3681" y="20023"/>
                    <a:pt x="8345" y="18861"/>
                    <a:pt x="13015" y="19080"/>
                  </a:cubicBezTo>
                  <a:lnTo>
                    <a:pt x="25493" y="19080"/>
                  </a:lnTo>
                  <a:lnTo>
                    <a:pt x="25493" y="17366"/>
                  </a:lnTo>
                  <a:cubicBezTo>
                    <a:pt x="25493" y="11270"/>
                    <a:pt x="22065" y="7841"/>
                    <a:pt x="15298" y="7841"/>
                  </a:cubicBezTo>
                  <a:cubicBezTo>
                    <a:pt x="10536" y="8022"/>
                    <a:pt x="5964" y="9613"/>
                    <a:pt x="2155" y="12413"/>
                  </a:cubicBezTo>
                  <a:lnTo>
                    <a:pt x="-2128" y="6412"/>
                  </a:lnTo>
                  <a:cubicBezTo>
                    <a:pt x="3299" y="2059"/>
                    <a:pt x="9969" y="-274"/>
                    <a:pt x="16922" y="-160"/>
                  </a:cubicBezTo>
                  <a:cubicBezTo>
                    <a:pt x="21684" y="-370"/>
                    <a:pt x="26256" y="1078"/>
                    <a:pt x="30065" y="3936"/>
                  </a:cubicBezTo>
                  <a:cubicBezTo>
                    <a:pt x="33683" y="7136"/>
                    <a:pt x="35590" y="11880"/>
                    <a:pt x="35111" y="16699"/>
                  </a:cubicBezTo>
                  <a:close/>
                  <a:moveTo>
                    <a:pt x="25395" y="29653"/>
                  </a:moveTo>
                  <a:lnTo>
                    <a:pt x="25395" y="25748"/>
                  </a:lnTo>
                  <a:lnTo>
                    <a:pt x="14540" y="25748"/>
                  </a:lnTo>
                  <a:cubicBezTo>
                    <a:pt x="7680" y="25748"/>
                    <a:pt x="4155" y="27939"/>
                    <a:pt x="4155" y="32320"/>
                  </a:cubicBezTo>
                  <a:cubicBezTo>
                    <a:pt x="4062" y="34340"/>
                    <a:pt x="5015" y="36264"/>
                    <a:pt x="6727" y="37368"/>
                  </a:cubicBezTo>
                  <a:cubicBezTo>
                    <a:pt x="8824" y="38702"/>
                    <a:pt x="11396" y="39340"/>
                    <a:pt x="13871" y="39178"/>
                  </a:cubicBezTo>
                  <a:cubicBezTo>
                    <a:pt x="16824" y="39245"/>
                    <a:pt x="19587" y="38340"/>
                    <a:pt x="21968" y="36606"/>
                  </a:cubicBezTo>
                  <a:cubicBezTo>
                    <a:pt x="24256" y="34978"/>
                    <a:pt x="25493" y="32330"/>
                    <a:pt x="25395" y="29558"/>
                  </a:cubicBezTo>
                  <a:close/>
                </a:path>
              </a:pathLst>
            </a:custGeom>
            <a:solidFill>
              <a:srgbClr val="6D6E71"/>
            </a:solidFill>
            <a:ln w="9525" cap="flat">
              <a:noFill/>
              <a:prstDash val="solid"/>
              <a:miter/>
            </a:ln>
          </p:spPr>
          <p:txBody>
            <a:bodyPr rtlCol="0" anchor="ctr"/>
            <a:lstStyle/>
            <a:p>
              <a:endParaRPr lang="en-US"/>
            </a:p>
          </p:txBody>
        </p:sp>
        <p:sp>
          <p:nvSpPr>
            <p:cNvPr id="668" name="Freeform: Shape 667">
              <a:extLst>
                <a:ext uri="{FF2B5EF4-FFF2-40B4-BE49-F238E27FC236}">
                  <a16:creationId xmlns:a16="http://schemas.microsoft.com/office/drawing/2014/main" id="{353A0393-AFAF-4733-955A-89AEA4FC26DE}"/>
                </a:ext>
              </a:extLst>
            </p:cNvPr>
            <p:cNvSpPr/>
            <p:nvPr/>
          </p:nvSpPr>
          <p:spPr>
            <a:xfrm>
              <a:off x="16887920" y="3235070"/>
              <a:ext cx="12189" cy="65056"/>
            </a:xfrm>
            <a:custGeom>
              <a:avLst/>
              <a:gdLst>
                <a:gd name="connsiteX0" fmla="*/ -3668 w 12189"/>
                <a:gd name="connsiteY0" fmla="*/ 10203 h 65056"/>
                <a:gd name="connsiteX1" fmla="*/ -5477 w 12189"/>
                <a:gd name="connsiteY1" fmla="*/ 5917 h 65056"/>
                <a:gd name="connsiteX2" fmla="*/ -3668 w 12189"/>
                <a:gd name="connsiteY2" fmla="*/ 1630 h 65056"/>
                <a:gd name="connsiteX3" fmla="*/ 621 w 12189"/>
                <a:gd name="connsiteY3" fmla="*/ -180 h 65056"/>
                <a:gd name="connsiteX4" fmla="*/ 6713 w 12189"/>
                <a:gd name="connsiteY4" fmla="*/ 5917 h 65056"/>
                <a:gd name="connsiteX5" fmla="*/ 4904 w 12189"/>
                <a:gd name="connsiteY5" fmla="*/ 10203 h 65056"/>
                <a:gd name="connsiteX6" fmla="*/ 621 w 12189"/>
                <a:gd name="connsiteY6" fmla="*/ 12012 h 65056"/>
                <a:gd name="connsiteX7" fmla="*/ -3668 w 12189"/>
                <a:gd name="connsiteY7" fmla="*/ 10203 h 65056"/>
                <a:gd name="connsiteX8" fmla="*/ 5383 w 12189"/>
                <a:gd name="connsiteY8" fmla="*/ 64876 h 65056"/>
                <a:gd name="connsiteX9" fmla="*/ -4142 w 12189"/>
                <a:gd name="connsiteY9" fmla="*/ 64876 h 65056"/>
                <a:gd name="connsiteX10" fmla="*/ -4142 w 12189"/>
                <a:gd name="connsiteY10" fmla="*/ 19251 h 65056"/>
                <a:gd name="connsiteX11" fmla="*/ 5383 w 12189"/>
                <a:gd name="connsiteY11" fmla="*/ 19251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89" h="65056">
                  <a:moveTo>
                    <a:pt x="-3668" y="10203"/>
                  </a:moveTo>
                  <a:cubicBezTo>
                    <a:pt x="-4812" y="9060"/>
                    <a:pt x="-5477" y="7526"/>
                    <a:pt x="-5477" y="5917"/>
                  </a:cubicBezTo>
                  <a:cubicBezTo>
                    <a:pt x="-5477" y="4297"/>
                    <a:pt x="-4812" y="2754"/>
                    <a:pt x="-3668" y="1630"/>
                  </a:cubicBezTo>
                  <a:cubicBezTo>
                    <a:pt x="-2523" y="459"/>
                    <a:pt x="-1003" y="-198"/>
                    <a:pt x="621" y="-180"/>
                  </a:cubicBezTo>
                  <a:cubicBezTo>
                    <a:pt x="3951" y="-132"/>
                    <a:pt x="6620" y="2573"/>
                    <a:pt x="6713" y="5917"/>
                  </a:cubicBezTo>
                  <a:cubicBezTo>
                    <a:pt x="6713" y="7536"/>
                    <a:pt x="6048" y="9088"/>
                    <a:pt x="4904" y="10203"/>
                  </a:cubicBezTo>
                  <a:cubicBezTo>
                    <a:pt x="3760" y="11365"/>
                    <a:pt x="2239" y="12022"/>
                    <a:pt x="621" y="12012"/>
                  </a:cubicBezTo>
                  <a:cubicBezTo>
                    <a:pt x="-1003" y="11993"/>
                    <a:pt x="-2523" y="11336"/>
                    <a:pt x="-3668" y="10203"/>
                  </a:cubicBezTo>
                  <a:close/>
                  <a:moveTo>
                    <a:pt x="5383" y="64876"/>
                  </a:moveTo>
                  <a:lnTo>
                    <a:pt x="-4142" y="64876"/>
                  </a:lnTo>
                  <a:lnTo>
                    <a:pt x="-4142" y="19251"/>
                  </a:lnTo>
                  <a:lnTo>
                    <a:pt x="5383" y="19251"/>
                  </a:lnTo>
                  <a:close/>
                </a:path>
              </a:pathLst>
            </a:custGeom>
            <a:solidFill>
              <a:srgbClr val="6D6E71"/>
            </a:solidFill>
            <a:ln w="9525" cap="flat">
              <a:noFill/>
              <a:prstDash val="solid"/>
              <a:miter/>
            </a:ln>
          </p:spPr>
          <p:txBody>
            <a:bodyPr rtlCol="0" anchor="ctr"/>
            <a:lstStyle/>
            <a:p>
              <a:endParaRPr lang="en-US"/>
            </a:p>
          </p:txBody>
        </p:sp>
        <p:sp>
          <p:nvSpPr>
            <p:cNvPr id="669" name="Freeform: Shape 668">
              <a:extLst>
                <a:ext uri="{FF2B5EF4-FFF2-40B4-BE49-F238E27FC236}">
                  <a16:creationId xmlns:a16="http://schemas.microsoft.com/office/drawing/2014/main" id="{B2D68250-35EF-4A01-BB50-307E9D01377C}"/>
                </a:ext>
              </a:extLst>
            </p:cNvPr>
            <p:cNvSpPr/>
            <p:nvPr/>
          </p:nvSpPr>
          <p:spPr>
            <a:xfrm>
              <a:off x="16911254" y="3236499"/>
              <a:ext cx="9525" cy="63627"/>
            </a:xfrm>
            <a:custGeom>
              <a:avLst/>
              <a:gdLst>
                <a:gd name="connsiteX0" fmla="*/ 4048 w 9525"/>
                <a:gd name="connsiteY0" fmla="*/ 63447 h 63627"/>
                <a:gd name="connsiteX1" fmla="*/ -5477 w 9525"/>
                <a:gd name="connsiteY1" fmla="*/ 63447 h 63627"/>
                <a:gd name="connsiteX2" fmla="*/ -5477 w 9525"/>
                <a:gd name="connsiteY2" fmla="*/ -180 h 63627"/>
                <a:gd name="connsiteX3" fmla="*/ 4048 w 9525"/>
                <a:gd name="connsiteY3" fmla="*/ -180 h 63627"/>
              </a:gdLst>
              <a:ahLst/>
              <a:cxnLst>
                <a:cxn ang="0">
                  <a:pos x="connsiteX0" y="connsiteY0"/>
                </a:cxn>
                <a:cxn ang="0">
                  <a:pos x="connsiteX1" y="connsiteY1"/>
                </a:cxn>
                <a:cxn ang="0">
                  <a:pos x="connsiteX2" y="connsiteY2"/>
                </a:cxn>
                <a:cxn ang="0">
                  <a:pos x="connsiteX3" y="connsiteY3"/>
                </a:cxn>
              </a:cxnLst>
              <a:rect l="l" t="t" r="r" b="b"/>
              <a:pathLst>
                <a:path w="9525" h="63627">
                  <a:moveTo>
                    <a:pt x="4048" y="63447"/>
                  </a:moveTo>
                  <a:lnTo>
                    <a:pt x="-5477" y="63447"/>
                  </a:lnTo>
                  <a:lnTo>
                    <a:pt x="-5477" y="-180"/>
                  </a:lnTo>
                  <a:lnTo>
                    <a:pt x="4048" y="-180"/>
                  </a:lnTo>
                  <a:close/>
                </a:path>
              </a:pathLst>
            </a:custGeom>
            <a:solidFill>
              <a:srgbClr val="6D6E71"/>
            </a:solidFill>
            <a:ln w="9525" cap="flat">
              <a:noFill/>
              <a:prstDash val="solid"/>
              <a:miter/>
            </a:ln>
          </p:spPr>
          <p:txBody>
            <a:bodyPr rtlCol="0" anchor="ctr"/>
            <a:lstStyle/>
            <a:p>
              <a:endParaRPr lang="en-US"/>
            </a:p>
          </p:txBody>
        </p:sp>
        <p:sp>
          <p:nvSpPr>
            <p:cNvPr id="670" name="Freeform: Shape 669">
              <a:extLst>
                <a:ext uri="{FF2B5EF4-FFF2-40B4-BE49-F238E27FC236}">
                  <a16:creationId xmlns:a16="http://schemas.microsoft.com/office/drawing/2014/main" id="{BC1F54EE-6C3B-492C-A1AA-0C12714C0992}"/>
                </a:ext>
              </a:extLst>
            </p:cNvPr>
            <p:cNvSpPr/>
            <p:nvPr/>
          </p:nvSpPr>
          <p:spPr>
            <a:xfrm>
              <a:off x="16930387" y="3253333"/>
              <a:ext cx="40636" cy="47472"/>
            </a:xfrm>
            <a:custGeom>
              <a:avLst/>
              <a:gdLst>
                <a:gd name="connsiteX0" fmla="*/ 34921 w 40636"/>
                <a:gd name="connsiteY0" fmla="*/ 46613 h 47472"/>
                <a:gd name="connsiteX1" fmla="*/ 26159 w 40636"/>
                <a:gd name="connsiteY1" fmla="*/ 46613 h 47472"/>
                <a:gd name="connsiteX2" fmla="*/ 26159 w 40636"/>
                <a:gd name="connsiteY2" fmla="*/ 40517 h 47472"/>
                <a:gd name="connsiteX3" fmla="*/ 11016 w 40636"/>
                <a:gd name="connsiteY3" fmla="*/ 47280 h 47472"/>
                <a:gd name="connsiteX4" fmla="*/ -798 w 40636"/>
                <a:gd name="connsiteY4" fmla="*/ 43279 h 47472"/>
                <a:gd name="connsiteX5" fmla="*/ -5462 w 40636"/>
                <a:gd name="connsiteY5" fmla="*/ 32516 h 47472"/>
                <a:gd name="connsiteX6" fmla="*/ -509 w 40636"/>
                <a:gd name="connsiteY6" fmla="*/ 22420 h 47472"/>
                <a:gd name="connsiteX7" fmla="*/ 13016 w 40636"/>
                <a:gd name="connsiteY7" fmla="*/ 19086 h 47472"/>
                <a:gd name="connsiteX8" fmla="*/ 25396 w 40636"/>
                <a:gd name="connsiteY8" fmla="*/ 19086 h 47472"/>
                <a:gd name="connsiteX9" fmla="*/ 25396 w 40636"/>
                <a:gd name="connsiteY9" fmla="*/ 17371 h 47472"/>
                <a:gd name="connsiteX10" fmla="*/ 15304 w 40636"/>
                <a:gd name="connsiteY10" fmla="*/ 7846 h 47472"/>
                <a:gd name="connsiteX11" fmla="*/ 2063 w 40636"/>
                <a:gd name="connsiteY11" fmla="*/ 12418 h 47472"/>
                <a:gd name="connsiteX12" fmla="*/ -2225 w 40636"/>
                <a:gd name="connsiteY12" fmla="*/ 6418 h 47472"/>
                <a:gd name="connsiteX13" fmla="*/ 16825 w 40636"/>
                <a:gd name="connsiteY13" fmla="*/ -155 h 47472"/>
                <a:gd name="connsiteX14" fmla="*/ 29973 w 40636"/>
                <a:gd name="connsiteY14" fmla="*/ 3941 h 47472"/>
                <a:gd name="connsiteX15" fmla="*/ 35112 w 40636"/>
                <a:gd name="connsiteY15" fmla="*/ 16704 h 47472"/>
                <a:gd name="connsiteX16" fmla="*/ 25396 w 40636"/>
                <a:gd name="connsiteY16" fmla="*/ 29659 h 47472"/>
                <a:gd name="connsiteX17" fmla="*/ 25396 w 40636"/>
                <a:gd name="connsiteY17" fmla="*/ 25753 h 47472"/>
                <a:gd name="connsiteX18" fmla="*/ 14634 w 40636"/>
                <a:gd name="connsiteY18" fmla="*/ 25753 h 47472"/>
                <a:gd name="connsiteX19" fmla="*/ 4253 w 40636"/>
                <a:gd name="connsiteY19" fmla="*/ 32326 h 47472"/>
                <a:gd name="connsiteX20" fmla="*/ 6825 w 40636"/>
                <a:gd name="connsiteY20" fmla="*/ 37374 h 47472"/>
                <a:gd name="connsiteX21" fmla="*/ 13969 w 40636"/>
                <a:gd name="connsiteY21" fmla="*/ 39184 h 47472"/>
                <a:gd name="connsiteX22" fmla="*/ 21968 w 40636"/>
                <a:gd name="connsiteY22" fmla="*/ 36612 h 47472"/>
                <a:gd name="connsiteX23" fmla="*/ 25303 w 40636"/>
                <a:gd name="connsiteY23" fmla="*/ 29563 h 47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6" h="47472">
                  <a:moveTo>
                    <a:pt x="34921" y="46613"/>
                  </a:moveTo>
                  <a:lnTo>
                    <a:pt x="26159" y="46613"/>
                  </a:lnTo>
                  <a:lnTo>
                    <a:pt x="26159" y="40517"/>
                  </a:lnTo>
                  <a:cubicBezTo>
                    <a:pt x="22447" y="44965"/>
                    <a:pt x="16825" y="47461"/>
                    <a:pt x="11016" y="47280"/>
                  </a:cubicBezTo>
                  <a:cubicBezTo>
                    <a:pt x="6728" y="47442"/>
                    <a:pt x="2537" y="46013"/>
                    <a:pt x="-798" y="43279"/>
                  </a:cubicBezTo>
                  <a:cubicBezTo>
                    <a:pt x="-3937" y="40593"/>
                    <a:pt x="-5653" y="36631"/>
                    <a:pt x="-5462" y="32516"/>
                  </a:cubicBezTo>
                  <a:cubicBezTo>
                    <a:pt x="-5653" y="28516"/>
                    <a:pt x="-3844" y="24687"/>
                    <a:pt x="-509" y="22420"/>
                  </a:cubicBezTo>
                  <a:cubicBezTo>
                    <a:pt x="3588" y="20010"/>
                    <a:pt x="8253" y="18848"/>
                    <a:pt x="13016" y="19086"/>
                  </a:cubicBezTo>
                  <a:lnTo>
                    <a:pt x="25396" y="19086"/>
                  </a:lnTo>
                  <a:lnTo>
                    <a:pt x="25396" y="17371"/>
                  </a:lnTo>
                  <a:cubicBezTo>
                    <a:pt x="25396" y="11275"/>
                    <a:pt x="22066" y="7846"/>
                    <a:pt x="15304" y="7846"/>
                  </a:cubicBezTo>
                  <a:cubicBezTo>
                    <a:pt x="10541" y="8018"/>
                    <a:pt x="5969" y="9608"/>
                    <a:pt x="2063" y="12418"/>
                  </a:cubicBezTo>
                  <a:lnTo>
                    <a:pt x="-2225" y="6418"/>
                  </a:lnTo>
                  <a:cubicBezTo>
                    <a:pt x="3109" y="2065"/>
                    <a:pt x="9872" y="-269"/>
                    <a:pt x="16825" y="-155"/>
                  </a:cubicBezTo>
                  <a:cubicBezTo>
                    <a:pt x="21587" y="-393"/>
                    <a:pt x="26257" y="1055"/>
                    <a:pt x="29973" y="3941"/>
                  </a:cubicBezTo>
                  <a:cubicBezTo>
                    <a:pt x="33591" y="7132"/>
                    <a:pt x="35493" y="11875"/>
                    <a:pt x="35112" y="16704"/>
                  </a:cubicBezTo>
                  <a:close/>
                  <a:moveTo>
                    <a:pt x="25396" y="29659"/>
                  </a:moveTo>
                  <a:lnTo>
                    <a:pt x="25396" y="25753"/>
                  </a:lnTo>
                  <a:lnTo>
                    <a:pt x="14634" y="25753"/>
                  </a:lnTo>
                  <a:cubicBezTo>
                    <a:pt x="7681" y="25753"/>
                    <a:pt x="4253" y="27944"/>
                    <a:pt x="4253" y="32326"/>
                  </a:cubicBezTo>
                  <a:cubicBezTo>
                    <a:pt x="4156" y="34345"/>
                    <a:pt x="5109" y="36269"/>
                    <a:pt x="6825" y="37374"/>
                  </a:cubicBezTo>
                  <a:cubicBezTo>
                    <a:pt x="8918" y="38707"/>
                    <a:pt x="11490" y="39346"/>
                    <a:pt x="13969" y="39184"/>
                  </a:cubicBezTo>
                  <a:cubicBezTo>
                    <a:pt x="16825" y="39241"/>
                    <a:pt x="19685" y="38336"/>
                    <a:pt x="21968" y="36612"/>
                  </a:cubicBezTo>
                  <a:cubicBezTo>
                    <a:pt x="24159" y="34964"/>
                    <a:pt x="25396" y="32326"/>
                    <a:pt x="25303" y="29563"/>
                  </a:cubicBezTo>
                  <a:close/>
                </a:path>
              </a:pathLst>
            </a:custGeom>
            <a:solidFill>
              <a:srgbClr val="6D6E71"/>
            </a:solidFill>
            <a:ln w="9525" cap="flat">
              <a:noFill/>
              <a:prstDash val="solid"/>
              <a:miter/>
            </a:ln>
          </p:spPr>
          <p:txBody>
            <a:bodyPr rtlCol="0" anchor="ctr"/>
            <a:lstStyle/>
            <a:p>
              <a:endParaRPr lang="en-US"/>
            </a:p>
          </p:txBody>
        </p:sp>
        <p:sp>
          <p:nvSpPr>
            <p:cNvPr id="671" name="Freeform: Shape 670">
              <a:extLst>
                <a:ext uri="{FF2B5EF4-FFF2-40B4-BE49-F238E27FC236}">
                  <a16:creationId xmlns:a16="http://schemas.microsoft.com/office/drawing/2014/main" id="{AC4E34B0-CDF0-465F-B7FA-202DE5CBDB7C}"/>
                </a:ext>
              </a:extLst>
            </p:cNvPr>
            <p:cNvSpPr/>
            <p:nvPr/>
          </p:nvSpPr>
          <p:spPr>
            <a:xfrm>
              <a:off x="16983361" y="3236499"/>
              <a:ext cx="46601" cy="64310"/>
            </a:xfrm>
            <a:custGeom>
              <a:avLst/>
              <a:gdLst>
                <a:gd name="connsiteX0" fmla="*/ 18908 w 46601"/>
                <a:gd name="connsiteY0" fmla="*/ 17156 h 64310"/>
                <a:gd name="connsiteX1" fmla="*/ 34623 w 46601"/>
                <a:gd name="connsiteY1" fmla="*/ 23537 h 64310"/>
                <a:gd name="connsiteX2" fmla="*/ 41102 w 46601"/>
                <a:gd name="connsiteY2" fmla="*/ 40397 h 64310"/>
                <a:gd name="connsiteX3" fmla="*/ 34623 w 46601"/>
                <a:gd name="connsiteY3" fmla="*/ 57542 h 64310"/>
                <a:gd name="connsiteX4" fmla="*/ 6239 w 46601"/>
                <a:gd name="connsiteY4" fmla="*/ 58913 h 64310"/>
                <a:gd name="connsiteX5" fmla="*/ 4048 w 46601"/>
                <a:gd name="connsiteY5" fmla="*/ 56589 h 64310"/>
                <a:gd name="connsiteX6" fmla="*/ 4048 w 46601"/>
                <a:gd name="connsiteY6" fmla="*/ 63447 h 64310"/>
                <a:gd name="connsiteX7" fmla="*/ -5477 w 46601"/>
                <a:gd name="connsiteY7" fmla="*/ 63447 h 64310"/>
                <a:gd name="connsiteX8" fmla="*/ -5477 w 46601"/>
                <a:gd name="connsiteY8" fmla="*/ -180 h 64310"/>
                <a:gd name="connsiteX9" fmla="*/ 4048 w 46601"/>
                <a:gd name="connsiteY9" fmla="*/ -180 h 64310"/>
                <a:gd name="connsiteX10" fmla="*/ 4048 w 46601"/>
                <a:gd name="connsiteY10" fmla="*/ 25823 h 64310"/>
                <a:gd name="connsiteX11" fmla="*/ 18908 w 46601"/>
                <a:gd name="connsiteY11" fmla="*/ 17156 h 64310"/>
                <a:gd name="connsiteX12" fmla="*/ 3858 w 46601"/>
                <a:gd name="connsiteY12" fmla="*/ 40778 h 64310"/>
                <a:gd name="connsiteX13" fmla="*/ 7857 w 46601"/>
                <a:gd name="connsiteY13" fmla="*/ 51446 h 64310"/>
                <a:gd name="connsiteX14" fmla="*/ 17382 w 46601"/>
                <a:gd name="connsiteY14" fmla="*/ 55541 h 64310"/>
                <a:gd name="connsiteX15" fmla="*/ 26907 w 46601"/>
                <a:gd name="connsiteY15" fmla="*/ 51446 h 64310"/>
                <a:gd name="connsiteX16" fmla="*/ 31098 w 46601"/>
                <a:gd name="connsiteY16" fmla="*/ 40778 h 64310"/>
                <a:gd name="connsiteX17" fmla="*/ 27005 w 46601"/>
                <a:gd name="connsiteY17" fmla="*/ 29919 h 64310"/>
                <a:gd name="connsiteX18" fmla="*/ 17480 w 46601"/>
                <a:gd name="connsiteY18" fmla="*/ 25538 h 64310"/>
                <a:gd name="connsiteX19" fmla="*/ 7955 w 46601"/>
                <a:gd name="connsiteY19" fmla="*/ 29919 h 64310"/>
                <a:gd name="connsiteX20" fmla="*/ 3858 w 46601"/>
                <a:gd name="connsiteY20" fmla="*/ 40778 h 6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4310">
                  <a:moveTo>
                    <a:pt x="18908" y="17156"/>
                  </a:moveTo>
                  <a:cubicBezTo>
                    <a:pt x="24810" y="17051"/>
                    <a:pt x="30433" y="19356"/>
                    <a:pt x="34623" y="23537"/>
                  </a:cubicBezTo>
                  <a:cubicBezTo>
                    <a:pt x="39004" y="28014"/>
                    <a:pt x="41385" y="34120"/>
                    <a:pt x="41102" y="40397"/>
                  </a:cubicBezTo>
                  <a:cubicBezTo>
                    <a:pt x="41385" y="46750"/>
                    <a:pt x="39004" y="52941"/>
                    <a:pt x="34623" y="57542"/>
                  </a:cubicBezTo>
                  <a:cubicBezTo>
                    <a:pt x="27191" y="65762"/>
                    <a:pt x="14429" y="66371"/>
                    <a:pt x="6239" y="58913"/>
                  </a:cubicBezTo>
                  <a:cubicBezTo>
                    <a:pt x="5476" y="58199"/>
                    <a:pt x="4713" y="57418"/>
                    <a:pt x="4048" y="56589"/>
                  </a:cubicBezTo>
                  <a:lnTo>
                    <a:pt x="4048" y="63447"/>
                  </a:lnTo>
                  <a:lnTo>
                    <a:pt x="-5477" y="63447"/>
                  </a:lnTo>
                  <a:lnTo>
                    <a:pt x="-5477" y="-180"/>
                  </a:lnTo>
                  <a:lnTo>
                    <a:pt x="4048" y="-180"/>
                  </a:lnTo>
                  <a:lnTo>
                    <a:pt x="4048" y="25823"/>
                  </a:lnTo>
                  <a:cubicBezTo>
                    <a:pt x="7095" y="20480"/>
                    <a:pt x="12717" y="17175"/>
                    <a:pt x="18908" y="17156"/>
                  </a:cubicBezTo>
                  <a:close/>
                  <a:moveTo>
                    <a:pt x="3858" y="40778"/>
                  </a:moveTo>
                  <a:cubicBezTo>
                    <a:pt x="3760" y="44721"/>
                    <a:pt x="5192" y="48559"/>
                    <a:pt x="7857" y="51446"/>
                  </a:cubicBezTo>
                  <a:cubicBezTo>
                    <a:pt x="10336" y="54113"/>
                    <a:pt x="13764" y="55608"/>
                    <a:pt x="17382" y="55541"/>
                  </a:cubicBezTo>
                  <a:cubicBezTo>
                    <a:pt x="21001" y="55503"/>
                    <a:pt x="24433" y="54027"/>
                    <a:pt x="26907" y="51446"/>
                  </a:cubicBezTo>
                  <a:cubicBezTo>
                    <a:pt x="29763" y="48626"/>
                    <a:pt x="31288" y="44759"/>
                    <a:pt x="31098" y="40778"/>
                  </a:cubicBezTo>
                  <a:cubicBezTo>
                    <a:pt x="31288" y="36758"/>
                    <a:pt x="29763" y="32843"/>
                    <a:pt x="27005" y="29919"/>
                  </a:cubicBezTo>
                  <a:cubicBezTo>
                    <a:pt x="24624" y="27176"/>
                    <a:pt x="21098" y="25576"/>
                    <a:pt x="17480" y="25538"/>
                  </a:cubicBezTo>
                  <a:cubicBezTo>
                    <a:pt x="13764" y="25500"/>
                    <a:pt x="10336" y="27109"/>
                    <a:pt x="7955" y="29919"/>
                  </a:cubicBezTo>
                  <a:cubicBezTo>
                    <a:pt x="5192" y="32862"/>
                    <a:pt x="3760" y="36758"/>
                    <a:pt x="3858" y="40778"/>
                  </a:cubicBezTo>
                  <a:close/>
                </a:path>
              </a:pathLst>
            </a:custGeom>
            <a:solidFill>
              <a:srgbClr val="6D6E71"/>
            </a:solidFill>
            <a:ln w="9525" cap="flat">
              <a:noFill/>
              <a:prstDash val="solid"/>
              <a:miter/>
            </a:ln>
          </p:spPr>
          <p:txBody>
            <a:bodyPr rtlCol="0" anchor="ctr"/>
            <a:lstStyle/>
            <a:p>
              <a:endParaRPr lang="en-US"/>
            </a:p>
          </p:txBody>
        </p:sp>
        <p:sp>
          <p:nvSpPr>
            <p:cNvPr id="672" name="Freeform: Shape 671">
              <a:extLst>
                <a:ext uri="{FF2B5EF4-FFF2-40B4-BE49-F238E27FC236}">
                  <a16:creationId xmlns:a16="http://schemas.microsoft.com/office/drawing/2014/main" id="{85068047-AC9F-4318-81E6-EA96FB235C28}"/>
                </a:ext>
              </a:extLst>
            </p:cNvPr>
            <p:cNvSpPr/>
            <p:nvPr/>
          </p:nvSpPr>
          <p:spPr>
            <a:xfrm>
              <a:off x="17040032" y="3236499"/>
              <a:ext cx="9525" cy="63627"/>
            </a:xfrm>
            <a:custGeom>
              <a:avLst/>
              <a:gdLst>
                <a:gd name="connsiteX0" fmla="*/ 4048 w 9525"/>
                <a:gd name="connsiteY0" fmla="*/ 63447 h 63627"/>
                <a:gd name="connsiteX1" fmla="*/ -5477 w 9525"/>
                <a:gd name="connsiteY1" fmla="*/ 63447 h 63627"/>
                <a:gd name="connsiteX2" fmla="*/ -5477 w 9525"/>
                <a:gd name="connsiteY2" fmla="*/ -180 h 63627"/>
                <a:gd name="connsiteX3" fmla="*/ 4048 w 9525"/>
                <a:gd name="connsiteY3" fmla="*/ -180 h 63627"/>
              </a:gdLst>
              <a:ahLst/>
              <a:cxnLst>
                <a:cxn ang="0">
                  <a:pos x="connsiteX0" y="connsiteY0"/>
                </a:cxn>
                <a:cxn ang="0">
                  <a:pos x="connsiteX1" y="connsiteY1"/>
                </a:cxn>
                <a:cxn ang="0">
                  <a:pos x="connsiteX2" y="connsiteY2"/>
                </a:cxn>
                <a:cxn ang="0">
                  <a:pos x="connsiteX3" y="connsiteY3"/>
                </a:cxn>
              </a:cxnLst>
              <a:rect l="l" t="t" r="r" b="b"/>
              <a:pathLst>
                <a:path w="9525" h="63627">
                  <a:moveTo>
                    <a:pt x="4048" y="63447"/>
                  </a:moveTo>
                  <a:lnTo>
                    <a:pt x="-5477" y="63447"/>
                  </a:lnTo>
                  <a:lnTo>
                    <a:pt x="-5477" y="-180"/>
                  </a:lnTo>
                  <a:lnTo>
                    <a:pt x="4048" y="-180"/>
                  </a:lnTo>
                  <a:close/>
                </a:path>
              </a:pathLst>
            </a:custGeom>
            <a:solidFill>
              <a:srgbClr val="6D6E71"/>
            </a:solidFill>
            <a:ln w="9525" cap="flat">
              <a:noFill/>
              <a:prstDash val="solid"/>
              <a:miter/>
            </a:ln>
          </p:spPr>
          <p:txBody>
            <a:bodyPr rtlCol="0" anchor="ctr"/>
            <a:lstStyle/>
            <a:p>
              <a:endParaRPr lang="en-US"/>
            </a:p>
          </p:txBody>
        </p:sp>
        <p:sp>
          <p:nvSpPr>
            <p:cNvPr id="673" name="Freeform: Shape 672">
              <a:extLst>
                <a:ext uri="{FF2B5EF4-FFF2-40B4-BE49-F238E27FC236}">
                  <a16:creationId xmlns:a16="http://schemas.microsoft.com/office/drawing/2014/main" id="{2D0AA207-C671-4EFB-A16F-E1DB78F59C37}"/>
                </a:ext>
              </a:extLst>
            </p:cNvPr>
            <p:cNvSpPr/>
            <p:nvPr/>
          </p:nvSpPr>
          <p:spPr>
            <a:xfrm>
              <a:off x="17059729" y="3253829"/>
              <a:ext cx="45399" cy="46974"/>
            </a:xfrm>
            <a:custGeom>
              <a:avLst/>
              <a:gdLst>
                <a:gd name="connsiteX0" fmla="*/ 39790 w 45399"/>
                <a:gd name="connsiteY0" fmla="*/ 27543 h 46974"/>
                <a:gd name="connsiteX1" fmla="*/ 4071 w 45399"/>
                <a:gd name="connsiteY1" fmla="*/ 27543 h 46974"/>
                <a:gd name="connsiteX2" fmla="*/ 8643 w 45399"/>
                <a:gd name="connsiteY2" fmla="*/ 35544 h 46974"/>
                <a:gd name="connsiteX3" fmla="*/ 18168 w 45399"/>
                <a:gd name="connsiteY3" fmla="*/ 38592 h 46974"/>
                <a:gd name="connsiteX4" fmla="*/ 31120 w 45399"/>
                <a:gd name="connsiteY4" fmla="*/ 33163 h 46974"/>
                <a:gd name="connsiteX5" fmla="*/ 36646 w 45399"/>
                <a:gd name="connsiteY5" fmla="*/ 39164 h 46974"/>
                <a:gd name="connsiteX6" fmla="*/ 17596 w 45399"/>
                <a:gd name="connsiteY6" fmla="*/ 46784 h 46974"/>
                <a:gd name="connsiteX7" fmla="*/ -5454 w 45399"/>
                <a:gd name="connsiteY7" fmla="*/ 24905 h 46974"/>
                <a:gd name="connsiteX8" fmla="*/ -5454 w 45399"/>
                <a:gd name="connsiteY8" fmla="*/ 23257 h 46974"/>
                <a:gd name="connsiteX9" fmla="*/ 1401 w 45399"/>
                <a:gd name="connsiteY9" fmla="*/ 6207 h 46974"/>
                <a:gd name="connsiteX10" fmla="*/ 17596 w 45399"/>
                <a:gd name="connsiteY10" fmla="*/ -175 h 46974"/>
                <a:gd name="connsiteX11" fmla="*/ 33409 w 45399"/>
                <a:gd name="connsiteY11" fmla="*/ 5445 h 46974"/>
                <a:gd name="connsiteX12" fmla="*/ 39883 w 45399"/>
                <a:gd name="connsiteY12" fmla="*/ 20876 h 46974"/>
                <a:gd name="connsiteX13" fmla="*/ 4071 w 45399"/>
                <a:gd name="connsiteY13" fmla="*/ 19923 h 46974"/>
                <a:gd name="connsiteX14" fmla="*/ 30265 w 45399"/>
                <a:gd name="connsiteY14" fmla="*/ 19923 h 46974"/>
                <a:gd name="connsiteX15" fmla="*/ 26646 w 45399"/>
                <a:gd name="connsiteY15" fmla="*/ 11160 h 46974"/>
                <a:gd name="connsiteX16" fmla="*/ 17786 w 45399"/>
                <a:gd name="connsiteY16" fmla="*/ 8017 h 46974"/>
                <a:gd name="connsiteX17" fmla="*/ 8261 w 45399"/>
                <a:gd name="connsiteY17" fmla="*/ 11256 h 46974"/>
                <a:gd name="connsiteX18" fmla="*/ 4071 w 45399"/>
                <a:gd name="connsiteY18" fmla="*/ 19542 h 4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9" h="46974">
                  <a:moveTo>
                    <a:pt x="39790" y="27543"/>
                  </a:moveTo>
                  <a:lnTo>
                    <a:pt x="4071" y="27543"/>
                  </a:lnTo>
                  <a:cubicBezTo>
                    <a:pt x="4262" y="30782"/>
                    <a:pt x="5973" y="33744"/>
                    <a:pt x="8643" y="35544"/>
                  </a:cubicBezTo>
                  <a:cubicBezTo>
                    <a:pt x="11405" y="37545"/>
                    <a:pt x="14740" y="38611"/>
                    <a:pt x="18168" y="38592"/>
                  </a:cubicBezTo>
                  <a:cubicBezTo>
                    <a:pt x="23121" y="38916"/>
                    <a:pt x="27883" y="36906"/>
                    <a:pt x="31120" y="33163"/>
                  </a:cubicBezTo>
                  <a:lnTo>
                    <a:pt x="36646" y="39164"/>
                  </a:lnTo>
                  <a:cubicBezTo>
                    <a:pt x="31599" y="44240"/>
                    <a:pt x="24739" y="46993"/>
                    <a:pt x="17596" y="46784"/>
                  </a:cubicBezTo>
                  <a:cubicBezTo>
                    <a:pt x="5215" y="47117"/>
                    <a:pt x="-5170" y="37316"/>
                    <a:pt x="-5454" y="24905"/>
                  </a:cubicBezTo>
                  <a:cubicBezTo>
                    <a:pt x="-5454" y="24362"/>
                    <a:pt x="-5454" y="23809"/>
                    <a:pt x="-5454" y="23257"/>
                  </a:cubicBezTo>
                  <a:cubicBezTo>
                    <a:pt x="-5743" y="16847"/>
                    <a:pt x="-3264" y="10617"/>
                    <a:pt x="1401" y="6207"/>
                  </a:cubicBezTo>
                  <a:cubicBezTo>
                    <a:pt x="5782" y="2026"/>
                    <a:pt x="11596" y="-270"/>
                    <a:pt x="17596" y="-175"/>
                  </a:cubicBezTo>
                  <a:cubicBezTo>
                    <a:pt x="23405" y="-298"/>
                    <a:pt x="29027" y="1702"/>
                    <a:pt x="33409" y="5445"/>
                  </a:cubicBezTo>
                  <a:cubicBezTo>
                    <a:pt x="37883" y="9312"/>
                    <a:pt x="40264" y="15008"/>
                    <a:pt x="39883" y="20876"/>
                  </a:cubicBezTo>
                  <a:close/>
                  <a:moveTo>
                    <a:pt x="4071" y="19923"/>
                  </a:moveTo>
                  <a:lnTo>
                    <a:pt x="30265" y="19923"/>
                  </a:lnTo>
                  <a:cubicBezTo>
                    <a:pt x="30455" y="16599"/>
                    <a:pt x="29120" y="13370"/>
                    <a:pt x="26646" y="11160"/>
                  </a:cubicBezTo>
                  <a:cubicBezTo>
                    <a:pt x="24167" y="9036"/>
                    <a:pt x="21023" y="7922"/>
                    <a:pt x="17786" y="8017"/>
                  </a:cubicBezTo>
                  <a:cubicBezTo>
                    <a:pt x="14359" y="8026"/>
                    <a:pt x="11024" y="9160"/>
                    <a:pt x="8261" y="11256"/>
                  </a:cubicBezTo>
                  <a:cubicBezTo>
                    <a:pt x="5689" y="13218"/>
                    <a:pt x="4071" y="16275"/>
                    <a:pt x="4071" y="19542"/>
                  </a:cubicBezTo>
                  <a:close/>
                </a:path>
              </a:pathLst>
            </a:custGeom>
            <a:solidFill>
              <a:srgbClr val="6D6E71"/>
            </a:solidFill>
            <a:ln w="9525" cap="flat">
              <a:noFill/>
              <a:prstDash val="solid"/>
              <a:miter/>
            </a:ln>
          </p:spPr>
          <p:txBody>
            <a:bodyPr rtlCol="0" anchor="ctr"/>
            <a:lstStyle/>
            <a:p>
              <a:endParaRPr lang="en-US"/>
            </a:p>
          </p:txBody>
        </p:sp>
        <p:sp>
          <p:nvSpPr>
            <p:cNvPr id="674" name="Freeform: Shape 673">
              <a:extLst>
                <a:ext uri="{FF2B5EF4-FFF2-40B4-BE49-F238E27FC236}">
                  <a16:creationId xmlns:a16="http://schemas.microsoft.com/office/drawing/2014/main" id="{71362714-3F4F-4088-A711-88612E7135DB}"/>
                </a:ext>
              </a:extLst>
            </p:cNvPr>
            <p:cNvSpPr/>
            <p:nvPr/>
          </p:nvSpPr>
          <p:spPr>
            <a:xfrm>
              <a:off x="17133189" y="3254095"/>
              <a:ext cx="36685" cy="46719"/>
            </a:xfrm>
            <a:custGeom>
              <a:avLst/>
              <a:gdLst>
                <a:gd name="connsiteX0" fmla="*/ 31195 w 36685"/>
                <a:gd name="connsiteY0" fmla="*/ 32230 h 46719"/>
                <a:gd name="connsiteX1" fmla="*/ 26433 w 36685"/>
                <a:gd name="connsiteY1" fmla="*/ 42612 h 46719"/>
                <a:gd name="connsiteX2" fmla="*/ 14336 w 36685"/>
                <a:gd name="connsiteY2" fmla="*/ 46517 h 46719"/>
                <a:gd name="connsiteX3" fmla="*/ 4048 w 36685"/>
                <a:gd name="connsiteY3" fmla="*/ 44708 h 46719"/>
                <a:gd name="connsiteX4" fmla="*/ -5477 w 36685"/>
                <a:gd name="connsiteY4" fmla="*/ 39660 h 46719"/>
                <a:gd name="connsiteX5" fmla="*/ -812 w 36685"/>
                <a:gd name="connsiteY5" fmla="*/ 32230 h 46719"/>
                <a:gd name="connsiteX6" fmla="*/ 14620 w 36685"/>
                <a:gd name="connsiteY6" fmla="*/ 38231 h 46719"/>
                <a:gd name="connsiteX7" fmla="*/ 19764 w 36685"/>
                <a:gd name="connsiteY7" fmla="*/ 36707 h 46719"/>
                <a:gd name="connsiteX8" fmla="*/ 21670 w 36685"/>
                <a:gd name="connsiteY8" fmla="*/ 32897 h 46719"/>
                <a:gd name="connsiteX9" fmla="*/ 12145 w 36685"/>
                <a:gd name="connsiteY9" fmla="*/ 26706 h 46719"/>
                <a:gd name="connsiteX10" fmla="*/ 11192 w 36685"/>
                <a:gd name="connsiteY10" fmla="*/ 26706 h 46719"/>
                <a:gd name="connsiteX11" fmla="*/ -3096 w 36685"/>
                <a:gd name="connsiteY11" fmla="*/ 13847 h 46719"/>
                <a:gd name="connsiteX12" fmla="*/ 1858 w 36685"/>
                <a:gd name="connsiteY12" fmla="*/ 3655 h 46719"/>
                <a:gd name="connsiteX13" fmla="*/ 14620 w 36685"/>
                <a:gd name="connsiteY13" fmla="*/ -155 h 46719"/>
                <a:gd name="connsiteX14" fmla="*/ 29577 w 36685"/>
                <a:gd name="connsiteY14" fmla="*/ 4512 h 46719"/>
                <a:gd name="connsiteX15" fmla="*/ 25954 w 36685"/>
                <a:gd name="connsiteY15" fmla="*/ 11561 h 46719"/>
                <a:gd name="connsiteX16" fmla="*/ 13857 w 36685"/>
                <a:gd name="connsiteY16" fmla="*/ 7941 h 46719"/>
                <a:gd name="connsiteX17" fmla="*/ 8332 w 36685"/>
                <a:gd name="connsiteY17" fmla="*/ 9180 h 46719"/>
                <a:gd name="connsiteX18" fmla="*/ 6141 w 36685"/>
                <a:gd name="connsiteY18" fmla="*/ 12894 h 46719"/>
                <a:gd name="connsiteX19" fmla="*/ 8429 w 36685"/>
                <a:gd name="connsiteY19" fmla="*/ 16133 h 46719"/>
                <a:gd name="connsiteX20" fmla="*/ 12717 w 36685"/>
                <a:gd name="connsiteY20" fmla="*/ 17562 h 46719"/>
                <a:gd name="connsiteX21" fmla="*/ 17671 w 36685"/>
                <a:gd name="connsiteY21" fmla="*/ 18990 h 46719"/>
                <a:gd name="connsiteX22" fmla="*/ 21861 w 36685"/>
                <a:gd name="connsiteY22" fmla="*/ 20514 h 46719"/>
                <a:gd name="connsiteX23" fmla="*/ 26145 w 36685"/>
                <a:gd name="connsiteY23" fmla="*/ 22896 h 46719"/>
                <a:gd name="connsiteX24" fmla="*/ 31195 w 36685"/>
                <a:gd name="connsiteY24" fmla="*/ 32230 h 4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5" h="46719">
                  <a:moveTo>
                    <a:pt x="31195" y="32230"/>
                  </a:moveTo>
                  <a:cubicBezTo>
                    <a:pt x="31386" y="36250"/>
                    <a:pt x="29577" y="40107"/>
                    <a:pt x="26433" y="42612"/>
                  </a:cubicBezTo>
                  <a:cubicBezTo>
                    <a:pt x="23001" y="45346"/>
                    <a:pt x="18717" y="46737"/>
                    <a:pt x="14336" y="46517"/>
                  </a:cubicBezTo>
                  <a:cubicBezTo>
                    <a:pt x="10811" y="46499"/>
                    <a:pt x="7383" y="45889"/>
                    <a:pt x="4048" y="44708"/>
                  </a:cubicBezTo>
                  <a:cubicBezTo>
                    <a:pt x="621" y="43622"/>
                    <a:pt x="-2621" y="41917"/>
                    <a:pt x="-5477" y="39660"/>
                  </a:cubicBezTo>
                  <a:lnTo>
                    <a:pt x="-812" y="32230"/>
                  </a:lnTo>
                  <a:cubicBezTo>
                    <a:pt x="3569" y="35859"/>
                    <a:pt x="9001" y="37964"/>
                    <a:pt x="14620" y="38231"/>
                  </a:cubicBezTo>
                  <a:cubicBezTo>
                    <a:pt x="16429" y="38355"/>
                    <a:pt x="18238" y="37812"/>
                    <a:pt x="19764" y="36707"/>
                  </a:cubicBezTo>
                  <a:cubicBezTo>
                    <a:pt x="21001" y="35821"/>
                    <a:pt x="21670" y="34402"/>
                    <a:pt x="21670" y="32897"/>
                  </a:cubicBezTo>
                  <a:cubicBezTo>
                    <a:pt x="21670" y="30611"/>
                    <a:pt x="18619" y="28611"/>
                    <a:pt x="12145" y="26706"/>
                  </a:cubicBezTo>
                  <a:lnTo>
                    <a:pt x="11192" y="26706"/>
                  </a:lnTo>
                  <a:cubicBezTo>
                    <a:pt x="1667" y="24162"/>
                    <a:pt x="-3096" y="19876"/>
                    <a:pt x="-3096" y="13847"/>
                  </a:cubicBezTo>
                  <a:cubicBezTo>
                    <a:pt x="-3193" y="9837"/>
                    <a:pt x="-1379" y="6017"/>
                    <a:pt x="1858" y="3655"/>
                  </a:cubicBezTo>
                  <a:cubicBezTo>
                    <a:pt x="5574" y="959"/>
                    <a:pt x="10048" y="-383"/>
                    <a:pt x="14620" y="-155"/>
                  </a:cubicBezTo>
                  <a:cubicBezTo>
                    <a:pt x="19954" y="-164"/>
                    <a:pt x="25191" y="1464"/>
                    <a:pt x="29577" y="4512"/>
                  </a:cubicBezTo>
                  <a:lnTo>
                    <a:pt x="25954" y="11561"/>
                  </a:lnTo>
                  <a:cubicBezTo>
                    <a:pt x="22335" y="9198"/>
                    <a:pt x="18145" y="7941"/>
                    <a:pt x="13857" y="7941"/>
                  </a:cubicBezTo>
                  <a:cubicBezTo>
                    <a:pt x="11955" y="7846"/>
                    <a:pt x="10048" y="8275"/>
                    <a:pt x="8332" y="9180"/>
                  </a:cubicBezTo>
                  <a:cubicBezTo>
                    <a:pt x="6904" y="9865"/>
                    <a:pt x="6048" y="11332"/>
                    <a:pt x="6141" y="12894"/>
                  </a:cubicBezTo>
                  <a:cubicBezTo>
                    <a:pt x="6141" y="14352"/>
                    <a:pt x="7095" y="15647"/>
                    <a:pt x="8429" y="16133"/>
                  </a:cubicBezTo>
                  <a:cubicBezTo>
                    <a:pt x="9764" y="16771"/>
                    <a:pt x="11192" y="17247"/>
                    <a:pt x="12717" y="17562"/>
                  </a:cubicBezTo>
                  <a:lnTo>
                    <a:pt x="17671" y="18990"/>
                  </a:lnTo>
                  <a:lnTo>
                    <a:pt x="21861" y="20514"/>
                  </a:lnTo>
                  <a:cubicBezTo>
                    <a:pt x="23382" y="21162"/>
                    <a:pt x="24814" y="21962"/>
                    <a:pt x="26145" y="22896"/>
                  </a:cubicBezTo>
                  <a:cubicBezTo>
                    <a:pt x="29386" y="24915"/>
                    <a:pt x="31288" y="28449"/>
                    <a:pt x="31195" y="32230"/>
                  </a:cubicBezTo>
                  <a:close/>
                </a:path>
              </a:pathLst>
            </a:custGeom>
            <a:solidFill>
              <a:srgbClr val="6D6E71"/>
            </a:solidFill>
            <a:ln w="9525" cap="flat">
              <a:noFill/>
              <a:prstDash val="solid"/>
              <a:miter/>
            </a:ln>
          </p:spPr>
          <p:txBody>
            <a:bodyPr rtlCol="0" anchor="ctr"/>
            <a:lstStyle/>
            <a:p>
              <a:endParaRPr lang="en-US"/>
            </a:p>
          </p:txBody>
        </p:sp>
        <p:sp>
          <p:nvSpPr>
            <p:cNvPr id="675" name="Freeform: Shape 674">
              <a:extLst>
                <a:ext uri="{FF2B5EF4-FFF2-40B4-BE49-F238E27FC236}">
                  <a16:creationId xmlns:a16="http://schemas.microsoft.com/office/drawing/2014/main" id="{F3F9746A-0967-45CD-8FE8-40E7EE2F3482}"/>
                </a:ext>
              </a:extLst>
            </p:cNvPr>
            <p:cNvSpPr/>
            <p:nvPr/>
          </p:nvSpPr>
          <p:spPr>
            <a:xfrm>
              <a:off x="17176885" y="3253828"/>
              <a:ext cx="45479" cy="46979"/>
            </a:xfrm>
            <a:custGeom>
              <a:avLst/>
              <a:gdLst>
                <a:gd name="connsiteX0" fmla="*/ 39887 w 45479"/>
                <a:gd name="connsiteY0" fmla="*/ 27545 h 46979"/>
                <a:gd name="connsiteX1" fmla="*/ 4070 w 45479"/>
                <a:gd name="connsiteY1" fmla="*/ 27545 h 46979"/>
                <a:gd name="connsiteX2" fmla="*/ 8642 w 45479"/>
                <a:gd name="connsiteY2" fmla="*/ 35546 h 46979"/>
                <a:gd name="connsiteX3" fmla="*/ 31310 w 45479"/>
                <a:gd name="connsiteY3" fmla="*/ 33165 h 46979"/>
                <a:gd name="connsiteX4" fmla="*/ 36743 w 45479"/>
                <a:gd name="connsiteY4" fmla="*/ 39165 h 46979"/>
                <a:gd name="connsiteX5" fmla="*/ 17693 w 45479"/>
                <a:gd name="connsiteY5" fmla="*/ 46785 h 46979"/>
                <a:gd name="connsiteX6" fmla="*/ -5455 w 45479"/>
                <a:gd name="connsiteY6" fmla="*/ 25011 h 46979"/>
                <a:gd name="connsiteX7" fmla="*/ -5455 w 45479"/>
                <a:gd name="connsiteY7" fmla="*/ 23259 h 46979"/>
                <a:gd name="connsiteX8" fmla="*/ 1405 w 45479"/>
                <a:gd name="connsiteY8" fmla="*/ 6209 h 46979"/>
                <a:gd name="connsiteX9" fmla="*/ 17595 w 45479"/>
                <a:gd name="connsiteY9" fmla="*/ -173 h 46979"/>
                <a:gd name="connsiteX10" fmla="*/ 33408 w 45479"/>
                <a:gd name="connsiteY10" fmla="*/ 5447 h 46979"/>
                <a:gd name="connsiteX11" fmla="*/ 39980 w 45479"/>
                <a:gd name="connsiteY11" fmla="*/ 20878 h 46979"/>
                <a:gd name="connsiteX12" fmla="*/ 4070 w 45479"/>
                <a:gd name="connsiteY12" fmla="*/ 19925 h 46979"/>
                <a:gd name="connsiteX13" fmla="*/ 30264 w 45479"/>
                <a:gd name="connsiteY13" fmla="*/ 19925 h 46979"/>
                <a:gd name="connsiteX14" fmla="*/ 26646 w 45479"/>
                <a:gd name="connsiteY14" fmla="*/ 11162 h 46979"/>
                <a:gd name="connsiteX15" fmla="*/ 17786 w 45479"/>
                <a:gd name="connsiteY15" fmla="*/ 8019 h 46979"/>
                <a:gd name="connsiteX16" fmla="*/ 8261 w 45479"/>
                <a:gd name="connsiteY16" fmla="*/ 11257 h 46979"/>
                <a:gd name="connsiteX17" fmla="*/ 4070 w 45479"/>
                <a:gd name="connsiteY17" fmla="*/ 19544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79" h="46979">
                  <a:moveTo>
                    <a:pt x="39887" y="27545"/>
                  </a:moveTo>
                  <a:lnTo>
                    <a:pt x="4070" y="27545"/>
                  </a:lnTo>
                  <a:cubicBezTo>
                    <a:pt x="4261" y="30774"/>
                    <a:pt x="5977" y="33717"/>
                    <a:pt x="8642" y="35546"/>
                  </a:cubicBezTo>
                  <a:cubicBezTo>
                    <a:pt x="15786" y="40404"/>
                    <a:pt x="25311" y="39394"/>
                    <a:pt x="31310" y="33165"/>
                  </a:cubicBezTo>
                  <a:lnTo>
                    <a:pt x="36743" y="39165"/>
                  </a:lnTo>
                  <a:cubicBezTo>
                    <a:pt x="31692" y="44261"/>
                    <a:pt x="24836" y="47024"/>
                    <a:pt x="17693" y="46785"/>
                  </a:cubicBezTo>
                  <a:cubicBezTo>
                    <a:pt x="5307" y="47166"/>
                    <a:pt x="-5073" y="37413"/>
                    <a:pt x="-5455" y="25011"/>
                  </a:cubicBezTo>
                  <a:cubicBezTo>
                    <a:pt x="-5455" y="24421"/>
                    <a:pt x="-5455" y="23840"/>
                    <a:pt x="-5455" y="23259"/>
                  </a:cubicBezTo>
                  <a:cubicBezTo>
                    <a:pt x="-5739" y="16848"/>
                    <a:pt x="-3264" y="10619"/>
                    <a:pt x="1405" y="6209"/>
                  </a:cubicBezTo>
                  <a:cubicBezTo>
                    <a:pt x="5786" y="2028"/>
                    <a:pt x="11595" y="-268"/>
                    <a:pt x="17595" y="-173"/>
                  </a:cubicBezTo>
                  <a:cubicBezTo>
                    <a:pt x="23409" y="-316"/>
                    <a:pt x="29027" y="1685"/>
                    <a:pt x="33408" y="5447"/>
                  </a:cubicBezTo>
                  <a:cubicBezTo>
                    <a:pt x="37887" y="9295"/>
                    <a:pt x="40268" y="14991"/>
                    <a:pt x="39980" y="20878"/>
                  </a:cubicBezTo>
                  <a:close/>
                  <a:moveTo>
                    <a:pt x="4070" y="19925"/>
                  </a:moveTo>
                  <a:lnTo>
                    <a:pt x="30264" y="19925"/>
                  </a:lnTo>
                  <a:cubicBezTo>
                    <a:pt x="30455" y="16601"/>
                    <a:pt x="29120" y="13372"/>
                    <a:pt x="26646" y="11162"/>
                  </a:cubicBezTo>
                  <a:cubicBezTo>
                    <a:pt x="24167" y="9038"/>
                    <a:pt x="21027" y="7923"/>
                    <a:pt x="17786" y="8019"/>
                  </a:cubicBezTo>
                  <a:cubicBezTo>
                    <a:pt x="14358" y="8028"/>
                    <a:pt x="11023" y="9162"/>
                    <a:pt x="8261" y="11257"/>
                  </a:cubicBezTo>
                  <a:cubicBezTo>
                    <a:pt x="5689" y="13219"/>
                    <a:pt x="4070" y="16277"/>
                    <a:pt x="4070" y="19544"/>
                  </a:cubicBezTo>
                  <a:close/>
                </a:path>
              </a:pathLst>
            </a:custGeom>
            <a:solidFill>
              <a:srgbClr val="6D6E71"/>
            </a:solidFill>
            <a:ln w="9525" cap="flat">
              <a:noFill/>
              <a:prstDash val="solid"/>
              <a:miter/>
            </a:ln>
          </p:spPr>
          <p:txBody>
            <a:bodyPr rtlCol="0" anchor="ctr"/>
            <a:lstStyle/>
            <a:p>
              <a:endParaRPr lang="en-US"/>
            </a:p>
          </p:txBody>
        </p:sp>
        <p:sp>
          <p:nvSpPr>
            <p:cNvPr id="676" name="Freeform: Shape 675">
              <a:extLst>
                <a:ext uri="{FF2B5EF4-FFF2-40B4-BE49-F238E27FC236}">
                  <a16:creationId xmlns:a16="http://schemas.microsoft.com/office/drawing/2014/main" id="{F8E48912-2638-4659-A115-326B6E399C88}"/>
                </a:ext>
              </a:extLst>
            </p:cNvPr>
            <p:cNvSpPr/>
            <p:nvPr/>
          </p:nvSpPr>
          <p:spPr>
            <a:xfrm>
              <a:off x="17231964" y="3254216"/>
              <a:ext cx="24286" cy="46386"/>
            </a:xfrm>
            <a:custGeom>
              <a:avLst/>
              <a:gdLst>
                <a:gd name="connsiteX0" fmla="*/ 18336 w 24286"/>
                <a:gd name="connsiteY0" fmla="*/ 9631 h 46386"/>
                <a:gd name="connsiteX1" fmla="*/ 7667 w 24286"/>
                <a:gd name="connsiteY1" fmla="*/ 14203 h 46386"/>
                <a:gd name="connsiteX2" fmla="*/ 4048 w 24286"/>
                <a:gd name="connsiteY2" fmla="*/ 26681 h 46386"/>
                <a:gd name="connsiteX3" fmla="*/ 4048 w 24286"/>
                <a:gd name="connsiteY3" fmla="*/ 46207 h 46386"/>
                <a:gd name="connsiteX4" fmla="*/ -5477 w 24286"/>
                <a:gd name="connsiteY4" fmla="*/ 46207 h 46386"/>
                <a:gd name="connsiteX5" fmla="*/ -5477 w 24286"/>
                <a:gd name="connsiteY5" fmla="*/ 106 h 46386"/>
                <a:gd name="connsiteX6" fmla="*/ 4048 w 24286"/>
                <a:gd name="connsiteY6" fmla="*/ 106 h 46386"/>
                <a:gd name="connsiteX7" fmla="*/ 4048 w 24286"/>
                <a:gd name="connsiteY7" fmla="*/ 9631 h 46386"/>
                <a:gd name="connsiteX8" fmla="*/ 10332 w 24286"/>
                <a:gd name="connsiteY8" fmla="*/ 2677 h 46386"/>
                <a:gd name="connsiteX9" fmla="*/ 18810 w 24286"/>
                <a:gd name="connsiteY9" fmla="*/ -180 h 46386"/>
                <a:gd name="connsiteX10" fmla="*/ 18810 w 24286"/>
                <a:gd name="connsiteY10" fmla="*/ 9345 h 46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6386">
                  <a:moveTo>
                    <a:pt x="18336" y="9631"/>
                  </a:moveTo>
                  <a:cubicBezTo>
                    <a:pt x="14238" y="9355"/>
                    <a:pt x="10239" y="11059"/>
                    <a:pt x="7667" y="14203"/>
                  </a:cubicBezTo>
                  <a:cubicBezTo>
                    <a:pt x="5095" y="17841"/>
                    <a:pt x="3858" y="22232"/>
                    <a:pt x="4048" y="26681"/>
                  </a:cubicBezTo>
                  <a:lnTo>
                    <a:pt x="4048" y="46207"/>
                  </a:lnTo>
                  <a:lnTo>
                    <a:pt x="-5477" y="46207"/>
                  </a:lnTo>
                  <a:lnTo>
                    <a:pt x="-5477" y="106"/>
                  </a:lnTo>
                  <a:lnTo>
                    <a:pt x="4048" y="106"/>
                  </a:lnTo>
                  <a:lnTo>
                    <a:pt x="4048" y="9631"/>
                  </a:lnTo>
                  <a:cubicBezTo>
                    <a:pt x="5569" y="6850"/>
                    <a:pt x="7760" y="4468"/>
                    <a:pt x="10332" y="2677"/>
                  </a:cubicBezTo>
                  <a:cubicBezTo>
                    <a:pt x="12810" y="934"/>
                    <a:pt x="15764" y="-56"/>
                    <a:pt x="18810" y="-180"/>
                  </a:cubicBezTo>
                  <a:lnTo>
                    <a:pt x="18810" y="9345"/>
                  </a:lnTo>
                  <a:close/>
                </a:path>
              </a:pathLst>
            </a:custGeom>
            <a:solidFill>
              <a:srgbClr val="6D6E71"/>
            </a:solidFill>
            <a:ln w="9525" cap="flat">
              <a:noFill/>
              <a:prstDash val="solid"/>
              <a:miter/>
            </a:ln>
          </p:spPr>
          <p:txBody>
            <a:bodyPr rtlCol="0" anchor="ctr"/>
            <a:lstStyle/>
            <a:p>
              <a:endParaRPr lang="en-US"/>
            </a:p>
          </p:txBody>
        </p:sp>
        <p:sp>
          <p:nvSpPr>
            <p:cNvPr id="677" name="Freeform: Shape 676">
              <a:extLst>
                <a:ext uri="{FF2B5EF4-FFF2-40B4-BE49-F238E27FC236}">
                  <a16:creationId xmlns:a16="http://schemas.microsoft.com/office/drawing/2014/main" id="{5F922EF2-DFF2-488E-A13D-ECF94ACE1F81}"/>
                </a:ext>
              </a:extLst>
            </p:cNvPr>
            <p:cNvSpPr/>
            <p:nvPr/>
          </p:nvSpPr>
          <p:spPr>
            <a:xfrm>
              <a:off x="17259967" y="3254502"/>
              <a:ext cx="46862" cy="45624"/>
            </a:xfrm>
            <a:custGeom>
              <a:avLst/>
              <a:gdLst>
                <a:gd name="connsiteX0" fmla="*/ 12810 w 46862"/>
                <a:gd name="connsiteY0" fmla="*/ 45445 h 45624"/>
                <a:gd name="connsiteX1" fmla="*/ -5477 w 46862"/>
                <a:gd name="connsiteY1" fmla="*/ -180 h 45624"/>
                <a:gd name="connsiteX2" fmla="*/ 4048 w 46862"/>
                <a:gd name="connsiteY2" fmla="*/ -180 h 45624"/>
                <a:gd name="connsiteX3" fmla="*/ 17954 w 46862"/>
                <a:gd name="connsiteY3" fmla="*/ 34300 h 45624"/>
                <a:gd name="connsiteX4" fmla="*/ 31860 w 46862"/>
                <a:gd name="connsiteY4" fmla="*/ -180 h 45624"/>
                <a:gd name="connsiteX5" fmla="*/ 41385 w 46862"/>
                <a:gd name="connsiteY5" fmla="*/ -180 h 45624"/>
                <a:gd name="connsiteX6" fmla="*/ 23001 w 46862"/>
                <a:gd name="connsiteY6" fmla="*/ 45445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62" h="45624">
                  <a:moveTo>
                    <a:pt x="12810" y="45445"/>
                  </a:moveTo>
                  <a:lnTo>
                    <a:pt x="-5477" y="-180"/>
                  </a:lnTo>
                  <a:lnTo>
                    <a:pt x="4048" y="-180"/>
                  </a:lnTo>
                  <a:lnTo>
                    <a:pt x="17954" y="34300"/>
                  </a:lnTo>
                  <a:lnTo>
                    <a:pt x="31860" y="-180"/>
                  </a:lnTo>
                  <a:lnTo>
                    <a:pt x="41385" y="-180"/>
                  </a:lnTo>
                  <a:lnTo>
                    <a:pt x="23001" y="45445"/>
                  </a:lnTo>
                  <a:close/>
                </a:path>
              </a:pathLst>
            </a:custGeom>
            <a:solidFill>
              <a:srgbClr val="6D6E71"/>
            </a:solidFill>
            <a:ln w="9525" cap="flat">
              <a:noFill/>
              <a:prstDash val="solid"/>
              <a:miter/>
            </a:ln>
          </p:spPr>
          <p:txBody>
            <a:bodyPr rtlCol="0" anchor="ctr"/>
            <a:lstStyle/>
            <a:p>
              <a:endParaRPr lang="en-US"/>
            </a:p>
          </p:txBody>
        </p:sp>
        <p:sp>
          <p:nvSpPr>
            <p:cNvPr id="678" name="Freeform: Shape 677">
              <a:extLst>
                <a:ext uri="{FF2B5EF4-FFF2-40B4-BE49-F238E27FC236}">
                  <a16:creationId xmlns:a16="http://schemas.microsoft.com/office/drawing/2014/main" id="{2DAF35E7-053C-4EE1-934F-EAD8519ACB44}"/>
                </a:ext>
              </a:extLst>
            </p:cNvPr>
            <p:cNvSpPr/>
            <p:nvPr/>
          </p:nvSpPr>
          <p:spPr>
            <a:xfrm>
              <a:off x="17313118" y="3235070"/>
              <a:ext cx="12189" cy="65056"/>
            </a:xfrm>
            <a:custGeom>
              <a:avLst/>
              <a:gdLst>
                <a:gd name="connsiteX0" fmla="*/ -3668 w 12189"/>
                <a:gd name="connsiteY0" fmla="*/ 10203 h 65056"/>
                <a:gd name="connsiteX1" fmla="*/ -5477 w 12189"/>
                <a:gd name="connsiteY1" fmla="*/ 5917 h 65056"/>
                <a:gd name="connsiteX2" fmla="*/ -3668 w 12189"/>
                <a:gd name="connsiteY2" fmla="*/ 1630 h 65056"/>
                <a:gd name="connsiteX3" fmla="*/ 616 w 12189"/>
                <a:gd name="connsiteY3" fmla="*/ -180 h 65056"/>
                <a:gd name="connsiteX4" fmla="*/ 6713 w 12189"/>
                <a:gd name="connsiteY4" fmla="*/ 5917 h 65056"/>
                <a:gd name="connsiteX5" fmla="*/ 4904 w 12189"/>
                <a:gd name="connsiteY5" fmla="*/ 10203 h 65056"/>
                <a:gd name="connsiteX6" fmla="*/ 616 w 12189"/>
                <a:gd name="connsiteY6" fmla="*/ 12012 h 65056"/>
                <a:gd name="connsiteX7" fmla="*/ -3668 w 12189"/>
                <a:gd name="connsiteY7" fmla="*/ 10203 h 65056"/>
                <a:gd name="connsiteX8" fmla="*/ 5378 w 12189"/>
                <a:gd name="connsiteY8" fmla="*/ 64876 h 65056"/>
                <a:gd name="connsiteX9" fmla="*/ -4147 w 12189"/>
                <a:gd name="connsiteY9" fmla="*/ 64876 h 65056"/>
                <a:gd name="connsiteX10" fmla="*/ -4147 w 12189"/>
                <a:gd name="connsiteY10" fmla="*/ 19251 h 65056"/>
                <a:gd name="connsiteX11" fmla="*/ 5378 w 12189"/>
                <a:gd name="connsiteY11" fmla="*/ 19251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89" h="65056">
                  <a:moveTo>
                    <a:pt x="-3668" y="10203"/>
                  </a:moveTo>
                  <a:cubicBezTo>
                    <a:pt x="-4812" y="9060"/>
                    <a:pt x="-5477" y="7526"/>
                    <a:pt x="-5477" y="5917"/>
                  </a:cubicBezTo>
                  <a:cubicBezTo>
                    <a:pt x="-5477" y="4297"/>
                    <a:pt x="-4812" y="2754"/>
                    <a:pt x="-3668" y="1630"/>
                  </a:cubicBezTo>
                  <a:cubicBezTo>
                    <a:pt x="-2528" y="459"/>
                    <a:pt x="-1003" y="-198"/>
                    <a:pt x="616" y="-180"/>
                  </a:cubicBezTo>
                  <a:cubicBezTo>
                    <a:pt x="3951" y="-132"/>
                    <a:pt x="6713" y="2573"/>
                    <a:pt x="6713" y="5917"/>
                  </a:cubicBezTo>
                  <a:cubicBezTo>
                    <a:pt x="6713" y="7536"/>
                    <a:pt x="6048" y="9088"/>
                    <a:pt x="4904" y="10203"/>
                  </a:cubicBezTo>
                  <a:cubicBezTo>
                    <a:pt x="3760" y="11365"/>
                    <a:pt x="2234" y="12022"/>
                    <a:pt x="616" y="12012"/>
                  </a:cubicBezTo>
                  <a:cubicBezTo>
                    <a:pt x="-1003" y="11993"/>
                    <a:pt x="-2528" y="11336"/>
                    <a:pt x="-3668" y="10203"/>
                  </a:cubicBezTo>
                  <a:close/>
                  <a:moveTo>
                    <a:pt x="5378" y="64876"/>
                  </a:moveTo>
                  <a:lnTo>
                    <a:pt x="-4147" y="64876"/>
                  </a:lnTo>
                  <a:lnTo>
                    <a:pt x="-4147" y="19251"/>
                  </a:lnTo>
                  <a:lnTo>
                    <a:pt x="5378" y="19251"/>
                  </a:lnTo>
                  <a:close/>
                </a:path>
              </a:pathLst>
            </a:custGeom>
            <a:solidFill>
              <a:srgbClr val="6D6E71"/>
            </a:solidFill>
            <a:ln w="9525" cap="flat">
              <a:noFill/>
              <a:prstDash val="solid"/>
              <a:miter/>
            </a:ln>
          </p:spPr>
          <p:txBody>
            <a:bodyPr rtlCol="0" anchor="ctr"/>
            <a:lstStyle/>
            <a:p>
              <a:endParaRPr lang="en-US"/>
            </a:p>
          </p:txBody>
        </p:sp>
        <p:sp>
          <p:nvSpPr>
            <p:cNvPr id="679" name="Freeform: Shape 678">
              <a:extLst>
                <a:ext uri="{FF2B5EF4-FFF2-40B4-BE49-F238E27FC236}">
                  <a16:creationId xmlns:a16="http://schemas.microsoft.com/office/drawing/2014/main" id="{A0916F5E-BCF1-4ABD-B659-1F3A010CDA53}"/>
                </a:ext>
              </a:extLst>
            </p:cNvPr>
            <p:cNvSpPr/>
            <p:nvPr/>
          </p:nvSpPr>
          <p:spPr>
            <a:xfrm>
              <a:off x="17333738" y="3253829"/>
              <a:ext cx="42338" cy="46969"/>
            </a:xfrm>
            <a:custGeom>
              <a:avLst/>
              <a:gdLst>
                <a:gd name="connsiteX0" fmla="*/ 17904 w 42338"/>
                <a:gd name="connsiteY0" fmla="*/ 46784 h 46969"/>
                <a:gd name="connsiteX1" fmla="*/ 1524 w 42338"/>
                <a:gd name="connsiteY1" fmla="*/ 40307 h 46969"/>
                <a:gd name="connsiteX2" fmla="*/ 1524 w 42338"/>
                <a:gd name="connsiteY2" fmla="*/ 6398 h 46969"/>
                <a:gd name="connsiteX3" fmla="*/ 18955 w 42338"/>
                <a:gd name="connsiteY3" fmla="*/ -174 h 46969"/>
                <a:gd name="connsiteX4" fmla="*/ 36382 w 42338"/>
                <a:gd name="connsiteY4" fmla="*/ 6970 h 46969"/>
                <a:gd name="connsiteX5" fmla="*/ 30764 w 42338"/>
                <a:gd name="connsiteY5" fmla="*/ 13923 h 46969"/>
                <a:gd name="connsiteX6" fmla="*/ 18858 w 42338"/>
                <a:gd name="connsiteY6" fmla="*/ 8780 h 46969"/>
                <a:gd name="connsiteX7" fmla="*/ 8379 w 42338"/>
                <a:gd name="connsiteY7" fmla="*/ 12685 h 46969"/>
                <a:gd name="connsiteX8" fmla="*/ 3998 w 42338"/>
                <a:gd name="connsiteY8" fmla="*/ 22972 h 46969"/>
                <a:gd name="connsiteX9" fmla="*/ 18476 w 42338"/>
                <a:gd name="connsiteY9" fmla="*/ 38021 h 46969"/>
                <a:gd name="connsiteX10" fmla="*/ 19146 w 42338"/>
                <a:gd name="connsiteY10" fmla="*/ 38021 h 46969"/>
                <a:gd name="connsiteX11" fmla="*/ 31145 w 42338"/>
                <a:gd name="connsiteY11" fmla="*/ 32211 h 46969"/>
                <a:gd name="connsiteX12" fmla="*/ 36861 w 42338"/>
                <a:gd name="connsiteY12" fmla="*/ 38403 h 46969"/>
                <a:gd name="connsiteX13" fmla="*/ 17904 w 42338"/>
                <a:gd name="connsiteY13" fmla="*/ 46784 h 46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338" h="46969">
                  <a:moveTo>
                    <a:pt x="17904" y="46784"/>
                  </a:moveTo>
                  <a:cubicBezTo>
                    <a:pt x="11812" y="46918"/>
                    <a:pt x="5905" y="44584"/>
                    <a:pt x="1524" y="40307"/>
                  </a:cubicBezTo>
                  <a:cubicBezTo>
                    <a:pt x="-7810" y="30935"/>
                    <a:pt x="-7810" y="15771"/>
                    <a:pt x="1524" y="6398"/>
                  </a:cubicBezTo>
                  <a:cubicBezTo>
                    <a:pt x="6286" y="2036"/>
                    <a:pt x="12477" y="-317"/>
                    <a:pt x="18955" y="-174"/>
                  </a:cubicBezTo>
                  <a:cubicBezTo>
                    <a:pt x="25527" y="-298"/>
                    <a:pt x="31810" y="2284"/>
                    <a:pt x="36382" y="6970"/>
                  </a:cubicBezTo>
                  <a:lnTo>
                    <a:pt x="30764" y="13923"/>
                  </a:lnTo>
                  <a:cubicBezTo>
                    <a:pt x="27527" y="10809"/>
                    <a:pt x="23337" y="8980"/>
                    <a:pt x="18858" y="8780"/>
                  </a:cubicBezTo>
                  <a:cubicBezTo>
                    <a:pt x="15049" y="8732"/>
                    <a:pt x="11240" y="10123"/>
                    <a:pt x="8379" y="12685"/>
                  </a:cubicBezTo>
                  <a:cubicBezTo>
                    <a:pt x="5426" y="15295"/>
                    <a:pt x="3905" y="19067"/>
                    <a:pt x="3998" y="22972"/>
                  </a:cubicBezTo>
                  <a:cubicBezTo>
                    <a:pt x="3808" y="31125"/>
                    <a:pt x="10286" y="37860"/>
                    <a:pt x="18476" y="38021"/>
                  </a:cubicBezTo>
                  <a:cubicBezTo>
                    <a:pt x="18667" y="38031"/>
                    <a:pt x="18955" y="38031"/>
                    <a:pt x="19146" y="38021"/>
                  </a:cubicBezTo>
                  <a:cubicBezTo>
                    <a:pt x="23811" y="37850"/>
                    <a:pt x="28099" y="35745"/>
                    <a:pt x="31145" y="32211"/>
                  </a:cubicBezTo>
                  <a:lnTo>
                    <a:pt x="36861" y="38403"/>
                  </a:lnTo>
                  <a:cubicBezTo>
                    <a:pt x="31908" y="43670"/>
                    <a:pt x="25146" y="46689"/>
                    <a:pt x="17904" y="46784"/>
                  </a:cubicBezTo>
                  <a:close/>
                </a:path>
              </a:pathLst>
            </a:custGeom>
            <a:solidFill>
              <a:srgbClr val="6D6E71"/>
            </a:solidFill>
            <a:ln w="9525" cap="flat">
              <a:noFill/>
              <a:prstDash val="solid"/>
              <a:miter/>
            </a:ln>
          </p:spPr>
          <p:txBody>
            <a:bodyPr rtlCol="0" anchor="ctr"/>
            <a:lstStyle/>
            <a:p>
              <a:endParaRPr lang="en-US"/>
            </a:p>
          </p:txBody>
        </p:sp>
        <p:sp>
          <p:nvSpPr>
            <p:cNvPr id="680" name="Freeform: Shape 679">
              <a:extLst>
                <a:ext uri="{FF2B5EF4-FFF2-40B4-BE49-F238E27FC236}">
                  <a16:creationId xmlns:a16="http://schemas.microsoft.com/office/drawing/2014/main" id="{147E1AC0-E1F0-4FB1-B959-E1082CC8A7A4}"/>
                </a:ext>
              </a:extLst>
            </p:cNvPr>
            <p:cNvSpPr/>
            <p:nvPr/>
          </p:nvSpPr>
          <p:spPr>
            <a:xfrm>
              <a:off x="17381770" y="3253829"/>
              <a:ext cx="45399" cy="46974"/>
            </a:xfrm>
            <a:custGeom>
              <a:avLst/>
              <a:gdLst>
                <a:gd name="connsiteX0" fmla="*/ 39790 w 45399"/>
                <a:gd name="connsiteY0" fmla="*/ 27543 h 46974"/>
                <a:gd name="connsiteX1" fmla="*/ 4071 w 45399"/>
                <a:gd name="connsiteY1" fmla="*/ 27543 h 46974"/>
                <a:gd name="connsiteX2" fmla="*/ 8643 w 45399"/>
                <a:gd name="connsiteY2" fmla="*/ 35544 h 46974"/>
                <a:gd name="connsiteX3" fmla="*/ 18168 w 45399"/>
                <a:gd name="connsiteY3" fmla="*/ 38592 h 46974"/>
                <a:gd name="connsiteX4" fmla="*/ 31120 w 45399"/>
                <a:gd name="connsiteY4" fmla="*/ 33163 h 46974"/>
                <a:gd name="connsiteX5" fmla="*/ 36646 w 45399"/>
                <a:gd name="connsiteY5" fmla="*/ 39164 h 46974"/>
                <a:gd name="connsiteX6" fmla="*/ 17596 w 45399"/>
                <a:gd name="connsiteY6" fmla="*/ 46784 h 46974"/>
                <a:gd name="connsiteX7" fmla="*/ -5454 w 45399"/>
                <a:gd name="connsiteY7" fmla="*/ 24905 h 46974"/>
                <a:gd name="connsiteX8" fmla="*/ -5454 w 45399"/>
                <a:gd name="connsiteY8" fmla="*/ 23257 h 46974"/>
                <a:gd name="connsiteX9" fmla="*/ 1401 w 45399"/>
                <a:gd name="connsiteY9" fmla="*/ 6207 h 46974"/>
                <a:gd name="connsiteX10" fmla="*/ 17596 w 45399"/>
                <a:gd name="connsiteY10" fmla="*/ -175 h 46974"/>
                <a:gd name="connsiteX11" fmla="*/ 33409 w 45399"/>
                <a:gd name="connsiteY11" fmla="*/ 5445 h 46974"/>
                <a:gd name="connsiteX12" fmla="*/ 39883 w 45399"/>
                <a:gd name="connsiteY12" fmla="*/ 20876 h 46974"/>
                <a:gd name="connsiteX13" fmla="*/ 4071 w 45399"/>
                <a:gd name="connsiteY13" fmla="*/ 19923 h 46974"/>
                <a:gd name="connsiteX14" fmla="*/ 30265 w 45399"/>
                <a:gd name="connsiteY14" fmla="*/ 19923 h 46974"/>
                <a:gd name="connsiteX15" fmla="*/ 26642 w 45399"/>
                <a:gd name="connsiteY15" fmla="*/ 11160 h 46974"/>
                <a:gd name="connsiteX16" fmla="*/ 17786 w 45399"/>
                <a:gd name="connsiteY16" fmla="*/ 8017 h 46974"/>
                <a:gd name="connsiteX17" fmla="*/ 8261 w 45399"/>
                <a:gd name="connsiteY17" fmla="*/ 11256 h 46974"/>
                <a:gd name="connsiteX18" fmla="*/ 4071 w 45399"/>
                <a:gd name="connsiteY18" fmla="*/ 19542 h 4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9" h="46974">
                  <a:moveTo>
                    <a:pt x="39790" y="27543"/>
                  </a:moveTo>
                  <a:lnTo>
                    <a:pt x="4071" y="27543"/>
                  </a:lnTo>
                  <a:cubicBezTo>
                    <a:pt x="4262" y="30782"/>
                    <a:pt x="5973" y="33744"/>
                    <a:pt x="8643" y="35544"/>
                  </a:cubicBezTo>
                  <a:cubicBezTo>
                    <a:pt x="11405" y="37545"/>
                    <a:pt x="14735" y="38611"/>
                    <a:pt x="18168" y="38592"/>
                  </a:cubicBezTo>
                  <a:cubicBezTo>
                    <a:pt x="23121" y="38916"/>
                    <a:pt x="27883" y="36906"/>
                    <a:pt x="31120" y="33163"/>
                  </a:cubicBezTo>
                  <a:lnTo>
                    <a:pt x="36646" y="39164"/>
                  </a:lnTo>
                  <a:cubicBezTo>
                    <a:pt x="31595" y="44240"/>
                    <a:pt x="24739" y="46993"/>
                    <a:pt x="17596" y="46784"/>
                  </a:cubicBezTo>
                  <a:cubicBezTo>
                    <a:pt x="5210" y="47117"/>
                    <a:pt x="-5170" y="37316"/>
                    <a:pt x="-5454" y="24905"/>
                  </a:cubicBezTo>
                  <a:cubicBezTo>
                    <a:pt x="-5454" y="24362"/>
                    <a:pt x="-5454" y="23809"/>
                    <a:pt x="-5454" y="23257"/>
                  </a:cubicBezTo>
                  <a:cubicBezTo>
                    <a:pt x="-5743" y="16847"/>
                    <a:pt x="-3264" y="10617"/>
                    <a:pt x="1401" y="6207"/>
                  </a:cubicBezTo>
                  <a:cubicBezTo>
                    <a:pt x="5782" y="2026"/>
                    <a:pt x="11596" y="-270"/>
                    <a:pt x="17596" y="-175"/>
                  </a:cubicBezTo>
                  <a:cubicBezTo>
                    <a:pt x="23405" y="-298"/>
                    <a:pt x="29023" y="1702"/>
                    <a:pt x="33409" y="5445"/>
                  </a:cubicBezTo>
                  <a:cubicBezTo>
                    <a:pt x="37883" y="9312"/>
                    <a:pt x="40264" y="15008"/>
                    <a:pt x="39883" y="20876"/>
                  </a:cubicBezTo>
                  <a:close/>
                  <a:moveTo>
                    <a:pt x="4071" y="19923"/>
                  </a:moveTo>
                  <a:lnTo>
                    <a:pt x="30265" y="19923"/>
                  </a:lnTo>
                  <a:cubicBezTo>
                    <a:pt x="30455" y="16599"/>
                    <a:pt x="29120" y="13370"/>
                    <a:pt x="26642" y="11160"/>
                  </a:cubicBezTo>
                  <a:cubicBezTo>
                    <a:pt x="24167" y="9036"/>
                    <a:pt x="21023" y="7922"/>
                    <a:pt x="17786" y="8017"/>
                  </a:cubicBezTo>
                  <a:cubicBezTo>
                    <a:pt x="14359" y="8026"/>
                    <a:pt x="11024" y="9160"/>
                    <a:pt x="8261" y="11256"/>
                  </a:cubicBezTo>
                  <a:cubicBezTo>
                    <a:pt x="5689" y="13218"/>
                    <a:pt x="4071" y="16275"/>
                    <a:pt x="4071" y="19542"/>
                  </a:cubicBezTo>
                  <a:close/>
                </a:path>
              </a:pathLst>
            </a:custGeom>
            <a:solidFill>
              <a:srgbClr val="6D6E71"/>
            </a:solidFill>
            <a:ln w="9525" cap="flat">
              <a:noFill/>
              <a:prstDash val="solid"/>
              <a:miter/>
            </a:ln>
          </p:spPr>
          <p:txBody>
            <a:bodyPr rtlCol="0" anchor="ctr"/>
            <a:lstStyle/>
            <a:p>
              <a:endParaRPr lang="en-US"/>
            </a:p>
          </p:txBody>
        </p:sp>
        <p:sp>
          <p:nvSpPr>
            <p:cNvPr id="681" name="Freeform: Shape 680">
              <a:extLst>
                <a:ext uri="{FF2B5EF4-FFF2-40B4-BE49-F238E27FC236}">
                  <a16:creationId xmlns:a16="http://schemas.microsoft.com/office/drawing/2014/main" id="{FDB1A178-B6A6-4FCE-8FFD-BA4B09B8A682}"/>
                </a:ext>
              </a:extLst>
            </p:cNvPr>
            <p:cNvSpPr/>
            <p:nvPr/>
          </p:nvSpPr>
          <p:spPr>
            <a:xfrm>
              <a:off x="17432561" y="3254099"/>
              <a:ext cx="36681" cy="46712"/>
            </a:xfrm>
            <a:custGeom>
              <a:avLst/>
              <a:gdLst>
                <a:gd name="connsiteX0" fmla="*/ 31191 w 36681"/>
                <a:gd name="connsiteY0" fmla="*/ 32226 h 46712"/>
                <a:gd name="connsiteX1" fmla="*/ 26526 w 36681"/>
                <a:gd name="connsiteY1" fmla="*/ 42609 h 46712"/>
                <a:gd name="connsiteX2" fmla="*/ 14429 w 36681"/>
                <a:gd name="connsiteY2" fmla="*/ 46514 h 46712"/>
                <a:gd name="connsiteX3" fmla="*/ 4048 w 36681"/>
                <a:gd name="connsiteY3" fmla="*/ 44704 h 46712"/>
                <a:gd name="connsiteX4" fmla="*/ -5477 w 36681"/>
                <a:gd name="connsiteY4" fmla="*/ 39656 h 46712"/>
                <a:gd name="connsiteX5" fmla="*/ -812 w 36681"/>
                <a:gd name="connsiteY5" fmla="*/ 32226 h 46712"/>
                <a:gd name="connsiteX6" fmla="*/ 14620 w 36681"/>
                <a:gd name="connsiteY6" fmla="*/ 38227 h 46712"/>
                <a:gd name="connsiteX7" fmla="*/ 19764 w 36681"/>
                <a:gd name="connsiteY7" fmla="*/ 36703 h 46712"/>
                <a:gd name="connsiteX8" fmla="*/ 21573 w 36681"/>
                <a:gd name="connsiteY8" fmla="*/ 32893 h 46712"/>
                <a:gd name="connsiteX9" fmla="*/ 12522 w 36681"/>
                <a:gd name="connsiteY9" fmla="*/ 26702 h 46712"/>
                <a:gd name="connsiteX10" fmla="*/ 11476 w 36681"/>
                <a:gd name="connsiteY10" fmla="*/ 26702 h 46712"/>
                <a:gd name="connsiteX11" fmla="*/ -2719 w 36681"/>
                <a:gd name="connsiteY11" fmla="*/ 13843 h 46712"/>
                <a:gd name="connsiteX12" fmla="*/ 2141 w 36681"/>
                <a:gd name="connsiteY12" fmla="*/ 3651 h 46712"/>
                <a:gd name="connsiteX13" fmla="*/ 15001 w 36681"/>
                <a:gd name="connsiteY13" fmla="*/ -159 h 46712"/>
                <a:gd name="connsiteX14" fmla="*/ 29954 w 36681"/>
                <a:gd name="connsiteY14" fmla="*/ 4509 h 46712"/>
                <a:gd name="connsiteX15" fmla="*/ 26335 w 36681"/>
                <a:gd name="connsiteY15" fmla="*/ 11557 h 46712"/>
                <a:gd name="connsiteX16" fmla="*/ 14238 w 36681"/>
                <a:gd name="connsiteY16" fmla="*/ 7938 h 46712"/>
                <a:gd name="connsiteX17" fmla="*/ 8620 w 36681"/>
                <a:gd name="connsiteY17" fmla="*/ 9176 h 46712"/>
                <a:gd name="connsiteX18" fmla="*/ 6522 w 36681"/>
                <a:gd name="connsiteY18" fmla="*/ 12890 h 46712"/>
                <a:gd name="connsiteX19" fmla="*/ 8713 w 36681"/>
                <a:gd name="connsiteY19" fmla="*/ 16129 h 46712"/>
                <a:gd name="connsiteX20" fmla="*/ 13094 w 36681"/>
                <a:gd name="connsiteY20" fmla="*/ 17558 h 46712"/>
                <a:gd name="connsiteX21" fmla="*/ 17954 w 36681"/>
                <a:gd name="connsiteY21" fmla="*/ 18987 h 46712"/>
                <a:gd name="connsiteX22" fmla="*/ 22145 w 36681"/>
                <a:gd name="connsiteY22" fmla="*/ 20511 h 46712"/>
                <a:gd name="connsiteX23" fmla="*/ 26526 w 36681"/>
                <a:gd name="connsiteY23" fmla="*/ 22892 h 46712"/>
                <a:gd name="connsiteX24" fmla="*/ 31191 w 36681"/>
                <a:gd name="connsiteY24" fmla="*/ 32226 h 46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1" h="46712">
                  <a:moveTo>
                    <a:pt x="31191" y="32226"/>
                  </a:moveTo>
                  <a:cubicBezTo>
                    <a:pt x="31381" y="36227"/>
                    <a:pt x="29670" y="40084"/>
                    <a:pt x="26526" y="42609"/>
                  </a:cubicBezTo>
                  <a:cubicBezTo>
                    <a:pt x="23098" y="45333"/>
                    <a:pt x="18810" y="46714"/>
                    <a:pt x="14429" y="46514"/>
                  </a:cubicBezTo>
                  <a:cubicBezTo>
                    <a:pt x="10904" y="46495"/>
                    <a:pt x="7378" y="45876"/>
                    <a:pt x="4048" y="44704"/>
                  </a:cubicBezTo>
                  <a:cubicBezTo>
                    <a:pt x="616" y="43609"/>
                    <a:pt x="-2621" y="41904"/>
                    <a:pt x="-5477" y="39656"/>
                  </a:cubicBezTo>
                  <a:lnTo>
                    <a:pt x="-812" y="32226"/>
                  </a:lnTo>
                  <a:cubicBezTo>
                    <a:pt x="3569" y="35884"/>
                    <a:pt x="8904" y="37999"/>
                    <a:pt x="14620" y="38227"/>
                  </a:cubicBezTo>
                  <a:cubicBezTo>
                    <a:pt x="16429" y="38322"/>
                    <a:pt x="18238" y="37779"/>
                    <a:pt x="19764" y="36703"/>
                  </a:cubicBezTo>
                  <a:cubicBezTo>
                    <a:pt x="20903" y="35808"/>
                    <a:pt x="21666" y="34379"/>
                    <a:pt x="21573" y="32893"/>
                  </a:cubicBezTo>
                  <a:cubicBezTo>
                    <a:pt x="21573" y="30607"/>
                    <a:pt x="18619" y="28607"/>
                    <a:pt x="12522" y="26702"/>
                  </a:cubicBezTo>
                  <a:lnTo>
                    <a:pt x="11476" y="26702"/>
                  </a:lnTo>
                  <a:cubicBezTo>
                    <a:pt x="1951" y="24130"/>
                    <a:pt x="-2719" y="19844"/>
                    <a:pt x="-2719" y="13843"/>
                  </a:cubicBezTo>
                  <a:cubicBezTo>
                    <a:pt x="-2812" y="9862"/>
                    <a:pt x="-1003" y="6061"/>
                    <a:pt x="2141" y="3651"/>
                  </a:cubicBezTo>
                  <a:cubicBezTo>
                    <a:pt x="5857" y="975"/>
                    <a:pt x="10429" y="-368"/>
                    <a:pt x="15001" y="-159"/>
                  </a:cubicBezTo>
                  <a:cubicBezTo>
                    <a:pt x="20336" y="-140"/>
                    <a:pt x="25572" y="1489"/>
                    <a:pt x="29954" y="4509"/>
                  </a:cubicBezTo>
                  <a:lnTo>
                    <a:pt x="26335" y="11557"/>
                  </a:lnTo>
                  <a:cubicBezTo>
                    <a:pt x="22717" y="9195"/>
                    <a:pt x="18522" y="7938"/>
                    <a:pt x="14238" y="7938"/>
                  </a:cubicBezTo>
                  <a:cubicBezTo>
                    <a:pt x="12331" y="7842"/>
                    <a:pt x="10332" y="8271"/>
                    <a:pt x="8620" y="9176"/>
                  </a:cubicBezTo>
                  <a:cubicBezTo>
                    <a:pt x="7285" y="9890"/>
                    <a:pt x="6429" y="11348"/>
                    <a:pt x="6522" y="12890"/>
                  </a:cubicBezTo>
                  <a:cubicBezTo>
                    <a:pt x="6522" y="14319"/>
                    <a:pt x="7378" y="15615"/>
                    <a:pt x="8713" y="16129"/>
                  </a:cubicBezTo>
                  <a:cubicBezTo>
                    <a:pt x="10141" y="16777"/>
                    <a:pt x="11569" y="17253"/>
                    <a:pt x="13094" y="17558"/>
                  </a:cubicBezTo>
                  <a:lnTo>
                    <a:pt x="17954" y="18987"/>
                  </a:lnTo>
                  <a:lnTo>
                    <a:pt x="22145" y="20511"/>
                  </a:lnTo>
                  <a:cubicBezTo>
                    <a:pt x="23666" y="21177"/>
                    <a:pt x="25098" y="21977"/>
                    <a:pt x="26526" y="22892"/>
                  </a:cubicBezTo>
                  <a:cubicBezTo>
                    <a:pt x="29572" y="24987"/>
                    <a:pt x="31381" y="28521"/>
                    <a:pt x="31191" y="32226"/>
                  </a:cubicBezTo>
                  <a:close/>
                </a:path>
              </a:pathLst>
            </a:custGeom>
            <a:solidFill>
              <a:srgbClr val="6D6E71"/>
            </a:solidFill>
            <a:ln w="9525" cap="flat">
              <a:noFill/>
              <a:prstDash val="solid"/>
              <a:miter/>
            </a:ln>
          </p:spPr>
          <p:txBody>
            <a:bodyPr rtlCol="0" anchor="ctr"/>
            <a:lstStyle/>
            <a:p>
              <a:endParaRPr lang="en-US"/>
            </a:p>
          </p:txBody>
        </p:sp>
        <p:sp>
          <p:nvSpPr>
            <p:cNvPr id="682" name="Freeform: Shape 681">
              <a:extLst>
                <a:ext uri="{FF2B5EF4-FFF2-40B4-BE49-F238E27FC236}">
                  <a16:creationId xmlns:a16="http://schemas.microsoft.com/office/drawing/2014/main" id="{C6E3BE29-CA6E-43E9-A5AF-8A9BB5B44A4A}"/>
                </a:ext>
              </a:extLst>
            </p:cNvPr>
            <p:cNvSpPr/>
            <p:nvPr/>
          </p:nvSpPr>
          <p:spPr>
            <a:xfrm>
              <a:off x="17498283" y="3240214"/>
              <a:ext cx="31718" cy="60580"/>
            </a:xfrm>
            <a:custGeom>
              <a:avLst/>
              <a:gdLst>
                <a:gd name="connsiteX0" fmla="*/ 9857 w 31718"/>
                <a:gd name="connsiteY0" fmla="*/ 21823 h 60580"/>
                <a:gd name="connsiteX1" fmla="*/ 9857 w 31718"/>
                <a:gd name="connsiteY1" fmla="*/ 44968 h 60580"/>
                <a:gd name="connsiteX2" fmla="*/ 11573 w 31718"/>
                <a:gd name="connsiteY2" fmla="*/ 50207 h 60580"/>
                <a:gd name="connsiteX3" fmla="*/ 16429 w 31718"/>
                <a:gd name="connsiteY3" fmla="*/ 52112 h 60580"/>
                <a:gd name="connsiteX4" fmla="*/ 22335 w 31718"/>
                <a:gd name="connsiteY4" fmla="*/ 49064 h 60580"/>
                <a:gd name="connsiteX5" fmla="*/ 26242 w 31718"/>
                <a:gd name="connsiteY5" fmla="*/ 55827 h 60580"/>
                <a:gd name="connsiteX6" fmla="*/ 15094 w 31718"/>
                <a:gd name="connsiteY6" fmla="*/ 60399 h 60580"/>
                <a:gd name="connsiteX7" fmla="*/ 4620 w 31718"/>
                <a:gd name="connsiteY7" fmla="*/ 56208 h 60580"/>
                <a:gd name="connsiteX8" fmla="*/ 332 w 31718"/>
                <a:gd name="connsiteY8" fmla="*/ 44683 h 60580"/>
                <a:gd name="connsiteX9" fmla="*/ 332 w 31718"/>
                <a:gd name="connsiteY9" fmla="*/ 21823 h 60580"/>
                <a:gd name="connsiteX10" fmla="*/ -5477 w 31718"/>
                <a:gd name="connsiteY10" fmla="*/ 21823 h 60580"/>
                <a:gd name="connsiteX11" fmla="*/ -5477 w 31718"/>
                <a:gd name="connsiteY11" fmla="*/ 14108 h 60580"/>
                <a:gd name="connsiteX12" fmla="*/ 332 w 31718"/>
                <a:gd name="connsiteY12" fmla="*/ 14108 h 60580"/>
                <a:gd name="connsiteX13" fmla="*/ 332 w 31718"/>
                <a:gd name="connsiteY13" fmla="*/ -180 h 60580"/>
                <a:gd name="connsiteX14" fmla="*/ 9857 w 31718"/>
                <a:gd name="connsiteY14" fmla="*/ -180 h 60580"/>
                <a:gd name="connsiteX15" fmla="*/ 9857 w 31718"/>
                <a:gd name="connsiteY15" fmla="*/ 14108 h 60580"/>
                <a:gd name="connsiteX16" fmla="*/ 21856 w 31718"/>
                <a:gd name="connsiteY16" fmla="*/ 14108 h 60580"/>
                <a:gd name="connsiteX17" fmla="*/ 21856 w 31718"/>
                <a:gd name="connsiteY17" fmla="*/ 21823 h 6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0">
                  <a:moveTo>
                    <a:pt x="9857" y="21823"/>
                  </a:moveTo>
                  <a:lnTo>
                    <a:pt x="9857" y="44968"/>
                  </a:lnTo>
                  <a:cubicBezTo>
                    <a:pt x="9764" y="46864"/>
                    <a:pt x="10332" y="48731"/>
                    <a:pt x="11573" y="50207"/>
                  </a:cubicBezTo>
                  <a:cubicBezTo>
                    <a:pt x="12810" y="51512"/>
                    <a:pt x="14620" y="52208"/>
                    <a:pt x="16429" y="52112"/>
                  </a:cubicBezTo>
                  <a:cubicBezTo>
                    <a:pt x="18717" y="51950"/>
                    <a:pt x="20908" y="50855"/>
                    <a:pt x="22335" y="49064"/>
                  </a:cubicBezTo>
                  <a:lnTo>
                    <a:pt x="26242" y="55827"/>
                  </a:lnTo>
                  <a:cubicBezTo>
                    <a:pt x="23289" y="58732"/>
                    <a:pt x="19289" y="60370"/>
                    <a:pt x="15094" y="60399"/>
                  </a:cubicBezTo>
                  <a:cubicBezTo>
                    <a:pt x="11192" y="60466"/>
                    <a:pt x="7383" y="58951"/>
                    <a:pt x="4620" y="56208"/>
                  </a:cubicBezTo>
                  <a:cubicBezTo>
                    <a:pt x="1667" y="53122"/>
                    <a:pt x="141" y="48950"/>
                    <a:pt x="332" y="44683"/>
                  </a:cubicBezTo>
                  <a:lnTo>
                    <a:pt x="332" y="21823"/>
                  </a:lnTo>
                  <a:lnTo>
                    <a:pt x="-5477" y="21823"/>
                  </a:lnTo>
                  <a:lnTo>
                    <a:pt x="-5477" y="14108"/>
                  </a:lnTo>
                  <a:lnTo>
                    <a:pt x="332" y="14108"/>
                  </a:lnTo>
                  <a:lnTo>
                    <a:pt x="332" y="-180"/>
                  </a:lnTo>
                  <a:lnTo>
                    <a:pt x="9857" y="-180"/>
                  </a:lnTo>
                  <a:lnTo>
                    <a:pt x="9857" y="14108"/>
                  </a:lnTo>
                  <a:lnTo>
                    <a:pt x="21856" y="14108"/>
                  </a:lnTo>
                  <a:lnTo>
                    <a:pt x="21856" y="21823"/>
                  </a:lnTo>
                  <a:close/>
                </a:path>
              </a:pathLst>
            </a:custGeom>
            <a:solidFill>
              <a:srgbClr val="6D6E71"/>
            </a:solidFill>
            <a:ln w="9525" cap="flat">
              <a:noFill/>
              <a:prstDash val="solid"/>
              <a:miter/>
            </a:ln>
          </p:spPr>
          <p:txBody>
            <a:bodyPr rtlCol="0" anchor="ctr"/>
            <a:lstStyle/>
            <a:p>
              <a:endParaRPr lang="en-US"/>
            </a:p>
          </p:txBody>
        </p:sp>
        <p:sp>
          <p:nvSpPr>
            <p:cNvPr id="683" name="Freeform: Shape 682">
              <a:extLst>
                <a:ext uri="{FF2B5EF4-FFF2-40B4-BE49-F238E27FC236}">
                  <a16:creationId xmlns:a16="http://schemas.microsoft.com/office/drawing/2014/main" id="{F337CBFC-8F97-4F5B-BE9A-754DB3DEB07E}"/>
                </a:ext>
              </a:extLst>
            </p:cNvPr>
            <p:cNvSpPr/>
            <p:nvPr/>
          </p:nvSpPr>
          <p:spPr>
            <a:xfrm>
              <a:off x="17536857" y="3236594"/>
              <a:ext cx="41961" cy="63531"/>
            </a:xfrm>
            <a:custGeom>
              <a:avLst/>
              <a:gdLst>
                <a:gd name="connsiteX0" fmla="*/ 4048 w 41961"/>
                <a:gd name="connsiteY0" fmla="*/ 38682 h 63531"/>
                <a:gd name="connsiteX1" fmla="*/ 4048 w 41961"/>
                <a:gd name="connsiteY1" fmla="*/ 63352 h 63531"/>
                <a:gd name="connsiteX2" fmla="*/ -5477 w 41961"/>
                <a:gd name="connsiteY2" fmla="*/ 63352 h 63531"/>
                <a:gd name="connsiteX3" fmla="*/ -5477 w 41961"/>
                <a:gd name="connsiteY3" fmla="*/ -180 h 63531"/>
                <a:gd name="connsiteX4" fmla="*/ 4048 w 41961"/>
                <a:gd name="connsiteY4" fmla="*/ -180 h 63531"/>
                <a:gd name="connsiteX5" fmla="*/ 4048 w 41961"/>
                <a:gd name="connsiteY5" fmla="*/ 26109 h 63531"/>
                <a:gd name="connsiteX6" fmla="*/ 10239 w 41961"/>
                <a:gd name="connsiteY6" fmla="*/ 19441 h 63531"/>
                <a:gd name="connsiteX7" fmla="*/ 19191 w 41961"/>
                <a:gd name="connsiteY7" fmla="*/ 17060 h 63531"/>
                <a:gd name="connsiteX8" fmla="*/ 31670 w 41961"/>
                <a:gd name="connsiteY8" fmla="*/ 21728 h 63531"/>
                <a:gd name="connsiteX9" fmla="*/ 36432 w 41961"/>
                <a:gd name="connsiteY9" fmla="*/ 35443 h 63531"/>
                <a:gd name="connsiteX10" fmla="*/ 36432 w 41961"/>
                <a:gd name="connsiteY10" fmla="*/ 63352 h 63531"/>
                <a:gd name="connsiteX11" fmla="*/ 26907 w 41961"/>
                <a:gd name="connsiteY11" fmla="*/ 63352 h 63531"/>
                <a:gd name="connsiteX12" fmla="*/ 26907 w 41961"/>
                <a:gd name="connsiteY12" fmla="*/ 38301 h 63531"/>
                <a:gd name="connsiteX13" fmla="*/ 16527 w 41961"/>
                <a:gd name="connsiteY13" fmla="*/ 25728 h 63531"/>
                <a:gd name="connsiteX14" fmla="*/ 7857 w 41961"/>
                <a:gd name="connsiteY14" fmla="*/ 29062 h 63531"/>
                <a:gd name="connsiteX15" fmla="*/ 4048 w 41961"/>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63531">
                  <a:moveTo>
                    <a:pt x="4048" y="38682"/>
                  </a:moveTo>
                  <a:lnTo>
                    <a:pt x="4048" y="63352"/>
                  </a:lnTo>
                  <a:lnTo>
                    <a:pt x="-5477" y="63352"/>
                  </a:lnTo>
                  <a:lnTo>
                    <a:pt x="-5477" y="-180"/>
                  </a:lnTo>
                  <a:lnTo>
                    <a:pt x="4048" y="-180"/>
                  </a:lnTo>
                  <a:lnTo>
                    <a:pt x="4048" y="26109"/>
                  </a:lnTo>
                  <a:cubicBezTo>
                    <a:pt x="5383" y="23299"/>
                    <a:pt x="7574" y="20966"/>
                    <a:pt x="10239" y="19441"/>
                  </a:cubicBezTo>
                  <a:cubicBezTo>
                    <a:pt x="13001" y="17860"/>
                    <a:pt x="16052" y="17032"/>
                    <a:pt x="19191" y="17060"/>
                  </a:cubicBezTo>
                  <a:cubicBezTo>
                    <a:pt x="23861" y="16841"/>
                    <a:pt x="28340" y="18527"/>
                    <a:pt x="31670" y="21728"/>
                  </a:cubicBezTo>
                  <a:cubicBezTo>
                    <a:pt x="35102" y="25442"/>
                    <a:pt x="36814" y="30405"/>
                    <a:pt x="36432" y="35443"/>
                  </a:cubicBezTo>
                  <a:lnTo>
                    <a:pt x="36432" y="63352"/>
                  </a:lnTo>
                  <a:lnTo>
                    <a:pt x="26907" y="63352"/>
                  </a:lnTo>
                  <a:lnTo>
                    <a:pt x="26907" y="38301"/>
                  </a:lnTo>
                  <a:cubicBezTo>
                    <a:pt x="26907" y="29919"/>
                    <a:pt x="23480" y="25728"/>
                    <a:pt x="16527" y="25728"/>
                  </a:cubicBezTo>
                  <a:cubicBezTo>
                    <a:pt x="13289" y="25700"/>
                    <a:pt x="10239" y="26890"/>
                    <a:pt x="7857" y="29062"/>
                  </a:cubicBezTo>
                  <a:cubicBezTo>
                    <a:pt x="5192" y="31538"/>
                    <a:pt x="3858" y="35063"/>
                    <a:pt x="4048" y="38682"/>
                  </a:cubicBezTo>
                  <a:close/>
                </a:path>
              </a:pathLst>
            </a:custGeom>
            <a:solidFill>
              <a:srgbClr val="6D6E71"/>
            </a:solidFill>
            <a:ln w="9525" cap="flat">
              <a:noFill/>
              <a:prstDash val="solid"/>
              <a:miter/>
            </a:ln>
          </p:spPr>
          <p:txBody>
            <a:bodyPr rtlCol="0" anchor="ctr"/>
            <a:lstStyle/>
            <a:p>
              <a:endParaRPr lang="en-US"/>
            </a:p>
          </p:txBody>
        </p:sp>
        <p:sp>
          <p:nvSpPr>
            <p:cNvPr id="684" name="Freeform: Shape 683">
              <a:extLst>
                <a:ext uri="{FF2B5EF4-FFF2-40B4-BE49-F238E27FC236}">
                  <a16:creationId xmlns:a16="http://schemas.microsoft.com/office/drawing/2014/main" id="{E8E21A13-FDCF-4995-937F-07DA7C882125}"/>
                </a:ext>
              </a:extLst>
            </p:cNvPr>
            <p:cNvSpPr/>
            <p:nvPr/>
          </p:nvSpPr>
          <p:spPr>
            <a:xfrm>
              <a:off x="17587896" y="3253339"/>
              <a:ext cx="40641" cy="47466"/>
            </a:xfrm>
            <a:custGeom>
              <a:avLst/>
              <a:gdLst>
                <a:gd name="connsiteX0" fmla="*/ 34926 w 40641"/>
                <a:gd name="connsiteY0" fmla="*/ 46608 h 47466"/>
                <a:gd name="connsiteX1" fmla="*/ 26164 w 40641"/>
                <a:gd name="connsiteY1" fmla="*/ 46608 h 47466"/>
                <a:gd name="connsiteX2" fmla="*/ 26164 w 40641"/>
                <a:gd name="connsiteY2" fmla="*/ 40512 h 47466"/>
                <a:gd name="connsiteX3" fmla="*/ 10923 w 40641"/>
                <a:gd name="connsiteY3" fmla="*/ 47274 h 47466"/>
                <a:gd name="connsiteX4" fmla="*/ -793 w 40641"/>
                <a:gd name="connsiteY4" fmla="*/ 43274 h 47466"/>
                <a:gd name="connsiteX5" fmla="*/ -5462 w 40641"/>
                <a:gd name="connsiteY5" fmla="*/ 32511 h 47466"/>
                <a:gd name="connsiteX6" fmla="*/ -509 w 40641"/>
                <a:gd name="connsiteY6" fmla="*/ 22414 h 47466"/>
                <a:gd name="connsiteX7" fmla="*/ 12922 w 40641"/>
                <a:gd name="connsiteY7" fmla="*/ 19080 h 47466"/>
                <a:gd name="connsiteX8" fmla="*/ 25401 w 40641"/>
                <a:gd name="connsiteY8" fmla="*/ 19080 h 47466"/>
                <a:gd name="connsiteX9" fmla="*/ 25401 w 40641"/>
                <a:gd name="connsiteY9" fmla="*/ 17366 h 47466"/>
                <a:gd name="connsiteX10" fmla="*/ 15211 w 40641"/>
                <a:gd name="connsiteY10" fmla="*/ 7841 h 47466"/>
                <a:gd name="connsiteX11" fmla="*/ 2063 w 40641"/>
                <a:gd name="connsiteY11" fmla="*/ 12413 h 47466"/>
                <a:gd name="connsiteX12" fmla="*/ -2221 w 40641"/>
                <a:gd name="connsiteY12" fmla="*/ 6412 h 47466"/>
                <a:gd name="connsiteX13" fmla="*/ 16829 w 40641"/>
                <a:gd name="connsiteY13" fmla="*/ -160 h 47466"/>
                <a:gd name="connsiteX14" fmla="*/ 29973 w 40641"/>
                <a:gd name="connsiteY14" fmla="*/ 3936 h 47466"/>
                <a:gd name="connsiteX15" fmla="*/ 35116 w 40641"/>
                <a:gd name="connsiteY15" fmla="*/ 16699 h 47466"/>
                <a:gd name="connsiteX16" fmla="*/ 25401 w 40641"/>
                <a:gd name="connsiteY16" fmla="*/ 29653 h 47466"/>
                <a:gd name="connsiteX17" fmla="*/ 25401 w 40641"/>
                <a:gd name="connsiteY17" fmla="*/ 25748 h 47466"/>
                <a:gd name="connsiteX18" fmla="*/ 14541 w 40641"/>
                <a:gd name="connsiteY18" fmla="*/ 25748 h 47466"/>
                <a:gd name="connsiteX19" fmla="*/ 4160 w 40641"/>
                <a:gd name="connsiteY19" fmla="*/ 32320 h 47466"/>
                <a:gd name="connsiteX20" fmla="*/ 6825 w 40641"/>
                <a:gd name="connsiteY20" fmla="*/ 37368 h 47466"/>
                <a:gd name="connsiteX21" fmla="*/ 13969 w 40641"/>
                <a:gd name="connsiteY21" fmla="*/ 39178 h 47466"/>
                <a:gd name="connsiteX22" fmla="*/ 21973 w 40641"/>
                <a:gd name="connsiteY22" fmla="*/ 36606 h 47466"/>
                <a:gd name="connsiteX23" fmla="*/ 25303 w 40641"/>
                <a:gd name="connsiteY23" fmla="*/ 29558 h 47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1" h="47466">
                  <a:moveTo>
                    <a:pt x="34926" y="46608"/>
                  </a:moveTo>
                  <a:lnTo>
                    <a:pt x="26164" y="46608"/>
                  </a:lnTo>
                  <a:lnTo>
                    <a:pt x="26164" y="40512"/>
                  </a:lnTo>
                  <a:cubicBezTo>
                    <a:pt x="22354" y="44988"/>
                    <a:pt x="16732" y="47484"/>
                    <a:pt x="10923" y="47274"/>
                  </a:cubicBezTo>
                  <a:cubicBezTo>
                    <a:pt x="6634" y="47427"/>
                    <a:pt x="2444" y="46007"/>
                    <a:pt x="-793" y="43274"/>
                  </a:cubicBezTo>
                  <a:cubicBezTo>
                    <a:pt x="-3937" y="40588"/>
                    <a:pt x="-5653" y="36625"/>
                    <a:pt x="-5462" y="32511"/>
                  </a:cubicBezTo>
                  <a:cubicBezTo>
                    <a:pt x="-5653" y="28510"/>
                    <a:pt x="-3839" y="24681"/>
                    <a:pt x="-509" y="22414"/>
                  </a:cubicBezTo>
                  <a:cubicBezTo>
                    <a:pt x="3588" y="20023"/>
                    <a:pt x="8258" y="18861"/>
                    <a:pt x="12922" y="19080"/>
                  </a:cubicBezTo>
                  <a:lnTo>
                    <a:pt x="25401" y="19080"/>
                  </a:lnTo>
                  <a:lnTo>
                    <a:pt x="25401" y="17366"/>
                  </a:lnTo>
                  <a:cubicBezTo>
                    <a:pt x="25401" y="11270"/>
                    <a:pt x="21973" y="7841"/>
                    <a:pt x="15211" y="7841"/>
                  </a:cubicBezTo>
                  <a:cubicBezTo>
                    <a:pt x="10448" y="8022"/>
                    <a:pt x="5876" y="9613"/>
                    <a:pt x="2063" y="12413"/>
                  </a:cubicBezTo>
                  <a:lnTo>
                    <a:pt x="-2221" y="6412"/>
                  </a:lnTo>
                  <a:cubicBezTo>
                    <a:pt x="3207" y="2059"/>
                    <a:pt x="9876" y="-274"/>
                    <a:pt x="16829" y="-160"/>
                  </a:cubicBezTo>
                  <a:cubicBezTo>
                    <a:pt x="21592" y="-370"/>
                    <a:pt x="26164" y="1078"/>
                    <a:pt x="29973" y="3936"/>
                  </a:cubicBezTo>
                  <a:cubicBezTo>
                    <a:pt x="33591" y="7126"/>
                    <a:pt x="35498" y="11870"/>
                    <a:pt x="35116" y="16699"/>
                  </a:cubicBezTo>
                  <a:close/>
                  <a:moveTo>
                    <a:pt x="25401" y="29653"/>
                  </a:moveTo>
                  <a:lnTo>
                    <a:pt x="25401" y="25748"/>
                  </a:lnTo>
                  <a:lnTo>
                    <a:pt x="14541" y="25748"/>
                  </a:lnTo>
                  <a:cubicBezTo>
                    <a:pt x="7686" y="25748"/>
                    <a:pt x="4160" y="27939"/>
                    <a:pt x="4160" y="32320"/>
                  </a:cubicBezTo>
                  <a:cubicBezTo>
                    <a:pt x="4063" y="34358"/>
                    <a:pt x="5114" y="36292"/>
                    <a:pt x="6825" y="37368"/>
                  </a:cubicBezTo>
                  <a:cubicBezTo>
                    <a:pt x="8923" y="38731"/>
                    <a:pt x="11495" y="39369"/>
                    <a:pt x="13969" y="39178"/>
                  </a:cubicBezTo>
                  <a:cubicBezTo>
                    <a:pt x="16829" y="39235"/>
                    <a:pt x="19685" y="38330"/>
                    <a:pt x="21973" y="36606"/>
                  </a:cubicBezTo>
                  <a:cubicBezTo>
                    <a:pt x="24164" y="34958"/>
                    <a:pt x="25401" y="32320"/>
                    <a:pt x="25303" y="29558"/>
                  </a:cubicBezTo>
                  <a:close/>
                </a:path>
              </a:pathLst>
            </a:custGeom>
            <a:solidFill>
              <a:srgbClr val="6D6E71"/>
            </a:solidFill>
            <a:ln w="9525" cap="flat">
              <a:noFill/>
              <a:prstDash val="solid"/>
              <a:miter/>
            </a:ln>
          </p:spPr>
          <p:txBody>
            <a:bodyPr rtlCol="0" anchor="ctr"/>
            <a:lstStyle/>
            <a:p>
              <a:endParaRPr lang="en-US"/>
            </a:p>
          </p:txBody>
        </p:sp>
        <p:sp>
          <p:nvSpPr>
            <p:cNvPr id="685" name="Freeform: Shape 684">
              <a:extLst>
                <a:ext uri="{FF2B5EF4-FFF2-40B4-BE49-F238E27FC236}">
                  <a16:creationId xmlns:a16="http://schemas.microsoft.com/office/drawing/2014/main" id="{D3A35B8A-5155-4F3B-BC35-E808DF79C47A}"/>
                </a:ext>
              </a:extLst>
            </p:cNvPr>
            <p:cNvSpPr/>
            <p:nvPr/>
          </p:nvSpPr>
          <p:spPr>
            <a:xfrm>
              <a:off x="17637251" y="3240214"/>
              <a:ext cx="31718" cy="60580"/>
            </a:xfrm>
            <a:custGeom>
              <a:avLst/>
              <a:gdLst>
                <a:gd name="connsiteX0" fmla="*/ 9857 w 31718"/>
                <a:gd name="connsiteY0" fmla="*/ 21823 h 60580"/>
                <a:gd name="connsiteX1" fmla="*/ 9857 w 31718"/>
                <a:gd name="connsiteY1" fmla="*/ 44968 h 60580"/>
                <a:gd name="connsiteX2" fmla="*/ 11573 w 31718"/>
                <a:gd name="connsiteY2" fmla="*/ 50207 h 60580"/>
                <a:gd name="connsiteX3" fmla="*/ 16429 w 31718"/>
                <a:gd name="connsiteY3" fmla="*/ 52112 h 60580"/>
                <a:gd name="connsiteX4" fmla="*/ 22335 w 31718"/>
                <a:gd name="connsiteY4" fmla="*/ 49064 h 60580"/>
                <a:gd name="connsiteX5" fmla="*/ 26242 w 31718"/>
                <a:gd name="connsiteY5" fmla="*/ 55827 h 60580"/>
                <a:gd name="connsiteX6" fmla="*/ 15099 w 31718"/>
                <a:gd name="connsiteY6" fmla="*/ 60399 h 60580"/>
                <a:gd name="connsiteX7" fmla="*/ 4620 w 31718"/>
                <a:gd name="connsiteY7" fmla="*/ 56208 h 60580"/>
                <a:gd name="connsiteX8" fmla="*/ 239 w 31718"/>
                <a:gd name="connsiteY8" fmla="*/ 44683 h 60580"/>
                <a:gd name="connsiteX9" fmla="*/ 239 w 31718"/>
                <a:gd name="connsiteY9" fmla="*/ 21823 h 60580"/>
                <a:gd name="connsiteX10" fmla="*/ -5477 w 31718"/>
                <a:gd name="connsiteY10" fmla="*/ 21823 h 60580"/>
                <a:gd name="connsiteX11" fmla="*/ -5477 w 31718"/>
                <a:gd name="connsiteY11" fmla="*/ 14108 h 60580"/>
                <a:gd name="connsiteX12" fmla="*/ 239 w 31718"/>
                <a:gd name="connsiteY12" fmla="*/ 14108 h 60580"/>
                <a:gd name="connsiteX13" fmla="*/ 239 w 31718"/>
                <a:gd name="connsiteY13" fmla="*/ -180 h 60580"/>
                <a:gd name="connsiteX14" fmla="*/ 9764 w 31718"/>
                <a:gd name="connsiteY14" fmla="*/ -180 h 60580"/>
                <a:gd name="connsiteX15" fmla="*/ 9764 w 31718"/>
                <a:gd name="connsiteY15" fmla="*/ 14108 h 60580"/>
                <a:gd name="connsiteX16" fmla="*/ 21763 w 31718"/>
                <a:gd name="connsiteY16" fmla="*/ 14108 h 60580"/>
                <a:gd name="connsiteX17" fmla="*/ 21763 w 31718"/>
                <a:gd name="connsiteY17" fmla="*/ 21823 h 6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0">
                  <a:moveTo>
                    <a:pt x="9857" y="21823"/>
                  </a:moveTo>
                  <a:lnTo>
                    <a:pt x="9857" y="44968"/>
                  </a:lnTo>
                  <a:cubicBezTo>
                    <a:pt x="9764" y="46864"/>
                    <a:pt x="10336" y="48731"/>
                    <a:pt x="11573" y="50207"/>
                  </a:cubicBezTo>
                  <a:cubicBezTo>
                    <a:pt x="12810" y="51512"/>
                    <a:pt x="14620" y="52208"/>
                    <a:pt x="16429" y="52112"/>
                  </a:cubicBezTo>
                  <a:cubicBezTo>
                    <a:pt x="18717" y="51950"/>
                    <a:pt x="20908" y="50855"/>
                    <a:pt x="22335" y="49064"/>
                  </a:cubicBezTo>
                  <a:lnTo>
                    <a:pt x="26242" y="55827"/>
                  </a:lnTo>
                  <a:cubicBezTo>
                    <a:pt x="23289" y="58732"/>
                    <a:pt x="19289" y="60370"/>
                    <a:pt x="15099" y="60399"/>
                  </a:cubicBezTo>
                  <a:cubicBezTo>
                    <a:pt x="11192" y="60466"/>
                    <a:pt x="7383" y="58951"/>
                    <a:pt x="4620" y="56208"/>
                  </a:cubicBezTo>
                  <a:cubicBezTo>
                    <a:pt x="1667" y="53131"/>
                    <a:pt x="48" y="48959"/>
                    <a:pt x="239" y="44683"/>
                  </a:cubicBezTo>
                  <a:lnTo>
                    <a:pt x="239" y="21823"/>
                  </a:lnTo>
                  <a:lnTo>
                    <a:pt x="-5477" y="21823"/>
                  </a:lnTo>
                  <a:lnTo>
                    <a:pt x="-5477" y="14108"/>
                  </a:lnTo>
                  <a:lnTo>
                    <a:pt x="239" y="14108"/>
                  </a:lnTo>
                  <a:lnTo>
                    <a:pt x="239" y="-180"/>
                  </a:lnTo>
                  <a:lnTo>
                    <a:pt x="9764" y="-180"/>
                  </a:lnTo>
                  <a:lnTo>
                    <a:pt x="9764" y="14108"/>
                  </a:lnTo>
                  <a:lnTo>
                    <a:pt x="21763" y="14108"/>
                  </a:lnTo>
                  <a:lnTo>
                    <a:pt x="21763" y="21823"/>
                  </a:lnTo>
                  <a:close/>
                </a:path>
              </a:pathLst>
            </a:custGeom>
            <a:solidFill>
              <a:srgbClr val="6D6E71"/>
            </a:solidFill>
            <a:ln w="9525" cap="flat">
              <a:noFill/>
              <a:prstDash val="solid"/>
              <a:miter/>
            </a:ln>
          </p:spPr>
          <p:txBody>
            <a:bodyPr rtlCol="0" anchor="ctr"/>
            <a:lstStyle/>
            <a:p>
              <a:endParaRPr lang="en-US"/>
            </a:p>
          </p:txBody>
        </p:sp>
        <p:sp>
          <p:nvSpPr>
            <p:cNvPr id="686" name="Freeform: Shape 685">
              <a:extLst>
                <a:ext uri="{FF2B5EF4-FFF2-40B4-BE49-F238E27FC236}">
                  <a16:creationId xmlns:a16="http://schemas.microsoft.com/office/drawing/2014/main" id="{6F43DBFC-540F-4767-AE98-ABD2133B6F78}"/>
                </a:ext>
              </a:extLst>
            </p:cNvPr>
            <p:cNvSpPr/>
            <p:nvPr/>
          </p:nvSpPr>
          <p:spPr>
            <a:xfrm>
              <a:off x="17693067" y="3254502"/>
              <a:ext cx="75153" cy="45624"/>
            </a:xfrm>
            <a:custGeom>
              <a:avLst/>
              <a:gdLst>
                <a:gd name="connsiteX0" fmla="*/ 21098 w 75153"/>
                <a:gd name="connsiteY0" fmla="*/ 45445 h 45624"/>
                <a:gd name="connsiteX1" fmla="*/ 10336 w 75153"/>
                <a:gd name="connsiteY1" fmla="*/ 45445 h 45624"/>
                <a:gd name="connsiteX2" fmla="*/ -5477 w 75153"/>
                <a:gd name="connsiteY2" fmla="*/ -180 h 45624"/>
                <a:gd name="connsiteX3" fmla="*/ 4527 w 75153"/>
                <a:gd name="connsiteY3" fmla="*/ -180 h 45624"/>
                <a:gd name="connsiteX4" fmla="*/ 15764 w 75153"/>
                <a:gd name="connsiteY4" fmla="*/ 34300 h 45624"/>
                <a:gd name="connsiteX5" fmla="*/ 27098 w 75153"/>
                <a:gd name="connsiteY5" fmla="*/ -180 h 45624"/>
                <a:gd name="connsiteX6" fmla="*/ 37102 w 75153"/>
                <a:gd name="connsiteY6" fmla="*/ -180 h 45624"/>
                <a:gd name="connsiteX7" fmla="*/ 48343 w 75153"/>
                <a:gd name="connsiteY7" fmla="*/ 34300 h 45624"/>
                <a:gd name="connsiteX8" fmla="*/ 59677 w 75153"/>
                <a:gd name="connsiteY8" fmla="*/ -180 h 45624"/>
                <a:gd name="connsiteX9" fmla="*/ 69677 w 75153"/>
                <a:gd name="connsiteY9" fmla="*/ -180 h 45624"/>
                <a:gd name="connsiteX10" fmla="*/ 53864 w 75153"/>
                <a:gd name="connsiteY10" fmla="*/ 45445 h 45624"/>
                <a:gd name="connsiteX11" fmla="*/ 42911 w 75153"/>
                <a:gd name="connsiteY11" fmla="*/ 45445 h 45624"/>
                <a:gd name="connsiteX12" fmla="*/ 32051 w 75153"/>
                <a:gd name="connsiteY12" fmla="*/ 14203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5153" h="45624">
                  <a:moveTo>
                    <a:pt x="21098" y="45445"/>
                  </a:moveTo>
                  <a:lnTo>
                    <a:pt x="10336" y="45445"/>
                  </a:lnTo>
                  <a:lnTo>
                    <a:pt x="-5477" y="-180"/>
                  </a:lnTo>
                  <a:lnTo>
                    <a:pt x="4527" y="-180"/>
                  </a:lnTo>
                  <a:lnTo>
                    <a:pt x="15764" y="34300"/>
                  </a:lnTo>
                  <a:lnTo>
                    <a:pt x="27098" y="-180"/>
                  </a:lnTo>
                  <a:lnTo>
                    <a:pt x="37102" y="-180"/>
                  </a:lnTo>
                  <a:lnTo>
                    <a:pt x="48343" y="34300"/>
                  </a:lnTo>
                  <a:lnTo>
                    <a:pt x="59677" y="-180"/>
                  </a:lnTo>
                  <a:lnTo>
                    <a:pt x="69677" y="-180"/>
                  </a:lnTo>
                  <a:lnTo>
                    <a:pt x="53864" y="45445"/>
                  </a:lnTo>
                  <a:lnTo>
                    <a:pt x="42911" y="45445"/>
                  </a:lnTo>
                  <a:lnTo>
                    <a:pt x="32051" y="14203"/>
                  </a:lnTo>
                  <a:close/>
                </a:path>
              </a:pathLst>
            </a:custGeom>
            <a:solidFill>
              <a:srgbClr val="6D6E71"/>
            </a:solidFill>
            <a:ln w="9525" cap="flat">
              <a:noFill/>
              <a:prstDash val="solid"/>
              <a:miter/>
            </a:ln>
          </p:spPr>
          <p:txBody>
            <a:bodyPr rtlCol="0" anchor="ctr"/>
            <a:lstStyle/>
            <a:p>
              <a:endParaRPr lang="en-US"/>
            </a:p>
          </p:txBody>
        </p:sp>
        <p:sp>
          <p:nvSpPr>
            <p:cNvPr id="687" name="Freeform: Shape 686">
              <a:extLst>
                <a:ext uri="{FF2B5EF4-FFF2-40B4-BE49-F238E27FC236}">
                  <a16:creationId xmlns:a16="http://schemas.microsoft.com/office/drawing/2014/main" id="{A7020997-56DE-4AD3-85DF-B91D9162BB60}"/>
                </a:ext>
              </a:extLst>
            </p:cNvPr>
            <p:cNvSpPr/>
            <p:nvPr/>
          </p:nvSpPr>
          <p:spPr>
            <a:xfrm>
              <a:off x="17771362" y="3253835"/>
              <a:ext cx="48006" cy="46946"/>
            </a:xfrm>
            <a:custGeom>
              <a:avLst/>
              <a:gdLst>
                <a:gd name="connsiteX0" fmla="*/ 35672 w 48006"/>
                <a:gd name="connsiteY0" fmla="*/ 40015 h 46946"/>
                <a:gd name="connsiteX1" fmla="*/ 1381 w 48006"/>
                <a:gd name="connsiteY1" fmla="*/ 40015 h 46946"/>
                <a:gd name="connsiteX2" fmla="*/ 1381 w 48006"/>
                <a:gd name="connsiteY2" fmla="*/ 6678 h 46946"/>
                <a:gd name="connsiteX3" fmla="*/ 35672 w 48006"/>
                <a:gd name="connsiteY3" fmla="*/ 6678 h 46946"/>
                <a:gd name="connsiteX4" fmla="*/ 35672 w 48006"/>
                <a:gd name="connsiteY4" fmla="*/ 40015 h 46946"/>
                <a:gd name="connsiteX5" fmla="*/ 8148 w 48006"/>
                <a:gd name="connsiteY5" fmla="*/ 34110 h 46946"/>
                <a:gd name="connsiteX6" fmla="*/ 18529 w 48006"/>
                <a:gd name="connsiteY6" fmla="*/ 38206 h 46946"/>
                <a:gd name="connsiteX7" fmla="*/ 28816 w 48006"/>
                <a:gd name="connsiteY7" fmla="*/ 34110 h 46946"/>
                <a:gd name="connsiteX8" fmla="*/ 32909 w 48006"/>
                <a:gd name="connsiteY8" fmla="*/ 23347 h 46946"/>
                <a:gd name="connsiteX9" fmla="*/ 28816 w 48006"/>
                <a:gd name="connsiteY9" fmla="*/ 12583 h 46946"/>
                <a:gd name="connsiteX10" fmla="*/ 18529 w 48006"/>
                <a:gd name="connsiteY10" fmla="*/ 8392 h 46946"/>
                <a:gd name="connsiteX11" fmla="*/ 8148 w 48006"/>
                <a:gd name="connsiteY11" fmla="*/ 12583 h 46946"/>
                <a:gd name="connsiteX12" fmla="*/ 4051 w 48006"/>
                <a:gd name="connsiteY12" fmla="*/ 23347 h 46946"/>
                <a:gd name="connsiteX13" fmla="*/ 8241 w 48006"/>
                <a:gd name="connsiteY13"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006" h="46946">
                  <a:moveTo>
                    <a:pt x="35672" y="40015"/>
                  </a:moveTo>
                  <a:cubicBezTo>
                    <a:pt x="26054" y="49017"/>
                    <a:pt x="11004" y="49017"/>
                    <a:pt x="1381" y="40015"/>
                  </a:cubicBezTo>
                  <a:cubicBezTo>
                    <a:pt x="-7763" y="30776"/>
                    <a:pt x="-7763" y="15917"/>
                    <a:pt x="1381" y="6678"/>
                  </a:cubicBezTo>
                  <a:cubicBezTo>
                    <a:pt x="11004" y="-2466"/>
                    <a:pt x="26054" y="-2466"/>
                    <a:pt x="35672" y="6678"/>
                  </a:cubicBezTo>
                  <a:cubicBezTo>
                    <a:pt x="44815" y="15917"/>
                    <a:pt x="44815" y="30776"/>
                    <a:pt x="35672" y="40015"/>
                  </a:cubicBezTo>
                  <a:close/>
                  <a:moveTo>
                    <a:pt x="8148" y="34110"/>
                  </a:moveTo>
                  <a:cubicBezTo>
                    <a:pt x="10906" y="36853"/>
                    <a:pt x="14622" y="38339"/>
                    <a:pt x="18529" y="38206"/>
                  </a:cubicBezTo>
                  <a:cubicBezTo>
                    <a:pt x="22338" y="38339"/>
                    <a:pt x="26147" y="36853"/>
                    <a:pt x="28816" y="34110"/>
                  </a:cubicBezTo>
                  <a:cubicBezTo>
                    <a:pt x="31579" y="31224"/>
                    <a:pt x="33100" y="27338"/>
                    <a:pt x="32909" y="23347"/>
                  </a:cubicBezTo>
                  <a:cubicBezTo>
                    <a:pt x="33100" y="19346"/>
                    <a:pt x="31579" y="15441"/>
                    <a:pt x="28816" y="12583"/>
                  </a:cubicBezTo>
                  <a:cubicBezTo>
                    <a:pt x="26147" y="9812"/>
                    <a:pt x="22435" y="8288"/>
                    <a:pt x="18529" y="8392"/>
                  </a:cubicBezTo>
                  <a:cubicBezTo>
                    <a:pt x="14622" y="8297"/>
                    <a:pt x="10906" y="9812"/>
                    <a:pt x="8148" y="12583"/>
                  </a:cubicBezTo>
                  <a:cubicBezTo>
                    <a:pt x="5385" y="15470"/>
                    <a:pt x="3860" y="19356"/>
                    <a:pt x="4051" y="23347"/>
                  </a:cubicBezTo>
                  <a:cubicBezTo>
                    <a:pt x="3953" y="27347"/>
                    <a:pt x="5478" y="31215"/>
                    <a:pt x="8241" y="34110"/>
                  </a:cubicBezTo>
                  <a:close/>
                </a:path>
              </a:pathLst>
            </a:custGeom>
            <a:solidFill>
              <a:srgbClr val="6D6E71"/>
            </a:solidFill>
            <a:ln w="9525" cap="flat">
              <a:noFill/>
              <a:prstDash val="solid"/>
              <a:miter/>
            </a:ln>
          </p:spPr>
          <p:txBody>
            <a:bodyPr rtlCol="0" anchor="ctr"/>
            <a:lstStyle/>
            <a:p>
              <a:endParaRPr lang="en-US"/>
            </a:p>
          </p:txBody>
        </p:sp>
        <p:sp>
          <p:nvSpPr>
            <p:cNvPr id="688" name="Freeform: Shape 687">
              <a:extLst>
                <a:ext uri="{FF2B5EF4-FFF2-40B4-BE49-F238E27FC236}">
                  <a16:creationId xmlns:a16="http://schemas.microsoft.com/office/drawing/2014/main" id="{76F251D5-7AAC-495C-B41C-73B5E70EA4CD}"/>
                </a:ext>
              </a:extLst>
            </p:cNvPr>
            <p:cNvSpPr/>
            <p:nvPr/>
          </p:nvSpPr>
          <p:spPr>
            <a:xfrm>
              <a:off x="17828843" y="3254502"/>
              <a:ext cx="41961" cy="46310"/>
            </a:xfrm>
            <a:custGeom>
              <a:avLst/>
              <a:gdLst>
                <a:gd name="connsiteX0" fmla="*/ 26960 w 41961"/>
                <a:gd name="connsiteY0" fmla="*/ 24490 h 46310"/>
                <a:gd name="connsiteX1" fmla="*/ 26960 w 41961"/>
                <a:gd name="connsiteY1" fmla="*/ -180 h 46310"/>
                <a:gd name="connsiteX2" fmla="*/ 36485 w 41961"/>
                <a:gd name="connsiteY2" fmla="*/ -180 h 46310"/>
                <a:gd name="connsiteX3" fmla="*/ 36485 w 41961"/>
                <a:gd name="connsiteY3" fmla="*/ 45445 h 46310"/>
                <a:gd name="connsiteX4" fmla="*/ 26960 w 41961"/>
                <a:gd name="connsiteY4" fmla="*/ 45445 h 46310"/>
                <a:gd name="connsiteX5" fmla="*/ 26960 w 41961"/>
                <a:gd name="connsiteY5" fmla="*/ 37158 h 46310"/>
                <a:gd name="connsiteX6" fmla="*/ 20579 w 41961"/>
                <a:gd name="connsiteY6" fmla="*/ 43730 h 46310"/>
                <a:gd name="connsiteX7" fmla="*/ 11816 w 41961"/>
                <a:gd name="connsiteY7" fmla="*/ 46111 h 46310"/>
                <a:gd name="connsiteX8" fmla="*/ -662 w 41961"/>
                <a:gd name="connsiteY8" fmla="*/ 41444 h 46310"/>
                <a:gd name="connsiteX9" fmla="*/ -5425 w 41961"/>
                <a:gd name="connsiteY9" fmla="*/ 27824 h 46310"/>
                <a:gd name="connsiteX10" fmla="*/ -5425 w 41961"/>
                <a:gd name="connsiteY10" fmla="*/ -180 h 46310"/>
                <a:gd name="connsiteX11" fmla="*/ 4100 w 41961"/>
                <a:gd name="connsiteY11" fmla="*/ -180 h 46310"/>
                <a:gd name="connsiteX12" fmla="*/ 4100 w 41961"/>
                <a:gd name="connsiteY12" fmla="*/ 24871 h 46310"/>
                <a:gd name="connsiteX13" fmla="*/ 14579 w 41961"/>
                <a:gd name="connsiteY13" fmla="*/ 37444 h 46310"/>
                <a:gd name="connsiteX14" fmla="*/ 23244 w 41961"/>
                <a:gd name="connsiteY14" fmla="*/ 34205 h 46310"/>
                <a:gd name="connsiteX15" fmla="*/ 26960 w 41961"/>
                <a:gd name="connsiteY15" fmla="*/ 24490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46310">
                  <a:moveTo>
                    <a:pt x="26960" y="24490"/>
                  </a:moveTo>
                  <a:lnTo>
                    <a:pt x="26960" y="-180"/>
                  </a:lnTo>
                  <a:lnTo>
                    <a:pt x="36485" y="-180"/>
                  </a:lnTo>
                  <a:lnTo>
                    <a:pt x="36485" y="45445"/>
                  </a:lnTo>
                  <a:lnTo>
                    <a:pt x="26960" y="45445"/>
                  </a:lnTo>
                  <a:lnTo>
                    <a:pt x="26960" y="37158"/>
                  </a:lnTo>
                  <a:cubicBezTo>
                    <a:pt x="25434" y="39872"/>
                    <a:pt x="23244" y="42140"/>
                    <a:pt x="20579" y="43730"/>
                  </a:cubicBezTo>
                  <a:cubicBezTo>
                    <a:pt x="17909" y="45302"/>
                    <a:pt x="14863" y="46121"/>
                    <a:pt x="11816" y="46111"/>
                  </a:cubicBezTo>
                  <a:cubicBezTo>
                    <a:pt x="7147" y="46331"/>
                    <a:pt x="2673" y="44645"/>
                    <a:pt x="-662" y="41444"/>
                  </a:cubicBezTo>
                  <a:cubicBezTo>
                    <a:pt x="-4090" y="37758"/>
                    <a:pt x="-5806" y="32824"/>
                    <a:pt x="-5425" y="27824"/>
                  </a:cubicBezTo>
                  <a:lnTo>
                    <a:pt x="-5425" y="-180"/>
                  </a:lnTo>
                  <a:lnTo>
                    <a:pt x="4100" y="-180"/>
                  </a:lnTo>
                  <a:lnTo>
                    <a:pt x="4100" y="24871"/>
                  </a:lnTo>
                  <a:cubicBezTo>
                    <a:pt x="4100" y="33253"/>
                    <a:pt x="7626" y="37444"/>
                    <a:pt x="14579" y="37444"/>
                  </a:cubicBezTo>
                  <a:cubicBezTo>
                    <a:pt x="17816" y="37501"/>
                    <a:pt x="20862" y="36348"/>
                    <a:pt x="23244" y="34205"/>
                  </a:cubicBezTo>
                  <a:cubicBezTo>
                    <a:pt x="25815" y="31681"/>
                    <a:pt x="27243" y="28119"/>
                    <a:pt x="26960" y="24490"/>
                  </a:cubicBezTo>
                  <a:close/>
                </a:path>
              </a:pathLst>
            </a:custGeom>
            <a:solidFill>
              <a:srgbClr val="6D6E71"/>
            </a:solidFill>
            <a:ln w="9525" cap="flat">
              <a:noFill/>
              <a:prstDash val="solid"/>
              <a:miter/>
            </a:ln>
          </p:spPr>
          <p:txBody>
            <a:bodyPr rtlCol="0" anchor="ctr"/>
            <a:lstStyle/>
            <a:p>
              <a:endParaRPr lang="en-US"/>
            </a:p>
          </p:txBody>
        </p:sp>
        <p:sp>
          <p:nvSpPr>
            <p:cNvPr id="689" name="Freeform: Shape 688">
              <a:extLst>
                <a:ext uri="{FF2B5EF4-FFF2-40B4-BE49-F238E27FC236}">
                  <a16:creationId xmlns:a16="http://schemas.microsoft.com/office/drawing/2014/main" id="{6E3DD46D-C38B-4793-A935-5E5683318FBD}"/>
                </a:ext>
              </a:extLst>
            </p:cNvPr>
            <p:cNvSpPr/>
            <p:nvPr/>
          </p:nvSpPr>
          <p:spPr>
            <a:xfrm>
              <a:off x="17883948" y="3236499"/>
              <a:ext cx="9525" cy="63627"/>
            </a:xfrm>
            <a:custGeom>
              <a:avLst/>
              <a:gdLst>
                <a:gd name="connsiteX0" fmla="*/ 4048 w 9525"/>
                <a:gd name="connsiteY0" fmla="*/ 63447 h 63627"/>
                <a:gd name="connsiteX1" fmla="*/ -5477 w 9525"/>
                <a:gd name="connsiteY1" fmla="*/ 63447 h 63627"/>
                <a:gd name="connsiteX2" fmla="*/ -5477 w 9525"/>
                <a:gd name="connsiteY2" fmla="*/ -180 h 63627"/>
                <a:gd name="connsiteX3" fmla="*/ 4048 w 9525"/>
                <a:gd name="connsiteY3" fmla="*/ -180 h 63627"/>
              </a:gdLst>
              <a:ahLst/>
              <a:cxnLst>
                <a:cxn ang="0">
                  <a:pos x="connsiteX0" y="connsiteY0"/>
                </a:cxn>
                <a:cxn ang="0">
                  <a:pos x="connsiteX1" y="connsiteY1"/>
                </a:cxn>
                <a:cxn ang="0">
                  <a:pos x="connsiteX2" y="connsiteY2"/>
                </a:cxn>
                <a:cxn ang="0">
                  <a:pos x="connsiteX3" y="connsiteY3"/>
                </a:cxn>
              </a:cxnLst>
              <a:rect l="l" t="t" r="r" b="b"/>
              <a:pathLst>
                <a:path w="9525" h="63627">
                  <a:moveTo>
                    <a:pt x="4048" y="63447"/>
                  </a:moveTo>
                  <a:lnTo>
                    <a:pt x="-5477" y="63447"/>
                  </a:lnTo>
                  <a:lnTo>
                    <a:pt x="-5477" y="-180"/>
                  </a:lnTo>
                  <a:lnTo>
                    <a:pt x="4048" y="-180"/>
                  </a:lnTo>
                  <a:close/>
                </a:path>
              </a:pathLst>
            </a:custGeom>
            <a:solidFill>
              <a:srgbClr val="6D6E71"/>
            </a:solidFill>
            <a:ln w="9525" cap="flat">
              <a:noFill/>
              <a:prstDash val="solid"/>
              <a:miter/>
            </a:ln>
          </p:spPr>
          <p:txBody>
            <a:bodyPr rtlCol="0" anchor="ctr"/>
            <a:lstStyle/>
            <a:p>
              <a:endParaRPr lang="en-US"/>
            </a:p>
          </p:txBody>
        </p:sp>
        <p:sp>
          <p:nvSpPr>
            <p:cNvPr id="690" name="Freeform: Shape 689">
              <a:extLst>
                <a:ext uri="{FF2B5EF4-FFF2-40B4-BE49-F238E27FC236}">
                  <a16:creationId xmlns:a16="http://schemas.microsoft.com/office/drawing/2014/main" id="{1A982E32-03EE-493C-B524-A0CE0CB3AD03}"/>
                </a:ext>
              </a:extLst>
            </p:cNvPr>
            <p:cNvSpPr/>
            <p:nvPr/>
          </p:nvSpPr>
          <p:spPr>
            <a:xfrm>
              <a:off x="17903547" y="3236499"/>
              <a:ext cx="46601" cy="64326"/>
            </a:xfrm>
            <a:custGeom>
              <a:avLst/>
              <a:gdLst>
                <a:gd name="connsiteX0" fmla="*/ 1025 w 46601"/>
                <a:gd name="connsiteY0" fmla="*/ 57637 h 64326"/>
                <a:gd name="connsiteX1" fmla="*/ -5454 w 46601"/>
                <a:gd name="connsiteY1" fmla="*/ 40492 h 64326"/>
                <a:gd name="connsiteX2" fmla="*/ 1215 w 46601"/>
                <a:gd name="connsiteY2" fmla="*/ 23537 h 64326"/>
                <a:gd name="connsiteX3" fmla="*/ 16931 w 46601"/>
                <a:gd name="connsiteY3" fmla="*/ 17156 h 64326"/>
                <a:gd name="connsiteX4" fmla="*/ 31600 w 46601"/>
                <a:gd name="connsiteY4" fmla="*/ 24871 h 64326"/>
                <a:gd name="connsiteX5" fmla="*/ 31600 w 46601"/>
                <a:gd name="connsiteY5" fmla="*/ -180 h 64326"/>
                <a:gd name="connsiteX6" fmla="*/ 41125 w 46601"/>
                <a:gd name="connsiteY6" fmla="*/ -180 h 64326"/>
                <a:gd name="connsiteX7" fmla="*/ 41125 w 46601"/>
                <a:gd name="connsiteY7" fmla="*/ 63447 h 64326"/>
                <a:gd name="connsiteX8" fmla="*/ 31600 w 46601"/>
                <a:gd name="connsiteY8" fmla="*/ 63447 h 64326"/>
                <a:gd name="connsiteX9" fmla="*/ 31600 w 46601"/>
                <a:gd name="connsiteY9" fmla="*/ 56589 h 64326"/>
                <a:gd name="connsiteX10" fmla="*/ 16075 w 46601"/>
                <a:gd name="connsiteY10" fmla="*/ 64114 h 64326"/>
                <a:gd name="connsiteX11" fmla="*/ 1025 w 46601"/>
                <a:gd name="connsiteY11" fmla="*/ 57637 h 64326"/>
                <a:gd name="connsiteX12" fmla="*/ 4169 w 46601"/>
                <a:gd name="connsiteY12" fmla="*/ 40873 h 64326"/>
                <a:gd name="connsiteX13" fmla="*/ 8359 w 46601"/>
                <a:gd name="connsiteY13" fmla="*/ 51541 h 64326"/>
                <a:gd name="connsiteX14" fmla="*/ 17884 w 46601"/>
                <a:gd name="connsiteY14" fmla="*/ 55637 h 64326"/>
                <a:gd name="connsiteX15" fmla="*/ 27409 w 46601"/>
                <a:gd name="connsiteY15" fmla="*/ 51446 h 64326"/>
                <a:gd name="connsiteX16" fmla="*/ 31409 w 46601"/>
                <a:gd name="connsiteY16" fmla="*/ 40778 h 64326"/>
                <a:gd name="connsiteX17" fmla="*/ 27409 w 46601"/>
                <a:gd name="connsiteY17" fmla="*/ 29919 h 64326"/>
                <a:gd name="connsiteX18" fmla="*/ 17884 w 46601"/>
                <a:gd name="connsiteY18" fmla="*/ 25538 h 64326"/>
                <a:gd name="connsiteX19" fmla="*/ 8359 w 46601"/>
                <a:gd name="connsiteY19" fmla="*/ 29919 h 64326"/>
                <a:gd name="connsiteX20" fmla="*/ 4169 w 46601"/>
                <a:gd name="connsiteY20" fmla="*/ 40873 h 64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4326">
                  <a:moveTo>
                    <a:pt x="1025" y="57637"/>
                  </a:moveTo>
                  <a:cubicBezTo>
                    <a:pt x="-3357" y="53036"/>
                    <a:pt x="-5738" y="46845"/>
                    <a:pt x="-5454" y="40492"/>
                  </a:cubicBezTo>
                  <a:cubicBezTo>
                    <a:pt x="-5738" y="34139"/>
                    <a:pt x="-3357" y="27957"/>
                    <a:pt x="1215" y="23537"/>
                  </a:cubicBezTo>
                  <a:cubicBezTo>
                    <a:pt x="5406" y="19356"/>
                    <a:pt x="11024" y="17051"/>
                    <a:pt x="16931" y="17156"/>
                  </a:cubicBezTo>
                  <a:cubicBezTo>
                    <a:pt x="22837" y="17051"/>
                    <a:pt x="28362" y="19966"/>
                    <a:pt x="31600" y="24871"/>
                  </a:cubicBezTo>
                  <a:lnTo>
                    <a:pt x="31600" y="-180"/>
                  </a:lnTo>
                  <a:lnTo>
                    <a:pt x="41125" y="-180"/>
                  </a:lnTo>
                  <a:lnTo>
                    <a:pt x="41125" y="63447"/>
                  </a:lnTo>
                  <a:lnTo>
                    <a:pt x="31600" y="63447"/>
                  </a:lnTo>
                  <a:lnTo>
                    <a:pt x="31600" y="56589"/>
                  </a:lnTo>
                  <a:cubicBezTo>
                    <a:pt x="28074" y="61637"/>
                    <a:pt x="22168" y="64485"/>
                    <a:pt x="16075" y="64114"/>
                  </a:cubicBezTo>
                  <a:cubicBezTo>
                    <a:pt x="10359" y="64123"/>
                    <a:pt x="4927" y="61780"/>
                    <a:pt x="1025" y="57637"/>
                  </a:cubicBezTo>
                  <a:close/>
                  <a:moveTo>
                    <a:pt x="4169" y="40873"/>
                  </a:moveTo>
                  <a:cubicBezTo>
                    <a:pt x="4071" y="44854"/>
                    <a:pt x="5499" y="48721"/>
                    <a:pt x="8359" y="51541"/>
                  </a:cubicBezTo>
                  <a:cubicBezTo>
                    <a:pt x="10833" y="54103"/>
                    <a:pt x="14261" y="55570"/>
                    <a:pt x="17884" y="55637"/>
                  </a:cubicBezTo>
                  <a:cubicBezTo>
                    <a:pt x="21502" y="55722"/>
                    <a:pt x="25028" y="54189"/>
                    <a:pt x="27409" y="51446"/>
                  </a:cubicBezTo>
                  <a:cubicBezTo>
                    <a:pt x="30172" y="48579"/>
                    <a:pt x="31600" y="44731"/>
                    <a:pt x="31409" y="40778"/>
                  </a:cubicBezTo>
                  <a:cubicBezTo>
                    <a:pt x="31502" y="36777"/>
                    <a:pt x="30074" y="32891"/>
                    <a:pt x="27409" y="29919"/>
                  </a:cubicBezTo>
                  <a:cubicBezTo>
                    <a:pt x="25028" y="27100"/>
                    <a:pt x="21595" y="25490"/>
                    <a:pt x="17884" y="25538"/>
                  </a:cubicBezTo>
                  <a:cubicBezTo>
                    <a:pt x="14261" y="25614"/>
                    <a:pt x="10833" y="27204"/>
                    <a:pt x="8359" y="29919"/>
                  </a:cubicBezTo>
                  <a:cubicBezTo>
                    <a:pt x="5596" y="32872"/>
                    <a:pt x="4071" y="36806"/>
                    <a:pt x="4169" y="40873"/>
                  </a:cubicBezTo>
                  <a:close/>
                </a:path>
              </a:pathLst>
            </a:custGeom>
            <a:solidFill>
              <a:srgbClr val="6D6E71"/>
            </a:solidFill>
            <a:ln w="9525" cap="flat">
              <a:noFill/>
              <a:prstDash val="solid"/>
              <a:miter/>
            </a:ln>
          </p:spPr>
          <p:txBody>
            <a:bodyPr rtlCol="0" anchor="ctr"/>
            <a:lstStyle/>
            <a:p>
              <a:endParaRPr lang="en-US"/>
            </a:p>
          </p:txBody>
        </p:sp>
        <p:sp>
          <p:nvSpPr>
            <p:cNvPr id="691" name="Freeform: Shape 690">
              <a:extLst>
                <a:ext uri="{FF2B5EF4-FFF2-40B4-BE49-F238E27FC236}">
                  <a16:creationId xmlns:a16="http://schemas.microsoft.com/office/drawing/2014/main" id="{2EBB3967-ACEC-4720-B78A-1FBD74F2F1AE}"/>
                </a:ext>
              </a:extLst>
            </p:cNvPr>
            <p:cNvSpPr/>
            <p:nvPr/>
          </p:nvSpPr>
          <p:spPr>
            <a:xfrm>
              <a:off x="17985770" y="3254216"/>
              <a:ext cx="24291" cy="46386"/>
            </a:xfrm>
            <a:custGeom>
              <a:avLst/>
              <a:gdLst>
                <a:gd name="connsiteX0" fmla="*/ 18433 w 24291"/>
                <a:gd name="connsiteY0" fmla="*/ 9631 h 46386"/>
                <a:gd name="connsiteX1" fmla="*/ 7671 w 24291"/>
                <a:gd name="connsiteY1" fmla="*/ 14203 h 46386"/>
                <a:gd name="connsiteX2" fmla="*/ 4048 w 24291"/>
                <a:gd name="connsiteY2" fmla="*/ 26681 h 46386"/>
                <a:gd name="connsiteX3" fmla="*/ 4048 w 24291"/>
                <a:gd name="connsiteY3" fmla="*/ 46207 h 46386"/>
                <a:gd name="connsiteX4" fmla="*/ -5477 w 24291"/>
                <a:gd name="connsiteY4" fmla="*/ 46207 h 46386"/>
                <a:gd name="connsiteX5" fmla="*/ -5477 w 24291"/>
                <a:gd name="connsiteY5" fmla="*/ 106 h 46386"/>
                <a:gd name="connsiteX6" fmla="*/ 4048 w 24291"/>
                <a:gd name="connsiteY6" fmla="*/ 106 h 46386"/>
                <a:gd name="connsiteX7" fmla="*/ 4048 w 24291"/>
                <a:gd name="connsiteY7" fmla="*/ 9631 h 46386"/>
                <a:gd name="connsiteX8" fmla="*/ 10336 w 24291"/>
                <a:gd name="connsiteY8" fmla="*/ 2677 h 46386"/>
                <a:gd name="connsiteX9" fmla="*/ 18815 w 24291"/>
                <a:gd name="connsiteY9" fmla="*/ -180 h 46386"/>
                <a:gd name="connsiteX10" fmla="*/ 18815 w 24291"/>
                <a:gd name="connsiteY10" fmla="*/ 9345 h 46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91" h="46386">
                  <a:moveTo>
                    <a:pt x="18433" y="9631"/>
                  </a:moveTo>
                  <a:cubicBezTo>
                    <a:pt x="14336" y="9345"/>
                    <a:pt x="10336" y="11041"/>
                    <a:pt x="7671" y="14203"/>
                  </a:cubicBezTo>
                  <a:cubicBezTo>
                    <a:pt x="5099" y="17841"/>
                    <a:pt x="3858" y="22232"/>
                    <a:pt x="4048" y="26681"/>
                  </a:cubicBezTo>
                  <a:lnTo>
                    <a:pt x="4048" y="46207"/>
                  </a:lnTo>
                  <a:lnTo>
                    <a:pt x="-5477" y="46207"/>
                  </a:lnTo>
                  <a:lnTo>
                    <a:pt x="-5477" y="106"/>
                  </a:lnTo>
                  <a:lnTo>
                    <a:pt x="4048" y="106"/>
                  </a:lnTo>
                  <a:lnTo>
                    <a:pt x="4048" y="9631"/>
                  </a:lnTo>
                  <a:cubicBezTo>
                    <a:pt x="5574" y="6850"/>
                    <a:pt x="7764" y="4468"/>
                    <a:pt x="10336" y="2677"/>
                  </a:cubicBezTo>
                  <a:cubicBezTo>
                    <a:pt x="12815" y="934"/>
                    <a:pt x="15764" y="-56"/>
                    <a:pt x="18815" y="-180"/>
                  </a:cubicBezTo>
                  <a:lnTo>
                    <a:pt x="18815" y="9345"/>
                  </a:lnTo>
                  <a:close/>
                </a:path>
              </a:pathLst>
            </a:custGeom>
            <a:solidFill>
              <a:srgbClr val="6D6E71"/>
            </a:solidFill>
            <a:ln w="9525" cap="flat">
              <a:noFill/>
              <a:prstDash val="solid"/>
              <a:miter/>
            </a:ln>
          </p:spPr>
          <p:txBody>
            <a:bodyPr rtlCol="0" anchor="ctr"/>
            <a:lstStyle/>
            <a:p>
              <a:endParaRPr lang="en-US"/>
            </a:p>
          </p:txBody>
        </p:sp>
        <p:sp>
          <p:nvSpPr>
            <p:cNvPr id="692" name="Freeform: Shape 691">
              <a:extLst>
                <a:ext uri="{FF2B5EF4-FFF2-40B4-BE49-F238E27FC236}">
                  <a16:creationId xmlns:a16="http://schemas.microsoft.com/office/drawing/2014/main" id="{C055FBBF-589F-46F9-83E6-E6C066786CA4}"/>
                </a:ext>
              </a:extLst>
            </p:cNvPr>
            <p:cNvSpPr/>
            <p:nvPr/>
          </p:nvSpPr>
          <p:spPr>
            <a:xfrm>
              <a:off x="18014871" y="3253828"/>
              <a:ext cx="45312" cy="46979"/>
            </a:xfrm>
            <a:custGeom>
              <a:avLst/>
              <a:gdLst>
                <a:gd name="connsiteX0" fmla="*/ 39812 w 45312"/>
                <a:gd name="connsiteY0" fmla="*/ 27545 h 46979"/>
                <a:gd name="connsiteX1" fmla="*/ 4001 w 45312"/>
                <a:gd name="connsiteY1" fmla="*/ 27545 h 46979"/>
                <a:gd name="connsiteX2" fmla="*/ 8572 w 45312"/>
                <a:gd name="connsiteY2" fmla="*/ 35546 h 46979"/>
                <a:gd name="connsiteX3" fmla="*/ 31241 w 45312"/>
                <a:gd name="connsiteY3" fmla="*/ 33165 h 46979"/>
                <a:gd name="connsiteX4" fmla="*/ 36668 w 45312"/>
                <a:gd name="connsiteY4" fmla="*/ 39165 h 46979"/>
                <a:gd name="connsiteX5" fmla="*/ 17618 w 45312"/>
                <a:gd name="connsiteY5" fmla="*/ 46785 h 46979"/>
                <a:gd name="connsiteX6" fmla="*/ 1238 w 45312"/>
                <a:gd name="connsiteY6" fmla="*/ 40404 h 46979"/>
                <a:gd name="connsiteX7" fmla="*/ 1238 w 45312"/>
                <a:gd name="connsiteY7" fmla="*/ 6209 h 46979"/>
                <a:gd name="connsiteX8" fmla="*/ 17428 w 45312"/>
                <a:gd name="connsiteY8" fmla="*/ -173 h 46979"/>
                <a:gd name="connsiteX9" fmla="*/ 33241 w 45312"/>
                <a:gd name="connsiteY9" fmla="*/ 5447 h 46979"/>
                <a:gd name="connsiteX10" fmla="*/ 39812 w 45312"/>
                <a:gd name="connsiteY10" fmla="*/ 20878 h 46979"/>
                <a:gd name="connsiteX11" fmla="*/ 4001 w 45312"/>
                <a:gd name="connsiteY11" fmla="*/ 19925 h 46979"/>
                <a:gd name="connsiteX12" fmla="*/ 30194 w 45312"/>
                <a:gd name="connsiteY12" fmla="*/ 19925 h 46979"/>
                <a:gd name="connsiteX13" fmla="*/ 26576 w 45312"/>
                <a:gd name="connsiteY13" fmla="*/ 11162 h 46979"/>
                <a:gd name="connsiteX14" fmla="*/ 17716 w 45312"/>
                <a:gd name="connsiteY14" fmla="*/ 8019 h 46979"/>
                <a:gd name="connsiteX15" fmla="*/ 8191 w 45312"/>
                <a:gd name="connsiteY15" fmla="*/ 11257 h 46979"/>
                <a:gd name="connsiteX16" fmla="*/ 4001 w 45312"/>
                <a:gd name="connsiteY16" fmla="*/ 19544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12" h="46979">
                  <a:moveTo>
                    <a:pt x="39812" y="27545"/>
                  </a:moveTo>
                  <a:lnTo>
                    <a:pt x="4001" y="27545"/>
                  </a:lnTo>
                  <a:cubicBezTo>
                    <a:pt x="4191" y="30774"/>
                    <a:pt x="5903" y="33717"/>
                    <a:pt x="8572" y="35546"/>
                  </a:cubicBezTo>
                  <a:cubicBezTo>
                    <a:pt x="15716" y="40404"/>
                    <a:pt x="25241" y="39394"/>
                    <a:pt x="31241" y="33165"/>
                  </a:cubicBezTo>
                  <a:lnTo>
                    <a:pt x="36668" y="39165"/>
                  </a:lnTo>
                  <a:cubicBezTo>
                    <a:pt x="31622" y="44261"/>
                    <a:pt x="24762" y="47024"/>
                    <a:pt x="17618" y="46785"/>
                  </a:cubicBezTo>
                  <a:cubicBezTo>
                    <a:pt x="11526" y="46948"/>
                    <a:pt x="5619" y="44652"/>
                    <a:pt x="1238" y="40404"/>
                  </a:cubicBezTo>
                  <a:cubicBezTo>
                    <a:pt x="-7715" y="30755"/>
                    <a:pt x="-7715" y="15848"/>
                    <a:pt x="1238" y="6209"/>
                  </a:cubicBezTo>
                  <a:cubicBezTo>
                    <a:pt x="5619" y="2046"/>
                    <a:pt x="11428" y="-239"/>
                    <a:pt x="17428" y="-173"/>
                  </a:cubicBezTo>
                  <a:cubicBezTo>
                    <a:pt x="23241" y="-316"/>
                    <a:pt x="28859" y="1685"/>
                    <a:pt x="33241" y="5447"/>
                  </a:cubicBezTo>
                  <a:cubicBezTo>
                    <a:pt x="37719" y="9295"/>
                    <a:pt x="40101" y="14991"/>
                    <a:pt x="39812" y="20878"/>
                  </a:cubicBezTo>
                  <a:close/>
                  <a:moveTo>
                    <a:pt x="4001" y="19925"/>
                  </a:moveTo>
                  <a:lnTo>
                    <a:pt x="30194" y="19925"/>
                  </a:lnTo>
                  <a:cubicBezTo>
                    <a:pt x="30385" y="16601"/>
                    <a:pt x="29050" y="13372"/>
                    <a:pt x="26576" y="11162"/>
                  </a:cubicBezTo>
                  <a:cubicBezTo>
                    <a:pt x="24097" y="9038"/>
                    <a:pt x="20953" y="7923"/>
                    <a:pt x="17716" y="8019"/>
                  </a:cubicBezTo>
                  <a:cubicBezTo>
                    <a:pt x="14288" y="8028"/>
                    <a:pt x="10954" y="9162"/>
                    <a:pt x="8191" y="11257"/>
                  </a:cubicBezTo>
                  <a:cubicBezTo>
                    <a:pt x="5619" y="13219"/>
                    <a:pt x="4001" y="16277"/>
                    <a:pt x="4001" y="19544"/>
                  </a:cubicBezTo>
                  <a:close/>
                </a:path>
              </a:pathLst>
            </a:custGeom>
            <a:solidFill>
              <a:srgbClr val="6D6E71"/>
            </a:solidFill>
            <a:ln w="9525" cap="flat">
              <a:noFill/>
              <a:prstDash val="solid"/>
              <a:miter/>
            </a:ln>
          </p:spPr>
          <p:txBody>
            <a:bodyPr rtlCol="0" anchor="ctr"/>
            <a:lstStyle/>
            <a:p>
              <a:endParaRPr lang="en-US"/>
            </a:p>
          </p:txBody>
        </p:sp>
        <p:sp>
          <p:nvSpPr>
            <p:cNvPr id="693" name="Freeform: Shape 692">
              <a:extLst>
                <a:ext uri="{FF2B5EF4-FFF2-40B4-BE49-F238E27FC236}">
                  <a16:creationId xmlns:a16="http://schemas.microsoft.com/office/drawing/2014/main" id="{591E5CD1-0F0D-4B0B-B80D-75824AA387FF}"/>
                </a:ext>
              </a:extLst>
            </p:cNvPr>
            <p:cNvSpPr/>
            <p:nvPr/>
          </p:nvSpPr>
          <p:spPr>
            <a:xfrm>
              <a:off x="18065686" y="3254095"/>
              <a:ext cx="36588" cy="46719"/>
            </a:xfrm>
            <a:custGeom>
              <a:avLst/>
              <a:gdLst>
                <a:gd name="connsiteX0" fmla="*/ 31098 w 36588"/>
                <a:gd name="connsiteY0" fmla="*/ 32230 h 46719"/>
                <a:gd name="connsiteX1" fmla="*/ 26433 w 36588"/>
                <a:gd name="connsiteY1" fmla="*/ 42612 h 46719"/>
                <a:gd name="connsiteX2" fmla="*/ 14336 w 36588"/>
                <a:gd name="connsiteY2" fmla="*/ 46517 h 46719"/>
                <a:gd name="connsiteX3" fmla="*/ 4048 w 36588"/>
                <a:gd name="connsiteY3" fmla="*/ 44708 h 46719"/>
                <a:gd name="connsiteX4" fmla="*/ -5477 w 36588"/>
                <a:gd name="connsiteY4" fmla="*/ 39660 h 46719"/>
                <a:gd name="connsiteX5" fmla="*/ -807 w 36588"/>
                <a:gd name="connsiteY5" fmla="*/ 32230 h 46719"/>
                <a:gd name="connsiteX6" fmla="*/ 14620 w 36588"/>
                <a:gd name="connsiteY6" fmla="*/ 38231 h 46719"/>
                <a:gd name="connsiteX7" fmla="*/ 19764 w 36588"/>
                <a:gd name="connsiteY7" fmla="*/ 36707 h 46719"/>
                <a:gd name="connsiteX8" fmla="*/ 21573 w 36588"/>
                <a:gd name="connsiteY8" fmla="*/ 32897 h 46719"/>
                <a:gd name="connsiteX9" fmla="*/ 12527 w 36588"/>
                <a:gd name="connsiteY9" fmla="*/ 26706 h 46719"/>
                <a:gd name="connsiteX10" fmla="*/ 11480 w 36588"/>
                <a:gd name="connsiteY10" fmla="*/ 26706 h 46719"/>
                <a:gd name="connsiteX11" fmla="*/ -2714 w 36588"/>
                <a:gd name="connsiteY11" fmla="*/ 13847 h 46719"/>
                <a:gd name="connsiteX12" fmla="*/ 2239 w 36588"/>
                <a:gd name="connsiteY12" fmla="*/ 3655 h 46719"/>
                <a:gd name="connsiteX13" fmla="*/ 15001 w 36588"/>
                <a:gd name="connsiteY13" fmla="*/ -155 h 46719"/>
                <a:gd name="connsiteX14" fmla="*/ 29958 w 36588"/>
                <a:gd name="connsiteY14" fmla="*/ 4512 h 46719"/>
                <a:gd name="connsiteX15" fmla="*/ 26335 w 36588"/>
                <a:gd name="connsiteY15" fmla="*/ 11561 h 46719"/>
                <a:gd name="connsiteX16" fmla="*/ 14238 w 36588"/>
                <a:gd name="connsiteY16" fmla="*/ 7941 h 46719"/>
                <a:gd name="connsiteX17" fmla="*/ 8718 w 36588"/>
                <a:gd name="connsiteY17" fmla="*/ 9180 h 46719"/>
                <a:gd name="connsiteX18" fmla="*/ 6527 w 36588"/>
                <a:gd name="connsiteY18" fmla="*/ 12894 h 46719"/>
                <a:gd name="connsiteX19" fmla="*/ 8811 w 36588"/>
                <a:gd name="connsiteY19" fmla="*/ 16133 h 46719"/>
                <a:gd name="connsiteX20" fmla="*/ 13099 w 36588"/>
                <a:gd name="connsiteY20" fmla="*/ 17562 h 46719"/>
                <a:gd name="connsiteX21" fmla="*/ 18052 w 36588"/>
                <a:gd name="connsiteY21" fmla="*/ 18990 h 46719"/>
                <a:gd name="connsiteX22" fmla="*/ 22145 w 36588"/>
                <a:gd name="connsiteY22" fmla="*/ 20514 h 46719"/>
                <a:gd name="connsiteX23" fmla="*/ 26526 w 36588"/>
                <a:gd name="connsiteY23" fmla="*/ 22896 h 46719"/>
                <a:gd name="connsiteX24" fmla="*/ 31098 w 36588"/>
                <a:gd name="connsiteY24" fmla="*/ 32230 h 4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588" h="46719">
                  <a:moveTo>
                    <a:pt x="31098" y="32230"/>
                  </a:moveTo>
                  <a:cubicBezTo>
                    <a:pt x="31288" y="36231"/>
                    <a:pt x="29577" y="40088"/>
                    <a:pt x="26433" y="42612"/>
                  </a:cubicBezTo>
                  <a:cubicBezTo>
                    <a:pt x="23005" y="45346"/>
                    <a:pt x="18717" y="46737"/>
                    <a:pt x="14336" y="46517"/>
                  </a:cubicBezTo>
                  <a:cubicBezTo>
                    <a:pt x="10811" y="46499"/>
                    <a:pt x="7383" y="45889"/>
                    <a:pt x="4048" y="44708"/>
                  </a:cubicBezTo>
                  <a:cubicBezTo>
                    <a:pt x="621" y="43622"/>
                    <a:pt x="-2621" y="41917"/>
                    <a:pt x="-5477" y="39660"/>
                  </a:cubicBezTo>
                  <a:lnTo>
                    <a:pt x="-807" y="32230"/>
                  </a:lnTo>
                  <a:cubicBezTo>
                    <a:pt x="3574" y="35888"/>
                    <a:pt x="9001" y="38002"/>
                    <a:pt x="14620" y="38231"/>
                  </a:cubicBezTo>
                  <a:cubicBezTo>
                    <a:pt x="16429" y="38326"/>
                    <a:pt x="18243" y="37783"/>
                    <a:pt x="19764" y="36707"/>
                  </a:cubicBezTo>
                  <a:cubicBezTo>
                    <a:pt x="20908" y="35811"/>
                    <a:pt x="21670" y="34383"/>
                    <a:pt x="21573" y="32897"/>
                  </a:cubicBezTo>
                  <a:cubicBezTo>
                    <a:pt x="21573" y="30611"/>
                    <a:pt x="18624" y="28611"/>
                    <a:pt x="12527" y="26706"/>
                  </a:cubicBezTo>
                  <a:lnTo>
                    <a:pt x="11480" y="26706"/>
                  </a:lnTo>
                  <a:cubicBezTo>
                    <a:pt x="1955" y="24134"/>
                    <a:pt x="-2714" y="19848"/>
                    <a:pt x="-2714" y="13847"/>
                  </a:cubicBezTo>
                  <a:cubicBezTo>
                    <a:pt x="-2807" y="9837"/>
                    <a:pt x="-998" y="6017"/>
                    <a:pt x="2239" y="3655"/>
                  </a:cubicBezTo>
                  <a:cubicBezTo>
                    <a:pt x="5955" y="959"/>
                    <a:pt x="10429" y="-383"/>
                    <a:pt x="15001" y="-155"/>
                  </a:cubicBezTo>
                  <a:cubicBezTo>
                    <a:pt x="20336" y="-145"/>
                    <a:pt x="25577" y="1474"/>
                    <a:pt x="29958" y="4512"/>
                  </a:cubicBezTo>
                  <a:lnTo>
                    <a:pt x="26335" y="11561"/>
                  </a:lnTo>
                  <a:cubicBezTo>
                    <a:pt x="22717" y="9198"/>
                    <a:pt x="18526" y="7941"/>
                    <a:pt x="14238" y="7941"/>
                  </a:cubicBezTo>
                  <a:cubicBezTo>
                    <a:pt x="12336" y="7846"/>
                    <a:pt x="10429" y="8275"/>
                    <a:pt x="8718" y="9180"/>
                  </a:cubicBezTo>
                  <a:cubicBezTo>
                    <a:pt x="7285" y="9865"/>
                    <a:pt x="6429" y="11332"/>
                    <a:pt x="6527" y="12894"/>
                  </a:cubicBezTo>
                  <a:cubicBezTo>
                    <a:pt x="6527" y="14352"/>
                    <a:pt x="7476" y="15647"/>
                    <a:pt x="8811" y="16133"/>
                  </a:cubicBezTo>
                  <a:cubicBezTo>
                    <a:pt x="10146" y="16799"/>
                    <a:pt x="11573" y="17276"/>
                    <a:pt x="13099" y="17562"/>
                  </a:cubicBezTo>
                  <a:lnTo>
                    <a:pt x="18052" y="18990"/>
                  </a:lnTo>
                  <a:lnTo>
                    <a:pt x="22145" y="20514"/>
                  </a:lnTo>
                  <a:cubicBezTo>
                    <a:pt x="23670" y="21162"/>
                    <a:pt x="25196" y="21962"/>
                    <a:pt x="26526" y="22896"/>
                  </a:cubicBezTo>
                  <a:cubicBezTo>
                    <a:pt x="29577" y="25020"/>
                    <a:pt x="31288" y="28544"/>
                    <a:pt x="31098" y="32230"/>
                  </a:cubicBezTo>
                  <a:close/>
                </a:path>
              </a:pathLst>
            </a:custGeom>
            <a:solidFill>
              <a:srgbClr val="6D6E71"/>
            </a:solidFill>
            <a:ln w="9525" cap="flat">
              <a:noFill/>
              <a:prstDash val="solid"/>
              <a:miter/>
            </a:ln>
          </p:spPr>
          <p:txBody>
            <a:bodyPr rtlCol="0" anchor="ctr"/>
            <a:lstStyle/>
            <a:p>
              <a:endParaRPr lang="en-US"/>
            </a:p>
          </p:txBody>
        </p:sp>
        <p:sp>
          <p:nvSpPr>
            <p:cNvPr id="694" name="Freeform: Shape 693">
              <a:extLst>
                <a:ext uri="{FF2B5EF4-FFF2-40B4-BE49-F238E27FC236}">
                  <a16:creationId xmlns:a16="http://schemas.microsoft.com/office/drawing/2014/main" id="{807C5FE1-58CD-4776-BE76-8C0B4AEB25BF}"/>
                </a:ext>
              </a:extLst>
            </p:cNvPr>
            <p:cNvSpPr/>
            <p:nvPr/>
          </p:nvSpPr>
          <p:spPr>
            <a:xfrm>
              <a:off x="18111755" y="3254502"/>
              <a:ext cx="42037" cy="46307"/>
            </a:xfrm>
            <a:custGeom>
              <a:avLst/>
              <a:gdLst>
                <a:gd name="connsiteX0" fmla="*/ 27035 w 42037"/>
                <a:gd name="connsiteY0" fmla="*/ 24490 h 46307"/>
                <a:gd name="connsiteX1" fmla="*/ 27035 w 42037"/>
                <a:gd name="connsiteY1" fmla="*/ -180 h 46307"/>
                <a:gd name="connsiteX2" fmla="*/ 36560 w 42037"/>
                <a:gd name="connsiteY2" fmla="*/ -180 h 46307"/>
                <a:gd name="connsiteX3" fmla="*/ 36560 w 42037"/>
                <a:gd name="connsiteY3" fmla="*/ 45445 h 46307"/>
                <a:gd name="connsiteX4" fmla="*/ 27035 w 42037"/>
                <a:gd name="connsiteY4" fmla="*/ 45445 h 46307"/>
                <a:gd name="connsiteX5" fmla="*/ 27035 w 42037"/>
                <a:gd name="connsiteY5" fmla="*/ 37158 h 46307"/>
                <a:gd name="connsiteX6" fmla="*/ 20557 w 42037"/>
                <a:gd name="connsiteY6" fmla="*/ 43730 h 46307"/>
                <a:gd name="connsiteX7" fmla="*/ 11794 w 42037"/>
                <a:gd name="connsiteY7" fmla="*/ 46111 h 46307"/>
                <a:gd name="connsiteX8" fmla="*/ -684 w 42037"/>
                <a:gd name="connsiteY8" fmla="*/ 41444 h 46307"/>
                <a:gd name="connsiteX9" fmla="*/ -5446 w 42037"/>
                <a:gd name="connsiteY9" fmla="*/ 27824 h 46307"/>
                <a:gd name="connsiteX10" fmla="*/ -5446 w 42037"/>
                <a:gd name="connsiteY10" fmla="*/ -180 h 46307"/>
                <a:gd name="connsiteX11" fmla="*/ 4079 w 42037"/>
                <a:gd name="connsiteY11" fmla="*/ -180 h 46307"/>
                <a:gd name="connsiteX12" fmla="*/ 4079 w 42037"/>
                <a:gd name="connsiteY12" fmla="*/ 24871 h 46307"/>
                <a:gd name="connsiteX13" fmla="*/ 14557 w 42037"/>
                <a:gd name="connsiteY13" fmla="*/ 37444 h 46307"/>
                <a:gd name="connsiteX14" fmla="*/ 23226 w 42037"/>
                <a:gd name="connsiteY14" fmla="*/ 34205 h 46307"/>
                <a:gd name="connsiteX15" fmla="*/ 27035 w 42037"/>
                <a:gd name="connsiteY15" fmla="*/ 24490 h 46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037" h="46307">
                  <a:moveTo>
                    <a:pt x="27035" y="24490"/>
                  </a:moveTo>
                  <a:lnTo>
                    <a:pt x="27035" y="-180"/>
                  </a:lnTo>
                  <a:lnTo>
                    <a:pt x="36560" y="-180"/>
                  </a:lnTo>
                  <a:lnTo>
                    <a:pt x="36560" y="45445"/>
                  </a:lnTo>
                  <a:lnTo>
                    <a:pt x="27035" y="45445"/>
                  </a:lnTo>
                  <a:lnTo>
                    <a:pt x="27035" y="37158"/>
                  </a:lnTo>
                  <a:cubicBezTo>
                    <a:pt x="25510" y="39872"/>
                    <a:pt x="23226" y="42140"/>
                    <a:pt x="20557" y="43730"/>
                  </a:cubicBezTo>
                  <a:cubicBezTo>
                    <a:pt x="17892" y="45321"/>
                    <a:pt x="14845" y="46150"/>
                    <a:pt x="11794" y="46111"/>
                  </a:cubicBezTo>
                  <a:cubicBezTo>
                    <a:pt x="7130" y="46312"/>
                    <a:pt x="2651" y="44626"/>
                    <a:pt x="-684" y="41444"/>
                  </a:cubicBezTo>
                  <a:cubicBezTo>
                    <a:pt x="-4014" y="37739"/>
                    <a:pt x="-5730" y="32824"/>
                    <a:pt x="-5446" y="27824"/>
                  </a:cubicBezTo>
                  <a:lnTo>
                    <a:pt x="-5446" y="-180"/>
                  </a:lnTo>
                  <a:lnTo>
                    <a:pt x="4079" y="-180"/>
                  </a:lnTo>
                  <a:lnTo>
                    <a:pt x="4079" y="24871"/>
                  </a:lnTo>
                  <a:cubicBezTo>
                    <a:pt x="4079" y="33253"/>
                    <a:pt x="7604" y="37444"/>
                    <a:pt x="14557" y="37444"/>
                  </a:cubicBezTo>
                  <a:cubicBezTo>
                    <a:pt x="17799" y="37501"/>
                    <a:pt x="20845" y="36348"/>
                    <a:pt x="23226" y="34205"/>
                  </a:cubicBezTo>
                  <a:cubicBezTo>
                    <a:pt x="25891" y="31691"/>
                    <a:pt x="27226" y="28138"/>
                    <a:pt x="27035" y="24490"/>
                  </a:cubicBezTo>
                  <a:close/>
                </a:path>
              </a:pathLst>
            </a:custGeom>
            <a:solidFill>
              <a:srgbClr val="6D6E71"/>
            </a:solidFill>
            <a:ln w="9525" cap="flat">
              <a:noFill/>
              <a:prstDash val="solid"/>
              <a:miter/>
            </a:ln>
          </p:spPr>
          <p:txBody>
            <a:bodyPr rtlCol="0" anchor="ctr"/>
            <a:lstStyle/>
            <a:p>
              <a:endParaRPr lang="en-US"/>
            </a:p>
          </p:txBody>
        </p:sp>
        <p:sp>
          <p:nvSpPr>
            <p:cNvPr id="695" name="Freeform: Shape 694">
              <a:extLst>
                <a:ext uri="{FF2B5EF4-FFF2-40B4-BE49-F238E27FC236}">
                  <a16:creationId xmlns:a16="http://schemas.microsoft.com/office/drawing/2014/main" id="{AD9872E6-4B63-4B7B-9864-2D9A6BD909E0}"/>
                </a:ext>
              </a:extLst>
            </p:cNvPr>
            <p:cNvSpPr/>
            <p:nvPr/>
          </p:nvSpPr>
          <p:spPr>
            <a:xfrm>
              <a:off x="18166935" y="3236499"/>
              <a:ext cx="9525" cy="63627"/>
            </a:xfrm>
            <a:custGeom>
              <a:avLst/>
              <a:gdLst>
                <a:gd name="connsiteX0" fmla="*/ 4048 w 9525"/>
                <a:gd name="connsiteY0" fmla="*/ 63447 h 63627"/>
                <a:gd name="connsiteX1" fmla="*/ -5477 w 9525"/>
                <a:gd name="connsiteY1" fmla="*/ 63447 h 63627"/>
                <a:gd name="connsiteX2" fmla="*/ -5477 w 9525"/>
                <a:gd name="connsiteY2" fmla="*/ -180 h 63627"/>
                <a:gd name="connsiteX3" fmla="*/ 4048 w 9525"/>
                <a:gd name="connsiteY3" fmla="*/ -180 h 63627"/>
              </a:gdLst>
              <a:ahLst/>
              <a:cxnLst>
                <a:cxn ang="0">
                  <a:pos x="connsiteX0" y="connsiteY0"/>
                </a:cxn>
                <a:cxn ang="0">
                  <a:pos x="connsiteX1" y="connsiteY1"/>
                </a:cxn>
                <a:cxn ang="0">
                  <a:pos x="connsiteX2" y="connsiteY2"/>
                </a:cxn>
                <a:cxn ang="0">
                  <a:pos x="connsiteX3" y="connsiteY3"/>
                </a:cxn>
              </a:cxnLst>
              <a:rect l="l" t="t" r="r" b="b"/>
              <a:pathLst>
                <a:path w="9525" h="63627">
                  <a:moveTo>
                    <a:pt x="4048" y="63447"/>
                  </a:moveTo>
                  <a:lnTo>
                    <a:pt x="-5477" y="63447"/>
                  </a:lnTo>
                  <a:lnTo>
                    <a:pt x="-5477" y="-180"/>
                  </a:lnTo>
                  <a:lnTo>
                    <a:pt x="4048" y="-180"/>
                  </a:lnTo>
                  <a:close/>
                </a:path>
              </a:pathLst>
            </a:custGeom>
            <a:solidFill>
              <a:srgbClr val="6D6E71"/>
            </a:solidFill>
            <a:ln w="9525" cap="flat">
              <a:noFill/>
              <a:prstDash val="solid"/>
              <a:miter/>
            </a:ln>
          </p:spPr>
          <p:txBody>
            <a:bodyPr rtlCol="0" anchor="ctr"/>
            <a:lstStyle/>
            <a:p>
              <a:endParaRPr lang="en-US"/>
            </a:p>
          </p:txBody>
        </p:sp>
        <p:sp>
          <p:nvSpPr>
            <p:cNvPr id="696" name="Freeform: Shape 695">
              <a:extLst>
                <a:ext uri="{FF2B5EF4-FFF2-40B4-BE49-F238E27FC236}">
                  <a16:creationId xmlns:a16="http://schemas.microsoft.com/office/drawing/2014/main" id="{05D79F38-E816-4203-B672-D767B0E28745}"/>
                </a:ext>
              </a:extLst>
            </p:cNvPr>
            <p:cNvSpPr/>
            <p:nvPr/>
          </p:nvSpPr>
          <p:spPr>
            <a:xfrm>
              <a:off x="18186083" y="3240214"/>
              <a:ext cx="31718" cy="60580"/>
            </a:xfrm>
            <a:custGeom>
              <a:avLst/>
              <a:gdLst>
                <a:gd name="connsiteX0" fmla="*/ 9857 w 31718"/>
                <a:gd name="connsiteY0" fmla="*/ 21823 h 60580"/>
                <a:gd name="connsiteX1" fmla="*/ 9857 w 31718"/>
                <a:gd name="connsiteY1" fmla="*/ 44968 h 60580"/>
                <a:gd name="connsiteX2" fmla="*/ 11573 w 31718"/>
                <a:gd name="connsiteY2" fmla="*/ 50207 h 60580"/>
                <a:gd name="connsiteX3" fmla="*/ 16336 w 31718"/>
                <a:gd name="connsiteY3" fmla="*/ 52112 h 60580"/>
                <a:gd name="connsiteX4" fmla="*/ 22238 w 31718"/>
                <a:gd name="connsiteY4" fmla="*/ 49064 h 60580"/>
                <a:gd name="connsiteX5" fmla="*/ 26242 w 31718"/>
                <a:gd name="connsiteY5" fmla="*/ 55827 h 60580"/>
                <a:gd name="connsiteX6" fmla="*/ 15001 w 31718"/>
                <a:gd name="connsiteY6" fmla="*/ 60399 h 60580"/>
                <a:gd name="connsiteX7" fmla="*/ 4620 w 31718"/>
                <a:gd name="connsiteY7" fmla="*/ 56208 h 60580"/>
                <a:gd name="connsiteX8" fmla="*/ 239 w 31718"/>
                <a:gd name="connsiteY8" fmla="*/ 44683 h 60580"/>
                <a:gd name="connsiteX9" fmla="*/ 239 w 31718"/>
                <a:gd name="connsiteY9" fmla="*/ 21823 h 60580"/>
                <a:gd name="connsiteX10" fmla="*/ -5477 w 31718"/>
                <a:gd name="connsiteY10" fmla="*/ 21823 h 60580"/>
                <a:gd name="connsiteX11" fmla="*/ -5477 w 31718"/>
                <a:gd name="connsiteY11" fmla="*/ 14108 h 60580"/>
                <a:gd name="connsiteX12" fmla="*/ 239 w 31718"/>
                <a:gd name="connsiteY12" fmla="*/ 14108 h 60580"/>
                <a:gd name="connsiteX13" fmla="*/ 239 w 31718"/>
                <a:gd name="connsiteY13" fmla="*/ -180 h 60580"/>
                <a:gd name="connsiteX14" fmla="*/ 9764 w 31718"/>
                <a:gd name="connsiteY14" fmla="*/ -180 h 60580"/>
                <a:gd name="connsiteX15" fmla="*/ 9764 w 31718"/>
                <a:gd name="connsiteY15" fmla="*/ 14108 h 60580"/>
                <a:gd name="connsiteX16" fmla="*/ 22145 w 31718"/>
                <a:gd name="connsiteY16" fmla="*/ 14108 h 60580"/>
                <a:gd name="connsiteX17" fmla="*/ 22145 w 31718"/>
                <a:gd name="connsiteY17" fmla="*/ 21823 h 6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0">
                  <a:moveTo>
                    <a:pt x="9857" y="21823"/>
                  </a:moveTo>
                  <a:lnTo>
                    <a:pt x="9857" y="44968"/>
                  </a:lnTo>
                  <a:cubicBezTo>
                    <a:pt x="9764" y="46864"/>
                    <a:pt x="10332" y="48731"/>
                    <a:pt x="11573" y="50207"/>
                  </a:cubicBezTo>
                  <a:cubicBezTo>
                    <a:pt x="12810" y="51503"/>
                    <a:pt x="14527" y="52198"/>
                    <a:pt x="16336" y="52112"/>
                  </a:cubicBezTo>
                  <a:cubicBezTo>
                    <a:pt x="18619" y="51998"/>
                    <a:pt x="20810" y="50893"/>
                    <a:pt x="22238" y="49064"/>
                  </a:cubicBezTo>
                  <a:lnTo>
                    <a:pt x="26242" y="55827"/>
                  </a:lnTo>
                  <a:cubicBezTo>
                    <a:pt x="23191" y="58723"/>
                    <a:pt x="19191" y="60361"/>
                    <a:pt x="15001" y="60399"/>
                  </a:cubicBezTo>
                  <a:cubicBezTo>
                    <a:pt x="11094" y="60466"/>
                    <a:pt x="7383" y="58951"/>
                    <a:pt x="4620" y="56208"/>
                  </a:cubicBezTo>
                  <a:cubicBezTo>
                    <a:pt x="1569" y="53150"/>
                    <a:pt x="48" y="48969"/>
                    <a:pt x="239" y="44683"/>
                  </a:cubicBezTo>
                  <a:lnTo>
                    <a:pt x="239" y="21823"/>
                  </a:lnTo>
                  <a:lnTo>
                    <a:pt x="-5477" y="21823"/>
                  </a:lnTo>
                  <a:lnTo>
                    <a:pt x="-5477" y="14108"/>
                  </a:lnTo>
                  <a:lnTo>
                    <a:pt x="239" y="14108"/>
                  </a:lnTo>
                  <a:lnTo>
                    <a:pt x="239" y="-180"/>
                  </a:lnTo>
                  <a:lnTo>
                    <a:pt x="9764" y="-180"/>
                  </a:lnTo>
                  <a:lnTo>
                    <a:pt x="9764" y="14108"/>
                  </a:lnTo>
                  <a:lnTo>
                    <a:pt x="22145" y="14108"/>
                  </a:lnTo>
                  <a:lnTo>
                    <a:pt x="22145" y="21823"/>
                  </a:lnTo>
                  <a:close/>
                </a:path>
              </a:pathLst>
            </a:custGeom>
            <a:solidFill>
              <a:srgbClr val="6D6E71"/>
            </a:solidFill>
            <a:ln w="9525" cap="flat">
              <a:noFill/>
              <a:prstDash val="solid"/>
              <a:miter/>
            </a:ln>
          </p:spPr>
          <p:txBody>
            <a:bodyPr rtlCol="0" anchor="ctr"/>
            <a:lstStyle/>
            <a:p>
              <a:endParaRPr lang="en-US"/>
            </a:p>
          </p:txBody>
        </p:sp>
        <p:sp>
          <p:nvSpPr>
            <p:cNvPr id="697" name="Freeform: Shape 696">
              <a:extLst>
                <a:ext uri="{FF2B5EF4-FFF2-40B4-BE49-F238E27FC236}">
                  <a16:creationId xmlns:a16="http://schemas.microsoft.com/office/drawing/2014/main" id="{239AA19B-6FCB-4E1A-BA71-FF10F5CB6B60}"/>
                </a:ext>
              </a:extLst>
            </p:cNvPr>
            <p:cNvSpPr/>
            <p:nvPr/>
          </p:nvSpPr>
          <p:spPr>
            <a:xfrm>
              <a:off x="18245996" y="3235070"/>
              <a:ext cx="12189" cy="65056"/>
            </a:xfrm>
            <a:custGeom>
              <a:avLst/>
              <a:gdLst>
                <a:gd name="connsiteX0" fmla="*/ -3668 w 12189"/>
                <a:gd name="connsiteY0" fmla="*/ 10203 h 65056"/>
                <a:gd name="connsiteX1" fmla="*/ -5477 w 12189"/>
                <a:gd name="connsiteY1" fmla="*/ 5917 h 65056"/>
                <a:gd name="connsiteX2" fmla="*/ 616 w 12189"/>
                <a:gd name="connsiteY2" fmla="*/ -180 h 65056"/>
                <a:gd name="connsiteX3" fmla="*/ 4904 w 12189"/>
                <a:gd name="connsiteY3" fmla="*/ 1630 h 65056"/>
                <a:gd name="connsiteX4" fmla="*/ 6713 w 12189"/>
                <a:gd name="connsiteY4" fmla="*/ 5917 h 65056"/>
                <a:gd name="connsiteX5" fmla="*/ 616 w 12189"/>
                <a:gd name="connsiteY5" fmla="*/ 12012 h 65056"/>
                <a:gd name="connsiteX6" fmla="*/ -3668 w 12189"/>
                <a:gd name="connsiteY6" fmla="*/ 10203 h 65056"/>
                <a:gd name="connsiteX7" fmla="*/ 5285 w 12189"/>
                <a:gd name="connsiteY7" fmla="*/ 64876 h 65056"/>
                <a:gd name="connsiteX8" fmla="*/ -4240 w 12189"/>
                <a:gd name="connsiteY8" fmla="*/ 64876 h 65056"/>
                <a:gd name="connsiteX9" fmla="*/ -4240 w 12189"/>
                <a:gd name="connsiteY9" fmla="*/ 19251 h 65056"/>
                <a:gd name="connsiteX10" fmla="*/ 5285 w 12189"/>
                <a:gd name="connsiteY10" fmla="*/ 19251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9" h="65056">
                  <a:moveTo>
                    <a:pt x="-3668" y="10203"/>
                  </a:moveTo>
                  <a:cubicBezTo>
                    <a:pt x="-4812" y="9088"/>
                    <a:pt x="-5477" y="7536"/>
                    <a:pt x="-5477" y="5917"/>
                  </a:cubicBezTo>
                  <a:cubicBezTo>
                    <a:pt x="-5384" y="2573"/>
                    <a:pt x="-2714" y="-132"/>
                    <a:pt x="616" y="-180"/>
                  </a:cubicBezTo>
                  <a:cubicBezTo>
                    <a:pt x="2239" y="-198"/>
                    <a:pt x="3760" y="459"/>
                    <a:pt x="4904" y="1630"/>
                  </a:cubicBezTo>
                  <a:cubicBezTo>
                    <a:pt x="6048" y="2754"/>
                    <a:pt x="6713" y="4297"/>
                    <a:pt x="6713" y="5917"/>
                  </a:cubicBezTo>
                  <a:cubicBezTo>
                    <a:pt x="6713" y="9260"/>
                    <a:pt x="3951" y="11965"/>
                    <a:pt x="616" y="12012"/>
                  </a:cubicBezTo>
                  <a:cubicBezTo>
                    <a:pt x="-1003" y="12022"/>
                    <a:pt x="-2523" y="11365"/>
                    <a:pt x="-3668" y="10203"/>
                  </a:cubicBezTo>
                  <a:close/>
                  <a:moveTo>
                    <a:pt x="5285" y="64876"/>
                  </a:moveTo>
                  <a:lnTo>
                    <a:pt x="-4240" y="64876"/>
                  </a:lnTo>
                  <a:lnTo>
                    <a:pt x="-4240" y="19251"/>
                  </a:lnTo>
                  <a:lnTo>
                    <a:pt x="5285" y="19251"/>
                  </a:lnTo>
                  <a:close/>
                </a:path>
              </a:pathLst>
            </a:custGeom>
            <a:solidFill>
              <a:srgbClr val="6D6E71"/>
            </a:solidFill>
            <a:ln w="9525" cap="flat">
              <a:noFill/>
              <a:prstDash val="solid"/>
              <a:miter/>
            </a:ln>
          </p:spPr>
          <p:txBody>
            <a:bodyPr rtlCol="0" anchor="ctr"/>
            <a:lstStyle/>
            <a:p>
              <a:endParaRPr lang="en-US"/>
            </a:p>
          </p:txBody>
        </p:sp>
        <p:sp>
          <p:nvSpPr>
            <p:cNvPr id="698" name="Freeform: Shape 697">
              <a:extLst>
                <a:ext uri="{FF2B5EF4-FFF2-40B4-BE49-F238E27FC236}">
                  <a16:creationId xmlns:a16="http://schemas.microsoft.com/office/drawing/2014/main" id="{A2E9309D-13FC-4C3F-BD74-29AFE80FD7FB}"/>
                </a:ext>
              </a:extLst>
            </p:cNvPr>
            <p:cNvSpPr/>
            <p:nvPr/>
          </p:nvSpPr>
          <p:spPr>
            <a:xfrm>
              <a:off x="18269808" y="3253816"/>
              <a:ext cx="41939" cy="46310"/>
            </a:xfrm>
            <a:custGeom>
              <a:avLst/>
              <a:gdLst>
                <a:gd name="connsiteX0" fmla="*/ 4048 w 41939"/>
                <a:gd name="connsiteY0" fmla="*/ 21461 h 46310"/>
                <a:gd name="connsiteX1" fmla="*/ 4048 w 41939"/>
                <a:gd name="connsiteY1" fmla="*/ 46131 h 46310"/>
                <a:gd name="connsiteX2" fmla="*/ -5477 w 41939"/>
                <a:gd name="connsiteY2" fmla="*/ 46131 h 46310"/>
                <a:gd name="connsiteX3" fmla="*/ -5477 w 41939"/>
                <a:gd name="connsiteY3" fmla="*/ 506 h 46310"/>
                <a:gd name="connsiteX4" fmla="*/ 4048 w 41939"/>
                <a:gd name="connsiteY4" fmla="*/ 506 h 46310"/>
                <a:gd name="connsiteX5" fmla="*/ 4048 w 41939"/>
                <a:gd name="connsiteY5" fmla="*/ 8888 h 46310"/>
                <a:gd name="connsiteX6" fmla="*/ 19191 w 41939"/>
                <a:gd name="connsiteY6" fmla="*/ -161 h 46310"/>
                <a:gd name="connsiteX7" fmla="*/ 31670 w 41939"/>
                <a:gd name="connsiteY7" fmla="*/ 4506 h 46310"/>
                <a:gd name="connsiteX8" fmla="*/ 36432 w 41939"/>
                <a:gd name="connsiteY8" fmla="*/ 18222 h 46310"/>
                <a:gd name="connsiteX9" fmla="*/ 36432 w 41939"/>
                <a:gd name="connsiteY9" fmla="*/ 46131 h 46310"/>
                <a:gd name="connsiteX10" fmla="*/ 26907 w 41939"/>
                <a:gd name="connsiteY10" fmla="*/ 46131 h 46310"/>
                <a:gd name="connsiteX11" fmla="*/ 26907 w 41939"/>
                <a:gd name="connsiteY11" fmla="*/ 21080 h 46310"/>
                <a:gd name="connsiteX12" fmla="*/ 16429 w 41939"/>
                <a:gd name="connsiteY12" fmla="*/ 8507 h 46310"/>
                <a:gd name="connsiteX13" fmla="*/ 7857 w 41939"/>
                <a:gd name="connsiteY13" fmla="*/ 11841 h 46310"/>
                <a:gd name="connsiteX14" fmla="*/ 4048 w 41939"/>
                <a:gd name="connsiteY14" fmla="*/ 21461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39" h="46310">
                  <a:moveTo>
                    <a:pt x="4048" y="21461"/>
                  </a:moveTo>
                  <a:lnTo>
                    <a:pt x="4048" y="46131"/>
                  </a:lnTo>
                  <a:lnTo>
                    <a:pt x="-5477" y="46131"/>
                  </a:lnTo>
                  <a:lnTo>
                    <a:pt x="-5477" y="506"/>
                  </a:lnTo>
                  <a:lnTo>
                    <a:pt x="4048" y="506"/>
                  </a:lnTo>
                  <a:lnTo>
                    <a:pt x="4048" y="8888"/>
                  </a:lnTo>
                  <a:cubicBezTo>
                    <a:pt x="7002" y="3306"/>
                    <a:pt x="12903" y="-171"/>
                    <a:pt x="19191" y="-161"/>
                  </a:cubicBezTo>
                  <a:cubicBezTo>
                    <a:pt x="23861" y="-380"/>
                    <a:pt x="28335" y="1306"/>
                    <a:pt x="31670" y="4506"/>
                  </a:cubicBezTo>
                  <a:cubicBezTo>
                    <a:pt x="35004" y="8269"/>
                    <a:pt x="36716" y="13203"/>
                    <a:pt x="36432" y="18222"/>
                  </a:cubicBezTo>
                  <a:lnTo>
                    <a:pt x="36432" y="46131"/>
                  </a:lnTo>
                  <a:lnTo>
                    <a:pt x="26907" y="46131"/>
                  </a:lnTo>
                  <a:lnTo>
                    <a:pt x="26907" y="21080"/>
                  </a:lnTo>
                  <a:cubicBezTo>
                    <a:pt x="26907" y="12698"/>
                    <a:pt x="23480" y="8507"/>
                    <a:pt x="16429" y="8507"/>
                  </a:cubicBezTo>
                  <a:cubicBezTo>
                    <a:pt x="13285" y="8478"/>
                    <a:pt x="10141" y="9669"/>
                    <a:pt x="7857" y="11841"/>
                  </a:cubicBezTo>
                  <a:cubicBezTo>
                    <a:pt x="5188" y="14317"/>
                    <a:pt x="3858" y="17841"/>
                    <a:pt x="4048" y="21461"/>
                  </a:cubicBezTo>
                  <a:close/>
                </a:path>
              </a:pathLst>
            </a:custGeom>
            <a:solidFill>
              <a:srgbClr val="6D6E71"/>
            </a:solidFill>
            <a:ln w="9525" cap="flat">
              <a:noFill/>
              <a:prstDash val="solid"/>
              <a:miter/>
            </a:ln>
          </p:spPr>
          <p:txBody>
            <a:bodyPr rtlCol="0" anchor="ctr"/>
            <a:lstStyle/>
            <a:p>
              <a:endParaRPr lang="en-US"/>
            </a:p>
          </p:txBody>
        </p:sp>
        <p:sp>
          <p:nvSpPr>
            <p:cNvPr id="699" name="Freeform: Shape 698">
              <a:extLst>
                <a:ext uri="{FF2B5EF4-FFF2-40B4-BE49-F238E27FC236}">
                  <a16:creationId xmlns:a16="http://schemas.microsoft.com/office/drawing/2014/main" id="{854DF5E5-10C7-4F27-9041-0DCC9A53F3F0}"/>
                </a:ext>
              </a:extLst>
            </p:cNvPr>
            <p:cNvSpPr/>
            <p:nvPr/>
          </p:nvSpPr>
          <p:spPr>
            <a:xfrm>
              <a:off x="18343245" y="3240214"/>
              <a:ext cx="31718" cy="60580"/>
            </a:xfrm>
            <a:custGeom>
              <a:avLst/>
              <a:gdLst>
                <a:gd name="connsiteX0" fmla="*/ 9857 w 31718"/>
                <a:gd name="connsiteY0" fmla="*/ 21823 h 60580"/>
                <a:gd name="connsiteX1" fmla="*/ 9857 w 31718"/>
                <a:gd name="connsiteY1" fmla="*/ 44968 h 60580"/>
                <a:gd name="connsiteX2" fmla="*/ 11573 w 31718"/>
                <a:gd name="connsiteY2" fmla="*/ 50207 h 60580"/>
                <a:gd name="connsiteX3" fmla="*/ 16429 w 31718"/>
                <a:gd name="connsiteY3" fmla="*/ 52112 h 60580"/>
                <a:gd name="connsiteX4" fmla="*/ 22335 w 31718"/>
                <a:gd name="connsiteY4" fmla="*/ 49064 h 60580"/>
                <a:gd name="connsiteX5" fmla="*/ 26242 w 31718"/>
                <a:gd name="connsiteY5" fmla="*/ 55827 h 60580"/>
                <a:gd name="connsiteX6" fmla="*/ 15094 w 31718"/>
                <a:gd name="connsiteY6" fmla="*/ 60399 h 60580"/>
                <a:gd name="connsiteX7" fmla="*/ 4620 w 31718"/>
                <a:gd name="connsiteY7" fmla="*/ 56208 h 60580"/>
                <a:gd name="connsiteX8" fmla="*/ 332 w 31718"/>
                <a:gd name="connsiteY8" fmla="*/ 44683 h 60580"/>
                <a:gd name="connsiteX9" fmla="*/ 332 w 31718"/>
                <a:gd name="connsiteY9" fmla="*/ 21823 h 60580"/>
                <a:gd name="connsiteX10" fmla="*/ -5477 w 31718"/>
                <a:gd name="connsiteY10" fmla="*/ 21823 h 60580"/>
                <a:gd name="connsiteX11" fmla="*/ -5477 w 31718"/>
                <a:gd name="connsiteY11" fmla="*/ 14108 h 60580"/>
                <a:gd name="connsiteX12" fmla="*/ 332 w 31718"/>
                <a:gd name="connsiteY12" fmla="*/ 14108 h 60580"/>
                <a:gd name="connsiteX13" fmla="*/ 332 w 31718"/>
                <a:gd name="connsiteY13" fmla="*/ -180 h 60580"/>
                <a:gd name="connsiteX14" fmla="*/ 9857 w 31718"/>
                <a:gd name="connsiteY14" fmla="*/ -180 h 60580"/>
                <a:gd name="connsiteX15" fmla="*/ 9857 w 31718"/>
                <a:gd name="connsiteY15" fmla="*/ 14108 h 60580"/>
                <a:gd name="connsiteX16" fmla="*/ 21861 w 31718"/>
                <a:gd name="connsiteY16" fmla="*/ 14108 h 60580"/>
                <a:gd name="connsiteX17" fmla="*/ 21861 w 31718"/>
                <a:gd name="connsiteY17" fmla="*/ 21823 h 6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0">
                  <a:moveTo>
                    <a:pt x="9857" y="21823"/>
                  </a:moveTo>
                  <a:lnTo>
                    <a:pt x="9857" y="44968"/>
                  </a:lnTo>
                  <a:cubicBezTo>
                    <a:pt x="9764" y="46864"/>
                    <a:pt x="10332" y="48731"/>
                    <a:pt x="11573" y="50207"/>
                  </a:cubicBezTo>
                  <a:cubicBezTo>
                    <a:pt x="12810" y="51512"/>
                    <a:pt x="14620" y="52208"/>
                    <a:pt x="16429" y="52112"/>
                  </a:cubicBezTo>
                  <a:cubicBezTo>
                    <a:pt x="18717" y="51950"/>
                    <a:pt x="20908" y="50855"/>
                    <a:pt x="22335" y="49064"/>
                  </a:cubicBezTo>
                  <a:lnTo>
                    <a:pt x="26242" y="55827"/>
                  </a:lnTo>
                  <a:cubicBezTo>
                    <a:pt x="23289" y="58732"/>
                    <a:pt x="19289" y="60370"/>
                    <a:pt x="15094" y="60399"/>
                  </a:cubicBezTo>
                  <a:cubicBezTo>
                    <a:pt x="11192" y="60466"/>
                    <a:pt x="7383" y="58951"/>
                    <a:pt x="4620" y="56208"/>
                  </a:cubicBezTo>
                  <a:cubicBezTo>
                    <a:pt x="1667" y="53122"/>
                    <a:pt x="141" y="48950"/>
                    <a:pt x="332" y="44683"/>
                  </a:cubicBezTo>
                  <a:lnTo>
                    <a:pt x="332" y="21823"/>
                  </a:lnTo>
                  <a:lnTo>
                    <a:pt x="-5477" y="21823"/>
                  </a:lnTo>
                  <a:lnTo>
                    <a:pt x="-5477" y="14108"/>
                  </a:lnTo>
                  <a:lnTo>
                    <a:pt x="332" y="14108"/>
                  </a:lnTo>
                  <a:lnTo>
                    <a:pt x="332" y="-180"/>
                  </a:lnTo>
                  <a:lnTo>
                    <a:pt x="9857" y="-180"/>
                  </a:lnTo>
                  <a:lnTo>
                    <a:pt x="9857" y="14108"/>
                  </a:lnTo>
                  <a:lnTo>
                    <a:pt x="21861" y="14108"/>
                  </a:lnTo>
                  <a:lnTo>
                    <a:pt x="21861" y="21823"/>
                  </a:lnTo>
                  <a:close/>
                </a:path>
              </a:pathLst>
            </a:custGeom>
            <a:solidFill>
              <a:srgbClr val="6D6E71"/>
            </a:solidFill>
            <a:ln w="9525" cap="flat">
              <a:noFill/>
              <a:prstDash val="solid"/>
              <a:miter/>
            </a:ln>
          </p:spPr>
          <p:txBody>
            <a:bodyPr rtlCol="0" anchor="ctr"/>
            <a:lstStyle/>
            <a:p>
              <a:endParaRPr lang="en-US"/>
            </a:p>
          </p:txBody>
        </p:sp>
        <p:sp>
          <p:nvSpPr>
            <p:cNvPr id="700" name="Freeform: Shape 699">
              <a:extLst>
                <a:ext uri="{FF2B5EF4-FFF2-40B4-BE49-F238E27FC236}">
                  <a16:creationId xmlns:a16="http://schemas.microsoft.com/office/drawing/2014/main" id="{6A1CE774-6A3A-4AB2-A137-5AF6BE6FFFF7}"/>
                </a:ext>
              </a:extLst>
            </p:cNvPr>
            <p:cNvSpPr/>
            <p:nvPr/>
          </p:nvSpPr>
          <p:spPr>
            <a:xfrm>
              <a:off x="18381820" y="3236594"/>
              <a:ext cx="41961" cy="63531"/>
            </a:xfrm>
            <a:custGeom>
              <a:avLst/>
              <a:gdLst>
                <a:gd name="connsiteX0" fmla="*/ 4048 w 41961"/>
                <a:gd name="connsiteY0" fmla="*/ 38682 h 63531"/>
                <a:gd name="connsiteX1" fmla="*/ 4048 w 41961"/>
                <a:gd name="connsiteY1" fmla="*/ 63352 h 63531"/>
                <a:gd name="connsiteX2" fmla="*/ -5477 w 41961"/>
                <a:gd name="connsiteY2" fmla="*/ 63352 h 63531"/>
                <a:gd name="connsiteX3" fmla="*/ -5477 w 41961"/>
                <a:gd name="connsiteY3" fmla="*/ -180 h 63531"/>
                <a:gd name="connsiteX4" fmla="*/ 4048 w 41961"/>
                <a:gd name="connsiteY4" fmla="*/ -180 h 63531"/>
                <a:gd name="connsiteX5" fmla="*/ 4048 w 41961"/>
                <a:gd name="connsiteY5" fmla="*/ 26109 h 63531"/>
                <a:gd name="connsiteX6" fmla="*/ 10239 w 41961"/>
                <a:gd name="connsiteY6" fmla="*/ 19441 h 63531"/>
                <a:gd name="connsiteX7" fmla="*/ 19196 w 41961"/>
                <a:gd name="connsiteY7" fmla="*/ 17060 h 63531"/>
                <a:gd name="connsiteX8" fmla="*/ 31670 w 41961"/>
                <a:gd name="connsiteY8" fmla="*/ 21728 h 63531"/>
                <a:gd name="connsiteX9" fmla="*/ 36432 w 41961"/>
                <a:gd name="connsiteY9" fmla="*/ 35443 h 63531"/>
                <a:gd name="connsiteX10" fmla="*/ 36432 w 41961"/>
                <a:gd name="connsiteY10" fmla="*/ 63352 h 63531"/>
                <a:gd name="connsiteX11" fmla="*/ 26907 w 41961"/>
                <a:gd name="connsiteY11" fmla="*/ 63352 h 63531"/>
                <a:gd name="connsiteX12" fmla="*/ 26907 w 41961"/>
                <a:gd name="connsiteY12" fmla="*/ 38301 h 63531"/>
                <a:gd name="connsiteX13" fmla="*/ 16527 w 41961"/>
                <a:gd name="connsiteY13" fmla="*/ 25728 h 63531"/>
                <a:gd name="connsiteX14" fmla="*/ 7857 w 41961"/>
                <a:gd name="connsiteY14" fmla="*/ 29062 h 63531"/>
                <a:gd name="connsiteX15" fmla="*/ 4048 w 41961"/>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63531">
                  <a:moveTo>
                    <a:pt x="4048" y="38682"/>
                  </a:moveTo>
                  <a:lnTo>
                    <a:pt x="4048" y="63352"/>
                  </a:lnTo>
                  <a:lnTo>
                    <a:pt x="-5477" y="63352"/>
                  </a:lnTo>
                  <a:lnTo>
                    <a:pt x="-5477" y="-180"/>
                  </a:lnTo>
                  <a:lnTo>
                    <a:pt x="4048" y="-180"/>
                  </a:lnTo>
                  <a:lnTo>
                    <a:pt x="4048" y="26109"/>
                  </a:lnTo>
                  <a:cubicBezTo>
                    <a:pt x="5383" y="23299"/>
                    <a:pt x="7574" y="20966"/>
                    <a:pt x="10239" y="19441"/>
                  </a:cubicBezTo>
                  <a:cubicBezTo>
                    <a:pt x="12908" y="17860"/>
                    <a:pt x="16052" y="17032"/>
                    <a:pt x="19196" y="17060"/>
                  </a:cubicBezTo>
                  <a:cubicBezTo>
                    <a:pt x="23861" y="16841"/>
                    <a:pt x="28340" y="18527"/>
                    <a:pt x="31670" y="21728"/>
                  </a:cubicBezTo>
                  <a:cubicBezTo>
                    <a:pt x="35102" y="25442"/>
                    <a:pt x="36814" y="30405"/>
                    <a:pt x="36432" y="35443"/>
                  </a:cubicBezTo>
                  <a:lnTo>
                    <a:pt x="36432" y="63352"/>
                  </a:lnTo>
                  <a:lnTo>
                    <a:pt x="26907" y="63352"/>
                  </a:lnTo>
                  <a:lnTo>
                    <a:pt x="26907" y="38301"/>
                  </a:lnTo>
                  <a:cubicBezTo>
                    <a:pt x="26907" y="29919"/>
                    <a:pt x="23480" y="25728"/>
                    <a:pt x="16527" y="25728"/>
                  </a:cubicBezTo>
                  <a:cubicBezTo>
                    <a:pt x="13289" y="25680"/>
                    <a:pt x="10239" y="26881"/>
                    <a:pt x="7857" y="29062"/>
                  </a:cubicBezTo>
                  <a:cubicBezTo>
                    <a:pt x="5192" y="31538"/>
                    <a:pt x="3764" y="35063"/>
                    <a:pt x="4048" y="38682"/>
                  </a:cubicBezTo>
                  <a:close/>
                </a:path>
              </a:pathLst>
            </a:custGeom>
            <a:solidFill>
              <a:srgbClr val="6D6E71"/>
            </a:solidFill>
            <a:ln w="9525" cap="flat">
              <a:noFill/>
              <a:prstDash val="solid"/>
              <a:miter/>
            </a:ln>
          </p:spPr>
          <p:txBody>
            <a:bodyPr rtlCol="0" anchor="ctr"/>
            <a:lstStyle/>
            <a:p>
              <a:endParaRPr lang="en-US"/>
            </a:p>
          </p:txBody>
        </p:sp>
        <p:sp>
          <p:nvSpPr>
            <p:cNvPr id="701" name="Freeform: Shape 700">
              <a:extLst>
                <a:ext uri="{FF2B5EF4-FFF2-40B4-BE49-F238E27FC236}">
                  <a16:creationId xmlns:a16="http://schemas.microsoft.com/office/drawing/2014/main" id="{742164F2-C179-4E00-B067-33B5C351E100}"/>
                </a:ext>
              </a:extLst>
            </p:cNvPr>
            <p:cNvSpPr/>
            <p:nvPr/>
          </p:nvSpPr>
          <p:spPr>
            <a:xfrm>
              <a:off x="18433613" y="3253829"/>
              <a:ext cx="45304" cy="46974"/>
            </a:xfrm>
            <a:custGeom>
              <a:avLst/>
              <a:gdLst>
                <a:gd name="connsiteX0" fmla="*/ 39789 w 45304"/>
                <a:gd name="connsiteY0" fmla="*/ 27543 h 46974"/>
                <a:gd name="connsiteX1" fmla="*/ 4070 w 45304"/>
                <a:gd name="connsiteY1" fmla="*/ 27543 h 46974"/>
                <a:gd name="connsiteX2" fmla="*/ 8549 w 45304"/>
                <a:gd name="connsiteY2" fmla="*/ 35544 h 46974"/>
                <a:gd name="connsiteX3" fmla="*/ 18074 w 45304"/>
                <a:gd name="connsiteY3" fmla="*/ 38592 h 46974"/>
                <a:gd name="connsiteX4" fmla="*/ 31124 w 45304"/>
                <a:gd name="connsiteY4" fmla="*/ 33163 h 46974"/>
                <a:gd name="connsiteX5" fmla="*/ 36645 w 45304"/>
                <a:gd name="connsiteY5" fmla="*/ 39164 h 46974"/>
                <a:gd name="connsiteX6" fmla="*/ 17595 w 45304"/>
                <a:gd name="connsiteY6" fmla="*/ 46784 h 46974"/>
                <a:gd name="connsiteX7" fmla="*/ 1308 w 45304"/>
                <a:gd name="connsiteY7" fmla="*/ 40402 h 46974"/>
                <a:gd name="connsiteX8" fmla="*/ 1308 w 45304"/>
                <a:gd name="connsiteY8" fmla="*/ 6207 h 46974"/>
                <a:gd name="connsiteX9" fmla="*/ 17502 w 45304"/>
                <a:gd name="connsiteY9" fmla="*/ -175 h 46974"/>
                <a:gd name="connsiteX10" fmla="*/ 33315 w 45304"/>
                <a:gd name="connsiteY10" fmla="*/ 5445 h 46974"/>
                <a:gd name="connsiteX11" fmla="*/ 39789 w 45304"/>
                <a:gd name="connsiteY11" fmla="*/ 20876 h 46974"/>
                <a:gd name="connsiteX12" fmla="*/ 4070 w 45304"/>
                <a:gd name="connsiteY12" fmla="*/ 19923 h 46974"/>
                <a:gd name="connsiteX13" fmla="*/ 30171 w 45304"/>
                <a:gd name="connsiteY13" fmla="*/ 19923 h 46974"/>
                <a:gd name="connsiteX14" fmla="*/ 26553 w 45304"/>
                <a:gd name="connsiteY14" fmla="*/ 11160 h 46974"/>
                <a:gd name="connsiteX15" fmla="*/ 17693 w 45304"/>
                <a:gd name="connsiteY15" fmla="*/ 8017 h 46974"/>
                <a:gd name="connsiteX16" fmla="*/ 8168 w 45304"/>
                <a:gd name="connsiteY16" fmla="*/ 11256 h 46974"/>
                <a:gd name="connsiteX17" fmla="*/ 4070 w 45304"/>
                <a:gd name="connsiteY17" fmla="*/ 19542 h 4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04" h="46974">
                  <a:moveTo>
                    <a:pt x="39789" y="27543"/>
                  </a:moveTo>
                  <a:lnTo>
                    <a:pt x="4070" y="27543"/>
                  </a:lnTo>
                  <a:cubicBezTo>
                    <a:pt x="4168" y="30772"/>
                    <a:pt x="5879" y="33734"/>
                    <a:pt x="8549" y="35544"/>
                  </a:cubicBezTo>
                  <a:cubicBezTo>
                    <a:pt x="11312" y="37535"/>
                    <a:pt x="14646" y="38602"/>
                    <a:pt x="18074" y="38592"/>
                  </a:cubicBezTo>
                  <a:cubicBezTo>
                    <a:pt x="23027" y="38916"/>
                    <a:pt x="27883" y="36916"/>
                    <a:pt x="31124" y="33163"/>
                  </a:cubicBezTo>
                  <a:lnTo>
                    <a:pt x="36645" y="39164"/>
                  </a:lnTo>
                  <a:cubicBezTo>
                    <a:pt x="31599" y="44240"/>
                    <a:pt x="24739" y="46993"/>
                    <a:pt x="17595" y="46784"/>
                  </a:cubicBezTo>
                  <a:cubicBezTo>
                    <a:pt x="11502" y="46917"/>
                    <a:pt x="5689" y="44622"/>
                    <a:pt x="1308" y="40402"/>
                  </a:cubicBezTo>
                  <a:cubicBezTo>
                    <a:pt x="-7738" y="30810"/>
                    <a:pt x="-7738" y="15799"/>
                    <a:pt x="1308" y="6207"/>
                  </a:cubicBezTo>
                  <a:cubicBezTo>
                    <a:pt x="5689" y="2016"/>
                    <a:pt x="11502" y="-279"/>
                    <a:pt x="17502" y="-175"/>
                  </a:cubicBezTo>
                  <a:cubicBezTo>
                    <a:pt x="23311" y="-298"/>
                    <a:pt x="28934" y="1702"/>
                    <a:pt x="33315" y="5445"/>
                  </a:cubicBezTo>
                  <a:cubicBezTo>
                    <a:pt x="37696" y="9312"/>
                    <a:pt x="40170" y="15008"/>
                    <a:pt x="39789" y="20876"/>
                  </a:cubicBezTo>
                  <a:close/>
                  <a:moveTo>
                    <a:pt x="4070" y="19923"/>
                  </a:moveTo>
                  <a:lnTo>
                    <a:pt x="30171" y="19923"/>
                  </a:lnTo>
                  <a:cubicBezTo>
                    <a:pt x="30455" y="16599"/>
                    <a:pt x="29027" y="13351"/>
                    <a:pt x="26553" y="11160"/>
                  </a:cubicBezTo>
                  <a:cubicBezTo>
                    <a:pt x="24074" y="9036"/>
                    <a:pt x="20930" y="7922"/>
                    <a:pt x="17693" y="8017"/>
                  </a:cubicBezTo>
                  <a:cubicBezTo>
                    <a:pt x="14265" y="7988"/>
                    <a:pt x="10930" y="9132"/>
                    <a:pt x="8168" y="11256"/>
                  </a:cubicBezTo>
                  <a:cubicBezTo>
                    <a:pt x="5596" y="13218"/>
                    <a:pt x="4070" y="16285"/>
                    <a:pt x="4070" y="19542"/>
                  </a:cubicBezTo>
                  <a:close/>
                </a:path>
              </a:pathLst>
            </a:custGeom>
            <a:solidFill>
              <a:srgbClr val="6D6E71"/>
            </a:solidFill>
            <a:ln w="9525" cap="flat">
              <a:noFill/>
              <a:prstDash val="solid"/>
              <a:miter/>
            </a:ln>
          </p:spPr>
          <p:txBody>
            <a:bodyPr rtlCol="0" anchor="ctr"/>
            <a:lstStyle/>
            <a:p>
              <a:endParaRPr lang="en-US"/>
            </a:p>
          </p:txBody>
        </p:sp>
        <p:sp>
          <p:nvSpPr>
            <p:cNvPr id="702" name="Freeform: Shape 701">
              <a:extLst>
                <a:ext uri="{FF2B5EF4-FFF2-40B4-BE49-F238E27FC236}">
                  <a16:creationId xmlns:a16="http://schemas.microsoft.com/office/drawing/2014/main" id="{ACC00305-5A2E-47DE-AA6A-23BB6D56C7FA}"/>
                </a:ext>
              </a:extLst>
            </p:cNvPr>
            <p:cNvSpPr/>
            <p:nvPr/>
          </p:nvSpPr>
          <p:spPr>
            <a:xfrm>
              <a:off x="18511268" y="3236499"/>
              <a:ext cx="46597" cy="64293"/>
            </a:xfrm>
            <a:custGeom>
              <a:avLst/>
              <a:gdLst>
                <a:gd name="connsiteX0" fmla="*/ 18903 w 46597"/>
                <a:gd name="connsiteY0" fmla="*/ 17156 h 64293"/>
                <a:gd name="connsiteX1" fmla="*/ 34525 w 46597"/>
                <a:gd name="connsiteY1" fmla="*/ 23537 h 64293"/>
                <a:gd name="connsiteX2" fmla="*/ 41097 w 46597"/>
                <a:gd name="connsiteY2" fmla="*/ 40397 h 64293"/>
                <a:gd name="connsiteX3" fmla="*/ 34623 w 46597"/>
                <a:gd name="connsiteY3" fmla="*/ 57542 h 64293"/>
                <a:gd name="connsiteX4" fmla="*/ 19475 w 46597"/>
                <a:gd name="connsiteY4" fmla="*/ 64114 h 64293"/>
                <a:gd name="connsiteX5" fmla="*/ 4048 w 46597"/>
                <a:gd name="connsiteY5" fmla="*/ 56589 h 64293"/>
                <a:gd name="connsiteX6" fmla="*/ 4048 w 46597"/>
                <a:gd name="connsiteY6" fmla="*/ 63447 h 64293"/>
                <a:gd name="connsiteX7" fmla="*/ -5477 w 46597"/>
                <a:gd name="connsiteY7" fmla="*/ 63447 h 64293"/>
                <a:gd name="connsiteX8" fmla="*/ -5477 w 46597"/>
                <a:gd name="connsiteY8" fmla="*/ -180 h 64293"/>
                <a:gd name="connsiteX9" fmla="*/ 4048 w 46597"/>
                <a:gd name="connsiteY9" fmla="*/ -180 h 64293"/>
                <a:gd name="connsiteX10" fmla="*/ 4048 w 46597"/>
                <a:gd name="connsiteY10" fmla="*/ 25823 h 64293"/>
                <a:gd name="connsiteX11" fmla="*/ 18903 w 46597"/>
                <a:gd name="connsiteY11" fmla="*/ 17156 h 64293"/>
                <a:gd name="connsiteX12" fmla="*/ 3858 w 46597"/>
                <a:gd name="connsiteY12" fmla="*/ 40778 h 64293"/>
                <a:gd name="connsiteX13" fmla="*/ 7760 w 46597"/>
                <a:gd name="connsiteY13" fmla="*/ 51446 h 64293"/>
                <a:gd name="connsiteX14" fmla="*/ 17285 w 46597"/>
                <a:gd name="connsiteY14" fmla="*/ 55541 h 64293"/>
                <a:gd name="connsiteX15" fmla="*/ 26810 w 46597"/>
                <a:gd name="connsiteY15" fmla="*/ 51446 h 64293"/>
                <a:gd name="connsiteX16" fmla="*/ 31000 w 46597"/>
                <a:gd name="connsiteY16" fmla="*/ 40778 h 64293"/>
                <a:gd name="connsiteX17" fmla="*/ 26907 w 46597"/>
                <a:gd name="connsiteY17" fmla="*/ 29919 h 64293"/>
                <a:gd name="connsiteX18" fmla="*/ 17382 w 46597"/>
                <a:gd name="connsiteY18" fmla="*/ 25538 h 64293"/>
                <a:gd name="connsiteX19" fmla="*/ 7857 w 46597"/>
                <a:gd name="connsiteY19" fmla="*/ 29919 h 64293"/>
                <a:gd name="connsiteX20" fmla="*/ 3858 w 46597"/>
                <a:gd name="connsiteY20" fmla="*/ 40778 h 6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97" h="64293">
                  <a:moveTo>
                    <a:pt x="18903" y="17156"/>
                  </a:moveTo>
                  <a:cubicBezTo>
                    <a:pt x="24810" y="17032"/>
                    <a:pt x="30428" y="19346"/>
                    <a:pt x="34525" y="23537"/>
                  </a:cubicBezTo>
                  <a:cubicBezTo>
                    <a:pt x="39004" y="27967"/>
                    <a:pt x="41385" y="34101"/>
                    <a:pt x="41097" y="40397"/>
                  </a:cubicBezTo>
                  <a:cubicBezTo>
                    <a:pt x="41385" y="46750"/>
                    <a:pt x="39004" y="52941"/>
                    <a:pt x="34623" y="57542"/>
                  </a:cubicBezTo>
                  <a:cubicBezTo>
                    <a:pt x="30716" y="61742"/>
                    <a:pt x="25191" y="64123"/>
                    <a:pt x="19475" y="64114"/>
                  </a:cubicBezTo>
                  <a:cubicBezTo>
                    <a:pt x="13476" y="64000"/>
                    <a:pt x="7857" y="61247"/>
                    <a:pt x="4048" y="56589"/>
                  </a:cubicBezTo>
                  <a:lnTo>
                    <a:pt x="4048" y="63447"/>
                  </a:lnTo>
                  <a:lnTo>
                    <a:pt x="-5477" y="63447"/>
                  </a:lnTo>
                  <a:lnTo>
                    <a:pt x="-5477" y="-180"/>
                  </a:lnTo>
                  <a:lnTo>
                    <a:pt x="4048" y="-180"/>
                  </a:lnTo>
                  <a:lnTo>
                    <a:pt x="4048" y="25823"/>
                  </a:lnTo>
                  <a:cubicBezTo>
                    <a:pt x="6997" y="20432"/>
                    <a:pt x="12713" y="17108"/>
                    <a:pt x="18903" y="17156"/>
                  </a:cubicBezTo>
                  <a:close/>
                  <a:moveTo>
                    <a:pt x="3858" y="40778"/>
                  </a:moveTo>
                  <a:cubicBezTo>
                    <a:pt x="3760" y="44702"/>
                    <a:pt x="5095" y="48521"/>
                    <a:pt x="7760" y="51446"/>
                  </a:cubicBezTo>
                  <a:cubicBezTo>
                    <a:pt x="10239" y="54084"/>
                    <a:pt x="13666" y="55570"/>
                    <a:pt x="17285" y="55541"/>
                  </a:cubicBezTo>
                  <a:cubicBezTo>
                    <a:pt x="20903" y="55475"/>
                    <a:pt x="24335" y="54008"/>
                    <a:pt x="26810" y="51446"/>
                  </a:cubicBezTo>
                  <a:cubicBezTo>
                    <a:pt x="29670" y="48626"/>
                    <a:pt x="31191" y="44759"/>
                    <a:pt x="31000" y="40778"/>
                  </a:cubicBezTo>
                  <a:cubicBezTo>
                    <a:pt x="31098" y="36758"/>
                    <a:pt x="29670" y="32862"/>
                    <a:pt x="26907" y="29919"/>
                  </a:cubicBezTo>
                  <a:cubicBezTo>
                    <a:pt x="24526" y="27204"/>
                    <a:pt x="21001" y="25614"/>
                    <a:pt x="17382" y="25538"/>
                  </a:cubicBezTo>
                  <a:cubicBezTo>
                    <a:pt x="13759" y="25538"/>
                    <a:pt x="10239" y="27138"/>
                    <a:pt x="7857" y="29919"/>
                  </a:cubicBezTo>
                  <a:cubicBezTo>
                    <a:pt x="5188" y="32891"/>
                    <a:pt x="3760" y="36777"/>
                    <a:pt x="3858" y="40778"/>
                  </a:cubicBezTo>
                  <a:close/>
                </a:path>
              </a:pathLst>
            </a:custGeom>
            <a:solidFill>
              <a:srgbClr val="6D6E71"/>
            </a:solidFill>
            <a:ln w="9525" cap="flat">
              <a:noFill/>
              <a:prstDash val="solid"/>
              <a:miter/>
            </a:ln>
          </p:spPr>
          <p:txBody>
            <a:bodyPr rtlCol="0" anchor="ctr"/>
            <a:lstStyle/>
            <a:p>
              <a:endParaRPr lang="en-US"/>
            </a:p>
          </p:txBody>
        </p:sp>
        <p:sp>
          <p:nvSpPr>
            <p:cNvPr id="703" name="Freeform: Shape 702">
              <a:extLst>
                <a:ext uri="{FF2B5EF4-FFF2-40B4-BE49-F238E27FC236}">
                  <a16:creationId xmlns:a16="http://schemas.microsoft.com/office/drawing/2014/main" id="{3449AD8B-85C7-47BE-B5C0-0027EA2D1E74}"/>
                </a:ext>
              </a:extLst>
            </p:cNvPr>
            <p:cNvSpPr/>
            <p:nvPr/>
          </p:nvSpPr>
          <p:spPr>
            <a:xfrm>
              <a:off x="18565060" y="3253828"/>
              <a:ext cx="45399" cy="46976"/>
            </a:xfrm>
            <a:custGeom>
              <a:avLst/>
              <a:gdLst>
                <a:gd name="connsiteX0" fmla="*/ 39692 w 45399"/>
                <a:gd name="connsiteY0" fmla="*/ 27545 h 46976"/>
                <a:gd name="connsiteX1" fmla="*/ 3973 w 45399"/>
                <a:gd name="connsiteY1" fmla="*/ 27545 h 46976"/>
                <a:gd name="connsiteX2" fmla="*/ 8545 w 45399"/>
                <a:gd name="connsiteY2" fmla="*/ 35546 h 46976"/>
                <a:gd name="connsiteX3" fmla="*/ 31218 w 45399"/>
                <a:gd name="connsiteY3" fmla="*/ 33165 h 46976"/>
                <a:gd name="connsiteX4" fmla="*/ 36646 w 45399"/>
                <a:gd name="connsiteY4" fmla="*/ 39165 h 46976"/>
                <a:gd name="connsiteX5" fmla="*/ 17596 w 45399"/>
                <a:gd name="connsiteY5" fmla="*/ 46785 h 46976"/>
                <a:gd name="connsiteX6" fmla="*/ -5454 w 45399"/>
                <a:gd name="connsiteY6" fmla="*/ 24906 h 46976"/>
                <a:gd name="connsiteX7" fmla="*/ -5454 w 45399"/>
                <a:gd name="connsiteY7" fmla="*/ 23259 h 46976"/>
                <a:gd name="connsiteX8" fmla="*/ 1401 w 45399"/>
                <a:gd name="connsiteY8" fmla="*/ 6209 h 46976"/>
                <a:gd name="connsiteX9" fmla="*/ 17596 w 45399"/>
                <a:gd name="connsiteY9" fmla="*/ -173 h 46976"/>
                <a:gd name="connsiteX10" fmla="*/ 33409 w 45399"/>
                <a:gd name="connsiteY10" fmla="*/ 5447 h 46976"/>
                <a:gd name="connsiteX11" fmla="*/ 39883 w 45399"/>
                <a:gd name="connsiteY11" fmla="*/ 20878 h 46976"/>
                <a:gd name="connsiteX12" fmla="*/ 3973 w 45399"/>
                <a:gd name="connsiteY12" fmla="*/ 19925 h 46976"/>
                <a:gd name="connsiteX13" fmla="*/ 30167 w 45399"/>
                <a:gd name="connsiteY13" fmla="*/ 19925 h 46976"/>
                <a:gd name="connsiteX14" fmla="*/ 26549 w 45399"/>
                <a:gd name="connsiteY14" fmla="*/ 11162 h 46976"/>
                <a:gd name="connsiteX15" fmla="*/ 17689 w 45399"/>
                <a:gd name="connsiteY15" fmla="*/ 8019 h 46976"/>
                <a:gd name="connsiteX16" fmla="*/ 8164 w 45399"/>
                <a:gd name="connsiteY16" fmla="*/ 11257 h 46976"/>
                <a:gd name="connsiteX17" fmla="*/ 3973 w 45399"/>
                <a:gd name="connsiteY17" fmla="*/ 19544 h 4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99" h="46976">
                  <a:moveTo>
                    <a:pt x="39692" y="27545"/>
                  </a:moveTo>
                  <a:lnTo>
                    <a:pt x="3973" y="27545"/>
                  </a:lnTo>
                  <a:cubicBezTo>
                    <a:pt x="4164" y="30774"/>
                    <a:pt x="5880" y="33717"/>
                    <a:pt x="8545" y="35546"/>
                  </a:cubicBezTo>
                  <a:cubicBezTo>
                    <a:pt x="15689" y="40404"/>
                    <a:pt x="25214" y="39394"/>
                    <a:pt x="31218" y="33165"/>
                  </a:cubicBezTo>
                  <a:lnTo>
                    <a:pt x="36646" y="39165"/>
                  </a:lnTo>
                  <a:cubicBezTo>
                    <a:pt x="31595" y="44242"/>
                    <a:pt x="24739" y="46995"/>
                    <a:pt x="17596" y="46785"/>
                  </a:cubicBezTo>
                  <a:cubicBezTo>
                    <a:pt x="5210" y="47119"/>
                    <a:pt x="-5170" y="37318"/>
                    <a:pt x="-5454" y="24906"/>
                  </a:cubicBezTo>
                  <a:cubicBezTo>
                    <a:pt x="-5454" y="24364"/>
                    <a:pt x="-5454" y="23811"/>
                    <a:pt x="-5454" y="23259"/>
                  </a:cubicBezTo>
                  <a:cubicBezTo>
                    <a:pt x="-5743" y="16848"/>
                    <a:pt x="-3264" y="10619"/>
                    <a:pt x="1401" y="6209"/>
                  </a:cubicBezTo>
                  <a:cubicBezTo>
                    <a:pt x="5782" y="2028"/>
                    <a:pt x="11596" y="-268"/>
                    <a:pt x="17596" y="-173"/>
                  </a:cubicBezTo>
                  <a:cubicBezTo>
                    <a:pt x="23405" y="-316"/>
                    <a:pt x="29023" y="1685"/>
                    <a:pt x="33409" y="5447"/>
                  </a:cubicBezTo>
                  <a:cubicBezTo>
                    <a:pt x="37883" y="9314"/>
                    <a:pt x="40264" y="15010"/>
                    <a:pt x="39883" y="20878"/>
                  </a:cubicBezTo>
                  <a:close/>
                  <a:moveTo>
                    <a:pt x="3973" y="19925"/>
                  </a:moveTo>
                  <a:lnTo>
                    <a:pt x="30167" y="19925"/>
                  </a:lnTo>
                  <a:cubicBezTo>
                    <a:pt x="30358" y="16601"/>
                    <a:pt x="29023" y="13372"/>
                    <a:pt x="26549" y="11162"/>
                  </a:cubicBezTo>
                  <a:cubicBezTo>
                    <a:pt x="24074" y="9038"/>
                    <a:pt x="20930" y="7923"/>
                    <a:pt x="17689" y="8019"/>
                  </a:cubicBezTo>
                  <a:cubicBezTo>
                    <a:pt x="14261" y="8028"/>
                    <a:pt x="10926" y="9162"/>
                    <a:pt x="8164" y="11257"/>
                  </a:cubicBezTo>
                  <a:cubicBezTo>
                    <a:pt x="5592" y="13219"/>
                    <a:pt x="3973" y="16277"/>
                    <a:pt x="3973" y="19544"/>
                  </a:cubicBezTo>
                  <a:close/>
                </a:path>
              </a:pathLst>
            </a:custGeom>
            <a:solidFill>
              <a:srgbClr val="6D6E71"/>
            </a:solidFill>
            <a:ln w="9525" cap="flat">
              <a:noFill/>
              <a:prstDash val="solid"/>
              <a:miter/>
            </a:ln>
          </p:spPr>
          <p:txBody>
            <a:bodyPr rtlCol="0" anchor="ctr"/>
            <a:lstStyle/>
            <a:p>
              <a:endParaRPr lang="en-US"/>
            </a:p>
          </p:txBody>
        </p:sp>
        <p:sp>
          <p:nvSpPr>
            <p:cNvPr id="704" name="Freeform: Shape 703">
              <a:extLst>
                <a:ext uri="{FF2B5EF4-FFF2-40B4-BE49-F238E27FC236}">
                  <a16:creationId xmlns:a16="http://schemas.microsoft.com/office/drawing/2014/main" id="{E96AD305-DB42-4D07-9C97-A9435BDE9CC6}"/>
                </a:ext>
              </a:extLst>
            </p:cNvPr>
            <p:cNvSpPr/>
            <p:nvPr/>
          </p:nvSpPr>
          <p:spPr>
            <a:xfrm>
              <a:off x="18615754" y="3254095"/>
              <a:ext cx="36686" cy="46716"/>
            </a:xfrm>
            <a:custGeom>
              <a:avLst/>
              <a:gdLst>
                <a:gd name="connsiteX0" fmla="*/ 31195 w 36686"/>
                <a:gd name="connsiteY0" fmla="*/ 32230 h 46716"/>
                <a:gd name="connsiteX1" fmla="*/ 26526 w 36686"/>
                <a:gd name="connsiteY1" fmla="*/ 42612 h 46716"/>
                <a:gd name="connsiteX2" fmla="*/ 14429 w 36686"/>
                <a:gd name="connsiteY2" fmla="*/ 46517 h 46716"/>
                <a:gd name="connsiteX3" fmla="*/ 4048 w 36686"/>
                <a:gd name="connsiteY3" fmla="*/ 44708 h 46716"/>
                <a:gd name="connsiteX4" fmla="*/ -5477 w 36686"/>
                <a:gd name="connsiteY4" fmla="*/ 39660 h 46716"/>
                <a:gd name="connsiteX5" fmla="*/ -807 w 36686"/>
                <a:gd name="connsiteY5" fmla="*/ 32230 h 46716"/>
                <a:gd name="connsiteX6" fmla="*/ 14620 w 36686"/>
                <a:gd name="connsiteY6" fmla="*/ 38231 h 46716"/>
                <a:gd name="connsiteX7" fmla="*/ 19764 w 36686"/>
                <a:gd name="connsiteY7" fmla="*/ 36707 h 46716"/>
                <a:gd name="connsiteX8" fmla="*/ 21573 w 36686"/>
                <a:gd name="connsiteY8" fmla="*/ 32897 h 46716"/>
                <a:gd name="connsiteX9" fmla="*/ 12048 w 36686"/>
                <a:gd name="connsiteY9" fmla="*/ 26706 h 46716"/>
                <a:gd name="connsiteX10" fmla="*/ 11001 w 36686"/>
                <a:gd name="connsiteY10" fmla="*/ 26706 h 46716"/>
                <a:gd name="connsiteX11" fmla="*/ -3189 w 36686"/>
                <a:gd name="connsiteY11" fmla="*/ 13847 h 46716"/>
                <a:gd name="connsiteX12" fmla="*/ 1765 w 36686"/>
                <a:gd name="connsiteY12" fmla="*/ 3655 h 46716"/>
                <a:gd name="connsiteX13" fmla="*/ 14527 w 36686"/>
                <a:gd name="connsiteY13" fmla="*/ -155 h 46716"/>
                <a:gd name="connsiteX14" fmla="*/ 29479 w 36686"/>
                <a:gd name="connsiteY14" fmla="*/ 4512 h 46716"/>
                <a:gd name="connsiteX15" fmla="*/ 25861 w 36686"/>
                <a:gd name="connsiteY15" fmla="*/ 11561 h 46716"/>
                <a:gd name="connsiteX16" fmla="*/ 13764 w 36686"/>
                <a:gd name="connsiteY16" fmla="*/ 7941 h 46716"/>
                <a:gd name="connsiteX17" fmla="*/ 8239 w 36686"/>
                <a:gd name="connsiteY17" fmla="*/ 9180 h 46716"/>
                <a:gd name="connsiteX18" fmla="*/ 6048 w 36686"/>
                <a:gd name="connsiteY18" fmla="*/ 12894 h 46716"/>
                <a:gd name="connsiteX19" fmla="*/ 8239 w 36686"/>
                <a:gd name="connsiteY19" fmla="*/ 16133 h 46716"/>
                <a:gd name="connsiteX20" fmla="*/ 12620 w 36686"/>
                <a:gd name="connsiteY20" fmla="*/ 17562 h 46716"/>
                <a:gd name="connsiteX21" fmla="*/ 17573 w 36686"/>
                <a:gd name="connsiteY21" fmla="*/ 18990 h 46716"/>
                <a:gd name="connsiteX22" fmla="*/ 21670 w 36686"/>
                <a:gd name="connsiteY22" fmla="*/ 20514 h 46716"/>
                <a:gd name="connsiteX23" fmla="*/ 26052 w 36686"/>
                <a:gd name="connsiteY23" fmla="*/ 22896 h 46716"/>
                <a:gd name="connsiteX24" fmla="*/ 31195 w 36686"/>
                <a:gd name="connsiteY24" fmla="*/ 32230 h 46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6" h="46716">
                  <a:moveTo>
                    <a:pt x="31195" y="32230"/>
                  </a:moveTo>
                  <a:cubicBezTo>
                    <a:pt x="31386" y="36231"/>
                    <a:pt x="29670" y="40088"/>
                    <a:pt x="26526" y="42612"/>
                  </a:cubicBezTo>
                  <a:cubicBezTo>
                    <a:pt x="23098" y="45336"/>
                    <a:pt x="18810" y="46718"/>
                    <a:pt x="14429" y="46517"/>
                  </a:cubicBezTo>
                  <a:cubicBezTo>
                    <a:pt x="10908" y="46499"/>
                    <a:pt x="7383" y="45879"/>
                    <a:pt x="4048" y="44708"/>
                  </a:cubicBezTo>
                  <a:cubicBezTo>
                    <a:pt x="621" y="43612"/>
                    <a:pt x="-2621" y="41908"/>
                    <a:pt x="-5477" y="39660"/>
                  </a:cubicBezTo>
                  <a:lnTo>
                    <a:pt x="-807" y="32230"/>
                  </a:lnTo>
                  <a:cubicBezTo>
                    <a:pt x="3574" y="35888"/>
                    <a:pt x="9001" y="38002"/>
                    <a:pt x="14620" y="38231"/>
                  </a:cubicBezTo>
                  <a:cubicBezTo>
                    <a:pt x="16429" y="38326"/>
                    <a:pt x="18243" y="37783"/>
                    <a:pt x="19764" y="36707"/>
                  </a:cubicBezTo>
                  <a:cubicBezTo>
                    <a:pt x="20908" y="35811"/>
                    <a:pt x="21670" y="34383"/>
                    <a:pt x="21573" y="32897"/>
                  </a:cubicBezTo>
                  <a:cubicBezTo>
                    <a:pt x="21573" y="30611"/>
                    <a:pt x="18624" y="28611"/>
                    <a:pt x="12048" y="26706"/>
                  </a:cubicBezTo>
                  <a:lnTo>
                    <a:pt x="11001" y="26706"/>
                  </a:lnTo>
                  <a:cubicBezTo>
                    <a:pt x="1476" y="24134"/>
                    <a:pt x="-3189" y="19848"/>
                    <a:pt x="-3189" y="13847"/>
                  </a:cubicBezTo>
                  <a:cubicBezTo>
                    <a:pt x="-3286" y="9837"/>
                    <a:pt x="-1477" y="6017"/>
                    <a:pt x="1765" y="3655"/>
                  </a:cubicBezTo>
                  <a:cubicBezTo>
                    <a:pt x="5476" y="959"/>
                    <a:pt x="9955" y="-383"/>
                    <a:pt x="14527" y="-155"/>
                  </a:cubicBezTo>
                  <a:cubicBezTo>
                    <a:pt x="19861" y="-136"/>
                    <a:pt x="25098" y="1493"/>
                    <a:pt x="29479" y="4512"/>
                  </a:cubicBezTo>
                  <a:lnTo>
                    <a:pt x="25861" y="11561"/>
                  </a:lnTo>
                  <a:cubicBezTo>
                    <a:pt x="22242" y="9198"/>
                    <a:pt x="18052" y="7941"/>
                    <a:pt x="13764" y="7941"/>
                  </a:cubicBezTo>
                  <a:cubicBezTo>
                    <a:pt x="11857" y="7827"/>
                    <a:pt x="9955" y="8256"/>
                    <a:pt x="8239" y="9180"/>
                  </a:cubicBezTo>
                  <a:cubicBezTo>
                    <a:pt x="6811" y="9846"/>
                    <a:pt x="5955" y="11323"/>
                    <a:pt x="6048" y="12894"/>
                  </a:cubicBezTo>
                  <a:cubicBezTo>
                    <a:pt x="6048" y="14323"/>
                    <a:pt x="6904" y="15618"/>
                    <a:pt x="8239" y="16133"/>
                  </a:cubicBezTo>
                  <a:cubicBezTo>
                    <a:pt x="9666" y="16781"/>
                    <a:pt x="11099" y="17257"/>
                    <a:pt x="12620" y="17562"/>
                  </a:cubicBezTo>
                  <a:lnTo>
                    <a:pt x="17573" y="18990"/>
                  </a:lnTo>
                  <a:lnTo>
                    <a:pt x="21670" y="20514"/>
                  </a:lnTo>
                  <a:cubicBezTo>
                    <a:pt x="23196" y="21162"/>
                    <a:pt x="24717" y="21962"/>
                    <a:pt x="26052" y="22896"/>
                  </a:cubicBezTo>
                  <a:cubicBezTo>
                    <a:pt x="29289" y="24877"/>
                    <a:pt x="31288" y="28430"/>
                    <a:pt x="31195" y="32230"/>
                  </a:cubicBezTo>
                  <a:close/>
                </a:path>
              </a:pathLst>
            </a:custGeom>
            <a:solidFill>
              <a:srgbClr val="6D6E71"/>
            </a:solidFill>
            <a:ln w="9525" cap="flat">
              <a:noFill/>
              <a:prstDash val="solid"/>
              <a:miter/>
            </a:ln>
          </p:spPr>
          <p:txBody>
            <a:bodyPr rtlCol="0" anchor="ctr"/>
            <a:lstStyle/>
            <a:p>
              <a:endParaRPr lang="en-US"/>
            </a:p>
          </p:txBody>
        </p:sp>
        <p:sp>
          <p:nvSpPr>
            <p:cNvPr id="705" name="Freeform: Shape 704">
              <a:extLst>
                <a:ext uri="{FF2B5EF4-FFF2-40B4-BE49-F238E27FC236}">
                  <a16:creationId xmlns:a16="http://schemas.microsoft.com/office/drawing/2014/main" id="{0527547B-E773-41B8-83DA-D5F39728B24C}"/>
                </a:ext>
              </a:extLst>
            </p:cNvPr>
            <p:cNvSpPr/>
            <p:nvPr/>
          </p:nvSpPr>
          <p:spPr>
            <a:xfrm>
              <a:off x="18658998" y="3240214"/>
              <a:ext cx="31718" cy="60579"/>
            </a:xfrm>
            <a:custGeom>
              <a:avLst/>
              <a:gdLst>
                <a:gd name="connsiteX0" fmla="*/ 9857 w 31718"/>
                <a:gd name="connsiteY0" fmla="*/ 21823 h 60579"/>
                <a:gd name="connsiteX1" fmla="*/ 9857 w 31718"/>
                <a:gd name="connsiteY1" fmla="*/ 44968 h 60579"/>
                <a:gd name="connsiteX2" fmla="*/ 11573 w 31718"/>
                <a:gd name="connsiteY2" fmla="*/ 50207 h 60579"/>
                <a:gd name="connsiteX3" fmla="*/ 16336 w 31718"/>
                <a:gd name="connsiteY3" fmla="*/ 52112 h 60579"/>
                <a:gd name="connsiteX4" fmla="*/ 22242 w 31718"/>
                <a:gd name="connsiteY4" fmla="*/ 49064 h 60579"/>
                <a:gd name="connsiteX5" fmla="*/ 26242 w 31718"/>
                <a:gd name="connsiteY5" fmla="*/ 55827 h 60579"/>
                <a:gd name="connsiteX6" fmla="*/ 15001 w 31718"/>
                <a:gd name="connsiteY6" fmla="*/ 60399 h 60579"/>
                <a:gd name="connsiteX7" fmla="*/ 4523 w 31718"/>
                <a:gd name="connsiteY7" fmla="*/ 56208 h 60579"/>
                <a:gd name="connsiteX8" fmla="*/ 239 w 31718"/>
                <a:gd name="connsiteY8" fmla="*/ 44683 h 60579"/>
                <a:gd name="connsiteX9" fmla="*/ 239 w 31718"/>
                <a:gd name="connsiteY9" fmla="*/ 21823 h 60579"/>
                <a:gd name="connsiteX10" fmla="*/ -5477 w 31718"/>
                <a:gd name="connsiteY10" fmla="*/ 21823 h 60579"/>
                <a:gd name="connsiteX11" fmla="*/ -5477 w 31718"/>
                <a:gd name="connsiteY11" fmla="*/ 14108 h 60579"/>
                <a:gd name="connsiteX12" fmla="*/ 239 w 31718"/>
                <a:gd name="connsiteY12" fmla="*/ 14108 h 60579"/>
                <a:gd name="connsiteX13" fmla="*/ 239 w 31718"/>
                <a:gd name="connsiteY13" fmla="*/ -180 h 60579"/>
                <a:gd name="connsiteX14" fmla="*/ 9764 w 31718"/>
                <a:gd name="connsiteY14" fmla="*/ -180 h 60579"/>
                <a:gd name="connsiteX15" fmla="*/ 9764 w 31718"/>
                <a:gd name="connsiteY15" fmla="*/ 14108 h 60579"/>
                <a:gd name="connsiteX16" fmla="*/ 21763 w 31718"/>
                <a:gd name="connsiteY16" fmla="*/ 14108 h 60579"/>
                <a:gd name="connsiteX17" fmla="*/ 21763 w 31718"/>
                <a:gd name="connsiteY17" fmla="*/ 21823 h 6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79">
                  <a:moveTo>
                    <a:pt x="9857" y="21823"/>
                  </a:moveTo>
                  <a:lnTo>
                    <a:pt x="9857" y="44968"/>
                  </a:lnTo>
                  <a:cubicBezTo>
                    <a:pt x="9764" y="46864"/>
                    <a:pt x="10336" y="48731"/>
                    <a:pt x="11573" y="50207"/>
                  </a:cubicBezTo>
                  <a:cubicBezTo>
                    <a:pt x="12810" y="51503"/>
                    <a:pt x="14527" y="52198"/>
                    <a:pt x="16336" y="52112"/>
                  </a:cubicBezTo>
                  <a:cubicBezTo>
                    <a:pt x="18619" y="51979"/>
                    <a:pt x="20810" y="50865"/>
                    <a:pt x="22242" y="49064"/>
                  </a:cubicBezTo>
                  <a:lnTo>
                    <a:pt x="26242" y="55827"/>
                  </a:lnTo>
                  <a:cubicBezTo>
                    <a:pt x="23191" y="58723"/>
                    <a:pt x="19191" y="60361"/>
                    <a:pt x="15001" y="60399"/>
                  </a:cubicBezTo>
                  <a:cubicBezTo>
                    <a:pt x="11099" y="60447"/>
                    <a:pt x="7285" y="58942"/>
                    <a:pt x="4523" y="56208"/>
                  </a:cubicBezTo>
                  <a:cubicBezTo>
                    <a:pt x="1574" y="53122"/>
                    <a:pt x="48" y="48950"/>
                    <a:pt x="239" y="44683"/>
                  </a:cubicBezTo>
                  <a:lnTo>
                    <a:pt x="239" y="21823"/>
                  </a:lnTo>
                  <a:lnTo>
                    <a:pt x="-5477" y="21823"/>
                  </a:lnTo>
                  <a:lnTo>
                    <a:pt x="-5477" y="14108"/>
                  </a:lnTo>
                  <a:lnTo>
                    <a:pt x="239" y="14108"/>
                  </a:lnTo>
                  <a:lnTo>
                    <a:pt x="239" y="-180"/>
                  </a:lnTo>
                  <a:lnTo>
                    <a:pt x="9764" y="-180"/>
                  </a:lnTo>
                  <a:lnTo>
                    <a:pt x="9764" y="14108"/>
                  </a:lnTo>
                  <a:lnTo>
                    <a:pt x="21763" y="14108"/>
                  </a:lnTo>
                  <a:lnTo>
                    <a:pt x="21763" y="21823"/>
                  </a:lnTo>
                  <a:close/>
                </a:path>
              </a:pathLst>
            </a:custGeom>
            <a:solidFill>
              <a:srgbClr val="6D6E71"/>
            </a:solidFill>
            <a:ln w="9525" cap="flat">
              <a:noFill/>
              <a:prstDash val="solid"/>
              <a:miter/>
            </a:ln>
          </p:spPr>
          <p:txBody>
            <a:bodyPr rtlCol="0" anchor="ctr"/>
            <a:lstStyle/>
            <a:p>
              <a:endParaRPr lang="en-US"/>
            </a:p>
          </p:txBody>
        </p:sp>
        <p:sp>
          <p:nvSpPr>
            <p:cNvPr id="706" name="Freeform: Shape 705">
              <a:extLst>
                <a:ext uri="{FF2B5EF4-FFF2-40B4-BE49-F238E27FC236}">
                  <a16:creationId xmlns:a16="http://schemas.microsoft.com/office/drawing/2014/main" id="{6A90B742-ADC9-44FE-A1FF-9F90525B6980}"/>
                </a:ext>
              </a:extLst>
            </p:cNvPr>
            <p:cNvSpPr/>
            <p:nvPr/>
          </p:nvSpPr>
          <p:spPr>
            <a:xfrm>
              <a:off x="18717006" y="3253835"/>
              <a:ext cx="48006" cy="46946"/>
            </a:xfrm>
            <a:custGeom>
              <a:avLst/>
              <a:gdLst>
                <a:gd name="connsiteX0" fmla="*/ 35672 w 48006"/>
                <a:gd name="connsiteY0" fmla="*/ 40015 h 46946"/>
                <a:gd name="connsiteX1" fmla="*/ 1381 w 48006"/>
                <a:gd name="connsiteY1" fmla="*/ 40015 h 46946"/>
                <a:gd name="connsiteX2" fmla="*/ 1381 w 48006"/>
                <a:gd name="connsiteY2" fmla="*/ 6678 h 46946"/>
                <a:gd name="connsiteX3" fmla="*/ 35672 w 48006"/>
                <a:gd name="connsiteY3" fmla="*/ 6678 h 46946"/>
                <a:gd name="connsiteX4" fmla="*/ 35672 w 48006"/>
                <a:gd name="connsiteY4" fmla="*/ 40015 h 46946"/>
                <a:gd name="connsiteX5" fmla="*/ 8143 w 48006"/>
                <a:gd name="connsiteY5" fmla="*/ 34110 h 46946"/>
                <a:gd name="connsiteX6" fmla="*/ 18524 w 48006"/>
                <a:gd name="connsiteY6" fmla="*/ 38206 h 46946"/>
                <a:gd name="connsiteX7" fmla="*/ 28812 w 48006"/>
                <a:gd name="connsiteY7" fmla="*/ 34110 h 46946"/>
                <a:gd name="connsiteX8" fmla="*/ 32909 w 48006"/>
                <a:gd name="connsiteY8" fmla="*/ 23347 h 46946"/>
                <a:gd name="connsiteX9" fmla="*/ 28812 w 48006"/>
                <a:gd name="connsiteY9" fmla="*/ 12583 h 46946"/>
                <a:gd name="connsiteX10" fmla="*/ 18524 w 48006"/>
                <a:gd name="connsiteY10" fmla="*/ 8392 h 46946"/>
                <a:gd name="connsiteX11" fmla="*/ 8143 w 48006"/>
                <a:gd name="connsiteY11" fmla="*/ 12583 h 46946"/>
                <a:gd name="connsiteX12" fmla="*/ 4144 w 48006"/>
                <a:gd name="connsiteY12" fmla="*/ 23347 h 46946"/>
                <a:gd name="connsiteX13" fmla="*/ 8143 w 48006"/>
                <a:gd name="connsiteY13"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006" h="46946">
                  <a:moveTo>
                    <a:pt x="35672" y="40015"/>
                  </a:moveTo>
                  <a:cubicBezTo>
                    <a:pt x="26049" y="49017"/>
                    <a:pt x="10999" y="49017"/>
                    <a:pt x="1381" y="40015"/>
                  </a:cubicBezTo>
                  <a:cubicBezTo>
                    <a:pt x="-7763" y="30776"/>
                    <a:pt x="-7763" y="15917"/>
                    <a:pt x="1381" y="6678"/>
                  </a:cubicBezTo>
                  <a:cubicBezTo>
                    <a:pt x="10999" y="-2466"/>
                    <a:pt x="26049" y="-2466"/>
                    <a:pt x="35672" y="6678"/>
                  </a:cubicBezTo>
                  <a:cubicBezTo>
                    <a:pt x="44815" y="15917"/>
                    <a:pt x="44815" y="30776"/>
                    <a:pt x="35672" y="40015"/>
                  </a:cubicBezTo>
                  <a:close/>
                  <a:moveTo>
                    <a:pt x="8143" y="34110"/>
                  </a:moveTo>
                  <a:cubicBezTo>
                    <a:pt x="10906" y="36853"/>
                    <a:pt x="14622" y="38339"/>
                    <a:pt x="18524" y="38206"/>
                  </a:cubicBezTo>
                  <a:cubicBezTo>
                    <a:pt x="22333" y="38358"/>
                    <a:pt x="26147" y="36872"/>
                    <a:pt x="28812" y="34110"/>
                  </a:cubicBezTo>
                  <a:cubicBezTo>
                    <a:pt x="31574" y="31224"/>
                    <a:pt x="33100" y="27338"/>
                    <a:pt x="32909" y="23347"/>
                  </a:cubicBezTo>
                  <a:cubicBezTo>
                    <a:pt x="33100" y="19346"/>
                    <a:pt x="31574" y="15441"/>
                    <a:pt x="28812" y="12583"/>
                  </a:cubicBezTo>
                  <a:cubicBezTo>
                    <a:pt x="26147" y="9802"/>
                    <a:pt x="22431" y="8278"/>
                    <a:pt x="18524" y="8392"/>
                  </a:cubicBezTo>
                  <a:cubicBezTo>
                    <a:pt x="14622" y="8297"/>
                    <a:pt x="10906" y="9812"/>
                    <a:pt x="8143" y="12583"/>
                  </a:cubicBezTo>
                  <a:cubicBezTo>
                    <a:pt x="5381" y="15489"/>
                    <a:pt x="3953" y="19365"/>
                    <a:pt x="4144" y="23347"/>
                  </a:cubicBezTo>
                  <a:cubicBezTo>
                    <a:pt x="4046" y="27319"/>
                    <a:pt x="5478" y="31195"/>
                    <a:pt x="8143" y="34110"/>
                  </a:cubicBezTo>
                  <a:close/>
                </a:path>
              </a:pathLst>
            </a:custGeom>
            <a:solidFill>
              <a:srgbClr val="6D6E71"/>
            </a:solidFill>
            <a:ln w="9525" cap="flat">
              <a:noFill/>
              <a:prstDash val="solid"/>
              <a:miter/>
            </a:ln>
          </p:spPr>
          <p:txBody>
            <a:bodyPr rtlCol="0" anchor="ctr"/>
            <a:lstStyle/>
            <a:p>
              <a:endParaRPr lang="en-US"/>
            </a:p>
          </p:txBody>
        </p:sp>
        <p:sp>
          <p:nvSpPr>
            <p:cNvPr id="707" name="Freeform: Shape 706">
              <a:extLst>
                <a:ext uri="{FF2B5EF4-FFF2-40B4-BE49-F238E27FC236}">
                  <a16:creationId xmlns:a16="http://schemas.microsoft.com/office/drawing/2014/main" id="{731DC984-D6B5-4585-89B3-D0C333A8A4CF}"/>
                </a:ext>
              </a:extLst>
            </p:cNvPr>
            <p:cNvSpPr/>
            <p:nvPr/>
          </p:nvSpPr>
          <p:spPr>
            <a:xfrm>
              <a:off x="18774483" y="3254502"/>
              <a:ext cx="41961" cy="46298"/>
            </a:xfrm>
            <a:custGeom>
              <a:avLst/>
              <a:gdLst>
                <a:gd name="connsiteX0" fmla="*/ 26960 w 41961"/>
                <a:gd name="connsiteY0" fmla="*/ 24490 h 46298"/>
                <a:gd name="connsiteX1" fmla="*/ 26960 w 41961"/>
                <a:gd name="connsiteY1" fmla="*/ -180 h 46298"/>
                <a:gd name="connsiteX2" fmla="*/ 36485 w 41961"/>
                <a:gd name="connsiteY2" fmla="*/ -180 h 46298"/>
                <a:gd name="connsiteX3" fmla="*/ 36485 w 41961"/>
                <a:gd name="connsiteY3" fmla="*/ 45445 h 46298"/>
                <a:gd name="connsiteX4" fmla="*/ 26960 w 41961"/>
                <a:gd name="connsiteY4" fmla="*/ 45445 h 46298"/>
                <a:gd name="connsiteX5" fmla="*/ 26960 w 41961"/>
                <a:gd name="connsiteY5" fmla="*/ 37158 h 46298"/>
                <a:gd name="connsiteX6" fmla="*/ 20579 w 41961"/>
                <a:gd name="connsiteY6" fmla="*/ 43730 h 46298"/>
                <a:gd name="connsiteX7" fmla="*/ -662 w 41961"/>
                <a:gd name="connsiteY7" fmla="*/ 41444 h 46298"/>
                <a:gd name="connsiteX8" fmla="*/ -5425 w 41961"/>
                <a:gd name="connsiteY8" fmla="*/ 27824 h 46298"/>
                <a:gd name="connsiteX9" fmla="*/ -5425 w 41961"/>
                <a:gd name="connsiteY9" fmla="*/ -180 h 46298"/>
                <a:gd name="connsiteX10" fmla="*/ 4100 w 41961"/>
                <a:gd name="connsiteY10" fmla="*/ -180 h 46298"/>
                <a:gd name="connsiteX11" fmla="*/ 4100 w 41961"/>
                <a:gd name="connsiteY11" fmla="*/ 24871 h 46298"/>
                <a:gd name="connsiteX12" fmla="*/ 14486 w 41961"/>
                <a:gd name="connsiteY12" fmla="*/ 37444 h 46298"/>
                <a:gd name="connsiteX13" fmla="*/ 23150 w 41961"/>
                <a:gd name="connsiteY13" fmla="*/ 34205 h 46298"/>
                <a:gd name="connsiteX14" fmla="*/ 26960 w 41961"/>
                <a:gd name="connsiteY14" fmla="*/ 24490 h 4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1" h="46298">
                  <a:moveTo>
                    <a:pt x="26960" y="24490"/>
                  </a:moveTo>
                  <a:lnTo>
                    <a:pt x="26960" y="-180"/>
                  </a:lnTo>
                  <a:lnTo>
                    <a:pt x="36485" y="-180"/>
                  </a:lnTo>
                  <a:lnTo>
                    <a:pt x="36485" y="45445"/>
                  </a:lnTo>
                  <a:lnTo>
                    <a:pt x="26960" y="45445"/>
                  </a:lnTo>
                  <a:lnTo>
                    <a:pt x="26960" y="37158"/>
                  </a:lnTo>
                  <a:cubicBezTo>
                    <a:pt x="25439" y="39872"/>
                    <a:pt x="23248" y="42140"/>
                    <a:pt x="20579" y="43730"/>
                  </a:cubicBezTo>
                  <a:cubicBezTo>
                    <a:pt x="13723" y="47617"/>
                    <a:pt x="5152" y="46692"/>
                    <a:pt x="-662" y="41444"/>
                  </a:cubicBezTo>
                  <a:cubicBezTo>
                    <a:pt x="-4090" y="37758"/>
                    <a:pt x="-5806" y="32824"/>
                    <a:pt x="-5425" y="27824"/>
                  </a:cubicBezTo>
                  <a:lnTo>
                    <a:pt x="-5425" y="-180"/>
                  </a:lnTo>
                  <a:lnTo>
                    <a:pt x="4100" y="-180"/>
                  </a:lnTo>
                  <a:lnTo>
                    <a:pt x="4100" y="24871"/>
                  </a:lnTo>
                  <a:cubicBezTo>
                    <a:pt x="4100" y="33253"/>
                    <a:pt x="7533" y="37444"/>
                    <a:pt x="14486" y="37444"/>
                  </a:cubicBezTo>
                  <a:cubicBezTo>
                    <a:pt x="17723" y="37501"/>
                    <a:pt x="20769" y="36348"/>
                    <a:pt x="23150" y="34205"/>
                  </a:cubicBezTo>
                  <a:cubicBezTo>
                    <a:pt x="25820" y="31691"/>
                    <a:pt x="27248" y="28138"/>
                    <a:pt x="26960" y="24490"/>
                  </a:cubicBezTo>
                  <a:close/>
                </a:path>
              </a:pathLst>
            </a:custGeom>
            <a:solidFill>
              <a:srgbClr val="6D6E71"/>
            </a:solidFill>
            <a:ln w="9525" cap="flat">
              <a:noFill/>
              <a:prstDash val="solid"/>
              <a:miter/>
            </a:ln>
          </p:spPr>
          <p:txBody>
            <a:bodyPr rtlCol="0" anchor="ctr"/>
            <a:lstStyle/>
            <a:p>
              <a:endParaRPr lang="en-US"/>
            </a:p>
          </p:txBody>
        </p:sp>
        <p:sp>
          <p:nvSpPr>
            <p:cNvPr id="708" name="Freeform: Shape 707">
              <a:extLst>
                <a:ext uri="{FF2B5EF4-FFF2-40B4-BE49-F238E27FC236}">
                  <a16:creationId xmlns:a16="http://schemas.microsoft.com/office/drawing/2014/main" id="{BAD9AA03-20E5-4A2D-A887-3E46DC219F5E}"/>
                </a:ext>
              </a:extLst>
            </p:cNvPr>
            <p:cNvSpPr/>
            <p:nvPr/>
          </p:nvSpPr>
          <p:spPr>
            <a:xfrm>
              <a:off x="18826067" y="3240214"/>
              <a:ext cx="31718" cy="60579"/>
            </a:xfrm>
            <a:custGeom>
              <a:avLst/>
              <a:gdLst>
                <a:gd name="connsiteX0" fmla="*/ 9857 w 31718"/>
                <a:gd name="connsiteY0" fmla="*/ 21823 h 60579"/>
                <a:gd name="connsiteX1" fmla="*/ 9857 w 31718"/>
                <a:gd name="connsiteY1" fmla="*/ 44968 h 60579"/>
                <a:gd name="connsiteX2" fmla="*/ 11573 w 31718"/>
                <a:gd name="connsiteY2" fmla="*/ 50207 h 60579"/>
                <a:gd name="connsiteX3" fmla="*/ 16336 w 31718"/>
                <a:gd name="connsiteY3" fmla="*/ 52112 h 60579"/>
                <a:gd name="connsiteX4" fmla="*/ 22242 w 31718"/>
                <a:gd name="connsiteY4" fmla="*/ 49064 h 60579"/>
                <a:gd name="connsiteX5" fmla="*/ 26242 w 31718"/>
                <a:gd name="connsiteY5" fmla="*/ 55827 h 60579"/>
                <a:gd name="connsiteX6" fmla="*/ 15001 w 31718"/>
                <a:gd name="connsiteY6" fmla="*/ 60399 h 60579"/>
                <a:gd name="connsiteX7" fmla="*/ 4523 w 31718"/>
                <a:gd name="connsiteY7" fmla="*/ 56208 h 60579"/>
                <a:gd name="connsiteX8" fmla="*/ 239 w 31718"/>
                <a:gd name="connsiteY8" fmla="*/ 44683 h 60579"/>
                <a:gd name="connsiteX9" fmla="*/ 239 w 31718"/>
                <a:gd name="connsiteY9" fmla="*/ 21823 h 60579"/>
                <a:gd name="connsiteX10" fmla="*/ -5477 w 31718"/>
                <a:gd name="connsiteY10" fmla="*/ 21823 h 60579"/>
                <a:gd name="connsiteX11" fmla="*/ -5477 w 31718"/>
                <a:gd name="connsiteY11" fmla="*/ 14108 h 60579"/>
                <a:gd name="connsiteX12" fmla="*/ 239 w 31718"/>
                <a:gd name="connsiteY12" fmla="*/ 14108 h 60579"/>
                <a:gd name="connsiteX13" fmla="*/ 239 w 31718"/>
                <a:gd name="connsiteY13" fmla="*/ -180 h 60579"/>
                <a:gd name="connsiteX14" fmla="*/ 9764 w 31718"/>
                <a:gd name="connsiteY14" fmla="*/ -180 h 60579"/>
                <a:gd name="connsiteX15" fmla="*/ 9764 w 31718"/>
                <a:gd name="connsiteY15" fmla="*/ 14108 h 60579"/>
                <a:gd name="connsiteX16" fmla="*/ 21763 w 31718"/>
                <a:gd name="connsiteY16" fmla="*/ 14108 h 60579"/>
                <a:gd name="connsiteX17" fmla="*/ 21763 w 31718"/>
                <a:gd name="connsiteY17" fmla="*/ 21823 h 6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79">
                  <a:moveTo>
                    <a:pt x="9857" y="21823"/>
                  </a:moveTo>
                  <a:lnTo>
                    <a:pt x="9857" y="44968"/>
                  </a:lnTo>
                  <a:cubicBezTo>
                    <a:pt x="9764" y="46864"/>
                    <a:pt x="10336" y="48731"/>
                    <a:pt x="11573" y="50207"/>
                  </a:cubicBezTo>
                  <a:cubicBezTo>
                    <a:pt x="12810" y="51503"/>
                    <a:pt x="14527" y="52198"/>
                    <a:pt x="16336" y="52112"/>
                  </a:cubicBezTo>
                  <a:cubicBezTo>
                    <a:pt x="18619" y="51979"/>
                    <a:pt x="20810" y="50865"/>
                    <a:pt x="22242" y="49064"/>
                  </a:cubicBezTo>
                  <a:lnTo>
                    <a:pt x="26242" y="55827"/>
                  </a:lnTo>
                  <a:cubicBezTo>
                    <a:pt x="23191" y="58723"/>
                    <a:pt x="19191" y="60361"/>
                    <a:pt x="15001" y="60399"/>
                  </a:cubicBezTo>
                  <a:cubicBezTo>
                    <a:pt x="11094" y="60447"/>
                    <a:pt x="7285" y="58942"/>
                    <a:pt x="4523" y="56208"/>
                  </a:cubicBezTo>
                  <a:cubicBezTo>
                    <a:pt x="1569" y="53122"/>
                    <a:pt x="48" y="48950"/>
                    <a:pt x="239" y="44683"/>
                  </a:cubicBezTo>
                  <a:lnTo>
                    <a:pt x="239" y="21823"/>
                  </a:lnTo>
                  <a:lnTo>
                    <a:pt x="-5477" y="21823"/>
                  </a:lnTo>
                  <a:lnTo>
                    <a:pt x="-5477" y="14108"/>
                  </a:lnTo>
                  <a:lnTo>
                    <a:pt x="239" y="14108"/>
                  </a:lnTo>
                  <a:lnTo>
                    <a:pt x="239" y="-180"/>
                  </a:lnTo>
                  <a:lnTo>
                    <a:pt x="9764" y="-180"/>
                  </a:lnTo>
                  <a:lnTo>
                    <a:pt x="9764" y="14108"/>
                  </a:lnTo>
                  <a:lnTo>
                    <a:pt x="21763" y="14108"/>
                  </a:lnTo>
                  <a:lnTo>
                    <a:pt x="21763" y="21823"/>
                  </a:lnTo>
                  <a:close/>
                </a:path>
              </a:pathLst>
            </a:custGeom>
            <a:solidFill>
              <a:srgbClr val="6D6E71"/>
            </a:solidFill>
            <a:ln w="9525" cap="flat">
              <a:noFill/>
              <a:prstDash val="solid"/>
              <a:miter/>
            </a:ln>
          </p:spPr>
          <p:txBody>
            <a:bodyPr rtlCol="0" anchor="ctr"/>
            <a:lstStyle/>
            <a:p>
              <a:endParaRPr lang="en-US"/>
            </a:p>
          </p:txBody>
        </p:sp>
        <p:sp>
          <p:nvSpPr>
            <p:cNvPr id="709" name="Freeform: Shape 708">
              <a:extLst>
                <a:ext uri="{FF2B5EF4-FFF2-40B4-BE49-F238E27FC236}">
                  <a16:creationId xmlns:a16="http://schemas.microsoft.com/office/drawing/2014/main" id="{60327FBF-B6FE-40E0-BBEA-5512D3CEA1CD}"/>
                </a:ext>
              </a:extLst>
            </p:cNvPr>
            <p:cNvSpPr/>
            <p:nvPr/>
          </p:nvSpPr>
          <p:spPr>
            <a:xfrm>
              <a:off x="18859738" y="3253829"/>
              <a:ext cx="42338" cy="46969"/>
            </a:xfrm>
            <a:custGeom>
              <a:avLst/>
              <a:gdLst>
                <a:gd name="connsiteX0" fmla="*/ 17904 w 42338"/>
                <a:gd name="connsiteY0" fmla="*/ 46784 h 46969"/>
                <a:gd name="connsiteX1" fmla="*/ 1524 w 42338"/>
                <a:gd name="connsiteY1" fmla="*/ 40307 h 46969"/>
                <a:gd name="connsiteX2" fmla="*/ 1524 w 42338"/>
                <a:gd name="connsiteY2" fmla="*/ 6398 h 46969"/>
                <a:gd name="connsiteX3" fmla="*/ 18955 w 42338"/>
                <a:gd name="connsiteY3" fmla="*/ -174 h 46969"/>
                <a:gd name="connsiteX4" fmla="*/ 36387 w 42338"/>
                <a:gd name="connsiteY4" fmla="*/ 6970 h 46969"/>
                <a:gd name="connsiteX5" fmla="*/ 30764 w 42338"/>
                <a:gd name="connsiteY5" fmla="*/ 13923 h 46969"/>
                <a:gd name="connsiteX6" fmla="*/ 18858 w 42338"/>
                <a:gd name="connsiteY6" fmla="*/ 8780 h 46969"/>
                <a:gd name="connsiteX7" fmla="*/ 8379 w 42338"/>
                <a:gd name="connsiteY7" fmla="*/ 12685 h 46969"/>
                <a:gd name="connsiteX8" fmla="*/ 3998 w 42338"/>
                <a:gd name="connsiteY8" fmla="*/ 22972 h 46969"/>
                <a:gd name="connsiteX9" fmla="*/ 18476 w 42338"/>
                <a:gd name="connsiteY9" fmla="*/ 38021 h 46969"/>
                <a:gd name="connsiteX10" fmla="*/ 19146 w 42338"/>
                <a:gd name="connsiteY10" fmla="*/ 38021 h 46969"/>
                <a:gd name="connsiteX11" fmla="*/ 31145 w 42338"/>
                <a:gd name="connsiteY11" fmla="*/ 32211 h 46969"/>
                <a:gd name="connsiteX12" fmla="*/ 36861 w 42338"/>
                <a:gd name="connsiteY12" fmla="*/ 38403 h 46969"/>
                <a:gd name="connsiteX13" fmla="*/ 17904 w 42338"/>
                <a:gd name="connsiteY13" fmla="*/ 46784 h 46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338" h="46969">
                  <a:moveTo>
                    <a:pt x="17904" y="46784"/>
                  </a:moveTo>
                  <a:cubicBezTo>
                    <a:pt x="11812" y="46918"/>
                    <a:pt x="5905" y="44584"/>
                    <a:pt x="1524" y="40307"/>
                  </a:cubicBezTo>
                  <a:cubicBezTo>
                    <a:pt x="-7810" y="30935"/>
                    <a:pt x="-7810" y="15771"/>
                    <a:pt x="1524" y="6398"/>
                  </a:cubicBezTo>
                  <a:cubicBezTo>
                    <a:pt x="6286" y="2036"/>
                    <a:pt x="12477" y="-317"/>
                    <a:pt x="18955" y="-174"/>
                  </a:cubicBezTo>
                  <a:cubicBezTo>
                    <a:pt x="25527" y="-298"/>
                    <a:pt x="31815" y="2284"/>
                    <a:pt x="36387" y="6970"/>
                  </a:cubicBezTo>
                  <a:lnTo>
                    <a:pt x="30764" y="13923"/>
                  </a:lnTo>
                  <a:cubicBezTo>
                    <a:pt x="27527" y="10809"/>
                    <a:pt x="23337" y="8980"/>
                    <a:pt x="18858" y="8780"/>
                  </a:cubicBezTo>
                  <a:cubicBezTo>
                    <a:pt x="15049" y="8732"/>
                    <a:pt x="11240" y="10123"/>
                    <a:pt x="8379" y="12685"/>
                  </a:cubicBezTo>
                  <a:cubicBezTo>
                    <a:pt x="5431" y="15295"/>
                    <a:pt x="3905" y="19067"/>
                    <a:pt x="3998" y="22972"/>
                  </a:cubicBezTo>
                  <a:cubicBezTo>
                    <a:pt x="3808" y="31125"/>
                    <a:pt x="10286" y="37860"/>
                    <a:pt x="18476" y="38021"/>
                  </a:cubicBezTo>
                  <a:cubicBezTo>
                    <a:pt x="18667" y="38031"/>
                    <a:pt x="18955" y="38031"/>
                    <a:pt x="19146" y="38021"/>
                  </a:cubicBezTo>
                  <a:cubicBezTo>
                    <a:pt x="23811" y="37850"/>
                    <a:pt x="28099" y="35745"/>
                    <a:pt x="31145" y="32211"/>
                  </a:cubicBezTo>
                  <a:lnTo>
                    <a:pt x="36861" y="38403"/>
                  </a:lnTo>
                  <a:cubicBezTo>
                    <a:pt x="31908" y="43670"/>
                    <a:pt x="25146" y="46689"/>
                    <a:pt x="17904" y="46784"/>
                  </a:cubicBezTo>
                  <a:close/>
                </a:path>
              </a:pathLst>
            </a:custGeom>
            <a:solidFill>
              <a:srgbClr val="6D6E71"/>
            </a:solidFill>
            <a:ln w="9525" cap="flat">
              <a:noFill/>
              <a:prstDash val="solid"/>
              <a:miter/>
            </a:ln>
          </p:spPr>
          <p:txBody>
            <a:bodyPr rtlCol="0" anchor="ctr"/>
            <a:lstStyle/>
            <a:p>
              <a:endParaRPr lang="en-US"/>
            </a:p>
          </p:txBody>
        </p:sp>
        <p:sp>
          <p:nvSpPr>
            <p:cNvPr id="710" name="Freeform: Shape 709">
              <a:extLst>
                <a:ext uri="{FF2B5EF4-FFF2-40B4-BE49-F238E27FC236}">
                  <a16:creationId xmlns:a16="http://schemas.microsoft.com/office/drawing/2014/main" id="{0D4EBC93-DD9A-427D-967C-98B0C24EF66E}"/>
                </a:ext>
              </a:extLst>
            </p:cNvPr>
            <p:cNvSpPr/>
            <p:nvPr/>
          </p:nvSpPr>
          <p:spPr>
            <a:xfrm>
              <a:off x="18907599" y="3253835"/>
              <a:ext cx="48006" cy="46946"/>
            </a:xfrm>
            <a:custGeom>
              <a:avLst/>
              <a:gdLst>
                <a:gd name="connsiteX0" fmla="*/ 35672 w 48006"/>
                <a:gd name="connsiteY0" fmla="*/ 40015 h 46946"/>
                <a:gd name="connsiteX1" fmla="*/ 1381 w 48006"/>
                <a:gd name="connsiteY1" fmla="*/ 40015 h 46946"/>
                <a:gd name="connsiteX2" fmla="*/ 1381 w 48006"/>
                <a:gd name="connsiteY2" fmla="*/ 6678 h 46946"/>
                <a:gd name="connsiteX3" fmla="*/ 35672 w 48006"/>
                <a:gd name="connsiteY3" fmla="*/ 6678 h 46946"/>
                <a:gd name="connsiteX4" fmla="*/ 35672 w 48006"/>
                <a:gd name="connsiteY4" fmla="*/ 40015 h 46946"/>
                <a:gd name="connsiteX5" fmla="*/ 8241 w 48006"/>
                <a:gd name="connsiteY5" fmla="*/ 34110 h 46946"/>
                <a:gd name="connsiteX6" fmla="*/ 28909 w 48006"/>
                <a:gd name="connsiteY6" fmla="*/ 34110 h 46946"/>
                <a:gd name="connsiteX7" fmla="*/ 33007 w 48006"/>
                <a:gd name="connsiteY7" fmla="*/ 23347 h 46946"/>
                <a:gd name="connsiteX8" fmla="*/ 28909 w 48006"/>
                <a:gd name="connsiteY8" fmla="*/ 12583 h 46946"/>
                <a:gd name="connsiteX9" fmla="*/ 8241 w 48006"/>
                <a:gd name="connsiteY9" fmla="*/ 12583 h 46946"/>
                <a:gd name="connsiteX10" fmla="*/ 4144 w 48006"/>
                <a:gd name="connsiteY10" fmla="*/ 23347 h 46946"/>
                <a:gd name="connsiteX11" fmla="*/ 8241 w 48006"/>
                <a:gd name="connsiteY11"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5672" y="40015"/>
                  </a:moveTo>
                  <a:cubicBezTo>
                    <a:pt x="26054" y="49017"/>
                    <a:pt x="11004" y="49017"/>
                    <a:pt x="1381" y="40015"/>
                  </a:cubicBezTo>
                  <a:cubicBezTo>
                    <a:pt x="-7763" y="30776"/>
                    <a:pt x="-7763" y="15917"/>
                    <a:pt x="1381" y="6678"/>
                  </a:cubicBezTo>
                  <a:cubicBezTo>
                    <a:pt x="11004" y="-2466"/>
                    <a:pt x="26054" y="-2466"/>
                    <a:pt x="35672" y="6678"/>
                  </a:cubicBezTo>
                  <a:cubicBezTo>
                    <a:pt x="44815" y="15917"/>
                    <a:pt x="44815" y="30776"/>
                    <a:pt x="35672" y="40015"/>
                  </a:cubicBezTo>
                  <a:close/>
                  <a:moveTo>
                    <a:pt x="8241" y="34110"/>
                  </a:moveTo>
                  <a:cubicBezTo>
                    <a:pt x="14050" y="39587"/>
                    <a:pt x="23101" y="39587"/>
                    <a:pt x="28909" y="34110"/>
                  </a:cubicBezTo>
                  <a:cubicBezTo>
                    <a:pt x="31672" y="31205"/>
                    <a:pt x="33100" y="27338"/>
                    <a:pt x="33007" y="23347"/>
                  </a:cubicBezTo>
                  <a:cubicBezTo>
                    <a:pt x="33198" y="19356"/>
                    <a:pt x="31672" y="15470"/>
                    <a:pt x="28909" y="12583"/>
                  </a:cubicBezTo>
                  <a:cubicBezTo>
                    <a:pt x="23101" y="7011"/>
                    <a:pt x="14050" y="7011"/>
                    <a:pt x="8241" y="12583"/>
                  </a:cubicBezTo>
                  <a:cubicBezTo>
                    <a:pt x="5478" y="15441"/>
                    <a:pt x="3953" y="19346"/>
                    <a:pt x="4144" y="23347"/>
                  </a:cubicBezTo>
                  <a:cubicBezTo>
                    <a:pt x="3953" y="27338"/>
                    <a:pt x="5478" y="31224"/>
                    <a:pt x="8241" y="34110"/>
                  </a:cubicBezTo>
                  <a:close/>
                </a:path>
              </a:pathLst>
            </a:custGeom>
            <a:solidFill>
              <a:srgbClr val="6D6E71"/>
            </a:solidFill>
            <a:ln w="9525" cap="flat">
              <a:noFill/>
              <a:prstDash val="solid"/>
              <a:miter/>
            </a:ln>
          </p:spPr>
          <p:txBody>
            <a:bodyPr rtlCol="0" anchor="ctr"/>
            <a:lstStyle/>
            <a:p>
              <a:endParaRPr lang="en-US"/>
            </a:p>
          </p:txBody>
        </p:sp>
        <p:sp>
          <p:nvSpPr>
            <p:cNvPr id="711" name="Freeform: Shape 710">
              <a:extLst>
                <a:ext uri="{FF2B5EF4-FFF2-40B4-BE49-F238E27FC236}">
                  <a16:creationId xmlns:a16="http://schemas.microsoft.com/office/drawing/2014/main" id="{BB493372-B0FF-4CAA-A247-AEBE20BC848D}"/>
                </a:ext>
              </a:extLst>
            </p:cNvPr>
            <p:cNvSpPr/>
            <p:nvPr/>
          </p:nvSpPr>
          <p:spPr>
            <a:xfrm>
              <a:off x="18966179" y="3253779"/>
              <a:ext cx="73468" cy="46727"/>
            </a:xfrm>
            <a:custGeom>
              <a:avLst/>
              <a:gdLst>
                <a:gd name="connsiteX0" fmla="*/ 4048 w 73468"/>
                <a:gd name="connsiteY0" fmla="*/ 21497 h 46727"/>
                <a:gd name="connsiteX1" fmla="*/ 4048 w 73468"/>
                <a:gd name="connsiteY1" fmla="*/ 46167 h 46727"/>
                <a:gd name="connsiteX2" fmla="*/ -5477 w 73468"/>
                <a:gd name="connsiteY2" fmla="*/ 46167 h 46727"/>
                <a:gd name="connsiteX3" fmla="*/ -5477 w 73468"/>
                <a:gd name="connsiteY3" fmla="*/ 542 h 46727"/>
                <a:gd name="connsiteX4" fmla="*/ 4048 w 73468"/>
                <a:gd name="connsiteY4" fmla="*/ 542 h 46727"/>
                <a:gd name="connsiteX5" fmla="*/ 4048 w 73468"/>
                <a:gd name="connsiteY5" fmla="*/ 8924 h 46727"/>
                <a:gd name="connsiteX6" fmla="*/ 10239 w 73468"/>
                <a:gd name="connsiteY6" fmla="*/ 2257 h 46727"/>
                <a:gd name="connsiteX7" fmla="*/ 19191 w 73468"/>
                <a:gd name="connsiteY7" fmla="*/ -125 h 46727"/>
                <a:gd name="connsiteX8" fmla="*/ 33860 w 73468"/>
                <a:gd name="connsiteY8" fmla="*/ 8829 h 46727"/>
                <a:gd name="connsiteX9" fmla="*/ 50720 w 73468"/>
                <a:gd name="connsiteY9" fmla="*/ -125 h 46727"/>
                <a:gd name="connsiteX10" fmla="*/ 63198 w 73468"/>
                <a:gd name="connsiteY10" fmla="*/ 4543 h 46727"/>
                <a:gd name="connsiteX11" fmla="*/ 67961 w 73468"/>
                <a:gd name="connsiteY11" fmla="*/ 18258 h 46727"/>
                <a:gd name="connsiteX12" fmla="*/ 67961 w 73468"/>
                <a:gd name="connsiteY12" fmla="*/ 46167 h 46727"/>
                <a:gd name="connsiteX13" fmla="*/ 58436 w 73468"/>
                <a:gd name="connsiteY13" fmla="*/ 46167 h 46727"/>
                <a:gd name="connsiteX14" fmla="*/ 58436 w 73468"/>
                <a:gd name="connsiteY14" fmla="*/ 21116 h 46727"/>
                <a:gd name="connsiteX15" fmla="*/ 47957 w 73468"/>
                <a:gd name="connsiteY15" fmla="*/ 8543 h 46727"/>
                <a:gd name="connsiteX16" fmla="*/ 39483 w 73468"/>
                <a:gd name="connsiteY16" fmla="*/ 11686 h 46727"/>
                <a:gd name="connsiteX17" fmla="*/ 35670 w 73468"/>
                <a:gd name="connsiteY17" fmla="*/ 21211 h 46727"/>
                <a:gd name="connsiteX18" fmla="*/ 35670 w 73468"/>
                <a:gd name="connsiteY18" fmla="*/ 46548 h 46727"/>
                <a:gd name="connsiteX19" fmla="*/ 26145 w 73468"/>
                <a:gd name="connsiteY19" fmla="*/ 46548 h 46727"/>
                <a:gd name="connsiteX20" fmla="*/ 26145 w 73468"/>
                <a:gd name="connsiteY20" fmla="*/ 21497 h 46727"/>
                <a:gd name="connsiteX21" fmla="*/ 23861 w 73468"/>
                <a:gd name="connsiteY21" fmla="*/ 11972 h 46727"/>
                <a:gd name="connsiteX22" fmla="*/ 16527 w 73468"/>
                <a:gd name="connsiteY22" fmla="*/ 8924 h 46727"/>
                <a:gd name="connsiteX23" fmla="*/ 7857 w 73468"/>
                <a:gd name="connsiteY23" fmla="*/ 12258 h 46727"/>
                <a:gd name="connsiteX24" fmla="*/ 4048 w 73468"/>
                <a:gd name="connsiteY24" fmla="*/ 21497 h 46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68" h="46727">
                  <a:moveTo>
                    <a:pt x="4048" y="21497"/>
                  </a:moveTo>
                  <a:lnTo>
                    <a:pt x="4048" y="46167"/>
                  </a:lnTo>
                  <a:lnTo>
                    <a:pt x="-5477" y="46167"/>
                  </a:lnTo>
                  <a:lnTo>
                    <a:pt x="-5477" y="542"/>
                  </a:lnTo>
                  <a:lnTo>
                    <a:pt x="4048" y="542"/>
                  </a:lnTo>
                  <a:lnTo>
                    <a:pt x="4048" y="8924"/>
                  </a:lnTo>
                  <a:cubicBezTo>
                    <a:pt x="5383" y="6114"/>
                    <a:pt x="7574" y="3781"/>
                    <a:pt x="10239" y="2257"/>
                  </a:cubicBezTo>
                  <a:cubicBezTo>
                    <a:pt x="12908" y="656"/>
                    <a:pt x="16047" y="-163"/>
                    <a:pt x="19191" y="-125"/>
                  </a:cubicBezTo>
                  <a:cubicBezTo>
                    <a:pt x="25479" y="-677"/>
                    <a:pt x="31479" y="2952"/>
                    <a:pt x="33860" y="8829"/>
                  </a:cubicBezTo>
                  <a:cubicBezTo>
                    <a:pt x="37669" y="3219"/>
                    <a:pt x="43957" y="-134"/>
                    <a:pt x="50720" y="-125"/>
                  </a:cubicBezTo>
                  <a:cubicBezTo>
                    <a:pt x="55389" y="-344"/>
                    <a:pt x="59863" y="1342"/>
                    <a:pt x="63198" y="4543"/>
                  </a:cubicBezTo>
                  <a:cubicBezTo>
                    <a:pt x="66533" y="8305"/>
                    <a:pt x="68249" y="13239"/>
                    <a:pt x="67961" y="18258"/>
                  </a:cubicBezTo>
                  <a:lnTo>
                    <a:pt x="67961" y="46167"/>
                  </a:lnTo>
                  <a:lnTo>
                    <a:pt x="58436" y="46167"/>
                  </a:lnTo>
                  <a:lnTo>
                    <a:pt x="58436" y="21116"/>
                  </a:lnTo>
                  <a:cubicBezTo>
                    <a:pt x="58436" y="12734"/>
                    <a:pt x="54910" y="8543"/>
                    <a:pt x="47957" y="8543"/>
                  </a:cubicBezTo>
                  <a:cubicBezTo>
                    <a:pt x="44813" y="8495"/>
                    <a:pt x="41767" y="9619"/>
                    <a:pt x="39483" y="11686"/>
                  </a:cubicBezTo>
                  <a:cubicBezTo>
                    <a:pt x="36814" y="14106"/>
                    <a:pt x="35386" y="17620"/>
                    <a:pt x="35670" y="21211"/>
                  </a:cubicBezTo>
                  <a:lnTo>
                    <a:pt x="35670" y="46548"/>
                  </a:lnTo>
                  <a:lnTo>
                    <a:pt x="26145" y="46548"/>
                  </a:lnTo>
                  <a:lnTo>
                    <a:pt x="26145" y="21497"/>
                  </a:lnTo>
                  <a:cubicBezTo>
                    <a:pt x="26433" y="18163"/>
                    <a:pt x="25572" y="14830"/>
                    <a:pt x="23861" y="11972"/>
                  </a:cubicBezTo>
                  <a:cubicBezTo>
                    <a:pt x="22052" y="9858"/>
                    <a:pt x="19289" y="8724"/>
                    <a:pt x="16527" y="8924"/>
                  </a:cubicBezTo>
                  <a:cubicBezTo>
                    <a:pt x="13289" y="8896"/>
                    <a:pt x="10239" y="10086"/>
                    <a:pt x="7857" y="12258"/>
                  </a:cubicBezTo>
                  <a:cubicBezTo>
                    <a:pt x="5285" y="14639"/>
                    <a:pt x="3955" y="18011"/>
                    <a:pt x="4048" y="21497"/>
                  </a:cubicBezTo>
                  <a:close/>
                </a:path>
              </a:pathLst>
            </a:custGeom>
            <a:solidFill>
              <a:srgbClr val="6D6E71"/>
            </a:solidFill>
            <a:ln w="9525" cap="flat">
              <a:noFill/>
              <a:prstDash val="solid"/>
              <a:miter/>
            </a:ln>
          </p:spPr>
          <p:txBody>
            <a:bodyPr rtlCol="0" anchor="ctr"/>
            <a:lstStyle/>
            <a:p>
              <a:endParaRPr lang="en-US"/>
            </a:p>
          </p:txBody>
        </p:sp>
        <p:sp>
          <p:nvSpPr>
            <p:cNvPr id="712" name="Freeform: Shape 711">
              <a:extLst>
                <a:ext uri="{FF2B5EF4-FFF2-40B4-BE49-F238E27FC236}">
                  <a16:creationId xmlns:a16="http://schemas.microsoft.com/office/drawing/2014/main" id="{76F209CD-816C-4BE8-A4C3-359F5197666F}"/>
                </a:ext>
              </a:extLst>
            </p:cNvPr>
            <p:cNvSpPr/>
            <p:nvPr/>
          </p:nvSpPr>
          <p:spPr>
            <a:xfrm>
              <a:off x="19049025" y="3253828"/>
              <a:ext cx="45383" cy="46979"/>
            </a:xfrm>
            <a:custGeom>
              <a:avLst/>
              <a:gdLst>
                <a:gd name="connsiteX0" fmla="*/ 39790 w 45383"/>
                <a:gd name="connsiteY0" fmla="*/ 27545 h 46979"/>
                <a:gd name="connsiteX1" fmla="*/ 3974 w 45383"/>
                <a:gd name="connsiteY1" fmla="*/ 27545 h 46979"/>
                <a:gd name="connsiteX2" fmla="*/ 8546 w 45383"/>
                <a:gd name="connsiteY2" fmla="*/ 35546 h 46979"/>
                <a:gd name="connsiteX3" fmla="*/ 31214 w 45383"/>
                <a:gd name="connsiteY3" fmla="*/ 33165 h 46979"/>
                <a:gd name="connsiteX4" fmla="*/ 36646 w 45383"/>
                <a:gd name="connsiteY4" fmla="*/ 39165 h 46979"/>
                <a:gd name="connsiteX5" fmla="*/ 17596 w 45383"/>
                <a:gd name="connsiteY5" fmla="*/ 46785 h 46979"/>
                <a:gd name="connsiteX6" fmla="*/ 1211 w 45383"/>
                <a:gd name="connsiteY6" fmla="*/ 40404 h 46979"/>
                <a:gd name="connsiteX7" fmla="*/ -5453 w 45383"/>
                <a:gd name="connsiteY7" fmla="*/ 23259 h 46979"/>
                <a:gd name="connsiteX8" fmla="*/ 1402 w 45383"/>
                <a:gd name="connsiteY8" fmla="*/ 6209 h 46979"/>
                <a:gd name="connsiteX9" fmla="*/ 17499 w 45383"/>
                <a:gd name="connsiteY9" fmla="*/ -173 h 46979"/>
                <a:gd name="connsiteX10" fmla="*/ 33312 w 45383"/>
                <a:gd name="connsiteY10" fmla="*/ 5447 h 46979"/>
                <a:gd name="connsiteX11" fmla="*/ 39883 w 45383"/>
                <a:gd name="connsiteY11" fmla="*/ 20878 h 46979"/>
                <a:gd name="connsiteX12" fmla="*/ 3974 w 45383"/>
                <a:gd name="connsiteY12" fmla="*/ 19925 h 46979"/>
                <a:gd name="connsiteX13" fmla="*/ 30168 w 45383"/>
                <a:gd name="connsiteY13" fmla="*/ 19925 h 46979"/>
                <a:gd name="connsiteX14" fmla="*/ 26549 w 45383"/>
                <a:gd name="connsiteY14" fmla="*/ 11162 h 46979"/>
                <a:gd name="connsiteX15" fmla="*/ 17689 w 45383"/>
                <a:gd name="connsiteY15" fmla="*/ 8019 h 46979"/>
                <a:gd name="connsiteX16" fmla="*/ 8164 w 45383"/>
                <a:gd name="connsiteY16" fmla="*/ 11257 h 46979"/>
                <a:gd name="connsiteX17" fmla="*/ 3974 w 45383"/>
                <a:gd name="connsiteY17" fmla="*/ 19544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83" h="46979">
                  <a:moveTo>
                    <a:pt x="39790" y="27545"/>
                  </a:moveTo>
                  <a:lnTo>
                    <a:pt x="3974" y="27545"/>
                  </a:lnTo>
                  <a:cubicBezTo>
                    <a:pt x="4165" y="30774"/>
                    <a:pt x="5881" y="33717"/>
                    <a:pt x="8546" y="35546"/>
                  </a:cubicBezTo>
                  <a:cubicBezTo>
                    <a:pt x="15690" y="40404"/>
                    <a:pt x="25215" y="39394"/>
                    <a:pt x="31214" y="33165"/>
                  </a:cubicBezTo>
                  <a:lnTo>
                    <a:pt x="36646" y="39165"/>
                  </a:lnTo>
                  <a:cubicBezTo>
                    <a:pt x="31596" y="44261"/>
                    <a:pt x="24740" y="47024"/>
                    <a:pt x="17596" y="46785"/>
                  </a:cubicBezTo>
                  <a:cubicBezTo>
                    <a:pt x="11499" y="46948"/>
                    <a:pt x="5592" y="44652"/>
                    <a:pt x="1211" y="40404"/>
                  </a:cubicBezTo>
                  <a:cubicBezTo>
                    <a:pt x="-3360" y="35898"/>
                    <a:pt x="-5742" y="29660"/>
                    <a:pt x="-5453" y="23259"/>
                  </a:cubicBezTo>
                  <a:cubicBezTo>
                    <a:pt x="-5742" y="16848"/>
                    <a:pt x="-3263" y="10619"/>
                    <a:pt x="1402" y="6209"/>
                  </a:cubicBezTo>
                  <a:cubicBezTo>
                    <a:pt x="5690" y="2037"/>
                    <a:pt x="11499" y="-259"/>
                    <a:pt x="17499" y="-173"/>
                  </a:cubicBezTo>
                  <a:cubicBezTo>
                    <a:pt x="23312" y="-316"/>
                    <a:pt x="28931" y="1685"/>
                    <a:pt x="33312" y="5447"/>
                  </a:cubicBezTo>
                  <a:cubicBezTo>
                    <a:pt x="37791" y="9295"/>
                    <a:pt x="40172" y="14991"/>
                    <a:pt x="39883" y="20878"/>
                  </a:cubicBezTo>
                  <a:close/>
                  <a:moveTo>
                    <a:pt x="3974" y="19925"/>
                  </a:moveTo>
                  <a:lnTo>
                    <a:pt x="30168" y="19925"/>
                  </a:lnTo>
                  <a:cubicBezTo>
                    <a:pt x="30358" y="16601"/>
                    <a:pt x="29024" y="13372"/>
                    <a:pt x="26549" y="11162"/>
                  </a:cubicBezTo>
                  <a:cubicBezTo>
                    <a:pt x="24070" y="9038"/>
                    <a:pt x="20931" y="7923"/>
                    <a:pt x="17689" y="8019"/>
                  </a:cubicBezTo>
                  <a:cubicBezTo>
                    <a:pt x="14262" y="8028"/>
                    <a:pt x="10927" y="9162"/>
                    <a:pt x="8164" y="11257"/>
                  </a:cubicBezTo>
                  <a:cubicBezTo>
                    <a:pt x="5592" y="13219"/>
                    <a:pt x="3974" y="16277"/>
                    <a:pt x="3974" y="19544"/>
                  </a:cubicBezTo>
                  <a:close/>
                </a:path>
              </a:pathLst>
            </a:custGeom>
            <a:solidFill>
              <a:srgbClr val="6D6E71"/>
            </a:solidFill>
            <a:ln w="9525" cap="flat">
              <a:noFill/>
              <a:prstDash val="solid"/>
              <a:miter/>
            </a:ln>
          </p:spPr>
          <p:txBody>
            <a:bodyPr rtlCol="0" anchor="ctr"/>
            <a:lstStyle/>
            <a:p>
              <a:endParaRPr lang="en-US"/>
            </a:p>
          </p:txBody>
        </p:sp>
        <p:sp>
          <p:nvSpPr>
            <p:cNvPr id="713" name="Freeform: Shape 712">
              <a:extLst>
                <a:ext uri="{FF2B5EF4-FFF2-40B4-BE49-F238E27FC236}">
                  <a16:creationId xmlns:a16="http://schemas.microsoft.com/office/drawing/2014/main" id="{03602D9A-5988-484A-9103-C702D34B940E}"/>
                </a:ext>
              </a:extLst>
            </p:cNvPr>
            <p:cNvSpPr/>
            <p:nvPr/>
          </p:nvSpPr>
          <p:spPr>
            <a:xfrm>
              <a:off x="19123151" y="3235350"/>
              <a:ext cx="31718" cy="64966"/>
            </a:xfrm>
            <a:custGeom>
              <a:avLst/>
              <a:gdLst>
                <a:gd name="connsiteX0" fmla="*/ 9764 w 31718"/>
                <a:gd name="connsiteY0" fmla="*/ 15256 h 64966"/>
                <a:gd name="connsiteX1" fmla="*/ 9764 w 31718"/>
                <a:gd name="connsiteY1" fmla="*/ 18971 h 64966"/>
                <a:gd name="connsiteX2" fmla="*/ 21763 w 31718"/>
                <a:gd name="connsiteY2" fmla="*/ 18971 h 64966"/>
                <a:gd name="connsiteX3" fmla="*/ 21763 w 31718"/>
                <a:gd name="connsiteY3" fmla="*/ 26687 h 64966"/>
                <a:gd name="connsiteX4" fmla="*/ 9764 w 31718"/>
                <a:gd name="connsiteY4" fmla="*/ 26687 h 64966"/>
                <a:gd name="connsiteX5" fmla="*/ 9764 w 31718"/>
                <a:gd name="connsiteY5" fmla="*/ 64787 h 64966"/>
                <a:gd name="connsiteX6" fmla="*/ 239 w 31718"/>
                <a:gd name="connsiteY6" fmla="*/ 64787 h 64966"/>
                <a:gd name="connsiteX7" fmla="*/ 239 w 31718"/>
                <a:gd name="connsiteY7" fmla="*/ 26687 h 64966"/>
                <a:gd name="connsiteX8" fmla="*/ -5477 w 31718"/>
                <a:gd name="connsiteY8" fmla="*/ 26687 h 64966"/>
                <a:gd name="connsiteX9" fmla="*/ -5477 w 31718"/>
                <a:gd name="connsiteY9" fmla="*/ 18971 h 64966"/>
                <a:gd name="connsiteX10" fmla="*/ 239 w 31718"/>
                <a:gd name="connsiteY10" fmla="*/ 18971 h 64966"/>
                <a:gd name="connsiteX11" fmla="*/ 239 w 31718"/>
                <a:gd name="connsiteY11" fmla="*/ 15447 h 64966"/>
                <a:gd name="connsiteX12" fmla="*/ 4620 w 31718"/>
                <a:gd name="connsiteY12" fmla="*/ 4017 h 64966"/>
                <a:gd name="connsiteX13" fmla="*/ 15099 w 31718"/>
                <a:gd name="connsiteY13" fmla="*/ -174 h 64966"/>
                <a:gd name="connsiteX14" fmla="*/ 26242 w 31718"/>
                <a:gd name="connsiteY14" fmla="*/ 4303 h 64966"/>
                <a:gd name="connsiteX15" fmla="*/ 22335 w 31718"/>
                <a:gd name="connsiteY15" fmla="*/ 11066 h 64966"/>
                <a:gd name="connsiteX16" fmla="*/ 16429 w 31718"/>
                <a:gd name="connsiteY16" fmla="*/ 8113 h 64966"/>
                <a:gd name="connsiteX17" fmla="*/ 11573 w 31718"/>
                <a:gd name="connsiteY17" fmla="*/ 10018 h 64966"/>
                <a:gd name="connsiteX18" fmla="*/ 9764 w 31718"/>
                <a:gd name="connsiteY18" fmla="*/ 15256 h 64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4966">
                  <a:moveTo>
                    <a:pt x="9764" y="15256"/>
                  </a:moveTo>
                  <a:lnTo>
                    <a:pt x="9764" y="18971"/>
                  </a:lnTo>
                  <a:lnTo>
                    <a:pt x="21763" y="18971"/>
                  </a:lnTo>
                  <a:lnTo>
                    <a:pt x="21763" y="26687"/>
                  </a:lnTo>
                  <a:lnTo>
                    <a:pt x="9764" y="26687"/>
                  </a:lnTo>
                  <a:lnTo>
                    <a:pt x="9764" y="64787"/>
                  </a:lnTo>
                  <a:lnTo>
                    <a:pt x="239" y="64787"/>
                  </a:lnTo>
                  <a:lnTo>
                    <a:pt x="239" y="26687"/>
                  </a:lnTo>
                  <a:lnTo>
                    <a:pt x="-5477" y="26687"/>
                  </a:lnTo>
                  <a:lnTo>
                    <a:pt x="-5477" y="18971"/>
                  </a:lnTo>
                  <a:lnTo>
                    <a:pt x="239" y="18971"/>
                  </a:lnTo>
                  <a:lnTo>
                    <a:pt x="239" y="15447"/>
                  </a:lnTo>
                  <a:cubicBezTo>
                    <a:pt x="48" y="11190"/>
                    <a:pt x="1574" y="7037"/>
                    <a:pt x="4620" y="4017"/>
                  </a:cubicBezTo>
                  <a:cubicBezTo>
                    <a:pt x="7383" y="1236"/>
                    <a:pt x="11192" y="-288"/>
                    <a:pt x="15099" y="-174"/>
                  </a:cubicBezTo>
                  <a:cubicBezTo>
                    <a:pt x="19289" y="-117"/>
                    <a:pt x="23196" y="1474"/>
                    <a:pt x="26242" y="4303"/>
                  </a:cubicBezTo>
                  <a:lnTo>
                    <a:pt x="22335" y="11066"/>
                  </a:lnTo>
                  <a:cubicBezTo>
                    <a:pt x="20908" y="9294"/>
                    <a:pt x="18717" y="8227"/>
                    <a:pt x="16429" y="8113"/>
                  </a:cubicBezTo>
                  <a:cubicBezTo>
                    <a:pt x="14620" y="8018"/>
                    <a:pt x="12810" y="8713"/>
                    <a:pt x="11573" y="10018"/>
                  </a:cubicBezTo>
                  <a:cubicBezTo>
                    <a:pt x="10336" y="11485"/>
                    <a:pt x="9666" y="13342"/>
                    <a:pt x="9764" y="15256"/>
                  </a:cubicBezTo>
                  <a:close/>
                </a:path>
              </a:pathLst>
            </a:custGeom>
            <a:solidFill>
              <a:srgbClr val="6D6E71"/>
            </a:solidFill>
            <a:ln w="9525" cap="flat">
              <a:noFill/>
              <a:prstDash val="solid"/>
              <a:miter/>
            </a:ln>
          </p:spPr>
          <p:txBody>
            <a:bodyPr rtlCol="0" anchor="ctr"/>
            <a:lstStyle/>
            <a:p>
              <a:endParaRPr lang="en-US"/>
            </a:p>
          </p:txBody>
        </p:sp>
        <p:sp>
          <p:nvSpPr>
            <p:cNvPr id="714" name="Freeform: Shape 713">
              <a:extLst>
                <a:ext uri="{FF2B5EF4-FFF2-40B4-BE49-F238E27FC236}">
                  <a16:creationId xmlns:a16="http://schemas.microsoft.com/office/drawing/2014/main" id="{B8A10262-4F54-4328-8241-600DA571B79A}"/>
                </a:ext>
              </a:extLst>
            </p:cNvPr>
            <p:cNvSpPr/>
            <p:nvPr/>
          </p:nvSpPr>
          <p:spPr>
            <a:xfrm>
              <a:off x="19155059" y="3253835"/>
              <a:ext cx="48006" cy="46946"/>
            </a:xfrm>
            <a:custGeom>
              <a:avLst/>
              <a:gdLst>
                <a:gd name="connsiteX0" fmla="*/ 35672 w 48006"/>
                <a:gd name="connsiteY0" fmla="*/ 40015 h 46946"/>
                <a:gd name="connsiteX1" fmla="*/ 1381 w 48006"/>
                <a:gd name="connsiteY1" fmla="*/ 40015 h 46946"/>
                <a:gd name="connsiteX2" fmla="*/ 1381 w 48006"/>
                <a:gd name="connsiteY2" fmla="*/ 6678 h 46946"/>
                <a:gd name="connsiteX3" fmla="*/ 35672 w 48006"/>
                <a:gd name="connsiteY3" fmla="*/ 6678 h 46946"/>
                <a:gd name="connsiteX4" fmla="*/ 35672 w 48006"/>
                <a:gd name="connsiteY4" fmla="*/ 40015 h 46946"/>
                <a:gd name="connsiteX5" fmla="*/ 8143 w 48006"/>
                <a:gd name="connsiteY5" fmla="*/ 34110 h 46946"/>
                <a:gd name="connsiteX6" fmla="*/ 18529 w 48006"/>
                <a:gd name="connsiteY6" fmla="*/ 38206 h 46946"/>
                <a:gd name="connsiteX7" fmla="*/ 28816 w 48006"/>
                <a:gd name="connsiteY7" fmla="*/ 34110 h 46946"/>
                <a:gd name="connsiteX8" fmla="*/ 32909 w 48006"/>
                <a:gd name="connsiteY8" fmla="*/ 23347 h 46946"/>
                <a:gd name="connsiteX9" fmla="*/ 28816 w 48006"/>
                <a:gd name="connsiteY9" fmla="*/ 12583 h 46946"/>
                <a:gd name="connsiteX10" fmla="*/ 18529 w 48006"/>
                <a:gd name="connsiteY10" fmla="*/ 8392 h 46946"/>
                <a:gd name="connsiteX11" fmla="*/ 8143 w 48006"/>
                <a:gd name="connsiteY11" fmla="*/ 12583 h 46946"/>
                <a:gd name="connsiteX12" fmla="*/ 4051 w 48006"/>
                <a:gd name="connsiteY12" fmla="*/ 23347 h 46946"/>
                <a:gd name="connsiteX13" fmla="*/ 8143 w 48006"/>
                <a:gd name="connsiteY13"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006" h="46946">
                  <a:moveTo>
                    <a:pt x="35672" y="40015"/>
                  </a:moveTo>
                  <a:cubicBezTo>
                    <a:pt x="26054" y="49017"/>
                    <a:pt x="11004" y="49017"/>
                    <a:pt x="1381" y="40015"/>
                  </a:cubicBezTo>
                  <a:cubicBezTo>
                    <a:pt x="-7763" y="30776"/>
                    <a:pt x="-7763" y="15917"/>
                    <a:pt x="1381" y="6678"/>
                  </a:cubicBezTo>
                  <a:cubicBezTo>
                    <a:pt x="11004" y="-2466"/>
                    <a:pt x="26054" y="-2466"/>
                    <a:pt x="35672" y="6678"/>
                  </a:cubicBezTo>
                  <a:cubicBezTo>
                    <a:pt x="44815" y="15917"/>
                    <a:pt x="44815" y="30776"/>
                    <a:pt x="35672" y="40015"/>
                  </a:cubicBezTo>
                  <a:close/>
                  <a:moveTo>
                    <a:pt x="8143" y="34110"/>
                  </a:moveTo>
                  <a:cubicBezTo>
                    <a:pt x="10906" y="36853"/>
                    <a:pt x="14622" y="38339"/>
                    <a:pt x="18529" y="38206"/>
                  </a:cubicBezTo>
                  <a:cubicBezTo>
                    <a:pt x="22338" y="38358"/>
                    <a:pt x="26147" y="36872"/>
                    <a:pt x="28816" y="34110"/>
                  </a:cubicBezTo>
                  <a:cubicBezTo>
                    <a:pt x="31579" y="31224"/>
                    <a:pt x="33100" y="27338"/>
                    <a:pt x="32909" y="23347"/>
                  </a:cubicBezTo>
                  <a:cubicBezTo>
                    <a:pt x="33100" y="19346"/>
                    <a:pt x="31579" y="15441"/>
                    <a:pt x="28816" y="12583"/>
                  </a:cubicBezTo>
                  <a:cubicBezTo>
                    <a:pt x="26147" y="9802"/>
                    <a:pt x="22431" y="8278"/>
                    <a:pt x="18529" y="8392"/>
                  </a:cubicBezTo>
                  <a:cubicBezTo>
                    <a:pt x="14622" y="8297"/>
                    <a:pt x="10906" y="9812"/>
                    <a:pt x="8143" y="12583"/>
                  </a:cubicBezTo>
                  <a:cubicBezTo>
                    <a:pt x="5385" y="15470"/>
                    <a:pt x="3860" y="19356"/>
                    <a:pt x="4051" y="23347"/>
                  </a:cubicBezTo>
                  <a:cubicBezTo>
                    <a:pt x="3953" y="27338"/>
                    <a:pt x="5385" y="31205"/>
                    <a:pt x="8143" y="34110"/>
                  </a:cubicBezTo>
                  <a:close/>
                </a:path>
              </a:pathLst>
            </a:custGeom>
            <a:solidFill>
              <a:srgbClr val="6D6E71"/>
            </a:solidFill>
            <a:ln w="9525" cap="flat">
              <a:noFill/>
              <a:prstDash val="solid"/>
              <a:miter/>
            </a:ln>
          </p:spPr>
          <p:txBody>
            <a:bodyPr rtlCol="0" anchor="ctr"/>
            <a:lstStyle/>
            <a:p>
              <a:endParaRPr lang="en-US"/>
            </a:p>
          </p:txBody>
        </p:sp>
        <p:sp>
          <p:nvSpPr>
            <p:cNvPr id="715" name="Freeform: Shape 714">
              <a:extLst>
                <a:ext uri="{FF2B5EF4-FFF2-40B4-BE49-F238E27FC236}">
                  <a16:creationId xmlns:a16="http://schemas.microsoft.com/office/drawing/2014/main" id="{33028BD3-A936-4F7B-934C-E44E96EF53D2}"/>
                </a:ext>
              </a:extLst>
            </p:cNvPr>
            <p:cNvSpPr/>
            <p:nvPr/>
          </p:nvSpPr>
          <p:spPr>
            <a:xfrm>
              <a:off x="19213067" y="3254216"/>
              <a:ext cx="24291" cy="46386"/>
            </a:xfrm>
            <a:custGeom>
              <a:avLst/>
              <a:gdLst>
                <a:gd name="connsiteX0" fmla="*/ 18336 w 24291"/>
                <a:gd name="connsiteY0" fmla="*/ 9631 h 46386"/>
                <a:gd name="connsiteX1" fmla="*/ 7667 w 24291"/>
                <a:gd name="connsiteY1" fmla="*/ 14203 h 46386"/>
                <a:gd name="connsiteX2" fmla="*/ 4048 w 24291"/>
                <a:gd name="connsiteY2" fmla="*/ 26681 h 46386"/>
                <a:gd name="connsiteX3" fmla="*/ 4048 w 24291"/>
                <a:gd name="connsiteY3" fmla="*/ 46207 h 46386"/>
                <a:gd name="connsiteX4" fmla="*/ -5477 w 24291"/>
                <a:gd name="connsiteY4" fmla="*/ 46207 h 46386"/>
                <a:gd name="connsiteX5" fmla="*/ -5477 w 24291"/>
                <a:gd name="connsiteY5" fmla="*/ 106 h 46386"/>
                <a:gd name="connsiteX6" fmla="*/ 4048 w 24291"/>
                <a:gd name="connsiteY6" fmla="*/ 106 h 46386"/>
                <a:gd name="connsiteX7" fmla="*/ 4048 w 24291"/>
                <a:gd name="connsiteY7" fmla="*/ 9631 h 46386"/>
                <a:gd name="connsiteX8" fmla="*/ 10336 w 24291"/>
                <a:gd name="connsiteY8" fmla="*/ 2677 h 46386"/>
                <a:gd name="connsiteX9" fmla="*/ 18815 w 24291"/>
                <a:gd name="connsiteY9" fmla="*/ -180 h 46386"/>
                <a:gd name="connsiteX10" fmla="*/ 18815 w 24291"/>
                <a:gd name="connsiteY10" fmla="*/ 9345 h 46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91" h="46386">
                  <a:moveTo>
                    <a:pt x="18336" y="9631"/>
                  </a:moveTo>
                  <a:cubicBezTo>
                    <a:pt x="14243" y="9345"/>
                    <a:pt x="10239" y="11041"/>
                    <a:pt x="7667" y="14203"/>
                  </a:cubicBezTo>
                  <a:cubicBezTo>
                    <a:pt x="5095" y="17841"/>
                    <a:pt x="3858" y="22232"/>
                    <a:pt x="4048" y="26681"/>
                  </a:cubicBezTo>
                  <a:lnTo>
                    <a:pt x="4048" y="46207"/>
                  </a:lnTo>
                  <a:lnTo>
                    <a:pt x="-5477" y="46207"/>
                  </a:lnTo>
                  <a:lnTo>
                    <a:pt x="-5477" y="106"/>
                  </a:lnTo>
                  <a:lnTo>
                    <a:pt x="4048" y="106"/>
                  </a:lnTo>
                  <a:lnTo>
                    <a:pt x="4048" y="9631"/>
                  </a:lnTo>
                  <a:cubicBezTo>
                    <a:pt x="5574" y="6850"/>
                    <a:pt x="7764" y="4468"/>
                    <a:pt x="10336" y="2677"/>
                  </a:cubicBezTo>
                  <a:cubicBezTo>
                    <a:pt x="12810" y="934"/>
                    <a:pt x="15764" y="-56"/>
                    <a:pt x="18815" y="-180"/>
                  </a:cubicBezTo>
                  <a:lnTo>
                    <a:pt x="18815" y="9345"/>
                  </a:lnTo>
                  <a:close/>
                </a:path>
              </a:pathLst>
            </a:custGeom>
            <a:solidFill>
              <a:srgbClr val="6D6E71"/>
            </a:solidFill>
            <a:ln w="9525" cap="flat">
              <a:noFill/>
              <a:prstDash val="solid"/>
              <a:miter/>
            </a:ln>
          </p:spPr>
          <p:txBody>
            <a:bodyPr rtlCol="0" anchor="ctr"/>
            <a:lstStyle/>
            <a:p>
              <a:endParaRPr lang="en-US"/>
            </a:p>
          </p:txBody>
        </p:sp>
        <p:sp>
          <p:nvSpPr>
            <p:cNvPr id="716" name="Freeform: Shape 715">
              <a:extLst>
                <a:ext uri="{FF2B5EF4-FFF2-40B4-BE49-F238E27FC236}">
                  <a16:creationId xmlns:a16="http://schemas.microsoft.com/office/drawing/2014/main" id="{CF998525-77AE-4A28-AABE-FC88E800A2D8}"/>
                </a:ext>
              </a:extLst>
            </p:cNvPr>
            <p:cNvSpPr/>
            <p:nvPr/>
          </p:nvSpPr>
          <p:spPr>
            <a:xfrm>
              <a:off x="19265171" y="3240214"/>
              <a:ext cx="31718" cy="60580"/>
            </a:xfrm>
            <a:custGeom>
              <a:avLst/>
              <a:gdLst>
                <a:gd name="connsiteX0" fmla="*/ 9857 w 31718"/>
                <a:gd name="connsiteY0" fmla="*/ 21823 h 60580"/>
                <a:gd name="connsiteX1" fmla="*/ 9857 w 31718"/>
                <a:gd name="connsiteY1" fmla="*/ 44968 h 60580"/>
                <a:gd name="connsiteX2" fmla="*/ 11573 w 31718"/>
                <a:gd name="connsiteY2" fmla="*/ 50207 h 60580"/>
                <a:gd name="connsiteX3" fmla="*/ 16429 w 31718"/>
                <a:gd name="connsiteY3" fmla="*/ 52112 h 60580"/>
                <a:gd name="connsiteX4" fmla="*/ 22335 w 31718"/>
                <a:gd name="connsiteY4" fmla="*/ 49064 h 60580"/>
                <a:gd name="connsiteX5" fmla="*/ 26242 w 31718"/>
                <a:gd name="connsiteY5" fmla="*/ 55827 h 60580"/>
                <a:gd name="connsiteX6" fmla="*/ 15094 w 31718"/>
                <a:gd name="connsiteY6" fmla="*/ 60399 h 60580"/>
                <a:gd name="connsiteX7" fmla="*/ 4620 w 31718"/>
                <a:gd name="connsiteY7" fmla="*/ 56208 h 60580"/>
                <a:gd name="connsiteX8" fmla="*/ 239 w 31718"/>
                <a:gd name="connsiteY8" fmla="*/ 44683 h 60580"/>
                <a:gd name="connsiteX9" fmla="*/ 239 w 31718"/>
                <a:gd name="connsiteY9" fmla="*/ 21823 h 60580"/>
                <a:gd name="connsiteX10" fmla="*/ -5477 w 31718"/>
                <a:gd name="connsiteY10" fmla="*/ 21823 h 60580"/>
                <a:gd name="connsiteX11" fmla="*/ -5477 w 31718"/>
                <a:gd name="connsiteY11" fmla="*/ 14108 h 60580"/>
                <a:gd name="connsiteX12" fmla="*/ 239 w 31718"/>
                <a:gd name="connsiteY12" fmla="*/ 14108 h 60580"/>
                <a:gd name="connsiteX13" fmla="*/ 239 w 31718"/>
                <a:gd name="connsiteY13" fmla="*/ -180 h 60580"/>
                <a:gd name="connsiteX14" fmla="*/ 9764 w 31718"/>
                <a:gd name="connsiteY14" fmla="*/ -180 h 60580"/>
                <a:gd name="connsiteX15" fmla="*/ 9764 w 31718"/>
                <a:gd name="connsiteY15" fmla="*/ 14108 h 60580"/>
                <a:gd name="connsiteX16" fmla="*/ 21763 w 31718"/>
                <a:gd name="connsiteY16" fmla="*/ 14108 h 60580"/>
                <a:gd name="connsiteX17" fmla="*/ 21763 w 31718"/>
                <a:gd name="connsiteY17" fmla="*/ 21823 h 6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0">
                  <a:moveTo>
                    <a:pt x="9857" y="21823"/>
                  </a:moveTo>
                  <a:lnTo>
                    <a:pt x="9857" y="44968"/>
                  </a:lnTo>
                  <a:cubicBezTo>
                    <a:pt x="9764" y="46864"/>
                    <a:pt x="10332" y="48731"/>
                    <a:pt x="11573" y="50207"/>
                  </a:cubicBezTo>
                  <a:cubicBezTo>
                    <a:pt x="12810" y="51512"/>
                    <a:pt x="14620" y="52208"/>
                    <a:pt x="16429" y="52112"/>
                  </a:cubicBezTo>
                  <a:cubicBezTo>
                    <a:pt x="18717" y="51950"/>
                    <a:pt x="20908" y="50855"/>
                    <a:pt x="22335" y="49064"/>
                  </a:cubicBezTo>
                  <a:lnTo>
                    <a:pt x="26242" y="55827"/>
                  </a:lnTo>
                  <a:cubicBezTo>
                    <a:pt x="23289" y="58732"/>
                    <a:pt x="19289" y="60370"/>
                    <a:pt x="15094" y="60399"/>
                  </a:cubicBezTo>
                  <a:cubicBezTo>
                    <a:pt x="11192" y="60466"/>
                    <a:pt x="7383" y="58951"/>
                    <a:pt x="4620" y="56208"/>
                  </a:cubicBezTo>
                  <a:cubicBezTo>
                    <a:pt x="1667" y="53131"/>
                    <a:pt x="48" y="48959"/>
                    <a:pt x="239" y="44683"/>
                  </a:cubicBezTo>
                  <a:lnTo>
                    <a:pt x="239" y="21823"/>
                  </a:lnTo>
                  <a:lnTo>
                    <a:pt x="-5477" y="21823"/>
                  </a:lnTo>
                  <a:lnTo>
                    <a:pt x="-5477" y="14108"/>
                  </a:lnTo>
                  <a:lnTo>
                    <a:pt x="239" y="14108"/>
                  </a:lnTo>
                  <a:lnTo>
                    <a:pt x="239" y="-180"/>
                  </a:lnTo>
                  <a:lnTo>
                    <a:pt x="9764" y="-180"/>
                  </a:lnTo>
                  <a:lnTo>
                    <a:pt x="9764" y="14108"/>
                  </a:lnTo>
                  <a:lnTo>
                    <a:pt x="21763" y="14108"/>
                  </a:lnTo>
                  <a:lnTo>
                    <a:pt x="21763" y="21823"/>
                  </a:lnTo>
                  <a:close/>
                </a:path>
              </a:pathLst>
            </a:custGeom>
            <a:solidFill>
              <a:srgbClr val="6D6E71"/>
            </a:solidFill>
            <a:ln w="9525" cap="flat">
              <a:noFill/>
              <a:prstDash val="solid"/>
              <a:miter/>
            </a:ln>
          </p:spPr>
          <p:txBody>
            <a:bodyPr rtlCol="0" anchor="ctr"/>
            <a:lstStyle/>
            <a:p>
              <a:endParaRPr lang="en-US"/>
            </a:p>
          </p:txBody>
        </p:sp>
        <p:sp>
          <p:nvSpPr>
            <p:cNvPr id="717" name="Freeform: Shape 716">
              <a:extLst>
                <a:ext uri="{FF2B5EF4-FFF2-40B4-BE49-F238E27FC236}">
                  <a16:creationId xmlns:a16="http://schemas.microsoft.com/office/drawing/2014/main" id="{8910962B-FE7D-4E41-9F51-6FA4F7E08048}"/>
                </a:ext>
              </a:extLst>
            </p:cNvPr>
            <p:cNvSpPr/>
            <p:nvPr/>
          </p:nvSpPr>
          <p:spPr>
            <a:xfrm>
              <a:off x="19303843" y="3236594"/>
              <a:ext cx="41961" cy="63531"/>
            </a:xfrm>
            <a:custGeom>
              <a:avLst/>
              <a:gdLst>
                <a:gd name="connsiteX0" fmla="*/ 4048 w 41961"/>
                <a:gd name="connsiteY0" fmla="*/ 38682 h 63531"/>
                <a:gd name="connsiteX1" fmla="*/ 4048 w 41961"/>
                <a:gd name="connsiteY1" fmla="*/ 63352 h 63531"/>
                <a:gd name="connsiteX2" fmla="*/ -5477 w 41961"/>
                <a:gd name="connsiteY2" fmla="*/ 63352 h 63531"/>
                <a:gd name="connsiteX3" fmla="*/ -5477 w 41961"/>
                <a:gd name="connsiteY3" fmla="*/ -180 h 63531"/>
                <a:gd name="connsiteX4" fmla="*/ 4048 w 41961"/>
                <a:gd name="connsiteY4" fmla="*/ -180 h 63531"/>
                <a:gd name="connsiteX5" fmla="*/ 4048 w 41961"/>
                <a:gd name="connsiteY5" fmla="*/ 26109 h 63531"/>
                <a:gd name="connsiteX6" fmla="*/ 10239 w 41961"/>
                <a:gd name="connsiteY6" fmla="*/ 19441 h 63531"/>
                <a:gd name="connsiteX7" fmla="*/ 19191 w 41961"/>
                <a:gd name="connsiteY7" fmla="*/ 17060 h 63531"/>
                <a:gd name="connsiteX8" fmla="*/ 31670 w 41961"/>
                <a:gd name="connsiteY8" fmla="*/ 21728 h 63531"/>
                <a:gd name="connsiteX9" fmla="*/ 36432 w 41961"/>
                <a:gd name="connsiteY9" fmla="*/ 35443 h 63531"/>
                <a:gd name="connsiteX10" fmla="*/ 36432 w 41961"/>
                <a:gd name="connsiteY10" fmla="*/ 63352 h 63531"/>
                <a:gd name="connsiteX11" fmla="*/ 26907 w 41961"/>
                <a:gd name="connsiteY11" fmla="*/ 63352 h 63531"/>
                <a:gd name="connsiteX12" fmla="*/ 26907 w 41961"/>
                <a:gd name="connsiteY12" fmla="*/ 38301 h 63531"/>
                <a:gd name="connsiteX13" fmla="*/ 16522 w 41961"/>
                <a:gd name="connsiteY13" fmla="*/ 25728 h 63531"/>
                <a:gd name="connsiteX14" fmla="*/ 7857 w 41961"/>
                <a:gd name="connsiteY14" fmla="*/ 29062 h 63531"/>
                <a:gd name="connsiteX15" fmla="*/ 4048 w 41961"/>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63531">
                  <a:moveTo>
                    <a:pt x="4048" y="38682"/>
                  </a:moveTo>
                  <a:lnTo>
                    <a:pt x="4048" y="63352"/>
                  </a:lnTo>
                  <a:lnTo>
                    <a:pt x="-5477" y="63352"/>
                  </a:lnTo>
                  <a:lnTo>
                    <a:pt x="-5477" y="-180"/>
                  </a:lnTo>
                  <a:lnTo>
                    <a:pt x="4048" y="-180"/>
                  </a:lnTo>
                  <a:lnTo>
                    <a:pt x="4048" y="26109"/>
                  </a:lnTo>
                  <a:cubicBezTo>
                    <a:pt x="5378" y="23299"/>
                    <a:pt x="7569" y="20966"/>
                    <a:pt x="10239" y="19441"/>
                  </a:cubicBezTo>
                  <a:cubicBezTo>
                    <a:pt x="13001" y="17860"/>
                    <a:pt x="16047" y="17032"/>
                    <a:pt x="19191" y="17060"/>
                  </a:cubicBezTo>
                  <a:cubicBezTo>
                    <a:pt x="23856" y="16841"/>
                    <a:pt x="28335" y="18527"/>
                    <a:pt x="31670" y="21728"/>
                  </a:cubicBezTo>
                  <a:cubicBezTo>
                    <a:pt x="35097" y="25442"/>
                    <a:pt x="36814" y="30405"/>
                    <a:pt x="36432" y="35443"/>
                  </a:cubicBezTo>
                  <a:lnTo>
                    <a:pt x="36432" y="63352"/>
                  </a:lnTo>
                  <a:lnTo>
                    <a:pt x="26907" y="63352"/>
                  </a:lnTo>
                  <a:lnTo>
                    <a:pt x="26907" y="38301"/>
                  </a:lnTo>
                  <a:cubicBezTo>
                    <a:pt x="26907" y="29919"/>
                    <a:pt x="23480" y="25728"/>
                    <a:pt x="16522" y="25728"/>
                  </a:cubicBezTo>
                  <a:cubicBezTo>
                    <a:pt x="13285" y="25680"/>
                    <a:pt x="10239" y="26881"/>
                    <a:pt x="7857" y="29062"/>
                  </a:cubicBezTo>
                  <a:cubicBezTo>
                    <a:pt x="5188" y="31538"/>
                    <a:pt x="3760" y="35063"/>
                    <a:pt x="4048" y="38682"/>
                  </a:cubicBezTo>
                  <a:close/>
                </a:path>
              </a:pathLst>
            </a:custGeom>
            <a:solidFill>
              <a:srgbClr val="6D6E71"/>
            </a:solidFill>
            <a:ln w="9525" cap="flat">
              <a:noFill/>
              <a:prstDash val="solid"/>
              <a:miter/>
            </a:ln>
          </p:spPr>
          <p:txBody>
            <a:bodyPr rtlCol="0" anchor="ctr"/>
            <a:lstStyle/>
            <a:p>
              <a:endParaRPr lang="en-US"/>
            </a:p>
          </p:txBody>
        </p:sp>
        <p:sp>
          <p:nvSpPr>
            <p:cNvPr id="718" name="Freeform: Shape 717">
              <a:extLst>
                <a:ext uri="{FF2B5EF4-FFF2-40B4-BE49-F238E27FC236}">
                  <a16:creationId xmlns:a16="http://schemas.microsoft.com/office/drawing/2014/main" id="{D10DDABA-BA90-4B0F-8D72-B374612B85E1}"/>
                </a:ext>
              </a:extLst>
            </p:cNvPr>
            <p:cNvSpPr/>
            <p:nvPr/>
          </p:nvSpPr>
          <p:spPr>
            <a:xfrm>
              <a:off x="19355538" y="3253829"/>
              <a:ext cx="45304" cy="46974"/>
            </a:xfrm>
            <a:custGeom>
              <a:avLst/>
              <a:gdLst>
                <a:gd name="connsiteX0" fmla="*/ 39789 w 45304"/>
                <a:gd name="connsiteY0" fmla="*/ 27543 h 46974"/>
                <a:gd name="connsiteX1" fmla="*/ 4070 w 45304"/>
                <a:gd name="connsiteY1" fmla="*/ 27543 h 46974"/>
                <a:gd name="connsiteX2" fmla="*/ 8549 w 45304"/>
                <a:gd name="connsiteY2" fmla="*/ 35544 h 46974"/>
                <a:gd name="connsiteX3" fmla="*/ 18074 w 45304"/>
                <a:gd name="connsiteY3" fmla="*/ 38592 h 46974"/>
                <a:gd name="connsiteX4" fmla="*/ 31124 w 45304"/>
                <a:gd name="connsiteY4" fmla="*/ 33163 h 46974"/>
                <a:gd name="connsiteX5" fmla="*/ 36645 w 45304"/>
                <a:gd name="connsiteY5" fmla="*/ 39164 h 46974"/>
                <a:gd name="connsiteX6" fmla="*/ 17595 w 45304"/>
                <a:gd name="connsiteY6" fmla="*/ 46784 h 46974"/>
                <a:gd name="connsiteX7" fmla="*/ 1308 w 45304"/>
                <a:gd name="connsiteY7" fmla="*/ 40402 h 46974"/>
                <a:gd name="connsiteX8" fmla="*/ 1308 w 45304"/>
                <a:gd name="connsiteY8" fmla="*/ 6207 h 46974"/>
                <a:gd name="connsiteX9" fmla="*/ 17502 w 45304"/>
                <a:gd name="connsiteY9" fmla="*/ -175 h 46974"/>
                <a:gd name="connsiteX10" fmla="*/ 33315 w 45304"/>
                <a:gd name="connsiteY10" fmla="*/ 5445 h 46974"/>
                <a:gd name="connsiteX11" fmla="*/ 39789 w 45304"/>
                <a:gd name="connsiteY11" fmla="*/ 20876 h 46974"/>
                <a:gd name="connsiteX12" fmla="*/ 4070 w 45304"/>
                <a:gd name="connsiteY12" fmla="*/ 19923 h 46974"/>
                <a:gd name="connsiteX13" fmla="*/ 30171 w 45304"/>
                <a:gd name="connsiteY13" fmla="*/ 19923 h 46974"/>
                <a:gd name="connsiteX14" fmla="*/ 26553 w 45304"/>
                <a:gd name="connsiteY14" fmla="*/ 11160 h 46974"/>
                <a:gd name="connsiteX15" fmla="*/ 17693 w 45304"/>
                <a:gd name="connsiteY15" fmla="*/ 8017 h 46974"/>
                <a:gd name="connsiteX16" fmla="*/ 8168 w 45304"/>
                <a:gd name="connsiteY16" fmla="*/ 11256 h 46974"/>
                <a:gd name="connsiteX17" fmla="*/ 4070 w 45304"/>
                <a:gd name="connsiteY17" fmla="*/ 19542 h 4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04" h="46974">
                  <a:moveTo>
                    <a:pt x="39789" y="27543"/>
                  </a:moveTo>
                  <a:lnTo>
                    <a:pt x="4070" y="27543"/>
                  </a:lnTo>
                  <a:cubicBezTo>
                    <a:pt x="4168" y="30772"/>
                    <a:pt x="5879" y="33734"/>
                    <a:pt x="8549" y="35544"/>
                  </a:cubicBezTo>
                  <a:cubicBezTo>
                    <a:pt x="11312" y="37535"/>
                    <a:pt x="14646" y="38602"/>
                    <a:pt x="18074" y="38592"/>
                  </a:cubicBezTo>
                  <a:cubicBezTo>
                    <a:pt x="23027" y="38916"/>
                    <a:pt x="27883" y="36916"/>
                    <a:pt x="31124" y="33163"/>
                  </a:cubicBezTo>
                  <a:lnTo>
                    <a:pt x="36645" y="39164"/>
                  </a:lnTo>
                  <a:cubicBezTo>
                    <a:pt x="31599" y="44240"/>
                    <a:pt x="24739" y="46993"/>
                    <a:pt x="17595" y="46784"/>
                  </a:cubicBezTo>
                  <a:cubicBezTo>
                    <a:pt x="11502" y="46917"/>
                    <a:pt x="5689" y="44622"/>
                    <a:pt x="1308" y="40402"/>
                  </a:cubicBezTo>
                  <a:cubicBezTo>
                    <a:pt x="-7738" y="30810"/>
                    <a:pt x="-7738" y="15799"/>
                    <a:pt x="1308" y="6207"/>
                  </a:cubicBezTo>
                  <a:cubicBezTo>
                    <a:pt x="5689" y="2016"/>
                    <a:pt x="11502" y="-279"/>
                    <a:pt x="17502" y="-175"/>
                  </a:cubicBezTo>
                  <a:cubicBezTo>
                    <a:pt x="23311" y="-298"/>
                    <a:pt x="28934" y="1702"/>
                    <a:pt x="33315" y="5445"/>
                  </a:cubicBezTo>
                  <a:cubicBezTo>
                    <a:pt x="37696" y="9312"/>
                    <a:pt x="40170" y="15008"/>
                    <a:pt x="39789" y="20876"/>
                  </a:cubicBezTo>
                  <a:close/>
                  <a:moveTo>
                    <a:pt x="4070" y="19923"/>
                  </a:moveTo>
                  <a:lnTo>
                    <a:pt x="30171" y="19923"/>
                  </a:lnTo>
                  <a:cubicBezTo>
                    <a:pt x="30455" y="16599"/>
                    <a:pt x="29027" y="13351"/>
                    <a:pt x="26553" y="11160"/>
                  </a:cubicBezTo>
                  <a:cubicBezTo>
                    <a:pt x="24074" y="9036"/>
                    <a:pt x="20930" y="7922"/>
                    <a:pt x="17693" y="8017"/>
                  </a:cubicBezTo>
                  <a:cubicBezTo>
                    <a:pt x="14265" y="7988"/>
                    <a:pt x="10930" y="9132"/>
                    <a:pt x="8168" y="11256"/>
                  </a:cubicBezTo>
                  <a:cubicBezTo>
                    <a:pt x="5596" y="13218"/>
                    <a:pt x="4070" y="16285"/>
                    <a:pt x="4070" y="19542"/>
                  </a:cubicBezTo>
                  <a:close/>
                </a:path>
              </a:pathLst>
            </a:custGeom>
            <a:solidFill>
              <a:srgbClr val="6D6E71"/>
            </a:solidFill>
            <a:ln w="9525" cap="flat">
              <a:noFill/>
              <a:prstDash val="solid"/>
              <a:miter/>
            </a:ln>
          </p:spPr>
          <p:txBody>
            <a:bodyPr rtlCol="0" anchor="ctr"/>
            <a:lstStyle/>
            <a:p>
              <a:endParaRPr lang="en-US"/>
            </a:p>
          </p:txBody>
        </p:sp>
        <p:sp>
          <p:nvSpPr>
            <p:cNvPr id="719" name="Freeform: Shape 718">
              <a:extLst>
                <a:ext uri="{FF2B5EF4-FFF2-40B4-BE49-F238E27FC236}">
                  <a16:creationId xmlns:a16="http://schemas.microsoft.com/office/drawing/2014/main" id="{3F1F085D-27B3-4B8D-90B5-9FEF791E7B39}"/>
                </a:ext>
              </a:extLst>
            </p:cNvPr>
            <p:cNvSpPr/>
            <p:nvPr/>
          </p:nvSpPr>
          <p:spPr>
            <a:xfrm>
              <a:off x="19430215" y="3236499"/>
              <a:ext cx="46505" cy="64320"/>
            </a:xfrm>
            <a:custGeom>
              <a:avLst/>
              <a:gdLst>
                <a:gd name="connsiteX0" fmla="*/ 928 w 46505"/>
                <a:gd name="connsiteY0" fmla="*/ 57637 h 64320"/>
                <a:gd name="connsiteX1" fmla="*/ -5453 w 46505"/>
                <a:gd name="connsiteY1" fmla="*/ 40492 h 64320"/>
                <a:gd name="connsiteX2" fmla="*/ 1119 w 46505"/>
                <a:gd name="connsiteY2" fmla="*/ 23537 h 64320"/>
                <a:gd name="connsiteX3" fmla="*/ 16835 w 46505"/>
                <a:gd name="connsiteY3" fmla="*/ 17156 h 64320"/>
                <a:gd name="connsiteX4" fmla="*/ 31503 w 46505"/>
                <a:gd name="connsiteY4" fmla="*/ 24871 h 64320"/>
                <a:gd name="connsiteX5" fmla="*/ 31503 w 46505"/>
                <a:gd name="connsiteY5" fmla="*/ -180 h 64320"/>
                <a:gd name="connsiteX6" fmla="*/ 41028 w 46505"/>
                <a:gd name="connsiteY6" fmla="*/ -180 h 64320"/>
                <a:gd name="connsiteX7" fmla="*/ 41028 w 46505"/>
                <a:gd name="connsiteY7" fmla="*/ 63447 h 64320"/>
                <a:gd name="connsiteX8" fmla="*/ 31503 w 46505"/>
                <a:gd name="connsiteY8" fmla="*/ 63447 h 64320"/>
                <a:gd name="connsiteX9" fmla="*/ 31503 w 46505"/>
                <a:gd name="connsiteY9" fmla="*/ 56589 h 64320"/>
                <a:gd name="connsiteX10" fmla="*/ 16072 w 46505"/>
                <a:gd name="connsiteY10" fmla="*/ 64114 h 64320"/>
                <a:gd name="connsiteX11" fmla="*/ 928 w 46505"/>
                <a:gd name="connsiteY11" fmla="*/ 57637 h 64320"/>
                <a:gd name="connsiteX12" fmla="*/ 4072 w 46505"/>
                <a:gd name="connsiteY12" fmla="*/ 40873 h 64320"/>
                <a:gd name="connsiteX13" fmla="*/ 8356 w 46505"/>
                <a:gd name="connsiteY13" fmla="*/ 51541 h 64320"/>
                <a:gd name="connsiteX14" fmla="*/ 17881 w 46505"/>
                <a:gd name="connsiteY14" fmla="*/ 55637 h 64320"/>
                <a:gd name="connsiteX15" fmla="*/ 27406 w 46505"/>
                <a:gd name="connsiteY15" fmla="*/ 51446 h 64320"/>
                <a:gd name="connsiteX16" fmla="*/ 31313 w 46505"/>
                <a:gd name="connsiteY16" fmla="*/ 40778 h 64320"/>
                <a:gd name="connsiteX17" fmla="*/ 27406 w 46505"/>
                <a:gd name="connsiteY17" fmla="*/ 29919 h 64320"/>
                <a:gd name="connsiteX18" fmla="*/ 17881 w 46505"/>
                <a:gd name="connsiteY18" fmla="*/ 25538 h 64320"/>
                <a:gd name="connsiteX19" fmla="*/ 8356 w 46505"/>
                <a:gd name="connsiteY19" fmla="*/ 29919 h 64320"/>
                <a:gd name="connsiteX20" fmla="*/ 4072 w 46505"/>
                <a:gd name="connsiteY20" fmla="*/ 40873 h 6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05" h="64320">
                  <a:moveTo>
                    <a:pt x="928" y="57637"/>
                  </a:moveTo>
                  <a:cubicBezTo>
                    <a:pt x="-3453" y="53027"/>
                    <a:pt x="-5741" y="46835"/>
                    <a:pt x="-5453" y="40492"/>
                  </a:cubicBezTo>
                  <a:cubicBezTo>
                    <a:pt x="-5741" y="34167"/>
                    <a:pt x="-3360" y="27995"/>
                    <a:pt x="1119" y="23537"/>
                  </a:cubicBezTo>
                  <a:cubicBezTo>
                    <a:pt x="5310" y="19356"/>
                    <a:pt x="10928" y="17051"/>
                    <a:pt x="16835" y="17156"/>
                  </a:cubicBezTo>
                  <a:cubicBezTo>
                    <a:pt x="22741" y="17051"/>
                    <a:pt x="28262" y="19966"/>
                    <a:pt x="31503" y="24871"/>
                  </a:cubicBezTo>
                  <a:lnTo>
                    <a:pt x="31503" y="-180"/>
                  </a:lnTo>
                  <a:lnTo>
                    <a:pt x="41028" y="-180"/>
                  </a:lnTo>
                  <a:lnTo>
                    <a:pt x="41028" y="63447"/>
                  </a:lnTo>
                  <a:lnTo>
                    <a:pt x="31503" y="63447"/>
                  </a:lnTo>
                  <a:lnTo>
                    <a:pt x="31503" y="56589"/>
                  </a:lnTo>
                  <a:cubicBezTo>
                    <a:pt x="27978" y="61599"/>
                    <a:pt x="22169" y="64447"/>
                    <a:pt x="16072" y="64114"/>
                  </a:cubicBezTo>
                  <a:cubicBezTo>
                    <a:pt x="10356" y="64133"/>
                    <a:pt x="4831" y="61790"/>
                    <a:pt x="928" y="57637"/>
                  </a:cubicBezTo>
                  <a:close/>
                  <a:moveTo>
                    <a:pt x="4072" y="40873"/>
                  </a:moveTo>
                  <a:cubicBezTo>
                    <a:pt x="3882" y="44873"/>
                    <a:pt x="5500" y="48759"/>
                    <a:pt x="8356" y="51541"/>
                  </a:cubicBezTo>
                  <a:cubicBezTo>
                    <a:pt x="10835" y="54132"/>
                    <a:pt x="14263" y="55608"/>
                    <a:pt x="17881" y="55637"/>
                  </a:cubicBezTo>
                  <a:cubicBezTo>
                    <a:pt x="21499" y="55694"/>
                    <a:pt x="25025" y="54160"/>
                    <a:pt x="27406" y="51446"/>
                  </a:cubicBezTo>
                  <a:cubicBezTo>
                    <a:pt x="30076" y="48541"/>
                    <a:pt x="31503" y="44711"/>
                    <a:pt x="31313" y="40778"/>
                  </a:cubicBezTo>
                  <a:cubicBezTo>
                    <a:pt x="31406" y="36796"/>
                    <a:pt x="29978" y="32929"/>
                    <a:pt x="27406" y="29919"/>
                  </a:cubicBezTo>
                  <a:cubicBezTo>
                    <a:pt x="25025" y="27138"/>
                    <a:pt x="21499" y="25538"/>
                    <a:pt x="17881" y="25538"/>
                  </a:cubicBezTo>
                  <a:cubicBezTo>
                    <a:pt x="14263" y="25576"/>
                    <a:pt x="10737" y="27176"/>
                    <a:pt x="8356" y="29919"/>
                  </a:cubicBezTo>
                  <a:cubicBezTo>
                    <a:pt x="5500" y="32862"/>
                    <a:pt x="3975" y="36796"/>
                    <a:pt x="4072" y="40873"/>
                  </a:cubicBezTo>
                  <a:close/>
                </a:path>
              </a:pathLst>
            </a:custGeom>
            <a:solidFill>
              <a:srgbClr val="6D6E71"/>
            </a:solidFill>
            <a:ln w="9525" cap="flat">
              <a:noFill/>
              <a:prstDash val="solid"/>
              <a:miter/>
            </a:ln>
          </p:spPr>
          <p:txBody>
            <a:bodyPr rtlCol="0" anchor="ctr"/>
            <a:lstStyle/>
            <a:p>
              <a:endParaRPr lang="en-US"/>
            </a:p>
          </p:txBody>
        </p:sp>
        <p:sp>
          <p:nvSpPr>
            <p:cNvPr id="720" name="Freeform: Shape 719">
              <a:extLst>
                <a:ext uri="{FF2B5EF4-FFF2-40B4-BE49-F238E27FC236}">
                  <a16:creationId xmlns:a16="http://schemas.microsoft.com/office/drawing/2014/main" id="{A57540A4-BFF4-4D8D-A0DA-0E00A3902BE6}"/>
                </a:ext>
              </a:extLst>
            </p:cNvPr>
            <p:cNvSpPr/>
            <p:nvPr/>
          </p:nvSpPr>
          <p:spPr>
            <a:xfrm>
              <a:off x="19486958" y="3253828"/>
              <a:ext cx="45316" cy="46979"/>
            </a:xfrm>
            <a:custGeom>
              <a:avLst/>
              <a:gdLst>
                <a:gd name="connsiteX0" fmla="*/ 39817 w 45316"/>
                <a:gd name="connsiteY0" fmla="*/ 27545 h 46979"/>
                <a:gd name="connsiteX1" fmla="*/ 4001 w 45316"/>
                <a:gd name="connsiteY1" fmla="*/ 27545 h 46979"/>
                <a:gd name="connsiteX2" fmla="*/ 8572 w 45316"/>
                <a:gd name="connsiteY2" fmla="*/ 35546 h 46979"/>
                <a:gd name="connsiteX3" fmla="*/ 31241 w 45316"/>
                <a:gd name="connsiteY3" fmla="*/ 33165 h 46979"/>
                <a:gd name="connsiteX4" fmla="*/ 36673 w 45316"/>
                <a:gd name="connsiteY4" fmla="*/ 39165 h 46979"/>
                <a:gd name="connsiteX5" fmla="*/ 17623 w 45316"/>
                <a:gd name="connsiteY5" fmla="*/ 46785 h 46979"/>
                <a:gd name="connsiteX6" fmla="*/ 1238 w 45316"/>
                <a:gd name="connsiteY6" fmla="*/ 40404 h 46979"/>
                <a:gd name="connsiteX7" fmla="*/ 1238 w 45316"/>
                <a:gd name="connsiteY7" fmla="*/ 6209 h 46979"/>
                <a:gd name="connsiteX8" fmla="*/ 17432 w 45316"/>
                <a:gd name="connsiteY8" fmla="*/ -173 h 46979"/>
                <a:gd name="connsiteX9" fmla="*/ 33245 w 45316"/>
                <a:gd name="connsiteY9" fmla="*/ 5447 h 46979"/>
                <a:gd name="connsiteX10" fmla="*/ 39817 w 45316"/>
                <a:gd name="connsiteY10" fmla="*/ 20878 h 46979"/>
                <a:gd name="connsiteX11" fmla="*/ 4001 w 45316"/>
                <a:gd name="connsiteY11" fmla="*/ 19925 h 46979"/>
                <a:gd name="connsiteX12" fmla="*/ 30194 w 45316"/>
                <a:gd name="connsiteY12" fmla="*/ 19925 h 46979"/>
                <a:gd name="connsiteX13" fmla="*/ 26576 w 45316"/>
                <a:gd name="connsiteY13" fmla="*/ 11162 h 46979"/>
                <a:gd name="connsiteX14" fmla="*/ 17716 w 45316"/>
                <a:gd name="connsiteY14" fmla="*/ 8019 h 46979"/>
                <a:gd name="connsiteX15" fmla="*/ 8191 w 45316"/>
                <a:gd name="connsiteY15" fmla="*/ 11257 h 46979"/>
                <a:gd name="connsiteX16" fmla="*/ 4001 w 45316"/>
                <a:gd name="connsiteY16" fmla="*/ 19544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16" h="46979">
                  <a:moveTo>
                    <a:pt x="39817" y="27545"/>
                  </a:moveTo>
                  <a:lnTo>
                    <a:pt x="4001" y="27545"/>
                  </a:lnTo>
                  <a:cubicBezTo>
                    <a:pt x="4191" y="30774"/>
                    <a:pt x="5907" y="33717"/>
                    <a:pt x="8572" y="35546"/>
                  </a:cubicBezTo>
                  <a:cubicBezTo>
                    <a:pt x="15716" y="40404"/>
                    <a:pt x="25241" y="39394"/>
                    <a:pt x="31241" y="33165"/>
                  </a:cubicBezTo>
                  <a:lnTo>
                    <a:pt x="36673" y="39165"/>
                  </a:lnTo>
                  <a:cubicBezTo>
                    <a:pt x="31622" y="44261"/>
                    <a:pt x="24767" y="47024"/>
                    <a:pt x="17623" y="46785"/>
                  </a:cubicBezTo>
                  <a:cubicBezTo>
                    <a:pt x="11526" y="46948"/>
                    <a:pt x="5619" y="44652"/>
                    <a:pt x="1238" y="40404"/>
                  </a:cubicBezTo>
                  <a:cubicBezTo>
                    <a:pt x="-7715" y="30755"/>
                    <a:pt x="-7715" y="15848"/>
                    <a:pt x="1238" y="6209"/>
                  </a:cubicBezTo>
                  <a:cubicBezTo>
                    <a:pt x="5619" y="2046"/>
                    <a:pt x="11433" y="-239"/>
                    <a:pt x="17432" y="-173"/>
                  </a:cubicBezTo>
                  <a:cubicBezTo>
                    <a:pt x="23241" y="-316"/>
                    <a:pt x="28859" y="1685"/>
                    <a:pt x="33245" y="5447"/>
                  </a:cubicBezTo>
                  <a:cubicBezTo>
                    <a:pt x="37719" y="9295"/>
                    <a:pt x="40101" y="14991"/>
                    <a:pt x="39817" y="20878"/>
                  </a:cubicBezTo>
                  <a:close/>
                  <a:moveTo>
                    <a:pt x="4001" y="19925"/>
                  </a:moveTo>
                  <a:lnTo>
                    <a:pt x="30194" y="19925"/>
                  </a:lnTo>
                  <a:cubicBezTo>
                    <a:pt x="30385" y="16601"/>
                    <a:pt x="29050" y="13372"/>
                    <a:pt x="26576" y="11162"/>
                  </a:cubicBezTo>
                  <a:cubicBezTo>
                    <a:pt x="24097" y="9038"/>
                    <a:pt x="20958" y="7923"/>
                    <a:pt x="17716" y="8019"/>
                  </a:cubicBezTo>
                  <a:cubicBezTo>
                    <a:pt x="14288" y="8028"/>
                    <a:pt x="10954" y="9162"/>
                    <a:pt x="8191" y="11257"/>
                  </a:cubicBezTo>
                  <a:cubicBezTo>
                    <a:pt x="5619" y="13219"/>
                    <a:pt x="4001" y="16277"/>
                    <a:pt x="4001" y="19544"/>
                  </a:cubicBezTo>
                  <a:close/>
                </a:path>
              </a:pathLst>
            </a:custGeom>
            <a:solidFill>
              <a:srgbClr val="6D6E71"/>
            </a:solidFill>
            <a:ln w="9525" cap="flat">
              <a:noFill/>
              <a:prstDash val="solid"/>
              <a:miter/>
            </a:ln>
          </p:spPr>
          <p:txBody>
            <a:bodyPr rtlCol="0" anchor="ctr"/>
            <a:lstStyle/>
            <a:p>
              <a:endParaRPr lang="en-US"/>
            </a:p>
          </p:txBody>
        </p:sp>
        <p:sp>
          <p:nvSpPr>
            <p:cNvPr id="721" name="Freeform: Shape 720">
              <a:extLst>
                <a:ext uri="{FF2B5EF4-FFF2-40B4-BE49-F238E27FC236}">
                  <a16:creationId xmlns:a16="http://schemas.microsoft.com/office/drawing/2014/main" id="{70343538-6B45-4D81-96AA-B07C9962D1E2}"/>
                </a:ext>
              </a:extLst>
            </p:cNvPr>
            <p:cNvSpPr/>
            <p:nvPr/>
          </p:nvSpPr>
          <p:spPr>
            <a:xfrm>
              <a:off x="19538824" y="3235350"/>
              <a:ext cx="31718" cy="64966"/>
            </a:xfrm>
            <a:custGeom>
              <a:avLst/>
              <a:gdLst>
                <a:gd name="connsiteX0" fmla="*/ 9383 w 31718"/>
                <a:gd name="connsiteY0" fmla="*/ 15256 h 64966"/>
                <a:gd name="connsiteX1" fmla="*/ 9383 w 31718"/>
                <a:gd name="connsiteY1" fmla="*/ 18971 h 64966"/>
                <a:gd name="connsiteX2" fmla="*/ 21954 w 31718"/>
                <a:gd name="connsiteY2" fmla="*/ 18971 h 64966"/>
                <a:gd name="connsiteX3" fmla="*/ 21954 w 31718"/>
                <a:gd name="connsiteY3" fmla="*/ 26687 h 64966"/>
                <a:gd name="connsiteX4" fmla="*/ 9857 w 31718"/>
                <a:gd name="connsiteY4" fmla="*/ 26687 h 64966"/>
                <a:gd name="connsiteX5" fmla="*/ 9857 w 31718"/>
                <a:gd name="connsiteY5" fmla="*/ 64787 h 64966"/>
                <a:gd name="connsiteX6" fmla="*/ 332 w 31718"/>
                <a:gd name="connsiteY6" fmla="*/ 64787 h 64966"/>
                <a:gd name="connsiteX7" fmla="*/ 332 w 31718"/>
                <a:gd name="connsiteY7" fmla="*/ 26687 h 64966"/>
                <a:gd name="connsiteX8" fmla="*/ -5477 w 31718"/>
                <a:gd name="connsiteY8" fmla="*/ 26687 h 64966"/>
                <a:gd name="connsiteX9" fmla="*/ -5477 w 31718"/>
                <a:gd name="connsiteY9" fmla="*/ 18971 h 64966"/>
                <a:gd name="connsiteX10" fmla="*/ 332 w 31718"/>
                <a:gd name="connsiteY10" fmla="*/ 18971 h 64966"/>
                <a:gd name="connsiteX11" fmla="*/ 332 w 31718"/>
                <a:gd name="connsiteY11" fmla="*/ 15447 h 64966"/>
                <a:gd name="connsiteX12" fmla="*/ 4620 w 31718"/>
                <a:gd name="connsiteY12" fmla="*/ 4017 h 64966"/>
                <a:gd name="connsiteX13" fmla="*/ 15094 w 31718"/>
                <a:gd name="connsiteY13" fmla="*/ -174 h 64966"/>
                <a:gd name="connsiteX14" fmla="*/ 26242 w 31718"/>
                <a:gd name="connsiteY14" fmla="*/ 4303 h 64966"/>
                <a:gd name="connsiteX15" fmla="*/ 22335 w 31718"/>
                <a:gd name="connsiteY15" fmla="*/ 11066 h 64966"/>
                <a:gd name="connsiteX16" fmla="*/ 16429 w 31718"/>
                <a:gd name="connsiteY16" fmla="*/ 8113 h 64966"/>
                <a:gd name="connsiteX17" fmla="*/ 11666 w 31718"/>
                <a:gd name="connsiteY17" fmla="*/ 10018 h 64966"/>
                <a:gd name="connsiteX18" fmla="*/ 9383 w 31718"/>
                <a:gd name="connsiteY18" fmla="*/ 15256 h 64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4966">
                  <a:moveTo>
                    <a:pt x="9383" y="15256"/>
                  </a:moveTo>
                  <a:lnTo>
                    <a:pt x="9383" y="18971"/>
                  </a:lnTo>
                  <a:lnTo>
                    <a:pt x="21954" y="18971"/>
                  </a:lnTo>
                  <a:lnTo>
                    <a:pt x="21954" y="26687"/>
                  </a:lnTo>
                  <a:lnTo>
                    <a:pt x="9857" y="26687"/>
                  </a:lnTo>
                  <a:lnTo>
                    <a:pt x="9857" y="64787"/>
                  </a:lnTo>
                  <a:lnTo>
                    <a:pt x="332" y="64787"/>
                  </a:lnTo>
                  <a:lnTo>
                    <a:pt x="332" y="26687"/>
                  </a:lnTo>
                  <a:lnTo>
                    <a:pt x="-5477" y="26687"/>
                  </a:lnTo>
                  <a:lnTo>
                    <a:pt x="-5477" y="18971"/>
                  </a:lnTo>
                  <a:lnTo>
                    <a:pt x="332" y="18971"/>
                  </a:lnTo>
                  <a:lnTo>
                    <a:pt x="332" y="15447"/>
                  </a:lnTo>
                  <a:cubicBezTo>
                    <a:pt x="141" y="11208"/>
                    <a:pt x="1667" y="7075"/>
                    <a:pt x="4620" y="4017"/>
                  </a:cubicBezTo>
                  <a:cubicBezTo>
                    <a:pt x="7383" y="1236"/>
                    <a:pt x="11192" y="-288"/>
                    <a:pt x="15094" y="-174"/>
                  </a:cubicBezTo>
                  <a:cubicBezTo>
                    <a:pt x="19289" y="-136"/>
                    <a:pt x="23191" y="1464"/>
                    <a:pt x="26242" y="4303"/>
                  </a:cubicBezTo>
                  <a:lnTo>
                    <a:pt x="22335" y="11066"/>
                  </a:lnTo>
                  <a:cubicBezTo>
                    <a:pt x="20908" y="9294"/>
                    <a:pt x="18717" y="8227"/>
                    <a:pt x="16429" y="8113"/>
                  </a:cubicBezTo>
                  <a:cubicBezTo>
                    <a:pt x="14620" y="8008"/>
                    <a:pt x="12903" y="8703"/>
                    <a:pt x="11666" y="10018"/>
                  </a:cubicBezTo>
                  <a:cubicBezTo>
                    <a:pt x="10239" y="11408"/>
                    <a:pt x="9476" y="13285"/>
                    <a:pt x="9383" y="15256"/>
                  </a:cubicBezTo>
                  <a:close/>
                </a:path>
              </a:pathLst>
            </a:custGeom>
            <a:solidFill>
              <a:srgbClr val="6D6E71"/>
            </a:solidFill>
            <a:ln w="9525" cap="flat">
              <a:noFill/>
              <a:prstDash val="solid"/>
              <a:miter/>
            </a:ln>
          </p:spPr>
          <p:txBody>
            <a:bodyPr rtlCol="0" anchor="ctr"/>
            <a:lstStyle/>
            <a:p>
              <a:endParaRPr lang="en-US"/>
            </a:p>
          </p:txBody>
        </p:sp>
        <p:sp>
          <p:nvSpPr>
            <p:cNvPr id="722" name="Freeform: Shape 721">
              <a:extLst>
                <a:ext uri="{FF2B5EF4-FFF2-40B4-BE49-F238E27FC236}">
                  <a16:creationId xmlns:a16="http://schemas.microsoft.com/office/drawing/2014/main" id="{C1CC8C24-CCA6-4C7C-B4A4-AA220596F2E1}"/>
                </a:ext>
              </a:extLst>
            </p:cNvPr>
            <p:cNvSpPr/>
            <p:nvPr/>
          </p:nvSpPr>
          <p:spPr>
            <a:xfrm>
              <a:off x="19570520" y="3253829"/>
              <a:ext cx="45399" cy="46974"/>
            </a:xfrm>
            <a:custGeom>
              <a:avLst/>
              <a:gdLst>
                <a:gd name="connsiteX0" fmla="*/ 39692 w 45399"/>
                <a:gd name="connsiteY0" fmla="*/ 27543 h 46974"/>
                <a:gd name="connsiteX1" fmla="*/ 3973 w 45399"/>
                <a:gd name="connsiteY1" fmla="*/ 27543 h 46974"/>
                <a:gd name="connsiteX2" fmla="*/ 8545 w 45399"/>
                <a:gd name="connsiteY2" fmla="*/ 35544 h 46974"/>
                <a:gd name="connsiteX3" fmla="*/ 31120 w 45399"/>
                <a:gd name="connsiteY3" fmla="*/ 33163 h 46974"/>
                <a:gd name="connsiteX4" fmla="*/ 36646 w 45399"/>
                <a:gd name="connsiteY4" fmla="*/ 39164 h 46974"/>
                <a:gd name="connsiteX5" fmla="*/ 17596 w 45399"/>
                <a:gd name="connsiteY5" fmla="*/ 46784 h 46974"/>
                <a:gd name="connsiteX6" fmla="*/ -5454 w 45399"/>
                <a:gd name="connsiteY6" fmla="*/ 24905 h 46974"/>
                <a:gd name="connsiteX7" fmla="*/ -5454 w 45399"/>
                <a:gd name="connsiteY7" fmla="*/ 23257 h 46974"/>
                <a:gd name="connsiteX8" fmla="*/ 1401 w 45399"/>
                <a:gd name="connsiteY8" fmla="*/ 6207 h 46974"/>
                <a:gd name="connsiteX9" fmla="*/ 17596 w 45399"/>
                <a:gd name="connsiteY9" fmla="*/ -175 h 46974"/>
                <a:gd name="connsiteX10" fmla="*/ 33404 w 45399"/>
                <a:gd name="connsiteY10" fmla="*/ 5445 h 46974"/>
                <a:gd name="connsiteX11" fmla="*/ 39883 w 45399"/>
                <a:gd name="connsiteY11" fmla="*/ 20876 h 46974"/>
                <a:gd name="connsiteX12" fmla="*/ 3973 w 45399"/>
                <a:gd name="connsiteY12" fmla="*/ 19923 h 46974"/>
                <a:gd name="connsiteX13" fmla="*/ 30074 w 45399"/>
                <a:gd name="connsiteY13" fmla="*/ 19923 h 46974"/>
                <a:gd name="connsiteX14" fmla="*/ 26549 w 45399"/>
                <a:gd name="connsiteY14" fmla="*/ 11160 h 46974"/>
                <a:gd name="connsiteX15" fmla="*/ 17596 w 45399"/>
                <a:gd name="connsiteY15" fmla="*/ 8017 h 46974"/>
                <a:gd name="connsiteX16" fmla="*/ 8071 w 45399"/>
                <a:gd name="connsiteY16" fmla="*/ 11256 h 46974"/>
                <a:gd name="connsiteX17" fmla="*/ 3973 w 45399"/>
                <a:gd name="connsiteY17" fmla="*/ 19542 h 4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99" h="46974">
                  <a:moveTo>
                    <a:pt x="39692" y="27543"/>
                  </a:moveTo>
                  <a:lnTo>
                    <a:pt x="3973" y="27543"/>
                  </a:lnTo>
                  <a:cubicBezTo>
                    <a:pt x="4164" y="30791"/>
                    <a:pt x="5782" y="33772"/>
                    <a:pt x="8545" y="35544"/>
                  </a:cubicBezTo>
                  <a:cubicBezTo>
                    <a:pt x="15596" y="40392"/>
                    <a:pt x="25214" y="39383"/>
                    <a:pt x="31120" y="33163"/>
                  </a:cubicBezTo>
                  <a:lnTo>
                    <a:pt x="36646" y="39164"/>
                  </a:lnTo>
                  <a:cubicBezTo>
                    <a:pt x="31595" y="44240"/>
                    <a:pt x="24739" y="46993"/>
                    <a:pt x="17596" y="46784"/>
                  </a:cubicBezTo>
                  <a:cubicBezTo>
                    <a:pt x="5210" y="47117"/>
                    <a:pt x="-5170" y="37316"/>
                    <a:pt x="-5454" y="24905"/>
                  </a:cubicBezTo>
                  <a:cubicBezTo>
                    <a:pt x="-5454" y="24362"/>
                    <a:pt x="-5454" y="23809"/>
                    <a:pt x="-5454" y="23257"/>
                  </a:cubicBezTo>
                  <a:cubicBezTo>
                    <a:pt x="-5743" y="16847"/>
                    <a:pt x="-3264" y="10617"/>
                    <a:pt x="1401" y="6207"/>
                  </a:cubicBezTo>
                  <a:cubicBezTo>
                    <a:pt x="5782" y="2026"/>
                    <a:pt x="11596" y="-270"/>
                    <a:pt x="17596" y="-175"/>
                  </a:cubicBezTo>
                  <a:cubicBezTo>
                    <a:pt x="23405" y="-298"/>
                    <a:pt x="29023" y="1702"/>
                    <a:pt x="33404" y="5445"/>
                  </a:cubicBezTo>
                  <a:cubicBezTo>
                    <a:pt x="37883" y="9312"/>
                    <a:pt x="40264" y="15008"/>
                    <a:pt x="39883" y="20876"/>
                  </a:cubicBezTo>
                  <a:close/>
                  <a:moveTo>
                    <a:pt x="3973" y="19923"/>
                  </a:moveTo>
                  <a:lnTo>
                    <a:pt x="30074" y="19923"/>
                  </a:lnTo>
                  <a:cubicBezTo>
                    <a:pt x="30265" y="16618"/>
                    <a:pt x="29023" y="13389"/>
                    <a:pt x="26549" y="11160"/>
                  </a:cubicBezTo>
                  <a:cubicBezTo>
                    <a:pt x="24070" y="9046"/>
                    <a:pt x="20833" y="7931"/>
                    <a:pt x="17596" y="8017"/>
                  </a:cubicBezTo>
                  <a:cubicBezTo>
                    <a:pt x="14163" y="7988"/>
                    <a:pt x="10833" y="9132"/>
                    <a:pt x="8071" y="11256"/>
                  </a:cubicBezTo>
                  <a:cubicBezTo>
                    <a:pt x="5499" y="13237"/>
                    <a:pt x="3973" y="16294"/>
                    <a:pt x="3973" y="19542"/>
                  </a:cubicBezTo>
                  <a:close/>
                </a:path>
              </a:pathLst>
            </a:custGeom>
            <a:solidFill>
              <a:srgbClr val="6D6E71"/>
            </a:solidFill>
            <a:ln w="9525" cap="flat">
              <a:noFill/>
              <a:prstDash val="solid"/>
              <a:miter/>
            </a:ln>
          </p:spPr>
          <p:txBody>
            <a:bodyPr rtlCol="0" anchor="ctr"/>
            <a:lstStyle/>
            <a:p>
              <a:endParaRPr lang="en-US"/>
            </a:p>
          </p:txBody>
        </p:sp>
        <p:sp>
          <p:nvSpPr>
            <p:cNvPr id="723" name="Freeform: Shape 722">
              <a:extLst>
                <a:ext uri="{FF2B5EF4-FFF2-40B4-BE49-F238E27FC236}">
                  <a16:creationId xmlns:a16="http://schemas.microsoft.com/office/drawing/2014/main" id="{382C85E8-ECCA-496C-819B-2FECA7E00215}"/>
                </a:ext>
              </a:extLst>
            </p:cNvPr>
            <p:cNvSpPr/>
            <p:nvPr/>
          </p:nvSpPr>
          <p:spPr>
            <a:xfrm>
              <a:off x="19625502" y="3253816"/>
              <a:ext cx="41939" cy="46310"/>
            </a:xfrm>
            <a:custGeom>
              <a:avLst/>
              <a:gdLst>
                <a:gd name="connsiteX0" fmla="*/ 4048 w 41939"/>
                <a:gd name="connsiteY0" fmla="*/ 21461 h 46310"/>
                <a:gd name="connsiteX1" fmla="*/ 4048 w 41939"/>
                <a:gd name="connsiteY1" fmla="*/ 46131 h 46310"/>
                <a:gd name="connsiteX2" fmla="*/ -5477 w 41939"/>
                <a:gd name="connsiteY2" fmla="*/ 46131 h 46310"/>
                <a:gd name="connsiteX3" fmla="*/ -5477 w 41939"/>
                <a:gd name="connsiteY3" fmla="*/ 506 h 46310"/>
                <a:gd name="connsiteX4" fmla="*/ 4048 w 41939"/>
                <a:gd name="connsiteY4" fmla="*/ 506 h 46310"/>
                <a:gd name="connsiteX5" fmla="*/ 4048 w 41939"/>
                <a:gd name="connsiteY5" fmla="*/ 8888 h 46310"/>
                <a:gd name="connsiteX6" fmla="*/ 19191 w 41939"/>
                <a:gd name="connsiteY6" fmla="*/ -161 h 46310"/>
                <a:gd name="connsiteX7" fmla="*/ 31670 w 41939"/>
                <a:gd name="connsiteY7" fmla="*/ 4506 h 46310"/>
                <a:gd name="connsiteX8" fmla="*/ 36432 w 41939"/>
                <a:gd name="connsiteY8" fmla="*/ 18222 h 46310"/>
                <a:gd name="connsiteX9" fmla="*/ 36432 w 41939"/>
                <a:gd name="connsiteY9" fmla="*/ 46131 h 46310"/>
                <a:gd name="connsiteX10" fmla="*/ 26907 w 41939"/>
                <a:gd name="connsiteY10" fmla="*/ 46131 h 46310"/>
                <a:gd name="connsiteX11" fmla="*/ 26907 w 41939"/>
                <a:gd name="connsiteY11" fmla="*/ 21080 h 46310"/>
                <a:gd name="connsiteX12" fmla="*/ 16429 w 41939"/>
                <a:gd name="connsiteY12" fmla="*/ 8507 h 46310"/>
                <a:gd name="connsiteX13" fmla="*/ 7760 w 41939"/>
                <a:gd name="connsiteY13" fmla="*/ 11841 h 46310"/>
                <a:gd name="connsiteX14" fmla="*/ 4048 w 41939"/>
                <a:gd name="connsiteY14" fmla="*/ 21461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39" h="46310">
                  <a:moveTo>
                    <a:pt x="4048" y="21461"/>
                  </a:moveTo>
                  <a:lnTo>
                    <a:pt x="4048" y="46131"/>
                  </a:lnTo>
                  <a:lnTo>
                    <a:pt x="-5477" y="46131"/>
                  </a:lnTo>
                  <a:lnTo>
                    <a:pt x="-5477" y="506"/>
                  </a:lnTo>
                  <a:lnTo>
                    <a:pt x="4048" y="506"/>
                  </a:lnTo>
                  <a:lnTo>
                    <a:pt x="4048" y="8888"/>
                  </a:lnTo>
                  <a:cubicBezTo>
                    <a:pt x="6997" y="3306"/>
                    <a:pt x="12903" y="-171"/>
                    <a:pt x="19191" y="-161"/>
                  </a:cubicBezTo>
                  <a:cubicBezTo>
                    <a:pt x="23856" y="-380"/>
                    <a:pt x="28335" y="1306"/>
                    <a:pt x="31670" y="4506"/>
                  </a:cubicBezTo>
                  <a:cubicBezTo>
                    <a:pt x="35004" y="8269"/>
                    <a:pt x="36716" y="13203"/>
                    <a:pt x="36432" y="18222"/>
                  </a:cubicBezTo>
                  <a:lnTo>
                    <a:pt x="36432" y="46131"/>
                  </a:lnTo>
                  <a:lnTo>
                    <a:pt x="26907" y="46131"/>
                  </a:lnTo>
                  <a:lnTo>
                    <a:pt x="26907" y="21080"/>
                  </a:lnTo>
                  <a:cubicBezTo>
                    <a:pt x="26907" y="12698"/>
                    <a:pt x="23382" y="8507"/>
                    <a:pt x="16429" y="8507"/>
                  </a:cubicBezTo>
                  <a:cubicBezTo>
                    <a:pt x="13192" y="8478"/>
                    <a:pt x="10141" y="9669"/>
                    <a:pt x="7760" y="11841"/>
                  </a:cubicBezTo>
                  <a:cubicBezTo>
                    <a:pt x="5188" y="14355"/>
                    <a:pt x="3858" y="17870"/>
                    <a:pt x="4048" y="21461"/>
                  </a:cubicBezTo>
                  <a:close/>
                </a:path>
              </a:pathLst>
            </a:custGeom>
            <a:solidFill>
              <a:srgbClr val="6D6E71"/>
            </a:solidFill>
            <a:ln w="9525" cap="flat">
              <a:noFill/>
              <a:prstDash val="solid"/>
              <a:miter/>
            </a:ln>
          </p:spPr>
          <p:txBody>
            <a:bodyPr rtlCol="0" anchor="ctr"/>
            <a:lstStyle/>
            <a:p>
              <a:endParaRPr lang="en-US"/>
            </a:p>
          </p:txBody>
        </p:sp>
        <p:sp>
          <p:nvSpPr>
            <p:cNvPr id="724" name="Freeform: Shape 723">
              <a:extLst>
                <a:ext uri="{FF2B5EF4-FFF2-40B4-BE49-F238E27FC236}">
                  <a16:creationId xmlns:a16="http://schemas.microsoft.com/office/drawing/2014/main" id="{48ABEB72-EFB4-498E-89D8-AB404106D96C}"/>
                </a:ext>
              </a:extLst>
            </p:cNvPr>
            <p:cNvSpPr/>
            <p:nvPr/>
          </p:nvSpPr>
          <p:spPr>
            <a:xfrm>
              <a:off x="19677103" y="3236499"/>
              <a:ext cx="46597" cy="64326"/>
            </a:xfrm>
            <a:custGeom>
              <a:avLst/>
              <a:gdLst>
                <a:gd name="connsiteX0" fmla="*/ 1021 w 46597"/>
                <a:gd name="connsiteY0" fmla="*/ 57637 h 64326"/>
                <a:gd name="connsiteX1" fmla="*/ -5453 w 46597"/>
                <a:gd name="connsiteY1" fmla="*/ 40492 h 64326"/>
                <a:gd name="connsiteX2" fmla="*/ 1211 w 46597"/>
                <a:gd name="connsiteY2" fmla="*/ 23537 h 64326"/>
                <a:gd name="connsiteX3" fmla="*/ 16931 w 46597"/>
                <a:gd name="connsiteY3" fmla="*/ 17156 h 64326"/>
                <a:gd name="connsiteX4" fmla="*/ 31596 w 46597"/>
                <a:gd name="connsiteY4" fmla="*/ 24871 h 64326"/>
                <a:gd name="connsiteX5" fmla="*/ 31596 w 46597"/>
                <a:gd name="connsiteY5" fmla="*/ -180 h 64326"/>
                <a:gd name="connsiteX6" fmla="*/ 41121 w 46597"/>
                <a:gd name="connsiteY6" fmla="*/ -180 h 64326"/>
                <a:gd name="connsiteX7" fmla="*/ 41121 w 46597"/>
                <a:gd name="connsiteY7" fmla="*/ 63447 h 64326"/>
                <a:gd name="connsiteX8" fmla="*/ 31596 w 46597"/>
                <a:gd name="connsiteY8" fmla="*/ 63447 h 64326"/>
                <a:gd name="connsiteX9" fmla="*/ 31596 w 46597"/>
                <a:gd name="connsiteY9" fmla="*/ 56589 h 64326"/>
                <a:gd name="connsiteX10" fmla="*/ 16071 w 46597"/>
                <a:gd name="connsiteY10" fmla="*/ 64114 h 64326"/>
                <a:gd name="connsiteX11" fmla="*/ 1021 w 46597"/>
                <a:gd name="connsiteY11" fmla="*/ 57637 h 64326"/>
                <a:gd name="connsiteX12" fmla="*/ 4165 w 46597"/>
                <a:gd name="connsiteY12" fmla="*/ 40873 h 64326"/>
                <a:gd name="connsiteX13" fmla="*/ 8355 w 46597"/>
                <a:gd name="connsiteY13" fmla="*/ 51541 h 64326"/>
                <a:gd name="connsiteX14" fmla="*/ 17880 w 46597"/>
                <a:gd name="connsiteY14" fmla="*/ 55637 h 64326"/>
                <a:gd name="connsiteX15" fmla="*/ 27405 w 46597"/>
                <a:gd name="connsiteY15" fmla="*/ 51446 h 64326"/>
                <a:gd name="connsiteX16" fmla="*/ 31312 w 46597"/>
                <a:gd name="connsiteY16" fmla="*/ 40778 h 64326"/>
                <a:gd name="connsiteX17" fmla="*/ 27405 w 46597"/>
                <a:gd name="connsiteY17" fmla="*/ 29919 h 64326"/>
                <a:gd name="connsiteX18" fmla="*/ 17880 w 46597"/>
                <a:gd name="connsiteY18" fmla="*/ 25538 h 64326"/>
                <a:gd name="connsiteX19" fmla="*/ 8355 w 46597"/>
                <a:gd name="connsiteY19" fmla="*/ 29919 h 64326"/>
                <a:gd name="connsiteX20" fmla="*/ 4165 w 46597"/>
                <a:gd name="connsiteY20" fmla="*/ 40873 h 64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97" h="64326">
                  <a:moveTo>
                    <a:pt x="1021" y="57637"/>
                  </a:moveTo>
                  <a:cubicBezTo>
                    <a:pt x="-3360" y="53036"/>
                    <a:pt x="-5742" y="46845"/>
                    <a:pt x="-5453" y="40492"/>
                  </a:cubicBezTo>
                  <a:cubicBezTo>
                    <a:pt x="-5742" y="34148"/>
                    <a:pt x="-3360" y="27985"/>
                    <a:pt x="1211" y="23537"/>
                  </a:cubicBezTo>
                  <a:cubicBezTo>
                    <a:pt x="5402" y="19356"/>
                    <a:pt x="11025" y="17051"/>
                    <a:pt x="16931" y="17156"/>
                  </a:cubicBezTo>
                  <a:cubicBezTo>
                    <a:pt x="22833" y="17051"/>
                    <a:pt x="28359" y="19966"/>
                    <a:pt x="31596" y="24871"/>
                  </a:cubicBezTo>
                  <a:lnTo>
                    <a:pt x="31596" y="-180"/>
                  </a:lnTo>
                  <a:lnTo>
                    <a:pt x="41121" y="-180"/>
                  </a:lnTo>
                  <a:lnTo>
                    <a:pt x="41121" y="63447"/>
                  </a:lnTo>
                  <a:lnTo>
                    <a:pt x="31596" y="63447"/>
                  </a:lnTo>
                  <a:lnTo>
                    <a:pt x="31596" y="56589"/>
                  </a:lnTo>
                  <a:cubicBezTo>
                    <a:pt x="28075" y="61637"/>
                    <a:pt x="22168" y="64485"/>
                    <a:pt x="16071" y="64114"/>
                  </a:cubicBezTo>
                  <a:cubicBezTo>
                    <a:pt x="10355" y="64123"/>
                    <a:pt x="4927" y="61780"/>
                    <a:pt x="1021" y="57637"/>
                  </a:cubicBezTo>
                  <a:close/>
                  <a:moveTo>
                    <a:pt x="4165" y="40873"/>
                  </a:moveTo>
                  <a:cubicBezTo>
                    <a:pt x="4072" y="44854"/>
                    <a:pt x="5499" y="48721"/>
                    <a:pt x="8355" y="51541"/>
                  </a:cubicBezTo>
                  <a:cubicBezTo>
                    <a:pt x="10834" y="54103"/>
                    <a:pt x="14262" y="55570"/>
                    <a:pt x="17880" y="55637"/>
                  </a:cubicBezTo>
                  <a:cubicBezTo>
                    <a:pt x="21503" y="55665"/>
                    <a:pt x="24931" y="54141"/>
                    <a:pt x="27405" y="51446"/>
                  </a:cubicBezTo>
                  <a:cubicBezTo>
                    <a:pt x="30075" y="48541"/>
                    <a:pt x="31405" y="44711"/>
                    <a:pt x="31312" y="40778"/>
                  </a:cubicBezTo>
                  <a:cubicBezTo>
                    <a:pt x="31405" y="36796"/>
                    <a:pt x="29977" y="32929"/>
                    <a:pt x="27405" y="29919"/>
                  </a:cubicBezTo>
                  <a:cubicBezTo>
                    <a:pt x="25024" y="27138"/>
                    <a:pt x="21503" y="25538"/>
                    <a:pt x="17880" y="25538"/>
                  </a:cubicBezTo>
                  <a:cubicBezTo>
                    <a:pt x="14262" y="25614"/>
                    <a:pt x="10736" y="27204"/>
                    <a:pt x="8355" y="29919"/>
                  </a:cubicBezTo>
                  <a:cubicBezTo>
                    <a:pt x="5593" y="32891"/>
                    <a:pt x="4072" y="36815"/>
                    <a:pt x="4165" y="40873"/>
                  </a:cubicBezTo>
                  <a:close/>
                </a:path>
              </a:pathLst>
            </a:custGeom>
            <a:solidFill>
              <a:srgbClr val="6D6E71"/>
            </a:solidFill>
            <a:ln w="9525" cap="flat">
              <a:noFill/>
              <a:prstDash val="solid"/>
              <a:miter/>
            </a:ln>
          </p:spPr>
          <p:txBody>
            <a:bodyPr rtlCol="0" anchor="ctr"/>
            <a:lstStyle/>
            <a:p>
              <a:endParaRPr lang="en-US"/>
            </a:p>
          </p:txBody>
        </p:sp>
        <p:sp>
          <p:nvSpPr>
            <p:cNvPr id="725" name="Freeform: Shape 724">
              <a:extLst>
                <a:ext uri="{FF2B5EF4-FFF2-40B4-BE49-F238E27FC236}">
                  <a16:creationId xmlns:a16="http://schemas.microsoft.com/office/drawing/2014/main" id="{CDB5D64A-53D1-40AB-8598-2F15753E400F}"/>
                </a:ext>
              </a:extLst>
            </p:cNvPr>
            <p:cNvSpPr/>
            <p:nvPr/>
          </p:nvSpPr>
          <p:spPr>
            <a:xfrm>
              <a:off x="19733309" y="3253333"/>
              <a:ext cx="40636" cy="47472"/>
            </a:xfrm>
            <a:custGeom>
              <a:avLst/>
              <a:gdLst>
                <a:gd name="connsiteX0" fmla="*/ 34921 w 40636"/>
                <a:gd name="connsiteY0" fmla="*/ 46613 h 47472"/>
                <a:gd name="connsiteX1" fmla="*/ 26159 w 40636"/>
                <a:gd name="connsiteY1" fmla="*/ 46613 h 47472"/>
                <a:gd name="connsiteX2" fmla="*/ 26159 w 40636"/>
                <a:gd name="connsiteY2" fmla="*/ 40517 h 47472"/>
                <a:gd name="connsiteX3" fmla="*/ 11016 w 40636"/>
                <a:gd name="connsiteY3" fmla="*/ 47280 h 47472"/>
                <a:gd name="connsiteX4" fmla="*/ -798 w 40636"/>
                <a:gd name="connsiteY4" fmla="*/ 43279 h 47472"/>
                <a:gd name="connsiteX5" fmla="*/ -5462 w 40636"/>
                <a:gd name="connsiteY5" fmla="*/ 32516 h 47472"/>
                <a:gd name="connsiteX6" fmla="*/ -509 w 40636"/>
                <a:gd name="connsiteY6" fmla="*/ 22420 h 47472"/>
                <a:gd name="connsiteX7" fmla="*/ 12922 w 40636"/>
                <a:gd name="connsiteY7" fmla="*/ 19086 h 47472"/>
                <a:gd name="connsiteX8" fmla="*/ 25396 w 40636"/>
                <a:gd name="connsiteY8" fmla="*/ 19086 h 47472"/>
                <a:gd name="connsiteX9" fmla="*/ 25396 w 40636"/>
                <a:gd name="connsiteY9" fmla="*/ 17371 h 47472"/>
                <a:gd name="connsiteX10" fmla="*/ 15304 w 40636"/>
                <a:gd name="connsiteY10" fmla="*/ 7846 h 47472"/>
                <a:gd name="connsiteX11" fmla="*/ 2063 w 40636"/>
                <a:gd name="connsiteY11" fmla="*/ 12418 h 47472"/>
                <a:gd name="connsiteX12" fmla="*/ -2225 w 40636"/>
                <a:gd name="connsiteY12" fmla="*/ 6418 h 47472"/>
                <a:gd name="connsiteX13" fmla="*/ 16825 w 40636"/>
                <a:gd name="connsiteY13" fmla="*/ -155 h 47472"/>
                <a:gd name="connsiteX14" fmla="*/ 29968 w 40636"/>
                <a:gd name="connsiteY14" fmla="*/ 3941 h 47472"/>
                <a:gd name="connsiteX15" fmla="*/ 35112 w 40636"/>
                <a:gd name="connsiteY15" fmla="*/ 16704 h 47472"/>
                <a:gd name="connsiteX16" fmla="*/ 25396 w 40636"/>
                <a:gd name="connsiteY16" fmla="*/ 29659 h 47472"/>
                <a:gd name="connsiteX17" fmla="*/ 25396 w 40636"/>
                <a:gd name="connsiteY17" fmla="*/ 25753 h 47472"/>
                <a:gd name="connsiteX18" fmla="*/ 14634 w 40636"/>
                <a:gd name="connsiteY18" fmla="*/ 25753 h 47472"/>
                <a:gd name="connsiteX19" fmla="*/ 4253 w 40636"/>
                <a:gd name="connsiteY19" fmla="*/ 32326 h 47472"/>
                <a:gd name="connsiteX20" fmla="*/ 6825 w 40636"/>
                <a:gd name="connsiteY20" fmla="*/ 37374 h 47472"/>
                <a:gd name="connsiteX21" fmla="*/ 13969 w 40636"/>
                <a:gd name="connsiteY21" fmla="*/ 39184 h 47472"/>
                <a:gd name="connsiteX22" fmla="*/ 21968 w 40636"/>
                <a:gd name="connsiteY22" fmla="*/ 36612 h 47472"/>
                <a:gd name="connsiteX23" fmla="*/ 25303 w 40636"/>
                <a:gd name="connsiteY23" fmla="*/ 29563 h 47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6" h="47472">
                  <a:moveTo>
                    <a:pt x="34921" y="46613"/>
                  </a:moveTo>
                  <a:lnTo>
                    <a:pt x="26159" y="46613"/>
                  </a:lnTo>
                  <a:lnTo>
                    <a:pt x="26159" y="40517"/>
                  </a:lnTo>
                  <a:cubicBezTo>
                    <a:pt x="22447" y="44965"/>
                    <a:pt x="16825" y="47461"/>
                    <a:pt x="11016" y="47280"/>
                  </a:cubicBezTo>
                  <a:cubicBezTo>
                    <a:pt x="6728" y="47442"/>
                    <a:pt x="2537" y="46013"/>
                    <a:pt x="-798" y="43279"/>
                  </a:cubicBezTo>
                  <a:cubicBezTo>
                    <a:pt x="-3937" y="40593"/>
                    <a:pt x="-5653" y="36631"/>
                    <a:pt x="-5462" y="32516"/>
                  </a:cubicBezTo>
                  <a:cubicBezTo>
                    <a:pt x="-5653" y="28516"/>
                    <a:pt x="-3844" y="24687"/>
                    <a:pt x="-509" y="22420"/>
                  </a:cubicBezTo>
                  <a:cubicBezTo>
                    <a:pt x="3588" y="20029"/>
                    <a:pt x="8253" y="18867"/>
                    <a:pt x="12922" y="19086"/>
                  </a:cubicBezTo>
                  <a:lnTo>
                    <a:pt x="25396" y="19086"/>
                  </a:lnTo>
                  <a:lnTo>
                    <a:pt x="25396" y="17371"/>
                  </a:lnTo>
                  <a:cubicBezTo>
                    <a:pt x="25396" y="11275"/>
                    <a:pt x="22066" y="7846"/>
                    <a:pt x="15304" y="7846"/>
                  </a:cubicBezTo>
                  <a:cubicBezTo>
                    <a:pt x="10541" y="8018"/>
                    <a:pt x="5969" y="9608"/>
                    <a:pt x="2063" y="12418"/>
                  </a:cubicBezTo>
                  <a:lnTo>
                    <a:pt x="-2225" y="6418"/>
                  </a:lnTo>
                  <a:cubicBezTo>
                    <a:pt x="3109" y="2065"/>
                    <a:pt x="9872" y="-269"/>
                    <a:pt x="16825" y="-155"/>
                  </a:cubicBezTo>
                  <a:cubicBezTo>
                    <a:pt x="21587" y="-393"/>
                    <a:pt x="26257" y="1055"/>
                    <a:pt x="29968" y="3941"/>
                  </a:cubicBezTo>
                  <a:cubicBezTo>
                    <a:pt x="33591" y="7132"/>
                    <a:pt x="35493" y="11875"/>
                    <a:pt x="35112" y="16704"/>
                  </a:cubicBezTo>
                  <a:close/>
                  <a:moveTo>
                    <a:pt x="25396" y="29659"/>
                  </a:moveTo>
                  <a:lnTo>
                    <a:pt x="25396" y="25753"/>
                  </a:lnTo>
                  <a:lnTo>
                    <a:pt x="14634" y="25753"/>
                  </a:lnTo>
                  <a:cubicBezTo>
                    <a:pt x="7681" y="25753"/>
                    <a:pt x="4253" y="27944"/>
                    <a:pt x="4253" y="32326"/>
                  </a:cubicBezTo>
                  <a:cubicBezTo>
                    <a:pt x="4156" y="34345"/>
                    <a:pt x="5109" y="36269"/>
                    <a:pt x="6825" y="37374"/>
                  </a:cubicBezTo>
                  <a:cubicBezTo>
                    <a:pt x="8918" y="38707"/>
                    <a:pt x="11490" y="39346"/>
                    <a:pt x="13969" y="39184"/>
                  </a:cubicBezTo>
                  <a:cubicBezTo>
                    <a:pt x="16825" y="39241"/>
                    <a:pt x="19685" y="38336"/>
                    <a:pt x="21968" y="36612"/>
                  </a:cubicBezTo>
                  <a:cubicBezTo>
                    <a:pt x="24159" y="34964"/>
                    <a:pt x="25396" y="32326"/>
                    <a:pt x="25303" y="29563"/>
                  </a:cubicBezTo>
                  <a:close/>
                </a:path>
              </a:pathLst>
            </a:custGeom>
            <a:solidFill>
              <a:srgbClr val="6D6E71"/>
            </a:solidFill>
            <a:ln w="9525" cap="flat">
              <a:noFill/>
              <a:prstDash val="solid"/>
              <a:miter/>
            </a:ln>
          </p:spPr>
          <p:txBody>
            <a:bodyPr rtlCol="0" anchor="ctr"/>
            <a:lstStyle/>
            <a:p>
              <a:endParaRPr lang="en-US"/>
            </a:p>
          </p:txBody>
        </p:sp>
        <p:sp>
          <p:nvSpPr>
            <p:cNvPr id="726" name="Freeform: Shape 725">
              <a:extLst>
                <a:ext uri="{FF2B5EF4-FFF2-40B4-BE49-F238E27FC236}">
                  <a16:creationId xmlns:a16="http://schemas.microsoft.com/office/drawing/2014/main" id="{2DCA7157-7ECD-4DF8-8627-8BF3DC9F7A2B}"/>
                </a:ext>
              </a:extLst>
            </p:cNvPr>
            <p:cNvSpPr/>
            <p:nvPr/>
          </p:nvSpPr>
          <p:spPr>
            <a:xfrm>
              <a:off x="19786283" y="3253828"/>
              <a:ext cx="41961" cy="46298"/>
            </a:xfrm>
            <a:custGeom>
              <a:avLst/>
              <a:gdLst>
                <a:gd name="connsiteX0" fmla="*/ 4048 w 41961"/>
                <a:gd name="connsiteY0" fmla="*/ 21448 h 46298"/>
                <a:gd name="connsiteX1" fmla="*/ 4048 w 41961"/>
                <a:gd name="connsiteY1" fmla="*/ 46118 h 46298"/>
                <a:gd name="connsiteX2" fmla="*/ -5477 w 41961"/>
                <a:gd name="connsiteY2" fmla="*/ 46118 h 46298"/>
                <a:gd name="connsiteX3" fmla="*/ -5477 w 41961"/>
                <a:gd name="connsiteY3" fmla="*/ 493 h 46298"/>
                <a:gd name="connsiteX4" fmla="*/ 4048 w 41961"/>
                <a:gd name="connsiteY4" fmla="*/ 493 h 46298"/>
                <a:gd name="connsiteX5" fmla="*/ 4048 w 41961"/>
                <a:gd name="connsiteY5" fmla="*/ 8875 h 46298"/>
                <a:gd name="connsiteX6" fmla="*/ 10429 w 41961"/>
                <a:gd name="connsiteY6" fmla="*/ 2208 h 46298"/>
                <a:gd name="connsiteX7" fmla="*/ 31670 w 41961"/>
                <a:gd name="connsiteY7" fmla="*/ 4494 h 46298"/>
                <a:gd name="connsiteX8" fmla="*/ 36432 w 41961"/>
                <a:gd name="connsiteY8" fmla="*/ 18210 h 46298"/>
                <a:gd name="connsiteX9" fmla="*/ 36432 w 41961"/>
                <a:gd name="connsiteY9" fmla="*/ 46118 h 46298"/>
                <a:gd name="connsiteX10" fmla="*/ 26907 w 41961"/>
                <a:gd name="connsiteY10" fmla="*/ 46118 h 46298"/>
                <a:gd name="connsiteX11" fmla="*/ 26907 w 41961"/>
                <a:gd name="connsiteY11" fmla="*/ 21067 h 46298"/>
                <a:gd name="connsiteX12" fmla="*/ 16429 w 41961"/>
                <a:gd name="connsiteY12" fmla="*/ 8494 h 46298"/>
                <a:gd name="connsiteX13" fmla="*/ 7764 w 41961"/>
                <a:gd name="connsiteY13" fmla="*/ 11828 h 46298"/>
                <a:gd name="connsiteX14" fmla="*/ 4048 w 41961"/>
                <a:gd name="connsiteY14" fmla="*/ 21448 h 4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1" h="46298">
                  <a:moveTo>
                    <a:pt x="4048" y="21448"/>
                  </a:moveTo>
                  <a:lnTo>
                    <a:pt x="4048" y="46118"/>
                  </a:lnTo>
                  <a:lnTo>
                    <a:pt x="-5477" y="46118"/>
                  </a:lnTo>
                  <a:lnTo>
                    <a:pt x="-5477" y="493"/>
                  </a:lnTo>
                  <a:lnTo>
                    <a:pt x="4048" y="493"/>
                  </a:lnTo>
                  <a:lnTo>
                    <a:pt x="4048" y="8875"/>
                  </a:lnTo>
                  <a:cubicBezTo>
                    <a:pt x="5569" y="6113"/>
                    <a:pt x="7764" y="3808"/>
                    <a:pt x="10429" y="2208"/>
                  </a:cubicBezTo>
                  <a:cubicBezTo>
                    <a:pt x="17289" y="-1678"/>
                    <a:pt x="25861" y="-755"/>
                    <a:pt x="31670" y="4494"/>
                  </a:cubicBezTo>
                  <a:cubicBezTo>
                    <a:pt x="35097" y="8209"/>
                    <a:pt x="36814" y="13171"/>
                    <a:pt x="36432" y="18210"/>
                  </a:cubicBezTo>
                  <a:lnTo>
                    <a:pt x="36432" y="46118"/>
                  </a:lnTo>
                  <a:lnTo>
                    <a:pt x="26907" y="46118"/>
                  </a:lnTo>
                  <a:lnTo>
                    <a:pt x="26907" y="21067"/>
                  </a:lnTo>
                  <a:cubicBezTo>
                    <a:pt x="26907" y="12685"/>
                    <a:pt x="23382" y="8494"/>
                    <a:pt x="16429" y="8494"/>
                  </a:cubicBezTo>
                  <a:cubicBezTo>
                    <a:pt x="13192" y="8466"/>
                    <a:pt x="10146" y="9656"/>
                    <a:pt x="7764" y="11828"/>
                  </a:cubicBezTo>
                  <a:cubicBezTo>
                    <a:pt x="5192" y="14324"/>
                    <a:pt x="3760" y="17848"/>
                    <a:pt x="4048" y="21448"/>
                  </a:cubicBezTo>
                  <a:close/>
                </a:path>
              </a:pathLst>
            </a:custGeom>
            <a:solidFill>
              <a:srgbClr val="6D6E71"/>
            </a:solidFill>
            <a:ln w="9525" cap="flat">
              <a:noFill/>
              <a:prstDash val="solid"/>
              <a:miter/>
            </a:ln>
          </p:spPr>
          <p:txBody>
            <a:bodyPr rtlCol="0" anchor="ctr"/>
            <a:lstStyle/>
            <a:p>
              <a:endParaRPr lang="en-US"/>
            </a:p>
          </p:txBody>
        </p:sp>
        <p:sp>
          <p:nvSpPr>
            <p:cNvPr id="727" name="Freeform: Shape 726">
              <a:extLst>
                <a:ext uri="{FF2B5EF4-FFF2-40B4-BE49-F238E27FC236}">
                  <a16:creationId xmlns:a16="http://schemas.microsoft.com/office/drawing/2014/main" id="{5280BD9C-DB02-4923-8663-94F3D409D318}"/>
                </a:ext>
              </a:extLst>
            </p:cNvPr>
            <p:cNvSpPr/>
            <p:nvPr/>
          </p:nvSpPr>
          <p:spPr>
            <a:xfrm>
              <a:off x="19837243" y="3240214"/>
              <a:ext cx="31714" cy="60579"/>
            </a:xfrm>
            <a:custGeom>
              <a:avLst/>
              <a:gdLst>
                <a:gd name="connsiteX0" fmla="*/ 9857 w 31714"/>
                <a:gd name="connsiteY0" fmla="*/ 21823 h 60579"/>
                <a:gd name="connsiteX1" fmla="*/ 9857 w 31714"/>
                <a:gd name="connsiteY1" fmla="*/ 44968 h 60579"/>
                <a:gd name="connsiteX2" fmla="*/ 11573 w 31714"/>
                <a:gd name="connsiteY2" fmla="*/ 50207 h 60579"/>
                <a:gd name="connsiteX3" fmla="*/ 16336 w 31714"/>
                <a:gd name="connsiteY3" fmla="*/ 52112 h 60579"/>
                <a:gd name="connsiteX4" fmla="*/ 22238 w 31714"/>
                <a:gd name="connsiteY4" fmla="*/ 49064 h 60579"/>
                <a:gd name="connsiteX5" fmla="*/ 26238 w 31714"/>
                <a:gd name="connsiteY5" fmla="*/ 55827 h 60579"/>
                <a:gd name="connsiteX6" fmla="*/ 15001 w 31714"/>
                <a:gd name="connsiteY6" fmla="*/ 60399 h 60579"/>
                <a:gd name="connsiteX7" fmla="*/ 4523 w 31714"/>
                <a:gd name="connsiteY7" fmla="*/ 56208 h 60579"/>
                <a:gd name="connsiteX8" fmla="*/ 234 w 31714"/>
                <a:gd name="connsiteY8" fmla="*/ 44683 h 60579"/>
                <a:gd name="connsiteX9" fmla="*/ 234 w 31714"/>
                <a:gd name="connsiteY9" fmla="*/ 21823 h 60579"/>
                <a:gd name="connsiteX10" fmla="*/ -5477 w 31714"/>
                <a:gd name="connsiteY10" fmla="*/ 21823 h 60579"/>
                <a:gd name="connsiteX11" fmla="*/ -5477 w 31714"/>
                <a:gd name="connsiteY11" fmla="*/ 14108 h 60579"/>
                <a:gd name="connsiteX12" fmla="*/ 234 w 31714"/>
                <a:gd name="connsiteY12" fmla="*/ 14108 h 60579"/>
                <a:gd name="connsiteX13" fmla="*/ 234 w 31714"/>
                <a:gd name="connsiteY13" fmla="*/ -180 h 60579"/>
                <a:gd name="connsiteX14" fmla="*/ 9759 w 31714"/>
                <a:gd name="connsiteY14" fmla="*/ -180 h 60579"/>
                <a:gd name="connsiteX15" fmla="*/ 9759 w 31714"/>
                <a:gd name="connsiteY15" fmla="*/ 14108 h 60579"/>
                <a:gd name="connsiteX16" fmla="*/ 21763 w 31714"/>
                <a:gd name="connsiteY16" fmla="*/ 14108 h 60579"/>
                <a:gd name="connsiteX17" fmla="*/ 21763 w 31714"/>
                <a:gd name="connsiteY17" fmla="*/ 21823 h 6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4" h="60579">
                  <a:moveTo>
                    <a:pt x="9857" y="21823"/>
                  </a:moveTo>
                  <a:lnTo>
                    <a:pt x="9857" y="44968"/>
                  </a:lnTo>
                  <a:cubicBezTo>
                    <a:pt x="9759" y="46864"/>
                    <a:pt x="10332" y="48731"/>
                    <a:pt x="11573" y="50207"/>
                  </a:cubicBezTo>
                  <a:cubicBezTo>
                    <a:pt x="12810" y="51503"/>
                    <a:pt x="14522" y="52198"/>
                    <a:pt x="16336" y="52112"/>
                  </a:cubicBezTo>
                  <a:cubicBezTo>
                    <a:pt x="18619" y="51998"/>
                    <a:pt x="20810" y="50893"/>
                    <a:pt x="22238" y="49064"/>
                  </a:cubicBezTo>
                  <a:lnTo>
                    <a:pt x="26238" y="55827"/>
                  </a:lnTo>
                  <a:cubicBezTo>
                    <a:pt x="23191" y="58723"/>
                    <a:pt x="19191" y="60361"/>
                    <a:pt x="15001" y="60399"/>
                  </a:cubicBezTo>
                  <a:cubicBezTo>
                    <a:pt x="11094" y="60447"/>
                    <a:pt x="7285" y="58942"/>
                    <a:pt x="4523" y="56208"/>
                  </a:cubicBezTo>
                  <a:cubicBezTo>
                    <a:pt x="1569" y="53122"/>
                    <a:pt x="44" y="48950"/>
                    <a:pt x="234" y="44683"/>
                  </a:cubicBezTo>
                  <a:lnTo>
                    <a:pt x="234" y="21823"/>
                  </a:lnTo>
                  <a:lnTo>
                    <a:pt x="-5477" y="21823"/>
                  </a:lnTo>
                  <a:lnTo>
                    <a:pt x="-5477" y="14108"/>
                  </a:lnTo>
                  <a:lnTo>
                    <a:pt x="234" y="14108"/>
                  </a:lnTo>
                  <a:lnTo>
                    <a:pt x="234" y="-180"/>
                  </a:lnTo>
                  <a:lnTo>
                    <a:pt x="9759" y="-180"/>
                  </a:lnTo>
                  <a:lnTo>
                    <a:pt x="9759" y="14108"/>
                  </a:lnTo>
                  <a:lnTo>
                    <a:pt x="21763" y="14108"/>
                  </a:lnTo>
                  <a:lnTo>
                    <a:pt x="21763" y="21823"/>
                  </a:lnTo>
                  <a:close/>
                </a:path>
              </a:pathLst>
            </a:custGeom>
            <a:solidFill>
              <a:srgbClr val="6D6E71"/>
            </a:solidFill>
            <a:ln w="9525" cap="flat">
              <a:noFill/>
              <a:prstDash val="solid"/>
              <a:miter/>
            </a:ln>
          </p:spPr>
          <p:txBody>
            <a:bodyPr rtlCol="0" anchor="ctr"/>
            <a:lstStyle/>
            <a:p>
              <a:endParaRPr lang="en-US"/>
            </a:p>
          </p:txBody>
        </p:sp>
        <p:sp>
          <p:nvSpPr>
            <p:cNvPr id="728" name="Freeform: Shape 727">
              <a:extLst>
                <a:ext uri="{FF2B5EF4-FFF2-40B4-BE49-F238E27FC236}">
                  <a16:creationId xmlns:a16="http://schemas.microsoft.com/office/drawing/2014/main" id="{DA1E8041-D73B-40E1-899B-792C2A61AB6F}"/>
                </a:ext>
              </a:extLst>
            </p:cNvPr>
            <p:cNvSpPr/>
            <p:nvPr/>
          </p:nvSpPr>
          <p:spPr>
            <a:xfrm>
              <a:off x="16740361" y="3362873"/>
              <a:ext cx="40664" cy="47470"/>
            </a:xfrm>
            <a:custGeom>
              <a:avLst/>
              <a:gdLst>
                <a:gd name="connsiteX0" fmla="*/ 34926 w 40664"/>
                <a:gd name="connsiteY0" fmla="*/ 46611 h 47470"/>
                <a:gd name="connsiteX1" fmla="*/ 26164 w 40664"/>
                <a:gd name="connsiteY1" fmla="*/ 46611 h 47470"/>
                <a:gd name="connsiteX2" fmla="*/ 26164 w 40664"/>
                <a:gd name="connsiteY2" fmla="*/ 40515 h 47470"/>
                <a:gd name="connsiteX3" fmla="*/ 11016 w 40664"/>
                <a:gd name="connsiteY3" fmla="*/ 47278 h 47470"/>
                <a:gd name="connsiteX4" fmla="*/ -793 w 40664"/>
                <a:gd name="connsiteY4" fmla="*/ 43277 h 47470"/>
                <a:gd name="connsiteX5" fmla="*/ -5462 w 40664"/>
                <a:gd name="connsiteY5" fmla="*/ 32514 h 47470"/>
                <a:gd name="connsiteX6" fmla="*/ -509 w 40664"/>
                <a:gd name="connsiteY6" fmla="*/ 22418 h 47470"/>
                <a:gd name="connsiteX7" fmla="*/ 12922 w 40664"/>
                <a:gd name="connsiteY7" fmla="*/ 19084 h 47470"/>
                <a:gd name="connsiteX8" fmla="*/ 25401 w 40664"/>
                <a:gd name="connsiteY8" fmla="*/ 19084 h 47470"/>
                <a:gd name="connsiteX9" fmla="*/ 25401 w 40664"/>
                <a:gd name="connsiteY9" fmla="*/ 17369 h 47470"/>
                <a:gd name="connsiteX10" fmla="*/ 15304 w 40664"/>
                <a:gd name="connsiteY10" fmla="*/ 7844 h 47470"/>
                <a:gd name="connsiteX11" fmla="*/ 2063 w 40664"/>
                <a:gd name="connsiteY11" fmla="*/ 12416 h 47470"/>
                <a:gd name="connsiteX12" fmla="*/ -2221 w 40664"/>
                <a:gd name="connsiteY12" fmla="*/ 6416 h 47470"/>
                <a:gd name="connsiteX13" fmla="*/ 16829 w 40664"/>
                <a:gd name="connsiteY13" fmla="*/ -157 h 47470"/>
                <a:gd name="connsiteX14" fmla="*/ 29973 w 40664"/>
                <a:gd name="connsiteY14" fmla="*/ 3939 h 47470"/>
                <a:gd name="connsiteX15" fmla="*/ 35116 w 40664"/>
                <a:gd name="connsiteY15" fmla="*/ 16798 h 47470"/>
                <a:gd name="connsiteX16" fmla="*/ 25401 w 40664"/>
                <a:gd name="connsiteY16" fmla="*/ 29657 h 47470"/>
                <a:gd name="connsiteX17" fmla="*/ 25401 w 40664"/>
                <a:gd name="connsiteY17" fmla="*/ 25846 h 47470"/>
                <a:gd name="connsiteX18" fmla="*/ 14639 w 40664"/>
                <a:gd name="connsiteY18" fmla="*/ 25846 h 47470"/>
                <a:gd name="connsiteX19" fmla="*/ 4253 w 40664"/>
                <a:gd name="connsiteY19" fmla="*/ 32323 h 47470"/>
                <a:gd name="connsiteX20" fmla="*/ 6825 w 40664"/>
                <a:gd name="connsiteY20" fmla="*/ 37372 h 47470"/>
                <a:gd name="connsiteX21" fmla="*/ 13969 w 40664"/>
                <a:gd name="connsiteY21" fmla="*/ 39182 h 47470"/>
                <a:gd name="connsiteX22" fmla="*/ 21973 w 40664"/>
                <a:gd name="connsiteY22" fmla="*/ 36610 h 47470"/>
                <a:gd name="connsiteX23" fmla="*/ 25303 w 40664"/>
                <a:gd name="connsiteY23" fmla="*/ 29657 h 47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64" h="47470">
                  <a:moveTo>
                    <a:pt x="34926" y="46611"/>
                  </a:moveTo>
                  <a:lnTo>
                    <a:pt x="26164" y="46611"/>
                  </a:lnTo>
                  <a:lnTo>
                    <a:pt x="26164" y="40515"/>
                  </a:lnTo>
                  <a:cubicBezTo>
                    <a:pt x="22447" y="44963"/>
                    <a:pt x="16829" y="47459"/>
                    <a:pt x="11016" y="47278"/>
                  </a:cubicBezTo>
                  <a:cubicBezTo>
                    <a:pt x="6732" y="47440"/>
                    <a:pt x="2542" y="46011"/>
                    <a:pt x="-793" y="43277"/>
                  </a:cubicBezTo>
                  <a:cubicBezTo>
                    <a:pt x="-3937" y="40591"/>
                    <a:pt x="-5653" y="36629"/>
                    <a:pt x="-5462" y="32514"/>
                  </a:cubicBezTo>
                  <a:cubicBezTo>
                    <a:pt x="-5653" y="28514"/>
                    <a:pt x="-3839" y="24684"/>
                    <a:pt x="-509" y="22418"/>
                  </a:cubicBezTo>
                  <a:cubicBezTo>
                    <a:pt x="3588" y="20027"/>
                    <a:pt x="8253" y="18865"/>
                    <a:pt x="12922" y="19084"/>
                  </a:cubicBezTo>
                  <a:lnTo>
                    <a:pt x="25401" y="19084"/>
                  </a:lnTo>
                  <a:lnTo>
                    <a:pt x="25401" y="17369"/>
                  </a:lnTo>
                  <a:cubicBezTo>
                    <a:pt x="25401" y="11369"/>
                    <a:pt x="21973" y="7844"/>
                    <a:pt x="15304" y="7844"/>
                  </a:cubicBezTo>
                  <a:cubicBezTo>
                    <a:pt x="10541" y="8015"/>
                    <a:pt x="5969" y="9607"/>
                    <a:pt x="2063" y="12416"/>
                  </a:cubicBezTo>
                  <a:lnTo>
                    <a:pt x="-2221" y="6416"/>
                  </a:lnTo>
                  <a:cubicBezTo>
                    <a:pt x="3207" y="2062"/>
                    <a:pt x="9876" y="-271"/>
                    <a:pt x="16829" y="-157"/>
                  </a:cubicBezTo>
                  <a:cubicBezTo>
                    <a:pt x="21592" y="-385"/>
                    <a:pt x="26257" y="1072"/>
                    <a:pt x="29973" y="3939"/>
                  </a:cubicBezTo>
                  <a:cubicBezTo>
                    <a:pt x="33689" y="7159"/>
                    <a:pt x="35591" y="11930"/>
                    <a:pt x="35116" y="16798"/>
                  </a:cubicBezTo>
                  <a:close/>
                  <a:moveTo>
                    <a:pt x="25401" y="29657"/>
                  </a:moveTo>
                  <a:lnTo>
                    <a:pt x="25401" y="25846"/>
                  </a:lnTo>
                  <a:lnTo>
                    <a:pt x="14639" y="25846"/>
                  </a:lnTo>
                  <a:cubicBezTo>
                    <a:pt x="7686" y="25846"/>
                    <a:pt x="4253" y="27942"/>
                    <a:pt x="4253" y="32323"/>
                  </a:cubicBezTo>
                  <a:cubicBezTo>
                    <a:pt x="4160" y="34343"/>
                    <a:pt x="5114" y="36257"/>
                    <a:pt x="6825" y="37372"/>
                  </a:cubicBezTo>
                  <a:cubicBezTo>
                    <a:pt x="8923" y="38705"/>
                    <a:pt x="11495" y="39343"/>
                    <a:pt x="13969" y="39182"/>
                  </a:cubicBezTo>
                  <a:cubicBezTo>
                    <a:pt x="16829" y="39239"/>
                    <a:pt x="19685" y="38334"/>
                    <a:pt x="21973" y="36610"/>
                  </a:cubicBezTo>
                  <a:cubicBezTo>
                    <a:pt x="24164" y="34991"/>
                    <a:pt x="25401" y="32381"/>
                    <a:pt x="25303" y="29657"/>
                  </a:cubicBezTo>
                  <a:close/>
                </a:path>
              </a:pathLst>
            </a:custGeom>
            <a:solidFill>
              <a:srgbClr val="6D6E71"/>
            </a:solidFill>
            <a:ln w="9525" cap="flat">
              <a:noFill/>
              <a:prstDash val="solid"/>
              <a:miter/>
            </a:ln>
          </p:spPr>
          <p:txBody>
            <a:bodyPr rtlCol="0" anchor="ctr"/>
            <a:lstStyle/>
            <a:p>
              <a:endParaRPr lang="en-US"/>
            </a:p>
          </p:txBody>
        </p:sp>
        <p:sp>
          <p:nvSpPr>
            <p:cNvPr id="729" name="Freeform: Shape 728">
              <a:extLst>
                <a:ext uri="{FF2B5EF4-FFF2-40B4-BE49-F238E27FC236}">
                  <a16:creationId xmlns:a16="http://schemas.microsoft.com/office/drawing/2014/main" id="{52C80E35-6FE0-4DA4-8B4F-B6D766BB15B7}"/>
                </a:ext>
              </a:extLst>
            </p:cNvPr>
            <p:cNvSpPr/>
            <p:nvPr/>
          </p:nvSpPr>
          <p:spPr>
            <a:xfrm>
              <a:off x="16793335" y="3363358"/>
              <a:ext cx="41961" cy="46305"/>
            </a:xfrm>
            <a:custGeom>
              <a:avLst/>
              <a:gdLst>
                <a:gd name="connsiteX0" fmla="*/ 4048 w 41961"/>
                <a:gd name="connsiteY0" fmla="*/ 21456 h 46305"/>
                <a:gd name="connsiteX1" fmla="*/ 4048 w 41961"/>
                <a:gd name="connsiteY1" fmla="*/ 46126 h 46305"/>
                <a:gd name="connsiteX2" fmla="*/ -5477 w 41961"/>
                <a:gd name="connsiteY2" fmla="*/ 46126 h 46305"/>
                <a:gd name="connsiteX3" fmla="*/ -5477 w 41961"/>
                <a:gd name="connsiteY3" fmla="*/ 501 h 46305"/>
                <a:gd name="connsiteX4" fmla="*/ 4048 w 41961"/>
                <a:gd name="connsiteY4" fmla="*/ 501 h 46305"/>
                <a:gd name="connsiteX5" fmla="*/ 4048 w 41961"/>
                <a:gd name="connsiteY5" fmla="*/ 8883 h 46305"/>
                <a:gd name="connsiteX6" fmla="*/ 10429 w 41961"/>
                <a:gd name="connsiteY6" fmla="*/ 2216 h 46305"/>
                <a:gd name="connsiteX7" fmla="*/ 19196 w 41961"/>
                <a:gd name="connsiteY7" fmla="*/ -166 h 46305"/>
                <a:gd name="connsiteX8" fmla="*/ 31670 w 41961"/>
                <a:gd name="connsiteY8" fmla="*/ 4597 h 46305"/>
                <a:gd name="connsiteX9" fmla="*/ 36432 w 41961"/>
                <a:gd name="connsiteY9" fmla="*/ 18217 h 46305"/>
                <a:gd name="connsiteX10" fmla="*/ 36432 w 41961"/>
                <a:gd name="connsiteY10" fmla="*/ 46126 h 46305"/>
                <a:gd name="connsiteX11" fmla="*/ 26907 w 41961"/>
                <a:gd name="connsiteY11" fmla="*/ 46126 h 46305"/>
                <a:gd name="connsiteX12" fmla="*/ 26907 w 41961"/>
                <a:gd name="connsiteY12" fmla="*/ 21075 h 46305"/>
                <a:gd name="connsiteX13" fmla="*/ 16527 w 41961"/>
                <a:gd name="connsiteY13" fmla="*/ 8502 h 46305"/>
                <a:gd name="connsiteX14" fmla="*/ 7857 w 41961"/>
                <a:gd name="connsiteY14" fmla="*/ 11836 h 46305"/>
                <a:gd name="connsiteX15" fmla="*/ 4048 w 41961"/>
                <a:gd name="connsiteY15" fmla="*/ 21456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46305">
                  <a:moveTo>
                    <a:pt x="4048" y="21456"/>
                  </a:moveTo>
                  <a:lnTo>
                    <a:pt x="4048" y="46126"/>
                  </a:lnTo>
                  <a:lnTo>
                    <a:pt x="-5477" y="46126"/>
                  </a:lnTo>
                  <a:lnTo>
                    <a:pt x="-5477" y="501"/>
                  </a:lnTo>
                  <a:lnTo>
                    <a:pt x="4048" y="501"/>
                  </a:lnTo>
                  <a:lnTo>
                    <a:pt x="4048" y="8883"/>
                  </a:lnTo>
                  <a:cubicBezTo>
                    <a:pt x="5476" y="6102"/>
                    <a:pt x="7667" y="3787"/>
                    <a:pt x="10429" y="2216"/>
                  </a:cubicBezTo>
                  <a:cubicBezTo>
                    <a:pt x="13099" y="663"/>
                    <a:pt x="16145" y="-156"/>
                    <a:pt x="19196" y="-166"/>
                  </a:cubicBezTo>
                  <a:cubicBezTo>
                    <a:pt x="23861" y="-356"/>
                    <a:pt x="28340" y="1368"/>
                    <a:pt x="31670" y="4597"/>
                  </a:cubicBezTo>
                  <a:cubicBezTo>
                    <a:pt x="35102" y="8273"/>
                    <a:pt x="36814" y="13207"/>
                    <a:pt x="36432" y="18217"/>
                  </a:cubicBezTo>
                  <a:lnTo>
                    <a:pt x="36432" y="46126"/>
                  </a:lnTo>
                  <a:lnTo>
                    <a:pt x="26907" y="46126"/>
                  </a:lnTo>
                  <a:lnTo>
                    <a:pt x="26907" y="21075"/>
                  </a:lnTo>
                  <a:cubicBezTo>
                    <a:pt x="26907" y="12693"/>
                    <a:pt x="23480" y="8502"/>
                    <a:pt x="16527" y="8502"/>
                  </a:cubicBezTo>
                  <a:cubicBezTo>
                    <a:pt x="13289" y="8455"/>
                    <a:pt x="10239" y="9655"/>
                    <a:pt x="7857" y="11836"/>
                  </a:cubicBezTo>
                  <a:cubicBezTo>
                    <a:pt x="5192" y="14322"/>
                    <a:pt x="3858" y="17846"/>
                    <a:pt x="4048" y="21456"/>
                  </a:cubicBezTo>
                  <a:close/>
                </a:path>
              </a:pathLst>
            </a:custGeom>
            <a:solidFill>
              <a:srgbClr val="6D6E71"/>
            </a:solidFill>
            <a:ln w="9525" cap="flat">
              <a:noFill/>
              <a:prstDash val="solid"/>
              <a:miter/>
            </a:ln>
          </p:spPr>
          <p:txBody>
            <a:bodyPr rtlCol="0" anchor="ctr"/>
            <a:lstStyle/>
            <a:p>
              <a:endParaRPr lang="en-US"/>
            </a:p>
          </p:txBody>
        </p:sp>
        <p:sp>
          <p:nvSpPr>
            <p:cNvPr id="730" name="Freeform: Shape 729">
              <a:extLst>
                <a:ext uri="{FF2B5EF4-FFF2-40B4-BE49-F238E27FC236}">
                  <a16:creationId xmlns:a16="http://schemas.microsoft.com/office/drawing/2014/main" id="{5D01D895-F993-470C-8D61-A89D9FCB7D41}"/>
                </a:ext>
              </a:extLst>
            </p:cNvPr>
            <p:cNvSpPr/>
            <p:nvPr/>
          </p:nvSpPr>
          <p:spPr>
            <a:xfrm>
              <a:off x="16845224" y="3346037"/>
              <a:ext cx="46602" cy="64317"/>
            </a:xfrm>
            <a:custGeom>
              <a:avLst/>
              <a:gdLst>
                <a:gd name="connsiteX0" fmla="*/ 928 w 46602"/>
                <a:gd name="connsiteY0" fmla="*/ 57637 h 64317"/>
                <a:gd name="connsiteX1" fmla="*/ -5453 w 46602"/>
                <a:gd name="connsiteY1" fmla="*/ 40492 h 64317"/>
                <a:gd name="connsiteX2" fmla="*/ 1119 w 46602"/>
                <a:gd name="connsiteY2" fmla="*/ 23537 h 64317"/>
                <a:gd name="connsiteX3" fmla="*/ 16835 w 46602"/>
                <a:gd name="connsiteY3" fmla="*/ 17156 h 64317"/>
                <a:gd name="connsiteX4" fmla="*/ 31601 w 46602"/>
                <a:gd name="connsiteY4" fmla="*/ 24871 h 64317"/>
                <a:gd name="connsiteX5" fmla="*/ 31601 w 46602"/>
                <a:gd name="connsiteY5" fmla="*/ -180 h 64317"/>
                <a:gd name="connsiteX6" fmla="*/ 41126 w 46602"/>
                <a:gd name="connsiteY6" fmla="*/ -180 h 64317"/>
                <a:gd name="connsiteX7" fmla="*/ 41126 w 46602"/>
                <a:gd name="connsiteY7" fmla="*/ 63447 h 64317"/>
                <a:gd name="connsiteX8" fmla="*/ 31601 w 46602"/>
                <a:gd name="connsiteY8" fmla="*/ 63447 h 64317"/>
                <a:gd name="connsiteX9" fmla="*/ 31601 w 46602"/>
                <a:gd name="connsiteY9" fmla="*/ 56589 h 64317"/>
                <a:gd name="connsiteX10" fmla="*/ 16072 w 46602"/>
                <a:gd name="connsiteY10" fmla="*/ 64114 h 64317"/>
                <a:gd name="connsiteX11" fmla="*/ 928 w 46602"/>
                <a:gd name="connsiteY11" fmla="*/ 57637 h 64317"/>
                <a:gd name="connsiteX12" fmla="*/ 4166 w 46602"/>
                <a:gd name="connsiteY12" fmla="*/ 40873 h 64317"/>
                <a:gd name="connsiteX13" fmla="*/ 8356 w 46602"/>
                <a:gd name="connsiteY13" fmla="*/ 51541 h 64317"/>
                <a:gd name="connsiteX14" fmla="*/ 17881 w 46602"/>
                <a:gd name="connsiteY14" fmla="*/ 55636 h 64317"/>
                <a:gd name="connsiteX15" fmla="*/ 27406 w 46602"/>
                <a:gd name="connsiteY15" fmla="*/ 51541 h 64317"/>
                <a:gd name="connsiteX16" fmla="*/ 31410 w 46602"/>
                <a:gd name="connsiteY16" fmla="*/ 40873 h 64317"/>
                <a:gd name="connsiteX17" fmla="*/ 27406 w 46602"/>
                <a:gd name="connsiteY17" fmla="*/ 29919 h 64317"/>
                <a:gd name="connsiteX18" fmla="*/ 17881 w 46602"/>
                <a:gd name="connsiteY18" fmla="*/ 25538 h 64317"/>
                <a:gd name="connsiteX19" fmla="*/ 8356 w 46602"/>
                <a:gd name="connsiteY19" fmla="*/ 29919 h 64317"/>
                <a:gd name="connsiteX20" fmla="*/ 3882 w 46602"/>
                <a:gd name="connsiteY20" fmla="*/ 40873 h 6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2" h="64317">
                  <a:moveTo>
                    <a:pt x="928" y="57637"/>
                  </a:moveTo>
                  <a:cubicBezTo>
                    <a:pt x="-3453" y="53027"/>
                    <a:pt x="-5741" y="46836"/>
                    <a:pt x="-5453" y="40492"/>
                  </a:cubicBezTo>
                  <a:cubicBezTo>
                    <a:pt x="-5741" y="34167"/>
                    <a:pt x="-3360" y="28014"/>
                    <a:pt x="1119" y="23537"/>
                  </a:cubicBezTo>
                  <a:cubicBezTo>
                    <a:pt x="5310" y="19356"/>
                    <a:pt x="10928" y="17051"/>
                    <a:pt x="16835" y="17156"/>
                  </a:cubicBezTo>
                  <a:cubicBezTo>
                    <a:pt x="22741" y="17060"/>
                    <a:pt x="28266" y="19965"/>
                    <a:pt x="31601" y="24871"/>
                  </a:cubicBezTo>
                  <a:lnTo>
                    <a:pt x="31601" y="-180"/>
                  </a:lnTo>
                  <a:lnTo>
                    <a:pt x="41126" y="-180"/>
                  </a:lnTo>
                  <a:lnTo>
                    <a:pt x="41126" y="63447"/>
                  </a:lnTo>
                  <a:lnTo>
                    <a:pt x="31601" y="63447"/>
                  </a:lnTo>
                  <a:lnTo>
                    <a:pt x="31601" y="56589"/>
                  </a:lnTo>
                  <a:cubicBezTo>
                    <a:pt x="28076" y="61589"/>
                    <a:pt x="22169" y="64428"/>
                    <a:pt x="16072" y="64114"/>
                  </a:cubicBezTo>
                  <a:cubicBezTo>
                    <a:pt x="10360" y="64181"/>
                    <a:pt x="4835" y="61828"/>
                    <a:pt x="928" y="57637"/>
                  </a:cubicBezTo>
                  <a:close/>
                  <a:moveTo>
                    <a:pt x="4166" y="40873"/>
                  </a:moveTo>
                  <a:cubicBezTo>
                    <a:pt x="3975" y="44864"/>
                    <a:pt x="5500" y="48740"/>
                    <a:pt x="8356" y="51541"/>
                  </a:cubicBezTo>
                  <a:cubicBezTo>
                    <a:pt x="10835" y="54122"/>
                    <a:pt x="14263" y="55599"/>
                    <a:pt x="17881" y="55636"/>
                  </a:cubicBezTo>
                  <a:cubicBezTo>
                    <a:pt x="21504" y="55684"/>
                    <a:pt x="24932" y="54189"/>
                    <a:pt x="27406" y="51541"/>
                  </a:cubicBezTo>
                  <a:cubicBezTo>
                    <a:pt x="30076" y="48655"/>
                    <a:pt x="31503" y="44816"/>
                    <a:pt x="31410" y="40873"/>
                  </a:cubicBezTo>
                  <a:cubicBezTo>
                    <a:pt x="31503" y="36844"/>
                    <a:pt x="30076" y="32920"/>
                    <a:pt x="27406" y="29919"/>
                  </a:cubicBezTo>
                  <a:cubicBezTo>
                    <a:pt x="25025" y="27157"/>
                    <a:pt x="21504" y="25566"/>
                    <a:pt x="17881" y="25538"/>
                  </a:cubicBezTo>
                  <a:cubicBezTo>
                    <a:pt x="14263" y="25623"/>
                    <a:pt x="10835" y="27214"/>
                    <a:pt x="8356" y="29919"/>
                  </a:cubicBezTo>
                  <a:cubicBezTo>
                    <a:pt x="5500" y="32824"/>
                    <a:pt x="3882" y="36768"/>
                    <a:pt x="3882" y="40873"/>
                  </a:cubicBezTo>
                  <a:close/>
                </a:path>
              </a:pathLst>
            </a:custGeom>
            <a:solidFill>
              <a:srgbClr val="6D6E71"/>
            </a:solidFill>
            <a:ln w="9525" cap="flat">
              <a:noFill/>
              <a:prstDash val="solid"/>
              <a:miter/>
            </a:ln>
          </p:spPr>
          <p:txBody>
            <a:bodyPr rtlCol="0" anchor="ctr"/>
            <a:lstStyle/>
            <a:p>
              <a:endParaRPr lang="en-US"/>
            </a:p>
          </p:txBody>
        </p:sp>
        <p:sp>
          <p:nvSpPr>
            <p:cNvPr id="731" name="Freeform: Shape 730">
              <a:extLst>
                <a:ext uri="{FF2B5EF4-FFF2-40B4-BE49-F238E27FC236}">
                  <a16:creationId xmlns:a16="http://schemas.microsoft.com/office/drawing/2014/main" id="{53777E91-5EC7-49EB-AB05-5AE0733274F8}"/>
                </a:ext>
              </a:extLst>
            </p:cNvPr>
            <p:cNvSpPr/>
            <p:nvPr/>
          </p:nvSpPr>
          <p:spPr>
            <a:xfrm>
              <a:off x="16923639" y="3349752"/>
              <a:ext cx="31718" cy="60584"/>
            </a:xfrm>
            <a:custGeom>
              <a:avLst/>
              <a:gdLst>
                <a:gd name="connsiteX0" fmla="*/ 9857 w 31718"/>
                <a:gd name="connsiteY0" fmla="*/ 21823 h 60584"/>
                <a:gd name="connsiteX1" fmla="*/ 9857 w 31718"/>
                <a:gd name="connsiteY1" fmla="*/ 44968 h 60584"/>
                <a:gd name="connsiteX2" fmla="*/ 11573 w 31718"/>
                <a:gd name="connsiteY2" fmla="*/ 50207 h 60584"/>
                <a:gd name="connsiteX3" fmla="*/ 16429 w 31718"/>
                <a:gd name="connsiteY3" fmla="*/ 52112 h 60584"/>
                <a:gd name="connsiteX4" fmla="*/ 22335 w 31718"/>
                <a:gd name="connsiteY4" fmla="*/ 49159 h 60584"/>
                <a:gd name="connsiteX5" fmla="*/ 26242 w 31718"/>
                <a:gd name="connsiteY5" fmla="*/ 55922 h 60584"/>
                <a:gd name="connsiteX6" fmla="*/ 15099 w 31718"/>
                <a:gd name="connsiteY6" fmla="*/ 60399 h 60584"/>
                <a:gd name="connsiteX7" fmla="*/ 4620 w 31718"/>
                <a:gd name="connsiteY7" fmla="*/ 56208 h 60584"/>
                <a:gd name="connsiteX8" fmla="*/ 239 w 31718"/>
                <a:gd name="connsiteY8" fmla="*/ 44778 h 60584"/>
                <a:gd name="connsiteX9" fmla="*/ 239 w 31718"/>
                <a:gd name="connsiteY9" fmla="*/ 21823 h 60584"/>
                <a:gd name="connsiteX10" fmla="*/ -5477 w 31718"/>
                <a:gd name="connsiteY10" fmla="*/ 21823 h 60584"/>
                <a:gd name="connsiteX11" fmla="*/ -5477 w 31718"/>
                <a:gd name="connsiteY11" fmla="*/ 14108 h 60584"/>
                <a:gd name="connsiteX12" fmla="*/ 239 w 31718"/>
                <a:gd name="connsiteY12" fmla="*/ 14108 h 60584"/>
                <a:gd name="connsiteX13" fmla="*/ 239 w 31718"/>
                <a:gd name="connsiteY13" fmla="*/ -180 h 60584"/>
                <a:gd name="connsiteX14" fmla="*/ 9764 w 31718"/>
                <a:gd name="connsiteY14" fmla="*/ -180 h 60584"/>
                <a:gd name="connsiteX15" fmla="*/ 9764 w 31718"/>
                <a:gd name="connsiteY15" fmla="*/ 14108 h 60584"/>
                <a:gd name="connsiteX16" fmla="*/ 21763 w 31718"/>
                <a:gd name="connsiteY16" fmla="*/ 14108 h 60584"/>
                <a:gd name="connsiteX17" fmla="*/ 21763 w 31718"/>
                <a:gd name="connsiteY17" fmla="*/ 21823 h 6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4">
                  <a:moveTo>
                    <a:pt x="9857" y="21823"/>
                  </a:moveTo>
                  <a:lnTo>
                    <a:pt x="9857" y="44968"/>
                  </a:lnTo>
                  <a:cubicBezTo>
                    <a:pt x="9764" y="46864"/>
                    <a:pt x="10336" y="48731"/>
                    <a:pt x="11573" y="50207"/>
                  </a:cubicBezTo>
                  <a:cubicBezTo>
                    <a:pt x="12810" y="51512"/>
                    <a:pt x="14620" y="52208"/>
                    <a:pt x="16429" y="52112"/>
                  </a:cubicBezTo>
                  <a:cubicBezTo>
                    <a:pt x="18717" y="51998"/>
                    <a:pt x="20908" y="50931"/>
                    <a:pt x="22335" y="49159"/>
                  </a:cubicBezTo>
                  <a:lnTo>
                    <a:pt x="26242" y="55922"/>
                  </a:lnTo>
                  <a:cubicBezTo>
                    <a:pt x="23191" y="58789"/>
                    <a:pt x="19289" y="60390"/>
                    <a:pt x="15099" y="60399"/>
                  </a:cubicBezTo>
                  <a:cubicBezTo>
                    <a:pt x="11192" y="60513"/>
                    <a:pt x="7383" y="58989"/>
                    <a:pt x="4620" y="56208"/>
                  </a:cubicBezTo>
                  <a:cubicBezTo>
                    <a:pt x="1569" y="53189"/>
                    <a:pt x="48" y="49036"/>
                    <a:pt x="239" y="44778"/>
                  </a:cubicBezTo>
                  <a:lnTo>
                    <a:pt x="239" y="21823"/>
                  </a:lnTo>
                  <a:lnTo>
                    <a:pt x="-5477" y="21823"/>
                  </a:lnTo>
                  <a:lnTo>
                    <a:pt x="-5477" y="14108"/>
                  </a:lnTo>
                  <a:lnTo>
                    <a:pt x="239" y="14108"/>
                  </a:lnTo>
                  <a:lnTo>
                    <a:pt x="239" y="-180"/>
                  </a:lnTo>
                  <a:lnTo>
                    <a:pt x="9764" y="-180"/>
                  </a:lnTo>
                  <a:lnTo>
                    <a:pt x="9764" y="14108"/>
                  </a:lnTo>
                  <a:lnTo>
                    <a:pt x="21763" y="14108"/>
                  </a:lnTo>
                  <a:lnTo>
                    <a:pt x="21763" y="21823"/>
                  </a:lnTo>
                  <a:close/>
                </a:path>
              </a:pathLst>
            </a:custGeom>
            <a:solidFill>
              <a:srgbClr val="6D6E71"/>
            </a:solidFill>
            <a:ln w="9525" cap="flat">
              <a:noFill/>
              <a:prstDash val="solid"/>
              <a:miter/>
            </a:ln>
          </p:spPr>
          <p:txBody>
            <a:bodyPr rtlCol="0" anchor="ctr"/>
            <a:lstStyle/>
            <a:p>
              <a:endParaRPr lang="en-US"/>
            </a:p>
          </p:txBody>
        </p:sp>
        <p:sp>
          <p:nvSpPr>
            <p:cNvPr id="732" name="Freeform: Shape 731">
              <a:extLst>
                <a:ext uri="{FF2B5EF4-FFF2-40B4-BE49-F238E27FC236}">
                  <a16:creationId xmlns:a16="http://schemas.microsoft.com/office/drawing/2014/main" id="{4A6298C6-ADA7-4550-8D61-0C108088A634}"/>
                </a:ext>
              </a:extLst>
            </p:cNvPr>
            <p:cNvSpPr/>
            <p:nvPr/>
          </p:nvSpPr>
          <p:spPr>
            <a:xfrm>
              <a:off x="16962213" y="3346132"/>
              <a:ext cx="41940" cy="63531"/>
            </a:xfrm>
            <a:custGeom>
              <a:avLst/>
              <a:gdLst>
                <a:gd name="connsiteX0" fmla="*/ 4048 w 41940"/>
                <a:gd name="connsiteY0" fmla="*/ 38682 h 63531"/>
                <a:gd name="connsiteX1" fmla="*/ 4048 w 41940"/>
                <a:gd name="connsiteY1" fmla="*/ 63352 h 63531"/>
                <a:gd name="connsiteX2" fmla="*/ -5477 w 41940"/>
                <a:gd name="connsiteY2" fmla="*/ 63352 h 63531"/>
                <a:gd name="connsiteX3" fmla="*/ -5477 w 41940"/>
                <a:gd name="connsiteY3" fmla="*/ -180 h 63531"/>
                <a:gd name="connsiteX4" fmla="*/ 4048 w 41940"/>
                <a:gd name="connsiteY4" fmla="*/ -180 h 63531"/>
                <a:gd name="connsiteX5" fmla="*/ 4048 w 41940"/>
                <a:gd name="connsiteY5" fmla="*/ 26109 h 63531"/>
                <a:gd name="connsiteX6" fmla="*/ 10239 w 41940"/>
                <a:gd name="connsiteY6" fmla="*/ 19441 h 63531"/>
                <a:gd name="connsiteX7" fmla="*/ 19196 w 41940"/>
                <a:gd name="connsiteY7" fmla="*/ 17060 h 63531"/>
                <a:gd name="connsiteX8" fmla="*/ 31670 w 41940"/>
                <a:gd name="connsiteY8" fmla="*/ 21823 h 63531"/>
                <a:gd name="connsiteX9" fmla="*/ 36432 w 41940"/>
                <a:gd name="connsiteY9" fmla="*/ 35443 h 63531"/>
                <a:gd name="connsiteX10" fmla="*/ 36432 w 41940"/>
                <a:gd name="connsiteY10" fmla="*/ 63352 h 63531"/>
                <a:gd name="connsiteX11" fmla="*/ 26907 w 41940"/>
                <a:gd name="connsiteY11" fmla="*/ 63352 h 63531"/>
                <a:gd name="connsiteX12" fmla="*/ 26907 w 41940"/>
                <a:gd name="connsiteY12" fmla="*/ 38301 h 63531"/>
                <a:gd name="connsiteX13" fmla="*/ 16527 w 41940"/>
                <a:gd name="connsiteY13" fmla="*/ 25728 h 63531"/>
                <a:gd name="connsiteX14" fmla="*/ 7857 w 41940"/>
                <a:gd name="connsiteY14" fmla="*/ 29062 h 63531"/>
                <a:gd name="connsiteX15" fmla="*/ 4048 w 41940"/>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63531">
                  <a:moveTo>
                    <a:pt x="4048" y="38682"/>
                  </a:moveTo>
                  <a:lnTo>
                    <a:pt x="4048" y="63352"/>
                  </a:lnTo>
                  <a:lnTo>
                    <a:pt x="-5477" y="63352"/>
                  </a:lnTo>
                  <a:lnTo>
                    <a:pt x="-5477" y="-180"/>
                  </a:lnTo>
                  <a:lnTo>
                    <a:pt x="4048" y="-180"/>
                  </a:lnTo>
                  <a:lnTo>
                    <a:pt x="4048" y="26109"/>
                  </a:lnTo>
                  <a:cubicBezTo>
                    <a:pt x="5383" y="23299"/>
                    <a:pt x="7574" y="20966"/>
                    <a:pt x="10239" y="19441"/>
                  </a:cubicBezTo>
                  <a:cubicBezTo>
                    <a:pt x="13001" y="17899"/>
                    <a:pt x="16052" y="17079"/>
                    <a:pt x="19196" y="17060"/>
                  </a:cubicBezTo>
                  <a:cubicBezTo>
                    <a:pt x="23861" y="16870"/>
                    <a:pt x="28340" y="18594"/>
                    <a:pt x="31670" y="21823"/>
                  </a:cubicBezTo>
                  <a:cubicBezTo>
                    <a:pt x="35004" y="25528"/>
                    <a:pt x="36721" y="30443"/>
                    <a:pt x="36432" y="35443"/>
                  </a:cubicBezTo>
                  <a:lnTo>
                    <a:pt x="36432" y="63352"/>
                  </a:lnTo>
                  <a:lnTo>
                    <a:pt x="26907" y="63352"/>
                  </a:lnTo>
                  <a:lnTo>
                    <a:pt x="26907" y="38301"/>
                  </a:lnTo>
                  <a:cubicBezTo>
                    <a:pt x="26907" y="29919"/>
                    <a:pt x="23480" y="25728"/>
                    <a:pt x="16527" y="25728"/>
                  </a:cubicBezTo>
                  <a:cubicBezTo>
                    <a:pt x="13289" y="25681"/>
                    <a:pt x="10239" y="26881"/>
                    <a:pt x="7857" y="29062"/>
                  </a:cubicBezTo>
                  <a:cubicBezTo>
                    <a:pt x="5192" y="31548"/>
                    <a:pt x="3858" y="35072"/>
                    <a:pt x="4048" y="38682"/>
                  </a:cubicBezTo>
                  <a:close/>
                </a:path>
              </a:pathLst>
            </a:custGeom>
            <a:solidFill>
              <a:srgbClr val="6D6E71"/>
            </a:solidFill>
            <a:ln w="9525" cap="flat">
              <a:noFill/>
              <a:prstDash val="solid"/>
              <a:miter/>
            </a:ln>
          </p:spPr>
          <p:txBody>
            <a:bodyPr rtlCol="0" anchor="ctr"/>
            <a:lstStyle/>
            <a:p>
              <a:endParaRPr lang="en-US"/>
            </a:p>
          </p:txBody>
        </p:sp>
        <p:sp>
          <p:nvSpPr>
            <p:cNvPr id="733" name="Freeform: Shape 732">
              <a:extLst>
                <a:ext uri="{FF2B5EF4-FFF2-40B4-BE49-F238E27FC236}">
                  <a16:creationId xmlns:a16="http://schemas.microsoft.com/office/drawing/2014/main" id="{A7536926-CC7D-4148-A717-63E1D8E40FFE}"/>
                </a:ext>
              </a:extLst>
            </p:cNvPr>
            <p:cNvSpPr/>
            <p:nvPr/>
          </p:nvSpPr>
          <p:spPr>
            <a:xfrm>
              <a:off x="17013516" y="3363365"/>
              <a:ext cx="45756" cy="46986"/>
            </a:xfrm>
            <a:custGeom>
              <a:avLst/>
              <a:gdLst>
                <a:gd name="connsiteX0" fmla="*/ 40280 w 45756"/>
                <a:gd name="connsiteY0" fmla="*/ 27545 h 46986"/>
                <a:gd name="connsiteX1" fmla="*/ 4087 w 45756"/>
                <a:gd name="connsiteY1" fmla="*/ 27545 h 46986"/>
                <a:gd name="connsiteX2" fmla="*/ 8658 w 45756"/>
                <a:gd name="connsiteY2" fmla="*/ 35546 h 46986"/>
                <a:gd name="connsiteX3" fmla="*/ 18183 w 45756"/>
                <a:gd name="connsiteY3" fmla="*/ 38594 h 46986"/>
                <a:gd name="connsiteX4" fmla="*/ 31234 w 45756"/>
                <a:gd name="connsiteY4" fmla="*/ 33165 h 46986"/>
                <a:gd name="connsiteX5" fmla="*/ 36661 w 45756"/>
                <a:gd name="connsiteY5" fmla="*/ 39165 h 46986"/>
                <a:gd name="connsiteX6" fmla="*/ 17611 w 45756"/>
                <a:gd name="connsiteY6" fmla="*/ 46785 h 46986"/>
                <a:gd name="connsiteX7" fmla="*/ 1231 w 45756"/>
                <a:gd name="connsiteY7" fmla="*/ 40404 h 46986"/>
                <a:gd name="connsiteX8" fmla="*/ -5438 w 45756"/>
                <a:gd name="connsiteY8" fmla="*/ 23259 h 46986"/>
                <a:gd name="connsiteX9" fmla="*/ 1422 w 45756"/>
                <a:gd name="connsiteY9" fmla="*/ 6209 h 46986"/>
                <a:gd name="connsiteX10" fmla="*/ 17518 w 45756"/>
                <a:gd name="connsiteY10" fmla="*/ -173 h 46986"/>
                <a:gd name="connsiteX11" fmla="*/ 33327 w 45756"/>
                <a:gd name="connsiteY11" fmla="*/ 5447 h 46986"/>
                <a:gd name="connsiteX12" fmla="*/ 39898 w 45756"/>
                <a:gd name="connsiteY12" fmla="*/ 20973 h 46986"/>
                <a:gd name="connsiteX13" fmla="*/ 4468 w 45756"/>
                <a:gd name="connsiteY13" fmla="*/ 20020 h 46986"/>
                <a:gd name="connsiteX14" fmla="*/ 30662 w 45756"/>
                <a:gd name="connsiteY14" fmla="*/ 20020 h 46986"/>
                <a:gd name="connsiteX15" fmla="*/ 27043 w 45756"/>
                <a:gd name="connsiteY15" fmla="*/ 11162 h 46986"/>
                <a:gd name="connsiteX16" fmla="*/ 18183 w 45756"/>
                <a:gd name="connsiteY16" fmla="*/ 8114 h 46986"/>
                <a:gd name="connsiteX17" fmla="*/ 8658 w 45756"/>
                <a:gd name="connsiteY17" fmla="*/ 11257 h 46986"/>
                <a:gd name="connsiteX18" fmla="*/ 4087 w 45756"/>
                <a:gd name="connsiteY18" fmla="*/ 20020 h 46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756" h="46986">
                  <a:moveTo>
                    <a:pt x="40280" y="27545"/>
                  </a:moveTo>
                  <a:lnTo>
                    <a:pt x="4087" y="27545"/>
                  </a:lnTo>
                  <a:cubicBezTo>
                    <a:pt x="4277" y="30774"/>
                    <a:pt x="5993" y="33717"/>
                    <a:pt x="8658" y="35546"/>
                  </a:cubicBezTo>
                  <a:cubicBezTo>
                    <a:pt x="11421" y="37536"/>
                    <a:pt x="14756" y="38603"/>
                    <a:pt x="18183" y="38594"/>
                  </a:cubicBezTo>
                  <a:cubicBezTo>
                    <a:pt x="23137" y="38927"/>
                    <a:pt x="27992" y="36917"/>
                    <a:pt x="31234" y="33165"/>
                  </a:cubicBezTo>
                  <a:lnTo>
                    <a:pt x="36661" y="39165"/>
                  </a:lnTo>
                  <a:cubicBezTo>
                    <a:pt x="31708" y="44309"/>
                    <a:pt x="24755" y="47081"/>
                    <a:pt x="17611" y="46785"/>
                  </a:cubicBezTo>
                  <a:cubicBezTo>
                    <a:pt x="11514" y="46928"/>
                    <a:pt x="5612" y="44633"/>
                    <a:pt x="1231" y="40404"/>
                  </a:cubicBezTo>
                  <a:cubicBezTo>
                    <a:pt x="-3341" y="35917"/>
                    <a:pt x="-5820" y="29669"/>
                    <a:pt x="-5438" y="23259"/>
                  </a:cubicBezTo>
                  <a:cubicBezTo>
                    <a:pt x="-5722" y="16848"/>
                    <a:pt x="-3248" y="10619"/>
                    <a:pt x="1422" y="6209"/>
                  </a:cubicBezTo>
                  <a:cubicBezTo>
                    <a:pt x="5705" y="2037"/>
                    <a:pt x="11514" y="-258"/>
                    <a:pt x="17518" y="-173"/>
                  </a:cubicBezTo>
                  <a:cubicBezTo>
                    <a:pt x="23327" y="-316"/>
                    <a:pt x="28946" y="1685"/>
                    <a:pt x="33327" y="5447"/>
                  </a:cubicBezTo>
                  <a:cubicBezTo>
                    <a:pt x="37805" y="9324"/>
                    <a:pt x="40280" y="15058"/>
                    <a:pt x="39898" y="20973"/>
                  </a:cubicBezTo>
                  <a:close/>
                  <a:moveTo>
                    <a:pt x="4468" y="20020"/>
                  </a:moveTo>
                  <a:lnTo>
                    <a:pt x="30662" y="20020"/>
                  </a:lnTo>
                  <a:cubicBezTo>
                    <a:pt x="30852" y="16677"/>
                    <a:pt x="29518" y="13429"/>
                    <a:pt x="27043" y="11162"/>
                  </a:cubicBezTo>
                  <a:cubicBezTo>
                    <a:pt x="24564" y="9067"/>
                    <a:pt x="21420" y="7981"/>
                    <a:pt x="18183" y="8114"/>
                  </a:cubicBezTo>
                  <a:cubicBezTo>
                    <a:pt x="14756" y="8057"/>
                    <a:pt x="11421" y="9161"/>
                    <a:pt x="8658" y="11257"/>
                  </a:cubicBezTo>
                  <a:cubicBezTo>
                    <a:pt x="5705" y="13219"/>
                    <a:pt x="3994" y="16515"/>
                    <a:pt x="4087" y="20020"/>
                  </a:cubicBezTo>
                  <a:close/>
                </a:path>
              </a:pathLst>
            </a:custGeom>
            <a:solidFill>
              <a:srgbClr val="6D6E71"/>
            </a:solidFill>
            <a:ln w="9525" cap="flat">
              <a:noFill/>
              <a:prstDash val="solid"/>
              <a:miter/>
            </a:ln>
          </p:spPr>
          <p:txBody>
            <a:bodyPr rtlCol="0" anchor="ctr"/>
            <a:lstStyle/>
            <a:p>
              <a:endParaRPr lang="en-US"/>
            </a:p>
          </p:txBody>
        </p:sp>
        <p:sp>
          <p:nvSpPr>
            <p:cNvPr id="734" name="Freeform: Shape 733">
              <a:extLst>
                <a:ext uri="{FF2B5EF4-FFF2-40B4-BE49-F238E27FC236}">
                  <a16:creationId xmlns:a16="http://schemas.microsoft.com/office/drawing/2014/main" id="{5C0A1306-E0FC-49C0-917A-607E441BB2AE}"/>
                </a:ext>
              </a:extLst>
            </p:cNvPr>
            <p:cNvSpPr/>
            <p:nvPr/>
          </p:nvSpPr>
          <p:spPr>
            <a:xfrm>
              <a:off x="17091564" y="3363367"/>
              <a:ext cx="46601" cy="62584"/>
            </a:xfrm>
            <a:custGeom>
              <a:avLst/>
              <a:gdLst>
                <a:gd name="connsiteX0" fmla="*/ 18908 w 46601"/>
                <a:gd name="connsiteY0" fmla="*/ -175 h 62584"/>
                <a:gd name="connsiteX1" fmla="*/ 34530 w 46601"/>
                <a:gd name="connsiteY1" fmla="*/ 6206 h 62584"/>
                <a:gd name="connsiteX2" fmla="*/ 41102 w 46601"/>
                <a:gd name="connsiteY2" fmla="*/ 23066 h 62584"/>
                <a:gd name="connsiteX3" fmla="*/ 34623 w 46601"/>
                <a:gd name="connsiteY3" fmla="*/ 40211 h 62584"/>
                <a:gd name="connsiteX4" fmla="*/ 6239 w 46601"/>
                <a:gd name="connsiteY4" fmla="*/ 41583 h 62584"/>
                <a:gd name="connsiteX5" fmla="*/ 4048 w 46601"/>
                <a:gd name="connsiteY5" fmla="*/ 39258 h 62584"/>
                <a:gd name="connsiteX6" fmla="*/ 4048 w 46601"/>
                <a:gd name="connsiteY6" fmla="*/ 62404 h 62584"/>
                <a:gd name="connsiteX7" fmla="*/ -5477 w 46601"/>
                <a:gd name="connsiteY7" fmla="*/ 62404 h 62584"/>
                <a:gd name="connsiteX8" fmla="*/ -5477 w 46601"/>
                <a:gd name="connsiteY8" fmla="*/ 492 h 62584"/>
                <a:gd name="connsiteX9" fmla="*/ 4048 w 46601"/>
                <a:gd name="connsiteY9" fmla="*/ 492 h 62584"/>
                <a:gd name="connsiteX10" fmla="*/ 4048 w 46601"/>
                <a:gd name="connsiteY10" fmla="*/ 8493 h 62584"/>
                <a:gd name="connsiteX11" fmla="*/ 18908 w 46601"/>
                <a:gd name="connsiteY11" fmla="*/ -175 h 62584"/>
                <a:gd name="connsiteX12" fmla="*/ 3858 w 46601"/>
                <a:gd name="connsiteY12" fmla="*/ 23447 h 62584"/>
                <a:gd name="connsiteX13" fmla="*/ 7857 w 46601"/>
                <a:gd name="connsiteY13" fmla="*/ 34115 h 62584"/>
                <a:gd name="connsiteX14" fmla="*/ 17382 w 46601"/>
                <a:gd name="connsiteY14" fmla="*/ 38211 h 62584"/>
                <a:gd name="connsiteX15" fmla="*/ 26907 w 46601"/>
                <a:gd name="connsiteY15" fmla="*/ 34115 h 62584"/>
                <a:gd name="connsiteX16" fmla="*/ 31098 w 46601"/>
                <a:gd name="connsiteY16" fmla="*/ 23447 h 62584"/>
                <a:gd name="connsiteX17" fmla="*/ 27005 w 46601"/>
                <a:gd name="connsiteY17" fmla="*/ 12588 h 62584"/>
                <a:gd name="connsiteX18" fmla="*/ 17480 w 46601"/>
                <a:gd name="connsiteY18" fmla="*/ 8207 h 62584"/>
                <a:gd name="connsiteX19" fmla="*/ 7955 w 46601"/>
                <a:gd name="connsiteY19" fmla="*/ 12588 h 62584"/>
                <a:gd name="connsiteX20" fmla="*/ 3858 w 46601"/>
                <a:gd name="connsiteY20" fmla="*/ 23447 h 62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2584">
                  <a:moveTo>
                    <a:pt x="18908" y="-175"/>
                  </a:moveTo>
                  <a:cubicBezTo>
                    <a:pt x="24814" y="-299"/>
                    <a:pt x="30433" y="2015"/>
                    <a:pt x="34530" y="6206"/>
                  </a:cubicBezTo>
                  <a:cubicBezTo>
                    <a:pt x="39004" y="10636"/>
                    <a:pt x="41385" y="16770"/>
                    <a:pt x="41102" y="23066"/>
                  </a:cubicBezTo>
                  <a:cubicBezTo>
                    <a:pt x="41385" y="29419"/>
                    <a:pt x="39004" y="35610"/>
                    <a:pt x="34623" y="40211"/>
                  </a:cubicBezTo>
                  <a:cubicBezTo>
                    <a:pt x="27196" y="48431"/>
                    <a:pt x="14429" y="49040"/>
                    <a:pt x="6239" y="41583"/>
                  </a:cubicBezTo>
                  <a:cubicBezTo>
                    <a:pt x="5476" y="40868"/>
                    <a:pt x="4713" y="40087"/>
                    <a:pt x="4048" y="39258"/>
                  </a:cubicBezTo>
                  <a:lnTo>
                    <a:pt x="4048" y="62404"/>
                  </a:lnTo>
                  <a:lnTo>
                    <a:pt x="-5477" y="62404"/>
                  </a:lnTo>
                  <a:lnTo>
                    <a:pt x="-5477" y="492"/>
                  </a:lnTo>
                  <a:lnTo>
                    <a:pt x="4048" y="492"/>
                  </a:lnTo>
                  <a:lnTo>
                    <a:pt x="4048" y="8493"/>
                  </a:lnTo>
                  <a:cubicBezTo>
                    <a:pt x="7095" y="3177"/>
                    <a:pt x="12810" y="-118"/>
                    <a:pt x="18908" y="-175"/>
                  </a:cubicBezTo>
                  <a:close/>
                  <a:moveTo>
                    <a:pt x="3858" y="23447"/>
                  </a:moveTo>
                  <a:cubicBezTo>
                    <a:pt x="3764" y="27390"/>
                    <a:pt x="5192" y="31229"/>
                    <a:pt x="7857" y="34115"/>
                  </a:cubicBezTo>
                  <a:cubicBezTo>
                    <a:pt x="10336" y="36782"/>
                    <a:pt x="13764" y="38277"/>
                    <a:pt x="17382" y="38211"/>
                  </a:cubicBezTo>
                  <a:cubicBezTo>
                    <a:pt x="21005" y="38144"/>
                    <a:pt x="24433" y="36677"/>
                    <a:pt x="26907" y="34115"/>
                  </a:cubicBezTo>
                  <a:cubicBezTo>
                    <a:pt x="29768" y="31295"/>
                    <a:pt x="31195" y="27428"/>
                    <a:pt x="31098" y="23447"/>
                  </a:cubicBezTo>
                  <a:cubicBezTo>
                    <a:pt x="31288" y="19427"/>
                    <a:pt x="29768" y="15513"/>
                    <a:pt x="27005" y="12588"/>
                  </a:cubicBezTo>
                  <a:cubicBezTo>
                    <a:pt x="24526" y="9893"/>
                    <a:pt x="21098" y="8311"/>
                    <a:pt x="17480" y="8207"/>
                  </a:cubicBezTo>
                  <a:cubicBezTo>
                    <a:pt x="13862" y="8207"/>
                    <a:pt x="10336" y="9807"/>
                    <a:pt x="7955" y="12588"/>
                  </a:cubicBezTo>
                  <a:cubicBezTo>
                    <a:pt x="5192" y="15531"/>
                    <a:pt x="3764" y="19427"/>
                    <a:pt x="3858" y="23447"/>
                  </a:cubicBezTo>
                  <a:close/>
                </a:path>
              </a:pathLst>
            </a:custGeom>
            <a:solidFill>
              <a:srgbClr val="6D6E71"/>
            </a:solidFill>
            <a:ln w="9525" cap="flat">
              <a:noFill/>
              <a:prstDash val="solid"/>
              <a:miter/>
            </a:ln>
          </p:spPr>
          <p:txBody>
            <a:bodyPr rtlCol="0" anchor="ctr"/>
            <a:lstStyle/>
            <a:p>
              <a:endParaRPr lang="en-US"/>
            </a:p>
          </p:txBody>
        </p:sp>
        <p:sp>
          <p:nvSpPr>
            <p:cNvPr id="735" name="Freeform: Shape 734">
              <a:extLst>
                <a:ext uri="{FF2B5EF4-FFF2-40B4-BE49-F238E27FC236}">
                  <a16:creationId xmlns:a16="http://schemas.microsoft.com/office/drawing/2014/main" id="{CB327BC6-7976-42D3-B331-C24939501AFE}"/>
                </a:ext>
              </a:extLst>
            </p:cNvPr>
            <p:cNvSpPr/>
            <p:nvPr/>
          </p:nvSpPr>
          <p:spPr>
            <a:xfrm>
              <a:off x="17147708" y="3364039"/>
              <a:ext cx="41966" cy="46310"/>
            </a:xfrm>
            <a:custGeom>
              <a:avLst/>
              <a:gdLst>
                <a:gd name="connsiteX0" fmla="*/ 26964 w 41966"/>
                <a:gd name="connsiteY0" fmla="*/ 24585 h 46310"/>
                <a:gd name="connsiteX1" fmla="*/ 26964 w 41966"/>
                <a:gd name="connsiteY1" fmla="*/ -180 h 46310"/>
                <a:gd name="connsiteX2" fmla="*/ 36489 w 41966"/>
                <a:gd name="connsiteY2" fmla="*/ -180 h 46310"/>
                <a:gd name="connsiteX3" fmla="*/ 36489 w 41966"/>
                <a:gd name="connsiteY3" fmla="*/ 45445 h 46310"/>
                <a:gd name="connsiteX4" fmla="*/ 26964 w 41966"/>
                <a:gd name="connsiteY4" fmla="*/ 45445 h 46310"/>
                <a:gd name="connsiteX5" fmla="*/ 26964 w 41966"/>
                <a:gd name="connsiteY5" fmla="*/ 37158 h 46310"/>
                <a:gd name="connsiteX6" fmla="*/ 20579 w 41966"/>
                <a:gd name="connsiteY6" fmla="*/ 43730 h 46310"/>
                <a:gd name="connsiteX7" fmla="*/ 11816 w 41966"/>
                <a:gd name="connsiteY7" fmla="*/ 46111 h 46310"/>
                <a:gd name="connsiteX8" fmla="*/ -662 w 41966"/>
                <a:gd name="connsiteY8" fmla="*/ 41444 h 46310"/>
                <a:gd name="connsiteX9" fmla="*/ -5425 w 41966"/>
                <a:gd name="connsiteY9" fmla="*/ 27824 h 46310"/>
                <a:gd name="connsiteX10" fmla="*/ -5425 w 41966"/>
                <a:gd name="connsiteY10" fmla="*/ -180 h 46310"/>
                <a:gd name="connsiteX11" fmla="*/ 4100 w 41966"/>
                <a:gd name="connsiteY11" fmla="*/ -180 h 46310"/>
                <a:gd name="connsiteX12" fmla="*/ 4100 w 41966"/>
                <a:gd name="connsiteY12" fmla="*/ 24871 h 46310"/>
                <a:gd name="connsiteX13" fmla="*/ 14579 w 41966"/>
                <a:gd name="connsiteY13" fmla="*/ 37539 h 46310"/>
                <a:gd name="connsiteX14" fmla="*/ 23248 w 41966"/>
                <a:gd name="connsiteY14" fmla="*/ 34205 h 46310"/>
                <a:gd name="connsiteX15" fmla="*/ 26964 w 41966"/>
                <a:gd name="connsiteY15" fmla="*/ 24585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6" h="46310">
                  <a:moveTo>
                    <a:pt x="26964" y="24585"/>
                  </a:moveTo>
                  <a:lnTo>
                    <a:pt x="26964" y="-180"/>
                  </a:lnTo>
                  <a:lnTo>
                    <a:pt x="36489" y="-180"/>
                  </a:lnTo>
                  <a:lnTo>
                    <a:pt x="36489" y="45445"/>
                  </a:lnTo>
                  <a:lnTo>
                    <a:pt x="26964" y="45445"/>
                  </a:lnTo>
                  <a:lnTo>
                    <a:pt x="26964" y="37158"/>
                  </a:lnTo>
                  <a:cubicBezTo>
                    <a:pt x="25439" y="39873"/>
                    <a:pt x="23248" y="42140"/>
                    <a:pt x="20579" y="43730"/>
                  </a:cubicBezTo>
                  <a:cubicBezTo>
                    <a:pt x="17914" y="45302"/>
                    <a:pt x="14867" y="46121"/>
                    <a:pt x="11816" y="46111"/>
                  </a:cubicBezTo>
                  <a:cubicBezTo>
                    <a:pt x="7244" y="46331"/>
                    <a:pt x="2673" y="44645"/>
                    <a:pt x="-662" y="41444"/>
                  </a:cubicBezTo>
                  <a:cubicBezTo>
                    <a:pt x="-4090" y="37758"/>
                    <a:pt x="-5806" y="32824"/>
                    <a:pt x="-5425" y="27824"/>
                  </a:cubicBezTo>
                  <a:lnTo>
                    <a:pt x="-5425" y="-180"/>
                  </a:lnTo>
                  <a:lnTo>
                    <a:pt x="4100" y="-180"/>
                  </a:lnTo>
                  <a:lnTo>
                    <a:pt x="4100" y="24871"/>
                  </a:lnTo>
                  <a:cubicBezTo>
                    <a:pt x="4100" y="33253"/>
                    <a:pt x="7626" y="37539"/>
                    <a:pt x="14579" y="37539"/>
                  </a:cubicBezTo>
                  <a:cubicBezTo>
                    <a:pt x="17816" y="37568"/>
                    <a:pt x="20867" y="36377"/>
                    <a:pt x="23248" y="34205"/>
                  </a:cubicBezTo>
                  <a:cubicBezTo>
                    <a:pt x="25820" y="31710"/>
                    <a:pt x="27248" y="28186"/>
                    <a:pt x="26964" y="24585"/>
                  </a:cubicBezTo>
                  <a:close/>
                </a:path>
              </a:pathLst>
            </a:custGeom>
            <a:solidFill>
              <a:srgbClr val="6D6E71"/>
            </a:solidFill>
            <a:ln w="9525" cap="flat">
              <a:noFill/>
              <a:prstDash val="solid"/>
              <a:miter/>
            </a:ln>
          </p:spPr>
          <p:txBody>
            <a:bodyPr rtlCol="0" anchor="ctr"/>
            <a:lstStyle/>
            <a:p>
              <a:endParaRPr lang="en-US"/>
            </a:p>
          </p:txBody>
        </p:sp>
        <p:sp>
          <p:nvSpPr>
            <p:cNvPr id="736" name="Freeform: Shape 735">
              <a:extLst>
                <a:ext uri="{FF2B5EF4-FFF2-40B4-BE49-F238E27FC236}">
                  <a16:creationId xmlns:a16="http://schemas.microsoft.com/office/drawing/2014/main" id="{1CD12F16-AFE4-4B0E-9395-BE07914301CD}"/>
                </a:ext>
              </a:extLst>
            </p:cNvPr>
            <p:cNvSpPr/>
            <p:nvPr/>
          </p:nvSpPr>
          <p:spPr>
            <a:xfrm>
              <a:off x="17202817" y="3346037"/>
              <a:ext cx="46597" cy="64310"/>
            </a:xfrm>
            <a:custGeom>
              <a:avLst/>
              <a:gdLst>
                <a:gd name="connsiteX0" fmla="*/ 18908 w 46597"/>
                <a:gd name="connsiteY0" fmla="*/ 17156 h 64310"/>
                <a:gd name="connsiteX1" fmla="*/ 34623 w 46597"/>
                <a:gd name="connsiteY1" fmla="*/ 23537 h 64310"/>
                <a:gd name="connsiteX2" fmla="*/ 41097 w 46597"/>
                <a:gd name="connsiteY2" fmla="*/ 40397 h 64310"/>
                <a:gd name="connsiteX3" fmla="*/ 34623 w 46597"/>
                <a:gd name="connsiteY3" fmla="*/ 57541 h 64310"/>
                <a:gd name="connsiteX4" fmla="*/ 6239 w 46597"/>
                <a:gd name="connsiteY4" fmla="*/ 58913 h 64310"/>
                <a:gd name="connsiteX5" fmla="*/ 4048 w 46597"/>
                <a:gd name="connsiteY5" fmla="*/ 56589 h 64310"/>
                <a:gd name="connsiteX6" fmla="*/ 4048 w 46597"/>
                <a:gd name="connsiteY6" fmla="*/ 63447 h 64310"/>
                <a:gd name="connsiteX7" fmla="*/ -5477 w 46597"/>
                <a:gd name="connsiteY7" fmla="*/ 63447 h 64310"/>
                <a:gd name="connsiteX8" fmla="*/ -5477 w 46597"/>
                <a:gd name="connsiteY8" fmla="*/ -180 h 64310"/>
                <a:gd name="connsiteX9" fmla="*/ 4048 w 46597"/>
                <a:gd name="connsiteY9" fmla="*/ -180 h 64310"/>
                <a:gd name="connsiteX10" fmla="*/ 4048 w 46597"/>
                <a:gd name="connsiteY10" fmla="*/ 25824 h 64310"/>
                <a:gd name="connsiteX11" fmla="*/ 18908 w 46597"/>
                <a:gd name="connsiteY11" fmla="*/ 17156 h 64310"/>
                <a:gd name="connsiteX12" fmla="*/ 3858 w 46597"/>
                <a:gd name="connsiteY12" fmla="*/ 40777 h 64310"/>
                <a:gd name="connsiteX13" fmla="*/ 7857 w 46597"/>
                <a:gd name="connsiteY13" fmla="*/ 51446 h 64310"/>
                <a:gd name="connsiteX14" fmla="*/ 17382 w 46597"/>
                <a:gd name="connsiteY14" fmla="*/ 55542 h 64310"/>
                <a:gd name="connsiteX15" fmla="*/ 26907 w 46597"/>
                <a:gd name="connsiteY15" fmla="*/ 51446 h 64310"/>
                <a:gd name="connsiteX16" fmla="*/ 31098 w 46597"/>
                <a:gd name="connsiteY16" fmla="*/ 40777 h 64310"/>
                <a:gd name="connsiteX17" fmla="*/ 27000 w 46597"/>
                <a:gd name="connsiteY17" fmla="*/ 29919 h 64310"/>
                <a:gd name="connsiteX18" fmla="*/ 17475 w 46597"/>
                <a:gd name="connsiteY18" fmla="*/ 25538 h 64310"/>
                <a:gd name="connsiteX19" fmla="*/ 7950 w 46597"/>
                <a:gd name="connsiteY19" fmla="*/ 29919 h 64310"/>
                <a:gd name="connsiteX20" fmla="*/ 3858 w 46597"/>
                <a:gd name="connsiteY20" fmla="*/ 40777 h 6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97" h="64310">
                  <a:moveTo>
                    <a:pt x="18908" y="17156"/>
                  </a:moveTo>
                  <a:cubicBezTo>
                    <a:pt x="24810" y="17051"/>
                    <a:pt x="30433" y="19356"/>
                    <a:pt x="34623" y="23537"/>
                  </a:cubicBezTo>
                  <a:cubicBezTo>
                    <a:pt x="39004" y="28014"/>
                    <a:pt x="41385" y="34120"/>
                    <a:pt x="41097" y="40397"/>
                  </a:cubicBezTo>
                  <a:cubicBezTo>
                    <a:pt x="41385" y="46750"/>
                    <a:pt x="39004" y="52941"/>
                    <a:pt x="34623" y="57541"/>
                  </a:cubicBezTo>
                  <a:cubicBezTo>
                    <a:pt x="27191" y="65762"/>
                    <a:pt x="14429" y="66371"/>
                    <a:pt x="6239" y="58913"/>
                  </a:cubicBezTo>
                  <a:cubicBezTo>
                    <a:pt x="5476" y="58199"/>
                    <a:pt x="4713" y="57418"/>
                    <a:pt x="4048" y="56589"/>
                  </a:cubicBezTo>
                  <a:lnTo>
                    <a:pt x="4048" y="63447"/>
                  </a:lnTo>
                  <a:lnTo>
                    <a:pt x="-5477" y="63447"/>
                  </a:lnTo>
                  <a:lnTo>
                    <a:pt x="-5477" y="-180"/>
                  </a:lnTo>
                  <a:lnTo>
                    <a:pt x="4048" y="-180"/>
                  </a:lnTo>
                  <a:lnTo>
                    <a:pt x="4048" y="25824"/>
                  </a:lnTo>
                  <a:cubicBezTo>
                    <a:pt x="7095" y="20508"/>
                    <a:pt x="12810" y="17213"/>
                    <a:pt x="18908" y="17156"/>
                  </a:cubicBezTo>
                  <a:close/>
                  <a:moveTo>
                    <a:pt x="3858" y="40777"/>
                  </a:moveTo>
                  <a:cubicBezTo>
                    <a:pt x="3760" y="44721"/>
                    <a:pt x="5192" y="48559"/>
                    <a:pt x="7857" y="51446"/>
                  </a:cubicBezTo>
                  <a:cubicBezTo>
                    <a:pt x="10332" y="54113"/>
                    <a:pt x="13764" y="55608"/>
                    <a:pt x="17382" y="55542"/>
                  </a:cubicBezTo>
                  <a:cubicBezTo>
                    <a:pt x="21001" y="55503"/>
                    <a:pt x="24428" y="54027"/>
                    <a:pt x="26907" y="51446"/>
                  </a:cubicBezTo>
                  <a:cubicBezTo>
                    <a:pt x="29763" y="48626"/>
                    <a:pt x="31288" y="44759"/>
                    <a:pt x="31098" y="40777"/>
                  </a:cubicBezTo>
                  <a:cubicBezTo>
                    <a:pt x="31288" y="36758"/>
                    <a:pt x="29763" y="32844"/>
                    <a:pt x="27000" y="29919"/>
                  </a:cubicBezTo>
                  <a:cubicBezTo>
                    <a:pt x="24526" y="27214"/>
                    <a:pt x="21098" y="25623"/>
                    <a:pt x="17475" y="25538"/>
                  </a:cubicBezTo>
                  <a:cubicBezTo>
                    <a:pt x="13857" y="25538"/>
                    <a:pt x="10332" y="27138"/>
                    <a:pt x="7950" y="29919"/>
                  </a:cubicBezTo>
                  <a:cubicBezTo>
                    <a:pt x="5192" y="32862"/>
                    <a:pt x="3760" y="36758"/>
                    <a:pt x="3858" y="40777"/>
                  </a:cubicBezTo>
                  <a:close/>
                </a:path>
              </a:pathLst>
            </a:custGeom>
            <a:solidFill>
              <a:srgbClr val="6D6E71"/>
            </a:solidFill>
            <a:ln w="9525" cap="flat">
              <a:noFill/>
              <a:prstDash val="solid"/>
              <a:miter/>
            </a:ln>
          </p:spPr>
          <p:txBody>
            <a:bodyPr rtlCol="0" anchor="ctr"/>
            <a:lstStyle/>
            <a:p>
              <a:endParaRPr lang="en-US"/>
            </a:p>
          </p:txBody>
        </p:sp>
        <p:sp>
          <p:nvSpPr>
            <p:cNvPr id="737" name="Freeform: Shape 736">
              <a:extLst>
                <a:ext uri="{FF2B5EF4-FFF2-40B4-BE49-F238E27FC236}">
                  <a16:creationId xmlns:a16="http://schemas.microsoft.com/office/drawing/2014/main" id="{436C1105-82BC-4A01-A3EB-CDAC35844CD2}"/>
                </a:ext>
              </a:extLst>
            </p:cNvPr>
            <p:cNvSpPr/>
            <p:nvPr/>
          </p:nvSpPr>
          <p:spPr>
            <a:xfrm>
              <a:off x="17259488" y="3346037"/>
              <a:ext cx="9525" cy="63626"/>
            </a:xfrm>
            <a:custGeom>
              <a:avLst/>
              <a:gdLst>
                <a:gd name="connsiteX0" fmla="*/ 4048 w 9525"/>
                <a:gd name="connsiteY0" fmla="*/ 63447 h 63626"/>
                <a:gd name="connsiteX1" fmla="*/ -5477 w 9525"/>
                <a:gd name="connsiteY1" fmla="*/ 63447 h 63626"/>
                <a:gd name="connsiteX2" fmla="*/ -5477 w 9525"/>
                <a:gd name="connsiteY2" fmla="*/ -180 h 63626"/>
                <a:gd name="connsiteX3" fmla="*/ 4048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4048" y="63447"/>
                  </a:moveTo>
                  <a:lnTo>
                    <a:pt x="-5477" y="63447"/>
                  </a:lnTo>
                  <a:lnTo>
                    <a:pt x="-5477" y="-180"/>
                  </a:lnTo>
                  <a:lnTo>
                    <a:pt x="4048" y="-180"/>
                  </a:lnTo>
                  <a:close/>
                </a:path>
              </a:pathLst>
            </a:custGeom>
            <a:solidFill>
              <a:srgbClr val="6D6E71"/>
            </a:solidFill>
            <a:ln w="9525" cap="flat">
              <a:noFill/>
              <a:prstDash val="solid"/>
              <a:miter/>
            </a:ln>
          </p:spPr>
          <p:txBody>
            <a:bodyPr rtlCol="0" anchor="ctr"/>
            <a:lstStyle/>
            <a:p>
              <a:endParaRPr lang="en-US"/>
            </a:p>
          </p:txBody>
        </p:sp>
        <p:sp>
          <p:nvSpPr>
            <p:cNvPr id="738" name="Freeform: Shape 737">
              <a:extLst>
                <a:ext uri="{FF2B5EF4-FFF2-40B4-BE49-F238E27FC236}">
                  <a16:creationId xmlns:a16="http://schemas.microsoft.com/office/drawing/2014/main" id="{B44C6271-E96D-439E-8145-9A29B6948C1D}"/>
                </a:ext>
              </a:extLst>
            </p:cNvPr>
            <p:cNvSpPr/>
            <p:nvPr/>
          </p:nvSpPr>
          <p:spPr>
            <a:xfrm>
              <a:off x="17280850" y="3344604"/>
              <a:ext cx="12155" cy="65059"/>
            </a:xfrm>
            <a:custGeom>
              <a:avLst/>
              <a:gdLst>
                <a:gd name="connsiteX0" fmla="*/ -3691 w 12155"/>
                <a:gd name="connsiteY0" fmla="*/ 10206 h 65059"/>
                <a:gd name="connsiteX1" fmla="*/ -3691 w 12155"/>
                <a:gd name="connsiteY1" fmla="*/ 1586 h 65059"/>
                <a:gd name="connsiteX2" fmla="*/ 597 w 12155"/>
                <a:gd name="connsiteY2" fmla="*/ -177 h 65059"/>
                <a:gd name="connsiteX3" fmla="*/ 4881 w 12155"/>
                <a:gd name="connsiteY3" fmla="*/ 1633 h 65059"/>
                <a:gd name="connsiteX4" fmla="*/ 4978 w 12155"/>
                <a:gd name="connsiteY4" fmla="*/ 10120 h 65059"/>
                <a:gd name="connsiteX5" fmla="*/ 4881 w 12155"/>
                <a:gd name="connsiteY5" fmla="*/ 10206 h 65059"/>
                <a:gd name="connsiteX6" fmla="*/ 597 w 12155"/>
                <a:gd name="connsiteY6" fmla="*/ 12015 h 65059"/>
                <a:gd name="connsiteX7" fmla="*/ -3691 w 12155"/>
                <a:gd name="connsiteY7" fmla="*/ 10206 h 65059"/>
                <a:gd name="connsiteX8" fmla="*/ 5360 w 12155"/>
                <a:gd name="connsiteY8" fmla="*/ 64879 h 65059"/>
                <a:gd name="connsiteX9" fmla="*/ -4165 w 12155"/>
                <a:gd name="connsiteY9" fmla="*/ 64879 h 65059"/>
                <a:gd name="connsiteX10" fmla="*/ -4165 w 12155"/>
                <a:gd name="connsiteY10" fmla="*/ 19255 h 65059"/>
                <a:gd name="connsiteX11" fmla="*/ 5360 w 12155"/>
                <a:gd name="connsiteY11" fmla="*/ 19255 h 6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55" h="65059">
                  <a:moveTo>
                    <a:pt x="-3691" y="10206"/>
                  </a:moveTo>
                  <a:cubicBezTo>
                    <a:pt x="-6072" y="7815"/>
                    <a:pt x="-6072" y="3948"/>
                    <a:pt x="-3691" y="1586"/>
                  </a:cubicBezTo>
                  <a:cubicBezTo>
                    <a:pt x="-2547" y="471"/>
                    <a:pt x="-1026" y="-167"/>
                    <a:pt x="597" y="-177"/>
                  </a:cubicBezTo>
                  <a:cubicBezTo>
                    <a:pt x="2216" y="-234"/>
                    <a:pt x="3834" y="424"/>
                    <a:pt x="4881" y="1633"/>
                  </a:cubicBezTo>
                  <a:cubicBezTo>
                    <a:pt x="7262" y="3948"/>
                    <a:pt x="7262" y="7748"/>
                    <a:pt x="4978" y="10120"/>
                  </a:cubicBezTo>
                  <a:cubicBezTo>
                    <a:pt x="4978" y="10149"/>
                    <a:pt x="4881" y="10177"/>
                    <a:pt x="4881" y="10206"/>
                  </a:cubicBezTo>
                  <a:cubicBezTo>
                    <a:pt x="3834" y="11406"/>
                    <a:pt x="2216" y="12073"/>
                    <a:pt x="597" y="12015"/>
                  </a:cubicBezTo>
                  <a:cubicBezTo>
                    <a:pt x="-1026" y="12035"/>
                    <a:pt x="-2547" y="11377"/>
                    <a:pt x="-3691" y="10206"/>
                  </a:cubicBezTo>
                  <a:close/>
                  <a:moveTo>
                    <a:pt x="5360" y="64879"/>
                  </a:moveTo>
                  <a:lnTo>
                    <a:pt x="-4165" y="64879"/>
                  </a:lnTo>
                  <a:lnTo>
                    <a:pt x="-4165" y="19255"/>
                  </a:lnTo>
                  <a:lnTo>
                    <a:pt x="5360" y="19255"/>
                  </a:lnTo>
                  <a:close/>
                </a:path>
              </a:pathLst>
            </a:custGeom>
            <a:solidFill>
              <a:srgbClr val="6D6E71"/>
            </a:solidFill>
            <a:ln w="9525" cap="flat">
              <a:noFill/>
              <a:prstDash val="solid"/>
              <a:miter/>
            </a:ln>
          </p:spPr>
          <p:txBody>
            <a:bodyPr rtlCol="0" anchor="ctr"/>
            <a:lstStyle/>
            <a:p>
              <a:endParaRPr lang="en-US"/>
            </a:p>
          </p:txBody>
        </p:sp>
        <p:sp>
          <p:nvSpPr>
            <p:cNvPr id="739" name="Freeform: Shape 738">
              <a:extLst>
                <a:ext uri="{FF2B5EF4-FFF2-40B4-BE49-F238E27FC236}">
                  <a16:creationId xmlns:a16="http://schemas.microsoft.com/office/drawing/2014/main" id="{AA5FB2FE-77EB-4198-9B8C-1FA456CA0C87}"/>
                </a:ext>
              </a:extLst>
            </p:cNvPr>
            <p:cNvSpPr/>
            <p:nvPr/>
          </p:nvSpPr>
          <p:spPr>
            <a:xfrm>
              <a:off x="17301447" y="3363364"/>
              <a:ext cx="42338" cy="46971"/>
            </a:xfrm>
            <a:custGeom>
              <a:avLst/>
              <a:gdLst>
                <a:gd name="connsiteX0" fmla="*/ 17909 w 42338"/>
                <a:gd name="connsiteY0" fmla="*/ 46786 h 46971"/>
                <a:gd name="connsiteX1" fmla="*/ 1524 w 42338"/>
                <a:gd name="connsiteY1" fmla="*/ 40309 h 46971"/>
                <a:gd name="connsiteX2" fmla="*/ 1524 w 42338"/>
                <a:gd name="connsiteY2" fmla="*/ 6400 h 46971"/>
                <a:gd name="connsiteX3" fmla="*/ 18955 w 42338"/>
                <a:gd name="connsiteY3" fmla="*/ -172 h 46971"/>
                <a:gd name="connsiteX4" fmla="*/ 36387 w 42338"/>
                <a:gd name="connsiteY4" fmla="*/ 6972 h 46971"/>
                <a:gd name="connsiteX5" fmla="*/ 30764 w 42338"/>
                <a:gd name="connsiteY5" fmla="*/ 13925 h 46971"/>
                <a:gd name="connsiteX6" fmla="*/ 18765 w 42338"/>
                <a:gd name="connsiteY6" fmla="*/ 8781 h 46971"/>
                <a:gd name="connsiteX7" fmla="*/ 8384 w 42338"/>
                <a:gd name="connsiteY7" fmla="*/ 12782 h 46971"/>
                <a:gd name="connsiteX8" fmla="*/ 4003 w 42338"/>
                <a:gd name="connsiteY8" fmla="*/ 23069 h 46971"/>
                <a:gd name="connsiteX9" fmla="*/ 8384 w 42338"/>
                <a:gd name="connsiteY9" fmla="*/ 33737 h 46971"/>
                <a:gd name="connsiteX10" fmla="*/ 19146 w 42338"/>
                <a:gd name="connsiteY10" fmla="*/ 38118 h 46971"/>
                <a:gd name="connsiteX11" fmla="*/ 31145 w 42338"/>
                <a:gd name="connsiteY11" fmla="*/ 32213 h 46971"/>
                <a:gd name="connsiteX12" fmla="*/ 36861 w 42338"/>
                <a:gd name="connsiteY12" fmla="*/ 38404 h 46971"/>
                <a:gd name="connsiteX13" fmla="*/ 17909 w 42338"/>
                <a:gd name="connsiteY13" fmla="*/ 46786 h 4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338" h="46971">
                  <a:moveTo>
                    <a:pt x="17909" y="46786"/>
                  </a:moveTo>
                  <a:cubicBezTo>
                    <a:pt x="11812" y="46920"/>
                    <a:pt x="5905" y="44586"/>
                    <a:pt x="1524" y="40309"/>
                  </a:cubicBezTo>
                  <a:cubicBezTo>
                    <a:pt x="-7810" y="30936"/>
                    <a:pt x="-7810" y="15773"/>
                    <a:pt x="1524" y="6400"/>
                  </a:cubicBezTo>
                  <a:cubicBezTo>
                    <a:pt x="6286" y="2028"/>
                    <a:pt x="12477" y="-334"/>
                    <a:pt x="18955" y="-172"/>
                  </a:cubicBezTo>
                  <a:cubicBezTo>
                    <a:pt x="25527" y="-296"/>
                    <a:pt x="31815" y="2285"/>
                    <a:pt x="36387" y="6972"/>
                  </a:cubicBezTo>
                  <a:lnTo>
                    <a:pt x="30764" y="13925"/>
                  </a:lnTo>
                  <a:cubicBezTo>
                    <a:pt x="27527" y="10810"/>
                    <a:pt x="23244" y="8981"/>
                    <a:pt x="18765" y="8781"/>
                  </a:cubicBezTo>
                  <a:cubicBezTo>
                    <a:pt x="14956" y="8734"/>
                    <a:pt x="11240" y="10163"/>
                    <a:pt x="8384" y="12782"/>
                  </a:cubicBezTo>
                  <a:cubicBezTo>
                    <a:pt x="5524" y="15392"/>
                    <a:pt x="3905" y="19164"/>
                    <a:pt x="4003" y="23069"/>
                  </a:cubicBezTo>
                  <a:cubicBezTo>
                    <a:pt x="3905" y="27079"/>
                    <a:pt x="5524" y="30936"/>
                    <a:pt x="8384" y="33737"/>
                  </a:cubicBezTo>
                  <a:cubicBezTo>
                    <a:pt x="11240" y="36604"/>
                    <a:pt x="15146" y="38195"/>
                    <a:pt x="19146" y="38118"/>
                  </a:cubicBezTo>
                  <a:cubicBezTo>
                    <a:pt x="23811" y="37909"/>
                    <a:pt x="28099" y="35766"/>
                    <a:pt x="31145" y="32213"/>
                  </a:cubicBezTo>
                  <a:lnTo>
                    <a:pt x="36861" y="38404"/>
                  </a:lnTo>
                  <a:cubicBezTo>
                    <a:pt x="31908" y="43662"/>
                    <a:pt x="25146" y="46691"/>
                    <a:pt x="17909" y="46786"/>
                  </a:cubicBezTo>
                  <a:close/>
                </a:path>
              </a:pathLst>
            </a:custGeom>
            <a:solidFill>
              <a:srgbClr val="6D6E71"/>
            </a:solidFill>
            <a:ln w="9525" cap="flat">
              <a:noFill/>
              <a:prstDash val="solid"/>
              <a:miter/>
            </a:ln>
          </p:spPr>
          <p:txBody>
            <a:bodyPr rtlCol="0" anchor="ctr"/>
            <a:lstStyle/>
            <a:p>
              <a:endParaRPr lang="en-US"/>
            </a:p>
          </p:txBody>
        </p:sp>
        <p:sp>
          <p:nvSpPr>
            <p:cNvPr id="740" name="Freeform: Shape 739">
              <a:extLst>
                <a:ext uri="{FF2B5EF4-FFF2-40B4-BE49-F238E27FC236}">
                  <a16:creationId xmlns:a16="http://schemas.microsoft.com/office/drawing/2014/main" id="{C099181D-1884-40E5-86B4-CDF14642E646}"/>
                </a:ext>
              </a:extLst>
            </p:cNvPr>
            <p:cNvSpPr/>
            <p:nvPr/>
          </p:nvSpPr>
          <p:spPr>
            <a:xfrm>
              <a:off x="17353311" y="3397550"/>
              <a:ext cx="12859" cy="12783"/>
            </a:xfrm>
            <a:custGeom>
              <a:avLst/>
              <a:gdLst>
                <a:gd name="connsiteX0" fmla="*/ -3570 w 12859"/>
                <a:gd name="connsiteY0" fmla="*/ 10790 h 12783"/>
                <a:gd name="connsiteX1" fmla="*/ -5477 w 12859"/>
                <a:gd name="connsiteY1" fmla="*/ 6218 h 12783"/>
                <a:gd name="connsiteX2" fmla="*/ -3570 w 12859"/>
                <a:gd name="connsiteY2" fmla="*/ 1741 h 12783"/>
                <a:gd name="connsiteX3" fmla="*/ 5285 w 12859"/>
                <a:gd name="connsiteY3" fmla="*/ 1580 h 12783"/>
                <a:gd name="connsiteX4" fmla="*/ 5476 w 12859"/>
                <a:gd name="connsiteY4" fmla="*/ 1741 h 12783"/>
                <a:gd name="connsiteX5" fmla="*/ 7383 w 12859"/>
                <a:gd name="connsiteY5" fmla="*/ 6218 h 12783"/>
                <a:gd name="connsiteX6" fmla="*/ 5476 w 12859"/>
                <a:gd name="connsiteY6" fmla="*/ 10790 h 12783"/>
                <a:gd name="connsiteX7" fmla="*/ 904 w 12859"/>
                <a:gd name="connsiteY7" fmla="*/ 12600 h 12783"/>
                <a:gd name="connsiteX8" fmla="*/ -3570 w 12859"/>
                <a:gd name="connsiteY8" fmla="*/ 10790 h 12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859" h="12783">
                  <a:moveTo>
                    <a:pt x="-3570" y="10790"/>
                  </a:moveTo>
                  <a:cubicBezTo>
                    <a:pt x="-4807" y="9581"/>
                    <a:pt x="-5477" y="7933"/>
                    <a:pt x="-5477" y="6218"/>
                  </a:cubicBezTo>
                  <a:cubicBezTo>
                    <a:pt x="-5477" y="4523"/>
                    <a:pt x="-4807" y="2894"/>
                    <a:pt x="-3570" y="1741"/>
                  </a:cubicBezTo>
                  <a:cubicBezTo>
                    <a:pt x="-1189" y="-754"/>
                    <a:pt x="2811" y="-830"/>
                    <a:pt x="5285" y="1580"/>
                  </a:cubicBezTo>
                  <a:cubicBezTo>
                    <a:pt x="5383" y="1637"/>
                    <a:pt x="5383" y="1684"/>
                    <a:pt x="5476" y="1741"/>
                  </a:cubicBezTo>
                  <a:cubicBezTo>
                    <a:pt x="6718" y="2894"/>
                    <a:pt x="7383" y="4523"/>
                    <a:pt x="7383" y="6218"/>
                  </a:cubicBezTo>
                  <a:cubicBezTo>
                    <a:pt x="7383" y="7933"/>
                    <a:pt x="6718" y="9581"/>
                    <a:pt x="5476" y="10790"/>
                  </a:cubicBezTo>
                  <a:cubicBezTo>
                    <a:pt x="4239" y="12000"/>
                    <a:pt x="2620" y="12657"/>
                    <a:pt x="904" y="12600"/>
                  </a:cubicBezTo>
                  <a:cubicBezTo>
                    <a:pt x="-807" y="12638"/>
                    <a:pt x="-2426" y="11981"/>
                    <a:pt x="-3570" y="10790"/>
                  </a:cubicBezTo>
                  <a:close/>
                </a:path>
              </a:pathLst>
            </a:custGeom>
            <a:solidFill>
              <a:srgbClr val="6D6E71"/>
            </a:solidFill>
            <a:ln w="9525" cap="flat">
              <a:noFill/>
              <a:prstDash val="solid"/>
              <a:miter/>
            </a:ln>
          </p:spPr>
          <p:txBody>
            <a:bodyPr rtlCol="0" anchor="ctr"/>
            <a:lstStyle/>
            <a:p>
              <a:endParaRPr lang="en-US"/>
            </a:p>
          </p:txBody>
        </p:sp>
        <p:sp>
          <p:nvSpPr>
            <p:cNvPr id="741" name="Freeform: Shape 740">
              <a:extLst>
                <a:ext uri="{FF2B5EF4-FFF2-40B4-BE49-F238E27FC236}">
                  <a16:creationId xmlns:a16="http://schemas.microsoft.com/office/drawing/2014/main" id="{036ECD79-0E0A-444F-8282-E5F3E1961E66}"/>
                </a:ext>
              </a:extLst>
            </p:cNvPr>
            <p:cNvSpPr/>
            <p:nvPr/>
          </p:nvSpPr>
          <p:spPr>
            <a:xfrm>
              <a:off x="17372170" y="3349463"/>
              <a:ext cx="24869" cy="17148"/>
            </a:xfrm>
            <a:custGeom>
              <a:avLst/>
              <a:gdLst>
                <a:gd name="connsiteX0" fmla="*/ -2142 w 24869"/>
                <a:gd name="connsiteY0" fmla="*/ 9634 h 17148"/>
                <a:gd name="connsiteX1" fmla="*/ -4523 w 24869"/>
                <a:gd name="connsiteY1" fmla="*/ 5538 h 17148"/>
                <a:gd name="connsiteX2" fmla="*/ -2998 w 24869"/>
                <a:gd name="connsiteY2" fmla="*/ 1347 h 17148"/>
                <a:gd name="connsiteX3" fmla="*/ 904 w 24869"/>
                <a:gd name="connsiteY3" fmla="*/ -177 h 17148"/>
                <a:gd name="connsiteX4" fmla="*/ 4811 w 24869"/>
                <a:gd name="connsiteY4" fmla="*/ 1252 h 17148"/>
                <a:gd name="connsiteX5" fmla="*/ 6429 w 24869"/>
                <a:gd name="connsiteY5" fmla="*/ 5157 h 17148"/>
                <a:gd name="connsiteX6" fmla="*/ 4811 w 24869"/>
                <a:gd name="connsiteY6" fmla="*/ 9729 h 17148"/>
                <a:gd name="connsiteX7" fmla="*/ -235 w 24869"/>
                <a:gd name="connsiteY7" fmla="*/ 16968 h 17148"/>
                <a:gd name="connsiteX8" fmla="*/ -5477 w 24869"/>
                <a:gd name="connsiteY8" fmla="*/ 16968 h 17148"/>
                <a:gd name="connsiteX9" fmla="*/ 10811 w 24869"/>
                <a:gd name="connsiteY9" fmla="*/ 9634 h 17148"/>
                <a:gd name="connsiteX10" fmla="*/ 8527 w 24869"/>
                <a:gd name="connsiteY10" fmla="*/ 5538 h 17148"/>
                <a:gd name="connsiteX11" fmla="*/ 10048 w 24869"/>
                <a:gd name="connsiteY11" fmla="*/ 1347 h 17148"/>
                <a:gd name="connsiteX12" fmla="*/ 13955 w 24869"/>
                <a:gd name="connsiteY12" fmla="*/ -177 h 17148"/>
                <a:gd name="connsiteX13" fmla="*/ 17861 w 24869"/>
                <a:gd name="connsiteY13" fmla="*/ 1252 h 17148"/>
                <a:gd name="connsiteX14" fmla="*/ 19382 w 24869"/>
                <a:gd name="connsiteY14" fmla="*/ 5157 h 17148"/>
                <a:gd name="connsiteX15" fmla="*/ 17861 w 24869"/>
                <a:gd name="connsiteY15" fmla="*/ 9729 h 17148"/>
                <a:gd name="connsiteX16" fmla="*/ 12810 w 24869"/>
                <a:gd name="connsiteY16" fmla="*/ 16968 h 17148"/>
                <a:gd name="connsiteX17" fmla="*/ 7383 w 24869"/>
                <a:gd name="connsiteY17" fmla="*/ 16968 h 17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869" h="17148">
                  <a:moveTo>
                    <a:pt x="-2142" y="9634"/>
                  </a:moveTo>
                  <a:cubicBezTo>
                    <a:pt x="-3668" y="8833"/>
                    <a:pt x="-4616" y="7243"/>
                    <a:pt x="-4523" y="5538"/>
                  </a:cubicBezTo>
                  <a:cubicBezTo>
                    <a:pt x="-4616" y="3995"/>
                    <a:pt x="-4049" y="2490"/>
                    <a:pt x="-2998" y="1347"/>
                  </a:cubicBezTo>
                  <a:cubicBezTo>
                    <a:pt x="-1951" y="328"/>
                    <a:pt x="-524" y="-225"/>
                    <a:pt x="904" y="-177"/>
                  </a:cubicBezTo>
                  <a:cubicBezTo>
                    <a:pt x="2337" y="-215"/>
                    <a:pt x="3764" y="290"/>
                    <a:pt x="4811" y="1252"/>
                  </a:cubicBezTo>
                  <a:cubicBezTo>
                    <a:pt x="5857" y="2271"/>
                    <a:pt x="6429" y="3690"/>
                    <a:pt x="6429" y="5157"/>
                  </a:cubicBezTo>
                  <a:cubicBezTo>
                    <a:pt x="6336" y="6814"/>
                    <a:pt x="5764" y="8405"/>
                    <a:pt x="4811" y="9729"/>
                  </a:cubicBezTo>
                  <a:lnTo>
                    <a:pt x="-235" y="16968"/>
                  </a:lnTo>
                  <a:lnTo>
                    <a:pt x="-5477" y="16968"/>
                  </a:lnTo>
                  <a:close/>
                  <a:moveTo>
                    <a:pt x="10811" y="9634"/>
                  </a:moveTo>
                  <a:cubicBezTo>
                    <a:pt x="9383" y="8805"/>
                    <a:pt x="8429" y="7224"/>
                    <a:pt x="8527" y="5538"/>
                  </a:cubicBezTo>
                  <a:cubicBezTo>
                    <a:pt x="8429" y="3985"/>
                    <a:pt x="9001" y="2461"/>
                    <a:pt x="10048" y="1347"/>
                  </a:cubicBezTo>
                  <a:cubicBezTo>
                    <a:pt x="11099" y="328"/>
                    <a:pt x="12527" y="-225"/>
                    <a:pt x="13955" y="-177"/>
                  </a:cubicBezTo>
                  <a:cubicBezTo>
                    <a:pt x="15382" y="-215"/>
                    <a:pt x="16815" y="290"/>
                    <a:pt x="17861" y="1252"/>
                  </a:cubicBezTo>
                  <a:cubicBezTo>
                    <a:pt x="18908" y="2280"/>
                    <a:pt x="19480" y="3700"/>
                    <a:pt x="19382" y="5157"/>
                  </a:cubicBezTo>
                  <a:cubicBezTo>
                    <a:pt x="19382" y="6805"/>
                    <a:pt x="18815" y="8395"/>
                    <a:pt x="17861" y="9729"/>
                  </a:cubicBezTo>
                  <a:lnTo>
                    <a:pt x="12810" y="16968"/>
                  </a:lnTo>
                  <a:lnTo>
                    <a:pt x="7383" y="16968"/>
                  </a:lnTo>
                  <a:close/>
                </a:path>
              </a:pathLst>
            </a:custGeom>
            <a:solidFill>
              <a:srgbClr val="6D6E71"/>
            </a:solidFill>
            <a:ln w="9525" cap="flat">
              <a:noFill/>
              <a:prstDash val="solid"/>
              <a:miter/>
            </a:ln>
          </p:spPr>
          <p:txBody>
            <a:bodyPr rtlCol="0" anchor="ctr"/>
            <a:lstStyle/>
            <a:p>
              <a:endParaRPr lang="en-US"/>
            </a:p>
          </p:txBody>
        </p:sp>
        <p:sp>
          <p:nvSpPr>
            <p:cNvPr id="742" name="Freeform: Shape 741">
              <a:extLst>
                <a:ext uri="{FF2B5EF4-FFF2-40B4-BE49-F238E27FC236}">
                  <a16:creationId xmlns:a16="http://schemas.microsoft.com/office/drawing/2014/main" id="{B60166B1-7236-4A85-A7CA-0DD24CA9F4A6}"/>
                </a:ext>
              </a:extLst>
            </p:cNvPr>
            <p:cNvSpPr/>
            <p:nvPr/>
          </p:nvSpPr>
          <p:spPr>
            <a:xfrm>
              <a:off x="17096042" y="1197673"/>
              <a:ext cx="36858" cy="53340"/>
            </a:xfrm>
            <a:custGeom>
              <a:avLst/>
              <a:gdLst>
                <a:gd name="connsiteX0" fmla="*/ -5477 w 36858"/>
                <a:gd name="connsiteY0" fmla="*/ -180 h 53340"/>
                <a:gd name="connsiteX1" fmla="*/ 31381 w 36858"/>
                <a:gd name="connsiteY1" fmla="*/ -180 h 53340"/>
                <a:gd name="connsiteX2" fmla="*/ 31381 w 36858"/>
                <a:gd name="connsiteY2" fmla="*/ 8774 h 53340"/>
                <a:gd name="connsiteX3" fmla="*/ 4811 w 36858"/>
                <a:gd name="connsiteY3" fmla="*/ 8774 h 53340"/>
                <a:gd name="connsiteX4" fmla="*/ 4811 w 36858"/>
                <a:gd name="connsiteY4" fmla="*/ 23156 h 53340"/>
                <a:gd name="connsiteX5" fmla="*/ 29000 w 36858"/>
                <a:gd name="connsiteY5" fmla="*/ 23156 h 53340"/>
                <a:gd name="connsiteX6" fmla="*/ 29000 w 36858"/>
                <a:gd name="connsiteY6" fmla="*/ 32110 h 53340"/>
                <a:gd name="connsiteX7" fmla="*/ 4811 w 36858"/>
                <a:gd name="connsiteY7" fmla="*/ 32110 h 53340"/>
                <a:gd name="connsiteX8" fmla="*/ 4811 w 36858"/>
                <a:gd name="connsiteY8" fmla="*/ 53160 h 53340"/>
                <a:gd name="connsiteX9" fmla="*/ -5384 w 36858"/>
                <a:gd name="connsiteY9" fmla="*/ 53160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58" h="53340">
                  <a:moveTo>
                    <a:pt x="-5477" y="-180"/>
                  </a:moveTo>
                  <a:lnTo>
                    <a:pt x="31381" y="-180"/>
                  </a:lnTo>
                  <a:lnTo>
                    <a:pt x="31381" y="8774"/>
                  </a:lnTo>
                  <a:lnTo>
                    <a:pt x="4811" y="8774"/>
                  </a:lnTo>
                  <a:lnTo>
                    <a:pt x="4811" y="23156"/>
                  </a:lnTo>
                  <a:lnTo>
                    <a:pt x="29000" y="23156"/>
                  </a:lnTo>
                  <a:lnTo>
                    <a:pt x="29000" y="32110"/>
                  </a:lnTo>
                  <a:lnTo>
                    <a:pt x="4811" y="32110"/>
                  </a:lnTo>
                  <a:lnTo>
                    <a:pt x="4811" y="53160"/>
                  </a:lnTo>
                  <a:lnTo>
                    <a:pt x="-5384" y="53160"/>
                  </a:lnTo>
                  <a:close/>
                </a:path>
              </a:pathLst>
            </a:custGeom>
            <a:solidFill>
              <a:srgbClr val="6D6E71"/>
            </a:solidFill>
            <a:ln w="9525" cap="flat">
              <a:noFill/>
              <a:prstDash val="solid"/>
              <a:miter/>
            </a:ln>
          </p:spPr>
          <p:txBody>
            <a:bodyPr rtlCol="0" anchor="ctr"/>
            <a:lstStyle/>
            <a:p>
              <a:endParaRPr lang="en-US"/>
            </a:p>
          </p:txBody>
        </p:sp>
        <p:sp>
          <p:nvSpPr>
            <p:cNvPr id="743" name="Freeform: Shape 742">
              <a:extLst>
                <a:ext uri="{FF2B5EF4-FFF2-40B4-BE49-F238E27FC236}">
                  <a16:creationId xmlns:a16="http://schemas.microsoft.com/office/drawing/2014/main" id="{7C60F98A-307D-4C3C-A39D-C9B1FD235046}"/>
                </a:ext>
              </a:extLst>
            </p:cNvPr>
            <p:cNvSpPr/>
            <p:nvPr/>
          </p:nvSpPr>
          <p:spPr>
            <a:xfrm>
              <a:off x="17135474" y="1209942"/>
              <a:ext cx="40075" cy="41458"/>
            </a:xfrm>
            <a:custGeom>
              <a:avLst/>
              <a:gdLst>
                <a:gd name="connsiteX0" fmla="*/ 29576 w 40075"/>
                <a:gd name="connsiteY0" fmla="*/ 5458 h 41458"/>
                <a:gd name="connsiteX1" fmla="*/ 34529 w 40075"/>
                <a:gd name="connsiteY1" fmla="*/ 21079 h 41458"/>
                <a:gd name="connsiteX2" fmla="*/ 34529 w 40075"/>
                <a:gd name="connsiteY2" fmla="*/ 24032 h 41458"/>
                <a:gd name="connsiteX3" fmla="*/ 4428 w 40075"/>
                <a:gd name="connsiteY3" fmla="*/ 24032 h 41458"/>
                <a:gd name="connsiteX4" fmla="*/ 8526 w 40075"/>
                <a:gd name="connsiteY4" fmla="*/ 30795 h 41458"/>
                <a:gd name="connsiteX5" fmla="*/ 16051 w 40075"/>
                <a:gd name="connsiteY5" fmla="*/ 33271 h 41458"/>
                <a:gd name="connsiteX6" fmla="*/ 22051 w 40075"/>
                <a:gd name="connsiteY6" fmla="*/ 32128 h 41458"/>
                <a:gd name="connsiteX7" fmla="*/ 27101 w 40075"/>
                <a:gd name="connsiteY7" fmla="*/ 28699 h 41458"/>
                <a:gd name="connsiteX8" fmla="*/ 32431 w 40075"/>
                <a:gd name="connsiteY8" fmla="*/ 34319 h 41458"/>
                <a:gd name="connsiteX9" fmla="*/ 25004 w 40075"/>
                <a:gd name="connsiteY9" fmla="*/ 39463 h 41458"/>
                <a:gd name="connsiteX10" fmla="*/ 15479 w 40075"/>
                <a:gd name="connsiteY10" fmla="*/ 41273 h 41458"/>
                <a:gd name="connsiteX11" fmla="*/ 4428 w 40075"/>
                <a:gd name="connsiteY11" fmla="*/ 38701 h 41458"/>
                <a:gd name="connsiteX12" fmla="*/ -2906 w 40075"/>
                <a:gd name="connsiteY12" fmla="*/ 31462 h 41458"/>
                <a:gd name="connsiteX13" fmla="*/ -2906 w 40075"/>
                <a:gd name="connsiteY13" fmla="*/ 9840 h 41458"/>
                <a:gd name="connsiteX14" fmla="*/ 4428 w 40075"/>
                <a:gd name="connsiteY14" fmla="*/ 2506 h 41458"/>
                <a:gd name="connsiteX15" fmla="*/ 15195 w 40075"/>
                <a:gd name="connsiteY15" fmla="*/ -161 h 41458"/>
                <a:gd name="connsiteX16" fmla="*/ 29576 w 40075"/>
                <a:gd name="connsiteY16" fmla="*/ 5458 h 41458"/>
                <a:gd name="connsiteX17" fmla="*/ 25478 w 40075"/>
                <a:gd name="connsiteY17" fmla="*/ 17365 h 41458"/>
                <a:gd name="connsiteX18" fmla="*/ 22432 w 40075"/>
                <a:gd name="connsiteY18" fmla="*/ 10221 h 41458"/>
                <a:gd name="connsiteX19" fmla="*/ 15005 w 40075"/>
                <a:gd name="connsiteY19" fmla="*/ 7554 h 41458"/>
                <a:gd name="connsiteX20" fmla="*/ 7763 w 40075"/>
                <a:gd name="connsiteY20" fmla="*/ 10221 h 41458"/>
                <a:gd name="connsiteX21" fmla="*/ 4145 w 40075"/>
                <a:gd name="connsiteY21" fmla="*/ 17365 h 41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075" h="41458">
                  <a:moveTo>
                    <a:pt x="29576" y="5458"/>
                  </a:moveTo>
                  <a:cubicBezTo>
                    <a:pt x="33101" y="9859"/>
                    <a:pt x="34910" y="15431"/>
                    <a:pt x="34529" y="21079"/>
                  </a:cubicBezTo>
                  <a:cubicBezTo>
                    <a:pt x="34622" y="22061"/>
                    <a:pt x="34622" y="23051"/>
                    <a:pt x="34529" y="24032"/>
                  </a:cubicBezTo>
                  <a:lnTo>
                    <a:pt x="4428" y="24032"/>
                  </a:lnTo>
                  <a:cubicBezTo>
                    <a:pt x="5000" y="26699"/>
                    <a:pt x="6428" y="29090"/>
                    <a:pt x="8526" y="30795"/>
                  </a:cubicBezTo>
                  <a:cubicBezTo>
                    <a:pt x="10623" y="32509"/>
                    <a:pt x="13288" y="33386"/>
                    <a:pt x="16051" y="33271"/>
                  </a:cubicBezTo>
                  <a:cubicBezTo>
                    <a:pt x="18144" y="33281"/>
                    <a:pt x="20148" y="32891"/>
                    <a:pt x="22051" y="32128"/>
                  </a:cubicBezTo>
                  <a:cubicBezTo>
                    <a:pt x="23957" y="31366"/>
                    <a:pt x="25669" y="30204"/>
                    <a:pt x="27101" y="28699"/>
                  </a:cubicBezTo>
                  <a:lnTo>
                    <a:pt x="32431" y="34319"/>
                  </a:lnTo>
                  <a:cubicBezTo>
                    <a:pt x="30338" y="36519"/>
                    <a:pt x="27767" y="38263"/>
                    <a:pt x="25004" y="39463"/>
                  </a:cubicBezTo>
                  <a:cubicBezTo>
                    <a:pt x="21958" y="40682"/>
                    <a:pt x="18716" y="41301"/>
                    <a:pt x="15479" y="41273"/>
                  </a:cubicBezTo>
                  <a:cubicBezTo>
                    <a:pt x="11670" y="41358"/>
                    <a:pt x="7861" y="40472"/>
                    <a:pt x="4428" y="38701"/>
                  </a:cubicBezTo>
                  <a:cubicBezTo>
                    <a:pt x="1284" y="37062"/>
                    <a:pt x="-1190" y="34538"/>
                    <a:pt x="-2906" y="31462"/>
                  </a:cubicBezTo>
                  <a:cubicBezTo>
                    <a:pt x="-6334" y="24661"/>
                    <a:pt x="-6334" y="16641"/>
                    <a:pt x="-2906" y="9840"/>
                  </a:cubicBezTo>
                  <a:cubicBezTo>
                    <a:pt x="-1190" y="6763"/>
                    <a:pt x="1382" y="4230"/>
                    <a:pt x="4428" y="2506"/>
                  </a:cubicBezTo>
                  <a:cubicBezTo>
                    <a:pt x="7763" y="696"/>
                    <a:pt x="11479" y="-228"/>
                    <a:pt x="15195" y="-161"/>
                  </a:cubicBezTo>
                  <a:cubicBezTo>
                    <a:pt x="20525" y="-399"/>
                    <a:pt x="25767" y="1639"/>
                    <a:pt x="29576" y="5458"/>
                  </a:cubicBezTo>
                  <a:close/>
                  <a:moveTo>
                    <a:pt x="25478" y="17365"/>
                  </a:moveTo>
                  <a:cubicBezTo>
                    <a:pt x="25478" y="14660"/>
                    <a:pt x="24432" y="12059"/>
                    <a:pt x="22432" y="10221"/>
                  </a:cubicBezTo>
                  <a:cubicBezTo>
                    <a:pt x="20432" y="8354"/>
                    <a:pt x="17767" y="7382"/>
                    <a:pt x="15005" y="7554"/>
                  </a:cubicBezTo>
                  <a:cubicBezTo>
                    <a:pt x="12335" y="7459"/>
                    <a:pt x="9763" y="8421"/>
                    <a:pt x="7763" y="10221"/>
                  </a:cubicBezTo>
                  <a:cubicBezTo>
                    <a:pt x="5670" y="12050"/>
                    <a:pt x="4428" y="14602"/>
                    <a:pt x="4145" y="17365"/>
                  </a:cubicBezTo>
                  <a:close/>
                </a:path>
              </a:pathLst>
            </a:custGeom>
            <a:solidFill>
              <a:srgbClr val="6D6E71"/>
            </a:solidFill>
            <a:ln w="9525" cap="flat">
              <a:noFill/>
              <a:prstDash val="solid"/>
              <a:miter/>
            </a:ln>
          </p:spPr>
          <p:txBody>
            <a:bodyPr rtlCol="0" anchor="ctr"/>
            <a:lstStyle/>
            <a:p>
              <a:endParaRPr lang="en-US"/>
            </a:p>
          </p:txBody>
        </p:sp>
        <p:sp>
          <p:nvSpPr>
            <p:cNvPr id="744" name="Freeform: Shape 743">
              <a:extLst>
                <a:ext uri="{FF2B5EF4-FFF2-40B4-BE49-F238E27FC236}">
                  <a16:creationId xmlns:a16="http://schemas.microsoft.com/office/drawing/2014/main" id="{CCB8BE3A-517F-4E11-A101-96CBA505EE60}"/>
                </a:ext>
              </a:extLst>
            </p:cNvPr>
            <p:cNvSpPr/>
            <p:nvPr/>
          </p:nvSpPr>
          <p:spPr>
            <a:xfrm>
              <a:off x="17184432" y="1194530"/>
              <a:ext cx="9525" cy="56483"/>
            </a:xfrm>
            <a:custGeom>
              <a:avLst/>
              <a:gdLst>
                <a:gd name="connsiteX0" fmla="*/ -5477 w 9525"/>
                <a:gd name="connsiteY0" fmla="*/ -180 h 56483"/>
                <a:gd name="connsiteX1" fmla="*/ 4048 w 9525"/>
                <a:gd name="connsiteY1" fmla="*/ -180 h 56483"/>
                <a:gd name="connsiteX2" fmla="*/ 4048 w 9525"/>
                <a:gd name="connsiteY2" fmla="*/ 56303 h 56483"/>
                <a:gd name="connsiteX3" fmla="*/ -5477 w 9525"/>
                <a:gd name="connsiteY3" fmla="*/ 56303 h 56483"/>
              </a:gdLst>
              <a:ahLst/>
              <a:cxnLst>
                <a:cxn ang="0">
                  <a:pos x="connsiteX0" y="connsiteY0"/>
                </a:cxn>
                <a:cxn ang="0">
                  <a:pos x="connsiteX1" y="connsiteY1"/>
                </a:cxn>
                <a:cxn ang="0">
                  <a:pos x="connsiteX2" y="connsiteY2"/>
                </a:cxn>
                <a:cxn ang="0">
                  <a:pos x="connsiteX3" y="connsiteY3"/>
                </a:cxn>
              </a:cxnLst>
              <a:rect l="l" t="t" r="r" b="b"/>
              <a:pathLst>
                <a:path w="9525" h="56483">
                  <a:moveTo>
                    <a:pt x="-5477" y="-180"/>
                  </a:moveTo>
                  <a:lnTo>
                    <a:pt x="4048" y="-180"/>
                  </a:lnTo>
                  <a:lnTo>
                    <a:pt x="4048" y="56303"/>
                  </a:lnTo>
                  <a:lnTo>
                    <a:pt x="-5477" y="56303"/>
                  </a:lnTo>
                  <a:close/>
                </a:path>
              </a:pathLst>
            </a:custGeom>
            <a:solidFill>
              <a:srgbClr val="6D6E71"/>
            </a:solidFill>
            <a:ln w="9525" cap="flat">
              <a:noFill/>
              <a:prstDash val="solid"/>
              <a:miter/>
            </a:ln>
          </p:spPr>
          <p:txBody>
            <a:bodyPr rtlCol="0" anchor="ctr"/>
            <a:lstStyle/>
            <a:p>
              <a:endParaRPr lang="en-US"/>
            </a:p>
          </p:txBody>
        </p:sp>
        <p:sp>
          <p:nvSpPr>
            <p:cNvPr id="745" name="Freeform: Shape 744">
              <a:extLst>
                <a:ext uri="{FF2B5EF4-FFF2-40B4-BE49-F238E27FC236}">
                  <a16:creationId xmlns:a16="http://schemas.microsoft.com/office/drawing/2014/main" id="{265F6DFA-0380-4C1E-8E98-F49F86EA7F90}"/>
                </a:ext>
              </a:extLst>
            </p:cNvPr>
            <p:cNvSpPr/>
            <p:nvPr/>
          </p:nvSpPr>
          <p:spPr>
            <a:xfrm>
              <a:off x="17203286" y="1209955"/>
              <a:ext cx="42972" cy="41445"/>
            </a:xfrm>
            <a:custGeom>
              <a:avLst/>
              <a:gdLst>
                <a:gd name="connsiteX0" fmla="*/ 27295 w 42972"/>
                <a:gd name="connsiteY0" fmla="*/ 2397 h 41445"/>
                <a:gd name="connsiteX1" fmla="*/ 34820 w 42972"/>
                <a:gd name="connsiteY1" fmla="*/ 9732 h 41445"/>
                <a:gd name="connsiteX2" fmla="*/ 37490 w 42972"/>
                <a:gd name="connsiteY2" fmla="*/ 20495 h 41445"/>
                <a:gd name="connsiteX3" fmla="*/ 34820 w 42972"/>
                <a:gd name="connsiteY3" fmla="*/ 31353 h 41445"/>
                <a:gd name="connsiteX4" fmla="*/ 27295 w 42972"/>
                <a:gd name="connsiteY4" fmla="*/ 38688 h 41445"/>
                <a:gd name="connsiteX5" fmla="*/ 16058 w 42972"/>
                <a:gd name="connsiteY5" fmla="*/ 41259 h 41445"/>
                <a:gd name="connsiteX6" fmla="*/ 4817 w 42972"/>
                <a:gd name="connsiteY6" fmla="*/ 38688 h 41445"/>
                <a:gd name="connsiteX7" fmla="*/ -2801 w 42972"/>
                <a:gd name="connsiteY7" fmla="*/ 31353 h 41445"/>
                <a:gd name="connsiteX8" fmla="*/ -5471 w 42972"/>
                <a:gd name="connsiteY8" fmla="*/ 20495 h 41445"/>
                <a:gd name="connsiteX9" fmla="*/ -2801 w 42972"/>
                <a:gd name="connsiteY9" fmla="*/ 9732 h 41445"/>
                <a:gd name="connsiteX10" fmla="*/ 4817 w 42972"/>
                <a:gd name="connsiteY10" fmla="*/ 2397 h 41445"/>
                <a:gd name="connsiteX11" fmla="*/ 16058 w 42972"/>
                <a:gd name="connsiteY11" fmla="*/ -174 h 41445"/>
                <a:gd name="connsiteX12" fmla="*/ 27295 w 42972"/>
                <a:gd name="connsiteY12" fmla="*/ 2397 h 41445"/>
                <a:gd name="connsiteX13" fmla="*/ 7673 w 42972"/>
                <a:gd name="connsiteY13" fmla="*/ 11922 h 41445"/>
                <a:gd name="connsiteX14" fmla="*/ 7673 w 42972"/>
                <a:gd name="connsiteY14" fmla="*/ 29734 h 41445"/>
                <a:gd name="connsiteX15" fmla="*/ 16058 w 42972"/>
                <a:gd name="connsiteY15" fmla="*/ 33163 h 41445"/>
                <a:gd name="connsiteX16" fmla="*/ 24342 w 42972"/>
                <a:gd name="connsiteY16" fmla="*/ 29734 h 41445"/>
                <a:gd name="connsiteX17" fmla="*/ 24342 w 42972"/>
                <a:gd name="connsiteY17" fmla="*/ 11922 h 41445"/>
                <a:gd name="connsiteX18" fmla="*/ 16058 w 42972"/>
                <a:gd name="connsiteY18" fmla="*/ 8493 h 41445"/>
                <a:gd name="connsiteX19" fmla="*/ 7673 w 42972"/>
                <a:gd name="connsiteY19" fmla="*/ 11732 h 4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972" h="41445">
                  <a:moveTo>
                    <a:pt x="27295" y="2397"/>
                  </a:moveTo>
                  <a:cubicBezTo>
                    <a:pt x="30439" y="4121"/>
                    <a:pt x="33011" y="6655"/>
                    <a:pt x="34820" y="9732"/>
                  </a:cubicBezTo>
                  <a:cubicBezTo>
                    <a:pt x="36629" y="13018"/>
                    <a:pt x="37583" y="16733"/>
                    <a:pt x="37490" y="20495"/>
                  </a:cubicBezTo>
                  <a:cubicBezTo>
                    <a:pt x="37583" y="24286"/>
                    <a:pt x="36629" y="28039"/>
                    <a:pt x="34820" y="31353"/>
                  </a:cubicBezTo>
                  <a:cubicBezTo>
                    <a:pt x="33011" y="34458"/>
                    <a:pt x="30439" y="36992"/>
                    <a:pt x="27295" y="38688"/>
                  </a:cubicBezTo>
                  <a:cubicBezTo>
                    <a:pt x="23774" y="40459"/>
                    <a:pt x="19960" y="41345"/>
                    <a:pt x="16058" y="41259"/>
                  </a:cubicBezTo>
                  <a:cubicBezTo>
                    <a:pt x="12152" y="41336"/>
                    <a:pt x="8245" y="40450"/>
                    <a:pt x="4817" y="38688"/>
                  </a:cubicBezTo>
                  <a:cubicBezTo>
                    <a:pt x="1673" y="37011"/>
                    <a:pt x="-992" y="34468"/>
                    <a:pt x="-2801" y="31353"/>
                  </a:cubicBezTo>
                  <a:cubicBezTo>
                    <a:pt x="-4615" y="28039"/>
                    <a:pt x="-5564" y="24286"/>
                    <a:pt x="-5471" y="20495"/>
                  </a:cubicBezTo>
                  <a:cubicBezTo>
                    <a:pt x="-5564" y="16733"/>
                    <a:pt x="-4615" y="13018"/>
                    <a:pt x="-2801" y="9732"/>
                  </a:cubicBezTo>
                  <a:cubicBezTo>
                    <a:pt x="-992" y="6617"/>
                    <a:pt x="1673" y="4074"/>
                    <a:pt x="4817" y="2397"/>
                  </a:cubicBezTo>
                  <a:cubicBezTo>
                    <a:pt x="8245" y="635"/>
                    <a:pt x="12152" y="-250"/>
                    <a:pt x="16058" y="-174"/>
                  </a:cubicBezTo>
                  <a:cubicBezTo>
                    <a:pt x="19960" y="-260"/>
                    <a:pt x="23774" y="626"/>
                    <a:pt x="27295" y="2397"/>
                  </a:cubicBezTo>
                  <a:close/>
                  <a:moveTo>
                    <a:pt x="7673" y="11922"/>
                  </a:moveTo>
                  <a:cubicBezTo>
                    <a:pt x="3482" y="17123"/>
                    <a:pt x="3482" y="24533"/>
                    <a:pt x="7673" y="29734"/>
                  </a:cubicBezTo>
                  <a:cubicBezTo>
                    <a:pt x="9863" y="32020"/>
                    <a:pt x="12914" y="33268"/>
                    <a:pt x="16058" y="33163"/>
                  </a:cubicBezTo>
                  <a:cubicBezTo>
                    <a:pt x="19198" y="33268"/>
                    <a:pt x="22249" y="32020"/>
                    <a:pt x="24342" y="29734"/>
                  </a:cubicBezTo>
                  <a:cubicBezTo>
                    <a:pt x="28537" y="24533"/>
                    <a:pt x="28537" y="17123"/>
                    <a:pt x="24342" y="11922"/>
                  </a:cubicBezTo>
                  <a:cubicBezTo>
                    <a:pt x="22249" y="9636"/>
                    <a:pt x="19198" y="8389"/>
                    <a:pt x="16058" y="8493"/>
                  </a:cubicBezTo>
                  <a:cubicBezTo>
                    <a:pt x="12914" y="8341"/>
                    <a:pt x="9863" y="9513"/>
                    <a:pt x="7673" y="11732"/>
                  </a:cubicBezTo>
                  <a:close/>
                </a:path>
              </a:pathLst>
            </a:custGeom>
            <a:solidFill>
              <a:srgbClr val="6D6E71"/>
            </a:solidFill>
            <a:ln w="9525" cap="flat">
              <a:noFill/>
              <a:prstDash val="solid"/>
              <a:miter/>
            </a:ln>
          </p:spPr>
          <p:txBody>
            <a:bodyPr rtlCol="0" anchor="ctr"/>
            <a:lstStyle/>
            <a:p>
              <a:endParaRPr lang="en-US"/>
            </a:p>
          </p:txBody>
        </p:sp>
        <p:sp>
          <p:nvSpPr>
            <p:cNvPr id="746" name="Freeform: Shape 745">
              <a:extLst>
                <a:ext uri="{FF2B5EF4-FFF2-40B4-BE49-F238E27FC236}">
                  <a16:creationId xmlns:a16="http://schemas.microsoft.com/office/drawing/2014/main" id="{37A03EB2-05F5-4A3B-98E3-1A248EA65EDB}"/>
                </a:ext>
              </a:extLst>
            </p:cNvPr>
            <p:cNvSpPr/>
            <p:nvPr/>
          </p:nvSpPr>
          <p:spPr>
            <a:xfrm>
              <a:off x="17255205" y="1209826"/>
              <a:ext cx="39260" cy="41187"/>
            </a:xfrm>
            <a:custGeom>
              <a:avLst/>
              <a:gdLst>
                <a:gd name="connsiteX0" fmla="*/ 29763 w 39260"/>
                <a:gd name="connsiteY0" fmla="*/ 4145 h 41187"/>
                <a:gd name="connsiteX1" fmla="*/ 33767 w 39260"/>
                <a:gd name="connsiteY1" fmla="*/ 15575 h 41187"/>
                <a:gd name="connsiteX2" fmla="*/ 33767 w 39260"/>
                <a:gd name="connsiteY2" fmla="*/ 41007 h 41187"/>
                <a:gd name="connsiteX3" fmla="*/ 24242 w 39260"/>
                <a:gd name="connsiteY3" fmla="*/ 41007 h 41187"/>
                <a:gd name="connsiteX4" fmla="*/ 24242 w 39260"/>
                <a:gd name="connsiteY4" fmla="*/ 18528 h 41187"/>
                <a:gd name="connsiteX5" fmla="*/ 21763 w 39260"/>
                <a:gd name="connsiteY5" fmla="*/ 11765 h 41187"/>
                <a:gd name="connsiteX6" fmla="*/ 15094 w 39260"/>
                <a:gd name="connsiteY6" fmla="*/ 9289 h 41187"/>
                <a:gd name="connsiteX7" fmla="*/ 7285 w 39260"/>
                <a:gd name="connsiteY7" fmla="*/ 12622 h 41187"/>
                <a:gd name="connsiteX8" fmla="*/ 4523 w 39260"/>
                <a:gd name="connsiteY8" fmla="*/ 21004 h 41187"/>
                <a:gd name="connsiteX9" fmla="*/ 4523 w 39260"/>
                <a:gd name="connsiteY9" fmla="*/ 41007 h 41187"/>
                <a:gd name="connsiteX10" fmla="*/ -5477 w 39260"/>
                <a:gd name="connsiteY10" fmla="*/ 41007 h 41187"/>
                <a:gd name="connsiteX11" fmla="*/ -5477 w 39260"/>
                <a:gd name="connsiteY11" fmla="*/ 240 h 41187"/>
                <a:gd name="connsiteX12" fmla="*/ 4523 w 39260"/>
                <a:gd name="connsiteY12" fmla="*/ 240 h 41187"/>
                <a:gd name="connsiteX13" fmla="*/ 4523 w 39260"/>
                <a:gd name="connsiteY13" fmla="*/ 7860 h 41187"/>
                <a:gd name="connsiteX14" fmla="*/ 19098 w 39260"/>
                <a:gd name="connsiteY14" fmla="*/ -141 h 41187"/>
                <a:gd name="connsiteX15" fmla="*/ 29763 w 39260"/>
                <a:gd name="connsiteY15" fmla="*/ 4145 h 41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260" h="41187">
                  <a:moveTo>
                    <a:pt x="29763" y="4145"/>
                  </a:moveTo>
                  <a:cubicBezTo>
                    <a:pt x="32526" y="7279"/>
                    <a:pt x="33953" y="11384"/>
                    <a:pt x="33767" y="15575"/>
                  </a:cubicBezTo>
                  <a:lnTo>
                    <a:pt x="33767" y="41007"/>
                  </a:lnTo>
                  <a:lnTo>
                    <a:pt x="24242" y="41007"/>
                  </a:lnTo>
                  <a:lnTo>
                    <a:pt x="24242" y="18528"/>
                  </a:lnTo>
                  <a:cubicBezTo>
                    <a:pt x="24335" y="16032"/>
                    <a:pt x="23480" y="13613"/>
                    <a:pt x="21763" y="11765"/>
                  </a:cubicBezTo>
                  <a:cubicBezTo>
                    <a:pt x="19954" y="10051"/>
                    <a:pt x="17573" y="9155"/>
                    <a:pt x="15094" y="9289"/>
                  </a:cubicBezTo>
                  <a:cubicBezTo>
                    <a:pt x="12145" y="9194"/>
                    <a:pt x="9285" y="10413"/>
                    <a:pt x="7285" y="12622"/>
                  </a:cubicBezTo>
                  <a:cubicBezTo>
                    <a:pt x="5378" y="14975"/>
                    <a:pt x="4332" y="17966"/>
                    <a:pt x="4523" y="21004"/>
                  </a:cubicBezTo>
                  <a:lnTo>
                    <a:pt x="4523" y="41007"/>
                  </a:lnTo>
                  <a:lnTo>
                    <a:pt x="-5477" y="41007"/>
                  </a:lnTo>
                  <a:lnTo>
                    <a:pt x="-5477" y="240"/>
                  </a:lnTo>
                  <a:lnTo>
                    <a:pt x="4523" y="240"/>
                  </a:lnTo>
                  <a:lnTo>
                    <a:pt x="4523" y="7860"/>
                  </a:lnTo>
                  <a:cubicBezTo>
                    <a:pt x="7383" y="2564"/>
                    <a:pt x="13094" y="-569"/>
                    <a:pt x="19098" y="-141"/>
                  </a:cubicBezTo>
                  <a:cubicBezTo>
                    <a:pt x="23098" y="-255"/>
                    <a:pt x="27000" y="1297"/>
                    <a:pt x="29763" y="4145"/>
                  </a:cubicBezTo>
                  <a:close/>
                </a:path>
              </a:pathLst>
            </a:custGeom>
            <a:solidFill>
              <a:srgbClr val="6D6E71"/>
            </a:solidFill>
            <a:ln w="9525" cap="flat">
              <a:noFill/>
              <a:prstDash val="solid"/>
              <a:miter/>
            </a:ln>
          </p:spPr>
          <p:txBody>
            <a:bodyPr rtlCol="0" anchor="ctr"/>
            <a:lstStyle/>
            <a:p>
              <a:endParaRPr lang="en-US"/>
            </a:p>
          </p:txBody>
        </p:sp>
        <p:sp>
          <p:nvSpPr>
            <p:cNvPr id="747" name="Freeform: Shape 746">
              <a:extLst>
                <a:ext uri="{FF2B5EF4-FFF2-40B4-BE49-F238E27FC236}">
                  <a16:creationId xmlns:a16="http://schemas.microsoft.com/office/drawing/2014/main" id="{052EEB81-6364-4063-8C5C-98C13D5956FC}"/>
                </a:ext>
              </a:extLst>
            </p:cNvPr>
            <p:cNvSpPr/>
            <p:nvPr/>
          </p:nvSpPr>
          <p:spPr>
            <a:xfrm>
              <a:off x="17298258" y="1210246"/>
              <a:ext cx="42671" cy="56009"/>
            </a:xfrm>
            <a:custGeom>
              <a:avLst/>
              <a:gdLst>
                <a:gd name="connsiteX0" fmla="*/ 13192 w 42671"/>
                <a:gd name="connsiteY0" fmla="*/ 53350 h 56009"/>
                <a:gd name="connsiteX1" fmla="*/ 4811 w 42671"/>
                <a:gd name="connsiteY1" fmla="*/ 55827 h 56009"/>
                <a:gd name="connsiteX2" fmla="*/ -621 w 42671"/>
                <a:gd name="connsiteY2" fmla="*/ 54970 h 56009"/>
                <a:gd name="connsiteX3" fmla="*/ -5384 w 42671"/>
                <a:gd name="connsiteY3" fmla="*/ 52208 h 56009"/>
                <a:gd name="connsiteX4" fmla="*/ -1096 w 42671"/>
                <a:gd name="connsiteY4" fmla="*/ 44683 h 56009"/>
                <a:gd name="connsiteX5" fmla="*/ 1569 w 42671"/>
                <a:gd name="connsiteY5" fmla="*/ 46207 h 56009"/>
                <a:gd name="connsiteX6" fmla="*/ 4141 w 42671"/>
                <a:gd name="connsiteY6" fmla="*/ 46683 h 56009"/>
                <a:gd name="connsiteX7" fmla="*/ 10141 w 42671"/>
                <a:gd name="connsiteY7" fmla="*/ 42587 h 56009"/>
                <a:gd name="connsiteX8" fmla="*/ 11285 w 42671"/>
                <a:gd name="connsiteY8" fmla="*/ 39920 h 56009"/>
                <a:gd name="connsiteX9" fmla="*/ -5477 w 42671"/>
                <a:gd name="connsiteY9" fmla="*/ -180 h 56009"/>
                <a:gd name="connsiteX10" fmla="*/ 5095 w 42671"/>
                <a:gd name="connsiteY10" fmla="*/ -180 h 56009"/>
                <a:gd name="connsiteX11" fmla="*/ 16620 w 42671"/>
                <a:gd name="connsiteY11" fmla="*/ 29538 h 56009"/>
                <a:gd name="connsiteX12" fmla="*/ 27191 w 42671"/>
                <a:gd name="connsiteY12" fmla="*/ -180 h 56009"/>
                <a:gd name="connsiteX13" fmla="*/ 37195 w 42671"/>
                <a:gd name="connsiteY13" fmla="*/ -180 h 56009"/>
                <a:gd name="connsiteX14" fmla="*/ 18908 w 42671"/>
                <a:gd name="connsiteY14" fmla="*/ 45731 h 56009"/>
                <a:gd name="connsiteX15" fmla="*/ 13192 w 42671"/>
                <a:gd name="connsiteY15" fmla="*/ 53350 h 5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671" h="56009">
                  <a:moveTo>
                    <a:pt x="13192" y="53350"/>
                  </a:moveTo>
                  <a:cubicBezTo>
                    <a:pt x="10713" y="55017"/>
                    <a:pt x="7760" y="55884"/>
                    <a:pt x="4811" y="55827"/>
                  </a:cubicBezTo>
                  <a:cubicBezTo>
                    <a:pt x="2997" y="55856"/>
                    <a:pt x="1095" y="55560"/>
                    <a:pt x="-621" y="54970"/>
                  </a:cubicBezTo>
                  <a:cubicBezTo>
                    <a:pt x="-2333" y="54303"/>
                    <a:pt x="-3956" y="53370"/>
                    <a:pt x="-5384" y="52208"/>
                  </a:cubicBezTo>
                  <a:lnTo>
                    <a:pt x="-1096" y="44683"/>
                  </a:lnTo>
                  <a:cubicBezTo>
                    <a:pt x="-240" y="45311"/>
                    <a:pt x="616" y="45826"/>
                    <a:pt x="1569" y="46207"/>
                  </a:cubicBezTo>
                  <a:cubicBezTo>
                    <a:pt x="2430" y="46550"/>
                    <a:pt x="3285" y="46712"/>
                    <a:pt x="4141" y="46683"/>
                  </a:cubicBezTo>
                  <a:cubicBezTo>
                    <a:pt x="6811" y="46702"/>
                    <a:pt x="9192" y="45073"/>
                    <a:pt x="10141" y="42587"/>
                  </a:cubicBezTo>
                  <a:lnTo>
                    <a:pt x="11285" y="39920"/>
                  </a:lnTo>
                  <a:lnTo>
                    <a:pt x="-5477" y="-180"/>
                  </a:lnTo>
                  <a:lnTo>
                    <a:pt x="5095" y="-180"/>
                  </a:lnTo>
                  <a:lnTo>
                    <a:pt x="16620" y="29538"/>
                  </a:lnTo>
                  <a:lnTo>
                    <a:pt x="27191" y="-180"/>
                  </a:lnTo>
                  <a:lnTo>
                    <a:pt x="37195" y="-180"/>
                  </a:lnTo>
                  <a:lnTo>
                    <a:pt x="18908" y="45731"/>
                  </a:lnTo>
                  <a:cubicBezTo>
                    <a:pt x="17857" y="48798"/>
                    <a:pt x="15857" y="51455"/>
                    <a:pt x="13192" y="53350"/>
                  </a:cubicBezTo>
                  <a:close/>
                </a:path>
              </a:pathLst>
            </a:custGeom>
            <a:solidFill>
              <a:srgbClr val="6D6E71"/>
            </a:solidFill>
            <a:ln w="9525" cap="flat">
              <a:noFill/>
              <a:prstDash val="solid"/>
              <a:miter/>
            </a:ln>
          </p:spPr>
          <p:txBody>
            <a:bodyPr rtlCol="0" anchor="ctr"/>
            <a:lstStyle/>
            <a:p>
              <a:endParaRPr lang="en-US"/>
            </a:p>
          </p:txBody>
        </p:sp>
        <p:sp>
          <p:nvSpPr>
            <p:cNvPr id="748" name="Freeform: Shape 747">
              <a:extLst>
                <a:ext uri="{FF2B5EF4-FFF2-40B4-BE49-F238E27FC236}">
                  <a16:creationId xmlns:a16="http://schemas.microsoft.com/office/drawing/2014/main" id="{7AA3CC52-640B-4965-B7B7-6517F03F6ECF}"/>
                </a:ext>
              </a:extLst>
            </p:cNvPr>
            <p:cNvSpPr/>
            <p:nvPr/>
          </p:nvSpPr>
          <p:spPr>
            <a:xfrm>
              <a:off x="17358836" y="1197673"/>
              <a:ext cx="57056" cy="53340"/>
            </a:xfrm>
            <a:custGeom>
              <a:avLst/>
              <a:gdLst>
                <a:gd name="connsiteX0" fmla="*/ 40623 w 57056"/>
                <a:gd name="connsiteY0" fmla="*/ 53160 h 53340"/>
                <a:gd name="connsiteX1" fmla="*/ 35860 w 57056"/>
                <a:gd name="connsiteY1" fmla="*/ 41921 h 53340"/>
                <a:gd name="connsiteX2" fmla="*/ 9764 w 57056"/>
                <a:gd name="connsiteY2" fmla="*/ 41921 h 53340"/>
                <a:gd name="connsiteX3" fmla="*/ 5095 w 57056"/>
                <a:gd name="connsiteY3" fmla="*/ 53160 h 53340"/>
                <a:gd name="connsiteX4" fmla="*/ -5477 w 57056"/>
                <a:gd name="connsiteY4" fmla="*/ 53160 h 53340"/>
                <a:gd name="connsiteX5" fmla="*/ 17861 w 57056"/>
                <a:gd name="connsiteY5" fmla="*/ -180 h 53340"/>
                <a:gd name="connsiteX6" fmla="*/ 28433 w 57056"/>
                <a:gd name="connsiteY6" fmla="*/ -180 h 53340"/>
                <a:gd name="connsiteX7" fmla="*/ 51580 w 57056"/>
                <a:gd name="connsiteY7" fmla="*/ 53160 h 53340"/>
                <a:gd name="connsiteX8" fmla="*/ 13480 w 57056"/>
                <a:gd name="connsiteY8" fmla="*/ 33158 h 53340"/>
                <a:gd name="connsiteX9" fmla="*/ 32530 w 57056"/>
                <a:gd name="connsiteY9" fmla="*/ 33158 h 53340"/>
                <a:gd name="connsiteX10" fmla="*/ 23005 w 57056"/>
                <a:gd name="connsiteY10" fmla="*/ 10774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056" h="53340">
                  <a:moveTo>
                    <a:pt x="40623" y="53160"/>
                  </a:moveTo>
                  <a:lnTo>
                    <a:pt x="35860" y="41921"/>
                  </a:lnTo>
                  <a:lnTo>
                    <a:pt x="9764" y="41921"/>
                  </a:lnTo>
                  <a:lnTo>
                    <a:pt x="5095" y="53160"/>
                  </a:lnTo>
                  <a:lnTo>
                    <a:pt x="-5477" y="53160"/>
                  </a:lnTo>
                  <a:lnTo>
                    <a:pt x="17861" y="-180"/>
                  </a:lnTo>
                  <a:lnTo>
                    <a:pt x="28433" y="-180"/>
                  </a:lnTo>
                  <a:lnTo>
                    <a:pt x="51580" y="53160"/>
                  </a:lnTo>
                  <a:close/>
                  <a:moveTo>
                    <a:pt x="13480" y="33158"/>
                  </a:moveTo>
                  <a:lnTo>
                    <a:pt x="32530" y="33158"/>
                  </a:lnTo>
                  <a:lnTo>
                    <a:pt x="23005" y="10774"/>
                  </a:lnTo>
                  <a:close/>
                </a:path>
              </a:pathLst>
            </a:custGeom>
            <a:solidFill>
              <a:srgbClr val="6D6E71"/>
            </a:solidFill>
            <a:ln w="9525" cap="flat">
              <a:noFill/>
              <a:prstDash val="solid"/>
              <a:miter/>
            </a:ln>
          </p:spPr>
          <p:txBody>
            <a:bodyPr rtlCol="0" anchor="ctr"/>
            <a:lstStyle/>
            <a:p>
              <a:endParaRPr lang="en-US"/>
            </a:p>
          </p:txBody>
        </p:sp>
        <p:sp>
          <p:nvSpPr>
            <p:cNvPr id="749" name="Freeform: Shape 748">
              <a:extLst>
                <a:ext uri="{FF2B5EF4-FFF2-40B4-BE49-F238E27FC236}">
                  <a16:creationId xmlns:a16="http://schemas.microsoft.com/office/drawing/2014/main" id="{5608093E-9F07-4C50-9786-DCC4AA98D6C7}"/>
                </a:ext>
              </a:extLst>
            </p:cNvPr>
            <p:cNvSpPr/>
            <p:nvPr/>
          </p:nvSpPr>
          <p:spPr>
            <a:xfrm>
              <a:off x="17422367" y="1209865"/>
              <a:ext cx="23338" cy="41052"/>
            </a:xfrm>
            <a:custGeom>
              <a:avLst/>
              <a:gdLst>
                <a:gd name="connsiteX0" fmla="*/ 9666 w 23338"/>
                <a:gd name="connsiteY0" fmla="*/ 2011 h 41052"/>
                <a:gd name="connsiteX1" fmla="*/ 17861 w 23338"/>
                <a:gd name="connsiteY1" fmla="*/ -180 h 41052"/>
                <a:gd name="connsiteX2" fmla="*/ 17861 w 23338"/>
                <a:gd name="connsiteY2" fmla="*/ 9345 h 41052"/>
                <a:gd name="connsiteX3" fmla="*/ 7764 w 23338"/>
                <a:gd name="connsiteY3" fmla="*/ 12298 h 41052"/>
                <a:gd name="connsiteX4" fmla="*/ 4048 w 23338"/>
                <a:gd name="connsiteY4" fmla="*/ 21251 h 41052"/>
                <a:gd name="connsiteX5" fmla="*/ 4048 w 23338"/>
                <a:gd name="connsiteY5" fmla="*/ 40873 h 41052"/>
                <a:gd name="connsiteX6" fmla="*/ -5477 w 23338"/>
                <a:gd name="connsiteY6" fmla="*/ 40873 h 41052"/>
                <a:gd name="connsiteX7" fmla="*/ -5477 w 23338"/>
                <a:gd name="connsiteY7" fmla="*/ 106 h 41052"/>
                <a:gd name="connsiteX8" fmla="*/ 4048 w 23338"/>
                <a:gd name="connsiteY8" fmla="*/ 106 h 41052"/>
                <a:gd name="connsiteX9" fmla="*/ 4048 w 23338"/>
                <a:gd name="connsiteY9" fmla="*/ 8012 h 41052"/>
                <a:gd name="connsiteX10" fmla="*/ 9666 w 23338"/>
                <a:gd name="connsiteY10" fmla="*/ 2011 h 4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38" h="41052">
                  <a:moveTo>
                    <a:pt x="9666" y="2011"/>
                  </a:moveTo>
                  <a:cubicBezTo>
                    <a:pt x="12145" y="611"/>
                    <a:pt x="15001" y="-152"/>
                    <a:pt x="17861" y="-180"/>
                  </a:cubicBezTo>
                  <a:lnTo>
                    <a:pt x="17861" y="9345"/>
                  </a:lnTo>
                  <a:cubicBezTo>
                    <a:pt x="14243" y="8974"/>
                    <a:pt x="10620" y="10031"/>
                    <a:pt x="7764" y="12298"/>
                  </a:cubicBezTo>
                  <a:cubicBezTo>
                    <a:pt x="5285" y="14584"/>
                    <a:pt x="3858" y="17860"/>
                    <a:pt x="4048" y="21251"/>
                  </a:cubicBezTo>
                  <a:lnTo>
                    <a:pt x="4048" y="40873"/>
                  </a:lnTo>
                  <a:lnTo>
                    <a:pt x="-5477" y="40873"/>
                  </a:lnTo>
                  <a:lnTo>
                    <a:pt x="-5477" y="106"/>
                  </a:lnTo>
                  <a:lnTo>
                    <a:pt x="4048" y="106"/>
                  </a:lnTo>
                  <a:lnTo>
                    <a:pt x="4048" y="8012"/>
                  </a:lnTo>
                  <a:cubicBezTo>
                    <a:pt x="5285" y="5516"/>
                    <a:pt x="7285" y="3430"/>
                    <a:pt x="9666" y="2011"/>
                  </a:cubicBezTo>
                  <a:close/>
                </a:path>
              </a:pathLst>
            </a:custGeom>
            <a:solidFill>
              <a:srgbClr val="6D6E71"/>
            </a:solidFill>
            <a:ln w="9525" cap="flat">
              <a:noFill/>
              <a:prstDash val="solid"/>
              <a:miter/>
            </a:ln>
          </p:spPr>
          <p:txBody>
            <a:bodyPr rtlCol="0" anchor="ctr"/>
            <a:lstStyle/>
            <a:p>
              <a:endParaRPr lang="en-US"/>
            </a:p>
          </p:txBody>
        </p:sp>
        <p:sp>
          <p:nvSpPr>
            <p:cNvPr id="750" name="Freeform: Shape 749">
              <a:extLst>
                <a:ext uri="{FF2B5EF4-FFF2-40B4-BE49-F238E27FC236}">
                  <a16:creationId xmlns:a16="http://schemas.microsoft.com/office/drawing/2014/main" id="{358EB42B-70EA-4993-AB99-F9145E9B7789}"/>
                </a:ext>
              </a:extLst>
            </p:cNvPr>
            <p:cNvSpPr/>
            <p:nvPr/>
          </p:nvSpPr>
          <p:spPr>
            <a:xfrm>
              <a:off x="17452560" y="1209865"/>
              <a:ext cx="23431" cy="41052"/>
            </a:xfrm>
            <a:custGeom>
              <a:avLst/>
              <a:gdLst>
                <a:gd name="connsiteX0" fmla="*/ 9671 w 23431"/>
                <a:gd name="connsiteY0" fmla="*/ 2011 h 41052"/>
                <a:gd name="connsiteX1" fmla="*/ 17954 w 23431"/>
                <a:gd name="connsiteY1" fmla="*/ -180 h 41052"/>
                <a:gd name="connsiteX2" fmla="*/ 17954 w 23431"/>
                <a:gd name="connsiteY2" fmla="*/ 9345 h 41052"/>
                <a:gd name="connsiteX3" fmla="*/ 7862 w 23431"/>
                <a:gd name="connsiteY3" fmla="*/ 12298 h 41052"/>
                <a:gd name="connsiteX4" fmla="*/ 4048 w 23431"/>
                <a:gd name="connsiteY4" fmla="*/ 21251 h 41052"/>
                <a:gd name="connsiteX5" fmla="*/ 4048 w 23431"/>
                <a:gd name="connsiteY5" fmla="*/ 40873 h 41052"/>
                <a:gd name="connsiteX6" fmla="*/ -5477 w 23431"/>
                <a:gd name="connsiteY6" fmla="*/ 40873 h 41052"/>
                <a:gd name="connsiteX7" fmla="*/ -5477 w 23431"/>
                <a:gd name="connsiteY7" fmla="*/ 106 h 41052"/>
                <a:gd name="connsiteX8" fmla="*/ 4048 w 23431"/>
                <a:gd name="connsiteY8" fmla="*/ 106 h 41052"/>
                <a:gd name="connsiteX9" fmla="*/ 4048 w 23431"/>
                <a:gd name="connsiteY9" fmla="*/ 8012 h 41052"/>
                <a:gd name="connsiteX10" fmla="*/ 9671 w 23431"/>
                <a:gd name="connsiteY10" fmla="*/ 2011 h 4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31" h="41052">
                  <a:moveTo>
                    <a:pt x="9671" y="2011"/>
                  </a:moveTo>
                  <a:cubicBezTo>
                    <a:pt x="12243" y="620"/>
                    <a:pt x="15099" y="-132"/>
                    <a:pt x="17954" y="-180"/>
                  </a:cubicBezTo>
                  <a:lnTo>
                    <a:pt x="17954" y="9345"/>
                  </a:lnTo>
                  <a:cubicBezTo>
                    <a:pt x="14336" y="8955"/>
                    <a:pt x="10718" y="10021"/>
                    <a:pt x="7862" y="12298"/>
                  </a:cubicBezTo>
                  <a:cubicBezTo>
                    <a:pt x="5290" y="14574"/>
                    <a:pt x="3955" y="17851"/>
                    <a:pt x="4048" y="21251"/>
                  </a:cubicBezTo>
                  <a:lnTo>
                    <a:pt x="4048" y="40873"/>
                  </a:lnTo>
                  <a:lnTo>
                    <a:pt x="-5477" y="40873"/>
                  </a:lnTo>
                  <a:lnTo>
                    <a:pt x="-5477" y="106"/>
                  </a:lnTo>
                  <a:lnTo>
                    <a:pt x="4048" y="106"/>
                  </a:lnTo>
                  <a:lnTo>
                    <a:pt x="4048" y="8012"/>
                  </a:lnTo>
                  <a:cubicBezTo>
                    <a:pt x="5290" y="5535"/>
                    <a:pt x="7290" y="3458"/>
                    <a:pt x="9671" y="2011"/>
                  </a:cubicBezTo>
                  <a:close/>
                </a:path>
              </a:pathLst>
            </a:custGeom>
            <a:solidFill>
              <a:srgbClr val="6D6E71"/>
            </a:solidFill>
            <a:ln w="9525" cap="flat">
              <a:noFill/>
              <a:prstDash val="solid"/>
              <a:miter/>
            </a:ln>
          </p:spPr>
          <p:txBody>
            <a:bodyPr rtlCol="0" anchor="ctr"/>
            <a:lstStyle/>
            <a:p>
              <a:endParaRPr lang="en-US"/>
            </a:p>
          </p:txBody>
        </p:sp>
        <p:sp>
          <p:nvSpPr>
            <p:cNvPr id="751" name="Freeform: Shape 750">
              <a:extLst>
                <a:ext uri="{FF2B5EF4-FFF2-40B4-BE49-F238E27FC236}">
                  <a16:creationId xmlns:a16="http://schemas.microsoft.com/office/drawing/2014/main" id="{295ADB97-0D21-4A74-BD44-4C6CBC5749E9}"/>
                </a:ext>
              </a:extLst>
            </p:cNvPr>
            <p:cNvSpPr/>
            <p:nvPr/>
          </p:nvSpPr>
          <p:spPr>
            <a:xfrm>
              <a:off x="17478557" y="1209925"/>
              <a:ext cx="40082" cy="41473"/>
            </a:xfrm>
            <a:custGeom>
              <a:avLst/>
              <a:gdLst>
                <a:gd name="connsiteX0" fmla="*/ 29583 w 40082"/>
                <a:gd name="connsiteY0" fmla="*/ 5475 h 41473"/>
                <a:gd name="connsiteX1" fmla="*/ 34536 w 40082"/>
                <a:gd name="connsiteY1" fmla="*/ 21096 h 41473"/>
                <a:gd name="connsiteX2" fmla="*/ 34536 w 40082"/>
                <a:gd name="connsiteY2" fmla="*/ 24049 h 41473"/>
                <a:gd name="connsiteX3" fmla="*/ 4436 w 40082"/>
                <a:gd name="connsiteY3" fmla="*/ 24049 h 41473"/>
                <a:gd name="connsiteX4" fmla="*/ 8533 w 40082"/>
                <a:gd name="connsiteY4" fmla="*/ 30811 h 41473"/>
                <a:gd name="connsiteX5" fmla="*/ 16151 w 40082"/>
                <a:gd name="connsiteY5" fmla="*/ 33288 h 41473"/>
                <a:gd name="connsiteX6" fmla="*/ 22156 w 40082"/>
                <a:gd name="connsiteY6" fmla="*/ 32145 h 41473"/>
                <a:gd name="connsiteX7" fmla="*/ 27109 w 40082"/>
                <a:gd name="connsiteY7" fmla="*/ 28716 h 41473"/>
                <a:gd name="connsiteX8" fmla="*/ 32439 w 40082"/>
                <a:gd name="connsiteY8" fmla="*/ 34336 h 41473"/>
                <a:gd name="connsiteX9" fmla="*/ 25011 w 40082"/>
                <a:gd name="connsiteY9" fmla="*/ 39479 h 41473"/>
                <a:gd name="connsiteX10" fmla="*/ 15486 w 40082"/>
                <a:gd name="connsiteY10" fmla="*/ 41289 h 41473"/>
                <a:gd name="connsiteX11" fmla="*/ 4436 w 40082"/>
                <a:gd name="connsiteY11" fmla="*/ 38717 h 41473"/>
                <a:gd name="connsiteX12" fmla="*/ -2899 w 40082"/>
                <a:gd name="connsiteY12" fmla="*/ 31478 h 41473"/>
                <a:gd name="connsiteX13" fmla="*/ -5471 w 40082"/>
                <a:gd name="connsiteY13" fmla="*/ 20715 h 41473"/>
                <a:gd name="connsiteX14" fmla="*/ -2801 w 40082"/>
                <a:gd name="connsiteY14" fmla="*/ 9856 h 41473"/>
                <a:gd name="connsiteX15" fmla="*/ 4533 w 40082"/>
                <a:gd name="connsiteY15" fmla="*/ 2522 h 41473"/>
                <a:gd name="connsiteX16" fmla="*/ 15203 w 40082"/>
                <a:gd name="connsiteY16" fmla="*/ -145 h 41473"/>
                <a:gd name="connsiteX17" fmla="*/ 29583 w 40082"/>
                <a:gd name="connsiteY17" fmla="*/ 5475 h 41473"/>
                <a:gd name="connsiteX18" fmla="*/ 25486 w 40082"/>
                <a:gd name="connsiteY18" fmla="*/ 17381 h 41473"/>
                <a:gd name="connsiteX19" fmla="*/ 22532 w 40082"/>
                <a:gd name="connsiteY19" fmla="*/ 10237 h 41473"/>
                <a:gd name="connsiteX20" fmla="*/ 15012 w 40082"/>
                <a:gd name="connsiteY20" fmla="*/ 7570 h 41473"/>
                <a:gd name="connsiteX21" fmla="*/ 7770 w 40082"/>
                <a:gd name="connsiteY21" fmla="*/ 10237 h 41473"/>
                <a:gd name="connsiteX22" fmla="*/ 4152 w 40082"/>
                <a:gd name="connsiteY22" fmla="*/ 17381 h 41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082" h="41473">
                  <a:moveTo>
                    <a:pt x="29583" y="5475"/>
                  </a:moveTo>
                  <a:cubicBezTo>
                    <a:pt x="33108" y="9875"/>
                    <a:pt x="34918" y="15447"/>
                    <a:pt x="34536" y="21096"/>
                  </a:cubicBezTo>
                  <a:cubicBezTo>
                    <a:pt x="34629" y="22077"/>
                    <a:pt x="34629" y="23067"/>
                    <a:pt x="34536" y="24049"/>
                  </a:cubicBezTo>
                  <a:lnTo>
                    <a:pt x="4436" y="24049"/>
                  </a:lnTo>
                  <a:cubicBezTo>
                    <a:pt x="5008" y="26696"/>
                    <a:pt x="6436" y="29087"/>
                    <a:pt x="8533" y="30811"/>
                  </a:cubicBezTo>
                  <a:cubicBezTo>
                    <a:pt x="10724" y="32526"/>
                    <a:pt x="13389" y="33411"/>
                    <a:pt x="16151" y="33288"/>
                  </a:cubicBezTo>
                  <a:cubicBezTo>
                    <a:pt x="18249" y="33288"/>
                    <a:pt x="20249" y="32897"/>
                    <a:pt x="22156" y="32145"/>
                  </a:cubicBezTo>
                  <a:cubicBezTo>
                    <a:pt x="24058" y="31383"/>
                    <a:pt x="25774" y="30211"/>
                    <a:pt x="27109" y="28716"/>
                  </a:cubicBezTo>
                  <a:lnTo>
                    <a:pt x="32439" y="34336"/>
                  </a:lnTo>
                  <a:cubicBezTo>
                    <a:pt x="30346" y="36574"/>
                    <a:pt x="27867" y="38327"/>
                    <a:pt x="25011" y="39479"/>
                  </a:cubicBezTo>
                  <a:cubicBezTo>
                    <a:pt x="21965" y="40698"/>
                    <a:pt x="18723" y="41317"/>
                    <a:pt x="15486" y="41289"/>
                  </a:cubicBezTo>
                  <a:cubicBezTo>
                    <a:pt x="11677" y="41365"/>
                    <a:pt x="7868" y="40479"/>
                    <a:pt x="4436" y="38717"/>
                  </a:cubicBezTo>
                  <a:cubicBezTo>
                    <a:pt x="1292" y="37079"/>
                    <a:pt x="-1182" y="34555"/>
                    <a:pt x="-2899" y="31478"/>
                  </a:cubicBezTo>
                  <a:cubicBezTo>
                    <a:pt x="-4610" y="28163"/>
                    <a:pt x="-5564" y="24458"/>
                    <a:pt x="-5471" y="20715"/>
                  </a:cubicBezTo>
                  <a:cubicBezTo>
                    <a:pt x="-5564" y="16924"/>
                    <a:pt x="-4610" y="13171"/>
                    <a:pt x="-2801" y="9856"/>
                  </a:cubicBezTo>
                  <a:cubicBezTo>
                    <a:pt x="-1089" y="6751"/>
                    <a:pt x="1389" y="4198"/>
                    <a:pt x="4533" y="2522"/>
                  </a:cubicBezTo>
                  <a:cubicBezTo>
                    <a:pt x="7770" y="693"/>
                    <a:pt x="11487" y="-231"/>
                    <a:pt x="15203" y="-145"/>
                  </a:cubicBezTo>
                  <a:cubicBezTo>
                    <a:pt x="20630" y="-478"/>
                    <a:pt x="25867" y="1579"/>
                    <a:pt x="29583" y="5475"/>
                  </a:cubicBezTo>
                  <a:close/>
                  <a:moveTo>
                    <a:pt x="25486" y="17381"/>
                  </a:moveTo>
                  <a:cubicBezTo>
                    <a:pt x="25486" y="14704"/>
                    <a:pt x="24439" y="12142"/>
                    <a:pt x="22532" y="10237"/>
                  </a:cubicBezTo>
                  <a:cubicBezTo>
                    <a:pt x="20439" y="8380"/>
                    <a:pt x="17770" y="7418"/>
                    <a:pt x="15012" y="7570"/>
                  </a:cubicBezTo>
                  <a:cubicBezTo>
                    <a:pt x="12342" y="7475"/>
                    <a:pt x="9770" y="8437"/>
                    <a:pt x="7770" y="10237"/>
                  </a:cubicBezTo>
                  <a:cubicBezTo>
                    <a:pt x="5771" y="12095"/>
                    <a:pt x="4436" y="14638"/>
                    <a:pt x="4152" y="17381"/>
                  </a:cubicBezTo>
                  <a:close/>
                </a:path>
              </a:pathLst>
            </a:custGeom>
            <a:solidFill>
              <a:srgbClr val="6D6E71"/>
            </a:solidFill>
            <a:ln w="9525" cap="flat">
              <a:noFill/>
              <a:prstDash val="solid"/>
              <a:miter/>
            </a:ln>
          </p:spPr>
          <p:txBody>
            <a:bodyPr rtlCol="0" anchor="ctr"/>
            <a:lstStyle/>
            <a:p>
              <a:endParaRPr lang="en-US"/>
            </a:p>
          </p:txBody>
        </p:sp>
        <p:sp>
          <p:nvSpPr>
            <p:cNvPr id="752" name="Freeform: Shape 751">
              <a:extLst>
                <a:ext uri="{FF2B5EF4-FFF2-40B4-BE49-F238E27FC236}">
                  <a16:creationId xmlns:a16="http://schemas.microsoft.com/office/drawing/2014/main" id="{D0DDE1CB-8919-47CB-A6C7-4FDE9A992493}"/>
                </a:ext>
              </a:extLst>
            </p:cNvPr>
            <p:cNvSpPr/>
            <p:nvPr/>
          </p:nvSpPr>
          <p:spPr>
            <a:xfrm>
              <a:off x="17522189" y="1209851"/>
              <a:ext cx="33274" cy="41937"/>
            </a:xfrm>
            <a:custGeom>
              <a:avLst/>
              <a:gdLst>
                <a:gd name="connsiteX0" fmla="*/ 17480 w 33274"/>
                <a:gd name="connsiteY0" fmla="*/ 8597 h 41937"/>
                <a:gd name="connsiteX1" fmla="*/ 11671 w 33274"/>
                <a:gd name="connsiteY1" fmla="*/ 7549 h 41937"/>
                <a:gd name="connsiteX2" fmla="*/ 7667 w 33274"/>
                <a:gd name="connsiteY2" fmla="*/ 8406 h 41937"/>
                <a:gd name="connsiteX3" fmla="*/ 6146 w 33274"/>
                <a:gd name="connsiteY3" fmla="*/ 11169 h 41937"/>
                <a:gd name="connsiteX4" fmla="*/ 8048 w 33274"/>
                <a:gd name="connsiteY4" fmla="*/ 14121 h 41937"/>
                <a:gd name="connsiteX5" fmla="*/ 13955 w 33274"/>
                <a:gd name="connsiteY5" fmla="*/ 16217 h 41937"/>
                <a:gd name="connsiteX6" fmla="*/ 20908 w 33274"/>
                <a:gd name="connsiteY6" fmla="*/ 18789 h 41937"/>
                <a:gd name="connsiteX7" fmla="*/ 25670 w 33274"/>
                <a:gd name="connsiteY7" fmla="*/ 22503 h 41937"/>
                <a:gd name="connsiteX8" fmla="*/ 27768 w 33274"/>
                <a:gd name="connsiteY8" fmla="*/ 29076 h 41937"/>
                <a:gd name="connsiteX9" fmla="*/ 23196 w 33274"/>
                <a:gd name="connsiteY9" fmla="*/ 38601 h 41937"/>
                <a:gd name="connsiteX10" fmla="*/ 11671 w 33274"/>
                <a:gd name="connsiteY10" fmla="*/ 41744 h 41937"/>
                <a:gd name="connsiteX11" fmla="*/ 2146 w 33274"/>
                <a:gd name="connsiteY11" fmla="*/ 40315 h 41937"/>
                <a:gd name="connsiteX12" fmla="*/ -5477 w 33274"/>
                <a:gd name="connsiteY12" fmla="*/ 36029 h 41937"/>
                <a:gd name="connsiteX13" fmla="*/ -2049 w 33274"/>
                <a:gd name="connsiteY13" fmla="*/ 29171 h 41937"/>
                <a:gd name="connsiteX14" fmla="*/ 4527 w 33274"/>
                <a:gd name="connsiteY14" fmla="*/ 32790 h 41937"/>
                <a:gd name="connsiteX15" fmla="*/ 11764 w 33274"/>
                <a:gd name="connsiteY15" fmla="*/ 34124 h 41937"/>
                <a:gd name="connsiteX16" fmla="*/ 16145 w 33274"/>
                <a:gd name="connsiteY16" fmla="*/ 33171 h 41937"/>
                <a:gd name="connsiteX17" fmla="*/ 17764 w 33274"/>
                <a:gd name="connsiteY17" fmla="*/ 30314 h 41937"/>
                <a:gd name="connsiteX18" fmla="*/ 15861 w 33274"/>
                <a:gd name="connsiteY18" fmla="*/ 27171 h 41937"/>
                <a:gd name="connsiteX19" fmla="*/ 9671 w 33274"/>
                <a:gd name="connsiteY19" fmla="*/ 24789 h 41937"/>
                <a:gd name="connsiteX20" fmla="*/ 3002 w 33274"/>
                <a:gd name="connsiteY20" fmla="*/ 22408 h 41937"/>
                <a:gd name="connsiteX21" fmla="*/ -1477 w 33274"/>
                <a:gd name="connsiteY21" fmla="*/ 18789 h 41937"/>
                <a:gd name="connsiteX22" fmla="*/ -3379 w 33274"/>
                <a:gd name="connsiteY22" fmla="*/ 12502 h 41937"/>
                <a:gd name="connsiteX23" fmla="*/ 1002 w 33274"/>
                <a:gd name="connsiteY23" fmla="*/ 2977 h 41937"/>
                <a:gd name="connsiteX24" fmla="*/ 11955 w 33274"/>
                <a:gd name="connsiteY24" fmla="*/ -166 h 41937"/>
                <a:gd name="connsiteX25" fmla="*/ 19954 w 33274"/>
                <a:gd name="connsiteY25" fmla="*/ 977 h 41937"/>
                <a:gd name="connsiteX26" fmla="*/ 26907 w 33274"/>
                <a:gd name="connsiteY26" fmla="*/ 4120 h 41937"/>
                <a:gd name="connsiteX27" fmla="*/ 23289 w 33274"/>
                <a:gd name="connsiteY27" fmla="*/ 11264 h 41937"/>
                <a:gd name="connsiteX28" fmla="*/ 17480 w 33274"/>
                <a:gd name="connsiteY28" fmla="*/ 8597 h 41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274" h="41937">
                  <a:moveTo>
                    <a:pt x="17480" y="8597"/>
                  </a:moveTo>
                  <a:cubicBezTo>
                    <a:pt x="15573" y="7959"/>
                    <a:pt x="13671" y="7606"/>
                    <a:pt x="11671" y="7549"/>
                  </a:cubicBezTo>
                  <a:cubicBezTo>
                    <a:pt x="10239" y="7473"/>
                    <a:pt x="8908" y="7768"/>
                    <a:pt x="7667" y="8406"/>
                  </a:cubicBezTo>
                  <a:cubicBezTo>
                    <a:pt x="6718" y="8968"/>
                    <a:pt x="6146" y="10035"/>
                    <a:pt x="6146" y="11169"/>
                  </a:cubicBezTo>
                  <a:cubicBezTo>
                    <a:pt x="6146" y="12426"/>
                    <a:pt x="6908" y="13559"/>
                    <a:pt x="8048" y="14121"/>
                  </a:cubicBezTo>
                  <a:cubicBezTo>
                    <a:pt x="9955" y="15026"/>
                    <a:pt x="11955" y="15722"/>
                    <a:pt x="13955" y="16217"/>
                  </a:cubicBezTo>
                  <a:cubicBezTo>
                    <a:pt x="16336" y="16903"/>
                    <a:pt x="18624" y="17760"/>
                    <a:pt x="20908" y="18789"/>
                  </a:cubicBezTo>
                  <a:cubicBezTo>
                    <a:pt x="22814" y="19636"/>
                    <a:pt x="24433" y="20903"/>
                    <a:pt x="25670" y="22503"/>
                  </a:cubicBezTo>
                  <a:cubicBezTo>
                    <a:pt x="27098" y="24399"/>
                    <a:pt x="27861" y="26713"/>
                    <a:pt x="27768" y="29076"/>
                  </a:cubicBezTo>
                  <a:cubicBezTo>
                    <a:pt x="28051" y="32838"/>
                    <a:pt x="26340" y="36458"/>
                    <a:pt x="23196" y="38601"/>
                  </a:cubicBezTo>
                  <a:cubicBezTo>
                    <a:pt x="19764" y="40801"/>
                    <a:pt x="15764" y="41896"/>
                    <a:pt x="11671" y="41744"/>
                  </a:cubicBezTo>
                  <a:cubicBezTo>
                    <a:pt x="8429" y="41782"/>
                    <a:pt x="5192" y="41296"/>
                    <a:pt x="2146" y="40315"/>
                  </a:cubicBezTo>
                  <a:cubicBezTo>
                    <a:pt x="-617" y="39410"/>
                    <a:pt x="-3286" y="37953"/>
                    <a:pt x="-5477" y="36029"/>
                  </a:cubicBezTo>
                  <a:lnTo>
                    <a:pt x="-2049" y="29171"/>
                  </a:lnTo>
                  <a:cubicBezTo>
                    <a:pt x="-142" y="30781"/>
                    <a:pt x="2146" y="32009"/>
                    <a:pt x="4527" y="32790"/>
                  </a:cubicBezTo>
                  <a:cubicBezTo>
                    <a:pt x="6811" y="33676"/>
                    <a:pt x="9290" y="34124"/>
                    <a:pt x="11764" y="34124"/>
                  </a:cubicBezTo>
                  <a:cubicBezTo>
                    <a:pt x="13289" y="34200"/>
                    <a:pt x="14810" y="33876"/>
                    <a:pt x="16145" y="33171"/>
                  </a:cubicBezTo>
                  <a:cubicBezTo>
                    <a:pt x="17192" y="32619"/>
                    <a:pt x="17861" y="31505"/>
                    <a:pt x="17764" y="30314"/>
                  </a:cubicBezTo>
                  <a:cubicBezTo>
                    <a:pt x="17764" y="28980"/>
                    <a:pt x="17099" y="27742"/>
                    <a:pt x="15861" y="27171"/>
                  </a:cubicBezTo>
                  <a:cubicBezTo>
                    <a:pt x="13862" y="26142"/>
                    <a:pt x="11764" y="25342"/>
                    <a:pt x="9671" y="24789"/>
                  </a:cubicBezTo>
                  <a:cubicBezTo>
                    <a:pt x="7383" y="24123"/>
                    <a:pt x="5192" y="23323"/>
                    <a:pt x="3002" y="22408"/>
                  </a:cubicBezTo>
                  <a:cubicBezTo>
                    <a:pt x="1193" y="21599"/>
                    <a:pt x="-333" y="20351"/>
                    <a:pt x="-1477" y="18789"/>
                  </a:cubicBezTo>
                  <a:cubicBezTo>
                    <a:pt x="-2807" y="16988"/>
                    <a:pt x="-3570" y="14760"/>
                    <a:pt x="-3379" y="12502"/>
                  </a:cubicBezTo>
                  <a:cubicBezTo>
                    <a:pt x="-3761" y="8769"/>
                    <a:pt x="-2049" y="5139"/>
                    <a:pt x="1002" y="2977"/>
                  </a:cubicBezTo>
                  <a:cubicBezTo>
                    <a:pt x="4239" y="786"/>
                    <a:pt x="8048" y="-318"/>
                    <a:pt x="11955" y="-166"/>
                  </a:cubicBezTo>
                  <a:cubicBezTo>
                    <a:pt x="14620" y="-166"/>
                    <a:pt x="17382" y="215"/>
                    <a:pt x="19954" y="977"/>
                  </a:cubicBezTo>
                  <a:cubicBezTo>
                    <a:pt x="22433" y="1672"/>
                    <a:pt x="24717" y="2739"/>
                    <a:pt x="26907" y="4120"/>
                  </a:cubicBezTo>
                  <a:lnTo>
                    <a:pt x="23289" y="11264"/>
                  </a:lnTo>
                  <a:cubicBezTo>
                    <a:pt x="21480" y="10159"/>
                    <a:pt x="19480" y="9264"/>
                    <a:pt x="17480" y="8597"/>
                  </a:cubicBezTo>
                  <a:close/>
                </a:path>
              </a:pathLst>
            </a:custGeom>
            <a:solidFill>
              <a:srgbClr val="6D6E71"/>
            </a:solidFill>
            <a:ln w="9525" cap="flat">
              <a:noFill/>
              <a:prstDash val="solid"/>
              <a:miter/>
            </a:ln>
          </p:spPr>
          <p:txBody>
            <a:bodyPr rtlCol="0" anchor="ctr"/>
            <a:lstStyle/>
            <a:p>
              <a:endParaRPr lang="en-US"/>
            </a:p>
          </p:txBody>
        </p:sp>
        <p:sp>
          <p:nvSpPr>
            <p:cNvPr id="753" name="Freeform: Shape 752">
              <a:extLst>
                <a:ext uri="{FF2B5EF4-FFF2-40B4-BE49-F238E27FC236}">
                  <a16:creationId xmlns:a16="http://schemas.microsoft.com/office/drawing/2014/main" id="{B8D106B5-2166-45D1-A1BA-D5934D8E1097}"/>
                </a:ext>
              </a:extLst>
            </p:cNvPr>
            <p:cNvSpPr/>
            <p:nvPr/>
          </p:nvSpPr>
          <p:spPr>
            <a:xfrm>
              <a:off x="17559814" y="1200340"/>
              <a:ext cx="27905" cy="51156"/>
            </a:xfrm>
            <a:custGeom>
              <a:avLst/>
              <a:gdLst>
                <a:gd name="connsiteX0" fmla="*/ 22428 w 27905"/>
                <a:gd name="connsiteY0" fmla="*/ 48016 h 51156"/>
                <a:gd name="connsiteX1" fmla="*/ 12238 w 27905"/>
                <a:gd name="connsiteY1" fmla="*/ 50969 h 51156"/>
                <a:gd name="connsiteX2" fmla="*/ 3569 w 27905"/>
                <a:gd name="connsiteY2" fmla="*/ 47921 h 51156"/>
                <a:gd name="connsiteX3" fmla="*/ 239 w 27905"/>
                <a:gd name="connsiteY3" fmla="*/ 38396 h 51156"/>
                <a:gd name="connsiteX4" fmla="*/ 239 w 27905"/>
                <a:gd name="connsiteY4" fmla="*/ 18299 h 51156"/>
                <a:gd name="connsiteX5" fmla="*/ -5477 w 27905"/>
                <a:gd name="connsiteY5" fmla="*/ 18299 h 51156"/>
                <a:gd name="connsiteX6" fmla="*/ -5477 w 27905"/>
                <a:gd name="connsiteY6" fmla="*/ 11059 h 51156"/>
                <a:gd name="connsiteX7" fmla="*/ 332 w 27905"/>
                <a:gd name="connsiteY7" fmla="*/ 11059 h 51156"/>
                <a:gd name="connsiteX8" fmla="*/ 332 w 27905"/>
                <a:gd name="connsiteY8" fmla="*/ -180 h 51156"/>
                <a:gd name="connsiteX9" fmla="*/ 9857 w 27905"/>
                <a:gd name="connsiteY9" fmla="*/ -180 h 51156"/>
                <a:gd name="connsiteX10" fmla="*/ 9857 w 27905"/>
                <a:gd name="connsiteY10" fmla="*/ 11059 h 51156"/>
                <a:gd name="connsiteX11" fmla="*/ 21573 w 27905"/>
                <a:gd name="connsiteY11" fmla="*/ 11059 h 51156"/>
                <a:gd name="connsiteX12" fmla="*/ 21573 w 27905"/>
                <a:gd name="connsiteY12" fmla="*/ 18299 h 51156"/>
                <a:gd name="connsiteX13" fmla="*/ 10239 w 27905"/>
                <a:gd name="connsiteY13" fmla="*/ 18299 h 51156"/>
                <a:gd name="connsiteX14" fmla="*/ 10239 w 27905"/>
                <a:gd name="connsiteY14" fmla="*/ 36682 h 51156"/>
                <a:gd name="connsiteX15" fmla="*/ 11285 w 27905"/>
                <a:gd name="connsiteY15" fmla="*/ 40682 h 51156"/>
                <a:gd name="connsiteX16" fmla="*/ 14527 w 27905"/>
                <a:gd name="connsiteY16" fmla="*/ 41825 h 51156"/>
                <a:gd name="connsiteX17" fmla="*/ 20336 w 27905"/>
                <a:gd name="connsiteY17" fmla="*/ 40206 h 51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905" h="51156">
                  <a:moveTo>
                    <a:pt x="22428" y="48016"/>
                  </a:moveTo>
                  <a:cubicBezTo>
                    <a:pt x="19382" y="49950"/>
                    <a:pt x="15857" y="50969"/>
                    <a:pt x="12238" y="50969"/>
                  </a:cubicBezTo>
                  <a:cubicBezTo>
                    <a:pt x="9094" y="51074"/>
                    <a:pt x="5950" y="49988"/>
                    <a:pt x="3569" y="47921"/>
                  </a:cubicBezTo>
                  <a:cubicBezTo>
                    <a:pt x="1095" y="45388"/>
                    <a:pt x="-49" y="41901"/>
                    <a:pt x="239" y="38396"/>
                  </a:cubicBezTo>
                  <a:lnTo>
                    <a:pt x="239" y="18299"/>
                  </a:lnTo>
                  <a:lnTo>
                    <a:pt x="-5477" y="18299"/>
                  </a:lnTo>
                  <a:lnTo>
                    <a:pt x="-5477" y="11059"/>
                  </a:lnTo>
                  <a:lnTo>
                    <a:pt x="332" y="11059"/>
                  </a:lnTo>
                  <a:lnTo>
                    <a:pt x="332" y="-180"/>
                  </a:lnTo>
                  <a:lnTo>
                    <a:pt x="9857" y="-180"/>
                  </a:lnTo>
                  <a:lnTo>
                    <a:pt x="9857" y="11059"/>
                  </a:lnTo>
                  <a:lnTo>
                    <a:pt x="21573" y="11059"/>
                  </a:lnTo>
                  <a:lnTo>
                    <a:pt x="21573" y="18299"/>
                  </a:lnTo>
                  <a:lnTo>
                    <a:pt x="10239" y="18299"/>
                  </a:lnTo>
                  <a:lnTo>
                    <a:pt x="10239" y="36682"/>
                  </a:lnTo>
                  <a:cubicBezTo>
                    <a:pt x="10146" y="38101"/>
                    <a:pt x="10522" y="39511"/>
                    <a:pt x="11285" y="40682"/>
                  </a:cubicBezTo>
                  <a:cubicBezTo>
                    <a:pt x="12145" y="41501"/>
                    <a:pt x="13285" y="41911"/>
                    <a:pt x="14527" y="41825"/>
                  </a:cubicBezTo>
                  <a:cubicBezTo>
                    <a:pt x="16527" y="41673"/>
                    <a:pt x="18526" y="41120"/>
                    <a:pt x="20336" y="40206"/>
                  </a:cubicBezTo>
                  <a:close/>
                </a:path>
              </a:pathLst>
            </a:custGeom>
            <a:solidFill>
              <a:srgbClr val="6D6E71"/>
            </a:solidFill>
            <a:ln w="9525" cap="flat">
              <a:noFill/>
              <a:prstDash val="solid"/>
              <a:miter/>
            </a:ln>
          </p:spPr>
          <p:txBody>
            <a:bodyPr rtlCol="0" anchor="ctr"/>
            <a:lstStyle/>
            <a:p>
              <a:endParaRPr lang="en-US"/>
            </a:p>
          </p:txBody>
        </p:sp>
        <p:sp>
          <p:nvSpPr>
            <p:cNvPr id="754" name="Freeform: Shape 753">
              <a:extLst>
                <a:ext uri="{FF2B5EF4-FFF2-40B4-BE49-F238E27FC236}">
                  <a16:creationId xmlns:a16="http://schemas.microsoft.com/office/drawing/2014/main" id="{2B4875DE-CC2E-44EF-A89F-5A1CC020BB68}"/>
                </a:ext>
              </a:extLst>
            </p:cNvPr>
            <p:cNvSpPr/>
            <p:nvPr/>
          </p:nvSpPr>
          <p:spPr>
            <a:xfrm>
              <a:off x="17867470" y="1082598"/>
              <a:ext cx="43060" cy="54785"/>
            </a:xfrm>
            <a:custGeom>
              <a:avLst/>
              <a:gdLst>
                <a:gd name="connsiteX0" fmla="*/ 24433 w 43060"/>
                <a:gd name="connsiteY0" fmla="*/ 10501 h 54785"/>
                <a:gd name="connsiteX1" fmla="*/ 16908 w 43060"/>
                <a:gd name="connsiteY1" fmla="*/ 9072 h 54785"/>
                <a:gd name="connsiteX2" fmla="*/ 11099 w 43060"/>
                <a:gd name="connsiteY2" fmla="*/ 10501 h 54785"/>
                <a:gd name="connsiteX3" fmla="*/ 9001 w 43060"/>
                <a:gd name="connsiteY3" fmla="*/ 14311 h 54785"/>
                <a:gd name="connsiteX4" fmla="*/ 10429 w 43060"/>
                <a:gd name="connsiteY4" fmla="*/ 17930 h 54785"/>
                <a:gd name="connsiteX5" fmla="*/ 14145 w 43060"/>
                <a:gd name="connsiteY5" fmla="*/ 20407 h 54785"/>
                <a:gd name="connsiteX6" fmla="*/ 20336 w 43060"/>
                <a:gd name="connsiteY6" fmla="*/ 22502 h 54785"/>
                <a:gd name="connsiteX7" fmla="*/ 29196 w 43060"/>
                <a:gd name="connsiteY7" fmla="*/ 25741 h 54785"/>
                <a:gd name="connsiteX8" fmla="*/ 35102 w 43060"/>
                <a:gd name="connsiteY8" fmla="*/ 30408 h 54785"/>
                <a:gd name="connsiteX9" fmla="*/ 37576 w 43060"/>
                <a:gd name="connsiteY9" fmla="*/ 38695 h 54785"/>
                <a:gd name="connsiteX10" fmla="*/ 34911 w 43060"/>
                <a:gd name="connsiteY10" fmla="*/ 47172 h 54785"/>
                <a:gd name="connsiteX11" fmla="*/ 27670 w 43060"/>
                <a:gd name="connsiteY11" fmla="*/ 52697 h 54785"/>
                <a:gd name="connsiteX12" fmla="*/ 17099 w 43060"/>
                <a:gd name="connsiteY12" fmla="*/ 54602 h 54785"/>
                <a:gd name="connsiteX13" fmla="*/ 4909 w 43060"/>
                <a:gd name="connsiteY13" fmla="*/ 52220 h 54785"/>
                <a:gd name="connsiteX14" fmla="*/ -5477 w 43060"/>
                <a:gd name="connsiteY14" fmla="*/ 46029 h 54785"/>
                <a:gd name="connsiteX15" fmla="*/ -1189 w 43060"/>
                <a:gd name="connsiteY15" fmla="*/ 37361 h 54785"/>
                <a:gd name="connsiteX16" fmla="*/ 7857 w 43060"/>
                <a:gd name="connsiteY16" fmla="*/ 43267 h 54785"/>
                <a:gd name="connsiteX17" fmla="*/ 17382 w 43060"/>
                <a:gd name="connsiteY17" fmla="*/ 45362 h 54785"/>
                <a:gd name="connsiteX18" fmla="*/ 24052 w 43060"/>
                <a:gd name="connsiteY18" fmla="*/ 43743 h 54785"/>
                <a:gd name="connsiteX19" fmla="*/ 26526 w 43060"/>
                <a:gd name="connsiteY19" fmla="*/ 39266 h 54785"/>
                <a:gd name="connsiteX20" fmla="*/ 25005 w 43060"/>
                <a:gd name="connsiteY20" fmla="*/ 35456 h 54785"/>
                <a:gd name="connsiteX21" fmla="*/ 21289 w 43060"/>
                <a:gd name="connsiteY21" fmla="*/ 33075 h 54785"/>
                <a:gd name="connsiteX22" fmla="*/ 15001 w 43060"/>
                <a:gd name="connsiteY22" fmla="*/ 31075 h 54785"/>
                <a:gd name="connsiteX23" fmla="*/ 6146 w 43060"/>
                <a:gd name="connsiteY23" fmla="*/ 27931 h 54785"/>
                <a:gd name="connsiteX24" fmla="*/ 332 w 43060"/>
                <a:gd name="connsiteY24" fmla="*/ 23264 h 54785"/>
                <a:gd name="connsiteX25" fmla="*/ -2142 w 43060"/>
                <a:gd name="connsiteY25" fmla="*/ 15168 h 54785"/>
                <a:gd name="connsiteX26" fmla="*/ 332 w 43060"/>
                <a:gd name="connsiteY26" fmla="*/ 7072 h 54785"/>
                <a:gd name="connsiteX27" fmla="*/ 7383 w 43060"/>
                <a:gd name="connsiteY27" fmla="*/ 1738 h 54785"/>
                <a:gd name="connsiteX28" fmla="*/ 17861 w 43060"/>
                <a:gd name="connsiteY28" fmla="*/ -167 h 54785"/>
                <a:gd name="connsiteX29" fmla="*/ 28051 w 43060"/>
                <a:gd name="connsiteY29" fmla="*/ 1357 h 54785"/>
                <a:gd name="connsiteX30" fmla="*/ 37102 w 43060"/>
                <a:gd name="connsiteY30" fmla="*/ 5453 h 54785"/>
                <a:gd name="connsiteX31" fmla="*/ 33005 w 43060"/>
                <a:gd name="connsiteY31" fmla="*/ 14311 h 54785"/>
                <a:gd name="connsiteX32" fmla="*/ 24433 w 43060"/>
                <a:gd name="connsiteY32" fmla="*/ 10501 h 54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3060" h="54785">
                  <a:moveTo>
                    <a:pt x="24433" y="10501"/>
                  </a:moveTo>
                  <a:cubicBezTo>
                    <a:pt x="22052" y="9624"/>
                    <a:pt x="19480" y="9148"/>
                    <a:pt x="16908" y="9072"/>
                  </a:cubicBezTo>
                  <a:cubicBezTo>
                    <a:pt x="14908" y="8958"/>
                    <a:pt x="12810" y="9463"/>
                    <a:pt x="11099" y="10501"/>
                  </a:cubicBezTo>
                  <a:cubicBezTo>
                    <a:pt x="9764" y="11282"/>
                    <a:pt x="8908" y="12749"/>
                    <a:pt x="9001" y="14311"/>
                  </a:cubicBezTo>
                  <a:cubicBezTo>
                    <a:pt x="9001" y="15663"/>
                    <a:pt x="9480" y="16968"/>
                    <a:pt x="10429" y="17930"/>
                  </a:cubicBezTo>
                  <a:cubicBezTo>
                    <a:pt x="11480" y="18969"/>
                    <a:pt x="12810" y="19807"/>
                    <a:pt x="14145" y="20407"/>
                  </a:cubicBezTo>
                  <a:cubicBezTo>
                    <a:pt x="16145" y="21226"/>
                    <a:pt x="18243" y="21921"/>
                    <a:pt x="20336" y="22502"/>
                  </a:cubicBezTo>
                  <a:cubicBezTo>
                    <a:pt x="23387" y="23322"/>
                    <a:pt x="26340" y="24407"/>
                    <a:pt x="29196" y="25741"/>
                  </a:cubicBezTo>
                  <a:cubicBezTo>
                    <a:pt x="31479" y="26789"/>
                    <a:pt x="33577" y="28389"/>
                    <a:pt x="35102" y="30408"/>
                  </a:cubicBezTo>
                  <a:cubicBezTo>
                    <a:pt x="36814" y="32818"/>
                    <a:pt x="37674" y="35732"/>
                    <a:pt x="37576" y="38695"/>
                  </a:cubicBezTo>
                  <a:cubicBezTo>
                    <a:pt x="37576" y="41733"/>
                    <a:pt x="36623" y="44696"/>
                    <a:pt x="34911" y="47172"/>
                  </a:cubicBezTo>
                  <a:cubicBezTo>
                    <a:pt x="33102" y="49658"/>
                    <a:pt x="30530" y="51572"/>
                    <a:pt x="27670" y="52697"/>
                  </a:cubicBezTo>
                  <a:cubicBezTo>
                    <a:pt x="24335" y="54011"/>
                    <a:pt x="20717" y="54659"/>
                    <a:pt x="17099" y="54602"/>
                  </a:cubicBezTo>
                  <a:cubicBezTo>
                    <a:pt x="12908" y="54611"/>
                    <a:pt x="8811" y="53801"/>
                    <a:pt x="4909" y="52220"/>
                  </a:cubicBezTo>
                  <a:cubicBezTo>
                    <a:pt x="1095" y="50773"/>
                    <a:pt x="-2426" y="48677"/>
                    <a:pt x="-5477" y="46029"/>
                  </a:cubicBezTo>
                  <a:lnTo>
                    <a:pt x="-1189" y="37361"/>
                  </a:lnTo>
                  <a:cubicBezTo>
                    <a:pt x="1476" y="39819"/>
                    <a:pt x="4527" y="41809"/>
                    <a:pt x="7857" y="43267"/>
                  </a:cubicBezTo>
                  <a:cubicBezTo>
                    <a:pt x="10908" y="44600"/>
                    <a:pt x="14145" y="45315"/>
                    <a:pt x="17382" y="45362"/>
                  </a:cubicBezTo>
                  <a:cubicBezTo>
                    <a:pt x="19671" y="45477"/>
                    <a:pt x="22052" y="44915"/>
                    <a:pt x="24052" y="43743"/>
                  </a:cubicBezTo>
                  <a:cubicBezTo>
                    <a:pt x="25577" y="42781"/>
                    <a:pt x="26526" y="41086"/>
                    <a:pt x="26526" y="39266"/>
                  </a:cubicBezTo>
                  <a:cubicBezTo>
                    <a:pt x="26526" y="37838"/>
                    <a:pt x="26052" y="36457"/>
                    <a:pt x="25005" y="35456"/>
                  </a:cubicBezTo>
                  <a:cubicBezTo>
                    <a:pt x="23959" y="34437"/>
                    <a:pt x="22624" y="33628"/>
                    <a:pt x="21289" y="33075"/>
                  </a:cubicBezTo>
                  <a:lnTo>
                    <a:pt x="15001" y="31075"/>
                  </a:lnTo>
                  <a:cubicBezTo>
                    <a:pt x="11383" y="29932"/>
                    <a:pt x="8429" y="28884"/>
                    <a:pt x="6146" y="27931"/>
                  </a:cubicBezTo>
                  <a:cubicBezTo>
                    <a:pt x="3858" y="26884"/>
                    <a:pt x="1858" y="25274"/>
                    <a:pt x="332" y="23264"/>
                  </a:cubicBezTo>
                  <a:cubicBezTo>
                    <a:pt x="-1379" y="20931"/>
                    <a:pt x="-2235" y="18073"/>
                    <a:pt x="-2142" y="15168"/>
                  </a:cubicBezTo>
                  <a:cubicBezTo>
                    <a:pt x="-2142" y="12273"/>
                    <a:pt x="-1286" y="9444"/>
                    <a:pt x="332" y="7072"/>
                  </a:cubicBezTo>
                  <a:cubicBezTo>
                    <a:pt x="2146" y="4652"/>
                    <a:pt x="4527" y="2805"/>
                    <a:pt x="7383" y="1738"/>
                  </a:cubicBezTo>
                  <a:cubicBezTo>
                    <a:pt x="10718" y="366"/>
                    <a:pt x="14243" y="-282"/>
                    <a:pt x="17861" y="-167"/>
                  </a:cubicBezTo>
                  <a:cubicBezTo>
                    <a:pt x="21289" y="-186"/>
                    <a:pt x="24717" y="328"/>
                    <a:pt x="28051" y="1357"/>
                  </a:cubicBezTo>
                  <a:cubicBezTo>
                    <a:pt x="31288" y="2252"/>
                    <a:pt x="34339" y="3633"/>
                    <a:pt x="37102" y="5453"/>
                  </a:cubicBezTo>
                  <a:lnTo>
                    <a:pt x="33005" y="14311"/>
                  </a:lnTo>
                  <a:cubicBezTo>
                    <a:pt x="30340" y="12682"/>
                    <a:pt x="27479" y="11406"/>
                    <a:pt x="24433" y="10501"/>
                  </a:cubicBezTo>
                  <a:close/>
                </a:path>
              </a:pathLst>
            </a:custGeom>
            <a:solidFill>
              <a:srgbClr val="6D6E71"/>
            </a:solidFill>
            <a:ln w="9525" cap="flat">
              <a:noFill/>
              <a:prstDash val="solid"/>
              <a:miter/>
            </a:ln>
          </p:spPr>
          <p:txBody>
            <a:bodyPr rtlCol="0" anchor="ctr"/>
            <a:lstStyle/>
            <a:p>
              <a:endParaRPr lang="en-US"/>
            </a:p>
          </p:txBody>
        </p:sp>
        <p:sp>
          <p:nvSpPr>
            <p:cNvPr id="755" name="Freeform: Shape 754">
              <a:extLst>
                <a:ext uri="{FF2B5EF4-FFF2-40B4-BE49-F238E27FC236}">
                  <a16:creationId xmlns:a16="http://schemas.microsoft.com/office/drawing/2014/main" id="{B3390C5E-7E58-4D8A-ABCD-18059BC5A951}"/>
                </a:ext>
              </a:extLst>
            </p:cNvPr>
            <p:cNvSpPr/>
            <p:nvPr/>
          </p:nvSpPr>
          <p:spPr>
            <a:xfrm>
              <a:off x="17916326" y="1095656"/>
              <a:ext cx="38296" cy="41446"/>
            </a:xfrm>
            <a:custGeom>
              <a:avLst/>
              <a:gdLst>
                <a:gd name="connsiteX0" fmla="*/ 15677 w 38296"/>
                <a:gd name="connsiteY0" fmla="*/ 8492 h 41446"/>
                <a:gd name="connsiteX1" fmla="*/ 7580 w 38296"/>
                <a:gd name="connsiteY1" fmla="*/ 11921 h 41446"/>
                <a:gd name="connsiteX2" fmla="*/ 4533 w 38296"/>
                <a:gd name="connsiteY2" fmla="*/ 20589 h 41446"/>
                <a:gd name="connsiteX3" fmla="*/ 7580 w 38296"/>
                <a:gd name="connsiteY3" fmla="*/ 29447 h 41446"/>
                <a:gd name="connsiteX4" fmla="*/ 15677 w 38296"/>
                <a:gd name="connsiteY4" fmla="*/ 32781 h 41446"/>
                <a:gd name="connsiteX5" fmla="*/ 26630 w 38296"/>
                <a:gd name="connsiteY5" fmla="*/ 27923 h 41446"/>
                <a:gd name="connsiteX6" fmla="*/ 32820 w 38296"/>
                <a:gd name="connsiteY6" fmla="*/ 33067 h 41446"/>
                <a:gd name="connsiteX7" fmla="*/ 25583 w 38296"/>
                <a:gd name="connsiteY7" fmla="*/ 39163 h 41446"/>
                <a:gd name="connsiteX8" fmla="*/ 15105 w 38296"/>
                <a:gd name="connsiteY8" fmla="*/ 41258 h 41446"/>
                <a:gd name="connsiteX9" fmla="*/ 4436 w 38296"/>
                <a:gd name="connsiteY9" fmla="*/ 38686 h 41446"/>
                <a:gd name="connsiteX10" fmla="*/ -2899 w 38296"/>
                <a:gd name="connsiteY10" fmla="*/ 31448 h 41446"/>
                <a:gd name="connsiteX11" fmla="*/ -5471 w 38296"/>
                <a:gd name="connsiteY11" fmla="*/ 20684 h 41446"/>
                <a:gd name="connsiteX12" fmla="*/ -2801 w 38296"/>
                <a:gd name="connsiteY12" fmla="*/ 9731 h 41446"/>
                <a:gd name="connsiteX13" fmla="*/ 4436 w 38296"/>
                <a:gd name="connsiteY13" fmla="*/ 2396 h 41446"/>
                <a:gd name="connsiteX14" fmla="*/ 15296 w 38296"/>
                <a:gd name="connsiteY14" fmla="*/ -175 h 41446"/>
                <a:gd name="connsiteX15" fmla="*/ 24821 w 38296"/>
                <a:gd name="connsiteY15" fmla="*/ 1825 h 41446"/>
                <a:gd name="connsiteX16" fmla="*/ 31964 w 38296"/>
                <a:gd name="connsiteY16" fmla="*/ 7349 h 41446"/>
                <a:gd name="connsiteX17" fmla="*/ 25965 w 38296"/>
                <a:gd name="connsiteY17" fmla="*/ 13064 h 41446"/>
                <a:gd name="connsiteX18" fmla="*/ 15677 w 38296"/>
                <a:gd name="connsiteY18" fmla="*/ 8492 h 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296" h="41446">
                  <a:moveTo>
                    <a:pt x="15677" y="8492"/>
                  </a:moveTo>
                  <a:cubicBezTo>
                    <a:pt x="12631" y="8397"/>
                    <a:pt x="9677" y="9645"/>
                    <a:pt x="7580" y="11921"/>
                  </a:cubicBezTo>
                  <a:cubicBezTo>
                    <a:pt x="5487" y="14312"/>
                    <a:pt x="4343" y="17417"/>
                    <a:pt x="4533" y="20589"/>
                  </a:cubicBezTo>
                  <a:cubicBezTo>
                    <a:pt x="4436" y="23818"/>
                    <a:pt x="5487" y="26980"/>
                    <a:pt x="7580" y="29447"/>
                  </a:cubicBezTo>
                  <a:cubicBezTo>
                    <a:pt x="9677" y="31666"/>
                    <a:pt x="12631" y="32876"/>
                    <a:pt x="15677" y="32781"/>
                  </a:cubicBezTo>
                  <a:cubicBezTo>
                    <a:pt x="19867" y="33067"/>
                    <a:pt x="23965" y="31247"/>
                    <a:pt x="26630" y="27923"/>
                  </a:cubicBezTo>
                  <a:lnTo>
                    <a:pt x="32820" y="33067"/>
                  </a:lnTo>
                  <a:cubicBezTo>
                    <a:pt x="30918" y="35677"/>
                    <a:pt x="28439" y="37772"/>
                    <a:pt x="25583" y="39163"/>
                  </a:cubicBezTo>
                  <a:cubicBezTo>
                    <a:pt x="22249" y="40630"/>
                    <a:pt x="18723" y="41353"/>
                    <a:pt x="15105" y="41258"/>
                  </a:cubicBezTo>
                  <a:cubicBezTo>
                    <a:pt x="11389" y="41334"/>
                    <a:pt x="7677" y="40449"/>
                    <a:pt x="4436" y="38686"/>
                  </a:cubicBezTo>
                  <a:cubicBezTo>
                    <a:pt x="1296" y="37048"/>
                    <a:pt x="-1182" y="34524"/>
                    <a:pt x="-2899" y="31448"/>
                  </a:cubicBezTo>
                  <a:cubicBezTo>
                    <a:pt x="-4610" y="28133"/>
                    <a:pt x="-5564" y="24428"/>
                    <a:pt x="-5471" y="20684"/>
                  </a:cubicBezTo>
                  <a:cubicBezTo>
                    <a:pt x="-5564" y="16865"/>
                    <a:pt x="-4610" y="13074"/>
                    <a:pt x="-2801" y="9731"/>
                  </a:cubicBezTo>
                  <a:cubicBezTo>
                    <a:pt x="-1085" y="6663"/>
                    <a:pt x="1389" y="4130"/>
                    <a:pt x="4436" y="2396"/>
                  </a:cubicBezTo>
                  <a:cubicBezTo>
                    <a:pt x="7770" y="634"/>
                    <a:pt x="11487" y="-252"/>
                    <a:pt x="15296" y="-175"/>
                  </a:cubicBezTo>
                  <a:cubicBezTo>
                    <a:pt x="18533" y="-175"/>
                    <a:pt x="21774" y="501"/>
                    <a:pt x="24821" y="1825"/>
                  </a:cubicBezTo>
                  <a:cubicBezTo>
                    <a:pt x="27676" y="2996"/>
                    <a:pt x="30155" y="4901"/>
                    <a:pt x="31964" y="7349"/>
                  </a:cubicBezTo>
                  <a:lnTo>
                    <a:pt x="25965" y="13064"/>
                  </a:lnTo>
                  <a:cubicBezTo>
                    <a:pt x="23295" y="10149"/>
                    <a:pt x="19584" y="8483"/>
                    <a:pt x="15677" y="8492"/>
                  </a:cubicBezTo>
                  <a:close/>
                </a:path>
              </a:pathLst>
            </a:custGeom>
            <a:solidFill>
              <a:srgbClr val="6D6E71"/>
            </a:solidFill>
            <a:ln w="9525" cap="flat">
              <a:noFill/>
              <a:prstDash val="solid"/>
              <a:miter/>
            </a:ln>
          </p:spPr>
          <p:txBody>
            <a:bodyPr rtlCol="0" anchor="ctr"/>
            <a:lstStyle/>
            <a:p>
              <a:endParaRPr lang="en-US"/>
            </a:p>
          </p:txBody>
        </p:sp>
        <p:sp>
          <p:nvSpPr>
            <p:cNvPr id="756" name="Freeform: Shape 755">
              <a:extLst>
                <a:ext uri="{FF2B5EF4-FFF2-40B4-BE49-F238E27FC236}">
                  <a16:creationId xmlns:a16="http://schemas.microsoft.com/office/drawing/2014/main" id="{64E1A067-2094-4BBD-ABC2-0A6B2F82791A}"/>
                </a:ext>
              </a:extLst>
            </p:cNvPr>
            <p:cNvSpPr/>
            <p:nvPr/>
          </p:nvSpPr>
          <p:spPr>
            <a:xfrm>
              <a:off x="17963101" y="1095565"/>
              <a:ext cx="23431" cy="41052"/>
            </a:xfrm>
            <a:custGeom>
              <a:avLst/>
              <a:gdLst>
                <a:gd name="connsiteX0" fmla="*/ 9666 w 23431"/>
                <a:gd name="connsiteY0" fmla="*/ 2011 h 41052"/>
                <a:gd name="connsiteX1" fmla="*/ 17954 w 23431"/>
                <a:gd name="connsiteY1" fmla="*/ -180 h 41052"/>
                <a:gd name="connsiteX2" fmla="*/ 17954 w 23431"/>
                <a:gd name="connsiteY2" fmla="*/ 9345 h 41052"/>
                <a:gd name="connsiteX3" fmla="*/ 7857 w 23431"/>
                <a:gd name="connsiteY3" fmla="*/ 12298 h 41052"/>
                <a:gd name="connsiteX4" fmla="*/ 4048 w 23431"/>
                <a:gd name="connsiteY4" fmla="*/ 21251 h 41052"/>
                <a:gd name="connsiteX5" fmla="*/ 4048 w 23431"/>
                <a:gd name="connsiteY5" fmla="*/ 40873 h 41052"/>
                <a:gd name="connsiteX6" fmla="*/ -5477 w 23431"/>
                <a:gd name="connsiteY6" fmla="*/ 40873 h 41052"/>
                <a:gd name="connsiteX7" fmla="*/ -5477 w 23431"/>
                <a:gd name="connsiteY7" fmla="*/ 106 h 41052"/>
                <a:gd name="connsiteX8" fmla="*/ 4048 w 23431"/>
                <a:gd name="connsiteY8" fmla="*/ 106 h 41052"/>
                <a:gd name="connsiteX9" fmla="*/ 4048 w 23431"/>
                <a:gd name="connsiteY9" fmla="*/ 8012 h 41052"/>
                <a:gd name="connsiteX10" fmla="*/ 9666 w 23431"/>
                <a:gd name="connsiteY10" fmla="*/ 2011 h 4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31" h="41052">
                  <a:moveTo>
                    <a:pt x="9666" y="2011"/>
                  </a:moveTo>
                  <a:cubicBezTo>
                    <a:pt x="12238" y="620"/>
                    <a:pt x="15099" y="-132"/>
                    <a:pt x="17954" y="-180"/>
                  </a:cubicBezTo>
                  <a:lnTo>
                    <a:pt x="17954" y="9345"/>
                  </a:lnTo>
                  <a:cubicBezTo>
                    <a:pt x="14336" y="8955"/>
                    <a:pt x="10718" y="10021"/>
                    <a:pt x="7857" y="12298"/>
                  </a:cubicBezTo>
                  <a:cubicBezTo>
                    <a:pt x="5285" y="14574"/>
                    <a:pt x="3955" y="17851"/>
                    <a:pt x="4048" y="21251"/>
                  </a:cubicBezTo>
                  <a:lnTo>
                    <a:pt x="4048" y="40873"/>
                  </a:lnTo>
                  <a:lnTo>
                    <a:pt x="-5477" y="40873"/>
                  </a:lnTo>
                  <a:lnTo>
                    <a:pt x="-5477" y="106"/>
                  </a:lnTo>
                  <a:lnTo>
                    <a:pt x="4048" y="106"/>
                  </a:lnTo>
                  <a:lnTo>
                    <a:pt x="4048" y="8012"/>
                  </a:lnTo>
                  <a:cubicBezTo>
                    <a:pt x="5285" y="5535"/>
                    <a:pt x="7285" y="3458"/>
                    <a:pt x="9666" y="2011"/>
                  </a:cubicBezTo>
                  <a:close/>
                </a:path>
              </a:pathLst>
            </a:custGeom>
            <a:solidFill>
              <a:srgbClr val="6D6E71"/>
            </a:solidFill>
            <a:ln w="9525" cap="flat">
              <a:noFill/>
              <a:prstDash val="solid"/>
              <a:miter/>
            </a:ln>
          </p:spPr>
          <p:txBody>
            <a:bodyPr rtlCol="0" anchor="ctr"/>
            <a:lstStyle/>
            <a:p>
              <a:endParaRPr lang="en-US"/>
            </a:p>
          </p:txBody>
        </p:sp>
        <p:sp>
          <p:nvSpPr>
            <p:cNvPr id="757" name="Freeform: Shape 756">
              <a:extLst>
                <a:ext uri="{FF2B5EF4-FFF2-40B4-BE49-F238E27FC236}">
                  <a16:creationId xmlns:a16="http://schemas.microsoft.com/office/drawing/2014/main" id="{ACA3443D-113D-4AF0-BB93-0AF79B4B0E8A}"/>
                </a:ext>
              </a:extLst>
            </p:cNvPr>
            <p:cNvSpPr/>
            <p:nvPr/>
          </p:nvSpPr>
          <p:spPr>
            <a:xfrm>
              <a:off x="17989200" y="1095895"/>
              <a:ext cx="40077" cy="41491"/>
            </a:xfrm>
            <a:custGeom>
              <a:avLst/>
              <a:gdLst>
                <a:gd name="connsiteX0" fmla="*/ 29575 w 40077"/>
                <a:gd name="connsiteY0" fmla="*/ 5206 h 41491"/>
                <a:gd name="connsiteX1" fmla="*/ 34528 w 40077"/>
                <a:gd name="connsiteY1" fmla="*/ 20826 h 41491"/>
                <a:gd name="connsiteX2" fmla="*/ 34528 w 40077"/>
                <a:gd name="connsiteY2" fmla="*/ 23779 h 41491"/>
                <a:gd name="connsiteX3" fmla="*/ 4432 w 40077"/>
                <a:gd name="connsiteY3" fmla="*/ 23779 h 41491"/>
                <a:gd name="connsiteX4" fmla="*/ 16147 w 40077"/>
                <a:gd name="connsiteY4" fmla="*/ 33304 h 41491"/>
                <a:gd name="connsiteX5" fmla="*/ 22049 w 40077"/>
                <a:gd name="connsiteY5" fmla="*/ 32161 h 41491"/>
                <a:gd name="connsiteX6" fmla="*/ 27100 w 40077"/>
                <a:gd name="connsiteY6" fmla="*/ 28732 h 41491"/>
                <a:gd name="connsiteX7" fmla="*/ 32435 w 40077"/>
                <a:gd name="connsiteY7" fmla="*/ 34352 h 41491"/>
                <a:gd name="connsiteX8" fmla="*/ 25003 w 40077"/>
                <a:gd name="connsiteY8" fmla="*/ 39496 h 41491"/>
                <a:gd name="connsiteX9" fmla="*/ 15478 w 40077"/>
                <a:gd name="connsiteY9" fmla="*/ 41305 h 41491"/>
                <a:gd name="connsiteX10" fmla="*/ 4432 w 40077"/>
                <a:gd name="connsiteY10" fmla="*/ 38733 h 41491"/>
                <a:gd name="connsiteX11" fmla="*/ -2903 w 40077"/>
                <a:gd name="connsiteY11" fmla="*/ 31495 h 41491"/>
                <a:gd name="connsiteX12" fmla="*/ -2903 w 40077"/>
                <a:gd name="connsiteY12" fmla="*/ 9873 h 41491"/>
                <a:gd name="connsiteX13" fmla="*/ 4525 w 40077"/>
                <a:gd name="connsiteY13" fmla="*/ 2539 h 41491"/>
                <a:gd name="connsiteX14" fmla="*/ 15194 w 40077"/>
                <a:gd name="connsiteY14" fmla="*/ -128 h 41491"/>
                <a:gd name="connsiteX15" fmla="*/ 29575 w 40077"/>
                <a:gd name="connsiteY15" fmla="*/ 5206 h 41491"/>
                <a:gd name="connsiteX16" fmla="*/ 25482 w 40077"/>
                <a:gd name="connsiteY16" fmla="*/ 17112 h 41491"/>
                <a:gd name="connsiteX17" fmla="*/ 22528 w 40077"/>
                <a:gd name="connsiteY17" fmla="*/ 9968 h 41491"/>
                <a:gd name="connsiteX18" fmla="*/ 15003 w 40077"/>
                <a:gd name="connsiteY18" fmla="*/ 7301 h 41491"/>
                <a:gd name="connsiteX19" fmla="*/ 7762 w 40077"/>
                <a:gd name="connsiteY19" fmla="*/ 9968 h 41491"/>
                <a:gd name="connsiteX20" fmla="*/ 4144 w 40077"/>
                <a:gd name="connsiteY20" fmla="*/ 17112 h 4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077" h="41491">
                  <a:moveTo>
                    <a:pt x="29575" y="5206"/>
                  </a:moveTo>
                  <a:cubicBezTo>
                    <a:pt x="33100" y="9606"/>
                    <a:pt x="34909" y="15178"/>
                    <a:pt x="34528" y="20826"/>
                  </a:cubicBezTo>
                  <a:cubicBezTo>
                    <a:pt x="34625" y="21808"/>
                    <a:pt x="34625" y="22798"/>
                    <a:pt x="34528" y="23779"/>
                  </a:cubicBezTo>
                  <a:lnTo>
                    <a:pt x="4432" y="23779"/>
                  </a:lnTo>
                  <a:cubicBezTo>
                    <a:pt x="5381" y="29446"/>
                    <a:pt x="10432" y="33523"/>
                    <a:pt x="16147" y="33304"/>
                  </a:cubicBezTo>
                  <a:cubicBezTo>
                    <a:pt x="18147" y="33304"/>
                    <a:pt x="20147" y="32914"/>
                    <a:pt x="22049" y="32161"/>
                  </a:cubicBezTo>
                  <a:cubicBezTo>
                    <a:pt x="23956" y="31399"/>
                    <a:pt x="25672" y="30237"/>
                    <a:pt x="27100" y="28732"/>
                  </a:cubicBezTo>
                  <a:lnTo>
                    <a:pt x="32435" y="34352"/>
                  </a:lnTo>
                  <a:cubicBezTo>
                    <a:pt x="30337" y="36552"/>
                    <a:pt x="27765" y="38295"/>
                    <a:pt x="25003" y="39496"/>
                  </a:cubicBezTo>
                  <a:cubicBezTo>
                    <a:pt x="21956" y="40715"/>
                    <a:pt x="18719" y="41334"/>
                    <a:pt x="15478" y="41305"/>
                  </a:cubicBezTo>
                  <a:cubicBezTo>
                    <a:pt x="11669" y="41391"/>
                    <a:pt x="7860" y="40505"/>
                    <a:pt x="4432" y="38733"/>
                  </a:cubicBezTo>
                  <a:cubicBezTo>
                    <a:pt x="1288" y="37095"/>
                    <a:pt x="-1191" y="34571"/>
                    <a:pt x="-2903" y="31495"/>
                  </a:cubicBezTo>
                  <a:cubicBezTo>
                    <a:pt x="-6335" y="24694"/>
                    <a:pt x="-6335" y="16674"/>
                    <a:pt x="-2903" y="9873"/>
                  </a:cubicBezTo>
                  <a:cubicBezTo>
                    <a:pt x="-1191" y="6787"/>
                    <a:pt x="1381" y="4243"/>
                    <a:pt x="4525" y="2539"/>
                  </a:cubicBezTo>
                  <a:cubicBezTo>
                    <a:pt x="7762" y="710"/>
                    <a:pt x="11478" y="-205"/>
                    <a:pt x="15194" y="-128"/>
                  </a:cubicBezTo>
                  <a:cubicBezTo>
                    <a:pt x="20529" y="-528"/>
                    <a:pt x="25765" y="1414"/>
                    <a:pt x="29575" y="5206"/>
                  </a:cubicBezTo>
                  <a:close/>
                  <a:moveTo>
                    <a:pt x="25482" y="17112"/>
                  </a:moveTo>
                  <a:cubicBezTo>
                    <a:pt x="25482" y="14435"/>
                    <a:pt x="24431" y="11873"/>
                    <a:pt x="22528" y="9968"/>
                  </a:cubicBezTo>
                  <a:cubicBezTo>
                    <a:pt x="20431" y="8111"/>
                    <a:pt x="17766" y="7149"/>
                    <a:pt x="15003" y="7301"/>
                  </a:cubicBezTo>
                  <a:cubicBezTo>
                    <a:pt x="12334" y="7206"/>
                    <a:pt x="9762" y="8168"/>
                    <a:pt x="7762" y="9968"/>
                  </a:cubicBezTo>
                  <a:cubicBezTo>
                    <a:pt x="5762" y="11825"/>
                    <a:pt x="4432" y="14369"/>
                    <a:pt x="4144" y="17112"/>
                  </a:cubicBezTo>
                  <a:close/>
                </a:path>
              </a:pathLst>
            </a:custGeom>
            <a:solidFill>
              <a:srgbClr val="6D6E71"/>
            </a:solidFill>
            <a:ln w="9525" cap="flat">
              <a:noFill/>
              <a:prstDash val="solid"/>
              <a:miter/>
            </a:ln>
          </p:spPr>
          <p:txBody>
            <a:bodyPr rtlCol="0" anchor="ctr"/>
            <a:lstStyle/>
            <a:p>
              <a:endParaRPr lang="en-US"/>
            </a:p>
          </p:txBody>
        </p:sp>
        <p:sp>
          <p:nvSpPr>
            <p:cNvPr id="758" name="Freeform: Shape 757">
              <a:extLst>
                <a:ext uri="{FF2B5EF4-FFF2-40B4-BE49-F238E27FC236}">
                  <a16:creationId xmlns:a16="http://schemas.microsoft.com/office/drawing/2014/main" id="{BA4AB901-85C6-4DEE-885E-07E627FF810E}"/>
                </a:ext>
              </a:extLst>
            </p:cNvPr>
            <p:cNvSpPr/>
            <p:nvPr/>
          </p:nvSpPr>
          <p:spPr>
            <a:xfrm>
              <a:off x="18034248" y="1095642"/>
              <a:ext cx="40137" cy="41457"/>
            </a:xfrm>
            <a:custGeom>
              <a:avLst/>
              <a:gdLst>
                <a:gd name="connsiteX0" fmla="*/ 29677 w 40137"/>
                <a:gd name="connsiteY0" fmla="*/ 5458 h 41457"/>
                <a:gd name="connsiteX1" fmla="*/ 34630 w 40137"/>
                <a:gd name="connsiteY1" fmla="*/ 21079 h 41457"/>
                <a:gd name="connsiteX2" fmla="*/ 34630 w 40137"/>
                <a:gd name="connsiteY2" fmla="*/ 24032 h 41457"/>
                <a:gd name="connsiteX3" fmla="*/ 4529 w 40137"/>
                <a:gd name="connsiteY3" fmla="*/ 24032 h 41457"/>
                <a:gd name="connsiteX4" fmla="*/ 8627 w 40137"/>
                <a:gd name="connsiteY4" fmla="*/ 30795 h 41457"/>
                <a:gd name="connsiteX5" fmla="*/ 16152 w 40137"/>
                <a:gd name="connsiteY5" fmla="*/ 33271 h 41457"/>
                <a:gd name="connsiteX6" fmla="*/ 22152 w 40137"/>
                <a:gd name="connsiteY6" fmla="*/ 32128 h 41457"/>
                <a:gd name="connsiteX7" fmla="*/ 27105 w 40137"/>
                <a:gd name="connsiteY7" fmla="*/ 28699 h 41457"/>
                <a:gd name="connsiteX8" fmla="*/ 32439 w 40137"/>
                <a:gd name="connsiteY8" fmla="*/ 34319 h 41457"/>
                <a:gd name="connsiteX9" fmla="*/ 25007 w 40137"/>
                <a:gd name="connsiteY9" fmla="*/ 39463 h 41457"/>
                <a:gd name="connsiteX10" fmla="*/ 15482 w 40137"/>
                <a:gd name="connsiteY10" fmla="*/ 41273 h 41457"/>
                <a:gd name="connsiteX11" fmla="*/ 4529 w 40137"/>
                <a:gd name="connsiteY11" fmla="*/ 38701 h 41457"/>
                <a:gd name="connsiteX12" fmla="*/ -2805 w 40137"/>
                <a:gd name="connsiteY12" fmla="*/ 31462 h 41457"/>
                <a:gd name="connsiteX13" fmla="*/ -5470 w 40137"/>
                <a:gd name="connsiteY13" fmla="*/ 20699 h 41457"/>
                <a:gd name="connsiteX14" fmla="*/ -2805 w 40137"/>
                <a:gd name="connsiteY14" fmla="*/ 9840 h 41457"/>
                <a:gd name="connsiteX15" fmla="*/ 4529 w 40137"/>
                <a:gd name="connsiteY15" fmla="*/ 2506 h 41457"/>
                <a:gd name="connsiteX16" fmla="*/ 15292 w 40137"/>
                <a:gd name="connsiteY16" fmla="*/ -161 h 41457"/>
                <a:gd name="connsiteX17" fmla="*/ 29677 w 40137"/>
                <a:gd name="connsiteY17" fmla="*/ 5458 h 41457"/>
                <a:gd name="connsiteX18" fmla="*/ 25486 w 40137"/>
                <a:gd name="connsiteY18" fmla="*/ 17365 h 41457"/>
                <a:gd name="connsiteX19" fmla="*/ 22533 w 40137"/>
                <a:gd name="connsiteY19" fmla="*/ 10221 h 41457"/>
                <a:gd name="connsiteX20" fmla="*/ 7766 w 40137"/>
                <a:gd name="connsiteY20" fmla="*/ 10221 h 41457"/>
                <a:gd name="connsiteX21" fmla="*/ 4148 w 40137"/>
                <a:gd name="connsiteY21" fmla="*/ 17365 h 4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137" h="41457">
                  <a:moveTo>
                    <a:pt x="29677" y="5458"/>
                  </a:moveTo>
                  <a:cubicBezTo>
                    <a:pt x="33202" y="9878"/>
                    <a:pt x="34914" y="15441"/>
                    <a:pt x="34630" y="21079"/>
                  </a:cubicBezTo>
                  <a:cubicBezTo>
                    <a:pt x="34630" y="22318"/>
                    <a:pt x="34630" y="23366"/>
                    <a:pt x="34630" y="24032"/>
                  </a:cubicBezTo>
                  <a:lnTo>
                    <a:pt x="4529" y="24032"/>
                  </a:lnTo>
                  <a:cubicBezTo>
                    <a:pt x="5101" y="26699"/>
                    <a:pt x="6529" y="29090"/>
                    <a:pt x="8627" y="30795"/>
                  </a:cubicBezTo>
                  <a:cubicBezTo>
                    <a:pt x="10720" y="32509"/>
                    <a:pt x="13389" y="33386"/>
                    <a:pt x="16152" y="33271"/>
                  </a:cubicBezTo>
                  <a:cubicBezTo>
                    <a:pt x="18245" y="33281"/>
                    <a:pt x="20245" y="32891"/>
                    <a:pt x="22152" y="32128"/>
                  </a:cubicBezTo>
                  <a:cubicBezTo>
                    <a:pt x="24054" y="31366"/>
                    <a:pt x="25770" y="30195"/>
                    <a:pt x="27105" y="28699"/>
                  </a:cubicBezTo>
                  <a:lnTo>
                    <a:pt x="32439" y="34319"/>
                  </a:lnTo>
                  <a:cubicBezTo>
                    <a:pt x="30342" y="36557"/>
                    <a:pt x="27868" y="38310"/>
                    <a:pt x="25007" y="39463"/>
                  </a:cubicBezTo>
                  <a:cubicBezTo>
                    <a:pt x="21961" y="40701"/>
                    <a:pt x="18724" y="41320"/>
                    <a:pt x="15482" y="41273"/>
                  </a:cubicBezTo>
                  <a:cubicBezTo>
                    <a:pt x="11673" y="41349"/>
                    <a:pt x="7864" y="40463"/>
                    <a:pt x="4529" y="38701"/>
                  </a:cubicBezTo>
                  <a:cubicBezTo>
                    <a:pt x="1385" y="37091"/>
                    <a:pt x="-1187" y="34567"/>
                    <a:pt x="-2805" y="31462"/>
                  </a:cubicBezTo>
                  <a:cubicBezTo>
                    <a:pt x="-4614" y="28176"/>
                    <a:pt x="-5568" y="24461"/>
                    <a:pt x="-5470" y="20699"/>
                  </a:cubicBezTo>
                  <a:cubicBezTo>
                    <a:pt x="-5470" y="16907"/>
                    <a:pt x="-4614" y="13174"/>
                    <a:pt x="-2805" y="9840"/>
                  </a:cubicBezTo>
                  <a:cubicBezTo>
                    <a:pt x="-1089" y="6735"/>
                    <a:pt x="1385" y="4182"/>
                    <a:pt x="4529" y="2506"/>
                  </a:cubicBezTo>
                  <a:cubicBezTo>
                    <a:pt x="7864" y="677"/>
                    <a:pt x="11580" y="-237"/>
                    <a:pt x="15292" y="-161"/>
                  </a:cubicBezTo>
                  <a:cubicBezTo>
                    <a:pt x="20626" y="-399"/>
                    <a:pt x="25868" y="1639"/>
                    <a:pt x="29677" y="5458"/>
                  </a:cubicBezTo>
                  <a:close/>
                  <a:moveTo>
                    <a:pt x="25486" y="17365"/>
                  </a:moveTo>
                  <a:cubicBezTo>
                    <a:pt x="25579" y="14669"/>
                    <a:pt x="24435" y="12078"/>
                    <a:pt x="22533" y="10221"/>
                  </a:cubicBezTo>
                  <a:cubicBezTo>
                    <a:pt x="18245" y="6659"/>
                    <a:pt x="12055" y="6659"/>
                    <a:pt x="7766" y="10221"/>
                  </a:cubicBezTo>
                  <a:cubicBezTo>
                    <a:pt x="5767" y="12107"/>
                    <a:pt x="4529" y="14631"/>
                    <a:pt x="4148" y="17365"/>
                  </a:cubicBezTo>
                  <a:close/>
                </a:path>
              </a:pathLst>
            </a:custGeom>
            <a:solidFill>
              <a:srgbClr val="6D6E71"/>
            </a:solidFill>
            <a:ln w="9525" cap="flat">
              <a:noFill/>
              <a:prstDash val="solid"/>
              <a:miter/>
            </a:ln>
          </p:spPr>
          <p:txBody>
            <a:bodyPr rtlCol="0" anchor="ctr"/>
            <a:lstStyle/>
            <a:p>
              <a:endParaRPr lang="en-US"/>
            </a:p>
          </p:txBody>
        </p:sp>
        <p:sp>
          <p:nvSpPr>
            <p:cNvPr id="759" name="Freeform: Shape 758">
              <a:extLst>
                <a:ext uri="{FF2B5EF4-FFF2-40B4-BE49-F238E27FC236}">
                  <a16:creationId xmlns:a16="http://schemas.microsoft.com/office/drawing/2014/main" id="{9BC8B617-0789-4C76-B41D-E8321378FAB4}"/>
                </a:ext>
              </a:extLst>
            </p:cNvPr>
            <p:cNvSpPr/>
            <p:nvPr/>
          </p:nvSpPr>
          <p:spPr>
            <a:xfrm>
              <a:off x="18083210" y="1095527"/>
              <a:ext cx="39261" cy="41185"/>
            </a:xfrm>
            <a:custGeom>
              <a:avLst/>
              <a:gdLst>
                <a:gd name="connsiteX0" fmla="*/ 29768 w 39261"/>
                <a:gd name="connsiteY0" fmla="*/ 4144 h 41185"/>
                <a:gd name="connsiteX1" fmla="*/ 33767 w 39261"/>
                <a:gd name="connsiteY1" fmla="*/ 15574 h 41185"/>
                <a:gd name="connsiteX2" fmla="*/ 33767 w 39261"/>
                <a:gd name="connsiteY2" fmla="*/ 41006 h 41185"/>
                <a:gd name="connsiteX3" fmla="*/ 23768 w 39261"/>
                <a:gd name="connsiteY3" fmla="*/ 41006 h 41185"/>
                <a:gd name="connsiteX4" fmla="*/ 23768 w 39261"/>
                <a:gd name="connsiteY4" fmla="*/ 18526 h 41185"/>
                <a:gd name="connsiteX5" fmla="*/ 21387 w 39261"/>
                <a:gd name="connsiteY5" fmla="*/ 11764 h 41185"/>
                <a:gd name="connsiteX6" fmla="*/ 14717 w 39261"/>
                <a:gd name="connsiteY6" fmla="*/ 9287 h 41185"/>
                <a:gd name="connsiteX7" fmla="*/ 6908 w 39261"/>
                <a:gd name="connsiteY7" fmla="*/ 12621 h 41185"/>
                <a:gd name="connsiteX8" fmla="*/ 4048 w 39261"/>
                <a:gd name="connsiteY8" fmla="*/ 21003 h 41185"/>
                <a:gd name="connsiteX9" fmla="*/ 4048 w 39261"/>
                <a:gd name="connsiteY9" fmla="*/ 41006 h 41185"/>
                <a:gd name="connsiteX10" fmla="*/ -5477 w 39261"/>
                <a:gd name="connsiteY10" fmla="*/ 41006 h 41185"/>
                <a:gd name="connsiteX11" fmla="*/ -5477 w 39261"/>
                <a:gd name="connsiteY11" fmla="*/ 239 h 41185"/>
                <a:gd name="connsiteX12" fmla="*/ 4048 w 39261"/>
                <a:gd name="connsiteY12" fmla="*/ 239 h 41185"/>
                <a:gd name="connsiteX13" fmla="*/ 4048 w 39261"/>
                <a:gd name="connsiteY13" fmla="*/ 7858 h 41185"/>
                <a:gd name="connsiteX14" fmla="*/ 18717 w 39261"/>
                <a:gd name="connsiteY14" fmla="*/ -143 h 41185"/>
                <a:gd name="connsiteX15" fmla="*/ 29768 w 39261"/>
                <a:gd name="connsiteY15" fmla="*/ 4144 h 41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261" h="41185">
                  <a:moveTo>
                    <a:pt x="29768" y="4144"/>
                  </a:moveTo>
                  <a:cubicBezTo>
                    <a:pt x="32530" y="7277"/>
                    <a:pt x="33958" y="11383"/>
                    <a:pt x="33767" y="15574"/>
                  </a:cubicBezTo>
                  <a:lnTo>
                    <a:pt x="33767" y="41006"/>
                  </a:lnTo>
                  <a:lnTo>
                    <a:pt x="23768" y="41006"/>
                  </a:lnTo>
                  <a:lnTo>
                    <a:pt x="23768" y="18526"/>
                  </a:lnTo>
                  <a:cubicBezTo>
                    <a:pt x="23861" y="16050"/>
                    <a:pt x="23005" y="13621"/>
                    <a:pt x="21387" y="11764"/>
                  </a:cubicBezTo>
                  <a:cubicBezTo>
                    <a:pt x="19577" y="10049"/>
                    <a:pt x="17196" y="9154"/>
                    <a:pt x="14717" y="9287"/>
                  </a:cubicBezTo>
                  <a:cubicBezTo>
                    <a:pt x="11764" y="9116"/>
                    <a:pt x="8811" y="10345"/>
                    <a:pt x="6908" y="12621"/>
                  </a:cubicBezTo>
                  <a:cubicBezTo>
                    <a:pt x="4909" y="14964"/>
                    <a:pt x="3955" y="17955"/>
                    <a:pt x="4048" y="21003"/>
                  </a:cubicBezTo>
                  <a:lnTo>
                    <a:pt x="4048" y="41006"/>
                  </a:lnTo>
                  <a:lnTo>
                    <a:pt x="-5477" y="41006"/>
                  </a:lnTo>
                  <a:lnTo>
                    <a:pt x="-5477" y="239"/>
                  </a:lnTo>
                  <a:lnTo>
                    <a:pt x="4048" y="239"/>
                  </a:lnTo>
                  <a:lnTo>
                    <a:pt x="4048" y="7858"/>
                  </a:lnTo>
                  <a:cubicBezTo>
                    <a:pt x="7002" y="2563"/>
                    <a:pt x="12717" y="-562"/>
                    <a:pt x="18717" y="-143"/>
                  </a:cubicBezTo>
                  <a:cubicBezTo>
                    <a:pt x="22814" y="-371"/>
                    <a:pt x="26912" y="1191"/>
                    <a:pt x="29768" y="4144"/>
                  </a:cubicBezTo>
                  <a:close/>
                </a:path>
              </a:pathLst>
            </a:custGeom>
            <a:solidFill>
              <a:srgbClr val="6D6E71"/>
            </a:solidFill>
            <a:ln w="9525" cap="flat">
              <a:noFill/>
              <a:prstDash val="solid"/>
              <a:miter/>
            </a:ln>
          </p:spPr>
          <p:txBody>
            <a:bodyPr rtlCol="0" anchor="ctr"/>
            <a:lstStyle/>
            <a:p>
              <a:endParaRPr lang="en-US"/>
            </a:p>
          </p:txBody>
        </p:sp>
        <p:sp>
          <p:nvSpPr>
            <p:cNvPr id="760" name="Freeform: Shape 759">
              <a:extLst>
                <a:ext uri="{FF2B5EF4-FFF2-40B4-BE49-F238E27FC236}">
                  <a16:creationId xmlns:a16="http://schemas.microsoft.com/office/drawing/2014/main" id="{0A6423ED-4B74-4AC4-A3C2-F60C59DDE21F}"/>
                </a:ext>
              </a:extLst>
            </p:cNvPr>
            <p:cNvSpPr/>
            <p:nvPr/>
          </p:nvSpPr>
          <p:spPr>
            <a:xfrm>
              <a:off x="18132835" y="1078418"/>
              <a:ext cx="11251" cy="58295"/>
            </a:xfrm>
            <a:custGeom>
              <a:avLst/>
              <a:gdLst>
                <a:gd name="connsiteX0" fmla="*/ 4239 w 11251"/>
                <a:gd name="connsiteY0" fmla="*/ 1537 h 58295"/>
                <a:gd name="connsiteX1" fmla="*/ 5764 w 11251"/>
                <a:gd name="connsiteY1" fmla="*/ 5823 h 58295"/>
                <a:gd name="connsiteX2" fmla="*/ 4239 w 11251"/>
                <a:gd name="connsiteY2" fmla="*/ 10014 h 58295"/>
                <a:gd name="connsiteX3" fmla="*/ 146 w 11251"/>
                <a:gd name="connsiteY3" fmla="*/ 11633 h 58295"/>
                <a:gd name="connsiteX4" fmla="*/ -3854 w 11251"/>
                <a:gd name="connsiteY4" fmla="*/ 10014 h 58295"/>
                <a:gd name="connsiteX5" fmla="*/ -5477 w 11251"/>
                <a:gd name="connsiteY5" fmla="*/ 5823 h 58295"/>
                <a:gd name="connsiteX6" fmla="*/ -3854 w 11251"/>
                <a:gd name="connsiteY6" fmla="*/ 1537 h 58295"/>
                <a:gd name="connsiteX7" fmla="*/ 146 w 11251"/>
                <a:gd name="connsiteY7" fmla="*/ -177 h 58295"/>
                <a:gd name="connsiteX8" fmla="*/ 4239 w 11251"/>
                <a:gd name="connsiteY8" fmla="*/ 1537 h 58295"/>
                <a:gd name="connsiteX9" fmla="*/ -4714 w 11251"/>
                <a:gd name="connsiteY9" fmla="*/ 17348 h 58295"/>
                <a:gd name="connsiteX10" fmla="*/ 4811 w 11251"/>
                <a:gd name="connsiteY10" fmla="*/ 17348 h 58295"/>
                <a:gd name="connsiteX11" fmla="*/ 4811 w 11251"/>
                <a:gd name="connsiteY11" fmla="*/ 58115 h 58295"/>
                <a:gd name="connsiteX12" fmla="*/ -4714 w 11251"/>
                <a:gd name="connsiteY12" fmla="*/ 58115 h 5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251" h="58295">
                  <a:moveTo>
                    <a:pt x="4239" y="1537"/>
                  </a:moveTo>
                  <a:cubicBezTo>
                    <a:pt x="5290" y="2718"/>
                    <a:pt x="5862" y="4252"/>
                    <a:pt x="5764" y="5823"/>
                  </a:cubicBezTo>
                  <a:cubicBezTo>
                    <a:pt x="5862" y="7366"/>
                    <a:pt x="5290" y="8862"/>
                    <a:pt x="4239" y="10014"/>
                  </a:cubicBezTo>
                  <a:cubicBezTo>
                    <a:pt x="3192" y="11110"/>
                    <a:pt x="1667" y="11700"/>
                    <a:pt x="146" y="11633"/>
                  </a:cubicBezTo>
                  <a:cubicBezTo>
                    <a:pt x="-1379" y="11710"/>
                    <a:pt x="-2807" y="11119"/>
                    <a:pt x="-3854" y="10014"/>
                  </a:cubicBezTo>
                  <a:cubicBezTo>
                    <a:pt x="-4905" y="8871"/>
                    <a:pt x="-5477" y="7376"/>
                    <a:pt x="-5477" y="5823"/>
                  </a:cubicBezTo>
                  <a:cubicBezTo>
                    <a:pt x="-5477" y="4242"/>
                    <a:pt x="-4905" y="2699"/>
                    <a:pt x="-3854" y="1537"/>
                  </a:cubicBezTo>
                  <a:cubicBezTo>
                    <a:pt x="-2807" y="404"/>
                    <a:pt x="-1379" y="-225"/>
                    <a:pt x="146" y="-177"/>
                  </a:cubicBezTo>
                  <a:cubicBezTo>
                    <a:pt x="1667" y="-206"/>
                    <a:pt x="3192" y="422"/>
                    <a:pt x="4239" y="1537"/>
                  </a:cubicBezTo>
                  <a:close/>
                  <a:moveTo>
                    <a:pt x="-4714" y="17348"/>
                  </a:moveTo>
                  <a:lnTo>
                    <a:pt x="4811" y="17348"/>
                  </a:lnTo>
                  <a:lnTo>
                    <a:pt x="4811" y="58115"/>
                  </a:lnTo>
                  <a:lnTo>
                    <a:pt x="-4714" y="58115"/>
                  </a:lnTo>
                  <a:close/>
                </a:path>
              </a:pathLst>
            </a:custGeom>
            <a:solidFill>
              <a:srgbClr val="6D6E71"/>
            </a:solidFill>
            <a:ln w="9525" cap="flat">
              <a:noFill/>
              <a:prstDash val="solid"/>
              <a:miter/>
            </a:ln>
          </p:spPr>
          <p:txBody>
            <a:bodyPr rtlCol="0" anchor="ctr"/>
            <a:lstStyle/>
            <a:p>
              <a:endParaRPr lang="en-US"/>
            </a:p>
          </p:txBody>
        </p:sp>
        <p:sp>
          <p:nvSpPr>
            <p:cNvPr id="761" name="Freeform: Shape 760">
              <a:extLst>
                <a:ext uri="{FF2B5EF4-FFF2-40B4-BE49-F238E27FC236}">
                  <a16:creationId xmlns:a16="http://schemas.microsoft.com/office/drawing/2014/main" id="{FA6821F5-2D9C-45FD-8BA5-01A33358A014}"/>
                </a:ext>
              </a:extLst>
            </p:cNvPr>
            <p:cNvSpPr/>
            <p:nvPr/>
          </p:nvSpPr>
          <p:spPr>
            <a:xfrm>
              <a:off x="18155889" y="1095240"/>
              <a:ext cx="39561" cy="41472"/>
            </a:xfrm>
            <a:custGeom>
              <a:avLst/>
              <a:gdLst>
                <a:gd name="connsiteX0" fmla="*/ 29954 w 39561"/>
                <a:gd name="connsiteY0" fmla="*/ 4431 h 41472"/>
                <a:gd name="connsiteX1" fmla="*/ 34051 w 39561"/>
                <a:gd name="connsiteY1" fmla="*/ 15861 h 41472"/>
                <a:gd name="connsiteX2" fmla="*/ 34051 w 39561"/>
                <a:gd name="connsiteY2" fmla="*/ 41293 h 41472"/>
                <a:gd name="connsiteX3" fmla="*/ 23763 w 39561"/>
                <a:gd name="connsiteY3" fmla="*/ 41293 h 41472"/>
                <a:gd name="connsiteX4" fmla="*/ 23763 w 39561"/>
                <a:gd name="connsiteY4" fmla="*/ 18814 h 41472"/>
                <a:gd name="connsiteX5" fmla="*/ 16238 w 39561"/>
                <a:gd name="connsiteY5" fmla="*/ 9327 h 41472"/>
                <a:gd name="connsiteX6" fmla="*/ 14713 w 39561"/>
                <a:gd name="connsiteY6" fmla="*/ 9289 h 41472"/>
                <a:gd name="connsiteX7" fmla="*/ 6904 w 39561"/>
                <a:gd name="connsiteY7" fmla="*/ 12622 h 41472"/>
                <a:gd name="connsiteX8" fmla="*/ 4048 w 39561"/>
                <a:gd name="connsiteY8" fmla="*/ 21004 h 41472"/>
                <a:gd name="connsiteX9" fmla="*/ 4048 w 39561"/>
                <a:gd name="connsiteY9" fmla="*/ 41007 h 41472"/>
                <a:gd name="connsiteX10" fmla="*/ -5477 w 39561"/>
                <a:gd name="connsiteY10" fmla="*/ 41007 h 41472"/>
                <a:gd name="connsiteX11" fmla="*/ -5477 w 39561"/>
                <a:gd name="connsiteY11" fmla="*/ 240 h 41472"/>
                <a:gd name="connsiteX12" fmla="*/ 4048 w 39561"/>
                <a:gd name="connsiteY12" fmla="*/ 240 h 41472"/>
                <a:gd name="connsiteX13" fmla="*/ 4048 w 39561"/>
                <a:gd name="connsiteY13" fmla="*/ 7860 h 41472"/>
                <a:gd name="connsiteX14" fmla="*/ 18619 w 39561"/>
                <a:gd name="connsiteY14" fmla="*/ -141 h 41472"/>
                <a:gd name="connsiteX15" fmla="*/ 29954 w 39561"/>
                <a:gd name="connsiteY15" fmla="*/ 4431 h 41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561" h="41472">
                  <a:moveTo>
                    <a:pt x="29954" y="4431"/>
                  </a:moveTo>
                  <a:cubicBezTo>
                    <a:pt x="32814" y="7527"/>
                    <a:pt x="34335" y="11651"/>
                    <a:pt x="34051" y="15861"/>
                  </a:cubicBezTo>
                  <a:lnTo>
                    <a:pt x="34051" y="41293"/>
                  </a:lnTo>
                  <a:lnTo>
                    <a:pt x="23763" y="41293"/>
                  </a:lnTo>
                  <a:lnTo>
                    <a:pt x="23763" y="18814"/>
                  </a:lnTo>
                  <a:cubicBezTo>
                    <a:pt x="24335" y="14108"/>
                    <a:pt x="20908" y="9860"/>
                    <a:pt x="16238" y="9327"/>
                  </a:cubicBezTo>
                  <a:cubicBezTo>
                    <a:pt x="15764" y="9270"/>
                    <a:pt x="15192" y="9260"/>
                    <a:pt x="14713" y="9289"/>
                  </a:cubicBezTo>
                  <a:cubicBezTo>
                    <a:pt x="11764" y="9117"/>
                    <a:pt x="8811" y="10346"/>
                    <a:pt x="6904" y="12622"/>
                  </a:cubicBezTo>
                  <a:cubicBezTo>
                    <a:pt x="4904" y="14966"/>
                    <a:pt x="3951" y="17956"/>
                    <a:pt x="4048" y="21004"/>
                  </a:cubicBezTo>
                  <a:lnTo>
                    <a:pt x="4048" y="41007"/>
                  </a:lnTo>
                  <a:lnTo>
                    <a:pt x="-5477" y="41007"/>
                  </a:lnTo>
                  <a:lnTo>
                    <a:pt x="-5477" y="240"/>
                  </a:lnTo>
                  <a:lnTo>
                    <a:pt x="4048" y="240"/>
                  </a:lnTo>
                  <a:lnTo>
                    <a:pt x="4048" y="7860"/>
                  </a:lnTo>
                  <a:cubicBezTo>
                    <a:pt x="6904" y="2564"/>
                    <a:pt x="12620" y="-569"/>
                    <a:pt x="18619" y="-141"/>
                  </a:cubicBezTo>
                  <a:cubicBezTo>
                    <a:pt x="22908" y="-389"/>
                    <a:pt x="27098" y="1288"/>
                    <a:pt x="29954" y="4431"/>
                  </a:cubicBezTo>
                  <a:close/>
                </a:path>
              </a:pathLst>
            </a:custGeom>
            <a:solidFill>
              <a:srgbClr val="6D6E71"/>
            </a:solidFill>
            <a:ln w="9525" cap="flat">
              <a:noFill/>
              <a:prstDash val="solid"/>
              <a:miter/>
            </a:ln>
          </p:spPr>
          <p:txBody>
            <a:bodyPr rtlCol="0" anchor="ctr"/>
            <a:lstStyle/>
            <a:p>
              <a:endParaRPr lang="en-US"/>
            </a:p>
          </p:txBody>
        </p:sp>
        <p:sp>
          <p:nvSpPr>
            <p:cNvPr id="762" name="Freeform: Shape 761">
              <a:extLst>
                <a:ext uri="{FF2B5EF4-FFF2-40B4-BE49-F238E27FC236}">
                  <a16:creationId xmlns:a16="http://schemas.microsoft.com/office/drawing/2014/main" id="{D64C8598-3C41-43A8-93E0-65E41B8C6727}"/>
                </a:ext>
              </a:extLst>
            </p:cNvPr>
            <p:cNvSpPr/>
            <p:nvPr/>
          </p:nvSpPr>
          <p:spPr>
            <a:xfrm>
              <a:off x="18202837" y="1095657"/>
              <a:ext cx="41067" cy="56300"/>
            </a:xfrm>
            <a:custGeom>
              <a:avLst/>
              <a:gdLst>
                <a:gd name="connsiteX0" fmla="*/ 35584 w 41067"/>
                <a:gd name="connsiteY0" fmla="*/ 110 h 56300"/>
                <a:gd name="connsiteX1" fmla="*/ 35584 w 41067"/>
                <a:gd name="connsiteY1" fmla="*/ 37067 h 56300"/>
                <a:gd name="connsiteX2" fmla="*/ 33012 w 41067"/>
                <a:gd name="connsiteY2" fmla="*/ 47163 h 56300"/>
                <a:gd name="connsiteX3" fmla="*/ 25487 w 41067"/>
                <a:gd name="connsiteY3" fmla="*/ 53735 h 56300"/>
                <a:gd name="connsiteX4" fmla="*/ 14251 w 41067"/>
                <a:gd name="connsiteY4" fmla="*/ 56117 h 56300"/>
                <a:gd name="connsiteX5" fmla="*/ -2897 w 41067"/>
                <a:gd name="connsiteY5" fmla="*/ 50687 h 56300"/>
                <a:gd name="connsiteX6" fmla="*/ 1009 w 41067"/>
                <a:gd name="connsiteY6" fmla="*/ 43544 h 56300"/>
                <a:gd name="connsiteX7" fmla="*/ 13771 w 41067"/>
                <a:gd name="connsiteY7" fmla="*/ 47735 h 56300"/>
                <a:gd name="connsiteX8" fmla="*/ 22441 w 41067"/>
                <a:gd name="connsiteY8" fmla="*/ 44972 h 56300"/>
                <a:gd name="connsiteX9" fmla="*/ 25678 w 41067"/>
                <a:gd name="connsiteY9" fmla="*/ 37257 h 56300"/>
                <a:gd name="connsiteX10" fmla="*/ 25678 w 41067"/>
                <a:gd name="connsiteY10" fmla="*/ 32494 h 56300"/>
                <a:gd name="connsiteX11" fmla="*/ 20343 w 41067"/>
                <a:gd name="connsiteY11" fmla="*/ 37257 h 56300"/>
                <a:gd name="connsiteX12" fmla="*/ 12725 w 41067"/>
                <a:gd name="connsiteY12" fmla="*/ 38876 h 56300"/>
                <a:gd name="connsiteX13" fmla="*/ 3200 w 41067"/>
                <a:gd name="connsiteY13" fmla="*/ 36400 h 56300"/>
                <a:gd name="connsiteX14" fmla="*/ -3181 w 41067"/>
                <a:gd name="connsiteY14" fmla="*/ 29446 h 56300"/>
                <a:gd name="connsiteX15" fmla="*/ -5469 w 41067"/>
                <a:gd name="connsiteY15" fmla="*/ 19160 h 56300"/>
                <a:gd name="connsiteX16" fmla="*/ -3181 w 41067"/>
                <a:gd name="connsiteY16" fmla="*/ 9063 h 56300"/>
                <a:gd name="connsiteX17" fmla="*/ 3200 w 41067"/>
                <a:gd name="connsiteY17" fmla="*/ 2300 h 56300"/>
                <a:gd name="connsiteX18" fmla="*/ 12725 w 41067"/>
                <a:gd name="connsiteY18" fmla="*/ -176 h 56300"/>
                <a:gd name="connsiteX19" fmla="*/ 20343 w 41067"/>
                <a:gd name="connsiteY19" fmla="*/ 1538 h 56300"/>
                <a:gd name="connsiteX20" fmla="*/ 25678 w 41067"/>
                <a:gd name="connsiteY20" fmla="*/ 6205 h 56300"/>
                <a:gd name="connsiteX21" fmla="*/ 25678 w 41067"/>
                <a:gd name="connsiteY21" fmla="*/ 110 h 56300"/>
                <a:gd name="connsiteX22" fmla="*/ 22724 w 41067"/>
                <a:gd name="connsiteY22" fmla="*/ 27827 h 56300"/>
                <a:gd name="connsiteX23" fmla="*/ 25678 w 41067"/>
                <a:gd name="connsiteY23" fmla="*/ 19445 h 56300"/>
                <a:gd name="connsiteX24" fmla="*/ 22724 w 41067"/>
                <a:gd name="connsiteY24" fmla="*/ 10968 h 56300"/>
                <a:gd name="connsiteX25" fmla="*/ 14916 w 41067"/>
                <a:gd name="connsiteY25" fmla="*/ 7729 h 56300"/>
                <a:gd name="connsiteX26" fmla="*/ 7107 w 41067"/>
                <a:gd name="connsiteY26" fmla="*/ 11063 h 56300"/>
                <a:gd name="connsiteX27" fmla="*/ 3963 w 41067"/>
                <a:gd name="connsiteY27" fmla="*/ 19445 h 56300"/>
                <a:gd name="connsiteX28" fmla="*/ 7107 w 41067"/>
                <a:gd name="connsiteY28" fmla="*/ 27827 h 56300"/>
                <a:gd name="connsiteX29" fmla="*/ 14916 w 41067"/>
                <a:gd name="connsiteY29" fmla="*/ 31066 h 56300"/>
                <a:gd name="connsiteX30" fmla="*/ 22724 w 41067"/>
                <a:gd name="connsiteY30" fmla="*/ 27827 h 56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067" h="56300">
                  <a:moveTo>
                    <a:pt x="35584" y="110"/>
                  </a:moveTo>
                  <a:lnTo>
                    <a:pt x="35584" y="37067"/>
                  </a:lnTo>
                  <a:cubicBezTo>
                    <a:pt x="35682" y="40600"/>
                    <a:pt x="34728" y="44087"/>
                    <a:pt x="33012" y="47163"/>
                  </a:cubicBezTo>
                  <a:cubicBezTo>
                    <a:pt x="31203" y="50040"/>
                    <a:pt x="28631" y="52326"/>
                    <a:pt x="25487" y="53735"/>
                  </a:cubicBezTo>
                  <a:cubicBezTo>
                    <a:pt x="21966" y="55364"/>
                    <a:pt x="18153" y="56183"/>
                    <a:pt x="14251" y="56117"/>
                  </a:cubicBezTo>
                  <a:cubicBezTo>
                    <a:pt x="8153" y="56135"/>
                    <a:pt x="2154" y="54240"/>
                    <a:pt x="-2897" y="50687"/>
                  </a:cubicBezTo>
                  <a:lnTo>
                    <a:pt x="1009" y="43544"/>
                  </a:lnTo>
                  <a:cubicBezTo>
                    <a:pt x="4726" y="46268"/>
                    <a:pt x="9200" y="47735"/>
                    <a:pt x="13771" y="47735"/>
                  </a:cubicBezTo>
                  <a:cubicBezTo>
                    <a:pt x="16915" y="47935"/>
                    <a:pt x="19962" y="46953"/>
                    <a:pt x="22441" y="44972"/>
                  </a:cubicBezTo>
                  <a:cubicBezTo>
                    <a:pt x="24631" y="43039"/>
                    <a:pt x="25868" y="40191"/>
                    <a:pt x="25678" y="37257"/>
                  </a:cubicBezTo>
                  <a:lnTo>
                    <a:pt x="25678" y="32494"/>
                  </a:lnTo>
                  <a:cubicBezTo>
                    <a:pt x="24348" y="34504"/>
                    <a:pt x="22534" y="36143"/>
                    <a:pt x="20343" y="37257"/>
                  </a:cubicBezTo>
                  <a:cubicBezTo>
                    <a:pt x="17962" y="38371"/>
                    <a:pt x="15390" y="38924"/>
                    <a:pt x="12725" y="38876"/>
                  </a:cubicBezTo>
                  <a:cubicBezTo>
                    <a:pt x="9390" y="38933"/>
                    <a:pt x="6056" y="38076"/>
                    <a:pt x="3200" y="36400"/>
                  </a:cubicBezTo>
                  <a:cubicBezTo>
                    <a:pt x="437" y="34714"/>
                    <a:pt x="-1753" y="32313"/>
                    <a:pt x="-3181" y="29446"/>
                  </a:cubicBezTo>
                  <a:cubicBezTo>
                    <a:pt x="-4799" y="26256"/>
                    <a:pt x="-5562" y="22722"/>
                    <a:pt x="-5469" y="19160"/>
                  </a:cubicBezTo>
                  <a:cubicBezTo>
                    <a:pt x="-5562" y="15654"/>
                    <a:pt x="-4706" y="12197"/>
                    <a:pt x="-3181" y="9063"/>
                  </a:cubicBezTo>
                  <a:cubicBezTo>
                    <a:pt x="-1753" y="6253"/>
                    <a:pt x="437" y="3910"/>
                    <a:pt x="3200" y="2300"/>
                  </a:cubicBezTo>
                  <a:cubicBezTo>
                    <a:pt x="6056" y="624"/>
                    <a:pt x="9390" y="-233"/>
                    <a:pt x="12725" y="-176"/>
                  </a:cubicBezTo>
                  <a:cubicBezTo>
                    <a:pt x="15390" y="-233"/>
                    <a:pt x="17962" y="357"/>
                    <a:pt x="20343" y="1538"/>
                  </a:cubicBezTo>
                  <a:cubicBezTo>
                    <a:pt x="22534" y="2615"/>
                    <a:pt x="24348" y="4224"/>
                    <a:pt x="25678" y="6205"/>
                  </a:cubicBezTo>
                  <a:lnTo>
                    <a:pt x="25678" y="110"/>
                  </a:lnTo>
                  <a:close/>
                  <a:moveTo>
                    <a:pt x="22724" y="27827"/>
                  </a:moveTo>
                  <a:cubicBezTo>
                    <a:pt x="24724" y="25532"/>
                    <a:pt x="25868" y="22522"/>
                    <a:pt x="25678" y="19445"/>
                  </a:cubicBezTo>
                  <a:cubicBezTo>
                    <a:pt x="25775" y="16350"/>
                    <a:pt x="24724" y="13311"/>
                    <a:pt x="22724" y="10968"/>
                  </a:cubicBezTo>
                  <a:cubicBezTo>
                    <a:pt x="20725" y="8844"/>
                    <a:pt x="17869" y="7663"/>
                    <a:pt x="14916" y="7729"/>
                  </a:cubicBezTo>
                  <a:cubicBezTo>
                    <a:pt x="11962" y="7634"/>
                    <a:pt x="9107" y="8853"/>
                    <a:pt x="7107" y="11063"/>
                  </a:cubicBezTo>
                  <a:cubicBezTo>
                    <a:pt x="5107" y="13368"/>
                    <a:pt x="3963" y="16359"/>
                    <a:pt x="3963" y="19445"/>
                  </a:cubicBezTo>
                  <a:cubicBezTo>
                    <a:pt x="3963" y="22531"/>
                    <a:pt x="5009" y="25532"/>
                    <a:pt x="7107" y="27827"/>
                  </a:cubicBezTo>
                  <a:cubicBezTo>
                    <a:pt x="9107" y="30009"/>
                    <a:pt x="11962" y="31190"/>
                    <a:pt x="14916" y="31066"/>
                  </a:cubicBezTo>
                  <a:cubicBezTo>
                    <a:pt x="17869" y="31180"/>
                    <a:pt x="20725" y="29999"/>
                    <a:pt x="22724" y="27827"/>
                  </a:cubicBezTo>
                  <a:close/>
                </a:path>
              </a:pathLst>
            </a:custGeom>
            <a:solidFill>
              <a:srgbClr val="6D6E71"/>
            </a:solidFill>
            <a:ln w="9525" cap="flat">
              <a:noFill/>
              <a:prstDash val="solid"/>
              <a:miter/>
            </a:ln>
          </p:spPr>
          <p:txBody>
            <a:bodyPr rtlCol="0" anchor="ctr"/>
            <a:lstStyle/>
            <a:p>
              <a:endParaRPr lang="en-US"/>
            </a:p>
          </p:txBody>
        </p:sp>
        <p:sp>
          <p:nvSpPr>
            <p:cNvPr id="763" name="Freeform: Shape 762">
              <a:extLst>
                <a:ext uri="{FF2B5EF4-FFF2-40B4-BE49-F238E27FC236}">
                  <a16:creationId xmlns:a16="http://schemas.microsoft.com/office/drawing/2014/main" id="{B77E7B72-2F1C-4F30-90D9-8244F420820E}"/>
                </a:ext>
              </a:extLst>
            </p:cNvPr>
            <p:cNvSpPr/>
            <p:nvPr/>
          </p:nvSpPr>
          <p:spPr>
            <a:xfrm>
              <a:off x="18275045" y="1080230"/>
              <a:ext cx="42488" cy="56871"/>
            </a:xfrm>
            <a:custGeom>
              <a:avLst/>
              <a:gdLst>
                <a:gd name="connsiteX0" fmla="*/ 27861 w 42488"/>
                <a:gd name="connsiteY0" fmla="*/ 17917 h 56871"/>
                <a:gd name="connsiteX1" fmla="*/ 34623 w 42488"/>
                <a:gd name="connsiteY1" fmla="*/ 25252 h 56871"/>
                <a:gd name="connsiteX2" fmla="*/ 37004 w 42488"/>
                <a:gd name="connsiteY2" fmla="*/ 36110 h 56871"/>
                <a:gd name="connsiteX3" fmla="*/ 34623 w 42488"/>
                <a:gd name="connsiteY3" fmla="*/ 46874 h 56871"/>
                <a:gd name="connsiteX4" fmla="*/ 27958 w 42488"/>
                <a:gd name="connsiteY4" fmla="*/ 54112 h 56871"/>
                <a:gd name="connsiteX5" fmla="*/ 17861 w 42488"/>
                <a:gd name="connsiteY5" fmla="*/ 56684 h 56871"/>
                <a:gd name="connsiteX6" fmla="*/ 9857 w 42488"/>
                <a:gd name="connsiteY6" fmla="*/ 54970 h 56871"/>
                <a:gd name="connsiteX7" fmla="*/ 4048 w 42488"/>
                <a:gd name="connsiteY7" fmla="*/ 49731 h 56871"/>
                <a:gd name="connsiteX8" fmla="*/ 4048 w 42488"/>
                <a:gd name="connsiteY8" fmla="*/ 56303 h 56871"/>
                <a:gd name="connsiteX9" fmla="*/ -5477 w 42488"/>
                <a:gd name="connsiteY9" fmla="*/ 56303 h 56871"/>
                <a:gd name="connsiteX10" fmla="*/ -5477 w 42488"/>
                <a:gd name="connsiteY10" fmla="*/ -180 h 56871"/>
                <a:gd name="connsiteX11" fmla="*/ 4048 w 42488"/>
                <a:gd name="connsiteY11" fmla="*/ -180 h 56871"/>
                <a:gd name="connsiteX12" fmla="*/ 4048 w 42488"/>
                <a:gd name="connsiteY12" fmla="*/ 22299 h 56871"/>
                <a:gd name="connsiteX13" fmla="*/ 9666 w 42488"/>
                <a:gd name="connsiteY13" fmla="*/ 17060 h 56871"/>
                <a:gd name="connsiteX14" fmla="*/ 17764 w 42488"/>
                <a:gd name="connsiteY14" fmla="*/ 15250 h 56871"/>
                <a:gd name="connsiteX15" fmla="*/ 27861 w 42488"/>
                <a:gd name="connsiteY15" fmla="*/ 17917 h 56871"/>
                <a:gd name="connsiteX16" fmla="*/ 23763 w 42488"/>
                <a:gd name="connsiteY16" fmla="*/ 44683 h 56871"/>
                <a:gd name="connsiteX17" fmla="*/ 23763 w 42488"/>
                <a:gd name="connsiteY17" fmla="*/ 26966 h 56871"/>
                <a:gd name="connsiteX18" fmla="*/ 15573 w 42488"/>
                <a:gd name="connsiteY18" fmla="*/ 23537 h 56871"/>
                <a:gd name="connsiteX19" fmla="*/ 7192 w 42488"/>
                <a:gd name="connsiteY19" fmla="*/ 26966 h 56871"/>
                <a:gd name="connsiteX20" fmla="*/ 7192 w 42488"/>
                <a:gd name="connsiteY20" fmla="*/ 44778 h 56871"/>
                <a:gd name="connsiteX21" fmla="*/ 15573 w 42488"/>
                <a:gd name="connsiteY21" fmla="*/ 48207 h 56871"/>
                <a:gd name="connsiteX22" fmla="*/ 23763 w 42488"/>
                <a:gd name="connsiteY22" fmla="*/ 44683 h 56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488" h="56871">
                  <a:moveTo>
                    <a:pt x="27861" y="17917"/>
                  </a:moveTo>
                  <a:cubicBezTo>
                    <a:pt x="30721" y="19680"/>
                    <a:pt x="33102" y="22223"/>
                    <a:pt x="34623" y="25252"/>
                  </a:cubicBezTo>
                  <a:cubicBezTo>
                    <a:pt x="36242" y="28623"/>
                    <a:pt x="37102" y="32348"/>
                    <a:pt x="37004" y="36110"/>
                  </a:cubicBezTo>
                  <a:cubicBezTo>
                    <a:pt x="37102" y="39844"/>
                    <a:pt x="36242" y="43540"/>
                    <a:pt x="34623" y="46874"/>
                  </a:cubicBezTo>
                  <a:cubicBezTo>
                    <a:pt x="33195" y="49893"/>
                    <a:pt x="30814" y="52407"/>
                    <a:pt x="27958" y="54112"/>
                  </a:cubicBezTo>
                  <a:cubicBezTo>
                    <a:pt x="24907" y="55894"/>
                    <a:pt x="21382" y="56779"/>
                    <a:pt x="17861" y="56684"/>
                  </a:cubicBezTo>
                  <a:cubicBezTo>
                    <a:pt x="15099" y="56741"/>
                    <a:pt x="12336" y="56160"/>
                    <a:pt x="9857" y="54970"/>
                  </a:cubicBezTo>
                  <a:cubicBezTo>
                    <a:pt x="7476" y="53760"/>
                    <a:pt x="5476" y="51950"/>
                    <a:pt x="4048" y="49731"/>
                  </a:cubicBezTo>
                  <a:lnTo>
                    <a:pt x="4048" y="56303"/>
                  </a:lnTo>
                  <a:lnTo>
                    <a:pt x="-5477" y="56303"/>
                  </a:lnTo>
                  <a:lnTo>
                    <a:pt x="-5477" y="-180"/>
                  </a:lnTo>
                  <a:lnTo>
                    <a:pt x="4048" y="-180"/>
                  </a:lnTo>
                  <a:lnTo>
                    <a:pt x="4048" y="22299"/>
                  </a:lnTo>
                  <a:cubicBezTo>
                    <a:pt x="5383" y="20089"/>
                    <a:pt x="7383" y="18279"/>
                    <a:pt x="9666" y="17060"/>
                  </a:cubicBezTo>
                  <a:cubicBezTo>
                    <a:pt x="12145" y="15850"/>
                    <a:pt x="15001" y="15231"/>
                    <a:pt x="17764" y="15250"/>
                  </a:cubicBezTo>
                  <a:cubicBezTo>
                    <a:pt x="21289" y="15184"/>
                    <a:pt x="24814" y="16108"/>
                    <a:pt x="27861" y="17917"/>
                  </a:cubicBezTo>
                  <a:close/>
                  <a:moveTo>
                    <a:pt x="23763" y="44683"/>
                  </a:moveTo>
                  <a:cubicBezTo>
                    <a:pt x="28051" y="39568"/>
                    <a:pt x="28051" y="32081"/>
                    <a:pt x="23763" y="26966"/>
                  </a:cubicBezTo>
                  <a:cubicBezTo>
                    <a:pt x="21670" y="24690"/>
                    <a:pt x="18717" y="23433"/>
                    <a:pt x="15573" y="23537"/>
                  </a:cubicBezTo>
                  <a:cubicBezTo>
                    <a:pt x="12429" y="23433"/>
                    <a:pt x="9383" y="24680"/>
                    <a:pt x="7192" y="26966"/>
                  </a:cubicBezTo>
                  <a:cubicBezTo>
                    <a:pt x="3002" y="32167"/>
                    <a:pt x="3002" y="39577"/>
                    <a:pt x="7192" y="44778"/>
                  </a:cubicBezTo>
                  <a:cubicBezTo>
                    <a:pt x="9383" y="47064"/>
                    <a:pt x="12429" y="48312"/>
                    <a:pt x="15573" y="48207"/>
                  </a:cubicBezTo>
                  <a:cubicBezTo>
                    <a:pt x="18717" y="48321"/>
                    <a:pt x="21670" y="47026"/>
                    <a:pt x="23763" y="44683"/>
                  </a:cubicBezTo>
                  <a:close/>
                </a:path>
              </a:pathLst>
            </a:custGeom>
            <a:solidFill>
              <a:srgbClr val="6D6E71"/>
            </a:solidFill>
            <a:ln w="9525" cap="flat">
              <a:noFill/>
              <a:prstDash val="solid"/>
              <a:miter/>
            </a:ln>
          </p:spPr>
          <p:txBody>
            <a:bodyPr rtlCol="0" anchor="ctr"/>
            <a:lstStyle/>
            <a:p>
              <a:endParaRPr lang="en-US"/>
            </a:p>
          </p:txBody>
        </p:sp>
        <p:sp>
          <p:nvSpPr>
            <p:cNvPr id="764" name="Freeform: Shape 763">
              <a:extLst>
                <a:ext uri="{FF2B5EF4-FFF2-40B4-BE49-F238E27FC236}">
                  <a16:creationId xmlns:a16="http://schemas.microsoft.com/office/drawing/2014/main" id="{05986595-9975-4C3E-9EE7-93B428080D0A}"/>
                </a:ext>
              </a:extLst>
            </p:cNvPr>
            <p:cNvSpPr/>
            <p:nvPr/>
          </p:nvSpPr>
          <p:spPr>
            <a:xfrm>
              <a:off x="18318763" y="1095946"/>
              <a:ext cx="42485" cy="56010"/>
            </a:xfrm>
            <a:custGeom>
              <a:avLst/>
              <a:gdLst>
                <a:gd name="connsiteX0" fmla="*/ 13289 w 42485"/>
                <a:gd name="connsiteY0" fmla="*/ 53350 h 56010"/>
                <a:gd name="connsiteX1" fmla="*/ 4811 w 42485"/>
                <a:gd name="connsiteY1" fmla="*/ 55827 h 56010"/>
                <a:gd name="connsiteX2" fmla="*/ -524 w 42485"/>
                <a:gd name="connsiteY2" fmla="*/ 54970 h 56010"/>
                <a:gd name="connsiteX3" fmla="*/ -5286 w 42485"/>
                <a:gd name="connsiteY3" fmla="*/ 52208 h 56010"/>
                <a:gd name="connsiteX4" fmla="*/ -998 w 42485"/>
                <a:gd name="connsiteY4" fmla="*/ 44683 h 56010"/>
                <a:gd name="connsiteX5" fmla="*/ 1667 w 42485"/>
                <a:gd name="connsiteY5" fmla="*/ 46207 h 56010"/>
                <a:gd name="connsiteX6" fmla="*/ 4239 w 42485"/>
                <a:gd name="connsiteY6" fmla="*/ 46683 h 56010"/>
                <a:gd name="connsiteX7" fmla="*/ 10146 w 42485"/>
                <a:gd name="connsiteY7" fmla="*/ 42587 h 56010"/>
                <a:gd name="connsiteX8" fmla="*/ 11383 w 42485"/>
                <a:gd name="connsiteY8" fmla="*/ 39920 h 56010"/>
                <a:gd name="connsiteX9" fmla="*/ -5477 w 42485"/>
                <a:gd name="connsiteY9" fmla="*/ -180 h 56010"/>
                <a:gd name="connsiteX10" fmla="*/ 4811 w 42485"/>
                <a:gd name="connsiteY10" fmla="*/ -180 h 56010"/>
                <a:gd name="connsiteX11" fmla="*/ 16433 w 42485"/>
                <a:gd name="connsiteY11" fmla="*/ 29538 h 56010"/>
                <a:gd name="connsiteX12" fmla="*/ 27005 w 42485"/>
                <a:gd name="connsiteY12" fmla="*/ -180 h 56010"/>
                <a:gd name="connsiteX13" fmla="*/ 37009 w 42485"/>
                <a:gd name="connsiteY13" fmla="*/ -180 h 56010"/>
                <a:gd name="connsiteX14" fmla="*/ 18717 w 42485"/>
                <a:gd name="connsiteY14" fmla="*/ 45731 h 56010"/>
                <a:gd name="connsiteX15" fmla="*/ 13289 w 42485"/>
                <a:gd name="connsiteY15" fmla="*/ 53350 h 5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485" h="56010">
                  <a:moveTo>
                    <a:pt x="13289" y="53350"/>
                  </a:moveTo>
                  <a:cubicBezTo>
                    <a:pt x="10815" y="55017"/>
                    <a:pt x="7862" y="55884"/>
                    <a:pt x="4811" y="55827"/>
                  </a:cubicBezTo>
                  <a:cubicBezTo>
                    <a:pt x="3002" y="55865"/>
                    <a:pt x="1193" y="55570"/>
                    <a:pt x="-524" y="54970"/>
                  </a:cubicBezTo>
                  <a:cubicBezTo>
                    <a:pt x="-2235" y="54322"/>
                    <a:pt x="-3854" y="53389"/>
                    <a:pt x="-5286" y="52208"/>
                  </a:cubicBezTo>
                  <a:lnTo>
                    <a:pt x="-998" y="44683"/>
                  </a:lnTo>
                  <a:cubicBezTo>
                    <a:pt x="-142" y="45311"/>
                    <a:pt x="718" y="45826"/>
                    <a:pt x="1667" y="46207"/>
                  </a:cubicBezTo>
                  <a:cubicBezTo>
                    <a:pt x="2430" y="46569"/>
                    <a:pt x="3383" y="46731"/>
                    <a:pt x="4239" y="46683"/>
                  </a:cubicBezTo>
                  <a:cubicBezTo>
                    <a:pt x="6908" y="46721"/>
                    <a:pt x="9290" y="45073"/>
                    <a:pt x="10146" y="42587"/>
                  </a:cubicBezTo>
                  <a:lnTo>
                    <a:pt x="11383" y="39920"/>
                  </a:lnTo>
                  <a:lnTo>
                    <a:pt x="-5477" y="-180"/>
                  </a:lnTo>
                  <a:lnTo>
                    <a:pt x="4811" y="-180"/>
                  </a:lnTo>
                  <a:lnTo>
                    <a:pt x="16433" y="29538"/>
                  </a:lnTo>
                  <a:lnTo>
                    <a:pt x="27005" y="-180"/>
                  </a:lnTo>
                  <a:lnTo>
                    <a:pt x="37009" y="-180"/>
                  </a:lnTo>
                  <a:lnTo>
                    <a:pt x="18717" y="45731"/>
                  </a:lnTo>
                  <a:cubicBezTo>
                    <a:pt x="17671" y="48721"/>
                    <a:pt x="15764" y="51360"/>
                    <a:pt x="13289" y="53350"/>
                  </a:cubicBezTo>
                  <a:close/>
                </a:path>
              </a:pathLst>
            </a:custGeom>
            <a:solidFill>
              <a:srgbClr val="6D6E71"/>
            </a:solidFill>
            <a:ln w="9525" cap="flat">
              <a:noFill/>
              <a:prstDash val="solid"/>
              <a:miter/>
            </a:ln>
          </p:spPr>
          <p:txBody>
            <a:bodyPr rtlCol="0" anchor="ctr"/>
            <a:lstStyle/>
            <a:p>
              <a:endParaRPr lang="en-US"/>
            </a:p>
          </p:txBody>
        </p:sp>
        <p:sp>
          <p:nvSpPr>
            <p:cNvPr id="765" name="Freeform: Shape 764">
              <a:extLst>
                <a:ext uri="{FF2B5EF4-FFF2-40B4-BE49-F238E27FC236}">
                  <a16:creationId xmlns:a16="http://schemas.microsoft.com/office/drawing/2014/main" id="{4D6B2D0F-4AA4-40C4-A6F0-691C5C9140B8}"/>
                </a:ext>
              </a:extLst>
            </p:cNvPr>
            <p:cNvSpPr/>
            <p:nvPr/>
          </p:nvSpPr>
          <p:spPr>
            <a:xfrm>
              <a:off x="17915035" y="1158619"/>
              <a:ext cx="57019" cy="54394"/>
            </a:xfrm>
            <a:custGeom>
              <a:avLst/>
              <a:gdLst>
                <a:gd name="connsiteX0" fmla="*/ 37543 w 57019"/>
                <a:gd name="connsiteY0" fmla="*/ 3727 h 54394"/>
                <a:gd name="connsiteX1" fmla="*/ 47831 w 57019"/>
                <a:gd name="connsiteY1" fmla="*/ 13252 h 54394"/>
                <a:gd name="connsiteX2" fmla="*/ 47831 w 57019"/>
                <a:gd name="connsiteY2" fmla="*/ 41065 h 54394"/>
                <a:gd name="connsiteX3" fmla="*/ 37543 w 57019"/>
                <a:gd name="connsiteY3" fmla="*/ 50590 h 54394"/>
                <a:gd name="connsiteX4" fmla="*/ 23158 w 57019"/>
                <a:gd name="connsiteY4" fmla="*/ 54209 h 54394"/>
                <a:gd name="connsiteX5" fmla="*/ 8680 w 57019"/>
                <a:gd name="connsiteY5" fmla="*/ 50590 h 54394"/>
                <a:gd name="connsiteX6" fmla="*/ -1608 w 57019"/>
                <a:gd name="connsiteY6" fmla="*/ 41065 h 54394"/>
                <a:gd name="connsiteX7" fmla="*/ 7633 w 57019"/>
                <a:gd name="connsiteY7" fmla="*/ 4070 h 54394"/>
                <a:gd name="connsiteX8" fmla="*/ 8680 w 57019"/>
                <a:gd name="connsiteY8" fmla="*/ 3441 h 54394"/>
                <a:gd name="connsiteX9" fmla="*/ 23158 w 57019"/>
                <a:gd name="connsiteY9" fmla="*/ -179 h 54394"/>
                <a:gd name="connsiteX10" fmla="*/ 37543 w 57019"/>
                <a:gd name="connsiteY10" fmla="*/ 3727 h 54394"/>
                <a:gd name="connsiteX11" fmla="*/ 14205 w 57019"/>
                <a:gd name="connsiteY11" fmla="*/ 11633 h 54394"/>
                <a:gd name="connsiteX12" fmla="*/ 7536 w 57019"/>
                <a:gd name="connsiteY12" fmla="*/ 18205 h 54394"/>
                <a:gd name="connsiteX13" fmla="*/ 14303 w 57019"/>
                <a:gd name="connsiteY13" fmla="*/ 43293 h 54394"/>
                <a:gd name="connsiteX14" fmla="*/ 23256 w 57019"/>
                <a:gd name="connsiteY14" fmla="*/ 45732 h 54394"/>
                <a:gd name="connsiteX15" fmla="*/ 32209 w 57019"/>
                <a:gd name="connsiteY15" fmla="*/ 43255 h 54394"/>
                <a:gd name="connsiteX16" fmla="*/ 38683 w 57019"/>
                <a:gd name="connsiteY16" fmla="*/ 36588 h 54394"/>
                <a:gd name="connsiteX17" fmla="*/ 38683 w 57019"/>
                <a:gd name="connsiteY17" fmla="*/ 18205 h 54394"/>
                <a:gd name="connsiteX18" fmla="*/ 32209 w 57019"/>
                <a:gd name="connsiteY18" fmla="*/ 11633 h 54394"/>
                <a:gd name="connsiteX19" fmla="*/ 23256 w 57019"/>
                <a:gd name="connsiteY19" fmla="*/ 9251 h 54394"/>
                <a:gd name="connsiteX20" fmla="*/ 14205 w 57019"/>
                <a:gd name="connsiteY20" fmla="*/ 11633 h 54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7019" h="54394">
                  <a:moveTo>
                    <a:pt x="37543" y="3727"/>
                  </a:moveTo>
                  <a:cubicBezTo>
                    <a:pt x="41734" y="5908"/>
                    <a:pt x="45352" y="9204"/>
                    <a:pt x="47831" y="13252"/>
                  </a:cubicBezTo>
                  <a:cubicBezTo>
                    <a:pt x="52779" y="21862"/>
                    <a:pt x="52779" y="32454"/>
                    <a:pt x="47831" y="41065"/>
                  </a:cubicBezTo>
                  <a:cubicBezTo>
                    <a:pt x="45259" y="45084"/>
                    <a:pt x="41734" y="48370"/>
                    <a:pt x="37543" y="50590"/>
                  </a:cubicBezTo>
                  <a:cubicBezTo>
                    <a:pt x="33162" y="53038"/>
                    <a:pt x="28209" y="54285"/>
                    <a:pt x="23158" y="54209"/>
                  </a:cubicBezTo>
                  <a:cubicBezTo>
                    <a:pt x="18112" y="54304"/>
                    <a:pt x="13061" y="53057"/>
                    <a:pt x="8680" y="50590"/>
                  </a:cubicBezTo>
                  <a:cubicBezTo>
                    <a:pt x="4489" y="48351"/>
                    <a:pt x="964" y="45065"/>
                    <a:pt x="-1608" y="41065"/>
                  </a:cubicBezTo>
                  <a:cubicBezTo>
                    <a:pt x="-9319" y="28311"/>
                    <a:pt x="-5129" y="11747"/>
                    <a:pt x="7633" y="4070"/>
                  </a:cubicBezTo>
                  <a:cubicBezTo>
                    <a:pt x="7917" y="3850"/>
                    <a:pt x="8298" y="3641"/>
                    <a:pt x="8680" y="3441"/>
                  </a:cubicBezTo>
                  <a:cubicBezTo>
                    <a:pt x="13159" y="1022"/>
                    <a:pt x="18112" y="-226"/>
                    <a:pt x="23158" y="-179"/>
                  </a:cubicBezTo>
                  <a:cubicBezTo>
                    <a:pt x="28209" y="-141"/>
                    <a:pt x="33162" y="1212"/>
                    <a:pt x="37543" y="3727"/>
                  </a:cubicBezTo>
                  <a:close/>
                  <a:moveTo>
                    <a:pt x="14205" y="11633"/>
                  </a:moveTo>
                  <a:cubicBezTo>
                    <a:pt x="11442" y="13233"/>
                    <a:pt x="9159" y="15490"/>
                    <a:pt x="7536" y="18205"/>
                  </a:cubicBezTo>
                  <a:cubicBezTo>
                    <a:pt x="2489" y="27015"/>
                    <a:pt x="5536" y="38245"/>
                    <a:pt x="14303" y="43293"/>
                  </a:cubicBezTo>
                  <a:cubicBezTo>
                    <a:pt x="17061" y="44855"/>
                    <a:pt x="20112" y="45694"/>
                    <a:pt x="23256" y="45732"/>
                  </a:cubicBezTo>
                  <a:cubicBezTo>
                    <a:pt x="26400" y="45732"/>
                    <a:pt x="29539" y="44884"/>
                    <a:pt x="32209" y="43255"/>
                  </a:cubicBezTo>
                  <a:cubicBezTo>
                    <a:pt x="34971" y="41684"/>
                    <a:pt x="37162" y="39379"/>
                    <a:pt x="38683" y="36588"/>
                  </a:cubicBezTo>
                  <a:cubicBezTo>
                    <a:pt x="42017" y="30901"/>
                    <a:pt x="42017" y="23891"/>
                    <a:pt x="38683" y="18205"/>
                  </a:cubicBezTo>
                  <a:cubicBezTo>
                    <a:pt x="37162" y="15461"/>
                    <a:pt x="34971" y="13195"/>
                    <a:pt x="32209" y="11633"/>
                  </a:cubicBezTo>
                  <a:cubicBezTo>
                    <a:pt x="29446" y="10080"/>
                    <a:pt x="26400" y="9261"/>
                    <a:pt x="23256" y="9251"/>
                  </a:cubicBezTo>
                  <a:cubicBezTo>
                    <a:pt x="20112" y="9280"/>
                    <a:pt x="16968" y="10099"/>
                    <a:pt x="14205" y="11633"/>
                  </a:cubicBezTo>
                  <a:close/>
                </a:path>
              </a:pathLst>
            </a:custGeom>
            <a:solidFill>
              <a:srgbClr val="6D6E71"/>
            </a:solidFill>
            <a:ln w="9525" cap="flat">
              <a:noFill/>
              <a:prstDash val="solid"/>
              <a:miter/>
            </a:ln>
          </p:spPr>
          <p:txBody>
            <a:bodyPr rtlCol="0" anchor="ctr"/>
            <a:lstStyle/>
            <a:p>
              <a:endParaRPr lang="en-US"/>
            </a:p>
          </p:txBody>
        </p:sp>
        <p:sp>
          <p:nvSpPr>
            <p:cNvPr id="766" name="Freeform: Shape 765">
              <a:extLst>
                <a:ext uri="{FF2B5EF4-FFF2-40B4-BE49-F238E27FC236}">
                  <a16:creationId xmlns:a16="http://schemas.microsoft.com/office/drawing/2014/main" id="{F86D2876-342C-4E7B-AE09-CAFE7F65BD69}"/>
                </a:ext>
              </a:extLst>
            </p:cNvPr>
            <p:cNvSpPr/>
            <p:nvPr/>
          </p:nvSpPr>
          <p:spPr>
            <a:xfrm>
              <a:off x="17981198" y="1159664"/>
              <a:ext cx="49439" cy="53348"/>
            </a:xfrm>
            <a:custGeom>
              <a:avLst/>
              <a:gdLst>
                <a:gd name="connsiteX0" fmla="*/ 30912 w 49439"/>
                <a:gd name="connsiteY0" fmla="*/ 3158 h 53348"/>
                <a:gd name="connsiteX1" fmla="*/ 40437 w 49439"/>
                <a:gd name="connsiteY1" fmla="*/ 12683 h 53348"/>
                <a:gd name="connsiteX2" fmla="*/ 43957 w 49439"/>
                <a:gd name="connsiteY2" fmla="*/ 26399 h 53348"/>
                <a:gd name="connsiteX3" fmla="*/ 40339 w 49439"/>
                <a:gd name="connsiteY3" fmla="*/ 40210 h 53348"/>
                <a:gd name="connsiteX4" fmla="*/ 30814 w 49439"/>
                <a:gd name="connsiteY4" fmla="*/ 49735 h 53348"/>
                <a:gd name="connsiteX5" fmla="*/ 16243 w 49439"/>
                <a:gd name="connsiteY5" fmla="*/ 53165 h 53348"/>
                <a:gd name="connsiteX6" fmla="*/ -5477 w 49439"/>
                <a:gd name="connsiteY6" fmla="*/ 53165 h 53348"/>
                <a:gd name="connsiteX7" fmla="*/ -5477 w 49439"/>
                <a:gd name="connsiteY7" fmla="*/ -176 h 53348"/>
                <a:gd name="connsiteX8" fmla="*/ 16624 w 49439"/>
                <a:gd name="connsiteY8" fmla="*/ -176 h 53348"/>
                <a:gd name="connsiteX9" fmla="*/ 30912 w 49439"/>
                <a:gd name="connsiteY9" fmla="*/ 3158 h 53348"/>
                <a:gd name="connsiteX10" fmla="*/ 25577 w 49439"/>
                <a:gd name="connsiteY10" fmla="*/ 41830 h 53348"/>
                <a:gd name="connsiteX11" fmla="*/ 31767 w 49439"/>
                <a:gd name="connsiteY11" fmla="*/ 35638 h 53348"/>
                <a:gd name="connsiteX12" fmla="*/ 33958 w 49439"/>
                <a:gd name="connsiteY12" fmla="*/ 26113 h 53348"/>
                <a:gd name="connsiteX13" fmla="*/ 31674 w 49439"/>
                <a:gd name="connsiteY13" fmla="*/ 16588 h 53348"/>
                <a:gd name="connsiteX14" fmla="*/ 25386 w 49439"/>
                <a:gd name="connsiteY14" fmla="*/ 10207 h 53348"/>
                <a:gd name="connsiteX15" fmla="*/ 16433 w 49439"/>
                <a:gd name="connsiteY15" fmla="*/ 8016 h 53348"/>
                <a:gd name="connsiteX16" fmla="*/ 4620 w 49439"/>
                <a:gd name="connsiteY16" fmla="*/ 8016 h 53348"/>
                <a:gd name="connsiteX17" fmla="*/ 4620 w 49439"/>
                <a:gd name="connsiteY17" fmla="*/ 43354 h 53348"/>
                <a:gd name="connsiteX18" fmla="*/ 16815 w 49439"/>
                <a:gd name="connsiteY18" fmla="*/ 43354 h 53348"/>
                <a:gd name="connsiteX19" fmla="*/ 25577 w 49439"/>
                <a:gd name="connsiteY19" fmla="*/ 41830 h 5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439" h="53348">
                  <a:moveTo>
                    <a:pt x="30912" y="3158"/>
                  </a:moveTo>
                  <a:cubicBezTo>
                    <a:pt x="34911" y="5406"/>
                    <a:pt x="38148" y="8702"/>
                    <a:pt x="40437" y="12683"/>
                  </a:cubicBezTo>
                  <a:cubicBezTo>
                    <a:pt x="42818" y="16855"/>
                    <a:pt x="44055" y="21589"/>
                    <a:pt x="43957" y="26399"/>
                  </a:cubicBezTo>
                  <a:cubicBezTo>
                    <a:pt x="44055" y="31247"/>
                    <a:pt x="42818" y="36039"/>
                    <a:pt x="40339" y="40210"/>
                  </a:cubicBezTo>
                  <a:cubicBezTo>
                    <a:pt x="38055" y="44192"/>
                    <a:pt x="34814" y="47488"/>
                    <a:pt x="30814" y="49735"/>
                  </a:cubicBezTo>
                  <a:cubicBezTo>
                    <a:pt x="26340" y="52069"/>
                    <a:pt x="21289" y="53250"/>
                    <a:pt x="16243" y="53165"/>
                  </a:cubicBezTo>
                  <a:lnTo>
                    <a:pt x="-5477" y="53165"/>
                  </a:lnTo>
                  <a:lnTo>
                    <a:pt x="-5477" y="-176"/>
                  </a:lnTo>
                  <a:lnTo>
                    <a:pt x="16624" y="-176"/>
                  </a:lnTo>
                  <a:cubicBezTo>
                    <a:pt x="21577" y="-261"/>
                    <a:pt x="26531" y="882"/>
                    <a:pt x="30912" y="3158"/>
                  </a:cubicBezTo>
                  <a:close/>
                  <a:moveTo>
                    <a:pt x="25577" y="41830"/>
                  </a:moveTo>
                  <a:cubicBezTo>
                    <a:pt x="28149" y="40382"/>
                    <a:pt x="30340" y="38239"/>
                    <a:pt x="31767" y="35638"/>
                  </a:cubicBezTo>
                  <a:cubicBezTo>
                    <a:pt x="33293" y="32705"/>
                    <a:pt x="34056" y="29428"/>
                    <a:pt x="33958" y="26113"/>
                  </a:cubicBezTo>
                  <a:cubicBezTo>
                    <a:pt x="34056" y="22789"/>
                    <a:pt x="33293" y="19494"/>
                    <a:pt x="31674" y="16588"/>
                  </a:cubicBezTo>
                  <a:cubicBezTo>
                    <a:pt x="30242" y="13912"/>
                    <a:pt x="28051" y="11702"/>
                    <a:pt x="25386" y="10207"/>
                  </a:cubicBezTo>
                  <a:cubicBezTo>
                    <a:pt x="22624" y="8759"/>
                    <a:pt x="19577" y="8006"/>
                    <a:pt x="16433" y="8016"/>
                  </a:cubicBezTo>
                  <a:lnTo>
                    <a:pt x="4620" y="8016"/>
                  </a:lnTo>
                  <a:lnTo>
                    <a:pt x="4620" y="43354"/>
                  </a:lnTo>
                  <a:lnTo>
                    <a:pt x="16815" y="43354"/>
                  </a:lnTo>
                  <a:cubicBezTo>
                    <a:pt x="19861" y="43630"/>
                    <a:pt x="22814" y="43106"/>
                    <a:pt x="25577" y="41830"/>
                  </a:cubicBezTo>
                  <a:close/>
                </a:path>
              </a:pathLst>
            </a:custGeom>
            <a:solidFill>
              <a:srgbClr val="6D6E71"/>
            </a:solidFill>
            <a:ln w="9525" cap="flat">
              <a:noFill/>
              <a:prstDash val="solid"/>
              <a:miter/>
            </a:ln>
          </p:spPr>
          <p:txBody>
            <a:bodyPr rtlCol="0" anchor="ctr"/>
            <a:lstStyle/>
            <a:p>
              <a:endParaRPr lang="en-US"/>
            </a:p>
          </p:txBody>
        </p:sp>
        <p:sp>
          <p:nvSpPr>
            <p:cNvPr id="767" name="Freeform: Shape 766">
              <a:extLst>
                <a:ext uri="{FF2B5EF4-FFF2-40B4-BE49-F238E27FC236}">
                  <a16:creationId xmlns:a16="http://schemas.microsoft.com/office/drawing/2014/main" id="{E3E8812E-6C63-4672-9AB8-20DEC2562ADA}"/>
                </a:ext>
              </a:extLst>
            </p:cNvPr>
            <p:cNvSpPr/>
            <p:nvPr/>
          </p:nvSpPr>
          <p:spPr>
            <a:xfrm>
              <a:off x="18039683" y="1159573"/>
              <a:ext cx="58959" cy="53340"/>
            </a:xfrm>
            <a:custGeom>
              <a:avLst/>
              <a:gdLst>
                <a:gd name="connsiteX0" fmla="*/ -5193 w 58959"/>
                <a:gd name="connsiteY0" fmla="*/ -180 h 53340"/>
                <a:gd name="connsiteX1" fmla="*/ 6620 w 58959"/>
                <a:gd name="connsiteY1" fmla="*/ -180 h 53340"/>
                <a:gd name="connsiteX2" fmla="*/ 24335 w 58959"/>
                <a:gd name="connsiteY2" fmla="*/ 34205 h 53340"/>
                <a:gd name="connsiteX3" fmla="*/ 41864 w 58959"/>
                <a:gd name="connsiteY3" fmla="*/ -180 h 53340"/>
                <a:gd name="connsiteX4" fmla="*/ 53482 w 58959"/>
                <a:gd name="connsiteY4" fmla="*/ -180 h 53340"/>
                <a:gd name="connsiteX5" fmla="*/ 53482 w 58959"/>
                <a:gd name="connsiteY5" fmla="*/ 53160 h 53340"/>
                <a:gd name="connsiteX6" fmla="*/ 43957 w 58959"/>
                <a:gd name="connsiteY6" fmla="*/ 53160 h 53340"/>
                <a:gd name="connsiteX7" fmla="*/ 43957 w 58959"/>
                <a:gd name="connsiteY7" fmla="*/ 15060 h 53340"/>
                <a:gd name="connsiteX8" fmla="*/ 27289 w 58959"/>
                <a:gd name="connsiteY8" fmla="*/ 47826 h 53340"/>
                <a:gd name="connsiteX9" fmla="*/ 20815 w 58959"/>
                <a:gd name="connsiteY9" fmla="*/ 47826 h 53340"/>
                <a:gd name="connsiteX10" fmla="*/ 4048 w 58959"/>
                <a:gd name="connsiteY10" fmla="*/ 15060 h 53340"/>
                <a:gd name="connsiteX11" fmla="*/ 4048 w 58959"/>
                <a:gd name="connsiteY11" fmla="*/ 53160 h 53340"/>
                <a:gd name="connsiteX12" fmla="*/ -5477 w 58959"/>
                <a:gd name="connsiteY12" fmla="*/ 53160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959" h="53340">
                  <a:moveTo>
                    <a:pt x="-5193" y="-180"/>
                  </a:moveTo>
                  <a:lnTo>
                    <a:pt x="6620" y="-180"/>
                  </a:lnTo>
                  <a:lnTo>
                    <a:pt x="24335" y="34205"/>
                  </a:lnTo>
                  <a:lnTo>
                    <a:pt x="41864" y="-180"/>
                  </a:lnTo>
                  <a:lnTo>
                    <a:pt x="53482" y="-180"/>
                  </a:lnTo>
                  <a:lnTo>
                    <a:pt x="53482" y="53160"/>
                  </a:lnTo>
                  <a:lnTo>
                    <a:pt x="43957" y="53160"/>
                  </a:lnTo>
                  <a:lnTo>
                    <a:pt x="43957" y="15060"/>
                  </a:lnTo>
                  <a:lnTo>
                    <a:pt x="27289" y="47826"/>
                  </a:lnTo>
                  <a:lnTo>
                    <a:pt x="20815" y="47826"/>
                  </a:lnTo>
                  <a:lnTo>
                    <a:pt x="4048" y="15060"/>
                  </a:lnTo>
                  <a:lnTo>
                    <a:pt x="4048" y="53160"/>
                  </a:lnTo>
                  <a:lnTo>
                    <a:pt x="-5477" y="53160"/>
                  </a:lnTo>
                  <a:close/>
                </a:path>
              </a:pathLst>
            </a:custGeom>
            <a:solidFill>
              <a:srgbClr val="6D6E71"/>
            </a:solidFill>
            <a:ln w="9525" cap="flat">
              <a:noFill/>
              <a:prstDash val="solid"/>
              <a:miter/>
            </a:ln>
          </p:spPr>
          <p:txBody>
            <a:bodyPr rtlCol="0" anchor="ctr"/>
            <a:lstStyle/>
            <a:p>
              <a:endParaRPr lang="en-US"/>
            </a:p>
          </p:txBody>
        </p:sp>
        <p:sp>
          <p:nvSpPr>
            <p:cNvPr id="768" name="Freeform: Shape 767">
              <a:extLst>
                <a:ext uri="{FF2B5EF4-FFF2-40B4-BE49-F238E27FC236}">
                  <a16:creationId xmlns:a16="http://schemas.microsoft.com/office/drawing/2014/main" id="{F8C72A30-58E8-49D1-9F4C-FA7AD817B1F5}"/>
                </a:ext>
              </a:extLst>
            </p:cNvPr>
            <p:cNvSpPr/>
            <p:nvPr/>
          </p:nvSpPr>
          <p:spPr>
            <a:xfrm>
              <a:off x="18111594" y="1159573"/>
              <a:ext cx="46959" cy="53340"/>
            </a:xfrm>
            <a:custGeom>
              <a:avLst/>
              <a:gdLst>
                <a:gd name="connsiteX0" fmla="*/ -5477 w 46959"/>
                <a:gd name="connsiteY0" fmla="*/ -180 h 53340"/>
                <a:gd name="connsiteX1" fmla="*/ 4718 w 46959"/>
                <a:gd name="connsiteY1" fmla="*/ -180 h 53340"/>
                <a:gd name="connsiteX2" fmla="*/ 4718 w 46959"/>
                <a:gd name="connsiteY2" fmla="*/ 22680 h 53340"/>
                <a:gd name="connsiteX3" fmla="*/ 31293 w 46959"/>
                <a:gd name="connsiteY3" fmla="*/ 22680 h 53340"/>
                <a:gd name="connsiteX4" fmla="*/ 31293 w 46959"/>
                <a:gd name="connsiteY4" fmla="*/ -180 h 53340"/>
                <a:gd name="connsiteX5" fmla="*/ 41483 w 46959"/>
                <a:gd name="connsiteY5" fmla="*/ -180 h 53340"/>
                <a:gd name="connsiteX6" fmla="*/ 41483 w 46959"/>
                <a:gd name="connsiteY6" fmla="*/ 53160 h 53340"/>
                <a:gd name="connsiteX7" fmla="*/ 31293 w 46959"/>
                <a:gd name="connsiteY7" fmla="*/ 53160 h 53340"/>
                <a:gd name="connsiteX8" fmla="*/ 31293 w 46959"/>
                <a:gd name="connsiteY8" fmla="*/ 31538 h 53340"/>
                <a:gd name="connsiteX9" fmla="*/ 4718 w 46959"/>
                <a:gd name="connsiteY9" fmla="*/ 31538 h 53340"/>
                <a:gd name="connsiteX10" fmla="*/ 4718 w 46959"/>
                <a:gd name="connsiteY10" fmla="*/ 53160 h 53340"/>
                <a:gd name="connsiteX11" fmla="*/ -5477 w 46959"/>
                <a:gd name="connsiteY11" fmla="*/ 53160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959" h="53340">
                  <a:moveTo>
                    <a:pt x="-5477" y="-180"/>
                  </a:moveTo>
                  <a:lnTo>
                    <a:pt x="4718" y="-180"/>
                  </a:lnTo>
                  <a:lnTo>
                    <a:pt x="4718" y="22680"/>
                  </a:lnTo>
                  <a:lnTo>
                    <a:pt x="31293" y="22680"/>
                  </a:lnTo>
                  <a:lnTo>
                    <a:pt x="31293" y="-180"/>
                  </a:lnTo>
                  <a:lnTo>
                    <a:pt x="41483" y="-180"/>
                  </a:lnTo>
                  <a:lnTo>
                    <a:pt x="41483" y="53160"/>
                  </a:lnTo>
                  <a:lnTo>
                    <a:pt x="31293" y="53160"/>
                  </a:lnTo>
                  <a:lnTo>
                    <a:pt x="31293" y="31538"/>
                  </a:lnTo>
                  <a:lnTo>
                    <a:pt x="4718" y="31538"/>
                  </a:lnTo>
                  <a:lnTo>
                    <a:pt x="4718" y="53160"/>
                  </a:lnTo>
                  <a:lnTo>
                    <a:pt x="-5477" y="53160"/>
                  </a:lnTo>
                  <a:close/>
                </a:path>
              </a:pathLst>
            </a:custGeom>
            <a:solidFill>
              <a:srgbClr val="6D6E71"/>
            </a:solidFill>
            <a:ln w="9525" cap="flat">
              <a:noFill/>
              <a:prstDash val="solid"/>
              <a:miter/>
            </a:ln>
          </p:spPr>
          <p:txBody>
            <a:bodyPr rtlCol="0" anchor="ctr"/>
            <a:lstStyle/>
            <a:p>
              <a:endParaRPr lang="en-US"/>
            </a:p>
          </p:txBody>
        </p:sp>
        <p:sp>
          <p:nvSpPr>
            <p:cNvPr id="769" name="Freeform: Shape 768">
              <a:extLst>
                <a:ext uri="{FF2B5EF4-FFF2-40B4-BE49-F238E27FC236}">
                  <a16:creationId xmlns:a16="http://schemas.microsoft.com/office/drawing/2014/main" id="{6744C66C-9CA6-4435-89D7-46A8954E37CF}"/>
                </a:ext>
              </a:extLst>
            </p:cNvPr>
            <p:cNvSpPr/>
            <p:nvPr/>
          </p:nvSpPr>
          <p:spPr>
            <a:xfrm>
              <a:off x="18166935" y="1158798"/>
              <a:ext cx="43060" cy="54785"/>
            </a:xfrm>
            <a:custGeom>
              <a:avLst/>
              <a:gdLst>
                <a:gd name="connsiteX0" fmla="*/ 24433 w 43060"/>
                <a:gd name="connsiteY0" fmla="*/ 10501 h 54785"/>
                <a:gd name="connsiteX1" fmla="*/ 16908 w 43060"/>
                <a:gd name="connsiteY1" fmla="*/ 9072 h 54785"/>
                <a:gd name="connsiteX2" fmla="*/ 11099 w 43060"/>
                <a:gd name="connsiteY2" fmla="*/ 10501 h 54785"/>
                <a:gd name="connsiteX3" fmla="*/ 9001 w 43060"/>
                <a:gd name="connsiteY3" fmla="*/ 14311 h 54785"/>
                <a:gd name="connsiteX4" fmla="*/ 10429 w 43060"/>
                <a:gd name="connsiteY4" fmla="*/ 17930 h 54785"/>
                <a:gd name="connsiteX5" fmla="*/ 14145 w 43060"/>
                <a:gd name="connsiteY5" fmla="*/ 20407 h 54785"/>
                <a:gd name="connsiteX6" fmla="*/ 20336 w 43060"/>
                <a:gd name="connsiteY6" fmla="*/ 22502 h 54785"/>
                <a:gd name="connsiteX7" fmla="*/ 29196 w 43060"/>
                <a:gd name="connsiteY7" fmla="*/ 25741 h 54785"/>
                <a:gd name="connsiteX8" fmla="*/ 35102 w 43060"/>
                <a:gd name="connsiteY8" fmla="*/ 30408 h 54785"/>
                <a:gd name="connsiteX9" fmla="*/ 37576 w 43060"/>
                <a:gd name="connsiteY9" fmla="*/ 38695 h 54785"/>
                <a:gd name="connsiteX10" fmla="*/ 34911 w 43060"/>
                <a:gd name="connsiteY10" fmla="*/ 47172 h 54785"/>
                <a:gd name="connsiteX11" fmla="*/ 27670 w 43060"/>
                <a:gd name="connsiteY11" fmla="*/ 52697 h 54785"/>
                <a:gd name="connsiteX12" fmla="*/ 17099 w 43060"/>
                <a:gd name="connsiteY12" fmla="*/ 54602 h 54785"/>
                <a:gd name="connsiteX13" fmla="*/ 4909 w 43060"/>
                <a:gd name="connsiteY13" fmla="*/ 52220 h 54785"/>
                <a:gd name="connsiteX14" fmla="*/ -5477 w 43060"/>
                <a:gd name="connsiteY14" fmla="*/ 46029 h 54785"/>
                <a:gd name="connsiteX15" fmla="*/ -1189 w 43060"/>
                <a:gd name="connsiteY15" fmla="*/ 37361 h 54785"/>
                <a:gd name="connsiteX16" fmla="*/ 7862 w 43060"/>
                <a:gd name="connsiteY16" fmla="*/ 43267 h 54785"/>
                <a:gd name="connsiteX17" fmla="*/ 17387 w 43060"/>
                <a:gd name="connsiteY17" fmla="*/ 45362 h 54785"/>
                <a:gd name="connsiteX18" fmla="*/ 24052 w 43060"/>
                <a:gd name="connsiteY18" fmla="*/ 43743 h 54785"/>
                <a:gd name="connsiteX19" fmla="*/ 26531 w 43060"/>
                <a:gd name="connsiteY19" fmla="*/ 39266 h 54785"/>
                <a:gd name="connsiteX20" fmla="*/ 25005 w 43060"/>
                <a:gd name="connsiteY20" fmla="*/ 35456 h 54785"/>
                <a:gd name="connsiteX21" fmla="*/ 21289 w 43060"/>
                <a:gd name="connsiteY21" fmla="*/ 33075 h 54785"/>
                <a:gd name="connsiteX22" fmla="*/ 15006 w 43060"/>
                <a:gd name="connsiteY22" fmla="*/ 31075 h 54785"/>
                <a:gd name="connsiteX23" fmla="*/ 6146 w 43060"/>
                <a:gd name="connsiteY23" fmla="*/ 27931 h 54785"/>
                <a:gd name="connsiteX24" fmla="*/ 337 w 43060"/>
                <a:gd name="connsiteY24" fmla="*/ 23264 h 54785"/>
                <a:gd name="connsiteX25" fmla="*/ -2142 w 43060"/>
                <a:gd name="connsiteY25" fmla="*/ 15168 h 54785"/>
                <a:gd name="connsiteX26" fmla="*/ 337 w 43060"/>
                <a:gd name="connsiteY26" fmla="*/ 7072 h 54785"/>
                <a:gd name="connsiteX27" fmla="*/ 7383 w 43060"/>
                <a:gd name="connsiteY27" fmla="*/ 1738 h 54785"/>
                <a:gd name="connsiteX28" fmla="*/ 17861 w 43060"/>
                <a:gd name="connsiteY28" fmla="*/ -167 h 54785"/>
                <a:gd name="connsiteX29" fmla="*/ 28051 w 43060"/>
                <a:gd name="connsiteY29" fmla="*/ 1357 h 54785"/>
                <a:gd name="connsiteX30" fmla="*/ 37102 w 43060"/>
                <a:gd name="connsiteY30" fmla="*/ 5453 h 54785"/>
                <a:gd name="connsiteX31" fmla="*/ 33005 w 43060"/>
                <a:gd name="connsiteY31" fmla="*/ 14311 h 54785"/>
                <a:gd name="connsiteX32" fmla="*/ 24433 w 43060"/>
                <a:gd name="connsiteY32" fmla="*/ 10501 h 54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3060" h="54785">
                  <a:moveTo>
                    <a:pt x="24433" y="10501"/>
                  </a:moveTo>
                  <a:cubicBezTo>
                    <a:pt x="22052" y="9624"/>
                    <a:pt x="19480" y="9148"/>
                    <a:pt x="16908" y="9072"/>
                  </a:cubicBezTo>
                  <a:cubicBezTo>
                    <a:pt x="14908" y="8958"/>
                    <a:pt x="12810" y="9463"/>
                    <a:pt x="11099" y="10501"/>
                  </a:cubicBezTo>
                  <a:cubicBezTo>
                    <a:pt x="9764" y="11282"/>
                    <a:pt x="8908" y="12749"/>
                    <a:pt x="9001" y="14311"/>
                  </a:cubicBezTo>
                  <a:cubicBezTo>
                    <a:pt x="9001" y="15663"/>
                    <a:pt x="9480" y="16968"/>
                    <a:pt x="10429" y="17930"/>
                  </a:cubicBezTo>
                  <a:cubicBezTo>
                    <a:pt x="11480" y="18969"/>
                    <a:pt x="12810" y="19807"/>
                    <a:pt x="14145" y="20407"/>
                  </a:cubicBezTo>
                  <a:cubicBezTo>
                    <a:pt x="16145" y="21226"/>
                    <a:pt x="18243" y="21921"/>
                    <a:pt x="20336" y="22502"/>
                  </a:cubicBezTo>
                  <a:cubicBezTo>
                    <a:pt x="23387" y="23322"/>
                    <a:pt x="26340" y="24407"/>
                    <a:pt x="29196" y="25741"/>
                  </a:cubicBezTo>
                  <a:cubicBezTo>
                    <a:pt x="31484" y="26789"/>
                    <a:pt x="33577" y="28389"/>
                    <a:pt x="35102" y="30408"/>
                  </a:cubicBezTo>
                  <a:cubicBezTo>
                    <a:pt x="36814" y="32818"/>
                    <a:pt x="37674" y="35732"/>
                    <a:pt x="37576" y="38695"/>
                  </a:cubicBezTo>
                  <a:cubicBezTo>
                    <a:pt x="37576" y="41733"/>
                    <a:pt x="36623" y="44696"/>
                    <a:pt x="34911" y="47172"/>
                  </a:cubicBezTo>
                  <a:cubicBezTo>
                    <a:pt x="33102" y="49658"/>
                    <a:pt x="30530" y="51572"/>
                    <a:pt x="27670" y="52697"/>
                  </a:cubicBezTo>
                  <a:cubicBezTo>
                    <a:pt x="24340" y="54011"/>
                    <a:pt x="20717" y="54659"/>
                    <a:pt x="17099" y="54602"/>
                  </a:cubicBezTo>
                  <a:cubicBezTo>
                    <a:pt x="12908" y="54611"/>
                    <a:pt x="8811" y="53801"/>
                    <a:pt x="4909" y="52220"/>
                  </a:cubicBezTo>
                  <a:cubicBezTo>
                    <a:pt x="1095" y="50773"/>
                    <a:pt x="-2426" y="48677"/>
                    <a:pt x="-5477" y="46029"/>
                  </a:cubicBezTo>
                  <a:lnTo>
                    <a:pt x="-1189" y="37361"/>
                  </a:lnTo>
                  <a:cubicBezTo>
                    <a:pt x="1476" y="39819"/>
                    <a:pt x="4527" y="41809"/>
                    <a:pt x="7862" y="43267"/>
                  </a:cubicBezTo>
                  <a:cubicBezTo>
                    <a:pt x="10908" y="44600"/>
                    <a:pt x="14145" y="45315"/>
                    <a:pt x="17387" y="45362"/>
                  </a:cubicBezTo>
                  <a:cubicBezTo>
                    <a:pt x="19671" y="45477"/>
                    <a:pt x="22052" y="44915"/>
                    <a:pt x="24052" y="43743"/>
                  </a:cubicBezTo>
                  <a:cubicBezTo>
                    <a:pt x="25577" y="42781"/>
                    <a:pt x="26531" y="41086"/>
                    <a:pt x="26531" y="39266"/>
                  </a:cubicBezTo>
                  <a:cubicBezTo>
                    <a:pt x="26531" y="37838"/>
                    <a:pt x="26052" y="36457"/>
                    <a:pt x="25005" y="35456"/>
                  </a:cubicBezTo>
                  <a:cubicBezTo>
                    <a:pt x="23959" y="34437"/>
                    <a:pt x="22624" y="33628"/>
                    <a:pt x="21289" y="33075"/>
                  </a:cubicBezTo>
                  <a:lnTo>
                    <a:pt x="15006" y="31075"/>
                  </a:lnTo>
                  <a:cubicBezTo>
                    <a:pt x="11383" y="29932"/>
                    <a:pt x="8429" y="28884"/>
                    <a:pt x="6146" y="27931"/>
                  </a:cubicBezTo>
                  <a:cubicBezTo>
                    <a:pt x="3858" y="26884"/>
                    <a:pt x="1858" y="25274"/>
                    <a:pt x="337" y="23264"/>
                  </a:cubicBezTo>
                  <a:cubicBezTo>
                    <a:pt x="-1379" y="20931"/>
                    <a:pt x="-2235" y="18073"/>
                    <a:pt x="-2142" y="15168"/>
                  </a:cubicBezTo>
                  <a:cubicBezTo>
                    <a:pt x="-2142" y="12273"/>
                    <a:pt x="-1286" y="9444"/>
                    <a:pt x="337" y="7072"/>
                  </a:cubicBezTo>
                  <a:cubicBezTo>
                    <a:pt x="2146" y="4652"/>
                    <a:pt x="4527" y="2805"/>
                    <a:pt x="7383" y="1738"/>
                  </a:cubicBezTo>
                  <a:cubicBezTo>
                    <a:pt x="10718" y="366"/>
                    <a:pt x="14243" y="-282"/>
                    <a:pt x="17861" y="-167"/>
                  </a:cubicBezTo>
                  <a:cubicBezTo>
                    <a:pt x="21289" y="-186"/>
                    <a:pt x="24717" y="328"/>
                    <a:pt x="28051" y="1357"/>
                  </a:cubicBezTo>
                  <a:cubicBezTo>
                    <a:pt x="31293" y="2252"/>
                    <a:pt x="34339" y="3633"/>
                    <a:pt x="37102" y="5453"/>
                  </a:cubicBezTo>
                  <a:lnTo>
                    <a:pt x="33005" y="14311"/>
                  </a:lnTo>
                  <a:cubicBezTo>
                    <a:pt x="30340" y="12682"/>
                    <a:pt x="27479" y="11406"/>
                    <a:pt x="24433" y="10501"/>
                  </a:cubicBezTo>
                  <a:close/>
                </a:path>
              </a:pathLst>
            </a:custGeom>
            <a:solidFill>
              <a:srgbClr val="6D6E71"/>
            </a:solidFill>
            <a:ln w="9525" cap="flat">
              <a:noFill/>
              <a:prstDash val="solid"/>
              <a:miter/>
            </a:ln>
          </p:spPr>
          <p:txBody>
            <a:bodyPr rtlCol="0" anchor="ctr"/>
            <a:lstStyle/>
            <a:p>
              <a:endParaRPr lang="en-US"/>
            </a:p>
          </p:txBody>
        </p:sp>
        <p:sp>
          <p:nvSpPr>
            <p:cNvPr id="770" name="Freeform: Shape 769">
              <a:extLst>
                <a:ext uri="{FF2B5EF4-FFF2-40B4-BE49-F238E27FC236}">
                  <a16:creationId xmlns:a16="http://schemas.microsoft.com/office/drawing/2014/main" id="{1283C650-17BF-4055-BE58-DDE441D46816}"/>
                </a:ext>
              </a:extLst>
            </p:cNvPr>
            <p:cNvSpPr/>
            <p:nvPr/>
          </p:nvSpPr>
          <p:spPr>
            <a:xfrm>
              <a:off x="18213039" y="1159573"/>
              <a:ext cx="57052" cy="53340"/>
            </a:xfrm>
            <a:custGeom>
              <a:avLst/>
              <a:gdLst>
                <a:gd name="connsiteX0" fmla="*/ 40623 w 57052"/>
                <a:gd name="connsiteY0" fmla="*/ 53160 h 53340"/>
                <a:gd name="connsiteX1" fmla="*/ 35860 w 57052"/>
                <a:gd name="connsiteY1" fmla="*/ 41921 h 53340"/>
                <a:gd name="connsiteX2" fmla="*/ 9759 w 57052"/>
                <a:gd name="connsiteY2" fmla="*/ 41921 h 53340"/>
                <a:gd name="connsiteX3" fmla="*/ 5095 w 57052"/>
                <a:gd name="connsiteY3" fmla="*/ 53160 h 53340"/>
                <a:gd name="connsiteX4" fmla="*/ -5477 w 57052"/>
                <a:gd name="connsiteY4" fmla="*/ 53160 h 53340"/>
                <a:gd name="connsiteX5" fmla="*/ 17857 w 57052"/>
                <a:gd name="connsiteY5" fmla="*/ -180 h 53340"/>
                <a:gd name="connsiteX6" fmla="*/ 28433 w 57052"/>
                <a:gd name="connsiteY6" fmla="*/ -180 h 53340"/>
                <a:gd name="connsiteX7" fmla="*/ 51576 w 57052"/>
                <a:gd name="connsiteY7" fmla="*/ 53160 h 53340"/>
                <a:gd name="connsiteX8" fmla="*/ 13476 w 57052"/>
                <a:gd name="connsiteY8" fmla="*/ 33158 h 53340"/>
                <a:gd name="connsiteX9" fmla="*/ 32526 w 57052"/>
                <a:gd name="connsiteY9" fmla="*/ 33158 h 53340"/>
                <a:gd name="connsiteX10" fmla="*/ 23001 w 57052"/>
                <a:gd name="connsiteY10" fmla="*/ 10774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052" h="53340">
                  <a:moveTo>
                    <a:pt x="40623" y="53160"/>
                  </a:moveTo>
                  <a:lnTo>
                    <a:pt x="35860" y="41921"/>
                  </a:lnTo>
                  <a:lnTo>
                    <a:pt x="9759" y="41921"/>
                  </a:lnTo>
                  <a:lnTo>
                    <a:pt x="5095" y="53160"/>
                  </a:lnTo>
                  <a:lnTo>
                    <a:pt x="-5477" y="53160"/>
                  </a:lnTo>
                  <a:lnTo>
                    <a:pt x="17857" y="-180"/>
                  </a:lnTo>
                  <a:lnTo>
                    <a:pt x="28433" y="-180"/>
                  </a:lnTo>
                  <a:lnTo>
                    <a:pt x="51576" y="53160"/>
                  </a:lnTo>
                  <a:close/>
                  <a:moveTo>
                    <a:pt x="13476" y="33158"/>
                  </a:moveTo>
                  <a:lnTo>
                    <a:pt x="32526" y="33158"/>
                  </a:lnTo>
                  <a:lnTo>
                    <a:pt x="23001" y="10774"/>
                  </a:lnTo>
                  <a:close/>
                </a:path>
              </a:pathLst>
            </a:custGeom>
            <a:solidFill>
              <a:srgbClr val="6D6E71"/>
            </a:solidFill>
            <a:ln w="9525" cap="flat">
              <a:noFill/>
              <a:prstDash val="solid"/>
              <a:miter/>
            </a:ln>
          </p:spPr>
          <p:txBody>
            <a:bodyPr rtlCol="0" anchor="ctr"/>
            <a:lstStyle/>
            <a:p>
              <a:endParaRPr lang="en-US"/>
            </a:p>
          </p:txBody>
        </p:sp>
        <p:sp>
          <p:nvSpPr>
            <p:cNvPr id="771" name="Freeform: Shape 770">
              <a:extLst>
                <a:ext uri="{FF2B5EF4-FFF2-40B4-BE49-F238E27FC236}">
                  <a16:creationId xmlns:a16="http://schemas.microsoft.com/office/drawing/2014/main" id="{E8FA07E2-C403-4498-8B14-DCF2152F6B39}"/>
                </a:ext>
              </a:extLst>
            </p:cNvPr>
            <p:cNvSpPr/>
            <p:nvPr/>
          </p:nvSpPr>
          <p:spPr>
            <a:xfrm>
              <a:off x="18271710" y="1158800"/>
              <a:ext cx="43060" cy="54783"/>
            </a:xfrm>
            <a:custGeom>
              <a:avLst/>
              <a:gdLst>
                <a:gd name="connsiteX0" fmla="*/ 24433 w 43060"/>
                <a:gd name="connsiteY0" fmla="*/ 10499 h 54783"/>
                <a:gd name="connsiteX1" fmla="*/ 16908 w 43060"/>
                <a:gd name="connsiteY1" fmla="*/ 9070 h 54783"/>
                <a:gd name="connsiteX2" fmla="*/ 11099 w 43060"/>
                <a:gd name="connsiteY2" fmla="*/ 10499 h 54783"/>
                <a:gd name="connsiteX3" fmla="*/ 9001 w 43060"/>
                <a:gd name="connsiteY3" fmla="*/ 14309 h 54783"/>
                <a:gd name="connsiteX4" fmla="*/ 10429 w 43060"/>
                <a:gd name="connsiteY4" fmla="*/ 17928 h 54783"/>
                <a:gd name="connsiteX5" fmla="*/ 14145 w 43060"/>
                <a:gd name="connsiteY5" fmla="*/ 20405 h 54783"/>
                <a:gd name="connsiteX6" fmla="*/ 20336 w 43060"/>
                <a:gd name="connsiteY6" fmla="*/ 22500 h 54783"/>
                <a:gd name="connsiteX7" fmla="*/ 29196 w 43060"/>
                <a:gd name="connsiteY7" fmla="*/ 25739 h 54783"/>
                <a:gd name="connsiteX8" fmla="*/ 35102 w 43060"/>
                <a:gd name="connsiteY8" fmla="*/ 30406 h 54783"/>
                <a:gd name="connsiteX9" fmla="*/ 37576 w 43060"/>
                <a:gd name="connsiteY9" fmla="*/ 38693 h 54783"/>
                <a:gd name="connsiteX10" fmla="*/ 34911 w 43060"/>
                <a:gd name="connsiteY10" fmla="*/ 47170 h 54783"/>
                <a:gd name="connsiteX11" fmla="*/ 27670 w 43060"/>
                <a:gd name="connsiteY11" fmla="*/ 52695 h 54783"/>
                <a:gd name="connsiteX12" fmla="*/ 17099 w 43060"/>
                <a:gd name="connsiteY12" fmla="*/ 54600 h 54783"/>
                <a:gd name="connsiteX13" fmla="*/ 4909 w 43060"/>
                <a:gd name="connsiteY13" fmla="*/ 52218 h 54783"/>
                <a:gd name="connsiteX14" fmla="*/ -5477 w 43060"/>
                <a:gd name="connsiteY14" fmla="*/ 46027 h 54783"/>
                <a:gd name="connsiteX15" fmla="*/ -1189 w 43060"/>
                <a:gd name="connsiteY15" fmla="*/ 37360 h 54783"/>
                <a:gd name="connsiteX16" fmla="*/ 7862 w 43060"/>
                <a:gd name="connsiteY16" fmla="*/ 43265 h 54783"/>
                <a:gd name="connsiteX17" fmla="*/ 17387 w 43060"/>
                <a:gd name="connsiteY17" fmla="*/ 45360 h 54783"/>
                <a:gd name="connsiteX18" fmla="*/ 24052 w 43060"/>
                <a:gd name="connsiteY18" fmla="*/ 43741 h 54783"/>
                <a:gd name="connsiteX19" fmla="*/ 26531 w 43060"/>
                <a:gd name="connsiteY19" fmla="*/ 39264 h 54783"/>
                <a:gd name="connsiteX20" fmla="*/ 25005 w 43060"/>
                <a:gd name="connsiteY20" fmla="*/ 35454 h 54783"/>
                <a:gd name="connsiteX21" fmla="*/ 21196 w 43060"/>
                <a:gd name="connsiteY21" fmla="*/ 33073 h 54783"/>
                <a:gd name="connsiteX22" fmla="*/ 15006 w 43060"/>
                <a:gd name="connsiteY22" fmla="*/ 31073 h 54783"/>
                <a:gd name="connsiteX23" fmla="*/ 6146 w 43060"/>
                <a:gd name="connsiteY23" fmla="*/ 27930 h 54783"/>
                <a:gd name="connsiteX24" fmla="*/ 337 w 43060"/>
                <a:gd name="connsiteY24" fmla="*/ 23262 h 54783"/>
                <a:gd name="connsiteX25" fmla="*/ -2142 w 43060"/>
                <a:gd name="connsiteY25" fmla="*/ 15166 h 54783"/>
                <a:gd name="connsiteX26" fmla="*/ 337 w 43060"/>
                <a:gd name="connsiteY26" fmla="*/ 7070 h 54783"/>
                <a:gd name="connsiteX27" fmla="*/ 7290 w 43060"/>
                <a:gd name="connsiteY27" fmla="*/ 1736 h 54783"/>
                <a:gd name="connsiteX28" fmla="*/ 17861 w 43060"/>
                <a:gd name="connsiteY28" fmla="*/ -169 h 54783"/>
                <a:gd name="connsiteX29" fmla="*/ 28051 w 43060"/>
                <a:gd name="connsiteY29" fmla="*/ 1355 h 54783"/>
                <a:gd name="connsiteX30" fmla="*/ 37102 w 43060"/>
                <a:gd name="connsiteY30" fmla="*/ 5451 h 54783"/>
                <a:gd name="connsiteX31" fmla="*/ 33005 w 43060"/>
                <a:gd name="connsiteY31" fmla="*/ 14309 h 54783"/>
                <a:gd name="connsiteX32" fmla="*/ 24433 w 43060"/>
                <a:gd name="connsiteY32" fmla="*/ 10499 h 54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3060" h="54783">
                  <a:moveTo>
                    <a:pt x="24433" y="10499"/>
                  </a:moveTo>
                  <a:cubicBezTo>
                    <a:pt x="22052" y="9623"/>
                    <a:pt x="19480" y="9146"/>
                    <a:pt x="16908" y="9070"/>
                  </a:cubicBezTo>
                  <a:cubicBezTo>
                    <a:pt x="14908" y="8956"/>
                    <a:pt x="12810" y="9461"/>
                    <a:pt x="11099" y="10499"/>
                  </a:cubicBezTo>
                  <a:cubicBezTo>
                    <a:pt x="9764" y="11280"/>
                    <a:pt x="8908" y="12747"/>
                    <a:pt x="9001" y="14309"/>
                  </a:cubicBezTo>
                  <a:cubicBezTo>
                    <a:pt x="9001" y="15661"/>
                    <a:pt x="9480" y="16966"/>
                    <a:pt x="10429" y="17928"/>
                  </a:cubicBezTo>
                  <a:cubicBezTo>
                    <a:pt x="11480" y="18967"/>
                    <a:pt x="12810" y="19805"/>
                    <a:pt x="14145" y="20405"/>
                  </a:cubicBezTo>
                  <a:cubicBezTo>
                    <a:pt x="16145" y="21224"/>
                    <a:pt x="18243" y="21919"/>
                    <a:pt x="20336" y="22500"/>
                  </a:cubicBezTo>
                  <a:cubicBezTo>
                    <a:pt x="23387" y="23320"/>
                    <a:pt x="26340" y="24405"/>
                    <a:pt x="29196" y="25739"/>
                  </a:cubicBezTo>
                  <a:cubicBezTo>
                    <a:pt x="31484" y="26787"/>
                    <a:pt x="33577" y="28387"/>
                    <a:pt x="35102" y="30406"/>
                  </a:cubicBezTo>
                  <a:cubicBezTo>
                    <a:pt x="36814" y="32816"/>
                    <a:pt x="37674" y="35731"/>
                    <a:pt x="37576" y="38693"/>
                  </a:cubicBezTo>
                  <a:cubicBezTo>
                    <a:pt x="37576" y="41731"/>
                    <a:pt x="36623" y="44694"/>
                    <a:pt x="34911" y="47170"/>
                  </a:cubicBezTo>
                  <a:cubicBezTo>
                    <a:pt x="33102" y="49656"/>
                    <a:pt x="30530" y="51571"/>
                    <a:pt x="27670" y="52695"/>
                  </a:cubicBezTo>
                  <a:cubicBezTo>
                    <a:pt x="24340" y="54009"/>
                    <a:pt x="20717" y="54657"/>
                    <a:pt x="17099" y="54600"/>
                  </a:cubicBezTo>
                  <a:cubicBezTo>
                    <a:pt x="12908" y="54609"/>
                    <a:pt x="8811" y="53799"/>
                    <a:pt x="4909" y="52218"/>
                  </a:cubicBezTo>
                  <a:cubicBezTo>
                    <a:pt x="1095" y="50771"/>
                    <a:pt x="-2426" y="48675"/>
                    <a:pt x="-5477" y="46027"/>
                  </a:cubicBezTo>
                  <a:lnTo>
                    <a:pt x="-1189" y="37360"/>
                  </a:lnTo>
                  <a:cubicBezTo>
                    <a:pt x="1476" y="39836"/>
                    <a:pt x="4527" y="41836"/>
                    <a:pt x="7862" y="43265"/>
                  </a:cubicBezTo>
                  <a:cubicBezTo>
                    <a:pt x="10811" y="44608"/>
                    <a:pt x="14145" y="45322"/>
                    <a:pt x="17387" y="45360"/>
                  </a:cubicBezTo>
                  <a:cubicBezTo>
                    <a:pt x="19671" y="45475"/>
                    <a:pt x="22052" y="44913"/>
                    <a:pt x="24052" y="43741"/>
                  </a:cubicBezTo>
                  <a:cubicBezTo>
                    <a:pt x="25577" y="42779"/>
                    <a:pt x="26531" y="41084"/>
                    <a:pt x="26531" y="39264"/>
                  </a:cubicBezTo>
                  <a:cubicBezTo>
                    <a:pt x="26531" y="37845"/>
                    <a:pt x="25958" y="36483"/>
                    <a:pt x="25005" y="35454"/>
                  </a:cubicBezTo>
                  <a:cubicBezTo>
                    <a:pt x="23861" y="34435"/>
                    <a:pt x="22624" y="33626"/>
                    <a:pt x="21196" y="33073"/>
                  </a:cubicBezTo>
                  <a:cubicBezTo>
                    <a:pt x="19768" y="32502"/>
                    <a:pt x="17671" y="31835"/>
                    <a:pt x="15006" y="31073"/>
                  </a:cubicBezTo>
                  <a:cubicBezTo>
                    <a:pt x="12336" y="30311"/>
                    <a:pt x="8429" y="28882"/>
                    <a:pt x="6146" y="27930"/>
                  </a:cubicBezTo>
                  <a:cubicBezTo>
                    <a:pt x="3858" y="26882"/>
                    <a:pt x="1858" y="25272"/>
                    <a:pt x="337" y="23262"/>
                  </a:cubicBezTo>
                  <a:cubicBezTo>
                    <a:pt x="-1477" y="20948"/>
                    <a:pt x="-2333" y="18071"/>
                    <a:pt x="-2142" y="15166"/>
                  </a:cubicBezTo>
                  <a:cubicBezTo>
                    <a:pt x="-2142" y="12271"/>
                    <a:pt x="-1286" y="9442"/>
                    <a:pt x="337" y="7070"/>
                  </a:cubicBezTo>
                  <a:cubicBezTo>
                    <a:pt x="2146" y="4679"/>
                    <a:pt x="4527" y="2831"/>
                    <a:pt x="7290" y="1736"/>
                  </a:cubicBezTo>
                  <a:cubicBezTo>
                    <a:pt x="10620" y="374"/>
                    <a:pt x="14243" y="-274"/>
                    <a:pt x="17861" y="-169"/>
                  </a:cubicBezTo>
                  <a:cubicBezTo>
                    <a:pt x="21289" y="-188"/>
                    <a:pt x="24717" y="326"/>
                    <a:pt x="28051" y="1355"/>
                  </a:cubicBezTo>
                  <a:cubicBezTo>
                    <a:pt x="31293" y="2250"/>
                    <a:pt x="34339" y="3631"/>
                    <a:pt x="37102" y="5451"/>
                  </a:cubicBezTo>
                  <a:lnTo>
                    <a:pt x="33005" y="14309"/>
                  </a:lnTo>
                  <a:cubicBezTo>
                    <a:pt x="30340" y="12699"/>
                    <a:pt x="27386" y="11423"/>
                    <a:pt x="24433" y="10499"/>
                  </a:cubicBezTo>
                  <a:close/>
                </a:path>
              </a:pathLst>
            </a:custGeom>
            <a:solidFill>
              <a:srgbClr val="6D6E71"/>
            </a:solidFill>
            <a:ln w="9525" cap="flat">
              <a:noFill/>
              <a:prstDash val="solid"/>
              <a:miter/>
            </a:ln>
          </p:spPr>
          <p:txBody>
            <a:bodyPr rtlCol="0" anchor="ctr"/>
            <a:lstStyle/>
            <a:p>
              <a:endParaRPr lang="en-US"/>
            </a:p>
          </p:txBody>
        </p:sp>
        <p:sp>
          <p:nvSpPr>
            <p:cNvPr id="772" name="Freeform: Shape 771">
              <a:extLst>
                <a:ext uri="{FF2B5EF4-FFF2-40B4-BE49-F238E27FC236}">
                  <a16:creationId xmlns:a16="http://schemas.microsoft.com/office/drawing/2014/main" id="{271CD13E-C2D8-4BBB-B117-4CDB8243AB56}"/>
                </a:ext>
              </a:extLst>
            </p:cNvPr>
            <p:cNvSpPr/>
            <p:nvPr/>
          </p:nvSpPr>
          <p:spPr>
            <a:xfrm>
              <a:off x="17930145" y="1235773"/>
              <a:ext cx="57056" cy="53340"/>
            </a:xfrm>
            <a:custGeom>
              <a:avLst/>
              <a:gdLst>
                <a:gd name="connsiteX0" fmla="*/ 40623 w 57056"/>
                <a:gd name="connsiteY0" fmla="*/ 53160 h 53340"/>
                <a:gd name="connsiteX1" fmla="*/ 35958 w 57056"/>
                <a:gd name="connsiteY1" fmla="*/ 41921 h 53340"/>
                <a:gd name="connsiteX2" fmla="*/ 9857 w 57056"/>
                <a:gd name="connsiteY2" fmla="*/ 41921 h 53340"/>
                <a:gd name="connsiteX3" fmla="*/ 5095 w 57056"/>
                <a:gd name="connsiteY3" fmla="*/ 53160 h 53340"/>
                <a:gd name="connsiteX4" fmla="*/ -5477 w 57056"/>
                <a:gd name="connsiteY4" fmla="*/ 53160 h 53340"/>
                <a:gd name="connsiteX5" fmla="*/ 17954 w 57056"/>
                <a:gd name="connsiteY5" fmla="*/ -180 h 53340"/>
                <a:gd name="connsiteX6" fmla="*/ 28526 w 57056"/>
                <a:gd name="connsiteY6" fmla="*/ -180 h 53340"/>
                <a:gd name="connsiteX7" fmla="*/ 51580 w 57056"/>
                <a:gd name="connsiteY7" fmla="*/ 53160 h 53340"/>
                <a:gd name="connsiteX8" fmla="*/ 13480 w 57056"/>
                <a:gd name="connsiteY8" fmla="*/ 33158 h 53340"/>
                <a:gd name="connsiteX9" fmla="*/ 32530 w 57056"/>
                <a:gd name="connsiteY9" fmla="*/ 33158 h 53340"/>
                <a:gd name="connsiteX10" fmla="*/ 23005 w 57056"/>
                <a:gd name="connsiteY10" fmla="*/ 10774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056" h="53340">
                  <a:moveTo>
                    <a:pt x="40623" y="53160"/>
                  </a:moveTo>
                  <a:lnTo>
                    <a:pt x="35958" y="41921"/>
                  </a:lnTo>
                  <a:lnTo>
                    <a:pt x="9857" y="41921"/>
                  </a:lnTo>
                  <a:lnTo>
                    <a:pt x="5095" y="53160"/>
                  </a:lnTo>
                  <a:lnTo>
                    <a:pt x="-5477" y="53160"/>
                  </a:lnTo>
                  <a:lnTo>
                    <a:pt x="17954" y="-180"/>
                  </a:lnTo>
                  <a:lnTo>
                    <a:pt x="28526" y="-180"/>
                  </a:lnTo>
                  <a:lnTo>
                    <a:pt x="51580" y="53160"/>
                  </a:lnTo>
                  <a:close/>
                  <a:moveTo>
                    <a:pt x="13480" y="33158"/>
                  </a:moveTo>
                  <a:lnTo>
                    <a:pt x="32530" y="33158"/>
                  </a:lnTo>
                  <a:lnTo>
                    <a:pt x="23005" y="10774"/>
                  </a:lnTo>
                  <a:close/>
                </a:path>
              </a:pathLst>
            </a:custGeom>
            <a:solidFill>
              <a:srgbClr val="6D6E71"/>
            </a:solidFill>
            <a:ln w="9525" cap="flat">
              <a:noFill/>
              <a:prstDash val="solid"/>
              <a:miter/>
            </a:ln>
          </p:spPr>
          <p:txBody>
            <a:bodyPr rtlCol="0" anchor="ctr"/>
            <a:lstStyle/>
            <a:p>
              <a:endParaRPr lang="en-US"/>
            </a:p>
          </p:txBody>
        </p:sp>
        <p:sp>
          <p:nvSpPr>
            <p:cNvPr id="773" name="Freeform: Shape 772">
              <a:extLst>
                <a:ext uri="{FF2B5EF4-FFF2-40B4-BE49-F238E27FC236}">
                  <a16:creationId xmlns:a16="http://schemas.microsoft.com/office/drawing/2014/main" id="{25DF355D-DF4A-4003-8B8E-800787F82AD3}"/>
                </a:ext>
              </a:extLst>
            </p:cNvPr>
            <p:cNvSpPr/>
            <p:nvPr/>
          </p:nvSpPr>
          <p:spPr>
            <a:xfrm>
              <a:off x="17994057" y="1248057"/>
              <a:ext cx="42585" cy="55915"/>
            </a:xfrm>
            <a:custGeom>
              <a:avLst/>
              <a:gdLst>
                <a:gd name="connsiteX0" fmla="*/ 27861 w 42585"/>
                <a:gd name="connsiteY0" fmla="*/ 2490 h 55915"/>
                <a:gd name="connsiteX1" fmla="*/ 34721 w 42585"/>
                <a:gd name="connsiteY1" fmla="*/ 9825 h 55915"/>
                <a:gd name="connsiteX2" fmla="*/ 37102 w 42585"/>
                <a:gd name="connsiteY2" fmla="*/ 20683 h 55915"/>
                <a:gd name="connsiteX3" fmla="*/ 34721 w 42585"/>
                <a:gd name="connsiteY3" fmla="*/ 31446 h 55915"/>
                <a:gd name="connsiteX4" fmla="*/ 28051 w 42585"/>
                <a:gd name="connsiteY4" fmla="*/ 38685 h 55915"/>
                <a:gd name="connsiteX5" fmla="*/ 17954 w 42585"/>
                <a:gd name="connsiteY5" fmla="*/ 41257 h 55915"/>
                <a:gd name="connsiteX6" fmla="*/ 9857 w 42585"/>
                <a:gd name="connsiteY6" fmla="*/ 39542 h 55915"/>
                <a:gd name="connsiteX7" fmla="*/ 4048 w 42585"/>
                <a:gd name="connsiteY7" fmla="*/ 34304 h 55915"/>
                <a:gd name="connsiteX8" fmla="*/ 4048 w 42585"/>
                <a:gd name="connsiteY8" fmla="*/ 55735 h 55915"/>
                <a:gd name="connsiteX9" fmla="*/ -5477 w 42585"/>
                <a:gd name="connsiteY9" fmla="*/ 55735 h 55915"/>
                <a:gd name="connsiteX10" fmla="*/ -5477 w 42585"/>
                <a:gd name="connsiteY10" fmla="*/ 109 h 55915"/>
                <a:gd name="connsiteX11" fmla="*/ 4048 w 42585"/>
                <a:gd name="connsiteY11" fmla="*/ 109 h 55915"/>
                <a:gd name="connsiteX12" fmla="*/ 4048 w 42585"/>
                <a:gd name="connsiteY12" fmla="*/ 6872 h 55915"/>
                <a:gd name="connsiteX13" fmla="*/ 9764 w 42585"/>
                <a:gd name="connsiteY13" fmla="*/ 1633 h 55915"/>
                <a:gd name="connsiteX14" fmla="*/ 17764 w 42585"/>
                <a:gd name="connsiteY14" fmla="*/ -177 h 55915"/>
                <a:gd name="connsiteX15" fmla="*/ 27861 w 42585"/>
                <a:gd name="connsiteY15" fmla="*/ 2490 h 55915"/>
                <a:gd name="connsiteX16" fmla="*/ 23763 w 42585"/>
                <a:gd name="connsiteY16" fmla="*/ 29256 h 55915"/>
                <a:gd name="connsiteX17" fmla="*/ 23763 w 42585"/>
                <a:gd name="connsiteY17" fmla="*/ 11539 h 55915"/>
                <a:gd name="connsiteX18" fmla="*/ 7285 w 42585"/>
                <a:gd name="connsiteY18" fmla="*/ 11492 h 55915"/>
                <a:gd name="connsiteX19" fmla="*/ 7285 w 42585"/>
                <a:gd name="connsiteY19" fmla="*/ 11539 h 55915"/>
                <a:gd name="connsiteX20" fmla="*/ 7285 w 42585"/>
                <a:gd name="connsiteY20" fmla="*/ 29351 h 55915"/>
                <a:gd name="connsiteX21" fmla="*/ 15573 w 42585"/>
                <a:gd name="connsiteY21" fmla="*/ 32780 h 55915"/>
                <a:gd name="connsiteX22" fmla="*/ 23670 w 42585"/>
                <a:gd name="connsiteY22" fmla="*/ 29256 h 55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585" h="55915">
                  <a:moveTo>
                    <a:pt x="27861" y="2490"/>
                  </a:moveTo>
                  <a:cubicBezTo>
                    <a:pt x="30814" y="4214"/>
                    <a:pt x="33195" y="6767"/>
                    <a:pt x="34721" y="9825"/>
                  </a:cubicBezTo>
                  <a:cubicBezTo>
                    <a:pt x="36339" y="13216"/>
                    <a:pt x="37195" y="16930"/>
                    <a:pt x="37102" y="20683"/>
                  </a:cubicBezTo>
                  <a:cubicBezTo>
                    <a:pt x="37195" y="24407"/>
                    <a:pt x="36339" y="28093"/>
                    <a:pt x="34721" y="31446"/>
                  </a:cubicBezTo>
                  <a:cubicBezTo>
                    <a:pt x="33195" y="34447"/>
                    <a:pt x="30907" y="36961"/>
                    <a:pt x="28051" y="38685"/>
                  </a:cubicBezTo>
                  <a:cubicBezTo>
                    <a:pt x="25005" y="40438"/>
                    <a:pt x="21480" y="41324"/>
                    <a:pt x="17954" y="41257"/>
                  </a:cubicBezTo>
                  <a:cubicBezTo>
                    <a:pt x="15192" y="41305"/>
                    <a:pt x="12429" y="40724"/>
                    <a:pt x="9857" y="39542"/>
                  </a:cubicBezTo>
                  <a:cubicBezTo>
                    <a:pt x="7476" y="38304"/>
                    <a:pt x="5476" y="36504"/>
                    <a:pt x="4048" y="34304"/>
                  </a:cubicBezTo>
                  <a:lnTo>
                    <a:pt x="4048" y="55735"/>
                  </a:lnTo>
                  <a:lnTo>
                    <a:pt x="-5477" y="55735"/>
                  </a:lnTo>
                  <a:lnTo>
                    <a:pt x="-5477" y="109"/>
                  </a:lnTo>
                  <a:lnTo>
                    <a:pt x="4048" y="109"/>
                  </a:lnTo>
                  <a:lnTo>
                    <a:pt x="4048" y="6872"/>
                  </a:lnTo>
                  <a:cubicBezTo>
                    <a:pt x="5476" y="4681"/>
                    <a:pt x="7476" y="2881"/>
                    <a:pt x="9764" y="1633"/>
                  </a:cubicBezTo>
                  <a:cubicBezTo>
                    <a:pt x="12238" y="414"/>
                    <a:pt x="15001" y="-205"/>
                    <a:pt x="17764" y="-177"/>
                  </a:cubicBezTo>
                  <a:cubicBezTo>
                    <a:pt x="21289" y="-243"/>
                    <a:pt x="24814" y="681"/>
                    <a:pt x="27861" y="2490"/>
                  </a:cubicBezTo>
                  <a:close/>
                  <a:moveTo>
                    <a:pt x="23763" y="29256"/>
                  </a:moveTo>
                  <a:cubicBezTo>
                    <a:pt x="28051" y="24141"/>
                    <a:pt x="28051" y="16654"/>
                    <a:pt x="23763" y="11539"/>
                  </a:cubicBezTo>
                  <a:cubicBezTo>
                    <a:pt x="19191" y="6986"/>
                    <a:pt x="11857" y="6967"/>
                    <a:pt x="7285" y="11492"/>
                  </a:cubicBezTo>
                  <a:cubicBezTo>
                    <a:pt x="7285" y="11510"/>
                    <a:pt x="7285" y="11520"/>
                    <a:pt x="7285" y="11539"/>
                  </a:cubicBezTo>
                  <a:cubicBezTo>
                    <a:pt x="3002" y="16702"/>
                    <a:pt x="3002" y="24188"/>
                    <a:pt x="7285" y="29351"/>
                  </a:cubicBezTo>
                  <a:cubicBezTo>
                    <a:pt x="9383" y="31656"/>
                    <a:pt x="12429" y="32913"/>
                    <a:pt x="15573" y="32780"/>
                  </a:cubicBezTo>
                  <a:cubicBezTo>
                    <a:pt x="18624" y="32866"/>
                    <a:pt x="21670" y="31580"/>
                    <a:pt x="23670" y="29256"/>
                  </a:cubicBezTo>
                  <a:close/>
                </a:path>
              </a:pathLst>
            </a:custGeom>
            <a:solidFill>
              <a:srgbClr val="6D6E71"/>
            </a:solidFill>
            <a:ln w="9525" cap="flat">
              <a:noFill/>
              <a:prstDash val="solid"/>
              <a:miter/>
            </a:ln>
          </p:spPr>
          <p:txBody>
            <a:bodyPr rtlCol="0" anchor="ctr"/>
            <a:lstStyle/>
            <a:p>
              <a:endParaRPr lang="en-US"/>
            </a:p>
          </p:txBody>
        </p:sp>
        <p:sp>
          <p:nvSpPr>
            <p:cNvPr id="774" name="Freeform: Shape 773">
              <a:extLst>
                <a:ext uri="{FF2B5EF4-FFF2-40B4-BE49-F238E27FC236}">
                  <a16:creationId xmlns:a16="http://schemas.microsoft.com/office/drawing/2014/main" id="{AFB8D4EB-E2F5-40B9-AB75-4D5EE417501D}"/>
                </a:ext>
              </a:extLst>
            </p:cNvPr>
            <p:cNvSpPr/>
            <p:nvPr/>
          </p:nvSpPr>
          <p:spPr>
            <a:xfrm>
              <a:off x="18046445" y="1248059"/>
              <a:ext cx="42107" cy="55912"/>
            </a:xfrm>
            <a:custGeom>
              <a:avLst/>
              <a:gdLst>
                <a:gd name="connsiteX0" fmla="*/ 27386 w 42107"/>
                <a:gd name="connsiteY0" fmla="*/ 2488 h 55912"/>
                <a:gd name="connsiteX1" fmla="*/ 34149 w 42107"/>
                <a:gd name="connsiteY1" fmla="*/ 9822 h 55912"/>
                <a:gd name="connsiteX2" fmla="*/ 36623 w 42107"/>
                <a:gd name="connsiteY2" fmla="*/ 20681 h 55912"/>
                <a:gd name="connsiteX3" fmla="*/ 34242 w 42107"/>
                <a:gd name="connsiteY3" fmla="*/ 31444 h 55912"/>
                <a:gd name="connsiteX4" fmla="*/ 27479 w 42107"/>
                <a:gd name="connsiteY4" fmla="*/ 38683 h 55912"/>
                <a:gd name="connsiteX5" fmla="*/ 17954 w 42107"/>
                <a:gd name="connsiteY5" fmla="*/ 41255 h 55912"/>
                <a:gd name="connsiteX6" fmla="*/ 9857 w 42107"/>
                <a:gd name="connsiteY6" fmla="*/ 39540 h 55912"/>
                <a:gd name="connsiteX7" fmla="*/ 4048 w 42107"/>
                <a:gd name="connsiteY7" fmla="*/ 34301 h 55912"/>
                <a:gd name="connsiteX8" fmla="*/ 4048 w 42107"/>
                <a:gd name="connsiteY8" fmla="*/ 55733 h 55912"/>
                <a:gd name="connsiteX9" fmla="*/ -5477 w 42107"/>
                <a:gd name="connsiteY9" fmla="*/ 55733 h 55912"/>
                <a:gd name="connsiteX10" fmla="*/ -5477 w 42107"/>
                <a:gd name="connsiteY10" fmla="*/ 107 h 55912"/>
                <a:gd name="connsiteX11" fmla="*/ 4048 w 42107"/>
                <a:gd name="connsiteY11" fmla="*/ 107 h 55912"/>
                <a:gd name="connsiteX12" fmla="*/ 4048 w 42107"/>
                <a:gd name="connsiteY12" fmla="*/ 6869 h 55912"/>
                <a:gd name="connsiteX13" fmla="*/ 9764 w 42107"/>
                <a:gd name="connsiteY13" fmla="*/ 1631 h 55912"/>
                <a:gd name="connsiteX14" fmla="*/ 17764 w 42107"/>
                <a:gd name="connsiteY14" fmla="*/ -179 h 55912"/>
                <a:gd name="connsiteX15" fmla="*/ 27386 w 42107"/>
                <a:gd name="connsiteY15" fmla="*/ 2488 h 55912"/>
                <a:gd name="connsiteX16" fmla="*/ 23289 w 42107"/>
                <a:gd name="connsiteY16" fmla="*/ 29253 h 55912"/>
                <a:gd name="connsiteX17" fmla="*/ 23289 w 42107"/>
                <a:gd name="connsiteY17" fmla="*/ 11537 h 55912"/>
                <a:gd name="connsiteX18" fmla="*/ 6811 w 42107"/>
                <a:gd name="connsiteY18" fmla="*/ 11489 h 55912"/>
                <a:gd name="connsiteX19" fmla="*/ 6811 w 42107"/>
                <a:gd name="connsiteY19" fmla="*/ 11537 h 55912"/>
                <a:gd name="connsiteX20" fmla="*/ 6811 w 42107"/>
                <a:gd name="connsiteY20" fmla="*/ 29349 h 55912"/>
                <a:gd name="connsiteX21" fmla="*/ 15099 w 42107"/>
                <a:gd name="connsiteY21" fmla="*/ 32777 h 55912"/>
                <a:gd name="connsiteX22" fmla="*/ 23289 w 42107"/>
                <a:gd name="connsiteY22" fmla="*/ 29253 h 55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107" h="55912">
                  <a:moveTo>
                    <a:pt x="27386" y="2488"/>
                  </a:moveTo>
                  <a:cubicBezTo>
                    <a:pt x="30340" y="4193"/>
                    <a:pt x="32721" y="6746"/>
                    <a:pt x="34149" y="9822"/>
                  </a:cubicBezTo>
                  <a:cubicBezTo>
                    <a:pt x="35860" y="13194"/>
                    <a:pt x="36721" y="16918"/>
                    <a:pt x="36623" y="20681"/>
                  </a:cubicBezTo>
                  <a:cubicBezTo>
                    <a:pt x="36721" y="24405"/>
                    <a:pt x="35860" y="28091"/>
                    <a:pt x="34242" y="31444"/>
                  </a:cubicBezTo>
                  <a:cubicBezTo>
                    <a:pt x="32721" y="34473"/>
                    <a:pt x="30433" y="36988"/>
                    <a:pt x="27479" y="38683"/>
                  </a:cubicBezTo>
                  <a:cubicBezTo>
                    <a:pt x="24624" y="40359"/>
                    <a:pt x="21289" y="41245"/>
                    <a:pt x="17954" y="41255"/>
                  </a:cubicBezTo>
                  <a:cubicBezTo>
                    <a:pt x="15192" y="41312"/>
                    <a:pt x="12429" y="40731"/>
                    <a:pt x="9857" y="39540"/>
                  </a:cubicBezTo>
                  <a:cubicBezTo>
                    <a:pt x="7476" y="38331"/>
                    <a:pt x="5476" y="36521"/>
                    <a:pt x="4048" y="34301"/>
                  </a:cubicBezTo>
                  <a:lnTo>
                    <a:pt x="4048" y="55733"/>
                  </a:lnTo>
                  <a:lnTo>
                    <a:pt x="-5477" y="55733"/>
                  </a:lnTo>
                  <a:lnTo>
                    <a:pt x="-5477" y="107"/>
                  </a:lnTo>
                  <a:lnTo>
                    <a:pt x="4048" y="107"/>
                  </a:lnTo>
                  <a:lnTo>
                    <a:pt x="4048" y="6869"/>
                  </a:lnTo>
                  <a:cubicBezTo>
                    <a:pt x="5476" y="4650"/>
                    <a:pt x="7476" y="2850"/>
                    <a:pt x="9764" y="1631"/>
                  </a:cubicBezTo>
                  <a:cubicBezTo>
                    <a:pt x="12238" y="411"/>
                    <a:pt x="15001" y="-208"/>
                    <a:pt x="17764" y="-179"/>
                  </a:cubicBezTo>
                  <a:cubicBezTo>
                    <a:pt x="21196" y="-160"/>
                    <a:pt x="24433" y="764"/>
                    <a:pt x="27386" y="2488"/>
                  </a:cubicBezTo>
                  <a:close/>
                  <a:moveTo>
                    <a:pt x="23289" y="29253"/>
                  </a:moveTo>
                  <a:cubicBezTo>
                    <a:pt x="27577" y="24138"/>
                    <a:pt x="27577" y="16652"/>
                    <a:pt x="23289" y="11537"/>
                  </a:cubicBezTo>
                  <a:cubicBezTo>
                    <a:pt x="18717" y="6984"/>
                    <a:pt x="11383" y="6965"/>
                    <a:pt x="6811" y="11489"/>
                  </a:cubicBezTo>
                  <a:cubicBezTo>
                    <a:pt x="6811" y="11508"/>
                    <a:pt x="6811" y="11518"/>
                    <a:pt x="6811" y="11537"/>
                  </a:cubicBezTo>
                  <a:cubicBezTo>
                    <a:pt x="2523" y="16699"/>
                    <a:pt x="2523" y="24186"/>
                    <a:pt x="6811" y="29349"/>
                  </a:cubicBezTo>
                  <a:cubicBezTo>
                    <a:pt x="8908" y="31653"/>
                    <a:pt x="11955" y="32911"/>
                    <a:pt x="15099" y="32777"/>
                  </a:cubicBezTo>
                  <a:cubicBezTo>
                    <a:pt x="18243" y="32892"/>
                    <a:pt x="21196" y="31596"/>
                    <a:pt x="23289" y="29253"/>
                  </a:cubicBezTo>
                  <a:close/>
                </a:path>
              </a:pathLst>
            </a:custGeom>
            <a:solidFill>
              <a:srgbClr val="6D6E71"/>
            </a:solidFill>
            <a:ln w="9525" cap="flat">
              <a:noFill/>
              <a:prstDash val="solid"/>
              <a:miter/>
            </a:ln>
          </p:spPr>
          <p:txBody>
            <a:bodyPr rtlCol="0" anchor="ctr"/>
            <a:lstStyle/>
            <a:p>
              <a:endParaRPr lang="en-US"/>
            </a:p>
          </p:txBody>
        </p:sp>
        <p:sp>
          <p:nvSpPr>
            <p:cNvPr id="775" name="Freeform: Shape 774">
              <a:extLst>
                <a:ext uri="{FF2B5EF4-FFF2-40B4-BE49-F238E27FC236}">
                  <a16:creationId xmlns:a16="http://schemas.microsoft.com/office/drawing/2014/main" id="{17871014-990C-4C88-BCBA-7A2DB51C8F79}"/>
                </a:ext>
              </a:extLst>
            </p:cNvPr>
            <p:cNvSpPr/>
            <p:nvPr/>
          </p:nvSpPr>
          <p:spPr>
            <a:xfrm>
              <a:off x="18097498" y="1247965"/>
              <a:ext cx="23338" cy="41052"/>
            </a:xfrm>
            <a:custGeom>
              <a:avLst/>
              <a:gdLst>
                <a:gd name="connsiteX0" fmla="*/ 9671 w 23338"/>
                <a:gd name="connsiteY0" fmla="*/ 2011 h 41052"/>
                <a:gd name="connsiteX1" fmla="*/ 17861 w 23338"/>
                <a:gd name="connsiteY1" fmla="*/ -180 h 41052"/>
                <a:gd name="connsiteX2" fmla="*/ 17861 w 23338"/>
                <a:gd name="connsiteY2" fmla="*/ 9345 h 41052"/>
                <a:gd name="connsiteX3" fmla="*/ 7862 w 23338"/>
                <a:gd name="connsiteY3" fmla="*/ 12298 h 41052"/>
                <a:gd name="connsiteX4" fmla="*/ 4048 w 23338"/>
                <a:gd name="connsiteY4" fmla="*/ 21251 h 41052"/>
                <a:gd name="connsiteX5" fmla="*/ 4048 w 23338"/>
                <a:gd name="connsiteY5" fmla="*/ 40873 h 41052"/>
                <a:gd name="connsiteX6" fmla="*/ -5477 w 23338"/>
                <a:gd name="connsiteY6" fmla="*/ 40873 h 41052"/>
                <a:gd name="connsiteX7" fmla="*/ -5477 w 23338"/>
                <a:gd name="connsiteY7" fmla="*/ 106 h 41052"/>
                <a:gd name="connsiteX8" fmla="*/ 4048 w 23338"/>
                <a:gd name="connsiteY8" fmla="*/ 106 h 41052"/>
                <a:gd name="connsiteX9" fmla="*/ 4048 w 23338"/>
                <a:gd name="connsiteY9" fmla="*/ 8012 h 41052"/>
                <a:gd name="connsiteX10" fmla="*/ 9671 w 23338"/>
                <a:gd name="connsiteY10" fmla="*/ 2011 h 4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38" h="41052">
                  <a:moveTo>
                    <a:pt x="9671" y="2011"/>
                  </a:moveTo>
                  <a:cubicBezTo>
                    <a:pt x="12145" y="620"/>
                    <a:pt x="15006" y="-132"/>
                    <a:pt x="17861" y="-180"/>
                  </a:cubicBezTo>
                  <a:lnTo>
                    <a:pt x="17861" y="9345"/>
                  </a:lnTo>
                  <a:cubicBezTo>
                    <a:pt x="14243" y="8955"/>
                    <a:pt x="10625" y="10012"/>
                    <a:pt x="7862" y="12298"/>
                  </a:cubicBezTo>
                  <a:cubicBezTo>
                    <a:pt x="5290" y="14546"/>
                    <a:pt x="3858" y="17841"/>
                    <a:pt x="4048" y="21251"/>
                  </a:cubicBezTo>
                  <a:lnTo>
                    <a:pt x="4048" y="40873"/>
                  </a:lnTo>
                  <a:lnTo>
                    <a:pt x="-5477" y="40873"/>
                  </a:lnTo>
                  <a:lnTo>
                    <a:pt x="-5477" y="106"/>
                  </a:lnTo>
                  <a:lnTo>
                    <a:pt x="4048" y="106"/>
                  </a:lnTo>
                  <a:lnTo>
                    <a:pt x="4048" y="8012"/>
                  </a:lnTo>
                  <a:cubicBezTo>
                    <a:pt x="5290" y="5516"/>
                    <a:pt x="7290" y="3430"/>
                    <a:pt x="9671" y="2011"/>
                  </a:cubicBezTo>
                  <a:close/>
                </a:path>
              </a:pathLst>
            </a:custGeom>
            <a:solidFill>
              <a:srgbClr val="6D6E71"/>
            </a:solidFill>
            <a:ln w="9525" cap="flat">
              <a:noFill/>
              <a:prstDash val="solid"/>
              <a:miter/>
            </a:ln>
          </p:spPr>
          <p:txBody>
            <a:bodyPr rtlCol="0" anchor="ctr"/>
            <a:lstStyle/>
            <a:p>
              <a:endParaRPr lang="en-US"/>
            </a:p>
          </p:txBody>
        </p:sp>
        <p:sp>
          <p:nvSpPr>
            <p:cNvPr id="776" name="Freeform: Shape 775">
              <a:extLst>
                <a:ext uri="{FF2B5EF4-FFF2-40B4-BE49-F238E27FC236}">
                  <a16:creationId xmlns:a16="http://schemas.microsoft.com/office/drawing/2014/main" id="{FF8C155A-320A-4E4D-B0C5-36432686413E}"/>
                </a:ext>
              </a:extLst>
            </p:cNvPr>
            <p:cNvSpPr/>
            <p:nvPr/>
          </p:nvSpPr>
          <p:spPr>
            <a:xfrm>
              <a:off x="18123211" y="1248055"/>
              <a:ext cx="42968" cy="41445"/>
            </a:xfrm>
            <a:custGeom>
              <a:avLst/>
              <a:gdLst>
                <a:gd name="connsiteX0" fmla="*/ 27295 w 42968"/>
                <a:gd name="connsiteY0" fmla="*/ 2397 h 41445"/>
                <a:gd name="connsiteX1" fmla="*/ 34820 w 42968"/>
                <a:gd name="connsiteY1" fmla="*/ 9732 h 41445"/>
                <a:gd name="connsiteX2" fmla="*/ 37485 w 42968"/>
                <a:gd name="connsiteY2" fmla="*/ 20495 h 41445"/>
                <a:gd name="connsiteX3" fmla="*/ 34820 w 42968"/>
                <a:gd name="connsiteY3" fmla="*/ 31353 h 41445"/>
                <a:gd name="connsiteX4" fmla="*/ 27295 w 42968"/>
                <a:gd name="connsiteY4" fmla="*/ 38688 h 41445"/>
                <a:gd name="connsiteX5" fmla="*/ 16151 w 42968"/>
                <a:gd name="connsiteY5" fmla="*/ 41259 h 41445"/>
                <a:gd name="connsiteX6" fmla="*/ 4817 w 42968"/>
                <a:gd name="connsiteY6" fmla="*/ 38688 h 41445"/>
                <a:gd name="connsiteX7" fmla="*/ -2708 w 42968"/>
                <a:gd name="connsiteY7" fmla="*/ 31353 h 41445"/>
                <a:gd name="connsiteX8" fmla="*/ -5471 w 42968"/>
                <a:gd name="connsiteY8" fmla="*/ 20495 h 41445"/>
                <a:gd name="connsiteX9" fmla="*/ -2708 w 42968"/>
                <a:gd name="connsiteY9" fmla="*/ 9732 h 41445"/>
                <a:gd name="connsiteX10" fmla="*/ 4817 w 42968"/>
                <a:gd name="connsiteY10" fmla="*/ 2397 h 41445"/>
                <a:gd name="connsiteX11" fmla="*/ 16151 w 42968"/>
                <a:gd name="connsiteY11" fmla="*/ -174 h 41445"/>
                <a:gd name="connsiteX12" fmla="*/ 27295 w 42968"/>
                <a:gd name="connsiteY12" fmla="*/ 2397 h 41445"/>
                <a:gd name="connsiteX13" fmla="*/ 8245 w 42968"/>
                <a:gd name="connsiteY13" fmla="*/ 11922 h 41445"/>
                <a:gd name="connsiteX14" fmla="*/ 8245 w 42968"/>
                <a:gd name="connsiteY14" fmla="*/ 29734 h 41445"/>
                <a:gd name="connsiteX15" fmla="*/ 16626 w 42968"/>
                <a:gd name="connsiteY15" fmla="*/ 33163 h 41445"/>
                <a:gd name="connsiteX16" fmla="*/ 24821 w 42968"/>
                <a:gd name="connsiteY16" fmla="*/ 29734 h 41445"/>
                <a:gd name="connsiteX17" fmla="*/ 24821 w 42968"/>
                <a:gd name="connsiteY17" fmla="*/ 11922 h 41445"/>
                <a:gd name="connsiteX18" fmla="*/ 16626 w 42968"/>
                <a:gd name="connsiteY18" fmla="*/ 8493 h 41445"/>
                <a:gd name="connsiteX19" fmla="*/ 7770 w 42968"/>
                <a:gd name="connsiteY19" fmla="*/ 11732 h 4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968" h="41445">
                  <a:moveTo>
                    <a:pt x="27295" y="2397"/>
                  </a:moveTo>
                  <a:cubicBezTo>
                    <a:pt x="30439" y="4093"/>
                    <a:pt x="33011" y="6626"/>
                    <a:pt x="34820" y="9732"/>
                  </a:cubicBezTo>
                  <a:cubicBezTo>
                    <a:pt x="36629" y="13018"/>
                    <a:pt x="37583" y="16733"/>
                    <a:pt x="37485" y="20495"/>
                  </a:cubicBezTo>
                  <a:cubicBezTo>
                    <a:pt x="37583" y="24286"/>
                    <a:pt x="36629" y="28039"/>
                    <a:pt x="34820" y="31353"/>
                  </a:cubicBezTo>
                  <a:cubicBezTo>
                    <a:pt x="33011" y="34458"/>
                    <a:pt x="30439" y="36992"/>
                    <a:pt x="27295" y="38688"/>
                  </a:cubicBezTo>
                  <a:cubicBezTo>
                    <a:pt x="23867" y="40450"/>
                    <a:pt x="20058" y="41336"/>
                    <a:pt x="16151" y="41259"/>
                  </a:cubicBezTo>
                  <a:cubicBezTo>
                    <a:pt x="12245" y="41345"/>
                    <a:pt x="8343" y="40459"/>
                    <a:pt x="4817" y="38688"/>
                  </a:cubicBezTo>
                  <a:cubicBezTo>
                    <a:pt x="1673" y="36992"/>
                    <a:pt x="-899" y="34458"/>
                    <a:pt x="-2708" y="31353"/>
                  </a:cubicBezTo>
                  <a:cubicBezTo>
                    <a:pt x="-4615" y="28039"/>
                    <a:pt x="-5564" y="24295"/>
                    <a:pt x="-5471" y="20495"/>
                  </a:cubicBezTo>
                  <a:cubicBezTo>
                    <a:pt x="-5564" y="16723"/>
                    <a:pt x="-4615" y="13008"/>
                    <a:pt x="-2708" y="9732"/>
                  </a:cubicBezTo>
                  <a:cubicBezTo>
                    <a:pt x="-899" y="6626"/>
                    <a:pt x="1673" y="4093"/>
                    <a:pt x="4817" y="2397"/>
                  </a:cubicBezTo>
                  <a:cubicBezTo>
                    <a:pt x="8343" y="626"/>
                    <a:pt x="12245" y="-260"/>
                    <a:pt x="16151" y="-174"/>
                  </a:cubicBezTo>
                  <a:cubicBezTo>
                    <a:pt x="20058" y="-250"/>
                    <a:pt x="23867" y="635"/>
                    <a:pt x="27295" y="2397"/>
                  </a:cubicBezTo>
                  <a:close/>
                  <a:moveTo>
                    <a:pt x="8245" y="11922"/>
                  </a:moveTo>
                  <a:cubicBezTo>
                    <a:pt x="3961" y="17085"/>
                    <a:pt x="3961" y="24572"/>
                    <a:pt x="8245" y="29734"/>
                  </a:cubicBezTo>
                  <a:cubicBezTo>
                    <a:pt x="10435" y="32058"/>
                    <a:pt x="13486" y="33306"/>
                    <a:pt x="16626" y="33163"/>
                  </a:cubicBezTo>
                  <a:cubicBezTo>
                    <a:pt x="19770" y="33268"/>
                    <a:pt x="22723" y="32011"/>
                    <a:pt x="24821" y="29734"/>
                  </a:cubicBezTo>
                  <a:cubicBezTo>
                    <a:pt x="29104" y="24572"/>
                    <a:pt x="29104" y="17085"/>
                    <a:pt x="24821" y="11922"/>
                  </a:cubicBezTo>
                  <a:cubicBezTo>
                    <a:pt x="22723" y="9646"/>
                    <a:pt x="19770" y="8389"/>
                    <a:pt x="16626" y="8493"/>
                  </a:cubicBezTo>
                  <a:cubicBezTo>
                    <a:pt x="13296" y="8150"/>
                    <a:pt x="10054" y="9351"/>
                    <a:pt x="7770" y="11732"/>
                  </a:cubicBezTo>
                  <a:close/>
                </a:path>
              </a:pathLst>
            </a:custGeom>
            <a:solidFill>
              <a:srgbClr val="6D6E71"/>
            </a:solidFill>
            <a:ln w="9525" cap="flat">
              <a:noFill/>
              <a:prstDash val="solid"/>
              <a:miter/>
            </a:ln>
          </p:spPr>
          <p:txBody>
            <a:bodyPr rtlCol="0" anchor="ctr"/>
            <a:lstStyle/>
            <a:p>
              <a:endParaRPr lang="en-US"/>
            </a:p>
          </p:txBody>
        </p:sp>
        <p:sp>
          <p:nvSpPr>
            <p:cNvPr id="777" name="Freeform: Shape 776">
              <a:extLst>
                <a:ext uri="{FF2B5EF4-FFF2-40B4-BE49-F238E27FC236}">
                  <a16:creationId xmlns:a16="http://schemas.microsoft.com/office/drawing/2014/main" id="{066A0D07-8F9A-4441-A119-5229539016A7}"/>
                </a:ext>
              </a:extLst>
            </p:cNvPr>
            <p:cNvSpPr/>
            <p:nvPr/>
          </p:nvSpPr>
          <p:spPr>
            <a:xfrm>
              <a:off x="18167507" y="1248441"/>
              <a:ext cx="41053" cy="40766"/>
            </a:xfrm>
            <a:custGeom>
              <a:avLst/>
              <a:gdLst>
                <a:gd name="connsiteX0" fmla="*/ -5477 w 41053"/>
                <a:gd name="connsiteY0" fmla="*/ -180 h 40766"/>
                <a:gd name="connsiteX1" fmla="*/ 4909 w 41053"/>
                <a:gd name="connsiteY1" fmla="*/ -180 h 40766"/>
                <a:gd name="connsiteX2" fmla="*/ 15573 w 41053"/>
                <a:gd name="connsiteY2" fmla="*/ 30871 h 40766"/>
                <a:gd name="connsiteX3" fmla="*/ 26052 w 41053"/>
                <a:gd name="connsiteY3" fmla="*/ -180 h 40766"/>
                <a:gd name="connsiteX4" fmla="*/ 35577 w 41053"/>
                <a:gd name="connsiteY4" fmla="*/ -180 h 40766"/>
                <a:gd name="connsiteX5" fmla="*/ 20052 w 41053"/>
                <a:gd name="connsiteY5" fmla="*/ 40587 h 40766"/>
                <a:gd name="connsiteX6" fmla="*/ 9857 w 41053"/>
                <a:gd name="connsiteY6" fmla="*/ 40587 h 4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053" h="40766">
                  <a:moveTo>
                    <a:pt x="-5477" y="-180"/>
                  </a:moveTo>
                  <a:lnTo>
                    <a:pt x="4909" y="-180"/>
                  </a:lnTo>
                  <a:lnTo>
                    <a:pt x="15573" y="30871"/>
                  </a:lnTo>
                  <a:lnTo>
                    <a:pt x="26052" y="-180"/>
                  </a:lnTo>
                  <a:lnTo>
                    <a:pt x="35577" y="-180"/>
                  </a:lnTo>
                  <a:lnTo>
                    <a:pt x="20052" y="40587"/>
                  </a:lnTo>
                  <a:lnTo>
                    <a:pt x="9857" y="40587"/>
                  </a:lnTo>
                  <a:close/>
                </a:path>
              </a:pathLst>
            </a:custGeom>
            <a:solidFill>
              <a:srgbClr val="6D6E71"/>
            </a:solidFill>
            <a:ln w="9525" cap="flat">
              <a:noFill/>
              <a:prstDash val="solid"/>
              <a:miter/>
            </a:ln>
          </p:spPr>
          <p:txBody>
            <a:bodyPr rtlCol="0" anchor="ctr"/>
            <a:lstStyle/>
            <a:p>
              <a:endParaRPr lang="en-US"/>
            </a:p>
          </p:txBody>
        </p:sp>
        <p:sp>
          <p:nvSpPr>
            <p:cNvPr id="778" name="Freeform: Shape 777">
              <a:extLst>
                <a:ext uri="{FF2B5EF4-FFF2-40B4-BE49-F238E27FC236}">
                  <a16:creationId xmlns:a16="http://schemas.microsoft.com/office/drawing/2014/main" id="{269006A4-EA7E-4841-B1B6-932691FC916F}"/>
                </a:ext>
              </a:extLst>
            </p:cNvPr>
            <p:cNvSpPr/>
            <p:nvPr/>
          </p:nvSpPr>
          <p:spPr>
            <a:xfrm>
              <a:off x="18210173" y="1248042"/>
              <a:ext cx="40082" cy="41457"/>
            </a:xfrm>
            <a:custGeom>
              <a:avLst/>
              <a:gdLst>
                <a:gd name="connsiteX0" fmla="*/ 29676 w 40082"/>
                <a:gd name="connsiteY0" fmla="*/ 5458 h 41457"/>
                <a:gd name="connsiteX1" fmla="*/ 34536 w 40082"/>
                <a:gd name="connsiteY1" fmla="*/ 21079 h 41457"/>
                <a:gd name="connsiteX2" fmla="*/ 34536 w 40082"/>
                <a:gd name="connsiteY2" fmla="*/ 24032 h 41457"/>
                <a:gd name="connsiteX3" fmla="*/ 4436 w 40082"/>
                <a:gd name="connsiteY3" fmla="*/ 24032 h 41457"/>
                <a:gd name="connsiteX4" fmla="*/ 8533 w 40082"/>
                <a:gd name="connsiteY4" fmla="*/ 30795 h 41457"/>
                <a:gd name="connsiteX5" fmla="*/ 16151 w 40082"/>
                <a:gd name="connsiteY5" fmla="*/ 33271 h 41457"/>
                <a:gd name="connsiteX6" fmla="*/ 22151 w 40082"/>
                <a:gd name="connsiteY6" fmla="*/ 32128 h 41457"/>
                <a:gd name="connsiteX7" fmla="*/ 27104 w 40082"/>
                <a:gd name="connsiteY7" fmla="*/ 28699 h 41457"/>
                <a:gd name="connsiteX8" fmla="*/ 32439 w 40082"/>
                <a:gd name="connsiteY8" fmla="*/ 34319 h 41457"/>
                <a:gd name="connsiteX9" fmla="*/ 25011 w 40082"/>
                <a:gd name="connsiteY9" fmla="*/ 39463 h 41457"/>
                <a:gd name="connsiteX10" fmla="*/ 15486 w 40082"/>
                <a:gd name="connsiteY10" fmla="*/ 41273 h 41457"/>
                <a:gd name="connsiteX11" fmla="*/ 4436 w 40082"/>
                <a:gd name="connsiteY11" fmla="*/ 38701 h 41457"/>
                <a:gd name="connsiteX12" fmla="*/ -2899 w 40082"/>
                <a:gd name="connsiteY12" fmla="*/ 31462 h 41457"/>
                <a:gd name="connsiteX13" fmla="*/ -5471 w 40082"/>
                <a:gd name="connsiteY13" fmla="*/ 20699 h 41457"/>
                <a:gd name="connsiteX14" fmla="*/ -2801 w 40082"/>
                <a:gd name="connsiteY14" fmla="*/ 9840 h 41457"/>
                <a:gd name="connsiteX15" fmla="*/ 4533 w 40082"/>
                <a:gd name="connsiteY15" fmla="*/ 2506 h 41457"/>
                <a:gd name="connsiteX16" fmla="*/ 15296 w 40082"/>
                <a:gd name="connsiteY16" fmla="*/ -161 h 41457"/>
                <a:gd name="connsiteX17" fmla="*/ 29676 w 40082"/>
                <a:gd name="connsiteY17" fmla="*/ 5458 h 41457"/>
                <a:gd name="connsiteX18" fmla="*/ 25486 w 40082"/>
                <a:gd name="connsiteY18" fmla="*/ 17365 h 41457"/>
                <a:gd name="connsiteX19" fmla="*/ 22532 w 40082"/>
                <a:gd name="connsiteY19" fmla="*/ 10221 h 41457"/>
                <a:gd name="connsiteX20" fmla="*/ 15007 w 40082"/>
                <a:gd name="connsiteY20" fmla="*/ 7554 h 41457"/>
                <a:gd name="connsiteX21" fmla="*/ 7770 w 40082"/>
                <a:gd name="connsiteY21" fmla="*/ 10221 h 41457"/>
                <a:gd name="connsiteX22" fmla="*/ 4152 w 40082"/>
                <a:gd name="connsiteY22" fmla="*/ 17365 h 4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082" h="41457">
                  <a:moveTo>
                    <a:pt x="29676" y="5458"/>
                  </a:moveTo>
                  <a:cubicBezTo>
                    <a:pt x="33201" y="9888"/>
                    <a:pt x="34918" y="15450"/>
                    <a:pt x="34536" y="21079"/>
                  </a:cubicBezTo>
                  <a:cubicBezTo>
                    <a:pt x="34629" y="22061"/>
                    <a:pt x="34629" y="23051"/>
                    <a:pt x="34536" y="24032"/>
                  </a:cubicBezTo>
                  <a:lnTo>
                    <a:pt x="4436" y="24032"/>
                  </a:lnTo>
                  <a:cubicBezTo>
                    <a:pt x="5008" y="26680"/>
                    <a:pt x="6436" y="29071"/>
                    <a:pt x="8533" y="30795"/>
                  </a:cubicBezTo>
                  <a:cubicBezTo>
                    <a:pt x="10724" y="32509"/>
                    <a:pt x="13389" y="33395"/>
                    <a:pt x="16151" y="33271"/>
                  </a:cubicBezTo>
                  <a:cubicBezTo>
                    <a:pt x="18249" y="33281"/>
                    <a:pt x="20249" y="32891"/>
                    <a:pt x="22151" y="32128"/>
                  </a:cubicBezTo>
                  <a:cubicBezTo>
                    <a:pt x="24058" y="31366"/>
                    <a:pt x="25774" y="30195"/>
                    <a:pt x="27104" y="28699"/>
                  </a:cubicBezTo>
                  <a:lnTo>
                    <a:pt x="32439" y="34319"/>
                  </a:lnTo>
                  <a:cubicBezTo>
                    <a:pt x="30346" y="36557"/>
                    <a:pt x="27867" y="38310"/>
                    <a:pt x="25011" y="39463"/>
                  </a:cubicBezTo>
                  <a:cubicBezTo>
                    <a:pt x="21960" y="40682"/>
                    <a:pt x="18723" y="41301"/>
                    <a:pt x="15486" y="41273"/>
                  </a:cubicBezTo>
                  <a:cubicBezTo>
                    <a:pt x="11677" y="41349"/>
                    <a:pt x="7863" y="40463"/>
                    <a:pt x="4436" y="38701"/>
                  </a:cubicBezTo>
                  <a:cubicBezTo>
                    <a:pt x="1292" y="37062"/>
                    <a:pt x="-1182" y="34538"/>
                    <a:pt x="-2899" y="31462"/>
                  </a:cubicBezTo>
                  <a:cubicBezTo>
                    <a:pt x="-4610" y="28147"/>
                    <a:pt x="-5564" y="24442"/>
                    <a:pt x="-5471" y="20699"/>
                  </a:cubicBezTo>
                  <a:cubicBezTo>
                    <a:pt x="-5564" y="16907"/>
                    <a:pt x="-4610" y="13155"/>
                    <a:pt x="-2801" y="9840"/>
                  </a:cubicBezTo>
                  <a:cubicBezTo>
                    <a:pt x="-1089" y="6735"/>
                    <a:pt x="1389" y="4182"/>
                    <a:pt x="4533" y="2506"/>
                  </a:cubicBezTo>
                  <a:cubicBezTo>
                    <a:pt x="7770" y="667"/>
                    <a:pt x="11487" y="-257"/>
                    <a:pt x="15296" y="-161"/>
                  </a:cubicBezTo>
                  <a:cubicBezTo>
                    <a:pt x="20630" y="-399"/>
                    <a:pt x="25867" y="1639"/>
                    <a:pt x="29676" y="5458"/>
                  </a:cubicBezTo>
                  <a:close/>
                  <a:moveTo>
                    <a:pt x="25486" y="17365"/>
                  </a:moveTo>
                  <a:cubicBezTo>
                    <a:pt x="25486" y="14688"/>
                    <a:pt x="24439" y="12126"/>
                    <a:pt x="22532" y="10221"/>
                  </a:cubicBezTo>
                  <a:cubicBezTo>
                    <a:pt x="20439" y="8364"/>
                    <a:pt x="17770" y="7402"/>
                    <a:pt x="15007" y="7554"/>
                  </a:cubicBezTo>
                  <a:cubicBezTo>
                    <a:pt x="12342" y="7459"/>
                    <a:pt x="9770" y="8421"/>
                    <a:pt x="7770" y="10221"/>
                  </a:cubicBezTo>
                  <a:cubicBezTo>
                    <a:pt x="5771" y="12078"/>
                    <a:pt x="4436" y="14622"/>
                    <a:pt x="4152" y="17365"/>
                  </a:cubicBezTo>
                  <a:close/>
                </a:path>
              </a:pathLst>
            </a:custGeom>
            <a:solidFill>
              <a:srgbClr val="6D6E71"/>
            </a:solidFill>
            <a:ln w="9525" cap="flat">
              <a:noFill/>
              <a:prstDash val="solid"/>
              <a:miter/>
            </a:ln>
          </p:spPr>
          <p:txBody>
            <a:bodyPr rtlCol="0" anchor="ctr"/>
            <a:lstStyle/>
            <a:p>
              <a:endParaRPr lang="en-US"/>
            </a:p>
          </p:txBody>
        </p:sp>
        <p:sp>
          <p:nvSpPr>
            <p:cNvPr id="779" name="Freeform: Shape 778">
              <a:extLst>
                <a:ext uri="{FF2B5EF4-FFF2-40B4-BE49-F238E27FC236}">
                  <a16:creationId xmlns:a16="http://schemas.microsoft.com/office/drawing/2014/main" id="{30F9EDCB-B581-4393-BC21-62BCECDD8C99}"/>
                </a:ext>
              </a:extLst>
            </p:cNvPr>
            <p:cNvSpPr/>
            <p:nvPr/>
          </p:nvSpPr>
          <p:spPr>
            <a:xfrm>
              <a:off x="18255416" y="1232630"/>
              <a:ext cx="42678" cy="57159"/>
            </a:xfrm>
            <a:custGeom>
              <a:avLst/>
              <a:gdLst>
                <a:gd name="connsiteX0" fmla="*/ 37202 w 42678"/>
                <a:gd name="connsiteY0" fmla="*/ -180 h 57159"/>
                <a:gd name="connsiteX1" fmla="*/ 37202 w 42678"/>
                <a:gd name="connsiteY1" fmla="*/ 56303 h 57159"/>
                <a:gd name="connsiteX2" fmla="*/ 27677 w 42678"/>
                <a:gd name="connsiteY2" fmla="*/ 56303 h 57159"/>
                <a:gd name="connsiteX3" fmla="*/ 27677 w 42678"/>
                <a:gd name="connsiteY3" fmla="*/ 50017 h 57159"/>
                <a:gd name="connsiteX4" fmla="*/ 21961 w 42678"/>
                <a:gd name="connsiteY4" fmla="*/ 55160 h 57159"/>
                <a:gd name="connsiteX5" fmla="*/ 13961 w 42678"/>
                <a:gd name="connsiteY5" fmla="*/ 56970 h 57159"/>
                <a:gd name="connsiteX6" fmla="*/ 3771 w 42678"/>
                <a:gd name="connsiteY6" fmla="*/ 54398 h 57159"/>
                <a:gd name="connsiteX7" fmla="*/ -3089 w 42678"/>
                <a:gd name="connsiteY7" fmla="*/ 46969 h 57159"/>
                <a:gd name="connsiteX8" fmla="*/ -5470 w 42678"/>
                <a:gd name="connsiteY8" fmla="*/ 36015 h 57159"/>
                <a:gd name="connsiteX9" fmla="*/ -3089 w 42678"/>
                <a:gd name="connsiteY9" fmla="*/ 25252 h 57159"/>
                <a:gd name="connsiteX10" fmla="*/ 3674 w 42678"/>
                <a:gd name="connsiteY10" fmla="*/ 18013 h 57159"/>
                <a:gd name="connsiteX11" fmla="*/ 13678 w 42678"/>
                <a:gd name="connsiteY11" fmla="*/ 15346 h 57159"/>
                <a:gd name="connsiteX12" fmla="*/ 21868 w 42678"/>
                <a:gd name="connsiteY12" fmla="*/ 17251 h 57159"/>
                <a:gd name="connsiteX13" fmla="*/ 27677 w 42678"/>
                <a:gd name="connsiteY13" fmla="*/ 22489 h 57159"/>
                <a:gd name="connsiteX14" fmla="*/ 27677 w 42678"/>
                <a:gd name="connsiteY14" fmla="*/ 10 h 57159"/>
                <a:gd name="connsiteX15" fmla="*/ 24058 w 42678"/>
                <a:gd name="connsiteY15" fmla="*/ 45064 h 57159"/>
                <a:gd name="connsiteX16" fmla="*/ 27296 w 42678"/>
                <a:gd name="connsiteY16" fmla="*/ 36110 h 57159"/>
                <a:gd name="connsiteX17" fmla="*/ 24058 w 42678"/>
                <a:gd name="connsiteY17" fmla="*/ 27157 h 57159"/>
                <a:gd name="connsiteX18" fmla="*/ 15678 w 42678"/>
                <a:gd name="connsiteY18" fmla="*/ 23633 h 57159"/>
                <a:gd name="connsiteX19" fmla="*/ 7390 w 42678"/>
                <a:gd name="connsiteY19" fmla="*/ 27157 h 57159"/>
                <a:gd name="connsiteX20" fmla="*/ 4055 w 42678"/>
                <a:gd name="connsiteY20" fmla="*/ 36110 h 57159"/>
                <a:gd name="connsiteX21" fmla="*/ 7390 w 42678"/>
                <a:gd name="connsiteY21" fmla="*/ 45064 h 57159"/>
                <a:gd name="connsiteX22" fmla="*/ 15678 w 42678"/>
                <a:gd name="connsiteY22" fmla="*/ 48493 h 57159"/>
                <a:gd name="connsiteX23" fmla="*/ 24058 w 42678"/>
                <a:gd name="connsiteY23" fmla="*/ 45064 h 5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2678" h="57159">
                  <a:moveTo>
                    <a:pt x="37202" y="-180"/>
                  </a:moveTo>
                  <a:lnTo>
                    <a:pt x="37202" y="56303"/>
                  </a:lnTo>
                  <a:lnTo>
                    <a:pt x="27677" y="56303"/>
                  </a:lnTo>
                  <a:lnTo>
                    <a:pt x="27677" y="50017"/>
                  </a:lnTo>
                  <a:cubicBezTo>
                    <a:pt x="26249" y="52208"/>
                    <a:pt x="24249" y="53979"/>
                    <a:pt x="21961" y="55160"/>
                  </a:cubicBezTo>
                  <a:cubicBezTo>
                    <a:pt x="19487" y="56427"/>
                    <a:pt x="16724" y="57046"/>
                    <a:pt x="13961" y="56970"/>
                  </a:cubicBezTo>
                  <a:cubicBezTo>
                    <a:pt x="10343" y="57084"/>
                    <a:pt x="6818" y="56198"/>
                    <a:pt x="3771" y="54398"/>
                  </a:cubicBezTo>
                  <a:cubicBezTo>
                    <a:pt x="818" y="52607"/>
                    <a:pt x="-1563" y="50036"/>
                    <a:pt x="-3089" y="46969"/>
                  </a:cubicBezTo>
                  <a:cubicBezTo>
                    <a:pt x="-4707" y="43559"/>
                    <a:pt x="-5563" y="39806"/>
                    <a:pt x="-5470" y="36015"/>
                  </a:cubicBezTo>
                  <a:cubicBezTo>
                    <a:pt x="-5563" y="32291"/>
                    <a:pt x="-4707" y="28595"/>
                    <a:pt x="-3089" y="25252"/>
                  </a:cubicBezTo>
                  <a:cubicBezTo>
                    <a:pt x="-1563" y="22223"/>
                    <a:pt x="720" y="19708"/>
                    <a:pt x="3674" y="18013"/>
                  </a:cubicBezTo>
                  <a:cubicBezTo>
                    <a:pt x="6725" y="16222"/>
                    <a:pt x="10152" y="15298"/>
                    <a:pt x="13678" y="15346"/>
                  </a:cubicBezTo>
                  <a:cubicBezTo>
                    <a:pt x="16533" y="15298"/>
                    <a:pt x="19296" y="15955"/>
                    <a:pt x="21868" y="17251"/>
                  </a:cubicBezTo>
                  <a:cubicBezTo>
                    <a:pt x="24249" y="18460"/>
                    <a:pt x="26249" y="20270"/>
                    <a:pt x="27677" y="22489"/>
                  </a:cubicBezTo>
                  <a:lnTo>
                    <a:pt x="27677" y="10"/>
                  </a:lnTo>
                  <a:close/>
                  <a:moveTo>
                    <a:pt x="24058" y="45064"/>
                  </a:moveTo>
                  <a:cubicBezTo>
                    <a:pt x="26249" y="42597"/>
                    <a:pt x="27393" y="39396"/>
                    <a:pt x="27296" y="36110"/>
                  </a:cubicBezTo>
                  <a:cubicBezTo>
                    <a:pt x="27393" y="32824"/>
                    <a:pt x="26249" y="29614"/>
                    <a:pt x="24058" y="27157"/>
                  </a:cubicBezTo>
                  <a:cubicBezTo>
                    <a:pt x="21961" y="24804"/>
                    <a:pt x="18822" y="23509"/>
                    <a:pt x="15678" y="23633"/>
                  </a:cubicBezTo>
                  <a:cubicBezTo>
                    <a:pt x="12534" y="23499"/>
                    <a:pt x="9487" y="24794"/>
                    <a:pt x="7390" y="27157"/>
                  </a:cubicBezTo>
                  <a:cubicBezTo>
                    <a:pt x="5199" y="29595"/>
                    <a:pt x="3962" y="32805"/>
                    <a:pt x="4055" y="36110"/>
                  </a:cubicBezTo>
                  <a:cubicBezTo>
                    <a:pt x="3962" y="39406"/>
                    <a:pt x="5199" y="42606"/>
                    <a:pt x="7390" y="45064"/>
                  </a:cubicBezTo>
                  <a:cubicBezTo>
                    <a:pt x="9487" y="47369"/>
                    <a:pt x="12534" y="48626"/>
                    <a:pt x="15678" y="48493"/>
                  </a:cubicBezTo>
                  <a:cubicBezTo>
                    <a:pt x="18822" y="48598"/>
                    <a:pt x="21868" y="47350"/>
                    <a:pt x="24058" y="45064"/>
                  </a:cubicBezTo>
                  <a:close/>
                </a:path>
              </a:pathLst>
            </a:custGeom>
            <a:solidFill>
              <a:srgbClr val="6D6E71"/>
            </a:solidFill>
            <a:ln w="9525" cap="flat">
              <a:noFill/>
              <a:prstDash val="solid"/>
              <a:miter/>
            </a:ln>
          </p:spPr>
          <p:txBody>
            <a:bodyPr rtlCol="0" anchor="ctr"/>
            <a:lstStyle/>
            <a:p>
              <a:endParaRPr lang="en-US"/>
            </a:p>
          </p:txBody>
        </p:sp>
        <p:sp>
          <p:nvSpPr>
            <p:cNvPr id="780" name="Freeform: Shape 779">
              <a:extLst>
                <a:ext uri="{FF2B5EF4-FFF2-40B4-BE49-F238E27FC236}">
                  <a16:creationId xmlns:a16="http://schemas.microsoft.com/office/drawing/2014/main" id="{0C7ED739-B0E5-4408-96E6-F34750BF688A}"/>
                </a:ext>
              </a:extLst>
            </p:cNvPr>
            <p:cNvSpPr/>
            <p:nvPr/>
          </p:nvSpPr>
          <p:spPr>
            <a:xfrm>
              <a:off x="17948432" y="1311202"/>
              <a:ext cx="42986" cy="54779"/>
            </a:xfrm>
            <a:custGeom>
              <a:avLst/>
              <a:gdLst>
                <a:gd name="connsiteX0" fmla="*/ 24433 w 42986"/>
                <a:gd name="connsiteY0" fmla="*/ 10497 h 54779"/>
                <a:gd name="connsiteX1" fmla="*/ 16908 w 42986"/>
                <a:gd name="connsiteY1" fmla="*/ 9068 h 54779"/>
                <a:gd name="connsiteX2" fmla="*/ 11099 w 42986"/>
                <a:gd name="connsiteY2" fmla="*/ 10497 h 54779"/>
                <a:gd name="connsiteX3" fmla="*/ 8908 w 42986"/>
                <a:gd name="connsiteY3" fmla="*/ 14307 h 54779"/>
                <a:gd name="connsiteX4" fmla="*/ 10429 w 42986"/>
                <a:gd name="connsiteY4" fmla="*/ 17927 h 54779"/>
                <a:gd name="connsiteX5" fmla="*/ 14145 w 42986"/>
                <a:gd name="connsiteY5" fmla="*/ 20403 h 54779"/>
                <a:gd name="connsiteX6" fmla="*/ 20243 w 42986"/>
                <a:gd name="connsiteY6" fmla="*/ 22498 h 54779"/>
                <a:gd name="connsiteX7" fmla="*/ 29196 w 42986"/>
                <a:gd name="connsiteY7" fmla="*/ 25737 h 54779"/>
                <a:gd name="connsiteX8" fmla="*/ 35102 w 42986"/>
                <a:gd name="connsiteY8" fmla="*/ 30404 h 54779"/>
                <a:gd name="connsiteX9" fmla="*/ 37483 w 42986"/>
                <a:gd name="connsiteY9" fmla="*/ 38691 h 54779"/>
                <a:gd name="connsiteX10" fmla="*/ 34911 w 42986"/>
                <a:gd name="connsiteY10" fmla="*/ 47168 h 54779"/>
                <a:gd name="connsiteX11" fmla="*/ 27670 w 42986"/>
                <a:gd name="connsiteY11" fmla="*/ 52693 h 54779"/>
                <a:gd name="connsiteX12" fmla="*/ 17099 w 42986"/>
                <a:gd name="connsiteY12" fmla="*/ 54598 h 54779"/>
                <a:gd name="connsiteX13" fmla="*/ 4909 w 42986"/>
                <a:gd name="connsiteY13" fmla="*/ 52217 h 54779"/>
                <a:gd name="connsiteX14" fmla="*/ -5477 w 42986"/>
                <a:gd name="connsiteY14" fmla="*/ 46025 h 54779"/>
                <a:gd name="connsiteX15" fmla="*/ -1189 w 42986"/>
                <a:gd name="connsiteY15" fmla="*/ 37358 h 54779"/>
                <a:gd name="connsiteX16" fmla="*/ 7857 w 42986"/>
                <a:gd name="connsiteY16" fmla="*/ 43263 h 54779"/>
                <a:gd name="connsiteX17" fmla="*/ 17382 w 42986"/>
                <a:gd name="connsiteY17" fmla="*/ 45359 h 54779"/>
                <a:gd name="connsiteX18" fmla="*/ 24052 w 42986"/>
                <a:gd name="connsiteY18" fmla="*/ 43739 h 54779"/>
                <a:gd name="connsiteX19" fmla="*/ 26526 w 42986"/>
                <a:gd name="connsiteY19" fmla="*/ 39263 h 54779"/>
                <a:gd name="connsiteX20" fmla="*/ 25005 w 42986"/>
                <a:gd name="connsiteY20" fmla="*/ 35453 h 54779"/>
                <a:gd name="connsiteX21" fmla="*/ 21196 w 42986"/>
                <a:gd name="connsiteY21" fmla="*/ 33071 h 54779"/>
                <a:gd name="connsiteX22" fmla="*/ 15001 w 42986"/>
                <a:gd name="connsiteY22" fmla="*/ 31071 h 54779"/>
                <a:gd name="connsiteX23" fmla="*/ 6146 w 42986"/>
                <a:gd name="connsiteY23" fmla="*/ 27928 h 54779"/>
                <a:gd name="connsiteX24" fmla="*/ 239 w 42986"/>
                <a:gd name="connsiteY24" fmla="*/ 23261 h 54779"/>
                <a:gd name="connsiteX25" fmla="*/ -2142 w 42986"/>
                <a:gd name="connsiteY25" fmla="*/ 15164 h 54779"/>
                <a:gd name="connsiteX26" fmla="*/ 332 w 42986"/>
                <a:gd name="connsiteY26" fmla="*/ 7068 h 54779"/>
                <a:gd name="connsiteX27" fmla="*/ 7290 w 42986"/>
                <a:gd name="connsiteY27" fmla="*/ 1734 h 54779"/>
                <a:gd name="connsiteX28" fmla="*/ 17764 w 42986"/>
                <a:gd name="connsiteY28" fmla="*/ -171 h 54779"/>
                <a:gd name="connsiteX29" fmla="*/ 28051 w 42986"/>
                <a:gd name="connsiteY29" fmla="*/ 1353 h 54779"/>
                <a:gd name="connsiteX30" fmla="*/ 37102 w 42986"/>
                <a:gd name="connsiteY30" fmla="*/ 5449 h 54779"/>
                <a:gd name="connsiteX31" fmla="*/ 32912 w 42986"/>
                <a:gd name="connsiteY31" fmla="*/ 14307 h 54779"/>
                <a:gd name="connsiteX32" fmla="*/ 24433 w 42986"/>
                <a:gd name="connsiteY32" fmla="*/ 10497 h 54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2986" h="54779">
                  <a:moveTo>
                    <a:pt x="24433" y="10497"/>
                  </a:moveTo>
                  <a:cubicBezTo>
                    <a:pt x="22052" y="9630"/>
                    <a:pt x="19480" y="9145"/>
                    <a:pt x="16908" y="9068"/>
                  </a:cubicBezTo>
                  <a:cubicBezTo>
                    <a:pt x="14908" y="8954"/>
                    <a:pt x="12810" y="9459"/>
                    <a:pt x="11099" y="10497"/>
                  </a:cubicBezTo>
                  <a:cubicBezTo>
                    <a:pt x="9764" y="11269"/>
                    <a:pt x="8908" y="12735"/>
                    <a:pt x="8908" y="14307"/>
                  </a:cubicBezTo>
                  <a:cubicBezTo>
                    <a:pt x="8811" y="15679"/>
                    <a:pt x="9383" y="17003"/>
                    <a:pt x="10429" y="17927"/>
                  </a:cubicBezTo>
                  <a:cubicBezTo>
                    <a:pt x="11480" y="19003"/>
                    <a:pt x="12717" y="19851"/>
                    <a:pt x="14145" y="20403"/>
                  </a:cubicBezTo>
                  <a:cubicBezTo>
                    <a:pt x="16145" y="21222"/>
                    <a:pt x="18145" y="21918"/>
                    <a:pt x="20243" y="22498"/>
                  </a:cubicBezTo>
                  <a:cubicBezTo>
                    <a:pt x="23289" y="23337"/>
                    <a:pt x="26340" y="24413"/>
                    <a:pt x="29196" y="25737"/>
                  </a:cubicBezTo>
                  <a:cubicBezTo>
                    <a:pt x="31479" y="26785"/>
                    <a:pt x="33577" y="28385"/>
                    <a:pt x="35102" y="30404"/>
                  </a:cubicBezTo>
                  <a:cubicBezTo>
                    <a:pt x="36814" y="32824"/>
                    <a:pt x="37674" y="35738"/>
                    <a:pt x="37483" y="38691"/>
                  </a:cubicBezTo>
                  <a:cubicBezTo>
                    <a:pt x="37576" y="41720"/>
                    <a:pt x="36623" y="44682"/>
                    <a:pt x="34911" y="47168"/>
                  </a:cubicBezTo>
                  <a:cubicBezTo>
                    <a:pt x="33005" y="49635"/>
                    <a:pt x="30530" y="51550"/>
                    <a:pt x="27670" y="52693"/>
                  </a:cubicBezTo>
                  <a:cubicBezTo>
                    <a:pt x="24335" y="53988"/>
                    <a:pt x="20717" y="54636"/>
                    <a:pt x="17099" y="54598"/>
                  </a:cubicBezTo>
                  <a:cubicBezTo>
                    <a:pt x="12908" y="54607"/>
                    <a:pt x="8811" y="53798"/>
                    <a:pt x="4909" y="52217"/>
                  </a:cubicBezTo>
                  <a:cubicBezTo>
                    <a:pt x="1095" y="50788"/>
                    <a:pt x="-2426" y="48692"/>
                    <a:pt x="-5477" y="46025"/>
                  </a:cubicBezTo>
                  <a:lnTo>
                    <a:pt x="-1189" y="37358"/>
                  </a:lnTo>
                  <a:cubicBezTo>
                    <a:pt x="1476" y="39834"/>
                    <a:pt x="4527" y="41834"/>
                    <a:pt x="7857" y="43263"/>
                  </a:cubicBezTo>
                  <a:cubicBezTo>
                    <a:pt x="10811" y="44606"/>
                    <a:pt x="14145" y="45321"/>
                    <a:pt x="17382" y="45359"/>
                  </a:cubicBezTo>
                  <a:cubicBezTo>
                    <a:pt x="19671" y="45463"/>
                    <a:pt x="22052" y="44901"/>
                    <a:pt x="24052" y="43739"/>
                  </a:cubicBezTo>
                  <a:cubicBezTo>
                    <a:pt x="25577" y="42777"/>
                    <a:pt x="26526" y="41082"/>
                    <a:pt x="26526" y="39263"/>
                  </a:cubicBezTo>
                  <a:cubicBezTo>
                    <a:pt x="26526" y="37843"/>
                    <a:pt x="25958" y="36481"/>
                    <a:pt x="25005" y="35453"/>
                  </a:cubicBezTo>
                  <a:cubicBezTo>
                    <a:pt x="23861" y="34452"/>
                    <a:pt x="22624" y="33652"/>
                    <a:pt x="21196" y="33071"/>
                  </a:cubicBezTo>
                  <a:lnTo>
                    <a:pt x="15001" y="31071"/>
                  </a:lnTo>
                  <a:cubicBezTo>
                    <a:pt x="11383" y="29928"/>
                    <a:pt x="8429" y="28880"/>
                    <a:pt x="6146" y="27928"/>
                  </a:cubicBezTo>
                  <a:cubicBezTo>
                    <a:pt x="3858" y="26880"/>
                    <a:pt x="1765" y="25280"/>
                    <a:pt x="239" y="23261"/>
                  </a:cubicBezTo>
                  <a:cubicBezTo>
                    <a:pt x="-1477" y="20917"/>
                    <a:pt x="-2333" y="18060"/>
                    <a:pt x="-2142" y="15164"/>
                  </a:cubicBezTo>
                  <a:cubicBezTo>
                    <a:pt x="-2235" y="12269"/>
                    <a:pt x="-1379" y="9421"/>
                    <a:pt x="332" y="7068"/>
                  </a:cubicBezTo>
                  <a:cubicBezTo>
                    <a:pt x="2146" y="4677"/>
                    <a:pt x="4527" y="2830"/>
                    <a:pt x="7290" y="1734"/>
                  </a:cubicBezTo>
                  <a:cubicBezTo>
                    <a:pt x="10620" y="381"/>
                    <a:pt x="14145" y="-266"/>
                    <a:pt x="17764" y="-171"/>
                  </a:cubicBezTo>
                  <a:cubicBezTo>
                    <a:pt x="21289" y="-190"/>
                    <a:pt x="24717" y="325"/>
                    <a:pt x="28051" y="1353"/>
                  </a:cubicBezTo>
                  <a:cubicBezTo>
                    <a:pt x="31288" y="2267"/>
                    <a:pt x="34339" y="3649"/>
                    <a:pt x="37102" y="5449"/>
                  </a:cubicBezTo>
                  <a:lnTo>
                    <a:pt x="32912" y="14307"/>
                  </a:lnTo>
                  <a:cubicBezTo>
                    <a:pt x="30242" y="12678"/>
                    <a:pt x="27386" y="11402"/>
                    <a:pt x="24433" y="10497"/>
                  </a:cubicBezTo>
                  <a:close/>
                </a:path>
              </a:pathLst>
            </a:custGeom>
            <a:solidFill>
              <a:srgbClr val="6D6E71"/>
            </a:solidFill>
            <a:ln w="9525" cap="flat">
              <a:noFill/>
              <a:prstDash val="solid"/>
              <a:miter/>
            </a:ln>
          </p:spPr>
          <p:txBody>
            <a:bodyPr rtlCol="0" anchor="ctr"/>
            <a:lstStyle/>
            <a:p>
              <a:endParaRPr lang="en-US"/>
            </a:p>
          </p:txBody>
        </p:sp>
        <p:sp>
          <p:nvSpPr>
            <p:cNvPr id="781" name="Freeform: Shape 780">
              <a:extLst>
                <a:ext uri="{FF2B5EF4-FFF2-40B4-BE49-F238E27FC236}">
                  <a16:creationId xmlns:a16="http://schemas.microsoft.com/office/drawing/2014/main" id="{DB47237C-AA22-44DD-B5D1-689B678B1524}"/>
                </a:ext>
              </a:extLst>
            </p:cNvPr>
            <p:cNvSpPr/>
            <p:nvPr/>
          </p:nvSpPr>
          <p:spPr>
            <a:xfrm>
              <a:off x="17997004" y="1324257"/>
              <a:ext cx="38199" cy="41444"/>
            </a:xfrm>
            <a:custGeom>
              <a:avLst/>
              <a:gdLst>
                <a:gd name="connsiteX0" fmla="*/ 15580 w 38199"/>
                <a:gd name="connsiteY0" fmla="*/ 8491 h 41444"/>
                <a:gd name="connsiteX1" fmla="*/ 7580 w 38199"/>
                <a:gd name="connsiteY1" fmla="*/ 11920 h 41444"/>
                <a:gd name="connsiteX2" fmla="*/ 4436 w 38199"/>
                <a:gd name="connsiteY2" fmla="*/ 20588 h 41444"/>
                <a:gd name="connsiteX3" fmla="*/ 7580 w 38199"/>
                <a:gd name="connsiteY3" fmla="*/ 29446 h 41444"/>
                <a:gd name="connsiteX4" fmla="*/ 15580 w 38199"/>
                <a:gd name="connsiteY4" fmla="*/ 32780 h 41444"/>
                <a:gd name="connsiteX5" fmla="*/ 26533 w 38199"/>
                <a:gd name="connsiteY5" fmla="*/ 27922 h 41444"/>
                <a:gd name="connsiteX6" fmla="*/ 32723 w 38199"/>
                <a:gd name="connsiteY6" fmla="*/ 33066 h 41444"/>
                <a:gd name="connsiteX7" fmla="*/ 25486 w 38199"/>
                <a:gd name="connsiteY7" fmla="*/ 39162 h 41444"/>
                <a:gd name="connsiteX8" fmla="*/ 15106 w 38199"/>
                <a:gd name="connsiteY8" fmla="*/ 41257 h 41444"/>
                <a:gd name="connsiteX9" fmla="*/ 4339 w 38199"/>
                <a:gd name="connsiteY9" fmla="*/ 38685 h 41444"/>
                <a:gd name="connsiteX10" fmla="*/ -2898 w 38199"/>
                <a:gd name="connsiteY10" fmla="*/ 31447 h 41444"/>
                <a:gd name="connsiteX11" fmla="*/ -5470 w 38199"/>
                <a:gd name="connsiteY11" fmla="*/ 20683 h 41444"/>
                <a:gd name="connsiteX12" fmla="*/ -2898 w 38199"/>
                <a:gd name="connsiteY12" fmla="*/ 9730 h 41444"/>
                <a:gd name="connsiteX13" fmla="*/ 4436 w 38199"/>
                <a:gd name="connsiteY13" fmla="*/ 2395 h 41444"/>
                <a:gd name="connsiteX14" fmla="*/ 15199 w 38199"/>
                <a:gd name="connsiteY14" fmla="*/ -176 h 41444"/>
                <a:gd name="connsiteX15" fmla="*/ 25203 w 38199"/>
                <a:gd name="connsiteY15" fmla="*/ 1824 h 41444"/>
                <a:gd name="connsiteX16" fmla="*/ 32249 w 38199"/>
                <a:gd name="connsiteY16" fmla="*/ 7348 h 41444"/>
                <a:gd name="connsiteX17" fmla="*/ 26249 w 38199"/>
                <a:gd name="connsiteY17" fmla="*/ 13063 h 41444"/>
                <a:gd name="connsiteX18" fmla="*/ 15580 w 38199"/>
                <a:gd name="connsiteY18" fmla="*/ 8491 h 41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199" h="41444">
                  <a:moveTo>
                    <a:pt x="15580" y="8491"/>
                  </a:moveTo>
                  <a:cubicBezTo>
                    <a:pt x="12534" y="8377"/>
                    <a:pt x="9580" y="9634"/>
                    <a:pt x="7580" y="11920"/>
                  </a:cubicBezTo>
                  <a:cubicBezTo>
                    <a:pt x="5390" y="14273"/>
                    <a:pt x="4246" y="17397"/>
                    <a:pt x="4436" y="20588"/>
                  </a:cubicBezTo>
                  <a:cubicBezTo>
                    <a:pt x="4339" y="23836"/>
                    <a:pt x="5390" y="27008"/>
                    <a:pt x="7580" y="29446"/>
                  </a:cubicBezTo>
                  <a:cubicBezTo>
                    <a:pt x="9673" y="31656"/>
                    <a:pt x="12534" y="32875"/>
                    <a:pt x="15580" y="32780"/>
                  </a:cubicBezTo>
                  <a:cubicBezTo>
                    <a:pt x="19770" y="33085"/>
                    <a:pt x="23961" y="31265"/>
                    <a:pt x="26533" y="27922"/>
                  </a:cubicBezTo>
                  <a:lnTo>
                    <a:pt x="32723" y="33066"/>
                  </a:lnTo>
                  <a:cubicBezTo>
                    <a:pt x="30914" y="35723"/>
                    <a:pt x="28440" y="37838"/>
                    <a:pt x="25486" y="39162"/>
                  </a:cubicBezTo>
                  <a:cubicBezTo>
                    <a:pt x="22249" y="40629"/>
                    <a:pt x="18724" y="41343"/>
                    <a:pt x="15106" y="41257"/>
                  </a:cubicBezTo>
                  <a:cubicBezTo>
                    <a:pt x="11389" y="41333"/>
                    <a:pt x="7673" y="40447"/>
                    <a:pt x="4339" y="38685"/>
                  </a:cubicBezTo>
                  <a:cubicBezTo>
                    <a:pt x="1292" y="37038"/>
                    <a:pt x="-1280" y="34523"/>
                    <a:pt x="-2898" y="31447"/>
                  </a:cubicBezTo>
                  <a:cubicBezTo>
                    <a:pt x="-4614" y="28132"/>
                    <a:pt x="-5563" y="24427"/>
                    <a:pt x="-5470" y="20683"/>
                  </a:cubicBezTo>
                  <a:cubicBezTo>
                    <a:pt x="-5563" y="16873"/>
                    <a:pt x="-4707" y="13101"/>
                    <a:pt x="-2898" y="9730"/>
                  </a:cubicBezTo>
                  <a:cubicBezTo>
                    <a:pt x="-1182" y="6653"/>
                    <a:pt x="1390" y="4119"/>
                    <a:pt x="4436" y="2395"/>
                  </a:cubicBezTo>
                  <a:cubicBezTo>
                    <a:pt x="7771" y="643"/>
                    <a:pt x="11482" y="-243"/>
                    <a:pt x="15199" y="-176"/>
                  </a:cubicBezTo>
                  <a:cubicBezTo>
                    <a:pt x="18626" y="-234"/>
                    <a:pt x="22059" y="452"/>
                    <a:pt x="25203" y="1824"/>
                  </a:cubicBezTo>
                  <a:cubicBezTo>
                    <a:pt x="27961" y="3024"/>
                    <a:pt x="30439" y="4929"/>
                    <a:pt x="32249" y="7348"/>
                  </a:cubicBezTo>
                  <a:lnTo>
                    <a:pt x="26249" y="13063"/>
                  </a:lnTo>
                  <a:cubicBezTo>
                    <a:pt x="23579" y="10034"/>
                    <a:pt x="19677" y="8358"/>
                    <a:pt x="15580" y="8491"/>
                  </a:cubicBezTo>
                  <a:close/>
                </a:path>
              </a:pathLst>
            </a:custGeom>
            <a:solidFill>
              <a:srgbClr val="6D6E71"/>
            </a:solidFill>
            <a:ln w="9525" cap="flat">
              <a:noFill/>
              <a:prstDash val="solid"/>
              <a:miter/>
            </a:ln>
          </p:spPr>
          <p:txBody>
            <a:bodyPr rtlCol="0" anchor="ctr"/>
            <a:lstStyle/>
            <a:p>
              <a:endParaRPr lang="en-US"/>
            </a:p>
          </p:txBody>
        </p:sp>
        <p:sp>
          <p:nvSpPr>
            <p:cNvPr id="782" name="Freeform: Shape 781">
              <a:extLst>
                <a:ext uri="{FF2B5EF4-FFF2-40B4-BE49-F238E27FC236}">
                  <a16:creationId xmlns:a16="http://schemas.microsoft.com/office/drawing/2014/main" id="{EE819EE2-795A-4D0E-A2C8-E5E26ECA71D2}"/>
                </a:ext>
              </a:extLst>
            </p:cNvPr>
            <p:cNvSpPr/>
            <p:nvPr/>
          </p:nvSpPr>
          <p:spPr>
            <a:xfrm>
              <a:off x="18044064" y="1324165"/>
              <a:ext cx="23431" cy="41052"/>
            </a:xfrm>
            <a:custGeom>
              <a:avLst/>
              <a:gdLst>
                <a:gd name="connsiteX0" fmla="*/ 9666 w 23431"/>
                <a:gd name="connsiteY0" fmla="*/ 2011 h 41052"/>
                <a:gd name="connsiteX1" fmla="*/ 17954 w 23431"/>
                <a:gd name="connsiteY1" fmla="*/ -180 h 41052"/>
                <a:gd name="connsiteX2" fmla="*/ 17954 w 23431"/>
                <a:gd name="connsiteY2" fmla="*/ 9345 h 41052"/>
                <a:gd name="connsiteX3" fmla="*/ 7857 w 23431"/>
                <a:gd name="connsiteY3" fmla="*/ 12298 h 41052"/>
                <a:gd name="connsiteX4" fmla="*/ 4048 w 23431"/>
                <a:gd name="connsiteY4" fmla="*/ 21251 h 41052"/>
                <a:gd name="connsiteX5" fmla="*/ 4048 w 23431"/>
                <a:gd name="connsiteY5" fmla="*/ 40873 h 41052"/>
                <a:gd name="connsiteX6" fmla="*/ -5477 w 23431"/>
                <a:gd name="connsiteY6" fmla="*/ 40873 h 41052"/>
                <a:gd name="connsiteX7" fmla="*/ -5477 w 23431"/>
                <a:gd name="connsiteY7" fmla="*/ 106 h 41052"/>
                <a:gd name="connsiteX8" fmla="*/ 4048 w 23431"/>
                <a:gd name="connsiteY8" fmla="*/ 106 h 41052"/>
                <a:gd name="connsiteX9" fmla="*/ 4048 w 23431"/>
                <a:gd name="connsiteY9" fmla="*/ 8012 h 41052"/>
                <a:gd name="connsiteX10" fmla="*/ 9666 w 23431"/>
                <a:gd name="connsiteY10" fmla="*/ 2011 h 4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31" h="41052">
                  <a:moveTo>
                    <a:pt x="9666" y="2011"/>
                  </a:moveTo>
                  <a:cubicBezTo>
                    <a:pt x="12238" y="620"/>
                    <a:pt x="15099" y="-132"/>
                    <a:pt x="17954" y="-180"/>
                  </a:cubicBezTo>
                  <a:lnTo>
                    <a:pt x="17954" y="9345"/>
                  </a:lnTo>
                  <a:cubicBezTo>
                    <a:pt x="14336" y="8935"/>
                    <a:pt x="10718" y="10002"/>
                    <a:pt x="7857" y="12298"/>
                  </a:cubicBezTo>
                  <a:cubicBezTo>
                    <a:pt x="5285" y="14546"/>
                    <a:pt x="3858" y="17841"/>
                    <a:pt x="4048" y="21251"/>
                  </a:cubicBezTo>
                  <a:lnTo>
                    <a:pt x="4048" y="40873"/>
                  </a:lnTo>
                  <a:lnTo>
                    <a:pt x="-5477" y="40873"/>
                  </a:lnTo>
                  <a:lnTo>
                    <a:pt x="-5477" y="106"/>
                  </a:lnTo>
                  <a:lnTo>
                    <a:pt x="4048" y="106"/>
                  </a:lnTo>
                  <a:lnTo>
                    <a:pt x="4048" y="8012"/>
                  </a:lnTo>
                  <a:cubicBezTo>
                    <a:pt x="5285" y="5516"/>
                    <a:pt x="7285" y="3430"/>
                    <a:pt x="9666" y="2011"/>
                  </a:cubicBezTo>
                  <a:close/>
                </a:path>
              </a:pathLst>
            </a:custGeom>
            <a:solidFill>
              <a:srgbClr val="6D6E71"/>
            </a:solidFill>
            <a:ln w="9525" cap="flat">
              <a:noFill/>
              <a:prstDash val="solid"/>
              <a:miter/>
            </a:ln>
          </p:spPr>
          <p:txBody>
            <a:bodyPr rtlCol="0" anchor="ctr"/>
            <a:lstStyle/>
            <a:p>
              <a:endParaRPr lang="en-US"/>
            </a:p>
          </p:txBody>
        </p:sp>
        <p:sp>
          <p:nvSpPr>
            <p:cNvPr id="783" name="Freeform: Shape 782">
              <a:extLst>
                <a:ext uri="{FF2B5EF4-FFF2-40B4-BE49-F238E27FC236}">
                  <a16:creationId xmlns:a16="http://schemas.microsoft.com/office/drawing/2014/main" id="{7BF2E31F-1804-4900-87BE-35E114CFEECD}"/>
                </a:ext>
              </a:extLst>
            </p:cNvPr>
            <p:cNvSpPr/>
            <p:nvPr/>
          </p:nvSpPr>
          <p:spPr>
            <a:xfrm>
              <a:off x="18070348" y="1324251"/>
              <a:ext cx="39849" cy="41447"/>
            </a:xfrm>
            <a:custGeom>
              <a:avLst/>
              <a:gdLst>
                <a:gd name="connsiteX0" fmla="*/ 29388 w 39849"/>
                <a:gd name="connsiteY0" fmla="*/ 5449 h 41447"/>
                <a:gd name="connsiteX1" fmla="*/ 34342 w 39849"/>
                <a:gd name="connsiteY1" fmla="*/ 21070 h 41447"/>
                <a:gd name="connsiteX2" fmla="*/ 34342 w 39849"/>
                <a:gd name="connsiteY2" fmla="*/ 24023 h 41447"/>
                <a:gd name="connsiteX3" fmla="*/ 4529 w 39849"/>
                <a:gd name="connsiteY3" fmla="*/ 24023 h 41447"/>
                <a:gd name="connsiteX4" fmla="*/ 8627 w 39849"/>
                <a:gd name="connsiteY4" fmla="*/ 30785 h 41447"/>
                <a:gd name="connsiteX5" fmla="*/ 16152 w 39849"/>
                <a:gd name="connsiteY5" fmla="*/ 33262 h 41447"/>
                <a:gd name="connsiteX6" fmla="*/ 22152 w 39849"/>
                <a:gd name="connsiteY6" fmla="*/ 32119 h 41447"/>
                <a:gd name="connsiteX7" fmla="*/ 27105 w 39849"/>
                <a:gd name="connsiteY7" fmla="*/ 28690 h 41447"/>
                <a:gd name="connsiteX8" fmla="*/ 32439 w 39849"/>
                <a:gd name="connsiteY8" fmla="*/ 34309 h 41447"/>
                <a:gd name="connsiteX9" fmla="*/ 25007 w 39849"/>
                <a:gd name="connsiteY9" fmla="*/ 39453 h 41447"/>
                <a:gd name="connsiteX10" fmla="*/ 15482 w 39849"/>
                <a:gd name="connsiteY10" fmla="*/ 41263 h 41447"/>
                <a:gd name="connsiteX11" fmla="*/ 4529 w 39849"/>
                <a:gd name="connsiteY11" fmla="*/ 38691 h 41447"/>
                <a:gd name="connsiteX12" fmla="*/ -2805 w 39849"/>
                <a:gd name="connsiteY12" fmla="*/ 31452 h 41447"/>
                <a:gd name="connsiteX13" fmla="*/ -5470 w 39849"/>
                <a:gd name="connsiteY13" fmla="*/ 20689 h 41447"/>
                <a:gd name="connsiteX14" fmla="*/ -2805 w 39849"/>
                <a:gd name="connsiteY14" fmla="*/ 9830 h 41447"/>
                <a:gd name="connsiteX15" fmla="*/ 4529 w 39849"/>
                <a:gd name="connsiteY15" fmla="*/ 2496 h 41447"/>
                <a:gd name="connsiteX16" fmla="*/ 15292 w 39849"/>
                <a:gd name="connsiteY16" fmla="*/ -171 h 41447"/>
                <a:gd name="connsiteX17" fmla="*/ 29388 w 39849"/>
                <a:gd name="connsiteY17" fmla="*/ 5449 h 41447"/>
                <a:gd name="connsiteX18" fmla="*/ 25198 w 39849"/>
                <a:gd name="connsiteY18" fmla="*/ 17355 h 41447"/>
                <a:gd name="connsiteX19" fmla="*/ 22245 w 39849"/>
                <a:gd name="connsiteY19" fmla="*/ 10211 h 41447"/>
                <a:gd name="connsiteX20" fmla="*/ 7483 w 39849"/>
                <a:gd name="connsiteY20" fmla="*/ 10211 h 41447"/>
                <a:gd name="connsiteX21" fmla="*/ 3864 w 39849"/>
                <a:gd name="connsiteY21" fmla="*/ 17355 h 41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849" h="41447">
                  <a:moveTo>
                    <a:pt x="29388" y="5449"/>
                  </a:moveTo>
                  <a:cubicBezTo>
                    <a:pt x="32914" y="9868"/>
                    <a:pt x="34630" y="15431"/>
                    <a:pt x="34342" y="21070"/>
                  </a:cubicBezTo>
                  <a:cubicBezTo>
                    <a:pt x="34342" y="22308"/>
                    <a:pt x="34342" y="23356"/>
                    <a:pt x="34342" y="24023"/>
                  </a:cubicBezTo>
                  <a:lnTo>
                    <a:pt x="4529" y="24023"/>
                  </a:lnTo>
                  <a:cubicBezTo>
                    <a:pt x="5101" y="26690"/>
                    <a:pt x="6529" y="29080"/>
                    <a:pt x="8627" y="30785"/>
                  </a:cubicBezTo>
                  <a:cubicBezTo>
                    <a:pt x="10720" y="32500"/>
                    <a:pt x="13389" y="33376"/>
                    <a:pt x="16152" y="33262"/>
                  </a:cubicBezTo>
                  <a:cubicBezTo>
                    <a:pt x="18245" y="33271"/>
                    <a:pt x="20245" y="32881"/>
                    <a:pt x="22152" y="32119"/>
                  </a:cubicBezTo>
                  <a:cubicBezTo>
                    <a:pt x="24054" y="31357"/>
                    <a:pt x="25770" y="30185"/>
                    <a:pt x="27105" y="28690"/>
                  </a:cubicBezTo>
                  <a:lnTo>
                    <a:pt x="32439" y="34309"/>
                  </a:lnTo>
                  <a:cubicBezTo>
                    <a:pt x="30342" y="36548"/>
                    <a:pt x="27868" y="38300"/>
                    <a:pt x="25007" y="39453"/>
                  </a:cubicBezTo>
                  <a:cubicBezTo>
                    <a:pt x="21961" y="40691"/>
                    <a:pt x="18724" y="41310"/>
                    <a:pt x="15482" y="41263"/>
                  </a:cubicBezTo>
                  <a:cubicBezTo>
                    <a:pt x="11673" y="41339"/>
                    <a:pt x="7864" y="40453"/>
                    <a:pt x="4529" y="38691"/>
                  </a:cubicBezTo>
                  <a:cubicBezTo>
                    <a:pt x="1385" y="37081"/>
                    <a:pt x="-1187" y="34557"/>
                    <a:pt x="-2805" y="31452"/>
                  </a:cubicBezTo>
                  <a:cubicBezTo>
                    <a:pt x="-4614" y="28166"/>
                    <a:pt x="-5568" y="24451"/>
                    <a:pt x="-5470" y="20689"/>
                  </a:cubicBezTo>
                  <a:cubicBezTo>
                    <a:pt x="-5470" y="16898"/>
                    <a:pt x="-4614" y="13164"/>
                    <a:pt x="-2805" y="9830"/>
                  </a:cubicBezTo>
                  <a:cubicBezTo>
                    <a:pt x="-1089" y="6725"/>
                    <a:pt x="1385" y="4172"/>
                    <a:pt x="4529" y="2496"/>
                  </a:cubicBezTo>
                  <a:cubicBezTo>
                    <a:pt x="7864" y="667"/>
                    <a:pt x="11580" y="-247"/>
                    <a:pt x="15292" y="-171"/>
                  </a:cubicBezTo>
                  <a:cubicBezTo>
                    <a:pt x="20533" y="-333"/>
                    <a:pt x="25677" y="1705"/>
                    <a:pt x="29388" y="5449"/>
                  </a:cubicBezTo>
                  <a:close/>
                  <a:moveTo>
                    <a:pt x="25198" y="17355"/>
                  </a:moveTo>
                  <a:cubicBezTo>
                    <a:pt x="25296" y="14659"/>
                    <a:pt x="24151" y="12069"/>
                    <a:pt x="22245" y="10211"/>
                  </a:cubicBezTo>
                  <a:cubicBezTo>
                    <a:pt x="17961" y="6649"/>
                    <a:pt x="11766" y="6649"/>
                    <a:pt x="7483" y="10211"/>
                  </a:cubicBezTo>
                  <a:cubicBezTo>
                    <a:pt x="5483" y="12097"/>
                    <a:pt x="4148" y="14621"/>
                    <a:pt x="3864" y="17355"/>
                  </a:cubicBezTo>
                  <a:close/>
                </a:path>
              </a:pathLst>
            </a:custGeom>
            <a:solidFill>
              <a:srgbClr val="6D6E71"/>
            </a:solidFill>
            <a:ln w="9525" cap="flat">
              <a:noFill/>
              <a:prstDash val="solid"/>
              <a:miter/>
            </a:ln>
          </p:spPr>
          <p:txBody>
            <a:bodyPr rtlCol="0" anchor="ctr"/>
            <a:lstStyle/>
            <a:p>
              <a:endParaRPr lang="en-US"/>
            </a:p>
          </p:txBody>
        </p:sp>
        <p:sp>
          <p:nvSpPr>
            <p:cNvPr id="784" name="Freeform: Shape 783">
              <a:extLst>
                <a:ext uri="{FF2B5EF4-FFF2-40B4-BE49-F238E27FC236}">
                  <a16:creationId xmlns:a16="http://schemas.microsoft.com/office/drawing/2014/main" id="{ED36D78D-47E7-466A-A732-6FFEFE790D54}"/>
                </a:ext>
              </a:extLst>
            </p:cNvPr>
            <p:cNvSpPr/>
            <p:nvPr/>
          </p:nvSpPr>
          <p:spPr>
            <a:xfrm>
              <a:off x="18115211" y="1324242"/>
              <a:ext cx="40082" cy="41457"/>
            </a:xfrm>
            <a:custGeom>
              <a:avLst/>
              <a:gdLst>
                <a:gd name="connsiteX0" fmla="*/ 29677 w 40082"/>
                <a:gd name="connsiteY0" fmla="*/ 5458 h 41457"/>
                <a:gd name="connsiteX1" fmla="*/ 34532 w 40082"/>
                <a:gd name="connsiteY1" fmla="*/ 21079 h 41457"/>
                <a:gd name="connsiteX2" fmla="*/ 34532 w 40082"/>
                <a:gd name="connsiteY2" fmla="*/ 24032 h 41457"/>
                <a:gd name="connsiteX3" fmla="*/ 4436 w 40082"/>
                <a:gd name="connsiteY3" fmla="*/ 24032 h 41457"/>
                <a:gd name="connsiteX4" fmla="*/ 8529 w 40082"/>
                <a:gd name="connsiteY4" fmla="*/ 30795 h 41457"/>
                <a:gd name="connsiteX5" fmla="*/ 16152 w 40082"/>
                <a:gd name="connsiteY5" fmla="*/ 33271 h 41457"/>
                <a:gd name="connsiteX6" fmla="*/ 22152 w 40082"/>
                <a:gd name="connsiteY6" fmla="*/ 32128 h 41457"/>
                <a:gd name="connsiteX7" fmla="*/ 27105 w 40082"/>
                <a:gd name="connsiteY7" fmla="*/ 28699 h 41457"/>
                <a:gd name="connsiteX8" fmla="*/ 32439 w 40082"/>
                <a:gd name="connsiteY8" fmla="*/ 34319 h 41457"/>
                <a:gd name="connsiteX9" fmla="*/ 25007 w 40082"/>
                <a:gd name="connsiteY9" fmla="*/ 39463 h 41457"/>
                <a:gd name="connsiteX10" fmla="*/ 15482 w 40082"/>
                <a:gd name="connsiteY10" fmla="*/ 41273 h 41457"/>
                <a:gd name="connsiteX11" fmla="*/ 4436 w 40082"/>
                <a:gd name="connsiteY11" fmla="*/ 38701 h 41457"/>
                <a:gd name="connsiteX12" fmla="*/ -2898 w 40082"/>
                <a:gd name="connsiteY12" fmla="*/ 31462 h 41457"/>
                <a:gd name="connsiteX13" fmla="*/ -5470 w 40082"/>
                <a:gd name="connsiteY13" fmla="*/ 20699 h 41457"/>
                <a:gd name="connsiteX14" fmla="*/ -2805 w 40082"/>
                <a:gd name="connsiteY14" fmla="*/ 9840 h 41457"/>
                <a:gd name="connsiteX15" fmla="*/ 4529 w 40082"/>
                <a:gd name="connsiteY15" fmla="*/ 2506 h 41457"/>
                <a:gd name="connsiteX16" fmla="*/ 15292 w 40082"/>
                <a:gd name="connsiteY16" fmla="*/ -161 h 41457"/>
                <a:gd name="connsiteX17" fmla="*/ 29677 w 40082"/>
                <a:gd name="connsiteY17" fmla="*/ 5458 h 41457"/>
                <a:gd name="connsiteX18" fmla="*/ 25486 w 40082"/>
                <a:gd name="connsiteY18" fmla="*/ 17365 h 41457"/>
                <a:gd name="connsiteX19" fmla="*/ 22533 w 40082"/>
                <a:gd name="connsiteY19" fmla="*/ 10221 h 41457"/>
                <a:gd name="connsiteX20" fmla="*/ 15008 w 40082"/>
                <a:gd name="connsiteY20" fmla="*/ 7554 h 41457"/>
                <a:gd name="connsiteX21" fmla="*/ 7766 w 40082"/>
                <a:gd name="connsiteY21" fmla="*/ 10221 h 41457"/>
                <a:gd name="connsiteX22" fmla="*/ 4148 w 40082"/>
                <a:gd name="connsiteY22" fmla="*/ 17365 h 4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082" h="41457">
                  <a:moveTo>
                    <a:pt x="29677" y="5458"/>
                  </a:moveTo>
                  <a:cubicBezTo>
                    <a:pt x="33202" y="9888"/>
                    <a:pt x="34914" y="15450"/>
                    <a:pt x="34532" y="21079"/>
                  </a:cubicBezTo>
                  <a:cubicBezTo>
                    <a:pt x="34630" y="22061"/>
                    <a:pt x="34630" y="23051"/>
                    <a:pt x="34532" y="24032"/>
                  </a:cubicBezTo>
                  <a:lnTo>
                    <a:pt x="4436" y="24032"/>
                  </a:lnTo>
                  <a:cubicBezTo>
                    <a:pt x="5004" y="26680"/>
                    <a:pt x="6436" y="29071"/>
                    <a:pt x="8529" y="30795"/>
                  </a:cubicBezTo>
                  <a:cubicBezTo>
                    <a:pt x="10720" y="32509"/>
                    <a:pt x="13389" y="33395"/>
                    <a:pt x="16152" y="33271"/>
                  </a:cubicBezTo>
                  <a:cubicBezTo>
                    <a:pt x="18245" y="33281"/>
                    <a:pt x="20245" y="32891"/>
                    <a:pt x="22152" y="32128"/>
                  </a:cubicBezTo>
                  <a:cubicBezTo>
                    <a:pt x="24054" y="31366"/>
                    <a:pt x="25770" y="30195"/>
                    <a:pt x="27105" y="28699"/>
                  </a:cubicBezTo>
                  <a:lnTo>
                    <a:pt x="32439" y="34319"/>
                  </a:lnTo>
                  <a:cubicBezTo>
                    <a:pt x="30342" y="36557"/>
                    <a:pt x="27868" y="38310"/>
                    <a:pt x="25007" y="39463"/>
                  </a:cubicBezTo>
                  <a:cubicBezTo>
                    <a:pt x="21961" y="40682"/>
                    <a:pt x="18724" y="41301"/>
                    <a:pt x="15482" y="41273"/>
                  </a:cubicBezTo>
                  <a:cubicBezTo>
                    <a:pt x="11673" y="41349"/>
                    <a:pt x="7864" y="40463"/>
                    <a:pt x="4436" y="38701"/>
                  </a:cubicBezTo>
                  <a:cubicBezTo>
                    <a:pt x="1292" y="37062"/>
                    <a:pt x="-1187" y="34538"/>
                    <a:pt x="-2898" y="31462"/>
                  </a:cubicBezTo>
                  <a:cubicBezTo>
                    <a:pt x="-4614" y="28147"/>
                    <a:pt x="-5568" y="24442"/>
                    <a:pt x="-5470" y="20699"/>
                  </a:cubicBezTo>
                  <a:cubicBezTo>
                    <a:pt x="-5568" y="16907"/>
                    <a:pt x="-4614" y="13155"/>
                    <a:pt x="-2805" y="9840"/>
                  </a:cubicBezTo>
                  <a:cubicBezTo>
                    <a:pt x="-1089" y="6735"/>
                    <a:pt x="1385" y="4182"/>
                    <a:pt x="4529" y="2506"/>
                  </a:cubicBezTo>
                  <a:cubicBezTo>
                    <a:pt x="7766" y="667"/>
                    <a:pt x="11482" y="-257"/>
                    <a:pt x="15292" y="-161"/>
                  </a:cubicBezTo>
                  <a:cubicBezTo>
                    <a:pt x="20626" y="-399"/>
                    <a:pt x="25868" y="1639"/>
                    <a:pt x="29677" y="5458"/>
                  </a:cubicBezTo>
                  <a:close/>
                  <a:moveTo>
                    <a:pt x="25486" y="17365"/>
                  </a:moveTo>
                  <a:cubicBezTo>
                    <a:pt x="25486" y="14688"/>
                    <a:pt x="24435" y="12126"/>
                    <a:pt x="22533" y="10221"/>
                  </a:cubicBezTo>
                  <a:cubicBezTo>
                    <a:pt x="20435" y="8364"/>
                    <a:pt x="17770" y="7402"/>
                    <a:pt x="15008" y="7554"/>
                  </a:cubicBezTo>
                  <a:cubicBezTo>
                    <a:pt x="12338" y="7459"/>
                    <a:pt x="9766" y="8421"/>
                    <a:pt x="7766" y="10221"/>
                  </a:cubicBezTo>
                  <a:cubicBezTo>
                    <a:pt x="5767" y="12078"/>
                    <a:pt x="4436" y="14622"/>
                    <a:pt x="4148" y="17365"/>
                  </a:cubicBezTo>
                  <a:close/>
                </a:path>
              </a:pathLst>
            </a:custGeom>
            <a:solidFill>
              <a:srgbClr val="6D6E71"/>
            </a:solidFill>
            <a:ln w="9525" cap="flat">
              <a:noFill/>
              <a:prstDash val="solid"/>
              <a:miter/>
            </a:ln>
          </p:spPr>
          <p:txBody>
            <a:bodyPr rtlCol="0" anchor="ctr"/>
            <a:lstStyle/>
            <a:p>
              <a:endParaRPr lang="en-US"/>
            </a:p>
          </p:txBody>
        </p:sp>
        <p:sp>
          <p:nvSpPr>
            <p:cNvPr id="785" name="Freeform: Shape 784">
              <a:extLst>
                <a:ext uri="{FF2B5EF4-FFF2-40B4-BE49-F238E27FC236}">
                  <a16:creationId xmlns:a16="http://schemas.microsoft.com/office/drawing/2014/main" id="{48FB703E-EDF2-48B5-BE84-14BFE05BDC2E}"/>
                </a:ext>
              </a:extLst>
            </p:cNvPr>
            <p:cNvSpPr/>
            <p:nvPr/>
          </p:nvSpPr>
          <p:spPr>
            <a:xfrm>
              <a:off x="18164173" y="1323840"/>
              <a:ext cx="39278" cy="41472"/>
            </a:xfrm>
            <a:custGeom>
              <a:avLst/>
              <a:gdLst>
                <a:gd name="connsiteX0" fmla="*/ 29675 w 39278"/>
                <a:gd name="connsiteY0" fmla="*/ 4431 h 41472"/>
                <a:gd name="connsiteX1" fmla="*/ 33767 w 39278"/>
                <a:gd name="connsiteY1" fmla="*/ 15861 h 41472"/>
                <a:gd name="connsiteX2" fmla="*/ 33767 w 39278"/>
                <a:gd name="connsiteY2" fmla="*/ 41293 h 41472"/>
                <a:gd name="connsiteX3" fmla="*/ 23768 w 39278"/>
                <a:gd name="connsiteY3" fmla="*/ 41293 h 41472"/>
                <a:gd name="connsiteX4" fmla="*/ 23768 w 39278"/>
                <a:gd name="connsiteY4" fmla="*/ 18814 h 41472"/>
                <a:gd name="connsiteX5" fmla="*/ 16243 w 39278"/>
                <a:gd name="connsiteY5" fmla="*/ 9327 h 41472"/>
                <a:gd name="connsiteX6" fmla="*/ 14717 w 39278"/>
                <a:gd name="connsiteY6" fmla="*/ 9289 h 41472"/>
                <a:gd name="connsiteX7" fmla="*/ 6908 w 39278"/>
                <a:gd name="connsiteY7" fmla="*/ 12622 h 41472"/>
                <a:gd name="connsiteX8" fmla="*/ 4048 w 39278"/>
                <a:gd name="connsiteY8" fmla="*/ 21004 h 41472"/>
                <a:gd name="connsiteX9" fmla="*/ 4048 w 39278"/>
                <a:gd name="connsiteY9" fmla="*/ 41007 h 41472"/>
                <a:gd name="connsiteX10" fmla="*/ -5477 w 39278"/>
                <a:gd name="connsiteY10" fmla="*/ 41007 h 41472"/>
                <a:gd name="connsiteX11" fmla="*/ -5477 w 39278"/>
                <a:gd name="connsiteY11" fmla="*/ 240 h 41472"/>
                <a:gd name="connsiteX12" fmla="*/ 4048 w 39278"/>
                <a:gd name="connsiteY12" fmla="*/ 240 h 41472"/>
                <a:gd name="connsiteX13" fmla="*/ 4048 w 39278"/>
                <a:gd name="connsiteY13" fmla="*/ 7860 h 41472"/>
                <a:gd name="connsiteX14" fmla="*/ 18624 w 39278"/>
                <a:gd name="connsiteY14" fmla="*/ -141 h 41472"/>
                <a:gd name="connsiteX15" fmla="*/ 29675 w 39278"/>
                <a:gd name="connsiteY15" fmla="*/ 4431 h 41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278" h="41472">
                  <a:moveTo>
                    <a:pt x="29675" y="4431"/>
                  </a:moveTo>
                  <a:cubicBezTo>
                    <a:pt x="32530" y="7527"/>
                    <a:pt x="34056" y="11651"/>
                    <a:pt x="33767" y="15861"/>
                  </a:cubicBezTo>
                  <a:lnTo>
                    <a:pt x="33767" y="41293"/>
                  </a:lnTo>
                  <a:lnTo>
                    <a:pt x="23768" y="41293"/>
                  </a:lnTo>
                  <a:lnTo>
                    <a:pt x="23768" y="18814"/>
                  </a:lnTo>
                  <a:cubicBezTo>
                    <a:pt x="24340" y="14108"/>
                    <a:pt x="20908" y="9860"/>
                    <a:pt x="16243" y="9327"/>
                  </a:cubicBezTo>
                  <a:cubicBezTo>
                    <a:pt x="15764" y="9270"/>
                    <a:pt x="15196" y="9260"/>
                    <a:pt x="14717" y="9289"/>
                  </a:cubicBezTo>
                  <a:cubicBezTo>
                    <a:pt x="11764" y="9117"/>
                    <a:pt x="8811" y="10346"/>
                    <a:pt x="6908" y="12622"/>
                  </a:cubicBezTo>
                  <a:cubicBezTo>
                    <a:pt x="4909" y="14966"/>
                    <a:pt x="3955" y="17956"/>
                    <a:pt x="4048" y="21004"/>
                  </a:cubicBezTo>
                  <a:lnTo>
                    <a:pt x="4048" y="41007"/>
                  </a:lnTo>
                  <a:lnTo>
                    <a:pt x="-5477" y="41007"/>
                  </a:lnTo>
                  <a:lnTo>
                    <a:pt x="-5477" y="240"/>
                  </a:lnTo>
                  <a:lnTo>
                    <a:pt x="4048" y="240"/>
                  </a:lnTo>
                  <a:lnTo>
                    <a:pt x="4048" y="7860"/>
                  </a:lnTo>
                  <a:cubicBezTo>
                    <a:pt x="6908" y="2564"/>
                    <a:pt x="12624" y="-569"/>
                    <a:pt x="18624" y="-141"/>
                  </a:cubicBezTo>
                  <a:cubicBezTo>
                    <a:pt x="22814" y="-303"/>
                    <a:pt x="26814" y="1364"/>
                    <a:pt x="29675" y="4431"/>
                  </a:cubicBezTo>
                  <a:close/>
                </a:path>
              </a:pathLst>
            </a:custGeom>
            <a:solidFill>
              <a:srgbClr val="6D6E71"/>
            </a:solidFill>
            <a:ln w="9525" cap="flat">
              <a:noFill/>
              <a:prstDash val="solid"/>
              <a:miter/>
            </a:ln>
          </p:spPr>
          <p:txBody>
            <a:bodyPr rtlCol="0" anchor="ctr"/>
            <a:lstStyle/>
            <a:p>
              <a:endParaRPr lang="en-US"/>
            </a:p>
          </p:txBody>
        </p:sp>
        <p:sp>
          <p:nvSpPr>
            <p:cNvPr id="786" name="Freeform: Shape 785">
              <a:extLst>
                <a:ext uri="{FF2B5EF4-FFF2-40B4-BE49-F238E27FC236}">
                  <a16:creationId xmlns:a16="http://schemas.microsoft.com/office/drawing/2014/main" id="{EDAD834D-3094-46AD-BDBD-B369B6DBFBA3}"/>
                </a:ext>
              </a:extLst>
            </p:cNvPr>
            <p:cNvSpPr/>
            <p:nvPr/>
          </p:nvSpPr>
          <p:spPr>
            <a:xfrm>
              <a:off x="18211223" y="1324242"/>
              <a:ext cx="40082" cy="41457"/>
            </a:xfrm>
            <a:custGeom>
              <a:avLst/>
              <a:gdLst>
                <a:gd name="connsiteX0" fmla="*/ 29677 w 40082"/>
                <a:gd name="connsiteY0" fmla="*/ 5458 h 41457"/>
                <a:gd name="connsiteX1" fmla="*/ 34532 w 40082"/>
                <a:gd name="connsiteY1" fmla="*/ 21079 h 41457"/>
                <a:gd name="connsiteX2" fmla="*/ 34532 w 40082"/>
                <a:gd name="connsiteY2" fmla="*/ 24032 h 41457"/>
                <a:gd name="connsiteX3" fmla="*/ 4432 w 40082"/>
                <a:gd name="connsiteY3" fmla="*/ 24032 h 41457"/>
                <a:gd name="connsiteX4" fmla="*/ 8529 w 40082"/>
                <a:gd name="connsiteY4" fmla="*/ 30795 h 41457"/>
                <a:gd name="connsiteX5" fmla="*/ 16147 w 40082"/>
                <a:gd name="connsiteY5" fmla="*/ 33271 h 41457"/>
                <a:gd name="connsiteX6" fmla="*/ 22152 w 40082"/>
                <a:gd name="connsiteY6" fmla="*/ 32128 h 41457"/>
                <a:gd name="connsiteX7" fmla="*/ 27105 w 40082"/>
                <a:gd name="connsiteY7" fmla="*/ 28699 h 41457"/>
                <a:gd name="connsiteX8" fmla="*/ 32439 w 40082"/>
                <a:gd name="connsiteY8" fmla="*/ 34319 h 41457"/>
                <a:gd name="connsiteX9" fmla="*/ 25007 w 40082"/>
                <a:gd name="connsiteY9" fmla="*/ 39463 h 41457"/>
                <a:gd name="connsiteX10" fmla="*/ 15482 w 40082"/>
                <a:gd name="connsiteY10" fmla="*/ 41273 h 41457"/>
                <a:gd name="connsiteX11" fmla="*/ 4432 w 40082"/>
                <a:gd name="connsiteY11" fmla="*/ 38701 h 41457"/>
                <a:gd name="connsiteX12" fmla="*/ -2903 w 40082"/>
                <a:gd name="connsiteY12" fmla="*/ 31462 h 41457"/>
                <a:gd name="connsiteX13" fmla="*/ -5470 w 40082"/>
                <a:gd name="connsiteY13" fmla="*/ 20699 h 41457"/>
                <a:gd name="connsiteX14" fmla="*/ -2805 w 40082"/>
                <a:gd name="connsiteY14" fmla="*/ 9840 h 41457"/>
                <a:gd name="connsiteX15" fmla="*/ 4529 w 40082"/>
                <a:gd name="connsiteY15" fmla="*/ 2506 h 41457"/>
                <a:gd name="connsiteX16" fmla="*/ 15292 w 40082"/>
                <a:gd name="connsiteY16" fmla="*/ -161 h 41457"/>
                <a:gd name="connsiteX17" fmla="*/ 29677 w 40082"/>
                <a:gd name="connsiteY17" fmla="*/ 5458 h 41457"/>
                <a:gd name="connsiteX18" fmla="*/ 25486 w 40082"/>
                <a:gd name="connsiteY18" fmla="*/ 17365 h 41457"/>
                <a:gd name="connsiteX19" fmla="*/ 22533 w 40082"/>
                <a:gd name="connsiteY19" fmla="*/ 10221 h 41457"/>
                <a:gd name="connsiteX20" fmla="*/ 15008 w 40082"/>
                <a:gd name="connsiteY20" fmla="*/ 7554 h 41457"/>
                <a:gd name="connsiteX21" fmla="*/ 7766 w 40082"/>
                <a:gd name="connsiteY21" fmla="*/ 10221 h 41457"/>
                <a:gd name="connsiteX22" fmla="*/ 4148 w 40082"/>
                <a:gd name="connsiteY22" fmla="*/ 17365 h 4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082" h="41457">
                  <a:moveTo>
                    <a:pt x="29677" y="5458"/>
                  </a:moveTo>
                  <a:cubicBezTo>
                    <a:pt x="33197" y="9888"/>
                    <a:pt x="34914" y="15450"/>
                    <a:pt x="34532" y="21079"/>
                  </a:cubicBezTo>
                  <a:cubicBezTo>
                    <a:pt x="34630" y="22061"/>
                    <a:pt x="34630" y="23051"/>
                    <a:pt x="34532" y="24032"/>
                  </a:cubicBezTo>
                  <a:lnTo>
                    <a:pt x="4432" y="24032"/>
                  </a:lnTo>
                  <a:cubicBezTo>
                    <a:pt x="5004" y="26680"/>
                    <a:pt x="6436" y="29071"/>
                    <a:pt x="8529" y="30795"/>
                  </a:cubicBezTo>
                  <a:cubicBezTo>
                    <a:pt x="10720" y="32509"/>
                    <a:pt x="13389" y="33395"/>
                    <a:pt x="16147" y="33271"/>
                  </a:cubicBezTo>
                  <a:cubicBezTo>
                    <a:pt x="18245" y="33281"/>
                    <a:pt x="20245" y="32891"/>
                    <a:pt x="22152" y="32128"/>
                  </a:cubicBezTo>
                  <a:cubicBezTo>
                    <a:pt x="24054" y="31366"/>
                    <a:pt x="25770" y="30195"/>
                    <a:pt x="27105" y="28699"/>
                  </a:cubicBezTo>
                  <a:lnTo>
                    <a:pt x="32439" y="34319"/>
                  </a:lnTo>
                  <a:cubicBezTo>
                    <a:pt x="30342" y="36557"/>
                    <a:pt x="27868" y="38310"/>
                    <a:pt x="25007" y="39463"/>
                  </a:cubicBezTo>
                  <a:cubicBezTo>
                    <a:pt x="21961" y="40682"/>
                    <a:pt x="18719" y="41301"/>
                    <a:pt x="15482" y="41273"/>
                  </a:cubicBezTo>
                  <a:cubicBezTo>
                    <a:pt x="11673" y="41349"/>
                    <a:pt x="7864" y="40463"/>
                    <a:pt x="4432" y="38701"/>
                  </a:cubicBezTo>
                  <a:cubicBezTo>
                    <a:pt x="1292" y="37062"/>
                    <a:pt x="-1187" y="34538"/>
                    <a:pt x="-2903" y="31462"/>
                  </a:cubicBezTo>
                  <a:cubicBezTo>
                    <a:pt x="-4614" y="28147"/>
                    <a:pt x="-5568" y="24442"/>
                    <a:pt x="-5470" y="20699"/>
                  </a:cubicBezTo>
                  <a:cubicBezTo>
                    <a:pt x="-5568" y="16907"/>
                    <a:pt x="-4614" y="13155"/>
                    <a:pt x="-2805" y="9840"/>
                  </a:cubicBezTo>
                  <a:cubicBezTo>
                    <a:pt x="-1089" y="6735"/>
                    <a:pt x="1385" y="4182"/>
                    <a:pt x="4529" y="2506"/>
                  </a:cubicBezTo>
                  <a:cubicBezTo>
                    <a:pt x="7766" y="667"/>
                    <a:pt x="11482" y="-257"/>
                    <a:pt x="15292" y="-161"/>
                  </a:cubicBezTo>
                  <a:cubicBezTo>
                    <a:pt x="20626" y="-399"/>
                    <a:pt x="25863" y="1639"/>
                    <a:pt x="29677" y="5458"/>
                  </a:cubicBezTo>
                  <a:close/>
                  <a:moveTo>
                    <a:pt x="25486" y="17365"/>
                  </a:moveTo>
                  <a:cubicBezTo>
                    <a:pt x="25579" y="14669"/>
                    <a:pt x="24435" y="12078"/>
                    <a:pt x="22533" y="10221"/>
                  </a:cubicBezTo>
                  <a:cubicBezTo>
                    <a:pt x="20435" y="8364"/>
                    <a:pt x="17770" y="7402"/>
                    <a:pt x="15008" y="7554"/>
                  </a:cubicBezTo>
                  <a:cubicBezTo>
                    <a:pt x="12338" y="7459"/>
                    <a:pt x="9766" y="8421"/>
                    <a:pt x="7766" y="10221"/>
                  </a:cubicBezTo>
                  <a:cubicBezTo>
                    <a:pt x="5767" y="12078"/>
                    <a:pt x="4432" y="14622"/>
                    <a:pt x="4148" y="17365"/>
                  </a:cubicBezTo>
                  <a:close/>
                </a:path>
              </a:pathLst>
            </a:custGeom>
            <a:solidFill>
              <a:srgbClr val="6D6E71"/>
            </a:solidFill>
            <a:ln w="9525" cap="flat">
              <a:noFill/>
              <a:prstDash val="solid"/>
              <a:miter/>
            </a:ln>
          </p:spPr>
          <p:txBody>
            <a:bodyPr rtlCol="0" anchor="ctr"/>
            <a:lstStyle/>
            <a:p>
              <a:endParaRPr lang="en-US"/>
            </a:p>
          </p:txBody>
        </p:sp>
        <p:sp>
          <p:nvSpPr>
            <p:cNvPr id="787" name="Freeform: Shape 786">
              <a:extLst>
                <a:ext uri="{FF2B5EF4-FFF2-40B4-BE49-F238E27FC236}">
                  <a16:creationId xmlns:a16="http://schemas.microsoft.com/office/drawing/2014/main" id="{DFEBCC15-17EC-4120-B6E7-9F546A345BDB}"/>
                </a:ext>
              </a:extLst>
            </p:cNvPr>
            <p:cNvSpPr/>
            <p:nvPr/>
          </p:nvSpPr>
          <p:spPr>
            <a:xfrm>
              <a:off x="18260185" y="1324165"/>
              <a:ext cx="23338" cy="41052"/>
            </a:xfrm>
            <a:custGeom>
              <a:avLst/>
              <a:gdLst>
                <a:gd name="connsiteX0" fmla="*/ 9671 w 23338"/>
                <a:gd name="connsiteY0" fmla="*/ 2011 h 41052"/>
                <a:gd name="connsiteX1" fmla="*/ 17861 w 23338"/>
                <a:gd name="connsiteY1" fmla="*/ -180 h 41052"/>
                <a:gd name="connsiteX2" fmla="*/ 17861 w 23338"/>
                <a:gd name="connsiteY2" fmla="*/ 9345 h 41052"/>
                <a:gd name="connsiteX3" fmla="*/ 7764 w 23338"/>
                <a:gd name="connsiteY3" fmla="*/ 12298 h 41052"/>
                <a:gd name="connsiteX4" fmla="*/ 4048 w 23338"/>
                <a:gd name="connsiteY4" fmla="*/ 21251 h 41052"/>
                <a:gd name="connsiteX5" fmla="*/ 4048 w 23338"/>
                <a:gd name="connsiteY5" fmla="*/ 40873 h 41052"/>
                <a:gd name="connsiteX6" fmla="*/ -5477 w 23338"/>
                <a:gd name="connsiteY6" fmla="*/ 40873 h 41052"/>
                <a:gd name="connsiteX7" fmla="*/ -5477 w 23338"/>
                <a:gd name="connsiteY7" fmla="*/ 106 h 41052"/>
                <a:gd name="connsiteX8" fmla="*/ 4048 w 23338"/>
                <a:gd name="connsiteY8" fmla="*/ 106 h 41052"/>
                <a:gd name="connsiteX9" fmla="*/ 4048 w 23338"/>
                <a:gd name="connsiteY9" fmla="*/ 8012 h 41052"/>
                <a:gd name="connsiteX10" fmla="*/ 9671 w 23338"/>
                <a:gd name="connsiteY10" fmla="*/ 2011 h 4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38" h="41052">
                  <a:moveTo>
                    <a:pt x="9671" y="2011"/>
                  </a:moveTo>
                  <a:cubicBezTo>
                    <a:pt x="12145" y="611"/>
                    <a:pt x="15001" y="-152"/>
                    <a:pt x="17861" y="-180"/>
                  </a:cubicBezTo>
                  <a:lnTo>
                    <a:pt x="17861" y="9345"/>
                  </a:lnTo>
                  <a:cubicBezTo>
                    <a:pt x="14243" y="8974"/>
                    <a:pt x="10620" y="10031"/>
                    <a:pt x="7764" y="12298"/>
                  </a:cubicBezTo>
                  <a:cubicBezTo>
                    <a:pt x="5285" y="14584"/>
                    <a:pt x="3858" y="17860"/>
                    <a:pt x="4048" y="21251"/>
                  </a:cubicBezTo>
                  <a:lnTo>
                    <a:pt x="4048" y="40873"/>
                  </a:lnTo>
                  <a:lnTo>
                    <a:pt x="-5477" y="40873"/>
                  </a:lnTo>
                  <a:lnTo>
                    <a:pt x="-5477" y="106"/>
                  </a:lnTo>
                  <a:lnTo>
                    <a:pt x="4048" y="106"/>
                  </a:lnTo>
                  <a:lnTo>
                    <a:pt x="4048" y="8012"/>
                  </a:lnTo>
                  <a:cubicBezTo>
                    <a:pt x="5285" y="5516"/>
                    <a:pt x="7290" y="3430"/>
                    <a:pt x="9671" y="2011"/>
                  </a:cubicBezTo>
                  <a:close/>
                </a:path>
              </a:pathLst>
            </a:custGeom>
            <a:solidFill>
              <a:srgbClr val="6D6E71"/>
            </a:solidFill>
            <a:ln w="9525" cap="flat">
              <a:noFill/>
              <a:prstDash val="solid"/>
              <a:miter/>
            </a:ln>
          </p:spPr>
          <p:txBody>
            <a:bodyPr rtlCol="0" anchor="ctr"/>
            <a:lstStyle/>
            <a:p>
              <a:endParaRPr lang="en-US"/>
            </a:p>
          </p:txBody>
        </p:sp>
        <p:sp>
          <p:nvSpPr>
            <p:cNvPr id="788" name="Freeform: Shape 787">
              <a:extLst>
                <a:ext uri="{FF2B5EF4-FFF2-40B4-BE49-F238E27FC236}">
                  <a16:creationId xmlns:a16="http://schemas.microsoft.com/office/drawing/2014/main" id="{AA9587A0-030B-45EC-B9B2-4BADD3746CCF}"/>
                </a:ext>
              </a:extLst>
            </p:cNvPr>
            <p:cNvSpPr/>
            <p:nvPr/>
          </p:nvSpPr>
          <p:spPr>
            <a:xfrm>
              <a:off x="18525267" y="1083233"/>
              <a:ext cx="45053" cy="53480"/>
            </a:xfrm>
            <a:custGeom>
              <a:avLst/>
              <a:gdLst>
                <a:gd name="connsiteX0" fmla="*/ 28242 w 45053"/>
                <a:gd name="connsiteY0" fmla="*/ 53300 h 53480"/>
                <a:gd name="connsiteX1" fmla="*/ 18717 w 45053"/>
                <a:gd name="connsiteY1" fmla="*/ 37584 h 53480"/>
                <a:gd name="connsiteX2" fmla="*/ 4713 w 45053"/>
                <a:gd name="connsiteY2" fmla="*/ 37584 h 53480"/>
                <a:gd name="connsiteX3" fmla="*/ 4713 w 45053"/>
                <a:gd name="connsiteY3" fmla="*/ 53205 h 53480"/>
                <a:gd name="connsiteX4" fmla="*/ -5477 w 45053"/>
                <a:gd name="connsiteY4" fmla="*/ 53205 h 53480"/>
                <a:gd name="connsiteX5" fmla="*/ -5477 w 45053"/>
                <a:gd name="connsiteY5" fmla="*/ -135 h 53480"/>
                <a:gd name="connsiteX6" fmla="*/ 16810 w 45053"/>
                <a:gd name="connsiteY6" fmla="*/ -135 h 53480"/>
                <a:gd name="connsiteX7" fmla="*/ 32814 w 45053"/>
                <a:gd name="connsiteY7" fmla="*/ 4723 h 53480"/>
                <a:gd name="connsiteX8" fmla="*/ 38432 w 45053"/>
                <a:gd name="connsiteY8" fmla="*/ 18248 h 53480"/>
                <a:gd name="connsiteX9" fmla="*/ 35767 w 45053"/>
                <a:gd name="connsiteY9" fmla="*/ 28916 h 53480"/>
                <a:gd name="connsiteX10" fmla="*/ 27861 w 45053"/>
                <a:gd name="connsiteY10" fmla="*/ 35584 h 53480"/>
                <a:gd name="connsiteX11" fmla="*/ 39576 w 45053"/>
                <a:gd name="connsiteY11" fmla="*/ 53205 h 53480"/>
                <a:gd name="connsiteX12" fmla="*/ 5002 w 45053"/>
                <a:gd name="connsiteY12" fmla="*/ 28631 h 53480"/>
                <a:gd name="connsiteX13" fmla="*/ 17099 w 45053"/>
                <a:gd name="connsiteY13" fmla="*/ 28631 h 53480"/>
                <a:gd name="connsiteX14" fmla="*/ 25954 w 45053"/>
                <a:gd name="connsiteY14" fmla="*/ 26154 h 53480"/>
                <a:gd name="connsiteX15" fmla="*/ 29005 w 45053"/>
                <a:gd name="connsiteY15" fmla="*/ 18629 h 53480"/>
                <a:gd name="connsiteX16" fmla="*/ 25954 w 45053"/>
                <a:gd name="connsiteY16" fmla="*/ 11390 h 53480"/>
                <a:gd name="connsiteX17" fmla="*/ 17099 w 45053"/>
                <a:gd name="connsiteY17" fmla="*/ 8914 h 53480"/>
                <a:gd name="connsiteX18" fmla="*/ 5002 w 45053"/>
                <a:gd name="connsiteY18" fmla="*/ 8914 h 53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053" h="53480">
                  <a:moveTo>
                    <a:pt x="28242" y="53300"/>
                  </a:moveTo>
                  <a:lnTo>
                    <a:pt x="18717" y="37584"/>
                  </a:lnTo>
                  <a:lnTo>
                    <a:pt x="4713" y="37584"/>
                  </a:lnTo>
                  <a:lnTo>
                    <a:pt x="4713" y="53205"/>
                  </a:lnTo>
                  <a:lnTo>
                    <a:pt x="-5477" y="53205"/>
                  </a:lnTo>
                  <a:lnTo>
                    <a:pt x="-5477" y="-135"/>
                  </a:lnTo>
                  <a:lnTo>
                    <a:pt x="16810" y="-135"/>
                  </a:lnTo>
                  <a:cubicBezTo>
                    <a:pt x="22526" y="-487"/>
                    <a:pt x="28242" y="1237"/>
                    <a:pt x="32814" y="4723"/>
                  </a:cubicBezTo>
                  <a:cubicBezTo>
                    <a:pt x="36623" y="8142"/>
                    <a:pt x="38721" y="13115"/>
                    <a:pt x="38432" y="18248"/>
                  </a:cubicBezTo>
                  <a:cubicBezTo>
                    <a:pt x="38530" y="21982"/>
                    <a:pt x="37674" y="25678"/>
                    <a:pt x="35767" y="28916"/>
                  </a:cubicBezTo>
                  <a:cubicBezTo>
                    <a:pt x="33860" y="31907"/>
                    <a:pt x="31098" y="34231"/>
                    <a:pt x="27861" y="35584"/>
                  </a:cubicBezTo>
                  <a:lnTo>
                    <a:pt x="39576" y="53205"/>
                  </a:lnTo>
                  <a:close/>
                  <a:moveTo>
                    <a:pt x="5002" y="28631"/>
                  </a:moveTo>
                  <a:lnTo>
                    <a:pt x="17099" y="28631"/>
                  </a:lnTo>
                  <a:cubicBezTo>
                    <a:pt x="20243" y="28812"/>
                    <a:pt x="23387" y="27935"/>
                    <a:pt x="25954" y="26154"/>
                  </a:cubicBezTo>
                  <a:cubicBezTo>
                    <a:pt x="28051" y="24230"/>
                    <a:pt x="29196" y="21468"/>
                    <a:pt x="29005" y="18629"/>
                  </a:cubicBezTo>
                  <a:cubicBezTo>
                    <a:pt x="29196" y="15867"/>
                    <a:pt x="28051" y="13191"/>
                    <a:pt x="25954" y="11390"/>
                  </a:cubicBezTo>
                  <a:cubicBezTo>
                    <a:pt x="23387" y="9600"/>
                    <a:pt x="20243" y="8733"/>
                    <a:pt x="17099" y="8914"/>
                  </a:cubicBezTo>
                  <a:lnTo>
                    <a:pt x="5002" y="8914"/>
                  </a:lnTo>
                  <a:close/>
                </a:path>
              </a:pathLst>
            </a:custGeom>
            <a:solidFill>
              <a:srgbClr val="6D6E71"/>
            </a:solidFill>
            <a:ln w="9525" cap="flat">
              <a:noFill/>
              <a:prstDash val="solid"/>
              <a:miter/>
            </a:ln>
          </p:spPr>
          <p:txBody>
            <a:bodyPr rtlCol="0" anchor="ctr"/>
            <a:lstStyle/>
            <a:p>
              <a:endParaRPr lang="en-US"/>
            </a:p>
          </p:txBody>
        </p:sp>
        <p:sp>
          <p:nvSpPr>
            <p:cNvPr id="789" name="Freeform: Shape 788">
              <a:extLst>
                <a:ext uri="{FF2B5EF4-FFF2-40B4-BE49-F238E27FC236}">
                  <a16:creationId xmlns:a16="http://schemas.microsoft.com/office/drawing/2014/main" id="{7C457EBF-2573-4398-AD93-B435297FF874}"/>
                </a:ext>
              </a:extLst>
            </p:cNvPr>
            <p:cNvSpPr/>
            <p:nvPr/>
          </p:nvSpPr>
          <p:spPr>
            <a:xfrm>
              <a:off x="18576820" y="1095642"/>
              <a:ext cx="40129" cy="41457"/>
            </a:xfrm>
            <a:custGeom>
              <a:avLst/>
              <a:gdLst>
                <a:gd name="connsiteX0" fmla="*/ 29649 w 40129"/>
                <a:gd name="connsiteY0" fmla="*/ 5458 h 41457"/>
                <a:gd name="connsiteX1" fmla="*/ 34602 w 40129"/>
                <a:gd name="connsiteY1" fmla="*/ 21079 h 41457"/>
                <a:gd name="connsiteX2" fmla="*/ 34602 w 40129"/>
                <a:gd name="connsiteY2" fmla="*/ 24032 h 41457"/>
                <a:gd name="connsiteX3" fmla="*/ 4502 w 40129"/>
                <a:gd name="connsiteY3" fmla="*/ 24032 h 41457"/>
                <a:gd name="connsiteX4" fmla="*/ 8599 w 40129"/>
                <a:gd name="connsiteY4" fmla="*/ 30795 h 41457"/>
                <a:gd name="connsiteX5" fmla="*/ 16124 w 40129"/>
                <a:gd name="connsiteY5" fmla="*/ 33271 h 41457"/>
                <a:gd name="connsiteX6" fmla="*/ 22124 w 40129"/>
                <a:gd name="connsiteY6" fmla="*/ 32128 h 41457"/>
                <a:gd name="connsiteX7" fmla="*/ 27170 w 40129"/>
                <a:gd name="connsiteY7" fmla="*/ 28699 h 41457"/>
                <a:gd name="connsiteX8" fmla="*/ 32412 w 40129"/>
                <a:gd name="connsiteY8" fmla="*/ 34319 h 41457"/>
                <a:gd name="connsiteX9" fmla="*/ 24979 w 40129"/>
                <a:gd name="connsiteY9" fmla="*/ 39463 h 41457"/>
                <a:gd name="connsiteX10" fmla="*/ 15454 w 40129"/>
                <a:gd name="connsiteY10" fmla="*/ 41273 h 41457"/>
                <a:gd name="connsiteX11" fmla="*/ 4502 w 40129"/>
                <a:gd name="connsiteY11" fmla="*/ 38701 h 41457"/>
                <a:gd name="connsiteX12" fmla="*/ -2833 w 40129"/>
                <a:gd name="connsiteY12" fmla="*/ 31462 h 41457"/>
                <a:gd name="connsiteX13" fmla="*/ -2833 w 40129"/>
                <a:gd name="connsiteY13" fmla="*/ 9840 h 41457"/>
                <a:gd name="connsiteX14" fmla="*/ 4502 w 40129"/>
                <a:gd name="connsiteY14" fmla="*/ 2506 h 41457"/>
                <a:gd name="connsiteX15" fmla="*/ 15264 w 40129"/>
                <a:gd name="connsiteY15" fmla="*/ -161 h 41457"/>
                <a:gd name="connsiteX16" fmla="*/ 29649 w 40129"/>
                <a:gd name="connsiteY16" fmla="*/ 5458 h 41457"/>
                <a:gd name="connsiteX17" fmla="*/ 25552 w 40129"/>
                <a:gd name="connsiteY17" fmla="*/ 17365 h 41457"/>
                <a:gd name="connsiteX18" fmla="*/ 22505 w 40129"/>
                <a:gd name="connsiteY18" fmla="*/ 10221 h 41457"/>
                <a:gd name="connsiteX19" fmla="*/ 15073 w 40129"/>
                <a:gd name="connsiteY19" fmla="*/ 7554 h 41457"/>
                <a:gd name="connsiteX20" fmla="*/ 7739 w 40129"/>
                <a:gd name="connsiteY20" fmla="*/ 10221 h 41457"/>
                <a:gd name="connsiteX21" fmla="*/ 4120 w 40129"/>
                <a:gd name="connsiteY21" fmla="*/ 17365 h 4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129" h="41457">
                  <a:moveTo>
                    <a:pt x="29649" y="5458"/>
                  </a:moveTo>
                  <a:cubicBezTo>
                    <a:pt x="33174" y="9859"/>
                    <a:pt x="34984" y="15431"/>
                    <a:pt x="34602" y="21079"/>
                  </a:cubicBezTo>
                  <a:cubicBezTo>
                    <a:pt x="34602" y="22318"/>
                    <a:pt x="34602" y="23366"/>
                    <a:pt x="34602" y="24032"/>
                  </a:cubicBezTo>
                  <a:lnTo>
                    <a:pt x="4502" y="24032"/>
                  </a:lnTo>
                  <a:cubicBezTo>
                    <a:pt x="5074" y="26699"/>
                    <a:pt x="6502" y="29090"/>
                    <a:pt x="8599" y="30795"/>
                  </a:cubicBezTo>
                  <a:cubicBezTo>
                    <a:pt x="10692" y="32509"/>
                    <a:pt x="13362" y="33386"/>
                    <a:pt x="16124" y="33271"/>
                  </a:cubicBezTo>
                  <a:cubicBezTo>
                    <a:pt x="18217" y="33281"/>
                    <a:pt x="20217" y="32891"/>
                    <a:pt x="22124" y="32128"/>
                  </a:cubicBezTo>
                  <a:cubicBezTo>
                    <a:pt x="24031" y="31366"/>
                    <a:pt x="25742" y="30204"/>
                    <a:pt x="27170" y="28699"/>
                  </a:cubicBezTo>
                  <a:lnTo>
                    <a:pt x="32412" y="34319"/>
                  </a:lnTo>
                  <a:cubicBezTo>
                    <a:pt x="30314" y="36557"/>
                    <a:pt x="27840" y="38310"/>
                    <a:pt x="24979" y="39463"/>
                  </a:cubicBezTo>
                  <a:cubicBezTo>
                    <a:pt x="21933" y="40701"/>
                    <a:pt x="18696" y="41320"/>
                    <a:pt x="15454" y="41273"/>
                  </a:cubicBezTo>
                  <a:cubicBezTo>
                    <a:pt x="11645" y="41349"/>
                    <a:pt x="7836" y="40463"/>
                    <a:pt x="4502" y="38701"/>
                  </a:cubicBezTo>
                  <a:cubicBezTo>
                    <a:pt x="1358" y="37062"/>
                    <a:pt x="-1117" y="34538"/>
                    <a:pt x="-2833" y="31462"/>
                  </a:cubicBezTo>
                  <a:cubicBezTo>
                    <a:pt x="-6358" y="24690"/>
                    <a:pt x="-6358" y="16612"/>
                    <a:pt x="-2833" y="9840"/>
                  </a:cubicBezTo>
                  <a:cubicBezTo>
                    <a:pt x="-1117" y="6735"/>
                    <a:pt x="1358" y="4182"/>
                    <a:pt x="4502" y="2506"/>
                  </a:cubicBezTo>
                  <a:cubicBezTo>
                    <a:pt x="7836" y="677"/>
                    <a:pt x="11552" y="-237"/>
                    <a:pt x="15264" y="-161"/>
                  </a:cubicBezTo>
                  <a:cubicBezTo>
                    <a:pt x="20598" y="-399"/>
                    <a:pt x="25840" y="1639"/>
                    <a:pt x="29649" y="5458"/>
                  </a:cubicBezTo>
                  <a:close/>
                  <a:moveTo>
                    <a:pt x="25552" y="17365"/>
                  </a:moveTo>
                  <a:cubicBezTo>
                    <a:pt x="25552" y="14679"/>
                    <a:pt x="24407" y="12116"/>
                    <a:pt x="22505" y="10221"/>
                  </a:cubicBezTo>
                  <a:cubicBezTo>
                    <a:pt x="20505" y="8373"/>
                    <a:pt x="17836" y="7411"/>
                    <a:pt x="15073" y="7554"/>
                  </a:cubicBezTo>
                  <a:cubicBezTo>
                    <a:pt x="12408" y="7459"/>
                    <a:pt x="9743" y="8411"/>
                    <a:pt x="7739" y="10221"/>
                  </a:cubicBezTo>
                  <a:cubicBezTo>
                    <a:pt x="5739" y="12107"/>
                    <a:pt x="4502" y="14631"/>
                    <a:pt x="4120" y="17365"/>
                  </a:cubicBezTo>
                  <a:close/>
                </a:path>
              </a:pathLst>
            </a:custGeom>
            <a:solidFill>
              <a:srgbClr val="6D6E71"/>
            </a:solidFill>
            <a:ln w="9525" cap="flat">
              <a:noFill/>
              <a:prstDash val="solid"/>
              <a:miter/>
            </a:ln>
          </p:spPr>
          <p:txBody>
            <a:bodyPr rtlCol="0" anchor="ctr"/>
            <a:lstStyle/>
            <a:p>
              <a:endParaRPr lang="en-US"/>
            </a:p>
          </p:txBody>
        </p:sp>
        <p:sp>
          <p:nvSpPr>
            <p:cNvPr id="790" name="Freeform: Shape 789">
              <a:extLst>
                <a:ext uri="{FF2B5EF4-FFF2-40B4-BE49-F238E27FC236}">
                  <a16:creationId xmlns:a16="http://schemas.microsoft.com/office/drawing/2014/main" id="{AFDB2E01-DB46-455B-8926-F8E78A51ACC0}"/>
                </a:ext>
              </a:extLst>
            </p:cNvPr>
            <p:cNvSpPr/>
            <p:nvPr/>
          </p:nvSpPr>
          <p:spPr>
            <a:xfrm>
              <a:off x="18620424" y="1095551"/>
              <a:ext cx="33271" cy="41939"/>
            </a:xfrm>
            <a:custGeom>
              <a:avLst/>
              <a:gdLst>
                <a:gd name="connsiteX0" fmla="*/ 17573 w 33271"/>
                <a:gd name="connsiteY0" fmla="*/ 8597 h 41939"/>
                <a:gd name="connsiteX1" fmla="*/ 11666 w 33271"/>
                <a:gd name="connsiteY1" fmla="*/ 7549 h 41939"/>
                <a:gd name="connsiteX2" fmla="*/ 7667 w 33271"/>
                <a:gd name="connsiteY2" fmla="*/ 8406 h 41939"/>
                <a:gd name="connsiteX3" fmla="*/ 6239 w 33271"/>
                <a:gd name="connsiteY3" fmla="*/ 11169 h 41939"/>
                <a:gd name="connsiteX4" fmla="*/ 8048 w 33271"/>
                <a:gd name="connsiteY4" fmla="*/ 14121 h 41939"/>
                <a:gd name="connsiteX5" fmla="*/ 13955 w 33271"/>
                <a:gd name="connsiteY5" fmla="*/ 16217 h 41939"/>
                <a:gd name="connsiteX6" fmla="*/ 21001 w 33271"/>
                <a:gd name="connsiteY6" fmla="*/ 18789 h 41939"/>
                <a:gd name="connsiteX7" fmla="*/ 25763 w 33271"/>
                <a:gd name="connsiteY7" fmla="*/ 22503 h 41939"/>
                <a:gd name="connsiteX8" fmla="*/ 27763 w 33271"/>
                <a:gd name="connsiteY8" fmla="*/ 29076 h 41939"/>
                <a:gd name="connsiteX9" fmla="*/ 23191 w 33271"/>
                <a:gd name="connsiteY9" fmla="*/ 38601 h 41939"/>
                <a:gd name="connsiteX10" fmla="*/ 11666 w 33271"/>
                <a:gd name="connsiteY10" fmla="*/ 41744 h 41939"/>
                <a:gd name="connsiteX11" fmla="*/ 2141 w 33271"/>
                <a:gd name="connsiteY11" fmla="*/ 40315 h 41939"/>
                <a:gd name="connsiteX12" fmla="*/ -5477 w 33271"/>
                <a:gd name="connsiteY12" fmla="*/ 36029 h 41939"/>
                <a:gd name="connsiteX13" fmla="*/ -2147 w 33271"/>
                <a:gd name="connsiteY13" fmla="*/ 29171 h 41939"/>
                <a:gd name="connsiteX14" fmla="*/ 4430 w 33271"/>
                <a:gd name="connsiteY14" fmla="*/ 32790 h 41939"/>
                <a:gd name="connsiteX15" fmla="*/ 11666 w 33271"/>
                <a:gd name="connsiteY15" fmla="*/ 34124 h 41939"/>
                <a:gd name="connsiteX16" fmla="*/ 16047 w 33271"/>
                <a:gd name="connsiteY16" fmla="*/ 33171 h 41939"/>
                <a:gd name="connsiteX17" fmla="*/ 17666 w 33271"/>
                <a:gd name="connsiteY17" fmla="*/ 30314 h 41939"/>
                <a:gd name="connsiteX18" fmla="*/ 15857 w 33271"/>
                <a:gd name="connsiteY18" fmla="*/ 27171 h 41939"/>
                <a:gd name="connsiteX19" fmla="*/ 9666 w 33271"/>
                <a:gd name="connsiteY19" fmla="*/ 24789 h 41939"/>
                <a:gd name="connsiteX20" fmla="*/ 2904 w 33271"/>
                <a:gd name="connsiteY20" fmla="*/ 22408 h 41939"/>
                <a:gd name="connsiteX21" fmla="*/ -1575 w 33271"/>
                <a:gd name="connsiteY21" fmla="*/ 18789 h 41939"/>
                <a:gd name="connsiteX22" fmla="*/ -3477 w 33271"/>
                <a:gd name="connsiteY22" fmla="*/ 12502 h 41939"/>
                <a:gd name="connsiteX23" fmla="*/ 904 w 33271"/>
                <a:gd name="connsiteY23" fmla="*/ 2977 h 41939"/>
                <a:gd name="connsiteX24" fmla="*/ 11950 w 33271"/>
                <a:gd name="connsiteY24" fmla="*/ -166 h 41939"/>
                <a:gd name="connsiteX25" fmla="*/ 19857 w 33271"/>
                <a:gd name="connsiteY25" fmla="*/ 977 h 41939"/>
                <a:gd name="connsiteX26" fmla="*/ 26810 w 33271"/>
                <a:gd name="connsiteY26" fmla="*/ 4120 h 41939"/>
                <a:gd name="connsiteX27" fmla="*/ 23289 w 33271"/>
                <a:gd name="connsiteY27" fmla="*/ 11264 h 41939"/>
                <a:gd name="connsiteX28" fmla="*/ 17573 w 33271"/>
                <a:gd name="connsiteY28" fmla="*/ 8597 h 41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271" h="41939">
                  <a:moveTo>
                    <a:pt x="17573" y="8597"/>
                  </a:moveTo>
                  <a:cubicBezTo>
                    <a:pt x="15666" y="7959"/>
                    <a:pt x="13666" y="7606"/>
                    <a:pt x="11666" y="7549"/>
                  </a:cubicBezTo>
                  <a:cubicBezTo>
                    <a:pt x="10239" y="7492"/>
                    <a:pt x="8904" y="7787"/>
                    <a:pt x="7667" y="8406"/>
                  </a:cubicBezTo>
                  <a:cubicBezTo>
                    <a:pt x="6713" y="9007"/>
                    <a:pt x="6239" y="10064"/>
                    <a:pt x="6239" y="11169"/>
                  </a:cubicBezTo>
                  <a:cubicBezTo>
                    <a:pt x="6239" y="12417"/>
                    <a:pt x="6904" y="13550"/>
                    <a:pt x="8048" y="14121"/>
                  </a:cubicBezTo>
                  <a:cubicBezTo>
                    <a:pt x="9950" y="15007"/>
                    <a:pt x="11950" y="15712"/>
                    <a:pt x="13955" y="16217"/>
                  </a:cubicBezTo>
                  <a:cubicBezTo>
                    <a:pt x="16336" y="16903"/>
                    <a:pt x="18717" y="17760"/>
                    <a:pt x="21001" y="18789"/>
                  </a:cubicBezTo>
                  <a:cubicBezTo>
                    <a:pt x="22810" y="19665"/>
                    <a:pt x="24428" y="20932"/>
                    <a:pt x="25763" y="22503"/>
                  </a:cubicBezTo>
                  <a:cubicBezTo>
                    <a:pt x="27191" y="24409"/>
                    <a:pt x="27861" y="26723"/>
                    <a:pt x="27763" y="29076"/>
                  </a:cubicBezTo>
                  <a:cubicBezTo>
                    <a:pt x="28051" y="32838"/>
                    <a:pt x="26335" y="36458"/>
                    <a:pt x="23191" y="38601"/>
                  </a:cubicBezTo>
                  <a:cubicBezTo>
                    <a:pt x="19764" y="40810"/>
                    <a:pt x="15764" y="41906"/>
                    <a:pt x="11666" y="41744"/>
                  </a:cubicBezTo>
                  <a:cubicBezTo>
                    <a:pt x="8429" y="41791"/>
                    <a:pt x="5188" y="41306"/>
                    <a:pt x="2141" y="40315"/>
                  </a:cubicBezTo>
                  <a:cubicBezTo>
                    <a:pt x="-714" y="39458"/>
                    <a:pt x="-3286" y="37991"/>
                    <a:pt x="-5477" y="36029"/>
                  </a:cubicBezTo>
                  <a:lnTo>
                    <a:pt x="-2147" y="29171"/>
                  </a:lnTo>
                  <a:cubicBezTo>
                    <a:pt x="-147" y="30742"/>
                    <a:pt x="2048" y="31971"/>
                    <a:pt x="4430" y="32790"/>
                  </a:cubicBezTo>
                  <a:cubicBezTo>
                    <a:pt x="6713" y="33667"/>
                    <a:pt x="9192" y="34114"/>
                    <a:pt x="11666" y="34124"/>
                  </a:cubicBezTo>
                  <a:cubicBezTo>
                    <a:pt x="13192" y="34229"/>
                    <a:pt x="14713" y="33895"/>
                    <a:pt x="16047" y="33171"/>
                  </a:cubicBezTo>
                  <a:cubicBezTo>
                    <a:pt x="17094" y="32657"/>
                    <a:pt x="17764" y="31514"/>
                    <a:pt x="17666" y="30314"/>
                  </a:cubicBezTo>
                  <a:cubicBezTo>
                    <a:pt x="17764" y="29000"/>
                    <a:pt x="17001" y="27771"/>
                    <a:pt x="15857" y="27171"/>
                  </a:cubicBezTo>
                  <a:cubicBezTo>
                    <a:pt x="13857" y="26161"/>
                    <a:pt x="11759" y="25361"/>
                    <a:pt x="9666" y="24789"/>
                  </a:cubicBezTo>
                  <a:cubicBezTo>
                    <a:pt x="7378" y="24123"/>
                    <a:pt x="5095" y="23323"/>
                    <a:pt x="2904" y="22408"/>
                  </a:cubicBezTo>
                  <a:cubicBezTo>
                    <a:pt x="1095" y="21599"/>
                    <a:pt x="-431" y="20351"/>
                    <a:pt x="-1575" y="18789"/>
                  </a:cubicBezTo>
                  <a:cubicBezTo>
                    <a:pt x="-2905" y="16960"/>
                    <a:pt x="-3575" y="14750"/>
                    <a:pt x="-3477" y="12502"/>
                  </a:cubicBezTo>
                  <a:cubicBezTo>
                    <a:pt x="-3858" y="8769"/>
                    <a:pt x="-2147" y="5139"/>
                    <a:pt x="904" y="2977"/>
                  </a:cubicBezTo>
                  <a:cubicBezTo>
                    <a:pt x="4141" y="786"/>
                    <a:pt x="8048" y="-318"/>
                    <a:pt x="11950" y="-166"/>
                  </a:cubicBezTo>
                  <a:cubicBezTo>
                    <a:pt x="14620" y="-166"/>
                    <a:pt x="17285" y="215"/>
                    <a:pt x="19857" y="977"/>
                  </a:cubicBezTo>
                  <a:cubicBezTo>
                    <a:pt x="22335" y="1653"/>
                    <a:pt x="24619" y="2720"/>
                    <a:pt x="26810" y="4120"/>
                  </a:cubicBezTo>
                  <a:lnTo>
                    <a:pt x="23289" y="11264"/>
                  </a:lnTo>
                  <a:cubicBezTo>
                    <a:pt x="21475" y="10188"/>
                    <a:pt x="19573" y="9292"/>
                    <a:pt x="17573" y="8597"/>
                  </a:cubicBezTo>
                  <a:close/>
                </a:path>
              </a:pathLst>
            </a:custGeom>
            <a:solidFill>
              <a:srgbClr val="6D6E71"/>
            </a:solidFill>
            <a:ln w="9525" cap="flat">
              <a:noFill/>
              <a:prstDash val="solid"/>
              <a:miter/>
            </a:ln>
          </p:spPr>
          <p:txBody>
            <a:bodyPr rtlCol="0" anchor="ctr"/>
            <a:lstStyle/>
            <a:p>
              <a:endParaRPr lang="en-US"/>
            </a:p>
          </p:txBody>
        </p:sp>
        <p:sp>
          <p:nvSpPr>
            <p:cNvPr id="791" name="Freeform: Shape 790">
              <a:extLst>
                <a:ext uri="{FF2B5EF4-FFF2-40B4-BE49-F238E27FC236}">
                  <a16:creationId xmlns:a16="http://schemas.microsoft.com/office/drawing/2014/main" id="{14182EF5-D537-4D79-9A0D-229A024F08F7}"/>
                </a:ext>
              </a:extLst>
            </p:cNvPr>
            <p:cNvSpPr/>
            <p:nvPr/>
          </p:nvSpPr>
          <p:spPr>
            <a:xfrm>
              <a:off x="18660981" y="1095946"/>
              <a:ext cx="38498" cy="41201"/>
            </a:xfrm>
            <a:custGeom>
              <a:avLst/>
              <a:gdLst>
                <a:gd name="connsiteX0" fmla="*/ 33021 w 38498"/>
                <a:gd name="connsiteY0" fmla="*/ -180 h 41201"/>
                <a:gd name="connsiteX1" fmla="*/ 33021 w 38498"/>
                <a:gd name="connsiteY1" fmla="*/ 40587 h 41201"/>
                <a:gd name="connsiteX2" fmla="*/ 23496 w 38498"/>
                <a:gd name="connsiteY2" fmla="*/ 40587 h 41201"/>
                <a:gd name="connsiteX3" fmla="*/ 23496 w 38498"/>
                <a:gd name="connsiteY3" fmla="*/ 33062 h 41201"/>
                <a:gd name="connsiteX4" fmla="*/ 9400 w 38498"/>
                <a:gd name="connsiteY4" fmla="*/ 40968 h 41201"/>
                <a:gd name="connsiteX5" fmla="*/ -1460 w 38498"/>
                <a:gd name="connsiteY5" fmla="*/ 36777 h 41201"/>
                <a:gd name="connsiteX6" fmla="*/ -5460 w 38498"/>
                <a:gd name="connsiteY6" fmla="*/ 25347 h 41201"/>
                <a:gd name="connsiteX7" fmla="*/ -5460 w 38498"/>
                <a:gd name="connsiteY7" fmla="*/ -180 h 41201"/>
                <a:gd name="connsiteX8" fmla="*/ 4446 w 38498"/>
                <a:gd name="connsiteY8" fmla="*/ -180 h 41201"/>
                <a:gd name="connsiteX9" fmla="*/ 4446 w 38498"/>
                <a:gd name="connsiteY9" fmla="*/ 22490 h 41201"/>
                <a:gd name="connsiteX10" fmla="*/ 6828 w 38498"/>
                <a:gd name="connsiteY10" fmla="*/ 29157 h 41201"/>
                <a:gd name="connsiteX11" fmla="*/ 13209 w 38498"/>
                <a:gd name="connsiteY11" fmla="*/ 31633 h 41201"/>
                <a:gd name="connsiteX12" fmla="*/ 20734 w 38498"/>
                <a:gd name="connsiteY12" fmla="*/ 28300 h 41201"/>
                <a:gd name="connsiteX13" fmla="*/ 23403 w 38498"/>
                <a:gd name="connsiteY13" fmla="*/ 20013 h 41201"/>
                <a:gd name="connsiteX14" fmla="*/ 23403 w 38498"/>
                <a:gd name="connsiteY14" fmla="*/ -180 h 41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498" h="41201">
                  <a:moveTo>
                    <a:pt x="33021" y="-180"/>
                  </a:moveTo>
                  <a:lnTo>
                    <a:pt x="33021" y="40587"/>
                  </a:lnTo>
                  <a:lnTo>
                    <a:pt x="23496" y="40587"/>
                  </a:lnTo>
                  <a:lnTo>
                    <a:pt x="23496" y="33062"/>
                  </a:lnTo>
                  <a:cubicBezTo>
                    <a:pt x="20832" y="38339"/>
                    <a:pt x="15306" y="41473"/>
                    <a:pt x="9400" y="40968"/>
                  </a:cubicBezTo>
                  <a:cubicBezTo>
                    <a:pt x="5302" y="41197"/>
                    <a:pt x="1400" y="39673"/>
                    <a:pt x="-1460" y="36777"/>
                  </a:cubicBezTo>
                  <a:cubicBezTo>
                    <a:pt x="-4223" y="33653"/>
                    <a:pt x="-5651" y="29538"/>
                    <a:pt x="-5460" y="25347"/>
                  </a:cubicBezTo>
                  <a:lnTo>
                    <a:pt x="-5460" y="-180"/>
                  </a:lnTo>
                  <a:lnTo>
                    <a:pt x="4446" y="-180"/>
                  </a:lnTo>
                  <a:lnTo>
                    <a:pt x="4446" y="22490"/>
                  </a:lnTo>
                  <a:cubicBezTo>
                    <a:pt x="4256" y="24947"/>
                    <a:pt x="5112" y="27357"/>
                    <a:pt x="6828" y="29157"/>
                  </a:cubicBezTo>
                  <a:cubicBezTo>
                    <a:pt x="8544" y="30862"/>
                    <a:pt x="10827" y="31767"/>
                    <a:pt x="13209" y="31633"/>
                  </a:cubicBezTo>
                  <a:cubicBezTo>
                    <a:pt x="16069" y="31719"/>
                    <a:pt x="18827" y="30491"/>
                    <a:pt x="20734" y="28300"/>
                  </a:cubicBezTo>
                  <a:cubicBezTo>
                    <a:pt x="22543" y="25947"/>
                    <a:pt x="23496" y="23004"/>
                    <a:pt x="23403" y="20013"/>
                  </a:cubicBezTo>
                  <a:lnTo>
                    <a:pt x="23403" y="-180"/>
                  </a:lnTo>
                  <a:close/>
                </a:path>
              </a:pathLst>
            </a:custGeom>
            <a:solidFill>
              <a:srgbClr val="6D6E71"/>
            </a:solidFill>
            <a:ln w="9525" cap="flat">
              <a:noFill/>
              <a:prstDash val="solid"/>
              <a:miter/>
            </a:ln>
          </p:spPr>
          <p:txBody>
            <a:bodyPr rtlCol="0" anchor="ctr"/>
            <a:lstStyle/>
            <a:p>
              <a:endParaRPr lang="en-US"/>
            </a:p>
          </p:txBody>
        </p:sp>
        <p:sp>
          <p:nvSpPr>
            <p:cNvPr id="792" name="Freeform: Shape 791">
              <a:extLst>
                <a:ext uri="{FF2B5EF4-FFF2-40B4-BE49-F238E27FC236}">
                  <a16:creationId xmlns:a16="http://schemas.microsoft.com/office/drawing/2014/main" id="{3A6450EF-97B0-4071-B8A0-DE96E696315E}"/>
                </a:ext>
              </a:extLst>
            </p:cNvPr>
            <p:cNvSpPr/>
            <p:nvPr/>
          </p:nvSpPr>
          <p:spPr>
            <a:xfrm>
              <a:off x="18712530" y="1080230"/>
              <a:ext cx="9525" cy="56483"/>
            </a:xfrm>
            <a:custGeom>
              <a:avLst/>
              <a:gdLst>
                <a:gd name="connsiteX0" fmla="*/ -5477 w 9525"/>
                <a:gd name="connsiteY0" fmla="*/ -180 h 56483"/>
                <a:gd name="connsiteX1" fmla="*/ 4048 w 9525"/>
                <a:gd name="connsiteY1" fmla="*/ -180 h 56483"/>
                <a:gd name="connsiteX2" fmla="*/ 4048 w 9525"/>
                <a:gd name="connsiteY2" fmla="*/ 56303 h 56483"/>
                <a:gd name="connsiteX3" fmla="*/ -5477 w 9525"/>
                <a:gd name="connsiteY3" fmla="*/ 56303 h 56483"/>
              </a:gdLst>
              <a:ahLst/>
              <a:cxnLst>
                <a:cxn ang="0">
                  <a:pos x="connsiteX0" y="connsiteY0"/>
                </a:cxn>
                <a:cxn ang="0">
                  <a:pos x="connsiteX1" y="connsiteY1"/>
                </a:cxn>
                <a:cxn ang="0">
                  <a:pos x="connsiteX2" y="connsiteY2"/>
                </a:cxn>
                <a:cxn ang="0">
                  <a:pos x="connsiteX3" y="connsiteY3"/>
                </a:cxn>
              </a:cxnLst>
              <a:rect l="l" t="t" r="r" b="b"/>
              <a:pathLst>
                <a:path w="9525" h="56483">
                  <a:moveTo>
                    <a:pt x="-5477" y="-180"/>
                  </a:moveTo>
                  <a:lnTo>
                    <a:pt x="4048" y="-180"/>
                  </a:lnTo>
                  <a:lnTo>
                    <a:pt x="4048" y="56303"/>
                  </a:lnTo>
                  <a:lnTo>
                    <a:pt x="-5477" y="56303"/>
                  </a:lnTo>
                  <a:close/>
                </a:path>
              </a:pathLst>
            </a:custGeom>
            <a:solidFill>
              <a:srgbClr val="6D6E71"/>
            </a:solidFill>
            <a:ln w="9525" cap="flat">
              <a:noFill/>
              <a:prstDash val="solid"/>
              <a:miter/>
            </a:ln>
          </p:spPr>
          <p:txBody>
            <a:bodyPr rtlCol="0" anchor="ctr"/>
            <a:lstStyle/>
            <a:p>
              <a:endParaRPr lang="en-US"/>
            </a:p>
          </p:txBody>
        </p:sp>
        <p:sp>
          <p:nvSpPr>
            <p:cNvPr id="793" name="Freeform: Shape 792">
              <a:extLst>
                <a:ext uri="{FF2B5EF4-FFF2-40B4-BE49-F238E27FC236}">
                  <a16:creationId xmlns:a16="http://schemas.microsoft.com/office/drawing/2014/main" id="{7A31B1B9-FF2D-4B32-B4FB-3EE819833129}"/>
                </a:ext>
              </a:extLst>
            </p:cNvPr>
            <p:cNvSpPr/>
            <p:nvPr/>
          </p:nvSpPr>
          <p:spPr>
            <a:xfrm>
              <a:off x="18732054" y="1086040"/>
              <a:ext cx="27909" cy="51157"/>
            </a:xfrm>
            <a:custGeom>
              <a:avLst/>
              <a:gdLst>
                <a:gd name="connsiteX0" fmla="*/ 22433 w 27909"/>
                <a:gd name="connsiteY0" fmla="*/ 48016 h 51157"/>
                <a:gd name="connsiteX1" fmla="*/ 12238 w 27909"/>
                <a:gd name="connsiteY1" fmla="*/ 50969 h 51157"/>
                <a:gd name="connsiteX2" fmla="*/ 3667 w 27909"/>
                <a:gd name="connsiteY2" fmla="*/ 47921 h 51157"/>
                <a:gd name="connsiteX3" fmla="*/ 239 w 27909"/>
                <a:gd name="connsiteY3" fmla="*/ 38396 h 51157"/>
                <a:gd name="connsiteX4" fmla="*/ 239 w 27909"/>
                <a:gd name="connsiteY4" fmla="*/ 18299 h 51157"/>
                <a:gd name="connsiteX5" fmla="*/ -5477 w 27909"/>
                <a:gd name="connsiteY5" fmla="*/ 18299 h 51157"/>
                <a:gd name="connsiteX6" fmla="*/ -5477 w 27909"/>
                <a:gd name="connsiteY6" fmla="*/ 11059 h 51157"/>
                <a:gd name="connsiteX7" fmla="*/ 239 w 27909"/>
                <a:gd name="connsiteY7" fmla="*/ 11059 h 51157"/>
                <a:gd name="connsiteX8" fmla="*/ 239 w 27909"/>
                <a:gd name="connsiteY8" fmla="*/ -180 h 51157"/>
                <a:gd name="connsiteX9" fmla="*/ 9764 w 27909"/>
                <a:gd name="connsiteY9" fmla="*/ -180 h 51157"/>
                <a:gd name="connsiteX10" fmla="*/ 9764 w 27909"/>
                <a:gd name="connsiteY10" fmla="*/ 11059 h 51157"/>
                <a:gd name="connsiteX11" fmla="*/ 21387 w 27909"/>
                <a:gd name="connsiteY11" fmla="*/ 11059 h 51157"/>
                <a:gd name="connsiteX12" fmla="*/ 21387 w 27909"/>
                <a:gd name="connsiteY12" fmla="*/ 18299 h 51157"/>
                <a:gd name="connsiteX13" fmla="*/ 9764 w 27909"/>
                <a:gd name="connsiteY13" fmla="*/ 18299 h 51157"/>
                <a:gd name="connsiteX14" fmla="*/ 9764 w 27909"/>
                <a:gd name="connsiteY14" fmla="*/ 36682 h 51157"/>
                <a:gd name="connsiteX15" fmla="*/ 10811 w 27909"/>
                <a:gd name="connsiteY15" fmla="*/ 40682 h 51157"/>
                <a:gd name="connsiteX16" fmla="*/ 13955 w 27909"/>
                <a:gd name="connsiteY16" fmla="*/ 41825 h 51157"/>
                <a:gd name="connsiteX17" fmla="*/ 19764 w 27909"/>
                <a:gd name="connsiteY17" fmla="*/ 40206 h 51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909" h="51157">
                  <a:moveTo>
                    <a:pt x="22433" y="48016"/>
                  </a:moveTo>
                  <a:cubicBezTo>
                    <a:pt x="19382" y="49950"/>
                    <a:pt x="15861" y="50969"/>
                    <a:pt x="12238" y="50969"/>
                  </a:cubicBezTo>
                  <a:cubicBezTo>
                    <a:pt x="9099" y="51083"/>
                    <a:pt x="6048" y="49998"/>
                    <a:pt x="3667" y="47921"/>
                  </a:cubicBezTo>
                  <a:cubicBezTo>
                    <a:pt x="1193" y="45426"/>
                    <a:pt x="-142" y="41921"/>
                    <a:pt x="239" y="38396"/>
                  </a:cubicBezTo>
                  <a:lnTo>
                    <a:pt x="239" y="18299"/>
                  </a:lnTo>
                  <a:lnTo>
                    <a:pt x="-5477" y="18299"/>
                  </a:lnTo>
                  <a:lnTo>
                    <a:pt x="-5477" y="11059"/>
                  </a:lnTo>
                  <a:lnTo>
                    <a:pt x="239" y="11059"/>
                  </a:lnTo>
                  <a:lnTo>
                    <a:pt x="239" y="-180"/>
                  </a:lnTo>
                  <a:lnTo>
                    <a:pt x="9764" y="-180"/>
                  </a:lnTo>
                  <a:lnTo>
                    <a:pt x="9764" y="11059"/>
                  </a:lnTo>
                  <a:lnTo>
                    <a:pt x="21387" y="11059"/>
                  </a:lnTo>
                  <a:lnTo>
                    <a:pt x="21387" y="18299"/>
                  </a:lnTo>
                  <a:lnTo>
                    <a:pt x="9764" y="18299"/>
                  </a:lnTo>
                  <a:lnTo>
                    <a:pt x="9764" y="36682"/>
                  </a:lnTo>
                  <a:cubicBezTo>
                    <a:pt x="9573" y="38101"/>
                    <a:pt x="9955" y="39530"/>
                    <a:pt x="10811" y="40682"/>
                  </a:cubicBezTo>
                  <a:cubicBezTo>
                    <a:pt x="11671" y="41501"/>
                    <a:pt x="12810" y="41921"/>
                    <a:pt x="13955" y="41825"/>
                  </a:cubicBezTo>
                  <a:cubicBezTo>
                    <a:pt x="15954" y="41682"/>
                    <a:pt x="17954" y="41140"/>
                    <a:pt x="19764" y="40206"/>
                  </a:cubicBezTo>
                  <a:close/>
                </a:path>
              </a:pathLst>
            </a:custGeom>
            <a:solidFill>
              <a:srgbClr val="6D6E71"/>
            </a:solidFill>
            <a:ln w="9525" cap="flat">
              <a:noFill/>
              <a:prstDash val="solid"/>
              <a:miter/>
            </a:ln>
          </p:spPr>
          <p:txBody>
            <a:bodyPr rtlCol="0" anchor="ctr"/>
            <a:lstStyle/>
            <a:p>
              <a:endParaRPr lang="en-US"/>
            </a:p>
          </p:txBody>
        </p:sp>
        <p:sp>
          <p:nvSpPr>
            <p:cNvPr id="794" name="Freeform: Shape 793">
              <a:extLst>
                <a:ext uri="{FF2B5EF4-FFF2-40B4-BE49-F238E27FC236}">
                  <a16:creationId xmlns:a16="http://schemas.microsoft.com/office/drawing/2014/main" id="{B5860ABD-486E-4541-85A2-50AA102BCD66}"/>
                </a:ext>
              </a:extLst>
            </p:cNvPr>
            <p:cNvSpPr/>
            <p:nvPr/>
          </p:nvSpPr>
          <p:spPr>
            <a:xfrm>
              <a:off x="18762820" y="1095551"/>
              <a:ext cx="33274" cy="41937"/>
            </a:xfrm>
            <a:custGeom>
              <a:avLst/>
              <a:gdLst>
                <a:gd name="connsiteX0" fmla="*/ 17480 w 33274"/>
                <a:gd name="connsiteY0" fmla="*/ 8597 h 41937"/>
                <a:gd name="connsiteX1" fmla="*/ 11671 w 33274"/>
                <a:gd name="connsiteY1" fmla="*/ 7549 h 41937"/>
                <a:gd name="connsiteX2" fmla="*/ 7667 w 33274"/>
                <a:gd name="connsiteY2" fmla="*/ 8406 h 41937"/>
                <a:gd name="connsiteX3" fmla="*/ 6146 w 33274"/>
                <a:gd name="connsiteY3" fmla="*/ 11169 h 41937"/>
                <a:gd name="connsiteX4" fmla="*/ 8048 w 33274"/>
                <a:gd name="connsiteY4" fmla="*/ 14121 h 41937"/>
                <a:gd name="connsiteX5" fmla="*/ 13955 w 33274"/>
                <a:gd name="connsiteY5" fmla="*/ 16217 h 41937"/>
                <a:gd name="connsiteX6" fmla="*/ 20908 w 33274"/>
                <a:gd name="connsiteY6" fmla="*/ 18789 h 41937"/>
                <a:gd name="connsiteX7" fmla="*/ 25670 w 33274"/>
                <a:gd name="connsiteY7" fmla="*/ 22503 h 41937"/>
                <a:gd name="connsiteX8" fmla="*/ 27768 w 33274"/>
                <a:gd name="connsiteY8" fmla="*/ 29076 h 41937"/>
                <a:gd name="connsiteX9" fmla="*/ 23196 w 33274"/>
                <a:gd name="connsiteY9" fmla="*/ 38601 h 41937"/>
                <a:gd name="connsiteX10" fmla="*/ 11671 w 33274"/>
                <a:gd name="connsiteY10" fmla="*/ 41744 h 41937"/>
                <a:gd name="connsiteX11" fmla="*/ 2146 w 33274"/>
                <a:gd name="connsiteY11" fmla="*/ 40315 h 41937"/>
                <a:gd name="connsiteX12" fmla="*/ -5477 w 33274"/>
                <a:gd name="connsiteY12" fmla="*/ 36029 h 41937"/>
                <a:gd name="connsiteX13" fmla="*/ -2049 w 33274"/>
                <a:gd name="connsiteY13" fmla="*/ 29171 h 41937"/>
                <a:gd name="connsiteX14" fmla="*/ 4527 w 33274"/>
                <a:gd name="connsiteY14" fmla="*/ 32790 h 41937"/>
                <a:gd name="connsiteX15" fmla="*/ 11764 w 33274"/>
                <a:gd name="connsiteY15" fmla="*/ 34124 h 41937"/>
                <a:gd name="connsiteX16" fmla="*/ 16145 w 33274"/>
                <a:gd name="connsiteY16" fmla="*/ 33171 h 41937"/>
                <a:gd name="connsiteX17" fmla="*/ 17764 w 33274"/>
                <a:gd name="connsiteY17" fmla="*/ 30314 h 41937"/>
                <a:gd name="connsiteX18" fmla="*/ 15861 w 33274"/>
                <a:gd name="connsiteY18" fmla="*/ 27171 h 41937"/>
                <a:gd name="connsiteX19" fmla="*/ 9671 w 33274"/>
                <a:gd name="connsiteY19" fmla="*/ 24789 h 41937"/>
                <a:gd name="connsiteX20" fmla="*/ 3002 w 33274"/>
                <a:gd name="connsiteY20" fmla="*/ 22408 h 41937"/>
                <a:gd name="connsiteX21" fmla="*/ -1477 w 33274"/>
                <a:gd name="connsiteY21" fmla="*/ 18789 h 41937"/>
                <a:gd name="connsiteX22" fmla="*/ -3379 w 33274"/>
                <a:gd name="connsiteY22" fmla="*/ 12502 h 41937"/>
                <a:gd name="connsiteX23" fmla="*/ 1002 w 33274"/>
                <a:gd name="connsiteY23" fmla="*/ 2977 h 41937"/>
                <a:gd name="connsiteX24" fmla="*/ 11955 w 33274"/>
                <a:gd name="connsiteY24" fmla="*/ -166 h 41937"/>
                <a:gd name="connsiteX25" fmla="*/ 19954 w 33274"/>
                <a:gd name="connsiteY25" fmla="*/ 977 h 41937"/>
                <a:gd name="connsiteX26" fmla="*/ 26907 w 33274"/>
                <a:gd name="connsiteY26" fmla="*/ 4120 h 41937"/>
                <a:gd name="connsiteX27" fmla="*/ 23289 w 33274"/>
                <a:gd name="connsiteY27" fmla="*/ 11264 h 41937"/>
                <a:gd name="connsiteX28" fmla="*/ 17480 w 33274"/>
                <a:gd name="connsiteY28" fmla="*/ 8597 h 41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274" h="41937">
                  <a:moveTo>
                    <a:pt x="17480" y="8597"/>
                  </a:moveTo>
                  <a:cubicBezTo>
                    <a:pt x="15573" y="7959"/>
                    <a:pt x="13671" y="7606"/>
                    <a:pt x="11671" y="7549"/>
                  </a:cubicBezTo>
                  <a:cubicBezTo>
                    <a:pt x="10239" y="7473"/>
                    <a:pt x="8908" y="7768"/>
                    <a:pt x="7667" y="8406"/>
                  </a:cubicBezTo>
                  <a:cubicBezTo>
                    <a:pt x="6718" y="8968"/>
                    <a:pt x="6146" y="10035"/>
                    <a:pt x="6146" y="11169"/>
                  </a:cubicBezTo>
                  <a:cubicBezTo>
                    <a:pt x="6146" y="12426"/>
                    <a:pt x="6908" y="13559"/>
                    <a:pt x="8048" y="14121"/>
                  </a:cubicBezTo>
                  <a:cubicBezTo>
                    <a:pt x="9955" y="15026"/>
                    <a:pt x="11955" y="15722"/>
                    <a:pt x="13955" y="16217"/>
                  </a:cubicBezTo>
                  <a:cubicBezTo>
                    <a:pt x="16336" y="16903"/>
                    <a:pt x="18624" y="17760"/>
                    <a:pt x="20908" y="18789"/>
                  </a:cubicBezTo>
                  <a:cubicBezTo>
                    <a:pt x="22814" y="19636"/>
                    <a:pt x="24433" y="20903"/>
                    <a:pt x="25670" y="22503"/>
                  </a:cubicBezTo>
                  <a:cubicBezTo>
                    <a:pt x="27098" y="24399"/>
                    <a:pt x="27861" y="26713"/>
                    <a:pt x="27768" y="29076"/>
                  </a:cubicBezTo>
                  <a:cubicBezTo>
                    <a:pt x="28051" y="32838"/>
                    <a:pt x="26340" y="36458"/>
                    <a:pt x="23196" y="38601"/>
                  </a:cubicBezTo>
                  <a:cubicBezTo>
                    <a:pt x="19764" y="40801"/>
                    <a:pt x="15764" y="41896"/>
                    <a:pt x="11671" y="41744"/>
                  </a:cubicBezTo>
                  <a:cubicBezTo>
                    <a:pt x="8429" y="41782"/>
                    <a:pt x="5192" y="41296"/>
                    <a:pt x="2146" y="40315"/>
                  </a:cubicBezTo>
                  <a:cubicBezTo>
                    <a:pt x="-617" y="39410"/>
                    <a:pt x="-3286" y="37953"/>
                    <a:pt x="-5477" y="36029"/>
                  </a:cubicBezTo>
                  <a:lnTo>
                    <a:pt x="-2049" y="29171"/>
                  </a:lnTo>
                  <a:cubicBezTo>
                    <a:pt x="-142" y="30781"/>
                    <a:pt x="2146" y="32009"/>
                    <a:pt x="4527" y="32790"/>
                  </a:cubicBezTo>
                  <a:cubicBezTo>
                    <a:pt x="6811" y="33676"/>
                    <a:pt x="9290" y="34124"/>
                    <a:pt x="11764" y="34124"/>
                  </a:cubicBezTo>
                  <a:cubicBezTo>
                    <a:pt x="13289" y="34200"/>
                    <a:pt x="14810" y="33876"/>
                    <a:pt x="16145" y="33171"/>
                  </a:cubicBezTo>
                  <a:cubicBezTo>
                    <a:pt x="17192" y="32619"/>
                    <a:pt x="17861" y="31505"/>
                    <a:pt x="17764" y="30314"/>
                  </a:cubicBezTo>
                  <a:cubicBezTo>
                    <a:pt x="17764" y="28980"/>
                    <a:pt x="17099" y="27742"/>
                    <a:pt x="15861" y="27171"/>
                  </a:cubicBezTo>
                  <a:cubicBezTo>
                    <a:pt x="13862" y="26142"/>
                    <a:pt x="11764" y="25342"/>
                    <a:pt x="9671" y="24789"/>
                  </a:cubicBezTo>
                  <a:cubicBezTo>
                    <a:pt x="7383" y="24123"/>
                    <a:pt x="5192" y="23323"/>
                    <a:pt x="3002" y="22408"/>
                  </a:cubicBezTo>
                  <a:cubicBezTo>
                    <a:pt x="1193" y="21599"/>
                    <a:pt x="-333" y="20351"/>
                    <a:pt x="-1477" y="18789"/>
                  </a:cubicBezTo>
                  <a:cubicBezTo>
                    <a:pt x="-2807" y="16988"/>
                    <a:pt x="-3570" y="14760"/>
                    <a:pt x="-3379" y="12502"/>
                  </a:cubicBezTo>
                  <a:cubicBezTo>
                    <a:pt x="-3761" y="8769"/>
                    <a:pt x="-2049" y="5139"/>
                    <a:pt x="1002" y="2977"/>
                  </a:cubicBezTo>
                  <a:cubicBezTo>
                    <a:pt x="4239" y="786"/>
                    <a:pt x="8048" y="-318"/>
                    <a:pt x="11955" y="-166"/>
                  </a:cubicBezTo>
                  <a:cubicBezTo>
                    <a:pt x="14620" y="-166"/>
                    <a:pt x="17382" y="215"/>
                    <a:pt x="19954" y="977"/>
                  </a:cubicBezTo>
                  <a:cubicBezTo>
                    <a:pt x="22433" y="1672"/>
                    <a:pt x="24717" y="2739"/>
                    <a:pt x="26907" y="4120"/>
                  </a:cubicBezTo>
                  <a:lnTo>
                    <a:pt x="23289" y="11264"/>
                  </a:lnTo>
                  <a:cubicBezTo>
                    <a:pt x="21480" y="10159"/>
                    <a:pt x="19480" y="9264"/>
                    <a:pt x="17480" y="8597"/>
                  </a:cubicBezTo>
                  <a:close/>
                </a:path>
              </a:pathLst>
            </a:custGeom>
            <a:solidFill>
              <a:srgbClr val="6D6E71"/>
            </a:solidFill>
            <a:ln w="9525" cap="flat">
              <a:noFill/>
              <a:prstDash val="solid"/>
              <a:miter/>
            </a:ln>
          </p:spPr>
          <p:txBody>
            <a:bodyPr rtlCol="0" anchor="ctr"/>
            <a:lstStyle/>
            <a:p>
              <a:endParaRPr lang="en-US"/>
            </a:p>
          </p:txBody>
        </p:sp>
        <p:sp>
          <p:nvSpPr>
            <p:cNvPr id="795" name="Freeform: Shape 794">
              <a:extLst>
                <a:ext uri="{FF2B5EF4-FFF2-40B4-BE49-F238E27FC236}">
                  <a16:creationId xmlns:a16="http://schemas.microsoft.com/office/drawing/2014/main" id="{127B18FA-9451-40BF-98BA-2A5395D3B123}"/>
                </a:ext>
              </a:extLst>
            </p:cNvPr>
            <p:cNvSpPr/>
            <p:nvPr/>
          </p:nvSpPr>
          <p:spPr>
            <a:xfrm>
              <a:off x="18823304" y="1083293"/>
              <a:ext cx="43651" cy="53420"/>
            </a:xfrm>
            <a:custGeom>
              <a:avLst/>
              <a:gdLst>
                <a:gd name="connsiteX0" fmla="*/ 32623 w 43651"/>
                <a:gd name="connsiteY0" fmla="*/ 4758 h 53420"/>
                <a:gd name="connsiteX1" fmla="*/ 38148 w 43651"/>
                <a:gd name="connsiteY1" fmla="*/ 18283 h 53420"/>
                <a:gd name="connsiteX2" fmla="*/ 32623 w 43651"/>
                <a:gd name="connsiteY2" fmla="*/ 32476 h 53420"/>
                <a:gd name="connsiteX3" fmla="*/ 17001 w 43651"/>
                <a:gd name="connsiteY3" fmla="*/ 37619 h 53420"/>
                <a:gd name="connsiteX4" fmla="*/ 5285 w 43651"/>
                <a:gd name="connsiteY4" fmla="*/ 37619 h 53420"/>
                <a:gd name="connsiteX5" fmla="*/ 5285 w 43651"/>
                <a:gd name="connsiteY5" fmla="*/ 53240 h 53420"/>
                <a:gd name="connsiteX6" fmla="*/ -5477 w 43651"/>
                <a:gd name="connsiteY6" fmla="*/ 53240 h 53420"/>
                <a:gd name="connsiteX7" fmla="*/ -5477 w 43651"/>
                <a:gd name="connsiteY7" fmla="*/ -100 h 53420"/>
                <a:gd name="connsiteX8" fmla="*/ 16429 w 43651"/>
                <a:gd name="connsiteY8" fmla="*/ -100 h 53420"/>
                <a:gd name="connsiteX9" fmla="*/ 32623 w 43651"/>
                <a:gd name="connsiteY9" fmla="*/ 4758 h 53420"/>
                <a:gd name="connsiteX10" fmla="*/ 25386 w 43651"/>
                <a:gd name="connsiteY10" fmla="*/ 26094 h 53420"/>
                <a:gd name="connsiteX11" fmla="*/ 28433 w 43651"/>
                <a:gd name="connsiteY11" fmla="*/ 18569 h 53420"/>
                <a:gd name="connsiteX12" fmla="*/ 25386 w 43651"/>
                <a:gd name="connsiteY12" fmla="*/ 11330 h 53420"/>
                <a:gd name="connsiteX13" fmla="*/ 16429 w 43651"/>
                <a:gd name="connsiteY13" fmla="*/ 8854 h 53420"/>
                <a:gd name="connsiteX14" fmla="*/ 5285 w 43651"/>
                <a:gd name="connsiteY14" fmla="*/ 8854 h 53420"/>
                <a:gd name="connsiteX15" fmla="*/ 5285 w 43651"/>
                <a:gd name="connsiteY15" fmla="*/ 28571 h 53420"/>
                <a:gd name="connsiteX16" fmla="*/ 16429 w 43651"/>
                <a:gd name="connsiteY16" fmla="*/ 28571 h 53420"/>
                <a:gd name="connsiteX17" fmla="*/ 25005 w 43651"/>
                <a:gd name="connsiteY17" fmla="*/ 26094 h 53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651" h="53420">
                  <a:moveTo>
                    <a:pt x="32623" y="4758"/>
                  </a:moveTo>
                  <a:cubicBezTo>
                    <a:pt x="36432" y="8206"/>
                    <a:pt x="38432" y="13178"/>
                    <a:pt x="38148" y="18283"/>
                  </a:cubicBezTo>
                  <a:cubicBezTo>
                    <a:pt x="38432" y="23589"/>
                    <a:pt x="36432" y="28771"/>
                    <a:pt x="32623" y="32476"/>
                  </a:cubicBezTo>
                  <a:cubicBezTo>
                    <a:pt x="28242" y="36124"/>
                    <a:pt x="22717" y="37972"/>
                    <a:pt x="17001" y="37619"/>
                  </a:cubicBezTo>
                  <a:lnTo>
                    <a:pt x="5285" y="37619"/>
                  </a:lnTo>
                  <a:lnTo>
                    <a:pt x="5285" y="53240"/>
                  </a:lnTo>
                  <a:lnTo>
                    <a:pt x="-5477" y="53240"/>
                  </a:lnTo>
                  <a:lnTo>
                    <a:pt x="-5477" y="-100"/>
                  </a:lnTo>
                  <a:lnTo>
                    <a:pt x="16429" y="-100"/>
                  </a:lnTo>
                  <a:cubicBezTo>
                    <a:pt x="22242" y="-586"/>
                    <a:pt x="28051" y="1148"/>
                    <a:pt x="32623" y="4758"/>
                  </a:cubicBezTo>
                  <a:close/>
                  <a:moveTo>
                    <a:pt x="25386" y="26094"/>
                  </a:moveTo>
                  <a:cubicBezTo>
                    <a:pt x="27479" y="24170"/>
                    <a:pt x="28623" y="21408"/>
                    <a:pt x="28433" y="18569"/>
                  </a:cubicBezTo>
                  <a:cubicBezTo>
                    <a:pt x="28623" y="15807"/>
                    <a:pt x="27479" y="13130"/>
                    <a:pt x="25386" y="11330"/>
                  </a:cubicBezTo>
                  <a:cubicBezTo>
                    <a:pt x="22717" y="9530"/>
                    <a:pt x="19573" y="8663"/>
                    <a:pt x="16429" y="8854"/>
                  </a:cubicBezTo>
                  <a:lnTo>
                    <a:pt x="5285" y="8854"/>
                  </a:lnTo>
                  <a:lnTo>
                    <a:pt x="5285" y="28571"/>
                  </a:lnTo>
                  <a:lnTo>
                    <a:pt x="16429" y="28571"/>
                  </a:lnTo>
                  <a:cubicBezTo>
                    <a:pt x="19480" y="28685"/>
                    <a:pt x="22526" y="27818"/>
                    <a:pt x="25005" y="26094"/>
                  </a:cubicBezTo>
                  <a:close/>
                </a:path>
              </a:pathLst>
            </a:custGeom>
            <a:solidFill>
              <a:srgbClr val="6D6E71"/>
            </a:solidFill>
            <a:ln w="9525" cap="flat">
              <a:noFill/>
              <a:prstDash val="solid"/>
              <a:miter/>
            </a:ln>
          </p:spPr>
          <p:txBody>
            <a:bodyPr rtlCol="0" anchor="ctr"/>
            <a:lstStyle/>
            <a:p>
              <a:endParaRPr lang="en-US"/>
            </a:p>
          </p:txBody>
        </p:sp>
        <p:sp>
          <p:nvSpPr>
            <p:cNvPr id="796" name="Freeform: Shape 795">
              <a:extLst>
                <a:ext uri="{FF2B5EF4-FFF2-40B4-BE49-F238E27FC236}">
                  <a16:creationId xmlns:a16="http://schemas.microsoft.com/office/drawing/2014/main" id="{B4BE9DB7-A54D-4212-AEB3-46487A0AB9F3}"/>
                </a:ext>
              </a:extLst>
            </p:cNvPr>
            <p:cNvSpPr/>
            <p:nvPr/>
          </p:nvSpPr>
          <p:spPr>
            <a:xfrm>
              <a:off x="18873594" y="1095565"/>
              <a:ext cx="23338" cy="41052"/>
            </a:xfrm>
            <a:custGeom>
              <a:avLst/>
              <a:gdLst>
                <a:gd name="connsiteX0" fmla="*/ 9671 w 23338"/>
                <a:gd name="connsiteY0" fmla="*/ 2011 h 41052"/>
                <a:gd name="connsiteX1" fmla="*/ 17861 w 23338"/>
                <a:gd name="connsiteY1" fmla="*/ -180 h 41052"/>
                <a:gd name="connsiteX2" fmla="*/ 17861 w 23338"/>
                <a:gd name="connsiteY2" fmla="*/ 9345 h 41052"/>
                <a:gd name="connsiteX3" fmla="*/ 7764 w 23338"/>
                <a:gd name="connsiteY3" fmla="*/ 12298 h 41052"/>
                <a:gd name="connsiteX4" fmla="*/ 4048 w 23338"/>
                <a:gd name="connsiteY4" fmla="*/ 21251 h 41052"/>
                <a:gd name="connsiteX5" fmla="*/ 4048 w 23338"/>
                <a:gd name="connsiteY5" fmla="*/ 40873 h 41052"/>
                <a:gd name="connsiteX6" fmla="*/ -5477 w 23338"/>
                <a:gd name="connsiteY6" fmla="*/ 40873 h 41052"/>
                <a:gd name="connsiteX7" fmla="*/ -5477 w 23338"/>
                <a:gd name="connsiteY7" fmla="*/ 106 h 41052"/>
                <a:gd name="connsiteX8" fmla="*/ 4048 w 23338"/>
                <a:gd name="connsiteY8" fmla="*/ 106 h 41052"/>
                <a:gd name="connsiteX9" fmla="*/ 4048 w 23338"/>
                <a:gd name="connsiteY9" fmla="*/ 8012 h 41052"/>
                <a:gd name="connsiteX10" fmla="*/ 9671 w 23338"/>
                <a:gd name="connsiteY10" fmla="*/ 2011 h 4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38" h="41052">
                  <a:moveTo>
                    <a:pt x="9671" y="2011"/>
                  </a:moveTo>
                  <a:cubicBezTo>
                    <a:pt x="12145" y="620"/>
                    <a:pt x="15006" y="-132"/>
                    <a:pt x="17861" y="-180"/>
                  </a:cubicBezTo>
                  <a:lnTo>
                    <a:pt x="17861" y="9345"/>
                  </a:lnTo>
                  <a:cubicBezTo>
                    <a:pt x="14243" y="8974"/>
                    <a:pt x="10625" y="10031"/>
                    <a:pt x="7764" y="12298"/>
                  </a:cubicBezTo>
                  <a:cubicBezTo>
                    <a:pt x="5290" y="14584"/>
                    <a:pt x="3858" y="17860"/>
                    <a:pt x="4048" y="21251"/>
                  </a:cubicBezTo>
                  <a:lnTo>
                    <a:pt x="4048" y="40873"/>
                  </a:lnTo>
                  <a:lnTo>
                    <a:pt x="-5477" y="40873"/>
                  </a:lnTo>
                  <a:lnTo>
                    <a:pt x="-5477" y="106"/>
                  </a:lnTo>
                  <a:lnTo>
                    <a:pt x="4048" y="106"/>
                  </a:lnTo>
                  <a:lnTo>
                    <a:pt x="4048" y="8012"/>
                  </a:lnTo>
                  <a:cubicBezTo>
                    <a:pt x="5290" y="5516"/>
                    <a:pt x="7290" y="3430"/>
                    <a:pt x="9671" y="2011"/>
                  </a:cubicBezTo>
                  <a:close/>
                </a:path>
              </a:pathLst>
            </a:custGeom>
            <a:solidFill>
              <a:srgbClr val="6D6E71"/>
            </a:solidFill>
            <a:ln w="9525" cap="flat">
              <a:noFill/>
              <a:prstDash val="solid"/>
              <a:miter/>
            </a:ln>
          </p:spPr>
          <p:txBody>
            <a:bodyPr rtlCol="0" anchor="ctr"/>
            <a:lstStyle/>
            <a:p>
              <a:endParaRPr lang="en-US"/>
            </a:p>
          </p:txBody>
        </p:sp>
        <p:sp>
          <p:nvSpPr>
            <p:cNvPr id="797" name="Freeform: Shape 796">
              <a:extLst>
                <a:ext uri="{FF2B5EF4-FFF2-40B4-BE49-F238E27FC236}">
                  <a16:creationId xmlns:a16="http://schemas.microsoft.com/office/drawing/2014/main" id="{F6905EE5-883B-4516-ACE8-36D48539C5D2}"/>
                </a:ext>
              </a:extLst>
            </p:cNvPr>
            <p:cNvSpPr/>
            <p:nvPr/>
          </p:nvSpPr>
          <p:spPr>
            <a:xfrm>
              <a:off x="18899308" y="1095655"/>
              <a:ext cx="42972" cy="41445"/>
            </a:xfrm>
            <a:custGeom>
              <a:avLst/>
              <a:gdLst>
                <a:gd name="connsiteX0" fmla="*/ 27295 w 42972"/>
                <a:gd name="connsiteY0" fmla="*/ 2397 h 41445"/>
                <a:gd name="connsiteX1" fmla="*/ 34820 w 42972"/>
                <a:gd name="connsiteY1" fmla="*/ 9732 h 41445"/>
                <a:gd name="connsiteX2" fmla="*/ 37490 w 42972"/>
                <a:gd name="connsiteY2" fmla="*/ 20495 h 41445"/>
                <a:gd name="connsiteX3" fmla="*/ 34820 w 42972"/>
                <a:gd name="connsiteY3" fmla="*/ 31353 h 41445"/>
                <a:gd name="connsiteX4" fmla="*/ 27295 w 42972"/>
                <a:gd name="connsiteY4" fmla="*/ 38688 h 41445"/>
                <a:gd name="connsiteX5" fmla="*/ 16151 w 42972"/>
                <a:gd name="connsiteY5" fmla="*/ 41259 h 41445"/>
                <a:gd name="connsiteX6" fmla="*/ 4817 w 42972"/>
                <a:gd name="connsiteY6" fmla="*/ 38688 h 41445"/>
                <a:gd name="connsiteX7" fmla="*/ -2708 w 42972"/>
                <a:gd name="connsiteY7" fmla="*/ 31353 h 41445"/>
                <a:gd name="connsiteX8" fmla="*/ -5471 w 42972"/>
                <a:gd name="connsiteY8" fmla="*/ 20495 h 41445"/>
                <a:gd name="connsiteX9" fmla="*/ -2708 w 42972"/>
                <a:gd name="connsiteY9" fmla="*/ 9732 h 41445"/>
                <a:gd name="connsiteX10" fmla="*/ 4817 w 42972"/>
                <a:gd name="connsiteY10" fmla="*/ 2397 h 41445"/>
                <a:gd name="connsiteX11" fmla="*/ 16151 w 42972"/>
                <a:gd name="connsiteY11" fmla="*/ -174 h 41445"/>
                <a:gd name="connsiteX12" fmla="*/ 27295 w 42972"/>
                <a:gd name="connsiteY12" fmla="*/ 2397 h 41445"/>
                <a:gd name="connsiteX13" fmla="*/ 7770 w 42972"/>
                <a:gd name="connsiteY13" fmla="*/ 11922 h 41445"/>
                <a:gd name="connsiteX14" fmla="*/ 7770 w 42972"/>
                <a:gd name="connsiteY14" fmla="*/ 29734 h 41445"/>
                <a:gd name="connsiteX15" fmla="*/ 16151 w 42972"/>
                <a:gd name="connsiteY15" fmla="*/ 33163 h 41445"/>
                <a:gd name="connsiteX16" fmla="*/ 24342 w 42972"/>
                <a:gd name="connsiteY16" fmla="*/ 29734 h 41445"/>
                <a:gd name="connsiteX17" fmla="*/ 24342 w 42972"/>
                <a:gd name="connsiteY17" fmla="*/ 11922 h 41445"/>
                <a:gd name="connsiteX18" fmla="*/ 16151 w 42972"/>
                <a:gd name="connsiteY18" fmla="*/ 8493 h 41445"/>
                <a:gd name="connsiteX19" fmla="*/ 7770 w 42972"/>
                <a:gd name="connsiteY19" fmla="*/ 11732 h 4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972" h="41445">
                  <a:moveTo>
                    <a:pt x="27295" y="2397"/>
                  </a:moveTo>
                  <a:cubicBezTo>
                    <a:pt x="30439" y="4093"/>
                    <a:pt x="33011" y="6626"/>
                    <a:pt x="34820" y="9732"/>
                  </a:cubicBezTo>
                  <a:cubicBezTo>
                    <a:pt x="36629" y="13018"/>
                    <a:pt x="37583" y="16733"/>
                    <a:pt x="37490" y="20495"/>
                  </a:cubicBezTo>
                  <a:cubicBezTo>
                    <a:pt x="37583" y="24286"/>
                    <a:pt x="36629" y="28039"/>
                    <a:pt x="34820" y="31353"/>
                  </a:cubicBezTo>
                  <a:cubicBezTo>
                    <a:pt x="33011" y="34458"/>
                    <a:pt x="30439" y="36992"/>
                    <a:pt x="27295" y="38688"/>
                  </a:cubicBezTo>
                  <a:cubicBezTo>
                    <a:pt x="23867" y="40450"/>
                    <a:pt x="20058" y="41336"/>
                    <a:pt x="16151" y="41259"/>
                  </a:cubicBezTo>
                  <a:cubicBezTo>
                    <a:pt x="12245" y="41345"/>
                    <a:pt x="8343" y="40459"/>
                    <a:pt x="4817" y="38688"/>
                  </a:cubicBezTo>
                  <a:cubicBezTo>
                    <a:pt x="1673" y="36992"/>
                    <a:pt x="-899" y="34458"/>
                    <a:pt x="-2708" y="31353"/>
                  </a:cubicBezTo>
                  <a:cubicBezTo>
                    <a:pt x="-4615" y="28039"/>
                    <a:pt x="-5564" y="24295"/>
                    <a:pt x="-5471" y="20495"/>
                  </a:cubicBezTo>
                  <a:cubicBezTo>
                    <a:pt x="-5564" y="16723"/>
                    <a:pt x="-4615" y="13008"/>
                    <a:pt x="-2708" y="9732"/>
                  </a:cubicBezTo>
                  <a:cubicBezTo>
                    <a:pt x="-899" y="6626"/>
                    <a:pt x="1673" y="4093"/>
                    <a:pt x="4817" y="2397"/>
                  </a:cubicBezTo>
                  <a:cubicBezTo>
                    <a:pt x="8343" y="626"/>
                    <a:pt x="12245" y="-260"/>
                    <a:pt x="16151" y="-174"/>
                  </a:cubicBezTo>
                  <a:cubicBezTo>
                    <a:pt x="20058" y="-250"/>
                    <a:pt x="23867" y="635"/>
                    <a:pt x="27295" y="2397"/>
                  </a:cubicBezTo>
                  <a:close/>
                  <a:moveTo>
                    <a:pt x="7770" y="11922"/>
                  </a:moveTo>
                  <a:cubicBezTo>
                    <a:pt x="3482" y="17085"/>
                    <a:pt x="3482" y="24572"/>
                    <a:pt x="7770" y="29734"/>
                  </a:cubicBezTo>
                  <a:cubicBezTo>
                    <a:pt x="9961" y="32058"/>
                    <a:pt x="13007" y="33306"/>
                    <a:pt x="16151" y="33163"/>
                  </a:cubicBezTo>
                  <a:cubicBezTo>
                    <a:pt x="19295" y="33268"/>
                    <a:pt x="22249" y="32011"/>
                    <a:pt x="24342" y="29734"/>
                  </a:cubicBezTo>
                  <a:cubicBezTo>
                    <a:pt x="28630" y="24572"/>
                    <a:pt x="28630" y="17085"/>
                    <a:pt x="24342" y="11922"/>
                  </a:cubicBezTo>
                  <a:cubicBezTo>
                    <a:pt x="22249" y="9646"/>
                    <a:pt x="19295" y="8389"/>
                    <a:pt x="16151" y="8493"/>
                  </a:cubicBezTo>
                  <a:cubicBezTo>
                    <a:pt x="13007" y="8303"/>
                    <a:pt x="9961" y="9484"/>
                    <a:pt x="7770" y="11732"/>
                  </a:cubicBezTo>
                  <a:close/>
                </a:path>
              </a:pathLst>
            </a:custGeom>
            <a:solidFill>
              <a:srgbClr val="6D6E71"/>
            </a:solidFill>
            <a:ln w="9525" cap="flat">
              <a:noFill/>
              <a:prstDash val="solid"/>
              <a:miter/>
            </a:ln>
          </p:spPr>
          <p:txBody>
            <a:bodyPr rtlCol="0" anchor="ctr"/>
            <a:lstStyle/>
            <a:p>
              <a:endParaRPr lang="en-US"/>
            </a:p>
          </p:txBody>
        </p:sp>
        <p:sp>
          <p:nvSpPr>
            <p:cNvPr id="798" name="Freeform: Shape 797">
              <a:extLst>
                <a:ext uri="{FF2B5EF4-FFF2-40B4-BE49-F238E27FC236}">
                  <a16:creationId xmlns:a16="http://schemas.microsoft.com/office/drawing/2014/main" id="{2676A6A8-2D4B-46FA-87F5-1BFCF3B5AEBD}"/>
                </a:ext>
              </a:extLst>
            </p:cNvPr>
            <p:cNvSpPr/>
            <p:nvPr/>
          </p:nvSpPr>
          <p:spPr>
            <a:xfrm>
              <a:off x="18943604" y="1096041"/>
              <a:ext cx="40960" cy="40766"/>
            </a:xfrm>
            <a:custGeom>
              <a:avLst/>
              <a:gdLst>
                <a:gd name="connsiteX0" fmla="*/ -5477 w 40960"/>
                <a:gd name="connsiteY0" fmla="*/ -180 h 40766"/>
                <a:gd name="connsiteX1" fmla="*/ 4909 w 40960"/>
                <a:gd name="connsiteY1" fmla="*/ -180 h 40766"/>
                <a:gd name="connsiteX2" fmla="*/ 15573 w 40960"/>
                <a:gd name="connsiteY2" fmla="*/ 30871 h 40766"/>
                <a:gd name="connsiteX3" fmla="*/ 25958 w 40960"/>
                <a:gd name="connsiteY3" fmla="*/ -180 h 40766"/>
                <a:gd name="connsiteX4" fmla="*/ 35483 w 40960"/>
                <a:gd name="connsiteY4" fmla="*/ -180 h 40766"/>
                <a:gd name="connsiteX5" fmla="*/ 19954 w 40960"/>
                <a:gd name="connsiteY5" fmla="*/ 40587 h 40766"/>
                <a:gd name="connsiteX6" fmla="*/ 9764 w 40960"/>
                <a:gd name="connsiteY6" fmla="*/ 40587 h 4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60" h="40766">
                  <a:moveTo>
                    <a:pt x="-5477" y="-180"/>
                  </a:moveTo>
                  <a:lnTo>
                    <a:pt x="4909" y="-180"/>
                  </a:lnTo>
                  <a:lnTo>
                    <a:pt x="15573" y="30871"/>
                  </a:lnTo>
                  <a:lnTo>
                    <a:pt x="25958" y="-180"/>
                  </a:lnTo>
                  <a:lnTo>
                    <a:pt x="35483" y="-180"/>
                  </a:lnTo>
                  <a:lnTo>
                    <a:pt x="19954" y="40587"/>
                  </a:lnTo>
                  <a:lnTo>
                    <a:pt x="9764" y="40587"/>
                  </a:lnTo>
                  <a:close/>
                </a:path>
              </a:pathLst>
            </a:custGeom>
            <a:solidFill>
              <a:srgbClr val="6D6E71"/>
            </a:solidFill>
            <a:ln w="9525" cap="flat">
              <a:noFill/>
              <a:prstDash val="solid"/>
              <a:miter/>
            </a:ln>
          </p:spPr>
          <p:txBody>
            <a:bodyPr rtlCol="0" anchor="ctr"/>
            <a:lstStyle/>
            <a:p>
              <a:endParaRPr lang="en-US"/>
            </a:p>
          </p:txBody>
        </p:sp>
        <p:sp>
          <p:nvSpPr>
            <p:cNvPr id="799" name="Freeform: Shape 798">
              <a:extLst>
                <a:ext uri="{FF2B5EF4-FFF2-40B4-BE49-F238E27FC236}">
                  <a16:creationId xmlns:a16="http://schemas.microsoft.com/office/drawing/2014/main" id="{D04221EA-DC52-4D6C-B6AD-E5DCAFF95ADD}"/>
                </a:ext>
              </a:extLst>
            </p:cNvPr>
            <p:cNvSpPr/>
            <p:nvPr/>
          </p:nvSpPr>
          <p:spPr>
            <a:xfrm>
              <a:off x="18989992" y="1078415"/>
              <a:ext cx="11334" cy="58297"/>
            </a:xfrm>
            <a:custGeom>
              <a:avLst/>
              <a:gdLst>
                <a:gd name="connsiteX0" fmla="*/ 4239 w 11334"/>
                <a:gd name="connsiteY0" fmla="*/ 1539 h 58297"/>
                <a:gd name="connsiteX1" fmla="*/ 5857 w 11334"/>
                <a:gd name="connsiteY1" fmla="*/ 5826 h 58297"/>
                <a:gd name="connsiteX2" fmla="*/ 4239 w 11334"/>
                <a:gd name="connsiteY2" fmla="*/ 10016 h 58297"/>
                <a:gd name="connsiteX3" fmla="*/ 141 w 11334"/>
                <a:gd name="connsiteY3" fmla="*/ 11636 h 58297"/>
                <a:gd name="connsiteX4" fmla="*/ -3858 w 11334"/>
                <a:gd name="connsiteY4" fmla="*/ 10016 h 58297"/>
                <a:gd name="connsiteX5" fmla="*/ -5477 w 11334"/>
                <a:gd name="connsiteY5" fmla="*/ 5826 h 58297"/>
                <a:gd name="connsiteX6" fmla="*/ -3858 w 11334"/>
                <a:gd name="connsiteY6" fmla="*/ 1539 h 58297"/>
                <a:gd name="connsiteX7" fmla="*/ 141 w 11334"/>
                <a:gd name="connsiteY7" fmla="*/ -175 h 58297"/>
                <a:gd name="connsiteX8" fmla="*/ 4239 w 11334"/>
                <a:gd name="connsiteY8" fmla="*/ 1539 h 58297"/>
                <a:gd name="connsiteX9" fmla="*/ -4714 w 11334"/>
                <a:gd name="connsiteY9" fmla="*/ 17351 h 58297"/>
                <a:gd name="connsiteX10" fmla="*/ 4811 w 11334"/>
                <a:gd name="connsiteY10" fmla="*/ 17351 h 58297"/>
                <a:gd name="connsiteX11" fmla="*/ 4811 w 11334"/>
                <a:gd name="connsiteY11" fmla="*/ 58118 h 58297"/>
                <a:gd name="connsiteX12" fmla="*/ -4714 w 11334"/>
                <a:gd name="connsiteY12" fmla="*/ 58118 h 58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34" h="58297">
                  <a:moveTo>
                    <a:pt x="4239" y="1539"/>
                  </a:moveTo>
                  <a:cubicBezTo>
                    <a:pt x="5285" y="2701"/>
                    <a:pt x="5857" y="4244"/>
                    <a:pt x="5857" y="5826"/>
                  </a:cubicBezTo>
                  <a:cubicBezTo>
                    <a:pt x="5857" y="7378"/>
                    <a:pt x="5285" y="8873"/>
                    <a:pt x="4239" y="10016"/>
                  </a:cubicBezTo>
                  <a:cubicBezTo>
                    <a:pt x="3192" y="11140"/>
                    <a:pt x="1667" y="11740"/>
                    <a:pt x="141" y="11636"/>
                  </a:cubicBezTo>
                  <a:cubicBezTo>
                    <a:pt x="-1379" y="11712"/>
                    <a:pt x="-2812" y="11122"/>
                    <a:pt x="-3858" y="10016"/>
                  </a:cubicBezTo>
                  <a:cubicBezTo>
                    <a:pt x="-4905" y="8873"/>
                    <a:pt x="-5477" y="7378"/>
                    <a:pt x="-5477" y="5826"/>
                  </a:cubicBezTo>
                  <a:cubicBezTo>
                    <a:pt x="-5477" y="4244"/>
                    <a:pt x="-4905" y="2701"/>
                    <a:pt x="-3858" y="1539"/>
                  </a:cubicBezTo>
                  <a:cubicBezTo>
                    <a:pt x="-2812" y="406"/>
                    <a:pt x="-1379" y="-223"/>
                    <a:pt x="141" y="-175"/>
                  </a:cubicBezTo>
                  <a:cubicBezTo>
                    <a:pt x="1667" y="-242"/>
                    <a:pt x="3192" y="387"/>
                    <a:pt x="4239" y="1539"/>
                  </a:cubicBezTo>
                  <a:close/>
                  <a:moveTo>
                    <a:pt x="-4714" y="17351"/>
                  </a:moveTo>
                  <a:lnTo>
                    <a:pt x="4811" y="17351"/>
                  </a:lnTo>
                  <a:lnTo>
                    <a:pt x="4811" y="58118"/>
                  </a:lnTo>
                  <a:lnTo>
                    <a:pt x="-4714" y="58118"/>
                  </a:lnTo>
                  <a:close/>
                </a:path>
              </a:pathLst>
            </a:custGeom>
            <a:solidFill>
              <a:srgbClr val="6D6E71"/>
            </a:solidFill>
            <a:ln w="9525" cap="flat">
              <a:noFill/>
              <a:prstDash val="solid"/>
              <a:miter/>
            </a:ln>
          </p:spPr>
          <p:txBody>
            <a:bodyPr rtlCol="0" anchor="ctr"/>
            <a:lstStyle/>
            <a:p>
              <a:endParaRPr lang="en-US"/>
            </a:p>
          </p:txBody>
        </p:sp>
        <p:sp>
          <p:nvSpPr>
            <p:cNvPr id="800" name="Freeform: Shape 799">
              <a:extLst>
                <a:ext uri="{FF2B5EF4-FFF2-40B4-BE49-F238E27FC236}">
                  <a16:creationId xmlns:a16="http://schemas.microsoft.com/office/drawing/2014/main" id="{2B9BA786-C5EE-42C2-99D3-5CC360BE5833}"/>
                </a:ext>
              </a:extLst>
            </p:cNvPr>
            <p:cNvSpPr/>
            <p:nvPr/>
          </p:nvSpPr>
          <p:spPr>
            <a:xfrm>
              <a:off x="19009225" y="1080230"/>
              <a:ext cx="42679" cy="57156"/>
            </a:xfrm>
            <a:custGeom>
              <a:avLst/>
              <a:gdLst>
                <a:gd name="connsiteX0" fmla="*/ 37203 w 42679"/>
                <a:gd name="connsiteY0" fmla="*/ -180 h 57156"/>
                <a:gd name="connsiteX1" fmla="*/ 37203 w 42679"/>
                <a:gd name="connsiteY1" fmla="*/ 56303 h 57156"/>
                <a:gd name="connsiteX2" fmla="*/ 27678 w 42679"/>
                <a:gd name="connsiteY2" fmla="*/ 56303 h 57156"/>
                <a:gd name="connsiteX3" fmla="*/ 27678 w 42679"/>
                <a:gd name="connsiteY3" fmla="*/ 50017 h 57156"/>
                <a:gd name="connsiteX4" fmla="*/ 21962 w 42679"/>
                <a:gd name="connsiteY4" fmla="*/ 55160 h 57156"/>
                <a:gd name="connsiteX5" fmla="*/ 13962 w 42679"/>
                <a:gd name="connsiteY5" fmla="*/ 56970 h 57156"/>
                <a:gd name="connsiteX6" fmla="*/ 3772 w 42679"/>
                <a:gd name="connsiteY6" fmla="*/ 54398 h 57156"/>
                <a:gd name="connsiteX7" fmla="*/ -3088 w 42679"/>
                <a:gd name="connsiteY7" fmla="*/ 46969 h 57156"/>
                <a:gd name="connsiteX8" fmla="*/ -5469 w 42679"/>
                <a:gd name="connsiteY8" fmla="*/ 36015 h 57156"/>
                <a:gd name="connsiteX9" fmla="*/ -3088 w 42679"/>
                <a:gd name="connsiteY9" fmla="*/ 25252 h 57156"/>
                <a:gd name="connsiteX10" fmla="*/ 3674 w 42679"/>
                <a:gd name="connsiteY10" fmla="*/ 18013 h 57156"/>
                <a:gd name="connsiteX11" fmla="*/ 13771 w 42679"/>
                <a:gd name="connsiteY11" fmla="*/ 15346 h 57156"/>
                <a:gd name="connsiteX12" fmla="*/ 21869 w 42679"/>
                <a:gd name="connsiteY12" fmla="*/ 17251 h 57156"/>
                <a:gd name="connsiteX13" fmla="*/ 27678 w 42679"/>
                <a:gd name="connsiteY13" fmla="*/ 22489 h 57156"/>
                <a:gd name="connsiteX14" fmla="*/ 27678 w 42679"/>
                <a:gd name="connsiteY14" fmla="*/ 10 h 57156"/>
                <a:gd name="connsiteX15" fmla="*/ 24059 w 42679"/>
                <a:gd name="connsiteY15" fmla="*/ 45064 h 57156"/>
                <a:gd name="connsiteX16" fmla="*/ 27296 w 42679"/>
                <a:gd name="connsiteY16" fmla="*/ 36110 h 57156"/>
                <a:gd name="connsiteX17" fmla="*/ 24059 w 42679"/>
                <a:gd name="connsiteY17" fmla="*/ 27157 h 57156"/>
                <a:gd name="connsiteX18" fmla="*/ 15678 w 42679"/>
                <a:gd name="connsiteY18" fmla="*/ 23633 h 57156"/>
                <a:gd name="connsiteX19" fmla="*/ 7390 w 42679"/>
                <a:gd name="connsiteY19" fmla="*/ 27157 h 57156"/>
                <a:gd name="connsiteX20" fmla="*/ 4149 w 42679"/>
                <a:gd name="connsiteY20" fmla="*/ 36110 h 57156"/>
                <a:gd name="connsiteX21" fmla="*/ 7390 w 42679"/>
                <a:gd name="connsiteY21" fmla="*/ 45064 h 57156"/>
                <a:gd name="connsiteX22" fmla="*/ 15678 w 42679"/>
                <a:gd name="connsiteY22" fmla="*/ 48493 h 57156"/>
                <a:gd name="connsiteX23" fmla="*/ 24440 w 42679"/>
                <a:gd name="connsiteY23" fmla="*/ 45064 h 57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2679" h="57156">
                  <a:moveTo>
                    <a:pt x="37203" y="-180"/>
                  </a:moveTo>
                  <a:lnTo>
                    <a:pt x="37203" y="56303"/>
                  </a:lnTo>
                  <a:lnTo>
                    <a:pt x="27678" y="56303"/>
                  </a:lnTo>
                  <a:lnTo>
                    <a:pt x="27678" y="50017"/>
                  </a:lnTo>
                  <a:cubicBezTo>
                    <a:pt x="26250" y="52226"/>
                    <a:pt x="24343" y="54008"/>
                    <a:pt x="21962" y="55160"/>
                  </a:cubicBezTo>
                  <a:cubicBezTo>
                    <a:pt x="19487" y="56427"/>
                    <a:pt x="16725" y="57046"/>
                    <a:pt x="13962" y="56970"/>
                  </a:cubicBezTo>
                  <a:cubicBezTo>
                    <a:pt x="10437" y="57046"/>
                    <a:pt x="6911" y="56160"/>
                    <a:pt x="3772" y="54398"/>
                  </a:cubicBezTo>
                  <a:cubicBezTo>
                    <a:pt x="819" y="52588"/>
                    <a:pt x="-1470" y="50017"/>
                    <a:pt x="-3088" y="46969"/>
                  </a:cubicBezTo>
                  <a:cubicBezTo>
                    <a:pt x="-4707" y="43559"/>
                    <a:pt x="-5567" y="39806"/>
                    <a:pt x="-5469" y="36015"/>
                  </a:cubicBezTo>
                  <a:cubicBezTo>
                    <a:pt x="-5567" y="32291"/>
                    <a:pt x="-4707" y="28595"/>
                    <a:pt x="-3088" y="25252"/>
                  </a:cubicBezTo>
                  <a:cubicBezTo>
                    <a:pt x="-1563" y="22242"/>
                    <a:pt x="819" y="19737"/>
                    <a:pt x="3674" y="18013"/>
                  </a:cubicBezTo>
                  <a:cubicBezTo>
                    <a:pt x="6721" y="16203"/>
                    <a:pt x="10246" y="15279"/>
                    <a:pt x="13771" y="15346"/>
                  </a:cubicBezTo>
                  <a:cubicBezTo>
                    <a:pt x="16627" y="15298"/>
                    <a:pt x="19390" y="15955"/>
                    <a:pt x="21869" y="17251"/>
                  </a:cubicBezTo>
                  <a:cubicBezTo>
                    <a:pt x="24250" y="18432"/>
                    <a:pt x="26250" y="20251"/>
                    <a:pt x="27678" y="22489"/>
                  </a:cubicBezTo>
                  <a:lnTo>
                    <a:pt x="27678" y="10"/>
                  </a:lnTo>
                  <a:close/>
                  <a:moveTo>
                    <a:pt x="24059" y="45064"/>
                  </a:moveTo>
                  <a:cubicBezTo>
                    <a:pt x="26250" y="42616"/>
                    <a:pt x="27394" y="39406"/>
                    <a:pt x="27296" y="36110"/>
                  </a:cubicBezTo>
                  <a:cubicBezTo>
                    <a:pt x="27487" y="32814"/>
                    <a:pt x="26250" y="29586"/>
                    <a:pt x="24059" y="27157"/>
                  </a:cubicBezTo>
                  <a:cubicBezTo>
                    <a:pt x="21962" y="24804"/>
                    <a:pt x="18818" y="23509"/>
                    <a:pt x="15678" y="23633"/>
                  </a:cubicBezTo>
                  <a:cubicBezTo>
                    <a:pt x="12534" y="23509"/>
                    <a:pt x="9483" y="24804"/>
                    <a:pt x="7390" y="27157"/>
                  </a:cubicBezTo>
                  <a:cubicBezTo>
                    <a:pt x="5200" y="29614"/>
                    <a:pt x="4056" y="32824"/>
                    <a:pt x="4149" y="36110"/>
                  </a:cubicBezTo>
                  <a:cubicBezTo>
                    <a:pt x="4056" y="39396"/>
                    <a:pt x="5200" y="42597"/>
                    <a:pt x="7390" y="45064"/>
                  </a:cubicBezTo>
                  <a:cubicBezTo>
                    <a:pt x="9483" y="47350"/>
                    <a:pt x="12534" y="48598"/>
                    <a:pt x="15678" y="48493"/>
                  </a:cubicBezTo>
                  <a:cubicBezTo>
                    <a:pt x="19008" y="48712"/>
                    <a:pt x="22152" y="47454"/>
                    <a:pt x="24440" y="45064"/>
                  </a:cubicBezTo>
                  <a:close/>
                </a:path>
              </a:pathLst>
            </a:custGeom>
            <a:solidFill>
              <a:srgbClr val="6D6E71"/>
            </a:solidFill>
            <a:ln w="9525" cap="flat">
              <a:noFill/>
              <a:prstDash val="solid"/>
              <a:miter/>
            </a:ln>
          </p:spPr>
          <p:txBody>
            <a:bodyPr rtlCol="0" anchor="ctr"/>
            <a:lstStyle/>
            <a:p>
              <a:endParaRPr lang="en-US"/>
            </a:p>
          </p:txBody>
        </p:sp>
        <p:sp>
          <p:nvSpPr>
            <p:cNvPr id="801" name="Freeform: Shape 800">
              <a:extLst>
                <a:ext uri="{FF2B5EF4-FFF2-40B4-BE49-F238E27FC236}">
                  <a16:creationId xmlns:a16="http://schemas.microsoft.com/office/drawing/2014/main" id="{5B37BCC0-ECFD-4633-900E-95536FF8F26A}"/>
                </a:ext>
              </a:extLst>
            </p:cNvPr>
            <p:cNvSpPr/>
            <p:nvPr/>
          </p:nvSpPr>
          <p:spPr>
            <a:xfrm>
              <a:off x="19061423" y="1095637"/>
              <a:ext cx="40158" cy="41461"/>
            </a:xfrm>
            <a:custGeom>
              <a:avLst/>
              <a:gdLst>
                <a:gd name="connsiteX0" fmla="*/ 29774 w 40158"/>
                <a:gd name="connsiteY0" fmla="*/ 5463 h 41461"/>
                <a:gd name="connsiteX1" fmla="*/ 34629 w 40158"/>
                <a:gd name="connsiteY1" fmla="*/ 21084 h 41461"/>
                <a:gd name="connsiteX2" fmla="*/ 34629 w 40158"/>
                <a:gd name="connsiteY2" fmla="*/ 24037 h 41461"/>
                <a:gd name="connsiteX3" fmla="*/ 4529 w 40158"/>
                <a:gd name="connsiteY3" fmla="*/ 24037 h 41461"/>
                <a:gd name="connsiteX4" fmla="*/ 8533 w 40158"/>
                <a:gd name="connsiteY4" fmla="*/ 30800 h 41461"/>
                <a:gd name="connsiteX5" fmla="*/ 16151 w 40158"/>
                <a:gd name="connsiteY5" fmla="*/ 33276 h 41461"/>
                <a:gd name="connsiteX6" fmla="*/ 22151 w 40158"/>
                <a:gd name="connsiteY6" fmla="*/ 32133 h 41461"/>
                <a:gd name="connsiteX7" fmla="*/ 27104 w 40158"/>
                <a:gd name="connsiteY7" fmla="*/ 28704 h 41461"/>
                <a:gd name="connsiteX8" fmla="*/ 32439 w 40158"/>
                <a:gd name="connsiteY8" fmla="*/ 34324 h 41461"/>
                <a:gd name="connsiteX9" fmla="*/ 25011 w 40158"/>
                <a:gd name="connsiteY9" fmla="*/ 39467 h 41461"/>
                <a:gd name="connsiteX10" fmla="*/ 15486 w 40158"/>
                <a:gd name="connsiteY10" fmla="*/ 41277 h 41461"/>
                <a:gd name="connsiteX11" fmla="*/ 4529 w 40158"/>
                <a:gd name="connsiteY11" fmla="*/ 38705 h 41461"/>
                <a:gd name="connsiteX12" fmla="*/ -2899 w 40158"/>
                <a:gd name="connsiteY12" fmla="*/ 31466 h 41461"/>
                <a:gd name="connsiteX13" fmla="*/ -5471 w 40158"/>
                <a:gd name="connsiteY13" fmla="*/ 20703 h 41461"/>
                <a:gd name="connsiteX14" fmla="*/ -2806 w 40158"/>
                <a:gd name="connsiteY14" fmla="*/ 9844 h 41461"/>
                <a:gd name="connsiteX15" fmla="*/ 4529 w 40158"/>
                <a:gd name="connsiteY15" fmla="*/ 2510 h 41461"/>
                <a:gd name="connsiteX16" fmla="*/ 15296 w 40158"/>
                <a:gd name="connsiteY16" fmla="*/ -157 h 41461"/>
                <a:gd name="connsiteX17" fmla="*/ 29774 w 40158"/>
                <a:gd name="connsiteY17" fmla="*/ 5463 h 41461"/>
                <a:gd name="connsiteX18" fmla="*/ 25579 w 40158"/>
                <a:gd name="connsiteY18" fmla="*/ 17369 h 41461"/>
                <a:gd name="connsiteX19" fmla="*/ 22630 w 40158"/>
                <a:gd name="connsiteY19" fmla="*/ 10225 h 41461"/>
                <a:gd name="connsiteX20" fmla="*/ 7864 w 40158"/>
                <a:gd name="connsiteY20" fmla="*/ 10225 h 41461"/>
                <a:gd name="connsiteX21" fmla="*/ 4245 w 40158"/>
                <a:gd name="connsiteY21" fmla="*/ 17369 h 41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158" h="41461">
                  <a:moveTo>
                    <a:pt x="29774" y="5463"/>
                  </a:moveTo>
                  <a:cubicBezTo>
                    <a:pt x="33295" y="9892"/>
                    <a:pt x="35011" y="15455"/>
                    <a:pt x="34629" y="21084"/>
                  </a:cubicBezTo>
                  <a:lnTo>
                    <a:pt x="34629" y="24037"/>
                  </a:lnTo>
                  <a:lnTo>
                    <a:pt x="4529" y="24037"/>
                  </a:lnTo>
                  <a:cubicBezTo>
                    <a:pt x="5101" y="26675"/>
                    <a:pt x="6436" y="29066"/>
                    <a:pt x="8533" y="30800"/>
                  </a:cubicBezTo>
                  <a:cubicBezTo>
                    <a:pt x="10724" y="32504"/>
                    <a:pt x="13389" y="33381"/>
                    <a:pt x="16151" y="33276"/>
                  </a:cubicBezTo>
                  <a:cubicBezTo>
                    <a:pt x="18249" y="33285"/>
                    <a:pt x="20249" y="32895"/>
                    <a:pt x="22151" y="32133"/>
                  </a:cubicBezTo>
                  <a:cubicBezTo>
                    <a:pt x="24058" y="31371"/>
                    <a:pt x="25676" y="30199"/>
                    <a:pt x="27104" y="28704"/>
                  </a:cubicBezTo>
                  <a:lnTo>
                    <a:pt x="32439" y="34324"/>
                  </a:lnTo>
                  <a:cubicBezTo>
                    <a:pt x="30341" y="36562"/>
                    <a:pt x="27867" y="38315"/>
                    <a:pt x="25011" y="39467"/>
                  </a:cubicBezTo>
                  <a:cubicBezTo>
                    <a:pt x="21960" y="40706"/>
                    <a:pt x="18723" y="41324"/>
                    <a:pt x="15486" y="41277"/>
                  </a:cubicBezTo>
                  <a:cubicBezTo>
                    <a:pt x="11673" y="41353"/>
                    <a:pt x="7864" y="40467"/>
                    <a:pt x="4529" y="38705"/>
                  </a:cubicBezTo>
                  <a:cubicBezTo>
                    <a:pt x="1389" y="37067"/>
                    <a:pt x="-1182" y="34552"/>
                    <a:pt x="-2899" y="31466"/>
                  </a:cubicBezTo>
                  <a:cubicBezTo>
                    <a:pt x="-4615" y="28151"/>
                    <a:pt x="-5564" y="24446"/>
                    <a:pt x="-5471" y="20703"/>
                  </a:cubicBezTo>
                  <a:cubicBezTo>
                    <a:pt x="-5564" y="16912"/>
                    <a:pt x="-4615" y="13159"/>
                    <a:pt x="-2806" y="9844"/>
                  </a:cubicBezTo>
                  <a:cubicBezTo>
                    <a:pt x="-1089" y="6739"/>
                    <a:pt x="1389" y="4187"/>
                    <a:pt x="4529" y="2510"/>
                  </a:cubicBezTo>
                  <a:cubicBezTo>
                    <a:pt x="7864" y="681"/>
                    <a:pt x="11580" y="-233"/>
                    <a:pt x="15296" y="-157"/>
                  </a:cubicBezTo>
                  <a:cubicBezTo>
                    <a:pt x="20723" y="-424"/>
                    <a:pt x="25960" y="1615"/>
                    <a:pt x="29774" y="5463"/>
                  </a:cubicBezTo>
                  <a:close/>
                  <a:moveTo>
                    <a:pt x="25579" y="17369"/>
                  </a:moveTo>
                  <a:cubicBezTo>
                    <a:pt x="25676" y="14674"/>
                    <a:pt x="24532" y="12083"/>
                    <a:pt x="22630" y="10225"/>
                  </a:cubicBezTo>
                  <a:cubicBezTo>
                    <a:pt x="18342" y="6663"/>
                    <a:pt x="12152" y="6663"/>
                    <a:pt x="7864" y="10225"/>
                  </a:cubicBezTo>
                  <a:cubicBezTo>
                    <a:pt x="5864" y="12111"/>
                    <a:pt x="4529" y="14636"/>
                    <a:pt x="4245" y="17369"/>
                  </a:cubicBezTo>
                  <a:close/>
                </a:path>
              </a:pathLst>
            </a:custGeom>
            <a:solidFill>
              <a:srgbClr val="6D6E71"/>
            </a:solidFill>
            <a:ln w="9525" cap="flat">
              <a:noFill/>
              <a:prstDash val="solid"/>
              <a:miter/>
            </a:ln>
          </p:spPr>
          <p:txBody>
            <a:bodyPr rtlCol="0" anchor="ctr"/>
            <a:lstStyle/>
            <a:p>
              <a:endParaRPr lang="en-US"/>
            </a:p>
          </p:txBody>
        </p:sp>
        <p:sp>
          <p:nvSpPr>
            <p:cNvPr id="802" name="Freeform: Shape 801">
              <a:extLst>
                <a:ext uri="{FF2B5EF4-FFF2-40B4-BE49-F238E27FC236}">
                  <a16:creationId xmlns:a16="http://schemas.microsoft.com/office/drawing/2014/main" id="{66394B8D-D11B-4BB0-A849-DFA5073E28A8}"/>
                </a:ext>
              </a:extLst>
            </p:cNvPr>
            <p:cNvSpPr/>
            <p:nvPr/>
          </p:nvSpPr>
          <p:spPr>
            <a:xfrm>
              <a:off x="19106759" y="1080230"/>
              <a:ext cx="42683" cy="57156"/>
            </a:xfrm>
            <a:custGeom>
              <a:avLst/>
              <a:gdLst>
                <a:gd name="connsiteX0" fmla="*/ 37207 w 42683"/>
                <a:gd name="connsiteY0" fmla="*/ -180 h 57156"/>
                <a:gd name="connsiteX1" fmla="*/ 37207 w 42683"/>
                <a:gd name="connsiteY1" fmla="*/ 56303 h 57156"/>
                <a:gd name="connsiteX2" fmla="*/ 27682 w 42683"/>
                <a:gd name="connsiteY2" fmla="*/ 56303 h 57156"/>
                <a:gd name="connsiteX3" fmla="*/ 27682 w 42683"/>
                <a:gd name="connsiteY3" fmla="*/ 50017 h 57156"/>
                <a:gd name="connsiteX4" fmla="*/ 21966 w 42683"/>
                <a:gd name="connsiteY4" fmla="*/ 55160 h 57156"/>
                <a:gd name="connsiteX5" fmla="*/ 13961 w 42683"/>
                <a:gd name="connsiteY5" fmla="*/ 56970 h 57156"/>
                <a:gd name="connsiteX6" fmla="*/ 3771 w 42683"/>
                <a:gd name="connsiteY6" fmla="*/ 54398 h 57156"/>
                <a:gd name="connsiteX7" fmla="*/ -3089 w 42683"/>
                <a:gd name="connsiteY7" fmla="*/ 46969 h 57156"/>
                <a:gd name="connsiteX8" fmla="*/ -5470 w 42683"/>
                <a:gd name="connsiteY8" fmla="*/ 36015 h 57156"/>
                <a:gd name="connsiteX9" fmla="*/ -3089 w 42683"/>
                <a:gd name="connsiteY9" fmla="*/ 25252 h 57156"/>
                <a:gd name="connsiteX10" fmla="*/ 3678 w 42683"/>
                <a:gd name="connsiteY10" fmla="*/ 18013 h 57156"/>
                <a:gd name="connsiteX11" fmla="*/ 13771 w 42683"/>
                <a:gd name="connsiteY11" fmla="*/ 15346 h 57156"/>
                <a:gd name="connsiteX12" fmla="*/ 21868 w 42683"/>
                <a:gd name="connsiteY12" fmla="*/ 17251 h 57156"/>
                <a:gd name="connsiteX13" fmla="*/ 27682 w 42683"/>
                <a:gd name="connsiteY13" fmla="*/ 22489 h 57156"/>
                <a:gd name="connsiteX14" fmla="*/ 27682 w 42683"/>
                <a:gd name="connsiteY14" fmla="*/ 10 h 57156"/>
                <a:gd name="connsiteX15" fmla="*/ 24058 w 42683"/>
                <a:gd name="connsiteY15" fmla="*/ 45064 h 57156"/>
                <a:gd name="connsiteX16" fmla="*/ 27300 w 42683"/>
                <a:gd name="connsiteY16" fmla="*/ 36110 h 57156"/>
                <a:gd name="connsiteX17" fmla="*/ 24058 w 42683"/>
                <a:gd name="connsiteY17" fmla="*/ 27157 h 57156"/>
                <a:gd name="connsiteX18" fmla="*/ 15678 w 42683"/>
                <a:gd name="connsiteY18" fmla="*/ 23633 h 57156"/>
                <a:gd name="connsiteX19" fmla="*/ 7390 w 42683"/>
                <a:gd name="connsiteY19" fmla="*/ 27157 h 57156"/>
                <a:gd name="connsiteX20" fmla="*/ 4153 w 42683"/>
                <a:gd name="connsiteY20" fmla="*/ 36110 h 57156"/>
                <a:gd name="connsiteX21" fmla="*/ 7390 w 42683"/>
                <a:gd name="connsiteY21" fmla="*/ 45064 h 57156"/>
                <a:gd name="connsiteX22" fmla="*/ 15678 w 42683"/>
                <a:gd name="connsiteY22" fmla="*/ 48493 h 57156"/>
                <a:gd name="connsiteX23" fmla="*/ 24058 w 42683"/>
                <a:gd name="connsiteY23" fmla="*/ 45064 h 57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2683" h="57156">
                  <a:moveTo>
                    <a:pt x="37207" y="-180"/>
                  </a:moveTo>
                  <a:lnTo>
                    <a:pt x="37207" y="56303"/>
                  </a:lnTo>
                  <a:lnTo>
                    <a:pt x="27682" y="56303"/>
                  </a:lnTo>
                  <a:lnTo>
                    <a:pt x="27682" y="50017"/>
                  </a:lnTo>
                  <a:cubicBezTo>
                    <a:pt x="26249" y="52226"/>
                    <a:pt x="24347" y="54008"/>
                    <a:pt x="21966" y="55160"/>
                  </a:cubicBezTo>
                  <a:cubicBezTo>
                    <a:pt x="19487" y="56427"/>
                    <a:pt x="16724" y="57046"/>
                    <a:pt x="13961" y="56970"/>
                  </a:cubicBezTo>
                  <a:cubicBezTo>
                    <a:pt x="10441" y="57046"/>
                    <a:pt x="6915" y="56160"/>
                    <a:pt x="3771" y="54398"/>
                  </a:cubicBezTo>
                  <a:cubicBezTo>
                    <a:pt x="818" y="52588"/>
                    <a:pt x="-1466" y="50017"/>
                    <a:pt x="-3089" y="46969"/>
                  </a:cubicBezTo>
                  <a:cubicBezTo>
                    <a:pt x="-4707" y="43559"/>
                    <a:pt x="-5563" y="39806"/>
                    <a:pt x="-5470" y="36015"/>
                  </a:cubicBezTo>
                  <a:cubicBezTo>
                    <a:pt x="-5563" y="32291"/>
                    <a:pt x="-4707" y="28595"/>
                    <a:pt x="-3089" y="25252"/>
                  </a:cubicBezTo>
                  <a:cubicBezTo>
                    <a:pt x="-1563" y="22242"/>
                    <a:pt x="818" y="19737"/>
                    <a:pt x="3678" y="18013"/>
                  </a:cubicBezTo>
                  <a:cubicBezTo>
                    <a:pt x="6725" y="16203"/>
                    <a:pt x="10250" y="15279"/>
                    <a:pt x="13771" y="15346"/>
                  </a:cubicBezTo>
                  <a:cubicBezTo>
                    <a:pt x="16631" y="15298"/>
                    <a:pt x="19394" y="15955"/>
                    <a:pt x="21868" y="17251"/>
                  </a:cubicBezTo>
                  <a:cubicBezTo>
                    <a:pt x="24249" y="18432"/>
                    <a:pt x="26249" y="20251"/>
                    <a:pt x="27682" y="22489"/>
                  </a:cubicBezTo>
                  <a:lnTo>
                    <a:pt x="27682" y="10"/>
                  </a:lnTo>
                  <a:close/>
                  <a:moveTo>
                    <a:pt x="24058" y="45064"/>
                  </a:moveTo>
                  <a:cubicBezTo>
                    <a:pt x="26249" y="42616"/>
                    <a:pt x="27393" y="39406"/>
                    <a:pt x="27300" y="36110"/>
                  </a:cubicBezTo>
                  <a:cubicBezTo>
                    <a:pt x="27491" y="32814"/>
                    <a:pt x="26249" y="29586"/>
                    <a:pt x="24058" y="27157"/>
                  </a:cubicBezTo>
                  <a:cubicBezTo>
                    <a:pt x="21966" y="24804"/>
                    <a:pt x="18822" y="23509"/>
                    <a:pt x="15678" y="23633"/>
                  </a:cubicBezTo>
                  <a:cubicBezTo>
                    <a:pt x="12534" y="23509"/>
                    <a:pt x="9487" y="24804"/>
                    <a:pt x="7390" y="27157"/>
                  </a:cubicBezTo>
                  <a:cubicBezTo>
                    <a:pt x="5199" y="29614"/>
                    <a:pt x="4055" y="32824"/>
                    <a:pt x="4153" y="36110"/>
                  </a:cubicBezTo>
                  <a:cubicBezTo>
                    <a:pt x="4055" y="39396"/>
                    <a:pt x="5199" y="42597"/>
                    <a:pt x="7390" y="45064"/>
                  </a:cubicBezTo>
                  <a:cubicBezTo>
                    <a:pt x="9487" y="47350"/>
                    <a:pt x="12534" y="48598"/>
                    <a:pt x="15678" y="48493"/>
                  </a:cubicBezTo>
                  <a:cubicBezTo>
                    <a:pt x="18822" y="48598"/>
                    <a:pt x="21868" y="47350"/>
                    <a:pt x="24058" y="45064"/>
                  </a:cubicBezTo>
                  <a:close/>
                </a:path>
              </a:pathLst>
            </a:custGeom>
            <a:solidFill>
              <a:srgbClr val="6D6E71"/>
            </a:solidFill>
            <a:ln w="9525" cap="flat">
              <a:noFill/>
              <a:prstDash val="solid"/>
              <a:miter/>
            </a:ln>
          </p:spPr>
          <p:txBody>
            <a:bodyPr rtlCol="0" anchor="ctr"/>
            <a:lstStyle/>
            <a:p>
              <a:endParaRPr lang="en-US"/>
            </a:p>
          </p:txBody>
        </p:sp>
        <p:sp>
          <p:nvSpPr>
            <p:cNvPr id="803" name="Freeform: Shape 802">
              <a:extLst>
                <a:ext uri="{FF2B5EF4-FFF2-40B4-BE49-F238E27FC236}">
                  <a16:creationId xmlns:a16="http://schemas.microsoft.com/office/drawing/2014/main" id="{4C7AEED1-527B-4CF4-A6FA-EDDA69E9AE1C}"/>
                </a:ext>
              </a:extLst>
            </p:cNvPr>
            <p:cNvSpPr/>
            <p:nvPr/>
          </p:nvSpPr>
          <p:spPr>
            <a:xfrm>
              <a:off x="18515933" y="1162240"/>
              <a:ext cx="27909" cy="51157"/>
            </a:xfrm>
            <a:custGeom>
              <a:avLst/>
              <a:gdLst>
                <a:gd name="connsiteX0" fmla="*/ 22433 w 27909"/>
                <a:gd name="connsiteY0" fmla="*/ 48016 h 51157"/>
                <a:gd name="connsiteX1" fmla="*/ 12238 w 27909"/>
                <a:gd name="connsiteY1" fmla="*/ 50969 h 51157"/>
                <a:gd name="connsiteX2" fmla="*/ 3667 w 27909"/>
                <a:gd name="connsiteY2" fmla="*/ 47921 h 51157"/>
                <a:gd name="connsiteX3" fmla="*/ 239 w 27909"/>
                <a:gd name="connsiteY3" fmla="*/ 38396 h 51157"/>
                <a:gd name="connsiteX4" fmla="*/ 239 w 27909"/>
                <a:gd name="connsiteY4" fmla="*/ 18299 h 51157"/>
                <a:gd name="connsiteX5" fmla="*/ -5477 w 27909"/>
                <a:gd name="connsiteY5" fmla="*/ 18299 h 51157"/>
                <a:gd name="connsiteX6" fmla="*/ -5477 w 27909"/>
                <a:gd name="connsiteY6" fmla="*/ 11059 h 51157"/>
                <a:gd name="connsiteX7" fmla="*/ 239 w 27909"/>
                <a:gd name="connsiteY7" fmla="*/ 11059 h 51157"/>
                <a:gd name="connsiteX8" fmla="*/ 239 w 27909"/>
                <a:gd name="connsiteY8" fmla="*/ -180 h 51157"/>
                <a:gd name="connsiteX9" fmla="*/ 9764 w 27909"/>
                <a:gd name="connsiteY9" fmla="*/ -180 h 51157"/>
                <a:gd name="connsiteX10" fmla="*/ 9764 w 27909"/>
                <a:gd name="connsiteY10" fmla="*/ 11059 h 51157"/>
                <a:gd name="connsiteX11" fmla="*/ 21382 w 27909"/>
                <a:gd name="connsiteY11" fmla="*/ 11059 h 51157"/>
                <a:gd name="connsiteX12" fmla="*/ 21382 w 27909"/>
                <a:gd name="connsiteY12" fmla="*/ 18299 h 51157"/>
                <a:gd name="connsiteX13" fmla="*/ 9764 w 27909"/>
                <a:gd name="connsiteY13" fmla="*/ 18299 h 51157"/>
                <a:gd name="connsiteX14" fmla="*/ 9764 w 27909"/>
                <a:gd name="connsiteY14" fmla="*/ 36682 h 51157"/>
                <a:gd name="connsiteX15" fmla="*/ 10811 w 27909"/>
                <a:gd name="connsiteY15" fmla="*/ 40682 h 51157"/>
                <a:gd name="connsiteX16" fmla="*/ 13955 w 27909"/>
                <a:gd name="connsiteY16" fmla="*/ 41825 h 51157"/>
                <a:gd name="connsiteX17" fmla="*/ 19764 w 27909"/>
                <a:gd name="connsiteY17" fmla="*/ 40206 h 51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909" h="51157">
                  <a:moveTo>
                    <a:pt x="22433" y="48016"/>
                  </a:moveTo>
                  <a:cubicBezTo>
                    <a:pt x="19382" y="49950"/>
                    <a:pt x="15861" y="50969"/>
                    <a:pt x="12238" y="50969"/>
                  </a:cubicBezTo>
                  <a:cubicBezTo>
                    <a:pt x="9094" y="51083"/>
                    <a:pt x="6048" y="49998"/>
                    <a:pt x="3667" y="47921"/>
                  </a:cubicBezTo>
                  <a:cubicBezTo>
                    <a:pt x="1193" y="45426"/>
                    <a:pt x="-142" y="41921"/>
                    <a:pt x="239" y="38396"/>
                  </a:cubicBezTo>
                  <a:lnTo>
                    <a:pt x="239" y="18299"/>
                  </a:lnTo>
                  <a:lnTo>
                    <a:pt x="-5477" y="18299"/>
                  </a:lnTo>
                  <a:lnTo>
                    <a:pt x="-5477" y="11059"/>
                  </a:lnTo>
                  <a:lnTo>
                    <a:pt x="239" y="11059"/>
                  </a:lnTo>
                  <a:lnTo>
                    <a:pt x="239" y="-180"/>
                  </a:lnTo>
                  <a:lnTo>
                    <a:pt x="9764" y="-180"/>
                  </a:lnTo>
                  <a:lnTo>
                    <a:pt x="9764" y="11059"/>
                  </a:lnTo>
                  <a:lnTo>
                    <a:pt x="21382" y="11059"/>
                  </a:lnTo>
                  <a:lnTo>
                    <a:pt x="21382" y="18299"/>
                  </a:lnTo>
                  <a:lnTo>
                    <a:pt x="9764" y="18299"/>
                  </a:lnTo>
                  <a:lnTo>
                    <a:pt x="9764" y="36682"/>
                  </a:lnTo>
                  <a:cubicBezTo>
                    <a:pt x="9573" y="38101"/>
                    <a:pt x="9955" y="39530"/>
                    <a:pt x="10811" y="40682"/>
                  </a:cubicBezTo>
                  <a:cubicBezTo>
                    <a:pt x="11666" y="41492"/>
                    <a:pt x="12810" y="41911"/>
                    <a:pt x="13955" y="41825"/>
                  </a:cubicBezTo>
                  <a:cubicBezTo>
                    <a:pt x="15954" y="41682"/>
                    <a:pt x="17954" y="41140"/>
                    <a:pt x="19764" y="40206"/>
                  </a:cubicBezTo>
                  <a:close/>
                </a:path>
              </a:pathLst>
            </a:custGeom>
            <a:solidFill>
              <a:srgbClr val="6D6E71"/>
            </a:solidFill>
            <a:ln w="9525" cap="flat">
              <a:noFill/>
              <a:prstDash val="solid"/>
              <a:miter/>
            </a:ln>
          </p:spPr>
          <p:txBody>
            <a:bodyPr rtlCol="0" anchor="ctr"/>
            <a:lstStyle/>
            <a:p>
              <a:endParaRPr lang="en-US"/>
            </a:p>
          </p:txBody>
        </p:sp>
        <p:sp>
          <p:nvSpPr>
            <p:cNvPr id="804" name="Freeform: Shape 803">
              <a:extLst>
                <a:ext uri="{FF2B5EF4-FFF2-40B4-BE49-F238E27FC236}">
                  <a16:creationId xmlns:a16="http://schemas.microsoft.com/office/drawing/2014/main" id="{D7BA0465-AC64-4997-BB8F-3DE980E6FBD7}"/>
                </a:ext>
              </a:extLst>
            </p:cNvPr>
            <p:cNvSpPr/>
            <p:nvPr/>
          </p:nvSpPr>
          <p:spPr>
            <a:xfrm>
              <a:off x="18546598" y="1171855"/>
              <a:ext cx="42969" cy="41445"/>
            </a:xfrm>
            <a:custGeom>
              <a:avLst/>
              <a:gdLst>
                <a:gd name="connsiteX0" fmla="*/ 27295 w 42969"/>
                <a:gd name="connsiteY0" fmla="*/ 2397 h 41445"/>
                <a:gd name="connsiteX1" fmla="*/ 34821 w 42969"/>
                <a:gd name="connsiteY1" fmla="*/ 9732 h 41445"/>
                <a:gd name="connsiteX2" fmla="*/ 37486 w 42969"/>
                <a:gd name="connsiteY2" fmla="*/ 20495 h 41445"/>
                <a:gd name="connsiteX3" fmla="*/ 34821 w 42969"/>
                <a:gd name="connsiteY3" fmla="*/ 31353 h 41445"/>
                <a:gd name="connsiteX4" fmla="*/ 27295 w 42969"/>
                <a:gd name="connsiteY4" fmla="*/ 38688 h 41445"/>
                <a:gd name="connsiteX5" fmla="*/ 16054 w 42969"/>
                <a:gd name="connsiteY5" fmla="*/ 41259 h 41445"/>
                <a:gd name="connsiteX6" fmla="*/ 4813 w 42969"/>
                <a:gd name="connsiteY6" fmla="*/ 38688 h 41445"/>
                <a:gd name="connsiteX7" fmla="*/ -2707 w 42969"/>
                <a:gd name="connsiteY7" fmla="*/ 31353 h 41445"/>
                <a:gd name="connsiteX8" fmla="*/ -5470 w 42969"/>
                <a:gd name="connsiteY8" fmla="*/ 20495 h 41445"/>
                <a:gd name="connsiteX9" fmla="*/ -2707 w 42969"/>
                <a:gd name="connsiteY9" fmla="*/ 9732 h 41445"/>
                <a:gd name="connsiteX10" fmla="*/ 4813 w 42969"/>
                <a:gd name="connsiteY10" fmla="*/ 2397 h 41445"/>
                <a:gd name="connsiteX11" fmla="*/ 16054 w 42969"/>
                <a:gd name="connsiteY11" fmla="*/ -174 h 41445"/>
                <a:gd name="connsiteX12" fmla="*/ 27295 w 42969"/>
                <a:gd name="connsiteY12" fmla="*/ 2397 h 41445"/>
                <a:gd name="connsiteX13" fmla="*/ 7673 w 42969"/>
                <a:gd name="connsiteY13" fmla="*/ 11922 h 41445"/>
                <a:gd name="connsiteX14" fmla="*/ 7673 w 42969"/>
                <a:gd name="connsiteY14" fmla="*/ 29734 h 41445"/>
                <a:gd name="connsiteX15" fmla="*/ 16054 w 42969"/>
                <a:gd name="connsiteY15" fmla="*/ 33163 h 41445"/>
                <a:gd name="connsiteX16" fmla="*/ 24342 w 42969"/>
                <a:gd name="connsiteY16" fmla="*/ 29734 h 41445"/>
                <a:gd name="connsiteX17" fmla="*/ 24342 w 42969"/>
                <a:gd name="connsiteY17" fmla="*/ 11922 h 41445"/>
                <a:gd name="connsiteX18" fmla="*/ 16054 w 42969"/>
                <a:gd name="connsiteY18" fmla="*/ 8493 h 41445"/>
                <a:gd name="connsiteX19" fmla="*/ 7673 w 42969"/>
                <a:gd name="connsiteY19" fmla="*/ 11732 h 4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969" h="41445">
                  <a:moveTo>
                    <a:pt x="27295" y="2397"/>
                  </a:moveTo>
                  <a:cubicBezTo>
                    <a:pt x="30439" y="4093"/>
                    <a:pt x="33011" y="6626"/>
                    <a:pt x="34821" y="9732"/>
                  </a:cubicBezTo>
                  <a:cubicBezTo>
                    <a:pt x="36630" y="13018"/>
                    <a:pt x="37583" y="16733"/>
                    <a:pt x="37486" y="20495"/>
                  </a:cubicBezTo>
                  <a:cubicBezTo>
                    <a:pt x="37583" y="24286"/>
                    <a:pt x="36630" y="28039"/>
                    <a:pt x="34821" y="31353"/>
                  </a:cubicBezTo>
                  <a:cubicBezTo>
                    <a:pt x="33011" y="34458"/>
                    <a:pt x="30439" y="36992"/>
                    <a:pt x="27295" y="38688"/>
                  </a:cubicBezTo>
                  <a:cubicBezTo>
                    <a:pt x="23770" y="40459"/>
                    <a:pt x="19961" y="41345"/>
                    <a:pt x="16054" y="41259"/>
                  </a:cubicBezTo>
                  <a:cubicBezTo>
                    <a:pt x="12148" y="41336"/>
                    <a:pt x="8338" y="40450"/>
                    <a:pt x="4813" y="38688"/>
                  </a:cubicBezTo>
                  <a:cubicBezTo>
                    <a:pt x="1674" y="37049"/>
                    <a:pt x="-996" y="34497"/>
                    <a:pt x="-2707" y="31353"/>
                  </a:cubicBezTo>
                  <a:cubicBezTo>
                    <a:pt x="-4614" y="28039"/>
                    <a:pt x="-5568" y="24295"/>
                    <a:pt x="-5470" y="20495"/>
                  </a:cubicBezTo>
                  <a:cubicBezTo>
                    <a:pt x="-5568" y="16723"/>
                    <a:pt x="-4614" y="13008"/>
                    <a:pt x="-2707" y="9732"/>
                  </a:cubicBezTo>
                  <a:cubicBezTo>
                    <a:pt x="-898" y="6626"/>
                    <a:pt x="1674" y="4093"/>
                    <a:pt x="4813" y="2397"/>
                  </a:cubicBezTo>
                  <a:cubicBezTo>
                    <a:pt x="8338" y="635"/>
                    <a:pt x="12148" y="-250"/>
                    <a:pt x="16054" y="-174"/>
                  </a:cubicBezTo>
                  <a:cubicBezTo>
                    <a:pt x="19961" y="-260"/>
                    <a:pt x="23770" y="626"/>
                    <a:pt x="27295" y="2397"/>
                  </a:cubicBezTo>
                  <a:close/>
                  <a:moveTo>
                    <a:pt x="7673" y="11922"/>
                  </a:moveTo>
                  <a:cubicBezTo>
                    <a:pt x="3483" y="17123"/>
                    <a:pt x="3483" y="24533"/>
                    <a:pt x="7673" y="29734"/>
                  </a:cubicBezTo>
                  <a:cubicBezTo>
                    <a:pt x="9864" y="32020"/>
                    <a:pt x="12910" y="33268"/>
                    <a:pt x="16054" y="33163"/>
                  </a:cubicBezTo>
                  <a:cubicBezTo>
                    <a:pt x="19198" y="33297"/>
                    <a:pt x="22245" y="32039"/>
                    <a:pt x="24342" y="29734"/>
                  </a:cubicBezTo>
                  <a:cubicBezTo>
                    <a:pt x="28626" y="24572"/>
                    <a:pt x="28626" y="17085"/>
                    <a:pt x="24342" y="11922"/>
                  </a:cubicBezTo>
                  <a:cubicBezTo>
                    <a:pt x="22245" y="9617"/>
                    <a:pt x="19198" y="8360"/>
                    <a:pt x="16054" y="8493"/>
                  </a:cubicBezTo>
                  <a:cubicBezTo>
                    <a:pt x="12910" y="8341"/>
                    <a:pt x="9864" y="9513"/>
                    <a:pt x="7673" y="11732"/>
                  </a:cubicBezTo>
                  <a:close/>
                </a:path>
              </a:pathLst>
            </a:custGeom>
            <a:solidFill>
              <a:srgbClr val="6D6E71"/>
            </a:solidFill>
            <a:ln w="9525" cap="flat">
              <a:noFill/>
              <a:prstDash val="solid"/>
              <a:miter/>
            </a:ln>
          </p:spPr>
          <p:txBody>
            <a:bodyPr rtlCol="0" anchor="ctr"/>
            <a:lstStyle/>
            <a:p>
              <a:endParaRPr lang="en-US"/>
            </a:p>
          </p:txBody>
        </p:sp>
        <p:sp>
          <p:nvSpPr>
            <p:cNvPr id="805" name="Freeform: Shape 804">
              <a:extLst>
                <a:ext uri="{FF2B5EF4-FFF2-40B4-BE49-F238E27FC236}">
                  <a16:creationId xmlns:a16="http://schemas.microsoft.com/office/drawing/2014/main" id="{B991968C-17A4-4A09-9539-4A7009869CD3}"/>
                </a:ext>
              </a:extLst>
            </p:cNvPr>
            <p:cNvSpPr/>
            <p:nvPr/>
          </p:nvSpPr>
          <p:spPr>
            <a:xfrm>
              <a:off x="18610517" y="1159002"/>
              <a:ext cx="33512" cy="54412"/>
            </a:xfrm>
            <a:custGeom>
              <a:avLst/>
              <a:gdLst>
                <a:gd name="connsiteX0" fmla="*/ 23480 w 33512"/>
                <a:gd name="connsiteY0" fmla="*/ 49731 h 54412"/>
                <a:gd name="connsiteX1" fmla="*/ 10904 w 33512"/>
                <a:gd name="connsiteY1" fmla="*/ 54208 h 54412"/>
                <a:gd name="connsiteX2" fmla="*/ -5477 w 33512"/>
                <a:gd name="connsiteY2" fmla="*/ 46207 h 54412"/>
                <a:gd name="connsiteX3" fmla="*/ -714 w 33512"/>
                <a:gd name="connsiteY3" fmla="*/ 38587 h 54412"/>
                <a:gd name="connsiteX4" fmla="*/ 4997 w 33512"/>
                <a:gd name="connsiteY4" fmla="*/ 42968 h 54412"/>
                <a:gd name="connsiteX5" fmla="*/ 10620 w 33512"/>
                <a:gd name="connsiteY5" fmla="*/ 44588 h 54412"/>
                <a:gd name="connsiteX6" fmla="*/ 15857 w 33512"/>
                <a:gd name="connsiteY6" fmla="*/ 42492 h 54412"/>
                <a:gd name="connsiteX7" fmla="*/ 17764 w 33512"/>
                <a:gd name="connsiteY7" fmla="*/ 36777 h 54412"/>
                <a:gd name="connsiteX8" fmla="*/ 17764 w 33512"/>
                <a:gd name="connsiteY8" fmla="*/ 9345 h 54412"/>
                <a:gd name="connsiteX9" fmla="*/ -621 w 33512"/>
                <a:gd name="connsiteY9" fmla="*/ 9345 h 54412"/>
                <a:gd name="connsiteX10" fmla="*/ -621 w 33512"/>
                <a:gd name="connsiteY10" fmla="*/ -180 h 54412"/>
                <a:gd name="connsiteX11" fmla="*/ 27954 w 33512"/>
                <a:gd name="connsiteY11" fmla="*/ -180 h 54412"/>
                <a:gd name="connsiteX12" fmla="*/ 27954 w 33512"/>
                <a:gd name="connsiteY12" fmla="*/ 36396 h 54412"/>
                <a:gd name="connsiteX13" fmla="*/ 23480 w 33512"/>
                <a:gd name="connsiteY13" fmla="*/ 49731 h 54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512" h="54412">
                  <a:moveTo>
                    <a:pt x="23480" y="49731"/>
                  </a:moveTo>
                  <a:cubicBezTo>
                    <a:pt x="20047" y="52846"/>
                    <a:pt x="15573" y="54455"/>
                    <a:pt x="10904" y="54208"/>
                  </a:cubicBezTo>
                  <a:cubicBezTo>
                    <a:pt x="4523" y="54293"/>
                    <a:pt x="-1575" y="51331"/>
                    <a:pt x="-5477" y="46207"/>
                  </a:cubicBezTo>
                  <a:lnTo>
                    <a:pt x="-714" y="38587"/>
                  </a:lnTo>
                  <a:cubicBezTo>
                    <a:pt x="904" y="40377"/>
                    <a:pt x="2806" y="41863"/>
                    <a:pt x="4997" y="42968"/>
                  </a:cubicBezTo>
                  <a:cubicBezTo>
                    <a:pt x="6713" y="43949"/>
                    <a:pt x="8620" y="44502"/>
                    <a:pt x="10620" y="44588"/>
                  </a:cubicBezTo>
                  <a:cubicBezTo>
                    <a:pt x="12620" y="44730"/>
                    <a:pt x="14522" y="43959"/>
                    <a:pt x="15857" y="42492"/>
                  </a:cubicBezTo>
                  <a:cubicBezTo>
                    <a:pt x="17192" y="40901"/>
                    <a:pt x="17857" y="38853"/>
                    <a:pt x="17764" y="36777"/>
                  </a:cubicBezTo>
                  <a:lnTo>
                    <a:pt x="17764" y="9345"/>
                  </a:lnTo>
                  <a:lnTo>
                    <a:pt x="-621" y="9345"/>
                  </a:lnTo>
                  <a:lnTo>
                    <a:pt x="-621" y="-180"/>
                  </a:lnTo>
                  <a:lnTo>
                    <a:pt x="27954" y="-180"/>
                  </a:lnTo>
                  <a:lnTo>
                    <a:pt x="27954" y="36396"/>
                  </a:lnTo>
                  <a:cubicBezTo>
                    <a:pt x="28433" y="41273"/>
                    <a:pt x="26810" y="46121"/>
                    <a:pt x="23480" y="49731"/>
                  </a:cubicBezTo>
                  <a:close/>
                </a:path>
              </a:pathLst>
            </a:custGeom>
            <a:solidFill>
              <a:srgbClr val="6D6E71"/>
            </a:solidFill>
            <a:ln w="9525" cap="flat">
              <a:noFill/>
              <a:prstDash val="solid"/>
              <a:miter/>
            </a:ln>
          </p:spPr>
          <p:txBody>
            <a:bodyPr rtlCol="0" anchor="ctr"/>
            <a:lstStyle/>
            <a:p>
              <a:endParaRPr lang="en-US"/>
            </a:p>
          </p:txBody>
        </p:sp>
        <p:sp>
          <p:nvSpPr>
            <p:cNvPr id="806" name="Freeform: Shape 805">
              <a:extLst>
                <a:ext uri="{FF2B5EF4-FFF2-40B4-BE49-F238E27FC236}">
                  <a16:creationId xmlns:a16="http://schemas.microsoft.com/office/drawing/2014/main" id="{D65E7214-75EA-4B6A-9A59-29CC7A5DD0AB}"/>
                </a:ext>
              </a:extLst>
            </p:cNvPr>
            <p:cNvSpPr/>
            <p:nvPr/>
          </p:nvSpPr>
          <p:spPr>
            <a:xfrm>
              <a:off x="18654295" y="1172146"/>
              <a:ext cx="38994" cy="41201"/>
            </a:xfrm>
            <a:custGeom>
              <a:avLst/>
              <a:gdLst>
                <a:gd name="connsiteX0" fmla="*/ 33517 w 38994"/>
                <a:gd name="connsiteY0" fmla="*/ -180 h 41201"/>
                <a:gd name="connsiteX1" fmla="*/ 33517 w 38994"/>
                <a:gd name="connsiteY1" fmla="*/ 40587 h 41201"/>
                <a:gd name="connsiteX2" fmla="*/ 23513 w 38994"/>
                <a:gd name="connsiteY2" fmla="*/ 40587 h 41201"/>
                <a:gd name="connsiteX3" fmla="*/ 23513 w 38994"/>
                <a:gd name="connsiteY3" fmla="*/ 33062 h 41201"/>
                <a:gd name="connsiteX4" fmla="*/ 9416 w 38994"/>
                <a:gd name="connsiteY4" fmla="*/ 40968 h 41201"/>
                <a:gd name="connsiteX5" fmla="*/ -1439 w 38994"/>
                <a:gd name="connsiteY5" fmla="*/ 36777 h 41201"/>
                <a:gd name="connsiteX6" fmla="*/ -5443 w 38994"/>
                <a:gd name="connsiteY6" fmla="*/ 25347 h 41201"/>
                <a:gd name="connsiteX7" fmla="*/ -5443 w 38994"/>
                <a:gd name="connsiteY7" fmla="*/ -180 h 41201"/>
                <a:gd name="connsiteX8" fmla="*/ 4561 w 38994"/>
                <a:gd name="connsiteY8" fmla="*/ -180 h 41201"/>
                <a:gd name="connsiteX9" fmla="*/ 4561 w 38994"/>
                <a:gd name="connsiteY9" fmla="*/ 22490 h 41201"/>
                <a:gd name="connsiteX10" fmla="*/ 6942 w 38994"/>
                <a:gd name="connsiteY10" fmla="*/ 29157 h 41201"/>
                <a:gd name="connsiteX11" fmla="*/ 13323 w 38994"/>
                <a:gd name="connsiteY11" fmla="*/ 31633 h 41201"/>
                <a:gd name="connsiteX12" fmla="*/ 20848 w 38994"/>
                <a:gd name="connsiteY12" fmla="*/ 28300 h 41201"/>
                <a:gd name="connsiteX13" fmla="*/ 23513 w 38994"/>
                <a:gd name="connsiteY13" fmla="*/ 20013 h 41201"/>
                <a:gd name="connsiteX14" fmla="*/ 23513 w 38994"/>
                <a:gd name="connsiteY14" fmla="*/ -180 h 41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94" h="41201">
                  <a:moveTo>
                    <a:pt x="33517" y="-180"/>
                  </a:moveTo>
                  <a:lnTo>
                    <a:pt x="33517" y="40587"/>
                  </a:lnTo>
                  <a:lnTo>
                    <a:pt x="23513" y="40587"/>
                  </a:lnTo>
                  <a:lnTo>
                    <a:pt x="23513" y="33062"/>
                  </a:lnTo>
                  <a:cubicBezTo>
                    <a:pt x="20848" y="38339"/>
                    <a:pt x="15323" y="41473"/>
                    <a:pt x="9416" y="40968"/>
                  </a:cubicBezTo>
                  <a:cubicBezTo>
                    <a:pt x="5324" y="41197"/>
                    <a:pt x="1417" y="39673"/>
                    <a:pt x="-1439" y="36777"/>
                  </a:cubicBezTo>
                  <a:cubicBezTo>
                    <a:pt x="-4201" y="33653"/>
                    <a:pt x="-5727" y="29538"/>
                    <a:pt x="-5443" y="25347"/>
                  </a:cubicBezTo>
                  <a:lnTo>
                    <a:pt x="-5443" y="-180"/>
                  </a:lnTo>
                  <a:lnTo>
                    <a:pt x="4561" y="-180"/>
                  </a:lnTo>
                  <a:lnTo>
                    <a:pt x="4561" y="22490"/>
                  </a:lnTo>
                  <a:cubicBezTo>
                    <a:pt x="4370" y="24947"/>
                    <a:pt x="5226" y="27357"/>
                    <a:pt x="6942" y="29157"/>
                  </a:cubicBezTo>
                  <a:cubicBezTo>
                    <a:pt x="8658" y="30862"/>
                    <a:pt x="10942" y="31767"/>
                    <a:pt x="13323" y="31633"/>
                  </a:cubicBezTo>
                  <a:cubicBezTo>
                    <a:pt x="16179" y="31719"/>
                    <a:pt x="18941" y="30491"/>
                    <a:pt x="20848" y="28300"/>
                  </a:cubicBezTo>
                  <a:cubicBezTo>
                    <a:pt x="22657" y="25947"/>
                    <a:pt x="23611" y="23004"/>
                    <a:pt x="23513" y="20013"/>
                  </a:cubicBezTo>
                  <a:lnTo>
                    <a:pt x="23513" y="-180"/>
                  </a:lnTo>
                  <a:close/>
                </a:path>
              </a:pathLst>
            </a:custGeom>
            <a:solidFill>
              <a:srgbClr val="6D6E71"/>
            </a:solidFill>
            <a:ln w="9525" cap="flat">
              <a:noFill/>
              <a:prstDash val="solid"/>
              <a:miter/>
            </a:ln>
          </p:spPr>
          <p:txBody>
            <a:bodyPr rtlCol="0" anchor="ctr"/>
            <a:lstStyle/>
            <a:p>
              <a:endParaRPr lang="en-US"/>
            </a:p>
          </p:txBody>
        </p:sp>
        <p:sp>
          <p:nvSpPr>
            <p:cNvPr id="807" name="Freeform: Shape 806">
              <a:extLst>
                <a:ext uri="{FF2B5EF4-FFF2-40B4-BE49-F238E27FC236}">
                  <a16:creationId xmlns:a16="http://schemas.microsoft.com/office/drawing/2014/main" id="{19DE341A-C0BB-46F2-9CC9-F816B060AAC7}"/>
                </a:ext>
              </a:extLst>
            </p:cNvPr>
            <p:cNvSpPr/>
            <p:nvPr/>
          </p:nvSpPr>
          <p:spPr>
            <a:xfrm>
              <a:off x="18702328" y="1156430"/>
              <a:ext cx="42678" cy="57159"/>
            </a:xfrm>
            <a:custGeom>
              <a:avLst/>
              <a:gdLst>
                <a:gd name="connsiteX0" fmla="*/ 37202 w 42678"/>
                <a:gd name="connsiteY0" fmla="*/ -180 h 57159"/>
                <a:gd name="connsiteX1" fmla="*/ 37202 w 42678"/>
                <a:gd name="connsiteY1" fmla="*/ 56303 h 57159"/>
                <a:gd name="connsiteX2" fmla="*/ 27677 w 42678"/>
                <a:gd name="connsiteY2" fmla="*/ 56303 h 57159"/>
                <a:gd name="connsiteX3" fmla="*/ 27677 w 42678"/>
                <a:gd name="connsiteY3" fmla="*/ 50017 h 57159"/>
                <a:gd name="connsiteX4" fmla="*/ 21966 w 42678"/>
                <a:gd name="connsiteY4" fmla="*/ 55160 h 57159"/>
                <a:gd name="connsiteX5" fmla="*/ 13961 w 42678"/>
                <a:gd name="connsiteY5" fmla="*/ 56970 h 57159"/>
                <a:gd name="connsiteX6" fmla="*/ 3771 w 42678"/>
                <a:gd name="connsiteY6" fmla="*/ 54398 h 57159"/>
                <a:gd name="connsiteX7" fmla="*/ -3089 w 42678"/>
                <a:gd name="connsiteY7" fmla="*/ 46969 h 57159"/>
                <a:gd name="connsiteX8" fmla="*/ -5470 w 42678"/>
                <a:gd name="connsiteY8" fmla="*/ 36015 h 57159"/>
                <a:gd name="connsiteX9" fmla="*/ -3089 w 42678"/>
                <a:gd name="connsiteY9" fmla="*/ 25252 h 57159"/>
                <a:gd name="connsiteX10" fmla="*/ 3674 w 42678"/>
                <a:gd name="connsiteY10" fmla="*/ 18013 h 57159"/>
                <a:gd name="connsiteX11" fmla="*/ 13678 w 42678"/>
                <a:gd name="connsiteY11" fmla="*/ 15346 h 57159"/>
                <a:gd name="connsiteX12" fmla="*/ 21868 w 42678"/>
                <a:gd name="connsiteY12" fmla="*/ 17251 h 57159"/>
                <a:gd name="connsiteX13" fmla="*/ 27677 w 42678"/>
                <a:gd name="connsiteY13" fmla="*/ 22489 h 57159"/>
                <a:gd name="connsiteX14" fmla="*/ 27677 w 42678"/>
                <a:gd name="connsiteY14" fmla="*/ 10 h 57159"/>
                <a:gd name="connsiteX15" fmla="*/ 24058 w 42678"/>
                <a:gd name="connsiteY15" fmla="*/ 45064 h 57159"/>
                <a:gd name="connsiteX16" fmla="*/ 27300 w 42678"/>
                <a:gd name="connsiteY16" fmla="*/ 36110 h 57159"/>
                <a:gd name="connsiteX17" fmla="*/ 24058 w 42678"/>
                <a:gd name="connsiteY17" fmla="*/ 27157 h 57159"/>
                <a:gd name="connsiteX18" fmla="*/ 15678 w 42678"/>
                <a:gd name="connsiteY18" fmla="*/ 23633 h 57159"/>
                <a:gd name="connsiteX19" fmla="*/ 7390 w 42678"/>
                <a:gd name="connsiteY19" fmla="*/ 27157 h 57159"/>
                <a:gd name="connsiteX20" fmla="*/ 4055 w 42678"/>
                <a:gd name="connsiteY20" fmla="*/ 36110 h 57159"/>
                <a:gd name="connsiteX21" fmla="*/ 7390 w 42678"/>
                <a:gd name="connsiteY21" fmla="*/ 45064 h 57159"/>
                <a:gd name="connsiteX22" fmla="*/ 15678 w 42678"/>
                <a:gd name="connsiteY22" fmla="*/ 48493 h 57159"/>
                <a:gd name="connsiteX23" fmla="*/ 24058 w 42678"/>
                <a:gd name="connsiteY23" fmla="*/ 45064 h 5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2678" h="57159">
                  <a:moveTo>
                    <a:pt x="37202" y="-180"/>
                  </a:moveTo>
                  <a:lnTo>
                    <a:pt x="37202" y="56303"/>
                  </a:lnTo>
                  <a:lnTo>
                    <a:pt x="27677" y="56303"/>
                  </a:lnTo>
                  <a:lnTo>
                    <a:pt x="27677" y="50017"/>
                  </a:lnTo>
                  <a:cubicBezTo>
                    <a:pt x="26249" y="52208"/>
                    <a:pt x="24249" y="53979"/>
                    <a:pt x="21966" y="55160"/>
                  </a:cubicBezTo>
                  <a:cubicBezTo>
                    <a:pt x="19487" y="56427"/>
                    <a:pt x="16724" y="57046"/>
                    <a:pt x="13961" y="56970"/>
                  </a:cubicBezTo>
                  <a:cubicBezTo>
                    <a:pt x="10343" y="57084"/>
                    <a:pt x="6818" y="56198"/>
                    <a:pt x="3771" y="54398"/>
                  </a:cubicBezTo>
                  <a:cubicBezTo>
                    <a:pt x="818" y="52607"/>
                    <a:pt x="-1563" y="50036"/>
                    <a:pt x="-3089" y="46969"/>
                  </a:cubicBezTo>
                  <a:cubicBezTo>
                    <a:pt x="-4707" y="43559"/>
                    <a:pt x="-5563" y="39806"/>
                    <a:pt x="-5470" y="36015"/>
                  </a:cubicBezTo>
                  <a:cubicBezTo>
                    <a:pt x="-5563" y="32291"/>
                    <a:pt x="-4707" y="28595"/>
                    <a:pt x="-3089" y="25252"/>
                  </a:cubicBezTo>
                  <a:cubicBezTo>
                    <a:pt x="-1563" y="22223"/>
                    <a:pt x="725" y="19708"/>
                    <a:pt x="3674" y="18013"/>
                  </a:cubicBezTo>
                  <a:cubicBezTo>
                    <a:pt x="6725" y="16222"/>
                    <a:pt x="10152" y="15298"/>
                    <a:pt x="13678" y="15346"/>
                  </a:cubicBezTo>
                  <a:cubicBezTo>
                    <a:pt x="16533" y="15298"/>
                    <a:pt x="19296" y="15955"/>
                    <a:pt x="21868" y="17251"/>
                  </a:cubicBezTo>
                  <a:cubicBezTo>
                    <a:pt x="24249" y="18460"/>
                    <a:pt x="26249" y="20270"/>
                    <a:pt x="27677" y="22489"/>
                  </a:cubicBezTo>
                  <a:lnTo>
                    <a:pt x="27677" y="10"/>
                  </a:lnTo>
                  <a:close/>
                  <a:moveTo>
                    <a:pt x="24058" y="45064"/>
                  </a:moveTo>
                  <a:cubicBezTo>
                    <a:pt x="26249" y="42597"/>
                    <a:pt x="27393" y="39396"/>
                    <a:pt x="27300" y="36110"/>
                  </a:cubicBezTo>
                  <a:cubicBezTo>
                    <a:pt x="27393" y="32824"/>
                    <a:pt x="26249" y="29614"/>
                    <a:pt x="24058" y="27157"/>
                  </a:cubicBezTo>
                  <a:cubicBezTo>
                    <a:pt x="21966" y="24804"/>
                    <a:pt x="18822" y="23509"/>
                    <a:pt x="15678" y="23633"/>
                  </a:cubicBezTo>
                  <a:cubicBezTo>
                    <a:pt x="12534" y="23499"/>
                    <a:pt x="9487" y="24794"/>
                    <a:pt x="7390" y="27157"/>
                  </a:cubicBezTo>
                  <a:cubicBezTo>
                    <a:pt x="5199" y="29595"/>
                    <a:pt x="3962" y="32805"/>
                    <a:pt x="4055" y="36110"/>
                  </a:cubicBezTo>
                  <a:cubicBezTo>
                    <a:pt x="3962" y="39406"/>
                    <a:pt x="5199" y="42606"/>
                    <a:pt x="7390" y="45064"/>
                  </a:cubicBezTo>
                  <a:cubicBezTo>
                    <a:pt x="9487" y="47369"/>
                    <a:pt x="12534" y="48626"/>
                    <a:pt x="15678" y="48493"/>
                  </a:cubicBezTo>
                  <a:cubicBezTo>
                    <a:pt x="18822" y="48598"/>
                    <a:pt x="21868" y="47350"/>
                    <a:pt x="24058" y="45064"/>
                  </a:cubicBezTo>
                  <a:close/>
                </a:path>
              </a:pathLst>
            </a:custGeom>
            <a:solidFill>
              <a:srgbClr val="6D6E71"/>
            </a:solidFill>
            <a:ln w="9525" cap="flat">
              <a:noFill/>
              <a:prstDash val="solid"/>
              <a:miter/>
            </a:ln>
          </p:spPr>
          <p:txBody>
            <a:bodyPr rtlCol="0" anchor="ctr"/>
            <a:lstStyle/>
            <a:p>
              <a:endParaRPr lang="en-US"/>
            </a:p>
          </p:txBody>
        </p:sp>
        <p:sp>
          <p:nvSpPr>
            <p:cNvPr id="808" name="Freeform: Shape 807">
              <a:extLst>
                <a:ext uri="{FF2B5EF4-FFF2-40B4-BE49-F238E27FC236}">
                  <a16:creationId xmlns:a16="http://schemas.microsoft.com/office/drawing/2014/main" id="{8B7D0D52-D8CE-4B43-B1D5-93E5A147DFDA}"/>
                </a:ext>
              </a:extLst>
            </p:cNvPr>
            <p:cNvSpPr/>
            <p:nvPr/>
          </p:nvSpPr>
          <p:spPr>
            <a:xfrm>
              <a:off x="18753669" y="1171857"/>
              <a:ext cx="41067" cy="56299"/>
            </a:xfrm>
            <a:custGeom>
              <a:avLst/>
              <a:gdLst>
                <a:gd name="connsiteX0" fmla="*/ 35584 w 41067"/>
                <a:gd name="connsiteY0" fmla="*/ 110 h 56299"/>
                <a:gd name="connsiteX1" fmla="*/ 35584 w 41067"/>
                <a:gd name="connsiteY1" fmla="*/ 37067 h 56299"/>
                <a:gd name="connsiteX2" fmla="*/ 33012 w 41067"/>
                <a:gd name="connsiteY2" fmla="*/ 47163 h 56299"/>
                <a:gd name="connsiteX3" fmla="*/ 25487 w 41067"/>
                <a:gd name="connsiteY3" fmla="*/ 53735 h 56299"/>
                <a:gd name="connsiteX4" fmla="*/ 14246 w 41067"/>
                <a:gd name="connsiteY4" fmla="*/ 56117 h 56299"/>
                <a:gd name="connsiteX5" fmla="*/ -2897 w 41067"/>
                <a:gd name="connsiteY5" fmla="*/ 50687 h 56299"/>
                <a:gd name="connsiteX6" fmla="*/ 1009 w 41067"/>
                <a:gd name="connsiteY6" fmla="*/ 43544 h 56299"/>
                <a:gd name="connsiteX7" fmla="*/ 13772 w 41067"/>
                <a:gd name="connsiteY7" fmla="*/ 47735 h 56299"/>
                <a:gd name="connsiteX8" fmla="*/ 22441 w 41067"/>
                <a:gd name="connsiteY8" fmla="*/ 44972 h 56299"/>
                <a:gd name="connsiteX9" fmla="*/ 25678 w 41067"/>
                <a:gd name="connsiteY9" fmla="*/ 37257 h 56299"/>
                <a:gd name="connsiteX10" fmla="*/ 25678 w 41067"/>
                <a:gd name="connsiteY10" fmla="*/ 32494 h 56299"/>
                <a:gd name="connsiteX11" fmla="*/ 20343 w 41067"/>
                <a:gd name="connsiteY11" fmla="*/ 37257 h 56299"/>
                <a:gd name="connsiteX12" fmla="*/ 12725 w 41067"/>
                <a:gd name="connsiteY12" fmla="*/ 38876 h 56299"/>
                <a:gd name="connsiteX13" fmla="*/ 3200 w 41067"/>
                <a:gd name="connsiteY13" fmla="*/ 36400 h 56299"/>
                <a:gd name="connsiteX14" fmla="*/ -3181 w 41067"/>
                <a:gd name="connsiteY14" fmla="*/ 29446 h 56299"/>
                <a:gd name="connsiteX15" fmla="*/ -5469 w 41067"/>
                <a:gd name="connsiteY15" fmla="*/ 19160 h 56299"/>
                <a:gd name="connsiteX16" fmla="*/ -3181 w 41067"/>
                <a:gd name="connsiteY16" fmla="*/ 9063 h 56299"/>
                <a:gd name="connsiteX17" fmla="*/ 3200 w 41067"/>
                <a:gd name="connsiteY17" fmla="*/ 2300 h 56299"/>
                <a:gd name="connsiteX18" fmla="*/ 12725 w 41067"/>
                <a:gd name="connsiteY18" fmla="*/ -176 h 56299"/>
                <a:gd name="connsiteX19" fmla="*/ 20343 w 41067"/>
                <a:gd name="connsiteY19" fmla="*/ 1538 h 56299"/>
                <a:gd name="connsiteX20" fmla="*/ 25678 w 41067"/>
                <a:gd name="connsiteY20" fmla="*/ 6205 h 56299"/>
                <a:gd name="connsiteX21" fmla="*/ 25678 w 41067"/>
                <a:gd name="connsiteY21" fmla="*/ 110 h 56299"/>
                <a:gd name="connsiteX22" fmla="*/ 22724 w 41067"/>
                <a:gd name="connsiteY22" fmla="*/ 27827 h 56299"/>
                <a:gd name="connsiteX23" fmla="*/ 25678 w 41067"/>
                <a:gd name="connsiteY23" fmla="*/ 19445 h 56299"/>
                <a:gd name="connsiteX24" fmla="*/ 22724 w 41067"/>
                <a:gd name="connsiteY24" fmla="*/ 10968 h 56299"/>
                <a:gd name="connsiteX25" fmla="*/ 14916 w 41067"/>
                <a:gd name="connsiteY25" fmla="*/ 7729 h 56299"/>
                <a:gd name="connsiteX26" fmla="*/ 7102 w 41067"/>
                <a:gd name="connsiteY26" fmla="*/ 11063 h 56299"/>
                <a:gd name="connsiteX27" fmla="*/ 3963 w 41067"/>
                <a:gd name="connsiteY27" fmla="*/ 19445 h 56299"/>
                <a:gd name="connsiteX28" fmla="*/ 7102 w 41067"/>
                <a:gd name="connsiteY28" fmla="*/ 27827 h 56299"/>
                <a:gd name="connsiteX29" fmla="*/ 14916 w 41067"/>
                <a:gd name="connsiteY29" fmla="*/ 31066 h 56299"/>
                <a:gd name="connsiteX30" fmla="*/ 22915 w 41067"/>
                <a:gd name="connsiteY30" fmla="*/ 27827 h 56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067" h="56299">
                  <a:moveTo>
                    <a:pt x="35584" y="110"/>
                  </a:moveTo>
                  <a:lnTo>
                    <a:pt x="35584" y="37067"/>
                  </a:lnTo>
                  <a:cubicBezTo>
                    <a:pt x="35677" y="40600"/>
                    <a:pt x="34728" y="44087"/>
                    <a:pt x="33012" y="47163"/>
                  </a:cubicBezTo>
                  <a:cubicBezTo>
                    <a:pt x="31203" y="50040"/>
                    <a:pt x="28631" y="52326"/>
                    <a:pt x="25487" y="53735"/>
                  </a:cubicBezTo>
                  <a:cubicBezTo>
                    <a:pt x="21962" y="55354"/>
                    <a:pt x="18153" y="56174"/>
                    <a:pt x="14246" y="56117"/>
                  </a:cubicBezTo>
                  <a:cubicBezTo>
                    <a:pt x="8153" y="56135"/>
                    <a:pt x="2154" y="54240"/>
                    <a:pt x="-2897" y="50687"/>
                  </a:cubicBezTo>
                  <a:lnTo>
                    <a:pt x="1009" y="43544"/>
                  </a:lnTo>
                  <a:cubicBezTo>
                    <a:pt x="4721" y="46268"/>
                    <a:pt x="9200" y="47735"/>
                    <a:pt x="13772" y="47735"/>
                  </a:cubicBezTo>
                  <a:cubicBezTo>
                    <a:pt x="16916" y="47935"/>
                    <a:pt x="19962" y="46953"/>
                    <a:pt x="22441" y="44972"/>
                  </a:cubicBezTo>
                  <a:cubicBezTo>
                    <a:pt x="24631" y="43039"/>
                    <a:pt x="25868" y="40191"/>
                    <a:pt x="25678" y="37257"/>
                  </a:cubicBezTo>
                  <a:lnTo>
                    <a:pt x="25678" y="32494"/>
                  </a:lnTo>
                  <a:cubicBezTo>
                    <a:pt x="24343" y="34504"/>
                    <a:pt x="22534" y="36143"/>
                    <a:pt x="20343" y="37257"/>
                  </a:cubicBezTo>
                  <a:cubicBezTo>
                    <a:pt x="17962" y="38371"/>
                    <a:pt x="15390" y="38924"/>
                    <a:pt x="12725" y="38876"/>
                  </a:cubicBezTo>
                  <a:cubicBezTo>
                    <a:pt x="9390" y="38933"/>
                    <a:pt x="6056" y="38076"/>
                    <a:pt x="3200" y="36400"/>
                  </a:cubicBezTo>
                  <a:cubicBezTo>
                    <a:pt x="437" y="34714"/>
                    <a:pt x="-1753" y="32313"/>
                    <a:pt x="-3181" y="29446"/>
                  </a:cubicBezTo>
                  <a:cubicBezTo>
                    <a:pt x="-4804" y="26256"/>
                    <a:pt x="-5562" y="22722"/>
                    <a:pt x="-5469" y="19160"/>
                  </a:cubicBezTo>
                  <a:cubicBezTo>
                    <a:pt x="-5562" y="15654"/>
                    <a:pt x="-4706" y="12197"/>
                    <a:pt x="-3181" y="9063"/>
                  </a:cubicBezTo>
                  <a:cubicBezTo>
                    <a:pt x="-1753" y="6253"/>
                    <a:pt x="437" y="3910"/>
                    <a:pt x="3200" y="2300"/>
                  </a:cubicBezTo>
                  <a:cubicBezTo>
                    <a:pt x="6056" y="624"/>
                    <a:pt x="9390" y="-233"/>
                    <a:pt x="12725" y="-176"/>
                  </a:cubicBezTo>
                  <a:cubicBezTo>
                    <a:pt x="15390" y="-233"/>
                    <a:pt x="17962" y="357"/>
                    <a:pt x="20343" y="1538"/>
                  </a:cubicBezTo>
                  <a:cubicBezTo>
                    <a:pt x="22534" y="2615"/>
                    <a:pt x="24343" y="4224"/>
                    <a:pt x="25678" y="6205"/>
                  </a:cubicBezTo>
                  <a:lnTo>
                    <a:pt x="25678" y="110"/>
                  </a:lnTo>
                  <a:close/>
                  <a:moveTo>
                    <a:pt x="22724" y="27827"/>
                  </a:moveTo>
                  <a:cubicBezTo>
                    <a:pt x="24724" y="25532"/>
                    <a:pt x="25868" y="22522"/>
                    <a:pt x="25678" y="19445"/>
                  </a:cubicBezTo>
                  <a:cubicBezTo>
                    <a:pt x="25775" y="16350"/>
                    <a:pt x="24724" y="13311"/>
                    <a:pt x="22724" y="10968"/>
                  </a:cubicBezTo>
                  <a:cubicBezTo>
                    <a:pt x="20725" y="8844"/>
                    <a:pt x="17869" y="7663"/>
                    <a:pt x="14916" y="7729"/>
                  </a:cubicBezTo>
                  <a:cubicBezTo>
                    <a:pt x="11962" y="7634"/>
                    <a:pt x="9107" y="8853"/>
                    <a:pt x="7102" y="11063"/>
                  </a:cubicBezTo>
                  <a:cubicBezTo>
                    <a:pt x="5102" y="13368"/>
                    <a:pt x="3963" y="16359"/>
                    <a:pt x="3963" y="19445"/>
                  </a:cubicBezTo>
                  <a:cubicBezTo>
                    <a:pt x="3963" y="22531"/>
                    <a:pt x="5009" y="25532"/>
                    <a:pt x="7102" y="27827"/>
                  </a:cubicBezTo>
                  <a:cubicBezTo>
                    <a:pt x="9107" y="30009"/>
                    <a:pt x="11962" y="31190"/>
                    <a:pt x="14916" y="31066"/>
                  </a:cubicBezTo>
                  <a:cubicBezTo>
                    <a:pt x="17962" y="31237"/>
                    <a:pt x="20915" y="30047"/>
                    <a:pt x="22915" y="27827"/>
                  </a:cubicBezTo>
                  <a:close/>
                </a:path>
              </a:pathLst>
            </a:custGeom>
            <a:solidFill>
              <a:srgbClr val="6D6E71"/>
            </a:solidFill>
            <a:ln w="9525" cap="flat">
              <a:noFill/>
              <a:prstDash val="solid"/>
              <a:miter/>
            </a:ln>
          </p:spPr>
          <p:txBody>
            <a:bodyPr rtlCol="0" anchor="ctr"/>
            <a:lstStyle/>
            <a:p>
              <a:endParaRPr lang="en-US"/>
            </a:p>
          </p:txBody>
        </p:sp>
        <p:sp>
          <p:nvSpPr>
            <p:cNvPr id="809" name="Freeform: Shape 808">
              <a:extLst>
                <a:ext uri="{FF2B5EF4-FFF2-40B4-BE49-F238E27FC236}">
                  <a16:creationId xmlns:a16="http://schemas.microsoft.com/office/drawing/2014/main" id="{C88ADC0E-00AE-49A0-9277-EAC90A90B963}"/>
                </a:ext>
              </a:extLst>
            </p:cNvPr>
            <p:cNvSpPr/>
            <p:nvPr/>
          </p:nvSpPr>
          <p:spPr>
            <a:xfrm>
              <a:off x="18803206" y="1171842"/>
              <a:ext cx="40054" cy="41458"/>
            </a:xfrm>
            <a:custGeom>
              <a:avLst/>
              <a:gdLst>
                <a:gd name="connsiteX0" fmla="*/ 29575 w 40054"/>
                <a:gd name="connsiteY0" fmla="*/ 5458 h 41458"/>
                <a:gd name="connsiteX1" fmla="*/ 34528 w 40054"/>
                <a:gd name="connsiteY1" fmla="*/ 21079 h 41458"/>
                <a:gd name="connsiteX2" fmla="*/ 34528 w 40054"/>
                <a:gd name="connsiteY2" fmla="*/ 24032 h 41458"/>
                <a:gd name="connsiteX3" fmla="*/ 4432 w 40054"/>
                <a:gd name="connsiteY3" fmla="*/ 24032 h 41458"/>
                <a:gd name="connsiteX4" fmla="*/ 8525 w 40054"/>
                <a:gd name="connsiteY4" fmla="*/ 30795 h 41458"/>
                <a:gd name="connsiteX5" fmla="*/ 16050 w 40054"/>
                <a:gd name="connsiteY5" fmla="*/ 33271 h 41458"/>
                <a:gd name="connsiteX6" fmla="*/ 22049 w 40054"/>
                <a:gd name="connsiteY6" fmla="*/ 32128 h 41458"/>
                <a:gd name="connsiteX7" fmla="*/ 27100 w 40054"/>
                <a:gd name="connsiteY7" fmla="*/ 28699 h 41458"/>
                <a:gd name="connsiteX8" fmla="*/ 32435 w 40054"/>
                <a:gd name="connsiteY8" fmla="*/ 34319 h 41458"/>
                <a:gd name="connsiteX9" fmla="*/ 25003 w 40054"/>
                <a:gd name="connsiteY9" fmla="*/ 39463 h 41458"/>
                <a:gd name="connsiteX10" fmla="*/ 15478 w 40054"/>
                <a:gd name="connsiteY10" fmla="*/ 41273 h 41458"/>
                <a:gd name="connsiteX11" fmla="*/ 4432 w 40054"/>
                <a:gd name="connsiteY11" fmla="*/ 38701 h 41458"/>
                <a:gd name="connsiteX12" fmla="*/ -2903 w 40054"/>
                <a:gd name="connsiteY12" fmla="*/ 31462 h 41458"/>
                <a:gd name="connsiteX13" fmla="*/ -2903 w 40054"/>
                <a:gd name="connsiteY13" fmla="*/ 9840 h 41458"/>
                <a:gd name="connsiteX14" fmla="*/ 4432 w 40054"/>
                <a:gd name="connsiteY14" fmla="*/ 2506 h 41458"/>
                <a:gd name="connsiteX15" fmla="*/ 15194 w 40054"/>
                <a:gd name="connsiteY15" fmla="*/ -161 h 41458"/>
                <a:gd name="connsiteX16" fmla="*/ 29575 w 40054"/>
                <a:gd name="connsiteY16" fmla="*/ 5458 h 41458"/>
                <a:gd name="connsiteX17" fmla="*/ 25482 w 40054"/>
                <a:gd name="connsiteY17" fmla="*/ 17365 h 41458"/>
                <a:gd name="connsiteX18" fmla="*/ 22431 w 40054"/>
                <a:gd name="connsiteY18" fmla="*/ 10221 h 41458"/>
                <a:gd name="connsiteX19" fmla="*/ 15003 w 40054"/>
                <a:gd name="connsiteY19" fmla="*/ 7554 h 41458"/>
                <a:gd name="connsiteX20" fmla="*/ 7762 w 40054"/>
                <a:gd name="connsiteY20" fmla="*/ 10221 h 41458"/>
                <a:gd name="connsiteX21" fmla="*/ 4144 w 40054"/>
                <a:gd name="connsiteY21" fmla="*/ 17365 h 41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054" h="41458">
                  <a:moveTo>
                    <a:pt x="29575" y="5458"/>
                  </a:moveTo>
                  <a:cubicBezTo>
                    <a:pt x="33100" y="9859"/>
                    <a:pt x="34909" y="15431"/>
                    <a:pt x="34528" y="21079"/>
                  </a:cubicBezTo>
                  <a:cubicBezTo>
                    <a:pt x="34528" y="22318"/>
                    <a:pt x="34528" y="23366"/>
                    <a:pt x="34528" y="24032"/>
                  </a:cubicBezTo>
                  <a:lnTo>
                    <a:pt x="4432" y="24032"/>
                  </a:lnTo>
                  <a:cubicBezTo>
                    <a:pt x="5004" y="26699"/>
                    <a:pt x="6432" y="29090"/>
                    <a:pt x="8525" y="30795"/>
                  </a:cubicBezTo>
                  <a:cubicBezTo>
                    <a:pt x="10622" y="32509"/>
                    <a:pt x="13287" y="33386"/>
                    <a:pt x="16050" y="33271"/>
                  </a:cubicBezTo>
                  <a:cubicBezTo>
                    <a:pt x="18147" y="33281"/>
                    <a:pt x="20147" y="32891"/>
                    <a:pt x="22049" y="32128"/>
                  </a:cubicBezTo>
                  <a:cubicBezTo>
                    <a:pt x="23956" y="31366"/>
                    <a:pt x="25672" y="30204"/>
                    <a:pt x="27100" y="28699"/>
                  </a:cubicBezTo>
                  <a:lnTo>
                    <a:pt x="32435" y="34319"/>
                  </a:lnTo>
                  <a:cubicBezTo>
                    <a:pt x="30337" y="36519"/>
                    <a:pt x="27765" y="38263"/>
                    <a:pt x="25003" y="39463"/>
                  </a:cubicBezTo>
                  <a:cubicBezTo>
                    <a:pt x="21956" y="40682"/>
                    <a:pt x="18719" y="41301"/>
                    <a:pt x="15478" y="41273"/>
                  </a:cubicBezTo>
                  <a:cubicBezTo>
                    <a:pt x="11669" y="41358"/>
                    <a:pt x="7860" y="40472"/>
                    <a:pt x="4432" y="38701"/>
                  </a:cubicBezTo>
                  <a:cubicBezTo>
                    <a:pt x="1288" y="37062"/>
                    <a:pt x="-1191" y="34538"/>
                    <a:pt x="-2903" y="31462"/>
                  </a:cubicBezTo>
                  <a:cubicBezTo>
                    <a:pt x="-6335" y="24661"/>
                    <a:pt x="-6335" y="16641"/>
                    <a:pt x="-2903" y="9840"/>
                  </a:cubicBezTo>
                  <a:cubicBezTo>
                    <a:pt x="-1191" y="6763"/>
                    <a:pt x="1381" y="4230"/>
                    <a:pt x="4432" y="2506"/>
                  </a:cubicBezTo>
                  <a:cubicBezTo>
                    <a:pt x="7762" y="677"/>
                    <a:pt x="11478" y="-237"/>
                    <a:pt x="15194" y="-161"/>
                  </a:cubicBezTo>
                  <a:cubicBezTo>
                    <a:pt x="20529" y="-399"/>
                    <a:pt x="25765" y="1639"/>
                    <a:pt x="29575" y="5458"/>
                  </a:cubicBezTo>
                  <a:close/>
                  <a:moveTo>
                    <a:pt x="25482" y="17365"/>
                  </a:moveTo>
                  <a:cubicBezTo>
                    <a:pt x="25482" y="14679"/>
                    <a:pt x="24338" y="12116"/>
                    <a:pt x="22431" y="10221"/>
                  </a:cubicBezTo>
                  <a:cubicBezTo>
                    <a:pt x="20431" y="8354"/>
                    <a:pt x="17766" y="7382"/>
                    <a:pt x="15003" y="7554"/>
                  </a:cubicBezTo>
                  <a:cubicBezTo>
                    <a:pt x="12334" y="7459"/>
                    <a:pt x="9766" y="8421"/>
                    <a:pt x="7762" y="10221"/>
                  </a:cubicBezTo>
                  <a:cubicBezTo>
                    <a:pt x="5669" y="12050"/>
                    <a:pt x="4432" y="14602"/>
                    <a:pt x="4144" y="17365"/>
                  </a:cubicBezTo>
                  <a:close/>
                </a:path>
              </a:pathLst>
            </a:custGeom>
            <a:solidFill>
              <a:srgbClr val="6D6E71"/>
            </a:solidFill>
            <a:ln w="9525" cap="flat">
              <a:noFill/>
              <a:prstDash val="solid"/>
              <a:miter/>
            </a:ln>
          </p:spPr>
          <p:txBody>
            <a:bodyPr rtlCol="0" anchor="ctr"/>
            <a:lstStyle/>
            <a:p>
              <a:endParaRPr lang="en-US"/>
            </a:p>
          </p:txBody>
        </p:sp>
        <p:sp>
          <p:nvSpPr>
            <p:cNvPr id="810" name="Freeform: Shape 809">
              <a:extLst>
                <a:ext uri="{FF2B5EF4-FFF2-40B4-BE49-F238E27FC236}">
                  <a16:creationId xmlns:a16="http://schemas.microsoft.com/office/drawing/2014/main" id="{18FE36CB-EA9B-4261-8BF8-0A1FA591F095}"/>
                </a:ext>
              </a:extLst>
            </p:cNvPr>
            <p:cNvSpPr/>
            <p:nvPr/>
          </p:nvSpPr>
          <p:spPr>
            <a:xfrm>
              <a:off x="18848452" y="1202718"/>
              <a:ext cx="10905" cy="19243"/>
            </a:xfrm>
            <a:custGeom>
              <a:avLst/>
              <a:gdLst>
                <a:gd name="connsiteX0" fmla="*/ 3760 w 10905"/>
                <a:gd name="connsiteY0" fmla="*/ 1347 h 19243"/>
                <a:gd name="connsiteX1" fmla="*/ 5285 w 10905"/>
                <a:gd name="connsiteY1" fmla="*/ 5252 h 19243"/>
                <a:gd name="connsiteX2" fmla="*/ 5285 w 10905"/>
                <a:gd name="connsiteY2" fmla="*/ 7348 h 19243"/>
                <a:gd name="connsiteX3" fmla="*/ 4239 w 10905"/>
                <a:gd name="connsiteY3" fmla="*/ 9538 h 19243"/>
                <a:gd name="connsiteX4" fmla="*/ -524 w 10905"/>
                <a:gd name="connsiteY4" fmla="*/ 19063 h 19243"/>
                <a:gd name="connsiteX5" fmla="*/ -5477 w 10905"/>
                <a:gd name="connsiteY5" fmla="*/ 19063 h 19243"/>
                <a:gd name="connsiteX6" fmla="*/ -2240 w 10905"/>
                <a:gd name="connsiteY6" fmla="*/ 9538 h 19243"/>
                <a:gd name="connsiteX7" fmla="*/ -4523 w 10905"/>
                <a:gd name="connsiteY7" fmla="*/ 5157 h 19243"/>
                <a:gd name="connsiteX8" fmla="*/ -3096 w 10905"/>
                <a:gd name="connsiteY8" fmla="*/ 1347 h 19243"/>
                <a:gd name="connsiteX9" fmla="*/ 523 w 10905"/>
                <a:gd name="connsiteY9" fmla="*/ -177 h 19243"/>
                <a:gd name="connsiteX10" fmla="*/ 3760 w 10905"/>
                <a:gd name="connsiteY10" fmla="*/ 1347 h 1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05" h="19243">
                  <a:moveTo>
                    <a:pt x="3760" y="1347"/>
                  </a:moveTo>
                  <a:cubicBezTo>
                    <a:pt x="4811" y="2366"/>
                    <a:pt x="5378" y="3795"/>
                    <a:pt x="5285" y="5252"/>
                  </a:cubicBezTo>
                  <a:cubicBezTo>
                    <a:pt x="5476" y="5947"/>
                    <a:pt x="5476" y="6652"/>
                    <a:pt x="5285" y="7348"/>
                  </a:cubicBezTo>
                  <a:cubicBezTo>
                    <a:pt x="5002" y="8110"/>
                    <a:pt x="4620" y="8843"/>
                    <a:pt x="4239" y="9538"/>
                  </a:cubicBezTo>
                  <a:lnTo>
                    <a:pt x="-524" y="19063"/>
                  </a:lnTo>
                  <a:lnTo>
                    <a:pt x="-5477" y="19063"/>
                  </a:lnTo>
                  <a:lnTo>
                    <a:pt x="-2240" y="9538"/>
                  </a:lnTo>
                  <a:cubicBezTo>
                    <a:pt x="-3765" y="8605"/>
                    <a:pt x="-4621" y="6929"/>
                    <a:pt x="-4523" y="5157"/>
                  </a:cubicBezTo>
                  <a:cubicBezTo>
                    <a:pt x="-4621" y="3747"/>
                    <a:pt x="-4049" y="2366"/>
                    <a:pt x="-3096" y="1347"/>
                  </a:cubicBezTo>
                  <a:cubicBezTo>
                    <a:pt x="-2142" y="328"/>
                    <a:pt x="-812" y="-225"/>
                    <a:pt x="523" y="-177"/>
                  </a:cubicBezTo>
                  <a:cubicBezTo>
                    <a:pt x="1760" y="-91"/>
                    <a:pt x="2904" y="452"/>
                    <a:pt x="3760" y="1347"/>
                  </a:cubicBezTo>
                  <a:close/>
                </a:path>
              </a:pathLst>
            </a:custGeom>
            <a:solidFill>
              <a:srgbClr val="6D6E71"/>
            </a:solidFill>
            <a:ln w="9525" cap="flat">
              <a:noFill/>
              <a:prstDash val="solid"/>
              <a:miter/>
            </a:ln>
          </p:spPr>
          <p:txBody>
            <a:bodyPr rtlCol="0" anchor="ctr"/>
            <a:lstStyle/>
            <a:p>
              <a:endParaRPr lang="en-US"/>
            </a:p>
          </p:txBody>
        </p:sp>
        <p:sp>
          <p:nvSpPr>
            <p:cNvPr id="811" name="Freeform: Shape 810">
              <a:extLst>
                <a:ext uri="{FF2B5EF4-FFF2-40B4-BE49-F238E27FC236}">
                  <a16:creationId xmlns:a16="http://schemas.microsoft.com/office/drawing/2014/main" id="{49F6516D-1BC2-4909-A556-D3DCA020E2A8}"/>
                </a:ext>
              </a:extLst>
            </p:cNvPr>
            <p:cNvSpPr/>
            <p:nvPr/>
          </p:nvSpPr>
          <p:spPr>
            <a:xfrm>
              <a:off x="18887217" y="1159650"/>
              <a:ext cx="50011" cy="53362"/>
            </a:xfrm>
            <a:custGeom>
              <a:avLst/>
              <a:gdLst>
                <a:gd name="connsiteX0" fmla="*/ 31386 w 50011"/>
                <a:gd name="connsiteY0" fmla="*/ 3172 h 53362"/>
                <a:gd name="connsiteX1" fmla="*/ 40911 w 50011"/>
                <a:gd name="connsiteY1" fmla="*/ 12697 h 53362"/>
                <a:gd name="connsiteX2" fmla="*/ 44529 w 50011"/>
                <a:gd name="connsiteY2" fmla="*/ 26413 h 53362"/>
                <a:gd name="connsiteX3" fmla="*/ 40911 w 50011"/>
                <a:gd name="connsiteY3" fmla="*/ 40225 h 53362"/>
                <a:gd name="connsiteX4" fmla="*/ 30907 w 50011"/>
                <a:gd name="connsiteY4" fmla="*/ 49750 h 53362"/>
                <a:gd name="connsiteX5" fmla="*/ 16336 w 50011"/>
                <a:gd name="connsiteY5" fmla="*/ 53179 h 53362"/>
                <a:gd name="connsiteX6" fmla="*/ -5477 w 50011"/>
                <a:gd name="connsiteY6" fmla="*/ 53179 h 53362"/>
                <a:gd name="connsiteX7" fmla="*/ -5477 w 50011"/>
                <a:gd name="connsiteY7" fmla="*/ -161 h 53362"/>
                <a:gd name="connsiteX8" fmla="*/ 16717 w 50011"/>
                <a:gd name="connsiteY8" fmla="*/ -161 h 53362"/>
                <a:gd name="connsiteX9" fmla="*/ 31386 w 50011"/>
                <a:gd name="connsiteY9" fmla="*/ 3172 h 53362"/>
                <a:gd name="connsiteX10" fmla="*/ 26145 w 50011"/>
                <a:gd name="connsiteY10" fmla="*/ 41844 h 53362"/>
                <a:gd name="connsiteX11" fmla="*/ 32242 w 50011"/>
                <a:gd name="connsiteY11" fmla="*/ 35652 h 53362"/>
                <a:gd name="connsiteX12" fmla="*/ 32242 w 50011"/>
                <a:gd name="connsiteY12" fmla="*/ 17365 h 53362"/>
                <a:gd name="connsiteX13" fmla="*/ 25954 w 50011"/>
                <a:gd name="connsiteY13" fmla="*/ 10983 h 53362"/>
                <a:gd name="connsiteX14" fmla="*/ 17001 w 50011"/>
                <a:gd name="connsiteY14" fmla="*/ 8792 h 53362"/>
                <a:gd name="connsiteX15" fmla="*/ 5192 w 50011"/>
                <a:gd name="connsiteY15" fmla="*/ 8792 h 53362"/>
                <a:gd name="connsiteX16" fmla="*/ 5192 w 50011"/>
                <a:gd name="connsiteY16" fmla="*/ 44130 h 53362"/>
                <a:gd name="connsiteX17" fmla="*/ 17382 w 50011"/>
                <a:gd name="connsiteY17" fmla="*/ 44130 h 53362"/>
                <a:gd name="connsiteX18" fmla="*/ 25861 w 50011"/>
                <a:gd name="connsiteY18" fmla="*/ 41844 h 5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011" h="53362">
                  <a:moveTo>
                    <a:pt x="31386" y="3172"/>
                  </a:moveTo>
                  <a:cubicBezTo>
                    <a:pt x="35386" y="5392"/>
                    <a:pt x="38721" y="8697"/>
                    <a:pt x="40911" y="12697"/>
                  </a:cubicBezTo>
                  <a:cubicBezTo>
                    <a:pt x="43292" y="16860"/>
                    <a:pt x="44627" y="21594"/>
                    <a:pt x="44529" y="26413"/>
                  </a:cubicBezTo>
                  <a:cubicBezTo>
                    <a:pt x="44627" y="31261"/>
                    <a:pt x="43292" y="36033"/>
                    <a:pt x="40911" y="40225"/>
                  </a:cubicBezTo>
                  <a:cubicBezTo>
                    <a:pt x="38530" y="44273"/>
                    <a:pt x="35102" y="47568"/>
                    <a:pt x="30907" y="49750"/>
                  </a:cubicBezTo>
                  <a:cubicBezTo>
                    <a:pt x="26433" y="52083"/>
                    <a:pt x="21382" y="53264"/>
                    <a:pt x="16336" y="53179"/>
                  </a:cubicBezTo>
                  <a:lnTo>
                    <a:pt x="-5477" y="53179"/>
                  </a:lnTo>
                  <a:lnTo>
                    <a:pt x="-5477" y="-161"/>
                  </a:lnTo>
                  <a:lnTo>
                    <a:pt x="16717" y="-161"/>
                  </a:lnTo>
                  <a:cubicBezTo>
                    <a:pt x="21861" y="-342"/>
                    <a:pt x="26907" y="800"/>
                    <a:pt x="31386" y="3172"/>
                  </a:cubicBezTo>
                  <a:close/>
                  <a:moveTo>
                    <a:pt x="26145" y="41844"/>
                  </a:moveTo>
                  <a:cubicBezTo>
                    <a:pt x="28716" y="40415"/>
                    <a:pt x="30814" y="38262"/>
                    <a:pt x="32242" y="35652"/>
                  </a:cubicBezTo>
                  <a:cubicBezTo>
                    <a:pt x="35195" y="29918"/>
                    <a:pt x="35195" y="23099"/>
                    <a:pt x="32242" y="17365"/>
                  </a:cubicBezTo>
                  <a:cubicBezTo>
                    <a:pt x="30814" y="14688"/>
                    <a:pt x="28623" y="12478"/>
                    <a:pt x="25954" y="10983"/>
                  </a:cubicBezTo>
                  <a:cubicBezTo>
                    <a:pt x="23196" y="9535"/>
                    <a:pt x="20145" y="8783"/>
                    <a:pt x="17001" y="8792"/>
                  </a:cubicBezTo>
                  <a:lnTo>
                    <a:pt x="5192" y="8792"/>
                  </a:lnTo>
                  <a:lnTo>
                    <a:pt x="5192" y="44130"/>
                  </a:lnTo>
                  <a:lnTo>
                    <a:pt x="17382" y="44130"/>
                  </a:lnTo>
                  <a:cubicBezTo>
                    <a:pt x="20336" y="44101"/>
                    <a:pt x="23289" y="43311"/>
                    <a:pt x="25861" y="41844"/>
                  </a:cubicBezTo>
                  <a:close/>
                </a:path>
              </a:pathLst>
            </a:custGeom>
            <a:solidFill>
              <a:srgbClr val="6D6E71"/>
            </a:solidFill>
            <a:ln w="9525" cap="flat">
              <a:noFill/>
              <a:prstDash val="solid"/>
              <a:miter/>
            </a:ln>
          </p:spPr>
          <p:txBody>
            <a:bodyPr rtlCol="0" anchor="ctr"/>
            <a:lstStyle/>
            <a:p>
              <a:endParaRPr lang="en-US"/>
            </a:p>
          </p:txBody>
        </p:sp>
        <p:sp>
          <p:nvSpPr>
            <p:cNvPr id="812" name="Freeform: Shape 811">
              <a:extLst>
                <a:ext uri="{FF2B5EF4-FFF2-40B4-BE49-F238E27FC236}">
                  <a16:creationId xmlns:a16="http://schemas.microsoft.com/office/drawing/2014/main" id="{91A919AA-A294-404D-8AB3-C2DBDD19BE6C}"/>
                </a:ext>
              </a:extLst>
            </p:cNvPr>
            <p:cNvSpPr/>
            <p:nvPr/>
          </p:nvSpPr>
          <p:spPr>
            <a:xfrm>
              <a:off x="18945404" y="1154618"/>
              <a:ext cx="11250" cy="58295"/>
            </a:xfrm>
            <a:custGeom>
              <a:avLst/>
              <a:gdLst>
                <a:gd name="connsiteX0" fmla="*/ 4156 w 11250"/>
                <a:gd name="connsiteY0" fmla="*/ 1537 h 58295"/>
                <a:gd name="connsiteX1" fmla="*/ 5774 w 11250"/>
                <a:gd name="connsiteY1" fmla="*/ 5823 h 58295"/>
                <a:gd name="connsiteX2" fmla="*/ 4156 w 11250"/>
                <a:gd name="connsiteY2" fmla="*/ 10014 h 58295"/>
                <a:gd name="connsiteX3" fmla="*/ 156 w 11250"/>
                <a:gd name="connsiteY3" fmla="*/ 11633 h 58295"/>
                <a:gd name="connsiteX4" fmla="*/ -3941 w 11250"/>
                <a:gd name="connsiteY4" fmla="*/ 10014 h 58295"/>
                <a:gd name="connsiteX5" fmla="*/ -5467 w 11250"/>
                <a:gd name="connsiteY5" fmla="*/ 5823 h 58295"/>
                <a:gd name="connsiteX6" fmla="*/ -3941 w 11250"/>
                <a:gd name="connsiteY6" fmla="*/ 1537 h 58295"/>
                <a:gd name="connsiteX7" fmla="*/ 156 w 11250"/>
                <a:gd name="connsiteY7" fmla="*/ -177 h 58295"/>
                <a:gd name="connsiteX8" fmla="*/ 4156 w 11250"/>
                <a:gd name="connsiteY8" fmla="*/ 1537 h 58295"/>
                <a:gd name="connsiteX9" fmla="*/ -4704 w 11250"/>
                <a:gd name="connsiteY9" fmla="*/ 17348 h 58295"/>
                <a:gd name="connsiteX10" fmla="*/ 4821 w 11250"/>
                <a:gd name="connsiteY10" fmla="*/ 17348 h 58295"/>
                <a:gd name="connsiteX11" fmla="*/ 4821 w 11250"/>
                <a:gd name="connsiteY11" fmla="*/ 58115 h 58295"/>
                <a:gd name="connsiteX12" fmla="*/ -4704 w 11250"/>
                <a:gd name="connsiteY12" fmla="*/ 58115 h 5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250" h="58295">
                  <a:moveTo>
                    <a:pt x="4156" y="1537"/>
                  </a:moveTo>
                  <a:cubicBezTo>
                    <a:pt x="5202" y="2699"/>
                    <a:pt x="5774" y="4242"/>
                    <a:pt x="5774" y="5823"/>
                  </a:cubicBezTo>
                  <a:cubicBezTo>
                    <a:pt x="5774" y="7376"/>
                    <a:pt x="5202" y="8871"/>
                    <a:pt x="4156" y="10014"/>
                  </a:cubicBezTo>
                  <a:cubicBezTo>
                    <a:pt x="3109" y="11119"/>
                    <a:pt x="1677" y="11710"/>
                    <a:pt x="156" y="11633"/>
                  </a:cubicBezTo>
                  <a:cubicBezTo>
                    <a:pt x="-1370" y="11710"/>
                    <a:pt x="-2895" y="11119"/>
                    <a:pt x="-3941" y="10014"/>
                  </a:cubicBezTo>
                  <a:cubicBezTo>
                    <a:pt x="-4988" y="8862"/>
                    <a:pt x="-5560" y="7366"/>
                    <a:pt x="-5467" y="5823"/>
                  </a:cubicBezTo>
                  <a:cubicBezTo>
                    <a:pt x="-5560" y="4252"/>
                    <a:pt x="-4988" y="2718"/>
                    <a:pt x="-3941" y="1537"/>
                  </a:cubicBezTo>
                  <a:cubicBezTo>
                    <a:pt x="-2895" y="404"/>
                    <a:pt x="-1370" y="-216"/>
                    <a:pt x="156" y="-177"/>
                  </a:cubicBezTo>
                  <a:cubicBezTo>
                    <a:pt x="1677" y="-225"/>
                    <a:pt x="3109" y="404"/>
                    <a:pt x="4156" y="1537"/>
                  </a:cubicBezTo>
                  <a:close/>
                  <a:moveTo>
                    <a:pt x="-4704" y="17348"/>
                  </a:moveTo>
                  <a:lnTo>
                    <a:pt x="4821" y="17348"/>
                  </a:lnTo>
                  <a:lnTo>
                    <a:pt x="4821" y="58115"/>
                  </a:lnTo>
                  <a:lnTo>
                    <a:pt x="-4704" y="58115"/>
                  </a:lnTo>
                  <a:close/>
                </a:path>
              </a:pathLst>
            </a:custGeom>
            <a:solidFill>
              <a:srgbClr val="6D6E71"/>
            </a:solidFill>
            <a:ln w="9525" cap="flat">
              <a:noFill/>
              <a:prstDash val="solid"/>
              <a:miter/>
            </a:ln>
          </p:spPr>
          <p:txBody>
            <a:bodyPr rtlCol="0" anchor="ctr"/>
            <a:lstStyle/>
            <a:p>
              <a:endParaRPr lang="en-US"/>
            </a:p>
          </p:txBody>
        </p:sp>
        <p:sp>
          <p:nvSpPr>
            <p:cNvPr id="813" name="Freeform: Shape 812">
              <a:extLst>
                <a:ext uri="{FF2B5EF4-FFF2-40B4-BE49-F238E27FC236}">
                  <a16:creationId xmlns:a16="http://schemas.microsoft.com/office/drawing/2014/main" id="{A02752F4-9A50-4066-B1E5-27D6C9C6239A}"/>
                </a:ext>
              </a:extLst>
            </p:cNvPr>
            <p:cNvSpPr/>
            <p:nvPr/>
          </p:nvSpPr>
          <p:spPr>
            <a:xfrm>
              <a:off x="18963324" y="1171751"/>
              <a:ext cx="33271" cy="41939"/>
            </a:xfrm>
            <a:custGeom>
              <a:avLst/>
              <a:gdLst>
                <a:gd name="connsiteX0" fmla="*/ 17573 w 33271"/>
                <a:gd name="connsiteY0" fmla="*/ 8597 h 41939"/>
                <a:gd name="connsiteX1" fmla="*/ 11666 w 33271"/>
                <a:gd name="connsiteY1" fmla="*/ 7549 h 41939"/>
                <a:gd name="connsiteX2" fmla="*/ 7667 w 33271"/>
                <a:gd name="connsiteY2" fmla="*/ 8406 h 41939"/>
                <a:gd name="connsiteX3" fmla="*/ 6239 w 33271"/>
                <a:gd name="connsiteY3" fmla="*/ 11169 h 41939"/>
                <a:gd name="connsiteX4" fmla="*/ 8048 w 33271"/>
                <a:gd name="connsiteY4" fmla="*/ 14121 h 41939"/>
                <a:gd name="connsiteX5" fmla="*/ 13955 w 33271"/>
                <a:gd name="connsiteY5" fmla="*/ 16217 h 41939"/>
                <a:gd name="connsiteX6" fmla="*/ 21001 w 33271"/>
                <a:gd name="connsiteY6" fmla="*/ 18789 h 41939"/>
                <a:gd name="connsiteX7" fmla="*/ 25763 w 33271"/>
                <a:gd name="connsiteY7" fmla="*/ 22503 h 41939"/>
                <a:gd name="connsiteX8" fmla="*/ 27763 w 33271"/>
                <a:gd name="connsiteY8" fmla="*/ 29076 h 41939"/>
                <a:gd name="connsiteX9" fmla="*/ 23191 w 33271"/>
                <a:gd name="connsiteY9" fmla="*/ 38601 h 41939"/>
                <a:gd name="connsiteX10" fmla="*/ 11666 w 33271"/>
                <a:gd name="connsiteY10" fmla="*/ 41744 h 41939"/>
                <a:gd name="connsiteX11" fmla="*/ 2141 w 33271"/>
                <a:gd name="connsiteY11" fmla="*/ 40315 h 41939"/>
                <a:gd name="connsiteX12" fmla="*/ -5477 w 33271"/>
                <a:gd name="connsiteY12" fmla="*/ 36029 h 41939"/>
                <a:gd name="connsiteX13" fmla="*/ -2147 w 33271"/>
                <a:gd name="connsiteY13" fmla="*/ 29171 h 41939"/>
                <a:gd name="connsiteX14" fmla="*/ 4430 w 33271"/>
                <a:gd name="connsiteY14" fmla="*/ 32790 h 41939"/>
                <a:gd name="connsiteX15" fmla="*/ 11666 w 33271"/>
                <a:gd name="connsiteY15" fmla="*/ 34124 h 41939"/>
                <a:gd name="connsiteX16" fmla="*/ 16047 w 33271"/>
                <a:gd name="connsiteY16" fmla="*/ 33171 h 41939"/>
                <a:gd name="connsiteX17" fmla="*/ 17666 w 33271"/>
                <a:gd name="connsiteY17" fmla="*/ 30314 h 41939"/>
                <a:gd name="connsiteX18" fmla="*/ 15857 w 33271"/>
                <a:gd name="connsiteY18" fmla="*/ 27171 h 41939"/>
                <a:gd name="connsiteX19" fmla="*/ 9666 w 33271"/>
                <a:gd name="connsiteY19" fmla="*/ 24789 h 41939"/>
                <a:gd name="connsiteX20" fmla="*/ 2904 w 33271"/>
                <a:gd name="connsiteY20" fmla="*/ 22408 h 41939"/>
                <a:gd name="connsiteX21" fmla="*/ -1575 w 33271"/>
                <a:gd name="connsiteY21" fmla="*/ 18789 h 41939"/>
                <a:gd name="connsiteX22" fmla="*/ -3477 w 33271"/>
                <a:gd name="connsiteY22" fmla="*/ 12502 h 41939"/>
                <a:gd name="connsiteX23" fmla="*/ 904 w 33271"/>
                <a:gd name="connsiteY23" fmla="*/ 2977 h 41939"/>
                <a:gd name="connsiteX24" fmla="*/ 11950 w 33271"/>
                <a:gd name="connsiteY24" fmla="*/ -166 h 41939"/>
                <a:gd name="connsiteX25" fmla="*/ 19857 w 33271"/>
                <a:gd name="connsiteY25" fmla="*/ 977 h 41939"/>
                <a:gd name="connsiteX26" fmla="*/ 26810 w 33271"/>
                <a:gd name="connsiteY26" fmla="*/ 4120 h 41939"/>
                <a:gd name="connsiteX27" fmla="*/ 23289 w 33271"/>
                <a:gd name="connsiteY27" fmla="*/ 11264 h 41939"/>
                <a:gd name="connsiteX28" fmla="*/ 17573 w 33271"/>
                <a:gd name="connsiteY28" fmla="*/ 8597 h 41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271" h="41939">
                  <a:moveTo>
                    <a:pt x="17573" y="8597"/>
                  </a:moveTo>
                  <a:cubicBezTo>
                    <a:pt x="15666" y="7959"/>
                    <a:pt x="13666" y="7606"/>
                    <a:pt x="11666" y="7549"/>
                  </a:cubicBezTo>
                  <a:cubicBezTo>
                    <a:pt x="10239" y="7492"/>
                    <a:pt x="8904" y="7787"/>
                    <a:pt x="7667" y="8406"/>
                  </a:cubicBezTo>
                  <a:cubicBezTo>
                    <a:pt x="6713" y="9007"/>
                    <a:pt x="6239" y="10064"/>
                    <a:pt x="6239" y="11169"/>
                  </a:cubicBezTo>
                  <a:cubicBezTo>
                    <a:pt x="6239" y="12417"/>
                    <a:pt x="6904" y="13550"/>
                    <a:pt x="8048" y="14121"/>
                  </a:cubicBezTo>
                  <a:cubicBezTo>
                    <a:pt x="9950" y="15007"/>
                    <a:pt x="11950" y="15712"/>
                    <a:pt x="13955" y="16217"/>
                  </a:cubicBezTo>
                  <a:cubicBezTo>
                    <a:pt x="16336" y="16903"/>
                    <a:pt x="18717" y="17760"/>
                    <a:pt x="21001" y="18789"/>
                  </a:cubicBezTo>
                  <a:cubicBezTo>
                    <a:pt x="22810" y="19665"/>
                    <a:pt x="24428" y="20932"/>
                    <a:pt x="25763" y="22503"/>
                  </a:cubicBezTo>
                  <a:cubicBezTo>
                    <a:pt x="27191" y="24409"/>
                    <a:pt x="27861" y="26723"/>
                    <a:pt x="27763" y="29076"/>
                  </a:cubicBezTo>
                  <a:cubicBezTo>
                    <a:pt x="28051" y="32838"/>
                    <a:pt x="26335" y="36458"/>
                    <a:pt x="23191" y="38601"/>
                  </a:cubicBezTo>
                  <a:cubicBezTo>
                    <a:pt x="19764" y="40810"/>
                    <a:pt x="15764" y="41906"/>
                    <a:pt x="11666" y="41744"/>
                  </a:cubicBezTo>
                  <a:cubicBezTo>
                    <a:pt x="8429" y="41791"/>
                    <a:pt x="5188" y="41306"/>
                    <a:pt x="2141" y="40315"/>
                  </a:cubicBezTo>
                  <a:cubicBezTo>
                    <a:pt x="-714" y="39458"/>
                    <a:pt x="-3286" y="37991"/>
                    <a:pt x="-5477" y="36029"/>
                  </a:cubicBezTo>
                  <a:lnTo>
                    <a:pt x="-2147" y="29171"/>
                  </a:lnTo>
                  <a:cubicBezTo>
                    <a:pt x="-147" y="30742"/>
                    <a:pt x="2048" y="31971"/>
                    <a:pt x="4430" y="32790"/>
                  </a:cubicBezTo>
                  <a:cubicBezTo>
                    <a:pt x="6713" y="33667"/>
                    <a:pt x="9192" y="34114"/>
                    <a:pt x="11666" y="34124"/>
                  </a:cubicBezTo>
                  <a:cubicBezTo>
                    <a:pt x="13192" y="34229"/>
                    <a:pt x="14713" y="33895"/>
                    <a:pt x="16047" y="33171"/>
                  </a:cubicBezTo>
                  <a:cubicBezTo>
                    <a:pt x="17094" y="32657"/>
                    <a:pt x="17764" y="31514"/>
                    <a:pt x="17666" y="30314"/>
                  </a:cubicBezTo>
                  <a:cubicBezTo>
                    <a:pt x="17764" y="29000"/>
                    <a:pt x="17001" y="27771"/>
                    <a:pt x="15857" y="27171"/>
                  </a:cubicBezTo>
                  <a:cubicBezTo>
                    <a:pt x="13857" y="26161"/>
                    <a:pt x="11759" y="25361"/>
                    <a:pt x="9666" y="24789"/>
                  </a:cubicBezTo>
                  <a:cubicBezTo>
                    <a:pt x="7378" y="24123"/>
                    <a:pt x="5095" y="23323"/>
                    <a:pt x="2904" y="22408"/>
                  </a:cubicBezTo>
                  <a:cubicBezTo>
                    <a:pt x="1095" y="21599"/>
                    <a:pt x="-431" y="20351"/>
                    <a:pt x="-1575" y="18789"/>
                  </a:cubicBezTo>
                  <a:cubicBezTo>
                    <a:pt x="-2905" y="16960"/>
                    <a:pt x="-3575" y="14750"/>
                    <a:pt x="-3477" y="12502"/>
                  </a:cubicBezTo>
                  <a:cubicBezTo>
                    <a:pt x="-3858" y="8769"/>
                    <a:pt x="-2147" y="5139"/>
                    <a:pt x="904" y="2977"/>
                  </a:cubicBezTo>
                  <a:cubicBezTo>
                    <a:pt x="4141" y="786"/>
                    <a:pt x="8048" y="-318"/>
                    <a:pt x="11950" y="-166"/>
                  </a:cubicBezTo>
                  <a:cubicBezTo>
                    <a:pt x="14620" y="-166"/>
                    <a:pt x="17285" y="215"/>
                    <a:pt x="19857" y="977"/>
                  </a:cubicBezTo>
                  <a:cubicBezTo>
                    <a:pt x="22335" y="1653"/>
                    <a:pt x="24619" y="2720"/>
                    <a:pt x="26810" y="4120"/>
                  </a:cubicBezTo>
                  <a:lnTo>
                    <a:pt x="23289" y="11264"/>
                  </a:lnTo>
                  <a:cubicBezTo>
                    <a:pt x="21475" y="10188"/>
                    <a:pt x="19573" y="9292"/>
                    <a:pt x="17573" y="8597"/>
                  </a:cubicBezTo>
                  <a:close/>
                </a:path>
              </a:pathLst>
            </a:custGeom>
            <a:solidFill>
              <a:srgbClr val="6D6E71"/>
            </a:solidFill>
            <a:ln w="9525" cap="flat">
              <a:noFill/>
              <a:prstDash val="solid"/>
              <a:miter/>
            </a:ln>
          </p:spPr>
          <p:txBody>
            <a:bodyPr rtlCol="0" anchor="ctr"/>
            <a:lstStyle/>
            <a:p>
              <a:endParaRPr lang="en-US"/>
            </a:p>
          </p:txBody>
        </p:sp>
        <p:sp>
          <p:nvSpPr>
            <p:cNvPr id="814" name="Freeform: Shape 813">
              <a:extLst>
                <a:ext uri="{FF2B5EF4-FFF2-40B4-BE49-F238E27FC236}">
                  <a16:creationId xmlns:a16="http://schemas.microsoft.com/office/drawing/2014/main" id="{71EF3EF1-7EE9-4AB8-85A1-733BC1A3A3B6}"/>
                </a:ext>
              </a:extLst>
            </p:cNvPr>
            <p:cNvSpPr/>
            <p:nvPr/>
          </p:nvSpPr>
          <p:spPr>
            <a:xfrm>
              <a:off x="19000945" y="1162240"/>
              <a:ext cx="27909" cy="51157"/>
            </a:xfrm>
            <a:custGeom>
              <a:avLst/>
              <a:gdLst>
                <a:gd name="connsiteX0" fmla="*/ 22433 w 27909"/>
                <a:gd name="connsiteY0" fmla="*/ 48016 h 51157"/>
                <a:gd name="connsiteX1" fmla="*/ 12238 w 27909"/>
                <a:gd name="connsiteY1" fmla="*/ 50969 h 51157"/>
                <a:gd name="connsiteX2" fmla="*/ 3667 w 27909"/>
                <a:gd name="connsiteY2" fmla="*/ 47921 h 51157"/>
                <a:gd name="connsiteX3" fmla="*/ 239 w 27909"/>
                <a:gd name="connsiteY3" fmla="*/ 38396 h 51157"/>
                <a:gd name="connsiteX4" fmla="*/ 239 w 27909"/>
                <a:gd name="connsiteY4" fmla="*/ 18299 h 51157"/>
                <a:gd name="connsiteX5" fmla="*/ -5477 w 27909"/>
                <a:gd name="connsiteY5" fmla="*/ 18299 h 51157"/>
                <a:gd name="connsiteX6" fmla="*/ -5477 w 27909"/>
                <a:gd name="connsiteY6" fmla="*/ 11059 h 51157"/>
                <a:gd name="connsiteX7" fmla="*/ 239 w 27909"/>
                <a:gd name="connsiteY7" fmla="*/ 11059 h 51157"/>
                <a:gd name="connsiteX8" fmla="*/ 239 w 27909"/>
                <a:gd name="connsiteY8" fmla="*/ -180 h 51157"/>
                <a:gd name="connsiteX9" fmla="*/ 9764 w 27909"/>
                <a:gd name="connsiteY9" fmla="*/ -180 h 51157"/>
                <a:gd name="connsiteX10" fmla="*/ 9764 w 27909"/>
                <a:gd name="connsiteY10" fmla="*/ 11059 h 51157"/>
                <a:gd name="connsiteX11" fmla="*/ 21387 w 27909"/>
                <a:gd name="connsiteY11" fmla="*/ 11059 h 51157"/>
                <a:gd name="connsiteX12" fmla="*/ 21387 w 27909"/>
                <a:gd name="connsiteY12" fmla="*/ 18299 h 51157"/>
                <a:gd name="connsiteX13" fmla="*/ 9764 w 27909"/>
                <a:gd name="connsiteY13" fmla="*/ 18299 h 51157"/>
                <a:gd name="connsiteX14" fmla="*/ 9764 w 27909"/>
                <a:gd name="connsiteY14" fmla="*/ 36682 h 51157"/>
                <a:gd name="connsiteX15" fmla="*/ 10811 w 27909"/>
                <a:gd name="connsiteY15" fmla="*/ 40682 h 51157"/>
                <a:gd name="connsiteX16" fmla="*/ 13955 w 27909"/>
                <a:gd name="connsiteY16" fmla="*/ 41825 h 51157"/>
                <a:gd name="connsiteX17" fmla="*/ 19764 w 27909"/>
                <a:gd name="connsiteY17" fmla="*/ 40206 h 51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909" h="51157">
                  <a:moveTo>
                    <a:pt x="22433" y="48016"/>
                  </a:moveTo>
                  <a:cubicBezTo>
                    <a:pt x="19382" y="49950"/>
                    <a:pt x="15861" y="50969"/>
                    <a:pt x="12238" y="50969"/>
                  </a:cubicBezTo>
                  <a:cubicBezTo>
                    <a:pt x="9099" y="51083"/>
                    <a:pt x="6048" y="49998"/>
                    <a:pt x="3667" y="47921"/>
                  </a:cubicBezTo>
                  <a:cubicBezTo>
                    <a:pt x="1193" y="45426"/>
                    <a:pt x="-142" y="41921"/>
                    <a:pt x="239" y="38396"/>
                  </a:cubicBezTo>
                  <a:lnTo>
                    <a:pt x="239" y="18299"/>
                  </a:lnTo>
                  <a:lnTo>
                    <a:pt x="-5477" y="18299"/>
                  </a:lnTo>
                  <a:lnTo>
                    <a:pt x="-5477" y="11059"/>
                  </a:lnTo>
                  <a:lnTo>
                    <a:pt x="239" y="11059"/>
                  </a:lnTo>
                  <a:lnTo>
                    <a:pt x="239" y="-180"/>
                  </a:lnTo>
                  <a:lnTo>
                    <a:pt x="9764" y="-180"/>
                  </a:lnTo>
                  <a:lnTo>
                    <a:pt x="9764" y="11059"/>
                  </a:lnTo>
                  <a:lnTo>
                    <a:pt x="21387" y="11059"/>
                  </a:lnTo>
                  <a:lnTo>
                    <a:pt x="21387" y="18299"/>
                  </a:lnTo>
                  <a:lnTo>
                    <a:pt x="9764" y="18299"/>
                  </a:lnTo>
                  <a:lnTo>
                    <a:pt x="9764" y="36682"/>
                  </a:lnTo>
                  <a:cubicBezTo>
                    <a:pt x="9573" y="38101"/>
                    <a:pt x="9955" y="39530"/>
                    <a:pt x="10811" y="40682"/>
                  </a:cubicBezTo>
                  <a:cubicBezTo>
                    <a:pt x="11671" y="41501"/>
                    <a:pt x="12810" y="41921"/>
                    <a:pt x="13955" y="41825"/>
                  </a:cubicBezTo>
                  <a:cubicBezTo>
                    <a:pt x="15954" y="41682"/>
                    <a:pt x="17954" y="41140"/>
                    <a:pt x="19764" y="40206"/>
                  </a:cubicBezTo>
                  <a:close/>
                </a:path>
              </a:pathLst>
            </a:custGeom>
            <a:solidFill>
              <a:srgbClr val="6D6E71"/>
            </a:solidFill>
            <a:ln w="9525" cap="flat">
              <a:noFill/>
              <a:prstDash val="solid"/>
              <a:miter/>
            </a:ln>
          </p:spPr>
          <p:txBody>
            <a:bodyPr rtlCol="0" anchor="ctr"/>
            <a:lstStyle/>
            <a:p>
              <a:endParaRPr lang="en-US"/>
            </a:p>
          </p:txBody>
        </p:sp>
        <p:sp>
          <p:nvSpPr>
            <p:cNvPr id="815" name="Freeform: Shape 814">
              <a:extLst>
                <a:ext uri="{FF2B5EF4-FFF2-40B4-BE49-F238E27FC236}">
                  <a16:creationId xmlns:a16="http://schemas.microsoft.com/office/drawing/2014/main" id="{3A1421AD-DA72-4FF3-8270-20B80F377518}"/>
                </a:ext>
              </a:extLst>
            </p:cNvPr>
            <p:cNvSpPr/>
            <p:nvPr/>
          </p:nvSpPr>
          <p:spPr>
            <a:xfrm>
              <a:off x="19036761" y="1171765"/>
              <a:ext cx="23333" cy="41052"/>
            </a:xfrm>
            <a:custGeom>
              <a:avLst/>
              <a:gdLst>
                <a:gd name="connsiteX0" fmla="*/ 9666 w 23333"/>
                <a:gd name="connsiteY0" fmla="*/ 2011 h 41052"/>
                <a:gd name="connsiteX1" fmla="*/ 17857 w 23333"/>
                <a:gd name="connsiteY1" fmla="*/ -180 h 41052"/>
                <a:gd name="connsiteX2" fmla="*/ 17857 w 23333"/>
                <a:gd name="connsiteY2" fmla="*/ 9345 h 41052"/>
                <a:gd name="connsiteX3" fmla="*/ 7760 w 23333"/>
                <a:gd name="connsiteY3" fmla="*/ 12298 h 41052"/>
                <a:gd name="connsiteX4" fmla="*/ 4048 w 23333"/>
                <a:gd name="connsiteY4" fmla="*/ 21251 h 41052"/>
                <a:gd name="connsiteX5" fmla="*/ 4048 w 23333"/>
                <a:gd name="connsiteY5" fmla="*/ 40873 h 41052"/>
                <a:gd name="connsiteX6" fmla="*/ -5477 w 23333"/>
                <a:gd name="connsiteY6" fmla="*/ 40873 h 41052"/>
                <a:gd name="connsiteX7" fmla="*/ -5477 w 23333"/>
                <a:gd name="connsiteY7" fmla="*/ 106 h 41052"/>
                <a:gd name="connsiteX8" fmla="*/ 4048 w 23333"/>
                <a:gd name="connsiteY8" fmla="*/ 106 h 41052"/>
                <a:gd name="connsiteX9" fmla="*/ 4048 w 23333"/>
                <a:gd name="connsiteY9" fmla="*/ 8012 h 41052"/>
                <a:gd name="connsiteX10" fmla="*/ 9666 w 23333"/>
                <a:gd name="connsiteY10" fmla="*/ 2011 h 4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33" h="41052">
                  <a:moveTo>
                    <a:pt x="9666" y="2011"/>
                  </a:moveTo>
                  <a:cubicBezTo>
                    <a:pt x="12141" y="620"/>
                    <a:pt x="15001" y="-132"/>
                    <a:pt x="17857" y="-180"/>
                  </a:cubicBezTo>
                  <a:lnTo>
                    <a:pt x="17857" y="9345"/>
                  </a:lnTo>
                  <a:cubicBezTo>
                    <a:pt x="14238" y="8974"/>
                    <a:pt x="10620" y="10031"/>
                    <a:pt x="7760" y="12298"/>
                  </a:cubicBezTo>
                  <a:cubicBezTo>
                    <a:pt x="5285" y="14584"/>
                    <a:pt x="3858" y="17860"/>
                    <a:pt x="4048" y="21251"/>
                  </a:cubicBezTo>
                  <a:lnTo>
                    <a:pt x="4048" y="40873"/>
                  </a:lnTo>
                  <a:lnTo>
                    <a:pt x="-5477" y="40873"/>
                  </a:lnTo>
                  <a:lnTo>
                    <a:pt x="-5477" y="106"/>
                  </a:lnTo>
                  <a:lnTo>
                    <a:pt x="4048" y="106"/>
                  </a:lnTo>
                  <a:lnTo>
                    <a:pt x="4048" y="8012"/>
                  </a:lnTo>
                  <a:cubicBezTo>
                    <a:pt x="5285" y="5516"/>
                    <a:pt x="7285" y="3430"/>
                    <a:pt x="9666" y="2011"/>
                  </a:cubicBezTo>
                  <a:close/>
                </a:path>
              </a:pathLst>
            </a:custGeom>
            <a:solidFill>
              <a:srgbClr val="6D6E71"/>
            </a:solidFill>
            <a:ln w="9525" cap="flat">
              <a:noFill/>
              <a:prstDash val="solid"/>
              <a:miter/>
            </a:ln>
          </p:spPr>
          <p:txBody>
            <a:bodyPr rtlCol="0" anchor="ctr"/>
            <a:lstStyle/>
            <a:p>
              <a:endParaRPr lang="en-US"/>
            </a:p>
          </p:txBody>
        </p:sp>
        <p:sp>
          <p:nvSpPr>
            <p:cNvPr id="816" name="Freeform: Shape 815">
              <a:extLst>
                <a:ext uri="{FF2B5EF4-FFF2-40B4-BE49-F238E27FC236}">
                  <a16:creationId xmlns:a16="http://schemas.microsoft.com/office/drawing/2014/main" id="{0F3D4288-7B0A-4C43-997A-DB43CD8B61D7}"/>
                </a:ext>
              </a:extLst>
            </p:cNvPr>
            <p:cNvSpPr/>
            <p:nvPr/>
          </p:nvSpPr>
          <p:spPr>
            <a:xfrm>
              <a:off x="19066088" y="1154618"/>
              <a:ext cx="11247" cy="58295"/>
            </a:xfrm>
            <a:custGeom>
              <a:avLst/>
              <a:gdLst>
                <a:gd name="connsiteX0" fmla="*/ 4152 w 11247"/>
                <a:gd name="connsiteY0" fmla="*/ 1537 h 58295"/>
                <a:gd name="connsiteX1" fmla="*/ 5770 w 11247"/>
                <a:gd name="connsiteY1" fmla="*/ 5823 h 58295"/>
                <a:gd name="connsiteX2" fmla="*/ 4152 w 11247"/>
                <a:gd name="connsiteY2" fmla="*/ 10014 h 58295"/>
                <a:gd name="connsiteX3" fmla="*/ 152 w 11247"/>
                <a:gd name="connsiteY3" fmla="*/ 11633 h 58295"/>
                <a:gd name="connsiteX4" fmla="*/ -3945 w 11247"/>
                <a:gd name="connsiteY4" fmla="*/ 10014 h 58295"/>
                <a:gd name="connsiteX5" fmla="*/ -5466 w 11247"/>
                <a:gd name="connsiteY5" fmla="*/ 5823 h 58295"/>
                <a:gd name="connsiteX6" fmla="*/ -3945 w 11247"/>
                <a:gd name="connsiteY6" fmla="*/ 1537 h 58295"/>
                <a:gd name="connsiteX7" fmla="*/ 152 w 11247"/>
                <a:gd name="connsiteY7" fmla="*/ -177 h 58295"/>
                <a:gd name="connsiteX8" fmla="*/ 4152 w 11247"/>
                <a:gd name="connsiteY8" fmla="*/ 1537 h 58295"/>
                <a:gd name="connsiteX9" fmla="*/ -4708 w 11247"/>
                <a:gd name="connsiteY9" fmla="*/ 17348 h 58295"/>
                <a:gd name="connsiteX10" fmla="*/ 4817 w 11247"/>
                <a:gd name="connsiteY10" fmla="*/ 17348 h 58295"/>
                <a:gd name="connsiteX11" fmla="*/ 4817 w 11247"/>
                <a:gd name="connsiteY11" fmla="*/ 58115 h 58295"/>
                <a:gd name="connsiteX12" fmla="*/ -4708 w 11247"/>
                <a:gd name="connsiteY12" fmla="*/ 58115 h 5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247" h="58295">
                  <a:moveTo>
                    <a:pt x="4152" y="1537"/>
                  </a:moveTo>
                  <a:cubicBezTo>
                    <a:pt x="5198" y="2699"/>
                    <a:pt x="5770" y="4242"/>
                    <a:pt x="5770" y="5823"/>
                  </a:cubicBezTo>
                  <a:cubicBezTo>
                    <a:pt x="5770" y="7376"/>
                    <a:pt x="5198" y="8871"/>
                    <a:pt x="4152" y="10014"/>
                  </a:cubicBezTo>
                  <a:cubicBezTo>
                    <a:pt x="3106" y="11119"/>
                    <a:pt x="1678" y="11710"/>
                    <a:pt x="152" y="11633"/>
                  </a:cubicBezTo>
                  <a:cubicBezTo>
                    <a:pt x="-1373" y="11700"/>
                    <a:pt x="-2899" y="11110"/>
                    <a:pt x="-3945" y="10014"/>
                  </a:cubicBezTo>
                  <a:cubicBezTo>
                    <a:pt x="-4992" y="8862"/>
                    <a:pt x="-5564" y="7366"/>
                    <a:pt x="-5466" y="5823"/>
                  </a:cubicBezTo>
                  <a:cubicBezTo>
                    <a:pt x="-5564" y="4252"/>
                    <a:pt x="-4992" y="2718"/>
                    <a:pt x="-3945" y="1537"/>
                  </a:cubicBezTo>
                  <a:cubicBezTo>
                    <a:pt x="-2899" y="422"/>
                    <a:pt x="-1373" y="-206"/>
                    <a:pt x="152" y="-177"/>
                  </a:cubicBezTo>
                  <a:cubicBezTo>
                    <a:pt x="1678" y="-225"/>
                    <a:pt x="3106" y="404"/>
                    <a:pt x="4152" y="1537"/>
                  </a:cubicBezTo>
                  <a:close/>
                  <a:moveTo>
                    <a:pt x="-4708" y="17348"/>
                  </a:moveTo>
                  <a:lnTo>
                    <a:pt x="4817" y="17348"/>
                  </a:lnTo>
                  <a:lnTo>
                    <a:pt x="4817" y="58115"/>
                  </a:lnTo>
                  <a:lnTo>
                    <a:pt x="-4708" y="58115"/>
                  </a:lnTo>
                  <a:close/>
                </a:path>
              </a:pathLst>
            </a:custGeom>
            <a:solidFill>
              <a:srgbClr val="6D6E71"/>
            </a:solidFill>
            <a:ln w="9525" cap="flat">
              <a:noFill/>
              <a:prstDash val="solid"/>
              <a:miter/>
            </a:ln>
          </p:spPr>
          <p:txBody>
            <a:bodyPr rtlCol="0" anchor="ctr"/>
            <a:lstStyle/>
            <a:p>
              <a:endParaRPr lang="en-US"/>
            </a:p>
          </p:txBody>
        </p:sp>
        <p:sp>
          <p:nvSpPr>
            <p:cNvPr id="817" name="Freeform: Shape 816">
              <a:extLst>
                <a:ext uri="{FF2B5EF4-FFF2-40B4-BE49-F238E27FC236}">
                  <a16:creationId xmlns:a16="http://schemas.microsoft.com/office/drawing/2014/main" id="{3CCB9B94-BFB2-42CF-AE3F-C3EDB394F295}"/>
                </a:ext>
              </a:extLst>
            </p:cNvPr>
            <p:cNvSpPr/>
            <p:nvPr/>
          </p:nvSpPr>
          <p:spPr>
            <a:xfrm>
              <a:off x="19085236" y="1171855"/>
              <a:ext cx="38296" cy="41447"/>
            </a:xfrm>
            <a:custGeom>
              <a:avLst/>
              <a:gdLst>
                <a:gd name="connsiteX0" fmla="*/ 15677 w 38296"/>
                <a:gd name="connsiteY0" fmla="*/ 8493 h 41447"/>
                <a:gd name="connsiteX1" fmla="*/ 7580 w 38296"/>
                <a:gd name="connsiteY1" fmla="*/ 11922 h 41447"/>
                <a:gd name="connsiteX2" fmla="*/ 4529 w 38296"/>
                <a:gd name="connsiteY2" fmla="*/ 20590 h 41447"/>
                <a:gd name="connsiteX3" fmla="*/ 7580 w 38296"/>
                <a:gd name="connsiteY3" fmla="*/ 29448 h 41447"/>
                <a:gd name="connsiteX4" fmla="*/ 15677 w 38296"/>
                <a:gd name="connsiteY4" fmla="*/ 32782 h 41447"/>
                <a:gd name="connsiteX5" fmla="*/ 26630 w 38296"/>
                <a:gd name="connsiteY5" fmla="*/ 27924 h 41447"/>
                <a:gd name="connsiteX6" fmla="*/ 32820 w 38296"/>
                <a:gd name="connsiteY6" fmla="*/ 33068 h 41447"/>
                <a:gd name="connsiteX7" fmla="*/ 25579 w 38296"/>
                <a:gd name="connsiteY7" fmla="*/ 39164 h 41447"/>
                <a:gd name="connsiteX8" fmla="*/ 15105 w 38296"/>
                <a:gd name="connsiteY8" fmla="*/ 41259 h 41447"/>
                <a:gd name="connsiteX9" fmla="*/ 4436 w 38296"/>
                <a:gd name="connsiteY9" fmla="*/ 38688 h 41447"/>
                <a:gd name="connsiteX10" fmla="*/ -2899 w 38296"/>
                <a:gd name="connsiteY10" fmla="*/ 31449 h 41447"/>
                <a:gd name="connsiteX11" fmla="*/ -5471 w 38296"/>
                <a:gd name="connsiteY11" fmla="*/ 20685 h 41447"/>
                <a:gd name="connsiteX12" fmla="*/ -2806 w 38296"/>
                <a:gd name="connsiteY12" fmla="*/ 9732 h 41447"/>
                <a:gd name="connsiteX13" fmla="*/ 4529 w 38296"/>
                <a:gd name="connsiteY13" fmla="*/ 2397 h 41447"/>
                <a:gd name="connsiteX14" fmla="*/ 15296 w 38296"/>
                <a:gd name="connsiteY14" fmla="*/ -174 h 41447"/>
                <a:gd name="connsiteX15" fmla="*/ 24821 w 38296"/>
                <a:gd name="connsiteY15" fmla="*/ 1826 h 41447"/>
                <a:gd name="connsiteX16" fmla="*/ 31964 w 38296"/>
                <a:gd name="connsiteY16" fmla="*/ 7351 h 41447"/>
                <a:gd name="connsiteX17" fmla="*/ 25960 w 38296"/>
                <a:gd name="connsiteY17" fmla="*/ 13065 h 41447"/>
                <a:gd name="connsiteX18" fmla="*/ 15677 w 38296"/>
                <a:gd name="connsiteY18" fmla="*/ 8493 h 41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296" h="41447">
                  <a:moveTo>
                    <a:pt x="15677" y="8493"/>
                  </a:moveTo>
                  <a:cubicBezTo>
                    <a:pt x="12626" y="8398"/>
                    <a:pt x="9673" y="9646"/>
                    <a:pt x="7580" y="11922"/>
                  </a:cubicBezTo>
                  <a:cubicBezTo>
                    <a:pt x="5482" y="14313"/>
                    <a:pt x="4436" y="17418"/>
                    <a:pt x="4529" y="20590"/>
                  </a:cubicBezTo>
                  <a:cubicBezTo>
                    <a:pt x="4436" y="23819"/>
                    <a:pt x="5482" y="26981"/>
                    <a:pt x="7580" y="29448"/>
                  </a:cubicBezTo>
                  <a:cubicBezTo>
                    <a:pt x="9673" y="31668"/>
                    <a:pt x="12626" y="32877"/>
                    <a:pt x="15677" y="32782"/>
                  </a:cubicBezTo>
                  <a:cubicBezTo>
                    <a:pt x="19867" y="33068"/>
                    <a:pt x="23960" y="31248"/>
                    <a:pt x="26630" y="27924"/>
                  </a:cubicBezTo>
                  <a:lnTo>
                    <a:pt x="32820" y="33068"/>
                  </a:lnTo>
                  <a:cubicBezTo>
                    <a:pt x="31011" y="35706"/>
                    <a:pt x="28532" y="37811"/>
                    <a:pt x="25579" y="39164"/>
                  </a:cubicBezTo>
                  <a:cubicBezTo>
                    <a:pt x="22249" y="40631"/>
                    <a:pt x="18723" y="41355"/>
                    <a:pt x="15105" y="41259"/>
                  </a:cubicBezTo>
                  <a:cubicBezTo>
                    <a:pt x="11389" y="41326"/>
                    <a:pt x="7673" y="40440"/>
                    <a:pt x="4436" y="38688"/>
                  </a:cubicBezTo>
                  <a:cubicBezTo>
                    <a:pt x="1389" y="37021"/>
                    <a:pt x="-1182" y="34506"/>
                    <a:pt x="-2899" y="31449"/>
                  </a:cubicBezTo>
                  <a:cubicBezTo>
                    <a:pt x="-4615" y="28134"/>
                    <a:pt x="-5564" y="24429"/>
                    <a:pt x="-5471" y="20685"/>
                  </a:cubicBezTo>
                  <a:cubicBezTo>
                    <a:pt x="-5564" y="16866"/>
                    <a:pt x="-4615" y="13075"/>
                    <a:pt x="-2806" y="9732"/>
                  </a:cubicBezTo>
                  <a:cubicBezTo>
                    <a:pt x="-1089" y="6655"/>
                    <a:pt x="1483" y="4121"/>
                    <a:pt x="4529" y="2397"/>
                  </a:cubicBezTo>
                  <a:cubicBezTo>
                    <a:pt x="7864" y="626"/>
                    <a:pt x="11580" y="-260"/>
                    <a:pt x="15296" y="-174"/>
                  </a:cubicBezTo>
                  <a:cubicBezTo>
                    <a:pt x="18533" y="-184"/>
                    <a:pt x="21770" y="493"/>
                    <a:pt x="24821" y="1826"/>
                  </a:cubicBezTo>
                  <a:cubicBezTo>
                    <a:pt x="27676" y="2998"/>
                    <a:pt x="30155" y="4902"/>
                    <a:pt x="31964" y="7351"/>
                  </a:cubicBezTo>
                  <a:lnTo>
                    <a:pt x="25960" y="13065"/>
                  </a:lnTo>
                  <a:cubicBezTo>
                    <a:pt x="23295" y="10141"/>
                    <a:pt x="19579" y="8474"/>
                    <a:pt x="15677" y="8493"/>
                  </a:cubicBezTo>
                  <a:close/>
                </a:path>
              </a:pathLst>
            </a:custGeom>
            <a:solidFill>
              <a:srgbClr val="6D6E71"/>
            </a:solidFill>
            <a:ln w="9525" cap="flat">
              <a:noFill/>
              <a:prstDash val="solid"/>
              <a:miter/>
            </a:ln>
          </p:spPr>
          <p:txBody>
            <a:bodyPr rtlCol="0" anchor="ctr"/>
            <a:lstStyle/>
            <a:p>
              <a:endParaRPr lang="en-US"/>
            </a:p>
          </p:txBody>
        </p:sp>
        <p:sp>
          <p:nvSpPr>
            <p:cNvPr id="818" name="Freeform: Shape 817">
              <a:extLst>
                <a:ext uri="{FF2B5EF4-FFF2-40B4-BE49-F238E27FC236}">
                  <a16:creationId xmlns:a16="http://schemas.microsoft.com/office/drawing/2014/main" id="{D5EE843A-8279-481C-98E0-34FEDBDFA1FA}"/>
                </a:ext>
              </a:extLst>
            </p:cNvPr>
            <p:cNvSpPr/>
            <p:nvPr/>
          </p:nvSpPr>
          <p:spPr>
            <a:xfrm>
              <a:off x="19128770" y="1162240"/>
              <a:ext cx="27909" cy="51156"/>
            </a:xfrm>
            <a:custGeom>
              <a:avLst/>
              <a:gdLst>
                <a:gd name="connsiteX0" fmla="*/ 22433 w 27909"/>
                <a:gd name="connsiteY0" fmla="*/ 48016 h 51156"/>
                <a:gd name="connsiteX1" fmla="*/ 12145 w 27909"/>
                <a:gd name="connsiteY1" fmla="*/ 50969 h 51156"/>
                <a:gd name="connsiteX2" fmla="*/ 3574 w 27909"/>
                <a:gd name="connsiteY2" fmla="*/ 47921 h 51156"/>
                <a:gd name="connsiteX3" fmla="*/ 239 w 27909"/>
                <a:gd name="connsiteY3" fmla="*/ 38396 h 51156"/>
                <a:gd name="connsiteX4" fmla="*/ 239 w 27909"/>
                <a:gd name="connsiteY4" fmla="*/ 18299 h 51156"/>
                <a:gd name="connsiteX5" fmla="*/ -5477 w 27909"/>
                <a:gd name="connsiteY5" fmla="*/ 18299 h 51156"/>
                <a:gd name="connsiteX6" fmla="*/ -5477 w 27909"/>
                <a:gd name="connsiteY6" fmla="*/ 11059 h 51156"/>
                <a:gd name="connsiteX7" fmla="*/ 337 w 27909"/>
                <a:gd name="connsiteY7" fmla="*/ 11059 h 51156"/>
                <a:gd name="connsiteX8" fmla="*/ 337 w 27909"/>
                <a:gd name="connsiteY8" fmla="*/ -180 h 51156"/>
                <a:gd name="connsiteX9" fmla="*/ 9862 w 27909"/>
                <a:gd name="connsiteY9" fmla="*/ -180 h 51156"/>
                <a:gd name="connsiteX10" fmla="*/ 9862 w 27909"/>
                <a:gd name="connsiteY10" fmla="*/ 11059 h 51156"/>
                <a:gd name="connsiteX11" fmla="*/ 21480 w 27909"/>
                <a:gd name="connsiteY11" fmla="*/ 11059 h 51156"/>
                <a:gd name="connsiteX12" fmla="*/ 21480 w 27909"/>
                <a:gd name="connsiteY12" fmla="*/ 18299 h 51156"/>
                <a:gd name="connsiteX13" fmla="*/ 9862 w 27909"/>
                <a:gd name="connsiteY13" fmla="*/ 18299 h 51156"/>
                <a:gd name="connsiteX14" fmla="*/ 9862 w 27909"/>
                <a:gd name="connsiteY14" fmla="*/ 36682 h 51156"/>
                <a:gd name="connsiteX15" fmla="*/ 10908 w 27909"/>
                <a:gd name="connsiteY15" fmla="*/ 40682 h 51156"/>
                <a:gd name="connsiteX16" fmla="*/ 14145 w 27909"/>
                <a:gd name="connsiteY16" fmla="*/ 41825 h 51156"/>
                <a:gd name="connsiteX17" fmla="*/ 19959 w 27909"/>
                <a:gd name="connsiteY17" fmla="*/ 40206 h 51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909" h="51156">
                  <a:moveTo>
                    <a:pt x="22433" y="48016"/>
                  </a:moveTo>
                  <a:cubicBezTo>
                    <a:pt x="19387" y="49960"/>
                    <a:pt x="15764" y="50988"/>
                    <a:pt x="12145" y="50969"/>
                  </a:cubicBezTo>
                  <a:cubicBezTo>
                    <a:pt x="9001" y="51074"/>
                    <a:pt x="5955" y="49988"/>
                    <a:pt x="3574" y="47921"/>
                  </a:cubicBezTo>
                  <a:cubicBezTo>
                    <a:pt x="1095" y="45388"/>
                    <a:pt x="-45" y="41901"/>
                    <a:pt x="239" y="38396"/>
                  </a:cubicBezTo>
                  <a:lnTo>
                    <a:pt x="239" y="18299"/>
                  </a:lnTo>
                  <a:lnTo>
                    <a:pt x="-5477" y="18299"/>
                  </a:lnTo>
                  <a:lnTo>
                    <a:pt x="-5477" y="11059"/>
                  </a:lnTo>
                  <a:lnTo>
                    <a:pt x="337" y="11059"/>
                  </a:lnTo>
                  <a:lnTo>
                    <a:pt x="337" y="-180"/>
                  </a:lnTo>
                  <a:lnTo>
                    <a:pt x="9862" y="-180"/>
                  </a:lnTo>
                  <a:lnTo>
                    <a:pt x="9862" y="11059"/>
                  </a:lnTo>
                  <a:lnTo>
                    <a:pt x="21480" y="11059"/>
                  </a:lnTo>
                  <a:lnTo>
                    <a:pt x="21480" y="18299"/>
                  </a:lnTo>
                  <a:lnTo>
                    <a:pt x="9862" y="18299"/>
                  </a:lnTo>
                  <a:lnTo>
                    <a:pt x="9862" y="36682"/>
                  </a:lnTo>
                  <a:cubicBezTo>
                    <a:pt x="9764" y="38101"/>
                    <a:pt x="10146" y="39511"/>
                    <a:pt x="10908" y="40682"/>
                  </a:cubicBezTo>
                  <a:cubicBezTo>
                    <a:pt x="11764" y="41501"/>
                    <a:pt x="12908" y="41911"/>
                    <a:pt x="14145" y="41825"/>
                  </a:cubicBezTo>
                  <a:cubicBezTo>
                    <a:pt x="16145" y="41673"/>
                    <a:pt x="18145" y="41120"/>
                    <a:pt x="19959" y="40206"/>
                  </a:cubicBezTo>
                  <a:close/>
                </a:path>
              </a:pathLst>
            </a:custGeom>
            <a:solidFill>
              <a:srgbClr val="6D6E71"/>
            </a:solidFill>
            <a:ln w="9525" cap="flat">
              <a:noFill/>
              <a:prstDash val="solid"/>
              <a:miter/>
            </a:ln>
          </p:spPr>
          <p:txBody>
            <a:bodyPr rtlCol="0" anchor="ctr"/>
            <a:lstStyle/>
            <a:p>
              <a:endParaRPr lang="en-US"/>
            </a:p>
          </p:txBody>
        </p:sp>
        <p:sp>
          <p:nvSpPr>
            <p:cNvPr id="819" name="Freeform: Shape 818">
              <a:extLst>
                <a:ext uri="{FF2B5EF4-FFF2-40B4-BE49-F238E27FC236}">
                  <a16:creationId xmlns:a16="http://schemas.microsoft.com/office/drawing/2014/main" id="{8594E47B-82B1-4BFC-B438-99A8C875AFA5}"/>
                </a:ext>
              </a:extLst>
            </p:cNvPr>
            <p:cNvSpPr/>
            <p:nvPr/>
          </p:nvSpPr>
          <p:spPr>
            <a:xfrm>
              <a:off x="18629279" y="1235773"/>
              <a:ext cx="57056" cy="53340"/>
            </a:xfrm>
            <a:custGeom>
              <a:avLst/>
              <a:gdLst>
                <a:gd name="connsiteX0" fmla="*/ 40627 w 57056"/>
                <a:gd name="connsiteY0" fmla="*/ 53160 h 53340"/>
                <a:gd name="connsiteX1" fmla="*/ 35865 w 57056"/>
                <a:gd name="connsiteY1" fmla="*/ 41921 h 53340"/>
                <a:gd name="connsiteX2" fmla="*/ 9862 w 57056"/>
                <a:gd name="connsiteY2" fmla="*/ 41921 h 53340"/>
                <a:gd name="connsiteX3" fmla="*/ 5099 w 57056"/>
                <a:gd name="connsiteY3" fmla="*/ 53160 h 53340"/>
                <a:gd name="connsiteX4" fmla="*/ -5477 w 57056"/>
                <a:gd name="connsiteY4" fmla="*/ 53160 h 53340"/>
                <a:gd name="connsiteX5" fmla="*/ 17954 w 57056"/>
                <a:gd name="connsiteY5" fmla="*/ -180 h 53340"/>
                <a:gd name="connsiteX6" fmla="*/ 28530 w 57056"/>
                <a:gd name="connsiteY6" fmla="*/ -180 h 53340"/>
                <a:gd name="connsiteX7" fmla="*/ 51580 w 57056"/>
                <a:gd name="connsiteY7" fmla="*/ 53160 h 53340"/>
                <a:gd name="connsiteX8" fmla="*/ 13480 w 57056"/>
                <a:gd name="connsiteY8" fmla="*/ 33158 h 53340"/>
                <a:gd name="connsiteX9" fmla="*/ 32530 w 57056"/>
                <a:gd name="connsiteY9" fmla="*/ 33158 h 53340"/>
                <a:gd name="connsiteX10" fmla="*/ 23005 w 57056"/>
                <a:gd name="connsiteY10" fmla="*/ 10774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056" h="53340">
                  <a:moveTo>
                    <a:pt x="40627" y="53160"/>
                  </a:moveTo>
                  <a:lnTo>
                    <a:pt x="35865" y="41921"/>
                  </a:lnTo>
                  <a:lnTo>
                    <a:pt x="9862" y="41921"/>
                  </a:lnTo>
                  <a:lnTo>
                    <a:pt x="5099" y="53160"/>
                  </a:lnTo>
                  <a:lnTo>
                    <a:pt x="-5477" y="53160"/>
                  </a:lnTo>
                  <a:lnTo>
                    <a:pt x="17954" y="-180"/>
                  </a:lnTo>
                  <a:lnTo>
                    <a:pt x="28530" y="-180"/>
                  </a:lnTo>
                  <a:lnTo>
                    <a:pt x="51580" y="53160"/>
                  </a:lnTo>
                  <a:close/>
                  <a:moveTo>
                    <a:pt x="13480" y="33158"/>
                  </a:moveTo>
                  <a:lnTo>
                    <a:pt x="32530" y="33158"/>
                  </a:lnTo>
                  <a:lnTo>
                    <a:pt x="23005" y="10774"/>
                  </a:lnTo>
                  <a:close/>
                </a:path>
              </a:pathLst>
            </a:custGeom>
            <a:solidFill>
              <a:srgbClr val="6D6E71"/>
            </a:solidFill>
            <a:ln w="9525" cap="flat">
              <a:noFill/>
              <a:prstDash val="solid"/>
              <a:miter/>
            </a:ln>
          </p:spPr>
          <p:txBody>
            <a:bodyPr rtlCol="0" anchor="ctr"/>
            <a:lstStyle/>
            <a:p>
              <a:endParaRPr lang="en-US"/>
            </a:p>
          </p:txBody>
        </p:sp>
        <p:sp>
          <p:nvSpPr>
            <p:cNvPr id="820" name="Freeform: Shape 819">
              <a:extLst>
                <a:ext uri="{FF2B5EF4-FFF2-40B4-BE49-F238E27FC236}">
                  <a16:creationId xmlns:a16="http://schemas.microsoft.com/office/drawing/2014/main" id="{1CA30272-0B74-4ED9-8CA7-6890A8C9D596}"/>
                </a:ext>
              </a:extLst>
            </p:cNvPr>
            <p:cNvSpPr/>
            <p:nvPr/>
          </p:nvSpPr>
          <p:spPr>
            <a:xfrm>
              <a:off x="18688048" y="1238440"/>
              <a:ext cx="27909" cy="51156"/>
            </a:xfrm>
            <a:custGeom>
              <a:avLst/>
              <a:gdLst>
                <a:gd name="connsiteX0" fmla="*/ 22433 w 27909"/>
                <a:gd name="connsiteY0" fmla="*/ 48016 h 51156"/>
                <a:gd name="connsiteX1" fmla="*/ 12145 w 27909"/>
                <a:gd name="connsiteY1" fmla="*/ 50969 h 51156"/>
                <a:gd name="connsiteX2" fmla="*/ 3574 w 27909"/>
                <a:gd name="connsiteY2" fmla="*/ 47921 h 51156"/>
                <a:gd name="connsiteX3" fmla="*/ 239 w 27909"/>
                <a:gd name="connsiteY3" fmla="*/ 38396 h 51156"/>
                <a:gd name="connsiteX4" fmla="*/ 239 w 27909"/>
                <a:gd name="connsiteY4" fmla="*/ 18299 h 51156"/>
                <a:gd name="connsiteX5" fmla="*/ -5477 w 27909"/>
                <a:gd name="connsiteY5" fmla="*/ 18299 h 51156"/>
                <a:gd name="connsiteX6" fmla="*/ -5477 w 27909"/>
                <a:gd name="connsiteY6" fmla="*/ 11059 h 51156"/>
                <a:gd name="connsiteX7" fmla="*/ 337 w 27909"/>
                <a:gd name="connsiteY7" fmla="*/ 11059 h 51156"/>
                <a:gd name="connsiteX8" fmla="*/ 337 w 27909"/>
                <a:gd name="connsiteY8" fmla="*/ -180 h 51156"/>
                <a:gd name="connsiteX9" fmla="*/ 9862 w 27909"/>
                <a:gd name="connsiteY9" fmla="*/ -180 h 51156"/>
                <a:gd name="connsiteX10" fmla="*/ 9862 w 27909"/>
                <a:gd name="connsiteY10" fmla="*/ 11059 h 51156"/>
                <a:gd name="connsiteX11" fmla="*/ 21480 w 27909"/>
                <a:gd name="connsiteY11" fmla="*/ 11059 h 51156"/>
                <a:gd name="connsiteX12" fmla="*/ 21480 w 27909"/>
                <a:gd name="connsiteY12" fmla="*/ 18299 h 51156"/>
                <a:gd name="connsiteX13" fmla="*/ 9862 w 27909"/>
                <a:gd name="connsiteY13" fmla="*/ 18299 h 51156"/>
                <a:gd name="connsiteX14" fmla="*/ 9862 w 27909"/>
                <a:gd name="connsiteY14" fmla="*/ 36682 h 51156"/>
                <a:gd name="connsiteX15" fmla="*/ 10908 w 27909"/>
                <a:gd name="connsiteY15" fmla="*/ 40682 h 51156"/>
                <a:gd name="connsiteX16" fmla="*/ 14145 w 27909"/>
                <a:gd name="connsiteY16" fmla="*/ 41825 h 51156"/>
                <a:gd name="connsiteX17" fmla="*/ 19959 w 27909"/>
                <a:gd name="connsiteY17" fmla="*/ 40206 h 51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909" h="51156">
                  <a:moveTo>
                    <a:pt x="22433" y="48016"/>
                  </a:moveTo>
                  <a:cubicBezTo>
                    <a:pt x="19387" y="49960"/>
                    <a:pt x="15764" y="50988"/>
                    <a:pt x="12145" y="50969"/>
                  </a:cubicBezTo>
                  <a:cubicBezTo>
                    <a:pt x="9001" y="51074"/>
                    <a:pt x="5955" y="49988"/>
                    <a:pt x="3574" y="47921"/>
                  </a:cubicBezTo>
                  <a:cubicBezTo>
                    <a:pt x="1100" y="45388"/>
                    <a:pt x="-45" y="41901"/>
                    <a:pt x="239" y="38396"/>
                  </a:cubicBezTo>
                  <a:lnTo>
                    <a:pt x="239" y="18299"/>
                  </a:lnTo>
                  <a:lnTo>
                    <a:pt x="-5477" y="18299"/>
                  </a:lnTo>
                  <a:lnTo>
                    <a:pt x="-5477" y="11059"/>
                  </a:lnTo>
                  <a:lnTo>
                    <a:pt x="337" y="11059"/>
                  </a:lnTo>
                  <a:lnTo>
                    <a:pt x="337" y="-180"/>
                  </a:lnTo>
                  <a:lnTo>
                    <a:pt x="9862" y="-180"/>
                  </a:lnTo>
                  <a:lnTo>
                    <a:pt x="9862" y="11059"/>
                  </a:lnTo>
                  <a:lnTo>
                    <a:pt x="21480" y="11059"/>
                  </a:lnTo>
                  <a:lnTo>
                    <a:pt x="21480" y="18299"/>
                  </a:lnTo>
                  <a:lnTo>
                    <a:pt x="9862" y="18299"/>
                  </a:lnTo>
                  <a:lnTo>
                    <a:pt x="9862" y="36682"/>
                  </a:lnTo>
                  <a:cubicBezTo>
                    <a:pt x="9764" y="38101"/>
                    <a:pt x="10146" y="39511"/>
                    <a:pt x="10908" y="40682"/>
                  </a:cubicBezTo>
                  <a:cubicBezTo>
                    <a:pt x="11764" y="41501"/>
                    <a:pt x="12908" y="41911"/>
                    <a:pt x="14145" y="41825"/>
                  </a:cubicBezTo>
                  <a:cubicBezTo>
                    <a:pt x="16145" y="41673"/>
                    <a:pt x="18145" y="41120"/>
                    <a:pt x="19959" y="40206"/>
                  </a:cubicBezTo>
                  <a:close/>
                </a:path>
              </a:pathLst>
            </a:custGeom>
            <a:solidFill>
              <a:srgbClr val="6D6E71"/>
            </a:solidFill>
            <a:ln w="9525" cap="flat">
              <a:noFill/>
              <a:prstDash val="solid"/>
              <a:miter/>
            </a:ln>
          </p:spPr>
          <p:txBody>
            <a:bodyPr rtlCol="0" anchor="ctr"/>
            <a:lstStyle/>
            <a:p>
              <a:endParaRPr lang="en-US"/>
            </a:p>
          </p:txBody>
        </p:sp>
        <p:sp>
          <p:nvSpPr>
            <p:cNvPr id="821" name="Freeform: Shape 820">
              <a:extLst>
                <a:ext uri="{FF2B5EF4-FFF2-40B4-BE49-F238E27FC236}">
                  <a16:creationId xmlns:a16="http://schemas.microsoft.com/office/drawing/2014/main" id="{129506FC-04BE-4440-80E4-06BC6004D6CE}"/>
                </a:ext>
              </a:extLst>
            </p:cNvPr>
            <p:cNvSpPr/>
            <p:nvPr/>
          </p:nvSpPr>
          <p:spPr>
            <a:xfrm>
              <a:off x="18719195" y="1238440"/>
              <a:ext cx="27909" cy="51156"/>
            </a:xfrm>
            <a:custGeom>
              <a:avLst/>
              <a:gdLst>
                <a:gd name="connsiteX0" fmla="*/ 22433 w 27909"/>
                <a:gd name="connsiteY0" fmla="*/ 48016 h 51156"/>
                <a:gd name="connsiteX1" fmla="*/ 12243 w 27909"/>
                <a:gd name="connsiteY1" fmla="*/ 50969 h 51156"/>
                <a:gd name="connsiteX2" fmla="*/ 3574 w 27909"/>
                <a:gd name="connsiteY2" fmla="*/ 47921 h 51156"/>
                <a:gd name="connsiteX3" fmla="*/ 239 w 27909"/>
                <a:gd name="connsiteY3" fmla="*/ 38396 h 51156"/>
                <a:gd name="connsiteX4" fmla="*/ 239 w 27909"/>
                <a:gd name="connsiteY4" fmla="*/ 18299 h 51156"/>
                <a:gd name="connsiteX5" fmla="*/ -5477 w 27909"/>
                <a:gd name="connsiteY5" fmla="*/ 18299 h 51156"/>
                <a:gd name="connsiteX6" fmla="*/ -5477 w 27909"/>
                <a:gd name="connsiteY6" fmla="*/ 11059 h 51156"/>
                <a:gd name="connsiteX7" fmla="*/ 337 w 27909"/>
                <a:gd name="connsiteY7" fmla="*/ 11059 h 51156"/>
                <a:gd name="connsiteX8" fmla="*/ 337 w 27909"/>
                <a:gd name="connsiteY8" fmla="*/ -180 h 51156"/>
                <a:gd name="connsiteX9" fmla="*/ 9862 w 27909"/>
                <a:gd name="connsiteY9" fmla="*/ -180 h 51156"/>
                <a:gd name="connsiteX10" fmla="*/ 9862 w 27909"/>
                <a:gd name="connsiteY10" fmla="*/ 11059 h 51156"/>
                <a:gd name="connsiteX11" fmla="*/ 21480 w 27909"/>
                <a:gd name="connsiteY11" fmla="*/ 11059 h 51156"/>
                <a:gd name="connsiteX12" fmla="*/ 21480 w 27909"/>
                <a:gd name="connsiteY12" fmla="*/ 18299 h 51156"/>
                <a:gd name="connsiteX13" fmla="*/ 9862 w 27909"/>
                <a:gd name="connsiteY13" fmla="*/ 18299 h 51156"/>
                <a:gd name="connsiteX14" fmla="*/ 9862 w 27909"/>
                <a:gd name="connsiteY14" fmla="*/ 36682 h 51156"/>
                <a:gd name="connsiteX15" fmla="*/ 10908 w 27909"/>
                <a:gd name="connsiteY15" fmla="*/ 40682 h 51156"/>
                <a:gd name="connsiteX16" fmla="*/ 14052 w 27909"/>
                <a:gd name="connsiteY16" fmla="*/ 41825 h 51156"/>
                <a:gd name="connsiteX17" fmla="*/ 19861 w 27909"/>
                <a:gd name="connsiteY17" fmla="*/ 40206 h 51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909" h="51156">
                  <a:moveTo>
                    <a:pt x="22433" y="48016"/>
                  </a:moveTo>
                  <a:cubicBezTo>
                    <a:pt x="19387" y="49950"/>
                    <a:pt x="15861" y="50969"/>
                    <a:pt x="12243" y="50969"/>
                  </a:cubicBezTo>
                  <a:cubicBezTo>
                    <a:pt x="9099" y="51074"/>
                    <a:pt x="5955" y="49988"/>
                    <a:pt x="3574" y="47921"/>
                  </a:cubicBezTo>
                  <a:cubicBezTo>
                    <a:pt x="1095" y="45388"/>
                    <a:pt x="-45" y="41901"/>
                    <a:pt x="239" y="38396"/>
                  </a:cubicBezTo>
                  <a:lnTo>
                    <a:pt x="239" y="18299"/>
                  </a:lnTo>
                  <a:lnTo>
                    <a:pt x="-5477" y="18299"/>
                  </a:lnTo>
                  <a:lnTo>
                    <a:pt x="-5477" y="11059"/>
                  </a:lnTo>
                  <a:lnTo>
                    <a:pt x="337" y="11059"/>
                  </a:lnTo>
                  <a:lnTo>
                    <a:pt x="337" y="-180"/>
                  </a:lnTo>
                  <a:lnTo>
                    <a:pt x="9862" y="-180"/>
                  </a:lnTo>
                  <a:lnTo>
                    <a:pt x="9862" y="11059"/>
                  </a:lnTo>
                  <a:lnTo>
                    <a:pt x="21480" y="11059"/>
                  </a:lnTo>
                  <a:lnTo>
                    <a:pt x="21480" y="18299"/>
                  </a:lnTo>
                  <a:lnTo>
                    <a:pt x="9862" y="18299"/>
                  </a:lnTo>
                  <a:lnTo>
                    <a:pt x="9862" y="36682"/>
                  </a:lnTo>
                  <a:cubicBezTo>
                    <a:pt x="9671" y="38101"/>
                    <a:pt x="10052" y="39530"/>
                    <a:pt x="10908" y="40682"/>
                  </a:cubicBezTo>
                  <a:cubicBezTo>
                    <a:pt x="11764" y="41501"/>
                    <a:pt x="12908" y="41921"/>
                    <a:pt x="14052" y="41825"/>
                  </a:cubicBezTo>
                  <a:cubicBezTo>
                    <a:pt x="16052" y="41682"/>
                    <a:pt x="18052" y="41140"/>
                    <a:pt x="19861" y="40206"/>
                  </a:cubicBezTo>
                  <a:close/>
                </a:path>
              </a:pathLst>
            </a:custGeom>
            <a:solidFill>
              <a:srgbClr val="6D6E71"/>
            </a:solidFill>
            <a:ln w="9525" cap="flat">
              <a:noFill/>
              <a:prstDash val="solid"/>
              <a:miter/>
            </a:ln>
          </p:spPr>
          <p:txBody>
            <a:bodyPr rtlCol="0" anchor="ctr"/>
            <a:lstStyle/>
            <a:p>
              <a:endParaRPr lang="en-US"/>
            </a:p>
          </p:txBody>
        </p:sp>
        <p:sp>
          <p:nvSpPr>
            <p:cNvPr id="822" name="Freeform: Shape 821">
              <a:extLst>
                <a:ext uri="{FF2B5EF4-FFF2-40B4-BE49-F238E27FC236}">
                  <a16:creationId xmlns:a16="http://schemas.microsoft.com/office/drawing/2014/main" id="{1868C885-F97E-4616-B997-26A4C303F3DA}"/>
                </a:ext>
              </a:extLst>
            </p:cNvPr>
            <p:cNvSpPr/>
            <p:nvPr/>
          </p:nvSpPr>
          <p:spPr>
            <a:xfrm>
              <a:off x="18749295" y="1248055"/>
              <a:ext cx="42966" cy="41445"/>
            </a:xfrm>
            <a:custGeom>
              <a:avLst/>
              <a:gdLst>
                <a:gd name="connsiteX0" fmla="*/ 27289 w 42966"/>
                <a:gd name="connsiteY0" fmla="*/ 2397 h 41445"/>
                <a:gd name="connsiteX1" fmla="*/ 34814 w 42966"/>
                <a:gd name="connsiteY1" fmla="*/ 9732 h 41445"/>
                <a:gd name="connsiteX2" fmla="*/ 37483 w 42966"/>
                <a:gd name="connsiteY2" fmla="*/ 20495 h 41445"/>
                <a:gd name="connsiteX3" fmla="*/ 34814 w 42966"/>
                <a:gd name="connsiteY3" fmla="*/ 31353 h 41445"/>
                <a:gd name="connsiteX4" fmla="*/ 27289 w 42966"/>
                <a:gd name="connsiteY4" fmla="*/ 38688 h 41445"/>
                <a:gd name="connsiteX5" fmla="*/ 16052 w 42966"/>
                <a:gd name="connsiteY5" fmla="*/ 41259 h 41445"/>
                <a:gd name="connsiteX6" fmla="*/ 4811 w 42966"/>
                <a:gd name="connsiteY6" fmla="*/ 38688 h 41445"/>
                <a:gd name="connsiteX7" fmla="*/ -2812 w 42966"/>
                <a:gd name="connsiteY7" fmla="*/ 31353 h 41445"/>
                <a:gd name="connsiteX8" fmla="*/ -5477 w 42966"/>
                <a:gd name="connsiteY8" fmla="*/ 20495 h 41445"/>
                <a:gd name="connsiteX9" fmla="*/ -2812 w 42966"/>
                <a:gd name="connsiteY9" fmla="*/ 9732 h 41445"/>
                <a:gd name="connsiteX10" fmla="*/ 4811 w 42966"/>
                <a:gd name="connsiteY10" fmla="*/ 2397 h 41445"/>
                <a:gd name="connsiteX11" fmla="*/ 16052 w 42966"/>
                <a:gd name="connsiteY11" fmla="*/ -174 h 41445"/>
                <a:gd name="connsiteX12" fmla="*/ 27289 w 42966"/>
                <a:gd name="connsiteY12" fmla="*/ 2397 h 41445"/>
                <a:gd name="connsiteX13" fmla="*/ 7667 w 42966"/>
                <a:gd name="connsiteY13" fmla="*/ 11922 h 41445"/>
                <a:gd name="connsiteX14" fmla="*/ 7667 w 42966"/>
                <a:gd name="connsiteY14" fmla="*/ 29734 h 41445"/>
                <a:gd name="connsiteX15" fmla="*/ 16052 w 42966"/>
                <a:gd name="connsiteY15" fmla="*/ 33163 h 41445"/>
                <a:gd name="connsiteX16" fmla="*/ 24335 w 42966"/>
                <a:gd name="connsiteY16" fmla="*/ 29734 h 41445"/>
                <a:gd name="connsiteX17" fmla="*/ 24335 w 42966"/>
                <a:gd name="connsiteY17" fmla="*/ 11922 h 41445"/>
                <a:gd name="connsiteX18" fmla="*/ 16052 w 42966"/>
                <a:gd name="connsiteY18" fmla="*/ 8493 h 41445"/>
                <a:gd name="connsiteX19" fmla="*/ 7667 w 42966"/>
                <a:gd name="connsiteY19" fmla="*/ 11732 h 4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966" h="41445">
                  <a:moveTo>
                    <a:pt x="27289" y="2397"/>
                  </a:moveTo>
                  <a:cubicBezTo>
                    <a:pt x="30433" y="4121"/>
                    <a:pt x="33005" y="6655"/>
                    <a:pt x="34814" y="9732"/>
                  </a:cubicBezTo>
                  <a:cubicBezTo>
                    <a:pt x="36623" y="13018"/>
                    <a:pt x="37576" y="16733"/>
                    <a:pt x="37483" y="20495"/>
                  </a:cubicBezTo>
                  <a:cubicBezTo>
                    <a:pt x="37576" y="24286"/>
                    <a:pt x="36623" y="28039"/>
                    <a:pt x="34814" y="31353"/>
                  </a:cubicBezTo>
                  <a:cubicBezTo>
                    <a:pt x="33005" y="34458"/>
                    <a:pt x="30433" y="36992"/>
                    <a:pt x="27289" y="38688"/>
                  </a:cubicBezTo>
                  <a:cubicBezTo>
                    <a:pt x="23763" y="40459"/>
                    <a:pt x="19954" y="41345"/>
                    <a:pt x="16052" y="41259"/>
                  </a:cubicBezTo>
                  <a:cubicBezTo>
                    <a:pt x="12145" y="41336"/>
                    <a:pt x="8239" y="40450"/>
                    <a:pt x="4811" y="38688"/>
                  </a:cubicBezTo>
                  <a:cubicBezTo>
                    <a:pt x="1667" y="37011"/>
                    <a:pt x="-998" y="34468"/>
                    <a:pt x="-2812" y="31353"/>
                  </a:cubicBezTo>
                  <a:cubicBezTo>
                    <a:pt x="-4621" y="28020"/>
                    <a:pt x="-5477" y="24286"/>
                    <a:pt x="-5477" y="20495"/>
                  </a:cubicBezTo>
                  <a:cubicBezTo>
                    <a:pt x="-5477" y="16742"/>
                    <a:pt x="-4621" y="13037"/>
                    <a:pt x="-2812" y="9732"/>
                  </a:cubicBezTo>
                  <a:cubicBezTo>
                    <a:pt x="-998" y="6617"/>
                    <a:pt x="1667" y="4074"/>
                    <a:pt x="4811" y="2397"/>
                  </a:cubicBezTo>
                  <a:cubicBezTo>
                    <a:pt x="8239" y="635"/>
                    <a:pt x="12145" y="-250"/>
                    <a:pt x="16052" y="-174"/>
                  </a:cubicBezTo>
                  <a:cubicBezTo>
                    <a:pt x="19954" y="-260"/>
                    <a:pt x="23763" y="626"/>
                    <a:pt x="27289" y="2397"/>
                  </a:cubicBezTo>
                  <a:close/>
                  <a:moveTo>
                    <a:pt x="7667" y="11922"/>
                  </a:moveTo>
                  <a:cubicBezTo>
                    <a:pt x="3476" y="17123"/>
                    <a:pt x="3476" y="24533"/>
                    <a:pt x="7667" y="29734"/>
                  </a:cubicBezTo>
                  <a:cubicBezTo>
                    <a:pt x="9857" y="32020"/>
                    <a:pt x="12908" y="33268"/>
                    <a:pt x="16052" y="33163"/>
                  </a:cubicBezTo>
                  <a:cubicBezTo>
                    <a:pt x="19191" y="33268"/>
                    <a:pt x="22242" y="32020"/>
                    <a:pt x="24335" y="29734"/>
                  </a:cubicBezTo>
                  <a:cubicBezTo>
                    <a:pt x="28526" y="24533"/>
                    <a:pt x="28526" y="17123"/>
                    <a:pt x="24335" y="11922"/>
                  </a:cubicBezTo>
                  <a:cubicBezTo>
                    <a:pt x="22242" y="9636"/>
                    <a:pt x="19191" y="8389"/>
                    <a:pt x="16052" y="8493"/>
                  </a:cubicBezTo>
                  <a:cubicBezTo>
                    <a:pt x="12908" y="8341"/>
                    <a:pt x="9857" y="9513"/>
                    <a:pt x="7667" y="11732"/>
                  </a:cubicBezTo>
                  <a:close/>
                </a:path>
              </a:pathLst>
            </a:custGeom>
            <a:solidFill>
              <a:srgbClr val="6D6E71"/>
            </a:solidFill>
            <a:ln w="9525" cap="flat">
              <a:noFill/>
              <a:prstDash val="solid"/>
              <a:miter/>
            </a:ln>
          </p:spPr>
          <p:txBody>
            <a:bodyPr rtlCol="0" anchor="ctr"/>
            <a:lstStyle/>
            <a:p>
              <a:endParaRPr lang="en-US"/>
            </a:p>
          </p:txBody>
        </p:sp>
        <p:sp>
          <p:nvSpPr>
            <p:cNvPr id="823" name="Freeform: Shape 822">
              <a:extLst>
                <a:ext uri="{FF2B5EF4-FFF2-40B4-BE49-F238E27FC236}">
                  <a16:creationId xmlns:a16="http://schemas.microsoft.com/office/drawing/2014/main" id="{EECAB749-561B-4637-A3FA-C59DCB61EF43}"/>
                </a:ext>
              </a:extLst>
            </p:cNvPr>
            <p:cNvSpPr/>
            <p:nvPr/>
          </p:nvSpPr>
          <p:spPr>
            <a:xfrm>
              <a:off x="18801301" y="1247965"/>
              <a:ext cx="23338" cy="41052"/>
            </a:xfrm>
            <a:custGeom>
              <a:avLst/>
              <a:gdLst>
                <a:gd name="connsiteX0" fmla="*/ 9666 w 23338"/>
                <a:gd name="connsiteY0" fmla="*/ 2011 h 41052"/>
                <a:gd name="connsiteX1" fmla="*/ 17861 w 23338"/>
                <a:gd name="connsiteY1" fmla="*/ -180 h 41052"/>
                <a:gd name="connsiteX2" fmla="*/ 17861 w 23338"/>
                <a:gd name="connsiteY2" fmla="*/ 9345 h 41052"/>
                <a:gd name="connsiteX3" fmla="*/ 7764 w 23338"/>
                <a:gd name="connsiteY3" fmla="*/ 12298 h 41052"/>
                <a:gd name="connsiteX4" fmla="*/ 4048 w 23338"/>
                <a:gd name="connsiteY4" fmla="*/ 21251 h 41052"/>
                <a:gd name="connsiteX5" fmla="*/ 4048 w 23338"/>
                <a:gd name="connsiteY5" fmla="*/ 40873 h 41052"/>
                <a:gd name="connsiteX6" fmla="*/ -5477 w 23338"/>
                <a:gd name="connsiteY6" fmla="*/ 40873 h 41052"/>
                <a:gd name="connsiteX7" fmla="*/ -5477 w 23338"/>
                <a:gd name="connsiteY7" fmla="*/ 106 h 41052"/>
                <a:gd name="connsiteX8" fmla="*/ 4048 w 23338"/>
                <a:gd name="connsiteY8" fmla="*/ 106 h 41052"/>
                <a:gd name="connsiteX9" fmla="*/ 4048 w 23338"/>
                <a:gd name="connsiteY9" fmla="*/ 8012 h 41052"/>
                <a:gd name="connsiteX10" fmla="*/ 9666 w 23338"/>
                <a:gd name="connsiteY10" fmla="*/ 2011 h 4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38" h="41052">
                  <a:moveTo>
                    <a:pt x="9666" y="2011"/>
                  </a:moveTo>
                  <a:cubicBezTo>
                    <a:pt x="12145" y="611"/>
                    <a:pt x="15001" y="-152"/>
                    <a:pt x="17861" y="-180"/>
                  </a:cubicBezTo>
                  <a:lnTo>
                    <a:pt x="17861" y="9345"/>
                  </a:lnTo>
                  <a:cubicBezTo>
                    <a:pt x="14238" y="8974"/>
                    <a:pt x="10620" y="10031"/>
                    <a:pt x="7764" y="12298"/>
                  </a:cubicBezTo>
                  <a:cubicBezTo>
                    <a:pt x="5285" y="14584"/>
                    <a:pt x="3858" y="17860"/>
                    <a:pt x="4048" y="21251"/>
                  </a:cubicBezTo>
                  <a:lnTo>
                    <a:pt x="4048" y="40873"/>
                  </a:lnTo>
                  <a:lnTo>
                    <a:pt x="-5477" y="40873"/>
                  </a:lnTo>
                  <a:lnTo>
                    <a:pt x="-5477" y="106"/>
                  </a:lnTo>
                  <a:lnTo>
                    <a:pt x="4048" y="106"/>
                  </a:lnTo>
                  <a:lnTo>
                    <a:pt x="4048" y="8012"/>
                  </a:lnTo>
                  <a:cubicBezTo>
                    <a:pt x="5285" y="5516"/>
                    <a:pt x="7285" y="3430"/>
                    <a:pt x="9666" y="2011"/>
                  </a:cubicBezTo>
                  <a:close/>
                </a:path>
              </a:pathLst>
            </a:custGeom>
            <a:solidFill>
              <a:srgbClr val="6D6E71"/>
            </a:solidFill>
            <a:ln w="9525" cap="flat">
              <a:noFill/>
              <a:prstDash val="solid"/>
              <a:miter/>
            </a:ln>
          </p:spPr>
          <p:txBody>
            <a:bodyPr rtlCol="0" anchor="ctr"/>
            <a:lstStyle/>
            <a:p>
              <a:endParaRPr lang="en-US"/>
            </a:p>
          </p:txBody>
        </p:sp>
        <p:sp>
          <p:nvSpPr>
            <p:cNvPr id="824" name="Freeform: Shape 823">
              <a:extLst>
                <a:ext uri="{FF2B5EF4-FFF2-40B4-BE49-F238E27FC236}">
                  <a16:creationId xmlns:a16="http://schemas.microsoft.com/office/drawing/2014/main" id="{24CF17E8-4B61-4D71-B1ED-381D36AE3EA7}"/>
                </a:ext>
              </a:extLst>
            </p:cNvPr>
            <p:cNvSpPr/>
            <p:nvPr/>
          </p:nvSpPr>
          <p:spPr>
            <a:xfrm>
              <a:off x="18831974" y="1247927"/>
              <a:ext cx="38781" cy="41185"/>
            </a:xfrm>
            <a:custGeom>
              <a:avLst/>
              <a:gdLst>
                <a:gd name="connsiteX0" fmla="*/ 29289 w 38781"/>
                <a:gd name="connsiteY0" fmla="*/ 4144 h 41185"/>
                <a:gd name="connsiteX1" fmla="*/ 33288 w 38781"/>
                <a:gd name="connsiteY1" fmla="*/ 15574 h 41185"/>
                <a:gd name="connsiteX2" fmla="*/ 33288 w 38781"/>
                <a:gd name="connsiteY2" fmla="*/ 41006 h 41185"/>
                <a:gd name="connsiteX3" fmla="*/ 23763 w 38781"/>
                <a:gd name="connsiteY3" fmla="*/ 41006 h 41185"/>
                <a:gd name="connsiteX4" fmla="*/ 23763 w 38781"/>
                <a:gd name="connsiteY4" fmla="*/ 18526 h 41185"/>
                <a:gd name="connsiteX5" fmla="*/ 21382 w 38781"/>
                <a:gd name="connsiteY5" fmla="*/ 11764 h 41185"/>
                <a:gd name="connsiteX6" fmla="*/ 14713 w 38781"/>
                <a:gd name="connsiteY6" fmla="*/ 9287 h 41185"/>
                <a:gd name="connsiteX7" fmla="*/ 6904 w 38781"/>
                <a:gd name="connsiteY7" fmla="*/ 12621 h 41185"/>
                <a:gd name="connsiteX8" fmla="*/ 4048 w 38781"/>
                <a:gd name="connsiteY8" fmla="*/ 21003 h 41185"/>
                <a:gd name="connsiteX9" fmla="*/ 4048 w 38781"/>
                <a:gd name="connsiteY9" fmla="*/ 41006 h 41185"/>
                <a:gd name="connsiteX10" fmla="*/ -5477 w 38781"/>
                <a:gd name="connsiteY10" fmla="*/ 41006 h 41185"/>
                <a:gd name="connsiteX11" fmla="*/ -5477 w 38781"/>
                <a:gd name="connsiteY11" fmla="*/ 239 h 41185"/>
                <a:gd name="connsiteX12" fmla="*/ 4048 w 38781"/>
                <a:gd name="connsiteY12" fmla="*/ 239 h 41185"/>
                <a:gd name="connsiteX13" fmla="*/ 4048 w 38781"/>
                <a:gd name="connsiteY13" fmla="*/ 7858 h 41185"/>
                <a:gd name="connsiteX14" fmla="*/ 18717 w 38781"/>
                <a:gd name="connsiteY14" fmla="*/ -143 h 41185"/>
                <a:gd name="connsiteX15" fmla="*/ 29289 w 38781"/>
                <a:gd name="connsiteY15" fmla="*/ 4144 h 41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781" h="41185">
                  <a:moveTo>
                    <a:pt x="29289" y="4144"/>
                  </a:moveTo>
                  <a:cubicBezTo>
                    <a:pt x="32051" y="7277"/>
                    <a:pt x="33479" y="11383"/>
                    <a:pt x="33288" y="15574"/>
                  </a:cubicBezTo>
                  <a:lnTo>
                    <a:pt x="33288" y="41006"/>
                  </a:lnTo>
                  <a:lnTo>
                    <a:pt x="23763" y="41006"/>
                  </a:lnTo>
                  <a:lnTo>
                    <a:pt x="23763" y="18526"/>
                  </a:lnTo>
                  <a:cubicBezTo>
                    <a:pt x="23861" y="16050"/>
                    <a:pt x="23001" y="13621"/>
                    <a:pt x="21382" y="11764"/>
                  </a:cubicBezTo>
                  <a:cubicBezTo>
                    <a:pt x="19573" y="10049"/>
                    <a:pt x="17192" y="9154"/>
                    <a:pt x="14713" y="9287"/>
                  </a:cubicBezTo>
                  <a:cubicBezTo>
                    <a:pt x="11764" y="9116"/>
                    <a:pt x="8811" y="10345"/>
                    <a:pt x="6904" y="12621"/>
                  </a:cubicBezTo>
                  <a:cubicBezTo>
                    <a:pt x="4904" y="14964"/>
                    <a:pt x="3951" y="17955"/>
                    <a:pt x="4048" y="21003"/>
                  </a:cubicBezTo>
                  <a:lnTo>
                    <a:pt x="4048" y="41006"/>
                  </a:lnTo>
                  <a:lnTo>
                    <a:pt x="-5477" y="41006"/>
                  </a:lnTo>
                  <a:lnTo>
                    <a:pt x="-5477" y="239"/>
                  </a:lnTo>
                  <a:lnTo>
                    <a:pt x="4048" y="239"/>
                  </a:lnTo>
                  <a:lnTo>
                    <a:pt x="4048" y="7858"/>
                  </a:lnTo>
                  <a:cubicBezTo>
                    <a:pt x="7002" y="2563"/>
                    <a:pt x="12713" y="-562"/>
                    <a:pt x="18717" y="-143"/>
                  </a:cubicBezTo>
                  <a:cubicBezTo>
                    <a:pt x="22717" y="-228"/>
                    <a:pt x="26526" y="1315"/>
                    <a:pt x="29289" y="4144"/>
                  </a:cubicBezTo>
                  <a:close/>
                </a:path>
              </a:pathLst>
            </a:custGeom>
            <a:solidFill>
              <a:srgbClr val="6D6E71"/>
            </a:solidFill>
            <a:ln w="9525" cap="flat">
              <a:noFill/>
              <a:prstDash val="solid"/>
              <a:miter/>
            </a:ln>
          </p:spPr>
          <p:txBody>
            <a:bodyPr rtlCol="0" anchor="ctr"/>
            <a:lstStyle/>
            <a:p>
              <a:endParaRPr lang="en-US"/>
            </a:p>
          </p:txBody>
        </p:sp>
        <p:sp>
          <p:nvSpPr>
            <p:cNvPr id="825" name="Freeform: Shape 824">
              <a:extLst>
                <a:ext uri="{FF2B5EF4-FFF2-40B4-BE49-F238E27FC236}">
                  <a16:creationId xmlns:a16="http://schemas.microsoft.com/office/drawing/2014/main" id="{0E452ED8-165F-43CD-8145-278C517AEE61}"/>
                </a:ext>
              </a:extLst>
            </p:cNvPr>
            <p:cNvSpPr/>
            <p:nvPr/>
          </p:nvSpPr>
          <p:spPr>
            <a:xfrm>
              <a:off x="18878638" y="1248042"/>
              <a:ext cx="40137" cy="41457"/>
            </a:xfrm>
            <a:custGeom>
              <a:avLst/>
              <a:gdLst>
                <a:gd name="connsiteX0" fmla="*/ 29677 w 40137"/>
                <a:gd name="connsiteY0" fmla="*/ 5458 h 41457"/>
                <a:gd name="connsiteX1" fmla="*/ 34630 w 40137"/>
                <a:gd name="connsiteY1" fmla="*/ 21079 h 41457"/>
                <a:gd name="connsiteX2" fmla="*/ 34630 w 40137"/>
                <a:gd name="connsiteY2" fmla="*/ 24032 h 41457"/>
                <a:gd name="connsiteX3" fmla="*/ 4529 w 40137"/>
                <a:gd name="connsiteY3" fmla="*/ 24032 h 41457"/>
                <a:gd name="connsiteX4" fmla="*/ 8627 w 40137"/>
                <a:gd name="connsiteY4" fmla="*/ 30795 h 41457"/>
                <a:gd name="connsiteX5" fmla="*/ 16152 w 40137"/>
                <a:gd name="connsiteY5" fmla="*/ 33271 h 41457"/>
                <a:gd name="connsiteX6" fmla="*/ 22152 w 40137"/>
                <a:gd name="connsiteY6" fmla="*/ 32128 h 41457"/>
                <a:gd name="connsiteX7" fmla="*/ 27105 w 40137"/>
                <a:gd name="connsiteY7" fmla="*/ 28699 h 41457"/>
                <a:gd name="connsiteX8" fmla="*/ 32439 w 40137"/>
                <a:gd name="connsiteY8" fmla="*/ 34319 h 41457"/>
                <a:gd name="connsiteX9" fmla="*/ 25007 w 40137"/>
                <a:gd name="connsiteY9" fmla="*/ 39463 h 41457"/>
                <a:gd name="connsiteX10" fmla="*/ 15482 w 40137"/>
                <a:gd name="connsiteY10" fmla="*/ 41273 h 41457"/>
                <a:gd name="connsiteX11" fmla="*/ 4529 w 40137"/>
                <a:gd name="connsiteY11" fmla="*/ 38701 h 41457"/>
                <a:gd name="connsiteX12" fmla="*/ -2805 w 40137"/>
                <a:gd name="connsiteY12" fmla="*/ 31462 h 41457"/>
                <a:gd name="connsiteX13" fmla="*/ -5470 w 40137"/>
                <a:gd name="connsiteY13" fmla="*/ 20699 h 41457"/>
                <a:gd name="connsiteX14" fmla="*/ -2805 w 40137"/>
                <a:gd name="connsiteY14" fmla="*/ 9840 h 41457"/>
                <a:gd name="connsiteX15" fmla="*/ 4529 w 40137"/>
                <a:gd name="connsiteY15" fmla="*/ 2506 h 41457"/>
                <a:gd name="connsiteX16" fmla="*/ 15296 w 40137"/>
                <a:gd name="connsiteY16" fmla="*/ -161 h 41457"/>
                <a:gd name="connsiteX17" fmla="*/ 29677 w 40137"/>
                <a:gd name="connsiteY17" fmla="*/ 5458 h 41457"/>
                <a:gd name="connsiteX18" fmla="*/ 25486 w 40137"/>
                <a:gd name="connsiteY18" fmla="*/ 17365 h 41457"/>
                <a:gd name="connsiteX19" fmla="*/ 22533 w 40137"/>
                <a:gd name="connsiteY19" fmla="*/ 10221 h 41457"/>
                <a:gd name="connsiteX20" fmla="*/ 7771 w 40137"/>
                <a:gd name="connsiteY20" fmla="*/ 10221 h 41457"/>
                <a:gd name="connsiteX21" fmla="*/ 4148 w 40137"/>
                <a:gd name="connsiteY21" fmla="*/ 17365 h 4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137" h="41457">
                  <a:moveTo>
                    <a:pt x="29677" y="5458"/>
                  </a:moveTo>
                  <a:cubicBezTo>
                    <a:pt x="33202" y="9878"/>
                    <a:pt x="34914" y="15441"/>
                    <a:pt x="34630" y="21079"/>
                  </a:cubicBezTo>
                  <a:cubicBezTo>
                    <a:pt x="34630" y="22318"/>
                    <a:pt x="34630" y="23366"/>
                    <a:pt x="34630" y="24032"/>
                  </a:cubicBezTo>
                  <a:lnTo>
                    <a:pt x="4529" y="24032"/>
                  </a:lnTo>
                  <a:cubicBezTo>
                    <a:pt x="5101" y="26699"/>
                    <a:pt x="6529" y="29090"/>
                    <a:pt x="8627" y="30795"/>
                  </a:cubicBezTo>
                  <a:cubicBezTo>
                    <a:pt x="10720" y="32509"/>
                    <a:pt x="13389" y="33386"/>
                    <a:pt x="16152" y="33271"/>
                  </a:cubicBezTo>
                  <a:cubicBezTo>
                    <a:pt x="18245" y="33281"/>
                    <a:pt x="20245" y="32891"/>
                    <a:pt x="22152" y="32128"/>
                  </a:cubicBezTo>
                  <a:cubicBezTo>
                    <a:pt x="24058" y="31366"/>
                    <a:pt x="25770" y="30195"/>
                    <a:pt x="27105" y="28699"/>
                  </a:cubicBezTo>
                  <a:lnTo>
                    <a:pt x="32439" y="34319"/>
                  </a:lnTo>
                  <a:cubicBezTo>
                    <a:pt x="30342" y="36557"/>
                    <a:pt x="27868" y="38310"/>
                    <a:pt x="25007" y="39463"/>
                  </a:cubicBezTo>
                  <a:cubicBezTo>
                    <a:pt x="21961" y="40701"/>
                    <a:pt x="18724" y="41320"/>
                    <a:pt x="15482" y="41273"/>
                  </a:cubicBezTo>
                  <a:cubicBezTo>
                    <a:pt x="11673" y="41349"/>
                    <a:pt x="7864" y="40463"/>
                    <a:pt x="4529" y="38701"/>
                  </a:cubicBezTo>
                  <a:cubicBezTo>
                    <a:pt x="1385" y="37091"/>
                    <a:pt x="-1187" y="34567"/>
                    <a:pt x="-2805" y="31462"/>
                  </a:cubicBezTo>
                  <a:cubicBezTo>
                    <a:pt x="-4614" y="28176"/>
                    <a:pt x="-5568" y="24461"/>
                    <a:pt x="-5470" y="20699"/>
                  </a:cubicBezTo>
                  <a:cubicBezTo>
                    <a:pt x="-5470" y="16907"/>
                    <a:pt x="-4614" y="13174"/>
                    <a:pt x="-2805" y="9840"/>
                  </a:cubicBezTo>
                  <a:cubicBezTo>
                    <a:pt x="-1089" y="6735"/>
                    <a:pt x="1385" y="4182"/>
                    <a:pt x="4529" y="2506"/>
                  </a:cubicBezTo>
                  <a:cubicBezTo>
                    <a:pt x="7864" y="677"/>
                    <a:pt x="11580" y="-237"/>
                    <a:pt x="15296" y="-161"/>
                  </a:cubicBezTo>
                  <a:cubicBezTo>
                    <a:pt x="20626" y="-399"/>
                    <a:pt x="25868" y="1639"/>
                    <a:pt x="29677" y="5458"/>
                  </a:cubicBezTo>
                  <a:close/>
                  <a:moveTo>
                    <a:pt x="25486" y="17365"/>
                  </a:moveTo>
                  <a:cubicBezTo>
                    <a:pt x="25579" y="14669"/>
                    <a:pt x="24440" y="12078"/>
                    <a:pt x="22533" y="10221"/>
                  </a:cubicBezTo>
                  <a:cubicBezTo>
                    <a:pt x="18245" y="6659"/>
                    <a:pt x="12055" y="6659"/>
                    <a:pt x="7771" y="10221"/>
                  </a:cubicBezTo>
                  <a:cubicBezTo>
                    <a:pt x="5771" y="12107"/>
                    <a:pt x="4436" y="14631"/>
                    <a:pt x="4148" y="17365"/>
                  </a:cubicBezTo>
                  <a:close/>
                </a:path>
              </a:pathLst>
            </a:custGeom>
            <a:solidFill>
              <a:srgbClr val="6D6E71"/>
            </a:solidFill>
            <a:ln w="9525" cap="flat">
              <a:noFill/>
              <a:prstDash val="solid"/>
              <a:miter/>
            </a:ln>
          </p:spPr>
          <p:txBody>
            <a:bodyPr rtlCol="0" anchor="ctr"/>
            <a:lstStyle/>
            <a:p>
              <a:endParaRPr lang="en-US"/>
            </a:p>
          </p:txBody>
        </p:sp>
        <p:sp>
          <p:nvSpPr>
            <p:cNvPr id="826" name="Freeform: Shape 825">
              <a:extLst>
                <a:ext uri="{FF2B5EF4-FFF2-40B4-BE49-F238E27FC236}">
                  <a16:creationId xmlns:a16="http://schemas.microsoft.com/office/drawing/2014/main" id="{AF587D96-7C34-470E-9935-4370F0EF0812}"/>
                </a:ext>
              </a:extLst>
            </p:cNvPr>
            <p:cNvSpPr/>
            <p:nvPr/>
          </p:nvSpPr>
          <p:spPr>
            <a:xfrm>
              <a:off x="18919792" y="1248346"/>
              <a:ext cx="42006" cy="56009"/>
            </a:xfrm>
            <a:custGeom>
              <a:avLst/>
              <a:gdLst>
                <a:gd name="connsiteX0" fmla="*/ 13192 w 42006"/>
                <a:gd name="connsiteY0" fmla="*/ 53350 h 56009"/>
                <a:gd name="connsiteX1" fmla="*/ 4811 w 42006"/>
                <a:gd name="connsiteY1" fmla="*/ 55827 h 56009"/>
                <a:gd name="connsiteX2" fmla="*/ -617 w 42006"/>
                <a:gd name="connsiteY2" fmla="*/ 54970 h 56009"/>
                <a:gd name="connsiteX3" fmla="*/ -5379 w 42006"/>
                <a:gd name="connsiteY3" fmla="*/ 52208 h 56009"/>
                <a:gd name="connsiteX4" fmla="*/ -1096 w 42006"/>
                <a:gd name="connsiteY4" fmla="*/ 44683 h 56009"/>
                <a:gd name="connsiteX5" fmla="*/ 1574 w 42006"/>
                <a:gd name="connsiteY5" fmla="*/ 46207 h 56009"/>
                <a:gd name="connsiteX6" fmla="*/ 4146 w 42006"/>
                <a:gd name="connsiteY6" fmla="*/ 46683 h 56009"/>
                <a:gd name="connsiteX7" fmla="*/ 10146 w 42006"/>
                <a:gd name="connsiteY7" fmla="*/ 42587 h 56009"/>
                <a:gd name="connsiteX8" fmla="*/ 11383 w 42006"/>
                <a:gd name="connsiteY8" fmla="*/ 39920 h 56009"/>
                <a:gd name="connsiteX9" fmla="*/ -5477 w 42006"/>
                <a:gd name="connsiteY9" fmla="*/ -180 h 56009"/>
                <a:gd name="connsiteX10" fmla="*/ 4811 w 42006"/>
                <a:gd name="connsiteY10" fmla="*/ -180 h 56009"/>
                <a:gd name="connsiteX11" fmla="*/ 16336 w 42006"/>
                <a:gd name="connsiteY11" fmla="*/ 29538 h 56009"/>
                <a:gd name="connsiteX12" fmla="*/ 27005 w 42006"/>
                <a:gd name="connsiteY12" fmla="*/ -180 h 56009"/>
                <a:gd name="connsiteX13" fmla="*/ 36530 w 42006"/>
                <a:gd name="connsiteY13" fmla="*/ -180 h 56009"/>
                <a:gd name="connsiteX14" fmla="*/ 18243 w 42006"/>
                <a:gd name="connsiteY14" fmla="*/ 45731 h 56009"/>
                <a:gd name="connsiteX15" fmla="*/ 13192 w 42006"/>
                <a:gd name="connsiteY15" fmla="*/ 53350 h 5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006" h="56009">
                  <a:moveTo>
                    <a:pt x="13192" y="53350"/>
                  </a:moveTo>
                  <a:cubicBezTo>
                    <a:pt x="10718" y="55017"/>
                    <a:pt x="7764" y="55884"/>
                    <a:pt x="4811" y="55827"/>
                  </a:cubicBezTo>
                  <a:cubicBezTo>
                    <a:pt x="3002" y="55856"/>
                    <a:pt x="1095" y="55560"/>
                    <a:pt x="-617" y="54970"/>
                  </a:cubicBezTo>
                  <a:cubicBezTo>
                    <a:pt x="-2333" y="54284"/>
                    <a:pt x="-3951" y="53350"/>
                    <a:pt x="-5379" y="52208"/>
                  </a:cubicBezTo>
                  <a:lnTo>
                    <a:pt x="-1096" y="44683"/>
                  </a:lnTo>
                  <a:cubicBezTo>
                    <a:pt x="-235" y="45292"/>
                    <a:pt x="621" y="45807"/>
                    <a:pt x="1574" y="46207"/>
                  </a:cubicBezTo>
                  <a:cubicBezTo>
                    <a:pt x="2430" y="46550"/>
                    <a:pt x="3285" y="46712"/>
                    <a:pt x="4146" y="46683"/>
                  </a:cubicBezTo>
                  <a:cubicBezTo>
                    <a:pt x="6811" y="46731"/>
                    <a:pt x="9192" y="45083"/>
                    <a:pt x="10146" y="42587"/>
                  </a:cubicBezTo>
                  <a:lnTo>
                    <a:pt x="11383" y="39920"/>
                  </a:lnTo>
                  <a:lnTo>
                    <a:pt x="-5477" y="-180"/>
                  </a:lnTo>
                  <a:lnTo>
                    <a:pt x="4811" y="-180"/>
                  </a:lnTo>
                  <a:lnTo>
                    <a:pt x="16336" y="29538"/>
                  </a:lnTo>
                  <a:lnTo>
                    <a:pt x="27005" y="-180"/>
                  </a:lnTo>
                  <a:lnTo>
                    <a:pt x="36530" y="-180"/>
                  </a:lnTo>
                  <a:lnTo>
                    <a:pt x="18243" y="45731"/>
                  </a:lnTo>
                  <a:cubicBezTo>
                    <a:pt x="17382" y="48712"/>
                    <a:pt x="15573" y="51360"/>
                    <a:pt x="13192" y="53350"/>
                  </a:cubicBezTo>
                  <a:close/>
                </a:path>
              </a:pathLst>
            </a:custGeom>
            <a:solidFill>
              <a:srgbClr val="6D6E71"/>
            </a:solidFill>
            <a:ln w="9525" cap="flat">
              <a:noFill/>
              <a:prstDash val="solid"/>
              <a:miter/>
            </a:ln>
          </p:spPr>
          <p:txBody>
            <a:bodyPr rtlCol="0" anchor="ctr"/>
            <a:lstStyle/>
            <a:p>
              <a:endParaRPr lang="en-US"/>
            </a:p>
          </p:txBody>
        </p:sp>
        <p:sp>
          <p:nvSpPr>
            <p:cNvPr id="827" name="Freeform: Shape 826">
              <a:extLst>
                <a:ext uri="{FF2B5EF4-FFF2-40B4-BE49-F238E27FC236}">
                  <a16:creationId xmlns:a16="http://schemas.microsoft.com/office/drawing/2014/main" id="{5823B939-FD80-4ABD-9EB4-011DA36C6A0A}"/>
                </a:ext>
              </a:extLst>
            </p:cNvPr>
            <p:cNvSpPr/>
            <p:nvPr/>
          </p:nvSpPr>
          <p:spPr>
            <a:xfrm>
              <a:off x="18984652" y="1235366"/>
              <a:ext cx="46105" cy="55556"/>
            </a:xfrm>
            <a:custGeom>
              <a:avLst/>
              <a:gdLst>
                <a:gd name="connsiteX0" fmla="*/ 35582 w 46105"/>
                <a:gd name="connsiteY0" fmla="*/ 55377 h 55556"/>
                <a:gd name="connsiteX1" fmla="*/ 27583 w 46105"/>
                <a:gd name="connsiteY1" fmla="*/ 47376 h 55556"/>
                <a:gd name="connsiteX2" fmla="*/ 11677 w 46105"/>
                <a:gd name="connsiteY2" fmla="*/ 54043 h 55556"/>
                <a:gd name="connsiteX3" fmla="*/ 3007 w 46105"/>
                <a:gd name="connsiteY3" fmla="*/ 52138 h 55556"/>
                <a:gd name="connsiteX4" fmla="*/ -3183 w 46105"/>
                <a:gd name="connsiteY4" fmla="*/ 46709 h 55556"/>
                <a:gd name="connsiteX5" fmla="*/ -5471 w 46105"/>
                <a:gd name="connsiteY5" fmla="*/ 38898 h 55556"/>
                <a:gd name="connsiteX6" fmla="*/ -2425 w 46105"/>
                <a:gd name="connsiteY6" fmla="*/ 30516 h 55556"/>
                <a:gd name="connsiteX7" fmla="*/ 5863 w 46105"/>
                <a:gd name="connsiteY7" fmla="*/ 24230 h 55556"/>
                <a:gd name="connsiteX8" fmla="*/ 2152 w 46105"/>
                <a:gd name="connsiteY8" fmla="*/ 17848 h 55556"/>
                <a:gd name="connsiteX9" fmla="*/ 1008 w 46105"/>
                <a:gd name="connsiteY9" fmla="*/ 12038 h 55556"/>
                <a:gd name="connsiteX10" fmla="*/ 4817 w 46105"/>
                <a:gd name="connsiteY10" fmla="*/ 3179 h 55556"/>
                <a:gd name="connsiteX11" fmla="*/ 15197 w 46105"/>
                <a:gd name="connsiteY11" fmla="*/ -154 h 55556"/>
                <a:gd name="connsiteX12" fmla="*/ 22439 w 46105"/>
                <a:gd name="connsiteY12" fmla="*/ 1275 h 55556"/>
                <a:gd name="connsiteX13" fmla="*/ 27392 w 46105"/>
                <a:gd name="connsiteY13" fmla="*/ 5370 h 55556"/>
                <a:gd name="connsiteX14" fmla="*/ 25774 w 46105"/>
                <a:gd name="connsiteY14" fmla="*/ 19467 h 55556"/>
                <a:gd name="connsiteX15" fmla="*/ 16249 w 46105"/>
                <a:gd name="connsiteY15" fmla="*/ 25754 h 55556"/>
                <a:gd name="connsiteX16" fmla="*/ 26629 w 46105"/>
                <a:gd name="connsiteY16" fmla="*/ 36517 h 55556"/>
                <a:gd name="connsiteX17" fmla="*/ 31010 w 46105"/>
                <a:gd name="connsiteY17" fmla="*/ 26992 h 55556"/>
                <a:gd name="connsiteX18" fmla="*/ 37489 w 46105"/>
                <a:gd name="connsiteY18" fmla="*/ 31754 h 55556"/>
                <a:gd name="connsiteX19" fmla="*/ 32155 w 46105"/>
                <a:gd name="connsiteY19" fmla="*/ 41279 h 55556"/>
                <a:gd name="connsiteX20" fmla="*/ 40628 w 46105"/>
                <a:gd name="connsiteY20" fmla="*/ 49471 h 55556"/>
                <a:gd name="connsiteX21" fmla="*/ 22248 w 46105"/>
                <a:gd name="connsiteY21" fmla="*/ 42137 h 55556"/>
                <a:gd name="connsiteX22" fmla="*/ 9863 w 46105"/>
                <a:gd name="connsiteY22" fmla="*/ 29183 h 55556"/>
                <a:gd name="connsiteX23" fmla="*/ 4626 w 46105"/>
                <a:gd name="connsiteY23" fmla="*/ 33278 h 55556"/>
                <a:gd name="connsiteX24" fmla="*/ 2817 w 46105"/>
                <a:gd name="connsiteY24" fmla="*/ 38136 h 55556"/>
                <a:gd name="connsiteX25" fmla="*/ 5482 w 46105"/>
                <a:gd name="connsiteY25" fmla="*/ 44232 h 55556"/>
                <a:gd name="connsiteX26" fmla="*/ 12053 w 46105"/>
                <a:gd name="connsiteY26" fmla="*/ 46613 h 55556"/>
                <a:gd name="connsiteX27" fmla="*/ 22248 w 46105"/>
                <a:gd name="connsiteY27" fmla="*/ 42137 h 55556"/>
                <a:gd name="connsiteX28" fmla="*/ 12723 w 46105"/>
                <a:gd name="connsiteY28" fmla="*/ 20801 h 55556"/>
                <a:gd name="connsiteX29" fmla="*/ 19197 w 46105"/>
                <a:gd name="connsiteY29" fmla="*/ 16419 h 55556"/>
                <a:gd name="connsiteX30" fmla="*/ 21485 w 46105"/>
                <a:gd name="connsiteY30" fmla="*/ 11276 h 55556"/>
                <a:gd name="connsiteX31" fmla="*/ 19867 w 46105"/>
                <a:gd name="connsiteY31" fmla="*/ 7370 h 55556"/>
                <a:gd name="connsiteX32" fmla="*/ 15579 w 46105"/>
                <a:gd name="connsiteY32" fmla="*/ 5942 h 55556"/>
                <a:gd name="connsiteX33" fmla="*/ 10914 w 46105"/>
                <a:gd name="connsiteY33" fmla="*/ 7656 h 55556"/>
                <a:gd name="connsiteX34" fmla="*/ 9105 w 46105"/>
                <a:gd name="connsiteY34" fmla="*/ 12038 h 55556"/>
                <a:gd name="connsiteX35" fmla="*/ 12435 w 46105"/>
                <a:gd name="connsiteY35" fmla="*/ 20801 h 55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6105" h="55556">
                  <a:moveTo>
                    <a:pt x="35582" y="55377"/>
                  </a:moveTo>
                  <a:lnTo>
                    <a:pt x="27583" y="47376"/>
                  </a:lnTo>
                  <a:cubicBezTo>
                    <a:pt x="23392" y="51605"/>
                    <a:pt x="17676" y="54005"/>
                    <a:pt x="11677" y="54043"/>
                  </a:cubicBezTo>
                  <a:cubicBezTo>
                    <a:pt x="8723" y="54072"/>
                    <a:pt x="5672" y="53414"/>
                    <a:pt x="3007" y="52138"/>
                  </a:cubicBezTo>
                  <a:cubicBezTo>
                    <a:pt x="529" y="50919"/>
                    <a:pt x="-1662" y="49042"/>
                    <a:pt x="-3183" y="46709"/>
                  </a:cubicBezTo>
                  <a:cubicBezTo>
                    <a:pt x="-4708" y="44394"/>
                    <a:pt x="-5471" y="41670"/>
                    <a:pt x="-5471" y="38898"/>
                  </a:cubicBezTo>
                  <a:cubicBezTo>
                    <a:pt x="-5564" y="35822"/>
                    <a:pt x="-4518" y="32821"/>
                    <a:pt x="-2425" y="30516"/>
                  </a:cubicBezTo>
                  <a:cubicBezTo>
                    <a:pt x="-44" y="27944"/>
                    <a:pt x="2719" y="25820"/>
                    <a:pt x="5863" y="24230"/>
                  </a:cubicBezTo>
                  <a:cubicBezTo>
                    <a:pt x="4342" y="22267"/>
                    <a:pt x="3100" y="20124"/>
                    <a:pt x="2152" y="17848"/>
                  </a:cubicBezTo>
                  <a:cubicBezTo>
                    <a:pt x="1389" y="16000"/>
                    <a:pt x="1008" y="14028"/>
                    <a:pt x="1008" y="12038"/>
                  </a:cubicBezTo>
                  <a:cubicBezTo>
                    <a:pt x="910" y="8666"/>
                    <a:pt x="2245" y="5408"/>
                    <a:pt x="4817" y="3179"/>
                  </a:cubicBezTo>
                  <a:cubicBezTo>
                    <a:pt x="7770" y="817"/>
                    <a:pt x="11486" y="-373"/>
                    <a:pt x="15197" y="-154"/>
                  </a:cubicBezTo>
                  <a:cubicBezTo>
                    <a:pt x="17676" y="-192"/>
                    <a:pt x="20151" y="293"/>
                    <a:pt x="22439" y="1275"/>
                  </a:cubicBezTo>
                  <a:cubicBezTo>
                    <a:pt x="24439" y="2122"/>
                    <a:pt x="26150" y="3541"/>
                    <a:pt x="27392" y="5370"/>
                  </a:cubicBezTo>
                  <a:cubicBezTo>
                    <a:pt x="30345" y="9837"/>
                    <a:pt x="29676" y="15781"/>
                    <a:pt x="25774" y="19467"/>
                  </a:cubicBezTo>
                  <a:cubicBezTo>
                    <a:pt x="22913" y="22068"/>
                    <a:pt x="19769" y="24192"/>
                    <a:pt x="16249" y="25754"/>
                  </a:cubicBezTo>
                  <a:cubicBezTo>
                    <a:pt x="19197" y="29087"/>
                    <a:pt x="22630" y="32612"/>
                    <a:pt x="26629" y="36517"/>
                  </a:cubicBezTo>
                  <a:cubicBezTo>
                    <a:pt x="28531" y="33555"/>
                    <a:pt x="29964" y="30354"/>
                    <a:pt x="31010" y="26992"/>
                  </a:cubicBezTo>
                  <a:lnTo>
                    <a:pt x="37489" y="31754"/>
                  </a:lnTo>
                  <a:cubicBezTo>
                    <a:pt x="36154" y="35164"/>
                    <a:pt x="34345" y="38365"/>
                    <a:pt x="32155" y="41279"/>
                  </a:cubicBezTo>
                  <a:lnTo>
                    <a:pt x="40628" y="49471"/>
                  </a:lnTo>
                  <a:close/>
                  <a:moveTo>
                    <a:pt x="22248" y="42137"/>
                  </a:moveTo>
                  <a:cubicBezTo>
                    <a:pt x="17007" y="36993"/>
                    <a:pt x="12723" y="32612"/>
                    <a:pt x="9863" y="29183"/>
                  </a:cubicBezTo>
                  <a:cubicBezTo>
                    <a:pt x="7961" y="30288"/>
                    <a:pt x="6151" y="31669"/>
                    <a:pt x="4626" y="33278"/>
                  </a:cubicBezTo>
                  <a:cubicBezTo>
                    <a:pt x="3482" y="34612"/>
                    <a:pt x="2817" y="36345"/>
                    <a:pt x="2817" y="38136"/>
                  </a:cubicBezTo>
                  <a:cubicBezTo>
                    <a:pt x="2719" y="40470"/>
                    <a:pt x="3673" y="42708"/>
                    <a:pt x="5482" y="44232"/>
                  </a:cubicBezTo>
                  <a:cubicBezTo>
                    <a:pt x="7291" y="45832"/>
                    <a:pt x="9672" y="46680"/>
                    <a:pt x="12053" y="46613"/>
                  </a:cubicBezTo>
                  <a:cubicBezTo>
                    <a:pt x="15867" y="46471"/>
                    <a:pt x="19579" y="44870"/>
                    <a:pt x="22248" y="42137"/>
                  </a:cubicBezTo>
                  <a:close/>
                  <a:moveTo>
                    <a:pt x="12723" y="20801"/>
                  </a:moveTo>
                  <a:cubicBezTo>
                    <a:pt x="15104" y="19667"/>
                    <a:pt x="17295" y="18191"/>
                    <a:pt x="19197" y="16419"/>
                  </a:cubicBezTo>
                  <a:cubicBezTo>
                    <a:pt x="20723" y="15114"/>
                    <a:pt x="21485" y="13238"/>
                    <a:pt x="21485" y="11276"/>
                  </a:cubicBezTo>
                  <a:cubicBezTo>
                    <a:pt x="21578" y="9799"/>
                    <a:pt x="21011" y="8361"/>
                    <a:pt x="19867" y="7370"/>
                  </a:cubicBezTo>
                  <a:cubicBezTo>
                    <a:pt x="18723" y="6361"/>
                    <a:pt x="17104" y="5856"/>
                    <a:pt x="15579" y="5942"/>
                  </a:cubicBezTo>
                  <a:cubicBezTo>
                    <a:pt x="13867" y="5856"/>
                    <a:pt x="12151" y="6475"/>
                    <a:pt x="10914" y="7656"/>
                  </a:cubicBezTo>
                  <a:cubicBezTo>
                    <a:pt x="9672" y="8790"/>
                    <a:pt x="9007" y="10380"/>
                    <a:pt x="9105" y="12038"/>
                  </a:cubicBezTo>
                  <a:cubicBezTo>
                    <a:pt x="9295" y="15238"/>
                    <a:pt x="10435" y="18305"/>
                    <a:pt x="12435" y="20801"/>
                  </a:cubicBezTo>
                  <a:close/>
                </a:path>
              </a:pathLst>
            </a:custGeom>
            <a:solidFill>
              <a:srgbClr val="6D6E71"/>
            </a:solidFill>
            <a:ln w="9525" cap="flat">
              <a:noFill/>
              <a:prstDash val="solid"/>
              <a:miter/>
            </a:ln>
          </p:spPr>
          <p:txBody>
            <a:bodyPr rtlCol="0" anchor="ctr"/>
            <a:lstStyle/>
            <a:p>
              <a:endParaRPr lang="en-US"/>
            </a:p>
          </p:txBody>
        </p:sp>
        <p:sp>
          <p:nvSpPr>
            <p:cNvPr id="828" name="Freeform: Shape 827">
              <a:extLst>
                <a:ext uri="{FF2B5EF4-FFF2-40B4-BE49-F238E27FC236}">
                  <a16:creationId xmlns:a16="http://schemas.microsoft.com/office/drawing/2014/main" id="{87BBE57C-C356-474C-99CB-DE14697119F4}"/>
                </a:ext>
              </a:extLst>
            </p:cNvPr>
            <p:cNvSpPr/>
            <p:nvPr/>
          </p:nvSpPr>
          <p:spPr>
            <a:xfrm>
              <a:off x="18512314" y="1312050"/>
              <a:ext cx="50011" cy="53362"/>
            </a:xfrm>
            <a:custGeom>
              <a:avLst/>
              <a:gdLst>
                <a:gd name="connsiteX0" fmla="*/ 31386 w 50011"/>
                <a:gd name="connsiteY0" fmla="*/ 3172 h 53362"/>
                <a:gd name="connsiteX1" fmla="*/ 40911 w 50011"/>
                <a:gd name="connsiteY1" fmla="*/ 12697 h 53362"/>
                <a:gd name="connsiteX2" fmla="*/ 44529 w 50011"/>
                <a:gd name="connsiteY2" fmla="*/ 26413 h 53362"/>
                <a:gd name="connsiteX3" fmla="*/ 40911 w 50011"/>
                <a:gd name="connsiteY3" fmla="*/ 40225 h 53362"/>
                <a:gd name="connsiteX4" fmla="*/ 30907 w 50011"/>
                <a:gd name="connsiteY4" fmla="*/ 49750 h 53362"/>
                <a:gd name="connsiteX5" fmla="*/ 16336 w 50011"/>
                <a:gd name="connsiteY5" fmla="*/ 53179 h 53362"/>
                <a:gd name="connsiteX6" fmla="*/ -5477 w 50011"/>
                <a:gd name="connsiteY6" fmla="*/ 53179 h 53362"/>
                <a:gd name="connsiteX7" fmla="*/ -5477 w 50011"/>
                <a:gd name="connsiteY7" fmla="*/ -161 h 53362"/>
                <a:gd name="connsiteX8" fmla="*/ 16717 w 50011"/>
                <a:gd name="connsiteY8" fmla="*/ -161 h 53362"/>
                <a:gd name="connsiteX9" fmla="*/ 31386 w 50011"/>
                <a:gd name="connsiteY9" fmla="*/ 3172 h 53362"/>
                <a:gd name="connsiteX10" fmla="*/ 26145 w 50011"/>
                <a:gd name="connsiteY10" fmla="*/ 41844 h 53362"/>
                <a:gd name="connsiteX11" fmla="*/ 32242 w 50011"/>
                <a:gd name="connsiteY11" fmla="*/ 35652 h 53362"/>
                <a:gd name="connsiteX12" fmla="*/ 32242 w 50011"/>
                <a:gd name="connsiteY12" fmla="*/ 17365 h 53362"/>
                <a:gd name="connsiteX13" fmla="*/ 25954 w 50011"/>
                <a:gd name="connsiteY13" fmla="*/ 10983 h 53362"/>
                <a:gd name="connsiteX14" fmla="*/ 17001 w 50011"/>
                <a:gd name="connsiteY14" fmla="*/ 8792 h 53362"/>
                <a:gd name="connsiteX15" fmla="*/ 5192 w 50011"/>
                <a:gd name="connsiteY15" fmla="*/ 8792 h 53362"/>
                <a:gd name="connsiteX16" fmla="*/ 5192 w 50011"/>
                <a:gd name="connsiteY16" fmla="*/ 44130 h 53362"/>
                <a:gd name="connsiteX17" fmla="*/ 17382 w 50011"/>
                <a:gd name="connsiteY17" fmla="*/ 44130 h 53362"/>
                <a:gd name="connsiteX18" fmla="*/ 26145 w 50011"/>
                <a:gd name="connsiteY18" fmla="*/ 41844 h 5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011" h="53362">
                  <a:moveTo>
                    <a:pt x="31386" y="3172"/>
                  </a:moveTo>
                  <a:cubicBezTo>
                    <a:pt x="35386" y="5392"/>
                    <a:pt x="38721" y="8697"/>
                    <a:pt x="40911" y="12697"/>
                  </a:cubicBezTo>
                  <a:cubicBezTo>
                    <a:pt x="43385" y="16860"/>
                    <a:pt x="44622" y="21594"/>
                    <a:pt x="44529" y="26413"/>
                  </a:cubicBezTo>
                  <a:cubicBezTo>
                    <a:pt x="44622" y="31261"/>
                    <a:pt x="43292" y="36033"/>
                    <a:pt x="40911" y="40225"/>
                  </a:cubicBezTo>
                  <a:cubicBezTo>
                    <a:pt x="38530" y="44273"/>
                    <a:pt x="35097" y="47568"/>
                    <a:pt x="30907" y="49750"/>
                  </a:cubicBezTo>
                  <a:cubicBezTo>
                    <a:pt x="26433" y="52083"/>
                    <a:pt x="21382" y="53264"/>
                    <a:pt x="16336" y="53179"/>
                  </a:cubicBezTo>
                  <a:lnTo>
                    <a:pt x="-5477" y="53179"/>
                  </a:lnTo>
                  <a:lnTo>
                    <a:pt x="-5477" y="-161"/>
                  </a:lnTo>
                  <a:lnTo>
                    <a:pt x="16717" y="-161"/>
                  </a:lnTo>
                  <a:cubicBezTo>
                    <a:pt x="21861" y="-342"/>
                    <a:pt x="26907" y="800"/>
                    <a:pt x="31386" y="3172"/>
                  </a:cubicBezTo>
                  <a:close/>
                  <a:moveTo>
                    <a:pt x="26145" y="41844"/>
                  </a:moveTo>
                  <a:cubicBezTo>
                    <a:pt x="28716" y="40415"/>
                    <a:pt x="30814" y="38262"/>
                    <a:pt x="32242" y="35652"/>
                  </a:cubicBezTo>
                  <a:cubicBezTo>
                    <a:pt x="35195" y="29918"/>
                    <a:pt x="35195" y="23099"/>
                    <a:pt x="32242" y="17365"/>
                  </a:cubicBezTo>
                  <a:cubicBezTo>
                    <a:pt x="30814" y="14688"/>
                    <a:pt x="28623" y="12478"/>
                    <a:pt x="25954" y="10983"/>
                  </a:cubicBezTo>
                  <a:cubicBezTo>
                    <a:pt x="23191" y="9535"/>
                    <a:pt x="20145" y="8783"/>
                    <a:pt x="17001" y="8792"/>
                  </a:cubicBezTo>
                  <a:lnTo>
                    <a:pt x="5192" y="8792"/>
                  </a:lnTo>
                  <a:lnTo>
                    <a:pt x="5192" y="44130"/>
                  </a:lnTo>
                  <a:lnTo>
                    <a:pt x="17382" y="44130"/>
                  </a:lnTo>
                  <a:cubicBezTo>
                    <a:pt x="20429" y="44149"/>
                    <a:pt x="23480" y="43358"/>
                    <a:pt x="26145" y="41844"/>
                  </a:cubicBezTo>
                  <a:close/>
                </a:path>
              </a:pathLst>
            </a:custGeom>
            <a:solidFill>
              <a:srgbClr val="6D6E71"/>
            </a:solidFill>
            <a:ln w="9525" cap="flat">
              <a:noFill/>
              <a:prstDash val="solid"/>
              <a:miter/>
            </a:ln>
          </p:spPr>
          <p:txBody>
            <a:bodyPr rtlCol="0" anchor="ctr"/>
            <a:lstStyle/>
            <a:p>
              <a:endParaRPr lang="en-US"/>
            </a:p>
          </p:txBody>
        </p:sp>
        <p:sp>
          <p:nvSpPr>
            <p:cNvPr id="829" name="Freeform: Shape 828">
              <a:extLst>
                <a:ext uri="{FF2B5EF4-FFF2-40B4-BE49-F238E27FC236}">
                  <a16:creationId xmlns:a16="http://schemas.microsoft.com/office/drawing/2014/main" id="{7220D9B7-5C6B-4A1B-879F-49D4D05634EB}"/>
                </a:ext>
              </a:extLst>
            </p:cNvPr>
            <p:cNvSpPr/>
            <p:nvPr/>
          </p:nvSpPr>
          <p:spPr>
            <a:xfrm>
              <a:off x="18567774" y="1324242"/>
              <a:ext cx="40105" cy="41457"/>
            </a:xfrm>
            <a:custGeom>
              <a:avLst/>
              <a:gdLst>
                <a:gd name="connsiteX0" fmla="*/ 29644 w 40105"/>
                <a:gd name="connsiteY0" fmla="*/ 5458 h 41457"/>
                <a:gd name="connsiteX1" fmla="*/ 34598 w 40105"/>
                <a:gd name="connsiteY1" fmla="*/ 21079 h 41457"/>
                <a:gd name="connsiteX2" fmla="*/ 34598 w 40105"/>
                <a:gd name="connsiteY2" fmla="*/ 24032 h 41457"/>
                <a:gd name="connsiteX3" fmla="*/ 4502 w 40105"/>
                <a:gd name="connsiteY3" fmla="*/ 24032 h 41457"/>
                <a:gd name="connsiteX4" fmla="*/ 8501 w 40105"/>
                <a:gd name="connsiteY4" fmla="*/ 30795 h 41457"/>
                <a:gd name="connsiteX5" fmla="*/ 16120 w 40105"/>
                <a:gd name="connsiteY5" fmla="*/ 33271 h 41457"/>
                <a:gd name="connsiteX6" fmla="*/ 22119 w 40105"/>
                <a:gd name="connsiteY6" fmla="*/ 32128 h 41457"/>
                <a:gd name="connsiteX7" fmla="*/ 27072 w 40105"/>
                <a:gd name="connsiteY7" fmla="*/ 28699 h 41457"/>
                <a:gd name="connsiteX8" fmla="*/ 32407 w 40105"/>
                <a:gd name="connsiteY8" fmla="*/ 34319 h 41457"/>
                <a:gd name="connsiteX9" fmla="*/ 24979 w 40105"/>
                <a:gd name="connsiteY9" fmla="*/ 39463 h 41457"/>
                <a:gd name="connsiteX10" fmla="*/ 15454 w 40105"/>
                <a:gd name="connsiteY10" fmla="*/ 41273 h 41457"/>
                <a:gd name="connsiteX11" fmla="*/ 4502 w 40105"/>
                <a:gd name="connsiteY11" fmla="*/ 38701 h 41457"/>
                <a:gd name="connsiteX12" fmla="*/ -2833 w 40105"/>
                <a:gd name="connsiteY12" fmla="*/ 31462 h 41457"/>
                <a:gd name="connsiteX13" fmla="*/ -2833 w 40105"/>
                <a:gd name="connsiteY13" fmla="*/ 9840 h 41457"/>
                <a:gd name="connsiteX14" fmla="*/ 4502 w 40105"/>
                <a:gd name="connsiteY14" fmla="*/ 2506 h 41457"/>
                <a:gd name="connsiteX15" fmla="*/ 15264 w 40105"/>
                <a:gd name="connsiteY15" fmla="*/ -161 h 41457"/>
                <a:gd name="connsiteX16" fmla="*/ 29644 w 40105"/>
                <a:gd name="connsiteY16" fmla="*/ 5458 h 41457"/>
                <a:gd name="connsiteX17" fmla="*/ 25454 w 40105"/>
                <a:gd name="connsiteY17" fmla="*/ 17365 h 41457"/>
                <a:gd name="connsiteX18" fmla="*/ 22501 w 40105"/>
                <a:gd name="connsiteY18" fmla="*/ 10221 h 41457"/>
                <a:gd name="connsiteX19" fmla="*/ 7739 w 40105"/>
                <a:gd name="connsiteY19" fmla="*/ 10221 h 41457"/>
                <a:gd name="connsiteX20" fmla="*/ 4120 w 40105"/>
                <a:gd name="connsiteY20" fmla="*/ 17365 h 4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105" h="41457">
                  <a:moveTo>
                    <a:pt x="29644" y="5458"/>
                  </a:moveTo>
                  <a:cubicBezTo>
                    <a:pt x="33170" y="9878"/>
                    <a:pt x="34886" y="15441"/>
                    <a:pt x="34598" y="21079"/>
                  </a:cubicBezTo>
                  <a:cubicBezTo>
                    <a:pt x="34598" y="22318"/>
                    <a:pt x="34598" y="23366"/>
                    <a:pt x="34598" y="24032"/>
                  </a:cubicBezTo>
                  <a:lnTo>
                    <a:pt x="4502" y="24032"/>
                  </a:lnTo>
                  <a:cubicBezTo>
                    <a:pt x="5069" y="26671"/>
                    <a:pt x="6404" y="29061"/>
                    <a:pt x="8501" y="30795"/>
                  </a:cubicBezTo>
                  <a:cubicBezTo>
                    <a:pt x="10692" y="32500"/>
                    <a:pt x="13357" y="33376"/>
                    <a:pt x="16120" y="33271"/>
                  </a:cubicBezTo>
                  <a:cubicBezTo>
                    <a:pt x="18217" y="33281"/>
                    <a:pt x="20217" y="32891"/>
                    <a:pt x="22119" y="32128"/>
                  </a:cubicBezTo>
                  <a:cubicBezTo>
                    <a:pt x="24026" y="31366"/>
                    <a:pt x="25742" y="30195"/>
                    <a:pt x="27072" y="28699"/>
                  </a:cubicBezTo>
                  <a:lnTo>
                    <a:pt x="32407" y="34319"/>
                  </a:lnTo>
                  <a:cubicBezTo>
                    <a:pt x="30314" y="36557"/>
                    <a:pt x="27835" y="38310"/>
                    <a:pt x="24979" y="39463"/>
                  </a:cubicBezTo>
                  <a:cubicBezTo>
                    <a:pt x="21929" y="40701"/>
                    <a:pt x="18691" y="41320"/>
                    <a:pt x="15454" y="41273"/>
                  </a:cubicBezTo>
                  <a:cubicBezTo>
                    <a:pt x="11645" y="41349"/>
                    <a:pt x="7832" y="40463"/>
                    <a:pt x="4502" y="38701"/>
                  </a:cubicBezTo>
                  <a:cubicBezTo>
                    <a:pt x="1358" y="37091"/>
                    <a:pt x="-1214" y="34567"/>
                    <a:pt x="-2833" y="31462"/>
                  </a:cubicBezTo>
                  <a:cubicBezTo>
                    <a:pt x="-6358" y="24690"/>
                    <a:pt x="-6358" y="16612"/>
                    <a:pt x="-2833" y="9840"/>
                  </a:cubicBezTo>
                  <a:cubicBezTo>
                    <a:pt x="-1121" y="6735"/>
                    <a:pt x="1358" y="4182"/>
                    <a:pt x="4502" y="2506"/>
                  </a:cubicBezTo>
                  <a:cubicBezTo>
                    <a:pt x="7832" y="677"/>
                    <a:pt x="11548" y="-237"/>
                    <a:pt x="15264" y="-161"/>
                  </a:cubicBezTo>
                  <a:cubicBezTo>
                    <a:pt x="20598" y="-399"/>
                    <a:pt x="25835" y="1639"/>
                    <a:pt x="29644" y="5458"/>
                  </a:cubicBezTo>
                  <a:close/>
                  <a:moveTo>
                    <a:pt x="25454" y="17365"/>
                  </a:moveTo>
                  <a:cubicBezTo>
                    <a:pt x="25552" y="14669"/>
                    <a:pt x="24407" y="12078"/>
                    <a:pt x="22501" y="10221"/>
                  </a:cubicBezTo>
                  <a:cubicBezTo>
                    <a:pt x="18217" y="6659"/>
                    <a:pt x="12022" y="6659"/>
                    <a:pt x="7739" y="10221"/>
                  </a:cubicBezTo>
                  <a:cubicBezTo>
                    <a:pt x="5739" y="12107"/>
                    <a:pt x="4404" y="14631"/>
                    <a:pt x="4120" y="17365"/>
                  </a:cubicBezTo>
                  <a:close/>
                </a:path>
              </a:pathLst>
            </a:custGeom>
            <a:solidFill>
              <a:srgbClr val="6D6E71"/>
            </a:solidFill>
            <a:ln w="9525" cap="flat">
              <a:noFill/>
              <a:prstDash val="solid"/>
              <a:miter/>
            </a:ln>
          </p:spPr>
          <p:txBody>
            <a:bodyPr rtlCol="0" anchor="ctr"/>
            <a:lstStyle/>
            <a:p>
              <a:endParaRPr lang="en-US"/>
            </a:p>
          </p:txBody>
        </p:sp>
        <p:sp>
          <p:nvSpPr>
            <p:cNvPr id="830" name="Freeform: Shape 829">
              <a:extLst>
                <a:ext uri="{FF2B5EF4-FFF2-40B4-BE49-F238E27FC236}">
                  <a16:creationId xmlns:a16="http://schemas.microsoft.com/office/drawing/2014/main" id="{B27C50FE-23B9-4238-BC3F-E7307EA61B1D}"/>
                </a:ext>
              </a:extLst>
            </p:cNvPr>
            <p:cNvSpPr/>
            <p:nvPr/>
          </p:nvSpPr>
          <p:spPr>
            <a:xfrm>
              <a:off x="18613182" y="1308353"/>
              <a:ext cx="27337" cy="56959"/>
            </a:xfrm>
            <a:custGeom>
              <a:avLst/>
              <a:gdLst>
                <a:gd name="connsiteX0" fmla="*/ 10908 w 27337"/>
                <a:gd name="connsiteY0" fmla="*/ 9631 h 56959"/>
                <a:gd name="connsiteX1" fmla="*/ 9383 w 27337"/>
                <a:gd name="connsiteY1" fmla="*/ 13536 h 56959"/>
                <a:gd name="connsiteX2" fmla="*/ 9383 w 27337"/>
                <a:gd name="connsiteY2" fmla="*/ 17727 h 56959"/>
                <a:gd name="connsiteX3" fmla="*/ 19671 w 27337"/>
                <a:gd name="connsiteY3" fmla="*/ 17727 h 56959"/>
                <a:gd name="connsiteX4" fmla="*/ 19671 w 27337"/>
                <a:gd name="connsiteY4" fmla="*/ 24966 h 56959"/>
                <a:gd name="connsiteX5" fmla="*/ 9383 w 27337"/>
                <a:gd name="connsiteY5" fmla="*/ 24966 h 56959"/>
                <a:gd name="connsiteX6" fmla="*/ 9383 w 27337"/>
                <a:gd name="connsiteY6" fmla="*/ 56780 h 56959"/>
                <a:gd name="connsiteX7" fmla="*/ -142 w 27337"/>
                <a:gd name="connsiteY7" fmla="*/ 56780 h 56959"/>
                <a:gd name="connsiteX8" fmla="*/ -142 w 27337"/>
                <a:gd name="connsiteY8" fmla="*/ 24966 h 56959"/>
                <a:gd name="connsiteX9" fmla="*/ -5477 w 27337"/>
                <a:gd name="connsiteY9" fmla="*/ 24966 h 56959"/>
                <a:gd name="connsiteX10" fmla="*/ -5477 w 27337"/>
                <a:gd name="connsiteY10" fmla="*/ 17727 h 56959"/>
                <a:gd name="connsiteX11" fmla="*/ -142 w 27337"/>
                <a:gd name="connsiteY11" fmla="*/ 17727 h 56959"/>
                <a:gd name="connsiteX12" fmla="*/ -142 w 27337"/>
                <a:gd name="connsiteY12" fmla="*/ 13822 h 56959"/>
                <a:gd name="connsiteX13" fmla="*/ 1858 w 27337"/>
                <a:gd name="connsiteY13" fmla="*/ 6202 h 56959"/>
                <a:gd name="connsiteX14" fmla="*/ 7192 w 27337"/>
                <a:gd name="connsiteY14" fmla="*/ 1440 h 56959"/>
                <a:gd name="connsiteX15" fmla="*/ 14336 w 27337"/>
                <a:gd name="connsiteY15" fmla="*/ -180 h 56959"/>
                <a:gd name="connsiteX16" fmla="*/ 21861 w 27337"/>
                <a:gd name="connsiteY16" fmla="*/ 1535 h 56959"/>
                <a:gd name="connsiteX17" fmla="*/ 20052 w 27337"/>
                <a:gd name="connsiteY17" fmla="*/ 9536 h 56959"/>
                <a:gd name="connsiteX18" fmla="*/ 15001 w 27337"/>
                <a:gd name="connsiteY18" fmla="*/ 8393 h 56959"/>
                <a:gd name="connsiteX19" fmla="*/ 10908 w 27337"/>
                <a:gd name="connsiteY19" fmla="*/ 9631 h 56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337" h="56959">
                  <a:moveTo>
                    <a:pt x="10908" y="9631"/>
                  </a:moveTo>
                  <a:cubicBezTo>
                    <a:pt x="9857" y="10631"/>
                    <a:pt x="9290" y="12069"/>
                    <a:pt x="9383" y="13536"/>
                  </a:cubicBezTo>
                  <a:lnTo>
                    <a:pt x="9383" y="17727"/>
                  </a:lnTo>
                  <a:lnTo>
                    <a:pt x="19671" y="17727"/>
                  </a:lnTo>
                  <a:lnTo>
                    <a:pt x="19671" y="24966"/>
                  </a:lnTo>
                  <a:lnTo>
                    <a:pt x="9383" y="24966"/>
                  </a:lnTo>
                  <a:lnTo>
                    <a:pt x="9383" y="56780"/>
                  </a:lnTo>
                  <a:lnTo>
                    <a:pt x="-142" y="56780"/>
                  </a:lnTo>
                  <a:lnTo>
                    <a:pt x="-142" y="24966"/>
                  </a:lnTo>
                  <a:lnTo>
                    <a:pt x="-5477" y="24966"/>
                  </a:lnTo>
                  <a:lnTo>
                    <a:pt x="-5477" y="17727"/>
                  </a:lnTo>
                  <a:lnTo>
                    <a:pt x="-142" y="17727"/>
                  </a:lnTo>
                  <a:lnTo>
                    <a:pt x="-142" y="13822"/>
                  </a:lnTo>
                  <a:cubicBezTo>
                    <a:pt x="-235" y="11145"/>
                    <a:pt x="430" y="8498"/>
                    <a:pt x="1858" y="6202"/>
                  </a:cubicBezTo>
                  <a:cubicBezTo>
                    <a:pt x="3192" y="4145"/>
                    <a:pt x="5002" y="2487"/>
                    <a:pt x="7192" y="1440"/>
                  </a:cubicBezTo>
                  <a:cubicBezTo>
                    <a:pt x="9383" y="363"/>
                    <a:pt x="11857" y="-189"/>
                    <a:pt x="14336" y="-180"/>
                  </a:cubicBezTo>
                  <a:cubicBezTo>
                    <a:pt x="16908" y="-170"/>
                    <a:pt x="19480" y="420"/>
                    <a:pt x="21861" y="1535"/>
                  </a:cubicBezTo>
                  <a:lnTo>
                    <a:pt x="20052" y="9536"/>
                  </a:lnTo>
                  <a:cubicBezTo>
                    <a:pt x="18433" y="8859"/>
                    <a:pt x="16717" y="8478"/>
                    <a:pt x="15001" y="8393"/>
                  </a:cubicBezTo>
                  <a:cubicBezTo>
                    <a:pt x="13573" y="8240"/>
                    <a:pt x="12048" y="8688"/>
                    <a:pt x="10908" y="9631"/>
                  </a:cubicBezTo>
                  <a:close/>
                </a:path>
              </a:pathLst>
            </a:custGeom>
            <a:solidFill>
              <a:srgbClr val="6D6E71"/>
            </a:solidFill>
            <a:ln w="9525" cap="flat">
              <a:noFill/>
              <a:prstDash val="solid"/>
              <a:miter/>
            </a:ln>
          </p:spPr>
          <p:txBody>
            <a:bodyPr rtlCol="0" anchor="ctr"/>
            <a:lstStyle/>
            <a:p>
              <a:endParaRPr lang="en-US"/>
            </a:p>
          </p:txBody>
        </p:sp>
        <p:sp>
          <p:nvSpPr>
            <p:cNvPr id="831" name="Freeform: Shape 830">
              <a:extLst>
                <a:ext uri="{FF2B5EF4-FFF2-40B4-BE49-F238E27FC236}">
                  <a16:creationId xmlns:a16="http://schemas.microsoft.com/office/drawing/2014/main" id="{BDB0C7F4-9D11-4B2C-A619-BAB0D64A2C67}"/>
                </a:ext>
              </a:extLst>
            </p:cNvPr>
            <p:cNvSpPr/>
            <p:nvPr/>
          </p:nvSpPr>
          <p:spPr>
            <a:xfrm>
              <a:off x="18640067" y="1324242"/>
              <a:ext cx="40109" cy="41457"/>
            </a:xfrm>
            <a:custGeom>
              <a:avLst/>
              <a:gdLst>
                <a:gd name="connsiteX0" fmla="*/ 29649 w 40109"/>
                <a:gd name="connsiteY0" fmla="*/ 5458 h 41457"/>
                <a:gd name="connsiteX1" fmla="*/ 34602 w 40109"/>
                <a:gd name="connsiteY1" fmla="*/ 21079 h 41457"/>
                <a:gd name="connsiteX2" fmla="*/ 34602 w 40109"/>
                <a:gd name="connsiteY2" fmla="*/ 24032 h 41457"/>
                <a:gd name="connsiteX3" fmla="*/ 4502 w 40109"/>
                <a:gd name="connsiteY3" fmla="*/ 24032 h 41457"/>
                <a:gd name="connsiteX4" fmla="*/ 8599 w 40109"/>
                <a:gd name="connsiteY4" fmla="*/ 30795 h 41457"/>
                <a:gd name="connsiteX5" fmla="*/ 16120 w 40109"/>
                <a:gd name="connsiteY5" fmla="*/ 33271 h 41457"/>
                <a:gd name="connsiteX6" fmla="*/ 22124 w 40109"/>
                <a:gd name="connsiteY6" fmla="*/ 32128 h 41457"/>
                <a:gd name="connsiteX7" fmla="*/ 27077 w 40109"/>
                <a:gd name="connsiteY7" fmla="*/ 28699 h 41457"/>
                <a:gd name="connsiteX8" fmla="*/ 32412 w 40109"/>
                <a:gd name="connsiteY8" fmla="*/ 34319 h 41457"/>
                <a:gd name="connsiteX9" fmla="*/ 24979 w 40109"/>
                <a:gd name="connsiteY9" fmla="*/ 39463 h 41457"/>
                <a:gd name="connsiteX10" fmla="*/ 15454 w 40109"/>
                <a:gd name="connsiteY10" fmla="*/ 41273 h 41457"/>
                <a:gd name="connsiteX11" fmla="*/ 4502 w 40109"/>
                <a:gd name="connsiteY11" fmla="*/ 38701 h 41457"/>
                <a:gd name="connsiteX12" fmla="*/ -2833 w 40109"/>
                <a:gd name="connsiteY12" fmla="*/ 31462 h 41457"/>
                <a:gd name="connsiteX13" fmla="*/ -2833 w 40109"/>
                <a:gd name="connsiteY13" fmla="*/ 9840 h 41457"/>
                <a:gd name="connsiteX14" fmla="*/ 4502 w 40109"/>
                <a:gd name="connsiteY14" fmla="*/ 2506 h 41457"/>
                <a:gd name="connsiteX15" fmla="*/ 15264 w 40109"/>
                <a:gd name="connsiteY15" fmla="*/ -161 h 41457"/>
                <a:gd name="connsiteX16" fmla="*/ 29649 w 40109"/>
                <a:gd name="connsiteY16" fmla="*/ 5458 h 41457"/>
                <a:gd name="connsiteX17" fmla="*/ 25454 w 40109"/>
                <a:gd name="connsiteY17" fmla="*/ 17365 h 41457"/>
                <a:gd name="connsiteX18" fmla="*/ 22505 w 40109"/>
                <a:gd name="connsiteY18" fmla="*/ 10221 h 41457"/>
                <a:gd name="connsiteX19" fmla="*/ 7739 w 40109"/>
                <a:gd name="connsiteY19" fmla="*/ 10221 h 41457"/>
                <a:gd name="connsiteX20" fmla="*/ 4120 w 40109"/>
                <a:gd name="connsiteY20" fmla="*/ 17365 h 4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109" h="41457">
                  <a:moveTo>
                    <a:pt x="29649" y="5458"/>
                  </a:moveTo>
                  <a:cubicBezTo>
                    <a:pt x="33170" y="9878"/>
                    <a:pt x="34886" y="15441"/>
                    <a:pt x="34602" y="21079"/>
                  </a:cubicBezTo>
                  <a:cubicBezTo>
                    <a:pt x="34602" y="22318"/>
                    <a:pt x="34602" y="23366"/>
                    <a:pt x="34602" y="24032"/>
                  </a:cubicBezTo>
                  <a:lnTo>
                    <a:pt x="4502" y="24032"/>
                  </a:lnTo>
                  <a:cubicBezTo>
                    <a:pt x="5074" y="26699"/>
                    <a:pt x="6502" y="29090"/>
                    <a:pt x="8599" y="30795"/>
                  </a:cubicBezTo>
                  <a:cubicBezTo>
                    <a:pt x="10692" y="32509"/>
                    <a:pt x="13362" y="33386"/>
                    <a:pt x="16120" y="33271"/>
                  </a:cubicBezTo>
                  <a:cubicBezTo>
                    <a:pt x="18217" y="33281"/>
                    <a:pt x="20217" y="32891"/>
                    <a:pt x="22124" y="32128"/>
                  </a:cubicBezTo>
                  <a:cubicBezTo>
                    <a:pt x="24026" y="31395"/>
                    <a:pt x="25742" y="30214"/>
                    <a:pt x="27077" y="28699"/>
                  </a:cubicBezTo>
                  <a:lnTo>
                    <a:pt x="32412" y="34319"/>
                  </a:lnTo>
                  <a:cubicBezTo>
                    <a:pt x="30314" y="36557"/>
                    <a:pt x="27835" y="38310"/>
                    <a:pt x="24979" y="39463"/>
                  </a:cubicBezTo>
                  <a:cubicBezTo>
                    <a:pt x="21933" y="40701"/>
                    <a:pt x="18691" y="41320"/>
                    <a:pt x="15454" y="41273"/>
                  </a:cubicBezTo>
                  <a:cubicBezTo>
                    <a:pt x="11645" y="41349"/>
                    <a:pt x="7929" y="40463"/>
                    <a:pt x="4502" y="38701"/>
                  </a:cubicBezTo>
                  <a:cubicBezTo>
                    <a:pt x="1358" y="37062"/>
                    <a:pt x="-1117" y="34538"/>
                    <a:pt x="-2833" y="31462"/>
                  </a:cubicBezTo>
                  <a:cubicBezTo>
                    <a:pt x="-6358" y="24690"/>
                    <a:pt x="-6358" y="16612"/>
                    <a:pt x="-2833" y="9840"/>
                  </a:cubicBezTo>
                  <a:cubicBezTo>
                    <a:pt x="-1117" y="6735"/>
                    <a:pt x="1358" y="4182"/>
                    <a:pt x="4502" y="2506"/>
                  </a:cubicBezTo>
                  <a:cubicBezTo>
                    <a:pt x="7836" y="677"/>
                    <a:pt x="11548" y="-237"/>
                    <a:pt x="15264" y="-161"/>
                  </a:cubicBezTo>
                  <a:cubicBezTo>
                    <a:pt x="20598" y="-399"/>
                    <a:pt x="25835" y="1639"/>
                    <a:pt x="29649" y="5458"/>
                  </a:cubicBezTo>
                  <a:close/>
                  <a:moveTo>
                    <a:pt x="25454" y="17365"/>
                  </a:moveTo>
                  <a:cubicBezTo>
                    <a:pt x="25552" y="14669"/>
                    <a:pt x="24407" y="12078"/>
                    <a:pt x="22505" y="10221"/>
                  </a:cubicBezTo>
                  <a:cubicBezTo>
                    <a:pt x="18217" y="6659"/>
                    <a:pt x="12027" y="6659"/>
                    <a:pt x="7739" y="10221"/>
                  </a:cubicBezTo>
                  <a:cubicBezTo>
                    <a:pt x="5739" y="12107"/>
                    <a:pt x="4404" y="14631"/>
                    <a:pt x="4120" y="17365"/>
                  </a:cubicBezTo>
                  <a:close/>
                </a:path>
              </a:pathLst>
            </a:custGeom>
            <a:solidFill>
              <a:srgbClr val="6D6E71"/>
            </a:solidFill>
            <a:ln w="9525" cap="flat">
              <a:noFill/>
              <a:prstDash val="solid"/>
              <a:miter/>
            </a:ln>
          </p:spPr>
          <p:txBody>
            <a:bodyPr rtlCol="0" anchor="ctr"/>
            <a:lstStyle/>
            <a:p>
              <a:endParaRPr lang="en-US"/>
            </a:p>
          </p:txBody>
        </p:sp>
        <p:sp>
          <p:nvSpPr>
            <p:cNvPr id="832" name="Freeform: Shape 831">
              <a:extLst>
                <a:ext uri="{FF2B5EF4-FFF2-40B4-BE49-F238E27FC236}">
                  <a16:creationId xmlns:a16="http://schemas.microsoft.com/office/drawing/2014/main" id="{80100F4A-D9CB-4824-A891-2C51E26D889E}"/>
                </a:ext>
              </a:extLst>
            </p:cNvPr>
            <p:cNvSpPr/>
            <p:nvPr/>
          </p:nvSpPr>
          <p:spPr>
            <a:xfrm>
              <a:off x="18689289" y="1324127"/>
              <a:ext cx="38972" cy="41185"/>
            </a:xfrm>
            <a:custGeom>
              <a:avLst/>
              <a:gdLst>
                <a:gd name="connsiteX0" fmla="*/ 29479 w 38972"/>
                <a:gd name="connsiteY0" fmla="*/ 4144 h 41185"/>
                <a:gd name="connsiteX1" fmla="*/ 33479 w 38972"/>
                <a:gd name="connsiteY1" fmla="*/ 15574 h 41185"/>
                <a:gd name="connsiteX2" fmla="*/ 33479 w 38972"/>
                <a:gd name="connsiteY2" fmla="*/ 41006 h 41185"/>
                <a:gd name="connsiteX3" fmla="*/ 23763 w 38972"/>
                <a:gd name="connsiteY3" fmla="*/ 41006 h 41185"/>
                <a:gd name="connsiteX4" fmla="*/ 23763 w 38972"/>
                <a:gd name="connsiteY4" fmla="*/ 18526 h 41185"/>
                <a:gd name="connsiteX5" fmla="*/ 21382 w 38972"/>
                <a:gd name="connsiteY5" fmla="*/ 11764 h 41185"/>
                <a:gd name="connsiteX6" fmla="*/ 14713 w 38972"/>
                <a:gd name="connsiteY6" fmla="*/ 9287 h 41185"/>
                <a:gd name="connsiteX7" fmla="*/ 6904 w 38972"/>
                <a:gd name="connsiteY7" fmla="*/ 12621 h 41185"/>
                <a:gd name="connsiteX8" fmla="*/ 4048 w 38972"/>
                <a:gd name="connsiteY8" fmla="*/ 21003 h 41185"/>
                <a:gd name="connsiteX9" fmla="*/ 4048 w 38972"/>
                <a:gd name="connsiteY9" fmla="*/ 41006 h 41185"/>
                <a:gd name="connsiteX10" fmla="*/ -5477 w 38972"/>
                <a:gd name="connsiteY10" fmla="*/ 41006 h 41185"/>
                <a:gd name="connsiteX11" fmla="*/ -5477 w 38972"/>
                <a:gd name="connsiteY11" fmla="*/ 239 h 41185"/>
                <a:gd name="connsiteX12" fmla="*/ 4048 w 38972"/>
                <a:gd name="connsiteY12" fmla="*/ 239 h 41185"/>
                <a:gd name="connsiteX13" fmla="*/ 4048 w 38972"/>
                <a:gd name="connsiteY13" fmla="*/ 7858 h 41185"/>
                <a:gd name="connsiteX14" fmla="*/ 18717 w 38972"/>
                <a:gd name="connsiteY14" fmla="*/ -143 h 41185"/>
                <a:gd name="connsiteX15" fmla="*/ 29479 w 38972"/>
                <a:gd name="connsiteY15" fmla="*/ 4144 h 41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972" h="41185">
                  <a:moveTo>
                    <a:pt x="29479" y="4144"/>
                  </a:moveTo>
                  <a:cubicBezTo>
                    <a:pt x="32242" y="7277"/>
                    <a:pt x="33670" y="11383"/>
                    <a:pt x="33479" y="15574"/>
                  </a:cubicBezTo>
                  <a:lnTo>
                    <a:pt x="33479" y="41006"/>
                  </a:lnTo>
                  <a:lnTo>
                    <a:pt x="23763" y="41006"/>
                  </a:lnTo>
                  <a:lnTo>
                    <a:pt x="23763" y="18526"/>
                  </a:lnTo>
                  <a:cubicBezTo>
                    <a:pt x="23856" y="16050"/>
                    <a:pt x="23001" y="13621"/>
                    <a:pt x="21382" y="11764"/>
                  </a:cubicBezTo>
                  <a:cubicBezTo>
                    <a:pt x="19573" y="10049"/>
                    <a:pt x="17192" y="9154"/>
                    <a:pt x="14713" y="9287"/>
                  </a:cubicBezTo>
                  <a:cubicBezTo>
                    <a:pt x="11764" y="9116"/>
                    <a:pt x="8811" y="10345"/>
                    <a:pt x="6904" y="12621"/>
                  </a:cubicBezTo>
                  <a:cubicBezTo>
                    <a:pt x="4904" y="14964"/>
                    <a:pt x="3951" y="17955"/>
                    <a:pt x="4048" y="21003"/>
                  </a:cubicBezTo>
                  <a:lnTo>
                    <a:pt x="4048" y="41006"/>
                  </a:lnTo>
                  <a:lnTo>
                    <a:pt x="-5477" y="41006"/>
                  </a:lnTo>
                  <a:lnTo>
                    <a:pt x="-5477" y="239"/>
                  </a:lnTo>
                  <a:lnTo>
                    <a:pt x="4048" y="239"/>
                  </a:lnTo>
                  <a:lnTo>
                    <a:pt x="4048" y="7858"/>
                  </a:lnTo>
                  <a:cubicBezTo>
                    <a:pt x="7002" y="2563"/>
                    <a:pt x="12713" y="-562"/>
                    <a:pt x="18717" y="-143"/>
                  </a:cubicBezTo>
                  <a:cubicBezTo>
                    <a:pt x="22717" y="-285"/>
                    <a:pt x="26619" y="1267"/>
                    <a:pt x="29479" y="4144"/>
                  </a:cubicBezTo>
                  <a:close/>
                </a:path>
              </a:pathLst>
            </a:custGeom>
            <a:solidFill>
              <a:srgbClr val="6D6E71"/>
            </a:solidFill>
            <a:ln w="9525" cap="flat">
              <a:noFill/>
              <a:prstDash val="solid"/>
              <a:miter/>
            </a:ln>
          </p:spPr>
          <p:txBody>
            <a:bodyPr rtlCol="0" anchor="ctr"/>
            <a:lstStyle/>
            <a:p>
              <a:endParaRPr lang="en-US"/>
            </a:p>
          </p:txBody>
        </p:sp>
        <p:sp>
          <p:nvSpPr>
            <p:cNvPr id="833" name="Freeform: Shape 832">
              <a:extLst>
                <a:ext uri="{FF2B5EF4-FFF2-40B4-BE49-F238E27FC236}">
                  <a16:creationId xmlns:a16="http://schemas.microsoft.com/office/drawing/2014/main" id="{5CD42BCC-8F9D-45C0-B84A-54A380190EE6}"/>
                </a:ext>
              </a:extLst>
            </p:cNvPr>
            <p:cNvSpPr/>
            <p:nvPr/>
          </p:nvSpPr>
          <p:spPr>
            <a:xfrm>
              <a:off x="18734436" y="1324151"/>
              <a:ext cx="33274" cy="41939"/>
            </a:xfrm>
            <a:custGeom>
              <a:avLst/>
              <a:gdLst>
                <a:gd name="connsiteX0" fmla="*/ 17480 w 33274"/>
                <a:gd name="connsiteY0" fmla="*/ 8597 h 41939"/>
                <a:gd name="connsiteX1" fmla="*/ 11671 w 33274"/>
                <a:gd name="connsiteY1" fmla="*/ 7549 h 41939"/>
                <a:gd name="connsiteX2" fmla="*/ 7667 w 33274"/>
                <a:gd name="connsiteY2" fmla="*/ 8406 h 41939"/>
                <a:gd name="connsiteX3" fmla="*/ 6146 w 33274"/>
                <a:gd name="connsiteY3" fmla="*/ 11169 h 41939"/>
                <a:gd name="connsiteX4" fmla="*/ 8048 w 33274"/>
                <a:gd name="connsiteY4" fmla="*/ 14121 h 41939"/>
                <a:gd name="connsiteX5" fmla="*/ 13955 w 33274"/>
                <a:gd name="connsiteY5" fmla="*/ 16217 h 41939"/>
                <a:gd name="connsiteX6" fmla="*/ 21005 w 33274"/>
                <a:gd name="connsiteY6" fmla="*/ 18789 h 41939"/>
                <a:gd name="connsiteX7" fmla="*/ 25768 w 33274"/>
                <a:gd name="connsiteY7" fmla="*/ 22503 h 41939"/>
                <a:gd name="connsiteX8" fmla="*/ 27768 w 33274"/>
                <a:gd name="connsiteY8" fmla="*/ 29076 h 41939"/>
                <a:gd name="connsiteX9" fmla="*/ 23196 w 33274"/>
                <a:gd name="connsiteY9" fmla="*/ 38601 h 41939"/>
                <a:gd name="connsiteX10" fmla="*/ 11671 w 33274"/>
                <a:gd name="connsiteY10" fmla="*/ 41744 h 41939"/>
                <a:gd name="connsiteX11" fmla="*/ 2146 w 33274"/>
                <a:gd name="connsiteY11" fmla="*/ 40315 h 41939"/>
                <a:gd name="connsiteX12" fmla="*/ -5477 w 33274"/>
                <a:gd name="connsiteY12" fmla="*/ 36029 h 41939"/>
                <a:gd name="connsiteX13" fmla="*/ -2049 w 33274"/>
                <a:gd name="connsiteY13" fmla="*/ 29171 h 41939"/>
                <a:gd name="connsiteX14" fmla="*/ 4527 w 33274"/>
                <a:gd name="connsiteY14" fmla="*/ 32790 h 41939"/>
                <a:gd name="connsiteX15" fmla="*/ 11764 w 33274"/>
                <a:gd name="connsiteY15" fmla="*/ 34124 h 41939"/>
                <a:gd name="connsiteX16" fmla="*/ 16145 w 33274"/>
                <a:gd name="connsiteY16" fmla="*/ 33171 h 41939"/>
                <a:gd name="connsiteX17" fmla="*/ 17764 w 33274"/>
                <a:gd name="connsiteY17" fmla="*/ 30314 h 41939"/>
                <a:gd name="connsiteX18" fmla="*/ 15861 w 33274"/>
                <a:gd name="connsiteY18" fmla="*/ 27171 h 41939"/>
                <a:gd name="connsiteX19" fmla="*/ 9666 w 33274"/>
                <a:gd name="connsiteY19" fmla="*/ 24789 h 41939"/>
                <a:gd name="connsiteX20" fmla="*/ 3002 w 33274"/>
                <a:gd name="connsiteY20" fmla="*/ 22408 h 41939"/>
                <a:gd name="connsiteX21" fmla="*/ -1477 w 33274"/>
                <a:gd name="connsiteY21" fmla="*/ 18789 h 41939"/>
                <a:gd name="connsiteX22" fmla="*/ -3379 w 33274"/>
                <a:gd name="connsiteY22" fmla="*/ 12502 h 41939"/>
                <a:gd name="connsiteX23" fmla="*/ 1002 w 33274"/>
                <a:gd name="connsiteY23" fmla="*/ 2977 h 41939"/>
                <a:gd name="connsiteX24" fmla="*/ 12048 w 33274"/>
                <a:gd name="connsiteY24" fmla="*/ -166 h 41939"/>
                <a:gd name="connsiteX25" fmla="*/ 19954 w 33274"/>
                <a:gd name="connsiteY25" fmla="*/ 977 h 41939"/>
                <a:gd name="connsiteX26" fmla="*/ 26907 w 33274"/>
                <a:gd name="connsiteY26" fmla="*/ 4120 h 41939"/>
                <a:gd name="connsiteX27" fmla="*/ 23387 w 33274"/>
                <a:gd name="connsiteY27" fmla="*/ 11264 h 41939"/>
                <a:gd name="connsiteX28" fmla="*/ 17480 w 33274"/>
                <a:gd name="connsiteY28" fmla="*/ 8597 h 41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274" h="41939">
                  <a:moveTo>
                    <a:pt x="17480" y="8597"/>
                  </a:moveTo>
                  <a:cubicBezTo>
                    <a:pt x="15573" y="7949"/>
                    <a:pt x="13671" y="7597"/>
                    <a:pt x="11671" y="7549"/>
                  </a:cubicBezTo>
                  <a:cubicBezTo>
                    <a:pt x="10239" y="7483"/>
                    <a:pt x="8908" y="7778"/>
                    <a:pt x="7667" y="8406"/>
                  </a:cubicBezTo>
                  <a:cubicBezTo>
                    <a:pt x="6718" y="8997"/>
                    <a:pt x="6146" y="10045"/>
                    <a:pt x="6146" y="11169"/>
                  </a:cubicBezTo>
                  <a:cubicBezTo>
                    <a:pt x="6146" y="12426"/>
                    <a:pt x="6908" y="13559"/>
                    <a:pt x="8048" y="14121"/>
                  </a:cubicBezTo>
                  <a:cubicBezTo>
                    <a:pt x="9955" y="15007"/>
                    <a:pt x="11955" y="15712"/>
                    <a:pt x="13955" y="16217"/>
                  </a:cubicBezTo>
                  <a:cubicBezTo>
                    <a:pt x="16336" y="16922"/>
                    <a:pt x="18717" y="17779"/>
                    <a:pt x="21005" y="18789"/>
                  </a:cubicBezTo>
                  <a:cubicBezTo>
                    <a:pt x="22814" y="19665"/>
                    <a:pt x="24433" y="20932"/>
                    <a:pt x="25768" y="22503"/>
                  </a:cubicBezTo>
                  <a:cubicBezTo>
                    <a:pt x="27196" y="24409"/>
                    <a:pt x="27861" y="26723"/>
                    <a:pt x="27768" y="29076"/>
                  </a:cubicBezTo>
                  <a:cubicBezTo>
                    <a:pt x="28051" y="32838"/>
                    <a:pt x="26335" y="36458"/>
                    <a:pt x="23196" y="38601"/>
                  </a:cubicBezTo>
                  <a:cubicBezTo>
                    <a:pt x="19764" y="40810"/>
                    <a:pt x="15764" y="41906"/>
                    <a:pt x="11671" y="41744"/>
                  </a:cubicBezTo>
                  <a:cubicBezTo>
                    <a:pt x="8429" y="41773"/>
                    <a:pt x="5192" y="41287"/>
                    <a:pt x="2146" y="40315"/>
                  </a:cubicBezTo>
                  <a:cubicBezTo>
                    <a:pt x="-617" y="39410"/>
                    <a:pt x="-3286" y="37953"/>
                    <a:pt x="-5477" y="36029"/>
                  </a:cubicBezTo>
                  <a:lnTo>
                    <a:pt x="-2049" y="29171"/>
                  </a:lnTo>
                  <a:cubicBezTo>
                    <a:pt x="-142" y="30781"/>
                    <a:pt x="2146" y="32009"/>
                    <a:pt x="4527" y="32790"/>
                  </a:cubicBezTo>
                  <a:cubicBezTo>
                    <a:pt x="6811" y="33667"/>
                    <a:pt x="9290" y="34114"/>
                    <a:pt x="11764" y="34124"/>
                  </a:cubicBezTo>
                  <a:cubicBezTo>
                    <a:pt x="13289" y="34219"/>
                    <a:pt x="14810" y="33886"/>
                    <a:pt x="16145" y="33171"/>
                  </a:cubicBezTo>
                  <a:cubicBezTo>
                    <a:pt x="17192" y="32657"/>
                    <a:pt x="17861" y="31514"/>
                    <a:pt x="17764" y="30314"/>
                  </a:cubicBezTo>
                  <a:cubicBezTo>
                    <a:pt x="17861" y="28971"/>
                    <a:pt x="17099" y="27723"/>
                    <a:pt x="15861" y="27171"/>
                  </a:cubicBezTo>
                  <a:cubicBezTo>
                    <a:pt x="13862" y="26142"/>
                    <a:pt x="11764" y="25342"/>
                    <a:pt x="9666" y="24789"/>
                  </a:cubicBezTo>
                  <a:cubicBezTo>
                    <a:pt x="7002" y="23932"/>
                    <a:pt x="4718" y="23170"/>
                    <a:pt x="3002" y="22408"/>
                  </a:cubicBezTo>
                  <a:cubicBezTo>
                    <a:pt x="1193" y="21599"/>
                    <a:pt x="-333" y="20351"/>
                    <a:pt x="-1477" y="18789"/>
                  </a:cubicBezTo>
                  <a:cubicBezTo>
                    <a:pt x="-2807" y="16960"/>
                    <a:pt x="-3477" y="14750"/>
                    <a:pt x="-3379" y="12502"/>
                  </a:cubicBezTo>
                  <a:cubicBezTo>
                    <a:pt x="-3761" y="8769"/>
                    <a:pt x="-2049" y="5139"/>
                    <a:pt x="1002" y="2977"/>
                  </a:cubicBezTo>
                  <a:cubicBezTo>
                    <a:pt x="4239" y="786"/>
                    <a:pt x="8146" y="-318"/>
                    <a:pt x="12048" y="-166"/>
                  </a:cubicBezTo>
                  <a:cubicBezTo>
                    <a:pt x="14717" y="-166"/>
                    <a:pt x="17382" y="215"/>
                    <a:pt x="19954" y="977"/>
                  </a:cubicBezTo>
                  <a:cubicBezTo>
                    <a:pt x="22433" y="1653"/>
                    <a:pt x="24814" y="2720"/>
                    <a:pt x="26907" y="4120"/>
                  </a:cubicBezTo>
                  <a:lnTo>
                    <a:pt x="23387" y="11264"/>
                  </a:lnTo>
                  <a:cubicBezTo>
                    <a:pt x="21480" y="10178"/>
                    <a:pt x="19573" y="9283"/>
                    <a:pt x="17480" y="8597"/>
                  </a:cubicBezTo>
                  <a:close/>
                </a:path>
              </a:pathLst>
            </a:custGeom>
            <a:solidFill>
              <a:srgbClr val="6D6E71"/>
            </a:solidFill>
            <a:ln w="9525" cap="flat">
              <a:noFill/>
              <a:prstDash val="solid"/>
              <a:miter/>
            </a:ln>
          </p:spPr>
          <p:txBody>
            <a:bodyPr rtlCol="0" anchor="ctr"/>
            <a:lstStyle/>
            <a:p>
              <a:endParaRPr lang="en-US"/>
            </a:p>
          </p:txBody>
        </p:sp>
        <p:sp>
          <p:nvSpPr>
            <p:cNvPr id="834" name="Freeform: Shape 833">
              <a:extLst>
                <a:ext uri="{FF2B5EF4-FFF2-40B4-BE49-F238E27FC236}">
                  <a16:creationId xmlns:a16="http://schemas.microsoft.com/office/drawing/2014/main" id="{C6E1D98C-E621-4514-802E-33D50821ABC7}"/>
                </a:ext>
              </a:extLst>
            </p:cNvPr>
            <p:cNvSpPr/>
            <p:nvPr/>
          </p:nvSpPr>
          <p:spPr>
            <a:xfrm>
              <a:off x="18772654" y="1324242"/>
              <a:ext cx="40109" cy="41457"/>
            </a:xfrm>
            <a:custGeom>
              <a:avLst/>
              <a:gdLst>
                <a:gd name="connsiteX0" fmla="*/ 29649 w 40109"/>
                <a:gd name="connsiteY0" fmla="*/ 5458 h 41457"/>
                <a:gd name="connsiteX1" fmla="*/ 34602 w 40109"/>
                <a:gd name="connsiteY1" fmla="*/ 21079 h 41457"/>
                <a:gd name="connsiteX2" fmla="*/ 34602 w 40109"/>
                <a:gd name="connsiteY2" fmla="*/ 24032 h 41457"/>
                <a:gd name="connsiteX3" fmla="*/ 4502 w 40109"/>
                <a:gd name="connsiteY3" fmla="*/ 24032 h 41457"/>
                <a:gd name="connsiteX4" fmla="*/ 8599 w 40109"/>
                <a:gd name="connsiteY4" fmla="*/ 30795 h 41457"/>
                <a:gd name="connsiteX5" fmla="*/ 16124 w 40109"/>
                <a:gd name="connsiteY5" fmla="*/ 33271 h 41457"/>
                <a:gd name="connsiteX6" fmla="*/ 22124 w 40109"/>
                <a:gd name="connsiteY6" fmla="*/ 32128 h 41457"/>
                <a:gd name="connsiteX7" fmla="*/ 27077 w 40109"/>
                <a:gd name="connsiteY7" fmla="*/ 28699 h 41457"/>
                <a:gd name="connsiteX8" fmla="*/ 32412 w 40109"/>
                <a:gd name="connsiteY8" fmla="*/ 34319 h 41457"/>
                <a:gd name="connsiteX9" fmla="*/ 24979 w 40109"/>
                <a:gd name="connsiteY9" fmla="*/ 39463 h 41457"/>
                <a:gd name="connsiteX10" fmla="*/ 15454 w 40109"/>
                <a:gd name="connsiteY10" fmla="*/ 41273 h 41457"/>
                <a:gd name="connsiteX11" fmla="*/ 4502 w 40109"/>
                <a:gd name="connsiteY11" fmla="*/ 38701 h 41457"/>
                <a:gd name="connsiteX12" fmla="*/ -2833 w 40109"/>
                <a:gd name="connsiteY12" fmla="*/ 31462 h 41457"/>
                <a:gd name="connsiteX13" fmla="*/ -2833 w 40109"/>
                <a:gd name="connsiteY13" fmla="*/ 9840 h 41457"/>
                <a:gd name="connsiteX14" fmla="*/ 4502 w 40109"/>
                <a:gd name="connsiteY14" fmla="*/ 2506 h 41457"/>
                <a:gd name="connsiteX15" fmla="*/ 15264 w 40109"/>
                <a:gd name="connsiteY15" fmla="*/ -161 h 41457"/>
                <a:gd name="connsiteX16" fmla="*/ 29649 w 40109"/>
                <a:gd name="connsiteY16" fmla="*/ 5458 h 41457"/>
                <a:gd name="connsiteX17" fmla="*/ 25459 w 40109"/>
                <a:gd name="connsiteY17" fmla="*/ 17365 h 41457"/>
                <a:gd name="connsiteX18" fmla="*/ 22505 w 40109"/>
                <a:gd name="connsiteY18" fmla="*/ 10221 h 41457"/>
                <a:gd name="connsiteX19" fmla="*/ 7739 w 40109"/>
                <a:gd name="connsiteY19" fmla="*/ 10221 h 41457"/>
                <a:gd name="connsiteX20" fmla="*/ 4120 w 40109"/>
                <a:gd name="connsiteY20" fmla="*/ 17365 h 4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109" h="41457">
                  <a:moveTo>
                    <a:pt x="29649" y="5458"/>
                  </a:moveTo>
                  <a:cubicBezTo>
                    <a:pt x="33174" y="9878"/>
                    <a:pt x="34886" y="15441"/>
                    <a:pt x="34602" y="21079"/>
                  </a:cubicBezTo>
                  <a:cubicBezTo>
                    <a:pt x="34602" y="22318"/>
                    <a:pt x="34602" y="23366"/>
                    <a:pt x="34602" y="24032"/>
                  </a:cubicBezTo>
                  <a:lnTo>
                    <a:pt x="4502" y="24032"/>
                  </a:lnTo>
                  <a:cubicBezTo>
                    <a:pt x="5074" y="26699"/>
                    <a:pt x="6502" y="29090"/>
                    <a:pt x="8599" y="30795"/>
                  </a:cubicBezTo>
                  <a:cubicBezTo>
                    <a:pt x="10692" y="32509"/>
                    <a:pt x="13362" y="33386"/>
                    <a:pt x="16124" y="33271"/>
                  </a:cubicBezTo>
                  <a:cubicBezTo>
                    <a:pt x="18217" y="33281"/>
                    <a:pt x="20217" y="32891"/>
                    <a:pt x="22124" y="32128"/>
                  </a:cubicBezTo>
                  <a:cubicBezTo>
                    <a:pt x="24026" y="31395"/>
                    <a:pt x="25742" y="30214"/>
                    <a:pt x="27077" y="28699"/>
                  </a:cubicBezTo>
                  <a:lnTo>
                    <a:pt x="32412" y="34319"/>
                  </a:lnTo>
                  <a:cubicBezTo>
                    <a:pt x="30314" y="36557"/>
                    <a:pt x="27840" y="38310"/>
                    <a:pt x="24979" y="39463"/>
                  </a:cubicBezTo>
                  <a:cubicBezTo>
                    <a:pt x="21933" y="40701"/>
                    <a:pt x="18696" y="41320"/>
                    <a:pt x="15454" y="41273"/>
                  </a:cubicBezTo>
                  <a:cubicBezTo>
                    <a:pt x="11645" y="41349"/>
                    <a:pt x="7836" y="40463"/>
                    <a:pt x="4502" y="38701"/>
                  </a:cubicBezTo>
                  <a:cubicBezTo>
                    <a:pt x="1358" y="37062"/>
                    <a:pt x="-1117" y="34538"/>
                    <a:pt x="-2833" y="31462"/>
                  </a:cubicBezTo>
                  <a:cubicBezTo>
                    <a:pt x="-6358" y="24690"/>
                    <a:pt x="-6358" y="16612"/>
                    <a:pt x="-2833" y="9840"/>
                  </a:cubicBezTo>
                  <a:cubicBezTo>
                    <a:pt x="-1117" y="6735"/>
                    <a:pt x="1358" y="4182"/>
                    <a:pt x="4502" y="2506"/>
                  </a:cubicBezTo>
                  <a:cubicBezTo>
                    <a:pt x="7836" y="677"/>
                    <a:pt x="11552" y="-237"/>
                    <a:pt x="15264" y="-161"/>
                  </a:cubicBezTo>
                  <a:cubicBezTo>
                    <a:pt x="20598" y="-399"/>
                    <a:pt x="25840" y="1639"/>
                    <a:pt x="29649" y="5458"/>
                  </a:cubicBezTo>
                  <a:close/>
                  <a:moveTo>
                    <a:pt x="25459" y="17365"/>
                  </a:moveTo>
                  <a:cubicBezTo>
                    <a:pt x="25552" y="14669"/>
                    <a:pt x="24407" y="12078"/>
                    <a:pt x="22505" y="10221"/>
                  </a:cubicBezTo>
                  <a:cubicBezTo>
                    <a:pt x="18217" y="6659"/>
                    <a:pt x="12027" y="6659"/>
                    <a:pt x="7739" y="10221"/>
                  </a:cubicBezTo>
                  <a:cubicBezTo>
                    <a:pt x="5739" y="12107"/>
                    <a:pt x="4502" y="14631"/>
                    <a:pt x="4120" y="17365"/>
                  </a:cubicBezTo>
                  <a:close/>
                </a:path>
              </a:pathLst>
            </a:custGeom>
            <a:solidFill>
              <a:srgbClr val="6D6E71"/>
            </a:solidFill>
            <a:ln w="9525" cap="flat">
              <a:noFill/>
              <a:prstDash val="solid"/>
              <a:miter/>
            </a:ln>
          </p:spPr>
          <p:txBody>
            <a:bodyPr rtlCol="0" anchor="ctr"/>
            <a:lstStyle/>
            <a:p>
              <a:endParaRPr lang="en-US"/>
            </a:p>
          </p:txBody>
        </p:sp>
        <p:sp>
          <p:nvSpPr>
            <p:cNvPr id="835" name="Freeform: Shape 834">
              <a:extLst>
                <a:ext uri="{FF2B5EF4-FFF2-40B4-BE49-F238E27FC236}">
                  <a16:creationId xmlns:a16="http://schemas.microsoft.com/office/drawing/2014/main" id="{92E6DF30-A3D9-44C3-8CB9-1C4FBB7DFAAD}"/>
                </a:ext>
              </a:extLst>
            </p:cNvPr>
            <p:cNvSpPr/>
            <p:nvPr/>
          </p:nvSpPr>
          <p:spPr>
            <a:xfrm>
              <a:off x="18833685" y="1311973"/>
              <a:ext cx="57056" cy="53340"/>
            </a:xfrm>
            <a:custGeom>
              <a:avLst/>
              <a:gdLst>
                <a:gd name="connsiteX0" fmla="*/ 40627 w 57056"/>
                <a:gd name="connsiteY0" fmla="*/ 53160 h 53340"/>
                <a:gd name="connsiteX1" fmla="*/ 35865 w 57056"/>
                <a:gd name="connsiteY1" fmla="*/ 41921 h 53340"/>
                <a:gd name="connsiteX2" fmla="*/ 9764 w 57056"/>
                <a:gd name="connsiteY2" fmla="*/ 41921 h 53340"/>
                <a:gd name="connsiteX3" fmla="*/ 5099 w 57056"/>
                <a:gd name="connsiteY3" fmla="*/ 53160 h 53340"/>
                <a:gd name="connsiteX4" fmla="*/ -5477 w 57056"/>
                <a:gd name="connsiteY4" fmla="*/ 53160 h 53340"/>
                <a:gd name="connsiteX5" fmla="*/ 17861 w 57056"/>
                <a:gd name="connsiteY5" fmla="*/ -180 h 53340"/>
                <a:gd name="connsiteX6" fmla="*/ 28433 w 57056"/>
                <a:gd name="connsiteY6" fmla="*/ -180 h 53340"/>
                <a:gd name="connsiteX7" fmla="*/ 51580 w 57056"/>
                <a:gd name="connsiteY7" fmla="*/ 53160 h 53340"/>
                <a:gd name="connsiteX8" fmla="*/ 13480 w 57056"/>
                <a:gd name="connsiteY8" fmla="*/ 33158 h 53340"/>
                <a:gd name="connsiteX9" fmla="*/ 32530 w 57056"/>
                <a:gd name="connsiteY9" fmla="*/ 33158 h 53340"/>
                <a:gd name="connsiteX10" fmla="*/ 23005 w 57056"/>
                <a:gd name="connsiteY10" fmla="*/ 10774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056" h="53340">
                  <a:moveTo>
                    <a:pt x="40627" y="53160"/>
                  </a:moveTo>
                  <a:lnTo>
                    <a:pt x="35865" y="41921"/>
                  </a:lnTo>
                  <a:lnTo>
                    <a:pt x="9764" y="41921"/>
                  </a:lnTo>
                  <a:lnTo>
                    <a:pt x="5099" y="53160"/>
                  </a:lnTo>
                  <a:lnTo>
                    <a:pt x="-5477" y="53160"/>
                  </a:lnTo>
                  <a:lnTo>
                    <a:pt x="17861" y="-180"/>
                  </a:lnTo>
                  <a:lnTo>
                    <a:pt x="28433" y="-180"/>
                  </a:lnTo>
                  <a:lnTo>
                    <a:pt x="51580" y="53160"/>
                  </a:lnTo>
                  <a:close/>
                  <a:moveTo>
                    <a:pt x="13480" y="33158"/>
                  </a:moveTo>
                  <a:lnTo>
                    <a:pt x="32530" y="33158"/>
                  </a:lnTo>
                  <a:lnTo>
                    <a:pt x="23005" y="10774"/>
                  </a:lnTo>
                  <a:close/>
                </a:path>
              </a:pathLst>
            </a:custGeom>
            <a:solidFill>
              <a:srgbClr val="6D6E71"/>
            </a:solidFill>
            <a:ln w="9525" cap="flat">
              <a:noFill/>
              <a:prstDash val="solid"/>
              <a:miter/>
            </a:ln>
          </p:spPr>
          <p:txBody>
            <a:bodyPr rtlCol="0" anchor="ctr"/>
            <a:lstStyle/>
            <a:p>
              <a:endParaRPr lang="en-US"/>
            </a:p>
          </p:txBody>
        </p:sp>
        <p:sp>
          <p:nvSpPr>
            <p:cNvPr id="836" name="Freeform: Shape 835">
              <a:extLst>
                <a:ext uri="{FF2B5EF4-FFF2-40B4-BE49-F238E27FC236}">
                  <a16:creationId xmlns:a16="http://schemas.microsoft.com/office/drawing/2014/main" id="{CF37B41D-BE4F-473F-9B3D-70F20A684C5C}"/>
                </a:ext>
              </a:extLst>
            </p:cNvPr>
            <p:cNvSpPr/>
            <p:nvPr/>
          </p:nvSpPr>
          <p:spPr>
            <a:xfrm>
              <a:off x="18892454" y="1314640"/>
              <a:ext cx="27909" cy="51156"/>
            </a:xfrm>
            <a:custGeom>
              <a:avLst/>
              <a:gdLst>
                <a:gd name="connsiteX0" fmla="*/ 22433 w 27909"/>
                <a:gd name="connsiteY0" fmla="*/ 48016 h 51156"/>
                <a:gd name="connsiteX1" fmla="*/ 12243 w 27909"/>
                <a:gd name="connsiteY1" fmla="*/ 50969 h 51156"/>
                <a:gd name="connsiteX2" fmla="*/ 3574 w 27909"/>
                <a:gd name="connsiteY2" fmla="*/ 47921 h 51156"/>
                <a:gd name="connsiteX3" fmla="*/ 239 w 27909"/>
                <a:gd name="connsiteY3" fmla="*/ 38396 h 51156"/>
                <a:gd name="connsiteX4" fmla="*/ 239 w 27909"/>
                <a:gd name="connsiteY4" fmla="*/ 18299 h 51156"/>
                <a:gd name="connsiteX5" fmla="*/ -5477 w 27909"/>
                <a:gd name="connsiteY5" fmla="*/ 18299 h 51156"/>
                <a:gd name="connsiteX6" fmla="*/ -5477 w 27909"/>
                <a:gd name="connsiteY6" fmla="*/ 11059 h 51156"/>
                <a:gd name="connsiteX7" fmla="*/ 337 w 27909"/>
                <a:gd name="connsiteY7" fmla="*/ 11059 h 51156"/>
                <a:gd name="connsiteX8" fmla="*/ 337 w 27909"/>
                <a:gd name="connsiteY8" fmla="*/ -180 h 51156"/>
                <a:gd name="connsiteX9" fmla="*/ 9862 w 27909"/>
                <a:gd name="connsiteY9" fmla="*/ -180 h 51156"/>
                <a:gd name="connsiteX10" fmla="*/ 9862 w 27909"/>
                <a:gd name="connsiteY10" fmla="*/ 11059 h 51156"/>
                <a:gd name="connsiteX11" fmla="*/ 21480 w 27909"/>
                <a:gd name="connsiteY11" fmla="*/ 11059 h 51156"/>
                <a:gd name="connsiteX12" fmla="*/ 21480 w 27909"/>
                <a:gd name="connsiteY12" fmla="*/ 18299 h 51156"/>
                <a:gd name="connsiteX13" fmla="*/ 9862 w 27909"/>
                <a:gd name="connsiteY13" fmla="*/ 18299 h 51156"/>
                <a:gd name="connsiteX14" fmla="*/ 9862 w 27909"/>
                <a:gd name="connsiteY14" fmla="*/ 36682 h 51156"/>
                <a:gd name="connsiteX15" fmla="*/ 10908 w 27909"/>
                <a:gd name="connsiteY15" fmla="*/ 40682 h 51156"/>
                <a:gd name="connsiteX16" fmla="*/ 14052 w 27909"/>
                <a:gd name="connsiteY16" fmla="*/ 41825 h 51156"/>
                <a:gd name="connsiteX17" fmla="*/ 19861 w 27909"/>
                <a:gd name="connsiteY17" fmla="*/ 40206 h 51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909" h="51156">
                  <a:moveTo>
                    <a:pt x="22433" y="48016"/>
                  </a:moveTo>
                  <a:cubicBezTo>
                    <a:pt x="19387" y="49950"/>
                    <a:pt x="15861" y="50969"/>
                    <a:pt x="12243" y="50969"/>
                  </a:cubicBezTo>
                  <a:cubicBezTo>
                    <a:pt x="9099" y="51074"/>
                    <a:pt x="5955" y="49988"/>
                    <a:pt x="3574" y="47921"/>
                  </a:cubicBezTo>
                  <a:cubicBezTo>
                    <a:pt x="1100" y="45388"/>
                    <a:pt x="-45" y="41901"/>
                    <a:pt x="239" y="38396"/>
                  </a:cubicBezTo>
                  <a:lnTo>
                    <a:pt x="239" y="18299"/>
                  </a:lnTo>
                  <a:lnTo>
                    <a:pt x="-5477" y="18299"/>
                  </a:lnTo>
                  <a:lnTo>
                    <a:pt x="-5477" y="11059"/>
                  </a:lnTo>
                  <a:lnTo>
                    <a:pt x="337" y="11059"/>
                  </a:lnTo>
                  <a:lnTo>
                    <a:pt x="337" y="-180"/>
                  </a:lnTo>
                  <a:lnTo>
                    <a:pt x="9862" y="-180"/>
                  </a:lnTo>
                  <a:lnTo>
                    <a:pt x="9862" y="11059"/>
                  </a:lnTo>
                  <a:lnTo>
                    <a:pt x="21480" y="11059"/>
                  </a:lnTo>
                  <a:lnTo>
                    <a:pt x="21480" y="18299"/>
                  </a:lnTo>
                  <a:lnTo>
                    <a:pt x="9862" y="18299"/>
                  </a:lnTo>
                  <a:lnTo>
                    <a:pt x="9862" y="36682"/>
                  </a:lnTo>
                  <a:cubicBezTo>
                    <a:pt x="9671" y="38101"/>
                    <a:pt x="10052" y="39530"/>
                    <a:pt x="10908" y="40682"/>
                  </a:cubicBezTo>
                  <a:cubicBezTo>
                    <a:pt x="11764" y="41501"/>
                    <a:pt x="12908" y="41921"/>
                    <a:pt x="14052" y="41825"/>
                  </a:cubicBezTo>
                  <a:cubicBezTo>
                    <a:pt x="16052" y="41682"/>
                    <a:pt x="18052" y="41140"/>
                    <a:pt x="19861" y="40206"/>
                  </a:cubicBezTo>
                  <a:close/>
                </a:path>
              </a:pathLst>
            </a:custGeom>
            <a:solidFill>
              <a:srgbClr val="6D6E71"/>
            </a:solidFill>
            <a:ln w="9525" cap="flat">
              <a:noFill/>
              <a:prstDash val="solid"/>
              <a:miter/>
            </a:ln>
          </p:spPr>
          <p:txBody>
            <a:bodyPr rtlCol="0" anchor="ctr"/>
            <a:lstStyle/>
            <a:p>
              <a:endParaRPr lang="en-US"/>
            </a:p>
          </p:txBody>
        </p:sp>
        <p:sp>
          <p:nvSpPr>
            <p:cNvPr id="837" name="Freeform: Shape 836">
              <a:extLst>
                <a:ext uri="{FF2B5EF4-FFF2-40B4-BE49-F238E27FC236}">
                  <a16:creationId xmlns:a16="http://schemas.microsoft.com/office/drawing/2014/main" id="{81ABF7BC-E8BB-4882-A881-F59B62CF2420}"/>
                </a:ext>
              </a:extLst>
            </p:cNvPr>
            <p:cNvSpPr/>
            <p:nvPr/>
          </p:nvSpPr>
          <p:spPr>
            <a:xfrm>
              <a:off x="18923126" y="1314640"/>
              <a:ext cx="27909" cy="51153"/>
            </a:xfrm>
            <a:custGeom>
              <a:avLst/>
              <a:gdLst>
                <a:gd name="connsiteX0" fmla="*/ 22433 w 27909"/>
                <a:gd name="connsiteY0" fmla="*/ 48016 h 51153"/>
                <a:gd name="connsiteX1" fmla="*/ 12145 w 27909"/>
                <a:gd name="connsiteY1" fmla="*/ 50969 h 51153"/>
                <a:gd name="connsiteX2" fmla="*/ 3574 w 27909"/>
                <a:gd name="connsiteY2" fmla="*/ 47921 h 51153"/>
                <a:gd name="connsiteX3" fmla="*/ 239 w 27909"/>
                <a:gd name="connsiteY3" fmla="*/ 38396 h 51153"/>
                <a:gd name="connsiteX4" fmla="*/ 239 w 27909"/>
                <a:gd name="connsiteY4" fmla="*/ 18299 h 51153"/>
                <a:gd name="connsiteX5" fmla="*/ -5477 w 27909"/>
                <a:gd name="connsiteY5" fmla="*/ 18299 h 51153"/>
                <a:gd name="connsiteX6" fmla="*/ -5477 w 27909"/>
                <a:gd name="connsiteY6" fmla="*/ 11059 h 51153"/>
                <a:gd name="connsiteX7" fmla="*/ 332 w 27909"/>
                <a:gd name="connsiteY7" fmla="*/ 11059 h 51153"/>
                <a:gd name="connsiteX8" fmla="*/ 332 w 27909"/>
                <a:gd name="connsiteY8" fmla="*/ -180 h 51153"/>
                <a:gd name="connsiteX9" fmla="*/ 9857 w 27909"/>
                <a:gd name="connsiteY9" fmla="*/ -180 h 51153"/>
                <a:gd name="connsiteX10" fmla="*/ 9857 w 27909"/>
                <a:gd name="connsiteY10" fmla="*/ 11059 h 51153"/>
                <a:gd name="connsiteX11" fmla="*/ 21480 w 27909"/>
                <a:gd name="connsiteY11" fmla="*/ 11059 h 51153"/>
                <a:gd name="connsiteX12" fmla="*/ 21480 w 27909"/>
                <a:gd name="connsiteY12" fmla="*/ 18299 h 51153"/>
                <a:gd name="connsiteX13" fmla="*/ 9857 w 27909"/>
                <a:gd name="connsiteY13" fmla="*/ 18299 h 51153"/>
                <a:gd name="connsiteX14" fmla="*/ 9857 w 27909"/>
                <a:gd name="connsiteY14" fmla="*/ 36682 h 51153"/>
                <a:gd name="connsiteX15" fmla="*/ 10908 w 27909"/>
                <a:gd name="connsiteY15" fmla="*/ 40682 h 51153"/>
                <a:gd name="connsiteX16" fmla="*/ 14145 w 27909"/>
                <a:gd name="connsiteY16" fmla="*/ 41825 h 51153"/>
                <a:gd name="connsiteX17" fmla="*/ 19954 w 27909"/>
                <a:gd name="connsiteY17" fmla="*/ 40206 h 51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909" h="51153">
                  <a:moveTo>
                    <a:pt x="22433" y="48016"/>
                  </a:moveTo>
                  <a:cubicBezTo>
                    <a:pt x="19382" y="49960"/>
                    <a:pt x="15764" y="50988"/>
                    <a:pt x="12145" y="50969"/>
                  </a:cubicBezTo>
                  <a:cubicBezTo>
                    <a:pt x="9001" y="51055"/>
                    <a:pt x="5955" y="49969"/>
                    <a:pt x="3574" y="47921"/>
                  </a:cubicBezTo>
                  <a:cubicBezTo>
                    <a:pt x="1095" y="45388"/>
                    <a:pt x="-49" y="41901"/>
                    <a:pt x="239" y="38396"/>
                  </a:cubicBezTo>
                  <a:lnTo>
                    <a:pt x="239" y="18299"/>
                  </a:lnTo>
                  <a:lnTo>
                    <a:pt x="-5477" y="18299"/>
                  </a:lnTo>
                  <a:lnTo>
                    <a:pt x="-5477" y="11059"/>
                  </a:lnTo>
                  <a:lnTo>
                    <a:pt x="332" y="11059"/>
                  </a:lnTo>
                  <a:lnTo>
                    <a:pt x="332" y="-180"/>
                  </a:lnTo>
                  <a:lnTo>
                    <a:pt x="9857" y="-180"/>
                  </a:lnTo>
                  <a:lnTo>
                    <a:pt x="9857" y="11059"/>
                  </a:lnTo>
                  <a:lnTo>
                    <a:pt x="21480" y="11059"/>
                  </a:lnTo>
                  <a:lnTo>
                    <a:pt x="21480" y="18299"/>
                  </a:lnTo>
                  <a:lnTo>
                    <a:pt x="9857" y="18299"/>
                  </a:lnTo>
                  <a:lnTo>
                    <a:pt x="9857" y="36682"/>
                  </a:lnTo>
                  <a:cubicBezTo>
                    <a:pt x="9764" y="38101"/>
                    <a:pt x="10146" y="39511"/>
                    <a:pt x="10908" y="40682"/>
                  </a:cubicBezTo>
                  <a:cubicBezTo>
                    <a:pt x="11764" y="41501"/>
                    <a:pt x="12908" y="41911"/>
                    <a:pt x="14145" y="41825"/>
                  </a:cubicBezTo>
                  <a:cubicBezTo>
                    <a:pt x="16145" y="41673"/>
                    <a:pt x="18145" y="41120"/>
                    <a:pt x="19954" y="40206"/>
                  </a:cubicBezTo>
                  <a:close/>
                </a:path>
              </a:pathLst>
            </a:custGeom>
            <a:solidFill>
              <a:srgbClr val="6D6E71"/>
            </a:solidFill>
            <a:ln w="9525" cap="flat">
              <a:noFill/>
              <a:prstDash val="solid"/>
              <a:miter/>
            </a:ln>
          </p:spPr>
          <p:txBody>
            <a:bodyPr rtlCol="0" anchor="ctr"/>
            <a:lstStyle/>
            <a:p>
              <a:endParaRPr lang="en-US"/>
            </a:p>
          </p:txBody>
        </p:sp>
        <p:sp>
          <p:nvSpPr>
            <p:cNvPr id="838" name="Freeform: Shape 837">
              <a:extLst>
                <a:ext uri="{FF2B5EF4-FFF2-40B4-BE49-F238E27FC236}">
                  <a16:creationId xmlns:a16="http://schemas.microsoft.com/office/drawing/2014/main" id="{E064DC6E-CCDE-4B81-9E5F-D8C69A6C1904}"/>
                </a:ext>
              </a:extLst>
            </p:cNvPr>
            <p:cNvSpPr/>
            <p:nvPr/>
          </p:nvSpPr>
          <p:spPr>
            <a:xfrm>
              <a:off x="18953792" y="1324260"/>
              <a:ext cx="42969" cy="41433"/>
            </a:xfrm>
            <a:custGeom>
              <a:avLst/>
              <a:gdLst>
                <a:gd name="connsiteX0" fmla="*/ 27198 w 42969"/>
                <a:gd name="connsiteY0" fmla="*/ 2392 h 41433"/>
                <a:gd name="connsiteX1" fmla="*/ 34723 w 42969"/>
                <a:gd name="connsiteY1" fmla="*/ 9726 h 41433"/>
                <a:gd name="connsiteX2" fmla="*/ 37486 w 42969"/>
                <a:gd name="connsiteY2" fmla="*/ 20489 h 41433"/>
                <a:gd name="connsiteX3" fmla="*/ 34723 w 42969"/>
                <a:gd name="connsiteY3" fmla="*/ 31348 h 41433"/>
                <a:gd name="connsiteX4" fmla="*/ 27198 w 42969"/>
                <a:gd name="connsiteY4" fmla="*/ 38682 h 41433"/>
                <a:gd name="connsiteX5" fmla="*/ 4813 w 42969"/>
                <a:gd name="connsiteY5" fmla="*/ 38682 h 41433"/>
                <a:gd name="connsiteX6" fmla="*/ -2805 w 42969"/>
                <a:gd name="connsiteY6" fmla="*/ 31348 h 41433"/>
                <a:gd name="connsiteX7" fmla="*/ -5470 w 42969"/>
                <a:gd name="connsiteY7" fmla="*/ 20489 h 41433"/>
                <a:gd name="connsiteX8" fmla="*/ -2805 w 42969"/>
                <a:gd name="connsiteY8" fmla="*/ 9726 h 41433"/>
                <a:gd name="connsiteX9" fmla="*/ 4813 w 42969"/>
                <a:gd name="connsiteY9" fmla="*/ 2392 h 41433"/>
                <a:gd name="connsiteX10" fmla="*/ 27198 w 42969"/>
                <a:gd name="connsiteY10" fmla="*/ 2392 h 41433"/>
                <a:gd name="connsiteX11" fmla="*/ 7673 w 42969"/>
                <a:gd name="connsiteY11" fmla="*/ 11917 h 41433"/>
                <a:gd name="connsiteX12" fmla="*/ 7673 w 42969"/>
                <a:gd name="connsiteY12" fmla="*/ 29728 h 41433"/>
                <a:gd name="connsiteX13" fmla="*/ 16054 w 42969"/>
                <a:gd name="connsiteY13" fmla="*/ 33158 h 41433"/>
                <a:gd name="connsiteX14" fmla="*/ 24244 w 42969"/>
                <a:gd name="connsiteY14" fmla="*/ 29728 h 41433"/>
                <a:gd name="connsiteX15" fmla="*/ 24244 w 42969"/>
                <a:gd name="connsiteY15" fmla="*/ 11917 h 41433"/>
                <a:gd name="connsiteX16" fmla="*/ 16054 w 42969"/>
                <a:gd name="connsiteY16" fmla="*/ 8488 h 41433"/>
                <a:gd name="connsiteX17" fmla="*/ 7673 w 42969"/>
                <a:gd name="connsiteY17" fmla="*/ 11726 h 4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969" h="41433">
                  <a:moveTo>
                    <a:pt x="27198" y="2392"/>
                  </a:moveTo>
                  <a:cubicBezTo>
                    <a:pt x="30342" y="4087"/>
                    <a:pt x="32914" y="6621"/>
                    <a:pt x="34723" y="9726"/>
                  </a:cubicBezTo>
                  <a:cubicBezTo>
                    <a:pt x="36630" y="13003"/>
                    <a:pt x="37583" y="16717"/>
                    <a:pt x="37486" y="20489"/>
                  </a:cubicBezTo>
                  <a:cubicBezTo>
                    <a:pt x="37583" y="24290"/>
                    <a:pt x="36630" y="28033"/>
                    <a:pt x="34723" y="31348"/>
                  </a:cubicBezTo>
                  <a:cubicBezTo>
                    <a:pt x="32914" y="34453"/>
                    <a:pt x="30342" y="36987"/>
                    <a:pt x="27198" y="38682"/>
                  </a:cubicBezTo>
                  <a:cubicBezTo>
                    <a:pt x="20152" y="42111"/>
                    <a:pt x="11864" y="42111"/>
                    <a:pt x="4813" y="38682"/>
                  </a:cubicBezTo>
                  <a:cubicBezTo>
                    <a:pt x="1576" y="37044"/>
                    <a:pt x="-996" y="34491"/>
                    <a:pt x="-2805" y="31348"/>
                  </a:cubicBezTo>
                  <a:cubicBezTo>
                    <a:pt x="-4614" y="28033"/>
                    <a:pt x="-5568" y="24280"/>
                    <a:pt x="-5470" y="20489"/>
                  </a:cubicBezTo>
                  <a:cubicBezTo>
                    <a:pt x="-5568" y="16727"/>
                    <a:pt x="-4614" y="13012"/>
                    <a:pt x="-2805" y="9726"/>
                  </a:cubicBezTo>
                  <a:cubicBezTo>
                    <a:pt x="-996" y="6611"/>
                    <a:pt x="1674" y="4068"/>
                    <a:pt x="4813" y="2392"/>
                  </a:cubicBezTo>
                  <a:cubicBezTo>
                    <a:pt x="11864" y="-1037"/>
                    <a:pt x="20152" y="-1037"/>
                    <a:pt x="27198" y="2392"/>
                  </a:cubicBezTo>
                  <a:close/>
                  <a:moveTo>
                    <a:pt x="7673" y="11917"/>
                  </a:moveTo>
                  <a:cubicBezTo>
                    <a:pt x="3385" y="17079"/>
                    <a:pt x="3385" y="24566"/>
                    <a:pt x="7673" y="29728"/>
                  </a:cubicBezTo>
                  <a:cubicBezTo>
                    <a:pt x="9864" y="32024"/>
                    <a:pt x="12910" y="33281"/>
                    <a:pt x="16054" y="33158"/>
                  </a:cubicBezTo>
                  <a:cubicBezTo>
                    <a:pt x="19198" y="33262"/>
                    <a:pt x="22152" y="32005"/>
                    <a:pt x="24244" y="29728"/>
                  </a:cubicBezTo>
                  <a:cubicBezTo>
                    <a:pt x="28533" y="24566"/>
                    <a:pt x="28533" y="17079"/>
                    <a:pt x="24244" y="11917"/>
                  </a:cubicBezTo>
                  <a:cubicBezTo>
                    <a:pt x="22152" y="9640"/>
                    <a:pt x="19198" y="8383"/>
                    <a:pt x="16054" y="8488"/>
                  </a:cubicBezTo>
                  <a:cubicBezTo>
                    <a:pt x="12910" y="8316"/>
                    <a:pt x="9864" y="9497"/>
                    <a:pt x="7673" y="11726"/>
                  </a:cubicBezTo>
                  <a:close/>
                </a:path>
              </a:pathLst>
            </a:custGeom>
            <a:solidFill>
              <a:srgbClr val="6D6E71"/>
            </a:solidFill>
            <a:ln w="9525" cap="flat">
              <a:noFill/>
              <a:prstDash val="solid"/>
              <a:miter/>
            </a:ln>
          </p:spPr>
          <p:txBody>
            <a:bodyPr rtlCol="0" anchor="ctr"/>
            <a:lstStyle/>
            <a:p>
              <a:endParaRPr lang="en-US"/>
            </a:p>
          </p:txBody>
        </p:sp>
        <p:sp>
          <p:nvSpPr>
            <p:cNvPr id="839" name="Freeform: Shape 838">
              <a:extLst>
                <a:ext uri="{FF2B5EF4-FFF2-40B4-BE49-F238E27FC236}">
                  <a16:creationId xmlns:a16="http://schemas.microsoft.com/office/drawing/2014/main" id="{55A15B6F-6FA0-4C8D-9D0F-1357E821AB87}"/>
                </a:ext>
              </a:extLst>
            </p:cNvPr>
            <p:cNvSpPr/>
            <p:nvPr/>
          </p:nvSpPr>
          <p:spPr>
            <a:xfrm>
              <a:off x="19005707" y="1324165"/>
              <a:ext cx="23431" cy="41052"/>
            </a:xfrm>
            <a:custGeom>
              <a:avLst/>
              <a:gdLst>
                <a:gd name="connsiteX0" fmla="*/ 9671 w 23431"/>
                <a:gd name="connsiteY0" fmla="*/ 2011 h 41052"/>
                <a:gd name="connsiteX1" fmla="*/ 17954 w 23431"/>
                <a:gd name="connsiteY1" fmla="*/ -180 h 41052"/>
                <a:gd name="connsiteX2" fmla="*/ 17954 w 23431"/>
                <a:gd name="connsiteY2" fmla="*/ 9345 h 41052"/>
                <a:gd name="connsiteX3" fmla="*/ 7857 w 23431"/>
                <a:gd name="connsiteY3" fmla="*/ 12298 h 41052"/>
                <a:gd name="connsiteX4" fmla="*/ 4048 w 23431"/>
                <a:gd name="connsiteY4" fmla="*/ 21251 h 41052"/>
                <a:gd name="connsiteX5" fmla="*/ 4048 w 23431"/>
                <a:gd name="connsiteY5" fmla="*/ 40873 h 41052"/>
                <a:gd name="connsiteX6" fmla="*/ -5477 w 23431"/>
                <a:gd name="connsiteY6" fmla="*/ 40873 h 41052"/>
                <a:gd name="connsiteX7" fmla="*/ -5477 w 23431"/>
                <a:gd name="connsiteY7" fmla="*/ 106 h 41052"/>
                <a:gd name="connsiteX8" fmla="*/ 4048 w 23431"/>
                <a:gd name="connsiteY8" fmla="*/ 106 h 41052"/>
                <a:gd name="connsiteX9" fmla="*/ 4048 w 23431"/>
                <a:gd name="connsiteY9" fmla="*/ 8012 h 41052"/>
                <a:gd name="connsiteX10" fmla="*/ 9671 w 23431"/>
                <a:gd name="connsiteY10" fmla="*/ 2011 h 4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31" h="41052">
                  <a:moveTo>
                    <a:pt x="9671" y="2011"/>
                  </a:moveTo>
                  <a:cubicBezTo>
                    <a:pt x="12238" y="620"/>
                    <a:pt x="15099" y="-132"/>
                    <a:pt x="17954" y="-180"/>
                  </a:cubicBezTo>
                  <a:lnTo>
                    <a:pt x="17954" y="9345"/>
                  </a:lnTo>
                  <a:cubicBezTo>
                    <a:pt x="14336" y="8935"/>
                    <a:pt x="10718" y="10002"/>
                    <a:pt x="7857" y="12298"/>
                  </a:cubicBezTo>
                  <a:cubicBezTo>
                    <a:pt x="5285" y="14546"/>
                    <a:pt x="3858" y="17841"/>
                    <a:pt x="4048" y="21251"/>
                  </a:cubicBezTo>
                  <a:lnTo>
                    <a:pt x="4048" y="40873"/>
                  </a:lnTo>
                  <a:lnTo>
                    <a:pt x="-5477" y="40873"/>
                  </a:lnTo>
                  <a:lnTo>
                    <a:pt x="-5477" y="106"/>
                  </a:lnTo>
                  <a:lnTo>
                    <a:pt x="4048" y="106"/>
                  </a:lnTo>
                  <a:lnTo>
                    <a:pt x="4048" y="8012"/>
                  </a:lnTo>
                  <a:cubicBezTo>
                    <a:pt x="5285" y="5516"/>
                    <a:pt x="7290" y="3430"/>
                    <a:pt x="9671" y="2011"/>
                  </a:cubicBezTo>
                  <a:close/>
                </a:path>
              </a:pathLst>
            </a:custGeom>
            <a:solidFill>
              <a:srgbClr val="6D6E71"/>
            </a:solidFill>
            <a:ln w="9525" cap="flat">
              <a:noFill/>
              <a:prstDash val="solid"/>
              <a:miter/>
            </a:ln>
          </p:spPr>
          <p:txBody>
            <a:bodyPr rtlCol="0" anchor="ctr"/>
            <a:lstStyle/>
            <a:p>
              <a:endParaRPr lang="en-US"/>
            </a:p>
          </p:txBody>
        </p:sp>
        <p:sp>
          <p:nvSpPr>
            <p:cNvPr id="840" name="Freeform: Shape 839">
              <a:extLst>
                <a:ext uri="{FF2B5EF4-FFF2-40B4-BE49-F238E27FC236}">
                  <a16:creationId xmlns:a16="http://schemas.microsoft.com/office/drawing/2014/main" id="{8A182D06-2363-43D9-8434-845F4B3FC835}"/>
                </a:ext>
              </a:extLst>
            </p:cNvPr>
            <p:cNvSpPr/>
            <p:nvPr/>
          </p:nvSpPr>
          <p:spPr>
            <a:xfrm>
              <a:off x="19035808" y="1324126"/>
              <a:ext cx="39277" cy="41187"/>
            </a:xfrm>
            <a:custGeom>
              <a:avLst/>
              <a:gdLst>
                <a:gd name="connsiteX0" fmla="*/ 29670 w 39277"/>
                <a:gd name="connsiteY0" fmla="*/ 4145 h 41187"/>
                <a:gd name="connsiteX1" fmla="*/ 33767 w 39277"/>
                <a:gd name="connsiteY1" fmla="*/ 15575 h 41187"/>
                <a:gd name="connsiteX2" fmla="*/ 33767 w 39277"/>
                <a:gd name="connsiteY2" fmla="*/ 41007 h 41187"/>
                <a:gd name="connsiteX3" fmla="*/ 23763 w 39277"/>
                <a:gd name="connsiteY3" fmla="*/ 41007 h 41187"/>
                <a:gd name="connsiteX4" fmla="*/ 23763 w 39277"/>
                <a:gd name="connsiteY4" fmla="*/ 18528 h 41187"/>
                <a:gd name="connsiteX5" fmla="*/ 21289 w 39277"/>
                <a:gd name="connsiteY5" fmla="*/ 11765 h 41187"/>
                <a:gd name="connsiteX6" fmla="*/ 14717 w 39277"/>
                <a:gd name="connsiteY6" fmla="*/ 9289 h 41187"/>
                <a:gd name="connsiteX7" fmla="*/ 6904 w 39277"/>
                <a:gd name="connsiteY7" fmla="*/ 12622 h 41187"/>
                <a:gd name="connsiteX8" fmla="*/ 4048 w 39277"/>
                <a:gd name="connsiteY8" fmla="*/ 21004 h 41187"/>
                <a:gd name="connsiteX9" fmla="*/ 4048 w 39277"/>
                <a:gd name="connsiteY9" fmla="*/ 41007 h 41187"/>
                <a:gd name="connsiteX10" fmla="*/ -5477 w 39277"/>
                <a:gd name="connsiteY10" fmla="*/ 41007 h 41187"/>
                <a:gd name="connsiteX11" fmla="*/ -5477 w 39277"/>
                <a:gd name="connsiteY11" fmla="*/ 240 h 41187"/>
                <a:gd name="connsiteX12" fmla="*/ 4048 w 39277"/>
                <a:gd name="connsiteY12" fmla="*/ 240 h 41187"/>
                <a:gd name="connsiteX13" fmla="*/ 4048 w 39277"/>
                <a:gd name="connsiteY13" fmla="*/ 7860 h 41187"/>
                <a:gd name="connsiteX14" fmla="*/ 18619 w 39277"/>
                <a:gd name="connsiteY14" fmla="*/ -141 h 41187"/>
                <a:gd name="connsiteX15" fmla="*/ 29670 w 39277"/>
                <a:gd name="connsiteY15" fmla="*/ 4145 h 41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277" h="41187">
                  <a:moveTo>
                    <a:pt x="29670" y="4145"/>
                  </a:moveTo>
                  <a:cubicBezTo>
                    <a:pt x="32526" y="7241"/>
                    <a:pt x="34051" y="11365"/>
                    <a:pt x="33767" y="15575"/>
                  </a:cubicBezTo>
                  <a:lnTo>
                    <a:pt x="33767" y="41007"/>
                  </a:lnTo>
                  <a:lnTo>
                    <a:pt x="23763" y="41007"/>
                  </a:lnTo>
                  <a:lnTo>
                    <a:pt x="23763" y="18528"/>
                  </a:lnTo>
                  <a:cubicBezTo>
                    <a:pt x="23861" y="16032"/>
                    <a:pt x="23001" y="13613"/>
                    <a:pt x="21289" y="11765"/>
                  </a:cubicBezTo>
                  <a:cubicBezTo>
                    <a:pt x="19573" y="10079"/>
                    <a:pt x="17192" y="9184"/>
                    <a:pt x="14717" y="9289"/>
                  </a:cubicBezTo>
                  <a:cubicBezTo>
                    <a:pt x="11764" y="9117"/>
                    <a:pt x="8811" y="10346"/>
                    <a:pt x="6904" y="12622"/>
                  </a:cubicBezTo>
                  <a:cubicBezTo>
                    <a:pt x="4904" y="14966"/>
                    <a:pt x="3951" y="17956"/>
                    <a:pt x="4048" y="21004"/>
                  </a:cubicBezTo>
                  <a:lnTo>
                    <a:pt x="4048" y="41007"/>
                  </a:lnTo>
                  <a:lnTo>
                    <a:pt x="-5477" y="41007"/>
                  </a:lnTo>
                  <a:lnTo>
                    <a:pt x="-5477" y="240"/>
                  </a:lnTo>
                  <a:lnTo>
                    <a:pt x="4048" y="240"/>
                  </a:lnTo>
                  <a:lnTo>
                    <a:pt x="4048" y="7860"/>
                  </a:lnTo>
                  <a:cubicBezTo>
                    <a:pt x="6904" y="2564"/>
                    <a:pt x="12620" y="-569"/>
                    <a:pt x="18619" y="-141"/>
                  </a:cubicBezTo>
                  <a:cubicBezTo>
                    <a:pt x="22717" y="-370"/>
                    <a:pt x="26814" y="1193"/>
                    <a:pt x="29670" y="4145"/>
                  </a:cubicBezTo>
                  <a:close/>
                </a:path>
              </a:pathLst>
            </a:custGeom>
            <a:solidFill>
              <a:srgbClr val="6D6E71"/>
            </a:solidFill>
            <a:ln w="9525" cap="flat">
              <a:noFill/>
              <a:prstDash val="solid"/>
              <a:miter/>
            </a:ln>
          </p:spPr>
          <p:txBody>
            <a:bodyPr rtlCol="0" anchor="ctr"/>
            <a:lstStyle/>
            <a:p>
              <a:endParaRPr lang="en-US"/>
            </a:p>
          </p:txBody>
        </p:sp>
        <p:sp>
          <p:nvSpPr>
            <p:cNvPr id="841" name="Freeform: Shape 840">
              <a:extLst>
                <a:ext uri="{FF2B5EF4-FFF2-40B4-BE49-F238E27FC236}">
                  <a16:creationId xmlns:a16="http://schemas.microsoft.com/office/drawing/2014/main" id="{64E718D9-A479-4229-A997-5ECD91B28B8F}"/>
                </a:ext>
              </a:extLst>
            </p:cNvPr>
            <p:cNvSpPr/>
            <p:nvPr/>
          </p:nvSpPr>
          <p:spPr>
            <a:xfrm>
              <a:off x="19083527" y="1324495"/>
              <a:ext cx="40075" cy="41489"/>
            </a:xfrm>
            <a:custGeom>
              <a:avLst/>
              <a:gdLst>
                <a:gd name="connsiteX0" fmla="*/ 29576 w 40075"/>
                <a:gd name="connsiteY0" fmla="*/ 5206 h 41489"/>
                <a:gd name="connsiteX1" fmla="*/ 34529 w 40075"/>
                <a:gd name="connsiteY1" fmla="*/ 20826 h 41489"/>
                <a:gd name="connsiteX2" fmla="*/ 34529 w 40075"/>
                <a:gd name="connsiteY2" fmla="*/ 23779 h 41489"/>
                <a:gd name="connsiteX3" fmla="*/ 4428 w 40075"/>
                <a:gd name="connsiteY3" fmla="*/ 23779 h 41489"/>
                <a:gd name="connsiteX4" fmla="*/ 16144 w 40075"/>
                <a:gd name="connsiteY4" fmla="*/ 33304 h 41489"/>
                <a:gd name="connsiteX5" fmla="*/ 22051 w 40075"/>
                <a:gd name="connsiteY5" fmla="*/ 32161 h 41489"/>
                <a:gd name="connsiteX6" fmla="*/ 27101 w 40075"/>
                <a:gd name="connsiteY6" fmla="*/ 28732 h 41489"/>
                <a:gd name="connsiteX7" fmla="*/ 32431 w 40075"/>
                <a:gd name="connsiteY7" fmla="*/ 34352 h 41489"/>
                <a:gd name="connsiteX8" fmla="*/ 25004 w 40075"/>
                <a:gd name="connsiteY8" fmla="*/ 39496 h 41489"/>
                <a:gd name="connsiteX9" fmla="*/ 15479 w 40075"/>
                <a:gd name="connsiteY9" fmla="*/ 41305 h 41489"/>
                <a:gd name="connsiteX10" fmla="*/ 4428 w 40075"/>
                <a:gd name="connsiteY10" fmla="*/ 38733 h 41489"/>
                <a:gd name="connsiteX11" fmla="*/ -2906 w 40075"/>
                <a:gd name="connsiteY11" fmla="*/ 31495 h 41489"/>
                <a:gd name="connsiteX12" fmla="*/ -2906 w 40075"/>
                <a:gd name="connsiteY12" fmla="*/ 9873 h 41489"/>
                <a:gd name="connsiteX13" fmla="*/ 4526 w 40075"/>
                <a:gd name="connsiteY13" fmla="*/ 2539 h 41489"/>
                <a:gd name="connsiteX14" fmla="*/ 15195 w 40075"/>
                <a:gd name="connsiteY14" fmla="*/ -128 h 41489"/>
                <a:gd name="connsiteX15" fmla="*/ 29576 w 40075"/>
                <a:gd name="connsiteY15" fmla="*/ 5206 h 41489"/>
                <a:gd name="connsiteX16" fmla="*/ 25478 w 40075"/>
                <a:gd name="connsiteY16" fmla="*/ 17112 h 41489"/>
                <a:gd name="connsiteX17" fmla="*/ 22525 w 40075"/>
                <a:gd name="connsiteY17" fmla="*/ 9968 h 41489"/>
                <a:gd name="connsiteX18" fmla="*/ 15005 w 40075"/>
                <a:gd name="connsiteY18" fmla="*/ 7301 h 41489"/>
                <a:gd name="connsiteX19" fmla="*/ 7763 w 40075"/>
                <a:gd name="connsiteY19" fmla="*/ 9968 h 41489"/>
                <a:gd name="connsiteX20" fmla="*/ 4145 w 40075"/>
                <a:gd name="connsiteY20" fmla="*/ 17112 h 41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075" h="41489">
                  <a:moveTo>
                    <a:pt x="29576" y="5206"/>
                  </a:moveTo>
                  <a:cubicBezTo>
                    <a:pt x="33101" y="9606"/>
                    <a:pt x="34910" y="15178"/>
                    <a:pt x="34529" y="20826"/>
                  </a:cubicBezTo>
                  <a:cubicBezTo>
                    <a:pt x="34622" y="21808"/>
                    <a:pt x="34622" y="22798"/>
                    <a:pt x="34529" y="23779"/>
                  </a:cubicBezTo>
                  <a:lnTo>
                    <a:pt x="4428" y="23779"/>
                  </a:lnTo>
                  <a:cubicBezTo>
                    <a:pt x="5382" y="29446"/>
                    <a:pt x="10433" y="33523"/>
                    <a:pt x="16144" y="33304"/>
                  </a:cubicBezTo>
                  <a:cubicBezTo>
                    <a:pt x="18144" y="33314"/>
                    <a:pt x="20144" y="32923"/>
                    <a:pt x="22051" y="32161"/>
                  </a:cubicBezTo>
                  <a:cubicBezTo>
                    <a:pt x="23957" y="31399"/>
                    <a:pt x="25669" y="30237"/>
                    <a:pt x="27101" y="28732"/>
                  </a:cubicBezTo>
                  <a:lnTo>
                    <a:pt x="32431" y="34352"/>
                  </a:lnTo>
                  <a:cubicBezTo>
                    <a:pt x="30338" y="36571"/>
                    <a:pt x="27767" y="38324"/>
                    <a:pt x="25004" y="39496"/>
                  </a:cubicBezTo>
                  <a:cubicBezTo>
                    <a:pt x="21958" y="40715"/>
                    <a:pt x="18716" y="41334"/>
                    <a:pt x="15479" y="41305"/>
                  </a:cubicBezTo>
                  <a:cubicBezTo>
                    <a:pt x="11670" y="41381"/>
                    <a:pt x="7861" y="40496"/>
                    <a:pt x="4428" y="38733"/>
                  </a:cubicBezTo>
                  <a:cubicBezTo>
                    <a:pt x="1284" y="37095"/>
                    <a:pt x="-1190" y="34571"/>
                    <a:pt x="-2906" y="31495"/>
                  </a:cubicBezTo>
                  <a:cubicBezTo>
                    <a:pt x="-6334" y="24694"/>
                    <a:pt x="-6334" y="16674"/>
                    <a:pt x="-2906" y="9873"/>
                  </a:cubicBezTo>
                  <a:cubicBezTo>
                    <a:pt x="-1190" y="6787"/>
                    <a:pt x="1382" y="4243"/>
                    <a:pt x="4526" y="2539"/>
                  </a:cubicBezTo>
                  <a:cubicBezTo>
                    <a:pt x="7763" y="710"/>
                    <a:pt x="11479" y="-205"/>
                    <a:pt x="15195" y="-128"/>
                  </a:cubicBezTo>
                  <a:cubicBezTo>
                    <a:pt x="20525" y="-528"/>
                    <a:pt x="25767" y="1414"/>
                    <a:pt x="29576" y="5206"/>
                  </a:cubicBezTo>
                  <a:close/>
                  <a:moveTo>
                    <a:pt x="25478" y="17112"/>
                  </a:moveTo>
                  <a:cubicBezTo>
                    <a:pt x="25478" y="14435"/>
                    <a:pt x="24432" y="11873"/>
                    <a:pt x="22525" y="9968"/>
                  </a:cubicBezTo>
                  <a:cubicBezTo>
                    <a:pt x="20432" y="8111"/>
                    <a:pt x="17762" y="7149"/>
                    <a:pt x="15005" y="7301"/>
                  </a:cubicBezTo>
                  <a:cubicBezTo>
                    <a:pt x="12335" y="7206"/>
                    <a:pt x="9763" y="8168"/>
                    <a:pt x="7763" y="9968"/>
                  </a:cubicBezTo>
                  <a:cubicBezTo>
                    <a:pt x="5763" y="11825"/>
                    <a:pt x="4428" y="14369"/>
                    <a:pt x="4145" y="17112"/>
                  </a:cubicBezTo>
                  <a:close/>
                </a:path>
              </a:pathLst>
            </a:custGeom>
            <a:solidFill>
              <a:srgbClr val="6D6E71"/>
            </a:solidFill>
            <a:ln w="9525" cap="flat">
              <a:noFill/>
              <a:prstDash val="solid"/>
              <a:miter/>
            </a:ln>
          </p:spPr>
          <p:txBody>
            <a:bodyPr rtlCol="0" anchor="ctr"/>
            <a:lstStyle/>
            <a:p>
              <a:endParaRPr lang="en-US"/>
            </a:p>
          </p:txBody>
        </p:sp>
        <p:sp>
          <p:nvSpPr>
            <p:cNvPr id="842" name="Freeform: Shape 841">
              <a:extLst>
                <a:ext uri="{FF2B5EF4-FFF2-40B4-BE49-F238E27FC236}">
                  <a16:creationId xmlns:a16="http://schemas.microsoft.com/office/drawing/2014/main" id="{84BE0F88-06B8-4CA0-8233-D50C6D9E4930}"/>
                </a:ext>
              </a:extLst>
            </p:cNvPr>
            <p:cNvSpPr/>
            <p:nvPr/>
          </p:nvSpPr>
          <p:spPr>
            <a:xfrm>
              <a:off x="19124198" y="1324546"/>
              <a:ext cx="42481" cy="56010"/>
            </a:xfrm>
            <a:custGeom>
              <a:avLst/>
              <a:gdLst>
                <a:gd name="connsiteX0" fmla="*/ 13192 w 42481"/>
                <a:gd name="connsiteY0" fmla="*/ 53350 h 56010"/>
                <a:gd name="connsiteX1" fmla="*/ 4811 w 42481"/>
                <a:gd name="connsiteY1" fmla="*/ 55827 h 56010"/>
                <a:gd name="connsiteX2" fmla="*/ -524 w 42481"/>
                <a:gd name="connsiteY2" fmla="*/ 54970 h 56010"/>
                <a:gd name="connsiteX3" fmla="*/ -5286 w 42481"/>
                <a:gd name="connsiteY3" fmla="*/ 52208 h 56010"/>
                <a:gd name="connsiteX4" fmla="*/ -1096 w 42481"/>
                <a:gd name="connsiteY4" fmla="*/ 44683 h 56010"/>
                <a:gd name="connsiteX5" fmla="*/ 1574 w 42481"/>
                <a:gd name="connsiteY5" fmla="*/ 46207 h 56010"/>
                <a:gd name="connsiteX6" fmla="*/ 4239 w 42481"/>
                <a:gd name="connsiteY6" fmla="*/ 46683 h 56010"/>
                <a:gd name="connsiteX7" fmla="*/ 10146 w 42481"/>
                <a:gd name="connsiteY7" fmla="*/ 42587 h 56010"/>
                <a:gd name="connsiteX8" fmla="*/ 11383 w 42481"/>
                <a:gd name="connsiteY8" fmla="*/ 39920 h 56010"/>
                <a:gd name="connsiteX9" fmla="*/ -5477 w 42481"/>
                <a:gd name="connsiteY9" fmla="*/ -180 h 56010"/>
                <a:gd name="connsiteX10" fmla="*/ 4811 w 42481"/>
                <a:gd name="connsiteY10" fmla="*/ -180 h 56010"/>
                <a:gd name="connsiteX11" fmla="*/ 16433 w 42481"/>
                <a:gd name="connsiteY11" fmla="*/ 29538 h 56010"/>
                <a:gd name="connsiteX12" fmla="*/ 27005 w 42481"/>
                <a:gd name="connsiteY12" fmla="*/ -180 h 56010"/>
                <a:gd name="connsiteX13" fmla="*/ 37004 w 42481"/>
                <a:gd name="connsiteY13" fmla="*/ -180 h 56010"/>
                <a:gd name="connsiteX14" fmla="*/ 18717 w 42481"/>
                <a:gd name="connsiteY14" fmla="*/ 45731 h 56010"/>
                <a:gd name="connsiteX15" fmla="*/ 13192 w 42481"/>
                <a:gd name="connsiteY15" fmla="*/ 53350 h 5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481" h="56010">
                  <a:moveTo>
                    <a:pt x="13192" y="53350"/>
                  </a:moveTo>
                  <a:cubicBezTo>
                    <a:pt x="10718" y="55027"/>
                    <a:pt x="7764" y="55894"/>
                    <a:pt x="4811" y="55827"/>
                  </a:cubicBezTo>
                  <a:cubicBezTo>
                    <a:pt x="3002" y="55865"/>
                    <a:pt x="1193" y="55570"/>
                    <a:pt x="-524" y="54970"/>
                  </a:cubicBezTo>
                  <a:cubicBezTo>
                    <a:pt x="-2235" y="54322"/>
                    <a:pt x="-3858" y="53389"/>
                    <a:pt x="-5286" y="52208"/>
                  </a:cubicBezTo>
                  <a:lnTo>
                    <a:pt x="-1096" y="44683"/>
                  </a:lnTo>
                  <a:cubicBezTo>
                    <a:pt x="-235" y="45273"/>
                    <a:pt x="621" y="45788"/>
                    <a:pt x="1574" y="46207"/>
                  </a:cubicBezTo>
                  <a:cubicBezTo>
                    <a:pt x="2430" y="46559"/>
                    <a:pt x="3285" y="46721"/>
                    <a:pt x="4239" y="46683"/>
                  </a:cubicBezTo>
                  <a:cubicBezTo>
                    <a:pt x="6908" y="46721"/>
                    <a:pt x="9290" y="45073"/>
                    <a:pt x="10146" y="42587"/>
                  </a:cubicBezTo>
                  <a:lnTo>
                    <a:pt x="11383" y="39920"/>
                  </a:lnTo>
                  <a:lnTo>
                    <a:pt x="-5477" y="-180"/>
                  </a:lnTo>
                  <a:lnTo>
                    <a:pt x="4811" y="-180"/>
                  </a:lnTo>
                  <a:lnTo>
                    <a:pt x="16433" y="29538"/>
                  </a:lnTo>
                  <a:lnTo>
                    <a:pt x="27005" y="-180"/>
                  </a:lnTo>
                  <a:lnTo>
                    <a:pt x="37004" y="-180"/>
                  </a:lnTo>
                  <a:lnTo>
                    <a:pt x="18717" y="45731"/>
                  </a:lnTo>
                  <a:cubicBezTo>
                    <a:pt x="17671" y="48750"/>
                    <a:pt x="15764" y="51398"/>
                    <a:pt x="13192" y="53350"/>
                  </a:cubicBezTo>
                  <a:close/>
                </a:path>
              </a:pathLst>
            </a:custGeom>
            <a:solidFill>
              <a:srgbClr val="6D6E71"/>
            </a:solidFill>
            <a:ln w="9525" cap="flat">
              <a:noFill/>
              <a:prstDash val="solid"/>
              <a:miter/>
            </a:ln>
          </p:spPr>
          <p:txBody>
            <a:bodyPr rtlCol="0" anchor="ctr"/>
            <a:lstStyle/>
            <a:p>
              <a:endParaRPr lang="en-US"/>
            </a:p>
          </p:txBody>
        </p:sp>
        <p:sp>
          <p:nvSpPr>
            <p:cNvPr id="843" name="Freeform: Shape 842">
              <a:extLst>
                <a:ext uri="{FF2B5EF4-FFF2-40B4-BE49-F238E27FC236}">
                  <a16:creationId xmlns:a16="http://schemas.microsoft.com/office/drawing/2014/main" id="{21AE4574-0E38-4D9A-BCFC-D7707C3785B2}"/>
                </a:ext>
              </a:extLst>
            </p:cNvPr>
            <p:cNvSpPr/>
            <p:nvPr/>
          </p:nvSpPr>
          <p:spPr>
            <a:xfrm>
              <a:off x="19395066" y="1159189"/>
              <a:ext cx="48791" cy="54488"/>
            </a:xfrm>
            <a:custGeom>
              <a:avLst/>
              <a:gdLst>
                <a:gd name="connsiteX0" fmla="*/ 30455 w 48791"/>
                <a:gd name="connsiteY0" fmla="*/ 10491 h 54488"/>
                <a:gd name="connsiteX1" fmla="*/ 22646 w 48791"/>
                <a:gd name="connsiteY1" fmla="*/ 8681 h 54488"/>
                <a:gd name="connsiteX2" fmla="*/ 7121 w 48791"/>
                <a:gd name="connsiteY2" fmla="*/ 17539 h 54488"/>
                <a:gd name="connsiteX3" fmla="*/ 7121 w 48791"/>
                <a:gd name="connsiteY3" fmla="*/ 35827 h 54488"/>
                <a:gd name="connsiteX4" fmla="*/ 13595 w 48791"/>
                <a:gd name="connsiteY4" fmla="*/ 42304 h 54488"/>
                <a:gd name="connsiteX5" fmla="*/ 22646 w 48791"/>
                <a:gd name="connsiteY5" fmla="*/ 44781 h 54488"/>
                <a:gd name="connsiteX6" fmla="*/ 30362 w 48791"/>
                <a:gd name="connsiteY6" fmla="*/ 43066 h 54488"/>
                <a:gd name="connsiteX7" fmla="*/ 37124 w 48791"/>
                <a:gd name="connsiteY7" fmla="*/ 38399 h 54488"/>
                <a:gd name="connsiteX8" fmla="*/ 43124 w 48791"/>
                <a:gd name="connsiteY8" fmla="*/ 45162 h 54488"/>
                <a:gd name="connsiteX9" fmla="*/ 33599 w 48791"/>
                <a:gd name="connsiteY9" fmla="*/ 51829 h 54488"/>
                <a:gd name="connsiteX10" fmla="*/ 22362 w 48791"/>
                <a:gd name="connsiteY10" fmla="*/ 54306 h 54488"/>
                <a:gd name="connsiteX11" fmla="*/ -1832 w 48791"/>
                <a:gd name="connsiteY11" fmla="*/ 40780 h 54488"/>
                <a:gd name="connsiteX12" fmla="*/ -1832 w 48791"/>
                <a:gd name="connsiteY12" fmla="*/ 12967 h 54488"/>
                <a:gd name="connsiteX13" fmla="*/ 8358 w 48791"/>
                <a:gd name="connsiteY13" fmla="*/ 3442 h 54488"/>
                <a:gd name="connsiteX14" fmla="*/ 22646 w 48791"/>
                <a:gd name="connsiteY14" fmla="*/ -177 h 54488"/>
                <a:gd name="connsiteX15" fmla="*/ 33789 w 48791"/>
                <a:gd name="connsiteY15" fmla="*/ 2109 h 54488"/>
                <a:gd name="connsiteX16" fmla="*/ 43314 w 48791"/>
                <a:gd name="connsiteY16" fmla="*/ 8490 h 54488"/>
                <a:gd name="connsiteX17" fmla="*/ 37315 w 48791"/>
                <a:gd name="connsiteY17" fmla="*/ 15920 h 54488"/>
                <a:gd name="connsiteX18" fmla="*/ 30455 w 48791"/>
                <a:gd name="connsiteY18" fmla="*/ 10491 h 54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791" h="54488">
                  <a:moveTo>
                    <a:pt x="30455" y="10491"/>
                  </a:moveTo>
                  <a:cubicBezTo>
                    <a:pt x="27980" y="9338"/>
                    <a:pt x="25311" y="8719"/>
                    <a:pt x="22646" y="8681"/>
                  </a:cubicBezTo>
                  <a:cubicBezTo>
                    <a:pt x="16265" y="8614"/>
                    <a:pt x="10358" y="12005"/>
                    <a:pt x="7121" y="17539"/>
                  </a:cubicBezTo>
                  <a:cubicBezTo>
                    <a:pt x="3977" y="23235"/>
                    <a:pt x="3977" y="30131"/>
                    <a:pt x="7121" y="35827"/>
                  </a:cubicBezTo>
                  <a:cubicBezTo>
                    <a:pt x="8642" y="38542"/>
                    <a:pt x="10930" y="40780"/>
                    <a:pt x="13595" y="42304"/>
                  </a:cubicBezTo>
                  <a:cubicBezTo>
                    <a:pt x="16358" y="43923"/>
                    <a:pt x="19502" y="44781"/>
                    <a:pt x="22646" y="44781"/>
                  </a:cubicBezTo>
                  <a:cubicBezTo>
                    <a:pt x="25311" y="44752"/>
                    <a:pt x="27980" y="44171"/>
                    <a:pt x="30362" y="43066"/>
                  </a:cubicBezTo>
                  <a:cubicBezTo>
                    <a:pt x="32934" y="41952"/>
                    <a:pt x="35217" y="40361"/>
                    <a:pt x="37124" y="38399"/>
                  </a:cubicBezTo>
                  <a:lnTo>
                    <a:pt x="43124" y="45162"/>
                  </a:lnTo>
                  <a:cubicBezTo>
                    <a:pt x="40361" y="47952"/>
                    <a:pt x="37124" y="50219"/>
                    <a:pt x="33599" y="51829"/>
                  </a:cubicBezTo>
                  <a:cubicBezTo>
                    <a:pt x="30073" y="53468"/>
                    <a:pt x="26264" y="54315"/>
                    <a:pt x="22362" y="54306"/>
                  </a:cubicBezTo>
                  <a:cubicBezTo>
                    <a:pt x="12456" y="54439"/>
                    <a:pt x="3215" y="49286"/>
                    <a:pt x="-1832" y="40780"/>
                  </a:cubicBezTo>
                  <a:cubicBezTo>
                    <a:pt x="-6692" y="32131"/>
                    <a:pt x="-6692" y="21616"/>
                    <a:pt x="-1832" y="12967"/>
                  </a:cubicBezTo>
                  <a:cubicBezTo>
                    <a:pt x="643" y="8938"/>
                    <a:pt x="4168" y="5652"/>
                    <a:pt x="8358" y="3442"/>
                  </a:cubicBezTo>
                  <a:cubicBezTo>
                    <a:pt x="12740" y="1004"/>
                    <a:pt x="17693" y="-244"/>
                    <a:pt x="22646" y="-177"/>
                  </a:cubicBezTo>
                  <a:cubicBezTo>
                    <a:pt x="26455" y="-168"/>
                    <a:pt x="30264" y="604"/>
                    <a:pt x="33789" y="2109"/>
                  </a:cubicBezTo>
                  <a:cubicBezTo>
                    <a:pt x="37408" y="3528"/>
                    <a:pt x="40649" y="5709"/>
                    <a:pt x="43314" y="8490"/>
                  </a:cubicBezTo>
                  <a:lnTo>
                    <a:pt x="37315" y="15920"/>
                  </a:lnTo>
                  <a:cubicBezTo>
                    <a:pt x="35506" y="13615"/>
                    <a:pt x="33124" y="11758"/>
                    <a:pt x="30455" y="10491"/>
                  </a:cubicBezTo>
                  <a:close/>
                </a:path>
              </a:pathLst>
            </a:custGeom>
            <a:solidFill>
              <a:srgbClr val="6D6E71"/>
            </a:solidFill>
            <a:ln w="9525" cap="flat">
              <a:noFill/>
              <a:prstDash val="solid"/>
              <a:miter/>
            </a:ln>
          </p:spPr>
          <p:txBody>
            <a:bodyPr rtlCol="0" anchor="ctr"/>
            <a:lstStyle/>
            <a:p>
              <a:endParaRPr lang="en-US"/>
            </a:p>
          </p:txBody>
        </p:sp>
        <p:sp>
          <p:nvSpPr>
            <p:cNvPr id="844" name="Freeform: Shape 843">
              <a:extLst>
                <a:ext uri="{FF2B5EF4-FFF2-40B4-BE49-F238E27FC236}">
                  <a16:creationId xmlns:a16="http://schemas.microsoft.com/office/drawing/2014/main" id="{3F9FEC6B-404A-4F25-BE9C-9E75D963BBA1}"/>
                </a:ext>
              </a:extLst>
            </p:cNvPr>
            <p:cNvSpPr/>
            <p:nvPr/>
          </p:nvSpPr>
          <p:spPr>
            <a:xfrm>
              <a:off x="19446423" y="1171860"/>
              <a:ext cx="42972" cy="41433"/>
            </a:xfrm>
            <a:custGeom>
              <a:avLst/>
              <a:gdLst>
                <a:gd name="connsiteX0" fmla="*/ 27202 w 42972"/>
                <a:gd name="connsiteY0" fmla="*/ 2392 h 41433"/>
                <a:gd name="connsiteX1" fmla="*/ 34727 w 42972"/>
                <a:gd name="connsiteY1" fmla="*/ 9726 h 41433"/>
                <a:gd name="connsiteX2" fmla="*/ 37490 w 42972"/>
                <a:gd name="connsiteY2" fmla="*/ 20489 h 41433"/>
                <a:gd name="connsiteX3" fmla="*/ 34727 w 42972"/>
                <a:gd name="connsiteY3" fmla="*/ 31348 h 41433"/>
                <a:gd name="connsiteX4" fmla="*/ 27202 w 42972"/>
                <a:gd name="connsiteY4" fmla="*/ 38682 h 41433"/>
                <a:gd name="connsiteX5" fmla="*/ 4817 w 42972"/>
                <a:gd name="connsiteY5" fmla="*/ 38682 h 41433"/>
                <a:gd name="connsiteX6" fmla="*/ -2801 w 42972"/>
                <a:gd name="connsiteY6" fmla="*/ 31348 h 41433"/>
                <a:gd name="connsiteX7" fmla="*/ -5471 w 42972"/>
                <a:gd name="connsiteY7" fmla="*/ 20489 h 41433"/>
                <a:gd name="connsiteX8" fmla="*/ -2801 w 42972"/>
                <a:gd name="connsiteY8" fmla="*/ 9726 h 41433"/>
                <a:gd name="connsiteX9" fmla="*/ 4817 w 42972"/>
                <a:gd name="connsiteY9" fmla="*/ 2392 h 41433"/>
                <a:gd name="connsiteX10" fmla="*/ 27202 w 42972"/>
                <a:gd name="connsiteY10" fmla="*/ 2392 h 41433"/>
                <a:gd name="connsiteX11" fmla="*/ 7673 w 42972"/>
                <a:gd name="connsiteY11" fmla="*/ 11917 h 41433"/>
                <a:gd name="connsiteX12" fmla="*/ 7673 w 42972"/>
                <a:gd name="connsiteY12" fmla="*/ 29728 h 41433"/>
                <a:gd name="connsiteX13" fmla="*/ 16058 w 42972"/>
                <a:gd name="connsiteY13" fmla="*/ 33158 h 41433"/>
                <a:gd name="connsiteX14" fmla="*/ 24249 w 42972"/>
                <a:gd name="connsiteY14" fmla="*/ 29728 h 41433"/>
                <a:gd name="connsiteX15" fmla="*/ 24249 w 42972"/>
                <a:gd name="connsiteY15" fmla="*/ 11917 h 41433"/>
                <a:gd name="connsiteX16" fmla="*/ 16058 w 42972"/>
                <a:gd name="connsiteY16" fmla="*/ 8488 h 41433"/>
                <a:gd name="connsiteX17" fmla="*/ 7673 w 42972"/>
                <a:gd name="connsiteY17" fmla="*/ 11726 h 4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972" h="41433">
                  <a:moveTo>
                    <a:pt x="27202" y="2392"/>
                  </a:moveTo>
                  <a:cubicBezTo>
                    <a:pt x="30346" y="4087"/>
                    <a:pt x="32918" y="6621"/>
                    <a:pt x="34727" y="9726"/>
                  </a:cubicBezTo>
                  <a:cubicBezTo>
                    <a:pt x="36629" y="13003"/>
                    <a:pt x="37583" y="16717"/>
                    <a:pt x="37490" y="20489"/>
                  </a:cubicBezTo>
                  <a:cubicBezTo>
                    <a:pt x="37583" y="24290"/>
                    <a:pt x="36629" y="28033"/>
                    <a:pt x="34727" y="31348"/>
                  </a:cubicBezTo>
                  <a:cubicBezTo>
                    <a:pt x="32918" y="34453"/>
                    <a:pt x="30346" y="36987"/>
                    <a:pt x="27202" y="38682"/>
                  </a:cubicBezTo>
                  <a:cubicBezTo>
                    <a:pt x="20151" y="42111"/>
                    <a:pt x="11868" y="42111"/>
                    <a:pt x="4817" y="38682"/>
                  </a:cubicBezTo>
                  <a:cubicBezTo>
                    <a:pt x="1580" y="37044"/>
                    <a:pt x="-992" y="34491"/>
                    <a:pt x="-2801" y="31348"/>
                  </a:cubicBezTo>
                  <a:cubicBezTo>
                    <a:pt x="-4615" y="28033"/>
                    <a:pt x="-5564" y="24280"/>
                    <a:pt x="-5471" y="20489"/>
                  </a:cubicBezTo>
                  <a:cubicBezTo>
                    <a:pt x="-5564" y="16727"/>
                    <a:pt x="-4615" y="13012"/>
                    <a:pt x="-2801" y="9726"/>
                  </a:cubicBezTo>
                  <a:cubicBezTo>
                    <a:pt x="-992" y="6611"/>
                    <a:pt x="1673" y="4068"/>
                    <a:pt x="4817" y="2392"/>
                  </a:cubicBezTo>
                  <a:cubicBezTo>
                    <a:pt x="11868" y="-1037"/>
                    <a:pt x="20151" y="-1037"/>
                    <a:pt x="27202" y="2392"/>
                  </a:cubicBezTo>
                  <a:close/>
                  <a:moveTo>
                    <a:pt x="7673" y="11917"/>
                  </a:moveTo>
                  <a:cubicBezTo>
                    <a:pt x="3389" y="17079"/>
                    <a:pt x="3389" y="24566"/>
                    <a:pt x="7673" y="29728"/>
                  </a:cubicBezTo>
                  <a:cubicBezTo>
                    <a:pt x="9863" y="32024"/>
                    <a:pt x="12914" y="33281"/>
                    <a:pt x="16058" y="33158"/>
                  </a:cubicBezTo>
                  <a:cubicBezTo>
                    <a:pt x="19105" y="33262"/>
                    <a:pt x="22151" y="32005"/>
                    <a:pt x="24249" y="29728"/>
                  </a:cubicBezTo>
                  <a:cubicBezTo>
                    <a:pt x="28537" y="24566"/>
                    <a:pt x="28537" y="17079"/>
                    <a:pt x="24249" y="11917"/>
                  </a:cubicBezTo>
                  <a:cubicBezTo>
                    <a:pt x="22151" y="9640"/>
                    <a:pt x="19105" y="8383"/>
                    <a:pt x="16058" y="8488"/>
                  </a:cubicBezTo>
                  <a:cubicBezTo>
                    <a:pt x="12914" y="8316"/>
                    <a:pt x="9863" y="9497"/>
                    <a:pt x="7673" y="11726"/>
                  </a:cubicBezTo>
                  <a:close/>
                </a:path>
              </a:pathLst>
            </a:custGeom>
            <a:solidFill>
              <a:srgbClr val="6D6E71"/>
            </a:solidFill>
            <a:ln w="9525" cap="flat">
              <a:noFill/>
              <a:prstDash val="solid"/>
              <a:miter/>
            </a:ln>
          </p:spPr>
          <p:txBody>
            <a:bodyPr rtlCol="0" anchor="ctr"/>
            <a:lstStyle/>
            <a:p>
              <a:endParaRPr lang="en-US"/>
            </a:p>
          </p:txBody>
        </p:sp>
        <p:sp>
          <p:nvSpPr>
            <p:cNvPr id="845" name="Freeform: Shape 844">
              <a:extLst>
                <a:ext uri="{FF2B5EF4-FFF2-40B4-BE49-F238E27FC236}">
                  <a16:creationId xmlns:a16="http://schemas.microsoft.com/office/drawing/2014/main" id="{0AE58D83-7D70-43DD-B89E-40B1FD7238B8}"/>
                </a:ext>
              </a:extLst>
            </p:cNvPr>
            <p:cNvSpPr/>
            <p:nvPr/>
          </p:nvSpPr>
          <p:spPr>
            <a:xfrm>
              <a:off x="19497069" y="1172146"/>
              <a:ext cx="38513" cy="41194"/>
            </a:xfrm>
            <a:custGeom>
              <a:avLst/>
              <a:gdLst>
                <a:gd name="connsiteX0" fmla="*/ 33036 w 38513"/>
                <a:gd name="connsiteY0" fmla="*/ -180 h 41194"/>
                <a:gd name="connsiteX1" fmla="*/ 33036 w 38513"/>
                <a:gd name="connsiteY1" fmla="*/ 40587 h 41194"/>
                <a:gd name="connsiteX2" fmla="*/ 23511 w 38513"/>
                <a:gd name="connsiteY2" fmla="*/ 40587 h 41194"/>
                <a:gd name="connsiteX3" fmla="*/ 23511 w 38513"/>
                <a:gd name="connsiteY3" fmla="*/ 33062 h 41194"/>
                <a:gd name="connsiteX4" fmla="*/ 9322 w 38513"/>
                <a:gd name="connsiteY4" fmla="*/ 40968 h 41194"/>
                <a:gd name="connsiteX5" fmla="*/ -1538 w 38513"/>
                <a:gd name="connsiteY5" fmla="*/ 36777 h 41194"/>
                <a:gd name="connsiteX6" fmla="*/ -5440 w 38513"/>
                <a:gd name="connsiteY6" fmla="*/ 25347 h 41194"/>
                <a:gd name="connsiteX7" fmla="*/ -5440 w 38513"/>
                <a:gd name="connsiteY7" fmla="*/ -180 h 41194"/>
                <a:gd name="connsiteX8" fmla="*/ 4085 w 38513"/>
                <a:gd name="connsiteY8" fmla="*/ -180 h 41194"/>
                <a:gd name="connsiteX9" fmla="*/ 4085 w 38513"/>
                <a:gd name="connsiteY9" fmla="*/ 22490 h 41194"/>
                <a:gd name="connsiteX10" fmla="*/ 6466 w 38513"/>
                <a:gd name="connsiteY10" fmla="*/ 29157 h 41194"/>
                <a:gd name="connsiteX11" fmla="*/ 12847 w 38513"/>
                <a:gd name="connsiteY11" fmla="*/ 31633 h 41194"/>
                <a:gd name="connsiteX12" fmla="*/ 20372 w 38513"/>
                <a:gd name="connsiteY12" fmla="*/ 28300 h 41194"/>
                <a:gd name="connsiteX13" fmla="*/ 23135 w 38513"/>
                <a:gd name="connsiteY13" fmla="*/ 20013 h 41194"/>
                <a:gd name="connsiteX14" fmla="*/ 23135 w 38513"/>
                <a:gd name="connsiteY14" fmla="*/ -180 h 41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513" h="41194">
                  <a:moveTo>
                    <a:pt x="33036" y="-180"/>
                  </a:moveTo>
                  <a:lnTo>
                    <a:pt x="33036" y="40587"/>
                  </a:lnTo>
                  <a:lnTo>
                    <a:pt x="23511" y="40587"/>
                  </a:lnTo>
                  <a:lnTo>
                    <a:pt x="23511" y="33062"/>
                  </a:lnTo>
                  <a:cubicBezTo>
                    <a:pt x="20847" y="38320"/>
                    <a:pt x="15228" y="41435"/>
                    <a:pt x="9322" y="40968"/>
                  </a:cubicBezTo>
                  <a:cubicBezTo>
                    <a:pt x="5224" y="41197"/>
                    <a:pt x="1322" y="39673"/>
                    <a:pt x="-1538" y="36777"/>
                  </a:cubicBezTo>
                  <a:cubicBezTo>
                    <a:pt x="-4301" y="33643"/>
                    <a:pt x="-5729" y="29528"/>
                    <a:pt x="-5440" y="25347"/>
                  </a:cubicBezTo>
                  <a:lnTo>
                    <a:pt x="-5440" y="-180"/>
                  </a:lnTo>
                  <a:lnTo>
                    <a:pt x="4085" y="-180"/>
                  </a:lnTo>
                  <a:lnTo>
                    <a:pt x="4085" y="22490"/>
                  </a:lnTo>
                  <a:cubicBezTo>
                    <a:pt x="3987" y="24937"/>
                    <a:pt x="4843" y="27319"/>
                    <a:pt x="6466" y="29157"/>
                  </a:cubicBezTo>
                  <a:cubicBezTo>
                    <a:pt x="8178" y="30843"/>
                    <a:pt x="10466" y="31738"/>
                    <a:pt x="12847" y="31633"/>
                  </a:cubicBezTo>
                  <a:cubicBezTo>
                    <a:pt x="15703" y="31719"/>
                    <a:pt x="18465" y="30491"/>
                    <a:pt x="20372" y="28300"/>
                  </a:cubicBezTo>
                  <a:cubicBezTo>
                    <a:pt x="22274" y="25956"/>
                    <a:pt x="23228" y="23013"/>
                    <a:pt x="23135" y="20013"/>
                  </a:cubicBezTo>
                  <a:lnTo>
                    <a:pt x="23135" y="-180"/>
                  </a:lnTo>
                  <a:close/>
                </a:path>
              </a:pathLst>
            </a:custGeom>
            <a:solidFill>
              <a:srgbClr val="6D6E71"/>
            </a:solidFill>
            <a:ln w="9525" cap="flat">
              <a:noFill/>
              <a:prstDash val="solid"/>
              <a:miter/>
            </a:ln>
          </p:spPr>
          <p:txBody>
            <a:bodyPr rtlCol="0" anchor="ctr"/>
            <a:lstStyle/>
            <a:p>
              <a:endParaRPr lang="en-US"/>
            </a:p>
          </p:txBody>
        </p:sp>
        <p:sp>
          <p:nvSpPr>
            <p:cNvPr id="846" name="Freeform: Shape 845">
              <a:extLst>
                <a:ext uri="{FF2B5EF4-FFF2-40B4-BE49-F238E27FC236}">
                  <a16:creationId xmlns:a16="http://schemas.microsoft.com/office/drawing/2014/main" id="{D2E5BBF5-881B-4BE4-9755-0D0DB3EC1861}"/>
                </a:ext>
              </a:extLst>
            </p:cNvPr>
            <p:cNvSpPr/>
            <p:nvPr/>
          </p:nvSpPr>
          <p:spPr>
            <a:xfrm>
              <a:off x="19548349" y="1171765"/>
              <a:ext cx="23431" cy="41052"/>
            </a:xfrm>
            <a:custGeom>
              <a:avLst/>
              <a:gdLst>
                <a:gd name="connsiteX0" fmla="*/ 9666 w 23431"/>
                <a:gd name="connsiteY0" fmla="*/ 2011 h 41052"/>
                <a:gd name="connsiteX1" fmla="*/ 17954 w 23431"/>
                <a:gd name="connsiteY1" fmla="*/ -180 h 41052"/>
                <a:gd name="connsiteX2" fmla="*/ 17954 w 23431"/>
                <a:gd name="connsiteY2" fmla="*/ 9345 h 41052"/>
                <a:gd name="connsiteX3" fmla="*/ 7857 w 23431"/>
                <a:gd name="connsiteY3" fmla="*/ 12298 h 41052"/>
                <a:gd name="connsiteX4" fmla="*/ 4048 w 23431"/>
                <a:gd name="connsiteY4" fmla="*/ 21251 h 41052"/>
                <a:gd name="connsiteX5" fmla="*/ 4048 w 23431"/>
                <a:gd name="connsiteY5" fmla="*/ 40873 h 41052"/>
                <a:gd name="connsiteX6" fmla="*/ -5477 w 23431"/>
                <a:gd name="connsiteY6" fmla="*/ 40873 h 41052"/>
                <a:gd name="connsiteX7" fmla="*/ -5477 w 23431"/>
                <a:gd name="connsiteY7" fmla="*/ 106 h 41052"/>
                <a:gd name="connsiteX8" fmla="*/ 4048 w 23431"/>
                <a:gd name="connsiteY8" fmla="*/ 106 h 41052"/>
                <a:gd name="connsiteX9" fmla="*/ 4048 w 23431"/>
                <a:gd name="connsiteY9" fmla="*/ 8012 h 41052"/>
                <a:gd name="connsiteX10" fmla="*/ 9666 w 23431"/>
                <a:gd name="connsiteY10" fmla="*/ 2011 h 4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31" h="41052">
                  <a:moveTo>
                    <a:pt x="9666" y="2011"/>
                  </a:moveTo>
                  <a:cubicBezTo>
                    <a:pt x="12238" y="620"/>
                    <a:pt x="15094" y="-132"/>
                    <a:pt x="17954" y="-180"/>
                  </a:cubicBezTo>
                  <a:lnTo>
                    <a:pt x="17954" y="9345"/>
                  </a:lnTo>
                  <a:cubicBezTo>
                    <a:pt x="14336" y="8935"/>
                    <a:pt x="10713" y="10002"/>
                    <a:pt x="7857" y="12298"/>
                  </a:cubicBezTo>
                  <a:cubicBezTo>
                    <a:pt x="5285" y="14546"/>
                    <a:pt x="3858" y="17841"/>
                    <a:pt x="4048" y="21251"/>
                  </a:cubicBezTo>
                  <a:lnTo>
                    <a:pt x="4048" y="40873"/>
                  </a:lnTo>
                  <a:lnTo>
                    <a:pt x="-5477" y="40873"/>
                  </a:lnTo>
                  <a:lnTo>
                    <a:pt x="-5477" y="106"/>
                  </a:lnTo>
                  <a:lnTo>
                    <a:pt x="4048" y="106"/>
                  </a:lnTo>
                  <a:lnTo>
                    <a:pt x="4048" y="8012"/>
                  </a:lnTo>
                  <a:cubicBezTo>
                    <a:pt x="5285" y="5516"/>
                    <a:pt x="7285" y="3430"/>
                    <a:pt x="9666" y="2011"/>
                  </a:cubicBezTo>
                  <a:close/>
                </a:path>
              </a:pathLst>
            </a:custGeom>
            <a:solidFill>
              <a:srgbClr val="6D6E71"/>
            </a:solidFill>
            <a:ln w="9525" cap="flat">
              <a:noFill/>
              <a:prstDash val="solid"/>
              <a:miter/>
            </a:ln>
          </p:spPr>
          <p:txBody>
            <a:bodyPr rtlCol="0" anchor="ctr"/>
            <a:lstStyle/>
            <a:p>
              <a:endParaRPr lang="en-US"/>
            </a:p>
          </p:txBody>
        </p:sp>
        <p:sp>
          <p:nvSpPr>
            <p:cNvPr id="847" name="Freeform: Shape 846">
              <a:extLst>
                <a:ext uri="{FF2B5EF4-FFF2-40B4-BE49-F238E27FC236}">
                  <a16:creationId xmlns:a16="http://schemas.microsoft.com/office/drawing/2014/main" id="{0D201B92-AB05-4D0C-AF3D-D47F1D02FF6E}"/>
                </a:ext>
              </a:extLst>
            </p:cNvPr>
            <p:cNvSpPr/>
            <p:nvPr/>
          </p:nvSpPr>
          <p:spPr>
            <a:xfrm>
              <a:off x="19575779" y="1162240"/>
              <a:ext cx="27909" cy="51156"/>
            </a:xfrm>
            <a:custGeom>
              <a:avLst/>
              <a:gdLst>
                <a:gd name="connsiteX0" fmla="*/ 22433 w 27909"/>
                <a:gd name="connsiteY0" fmla="*/ 48016 h 51156"/>
                <a:gd name="connsiteX1" fmla="*/ 12238 w 27909"/>
                <a:gd name="connsiteY1" fmla="*/ 50969 h 51156"/>
                <a:gd name="connsiteX2" fmla="*/ 3574 w 27909"/>
                <a:gd name="connsiteY2" fmla="*/ 47921 h 51156"/>
                <a:gd name="connsiteX3" fmla="*/ 239 w 27909"/>
                <a:gd name="connsiteY3" fmla="*/ 38396 h 51156"/>
                <a:gd name="connsiteX4" fmla="*/ 239 w 27909"/>
                <a:gd name="connsiteY4" fmla="*/ 18299 h 51156"/>
                <a:gd name="connsiteX5" fmla="*/ -5477 w 27909"/>
                <a:gd name="connsiteY5" fmla="*/ 18299 h 51156"/>
                <a:gd name="connsiteX6" fmla="*/ -5477 w 27909"/>
                <a:gd name="connsiteY6" fmla="*/ 11059 h 51156"/>
                <a:gd name="connsiteX7" fmla="*/ 332 w 27909"/>
                <a:gd name="connsiteY7" fmla="*/ 11059 h 51156"/>
                <a:gd name="connsiteX8" fmla="*/ 332 w 27909"/>
                <a:gd name="connsiteY8" fmla="*/ -180 h 51156"/>
                <a:gd name="connsiteX9" fmla="*/ 9857 w 27909"/>
                <a:gd name="connsiteY9" fmla="*/ -180 h 51156"/>
                <a:gd name="connsiteX10" fmla="*/ 9857 w 27909"/>
                <a:gd name="connsiteY10" fmla="*/ 11059 h 51156"/>
                <a:gd name="connsiteX11" fmla="*/ 21573 w 27909"/>
                <a:gd name="connsiteY11" fmla="*/ 11059 h 51156"/>
                <a:gd name="connsiteX12" fmla="*/ 21573 w 27909"/>
                <a:gd name="connsiteY12" fmla="*/ 18299 h 51156"/>
                <a:gd name="connsiteX13" fmla="*/ 9857 w 27909"/>
                <a:gd name="connsiteY13" fmla="*/ 18299 h 51156"/>
                <a:gd name="connsiteX14" fmla="*/ 9857 w 27909"/>
                <a:gd name="connsiteY14" fmla="*/ 36682 h 51156"/>
                <a:gd name="connsiteX15" fmla="*/ 10908 w 27909"/>
                <a:gd name="connsiteY15" fmla="*/ 40682 h 51156"/>
                <a:gd name="connsiteX16" fmla="*/ 14145 w 27909"/>
                <a:gd name="connsiteY16" fmla="*/ 41825 h 51156"/>
                <a:gd name="connsiteX17" fmla="*/ 19954 w 27909"/>
                <a:gd name="connsiteY17" fmla="*/ 40206 h 51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909" h="51156">
                  <a:moveTo>
                    <a:pt x="22433" y="48016"/>
                  </a:moveTo>
                  <a:cubicBezTo>
                    <a:pt x="19382" y="49950"/>
                    <a:pt x="15861" y="50969"/>
                    <a:pt x="12238" y="50969"/>
                  </a:cubicBezTo>
                  <a:cubicBezTo>
                    <a:pt x="9094" y="51074"/>
                    <a:pt x="5955" y="49988"/>
                    <a:pt x="3574" y="47921"/>
                  </a:cubicBezTo>
                  <a:cubicBezTo>
                    <a:pt x="1095" y="45388"/>
                    <a:pt x="-49" y="41901"/>
                    <a:pt x="239" y="38396"/>
                  </a:cubicBezTo>
                  <a:lnTo>
                    <a:pt x="239" y="18299"/>
                  </a:lnTo>
                  <a:lnTo>
                    <a:pt x="-5477" y="18299"/>
                  </a:lnTo>
                  <a:lnTo>
                    <a:pt x="-5477" y="11059"/>
                  </a:lnTo>
                  <a:lnTo>
                    <a:pt x="332" y="11059"/>
                  </a:lnTo>
                  <a:lnTo>
                    <a:pt x="332" y="-180"/>
                  </a:lnTo>
                  <a:lnTo>
                    <a:pt x="9857" y="-180"/>
                  </a:lnTo>
                  <a:lnTo>
                    <a:pt x="9857" y="11059"/>
                  </a:lnTo>
                  <a:lnTo>
                    <a:pt x="21573" y="11059"/>
                  </a:lnTo>
                  <a:lnTo>
                    <a:pt x="21573" y="18299"/>
                  </a:lnTo>
                  <a:lnTo>
                    <a:pt x="9857" y="18299"/>
                  </a:lnTo>
                  <a:lnTo>
                    <a:pt x="9857" y="36682"/>
                  </a:lnTo>
                  <a:cubicBezTo>
                    <a:pt x="9764" y="38101"/>
                    <a:pt x="10146" y="39511"/>
                    <a:pt x="10908" y="40682"/>
                  </a:cubicBezTo>
                  <a:cubicBezTo>
                    <a:pt x="11764" y="41501"/>
                    <a:pt x="12908" y="41911"/>
                    <a:pt x="14145" y="41825"/>
                  </a:cubicBezTo>
                  <a:cubicBezTo>
                    <a:pt x="16145" y="41673"/>
                    <a:pt x="18145" y="41120"/>
                    <a:pt x="19954" y="40206"/>
                  </a:cubicBezTo>
                  <a:close/>
                </a:path>
              </a:pathLst>
            </a:custGeom>
            <a:solidFill>
              <a:srgbClr val="6D6E71"/>
            </a:solidFill>
            <a:ln w="9525" cap="flat">
              <a:noFill/>
              <a:prstDash val="solid"/>
              <a:miter/>
            </a:ln>
          </p:spPr>
          <p:txBody>
            <a:bodyPr rtlCol="0" anchor="ctr"/>
            <a:lstStyle/>
            <a:p>
              <a:endParaRPr lang="en-US"/>
            </a:p>
          </p:txBody>
        </p:sp>
        <p:sp>
          <p:nvSpPr>
            <p:cNvPr id="848" name="Freeform: Shape 847">
              <a:extLst>
                <a:ext uri="{FF2B5EF4-FFF2-40B4-BE49-F238E27FC236}">
                  <a16:creationId xmlns:a16="http://schemas.microsoft.com/office/drawing/2014/main" id="{5197419F-3725-4E7F-8590-6F08C5CCCEC1}"/>
                </a:ext>
              </a:extLst>
            </p:cNvPr>
            <p:cNvSpPr/>
            <p:nvPr/>
          </p:nvSpPr>
          <p:spPr>
            <a:xfrm>
              <a:off x="19630455" y="1159573"/>
              <a:ext cx="58861" cy="53340"/>
            </a:xfrm>
            <a:custGeom>
              <a:avLst/>
              <a:gdLst>
                <a:gd name="connsiteX0" fmla="*/ -5477 w 58861"/>
                <a:gd name="connsiteY0" fmla="*/ -180 h 53340"/>
                <a:gd name="connsiteX1" fmla="*/ 6522 w 58861"/>
                <a:gd name="connsiteY1" fmla="*/ -180 h 53340"/>
                <a:gd name="connsiteX2" fmla="*/ 24145 w 58861"/>
                <a:gd name="connsiteY2" fmla="*/ 34205 h 53340"/>
                <a:gd name="connsiteX3" fmla="*/ 41669 w 58861"/>
                <a:gd name="connsiteY3" fmla="*/ -180 h 53340"/>
                <a:gd name="connsiteX4" fmla="*/ 53385 w 58861"/>
                <a:gd name="connsiteY4" fmla="*/ -180 h 53340"/>
                <a:gd name="connsiteX5" fmla="*/ 53385 w 58861"/>
                <a:gd name="connsiteY5" fmla="*/ 53160 h 53340"/>
                <a:gd name="connsiteX6" fmla="*/ 43860 w 58861"/>
                <a:gd name="connsiteY6" fmla="*/ 53160 h 53340"/>
                <a:gd name="connsiteX7" fmla="*/ 43860 w 58861"/>
                <a:gd name="connsiteY7" fmla="*/ 15060 h 53340"/>
                <a:gd name="connsiteX8" fmla="*/ 27289 w 58861"/>
                <a:gd name="connsiteY8" fmla="*/ 47826 h 53340"/>
                <a:gd name="connsiteX9" fmla="*/ 20717 w 58861"/>
                <a:gd name="connsiteY9" fmla="*/ 47826 h 53340"/>
                <a:gd name="connsiteX10" fmla="*/ 4048 w 58861"/>
                <a:gd name="connsiteY10" fmla="*/ 15060 h 53340"/>
                <a:gd name="connsiteX11" fmla="*/ 4048 w 58861"/>
                <a:gd name="connsiteY11" fmla="*/ 53160 h 53340"/>
                <a:gd name="connsiteX12" fmla="*/ -5477 w 58861"/>
                <a:gd name="connsiteY12" fmla="*/ 53160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861" h="53340">
                  <a:moveTo>
                    <a:pt x="-5477" y="-180"/>
                  </a:moveTo>
                  <a:lnTo>
                    <a:pt x="6522" y="-180"/>
                  </a:lnTo>
                  <a:lnTo>
                    <a:pt x="24145" y="34205"/>
                  </a:lnTo>
                  <a:lnTo>
                    <a:pt x="41669" y="-180"/>
                  </a:lnTo>
                  <a:lnTo>
                    <a:pt x="53385" y="-180"/>
                  </a:lnTo>
                  <a:lnTo>
                    <a:pt x="53385" y="53160"/>
                  </a:lnTo>
                  <a:lnTo>
                    <a:pt x="43860" y="53160"/>
                  </a:lnTo>
                  <a:lnTo>
                    <a:pt x="43860" y="15060"/>
                  </a:lnTo>
                  <a:lnTo>
                    <a:pt x="27289" y="47826"/>
                  </a:lnTo>
                  <a:lnTo>
                    <a:pt x="20717" y="47826"/>
                  </a:lnTo>
                  <a:lnTo>
                    <a:pt x="4048" y="15060"/>
                  </a:lnTo>
                  <a:lnTo>
                    <a:pt x="4048" y="53160"/>
                  </a:lnTo>
                  <a:lnTo>
                    <a:pt x="-5477" y="53160"/>
                  </a:lnTo>
                  <a:close/>
                </a:path>
              </a:pathLst>
            </a:custGeom>
            <a:solidFill>
              <a:srgbClr val="6D6E71"/>
            </a:solidFill>
            <a:ln w="9525" cap="flat">
              <a:noFill/>
              <a:prstDash val="solid"/>
              <a:miter/>
            </a:ln>
          </p:spPr>
          <p:txBody>
            <a:bodyPr rtlCol="0" anchor="ctr"/>
            <a:lstStyle/>
            <a:p>
              <a:endParaRPr lang="en-US"/>
            </a:p>
          </p:txBody>
        </p:sp>
        <p:sp>
          <p:nvSpPr>
            <p:cNvPr id="849" name="Freeform: Shape 848">
              <a:extLst>
                <a:ext uri="{FF2B5EF4-FFF2-40B4-BE49-F238E27FC236}">
                  <a16:creationId xmlns:a16="http://schemas.microsoft.com/office/drawing/2014/main" id="{59495623-482E-4944-8172-14E5D1B272D6}"/>
                </a:ext>
              </a:extLst>
            </p:cNvPr>
            <p:cNvSpPr/>
            <p:nvPr/>
          </p:nvSpPr>
          <p:spPr>
            <a:xfrm>
              <a:off x="19698351" y="1171938"/>
              <a:ext cx="37460" cy="41453"/>
            </a:xfrm>
            <a:custGeom>
              <a:avLst/>
              <a:gdLst>
                <a:gd name="connsiteX0" fmla="*/ 21970 w 37460"/>
                <a:gd name="connsiteY0" fmla="*/ 40795 h 41453"/>
                <a:gd name="connsiteX1" fmla="*/ 21970 w 37460"/>
                <a:gd name="connsiteY1" fmla="*/ 35843 h 41453"/>
                <a:gd name="connsiteX2" fmla="*/ 16445 w 37460"/>
                <a:gd name="connsiteY2" fmla="*/ 39938 h 41453"/>
                <a:gd name="connsiteX3" fmla="*/ 8827 w 37460"/>
                <a:gd name="connsiteY3" fmla="*/ 41272 h 41453"/>
                <a:gd name="connsiteX4" fmla="*/ 1302 w 37460"/>
                <a:gd name="connsiteY4" fmla="*/ 39653 h 41453"/>
                <a:gd name="connsiteX5" fmla="*/ -3652 w 37460"/>
                <a:gd name="connsiteY5" fmla="*/ 35080 h 41453"/>
                <a:gd name="connsiteX6" fmla="*/ -5461 w 37460"/>
                <a:gd name="connsiteY6" fmla="*/ 28603 h 41453"/>
                <a:gd name="connsiteX7" fmla="*/ -1461 w 37460"/>
                <a:gd name="connsiteY7" fmla="*/ 19650 h 41453"/>
                <a:gd name="connsiteX8" fmla="*/ 10064 w 37460"/>
                <a:gd name="connsiteY8" fmla="*/ 16411 h 41453"/>
                <a:gd name="connsiteX9" fmla="*/ 21877 w 37460"/>
                <a:gd name="connsiteY9" fmla="*/ 16411 h 41453"/>
                <a:gd name="connsiteX10" fmla="*/ 21877 w 37460"/>
                <a:gd name="connsiteY10" fmla="*/ 15459 h 41453"/>
                <a:gd name="connsiteX11" fmla="*/ 19589 w 37460"/>
                <a:gd name="connsiteY11" fmla="*/ 9935 h 41453"/>
                <a:gd name="connsiteX12" fmla="*/ 12729 w 37460"/>
                <a:gd name="connsiteY12" fmla="*/ 7934 h 41453"/>
                <a:gd name="connsiteX13" fmla="*/ 539 w 37460"/>
                <a:gd name="connsiteY13" fmla="*/ 11744 h 41453"/>
                <a:gd name="connsiteX14" fmla="*/ -2987 w 37460"/>
                <a:gd name="connsiteY14" fmla="*/ 4886 h 41453"/>
                <a:gd name="connsiteX15" fmla="*/ 5683 w 37460"/>
                <a:gd name="connsiteY15" fmla="*/ 1076 h 41453"/>
                <a:gd name="connsiteX16" fmla="*/ 15208 w 37460"/>
                <a:gd name="connsiteY16" fmla="*/ -162 h 41453"/>
                <a:gd name="connsiteX17" fmla="*/ 27495 w 37460"/>
                <a:gd name="connsiteY17" fmla="*/ 3648 h 41453"/>
                <a:gd name="connsiteX18" fmla="*/ 31970 w 37460"/>
                <a:gd name="connsiteY18" fmla="*/ 14316 h 41453"/>
                <a:gd name="connsiteX19" fmla="*/ 31970 w 37460"/>
                <a:gd name="connsiteY19" fmla="*/ 40986 h 41453"/>
                <a:gd name="connsiteX20" fmla="*/ 18445 w 37460"/>
                <a:gd name="connsiteY20" fmla="*/ 31270 h 41453"/>
                <a:gd name="connsiteX21" fmla="*/ 21877 w 37460"/>
                <a:gd name="connsiteY21" fmla="*/ 26318 h 41453"/>
                <a:gd name="connsiteX22" fmla="*/ 21877 w 37460"/>
                <a:gd name="connsiteY22" fmla="*/ 22603 h 41453"/>
                <a:gd name="connsiteX23" fmla="*/ 11589 w 37460"/>
                <a:gd name="connsiteY23" fmla="*/ 22603 h 41453"/>
                <a:gd name="connsiteX24" fmla="*/ 5776 w 37460"/>
                <a:gd name="connsiteY24" fmla="*/ 23841 h 41453"/>
                <a:gd name="connsiteX25" fmla="*/ 3967 w 37460"/>
                <a:gd name="connsiteY25" fmla="*/ 27651 h 41453"/>
                <a:gd name="connsiteX26" fmla="*/ 5873 w 37460"/>
                <a:gd name="connsiteY26" fmla="*/ 31747 h 41453"/>
                <a:gd name="connsiteX27" fmla="*/ 11208 w 37460"/>
                <a:gd name="connsiteY27" fmla="*/ 33271 h 41453"/>
                <a:gd name="connsiteX28" fmla="*/ 18445 w 37460"/>
                <a:gd name="connsiteY28" fmla="*/ 31652 h 4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7460" h="41453">
                  <a:moveTo>
                    <a:pt x="21970" y="40795"/>
                  </a:moveTo>
                  <a:lnTo>
                    <a:pt x="21970" y="35843"/>
                  </a:lnTo>
                  <a:cubicBezTo>
                    <a:pt x="20542" y="37671"/>
                    <a:pt x="18635" y="39081"/>
                    <a:pt x="16445" y="39938"/>
                  </a:cubicBezTo>
                  <a:cubicBezTo>
                    <a:pt x="13971" y="40852"/>
                    <a:pt x="11399" y="41300"/>
                    <a:pt x="8827" y="41272"/>
                  </a:cubicBezTo>
                  <a:cubicBezTo>
                    <a:pt x="6255" y="41310"/>
                    <a:pt x="3683" y="40757"/>
                    <a:pt x="1302" y="39653"/>
                  </a:cubicBezTo>
                  <a:cubicBezTo>
                    <a:pt x="-796" y="38690"/>
                    <a:pt x="-2507" y="37090"/>
                    <a:pt x="-3652" y="35080"/>
                  </a:cubicBezTo>
                  <a:cubicBezTo>
                    <a:pt x="-4889" y="33147"/>
                    <a:pt x="-5558" y="30889"/>
                    <a:pt x="-5461" y="28603"/>
                  </a:cubicBezTo>
                  <a:cubicBezTo>
                    <a:pt x="-5651" y="25155"/>
                    <a:pt x="-4131" y="21841"/>
                    <a:pt x="-1461" y="19650"/>
                  </a:cubicBezTo>
                  <a:cubicBezTo>
                    <a:pt x="1967" y="17364"/>
                    <a:pt x="5966" y="16221"/>
                    <a:pt x="10064" y="16411"/>
                  </a:cubicBezTo>
                  <a:lnTo>
                    <a:pt x="21877" y="16411"/>
                  </a:lnTo>
                  <a:lnTo>
                    <a:pt x="21877" y="15459"/>
                  </a:lnTo>
                  <a:cubicBezTo>
                    <a:pt x="21970" y="13363"/>
                    <a:pt x="21114" y="11334"/>
                    <a:pt x="19589" y="9935"/>
                  </a:cubicBezTo>
                  <a:cubicBezTo>
                    <a:pt x="17589" y="8487"/>
                    <a:pt x="15208" y="7782"/>
                    <a:pt x="12729" y="7934"/>
                  </a:cubicBezTo>
                  <a:cubicBezTo>
                    <a:pt x="8445" y="8106"/>
                    <a:pt x="4157" y="9420"/>
                    <a:pt x="539" y="11744"/>
                  </a:cubicBezTo>
                  <a:lnTo>
                    <a:pt x="-2987" y="4886"/>
                  </a:lnTo>
                  <a:cubicBezTo>
                    <a:pt x="-224" y="3324"/>
                    <a:pt x="2636" y="2048"/>
                    <a:pt x="5683" y="1076"/>
                  </a:cubicBezTo>
                  <a:cubicBezTo>
                    <a:pt x="8827" y="209"/>
                    <a:pt x="11971" y="-210"/>
                    <a:pt x="15208" y="-162"/>
                  </a:cubicBezTo>
                  <a:cubicBezTo>
                    <a:pt x="19589" y="-353"/>
                    <a:pt x="23970" y="990"/>
                    <a:pt x="27495" y="3648"/>
                  </a:cubicBezTo>
                  <a:cubicBezTo>
                    <a:pt x="30449" y="6372"/>
                    <a:pt x="32160" y="10277"/>
                    <a:pt x="31970" y="14316"/>
                  </a:cubicBezTo>
                  <a:lnTo>
                    <a:pt x="31970" y="40986"/>
                  </a:lnTo>
                  <a:close/>
                  <a:moveTo>
                    <a:pt x="18445" y="31270"/>
                  </a:moveTo>
                  <a:cubicBezTo>
                    <a:pt x="20254" y="30251"/>
                    <a:pt x="21589" y="28413"/>
                    <a:pt x="21877" y="26318"/>
                  </a:cubicBezTo>
                  <a:lnTo>
                    <a:pt x="21877" y="22603"/>
                  </a:lnTo>
                  <a:lnTo>
                    <a:pt x="11589" y="22603"/>
                  </a:lnTo>
                  <a:cubicBezTo>
                    <a:pt x="9589" y="22450"/>
                    <a:pt x="7590" y="22879"/>
                    <a:pt x="5776" y="23841"/>
                  </a:cubicBezTo>
                  <a:cubicBezTo>
                    <a:pt x="4539" y="24679"/>
                    <a:pt x="3776" y="26146"/>
                    <a:pt x="3967" y="27651"/>
                  </a:cubicBezTo>
                  <a:cubicBezTo>
                    <a:pt x="3874" y="29251"/>
                    <a:pt x="4636" y="30785"/>
                    <a:pt x="5873" y="31747"/>
                  </a:cubicBezTo>
                  <a:cubicBezTo>
                    <a:pt x="7399" y="32851"/>
                    <a:pt x="9301" y="33394"/>
                    <a:pt x="11208" y="33271"/>
                  </a:cubicBezTo>
                  <a:cubicBezTo>
                    <a:pt x="13780" y="33452"/>
                    <a:pt x="16254" y="32890"/>
                    <a:pt x="18445" y="31652"/>
                  </a:cubicBezTo>
                  <a:close/>
                </a:path>
              </a:pathLst>
            </a:custGeom>
            <a:solidFill>
              <a:srgbClr val="6D6E71"/>
            </a:solidFill>
            <a:ln w="9525" cap="flat">
              <a:noFill/>
              <a:prstDash val="solid"/>
              <a:miter/>
            </a:ln>
          </p:spPr>
          <p:txBody>
            <a:bodyPr rtlCol="0" anchor="ctr"/>
            <a:lstStyle/>
            <a:p>
              <a:endParaRPr lang="en-US"/>
            </a:p>
          </p:txBody>
        </p:sp>
        <p:sp>
          <p:nvSpPr>
            <p:cNvPr id="850" name="Freeform: Shape 849">
              <a:extLst>
                <a:ext uri="{FF2B5EF4-FFF2-40B4-BE49-F238E27FC236}">
                  <a16:creationId xmlns:a16="http://schemas.microsoft.com/office/drawing/2014/main" id="{D7FE1978-8437-4C5F-904A-987FD9A4AA14}"/>
                </a:ext>
              </a:extLst>
            </p:cNvPr>
            <p:cNvSpPr/>
            <p:nvPr/>
          </p:nvSpPr>
          <p:spPr>
            <a:xfrm>
              <a:off x="19747420" y="1156430"/>
              <a:ext cx="38672" cy="56483"/>
            </a:xfrm>
            <a:custGeom>
              <a:avLst/>
              <a:gdLst>
                <a:gd name="connsiteX0" fmla="*/ 21382 w 38672"/>
                <a:gd name="connsiteY0" fmla="*/ 56303 h 56483"/>
                <a:gd name="connsiteX1" fmla="*/ 10336 w 38672"/>
                <a:gd name="connsiteY1" fmla="*/ 38491 h 56483"/>
                <a:gd name="connsiteX2" fmla="*/ 4048 w 38672"/>
                <a:gd name="connsiteY2" fmla="*/ 45064 h 56483"/>
                <a:gd name="connsiteX3" fmla="*/ 4048 w 38672"/>
                <a:gd name="connsiteY3" fmla="*/ 56303 h 56483"/>
                <a:gd name="connsiteX4" fmla="*/ -5477 w 38672"/>
                <a:gd name="connsiteY4" fmla="*/ 56303 h 56483"/>
                <a:gd name="connsiteX5" fmla="*/ -5477 w 38672"/>
                <a:gd name="connsiteY5" fmla="*/ -180 h 56483"/>
                <a:gd name="connsiteX6" fmla="*/ 4048 w 38672"/>
                <a:gd name="connsiteY6" fmla="*/ -180 h 56483"/>
                <a:gd name="connsiteX7" fmla="*/ 4048 w 38672"/>
                <a:gd name="connsiteY7" fmla="*/ 32586 h 56483"/>
                <a:gd name="connsiteX8" fmla="*/ 20810 w 38672"/>
                <a:gd name="connsiteY8" fmla="*/ 15632 h 56483"/>
                <a:gd name="connsiteX9" fmla="*/ 32242 w 38672"/>
                <a:gd name="connsiteY9" fmla="*/ 15632 h 56483"/>
                <a:gd name="connsiteX10" fmla="*/ 17192 w 38672"/>
                <a:gd name="connsiteY10" fmla="*/ 30967 h 56483"/>
                <a:gd name="connsiteX11" fmla="*/ 33195 w 38672"/>
                <a:gd name="connsiteY11" fmla="*/ 55922 h 56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672" h="56483">
                  <a:moveTo>
                    <a:pt x="21382" y="56303"/>
                  </a:moveTo>
                  <a:lnTo>
                    <a:pt x="10336" y="38491"/>
                  </a:lnTo>
                  <a:lnTo>
                    <a:pt x="4048" y="45064"/>
                  </a:lnTo>
                  <a:lnTo>
                    <a:pt x="4048" y="56303"/>
                  </a:lnTo>
                  <a:lnTo>
                    <a:pt x="-5477" y="56303"/>
                  </a:lnTo>
                  <a:lnTo>
                    <a:pt x="-5477" y="-180"/>
                  </a:lnTo>
                  <a:lnTo>
                    <a:pt x="4048" y="-180"/>
                  </a:lnTo>
                  <a:lnTo>
                    <a:pt x="4048" y="32586"/>
                  </a:lnTo>
                  <a:lnTo>
                    <a:pt x="20810" y="15632"/>
                  </a:lnTo>
                  <a:lnTo>
                    <a:pt x="32242" y="15632"/>
                  </a:lnTo>
                  <a:lnTo>
                    <a:pt x="17192" y="30967"/>
                  </a:lnTo>
                  <a:lnTo>
                    <a:pt x="33195" y="55922"/>
                  </a:lnTo>
                  <a:close/>
                </a:path>
              </a:pathLst>
            </a:custGeom>
            <a:solidFill>
              <a:srgbClr val="6D6E71"/>
            </a:solidFill>
            <a:ln w="9525" cap="flat">
              <a:noFill/>
              <a:prstDash val="solid"/>
              <a:miter/>
            </a:ln>
          </p:spPr>
          <p:txBody>
            <a:bodyPr rtlCol="0" anchor="ctr"/>
            <a:lstStyle/>
            <a:p>
              <a:endParaRPr lang="en-US"/>
            </a:p>
          </p:txBody>
        </p:sp>
        <p:sp>
          <p:nvSpPr>
            <p:cNvPr id="851" name="Freeform: Shape 850">
              <a:extLst>
                <a:ext uri="{FF2B5EF4-FFF2-40B4-BE49-F238E27FC236}">
                  <a16:creationId xmlns:a16="http://schemas.microsoft.com/office/drawing/2014/main" id="{AFC4DD62-3B7E-4CBA-86BC-5201D20BABB3}"/>
                </a:ext>
              </a:extLst>
            </p:cNvPr>
            <p:cNvSpPr/>
            <p:nvPr/>
          </p:nvSpPr>
          <p:spPr>
            <a:xfrm>
              <a:off x="19787735" y="1171842"/>
              <a:ext cx="40106" cy="41457"/>
            </a:xfrm>
            <a:custGeom>
              <a:avLst/>
              <a:gdLst>
                <a:gd name="connsiteX0" fmla="*/ 29645 w 40106"/>
                <a:gd name="connsiteY0" fmla="*/ 5458 h 41457"/>
                <a:gd name="connsiteX1" fmla="*/ 34599 w 40106"/>
                <a:gd name="connsiteY1" fmla="*/ 21079 h 41457"/>
                <a:gd name="connsiteX2" fmla="*/ 34599 w 40106"/>
                <a:gd name="connsiteY2" fmla="*/ 24032 h 41457"/>
                <a:gd name="connsiteX3" fmla="*/ 4498 w 40106"/>
                <a:gd name="connsiteY3" fmla="*/ 24032 h 41457"/>
                <a:gd name="connsiteX4" fmla="*/ 8503 w 40106"/>
                <a:gd name="connsiteY4" fmla="*/ 30795 h 41457"/>
                <a:gd name="connsiteX5" fmla="*/ 16121 w 40106"/>
                <a:gd name="connsiteY5" fmla="*/ 33271 h 41457"/>
                <a:gd name="connsiteX6" fmla="*/ 22120 w 40106"/>
                <a:gd name="connsiteY6" fmla="*/ 32128 h 41457"/>
                <a:gd name="connsiteX7" fmla="*/ 27074 w 40106"/>
                <a:gd name="connsiteY7" fmla="*/ 28699 h 41457"/>
                <a:gd name="connsiteX8" fmla="*/ 32408 w 40106"/>
                <a:gd name="connsiteY8" fmla="*/ 34319 h 41457"/>
                <a:gd name="connsiteX9" fmla="*/ 24981 w 40106"/>
                <a:gd name="connsiteY9" fmla="*/ 39463 h 41457"/>
                <a:gd name="connsiteX10" fmla="*/ 15456 w 40106"/>
                <a:gd name="connsiteY10" fmla="*/ 41273 h 41457"/>
                <a:gd name="connsiteX11" fmla="*/ 4498 w 40106"/>
                <a:gd name="connsiteY11" fmla="*/ 38701 h 41457"/>
                <a:gd name="connsiteX12" fmla="*/ -2836 w 40106"/>
                <a:gd name="connsiteY12" fmla="*/ 31462 h 41457"/>
                <a:gd name="connsiteX13" fmla="*/ -2836 w 40106"/>
                <a:gd name="connsiteY13" fmla="*/ 9840 h 41457"/>
                <a:gd name="connsiteX14" fmla="*/ 4498 w 40106"/>
                <a:gd name="connsiteY14" fmla="*/ 2506 h 41457"/>
                <a:gd name="connsiteX15" fmla="*/ 15265 w 40106"/>
                <a:gd name="connsiteY15" fmla="*/ -161 h 41457"/>
                <a:gd name="connsiteX16" fmla="*/ 29645 w 40106"/>
                <a:gd name="connsiteY16" fmla="*/ 5458 h 41457"/>
                <a:gd name="connsiteX17" fmla="*/ 25455 w 40106"/>
                <a:gd name="connsiteY17" fmla="*/ 17365 h 41457"/>
                <a:gd name="connsiteX18" fmla="*/ 22502 w 40106"/>
                <a:gd name="connsiteY18" fmla="*/ 10221 h 41457"/>
                <a:gd name="connsiteX19" fmla="*/ 7740 w 40106"/>
                <a:gd name="connsiteY19" fmla="*/ 10221 h 41457"/>
                <a:gd name="connsiteX20" fmla="*/ 4117 w 40106"/>
                <a:gd name="connsiteY20" fmla="*/ 17365 h 4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106" h="41457">
                  <a:moveTo>
                    <a:pt x="29645" y="5458"/>
                  </a:moveTo>
                  <a:cubicBezTo>
                    <a:pt x="33171" y="9878"/>
                    <a:pt x="34887" y="15441"/>
                    <a:pt x="34599" y="21079"/>
                  </a:cubicBezTo>
                  <a:cubicBezTo>
                    <a:pt x="34599" y="22318"/>
                    <a:pt x="34599" y="23366"/>
                    <a:pt x="34599" y="24032"/>
                  </a:cubicBezTo>
                  <a:lnTo>
                    <a:pt x="4498" y="24032"/>
                  </a:lnTo>
                  <a:cubicBezTo>
                    <a:pt x="5070" y="26671"/>
                    <a:pt x="6405" y="29061"/>
                    <a:pt x="8503" y="30795"/>
                  </a:cubicBezTo>
                  <a:cubicBezTo>
                    <a:pt x="10693" y="32500"/>
                    <a:pt x="13358" y="33376"/>
                    <a:pt x="16121" y="33271"/>
                  </a:cubicBezTo>
                  <a:cubicBezTo>
                    <a:pt x="18218" y="33281"/>
                    <a:pt x="20218" y="32891"/>
                    <a:pt x="22120" y="32128"/>
                  </a:cubicBezTo>
                  <a:cubicBezTo>
                    <a:pt x="24027" y="31366"/>
                    <a:pt x="25646" y="30195"/>
                    <a:pt x="27074" y="28699"/>
                  </a:cubicBezTo>
                  <a:lnTo>
                    <a:pt x="32408" y="34319"/>
                  </a:lnTo>
                  <a:cubicBezTo>
                    <a:pt x="30311" y="36557"/>
                    <a:pt x="27836" y="38310"/>
                    <a:pt x="24981" y="39463"/>
                  </a:cubicBezTo>
                  <a:cubicBezTo>
                    <a:pt x="21930" y="40701"/>
                    <a:pt x="18693" y="41320"/>
                    <a:pt x="15456" y="41273"/>
                  </a:cubicBezTo>
                  <a:cubicBezTo>
                    <a:pt x="11642" y="41349"/>
                    <a:pt x="7833" y="40463"/>
                    <a:pt x="4498" y="38701"/>
                  </a:cubicBezTo>
                  <a:cubicBezTo>
                    <a:pt x="1359" y="37091"/>
                    <a:pt x="-1213" y="34567"/>
                    <a:pt x="-2836" y="31462"/>
                  </a:cubicBezTo>
                  <a:cubicBezTo>
                    <a:pt x="-6357" y="24690"/>
                    <a:pt x="-6357" y="16612"/>
                    <a:pt x="-2836" y="9840"/>
                  </a:cubicBezTo>
                  <a:cubicBezTo>
                    <a:pt x="-1120" y="6735"/>
                    <a:pt x="1359" y="4182"/>
                    <a:pt x="4498" y="2506"/>
                  </a:cubicBezTo>
                  <a:cubicBezTo>
                    <a:pt x="7833" y="677"/>
                    <a:pt x="11549" y="-237"/>
                    <a:pt x="15265" y="-161"/>
                  </a:cubicBezTo>
                  <a:cubicBezTo>
                    <a:pt x="20600" y="-399"/>
                    <a:pt x="25836" y="1639"/>
                    <a:pt x="29645" y="5458"/>
                  </a:cubicBezTo>
                  <a:close/>
                  <a:moveTo>
                    <a:pt x="25455" y="17365"/>
                  </a:moveTo>
                  <a:cubicBezTo>
                    <a:pt x="25548" y="14669"/>
                    <a:pt x="24409" y="12078"/>
                    <a:pt x="22502" y="10221"/>
                  </a:cubicBezTo>
                  <a:cubicBezTo>
                    <a:pt x="18218" y="6659"/>
                    <a:pt x="12023" y="6659"/>
                    <a:pt x="7740" y="10221"/>
                  </a:cubicBezTo>
                  <a:cubicBezTo>
                    <a:pt x="5740" y="12107"/>
                    <a:pt x="4405" y="14631"/>
                    <a:pt x="4117" y="17365"/>
                  </a:cubicBezTo>
                  <a:close/>
                </a:path>
              </a:pathLst>
            </a:custGeom>
            <a:solidFill>
              <a:srgbClr val="6D6E71"/>
            </a:solidFill>
            <a:ln w="9525" cap="flat">
              <a:noFill/>
              <a:prstDash val="solid"/>
              <a:miter/>
            </a:ln>
          </p:spPr>
          <p:txBody>
            <a:bodyPr rtlCol="0" anchor="ctr"/>
            <a:lstStyle/>
            <a:p>
              <a:endParaRPr lang="en-US"/>
            </a:p>
          </p:txBody>
        </p:sp>
        <p:sp>
          <p:nvSpPr>
            <p:cNvPr id="852" name="Freeform: Shape 851">
              <a:extLst>
                <a:ext uri="{FF2B5EF4-FFF2-40B4-BE49-F238E27FC236}">
                  <a16:creationId xmlns:a16="http://schemas.microsoft.com/office/drawing/2014/main" id="{58CE486C-EEC0-4467-9C3B-4D98685F8700}"/>
                </a:ext>
              </a:extLst>
            </p:cNvPr>
            <p:cNvSpPr/>
            <p:nvPr/>
          </p:nvSpPr>
          <p:spPr>
            <a:xfrm>
              <a:off x="19831336" y="1171751"/>
              <a:ext cx="33271" cy="41939"/>
            </a:xfrm>
            <a:custGeom>
              <a:avLst/>
              <a:gdLst>
                <a:gd name="connsiteX0" fmla="*/ 17480 w 33271"/>
                <a:gd name="connsiteY0" fmla="*/ 8597 h 41939"/>
                <a:gd name="connsiteX1" fmla="*/ 11666 w 33271"/>
                <a:gd name="connsiteY1" fmla="*/ 7549 h 41939"/>
                <a:gd name="connsiteX2" fmla="*/ 7667 w 33271"/>
                <a:gd name="connsiteY2" fmla="*/ 8406 h 41939"/>
                <a:gd name="connsiteX3" fmla="*/ 6141 w 33271"/>
                <a:gd name="connsiteY3" fmla="*/ 11169 h 41939"/>
                <a:gd name="connsiteX4" fmla="*/ 8048 w 33271"/>
                <a:gd name="connsiteY4" fmla="*/ 14121 h 41939"/>
                <a:gd name="connsiteX5" fmla="*/ 13955 w 33271"/>
                <a:gd name="connsiteY5" fmla="*/ 16217 h 41939"/>
                <a:gd name="connsiteX6" fmla="*/ 21001 w 33271"/>
                <a:gd name="connsiteY6" fmla="*/ 18789 h 41939"/>
                <a:gd name="connsiteX7" fmla="*/ 25763 w 33271"/>
                <a:gd name="connsiteY7" fmla="*/ 22503 h 41939"/>
                <a:gd name="connsiteX8" fmla="*/ 27763 w 33271"/>
                <a:gd name="connsiteY8" fmla="*/ 29076 h 41939"/>
                <a:gd name="connsiteX9" fmla="*/ 23191 w 33271"/>
                <a:gd name="connsiteY9" fmla="*/ 38601 h 41939"/>
                <a:gd name="connsiteX10" fmla="*/ 11666 w 33271"/>
                <a:gd name="connsiteY10" fmla="*/ 41744 h 41939"/>
                <a:gd name="connsiteX11" fmla="*/ 2141 w 33271"/>
                <a:gd name="connsiteY11" fmla="*/ 40315 h 41939"/>
                <a:gd name="connsiteX12" fmla="*/ -5477 w 33271"/>
                <a:gd name="connsiteY12" fmla="*/ 36029 h 41939"/>
                <a:gd name="connsiteX13" fmla="*/ -2049 w 33271"/>
                <a:gd name="connsiteY13" fmla="*/ 29171 h 41939"/>
                <a:gd name="connsiteX14" fmla="*/ 4523 w 33271"/>
                <a:gd name="connsiteY14" fmla="*/ 32790 h 41939"/>
                <a:gd name="connsiteX15" fmla="*/ 11764 w 33271"/>
                <a:gd name="connsiteY15" fmla="*/ 34124 h 41939"/>
                <a:gd name="connsiteX16" fmla="*/ 16145 w 33271"/>
                <a:gd name="connsiteY16" fmla="*/ 33171 h 41939"/>
                <a:gd name="connsiteX17" fmla="*/ 17764 w 33271"/>
                <a:gd name="connsiteY17" fmla="*/ 30314 h 41939"/>
                <a:gd name="connsiteX18" fmla="*/ 15857 w 33271"/>
                <a:gd name="connsiteY18" fmla="*/ 27171 h 41939"/>
                <a:gd name="connsiteX19" fmla="*/ 9764 w 33271"/>
                <a:gd name="connsiteY19" fmla="*/ 24789 h 41939"/>
                <a:gd name="connsiteX20" fmla="*/ 3002 w 33271"/>
                <a:gd name="connsiteY20" fmla="*/ 22408 h 41939"/>
                <a:gd name="connsiteX21" fmla="*/ -1477 w 33271"/>
                <a:gd name="connsiteY21" fmla="*/ 18789 h 41939"/>
                <a:gd name="connsiteX22" fmla="*/ -3384 w 33271"/>
                <a:gd name="connsiteY22" fmla="*/ 12502 h 41939"/>
                <a:gd name="connsiteX23" fmla="*/ 997 w 33271"/>
                <a:gd name="connsiteY23" fmla="*/ 2977 h 41939"/>
                <a:gd name="connsiteX24" fmla="*/ 12048 w 33271"/>
                <a:gd name="connsiteY24" fmla="*/ -166 h 41939"/>
                <a:gd name="connsiteX25" fmla="*/ 19954 w 33271"/>
                <a:gd name="connsiteY25" fmla="*/ 977 h 41939"/>
                <a:gd name="connsiteX26" fmla="*/ 26907 w 33271"/>
                <a:gd name="connsiteY26" fmla="*/ 4120 h 41939"/>
                <a:gd name="connsiteX27" fmla="*/ 23382 w 33271"/>
                <a:gd name="connsiteY27" fmla="*/ 11264 h 41939"/>
                <a:gd name="connsiteX28" fmla="*/ 17480 w 33271"/>
                <a:gd name="connsiteY28" fmla="*/ 8597 h 41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271" h="41939">
                  <a:moveTo>
                    <a:pt x="17480" y="8597"/>
                  </a:moveTo>
                  <a:cubicBezTo>
                    <a:pt x="15573" y="7949"/>
                    <a:pt x="13666" y="7597"/>
                    <a:pt x="11666" y="7549"/>
                  </a:cubicBezTo>
                  <a:cubicBezTo>
                    <a:pt x="10239" y="7492"/>
                    <a:pt x="8904" y="7787"/>
                    <a:pt x="7667" y="8406"/>
                  </a:cubicBezTo>
                  <a:cubicBezTo>
                    <a:pt x="6713" y="8997"/>
                    <a:pt x="6141" y="10045"/>
                    <a:pt x="6141" y="11169"/>
                  </a:cubicBezTo>
                  <a:cubicBezTo>
                    <a:pt x="6141" y="12426"/>
                    <a:pt x="6904" y="13559"/>
                    <a:pt x="8048" y="14121"/>
                  </a:cubicBezTo>
                  <a:cubicBezTo>
                    <a:pt x="9955" y="15007"/>
                    <a:pt x="11955" y="15712"/>
                    <a:pt x="13955" y="16217"/>
                  </a:cubicBezTo>
                  <a:cubicBezTo>
                    <a:pt x="16336" y="16903"/>
                    <a:pt x="18717" y="17760"/>
                    <a:pt x="21001" y="18789"/>
                  </a:cubicBezTo>
                  <a:cubicBezTo>
                    <a:pt x="22810" y="19665"/>
                    <a:pt x="24526" y="20932"/>
                    <a:pt x="25763" y="22503"/>
                  </a:cubicBezTo>
                  <a:cubicBezTo>
                    <a:pt x="27191" y="24409"/>
                    <a:pt x="27861" y="26723"/>
                    <a:pt x="27763" y="29076"/>
                  </a:cubicBezTo>
                  <a:cubicBezTo>
                    <a:pt x="28051" y="32838"/>
                    <a:pt x="26335" y="36458"/>
                    <a:pt x="23191" y="38601"/>
                  </a:cubicBezTo>
                  <a:cubicBezTo>
                    <a:pt x="19764" y="40810"/>
                    <a:pt x="15764" y="41906"/>
                    <a:pt x="11666" y="41744"/>
                  </a:cubicBezTo>
                  <a:cubicBezTo>
                    <a:pt x="8429" y="41773"/>
                    <a:pt x="5192" y="41287"/>
                    <a:pt x="2141" y="40315"/>
                  </a:cubicBezTo>
                  <a:cubicBezTo>
                    <a:pt x="-621" y="39410"/>
                    <a:pt x="-3286" y="37953"/>
                    <a:pt x="-5477" y="36029"/>
                  </a:cubicBezTo>
                  <a:lnTo>
                    <a:pt x="-2049" y="29171"/>
                  </a:lnTo>
                  <a:cubicBezTo>
                    <a:pt x="-49" y="30762"/>
                    <a:pt x="2141" y="31990"/>
                    <a:pt x="4523" y="32790"/>
                  </a:cubicBezTo>
                  <a:cubicBezTo>
                    <a:pt x="6811" y="33667"/>
                    <a:pt x="9285" y="34114"/>
                    <a:pt x="11764" y="34124"/>
                  </a:cubicBezTo>
                  <a:cubicBezTo>
                    <a:pt x="13285" y="34219"/>
                    <a:pt x="14810" y="33886"/>
                    <a:pt x="16145" y="33171"/>
                  </a:cubicBezTo>
                  <a:cubicBezTo>
                    <a:pt x="17192" y="32657"/>
                    <a:pt x="17857" y="31514"/>
                    <a:pt x="17764" y="30314"/>
                  </a:cubicBezTo>
                  <a:cubicBezTo>
                    <a:pt x="17857" y="28971"/>
                    <a:pt x="17099" y="27723"/>
                    <a:pt x="15857" y="27171"/>
                  </a:cubicBezTo>
                  <a:cubicBezTo>
                    <a:pt x="13955" y="26161"/>
                    <a:pt x="11857" y="25361"/>
                    <a:pt x="9764" y="24789"/>
                  </a:cubicBezTo>
                  <a:cubicBezTo>
                    <a:pt x="7476" y="24123"/>
                    <a:pt x="5192" y="23323"/>
                    <a:pt x="3002" y="22408"/>
                  </a:cubicBezTo>
                  <a:cubicBezTo>
                    <a:pt x="1188" y="21599"/>
                    <a:pt x="-333" y="20351"/>
                    <a:pt x="-1477" y="18789"/>
                  </a:cubicBezTo>
                  <a:cubicBezTo>
                    <a:pt x="-2812" y="16960"/>
                    <a:pt x="-3477" y="14750"/>
                    <a:pt x="-3384" y="12502"/>
                  </a:cubicBezTo>
                  <a:cubicBezTo>
                    <a:pt x="-3765" y="8769"/>
                    <a:pt x="-2049" y="5139"/>
                    <a:pt x="997" y="2977"/>
                  </a:cubicBezTo>
                  <a:cubicBezTo>
                    <a:pt x="4239" y="786"/>
                    <a:pt x="8141" y="-318"/>
                    <a:pt x="12048" y="-166"/>
                  </a:cubicBezTo>
                  <a:cubicBezTo>
                    <a:pt x="14717" y="-166"/>
                    <a:pt x="17382" y="215"/>
                    <a:pt x="19954" y="977"/>
                  </a:cubicBezTo>
                  <a:cubicBezTo>
                    <a:pt x="22428" y="1653"/>
                    <a:pt x="24717" y="2720"/>
                    <a:pt x="26907" y="4120"/>
                  </a:cubicBezTo>
                  <a:lnTo>
                    <a:pt x="23382" y="11264"/>
                  </a:lnTo>
                  <a:cubicBezTo>
                    <a:pt x="21480" y="10178"/>
                    <a:pt x="19573" y="9283"/>
                    <a:pt x="17480" y="8597"/>
                  </a:cubicBezTo>
                  <a:close/>
                </a:path>
              </a:pathLst>
            </a:custGeom>
            <a:solidFill>
              <a:srgbClr val="6D6E71"/>
            </a:solidFill>
            <a:ln w="9525" cap="flat">
              <a:noFill/>
              <a:prstDash val="solid"/>
              <a:miter/>
            </a:ln>
          </p:spPr>
          <p:txBody>
            <a:bodyPr rtlCol="0" anchor="ctr"/>
            <a:lstStyle/>
            <a:p>
              <a:endParaRPr lang="en-US"/>
            </a:p>
          </p:txBody>
        </p:sp>
        <p:sp>
          <p:nvSpPr>
            <p:cNvPr id="853" name="Freeform: Shape 852">
              <a:extLst>
                <a:ext uri="{FF2B5EF4-FFF2-40B4-BE49-F238E27FC236}">
                  <a16:creationId xmlns:a16="http://schemas.microsoft.com/office/drawing/2014/main" id="{867651C0-B584-4F5E-9EE2-4A587A9C131E}"/>
                </a:ext>
              </a:extLst>
            </p:cNvPr>
            <p:cNvSpPr/>
            <p:nvPr/>
          </p:nvSpPr>
          <p:spPr>
            <a:xfrm>
              <a:off x="19371085" y="1235773"/>
              <a:ext cx="36862" cy="53340"/>
            </a:xfrm>
            <a:custGeom>
              <a:avLst/>
              <a:gdLst>
                <a:gd name="connsiteX0" fmla="*/ -5477 w 36862"/>
                <a:gd name="connsiteY0" fmla="*/ -180 h 53340"/>
                <a:gd name="connsiteX1" fmla="*/ 31386 w 36862"/>
                <a:gd name="connsiteY1" fmla="*/ -180 h 53340"/>
                <a:gd name="connsiteX2" fmla="*/ 31386 w 36862"/>
                <a:gd name="connsiteY2" fmla="*/ 8774 h 53340"/>
                <a:gd name="connsiteX3" fmla="*/ 4811 w 36862"/>
                <a:gd name="connsiteY3" fmla="*/ 8774 h 53340"/>
                <a:gd name="connsiteX4" fmla="*/ 4811 w 36862"/>
                <a:gd name="connsiteY4" fmla="*/ 23156 h 53340"/>
                <a:gd name="connsiteX5" fmla="*/ 29005 w 36862"/>
                <a:gd name="connsiteY5" fmla="*/ 23156 h 53340"/>
                <a:gd name="connsiteX6" fmla="*/ 29005 w 36862"/>
                <a:gd name="connsiteY6" fmla="*/ 32110 h 53340"/>
                <a:gd name="connsiteX7" fmla="*/ 4811 w 36862"/>
                <a:gd name="connsiteY7" fmla="*/ 32110 h 53340"/>
                <a:gd name="connsiteX8" fmla="*/ 4811 w 36862"/>
                <a:gd name="connsiteY8" fmla="*/ 53160 h 53340"/>
                <a:gd name="connsiteX9" fmla="*/ -5379 w 36862"/>
                <a:gd name="connsiteY9" fmla="*/ 53160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62" h="53340">
                  <a:moveTo>
                    <a:pt x="-5477" y="-180"/>
                  </a:moveTo>
                  <a:lnTo>
                    <a:pt x="31386" y="-180"/>
                  </a:lnTo>
                  <a:lnTo>
                    <a:pt x="31386" y="8774"/>
                  </a:lnTo>
                  <a:lnTo>
                    <a:pt x="4811" y="8774"/>
                  </a:lnTo>
                  <a:lnTo>
                    <a:pt x="4811" y="23156"/>
                  </a:lnTo>
                  <a:lnTo>
                    <a:pt x="29005" y="23156"/>
                  </a:lnTo>
                  <a:lnTo>
                    <a:pt x="29005" y="32110"/>
                  </a:lnTo>
                  <a:lnTo>
                    <a:pt x="4811" y="32110"/>
                  </a:lnTo>
                  <a:lnTo>
                    <a:pt x="4811" y="53160"/>
                  </a:lnTo>
                  <a:lnTo>
                    <a:pt x="-5379" y="53160"/>
                  </a:lnTo>
                  <a:close/>
                </a:path>
              </a:pathLst>
            </a:custGeom>
            <a:solidFill>
              <a:srgbClr val="6D6E71"/>
            </a:solidFill>
            <a:ln w="9525" cap="flat">
              <a:noFill/>
              <a:prstDash val="solid"/>
              <a:miter/>
            </a:ln>
          </p:spPr>
          <p:txBody>
            <a:bodyPr rtlCol="0" anchor="ctr"/>
            <a:lstStyle/>
            <a:p>
              <a:endParaRPr lang="en-US"/>
            </a:p>
          </p:txBody>
        </p:sp>
        <p:sp>
          <p:nvSpPr>
            <p:cNvPr id="854" name="Freeform: Shape 853">
              <a:extLst>
                <a:ext uri="{FF2B5EF4-FFF2-40B4-BE49-F238E27FC236}">
                  <a16:creationId xmlns:a16="http://schemas.microsoft.com/office/drawing/2014/main" id="{3E6939AF-9A98-46EC-B9B5-A14C7D79A4CD}"/>
                </a:ext>
              </a:extLst>
            </p:cNvPr>
            <p:cNvSpPr/>
            <p:nvPr/>
          </p:nvSpPr>
          <p:spPr>
            <a:xfrm>
              <a:off x="19413751" y="1230818"/>
              <a:ext cx="11247" cy="58295"/>
            </a:xfrm>
            <a:custGeom>
              <a:avLst/>
              <a:gdLst>
                <a:gd name="connsiteX0" fmla="*/ 4152 w 11247"/>
                <a:gd name="connsiteY0" fmla="*/ 1537 h 58295"/>
                <a:gd name="connsiteX1" fmla="*/ 5770 w 11247"/>
                <a:gd name="connsiteY1" fmla="*/ 5823 h 58295"/>
                <a:gd name="connsiteX2" fmla="*/ 4152 w 11247"/>
                <a:gd name="connsiteY2" fmla="*/ 10014 h 58295"/>
                <a:gd name="connsiteX3" fmla="*/ 152 w 11247"/>
                <a:gd name="connsiteY3" fmla="*/ 11633 h 58295"/>
                <a:gd name="connsiteX4" fmla="*/ -3945 w 11247"/>
                <a:gd name="connsiteY4" fmla="*/ 10014 h 58295"/>
                <a:gd name="connsiteX5" fmla="*/ -5466 w 11247"/>
                <a:gd name="connsiteY5" fmla="*/ 5823 h 58295"/>
                <a:gd name="connsiteX6" fmla="*/ -3945 w 11247"/>
                <a:gd name="connsiteY6" fmla="*/ 1537 h 58295"/>
                <a:gd name="connsiteX7" fmla="*/ 152 w 11247"/>
                <a:gd name="connsiteY7" fmla="*/ -177 h 58295"/>
                <a:gd name="connsiteX8" fmla="*/ 4152 w 11247"/>
                <a:gd name="connsiteY8" fmla="*/ 1537 h 58295"/>
                <a:gd name="connsiteX9" fmla="*/ -4708 w 11247"/>
                <a:gd name="connsiteY9" fmla="*/ 17348 h 58295"/>
                <a:gd name="connsiteX10" fmla="*/ 4817 w 11247"/>
                <a:gd name="connsiteY10" fmla="*/ 17348 h 58295"/>
                <a:gd name="connsiteX11" fmla="*/ 4817 w 11247"/>
                <a:gd name="connsiteY11" fmla="*/ 58115 h 58295"/>
                <a:gd name="connsiteX12" fmla="*/ -4708 w 11247"/>
                <a:gd name="connsiteY12" fmla="*/ 58115 h 5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247" h="58295">
                  <a:moveTo>
                    <a:pt x="4152" y="1537"/>
                  </a:moveTo>
                  <a:cubicBezTo>
                    <a:pt x="5198" y="2699"/>
                    <a:pt x="5770" y="4242"/>
                    <a:pt x="5770" y="5823"/>
                  </a:cubicBezTo>
                  <a:cubicBezTo>
                    <a:pt x="5770" y="7376"/>
                    <a:pt x="5198" y="8871"/>
                    <a:pt x="4152" y="10014"/>
                  </a:cubicBezTo>
                  <a:cubicBezTo>
                    <a:pt x="3106" y="11119"/>
                    <a:pt x="1678" y="11710"/>
                    <a:pt x="152" y="11633"/>
                  </a:cubicBezTo>
                  <a:cubicBezTo>
                    <a:pt x="-1373" y="11710"/>
                    <a:pt x="-2899" y="11119"/>
                    <a:pt x="-3945" y="10014"/>
                  </a:cubicBezTo>
                  <a:cubicBezTo>
                    <a:pt x="-4992" y="8862"/>
                    <a:pt x="-5564" y="7366"/>
                    <a:pt x="-5466" y="5823"/>
                  </a:cubicBezTo>
                  <a:cubicBezTo>
                    <a:pt x="-5564" y="4252"/>
                    <a:pt x="-4992" y="2718"/>
                    <a:pt x="-3945" y="1537"/>
                  </a:cubicBezTo>
                  <a:cubicBezTo>
                    <a:pt x="-2899" y="404"/>
                    <a:pt x="-1373" y="-216"/>
                    <a:pt x="152" y="-177"/>
                  </a:cubicBezTo>
                  <a:cubicBezTo>
                    <a:pt x="1678" y="-225"/>
                    <a:pt x="3106" y="404"/>
                    <a:pt x="4152" y="1537"/>
                  </a:cubicBezTo>
                  <a:close/>
                  <a:moveTo>
                    <a:pt x="-4708" y="17348"/>
                  </a:moveTo>
                  <a:lnTo>
                    <a:pt x="4817" y="17348"/>
                  </a:lnTo>
                  <a:lnTo>
                    <a:pt x="4817" y="58115"/>
                  </a:lnTo>
                  <a:lnTo>
                    <a:pt x="-4708" y="58115"/>
                  </a:lnTo>
                  <a:close/>
                </a:path>
              </a:pathLst>
            </a:custGeom>
            <a:solidFill>
              <a:srgbClr val="6D6E71"/>
            </a:solidFill>
            <a:ln w="9525" cap="flat">
              <a:noFill/>
              <a:prstDash val="solid"/>
              <a:miter/>
            </a:ln>
          </p:spPr>
          <p:txBody>
            <a:bodyPr rtlCol="0" anchor="ctr"/>
            <a:lstStyle/>
            <a:p>
              <a:endParaRPr lang="en-US"/>
            </a:p>
          </p:txBody>
        </p:sp>
        <p:sp>
          <p:nvSpPr>
            <p:cNvPr id="855" name="Freeform: Shape 854">
              <a:extLst>
                <a:ext uri="{FF2B5EF4-FFF2-40B4-BE49-F238E27FC236}">
                  <a16:creationId xmlns:a16="http://schemas.microsoft.com/office/drawing/2014/main" id="{39912713-C928-4E16-A1A7-6BF592441CDD}"/>
                </a:ext>
              </a:extLst>
            </p:cNvPr>
            <p:cNvSpPr/>
            <p:nvPr/>
          </p:nvSpPr>
          <p:spPr>
            <a:xfrm>
              <a:off x="19437286" y="1247927"/>
              <a:ext cx="38879" cy="41185"/>
            </a:xfrm>
            <a:custGeom>
              <a:avLst/>
              <a:gdLst>
                <a:gd name="connsiteX0" fmla="*/ 29386 w 38879"/>
                <a:gd name="connsiteY0" fmla="*/ 4144 h 41185"/>
                <a:gd name="connsiteX1" fmla="*/ 33386 w 38879"/>
                <a:gd name="connsiteY1" fmla="*/ 15574 h 41185"/>
                <a:gd name="connsiteX2" fmla="*/ 33386 w 38879"/>
                <a:gd name="connsiteY2" fmla="*/ 41006 h 41185"/>
                <a:gd name="connsiteX3" fmla="*/ 23861 w 38879"/>
                <a:gd name="connsiteY3" fmla="*/ 41006 h 41185"/>
                <a:gd name="connsiteX4" fmla="*/ 23861 w 38879"/>
                <a:gd name="connsiteY4" fmla="*/ 18526 h 41185"/>
                <a:gd name="connsiteX5" fmla="*/ 21382 w 38879"/>
                <a:gd name="connsiteY5" fmla="*/ 11764 h 41185"/>
                <a:gd name="connsiteX6" fmla="*/ 14717 w 38879"/>
                <a:gd name="connsiteY6" fmla="*/ 9287 h 41185"/>
                <a:gd name="connsiteX7" fmla="*/ 6904 w 38879"/>
                <a:gd name="connsiteY7" fmla="*/ 12621 h 41185"/>
                <a:gd name="connsiteX8" fmla="*/ 4048 w 38879"/>
                <a:gd name="connsiteY8" fmla="*/ 21003 h 41185"/>
                <a:gd name="connsiteX9" fmla="*/ 4048 w 38879"/>
                <a:gd name="connsiteY9" fmla="*/ 41006 h 41185"/>
                <a:gd name="connsiteX10" fmla="*/ -5477 w 38879"/>
                <a:gd name="connsiteY10" fmla="*/ 41006 h 41185"/>
                <a:gd name="connsiteX11" fmla="*/ -5477 w 38879"/>
                <a:gd name="connsiteY11" fmla="*/ 239 h 41185"/>
                <a:gd name="connsiteX12" fmla="*/ 4048 w 38879"/>
                <a:gd name="connsiteY12" fmla="*/ 239 h 41185"/>
                <a:gd name="connsiteX13" fmla="*/ 4048 w 38879"/>
                <a:gd name="connsiteY13" fmla="*/ 7858 h 41185"/>
                <a:gd name="connsiteX14" fmla="*/ 18717 w 38879"/>
                <a:gd name="connsiteY14" fmla="*/ -143 h 41185"/>
                <a:gd name="connsiteX15" fmla="*/ 29386 w 38879"/>
                <a:gd name="connsiteY15" fmla="*/ 4144 h 41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879" h="41185">
                  <a:moveTo>
                    <a:pt x="29386" y="4144"/>
                  </a:moveTo>
                  <a:cubicBezTo>
                    <a:pt x="32149" y="7277"/>
                    <a:pt x="33577" y="11383"/>
                    <a:pt x="33386" y="15574"/>
                  </a:cubicBezTo>
                  <a:lnTo>
                    <a:pt x="33386" y="41006"/>
                  </a:lnTo>
                  <a:lnTo>
                    <a:pt x="23861" y="41006"/>
                  </a:lnTo>
                  <a:lnTo>
                    <a:pt x="23861" y="18526"/>
                  </a:lnTo>
                  <a:cubicBezTo>
                    <a:pt x="23954" y="16031"/>
                    <a:pt x="23098" y="13612"/>
                    <a:pt x="21382" y="11764"/>
                  </a:cubicBezTo>
                  <a:cubicBezTo>
                    <a:pt x="19573" y="10049"/>
                    <a:pt x="17192" y="9154"/>
                    <a:pt x="14717" y="9287"/>
                  </a:cubicBezTo>
                  <a:cubicBezTo>
                    <a:pt x="11764" y="9116"/>
                    <a:pt x="8811" y="10345"/>
                    <a:pt x="6904" y="12621"/>
                  </a:cubicBezTo>
                  <a:cubicBezTo>
                    <a:pt x="4904" y="14964"/>
                    <a:pt x="3955" y="17955"/>
                    <a:pt x="4048" y="21003"/>
                  </a:cubicBezTo>
                  <a:lnTo>
                    <a:pt x="4048" y="41006"/>
                  </a:lnTo>
                  <a:lnTo>
                    <a:pt x="-5477" y="41006"/>
                  </a:lnTo>
                  <a:lnTo>
                    <a:pt x="-5477" y="239"/>
                  </a:lnTo>
                  <a:lnTo>
                    <a:pt x="4048" y="239"/>
                  </a:lnTo>
                  <a:lnTo>
                    <a:pt x="4048" y="7858"/>
                  </a:lnTo>
                  <a:cubicBezTo>
                    <a:pt x="7002" y="2563"/>
                    <a:pt x="12717" y="-562"/>
                    <a:pt x="18717" y="-143"/>
                  </a:cubicBezTo>
                  <a:cubicBezTo>
                    <a:pt x="22717" y="-257"/>
                    <a:pt x="26624" y="1296"/>
                    <a:pt x="29386" y="4144"/>
                  </a:cubicBezTo>
                  <a:close/>
                </a:path>
              </a:pathLst>
            </a:custGeom>
            <a:solidFill>
              <a:srgbClr val="6D6E71"/>
            </a:solidFill>
            <a:ln w="9525" cap="flat">
              <a:noFill/>
              <a:prstDash val="solid"/>
              <a:miter/>
            </a:ln>
          </p:spPr>
          <p:txBody>
            <a:bodyPr rtlCol="0" anchor="ctr"/>
            <a:lstStyle/>
            <a:p>
              <a:endParaRPr lang="en-US"/>
            </a:p>
          </p:txBody>
        </p:sp>
        <p:sp>
          <p:nvSpPr>
            <p:cNvPr id="856" name="Freeform: Shape 855">
              <a:extLst>
                <a:ext uri="{FF2B5EF4-FFF2-40B4-BE49-F238E27FC236}">
                  <a16:creationId xmlns:a16="http://schemas.microsoft.com/office/drawing/2014/main" id="{3A7D022C-93CC-45BB-AB16-BF6BC3B08628}"/>
                </a:ext>
              </a:extLst>
            </p:cNvPr>
            <p:cNvSpPr/>
            <p:nvPr/>
          </p:nvSpPr>
          <p:spPr>
            <a:xfrm>
              <a:off x="19483941" y="1248138"/>
              <a:ext cx="37454" cy="41454"/>
            </a:xfrm>
            <a:custGeom>
              <a:avLst/>
              <a:gdLst>
                <a:gd name="connsiteX0" fmla="*/ 21975 w 37454"/>
                <a:gd name="connsiteY0" fmla="*/ 40795 h 41454"/>
                <a:gd name="connsiteX1" fmla="*/ 21975 w 37454"/>
                <a:gd name="connsiteY1" fmla="*/ 35843 h 41454"/>
                <a:gd name="connsiteX2" fmla="*/ 16449 w 37454"/>
                <a:gd name="connsiteY2" fmla="*/ 39938 h 41454"/>
                <a:gd name="connsiteX3" fmla="*/ 8827 w 37454"/>
                <a:gd name="connsiteY3" fmla="*/ 41272 h 41454"/>
                <a:gd name="connsiteX4" fmla="*/ 1302 w 37454"/>
                <a:gd name="connsiteY4" fmla="*/ 39653 h 41454"/>
                <a:gd name="connsiteX5" fmla="*/ -3745 w 37454"/>
                <a:gd name="connsiteY5" fmla="*/ 35080 h 41454"/>
                <a:gd name="connsiteX6" fmla="*/ -5461 w 37454"/>
                <a:gd name="connsiteY6" fmla="*/ 28603 h 41454"/>
                <a:gd name="connsiteX7" fmla="*/ -1461 w 37454"/>
                <a:gd name="connsiteY7" fmla="*/ 19650 h 41454"/>
                <a:gd name="connsiteX8" fmla="*/ 9971 w 37454"/>
                <a:gd name="connsiteY8" fmla="*/ 16411 h 41454"/>
                <a:gd name="connsiteX9" fmla="*/ 21877 w 37454"/>
                <a:gd name="connsiteY9" fmla="*/ 16411 h 41454"/>
                <a:gd name="connsiteX10" fmla="*/ 21877 w 37454"/>
                <a:gd name="connsiteY10" fmla="*/ 15459 h 41454"/>
                <a:gd name="connsiteX11" fmla="*/ 19496 w 37454"/>
                <a:gd name="connsiteY11" fmla="*/ 9935 h 41454"/>
                <a:gd name="connsiteX12" fmla="*/ 12636 w 37454"/>
                <a:gd name="connsiteY12" fmla="*/ 7934 h 41454"/>
                <a:gd name="connsiteX13" fmla="*/ 543 w 37454"/>
                <a:gd name="connsiteY13" fmla="*/ 11744 h 41454"/>
                <a:gd name="connsiteX14" fmla="*/ -2982 w 37454"/>
                <a:gd name="connsiteY14" fmla="*/ 4886 h 41454"/>
                <a:gd name="connsiteX15" fmla="*/ 5683 w 37454"/>
                <a:gd name="connsiteY15" fmla="*/ 1076 h 41454"/>
                <a:gd name="connsiteX16" fmla="*/ 15208 w 37454"/>
                <a:gd name="connsiteY16" fmla="*/ -162 h 41454"/>
                <a:gd name="connsiteX17" fmla="*/ 27495 w 37454"/>
                <a:gd name="connsiteY17" fmla="*/ 3648 h 41454"/>
                <a:gd name="connsiteX18" fmla="*/ 31974 w 37454"/>
                <a:gd name="connsiteY18" fmla="*/ 14316 h 41454"/>
                <a:gd name="connsiteX19" fmla="*/ 31974 w 37454"/>
                <a:gd name="connsiteY19" fmla="*/ 40986 h 41454"/>
                <a:gd name="connsiteX20" fmla="*/ 18449 w 37454"/>
                <a:gd name="connsiteY20" fmla="*/ 31270 h 41454"/>
                <a:gd name="connsiteX21" fmla="*/ 21877 w 37454"/>
                <a:gd name="connsiteY21" fmla="*/ 26318 h 41454"/>
                <a:gd name="connsiteX22" fmla="*/ 21877 w 37454"/>
                <a:gd name="connsiteY22" fmla="*/ 22603 h 41454"/>
                <a:gd name="connsiteX23" fmla="*/ 11589 w 37454"/>
                <a:gd name="connsiteY23" fmla="*/ 22603 h 41454"/>
                <a:gd name="connsiteX24" fmla="*/ 5780 w 37454"/>
                <a:gd name="connsiteY24" fmla="*/ 23841 h 41454"/>
                <a:gd name="connsiteX25" fmla="*/ 3874 w 37454"/>
                <a:gd name="connsiteY25" fmla="*/ 27651 h 41454"/>
                <a:gd name="connsiteX26" fmla="*/ 5873 w 37454"/>
                <a:gd name="connsiteY26" fmla="*/ 31747 h 41454"/>
                <a:gd name="connsiteX27" fmla="*/ 11115 w 37454"/>
                <a:gd name="connsiteY27" fmla="*/ 33271 h 41454"/>
                <a:gd name="connsiteX28" fmla="*/ 18449 w 37454"/>
                <a:gd name="connsiteY28" fmla="*/ 31652 h 41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7454" h="41454">
                  <a:moveTo>
                    <a:pt x="21975" y="40795"/>
                  </a:moveTo>
                  <a:lnTo>
                    <a:pt x="21975" y="35843"/>
                  </a:lnTo>
                  <a:cubicBezTo>
                    <a:pt x="20542" y="37671"/>
                    <a:pt x="18640" y="39081"/>
                    <a:pt x="16449" y="39938"/>
                  </a:cubicBezTo>
                  <a:cubicBezTo>
                    <a:pt x="13971" y="40852"/>
                    <a:pt x="11399" y="41300"/>
                    <a:pt x="8827" y="41272"/>
                  </a:cubicBezTo>
                  <a:cubicBezTo>
                    <a:pt x="6255" y="41319"/>
                    <a:pt x="3683" y="40767"/>
                    <a:pt x="1302" y="39653"/>
                  </a:cubicBezTo>
                  <a:cubicBezTo>
                    <a:pt x="-791" y="38662"/>
                    <a:pt x="-2508" y="37071"/>
                    <a:pt x="-3745" y="35080"/>
                  </a:cubicBezTo>
                  <a:cubicBezTo>
                    <a:pt x="-4889" y="33118"/>
                    <a:pt x="-5461" y="30880"/>
                    <a:pt x="-5461" y="28603"/>
                  </a:cubicBezTo>
                  <a:cubicBezTo>
                    <a:pt x="-5651" y="25155"/>
                    <a:pt x="-4126" y="21841"/>
                    <a:pt x="-1461" y="19650"/>
                  </a:cubicBezTo>
                  <a:cubicBezTo>
                    <a:pt x="1874" y="17345"/>
                    <a:pt x="5873" y="16202"/>
                    <a:pt x="9971" y="16411"/>
                  </a:cubicBezTo>
                  <a:lnTo>
                    <a:pt x="21877" y="16411"/>
                  </a:lnTo>
                  <a:lnTo>
                    <a:pt x="21877" y="15459"/>
                  </a:lnTo>
                  <a:cubicBezTo>
                    <a:pt x="21975" y="13345"/>
                    <a:pt x="21114" y="11296"/>
                    <a:pt x="19496" y="9935"/>
                  </a:cubicBezTo>
                  <a:cubicBezTo>
                    <a:pt x="17496" y="8458"/>
                    <a:pt x="15115" y="7753"/>
                    <a:pt x="12636" y="7934"/>
                  </a:cubicBezTo>
                  <a:cubicBezTo>
                    <a:pt x="8352" y="8106"/>
                    <a:pt x="4162" y="9420"/>
                    <a:pt x="543" y="11744"/>
                  </a:cubicBezTo>
                  <a:lnTo>
                    <a:pt x="-2982" y="4886"/>
                  </a:lnTo>
                  <a:cubicBezTo>
                    <a:pt x="-219" y="3324"/>
                    <a:pt x="2636" y="2048"/>
                    <a:pt x="5683" y="1076"/>
                  </a:cubicBezTo>
                  <a:cubicBezTo>
                    <a:pt x="8827" y="209"/>
                    <a:pt x="11971" y="-210"/>
                    <a:pt x="15208" y="-162"/>
                  </a:cubicBezTo>
                  <a:cubicBezTo>
                    <a:pt x="19593" y="-353"/>
                    <a:pt x="23975" y="990"/>
                    <a:pt x="27495" y="3648"/>
                  </a:cubicBezTo>
                  <a:cubicBezTo>
                    <a:pt x="30449" y="6391"/>
                    <a:pt x="32067" y="10277"/>
                    <a:pt x="31974" y="14316"/>
                  </a:cubicBezTo>
                  <a:lnTo>
                    <a:pt x="31974" y="40986"/>
                  </a:lnTo>
                  <a:close/>
                  <a:moveTo>
                    <a:pt x="18449" y="31270"/>
                  </a:moveTo>
                  <a:cubicBezTo>
                    <a:pt x="20259" y="30223"/>
                    <a:pt x="21593" y="28403"/>
                    <a:pt x="21877" y="26318"/>
                  </a:cubicBezTo>
                  <a:lnTo>
                    <a:pt x="21877" y="22603"/>
                  </a:lnTo>
                  <a:lnTo>
                    <a:pt x="11589" y="22603"/>
                  </a:lnTo>
                  <a:cubicBezTo>
                    <a:pt x="9589" y="22431"/>
                    <a:pt x="7590" y="22870"/>
                    <a:pt x="5780" y="23841"/>
                  </a:cubicBezTo>
                  <a:cubicBezTo>
                    <a:pt x="4446" y="24651"/>
                    <a:pt x="3780" y="26127"/>
                    <a:pt x="3874" y="27651"/>
                  </a:cubicBezTo>
                  <a:cubicBezTo>
                    <a:pt x="3780" y="29270"/>
                    <a:pt x="4543" y="30813"/>
                    <a:pt x="5873" y="31747"/>
                  </a:cubicBezTo>
                  <a:cubicBezTo>
                    <a:pt x="7399" y="32851"/>
                    <a:pt x="9208" y="33394"/>
                    <a:pt x="11115" y="33271"/>
                  </a:cubicBezTo>
                  <a:cubicBezTo>
                    <a:pt x="13687" y="33471"/>
                    <a:pt x="16259" y="32899"/>
                    <a:pt x="18449" y="31652"/>
                  </a:cubicBezTo>
                  <a:close/>
                </a:path>
              </a:pathLst>
            </a:custGeom>
            <a:solidFill>
              <a:srgbClr val="6D6E71"/>
            </a:solidFill>
            <a:ln w="9525" cap="flat">
              <a:noFill/>
              <a:prstDash val="solid"/>
              <a:miter/>
            </a:ln>
          </p:spPr>
          <p:txBody>
            <a:bodyPr rtlCol="0" anchor="ctr"/>
            <a:lstStyle/>
            <a:p>
              <a:endParaRPr lang="en-US"/>
            </a:p>
          </p:txBody>
        </p:sp>
        <p:sp>
          <p:nvSpPr>
            <p:cNvPr id="857" name="Freeform: Shape 856">
              <a:extLst>
                <a:ext uri="{FF2B5EF4-FFF2-40B4-BE49-F238E27FC236}">
                  <a16:creationId xmlns:a16="http://schemas.microsoft.com/office/drawing/2014/main" id="{BAE0A433-E473-4283-9C71-055CD14DC7F8}"/>
                </a:ext>
              </a:extLst>
            </p:cNvPr>
            <p:cNvSpPr/>
            <p:nvPr/>
          </p:nvSpPr>
          <p:spPr>
            <a:xfrm>
              <a:off x="19532633" y="1232630"/>
              <a:ext cx="9525" cy="56483"/>
            </a:xfrm>
            <a:custGeom>
              <a:avLst/>
              <a:gdLst>
                <a:gd name="connsiteX0" fmla="*/ -5477 w 9525"/>
                <a:gd name="connsiteY0" fmla="*/ -180 h 56483"/>
                <a:gd name="connsiteX1" fmla="*/ 4048 w 9525"/>
                <a:gd name="connsiteY1" fmla="*/ -180 h 56483"/>
                <a:gd name="connsiteX2" fmla="*/ 4048 w 9525"/>
                <a:gd name="connsiteY2" fmla="*/ 56303 h 56483"/>
                <a:gd name="connsiteX3" fmla="*/ -5477 w 9525"/>
                <a:gd name="connsiteY3" fmla="*/ 56303 h 56483"/>
              </a:gdLst>
              <a:ahLst/>
              <a:cxnLst>
                <a:cxn ang="0">
                  <a:pos x="connsiteX0" y="connsiteY0"/>
                </a:cxn>
                <a:cxn ang="0">
                  <a:pos x="connsiteX1" y="connsiteY1"/>
                </a:cxn>
                <a:cxn ang="0">
                  <a:pos x="connsiteX2" y="connsiteY2"/>
                </a:cxn>
                <a:cxn ang="0">
                  <a:pos x="connsiteX3" y="connsiteY3"/>
                </a:cxn>
              </a:cxnLst>
              <a:rect l="l" t="t" r="r" b="b"/>
              <a:pathLst>
                <a:path w="9525" h="56483">
                  <a:moveTo>
                    <a:pt x="-5477" y="-180"/>
                  </a:moveTo>
                  <a:lnTo>
                    <a:pt x="4048" y="-180"/>
                  </a:lnTo>
                  <a:lnTo>
                    <a:pt x="4048" y="56303"/>
                  </a:lnTo>
                  <a:lnTo>
                    <a:pt x="-5477" y="56303"/>
                  </a:lnTo>
                  <a:close/>
                </a:path>
              </a:pathLst>
            </a:custGeom>
            <a:solidFill>
              <a:srgbClr val="6D6E71"/>
            </a:solidFill>
            <a:ln w="9525" cap="flat">
              <a:noFill/>
              <a:prstDash val="solid"/>
              <a:miter/>
            </a:ln>
          </p:spPr>
          <p:txBody>
            <a:bodyPr rtlCol="0" anchor="ctr"/>
            <a:lstStyle/>
            <a:p>
              <a:endParaRPr lang="en-US"/>
            </a:p>
          </p:txBody>
        </p:sp>
        <p:sp>
          <p:nvSpPr>
            <p:cNvPr id="858" name="Freeform: Shape 857">
              <a:extLst>
                <a:ext uri="{FF2B5EF4-FFF2-40B4-BE49-F238E27FC236}">
                  <a16:creationId xmlns:a16="http://schemas.microsoft.com/office/drawing/2014/main" id="{8E575E2F-4E85-4601-8A7C-99FBAF9C760C}"/>
                </a:ext>
              </a:extLst>
            </p:cNvPr>
            <p:cNvSpPr/>
            <p:nvPr/>
          </p:nvSpPr>
          <p:spPr>
            <a:xfrm>
              <a:off x="19573970" y="1235848"/>
              <a:ext cx="49913" cy="53365"/>
            </a:xfrm>
            <a:custGeom>
              <a:avLst/>
              <a:gdLst>
                <a:gd name="connsiteX0" fmla="*/ 31386 w 49913"/>
                <a:gd name="connsiteY0" fmla="*/ 3174 h 53365"/>
                <a:gd name="connsiteX1" fmla="*/ 40911 w 49913"/>
                <a:gd name="connsiteY1" fmla="*/ 12699 h 53365"/>
                <a:gd name="connsiteX2" fmla="*/ 44432 w 49913"/>
                <a:gd name="connsiteY2" fmla="*/ 26415 h 53365"/>
                <a:gd name="connsiteX3" fmla="*/ 40813 w 49913"/>
                <a:gd name="connsiteY3" fmla="*/ 40226 h 53365"/>
                <a:gd name="connsiteX4" fmla="*/ 30814 w 49913"/>
                <a:gd name="connsiteY4" fmla="*/ 49751 h 53365"/>
                <a:gd name="connsiteX5" fmla="*/ 16238 w 49913"/>
                <a:gd name="connsiteY5" fmla="*/ 53181 h 53365"/>
                <a:gd name="connsiteX6" fmla="*/ -5477 w 49913"/>
                <a:gd name="connsiteY6" fmla="*/ 53181 h 53365"/>
                <a:gd name="connsiteX7" fmla="*/ -5477 w 49913"/>
                <a:gd name="connsiteY7" fmla="*/ -160 h 53365"/>
                <a:gd name="connsiteX8" fmla="*/ 16620 w 49913"/>
                <a:gd name="connsiteY8" fmla="*/ -160 h 53365"/>
                <a:gd name="connsiteX9" fmla="*/ 31386 w 49913"/>
                <a:gd name="connsiteY9" fmla="*/ 3174 h 53365"/>
                <a:gd name="connsiteX10" fmla="*/ 26052 w 49913"/>
                <a:gd name="connsiteY10" fmla="*/ 41846 h 53365"/>
                <a:gd name="connsiteX11" fmla="*/ 32242 w 49913"/>
                <a:gd name="connsiteY11" fmla="*/ 35654 h 53365"/>
                <a:gd name="connsiteX12" fmla="*/ 34432 w 49913"/>
                <a:gd name="connsiteY12" fmla="*/ 26129 h 53365"/>
                <a:gd name="connsiteX13" fmla="*/ 32144 w 49913"/>
                <a:gd name="connsiteY13" fmla="*/ 16604 h 53365"/>
                <a:gd name="connsiteX14" fmla="*/ 25861 w 49913"/>
                <a:gd name="connsiteY14" fmla="*/ 10223 h 53365"/>
                <a:gd name="connsiteX15" fmla="*/ 16908 w 49913"/>
                <a:gd name="connsiteY15" fmla="*/ 8032 h 53365"/>
                <a:gd name="connsiteX16" fmla="*/ 5095 w 49913"/>
                <a:gd name="connsiteY16" fmla="*/ 8032 h 53365"/>
                <a:gd name="connsiteX17" fmla="*/ 5095 w 49913"/>
                <a:gd name="connsiteY17" fmla="*/ 43370 h 53365"/>
                <a:gd name="connsiteX18" fmla="*/ 17289 w 49913"/>
                <a:gd name="connsiteY18" fmla="*/ 43370 h 53365"/>
                <a:gd name="connsiteX19" fmla="*/ 26052 w 49913"/>
                <a:gd name="connsiteY19" fmla="*/ 41846 h 53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913" h="53365">
                  <a:moveTo>
                    <a:pt x="31386" y="3174"/>
                  </a:moveTo>
                  <a:cubicBezTo>
                    <a:pt x="35386" y="5422"/>
                    <a:pt x="38623" y="8718"/>
                    <a:pt x="40911" y="12699"/>
                  </a:cubicBezTo>
                  <a:cubicBezTo>
                    <a:pt x="43292" y="16871"/>
                    <a:pt x="44529" y="21605"/>
                    <a:pt x="44432" y="26415"/>
                  </a:cubicBezTo>
                  <a:cubicBezTo>
                    <a:pt x="44529" y="31263"/>
                    <a:pt x="43292" y="36055"/>
                    <a:pt x="40813" y="40226"/>
                  </a:cubicBezTo>
                  <a:cubicBezTo>
                    <a:pt x="38432" y="44274"/>
                    <a:pt x="35004" y="47570"/>
                    <a:pt x="30814" y="49751"/>
                  </a:cubicBezTo>
                  <a:cubicBezTo>
                    <a:pt x="26335" y="52104"/>
                    <a:pt x="21289" y="53276"/>
                    <a:pt x="16238" y="53181"/>
                  </a:cubicBezTo>
                  <a:lnTo>
                    <a:pt x="-5477" y="53181"/>
                  </a:lnTo>
                  <a:lnTo>
                    <a:pt x="-5477" y="-160"/>
                  </a:lnTo>
                  <a:lnTo>
                    <a:pt x="16620" y="-160"/>
                  </a:lnTo>
                  <a:cubicBezTo>
                    <a:pt x="21763" y="-350"/>
                    <a:pt x="26814" y="793"/>
                    <a:pt x="31386" y="3174"/>
                  </a:cubicBezTo>
                  <a:close/>
                  <a:moveTo>
                    <a:pt x="26052" y="41846"/>
                  </a:moveTo>
                  <a:cubicBezTo>
                    <a:pt x="28623" y="40417"/>
                    <a:pt x="30814" y="38274"/>
                    <a:pt x="32242" y="35654"/>
                  </a:cubicBezTo>
                  <a:cubicBezTo>
                    <a:pt x="33767" y="32721"/>
                    <a:pt x="34525" y="29444"/>
                    <a:pt x="34432" y="26129"/>
                  </a:cubicBezTo>
                  <a:cubicBezTo>
                    <a:pt x="34525" y="22805"/>
                    <a:pt x="33767" y="19510"/>
                    <a:pt x="32144" y="16604"/>
                  </a:cubicBezTo>
                  <a:cubicBezTo>
                    <a:pt x="30716" y="13928"/>
                    <a:pt x="28526" y="11718"/>
                    <a:pt x="25861" y="10223"/>
                  </a:cubicBezTo>
                  <a:cubicBezTo>
                    <a:pt x="23098" y="8775"/>
                    <a:pt x="20052" y="8022"/>
                    <a:pt x="16908" y="8032"/>
                  </a:cubicBezTo>
                  <a:lnTo>
                    <a:pt x="5095" y="8032"/>
                  </a:lnTo>
                  <a:lnTo>
                    <a:pt x="5095" y="43370"/>
                  </a:lnTo>
                  <a:lnTo>
                    <a:pt x="17289" y="43370"/>
                  </a:lnTo>
                  <a:cubicBezTo>
                    <a:pt x="20336" y="43646"/>
                    <a:pt x="23289" y="43122"/>
                    <a:pt x="26052" y="41846"/>
                  </a:cubicBezTo>
                  <a:close/>
                </a:path>
              </a:pathLst>
            </a:custGeom>
            <a:solidFill>
              <a:srgbClr val="6D6E71"/>
            </a:solidFill>
            <a:ln w="9525" cap="flat">
              <a:noFill/>
              <a:prstDash val="solid"/>
              <a:miter/>
            </a:ln>
          </p:spPr>
          <p:txBody>
            <a:bodyPr rtlCol="0" anchor="ctr"/>
            <a:lstStyle/>
            <a:p>
              <a:endParaRPr lang="en-US"/>
            </a:p>
          </p:txBody>
        </p:sp>
        <p:sp>
          <p:nvSpPr>
            <p:cNvPr id="859" name="Freeform: Shape 858">
              <a:extLst>
                <a:ext uri="{FF2B5EF4-FFF2-40B4-BE49-F238E27FC236}">
                  <a16:creationId xmlns:a16="http://schemas.microsoft.com/office/drawing/2014/main" id="{C415C11A-040A-42D5-9F96-7AC353C1A4F4}"/>
                </a:ext>
              </a:extLst>
            </p:cNvPr>
            <p:cNvSpPr/>
            <p:nvPr/>
          </p:nvSpPr>
          <p:spPr>
            <a:xfrm>
              <a:off x="19629398" y="1248025"/>
              <a:ext cx="40082" cy="41473"/>
            </a:xfrm>
            <a:custGeom>
              <a:avLst/>
              <a:gdLst>
                <a:gd name="connsiteX0" fmla="*/ 29583 w 40082"/>
                <a:gd name="connsiteY0" fmla="*/ 5475 h 41473"/>
                <a:gd name="connsiteX1" fmla="*/ 34536 w 40082"/>
                <a:gd name="connsiteY1" fmla="*/ 21096 h 41473"/>
                <a:gd name="connsiteX2" fmla="*/ 34536 w 40082"/>
                <a:gd name="connsiteY2" fmla="*/ 24049 h 41473"/>
                <a:gd name="connsiteX3" fmla="*/ 4436 w 40082"/>
                <a:gd name="connsiteY3" fmla="*/ 24049 h 41473"/>
                <a:gd name="connsiteX4" fmla="*/ 8533 w 40082"/>
                <a:gd name="connsiteY4" fmla="*/ 30811 h 41473"/>
                <a:gd name="connsiteX5" fmla="*/ 16151 w 40082"/>
                <a:gd name="connsiteY5" fmla="*/ 33288 h 41473"/>
                <a:gd name="connsiteX6" fmla="*/ 22058 w 40082"/>
                <a:gd name="connsiteY6" fmla="*/ 32145 h 41473"/>
                <a:gd name="connsiteX7" fmla="*/ 27104 w 40082"/>
                <a:gd name="connsiteY7" fmla="*/ 28716 h 41473"/>
                <a:gd name="connsiteX8" fmla="*/ 32439 w 40082"/>
                <a:gd name="connsiteY8" fmla="*/ 34336 h 41473"/>
                <a:gd name="connsiteX9" fmla="*/ 25011 w 40082"/>
                <a:gd name="connsiteY9" fmla="*/ 39479 h 41473"/>
                <a:gd name="connsiteX10" fmla="*/ 15486 w 40082"/>
                <a:gd name="connsiteY10" fmla="*/ 41289 h 41473"/>
                <a:gd name="connsiteX11" fmla="*/ 4436 w 40082"/>
                <a:gd name="connsiteY11" fmla="*/ 38717 h 41473"/>
                <a:gd name="connsiteX12" fmla="*/ -2899 w 40082"/>
                <a:gd name="connsiteY12" fmla="*/ 31478 h 41473"/>
                <a:gd name="connsiteX13" fmla="*/ -5471 w 40082"/>
                <a:gd name="connsiteY13" fmla="*/ 20715 h 41473"/>
                <a:gd name="connsiteX14" fmla="*/ -2801 w 40082"/>
                <a:gd name="connsiteY14" fmla="*/ 9856 h 41473"/>
                <a:gd name="connsiteX15" fmla="*/ 4533 w 40082"/>
                <a:gd name="connsiteY15" fmla="*/ 2522 h 41473"/>
                <a:gd name="connsiteX16" fmla="*/ 15198 w 40082"/>
                <a:gd name="connsiteY16" fmla="*/ -145 h 41473"/>
                <a:gd name="connsiteX17" fmla="*/ 29583 w 40082"/>
                <a:gd name="connsiteY17" fmla="*/ 5475 h 41473"/>
                <a:gd name="connsiteX18" fmla="*/ 25486 w 40082"/>
                <a:gd name="connsiteY18" fmla="*/ 17381 h 41473"/>
                <a:gd name="connsiteX19" fmla="*/ 22532 w 40082"/>
                <a:gd name="connsiteY19" fmla="*/ 10237 h 41473"/>
                <a:gd name="connsiteX20" fmla="*/ 15007 w 40082"/>
                <a:gd name="connsiteY20" fmla="*/ 7570 h 41473"/>
                <a:gd name="connsiteX21" fmla="*/ 7770 w 40082"/>
                <a:gd name="connsiteY21" fmla="*/ 10237 h 41473"/>
                <a:gd name="connsiteX22" fmla="*/ 4152 w 40082"/>
                <a:gd name="connsiteY22" fmla="*/ 17381 h 41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082" h="41473">
                  <a:moveTo>
                    <a:pt x="29583" y="5475"/>
                  </a:moveTo>
                  <a:cubicBezTo>
                    <a:pt x="33108" y="9875"/>
                    <a:pt x="34918" y="15447"/>
                    <a:pt x="34536" y="21096"/>
                  </a:cubicBezTo>
                  <a:cubicBezTo>
                    <a:pt x="34629" y="22077"/>
                    <a:pt x="34629" y="23067"/>
                    <a:pt x="34536" y="24049"/>
                  </a:cubicBezTo>
                  <a:lnTo>
                    <a:pt x="4436" y="24049"/>
                  </a:lnTo>
                  <a:cubicBezTo>
                    <a:pt x="5008" y="26696"/>
                    <a:pt x="6436" y="29087"/>
                    <a:pt x="8533" y="30811"/>
                  </a:cubicBezTo>
                  <a:cubicBezTo>
                    <a:pt x="10724" y="32526"/>
                    <a:pt x="13389" y="33411"/>
                    <a:pt x="16151" y="33288"/>
                  </a:cubicBezTo>
                  <a:cubicBezTo>
                    <a:pt x="18151" y="33297"/>
                    <a:pt x="20151" y="32907"/>
                    <a:pt x="22058" y="32145"/>
                  </a:cubicBezTo>
                  <a:cubicBezTo>
                    <a:pt x="23965" y="31383"/>
                    <a:pt x="25676" y="30221"/>
                    <a:pt x="27104" y="28716"/>
                  </a:cubicBezTo>
                  <a:lnTo>
                    <a:pt x="32439" y="34336"/>
                  </a:lnTo>
                  <a:cubicBezTo>
                    <a:pt x="30346" y="36555"/>
                    <a:pt x="27774" y="38307"/>
                    <a:pt x="25011" y="39479"/>
                  </a:cubicBezTo>
                  <a:cubicBezTo>
                    <a:pt x="21960" y="40698"/>
                    <a:pt x="18723" y="41317"/>
                    <a:pt x="15486" y="41289"/>
                  </a:cubicBezTo>
                  <a:cubicBezTo>
                    <a:pt x="11677" y="41365"/>
                    <a:pt x="7863" y="40479"/>
                    <a:pt x="4436" y="38717"/>
                  </a:cubicBezTo>
                  <a:cubicBezTo>
                    <a:pt x="1292" y="37079"/>
                    <a:pt x="-1182" y="34555"/>
                    <a:pt x="-2899" y="31478"/>
                  </a:cubicBezTo>
                  <a:cubicBezTo>
                    <a:pt x="-4610" y="28163"/>
                    <a:pt x="-5564" y="24458"/>
                    <a:pt x="-5471" y="20715"/>
                  </a:cubicBezTo>
                  <a:cubicBezTo>
                    <a:pt x="-5564" y="16924"/>
                    <a:pt x="-4610" y="13171"/>
                    <a:pt x="-2801" y="9856"/>
                  </a:cubicBezTo>
                  <a:cubicBezTo>
                    <a:pt x="-1089" y="6751"/>
                    <a:pt x="1389" y="4198"/>
                    <a:pt x="4533" y="2522"/>
                  </a:cubicBezTo>
                  <a:cubicBezTo>
                    <a:pt x="7770" y="693"/>
                    <a:pt x="11487" y="-231"/>
                    <a:pt x="15198" y="-145"/>
                  </a:cubicBezTo>
                  <a:cubicBezTo>
                    <a:pt x="20630" y="-478"/>
                    <a:pt x="25867" y="1579"/>
                    <a:pt x="29583" y="5475"/>
                  </a:cubicBezTo>
                  <a:close/>
                  <a:moveTo>
                    <a:pt x="25486" y="17381"/>
                  </a:moveTo>
                  <a:cubicBezTo>
                    <a:pt x="25486" y="14704"/>
                    <a:pt x="24439" y="12142"/>
                    <a:pt x="22532" y="10237"/>
                  </a:cubicBezTo>
                  <a:cubicBezTo>
                    <a:pt x="20439" y="8380"/>
                    <a:pt x="17770" y="7418"/>
                    <a:pt x="15007" y="7570"/>
                  </a:cubicBezTo>
                  <a:cubicBezTo>
                    <a:pt x="12342" y="7475"/>
                    <a:pt x="9770" y="8437"/>
                    <a:pt x="7770" y="10237"/>
                  </a:cubicBezTo>
                  <a:cubicBezTo>
                    <a:pt x="5771" y="12095"/>
                    <a:pt x="4436" y="14638"/>
                    <a:pt x="4152" y="17381"/>
                  </a:cubicBezTo>
                  <a:close/>
                </a:path>
              </a:pathLst>
            </a:custGeom>
            <a:solidFill>
              <a:srgbClr val="6D6E71"/>
            </a:solidFill>
            <a:ln w="9525" cap="flat">
              <a:noFill/>
              <a:prstDash val="solid"/>
              <a:miter/>
            </a:ln>
          </p:spPr>
          <p:txBody>
            <a:bodyPr rtlCol="0" anchor="ctr"/>
            <a:lstStyle/>
            <a:p>
              <a:endParaRPr lang="en-US"/>
            </a:p>
          </p:txBody>
        </p:sp>
        <p:sp>
          <p:nvSpPr>
            <p:cNvPr id="860" name="Freeform: Shape 859">
              <a:extLst>
                <a:ext uri="{FF2B5EF4-FFF2-40B4-BE49-F238E27FC236}">
                  <a16:creationId xmlns:a16="http://schemas.microsoft.com/office/drawing/2014/main" id="{75AF8307-B47B-44DD-BF5C-880E5171B092}"/>
                </a:ext>
              </a:extLst>
            </p:cNvPr>
            <p:cNvSpPr/>
            <p:nvPr/>
          </p:nvSpPr>
          <p:spPr>
            <a:xfrm>
              <a:off x="19674198" y="1248056"/>
              <a:ext cx="38266" cy="41445"/>
            </a:xfrm>
            <a:custGeom>
              <a:avLst/>
              <a:gdLst>
                <a:gd name="connsiteX0" fmla="*/ 15642 w 38266"/>
                <a:gd name="connsiteY0" fmla="*/ 8492 h 41445"/>
                <a:gd name="connsiteX1" fmla="*/ 7642 w 38266"/>
                <a:gd name="connsiteY1" fmla="*/ 11921 h 41445"/>
                <a:gd name="connsiteX2" fmla="*/ 4498 w 38266"/>
                <a:gd name="connsiteY2" fmla="*/ 20589 h 41445"/>
                <a:gd name="connsiteX3" fmla="*/ 7642 w 38266"/>
                <a:gd name="connsiteY3" fmla="*/ 29447 h 41445"/>
                <a:gd name="connsiteX4" fmla="*/ 15642 w 38266"/>
                <a:gd name="connsiteY4" fmla="*/ 32781 h 41445"/>
                <a:gd name="connsiteX5" fmla="*/ 26599 w 38266"/>
                <a:gd name="connsiteY5" fmla="*/ 27923 h 41445"/>
                <a:gd name="connsiteX6" fmla="*/ 32789 w 38266"/>
                <a:gd name="connsiteY6" fmla="*/ 33067 h 41445"/>
                <a:gd name="connsiteX7" fmla="*/ 25548 w 38266"/>
                <a:gd name="connsiteY7" fmla="*/ 39163 h 41445"/>
                <a:gd name="connsiteX8" fmla="*/ 15167 w 38266"/>
                <a:gd name="connsiteY8" fmla="*/ 41258 h 41445"/>
                <a:gd name="connsiteX9" fmla="*/ 4405 w 38266"/>
                <a:gd name="connsiteY9" fmla="*/ 38686 h 41445"/>
                <a:gd name="connsiteX10" fmla="*/ -2836 w 38266"/>
                <a:gd name="connsiteY10" fmla="*/ 31448 h 41445"/>
                <a:gd name="connsiteX11" fmla="*/ -2836 w 38266"/>
                <a:gd name="connsiteY11" fmla="*/ 9731 h 41445"/>
                <a:gd name="connsiteX12" fmla="*/ 4498 w 38266"/>
                <a:gd name="connsiteY12" fmla="*/ 2396 h 41445"/>
                <a:gd name="connsiteX13" fmla="*/ 15260 w 38266"/>
                <a:gd name="connsiteY13" fmla="*/ -175 h 41445"/>
                <a:gd name="connsiteX14" fmla="*/ 24785 w 38266"/>
                <a:gd name="connsiteY14" fmla="*/ 1825 h 41445"/>
                <a:gd name="connsiteX15" fmla="*/ 31929 w 38266"/>
                <a:gd name="connsiteY15" fmla="*/ 7349 h 41445"/>
                <a:gd name="connsiteX16" fmla="*/ 25929 w 38266"/>
                <a:gd name="connsiteY16" fmla="*/ 13064 h 41445"/>
                <a:gd name="connsiteX17" fmla="*/ 15642 w 38266"/>
                <a:gd name="connsiteY17" fmla="*/ 8492 h 4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266" h="41445">
                  <a:moveTo>
                    <a:pt x="15642" y="8492"/>
                  </a:moveTo>
                  <a:cubicBezTo>
                    <a:pt x="12595" y="8368"/>
                    <a:pt x="9642" y="9626"/>
                    <a:pt x="7642" y="11921"/>
                  </a:cubicBezTo>
                  <a:cubicBezTo>
                    <a:pt x="5452" y="14274"/>
                    <a:pt x="4307" y="17398"/>
                    <a:pt x="4498" y="20589"/>
                  </a:cubicBezTo>
                  <a:cubicBezTo>
                    <a:pt x="4405" y="23837"/>
                    <a:pt x="5452" y="27009"/>
                    <a:pt x="7642" y="29447"/>
                  </a:cubicBezTo>
                  <a:cubicBezTo>
                    <a:pt x="9740" y="31676"/>
                    <a:pt x="12595" y="32886"/>
                    <a:pt x="15642" y="32781"/>
                  </a:cubicBezTo>
                  <a:cubicBezTo>
                    <a:pt x="19837" y="33086"/>
                    <a:pt x="24027" y="31267"/>
                    <a:pt x="26599" y="27923"/>
                  </a:cubicBezTo>
                  <a:lnTo>
                    <a:pt x="32789" y="33067"/>
                  </a:lnTo>
                  <a:cubicBezTo>
                    <a:pt x="30980" y="35724"/>
                    <a:pt x="28501" y="37839"/>
                    <a:pt x="25548" y="39163"/>
                  </a:cubicBezTo>
                  <a:cubicBezTo>
                    <a:pt x="22311" y="40630"/>
                    <a:pt x="18786" y="41344"/>
                    <a:pt x="15167" y="41258"/>
                  </a:cubicBezTo>
                  <a:cubicBezTo>
                    <a:pt x="11451" y="41334"/>
                    <a:pt x="7740" y="40449"/>
                    <a:pt x="4405" y="38686"/>
                  </a:cubicBezTo>
                  <a:cubicBezTo>
                    <a:pt x="1354" y="37039"/>
                    <a:pt x="-1218" y="34524"/>
                    <a:pt x="-2836" y="31448"/>
                  </a:cubicBezTo>
                  <a:cubicBezTo>
                    <a:pt x="-6357" y="24647"/>
                    <a:pt x="-6357" y="16531"/>
                    <a:pt x="-2836" y="9731"/>
                  </a:cubicBezTo>
                  <a:cubicBezTo>
                    <a:pt x="-1120" y="6654"/>
                    <a:pt x="1452" y="4120"/>
                    <a:pt x="4498" y="2396"/>
                  </a:cubicBezTo>
                  <a:cubicBezTo>
                    <a:pt x="7833" y="634"/>
                    <a:pt x="11549" y="-252"/>
                    <a:pt x="15260" y="-175"/>
                  </a:cubicBezTo>
                  <a:cubicBezTo>
                    <a:pt x="18502" y="-185"/>
                    <a:pt x="21837" y="491"/>
                    <a:pt x="24785" y="1825"/>
                  </a:cubicBezTo>
                  <a:cubicBezTo>
                    <a:pt x="27646" y="2996"/>
                    <a:pt x="30120" y="4901"/>
                    <a:pt x="31929" y="7349"/>
                  </a:cubicBezTo>
                  <a:lnTo>
                    <a:pt x="25929" y="13064"/>
                  </a:lnTo>
                  <a:cubicBezTo>
                    <a:pt x="23264" y="10140"/>
                    <a:pt x="19548" y="8473"/>
                    <a:pt x="15642" y="8492"/>
                  </a:cubicBezTo>
                  <a:close/>
                </a:path>
              </a:pathLst>
            </a:custGeom>
            <a:solidFill>
              <a:srgbClr val="6D6E71"/>
            </a:solidFill>
            <a:ln w="9525" cap="flat">
              <a:noFill/>
              <a:prstDash val="solid"/>
              <a:miter/>
            </a:ln>
          </p:spPr>
          <p:txBody>
            <a:bodyPr rtlCol="0" anchor="ctr"/>
            <a:lstStyle/>
            <a:p>
              <a:endParaRPr lang="en-US"/>
            </a:p>
          </p:txBody>
        </p:sp>
        <p:sp>
          <p:nvSpPr>
            <p:cNvPr id="861" name="Freeform: Shape 860">
              <a:extLst>
                <a:ext uri="{FF2B5EF4-FFF2-40B4-BE49-F238E27FC236}">
                  <a16:creationId xmlns:a16="http://schemas.microsoft.com/office/drawing/2014/main" id="{B0FB3B66-1207-4273-9B6D-25DCC59C75E3}"/>
                </a:ext>
              </a:extLst>
            </p:cNvPr>
            <p:cNvSpPr/>
            <p:nvPr/>
          </p:nvSpPr>
          <p:spPr>
            <a:xfrm>
              <a:off x="19720169" y="1230820"/>
              <a:ext cx="11257" cy="58293"/>
            </a:xfrm>
            <a:custGeom>
              <a:avLst/>
              <a:gdLst>
                <a:gd name="connsiteX0" fmla="*/ 4152 w 11257"/>
                <a:gd name="connsiteY0" fmla="*/ 1535 h 58293"/>
                <a:gd name="connsiteX1" fmla="*/ 5770 w 11257"/>
                <a:gd name="connsiteY1" fmla="*/ 5821 h 58293"/>
                <a:gd name="connsiteX2" fmla="*/ 4152 w 11257"/>
                <a:gd name="connsiteY2" fmla="*/ 10012 h 58293"/>
                <a:gd name="connsiteX3" fmla="*/ -3848 w 11257"/>
                <a:gd name="connsiteY3" fmla="*/ 10012 h 58293"/>
                <a:gd name="connsiteX4" fmla="*/ -5466 w 11257"/>
                <a:gd name="connsiteY4" fmla="*/ 5821 h 58293"/>
                <a:gd name="connsiteX5" fmla="*/ -3848 w 11257"/>
                <a:gd name="connsiteY5" fmla="*/ 1535 h 58293"/>
                <a:gd name="connsiteX6" fmla="*/ 3961 w 11257"/>
                <a:gd name="connsiteY6" fmla="*/ 1345 h 58293"/>
                <a:gd name="connsiteX7" fmla="*/ 4152 w 11257"/>
                <a:gd name="connsiteY7" fmla="*/ 1535 h 58293"/>
                <a:gd name="connsiteX8" fmla="*/ -4703 w 11257"/>
                <a:gd name="connsiteY8" fmla="*/ 17346 h 58293"/>
                <a:gd name="connsiteX9" fmla="*/ 4822 w 11257"/>
                <a:gd name="connsiteY9" fmla="*/ 17346 h 58293"/>
                <a:gd name="connsiteX10" fmla="*/ 4822 w 11257"/>
                <a:gd name="connsiteY10" fmla="*/ 58113 h 58293"/>
                <a:gd name="connsiteX11" fmla="*/ -4703 w 11257"/>
                <a:gd name="connsiteY11" fmla="*/ 58113 h 58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257" h="58293">
                  <a:moveTo>
                    <a:pt x="4152" y="1535"/>
                  </a:moveTo>
                  <a:cubicBezTo>
                    <a:pt x="5296" y="2678"/>
                    <a:pt x="5868" y="4230"/>
                    <a:pt x="5770" y="5821"/>
                  </a:cubicBezTo>
                  <a:cubicBezTo>
                    <a:pt x="5868" y="7383"/>
                    <a:pt x="5198" y="8898"/>
                    <a:pt x="4152" y="10012"/>
                  </a:cubicBezTo>
                  <a:cubicBezTo>
                    <a:pt x="1961" y="12193"/>
                    <a:pt x="-1657" y="12193"/>
                    <a:pt x="-3848" y="10012"/>
                  </a:cubicBezTo>
                  <a:cubicBezTo>
                    <a:pt x="-4894" y="8898"/>
                    <a:pt x="-5564" y="7383"/>
                    <a:pt x="-5466" y="5821"/>
                  </a:cubicBezTo>
                  <a:cubicBezTo>
                    <a:pt x="-5564" y="4230"/>
                    <a:pt x="-4992" y="2678"/>
                    <a:pt x="-3848" y="1535"/>
                  </a:cubicBezTo>
                  <a:cubicBezTo>
                    <a:pt x="-1755" y="-675"/>
                    <a:pt x="1771" y="-761"/>
                    <a:pt x="3961" y="1345"/>
                  </a:cubicBezTo>
                  <a:cubicBezTo>
                    <a:pt x="4059" y="1411"/>
                    <a:pt x="4059" y="1468"/>
                    <a:pt x="4152" y="1535"/>
                  </a:cubicBezTo>
                  <a:close/>
                  <a:moveTo>
                    <a:pt x="-4703" y="17346"/>
                  </a:moveTo>
                  <a:lnTo>
                    <a:pt x="4822" y="17346"/>
                  </a:lnTo>
                  <a:lnTo>
                    <a:pt x="4822" y="58113"/>
                  </a:lnTo>
                  <a:lnTo>
                    <a:pt x="-4703" y="58113"/>
                  </a:lnTo>
                  <a:close/>
                </a:path>
              </a:pathLst>
            </a:custGeom>
            <a:solidFill>
              <a:srgbClr val="6D6E71"/>
            </a:solidFill>
            <a:ln w="9525" cap="flat">
              <a:noFill/>
              <a:prstDash val="solid"/>
              <a:miter/>
            </a:ln>
          </p:spPr>
          <p:txBody>
            <a:bodyPr rtlCol="0" anchor="ctr"/>
            <a:lstStyle/>
            <a:p>
              <a:endParaRPr lang="en-US"/>
            </a:p>
          </p:txBody>
        </p:sp>
        <p:sp>
          <p:nvSpPr>
            <p:cNvPr id="862" name="Freeform: Shape 861">
              <a:extLst>
                <a:ext uri="{FF2B5EF4-FFF2-40B4-BE49-F238E27FC236}">
                  <a16:creationId xmlns:a16="http://schemas.microsoft.com/office/drawing/2014/main" id="{97E353F9-DA02-4824-B4B5-D9CBF6AA61F2}"/>
                </a:ext>
              </a:extLst>
            </p:cNvPr>
            <p:cNvSpPr/>
            <p:nvPr/>
          </p:nvSpPr>
          <p:spPr>
            <a:xfrm>
              <a:off x="19738179" y="1247576"/>
              <a:ext cx="33261" cy="41939"/>
            </a:xfrm>
            <a:custGeom>
              <a:avLst/>
              <a:gdLst>
                <a:gd name="connsiteX0" fmla="*/ 17480 w 33261"/>
                <a:gd name="connsiteY0" fmla="*/ 8972 h 41939"/>
                <a:gd name="connsiteX1" fmla="*/ 11671 w 33261"/>
                <a:gd name="connsiteY1" fmla="*/ 7924 h 41939"/>
                <a:gd name="connsiteX2" fmla="*/ 7671 w 33261"/>
                <a:gd name="connsiteY2" fmla="*/ 8782 h 41939"/>
                <a:gd name="connsiteX3" fmla="*/ 6146 w 33261"/>
                <a:gd name="connsiteY3" fmla="*/ 11544 h 41939"/>
                <a:gd name="connsiteX4" fmla="*/ 8053 w 33261"/>
                <a:gd name="connsiteY4" fmla="*/ 14497 h 41939"/>
                <a:gd name="connsiteX5" fmla="*/ 13955 w 33261"/>
                <a:gd name="connsiteY5" fmla="*/ 16592 h 41939"/>
                <a:gd name="connsiteX6" fmla="*/ 20908 w 33261"/>
                <a:gd name="connsiteY6" fmla="*/ 19164 h 41939"/>
                <a:gd name="connsiteX7" fmla="*/ 25670 w 33261"/>
                <a:gd name="connsiteY7" fmla="*/ 22879 h 41939"/>
                <a:gd name="connsiteX8" fmla="*/ 23098 w 33261"/>
                <a:gd name="connsiteY8" fmla="*/ 38595 h 41939"/>
                <a:gd name="connsiteX9" fmla="*/ 11671 w 33261"/>
                <a:gd name="connsiteY9" fmla="*/ 41738 h 41939"/>
                <a:gd name="connsiteX10" fmla="*/ 2146 w 33261"/>
                <a:gd name="connsiteY10" fmla="*/ 40309 h 41939"/>
                <a:gd name="connsiteX11" fmla="*/ -5477 w 33261"/>
                <a:gd name="connsiteY11" fmla="*/ 36023 h 41939"/>
                <a:gd name="connsiteX12" fmla="*/ -2044 w 33261"/>
                <a:gd name="connsiteY12" fmla="*/ 29165 h 41939"/>
                <a:gd name="connsiteX13" fmla="*/ 4527 w 33261"/>
                <a:gd name="connsiteY13" fmla="*/ 32785 h 41939"/>
                <a:gd name="connsiteX14" fmla="*/ 11764 w 33261"/>
                <a:gd name="connsiteY14" fmla="*/ 34118 h 41939"/>
                <a:gd name="connsiteX15" fmla="*/ 16145 w 33261"/>
                <a:gd name="connsiteY15" fmla="*/ 33166 h 41939"/>
                <a:gd name="connsiteX16" fmla="*/ 17768 w 33261"/>
                <a:gd name="connsiteY16" fmla="*/ 30308 h 41939"/>
                <a:gd name="connsiteX17" fmla="*/ 15861 w 33261"/>
                <a:gd name="connsiteY17" fmla="*/ 27165 h 41939"/>
                <a:gd name="connsiteX18" fmla="*/ 9671 w 33261"/>
                <a:gd name="connsiteY18" fmla="*/ 24784 h 41939"/>
                <a:gd name="connsiteX19" fmla="*/ 3002 w 33261"/>
                <a:gd name="connsiteY19" fmla="*/ 22403 h 41939"/>
                <a:gd name="connsiteX20" fmla="*/ -1472 w 33261"/>
                <a:gd name="connsiteY20" fmla="*/ 18783 h 41939"/>
                <a:gd name="connsiteX21" fmla="*/ -3477 w 33261"/>
                <a:gd name="connsiteY21" fmla="*/ 12497 h 41939"/>
                <a:gd name="connsiteX22" fmla="*/ 909 w 33261"/>
                <a:gd name="connsiteY22" fmla="*/ 2972 h 41939"/>
                <a:gd name="connsiteX23" fmla="*/ 11955 w 33261"/>
                <a:gd name="connsiteY23" fmla="*/ -172 h 41939"/>
                <a:gd name="connsiteX24" fmla="*/ 19959 w 33261"/>
                <a:gd name="connsiteY24" fmla="*/ 971 h 41939"/>
                <a:gd name="connsiteX25" fmla="*/ 26912 w 33261"/>
                <a:gd name="connsiteY25" fmla="*/ 4114 h 41939"/>
                <a:gd name="connsiteX26" fmla="*/ 23289 w 33261"/>
                <a:gd name="connsiteY26" fmla="*/ 11258 h 41939"/>
                <a:gd name="connsiteX27" fmla="*/ 17480 w 33261"/>
                <a:gd name="connsiteY27" fmla="*/ 8972 h 41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261" h="41939">
                  <a:moveTo>
                    <a:pt x="17480" y="8972"/>
                  </a:moveTo>
                  <a:cubicBezTo>
                    <a:pt x="15573" y="8334"/>
                    <a:pt x="13671" y="7982"/>
                    <a:pt x="11671" y="7924"/>
                  </a:cubicBezTo>
                  <a:cubicBezTo>
                    <a:pt x="10243" y="7848"/>
                    <a:pt x="8908" y="8144"/>
                    <a:pt x="7671" y="8782"/>
                  </a:cubicBezTo>
                  <a:cubicBezTo>
                    <a:pt x="6718" y="9344"/>
                    <a:pt x="6146" y="10411"/>
                    <a:pt x="6146" y="11544"/>
                  </a:cubicBezTo>
                  <a:cubicBezTo>
                    <a:pt x="6146" y="12801"/>
                    <a:pt x="6908" y="13935"/>
                    <a:pt x="8053" y="14497"/>
                  </a:cubicBezTo>
                  <a:cubicBezTo>
                    <a:pt x="9955" y="15402"/>
                    <a:pt x="11955" y="16097"/>
                    <a:pt x="13955" y="16592"/>
                  </a:cubicBezTo>
                  <a:cubicBezTo>
                    <a:pt x="16336" y="17278"/>
                    <a:pt x="18624" y="18135"/>
                    <a:pt x="20908" y="19164"/>
                  </a:cubicBezTo>
                  <a:cubicBezTo>
                    <a:pt x="22717" y="20040"/>
                    <a:pt x="24340" y="21307"/>
                    <a:pt x="25670" y="22879"/>
                  </a:cubicBezTo>
                  <a:cubicBezTo>
                    <a:pt x="29293" y="27937"/>
                    <a:pt x="28149" y="34947"/>
                    <a:pt x="23098" y="38595"/>
                  </a:cubicBezTo>
                  <a:cubicBezTo>
                    <a:pt x="19768" y="40833"/>
                    <a:pt x="15764" y="41929"/>
                    <a:pt x="11671" y="41738"/>
                  </a:cubicBezTo>
                  <a:cubicBezTo>
                    <a:pt x="8429" y="41776"/>
                    <a:pt x="5192" y="41291"/>
                    <a:pt x="2146" y="40309"/>
                  </a:cubicBezTo>
                  <a:cubicBezTo>
                    <a:pt x="-617" y="39424"/>
                    <a:pt x="-3286" y="37966"/>
                    <a:pt x="-5477" y="36023"/>
                  </a:cubicBezTo>
                  <a:lnTo>
                    <a:pt x="-2044" y="29165"/>
                  </a:lnTo>
                  <a:cubicBezTo>
                    <a:pt x="-142" y="30775"/>
                    <a:pt x="2146" y="32004"/>
                    <a:pt x="4527" y="32785"/>
                  </a:cubicBezTo>
                  <a:cubicBezTo>
                    <a:pt x="6811" y="33671"/>
                    <a:pt x="9290" y="34118"/>
                    <a:pt x="11764" y="34118"/>
                  </a:cubicBezTo>
                  <a:cubicBezTo>
                    <a:pt x="13289" y="34194"/>
                    <a:pt x="14815" y="33871"/>
                    <a:pt x="16145" y="33166"/>
                  </a:cubicBezTo>
                  <a:cubicBezTo>
                    <a:pt x="17196" y="32613"/>
                    <a:pt x="17861" y="31499"/>
                    <a:pt x="17768" y="30308"/>
                  </a:cubicBezTo>
                  <a:cubicBezTo>
                    <a:pt x="17861" y="28975"/>
                    <a:pt x="17099" y="27737"/>
                    <a:pt x="15861" y="27165"/>
                  </a:cubicBezTo>
                  <a:cubicBezTo>
                    <a:pt x="13862" y="26136"/>
                    <a:pt x="11862" y="25336"/>
                    <a:pt x="9671" y="24784"/>
                  </a:cubicBezTo>
                  <a:cubicBezTo>
                    <a:pt x="7383" y="24117"/>
                    <a:pt x="5192" y="23317"/>
                    <a:pt x="3002" y="22403"/>
                  </a:cubicBezTo>
                  <a:cubicBezTo>
                    <a:pt x="1193" y="21593"/>
                    <a:pt x="-333" y="20345"/>
                    <a:pt x="-1472" y="18783"/>
                  </a:cubicBezTo>
                  <a:cubicBezTo>
                    <a:pt x="-2905" y="16992"/>
                    <a:pt x="-3570" y="14764"/>
                    <a:pt x="-3477" y="12497"/>
                  </a:cubicBezTo>
                  <a:cubicBezTo>
                    <a:pt x="-3761" y="8772"/>
                    <a:pt x="-2142" y="5162"/>
                    <a:pt x="909" y="2972"/>
                  </a:cubicBezTo>
                  <a:cubicBezTo>
                    <a:pt x="4146" y="809"/>
                    <a:pt x="8053" y="-286"/>
                    <a:pt x="11955" y="-172"/>
                  </a:cubicBezTo>
                  <a:cubicBezTo>
                    <a:pt x="14624" y="-172"/>
                    <a:pt x="17387" y="209"/>
                    <a:pt x="19959" y="971"/>
                  </a:cubicBezTo>
                  <a:cubicBezTo>
                    <a:pt x="22433" y="1667"/>
                    <a:pt x="24721" y="2724"/>
                    <a:pt x="26912" y="4114"/>
                  </a:cubicBezTo>
                  <a:lnTo>
                    <a:pt x="23289" y="11258"/>
                  </a:lnTo>
                  <a:cubicBezTo>
                    <a:pt x="21480" y="10306"/>
                    <a:pt x="19480" y="9534"/>
                    <a:pt x="17480" y="8972"/>
                  </a:cubicBezTo>
                  <a:close/>
                </a:path>
              </a:pathLst>
            </a:custGeom>
            <a:solidFill>
              <a:srgbClr val="6D6E71"/>
            </a:solidFill>
            <a:ln w="9525" cap="flat">
              <a:noFill/>
              <a:prstDash val="solid"/>
              <a:miter/>
            </a:ln>
          </p:spPr>
          <p:txBody>
            <a:bodyPr rtlCol="0" anchor="ctr"/>
            <a:lstStyle/>
            <a:p>
              <a:endParaRPr lang="en-US"/>
            </a:p>
          </p:txBody>
        </p:sp>
        <p:sp>
          <p:nvSpPr>
            <p:cNvPr id="863" name="Freeform: Shape 862">
              <a:extLst>
                <a:ext uri="{FF2B5EF4-FFF2-40B4-BE49-F238E27FC236}">
                  <a16:creationId xmlns:a16="http://schemas.microsoft.com/office/drawing/2014/main" id="{4583E0A5-EFF9-484E-9FAE-A5756C22BAB0}"/>
                </a:ext>
              </a:extLst>
            </p:cNvPr>
            <p:cNvSpPr/>
            <p:nvPr/>
          </p:nvSpPr>
          <p:spPr>
            <a:xfrm>
              <a:off x="19779042" y="1230815"/>
              <a:ext cx="11334" cy="58297"/>
            </a:xfrm>
            <a:custGeom>
              <a:avLst/>
              <a:gdLst>
                <a:gd name="connsiteX0" fmla="*/ 4239 w 11334"/>
                <a:gd name="connsiteY0" fmla="*/ 1539 h 58297"/>
                <a:gd name="connsiteX1" fmla="*/ 5857 w 11334"/>
                <a:gd name="connsiteY1" fmla="*/ 5826 h 58297"/>
                <a:gd name="connsiteX2" fmla="*/ 4239 w 11334"/>
                <a:gd name="connsiteY2" fmla="*/ 10016 h 58297"/>
                <a:gd name="connsiteX3" fmla="*/ 239 w 11334"/>
                <a:gd name="connsiteY3" fmla="*/ 11636 h 58297"/>
                <a:gd name="connsiteX4" fmla="*/ -3858 w 11334"/>
                <a:gd name="connsiteY4" fmla="*/ 10016 h 58297"/>
                <a:gd name="connsiteX5" fmla="*/ -5477 w 11334"/>
                <a:gd name="connsiteY5" fmla="*/ 5826 h 58297"/>
                <a:gd name="connsiteX6" fmla="*/ -3858 w 11334"/>
                <a:gd name="connsiteY6" fmla="*/ 1539 h 58297"/>
                <a:gd name="connsiteX7" fmla="*/ 239 w 11334"/>
                <a:gd name="connsiteY7" fmla="*/ -175 h 58297"/>
                <a:gd name="connsiteX8" fmla="*/ 4239 w 11334"/>
                <a:gd name="connsiteY8" fmla="*/ 1539 h 58297"/>
                <a:gd name="connsiteX9" fmla="*/ -4714 w 11334"/>
                <a:gd name="connsiteY9" fmla="*/ 17351 h 58297"/>
                <a:gd name="connsiteX10" fmla="*/ 4811 w 11334"/>
                <a:gd name="connsiteY10" fmla="*/ 17351 h 58297"/>
                <a:gd name="connsiteX11" fmla="*/ 4811 w 11334"/>
                <a:gd name="connsiteY11" fmla="*/ 58118 h 58297"/>
                <a:gd name="connsiteX12" fmla="*/ -4714 w 11334"/>
                <a:gd name="connsiteY12" fmla="*/ 58118 h 58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34" h="58297">
                  <a:moveTo>
                    <a:pt x="4239" y="1539"/>
                  </a:moveTo>
                  <a:cubicBezTo>
                    <a:pt x="5290" y="2701"/>
                    <a:pt x="5857" y="4244"/>
                    <a:pt x="5857" y="5826"/>
                  </a:cubicBezTo>
                  <a:cubicBezTo>
                    <a:pt x="5857" y="7378"/>
                    <a:pt x="5290" y="8873"/>
                    <a:pt x="4239" y="10016"/>
                  </a:cubicBezTo>
                  <a:cubicBezTo>
                    <a:pt x="3192" y="11122"/>
                    <a:pt x="1765" y="11712"/>
                    <a:pt x="239" y="11636"/>
                  </a:cubicBezTo>
                  <a:cubicBezTo>
                    <a:pt x="-1286" y="11740"/>
                    <a:pt x="-2807" y="11140"/>
                    <a:pt x="-3858" y="10016"/>
                  </a:cubicBezTo>
                  <a:cubicBezTo>
                    <a:pt x="-4905" y="8873"/>
                    <a:pt x="-5477" y="7378"/>
                    <a:pt x="-5477" y="5826"/>
                  </a:cubicBezTo>
                  <a:cubicBezTo>
                    <a:pt x="-5477" y="4244"/>
                    <a:pt x="-4905" y="2701"/>
                    <a:pt x="-3858" y="1539"/>
                  </a:cubicBezTo>
                  <a:cubicBezTo>
                    <a:pt x="-2807" y="387"/>
                    <a:pt x="-1286" y="-242"/>
                    <a:pt x="239" y="-175"/>
                  </a:cubicBezTo>
                  <a:cubicBezTo>
                    <a:pt x="1765" y="-223"/>
                    <a:pt x="3192" y="406"/>
                    <a:pt x="4239" y="1539"/>
                  </a:cubicBezTo>
                  <a:close/>
                  <a:moveTo>
                    <a:pt x="-4714" y="17351"/>
                  </a:moveTo>
                  <a:lnTo>
                    <a:pt x="4811" y="17351"/>
                  </a:lnTo>
                  <a:lnTo>
                    <a:pt x="4811" y="58118"/>
                  </a:lnTo>
                  <a:lnTo>
                    <a:pt x="-4714" y="58118"/>
                  </a:lnTo>
                  <a:close/>
                </a:path>
              </a:pathLst>
            </a:custGeom>
            <a:solidFill>
              <a:srgbClr val="6D6E71"/>
            </a:solidFill>
            <a:ln w="9525" cap="flat">
              <a:noFill/>
              <a:prstDash val="solid"/>
              <a:miter/>
            </a:ln>
          </p:spPr>
          <p:txBody>
            <a:bodyPr rtlCol="0" anchor="ctr"/>
            <a:lstStyle/>
            <a:p>
              <a:endParaRPr lang="en-US"/>
            </a:p>
          </p:txBody>
        </p:sp>
        <p:sp>
          <p:nvSpPr>
            <p:cNvPr id="864" name="Freeform: Shape 863">
              <a:extLst>
                <a:ext uri="{FF2B5EF4-FFF2-40B4-BE49-F238E27FC236}">
                  <a16:creationId xmlns:a16="http://schemas.microsoft.com/office/drawing/2014/main" id="{E86F0276-D472-4D51-A760-6A43BC53ED89}"/>
                </a:ext>
              </a:extLst>
            </p:cNvPr>
            <p:cNvSpPr/>
            <p:nvPr/>
          </p:nvSpPr>
          <p:spPr>
            <a:xfrm>
              <a:off x="19798276" y="1248055"/>
              <a:ext cx="42972" cy="41445"/>
            </a:xfrm>
            <a:custGeom>
              <a:avLst/>
              <a:gdLst>
                <a:gd name="connsiteX0" fmla="*/ 27295 w 42972"/>
                <a:gd name="connsiteY0" fmla="*/ 2397 h 41445"/>
                <a:gd name="connsiteX1" fmla="*/ 34820 w 42972"/>
                <a:gd name="connsiteY1" fmla="*/ 9732 h 41445"/>
                <a:gd name="connsiteX2" fmla="*/ 37490 w 42972"/>
                <a:gd name="connsiteY2" fmla="*/ 20495 h 41445"/>
                <a:gd name="connsiteX3" fmla="*/ 34820 w 42972"/>
                <a:gd name="connsiteY3" fmla="*/ 31353 h 41445"/>
                <a:gd name="connsiteX4" fmla="*/ 27295 w 42972"/>
                <a:gd name="connsiteY4" fmla="*/ 38688 h 41445"/>
                <a:gd name="connsiteX5" fmla="*/ 16058 w 42972"/>
                <a:gd name="connsiteY5" fmla="*/ 41259 h 41445"/>
                <a:gd name="connsiteX6" fmla="*/ 4817 w 42972"/>
                <a:gd name="connsiteY6" fmla="*/ 38688 h 41445"/>
                <a:gd name="connsiteX7" fmla="*/ -2801 w 42972"/>
                <a:gd name="connsiteY7" fmla="*/ 31353 h 41445"/>
                <a:gd name="connsiteX8" fmla="*/ -5471 w 42972"/>
                <a:gd name="connsiteY8" fmla="*/ 20495 h 41445"/>
                <a:gd name="connsiteX9" fmla="*/ -2801 w 42972"/>
                <a:gd name="connsiteY9" fmla="*/ 9732 h 41445"/>
                <a:gd name="connsiteX10" fmla="*/ 4817 w 42972"/>
                <a:gd name="connsiteY10" fmla="*/ 2397 h 41445"/>
                <a:gd name="connsiteX11" fmla="*/ 16058 w 42972"/>
                <a:gd name="connsiteY11" fmla="*/ -174 h 41445"/>
                <a:gd name="connsiteX12" fmla="*/ 27295 w 42972"/>
                <a:gd name="connsiteY12" fmla="*/ 2397 h 41445"/>
                <a:gd name="connsiteX13" fmla="*/ 7677 w 42972"/>
                <a:gd name="connsiteY13" fmla="*/ 11922 h 41445"/>
                <a:gd name="connsiteX14" fmla="*/ 7677 w 42972"/>
                <a:gd name="connsiteY14" fmla="*/ 29734 h 41445"/>
                <a:gd name="connsiteX15" fmla="*/ 16058 w 42972"/>
                <a:gd name="connsiteY15" fmla="*/ 33163 h 41445"/>
                <a:gd name="connsiteX16" fmla="*/ 24346 w 42972"/>
                <a:gd name="connsiteY16" fmla="*/ 29734 h 41445"/>
                <a:gd name="connsiteX17" fmla="*/ 24346 w 42972"/>
                <a:gd name="connsiteY17" fmla="*/ 11922 h 41445"/>
                <a:gd name="connsiteX18" fmla="*/ 16058 w 42972"/>
                <a:gd name="connsiteY18" fmla="*/ 8493 h 41445"/>
                <a:gd name="connsiteX19" fmla="*/ 7677 w 42972"/>
                <a:gd name="connsiteY19" fmla="*/ 11732 h 4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972" h="41445">
                  <a:moveTo>
                    <a:pt x="27295" y="2397"/>
                  </a:moveTo>
                  <a:cubicBezTo>
                    <a:pt x="30439" y="4121"/>
                    <a:pt x="33011" y="6655"/>
                    <a:pt x="34820" y="9732"/>
                  </a:cubicBezTo>
                  <a:cubicBezTo>
                    <a:pt x="36629" y="13018"/>
                    <a:pt x="37583" y="16733"/>
                    <a:pt x="37490" y="20495"/>
                  </a:cubicBezTo>
                  <a:cubicBezTo>
                    <a:pt x="37583" y="24286"/>
                    <a:pt x="36629" y="28039"/>
                    <a:pt x="34820" y="31353"/>
                  </a:cubicBezTo>
                  <a:cubicBezTo>
                    <a:pt x="33011" y="34458"/>
                    <a:pt x="30439" y="36992"/>
                    <a:pt x="27295" y="38688"/>
                  </a:cubicBezTo>
                  <a:cubicBezTo>
                    <a:pt x="23774" y="40459"/>
                    <a:pt x="19960" y="41345"/>
                    <a:pt x="16058" y="41259"/>
                  </a:cubicBezTo>
                  <a:cubicBezTo>
                    <a:pt x="12152" y="41336"/>
                    <a:pt x="8245" y="40450"/>
                    <a:pt x="4817" y="38688"/>
                  </a:cubicBezTo>
                  <a:cubicBezTo>
                    <a:pt x="1673" y="37011"/>
                    <a:pt x="-992" y="34468"/>
                    <a:pt x="-2801" y="31353"/>
                  </a:cubicBezTo>
                  <a:cubicBezTo>
                    <a:pt x="-4610" y="28039"/>
                    <a:pt x="-5564" y="24286"/>
                    <a:pt x="-5471" y="20495"/>
                  </a:cubicBezTo>
                  <a:cubicBezTo>
                    <a:pt x="-5564" y="16733"/>
                    <a:pt x="-4610" y="13018"/>
                    <a:pt x="-2801" y="9732"/>
                  </a:cubicBezTo>
                  <a:cubicBezTo>
                    <a:pt x="-992" y="6617"/>
                    <a:pt x="1673" y="4074"/>
                    <a:pt x="4817" y="2397"/>
                  </a:cubicBezTo>
                  <a:cubicBezTo>
                    <a:pt x="8245" y="635"/>
                    <a:pt x="12152" y="-250"/>
                    <a:pt x="16058" y="-174"/>
                  </a:cubicBezTo>
                  <a:cubicBezTo>
                    <a:pt x="19960" y="-260"/>
                    <a:pt x="23774" y="626"/>
                    <a:pt x="27295" y="2397"/>
                  </a:cubicBezTo>
                  <a:close/>
                  <a:moveTo>
                    <a:pt x="7677" y="11922"/>
                  </a:moveTo>
                  <a:cubicBezTo>
                    <a:pt x="3482" y="17123"/>
                    <a:pt x="3482" y="24533"/>
                    <a:pt x="7677" y="29734"/>
                  </a:cubicBezTo>
                  <a:cubicBezTo>
                    <a:pt x="9868" y="32020"/>
                    <a:pt x="12914" y="33268"/>
                    <a:pt x="16058" y="33163"/>
                  </a:cubicBezTo>
                  <a:cubicBezTo>
                    <a:pt x="19202" y="33268"/>
                    <a:pt x="22249" y="32020"/>
                    <a:pt x="24346" y="29734"/>
                  </a:cubicBezTo>
                  <a:cubicBezTo>
                    <a:pt x="28537" y="24533"/>
                    <a:pt x="28537" y="17123"/>
                    <a:pt x="24346" y="11922"/>
                  </a:cubicBezTo>
                  <a:cubicBezTo>
                    <a:pt x="22249" y="9636"/>
                    <a:pt x="19202" y="8389"/>
                    <a:pt x="16058" y="8493"/>
                  </a:cubicBezTo>
                  <a:cubicBezTo>
                    <a:pt x="12914" y="8341"/>
                    <a:pt x="9868" y="9513"/>
                    <a:pt x="7677" y="11732"/>
                  </a:cubicBezTo>
                  <a:close/>
                </a:path>
              </a:pathLst>
            </a:custGeom>
            <a:solidFill>
              <a:srgbClr val="6D6E71"/>
            </a:solidFill>
            <a:ln w="9525" cap="flat">
              <a:noFill/>
              <a:prstDash val="solid"/>
              <a:miter/>
            </a:ln>
          </p:spPr>
          <p:txBody>
            <a:bodyPr rtlCol="0" anchor="ctr"/>
            <a:lstStyle/>
            <a:p>
              <a:endParaRPr lang="en-US"/>
            </a:p>
          </p:txBody>
        </p:sp>
        <p:sp>
          <p:nvSpPr>
            <p:cNvPr id="865" name="Freeform: Shape 864">
              <a:extLst>
                <a:ext uri="{FF2B5EF4-FFF2-40B4-BE49-F238E27FC236}">
                  <a16:creationId xmlns:a16="http://schemas.microsoft.com/office/drawing/2014/main" id="{F80A2F1A-41A8-4A30-B7FA-07B4F6EE4B65}"/>
                </a:ext>
              </a:extLst>
            </p:cNvPr>
            <p:cNvSpPr/>
            <p:nvPr/>
          </p:nvSpPr>
          <p:spPr>
            <a:xfrm>
              <a:off x="19850670" y="1247926"/>
              <a:ext cx="38786" cy="41187"/>
            </a:xfrm>
            <a:custGeom>
              <a:avLst/>
              <a:gdLst>
                <a:gd name="connsiteX0" fmla="*/ 29289 w 38786"/>
                <a:gd name="connsiteY0" fmla="*/ 4145 h 41187"/>
                <a:gd name="connsiteX1" fmla="*/ 33293 w 38786"/>
                <a:gd name="connsiteY1" fmla="*/ 15575 h 41187"/>
                <a:gd name="connsiteX2" fmla="*/ 33293 w 38786"/>
                <a:gd name="connsiteY2" fmla="*/ 41007 h 41187"/>
                <a:gd name="connsiteX3" fmla="*/ 23768 w 38786"/>
                <a:gd name="connsiteY3" fmla="*/ 41007 h 41187"/>
                <a:gd name="connsiteX4" fmla="*/ 23768 w 38786"/>
                <a:gd name="connsiteY4" fmla="*/ 18528 h 41187"/>
                <a:gd name="connsiteX5" fmla="*/ 21289 w 38786"/>
                <a:gd name="connsiteY5" fmla="*/ 11765 h 41187"/>
                <a:gd name="connsiteX6" fmla="*/ 14624 w 38786"/>
                <a:gd name="connsiteY6" fmla="*/ 9289 h 41187"/>
                <a:gd name="connsiteX7" fmla="*/ 6908 w 38786"/>
                <a:gd name="connsiteY7" fmla="*/ 12622 h 41187"/>
                <a:gd name="connsiteX8" fmla="*/ 4048 w 38786"/>
                <a:gd name="connsiteY8" fmla="*/ 21004 h 41187"/>
                <a:gd name="connsiteX9" fmla="*/ 4048 w 38786"/>
                <a:gd name="connsiteY9" fmla="*/ 41007 h 41187"/>
                <a:gd name="connsiteX10" fmla="*/ -5477 w 38786"/>
                <a:gd name="connsiteY10" fmla="*/ 41007 h 41187"/>
                <a:gd name="connsiteX11" fmla="*/ -5477 w 38786"/>
                <a:gd name="connsiteY11" fmla="*/ 240 h 41187"/>
                <a:gd name="connsiteX12" fmla="*/ 4048 w 38786"/>
                <a:gd name="connsiteY12" fmla="*/ 240 h 41187"/>
                <a:gd name="connsiteX13" fmla="*/ 4048 w 38786"/>
                <a:gd name="connsiteY13" fmla="*/ 7860 h 41187"/>
                <a:gd name="connsiteX14" fmla="*/ 18624 w 38786"/>
                <a:gd name="connsiteY14" fmla="*/ -141 h 41187"/>
                <a:gd name="connsiteX15" fmla="*/ 29289 w 38786"/>
                <a:gd name="connsiteY15" fmla="*/ 4145 h 41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786" h="41187">
                  <a:moveTo>
                    <a:pt x="29289" y="4145"/>
                  </a:moveTo>
                  <a:cubicBezTo>
                    <a:pt x="32051" y="7279"/>
                    <a:pt x="33484" y="11384"/>
                    <a:pt x="33293" y="15575"/>
                  </a:cubicBezTo>
                  <a:lnTo>
                    <a:pt x="33293" y="41007"/>
                  </a:lnTo>
                  <a:lnTo>
                    <a:pt x="23768" y="41007"/>
                  </a:lnTo>
                  <a:lnTo>
                    <a:pt x="23768" y="18528"/>
                  </a:lnTo>
                  <a:cubicBezTo>
                    <a:pt x="23861" y="16032"/>
                    <a:pt x="23005" y="13613"/>
                    <a:pt x="21289" y="11765"/>
                  </a:cubicBezTo>
                  <a:cubicBezTo>
                    <a:pt x="19480" y="10051"/>
                    <a:pt x="17099" y="9155"/>
                    <a:pt x="14624" y="9289"/>
                  </a:cubicBezTo>
                  <a:cubicBezTo>
                    <a:pt x="11671" y="9146"/>
                    <a:pt x="8811" y="10375"/>
                    <a:pt x="6908" y="12622"/>
                  </a:cubicBezTo>
                  <a:cubicBezTo>
                    <a:pt x="4909" y="14966"/>
                    <a:pt x="3955" y="17956"/>
                    <a:pt x="4048" y="21004"/>
                  </a:cubicBezTo>
                  <a:lnTo>
                    <a:pt x="4048" y="41007"/>
                  </a:lnTo>
                  <a:lnTo>
                    <a:pt x="-5477" y="41007"/>
                  </a:lnTo>
                  <a:lnTo>
                    <a:pt x="-5477" y="240"/>
                  </a:lnTo>
                  <a:lnTo>
                    <a:pt x="4048" y="240"/>
                  </a:lnTo>
                  <a:lnTo>
                    <a:pt x="4048" y="7860"/>
                  </a:lnTo>
                  <a:cubicBezTo>
                    <a:pt x="6908" y="2564"/>
                    <a:pt x="12620" y="-569"/>
                    <a:pt x="18624" y="-141"/>
                  </a:cubicBezTo>
                  <a:cubicBezTo>
                    <a:pt x="22624" y="-255"/>
                    <a:pt x="26531" y="1297"/>
                    <a:pt x="29289" y="4145"/>
                  </a:cubicBezTo>
                  <a:close/>
                </a:path>
              </a:pathLst>
            </a:custGeom>
            <a:solidFill>
              <a:srgbClr val="6D6E71"/>
            </a:solidFill>
            <a:ln w="9525" cap="flat">
              <a:noFill/>
              <a:prstDash val="solid"/>
              <a:miter/>
            </a:ln>
          </p:spPr>
          <p:txBody>
            <a:bodyPr rtlCol="0" anchor="ctr"/>
            <a:lstStyle/>
            <a:p>
              <a:endParaRPr lang="en-US"/>
            </a:p>
          </p:txBody>
        </p:sp>
        <p:sp>
          <p:nvSpPr>
            <p:cNvPr id="866" name="Freeform: Shape 865">
              <a:extLst>
                <a:ext uri="{FF2B5EF4-FFF2-40B4-BE49-F238E27FC236}">
                  <a16:creationId xmlns:a16="http://schemas.microsoft.com/office/drawing/2014/main" id="{7B7A5643-03E9-4D1D-A3A6-773D960C4291}"/>
                </a:ext>
              </a:extLst>
            </p:cNvPr>
            <p:cNvSpPr/>
            <p:nvPr/>
          </p:nvSpPr>
          <p:spPr>
            <a:xfrm>
              <a:off x="17963955" y="611505"/>
              <a:ext cx="297566" cy="381857"/>
            </a:xfrm>
            <a:custGeom>
              <a:avLst/>
              <a:gdLst>
                <a:gd name="connsiteX0" fmla="*/ 289516 w 297566"/>
                <a:gd name="connsiteY0" fmla="*/ 93355 h 381857"/>
                <a:gd name="connsiteX1" fmla="*/ 201982 w 297566"/>
                <a:gd name="connsiteY1" fmla="*/ 2487 h 381857"/>
                <a:gd name="connsiteX2" fmla="*/ 195885 w 297566"/>
                <a:gd name="connsiteY2" fmla="*/ -180 h 381857"/>
                <a:gd name="connsiteX3" fmla="*/ 3292 w 297566"/>
                <a:gd name="connsiteY3" fmla="*/ -180 h 381857"/>
                <a:gd name="connsiteX4" fmla="*/ -5475 w 297566"/>
                <a:gd name="connsiteY4" fmla="*/ 8774 h 381857"/>
                <a:gd name="connsiteX5" fmla="*/ -5475 w 297566"/>
                <a:gd name="connsiteY5" fmla="*/ 8869 h 381857"/>
                <a:gd name="connsiteX6" fmla="*/ -5475 w 297566"/>
                <a:gd name="connsiteY6" fmla="*/ 372629 h 381857"/>
                <a:gd name="connsiteX7" fmla="*/ 3194 w 297566"/>
                <a:gd name="connsiteY7" fmla="*/ 381677 h 381857"/>
                <a:gd name="connsiteX8" fmla="*/ 3292 w 297566"/>
                <a:gd name="connsiteY8" fmla="*/ 381677 h 381857"/>
                <a:gd name="connsiteX9" fmla="*/ 283326 w 297566"/>
                <a:gd name="connsiteY9" fmla="*/ 381677 h 381857"/>
                <a:gd name="connsiteX10" fmla="*/ 292088 w 297566"/>
                <a:gd name="connsiteY10" fmla="*/ 372724 h 381857"/>
                <a:gd name="connsiteX11" fmla="*/ 292088 w 297566"/>
                <a:gd name="connsiteY11" fmla="*/ 372629 h 381857"/>
                <a:gd name="connsiteX12" fmla="*/ 292088 w 297566"/>
                <a:gd name="connsiteY12" fmla="*/ 99642 h 381857"/>
                <a:gd name="connsiteX13" fmla="*/ 292088 w 297566"/>
                <a:gd name="connsiteY13" fmla="*/ 99642 h 381857"/>
                <a:gd name="connsiteX14" fmla="*/ 289609 w 297566"/>
                <a:gd name="connsiteY14" fmla="*/ 93165 h 381857"/>
                <a:gd name="connsiteX15" fmla="*/ 204554 w 297566"/>
                <a:gd name="connsiteY15" fmla="*/ 30871 h 381857"/>
                <a:gd name="connsiteX16" fmla="*/ 262276 w 297566"/>
                <a:gd name="connsiteY16" fmla="*/ 90688 h 381857"/>
                <a:gd name="connsiteX17" fmla="*/ 204554 w 297566"/>
                <a:gd name="connsiteY17" fmla="*/ 90688 h 381857"/>
                <a:gd name="connsiteX18" fmla="*/ 12054 w 297566"/>
                <a:gd name="connsiteY18" fmla="*/ 363485 h 381857"/>
                <a:gd name="connsiteX19" fmla="*/ 12054 w 297566"/>
                <a:gd name="connsiteY19" fmla="*/ 18013 h 381857"/>
                <a:gd name="connsiteX20" fmla="*/ 187122 w 297566"/>
                <a:gd name="connsiteY20" fmla="*/ 18013 h 381857"/>
                <a:gd name="connsiteX21" fmla="*/ 187122 w 297566"/>
                <a:gd name="connsiteY21" fmla="*/ 99642 h 381857"/>
                <a:gd name="connsiteX22" fmla="*/ 195885 w 297566"/>
                <a:gd name="connsiteY22" fmla="*/ 108691 h 381857"/>
                <a:gd name="connsiteX23" fmla="*/ 274657 w 297566"/>
                <a:gd name="connsiteY23" fmla="*/ 108691 h 381857"/>
                <a:gd name="connsiteX24" fmla="*/ 274657 w 297566"/>
                <a:gd name="connsiteY24" fmla="*/ 363485 h 38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97566" h="381857">
                  <a:moveTo>
                    <a:pt x="289516" y="93355"/>
                  </a:moveTo>
                  <a:lnTo>
                    <a:pt x="201982" y="2487"/>
                  </a:lnTo>
                  <a:cubicBezTo>
                    <a:pt x="200363" y="791"/>
                    <a:pt x="198173" y="-171"/>
                    <a:pt x="195885" y="-180"/>
                  </a:cubicBezTo>
                  <a:lnTo>
                    <a:pt x="3292" y="-180"/>
                  </a:lnTo>
                  <a:cubicBezTo>
                    <a:pt x="-1568" y="-132"/>
                    <a:pt x="-5568" y="3878"/>
                    <a:pt x="-5475" y="8774"/>
                  </a:cubicBezTo>
                  <a:cubicBezTo>
                    <a:pt x="-5475" y="8802"/>
                    <a:pt x="-5475" y="8840"/>
                    <a:pt x="-5475" y="8869"/>
                  </a:cubicBezTo>
                  <a:lnTo>
                    <a:pt x="-5475" y="372629"/>
                  </a:lnTo>
                  <a:cubicBezTo>
                    <a:pt x="-5568" y="377524"/>
                    <a:pt x="-1661" y="381572"/>
                    <a:pt x="3194" y="381677"/>
                  </a:cubicBezTo>
                  <a:cubicBezTo>
                    <a:pt x="3194" y="381677"/>
                    <a:pt x="3292" y="381677"/>
                    <a:pt x="3292" y="381677"/>
                  </a:cubicBezTo>
                  <a:lnTo>
                    <a:pt x="283326" y="381677"/>
                  </a:lnTo>
                  <a:cubicBezTo>
                    <a:pt x="288181" y="381630"/>
                    <a:pt x="292181" y="377619"/>
                    <a:pt x="292088" y="372724"/>
                  </a:cubicBezTo>
                  <a:cubicBezTo>
                    <a:pt x="292088" y="372695"/>
                    <a:pt x="292088" y="372657"/>
                    <a:pt x="292088" y="372629"/>
                  </a:cubicBezTo>
                  <a:lnTo>
                    <a:pt x="292088" y="99642"/>
                  </a:lnTo>
                  <a:lnTo>
                    <a:pt x="292088" y="99642"/>
                  </a:lnTo>
                  <a:cubicBezTo>
                    <a:pt x="292088" y="97251"/>
                    <a:pt x="291232" y="94937"/>
                    <a:pt x="289609" y="93165"/>
                  </a:cubicBezTo>
                  <a:close/>
                  <a:moveTo>
                    <a:pt x="204554" y="30871"/>
                  </a:moveTo>
                  <a:lnTo>
                    <a:pt x="262276" y="90688"/>
                  </a:lnTo>
                  <a:lnTo>
                    <a:pt x="204554" y="90688"/>
                  </a:lnTo>
                  <a:close/>
                  <a:moveTo>
                    <a:pt x="12054" y="363485"/>
                  </a:moveTo>
                  <a:lnTo>
                    <a:pt x="12054" y="18013"/>
                  </a:lnTo>
                  <a:lnTo>
                    <a:pt x="187122" y="18013"/>
                  </a:lnTo>
                  <a:lnTo>
                    <a:pt x="187122" y="99642"/>
                  </a:lnTo>
                  <a:cubicBezTo>
                    <a:pt x="187029" y="104547"/>
                    <a:pt x="190931" y="108586"/>
                    <a:pt x="195885" y="108691"/>
                  </a:cubicBezTo>
                  <a:lnTo>
                    <a:pt x="274657" y="108691"/>
                  </a:lnTo>
                  <a:lnTo>
                    <a:pt x="274657" y="363485"/>
                  </a:lnTo>
                  <a:close/>
                </a:path>
              </a:pathLst>
            </a:custGeom>
            <a:solidFill>
              <a:srgbClr val="FFFFFF"/>
            </a:solidFill>
            <a:ln w="9525" cap="flat">
              <a:noFill/>
              <a:prstDash val="solid"/>
              <a:miter/>
            </a:ln>
          </p:spPr>
          <p:txBody>
            <a:bodyPr rtlCol="0" anchor="ctr"/>
            <a:lstStyle/>
            <a:p>
              <a:endParaRPr lang="en-US"/>
            </a:p>
          </p:txBody>
        </p:sp>
        <p:sp>
          <p:nvSpPr>
            <p:cNvPr id="867" name="Freeform: Shape 866">
              <a:extLst>
                <a:ext uri="{FF2B5EF4-FFF2-40B4-BE49-F238E27FC236}">
                  <a16:creationId xmlns:a16="http://schemas.microsoft.com/office/drawing/2014/main" id="{8C40FE5D-A161-4B99-A058-1EC820502A64}"/>
                </a:ext>
              </a:extLst>
            </p:cNvPr>
            <p:cNvSpPr/>
            <p:nvPr/>
          </p:nvSpPr>
          <p:spPr>
            <a:xfrm>
              <a:off x="17958528" y="606075"/>
              <a:ext cx="308327" cy="392715"/>
            </a:xfrm>
            <a:custGeom>
              <a:avLst/>
              <a:gdLst>
                <a:gd name="connsiteX0" fmla="*/ 288753 w 308327"/>
                <a:gd name="connsiteY0" fmla="*/ 392536 h 392715"/>
                <a:gd name="connsiteX1" fmla="*/ 8719 w 308327"/>
                <a:gd name="connsiteY1" fmla="*/ 392536 h 392715"/>
                <a:gd name="connsiteX2" fmla="*/ -5476 w 308327"/>
                <a:gd name="connsiteY2" fmla="*/ 378058 h 392715"/>
                <a:gd name="connsiteX3" fmla="*/ -5476 w 308327"/>
                <a:gd name="connsiteY3" fmla="*/ 14298 h 392715"/>
                <a:gd name="connsiteX4" fmla="*/ 8719 w 308327"/>
                <a:gd name="connsiteY4" fmla="*/ -180 h 392715"/>
                <a:gd name="connsiteX5" fmla="*/ 206646 w 308327"/>
                <a:gd name="connsiteY5" fmla="*/ -180 h 392715"/>
                <a:gd name="connsiteX6" fmla="*/ 206646 w 308327"/>
                <a:gd name="connsiteY6" fmla="*/ 963 h 392715"/>
                <a:gd name="connsiteX7" fmla="*/ 211316 w 308327"/>
                <a:gd name="connsiteY7" fmla="*/ 4106 h 392715"/>
                <a:gd name="connsiteX8" fmla="*/ 298943 w 308327"/>
                <a:gd name="connsiteY8" fmla="*/ 95165 h 392715"/>
                <a:gd name="connsiteX9" fmla="*/ 301896 w 308327"/>
                <a:gd name="connsiteY9" fmla="*/ 99833 h 392715"/>
                <a:gd name="connsiteX10" fmla="*/ 302850 w 308327"/>
                <a:gd name="connsiteY10" fmla="*/ 99833 h 392715"/>
                <a:gd name="connsiteX11" fmla="*/ 302850 w 308327"/>
                <a:gd name="connsiteY11" fmla="*/ 378058 h 392715"/>
                <a:gd name="connsiteX12" fmla="*/ 288655 w 308327"/>
                <a:gd name="connsiteY12" fmla="*/ 392536 h 392715"/>
                <a:gd name="connsiteX13" fmla="*/ 8621 w 308327"/>
                <a:gd name="connsiteY13" fmla="*/ 10583 h 392715"/>
                <a:gd name="connsiteX14" fmla="*/ 5193 w 308327"/>
                <a:gd name="connsiteY14" fmla="*/ 14298 h 392715"/>
                <a:gd name="connsiteX15" fmla="*/ 5193 w 308327"/>
                <a:gd name="connsiteY15" fmla="*/ 378058 h 392715"/>
                <a:gd name="connsiteX16" fmla="*/ 8621 w 308327"/>
                <a:gd name="connsiteY16" fmla="*/ 381772 h 392715"/>
                <a:gd name="connsiteX17" fmla="*/ 288655 w 308327"/>
                <a:gd name="connsiteY17" fmla="*/ 381772 h 392715"/>
                <a:gd name="connsiteX18" fmla="*/ 292087 w 308327"/>
                <a:gd name="connsiteY18" fmla="*/ 378058 h 392715"/>
                <a:gd name="connsiteX19" fmla="*/ 292087 w 308327"/>
                <a:gd name="connsiteY19" fmla="*/ 105071 h 392715"/>
                <a:gd name="connsiteX20" fmla="*/ 291134 w 308327"/>
                <a:gd name="connsiteY20" fmla="*/ 102404 h 392715"/>
                <a:gd name="connsiteX21" fmla="*/ 203600 w 308327"/>
                <a:gd name="connsiteY21" fmla="*/ 11536 h 392715"/>
                <a:gd name="connsiteX22" fmla="*/ 201312 w 308327"/>
                <a:gd name="connsiteY22" fmla="*/ 10583 h 392715"/>
                <a:gd name="connsiteX23" fmla="*/ 195884 w 308327"/>
                <a:gd name="connsiteY23" fmla="*/ 10583 h 392715"/>
                <a:gd name="connsiteX24" fmla="*/ 195884 w 308327"/>
                <a:gd name="connsiteY24" fmla="*/ 10583 h 392715"/>
                <a:gd name="connsiteX25" fmla="*/ 285325 w 308327"/>
                <a:gd name="connsiteY25" fmla="*/ 374343 h 392715"/>
                <a:gd name="connsiteX26" fmla="*/ 11956 w 308327"/>
                <a:gd name="connsiteY26" fmla="*/ 374343 h 392715"/>
                <a:gd name="connsiteX27" fmla="*/ 11956 w 308327"/>
                <a:gd name="connsiteY27" fmla="*/ 18013 h 392715"/>
                <a:gd name="connsiteX28" fmla="*/ 197786 w 308327"/>
                <a:gd name="connsiteY28" fmla="*/ 18013 h 392715"/>
                <a:gd name="connsiteX29" fmla="*/ 197786 w 308327"/>
                <a:gd name="connsiteY29" fmla="*/ 105071 h 392715"/>
                <a:gd name="connsiteX30" fmla="*/ 201219 w 308327"/>
                <a:gd name="connsiteY30" fmla="*/ 108786 h 392715"/>
                <a:gd name="connsiteX31" fmla="*/ 285325 w 308327"/>
                <a:gd name="connsiteY31" fmla="*/ 108786 h 392715"/>
                <a:gd name="connsiteX32" fmla="*/ 22718 w 308327"/>
                <a:gd name="connsiteY32" fmla="*/ 363580 h 392715"/>
                <a:gd name="connsiteX33" fmla="*/ 274558 w 308327"/>
                <a:gd name="connsiteY33" fmla="*/ 363580 h 392715"/>
                <a:gd name="connsiteX34" fmla="*/ 274558 w 308327"/>
                <a:gd name="connsiteY34" fmla="*/ 119740 h 392715"/>
                <a:gd name="connsiteX35" fmla="*/ 201219 w 308327"/>
                <a:gd name="connsiteY35" fmla="*/ 119740 h 392715"/>
                <a:gd name="connsiteX36" fmla="*/ 187024 w 308327"/>
                <a:gd name="connsiteY36" fmla="*/ 105262 h 392715"/>
                <a:gd name="connsiteX37" fmla="*/ 187024 w 308327"/>
                <a:gd name="connsiteY37" fmla="*/ 29062 h 392715"/>
                <a:gd name="connsiteX38" fmla="*/ 22718 w 308327"/>
                <a:gd name="connsiteY38" fmla="*/ 29062 h 392715"/>
                <a:gd name="connsiteX39" fmla="*/ 279893 w 308327"/>
                <a:gd name="connsiteY39" fmla="*/ 101547 h 392715"/>
                <a:gd name="connsiteX40" fmla="*/ 204265 w 308327"/>
                <a:gd name="connsiteY40" fmla="*/ 101547 h 392715"/>
                <a:gd name="connsiteX41" fmla="*/ 204265 w 308327"/>
                <a:gd name="connsiteY41" fmla="*/ 22870 h 392715"/>
                <a:gd name="connsiteX42" fmla="*/ 215027 w 308327"/>
                <a:gd name="connsiteY42" fmla="*/ 90784 h 392715"/>
                <a:gd name="connsiteX43" fmla="*/ 254653 w 308327"/>
                <a:gd name="connsiteY43" fmla="*/ 90784 h 392715"/>
                <a:gd name="connsiteX44" fmla="*/ 215027 w 308327"/>
                <a:gd name="connsiteY44" fmla="*/ 49636 h 39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08327" h="392715">
                  <a:moveTo>
                    <a:pt x="288753" y="392536"/>
                  </a:moveTo>
                  <a:lnTo>
                    <a:pt x="8719" y="392536"/>
                  </a:lnTo>
                  <a:cubicBezTo>
                    <a:pt x="812" y="392431"/>
                    <a:pt x="-5569" y="385963"/>
                    <a:pt x="-5476" y="378058"/>
                  </a:cubicBezTo>
                  <a:lnTo>
                    <a:pt x="-5476" y="14298"/>
                  </a:lnTo>
                  <a:cubicBezTo>
                    <a:pt x="-5569" y="6392"/>
                    <a:pt x="812" y="-75"/>
                    <a:pt x="8719" y="-180"/>
                  </a:cubicBezTo>
                  <a:lnTo>
                    <a:pt x="206646" y="-180"/>
                  </a:lnTo>
                  <a:lnTo>
                    <a:pt x="206646" y="963"/>
                  </a:lnTo>
                  <a:cubicBezTo>
                    <a:pt x="208362" y="1677"/>
                    <a:pt x="209981" y="2754"/>
                    <a:pt x="211316" y="4106"/>
                  </a:cubicBezTo>
                  <a:lnTo>
                    <a:pt x="298943" y="95165"/>
                  </a:lnTo>
                  <a:cubicBezTo>
                    <a:pt x="300180" y="96527"/>
                    <a:pt x="301231" y="98108"/>
                    <a:pt x="301896" y="99833"/>
                  </a:cubicBezTo>
                  <a:lnTo>
                    <a:pt x="302850" y="99833"/>
                  </a:lnTo>
                  <a:lnTo>
                    <a:pt x="302850" y="378058"/>
                  </a:lnTo>
                  <a:cubicBezTo>
                    <a:pt x="302943" y="385963"/>
                    <a:pt x="296562" y="392431"/>
                    <a:pt x="288655" y="392536"/>
                  </a:cubicBezTo>
                  <a:moveTo>
                    <a:pt x="8621" y="10583"/>
                  </a:moveTo>
                  <a:cubicBezTo>
                    <a:pt x="6621" y="10688"/>
                    <a:pt x="5096" y="12336"/>
                    <a:pt x="5193" y="14298"/>
                  </a:cubicBezTo>
                  <a:lnTo>
                    <a:pt x="5193" y="378058"/>
                  </a:lnTo>
                  <a:cubicBezTo>
                    <a:pt x="5096" y="380020"/>
                    <a:pt x="6621" y="381668"/>
                    <a:pt x="8621" y="381772"/>
                  </a:cubicBezTo>
                  <a:lnTo>
                    <a:pt x="288655" y="381772"/>
                  </a:lnTo>
                  <a:cubicBezTo>
                    <a:pt x="290655" y="381668"/>
                    <a:pt x="292180" y="380020"/>
                    <a:pt x="292087" y="378058"/>
                  </a:cubicBezTo>
                  <a:lnTo>
                    <a:pt x="292087" y="105071"/>
                  </a:lnTo>
                  <a:cubicBezTo>
                    <a:pt x="292087" y="104100"/>
                    <a:pt x="291706" y="103166"/>
                    <a:pt x="291134" y="102404"/>
                  </a:cubicBezTo>
                  <a:lnTo>
                    <a:pt x="203600" y="11536"/>
                  </a:lnTo>
                  <a:cubicBezTo>
                    <a:pt x="203028" y="10936"/>
                    <a:pt x="202167" y="10593"/>
                    <a:pt x="201312" y="10583"/>
                  </a:cubicBezTo>
                  <a:lnTo>
                    <a:pt x="195884" y="10583"/>
                  </a:lnTo>
                  <a:lnTo>
                    <a:pt x="195884" y="10583"/>
                  </a:lnTo>
                  <a:close/>
                  <a:moveTo>
                    <a:pt x="285325" y="374343"/>
                  </a:moveTo>
                  <a:lnTo>
                    <a:pt x="11956" y="374343"/>
                  </a:lnTo>
                  <a:lnTo>
                    <a:pt x="11956" y="18013"/>
                  </a:lnTo>
                  <a:lnTo>
                    <a:pt x="197786" y="18013"/>
                  </a:lnTo>
                  <a:lnTo>
                    <a:pt x="197786" y="105071"/>
                  </a:lnTo>
                  <a:cubicBezTo>
                    <a:pt x="197693" y="107033"/>
                    <a:pt x="199219" y="108681"/>
                    <a:pt x="201219" y="108786"/>
                  </a:cubicBezTo>
                  <a:lnTo>
                    <a:pt x="285325" y="108786"/>
                  </a:lnTo>
                  <a:close/>
                  <a:moveTo>
                    <a:pt x="22718" y="363580"/>
                  </a:moveTo>
                  <a:lnTo>
                    <a:pt x="274558" y="363580"/>
                  </a:lnTo>
                  <a:lnTo>
                    <a:pt x="274558" y="119740"/>
                  </a:lnTo>
                  <a:lnTo>
                    <a:pt x="201219" y="119740"/>
                  </a:lnTo>
                  <a:cubicBezTo>
                    <a:pt x="193312" y="119635"/>
                    <a:pt x="186931" y="113168"/>
                    <a:pt x="187024" y="105262"/>
                  </a:cubicBezTo>
                  <a:lnTo>
                    <a:pt x="187024" y="29062"/>
                  </a:lnTo>
                  <a:lnTo>
                    <a:pt x="22718" y="29062"/>
                  </a:lnTo>
                  <a:close/>
                  <a:moveTo>
                    <a:pt x="279893" y="101547"/>
                  </a:moveTo>
                  <a:lnTo>
                    <a:pt x="204265" y="101547"/>
                  </a:lnTo>
                  <a:lnTo>
                    <a:pt x="204265" y="22870"/>
                  </a:lnTo>
                  <a:close/>
                  <a:moveTo>
                    <a:pt x="215027" y="90784"/>
                  </a:moveTo>
                  <a:lnTo>
                    <a:pt x="254653" y="90784"/>
                  </a:lnTo>
                  <a:lnTo>
                    <a:pt x="215027" y="49636"/>
                  </a:lnTo>
                  <a:close/>
                </a:path>
              </a:pathLst>
            </a:custGeom>
            <a:solidFill>
              <a:srgbClr val="316820"/>
            </a:solidFill>
            <a:ln w="9525" cap="flat">
              <a:noFill/>
              <a:prstDash val="solid"/>
              <a:miter/>
            </a:ln>
          </p:spPr>
          <p:txBody>
            <a:bodyPr rtlCol="0" anchor="ctr"/>
            <a:lstStyle/>
            <a:p>
              <a:endParaRPr lang="en-US"/>
            </a:p>
          </p:txBody>
        </p:sp>
        <p:sp>
          <p:nvSpPr>
            <p:cNvPr id="868" name="Freeform: Shape 867">
              <a:extLst>
                <a:ext uri="{FF2B5EF4-FFF2-40B4-BE49-F238E27FC236}">
                  <a16:creationId xmlns:a16="http://schemas.microsoft.com/office/drawing/2014/main" id="{A55B2FF6-F8B2-4EE8-9AE8-F4783C811A96}"/>
                </a:ext>
              </a:extLst>
            </p:cNvPr>
            <p:cNvSpPr/>
            <p:nvPr/>
          </p:nvSpPr>
          <p:spPr>
            <a:xfrm>
              <a:off x="18175302" y="887363"/>
              <a:ext cx="123652" cy="123629"/>
            </a:xfrm>
            <a:custGeom>
              <a:avLst/>
              <a:gdLst>
                <a:gd name="connsiteX0" fmla="*/ 15876 w 123652"/>
                <a:gd name="connsiteY0" fmla="*/ 1901 h 123629"/>
                <a:gd name="connsiteX1" fmla="*/ 13969 w 123652"/>
                <a:gd name="connsiteY1" fmla="*/ 3520 h 123629"/>
                <a:gd name="connsiteX2" fmla="*/ -1746 w 123652"/>
                <a:gd name="connsiteY2" fmla="*/ 19237 h 123629"/>
                <a:gd name="connsiteX3" fmla="*/ -3365 w 123652"/>
                <a:gd name="connsiteY3" fmla="*/ 21142 h 123629"/>
                <a:gd name="connsiteX4" fmla="*/ -1746 w 123652"/>
                <a:gd name="connsiteY4" fmla="*/ 37048 h 123629"/>
                <a:gd name="connsiteX5" fmla="*/ 80932 w 123652"/>
                <a:gd name="connsiteY5" fmla="*/ 119820 h 123629"/>
                <a:gd name="connsiteX6" fmla="*/ 98838 w 123652"/>
                <a:gd name="connsiteY6" fmla="*/ 119820 h 123629"/>
                <a:gd name="connsiteX7" fmla="*/ 114460 w 123652"/>
                <a:gd name="connsiteY7" fmla="*/ 104104 h 123629"/>
                <a:gd name="connsiteX8" fmla="*/ 114460 w 123652"/>
                <a:gd name="connsiteY8" fmla="*/ 86321 h 123629"/>
                <a:gd name="connsiteX9" fmla="*/ 114460 w 123652"/>
                <a:gd name="connsiteY9" fmla="*/ 86293 h 123629"/>
                <a:gd name="connsiteX10" fmla="*/ 31782 w 123652"/>
                <a:gd name="connsiteY10" fmla="*/ 3520 h 123629"/>
                <a:gd name="connsiteX11" fmla="*/ 15876 w 123652"/>
                <a:gd name="connsiteY11" fmla="*/ 1901 h 123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3652" h="123629">
                  <a:moveTo>
                    <a:pt x="15876" y="1901"/>
                  </a:moveTo>
                  <a:lnTo>
                    <a:pt x="13969" y="3520"/>
                  </a:lnTo>
                  <a:lnTo>
                    <a:pt x="-1746" y="19237"/>
                  </a:lnTo>
                  <a:cubicBezTo>
                    <a:pt x="-2412" y="19799"/>
                    <a:pt x="-2886" y="20446"/>
                    <a:pt x="-3365" y="21142"/>
                  </a:cubicBezTo>
                  <a:cubicBezTo>
                    <a:pt x="-6700" y="26152"/>
                    <a:pt x="-6030" y="32819"/>
                    <a:pt x="-1746" y="37048"/>
                  </a:cubicBezTo>
                  <a:lnTo>
                    <a:pt x="80932" y="119820"/>
                  </a:lnTo>
                  <a:cubicBezTo>
                    <a:pt x="85885" y="124659"/>
                    <a:pt x="93885" y="124659"/>
                    <a:pt x="98838" y="119820"/>
                  </a:cubicBezTo>
                  <a:lnTo>
                    <a:pt x="114460" y="104104"/>
                  </a:lnTo>
                  <a:cubicBezTo>
                    <a:pt x="119414" y="99199"/>
                    <a:pt x="119414" y="91245"/>
                    <a:pt x="114460" y="86321"/>
                  </a:cubicBezTo>
                  <a:cubicBezTo>
                    <a:pt x="114460" y="86312"/>
                    <a:pt x="114460" y="86302"/>
                    <a:pt x="114460" y="86293"/>
                  </a:cubicBezTo>
                  <a:lnTo>
                    <a:pt x="31782" y="3520"/>
                  </a:lnTo>
                  <a:cubicBezTo>
                    <a:pt x="27498" y="-718"/>
                    <a:pt x="20927" y="-1395"/>
                    <a:pt x="15876" y="1901"/>
                  </a:cubicBezTo>
                </a:path>
              </a:pathLst>
            </a:custGeom>
            <a:solidFill>
              <a:srgbClr val="316820"/>
            </a:solidFill>
            <a:ln w="9525" cap="flat">
              <a:noFill/>
              <a:prstDash val="solid"/>
              <a:miter/>
            </a:ln>
          </p:spPr>
          <p:txBody>
            <a:bodyPr rtlCol="0" anchor="ctr"/>
            <a:lstStyle/>
            <a:p>
              <a:endParaRPr lang="en-US"/>
            </a:p>
          </p:txBody>
        </p:sp>
        <p:sp>
          <p:nvSpPr>
            <p:cNvPr id="869" name="Freeform: Shape 868">
              <a:extLst>
                <a:ext uri="{FF2B5EF4-FFF2-40B4-BE49-F238E27FC236}">
                  <a16:creationId xmlns:a16="http://schemas.microsoft.com/office/drawing/2014/main" id="{69966A0D-BD99-45E4-AD8B-33CC3CFBFC6E}"/>
                </a:ext>
              </a:extLst>
            </p:cNvPr>
            <p:cNvSpPr/>
            <p:nvPr/>
          </p:nvSpPr>
          <p:spPr>
            <a:xfrm>
              <a:off x="18024601" y="736441"/>
              <a:ext cx="172342" cy="172052"/>
            </a:xfrm>
            <a:custGeom>
              <a:avLst/>
              <a:gdLst>
                <a:gd name="connsiteX0" fmla="*/ 143430 w 172342"/>
                <a:gd name="connsiteY0" fmla="*/ 129677 h 172052"/>
                <a:gd name="connsiteX1" fmla="*/ 124380 w 172342"/>
                <a:gd name="connsiteY1" fmla="*/ 15139 h 172052"/>
                <a:gd name="connsiteX2" fmla="*/ 9796 w 172342"/>
                <a:gd name="connsiteY2" fmla="*/ 34189 h 172052"/>
                <a:gd name="connsiteX3" fmla="*/ 28846 w 172342"/>
                <a:gd name="connsiteY3" fmla="*/ 148727 h 172052"/>
                <a:gd name="connsiteX4" fmla="*/ 124380 w 172342"/>
                <a:gd name="connsiteY4" fmla="*/ 148727 h 172052"/>
                <a:gd name="connsiteX5" fmla="*/ 147625 w 172342"/>
                <a:gd name="connsiteY5" fmla="*/ 171872 h 172052"/>
                <a:gd name="connsiteX6" fmla="*/ 149243 w 172342"/>
                <a:gd name="connsiteY6" fmla="*/ 169968 h 172052"/>
                <a:gd name="connsiteX7" fmla="*/ 164958 w 172342"/>
                <a:gd name="connsiteY7" fmla="*/ 154251 h 172052"/>
                <a:gd name="connsiteX8" fmla="*/ 166865 w 172342"/>
                <a:gd name="connsiteY8" fmla="*/ 152632 h 172052"/>
                <a:gd name="connsiteX9" fmla="*/ 35706 w 172342"/>
                <a:gd name="connsiteY9" fmla="*/ 123200 h 172052"/>
                <a:gd name="connsiteX10" fmla="*/ 35799 w 172342"/>
                <a:gd name="connsiteY10" fmla="*/ 41304 h 172052"/>
                <a:gd name="connsiteX11" fmla="*/ 117715 w 172342"/>
                <a:gd name="connsiteY11" fmla="*/ 41409 h 172052"/>
                <a:gd name="connsiteX12" fmla="*/ 117715 w 172342"/>
                <a:gd name="connsiteY12" fmla="*/ 123200 h 172052"/>
                <a:gd name="connsiteX13" fmla="*/ 35706 w 172342"/>
                <a:gd name="connsiteY13" fmla="*/ 123200 h 172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2342" h="172052">
                  <a:moveTo>
                    <a:pt x="143430" y="129677"/>
                  </a:moveTo>
                  <a:cubicBezTo>
                    <a:pt x="169814" y="92786"/>
                    <a:pt x="161242" y="41504"/>
                    <a:pt x="124380" y="15139"/>
                  </a:cubicBezTo>
                  <a:cubicBezTo>
                    <a:pt x="87521" y="-11236"/>
                    <a:pt x="36180" y="-2702"/>
                    <a:pt x="9796" y="34189"/>
                  </a:cubicBezTo>
                  <a:cubicBezTo>
                    <a:pt x="-16491" y="71079"/>
                    <a:pt x="-8017" y="122362"/>
                    <a:pt x="28846" y="148727"/>
                  </a:cubicBezTo>
                  <a:cubicBezTo>
                    <a:pt x="57421" y="169139"/>
                    <a:pt x="95805" y="169139"/>
                    <a:pt x="124380" y="148727"/>
                  </a:cubicBezTo>
                  <a:lnTo>
                    <a:pt x="147625" y="171872"/>
                  </a:lnTo>
                  <a:cubicBezTo>
                    <a:pt x="148099" y="171177"/>
                    <a:pt x="148671" y="170530"/>
                    <a:pt x="149243" y="169968"/>
                  </a:cubicBezTo>
                  <a:lnTo>
                    <a:pt x="164958" y="154251"/>
                  </a:lnTo>
                  <a:lnTo>
                    <a:pt x="166865" y="152632"/>
                  </a:lnTo>
                  <a:close/>
                  <a:moveTo>
                    <a:pt x="35706" y="123200"/>
                  </a:moveTo>
                  <a:cubicBezTo>
                    <a:pt x="13131" y="100549"/>
                    <a:pt x="13131" y="63888"/>
                    <a:pt x="35799" y="41304"/>
                  </a:cubicBezTo>
                  <a:cubicBezTo>
                    <a:pt x="58467" y="18710"/>
                    <a:pt x="95139" y="18768"/>
                    <a:pt x="117715" y="41409"/>
                  </a:cubicBezTo>
                  <a:cubicBezTo>
                    <a:pt x="140290" y="64011"/>
                    <a:pt x="140290" y="100597"/>
                    <a:pt x="117715" y="123200"/>
                  </a:cubicBezTo>
                  <a:cubicBezTo>
                    <a:pt x="95046" y="145841"/>
                    <a:pt x="58374" y="145841"/>
                    <a:pt x="35706" y="123200"/>
                  </a:cubicBezTo>
                </a:path>
              </a:pathLst>
            </a:custGeom>
            <a:solidFill>
              <a:srgbClr val="316820"/>
            </a:solidFill>
            <a:ln w="9525" cap="flat">
              <a:noFill/>
              <a:prstDash val="solid"/>
              <a:miter/>
            </a:ln>
          </p:spPr>
          <p:txBody>
            <a:bodyPr rtlCol="0" anchor="ctr"/>
            <a:lstStyle/>
            <a:p>
              <a:endParaRPr lang="en-US"/>
            </a:p>
          </p:txBody>
        </p:sp>
        <p:sp>
          <p:nvSpPr>
            <p:cNvPr id="870" name="Freeform: Shape 869">
              <a:extLst>
                <a:ext uri="{FF2B5EF4-FFF2-40B4-BE49-F238E27FC236}">
                  <a16:creationId xmlns:a16="http://schemas.microsoft.com/office/drawing/2014/main" id="{033E5BD5-1C48-4A04-B1A0-40F2E0B4F1EC}"/>
                </a:ext>
              </a:extLst>
            </p:cNvPr>
            <p:cNvSpPr/>
            <p:nvPr/>
          </p:nvSpPr>
          <p:spPr>
            <a:xfrm>
              <a:off x="17464848" y="1873744"/>
              <a:ext cx="46325" cy="61954"/>
            </a:xfrm>
            <a:custGeom>
              <a:avLst/>
              <a:gdLst>
                <a:gd name="connsiteX0" fmla="*/ 17480 w 46325"/>
                <a:gd name="connsiteY0" fmla="*/ 8978 h 61954"/>
                <a:gd name="connsiteX1" fmla="*/ 10239 w 46325"/>
                <a:gd name="connsiteY1" fmla="*/ 10787 h 61954"/>
                <a:gd name="connsiteX2" fmla="*/ 7383 w 46325"/>
                <a:gd name="connsiteY2" fmla="*/ 16217 h 61954"/>
                <a:gd name="connsiteX3" fmla="*/ 10239 w 46325"/>
                <a:gd name="connsiteY3" fmla="*/ 21836 h 61954"/>
                <a:gd name="connsiteX4" fmla="*/ 22242 w 46325"/>
                <a:gd name="connsiteY4" fmla="*/ 26028 h 61954"/>
                <a:gd name="connsiteX5" fmla="*/ 36149 w 46325"/>
                <a:gd name="connsiteY5" fmla="*/ 32219 h 61954"/>
                <a:gd name="connsiteX6" fmla="*/ 40818 w 46325"/>
                <a:gd name="connsiteY6" fmla="*/ 44125 h 61954"/>
                <a:gd name="connsiteX7" fmla="*/ 34911 w 46325"/>
                <a:gd name="connsiteY7" fmla="*/ 56888 h 61954"/>
                <a:gd name="connsiteX8" fmla="*/ 19387 w 46325"/>
                <a:gd name="connsiteY8" fmla="*/ 61746 h 61954"/>
                <a:gd name="connsiteX9" fmla="*/ -5477 w 46325"/>
                <a:gd name="connsiteY9" fmla="*/ 52221 h 61954"/>
                <a:gd name="connsiteX10" fmla="*/ 811 w 46325"/>
                <a:gd name="connsiteY10" fmla="*/ 44601 h 61954"/>
                <a:gd name="connsiteX11" fmla="*/ 19861 w 46325"/>
                <a:gd name="connsiteY11" fmla="*/ 52507 h 61954"/>
                <a:gd name="connsiteX12" fmla="*/ 27577 w 46325"/>
                <a:gd name="connsiteY12" fmla="*/ 50411 h 61954"/>
                <a:gd name="connsiteX13" fmla="*/ 30530 w 46325"/>
                <a:gd name="connsiteY13" fmla="*/ 44792 h 61954"/>
                <a:gd name="connsiteX14" fmla="*/ 27768 w 46325"/>
                <a:gd name="connsiteY14" fmla="*/ 39458 h 61954"/>
                <a:gd name="connsiteX15" fmla="*/ 18243 w 46325"/>
                <a:gd name="connsiteY15" fmla="*/ 35933 h 61954"/>
                <a:gd name="connsiteX16" fmla="*/ 8146 w 46325"/>
                <a:gd name="connsiteY16" fmla="*/ 32981 h 61954"/>
                <a:gd name="connsiteX17" fmla="*/ 2048 w 46325"/>
                <a:gd name="connsiteY17" fmla="*/ 29552 h 61954"/>
                <a:gd name="connsiteX18" fmla="*/ -3189 w 46325"/>
                <a:gd name="connsiteY18" fmla="*/ 17169 h 61954"/>
                <a:gd name="connsiteX19" fmla="*/ 2811 w 46325"/>
                <a:gd name="connsiteY19" fmla="*/ 4406 h 61954"/>
                <a:gd name="connsiteX20" fmla="*/ 17764 w 46325"/>
                <a:gd name="connsiteY20" fmla="*/ -166 h 61954"/>
                <a:gd name="connsiteX21" fmla="*/ 29196 w 46325"/>
                <a:gd name="connsiteY21" fmla="*/ 1739 h 61954"/>
                <a:gd name="connsiteX22" fmla="*/ 38721 w 46325"/>
                <a:gd name="connsiteY22" fmla="*/ 7073 h 61954"/>
                <a:gd name="connsiteX23" fmla="*/ 33386 w 46325"/>
                <a:gd name="connsiteY23" fmla="*/ 14693 h 61954"/>
                <a:gd name="connsiteX24" fmla="*/ 26149 w 46325"/>
                <a:gd name="connsiteY24" fmla="*/ 10787 h 61954"/>
                <a:gd name="connsiteX25" fmla="*/ 17480 w 46325"/>
                <a:gd name="connsiteY25" fmla="*/ 8978 h 6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6325" h="61954">
                  <a:moveTo>
                    <a:pt x="17480" y="8978"/>
                  </a:moveTo>
                  <a:cubicBezTo>
                    <a:pt x="14908" y="8902"/>
                    <a:pt x="12429" y="9530"/>
                    <a:pt x="10239" y="10787"/>
                  </a:cubicBezTo>
                  <a:cubicBezTo>
                    <a:pt x="8336" y="11950"/>
                    <a:pt x="7290" y="14026"/>
                    <a:pt x="7383" y="16217"/>
                  </a:cubicBezTo>
                  <a:cubicBezTo>
                    <a:pt x="7290" y="18465"/>
                    <a:pt x="8336" y="20608"/>
                    <a:pt x="10239" y="21836"/>
                  </a:cubicBezTo>
                  <a:cubicBezTo>
                    <a:pt x="14052" y="23827"/>
                    <a:pt x="18052" y="25237"/>
                    <a:pt x="22242" y="26028"/>
                  </a:cubicBezTo>
                  <a:cubicBezTo>
                    <a:pt x="27289" y="26942"/>
                    <a:pt x="32051" y="29066"/>
                    <a:pt x="36149" y="32219"/>
                  </a:cubicBezTo>
                  <a:cubicBezTo>
                    <a:pt x="39386" y="35276"/>
                    <a:pt x="41102" y="39658"/>
                    <a:pt x="40818" y="44125"/>
                  </a:cubicBezTo>
                  <a:cubicBezTo>
                    <a:pt x="41004" y="49069"/>
                    <a:pt x="38814" y="53802"/>
                    <a:pt x="34911" y="56888"/>
                  </a:cubicBezTo>
                  <a:cubicBezTo>
                    <a:pt x="30433" y="60298"/>
                    <a:pt x="25005" y="62022"/>
                    <a:pt x="19387" y="61746"/>
                  </a:cubicBezTo>
                  <a:cubicBezTo>
                    <a:pt x="10146" y="61841"/>
                    <a:pt x="1286" y="58441"/>
                    <a:pt x="-5477" y="52221"/>
                  </a:cubicBezTo>
                  <a:lnTo>
                    <a:pt x="811" y="44601"/>
                  </a:lnTo>
                  <a:cubicBezTo>
                    <a:pt x="5955" y="49516"/>
                    <a:pt x="12717" y="52336"/>
                    <a:pt x="19861" y="52507"/>
                  </a:cubicBezTo>
                  <a:cubicBezTo>
                    <a:pt x="22624" y="52669"/>
                    <a:pt x="25289" y="51926"/>
                    <a:pt x="27577" y="50411"/>
                  </a:cubicBezTo>
                  <a:cubicBezTo>
                    <a:pt x="29479" y="49183"/>
                    <a:pt x="30623" y="47049"/>
                    <a:pt x="30530" y="44792"/>
                  </a:cubicBezTo>
                  <a:cubicBezTo>
                    <a:pt x="30623" y="42658"/>
                    <a:pt x="29577" y="40639"/>
                    <a:pt x="27768" y="39458"/>
                  </a:cubicBezTo>
                  <a:cubicBezTo>
                    <a:pt x="24814" y="37686"/>
                    <a:pt x="21577" y="36495"/>
                    <a:pt x="18243" y="35933"/>
                  </a:cubicBezTo>
                  <a:cubicBezTo>
                    <a:pt x="14810" y="35152"/>
                    <a:pt x="11480" y="34162"/>
                    <a:pt x="8146" y="32981"/>
                  </a:cubicBezTo>
                  <a:cubicBezTo>
                    <a:pt x="5955" y="32161"/>
                    <a:pt x="3858" y="31009"/>
                    <a:pt x="2048" y="29552"/>
                  </a:cubicBezTo>
                  <a:cubicBezTo>
                    <a:pt x="-1570" y="26523"/>
                    <a:pt x="-3570" y="21903"/>
                    <a:pt x="-3189" y="17169"/>
                  </a:cubicBezTo>
                  <a:cubicBezTo>
                    <a:pt x="-3477" y="12178"/>
                    <a:pt x="-1189" y="7387"/>
                    <a:pt x="2811" y="4406"/>
                  </a:cubicBezTo>
                  <a:cubicBezTo>
                    <a:pt x="7192" y="1262"/>
                    <a:pt x="12429" y="-347"/>
                    <a:pt x="17764" y="-166"/>
                  </a:cubicBezTo>
                  <a:cubicBezTo>
                    <a:pt x="21670" y="-138"/>
                    <a:pt x="25479" y="510"/>
                    <a:pt x="29196" y="1739"/>
                  </a:cubicBezTo>
                  <a:cubicBezTo>
                    <a:pt x="32721" y="2891"/>
                    <a:pt x="35958" y="4701"/>
                    <a:pt x="38721" y="7073"/>
                  </a:cubicBezTo>
                  <a:lnTo>
                    <a:pt x="33386" y="14693"/>
                  </a:lnTo>
                  <a:cubicBezTo>
                    <a:pt x="31293" y="12883"/>
                    <a:pt x="28814" y="11549"/>
                    <a:pt x="26149" y="10787"/>
                  </a:cubicBezTo>
                  <a:cubicBezTo>
                    <a:pt x="23387" y="9721"/>
                    <a:pt x="20433" y="9111"/>
                    <a:pt x="17480" y="8978"/>
                  </a:cubicBezTo>
                  <a:close/>
                </a:path>
              </a:pathLst>
            </a:custGeom>
            <a:solidFill>
              <a:srgbClr val="6D6E71"/>
            </a:solidFill>
            <a:ln w="9525" cap="flat">
              <a:noFill/>
              <a:prstDash val="solid"/>
              <a:miter/>
            </a:ln>
          </p:spPr>
          <p:txBody>
            <a:bodyPr rtlCol="0" anchor="ctr"/>
            <a:lstStyle/>
            <a:p>
              <a:endParaRPr lang="en-US"/>
            </a:p>
          </p:txBody>
        </p:sp>
        <p:sp>
          <p:nvSpPr>
            <p:cNvPr id="871" name="Freeform: Shape 870">
              <a:extLst>
                <a:ext uri="{FF2B5EF4-FFF2-40B4-BE49-F238E27FC236}">
                  <a16:creationId xmlns:a16="http://schemas.microsoft.com/office/drawing/2014/main" id="{9FB911EF-33D4-4565-9126-2E18A50EF2BA}"/>
                </a:ext>
              </a:extLst>
            </p:cNvPr>
            <p:cNvSpPr/>
            <p:nvPr/>
          </p:nvSpPr>
          <p:spPr>
            <a:xfrm>
              <a:off x="17519311" y="1888799"/>
              <a:ext cx="42786" cy="46968"/>
            </a:xfrm>
            <a:custGeom>
              <a:avLst/>
              <a:gdLst>
                <a:gd name="connsiteX0" fmla="*/ 17786 w 42786"/>
                <a:gd name="connsiteY0" fmla="*/ 46786 h 46968"/>
                <a:gd name="connsiteX1" fmla="*/ 1401 w 42786"/>
                <a:gd name="connsiteY1" fmla="*/ 40309 h 46968"/>
                <a:gd name="connsiteX2" fmla="*/ -5455 w 42786"/>
                <a:gd name="connsiteY2" fmla="*/ 23355 h 46968"/>
                <a:gd name="connsiteX3" fmla="*/ 1689 w 42786"/>
                <a:gd name="connsiteY3" fmla="*/ 6400 h 46968"/>
                <a:gd name="connsiteX4" fmla="*/ 19120 w 42786"/>
                <a:gd name="connsiteY4" fmla="*/ -172 h 46968"/>
                <a:gd name="connsiteX5" fmla="*/ 36547 w 42786"/>
                <a:gd name="connsiteY5" fmla="*/ 6876 h 46968"/>
                <a:gd name="connsiteX6" fmla="*/ 30929 w 42786"/>
                <a:gd name="connsiteY6" fmla="*/ 13830 h 46968"/>
                <a:gd name="connsiteX7" fmla="*/ 18930 w 42786"/>
                <a:gd name="connsiteY7" fmla="*/ 8686 h 46968"/>
                <a:gd name="connsiteX8" fmla="*/ 8544 w 42786"/>
                <a:gd name="connsiteY8" fmla="*/ 12687 h 46968"/>
                <a:gd name="connsiteX9" fmla="*/ 4163 w 42786"/>
                <a:gd name="connsiteY9" fmla="*/ 22973 h 46968"/>
                <a:gd name="connsiteX10" fmla="*/ 19023 w 42786"/>
                <a:gd name="connsiteY10" fmla="*/ 38023 h 46968"/>
                <a:gd name="connsiteX11" fmla="*/ 19311 w 42786"/>
                <a:gd name="connsiteY11" fmla="*/ 38023 h 46968"/>
                <a:gd name="connsiteX12" fmla="*/ 31692 w 42786"/>
                <a:gd name="connsiteY12" fmla="*/ 32022 h 46968"/>
                <a:gd name="connsiteX13" fmla="*/ 37310 w 42786"/>
                <a:gd name="connsiteY13" fmla="*/ 38214 h 46968"/>
                <a:gd name="connsiteX14" fmla="*/ 17786 w 42786"/>
                <a:gd name="connsiteY14" fmla="*/ 46786 h 46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786" h="46968">
                  <a:moveTo>
                    <a:pt x="17786" y="46786"/>
                  </a:moveTo>
                  <a:cubicBezTo>
                    <a:pt x="11688" y="46872"/>
                    <a:pt x="5782" y="44548"/>
                    <a:pt x="1401" y="40309"/>
                  </a:cubicBezTo>
                  <a:cubicBezTo>
                    <a:pt x="-3171" y="35899"/>
                    <a:pt x="-5743" y="29727"/>
                    <a:pt x="-5455" y="23355"/>
                  </a:cubicBezTo>
                  <a:cubicBezTo>
                    <a:pt x="-5646" y="16925"/>
                    <a:pt x="-3074" y="10734"/>
                    <a:pt x="1689" y="6400"/>
                  </a:cubicBezTo>
                  <a:cubicBezTo>
                    <a:pt x="6451" y="2028"/>
                    <a:pt x="12642" y="-334"/>
                    <a:pt x="19120" y="-172"/>
                  </a:cubicBezTo>
                  <a:cubicBezTo>
                    <a:pt x="25594" y="-286"/>
                    <a:pt x="31975" y="2257"/>
                    <a:pt x="36547" y="6876"/>
                  </a:cubicBezTo>
                  <a:lnTo>
                    <a:pt x="30929" y="13830"/>
                  </a:lnTo>
                  <a:cubicBezTo>
                    <a:pt x="27692" y="10715"/>
                    <a:pt x="23404" y="8886"/>
                    <a:pt x="18930" y="8686"/>
                  </a:cubicBezTo>
                  <a:cubicBezTo>
                    <a:pt x="15116" y="8639"/>
                    <a:pt x="11405" y="10067"/>
                    <a:pt x="8544" y="12687"/>
                  </a:cubicBezTo>
                  <a:cubicBezTo>
                    <a:pt x="5689" y="15296"/>
                    <a:pt x="4070" y="19068"/>
                    <a:pt x="4163" y="22973"/>
                  </a:cubicBezTo>
                  <a:cubicBezTo>
                    <a:pt x="4070" y="31232"/>
                    <a:pt x="10735" y="37966"/>
                    <a:pt x="19023" y="38023"/>
                  </a:cubicBezTo>
                  <a:cubicBezTo>
                    <a:pt x="19120" y="38023"/>
                    <a:pt x="19213" y="38023"/>
                    <a:pt x="19311" y="38023"/>
                  </a:cubicBezTo>
                  <a:cubicBezTo>
                    <a:pt x="24074" y="37899"/>
                    <a:pt x="28645" y="35708"/>
                    <a:pt x="31692" y="32022"/>
                  </a:cubicBezTo>
                  <a:lnTo>
                    <a:pt x="37310" y="38214"/>
                  </a:lnTo>
                  <a:cubicBezTo>
                    <a:pt x="32357" y="43729"/>
                    <a:pt x="25213" y="46853"/>
                    <a:pt x="17786" y="46786"/>
                  </a:cubicBezTo>
                  <a:close/>
                </a:path>
              </a:pathLst>
            </a:custGeom>
            <a:solidFill>
              <a:srgbClr val="6D6E71"/>
            </a:solidFill>
            <a:ln w="9525" cap="flat">
              <a:noFill/>
              <a:prstDash val="solid"/>
              <a:miter/>
            </a:ln>
          </p:spPr>
          <p:txBody>
            <a:bodyPr rtlCol="0" anchor="ctr"/>
            <a:lstStyle/>
            <a:p>
              <a:endParaRPr lang="en-US"/>
            </a:p>
          </p:txBody>
        </p:sp>
        <p:sp>
          <p:nvSpPr>
            <p:cNvPr id="872" name="Freeform: Shape 871">
              <a:extLst>
                <a:ext uri="{FF2B5EF4-FFF2-40B4-BE49-F238E27FC236}">
                  <a16:creationId xmlns:a16="http://schemas.microsoft.com/office/drawing/2014/main" id="{A5CF85E8-FD70-4623-8F8A-1094EDEDD63E}"/>
                </a:ext>
              </a:extLst>
            </p:cNvPr>
            <p:cNvSpPr/>
            <p:nvPr/>
          </p:nvSpPr>
          <p:spPr>
            <a:xfrm>
              <a:off x="17571813" y="1889188"/>
              <a:ext cx="24193" cy="45910"/>
            </a:xfrm>
            <a:custGeom>
              <a:avLst/>
              <a:gdLst>
                <a:gd name="connsiteX0" fmla="*/ 18336 w 24193"/>
                <a:gd name="connsiteY0" fmla="*/ 9059 h 45910"/>
                <a:gd name="connsiteX1" fmla="*/ 7574 w 24193"/>
                <a:gd name="connsiteY1" fmla="*/ 13726 h 45910"/>
                <a:gd name="connsiteX2" fmla="*/ 4048 w 24193"/>
                <a:gd name="connsiteY2" fmla="*/ 26204 h 45910"/>
                <a:gd name="connsiteX3" fmla="*/ 4048 w 24193"/>
                <a:gd name="connsiteY3" fmla="*/ 45731 h 45910"/>
                <a:gd name="connsiteX4" fmla="*/ -5477 w 24193"/>
                <a:gd name="connsiteY4" fmla="*/ 45731 h 45910"/>
                <a:gd name="connsiteX5" fmla="*/ -5477 w 24193"/>
                <a:gd name="connsiteY5" fmla="*/ 106 h 45910"/>
                <a:gd name="connsiteX6" fmla="*/ 4048 w 24193"/>
                <a:gd name="connsiteY6" fmla="*/ 106 h 45910"/>
                <a:gd name="connsiteX7" fmla="*/ 4048 w 24193"/>
                <a:gd name="connsiteY7" fmla="*/ 9631 h 45910"/>
                <a:gd name="connsiteX8" fmla="*/ 10336 w 24193"/>
                <a:gd name="connsiteY8" fmla="*/ 2582 h 45910"/>
                <a:gd name="connsiteX9" fmla="*/ 18717 w 24193"/>
                <a:gd name="connsiteY9" fmla="*/ -180 h 45910"/>
                <a:gd name="connsiteX10" fmla="*/ 18717 w 24193"/>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5910">
                  <a:moveTo>
                    <a:pt x="18336" y="9059"/>
                  </a:moveTo>
                  <a:cubicBezTo>
                    <a:pt x="14243" y="8821"/>
                    <a:pt x="10239" y="10555"/>
                    <a:pt x="7574" y="13726"/>
                  </a:cubicBezTo>
                  <a:cubicBezTo>
                    <a:pt x="5002" y="17374"/>
                    <a:pt x="3764" y="21765"/>
                    <a:pt x="4048" y="26204"/>
                  </a:cubicBezTo>
                  <a:lnTo>
                    <a:pt x="4048" y="45731"/>
                  </a:lnTo>
                  <a:lnTo>
                    <a:pt x="-5477" y="45731"/>
                  </a:lnTo>
                  <a:lnTo>
                    <a:pt x="-5477" y="106"/>
                  </a:lnTo>
                  <a:lnTo>
                    <a:pt x="4048" y="106"/>
                  </a:lnTo>
                  <a:lnTo>
                    <a:pt x="4048" y="9631"/>
                  </a:lnTo>
                  <a:cubicBezTo>
                    <a:pt x="5574" y="6821"/>
                    <a:pt x="7671" y="4401"/>
                    <a:pt x="10336" y="2582"/>
                  </a:cubicBezTo>
                  <a:cubicBezTo>
                    <a:pt x="12810" y="820"/>
                    <a:pt x="15671" y="-142"/>
                    <a:pt x="18717" y="-180"/>
                  </a:cubicBezTo>
                  <a:lnTo>
                    <a:pt x="18717" y="9345"/>
                  </a:lnTo>
                  <a:close/>
                </a:path>
              </a:pathLst>
            </a:custGeom>
            <a:solidFill>
              <a:srgbClr val="6D6E71"/>
            </a:solidFill>
            <a:ln w="9525" cap="flat">
              <a:noFill/>
              <a:prstDash val="solid"/>
              <a:miter/>
            </a:ln>
          </p:spPr>
          <p:txBody>
            <a:bodyPr rtlCol="0" anchor="ctr"/>
            <a:lstStyle/>
            <a:p>
              <a:endParaRPr lang="en-US"/>
            </a:p>
          </p:txBody>
        </p:sp>
        <p:sp>
          <p:nvSpPr>
            <p:cNvPr id="873" name="Freeform: Shape 872">
              <a:extLst>
                <a:ext uri="{FF2B5EF4-FFF2-40B4-BE49-F238E27FC236}">
                  <a16:creationId xmlns:a16="http://schemas.microsoft.com/office/drawing/2014/main" id="{196E7212-33E1-492F-8B86-BB2073569F69}"/>
                </a:ext>
              </a:extLst>
            </p:cNvPr>
            <p:cNvSpPr/>
            <p:nvPr/>
          </p:nvSpPr>
          <p:spPr>
            <a:xfrm>
              <a:off x="17601605" y="1888811"/>
              <a:ext cx="45455" cy="46969"/>
            </a:xfrm>
            <a:custGeom>
              <a:avLst/>
              <a:gdLst>
                <a:gd name="connsiteX0" fmla="*/ 39979 w 45455"/>
                <a:gd name="connsiteY0" fmla="*/ 27438 h 46969"/>
                <a:gd name="connsiteX1" fmla="*/ 4167 w 45455"/>
                <a:gd name="connsiteY1" fmla="*/ 27438 h 46969"/>
                <a:gd name="connsiteX2" fmla="*/ 8739 w 45455"/>
                <a:gd name="connsiteY2" fmla="*/ 35534 h 46969"/>
                <a:gd name="connsiteX3" fmla="*/ 18264 w 45455"/>
                <a:gd name="connsiteY3" fmla="*/ 38583 h 46969"/>
                <a:gd name="connsiteX4" fmla="*/ 31314 w 45455"/>
                <a:gd name="connsiteY4" fmla="*/ 33153 h 46969"/>
                <a:gd name="connsiteX5" fmla="*/ 36742 w 45455"/>
                <a:gd name="connsiteY5" fmla="*/ 39154 h 46969"/>
                <a:gd name="connsiteX6" fmla="*/ 17692 w 45455"/>
                <a:gd name="connsiteY6" fmla="*/ 46774 h 46969"/>
                <a:gd name="connsiteX7" fmla="*/ 1311 w 45455"/>
                <a:gd name="connsiteY7" fmla="*/ 40392 h 46969"/>
                <a:gd name="connsiteX8" fmla="*/ 1311 w 45455"/>
                <a:gd name="connsiteY8" fmla="*/ 6102 h 46969"/>
                <a:gd name="connsiteX9" fmla="*/ 33216 w 45455"/>
                <a:gd name="connsiteY9" fmla="*/ 5435 h 46969"/>
                <a:gd name="connsiteX10" fmla="*/ 39793 w 45455"/>
                <a:gd name="connsiteY10" fmla="*/ 20866 h 46969"/>
                <a:gd name="connsiteX11" fmla="*/ 4167 w 45455"/>
                <a:gd name="connsiteY11" fmla="*/ 19914 h 46969"/>
                <a:gd name="connsiteX12" fmla="*/ 30361 w 45455"/>
                <a:gd name="connsiteY12" fmla="*/ 19914 h 46969"/>
                <a:gd name="connsiteX13" fmla="*/ 26742 w 45455"/>
                <a:gd name="connsiteY13" fmla="*/ 11151 h 46969"/>
                <a:gd name="connsiteX14" fmla="*/ 17882 w 45455"/>
                <a:gd name="connsiteY14" fmla="*/ 8007 h 46969"/>
                <a:gd name="connsiteX15" fmla="*/ 8357 w 45455"/>
                <a:gd name="connsiteY15" fmla="*/ 11246 h 46969"/>
                <a:gd name="connsiteX16" fmla="*/ 4167 w 45455"/>
                <a:gd name="connsiteY16" fmla="*/ 19914 h 46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455" h="46969">
                  <a:moveTo>
                    <a:pt x="39979" y="27438"/>
                  </a:moveTo>
                  <a:lnTo>
                    <a:pt x="4167" y="27438"/>
                  </a:lnTo>
                  <a:cubicBezTo>
                    <a:pt x="4451" y="30686"/>
                    <a:pt x="6074" y="33649"/>
                    <a:pt x="8739" y="35534"/>
                  </a:cubicBezTo>
                  <a:cubicBezTo>
                    <a:pt x="11501" y="37525"/>
                    <a:pt x="14836" y="38592"/>
                    <a:pt x="18264" y="38583"/>
                  </a:cubicBezTo>
                  <a:cubicBezTo>
                    <a:pt x="23217" y="38906"/>
                    <a:pt x="28072" y="36906"/>
                    <a:pt x="31314" y="33153"/>
                  </a:cubicBezTo>
                  <a:lnTo>
                    <a:pt x="36742" y="39154"/>
                  </a:lnTo>
                  <a:cubicBezTo>
                    <a:pt x="31788" y="44260"/>
                    <a:pt x="24835" y="47022"/>
                    <a:pt x="17692" y="46774"/>
                  </a:cubicBezTo>
                  <a:cubicBezTo>
                    <a:pt x="11594" y="46917"/>
                    <a:pt x="5692" y="44621"/>
                    <a:pt x="1311" y="40392"/>
                  </a:cubicBezTo>
                  <a:cubicBezTo>
                    <a:pt x="-7739" y="30734"/>
                    <a:pt x="-7739" y="15761"/>
                    <a:pt x="1311" y="6102"/>
                  </a:cubicBezTo>
                  <a:cubicBezTo>
                    <a:pt x="10264" y="-2013"/>
                    <a:pt x="23882" y="-2299"/>
                    <a:pt x="33216" y="5435"/>
                  </a:cubicBezTo>
                  <a:cubicBezTo>
                    <a:pt x="37695" y="9284"/>
                    <a:pt x="40076" y="14980"/>
                    <a:pt x="39793" y="20866"/>
                  </a:cubicBezTo>
                  <a:close/>
                  <a:moveTo>
                    <a:pt x="4167" y="19914"/>
                  </a:moveTo>
                  <a:lnTo>
                    <a:pt x="30361" y="19914"/>
                  </a:lnTo>
                  <a:cubicBezTo>
                    <a:pt x="30551" y="16589"/>
                    <a:pt x="29216" y="13360"/>
                    <a:pt x="26742" y="11151"/>
                  </a:cubicBezTo>
                  <a:cubicBezTo>
                    <a:pt x="24263" y="9027"/>
                    <a:pt x="21119" y="7912"/>
                    <a:pt x="17882" y="8007"/>
                  </a:cubicBezTo>
                  <a:cubicBezTo>
                    <a:pt x="14455" y="7941"/>
                    <a:pt x="11027" y="9083"/>
                    <a:pt x="8357" y="11246"/>
                  </a:cubicBezTo>
                  <a:cubicBezTo>
                    <a:pt x="5595" y="13256"/>
                    <a:pt x="3976" y="16504"/>
                    <a:pt x="4167" y="19914"/>
                  </a:cubicBezTo>
                  <a:close/>
                </a:path>
              </a:pathLst>
            </a:custGeom>
            <a:solidFill>
              <a:srgbClr val="6D6E71"/>
            </a:solidFill>
            <a:ln w="9525" cap="flat">
              <a:noFill/>
              <a:prstDash val="solid"/>
              <a:miter/>
            </a:ln>
          </p:spPr>
          <p:txBody>
            <a:bodyPr rtlCol="0" anchor="ctr"/>
            <a:lstStyle/>
            <a:p>
              <a:endParaRPr lang="en-US"/>
            </a:p>
          </p:txBody>
        </p:sp>
        <p:sp>
          <p:nvSpPr>
            <p:cNvPr id="874" name="Freeform: Shape 873">
              <a:extLst>
                <a:ext uri="{FF2B5EF4-FFF2-40B4-BE49-F238E27FC236}">
                  <a16:creationId xmlns:a16="http://schemas.microsoft.com/office/drawing/2014/main" id="{F6EFAA4D-A137-48F8-BE53-8A4A24E2E0AF}"/>
                </a:ext>
              </a:extLst>
            </p:cNvPr>
            <p:cNvSpPr/>
            <p:nvPr/>
          </p:nvSpPr>
          <p:spPr>
            <a:xfrm>
              <a:off x="17654754" y="1888797"/>
              <a:ext cx="45304" cy="46979"/>
            </a:xfrm>
            <a:custGeom>
              <a:avLst/>
              <a:gdLst>
                <a:gd name="connsiteX0" fmla="*/ 39789 w 45304"/>
                <a:gd name="connsiteY0" fmla="*/ 27453 h 46979"/>
                <a:gd name="connsiteX1" fmla="*/ 4070 w 45304"/>
                <a:gd name="connsiteY1" fmla="*/ 27453 h 46979"/>
                <a:gd name="connsiteX2" fmla="*/ 8549 w 45304"/>
                <a:gd name="connsiteY2" fmla="*/ 35549 h 46979"/>
                <a:gd name="connsiteX3" fmla="*/ 18074 w 45304"/>
                <a:gd name="connsiteY3" fmla="*/ 38597 h 46979"/>
                <a:gd name="connsiteX4" fmla="*/ 31124 w 45304"/>
                <a:gd name="connsiteY4" fmla="*/ 33168 h 46979"/>
                <a:gd name="connsiteX5" fmla="*/ 36650 w 45304"/>
                <a:gd name="connsiteY5" fmla="*/ 39168 h 46979"/>
                <a:gd name="connsiteX6" fmla="*/ 17600 w 45304"/>
                <a:gd name="connsiteY6" fmla="*/ 46788 h 46979"/>
                <a:gd name="connsiteX7" fmla="*/ 1308 w 45304"/>
                <a:gd name="connsiteY7" fmla="*/ 40407 h 46979"/>
                <a:gd name="connsiteX8" fmla="*/ 1308 w 45304"/>
                <a:gd name="connsiteY8" fmla="*/ 6117 h 46979"/>
                <a:gd name="connsiteX9" fmla="*/ 33315 w 45304"/>
                <a:gd name="connsiteY9" fmla="*/ 5450 h 46979"/>
                <a:gd name="connsiteX10" fmla="*/ 39789 w 45304"/>
                <a:gd name="connsiteY10" fmla="*/ 20880 h 46979"/>
                <a:gd name="connsiteX11" fmla="*/ 4070 w 45304"/>
                <a:gd name="connsiteY11" fmla="*/ 19928 h 46979"/>
                <a:gd name="connsiteX12" fmla="*/ 30171 w 45304"/>
                <a:gd name="connsiteY12" fmla="*/ 19928 h 46979"/>
                <a:gd name="connsiteX13" fmla="*/ 26553 w 45304"/>
                <a:gd name="connsiteY13" fmla="*/ 11165 h 46979"/>
                <a:gd name="connsiteX14" fmla="*/ 17693 w 45304"/>
                <a:gd name="connsiteY14" fmla="*/ 8022 h 46979"/>
                <a:gd name="connsiteX15" fmla="*/ 8168 w 45304"/>
                <a:gd name="connsiteY15" fmla="*/ 11260 h 46979"/>
                <a:gd name="connsiteX16" fmla="*/ 4070 w 45304"/>
                <a:gd name="connsiteY16" fmla="*/ 1992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04" h="46979">
                  <a:moveTo>
                    <a:pt x="39789" y="27453"/>
                  </a:moveTo>
                  <a:lnTo>
                    <a:pt x="4070" y="27453"/>
                  </a:lnTo>
                  <a:cubicBezTo>
                    <a:pt x="4261" y="30691"/>
                    <a:pt x="5879" y="33682"/>
                    <a:pt x="8549" y="35549"/>
                  </a:cubicBezTo>
                  <a:cubicBezTo>
                    <a:pt x="11312" y="37540"/>
                    <a:pt x="14646" y="38607"/>
                    <a:pt x="18074" y="38597"/>
                  </a:cubicBezTo>
                  <a:cubicBezTo>
                    <a:pt x="23027" y="38921"/>
                    <a:pt x="27883" y="36921"/>
                    <a:pt x="31124" y="33168"/>
                  </a:cubicBezTo>
                  <a:lnTo>
                    <a:pt x="36650" y="39168"/>
                  </a:lnTo>
                  <a:cubicBezTo>
                    <a:pt x="31599" y="44245"/>
                    <a:pt x="24743" y="46998"/>
                    <a:pt x="17600" y="46788"/>
                  </a:cubicBezTo>
                  <a:cubicBezTo>
                    <a:pt x="11502" y="46922"/>
                    <a:pt x="5693" y="44626"/>
                    <a:pt x="1308" y="40407"/>
                  </a:cubicBezTo>
                  <a:cubicBezTo>
                    <a:pt x="-7738" y="30786"/>
                    <a:pt x="-7738" y="15737"/>
                    <a:pt x="1308" y="6117"/>
                  </a:cubicBezTo>
                  <a:cubicBezTo>
                    <a:pt x="10358" y="-2018"/>
                    <a:pt x="23981" y="-2303"/>
                    <a:pt x="33315" y="5450"/>
                  </a:cubicBezTo>
                  <a:cubicBezTo>
                    <a:pt x="37696" y="9317"/>
                    <a:pt x="40170" y="15013"/>
                    <a:pt x="39789" y="20880"/>
                  </a:cubicBezTo>
                  <a:close/>
                  <a:moveTo>
                    <a:pt x="4070" y="19928"/>
                  </a:moveTo>
                  <a:lnTo>
                    <a:pt x="30171" y="19928"/>
                  </a:lnTo>
                  <a:cubicBezTo>
                    <a:pt x="30455" y="16604"/>
                    <a:pt x="29027" y="13356"/>
                    <a:pt x="26553" y="11165"/>
                  </a:cubicBezTo>
                  <a:cubicBezTo>
                    <a:pt x="24074" y="9041"/>
                    <a:pt x="20930" y="7926"/>
                    <a:pt x="17693" y="8022"/>
                  </a:cubicBezTo>
                  <a:cubicBezTo>
                    <a:pt x="14265" y="7955"/>
                    <a:pt x="10833" y="9098"/>
                    <a:pt x="8168" y="11260"/>
                  </a:cubicBezTo>
                  <a:cubicBezTo>
                    <a:pt x="5405" y="13289"/>
                    <a:pt x="3880" y="16537"/>
                    <a:pt x="4070" y="19928"/>
                  </a:cubicBezTo>
                  <a:close/>
                </a:path>
              </a:pathLst>
            </a:custGeom>
            <a:solidFill>
              <a:srgbClr val="6D6E71"/>
            </a:solidFill>
            <a:ln w="9525" cap="flat">
              <a:noFill/>
              <a:prstDash val="solid"/>
              <a:miter/>
            </a:ln>
          </p:spPr>
          <p:txBody>
            <a:bodyPr rtlCol="0" anchor="ctr"/>
            <a:lstStyle/>
            <a:p>
              <a:endParaRPr lang="en-US"/>
            </a:p>
          </p:txBody>
        </p:sp>
        <p:sp>
          <p:nvSpPr>
            <p:cNvPr id="875" name="Freeform: Shape 874">
              <a:extLst>
                <a:ext uri="{FF2B5EF4-FFF2-40B4-BE49-F238E27FC236}">
                  <a16:creationId xmlns:a16="http://schemas.microsoft.com/office/drawing/2014/main" id="{B8B9E5B2-922B-42BE-81D6-93C1DC7E12B4}"/>
                </a:ext>
              </a:extLst>
            </p:cNvPr>
            <p:cNvSpPr/>
            <p:nvPr/>
          </p:nvSpPr>
          <p:spPr>
            <a:xfrm>
              <a:off x="17710596" y="1888811"/>
              <a:ext cx="42033" cy="46287"/>
            </a:xfrm>
            <a:custGeom>
              <a:avLst/>
              <a:gdLst>
                <a:gd name="connsiteX0" fmla="*/ 4048 w 42033"/>
                <a:gd name="connsiteY0" fmla="*/ 21438 h 46287"/>
                <a:gd name="connsiteX1" fmla="*/ 4048 w 42033"/>
                <a:gd name="connsiteY1" fmla="*/ 46107 h 46287"/>
                <a:gd name="connsiteX2" fmla="*/ -5477 w 42033"/>
                <a:gd name="connsiteY2" fmla="*/ 46107 h 46287"/>
                <a:gd name="connsiteX3" fmla="*/ -5477 w 42033"/>
                <a:gd name="connsiteY3" fmla="*/ 482 h 46287"/>
                <a:gd name="connsiteX4" fmla="*/ 4048 w 42033"/>
                <a:gd name="connsiteY4" fmla="*/ 482 h 46287"/>
                <a:gd name="connsiteX5" fmla="*/ 4048 w 42033"/>
                <a:gd name="connsiteY5" fmla="*/ 8769 h 46287"/>
                <a:gd name="connsiteX6" fmla="*/ 10429 w 42033"/>
                <a:gd name="connsiteY6" fmla="*/ 2197 h 46287"/>
                <a:gd name="connsiteX7" fmla="*/ 31763 w 42033"/>
                <a:gd name="connsiteY7" fmla="*/ 4483 h 46287"/>
                <a:gd name="connsiteX8" fmla="*/ 36525 w 42033"/>
                <a:gd name="connsiteY8" fmla="*/ 18104 h 46287"/>
                <a:gd name="connsiteX9" fmla="*/ 36525 w 42033"/>
                <a:gd name="connsiteY9" fmla="*/ 46107 h 46287"/>
                <a:gd name="connsiteX10" fmla="*/ 27000 w 42033"/>
                <a:gd name="connsiteY10" fmla="*/ 46107 h 46287"/>
                <a:gd name="connsiteX11" fmla="*/ 27000 w 42033"/>
                <a:gd name="connsiteY11" fmla="*/ 21056 h 46287"/>
                <a:gd name="connsiteX12" fmla="*/ 16527 w 42033"/>
                <a:gd name="connsiteY12" fmla="*/ 8483 h 46287"/>
                <a:gd name="connsiteX13" fmla="*/ 7857 w 42033"/>
                <a:gd name="connsiteY13" fmla="*/ 11722 h 46287"/>
                <a:gd name="connsiteX14" fmla="*/ 4048 w 42033"/>
                <a:gd name="connsiteY14" fmla="*/ 21438 h 46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33" h="46287">
                  <a:moveTo>
                    <a:pt x="4048" y="21438"/>
                  </a:moveTo>
                  <a:lnTo>
                    <a:pt x="4048" y="46107"/>
                  </a:lnTo>
                  <a:lnTo>
                    <a:pt x="-5477" y="46107"/>
                  </a:lnTo>
                  <a:lnTo>
                    <a:pt x="-5477" y="482"/>
                  </a:lnTo>
                  <a:lnTo>
                    <a:pt x="4048" y="482"/>
                  </a:lnTo>
                  <a:lnTo>
                    <a:pt x="4048" y="8769"/>
                  </a:lnTo>
                  <a:cubicBezTo>
                    <a:pt x="5569" y="6074"/>
                    <a:pt x="7760" y="3816"/>
                    <a:pt x="10429" y="2197"/>
                  </a:cubicBezTo>
                  <a:cubicBezTo>
                    <a:pt x="17285" y="-1670"/>
                    <a:pt x="25861" y="-756"/>
                    <a:pt x="31763" y="4483"/>
                  </a:cubicBezTo>
                  <a:cubicBezTo>
                    <a:pt x="35097" y="8188"/>
                    <a:pt x="36814" y="13103"/>
                    <a:pt x="36525" y="18104"/>
                  </a:cubicBezTo>
                  <a:lnTo>
                    <a:pt x="36525" y="46107"/>
                  </a:lnTo>
                  <a:lnTo>
                    <a:pt x="27000" y="46107"/>
                  </a:lnTo>
                  <a:lnTo>
                    <a:pt x="27000" y="21056"/>
                  </a:lnTo>
                  <a:cubicBezTo>
                    <a:pt x="27000" y="12674"/>
                    <a:pt x="23480" y="8483"/>
                    <a:pt x="16527" y="8483"/>
                  </a:cubicBezTo>
                  <a:cubicBezTo>
                    <a:pt x="13285" y="8426"/>
                    <a:pt x="10239" y="9579"/>
                    <a:pt x="7857" y="11722"/>
                  </a:cubicBezTo>
                  <a:cubicBezTo>
                    <a:pt x="5188" y="14237"/>
                    <a:pt x="3858" y="17789"/>
                    <a:pt x="4048" y="21438"/>
                  </a:cubicBezTo>
                  <a:close/>
                </a:path>
              </a:pathLst>
            </a:custGeom>
            <a:solidFill>
              <a:srgbClr val="6D6E71"/>
            </a:solidFill>
            <a:ln w="9525" cap="flat">
              <a:noFill/>
              <a:prstDash val="solid"/>
              <a:miter/>
            </a:ln>
          </p:spPr>
          <p:txBody>
            <a:bodyPr rtlCol="0" anchor="ctr"/>
            <a:lstStyle/>
            <a:p>
              <a:endParaRPr lang="en-US"/>
            </a:p>
          </p:txBody>
        </p:sp>
        <p:sp>
          <p:nvSpPr>
            <p:cNvPr id="876" name="Freeform: Shape 875">
              <a:extLst>
                <a:ext uri="{FF2B5EF4-FFF2-40B4-BE49-F238E27FC236}">
                  <a16:creationId xmlns:a16="http://schemas.microsoft.com/office/drawing/2014/main" id="{0014AF1E-8A70-48C1-8161-57D6A2216560}"/>
                </a:ext>
              </a:extLst>
            </p:cNvPr>
            <p:cNvSpPr/>
            <p:nvPr/>
          </p:nvSpPr>
          <p:spPr>
            <a:xfrm>
              <a:off x="17764695" y="1870042"/>
              <a:ext cx="12194" cy="65056"/>
            </a:xfrm>
            <a:custGeom>
              <a:avLst/>
              <a:gdLst>
                <a:gd name="connsiteX0" fmla="*/ -3668 w 12194"/>
                <a:gd name="connsiteY0" fmla="*/ 10203 h 65056"/>
                <a:gd name="connsiteX1" fmla="*/ -5477 w 12194"/>
                <a:gd name="connsiteY1" fmla="*/ 5917 h 65056"/>
                <a:gd name="connsiteX2" fmla="*/ -3668 w 12194"/>
                <a:gd name="connsiteY2" fmla="*/ 1630 h 65056"/>
                <a:gd name="connsiteX3" fmla="*/ 621 w 12194"/>
                <a:gd name="connsiteY3" fmla="*/ -180 h 65056"/>
                <a:gd name="connsiteX4" fmla="*/ 6718 w 12194"/>
                <a:gd name="connsiteY4" fmla="*/ 5917 h 65056"/>
                <a:gd name="connsiteX5" fmla="*/ 714 w 12194"/>
                <a:gd name="connsiteY5" fmla="*/ 11917 h 65056"/>
                <a:gd name="connsiteX6" fmla="*/ 621 w 12194"/>
                <a:gd name="connsiteY6" fmla="*/ 11917 h 65056"/>
                <a:gd name="connsiteX7" fmla="*/ -3668 w 12194"/>
                <a:gd name="connsiteY7" fmla="*/ 10203 h 65056"/>
                <a:gd name="connsiteX8" fmla="*/ 5383 w 12194"/>
                <a:gd name="connsiteY8" fmla="*/ 64876 h 65056"/>
                <a:gd name="connsiteX9" fmla="*/ -4142 w 12194"/>
                <a:gd name="connsiteY9" fmla="*/ 64876 h 65056"/>
                <a:gd name="connsiteX10" fmla="*/ -4142 w 12194"/>
                <a:gd name="connsiteY10" fmla="*/ 19251 h 65056"/>
                <a:gd name="connsiteX11" fmla="*/ 5383 w 12194"/>
                <a:gd name="connsiteY11" fmla="*/ 19251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4" h="65056">
                  <a:moveTo>
                    <a:pt x="-3668" y="10203"/>
                  </a:moveTo>
                  <a:cubicBezTo>
                    <a:pt x="-4807" y="9060"/>
                    <a:pt x="-5477" y="7526"/>
                    <a:pt x="-5477" y="5917"/>
                  </a:cubicBezTo>
                  <a:cubicBezTo>
                    <a:pt x="-5477" y="4297"/>
                    <a:pt x="-4807" y="2754"/>
                    <a:pt x="-3668" y="1630"/>
                  </a:cubicBezTo>
                  <a:cubicBezTo>
                    <a:pt x="-2523" y="459"/>
                    <a:pt x="-998" y="-198"/>
                    <a:pt x="621" y="-180"/>
                  </a:cubicBezTo>
                  <a:cubicBezTo>
                    <a:pt x="3955" y="-132"/>
                    <a:pt x="6620" y="2573"/>
                    <a:pt x="6718" y="5917"/>
                  </a:cubicBezTo>
                  <a:cubicBezTo>
                    <a:pt x="6718" y="9231"/>
                    <a:pt x="4048" y="11917"/>
                    <a:pt x="714" y="11917"/>
                  </a:cubicBezTo>
                  <a:cubicBezTo>
                    <a:pt x="714" y="11917"/>
                    <a:pt x="621" y="11917"/>
                    <a:pt x="621" y="11917"/>
                  </a:cubicBezTo>
                  <a:cubicBezTo>
                    <a:pt x="-998" y="11927"/>
                    <a:pt x="-2523" y="11317"/>
                    <a:pt x="-3668" y="10203"/>
                  </a:cubicBezTo>
                  <a:close/>
                  <a:moveTo>
                    <a:pt x="5383" y="64876"/>
                  </a:moveTo>
                  <a:lnTo>
                    <a:pt x="-4142" y="64876"/>
                  </a:lnTo>
                  <a:lnTo>
                    <a:pt x="-4142" y="19251"/>
                  </a:lnTo>
                  <a:lnTo>
                    <a:pt x="5383" y="19251"/>
                  </a:lnTo>
                  <a:close/>
                </a:path>
              </a:pathLst>
            </a:custGeom>
            <a:solidFill>
              <a:srgbClr val="6D6E71"/>
            </a:solidFill>
            <a:ln w="9525" cap="flat">
              <a:noFill/>
              <a:prstDash val="solid"/>
              <a:miter/>
            </a:ln>
          </p:spPr>
          <p:txBody>
            <a:bodyPr rtlCol="0" anchor="ctr"/>
            <a:lstStyle/>
            <a:p>
              <a:endParaRPr lang="en-US"/>
            </a:p>
          </p:txBody>
        </p:sp>
        <p:sp>
          <p:nvSpPr>
            <p:cNvPr id="877" name="Freeform: Shape 876">
              <a:extLst>
                <a:ext uri="{FF2B5EF4-FFF2-40B4-BE49-F238E27FC236}">
                  <a16:creationId xmlns:a16="http://schemas.microsoft.com/office/drawing/2014/main" id="{EAF3330F-71FC-4949-ADEA-61AC4481A3E1}"/>
                </a:ext>
              </a:extLst>
            </p:cNvPr>
            <p:cNvSpPr/>
            <p:nvPr/>
          </p:nvSpPr>
          <p:spPr>
            <a:xfrm>
              <a:off x="17789461" y="1888811"/>
              <a:ext cx="42037" cy="46287"/>
            </a:xfrm>
            <a:custGeom>
              <a:avLst/>
              <a:gdLst>
                <a:gd name="connsiteX0" fmla="*/ 4048 w 42037"/>
                <a:gd name="connsiteY0" fmla="*/ 21438 h 46287"/>
                <a:gd name="connsiteX1" fmla="*/ 4048 w 42037"/>
                <a:gd name="connsiteY1" fmla="*/ 46107 h 46287"/>
                <a:gd name="connsiteX2" fmla="*/ -5477 w 42037"/>
                <a:gd name="connsiteY2" fmla="*/ 46107 h 46287"/>
                <a:gd name="connsiteX3" fmla="*/ -5477 w 42037"/>
                <a:gd name="connsiteY3" fmla="*/ 482 h 46287"/>
                <a:gd name="connsiteX4" fmla="*/ 4048 w 42037"/>
                <a:gd name="connsiteY4" fmla="*/ 482 h 46287"/>
                <a:gd name="connsiteX5" fmla="*/ 4048 w 42037"/>
                <a:gd name="connsiteY5" fmla="*/ 8769 h 46287"/>
                <a:gd name="connsiteX6" fmla="*/ 10429 w 42037"/>
                <a:gd name="connsiteY6" fmla="*/ 2197 h 46287"/>
                <a:gd name="connsiteX7" fmla="*/ 31767 w 42037"/>
                <a:gd name="connsiteY7" fmla="*/ 4483 h 46287"/>
                <a:gd name="connsiteX8" fmla="*/ 36530 w 42037"/>
                <a:gd name="connsiteY8" fmla="*/ 18104 h 46287"/>
                <a:gd name="connsiteX9" fmla="*/ 36530 w 42037"/>
                <a:gd name="connsiteY9" fmla="*/ 46107 h 46287"/>
                <a:gd name="connsiteX10" fmla="*/ 27005 w 42037"/>
                <a:gd name="connsiteY10" fmla="*/ 46107 h 46287"/>
                <a:gd name="connsiteX11" fmla="*/ 27005 w 42037"/>
                <a:gd name="connsiteY11" fmla="*/ 21056 h 46287"/>
                <a:gd name="connsiteX12" fmla="*/ 16527 w 42037"/>
                <a:gd name="connsiteY12" fmla="*/ 8483 h 46287"/>
                <a:gd name="connsiteX13" fmla="*/ 7857 w 42037"/>
                <a:gd name="connsiteY13" fmla="*/ 11722 h 46287"/>
                <a:gd name="connsiteX14" fmla="*/ 4048 w 42037"/>
                <a:gd name="connsiteY14" fmla="*/ 21438 h 46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37" h="46287">
                  <a:moveTo>
                    <a:pt x="4048" y="21438"/>
                  </a:moveTo>
                  <a:lnTo>
                    <a:pt x="4048" y="46107"/>
                  </a:lnTo>
                  <a:lnTo>
                    <a:pt x="-5477" y="46107"/>
                  </a:lnTo>
                  <a:lnTo>
                    <a:pt x="-5477" y="482"/>
                  </a:lnTo>
                  <a:lnTo>
                    <a:pt x="4048" y="482"/>
                  </a:lnTo>
                  <a:lnTo>
                    <a:pt x="4048" y="8769"/>
                  </a:lnTo>
                  <a:cubicBezTo>
                    <a:pt x="5574" y="6074"/>
                    <a:pt x="7764" y="3816"/>
                    <a:pt x="10429" y="2197"/>
                  </a:cubicBezTo>
                  <a:cubicBezTo>
                    <a:pt x="17289" y="-1670"/>
                    <a:pt x="25861" y="-756"/>
                    <a:pt x="31767" y="4483"/>
                  </a:cubicBezTo>
                  <a:cubicBezTo>
                    <a:pt x="35102" y="8188"/>
                    <a:pt x="36814" y="13103"/>
                    <a:pt x="36530" y="18104"/>
                  </a:cubicBezTo>
                  <a:lnTo>
                    <a:pt x="36530" y="46107"/>
                  </a:lnTo>
                  <a:lnTo>
                    <a:pt x="27005" y="46107"/>
                  </a:lnTo>
                  <a:lnTo>
                    <a:pt x="27005" y="21056"/>
                  </a:lnTo>
                  <a:cubicBezTo>
                    <a:pt x="27005" y="12674"/>
                    <a:pt x="23480" y="8483"/>
                    <a:pt x="16527" y="8483"/>
                  </a:cubicBezTo>
                  <a:cubicBezTo>
                    <a:pt x="13289" y="8426"/>
                    <a:pt x="10239" y="9579"/>
                    <a:pt x="7857" y="11722"/>
                  </a:cubicBezTo>
                  <a:cubicBezTo>
                    <a:pt x="5192" y="14237"/>
                    <a:pt x="3858" y="17789"/>
                    <a:pt x="4048" y="21438"/>
                  </a:cubicBezTo>
                  <a:close/>
                </a:path>
              </a:pathLst>
            </a:custGeom>
            <a:solidFill>
              <a:srgbClr val="6D6E71"/>
            </a:solidFill>
            <a:ln w="9525" cap="flat">
              <a:noFill/>
              <a:prstDash val="solid"/>
              <a:miter/>
            </a:ln>
          </p:spPr>
          <p:txBody>
            <a:bodyPr rtlCol="0" anchor="ctr"/>
            <a:lstStyle/>
            <a:p>
              <a:endParaRPr lang="en-US"/>
            </a:p>
          </p:txBody>
        </p:sp>
        <p:sp>
          <p:nvSpPr>
            <p:cNvPr id="878" name="Freeform: Shape 877">
              <a:extLst>
                <a:ext uri="{FF2B5EF4-FFF2-40B4-BE49-F238E27FC236}">
                  <a16:creationId xmlns:a16="http://schemas.microsoft.com/office/drawing/2014/main" id="{F7503C5E-F9A0-49A5-A607-9F9FD2C6E488}"/>
                </a:ext>
              </a:extLst>
            </p:cNvPr>
            <p:cNvSpPr/>
            <p:nvPr/>
          </p:nvSpPr>
          <p:spPr>
            <a:xfrm>
              <a:off x="17842159" y="1888790"/>
              <a:ext cx="45090" cy="64615"/>
            </a:xfrm>
            <a:custGeom>
              <a:avLst/>
              <a:gdLst>
                <a:gd name="connsiteX0" fmla="*/ 39554 w 45090"/>
                <a:gd name="connsiteY0" fmla="*/ 504 h 64615"/>
                <a:gd name="connsiteX1" fmla="*/ 39554 w 45090"/>
                <a:gd name="connsiteY1" fmla="*/ 40318 h 64615"/>
                <a:gd name="connsiteX2" fmla="*/ 32978 w 45090"/>
                <a:gd name="connsiteY2" fmla="*/ 58415 h 64615"/>
                <a:gd name="connsiteX3" fmla="*/ 16118 w 45090"/>
                <a:gd name="connsiteY3" fmla="*/ 64416 h 64615"/>
                <a:gd name="connsiteX4" fmla="*/ -2453 w 45090"/>
                <a:gd name="connsiteY4" fmla="*/ 58035 h 64615"/>
                <a:gd name="connsiteX5" fmla="*/ 2022 w 45090"/>
                <a:gd name="connsiteY5" fmla="*/ 50700 h 64615"/>
                <a:gd name="connsiteX6" fmla="*/ 15551 w 45090"/>
                <a:gd name="connsiteY6" fmla="*/ 55748 h 64615"/>
                <a:gd name="connsiteX7" fmla="*/ 26313 w 45090"/>
                <a:gd name="connsiteY7" fmla="*/ 52320 h 64615"/>
                <a:gd name="connsiteX8" fmla="*/ 30313 w 45090"/>
                <a:gd name="connsiteY8" fmla="*/ 41080 h 64615"/>
                <a:gd name="connsiteX9" fmla="*/ 30313 w 45090"/>
                <a:gd name="connsiteY9" fmla="*/ 35174 h 64615"/>
                <a:gd name="connsiteX10" fmla="*/ 24216 w 45090"/>
                <a:gd name="connsiteY10" fmla="*/ 41652 h 64615"/>
                <a:gd name="connsiteX11" fmla="*/ 15263 w 45090"/>
                <a:gd name="connsiteY11" fmla="*/ 44033 h 64615"/>
                <a:gd name="connsiteX12" fmla="*/ 310 w 45090"/>
                <a:gd name="connsiteY12" fmla="*/ 37746 h 64615"/>
                <a:gd name="connsiteX13" fmla="*/ 310 w 45090"/>
                <a:gd name="connsiteY13" fmla="*/ 6123 h 64615"/>
                <a:gd name="connsiteX14" fmla="*/ 15263 w 45090"/>
                <a:gd name="connsiteY14" fmla="*/ -163 h 64615"/>
                <a:gd name="connsiteX15" fmla="*/ 29932 w 45090"/>
                <a:gd name="connsiteY15" fmla="*/ 7266 h 64615"/>
                <a:gd name="connsiteX16" fmla="*/ 29932 w 45090"/>
                <a:gd name="connsiteY16" fmla="*/ 504 h 64615"/>
                <a:gd name="connsiteX17" fmla="*/ 4119 w 45090"/>
                <a:gd name="connsiteY17" fmla="*/ 21554 h 64615"/>
                <a:gd name="connsiteX18" fmla="*/ 7644 w 45090"/>
                <a:gd name="connsiteY18" fmla="*/ 31079 h 64615"/>
                <a:gd name="connsiteX19" fmla="*/ 17169 w 45090"/>
                <a:gd name="connsiteY19" fmla="*/ 35079 h 64615"/>
                <a:gd name="connsiteX20" fmla="*/ 26694 w 45090"/>
                <a:gd name="connsiteY20" fmla="*/ 31174 h 64615"/>
                <a:gd name="connsiteX21" fmla="*/ 30313 w 45090"/>
                <a:gd name="connsiteY21" fmla="*/ 21649 h 64615"/>
                <a:gd name="connsiteX22" fmla="*/ 26597 w 45090"/>
                <a:gd name="connsiteY22" fmla="*/ 12124 h 64615"/>
                <a:gd name="connsiteX23" fmla="*/ 17072 w 45090"/>
                <a:gd name="connsiteY23" fmla="*/ 8123 h 64615"/>
                <a:gd name="connsiteX24" fmla="*/ 7547 w 45090"/>
                <a:gd name="connsiteY24" fmla="*/ 12315 h 64615"/>
                <a:gd name="connsiteX25" fmla="*/ 4119 w 45090"/>
                <a:gd name="connsiteY25" fmla="*/ 21554 h 64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5090" h="64615">
                  <a:moveTo>
                    <a:pt x="39554" y="504"/>
                  </a:moveTo>
                  <a:lnTo>
                    <a:pt x="39554" y="40318"/>
                  </a:lnTo>
                  <a:cubicBezTo>
                    <a:pt x="40029" y="47014"/>
                    <a:pt x="37647" y="53606"/>
                    <a:pt x="32978" y="58415"/>
                  </a:cubicBezTo>
                  <a:cubicBezTo>
                    <a:pt x="28313" y="62511"/>
                    <a:pt x="22313" y="64664"/>
                    <a:pt x="16118" y="64416"/>
                  </a:cubicBezTo>
                  <a:cubicBezTo>
                    <a:pt x="9356" y="64474"/>
                    <a:pt x="2784" y="62216"/>
                    <a:pt x="-2453" y="58035"/>
                  </a:cubicBezTo>
                  <a:lnTo>
                    <a:pt x="2022" y="50700"/>
                  </a:lnTo>
                  <a:cubicBezTo>
                    <a:pt x="5835" y="53863"/>
                    <a:pt x="10598" y="55644"/>
                    <a:pt x="15551" y="55748"/>
                  </a:cubicBezTo>
                  <a:cubicBezTo>
                    <a:pt x="19453" y="55977"/>
                    <a:pt x="23262" y="54758"/>
                    <a:pt x="26313" y="52320"/>
                  </a:cubicBezTo>
                  <a:cubicBezTo>
                    <a:pt x="29169" y="49338"/>
                    <a:pt x="30694" y="45233"/>
                    <a:pt x="30313" y="41080"/>
                  </a:cubicBezTo>
                  <a:lnTo>
                    <a:pt x="30313" y="35174"/>
                  </a:lnTo>
                  <a:cubicBezTo>
                    <a:pt x="28885" y="37870"/>
                    <a:pt x="26788" y="40108"/>
                    <a:pt x="24216" y="41652"/>
                  </a:cubicBezTo>
                  <a:cubicBezTo>
                    <a:pt x="21551" y="43271"/>
                    <a:pt x="18407" y="44099"/>
                    <a:pt x="15263" y="44033"/>
                  </a:cubicBezTo>
                  <a:cubicBezTo>
                    <a:pt x="9547" y="44271"/>
                    <a:pt x="4119" y="41966"/>
                    <a:pt x="310" y="37746"/>
                  </a:cubicBezTo>
                  <a:cubicBezTo>
                    <a:pt x="-7406" y="28631"/>
                    <a:pt x="-7406" y="15239"/>
                    <a:pt x="310" y="6123"/>
                  </a:cubicBezTo>
                  <a:cubicBezTo>
                    <a:pt x="4119" y="1904"/>
                    <a:pt x="9547" y="-401"/>
                    <a:pt x="15263" y="-163"/>
                  </a:cubicBezTo>
                  <a:cubicBezTo>
                    <a:pt x="21072" y="-239"/>
                    <a:pt x="26597" y="2533"/>
                    <a:pt x="29932" y="7266"/>
                  </a:cubicBezTo>
                  <a:lnTo>
                    <a:pt x="29932" y="504"/>
                  </a:lnTo>
                  <a:close/>
                  <a:moveTo>
                    <a:pt x="4119" y="21554"/>
                  </a:moveTo>
                  <a:cubicBezTo>
                    <a:pt x="4119" y="25049"/>
                    <a:pt x="5356" y="28440"/>
                    <a:pt x="7644" y="31079"/>
                  </a:cubicBezTo>
                  <a:cubicBezTo>
                    <a:pt x="10026" y="33813"/>
                    <a:pt x="13551" y="35289"/>
                    <a:pt x="17169" y="35079"/>
                  </a:cubicBezTo>
                  <a:cubicBezTo>
                    <a:pt x="20788" y="35232"/>
                    <a:pt x="24216" y="33803"/>
                    <a:pt x="26694" y="31174"/>
                  </a:cubicBezTo>
                  <a:cubicBezTo>
                    <a:pt x="29076" y="28555"/>
                    <a:pt x="30313" y="25164"/>
                    <a:pt x="30313" y="21649"/>
                  </a:cubicBezTo>
                  <a:cubicBezTo>
                    <a:pt x="30313" y="18125"/>
                    <a:pt x="28978" y="14743"/>
                    <a:pt x="26597" y="12124"/>
                  </a:cubicBezTo>
                  <a:cubicBezTo>
                    <a:pt x="24123" y="9467"/>
                    <a:pt x="20695" y="8009"/>
                    <a:pt x="17072" y="8123"/>
                  </a:cubicBezTo>
                  <a:cubicBezTo>
                    <a:pt x="13360" y="7857"/>
                    <a:pt x="9835" y="9429"/>
                    <a:pt x="7547" y="12315"/>
                  </a:cubicBezTo>
                  <a:cubicBezTo>
                    <a:pt x="5356" y="14905"/>
                    <a:pt x="4119" y="18173"/>
                    <a:pt x="4119" y="21554"/>
                  </a:cubicBezTo>
                  <a:close/>
                </a:path>
              </a:pathLst>
            </a:custGeom>
            <a:solidFill>
              <a:srgbClr val="6D6E71"/>
            </a:solidFill>
            <a:ln w="9525" cap="flat">
              <a:noFill/>
              <a:prstDash val="solid"/>
              <a:miter/>
            </a:ln>
          </p:spPr>
          <p:txBody>
            <a:bodyPr rtlCol="0" anchor="ctr"/>
            <a:lstStyle/>
            <a:p>
              <a:endParaRPr lang="en-US"/>
            </a:p>
          </p:txBody>
        </p:sp>
        <p:sp>
          <p:nvSpPr>
            <p:cNvPr id="879" name="Freeform: Shape 878">
              <a:extLst>
                <a:ext uri="{FF2B5EF4-FFF2-40B4-BE49-F238E27FC236}">
                  <a16:creationId xmlns:a16="http://schemas.microsoft.com/office/drawing/2014/main" id="{595D790B-0678-45BD-837C-F6E7753897C6}"/>
                </a:ext>
              </a:extLst>
            </p:cNvPr>
            <p:cNvSpPr/>
            <p:nvPr/>
          </p:nvSpPr>
          <p:spPr>
            <a:xfrm>
              <a:off x="17896905" y="1889163"/>
              <a:ext cx="36588" cy="46616"/>
            </a:xfrm>
            <a:custGeom>
              <a:avLst/>
              <a:gdLst>
                <a:gd name="connsiteX0" fmla="*/ 31098 w 36588"/>
                <a:gd name="connsiteY0" fmla="*/ 32135 h 46616"/>
                <a:gd name="connsiteX1" fmla="*/ 26428 w 36588"/>
                <a:gd name="connsiteY1" fmla="*/ 42517 h 46616"/>
                <a:gd name="connsiteX2" fmla="*/ 14331 w 36588"/>
                <a:gd name="connsiteY2" fmla="*/ 46422 h 46616"/>
                <a:gd name="connsiteX3" fmla="*/ 4048 w 36588"/>
                <a:gd name="connsiteY3" fmla="*/ 44612 h 46616"/>
                <a:gd name="connsiteX4" fmla="*/ -5477 w 36588"/>
                <a:gd name="connsiteY4" fmla="*/ 39564 h 46616"/>
                <a:gd name="connsiteX5" fmla="*/ -812 w 36588"/>
                <a:gd name="connsiteY5" fmla="*/ 32135 h 46616"/>
                <a:gd name="connsiteX6" fmla="*/ 14620 w 36588"/>
                <a:gd name="connsiteY6" fmla="*/ 38135 h 46616"/>
                <a:gd name="connsiteX7" fmla="*/ 19764 w 36588"/>
                <a:gd name="connsiteY7" fmla="*/ 36611 h 46616"/>
                <a:gd name="connsiteX8" fmla="*/ 21666 w 36588"/>
                <a:gd name="connsiteY8" fmla="*/ 32801 h 46616"/>
                <a:gd name="connsiteX9" fmla="*/ 12141 w 36588"/>
                <a:gd name="connsiteY9" fmla="*/ 26610 h 46616"/>
                <a:gd name="connsiteX10" fmla="*/ 11094 w 36588"/>
                <a:gd name="connsiteY10" fmla="*/ 26610 h 46616"/>
                <a:gd name="connsiteX11" fmla="*/ -3096 w 36588"/>
                <a:gd name="connsiteY11" fmla="*/ 13751 h 46616"/>
                <a:gd name="connsiteX12" fmla="*/ 1853 w 36588"/>
                <a:gd name="connsiteY12" fmla="*/ 3655 h 46616"/>
                <a:gd name="connsiteX13" fmla="*/ 14620 w 36588"/>
                <a:gd name="connsiteY13" fmla="*/ -155 h 46616"/>
                <a:gd name="connsiteX14" fmla="*/ 29572 w 36588"/>
                <a:gd name="connsiteY14" fmla="*/ 4417 h 46616"/>
                <a:gd name="connsiteX15" fmla="*/ 25954 w 36588"/>
                <a:gd name="connsiteY15" fmla="*/ 11561 h 46616"/>
                <a:gd name="connsiteX16" fmla="*/ 13857 w 36588"/>
                <a:gd name="connsiteY16" fmla="*/ 7846 h 46616"/>
                <a:gd name="connsiteX17" fmla="*/ 8332 w 36588"/>
                <a:gd name="connsiteY17" fmla="*/ 9084 h 46616"/>
                <a:gd name="connsiteX18" fmla="*/ 6141 w 36588"/>
                <a:gd name="connsiteY18" fmla="*/ 12894 h 46616"/>
                <a:gd name="connsiteX19" fmla="*/ 8429 w 36588"/>
                <a:gd name="connsiteY19" fmla="*/ 16133 h 46616"/>
                <a:gd name="connsiteX20" fmla="*/ 12713 w 36588"/>
                <a:gd name="connsiteY20" fmla="*/ 17561 h 46616"/>
                <a:gd name="connsiteX21" fmla="*/ 17666 w 36588"/>
                <a:gd name="connsiteY21" fmla="*/ 18895 h 46616"/>
                <a:gd name="connsiteX22" fmla="*/ 21763 w 36588"/>
                <a:gd name="connsiteY22" fmla="*/ 20514 h 46616"/>
                <a:gd name="connsiteX23" fmla="*/ 26145 w 36588"/>
                <a:gd name="connsiteY23" fmla="*/ 22895 h 46616"/>
                <a:gd name="connsiteX24" fmla="*/ 31098 w 36588"/>
                <a:gd name="connsiteY24" fmla="*/ 32135 h 46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588" h="46616">
                  <a:moveTo>
                    <a:pt x="31098" y="32135"/>
                  </a:moveTo>
                  <a:cubicBezTo>
                    <a:pt x="31288" y="36135"/>
                    <a:pt x="29572" y="39983"/>
                    <a:pt x="26428" y="42517"/>
                  </a:cubicBezTo>
                  <a:cubicBezTo>
                    <a:pt x="23001" y="45213"/>
                    <a:pt x="18712" y="46594"/>
                    <a:pt x="14331" y="46422"/>
                  </a:cubicBezTo>
                  <a:cubicBezTo>
                    <a:pt x="10811" y="46403"/>
                    <a:pt x="7378" y="45794"/>
                    <a:pt x="4048" y="44612"/>
                  </a:cubicBezTo>
                  <a:cubicBezTo>
                    <a:pt x="616" y="43489"/>
                    <a:pt x="-2621" y="41783"/>
                    <a:pt x="-5477" y="39564"/>
                  </a:cubicBezTo>
                  <a:lnTo>
                    <a:pt x="-812" y="32135"/>
                  </a:lnTo>
                  <a:cubicBezTo>
                    <a:pt x="3569" y="35764"/>
                    <a:pt x="8997" y="37869"/>
                    <a:pt x="14620" y="38135"/>
                  </a:cubicBezTo>
                  <a:cubicBezTo>
                    <a:pt x="16429" y="38212"/>
                    <a:pt x="18238" y="37678"/>
                    <a:pt x="19764" y="36611"/>
                  </a:cubicBezTo>
                  <a:cubicBezTo>
                    <a:pt x="20903" y="35707"/>
                    <a:pt x="21666" y="34297"/>
                    <a:pt x="21666" y="32801"/>
                  </a:cubicBezTo>
                  <a:cubicBezTo>
                    <a:pt x="21666" y="30516"/>
                    <a:pt x="18619" y="28420"/>
                    <a:pt x="12141" y="26610"/>
                  </a:cubicBezTo>
                  <a:lnTo>
                    <a:pt x="11094" y="26610"/>
                  </a:lnTo>
                  <a:cubicBezTo>
                    <a:pt x="1569" y="24039"/>
                    <a:pt x="-3096" y="19752"/>
                    <a:pt x="-3096" y="13751"/>
                  </a:cubicBezTo>
                  <a:cubicBezTo>
                    <a:pt x="-3193" y="9780"/>
                    <a:pt x="-1384" y="5998"/>
                    <a:pt x="1853" y="3655"/>
                  </a:cubicBezTo>
                  <a:cubicBezTo>
                    <a:pt x="5569" y="960"/>
                    <a:pt x="10048" y="-384"/>
                    <a:pt x="14620" y="-155"/>
                  </a:cubicBezTo>
                  <a:cubicBezTo>
                    <a:pt x="19954" y="-155"/>
                    <a:pt x="25191" y="1436"/>
                    <a:pt x="29572" y="4417"/>
                  </a:cubicBezTo>
                  <a:lnTo>
                    <a:pt x="25954" y="11561"/>
                  </a:lnTo>
                  <a:cubicBezTo>
                    <a:pt x="22428" y="9132"/>
                    <a:pt x="18145" y="7836"/>
                    <a:pt x="13857" y="7846"/>
                  </a:cubicBezTo>
                  <a:cubicBezTo>
                    <a:pt x="11950" y="7789"/>
                    <a:pt x="10048" y="8218"/>
                    <a:pt x="8332" y="9084"/>
                  </a:cubicBezTo>
                  <a:cubicBezTo>
                    <a:pt x="6904" y="9837"/>
                    <a:pt x="6141" y="11313"/>
                    <a:pt x="6141" y="12894"/>
                  </a:cubicBezTo>
                  <a:cubicBezTo>
                    <a:pt x="6141" y="14352"/>
                    <a:pt x="7095" y="15647"/>
                    <a:pt x="8429" y="16133"/>
                  </a:cubicBezTo>
                  <a:cubicBezTo>
                    <a:pt x="9857" y="16742"/>
                    <a:pt x="11285" y="17219"/>
                    <a:pt x="12713" y="17561"/>
                  </a:cubicBezTo>
                  <a:lnTo>
                    <a:pt x="17666" y="18895"/>
                  </a:lnTo>
                  <a:lnTo>
                    <a:pt x="21763" y="20514"/>
                  </a:lnTo>
                  <a:cubicBezTo>
                    <a:pt x="23284" y="21143"/>
                    <a:pt x="24810" y="21943"/>
                    <a:pt x="26145" y="22895"/>
                  </a:cubicBezTo>
                  <a:cubicBezTo>
                    <a:pt x="29289" y="24896"/>
                    <a:pt x="31191" y="28401"/>
                    <a:pt x="31098" y="32135"/>
                  </a:cubicBezTo>
                  <a:close/>
                </a:path>
              </a:pathLst>
            </a:custGeom>
            <a:solidFill>
              <a:srgbClr val="6D6E71"/>
            </a:solidFill>
            <a:ln w="9525" cap="flat">
              <a:noFill/>
              <a:prstDash val="solid"/>
              <a:miter/>
            </a:ln>
          </p:spPr>
          <p:txBody>
            <a:bodyPr rtlCol="0" anchor="ctr"/>
            <a:lstStyle/>
            <a:p>
              <a:endParaRPr lang="en-US"/>
            </a:p>
          </p:txBody>
        </p:sp>
        <p:sp>
          <p:nvSpPr>
            <p:cNvPr id="880" name="Freeform: Shape 879">
              <a:extLst>
                <a:ext uri="{FF2B5EF4-FFF2-40B4-BE49-F238E27FC236}">
                  <a16:creationId xmlns:a16="http://schemas.microsoft.com/office/drawing/2014/main" id="{6A5BB4E4-473A-4564-8978-960F7C316B22}"/>
                </a:ext>
              </a:extLst>
            </p:cNvPr>
            <p:cNvSpPr/>
            <p:nvPr/>
          </p:nvSpPr>
          <p:spPr>
            <a:xfrm>
              <a:off x="17964423" y="1888407"/>
              <a:ext cx="40635" cy="47370"/>
            </a:xfrm>
            <a:custGeom>
              <a:avLst/>
              <a:gdLst>
                <a:gd name="connsiteX0" fmla="*/ 34920 w 40635"/>
                <a:gd name="connsiteY0" fmla="*/ 46511 h 47370"/>
                <a:gd name="connsiteX1" fmla="*/ 26255 w 40635"/>
                <a:gd name="connsiteY1" fmla="*/ 46511 h 47370"/>
                <a:gd name="connsiteX2" fmla="*/ 26255 w 40635"/>
                <a:gd name="connsiteY2" fmla="*/ 40415 h 47370"/>
                <a:gd name="connsiteX3" fmla="*/ 11014 w 40635"/>
                <a:gd name="connsiteY3" fmla="*/ 47178 h 47370"/>
                <a:gd name="connsiteX4" fmla="*/ -799 w 40635"/>
                <a:gd name="connsiteY4" fmla="*/ 43178 h 47370"/>
                <a:gd name="connsiteX5" fmla="*/ -5464 w 40635"/>
                <a:gd name="connsiteY5" fmla="*/ 32414 h 47370"/>
                <a:gd name="connsiteX6" fmla="*/ -418 w 40635"/>
                <a:gd name="connsiteY6" fmla="*/ 22318 h 47370"/>
                <a:gd name="connsiteX7" fmla="*/ 13014 w 40635"/>
                <a:gd name="connsiteY7" fmla="*/ 18984 h 47370"/>
                <a:gd name="connsiteX8" fmla="*/ 25395 w 40635"/>
                <a:gd name="connsiteY8" fmla="*/ 18984 h 47370"/>
                <a:gd name="connsiteX9" fmla="*/ 25395 w 40635"/>
                <a:gd name="connsiteY9" fmla="*/ 17270 h 47370"/>
                <a:gd name="connsiteX10" fmla="*/ 15298 w 40635"/>
                <a:gd name="connsiteY10" fmla="*/ 7745 h 47370"/>
                <a:gd name="connsiteX11" fmla="*/ 2154 w 40635"/>
                <a:gd name="connsiteY11" fmla="*/ 12412 h 47370"/>
                <a:gd name="connsiteX12" fmla="*/ -2129 w 40635"/>
                <a:gd name="connsiteY12" fmla="*/ 6411 h 47370"/>
                <a:gd name="connsiteX13" fmla="*/ 16921 w 40635"/>
                <a:gd name="connsiteY13" fmla="*/ -161 h 47370"/>
                <a:gd name="connsiteX14" fmla="*/ 30064 w 40635"/>
                <a:gd name="connsiteY14" fmla="*/ 3839 h 47370"/>
                <a:gd name="connsiteX15" fmla="*/ 35111 w 40635"/>
                <a:gd name="connsiteY15" fmla="*/ 16698 h 47370"/>
                <a:gd name="connsiteX16" fmla="*/ 25395 w 40635"/>
                <a:gd name="connsiteY16" fmla="*/ 29557 h 47370"/>
                <a:gd name="connsiteX17" fmla="*/ 25395 w 40635"/>
                <a:gd name="connsiteY17" fmla="*/ 25652 h 47370"/>
                <a:gd name="connsiteX18" fmla="*/ 14633 w 40635"/>
                <a:gd name="connsiteY18" fmla="*/ 25652 h 47370"/>
                <a:gd name="connsiteX19" fmla="*/ 4252 w 40635"/>
                <a:gd name="connsiteY19" fmla="*/ 32129 h 47370"/>
                <a:gd name="connsiteX20" fmla="*/ 6824 w 40635"/>
                <a:gd name="connsiteY20" fmla="*/ 37272 h 47370"/>
                <a:gd name="connsiteX21" fmla="*/ 13968 w 40635"/>
                <a:gd name="connsiteY21" fmla="*/ 38987 h 47370"/>
                <a:gd name="connsiteX22" fmla="*/ 22065 w 40635"/>
                <a:gd name="connsiteY22" fmla="*/ 36415 h 47370"/>
                <a:gd name="connsiteX23" fmla="*/ 25302 w 40635"/>
                <a:gd name="connsiteY23" fmla="*/ 29557 h 4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5" h="47370">
                  <a:moveTo>
                    <a:pt x="34920" y="46511"/>
                  </a:moveTo>
                  <a:lnTo>
                    <a:pt x="26255" y="46511"/>
                  </a:lnTo>
                  <a:lnTo>
                    <a:pt x="26255" y="40415"/>
                  </a:lnTo>
                  <a:cubicBezTo>
                    <a:pt x="22442" y="44892"/>
                    <a:pt x="16823" y="47388"/>
                    <a:pt x="11014" y="47178"/>
                  </a:cubicBezTo>
                  <a:cubicBezTo>
                    <a:pt x="6726" y="47340"/>
                    <a:pt x="2536" y="45911"/>
                    <a:pt x="-799" y="43178"/>
                  </a:cubicBezTo>
                  <a:cubicBezTo>
                    <a:pt x="-3845" y="40463"/>
                    <a:pt x="-5561" y="36520"/>
                    <a:pt x="-5464" y="32414"/>
                  </a:cubicBezTo>
                  <a:cubicBezTo>
                    <a:pt x="-5654" y="28395"/>
                    <a:pt x="-3752" y="24547"/>
                    <a:pt x="-418" y="22318"/>
                  </a:cubicBezTo>
                  <a:cubicBezTo>
                    <a:pt x="3582" y="19899"/>
                    <a:pt x="8252" y="18736"/>
                    <a:pt x="13014" y="18984"/>
                  </a:cubicBezTo>
                  <a:lnTo>
                    <a:pt x="25395" y="18984"/>
                  </a:lnTo>
                  <a:lnTo>
                    <a:pt x="25395" y="17270"/>
                  </a:lnTo>
                  <a:cubicBezTo>
                    <a:pt x="25395" y="11173"/>
                    <a:pt x="22065" y="7745"/>
                    <a:pt x="15298" y="7745"/>
                  </a:cubicBezTo>
                  <a:cubicBezTo>
                    <a:pt x="10535" y="7964"/>
                    <a:pt x="5964" y="9592"/>
                    <a:pt x="2154" y="12412"/>
                  </a:cubicBezTo>
                  <a:lnTo>
                    <a:pt x="-2129" y="6411"/>
                  </a:lnTo>
                  <a:cubicBezTo>
                    <a:pt x="3299" y="2058"/>
                    <a:pt x="9968" y="-276"/>
                    <a:pt x="16921" y="-161"/>
                  </a:cubicBezTo>
                  <a:cubicBezTo>
                    <a:pt x="21586" y="-361"/>
                    <a:pt x="26255" y="1048"/>
                    <a:pt x="30064" y="3839"/>
                  </a:cubicBezTo>
                  <a:cubicBezTo>
                    <a:pt x="33590" y="7125"/>
                    <a:pt x="35492" y="11869"/>
                    <a:pt x="35111" y="16698"/>
                  </a:cubicBezTo>
                  <a:close/>
                  <a:moveTo>
                    <a:pt x="25395" y="29557"/>
                  </a:moveTo>
                  <a:lnTo>
                    <a:pt x="25395" y="25652"/>
                  </a:lnTo>
                  <a:lnTo>
                    <a:pt x="14633" y="25652"/>
                  </a:lnTo>
                  <a:cubicBezTo>
                    <a:pt x="7777" y="25652"/>
                    <a:pt x="4252" y="27842"/>
                    <a:pt x="4252" y="32129"/>
                  </a:cubicBezTo>
                  <a:cubicBezTo>
                    <a:pt x="4154" y="34176"/>
                    <a:pt x="5108" y="36129"/>
                    <a:pt x="6824" y="37272"/>
                  </a:cubicBezTo>
                  <a:cubicBezTo>
                    <a:pt x="9014" y="38529"/>
                    <a:pt x="11489" y="39129"/>
                    <a:pt x="13968" y="38987"/>
                  </a:cubicBezTo>
                  <a:cubicBezTo>
                    <a:pt x="16921" y="39025"/>
                    <a:pt x="19684" y="38129"/>
                    <a:pt x="22065" y="36415"/>
                  </a:cubicBezTo>
                  <a:cubicBezTo>
                    <a:pt x="24158" y="34786"/>
                    <a:pt x="25395" y="32233"/>
                    <a:pt x="25302" y="29557"/>
                  </a:cubicBezTo>
                  <a:close/>
                </a:path>
              </a:pathLst>
            </a:custGeom>
            <a:solidFill>
              <a:srgbClr val="6D6E71"/>
            </a:solidFill>
            <a:ln w="9525" cap="flat">
              <a:noFill/>
              <a:prstDash val="solid"/>
              <a:miter/>
            </a:ln>
          </p:spPr>
          <p:txBody>
            <a:bodyPr rtlCol="0" anchor="ctr"/>
            <a:lstStyle/>
            <a:p>
              <a:endParaRPr lang="en-US"/>
            </a:p>
          </p:txBody>
        </p:sp>
        <p:sp>
          <p:nvSpPr>
            <p:cNvPr id="881" name="Freeform: Shape 880">
              <a:extLst>
                <a:ext uri="{FF2B5EF4-FFF2-40B4-BE49-F238E27FC236}">
                  <a16:creationId xmlns:a16="http://schemas.microsoft.com/office/drawing/2014/main" id="{F58C61CD-EDEF-45AC-B7A5-5E663591CA5E}"/>
                </a:ext>
              </a:extLst>
            </p:cNvPr>
            <p:cNvSpPr/>
            <p:nvPr/>
          </p:nvSpPr>
          <p:spPr>
            <a:xfrm>
              <a:off x="18018442" y="1889188"/>
              <a:ext cx="24193" cy="45910"/>
            </a:xfrm>
            <a:custGeom>
              <a:avLst/>
              <a:gdLst>
                <a:gd name="connsiteX0" fmla="*/ 18336 w 24193"/>
                <a:gd name="connsiteY0" fmla="*/ 9059 h 45910"/>
                <a:gd name="connsiteX1" fmla="*/ 7574 w 24193"/>
                <a:gd name="connsiteY1" fmla="*/ 13726 h 45910"/>
                <a:gd name="connsiteX2" fmla="*/ 4048 w 24193"/>
                <a:gd name="connsiteY2" fmla="*/ 26204 h 45910"/>
                <a:gd name="connsiteX3" fmla="*/ 4048 w 24193"/>
                <a:gd name="connsiteY3" fmla="*/ 45731 h 45910"/>
                <a:gd name="connsiteX4" fmla="*/ -5477 w 24193"/>
                <a:gd name="connsiteY4" fmla="*/ 45731 h 45910"/>
                <a:gd name="connsiteX5" fmla="*/ -5477 w 24193"/>
                <a:gd name="connsiteY5" fmla="*/ 106 h 45910"/>
                <a:gd name="connsiteX6" fmla="*/ 4048 w 24193"/>
                <a:gd name="connsiteY6" fmla="*/ 106 h 45910"/>
                <a:gd name="connsiteX7" fmla="*/ 4048 w 24193"/>
                <a:gd name="connsiteY7" fmla="*/ 9631 h 45910"/>
                <a:gd name="connsiteX8" fmla="*/ 10336 w 24193"/>
                <a:gd name="connsiteY8" fmla="*/ 2582 h 45910"/>
                <a:gd name="connsiteX9" fmla="*/ 18717 w 24193"/>
                <a:gd name="connsiteY9" fmla="*/ -180 h 45910"/>
                <a:gd name="connsiteX10" fmla="*/ 18717 w 24193"/>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5910">
                  <a:moveTo>
                    <a:pt x="18336" y="9059"/>
                  </a:moveTo>
                  <a:cubicBezTo>
                    <a:pt x="14238" y="8821"/>
                    <a:pt x="10239" y="10555"/>
                    <a:pt x="7574" y="13726"/>
                  </a:cubicBezTo>
                  <a:cubicBezTo>
                    <a:pt x="5002" y="17374"/>
                    <a:pt x="3764" y="21765"/>
                    <a:pt x="4048" y="26204"/>
                  </a:cubicBezTo>
                  <a:lnTo>
                    <a:pt x="4048" y="45731"/>
                  </a:lnTo>
                  <a:lnTo>
                    <a:pt x="-5477" y="45731"/>
                  </a:lnTo>
                  <a:lnTo>
                    <a:pt x="-5477" y="106"/>
                  </a:lnTo>
                  <a:lnTo>
                    <a:pt x="4048" y="106"/>
                  </a:lnTo>
                  <a:lnTo>
                    <a:pt x="4048" y="9631"/>
                  </a:lnTo>
                  <a:cubicBezTo>
                    <a:pt x="5574" y="6821"/>
                    <a:pt x="7667" y="4401"/>
                    <a:pt x="10336" y="2582"/>
                  </a:cubicBezTo>
                  <a:cubicBezTo>
                    <a:pt x="12810" y="820"/>
                    <a:pt x="15671" y="-142"/>
                    <a:pt x="18717" y="-180"/>
                  </a:cubicBezTo>
                  <a:lnTo>
                    <a:pt x="18717" y="9345"/>
                  </a:lnTo>
                  <a:close/>
                </a:path>
              </a:pathLst>
            </a:custGeom>
            <a:solidFill>
              <a:srgbClr val="6D6E71"/>
            </a:solidFill>
            <a:ln w="9525" cap="flat">
              <a:noFill/>
              <a:prstDash val="solid"/>
              <a:miter/>
            </a:ln>
          </p:spPr>
          <p:txBody>
            <a:bodyPr rtlCol="0" anchor="ctr"/>
            <a:lstStyle/>
            <a:p>
              <a:endParaRPr lang="en-US"/>
            </a:p>
          </p:txBody>
        </p:sp>
        <p:sp>
          <p:nvSpPr>
            <p:cNvPr id="882" name="Freeform: Shape 881">
              <a:extLst>
                <a:ext uri="{FF2B5EF4-FFF2-40B4-BE49-F238E27FC236}">
                  <a16:creationId xmlns:a16="http://schemas.microsoft.com/office/drawing/2014/main" id="{615D31B2-2CCA-42C1-9F45-4BA06136304A}"/>
                </a:ext>
              </a:extLst>
            </p:cNvPr>
            <p:cNvSpPr/>
            <p:nvPr/>
          </p:nvSpPr>
          <p:spPr>
            <a:xfrm>
              <a:off x="18048136" y="1888811"/>
              <a:ext cx="45460" cy="46969"/>
            </a:xfrm>
            <a:custGeom>
              <a:avLst/>
              <a:gdLst>
                <a:gd name="connsiteX0" fmla="*/ 39983 w 45460"/>
                <a:gd name="connsiteY0" fmla="*/ 27438 h 46969"/>
                <a:gd name="connsiteX1" fmla="*/ 4167 w 45460"/>
                <a:gd name="connsiteY1" fmla="*/ 27438 h 46969"/>
                <a:gd name="connsiteX2" fmla="*/ 8739 w 45460"/>
                <a:gd name="connsiteY2" fmla="*/ 35534 h 46969"/>
                <a:gd name="connsiteX3" fmla="*/ 18264 w 45460"/>
                <a:gd name="connsiteY3" fmla="*/ 38583 h 46969"/>
                <a:gd name="connsiteX4" fmla="*/ 31314 w 45460"/>
                <a:gd name="connsiteY4" fmla="*/ 33153 h 46969"/>
                <a:gd name="connsiteX5" fmla="*/ 36742 w 45460"/>
                <a:gd name="connsiteY5" fmla="*/ 39154 h 46969"/>
                <a:gd name="connsiteX6" fmla="*/ 17692 w 45460"/>
                <a:gd name="connsiteY6" fmla="*/ 46774 h 46969"/>
                <a:gd name="connsiteX7" fmla="*/ 1311 w 45460"/>
                <a:gd name="connsiteY7" fmla="*/ 40392 h 46969"/>
                <a:gd name="connsiteX8" fmla="*/ 1311 w 45460"/>
                <a:gd name="connsiteY8" fmla="*/ 6102 h 46969"/>
                <a:gd name="connsiteX9" fmla="*/ 33221 w 45460"/>
                <a:gd name="connsiteY9" fmla="*/ 5435 h 46969"/>
                <a:gd name="connsiteX10" fmla="*/ 39793 w 45460"/>
                <a:gd name="connsiteY10" fmla="*/ 20866 h 46969"/>
                <a:gd name="connsiteX11" fmla="*/ 4167 w 45460"/>
                <a:gd name="connsiteY11" fmla="*/ 19914 h 46969"/>
                <a:gd name="connsiteX12" fmla="*/ 30361 w 45460"/>
                <a:gd name="connsiteY12" fmla="*/ 19914 h 46969"/>
                <a:gd name="connsiteX13" fmla="*/ 26742 w 45460"/>
                <a:gd name="connsiteY13" fmla="*/ 11151 h 46969"/>
                <a:gd name="connsiteX14" fmla="*/ 17882 w 45460"/>
                <a:gd name="connsiteY14" fmla="*/ 8007 h 46969"/>
                <a:gd name="connsiteX15" fmla="*/ 8357 w 45460"/>
                <a:gd name="connsiteY15" fmla="*/ 11246 h 46969"/>
                <a:gd name="connsiteX16" fmla="*/ 4167 w 45460"/>
                <a:gd name="connsiteY16" fmla="*/ 19914 h 46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460" h="46969">
                  <a:moveTo>
                    <a:pt x="39983" y="27438"/>
                  </a:moveTo>
                  <a:lnTo>
                    <a:pt x="4167" y="27438"/>
                  </a:lnTo>
                  <a:cubicBezTo>
                    <a:pt x="4455" y="30686"/>
                    <a:pt x="6074" y="33649"/>
                    <a:pt x="8739" y="35534"/>
                  </a:cubicBezTo>
                  <a:cubicBezTo>
                    <a:pt x="11501" y="37525"/>
                    <a:pt x="14836" y="38592"/>
                    <a:pt x="18264" y="38583"/>
                  </a:cubicBezTo>
                  <a:cubicBezTo>
                    <a:pt x="23217" y="38906"/>
                    <a:pt x="28077" y="36906"/>
                    <a:pt x="31314" y="33153"/>
                  </a:cubicBezTo>
                  <a:lnTo>
                    <a:pt x="36742" y="39154"/>
                  </a:lnTo>
                  <a:cubicBezTo>
                    <a:pt x="31695" y="44260"/>
                    <a:pt x="24835" y="47022"/>
                    <a:pt x="17692" y="46774"/>
                  </a:cubicBezTo>
                  <a:cubicBezTo>
                    <a:pt x="11599" y="46917"/>
                    <a:pt x="5692" y="44621"/>
                    <a:pt x="1311" y="40392"/>
                  </a:cubicBezTo>
                  <a:cubicBezTo>
                    <a:pt x="-7739" y="30734"/>
                    <a:pt x="-7739" y="15761"/>
                    <a:pt x="1311" y="6102"/>
                  </a:cubicBezTo>
                  <a:cubicBezTo>
                    <a:pt x="10264" y="-2013"/>
                    <a:pt x="23887" y="-2299"/>
                    <a:pt x="33221" y="5435"/>
                  </a:cubicBezTo>
                  <a:cubicBezTo>
                    <a:pt x="37695" y="9284"/>
                    <a:pt x="40076" y="14980"/>
                    <a:pt x="39793" y="20866"/>
                  </a:cubicBezTo>
                  <a:close/>
                  <a:moveTo>
                    <a:pt x="4167" y="19914"/>
                  </a:moveTo>
                  <a:lnTo>
                    <a:pt x="30361" y="19914"/>
                  </a:lnTo>
                  <a:cubicBezTo>
                    <a:pt x="30551" y="16589"/>
                    <a:pt x="29216" y="13360"/>
                    <a:pt x="26742" y="11151"/>
                  </a:cubicBezTo>
                  <a:cubicBezTo>
                    <a:pt x="24268" y="9027"/>
                    <a:pt x="21124" y="7912"/>
                    <a:pt x="17882" y="8007"/>
                  </a:cubicBezTo>
                  <a:cubicBezTo>
                    <a:pt x="14455" y="7941"/>
                    <a:pt x="11027" y="9083"/>
                    <a:pt x="8357" y="11246"/>
                  </a:cubicBezTo>
                  <a:cubicBezTo>
                    <a:pt x="5595" y="13256"/>
                    <a:pt x="3976" y="16504"/>
                    <a:pt x="4167" y="19914"/>
                  </a:cubicBezTo>
                  <a:close/>
                </a:path>
              </a:pathLst>
            </a:custGeom>
            <a:solidFill>
              <a:srgbClr val="6D6E71"/>
            </a:solidFill>
            <a:ln w="9525" cap="flat">
              <a:noFill/>
              <a:prstDash val="solid"/>
              <a:miter/>
            </a:ln>
          </p:spPr>
          <p:txBody>
            <a:bodyPr rtlCol="0" anchor="ctr"/>
            <a:lstStyle/>
            <a:p>
              <a:endParaRPr lang="en-US"/>
            </a:p>
          </p:txBody>
        </p:sp>
        <p:sp>
          <p:nvSpPr>
            <p:cNvPr id="883" name="Freeform: Shape 882">
              <a:extLst>
                <a:ext uri="{FF2B5EF4-FFF2-40B4-BE49-F238E27FC236}">
                  <a16:creationId xmlns:a16="http://schemas.microsoft.com/office/drawing/2014/main" id="{06B6DB7A-E8DB-4450-9240-DA3CD60577C2}"/>
                </a:ext>
              </a:extLst>
            </p:cNvPr>
            <p:cNvSpPr/>
            <p:nvPr/>
          </p:nvSpPr>
          <p:spPr>
            <a:xfrm>
              <a:off x="18121310" y="1889474"/>
              <a:ext cx="47722" cy="45624"/>
            </a:xfrm>
            <a:custGeom>
              <a:avLst/>
              <a:gdLst>
                <a:gd name="connsiteX0" fmla="*/ 12908 w 47722"/>
                <a:gd name="connsiteY0" fmla="*/ 45445 h 45624"/>
                <a:gd name="connsiteX1" fmla="*/ -5477 w 47722"/>
                <a:gd name="connsiteY1" fmla="*/ -180 h 45624"/>
                <a:gd name="connsiteX2" fmla="*/ 4527 w 47722"/>
                <a:gd name="connsiteY2" fmla="*/ -180 h 45624"/>
                <a:gd name="connsiteX3" fmla="*/ 18433 w 47722"/>
                <a:gd name="connsiteY3" fmla="*/ 34300 h 45624"/>
                <a:gd name="connsiteX4" fmla="*/ 32242 w 47722"/>
                <a:gd name="connsiteY4" fmla="*/ -180 h 45624"/>
                <a:gd name="connsiteX5" fmla="*/ 42246 w 47722"/>
                <a:gd name="connsiteY5" fmla="*/ -180 h 45624"/>
                <a:gd name="connsiteX6" fmla="*/ 23861 w 47722"/>
                <a:gd name="connsiteY6" fmla="*/ 45445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722" h="45624">
                  <a:moveTo>
                    <a:pt x="12908" y="45445"/>
                  </a:moveTo>
                  <a:lnTo>
                    <a:pt x="-5477" y="-180"/>
                  </a:lnTo>
                  <a:lnTo>
                    <a:pt x="4527" y="-180"/>
                  </a:lnTo>
                  <a:lnTo>
                    <a:pt x="18433" y="34300"/>
                  </a:lnTo>
                  <a:lnTo>
                    <a:pt x="32242" y="-180"/>
                  </a:lnTo>
                  <a:lnTo>
                    <a:pt x="42246" y="-180"/>
                  </a:lnTo>
                  <a:lnTo>
                    <a:pt x="23861" y="45445"/>
                  </a:lnTo>
                  <a:close/>
                </a:path>
              </a:pathLst>
            </a:custGeom>
            <a:solidFill>
              <a:srgbClr val="6D6E71"/>
            </a:solidFill>
            <a:ln w="9525" cap="flat">
              <a:noFill/>
              <a:prstDash val="solid"/>
              <a:miter/>
            </a:ln>
          </p:spPr>
          <p:txBody>
            <a:bodyPr rtlCol="0" anchor="ctr"/>
            <a:lstStyle/>
            <a:p>
              <a:endParaRPr lang="en-US"/>
            </a:p>
          </p:txBody>
        </p:sp>
        <p:sp>
          <p:nvSpPr>
            <p:cNvPr id="884" name="Freeform: Shape 883">
              <a:extLst>
                <a:ext uri="{FF2B5EF4-FFF2-40B4-BE49-F238E27FC236}">
                  <a16:creationId xmlns:a16="http://schemas.microsoft.com/office/drawing/2014/main" id="{CE8CD654-0945-4547-90F9-7640F38C8E10}"/>
                </a:ext>
              </a:extLst>
            </p:cNvPr>
            <p:cNvSpPr/>
            <p:nvPr/>
          </p:nvSpPr>
          <p:spPr>
            <a:xfrm>
              <a:off x="18172556" y="1888819"/>
              <a:ext cx="48006" cy="46946"/>
            </a:xfrm>
            <a:custGeom>
              <a:avLst/>
              <a:gdLst>
                <a:gd name="connsiteX0" fmla="*/ 35672 w 48006"/>
                <a:gd name="connsiteY0" fmla="*/ 39908 h 46946"/>
                <a:gd name="connsiteX1" fmla="*/ 1381 w 48006"/>
                <a:gd name="connsiteY1" fmla="*/ 39908 h 46946"/>
                <a:gd name="connsiteX2" fmla="*/ 1381 w 48006"/>
                <a:gd name="connsiteY2" fmla="*/ 6571 h 46946"/>
                <a:gd name="connsiteX3" fmla="*/ 35672 w 48006"/>
                <a:gd name="connsiteY3" fmla="*/ 6571 h 46946"/>
                <a:gd name="connsiteX4" fmla="*/ 35672 w 48006"/>
                <a:gd name="connsiteY4" fmla="*/ 39908 h 46946"/>
                <a:gd name="connsiteX5" fmla="*/ 8143 w 48006"/>
                <a:gd name="connsiteY5" fmla="*/ 34003 h 46946"/>
                <a:gd name="connsiteX6" fmla="*/ 18529 w 48006"/>
                <a:gd name="connsiteY6" fmla="*/ 38194 h 46946"/>
                <a:gd name="connsiteX7" fmla="*/ 28812 w 48006"/>
                <a:gd name="connsiteY7" fmla="*/ 34003 h 46946"/>
                <a:gd name="connsiteX8" fmla="*/ 32909 w 48006"/>
                <a:gd name="connsiteY8" fmla="*/ 23239 h 46946"/>
                <a:gd name="connsiteX9" fmla="*/ 28812 w 48006"/>
                <a:gd name="connsiteY9" fmla="*/ 12476 h 46946"/>
                <a:gd name="connsiteX10" fmla="*/ 18529 w 48006"/>
                <a:gd name="connsiteY10" fmla="*/ 8380 h 46946"/>
                <a:gd name="connsiteX11" fmla="*/ 8143 w 48006"/>
                <a:gd name="connsiteY11" fmla="*/ 12476 h 46946"/>
                <a:gd name="connsiteX12" fmla="*/ 4051 w 48006"/>
                <a:gd name="connsiteY12" fmla="*/ 23239 h 46946"/>
                <a:gd name="connsiteX13" fmla="*/ 8050 w 48006"/>
                <a:gd name="connsiteY13" fmla="*/ 34003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006" h="46946">
                  <a:moveTo>
                    <a:pt x="35672" y="39908"/>
                  </a:moveTo>
                  <a:cubicBezTo>
                    <a:pt x="26054" y="49052"/>
                    <a:pt x="11004" y="49052"/>
                    <a:pt x="1381" y="39908"/>
                  </a:cubicBezTo>
                  <a:cubicBezTo>
                    <a:pt x="-7763" y="30669"/>
                    <a:pt x="-7763" y="15810"/>
                    <a:pt x="1381" y="6571"/>
                  </a:cubicBezTo>
                  <a:cubicBezTo>
                    <a:pt x="11004" y="-2430"/>
                    <a:pt x="26054" y="-2430"/>
                    <a:pt x="35672" y="6571"/>
                  </a:cubicBezTo>
                  <a:cubicBezTo>
                    <a:pt x="44815" y="15810"/>
                    <a:pt x="44815" y="30669"/>
                    <a:pt x="35672" y="39908"/>
                  </a:cubicBezTo>
                  <a:close/>
                  <a:moveTo>
                    <a:pt x="8143" y="34003"/>
                  </a:moveTo>
                  <a:cubicBezTo>
                    <a:pt x="10906" y="36775"/>
                    <a:pt x="14622" y="38289"/>
                    <a:pt x="18529" y="38194"/>
                  </a:cubicBezTo>
                  <a:cubicBezTo>
                    <a:pt x="22431" y="38299"/>
                    <a:pt x="26147" y="36775"/>
                    <a:pt x="28812" y="34003"/>
                  </a:cubicBezTo>
                  <a:cubicBezTo>
                    <a:pt x="31574" y="31145"/>
                    <a:pt x="33100" y="27240"/>
                    <a:pt x="32909" y="23239"/>
                  </a:cubicBezTo>
                  <a:cubicBezTo>
                    <a:pt x="33100" y="19249"/>
                    <a:pt x="31574" y="15362"/>
                    <a:pt x="28812" y="12476"/>
                  </a:cubicBezTo>
                  <a:cubicBezTo>
                    <a:pt x="26147" y="9733"/>
                    <a:pt x="22338" y="8247"/>
                    <a:pt x="18529" y="8380"/>
                  </a:cubicBezTo>
                  <a:cubicBezTo>
                    <a:pt x="14622" y="8247"/>
                    <a:pt x="10906" y="9733"/>
                    <a:pt x="8143" y="12476"/>
                  </a:cubicBezTo>
                  <a:cubicBezTo>
                    <a:pt x="5381" y="15381"/>
                    <a:pt x="3953" y="19249"/>
                    <a:pt x="4051" y="23239"/>
                  </a:cubicBezTo>
                  <a:cubicBezTo>
                    <a:pt x="3860" y="27221"/>
                    <a:pt x="5288" y="31098"/>
                    <a:pt x="8050" y="34003"/>
                  </a:cubicBezTo>
                  <a:close/>
                </a:path>
              </a:pathLst>
            </a:custGeom>
            <a:solidFill>
              <a:srgbClr val="6D6E71"/>
            </a:solidFill>
            <a:ln w="9525" cap="flat">
              <a:noFill/>
              <a:prstDash val="solid"/>
              <a:miter/>
            </a:ln>
          </p:spPr>
          <p:txBody>
            <a:bodyPr rtlCol="0" anchor="ctr"/>
            <a:lstStyle/>
            <a:p>
              <a:endParaRPr lang="en-US"/>
            </a:p>
          </p:txBody>
        </p:sp>
        <p:sp>
          <p:nvSpPr>
            <p:cNvPr id="885" name="Freeform: Shape 884">
              <a:extLst>
                <a:ext uri="{FF2B5EF4-FFF2-40B4-BE49-F238E27FC236}">
                  <a16:creationId xmlns:a16="http://schemas.microsoft.com/office/drawing/2014/main" id="{A57ADFA5-9660-4F34-9CCD-4E5365E1857D}"/>
                </a:ext>
              </a:extLst>
            </p:cNvPr>
            <p:cNvSpPr/>
            <p:nvPr/>
          </p:nvSpPr>
          <p:spPr>
            <a:xfrm>
              <a:off x="18231420" y="1871471"/>
              <a:ext cx="9525" cy="63627"/>
            </a:xfrm>
            <a:custGeom>
              <a:avLst/>
              <a:gdLst>
                <a:gd name="connsiteX0" fmla="*/ 4048 w 9525"/>
                <a:gd name="connsiteY0" fmla="*/ 63447 h 63627"/>
                <a:gd name="connsiteX1" fmla="*/ -5477 w 9525"/>
                <a:gd name="connsiteY1" fmla="*/ 63447 h 63627"/>
                <a:gd name="connsiteX2" fmla="*/ -5477 w 9525"/>
                <a:gd name="connsiteY2" fmla="*/ -180 h 63627"/>
                <a:gd name="connsiteX3" fmla="*/ 4048 w 9525"/>
                <a:gd name="connsiteY3" fmla="*/ -180 h 63627"/>
              </a:gdLst>
              <a:ahLst/>
              <a:cxnLst>
                <a:cxn ang="0">
                  <a:pos x="connsiteX0" y="connsiteY0"/>
                </a:cxn>
                <a:cxn ang="0">
                  <a:pos x="connsiteX1" y="connsiteY1"/>
                </a:cxn>
                <a:cxn ang="0">
                  <a:pos x="connsiteX2" y="connsiteY2"/>
                </a:cxn>
                <a:cxn ang="0">
                  <a:pos x="connsiteX3" y="connsiteY3"/>
                </a:cxn>
              </a:cxnLst>
              <a:rect l="l" t="t" r="r" b="b"/>
              <a:pathLst>
                <a:path w="9525" h="63627">
                  <a:moveTo>
                    <a:pt x="4048" y="63447"/>
                  </a:moveTo>
                  <a:lnTo>
                    <a:pt x="-5477" y="63447"/>
                  </a:lnTo>
                  <a:lnTo>
                    <a:pt x="-5477" y="-180"/>
                  </a:lnTo>
                  <a:lnTo>
                    <a:pt x="4048" y="-180"/>
                  </a:lnTo>
                  <a:close/>
                </a:path>
              </a:pathLst>
            </a:custGeom>
            <a:solidFill>
              <a:srgbClr val="6D6E71"/>
            </a:solidFill>
            <a:ln w="9525" cap="flat">
              <a:noFill/>
              <a:prstDash val="solid"/>
              <a:miter/>
            </a:ln>
          </p:spPr>
          <p:txBody>
            <a:bodyPr rtlCol="0" anchor="ctr"/>
            <a:lstStyle/>
            <a:p>
              <a:endParaRPr lang="en-US"/>
            </a:p>
          </p:txBody>
        </p:sp>
        <p:sp>
          <p:nvSpPr>
            <p:cNvPr id="886" name="Freeform: Shape 885">
              <a:extLst>
                <a:ext uri="{FF2B5EF4-FFF2-40B4-BE49-F238E27FC236}">
                  <a16:creationId xmlns:a16="http://schemas.microsoft.com/office/drawing/2014/main" id="{4A6EAB08-4D24-4A17-8B4C-4A70DADDE105}"/>
                </a:ext>
              </a:extLst>
            </p:cNvPr>
            <p:cNvSpPr/>
            <p:nvPr/>
          </p:nvSpPr>
          <p:spPr>
            <a:xfrm>
              <a:off x="18254248" y="1889474"/>
              <a:ext cx="41944" cy="46305"/>
            </a:xfrm>
            <a:custGeom>
              <a:avLst/>
              <a:gdLst>
                <a:gd name="connsiteX0" fmla="*/ 26942 w 41944"/>
                <a:gd name="connsiteY0" fmla="*/ 24490 h 46305"/>
                <a:gd name="connsiteX1" fmla="*/ 26942 w 41944"/>
                <a:gd name="connsiteY1" fmla="*/ -180 h 46305"/>
                <a:gd name="connsiteX2" fmla="*/ 36467 w 41944"/>
                <a:gd name="connsiteY2" fmla="*/ -180 h 46305"/>
                <a:gd name="connsiteX3" fmla="*/ 36467 w 41944"/>
                <a:gd name="connsiteY3" fmla="*/ 45445 h 46305"/>
                <a:gd name="connsiteX4" fmla="*/ 26942 w 41944"/>
                <a:gd name="connsiteY4" fmla="*/ 45445 h 46305"/>
                <a:gd name="connsiteX5" fmla="*/ 26942 w 41944"/>
                <a:gd name="connsiteY5" fmla="*/ 37063 h 46305"/>
                <a:gd name="connsiteX6" fmla="*/ 11794 w 41944"/>
                <a:gd name="connsiteY6" fmla="*/ 46111 h 46305"/>
                <a:gd name="connsiteX7" fmla="*/ -684 w 41944"/>
                <a:gd name="connsiteY7" fmla="*/ 41349 h 46305"/>
                <a:gd name="connsiteX8" fmla="*/ -5446 w 41944"/>
                <a:gd name="connsiteY8" fmla="*/ 27728 h 46305"/>
                <a:gd name="connsiteX9" fmla="*/ -5446 w 41944"/>
                <a:gd name="connsiteY9" fmla="*/ -180 h 46305"/>
                <a:gd name="connsiteX10" fmla="*/ 4079 w 41944"/>
                <a:gd name="connsiteY10" fmla="*/ -180 h 46305"/>
                <a:gd name="connsiteX11" fmla="*/ 4079 w 41944"/>
                <a:gd name="connsiteY11" fmla="*/ 24871 h 46305"/>
                <a:gd name="connsiteX12" fmla="*/ 14557 w 41944"/>
                <a:gd name="connsiteY12" fmla="*/ 37444 h 46305"/>
                <a:gd name="connsiteX13" fmla="*/ 23226 w 41944"/>
                <a:gd name="connsiteY13" fmla="*/ 34110 h 46305"/>
                <a:gd name="connsiteX14" fmla="*/ 26942 w 41944"/>
                <a:gd name="connsiteY14" fmla="*/ 24490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44" h="46305">
                  <a:moveTo>
                    <a:pt x="26942" y="24490"/>
                  </a:moveTo>
                  <a:lnTo>
                    <a:pt x="26942" y="-180"/>
                  </a:lnTo>
                  <a:lnTo>
                    <a:pt x="36467" y="-180"/>
                  </a:lnTo>
                  <a:lnTo>
                    <a:pt x="36467" y="45445"/>
                  </a:lnTo>
                  <a:lnTo>
                    <a:pt x="26942" y="45445"/>
                  </a:lnTo>
                  <a:lnTo>
                    <a:pt x="26942" y="37063"/>
                  </a:lnTo>
                  <a:cubicBezTo>
                    <a:pt x="23989" y="42644"/>
                    <a:pt x="18082" y="46121"/>
                    <a:pt x="11794" y="46111"/>
                  </a:cubicBezTo>
                  <a:cubicBezTo>
                    <a:pt x="7130" y="46302"/>
                    <a:pt x="2651" y="44578"/>
                    <a:pt x="-684" y="41349"/>
                  </a:cubicBezTo>
                  <a:cubicBezTo>
                    <a:pt x="-4014" y="37644"/>
                    <a:pt x="-5730" y="32729"/>
                    <a:pt x="-5446" y="27728"/>
                  </a:cubicBezTo>
                  <a:lnTo>
                    <a:pt x="-5446" y="-180"/>
                  </a:lnTo>
                  <a:lnTo>
                    <a:pt x="4079" y="-180"/>
                  </a:lnTo>
                  <a:lnTo>
                    <a:pt x="4079" y="24871"/>
                  </a:lnTo>
                  <a:cubicBezTo>
                    <a:pt x="4079" y="33253"/>
                    <a:pt x="7604" y="37444"/>
                    <a:pt x="14557" y="37444"/>
                  </a:cubicBezTo>
                  <a:cubicBezTo>
                    <a:pt x="17799" y="37472"/>
                    <a:pt x="20845" y="36282"/>
                    <a:pt x="23226" y="34110"/>
                  </a:cubicBezTo>
                  <a:cubicBezTo>
                    <a:pt x="25891" y="31624"/>
                    <a:pt x="27226" y="28090"/>
                    <a:pt x="26942" y="24490"/>
                  </a:cubicBezTo>
                  <a:close/>
                </a:path>
              </a:pathLst>
            </a:custGeom>
            <a:solidFill>
              <a:srgbClr val="6D6E71"/>
            </a:solidFill>
            <a:ln w="9525" cap="flat">
              <a:noFill/>
              <a:prstDash val="solid"/>
              <a:miter/>
            </a:ln>
          </p:spPr>
          <p:txBody>
            <a:bodyPr rtlCol="0" anchor="ctr"/>
            <a:lstStyle/>
            <a:p>
              <a:endParaRPr lang="en-US"/>
            </a:p>
          </p:txBody>
        </p:sp>
        <p:sp>
          <p:nvSpPr>
            <p:cNvPr id="887" name="Freeform: Shape 886">
              <a:extLst>
                <a:ext uri="{FF2B5EF4-FFF2-40B4-BE49-F238E27FC236}">
                  <a16:creationId xmlns:a16="http://schemas.microsoft.com/office/drawing/2014/main" id="{9DB808F2-82CF-4E40-B5EF-819A06B051CC}"/>
                </a:ext>
              </a:extLst>
            </p:cNvPr>
            <p:cNvSpPr/>
            <p:nvPr/>
          </p:nvSpPr>
          <p:spPr>
            <a:xfrm>
              <a:off x="18310289" y="1888788"/>
              <a:ext cx="41939" cy="46310"/>
            </a:xfrm>
            <a:custGeom>
              <a:avLst/>
              <a:gdLst>
                <a:gd name="connsiteX0" fmla="*/ 4048 w 41939"/>
                <a:gd name="connsiteY0" fmla="*/ 21461 h 46310"/>
                <a:gd name="connsiteX1" fmla="*/ 4048 w 41939"/>
                <a:gd name="connsiteY1" fmla="*/ 46131 h 46310"/>
                <a:gd name="connsiteX2" fmla="*/ -5477 w 41939"/>
                <a:gd name="connsiteY2" fmla="*/ 46131 h 46310"/>
                <a:gd name="connsiteX3" fmla="*/ -5477 w 41939"/>
                <a:gd name="connsiteY3" fmla="*/ 506 h 46310"/>
                <a:gd name="connsiteX4" fmla="*/ 4048 w 41939"/>
                <a:gd name="connsiteY4" fmla="*/ 506 h 46310"/>
                <a:gd name="connsiteX5" fmla="*/ 4048 w 41939"/>
                <a:gd name="connsiteY5" fmla="*/ 8793 h 46310"/>
                <a:gd name="connsiteX6" fmla="*/ 10429 w 41939"/>
                <a:gd name="connsiteY6" fmla="*/ 2220 h 46310"/>
                <a:gd name="connsiteX7" fmla="*/ 19191 w 41939"/>
                <a:gd name="connsiteY7" fmla="*/ -161 h 46310"/>
                <a:gd name="connsiteX8" fmla="*/ 31670 w 41939"/>
                <a:gd name="connsiteY8" fmla="*/ 4506 h 46310"/>
                <a:gd name="connsiteX9" fmla="*/ 36432 w 41939"/>
                <a:gd name="connsiteY9" fmla="*/ 18127 h 46310"/>
                <a:gd name="connsiteX10" fmla="*/ 36432 w 41939"/>
                <a:gd name="connsiteY10" fmla="*/ 46131 h 46310"/>
                <a:gd name="connsiteX11" fmla="*/ 26907 w 41939"/>
                <a:gd name="connsiteY11" fmla="*/ 46131 h 46310"/>
                <a:gd name="connsiteX12" fmla="*/ 26907 w 41939"/>
                <a:gd name="connsiteY12" fmla="*/ 21080 h 46310"/>
                <a:gd name="connsiteX13" fmla="*/ 16429 w 41939"/>
                <a:gd name="connsiteY13" fmla="*/ 8507 h 46310"/>
                <a:gd name="connsiteX14" fmla="*/ 4141 w 41939"/>
                <a:gd name="connsiteY14" fmla="*/ 19775 h 46310"/>
                <a:gd name="connsiteX15" fmla="*/ 4141 w 41939"/>
                <a:gd name="connsiteY15" fmla="*/ 21461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39" h="46310">
                  <a:moveTo>
                    <a:pt x="4048" y="21461"/>
                  </a:moveTo>
                  <a:lnTo>
                    <a:pt x="4048" y="46131"/>
                  </a:lnTo>
                  <a:lnTo>
                    <a:pt x="-5477" y="46131"/>
                  </a:lnTo>
                  <a:lnTo>
                    <a:pt x="-5477" y="506"/>
                  </a:lnTo>
                  <a:lnTo>
                    <a:pt x="4048" y="506"/>
                  </a:lnTo>
                  <a:lnTo>
                    <a:pt x="4048" y="8793"/>
                  </a:lnTo>
                  <a:cubicBezTo>
                    <a:pt x="5569" y="6059"/>
                    <a:pt x="7760" y="3782"/>
                    <a:pt x="10429" y="2220"/>
                  </a:cubicBezTo>
                  <a:cubicBezTo>
                    <a:pt x="13094" y="630"/>
                    <a:pt x="16145" y="-199"/>
                    <a:pt x="19191" y="-161"/>
                  </a:cubicBezTo>
                  <a:cubicBezTo>
                    <a:pt x="23861" y="-380"/>
                    <a:pt x="28335" y="1306"/>
                    <a:pt x="31670" y="4506"/>
                  </a:cubicBezTo>
                  <a:cubicBezTo>
                    <a:pt x="35004" y="8211"/>
                    <a:pt x="36716" y="13127"/>
                    <a:pt x="36432" y="18127"/>
                  </a:cubicBezTo>
                  <a:lnTo>
                    <a:pt x="36432" y="46131"/>
                  </a:lnTo>
                  <a:lnTo>
                    <a:pt x="26907" y="46131"/>
                  </a:lnTo>
                  <a:lnTo>
                    <a:pt x="26907" y="21080"/>
                  </a:lnTo>
                  <a:cubicBezTo>
                    <a:pt x="26907" y="12698"/>
                    <a:pt x="23480" y="8507"/>
                    <a:pt x="16429" y="8507"/>
                  </a:cubicBezTo>
                  <a:cubicBezTo>
                    <a:pt x="9950" y="8211"/>
                    <a:pt x="4430" y="13260"/>
                    <a:pt x="4141" y="19775"/>
                  </a:cubicBezTo>
                  <a:cubicBezTo>
                    <a:pt x="4048" y="20337"/>
                    <a:pt x="4048" y="20899"/>
                    <a:pt x="4141" y="21461"/>
                  </a:cubicBezTo>
                  <a:close/>
                </a:path>
              </a:pathLst>
            </a:custGeom>
            <a:solidFill>
              <a:srgbClr val="6D6E71"/>
            </a:solidFill>
            <a:ln w="9525" cap="flat">
              <a:noFill/>
              <a:prstDash val="solid"/>
              <a:miter/>
            </a:ln>
          </p:spPr>
          <p:txBody>
            <a:bodyPr rtlCol="0" anchor="ctr"/>
            <a:lstStyle/>
            <a:p>
              <a:endParaRPr lang="en-US"/>
            </a:p>
          </p:txBody>
        </p:sp>
        <p:sp>
          <p:nvSpPr>
            <p:cNvPr id="888" name="Freeform: Shape 887">
              <a:extLst>
                <a:ext uri="{FF2B5EF4-FFF2-40B4-BE49-F238E27FC236}">
                  <a16:creationId xmlns:a16="http://schemas.microsoft.com/office/drawing/2014/main" id="{CD13C79D-D2D6-4130-8CE8-99A25488224F}"/>
                </a:ext>
              </a:extLst>
            </p:cNvPr>
            <p:cNvSpPr/>
            <p:nvPr/>
          </p:nvSpPr>
          <p:spPr>
            <a:xfrm>
              <a:off x="18362105" y="1875186"/>
              <a:ext cx="31718" cy="60580"/>
            </a:xfrm>
            <a:custGeom>
              <a:avLst/>
              <a:gdLst>
                <a:gd name="connsiteX0" fmla="*/ 9857 w 31718"/>
                <a:gd name="connsiteY0" fmla="*/ 21823 h 60580"/>
                <a:gd name="connsiteX1" fmla="*/ 9857 w 31718"/>
                <a:gd name="connsiteY1" fmla="*/ 44968 h 60580"/>
                <a:gd name="connsiteX2" fmla="*/ 11573 w 31718"/>
                <a:gd name="connsiteY2" fmla="*/ 50112 h 60580"/>
                <a:gd name="connsiteX3" fmla="*/ 16336 w 31718"/>
                <a:gd name="connsiteY3" fmla="*/ 52112 h 60580"/>
                <a:gd name="connsiteX4" fmla="*/ 22242 w 31718"/>
                <a:gd name="connsiteY4" fmla="*/ 49064 h 60580"/>
                <a:gd name="connsiteX5" fmla="*/ 26242 w 31718"/>
                <a:gd name="connsiteY5" fmla="*/ 55827 h 60580"/>
                <a:gd name="connsiteX6" fmla="*/ 15001 w 31718"/>
                <a:gd name="connsiteY6" fmla="*/ 60399 h 60580"/>
                <a:gd name="connsiteX7" fmla="*/ 4523 w 31718"/>
                <a:gd name="connsiteY7" fmla="*/ 56113 h 60580"/>
                <a:gd name="connsiteX8" fmla="*/ 239 w 31718"/>
                <a:gd name="connsiteY8" fmla="*/ 44683 h 60580"/>
                <a:gd name="connsiteX9" fmla="*/ 239 w 31718"/>
                <a:gd name="connsiteY9" fmla="*/ 21823 h 60580"/>
                <a:gd name="connsiteX10" fmla="*/ -5477 w 31718"/>
                <a:gd name="connsiteY10" fmla="*/ 21823 h 60580"/>
                <a:gd name="connsiteX11" fmla="*/ -5477 w 31718"/>
                <a:gd name="connsiteY11" fmla="*/ 14108 h 60580"/>
                <a:gd name="connsiteX12" fmla="*/ 239 w 31718"/>
                <a:gd name="connsiteY12" fmla="*/ 14108 h 60580"/>
                <a:gd name="connsiteX13" fmla="*/ 239 w 31718"/>
                <a:gd name="connsiteY13" fmla="*/ -180 h 60580"/>
                <a:gd name="connsiteX14" fmla="*/ 9764 w 31718"/>
                <a:gd name="connsiteY14" fmla="*/ -180 h 60580"/>
                <a:gd name="connsiteX15" fmla="*/ 9764 w 31718"/>
                <a:gd name="connsiteY15" fmla="*/ 14108 h 60580"/>
                <a:gd name="connsiteX16" fmla="*/ 21763 w 31718"/>
                <a:gd name="connsiteY16" fmla="*/ 14108 h 60580"/>
                <a:gd name="connsiteX17" fmla="*/ 21763 w 31718"/>
                <a:gd name="connsiteY17" fmla="*/ 21823 h 6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0">
                  <a:moveTo>
                    <a:pt x="9857" y="21823"/>
                  </a:moveTo>
                  <a:lnTo>
                    <a:pt x="9857" y="44968"/>
                  </a:lnTo>
                  <a:cubicBezTo>
                    <a:pt x="9764" y="46835"/>
                    <a:pt x="10336" y="48683"/>
                    <a:pt x="11573" y="50112"/>
                  </a:cubicBezTo>
                  <a:cubicBezTo>
                    <a:pt x="12717" y="51484"/>
                    <a:pt x="14527" y="52226"/>
                    <a:pt x="16336" y="52112"/>
                  </a:cubicBezTo>
                  <a:cubicBezTo>
                    <a:pt x="18619" y="51979"/>
                    <a:pt x="20810" y="50865"/>
                    <a:pt x="22242" y="49064"/>
                  </a:cubicBezTo>
                  <a:lnTo>
                    <a:pt x="26242" y="55827"/>
                  </a:lnTo>
                  <a:cubicBezTo>
                    <a:pt x="23191" y="58723"/>
                    <a:pt x="19191" y="60361"/>
                    <a:pt x="15001" y="60399"/>
                  </a:cubicBezTo>
                  <a:cubicBezTo>
                    <a:pt x="11094" y="60456"/>
                    <a:pt x="7285" y="58904"/>
                    <a:pt x="4523" y="56113"/>
                  </a:cubicBezTo>
                  <a:cubicBezTo>
                    <a:pt x="1569" y="53074"/>
                    <a:pt x="-49" y="48921"/>
                    <a:pt x="239" y="44683"/>
                  </a:cubicBezTo>
                  <a:lnTo>
                    <a:pt x="239" y="21823"/>
                  </a:lnTo>
                  <a:lnTo>
                    <a:pt x="-5477" y="21823"/>
                  </a:lnTo>
                  <a:lnTo>
                    <a:pt x="-5477" y="14108"/>
                  </a:lnTo>
                  <a:lnTo>
                    <a:pt x="239" y="14108"/>
                  </a:lnTo>
                  <a:lnTo>
                    <a:pt x="239" y="-180"/>
                  </a:lnTo>
                  <a:lnTo>
                    <a:pt x="9764" y="-180"/>
                  </a:lnTo>
                  <a:lnTo>
                    <a:pt x="9764" y="14108"/>
                  </a:lnTo>
                  <a:lnTo>
                    <a:pt x="21763" y="14108"/>
                  </a:lnTo>
                  <a:lnTo>
                    <a:pt x="21763" y="21823"/>
                  </a:lnTo>
                  <a:close/>
                </a:path>
              </a:pathLst>
            </a:custGeom>
            <a:solidFill>
              <a:srgbClr val="6D6E71"/>
            </a:solidFill>
            <a:ln w="9525" cap="flat">
              <a:noFill/>
              <a:prstDash val="solid"/>
              <a:miter/>
            </a:ln>
          </p:spPr>
          <p:txBody>
            <a:bodyPr rtlCol="0" anchor="ctr"/>
            <a:lstStyle/>
            <a:p>
              <a:endParaRPr lang="en-US"/>
            </a:p>
          </p:txBody>
        </p:sp>
        <p:sp>
          <p:nvSpPr>
            <p:cNvPr id="889" name="Freeform: Shape 888">
              <a:extLst>
                <a:ext uri="{FF2B5EF4-FFF2-40B4-BE49-F238E27FC236}">
                  <a16:creationId xmlns:a16="http://schemas.microsoft.com/office/drawing/2014/main" id="{87DF5EC3-7024-4E34-BEA0-A8DD393392E8}"/>
                </a:ext>
              </a:extLst>
            </p:cNvPr>
            <p:cNvSpPr/>
            <p:nvPr/>
          </p:nvSpPr>
          <p:spPr>
            <a:xfrm>
              <a:off x="18397986" y="1888407"/>
              <a:ext cx="40559" cy="47370"/>
            </a:xfrm>
            <a:custGeom>
              <a:avLst/>
              <a:gdLst>
                <a:gd name="connsiteX0" fmla="*/ 34842 w 40559"/>
                <a:gd name="connsiteY0" fmla="*/ 46511 h 47370"/>
                <a:gd name="connsiteX1" fmla="*/ 26173 w 40559"/>
                <a:gd name="connsiteY1" fmla="*/ 46511 h 47370"/>
                <a:gd name="connsiteX2" fmla="*/ 26173 w 40559"/>
                <a:gd name="connsiteY2" fmla="*/ 40415 h 47370"/>
                <a:gd name="connsiteX3" fmla="*/ 10932 w 40559"/>
                <a:gd name="connsiteY3" fmla="*/ 47178 h 47370"/>
                <a:gd name="connsiteX4" fmla="*/ -783 w 40559"/>
                <a:gd name="connsiteY4" fmla="*/ 43178 h 47370"/>
                <a:gd name="connsiteX5" fmla="*/ -5448 w 40559"/>
                <a:gd name="connsiteY5" fmla="*/ 32414 h 47370"/>
                <a:gd name="connsiteX6" fmla="*/ -495 w 40559"/>
                <a:gd name="connsiteY6" fmla="*/ 22318 h 47370"/>
                <a:gd name="connsiteX7" fmla="*/ 12932 w 40559"/>
                <a:gd name="connsiteY7" fmla="*/ 18984 h 47370"/>
                <a:gd name="connsiteX8" fmla="*/ 25410 w 40559"/>
                <a:gd name="connsiteY8" fmla="*/ 18984 h 47370"/>
                <a:gd name="connsiteX9" fmla="*/ 25410 w 40559"/>
                <a:gd name="connsiteY9" fmla="*/ 17270 h 47370"/>
                <a:gd name="connsiteX10" fmla="*/ 15220 w 40559"/>
                <a:gd name="connsiteY10" fmla="*/ 7745 h 47370"/>
                <a:gd name="connsiteX11" fmla="*/ 2077 w 40559"/>
                <a:gd name="connsiteY11" fmla="*/ 12412 h 47370"/>
                <a:gd name="connsiteX12" fmla="*/ -2211 w 40559"/>
                <a:gd name="connsiteY12" fmla="*/ 6411 h 47370"/>
                <a:gd name="connsiteX13" fmla="*/ 16839 w 40559"/>
                <a:gd name="connsiteY13" fmla="*/ -161 h 47370"/>
                <a:gd name="connsiteX14" fmla="*/ 29982 w 40559"/>
                <a:gd name="connsiteY14" fmla="*/ 3839 h 47370"/>
                <a:gd name="connsiteX15" fmla="*/ 35033 w 40559"/>
                <a:gd name="connsiteY15" fmla="*/ 16698 h 47370"/>
                <a:gd name="connsiteX16" fmla="*/ 25317 w 40559"/>
                <a:gd name="connsiteY16" fmla="*/ 29557 h 47370"/>
                <a:gd name="connsiteX17" fmla="*/ 25317 w 40559"/>
                <a:gd name="connsiteY17" fmla="*/ 25652 h 47370"/>
                <a:gd name="connsiteX18" fmla="*/ 14458 w 40559"/>
                <a:gd name="connsiteY18" fmla="*/ 25652 h 47370"/>
                <a:gd name="connsiteX19" fmla="*/ 4077 w 40559"/>
                <a:gd name="connsiteY19" fmla="*/ 32129 h 47370"/>
                <a:gd name="connsiteX20" fmla="*/ 6649 w 40559"/>
                <a:gd name="connsiteY20" fmla="*/ 37272 h 47370"/>
                <a:gd name="connsiteX21" fmla="*/ 21890 w 40559"/>
                <a:gd name="connsiteY21" fmla="*/ 36415 h 47370"/>
                <a:gd name="connsiteX22" fmla="*/ 25317 w 40559"/>
                <a:gd name="connsiteY22" fmla="*/ 29557 h 4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559" h="47370">
                  <a:moveTo>
                    <a:pt x="34842" y="46511"/>
                  </a:moveTo>
                  <a:lnTo>
                    <a:pt x="26173" y="46511"/>
                  </a:lnTo>
                  <a:lnTo>
                    <a:pt x="26173" y="40415"/>
                  </a:lnTo>
                  <a:cubicBezTo>
                    <a:pt x="22364" y="44892"/>
                    <a:pt x="16746" y="47388"/>
                    <a:pt x="10932" y="47178"/>
                  </a:cubicBezTo>
                  <a:cubicBezTo>
                    <a:pt x="6649" y="47331"/>
                    <a:pt x="2458" y="45911"/>
                    <a:pt x="-783" y="43178"/>
                  </a:cubicBezTo>
                  <a:cubicBezTo>
                    <a:pt x="-3927" y="40482"/>
                    <a:pt x="-5639" y="36529"/>
                    <a:pt x="-5448" y="32414"/>
                  </a:cubicBezTo>
                  <a:cubicBezTo>
                    <a:pt x="-5737" y="28404"/>
                    <a:pt x="-3830" y="24556"/>
                    <a:pt x="-495" y="22318"/>
                  </a:cubicBezTo>
                  <a:cubicBezTo>
                    <a:pt x="3598" y="19927"/>
                    <a:pt x="8267" y="18765"/>
                    <a:pt x="12932" y="18984"/>
                  </a:cubicBezTo>
                  <a:lnTo>
                    <a:pt x="25410" y="18984"/>
                  </a:lnTo>
                  <a:lnTo>
                    <a:pt x="25410" y="17270"/>
                  </a:lnTo>
                  <a:cubicBezTo>
                    <a:pt x="25410" y="11173"/>
                    <a:pt x="21983" y="7745"/>
                    <a:pt x="15220" y="7745"/>
                  </a:cubicBezTo>
                  <a:cubicBezTo>
                    <a:pt x="10458" y="7964"/>
                    <a:pt x="5886" y="9592"/>
                    <a:pt x="2077" y="12412"/>
                  </a:cubicBezTo>
                  <a:lnTo>
                    <a:pt x="-2211" y="6411"/>
                  </a:lnTo>
                  <a:cubicBezTo>
                    <a:pt x="3123" y="2058"/>
                    <a:pt x="9886" y="-276"/>
                    <a:pt x="16839" y="-161"/>
                  </a:cubicBezTo>
                  <a:cubicBezTo>
                    <a:pt x="21508" y="-361"/>
                    <a:pt x="26173" y="1048"/>
                    <a:pt x="29982" y="3839"/>
                  </a:cubicBezTo>
                  <a:cubicBezTo>
                    <a:pt x="33605" y="7097"/>
                    <a:pt x="35414" y="11859"/>
                    <a:pt x="35033" y="16698"/>
                  </a:cubicBezTo>
                  <a:close/>
                  <a:moveTo>
                    <a:pt x="25317" y="29557"/>
                  </a:moveTo>
                  <a:lnTo>
                    <a:pt x="25317" y="25652"/>
                  </a:lnTo>
                  <a:lnTo>
                    <a:pt x="14458" y="25652"/>
                  </a:lnTo>
                  <a:cubicBezTo>
                    <a:pt x="7602" y="25652"/>
                    <a:pt x="4077" y="27842"/>
                    <a:pt x="4077" y="32129"/>
                  </a:cubicBezTo>
                  <a:cubicBezTo>
                    <a:pt x="3979" y="34176"/>
                    <a:pt x="4933" y="36129"/>
                    <a:pt x="6649" y="37272"/>
                  </a:cubicBezTo>
                  <a:cubicBezTo>
                    <a:pt x="11504" y="39834"/>
                    <a:pt x="17318" y="39510"/>
                    <a:pt x="21890" y="36415"/>
                  </a:cubicBezTo>
                  <a:cubicBezTo>
                    <a:pt x="24080" y="34834"/>
                    <a:pt x="25410" y="32271"/>
                    <a:pt x="25317" y="29557"/>
                  </a:cubicBezTo>
                  <a:close/>
                </a:path>
              </a:pathLst>
            </a:custGeom>
            <a:solidFill>
              <a:srgbClr val="6D6E71"/>
            </a:solidFill>
            <a:ln w="9525" cap="flat">
              <a:noFill/>
              <a:prstDash val="solid"/>
              <a:miter/>
            </a:ln>
          </p:spPr>
          <p:txBody>
            <a:bodyPr rtlCol="0" anchor="ctr"/>
            <a:lstStyle/>
            <a:p>
              <a:endParaRPr lang="en-US"/>
            </a:p>
          </p:txBody>
        </p:sp>
        <p:sp>
          <p:nvSpPr>
            <p:cNvPr id="890" name="Freeform: Shape 889">
              <a:extLst>
                <a:ext uri="{FF2B5EF4-FFF2-40B4-BE49-F238E27FC236}">
                  <a16:creationId xmlns:a16="http://schemas.microsoft.com/office/drawing/2014/main" id="{4BCCB4E8-7250-4247-9FB3-68D65364A6CC}"/>
                </a:ext>
              </a:extLst>
            </p:cNvPr>
            <p:cNvSpPr/>
            <p:nvPr/>
          </p:nvSpPr>
          <p:spPr>
            <a:xfrm>
              <a:off x="18451829" y="1889188"/>
              <a:ext cx="24193" cy="45910"/>
            </a:xfrm>
            <a:custGeom>
              <a:avLst/>
              <a:gdLst>
                <a:gd name="connsiteX0" fmla="*/ 18336 w 24193"/>
                <a:gd name="connsiteY0" fmla="*/ 9059 h 45910"/>
                <a:gd name="connsiteX1" fmla="*/ 7667 w 24193"/>
                <a:gd name="connsiteY1" fmla="*/ 13726 h 45910"/>
                <a:gd name="connsiteX2" fmla="*/ 4048 w 24193"/>
                <a:gd name="connsiteY2" fmla="*/ 26204 h 45910"/>
                <a:gd name="connsiteX3" fmla="*/ 4048 w 24193"/>
                <a:gd name="connsiteY3" fmla="*/ 45731 h 45910"/>
                <a:gd name="connsiteX4" fmla="*/ -5477 w 24193"/>
                <a:gd name="connsiteY4" fmla="*/ 45731 h 45910"/>
                <a:gd name="connsiteX5" fmla="*/ -5477 w 24193"/>
                <a:gd name="connsiteY5" fmla="*/ 106 h 45910"/>
                <a:gd name="connsiteX6" fmla="*/ 4048 w 24193"/>
                <a:gd name="connsiteY6" fmla="*/ 106 h 45910"/>
                <a:gd name="connsiteX7" fmla="*/ 4048 w 24193"/>
                <a:gd name="connsiteY7" fmla="*/ 9631 h 45910"/>
                <a:gd name="connsiteX8" fmla="*/ 10336 w 24193"/>
                <a:gd name="connsiteY8" fmla="*/ 2582 h 45910"/>
                <a:gd name="connsiteX9" fmla="*/ 18717 w 24193"/>
                <a:gd name="connsiteY9" fmla="*/ -180 h 45910"/>
                <a:gd name="connsiteX10" fmla="*/ 18717 w 24193"/>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5910">
                  <a:moveTo>
                    <a:pt x="18336" y="9059"/>
                  </a:moveTo>
                  <a:cubicBezTo>
                    <a:pt x="14238" y="8812"/>
                    <a:pt x="10239" y="10545"/>
                    <a:pt x="7667" y="13726"/>
                  </a:cubicBezTo>
                  <a:cubicBezTo>
                    <a:pt x="5002" y="17336"/>
                    <a:pt x="3764" y="21747"/>
                    <a:pt x="4048" y="26204"/>
                  </a:cubicBezTo>
                  <a:lnTo>
                    <a:pt x="4048" y="45731"/>
                  </a:lnTo>
                  <a:lnTo>
                    <a:pt x="-5477" y="45731"/>
                  </a:lnTo>
                  <a:lnTo>
                    <a:pt x="-5477" y="106"/>
                  </a:lnTo>
                  <a:lnTo>
                    <a:pt x="4048" y="106"/>
                  </a:lnTo>
                  <a:lnTo>
                    <a:pt x="4048" y="9631"/>
                  </a:lnTo>
                  <a:cubicBezTo>
                    <a:pt x="5574" y="6821"/>
                    <a:pt x="7667" y="4401"/>
                    <a:pt x="10336" y="2582"/>
                  </a:cubicBezTo>
                  <a:cubicBezTo>
                    <a:pt x="12810" y="820"/>
                    <a:pt x="15671" y="-142"/>
                    <a:pt x="18717" y="-180"/>
                  </a:cubicBezTo>
                  <a:lnTo>
                    <a:pt x="18717" y="9345"/>
                  </a:lnTo>
                  <a:close/>
                </a:path>
              </a:pathLst>
            </a:custGeom>
            <a:solidFill>
              <a:srgbClr val="6D6E71"/>
            </a:solidFill>
            <a:ln w="9525" cap="flat">
              <a:noFill/>
              <a:prstDash val="solid"/>
              <a:miter/>
            </a:ln>
          </p:spPr>
          <p:txBody>
            <a:bodyPr rtlCol="0" anchor="ctr"/>
            <a:lstStyle/>
            <a:p>
              <a:endParaRPr lang="en-US"/>
            </a:p>
          </p:txBody>
        </p:sp>
        <p:sp>
          <p:nvSpPr>
            <p:cNvPr id="891" name="Freeform: Shape 890">
              <a:extLst>
                <a:ext uri="{FF2B5EF4-FFF2-40B4-BE49-F238E27FC236}">
                  <a16:creationId xmlns:a16="http://schemas.microsoft.com/office/drawing/2014/main" id="{EF00BEF0-0DA9-4D15-AE7F-DF6B5C6141EF}"/>
                </a:ext>
              </a:extLst>
            </p:cNvPr>
            <p:cNvSpPr/>
            <p:nvPr/>
          </p:nvSpPr>
          <p:spPr>
            <a:xfrm>
              <a:off x="18480786" y="1889474"/>
              <a:ext cx="47815" cy="63817"/>
            </a:xfrm>
            <a:custGeom>
              <a:avLst/>
              <a:gdLst>
                <a:gd name="connsiteX0" fmla="*/ 6429 w 47815"/>
                <a:gd name="connsiteY0" fmla="*/ 63638 h 63817"/>
                <a:gd name="connsiteX1" fmla="*/ -4905 w 47815"/>
                <a:gd name="connsiteY1" fmla="*/ 59066 h 63817"/>
                <a:gd name="connsiteX2" fmla="*/ -524 w 47815"/>
                <a:gd name="connsiteY2" fmla="*/ 51255 h 63817"/>
                <a:gd name="connsiteX3" fmla="*/ 5667 w 47815"/>
                <a:gd name="connsiteY3" fmla="*/ 54113 h 63817"/>
                <a:gd name="connsiteX4" fmla="*/ 10904 w 47815"/>
                <a:gd name="connsiteY4" fmla="*/ 51731 h 63817"/>
                <a:gd name="connsiteX5" fmla="*/ 12908 w 47815"/>
                <a:gd name="connsiteY5" fmla="*/ 46683 h 63817"/>
                <a:gd name="connsiteX6" fmla="*/ -5477 w 47815"/>
                <a:gd name="connsiteY6" fmla="*/ -180 h 63817"/>
                <a:gd name="connsiteX7" fmla="*/ 4811 w 47815"/>
                <a:gd name="connsiteY7" fmla="*/ -180 h 63817"/>
                <a:gd name="connsiteX8" fmla="*/ 18429 w 47815"/>
                <a:gd name="connsiteY8" fmla="*/ 33443 h 63817"/>
                <a:gd name="connsiteX9" fmla="*/ 32051 w 47815"/>
                <a:gd name="connsiteY9" fmla="*/ -180 h 63817"/>
                <a:gd name="connsiteX10" fmla="*/ 42339 w 47815"/>
                <a:gd name="connsiteY10" fmla="*/ -180 h 63817"/>
                <a:gd name="connsiteX11" fmla="*/ 20243 w 47815"/>
                <a:gd name="connsiteY11" fmla="*/ 54017 h 63817"/>
                <a:gd name="connsiteX12" fmla="*/ 14620 w 47815"/>
                <a:gd name="connsiteY12" fmla="*/ 61066 h 63817"/>
                <a:gd name="connsiteX13" fmla="*/ 6429 w 47815"/>
                <a:gd name="connsiteY13" fmla="*/ 63638 h 6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815" h="63817">
                  <a:moveTo>
                    <a:pt x="6429" y="63638"/>
                  </a:moveTo>
                  <a:cubicBezTo>
                    <a:pt x="2239" y="63609"/>
                    <a:pt x="-1858" y="61980"/>
                    <a:pt x="-4905" y="59066"/>
                  </a:cubicBezTo>
                  <a:lnTo>
                    <a:pt x="-524" y="51255"/>
                  </a:lnTo>
                  <a:cubicBezTo>
                    <a:pt x="1095" y="52941"/>
                    <a:pt x="3285" y="53960"/>
                    <a:pt x="5667" y="54113"/>
                  </a:cubicBezTo>
                  <a:cubicBezTo>
                    <a:pt x="7667" y="54198"/>
                    <a:pt x="9666" y="53312"/>
                    <a:pt x="10904" y="51731"/>
                  </a:cubicBezTo>
                  <a:cubicBezTo>
                    <a:pt x="12145" y="50360"/>
                    <a:pt x="12908" y="48559"/>
                    <a:pt x="12908" y="46683"/>
                  </a:cubicBezTo>
                  <a:cubicBezTo>
                    <a:pt x="12908" y="45921"/>
                    <a:pt x="6811" y="30300"/>
                    <a:pt x="-5477" y="-180"/>
                  </a:cubicBezTo>
                  <a:lnTo>
                    <a:pt x="4811" y="-180"/>
                  </a:lnTo>
                  <a:lnTo>
                    <a:pt x="18429" y="33443"/>
                  </a:lnTo>
                  <a:lnTo>
                    <a:pt x="32051" y="-180"/>
                  </a:lnTo>
                  <a:lnTo>
                    <a:pt x="42339" y="-180"/>
                  </a:lnTo>
                  <a:lnTo>
                    <a:pt x="20243" y="54017"/>
                  </a:lnTo>
                  <a:cubicBezTo>
                    <a:pt x="19001" y="56818"/>
                    <a:pt x="17099" y="59256"/>
                    <a:pt x="14620" y="61066"/>
                  </a:cubicBezTo>
                  <a:cubicBezTo>
                    <a:pt x="12238" y="62752"/>
                    <a:pt x="9383" y="63647"/>
                    <a:pt x="6429" y="63638"/>
                  </a:cubicBezTo>
                  <a:close/>
                </a:path>
              </a:pathLst>
            </a:custGeom>
            <a:solidFill>
              <a:srgbClr val="6D6E71"/>
            </a:solidFill>
            <a:ln w="9525" cap="flat">
              <a:noFill/>
              <a:prstDash val="solid"/>
              <a:miter/>
            </a:ln>
          </p:spPr>
          <p:txBody>
            <a:bodyPr rtlCol="0" anchor="ctr"/>
            <a:lstStyle/>
            <a:p>
              <a:endParaRPr lang="en-US"/>
            </a:p>
          </p:txBody>
        </p:sp>
        <p:sp>
          <p:nvSpPr>
            <p:cNvPr id="892" name="Freeform: Shape 891">
              <a:extLst>
                <a:ext uri="{FF2B5EF4-FFF2-40B4-BE49-F238E27FC236}">
                  <a16:creationId xmlns:a16="http://schemas.microsoft.com/office/drawing/2014/main" id="{C021C436-B0FD-40AE-9524-A8963F32F07C}"/>
                </a:ext>
              </a:extLst>
            </p:cNvPr>
            <p:cNvSpPr/>
            <p:nvPr/>
          </p:nvSpPr>
          <p:spPr>
            <a:xfrm>
              <a:off x="17469708" y="2253445"/>
              <a:ext cx="54051" cy="60106"/>
            </a:xfrm>
            <a:custGeom>
              <a:avLst/>
              <a:gdLst>
                <a:gd name="connsiteX0" fmla="*/ 39860 w 54051"/>
                <a:gd name="connsiteY0" fmla="*/ 7800 h 60106"/>
                <a:gd name="connsiteX1" fmla="*/ 48529 w 54051"/>
                <a:gd name="connsiteY1" fmla="*/ 29613 h 60106"/>
                <a:gd name="connsiteX2" fmla="*/ 40148 w 54051"/>
                <a:gd name="connsiteY2" fmla="*/ 51711 h 60106"/>
                <a:gd name="connsiteX3" fmla="*/ 14429 w 54051"/>
                <a:gd name="connsiteY3" fmla="*/ 59807 h 60106"/>
                <a:gd name="connsiteX4" fmla="*/ -5477 w 54051"/>
                <a:gd name="connsiteY4" fmla="*/ 59807 h 60106"/>
                <a:gd name="connsiteX5" fmla="*/ -5477 w 54051"/>
                <a:gd name="connsiteY5" fmla="*/ -105 h 60106"/>
                <a:gd name="connsiteX6" fmla="*/ 15094 w 54051"/>
                <a:gd name="connsiteY6" fmla="*/ -105 h 60106"/>
                <a:gd name="connsiteX7" fmla="*/ 39860 w 54051"/>
                <a:gd name="connsiteY7" fmla="*/ 7800 h 60106"/>
                <a:gd name="connsiteX8" fmla="*/ 38339 w 54051"/>
                <a:gd name="connsiteY8" fmla="*/ 29803 h 60106"/>
                <a:gd name="connsiteX9" fmla="*/ 14713 w 54051"/>
                <a:gd name="connsiteY9" fmla="*/ 9229 h 60106"/>
                <a:gd name="connsiteX10" fmla="*/ 5095 w 54051"/>
                <a:gd name="connsiteY10" fmla="*/ 9229 h 60106"/>
                <a:gd name="connsiteX11" fmla="*/ 5095 w 54051"/>
                <a:gd name="connsiteY11" fmla="*/ 50282 h 60106"/>
                <a:gd name="connsiteX12" fmla="*/ 16336 w 54051"/>
                <a:gd name="connsiteY12" fmla="*/ 50282 h 60106"/>
                <a:gd name="connsiteX13" fmla="*/ 33005 w 54051"/>
                <a:gd name="connsiteY13" fmla="*/ 45138 h 60106"/>
                <a:gd name="connsiteX14" fmla="*/ 38339 w 54051"/>
                <a:gd name="connsiteY14" fmla="*/ 29803 h 60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051" h="60106">
                  <a:moveTo>
                    <a:pt x="39860" y="7800"/>
                  </a:moveTo>
                  <a:cubicBezTo>
                    <a:pt x="45767" y="13449"/>
                    <a:pt x="49004" y="21421"/>
                    <a:pt x="48529" y="29613"/>
                  </a:cubicBezTo>
                  <a:cubicBezTo>
                    <a:pt x="48911" y="37823"/>
                    <a:pt x="45860" y="45824"/>
                    <a:pt x="40148" y="51711"/>
                  </a:cubicBezTo>
                  <a:cubicBezTo>
                    <a:pt x="33005" y="57664"/>
                    <a:pt x="23763" y="60569"/>
                    <a:pt x="14429" y="59807"/>
                  </a:cubicBezTo>
                  <a:lnTo>
                    <a:pt x="-5477" y="59807"/>
                  </a:lnTo>
                  <a:lnTo>
                    <a:pt x="-5477" y="-105"/>
                  </a:lnTo>
                  <a:lnTo>
                    <a:pt x="15094" y="-105"/>
                  </a:lnTo>
                  <a:cubicBezTo>
                    <a:pt x="24052" y="-686"/>
                    <a:pt x="32907" y="2142"/>
                    <a:pt x="39860" y="7800"/>
                  </a:cubicBezTo>
                  <a:close/>
                  <a:moveTo>
                    <a:pt x="38339" y="29803"/>
                  </a:moveTo>
                  <a:cubicBezTo>
                    <a:pt x="38339" y="16087"/>
                    <a:pt x="30433" y="9229"/>
                    <a:pt x="14713" y="9229"/>
                  </a:cubicBezTo>
                  <a:lnTo>
                    <a:pt x="5095" y="9229"/>
                  </a:lnTo>
                  <a:lnTo>
                    <a:pt x="5095" y="50282"/>
                  </a:lnTo>
                  <a:lnTo>
                    <a:pt x="16336" y="50282"/>
                  </a:lnTo>
                  <a:cubicBezTo>
                    <a:pt x="22335" y="50682"/>
                    <a:pt x="28242" y="48853"/>
                    <a:pt x="33005" y="45138"/>
                  </a:cubicBezTo>
                  <a:cubicBezTo>
                    <a:pt x="36907" y="41033"/>
                    <a:pt x="38814" y="35442"/>
                    <a:pt x="38339" y="29803"/>
                  </a:cubicBezTo>
                  <a:close/>
                </a:path>
              </a:pathLst>
            </a:custGeom>
            <a:solidFill>
              <a:srgbClr val="6D6E71"/>
            </a:solidFill>
            <a:ln w="9525" cap="flat">
              <a:noFill/>
              <a:prstDash val="solid"/>
              <a:miter/>
            </a:ln>
          </p:spPr>
          <p:txBody>
            <a:bodyPr rtlCol="0" anchor="ctr"/>
            <a:lstStyle/>
            <a:p>
              <a:endParaRPr lang="en-US"/>
            </a:p>
          </p:txBody>
        </p:sp>
        <p:sp>
          <p:nvSpPr>
            <p:cNvPr id="893" name="Freeform: Shape 892">
              <a:extLst>
                <a:ext uri="{FF2B5EF4-FFF2-40B4-BE49-F238E27FC236}">
                  <a16:creationId xmlns:a16="http://schemas.microsoft.com/office/drawing/2014/main" id="{7D57F964-D7C0-484D-8078-79693F1A9FD7}"/>
                </a:ext>
              </a:extLst>
            </p:cNvPr>
            <p:cNvSpPr/>
            <p:nvPr/>
          </p:nvSpPr>
          <p:spPr>
            <a:xfrm>
              <a:off x="17532536" y="2267133"/>
              <a:ext cx="45413" cy="47075"/>
            </a:xfrm>
            <a:custGeom>
              <a:avLst/>
              <a:gdLst>
                <a:gd name="connsiteX0" fmla="*/ 39805 w 45413"/>
                <a:gd name="connsiteY0" fmla="*/ 27545 h 47075"/>
                <a:gd name="connsiteX1" fmla="*/ 3989 w 45413"/>
                <a:gd name="connsiteY1" fmla="*/ 27545 h 47075"/>
                <a:gd name="connsiteX2" fmla="*/ 8561 w 45413"/>
                <a:gd name="connsiteY2" fmla="*/ 35546 h 47075"/>
                <a:gd name="connsiteX3" fmla="*/ 31229 w 45413"/>
                <a:gd name="connsiteY3" fmla="*/ 33165 h 47075"/>
                <a:gd name="connsiteX4" fmla="*/ 36661 w 45413"/>
                <a:gd name="connsiteY4" fmla="*/ 39165 h 47075"/>
                <a:gd name="connsiteX5" fmla="*/ 17611 w 45413"/>
                <a:gd name="connsiteY5" fmla="*/ 46881 h 47075"/>
                <a:gd name="connsiteX6" fmla="*/ 1226 w 45413"/>
                <a:gd name="connsiteY6" fmla="*/ 40404 h 47075"/>
                <a:gd name="connsiteX7" fmla="*/ -5438 w 45413"/>
                <a:gd name="connsiteY7" fmla="*/ 23259 h 47075"/>
                <a:gd name="connsiteX8" fmla="*/ 1417 w 45413"/>
                <a:gd name="connsiteY8" fmla="*/ 6209 h 47075"/>
                <a:gd name="connsiteX9" fmla="*/ 17514 w 45413"/>
                <a:gd name="connsiteY9" fmla="*/ -173 h 47075"/>
                <a:gd name="connsiteX10" fmla="*/ 33327 w 45413"/>
                <a:gd name="connsiteY10" fmla="*/ 5447 h 47075"/>
                <a:gd name="connsiteX11" fmla="*/ 39898 w 45413"/>
                <a:gd name="connsiteY11" fmla="*/ 20973 h 47075"/>
                <a:gd name="connsiteX12" fmla="*/ 3989 w 45413"/>
                <a:gd name="connsiteY12" fmla="*/ 20020 h 47075"/>
                <a:gd name="connsiteX13" fmla="*/ 30183 w 45413"/>
                <a:gd name="connsiteY13" fmla="*/ 20020 h 47075"/>
                <a:gd name="connsiteX14" fmla="*/ 26564 w 45413"/>
                <a:gd name="connsiteY14" fmla="*/ 11162 h 47075"/>
                <a:gd name="connsiteX15" fmla="*/ 17704 w 45413"/>
                <a:gd name="connsiteY15" fmla="*/ 8114 h 47075"/>
                <a:gd name="connsiteX16" fmla="*/ 8179 w 45413"/>
                <a:gd name="connsiteY16" fmla="*/ 11257 h 47075"/>
                <a:gd name="connsiteX17" fmla="*/ 3989 w 45413"/>
                <a:gd name="connsiteY17" fmla="*/ 20020 h 47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13" h="47075">
                  <a:moveTo>
                    <a:pt x="39805" y="27545"/>
                  </a:moveTo>
                  <a:lnTo>
                    <a:pt x="3989" y="27545"/>
                  </a:lnTo>
                  <a:cubicBezTo>
                    <a:pt x="4180" y="30774"/>
                    <a:pt x="5896" y="33717"/>
                    <a:pt x="8561" y="35546"/>
                  </a:cubicBezTo>
                  <a:cubicBezTo>
                    <a:pt x="15705" y="40404"/>
                    <a:pt x="25230" y="39394"/>
                    <a:pt x="31229" y="33165"/>
                  </a:cubicBezTo>
                  <a:lnTo>
                    <a:pt x="36661" y="39165"/>
                  </a:lnTo>
                  <a:cubicBezTo>
                    <a:pt x="31708" y="44318"/>
                    <a:pt x="24755" y="47128"/>
                    <a:pt x="17611" y="46881"/>
                  </a:cubicBezTo>
                  <a:cubicBezTo>
                    <a:pt x="11514" y="47004"/>
                    <a:pt x="5607" y="44671"/>
                    <a:pt x="1226" y="40404"/>
                  </a:cubicBezTo>
                  <a:cubicBezTo>
                    <a:pt x="-3345" y="35917"/>
                    <a:pt x="-5820" y="29669"/>
                    <a:pt x="-5438" y="23259"/>
                  </a:cubicBezTo>
                  <a:cubicBezTo>
                    <a:pt x="-5727" y="16848"/>
                    <a:pt x="-3248" y="10619"/>
                    <a:pt x="1417" y="6209"/>
                  </a:cubicBezTo>
                  <a:cubicBezTo>
                    <a:pt x="5798" y="2075"/>
                    <a:pt x="11514" y="-221"/>
                    <a:pt x="17514" y="-173"/>
                  </a:cubicBezTo>
                  <a:cubicBezTo>
                    <a:pt x="23323" y="-316"/>
                    <a:pt x="28946" y="1685"/>
                    <a:pt x="33327" y="5447"/>
                  </a:cubicBezTo>
                  <a:cubicBezTo>
                    <a:pt x="37801" y="9314"/>
                    <a:pt x="40280" y="15058"/>
                    <a:pt x="39898" y="20973"/>
                  </a:cubicBezTo>
                  <a:close/>
                  <a:moveTo>
                    <a:pt x="3989" y="20020"/>
                  </a:moveTo>
                  <a:lnTo>
                    <a:pt x="30183" y="20020"/>
                  </a:lnTo>
                  <a:cubicBezTo>
                    <a:pt x="30373" y="16677"/>
                    <a:pt x="29039" y="13429"/>
                    <a:pt x="26564" y="11162"/>
                  </a:cubicBezTo>
                  <a:cubicBezTo>
                    <a:pt x="24085" y="9104"/>
                    <a:pt x="20941" y="8028"/>
                    <a:pt x="17704" y="8114"/>
                  </a:cubicBezTo>
                  <a:cubicBezTo>
                    <a:pt x="14277" y="8085"/>
                    <a:pt x="10942" y="9190"/>
                    <a:pt x="8179" y="11257"/>
                  </a:cubicBezTo>
                  <a:cubicBezTo>
                    <a:pt x="5417" y="13324"/>
                    <a:pt x="3896" y="16591"/>
                    <a:pt x="3989" y="20020"/>
                  </a:cubicBezTo>
                  <a:close/>
                </a:path>
              </a:pathLst>
            </a:custGeom>
            <a:solidFill>
              <a:srgbClr val="6D6E71"/>
            </a:solidFill>
            <a:ln w="9525" cap="flat">
              <a:noFill/>
              <a:prstDash val="solid"/>
              <a:miter/>
            </a:ln>
          </p:spPr>
          <p:txBody>
            <a:bodyPr rtlCol="0" anchor="ctr"/>
            <a:lstStyle/>
            <a:p>
              <a:endParaRPr lang="en-US"/>
            </a:p>
          </p:txBody>
        </p:sp>
        <p:sp>
          <p:nvSpPr>
            <p:cNvPr id="894" name="Freeform: Shape 893">
              <a:extLst>
                <a:ext uri="{FF2B5EF4-FFF2-40B4-BE49-F238E27FC236}">
                  <a16:creationId xmlns:a16="http://schemas.microsoft.com/office/drawing/2014/main" id="{5FC2A144-A6DA-4E50-963C-BC30E459964F}"/>
                </a:ext>
              </a:extLst>
            </p:cNvPr>
            <p:cNvSpPr/>
            <p:nvPr/>
          </p:nvSpPr>
          <p:spPr>
            <a:xfrm>
              <a:off x="17585054" y="2248469"/>
              <a:ext cx="31718" cy="65057"/>
            </a:xfrm>
            <a:custGeom>
              <a:avLst/>
              <a:gdLst>
                <a:gd name="connsiteX0" fmla="*/ 9573 w 31718"/>
                <a:gd name="connsiteY0" fmla="*/ 15253 h 65057"/>
                <a:gd name="connsiteX1" fmla="*/ 9573 w 31718"/>
                <a:gd name="connsiteY1" fmla="*/ 19063 h 65057"/>
                <a:gd name="connsiteX2" fmla="*/ 21670 w 31718"/>
                <a:gd name="connsiteY2" fmla="*/ 19063 h 65057"/>
                <a:gd name="connsiteX3" fmla="*/ 21670 w 31718"/>
                <a:gd name="connsiteY3" fmla="*/ 26778 h 65057"/>
                <a:gd name="connsiteX4" fmla="*/ 9573 w 31718"/>
                <a:gd name="connsiteY4" fmla="*/ 26778 h 65057"/>
                <a:gd name="connsiteX5" fmla="*/ 9573 w 31718"/>
                <a:gd name="connsiteY5" fmla="*/ 64878 h 65057"/>
                <a:gd name="connsiteX6" fmla="*/ 48 w 31718"/>
                <a:gd name="connsiteY6" fmla="*/ 64878 h 65057"/>
                <a:gd name="connsiteX7" fmla="*/ 48 w 31718"/>
                <a:gd name="connsiteY7" fmla="*/ 26778 h 65057"/>
                <a:gd name="connsiteX8" fmla="*/ -5477 w 31718"/>
                <a:gd name="connsiteY8" fmla="*/ 26778 h 65057"/>
                <a:gd name="connsiteX9" fmla="*/ -5477 w 31718"/>
                <a:gd name="connsiteY9" fmla="*/ 19063 h 65057"/>
                <a:gd name="connsiteX10" fmla="*/ 332 w 31718"/>
                <a:gd name="connsiteY10" fmla="*/ 19063 h 65057"/>
                <a:gd name="connsiteX11" fmla="*/ 332 w 31718"/>
                <a:gd name="connsiteY11" fmla="*/ 15538 h 65057"/>
                <a:gd name="connsiteX12" fmla="*/ 4620 w 31718"/>
                <a:gd name="connsiteY12" fmla="*/ 4013 h 65057"/>
                <a:gd name="connsiteX13" fmla="*/ 15099 w 31718"/>
                <a:gd name="connsiteY13" fmla="*/ -178 h 65057"/>
                <a:gd name="connsiteX14" fmla="*/ 26242 w 31718"/>
                <a:gd name="connsiteY14" fmla="*/ 4394 h 65057"/>
                <a:gd name="connsiteX15" fmla="*/ 22335 w 31718"/>
                <a:gd name="connsiteY15" fmla="*/ 11157 h 65057"/>
                <a:gd name="connsiteX16" fmla="*/ 16429 w 31718"/>
                <a:gd name="connsiteY16" fmla="*/ 8109 h 65057"/>
                <a:gd name="connsiteX17" fmla="*/ 11666 w 31718"/>
                <a:gd name="connsiteY17" fmla="*/ 10014 h 65057"/>
                <a:gd name="connsiteX18" fmla="*/ 9573 w 31718"/>
                <a:gd name="connsiteY18" fmla="*/ 15253 h 65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5057">
                  <a:moveTo>
                    <a:pt x="9573" y="15253"/>
                  </a:moveTo>
                  <a:lnTo>
                    <a:pt x="9573" y="19063"/>
                  </a:lnTo>
                  <a:lnTo>
                    <a:pt x="21670" y="19063"/>
                  </a:lnTo>
                  <a:lnTo>
                    <a:pt x="21670" y="26778"/>
                  </a:lnTo>
                  <a:lnTo>
                    <a:pt x="9573" y="26778"/>
                  </a:lnTo>
                  <a:lnTo>
                    <a:pt x="9573" y="64878"/>
                  </a:lnTo>
                  <a:lnTo>
                    <a:pt x="48" y="64878"/>
                  </a:lnTo>
                  <a:lnTo>
                    <a:pt x="48" y="26778"/>
                  </a:lnTo>
                  <a:lnTo>
                    <a:pt x="-5477" y="26778"/>
                  </a:lnTo>
                  <a:lnTo>
                    <a:pt x="-5477" y="19063"/>
                  </a:lnTo>
                  <a:lnTo>
                    <a:pt x="332" y="19063"/>
                  </a:lnTo>
                  <a:lnTo>
                    <a:pt x="332" y="15538"/>
                  </a:lnTo>
                  <a:cubicBezTo>
                    <a:pt x="141" y="11271"/>
                    <a:pt x="1667" y="7099"/>
                    <a:pt x="4620" y="4013"/>
                  </a:cubicBezTo>
                  <a:cubicBezTo>
                    <a:pt x="7383" y="1270"/>
                    <a:pt x="11192" y="-245"/>
                    <a:pt x="15099" y="-178"/>
                  </a:cubicBezTo>
                  <a:cubicBezTo>
                    <a:pt x="19289" y="-149"/>
                    <a:pt x="23289" y="1489"/>
                    <a:pt x="26242" y="4394"/>
                  </a:cubicBezTo>
                  <a:lnTo>
                    <a:pt x="22335" y="11157"/>
                  </a:lnTo>
                  <a:cubicBezTo>
                    <a:pt x="20908" y="9357"/>
                    <a:pt x="18717" y="8242"/>
                    <a:pt x="16429" y="8109"/>
                  </a:cubicBezTo>
                  <a:cubicBezTo>
                    <a:pt x="14620" y="7995"/>
                    <a:pt x="12908" y="8699"/>
                    <a:pt x="11666" y="10014"/>
                  </a:cubicBezTo>
                  <a:cubicBezTo>
                    <a:pt x="10336" y="11433"/>
                    <a:pt x="9573" y="13300"/>
                    <a:pt x="9573" y="15253"/>
                  </a:cubicBezTo>
                  <a:close/>
                </a:path>
              </a:pathLst>
            </a:custGeom>
            <a:solidFill>
              <a:srgbClr val="6D6E71"/>
            </a:solidFill>
            <a:ln w="9525" cap="flat">
              <a:noFill/>
              <a:prstDash val="solid"/>
              <a:miter/>
            </a:ln>
          </p:spPr>
          <p:txBody>
            <a:bodyPr rtlCol="0" anchor="ctr"/>
            <a:lstStyle/>
            <a:p>
              <a:endParaRPr lang="en-US"/>
            </a:p>
          </p:txBody>
        </p:sp>
        <p:sp>
          <p:nvSpPr>
            <p:cNvPr id="895" name="Freeform: Shape 894">
              <a:extLst>
                <a:ext uri="{FF2B5EF4-FFF2-40B4-BE49-F238E27FC236}">
                  <a16:creationId xmlns:a16="http://schemas.microsoft.com/office/drawing/2014/main" id="{BDE40B45-086C-4DBF-AA43-B8AAF97526CB}"/>
                </a:ext>
              </a:extLst>
            </p:cNvPr>
            <p:cNvSpPr/>
            <p:nvPr/>
          </p:nvSpPr>
          <p:spPr>
            <a:xfrm>
              <a:off x="17617892" y="2267135"/>
              <a:ext cx="45292" cy="47070"/>
            </a:xfrm>
            <a:custGeom>
              <a:avLst/>
              <a:gdLst>
                <a:gd name="connsiteX0" fmla="*/ 39793 w 45292"/>
                <a:gd name="connsiteY0" fmla="*/ 27543 h 47070"/>
                <a:gd name="connsiteX1" fmla="*/ 4074 w 45292"/>
                <a:gd name="connsiteY1" fmla="*/ 27543 h 47070"/>
                <a:gd name="connsiteX2" fmla="*/ 8548 w 45292"/>
                <a:gd name="connsiteY2" fmla="*/ 35544 h 47070"/>
                <a:gd name="connsiteX3" fmla="*/ 18073 w 45292"/>
                <a:gd name="connsiteY3" fmla="*/ 38592 h 47070"/>
                <a:gd name="connsiteX4" fmla="*/ 31123 w 45292"/>
                <a:gd name="connsiteY4" fmla="*/ 33163 h 47070"/>
                <a:gd name="connsiteX5" fmla="*/ 36649 w 45292"/>
                <a:gd name="connsiteY5" fmla="*/ 39164 h 47070"/>
                <a:gd name="connsiteX6" fmla="*/ 17599 w 45292"/>
                <a:gd name="connsiteY6" fmla="*/ 46879 h 47070"/>
                <a:gd name="connsiteX7" fmla="*/ 1311 w 45292"/>
                <a:gd name="connsiteY7" fmla="*/ 40402 h 47070"/>
                <a:gd name="connsiteX8" fmla="*/ 1311 w 45292"/>
                <a:gd name="connsiteY8" fmla="*/ 6207 h 47070"/>
                <a:gd name="connsiteX9" fmla="*/ 17501 w 45292"/>
                <a:gd name="connsiteY9" fmla="*/ -175 h 47070"/>
                <a:gd name="connsiteX10" fmla="*/ 33314 w 45292"/>
                <a:gd name="connsiteY10" fmla="*/ 5445 h 47070"/>
                <a:gd name="connsiteX11" fmla="*/ 39793 w 45292"/>
                <a:gd name="connsiteY11" fmla="*/ 20971 h 47070"/>
                <a:gd name="connsiteX12" fmla="*/ 4074 w 45292"/>
                <a:gd name="connsiteY12" fmla="*/ 20018 h 47070"/>
                <a:gd name="connsiteX13" fmla="*/ 30170 w 45292"/>
                <a:gd name="connsiteY13" fmla="*/ 20018 h 47070"/>
                <a:gd name="connsiteX14" fmla="*/ 26551 w 45292"/>
                <a:gd name="connsiteY14" fmla="*/ 11160 h 47070"/>
                <a:gd name="connsiteX15" fmla="*/ 17692 w 45292"/>
                <a:gd name="connsiteY15" fmla="*/ 8112 h 47070"/>
                <a:gd name="connsiteX16" fmla="*/ 8167 w 45292"/>
                <a:gd name="connsiteY16" fmla="*/ 11256 h 47070"/>
                <a:gd name="connsiteX17" fmla="*/ 4074 w 45292"/>
                <a:gd name="connsiteY17" fmla="*/ 20018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292" h="47070">
                  <a:moveTo>
                    <a:pt x="39793" y="27543"/>
                  </a:moveTo>
                  <a:lnTo>
                    <a:pt x="4074" y="27543"/>
                  </a:lnTo>
                  <a:cubicBezTo>
                    <a:pt x="4167" y="30772"/>
                    <a:pt x="5883" y="33734"/>
                    <a:pt x="8548" y="35544"/>
                  </a:cubicBezTo>
                  <a:cubicBezTo>
                    <a:pt x="11311" y="37535"/>
                    <a:pt x="14645" y="38602"/>
                    <a:pt x="18073" y="38592"/>
                  </a:cubicBezTo>
                  <a:cubicBezTo>
                    <a:pt x="23026" y="38916"/>
                    <a:pt x="27886" y="36916"/>
                    <a:pt x="31123" y="33163"/>
                  </a:cubicBezTo>
                  <a:lnTo>
                    <a:pt x="36649" y="39164"/>
                  </a:lnTo>
                  <a:cubicBezTo>
                    <a:pt x="31695" y="44298"/>
                    <a:pt x="24742" y="47098"/>
                    <a:pt x="17599" y="46879"/>
                  </a:cubicBezTo>
                  <a:cubicBezTo>
                    <a:pt x="11501" y="46984"/>
                    <a:pt x="5692" y="44650"/>
                    <a:pt x="1311" y="40402"/>
                  </a:cubicBezTo>
                  <a:cubicBezTo>
                    <a:pt x="-7739" y="30810"/>
                    <a:pt x="-7739" y="15799"/>
                    <a:pt x="1311" y="6207"/>
                  </a:cubicBezTo>
                  <a:cubicBezTo>
                    <a:pt x="5692" y="2054"/>
                    <a:pt x="11501" y="-232"/>
                    <a:pt x="17501" y="-175"/>
                  </a:cubicBezTo>
                  <a:cubicBezTo>
                    <a:pt x="23314" y="-298"/>
                    <a:pt x="28933" y="1702"/>
                    <a:pt x="33314" y="5445"/>
                  </a:cubicBezTo>
                  <a:cubicBezTo>
                    <a:pt x="37695" y="9398"/>
                    <a:pt x="40076" y="15084"/>
                    <a:pt x="39793" y="20971"/>
                  </a:cubicBezTo>
                  <a:close/>
                  <a:moveTo>
                    <a:pt x="4074" y="20018"/>
                  </a:moveTo>
                  <a:lnTo>
                    <a:pt x="30170" y="20018"/>
                  </a:lnTo>
                  <a:cubicBezTo>
                    <a:pt x="30361" y="16666"/>
                    <a:pt x="29026" y="13389"/>
                    <a:pt x="26551" y="11160"/>
                  </a:cubicBezTo>
                  <a:cubicBezTo>
                    <a:pt x="24073" y="9103"/>
                    <a:pt x="20933" y="8026"/>
                    <a:pt x="17692" y="8112"/>
                  </a:cubicBezTo>
                  <a:cubicBezTo>
                    <a:pt x="14264" y="8055"/>
                    <a:pt x="10929" y="9160"/>
                    <a:pt x="8167" y="11256"/>
                  </a:cubicBezTo>
                  <a:cubicBezTo>
                    <a:pt x="5404" y="13313"/>
                    <a:pt x="3883" y="16599"/>
                    <a:pt x="4074" y="20018"/>
                  </a:cubicBezTo>
                  <a:close/>
                </a:path>
              </a:pathLst>
            </a:custGeom>
            <a:solidFill>
              <a:srgbClr val="6D6E71"/>
            </a:solidFill>
            <a:ln w="9525" cap="flat">
              <a:noFill/>
              <a:prstDash val="solid"/>
              <a:miter/>
            </a:ln>
          </p:spPr>
          <p:txBody>
            <a:bodyPr rtlCol="0" anchor="ctr"/>
            <a:lstStyle/>
            <a:p>
              <a:endParaRPr lang="en-US"/>
            </a:p>
          </p:txBody>
        </p:sp>
        <p:sp>
          <p:nvSpPr>
            <p:cNvPr id="896" name="Freeform: Shape 895">
              <a:extLst>
                <a:ext uri="{FF2B5EF4-FFF2-40B4-BE49-F238E27FC236}">
                  <a16:creationId xmlns:a16="http://schemas.microsoft.com/office/drawing/2014/main" id="{D348317D-C941-4E00-9081-1C5AD3A745E4}"/>
                </a:ext>
              </a:extLst>
            </p:cNvPr>
            <p:cNvSpPr/>
            <p:nvPr/>
          </p:nvSpPr>
          <p:spPr>
            <a:xfrm>
              <a:off x="17673733" y="2267129"/>
              <a:ext cx="42037" cy="46302"/>
            </a:xfrm>
            <a:custGeom>
              <a:avLst/>
              <a:gdLst>
                <a:gd name="connsiteX0" fmla="*/ 4048 w 42037"/>
                <a:gd name="connsiteY0" fmla="*/ 21452 h 46302"/>
                <a:gd name="connsiteX1" fmla="*/ 4048 w 42037"/>
                <a:gd name="connsiteY1" fmla="*/ 46122 h 46302"/>
                <a:gd name="connsiteX2" fmla="*/ -5477 w 42037"/>
                <a:gd name="connsiteY2" fmla="*/ 46122 h 46302"/>
                <a:gd name="connsiteX3" fmla="*/ -5477 w 42037"/>
                <a:gd name="connsiteY3" fmla="*/ 593 h 46302"/>
                <a:gd name="connsiteX4" fmla="*/ 4048 w 42037"/>
                <a:gd name="connsiteY4" fmla="*/ 593 h 46302"/>
                <a:gd name="connsiteX5" fmla="*/ 4048 w 42037"/>
                <a:gd name="connsiteY5" fmla="*/ 8879 h 46302"/>
                <a:gd name="connsiteX6" fmla="*/ 10429 w 42037"/>
                <a:gd name="connsiteY6" fmla="*/ 2212 h 46302"/>
                <a:gd name="connsiteX7" fmla="*/ 19289 w 42037"/>
                <a:gd name="connsiteY7" fmla="*/ -169 h 46302"/>
                <a:gd name="connsiteX8" fmla="*/ 31767 w 42037"/>
                <a:gd name="connsiteY8" fmla="*/ 4593 h 46302"/>
                <a:gd name="connsiteX9" fmla="*/ 36530 w 42037"/>
                <a:gd name="connsiteY9" fmla="*/ 18214 h 46302"/>
                <a:gd name="connsiteX10" fmla="*/ 36530 w 42037"/>
                <a:gd name="connsiteY10" fmla="*/ 46122 h 46302"/>
                <a:gd name="connsiteX11" fmla="*/ 27005 w 42037"/>
                <a:gd name="connsiteY11" fmla="*/ 46122 h 46302"/>
                <a:gd name="connsiteX12" fmla="*/ 27005 w 42037"/>
                <a:gd name="connsiteY12" fmla="*/ 21166 h 46302"/>
                <a:gd name="connsiteX13" fmla="*/ 16527 w 42037"/>
                <a:gd name="connsiteY13" fmla="*/ 8498 h 46302"/>
                <a:gd name="connsiteX14" fmla="*/ 7857 w 42037"/>
                <a:gd name="connsiteY14" fmla="*/ 11832 h 46302"/>
                <a:gd name="connsiteX15" fmla="*/ 4048 w 42037"/>
                <a:gd name="connsiteY15" fmla="*/ 21452 h 4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037" h="46302">
                  <a:moveTo>
                    <a:pt x="4048" y="21452"/>
                  </a:moveTo>
                  <a:lnTo>
                    <a:pt x="4048" y="46122"/>
                  </a:lnTo>
                  <a:lnTo>
                    <a:pt x="-5477" y="46122"/>
                  </a:lnTo>
                  <a:lnTo>
                    <a:pt x="-5477" y="593"/>
                  </a:lnTo>
                  <a:lnTo>
                    <a:pt x="4048" y="593"/>
                  </a:lnTo>
                  <a:lnTo>
                    <a:pt x="4048" y="8879"/>
                  </a:lnTo>
                  <a:cubicBezTo>
                    <a:pt x="5574" y="6136"/>
                    <a:pt x="7764" y="3840"/>
                    <a:pt x="10429" y="2212"/>
                  </a:cubicBezTo>
                  <a:cubicBezTo>
                    <a:pt x="13094" y="678"/>
                    <a:pt x="16145" y="-141"/>
                    <a:pt x="19289" y="-169"/>
                  </a:cubicBezTo>
                  <a:cubicBezTo>
                    <a:pt x="23954" y="-331"/>
                    <a:pt x="28433" y="1383"/>
                    <a:pt x="31767" y="4593"/>
                  </a:cubicBezTo>
                  <a:cubicBezTo>
                    <a:pt x="35097" y="8298"/>
                    <a:pt x="36814" y="13213"/>
                    <a:pt x="36530" y="18214"/>
                  </a:cubicBezTo>
                  <a:lnTo>
                    <a:pt x="36530" y="46122"/>
                  </a:lnTo>
                  <a:lnTo>
                    <a:pt x="27005" y="46122"/>
                  </a:lnTo>
                  <a:lnTo>
                    <a:pt x="27005" y="21166"/>
                  </a:lnTo>
                  <a:cubicBezTo>
                    <a:pt x="27005" y="12689"/>
                    <a:pt x="23480" y="8498"/>
                    <a:pt x="16527" y="8498"/>
                  </a:cubicBezTo>
                  <a:cubicBezTo>
                    <a:pt x="13285" y="8470"/>
                    <a:pt x="10239" y="9660"/>
                    <a:pt x="7857" y="11832"/>
                  </a:cubicBezTo>
                  <a:cubicBezTo>
                    <a:pt x="5192" y="14318"/>
                    <a:pt x="3858" y="17842"/>
                    <a:pt x="4048" y="21452"/>
                  </a:cubicBezTo>
                  <a:close/>
                </a:path>
              </a:pathLst>
            </a:custGeom>
            <a:solidFill>
              <a:srgbClr val="6D6E71"/>
            </a:solidFill>
            <a:ln w="9525" cap="flat">
              <a:noFill/>
              <a:prstDash val="solid"/>
              <a:miter/>
            </a:ln>
          </p:spPr>
          <p:txBody>
            <a:bodyPr rtlCol="0" anchor="ctr"/>
            <a:lstStyle/>
            <a:p>
              <a:endParaRPr lang="en-US"/>
            </a:p>
          </p:txBody>
        </p:sp>
        <p:sp>
          <p:nvSpPr>
            <p:cNvPr id="897" name="Freeform: Shape 896">
              <a:extLst>
                <a:ext uri="{FF2B5EF4-FFF2-40B4-BE49-F238E27FC236}">
                  <a16:creationId xmlns:a16="http://schemas.microsoft.com/office/drawing/2014/main" id="{ABF52780-63E7-4948-A613-1284F55B7A4F}"/>
                </a:ext>
              </a:extLst>
            </p:cNvPr>
            <p:cNvSpPr/>
            <p:nvPr/>
          </p:nvSpPr>
          <p:spPr>
            <a:xfrm>
              <a:off x="17726287" y="2249804"/>
              <a:ext cx="46603" cy="64412"/>
            </a:xfrm>
            <a:custGeom>
              <a:avLst/>
              <a:gdLst>
                <a:gd name="connsiteX0" fmla="*/ 1022 w 46603"/>
                <a:gd name="connsiteY0" fmla="*/ 57637 h 64412"/>
                <a:gd name="connsiteX1" fmla="*/ -5452 w 46603"/>
                <a:gd name="connsiteY1" fmla="*/ 40492 h 64412"/>
                <a:gd name="connsiteX2" fmla="*/ 15788 w 46603"/>
                <a:gd name="connsiteY2" fmla="*/ 17184 h 64412"/>
                <a:gd name="connsiteX3" fmla="*/ 16932 w 46603"/>
                <a:gd name="connsiteY3" fmla="*/ 17156 h 64412"/>
                <a:gd name="connsiteX4" fmla="*/ 31601 w 46603"/>
                <a:gd name="connsiteY4" fmla="*/ 24871 h 64412"/>
                <a:gd name="connsiteX5" fmla="*/ 31601 w 46603"/>
                <a:gd name="connsiteY5" fmla="*/ -180 h 64412"/>
                <a:gd name="connsiteX6" fmla="*/ 41126 w 46603"/>
                <a:gd name="connsiteY6" fmla="*/ -180 h 64412"/>
                <a:gd name="connsiteX7" fmla="*/ 41126 w 46603"/>
                <a:gd name="connsiteY7" fmla="*/ 63447 h 64412"/>
                <a:gd name="connsiteX8" fmla="*/ 31601 w 46603"/>
                <a:gd name="connsiteY8" fmla="*/ 63447 h 64412"/>
                <a:gd name="connsiteX9" fmla="*/ 31601 w 46603"/>
                <a:gd name="connsiteY9" fmla="*/ 56589 h 64412"/>
                <a:gd name="connsiteX10" fmla="*/ 16072 w 46603"/>
                <a:gd name="connsiteY10" fmla="*/ 64209 h 64412"/>
                <a:gd name="connsiteX11" fmla="*/ 1022 w 46603"/>
                <a:gd name="connsiteY11" fmla="*/ 57637 h 64412"/>
                <a:gd name="connsiteX12" fmla="*/ 4166 w 46603"/>
                <a:gd name="connsiteY12" fmla="*/ 40873 h 64412"/>
                <a:gd name="connsiteX13" fmla="*/ 8356 w 46603"/>
                <a:gd name="connsiteY13" fmla="*/ 51541 h 64412"/>
                <a:gd name="connsiteX14" fmla="*/ 17881 w 46603"/>
                <a:gd name="connsiteY14" fmla="*/ 55637 h 64412"/>
                <a:gd name="connsiteX15" fmla="*/ 27406 w 46603"/>
                <a:gd name="connsiteY15" fmla="*/ 51541 h 64412"/>
                <a:gd name="connsiteX16" fmla="*/ 31411 w 46603"/>
                <a:gd name="connsiteY16" fmla="*/ 40873 h 64412"/>
                <a:gd name="connsiteX17" fmla="*/ 27406 w 46603"/>
                <a:gd name="connsiteY17" fmla="*/ 29919 h 64412"/>
                <a:gd name="connsiteX18" fmla="*/ 17881 w 46603"/>
                <a:gd name="connsiteY18" fmla="*/ 25633 h 64412"/>
                <a:gd name="connsiteX19" fmla="*/ 8356 w 46603"/>
                <a:gd name="connsiteY19" fmla="*/ 29919 h 64412"/>
                <a:gd name="connsiteX20" fmla="*/ 4166 w 46603"/>
                <a:gd name="connsiteY20" fmla="*/ 40873 h 64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3" h="64412">
                  <a:moveTo>
                    <a:pt x="1022" y="57637"/>
                  </a:moveTo>
                  <a:cubicBezTo>
                    <a:pt x="-3359" y="53046"/>
                    <a:pt x="-5741" y="46855"/>
                    <a:pt x="-5452" y="40492"/>
                  </a:cubicBezTo>
                  <a:cubicBezTo>
                    <a:pt x="-6024" y="28195"/>
                    <a:pt x="3501" y="17756"/>
                    <a:pt x="15788" y="17184"/>
                  </a:cubicBezTo>
                  <a:cubicBezTo>
                    <a:pt x="16170" y="17165"/>
                    <a:pt x="16551" y="17156"/>
                    <a:pt x="16932" y="17156"/>
                  </a:cubicBezTo>
                  <a:cubicBezTo>
                    <a:pt x="22834" y="17051"/>
                    <a:pt x="28360" y="19966"/>
                    <a:pt x="31601" y="24871"/>
                  </a:cubicBezTo>
                  <a:lnTo>
                    <a:pt x="31601" y="-180"/>
                  </a:lnTo>
                  <a:lnTo>
                    <a:pt x="41126" y="-180"/>
                  </a:lnTo>
                  <a:lnTo>
                    <a:pt x="41126" y="63447"/>
                  </a:lnTo>
                  <a:lnTo>
                    <a:pt x="31601" y="63447"/>
                  </a:lnTo>
                  <a:lnTo>
                    <a:pt x="31601" y="56589"/>
                  </a:lnTo>
                  <a:cubicBezTo>
                    <a:pt x="28076" y="61637"/>
                    <a:pt x="22267" y="64523"/>
                    <a:pt x="16072" y="64209"/>
                  </a:cubicBezTo>
                  <a:cubicBezTo>
                    <a:pt x="10361" y="64209"/>
                    <a:pt x="4928" y="61828"/>
                    <a:pt x="1022" y="57637"/>
                  </a:cubicBezTo>
                  <a:close/>
                  <a:moveTo>
                    <a:pt x="4166" y="40873"/>
                  </a:moveTo>
                  <a:cubicBezTo>
                    <a:pt x="4073" y="44854"/>
                    <a:pt x="5500" y="48721"/>
                    <a:pt x="8356" y="51541"/>
                  </a:cubicBezTo>
                  <a:cubicBezTo>
                    <a:pt x="10835" y="54103"/>
                    <a:pt x="14263" y="55570"/>
                    <a:pt x="17881" y="55637"/>
                  </a:cubicBezTo>
                  <a:cubicBezTo>
                    <a:pt x="21504" y="55703"/>
                    <a:pt x="24932" y="54208"/>
                    <a:pt x="27406" y="51541"/>
                  </a:cubicBezTo>
                  <a:cubicBezTo>
                    <a:pt x="30076" y="48655"/>
                    <a:pt x="31504" y="44816"/>
                    <a:pt x="31411" y="40873"/>
                  </a:cubicBezTo>
                  <a:cubicBezTo>
                    <a:pt x="31504" y="36844"/>
                    <a:pt x="30076" y="32919"/>
                    <a:pt x="27406" y="29919"/>
                  </a:cubicBezTo>
                  <a:cubicBezTo>
                    <a:pt x="25025" y="27166"/>
                    <a:pt x="21504" y="25604"/>
                    <a:pt x="17881" y="25633"/>
                  </a:cubicBezTo>
                  <a:cubicBezTo>
                    <a:pt x="14263" y="25709"/>
                    <a:pt x="10835" y="27252"/>
                    <a:pt x="8356" y="29919"/>
                  </a:cubicBezTo>
                  <a:cubicBezTo>
                    <a:pt x="5598" y="32872"/>
                    <a:pt x="4073" y="36815"/>
                    <a:pt x="4166" y="40873"/>
                  </a:cubicBezTo>
                  <a:close/>
                </a:path>
              </a:pathLst>
            </a:custGeom>
            <a:solidFill>
              <a:srgbClr val="6D6E71"/>
            </a:solidFill>
            <a:ln w="9525" cap="flat">
              <a:noFill/>
              <a:prstDash val="solid"/>
              <a:miter/>
            </a:ln>
          </p:spPr>
          <p:txBody>
            <a:bodyPr rtlCol="0" anchor="ctr"/>
            <a:lstStyle/>
            <a:p>
              <a:endParaRPr lang="en-US"/>
            </a:p>
          </p:txBody>
        </p:sp>
        <p:sp>
          <p:nvSpPr>
            <p:cNvPr id="898" name="Freeform: Shape 897">
              <a:extLst>
                <a:ext uri="{FF2B5EF4-FFF2-40B4-BE49-F238E27FC236}">
                  <a16:creationId xmlns:a16="http://schemas.microsoft.com/office/drawing/2014/main" id="{145A9CF1-4C23-4340-9DFA-7B293AF5AB3E}"/>
                </a:ext>
              </a:extLst>
            </p:cNvPr>
            <p:cNvSpPr/>
            <p:nvPr/>
          </p:nvSpPr>
          <p:spPr>
            <a:xfrm>
              <a:off x="17783432" y="2267128"/>
              <a:ext cx="40650" cy="47074"/>
            </a:xfrm>
            <a:custGeom>
              <a:avLst/>
              <a:gdLst>
                <a:gd name="connsiteX0" fmla="*/ 34935 w 40650"/>
                <a:gd name="connsiteY0" fmla="*/ 46124 h 47074"/>
                <a:gd name="connsiteX1" fmla="*/ 26173 w 40650"/>
                <a:gd name="connsiteY1" fmla="*/ 46124 h 47074"/>
                <a:gd name="connsiteX2" fmla="*/ 26173 w 40650"/>
                <a:gd name="connsiteY2" fmla="*/ 40028 h 47074"/>
                <a:gd name="connsiteX3" fmla="*/ 10932 w 40650"/>
                <a:gd name="connsiteY3" fmla="*/ 46886 h 47074"/>
                <a:gd name="connsiteX4" fmla="*/ -783 w 40650"/>
                <a:gd name="connsiteY4" fmla="*/ 42790 h 47074"/>
                <a:gd name="connsiteX5" fmla="*/ -5448 w 40650"/>
                <a:gd name="connsiteY5" fmla="*/ 32027 h 47074"/>
                <a:gd name="connsiteX6" fmla="*/ -495 w 40650"/>
                <a:gd name="connsiteY6" fmla="*/ 22026 h 47074"/>
                <a:gd name="connsiteX7" fmla="*/ 12932 w 40650"/>
                <a:gd name="connsiteY7" fmla="*/ 18597 h 47074"/>
                <a:gd name="connsiteX8" fmla="*/ 25410 w 40650"/>
                <a:gd name="connsiteY8" fmla="*/ 18597 h 47074"/>
                <a:gd name="connsiteX9" fmla="*/ 25410 w 40650"/>
                <a:gd name="connsiteY9" fmla="*/ 16882 h 47074"/>
                <a:gd name="connsiteX10" fmla="*/ 15220 w 40650"/>
                <a:gd name="connsiteY10" fmla="*/ 7833 h 47074"/>
                <a:gd name="connsiteX11" fmla="*/ 2077 w 40650"/>
                <a:gd name="connsiteY11" fmla="*/ 12501 h 47074"/>
                <a:gd name="connsiteX12" fmla="*/ -2211 w 40650"/>
                <a:gd name="connsiteY12" fmla="*/ 6500 h 47074"/>
                <a:gd name="connsiteX13" fmla="*/ 16839 w 40650"/>
                <a:gd name="connsiteY13" fmla="*/ -168 h 47074"/>
                <a:gd name="connsiteX14" fmla="*/ 29982 w 40650"/>
                <a:gd name="connsiteY14" fmla="*/ 3928 h 47074"/>
                <a:gd name="connsiteX15" fmla="*/ 35126 w 40650"/>
                <a:gd name="connsiteY15" fmla="*/ 16787 h 47074"/>
                <a:gd name="connsiteX16" fmla="*/ 25410 w 40650"/>
                <a:gd name="connsiteY16" fmla="*/ 29169 h 47074"/>
                <a:gd name="connsiteX17" fmla="*/ 25410 w 40650"/>
                <a:gd name="connsiteY17" fmla="*/ 25169 h 47074"/>
                <a:gd name="connsiteX18" fmla="*/ 14555 w 40650"/>
                <a:gd name="connsiteY18" fmla="*/ 25169 h 47074"/>
                <a:gd name="connsiteX19" fmla="*/ 4170 w 40650"/>
                <a:gd name="connsiteY19" fmla="*/ 31646 h 47074"/>
                <a:gd name="connsiteX20" fmla="*/ 6742 w 40650"/>
                <a:gd name="connsiteY20" fmla="*/ 36789 h 47074"/>
                <a:gd name="connsiteX21" fmla="*/ 21983 w 40650"/>
                <a:gd name="connsiteY21" fmla="*/ 35932 h 47074"/>
                <a:gd name="connsiteX22" fmla="*/ 25317 w 40650"/>
                <a:gd name="connsiteY22" fmla="*/ 29169 h 47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650" h="47074">
                  <a:moveTo>
                    <a:pt x="34935" y="46124"/>
                  </a:moveTo>
                  <a:lnTo>
                    <a:pt x="26173" y="46124"/>
                  </a:lnTo>
                  <a:lnTo>
                    <a:pt x="26173" y="40028"/>
                  </a:lnTo>
                  <a:cubicBezTo>
                    <a:pt x="22457" y="44543"/>
                    <a:pt x="16839" y="47067"/>
                    <a:pt x="10932" y="46886"/>
                  </a:cubicBezTo>
                  <a:cubicBezTo>
                    <a:pt x="6649" y="47010"/>
                    <a:pt x="2458" y="45552"/>
                    <a:pt x="-783" y="42790"/>
                  </a:cubicBezTo>
                  <a:cubicBezTo>
                    <a:pt x="-3923" y="40104"/>
                    <a:pt x="-5639" y="36142"/>
                    <a:pt x="-5448" y="32027"/>
                  </a:cubicBezTo>
                  <a:cubicBezTo>
                    <a:pt x="-5737" y="28045"/>
                    <a:pt x="-3830" y="24235"/>
                    <a:pt x="-495" y="22026"/>
                  </a:cubicBezTo>
                  <a:cubicBezTo>
                    <a:pt x="3505" y="19549"/>
                    <a:pt x="8170" y="18349"/>
                    <a:pt x="12932" y="18597"/>
                  </a:cubicBezTo>
                  <a:lnTo>
                    <a:pt x="25410" y="18597"/>
                  </a:lnTo>
                  <a:lnTo>
                    <a:pt x="25410" y="16882"/>
                  </a:lnTo>
                  <a:cubicBezTo>
                    <a:pt x="25410" y="10881"/>
                    <a:pt x="21983" y="7833"/>
                    <a:pt x="15220" y="7833"/>
                  </a:cubicBezTo>
                  <a:cubicBezTo>
                    <a:pt x="10458" y="8005"/>
                    <a:pt x="5886" y="9633"/>
                    <a:pt x="2077" y="12501"/>
                  </a:cubicBezTo>
                  <a:lnTo>
                    <a:pt x="-2211" y="6500"/>
                  </a:lnTo>
                  <a:cubicBezTo>
                    <a:pt x="3123" y="2071"/>
                    <a:pt x="9886" y="-292"/>
                    <a:pt x="16839" y="-168"/>
                  </a:cubicBezTo>
                  <a:cubicBezTo>
                    <a:pt x="21601" y="-330"/>
                    <a:pt x="26173" y="1118"/>
                    <a:pt x="29982" y="3928"/>
                  </a:cubicBezTo>
                  <a:cubicBezTo>
                    <a:pt x="33605" y="7157"/>
                    <a:pt x="35507" y="11929"/>
                    <a:pt x="35126" y="16787"/>
                  </a:cubicBezTo>
                  <a:close/>
                  <a:moveTo>
                    <a:pt x="25410" y="29169"/>
                  </a:moveTo>
                  <a:lnTo>
                    <a:pt x="25410" y="25169"/>
                  </a:lnTo>
                  <a:lnTo>
                    <a:pt x="14555" y="25169"/>
                  </a:lnTo>
                  <a:cubicBezTo>
                    <a:pt x="7695" y="25169"/>
                    <a:pt x="4170" y="27264"/>
                    <a:pt x="4170" y="31646"/>
                  </a:cubicBezTo>
                  <a:cubicBezTo>
                    <a:pt x="4077" y="33684"/>
                    <a:pt x="5030" y="35627"/>
                    <a:pt x="6742" y="36789"/>
                  </a:cubicBezTo>
                  <a:cubicBezTo>
                    <a:pt x="11602" y="39352"/>
                    <a:pt x="17411" y="39028"/>
                    <a:pt x="21983" y="35932"/>
                  </a:cubicBezTo>
                  <a:cubicBezTo>
                    <a:pt x="24173" y="34351"/>
                    <a:pt x="25410" y="31827"/>
                    <a:pt x="25317" y="29169"/>
                  </a:cubicBezTo>
                  <a:close/>
                </a:path>
              </a:pathLst>
            </a:custGeom>
            <a:solidFill>
              <a:srgbClr val="6D6E71"/>
            </a:solidFill>
            <a:ln w="9525" cap="flat">
              <a:noFill/>
              <a:prstDash val="solid"/>
              <a:miter/>
            </a:ln>
          </p:spPr>
          <p:txBody>
            <a:bodyPr rtlCol="0" anchor="ctr"/>
            <a:lstStyle/>
            <a:p>
              <a:endParaRPr lang="en-US"/>
            </a:p>
          </p:txBody>
        </p:sp>
        <p:sp>
          <p:nvSpPr>
            <p:cNvPr id="899" name="Freeform: Shape 898">
              <a:extLst>
                <a:ext uri="{FF2B5EF4-FFF2-40B4-BE49-F238E27FC236}">
                  <a16:creationId xmlns:a16="http://schemas.microsoft.com/office/drawing/2014/main" id="{70B72A9B-71CC-4430-B41D-5DC0FFB5E15B}"/>
                </a:ext>
              </a:extLst>
            </p:cNvPr>
            <p:cNvSpPr/>
            <p:nvPr/>
          </p:nvSpPr>
          <p:spPr>
            <a:xfrm>
              <a:off x="17837276" y="2267126"/>
              <a:ext cx="41940" cy="46305"/>
            </a:xfrm>
            <a:custGeom>
              <a:avLst/>
              <a:gdLst>
                <a:gd name="connsiteX0" fmla="*/ 4048 w 41940"/>
                <a:gd name="connsiteY0" fmla="*/ 21456 h 46305"/>
                <a:gd name="connsiteX1" fmla="*/ 4048 w 41940"/>
                <a:gd name="connsiteY1" fmla="*/ 46126 h 46305"/>
                <a:gd name="connsiteX2" fmla="*/ -5477 w 41940"/>
                <a:gd name="connsiteY2" fmla="*/ 46126 h 46305"/>
                <a:gd name="connsiteX3" fmla="*/ -5477 w 41940"/>
                <a:gd name="connsiteY3" fmla="*/ 596 h 46305"/>
                <a:gd name="connsiteX4" fmla="*/ 4048 w 41940"/>
                <a:gd name="connsiteY4" fmla="*/ 596 h 46305"/>
                <a:gd name="connsiteX5" fmla="*/ 4048 w 41940"/>
                <a:gd name="connsiteY5" fmla="*/ 8883 h 46305"/>
                <a:gd name="connsiteX6" fmla="*/ 10429 w 41940"/>
                <a:gd name="connsiteY6" fmla="*/ 2216 h 46305"/>
                <a:gd name="connsiteX7" fmla="*/ 19191 w 41940"/>
                <a:gd name="connsiteY7" fmla="*/ -166 h 46305"/>
                <a:gd name="connsiteX8" fmla="*/ 31670 w 41940"/>
                <a:gd name="connsiteY8" fmla="*/ 4597 h 46305"/>
                <a:gd name="connsiteX9" fmla="*/ 36432 w 41940"/>
                <a:gd name="connsiteY9" fmla="*/ 18217 h 46305"/>
                <a:gd name="connsiteX10" fmla="*/ 36432 w 41940"/>
                <a:gd name="connsiteY10" fmla="*/ 46126 h 46305"/>
                <a:gd name="connsiteX11" fmla="*/ 26907 w 41940"/>
                <a:gd name="connsiteY11" fmla="*/ 46126 h 46305"/>
                <a:gd name="connsiteX12" fmla="*/ 26907 w 41940"/>
                <a:gd name="connsiteY12" fmla="*/ 21170 h 46305"/>
                <a:gd name="connsiteX13" fmla="*/ 16429 w 41940"/>
                <a:gd name="connsiteY13" fmla="*/ 8502 h 46305"/>
                <a:gd name="connsiteX14" fmla="*/ 7764 w 41940"/>
                <a:gd name="connsiteY14" fmla="*/ 11836 h 46305"/>
                <a:gd name="connsiteX15" fmla="*/ 4048 w 41940"/>
                <a:gd name="connsiteY15" fmla="*/ 21456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46305">
                  <a:moveTo>
                    <a:pt x="4048" y="21456"/>
                  </a:moveTo>
                  <a:lnTo>
                    <a:pt x="4048" y="46126"/>
                  </a:lnTo>
                  <a:lnTo>
                    <a:pt x="-5477" y="46126"/>
                  </a:lnTo>
                  <a:lnTo>
                    <a:pt x="-5477" y="596"/>
                  </a:lnTo>
                  <a:lnTo>
                    <a:pt x="4048" y="596"/>
                  </a:lnTo>
                  <a:lnTo>
                    <a:pt x="4048" y="8883"/>
                  </a:lnTo>
                  <a:cubicBezTo>
                    <a:pt x="5476" y="6102"/>
                    <a:pt x="7667" y="3787"/>
                    <a:pt x="10429" y="2216"/>
                  </a:cubicBezTo>
                  <a:cubicBezTo>
                    <a:pt x="13099" y="663"/>
                    <a:pt x="16145" y="-156"/>
                    <a:pt x="19191" y="-166"/>
                  </a:cubicBezTo>
                  <a:cubicBezTo>
                    <a:pt x="23861" y="-356"/>
                    <a:pt x="28335" y="1368"/>
                    <a:pt x="31670" y="4597"/>
                  </a:cubicBezTo>
                  <a:cubicBezTo>
                    <a:pt x="35004" y="8302"/>
                    <a:pt x="36721" y="13217"/>
                    <a:pt x="36432" y="18217"/>
                  </a:cubicBezTo>
                  <a:lnTo>
                    <a:pt x="36432" y="46126"/>
                  </a:lnTo>
                  <a:lnTo>
                    <a:pt x="26907" y="46126"/>
                  </a:lnTo>
                  <a:lnTo>
                    <a:pt x="26907" y="21170"/>
                  </a:lnTo>
                  <a:cubicBezTo>
                    <a:pt x="26907" y="12693"/>
                    <a:pt x="23382" y="8502"/>
                    <a:pt x="16429" y="8502"/>
                  </a:cubicBezTo>
                  <a:cubicBezTo>
                    <a:pt x="13192" y="8474"/>
                    <a:pt x="10146" y="9664"/>
                    <a:pt x="7764" y="11836"/>
                  </a:cubicBezTo>
                  <a:cubicBezTo>
                    <a:pt x="5192" y="14360"/>
                    <a:pt x="3858" y="17865"/>
                    <a:pt x="4048" y="21456"/>
                  </a:cubicBezTo>
                  <a:close/>
                </a:path>
              </a:pathLst>
            </a:custGeom>
            <a:solidFill>
              <a:srgbClr val="6D6E71"/>
            </a:solidFill>
            <a:ln w="9525" cap="flat">
              <a:noFill/>
              <a:prstDash val="solid"/>
              <a:miter/>
            </a:ln>
          </p:spPr>
          <p:txBody>
            <a:bodyPr rtlCol="0" anchor="ctr"/>
            <a:lstStyle/>
            <a:p>
              <a:endParaRPr lang="en-US"/>
            </a:p>
          </p:txBody>
        </p:sp>
        <p:sp>
          <p:nvSpPr>
            <p:cNvPr id="900" name="Freeform: Shape 899">
              <a:extLst>
                <a:ext uri="{FF2B5EF4-FFF2-40B4-BE49-F238E27FC236}">
                  <a16:creationId xmlns:a16="http://schemas.microsoft.com/office/drawing/2014/main" id="{73A8A2F6-074A-4B11-9A7F-103FDDDFFFDB}"/>
                </a:ext>
              </a:extLst>
            </p:cNvPr>
            <p:cNvSpPr/>
            <p:nvPr/>
          </p:nvSpPr>
          <p:spPr>
            <a:xfrm>
              <a:off x="17888999" y="2253519"/>
              <a:ext cx="31718" cy="60676"/>
            </a:xfrm>
            <a:custGeom>
              <a:avLst/>
              <a:gdLst>
                <a:gd name="connsiteX0" fmla="*/ 9857 w 31718"/>
                <a:gd name="connsiteY0" fmla="*/ 21918 h 60676"/>
                <a:gd name="connsiteX1" fmla="*/ 9857 w 31718"/>
                <a:gd name="connsiteY1" fmla="*/ 45064 h 60676"/>
                <a:gd name="connsiteX2" fmla="*/ 11666 w 31718"/>
                <a:gd name="connsiteY2" fmla="*/ 50207 h 60676"/>
                <a:gd name="connsiteX3" fmla="*/ 16429 w 31718"/>
                <a:gd name="connsiteY3" fmla="*/ 52112 h 60676"/>
                <a:gd name="connsiteX4" fmla="*/ 22335 w 31718"/>
                <a:gd name="connsiteY4" fmla="*/ 49159 h 60676"/>
                <a:gd name="connsiteX5" fmla="*/ 26242 w 31718"/>
                <a:gd name="connsiteY5" fmla="*/ 55922 h 60676"/>
                <a:gd name="connsiteX6" fmla="*/ 15094 w 31718"/>
                <a:gd name="connsiteY6" fmla="*/ 60494 h 60676"/>
                <a:gd name="connsiteX7" fmla="*/ 4620 w 31718"/>
                <a:gd name="connsiteY7" fmla="*/ 56208 h 60676"/>
                <a:gd name="connsiteX8" fmla="*/ 332 w 31718"/>
                <a:gd name="connsiteY8" fmla="*/ 44778 h 60676"/>
                <a:gd name="connsiteX9" fmla="*/ 332 w 31718"/>
                <a:gd name="connsiteY9" fmla="*/ 21918 h 60676"/>
                <a:gd name="connsiteX10" fmla="*/ -5477 w 31718"/>
                <a:gd name="connsiteY10" fmla="*/ 21918 h 60676"/>
                <a:gd name="connsiteX11" fmla="*/ -5477 w 31718"/>
                <a:gd name="connsiteY11" fmla="*/ 14203 h 60676"/>
                <a:gd name="connsiteX12" fmla="*/ 332 w 31718"/>
                <a:gd name="connsiteY12" fmla="*/ 14203 h 60676"/>
                <a:gd name="connsiteX13" fmla="*/ 332 w 31718"/>
                <a:gd name="connsiteY13" fmla="*/ -180 h 60676"/>
                <a:gd name="connsiteX14" fmla="*/ 9857 w 31718"/>
                <a:gd name="connsiteY14" fmla="*/ -180 h 60676"/>
                <a:gd name="connsiteX15" fmla="*/ 9857 w 31718"/>
                <a:gd name="connsiteY15" fmla="*/ 14203 h 60676"/>
                <a:gd name="connsiteX16" fmla="*/ 21954 w 31718"/>
                <a:gd name="connsiteY16" fmla="*/ 14203 h 60676"/>
                <a:gd name="connsiteX17" fmla="*/ 21954 w 31718"/>
                <a:gd name="connsiteY17" fmla="*/ 21918 h 6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676">
                  <a:moveTo>
                    <a:pt x="9857" y="21918"/>
                  </a:moveTo>
                  <a:lnTo>
                    <a:pt x="9857" y="45064"/>
                  </a:lnTo>
                  <a:cubicBezTo>
                    <a:pt x="9759" y="46950"/>
                    <a:pt x="10429" y="48798"/>
                    <a:pt x="11666" y="50207"/>
                  </a:cubicBezTo>
                  <a:cubicBezTo>
                    <a:pt x="12903" y="51522"/>
                    <a:pt x="14620" y="52226"/>
                    <a:pt x="16429" y="52112"/>
                  </a:cubicBezTo>
                  <a:cubicBezTo>
                    <a:pt x="18717" y="51998"/>
                    <a:pt x="20908" y="50931"/>
                    <a:pt x="22335" y="49159"/>
                  </a:cubicBezTo>
                  <a:lnTo>
                    <a:pt x="26242" y="55922"/>
                  </a:lnTo>
                  <a:cubicBezTo>
                    <a:pt x="23289" y="58827"/>
                    <a:pt x="19284" y="60466"/>
                    <a:pt x="15094" y="60494"/>
                  </a:cubicBezTo>
                  <a:cubicBezTo>
                    <a:pt x="11192" y="60570"/>
                    <a:pt x="7378" y="59018"/>
                    <a:pt x="4620" y="56208"/>
                  </a:cubicBezTo>
                  <a:cubicBezTo>
                    <a:pt x="1667" y="53150"/>
                    <a:pt x="141" y="49017"/>
                    <a:pt x="332" y="44778"/>
                  </a:cubicBezTo>
                  <a:lnTo>
                    <a:pt x="332" y="21918"/>
                  </a:lnTo>
                  <a:lnTo>
                    <a:pt x="-5477" y="21918"/>
                  </a:lnTo>
                  <a:lnTo>
                    <a:pt x="-5477" y="14203"/>
                  </a:lnTo>
                  <a:lnTo>
                    <a:pt x="332" y="14203"/>
                  </a:lnTo>
                  <a:lnTo>
                    <a:pt x="332" y="-180"/>
                  </a:lnTo>
                  <a:lnTo>
                    <a:pt x="9857" y="-180"/>
                  </a:lnTo>
                  <a:lnTo>
                    <a:pt x="9857" y="14203"/>
                  </a:lnTo>
                  <a:lnTo>
                    <a:pt x="21954" y="14203"/>
                  </a:lnTo>
                  <a:lnTo>
                    <a:pt x="21954" y="21918"/>
                  </a:lnTo>
                  <a:close/>
                </a:path>
              </a:pathLst>
            </a:custGeom>
            <a:solidFill>
              <a:srgbClr val="6D6E71"/>
            </a:solidFill>
            <a:ln w="9525" cap="flat">
              <a:noFill/>
              <a:prstDash val="solid"/>
              <a:miter/>
            </a:ln>
          </p:spPr>
          <p:txBody>
            <a:bodyPr rtlCol="0" anchor="ctr"/>
            <a:lstStyle/>
            <a:p>
              <a:endParaRPr lang="en-US"/>
            </a:p>
          </p:txBody>
        </p:sp>
        <p:sp>
          <p:nvSpPr>
            <p:cNvPr id="901" name="Freeform: Shape 900">
              <a:extLst>
                <a:ext uri="{FF2B5EF4-FFF2-40B4-BE49-F238E27FC236}">
                  <a16:creationId xmlns:a16="http://schemas.microsoft.com/office/drawing/2014/main" id="{32F0B6BC-94ED-4468-9D3B-F1EB823A9724}"/>
                </a:ext>
              </a:extLst>
            </p:cNvPr>
            <p:cNvSpPr/>
            <p:nvPr/>
          </p:nvSpPr>
          <p:spPr>
            <a:xfrm>
              <a:off x="17924238" y="2267505"/>
              <a:ext cx="36676" cy="46702"/>
            </a:xfrm>
            <a:custGeom>
              <a:avLst/>
              <a:gdLst>
                <a:gd name="connsiteX0" fmla="*/ 31195 w 36676"/>
                <a:gd name="connsiteY0" fmla="*/ 32126 h 46702"/>
                <a:gd name="connsiteX1" fmla="*/ 26433 w 36676"/>
                <a:gd name="connsiteY1" fmla="*/ 42603 h 46702"/>
                <a:gd name="connsiteX2" fmla="*/ 14336 w 36676"/>
                <a:gd name="connsiteY2" fmla="*/ 46509 h 46702"/>
                <a:gd name="connsiteX3" fmla="*/ 4048 w 36676"/>
                <a:gd name="connsiteY3" fmla="*/ 44699 h 46702"/>
                <a:gd name="connsiteX4" fmla="*/ -5477 w 36676"/>
                <a:gd name="connsiteY4" fmla="*/ 39555 h 46702"/>
                <a:gd name="connsiteX5" fmla="*/ -807 w 36676"/>
                <a:gd name="connsiteY5" fmla="*/ 32126 h 46702"/>
                <a:gd name="connsiteX6" fmla="*/ 14624 w 36676"/>
                <a:gd name="connsiteY6" fmla="*/ 38127 h 46702"/>
                <a:gd name="connsiteX7" fmla="*/ 19764 w 36676"/>
                <a:gd name="connsiteY7" fmla="*/ 36603 h 46702"/>
                <a:gd name="connsiteX8" fmla="*/ 21670 w 36676"/>
                <a:gd name="connsiteY8" fmla="*/ 32793 h 46702"/>
                <a:gd name="connsiteX9" fmla="*/ 12145 w 36676"/>
                <a:gd name="connsiteY9" fmla="*/ 26697 h 46702"/>
                <a:gd name="connsiteX10" fmla="*/ 11099 w 36676"/>
                <a:gd name="connsiteY10" fmla="*/ 26697 h 46702"/>
                <a:gd name="connsiteX11" fmla="*/ -3096 w 36676"/>
                <a:gd name="connsiteY11" fmla="*/ 13838 h 46702"/>
                <a:gd name="connsiteX12" fmla="*/ 1858 w 36676"/>
                <a:gd name="connsiteY12" fmla="*/ 3646 h 46702"/>
                <a:gd name="connsiteX13" fmla="*/ 14624 w 36676"/>
                <a:gd name="connsiteY13" fmla="*/ -164 h 46702"/>
                <a:gd name="connsiteX14" fmla="*/ 29577 w 36676"/>
                <a:gd name="connsiteY14" fmla="*/ 4503 h 46702"/>
                <a:gd name="connsiteX15" fmla="*/ 25958 w 36676"/>
                <a:gd name="connsiteY15" fmla="*/ 11647 h 46702"/>
                <a:gd name="connsiteX16" fmla="*/ 13862 w 36676"/>
                <a:gd name="connsiteY16" fmla="*/ 7932 h 46702"/>
                <a:gd name="connsiteX17" fmla="*/ 8336 w 36676"/>
                <a:gd name="connsiteY17" fmla="*/ 9170 h 46702"/>
                <a:gd name="connsiteX18" fmla="*/ 6146 w 36676"/>
                <a:gd name="connsiteY18" fmla="*/ 12885 h 46702"/>
                <a:gd name="connsiteX19" fmla="*/ 8429 w 36676"/>
                <a:gd name="connsiteY19" fmla="*/ 16124 h 46702"/>
                <a:gd name="connsiteX20" fmla="*/ 12717 w 36676"/>
                <a:gd name="connsiteY20" fmla="*/ 17648 h 46702"/>
                <a:gd name="connsiteX21" fmla="*/ 17671 w 36676"/>
                <a:gd name="connsiteY21" fmla="*/ 18982 h 46702"/>
                <a:gd name="connsiteX22" fmla="*/ 21768 w 36676"/>
                <a:gd name="connsiteY22" fmla="*/ 20505 h 46702"/>
                <a:gd name="connsiteX23" fmla="*/ 26149 w 36676"/>
                <a:gd name="connsiteY23" fmla="*/ 22887 h 46702"/>
                <a:gd name="connsiteX24" fmla="*/ 31195 w 36676"/>
                <a:gd name="connsiteY24" fmla="*/ 32126 h 46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76" h="46702">
                  <a:moveTo>
                    <a:pt x="31195" y="32126"/>
                  </a:moveTo>
                  <a:cubicBezTo>
                    <a:pt x="31293" y="36164"/>
                    <a:pt x="29577" y="40041"/>
                    <a:pt x="26433" y="42603"/>
                  </a:cubicBezTo>
                  <a:cubicBezTo>
                    <a:pt x="23005" y="45299"/>
                    <a:pt x="18717" y="46680"/>
                    <a:pt x="14336" y="46509"/>
                  </a:cubicBezTo>
                  <a:cubicBezTo>
                    <a:pt x="10811" y="46451"/>
                    <a:pt x="7383" y="45842"/>
                    <a:pt x="4048" y="44699"/>
                  </a:cubicBezTo>
                  <a:cubicBezTo>
                    <a:pt x="621" y="43546"/>
                    <a:pt x="-2617" y="41803"/>
                    <a:pt x="-5477" y="39555"/>
                  </a:cubicBezTo>
                  <a:lnTo>
                    <a:pt x="-807" y="32126"/>
                  </a:lnTo>
                  <a:cubicBezTo>
                    <a:pt x="3574" y="35755"/>
                    <a:pt x="9001" y="37860"/>
                    <a:pt x="14624" y="38127"/>
                  </a:cubicBezTo>
                  <a:cubicBezTo>
                    <a:pt x="16433" y="38250"/>
                    <a:pt x="18243" y="37707"/>
                    <a:pt x="19764" y="36603"/>
                  </a:cubicBezTo>
                  <a:cubicBezTo>
                    <a:pt x="21005" y="35726"/>
                    <a:pt x="21670" y="34297"/>
                    <a:pt x="21670" y="32793"/>
                  </a:cubicBezTo>
                  <a:cubicBezTo>
                    <a:pt x="21670" y="30507"/>
                    <a:pt x="18624" y="28507"/>
                    <a:pt x="12145" y="26697"/>
                  </a:cubicBezTo>
                  <a:lnTo>
                    <a:pt x="11099" y="26697"/>
                  </a:lnTo>
                  <a:cubicBezTo>
                    <a:pt x="1574" y="24125"/>
                    <a:pt x="-3096" y="19839"/>
                    <a:pt x="-3096" y="13838"/>
                  </a:cubicBezTo>
                  <a:cubicBezTo>
                    <a:pt x="-3189" y="9837"/>
                    <a:pt x="-1379" y="6037"/>
                    <a:pt x="1858" y="3646"/>
                  </a:cubicBezTo>
                  <a:cubicBezTo>
                    <a:pt x="5574" y="998"/>
                    <a:pt x="10052" y="-345"/>
                    <a:pt x="14624" y="-164"/>
                  </a:cubicBezTo>
                  <a:cubicBezTo>
                    <a:pt x="19954" y="-173"/>
                    <a:pt x="25196" y="1455"/>
                    <a:pt x="29577" y="4503"/>
                  </a:cubicBezTo>
                  <a:lnTo>
                    <a:pt x="25958" y="11647"/>
                  </a:lnTo>
                  <a:cubicBezTo>
                    <a:pt x="22433" y="9218"/>
                    <a:pt x="18145" y="7923"/>
                    <a:pt x="13862" y="7932"/>
                  </a:cubicBezTo>
                  <a:cubicBezTo>
                    <a:pt x="11955" y="7837"/>
                    <a:pt x="10052" y="8266"/>
                    <a:pt x="8336" y="9170"/>
                  </a:cubicBezTo>
                  <a:cubicBezTo>
                    <a:pt x="7002" y="9895"/>
                    <a:pt x="6146" y="11333"/>
                    <a:pt x="6146" y="12885"/>
                  </a:cubicBezTo>
                  <a:cubicBezTo>
                    <a:pt x="6146" y="14352"/>
                    <a:pt x="7002" y="15667"/>
                    <a:pt x="8429" y="16124"/>
                  </a:cubicBezTo>
                  <a:cubicBezTo>
                    <a:pt x="9764" y="16810"/>
                    <a:pt x="11192" y="17324"/>
                    <a:pt x="12717" y="17648"/>
                  </a:cubicBezTo>
                  <a:cubicBezTo>
                    <a:pt x="14434" y="17991"/>
                    <a:pt x="16052" y="18429"/>
                    <a:pt x="17671" y="18982"/>
                  </a:cubicBezTo>
                  <a:lnTo>
                    <a:pt x="21768" y="20505"/>
                  </a:lnTo>
                  <a:cubicBezTo>
                    <a:pt x="23289" y="21172"/>
                    <a:pt x="24717" y="21963"/>
                    <a:pt x="26149" y="22887"/>
                  </a:cubicBezTo>
                  <a:cubicBezTo>
                    <a:pt x="29289" y="24906"/>
                    <a:pt x="31195" y="28383"/>
                    <a:pt x="31195" y="32126"/>
                  </a:cubicBezTo>
                  <a:close/>
                </a:path>
              </a:pathLst>
            </a:custGeom>
            <a:solidFill>
              <a:srgbClr val="6D6E71"/>
            </a:solidFill>
            <a:ln w="9525" cap="flat">
              <a:noFill/>
              <a:prstDash val="solid"/>
              <a:miter/>
            </a:ln>
          </p:spPr>
          <p:txBody>
            <a:bodyPr rtlCol="0" anchor="ctr"/>
            <a:lstStyle/>
            <a:p>
              <a:endParaRPr lang="en-US"/>
            </a:p>
          </p:txBody>
        </p:sp>
        <p:sp>
          <p:nvSpPr>
            <p:cNvPr id="902" name="Freeform: Shape 901">
              <a:extLst>
                <a:ext uri="{FF2B5EF4-FFF2-40B4-BE49-F238E27FC236}">
                  <a16:creationId xmlns:a16="http://schemas.microsoft.com/office/drawing/2014/main" id="{8181DD8F-14ED-43CA-9346-2D5B6450870B}"/>
                </a:ext>
              </a:extLst>
            </p:cNvPr>
            <p:cNvSpPr/>
            <p:nvPr/>
          </p:nvSpPr>
          <p:spPr>
            <a:xfrm>
              <a:off x="17989867" y="2267902"/>
              <a:ext cx="73911" cy="45529"/>
            </a:xfrm>
            <a:custGeom>
              <a:avLst/>
              <a:gdLst>
                <a:gd name="connsiteX0" fmla="*/ 21191 w 73911"/>
                <a:gd name="connsiteY0" fmla="*/ 45349 h 45529"/>
                <a:gd name="connsiteX1" fmla="*/ 10239 w 73911"/>
                <a:gd name="connsiteY1" fmla="*/ 45349 h 45529"/>
                <a:gd name="connsiteX2" fmla="*/ -5477 w 73911"/>
                <a:gd name="connsiteY2" fmla="*/ -180 h 45529"/>
                <a:gd name="connsiteX3" fmla="*/ 4048 w 73911"/>
                <a:gd name="connsiteY3" fmla="*/ -180 h 45529"/>
                <a:gd name="connsiteX4" fmla="*/ 15382 w 73911"/>
                <a:gd name="connsiteY4" fmla="*/ 34205 h 45529"/>
                <a:gd name="connsiteX5" fmla="*/ 26717 w 73911"/>
                <a:gd name="connsiteY5" fmla="*/ -180 h 45529"/>
                <a:gd name="connsiteX6" fmla="*/ 36242 w 73911"/>
                <a:gd name="connsiteY6" fmla="*/ -180 h 45529"/>
                <a:gd name="connsiteX7" fmla="*/ 47576 w 73911"/>
                <a:gd name="connsiteY7" fmla="*/ 34205 h 45529"/>
                <a:gd name="connsiteX8" fmla="*/ 58910 w 73911"/>
                <a:gd name="connsiteY8" fmla="*/ -180 h 45529"/>
                <a:gd name="connsiteX9" fmla="*/ 68435 w 73911"/>
                <a:gd name="connsiteY9" fmla="*/ -180 h 45529"/>
                <a:gd name="connsiteX10" fmla="*/ 52627 w 73911"/>
                <a:gd name="connsiteY10" fmla="*/ 45349 h 45529"/>
                <a:gd name="connsiteX11" fmla="*/ 41674 w 73911"/>
                <a:gd name="connsiteY11" fmla="*/ 45349 h 45529"/>
                <a:gd name="connsiteX12" fmla="*/ 30907 w 73911"/>
                <a:gd name="connsiteY12" fmla="*/ 14203 h 45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911" h="45529">
                  <a:moveTo>
                    <a:pt x="21191" y="45349"/>
                  </a:moveTo>
                  <a:lnTo>
                    <a:pt x="10239" y="45349"/>
                  </a:lnTo>
                  <a:lnTo>
                    <a:pt x="-5477" y="-180"/>
                  </a:lnTo>
                  <a:lnTo>
                    <a:pt x="4048" y="-180"/>
                  </a:lnTo>
                  <a:lnTo>
                    <a:pt x="15382" y="34205"/>
                  </a:lnTo>
                  <a:lnTo>
                    <a:pt x="26717" y="-180"/>
                  </a:lnTo>
                  <a:lnTo>
                    <a:pt x="36242" y="-180"/>
                  </a:lnTo>
                  <a:lnTo>
                    <a:pt x="47576" y="34205"/>
                  </a:lnTo>
                  <a:lnTo>
                    <a:pt x="58910" y="-180"/>
                  </a:lnTo>
                  <a:lnTo>
                    <a:pt x="68435" y="-180"/>
                  </a:lnTo>
                  <a:lnTo>
                    <a:pt x="52627" y="45349"/>
                  </a:lnTo>
                  <a:lnTo>
                    <a:pt x="41674" y="45349"/>
                  </a:lnTo>
                  <a:lnTo>
                    <a:pt x="30907" y="14203"/>
                  </a:lnTo>
                  <a:close/>
                </a:path>
              </a:pathLst>
            </a:custGeom>
            <a:solidFill>
              <a:srgbClr val="6D6E71"/>
            </a:solidFill>
            <a:ln w="9525" cap="flat">
              <a:noFill/>
              <a:prstDash val="solid"/>
              <a:miter/>
            </a:ln>
          </p:spPr>
          <p:txBody>
            <a:bodyPr rtlCol="0" anchor="ctr"/>
            <a:lstStyle/>
            <a:p>
              <a:endParaRPr lang="en-US"/>
            </a:p>
          </p:txBody>
        </p:sp>
        <p:sp>
          <p:nvSpPr>
            <p:cNvPr id="903" name="Freeform: Shape 902">
              <a:extLst>
                <a:ext uri="{FF2B5EF4-FFF2-40B4-BE49-F238E27FC236}">
                  <a16:creationId xmlns:a16="http://schemas.microsoft.com/office/drawing/2014/main" id="{EEA82627-5AF4-4CC0-8CA9-3D9251F93F50}"/>
                </a:ext>
              </a:extLst>
            </p:cNvPr>
            <p:cNvSpPr/>
            <p:nvPr/>
          </p:nvSpPr>
          <p:spPr>
            <a:xfrm>
              <a:off x="18072257" y="2248376"/>
              <a:ext cx="12096" cy="65056"/>
            </a:xfrm>
            <a:custGeom>
              <a:avLst/>
              <a:gdLst>
                <a:gd name="connsiteX0" fmla="*/ -3761 w 12096"/>
                <a:gd name="connsiteY0" fmla="*/ 10202 h 65056"/>
                <a:gd name="connsiteX1" fmla="*/ -5477 w 12096"/>
                <a:gd name="connsiteY1" fmla="*/ 5916 h 65056"/>
                <a:gd name="connsiteX2" fmla="*/ -3761 w 12096"/>
                <a:gd name="connsiteY2" fmla="*/ 1630 h 65056"/>
                <a:gd name="connsiteX3" fmla="*/ 4909 w 12096"/>
                <a:gd name="connsiteY3" fmla="*/ 1582 h 65056"/>
                <a:gd name="connsiteX4" fmla="*/ 4909 w 12096"/>
                <a:gd name="connsiteY4" fmla="*/ 1630 h 65056"/>
                <a:gd name="connsiteX5" fmla="*/ 6620 w 12096"/>
                <a:gd name="connsiteY5" fmla="*/ 5916 h 65056"/>
                <a:gd name="connsiteX6" fmla="*/ 4909 w 12096"/>
                <a:gd name="connsiteY6" fmla="*/ 10202 h 65056"/>
                <a:gd name="connsiteX7" fmla="*/ 621 w 12096"/>
                <a:gd name="connsiteY7" fmla="*/ 12012 h 65056"/>
                <a:gd name="connsiteX8" fmla="*/ -3761 w 12096"/>
                <a:gd name="connsiteY8" fmla="*/ 10202 h 65056"/>
                <a:gd name="connsiteX9" fmla="*/ 5285 w 12096"/>
                <a:gd name="connsiteY9" fmla="*/ 64876 h 65056"/>
                <a:gd name="connsiteX10" fmla="*/ -4240 w 12096"/>
                <a:gd name="connsiteY10" fmla="*/ 64876 h 65056"/>
                <a:gd name="connsiteX11" fmla="*/ -4240 w 12096"/>
                <a:gd name="connsiteY11" fmla="*/ 19347 h 65056"/>
                <a:gd name="connsiteX12" fmla="*/ 5285 w 12096"/>
                <a:gd name="connsiteY12" fmla="*/ 19347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096" h="65056">
                  <a:moveTo>
                    <a:pt x="-3761" y="10202"/>
                  </a:moveTo>
                  <a:cubicBezTo>
                    <a:pt x="-4905" y="9059"/>
                    <a:pt x="-5477" y="7516"/>
                    <a:pt x="-5477" y="5916"/>
                  </a:cubicBezTo>
                  <a:cubicBezTo>
                    <a:pt x="-5477" y="4316"/>
                    <a:pt x="-4905" y="2782"/>
                    <a:pt x="-3761" y="1630"/>
                  </a:cubicBezTo>
                  <a:cubicBezTo>
                    <a:pt x="-1379" y="-761"/>
                    <a:pt x="2430" y="-789"/>
                    <a:pt x="4909" y="1582"/>
                  </a:cubicBezTo>
                  <a:cubicBezTo>
                    <a:pt x="4909" y="1601"/>
                    <a:pt x="4909" y="1611"/>
                    <a:pt x="4909" y="1630"/>
                  </a:cubicBezTo>
                  <a:cubicBezTo>
                    <a:pt x="6048" y="2782"/>
                    <a:pt x="6620" y="4316"/>
                    <a:pt x="6620" y="5916"/>
                  </a:cubicBezTo>
                  <a:cubicBezTo>
                    <a:pt x="6620" y="7516"/>
                    <a:pt x="6048" y="9059"/>
                    <a:pt x="4909" y="10202"/>
                  </a:cubicBezTo>
                  <a:cubicBezTo>
                    <a:pt x="3764" y="11374"/>
                    <a:pt x="2239" y="12031"/>
                    <a:pt x="621" y="12012"/>
                  </a:cubicBezTo>
                  <a:cubicBezTo>
                    <a:pt x="-998" y="12050"/>
                    <a:pt x="-2617" y="11393"/>
                    <a:pt x="-3761" y="10202"/>
                  </a:cubicBezTo>
                  <a:close/>
                  <a:moveTo>
                    <a:pt x="5285" y="64876"/>
                  </a:moveTo>
                  <a:lnTo>
                    <a:pt x="-4240" y="64876"/>
                  </a:lnTo>
                  <a:lnTo>
                    <a:pt x="-4240" y="19347"/>
                  </a:lnTo>
                  <a:lnTo>
                    <a:pt x="5285" y="19347"/>
                  </a:lnTo>
                  <a:close/>
                </a:path>
              </a:pathLst>
            </a:custGeom>
            <a:solidFill>
              <a:srgbClr val="6D6E71"/>
            </a:solidFill>
            <a:ln w="9525" cap="flat">
              <a:noFill/>
              <a:prstDash val="solid"/>
              <a:miter/>
            </a:ln>
          </p:spPr>
          <p:txBody>
            <a:bodyPr rtlCol="0" anchor="ctr"/>
            <a:lstStyle/>
            <a:p>
              <a:endParaRPr lang="en-US"/>
            </a:p>
          </p:txBody>
        </p:sp>
        <p:sp>
          <p:nvSpPr>
            <p:cNvPr id="904" name="Freeform: Shape 903">
              <a:extLst>
                <a:ext uri="{FF2B5EF4-FFF2-40B4-BE49-F238E27FC236}">
                  <a16:creationId xmlns:a16="http://schemas.microsoft.com/office/drawing/2014/main" id="{034F5C25-50A9-437D-9A10-4B024C398843}"/>
                </a:ext>
              </a:extLst>
            </p:cNvPr>
            <p:cNvSpPr/>
            <p:nvPr/>
          </p:nvSpPr>
          <p:spPr>
            <a:xfrm>
              <a:off x="18097023" y="2249804"/>
              <a:ext cx="9525" cy="63627"/>
            </a:xfrm>
            <a:custGeom>
              <a:avLst/>
              <a:gdLst>
                <a:gd name="connsiteX0" fmla="*/ 4048 w 9525"/>
                <a:gd name="connsiteY0" fmla="*/ 63447 h 63627"/>
                <a:gd name="connsiteX1" fmla="*/ -5477 w 9525"/>
                <a:gd name="connsiteY1" fmla="*/ 63447 h 63627"/>
                <a:gd name="connsiteX2" fmla="*/ -5477 w 9525"/>
                <a:gd name="connsiteY2" fmla="*/ -180 h 63627"/>
                <a:gd name="connsiteX3" fmla="*/ 4048 w 9525"/>
                <a:gd name="connsiteY3" fmla="*/ -180 h 63627"/>
              </a:gdLst>
              <a:ahLst/>
              <a:cxnLst>
                <a:cxn ang="0">
                  <a:pos x="connsiteX0" y="connsiteY0"/>
                </a:cxn>
                <a:cxn ang="0">
                  <a:pos x="connsiteX1" y="connsiteY1"/>
                </a:cxn>
                <a:cxn ang="0">
                  <a:pos x="connsiteX2" y="connsiteY2"/>
                </a:cxn>
                <a:cxn ang="0">
                  <a:pos x="connsiteX3" y="connsiteY3"/>
                </a:cxn>
              </a:cxnLst>
              <a:rect l="l" t="t" r="r" b="b"/>
              <a:pathLst>
                <a:path w="9525" h="63627">
                  <a:moveTo>
                    <a:pt x="4048" y="63447"/>
                  </a:moveTo>
                  <a:lnTo>
                    <a:pt x="-5477" y="63447"/>
                  </a:lnTo>
                  <a:lnTo>
                    <a:pt x="-5477" y="-180"/>
                  </a:lnTo>
                  <a:lnTo>
                    <a:pt x="4048" y="-180"/>
                  </a:lnTo>
                  <a:close/>
                </a:path>
              </a:pathLst>
            </a:custGeom>
            <a:solidFill>
              <a:srgbClr val="6D6E71"/>
            </a:solidFill>
            <a:ln w="9525" cap="flat">
              <a:noFill/>
              <a:prstDash val="solid"/>
              <a:miter/>
            </a:ln>
          </p:spPr>
          <p:txBody>
            <a:bodyPr rtlCol="0" anchor="ctr"/>
            <a:lstStyle/>
            <a:p>
              <a:endParaRPr lang="en-US"/>
            </a:p>
          </p:txBody>
        </p:sp>
        <p:sp>
          <p:nvSpPr>
            <p:cNvPr id="905" name="Freeform: Shape 904">
              <a:extLst>
                <a:ext uri="{FF2B5EF4-FFF2-40B4-BE49-F238E27FC236}">
                  <a16:creationId xmlns:a16="http://schemas.microsoft.com/office/drawing/2014/main" id="{B465C57B-F382-4575-8374-2599A8DB48E8}"/>
                </a:ext>
              </a:extLst>
            </p:cNvPr>
            <p:cNvSpPr/>
            <p:nvPr/>
          </p:nvSpPr>
          <p:spPr>
            <a:xfrm>
              <a:off x="18120454" y="2249804"/>
              <a:ext cx="9525" cy="63627"/>
            </a:xfrm>
            <a:custGeom>
              <a:avLst/>
              <a:gdLst>
                <a:gd name="connsiteX0" fmla="*/ 4048 w 9525"/>
                <a:gd name="connsiteY0" fmla="*/ 63447 h 63627"/>
                <a:gd name="connsiteX1" fmla="*/ -5477 w 9525"/>
                <a:gd name="connsiteY1" fmla="*/ 63447 h 63627"/>
                <a:gd name="connsiteX2" fmla="*/ -5477 w 9525"/>
                <a:gd name="connsiteY2" fmla="*/ -180 h 63627"/>
                <a:gd name="connsiteX3" fmla="*/ 4048 w 9525"/>
                <a:gd name="connsiteY3" fmla="*/ -180 h 63627"/>
              </a:gdLst>
              <a:ahLst/>
              <a:cxnLst>
                <a:cxn ang="0">
                  <a:pos x="connsiteX0" y="connsiteY0"/>
                </a:cxn>
                <a:cxn ang="0">
                  <a:pos x="connsiteX1" y="connsiteY1"/>
                </a:cxn>
                <a:cxn ang="0">
                  <a:pos x="connsiteX2" y="connsiteY2"/>
                </a:cxn>
                <a:cxn ang="0">
                  <a:pos x="connsiteX3" y="connsiteY3"/>
                </a:cxn>
              </a:cxnLst>
              <a:rect l="l" t="t" r="r" b="b"/>
              <a:pathLst>
                <a:path w="9525" h="63627">
                  <a:moveTo>
                    <a:pt x="4048" y="63447"/>
                  </a:moveTo>
                  <a:lnTo>
                    <a:pt x="-5477" y="63447"/>
                  </a:lnTo>
                  <a:lnTo>
                    <a:pt x="-5477" y="-180"/>
                  </a:lnTo>
                  <a:lnTo>
                    <a:pt x="4048" y="-180"/>
                  </a:lnTo>
                  <a:close/>
                </a:path>
              </a:pathLst>
            </a:custGeom>
            <a:solidFill>
              <a:srgbClr val="6D6E71"/>
            </a:solidFill>
            <a:ln w="9525" cap="flat">
              <a:noFill/>
              <a:prstDash val="solid"/>
              <a:miter/>
            </a:ln>
          </p:spPr>
          <p:txBody>
            <a:bodyPr rtlCol="0" anchor="ctr"/>
            <a:lstStyle/>
            <a:p>
              <a:endParaRPr lang="en-US"/>
            </a:p>
          </p:txBody>
        </p:sp>
        <p:sp>
          <p:nvSpPr>
            <p:cNvPr id="906" name="Freeform: Shape 905">
              <a:extLst>
                <a:ext uri="{FF2B5EF4-FFF2-40B4-BE49-F238E27FC236}">
                  <a16:creationId xmlns:a16="http://schemas.microsoft.com/office/drawing/2014/main" id="{FE822018-9E1B-4885-ACCE-F2DB4DF9E19F}"/>
                </a:ext>
              </a:extLst>
            </p:cNvPr>
            <p:cNvSpPr/>
            <p:nvPr/>
          </p:nvSpPr>
          <p:spPr>
            <a:xfrm>
              <a:off x="18167414" y="2267129"/>
              <a:ext cx="41961" cy="46302"/>
            </a:xfrm>
            <a:custGeom>
              <a:avLst/>
              <a:gdLst>
                <a:gd name="connsiteX0" fmla="*/ 4048 w 41961"/>
                <a:gd name="connsiteY0" fmla="*/ 21452 h 46302"/>
                <a:gd name="connsiteX1" fmla="*/ 4048 w 41961"/>
                <a:gd name="connsiteY1" fmla="*/ 46122 h 46302"/>
                <a:gd name="connsiteX2" fmla="*/ -5477 w 41961"/>
                <a:gd name="connsiteY2" fmla="*/ 46122 h 46302"/>
                <a:gd name="connsiteX3" fmla="*/ -5477 w 41961"/>
                <a:gd name="connsiteY3" fmla="*/ 593 h 46302"/>
                <a:gd name="connsiteX4" fmla="*/ 4048 w 41961"/>
                <a:gd name="connsiteY4" fmla="*/ 593 h 46302"/>
                <a:gd name="connsiteX5" fmla="*/ 4048 w 41961"/>
                <a:gd name="connsiteY5" fmla="*/ 8879 h 46302"/>
                <a:gd name="connsiteX6" fmla="*/ 10429 w 41961"/>
                <a:gd name="connsiteY6" fmla="*/ 2212 h 46302"/>
                <a:gd name="connsiteX7" fmla="*/ 19289 w 41961"/>
                <a:gd name="connsiteY7" fmla="*/ -169 h 46302"/>
                <a:gd name="connsiteX8" fmla="*/ 31763 w 41961"/>
                <a:gd name="connsiteY8" fmla="*/ 4593 h 46302"/>
                <a:gd name="connsiteX9" fmla="*/ 36432 w 41961"/>
                <a:gd name="connsiteY9" fmla="*/ 18214 h 46302"/>
                <a:gd name="connsiteX10" fmla="*/ 36432 w 41961"/>
                <a:gd name="connsiteY10" fmla="*/ 46122 h 46302"/>
                <a:gd name="connsiteX11" fmla="*/ 26907 w 41961"/>
                <a:gd name="connsiteY11" fmla="*/ 46122 h 46302"/>
                <a:gd name="connsiteX12" fmla="*/ 26907 w 41961"/>
                <a:gd name="connsiteY12" fmla="*/ 21166 h 46302"/>
                <a:gd name="connsiteX13" fmla="*/ 16429 w 41961"/>
                <a:gd name="connsiteY13" fmla="*/ 8498 h 46302"/>
                <a:gd name="connsiteX14" fmla="*/ 7760 w 41961"/>
                <a:gd name="connsiteY14" fmla="*/ 11832 h 46302"/>
                <a:gd name="connsiteX15" fmla="*/ 4048 w 41961"/>
                <a:gd name="connsiteY15" fmla="*/ 21452 h 4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46302">
                  <a:moveTo>
                    <a:pt x="4048" y="21452"/>
                  </a:moveTo>
                  <a:lnTo>
                    <a:pt x="4048" y="46122"/>
                  </a:lnTo>
                  <a:lnTo>
                    <a:pt x="-5477" y="46122"/>
                  </a:lnTo>
                  <a:lnTo>
                    <a:pt x="-5477" y="593"/>
                  </a:lnTo>
                  <a:lnTo>
                    <a:pt x="4048" y="593"/>
                  </a:lnTo>
                  <a:lnTo>
                    <a:pt x="4048" y="8879"/>
                  </a:lnTo>
                  <a:cubicBezTo>
                    <a:pt x="5569" y="6136"/>
                    <a:pt x="7760" y="3840"/>
                    <a:pt x="10429" y="2212"/>
                  </a:cubicBezTo>
                  <a:cubicBezTo>
                    <a:pt x="13094" y="678"/>
                    <a:pt x="16145" y="-141"/>
                    <a:pt x="19289" y="-169"/>
                  </a:cubicBezTo>
                  <a:cubicBezTo>
                    <a:pt x="23954" y="-331"/>
                    <a:pt x="28433" y="1383"/>
                    <a:pt x="31763" y="4593"/>
                  </a:cubicBezTo>
                  <a:cubicBezTo>
                    <a:pt x="35097" y="8317"/>
                    <a:pt x="36814" y="13232"/>
                    <a:pt x="36432" y="18214"/>
                  </a:cubicBezTo>
                  <a:lnTo>
                    <a:pt x="36432" y="46122"/>
                  </a:lnTo>
                  <a:lnTo>
                    <a:pt x="26907" y="46122"/>
                  </a:lnTo>
                  <a:lnTo>
                    <a:pt x="26907" y="21166"/>
                  </a:lnTo>
                  <a:cubicBezTo>
                    <a:pt x="26907" y="12689"/>
                    <a:pt x="23382" y="8498"/>
                    <a:pt x="16429" y="8498"/>
                  </a:cubicBezTo>
                  <a:cubicBezTo>
                    <a:pt x="13192" y="8470"/>
                    <a:pt x="10141" y="9660"/>
                    <a:pt x="7760" y="11832"/>
                  </a:cubicBezTo>
                  <a:cubicBezTo>
                    <a:pt x="5188" y="14328"/>
                    <a:pt x="3760" y="17852"/>
                    <a:pt x="4048" y="21452"/>
                  </a:cubicBezTo>
                  <a:close/>
                </a:path>
              </a:pathLst>
            </a:custGeom>
            <a:solidFill>
              <a:srgbClr val="6D6E71"/>
            </a:solidFill>
            <a:ln w="9525" cap="flat">
              <a:noFill/>
              <a:prstDash val="solid"/>
              <a:miter/>
            </a:ln>
          </p:spPr>
          <p:txBody>
            <a:bodyPr rtlCol="0" anchor="ctr"/>
            <a:lstStyle/>
            <a:p>
              <a:endParaRPr lang="en-US"/>
            </a:p>
          </p:txBody>
        </p:sp>
        <p:sp>
          <p:nvSpPr>
            <p:cNvPr id="907" name="Freeform: Shape 906">
              <a:extLst>
                <a:ext uri="{FF2B5EF4-FFF2-40B4-BE49-F238E27FC236}">
                  <a16:creationId xmlns:a16="http://schemas.microsoft.com/office/drawing/2014/main" id="{6F0D38DF-767A-4EB6-A288-AD89E7E994AC}"/>
                </a:ext>
              </a:extLst>
            </p:cNvPr>
            <p:cNvSpPr/>
            <p:nvPr/>
          </p:nvSpPr>
          <p:spPr>
            <a:xfrm>
              <a:off x="18220181" y="2267140"/>
              <a:ext cx="48006" cy="47053"/>
            </a:xfrm>
            <a:custGeom>
              <a:avLst/>
              <a:gdLst>
                <a:gd name="connsiteX0" fmla="*/ 35672 w 48006"/>
                <a:gd name="connsiteY0" fmla="*/ 40015 h 47053"/>
                <a:gd name="connsiteX1" fmla="*/ 1381 w 48006"/>
                <a:gd name="connsiteY1" fmla="*/ 40015 h 47053"/>
                <a:gd name="connsiteX2" fmla="*/ 1381 w 48006"/>
                <a:gd name="connsiteY2" fmla="*/ 6678 h 47053"/>
                <a:gd name="connsiteX3" fmla="*/ 35672 w 48006"/>
                <a:gd name="connsiteY3" fmla="*/ 6678 h 47053"/>
                <a:gd name="connsiteX4" fmla="*/ 35672 w 48006"/>
                <a:gd name="connsiteY4" fmla="*/ 40015 h 47053"/>
                <a:gd name="connsiteX5" fmla="*/ 8241 w 48006"/>
                <a:gd name="connsiteY5" fmla="*/ 34110 h 47053"/>
                <a:gd name="connsiteX6" fmla="*/ 18529 w 48006"/>
                <a:gd name="connsiteY6" fmla="*/ 38301 h 47053"/>
                <a:gd name="connsiteX7" fmla="*/ 28909 w 48006"/>
                <a:gd name="connsiteY7" fmla="*/ 34110 h 47053"/>
                <a:gd name="connsiteX8" fmla="*/ 28909 w 48006"/>
                <a:gd name="connsiteY8" fmla="*/ 12583 h 47053"/>
                <a:gd name="connsiteX9" fmla="*/ 18529 w 48006"/>
                <a:gd name="connsiteY9" fmla="*/ 8392 h 47053"/>
                <a:gd name="connsiteX10" fmla="*/ 8241 w 48006"/>
                <a:gd name="connsiteY10" fmla="*/ 12583 h 47053"/>
                <a:gd name="connsiteX11" fmla="*/ 8241 w 48006"/>
                <a:gd name="connsiteY11"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7053">
                  <a:moveTo>
                    <a:pt x="35672" y="40015"/>
                  </a:moveTo>
                  <a:cubicBezTo>
                    <a:pt x="26054" y="49159"/>
                    <a:pt x="11004" y="49159"/>
                    <a:pt x="1381" y="40015"/>
                  </a:cubicBezTo>
                  <a:cubicBezTo>
                    <a:pt x="-7763" y="30776"/>
                    <a:pt x="-7763" y="15917"/>
                    <a:pt x="1381" y="6678"/>
                  </a:cubicBezTo>
                  <a:cubicBezTo>
                    <a:pt x="11004" y="-2466"/>
                    <a:pt x="26054" y="-2466"/>
                    <a:pt x="35672" y="6678"/>
                  </a:cubicBezTo>
                  <a:cubicBezTo>
                    <a:pt x="44815" y="15917"/>
                    <a:pt x="44815" y="30776"/>
                    <a:pt x="35672" y="40015"/>
                  </a:cubicBezTo>
                  <a:close/>
                  <a:moveTo>
                    <a:pt x="8241" y="34110"/>
                  </a:moveTo>
                  <a:cubicBezTo>
                    <a:pt x="10906" y="36891"/>
                    <a:pt x="14622" y="38415"/>
                    <a:pt x="18529" y="38301"/>
                  </a:cubicBezTo>
                  <a:cubicBezTo>
                    <a:pt x="22431" y="38396"/>
                    <a:pt x="26147" y="36882"/>
                    <a:pt x="28909" y="34110"/>
                  </a:cubicBezTo>
                  <a:cubicBezTo>
                    <a:pt x="34244" y="27928"/>
                    <a:pt x="34244" y="18765"/>
                    <a:pt x="28909" y="12583"/>
                  </a:cubicBezTo>
                  <a:cubicBezTo>
                    <a:pt x="26147" y="9812"/>
                    <a:pt x="22431" y="8297"/>
                    <a:pt x="18529" y="8392"/>
                  </a:cubicBezTo>
                  <a:cubicBezTo>
                    <a:pt x="14622" y="8278"/>
                    <a:pt x="10906" y="9802"/>
                    <a:pt x="8241" y="12583"/>
                  </a:cubicBezTo>
                  <a:cubicBezTo>
                    <a:pt x="2809" y="18718"/>
                    <a:pt x="2809" y="27976"/>
                    <a:pt x="8241" y="34110"/>
                  </a:cubicBezTo>
                  <a:close/>
                </a:path>
              </a:pathLst>
            </a:custGeom>
            <a:solidFill>
              <a:srgbClr val="6D6E71"/>
            </a:solidFill>
            <a:ln w="9525" cap="flat">
              <a:noFill/>
              <a:prstDash val="solid"/>
              <a:miter/>
            </a:ln>
          </p:spPr>
          <p:txBody>
            <a:bodyPr rtlCol="0" anchor="ctr"/>
            <a:lstStyle/>
            <a:p>
              <a:endParaRPr lang="en-US"/>
            </a:p>
          </p:txBody>
        </p:sp>
        <p:sp>
          <p:nvSpPr>
            <p:cNvPr id="908" name="Freeform: Shape 907">
              <a:extLst>
                <a:ext uri="{FF2B5EF4-FFF2-40B4-BE49-F238E27FC236}">
                  <a16:creationId xmlns:a16="http://schemas.microsoft.com/office/drawing/2014/main" id="{DFCD92F9-A87B-425A-B7BE-39C87CFB58ED}"/>
                </a:ext>
              </a:extLst>
            </p:cNvPr>
            <p:cNvSpPr/>
            <p:nvPr/>
          </p:nvSpPr>
          <p:spPr>
            <a:xfrm>
              <a:off x="18275236" y="2253519"/>
              <a:ext cx="31718" cy="60675"/>
            </a:xfrm>
            <a:custGeom>
              <a:avLst/>
              <a:gdLst>
                <a:gd name="connsiteX0" fmla="*/ 9857 w 31718"/>
                <a:gd name="connsiteY0" fmla="*/ 21918 h 60675"/>
                <a:gd name="connsiteX1" fmla="*/ 9857 w 31718"/>
                <a:gd name="connsiteY1" fmla="*/ 45064 h 60675"/>
                <a:gd name="connsiteX2" fmla="*/ 11573 w 31718"/>
                <a:gd name="connsiteY2" fmla="*/ 50207 h 60675"/>
                <a:gd name="connsiteX3" fmla="*/ 16336 w 31718"/>
                <a:gd name="connsiteY3" fmla="*/ 52112 h 60675"/>
                <a:gd name="connsiteX4" fmla="*/ 22242 w 31718"/>
                <a:gd name="connsiteY4" fmla="*/ 49159 h 60675"/>
                <a:gd name="connsiteX5" fmla="*/ 26242 w 31718"/>
                <a:gd name="connsiteY5" fmla="*/ 55922 h 60675"/>
                <a:gd name="connsiteX6" fmla="*/ 15001 w 31718"/>
                <a:gd name="connsiteY6" fmla="*/ 60494 h 60675"/>
                <a:gd name="connsiteX7" fmla="*/ 4523 w 31718"/>
                <a:gd name="connsiteY7" fmla="*/ 56208 h 60675"/>
                <a:gd name="connsiteX8" fmla="*/ 239 w 31718"/>
                <a:gd name="connsiteY8" fmla="*/ 44778 h 60675"/>
                <a:gd name="connsiteX9" fmla="*/ 239 w 31718"/>
                <a:gd name="connsiteY9" fmla="*/ 21918 h 60675"/>
                <a:gd name="connsiteX10" fmla="*/ -5477 w 31718"/>
                <a:gd name="connsiteY10" fmla="*/ 21918 h 60675"/>
                <a:gd name="connsiteX11" fmla="*/ -5477 w 31718"/>
                <a:gd name="connsiteY11" fmla="*/ 14203 h 60675"/>
                <a:gd name="connsiteX12" fmla="*/ 239 w 31718"/>
                <a:gd name="connsiteY12" fmla="*/ 14203 h 60675"/>
                <a:gd name="connsiteX13" fmla="*/ 239 w 31718"/>
                <a:gd name="connsiteY13" fmla="*/ -180 h 60675"/>
                <a:gd name="connsiteX14" fmla="*/ 9764 w 31718"/>
                <a:gd name="connsiteY14" fmla="*/ -180 h 60675"/>
                <a:gd name="connsiteX15" fmla="*/ 9764 w 31718"/>
                <a:gd name="connsiteY15" fmla="*/ 14203 h 60675"/>
                <a:gd name="connsiteX16" fmla="*/ 21763 w 31718"/>
                <a:gd name="connsiteY16" fmla="*/ 14203 h 60675"/>
                <a:gd name="connsiteX17" fmla="*/ 21763 w 31718"/>
                <a:gd name="connsiteY17" fmla="*/ 21918 h 60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675">
                  <a:moveTo>
                    <a:pt x="9857" y="21918"/>
                  </a:moveTo>
                  <a:lnTo>
                    <a:pt x="9857" y="45064"/>
                  </a:lnTo>
                  <a:cubicBezTo>
                    <a:pt x="9764" y="46930"/>
                    <a:pt x="10429" y="48759"/>
                    <a:pt x="11573" y="50207"/>
                  </a:cubicBezTo>
                  <a:cubicBezTo>
                    <a:pt x="12810" y="51503"/>
                    <a:pt x="14527" y="52198"/>
                    <a:pt x="16336" y="52112"/>
                  </a:cubicBezTo>
                  <a:cubicBezTo>
                    <a:pt x="18624" y="52008"/>
                    <a:pt x="20815" y="50941"/>
                    <a:pt x="22242" y="49159"/>
                  </a:cubicBezTo>
                  <a:lnTo>
                    <a:pt x="26242" y="55922"/>
                  </a:lnTo>
                  <a:cubicBezTo>
                    <a:pt x="23196" y="58818"/>
                    <a:pt x="19191" y="60456"/>
                    <a:pt x="15001" y="60494"/>
                  </a:cubicBezTo>
                  <a:cubicBezTo>
                    <a:pt x="11099" y="60542"/>
                    <a:pt x="7285" y="58999"/>
                    <a:pt x="4523" y="56208"/>
                  </a:cubicBezTo>
                  <a:cubicBezTo>
                    <a:pt x="1574" y="53150"/>
                    <a:pt x="48" y="49017"/>
                    <a:pt x="239" y="44778"/>
                  </a:cubicBezTo>
                  <a:lnTo>
                    <a:pt x="239" y="21918"/>
                  </a:lnTo>
                  <a:lnTo>
                    <a:pt x="-5477" y="21918"/>
                  </a:lnTo>
                  <a:lnTo>
                    <a:pt x="-5477" y="14203"/>
                  </a:lnTo>
                  <a:lnTo>
                    <a:pt x="239" y="14203"/>
                  </a:lnTo>
                  <a:lnTo>
                    <a:pt x="239" y="-180"/>
                  </a:lnTo>
                  <a:lnTo>
                    <a:pt x="9764" y="-180"/>
                  </a:lnTo>
                  <a:lnTo>
                    <a:pt x="9764" y="14203"/>
                  </a:lnTo>
                  <a:lnTo>
                    <a:pt x="21763" y="14203"/>
                  </a:lnTo>
                  <a:lnTo>
                    <a:pt x="21763" y="21918"/>
                  </a:lnTo>
                  <a:close/>
                </a:path>
              </a:pathLst>
            </a:custGeom>
            <a:solidFill>
              <a:srgbClr val="6D6E71"/>
            </a:solidFill>
            <a:ln w="9525" cap="flat">
              <a:noFill/>
              <a:prstDash val="solid"/>
              <a:miter/>
            </a:ln>
          </p:spPr>
          <p:txBody>
            <a:bodyPr rtlCol="0" anchor="ctr"/>
            <a:lstStyle/>
            <a:p>
              <a:endParaRPr lang="en-US"/>
            </a:p>
          </p:txBody>
        </p:sp>
        <p:sp>
          <p:nvSpPr>
            <p:cNvPr id="909" name="Freeform: Shape 908">
              <a:extLst>
                <a:ext uri="{FF2B5EF4-FFF2-40B4-BE49-F238E27FC236}">
                  <a16:creationId xmlns:a16="http://schemas.microsoft.com/office/drawing/2014/main" id="{C6D9139B-311B-416C-867B-B23D82DEE29E}"/>
                </a:ext>
              </a:extLst>
            </p:cNvPr>
            <p:cNvSpPr/>
            <p:nvPr/>
          </p:nvSpPr>
          <p:spPr>
            <a:xfrm>
              <a:off x="18338102" y="2249804"/>
              <a:ext cx="46601" cy="64363"/>
            </a:xfrm>
            <a:custGeom>
              <a:avLst/>
              <a:gdLst>
                <a:gd name="connsiteX0" fmla="*/ 18908 w 46601"/>
                <a:gd name="connsiteY0" fmla="*/ 17156 h 64363"/>
                <a:gd name="connsiteX1" fmla="*/ 34623 w 46601"/>
                <a:gd name="connsiteY1" fmla="*/ 23537 h 64363"/>
                <a:gd name="connsiteX2" fmla="*/ 41102 w 46601"/>
                <a:gd name="connsiteY2" fmla="*/ 40397 h 64363"/>
                <a:gd name="connsiteX3" fmla="*/ 34623 w 46601"/>
                <a:gd name="connsiteY3" fmla="*/ 57541 h 64363"/>
                <a:gd name="connsiteX4" fmla="*/ 6332 w 46601"/>
                <a:gd name="connsiteY4" fmla="*/ 59066 h 64363"/>
                <a:gd name="connsiteX5" fmla="*/ 4048 w 46601"/>
                <a:gd name="connsiteY5" fmla="*/ 56589 h 64363"/>
                <a:gd name="connsiteX6" fmla="*/ 4048 w 46601"/>
                <a:gd name="connsiteY6" fmla="*/ 63447 h 64363"/>
                <a:gd name="connsiteX7" fmla="*/ -5477 w 46601"/>
                <a:gd name="connsiteY7" fmla="*/ 63447 h 64363"/>
                <a:gd name="connsiteX8" fmla="*/ -5477 w 46601"/>
                <a:gd name="connsiteY8" fmla="*/ -180 h 64363"/>
                <a:gd name="connsiteX9" fmla="*/ 4048 w 46601"/>
                <a:gd name="connsiteY9" fmla="*/ -180 h 64363"/>
                <a:gd name="connsiteX10" fmla="*/ 4048 w 46601"/>
                <a:gd name="connsiteY10" fmla="*/ 25823 h 64363"/>
                <a:gd name="connsiteX11" fmla="*/ 18908 w 46601"/>
                <a:gd name="connsiteY11" fmla="*/ 17156 h 64363"/>
                <a:gd name="connsiteX12" fmla="*/ 3858 w 46601"/>
                <a:gd name="connsiteY12" fmla="*/ 40778 h 64363"/>
                <a:gd name="connsiteX13" fmla="*/ 7857 w 46601"/>
                <a:gd name="connsiteY13" fmla="*/ 51446 h 64363"/>
                <a:gd name="connsiteX14" fmla="*/ 17382 w 46601"/>
                <a:gd name="connsiteY14" fmla="*/ 55637 h 64363"/>
                <a:gd name="connsiteX15" fmla="*/ 26907 w 46601"/>
                <a:gd name="connsiteY15" fmla="*/ 51446 h 64363"/>
                <a:gd name="connsiteX16" fmla="*/ 31098 w 46601"/>
                <a:gd name="connsiteY16" fmla="*/ 40778 h 64363"/>
                <a:gd name="connsiteX17" fmla="*/ 27005 w 46601"/>
                <a:gd name="connsiteY17" fmla="*/ 29919 h 64363"/>
                <a:gd name="connsiteX18" fmla="*/ 17480 w 46601"/>
                <a:gd name="connsiteY18" fmla="*/ 25633 h 64363"/>
                <a:gd name="connsiteX19" fmla="*/ 7955 w 46601"/>
                <a:gd name="connsiteY19" fmla="*/ 29919 h 64363"/>
                <a:gd name="connsiteX20" fmla="*/ 3476 w 46601"/>
                <a:gd name="connsiteY20" fmla="*/ 40778 h 64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4363">
                  <a:moveTo>
                    <a:pt x="18908" y="17156"/>
                  </a:moveTo>
                  <a:cubicBezTo>
                    <a:pt x="24814" y="17099"/>
                    <a:pt x="30433" y="19394"/>
                    <a:pt x="34623" y="23537"/>
                  </a:cubicBezTo>
                  <a:cubicBezTo>
                    <a:pt x="39004" y="28014"/>
                    <a:pt x="41385" y="34120"/>
                    <a:pt x="41102" y="40397"/>
                  </a:cubicBezTo>
                  <a:cubicBezTo>
                    <a:pt x="41385" y="46750"/>
                    <a:pt x="39004" y="52941"/>
                    <a:pt x="34623" y="57541"/>
                  </a:cubicBezTo>
                  <a:cubicBezTo>
                    <a:pt x="27289" y="65762"/>
                    <a:pt x="14620" y="66448"/>
                    <a:pt x="6332" y="59066"/>
                  </a:cubicBezTo>
                  <a:cubicBezTo>
                    <a:pt x="5574" y="58313"/>
                    <a:pt x="4713" y="57475"/>
                    <a:pt x="4048" y="56589"/>
                  </a:cubicBezTo>
                  <a:lnTo>
                    <a:pt x="4048" y="63447"/>
                  </a:lnTo>
                  <a:lnTo>
                    <a:pt x="-5477" y="63447"/>
                  </a:lnTo>
                  <a:lnTo>
                    <a:pt x="-5477" y="-180"/>
                  </a:lnTo>
                  <a:lnTo>
                    <a:pt x="4048" y="-180"/>
                  </a:lnTo>
                  <a:lnTo>
                    <a:pt x="4048" y="25823"/>
                  </a:lnTo>
                  <a:cubicBezTo>
                    <a:pt x="7095" y="20508"/>
                    <a:pt x="12810" y="17213"/>
                    <a:pt x="18908" y="17156"/>
                  </a:cubicBezTo>
                  <a:close/>
                  <a:moveTo>
                    <a:pt x="3858" y="40778"/>
                  </a:moveTo>
                  <a:cubicBezTo>
                    <a:pt x="3760" y="44721"/>
                    <a:pt x="5192" y="48559"/>
                    <a:pt x="7857" y="51446"/>
                  </a:cubicBezTo>
                  <a:cubicBezTo>
                    <a:pt x="10239" y="54141"/>
                    <a:pt x="13764" y="55665"/>
                    <a:pt x="17382" y="55637"/>
                  </a:cubicBezTo>
                  <a:cubicBezTo>
                    <a:pt x="21001" y="55551"/>
                    <a:pt x="24433" y="54046"/>
                    <a:pt x="26907" y="51446"/>
                  </a:cubicBezTo>
                  <a:cubicBezTo>
                    <a:pt x="29763" y="48626"/>
                    <a:pt x="31288" y="44759"/>
                    <a:pt x="31098" y="40778"/>
                  </a:cubicBezTo>
                  <a:cubicBezTo>
                    <a:pt x="31288" y="36758"/>
                    <a:pt x="29763" y="32843"/>
                    <a:pt x="27005" y="29919"/>
                  </a:cubicBezTo>
                  <a:cubicBezTo>
                    <a:pt x="24526" y="27242"/>
                    <a:pt x="21098" y="25700"/>
                    <a:pt x="17480" y="25633"/>
                  </a:cubicBezTo>
                  <a:cubicBezTo>
                    <a:pt x="13857" y="25604"/>
                    <a:pt x="10336" y="27166"/>
                    <a:pt x="7955" y="29919"/>
                  </a:cubicBezTo>
                  <a:cubicBezTo>
                    <a:pt x="5095" y="32805"/>
                    <a:pt x="3476" y="36710"/>
                    <a:pt x="3476" y="40778"/>
                  </a:cubicBezTo>
                  <a:close/>
                </a:path>
              </a:pathLst>
            </a:custGeom>
            <a:solidFill>
              <a:srgbClr val="6D6E71"/>
            </a:solidFill>
            <a:ln w="9525" cap="flat">
              <a:noFill/>
              <a:prstDash val="solid"/>
              <a:miter/>
            </a:ln>
          </p:spPr>
          <p:txBody>
            <a:bodyPr rtlCol="0" anchor="ctr"/>
            <a:lstStyle/>
            <a:p>
              <a:endParaRPr lang="en-US"/>
            </a:p>
          </p:txBody>
        </p:sp>
        <p:sp>
          <p:nvSpPr>
            <p:cNvPr id="910" name="Freeform: Shape 909">
              <a:extLst>
                <a:ext uri="{FF2B5EF4-FFF2-40B4-BE49-F238E27FC236}">
                  <a16:creationId xmlns:a16="http://schemas.microsoft.com/office/drawing/2014/main" id="{2A6BBF46-C202-4991-908C-625F6113480A}"/>
                </a:ext>
              </a:extLst>
            </p:cNvPr>
            <p:cNvSpPr/>
            <p:nvPr/>
          </p:nvSpPr>
          <p:spPr>
            <a:xfrm>
              <a:off x="18392751" y="2267147"/>
              <a:ext cx="45401" cy="47061"/>
            </a:xfrm>
            <a:custGeom>
              <a:avLst/>
              <a:gdLst>
                <a:gd name="connsiteX0" fmla="*/ 39887 w 45401"/>
                <a:gd name="connsiteY0" fmla="*/ 27530 h 47061"/>
                <a:gd name="connsiteX1" fmla="*/ 4070 w 45401"/>
                <a:gd name="connsiteY1" fmla="*/ 27530 h 47061"/>
                <a:gd name="connsiteX2" fmla="*/ 8642 w 45401"/>
                <a:gd name="connsiteY2" fmla="*/ 35531 h 47061"/>
                <a:gd name="connsiteX3" fmla="*/ 31315 w 45401"/>
                <a:gd name="connsiteY3" fmla="*/ 33150 h 47061"/>
                <a:gd name="connsiteX4" fmla="*/ 36743 w 45401"/>
                <a:gd name="connsiteY4" fmla="*/ 39151 h 47061"/>
                <a:gd name="connsiteX5" fmla="*/ 17693 w 45401"/>
                <a:gd name="connsiteY5" fmla="*/ 46866 h 47061"/>
                <a:gd name="connsiteX6" fmla="*/ 1308 w 45401"/>
                <a:gd name="connsiteY6" fmla="*/ 40389 h 47061"/>
                <a:gd name="connsiteX7" fmla="*/ 1308 w 45401"/>
                <a:gd name="connsiteY7" fmla="*/ 6195 h 47061"/>
                <a:gd name="connsiteX8" fmla="*/ 33315 w 45401"/>
                <a:gd name="connsiteY8" fmla="*/ 5432 h 47061"/>
                <a:gd name="connsiteX9" fmla="*/ 39887 w 45401"/>
                <a:gd name="connsiteY9" fmla="*/ 20958 h 47061"/>
                <a:gd name="connsiteX10" fmla="*/ 4070 w 45401"/>
                <a:gd name="connsiteY10" fmla="*/ 20006 h 47061"/>
                <a:gd name="connsiteX11" fmla="*/ 30264 w 45401"/>
                <a:gd name="connsiteY11" fmla="*/ 20006 h 47061"/>
                <a:gd name="connsiteX12" fmla="*/ 26646 w 45401"/>
                <a:gd name="connsiteY12" fmla="*/ 11147 h 47061"/>
                <a:gd name="connsiteX13" fmla="*/ 17790 w 45401"/>
                <a:gd name="connsiteY13" fmla="*/ 8099 h 47061"/>
                <a:gd name="connsiteX14" fmla="*/ 8265 w 45401"/>
                <a:gd name="connsiteY14" fmla="*/ 11243 h 47061"/>
                <a:gd name="connsiteX15" fmla="*/ 4070 w 45401"/>
                <a:gd name="connsiteY15" fmla="*/ 20006 h 47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401" h="47061">
                  <a:moveTo>
                    <a:pt x="39887" y="27530"/>
                  </a:moveTo>
                  <a:lnTo>
                    <a:pt x="4070" y="27530"/>
                  </a:lnTo>
                  <a:cubicBezTo>
                    <a:pt x="4261" y="30759"/>
                    <a:pt x="5977" y="33703"/>
                    <a:pt x="8642" y="35531"/>
                  </a:cubicBezTo>
                  <a:cubicBezTo>
                    <a:pt x="15786" y="40389"/>
                    <a:pt x="25311" y="39379"/>
                    <a:pt x="31315" y="33150"/>
                  </a:cubicBezTo>
                  <a:lnTo>
                    <a:pt x="36743" y="39151"/>
                  </a:lnTo>
                  <a:cubicBezTo>
                    <a:pt x="31790" y="44304"/>
                    <a:pt x="24836" y="47114"/>
                    <a:pt x="17693" y="46866"/>
                  </a:cubicBezTo>
                  <a:cubicBezTo>
                    <a:pt x="11595" y="46990"/>
                    <a:pt x="5693" y="44656"/>
                    <a:pt x="1308" y="40389"/>
                  </a:cubicBezTo>
                  <a:cubicBezTo>
                    <a:pt x="-7738" y="30797"/>
                    <a:pt x="-7738" y="15786"/>
                    <a:pt x="1308" y="6195"/>
                  </a:cubicBezTo>
                  <a:cubicBezTo>
                    <a:pt x="10265" y="-2007"/>
                    <a:pt x="23981" y="-2331"/>
                    <a:pt x="33315" y="5432"/>
                  </a:cubicBezTo>
                  <a:cubicBezTo>
                    <a:pt x="37789" y="9300"/>
                    <a:pt x="40268" y="15043"/>
                    <a:pt x="39887" y="20958"/>
                  </a:cubicBezTo>
                  <a:close/>
                  <a:moveTo>
                    <a:pt x="4070" y="20006"/>
                  </a:moveTo>
                  <a:lnTo>
                    <a:pt x="30264" y="20006"/>
                  </a:lnTo>
                  <a:cubicBezTo>
                    <a:pt x="30455" y="16663"/>
                    <a:pt x="29125" y="13414"/>
                    <a:pt x="26646" y="11147"/>
                  </a:cubicBezTo>
                  <a:cubicBezTo>
                    <a:pt x="24171" y="9090"/>
                    <a:pt x="21027" y="8014"/>
                    <a:pt x="17790" y="8099"/>
                  </a:cubicBezTo>
                  <a:cubicBezTo>
                    <a:pt x="14358" y="8071"/>
                    <a:pt x="11023" y="9176"/>
                    <a:pt x="8265" y="11243"/>
                  </a:cubicBezTo>
                  <a:cubicBezTo>
                    <a:pt x="5503" y="13310"/>
                    <a:pt x="3977" y="16577"/>
                    <a:pt x="4070" y="20006"/>
                  </a:cubicBezTo>
                  <a:close/>
                </a:path>
              </a:pathLst>
            </a:custGeom>
            <a:solidFill>
              <a:srgbClr val="6D6E71"/>
            </a:solidFill>
            <a:ln w="9525" cap="flat">
              <a:noFill/>
              <a:prstDash val="solid"/>
              <a:miter/>
            </a:ln>
          </p:spPr>
          <p:txBody>
            <a:bodyPr rtlCol="0" anchor="ctr"/>
            <a:lstStyle/>
            <a:p>
              <a:endParaRPr lang="en-US"/>
            </a:p>
          </p:txBody>
        </p:sp>
        <p:sp>
          <p:nvSpPr>
            <p:cNvPr id="911" name="Freeform: Shape 910">
              <a:extLst>
                <a:ext uri="{FF2B5EF4-FFF2-40B4-BE49-F238E27FC236}">
                  <a16:creationId xmlns:a16="http://schemas.microsoft.com/office/drawing/2014/main" id="{483DC083-D42C-48BC-9B89-2DAC92474B9E}"/>
                </a:ext>
              </a:extLst>
            </p:cNvPr>
            <p:cNvSpPr/>
            <p:nvPr/>
          </p:nvSpPr>
          <p:spPr>
            <a:xfrm>
              <a:off x="18468563" y="2267125"/>
              <a:ext cx="40654" cy="47075"/>
            </a:xfrm>
            <a:custGeom>
              <a:avLst/>
              <a:gdLst>
                <a:gd name="connsiteX0" fmla="*/ 34939 w 40654"/>
                <a:gd name="connsiteY0" fmla="*/ 46127 h 47075"/>
                <a:gd name="connsiteX1" fmla="*/ 26177 w 40654"/>
                <a:gd name="connsiteY1" fmla="*/ 46127 h 47075"/>
                <a:gd name="connsiteX2" fmla="*/ 26177 w 40654"/>
                <a:gd name="connsiteY2" fmla="*/ 40031 h 47075"/>
                <a:gd name="connsiteX3" fmla="*/ 11034 w 40654"/>
                <a:gd name="connsiteY3" fmla="*/ 46889 h 47075"/>
                <a:gd name="connsiteX4" fmla="*/ -780 w 40654"/>
                <a:gd name="connsiteY4" fmla="*/ 42793 h 47075"/>
                <a:gd name="connsiteX5" fmla="*/ -5449 w 40654"/>
                <a:gd name="connsiteY5" fmla="*/ 32030 h 47075"/>
                <a:gd name="connsiteX6" fmla="*/ -496 w 40654"/>
                <a:gd name="connsiteY6" fmla="*/ 22029 h 47075"/>
                <a:gd name="connsiteX7" fmla="*/ 12936 w 40654"/>
                <a:gd name="connsiteY7" fmla="*/ 18599 h 47075"/>
                <a:gd name="connsiteX8" fmla="*/ 25414 w 40654"/>
                <a:gd name="connsiteY8" fmla="*/ 18599 h 47075"/>
                <a:gd name="connsiteX9" fmla="*/ 25414 w 40654"/>
                <a:gd name="connsiteY9" fmla="*/ 16885 h 47075"/>
                <a:gd name="connsiteX10" fmla="*/ 15317 w 40654"/>
                <a:gd name="connsiteY10" fmla="*/ 7836 h 47075"/>
                <a:gd name="connsiteX11" fmla="*/ 2076 w 40654"/>
                <a:gd name="connsiteY11" fmla="*/ 12504 h 47075"/>
                <a:gd name="connsiteX12" fmla="*/ -2207 w 40654"/>
                <a:gd name="connsiteY12" fmla="*/ 6503 h 47075"/>
                <a:gd name="connsiteX13" fmla="*/ 16843 w 40654"/>
                <a:gd name="connsiteY13" fmla="*/ -165 h 47075"/>
                <a:gd name="connsiteX14" fmla="*/ 29986 w 40654"/>
                <a:gd name="connsiteY14" fmla="*/ 3931 h 47075"/>
                <a:gd name="connsiteX15" fmla="*/ 35130 w 40654"/>
                <a:gd name="connsiteY15" fmla="*/ 16790 h 47075"/>
                <a:gd name="connsiteX16" fmla="*/ 25414 w 40654"/>
                <a:gd name="connsiteY16" fmla="*/ 29172 h 47075"/>
                <a:gd name="connsiteX17" fmla="*/ 25414 w 40654"/>
                <a:gd name="connsiteY17" fmla="*/ 25172 h 47075"/>
                <a:gd name="connsiteX18" fmla="*/ 14652 w 40654"/>
                <a:gd name="connsiteY18" fmla="*/ 25172 h 47075"/>
                <a:gd name="connsiteX19" fmla="*/ 4267 w 40654"/>
                <a:gd name="connsiteY19" fmla="*/ 31649 h 47075"/>
                <a:gd name="connsiteX20" fmla="*/ 6839 w 40654"/>
                <a:gd name="connsiteY20" fmla="*/ 36792 h 47075"/>
                <a:gd name="connsiteX21" fmla="*/ 13982 w 40654"/>
                <a:gd name="connsiteY21" fmla="*/ 38507 h 47075"/>
                <a:gd name="connsiteX22" fmla="*/ 21987 w 40654"/>
                <a:gd name="connsiteY22" fmla="*/ 35935 h 47075"/>
                <a:gd name="connsiteX23" fmla="*/ 25414 w 40654"/>
                <a:gd name="connsiteY23" fmla="*/ 29172 h 47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4" h="47075">
                  <a:moveTo>
                    <a:pt x="34939" y="46127"/>
                  </a:moveTo>
                  <a:lnTo>
                    <a:pt x="26177" y="46127"/>
                  </a:lnTo>
                  <a:lnTo>
                    <a:pt x="26177" y="40031"/>
                  </a:lnTo>
                  <a:cubicBezTo>
                    <a:pt x="22461" y="44517"/>
                    <a:pt x="16843" y="47041"/>
                    <a:pt x="11034" y="46889"/>
                  </a:cubicBezTo>
                  <a:cubicBezTo>
                    <a:pt x="6746" y="47012"/>
                    <a:pt x="2555" y="45555"/>
                    <a:pt x="-780" y="42793"/>
                  </a:cubicBezTo>
                  <a:cubicBezTo>
                    <a:pt x="-3924" y="40107"/>
                    <a:pt x="-5635" y="36145"/>
                    <a:pt x="-5449" y="32030"/>
                  </a:cubicBezTo>
                  <a:cubicBezTo>
                    <a:pt x="-5733" y="28048"/>
                    <a:pt x="-3826" y="24238"/>
                    <a:pt x="-496" y="22029"/>
                  </a:cubicBezTo>
                  <a:cubicBezTo>
                    <a:pt x="3509" y="19552"/>
                    <a:pt x="8173" y="18352"/>
                    <a:pt x="12936" y="18599"/>
                  </a:cubicBezTo>
                  <a:lnTo>
                    <a:pt x="25414" y="18599"/>
                  </a:lnTo>
                  <a:lnTo>
                    <a:pt x="25414" y="16885"/>
                  </a:lnTo>
                  <a:cubicBezTo>
                    <a:pt x="25414" y="10884"/>
                    <a:pt x="21987" y="7836"/>
                    <a:pt x="15317" y="7836"/>
                  </a:cubicBezTo>
                  <a:cubicBezTo>
                    <a:pt x="10555" y="7998"/>
                    <a:pt x="5890" y="9627"/>
                    <a:pt x="2076" y="12504"/>
                  </a:cubicBezTo>
                  <a:lnTo>
                    <a:pt x="-2207" y="6503"/>
                  </a:lnTo>
                  <a:cubicBezTo>
                    <a:pt x="3127" y="2074"/>
                    <a:pt x="9890" y="-289"/>
                    <a:pt x="16843" y="-165"/>
                  </a:cubicBezTo>
                  <a:cubicBezTo>
                    <a:pt x="21605" y="-346"/>
                    <a:pt x="26177" y="1102"/>
                    <a:pt x="29986" y="3931"/>
                  </a:cubicBezTo>
                  <a:cubicBezTo>
                    <a:pt x="33604" y="7160"/>
                    <a:pt x="35511" y="11932"/>
                    <a:pt x="35130" y="16790"/>
                  </a:cubicBezTo>
                  <a:close/>
                  <a:moveTo>
                    <a:pt x="25414" y="29172"/>
                  </a:moveTo>
                  <a:lnTo>
                    <a:pt x="25414" y="25172"/>
                  </a:lnTo>
                  <a:lnTo>
                    <a:pt x="14652" y="25172"/>
                  </a:lnTo>
                  <a:cubicBezTo>
                    <a:pt x="7699" y="25172"/>
                    <a:pt x="4267" y="27267"/>
                    <a:pt x="4267" y="31649"/>
                  </a:cubicBezTo>
                  <a:cubicBezTo>
                    <a:pt x="4174" y="33687"/>
                    <a:pt x="5127" y="35630"/>
                    <a:pt x="6839" y="36792"/>
                  </a:cubicBezTo>
                  <a:cubicBezTo>
                    <a:pt x="9029" y="38049"/>
                    <a:pt x="11508" y="38650"/>
                    <a:pt x="13982" y="38507"/>
                  </a:cubicBezTo>
                  <a:cubicBezTo>
                    <a:pt x="16843" y="38564"/>
                    <a:pt x="19698" y="37659"/>
                    <a:pt x="21987" y="35935"/>
                  </a:cubicBezTo>
                  <a:cubicBezTo>
                    <a:pt x="24177" y="34373"/>
                    <a:pt x="25414" y="31849"/>
                    <a:pt x="25414" y="29172"/>
                  </a:cubicBezTo>
                  <a:close/>
                </a:path>
              </a:pathLst>
            </a:custGeom>
            <a:solidFill>
              <a:srgbClr val="6D6E71"/>
            </a:solidFill>
            <a:ln w="9525" cap="flat">
              <a:noFill/>
              <a:prstDash val="solid"/>
              <a:miter/>
            </a:ln>
          </p:spPr>
          <p:txBody>
            <a:bodyPr rtlCol="0" anchor="ctr"/>
            <a:lstStyle/>
            <a:p>
              <a:endParaRPr lang="en-US"/>
            </a:p>
          </p:txBody>
        </p:sp>
        <p:sp>
          <p:nvSpPr>
            <p:cNvPr id="912" name="Freeform: Shape 911">
              <a:extLst>
                <a:ext uri="{FF2B5EF4-FFF2-40B4-BE49-F238E27FC236}">
                  <a16:creationId xmlns:a16="http://schemas.microsoft.com/office/drawing/2014/main" id="{5574A2DF-D519-4223-A01B-EC4E513F5F89}"/>
                </a:ext>
              </a:extLst>
            </p:cNvPr>
            <p:cNvSpPr/>
            <p:nvPr/>
          </p:nvSpPr>
          <p:spPr>
            <a:xfrm>
              <a:off x="18518221" y="2267505"/>
              <a:ext cx="36681" cy="46696"/>
            </a:xfrm>
            <a:custGeom>
              <a:avLst/>
              <a:gdLst>
                <a:gd name="connsiteX0" fmla="*/ 31191 w 36681"/>
                <a:gd name="connsiteY0" fmla="*/ 32126 h 46696"/>
                <a:gd name="connsiteX1" fmla="*/ 26526 w 36681"/>
                <a:gd name="connsiteY1" fmla="*/ 42603 h 46696"/>
                <a:gd name="connsiteX2" fmla="*/ 14429 w 36681"/>
                <a:gd name="connsiteY2" fmla="*/ 46509 h 46696"/>
                <a:gd name="connsiteX3" fmla="*/ 4048 w 36681"/>
                <a:gd name="connsiteY3" fmla="*/ 44699 h 46696"/>
                <a:gd name="connsiteX4" fmla="*/ -5477 w 36681"/>
                <a:gd name="connsiteY4" fmla="*/ 39555 h 46696"/>
                <a:gd name="connsiteX5" fmla="*/ -812 w 36681"/>
                <a:gd name="connsiteY5" fmla="*/ 32126 h 46696"/>
                <a:gd name="connsiteX6" fmla="*/ 14620 w 36681"/>
                <a:gd name="connsiteY6" fmla="*/ 38127 h 46696"/>
                <a:gd name="connsiteX7" fmla="*/ 19764 w 36681"/>
                <a:gd name="connsiteY7" fmla="*/ 36603 h 46696"/>
                <a:gd name="connsiteX8" fmla="*/ 21573 w 36681"/>
                <a:gd name="connsiteY8" fmla="*/ 32793 h 46696"/>
                <a:gd name="connsiteX9" fmla="*/ 12522 w 36681"/>
                <a:gd name="connsiteY9" fmla="*/ 26697 h 46696"/>
                <a:gd name="connsiteX10" fmla="*/ 11476 w 36681"/>
                <a:gd name="connsiteY10" fmla="*/ 26697 h 46696"/>
                <a:gd name="connsiteX11" fmla="*/ -2719 w 36681"/>
                <a:gd name="connsiteY11" fmla="*/ 13838 h 46696"/>
                <a:gd name="connsiteX12" fmla="*/ 2234 w 36681"/>
                <a:gd name="connsiteY12" fmla="*/ 3646 h 46696"/>
                <a:gd name="connsiteX13" fmla="*/ 15001 w 36681"/>
                <a:gd name="connsiteY13" fmla="*/ -164 h 46696"/>
                <a:gd name="connsiteX14" fmla="*/ 29954 w 36681"/>
                <a:gd name="connsiteY14" fmla="*/ 4503 h 46696"/>
                <a:gd name="connsiteX15" fmla="*/ 26335 w 36681"/>
                <a:gd name="connsiteY15" fmla="*/ 11647 h 46696"/>
                <a:gd name="connsiteX16" fmla="*/ 14238 w 36681"/>
                <a:gd name="connsiteY16" fmla="*/ 7932 h 46696"/>
                <a:gd name="connsiteX17" fmla="*/ 8620 w 36681"/>
                <a:gd name="connsiteY17" fmla="*/ 9170 h 46696"/>
                <a:gd name="connsiteX18" fmla="*/ 6522 w 36681"/>
                <a:gd name="connsiteY18" fmla="*/ 12885 h 46696"/>
                <a:gd name="connsiteX19" fmla="*/ 8713 w 36681"/>
                <a:gd name="connsiteY19" fmla="*/ 16124 h 46696"/>
                <a:gd name="connsiteX20" fmla="*/ 13094 w 36681"/>
                <a:gd name="connsiteY20" fmla="*/ 17648 h 46696"/>
                <a:gd name="connsiteX21" fmla="*/ 18047 w 36681"/>
                <a:gd name="connsiteY21" fmla="*/ 18982 h 46696"/>
                <a:gd name="connsiteX22" fmla="*/ 22145 w 36681"/>
                <a:gd name="connsiteY22" fmla="*/ 20505 h 46696"/>
                <a:gd name="connsiteX23" fmla="*/ 26526 w 36681"/>
                <a:gd name="connsiteY23" fmla="*/ 22887 h 46696"/>
                <a:gd name="connsiteX24" fmla="*/ 31191 w 36681"/>
                <a:gd name="connsiteY24" fmla="*/ 32126 h 46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1" h="46696">
                  <a:moveTo>
                    <a:pt x="31191" y="32126"/>
                  </a:moveTo>
                  <a:cubicBezTo>
                    <a:pt x="31381" y="36155"/>
                    <a:pt x="29670" y="40032"/>
                    <a:pt x="26526" y="42603"/>
                  </a:cubicBezTo>
                  <a:cubicBezTo>
                    <a:pt x="23098" y="45251"/>
                    <a:pt x="18810" y="46632"/>
                    <a:pt x="14429" y="46509"/>
                  </a:cubicBezTo>
                  <a:cubicBezTo>
                    <a:pt x="10904" y="46442"/>
                    <a:pt x="7378" y="45833"/>
                    <a:pt x="4048" y="44699"/>
                  </a:cubicBezTo>
                  <a:cubicBezTo>
                    <a:pt x="616" y="43537"/>
                    <a:pt x="-2621" y="41794"/>
                    <a:pt x="-5477" y="39555"/>
                  </a:cubicBezTo>
                  <a:lnTo>
                    <a:pt x="-812" y="32126"/>
                  </a:lnTo>
                  <a:cubicBezTo>
                    <a:pt x="3569" y="35783"/>
                    <a:pt x="8904" y="37898"/>
                    <a:pt x="14620" y="38127"/>
                  </a:cubicBezTo>
                  <a:cubicBezTo>
                    <a:pt x="16429" y="38222"/>
                    <a:pt x="18238" y="37679"/>
                    <a:pt x="19764" y="36603"/>
                  </a:cubicBezTo>
                  <a:cubicBezTo>
                    <a:pt x="21001" y="35717"/>
                    <a:pt x="21666" y="34288"/>
                    <a:pt x="21573" y="32793"/>
                  </a:cubicBezTo>
                  <a:cubicBezTo>
                    <a:pt x="21573" y="30507"/>
                    <a:pt x="18619" y="28507"/>
                    <a:pt x="12522" y="26697"/>
                  </a:cubicBezTo>
                  <a:lnTo>
                    <a:pt x="11476" y="26697"/>
                  </a:lnTo>
                  <a:cubicBezTo>
                    <a:pt x="1951" y="24125"/>
                    <a:pt x="-2719" y="19839"/>
                    <a:pt x="-2719" y="13838"/>
                  </a:cubicBezTo>
                  <a:cubicBezTo>
                    <a:pt x="-2812" y="9837"/>
                    <a:pt x="-1003" y="6037"/>
                    <a:pt x="2234" y="3646"/>
                  </a:cubicBezTo>
                  <a:cubicBezTo>
                    <a:pt x="5950" y="998"/>
                    <a:pt x="10429" y="-345"/>
                    <a:pt x="15001" y="-164"/>
                  </a:cubicBezTo>
                  <a:cubicBezTo>
                    <a:pt x="20336" y="-145"/>
                    <a:pt x="25572" y="1484"/>
                    <a:pt x="29954" y="4503"/>
                  </a:cubicBezTo>
                  <a:lnTo>
                    <a:pt x="26335" y="11647"/>
                  </a:lnTo>
                  <a:cubicBezTo>
                    <a:pt x="22810" y="9218"/>
                    <a:pt x="18526" y="7923"/>
                    <a:pt x="14238" y="7932"/>
                  </a:cubicBezTo>
                  <a:cubicBezTo>
                    <a:pt x="12331" y="7837"/>
                    <a:pt x="10332" y="8266"/>
                    <a:pt x="8620" y="9170"/>
                  </a:cubicBezTo>
                  <a:cubicBezTo>
                    <a:pt x="7285" y="9923"/>
                    <a:pt x="6429" y="11352"/>
                    <a:pt x="6522" y="12885"/>
                  </a:cubicBezTo>
                  <a:cubicBezTo>
                    <a:pt x="6522" y="14324"/>
                    <a:pt x="7378" y="15629"/>
                    <a:pt x="8713" y="16124"/>
                  </a:cubicBezTo>
                  <a:cubicBezTo>
                    <a:pt x="10141" y="16810"/>
                    <a:pt x="11569" y="17324"/>
                    <a:pt x="13094" y="17648"/>
                  </a:cubicBezTo>
                  <a:cubicBezTo>
                    <a:pt x="14810" y="18000"/>
                    <a:pt x="16429" y="18448"/>
                    <a:pt x="18047" y="18982"/>
                  </a:cubicBezTo>
                  <a:lnTo>
                    <a:pt x="22145" y="20505"/>
                  </a:lnTo>
                  <a:cubicBezTo>
                    <a:pt x="23666" y="21210"/>
                    <a:pt x="25098" y="22010"/>
                    <a:pt x="26526" y="22887"/>
                  </a:cubicBezTo>
                  <a:cubicBezTo>
                    <a:pt x="29572" y="24992"/>
                    <a:pt x="31288" y="28459"/>
                    <a:pt x="31191" y="32126"/>
                  </a:cubicBezTo>
                  <a:close/>
                </a:path>
              </a:pathLst>
            </a:custGeom>
            <a:solidFill>
              <a:srgbClr val="6D6E71"/>
            </a:solidFill>
            <a:ln w="9525" cap="flat">
              <a:noFill/>
              <a:prstDash val="solid"/>
              <a:miter/>
            </a:ln>
          </p:spPr>
          <p:txBody>
            <a:bodyPr rtlCol="0" anchor="ctr"/>
            <a:lstStyle/>
            <a:p>
              <a:endParaRPr lang="en-US"/>
            </a:p>
          </p:txBody>
        </p:sp>
        <p:sp>
          <p:nvSpPr>
            <p:cNvPr id="913" name="Freeform: Shape 912">
              <a:extLst>
                <a:ext uri="{FF2B5EF4-FFF2-40B4-BE49-F238E27FC236}">
                  <a16:creationId xmlns:a16="http://schemas.microsoft.com/office/drawing/2014/main" id="{1E4CA9F6-8A7E-4A21-A59C-AF4E3655C97E}"/>
                </a:ext>
              </a:extLst>
            </p:cNvPr>
            <p:cNvSpPr/>
            <p:nvPr/>
          </p:nvSpPr>
          <p:spPr>
            <a:xfrm>
              <a:off x="18566129" y="2249804"/>
              <a:ext cx="42197" cy="63912"/>
            </a:xfrm>
            <a:custGeom>
              <a:avLst/>
              <a:gdLst>
                <a:gd name="connsiteX0" fmla="*/ 4048 w 42197"/>
                <a:gd name="connsiteY0" fmla="*/ 63447 h 63912"/>
                <a:gd name="connsiteX1" fmla="*/ -5477 w 42197"/>
                <a:gd name="connsiteY1" fmla="*/ 63447 h 63912"/>
                <a:gd name="connsiteX2" fmla="*/ -5477 w 42197"/>
                <a:gd name="connsiteY2" fmla="*/ -180 h 63912"/>
                <a:gd name="connsiteX3" fmla="*/ 4048 w 42197"/>
                <a:gd name="connsiteY3" fmla="*/ -180 h 63912"/>
                <a:gd name="connsiteX4" fmla="*/ 4048 w 42197"/>
                <a:gd name="connsiteY4" fmla="*/ 37253 h 63912"/>
                <a:gd name="connsiteX5" fmla="*/ 22624 w 42197"/>
                <a:gd name="connsiteY5" fmla="*/ 18203 h 63912"/>
                <a:gd name="connsiteX6" fmla="*/ 34911 w 42197"/>
                <a:gd name="connsiteY6" fmla="*/ 18203 h 63912"/>
                <a:gd name="connsiteX7" fmla="*/ 17671 w 42197"/>
                <a:gd name="connsiteY7" fmla="*/ 36206 h 63912"/>
                <a:gd name="connsiteX8" fmla="*/ 36721 w 42197"/>
                <a:gd name="connsiteY8" fmla="*/ 63733 h 63912"/>
                <a:gd name="connsiteX9" fmla="*/ 25005 w 42197"/>
                <a:gd name="connsiteY9" fmla="*/ 63733 h 63912"/>
                <a:gd name="connsiteX10" fmla="*/ 11476 w 42197"/>
                <a:gd name="connsiteY10" fmla="*/ 43826 h 63912"/>
                <a:gd name="connsiteX11" fmla="*/ 4523 w 42197"/>
                <a:gd name="connsiteY11" fmla="*/ 50779 h 63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197" h="63912">
                  <a:moveTo>
                    <a:pt x="4048" y="63447"/>
                  </a:moveTo>
                  <a:lnTo>
                    <a:pt x="-5477" y="63447"/>
                  </a:lnTo>
                  <a:lnTo>
                    <a:pt x="-5477" y="-180"/>
                  </a:lnTo>
                  <a:lnTo>
                    <a:pt x="4048" y="-180"/>
                  </a:lnTo>
                  <a:lnTo>
                    <a:pt x="4048" y="37253"/>
                  </a:lnTo>
                  <a:lnTo>
                    <a:pt x="22624" y="18203"/>
                  </a:lnTo>
                  <a:lnTo>
                    <a:pt x="34911" y="18203"/>
                  </a:lnTo>
                  <a:lnTo>
                    <a:pt x="17671" y="36206"/>
                  </a:lnTo>
                  <a:lnTo>
                    <a:pt x="36721" y="63733"/>
                  </a:lnTo>
                  <a:lnTo>
                    <a:pt x="25005" y="63733"/>
                  </a:lnTo>
                  <a:lnTo>
                    <a:pt x="11476" y="43826"/>
                  </a:lnTo>
                  <a:lnTo>
                    <a:pt x="4523" y="50779"/>
                  </a:lnTo>
                  <a:close/>
                </a:path>
              </a:pathLst>
            </a:custGeom>
            <a:solidFill>
              <a:srgbClr val="6D6E71"/>
            </a:solidFill>
            <a:ln w="9525" cap="flat">
              <a:noFill/>
              <a:prstDash val="solid"/>
              <a:miter/>
            </a:ln>
          </p:spPr>
          <p:txBody>
            <a:bodyPr rtlCol="0" anchor="ctr"/>
            <a:lstStyle/>
            <a:p>
              <a:endParaRPr lang="en-US"/>
            </a:p>
          </p:txBody>
        </p:sp>
        <p:sp>
          <p:nvSpPr>
            <p:cNvPr id="914" name="Freeform: Shape 913">
              <a:extLst>
                <a:ext uri="{FF2B5EF4-FFF2-40B4-BE49-F238E27FC236}">
                  <a16:creationId xmlns:a16="http://schemas.microsoft.com/office/drawing/2014/main" id="{28D61F03-5A38-45E0-B7F9-89E520085E08}"/>
                </a:ext>
              </a:extLst>
            </p:cNvPr>
            <p:cNvSpPr/>
            <p:nvPr/>
          </p:nvSpPr>
          <p:spPr>
            <a:xfrm>
              <a:off x="18611064" y="2267133"/>
              <a:ext cx="45292" cy="47072"/>
            </a:xfrm>
            <a:custGeom>
              <a:avLst/>
              <a:gdLst>
                <a:gd name="connsiteX0" fmla="*/ 39793 w 45292"/>
                <a:gd name="connsiteY0" fmla="*/ 27545 h 47072"/>
                <a:gd name="connsiteX1" fmla="*/ 4074 w 45292"/>
                <a:gd name="connsiteY1" fmla="*/ 27545 h 47072"/>
                <a:gd name="connsiteX2" fmla="*/ 8548 w 45292"/>
                <a:gd name="connsiteY2" fmla="*/ 35546 h 47072"/>
                <a:gd name="connsiteX3" fmla="*/ 18073 w 45292"/>
                <a:gd name="connsiteY3" fmla="*/ 38594 h 47072"/>
                <a:gd name="connsiteX4" fmla="*/ 31123 w 45292"/>
                <a:gd name="connsiteY4" fmla="*/ 33165 h 47072"/>
                <a:gd name="connsiteX5" fmla="*/ 36649 w 45292"/>
                <a:gd name="connsiteY5" fmla="*/ 39165 h 47072"/>
                <a:gd name="connsiteX6" fmla="*/ 17599 w 45292"/>
                <a:gd name="connsiteY6" fmla="*/ 46881 h 47072"/>
                <a:gd name="connsiteX7" fmla="*/ 1311 w 45292"/>
                <a:gd name="connsiteY7" fmla="*/ 40404 h 47072"/>
                <a:gd name="connsiteX8" fmla="*/ 1311 w 45292"/>
                <a:gd name="connsiteY8" fmla="*/ 6209 h 47072"/>
                <a:gd name="connsiteX9" fmla="*/ 17408 w 45292"/>
                <a:gd name="connsiteY9" fmla="*/ -173 h 47072"/>
                <a:gd name="connsiteX10" fmla="*/ 33314 w 45292"/>
                <a:gd name="connsiteY10" fmla="*/ 5447 h 47072"/>
                <a:gd name="connsiteX11" fmla="*/ 39793 w 45292"/>
                <a:gd name="connsiteY11" fmla="*/ 20973 h 47072"/>
                <a:gd name="connsiteX12" fmla="*/ 4074 w 45292"/>
                <a:gd name="connsiteY12" fmla="*/ 20020 h 47072"/>
                <a:gd name="connsiteX13" fmla="*/ 30170 w 45292"/>
                <a:gd name="connsiteY13" fmla="*/ 20020 h 47072"/>
                <a:gd name="connsiteX14" fmla="*/ 26551 w 45292"/>
                <a:gd name="connsiteY14" fmla="*/ 11162 h 47072"/>
                <a:gd name="connsiteX15" fmla="*/ 17692 w 45292"/>
                <a:gd name="connsiteY15" fmla="*/ 8114 h 47072"/>
                <a:gd name="connsiteX16" fmla="*/ 8167 w 45292"/>
                <a:gd name="connsiteY16" fmla="*/ 11257 h 47072"/>
                <a:gd name="connsiteX17" fmla="*/ 4074 w 45292"/>
                <a:gd name="connsiteY17" fmla="*/ 20020 h 4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292" h="47072">
                  <a:moveTo>
                    <a:pt x="39793" y="27545"/>
                  </a:moveTo>
                  <a:lnTo>
                    <a:pt x="4074" y="27545"/>
                  </a:lnTo>
                  <a:cubicBezTo>
                    <a:pt x="4167" y="30774"/>
                    <a:pt x="5883" y="33736"/>
                    <a:pt x="8548" y="35546"/>
                  </a:cubicBezTo>
                  <a:cubicBezTo>
                    <a:pt x="11311" y="37537"/>
                    <a:pt x="14645" y="38604"/>
                    <a:pt x="18073" y="38594"/>
                  </a:cubicBezTo>
                  <a:cubicBezTo>
                    <a:pt x="23026" y="38918"/>
                    <a:pt x="27886" y="36918"/>
                    <a:pt x="31123" y="33165"/>
                  </a:cubicBezTo>
                  <a:lnTo>
                    <a:pt x="36649" y="39165"/>
                  </a:lnTo>
                  <a:cubicBezTo>
                    <a:pt x="31695" y="44299"/>
                    <a:pt x="24742" y="47100"/>
                    <a:pt x="17599" y="46881"/>
                  </a:cubicBezTo>
                  <a:cubicBezTo>
                    <a:pt x="11501" y="46985"/>
                    <a:pt x="5692" y="44652"/>
                    <a:pt x="1311" y="40404"/>
                  </a:cubicBezTo>
                  <a:cubicBezTo>
                    <a:pt x="-7739" y="30812"/>
                    <a:pt x="-7739" y="15801"/>
                    <a:pt x="1311" y="6209"/>
                  </a:cubicBezTo>
                  <a:cubicBezTo>
                    <a:pt x="5692" y="2075"/>
                    <a:pt x="11408" y="-221"/>
                    <a:pt x="17408" y="-173"/>
                  </a:cubicBezTo>
                  <a:cubicBezTo>
                    <a:pt x="23217" y="-316"/>
                    <a:pt x="28835" y="1685"/>
                    <a:pt x="33314" y="5447"/>
                  </a:cubicBezTo>
                  <a:cubicBezTo>
                    <a:pt x="37695" y="9400"/>
                    <a:pt x="40076" y="15086"/>
                    <a:pt x="39793" y="20973"/>
                  </a:cubicBezTo>
                  <a:close/>
                  <a:moveTo>
                    <a:pt x="4074" y="20020"/>
                  </a:moveTo>
                  <a:lnTo>
                    <a:pt x="30170" y="20020"/>
                  </a:lnTo>
                  <a:cubicBezTo>
                    <a:pt x="30361" y="16677"/>
                    <a:pt x="29026" y="13429"/>
                    <a:pt x="26551" y="11162"/>
                  </a:cubicBezTo>
                  <a:cubicBezTo>
                    <a:pt x="24073" y="9104"/>
                    <a:pt x="20933" y="8028"/>
                    <a:pt x="17692" y="8114"/>
                  </a:cubicBezTo>
                  <a:cubicBezTo>
                    <a:pt x="14264" y="8057"/>
                    <a:pt x="10929" y="9162"/>
                    <a:pt x="8167" y="11257"/>
                  </a:cubicBezTo>
                  <a:cubicBezTo>
                    <a:pt x="5404" y="13315"/>
                    <a:pt x="3883" y="16601"/>
                    <a:pt x="4074" y="20020"/>
                  </a:cubicBezTo>
                  <a:close/>
                </a:path>
              </a:pathLst>
            </a:custGeom>
            <a:solidFill>
              <a:srgbClr val="6D6E71"/>
            </a:solidFill>
            <a:ln w="9525" cap="flat">
              <a:noFill/>
              <a:prstDash val="solid"/>
              <a:miter/>
            </a:ln>
          </p:spPr>
          <p:txBody>
            <a:bodyPr rtlCol="0" anchor="ctr"/>
            <a:lstStyle/>
            <a:p>
              <a:endParaRPr lang="en-US"/>
            </a:p>
          </p:txBody>
        </p:sp>
        <p:sp>
          <p:nvSpPr>
            <p:cNvPr id="915" name="Freeform: Shape 914">
              <a:extLst>
                <a:ext uri="{FF2B5EF4-FFF2-40B4-BE49-F238E27FC236}">
                  <a16:creationId xmlns:a16="http://schemas.microsoft.com/office/drawing/2014/main" id="{39ECEBCF-A90A-4699-997A-6117A9A4C53E}"/>
                </a:ext>
              </a:extLst>
            </p:cNvPr>
            <p:cNvSpPr/>
            <p:nvPr/>
          </p:nvSpPr>
          <p:spPr>
            <a:xfrm>
              <a:off x="18663928" y="2249709"/>
              <a:ext cx="46983" cy="64412"/>
            </a:xfrm>
            <a:custGeom>
              <a:avLst/>
              <a:gdLst>
                <a:gd name="connsiteX0" fmla="*/ 928 w 46983"/>
                <a:gd name="connsiteY0" fmla="*/ 57732 h 64412"/>
                <a:gd name="connsiteX1" fmla="*/ -5453 w 46983"/>
                <a:gd name="connsiteY1" fmla="*/ 40587 h 64412"/>
                <a:gd name="connsiteX2" fmla="*/ 1500 w 46983"/>
                <a:gd name="connsiteY2" fmla="*/ 23537 h 64412"/>
                <a:gd name="connsiteX3" fmla="*/ 17215 w 46983"/>
                <a:gd name="connsiteY3" fmla="*/ 17155 h 64412"/>
                <a:gd name="connsiteX4" fmla="*/ 31982 w 46983"/>
                <a:gd name="connsiteY4" fmla="*/ 24871 h 64412"/>
                <a:gd name="connsiteX5" fmla="*/ 31982 w 46983"/>
                <a:gd name="connsiteY5" fmla="*/ -180 h 64412"/>
                <a:gd name="connsiteX6" fmla="*/ 41507 w 46983"/>
                <a:gd name="connsiteY6" fmla="*/ -180 h 64412"/>
                <a:gd name="connsiteX7" fmla="*/ 41507 w 46983"/>
                <a:gd name="connsiteY7" fmla="*/ 63447 h 64412"/>
                <a:gd name="connsiteX8" fmla="*/ 31982 w 46983"/>
                <a:gd name="connsiteY8" fmla="*/ 63447 h 64412"/>
                <a:gd name="connsiteX9" fmla="*/ 31982 w 46983"/>
                <a:gd name="connsiteY9" fmla="*/ 56589 h 64412"/>
                <a:gd name="connsiteX10" fmla="*/ 16452 w 46983"/>
                <a:gd name="connsiteY10" fmla="*/ 64209 h 64412"/>
                <a:gd name="connsiteX11" fmla="*/ 928 w 46983"/>
                <a:gd name="connsiteY11" fmla="*/ 57732 h 64412"/>
                <a:gd name="connsiteX12" fmla="*/ 4165 w 46983"/>
                <a:gd name="connsiteY12" fmla="*/ 40968 h 64412"/>
                <a:gd name="connsiteX13" fmla="*/ 8360 w 46983"/>
                <a:gd name="connsiteY13" fmla="*/ 51636 h 64412"/>
                <a:gd name="connsiteX14" fmla="*/ 17885 w 46983"/>
                <a:gd name="connsiteY14" fmla="*/ 55732 h 64412"/>
                <a:gd name="connsiteX15" fmla="*/ 27410 w 46983"/>
                <a:gd name="connsiteY15" fmla="*/ 51636 h 64412"/>
                <a:gd name="connsiteX16" fmla="*/ 31410 w 46983"/>
                <a:gd name="connsiteY16" fmla="*/ 40968 h 64412"/>
                <a:gd name="connsiteX17" fmla="*/ 27410 w 46983"/>
                <a:gd name="connsiteY17" fmla="*/ 30014 h 64412"/>
                <a:gd name="connsiteX18" fmla="*/ 17885 w 46983"/>
                <a:gd name="connsiteY18" fmla="*/ 25728 h 64412"/>
                <a:gd name="connsiteX19" fmla="*/ 8360 w 46983"/>
                <a:gd name="connsiteY19" fmla="*/ 30014 h 64412"/>
                <a:gd name="connsiteX20" fmla="*/ 4165 w 46983"/>
                <a:gd name="connsiteY20" fmla="*/ 40968 h 64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983" h="64412">
                  <a:moveTo>
                    <a:pt x="928" y="57732"/>
                  </a:moveTo>
                  <a:cubicBezTo>
                    <a:pt x="-3453" y="53103"/>
                    <a:pt x="-5737" y="46921"/>
                    <a:pt x="-5453" y="40587"/>
                  </a:cubicBezTo>
                  <a:cubicBezTo>
                    <a:pt x="-5644" y="34167"/>
                    <a:pt x="-3170" y="27966"/>
                    <a:pt x="1500" y="23537"/>
                  </a:cubicBezTo>
                  <a:cubicBezTo>
                    <a:pt x="5690" y="19413"/>
                    <a:pt x="11309" y="17117"/>
                    <a:pt x="17215" y="17155"/>
                  </a:cubicBezTo>
                  <a:cubicBezTo>
                    <a:pt x="23122" y="17060"/>
                    <a:pt x="28647" y="19965"/>
                    <a:pt x="31982" y="24871"/>
                  </a:cubicBezTo>
                  <a:lnTo>
                    <a:pt x="31982" y="-180"/>
                  </a:lnTo>
                  <a:lnTo>
                    <a:pt x="41507" y="-180"/>
                  </a:lnTo>
                  <a:lnTo>
                    <a:pt x="41507" y="63447"/>
                  </a:lnTo>
                  <a:lnTo>
                    <a:pt x="31982" y="63447"/>
                  </a:lnTo>
                  <a:lnTo>
                    <a:pt x="31982" y="56589"/>
                  </a:lnTo>
                  <a:cubicBezTo>
                    <a:pt x="28456" y="61637"/>
                    <a:pt x="22647" y="64523"/>
                    <a:pt x="16452" y="64209"/>
                  </a:cubicBezTo>
                  <a:cubicBezTo>
                    <a:pt x="10550" y="64371"/>
                    <a:pt x="4928" y="62018"/>
                    <a:pt x="928" y="57732"/>
                  </a:cubicBezTo>
                  <a:close/>
                  <a:moveTo>
                    <a:pt x="4165" y="40968"/>
                  </a:moveTo>
                  <a:cubicBezTo>
                    <a:pt x="3974" y="44959"/>
                    <a:pt x="5500" y="48836"/>
                    <a:pt x="8360" y="51636"/>
                  </a:cubicBezTo>
                  <a:cubicBezTo>
                    <a:pt x="10834" y="54217"/>
                    <a:pt x="14262" y="55694"/>
                    <a:pt x="17885" y="55732"/>
                  </a:cubicBezTo>
                  <a:cubicBezTo>
                    <a:pt x="21503" y="55798"/>
                    <a:pt x="24931" y="54303"/>
                    <a:pt x="27410" y="51636"/>
                  </a:cubicBezTo>
                  <a:cubicBezTo>
                    <a:pt x="30075" y="48750"/>
                    <a:pt x="31503" y="44911"/>
                    <a:pt x="31410" y="40968"/>
                  </a:cubicBezTo>
                  <a:cubicBezTo>
                    <a:pt x="31503" y="36939"/>
                    <a:pt x="30075" y="33014"/>
                    <a:pt x="27410" y="30014"/>
                  </a:cubicBezTo>
                  <a:cubicBezTo>
                    <a:pt x="25029" y="27261"/>
                    <a:pt x="21503" y="25699"/>
                    <a:pt x="17885" y="25728"/>
                  </a:cubicBezTo>
                  <a:cubicBezTo>
                    <a:pt x="14262" y="25795"/>
                    <a:pt x="10834" y="27338"/>
                    <a:pt x="8360" y="30014"/>
                  </a:cubicBezTo>
                  <a:cubicBezTo>
                    <a:pt x="5597" y="32967"/>
                    <a:pt x="4072" y="36910"/>
                    <a:pt x="4165" y="40968"/>
                  </a:cubicBezTo>
                  <a:close/>
                </a:path>
              </a:pathLst>
            </a:custGeom>
            <a:solidFill>
              <a:srgbClr val="6D6E71"/>
            </a:solidFill>
            <a:ln w="9525" cap="flat">
              <a:noFill/>
              <a:prstDash val="solid"/>
              <a:miter/>
            </a:ln>
          </p:spPr>
          <p:txBody>
            <a:bodyPr rtlCol="0" anchor="ctr"/>
            <a:lstStyle/>
            <a:p>
              <a:endParaRPr lang="en-US"/>
            </a:p>
          </p:txBody>
        </p:sp>
        <p:sp>
          <p:nvSpPr>
            <p:cNvPr id="916" name="Freeform: Shape 915">
              <a:extLst>
                <a:ext uri="{FF2B5EF4-FFF2-40B4-BE49-F238E27FC236}">
                  <a16:creationId xmlns:a16="http://schemas.microsoft.com/office/drawing/2014/main" id="{77A70F7F-9C5F-4159-9EB6-F75CAEC4562E}"/>
                </a:ext>
              </a:extLst>
            </p:cNvPr>
            <p:cNvSpPr/>
            <p:nvPr/>
          </p:nvSpPr>
          <p:spPr>
            <a:xfrm>
              <a:off x="18744788" y="2267123"/>
              <a:ext cx="40654" cy="47077"/>
            </a:xfrm>
            <a:custGeom>
              <a:avLst/>
              <a:gdLst>
                <a:gd name="connsiteX0" fmla="*/ 34939 w 40654"/>
                <a:gd name="connsiteY0" fmla="*/ 46128 h 47077"/>
                <a:gd name="connsiteX1" fmla="*/ 26177 w 40654"/>
                <a:gd name="connsiteY1" fmla="*/ 46128 h 47077"/>
                <a:gd name="connsiteX2" fmla="*/ 26177 w 40654"/>
                <a:gd name="connsiteY2" fmla="*/ 40032 h 47077"/>
                <a:gd name="connsiteX3" fmla="*/ 11034 w 40654"/>
                <a:gd name="connsiteY3" fmla="*/ 46890 h 47077"/>
                <a:gd name="connsiteX4" fmla="*/ -780 w 40654"/>
                <a:gd name="connsiteY4" fmla="*/ 42794 h 47077"/>
                <a:gd name="connsiteX5" fmla="*/ -5449 w 40654"/>
                <a:gd name="connsiteY5" fmla="*/ 32031 h 47077"/>
                <a:gd name="connsiteX6" fmla="*/ -496 w 40654"/>
                <a:gd name="connsiteY6" fmla="*/ 22030 h 47077"/>
                <a:gd name="connsiteX7" fmla="*/ 12936 w 40654"/>
                <a:gd name="connsiteY7" fmla="*/ 18601 h 47077"/>
                <a:gd name="connsiteX8" fmla="*/ 25414 w 40654"/>
                <a:gd name="connsiteY8" fmla="*/ 18601 h 47077"/>
                <a:gd name="connsiteX9" fmla="*/ 25414 w 40654"/>
                <a:gd name="connsiteY9" fmla="*/ 16886 h 47077"/>
                <a:gd name="connsiteX10" fmla="*/ 15317 w 40654"/>
                <a:gd name="connsiteY10" fmla="*/ 7838 h 47077"/>
                <a:gd name="connsiteX11" fmla="*/ 2076 w 40654"/>
                <a:gd name="connsiteY11" fmla="*/ 12505 h 47077"/>
                <a:gd name="connsiteX12" fmla="*/ -2207 w 40654"/>
                <a:gd name="connsiteY12" fmla="*/ 6504 h 47077"/>
                <a:gd name="connsiteX13" fmla="*/ 16843 w 40654"/>
                <a:gd name="connsiteY13" fmla="*/ -163 h 47077"/>
                <a:gd name="connsiteX14" fmla="*/ 29986 w 40654"/>
                <a:gd name="connsiteY14" fmla="*/ 3932 h 47077"/>
                <a:gd name="connsiteX15" fmla="*/ 35130 w 40654"/>
                <a:gd name="connsiteY15" fmla="*/ 16791 h 47077"/>
                <a:gd name="connsiteX16" fmla="*/ 25414 w 40654"/>
                <a:gd name="connsiteY16" fmla="*/ 29174 h 47077"/>
                <a:gd name="connsiteX17" fmla="*/ 25414 w 40654"/>
                <a:gd name="connsiteY17" fmla="*/ 25173 h 47077"/>
                <a:gd name="connsiteX18" fmla="*/ 14652 w 40654"/>
                <a:gd name="connsiteY18" fmla="*/ 25173 h 47077"/>
                <a:gd name="connsiteX19" fmla="*/ 4267 w 40654"/>
                <a:gd name="connsiteY19" fmla="*/ 31650 h 47077"/>
                <a:gd name="connsiteX20" fmla="*/ 6839 w 40654"/>
                <a:gd name="connsiteY20" fmla="*/ 36794 h 47077"/>
                <a:gd name="connsiteX21" fmla="*/ 13982 w 40654"/>
                <a:gd name="connsiteY21" fmla="*/ 38508 h 47077"/>
                <a:gd name="connsiteX22" fmla="*/ 21987 w 40654"/>
                <a:gd name="connsiteY22" fmla="*/ 35936 h 47077"/>
                <a:gd name="connsiteX23" fmla="*/ 25414 w 40654"/>
                <a:gd name="connsiteY23" fmla="*/ 29174 h 47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4" h="47077">
                  <a:moveTo>
                    <a:pt x="34939" y="46128"/>
                  </a:moveTo>
                  <a:lnTo>
                    <a:pt x="26177" y="46128"/>
                  </a:lnTo>
                  <a:lnTo>
                    <a:pt x="26177" y="40032"/>
                  </a:lnTo>
                  <a:cubicBezTo>
                    <a:pt x="22461" y="44519"/>
                    <a:pt x="16843" y="47042"/>
                    <a:pt x="11034" y="46890"/>
                  </a:cubicBezTo>
                  <a:cubicBezTo>
                    <a:pt x="6746" y="47014"/>
                    <a:pt x="2555" y="45557"/>
                    <a:pt x="-780" y="42794"/>
                  </a:cubicBezTo>
                  <a:cubicBezTo>
                    <a:pt x="-3924" y="40108"/>
                    <a:pt x="-5635" y="36146"/>
                    <a:pt x="-5449" y="32031"/>
                  </a:cubicBezTo>
                  <a:cubicBezTo>
                    <a:pt x="-5733" y="28050"/>
                    <a:pt x="-3826" y="24240"/>
                    <a:pt x="-496" y="22030"/>
                  </a:cubicBezTo>
                  <a:cubicBezTo>
                    <a:pt x="3509" y="19553"/>
                    <a:pt x="8173" y="18353"/>
                    <a:pt x="12936" y="18601"/>
                  </a:cubicBezTo>
                  <a:lnTo>
                    <a:pt x="25414" y="18601"/>
                  </a:lnTo>
                  <a:lnTo>
                    <a:pt x="25414" y="16886"/>
                  </a:lnTo>
                  <a:cubicBezTo>
                    <a:pt x="25414" y="10886"/>
                    <a:pt x="22080" y="7838"/>
                    <a:pt x="15317" y="7838"/>
                  </a:cubicBezTo>
                  <a:cubicBezTo>
                    <a:pt x="10555" y="8000"/>
                    <a:pt x="5890" y="9628"/>
                    <a:pt x="2076" y="12505"/>
                  </a:cubicBezTo>
                  <a:lnTo>
                    <a:pt x="-2207" y="6504"/>
                  </a:lnTo>
                  <a:cubicBezTo>
                    <a:pt x="3127" y="2075"/>
                    <a:pt x="9890" y="-287"/>
                    <a:pt x="16843" y="-163"/>
                  </a:cubicBezTo>
                  <a:cubicBezTo>
                    <a:pt x="21605" y="-354"/>
                    <a:pt x="26177" y="1094"/>
                    <a:pt x="29986" y="3932"/>
                  </a:cubicBezTo>
                  <a:cubicBezTo>
                    <a:pt x="33604" y="7161"/>
                    <a:pt x="35511" y="11933"/>
                    <a:pt x="35130" y="16791"/>
                  </a:cubicBezTo>
                  <a:close/>
                  <a:moveTo>
                    <a:pt x="25414" y="29174"/>
                  </a:moveTo>
                  <a:lnTo>
                    <a:pt x="25414" y="25173"/>
                  </a:lnTo>
                  <a:lnTo>
                    <a:pt x="14652" y="25173"/>
                  </a:lnTo>
                  <a:cubicBezTo>
                    <a:pt x="7699" y="25173"/>
                    <a:pt x="4267" y="27269"/>
                    <a:pt x="4267" y="31650"/>
                  </a:cubicBezTo>
                  <a:cubicBezTo>
                    <a:pt x="4174" y="33689"/>
                    <a:pt x="5127" y="35632"/>
                    <a:pt x="6839" y="36794"/>
                  </a:cubicBezTo>
                  <a:cubicBezTo>
                    <a:pt x="9029" y="38051"/>
                    <a:pt x="11508" y="38651"/>
                    <a:pt x="13982" y="38508"/>
                  </a:cubicBezTo>
                  <a:cubicBezTo>
                    <a:pt x="16843" y="38565"/>
                    <a:pt x="19698" y="37661"/>
                    <a:pt x="21987" y="35936"/>
                  </a:cubicBezTo>
                  <a:cubicBezTo>
                    <a:pt x="24177" y="34374"/>
                    <a:pt x="25414" y="31850"/>
                    <a:pt x="25414" y="29174"/>
                  </a:cubicBezTo>
                  <a:close/>
                </a:path>
              </a:pathLst>
            </a:custGeom>
            <a:solidFill>
              <a:srgbClr val="6D6E71"/>
            </a:solidFill>
            <a:ln w="9525" cap="flat">
              <a:noFill/>
              <a:prstDash val="solid"/>
              <a:miter/>
            </a:ln>
          </p:spPr>
          <p:txBody>
            <a:bodyPr rtlCol="0" anchor="ctr"/>
            <a:lstStyle/>
            <a:p>
              <a:endParaRPr lang="en-US"/>
            </a:p>
          </p:txBody>
        </p:sp>
        <p:sp>
          <p:nvSpPr>
            <p:cNvPr id="917" name="Freeform: Shape 916">
              <a:extLst>
                <a:ext uri="{FF2B5EF4-FFF2-40B4-BE49-F238E27FC236}">
                  <a16:creationId xmlns:a16="http://schemas.microsoft.com/office/drawing/2014/main" id="{9C50C717-4570-48D9-AEF9-1F630D5EBE5A}"/>
                </a:ext>
              </a:extLst>
            </p:cNvPr>
            <p:cNvSpPr/>
            <p:nvPr/>
          </p:nvSpPr>
          <p:spPr>
            <a:xfrm>
              <a:off x="18798348" y="2249804"/>
              <a:ext cx="46601" cy="64413"/>
            </a:xfrm>
            <a:custGeom>
              <a:avLst/>
              <a:gdLst>
                <a:gd name="connsiteX0" fmla="*/ 18908 w 46601"/>
                <a:gd name="connsiteY0" fmla="*/ 17156 h 64413"/>
                <a:gd name="connsiteX1" fmla="*/ 34530 w 46601"/>
                <a:gd name="connsiteY1" fmla="*/ 23537 h 64413"/>
                <a:gd name="connsiteX2" fmla="*/ 41102 w 46601"/>
                <a:gd name="connsiteY2" fmla="*/ 40397 h 64413"/>
                <a:gd name="connsiteX3" fmla="*/ 34623 w 46601"/>
                <a:gd name="connsiteY3" fmla="*/ 57541 h 64413"/>
                <a:gd name="connsiteX4" fmla="*/ 6527 w 46601"/>
                <a:gd name="connsiteY4" fmla="*/ 59218 h 64413"/>
                <a:gd name="connsiteX5" fmla="*/ 4048 w 46601"/>
                <a:gd name="connsiteY5" fmla="*/ 56589 h 64413"/>
                <a:gd name="connsiteX6" fmla="*/ 4048 w 46601"/>
                <a:gd name="connsiteY6" fmla="*/ 63447 h 64413"/>
                <a:gd name="connsiteX7" fmla="*/ -5477 w 46601"/>
                <a:gd name="connsiteY7" fmla="*/ 63447 h 64413"/>
                <a:gd name="connsiteX8" fmla="*/ -5477 w 46601"/>
                <a:gd name="connsiteY8" fmla="*/ -180 h 64413"/>
                <a:gd name="connsiteX9" fmla="*/ 4048 w 46601"/>
                <a:gd name="connsiteY9" fmla="*/ -180 h 64413"/>
                <a:gd name="connsiteX10" fmla="*/ 4048 w 46601"/>
                <a:gd name="connsiteY10" fmla="*/ 25823 h 64413"/>
                <a:gd name="connsiteX11" fmla="*/ 18908 w 46601"/>
                <a:gd name="connsiteY11" fmla="*/ 17156 h 64413"/>
                <a:gd name="connsiteX12" fmla="*/ 3858 w 46601"/>
                <a:gd name="connsiteY12" fmla="*/ 40778 h 64413"/>
                <a:gd name="connsiteX13" fmla="*/ 7857 w 46601"/>
                <a:gd name="connsiteY13" fmla="*/ 51446 h 64413"/>
                <a:gd name="connsiteX14" fmla="*/ 17382 w 46601"/>
                <a:gd name="connsiteY14" fmla="*/ 55637 h 64413"/>
                <a:gd name="connsiteX15" fmla="*/ 26907 w 46601"/>
                <a:gd name="connsiteY15" fmla="*/ 51446 h 64413"/>
                <a:gd name="connsiteX16" fmla="*/ 31102 w 46601"/>
                <a:gd name="connsiteY16" fmla="*/ 40778 h 64413"/>
                <a:gd name="connsiteX17" fmla="*/ 27005 w 46601"/>
                <a:gd name="connsiteY17" fmla="*/ 29919 h 64413"/>
                <a:gd name="connsiteX18" fmla="*/ 17480 w 46601"/>
                <a:gd name="connsiteY18" fmla="*/ 25633 h 64413"/>
                <a:gd name="connsiteX19" fmla="*/ 7955 w 46601"/>
                <a:gd name="connsiteY19" fmla="*/ 29919 h 64413"/>
                <a:gd name="connsiteX20" fmla="*/ 3858 w 46601"/>
                <a:gd name="connsiteY20" fmla="*/ 40778 h 64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4413">
                  <a:moveTo>
                    <a:pt x="18908" y="17156"/>
                  </a:moveTo>
                  <a:cubicBezTo>
                    <a:pt x="24717" y="17079"/>
                    <a:pt x="30433" y="19385"/>
                    <a:pt x="34530" y="23537"/>
                  </a:cubicBezTo>
                  <a:cubicBezTo>
                    <a:pt x="39004" y="27967"/>
                    <a:pt x="41385" y="34100"/>
                    <a:pt x="41102" y="40397"/>
                  </a:cubicBezTo>
                  <a:cubicBezTo>
                    <a:pt x="41385" y="46750"/>
                    <a:pt x="39004" y="52941"/>
                    <a:pt x="34623" y="57541"/>
                  </a:cubicBezTo>
                  <a:cubicBezTo>
                    <a:pt x="27289" y="65762"/>
                    <a:pt x="14717" y="66514"/>
                    <a:pt x="6527" y="59218"/>
                  </a:cubicBezTo>
                  <a:cubicBezTo>
                    <a:pt x="5574" y="58418"/>
                    <a:pt x="4811" y="57541"/>
                    <a:pt x="4048" y="56589"/>
                  </a:cubicBezTo>
                  <a:lnTo>
                    <a:pt x="4048" y="63447"/>
                  </a:lnTo>
                  <a:lnTo>
                    <a:pt x="-5477" y="63447"/>
                  </a:lnTo>
                  <a:lnTo>
                    <a:pt x="-5477" y="-180"/>
                  </a:lnTo>
                  <a:lnTo>
                    <a:pt x="4048" y="-180"/>
                  </a:lnTo>
                  <a:lnTo>
                    <a:pt x="4048" y="25823"/>
                  </a:lnTo>
                  <a:cubicBezTo>
                    <a:pt x="7099" y="20508"/>
                    <a:pt x="12810" y="17213"/>
                    <a:pt x="18908" y="17156"/>
                  </a:cubicBezTo>
                  <a:close/>
                  <a:moveTo>
                    <a:pt x="3858" y="40778"/>
                  </a:moveTo>
                  <a:cubicBezTo>
                    <a:pt x="3764" y="44721"/>
                    <a:pt x="5192" y="48559"/>
                    <a:pt x="7857" y="51446"/>
                  </a:cubicBezTo>
                  <a:cubicBezTo>
                    <a:pt x="10239" y="54141"/>
                    <a:pt x="13764" y="55665"/>
                    <a:pt x="17382" y="55637"/>
                  </a:cubicBezTo>
                  <a:cubicBezTo>
                    <a:pt x="21005" y="55551"/>
                    <a:pt x="24433" y="54046"/>
                    <a:pt x="26907" y="51446"/>
                  </a:cubicBezTo>
                  <a:cubicBezTo>
                    <a:pt x="29768" y="48626"/>
                    <a:pt x="31293" y="44759"/>
                    <a:pt x="31102" y="40778"/>
                  </a:cubicBezTo>
                  <a:cubicBezTo>
                    <a:pt x="31293" y="36758"/>
                    <a:pt x="29768" y="32843"/>
                    <a:pt x="27005" y="29919"/>
                  </a:cubicBezTo>
                  <a:cubicBezTo>
                    <a:pt x="24526" y="27242"/>
                    <a:pt x="21098" y="25700"/>
                    <a:pt x="17480" y="25633"/>
                  </a:cubicBezTo>
                  <a:cubicBezTo>
                    <a:pt x="13862" y="25604"/>
                    <a:pt x="10336" y="27166"/>
                    <a:pt x="7955" y="29919"/>
                  </a:cubicBezTo>
                  <a:cubicBezTo>
                    <a:pt x="5192" y="32862"/>
                    <a:pt x="3764" y="36758"/>
                    <a:pt x="3858" y="40778"/>
                  </a:cubicBezTo>
                  <a:close/>
                </a:path>
              </a:pathLst>
            </a:custGeom>
            <a:solidFill>
              <a:srgbClr val="6D6E71"/>
            </a:solidFill>
            <a:ln w="9525" cap="flat">
              <a:noFill/>
              <a:prstDash val="solid"/>
              <a:miter/>
            </a:ln>
          </p:spPr>
          <p:txBody>
            <a:bodyPr rtlCol="0" anchor="ctr"/>
            <a:lstStyle/>
            <a:p>
              <a:endParaRPr lang="en-US"/>
            </a:p>
          </p:txBody>
        </p:sp>
        <p:sp>
          <p:nvSpPr>
            <p:cNvPr id="918" name="Freeform: Shape 917">
              <a:extLst>
                <a:ext uri="{FF2B5EF4-FFF2-40B4-BE49-F238E27FC236}">
                  <a16:creationId xmlns:a16="http://schemas.microsoft.com/office/drawing/2014/main" id="{AEDE713D-9A13-4FED-B037-CDCC9190BE8A}"/>
                </a:ext>
              </a:extLst>
            </p:cNvPr>
            <p:cNvSpPr/>
            <p:nvPr/>
          </p:nvSpPr>
          <p:spPr>
            <a:xfrm>
              <a:off x="18852928" y="2267140"/>
              <a:ext cx="48006" cy="47053"/>
            </a:xfrm>
            <a:custGeom>
              <a:avLst/>
              <a:gdLst>
                <a:gd name="connsiteX0" fmla="*/ 35672 w 48006"/>
                <a:gd name="connsiteY0" fmla="*/ 40015 h 47053"/>
                <a:gd name="connsiteX1" fmla="*/ 1381 w 48006"/>
                <a:gd name="connsiteY1" fmla="*/ 40015 h 47053"/>
                <a:gd name="connsiteX2" fmla="*/ 1381 w 48006"/>
                <a:gd name="connsiteY2" fmla="*/ 6678 h 47053"/>
                <a:gd name="connsiteX3" fmla="*/ 35672 w 48006"/>
                <a:gd name="connsiteY3" fmla="*/ 6678 h 47053"/>
                <a:gd name="connsiteX4" fmla="*/ 35672 w 48006"/>
                <a:gd name="connsiteY4" fmla="*/ 40015 h 47053"/>
                <a:gd name="connsiteX5" fmla="*/ 8143 w 48006"/>
                <a:gd name="connsiteY5" fmla="*/ 34110 h 47053"/>
                <a:gd name="connsiteX6" fmla="*/ 28812 w 48006"/>
                <a:gd name="connsiteY6" fmla="*/ 34110 h 47053"/>
                <a:gd name="connsiteX7" fmla="*/ 28812 w 48006"/>
                <a:gd name="connsiteY7" fmla="*/ 12583 h 47053"/>
                <a:gd name="connsiteX8" fmla="*/ 8143 w 48006"/>
                <a:gd name="connsiteY8" fmla="*/ 12583 h 47053"/>
                <a:gd name="connsiteX9" fmla="*/ 8143 w 48006"/>
                <a:gd name="connsiteY9"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006" h="47053">
                  <a:moveTo>
                    <a:pt x="35672" y="40015"/>
                  </a:moveTo>
                  <a:cubicBezTo>
                    <a:pt x="26049" y="49159"/>
                    <a:pt x="10999" y="49159"/>
                    <a:pt x="1381" y="40015"/>
                  </a:cubicBezTo>
                  <a:cubicBezTo>
                    <a:pt x="-7763" y="30776"/>
                    <a:pt x="-7763" y="15917"/>
                    <a:pt x="1381" y="6678"/>
                  </a:cubicBezTo>
                  <a:cubicBezTo>
                    <a:pt x="10999" y="-2466"/>
                    <a:pt x="26049" y="-2466"/>
                    <a:pt x="35672" y="6678"/>
                  </a:cubicBezTo>
                  <a:cubicBezTo>
                    <a:pt x="44815" y="15917"/>
                    <a:pt x="44815" y="30776"/>
                    <a:pt x="35672" y="40015"/>
                  </a:cubicBezTo>
                  <a:close/>
                  <a:moveTo>
                    <a:pt x="8143" y="34110"/>
                  </a:moveTo>
                  <a:cubicBezTo>
                    <a:pt x="13952" y="39682"/>
                    <a:pt x="23003" y="39682"/>
                    <a:pt x="28812" y="34110"/>
                  </a:cubicBezTo>
                  <a:cubicBezTo>
                    <a:pt x="34239" y="27976"/>
                    <a:pt x="34239" y="18718"/>
                    <a:pt x="28812" y="12583"/>
                  </a:cubicBezTo>
                  <a:cubicBezTo>
                    <a:pt x="23003" y="7011"/>
                    <a:pt x="13952" y="7011"/>
                    <a:pt x="8143" y="12583"/>
                  </a:cubicBezTo>
                  <a:cubicBezTo>
                    <a:pt x="2716" y="18718"/>
                    <a:pt x="2716" y="27976"/>
                    <a:pt x="8143" y="34110"/>
                  </a:cubicBezTo>
                  <a:close/>
                </a:path>
              </a:pathLst>
            </a:custGeom>
            <a:solidFill>
              <a:srgbClr val="6D6E71"/>
            </a:solidFill>
            <a:ln w="9525" cap="flat">
              <a:noFill/>
              <a:prstDash val="solid"/>
              <a:miter/>
            </a:ln>
          </p:spPr>
          <p:txBody>
            <a:bodyPr rtlCol="0" anchor="ctr"/>
            <a:lstStyle/>
            <a:p>
              <a:endParaRPr lang="en-US"/>
            </a:p>
          </p:txBody>
        </p:sp>
        <p:sp>
          <p:nvSpPr>
            <p:cNvPr id="919" name="Freeform: Shape 918">
              <a:extLst>
                <a:ext uri="{FF2B5EF4-FFF2-40B4-BE49-F238E27FC236}">
                  <a16:creationId xmlns:a16="http://schemas.microsoft.com/office/drawing/2014/main" id="{1F9C3A1E-AC77-4DAA-AD3A-2C932BB9F3A4}"/>
                </a:ext>
              </a:extLst>
            </p:cNvPr>
            <p:cNvSpPr/>
            <p:nvPr/>
          </p:nvSpPr>
          <p:spPr>
            <a:xfrm>
              <a:off x="18911190" y="2267807"/>
              <a:ext cx="42037" cy="46301"/>
            </a:xfrm>
            <a:custGeom>
              <a:avLst/>
              <a:gdLst>
                <a:gd name="connsiteX0" fmla="*/ 27035 w 42037"/>
                <a:gd name="connsiteY0" fmla="*/ 24490 h 46301"/>
                <a:gd name="connsiteX1" fmla="*/ 27035 w 42037"/>
                <a:gd name="connsiteY1" fmla="*/ -180 h 46301"/>
                <a:gd name="connsiteX2" fmla="*/ 36560 w 42037"/>
                <a:gd name="connsiteY2" fmla="*/ -180 h 46301"/>
                <a:gd name="connsiteX3" fmla="*/ 36560 w 42037"/>
                <a:gd name="connsiteY3" fmla="*/ 45349 h 46301"/>
                <a:gd name="connsiteX4" fmla="*/ 27035 w 42037"/>
                <a:gd name="connsiteY4" fmla="*/ 45349 h 46301"/>
                <a:gd name="connsiteX5" fmla="*/ 27035 w 42037"/>
                <a:gd name="connsiteY5" fmla="*/ 37063 h 46301"/>
                <a:gd name="connsiteX6" fmla="*/ 20654 w 42037"/>
                <a:gd name="connsiteY6" fmla="*/ 43635 h 46301"/>
                <a:gd name="connsiteX7" fmla="*/ 11794 w 42037"/>
                <a:gd name="connsiteY7" fmla="*/ 46111 h 46301"/>
                <a:gd name="connsiteX8" fmla="*/ -684 w 42037"/>
                <a:gd name="connsiteY8" fmla="*/ 41349 h 46301"/>
                <a:gd name="connsiteX9" fmla="*/ -5446 w 42037"/>
                <a:gd name="connsiteY9" fmla="*/ 27728 h 46301"/>
                <a:gd name="connsiteX10" fmla="*/ -5446 w 42037"/>
                <a:gd name="connsiteY10" fmla="*/ -180 h 46301"/>
                <a:gd name="connsiteX11" fmla="*/ 4079 w 42037"/>
                <a:gd name="connsiteY11" fmla="*/ -180 h 46301"/>
                <a:gd name="connsiteX12" fmla="*/ 4079 w 42037"/>
                <a:gd name="connsiteY12" fmla="*/ 24490 h 46301"/>
                <a:gd name="connsiteX13" fmla="*/ 14557 w 42037"/>
                <a:gd name="connsiteY13" fmla="*/ 37158 h 46301"/>
                <a:gd name="connsiteX14" fmla="*/ 23226 w 42037"/>
                <a:gd name="connsiteY14" fmla="*/ 33824 h 46301"/>
                <a:gd name="connsiteX15" fmla="*/ 27035 w 42037"/>
                <a:gd name="connsiteY15" fmla="*/ 24490 h 46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037" h="46301">
                  <a:moveTo>
                    <a:pt x="27035" y="24490"/>
                  </a:moveTo>
                  <a:lnTo>
                    <a:pt x="27035" y="-180"/>
                  </a:lnTo>
                  <a:lnTo>
                    <a:pt x="36560" y="-180"/>
                  </a:lnTo>
                  <a:lnTo>
                    <a:pt x="36560" y="45349"/>
                  </a:lnTo>
                  <a:lnTo>
                    <a:pt x="27035" y="45349"/>
                  </a:lnTo>
                  <a:lnTo>
                    <a:pt x="27035" y="37063"/>
                  </a:lnTo>
                  <a:cubicBezTo>
                    <a:pt x="25510" y="39777"/>
                    <a:pt x="23319" y="42044"/>
                    <a:pt x="20654" y="43635"/>
                  </a:cubicBezTo>
                  <a:cubicBezTo>
                    <a:pt x="17985" y="45245"/>
                    <a:pt x="14938" y="46102"/>
                    <a:pt x="11794" y="46111"/>
                  </a:cubicBezTo>
                  <a:cubicBezTo>
                    <a:pt x="7125" y="46273"/>
                    <a:pt x="2651" y="44559"/>
                    <a:pt x="-684" y="41349"/>
                  </a:cubicBezTo>
                  <a:cubicBezTo>
                    <a:pt x="-4019" y="37644"/>
                    <a:pt x="-5730" y="32729"/>
                    <a:pt x="-5446" y="27728"/>
                  </a:cubicBezTo>
                  <a:lnTo>
                    <a:pt x="-5446" y="-180"/>
                  </a:lnTo>
                  <a:lnTo>
                    <a:pt x="4079" y="-180"/>
                  </a:lnTo>
                  <a:lnTo>
                    <a:pt x="4079" y="24490"/>
                  </a:lnTo>
                  <a:cubicBezTo>
                    <a:pt x="4079" y="32872"/>
                    <a:pt x="7604" y="37158"/>
                    <a:pt x="14557" y="37158"/>
                  </a:cubicBezTo>
                  <a:cubicBezTo>
                    <a:pt x="17794" y="37187"/>
                    <a:pt x="20845" y="35996"/>
                    <a:pt x="23226" y="33824"/>
                  </a:cubicBezTo>
                  <a:cubicBezTo>
                    <a:pt x="25794" y="31405"/>
                    <a:pt x="27128" y="28004"/>
                    <a:pt x="27035" y="24490"/>
                  </a:cubicBezTo>
                  <a:close/>
                </a:path>
              </a:pathLst>
            </a:custGeom>
            <a:solidFill>
              <a:srgbClr val="6D6E71"/>
            </a:solidFill>
            <a:ln w="9525" cap="flat">
              <a:noFill/>
              <a:prstDash val="solid"/>
              <a:miter/>
            </a:ln>
          </p:spPr>
          <p:txBody>
            <a:bodyPr rtlCol="0" anchor="ctr"/>
            <a:lstStyle/>
            <a:p>
              <a:endParaRPr lang="en-US"/>
            </a:p>
          </p:txBody>
        </p:sp>
        <p:sp>
          <p:nvSpPr>
            <p:cNvPr id="920" name="Freeform: Shape 919">
              <a:extLst>
                <a:ext uri="{FF2B5EF4-FFF2-40B4-BE49-F238E27FC236}">
                  <a16:creationId xmlns:a16="http://schemas.microsoft.com/office/drawing/2014/main" id="{91ABF68C-BD97-42A3-B9E0-09B6D0F690BB}"/>
                </a:ext>
              </a:extLst>
            </p:cNvPr>
            <p:cNvSpPr/>
            <p:nvPr/>
          </p:nvSpPr>
          <p:spPr>
            <a:xfrm>
              <a:off x="18963608" y="2253519"/>
              <a:ext cx="31718" cy="60676"/>
            </a:xfrm>
            <a:custGeom>
              <a:avLst/>
              <a:gdLst>
                <a:gd name="connsiteX0" fmla="*/ 9857 w 31718"/>
                <a:gd name="connsiteY0" fmla="*/ 21918 h 60676"/>
                <a:gd name="connsiteX1" fmla="*/ 9857 w 31718"/>
                <a:gd name="connsiteY1" fmla="*/ 45064 h 60676"/>
                <a:gd name="connsiteX2" fmla="*/ 11573 w 31718"/>
                <a:gd name="connsiteY2" fmla="*/ 50207 h 60676"/>
                <a:gd name="connsiteX3" fmla="*/ 16429 w 31718"/>
                <a:gd name="connsiteY3" fmla="*/ 52112 h 60676"/>
                <a:gd name="connsiteX4" fmla="*/ 22335 w 31718"/>
                <a:gd name="connsiteY4" fmla="*/ 49159 h 60676"/>
                <a:gd name="connsiteX5" fmla="*/ 26242 w 31718"/>
                <a:gd name="connsiteY5" fmla="*/ 55922 h 60676"/>
                <a:gd name="connsiteX6" fmla="*/ 15099 w 31718"/>
                <a:gd name="connsiteY6" fmla="*/ 60494 h 60676"/>
                <a:gd name="connsiteX7" fmla="*/ 4620 w 31718"/>
                <a:gd name="connsiteY7" fmla="*/ 56208 h 60676"/>
                <a:gd name="connsiteX8" fmla="*/ 332 w 31718"/>
                <a:gd name="connsiteY8" fmla="*/ 44778 h 60676"/>
                <a:gd name="connsiteX9" fmla="*/ 332 w 31718"/>
                <a:gd name="connsiteY9" fmla="*/ 21918 h 60676"/>
                <a:gd name="connsiteX10" fmla="*/ -5477 w 31718"/>
                <a:gd name="connsiteY10" fmla="*/ 21918 h 60676"/>
                <a:gd name="connsiteX11" fmla="*/ -5477 w 31718"/>
                <a:gd name="connsiteY11" fmla="*/ 14203 h 60676"/>
                <a:gd name="connsiteX12" fmla="*/ 332 w 31718"/>
                <a:gd name="connsiteY12" fmla="*/ 14203 h 60676"/>
                <a:gd name="connsiteX13" fmla="*/ 332 w 31718"/>
                <a:gd name="connsiteY13" fmla="*/ -180 h 60676"/>
                <a:gd name="connsiteX14" fmla="*/ 9857 w 31718"/>
                <a:gd name="connsiteY14" fmla="*/ -180 h 60676"/>
                <a:gd name="connsiteX15" fmla="*/ 9857 w 31718"/>
                <a:gd name="connsiteY15" fmla="*/ 14203 h 60676"/>
                <a:gd name="connsiteX16" fmla="*/ 21861 w 31718"/>
                <a:gd name="connsiteY16" fmla="*/ 14203 h 60676"/>
                <a:gd name="connsiteX17" fmla="*/ 21861 w 31718"/>
                <a:gd name="connsiteY17" fmla="*/ 21918 h 6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676">
                  <a:moveTo>
                    <a:pt x="9857" y="21918"/>
                  </a:moveTo>
                  <a:lnTo>
                    <a:pt x="9857" y="45064"/>
                  </a:lnTo>
                  <a:cubicBezTo>
                    <a:pt x="9764" y="46930"/>
                    <a:pt x="10429" y="48759"/>
                    <a:pt x="11573" y="50207"/>
                  </a:cubicBezTo>
                  <a:cubicBezTo>
                    <a:pt x="12810" y="51512"/>
                    <a:pt x="14620" y="52208"/>
                    <a:pt x="16429" y="52112"/>
                  </a:cubicBezTo>
                  <a:cubicBezTo>
                    <a:pt x="18717" y="51998"/>
                    <a:pt x="20908" y="50931"/>
                    <a:pt x="22335" y="49159"/>
                  </a:cubicBezTo>
                  <a:lnTo>
                    <a:pt x="26242" y="55922"/>
                  </a:lnTo>
                  <a:cubicBezTo>
                    <a:pt x="23289" y="58827"/>
                    <a:pt x="19289" y="60466"/>
                    <a:pt x="15099" y="60494"/>
                  </a:cubicBezTo>
                  <a:cubicBezTo>
                    <a:pt x="11192" y="60570"/>
                    <a:pt x="7383" y="59018"/>
                    <a:pt x="4620" y="56208"/>
                  </a:cubicBezTo>
                  <a:cubicBezTo>
                    <a:pt x="1667" y="53150"/>
                    <a:pt x="141" y="49017"/>
                    <a:pt x="332" y="44778"/>
                  </a:cubicBezTo>
                  <a:lnTo>
                    <a:pt x="332" y="21918"/>
                  </a:lnTo>
                  <a:lnTo>
                    <a:pt x="-5477" y="21918"/>
                  </a:lnTo>
                  <a:lnTo>
                    <a:pt x="-5477" y="14203"/>
                  </a:lnTo>
                  <a:lnTo>
                    <a:pt x="332" y="14203"/>
                  </a:lnTo>
                  <a:lnTo>
                    <a:pt x="332" y="-180"/>
                  </a:lnTo>
                  <a:lnTo>
                    <a:pt x="9857" y="-180"/>
                  </a:lnTo>
                  <a:lnTo>
                    <a:pt x="9857" y="14203"/>
                  </a:lnTo>
                  <a:lnTo>
                    <a:pt x="21861" y="14203"/>
                  </a:lnTo>
                  <a:lnTo>
                    <a:pt x="21861" y="21918"/>
                  </a:lnTo>
                  <a:close/>
                </a:path>
              </a:pathLst>
            </a:custGeom>
            <a:solidFill>
              <a:srgbClr val="6D6E71"/>
            </a:solidFill>
            <a:ln w="9525" cap="flat">
              <a:noFill/>
              <a:prstDash val="solid"/>
              <a:miter/>
            </a:ln>
          </p:spPr>
          <p:txBody>
            <a:bodyPr rtlCol="0" anchor="ctr"/>
            <a:lstStyle/>
            <a:p>
              <a:endParaRPr lang="en-US"/>
            </a:p>
          </p:txBody>
        </p:sp>
        <p:sp>
          <p:nvSpPr>
            <p:cNvPr id="921" name="Freeform: Shape 920">
              <a:extLst>
                <a:ext uri="{FF2B5EF4-FFF2-40B4-BE49-F238E27FC236}">
                  <a16:creationId xmlns:a16="http://schemas.microsoft.com/office/drawing/2014/main" id="{2483DB69-6D45-4F52-AC99-5902766DCEF9}"/>
                </a:ext>
              </a:extLst>
            </p:cNvPr>
            <p:cNvSpPr/>
            <p:nvPr/>
          </p:nvSpPr>
          <p:spPr>
            <a:xfrm>
              <a:off x="19022948" y="2253519"/>
              <a:ext cx="31718" cy="60676"/>
            </a:xfrm>
            <a:custGeom>
              <a:avLst/>
              <a:gdLst>
                <a:gd name="connsiteX0" fmla="*/ 9857 w 31718"/>
                <a:gd name="connsiteY0" fmla="*/ 21918 h 60676"/>
                <a:gd name="connsiteX1" fmla="*/ 9857 w 31718"/>
                <a:gd name="connsiteY1" fmla="*/ 45064 h 60676"/>
                <a:gd name="connsiteX2" fmla="*/ 11573 w 31718"/>
                <a:gd name="connsiteY2" fmla="*/ 50207 h 60676"/>
                <a:gd name="connsiteX3" fmla="*/ 16429 w 31718"/>
                <a:gd name="connsiteY3" fmla="*/ 52112 h 60676"/>
                <a:gd name="connsiteX4" fmla="*/ 22335 w 31718"/>
                <a:gd name="connsiteY4" fmla="*/ 49159 h 60676"/>
                <a:gd name="connsiteX5" fmla="*/ 26242 w 31718"/>
                <a:gd name="connsiteY5" fmla="*/ 55922 h 60676"/>
                <a:gd name="connsiteX6" fmla="*/ 15099 w 31718"/>
                <a:gd name="connsiteY6" fmla="*/ 60494 h 60676"/>
                <a:gd name="connsiteX7" fmla="*/ 4620 w 31718"/>
                <a:gd name="connsiteY7" fmla="*/ 56208 h 60676"/>
                <a:gd name="connsiteX8" fmla="*/ 239 w 31718"/>
                <a:gd name="connsiteY8" fmla="*/ 44778 h 60676"/>
                <a:gd name="connsiteX9" fmla="*/ 239 w 31718"/>
                <a:gd name="connsiteY9" fmla="*/ 21918 h 60676"/>
                <a:gd name="connsiteX10" fmla="*/ -5477 w 31718"/>
                <a:gd name="connsiteY10" fmla="*/ 21918 h 60676"/>
                <a:gd name="connsiteX11" fmla="*/ -5477 w 31718"/>
                <a:gd name="connsiteY11" fmla="*/ 14203 h 60676"/>
                <a:gd name="connsiteX12" fmla="*/ 239 w 31718"/>
                <a:gd name="connsiteY12" fmla="*/ 14203 h 60676"/>
                <a:gd name="connsiteX13" fmla="*/ 239 w 31718"/>
                <a:gd name="connsiteY13" fmla="*/ -180 h 60676"/>
                <a:gd name="connsiteX14" fmla="*/ 9764 w 31718"/>
                <a:gd name="connsiteY14" fmla="*/ -180 h 60676"/>
                <a:gd name="connsiteX15" fmla="*/ 9764 w 31718"/>
                <a:gd name="connsiteY15" fmla="*/ 14203 h 60676"/>
                <a:gd name="connsiteX16" fmla="*/ 21763 w 31718"/>
                <a:gd name="connsiteY16" fmla="*/ 14203 h 60676"/>
                <a:gd name="connsiteX17" fmla="*/ 21763 w 31718"/>
                <a:gd name="connsiteY17" fmla="*/ 21918 h 6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676">
                  <a:moveTo>
                    <a:pt x="9857" y="21918"/>
                  </a:moveTo>
                  <a:lnTo>
                    <a:pt x="9857" y="45064"/>
                  </a:lnTo>
                  <a:cubicBezTo>
                    <a:pt x="9764" y="46930"/>
                    <a:pt x="10429" y="48759"/>
                    <a:pt x="11573" y="50207"/>
                  </a:cubicBezTo>
                  <a:cubicBezTo>
                    <a:pt x="12810" y="51512"/>
                    <a:pt x="14620" y="52208"/>
                    <a:pt x="16429" y="52112"/>
                  </a:cubicBezTo>
                  <a:cubicBezTo>
                    <a:pt x="18717" y="51998"/>
                    <a:pt x="20908" y="50931"/>
                    <a:pt x="22335" y="49159"/>
                  </a:cubicBezTo>
                  <a:lnTo>
                    <a:pt x="26242" y="55922"/>
                  </a:lnTo>
                  <a:cubicBezTo>
                    <a:pt x="23289" y="58818"/>
                    <a:pt x="19289" y="60447"/>
                    <a:pt x="15099" y="60494"/>
                  </a:cubicBezTo>
                  <a:cubicBezTo>
                    <a:pt x="11192" y="60570"/>
                    <a:pt x="7383" y="59018"/>
                    <a:pt x="4620" y="56208"/>
                  </a:cubicBezTo>
                  <a:cubicBezTo>
                    <a:pt x="1574" y="53189"/>
                    <a:pt x="48" y="49036"/>
                    <a:pt x="239" y="44778"/>
                  </a:cubicBezTo>
                  <a:lnTo>
                    <a:pt x="239" y="21918"/>
                  </a:lnTo>
                  <a:lnTo>
                    <a:pt x="-5477" y="21918"/>
                  </a:lnTo>
                  <a:lnTo>
                    <a:pt x="-5477" y="14203"/>
                  </a:lnTo>
                  <a:lnTo>
                    <a:pt x="239" y="14203"/>
                  </a:lnTo>
                  <a:lnTo>
                    <a:pt x="239" y="-180"/>
                  </a:lnTo>
                  <a:lnTo>
                    <a:pt x="9764" y="-180"/>
                  </a:lnTo>
                  <a:lnTo>
                    <a:pt x="9764" y="14203"/>
                  </a:lnTo>
                  <a:lnTo>
                    <a:pt x="21763" y="14203"/>
                  </a:lnTo>
                  <a:lnTo>
                    <a:pt x="21763" y="21918"/>
                  </a:lnTo>
                  <a:close/>
                </a:path>
              </a:pathLst>
            </a:custGeom>
            <a:solidFill>
              <a:srgbClr val="6D6E71"/>
            </a:solidFill>
            <a:ln w="9525" cap="flat">
              <a:noFill/>
              <a:prstDash val="solid"/>
              <a:miter/>
            </a:ln>
          </p:spPr>
          <p:txBody>
            <a:bodyPr rtlCol="0" anchor="ctr"/>
            <a:lstStyle/>
            <a:p>
              <a:endParaRPr lang="en-US"/>
            </a:p>
          </p:txBody>
        </p:sp>
        <p:sp>
          <p:nvSpPr>
            <p:cNvPr id="922" name="Freeform: Shape 921">
              <a:extLst>
                <a:ext uri="{FF2B5EF4-FFF2-40B4-BE49-F238E27FC236}">
                  <a16:creationId xmlns:a16="http://schemas.microsoft.com/office/drawing/2014/main" id="{2D21258F-6A9F-4C51-A96C-AFE54D578D07}"/>
                </a:ext>
              </a:extLst>
            </p:cNvPr>
            <p:cNvSpPr/>
            <p:nvPr/>
          </p:nvSpPr>
          <p:spPr>
            <a:xfrm>
              <a:off x="19062383" y="2249900"/>
              <a:ext cx="41939" cy="63531"/>
            </a:xfrm>
            <a:custGeom>
              <a:avLst/>
              <a:gdLst>
                <a:gd name="connsiteX0" fmla="*/ 4048 w 41939"/>
                <a:gd name="connsiteY0" fmla="*/ 38682 h 63531"/>
                <a:gd name="connsiteX1" fmla="*/ 4048 w 41939"/>
                <a:gd name="connsiteY1" fmla="*/ 63352 h 63531"/>
                <a:gd name="connsiteX2" fmla="*/ -5477 w 41939"/>
                <a:gd name="connsiteY2" fmla="*/ 63352 h 63531"/>
                <a:gd name="connsiteX3" fmla="*/ -5477 w 41939"/>
                <a:gd name="connsiteY3" fmla="*/ -180 h 63531"/>
                <a:gd name="connsiteX4" fmla="*/ 4048 w 41939"/>
                <a:gd name="connsiteY4" fmla="*/ -180 h 63531"/>
                <a:gd name="connsiteX5" fmla="*/ 4048 w 41939"/>
                <a:gd name="connsiteY5" fmla="*/ 26109 h 63531"/>
                <a:gd name="connsiteX6" fmla="*/ 10239 w 41939"/>
                <a:gd name="connsiteY6" fmla="*/ 19441 h 63531"/>
                <a:gd name="connsiteX7" fmla="*/ 19191 w 41939"/>
                <a:gd name="connsiteY7" fmla="*/ 17060 h 63531"/>
                <a:gd name="connsiteX8" fmla="*/ 31670 w 41939"/>
                <a:gd name="connsiteY8" fmla="*/ 21823 h 63531"/>
                <a:gd name="connsiteX9" fmla="*/ 36432 w 41939"/>
                <a:gd name="connsiteY9" fmla="*/ 35443 h 63531"/>
                <a:gd name="connsiteX10" fmla="*/ 36432 w 41939"/>
                <a:gd name="connsiteY10" fmla="*/ 63352 h 63531"/>
                <a:gd name="connsiteX11" fmla="*/ 26907 w 41939"/>
                <a:gd name="connsiteY11" fmla="*/ 63352 h 63531"/>
                <a:gd name="connsiteX12" fmla="*/ 26907 w 41939"/>
                <a:gd name="connsiteY12" fmla="*/ 38396 h 63531"/>
                <a:gd name="connsiteX13" fmla="*/ 16527 w 41939"/>
                <a:gd name="connsiteY13" fmla="*/ 25728 h 63531"/>
                <a:gd name="connsiteX14" fmla="*/ 7857 w 41939"/>
                <a:gd name="connsiteY14" fmla="*/ 29062 h 63531"/>
                <a:gd name="connsiteX15" fmla="*/ 4048 w 41939"/>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39" h="63531">
                  <a:moveTo>
                    <a:pt x="4048" y="38682"/>
                  </a:moveTo>
                  <a:lnTo>
                    <a:pt x="4048" y="63352"/>
                  </a:lnTo>
                  <a:lnTo>
                    <a:pt x="-5477" y="63352"/>
                  </a:lnTo>
                  <a:lnTo>
                    <a:pt x="-5477" y="-180"/>
                  </a:lnTo>
                  <a:lnTo>
                    <a:pt x="4048" y="-180"/>
                  </a:lnTo>
                  <a:lnTo>
                    <a:pt x="4048" y="26109"/>
                  </a:lnTo>
                  <a:cubicBezTo>
                    <a:pt x="5383" y="23299"/>
                    <a:pt x="7574" y="20966"/>
                    <a:pt x="10239" y="19441"/>
                  </a:cubicBezTo>
                  <a:cubicBezTo>
                    <a:pt x="13001" y="17899"/>
                    <a:pt x="16047" y="17079"/>
                    <a:pt x="19191" y="17060"/>
                  </a:cubicBezTo>
                  <a:cubicBezTo>
                    <a:pt x="23861" y="16870"/>
                    <a:pt x="28335" y="18594"/>
                    <a:pt x="31670" y="21823"/>
                  </a:cubicBezTo>
                  <a:cubicBezTo>
                    <a:pt x="35004" y="25528"/>
                    <a:pt x="36716" y="30443"/>
                    <a:pt x="36432" y="35443"/>
                  </a:cubicBezTo>
                  <a:lnTo>
                    <a:pt x="36432" y="63352"/>
                  </a:lnTo>
                  <a:lnTo>
                    <a:pt x="26907" y="63352"/>
                  </a:lnTo>
                  <a:lnTo>
                    <a:pt x="26907" y="38396"/>
                  </a:lnTo>
                  <a:cubicBezTo>
                    <a:pt x="26907" y="29919"/>
                    <a:pt x="23480" y="25728"/>
                    <a:pt x="16527" y="25728"/>
                  </a:cubicBezTo>
                  <a:cubicBezTo>
                    <a:pt x="13285" y="25680"/>
                    <a:pt x="10239" y="26881"/>
                    <a:pt x="7857" y="29062"/>
                  </a:cubicBezTo>
                  <a:cubicBezTo>
                    <a:pt x="5192" y="31548"/>
                    <a:pt x="3858" y="35072"/>
                    <a:pt x="4048" y="38682"/>
                  </a:cubicBezTo>
                  <a:close/>
                </a:path>
              </a:pathLst>
            </a:custGeom>
            <a:solidFill>
              <a:srgbClr val="6D6E71"/>
            </a:solidFill>
            <a:ln w="9525" cap="flat">
              <a:noFill/>
              <a:prstDash val="solid"/>
              <a:miter/>
            </a:ln>
          </p:spPr>
          <p:txBody>
            <a:bodyPr rtlCol="0" anchor="ctr"/>
            <a:lstStyle/>
            <a:p>
              <a:endParaRPr lang="en-US"/>
            </a:p>
          </p:txBody>
        </p:sp>
        <p:sp>
          <p:nvSpPr>
            <p:cNvPr id="923" name="Freeform: Shape 922">
              <a:extLst>
                <a:ext uri="{FF2B5EF4-FFF2-40B4-BE49-F238E27FC236}">
                  <a16:creationId xmlns:a16="http://schemas.microsoft.com/office/drawing/2014/main" id="{5BEE147D-68CA-4F6D-89BC-4037F4C8A514}"/>
                </a:ext>
              </a:extLst>
            </p:cNvPr>
            <p:cNvSpPr/>
            <p:nvPr/>
          </p:nvSpPr>
          <p:spPr>
            <a:xfrm>
              <a:off x="19114923" y="2267133"/>
              <a:ext cx="45413" cy="47076"/>
            </a:xfrm>
            <a:custGeom>
              <a:avLst/>
              <a:gdLst>
                <a:gd name="connsiteX0" fmla="*/ 39898 w 45413"/>
                <a:gd name="connsiteY0" fmla="*/ 27545 h 47076"/>
                <a:gd name="connsiteX1" fmla="*/ 4087 w 45413"/>
                <a:gd name="connsiteY1" fmla="*/ 27545 h 47076"/>
                <a:gd name="connsiteX2" fmla="*/ 8658 w 45413"/>
                <a:gd name="connsiteY2" fmla="*/ 35546 h 47076"/>
                <a:gd name="connsiteX3" fmla="*/ 18183 w 45413"/>
                <a:gd name="connsiteY3" fmla="*/ 38594 h 47076"/>
                <a:gd name="connsiteX4" fmla="*/ 31234 w 45413"/>
                <a:gd name="connsiteY4" fmla="*/ 33165 h 47076"/>
                <a:gd name="connsiteX5" fmla="*/ 36661 w 45413"/>
                <a:gd name="connsiteY5" fmla="*/ 39165 h 47076"/>
                <a:gd name="connsiteX6" fmla="*/ 17611 w 45413"/>
                <a:gd name="connsiteY6" fmla="*/ 46881 h 47076"/>
                <a:gd name="connsiteX7" fmla="*/ 1226 w 45413"/>
                <a:gd name="connsiteY7" fmla="*/ 40404 h 47076"/>
                <a:gd name="connsiteX8" fmla="*/ -5438 w 45413"/>
                <a:gd name="connsiteY8" fmla="*/ 23259 h 47076"/>
                <a:gd name="connsiteX9" fmla="*/ 1417 w 45413"/>
                <a:gd name="connsiteY9" fmla="*/ 6209 h 47076"/>
                <a:gd name="connsiteX10" fmla="*/ 17514 w 45413"/>
                <a:gd name="connsiteY10" fmla="*/ -173 h 47076"/>
                <a:gd name="connsiteX11" fmla="*/ 33327 w 45413"/>
                <a:gd name="connsiteY11" fmla="*/ 5447 h 47076"/>
                <a:gd name="connsiteX12" fmla="*/ 39898 w 45413"/>
                <a:gd name="connsiteY12" fmla="*/ 20973 h 47076"/>
                <a:gd name="connsiteX13" fmla="*/ 4087 w 45413"/>
                <a:gd name="connsiteY13" fmla="*/ 20020 h 47076"/>
                <a:gd name="connsiteX14" fmla="*/ 30280 w 45413"/>
                <a:gd name="connsiteY14" fmla="*/ 20020 h 47076"/>
                <a:gd name="connsiteX15" fmla="*/ 26662 w 45413"/>
                <a:gd name="connsiteY15" fmla="*/ 11162 h 47076"/>
                <a:gd name="connsiteX16" fmla="*/ 17802 w 45413"/>
                <a:gd name="connsiteY16" fmla="*/ 8114 h 47076"/>
                <a:gd name="connsiteX17" fmla="*/ 8277 w 45413"/>
                <a:gd name="connsiteY17" fmla="*/ 11257 h 47076"/>
                <a:gd name="connsiteX18" fmla="*/ 4087 w 45413"/>
                <a:gd name="connsiteY18" fmla="*/ 20020 h 47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13" h="47076">
                  <a:moveTo>
                    <a:pt x="39898" y="27545"/>
                  </a:moveTo>
                  <a:lnTo>
                    <a:pt x="4087" y="27545"/>
                  </a:lnTo>
                  <a:cubicBezTo>
                    <a:pt x="4277" y="30774"/>
                    <a:pt x="5989" y="33717"/>
                    <a:pt x="8658" y="35546"/>
                  </a:cubicBezTo>
                  <a:cubicBezTo>
                    <a:pt x="11421" y="37537"/>
                    <a:pt x="14756" y="38604"/>
                    <a:pt x="18183" y="38594"/>
                  </a:cubicBezTo>
                  <a:cubicBezTo>
                    <a:pt x="23137" y="38918"/>
                    <a:pt x="27992" y="36918"/>
                    <a:pt x="31234" y="33165"/>
                  </a:cubicBezTo>
                  <a:lnTo>
                    <a:pt x="36661" y="39165"/>
                  </a:lnTo>
                  <a:cubicBezTo>
                    <a:pt x="31708" y="44338"/>
                    <a:pt x="24755" y="47138"/>
                    <a:pt x="17611" y="46881"/>
                  </a:cubicBezTo>
                  <a:cubicBezTo>
                    <a:pt x="11514" y="46985"/>
                    <a:pt x="5607" y="44652"/>
                    <a:pt x="1226" y="40404"/>
                  </a:cubicBezTo>
                  <a:cubicBezTo>
                    <a:pt x="-3345" y="35917"/>
                    <a:pt x="-5820" y="29669"/>
                    <a:pt x="-5438" y="23259"/>
                  </a:cubicBezTo>
                  <a:cubicBezTo>
                    <a:pt x="-5727" y="16848"/>
                    <a:pt x="-3248" y="10619"/>
                    <a:pt x="1417" y="6209"/>
                  </a:cubicBezTo>
                  <a:cubicBezTo>
                    <a:pt x="5705" y="2075"/>
                    <a:pt x="11514" y="-221"/>
                    <a:pt x="17514" y="-173"/>
                  </a:cubicBezTo>
                  <a:cubicBezTo>
                    <a:pt x="23327" y="-316"/>
                    <a:pt x="28946" y="1685"/>
                    <a:pt x="33327" y="5447"/>
                  </a:cubicBezTo>
                  <a:cubicBezTo>
                    <a:pt x="37806" y="9314"/>
                    <a:pt x="40280" y="15058"/>
                    <a:pt x="39898" y="20973"/>
                  </a:cubicBezTo>
                  <a:close/>
                  <a:moveTo>
                    <a:pt x="4087" y="20020"/>
                  </a:moveTo>
                  <a:lnTo>
                    <a:pt x="30280" y="20020"/>
                  </a:lnTo>
                  <a:cubicBezTo>
                    <a:pt x="30471" y="16677"/>
                    <a:pt x="29136" y="13429"/>
                    <a:pt x="26662" y="11162"/>
                  </a:cubicBezTo>
                  <a:cubicBezTo>
                    <a:pt x="24183" y="9104"/>
                    <a:pt x="21039" y="8028"/>
                    <a:pt x="17802" y="8114"/>
                  </a:cubicBezTo>
                  <a:cubicBezTo>
                    <a:pt x="14374" y="8057"/>
                    <a:pt x="11040" y="9162"/>
                    <a:pt x="8277" y="11257"/>
                  </a:cubicBezTo>
                  <a:cubicBezTo>
                    <a:pt x="5514" y="13305"/>
                    <a:pt x="3989" y="16582"/>
                    <a:pt x="4087" y="20020"/>
                  </a:cubicBezTo>
                  <a:close/>
                </a:path>
              </a:pathLst>
            </a:custGeom>
            <a:solidFill>
              <a:srgbClr val="6D6E71"/>
            </a:solidFill>
            <a:ln w="9525" cap="flat">
              <a:noFill/>
              <a:prstDash val="solid"/>
              <a:miter/>
            </a:ln>
          </p:spPr>
          <p:txBody>
            <a:bodyPr rtlCol="0" anchor="ctr"/>
            <a:lstStyle/>
            <a:p>
              <a:endParaRPr lang="en-US"/>
            </a:p>
          </p:txBody>
        </p:sp>
        <p:sp>
          <p:nvSpPr>
            <p:cNvPr id="924" name="Freeform: Shape 923">
              <a:extLst>
                <a:ext uri="{FF2B5EF4-FFF2-40B4-BE49-F238E27FC236}">
                  <a16:creationId xmlns:a16="http://schemas.microsoft.com/office/drawing/2014/main" id="{6018D624-57D5-4B31-B21B-ECE2F9866884}"/>
                </a:ext>
              </a:extLst>
            </p:cNvPr>
            <p:cNvSpPr/>
            <p:nvPr/>
          </p:nvSpPr>
          <p:spPr>
            <a:xfrm>
              <a:off x="19190873" y="2248469"/>
              <a:ext cx="31718" cy="65057"/>
            </a:xfrm>
            <a:custGeom>
              <a:avLst/>
              <a:gdLst>
                <a:gd name="connsiteX0" fmla="*/ 9764 w 31718"/>
                <a:gd name="connsiteY0" fmla="*/ 15253 h 65057"/>
                <a:gd name="connsiteX1" fmla="*/ 9764 w 31718"/>
                <a:gd name="connsiteY1" fmla="*/ 19063 h 65057"/>
                <a:gd name="connsiteX2" fmla="*/ 21768 w 31718"/>
                <a:gd name="connsiteY2" fmla="*/ 19063 h 65057"/>
                <a:gd name="connsiteX3" fmla="*/ 21768 w 31718"/>
                <a:gd name="connsiteY3" fmla="*/ 26778 h 65057"/>
                <a:gd name="connsiteX4" fmla="*/ 9764 w 31718"/>
                <a:gd name="connsiteY4" fmla="*/ 26778 h 65057"/>
                <a:gd name="connsiteX5" fmla="*/ 9764 w 31718"/>
                <a:gd name="connsiteY5" fmla="*/ 64878 h 65057"/>
                <a:gd name="connsiteX6" fmla="*/ 239 w 31718"/>
                <a:gd name="connsiteY6" fmla="*/ 64878 h 65057"/>
                <a:gd name="connsiteX7" fmla="*/ 239 w 31718"/>
                <a:gd name="connsiteY7" fmla="*/ 26778 h 65057"/>
                <a:gd name="connsiteX8" fmla="*/ -5477 w 31718"/>
                <a:gd name="connsiteY8" fmla="*/ 26778 h 65057"/>
                <a:gd name="connsiteX9" fmla="*/ -5477 w 31718"/>
                <a:gd name="connsiteY9" fmla="*/ 19063 h 65057"/>
                <a:gd name="connsiteX10" fmla="*/ 239 w 31718"/>
                <a:gd name="connsiteY10" fmla="*/ 19063 h 65057"/>
                <a:gd name="connsiteX11" fmla="*/ 239 w 31718"/>
                <a:gd name="connsiteY11" fmla="*/ 15538 h 65057"/>
                <a:gd name="connsiteX12" fmla="*/ 4620 w 31718"/>
                <a:gd name="connsiteY12" fmla="*/ 4013 h 65057"/>
                <a:gd name="connsiteX13" fmla="*/ 15099 w 31718"/>
                <a:gd name="connsiteY13" fmla="*/ -178 h 65057"/>
                <a:gd name="connsiteX14" fmla="*/ 26242 w 31718"/>
                <a:gd name="connsiteY14" fmla="*/ 4394 h 65057"/>
                <a:gd name="connsiteX15" fmla="*/ 22335 w 31718"/>
                <a:gd name="connsiteY15" fmla="*/ 11157 h 65057"/>
                <a:gd name="connsiteX16" fmla="*/ 16433 w 31718"/>
                <a:gd name="connsiteY16" fmla="*/ 8109 h 65057"/>
                <a:gd name="connsiteX17" fmla="*/ 11573 w 31718"/>
                <a:gd name="connsiteY17" fmla="*/ 10014 h 65057"/>
                <a:gd name="connsiteX18" fmla="*/ 9764 w 31718"/>
                <a:gd name="connsiteY18" fmla="*/ 15253 h 65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5057">
                  <a:moveTo>
                    <a:pt x="9764" y="15253"/>
                  </a:moveTo>
                  <a:lnTo>
                    <a:pt x="9764" y="19063"/>
                  </a:lnTo>
                  <a:lnTo>
                    <a:pt x="21768" y="19063"/>
                  </a:lnTo>
                  <a:lnTo>
                    <a:pt x="21768" y="26778"/>
                  </a:lnTo>
                  <a:lnTo>
                    <a:pt x="9764" y="26778"/>
                  </a:lnTo>
                  <a:lnTo>
                    <a:pt x="9764" y="64878"/>
                  </a:lnTo>
                  <a:lnTo>
                    <a:pt x="239" y="64878"/>
                  </a:lnTo>
                  <a:lnTo>
                    <a:pt x="239" y="26778"/>
                  </a:lnTo>
                  <a:lnTo>
                    <a:pt x="-5477" y="26778"/>
                  </a:lnTo>
                  <a:lnTo>
                    <a:pt x="-5477" y="19063"/>
                  </a:lnTo>
                  <a:lnTo>
                    <a:pt x="239" y="19063"/>
                  </a:lnTo>
                  <a:lnTo>
                    <a:pt x="239" y="15538"/>
                  </a:lnTo>
                  <a:cubicBezTo>
                    <a:pt x="48" y="11252"/>
                    <a:pt x="1574" y="7071"/>
                    <a:pt x="4620" y="4013"/>
                  </a:cubicBezTo>
                  <a:cubicBezTo>
                    <a:pt x="7383" y="1270"/>
                    <a:pt x="11192" y="-245"/>
                    <a:pt x="15099" y="-178"/>
                  </a:cubicBezTo>
                  <a:cubicBezTo>
                    <a:pt x="19289" y="-149"/>
                    <a:pt x="23289" y="1489"/>
                    <a:pt x="26242" y="4394"/>
                  </a:cubicBezTo>
                  <a:lnTo>
                    <a:pt x="22335" y="11157"/>
                  </a:lnTo>
                  <a:cubicBezTo>
                    <a:pt x="20908" y="9366"/>
                    <a:pt x="18717" y="8271"/>
                    <a:pt x="16433" y="8109"/>
                  </a:cubicBezTo>
                  <a:cubicBezTo>
                    <a:pt x="14624" y="8013"/>
                    <a:pt x="12810" y="8709"/>
                    <a:pt x="11573" y="10014"/>
                  </a:cubicBezTo>
                  <a:cubicBezTo>
                    <a:pt x="10336" y="11471"/>
                    <a:pt x="9671" y="13338"/>
                    <a:pt x="9764" y="15253"/>
                  </a:cubicBezTo>
                  <a:close/>
                </a:path>
              </a:pathLst>
            </a:custGeom>
            <a:solidFill>
              <a:srgbClr val="6D6E71"/>
            </a:solidFill>
            <a:ln w="9525" cap="flat">
              <a:noFill/>
              <a:prstDash val="solid"/>
              <a:miter/>
            </a:ln>
          </p:spPr>
          <p:txBody>
            <a:bodyPr rtlCol="0" anchor="ctr"/>
            <a:lstStyle/>
            <a:p>
              <a:endParaRPr lang="en-US"/>
            </a:p>
          </p:txBody>
        </p:sp>
        <p:sp>
          <p:nvSpPr>
            <p:cNvPr id="925" name="Freeform: Shape 924">
              <a:extLst>
                <a:ext uri="{FF2B5EF4-FFF2-40B4-BE49-F238E27FC236}">
                  <a16:creationId xmlns:a16="http://schemas.microsoft.com/office/drawing/2014/main" id="{B6187E8F-1352-4F98-9CF3-4B1B30B4FC38}"/>
                </a:ext>
              </a:extLst>
            </p:cNvPr>
            <p:cNvSpPr/>
            <p:nvPr/>
          </p:nvSpPr>
          <p:spPr>
            <a:xfrm>
              <a:off x="19223150" y="2267126"/>
              <a:ext cx="40641" cy="47082"/>
            </a:xfrm>
            <a:custGeom>
              <a:avLst/>
              <a:gdLst>
                <a:gd name="connsiteX0" fmla="*/ 34925 w 40641"/>
                <a:gd name="connsiteY0" fmla="*/ 46125 h 47082"/>
                <a:gd name="connsiteX1" fmla="*/ 26158 w 40641"/>
                <a:gd name="connsiteY1" fmla="*/ 46125 h 47082"/>
                <a:gd name="connsiteX2" fmla="*/ 26158 w 40641"/>
                <a:gd name="connsiteY2" fmla="*/ 40029 h 47082"/>
                <a:gd name="connsiteX3" fmla="*/ 11015 w 40641"/>
                <a:gd name="connsiteY3" fmla="*/ 46887 h 47082"/>
                <a:gd name="connsiteX4" fmla="*/ -794 w 40641"/>
                <a:gd name="connsiteY4" fmla="*/ 42792 h 47082"/>
                <a:gd name="connsiteX5" fmla="*/ -5463 w 40641"/>
                <a:gd name="connsiteY5" fmla="*/ 32028 h 47082"/>
                <a:gd name="connsiteX6" fmla="*/ -510 w 40641"/>
                <a:gd name="connsiteY6" fmla="*/ 22027 h 47082"/>
                <a:gd name="connsiteX7" fmla="*/ 13015 w 40641"/>
                <a:gd name="connsiteY7" fmla="*/ 18598 h 47082"/>
                <a:gd name="connsiteX8" fmla="*/ 25400 w 40641"/>
                <a:gd name="connsiteY8" fmla="*/ 18598 h 47082"/>
                <a:gd name="connsiteX9" fmla="*/ 25400 w 40641"/>
                <a:gd name="connsiteY9" fmla="*/ 16884 h 47082"/>
                <a:gd name="connsiteX10" fmla="*/ 15303 w 40641"/>
                <a:gd name="connsiteY10" fmla="*/ 7835 h 47082"/>
                <a:gd name="connsiteX11" fmla="*/ 2062 w 40641"/>
                <a:gd name="connsiteY11" fmla="*/ 12502 h 47082"/>
                <a:gd name="connsiteX12" fmla="*/ -2226 w 40641"/>
                <a:gd name="connsiteY12" fmla="*/ 6501 h 47082"/>
                <a:gd name="connsiteX13" fmla="*/ 16824 w 40641"/>
                <a:gd name="connsiteY13" fmla="*/ -166 h 47082"/>
                <a:gd name="connsiteX14" fmla="*/ 30065 w 40641"/>
                <a:gd name="connsiteY14" fmla="*/ 3929 h 47082"/>
                <a:gd name="connsiteX15" fmla="*/ 35116 w 40641"/>
                <a:gd name="connsiteY15" fmla="*/ 16788 h 47082"/>
                <a:gd name="connsiteX16" fmla="*/ 25400 w 40641"/>
                <a:gd name="connsiteY16" fmla="*/ 29171 h 47082"/>
                <a:gd name="connsiteX17" fmla="*/ 25400 w 40641"/>
                <a:gd name="connsiteY17" fmla="*/ 25170 h 47082"/>
                <a:gd name="connsiteX18" fmla="*/ 14633 w 40641"/>
                <a:gd name="connsiteY18" fmla="*/ 25170 h 47082"/>
                <a:gd name="connsiteX19" fmla="*/ 4253 w 40641"/>
                <a:gd name="connsiteY19" fmla="*/ 31647 h 47082"/>
                <a:gd name="connsiteX20" fmla="*/ 6825 w 40641"/>
                <a:gd name="connsiteY20" fmla="*/ 36791 h 47082"/>
                <a:gd name="connsiteX21" fmla="*/ 13968 w 40641"/>
                <a:gd name="connsiteY21" fmla="*/ 38505 h 47082"/>
                <a:gd name="connsiteX22" fmla="*/ 21968 w 40641"/>
                <a:gd name="connsiteY22" fmla="*/ 35934 h 47082"/>
                <a:gd name="connsiteX23" fmla="*/ 25302 w 40641"/>
                <a:gd name="connsiteY23" fmla="*/ 29171 h 47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1" h="47082">
                  <a:moveTo>
                    <a:pt x="34925" y="46125"/>
                  </a:moveTo>
                  <a:lnTo>
                    <a:pt x="26158" y="46125"/>
                  </a:lnTo>
                  <a:lnTo>
                    <a:pt x="26158" y="40029"/>
                  </a:lnTo>
                  <a:cubicBezTo>
                    <a:pt x="22447" y="44582"/>
                    <a:pt x="16824" y="47125"/>
                    <a:pt x="11015" y="46887"/>
                  </a:cubicBezTo>
                  <a:cubicBezTo>
                    <a:pt x="6727" y="47011"/>
                    <a:pt x="2536" y="45554"/>
                    <a:pt x="-794" y="42792"/>
                  </a:cubicBezTo>
                  <a:cubicBezTo>
                    <a:pt x="-3845" y="40087"/>
                    <a:pt x="-5556" y="36134"/>
                    <a:pt x="-5463" y="32028"/>
                  </a:cubicBezTo>
                  <a:cubicBezTo>
                    <a:pt x="-5654" y="28056"/>
                    <a:pt x="-3845" y="24265"/>
                    <a:pt x="-510" y="22027"/>
                  </a:cubicBezTo>
                  <a:cubicBezTo>
                    <a:pt x="3587" y="19541"/>
                    <a:pt x="8252" y="18350"/>
                    <a:pt x="13015" y="18598"/>
                  </a:cubicBezTo>
                  <a:lnTo>
                    <a:pt x="25400" y="18598"/>
                  </a:lnTo>
                  <a:lnTo>
                    <a:pt x="25400" y="16884"/>
                  </a:lnTo>
                  <a:cubicBezTo>
                    <a:pt x="25400" y="10883"/>
                    <a:pt x="22065" y="7835"/>
                    <a:pt x="15303" y="7835"/>
                  </a:cubicBezTo>
                  <a:cubicBezTo>
                    <a:pt x="10541" y="8006"/>
                    <a:pt x="5871" y="9635"/>
                    <a:pt x="2062" y="12502"/>
                  </a:cubicBezTo>
                  <a:lnTo>
                    <a:pt x="-2226" y="6501"/>
                  </a:lnTo>
                  <a:cubicBezTo>
                    <a:pt x="3108" y="2101"/>
                    <a:pt x="9871" y="-262"/>
                    <a:pt x="16824" y="-166"/>
                  </a:cubicBezTo>
                  <a:cubicBezTo>
                    <a:pt x="21586" y="-338"/>
                    <a:pt x="26256" y="1101"/>
                    <a:pt x="30065" y="3929"/>
                  </a:cubicBezTo>
                  <a:cubicBezTo>
                    <a:pt x="33683" y="7197"/>
                    <a:pt x="35493" y="11950"/>
                    <a:pt x="35116" y="16788"/>
                  </a:cubicBezTo>
                  <a:close/>
                  <a:moveTo>
                    <a:pt x="25400" y="29171"/>
                  </a:moveTo>
                  <a:lnTo>
                    <a:pt x="25400" y="25170"/>
                  </a:lnTo>
                  <a:lnTo>
                    <a:pt x="14633" y="25170"/>
                  </a:lnTo>
                  <a:cubicBezTo>
                    <a:pt x="7680" y="25170"/>
                    <a:pt x="4253" y="27266"/>
                    <a:pt x="4253" y="31647"/>
                  </a:cubicBezTo>
                  <a:cubicBezTo>
                    <a:pt x="4160" y="33686"/>
                    <a:pt x="5108" y="35629"/>
                    <a:pt x="6825" y="36791"/>
                  </a:cubicBezTo>
                  <a:cubicBezTo>
                    <a:pt x="9015" y="38048"/>
                    <a:pt x="11489" y="38648"/>
                    <a:pt x="13968" y="38505"/>
                  </a:cubicBezTo>
                  <a:cubicBezTo>
                    <a:pt x="16824" y="38562"/>
                    <a:pt x="19684" y="37658"/>
                    <a:pt x="21968" y="35934"/>
                  </a:cubicBezTo>
                  <a:cubicBezTo>
                    <a:pt x="24065" y="34352"/>
                    <a:pt x="25400" y="31828"/>
                    <a:pt x="25302" y="29171"/>
                  </a:cubicBezTo>
                  <a:close/>
                </a:path>
              </a:pathLst>
            </a:custGeom>
            <a:solidFill>
              <a:srgbClr val="6D6E71"/>
            </a:solidFill>
            <a:ln w="9525" cap="flat">
              <a:noFill/>
              <a:prstDash val="solid"/>
              <a:miter/>
            </a:ln>
          </p:spPr>
          <p:txBody>
            <a:bodyPr rtlCol="0" anchor="ctr"/>
            <a:lstStyle/>
            <a:p>
              <a:endParaRPr lang="en-US"/>
            </a:p>
          </p:txBody>
        </p:sp>
        <p:sp>
          <p:nvSpPr>
            <p:cNvPr id="926" name="Freeform: Shape 925">
              <a:extLst>
                <a:ext uri="{FF2B5EF4-FFF2-40B4-BE49-F238E27FC236}">
                  <a16:creationId xmlns:a16="http://schemas.microsoft.com/office/drawing/2014/main" id="{D0688FF0-8671-4793-B836-55FF7D1B80EA}"/>
                </a:ext>
              </a:extLst>
            </p:cNvPr>
            <p:cNvSpPr/>
            <p:nvPr/>
          </p:nvSpPr>
          <p:spPr>
            <a:xfrm>
              <a:off x="19274005" y="2267132"/>
              <a:ext cx="42409" cy="47063"/>
            </a:xfrm>
            <a:custGeom>
              <a:avLst/>
              <a:gdLst>
                <a:gd name="connsiteX0" fmla="*/ 17785 w 42409"/>
                <a:gd name="connsiteY0" fmla="*/ 46881 h 47063"/>
                <a:gd name="connsiteX1" fmla="*/ 1404 w 42409"/>
                <a:gd name="connsiteY1" fmla="*/ 40404 h 47063"/>
                <a:gd name="connsiteX2" fmla="*/ -5456 w 42409"/>
                <a:gd name="connsiteY2" fmla="*/ 23450 h 47063"/>
                <a:gd name="connsiteX3" fmla="*/ 1688 w 42409"/>
                <a:gd name="connsiteY3" fmla="*/ 6400 h 47063"/>
                <a:gd name="connsiteX4" fmla="*/ 19120 w 42409"/>
                <a:gd name="connsiteY4" fmla="*/ -172 h 47063"/>
                <a:gd name="connsiteX5" fmla="*/ 36551 w 42409"/>
                <a:gd name="connsiteY5" fmla="*/ 6972 h 47063"/>
                <a:gd name="connsiteX6" fmla="*/ 30933 w 42409"/>
                <a:gd name="connsiteY6" fmla="*/ 13925 h 47063"/>
                <a:gd name="connsiteX7" fmla="*/ 18929 w 42409"/>
                <a:gd name="connsiteY7" fmla="*/ 8781 h 47063"/>
                <a:gd name="connsiteX8" fmla="*/ 8548 w 42409"/>
                <a:gd name="connsiteY8" fmla="*/ 12782 h 47063"/>
                <a:gd name="connsiteX9" fmla="*/ 4167 w 42409"/>
                <a:gd name="connsiteY9" fmla="*/ 23069 h 47063"/>
                <a:gd name="connsiteX10" fmla="*/ 8548 w 42409"/>
                <a:gd name="connsiteY10" fmla="*/ 33737 h 47063"/>
                <a:gd name="connsiteX11" fmla="*/ 19310 w 42409"/>
                <a:gd name="connsiteY11" fmla="*/ 38118 h 47063"/>
                <a:gd name="connsiteX12" fmla="*/ 31314 w 42409"/>
                <a:gd name="connsiteY12" fmla="*/ 32308 h 47063"/>
                <a:gd name="connsiteX13" fmla="*/ 36933 w 42409"/>
                <a:gd name="connsiteY13" fmla="*/ 38404 h 47063"/>
                <a:gd name="connsiteX14" fmla="*/ 17785 w 42409"/>
                <a:gd name="connsiteY14" fmla="*/ 46881 h 4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409" h="47063">
                  <a:moveTo>
                    <a:pt x="17785" y="46881"/>
                  </a:moveTo>
                  <a:cubicBezTo>
                    <a:pt x="11692" y="46967"/>
                    <a:pt x="5786" y="44643"/>
                    <a:pt x="1404" y="40404"/>
                  </a:cubicBezTo>
                  <a:cubicBezTo>
                    <a:pt x="-3167" y="35985"/>
                    <a:pt x="-5739" y="29822"/>
                    <a:pt x="-5456" y="23450"/>
                  </a:cubicBezTo>
                  <a:cubicBezTo>
                    <a:pt x="-5646" y="17001"/>
                    <a:pt x="-3074" y="10772"/>
                    <a:pt x="1688" y="6400"/>
                  </a:cubicBezTo>
                  <a:cubicBezTo>
                    <a:pt x="6451" y="2028"/>
                    <a:pt x="12646" y="-334"/>
                    <a:pt x="19120" y="-172"/>
                  </a:cubicBezTo>
                  <a:cubicBezTo>
                    <a:pt x="25691" y="-296"/>
                    <a:pt x="31979" y="2285"/>
                    <a:pt x="36551" y="6972"/>
                  </a:cubicBezTo>
                  <a:lnTo>
                    <a:pt x="30933" y="13925"/>
                  </a:lnTo>
                  <a:cubicBezTo>
                    <a:pt x="27691" y="10810"/>
                    <a:pt x="23408" y="8981"/>
                    <a:pt x="18929" y="8781"/>
                  </a:cubicBezTo>
                  <a:cubicBezTo>
                    <a:pt x="15120" y="8734"/>
                    <a:pt x="11404" y="10162"/>
                    <a:pt x="8548" y="12782"/>
                  </a:cubicBezTo>
                  <a:cubicBezTo>
                    <a:pt x="5693" y="15392"/>
                    <a:pt x="4069" y="19164"/>
                    <a:pt x="4167" y="23069"/>
                  </a:cubicBezTo>
                  <a:cubicBezTo>
                    <a:pt x="4069" y="27079"/>
                    <a:pt x="5693" y="30936"/>
                    <a:pt x="8548" y="33737"/>
                  </a:cubicBezTo>
                  <a:cubicBezTo>
                    <a:pt x="11404" y="36604"/>
                    <a:pt x="15311" y="38195"/>
                    <a:pt x="19310" y="38118"/>
                  </a:cubicBezTo>
                  <a:cubicBezTo>
                    <a:pt x="23980" y="37890"/>
                    <a:pt x="28263" y="35794"/>
                    <a:pt x="31314" y="32308"/>
                  </a:cubicBezTo>
                  <a:lnTo>
                    <a:pt x="36933" y="38404"/>
                  </a:lnTo>
                  <a:cubicBezTo>
                    <a:pt x="31979" y="43776"/>
                    <a:pt x="25026" y="46853"/>
                    <a:pt x="17785" y="46881"/>
                  </a:cubicBezTo>
                  <a:close/>
                </a:path>
              </a:pathLst>
            </a:custGeom>
            <a:solidFill>
              <a:srgbClr val="6D6E71"/>
            </a:solidFill>
            <a:ln w="9525" cap="flat">
              <a:noFill/>
              <a:prstDash val="solid"/>
              <a:miter/>
            </a:ln>
          </p:spPr>
          <p:txBody>
            <a:bodyPr rtlCol="0" anchor="ctr"/>
            <a:lstStyle/>
            <a:p>
              <a:endParaRPr lang="en-US"/>
            </a:p>
          </p:txBody>
        </p:sp>
        <p:sp>
          <p:nvSpPr>
            <p:cNvPr id="927" name="Freeform: Shape 926">
              <a:extLst>
                <a:ext uri="{FF2B5EF4-FFF2-40B4-BE49-F238E27FC236}">
                  <a16:creationId xmlns:a16="http://schemas.microsoft.com/office/drawing/2014/main" id="{3C96BEA8-4D0E-4414-89B6-4EA247718A68}"/>
                </a:ext>
              </a:extLst>
            </p:cNvPr>
            <p:cNvSpPr/>
            <p:nvPr/>
          </p:nvSpPr>
          <p:spPr>
            <a:xfrm>
              <a:off x="19323367" y="2253519"/>
              <a:ext cx="31718" cy="60676"/>
            </a:xfrm>
            <a:custGeom>
              <a:avLst/>
              <a:gdLst>
                <a:gd name="connsiteX0" fmla="*/ 9857 w 31718"/>
                <a:gd name="connsiteY0" fmla="*/ 21918 h 60676"/>
                <a:gd name="connsiteX1" fmla="*/ 9857 w 31718"/>
                <a:gd name="connsiteY1" fmla="*/ 45064 h 60676"/>
                <a:gd name="connsiteX2" fmla="*/ 11573 w 31718"/>
                <a:gd name="connsiteY2" fmla="*/ 50207 h 60676"/>
                <a:gd name="connsiteX3" fmla="*/ 16429 w 31718"/>
                <a:gd name="connsiteY3" fmla="*/ 52112 h 60676"/>
                <a:gd name="connsiteX4" fmla="*/ 22335 w 31718"/>
                <a:gd name="connsiteY4" fmla="*/ 49159 h 60676"/>
                <a:gd name="connsiteX5" fmla="*/ 26242 w 31718"/>
                <a:gd name="connsiteY5" fmla="*/ 55922 h 60676"/>
                <a:gd name="connsiteX6" fmla="*/ 15099 w 31718"/>
                <a:gd name="connsiteY6" fmla="*/ 60494 h 60676"/>
                <a:gd name="connsiteX7" fmla="*/ 4620 w 31718"/>
                <a:gd name="connsiteY7" fmla="*/ 56208 h 60676"/>
                <a:gd name="connsiteX8" fmla="*/ 332 w 31718"/>
                <a:gd name="connsiteY8" fmla="*/ 44778 h 60676"/>
                <a:gd name="connsiteX9" fmla="*/ 332 w 31718"/>
                <a:gd name="connsiteY9" fmla="*/ 21918 h 60676"/>
                <a:gd name="connsiteX10" fmla="*/ -5477 w 31718"/>
                <a:gd name="connsiteY10" fmla="*/ 21918 h 60676"/>
                <a:gd name="connsiteX11" fmla="*/ -5477 w 31718"/>
                <a:gd name="connsiteY11" fmla="*/ 14203 h 60676"/>
                <a:gd name="connsiteX12" fmla="*/ 332 w 31718"/>
                <a:gd name="connsiteY12" fmla="*/ 14203 h 60676"/>
                <a:gd name="connsiteX13" fmla="*/ 332 w 31718"/>
                <a:gd name="connsiteY13" fmla="*/ -180 h 60676"/>
                <a:gd name="connsiteX14" fmla="*/ 9857 w 31718"/>
                <a:gd name="connsiteY14" fmla="*/ -180 h 60676"/>
                <a:gd name="connsiteX15" fmla="*/ 9857 w 31718"/>
                <a:gd name="connsiteY15" fmla="*/ 14203 h 60676"/>
                <a:gd name="connsiteX16" fmla="*/ 21954 w 31718"/>
                <a:gd name="connsiteY16" fmla="*/ 14203 h 60676"/>
                <a:gd name="connsiteX17" fmla="*/ 21954 w 31718"/>
                <a:gd name="connsiteY17" fmla="*/ 21918 h 6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676">
                  <a:moveTo>
                    <a:pt x="9857" y="21918"/>
                  </a:moveTo>
                  <a:lnTo>
                    <a:pt x="9857" y="45064"/>
                  </a:lnTo>
                  <a:cubicBezTo>
                    <a:pt x="9764" y="46930"/>
                    <a:pt x="10429" y="48759"/>
                    <a:pt x="11573" y="50207"/>
                  </a:cubicBezTo>
                  <a:cubicBezTo>
                    <a:pt x="12810" y="51512"/>
                    <a:pt x="14620" y="52208"/>
                    <a:pt x="16429" y="52112"/>
                  </a:cubicBezTo>
                  <a:cubicBezTo>
                    <a:pt x="18717" y="51998"/>
                    <a:pt x="20908" y="50931"/>
                    <a:pt x="22335" y="49159"/>
                  </a:cubicBezTo>
                  <a:lnTo>
                    <a:pt x="26242" y="55922"/>
                  </a:lnTo>
                  <a:cubicBezTo>
                    <a:pt x="23289" y="58827"/>
                    <a:pt x="19289" y="60466"/>
                    <a:pt x="15099" y="60494"/>
                  </a:cubicBezTo>
                  <a:cubicBezTo>
                    <a:pt x="11192" y="60570"/>
                    <a:pt x="7383" y="59018"/>
                    <a:pt x="4620" y="56208"/>
                  </a:cubicBezTo>
                  <a:cubicBezTo>
                    <a:pt x="1667" y="53150"/>
                    <a:pt x="141" y="49017"/>
                    <a:pt x="332" y="44778"/>
                  </a:cubicBezTo>
                  <a:lnTo>
                    <a:pt x="332" y="21918"/>
                  </a:lnTo>
                  <a:lnTo>
                    <a:pt x="-5477" y="21918"/>
                  </a:lnTo>
                  <a:lnTo>
                    <a:pt x="-5477" y="14203"/>
                  </a:lnTo>
                  <a:lnTo>
                    <a:pt x="332" y="14203"/>
                  </a:lnTo>
                  <a:lnTo>
                    <a:pt x="332" y="-180"/>
                  </a:lnTo>
                  <a:lnTo>
                    <a:pt x="9857" y="-180"/>
                  </a:lnTo>
                  <a:lnTo>
                    <a:pt x="9857" y="14203"/>
                  </a:lnTo>
                  <a:lnTo>
                    <a:pt x="21954" y="14203"/>
                  </a:lnTo>
                  <a:lnTo>
                    <a:pt x="21954" y="21918"/>
                  </a:lnTo>
                  <a:close/>
                </a:path>
              </a:pathLst>
            </a:custGeom>
            <a:solidFill>
              <a:srgbClr val="6D6E71"/>
            </a:solidFill>
            <a:ln w="9525" cap="flat">
              <a:noFill/>
              <a:prstDash val="solid"/>
              <a:miter/>
            </a:ln>
          </p:spPr>
          <p:txBody>
            <a:bodyPr rtlCol="0" anchor="ctr"/>
            <a:lstStyle/>
            <a:p>
              <a:endParaRPr lang="en-US"/>
            </a:p>
          </p:txBody>
        </p:sp>
        <p:sp>
          <p:nvSpPr>
            <p:cNvPr id="928" name="Freeform: Shape 927">
              <a:extLst>
                <a:ext uri="{FF2B5EF4-FFF2-40B4-BE49-F238E27FC236}">
                  <a16:creationId xmlns:a16="http://schemas.microsoft.com/office/drawing/2014/main" id="{EF014E8E-ED05-45CA-9ADF-7BE9AF8AE3F1}"/>
                </a:ext>
              </a:extLst>
            </p:cNvPr>
            <p:cNvSpPr/>
            <p:nvPr/>
          </p:nvSpPr>
          <p:spPr>
            <a:xfrm>
              <a:off x="19358230" y="2267505"/>
              <a:ext cx="36588" cy="46702"/>
            </a:xfrm>
            <a:custGeom>
              <a:avLst/>
              <a:gdLst>
                <a:gd name="connsiteX0" fmla="*/ 31098 w 36588"/>
                <a:gd name="connsiteY0" fmla="*/ 32126 h 46702"/>
                <a:gd name="connsiteX1" fmla="*/ 26428 w 36588"/>
                <a:gd name="connsiteY1" fmla="*/ 42603 h 46702"/>
                <a:gd name="connsiteX2" fmla="*/ 14336 w 36588"/>
                <a:gd name="connsiteY2" fmla="*/ 46509 h 46702"/>
                <a:gd name="connsiteX3" fmla="*/ 4048 w 36588"/>
                <a:gd name="connsiteY3" fmla="*/ 44699 h 46702"/>
                <a:gd name="connsiteX4" fmla="*/ -5477 w 36588"/>
                <a:gd name="connsiteY4" fmla="*/ 39555 h 46702"/>
                <a:gd name="connsiteX5" fmla="*/ -812 w 36588"/>
                <a:gd name="connsiteY5" fmla="*/ 32126 h 46702"/>
                <a:gd name="connsiteX6" fmla="*/ 14620 w 36588"/>
                <a:gd name="connsiteY6" fmla="*/ 38127 h 46702"/>
                <a:gd name="connsiteX7" fmla="*/ 19764 w 36588"/>
                <a:gd name="connsiteY7" fmla="*/ 36603 h 46702"/>
                <a:gd name="connsiteX8" fmla="*/ 21666 w 36588"/>
                <a:gd name="connsiteY8" fmla="*/ 32793 h 46702"/>
                <a:gd name="connsiteX9" fmla="*/ 12141 w 36588"/>
                <a:gd name="connsiteY9" fmla="*/ 26697 h 46702"/>
                <a:gd name="connsiteX10" fmla="*/ 11094 w 36588"/>
                <a:gd name="connsiteY10" fmla="*/ 26697 h 46702"/>
                <a:gd name="connsiteX11" fmla="*/ -3096 w 36588"/>
                <a:gd name="connsiteY11" fmla="*/ 13838 h 46702"/>
                <a:gd name="connsiteX12" fmla="*/ 1858 w 36588"/>
                <a:gd name="connsiteY12" fmla="*/ 3646 h 46702"/>
                <a:gd name="connsiteX13" fmla="*/ 14620 w 36588"/>
                <a:gd name="connsiteY13" fmla="*/ -164 h 46702"/>
                <a:gd name="connsiteX14" fmla="*/ 29572 w 36588"/>
                <a:gd name="connsiteY14" fmla="*/ 4503 h 46702"/>
                <a:gd name="connsiteX15" fmla="*/ 25954 w 36588"/>
                <a:gd name="connsiteY15" fmla="*/ 11647 h 46702"/>
                <a:gd name="connsiteX16" fmla="*/ 13857 w 36588"/>
                <a:gd name="connsiteY16" fmla="*/ 7932 h 46702"/>
                <a:gd name="connsiteX17" fmla="*/ 8332 w 36588"/>
                <a:gd name="connsiteY17" fmla="*/ 9170 h 46702"/>
                <a:gd name="connsiteX18" fmla="*/ 6141 w 36588"/>
                <a:gd name="connsiteY18" fmla="*/ 12885 h 46702"/>
                <a:gd name="connsiteX19" fmla="*/ 8429 w 36588"/>
                <a:gd name="connsiteY19" fmla="*/ 16124 h 46702"/>
                <a:gd name="connsiteX20" fmla="*/ 12713 w 36588"/>
                <a:gd name="connsiteY20" fmla="*/ 17648 h 46702"/>
                <a:gd name="connsiteX21" fmla="*/ 17666 w 36588"/>
                <a:gd name="connsiteY21" fmla="*/ 18982 h 46702"/>
                <a:gd name="connsiteX22" fmla="*/ 21763 w 36588"/>
                <a:gd name="connsiteY22" fmla="*/ 20505 h 46702"/>
                <a:gd name="connsiteX23" fmla="*/ 26145 w 36588"/>
                <a:gd name="connsiteY23" fmla="*/ 22887 h 46702"/>
                <a:gd name="connsiteX24" fmla="*/ 31098 w 36588"/>
                <a:gd name="connsiteY24" fmla="*/ 32126 h 46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588" h="46702">
                  <a:moveTo>
                    <a:pt x="31098" y="32126"/>
                  </a:moveTo>
                  <a:cubicBezTo>
                    <a:pt x="31288" y="36155"/>
                    <a:pt x="29572" y="40032"/>
                    <a:pt x="26428" y="42603"/>
                  </a:cubicBezTo>
                  <a:cubicBezTo>
                    <a:pt x="23001" y="45299"/>
                    <a:pt x="18717" y="46680"/>
                    <a:pt x="14336" y="46509"/>
                  </a:cubicBezTo>
                  <a:cubicBezTo>
                    <a:pt x="10811" y="46451"/>
                    <a:pt x="7378" y="45842"/>
                    <a:pt x="4048" y="44699"/>
                  </a:cubicBezTo>
                  <a:cubicBezTo>
                    <a:pt x="616" y="43546"/>
                    <a:pt x="-2621" y="41803"/>
                    <a:pt x="-5477" y="39555"/>
                  </a:cubicBezTo>
                  <a:lnTo>
                    <a:pt x="-812" y="32126"/>
                  </a:lnTo>
                  <a:cubicBezTo>
                    <a:pt x="3569" y="35755"/>
                    <a:pt x="9001" y="37860"/>
                    <a:pt x="14620" y="38127"/>
                  </a:cubicBezTo>
                  <a:cubicBezTo>
                    <a:pt x="16429" y="38250"/>
                    <a:pt x="18238" y="37707"/>
                    <a:pt x="19764" y="36603"/>
                  </a:cubicBezTo>
                  <a:cubicBezTo>
                    <a:pt x="21001" y="35726"/>
                    <a:pt x="21666" y="34297"/>
                    <a:pt x="21666" y="32793"/>
                  </a:cubicBezTo>
                  <a:cubicBezTo>
                    <a:pt x="21666" y="30507"/>
                    <a:pt x="18619" y="28507"/>
                    <a:pt x="12141" y="26697"/>
                  </a:cubicBezTo>
                  <a:lnTo>
                    <a:pt x="11094" y="26697"/>
                  </a:lnTo>
                  <a:cubicBezTo>
                    <a:pt x="1569" y="24125"/>
                    <a:pt x="-3096" y="19839"/>
                    <a:pt x="-3096" y="13838"/>
                  </a:cubicBezTo>
                  <a:cubicBezTo>
                    <a:pt x="-3193" y="9837"/>
                    <a:pt x="-1384" y="6037"/>
                    <a:pt x="1858" y="3646"/>
                  </a:cubicBezTo>
                  <a:cubicBezTo>
                    <a:pt x="5569" y="998"/>
                    <a:pt x="10048" y="-345"/>
                    <a:pt x="14620" y="-164"/>
                  </a:cubicBezTo>
                  <a:cubicBezTo>
                    <a:pt x="19954" y="-173"/>
                    <a:pt x="25191" y="1455"/>
                    <a:pt x="29572" y="4503"/>
                  </a:cubicBezTo>
                  <a:lnTo>
                    <a:pt x="25954" y="11647"/>
                  </a:lnTo>
                  <a:cubicBezTo>
                    <a:pt x="22428" y="9218"/>
                    <a:pt x="18145" y="7923"/>
                    <a:pt x="13857" y="7932"/>
                  </a:cubicBezTo>
                  <a:cubicBezTo>
                    <a:pt x="11955" y="7837"/>
                    <a:pt x="10048" y="8266"/>
                    <a:pt x="8332" y="9170"/>
                  </a:cubicBezTo>
                  <a:cubicBezTo>
                    <a:pt x="7002" y="9895"/>
                    <a:pt x="6141" y="11333"/>
                    <a:pt x="6141" y="12885"/>
                  </a:cubicBezTo>
                  <a:cubicBezTo>
                    <a:pt x="6141" y="14352"/>
                    <a:pt x="7002" y="15667"/>
                    <a:pt x="8429" y="16124"/>
                  </a:cubicBezTo>
                  <a:cubicBezTo>
                    <a:pt x="9759" y="16810"/>
                    <a:pt x="11192" y="17324"/>
                    <a:pt x="12713" y="17648"/>
                  </a:cubicBezTo>
                  <a:cubicBezTo>
                    <a:pt x="14429" y="17991"/>
                    <a:pt x="16047" y="18429"/>
                    <a:pt x="17666" y="18982"/>
                  </a:cubicBezTo>
                  <a:lnTo>
                    <a:pt x="21763" y="20505"/>
                  </a:lnTo>
                  <a:cubicBezTo>
                    <a:pt x="23289" y="21172"/>
                    <a:pt x="24717" y="21963"/>
                    <a:pt x="26145" y="22887"/>
                  </a:cubicBezTo>
                  <a:cubicBezTo>
                    <a:pt x="29289" y="24925"/>
                    <a:pt x="31098" y="28402"/>
                    <a:pt x="31098" y="32126"/>
                  </a:cubicBezTo>
                  <a:close/>
                </a:path>
              </a:pathLst>
            </a:custGeom>
            <a:solidFill>
              <a:srgbClr val="6D6E71"/>
            </a:solidFill>
            <a:ln w="9525" cap="flat">
              <a:noFill/>
              <a:prstDash val="solid"/>
              <a:miter/>
            </a:ln>
          </p:spPr>
          <p:txBody>
            <a:bodyPr rtlCol="0" anchor="ctr"/>
            <a:lstStyle/>
            <a:p>
              <a:endParaRPr lang="en-US"/>
            </a:p>
          </p:txBody>
        </p:sp>
        <p:sp>
          <p:nvSpPr>
            <p:cNvPr id="929" name="Freeform: Shape 928">
              <a:extLst>
                <a:ext uri="{FF2B5EF4-FFF2-40B4-BE49-F238E27FC236}">
                  <a16:creationId xmlns:a16="http://schemas.microsoft.com/office/drawing/2014/main" id="{E1F842C5-C560-40D3-AEB2-12653F0AB472}"/>
                </a:ext>
              </a:extLst>
            </p:cNvPr>
            <p:cNvSpPr/>
            <p:nvPr/>
          </p:nvSpPr>
          <p:spPr>
            <a:xfrm>
              <a:off x="19426619" y="2267140"/>
              <a:ext cx="48006" cy="47053"/>
            </a:xfrm>
            <a:custGeom>
              <a:avLst/>
              <a:gdLst>
                <a:gd name="connsiteX0" fmla="*/ 35672 w 48006"/>
                <a:gd name="connsiteY0" fmla="*/ 40015 h 47053"/>
                <a:gd name="connsiteX1" fmla="*/ 1381 w 48006"/>
                <a:gd name="connsiteY1" fmla="*/ 40015 h 47053"/>
                <a:gd name="connsiteX2" fmla="*/ 1381 w 48006"/>
                <a:gd name="connsiteY2" fmla="*/ 6678 h 47053"/>
                <a:gd name="connsiteX3" fmla="*/ 35672 w 48006"/>
                <a:gd name="connsiteY3" fmla="*/ 6678 h 47053"/>
                <a:gd name="connsiteX4" fmla="*/ 35672 w 48006"/>
                <a:gd name="connsiteY4" fmla="*/ 40015 h 47053"/>
                <a:gd name="connsiteX5" fmla="*/ 8143 w 48006"/>
                <a:gd name="connsiteY5" fmla="*/ 34110 h 47053"/>
                <a:gd name="connsiteX6" fmla="*/ 18524 w 48006"/>
                <a:gd name="connsiteY6" fmla="*/ 38301 h 47053"/>
                <a:gd name="connsiteX7" fmla="*/ 28812 w 48006"/>
                <a:gd name="connsiteY7" fmla="*/ 34110 h 47053"/>
                <a:gd name="connsiteX8" fmla="*/ 28812 w 48006"/>
                <a:gd name="connsiteY8" fmla="*/ 12583 h 47053"/>
                <a:gd name="connsiteX9" fmla="*/ 18524 w 48006"/>
                <a:gd name="connsiteY9" fmla="*/ 8392 h 47053"/>
                <a:gd name="connsiteX10" fmla="*/ 8143 w 48006"/>
                <a:gd name="connsiteY10" fmla="*/ 12583 h 47053"/>
                <a:gd name="connsiteX11" fmla="*/ 8143 w 48006"/>
                <a:gd name="connsiteY11"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7053">
                  <a:moveTo>
                    <a:pt x="35672" y="40015"/>
                  </a:moveTo>
                  <a:cubicBezTo>
                    <a:pt x="26049" y="49159"/>
                    <a:pt x="10999" y="49159"/>
                    <a:pt x="1381" y="40015"/>
                  </a:cubicBezTo>
                  <a:cubicBezTo>
                    <a:pt x="-7763" y="30776"/>
                    <a:pt x="-7763" y="15917"/>
                    <a:pt x="1381" y="6678"/>
                  </a:cubicBezTo>
                  <a:cubicBezTo>
                    <a:pt x="10999" y="-2466"/>
                    <a:pt x="26049" y="-2466"/>
                    <a:pt x="35672" y="6678"/>
                  </a:cubicBezTo>
                  <a:cubicBezTo>
                    <a:pt x="44815" y="15917"/>
                    <a:pt x="44815" y="30776"/>
                    <a:pt x="35672" y="40015"/>
                  </a:cubicBezTo>
                  <a:close/>
                  <a:moveTo>
                    <a:pt x="8143" y="34110"/>
                  </a:moveTo>
                  <a:cubicBezTo>
                    <a:pt x="10906" y="36882"/>
                    <a:pt x="14622" y="38396"/>
                    <a:pt x="18524" y="38301"/>
                  </a:cubicBezTo>
                  <a:cubicBezTo>
                    <a:pt x="22431" y="38415"/>
                    <a:pt x="26147" y="36891"/>
                    <a:pt x="28812" y="34110"/>
                  </a:cubicBezTo>
                  <a:cubicBezTo>
                    <a:pt x="34239" y="27976"/>
                    <a:pt x="34239" y="18718"/>
                    <a:pt x="28812" y="12583"/>
                  </a:cubicBezTo>
                  <a:cubicBezTo>
                    <a:pt x="26147" y="9802"/>
                    <a:pt x="22431" y="8278"/>
                    <a:pt x="18524" y="8392"/>
                  </a:cubicBezTo>
                  <a:cubicBezTo>
                    <a:pt x="14622" y="8297"/>
                    <a:pt x="10906" y="9812"/>
                    <a:pt x="8143" y="12583"/>
                  </a:cubicBezTo>
                  <a:cubicBezTo>
                    <a:pt x="2809" y="18765"/>
                    <a:pt x="2809" y="27928"/>
                    <a:pt x="8143" y="34110"/>
                  </a:cubicBezTo>
                  <a:close/>
                </a:path>
              </a:pathLst>
            </a:custGeom>
            <a:solidFill>
              <a:srgbClr val="6D6E71"/>
            </a:solidFill>
            <a:ln w="9525" cap="flat">
              <a:noFill/>
              <a:prstDash val="solid"/>
              <a:miter/>
            </a:ln>
          </p:spPr>
          <p:txBody>
            <a:bodyPr rtlCol="0" anchor="ctr"/>
            <a:lstStyle/>
            <a:p>
              <a:endParaRPr lang="en-US"/>
            </a:p>
          </p:txBody>
        </p:sp>
        <p:sp>
          <p:nvSpPr>
            <p:cNvPr id="930" name="Freeform: Shape 929">
              <a:extLst>
                <a:ext uri="{FF2B5EF4-FFF2-40B4-BE49-F238E27FC236}">
                  <a16:creationId xmlns:a16="http://schemas.microsoft.com/office/drawing/2014/main" id="{1C5D587D-C712-4AC2-806F-C1E2BEBCD1A3}"/>
                </a:ext>
              </a:extLst>
            </p:cNvPr>
            <p:cNvSpPr/>
            <p:nvPr/>
          </p:nvSpPr>
          <p:spPr>
            <a:xfrm>
              <a:off x="19481767" y="2248469"/>
              <a:ext cx="31718" cy="65057"/>
            </a:xfrm>
            <a:custGeom>
              <a:avLst/>
              <a:gdLst>
                <a:gd name="connsiteX0" fmla="*/ 10048 w 31718"/>
                <a:gd name="connsiteY0" fmla="*/ 15253 h 65057"/>
                <a:gd name="connsiteX1" fmla="*/ 10048 w 31718"/>
                <a:gd name="connsiteY1" fmla="*/ 19063 h 65057"/>
                <a:gd name="connsiteX2" fmla="*/ 21861 w 31718"/>
                <a:gd name="connsiteY2" fmla="*/ 19063 h 65057"/>
                <a:gd name="connsiteX3" fmla="*/ 21861 w 31718"/>
                <a:gd name="connsiteY3" fmla="*/ 26778 h 65057"/>
                <a:gd name="connsiteX4" fmla="*/ 9862 w 31718"/>
                <a:gd name="connsiteY4" fmla="*/ 26778 h 65057"/>
                <a:gd name="connsiteX5" fmla="*/ 9862 w 31718"/>
                <a:gd name="connsiteY5" fmla="*/ 64878 h 65057"/>
                <a:gd name="connsiteX6" fmla="*/ 337 w 31718"/>
                <a:gd name="connsiteY6" fmla="*/ 64878 h 65057"/>
                <a:gd name="connsiteX7" fmla="*/ 337 w 31718"/>
                <a:gd name="connsiteY7" fmla="*/ 26778 h 65057"/>
                <a:gd name="connsiteX8" fmla="*/ -5477 w 31718"/>
                <a:gd name="connsiteY8" fmla="*/ 26778 h 65057"/>
                <a:gd name="connsiteX9" fmla="*/ -5477 w 31718"/>
                <a:gd name="connsiteY9" fmla="*/ 19063 h 65057"/>
                <a:gd name="connsiteX10" fmla="*/ 337 w 31718"/>
                <a:gd name="connsiteY10" fmla="*/ 19063 h 65057"/>
                <a:gd name="connsiteX11" fmla="*/ 337 w 31718"/>
                <a:gd name="connsiteY11" fmla="*/ 15538 h 65057"/>
                <a:gd name="connsiteX12" fmla="*/ 4620 w 31718"/>
                <a:gd name="connsiteY12" fmla="*/ 4013 h 65057"/>
                <a:gd name="connsiteX13" fmla="*/ 15099 w 31718"/>
                <a:gd name="connsiteY13" fmla="*/ -178 h 65057"/>
                <a:gd name="connsiteX14" fmla="*/ 26242 w 31718"/>
                <a:gd name="connsiteY14" fmla="*/ 4394 h 65057"/>
                <a:gd name="connsiteX15" fmla="*/ 22335 w 31718"/>
                <a:gd name="connsiteY15" fmla="*/ 11157 h 65057"/>
                <a:gd name="connsiteX16" fmla="*/ 16433 w 31718"/>
                <a:gd name="connsiteY16" fmla="*/ 8109 h 65057"/>
                <a:gd name="connsiteX17" fmla="*/ 11573 w 31718"/>
                <a:gd name="connsiteY17" fmla="*/ 10014 h 65057"/>
                <a:gd name="connsiteX18" fmla="*/ 10048 w 31718"/>
                <a:gd name="connsiteY18" fmla="*/ 15253 h 65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5057">
                  <a:moveTo>
                    <a:pt x="10048" y="15253"/>
                  </a:moveTo>
                  <a:lnTo>
                    <a:pt x="10048" y="19063"/>
                  </a:lnTo>
                  <a:lnTo>
                    <a:pt x="21861" y="19063"/>
                  </a:lnTo>
                  <a:lnTo>
                    <a:pt x="21861" y="26778"/>
                  </a:lnTo>
                  <a:lnTo>
                    <a:pt x="9862" y="26778"/>
                  </a:lnTo>
                  <a:lnTo>
                    <a:pt x="9862" y="64878"/>
                  </a:lnTo>
                  <a:lnTo>
                    <a:pt x="337" y="64878"/>
                  </a:lnTo>
                  <a:lnTo>
                    <a:pt x="337" y="26778"/>
                  </a:lnTo>
                  <a:lnTo>
                    <a:pt x="-5477" y="26778"/>
                  </a:lnTo>
                  <a:lnTo>
                    <a:pt x="-5477" y="19063"/>
                  </a:lnTo>
                  <a:lnTo>
                    <a:pt x="337" y="19063"/>
                  </a:lnTo>
                  <a:lnTo>
                    <a:pt x="337" y="15538"/>
                  </a:lnTo>
                  <a:cubicBezTo>
                    <a:pt x="146" y="11271"/>
                    <a:pt x="1667" y="7099"/>
                    <a:pt x="4620" y="4013"/>
                  </a:cubicBezTo>
                  <a:cubicBezTo>
                    <a:pt x="7383" y="1270"/>
                    <a:pt x="11192" y="-245"/>
                    <a:pt x="15099" y="-178"/>
                  </a:cubicBezTo>
                  <a:cubicBezTo>
                    <a:pt x="19289" y="-149"/>
                    <a:pt x="23289" y="1489"/>
                    <a:pt x="26242" y="4394"/>
                  </a:cubicBezTo>
                  <a:lnTo>
                    <a:pt x="22335" y="11157"/>
                  </a:lnTo>
                  <a:cubicBezTo>
                    <a:pt x="20908" y="9366"/>
                    <a:pt x="18717" y="8271"/>
                    <a:pt x="16433" y="8109"/>
                  </a:cubicBezTo>
                  <a:cubicBezTo>
                    <a:pt x="14624" y="8013"/>
                    <a:pt x="12810" y="8709"/>
                    <a:pt x="11573" y="10014"/>
                  </a:cubicBezTo>
                  <a:cubicBezTo>
                    <a:pt x="10429" y="11519"/>
                    <a:pt x="9862" y="13376"/>
                    <a:pt x="10048" y="15253"/>
                  </a:cubicBezTo>
                  <a:close/>
                </a:path>
              </a:pathLst>
            </a:custGeom>
            <a:solidFill>
              <a:srgbClr val="6D6E71"/>
            </a:solidFill>
            <a:ln w="9525" cap="flat">
              <a:noFill/>
              <a:prstDash val="solid"/>
              <a:miter/>
            </a:ln>
          </p:spPr>
          <p:txBody>
            <a:bodyPr rtlCol="0" anchor="ctr"/>
            <a:lstStyle/>
            <a:p>
              <a:endParaRPr lang="en-US"/>
            </a:p>
          </p:txBody>
        </p:sp>
        <p:sp>
          <p:nvSpPr>
            <p:cNvPr id="931" name="Freeform: Shape 930">
              <a:extLst>
                <a:ext uri="{FF2B5EF4-FFF2-40B4-BE49-F238E27FC236}">
                  <a16:creationId xmlns:a16="http://schemas.microsoft.com/office/drawing/2014/main" id="{CB35E648-1FFB-4153-9F7E-7135EF818B64}"/>
                </a:ext>
              </a:extLst>
            </p:cNvPr>
            <p:cNvSpPr/>
            <p:nvPr/>
          </p:nvSpPr>
          <p:spPr>
            <a:xfrm>
              <a:off x="17464946" y="2358294"/>
              <a:ext cx="31718" cy="60579"/>
            </a:xfrm>
            <a:custGeom>
              <a:avLst/>
              <a:gdLst>
                <a:gd name="connsiteX0" fmla="*/ 9857 w 31718"/>
                <a:gd name="connsiteY0" fmla="*/ 21823 h 60579"/>
                <a:gd name="connsiteX1" fmla="*/ 9857 w 31718"/>
                <a:gd name="connsiteY1" fmla="*/ 44968 h 60579"/>
                <a:gd name="connsiteX2" fmla="*/ 11573 w 31718"/>
                <a:gd name="connsiteY2" fmla="*/ 50207 h 60579"/>
                <a:gd name="connsiteX3" fmla="*/ 16336 w 31718"/>
                <a:gd name="connsiteY3" fmla="*/ 52112 h 60579"/>
                <a:gd name="connsiteX4" fmla="*/ 22238 w 31718"/>
                <a:gd name="connsiteY4" fmla="*/ 49064 h 60579"/>
                <a:gd name="connsiteX5" fmla="*/ 26242 w 31718"/>
                <a:gd name="connsiteY5" fmla="*/ 55922 h 60579"/>
                <a:gd name="connsiteX6" fmla="*/ 15001 w 31718"/>
                <a:gd name="connsiteY6" fmla="*/ 60399 h 60579"/>
                <a:gd name="connsiteX7" fmla="*/ 4523 w 31718"/>
                <a:gd name="connsiteY7" fmla="*/ 56208 h 60579"/>
                <a:gd name="connsiteX8" fmla="*/ 239 w 31718"/>
                <a:gd name="connsiteY8" fmla="*/ 44778 h 60579"/>
                <a:gd name="connsiteX9" fmla="*/ 239 w 31718"/>
                <a:gd name="connsiteY9" fmla="*/ 21823 h 60579"/>
                <a:gd name="connsiteX10" fmla="*/ -5477 w 31718"/>
                <a:gd name="connsiteY10" fmla="*/ 21823 h 60579"/>
                <a:gd name="connsiteX11" fmla="*/ -5477 w 31718"/>
                <a:gd name="connsiteY11" fmla="*/ 14108 h 60579"/>
                <a:gd name="connsiteX12" fmla="*/ 239 w 31718"/>
                <a:gd name="connsiteY12" fmla="*/ 14108 h 60579"/>
                <a:gd name="connsiteX13" fmla="*/ 239 w 31718"/>
                <a:gd name="connsiteY13" fmla="*/ -180 h 60579"/>
                <a:gd name="connsiteX14" fmla="*/ 9764 w 31718"/>
                <a:gd name="connsiteY14" fmla="*/ -180 h 60579"/>
                <a:gd name="connsiteX15" fmla="*/ 9764 w 31718"/>
                <a:gd name="connsiteY15" fmla="*/ 14108 h 60579"/>
                <a:gd name="connsiteX16" fmla="*/ 21763 w 31718"/>
                <a:gd name="connsiteY16" fmla="*/ 14108 h 60579"/>
                <a:gd name="connsiteX17" fmla="*/ 21763 w 31718"/>
                <a:gd name="connsiteY17" fmla="*/ 21823 h 6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79">
                  <a:moveTo>
                    <a:pt x="9857" y="21823"/>
                  </a:moveTo>
                  <a:lnTo>
                    <a:pt x="9857" y="44968"/>
                  </a:lnTo>
                  <a:cubicBezTo>
                    <a:pt x="9764" y="46864"/>
                    <a:pt x="10332" y="48731"/>
                    <a:pt x="11573" y="50207"/>
                  </a:cubicBezTo>
                  <a:cubicBezTo>
                    <a:pt x="12810" y="51512"/>
                    <a:pt x="14527" y="52208"/>
                    <a:pt x="16336" y="52112"/>
                  </a:cubicBezTo>
                  <a:cubicBezTo>
                    <a:pt x="18619" y="51979"/>
                    <a:pt x="20810" y="50865"/>
                    <a:pt x="22238" y="49064"/>
                  </a:cubicBezTo>
                  <a:lnTo>
                    <a:pt x="26242" y="55922"/>
                  </a:lnTo>
                  <a:cubicBezTo>
                    <a:pt x="23191" y="58751"/>
                    <a:pt x="19191" y="60351"/>
                    <a:pt x="15001" y="60399"/>
                  </a:cubicBezTo>
                  <a:cubicBezTo>
                    <a:pt x="11094" y="60447"/>
                    <a:pt x="7285" y="58942"/>
                    <a:pt x="4523" y="56208"/>
                  </a:cubicBezTo>
                  <a:cubicBezTo>
                    <a:pt x="1569" y="53150"/>
                    <a:pt x="48" y="49017"/>
                    <a:pt x="239" y="44778"/>
                  </a:cubicBezTo>
                  <a:lnTo>
                    <a:pt x="239" y="21823"/>
                  </a:lnTo>
                  <a:lnTo>
                    <a:pt x="-5477" y="21823"/>
                  </a:lnTo>
                  <a:lnTo>
                    <a:pt x="-5477" y="14108"/>
                  </a:lnTo>
                  <a:lnTo>
                    <a:pt x="239" y="14108"/>
                  </a:lnTo>
                  <a:lnTo>
                    <a:pt x="239" y="-180"/>
                  </a:lnTo>
                  <a:lnTo>
                    <a:pt x="9764" y="-180"/>
                  </a:lnTo>
                  <a:lnTo>
                    <a:pt x="9764" y="14108"/>
                  </a:lnTo>
                  <a:lnTo>
                    <a:pt x="21763" y="14108"/>
                  </a:lnTo>
                  <a:lnTo>
                    <a:pt x="21763" y="21823"/>
                  </a:lnTo>
                  <a:close/>
                </a:path>
              </a:pathLst>
            </a:custGeom>
            <a:solidFill>
              <a:srgbClr val="6D6E71"/>
            </a:solidFill>
            <a:ln w="9525" cap="flat">
              <a:noFill/>
              <a:prstDash val="solid"/>
              <a:miter/>
            </a:ln>
          </p:spPr>
          <p:txBody>
            <a:bodyPr rtlCol="0" anchor="ctr"/>
            <a:lstStyle/>
            <a:p>
              <a:endParaRPr lang="en-US"/>
            </a:p>
          </p:txBody>
        </p:sp>
        <p:sp>
          <p:nvSpPr>
            <p:cNvPr id="932" name="Freeform: Shape 931">
              <a:extLst>
                <a:ext uri="{FF2B5EF4-FFF2-40B4-BE49-F238E27FC236}">
                  <a16:creationId xmlns:a16="http://schemas.microsoft.com/office/drawing/2014/main" id="{E907145E-50CA-4BCF-B919-C348CA40A030}"/>
                </a:ext>
              </a:extLst>
            </p:cNvPr>
            <p:cNvSpPr/>
            <p:nvPr/>
          </p:nvSpPr>
          <p:spPr>
            <a:xfrm>
              <a:off x="17504185" y="2354675"/>
              <a:ext cx="42056" cy="63531"/>
            </a:xfrm>
            <a:custGeom>
              <a:avLst/>
              <a:gdLst>
                <a:gd name="connsiteX0" fmla="*/ 4048 w 42056"/>
                <a:gd name="connsiteY0" fmla="*/ 38682 h 63531"/>
                <a:gd name="connsiteX1" fmla="*/ 4048 w 42056"/>
                <a:gd name="connsiteY1" fmla="*/ 63352 h 63531"/>
                <a:gd name="connsiteX2" fmla="*/ -5477 w 42056"/>
                <a:gd name="connsiteY2" fmla="*/ 63352 h 63531"/>
                <a:gd name="connsiteX3" fmla="*/ -5477 w 42056"/>
                <a:gd name="connsiteY3" fmla="*/ -180 h 63531"/>
                <a:gd name="connsiteX4" fmla="*/ 4048 w 42056"/>
                <a:gd name="connsiteY4" fmla="*/ -180 h 63531"/>
                <a:gd name="connsiteX5" fmla="*/ 4048 w 42056"/>
                <a:gd name="connsiteY5" fmla="*/ 26109 h 63531"/>
                <a:gd name="connsiteX6" fmla="*/ 10336 w 42056"/>
                <a:gd name="connsiteY6" fmla="*/ 19441 h 63531"/>
                <a:gd name="connsiteX7" fmla="*/ 19289 w 42056"/>
                <a:gd name="connsiteY7" fmla="*/ 17060 h 63531"/>
                <a:gd name="connsiteX8" fmla="*/ 31767 w 42056"/>
                <a:gd name="connsiteY8" fmla="*/ 21823 h 63531"/>
                <a:gd name="connsiteX9" fmla="*/ 36530 w 42056"/>
                <a:gd name="connsiteY9" fmla="*/ 35443 h 63531"/>
                <a:gd name="connsiteX10" fmla="*/ 36530 w 42056"/>
                <a:gd name="connsiteY10" fmla="*/ 63352 h 63531"/>
                <a:gd name="connsiteX11" fmla="*/ 27005 w 42056"/>
                <a:gd name="connsiteY11" fmla="*/ 63352 h 63531"/>
                <a:gd name="connsiteX12" fmla="*/ 27005 w 42056"/>
                <a:gd name="connsiteY12" fmla="*/ 38301 h 63531"/>
                <a:gd name="connsiteX13" fmla="*/ 16527 w 42056"/>
                <a:gd name="connsiteY13" fmla="*/ 25728 h 63531"/>
                <a:gd name="connsiteX14" fmla="*/ 7862 w 42056"/>
                <a:gd name="connsiteY14" fmla="*/ 29062 h 63531"/>
                <a:gd name="connsiteX15" fmla="*/ 4048 w 42056"/>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056" h="63531">
                  <a:moveTo>
                    <a:pt x="4048" y="38682"/>
                  </a:moveTo>
                  <a:lnTo>
                    <a:pt x="4048" y="63352"/>
                  </a:lnTo>
                  <a:lnTo>
                    <a:pt x="-5477" y="63352"/>
                  </a:lnTo>
                  <a:lnTo>
                    <a:pt x="-5477" y="-180"/>
                  </a:lnTo>
                  <a:lnTo>
                    <a:pt x="4048" y="-180"/>
                  </a:lnTo>
                  <a:lnTo>
                    <a:pt x="4048" y="26109"/>
                  </a:lnTo>
                  <a:cubicBezTo>
                    <a:pt x="5481" y="23309"/>
                    <a:pt x="7671" y="20994"/>
                    <a:pt x="10336" y="19441"/>
                  </a:cubicBezTo>
                  <a:cubicBezTo>
                    <a:pt x="13006" y="17841"/>
                    <a:pt x="16145" y="17022"/>
                    <a:pt x="19289" y="17060"/>
                  </a:cubicBezTo>
                  <a:cubicBezTo>
                    <a:pt x="23959" y="16898"/>
                    <a:pt x="28433" y="18613"/>
                    <a:pt x="31767" y="21823"/>
                  </a:cubicBezTo>
                  <a:cubicBezTo>
                    <a:pt x="35102" y="25528"/>
                    <a:pt x="36911" y="30443"/>
                    <a:pt x="36530" y="35443"/>
                  </a:cubicBezTo>
                  <a:lnTo>
                    <a:pt x="36530" y="63352"/>
                  </a:lnTo>
                  <a:lnTo>
                    <a:pt x="27005" y="63352"/>
                  </a:lnTo>
                  <a:lnTo>
                    <a:pt x="27005" y="38301"/>
                  </a:lnTo>
                  <a:cubicBezTo>
                    <a:pt x="27005" y="29919"/>
                    <a:pt x="23480" y="25728"/>
                    <a:pt x="16527" y="25728"/>
                  </a:cubicBezTo>
                  <a:cubicBezTo>
                    <a:pt x="13289" y="25700"/>
                    <a:pt x="10243" y="26890"/>
                    <a:pt x="7862" y="29062"/>
                  </a:cubicBezTo>
                  <a:cubicBezTo>
                    <a:pt x="5192" y="31548"/>
                    <a:pt x="3862" y="35072"/>
                    <a:pt x="4048" y="38682"/>
                  </a:cubicBezTo>
                  <a:close/>
                </a:path>
              </a:pathLst>
            </a:custGeom>
            <a:solidFill>
              <a:srgbClr val="6D6E71"/>
            </a:solidFill>
            <a:ln w="9525" cap="flat">
              <a:noFill/>
              <a:prstDash val="solid"/>
              <a:miter/>
            </a:ln>
          </p:spPr>
          <p:txBody>
            <a:bodyPr rtlCol="0" anchor="ctr"/>
            <a:lstStyle/>
            <a:p>
              <a:endParaRPr lang="en-US"/>
            </a:p>
          </p:txBody>
        </p:sp>
        <p:sp>
          <p:nvSpPr>
            <p:cNvPr id="933" name="Freeform: Shape 932">
              <a:extLst>
                <a:ext uri="{FF2B5EF4-FFF2-40B4-BE49-F238E27FC236}">
                  <a16:creationId xmlns:a16="http://schemas.microsoft.com/office/drawing/2014/main" id="{C9C5BD38-DED9-4826-8FB5-A3AC75DD5A54}"/>
                </a:ext>
              </a:extLst>
            </p:cNvPr>
            <p:cNvSpPr/>
            <p:nvPr/>
          </p:nvSpPr>
          <p:spPr>
            <a:xfrm>
              <a:off x="17556551" y="2371910"/>
              <a:ext cx="45554" cy="46978"/>
            </a:xfrm>
            <a:custGeom>
              <a:avLst/>
              <a:gdLst>
                <a:gd name="connsiteX0" fmla="*/ 40077 w 45554"/>
                <a:gd name="connsiteY0" fmla="*/ 27543 h 46978"/>
                <a:gd name="connsiteX1" fmla="*/ 3977 w 45554"/>
                <a:gd name="connsiteY1" fmla="*/ 27543 h 46978"/>
                <a:gd name="connsiteX2" fmla="*/ 8549 w 45554"/>
                <a:gd name="connsiteY2" fmla="*/ 35544 h 46978"/>
                <a:gd name="connsiteX3" fmla="*/ 31124 w 45554"/>
                <a:gd name="connsiteY3" fmla="*/ 33163 h 46978"/>
                <a:gd name="connsiteX4" fmla="*/ 36650 w 45554"/>
                <a:gd name="connsiteY4" fmla="*/ 39164 h 46978"/>
                <a:gd name="connsiteX5" fmla="*/ 17600 w 45554"/>
                <a:gd name="connsiteY5" fmla="*/ 46784 h 46978"/>
                <a:gd name="connsiteX6" fmla="*/ 1312 w 45554"/>
                <a:gd name="connsiteY6" fmla="*/ 40402 h 46978"/>
                <a:gd name="connsiteX7" fmla="*/ -5455 w 45554"/>
                <a:gd name="connsiteY7" fmla="*/ 23257 h 46978"/>
                <a:gd name="connsiteX8" fmla="*/ 1405 w 45554"/>
                <a:gd name="connsiteY8" fmla="*/ 6207 h 46978"/>
                <a:gd name="connsiteX9" fmla="*/ 17600 w 45554"/>
                <a:gd name="connsiteY9" fmla="*/ -175 h 46978"/>
                <a:gd name="connsiteX10" fmla="*/ 33408 w 45554"/>
                <a:gd name="connsiteY10" fmla="*/ 5445 h 46978"/>
                <a:gd name="connsiteX11" fmla="*/ 39887 w 45554"/>
                <a:gd name="connsiteY11" fmla="*/ 20876 h 46978"/>
                <a:gd name="connsiteX12" fmla="*/ 4358 w 45554"/>
                <a:gd name="connsiteY12" fmla="*/ 20018 h 46978"/>
                <a:gd name="connsiteX13" fmla="*/ 30455 w 45554"/>
                <a:gd name="connsiteY13" fmla="*/ 20018 h 46978"/>
                <a:gd name="connsiteX14" fmla="*/ 26934 w 45554"/>
                <a:gd name="connsiteY14" fmla="*/ 11160 h 46978"/>
                <a:gd name="connsiteX15" fmla="*/ 17981 w 45554"/>
                <a:gd name="connsiteY15" fmla="*/ 8112 h 46978"/>
                <a:gd name="connsiteX16" fmla="*/ 8456 w 45554"/>
                <a:gd name="connsiteY16" fmla="*/ 11256 h 46978"/>
                <a:gd name="connsiteX17" fmla="*/ 3977 w 45554"/>
                <a:gd name="connsiteY17" fmla="*/ 20018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554" h="46978">
                  <a:moveTo>
                    <a:pt x="40077" y="27543"/>
                  </a:moveTo>
                  <a:lnTo>
                    <a:pt x="3977" y="27543"/>
                  </a:lnTo>
                  <a:cubicBezTo>
                    <a:pt x="4168" y="30791"/>
                    <a:pt x="5786" y="33772"/>
                    <a:pt x="8549" y="35544"/>
                  </a:cubicBezTo>
                  <a:cubicBezTo>
                    <a:pt x="15600" y="40392"/>
                    <a:pt x="25218" y="39383"/>
                    <a:pt x="31124" y="33163"/>
                  </a:cubicBezTo>
                  <a:lnTo>
                    <a:pt x="36650" y="39164"/>
                  </a:lnTo>
                  <a:cubicBezTo>
                    <a:pt x="31696" y="44269"/>
                    <a:pt x="24743" y="47031"/>
                    <a:pt x="17600" y="46784"/>
                  </a:cubicBezTo>
                  <a:cubicBezTo>
                    <a:pt x="11502" y="46917"/>
                    <a:pt x="5693" y="44622"/>
                    <a:pt x="1312" y="40402"/>
                  </a:cubicBezTo>
                  <a:cubicBezTo>
                    <a:pt x="-3260" y="35925"/>
                    <a:pt x="-5739" y="29677"/>
                    <a:pt x="-5455" y="23257"/>
                  </a:cubicBezTo>
                  <a:cubicBezTo>
                    <a:pt x="-5739" y="16847"/>
                    <a:pt x="-3260" y="10617"/>
                    <a:pt x="1405" y="6207"/>
                  </a:cubicBezTo>
                  <a:cubicBezTo>
                    <a:pt x="5786" y="2026"/>
                    <a:pt x="11595" y="-270"/>
                    <a:pt x="17600" y="-175"/>
                  </a:cubicBezTo>
                  <a:cubicBezTo>
                    <a:pt x="23408" y="-298"/>
                    <a:pt x="29027" y="1702"/>
                    <a:pt x="33408" y="5445"/>
                  </a:cubicBezTo>
                  <a:cubicBezTo>
                    <a:pt x="37887" y="9312"/>
                    <a:pt x="40268" y="15008"/>
                    <a:pt x="39887" y="20876"/>
                  </a:cubicBezTo>
                  <a:close/>
                  <a:moveTo>
                    <a:pt x="4358" y="20018"/>
                  </a:moveTo>
                  <a:lnTo>
                    <a:pt x="30455" y="20018"/>
                  </a:lnTo>
                  <a:cubicBezTo>
                    <a:pt x="30645" y="16685"/>
                    <a:pt x="29408" y="13427"/>
                    <a:pt x="26934" y="11160"/>
                  </a:cubicBezTo>
                  <a:cubicBezTo>
                    <a:pt x="24455" y="9074"/>
                    <a:pt x="21218" y="7988"/>
                    <a:pt x="17981" y="8112"/>
                  </a:cubicBezTo>
                  <a:cubicBezTo>
                    <a:pt x="14549" y="8055"/>
                    <a:pt x="11214" y="9160"/>
                    <a:pt x="8456" y="11256"/>
                  </a:cubicBezTo>
                  <a:cubicBezTo>
                    <a:pt x="5596" y="13265"/>
                    <a:pt x="3977" y="16542"/>
                    <a:pt x="3977" y="20018"/>
                  </a:cubicBezTo>
                  <a:close/>
                </a:path>
              </a:pathLst>
            </a:custGeom>
            <a:solidFill>
              <a:srgbClr val="6D6E71"/>
            </a:solidFill>
            <a:ln w="9525" cap="flat">
              <a:noFill/>
              <a:prstDash val="solid"/>
              <a:miter/>
            </a:ln>
          </p:spPr>
          <p:txBody>
            <a:bodyPr rtlCol="0" anchor="ctr"/>
            <a:lstStyle/>
            <a:p>
              <a:endParaRPr lang="en-US"/>
            </a:p>
          </p:txBody>
        </p:sp>
        <p:sp>
          <p:nvSpPr>
            <p:cNvPr id="934" name="Freeform: Shape 933">
              <a:extLst>
                <a:ext uri="{FF2B5EF4-FFF2-40B4-BE49-F238E27FC236}">
                  <a16:creationId xmlns:a16="http://schemas.microsoft.com/office/drawing/2014/main" id="{E4CA9F04-A77A-4F40-99C8-C7C21008D863}"/>
                </a:ext>
              </a:extLst>
            </p:cNvPr>
            <p:cNvSpPr/>
            <p:nvPr/>
          </p:nvSpPr>
          <p:spPr>
            <a:xfrm>
              <a:off x="17611820" y="2353150"/>
              <a:ext cx="12189" cy="65056"/>
            </a:xfrm>
            <a:custGeom>
              <a:avLst/>
              <a:gdLst>
                <a:gd name="connsiteX0" fmla="*/ -3668 w 12189"/>
                <a:gd name="connsiteY0" fmla="*/ 10203 h 65056"/>
                <a:gd name="connsiteX1" fmla="*/ -5477 w 12189"/>
                <a:gd name="connsiteY1" fmla="*/ 5917 h 65056"/>
                <a:gd name="connsiteX2" fmla="*/ -3668 w 12189"/>
                <a:gd name="connsiteY2" fmla="*/ 1630 h 65056"/>
                <a:gd name="connsiteX3" fmla="*/ 621 w 12189"/>
                <a:gd name="connsiteY3" fmla="*/ -180 h 65056"/>
                <a:gd name="connsiteX4" fmla="*/ 6713 w 12189"/>
                <a:gd name="connsiteY4" fmla="*/ 5917 h 65056"/>
                <a:gd name="connsiteX5" fmla="*/ 4904 w 12189"/>
                <a:gd name="connsiteY5" fmla="*/ 10203 h 65056"/>
                <a:gd name="connsiteX6" fmla="*/ 621 w 12189"/>
                <a:gd name="connsiteY6" fmla="*/ 12012 h 65056"/>
                <a:gd name="connsiteX7" fmla="*/ -3668 w 12189"/>
                <a:gd name="connsiteY7" fmla="*/ 10203 h 65056"/>
                <a:gd name="connsiteX8" fmla="*/ 5383 w 12189"/>
                <a:gd name="connsiteY8" fmla="*/ 64876 h 65056"/>
                <a:gd name="connsiteX9" fmla="*/ -4142 w 12189"/>
                <a:gd name="connsiteY9" fmla="*/ 64876 h 65056"/>
                <a:gd name="connsiteX10" fmla="*/ -4142 w 12189"/>
                <a:gd name="connsiteY10" fmla="*/ 19251 h 65056"/>
                <a:gd name="connsiteX11" fmla="*/ 5383 w 12189"/>
                <a:gd name="connsiteY11" fmla="*/ 19251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89" h="65056">
                  <a:moveTo>
                    <a:pt x="-3668" y="10203"/>
                  </a:moveTo>
                  <a:cubicBezTo>
                    <a:pt x="-4812" y="9088"/>
                    <a:pt x="-5477" y="7536"/>
                    <a:pt x="-5477" y="5917"/>
                  </a:cubicBezTo>
                  <a:cubicBezTo>
                    <a:pt x="-5477" y="4297"/>
                    <a:pt x="-4812" y="2735"/>
                    <a:pt x="-3668" y="1630"/>
                  </a:cubicBezTo>
                  <a:cubicBezTo>
                    <a:pt x="-2523" y="459"/>
                    <a:pt x="-1003" y="-198"/>
                    <a:pt x="621" y="-180"/>
                  </a:cubicBezTo>
                  <a:cubicBezTo>
                    <a:pt x="3951" y="-132"/>
                    <a:pt x="6620" y="2573"/>
                    <a:pt x="6713" y="5917"/>
                  </a:cubicBezTo>
                  <a:cubicBezTo>
                    <a:pt x="6713" y="7536"/>
                    <a:pt x="6048" y="9088"/>
                    <a:pt x="4904" y="10203"/>
                  </a:cubicBezTo>
                  <a:cubicBezTo>
                    <a:pt x="3760" y="11346"/>
                    <a:pt x="2239" y="12003"/>
                    <a:pt x="621" y="12012"/>
                  </a:cubicBezTo>
                  <a:cubicBezTo>
                    <a:pt x="-1003" y="11993"/>
                    <a:pt x="-2523" y="11336"/>
                    <a:pt x="-3668" y="10203"/>
                  </a:cubicBezTo>
                  <a:close/>
                  <a:moveTo>
                    <a:pt x="5383" y="64876"/>
                  </a:moveTo>
                  <a:lnTo>
                    <a:pt x="-4142" y="64876"/>
                  </a:lnTo>
                  <a:lnTo>
                    <a:pt x="-4142" y="19251"/>
                  </a:lnTo>
                  <a:lnTo>
                    <a:pt x="5383" y="19251"/>
                  </a:lnTo>
                  <a:close/>
                </a:path>
              </a:pathLst>
            </a:custGeom>
            <a:solidFill>
              <a:srgbClr val="6D6E71"/>
            </a:solidFill>
            <a:ln w="9525" cap="flat">
              <a:noFill/>
              <a:prstDash val="solid"/>
              <a:miter/>
            </a:ln>
          </p:spPr>
          <p:txBody>
            <a:bodyPr rtlCol="0" anchor="ctr"/>
            <a:lstStyle/>
            <a:p>
              <a:endParaRPr lang="en-US"/>
            </a:p>
          </p:txBody>
        </p:sp>
        <p:sp>
          <p:nvSpPr>
            <p:cNvPr id="935" name="Freeform: Shape 934">
              <a:extLst>
                <a:ext uri="{FF2B5EF4-FFF2-40B4-BE49-F238E27FC236}">
                  <a16:creationId xmlns:a16="http://schemas.microsoft.com/office/drawing/2014/main" id="{164E834A-A4AE-4978-AB1D-D53694ED3A50}"/>
                </a:ext>
              </a:extLst>
            </p:cNvPr>
            <p:cNvSpPr/>
            <p:nvPr/>
          </p:nvSpPr>
          <p:spPr>
            <a:xfrm>
              <a:off x="17636205" y="2372201"/>
              <a:ext cx="24286" cy="46005"/>
            </a:xfrm>
            <a:custGeom>
              <a:avLst/>
              <a:gdLst>
                <a:gd name="connsiteX0" fmla="*/ 18429 w 24286"/>
                <a:gd name="connsiteY0" fmla="*/ 9250 h 46005"/>
                <a:gd name="connsiteX1" fmla="*/ 7667 w 24286"/>
                <a:gd name="connsiteY1" fmla="*/ 13822 h 46005"/>
                <a:gd name="connsiteX2" fmla="*/ 4048 w 24286"/>
                <a:gd name="connsiteY2" fmla="*/ 26299 h 46005"/>
                <a:gd name="connsiteX3" fmla="*/ 4048 w 24286"/>
                <a:gd name="connsiteY3" fmla="*/ 45826 h 46005"/>
                <a:gd name="connsiteX4" fmla="*/ -5477 w 24286"/>
                <a:gd name="connsiteY4" fmla="*/ 45826 h 46005"/>
                <a:gd name="connsiteX5" fmla="*/ -5477 w 24286"/>
                <a:gd name="connsiteY5" fmla="*/ 201 h 46005"/>
                <a:gd name="connsiteX6" fmla="*/ 4048 w 24286"/>
                <a:gd name="connsiteY6" fmla="*/ 201 h 46005"/>
                <a:gd name="connsiteX7" fmla="*/ 4048 w 24286"/>
                <a:gd name="connsiteY7" fmla="*/ 9726 h 46005"/>
                <a:gd name="connsiteX8" fmla="*/ 10332 w 24286"/>
                <a:gd name="connsiteY8" fmla="*/ 2678 h 46005"/>
                <a:gd name="connsiteX9" fmla="*/ 18810 w 24286"/>
                <a:gd name="connsiteY9" fmla="*/ -180 h 46005"/>
                <a:gd name="connsiteX10" fmla="*/ 18810 w 24286"/>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6005">
                  <a:moveTo>
                    <a:pt x="18429" y="9250"/>
                  </a:moveTo>
                  <a:cubicBezTo>
                    <a:pt x="14336" y="8964"/>
                    <a:pt x="10332" y="10659"/>
                    <a:pt x="7667" y="13822"/>
                  </a:cubicBezTo>
                  <a:cubicBezTo>
                    <a:pt x="5095" y="17460"/>
                    <a:pt x="3858" y="21852"/>
                    <a:pt x="4048" y="26299"/>
                  </a:cubicBezTo>
                  <a:lnTo>
                    <a:pt x="4048" y="45826"/>
                  </a:lnTo>
                  <a:lnTo>
                    <a:pt x="-5477" y="45826"/>
                  </a:lnTo>
                  <a:lnTo>
                    <a:pt x="-5477" y="201"/>
                  </a:lnTo>
                  <a:lnTo>
                    <a:pt x="4048" y="201"/>
                  </a:lnTo>
                  <a:lnTo>
                    <a:pt x="4048" y="9726"/>
                  </a:lnTo>
                  <a:cubicBezTo>
                    <a:pt x="5476" y="6888"/>
                    <a:pt x="7667" y="4459"/>
                    <a:pt x="10332" y="2678"/>
                  </a:cubicBezTo>
                  <a:cubicBezTo>
                    <a:pt x="12810" y="934"/>
                    <a:pt x="15764" y="-56"/>
                    <a:pt x="18810" y="-180"/>
                  </a:cubicBezTo>
                  <a:lnTo>
                    <a:pt x="18810" y="9345"/>
                  </a:lnTo>
                  <a:close/>
                </a:path>
              </a:pathLst>
            </a:custGeom>
            <a:solidFill>
              <a:srgbClr val="6D6E71"/>
            </a:solidFill>
            <a:ln w="9525" cap="flat">
              <a:noFill/>
              <a:prstDash val="solid"/>
              <a:miter/>
            </a:ln>
          </p:spPr>
          <p:txBody>
            <a:bodyPr rtlCol="0" anchor="ctr"/>
            <a:lstStyle/>
            <a:p>
              <a:endParaRPr lang="en-US"/>
            </a:p>
          </p:txBody>
        </p:sp>
        <p:sp>
          <p:nvSpPr>
            <p:cNvPr id="936" name="Freeform: Shape 935">
              <a:extLst>
                <a:ext uri="{FF2B5EF4-FFF2-40B4-BE49-F238E27FC236}">
                  <a16:creationId xmlns:a16="http://schemas.microsoft.com/office/drawing/2014/main" id="{D9F3172B-5C89-4585-B59C-810993AB95D5}"/>
                </a:ext>
              </a:extLst>
            </p:cNvPr>
            <p:cNvSpPr/>
            <p:nvPr/>
          </p:nvSpPr>
          <p:spPr>
            <a:xfrm>
              <a:off x="17690545" y="2371907"/>
              <a:ext cx="42240" cy="46971"/>
            </a:xfrm>
            <a:custGeom>
              <a:avLst/>
              <a:gdLst>
                <a:gd name="connsiteX0" fmla="*/ 17904 w 42240"/>
                <a:gd name="connsiteY0" fmla="*/ 46786 h 46971"/>
                <a:gd name="connsiteX1" fmla="*/ 1524 w 42240"/>
                <a:gd name="connsiteY1" fmla="*/ 40309 h 46971"/>
                <a:gd name="connsiteX2" fmla="*/ 1524 w 42240"/>
                <a:gd name="connsiteY2" fmla="*/ 6400 h 46971"/>
                <a:gd name="connsiteX3" fmla="*/ 18955 w 42240"/>
                <a:gd name="connsiteY3" fmla="*/ -172 h 46971"/>
                <a:gd name="connsiteX4" fmla="*/ 36387 w 42240"/>
                <a:gd name="connsiteY4" fmla="*/ 6972 h 46971"/>
                <a:gd name="connsiteX5" fmla="*/ 30671 w 42240"/>
                <a:gd name="connsiteY5" fmla="*/ 13925 h 46971"/>
                <a:gd name="connsiteX6" fmla="*/ 18765 w 42240"/>
                <a:gd name="connsiteY6" fmla="*/ 8781 h 46971"/>
                <a:gd name="connsiteX7" fmla="*/ 8379 w 42240"/>
                <a:gd name="connsiteY7" fmla="*/ 12782 h 46971"/>
                <a:gd name="connsiteX8" fmla="*/ 3998 w 42240"/>
                <a:gd name="connsiteY8" fmla="*/ 23069 h 46971"/>
                <a:gd name="connsiteX9" fmla="*/ 8286 w 42240"/>
                <a:gd name="connsiteY9" fmla="*/ 33737 h 46971"/>
                <a:gd name="connsiteX10" fmla="*/ 19048 w 42240"/>
                <a:gd name="connsiteY10" fmla="*/ 38118 h 46971"/>
                <a:gd name="connsiteX11" fmla="*/ 31145 w 42240"/>
                <a:gd name="connsiteY11" fmla="*/ 32213 h 46971"/>
                <a:gd name="connsiteX12" fmla="*/ 36764 w 42240"/>
                <a:gd name="connsiteY12" fmla="*/ 38404 h 46971"/>
                <a:gd name="connsiteX13" fmla="*/ 17904 w 42240"/>
                <a:gd name="connsiteY13" fmla="*/ 46786 h 4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240" h="46971">
                  <a:moveTo>
                    <a:pt x="17904" y="46786"/>
                  </a:moveTo>
                  <a:cubicBezTo>
                    <a:pt x="11812" y="46919"/>
                    <a:pt x="5905" y="44586"/>
                    <a:pt x="1524" y="40309"/>
                  </a:cubicBezTo>
                  <a:cubicBezTo>
                    <a:pt x="-7810" y="30936"/>
                    <a:pt x="-7810" y="15773"/>
                    <a:pt x="1524" y="6400"/>
                  </a:cubicBezTo>
                  <a:cubicBezTo>
                    <a:pt x="6286" y="2028"/>
                    <a:pt x="12477" y="-334"/>
                    <a:pt x="18955" y="-172"/>
                  </a:cubicBezTo>
                  <a:cubicBezTo>
                    <a:pt x="25527" y="-296"/>
                    <a:pt x="31815" y="2285"/>
                    <a:pt x="36387" y="6972"/>
                  </a:cubicBezTo>
                  <a:lnTo>
                    <a:pt x="30671" y="13925"/>
                  </a:lnTo>
                  <a:cubicBezTo>
                    <a:pt x="27429" y="10801"/>
                    <a:pt x="23239" y="8962"/>
                    <a:pt x="18765" y="8781"/>
                  </a:cubicBezTo>
                  <a:cubicBezTo>
                    <a:pt x="14956" y="8734"/>
                    <a:pt x="11240" y="10162"/>
                    <a:pt x="8379" y="12782"/>
                  </a:cubicBezTo>
                  <a:cubicBezTo>
                    <a:pt x="5431" y="15372"/>
                    <a:pt x="3808" y="19154"/>
                    <a:pt x="3998" y="23069"/>
                  </a:cubicBezTo>
                  <a:cubicBezTo>
                    <a:pt x="3905" y="27060"/>
                    <a:pt x="5524" y="30908"/>
                    <a:pt x="8286" y="33737"/>
                  </a:cubicBezTo>
                  <a:cubicBezTo>
                    <a:pt x="11142" y="36575"/>
                    <a:pt x="15049" y="38157"/>
                    <a:pt x="19048" y="38118"/>
                  </a:cubicBezTo>
                  <a:cubicBezTo>
                    <a:pt x="23718" y="37918"/>
                    <a:pt x="28099" y="35775"/>
                    <a:pt x="31145" y="32213"/>
                  </a:cubicBezTo>
                  <a:lnTo>
                    <a:pt x="36764" y="38404"/>
                  </a:lnTo>
                  <a:cubicBezTo>
                    <a:pt x="31908" y="43681"/>
                    <a:pt x="25048" y="46710"/>
                    <a:pt x="17904" y="46786"/>
                  </a:cubicBezTo>
                  <a:close/>
                </a:path>
              </a:pathLst>
            </a:custGeom>
            <a:solidFill>
              <a:srgbClr val="6D6E71"/>
            </a:solidFill>
            <a:ln w="9525" cap="flat">
              <a:noFill/>
              <a:prstDash val="solid"/>
              <a:miter/>
            </a:ln>
          </p:spPr>
          <p:txBody>
            <a:bodyPr rtlCol="0" anchor="ctr"/>
            <a:lstStyle/>
            <a:p>
              <a:endParaRPr lang="en-US"/>
            </a:p>
          </p:txBody>
        </p:sp>
        <p:sp>
          <p:nvSpPr>
            <p:cNvPr id="937" name="Freeform: Shape 936">
              <a:extLst>
                <a:ext uri="{FF2B5EF4-FFF2-40B4-BE49-F238E27FC236}">
                  <a16:creationId xmlns:a16="http://schemas.microsoft.com/office/drawing/2014/main" id="{3FE31E5C-8DE7-415B-9025-7BCB559A2980}"/>
                </a:ext>
              </a:extLst>
            </p:cNvPr>
            <p:cNvSpPr/>
            <p:nvPr/>
          </p:nvSpPr>
          <p:spPr>
            <a:xfrm>
              <a:off x="17742470" y="2372582"/>
              <a:ext cx="41944" cy="46307"/>
            </a:xfrm>
            <a:custGeom>
              <a:avLst/>
              <a:gdLst>
                <a:gd name="connsiteX0" fmla="*/ 26942 w 41944"/>
                <a:gd name="connsiteY0" fmla="*/ 24490 h 46307"/>
                <a:gd name="connsiteX1" fmla="*/ 26942 w 41944"/>
                <a:gd name="connsiteY1" fmla="*/ -180 h 46307"/>
                <a:gd name="connsiteX2" fmla="*/ 36467 w 41944"/>
                <a:gd name="connsiteY2" fmla="*/ -180 h 46307"/>
                <a:gd name="connsiteX3" fmla="*/ 36467 w 41944"/>
                <a:gd name="connsiteY3" fmla="*/ 45445 h 46307"/>
                <a:gd name="connsiteX4" fmla="*/ 26942 w 41944"/>
                <a:gd name="connsiteY4" fmla="*/ 45445 h 46307"/>
                <a:gd name="connsiteX5" fmla="*/ 26942 w 41944"/>
                <a:gd name="connsiteY5" fmla="*/ 37158 h 46307"/>
                <a:gd name="connsiteX6" fmla="*/ 20557 w 41944"/>
                <a:gd name="connsiteY6" fmla="*/ 43730 h 46307"/>
                <a:gd name="connsiteX7" fmla="*/ 11794 w 41944"/>
                <a:gd name="connsiteY7" fmla="*/ 46111 h 46307"/>
                <a:gd name="connsiteX8" fmla="*/ -684 w 41944"/>
                <a:gd name="connsiteY8" fmla="*/ 41444 h 46307"/>
                <a:gd name="connsiteX9" fmla="*/ -5446 w 41944"/>
                <a:gd name="connsiteY9" fmla="*/ 27824 h 46307"/>
                <a:gd name="connsiteX10" fmla="*/ -5446 w 41944"/>
                <a:gd name="connsiteY10" fmla="*/ -180 h 46307"/>
                <a:gd name="connsiteX11" fmla="*/ 4079 w 41944"/>
                <a:gd name="connsiteY11" fmla="*/ -180 h 46307"/>
                <a:gd name="connsiteX12" fmla="*/ 4079 w 41944"/>
                <a:gd name="connsiteY12" fmla="*/ 24490 h 46307"/>
                <a:gd name="connsiteX13" fmla="*/ 14557 w 41944"/>
                <a:gd name="connsiteY13" fmla="*/ 37063 h 46307"/>
                <a:gd name="connsiteX14" fmla="*/ 23226 w 41944"/>
                <a:gd name="connsiteY14" fmla="*/ 33824 h 46307"/>
                <a:gd name="connsiteX15" fmla="*/ 26942 w 41944"/>
                <a:gd name="connsiteY15" fmla="*/ 24490 h 46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4" h="46307">
                  <a:moveTo>
                    <a:pt x="26942" y="24490"/>
                  </a:moveTo>
                  <a:lnTo>
                    <a:pt x="26942" y="-180"/>
                  </a:lnTo>
                  <a:lnTo>
                    <a:pt x="36467" y="-180"/>
                  </a:lnTo>
                  <a:lnTo>
                    <a:pt x="36467" y="45445"/>
                  </a:lnTo>
                  <a:lnTo>
                    <a:pt x="26942" y="45445"/>
                  </a:lnTo>
                  <a:lnTo>
                    <a:pt x="26942" y="37158"/>
                  </a:lnTo>
                  <a:cubicBezTo>
                    <a:pt x="25417" y="39892"/>
                    <a:pt x="23226" y="42168"/>
                    <a:pt x="20557" y="43730"/>
                  </a:cubicBezTo>
                  <a:cubicBezTo>
                    <a:pt x="17892" y="45321"/>
                    <a:pt x="14845" y="46149"/>
                    <a:pt x="11794" y="46111"/>
                  </a:cubicBezTo>
                  <a:cubicBezTo>
                    <a:pt x="7223" y="46311"/>
                    <a:pt x="2651" y="44626"/>
                    <a:pt x="-684" y="41444"/>
                  </a:cubicBezTo>
                  <a:cubicBezTo>
                    <a:pt x="-4014" y="37739"/>
                    <a:pt x="-5730" y="32824"/>
                    <a:pt x="-5446" y="27824"/>
                  </a:cubicBezTo>
                  <a:lnTo>
                    <a:pt x="-5446" y="-180"/>
                  </a:lnTo>
                  <a:lnTo>
                    <a:pt x="4079" y="-180"/>
                  </a:lnTo>
                  <a:lnTo>
                    <a:pt x="4079" y="24490"/>
                  </a:lnTo>
                  <a:cubicBezTo>
                    <a:pt x="4079" y="32872"/>
                    <a:pt x="7604" y="37063"/>
                    <a:pt x="14557" y="37063"/>
                  </a:cubicBezTo>
                  <a:cubicBezTo>
                    <a:pt x="17799" y="37120"/>
                    <a:pt x="20845" y="35967"/>
                    <a:pt x="23226" y="33824"/>
                  </a:cubicBezTo>
                  <a:cubicBezTo>
                    <a:pt x="25700" y="31386"/>
                    <a:pt x="27133" y="27985"/>
                    <a:pt x="26942" y="24490"/>
                  </a:cubicBezTo>
                  <a:close/>
                </a:path>
              </a:pathLst>
            </a:custGeom>
            <a:solidFill>
              <a:srgbClr val="6D6E71"/>
            </a:solidFill>
            <a:ln w="9525" cap="flat">
              <a:noFill/>
              <a:prstDash val="solid"/>
              <a:miter/>
            </a:ln>
          </p:spPr>
          <p:txBody>
            <a:bodyPr rtlCol="0" anchor="ctr"/>
            <a:lstStyle/>
            <a:p>
              <a:endParaRPr lang="en-US"/>
            </a:p>
          </p:txBody>
        </p:sp>
        <p:sp>
          <p:nvSpPr>
            <p:cNvPr id="938" name="Freeform: Shape 937">
              <a:extLst>
                <a:ext uri="{FF2B5EF4-FFF2-40B4-BE49-F238E27FC236}">
                  <a16:creationId xmlns:a16="http://schemas.microsoft.com/office/drawing/2014/main" id="{3B25E62A-0A47-4F1A-AACB-AF12FD326057}"/>
                </a:ext>
              </a:extLst>
            </p:cNvPr>
            <p:cNvSpPr/>
            <p:nvPr/>
          </p:nvSpPr>
          <p:spPr>
            <a:xfrm>
              <a:off x="17798511" y="2372201"/>
              <a:ext cx="24286" cy="46005"/>
            </a:xfrm>
            <a:custGeom>
              <a:avLst/>
              <a:gdLst>
                <a:gd name="connsiteX0" fmla="*/ 18336 w 24286"/>
                <a:gd name="connsiteY0" fmla="*/ 9250 h 46005"/>
                <a:gd name="connsiteX1" fmla="*/ 7667 w 24286"/>
                <a:gd name="connsiteY1" fmla="*/ 13822 h 46005"/>
                <a:gd name="connsiteX2" fmla="*/ 4048 w 24286"/>
                <a:gd name="connsiteY2" fmla="*/ 26299 h 46005"/>
                <a:gd name="connsiteX3" fmla="*/ 4048 w 24286"/>
                <a:gd name="connsiteY3" fmla="*/ 45826 h 46005"/>
                <a:gd name="connsiteX4" fmla="*/ -5477 w 24286"/>
                <a:gd name="connsiteY4" fmla="*/ 45826 h 46005"/>
                <a:gd name="connsiteX5" fmla="*/ -5477 w 24286"/>
                <a:gd name="connsiteY5" fmla="*/ 201 h 46005"/>
                <a:gd name="connsiteX6" fmla="*/ 4048 w 24286"/>
                <a:gd name="connsiteY6" fmla="*/ 201 h 46005"/>
                <a:gd name="connsiteX7" fmla="*/ 4048 w 24286"/>
                <a:gd name="connsiteY7" fmla="*/ 9726 h 46005"/>
                <a:gd name="connsiteX8" fmla="*/ 10332 w 24286"/>
                <a:gd name="connsiteY8" fmla="*/ 2678 h 46005"/>
                <a:gd name="connsiteX9" fmla="*/ 18810 w 24286"/>
                <a:gd name="connsiteY9" fmla="*/ -180 h 46005"/>
                <a:gd name="connsiteX10" fmla="*/ 18810 w 24286"/>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6005">
                  <a:moveTo>
                    <a:pt x="18336" y="9250"/>
                  </a:moveTo>
                  <a:cubicBezTo>
                    <a:pt x="14238" y="8955"/>
                    <a:pt x="10239" y="10659"/>
                    <a:pt x="7667" y="13822"/>
                  </a:cubicBezTo>
                  <a:cubicBezTo>
                    <a:pt x="5095" y="17460"/>
                    <a:pt x="3858" y="21852"/>
                    <a:pt x="4048" y="26299"/>
                  </a:cubicBezTo>
                  <a:lnTo>
                    <a:pt x="4048" y="45826"/>
                  </a:lnTo>
                  <a:lnTo>
                    <a:pt x="-5477" y="45826"/>
                  </a:lnTo>
                  <a:lnTo>
                    <a:pt x="-5477" y="201"/>
                  </a:lnTo>
                  <a:lnTo>
                    <a:pt x="4048" y="201"/>
                  </a:lnTo>
                  <a:lnTo>
                    <a:pt x="4048" y="9726"/>
                  </a:lnTo>
                  <a:cubicBezTo>
                    <a:pt x="5476" y="6888"/>
                    <a:pt x="7667" y="4459"/>
                    <a:pt x="10332" y="2678"/>
                  </a:cubicBezTo>
                  <a:cubicBezTo>
                    <a:pt x="12810" y="915"/>
                    <a:pt x="15764" y="-75"/>
                    <a:pt x="18810" y="-180"/>
                  </a:cubicBezTo>
                  <a:lnTo>
                    <a:pt x="18810" y="9345"/>
                  </a:lnTo>
                  <a:close/>
                </a:path>
              </a:pathLst>
            </a:custGeom>
            <a:solidFill>
              <a:srgbClr val="6D6E71"/>
            </a:solidFill>
            <a:ln w="9525" cap="flat">
              <a:noFill/>
              <a:prstDash val="solid"/>
              <a:miter/>
            </a:ln>
          </p:spPr>
          <p:txBody>
            <a:bodyPr rtlCol="0" anchor="ctr"/>
            <a:lstStyle/>
            <a:p>
              <a:endParaRPr lang="en-US"/>
            </a:p>
          </p:txBody>
        </p:sp>
        <p:sp>
          <p:nvSpPr>
            <p:cNvPr id="939" name="Freeform: Shape 938">
              <a:extLst>
                <a:ext uri="{FF2B5EF4-FFF2-40B4-BE49-F238E27FC236}">
                  <a16:creationId xmlns:a16="http://schemas.microsoft.com/office/drawing/2014/main" id="{6BDFD824-E8BC-493A-8841-5C04E3C7B44D}"/>
                </a:ext>
              </a:extLst>
            </p:cNvPr>
            <p:cNvSpPr/>
            <p:nvPr/>
          </p:nvSpPr>
          <p:spPr>
            <a:xfrm>
              <a:off x="17831942" y="2372201"/>
              <a:ext cx="24291" cy="46005"/>
            </a:xfrm>
            <a:custGeom>
              <a:avLst/>
              <a:gdLst>
                <a:gd name="connsiteX0" fmla="*/ 18336 w 24291"/>
                <a:gd name="connsiteY0" fmla="*/ 9250 h 46005"/>
                <a:gd name="connsiteX1" fmla="*/ 7667 w 24291"/>
                <a:gd name="connsiteY1" fmla="*/ 13822 h 46005"/>
                <a:gd name="connsiteX2" fmla="*/ 4048 w 24291"/>
                <a:gd name="connsiteY2" fmla="*/ 26299 h 46005"/>
                <a:gd name="connsiteX3" fmla="*/ 4048 w 24291"/>
                <a:gd name="connsiteY3" fmla="*/ 45826 h 46005"/>
                <a:gd name="connsiteX4" fmla="*/ -5477 w 24291"/>
                <a:gd name="connsiteY4" fmla="*/ 45826 h 46005"/>
                <a:gd name="connsiteX5" fmla="*/ -5477 w 24291"/>
                <a:gd name="connsiteY5" fmla="*/ 201 h 46005"/>
                <a:gd name="connsiteX6" fmla="*/ 4048 w 24291"/>
                <a:gd name="connsiteY6" fmla="*/ 201 h 46005"/>
                <a:gd name="connsiteX7" fmla="*/ 4048 w 24291"/>
                <a:gd name="connsiteY7" fmla="*/ 9726 h 46005"/>
                <a:gd name="connsiteX8" fmla="*/ 10336 w 24291"/>
                <a:gd name="connsiteY8" fmla="*/ 2678 h 46005"/>
                <a:gd name="connsiteX9" fmla="*/ 18815 w 24291"/>
                <a:gd name="connsiteY9" fmla="*/ -180 h 46005"/>
                <a:gd name="connsiteX10" fmla="*/ 18815 w 24291"/>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91" h="46005">
                  <a:moveTo>
                    <a:pt x="18336" y="9250"/>
                  </a:moveTo>
                  <a:cubicBezTo>
                    <a:pt x="14243" y="8955"/>
                    <a:pt x="10239" y="10659"/>
                    <a:pt x="7667" y="13822"/>
                  </a:cubicBezTo>
                  <a:cubicBezTo>
                    <a:pt x="5095" y="17460"/>
                    <a:pt x="3858" y="21852"/>
                    <a:pt x="4048" y="26299"/>
                  </a:cubicBezTo>
                  <a:lnTo>
                    <a:pt x="4048" y="45826"/>
                  </a:lnTo>
                  <a:lnTo>
                    <a:pt x="-5477" y="45826"/>
                  </a:lnTo>
                  <a:lnTo>
                    <a:pt x="-5477" y="201"/>
                  </a:lnTo>
                  <a:lnTo>
                    <a:pt x="4048" y="201"/>
                  </a:lnTo>
                  <a:lnTo>
                    <a:pt x="4048" y="9726"/>
                  </a:lnTo>
                  <a:cubicBezTo>
                    <a:pt x="5476" y="6888"/>
                    <a:pt x="7667" y="4459"/>
                    <a:pt x="10336" y="2678"/>
                  </a:cubicBezTo>
                  <a:cubicBezTo>
                    <a:pt x="12810" y="934"/>
                    <a:pt x="15764" y="-56"/>
                    <a:pt x="18815" y="-180"/>
                  </a:cubicBezTo>
                  <a:lnTo>
                    <a:pt x="18815" y="9345"/>
                  </a:lnTo>
                  <a:close/>
                </a:path>
              </a:pathLst>
            </a:custGeom>
            <a:solidFill>
              <a:srgbClr val="6D6E71"/>
            </a:solidFill>
            <a:ln w="9525" cap="flat">
              <a:noFill/>
              <a:prstDash val="solid"/>
              <a:miter/>
            </a:ln>
          </p:spPr>
          <p:txBody>
            <a:bodyPr rtlCol="0" anchor="ctr"/>
            <a:lstStyle/>
            <a:p>
              <a:endParaRPr lang="en-US"/>
            </a:p>
          </p:txBody>
        </p:sp>
        <p:sp>
          <p:nvSpPr>
            <p:cNvPr id="940" name="Freeform: Shape 939">
              <a:extLst>
                <a:ext uri="{FF2B5EF4-FFF2-40B4-BE49-F238E27FC236}">
                  <a16:creationId xmlns:a16="http://schemas.microsoft.com/office/drawing/2014/main" id="{A949FAA8-464F-4E57-993C-84A6F335B044}"/>
                </a:ext>
              </a:extLst>
            </p:cNvPr>
            <p:cNvSpPr/>
            <p:nvPr/>
          </p:nvSpPr>
          <p:spPr>
            <a:xfrm>
              <a:off x="17862020" y="2371910"/>
              <a:ext cx="45397" cy="46978"/>
            </a:xfrm>
            <a:custGeom>
              <a:avLst/>
              <a:gdLst>
                <a:gd name="connsiteX0" fmla="*/ 39692 w 45397"/>
                <a:gd name="connsiteY0" fmla="*/ 27543 h 46978"/>
                <a:gd name="connsiteX1" fmla="*/ 3973 w 45397"/>
                <a:gd name="connsiteY1" fmla="*/ 27543 h 46978"/>
                <a:gd name="connsiteX2" fmla="*/ 8545 w 45397"/>
                <a:gd name="connsiteY2" fmla="*/ 35544 h 46978"/>
                <a:gd name="connsiteX3" fmla="*/ 31120 w 45397"/>
                <a:gd name="connsiteY3" fmla="*/ 33163 h 46978"/>
                <a:gd name="connsiteX4" fmla="*/ 36646 w 45397"/>
                <a:gd name="connsiteY4" fmla="*/ 39164 h 46978"/>
                <a:gd name="connsiteX5" fmla="*/ 17596 w 45397"/>
                <a:gd name="connsiteY5" fmla="*/ 46784 h 46978"/>
                <a:gd name="connsiteX6" fmla="*/ 1308 w 45397"/>
                <a:gd name="connsiteY6" fmla="*/ 40402 h 46978"/>
                <a:gd name="connsiteX7" fmla="*/ -5454 w 45397"/>
                <a:gd name="connsiteY7" fmla="*/ 23257 h 46978"/>
                <a:gd name="connsiteX8" fmla="*/ 1401 w 45397"/>
                <a:gd name="connsiteY8" fmla="*/ 6207 h 46978"/>
                <a:gd name="connsiteX9" fmla="*/ 17596 w 45397"/>
                <a:gd name="connsiteY9" fmla="*/ -175 h 46978"/>
                <a:gd name="connsiteX10" fmla="*/ 33409 w 45397"/>
                <a:gd name="connsiteY10" fmla="*/ 5445 h 46978"/>
                <a:gd name="connsiteX11" fmla="*/ 39883 w 45397"/>
                <a:gd name="connsiteY11" fmla="*/ 20876 h 46978"/>
                <a:gd name="connsiteX12" fmla="*/ 3973 w 45397"/>
                <a:gd name="connsiteY12" fmla="*/ 20018 h 46978"/>
                <a:gd name="connsiteX13" fmla="*/ 30074 w 45397"/>
                <a:gd name="connsiteY13" fmla="*/ 20018 h 46978"/>
                <a:gd name="connsiteX14" fmla="*/ 26549 w 45397"/>
                <a:gd name="connsiteY14" fmla="*/ 11160 h 46978"/>
                <a:gd name="connsiteX15" fmla="*/ 17596 w 45397"/>
                <a:gd name="connsiteY15" fmla="*/ 8112 h 46978"/>
                <a:gd name="connsiteX16" fmla="*/ 8071 w 45397"/>
                <a:gd name="connsiteY16" fmla="*/ 11256 h 46978"/>
                <a:gd name="connsiteX17" fmla="*/ 3973 w 45397"/>
                <a:gd name="connsiteY17" fmla="*/ 20018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97" h="46978">
                  <a:moveTo>
                    <a:pt x="39692" y="27543"/>
                  </a:moveTo>
                  <a:lnTo>
                    <a:pt x="3973" y="27543"/>
                  </a:lnTo>
                  <a:cubicBezTo>
                    <a:pt x="4164" y="30791"/>
                    <a:pt x="5782" y="33772"/>
                    <a:pt x="8545" y="35544"/>
                  </a:cubicBezTo>
                  <a:cubicBezTo>
                    <a:pt x="15596" y="40392"/>
                    <a:pt x="25214" y="39383"/>
                    <a:pt x="31120" y="33163"/>
                  </a:cubicBezTo>
                  <a:lnTo>
                    <a:pt x="36646" y="39164"/>
                  </a:lnTo>
                  <a:cubicBezTo>
                    <a:pt x="31692" y="44269"/>
                    <a:pt x="24739" y="47031"/>
                    <a:pt x="17596" y="46784"/>
                  </a:cubicBezTo>
                  <a:cubicBezTo>
                    <a:pt x="11498" y="46917"/>
                    <a:pt x="5689" y="44622"/>
                    <a:pt x="1308" y="40402"/>
                  </a:cubicBezTo>
                  <a:cubicBezTo>
                    <a:pt x="-3264" y="35925"/>
                    <a:pt x="-5743" y="29677"/>
                    <a:pt x="-5454" y="23257"/>
                  </a:cubicBezTo>
                  <a:cubicBezTo>
                    <a:pt x="-5743" y="16847"/>
                    <a:pt x="-3264" y="10617"/>
                    <a:pt x="1401" y="6207"/>
                  </a:cubicBezTo>
                  <a:cubicBezTo>
                    <a:pt x="5782" y="2026"/>
                    <a:pt x="11596" y="-270"/>
                    <a:pt x="17596" y="-175"/>
                  </a:cubicBezTo>
                  <a:cubicBezTo>
                    <a:pt x="23405" y="-298"/>
                    <a:pt x="29027" y="1702"/>
                    <a:pt x="33409" y="5445"/>
                  </a:cubicBezTo>
                  <a:cubicBezTo>
                    <a:pt x="37790" y="9312"/>
                    <a:pt x="40264" y="15008"/>
                    <a:pt x="39883" y="20876"/>
                  </a:cubicBezTo>
                  <a:close/>
                  <a:moveTo>
                    <a:pt x="3973" y="20018"/>
                  </a:moveTo>
                  <a:lnTo>
                    <a:pt x="30074" y="20018"/>
                  </a:lnTo>
                  <a:cubicBezTo>
                    <a:pt x="30265" y="16685"/>
                    <a:pt x="29027" y="13427"/>
                    <a:pt x="26549" y="11160"/>
                  </a:cubicBezTo>
                  <a:cubicBezTo>
                    <a:pt x="24074" y="9074"/>
                    <a:pt x="20833" y="7988"/>
                    <a:pt x="17596" y="8112"/>
                  </a:cubicBezTo>
                  <a:cubicBezTo>
                    <a:pt x="14168" y="8074"/>
                    <a:pt x="10833" y="9179"/>
                    <a:pt x="8071" y="11256"/>
                  </a:cubicBezTo>
                  <a:cubicBezTo>
                    <a:pt x="5406" y="13341"/>
                    <a:pt x="3880" y="16608"/>
                    <a:pt x="3973" y="20018"/>
                  </a:cubicBezTo>
                  <a:close/>
                </a:path>
              </a:pathLst>
            </a:custGeom>
            <a:solidFill>
              <a:srgbClr val="6D6E71"/>
            </a:solidFill>
            <a:ln w="9525" cap="flat">
              <a:noFill/>
              <a:prstDash val="solid"/>
              <a:miter/>
            </a:ln>
          </p:spPr>
          <p:txBody>
            <a:bodyPr rtlCol="0" anchor="ctr"/>
            <a:lstStyle/>
            <a:p>
              <a:endParaRPr lang="en-US"/>
            </a:p>
          </p:txBody>
        </p:sp>
        <p:sp>
          <p:nvSpPr>
            <p:cNvPr id="941" name="Freeform: Shape 940">
              <a:extLst>
                <a:ext uri="{FF2B5EF4-FFF2-40B4-BE49-F238E27FC236}">
                  <a16:creationId xmlns:a16="http://schemas.microsoft.com/office/drawing/2014/main" id="{07084909-2DF4-4C74-8F60-CC399D855B6D}"/>
                </a:ext>
              </a:extLst>
            </p:cNvPr>
            <p:cNvSpPr/>
            <p:nvPr/>
          </p:nvSpPr>
          <p:spPr>
            <a:xfrm>
              <a:off x="17917857" y="2371425"/>
              <a:ext cx="41959" cy="46782"/>
            </a:xfrm>
            <a:custGeom>
              <a:avLst/>
              <a:gdLst>
                <a:gd name="connsiteX0" fmla="*/ 4048 w 41959"/>
                <a:gd name="connsiteY0" fmla="*/ 21932 h 46782"/>
                <a:gd name="connsiteX1" fmla="*/ 4048 w 41959"/>
                <a:gd name="connsiteY1" fmla="*/ 46602 h 46782"/>
                <a:gd name="connsiteX2" fmla="*/ -5477 w 41959"/>
                <a:gd name="connsiteY2" fmla="*/ 46602 h 46782"/>
                <a:gd name="connsiteX3" fmla="*/ -5477 w 41959"/>
                <a:gd name="connsiteY3" fmla="*/ 977 h 46782"/>
                <a:gd name="connsiteX4" fmla="*/ 4048 w 41959"/>
                <a:gd name="connsiteY4" fmla="*/ 977 h 46782"/>
                <a:gd name="connsiteX5" fmla="*/ 4048 w 41959"/>
                <a:gd name="connsiteY5" fmla="*/ 9359 h 46782"/>
                <a:gd name="connsiteX6" fmla="*/ 19191 w 41959"/>
                <a:gd name="connsiteY6" fmla="*/ -166 h 46782"/>
                <a:gd name="connsiteX7" fmla="*/ 31670 w 41959"/>
                <a:gd name="connsiteY7" fmla="*/ 4597 h 46782"/>
                <a:gd name="connsiteX8" fmla="*/ 36432 w 41959"/>
                <a:gd name="connsiteY8" fmla="*/ 18217 h 46782"/>
                <a:gd name="connsiteX9" fmla="*/ 36432 w 41959"/>
                <a:gd name="connsiteY9" fmla="*/ 46126 h 46782"/>
                <a:gd name="connsiteX10" fmla="*/ 26907 w 41959"/>
                <a:gd name="connsiteY10" fmla="*/ 46126 h 46782"/>
                <a:gd name="connsiteX11" fmla="*/ 26907 w 41959"/>
                <a:gd name="connsiteY11" fmla="*/ 21075 h 46782"/>
                <a:gd name="connsiteX12" fmla="*/ 16433 w 41959"/>
                <a:gd name="connsiteY12" fmla="*/ 8502 h 46782"/>
                <a:gd name="connsiteX13" fmla="*/ 7764 w 41959"/>
                <a:gd name="connsiteY13" fmla="*/ 11836 h 46782"/>
                <a:gd name="connsiteX14" fmla="*/ 4048 w 41959"/>
                <a:gd name="connsiteY14" fmla="*/ 21932 h 46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59" h="46782">
                  <a:moveTo>
                    <a:pt x="4048" y="21932"/>
                  </a:moveTo>
                  <a:lnTo>
                    <a:pt x="4048" y="46602"/>
                  </a:lnTo>
                  <a:lnTo>
                    <a:pt x="-5477" y="46602"/>
                  </a:lnTo>
                  <a:lnTo>
                    <a:pt x="-5477" y="977"/>
                  </a:lnTo>
                  <a:lnTo>
                    <a:pt x="4048" y="977"/>
                  </a:lnTo>
                  <a:lnTo>
                    <a:pt x="4048" y="9359"/>
                  </a:lnTo>
                  <a:cubicBezTo>
                    <a:pt x="6908" y="3597"/>
                    <a:pt x="12717" y="-90"/>
                    <a:pt x="19191" y="-166"/>
                  </a:cubicBezTo>
                  <a:cubicBezTo>
                    <a:pt x="23861" y="-356"/>
                    <a:pt x="28340" y="1368"/>
                    <a:pt x="31670" y="4597"/>
                  </a:cubicBezTo>
                  <a:cubicBezTo>
                    <a:pt x="35004" y="8302"/>
                    <a:pt x="36814" y="13217"/>
                    <a:pt x="36432" y="18217"/>
                  </a:cubicBezTo>
                  <a:lnTo>
                    <a:pt x="36432" y="46126"/>
                  </a:lnTo>
                  <a:lnTo>
                    <a:pt x="26907" y="46126"/>
                  </a:lnTo>
                  <a:lnTo>
                    <a:pt x="26907" y="21075"/>
                  </a:lnTo>
                  <a:cubicBezTo>
                    <a:pt x="26907" y="12693"/>
                    <a:pt x="23387" y="8502"/>
                    <a:pt x="16433" y="8502"/>
                  </a:cubicBezTo>
                  <a:cubicBezTo>
                    <a:pt x="13192" y="8473"/>
                    <a:pt x="10146" y="9664"/>
                    <a:pt x="7764" y="11836"/>
                  </a:cubicBezTo>
                  <a:cubicBezTo>
                    <a:pt x="5095" y="14465"/>
                    <a:pt x="3667" y="18179"/>
                    <a:pt x="4048" y="21932"/>
                  </a:cubicBezTo>
                  <a:close/>
                </a:path>
              </a:pathLst>
            </a:custGeom>
            <a:solidFill>
              <a:srgbClr val="6D6E71"/>
            </a:solidFill>
            <a:ln w="9525" cap="flat">
              <a:noFill/>
              <a:prstDash val="solid"/>
              <a:miter/>
            </a:ln>
          </p:spPr>
          <p:txBody>
            <a:bodyPr rtlCol="0" anchor="ctr"/>
            <a:lstStyle/>
            <a:p>
              <a:endParaRPr lang="en-US"/>
            </a:p>
          </p:txBody>
        </p:sp>
        <p:sp>
          <p:nvSpPr>
            <p:cNvPr id="942" name="Freeform: Shape 941">
              <a:extLst>
                <a:ext uri="{FF2B5EF4-FFF2-40B4-BE49-F238E27FC236}">
                  <a16:creationId xmlns:a16="http://schemas.microsoft.com/office/drawing/2014/main" id="{D0DBE538-8FFA-41E4-9A24-51D5D9F727BE}"/>
                </a:ext>
              </a:extLst>
            </p:cNvPr>
            <p:cNvSpPr/>
            <p:nvPr/>
          </p:nvSpPr>
          <p:spPr>
            <a:xfrm>
              <a:off x="17969771" y="2358294"/>
              <a:ext cx="31718" cy="60580"/>
            </a:xfrm>
            <a:custGeom>
              <a:avLst/>
              <a:gdLst>
                <a:gd name="connsiteX0" fmla="*/ 9857 w 31718"/>
                <a:gd name="connsiteY0" fmla="*/ 21823 h 60580"/>
                <a:gd name="connsiteX1" fmla="*/ 9857 w 31718"/>
                <a:gd name="connsiteY1" fmla="*/ 44968 h 60580"/>
                <a:gd name="connsiteX2" fmla="*/ 11666 w 31718"/>
                <a:gd name="connsiteY2" fmla="*/ 50207 h 60580"/>
                <a:gd name="connsiteX3" fmla="*/ 16429 w 31718"/>
                <a:gd name="connsiteY3" fmla="*/ 52112 h 60580"/>
                <a:gd name="connsiteX4" fmla="*/ 22335 w 31718"/>
                <a:gd name="connsiteY4" fmla="*/ 49064 h 60580"/>
                <a:gd name="connsiteX5" fmla="*/ 26242 w 31718"/>
                <a:gd name="connsiteY5" fmla="*/ 55922 h 60580"/>
                <a:gd name="connsiteX6" fmla="*/ 15094 w 31718"/>
                <a:gd name="connsiteY6" fmla="*/ 60399 h 60580"/>
                <a:gd name="connsiteX7" fmla="*/ 4620 w 31718"/>
                <a:gd name="connsiteY7" fmla="*/ 56208 h 60580"/>
                <a:gd name="connsiteX8" fmla="*/ 332 w 31718"/>
                <a:gd name="connsiteY8" fmla="*/ 44778 h 60580"/>
                <a:gd name="connsiteX9" fmla="*/ 332 w 31718"/>
                <a:gd name="connsiteY9" fmla="*/ 21823 h 60580"/>
                <a:gd name="connsiteX10" fmla="*/ -5477 w 31718"/>
                <a:gd name="connsiteY10" fmla="*/ 21823 h 60580"/>
                <a:gd name="connsiteX11" fmla="*/ -5477 w 31718"/>
                <a:gd name="connsiteY11" fmla="*/ 14108 h 60580"/>
                <a:gd name="connsiteX12" fmla="*/ 332 w 31718"/>
                <a:gd name="connsiteY12" fmla="*/ 14108 h 60580"/>
                <a:gd name="connsiteX13" fmla="*/ 332 w 31718"/>
                <a:gd name="connsiteY13" fmla="*/ -180 h 60580"/>
                <a:gd name="connsiteX14" fmla="*/ 9857 w 31718"/>
                <a:gd name="connsiteY14" fmla="*/ -180 h 60580"/>
                <a:gd name="connsiteX15" fmla="*/ 9857 w 31718"/>
                <a:gd name="connsiteY15" fmla="*/ 14108 h 60580"/>
                <a:gd name="connsiteX16" fmla="*/ 21954 w 31718"/>
                <a:gd name="connsiteY16" fmla="*/ 14108 h 60580"/>
                <a:gd name="connsiteX17" fmla="*/ 21954 w 31718"/>
                <a:gd name="connsiteY17" fmla="*/ 21823 h 6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0">
                  <a:moveTo>
                    <a:pt x="9857" y="21823"/>
                  </a:moveTo>
                  <a:lnTo>
                    <a:pt x="9857" y="44968"/>
                  </a:lnTo>
                  <a:cubicBezTo>
                    <a:pt x="9764" y="46883"/>
                    <a:pt x="10429" y="48769"/>
                    <a:pt x="11666" y="50207"/>
                  </a:cubicBezTo>
                  <a:cubicBezTo>
                    <a:pt x="12903" y="51522"/>
                    <a:pt x="14620" y="52217"/>
                    <a:pt x="16429" y="52112"/>
                  </a:cubicBezTo>
                  <a:cubicBezTo>
                    <a:pt x="18717" y="51950"/>
                    <a:pt x="20908" y="50855"/>
                    <a:pt x="22335" y="49064"/>
                  </a:cubicBezTo>
                  <a:lnTo>
                    <a:pt x="26242" y="55922"/>
                  </a:lnTo>
                  <a:cubicBezTo>
                    <a:pt x="23191" y="58761"/>
                    <a:pt x="19289" y="60361"/>
                    <a:pt x="15094" y="60399"/>
                  </a:cubicBezTo>
                  <a:cubicBezTo>
                    <a:pt x="11192" y="60466"/>
                    <a:pt x="7383" y="58951"/>
                    <a:pt x="4620" y="56208"/>
                  </a:cubicBezTo>
                  <a:cubicBezTo>
                    <a:pt x="1667" y="53150"/>
                    <a:pt x="141" y="49017"/>
                    <a:pt x="332" y="44778"/>
                  </a:cubicBezTo>
                  <a:lnTo>
                    <a:pt x="332" y="21823"/>
                  </a:lnTo>
                  <a:lnTo>
                    <a:pt x="-5477" y="21823"/>
                  </a:lnTo>
                  <a:lnTo>
                    <a:pt x="-5477" y="14108"/>
                  </a:lnTo>
                  <a:lnTo>
                    <a:pt x="332" y="14108"/>
                  </a:lnTo>
                  <a:lnTo>
                    <a:pt x="332" y="-180"/>
                  </a:lnTo>
                  <a:lnTo>
                    <a:pt x="9857" y="-180"/>
                  </a:lnTo>
                  <a:lnTo>
                    <a:pt x="9857" y="14108"/>
                  </a:lnTo>
                  <a:lnTo>
                    <a:pt x="21954" y="14108"/>
                  </a:lnTo>
                  <a:lnTo>
                    <a:pt x="21954" y="21823"/>
                  </a:lnTo>
                  <a:close/>
                </a:path>
              </a:pathLst>
            </a:custGeom>
            <a:solidFill>
              <a:srgbClr val="6D6E71"/>
            </a:solidFill>
            <a:ln w="9525" cap="flat">
              <a:noFill/>
              <a:prstDash val="solid"/>
              <a:miter/>
            </a:ln>
          </p:spPr>
          <p:txBody>
            <a:bodyPr rtlCol="0" anchor="ctr"/>
            <a:lstStyle/>
            <a:p>
              <a:endParaRPr lang="en-US"/>
            </a:p>
          </p:txBody>
        </p:sp>
        <p:sp>
          <p:nvSpPr>
            <p:cNvPr id="943" name="Freeform: Shape 942">
              <a:extLst>
                <a:ext uri="{FF2B5EF4-FFF2-40B4-BE49-F238E27FC236}">
                  <a16:creationId xmlns:a16="http://schemas.microsoft.com/office/drawing/2014/main" id="{5EE20E01-A82A-440A-ACE3-BC662901D7C8}"/>
                </a:ext>
              </a:extLst>
            </p:cNvPr>
            <p:cNvSpPr/>
            <p:nvPr/>
          </p:nvSpPr>
          <p:spPr>
            <a:xfrm>
              <a:off x="18029347" y="2371907"/>
              <a:ext cx="42245" cy="46970"/>
            </a:xfrm>
            <a:custGeom>
              <a:avLst/>
              <a:gdLst>
                <a:gd name="connsiteX0" fmla="*/ 17811 w 42245"/>
                <a:gd name="connsiteY0" fmla="*/ 46786 h 46970"/>
                <a:gd name="connsiteX1" fmla="*/ 1524 w 42245"/>
                <a:gd name="connsiteY1" fmla="*/ 40309 h 46970"/>
                <a:gd name="connsiteX2" fmla="*/ 1524 w 42245"/>
                <a:gd name="connsiteY2" fmla="*/ 6400 h 46970"/>
                <a:gd name="connsiteX3" fmla="*/ 18955 w 42245"/>
                <a:gd name="connsiteY3" fmla="*/ -172 h 46970"/>
                <a:gd name="connsiteX4" fmla="*/ 36387 w 42245"/>
                <a:gd name="connsiteY4" fmla="*/ 6972 h 46970"/>
                <a:gd name="connsiteX5" fmla="*/ 30671 w 42245"/>
                <a:gd name="connsiteY5" fmla="*/ 13925 h 46970"/>
                <a:gd name="connsiteX6" fmla="*/ 18765 w 42245"/>
                <a:gd name="connsiteY6" fmla="*/ 8781 h 46970"/>
                <a:gd name="connsiteX7" fmla="*/ 8384 w 42245"/>
                <a:gd name="connsiteY7" fmla="*/ 12782 h 46970"/>
                <a:gd name="connsiteX8" fmla="*/ 3905 w 42245"/>
                <a:gd name="connsiteY8" fmla="*/ 23069 h 46970"/>
                <a:gd name="connsiteX9" fmla="*/ 18765 w 42245"/>
                <a:gd name="connsiteY9" fmla="*/ 38118 h 46970"/>
                <a:gd name="connsiteX10" fmla="*/ 19053 w 42245"/>
                <a:gd name="connsiteY10" fmla="*/ 38118 h 46970"/>
                <a:gd name="connsiteX11" fmla="*/ 31150 w 42245"/>
                <a:gd name="connsiteY11" fmla="*/ 32213 h 46970"/>
                <a:gd name="connsiteX12" fmla="*/ 36768 w 42245"/>
                <a:gd name="connsiteY12" fmla="*/ 38404 h 46970"/>
                <a:gd name="connsiteX13" fmla="*/ 17811 w 42245"/>
                <a:gd name="connsiteY13" fmla="*/ 46786 h 46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245" h="46970">
                  <a:moveTo>
                    <a:pt x="17811" y="46786"/>
                  </a:moveTo>
                  <a:cubicBezTo>
                    <a:pt x="11719" y="46901"/>
                    <a:pt x="5905" y="44567"/>
                    <a:pt x="1524" y="40309"/>
                  </a:cubicBezTo>
                  <a:cubicBezTo>
                    <a:pt x="-7810" y="30936"/>
                    <a:pt x="-7810" y="15773"/>
                    <a:pt x="1524" y="6400"/>
                  </a:cubicBezTo>
                  <a:cubicBezTo>
                    <a:pt x="6286" y="2028"/>
                    <a:pt x="12477" y="-334"/>
                    <a:pt x="18955" y="-172"/>
                  </a:cubicBezTo>
                  <a:cubicBezTo>
                    <a:pt x="25527" y="-296"/>
                    <a:pt x="31815" y="2285"/>
                    <a:pt x="36387" y="6972"/>
                  </a:cubicBezTo>
                  <a:lnTo>
                    <a:pt x="30671" y="13925"/>
                  </a:lnTo>
                  <a:cubicBezTo>
                    <a:pt x="27434" y="10801"/>
                    <a:pt x="23244" y="8962"/>
                    <a:pt x="18765" y="8781"/>
                  </a:cubicBezTo>
                  <a:cubicBezTo>
                    <a:pt x="14956" y="8734"/>
                    <a:pt x="11240" y="10162"/>
                    <a:pt x="8384" y="12782"/>
                  </a:cubicBezTo>
                  <a:cubicBezTo>
                    <a:pt x="5431" y="15354"/>
                    <a:pt x="3714" y="19135"/>
                    <a:pt x="3905" y="23069"/>
                  </a:cubicBezTo>
                  <a:cubicBezTo>
                    <a:pt x="3812" y="31327"/>
                    <a:pt x="10477" y="38061"/>
                    <a:pt x="18765" y="38118"/>
                  </a:cubicBezTo>
                  <a:cubicBezTo>
                    <a:pt x="18862" y="38118"/>
                    <a:pt x="18955" y="38118"/>
                    <a:pt x="19053" y="38118"/>
                  </a:cubicBezTo>
                  <a:cubicBezTo>
                    <a:pt x="23718" y="37918"/>
                    <a:pt x="28099" y="35775"/>
                    <a:pt x="31150" y="32213"/>
                  </a:cubicBezTo>
                  <a:lnTo>
                    <a:pt x="36768" y="38404"/>
                  </a:lnTo>
                  <a:cubicBezTo>
                    <a:pt x="31908" y="43691"/>
                    <a:pt x="25053" y="46729"/>
                    <a:pt x="17811" y="46786"/>
                  </a:cubicBezTo>
                  <a:close/>
                </a:path>
              </a:pathLst>
            </a:custGeom>
            <a:solidFill>
              <a:srgbClr val="6D6E71"/>
            </a:solidFill>
            <a:ln w="9525" cap="flat">
              <a:noFill/>
              <a:prstDash val="solid"/>
              <a:miter/>
            </a:ln>
          </p:spPr>
          <p:txBody>
            <a:bodyPr rtlCol="0" anchor="ctr"/>
            <a:lstStyle/>
            <a:p>
              <a:endParaRPr lang="en-US"/>
            </a:p>
          </p:txBody>
        </p:sp>
        <p:sp>
          <p:nvSpPr>
            <p:cNvPr id="944" name="Freeform: Shape 943">
              <a:extLst>
                <a:ext uri="{FF2B5EF4-FFF2-40B4-BE49-F238E27FC236}">
                  <a16:creationId xmlns:a16="http://schemas.microsoft.com/office/drawing/2014/main" id="{6458F820-182A-40B8-B57C-3DB0BA10A50C}"/>
                </a:ext>
              </a:extLst>
            </p:cNvPr>
            <p:cNvSpPr/>
            <p:nvPr/>
          </p:nvSpPr>
          <p:spPr>
            <a:xfrm>
              <a:off x="18078054" y="2371895"/>
              <a:ext cx="40641" cy="46990"/>
            </a:xfrm>
            <a:custGeom>
              <a:avLst/>
              <a:gdLst>
                <a:gd name="connsiteX0" fmla="*/ 34924 w 40641"/>
                <a:gd name="connsiteY0" fmla="*/ 46132 h 46990"/>
                <a:gd name="connsiteX1" fmla="*/ 26255 w 40641"/>
                <a:gd name="connsiteY1" fmla="*/ 46132 h 46990"/>
                <a:gd name="connsiteX2" fmla="*/ 26255 w 40641"/>
                <a:gd name="connsiteY2" fmla="*/ 40035 h 46990"/>
                <a:gd name="connsiteX3" fmla="*/ 11018 w 40641"/>
                <a:gd name="connsiteY3" fmla="*/ 46798 h 46990"/>
                <a:gd name="connsiteX4" fmla="*/ -795 w 40641"/>
                <a:gd name="connsiteY4" fmla="*/ 42798 h 46990"/>
                <a:gd name="connsiteX5" fmla="*/ -5464 w 40641"/>
                <a:gd name="connsiteY5" fmla="*/ 32034 h 46990"/>
                <a:gd name="connsiteX6" fmla="*/ -413 w 40641"/>
                <a:gd name="connsiteY6" fmla="*/ 21938 h 46990"/>
                <a:gd name="connsiteX7" fmla="*/ 13018 w 40641"/>
                <a:gd name="connsiteY7" fmla="*/ 18604 h 46990"/>
                <a:gd name="connsiteX8" fmla="*/ 25399 w 40641"/>
                <a:gd name="connsiteY8" fmla="*/ 18604 h 46990"/>
                <a:gd name="connsiteX9" fmla="*/ 25399 w 40641"/>
                <a:gd name="connsiteY9" fmla="*/ 16890 h 46990"/>
                <a:gd name="connsiteX10" fmla="*/ 15302 w 40641"/>
                <a:gd name="connsiteY10" fmla="*/ 7841 h 46990"/>
                <a:gd name="connsiteX11" fmla="*/ 2158 w 40641"/>
                <a:gd name="connsiteY11" fmla="*/ 12413 h 46990"/>
                <a:gd name="connsiteX12" fmla="*/ -2130 w 40641"/>
                <a:gd name="connsiteY12" fmla="*/ 6412 h 46990"/>
                <a:gd name="connsiteX13" fmla="*/ 16920 w 40641"/>
                <a:gd name="connsiteY13" fmla="*/ -160 h 46990"/>
                <a:gd name="connsiteX14" fmla="*/ 30068 w 40641"/>
                <a:gd name="connsiteY14" fmla="*/ 3936 h 46990"/>
                <a:gd name="connsiteX15" fmla="*/ 35115 w 40641"/>
                <a:gd name="connsiteY15" fmla="*/ 16699 h 46990"/>
                <a:gd name="connsiteX16" fmla="*/ 25399 w 40641"/>
                <a:gd name="connsiteY16" fmla="*/ 29177 h 46990"/>
                <a:gd name="connsiteX17" fmla="*/ 25399 w 40641"/>
                <a:gd name="connsiteY17" fmla="*/ 25176 h 46990"/>
                <a:gd name="connsiteX18" fmla="*/ 14637 w 40641"/>
                <a:gd name="connsiteY18" fmla="*/ 25176 h 46990"/>
                <a:gd name="connsiteX19" fmla="*/ 4251 w 40641"/>
                <a:gd name="connsiteY19" fmla="*/ 31749 h 46990"/>
                <a:gd name="connsiteX20" fmla="*/ 6823 w 40641"/>
                <a:gd name="connsiteY20" fmla="*/ 36797 h 46990"/>
                <a:gd name="connsiteX21" fmla="*/ 13967 w 40641"/>
                <a:gd name="connsiteY21" fmla="*/ 38607 h 46990"/>
                <a:gd name="connsiteX22" fmla="*/ 22064 w 40641"/>
                <a:gd name="connsiteY22" fmla="*/ 36035 h 46990"/>
                <a:gd name="connsiteX23" fmla="*/ 25399 w 40641"/>
                <a:gd name="connsiteY23" fmla="*/ 29177 h 4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1" h="46990">
                  <a:moveTo>
                    <a:pt x="34924" y="46132"/>
                  </a:moveTo>
                  <a:lnTo>
                    <a:pt x="26255" y="46132"/>
                  </a:lnTo>
                  <a:lnTo>
                    <a:pt x="26255" y="40035"/>
                  </a:lnTo>
                  <a:cubicBezTo>
                    <a:pt x="22446" y="44512"/>
                    <a:pt x="16827" y="47008"/>
                    <a:pt x="11018" y="46798"/>
                  </a:cubicBezTo>
                  <a:cubicBezTo>
                    <a:pt x="6730" y="46960"/>
                    <a:pt x="2540" y="45531"/>
                    <a:pt x="-795" y="42798"/>
                  </a:cubicBezTo>
                  <a:cubicBezTo>
                    <a:pt x="-3841" y="40093"/>
                    <a:pt x="-5557" y="36140"/>
                    <a:pt x="-5464" y="32034"/>
                  </a:cubicBezTo>
                  <a:cubicBezTo>
                    <a:pt x="-5650" y="28015"/>
                    <a:pt x="-3748" y="24176"/>
                    <a:pt x="-413" y="21938"/>
                  </a:cubicBezTo>
                  <a:cubicBezTo>
                    <a:pt x="3586" y="19519"/>
                    <a:pt x="8256" y="18357"/>
                    <a:pt x="13018" y="18604"/>
                  </a:cubicBezTo>
                  <a:lnTo>
                    <a:pt x="25399" y="18604"/>
                  </a:lnTo>
                  <a:lnTo>
                    <a:pt x="25399" y="16890"/>
                  </a:lnTo>
                  <a:cubicBezTo>
                    <a:pt x="25399" y="10889"/>
                    <a:pt x="22064" y="7841"/>
                    <a:pt x="15302" y="7841"/>
                  </a:cubicBezTo>
                  <a:cubicBezTo>
                    <a:pt x="10539" y="8022"/>
                    <a:pt x="5968" y="9613"/>
                    <a:pt x="2158" y="12413"/>
                  </a:cubicBezTo>
                  <a:lnTo>
                    <a:pt x="-2130" y="6412"/>
                  </a:lnTo>
                  <a:cubicBezTo>
                    <a:pt x="3205" y="2059"/>
                    <a:pt x="9967" y="-274"/>
                    <a:pt x="16920" y="-160"/>
                  </a:cubicBezTo>
                  <a:cubicBezTo>
                    <a:pt x="21683" y="-370"/>
                    <a:pt x="26255" y="1078"/>
                    <a:pt x="30068" y="3936"/>
                  </a:cubicBezTo>
                  <a:cubicBezTo>
                    <a:pt x="33687" y="7165"/>
                    <a:pt x="35496" y="11889"/>
                    <a:pt x="35115" y="16699"/>
                  </a:cubicBezTo>
                  <a:close/>
                  <a:moveTo>
                    <a:pt x="25399" y="29177"/>
                  </a:moveTo>
                  <a:lnTo>
                    <a:pt x="25399" y="25176"/>
                  </a:lnTo>
                  <a:lnTo>
                    <a:pt x="14637" y="25176"/>
                  </a:lnTo>
                  <a:cubicBezTo>
                    <a:pt x="7777" y="25176"/>
                    <a:pt x="4251" y="27367"/>
                    <a:pt x="4251" y="31749"/>
                  </a:cubicBezTo>
                  <a:cubicBezTo>
                    <a:pt x="4158" y="33768"/>
                    <a:pt x="5112" y="35692"/>
                    <a:pt x="6823" y="36797"/>
                  </a:cubicBezTo>
                  <a:cubicBezTo>
                    <a:pt x="8921" y="38130"/>
                    <a:pt x="11493" y="38769"/>
                    <a:pt x="13967" y="38607"/>
                  </a:cubicBezTo>
                  <a:cubicBezTo>
                    <a:pt x="16827" y="38645"/>
                    <a:pt x="19683" y="37750"/>
                    <a:pt x="22064" y="36035"/>
                  </a:cubicBezTo>
                  <a:cubicBezTo>
                    <a:pt x="24255" y="34416"/>
                    <a:pt x="25492" y="31863"/>
                    <a:pt x="25399" y="29177"/>
                  </a:cubicBezTo>
                  <a:close/>
                </a:path>
              </a:pathLst>
            </a:custGeom>
            <a:solidFill>
              <a:srgbClr val="6D6E71"/>
            </a:solidFill>
            <a:ln w="9525" cap="flat">
              <a:noFill/>
              <a:prstDash val="solid"/>
              <a:miter/>
            </a:ln>
          </p:spPr>
          <p:txBody>
            <a:bodyPr rtlCol="0" anchor="ctr"/>
            <a:lstStyle/>
            <a:p>
              <a:endParaRPr lang="en-US"/>
            </a:p>
          </p:txBody>
        </p:sp>
        <p:sp>
          <p:nvSpPr>
            <p:cNvPr id="945" name="Freeform: Shape 944">
              <a:extLst>
                <a:ext uri="{FF2B5EF4-FFF2-40B4-BE49-F238E27FC236}">
                  <a16:creationId xmlns:a16="http://schemas.microsoft.com/office/drawing/2014/main" id="{8A05E2A8-5493-4218-95ED-319AD0F75E5B}"/>
                </a:ext>
              </a:extLst>
            </p:cNvPr>
            <p:cNvSpPr/>
            <p:nvPr/>
          </p:nvSpPr>
          <p:spPr>
            <a:xfrm>
              <a:off x="18127979" y="2372176"/>
              <a:ext cx="36685" cy="46719"/>
            </a:xfrm>
            <a:custGeom>
              <a:avLst/>
              <a:gdLst>
                <a:gd name="connsiteX0" fmla="*/ 31195 w 36685"/>
                <a:gd name="connsiteY0" fmla="*/ 32230 h 46719"/>
                <a:gd name="connsiteX1" fmla="*/ 26433 w 36685"/>
                <a:gd name="connsiteY1" fmla="*/ 42612 h 46719"/>
                <a:gd name="connsiteX2" fmla="*/ 14336 w 36685"/>
                <a:gd name="connsiteY2" fmla="*/ 46517 h 46719"/>
                <a:gd name="connsiteX3" fmla="*/ 4048 w 36685"/>
                <a:gd name="connsiteY3" fmla="*/ 44708 h 46719"/>
                <a:gd name="connsiteX4" fmla="*/ -5477 w 36685"/>
                <a:gd name="connsiteY4" fmla="*/ 39659 h 46719"/>
                <a:gd name="connsiteX5" fmla="*/ -807 w 36685"/>
                <a:gd name="connsiteY5" fmla="*/ 32230 h 46719"/>
                <a:gd name="connsiteX6" fmla="*/ 14620 w 36685"/>
                <a:gd name="connsiteY6" fmla="*/ 38231 h 46719"/>
                <a:gd name="connsiteX7" fmla="*/ 19764 w 36685"/>
                <a:gd name="connsiteY7" fmla="*/ 36707 h 46719"/>
                <a:gd name="connsiteX8" fmla="*/ 21670 w 36685"/>
                <a:gd name="connsiteY8" fmla="*/ 32897 h 46719"/>
                <a:gd name="connsiteX9" fmla="*/ 12145 w 36685"/>
                <a:gd name="connsiteY9" fmla="*/ 26706 h 46719"/>
                <a:gd name="connsiteX10" fmla="*/ 11192 w 36685"/>
                <a:gd name="connsiteY10" fmla="*/ 26706 h 46719"/>
                <a:gd name="connsiteX11" fmla="*/ -3096 w 36685"/>
                <a:gd name="connsiteY11" fmla="*/ 13847 h 46719"/>
                <a:gd name="connsiteX12" fmla="*/ 1858 w 36685"/>
                <a:gd name="connsiteY12" fmla="*/ 3655 h 46719"/>
                <a:gd name="connsiteX13" fmla="*/ 14717 w 36685"/>
                <a:gd name="connsiteY13" fmla="*/ -155 h 46719"/>
                <a:gd name="connsiteX14" fmla="*/ 29577 w 36685"/>
                <a:gd name="connsiteY14" fmla="*/ 4512 h 46719"/>
                <a:gd name="connsiteX15" fmla="*/ 25954 w 36685"/>
                <a:gd name="connsiteY15" fmla="*/ 11561 h 46719"/>
                <a:gd name="connsiteX16" fmla="*/ 13955 w 36685"/>
                <a:gd name="connsiteY16" fmla="*/ 7941 h 46719"/>
                <a:gd name="connsiteX17" fmla="*/ 8336 w 36685"/>
                <a:gd name="connsiteY17" fmla="*/ 9180 h 46719"/>
                <a:gd name="connsiteX18" fmla="*/ 6146 w 36685"/>
                <a:gd name="connsiteY18" fmla="*/ 12894 h 46719"/>
                <a:gd name="connsiteX19" fmla="*/ 8429 w 36685"/>
                <a:gd name="connsiteY19" fmla="*/ 16133 h 46719"/>
                <a:gd name="connsiteX20" fmla="*/ 12717 w 36685"/>
                <a:gd name="connsiteY20" fmla="*/ 17562 h 46719"/>
                <a:gd name="connsiteX21" fmla="*/ 17671 w 36685"/>
                <a:gd name="connsiteY21" fmla="*/ 18990 h 46719"/>
                <a:gd name="connsiteX22" fmla="*/ 21861 w 36685"/>
                <a:gd name="connsiteY22" fmla="*/ 20514 h 46719"/>
                <a:gd name="connsiteX23" fmla="*/ 26145 w 36685"/>
                <a:gd name="connsiteY23" fmla="*/ 22896 h 46719"/>
                <a:gd name="connsiteX24" fmla="*/ 31195 w 36685"/>
                <a:gd name="connsiteY24" fmla="*/ 32230 h 4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5" h="46719">
                  <a:moveTo>
                    <a:pt x="31195" y="32230"/>
                  </a:moveTo>
                  <a:cubicBezTo>
                    <a:pt x="31386" y="36249"/>
                    <a:pt x="29577" y="40107"/>
                    <a:pt x="26433" y="42612"/>
                  </a:cubicBezTo>
                  <a:cubicBezTo>
                    <a:pt x="23005" y="45346"/>
                    <a:pt x="18717" y="46737"/>
                    <a:pt x="14336" y="46517"/>
                  </a:cubicBezTo>
                  <a:cubicBezTo>
                    <a:pt x="10811" y="46499"/>
                    <a:pt x="7383" y="45879"/>
                    <a:pt x="4048" y="44708"/>
                  </a:cubicBezTo>
                  <a:cubicBezTo>
                    <a:pt x="621" y="43622"/>
                    <a:pt x="-2621" y="41917"/>
                    <a:pt x="-5477" y="39659"/>
                  </a:cubicBezTo>
                  <a:lnTo>
                    <a:pt x="-807" y="32230"/>
                  </a:lnTo>
                  <a:cubicBezTo>
                    <a:pt x="3574" y="35859"/>
                    <a:pt x="9001" y="37964"/>
                    <a:pt x="14620" y="38231"/>
                  </a:cubicBezTo>
                  <a:cubicBezTo>
                    <a:pt x="16429" y="38355"/>
                    <a:pt x="18336" y="37812"/>
                    <a:pt x="19764" y="36707"/>
                  </a:cubicBezTo>
                  <a:cubicBezTo>
                    <a:pt x="21001" y="35821"/>
                    <a:pt x="21670" y="34402"/>
                    <a:pt x="21670" y="32897"/>
                  </a:cubicBezTo>
                  <a:cubicBezTo>
                    <a:pt x="21670" y="30611"/>
                    <a:pt x="18619" y="28611"/>
                    <a:pt x="12145" y="26706"/>
                  </a:cubicBezTo>
                  <a:lnTo>
                    <a:pt x="11192" y="26706"/>
                  </a:lnTo>
                  <a:cubicBezTo>
                    <a:pt x="1667" y="24105"/>
                    <a:pt x="-3096" y="19819"/>
                    <a:pt x="-3096" y="13847"/>
                  </a:cubicBezTo>
                  <a:cubicBezTo>
                    <a:pt x="-3189" y="9846"/>
                    <a:pt x="-1379" y="6055"/>
                    <a:pt x="1858" y="3655"/>
                  </a:cubicBezTo>
                  <a:cubicBezTo>
                    <a:pt x="5574" y="959"/>
                    <a:pt x="10146" y="-383"/>
                    <a:pt x="14717" y="-155"/>
                  </a:cubicBezTo>
                  <a:cubicBezTo>
                    <a:pt x="20052" y="-145"/>
                    <a:pt x="25196" y="1483"/>
                    <a:pt x="29577" y="4512"/>
                  </a:cubicBezTo>
                  <a:lnTo>
                    <a:pt x="25954" y="11561"/>
                  </a:lnTo>
                  <a:cubicBezTo>
                    <a:pt x="22433" y="9208"/>
                    <a:pt x="18243" y="7951"/>
                    <a:pt x="13955" y="7941"/>
                  </a:cubicBezTo>
                  <a:cubicBezTo>
                    <a:pt x="11955" y="7827"/>
                    <a:pt x="10048" y="8256"/>
                    <a:pt x="8336" y="9180"/>
                  </a:cubicBezTo>
                  <a:cubicBezTo>
                    <a:pt x="6904" y="9885"/>
                    <a:pt x="6048" y="11332"/>
                    <a:pt x="6146" y="12894"/>
                  </a:cubicBezTo>
                  <a:cubicBezTo>
                    <a:pt x="6146" y="14361"/>
                    <a:pt x="7002" y="15676"/>
                    <a:pt x="8429" y="16133"/>
                  </a:cubicBezTo>
                  <a:cubicBezTo>
                    <a:pt x="9764" y="16809"/>
                    <a:pt x="11192" y="17295"/>
                    <a:pt x="12717" y="17562"/>
                  </a:cubicBezTo>
                  <a:lnTo>
                    <a:pt x="17671" y="18990"/>
                  </a:lnTo>
                  <a:lnTo>
                    <a:pt x="21861" y="20514"/>
                  </a:lnTo>
                  <a:cubicBezTo>
                    <a:pt x="23382" y="21162"/>
                    <a:pt x="24814" y="21962"/>
                    <a:pt x="26145" y="22896"/>
                  </a:cubicBezTo>
                  <a:cubicBezTo>
                    <a:pt x="29386" y="24886"/>
                    <a:pt x="31288" y="28439"/>
                    <a:pt x="31195" y="32230"/>
                  </a:cubicBezTo>
                  <a:close/>
                </a:path>
              </a:pathLst>
            </a:custGeom>
            <a:solidFill>
              <a:srgbClr val="6D6E71"/>
            </a:solidFill>
            <a:ln w="9525" cap="flat">
              <a:noFill/>
              <a:prstDash val="solid"/>
              <a:miter/>
            </a:ln>
          </p:spPr>
          <p:txBody>
            <a:bodyPr rtlCol="0" anchor="ctr"/>
            <a:lstStyle/>
            <a:p>
              <a:endParaRPr lang="en-US"/>
            </a:p>
          </p:txBody>
        </p:sp>
        <p:sp>
          <p:nvSpPr>
            <p:cNvPr id="946" name="Freeform: Shape 945">
              <a:extLst>
                <a:ext uri="{FF2B5EF4-FFF2-40B4-BE49-F238E27FC236}">
                  <a16:creationId xmlns:a16="http://schemas.microsoft.com/office/drawing/2014/main" id="{417B34D7-0115-498C-AD9F-638823C6EE5D}"/>
                </a:ext>
              </a:extLst>
            </p:cNvPr>
            <p:cNvSpPr/>
            <p:nvPr/>
          </p:nvSpPr>
          <p:spPr>
            <a:xfrm>
              <a:off x="18172629" y="2371908"/>
              <a:ext cx="45479" cy="46985"/>
            </a:xfrm>
            <a:custGeom>
              <a:avLst/>
              <a:gdLst>
                <a:gd name="connsiteX0" fmla="*/ 39887 w 45479"/>
                <a:gd name="connsiteY0" fmla="*/ 27545 h 46985"/>
                <a:gd name="connsiteX1" fmla="*/ 4070 w 45479"/>
                <a:gd name="connsiteY1" fmla="*/ 27545 h 46985"/>
                <a:gd name="connsiteX2" fmla="*/ 8642 w 45479"/>
                <a:gd name="connsiteY2" fmla="*/ 35546 h 46985"/>
                <a:gd name="connsiteX3" fmla="*/ 31310 w 45479"/>
                <a:gd name="connsiteY3" fmla="*/ 33165 h 46985"/>
                <a:gd name="connsiteX4" fmla="*/ 36743 w 45479"/>
                <a:gd name="connsiteY4" fmla="*/ 39165 h 46985"/>
                <a:gd name="connsiteX5" fmla="*/ 17693 w 45479"/>
                <a:gd name="connsiteY5" fmla="*/ 46785 h 46985"/>
                <a:gd name="connsiteX6" fmla="*/ 1308 w 45479"/>
                <a:gd name="connsiteY6" fmla="*/ 40404 h 46985"/>
                <a:gd name="connsiteX7" fmla="*/ -5455 w 45479"/>
                <a:gd name="connsiteY7" fmla="*/ 23259 h 46985"/>
                <a:gd name="connsiteX8" fmla="*/ 1405 w 45479"/>
                <a:gd name="connsiteY8" fmla="*/ 6209 h 46985"/>
                <a:gd name="connsiteX9" fmla="*/ 17595 w 45479"/>
                <a:gd name="connsiteY9" fmla="*/ -173 h 46985"/>
                <a:gd name="connsiteX10" fmla="*/ 33408 w 45479"/>
                <a:gd name="connsiteY10" fmla="*/ 5447 h 46985"/>
                <a:gd name="connsiteX11" fmla="*/ 39980 w 45479"/>
                <a:gd name="connsiteY11" fmla="*/ 20877 h 46985"/>
                <a:gd name="connsiteX12" fmla="*/ 4070 w 45479"/>
                <a:gd name="connsiteY12" fmla="*/ 20020 h 46985"/>
                <a:gd name="connsiteX13" fmla="*/ 30264 w 45479"/>
                <a:gd name="connsiteY13" fmla="*/ 20020 h 46985"/>
                <a:gd name="connsiteX14" fmla="*/ 26646 w 45479"/>
                <a:gd name="connsiteY14" fmla="*/ 11162 h 46985"/>
                <a:gd name="connsiteX15" fmla="*/ 17786 w 45479"/>
                <a:gd name="connsiteY15" fmla="*/ 8114 h 46985"/>
                <a:gd name="connsiteX16" fmla="*/ 8261 w 45479"/>
                <a:gd name="connsiteY16" fmla="*/ 11257 h 46985"/>
                <a:gd name="connsiteX17" fmla="*/ 4070 w 45479"/>
                <a:gd name="connsiteY17" fmla="*/ 20020 h 46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79" h="46985">
                  <a:moveTo>
                    <a:pt x="39887" y="27545"/>
                  </a:moveTo>
                  <a:lnTo>
                    <a:pt x="4070" y="27545"/>
                  </a:lnTo>
                  <a:cubicBezTo>
                    <a:pt x="4261" y="30774"/>
                    <a:pt x="5977" y="33717"/>
                    <a:pt x="8642" y="35546"/>
                  </a:cubicBezTo>
                  <a:cubicBezTo>
                    <a:pt x="15786" y="40404"/>
                    <a:pt x="25311" y="39394"/>
                    <a:pt x="31310" y="33165"/>
                  </a:cubicBezTo>
                  <a:lnTo>
                    <a:pt x="36743" y="39165"/>
                  </a:lnTo>
                  <a:cubicBezTo>
                    <a:pt x="31789" y="44299"/>
                    <a:pt x="24836" y="47071"/>
                    <a:pt x="17693" y="46785"/>
                  </a:cubicBezTo>
                  <a:cubicBezTo>
                    <a:pt x="11595" y="46947"/>
                    <a:pt x="5689" y="44652"/>
                    <a:pt x="1308" y="40404"/>
                  </a:cubicBezTo>
                  <a:cubicBezTo>
                    <a:pt x="-3264" y="35927"/>
                    <a:pt x="-5739" y="29679"/>
                    <a:pt x="-5455" y="23259"/>
                  </a:cubicBezTo>
                  <a:cubicBezTo>
                    <a:pt x="-5739" y="16848"/>
                    <a:pt x="-3264" y="10619"/>
                    <a:pt x="1405" y="6209"/>
                  </a:cubicBezTo>
                  <a:cubicBezTo>
                    <a:pt x="5786" y="2028"/>
                    <a:pt x="11595" y="-268"/>
                    <a:pt x="17595" y="-173"/>
                  </a:cubicBezTo>
                  <a:cubicBezTo>
                    <a:pt x="23409" y="-316"/>
                    <a:pt x="29027" y="1685"/>
                    <a:pt x="33408" y="5447"/>
                  </a:cubicBezTo>
                  <a:cubicBezTo>
                    <a:pt x="37887" y="9295"/>
                    <a:pt x="40268" y="14991"/>
                    <a:pt x="39980" y="20877"/>
                  </a:cubicBezTo>
                  <a:close/>
                  <a:moveTo>
                    <a:pt x="4070" y="20020"/>
                  </a:moveTo>
                  <a:lnTo>
                    <a:pt x="30264" y="20020"/>
                  </a:lnTo>
                  <a:cubicBezTo>
                    <a:pt x="30455" y="16667"/>
                    <a:pt x="29120" y="13410"/>
                    <a:pt x="26646" y="11162"/>
                  </a:cubicBezTo>
                  <a:cubicBezTo>
                    <a:pt x="24167" y="9066"/>
                    <a:pt x="21027" y="7981"/>
                    <a:pt x="17786" y="8114"/>
                  </a:cubicBezTo>
                  <a:cubicBezTo>
                    <a:pt x="14358" y="8085"/>
                    <a:pt x="11023" y="9190"/>
                    <a:pt x="8261" y="11257"/>
                  </a:cubicBezTo>
                  <a:cubicBezTo>
                    <a:pt x="5498" y="13324"/>
                    <a:pt x="3977" y="16591"/>
                    <a:pt x="4070" y="20020"/>
                  </a:cubicBezTo>
                  <a:close/>
                </a:path>
              </a:pathLst>
            </a:custGeom>
            <a:solidFill>
              <a:srgbClr val="6D6E71"/>
            </a:solidFill>
            <a:ln w="9525" cap="flat">
              <a:noFill/>
              <a:prstDash val="solid"/>
              <a:miter/>
            </a:ln>
          </p:spPr>
          <p:txBody>
            <a:bodyPr rtlCol="0" anchor="ctr"/>
            <a:lstStyle/>
            <a:p>
              <a:endParaRPr lang="en-US"/>
            </a:p>
          </p:txBody>
        </p:sp>
        <p:sp>
          <p:nvSpPr>
            <p:cNvPr id="947" name="Freeform: Shape 946">
              <a:extLst>
                <a:ext uri="{FF2B5EF4-FFF2-40B4-BE49-F238E27FC236}">
                  <a16:creationId xmlns:a16="http://schemas.microsoft.com/office/drawing/2014/main" id="{3C747282-D12D-46B4-9503-3603683A6CBA}"/>
                </a:ext>
              </a:extLst>
            </p:cNvPr>
            <p:cNvSpPr/>
            <p:nvPr/>
          </p:nvSpPr>
          <p:spPr>
            <a:xfrm>
              <a:off x="17463992" y="2664999"/>
              <a:ext cx="46480" cy="60198"/>
            </a:xfrm>
            <a:custGeom>
              <a:avLst/>
              <a:gdLst>
                <a:gd name="connsiteX0" fmla="*/ 22810 w 46480"/>
                <a:gd name="connsiteY0" fmla="*/ 9345 h 60198"/>
                <a:gd name="connsiteX1" fmla="*/ 22810 w 46480"/>
                <a:gd name="connsiteY1" fmla="*/ 60018 h 60198"/>
                <a:gd name="connsiteX2" fmla="*/ 12717 w 46480"/>
                <a:gd name="connsiteY2" fmla="*/ 60018 h 60198"/>
                <a:gd name="connsiteX3" fmla="*/ 12717 w 46480"/>
                <a:gd name="connsiteY3" fmla="*/ 9345 h 60198"/>
                <a:gd name="connsiteX4" fmla="*/ -5477 w 46480"/>
                <a:gd name="connsiteY4" fmla="*/ 9345 h 60198"/>
                <a:gd name="connsiteX5" fmla="*/ -5477 w 46480"/>
                <a:gd name="connsiteY5" fmla="*/ -180 h 60198"/>
                <a:gd name="connsiteX6" fmla="*/ 41004 w 46480"/>
                <a:gd name="connsiteY6" fmla="*/ -180 h 60198"/>
                <a:gd name="connsiteX7" fmla="*/ 41004 w 46480"/>
                <a:gd name="connsiteY7" fmla="*/ 9345 h 6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480" h="60198">
                  <a:moveTo>
                    <a:pt x="22810" y="9345"/>
                  </a:moveTo>
                  <a:lnTo>
                    <a:pt x="22810" y="60018"/>
                  </a:lnTo>
                  <a:lnTo>
                    <a:pt x="12717" y="60018"/>
                  </a:lnTo>
                  <a:lnTo>
                    <a:pt x="12717" y="9345"/>
                  </a:lnTo>
                  <a:lnTo>
                    <a:pt x="-5477" y="9345"/>
                  </a:lnTo>
                  <a:lnTo>
                    <a:pt x="-5477" y="-180"/>
                  </a:lnTo>
                  <a:lnTo>
                    <a:pt x="41004" y="-180"/>
                  </a:lnTo>
                  <a:lnTo>
                    <a:pt x="41004" y="9345"/>
                  </a:lnTo>
                  <a:close/>
                </a:path>
              </a:pathLst>
            </a:custGeom>
            <a:solidFill>
              <a:srgbClr val="6D6E71"/>
            </a:solidFill>
            <a:ln w="9525" cap="flat">
              <a:noFill/>
              <a:prstDash val="solid"/>
              <a:miter/>
            </a:ln>
          </p:spPr>
          <p:txBody>
            <a:bodyPr rtlCol="0" anchor="ctr"/>
            <a:lstStyle/>
            <a:p>
              <a:endParaRPr lang="en-US"/>
            </a:p>
          </p:txBody>
        </p:sp>
        <p:sp>
          <p:nvSpPr>
            <p:cNvPr id="948" name="Freeform: Shape 947">
              <a:extLst>
                <a:ext uri="{FF2B5EF4-FFF2-40B4-BE49-F238E27FC236}">
                  <a16:creationId xmlns:a16="http://schemas.microsoft.com/office/drawing/2014/main" id="{EBF65764-02D8-46A6-A3A3-264DEE088A4B}"/>
                </a:ext>
              </a:extLst>
            </p:cNvPr>
            <p:cNvSpPr/>
            <p:nvPr/>
          </p:nvSpPr>
          <p:spPr>
            <a:xfrm>
              <a:off x="17520189" y="2661666"/>
              <a:ext cx="41940" cy="63531"/>
            </a:xfrm>
            <a:custGeom>
              <a:avLst/>
              <a:gdLst>
                <a:gd name="connsiteX0" fmla="*/ 4048 w 41940"/>
                <a:gd name="connsiteY0" fmla="*/ 38682 h 63531"/>
                <a:gd name="connsiteX1" fmla="*/ 4048 w 41940"/>
                <a:gd name="connsiteY1" fmla="*/ 63352 h 63531"/>
                <a:gd name="connsiteX2" fmla="*/ -5477 w 41940"/>
                <a:gd name="connsiteY2" fmla="*/ 63352 h 63531"/>
                <a:gd name="connsiteX3" fmla="*/ -5477 w 41940"/>
                <a:gd name="connsiteY3" fmla="*/ -180 h 63531"/>
                <a:gd name="connsiteX4" fmla="*/ 4048 w 41940"/>
                <a:gd name="connsiteY4" fmla="*/ -180 h 63531"/>
                <a:gd name="connsiteX5" fmla="*/ 4048 w 41940"/>
                <a:gd name="connsiteY5" fmla="*/ 26109 h 63531"/>
                <a:gd name="connsiteX6" fmla="*/ 10239 w 41940"/>
                <a:gd name="connsiteY6" fmla="*/ 19441 h 63531"/>
                <a:gd name="connsiteX7" fmla="*/ 19191 w 41940"/>
                <a:gd name="connsiteY7" fmla="*/ 17060 h 63531"/>
                <a:gd name="connsiteX8" fmla="*/ 31670 w 41940"/>
                <a:gd name="connsiteY8" fmla="*/ 21823 h 63531"/>
                <a:gd name="connsiteX9" fmla="*/ 36432 w 41940"/>
                <a:gd name="connsiteY9" fmla="*/ 35443 h 63531"/>
                <a:gd name="connsiteX10" fmla="*/ 36432 w 41940"/>
                <a:gd name="connsiteY10" fmla="*/ 63352 h 63531"/>
                <a:gd name="connsiteX11" fmla="*/ 26907 w 41940"/>
                <a:gd name="connsiteY11" fmla="*/ 63352 h 63531"/>
                <a:gd name="connsiteX12" fmla="*/ 26907 w 41940"/>
                <a:gd name="connsiteY12" fmla="*/ 38301 h 63531"/>
                <a:gd name="connsiteX13" fmla="*/ 16433 w 41940"/>
                <a:gd name="connsiteY13" fmla="*/ 25728 h 63531"/>
                <a:gd name="connsiteX14" fmla="*/ 7764 w 41940"/>
                <a:gd name="connsiteY14" fmla="*/ 29062 h 63531"/>
                <a:gd name="connsiteX15" fmla="*/ 4048 w 41940"/>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63531">
                  <a:moveTo>
                    <a:pt x="4048" y="38682"/>
                  </a:moveTo>
                  <a:lnTo>
                    <a:pt x="4048" y="63352"/>
                  </a:lnTo>
                  <a:lnTo>
                    <a:pt x="-5477" y="63352"/>
                  </a:lnTo>
                  <a:lnTo>
                    <a:pt x="-5477" y="-180"/>
                  </a:lnTo>
                  <a:lnTo>
                    <a:pt x="4048" y="-180"/>
                  </a:lnTo>
                  <a:lnTo>
                    <a:pt x="4048" y="26109"/>
                  </a:lnTo>
                  <a:cubicBezTo>
                    <a:pt x="5383" y="23299"/>
                    <a:pt x="7574" y="20966"/>
                    <a:pt x="10239" y="19441"/>
                  </a:cubicBezTo>
                  <a:cubicBezTo>
                    <a:pt x="12908" y="17841"/>
                    <a:pt x="16052" y="17022"/>
                    <a:pt x="19191" y="17060"/>
                  </a:cubicBezTo>
                  <a:cubicBezTo>
                    <a:pt x="23861" y="16870"/>
                    <a:pt x="28340" y="18594"/>
                    <a:pt x="31670" y="21823"/>
                  </a:cubicBezTo>
                  <a:cubicBezTo>
                    <a:pt x="35004" y="25528"/>
                    <a:pt x="36721" y="30443"/>
                    <a:pt x="36432" y="35443"/>
                  </a:cubicBezTo>
                  <a:lnTo>
                    <a:pt x="36432" y="63352"/>
                  </a:lnTo>
                  <a:lnTo>
                    <a:pt x="26907" y="63352"/>
                  </a:lnTo>
                  <a:lnTo>
                    <a:pt x="26907" y="38301"/>
                  </a:lnTo>
                  <a:cubicBezTo>
                    <a:pt x="26907" y="29919"/>
                    <a:pt x="23387" y="25728"/>
                    <a:pt x="16433" y="25728"/>
                  </a:cubicBezTo>
                  <a:cubicBezTo>
                    <a:pt x="13192" y="25699"/>
                    <a:pt x="10146" y="26890"/>
                    <a:pt x="7764" y="29062"/>
                  </a:cubicBezTo>
                  <a:cubicBezTo>
                    <a:pt x="5192" y="31576"/>
                    <a:pt x="3858" y="35091"/>
                    <a:pt x="4048" y="38682"/>
                  </a:cubicBezTo>
                  <a:close/>
                </a:path>
              </a:pathLst>
            </a:custGeom>
            <a:solidFill>
              <a:srgbClr val="6D6E71"/>
            </a:solidFill>
            <a:ln w="9525" cap="flat">
              <a:noFill/>
              <a:prstDash val="solid"/>
              <a:miter/>
            </a:ln>
          </p:spPr>
          <p:txBody>
            <a:bodyPr rtlCol="0" anchor="ctr"/>
            <a:lstStyle/>
            <a:p>
              <a:endParaRPr lang="en-US"/>
            </a:p>
          </p:txBody>
        </p:sp>
        <p:sp>
          <p:nvSpPr>
            <p:cNvPr id="949" name="Freeform: Shape 948">
              <a:extLst>
                <a:ext uri="{FF2B5EF4-FFF2-40B4-BE49-F238E27FC236}">
                  <a16:creationId xmlns:a16="http://schemas.microsoft.com/office/drawing/2014/main" id="{0EEEA8B9-6925-42AA-807B-0F8434B857F2}"/>
                </a:ext>
              </a:extLst>
            </p:cNvPr>
            <p:cNvSpPr/>
            <p:nvPr/>
          </p:nvSpPr>
          <p:spPr>
            <a:xfrm>
              <a:off x="17572729" y="2678899"/>
              <a:ext cx="45402" cy="46985"/>
            </a:xfrm>
            <a:custGeom>
              <a:avLst/>
              <a:gdLst>
                <a:gd name="connsiteX0" fmla="*/ 39805 w 45402"/>
                <a:gd name="connsiteY0" fmla="*/ 27545 h 46985"/>
                <a:gd name="connsiteX1" fmla="*/ 3994 w 45402"/>
                <a:gd name="connsiteY1" fmla="*/ 27545 h 46985"/>
                <a:gd name="connsiteX2" fmla="*/ 8565 w 45402"/>
                <a:gd name="connsiteY2" fmla="*/ 35546 h 46985"/>
                <a:gd name="connsiteX3" fmla="*/ 31234 w 45402"/>
                <a:gd name="connsiteY3" fmla="*/ 33165 h 46985"/>
                <a:gd name="connsiteX4" fmla="*/ 36661 w 45402"/>
                <a:gd name="connsiteY4" fmla="*/ 39165 h 46985"/>
                <a:gd name="connsiteX5" fmla="*/ 17611 w 45402"/>
                <a:gd name="connsiteY5" fmla="*/ 46785 h 46985"/>
                <a:gd name="connsiteX6" fmla="*/ 1231 w 45402"/>
                <a:gd name="connsiteY6" fmla="*/ 40403 h 46985"/>
                <a:gd name="connsiteX7" fmla="*/ -5438 w 45402"/>
                <a:gd name="connsiteY7" fmla="*/ 23259 h 46985"/>
                <a:gd name="connsiteX8" fmla="*/ 1422 w 45402"/>
                <a:gd name="connsiteY8" fmla="*/ 6209 h 46985"/>
                <a:gd name="connsiteX9" fmla="*/ 17518 w 45402"/>
                <a:gd name="connsiteY9" fmla="*/ -173 h 46985"/>
                <a:gd name="connsiteX10" fmla="*/ 33327 w 45402"/>
                <a:gd name="connsiteY10" fmla="*/ 5447 h 46985"/>
                <a:gd name="connsiteX11" fmla="*/ 39903 w 45402"/>
                <a:gd name="connsiteY11" fmla="*/ 20877 h 46985"/>
                <a:gd name="connsiteX12" fmla="*/ 3994 w 45402"/>
                <a:gd name="connsiteY12" fmla="*/ 20020 h 46985"/>
                <a:gd name="connsiteX13" fmla="*/ 30187 w 45402"/>
                <a:gd name="connsiteY13" fmla="*/ 20020 h 46985"/>
                <a:gd name="connsiteX14" fmla="*/ 26564 w 45402"/>
                <a:gd name="connsiteY14" fmla="*/ 11162 h 46985"/>
                <a:gd name="connsiteX15" fmla="*/ 17709 w 45402"/>
                <a:gd name="connsiteY15" fmla="*/ 8019 h 46985"/>
                <a:gd name="connsiteX16" fmla="*/ 8184 w 45402"/>
                <a:gd name="connsiteY16" fmla="*/ 11257 h 46985"/>
                <a:gd name="connsiteX17" fmla="*/ 3994 w 45402"/>
                <a:gd name="connsiteY17" fmla="*/ 20020 h 46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02" h="46985">
                  <a:moveTo>
                    <a:pt x="39805" y="27545"/>
                  </a:moveTo>
                  <a:lnTo>
                    <a:pt x="3994" y="27545"/>
                  </a:lnTo>
                  <a:cubicBezTo>
                    <a:pt x="4184" y="30774"/>
                    <a:pt x="5896" y="33717"/>
                    <a:pt x="8565" y="35546"/>
                  </a:cubicBezTo>
                  <a:cubicBezTo>
                    <a:pt x="15709" y="40403"/>
                    <a:pt x="25234" y="39394"/>
                    <a:pt x="31234" y="33165"/>
                  </a:cubicBezTo>
                  <a:lnTo>
                    <a:pt x="36661" y="39165"/>
                  </a:lnTo>
                  <a:cubicBezTo>
                    <a:pt x="31708" y="44299"/>
                    <a:pt x="24755" y="47071"/>
                    <a:pt x="17611" y="46785"/>
                  </a:cubicBezTo>
                  <a:cubicBezTo>
                    <a:pt x="11519" y="46947"/>
                    <a:pt x="5612" y="44652"/>
                    <a:pt x="1231" y="40403"/>
                  </a:cubicBezTo>
                  <a:cubicBezTo>
                    <a:pt x="-3341" y="35917"/>
                    <a:pt x="-5820" y="29669"/>
                    <a:pt x="-5438" y="23259"/>
                  </a:cubicBezTo>
                  <a:cubicBezTo>
                    <a:pt x="-5722" y="16848"/>
                    <a:pt x="-3248" y="10619"/>
                    <a:pt x="1422" y="6209"/>
                  </a:cubicBezTo>
                  <a:cubicBezTo>
                    <a:pt x="5705" y="2037"/>
                    <a:pt x="11519" y="-259"/>
                    <a:pt x="17518" y="-173"/>
                  </a:cubicBezTo>
                  <a:cubicBezTo>
                    <a:pt x="23327" y="-316"/>
                    <a:pt x="28946" y="1685"/>
                    <a:pt x="33327" y="5447"/>
                  </a:cubicBezTo>
                  <a:cubicBezTo>
                    <a:pt x="37805" y="9295"/>
                    <a:pt x="40187" y="14991"/>
                    <a:pt x="39903" y="20877"/>
                  </a:cubicBezTo>
                  <a:close/>
                  <a:moveTo>
                    <a:pt x="3994" y="20020"/>
                  </a:moveTo>
                  <a:lnTo>
                    <a:pt x="30187" y="20020"/>
                  </a:lnTo>
                  <a:cubicBezTo>
                    <a:pt x="30378" y="16667"/>
                    <a:pt x="29043" y="13400"/>
                    <a:pt x="26564" y="11162"/>
                  </a:cubicBezTo>
                  <a:cubicBezTo>
                    <a:pt x="24090" y="9038"/>
                    <a:pt x="20946" y="7923"/>
                    <a:pt x="17709" y="8019"/>
                  </a:cubicBezTo>
                  <a:cubicBezTo>
                    <a:pt x="14277" y="8028"/>
                    <a:pt x="10947" y="9161"/>
                    <a:pt x="8184" y="11257"/>
                  </a:cubicBezTo>
                  <a:cubicBezTo>
                    <a:pt x="5421" y="13324"/>
                    <a:pt x="3896" y="16591"/>
                    <a:pt x="3994" y="20020"/>
                  </a:cubicBezTo>
                  <a:close/>
                </a:path>
              </a:pathLst>
            </a:custGeom>
            <a:solidFill>
              <a:srgbClr val="6D6E71"/>
            </a:solidFill>
            <a:ln w="9525" cap="flat">
              <a:noFill/>
              <a:prstDash val="solid"/>
              <a:miter/>
            </a:ln>
          </p:spPr>
          <p:txBody>
            <a:bodyPr rtlCol="0" anchor="ctr"/>
            <a:lstStyle/>
            <a:p>
              <a:endParaRPr lang="en-US"/>
            </a:p>
          </p:txBody>
        </p:sp>
        <p:sp>
          <p:nvSpPr>
            <p:cNvPr id="950" name="Freeform: Shape 949">
              <a:extLst>
                <a:ext uri="{FF2B5EF4-FFF2-40B4-BE49-F238E27FC236}">
                  <a16:creationId xmlns:a16="http://schemas.microsoft.com/office/drawing/2014/main" id="{F98A1306-761F-4467-88B6-1F48E60476EC}"/>
                </a:ext>
              </a:extLst>
            </p:cNvPr>
            <p:cNvSpPr/>
            <p:nvPr/>
          </p:nvSpPr>
          <p:spPr>
            <a:xfrm>
              <a:off x="17628582" y="2679192"/>
              <a:ext cx="24291" cy="46005"/>
            </a:xfrm>
            <a:custGeom>
              <a:avLst/>
              <a:gdLst>
                <a:gd name="connsiteX0" fmla="*/ 18336 w 24291"/>
                <a:gd name="connsiteY0" fmla="*/ 9250 h 46005"/>
                <a:gd name="connsiteX1" fmla="*/ 7671 w 24291"/>
                <a:gd name="connsiteY1" fmla="*/ 13822 h 46005"/>
                <a:gd name="connsiteX2" fmla="*/ 4048 w 24291"/>
                <a:gd name="connsiteY2" fmla="*/ 26299 h 46005"/>
                <a:gd name="connsiteX3" fmla="*/ 4048 w 24291"/>
                <a:gd name="connsiteY3" fmla="*/ 45826 h 46005"/>
                <a:gd name="connsiteX4" fmla="*/ -5477 w 24291"/>
                <a:gd name="connsiteY4" fmla="*/ 45826 h 46005"/>
                <a:gd name="connsiteX5" fmla="*/ -5477 w 24291"/>
                <a:gd name="connsiteY5" fmla="*/ 201 h 46005"/>
                <a:gd name="connsiteX6" fmla="*/ 4048 w 24291"/>
                <a:gd name="connsiteY6" fmla="*/ 201 h 46005"/>
                <a:gd name="connsiteX7" fmla="*/ 4048 w 24291"/>
                <a:gd name="connsiteY7" fmla="*/ 9726 h 46005"/>
                <a:gd name="connsiteX8" fmla="*/ 10336 w 24291"/>
                <a:gd name="connsiteY8" fmla="*/ 2677 h 46005"/>
                <a:gd name="connsiteX9" fmla="*/ 18815 w 24291"/>
                <a:gd name="connsiteY9" fmla="*/ -180 h 46005"/>
                <a:gd name="connsiteX10" fmla="*/ 18815 w 24291"/>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91" h="46005">
                  <a:moveTo>
                    <a:pt x="18336" y="9250"/>
                  </a:moveTo>
                  <a:cubicBezTo>
                    <a:pt x="14243" y="8974"/>
                    <a:pt x="10243" y="10678"/>
                    <a:pt x="7671" y="13822"/>
                  </a:cubicBezTo>
                  <a:cubicBezTo>
                    <a:pt x="5099" y="17460"/>
                    <a:pt x="3858" y="21851"/>
                    <a:pt x="4048" y="26299"/>
                  </a:cubicBezTo>
                  <a:lnTo>
                    <a:pt x="4048" y="45826"/>
                  </a:lnTo>
                  <a:lnTo>
                    <a:pt x="-5477" y="45826"/>
                  </a:lnTo>
                  <a:lnTo>
                    <a:pt x="-5477" y="201"/>
                  </a:lnTo>
                  <a:lnTo>
                    <a:pt x="4048" y="201"/>
                  </a:lnTo>
                  <a:lnTo>
                    <a:pt x="4048" y="9726"/>
                  </a:lnTo>
                  <a:cubicBezTo>
                    <a:pt x="5481" y="6888"/>
                    <a:pt x="7671" y="4459"/>
                    <a:pt x="10336" y="2677"/>
                  </a:cubicBezTo>
                  <a:cubicBezTo>
                    <a:pt x="12815" y="934"/>
                    <a:pt x="15764" y="-56"/>
                    <a:pt x="18815" y="-180"/>
                  </a:cubicBezTo>
                  <a:lnTo>
                    <a:pt x="18815" y="9345"/>
                  </a:lnTo>
                  <a:close/>
                </a:path>
              </a:pathLst>
            </a:custGeom>
            <a:solidFill>
              <a:srgbClr val="6D6E71"/>
            </a:solidFill>
            <a:ln w="9525" cap="flat">
              <a:noFill/>
              <a:prstDash val="solid"/>
              <a:miter/>
            </a:ln>
          </p:spPr>
          <p:txBody>
            <a:bodyPr rtlCol="0" anchor="ctr"/>
            <a:lstStyle/>
            <a:p>
              <a:endParaRPr lang="en-US"/>
            </a:p>
          </p:txBody>
        </p:sp>
        <p:sp>
          <p:nvSpPr>
            <p:cNvPr id="951" name="Freeform: Shape 950">
              <a:extLst>
                <a:ext uri="{FF2B5EF4-FFF2-40B4-BE49-F238E27FC236}">
                  <a16:creationId xmlns:a16="http://schemas.microsoft.com/office/drawing/2014/main" id="{C493D99F-2547-46C3-9430-AD969C002347}"/>
                </a:ext>
              </a:extLst>
            </p:cNvPr>
            <p:cNvSpPr/>
            <p:nvPr/>
          </p:nvSpPr>
          <p:spPr>
            <a:xfrm>
              <a:off x="17658661" y="2678900"/>
              <a:ext cx="45401" cy="46978"/>
            </a:xfrm>
            <a:custGeom>
              <a:avLst/>
              <a:gdLst>
                <a:gd name="connsiteX0" fmla="*/ 39789 w 45401"/>
                <a:gd name="connsiteY0" fmla="*/ 27543 h 46978"/>
                <a:gd name="connsiteX1" fmla="*/ 4070 w 45401"/>
                <a:gd name="connsiteY1" fmla="*/ 27543 h 46978"/>
                <a:gd name="connsiteX2" fmla="*/ 8642 w 45401"/>
                <a:gd name="connsiteY2" fmla="*/ 35544 h 46978"/>
                <a:gd name="connsiteX3" fmla="*/ 18167 w 45401"/>
                <a:gd name="connsiteY3" fmla="*/ 38592 h 46978"/>
                <a:gd name="connsiteX4" fmla="*/ 31120 w 45401"/>
                <a:gd name="connsiteY4" fmla="*/ 33163 h 46978"/>
                <a:gd name="connsiteX5" fmla="*/ 36645 w 45401"/>
                <a:gd name="connsiteY5" fmla="*/ 39164 h 46978"/>
                <a:gd name="connsiteX6" fmla="*/ 17595 w 45401"/>
                <a:gd name="connsiteY6" fmla="*/ 46784 h 46978"/>
                <a:gd name="connsiteX7" fmla="*/ 1308 w 45401"/>
                <a:gd name="connsiteY7" fmla="*/ 40402 h 46978"/>
                <a:gd name="connsiteX8" fmla="*/ -5455 w 45401"/>
                <a:gd name="connsiteY8" fmla="*/ 23257 h 46978"/>
                <a:gd name="connsiteX9" fmla="*/ 1405 w 45401"/>
                <a:gd name="connsiteY9" fmla="*/ 6207 h 46978"/>
                <a:gd name="connsiteX10" fmla="*/ 17595 w 45401"/>
                <a:gd name="connsiteY10" fmla="*/ -175 h 46978"/>
                <a:gd name="connsiteX11" fmla="*/ 33408 w 45401"/>
                <a:gd name="connsiteY11" fmla="*/ 5445 h 46978"/>
                <a:gd name="connsiteX12" fmla="*/ 39887 w 45401"/>
                <a:gd name="connsiteY12" fmla="*/ 20876 h 46978"/>
                <a:gd name="connsiteX13" fmla="*/ 4070 w 45401"/>
                <a:gd name="connsiteY13" fmla="*/ 20018 h 46978"/>
                <a:gd name="connsiteX14" fmla="*/ 30264 w 45401"/>
                <a:gd name="connsiteY14" fmla="*/ 20018 h 46978"/>
                <a:gd name="connsiteX15" fmla="*/ 26646 w 45401"/>
                <a:gd name="connsiteY15" fmla="*/ 11160 h 46978"/>
                <a:gd name="connsiteX16" fmla="*/ 17786 w 45401"/>
                <a:gd name="connsiteY16" fmla="*/ 8017 h 46978"/>
                <a:gd name="connsiteX17" fmla="*/ 8261 w 45401"/>
                <a:gd name="connsiteY17" fmla="*/ 11255 h 46978"/>
                <a:gd name="connsiteX18" fmla="*/ 4070 w 45401"/>
                <a:gd name="connsiteY18" fmla="*/ 20018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01" h="46978">
                  <a:moveTo>
                    <a:pt x="39789" y="27543"/>
                  </a:moveTo>
                  <a:lnTo>
                    <a:pt x="4070" y="27543"/>
                  </a:lnTo>
                  <a:cubicBezTo>
                    <a:pt x="4261" y="30791"/>
                    <a:pt x="5879" y="33772"/>
                    <a:pt x="8642" y="35544"/>
                  </a:cubicBezTo>
                  <a:cubicBezTo>
                    <a:pt x="11405" y="37544"/>
                    <a:pt x="14739" y="38611"/>
                    <a:pt x="18167" y="38592"/>
                  </a:cubicBezTo>
                  <a:cubicBezTo>
                    <a:pt x="23120" y="38916"/>
                    <a:pt x="27883" y="36906"/>
                    <a:pt x="31120" y="33163"/>
                  </a:cubicBezTo>
                  <a:lnTo>
                    <a:pt x="36645" y="39164"/>
                  </a:lnTo>
                  <a:cubicBezTo>
                    <a:pt x="31599" y="44269"/>
                    <a:pt x="24739" y="47031"/>
                    <a:pt x="17595" y="46784"/>
                  </a:cubicBezTo>
                  <a:cubicBezTo>
                    <a:pt x="11498" y="46917"/>
                    <a:pt x="5689" y="44622"/>
                    <a:pt x="1308" y="40402"/>
                  </a:cubicBezTo>
                  <a:cubicBezTo>
                    <a:pt x="-3264" y="35925"/>
                    <a:pt x="-5739" y="29677"/>
                    <a:pt x="-5455" y="23257"/>
                  </a:cubicBezTo>
                  <a:cubicBezTo>
                    <a:pt x="-5739" y="16846"/>
                    <a:pt x="-3264" y="10617"/>
                    <a:pt x="1405" y="6207"/>
                  </a:cubicBezTo>
                  <a:cubicBezTo>
                    <a:pt x="5786" y="2026"/>
                    <a:pt x="11595" y="-270"/>
                    <a:pt x="17595" y="-175"/>
                  </a:cubicBezTo>
                  <a:cubicBezTo>
                    <a:pt x="23404" y="-298"/>
                    <a:pt x="29027" y="1702"/>
                    <a:pt x="33408" y="5445"/>
                  </a:cubicBezTo>
                  <a:cubicBezTo>
                    <a:pt x="37789" y="9312"/>
                    <a:pt x="40263" y="15008"/>
                    <a:pt x="39887" y="20876"/>
                  </a:cubicBezTo>
                  <a:close/>
                  <a:moveTo>
                    <a:pt x="4070" y="20018"/>
                  </a:moveTo>
                  <a:lnTo>
                    <a:pt x="30264" y="20018"/>
                  </a:lnTo>
                  <a:cubicBezTo>
                    <a:pt x="30455" y="16666"/>
                    <a:pt x="29120" y="13398"/>
                    <a:pt x="26646" y="11160"/>
                  </a:cubicBezTo>
                  <a:cubicBezTo>
                    <a:pt x="24167" y="9036"/>
                    <a:pt x="21023" y="7922"/>
                    <a:pt x="17786" y="8017"/>
                  </a:cubicBezTo>
                  <a:cubicBezTo>
                    <a:pt x="14358" y="8026"/>
                    <a:pt x="11023" y="9160"/>
                    <a:pt x="8261" y="11255"/>
                  </a:cubicBezTo>
                  <a:cubicBezTo>
                    <a:pt x="5498" y="13322"/>
                    <a:pt x="3977" y="16589"/>
                    <a:pt x="4070" y="20018"/>
                  </a:cubicBezTo>
                  <a:close/>
                </a:path>
              </a:pathLst>
            </a:custGeom>
            <a:solidFill>
              <a:srgbClr val="6D6E71"/>
            </a:solidFill>
            <a:ln w="9525" cap="flat">
              <a:noFill/>
              <a:prstDash val="solid"/>
              <a:miter/>
            </a:ln>
          </p:spPr>
          <p:txBody>
            <a:bodyPr rtlCol="0" anchor="ctr"/>
            <a:lstStyle/>
            <a:p>
              <a:endParaRPr lang="en-US"/>
            </a:p>
          </p:txBody>
        </p:sp>
        <p:sp>
          <p:nvSpPr>
            <p:cNvPr id="952" name="Freeform: Shape 951">
              <a:extLst>
                <a:ext uri="{FF2B5EF4-FFF2-40B4-BE49-F238E27FC236}">
                  <a16:creationId xmlns:a16="http://schemas.microsoft.com/office/drawing/2014/main" id="{D3CEEF2F-BFF9-45EE-900E-6F169C20E0F8}"/>
                </a:ext>
              </a:extLst>
            </p:cNvPr>
            <p:cNvSpPr/>
            <p:nvPr/>
          </p:nvSpPr>
          <p:spPr>
            <a:xfrm>
              <a:off x="17736789" y="2660147"/>
              <a:ext cx="12189" cy="65050"/>
            </a:xfrm>
            <a:custGeom>
              <a:avLst/>
              <a:gdLst>
                <a:gd name="connsiteX0" fmla="*/ -3668 w 12189"/>
                <a:gd name="connsiteY0" fmla="*/ 10197 h 65050"/>
                <a:gd name="connsiteX1" fmla="*/ -5477 w 12189"/>
                <a:gd name="connsiteY1" fmla="*/ 5910 h 65050"/>
                <a:gd name="connsiteX2" fmla="*/ -3668 w 12189"/>
                <a:gd name="connsiteY2" fmla="*/ 1624 h 65050"/>
                <a:gd name="connsiteX3" fmla="*/ 4806 w 12189"/>
                <a:gd name="connsiteY3" fmla="*/ 1539 h 65050"/>
                <a:gd name="connsiteX4" fmla="*/ 4904 w 12189"/>
                <a:gd name="connsiteY4" fmla="*/ 1624 h 65050"/>
                <a:gd name="connsiteX5" fmla="*/ 6713 w 12189"/>
                <a:gd name="connsiteY5" fmla="*/ 5910 h 65050"/>
                <a:gd name="connsiteX6" fmla="*/ 4904 w 12189"/>
                <a:gd name="connsiteY6" fmla="*/ 10197 h 65050"/>
                <a:gd name="connsiteX7" fmla="*/ -3575 w 12189"/>
                <a:gd name="connsiteY7" fmla="*/ 10282 h 65050"/>
                <a:gd name="connsiteX8" fmla="*/ -3668 w 12189"/>
                <a:gd name="connsiteY8" fmla="*/ 10197 h 65050"/>
                <a:gd name="connsiteX9" fmla="*/ 5285 w 12189"/>
                <a:gd name="connsiteY9" fmla="*/ 64870 h 65050"/>
                <a:gd name="connsiteX10" fmla="*/ -4240 w 12189"/>
                <a:gd name="connsiteY10" fmla="*/ 64870 h 65050"/>
                <a:gd name="connsiteX11" fmla="*/ -4240 w 12189"/>
                <a:gd name="connsiteY11" fmla="*/ 19246 h 65050"/>
                <a:gd name="connsiteX12" fmla="*/ 5285 w 12189"/>
                <a:gd name="connsiteY12" fmla="*/ 19246 h 6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89" h="65050">
                  <a:moveTo>
                    <a:pt x="-3668" y="10197"/>
                  </a:moveTo>
                  <a:cubicBezTo>
                    <a:pt x="-4812" y="9082"/>
                    <a:pt x="-5477" y="7530"/>
                    <a:pt x="-5477" y="5910"/>
                  </a:cubicBezTo>
                  <a:cubicBezTo>
                    <a:pt x="-5477" y="4291"/>
                    <a:pt x="-4812" y="2729"/>
                    <a:pt x="-3668" y="1624"/>
                  </a:cubicBezTo>
                  <a:cubicBezTo>
                    <a:pt x="-1384" y="-748"/>
                    <a:pt x="2425" y="-786"/>
                    <a:pt x="4806" y="1539"/>
                  </a:cubicBezTo>
                  <a:cubicBezTo>
                    <a:pt x="4806" y="1567"/>
                    <a:pt x="4904" y="1595"/>
                    <a:pt x="4904" y="1624"/>
                  </a:cubicBezTo>
                  <a:cubicBezTo>
                    <a:pt x="6141" y="2729"/>
                    <a:pt x="6713" y="4291"/>
                    <a:pt x="6713" y="5910"/>
                  </a:cubicBezTo>
                  <a:cubicBezTo>
                    <a:pt x="6713" y="7530"/>
                    <a:pt x="6048" y="9082"/>
                    <a:pt x="4904" y="10197"/>
                  </a:cubicBezTo>
                  <a:cubicBezTo>
                    <a:pt x="2616" y="12568"/>
                    <a:pt x="-1193" y="12606"/>
                    <a:pt x="-3575" y="10282"/>
                  </a:cubicBezTo>
                  <a:cubicBezTo>
                    <a:pt x="-3575" y="10254"/>
                    <a:pt x="-3668" y="10225"/>
                    <a:pt x="-3668" y="10197"/>
                  </a:cubicBezTo>
                  <a:close/>
                  <a:moveTo>
                    <a:pt x="5285" y="64870"/>
                  </a:moveTo>
                  <a:lnTo>
                    <a:pt x="-4240" y="64870"/>
                  </a:lnTo>
                  <a:lnTo>
                    <a:pt x="-4240" y="19246"/>
                  </a:lnTo>
                  <a:lnTo>
                    <a:pt x="5285" y="19246"/>
                  </a:lnTo>
                  <a:close/>
                </a:path>
              </a:pathLst>
            </a:custGeom>
            <a:solidFill>
              <a:srgbClr val="6D6E71"/>
            </a:solidFill>
            <a:ln w="9525" cap="flat">
              <a:noFill/>
              <a:prstDash val="solid"/>
              <a:miter/>
            </a:ln>
          </p:spPr>
          <p:txBody>
            <a:bodyPr rtlCol="0" anchor="ctr"/>
            <a:lstStyle/>
            <a:p>
              <a:endParaRPr lang="en-US"/>
            </a:p>
          </p:txBody>
        </p:sp>
        <p:sp>
          <p:nvSpPr>
            <p:cNvPr id="953" name="Freeform: Shape 952">
              <a:extLst>
                <a:ext uri="{FF2B5EF4-FFF2-40B4-BE49-F238E27FC236}">
                  <a16:creationId xmlns:a16="http://schemas.microsoft.com/office/drawing/2014/main" id="{FFDFC9EE-02AE-4E6F-BF9D-C15F18B172C5}"/>
                </a:ext>
              </a:extLst>
            </p:cNvPr>
            <p:cNvSpPr/>
            <p:nvPr/>
          </p:nvSpPr>
          <p:spPr>
            <a:xfrm>
              <a:off x="17757267" y="2679167"/>
              <a:ext cx="36686" cy="46716"/>
            </a:xfrm>
            <a:custGeom>
              <a:avLst/>
              <a:gdLst>
                <a:gd name="connsiteX0" fmla="*/ 31195 w 36686"/>
                <a:gd name="connsiteY0" fmla="*/ 32230 h 46716"/>
                <a:gd name="connsiteX1" fmla="*/ 26526 w 36686"/>
                <a:gd name="connsiteY1" fmla="*/ 42612 h 46716"/>
                <a:gd name="connsiteX2" fmla="*/ 14429 w 36686"/>
                <a:gd name="connsiteY2" fmla="*/ 46517 h 46716"/>
                <a:gd name="connsiteX3" fmla="*/ 4048 w 36686"/>
                <a:gd name="connsiteY3" fmla="*/ 44708 h 46716"/>
                <a:gd name="connsiteX4" fmla="*/ -5477 w 36686"/>
                <a:gd name="connsiteY4" fmla="*/ 39659 h 46716"/>
                <a:gd name="connsiteX5" fmla="*/ -812 w 36686"/>
                <a:gd name="connsiteY5" fmla="*/ 32230 h 46716"/>
                <a:gd name="connsiteX6" fmla="*/ 14620 w 36686"/>
                <a:gd name="connsiteY6" fmla="*/ 38231 h 46716"/>
                <a:gd name="connsiteX7" fmla="*/ 19764 w 36686"/>
                <a:gd name="connsiteY7" fmla="*/ 36707 h 46716"/>
                <a:gd name="connsiteX8" fmla="*/ 21573 w 36686"/>
                <a:gd name="connsiteY8" fmla="*/ 32897 h 46716"/>
                <a:gd name="connsiteX9" fmla="*/ 12048 w 36686"/>
                <a:gd name="connsiteY9" fmla="*/ 26706 h 46716"/>
                <a:gd name="connsiteX10" fmla="*/ 11001 w 36686"/>
                <a:gd name="connsiteY10" fmla="*/ 26706 h 46716"/>
                <a:gd name="connsiteX11" fmla="*/ -3193 w 36686"/>
                <a:gd name="connsiteY11" fmla="*/ 13847 h 46716"/>
                <a:gd name="connsiteX12" fmla="*/ 1760 w 36686"/>
                <a:gd name="connsiteY12" fmla="*/ 3655 h 46716"/>
                <a:gd name="connsiteX13" fmla="*/ 14527 w 36686"/>
                <a:gd name="connsiteY13" fmla="*/ -155 h 46716"/>
                <a:gd name="connsiteX14" fmla="*/ 29479 w 36686"/>
                <a:gd name="connsiteY14" fmla="*/ 4512 h 46716"/>
                <a:gd name="connsiteX15" fmla="*/ 25861 w 36686"/>
                <a:gd name="connsiteY15" fmla="*/ 11561 h 46716"/>
                <a:gd name="connsiteX16" fmla="*/ 13764 w 36686"/>
                <a:gd name="connsiteY16" fmla="*/ 7941 h 46716"/>
                <a:gd name="connsiteX17" fmla="*/ 8239 w 36686"/>
                <a:gd name="connsiteY17" fmla="*/ 9179 h 46716"/>
                <a:gd name="connsiteX18" fmla="*/ 6048 w 36686"/>
                <a:gd name="connsiteY18" fmla="*/ 12894 h 46716"/>
                <a:gd name="connsiteX19" fmla="*/ 8239 w 36686"/>
                <a:gd name="connsiteY19" fmla="*/ 16133 h 46716"/>
                <a:gd name="connsiteX20" fmla="*/ 12620 w 36686"/>
                <a:gd name="connsiteY20" fmla="*/ 17561 h 46716"/>
                <a:gd name="connsiteX21" fmla="*/ 17573 w 36686"/>
                <a:gd name="connsiteY21" fmla="*/ 18990 h 46716"/>
                <a:gd name="connsiteX22" fmla="*/ 21670 w 36686"/>
                <a:gd name="connsiteY22" fmla="*/ 20514 h 46716"/>
                <a:gd name="connsiteX23" fmla="*/ 26052 w 36686"/>
                <a:gd name="connsiteY23" fmla="*/ 22895 h 46716"/>
                <a:gd name="connsiteX24" fmla="*/ 31195 w 36686"/>
                <a:gd name="connsiteY24" fmla="*/ 32230 h 46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6" h="46716">
                  <a:moveTo>
                    <a:pt x="31195" y="32230"/>
                  </a:moveTo>
                  <a:cubicBezTo>
                    <a:pt x="31386" y="36231"/>
                    <a:pt x="29670" y="40088"/>
                    <a:pt x="26526" y="42612"/>
                  </a:cubicBezTo>
                  <a:cubicBezTo>
                    <a:pt x="23098" y="45336"/>
                    <a:pt x="18810" y="46717"/>
                    <a:pt x="14429" y="46517"/>
                  </a:cubicBezTo>
                  <a:cubicBezTo>
                    <a:pt x="10904" y="46498"/>
                    <a:pt x="7383" y="45889"/>
                    <a:pt x="4048" y="44708"/>
                  </a:cubicBezTo>
                  <a:cubicBezTo>
                    <a:pt x="621" y="43612"/>
                    <a:pt x="-2621" y="41907"/>
                    <a:pt x="-5477" y="39659"/>
                  </a:cubicBezTo>
                  <a:lnTo>
                    <a:pt x="-812" y="32230"/>
                  </a:lnTo>
                  <a:cubicBezTo>
                    <a:pt x="3476" y="35888"/>
                    <a:pt x="8904" y="38002"/>
                    <a:pt x="14620" y="38231"/>
                  </a:cubicBezTo>
                  <a:cubicBezTo>
                    <a:pt x="16429" y="38326"/>
                    <a:pt x="18238" y="37783"/>
                    <a:pt x="19764" y="36707"/>
                  </a:cubicBezTo>
                  <a:cubicBezTo>
                    <a:pt x="20908" y="35811"/>
                    <a:pt x="21670" y="34383"/>
                    <a:pt x="21573" y="32897"/>
                  </a:cubicBezTo>
                  <a:cubicBezTo>
                    <a:pt x="21573" y="30611"/>
                    <a:pt x="18619" y="28610"/>
                    <a:pt x="12048" y="26706"/>
                  </a:cubicBezTo>
                  <a:lnTo>
                    <a:pt x="11001" y="26706"/>
                  </a:lnTo>
                  <a:cubicBezTo>
                    <a:pt x="1476" y="24134"/>
                    <a:pt x="-3193" y="19848"/>
                    <a:pt x="-3193" y="13847"/>
                  </a:cubicBezTo>
                  <a:cubicBezTo>
                    <a:pt x="-3286" y="9837"/>
                    <a:pt x="-1477" y="6017"/>
                    <a:pt x="1760" y="3655"/>
                  </a:cubicBezTo>
                  <a:cubicBezTo>
                    <a:pt x="5476" y="960"/>
                    <a:pt x="9955" y="-384"/>
                    <a:pt x="14527" y="-155"/>
                  </a:cubicBezTo>
                  <a:cubicBezTo>
                    <a:pt x="19861" y="-136"/>
                    <a:pt x="25098" y="1493"/>
                    <a:pt x="29479" y="4512"/>
                  </a:cubicBezTo>
                  <a:lnTo>
                    <a:pt x="25861" y="11561"/>
                  </a:lnTo>
                  <a:cubicBezTo>
                    <a:pt x="22242" y="9199"/>
                    <a:pt x="18047" y="7941"/>
                    <a:pt x="13764" y="7941"/>
                  </a:cubicBezTo>
                  <a:cubicBezTo>
                    <a:pt x="11857" y="7827"/>
                    <a:pt x="9955" y="8256"/>
                    <a:pt x="8239" y="9179"/>
                  </a:cubicBezTo>
                  <a:cubicBezTo>
                    <a:pt x="6811" y="9846"/>
                    <a:pt x="5950" y="11323"/>
                    <a:pt x="6048" y="12894"/>
                  </a:cubicBezTo>
                  <a:cubicBezTo>
                    <a:pt x="6048" y="14323"/>
                    <a:pt x="6904" y="15619"/>
                    <a:pt x="8239" y="16133"/>
                  </a:cubicBezTo>
                  <a:cubicBezTo>
                    <a:pt x="9666" y="16780"/>
                    <a:pt x="11094" y="17257"/>
                    <a:pt x="12620" y="17561"/>
                  </a:cubicBezTo>
                  <a:lnTo>
                    <a:pt x="17573" y="18990"/>
                  </a:lnTo>
                  <a:lnTo>
                    <a:pt x="21670" y="20514"/>
                  </a:lnTo>
                  <a:cubicBezTo>
                    <a:pt x="23191" y="21162"/>
                    <a:pt x="24717" y="21962"/>
                    <a:pt x="26052" y="22895"/>
                  </a:cubicBezTo>
                  <a:cubicBezTo>
                    <a:pt x="29289" y="24877"/>
                    <a:pt x="31288" y="28430"/>
                    <a:pt x="31195" y="32230"/>
                  </a:cubicBezTo>
                  <a:close/>
                </a:path>
              </a:pathLst>
            </a:custGeom>
            <a:solidFill>
              <a:srgbClr val="6D6E71"/>
            </a:solidFill>
            <a:ln w="9525" cap="flat">
              <a:noFill/>
              <a:prstDash val="solid"/>
              <a:miter/>
            </a:ln>
          </p:spPr>
          <p:txBody>
            <a:bodyPr rtlCol="0" anchor="ctr"/>
            <a:lstStyle/>
            <a:p>
              <a:endParaRPr lang="en-US"/>
            </a:p>
          </p:txBody>
        </p:sp>
        <p:sp>
          <p:nvSpPr>
            <p:cNvPr id="954" name="Freeform: Shape 953">
              <a:extLst>
                <a:ext uri="{FF2B5EF4-FFF2-40B4-BE49-F238E27FC236}">
                  <a16:creationId xmlns:a16="http://schemas.microsoft.com/office/drawing/2014/main" id="{ADE77893-1DF7-47F3-BBD4-C0D13979D996}"/>
                </a:ext>
              </a:extLst>
            </p:cNvPr>
            <p:cNvSpPr/>
            <p:nvPr/>
          </p:nvSpPr>
          <p:spPr>
            <a:xfrm>
              <a:off x="17828416" y="2678892"/>
              <a:ext cx="41966" cy="46305"/>
            </a:xfrm>
            <a:custGeom>
              <a:avLst/>
              <a:gdLst>
                <a:gd name="connsiteX0" fmla="*/ 4048 w 41966"/>
                <a:gd name="connsiteY0" fmla="*/ 21456 h 46305"/>
                <a:gd name="connsiteX1" fmla="*/ 4048 w 41966"/>
                <a:gd name="connsiteY1" fmla="*/ 46126 h 46305"/>
                <a:gd name="connsiteX2" fmla="*/ -5477 w 41966"/>
                <a:gd name="connsiteY2" fmla="*/ 46126 h 46305"/>
                <a:gd name="connsiteX3" fmla="*/ -5477 w 41966"/>
                <a:gd name="connsiteY3" fmla="*/ 501 h 46305"/>
                <a:gd name="connsiteX4" fmla="*/ 4048 w 41966"/>
                <a:gd name="connsiteY4" fmla="*/ 501 h 46305"/>
                <a:gd name="connsiteX5" fmla="*/ 4048 w 41966"/>
                <a:gd name="connsiteY5" fmla="*/ 8883 h 46305"/>
                <a:gd name="connsiteX6" fmla="*/ 19196 w 41966"/>
                <a:gd name="connsiteY6" fmla="*/ -166 h 46305"/>
                <a:gd name="connsiteX7" fmla="*/ 31674 w 41966"/>
                <a:gd name="connsiteY7" fmla="*/ 4597 h 46305"/>
                <a:gd name="connsiteX8" fmla="*/ 36437 w 41966"/>
                <a:gd name="connsiteY8" fmla="*/ 18217 h 46305"/>
                <a:gd name="connsiteX9" fmla="*/ 36437 w 41966"/>
                <a:gd name="connsiteY9" fmla="*/ 46126 h 46305"/>
                <a:gd name="connsiteX10" fmla="*/ 26912 w 41966"/>
                <a:gd name="connsiteY10" fmla="*/ 46126 h 46305"/>
                <a:gd name="connsiteX11" fmla="*/ 26912 w 41966"/>
                <a:gd name="connsiteY11" fmla="*/ 21075 h 46305"/>
                <a:gd name="connsiteX12" fmla="*/ 16527 w 41966"/>
                <a:gd name="connsiteY12" fmla="*/ 8502 h 46305"/>
                <a:gd name="connsiteX13" fmla="*/ 7862 w 41966"/>
                <a:gd name="connsiteY13" fmla="*/ 11836 h 46305"/>
                <a:gd name="connsiteX14" fmla="*/ 4048 w 41966"/>
                <a:gd name="connsiteY14" fmla="*/ 21456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6" h="46305">
                  <a:moveTo>
                    <a:pt x="4048" y="21456"/>
                  </a:moveTo>
                  <a:lnTo>
                    <a:pt x="4048" y="46126"/>
                  </a:lnTo>
                  <a:lnTo>
                    <a:pt x="-5477" y="46126"/>
                  </a:lnTo>
                  <a:lnTo>
                    <a:pt x="-5477" y="501"/>
                  </a:lnTo>
                  <a:lnTo>
                    <a:pt x="4048" y="501"/>
                  </a:lnTo>
                  <a:lnTo>
                    <a:pt x="4048" y="8883"/>
                  </a:lnTo>
                  <a:cubicBezTo>
                    <a:pt x="7002" y="3301"/>
                    <a:pt x="12908" y="-175"/>
                    <a:pt x="19196" y="-166"/>
                  </a:cubicBezTo>
                  <a:cubicBezTo>
                    <a:pt x="23861" y="-356"/>
                    <a:pt x="28340" y="1368"/>
                    <a:pt x="31674" y="4597"/>
                  </a:cubicBezTo>
                  <a:cubicBezTo>
                    <a:pt x="35102" y="8273"/>
                    <a:pt x="36818" y="13207"/>
                    <a:pt x="36437" y="18217"/>
                  </a:cubicBezTo>
                  <a:lnTo>
                    <a:pt x="36437" y="46126"/>
                  </a:lnTo>
                  <a:lnTo>
                    <a:pt x="26912" y="46126"/>
                  </a:lnTo>
                  <a:lnTo>
                    <a:pt x="26912" y="21075"/>
                  </a:lnTo>
                  <a:cubicBezTo>
                    <a:pt x="26912" y="12693"/>
                    <a:pt x="23480" y="8502"/>
                    <a:pt x="16527" y="8502"/>
                  </a:cubicBezTo>
                  <a:cubicBezTo>
                    <a:pt x="13289" y="8454"/>
                    <a:pt x="10243" y="9655"/>
                    <a:pt x="7862" y="11836"/>
                  </a:cubicBezTo>
                  <a:cubicBezTo>
                    <a:pt x="5192" y="14312"/>
                    <a:pt x="3764" y="17836"/>
                    <a:pt x="4048" y="21456"/>
                  </a:cubicBezTo>
                  <a:close/>
                </a:path>
              </a:pathLst>
            </a:custGeom>
            <a:solidFill>
              <a:srgbClr val="6D6E71"/>
            </a:solidFill>
            <a:ln w="9525" cap="flat">
              <a:noFill/>
              <a:prstDash val="solid"/>
              <a:miter/>
            </a:ln>
          </p:spPr>
          <p:txBody>
            <a:bodyPr rtlCol="0" anchor="ctr"/>
            <a:lstStyle/>
            <a:p>
              <a:endParaRPr lang="en-US"/>
            </a:p>
          </p:txBody>
        </p:sp>
        <p:sp>
          <p:nvSpPr>
            <p:cNvPr id="955" name="Freeform: Shape 954">
              <a:extLst>
                <a:ext uri="{FF2B5EF4-FFF2-40B4-BE49-F238E27FC236}">
                  <a16:creationId xmlns:a16="http://schemas.microsoft.com/office/drawing/2014/main" id="{92907A2A-A281-4F55-9C0A-6C5D4A225DDB}"/>
                </a:ext>
              </a:extLst>
            </p:cNvPr>
            <p:cNvSpPr/>
            <p:nvPr/>
          </p:nvSpPr>
          <p:spPr>
            <a:xfrm>
              <a:off x="17880806" y="2678906"/>
              <a:ext cx="48006" cy="46946"/>
            </a:xfrm>
            <a:custGeom>
              <a:avLst/>
              <a:gdLst>
                <a:gd name="connsiteX0" fmla="*/ 35672 w 48006"/>
                <a:gd name="connsiteY0" fmla="*/ 40016 h 46946"/>
                <a:gd name="connsiteX1" fmla="*/ 1381 w 48006"/>
                <a:gd name="connsiteY1" fmla="*/ 40016 h 46946"/>
                <a:gd name="connsiteX2" fmla="*/ 1381 w 48006"/>
                <a:gd name="connsiteY2" fmla="*/ 6678 h 46946"/>
                <a:gd name="connsiteX3" fmla="*/ 35672 w 48006"/>
                <a:gd name="connsiteY3" fmla="*/ 6678 h 46946"/>
                <a:gd name="connsiteX4" fmla="*/ 35672 w 48006"/>
                <a:gd name="connsiteY4" fmla="*/ 40016 h 46946"/>
                <a:gd name="connsiteX5" fmla="*/ 8143 w 48006"/>
                <a:gd name="connsiteY5" fmla="*/ 34110 h 46946"/>
                <a:gd name="connsiteX6" fmla="*/ 18524 w 48006"/>
                <a:gd name="connsiteY6" fmla="*/ 38206 h 46946"/>
                <a:gd name="connsiteX7" fmla="*/ 28812 w 48006"/>
                <a:gd name="connsiteY7" fmla="*/ 34110 h 46946"/>
                <a:gd name="connsiteX8" fmla="*/ 28812 w 48006"/>
                <a:gd name="connsiteY8" fmla="*/ 12584 h 46946"/>
                <a:gd name="connsiteX9" fmla="*/ 18524 w 48006"/>
                <a:gd name="connsiteY9" fmla="*/ 8393 h 46946"/>
                <a:gd name="connsiteX10" fmla="*/ 8143 w 48006"/>
                <a:gd name="connsiteY10" fmla="*/ 12584 h 46946"/>
                <a:gd name="connsiteX11" fmla="*/ 8143 w 48006"/>
                <a:gd name="connsiteY11"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5672" y="40016"/>
                  </a:moveTo>
                  <a:cubicBezTo>
                    <a:pt x="26049" y="49017"/>
                    <a:pt x="10999" y="49017"/>
                    <a:pt x="1381" y="40016"/>
                  </a:cubicBezTo>
                  <a:cubicBezTo>
                    <a:pt x="-7763" y="30776"/>
                    <a:pt x="-7763" y="15917"/>
                    <a:pt x="1381" y="6678"/>
                  </a:cubicBezTo>
                  <a:cubicBezTo>
                    <a:pt x="10999" y="-2466"/>
                    <a:pt x="26049" y="-2466"/>
                    <a:pt x="35672" y="6678"/>
                  </a:cubicBezTo>
                  <a:cubicBezTo>
                    <a:pt x="44815" y="15917"/>
                    <a:pt x="44815" y="30776"/>
                    <a:pt x="35672" y="40016"/>
                  </a:cubicBezTo>
                  <a:close/>
                  <a:moveTo>
                    <a:pt x="8143" y="34110"/>
                  </a:moveTo>
                  <a:cubicBezTo>
                    <a:pt x="10906" y="36853"/>
                    <a:pt x="14622" y="38339"/>
                    <a:pt x="18524" y="38206"/>
                  </a:cubicBezTo>
                  <a:cubicBezTo>
                    <a:pt x="22338" y="38358"/>
                    <a:pt x="26147" y="36872"/>
                    <a:pt x="28812" y="34110"/>
                  </a:cubicBezTo>
                  <a:cubicBezTo>
                    <a:pt x="34244" y="27976"/>
                    <a:pt x="34244" y="18718"/>
                    <a:pt x="28812" y="12584"/>
                  </a:cubicBezTo>
                  <a:cubicBezTo>
                    <a:pt x="26147" y="9802"/>
                    <a:pt x="22431" y="8278"/>
                    <a:pt x="18524" y="8393"/>
                  </a:cubicBezTo>
                  <a:cubicBezTo>
                    <a:pt x="14622" y="8297"/>
                    <a:pt x="10906" y="9812"/>
                    <a:pt x="8143" y="12584"/>
                  </a:cubicBezTo>
                  <a:cubicBezTo>
                    <a:pt x="2809" y="18765"/>
                    <a:pt x="2809" y="27928"/>
                    <a:pt x="8143" y="34110"/>
                  </a:cubicBezTo>
                  <a:close/>
                </a:path>
              </a:pathLst>
            </a:custGeom>
            <a:solidFill>
              <a:srgbClr val="6D6E71"/>
            </a:solidFill>
            <a:ln w="9525" cap="flat">
              <a:noFill/>
              <a:prstDash val="solid"/>
              <a:miter/>
            </a:ln>
          </p:spPr>
          <p:txBody>
            <a:bodyPr rtlCol="0" anchor="ctr"/>
            <a:lstStyle/>
            <a:p>
              <a:endParaRPr lang="en-US"/>
            </a:p>
          </p:txBody>
        </p:sp>
        <p:sp>
          <p:nvSpPr>
            <p:cNvPr id="956" name="Freeform: Shape 955">
              <a:extLst>
                <a:ext uri="{FF2B5EF4-FFF2-40B4-BE49-F238E27FC236}">
                  <a16:creationId xmlns:a16="http://schemas.microsoft.com/office/drawing/2014/main" id="{60C9E282-FEF9-4F03-AFA5-66B29531F289}"/>
                </a:ext>
              </a:extLst>
            </p:cNvPr>
            <p:cNvSpPr/>
            <p:nvPr/>
          </p:nvSpPr>
          <p:spPr>
            <a:xfrm>
              <a:off x="17960007" y="2678899"/>
              <a:ext cx="42338" cy="46969"/>
            </a:xfrm>
            <a:custGeom>
              <a:avLst/>
              <a:gdLst>
                <a:gd name="connsiteX0" fmla="*/ 17904 w 42338"/>
                <a:gd name="connsiteY0" fmla="*/ 46785 h 46969"/>
                <a:gd name="connsiteX1" fmla="*/ 1524 w 42338"/>
                <a:gd name="connsiteY1" fmla="*/ 40308 h 46969"/>
                <a:gd name="connsiteX2" fmla="*/ 1524 w 42338"/>
                <a:gd name="connsiteY2" fmla="*/ 6399 h 46969"/>
                <a:gd name="connsiteX3" fmla="*/ 19048 w 42338"/>
                <a:gd name="connsiteY3" fmla="*/ -173 h 46969"/>
                <a:gd name="connsiteX4" fmla="*/ 36382 w 42338"/>
                <a:gd name="connsiteY4" fmla="*/ 6971 h 46969"/>
                <a:gd name="connsiteX5" fmla="*/ 30764 w 42338"/>
                <a:gd name="connsiteY5" fmla="*/ 13924 h 46969"/>
                <a:gd name="connsiteX6" fmla="*/ 18858 w 42338"/>
                <a:gd name="connsiteY6" fmla="*/ 8781 h 46969"/>
                <a:gd name="connsiteX7" fmla="*/ 8379 w 42338"/>
                <a:gd name="connsiteY7" fmla="*/ 12686 h 46969"/>
                <a:gd name="connsiteX8" fmla="*/ 3998 w 42338"/>
                <a:gd name="connsiteY8" fmla="*/ 22973 h 46969"/>
                <a:gd name="connsiteX9" fmla="*/ 8379 w 42338"/>
                <a:gd name="connsiteY9" fmla="*/ 33736 h 46969"/>
                <a:gd name="connsiteX10" fmla="*/ 19146 w 42338"/>
                <a:gd name="connsiteY10" fmla="*/ 38022 h 46969"/>
                <a:gd name="connsiteX11" fmla="*/ 31145 w 42338"/>
                <a:gd name="connsiteY11" fmla="*/ 32212 h 46969"/>
                <a:gd name="connsiteX12" fmla="*/ 36861 w 42338"/>
                <a:gd name="connsiteY12" fmla="*/ 38403 h 46969"/>
                <a:gd name="connsiteX13" fmla="*/ 17904 w 42338"/>
                <a:gd name="connsiteY13" fmla="*/ 46785 h 46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338" h="46969">
                  <a:moveTo>
                    <a:pt x="17904" y="46785"/>
                  </a:moveTo>
                  <a:cubicBezTo>
                    <a:pt x="11812" y="46899"/>
                    <a:pt x="5905" y="44566"/>
                    <a:pt x="1524" y="40308"/>
                  </a:cubicBezTo>
                  <a:cubicBezTo>
                    <a:pt x="-7810" y="30936"/>
                    <a:pt x="-7810" y="15772"/>
                    <a:pt x="1524" y="6399"/>
                  </a:cubicBezTo>
                  <a:cubicBezTo>
                    <a:pt x="6286" y="2027"/>
                    <a:pt x="12570" y="-326"/>
                    <a:pt x="19048" y="-173"/>
                  </a:cubicBezTo>
                  <a:cubicBezTo>
                    <a:pt x="25527" y="-297"/>
                    <a:pt x="31810" y="2294"/>
                    <a:pt x="36382" y="6971"/>
                  </a:cubicBezTo>
                  <a:lnTo>
                    <a:pt x="30764" y="13924"/>
                  </a:lnTo>
                  <a:cubicBezTo>
                    <a:pt x="27527" y="10800"/>
                    <a:pt x="23337" y="8961"/>
                    <a:pt x="18858" y="8781"/>
                  </a:cubicBezTo>
                  <a:cubicBezTo>
                    <a:pt x="15049" y="8733"/>
                    <a:pt x="11240" y="10123"/>
                    <a:pt x="8379" y="12686"/>
                  </a:cubicBezTo>
                  <a:cubicBezTo>
                    <a:pt x="5426" y="15296"/>
                    <a:pt x="3905" y="19067"/>
                    <a:pt x="3998" y="22973"/>
                  </a:cubicBezTo>
                  <a:cubicBezTo>
                    <a:pt x="3905" y="27011"/>
                    <a:pt x="5524" y="30917"/>
                    <a:pt x="8379" y="33736"/>
                  </a:cubicBezTo>
                  <a:cubicBezTo>
                    <a:pt x="11240" y="36574"/>
                    <a:pt x="15142" y="38117"/>
                    <a:pt x="19146" y="38022"/>
                  </a:cubicBezTo>
                  <a:cubicBezTo>
                    <a:pt x="23811" y="37870"/>
                    <a:pt x="28192" y="35765"/>
                    <a:pt x="31145" y="32212"/>
                  </a:cubicBezTo>
                  <a:lnTo>
                    <a:pt x="36861" y="38403"/>
                  </a:lnTo>
                  <a:cubicBezTo>
                    <a:pt x="32001" y="43680"/>
                    <a:pt x="25146" y="46719"/>
                    <a:pt x="17904" y="46785"/>
                  </a:cubicBezTo>
                  <a:close/>
                </a:path>
              </a:pathLst>
            </a:custGeom>
            <a:solidFill>
              <a:srgbClr val="6D6E71"/>
            </a:solidFill>
            <a:ln w="9525" cap="flat">
              <a:noFill/>
              <a:prstDash val="solid"/>
              <a:miter/>
            </a:ln>
          </p:spPr>
          <p:txBody>
            <a:bodyPr rtlCol="0" anchor="ctr"/>
            <a:lstStyle/>
            <a:p>
              <a:endParaRPr lang="en-US"/>
            </a:p>
          </p:txBody>
        </p:sp>
        <p:sp>
          <p:nvSpPr>
            <p:cNvPr id="957" name="Freeform: Shape 956">
              <a:extLst>
                <a:ext uri="{FF2B5EF4-FFF2-40B4-BE49-F238E27FC236}">
                  <a16:creationId xmlns:a16="http://schemas.microsoft.com/office/drawing/2014/main" id="{BB50FD7E-EAF7-4CF2-8B54-D41F2E4221C7}"/>
                </a:ext>
              </a:extLst>
            </p:cNvPr>
            <p:cNvSpPr/>
            <p:nvPr/>
          </p:nvSpPr>
          <p:spPr>
            <a:xfrm>
              <a:off x="18008822" y="2678906"/>
              <a:ext cx="48006" cy="46946"/>
            </a:xfrm>
            <a:custGeom>
              <a:avLst/>
              <a:gdLst>
                <a:gd name="connsiteX0" fmla="*/ 35672 w 48006"/>
                <a:gd name="connsiteY0" fmla="*/ 40016 h 46946"/>
                <a:gd name="connsiteX1" fmla="*/ 1381 w 48006"/>
                <a:gd name="connsiteY1" fmla="*/ 40016 h 46946"/>
                <a:gd name="connsiteX2" fmla="*/ 1381 w 48006"/>
                <a:gd name="connsiteY2" fmla="*/ 6678 h 46946"/>
                <a:gd name="connsiteX3" fmla="*/ 35672 w 48006"/>
                <a:gd name="connsiteY3" fmla="*/ 6678 h 46946"/>
                <a:gd name="connsiteX4" fmla="*/ 35672 w 48006"/>
                <a:gd name="connsiteY4" fmla="*/ 40016 h 46946"/>
                <a:gd name="connsiteX5" fmla="*/ 8143 w 48006"/>
                <a:gd name="connsiteY5" fmla="*/ 34110 h 46946"/>
                <a:gd name="connsiteX6" fmla="*/ 28812 w 48006"/>
                <a:gd name="connsiteY6" fmla="*/ 34110 h 46946"/>
                <a:gd name="connsiteX7" fmla="*/ 28812 w 48006"/>
                <a:gd name="connsiteY7" fmla="*/ 12584 h 46946"/>
                <a:gd name="connsiteX8" fmla="*/ 8143 w 48006"/>
                <a:gd name="connsiteY8" fmla="*/ 12584 h 46946"/>
                <a:gd name="connsiteX9" fmla="*/ 8143 w 48006"/>
                <a:gd name="connsiteY9"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006" h="46946">
                  <a:moveTo>
                    <a:pt x="35672" y="40016"/>
                  </a:moveTo>
                  <a:cubicBezTo>
                    <a:pt x="26049" y="49017"/>
                    <a:pt x="11004" y="49017"/>
                    <a:pt x="1381" y="40016"/>
                  </a:cubicBezTo>
                  <a:cubicBezTo>
                    <a:pt x="-7763" y="30776"/>
                    <a:pt x="-7763" y="15917"/>
                    <a:pt x="1381" y="6678"/>
                  </a:cubicBezTo>
                  <a:cubicBezTo>
                    <a:pt x="11004" y="-2466"/>
                    <a:pt x="26049" y="-2466"/>
                    <a:pt x="35672" y="6678"/>
                  </a:cubicBezTo>
                  <a:cubicBezTo>
                    <a:pt x="44815" y="15917"/>
                    <a:pt x="44815" y="30776"/>
                    <a:pt x="35672" y="40016"/>
                  </a:cubicBezTo>
                  <a:close/>
                  <a:moveTo>
                    <a:pt x="8143" y="34110"/>
                  </a:moveTo>
                  <a:cubicBezTo>
                    <a:pt x="13952" y="39587"/>
                    <a:pt x="23003" y="39587"/>
                    <a:pt x="28812" y="34110"/>
                  </a:cubicBezTo>
                  <a:cubicBezTo>
                    <a:pt x="34244" y="27976"/>
                    <a:pt x="34244" y="18718"/>
                    <a:pt x="28812" y="12584"/>
                  </a:cubicBezTo>
                  <a:cubicBezTo>
                    <a:pt x="23003" y="7012"/>
                    <a:pt x="13859" y="7012"/>
                    <a:pt x="8143" y="12584"/>
                  </a:cubicBezTo>
                  <a:cubicBezTo>
                    <a:pt x="2716" y="18718"/>
                    <a:pt x="2716" y="27976"/>
                    <a:pt x="8143" y="34110"/>
                  </a:cubicBezTo>
                  <a:close/>
                </a:path>
              </a:pathLst>
            </a:custGeom>
            <a:solidFill>
              <a:srgbClr val="6D6E71"/>
            </a:solidFill>
            <a:ln w="9525" cap="flat">
              <a:noFill/>
              <a:prstDash val="solid"/>
              <a:miter/>
            </a:ln>
          </p:spPr>
          <p:txBody>
            <a:bodyPr rtlCol="0" anchor="ctr"/>
            <a:lstStyle/>
            <a:p>
              <a:endParaRPr lang="en-US"/>
            </a:p>
          </p:txBody>
        </p:sp>
        <p:sp>
          <p:nvSpPr>
            <p:cNvPr id="958" name="Freeform: Shape 957">
              <a:extLst>
                <a:ext uri="{FF2B5EF4-FFF2-40B4-BE49-F238E27FC236}">
                  <a16:creationId xmlns:a16="http://schemas.microsoft.com/office/drawing/2014/main" id="{20E833F6-C867-450E-9EAE-23575068A20C}"/>
                </a:ext>
              </a:extLst>
            </p:cNvPr>
            <p:cNvSpPr/>
            <p:nvPr/>
          </p:nvSpPr>
          <p:spPr>
            <a:xfrm>
              <a:off x="18063495" y="2679167"/>
              <a:ext cx="36685" cy="46718"/>
            </a:xfrm>
            <a:custGeom>
              <a:avLst/>
              <a:gdLst>
                <a:gd name="connsiteX0" fmla="*/ 31195 w 36685"/>
                <a:gd name="connsiteY0" fmla="*/ 32230 h 46718"/>
                <a:gd name="connsiteX1" fmla="*/ 26433 w 36685"/>
                <a:gd name="connsiteY1" fmla="*/ 42612 h 46718"/>
                <a:gd name="connsiteX2" fmla="*/ 14429 w 36685"/>
                <a:gd name="connsiteY2" fmla="*/ 46517 h 46718"/>
                <a:gd name="connsiteX3" fmla="*/ 4048 w 36685"/>
                <a:gd name="connsiteY3" fmla="*/ 44708 h 46718"/>
                <a:gd name="connsiteX4" fmla="*/ -5477 w 36685"/>
                <a:gd name="connsiteY4" fmla="*/ 39659 h 46718"/>
                <a:gd name="connsiteX5" fmla="*/ -905 w 36685"/>
                <a:gd name="connsiteY5" fmla="*/ 32230 h 46718"/>
                <a:gd name="connsiteX6" fmla="*/ 14527 w 36685"/>
                <a:gd name="connsiteY6" fmla="*/ 38231 h 46718"/>
                <a:gd name="connsiteX7" fmla="*/ 19671 w 36685"/>
                <a:gd name="connsiteY7" fmla="*/ 36707 h 46718"/>
                <a:gd name="connsiteX8" fmla="*/ 21573 w 36685"/>
                <a:gd name="connsiteY8" fmla="*/ 32897 h 46718"/>
                <a:gd name="connsiteX9" fmla="*/ 12527 w 36685"/>
                <a:gd name="connsiteY9" fmla="*/ 26706 h 46718"/>
                <a:gd name="connsiteX10" fmla="*/ 11476 w 36685"/>
                <a:gd name="connsiteY10" fmla="*/ 26706 h 46718"/>
                <a:gd name="connsiteX11" fmla="*/ -2812 w 36685"/>
                <a:gd name="connsiteY11" fmla="*/ 13847 h 46718"/>
                <a:gd name="connsiteX12" fmla="*/ 1858 w 36685"/>
                <a:gd name="connsiteY12" fmla="*/ 3655 h 46718"/>
                <a:gd name="connsiteX13" fmla="*/ 14717 w 36685"/>
                <a:gd name="connsiteY13" fmla="*/ -155 h 46718"/>
                <a:gd name="connsiteX14" fmla="*/ 29577 w 36685"/>
                <a:gd name="connsiteY14" fmla="*/ 4512 h 46718"/>
                <a:gd name="connsiteX15" fmla="*/ 26052 w 36685"/>
                <a:gd name="connsiteY15" fmla="*/ 11561 h 46718"/>
                <a:gd name="connsiteX16" fmla="*/ 13955 w 36685"/>
                <a:gd name="connsiteY16" fmla="*/ 7941 h 46718"/>
                <a:gd name="connsiteX17" fmla="*/ 8336 w 36685"/>
                <a:gd name="connsiteY17" fmla="*/ 9179 h 46718"/>
                <a:gd name="connsiteX18" fmla="*/ 6239 w 36685"/>
                <a:gd name="connsiteY18" fmla="*/ 12894 h 46718"/>
                <a:gd name="connsiteX19" fmla="*/ 8429 w 36685"/>
                <a:gd name="connsiteY19" fmla="*/ 16133 h 46718"/>
                <a:gd name="connsiteX20" fmla="*/ 12717 w 36685"/>
                <a:gd name="connsiteY20" fmla="*/ 17561 h 46718"/>
                <a:gd name="connsiteX21" fmla="*/ 17671 w 36685"/>
                <a:gd name="connsiteY21" fmla="*/ 18990 h 46718"/>
                <a:gd name="connsiteX22" fmla="*/ 21861 w 36685"/>
                <a:gd name="connsiteY22" fmla="*/ 20514 h 46718"/>
                <a:gd name="connsiteX23" fmla="*/ 26145 w 36685"/>
                <a:gd name="connsiteY23" fmla="*/ 22895 h 46718"/>
                <a:gd name="connsiteX24" fmla="*/ 31195 w 36685"/>
                <a:gd name="connsiteY24" fmla="*/ 32230 h 46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5" h="46718">
                  <a:moveTo>
                    <a:pt x="31195" y="32230"/>
                  </a:moveTo>
                  <a:cubicBezTo>
                    <a:pt x="31386" y="36250"/>
                    <a:pt x="29577" y="40107"/>
                    <a:pt x="26433" y="42612"/>
                  </a:cubicBezTo>
                  <a:cubicBezTo>
                    <a:pt x="23005" y="45336"/>
                    <a:pt x="18810" y="46727"/>
                    <a:pt x="14429" y="46517"/>
                  </a:cubicBezTo>
                  <a:cubicBezTo>
                    <a:pt x="10908" y="46498"/>
                    <a:pt x="7383" y="45889"/>
                    <a:pt x="4048" y="44708"/>
                  </a:cubicBezTo>
                  <a:cubicBezTo>
                    <a:pt x="621" y="43641"/>
                    <a:pt x="-2621" y="41936"/>
                    <a:pt x="-5477" y="39659"/>
                  </a:cubicBezTo>
                  <a:lnTo>
                    <a:pt x="-905" y="32230"/>
                  </a:lnTo>
                  <a:cubicBezTo>
                    <a:pt x="3476" y="35859"/>
                    <a:pt x="8908" y="37964"/>
                    <a:pt x="14527" y="38231"/>
                  </a:cubicBezTo>
                  <a:cubicBezTo>
                    <a:pt x="16336" y="38355"/>
                    <a:pt x="18145" y="37812"/>
                    <a:pt x="19671" y="36707"/>
                  </a:cubicBezTo>
                  <a:cubicBezTo>
                    <a:pt x="20908" y="35821"/>
                    <a:pt x="21573" y="34402"/>
                    <a:pt x="21573" y="32897"/>
                  </a:cubicBezTo>
                  <a:cubicBezTo>
                    <a:pt x="21573" y="30611"/>
                    <a:pt x="18526" y="28610"/>
                    <a:pt x="12527" y="26706"/>
                  </a:cubicBezTo>
                  <a:lnTo>
                    <a:pt x="11476" y="26706"/>
                  </a:lnTo>
                  <a:cubicBezTo>
                    <a:pt x="1951" y="24162"/>
                    <a:pt x="-2812" y="19876"/>
                    <a:pt x="-2812" y="13847"/>
                  </a:cubicBezTo>
                  <a:cubicBezTo>
                    <a:pt x="-2998" y="9903"/>
                    <a:pt x="-1189" y="6112"/>
                    <a:pt x="1858" y="3655"/>
                  </a:cubicBezTo>
                  <a:cubicBezTo>
                    <a:pt x="5574" y="960"/>
                    <a:pt x="10146" y="-384"/>
                    <a:pt x="14717" y="-155"/>
                  </a:cubicBezTo>
                  <a:cubicBezTo>
                    <a:pt x="20052" y="-145"/>
                    <a:pt x="25196" y="1483"/>
                    <a:pt x="29577" y="4512"/>
                  </a:cubicBezTo>
                  <a:lnTo>
                    <a:pt x="26052" y="11561"/>
                  </a:lnTo>
                  <a:cubicBezTo>
                    <a:pt x="22433" y="9208"/>
                    <a:pt x="18243" y="7951"/>
                    <a:pt x="13955" y="7941"/>
                  </a:cubicBezTo>
                  <a:cubicBezTo>
                    <a:pt x="12048" y="7846"/>
                    <a:pt x="10048" y="8274"/>
                    <a:pt x="8336" y="9179"/>
                  </a:cubicBezTo>
                  <a:cubicBezTo>
                    <a:pt x="7002" y="9894"/>
                    <a:pt x="6146" y="11351"/>
                    <a:pt x="6239" y="12894"/>
                  </a:cubicBezTo>
                  <a:cubicBezTo>
                    <a:pt x="6239" y="14333"/>
                    <a:pt x="7095" y="15637"/>
                    <a:pt x="8429" y="16133"/>
                  </a:cubicBezTo>
                  <a:cubicBezTo>
                    <a:pt x="9764" y="16771"/>
                    <a:pt x="11192" y="17247"/>
                    <a:pt x="12717" y="17561"/>
                  </a:cubicBezTo>
                  <a:lnTo>
                    <a:pt x="17671" y="18990"/>
                  </a:lnTo>
                  <a:lnTo>
                    <a:pt x="21861" y="20514"/>
                  </a:lnTo>
                  <a:cubicBezTo>
                    <a:pt x="23382" y="21162"/>
                    <a:pt x="24814" y="21962"/>
                    <a:pt x="26145" y="22895"/>
                  </a:cubicBezTo>
                  <a:cubicBezTo>
                    <a:pt x="29386" y="24886"/>
                    <a:pt x="31288" y="28439"/>
                    <a:pt x="31195" y="32230"/>
                  </a:cubicBezTo>
                  <a:close/>
                </a:path>
              </a:pathLst>
            </a:custGeom>
            <a:solidFill>
              <a:srgbClr val="6D6E71"/>
            </a:solidFill>
            <a:ln w="9525" cap="flat">
              <a:noFill/>
              <a:prstDash val="solid"/>
              <a:miter/>
            </a:ln>
          </p:spPr>
          <p:txBody>
            <a:bodyPr rtlCol="0" anchor="ctr"/>
            <a:lstStyle/>
            <a:p>
              <a:endParaRPr lang="en-US"/>
            </a:p>
          </p:txBody>
        </p:sp>
        <p:sp>
          <p:nvSpPr>
            <p:cNvPr id="959" name="Freeform: Shape 958">
              <a:extLst>
                <a:ext uri="{FF2B5EF4-FFF2-40B4-BE49-F238E27FC236}">
                  <a16:creationId xmlns:a16="http://schemas.microsoft.com/office/drawing/2014/main" id="{3F6FE6AB-E27A-40C2-8697-B2384807A2ED}"/>
                </a:ext>
              </a:extLst>
            </p:cNvPr>
            <p:cNvSpPr/>
            <p:nvPr/>
          </p:nvSpPr>
          <p:spPr>
            <a:xfrm>
              <a:off x="18107502" y="2665285"/>
              <a:ext cx="31718" cy="60580"/>
            </a:xfrm>
            <a:custGeom>
              <a:avLst/>
              <a:gdLst>
                <a:gd name="connsiteX0" fmla="*/ 9857 w 31718"/>
                <a:gd name="connsiteY0" fmla="*/ 21823 h 60580"/>
                <a:gd name="connsiteX1" fmla="*/ 9857 w 31718"/>
                <a:gd name="connsiteY1" fmla="*/ 44968 h 60580"/>
                <a:gd name="connsiteX2" fmla="*/ 11573 w 31718"/>
                <a:gd name="connsiteY2" fmla="*/ 50207 h 60580"/>
                <a:gd name="connsiteX3" fmla="*/ 16429 w 31718"/>
                <a:gd name="connsiteY3" fmla="*/ 52112 h 60580"/>
                <a:gd name="connsiteX4" fmla="*/ 22335 w 31718"/>
                <a:gd name="connsiteY4" fmla="*/ 49064 h 60580"/>
                <a:gd name="connsiteX5" fmla="*/ 26242 w 31718"/>
                <a:gd name="connsiteY5" fmla="*/ 55922 h 60580"/>
                <a:gd name="connsiteX6" fmla="*/ 15094 w 31718"/>
                <a:gd name="connsiteY6" fmla="*/ 60399 h 60580"/>
                <a:gd name="connsiteX7" fmla="*/ 4620 w 31718"/>
                <a:gd name="connsiteY7" fmla="*/ 56208 h 60580"/>
                <a:gd name="connsiteX8" fmla="*/ 332 w 31718"/>
                <a:gd name="connsiteY8" fmla="*/ 44778 h 60580"/>
                <a:gd name="connsiteX9" fmla="*/ 332 w 31718"/>
                <a:gd name="connsiteY9" fmla="*/ 21823 h 60580"/>
                <a:gd name="connsiteX10" fmla="*/ -5477 w 31718"/>
                <a:gd name="connsiteY10" fmla="*/ 21823 h 60580"/>
                <a:gd name="connsiteX11" fmla="*/ -5477 w 31718"/>
                <a:gd name="connsiteY11" fmla="*/ 14108 h 60580"/>
                <a:gd name="connsiteX12" fmla="*/ 332 w 31718"/>
                <a:gd name="connsiteY12" fmla="*/ 14108 h 60580"/>
                <a:gd name="connsiteX13" fmla="*/ 332 w 31718"/>
                <a:gd name="connsiteY13" fmla="*/ -180 h 60580"/>
                <a:gd name="connsiteX14" fmla="*/ 9857 w 31718"/>
                <a:gd name="connsiteY14" fmla="*/ -180 h 60580"/>
                <a:gd name="connsiteX15" fmla="*/ 9857 w 31718"/>
                <a:gd name="connsiteY15" fmla="*/ 14108 h 60580"/>
                <a:gd name="connsiteX16" fmla="*/ 21861 w 31718"/>
                <a:gd name="connsiteY16" fmla="*/ 14108 h 60580"/>
                <a:gd name="connsiteX17" fmla="*/ 21861 w 31718"/>
                <a:gd name="connsiteY17" fmla="*/ 21823 h 6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0">
                  <a:moveTo>
                    <a:pt x="9857" y="21823"/>
                  </a:moveTo>
                  <a:lnTo>
                    <a:pt x="9857" y="44968"/>
                  </a:lnTo>
                  <a:cubicBezTo>
                    <a:pt x="9764" y="46864"/>
                    <a:pt x="10332" y="48731"/>
                    <a:pt x="11573" y="50207"/>
                  </a:cubicBezTo>
                  <a:cubicBezTo>
                    <a:pt x="12810" y="51512"/>
                    <a:pt x="14620" y="52208"/>
                    <a:pt x="16429" y="52112"/>
                  </a:cubicBezTo>
                  <a:cubicBezTo>
                    <a:pt x="18717" y="51950"/>
                    <a:pt x="20908" y="50855"/>
                    <a:pt x="22335" y="49064"/>
                  </a:cubicBezTo>
                  <a:lnTo>
                    <a:pt x="26242" y="55922"/>
                  </a:lnTo>
                  <a:cubicBezTo>
                    <a:pt x="23191" y="58761"/>
                    <a:pt x="19289" y="60361"/>
                    <a:pt x="15094" y="60399"/>
                  </a:cubicBezTo>
                  <a:cubicBezTo>
                    <a:pt x="11192" y="60465"/>
                    <a:pt x="7383" y="58951"/>
                    <a:pt x="4620" y="56208"/>
                  </a:cubicBezTo>
                  <a:cubicBezTo>
                    <a:pt x="1667" y="53150"/>
                    <a:pt x="141" y="49016"/>
                    <a:pt x="332" y="44778"/>
                  </a:cubicBezTo>
                  <a:lnTo>
                    <a:pt x="332" y="21823"/>
                  </a:lnTo>
                  <a:lnTo>
                    <a:pt x="-5477" y="21823"/>
                  </a:lnTo>
                  <a:lnTo>
                    <a:pt x="-5477" y="14108"/>
                  </a:lnTo>
                  <a:lnTo>
                    <a:pt x="332" y="14108"/>
                  </a:lnTo>
                  <a:lnTo>
                    <a:pt x="332" y="-180"/>
                  </a:lnTo>
                  <a:lnTo>
                    <a:pt x="9857" y="-180"/>
                  </a:lnTo>
                  <a:lnTo>
                    <a:pt x="9857" y="14108"/>
                  </a:lnTo>
                  <a:lnTo>
                    <a:pt x="21861" y="14108"/>
                  </a:lnTo>
                  <a:lnTo>
                    <a:pt x="21861" y="21823"/>
                  </a:lnTo>
                  <a:close/>
                </a:path>
              </a:pathLst>
            </a:custGeom>
            <a:solidFill>
              <a:srgbClr val="6D6E71"/>
            </a:solidFill>
            <a:ln w="9525" cap="flat">
              <a:noFill/>
              <a:prstDash val="solid"/>
              <a:miter/>
            </a:ln>
          </p:spPr>
          <p:txBody>
            <a:bodyPr rtlCol="0" anchor="ctr"/>
            <a:lstStyle/>
            <a:p>
              <a:endParaRPr lang="en-US"/>
            </a:p>
          </p:txBody>
        </p:sp>
        <p:sp>
          <p:nvSpPr>
            <p:cNvPr id="960" name="Freeform: Shape 959">
              <a:extLst>
                <a:ext uri="{FF2B5EF4-FFF2-40B4-BE49-F238E27FC236}">
                  <a16:creationId xmlns:a16="http://schemas.microsoft.com/office/drawing/2014/main" id="{FB025121-564F-43E8-A2FD-E2C4C0A1AA8E}"/>
                </a:ext>
              </a:extLst>
            </p:cNvPr>
            <p:cNvSpPr/>
            <p:nvPr/>
          </p:nvSpPr>
          <p:spPr>
            <a:xfrm>
              <a:off x="18166842" y="2665285"/>
              <a:ext cx="31718" cy="60580"/>
            </a:xfrm>
            <a:custGeom>
              <a:avLst/>
              <a:gdLst>
                <a:gd name="connsiteX0" fmla="*/ 9857 w 31718"/>
                <a:gd name="connsiteY0" fmla="*/ 21823 h 60580"/>
                <a:gd name="connsiteX1" fmla="*/ 9857 w 31718"/>
                <a:gd name="connsiteY1" fmla="*/ 44968 h 60580"/>
                <a:gd name="connsiteX2" fmla="*/ 11573 w 31718"/>
                <a:gd name="connsiteY2" fmla="*/ 50207 h 60580"/>
                <a:gd name="connsiteX3" fmla="*/ 16429 w 31718"/>
                <a:gd name="connsiteY3" fmla="*/ 52112 h 60580"/>
                <a:gd name="connsiteX4" fmla="*/ 22335 w 31718"/>
                <a:gd name="connsiteY4" fmla="*/ 49064 h 60580"/>
                <a:gd name="connsiteX5" fmla="*/ 26242 w 31718"/>
                <a:gd name="connsiteY5" fmla="*/ 55922 h 60580"/>
                <a:gd name="connsiteX6" fmla="*/ 15099 w 31718"/>
                <a:gd name="connsiteY6" fmla="*/ 60399 h 60580"/>
                <a:gd name="connsiteX7" fmla="*/ 4620 w 31718"/>
                <a:gd name="connsiteY7" fmla="*/ 56208 h 60580"/>
                <a:gd name="connsiteX8" fmla="*/ 239 w 31718"/>
                <a:gd name="connsiteY8" fmla="*/ 44778 h 60580"/>
                <a:gd name="connsiteX9" fmla="*/ 239 w 31718"/>
                <a:gd name="connsiteY9" fmla="*/ 21823 h 60580"/>
                <a:gd name="connsiteX10" fmla="*/ -5477 w 31718"/>
                <a:gd name="connsiteY10" fmla="*/ 21823 h 60580"/>
                <a:gd name="connsiteX11" fmla="*/ -5477 w 31718"/>
                <a:gd name="connsiteY11" fmla="*/ 14108 h 60580"/>
                <a:gd name="connsiteX12" fmla="*/ 239 w 31718"/>
                <a:gd name="connsiteY12" fmla="*/ 14108 h 60580"/>
                <a:gd name="connsiteX13" fmla="*/ 239 w 31718"/>
                <a:gd name="connsiteY13" fmla="*/ -180 h 60580"/>
                <a:gd name="connsiteX14" fmla="*/ 9764 w 31718"/>
                <a:gd name="connsiteY14" fmla="*/ -180 h 60580"/>
                <a:gd name="connsiteX15" fmla="*/ 9764 w 31718"/>
                <a:gd name="connsiteY15" fmla="*/ 14108 h 60580"/>
                <a:gd name="connsiteX16" fmla="*/ 22335 w 31718"/>
                <a:gd name="connsiteY16" fmla="*/ 14108 h 60580"/>
                <a:gd name="connsiteX17" fmla="*/ 22335 w 31718"/>
                <a:gd name="connsiteY17" fmla="*/ 21823 h 6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0">
                  <a:moveTo>
                    <a:pt x="9857" y="21823"/>
                  </a:moveTo>
                  <a:lnTo>
                    <a:pt x="9857" y="44968"/>
                  </a:lnTo>
                  <a:cubicBezTo>
                    <a:pt x="9764" y="46864"/>
                    <a:pt x="10336" y="48731"/>
                    <a:pt x="11573" y="50207"/>
                  </a:cubicBezTo>
                  <a:cubicBezTo>
                    <a:pt x="12810" y="51512"/>
                    <a:pt x="14620" y="52208"/>
                    <a:pt x="16429" y="52112"/>
                  </a:cubicBezTo>
                  <a:cubicBezTo>
                    <a:pt x="18717" y="51950"/>
                    <a:pt x="20908" y="50855"/>
                    <a:pt x="22335" y="49064"/>
                  </a:cubicBezTo>
                  <a:lnTo>
                    <a:pt x="26242" y="55922"/>
                  </a:lnTo>
                  <a:cubicBezTo>
                    <a:pt x="23191" y="58761"/>
                    <a:pt x="19289" y="60361"/>
                    <a:pt x="15099" y="60399"/>
                  </a:cubicBezTo>
                  <a:cubicBezTo>
                    <a:pt x="11192" y="60465"/>
                    <a:pt x="7383" y="58951"/>
                    <a:pt x="4620" y="56208"/>
                  </a:cubicBezTo>
                  <a:cubicBezTo>
                    <a:pt x="1569" y="53189"/>
                    <a:pt x="48" y="49036"/>
                    <a:pt x="239" y="44778"/>
                  </a:cubicBezTo>
                  <a:lnTo>
                    <a:pt x="239" y="21823"/>
                  </a:lnTo>
                  <a:lnTo>
                    <a:pt x="-5477" y="21823"/>
                  </a:lnTo>
                  <a:lnTo>
                    <a:pt x="-5477" y="14108"/>
                  </a:lnTo>
                  <a:lnTo>
                    <a:pt x="239" y="14108"/>
                  </a:lnTo>
                  <a:lnTo>
                    <a:pt x="239" y="-180"/>
                  </a:lnTo>
                  <a:lnTo>
                    <a:pt x="9764" y="-180"/>
                  </a:lnTo>
                  <a:lnTo>
                    <a:pt x="9764" y="14108"/>
                  </a:lnTo>
                  <a:lnTo>
                    <a:pt x="22335" y="14108"/>
                  </a:lnTo>
                  <a:lnTo>
                    <a:pt x="22335" y="21823"/>
                  </a:lnTo>
                  <a:close/>
                </a:path>
              </a:pathLst>
            </a:custGeom>
            <a:solidFill>
              <a:srgbClr val="6D6E71"/>
            </a:solidFill>
            <a:ln w="9525" cap="flat">
              <a:noFill/>
              <a:prstDash val="solid"/>
              <a:miter/>
            </a:ln>
          </p:spPr>
          <p:txBody>
            <a:bodyPr rtlCol="0" anchor="ctr"/>
            <a:lstStyle/>
            <a:p>
              <a:endParaRPr lang="en-US"/>
            </a:p>
          </p:txBody>
        </p:sp>
        <p:sp>
          <p:nvSpPr>
            <p:cNvPr id="961" name="Freeform: Shape 960">
              <a:extLst>
                <a:ext uri="{FF2B5EF4-FFF2-40B4-BE49-F238E27FC236}">
                  <a16:creationId xmlns:a16="http://schemas.microsoft.com/office/drawing/2014/main" id="{51C97834-F769-4BC0-B48B-1155FE1506C0}"/>
                </a:ext>
              </a:extLst>
            </p:cNvPr>
            <p:cNvSpPr/>
            <p:nvPr/>
          </p:nvSpPr>
          <p:spPr>
            <a:xfrm>
              <a:off x="18201610" y="2678906"/>
              <a:ext cx="48001" cy="46946"/>
            </a:xfrm>
            <a:custGeom>
              <a:avLst/>
              <a:gdLst>
                <a:gd name="connsiteX0" fmla="*/ 35667 w 48001"/>
                <a:gd name="connsiteY0" fmla="*/ 40016 h 46946"/>
                <a:gd name="connsiteX1" fmla="*/ 1381 w 48001"/>
                <a:gd name="connsiteY1" fmla="*/ 40016 h 46946"/>
                <a:gd name="connsiteX2" fmla="*/ 1381 w 48001"/>
                <a:gd name="connsiteY2" fmla="*/ 6678 h 46946"/>
                <a:gd name="connsiteX3" fmla="*/ 35667 w 48001"/>
                <a:gd name="connsiteY3" fmla="*/ 6678 h 46946"/>
                <a:gd name="connsiteX4" fmla="*/ 35667 w 48001"/>
                <a:gd name="connsiteY4" fmla="*/ 40016 h 46946"/>
                <a:gd name="connsiteX5" fmla="*/ 8236 w 48001"/>
                <a:gd name="connsiteY5" fmla="*/ 34110 h 46946"/>
                <a:gd name="connsiteX6" fmla="*/ 28905 w 48001"/>
                <a:gd name="connsiteY6" fmla="*/ 34110 h 46946"/>
                <a:gd name="connsiteX7" fmla="*/ 28905 w 48001"/>
                <a:gd name="connsiteY7" fmla="*/ 12584 h 46946"/>
                <a:gd name="connsiteX8" fmla="*/ 8236 w 48001"/>
                <a:gd name="connsiteY8" fmla="*/ 12584 h 46946"/>
                <a:gd name="connsiteX9" fmla="*/ 8236 w 48001"/>
                <a:gd name="connsiteY9"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001" h="46946">
                  <a:moveTo>
                    <a:pt x="35667" y="40016"/>
                  </a:moveTo>
                  <a:cubicBezTo>
                    <a:pt x="26049" y="49017"/>
                    <a:pt x="10999" y="49017"/>
                    <a:pt x="1381" y="40016"/>
                  </a:cubicBezTo>
                  <a:cubicBezTo>
                    <a:pt x="-7763" y="30776"/>
                    <a:pt x="-7763" y="15917"/>
                    <a:pt x="1381" y="6678"/>
                  </a:cubicBezTo>
                  <a:cubicBezTo>
                    <a:pt x="10999" y="-2466"/>
                    <a:pt x="26049" y="-2466"/>
                    <a:pt x="35667" y="6678"/>
                  </a:cubicBezTo>
                  <a:cubicBezTo>
                    <a:pt x="44811" y="15917"/>
                    <a:pt x="44811" y="30776"/>
                    <a:pt x="35667" y="40016"/>
                  </a:cubicBezTo>
                  <a:close/>
                  <a:moveTo>
                    <a:pt x="8236" y="34110"/>
                  </a:moveTo>
                  <a:cubicBezTo>
                    <a:pt x="14045" y="39587"/>
                    <a:pt x="23096" y="39587"/>
                    <a:pt x="28905" y="34110"/>
                  </a:cubicBezTo>
                  <a:cubicBezTo>
                    <a:pt x="34337" y="27976"/>
                    <a:pt x="34337" y="18718"/>
                    <a:pt x="28905" y="12584"/>
                  </a:cubicBezTo>
                  <a:cubicBezTo>
                    <a:pt x="23096" y="7012"/>
                    <a:pt x="13952" y="7012"/>
                    <a:pt x="8236" y="12584"/>
                  </a:cubicBezTo>
                  <a:cubicBezTo>
                    <a:pt x="2809" y="18718"/>
                    <a:pt x="2809" y="27976"/>
                    <a:pt x="8236" y="34110"/>
                  </a:cubicBezTo>
                  <a:close/>
                </a:path>
              </a:pathLst>
            </a:custGeom>
            <a:solidFill>
              <a:srgbClr val="6D6E71"/>
            </a:solidFill>
            <a:ln w="9525" cap="flat">
              <a:noFill/>
              <a:prstDash val="solid"/>
              <a:miter/>
            </a:ln>
          </p:spPr>
          <p:txBody>
            <a:bodyPr rtlCol="0" anchor="ctr"/>
            <a:lstStyle/>
            <a:p>
              <a:endParaRPr lang="en-US"/>
            </a:p>
          </p:txBody>
        </p:sp>
        <p:sp>
          <p:nvSpPr>
            <p:cNvPr id="962" name="Freeform: Shape 961">
              <a:extLst>
                <a:ext uri="{FF2B5EF4-FFF2-40B4-BE49-F238E27FC236}">
                  <a16:creationId xmlns:a16="http://schemas.microsoft.com/office/drawing/2014/main" id="{63EA4C61-FCE3-458F-90D8-8EC998002935}"/>
                </a:ext>
              </a:extLst>
            </p:cNvPr>
            <p:cNvSpPr/>
            <p:nvPr/>
          </p:nvSpPr>
          <p:spPr>
            <a:xfrm>
              <a:off x="18280379" y="2665285"/>
              <a:ext cx="31812" cy="60579"/>
            </a:xfrm>
            <a:custGeom>
              <a:avLst/>
              <a:gdLst>
                <a:gd name="connsiteX0" fmla="*/ 9955 w 31812"/>
                <a:gd name="connsiteY0" fmla="*/ 21823 h 60579"/>
                <a:gd name="connsiteX1" fmla="*/ 9955 w 31812"/>
                <a:gd name="connsiteY1" fmla="*/ 44968 h 60579"/>
                <a:gd name="connsiteX2" fmla="*/ 11764 w 31812"/>
                <a:gd name="connsiteY2" fmla="*/ 50207 h 60579"/>
                <a:gd name="connsiteX3" fmla="*/ 16527 w 31812"/>
                <a:gd name="connsiteY3" fmla="*/ 52112 h 60579"/>
                <a:gd name="connsiteX4" fmla="*/ 22433 w 31812"/>
                <a:gd name="connsiteY4" fmla="*/ 49064 h 60579"/>
                <a:gd name="connsiteX5" fmla="*/ 26335 w 31812"/>
                <a:gd name="connsiteY5" fmla="*/ 55922 h 60579"/>
                <a:gd name="connsiteX6" fmla="*/ 15192 w 31812"/>
                <a:gd name="connsiteY6" fmla="*/ 60399 h 60579"/>
                <a:gd name="connsiteX7" fmla="*/ 4713 w 31812"/>
                <a:gd name="connsiteY7" fmla="*/ 56208 h 60579"/>
                <a:gd name="connsiteX8" fmla="*/ 430 w 31812"/>
                <a:gd name="connsiteY8" fmla="*/ 44778 h 60579"/>
                <a:gd name="connsiteX9" fmla="*/ 430 w 31812"/>
                <a:gd name="connsiteY9" fmla="*/ 21823 h 60579"/>
                <a:gd name="connsiteX10" fmla="*/ -5477 w 31812"/>
                <a:gd name="connsiteY10" fmla="*/ 21823 h 60579"/>
                <a:gd name="connsiteX11" fmla="*/ -5477 w 31812"/>
                <a:gd name="connsiteY11" fmla="*/ 14108 h 60579"/>
                <a:gd name="connsiteX12" fmla="*/ 332 w 31812"/>
                <a:gd name="connsiteY12" fmla="*/ 14108 h 60579"/>
                <a:gd name="connsiteX13" fmla="*/ 332 w 31812"/>
                <a:gd name="connsiteY13" fmla="*/ -180 h 60579"/>
                <a:gd name="connsiteX14" fmla="*/ 9857 w 31812"/>
                <a:gd name="connsiteY14" fmla="*/ -180 h 60579"/>
                <a:gd name="connsiteX15" fmla="*/ 9857 w 31812"/>
                <a:gd name="connsiteY15" fmla="*/ 14108 h 60579"/>
                <a:gd name="connsiteX16" fmla="*/ 21954 w 31812"/>
                <a:gd name="connsiteY16" fmla="*/ 14108 h 60579"/>
                <a:gd name="connsiteX17" fmla="*/ 21954 w 31812"/>
                <a:gd name="connsiteY17" fmla="*/ 21823 h 6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812" h="60579">
                  <a:moveTo>
                    <a:pt x="9955" y="21823"/>
                  </a:moveTo>
                  <a:lnTo>
                    <a:pt x="9955" y="44968"/>
                  </a:lnTo>
                  <a:cubicBezTo>
                    <a:pt x="9857" y="46883"/>
                    <a:pt x="10527" y="48750"/>
                    <a:pt x="11764" y="50207"/>
                  </a:cubicBezTo>
                  <a:cubicBezTo>
                    <a:pt x="13001" y="51521"/>
                    <a:pt x="14717" y="52226"/>
                    <a:pt x="16527" y="52112"/>
                  </a:cubicBezTo>
                  <a:cubicBezTo>
                    <a:pt x="18810" y="51979"/>
                    <a:pt x="21001" y="50864"/>
                    <a:pt x="22433" y="49064"/>
                  </a:cubicBezTo>
                  <a:lnTo>
                    <a:pt x="26335" y="55922"/>
                  </a:lnTo>
                  <a:cubicBezTo>
                    <a:pt x="23289" y="58761"/>
                    <a:pt x="19289" y="60361"/>
                    <a:pt x="15192" y="60399"/>
                  </a:cubicBezTo>
                  <a:cubicBezTo>
                    <a:pt x="11285" y="60447"/>
                    <a:pt x="7476" y="58941"/>
                    <a:pt x="4713" y="56208"/>
                  </a:cubicBezTo>
                  <a:cubicBezTo>
                    <a:pt x="1760" y="53150"/>
                    <a:pt x="239" y="49016"/>
                    <a:pt x="430" y="44778"/>
                  </a:cubicBezTo>
                  <a:lnTo>
                    <a:pt x="430" y="21823"/>
                  </a:lnTo>
                  <a:lnTo>
                    <a:pt x="-5477" y="21823"/>
                  </a:lnTo>
                  <a:lnTo>
                    <a:pt x="-5477" y="14108"/>
                  </a:lnTo>
                  <a:lnTo>
                    <a:pt x="332" y="14108"/>
                  </a:lnTo>
                  <a:lnTo>
                    <a:pt x="332" y="-180"/>
                  </a:lnTo>
                  <a:lnTo>
                    <a:pt x="9857" y="-180"/>
                  </a:lnTo>
                  <a:lnTo>
                    <a:pt x="9857" y="14108"/>
                  </a:lnTo>
                  <a:lnTo>
                    <a:pt x="21954" y="14108"/>
                  </a:lnTo>
                  <a:lnTo>
                    <a:pt x="21954" y="21823"/>
                  </a:lnTo>
                  <a:close/>
                </a:path>
              </a:pathLst>
            </a:custGeom>
            <a:solidFill>
              <a:srgbClr val="6D6E71"/>
            </a:solidFill>
            <a:ln w="9525" cap="flat">
              <a:noFill/>
              <a:prstDash val="solid"/>
              <a:miter/>
            </a:ln>
          </p:spPr>
          <p:txBody>
            <a:bodyPr rtlCol="0" anchor="ctr"/>
            <a:lstStyle/>
            <a:p>
              <a:endParaRPr lang="en-US"/>
            </a:p>
          </p:txBody>
        </p:sp>
        <p:sp>
          <p:nvSpPr>
            <p:cNvPr id="963" name="Freeform: Shape 962">
              <a:extLst>
                <a:ext uri="{FF2B5EF4-FFF2-40B4-BE49-F238E27FC236}">
                  <a16:creationId xmlns:a16="http://schemas.microsoft.com/office/drawing/2014/main" id="{1C873BF2-E692-4999-94C3-51E1AB1B531B}"/>
                </a:ext>
              </a:extLst>
            </p:cNvPr>
            <p:cNvSpPr/>
            <p:nvPr/>
          </p:nvSpPr>
          <p:spPr>
            <a:xfrm>
              <a:off x="18319907" y="2661666"/>
              <a:ext cx="41961" cy="63531"/>
            </a:xfrm>
            <a:custGeom>
              <a:avLst/>
              <a:gdLst>
                <a:gd name="connsiteX0" fmla="*/ 4048 w 41961"/>
                <a:gd name="connsiteY0" fmla="*/ 38682 h 63531"/>
                <a:gd name="connsiteX1" fmla="*/ 4048 w 41961"/>
                <a:gd name="connsiteY1" fmla="*/ 63352 h 63531"/>
                <a:gd name="connsiteX2" fmla="*/ -5477 w 41961"/>
                <a:gd name="connsiteY2" fmla="*/ 63352 h 63531"/>
                <a:gd name="connsiteX3" fmla="*/ -5477 w 41961"/>
                <a:gd name="connsiteY3" fmla="*/ -180 h 63531"/>
                <a:gd name="connsiteX4" fmla="*/ 4048 w 41961"/>
                <a:gd name="connsiteY4" fmla="*/ -180 h 63531"/>
                <a:gd name="connsiteX5" fmla="*/ 4048 w 41961"/>
                <a:gd name="connsiteY5" fmla="*/ 26109 h 63531"/>
                <a:gd name="connsiteX6" fmla="*/ 10336 w 41961"/>
                <a:gd name="connsiteY6" fmla="*/ 19441 h 63531"/>
                <a:gd name="connsiteX7" fmla="*/ 19289 w 41961"/>
                <a:gd name="connsiteY7" fmla="*/ 17060 h 63531"/>
                <a:gd name="connsiteX8" fmla="*/ 31767 w 41961"/>
                <a:gd name="connsiteY8" fmla="*/ 21823 h 63531"/>
                <a:gd name="connsiteX9" fmla="*/ 36432 w 41961"/>
                <a:gd name="connsiteY9" fmla="*/ 35443 h 63531"/>
                <a:gd name="connsiteX10" fmla="*/ 36432 w 41961"/>
                <a:gd name="connsiteY10" fmla="*/ 63352 h 63531"/>
                <a:gd name="connsiteX11" fmla="*/ 26907 w 41961"/>
                <a:gd name="connsiteY11" fmla="*/ 63352 h 63531"/>
                <a:gd name="connsiteX12" fmla="*/ 26907 w 41961"/>
                <a:gd name="connsiteY12" fmla="*/ 38301 h 63531"/>
                <a:gd name="connsiteX13" fmla="*/ 16433 w 41961"/>
                <a:gd name="connsiteY13" fmla="*/ 25728 h 63531"/>
                <a:gd name="connsiteX14" fmla="*/ 7764 w 41961"/>
                <a:gd name="connsiteY14" fmla="*/ 29062 h 63531"/>
                <a:gd name="connsiteX15" fmla="*/ 4048 w 41961"/>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63531">
                  <a:moveTo>
                    <a:pt x="4048" y="38682"/>
                  </a:moveTo>
                  <a:lnTo>
                    <a:pt x="4048" y="63352"/>
                  </a:lnTo>
                  <a:lnTo>
                    <a:pt x="-5477" y="63352"/>
                  </a:lnTo>
                  <a:lnTo>
                    <a:pt x="-5477" y="-180"/>
                  </a:lnTo>
                  <a:lnTo>
                    <a:pt x="4048" y="-180"/>
                  </a:lnTo>
                  <a:lnTo>
                    <a:pt x="4048" y="26109"/>
                  </a:lnTo>
                  <a:cubicBezTo>
                    <a:pt x="5383" y="23289"/>
                    <a:pt x="7574" y="20966"/>
                    <a:pt x="10336" y="19441"/>
                  </a:cubicBezTo>
                  <a:cubicBezTo>
                    <a:pt x="13001" y="17841"/>
                    <a:pt x="16145" y="17022"/>
                    <a:pt x="19289" y="17060"/>
                  </a:cubicBezTo>
                  <a:cubicBezTo>
                    <a:pt x="23959" y="16898"/>
                    <a:pt x="28433" y="18613"/>
                    <a:pt x="31767" y="21823"/>
                  </a:cubicBezTo>
                  <a:cubicBezTo>
                    <a:pt x="35102" y="25537"/>
                    <a:pt x="36814" y="30452"/>
                    <a:pt x="36432" y="35443"/>
                  </a:cubicBezTo>
                  <a:lnTo>
                    <a:pt x="36432" y="63352"/>
                  </a:lnTo>
                  <a:lnTo>
                    <a:pt x="26907" y="63352"/>
                  </a:lnTo>
                  <a:lnTo>
                    <a:pt x="26907" y="38301"/>
                  </a:lnTo>
                  <a:cubicBezTo>
                    <a:pt x="26907" y="29919"/>
                    <a:pt x="23387" y="25728"/>
                    <a:pt x="16433" y="25728"/>
                  </a:cubicBezTo>
                  <a:cubicBezTo>
                    <a:pt x="13192" y="25699"/>
                    <a:pt x="10146" y="26890"/>
                    <a:pt x="7764" y="29062"/>
                  </a:cubicBezTo>
                  <a:cubicBezTo>
                    <a:pt x="5192" y="31557"/>
                    <a:pt x="3764" y="35082"/>
                    <a:pt x="4048" y="38682"/>
                  </a:cubicBezTo>
                  <a:close/>
                </a:path>
              </a:pathLst>
            </a:custGeom>
            <a:solidFill>
              <a:srgbClr val="6D6E71"/>
            </a:solidFill>
            <a:ln w="9525" cap="flat">
              <a:noFill/>
              <a:prstDash val="solid"/>
              <a:miter/>
            </a:ln>
          </p:spPr>
          <p:txBody>
            <a:bodyPr rtlCol="0" anchor="ctr"/>
            <a:lstStyle/>
            <a:p>
              <a:endParaRPr lang="en-US"/>
            </a:p>
          </p:txBody>
        </p:sp>
        <p:sp>
          <p:nvSpPr>
            <p:cNvPr id="964" name="Freeform: Shape 963">
              <a:extLst>
                <a:ext uri="{FF2B5EF4-FFF2-40B4-BE49-F238E27FC236}">
                  <a16:creationId xmlns:a16="http://schemas.microsoft.com/office/drawing/2014/main" id="{E27DD4EF-EBCD-4875-A8AF-398821CF9985}"/>
                </a:ext>
              </a:extLst>
            </p:cNvPr>
            <p:cNvSpPr/>
            <p:nvPr/>
          </p:nvSpPr>
          <p:spPr>
            <a:xfrm>
              <a:off x="18372654" y="2678900"/>
              <a:ext cx="45401" cy="46978"/>
            </a:xfrm>
            <a:custGeom>
              <a:avLst/>
              <a:gdLst>
                <a:gd name="connsiteX0" fmla="*/ 39696 w 45401"/>
                <a:gd name="connsiteY0" fmla="*/ 27543 h 46978"/>
                <a:gd name="connsiteX1" fmla="*/ 3977 w 45401"/>
                <a:gd name="connsiteY1" fmla="*/ 27543 h 46978"/>
                <a:gd name="connsiteX2" fmla="*/ 8549 w 45401"/>
                <a:gd name="connsiteY2" fmla="*/ 35544 h 46978"/>
                <a:gd name="connsiteX3" fmla="*/ 31120 w 45401"/>
                <a:gd name="connsiteY3" fmla="*/ 33163 h 46978"/>
                <a:gd name="connsiteX4" fmla="*/ 36645 w 45401"/>
                <a:gd name="connsiteY4" fmla="*/ 39164 h 46978"/>
                <a:gd name="connsiteX5" fmla="*/ 17595 w 45401"/>
                <a:gd name="connsiteY5" fmla="*/ 46784 h 46978"/>
                <a:gd name="connsiteX6" fmla="*/ 1308 w 45401"/>
                <a:gd name="connsiteY6" fmla="*/ 40402 h 46978"/>
                <a:gd name="connsiteX7" fmla="*/ -5455 w 45401"/>
                <a:gd name="connsiteY7" fmla="*/ 23257 h 46978"/>
                <a:gd name="connsiteX8" fmla="*/ 1405 w 45401"/>
                <a:gd name="connsiteY8" fmla="*/ 6207 h 46978"/>
                <a:gd name="connsiteX9" fmla="*/ 17595 w 45401"/>
                <a:gd name="connsiteY9" fmla="*/ -175 h 46978"/>
                <a:gd name="connsiteX10" fmla="*/ 33408 w 45401"/>
                <a:gd name="connsiteY10" fmla="*/ 5445 h 46978"/>
                <a:gd name="connsiteX11" fmla="*/ 39887 w 45401"/>
                <a:gd name="connsiteY11" fmla="*/ 20876 h 46978"/>
                <a:gd name="connsiteX12" fmla="*/ 3977 w 45401"/>
                <a:gd name="connsiteY12" fmla="*/ 20018 h 46978"/>
                <a:gd name="connsiteX13" fmla="*/ 30073 w 45401"/>
                <a:gd name="connsiteY13" fmla="*/ 20018 h 46978"/>
                <a:gd name="connsiteX14" fmla="*/ 26455 w 45401"/>
                <a:gd name="connsiteY14" fmla="*/ 11160 h 46978"/>
                <a:gd name="connsiteX15" fmla="*/ 17595 w 45401"/>
                <a:gd name="connsiteY15" fmla="*/ 8017 h 46978"/>
                <a:gd name="connsiteX16" fmla="*/ 8070 w 45401"/>
                <a:gd name="connsiteY16" fmla="*/ 11255 h 46978"/>
                <a:gd name="connsiteX17" fmla="*/ 3977 w 45401"/>
                <a:gd name="connsiteY17" fmla="*/ 20018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01" h="46978">
                  <a:moveTo>
                    <a:pt x="39696" y="27543"/>
                  </a:moveTo>
                  <a:lnTo>
                    <a:pt x="3977" y="27543"/>
                  </a:lnTo>
                  <a:cubicBezTo>
                    <a:pt x="4168" y="30791"/>
                    <a:pt x="5786" y="33772"/>
                    <a:pt x="8549" y="35544"/>
                  </a:cubicBezTo>
                  <a:cubicBezTo>
                    <a:pt x="15595" y="40392"/>
                    <a:pt x="25218" y="39383"/>
                    <a:pt x="31120" y="33163"/>
                  </a:cubicBezTo>
                  <a:lnTo>
                    <a:pt x="36645" y="39164"/>
                  </a:lnTo>
                  <a:cubicBezTo>
                    <a:pt x="31599" y="44269"/>
                    <a:pt x="24739" y="47031"/>
                    <a:pt x="17595" y="46784"/>
                  </a:cubicBezTo>
                  <a:cubicBezTo>
                    <a:pt x="11502" y="46917"/>
                    <a:pt x="5689" y="44622"/>
                    <a:pt x="1308" y="40402"/>
                  </a:cubicBezTo>
                  <a:cubicBezTo>
                    <a:pt x="-3264" y="35925"/>
                    <a:pt x="-5739" y="29677"/>
                    <a:pt x="-5455" y="23257"/>
                  </a:cubicBezTo>
                  <a:cubicBezTo>
                    <a:pt x="-5739" y="16846"/>
                    <a:pt x="-3264" y="10617"/>
                    <a:pt x="1405" y="6207"/>
                  </a:cubicBezTo>
                  <a:cubicBezTo>
                    <a:pt x="5786" y="2026"/>
                    <a:pt x="11595" y="-270"/>
                    <a:pt x="17595" y="-175"/>
                  </a:cubicBezTo>
                  <a:cubicBezTo>
                    <a:pt x="23409" y="-298"/>
                    <a:pt x="29027" y="1702"/>
                    <a:pt x="33408" y="5445"/>
                  </a:cubicBezTo>
                  <a:cubicBezTo>
                    <a:pt x="37789" y="9312"/>
                    <a:pt x="40268" y="15008"/>
                    <a:pt x="39887" y="20876"/>
                  </a:cubicBezTo>
                  <a:close/>
                  <a:moveTo>
                    <a:pt x="3977" y="20018"/>
                  </a:moveTo>
                  <a:lnTo>
                    <a:pt x="30073" y="20018"/>
                  </a:lnTo>
                  <a:cubicBezTo>
                    <a:pt x="30362" y="16656"/>
                    <a:pt x="29027" y="13380"/>
                    <a:pt x="26455" y="11160"/>
                  </a:cubicBezTo>
                  <a:cubicBezTo>
                    <a:pt x="23976" y="9036"/>
                    <a:pt x="20837" y="7922"/>
                    <a:pt x="17595" y="8017"/>
                  </a:cubicBezTo>
                  <a:cubicBezTo>
                    <a:pt x="14167" y="7988"/>
                    <a:pt x="10833" y="9131"/>
                    <a:pt x="8070" y="11255"/>
                  </a:cubicBezTo>
                  <a:cubicBezTo>
                    <a:pt x="5405" y="13341"/>
                    <a:pt x="3879" y="16608"/>
                    <a:pt x="3977" y="20018"/>
                  </a:cubicBezTo>
                  <a:close/>
                </a:path>
              </a:pathLst>
            </a:custGeom>
            <a:solidFill>
              <a:srgbClr val="6D6E71"/>
            </a:solidFill>
            <a:ln w="9525" cap="flat">
              <a:noFill/>
              <a:prstDash val="solid"/>
              <a:miter/>
            </a:ln>
          </p:spPr>
          <p:txBody>
            <a:bodyPr rtlCol="0" anchor="ctr"/>
            <a:lstStyle/>
            <a:p>
              <a:endParaRPr lang="en-US"/>
            </a:p>
          </p:txBody>
        </p:sp>
        <p:sp>
          <p:nvSpPr>
            <p:cNvPr id="965" name="Freeform: Shape 964">
              <a:extLst>
                <a:ext uri="{FF2B5EF4-FFF2-40B4-BE49-F238E27FC236}">
                  <a16:creationId xmlns:a16="http://schemas.microsoft.com/office/drawing/2014/main" id="{BD6E5A37-40B2-416C-B987-BEAE6FEB452A}"/>
                </a:ext>
              </a:extLst>
            </p:cNvPr>
            <p:cNvSpPr/>
            <p:nvPr/>
          </p:nvSpPr>
          <p:spPr>
            <a:xfrm>
              <a:off x="18448950" y="2661570"/>
              <a:ext cx="46505" cy="64320"/>
            </a:xfrm>
            <a:custGeom>
              <a:avLst/>
              <a:gdLst>
                <a:gd name="connsiteX0" fmla="*/ 928 w 46505"/>
                <a:gd name="connsiteY0" fmla="*/ 57637 h 64320"/>
                <a:gd name="connsiteX1" fmla="*/ -5453 w 46505"/>
                <a:gd name="connsiteY1" fmla="*/ 40492 h 64320"/>
                <a:gd name="connsiteX2" fmla="*/ 1119 w 46505"/>
                <a:gd name="connsiteY2" fmla="*/ 23537 h 64320"/>
                <a:gd name="connsiteX3" fmla="*/ 16835 w 46505"/>
                <a:gd name="connsiteY3" fmla="*/ 17156 h 64320"/>
                <a:gd name="connsiteX4" fmla="*/ 31503 w 46505"/>
                <a:gd name="connsiteY4" fmla="*/ 24871 h 64320"/>
                <a:gd name="connsiteX5" fmla="*/ 31503 w 46505"/>
                <a:gd name="connsiteY5" fmla="*/ -180 h 64320"/>
                <a:gd name="connsiteX6" fmla="*/ 41028 w 46505"/>
                <a:gd name="connsiteY6" fmla="*/ -180 h 64320"/>
                <a:gd name="connsiteX7" fmla="*/ 41028 w 46505"/>
                <a:gd name="connsiteY7" fmla="*/ 63447 h 64320"/>
                <a:gd name="connsiteX8" fmla="*/ 31503 w 46505"/>
                <a:gd name="connsiteY8" fmla="*/ 63447 h 64320"/>
                <a:gd name="connsiteX9" fmla="*/ 31503 w 46505"/>
                <a:gd name="connsiteY9" fmla="*/ 56589 h 64320"/>
                <a:gd name="connsiteX10" fmla="*/ 16072 w 46505"/>
                <a:gd name="connsiteY10" fmla="*/ 64114 h 64320"/>
                <a:gd name="connsiteX11" fmla="*/ 928 w 46505"/>
                <a:gd name="connsiteY11" fmla="*/ 57637 h 64320"/>
                <a:gd name="connsiteX12" fmla="*/ 4166 w 46505"/>
                <a:gd name="connsiteY12" fmla="*/ 40873 h 64320"/>
                <a:gd name="connsiteX13" fmla="*/ 8356 w 46505"/>
                <a:gd name="connsiteY13" fmla="*/ 51541 h 64320"/>
                <a:gd name="connsiteX14" fmla="*/ 17881 w 46505"/>
                <a:gd name="connsiteY14" fmla="*/ 55636 h 64320"/>
                <a:gd name="connsiteX15" fmla="*/ 27406 w 46505"/>
                <a:gd name="connsiteY15" fmla="*/ 51446 h 64320"/>
                <a:gd name="connsiteX16" fmla="*/ 31313 w 46505"/>
                <a:gd name="connsiteY16" fmla="*/ 40777 h 64320"/>
                <a:gd name="connsiteX17" fmla="*/ 27406 w 46505"/>
                <a:gd name="connsiteY17" fmla="*/ 29919 h 64320"/>
                <a:gd name="connsiteX18" fmla="*/ 17881 w 46505"/>
                <a:gd name="connsiteY18" fmla="*/ 25538 h 64320"/>
                <a:gd name="connsiteX19" fmla="*/ 8356 w 46505"/>
                <a:gd name="connsiteY19" fmla="*/ 29919 h 64320"/>
                <a:gd name="connsiteX20" fmla="*/ 4166 w 46505"/>
                <a:gd name="connsiteY20" fmla="*/ 40873 h 6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05" h="64320">
                  <a:moveTo>
                    <a:pt x="928" y="57637"/>
                  </a:moveTo>
                  <a:cubicBezTo>
                    <a:pt x="-3453" y="53027"/>
                    <a:pt x="-5741" y="46835"/>
                    <a:pt x="-5453" y="40492"/>
                  </a:cubicBezTo>
                  <a:cubicBezTo>
                    <a:pt x="-5741" y="34167"/>
                    <a:pt x="-3360" y="27995"/>
                    <a:pt x="1119" y="23537"/>
                  </a:cubicBezTo>
                  <a:cubicBezTo>
                    <a:pt x="5310" y="19356"/>
                    <a:pt x="10928" y="17051"/>
                    <a:pt x="16835" y="17156"/>
                  </a:cubicBezTo>
                  <a:cubicBezTo>
                    <a:pt x="22741" y="17032"/>
                    <a:pt x="28266" y="19946"/>
                    <a:pt x="31503" y="24871"/>
                  </a:cubicBezTo>
                  <a:lnTo>
                    <a:pt x="31503" y="-180"/>
                  </a:lnTo>
                  <a:lnTo>
                    <a:pt x="41028" y="-180"/>
                  </a:lnTo>
                  <a:lnTo>
                    <a:pt x="41028" y="63447"/>
                  </a:lnTo>
                  <a:lnTo>
                    <a:pt x="31503" y="63447"/>
                  </a:lnTo>
                  <a:lnTo>
                    <a:pt x="31503" y="56589"/>
                  </a:lnTo>
                  <a:cubicBezTo>
                    <a:pt x="27978" y="61599"/>
                    <a:pt x="22169" y="64447"/>
                    <a:pt x="16072" y="64114"/>
                  </a:cubicBezTo>
                  <a:cubicBezTo>
                    <a:pt x="10356" y="64133"/>
                    <a:pt x="4831" y="61790"/>
                    <a:pt x="928" y="57637"/>
                  </a:cubicBezTo>
                  <a:close/>
                  <a:moveTo>
                    <a:pt x="4166" y="40873"/>
                  </a:moveTo>
                  <a:cubicBezTo>
                    <a:pt x="3975" y="44864"/>
                    <a:pt x="5500" y="48740"/>
                    <a:pt x="8356" y="51541"/>
                  </a:cubicBezTo>
                  <a:cubicBezTo>
                    <a:pt x="10835" y="54122"/>
                    <a:pt x="14263" y="55598"/>
                    <a:pt x="17881" y="55636"/>
                  </a:cubicBezTo>
                  <a:cubicBezTo>
                    <a:pt x="21499" y="55694"/>
                    <a:pt x="25025" y="54160"/>
                    <a:pt x="27406" y="51446"/>
                  </a:cubicBezTo>
                  <a:cubicBezTo>
                    <a:pt x="30076" y="48540"/>
                    <a:pt x="31406" y="44711"/>
                    <a:pt x="31313" y="40777"/>
                  </a:cubicBezTo>
                  <a:cubicBezTo>
                    <a:pt x="31406" y="36796"/>
                    <a:pt x="29978" y="32929"/>
                    <a:pt x="27406" y="29919"/>
                  </a:cubicBezTo>
                  <a:cubicBezTo>
                    <a:pt x="25025" y="27176"/>
                    <a:pt x="21499" y="25576"/>
                    <a:pt x="17881" y="25538"/>
                  </a:cubicBezTo>
                  <a:cubicBezTo>
                    <a:pt x="14263" y="25623"/>
                    <a:pt x="10835" y="27214"/>
                    <a:pt x="8356" y="29919"/>
                  </a:cubicBezTo>
                  <a:cubicBezTo>
                    <a:pt x="5593" y="32872"/>
                    <a:pt x="4072" y="36806"/>
                    <a:pt x="4166" y="40873"/>
                  </a:cubicBezTo>
                  <a:close/>
                </a:path>
              </a:pathLst>
            </a:custGeom>
            <a:solidFill>
              <a:srgbClr val="6D6E71"/>
            </a:solidFill>
            <a:ln w="9525" cap="flat">
              <a:noFill/>
              <a:prstDash val="solid"/>
              <a:miter/>
            </a:ln>
          </p:spPr>
          <p:txBody>
            <a:bodyPr rtlCol="0" anchor="ctr"/>
            <a:lstStyle/>
            <a:p>
              <a:endParaRPr lang="en-US"/>
            </a:p>
          </p:txBody>
        </p:sp>
        <p:sp>
          <p:nvSpPr>
            <p:cNvPr id="966" name="Freeform: Shape 965">
              <a:extLst>
                <a:ext uri="{FF2B5EF4-FFF2-40B4-BE49-F238E27FC236}">
                  <a16:creationId xmlns:a16="http://schemas.microsoft.com/office/drawing/2014/main" id="{3CE6A0FB-EE3D-4803-93DE-E8D151FA2206}"/>
                </a:ext>
              </a:extLst>
            </p:cNvPr>
            <p:cNvSpPr/>
            <p:nvPr/>
          </p:nvSpPr>
          <p:spPr>
            <a:xfrm>
              <a:off x="18506646" y="2678899"/>
              <a:ext cx="45312" cy="46985"/>
            </a:xfrm>
            <a:custGeom>
              <a:avLst/>
              <a:gdLst>
                <a:gd name="connsiteX0" fmla="*/ 39812 w 45312"/>
                <a:gd name="connsiteY0" fmla="*/ 27545 h 46985"/>
                <a:gd name="connsiteX1" fmla="*/ 4001 w 45312"/>
                <a:gd name="connsiteY1" fmla="*/ 27545 h 46985"/>
                <a:gd name="connsiteX2" fmla="*/ 8572 w 45312"/>
                <a:gd name="connsiteY2" fmla="*/ 35546 h 46985"/>
                <a:gd name="connsiteX3" fmla="*/ 31241 w 45312"/>
                <a:gd name="connsiteY3" fmla="*/ 33165 h 46985"/>
                <a:gd name="connsiteX4" fmla="*/ 36673 w 45312"/>
                <a:gd name="connsiteY4" fmla="*/ 39165 h 46985"/>
                <a:gd name="connsiteX5" fmla="*/ 17623 w 45312"/>
                <a:gd name="connsiteY5" fmla="*/ 46785 h 46985"/>
                <a:gd name="connsiteX6" fmla="*/ 1238 w 45312"/>
                <a:gd name="connsiteY6" fmla="*/ 40403 h 46985"/>
                <a:gd name="connsiteX7" fmla="*/ 1238 w 45312"/>
                <a:gd name="connsiteY7" fmla="*/ 6209 h 46985"/>
                <a:gd name="connsiteX8" fmla="*/ 17432 w 45312"/>
                <a:gd name="connsiteY8" fmla="*/ -173 h 46985"/>
                <a:gd name="connsiteX9" fmla="*/ 33241 w 45312"/>
                <a:gd name="connsiteY9" fmla="*/ 5447 h 46985"/>
                <a:gd name="connsiteX10" fmla="*/ 39812 w 45312"/>
                <a:gd name="connsiteY10" fmla="*/ 20877 h 46985"/>
                <a:gd name="connsiteX11" fmla="*/ 4001 w 45312"/>
                <a:gd name="connsiteY11" fmla="*/ 20020 h 46985"/>
                <a:gd name="connsiteX12" fmla="*/ 30194 w 45312"/>
                <a:gd name="connsiteY12" fmla="*/ 20020 h 46985"/>
                <a:gd name="connsiteX13" fmla="*/ 26576 w 45312"/>
                <a:gd name="connsiteY13" fmla="*/ 11162 h 46985"/>
                <a:gd name="connsiteX14" fmla="*/ 17716 w 45312"/>
                <a:gd name="connsiteY14" fmla="*/ 8019 h 46985"/>
                <a:gd name="connsiteX15" fmla="*/ 8191 w 45312"/>
                <a:gd name="connsiteY15" fmla="*/ 11257 h 46985"/>
                <a:gd name="connsiteX16" fmla="*/ 4001 w 45312"/>
                <a:gd name="connsiteY16" fmla="*/ 20020 h 46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12" h="46985">
                  <a:moveTo>
                    <a:pt x="39812" y="27545"/>
                  </a:moveTo>
                  <a:lnTo>
                    <a:pt x="4001" y="27545"/>
                  </a:lnTo>
                  <a:cubicBezTo>
                    <a:pt x="4191" y="30774"/>
                    <a:pt x="5907" y="33717"/>
                    <a:pt x="8572" y="35546"/>
                  </a:cubicBezTo>
                  <a:cubicBezTo>
                    <a:pt x="15716" y="40403"/>
                    <a:pt x="25241" y="39394"/>
                    <a:pt x="31241" y="33165"/>
                  </a:cubicBezTo>
                  <a:lnTo>
                    <a:pt x="36673" y="39165"/>
                  </a:lnTo>
                  <a:cubicBezTo>
                    <a:pt x="31720" y="44299"/>
                    <a:pt x="24767" y="47071"/>
                    <a:pt x="17623" y="46785"/>
                  </a:cubicBezTo>
                  <a:cubicBezTo>
                    <a:pt x="11526" y="46947"/>
                    <a:pt x="5619" y="44652"/>
                    <a:pt x="1238" y="40403"/>
                  </a:cubicBezTo>
                  <a:cubicBezTo>
                    <a:pt x="-7715" y="30755"/>
                    <a:pt x="-7715" y="15858"/>
                    <a:pt x="1238" y="6209"/>
                  </a:cubicBezTo>
                  <a:cubicBezTo>
                    <a:pt x="5619" y="2047"/>
                    <a:pt x="11428" y="-240"/>
                    <a:pt x="17432" y="-173"/>
                  </a:cubicBezTo>
                  <a:cubicBezTo>
                    <a:pt x="23241" y="-316"/>
                    <a:pt x="28859" y="1685"/>
                    <a:pt x="33241" y="5447"/>
                  </a:cubicBezTo>
                  <a:cubicBezTo>
                    <a:pt x="37719" y="9295"/>
                    <a:pt x="40101" y="14991"/>
                    <a:pt x="39812" y="20877"/>
                  </a:cubicBezTo>
                  <a:close/>
                  <a:moveTo>
                    <a:pt x="4001" y="20020"/>
                  </a:moveTo>
                  <a:lnTo>
                    <a:pt x="30194" y="20020"/>
                  </a:lnTo>
                  <a:cubicBezTo>
                    <a:pt x="30385" y="16667"/>
                    <a:pt x="29050" y="13400"/>
                    <a:pt x="26576" y="11162"/>
                  </a:cubicBezTo>
                  <a:cubicBezTo>
                    <a:pt x="24097" y="9038"/>
                    <a:pt x="20953" y="7923"/>
                    <a:pt x="17716" y="8019"/>
                  </a:cubicBezTo>
                  <a:cubicBezTo>
                    <a:pt x="14288" y="8028"/>
                    <a:pt x="10954" y="9161"/>
                    <a:pt x="8191" y="11257"/>
                  </a:cubicBezTo>
                  <a:cubicBezTo>
                    <a:pt x="5428" y="13324"/>
                    <a:pt x="3908" y="16591"/>
                    <a:pt x="4001" y="20020"/>
                  </a:cubicBezTo>
                  <a:close/>
                </a:path>
              </a:pathLst>
            </a:custGeom>
            <a:solidFill>
              <a:srgbClr val="6D6E71"/>
            </a:solidFill>
            <a:ln w="9525" cap="flat">
              <a:noFill/>
              <a:prstDash val="solid"/>
              <a:miter/>
            </a:ln>
          </p:spPr>
          <p:txBody>
            <a:bodyPr rtlCol="0" anchor="ctr"/>
            <a:lstStyle/>
            <a:p>
              <a:endParaRPr lang="en-US"/>
            </a:p>
          </p:txBody>
        </p:sp>
        <p:sp>
          <p:nvSpPr>
            <p:cNvPr id="967" name="Freeform: Shape 966">
              <a:extLst>
                <a:ext uri="{FF2B5EF4-FFF2-40B4-BE49-F238E27FC236}">
                  <a16:creationId xmlns:a16="http://schemas.microsoft.com/office/drawing/2014/main" id="{B8CD5731-4308-4A4E-A1BF-A8D9A51D7CE4}"/>
                </a:ext>
              </a:extLst>
            </p:cNvPr>
            <p:cNvSpPr/>
            <p:nvPr/>
          </p:nvSpPr>
          <p:spPr>
            <a:xfrm>
              <a:off x="18558893" y="2660425"/>
              <a:ext cx="31714" cy="64962"/>
            </a:xfrm>
            <a:custGeom>
              <a:avLst/>
              <a:gdLst>
                <a:gd name="connsiteX0" fmla="*/ 9857 w 31714"/>
                <a:gd name="connsiteY0" fmla="*/ 15253 h 64962"/>
                <a:gd name="connsiteX1" fmla="*/ 9857 w 31714"/>
                <a:gd name="connsiteY1" fmla="*/ 18967 h 64962"/>
                <a:gd name="connsiteX2" fmla="*/ 21954 w 31714"/>
                <a:gd name="connsiteY2" fmla="*/ 18967 h 64962"/>
                <a:gd name="connsiteX3" fmla="*/ 21954 w 31714"/>
                <a:gd name="connsiteY3" fmla="*/ 26683 h 64962"/>
                <a:gd name="connsiteX4" fmla="*/ 9857 w 31714"/>
                <a:gd name="connsiteY4" fmla="*/ 26683 h 64962"/>
                <a:gd name="connsiteX5" fmla="*/ 9857 w 31714"/>
                <a:gd name="connsiteY5" fmla="*/ 64783 h 64962"/>
                <a:gd name="connsiteX6" fmla="*/ 332 w 31714"/>
                <a:gd name="connsiteY6" fmla="*/ 64783 h 64962"/>
                <a:gd name="connsiteX7" fmla="*/ 332 w 31714"/>
                <a:gd name="connsiteY7" fmla="*/ 26683 h 64962"/>
                <a:gd name="connsiteX8" fmla="*/ -5477 w 31714"/>
                <a:gd name="connsiteY8" fmla="*/ 26683 h 64962"/>
                <a:gd name="connsiteX9" fmla="*/ -5477 w 31714"/>
                <a:gd name="connsiteY9" fmla="*/ 18967 h 64962"/>
                <a:gd name="connsiteX10" fmla="*/ 332 w 31714"/>
                <a:gd name="connsiteY10" fmla="*/ 18967 h 64962"/>
                <a:gd name="connsiteX11" fmla="*/ 332 w 31714"/>
                <a:gd name="connsiteY11" fmla="*/ 15443 h 64962"/>
                <a:gd name="connsiteX12" fmla="*/ 4616 w 31714"/>
                <a:gd name="connsiteY12" fmla="*/ 4013 h 64962"/>
                <a:gd name="connsiteX13" fmla="*/ 15094 w 31714"/>
                <a:gd name="connsiteY13" fmla="*/ -178 h 64962"/>
                <a:gd name="connsiteX14" fmla="*/ 26238 w 31714"/>
                <a:gd name="connsiteY14" fmla="*/ 4299 h 64962"/>
                <a:gd name="connsiteX15" fmla="*/ 22335 w 31714"/>
                <a:gd name="connsiteY15" fmla="*/ 11062 h 64962"/>
                <a:gd name="connsiteX16" fmla="*/ 16429 w 31714"/>
                <a:gd name="connsiteY16" fmla="*/ 8109 h 64962"/>
                <a:gd name="connsiteX17" fmla="*/ 11666 w 31714"/>
                <a:gd name="connsiteY17" fmla="*/ 10014 h 64962"/>
                <a:gd name="connsiteX18" fmla="*/ 9857 w 31714"/>
                <a:gd name="connsiteY18" fmla="*/ 15253 h 64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4" h="64962">
                  <a:moveTo>
                    <a:pt x="9857" y="15253"/>
                  </a:moveTo>
                  <a:lnTo>
                    <a:pt x="9857" y="18967"/>
                  </a:lnTo>
                  <a:lnTo>
                    <a:pt x="21954" y="18967"/>
                  </a:lnTo>
                  <a:lnTo>
                    <a:pt x="21954" y="26683"/>
                  </a:lnTo>
                  <a:lnTo>
                    <a:pt x="9857" y="26683"/>
                  </a:lnTo>
                  <a:lnTo>
                    <a:pt x="9857" y="64783"/>
                  </a:lnTo>
                  <a:lnTo>
                    <a:pt x="332" y="64783"/>
                  </a:lnTo>
                  <a:lnTo>
                    <a:pt x="332" y="26683"/>
                  </a:lnTo>
                  <a:lnTo>
                    <a:pt x="-5477" y="26683"/>
                  </a:lnTo>
                  <a:lnTo>
                    <a:pt x="-5477" y="18967"/>
                  </a:lnTo>
                  <a:lnTo>
                    <a:pt x="332" y="18967"/>
                  </a:lnTo>
                  <a:lnTo>
                    <a:pt x="332" y="15443"/>
                  </a:lnTo>
                  <a:cubicBezTo>
                    <a:pt x="141" y="11205"/>
                    <a:pt x="1667" y="7071"/>
                    <a:pt x="4616" y="4013"/>
                  </a:cubicBezTo>
                  <a:cubicBezTo>
                    <a:pt x="7378" y="1270"/>
                    <a:pt x="11192" y="-245"/>
                    <a:pt x="15094" y="-178"/>
                  </a:cubicBezTo>
                  <a:cubicBezTo>
                    <a:pt x="19284" y="-140"/>
                    <a:pt x="23191" y="1460"/>
                    <a:pt x="26238" y="4299"/>
                  </a:cubicBezTo>
                  <a:lnTo>
                    <a:pt x="22335" y="11062"/>
                  </a:lnTo>
                  <a:cubicBezTo>
                    <a:pt x="20903" y="9290"/>
                    <a:pt x="18712" y="8223"/>
                    <a:pt x="16429" y="8109"/>
                  </a:cubicBezTo>
                  <a:cubicBezTo>
                    <a:pt x="14620" y="7995"/>
                    <a:pt x="12903" y="8699"/>
                    <a:pt x="11666" y="10014"/>
                  </a:cubicBezTo>
                  <a:cubicBezTo>
                    <a:pt x="10429" y="11471"/>
                    <a:pt x="9759" y="13338"/>
                    <a:pt x="9857" y="15253"/>
                  </a:cubicBezTo>
                  <a:close/>
                </a:path>
              </a:pathLst>
            </a:custGeom>
            <a:solidFill>
              <a:srgbClr val="6D6E71"/>
            </a:solidFill>
            <a:ln w="9525" cap="flat">
              <a:noFill/>
              <a:prstDash val="solid"/>
              <a:miter/>
            </a:ln>
          </p:spPr>
          <p:txBody>
            <a:bodyPr rtlCol="0" anchor="ctr"/>
            <a:lstStyle/>
            <a:p>
              <a:endParaRPr lang="en-US"/>
            </a:p>
          </p:txBody>
        </p:sp>
        <p:sp>
          <p:nvSpPr>
            <p:cNvPr id="968" name="Freeform: Shape 967">
              <a:extLst>
                <a:ext uri="{FF2B5EF4-FFF2-40B4-BE49-F238E27FC236}">
                  <a16:creationId xmlns:a16="http://schemas.microsoft.com/office/drawing/2014/main" id="{666F5928-FC9D-442C-BA66-25322BE30A4F}"/>
                </a:ext>
              </a:extLst>
            </p:cNvPr>
            <p:cNvSpPr/>
            <p:nvPr/>
          </p:nvSpPr>
          <p:spPr>
            <a:xfrm>
              <a:off x="18592014" y="2678900"/>
              <a:ext cx="45306" cy="46978"/>
            </a:xfrm>
            <a:custGeom>
              <a:avLst/>
              <a:gdLst>
                <a:gd name="connsiteX0" fmla="*/ 39793 w 45306"/>
                <a:gd name="connsiteY0" fmla="*/ 27543 h 46978"/>
                <a:gd name="connsiteX1" fmla="*/ 4074 w 45306"/>
                <a:gd name="connsiteY1" fmla="*/ 27543 h 46978"/>
                <a:gd name="connsiteX2" fmla="*/ 8548 w 45306"/>
                <a:gd name="connsiteY2" fmla="*/ 35544 h 46978"/>
                <a:gd name="connsiteX3" fmla="*/ 18073 w 45306"/>
                <a:gd name="connsiteY3" fmla="*/ 38592 h 46978"/>
                <a:gd name="connsiteX4" fmla="*/ 31123 w 45306"/>
                <a:gd name="connsiteY4" fmla="*/ 33163 h 46978"/>
                <a:gd name="connsiteX5" fmla="*/ 36649 w 45306"/>
                <a:gd name="connsiteY5" fmla="*/ 39164 h 46978"/>
                <a:gd name="connsiteX6" fmla="*/ 17599 w 45306"/>
                <a:gd name="connsiteY6" fmla="*/ 46784 h 46978"/>
                <a:gd name="connsiteX7" fmla="*/ 1311 w 45306"/>
                <a:gd name="connsiteY7" fmla="*/ 40402 h 46978"/>
                <a:gd name="connsiteX8" fmla="*/ 1311 w 45306"/>
                <a:gd name="connsiteY8" fmla="*/ 6207 h 46978"/>
                <a:gd name="connsiteX9" fmla="*/ 17501 w 45306"/>
                <a:gd name="connsiteY9" fmla="*/ -175 h 46978"/>
                <a:gd name="connsiteX10" fmla="*/ 33314 w 45306"/>
                <a:gd name="connsiteY10" fmla="*/ 5445 h 46978"/>
                <a:gd name="connsiteX11" fmla="*/ 39793 w 45306"/>
                <a:gd name="connsiteY11" fmla="*/ 20876 h 46978"/>
                <a:gd name="connsiteX12" fmla="*/ 4074 w 45306"/>
                <a:gd name="connsiteY12" fmla="*/ 20018 h 46978"/>
                <a:gd name="connsiteX13" fmla="*/ 30170 w 45306"/>
                <a:gd name="connsiteY13" fmla="*/ 20018 h 46978"/>
                <a:gd name="connsiteX14" fmla="*/ 26551 w 45306"/>
                <a:gd name="connsiteY14" fmla="*/ 11160 h 46978"/>
                <a:gd name="connsiteX15" fmla="*/ 17692 w 45306"/>
                <a:gd name="connsiteY15" fmla="*/ 8017 h 46978"/>
                <a:gd name="connsiteX16" fmla="*/ 8167 w 45306"/>
                <a:gd name="connsiteY16" fmla="*/ 11255 h 46978"/>
                <a:gd name="connsiteX17" fmla="*/ 4074 w 45306"/>
                <a:gd name="connsiteY17" fmla="*/ 20018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06" h="46978">
                  <a:moveTo>
                    <a:pt x="39793" y="27543"/>
                  </a:moveTo>
                  <a:lnTo>
                    <a:pt x="4074" y="27543"/>
                  </a:lnTo>
                  <a:cubicBezTo>
                    <a:pt x="4167" y="30772"/>
                    <a:pt x="5883" y="33734"/>
                    <a:pt x="8548" y="35544"/>
                  </a:cubicBezTo>
                  <a:cubicBezTo>
                    <a:pt x="11311" y="37535"/>
                    <a:pt x="14645" y="38602"/>
                    <a:pt x="18073" y="38592"/>
                  </a:cubicBezTo>
                  <a:cubicBezTo>
                    <a:pt x="23026" y="38916"/>
                    <a:pt x="27886" y="36916"/>
                    <a:pt x="31123" y="33163"/>
                  </a:cubicBezTo>
                  <a:lnTo>
                    <a:pt x="36649" y="39164"/>
                  </a:lnTo>
                  <a:cubicBezTo>
                    <a:pt x="31695" y="44269"/>
                    <a:pt x="24742" y="47031"/>
                    <a:pt x="17599" y="46784"/>
                  </a:cubicBezTo>
                  <a:cubicBezTo>
                    <a:pt x="11501" y="46917"/>
                    <a:pt x="5692" y="44622"/>
                    <a:pt x="1311" y="40402"/>
                  </a:cubicBezTo>
                  <a:cubicBezTo>
                    <a:pt x="-7739" y="30810"/>
                    <a:pt x="-7739" y="15799"/>
                    <a:pt x="1311" y="6207"/>
                  </a:cubicBezTo>
                  <a:cubicBezTo>
                    <a:pt x="5692" y="2016"/>
                    <a:pt x="11501" y="-280"/>
                    <a:pt x="17501" y="-175"/>
                  </a:cubicBezTo>
                  <a:cubicBezTo>
                    <a:pt x="23314" y="-298"/>
                    <a:pt x="28933" y="1702"/>
                    <a:pt x="33314" y="5445"/>
                  </a:cubicBezTo>
                  <a:cubicBezTo>
                    <a:pt x="37695" y="9312"/>
                    <a:pt x="40169" y="15008"/>
                    <a:pt x="39793" y="20876"/>
                  </a:cubicBezTo>
                  <a:close/>
                  <a:moveTo>
                    <a:pt x="4074" y="20018"/>
                  </a:moveTo>
                  <a:lnTo>
                    <a:pt x="30170" y="20018"/>
                  </a:lnTo>
                  <a:cubicBezTo>
                    <a:pt x="30458" y="16656"/>
                    <a:pt x="29123" y="13380"/>
                    <a:pt x="26551" y="11160"/>
                  </a:cubicBezTo>
                  <a:cubicBezTo>
                    <a:pt x="24073" y="9036"/>
                    <a:pt x="20933" y="7922"/>
                    <a:pt x="17692" y="8017"/>
                  </a:cubicBezTo>
                  <a:cubicBezTo>
                    <a:pt x="14264" y="7988"/>
                    <a:pt x="10929" y="9131"/>
                    <a:pt x="8167" y="11255"/>
                  </a:cubicBezTo>
                  <a:cubicBezTo>
                    <a:pt x="5404" y="13313"/>
                    <a:pt x="3883" y="16599"/>
                    <a:pt x="4074" y="20018"/>
                  </a:cubicBezTo>
                  <a:close/>
                </a:path>
              </a:pathLst>
            </a:custGeom>
            <a:solidFill>
              <a:srgbClr val="6D6E71"/>
            </a:solidFill>
            <a:ln w="9525" cap="flat">
              <a:noFill/>
              <a:prstDash val="solid"/>
              <a:miter/>
            </a:ln>
          </p:spPr>
          <p:txBody>
            <a:bodyPr rtlCol="0" anchor="ctr"/>
            <a:lstStyle/>
            <a:p>
              <a:endParaRPr lang="en-US"/>
            </a:p>
          </p:txBody>
        </p:sp>
        <p:sp>
          <p:nvSpPr>
            <p:cNvPr id="969" name="Freeform: Shape 968">
              <a:extLst>
                <a:ext uri="{FF2B5EF4-FFF2-40B4-BE49-F238E27FC236}">
                  <a16:creationId xmlns:a16="http://schemas.microsoft.com/office/drawing/2014/main" id="{A08BB828-3F2B-4297-87E0-6215F1E50398}"/>
                </a:ext>
              </a:extLst>
            </p:cNvPr>
            <p:cNvSpPr/>
            <p:nvPr/>
          </p:nvSpPr>
          <p:spPr>
            <a:xfrm>
              <a:off x="18647855" y="2678903"/>
              <a:ext cx="42055" cy="46293"/>
            </a:xfrm>
            <a:custGeom>
              <a:avLst/>
              <a:gdLst>
                <a:gd name="connsiteX0" fmla="*/ 4048 w 42055"/>
                <a:gd name="connsiteY0" fmla="*/ 21444 h 46293"/>
                <a:gd name="connsiteX1" fmla="*/ 4048 w 42055"/>
                <a:gd name="connsiteY1" fmla="*/ 46114 h 46293"/>
                <a:gd name="connsiteX2" fmla="*/ -5477 w 42055"/>
                <a:gd name="connsiteY2" fmla="*/ 46114 h 46293"/>
                <a:gd name="connsiteX3" fmla="*/ -5477 w 42055"/>
                <a:gd name="connsiteY3" fmla="*/ 489 h 46293"/>
                <a:gd name="connsiteX4" fmla="*/ 4048 w 42055"/>
                <a:gd name="connsiteY4" fmla="*/ 489 h 46293"/>
                <a:gd name="connsiteX5" fmla="*/ 4048 w 42055"/>
                <a:gd name="connsiteY5" fmla="*/ 8871 h 46293"/>
                <a:gd name="connsiteX6" fmla="*/ 10429 w 42055"/>
                <a:gd name="connsiteY6" fmla="*/ 2204 h 46293"/>
                <a:gd name="connsiteX7" fmla="*/ 31767 w 42055"/>
                <a:gd name="connsiteY7" fmla="*/ 4585 h 46293"/>
                <a:gd name="connsiteX8" fmla="*/ 36530 w 42055"/>
                <a:gd name="connsiteY8" fmla="*/ 18206 h 46293"/>
                <a:gd name="connsiteX9" fmla="*/ 36530 w 42055"/>
                <a:gd name="connsiteY9" fmla="*/ 46114 h 46293"/>
                <a:gd name="connsiteX10" fmla="*/ 27005 w 42055"/>
                <a:gd name="connsiteY10" fmla="*/ 46114 h 46293"/>
                <a:gd name="connsiteX11" fmla="*/ 27005 w 42055"/>
                <a:gd name="connsiteY11" fmla="*/ 21063 h 46293"/>
                <a:gd name="connsiteX12" fmla="*/ 16527 w 42055"/>
                <a:gd name="connsiteY12" fmla="*/ 8490 h 46293"/>
                <a:gd name="connsiteX13" fmla="*/ 7857 w 42055"/>
                <a:gd name="connsiteY13" fmla="*/ 11824 h 46293"/>
                <a:gd name="connsiteX14" fmla="*/ 4048 w 42055"/>
                <a:gd name="connsiteY14" fmla="*/ 21444 h 4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55" h="46293">
                  <a:moveTo>
                    <a:pt x="4048" y="21444"/>
                  </a:moveTo>
                  <a:lnTo>
                    <a:pt x="4048" y="46114"/>
                  </a:lnTo>
                  <a:lnTo>
                    <a:pt x="-5477" y="46114"/>
                  </a:lnTo>
                  <a:lnTo>
                    <a:pt x="-5477" y="489"/>
                  </a:lnTo>
                  <a:lnTo>
                    <a:pt x="4048" y="489"/>
                  </a:lnTo>
                  <a:lnTo>
                    <a:pt x="4048" y="8871"/>
                  </a:lnTo>
                  <a:cubicBezTo>
                    <a:pt x="5574" y="6128"/>
                    <a:pt x="7764" y="3832"/>
                    <a:pt x="10429" y="2204"/>
                  </a:cubicBezTo>
                  <a:cubicBezTo>
                    <a:pt x="17289" y="-1702"/>
                    <a:pt x="25954" y="-740"/>
                    <a:pt x="31767" y="4585"/>
                  </a:cubicBezTo>
                  <a:cubicBezTo>
                    <a:pt x="35097" y="8290"/>
                    <a:pt x="36907" y="13205"/>
                    <a:pt x="36530" y="18206"/>
                  </a:cubicBezTo>
                  <a:lnTo>
                    <a:pt x="36530" y="46114"/>
                  </a:lnTo>
                  <a:lnTo>
                    <a:pt x="27005" y="46114"/>
                  </a:lnTo>
                  <a:lnTo>
                    <a:pt x="27005" y="21063"/>
                  </a:lnTo>
                  <a:cubicBezTo>
                    <a:pt x="27005" y="12681"/>
                    <a:pt x="23480" y="8490"/>
                    <a:pt x="16527" y="8490"/>
                  </a:cubicBezTo>
                  <a:cubicBezTo>
                    <a:pt x="13285" y="8462"/>
                    <a:pt x="10239" y="9652"/>
                    <a:pt x="7857" y="11824"/>
                  </a:cubicBezTo>
                  <a:cubicBezTo>
                    <a:pt x="5192" y="14300"/>
                    <a:pt x="3858" y="17825"/>
                    <a:pt x="4048" y="21444"/>
                  </a:cubicBezTo>
                  <a:close/>
                </a:path>
              </a:pathLst>
            </a:custGeom>
            <a:solidFill>
              <a:srgbClr val="6D6E71"/>
            </a:solidFill>
            <a:ln w="9525" cap="flat">
              <a:noFill/>
              <a:prstDash val="solid"/>
              <a:miter/>
            </a:ln>
          </p:spPr>
          <p:txBody>
            <a:bodyPr rtlCol="0" anchor="ctr"/>
            <a:lstStyle/>
            <a:p>
              <a:endParaRPr lang="en-US"/>
            </a:p>
          </p:txBody>
        </p:sp>
        <p:sp>
          <p:nvSpPr>
            <p:cNvPr id="970" name="Freeform: Shape 969">
              <a:extLst>
                <a:ext uri="{FF2B5EF4-FFF2-40B4-BE49-F238E27FC236}">
                  <a16:creationId xmlns:a16="http://schemas.microsoft.com/office/drawing/2014/main" id="{7887E6FD-7B45-4D8E-870B-CAAE2D01A377}"/>
                </a:ext>
              </a:extLst>
            </p:cNvPr>
            <p:cNvSpPr/>
            <p:nvPr/>
          </p:nvSpPr>
          <p:spPr>
            <a:xfrm>
              <a:off x="18700313" y="2661570"/>
              <a:ext cx="46601" cy="64326"/>
            </a:xfrm>
            <a:custGeom>
              <a:avLst/>
              <a:gdLst>
                <a:gd name="connsiteX0" fmla="*/ 1025 w 46601"/>
                <a:gd name="connsiteY0" fmla="*/ 57637 h 64326"/>
                <a:gd name="connsiteX1" fmla="*/ -5454 w 46601"/>
                <a:gd name="connsiteY1" fmla="*/ 40492 h 64326"/>
                <a:gd name="connsiteX2" fmla="*/ 1215 w 46601"/>
                <a:gd name="connsiteY2" fmla="*/ 23537 h 64326"/>
                <a:gd name="connsiteX3" fmla="*/ 16931 w 46601"/>
                <a:gd name="connsiteY3" fmla="*/ 17156 h 64326"/>
                <a:gd name="connsiteX4" fmla="*/ 31600 w 46601"/>
                <a:gd name="connsiteY4" fmla="*/ 24871 h 64326"/>
                <a:gd name="connsiteX5" fmla="*/ 31600 w 46601"/>
                <a:gd name="connsiteY5" fmla="*/ -180 h 64326"/>
                <a:gd name="connsiteX6" fmla="*/ 41125 w 46601"/>
                <a:gd name="connsiteY6" fmla="*/ -180 h 64326"/>
                <a:gd name="connsiteX7" fmla="*/ 41125 w 46601"/>
                <a:gd name="connsiteY7" fmla="*/ 63447 h 64326"/>
                <a:gd name="connsiteX8" fmla="*/ 31600 w 46601"/>
                <a:gd name="connsiteY8" fmla="*/ 63447 h 64326"/>
                <a:gd name="connsiteX9" fmla="*/ 31600 w 46601"/>
                <a:gd name="connsiteY9" fmla="*/ 56589 h 64326"/>
                <a:gd name="connsiteX10" fmla="*/ 16075 w 46601"/>
                <a:gd name="connsiteY10" fmla="*/ 64114 h 64326"/>
                <a:gd name="connsiteX11" fmla="*/ 1025 w 46601"/>
                <a:gd name="connsiteY11" fmla="*/ 57637 h 64326"/>
                <a:gd name="connsiteX12" fmla="*/ 4169 w 46601"/>
                <a:gd name="connsiteY12" fmla="*/ 40873 h 64326"/>
                <a:gd name="connsiteX13" fmla="*/ 8359 w 46601"/>
                <a:gd name="connsiteY13" fmla="*/ 51541 h 64326"/>
                <a:gd name="connsiteX14" fmla="*/ 17884 w 46601"/>
                <a:gd name="connsiteY14" fmla="*/ 55636 h 64326"/>
                <a:gd name="connsiteX15" fmla="*/ 27409 w 46601"/>
                <a:gd name="connsiteY15" fmla="*/ 51446 h 64326"/>
                <a:gd name="connsiteX16" fmla="*/ 31316 w 46601"/>
                <a:gd name="connsiteY16" fmla="*/ 40777 h 64326"/>
                <a:gd name="connsiteX17" fmla="*/ 27409 w 46601"/>
                <a:gd name="connsiteY17" fmla="*/ 29919 h 64326"/>
                <a:gd name="connsiteX18" fmla="*/ 17884 w 46601"/>
                <a:gd name="connsiteY18" fmla="*/ 25538 h 64326"/>
                <a:gd name="connsiteX19" fmla="*/ 8359 w 46601"/>
                <a:gd name="connsiteY19" fmla="*/ 29919 h 64326"/>
                <a:gd name="connsiteX20" fmla="*/ 4169 w 46601"/>
                <a:gd name="connsiteY20" fmla="*/ 40873 h 64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4326">
                  <a:moveTo>
                    <a:pt x="1025" y="57637"/>
                  </a:moveTo>
                  <a:cubicBezTo>
                    <a:pt x="-3357" y="53036"/>
                    <a:pt x="-5738" y="46845"/>
                    <a:pt x="-5454" y="40492"/>
                  </a:cubicBezTo>
                  <a:cubicBezTo>
                    <a:pt x="-5738" y="34148"/>
                    <a:pt x="-3357" y="27985"/>
                    <a:pt x="1215" y="23537"/>
                  </a:cubicBezTo>
                  <a:cubicBezTo>
                    <a:pt x="5406" y="19356"/>
                    <a:pt x="11024" y="17051"/>
                    <a:pt x="16931" y="17156"/>
                  </a:cubicBezTo>
                  <a:cubicBezTo>
                    <a:pt x="22837" y="17051"/>
                    <a:pt x="28362" y="19965"/>
                    <a:pt x="31600" y="24871"/>
                  </a:cubicBezTo>
                  <a:lnTo>
                    <a:pt x="31600" y="-180"/>
                  </a:lnTo>
                  <a:lnTo>
                    <a:pt x="41125" y="-180"/>
                  </a:lnTo>
                  <a:lnTo>
                    <a:pt x="41125" y="63447"/>
                  </a:lnTo>
                  <a:lnTo>
                    <a:pt x="31600" y="63447"/>
                  </a:lnTo>
                  <a:lnTo>
                    <a:pt x="31600" y="56589"/>
                  </a:lnTo>
                  <a:cubicBezTo>
                    <a:pt x="28074" y="61637"/>
                    <a:pt x="22172" y="64485"/>
                    <a:pt x="16075" y="64114"/>
                  </a:cubicBezTo>
                  <a:cubicBezTo>
                    <a:pt x="10359" y="64123"/>
                    <a:pt x="4931" y="61780"/>
                    <a:pt x="1025" y="57637"/>
                  </a:cubicBezTo>
                  <a:close/>
                  <a:moveTo>
                    <a:pt x="4169" y="40873"/>
                  </a:moveTo>
                  <a:cubicBezTo>
                    <a:pt x="4071" y="44854"/>
                    <a:pt x="5503" y="48721"/>
                    <a:pt x="8359" y="51541"/>
                  </a:cubicBezTo>
                  <a:cubicBezTo>
                    <a:pt x="10833" y="54103"/>
                    <a:pt x="14266" y="55570"/>
                    <a:pt x="17884" y="55636"/>
                  </a:cubicBezTo>
                  <a:cubicBezTo>
                    <a:pt x="21502" y="55665"/>
                    <a:pt x="25028" y="54141"/>
                    <a:pt x="27409" y="51446"/>
                  </a:cubicBezTo>
                  <a:cubicBezTo>
                    <a:pt x="30074" y="48540"/>
                    <a:pt x="31409" y="44711"/>
                    <a:pt x="31316" y="40777"/>
                  </a:cubicBezTo>
                  <a:cubicBezTo>
                    <a:pt x="31409" y="36796"/>
                    <a:pt x="29981" y="32929"/>
                    <a:pt x="27409" y="29919"/>
                  </a:cubicBezTo>
                  <a:cubicBezTo>
                    <a:pt x="25028" y="27176"/>
                    <a:pt x="21502" y="25576"/>
                    <a:pt x="17884" y="25538"/>
                  </a:cubicBezTo>
                  <a:cubicBezTo>
                    <a:pt x="14266" y="25642"/>
                    <a:pt x="10833" y="27233"/>
                    <a:pt x="8359" y="29919"/>
                  </a:cubicBezTo>
                  <a:cubicBezTo>
                    <a:pt x="5596" y="32891"/>
                    <a:pt x="4071" y="36815"/>
                    <a:pt x="4169" y="40873"/>
                  </a:cubicBezTo>
                  <a:close/>
                </a:path>
              </a:pathLst>
            </a:custGeom>
            <a:solidFill>
              <a:srgbClr val="6D6E71"/>
            </a:solidFill>
            <a:ln w="9525" cap="flat">
              <a:noFill/>
              <a:prstDash val="solid"/>
              <a:miter/>
            </a:ln>
          </p:spPr>
          <p:txBody>
            <a:bodyPr rtlCol="0" anchor="ctr"/>
            <a:lstStyle/>
            <a:p>
              <a:endParaRPr lang="en-US"/>
            </a:p>
          </p:txBody>
        </p:sp>
        <p:sp>
          <p:nvSpPr>
            <p:cNvPr id="971" name="Freeform: Shape 970">
              <a:extLst>
                <a:ext uri="{FF2B5EF4-FFF2-40B4-BE49-F238E27FC236}">
                  <a16:creationId xmlns:a16="http://schemas.microsoft.com/office/drawing/2014/main" id="{3662AE95-055C-4E26-9CFE-8B3B98912DAB}"/>
                </a:ext>
              </a:extLst>
            </p:cNvPr>
            <p:cNvSpPr/>
            <p:nvPr/>
          </p:nvSpPr>
          <p:spPr>
            <a:xfrm>
              <a:off x="18757471" y="2678886"/>
              <a:ext cx="40641" cy="46990"/>
            </a:xfrm>
            <a:custGeom>
              <a:avLst/>
              <a:gdLst>
                <a:gd name="connsiteX0" fmla="*/ 34926 w 40641"/>
                <a:gd name="connsiteY0" fmla="*/ 46131 h 46990"/>
                <a:gd name="connsiteX1" fmla="*/ 26164 w 40641"/>
                <a:gd name="connsiteY1" fmla="*/ 46131 h 46990"/>
                <a:gd name="connsiteX2" fmla="*/ 26164 w 40641"/>
                <a:gd name="connsiteY2" fmla="*/ 40035 h 46990"/>
                <a:gd name="connsiteX3" fmla="*/ 11016 w 40641"/>
                <a:gd name="connsiteY3" fmla="*/ 46798 h 46990"/>
                <a:gd name="connsiteX4" fmla="*/ -793 w 40641"/>
                <a:gd name="connsiteY4" fmla="*/ 42797 h 46990"/>
                <a:gd name="connsiteX5" fmla="*/ -5462 w 40641"/>
                <a:gd name="connsiteY5" fmla="*/ 32034 h 46990"/>
                <a:gd name="connsiteX6" fmla="*/ -509 w 40641"/>
                <a:gd name="connsiteY6" fmla="*/ 21938 h 46990"/>
                <a:gd name="connsiteX7" fmla="*/ 12922 w 40641"/>
                <a:gd name="connsiteY7" fmla="*/ 18604 h 46990"/>
                <a:gd name="connsiteX8" fmla="*/ 25401 w 40641"/>
                <a:gd name="connsiteY8" fmla="*/ 18604 h 46990"/>
                <a:gd name="connsiteX9" fmla="*/ 25401 w 40641"/>
                <a:gd name="connsiteY9" fmla="*/ 16889 h 46990"/>
                <a:gd name="connsiteX10" fmla="*/ 15304 w 40641"/>
                <a:gd name="connsiteY10" fmla="*/ 7841 h 46990"/>
                <a:gd name="connsiteX11" fmla="*/ 2063 w 40641"/>
                <a:gd name="connsiteY11" fmla="*/ 12413 h 46990"/>
                <a:gd name="connsiteX12" fmla="*/ -2221 w 40641"/>
                <a:gd name="connsiteY12" fmla="*/ 6412 h 46990"/>
                <a:gd name="connsiteX13" fmla="*/ 16829 w 40641"/>
                <a:gd name="connsiteY13" fmla="*/ -160 h 46990"/>
                <a:gd name="connsiteX14" fmla="*/ 29973 w 40641"/>
                <a:gd name="connsiteY14" fmla="*/ 3936 h 46990"/>
                <a:gd name="connsiteX15" fmla="*/ 35116 w 40641"/>
                <a:gd name="connsiteY15" fmla="*/ 16699 h 46990"/>
                <a:gd name="connsiteX16" fmla="*/ 25401 w 40641"/>
                <a:gd name="connsiteY16" fmla="*/ 29177 h 46990"/>
                <a:gd name="connsiteX17" fmla="*/ 25401 w 40641"/>
                <a:gd name="connsiteY17" fmla="*/ 25272 h 46990"/>
                <a:gd name="connsiteX18" fmla="*/ 14541 w 40641"/>
                <a:gd name="connsiteY18" fmla="*/ 25272 h 46990"/>
                <a:gd name="connsiteX19" fmla="*/ 4253 w 40641"/>
                <a:gd name="connsiteY19" fmla="*/ 31844 h 46990"/>
                <a:gd name="connsiteX20" fmla="*/ 6825 w 40641"/>
                <a:gd name="connsiteY20" fmla="*/ 36892 h 46990"/>
                <a:gd name="connsiteX21" fmla="*/ 13969 w 40641"/>
                <a:gd name="connsiteY21" fmla="*/ 38702 h 46990"/>
                <a:gd name="connsiteX22" fmla="*/ 21973 w 40641"/>
                <a:gd name="connsiteY22" fmla="*/ 36130 h 46990"/>
                <a:gd name="connsiteX23" fmla="*/ 25303 w 40641"/>
                <a:gd name="connsiteY23" fmla="*/ 29177 h 4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1" h="46990">
                  <a:moveTo>
                    <a:pt x="34926" y="46131"/>
                  </a:moveTo>
                  <a:lnTo>
                    <a:pt x="26164" y="46131"/>
                  </a:lnTo>
                  <a:lnTo>
                    <a:pt x="26164" y="40035"/>
                  </a:lnTo>
                  <a:cubicBezTo>
                    <a:pt x="22447" y="44483"/>
                    <a:pt x="16829" y="46979"/>
                    <a:pt x="11016" y="46798"/>
                  </a:cubicBezTo>
                  <a:cubicBezTo>
                    <a:pt x="6732" y="46960"/>
                    <a:pt x="2542" y="45531"/>
                    <a:pt x="-793" y="42797"/>
                  </a:cubicBezTo>
                  <a:cubicBezTo>
                    <a:pt x="-3937" y="40112"/>
                    <a:pt x="-5653" y="36149"/>
                    <a:pt x="-5462" y="32034"/>
                  </a:cubicBezTo>
                  <a:cubicBezTo>
                    <a:pt x="-5653" y="28034"/>
                    <a:pt x="-3844" y="24205"/>
                    <a:pt x="-509" y="21938"/>
                  </a:cubicBezTo>
                  <a:cubicBezTo>
                    <a:pt x="3588" y="19547"/>
                    <a:pt x="8253" y="18385"/>
                    <a:pt x="12922" y="18604"/>
                  </a:cubicBezTo>
                  <a:lnTo>
                    <a:pt x="25401" y="18604"/>
                  </a:lnTo>
                  <a:lnTo>
                    <a:pt x="25401" y="16889"/>
                  </a:lnTo>
                  <a:cubicBezTo>
                    <a:pt x="25401" y="10889"/>
                    <a:pt x="21973" y="7841"/>
                    <a:pt x="15304" y="7841"/>
                  </a:cubicBezTo>
                  <a:cubicBezTo>
                    <a:pt x="10541" y="8012"/>
                    <a:pt x="5969" y="9603"/>
                    <a:pt x="2063" y="12413"/>
                  </a:cubicBezTo>
                  <a:lnTo>
                    <a:pt x="-2221" y="6412"/>
                  </a:lnTo>
                  <a:cubicBezTo>
                    <a:pt x="3207" y="2059"/>
                    <a:pt x="9876" y="-274"/>
                    <a:pt x="16829" y="-160"/>
                  </a:cubicBezTo>
                  <a:cubicBezTo>
                    <a:pt x="21592" y="-370"/>
                    <a:pt x="26164" y="1078"/>
                    <a:pt x="29973" y="3936"/>
                  </a:cubicBezTo>
                  <a:cubicBezTo>
                    <a:pt x="33591" y="7126"/>
                    <a:pt x="35498" y="11870"/>
                    <a:pt x="35116" y="16699"/>
                  </a:cubicBezTo>
                  <a:close/>
                  <a:moveTo>
                    <a:pt x="25401" y="29177"/>
                  </a:moveTo>
                  <a:lnTo>
                    <a:pt x="25401" y="25272"/>
                  </a:lnTo>
                  <a:lnTo>
                    <a:pt x="14541" y="25272"/>
                  </a:lnTo>
                  <a:cubicBezTo>
                    <a:pt x="7686" y="25272"/>
                    <a:pt x="4253" y="27462"/>
                    <a:pt x="4253" y="31844"/>
                  </a:cubicBezTo>
                  <a:cubicBezTo>
                    <a:pt x="4160" y="33863"/>
                    <a:pt x="5114" y="35787"/>
                    <a:pt x="6825" y="36892"/>
                  </a:cubicBezTo>
                  <a:cubicBezTo>
                    <a:pt x="8923" y="38226"/>
                    <a:pt x="11495" y="38864"/>
                    <a:pt x="13969" y="38702"/>
                  </a:cubicBezTo>
                  <a:cubicBezTo>
                    <a:pt x="16829" y="38759"/>
                    <a:pt x="19685" y="37854"/>
                    <a:pt x="21973" y="36130"/>
                  </a:cubicBezTo>
                  <a:cubicBezTo>
                    <a:pt x="24164" y="34511"/>
                    <a:pt x="25401" y="31901"/>
                    <a:pt x="25303" y="29177"/>
                  </a:cubicBezTo>
                  <a:close/>
                </a:path>
              </a:pathLst>
            </a:custGeom>
            <a:solidFill>
              <a:srgbClr val="6D6E71"/>
            </a:solidFill>
            <a:ln w="9525" cap="flat">
              <a:noFill/>
              <a:prstDash val="solid"/>
              <a:miter/>
            </a:ln>
          </p:spPr>
          <p:txBody>
            <a:bodyPr rtlCol="0" anchor="ctr"/>
            <a:lstStyle/>
            <a:p>
              <a:endParaRPr lang="en-US"/>
            </a:p>
          </p:txBody>
        </p:sp>
        <p:sp>
          <p:nvSpPr>
            <p:cNvPr id="972" name="Freeform: Shape 971">
              <a:extLst>
                <a:ext uri="{FF2B5EF4-FFF2-40B4-BE49-F238E27FC236}">
                  <a16:creationId xmlns:a16="http://schemas.microsoft.com/office/drawing/2014/main" id="{95343B0E-F634-4E49-9532-4C89CC243A2B}"/>
                </a:ext>
              </a:extLst>
            </p:cNvPr>
            <p:cNvSpPr/>
            <p:nvPr/>
          </p:nvSpPr>
          <p:spPr>
            <a:xfrm>
              <a:off x="18811305" y="2678892"/>
              <a:ext cx="41959" cy="46305"/>
            </a:xfrm>
            <a:custGeom>
              <a:avLst/>
              <a:gdLst>
                <a:gd name="connsiteX0" fmla="*/ 4048 w 41959"/>
                <a:gd name="connsiteY0" fmla="*/ 21456 h 46305"/>
                <a:gd name="connsiteX1" fmla="*/ 4048 w 41959"/>
                <a:gd name="connsiteY1" fmla="*/ 46126 h 46305"/>
                <a:gd name="connsiteX2" fmla="*/ -5477 w 41959"/>
                <a:gd name="connsiteY2" fmla="*/ 46126 h 46305"/>
                <a:gd name="connsiteX3" fmla="*/ -5477 w 41959"/>
                <a:gd name="connsiteY3" fmla="*/ 501 h 46305"/>
                <a:gd name="connsiteX4" fmla="*/ 4048 w 41959"/>
                <a:gd name="connsiteY4" fmla="*/ 501 h 46305"/>
                <a:gd name="connsiteX5" fmla="*/ 4048 w 41959"/>
                <a:gd name="connsiteY5" fmla="*/ 8883 h 46305"/>
                <a:gd name="connsiteX6" fmla="*/ 19191 w 41959"/>
                <a:gd name="connsiteY6" fmla="*/ -166 h 46305"/>
                <a:gd name="connsiteX7" fmla="*/ 31670 w 41959"/>
                <a:gd name="connsiteY7" fmla="*/ 4597 h 46305"/>
                <a:gd name="connsiteX8" fmla="*/ 36432 w 41959"/>
                <a:gd name="connsiteY8" fmla="*/ 18217 h 46305"/>
                <a:gd name="connsiteX9" fmla="*/ 36432 w 41959"/>
                <a:gd name="connsiteY9" fmla="*/ 46126 h 46305"/>
                <a:gd name="connsiteX10" fmla="*/ 26907 w 41959"/>
                <a:gd name="connsiteY10" fmla="*/ 46126 h 46305"/>
                <a:gd name="connsiteX11" fmla="*/ 26907 w 41959"/>
                <a:gd name="connsiteY11" fmla="*/ 21075 h 46305"/>
                <a:gd name="connsiteX12" fmla="*/ 16522 w 41959"/>
                <a:gd name="connsiteY12" fmla="*/ 8502 h 46305"/>
                <a:gd name="connsiteX13" fmla="*/ 7857 w 41959"/>
                <a:gd name="connsiteY13" fmla="*/ 11836 h 46305"/>
                <a:gd name="connsiteX14" fmla="*/ 4048 w 41959"/>
                <a:gd name="connsiteY14" fmla="*/ 21456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59" h="46305">
                  <a:moveTo>
                    <a:pt x="4048" y="21456"/>
                  </a:moveTo>
                  <a:lnTo>
                    <a:pt x="4048" y="46126"/>
                  </a:lnTo>
                  <a:lnTo>
                    <a:pt x="-5477" y="46126"/>
                  </a:lnTo>
                  <a:lnTo>
                    <a:pt x="-5477" y="501"/>
                  </a:lnTo>
                  <a:lnTo>
                    <a:pt x="4048" y="501"/>
                  </a:lnTo>
                  <a:lnTo>
                    <a:pt x="4048" y="8883"/>
                  </a:lnTo>
                  <a:cubicBezTo>
                    <a:pt x="6997" y="3301"/>
                    <a:pt x="12903" y="-175"/>
                    <a:pt x="19191" y="-166"/>
                  </a:cubicBezTo>
                  <a:cubicBezTo>
                    <a:pt x="23856" y="-356"/>
                    <a:pt x="28335" y="1368"/>
                    <a:pt x="31670" y="4597"/>
                  </a:cubicBezTo>
                  <a:cubicBezTo>
                    <a:pt x="35004" y="8302"/>
                    <a:pt x="36814" y="13217"/>
                    <a:pt x="36432" y="18217"/>
                  </a:cubicBezTo>
                  <a:lnTo>
                    <a:pt x="36432" y="46126"/>
                  </a:lnTo>
                  <a:lnTo>
                    <a:pt x="26907" y="46126"/>
                  </a:lnTo>
                  <a:lnTo>
                    <a:pt x="26907" y="21075"/>
                  </a:lnTo>
                  <a:cubicBezTo>
                    <a:pt x="26907" y="12693"/>
                    <a:pt x="23475" y="8502"/>
                    <a:pt x="16522" y="8502"/>
                  </a:cubicBezTo>
                  <a:cubicBezTo>
                    <a:pt x="13285" y="8454"/>
                    <a:pt x="10239" y="9655"/>
                    <a:pt x="7857" y="11836"/>
                  </a:cubicBezTo>
                  <a:cubicBezTo>
                    <a:pt x="5188" y="14312"/>
                    <a:pt x="3760" y="17836"/>
                    <a:pt x="4048" y="21456"/>
                  </a:cubicBezTo>
                  <a:close/>
                </a:path>
              </a:pathLst>
            </a:custGeom>
            <a:solidFill>
              <a:srgbClr val="6D6E71"/>
            </a:solidFill>
            <a:ln w="9525" cap="flat">
              <a:noFill/>
              <a:prstDash val="solid"/>
              <a:miter/>
            </a:ln>
          </p:spPr>
          <p:txBody>
            <a:bodyPr rtlCol="0" anchor="ctr"/>
            <a:lstStyle/>
            <a:p>
              <a:endParaRPr lang="en-US"/>
            </a:p>
          </p:txBody>
        </p:sp>
        <p:sp>
          <p:nvSpPr>
            <p:cNvPr id="973" name="Freeform: Shape 972">
              <a:extLst>
                <a:ext uri="{FF2B5EF4-FFF2-40B4-BE49-F238E27FC236}">
                  <a16:creationId xmlns:a16="http://schemas.microsoft.com/office/drawing/2014/main" id="{7D836A21-588C-415D-A6F3-0C24D0569998}"/>
                </a:ext>
              </a:extLst>
            </p:cNvPr>
            <p:cNvSpPr/>
            <p:nvPr/>
          </p:nvSpPr>
          <p:spPr>
            <a:xfrm>
              <a:off x="18863121" y="2665285"/>
              <a:ext cx="31714" cy="60579"/>
            </a:xfrm>
            <a:custGeom>
              <a:avLst/>
              <a:gdLst>
                <a:gd name="connsiteX0" fmla="*/ 9857 w 31714"/>
                <a:gd name="connsiteY0" fmla="*/ 21823 h 60579"/>
                <a:gd name="connsiteX1" fmla="*/ 9857 w 31714"/>
                <a:gd name="connsiteY1" fmla="*/ 44968 h 60579"/>
                <a:gd name="connsiteX2" fmla="*/ 11573 w 31714"/>
                <a:gd name="connsiteY2" fmla="*/ 50207 h 60579"/>
                <a:gd name="connsiteX3" fmla="*/ 16336 w 31714"/>
                <a:gd name="connsiteY3" fmla="*/ 52112 h 60579"/>
                <a:gd name="connsiteX4" fmla="*/ 22238 w 31714"/>
                <a:gd name="connsiteY4" fmla="*/ 49064 h 60579"/>
                <a:gd name="connsiteX5" fmla="*/ 26238 w 31714"/>
                <a:gd name="connsiteY5" fmla="*/ 55922 h 60579"/>
                <a:gd name="connsiteX6" fmla="*/ 15001 w 31714"/>
                <a:gd name="connsiteY6" fmla="*/ 60399 h 60579"/>
                <a:gd name="connsiteX7" fmla="*/ 4523 w 31714"/>
                <a:gd name="connsiteY7" fmla="*/ 56208 h 60579"/>
                <a:gd name="connsiteX8" fmla="*/ 234 w 31714"/>
                <a:gd name="connsiteY8" fmla="*/ 44778 h 60579"/>
                <a:gd name="connsiteX9" fmla="*/ 234 w 31714"/>
                <a:gd name="connsiteY9" fmla="*/ 21823 h 60579"/>
                <a:gd name="connsiteX10" fmla="*/ -5477 w 31714"/>
                <a:gd name="connsiteY10" fmla="*/ 21823 h 60579"/>
                <a:gd name="connsiteX11" fmla="*/ -5477 w 31714"/>
                <a:gd name="connsiteY11" fmla="*/ 14108 h 60579"/>
                <a:gd name="connsiteX12" fmla="*/ 234 w 31714"/>
                <a:gd name="connsiteY12" fmla="*/ 14108 h 60579"/>
                <a:gd name="connsiteX13" fmla="*/ 234 w 31714"/>
                <a:gd name="connsiteY13" fmla="*/ -180 h 60579"/>
                <a:gd name="connsiteX14" fmla="*/ 9759 w 31714"/>
                <a:gd name="connsiteY14" fmla="*/ -180 h 60579"/>
                <a:gd name="connsiteX15" fmla="*/ 9759 w 31714"/>
                <a:gd name="connsiteY15" fmla="*/ 14108 h 60579"/>
                <a:gd name="connsiteX16" fmla="*/ 21763 w 31714"/>
                <a:gd name="connsiteY16" fmla="*/ 14108 h 60579"/>
                <a:gd name="connsiteX17" fmla="*/ 21763 w 31714"/>
                <a:gd name="connsiteY17" fmla="*/ 21823 h 6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4" h="60579">
                  <a:moveTo>
                    <a:pt x="9857" y="21823"/>
                  </a:moveTo>
                  <a:lnTo>
                    <a:pt x="9857" y="44968"/>
                  </a:lnTo>
                  <a:cubicBezTo>
                    <a:pt x="9759" y="46864"/>
                    <a:pt x="10332" y="48731"/>
                    <a:pt x="11573" y="50207"/>
                  </a:cubicBezTo>
                  <a:cubicBezTo>
                    <a:pt x="12810" y="51512"/>
                    <a:pt x="14522" y="52208"/>
                    <a:pt x="16336" y="52112"/>
                  </a:cubicBezTo>
                  <a:cubicBezTo>
                    <a:pt x="18619" y="51979"/>
                    <a:pt x="20810" y="50864"/>
                    <a:pt x="22238" y="49064"/>
                  </a:cubicBezTo>
                  <a:lnTo>
                    <a:pt x="26238" y="55922"/>
                  </a:lnTo>
                  <a:cubicBezTo>
                    <a:pt x="23191" y="58751"/>
                    <a:pt x="19191" y="60351"/>
                    <a:pt x="15001" y="60399"/>
                  </a:cubicBezTo>
                  <a:cubicBezTo>
                    <a:pt x="11094" y="60447"/>
                    <a:pt x="7285" y="58941"/>
                    <a:pt x="4523" y="56208"/>
                  </a:cubicBezTo>
                  <a:cubicBezTo>
                    <a:pt x="1569" y="53150"/>
                    <a:pt x="44" y="49016"/>
                    <a:pt x="234" y="44778"/>
                  </a:cubicBezTo>
                  <a:lnTo>
                    <a:pt x="234" y="21823"/>
                  </a:lnTo>
                  <a:lnTo>
                    <a:pt x="-5477" y="21823"/>
                  </a:lnTo>
                  <a:lnTo>
                    <a:pt x="-5477" y="14108"/>
                  </a:lnTo>
                  <a:lnTo>
                    <a:pt x="234" y="14108"/>
                  </a:lnTo>
                  <a:lnTo>
                    <a:pt x="234" y="-180"/>
                  </a:lnTo>
                  <a:lnTo>
                    <a:pt x="9759" y="-180"/>
                  </a:lnTo>
                  <a:lnTo>
                    <a:pt x="9759" y="14108"/>
                  </a:lnTo>
                  <a:lnTo>
                    <a:pt x="21763" y="14108"/>
                  </a:lnTo>
                  <a:lnTo>
                    <a:pt x="21763" y="21823"/>
                  </a:lnTo>
                  <a:close/>
                </a:path>
              </a:pathLst>
            </a:custGeom>
            <a:solidFill>
              <a:srgbClr val="6D6E71"/>
            </a:solidFill>
            <a:ln w="9525" cap="flat">
              <a:noFill/>
              <a:prstDash val="solid"/>
              <a:miter/>
            </a:ln>
          </p:spPr>
          <p:txBody>
            <a:bodyPr rtlCol="0" anchor="ctr"/>
            <a:lstStyle/>
            <a:p>
              <a:endParaRPr lang="en-US"/>
            </a:p>
          </p:txBody>
        </p:sp>
        <p:sp>
          <p:nvSpPr>
            <p:cNvPr id="974" name="Freeform: Shape 973">
              <a:extLst>
                <a:ext uri="{FF2B5EF4-FFF2-40B4-BE49-F238E27FC236}">
                  <a16:creationId xmlns:a16="http://schemas.microsoft.com/office/drawing/2014/main" id="{165AE26C-D28B-467A-A329-335270D4B034}"/>
                </a:ext>
              </a:extLst>
            </p:cNvPr>
            <p:cNvSpPr/>
            <p:nvPr/>
          </p:nvSpPr>
          <p:spPr>
            <a:xfrm>
              <a:off x="18898267" y="2679165"/>
              <a:ext cx="36685" cy="46721"/>
            </a:xfrm>
            <a:custGeom>
              <a:avLst/>
              <a:gdLst>
                <a:gd name="connsiteX0" fmla="*/ 31195 w 36685"/>
                <a:gd name="connsiteY0" fmla="*/ 32232 h 46721"/>
                <a:gd name="connsiteX1" fmla="*/ 26433 w 36685"/>
                <a:gd name="connsiteY1" fmla="*/ 42614 h 46721"/>
                <a:gd name="connsiteX2" fmla="*/ 14336 w 36685"/>
                <a:gd name="connsiteY2" fmla="*/ 46519 h 46721"/>
                <a:gd name="connsiteX3" fmla="*/ 4048 w 36685"/>
                <a:gd name="connsiteY3" fmla="*/ 44710 h 46721"/>
                <a:gd name="connsiteX4" fmla="*/ -5477 w 36685"/>
                <a:gd name="connsiteY4" fmla="*/ 39661 h 46721"/>
                <a:gd name="connsiteX5" fmla="*/ -812 w 36685"/>
                <a:gd name="connsiteY5" fmla="*/ 32232 h 46721"/>
                <a:gd name="connsiteX6" fmla="*/ 14620 w 36685"/>
                <a:gd name="connsiteY6" fmla="*/ 38233 h 46721"/>
                <a:gd name="connsiteX7" fmla="*/ 19764 w 36685"/>
                <a:gd name="connsiteY7" fmla="*/ 36709 h 46721"/>
                <a:gd name="connsiteX8" fmla="*/ 21670 w 36685"/>
                <a:gd name="connsiteY8" fmla="*/ 32899 h 46721"/>
                <a:gd name="connsiteX9" fmla="*/ 12145 w 36685"/>
                <a:gd name="connsiteY9" fmla="*/ 26708 h 46721"/>
                <a:gd name="connsiteX10" fmla="*/ 11192 w 36685"/>
                <a:gd name="connsiteY10" fmla="*/ 26708 h 46721"/>
                <a:gd name="connsiteX11" fmla="*/ -3096 w 36685"/>
                <a:gd name="connsiteY11" fmla="*/ 13849 h 46721"/>
                <a:gd name="connsiteX12" fmla="*/ 1858 w 36685"/>
                <a:gd name="connsiteY12" fmla="*/ 3657 h 46721"/>
                <a:gd name="connsiteX13" fmla="*/ 14717 w 36685"/>
                <a:gd name="connsiteY13" fmla="*/ -153 h 46721"/>
                <a:gd name="connsiteX14" fmla="*/ 29572 w 36685"/>
                <a:gd name="connsiteY14" fmla="*/ 4514 h 46721"/>
                <a:gd name="connsiteX15" fmla="*/ 25954 w 36685"/>
                <a:gd name="connsiteY15" fmla="*/ 11563 h 46721"/>
                <a:gd name="connsiteX16" fmla="*/ 13857 w 36685"/>
                <a:gd name="connsiteY16" fmla="*/ 7943 h 46721"/>
                <a:gd name="connsiteX17" fmla="*/ 8332 w 36685"/>
                <a:gd name="connsiteY17" fmla="*/ 9181 h 46721"/>
                <a:gd name="connsiteX18" fmla="*/ 6141 w 36685"/>
                <a:gd name="connsiteY18" fmla="*/ 12896 h 46721"/>
                <a:gd name="connsiteX19" fmla="*/ 8429 w 36685"/>
                <a:gd name="connsiteY19" fmla="*/ 16135 h 46721"/>
                <a:gd name="connsiteX20" fmla="*/ 12713 w 36685"/>
                <a:gd name="connsiteY20" fmla="*/ 17563 h 46721"/>
                <a:gd name="connsiteX21" fmla="*/ 17666 w 36685"/>
                <a:gd name="connsiteY21" fmla="*/ 18992 h 46721"/>
                <a:gd name="connsiteX22" fmla="*/ 21861 w 36685"/>
                <a:gd name="connsiteY22" fmla="*/ 20516 h 46721"/>
                <a:gd name="connsiteX23" fmla="*/ 26145 w 36685"/>
                <a:gd name="connsiteY23" fmla="*/ 22897 h 46721"/>
                <a:gd name="connsiteX24" fmla="*/ 31195 w 36685"/>
                <a:gd name="connsiteY24" fmla="*/ 32232 h 46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5" h="46721">
                  <a:moveTo>
                    <a:pt x="31195" y="32232"/>
                  </a:moveTo>
                  <a:cubicBezTo>
                    <a:pt x="31386" y="36251"/>
                    <a:pt x="29572" y="40109"/>
                    <a:pt x="26433" y="42614"/>
                  </a:cubicBezTo>
                  <a:cubicBezTo>
                    <a:pt x="23001" y="45348"/>
                    <a:pt x="18717" y="46739"/>
                    <a:pt x="14336" y="46519"/>
                  </a:cubicBezTo>
                  <a:cubicBezTo>
                    <a:pt x="10811" y="46500"/>
                    <a:pt x="7383" y="45891"/>
                    <a:pt x="4048" y="44710"/>
                  </a:cubicBezTo>
                  <a:cubicBezTo>
                    <a:pt x="616" y="43624"/>
                    <a:pt x="-2621" y="41919"/>
                    <a:pt x="-5477" y="39661"/>
                  </a:cubicBezTo>
                  <a:lnTo>
                    <a:pt x="-812" y="32232"/>
                  </a:lnTo>
                  <a:cubicBezTo>
                    <a:pt x="3569" y="35861"/>
                    <a:pt x="9001" y="37966"/>
                    <a:pt x="14620" y="38233"/>
                  </a:cubicBezTo>
                  <a:cubicBezTo>
                    <a:pt x="16429" y="38357"/>
                    <a:pt x="18238" y="37814"/>
                    <a:pt x="19764" y="36709"/>
                  </a:cubicBezTo>
                  <a:cubicBezTo>
                    <a:pt x="21001" y="35823"/>
                    <a:pt x="21670" y="34404"/>
                    <a:pt x="21670" y="32899"/>
                  </a:cubicBezTo>
                  <a:cubicBezTo>
                    <a:pt x="21670" y="30613"/>
                    <a:pt x="18619" y="28612"/>
                    <a:pt x="12145" y="26708"/>
                  </a:cubicBezTo>
                  <a:lnTo>
                    <a:pt x="11192" y="26708"/>
                  </a:lnTo>
                  <a:cubicBezTo>
                    <a:pt x="1667" y="24164"/>
                    <a:pt x="-3096" y="19878"/>
                    <a:pt x="-3096" y="13849"/>
                  </a:cubicBezTo>
                  <a:cubicBezTo>
                    <a:pt x="-3193" y="9839"/>
                    <a:pt x="-1384" y="6019"/>
                    <a:pt x="1858" y="3657"/>
                  </a:cubicBezTo>
                  <a:cubicBezTo>
                    <a:pt x="5569" y="952"/>
                    <a:pt x="10141" y="-391"/>
                    <a:pt x="14717" y="-153"/>
                  </a:cubicBezTo>
                  <a:cubicBezTo>
                    <a:pt x="20047" y="-143"/>
                    <a:pt x="25191" y="1485"/>
                    <a:pt x="29572" y="4514"/>
                  </a:cubicBezTo>
                  <a:lnTo>
                    <a:pt x="25954" y="11563"/>
                  </a:lnTo>
                  <a:cubicBezTo>
                    <a:pt x="22335" y="9200"/>
                    <a:pt x="18145" y="7943"/>
                    <a:pt x="13857" y="7943"/>
                  </a:cubicBezTo>
                  <a:cubicBezTo>
                    <a:pt x="11955" y="7848"/>
                    <a:pt x="10048" y="8276"/>
                    <a:pt x="8332" y="9181"/>
                  </a:cubicBezTo>
                  <a:cubicBezTo>
                    <a:pt x="6904" y="9867"/>
                    <a:pt x="6048" y="11334"/>
                    <a:pt x="6141" y="12896"/>
                  </a:cubicBezTo>
                  <a:cubicBezTo>
                    <a:pt x="6141" y="14353"/>
                    <a:pt x="7095" y="15649"/>
                    <a:pt x="8429" y="16135"/>
                  </a:cubicBezTo>
                  <a:cubicBezTo>
                    <a:pt x="9764" y="16773"/>
                    <a:pt x="11192" y="17249"/>
                    <a:pt x="12713" y="17563"/>
                  </a:cubicBezTo>
                  <a:lnTo>
                    <a:pt x="17666" y="18992"/>
                  </a:lnTo>
                  <a:lnTo>
                    <a:pt x="21861" y="20516"/>
                  </a:lnTo>
                  <a:cubicBezTo>
                    <a:pt x="23382" y="21164"/>
                    <a:pt x="24810" y="21964"/>
                    <a:pt x="26145" y="22897"/>
                  </a:cubicBezTo>
                  <a:cubicBezTo>
                    <a:pt x="29382" y="24917"/>
                    <a:pt x="31288" y="28450"/>
                    <a:pt x="31195" y="32232"/>
                  </a:cubicBezTo>
                  <a:close/>
                </a:path>
              </a:pathLst>
            </a:custGeom>
            <a:solidFill>
              <a:srgbClr val="6D6E71"/>
            </a:solidFill>
            <a:ln w="9525" cap="flat">
              <a:noFill/>
              <a:prstDash val="solid"/>
              <a:miter/>
            </a:ln>
          </p:spPr>
          <p:txBody>
            <a:bodyPr rtlCol="0" anchor="ctr"/>
            <a:lstStyle/>
            <a:p>
              <a:endParaRPr lang="en-US"/>
            </a:p>
          </p:txBody>
        </p:sp>
        <p:sp>
          <p:nvSpPr>
            <p:cNvPr id="975" name="Freeform: Shape 974">
              <a:extLst>
                <a:ext uri="{FF2B5EF4-FFF2-40B4-BE49-F238E27FC236}">
                  <a16:creationId xmlns:a16="http://schemas.microsoft.com/office/drawing/2014/main" id="{509A56EC-47D2-4B79-ABC9-D67D8CC1268D}"/>
                </a:ext>
              </a:extLst>
            </p:cNvPr>
            <p:cNvSpPr/>
            <p:nvPr/>
          </p:nvSpPr>
          <p:spPr>
            <a:xfrm>
              <a:off x="18965896" y="2660426"/>
              <a:ext cx="31714" cy="64961"/>
            </a:xfrm>
            <a:custGeom>
              <a:avLst/>
              <a:gdLst>
                <a:gd name="connsiteX0" fmla="*/ 9759 w 31714"/>
                <a:gd name="connsiteY0" fmla="*/ 15252 h 64961"/>
                <a:gd name="connsiteX1" fmla="*/ 9759 w 31714"/>
                <a:gd name="connsiteY1" fmla="*/ 18966 h 64961"/>
                <a:gd name="connsiteX2" fmla="*/ 21763 w 31714"/>
                <a:gd name="connsiteY2" fmla="*/ 18966 h 64961"/>
                <a:gd name="connsiteX3" fmla="*/ 21763 w 31714"/>
                <a:gd name="connsiteY3" fmla="*/ 26682 h 64961"/>
                <a:gd name="connsiteX4" fmla="*/ 9759 w 31714"/>
                <a:gd name="connsiteY4" fmla="*/ 26682 h 64961"/>
                <a:gd name="connsiteX5" fmla="*/ 9759 w 31714"/>
                <a:gd name="connsiteY5" fmla="*/ 64782 h 64961"/>
                <a:gd name="connsiteX6" fmla="*/ 234 w 31714"/>
                <a:gd name="connsiteY6" fmla="*/ 64782 h 64961"/>
                <a:gd name="connsiteX7" fmla="*/ 234 w 31714"/>
                <a:gd name="connsiteY7" fmla="*/ 26682 h 64961"/>
                <a:gd name="connsiteX8" fmla="*/ -5477 w 31714"/>
                <a:gd name="connsiteY8" fmla="*/ 26682 h 64961"/>
                <a:gd name="connsiteX9" fmla="*/ -5477 w 31714"/>
                <a:gd name="connsiteY9" fmla="*/ 18966 h 64961"/>
                <a:gd name="connsiteX10" fmla="*/ 234 w 31714"/>
                <a:gd name="connsiteY10" fmla="*/ 18966 h 64961"/>
                <a:gd name="connsiteX11" fmla="*/ 234 w 31714"/>
                <a:gd name="connsiteY11" fmla="*/ 15442 h 64961"/>
                <a:gd name="connsiteX12" fmla="*/ 4523 w 31714"/>
                <a:gd name="connsiteY12" fmla="*/ 4012 h 64961"/>
                <a:gd name="connsiteX13" fmla="*/ 15001 w 31714"/>
                <a:gd name="connsiteY13" fmla="*/ -179 h 64961"/>
                <a:gd name="connsiteX14" fmla="*/ 26238 w 31714"/>
                <a:gd name="connsiteY14" fmla="*/ 4298 h 64961"/>
                <a:gd name="connsiteX15" fmla="*/ 22238 w 31714"/>
                <a:gd name="connsiteY15" fmla="*/ 11061 h 64961"/>
                <a:gd name="connsiteX16" fmla="*/ 16331 w 31714"/>
                <a:gd name="connsiteY16" fmla="*/ 8108 h 64961"/>
                <a:gd name="connsiteX17" fmla="*/ 11569 w 31714"/>
                <a:gd name="connsiteY17" fmla="*/ 10013 h 64961"/>
                <a:gd name="connsiteX18" fmla="*/ 9759 w 31714"/>
                <a:gd name="connsiteY18" fmla="*/ 15252 h 64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4" h="64961">
                  <a:moveTo>
                    <a:pt x="9759" y="15252"/>
                  </a:moveTo>
                  <a:lnTo>
                    <a:pt x="9759" y="18966"/>
                  </a:lnTo>
                  <a:lnTo>
                    <a:pt x="21763" y="18966"/>
                  </a:lnTo>
                  <a:lnTo>
                    <a:pt x="21763" y="26682"/>
                  </a:lnTo>
                  <a:lnTo>
                    <a:pt x="9759" y="26682"/>
                  </a:lnTo>
                  <a:lnTo>
                    <a:pt x="9759" y="64782"/>
                  </a:lnTo>
                  <a:lnTo>
                    <a:pt x="234" y="64782"/>
                  </a:lnTo>
                  <a:lnTo>
                    <a:pt x="234" y="26682"/>
                  </a:lnTo>
                  <a:lnTo>
                    <a:pt x="-5477" y="26682"/>
                  </a:lnTo>
                  <a:lnTo>
                    <a:pt x="-5477" y="18966"/>
                  </a:lnTo>
                  <a:lnTo>
                    <a:pt x="234" y="18966"/>
                  </a:lnTo>
                  <a:lnTo>
                    <a:pt x="234" y="15442"/>
                  </a:lnTo>
                  <a:cubicBezTo>
                    <a:pt x="44" y="11204"/>
                    <a:pt x="1569" y="7069"/>
                    <a:pt x="4523" y="4012"/>
                  </a:cubicBezTo>
                  <a:cubicBezTo>
                    <a:pt x="7285" y="1278"/>
                    <a:pt x="11094" y="-227"/>
                    <a:pt x="15001" y="-179"/>
                  </a:cubicBezTo>
                  <a:cubicBezTo>
                    <a:pt x="19191" y="-131"/>
                    <a:pt x="23191" y="1469"/>
                    <a:pt x="26238" y="4298"/>
                  </a:cubicBezTo>
                  <a:lnTo>
                    <a:pt x="22238" y="11061"/>
                  </a:lnTo>
                  <a:cubicBezTo>
                    <a:pt x="20810" y="9279"/>
                    <a:pt x="18619" y="8212"/>
                    <a:pt x="16331" y="8108"/>
                  </a:cubicBezTo>
                  <a:cubicBezTo>
                    <a:pt x="14522" y="8022"/>
                    <a:pt x="12810" y="8717"/>
                    <a:pt x="11569" y="10013"/>
                  </a:cubicBezTo>
                  <a:cubicBezTo>
                    <a:pt x="10332" y="11470"/>
                    <a:pt x="9666" y="13337"/>
                    <a:pt x="9759" y="15252"/>
                  </a:cubicBezTo>
                  <a:close/>
                </a:path>
              </a:pathLst>
            </a:custGeom>
            <a:solidFill>
              <a:srgbClr val="6D6E71"/>
            </a:solidFill>
            <a:ln w="9525" cap="flat">
              <a:noFill/>
              <a:prstDash val="solid"/>
              <a:miter/>
            </a:ln>
          </p:spPr>
          <p:txBody>
            <a:bodyPr rtlCol="0" anchor="ctr"/>
            <a:lstStyle/>
            <a:p>
              <a:endParaRPr lang="en-US"/>
            </a:p>
          </p:txBody>
        </p:sp>
        <p:sp>
          <p:nvSpPr>
            <p:cNvPr id="976" name="Freeform: Shape 975">
              <a:extLst>
                <a:ext uri="{FF2B5EF4-FFF2-40B4-BE49-F238E27FC236}">
                  <a16:creationId xmlns:a16="http://schemas.microsoft.com/office/drawing/2014/main" id="{F34E86B3-14BD-4688-9F8F-FB54A7B2A032}"/>
                </a:ext>
              </a:extLst>
            </p:cNvPr>
            <p:cNvSpPr/>
            <p:nvPr/>
          </p:nvSpPr>
          <p:spPr>
            <a:xfrm>
              <a:off x="18998659" y="2678906"/>
              <a:ext cx="48006" cy="46946"/>
            </a:xfrm>
            <a:custGeom>
              <a:avLst/>
              <a:gdLst>
                <a:gd name="connsiteX0" fmla="*/ 35672 w 48006"/>
                <a:gd name="connsiteY0" fmla="*/ 40016 h 46946"/>
                <a:gd name="connsiteX1" fmla="*/ 1381 w 48006"/>
                <a:gd name="connsiteY1" fmla="*/ 40016 h 46946"/>
                <a:gd name="connsiteX2" fmla="*/ 1381 w 48006"/>
                <a:gd name="connsiteY2" fmla="*/ 6678 h 46946"/>
                <a:gd name="connsiteX3" fmla="*/ 35672 w 48006"/>
                <a:gd name="connsiteY3" fmla="*/ 6678 h 46946"/>
                <a:gd name="connsiteX4" fmla="*/ 35672 w 48006"/>
                <a:gd name="connsiteY4" fmla="*/ 40016 h 46946"/>
                <a:gd name="connsiteX5" fmla="*/ 8241 w 48006"/>
                <a:gd name="connsiteY5" fmla="*/ 34110 h 46946"/>
                <a:gd name="connsiteX6" fmla="*/ 18529 w 48006"/>
                <a:gd name="connsiteY6" fmla="*/ 38206 h 46946"/>
                <a:gd name="connsiteX7" fmla="*/ 28909 w 48006"/>
                <a:gd name="connsiteY7" fmla="*/ 34110 h 46946"/>
                <a:gd name="connsiteX8" fmla="*/ 28909 w 48006"/>
                <a:gd name="connsiteY8" fmla="*/ 12584 h 46946"/>
                <a:gd name="connsiteX9" fmla="*/ 18529 w 48006"/>
                <a:gd name="connsiteY9" fmla="*/ 8393 h 46946"/>
                <a:gd name="connsiteX10" fmla="*/ 8241 w 48006"/>
                <a:gd name="connsiteY10" fmla="*/ 12584 h 46946"/>
                <a:gd name="connsiteX11" fmla="*/ 8241 w 48006"/>
                <a:gd name="connsiteY11"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5672" y="40016"/>
                  </a:moveTo>
                  <a:cubicBezTo>
                    <a:pt x="26054" y="49017"/>
                    <a:pt x="11004" y="49017"/>
                    <a:pt x="1381" y="40016"/>
                  </a:cubicBezTo>
                  <a:cubicBezTo>
                    <a:pt x="-7763" y="30776"/>
                    <a:pt x="-7763" y="15917"/>
                    <a:pt x="1381" y="6678"/>
                  </a:cubicBezTo>
                  <a:cubicBezTo>
                    <a:pt x="11004" y="-2466"/>
                    <a:pt x="26054" y="-2466"/>
                    <a:pt x="35672" y="6678"/>
                  </a:cubicBezTo>
                  <a:cubicBezTo>
                    <a:pt x="44815" y="15917"/>
                    <a:pt x="44815" y="30776"/>
                    <a:pt x="35672" y="40016"/>
                  </a:cubicBezTo>
                  <a:close/>
                  <a:moveTo>
                    <a:pt x="8241" y="34110"/>
                  </a:moveTo>
                  <a:cubicBezTo>
                    <a:pt x="10906" y="36872"/>
                    <a:pt x="14715" y="38358"/>
                    <a:pt x="18529" y="38206"/>
                  </a:cubicBezTo>
                  <a:cubicBezTo>
                    <a:pt x="22431" y="38339"/>
                    <a:pt x="26147" y="36853"/>
                    <a:pt x="28909" y="34110"/>
                  </a:cubicBezTo>
                  <a:cubicBezTo>
                    <a:pt x="34244" y="27928"/>
                    <a:pt x="34244" y="18765"/>
                    <a:pt x="28909" y="12584"/>
                  </a:cubicBezTo>
                  <a:cubicBezTo>
                    <a:pt x="26147" y="9812"/>
                    <a:pt x="22431" y="8297"/>
                    <a:pt x="18529" y="8393"/>
                  </a:cubicBezTo>
                  <a:cubicBezTo>
                    <a:pt x="14622" y="8278"/>
                    <a:pt x="10906" y="9802"/>
                    <a:pt x="8241" y="12584"/>
                  </a:cubicBezTo>
                  <a:cubicBezTo>
                    <a:pt x="2809" y="18718"/>
                    <a:pt x="2809" y="27976"/>
                    <a:pt x="8241" y="34110"/>
                  </a:cubicBezTo>
                  <a:close/>
                </a:path>
              </a:pathLst>
            </a:custGeom>
            <a:solidFill>
              <a:srgbClr val="6D6E71"/>
            </a:solidFill>
            <a:ln w="9525" cap="flat">
              <a:noFill/>
              <a:prstDash val="solid"/>
              <a:miter/>
            </a:ln>
          </p:spPr>
          <p:txBody>
            <a:bodyPr rtlCol="0" anchor="ctr"/>
            <a:lstStyle/>
            <a:p>
              <a:endParaRPr lang="en-US"/>
            </a:p>
          </p:txBody>
        </p:sp>
        <p:sp>
          <p:nvSpPr>
            <p:cNvPr id="977" name="Freeform: Shape 976">
              <a:extLst>
                <a:ext uri="{FF2B5EF4-FFF2-40B4-BE49-F238E27FC236}">
                  <a16:creationId xmlns:a16="http://schemas.microsoft.com/office/drawing/2014/main" id="{A5995916-17D5-499F-B39E-294191132F4B}"/>
                </a:ext>
              </a:extLst>
            </p:cNvPr>
            <p:cNvSpPr/>
            <p:nvPr/>
          </p:nvSpPr>
          <p:spPr>
            <a:xfrm>
              <a:off x="19057620" y="2679192"/>
              <a:ext cx="24286" cy="46005"/>
            </a:xfrm>
            <a:custGeom>
              <a:avLst/>
              <a:gdLst>
                <a:gd name="connsiteX0" fmla="*/ 18429 w 24286"/>
                <a:gd name="connsiteY0" fmla="*/ 9250 h 46005"/>
                <a:gd name="connsiteX1" fmla="*/ 7667 w 24286"/>
                <a:gd name="connsiteY1" fmla="*/ 13822 h 46005"/>
                <a:gd name="connsiteX2" fmla="*/ 4048 w 24286"/>
                <a:gd name="connsiteY2" fmla="*/ 26299 h 46005"/>
                <a:gd name="connsiteX3" fmla="*/ 4048 w 24286"/>
                <a:gd name="connsiteY3" fmla="*/ 45826 h 46005"/>
                <a:gd name="connsiteX4" fmla="*/ -5477 w 24286"/>
                <a:gd name="connsiteY4" fmla="*/ 45826 h 46005"/>
                <a:gd name="connsiteX5" fmla="*/ -5477 w 24286"/>
                <a:gd name="connsiteY5" fmla="*/ 201 h 46005"/>
                <a:gd name="connsiteX6" fmla="*/ 4048 w 24286"/>
                <a:gd name="connsiteY6" fmla="*/ 201 h 46005"/>
                <a:gd name="connsiteX7" fmla="*/ 4048 w 24286"/>
                <a:gd name="connsiteY7" fmla="*/ 9726 h 46005"/>
                <a:gd name="connsiteX8" fmla="*/ 10332 w 24286"/>
                <a:gd name="connsiteY8" fmla="*/ 2677 h 46005"/>
                <a:gd name="connsiteX9" fmla="*/ 18810 w 24286"/>
                <a:gd name="connsiteY9" fmla="*/ -180 h 46005"/>
                <a:gd name="connsiteX10" fmla="*/ 18810 w 24286"/>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6005">
                  <a:moveTo>
                    <a:pt x="18429" y="9250"/>
                  </a:moveTo>
                  <a:cubicBezTo>
                    <a:pt x="14336" y="8964"/>
                    <a:pt x="10332" y="10659"/>
                    <a:pt x="7667" y="13822"/>
                  </a:cubicBezTo>
                  <a:cubicBezTo>
                    <a:pt x="5095" y="17460"/>
                    <a:pt x="3858" y="21851"/>
                    <a:pt x="4048" y="26299"/>
                  </a:cubicBezTo>
                  <a:lnTo>
                    <a:pt x="4048" y="45826"/>
                  </a:lnTo>
                  <a:lnTo>
                    <a:pt x="-5477" y="45826"/>
                  </a:lnTo>
                  <a:lnTo>
                    <a:pt x="-5477" y="201"/>
                  </a:lnTo>
                  <a:lnTo>
                    <a:pt x="4048" y="201"/>
                  </a:lnTo>
                  <a:lnTo>
                    <a:pt x="4048" y="9726"/>
                  </a:lnTo>
                  <a:cubicBezTo>
                    <a:pt x="5569" y="6935"/>
                    <a:pt x="7764" y="4525"/>
                    <a:pt x="10332" y="2677"/>
                  </a:cubicBezTo>
                  <a:cubicBezTo>
                    <a:pt x="12810" y="934"/>
                    <a:pt x="15764" y="-56"/>
                    <a:pt x="18810" y="-180"/>
                  </a:cubicBezTo>
                  <a:lnTo>
                    <a:pt x="18810" y="9345"/>
                  </a:lnTo>
                  <a:close/>
                </a:path>
              </a:pathLst>
            </a:custGeom>
            <a:solidFill>
              <a:srgbClr val="6D6E71"/>
            </a:solidFill>
            <a:ln w="9525" cap="flat">
              <a:noFill/>
              <a:prstDash val="solid"/>
              <a:miter/>
            </a:ln>
          </p:spPr>
          <p:txBody>
            <a:bodyPr rtlCol="0" anchor="ctr"/>
            <a:lstStyle/>
            <a:p>
              <a:endParaRPr lang="en-US"/>
            </a:p>
          </p:txBody>
        </p:sp>
        <p:sp>
          <p:nvSpPr>
            <p:cNvPr id="978" name="Freeform: Shape 977">
              <a:extLst>
                <a:ext uri="{FF2B5EF4-FFF2-40B4-BE49-F238E27FC236}">
                  <a16:creationId xmlns:a16="http://schemas.microsoft.com/office/drawing/2014/main" id="{3BC5EBE8-049E-4D5B-899A-7E58293DEC48}"/>
                </a:ext>
              </a:extLst>
            </p:cNvPr>
            <p:cNvSpPr/>
            <p:nvPr/>
          </p:nvSpPr>
          <p:spPr>
            <a:xfrm>
              <a:off x="19111626" y="2665285"/>
              <a:ext cx="31718" cy="60579"/>
            </a:xfrm>
            <a:custGeom>
              <a:avLst/>
              <a:gdLst>
                <a:gd name="connsiteX0" fmla="*/ 9857 w 31718"/>
                <a:gd name="connsiteY0" fmla="*/ 21823 h 60579"/>
                <a:gd name="connsiteX1" fmla="*/ 9857 w 31718"/>
                <a:gd name="connsiteY1" fmla="*/ 44968 h 60579"/>
                <a:gd name="connsiteX2" fmla="*/ 11573 w 31718"/>
                <a:gd name="connsiteY2" fmla="*/ 50207 h 60579"/>
                <a:gd name="connsiteX3" fmla="*/ 16336 w 31718"/>
                <a:gd name="connsiteY3" fmla="*/ 52112 h 60579"/>
                <a:gd name="connsiteX4" fmla="*/ 22242 w 31718"/>
                <a:gd name="connsiteY4" fmla="*/ 49064 h 60579"/>
                <a:gd name="connsiteX5" fmla="*/ 26242 w 31718"/>
                <a:gd name="connsiteY5" fmla="*/ 55922 h 60579"/>
                <a:gd name="connsiteX6" fmla="*/ 15001 w 31718"/>
                <a:gd name="connsiteY6" fmla="*/ 60399 h 60579"/>
                <a:gd name="connsiteX7" fmla="*/ 4523 w 31718"/>
                <a:gd name="connsiteY7" fmla="*/ 56208 h 60579"/>
                <a:gd name="connsiteX8" fmla="*/ 239 w 31718"/>
                <a:gd name="connsiteY8" fmla="*/ 44778 h 60579"/>
                <a:gd name="connsiteX9" fmla="*/ 239 w 31718"/>
                <a:gd name="connsiteY9" fmla="*/ 21823 h 60579"/>
                <a:gd name="connsiteX10" fmla="*/ -5477 w 31718"/>
                <a:gd name="connsiteY10" fmla="*/ 21823 h 60579"/>
                <a:gd name="connsiteX11" fmla="*/ -5477 w 31718"/>
                <a:gd name="connsiteY11" fmla="*/ 14108 h 60579"/>
                <a:gd name="connsiteX12" fmla="*/ 239 w 31718"/>
                <a:gd name="connsiteY12" fmla="*/ 14108 h 60579"/>
                <a:gd name="connsiteX13" fmla="*/ 239 w 31718"/>
                <a:gd name="connsiteY13" fmla="*/ -180 h 60579"/>
                <a:gd name="connsiteX14" fmla="*/ 9764 w 31718"/>
                <a:gd name="connsiteY14" fmla="*/ -180 h 60579"/>
                <a:gd name="connsiteX15" fmla="*/ 9764 w 31718"/>
                <a:gd name="connsiteY15" fmla="*/ 14108 h 60579"/>
                <a:gd name="connsiteX16" fmla="*/ 21763 w 31718"/>
                <a:gd name="connsiteY16" fmla="*/ 14108 h 60579"/>
                <a:gd name="connsiteX17" fmla="*/ 21763 w 31718"/>
                <a:gd name="connsiteY17" fmla="*/ 21823 h 6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79">
                  <a:moveTo>
                    <a:pt x="9857" y="21823"/>
                  </a:moveTo>
                  <a:lnTo>
                    <a:pt x="9857" y="44968"/>
                  </a:lnTo>
                  <a:cubicBezTo>
                    <a:pt x="9764" y="46864"/>
                    <a:pt x="10336" y="48731"/>
                    <a:pt x="11573" y="50207"/>
                  </a:cubicBezTo>
                  <a:cubicBezTo>
                    <a:pt x="12810" y="51512"/>
                    <a:pt x="14527" y="52208"/>
                    <a:pt x="16336" y="52112"/>
                  </a:cubicBezTo>
                  <a:cubicBezTo>
                    <a:pt x="18619" y="51979"/>
                    <a:pt x="20810" y="50864"/>
                    <a:pt x="22242" y="49064"/>
                  </a:cubicBezTo>
                  <a:lnTo>
                    <a:pt x="26242" y="55922"/>
                  </a:lnTo>
                  <a:cubicBezTo>
                    <a:pt x="23191" y="58751"/>
                    <a:pt x="19191" y="60351"/>
                    <a:pt x="15001" y="60399"/>
                  </a:cubicBezTo>
                  <a:cubicBezTo>
                    <a:pt x="11094" y="60447"/>
                    <a:pt x="7285" y="58941"/>
                    <a:pt x="4523" y="56208"/>
                  </a:cubicBezTo>
                  <a:cubicBezTo>
                    <a:pt x="1569" y="53150"/>
                    <a:pt x="48" y="49016"/>
                    <a:pt x="239" y="44778"/>
                  </a:cubicBezTo>
                  <a:lnTo>
                    <a:pt x="239" y="21823"/>
                  </a:lnTo>
                  <a:lnTo>
                    <a:pt x="-5477" y="21823"/>
                  </a:lnTo>
                  <a:lnTo>
                    <a:pt x="-5477" y="14108"/>
                  </a:lnTo>
                  <a:lnTo>
                    <a:pt x="239" y="14108"/>
                  </a:lnTo>
                  <a:lnTo>
                    <a:pt x="239" y="-180"/>
                  </a:lnTo>
                  <a:lnTo>
                    <a:pt x="9764" y="-180"/>
                  </a:lnTo>
                  <a:lnTo>
                    <a:pt x="9764" y="14108"/>
                  </a:lnTo>
                  <a:lnTo>
                    <a:pt x="21763" y="14108"/>
                  </a:lnTo>
                  <a:lnTo>
                    <a:pt x="21763" y="21823"/>
                  </a:lnTo>
                  <a:close/>
                </a:path>
              </a:pathLst>
            </a:custGeom>
            <a:solidFill>
              <a:srgbClr val="6D6E71"/>
            </a:solidFill>
            <a:ln w="9525" cap="flat">
              <a:noFill/>
              <a:prstDash val="solid"/>
              <a:miter/>
            </a:ln>
          </p:spPr>
          <p:txBody>
            <a:bodyPr rtlCol="0" anchor="ctr"/>
            <a:lstStyle/>
            <a:p>
              <a:endParaRPr lang="en-US"/>
            </a:p>
          </p:txBody>
        </p:sp>
        <p:sp>
          <p:nvSpPr>
            <p:cNvPr id="979" name="Freeform: Shape 978">
              <a:extLst>
                <a:ext uri="{FF2B5EF4-FFF2-40B4-BE49-F238E27FC236}">
                  <a16:creationId xmlns:a16="http://schemas.microsoft.com/office/drawing/2014/main" id="{AA638504-7533-48AF-A90E-C31B59520A49}"/>
                </a:ext>
              </a:extLst>
            </p:cNvPr>
            <p:cNvSpPr/>
            <p:nvPr/>
          </p:nvSpPr>
          <p:spPr>
            <a:xfrm>
              <a:off x="19150964" y="2661666"/>
              <a:ext cx="42056" cy="63531"/>
            </a:xfrm>
            <a:custGeom>
              <a:avLst/>
              <a:gdLst>
                <a:gd name="connsiteX0" fmla="*/ 4048 w 42056"/>
                <a:gd name="connsiteY0" fmla="*/ 38682 h 63531"/>
                <a:gd name="connsiteX1" fmla="*/ 4048 w 42056"/>
                <a:gd name="connsiteY1" fmla="*/ 63352 h 63531"/>
                <a:gd name="connsiteX2" fmla="*/ -5477 w 42056"/>
                <a:gd name="connsiteY2" fmla="*/ 63352 h 63531"/>
                <a:gd name="connsiteX3" fmla="*/ -5477 w 42056"/>
                <a:gd name="connsiteY3" fmla="*/ -180 h 63531"/>
                <a:gd name="connsiteX4" fmla="*/ 4048 w 42056"/>
                <a:gd name="connsiteY4" fmla="*/ -180 h 63531"/>
                <a:gd name="connsiteX5" fmla="*/ 4048 w 42056"/>
                <a:gd name="connsiteY5" fmla="*/ 26109 h 63531"/>
                <a:gd name="connsiteX6" fmla="*/ 10336 w 42056"/>
                <a:gd name="connsiteY6" fmla="*/ 19441 h 63531"/>
                <a:gd name="connsiteX7" fmla="*/ 19289 w 42056"/>
                <a:gd name="connsiteY7" fmla="*/ 17060 h 63531"/>
                <a:gd name="connsiteX8" fmla="*/ 31767 w 42056"/>
                <a:gd name="connsiteY8" fmla="*/ 21823 h 63531"/>
                <a:gd name="connsiteX9" fmla="*/ 36530 w 42056"/>
                <a:gd name="connsiteY9" fmla="*/ 35443 h 63531"/>
                <a:gd name="connsiteX10" fmla="*/ 36530 w 42056"/>
                <a:gd name="connsiteY10" fmla="*/ 63352 h 63531"/>
                <a:gd name="connsiteX11" fmla="*/ 27005 w 42056"/>
                <a:gd name="connsiteY11" fmla="*/ 63352 h 63531"/>
                <a:gd name="connsiteX12" fmla="*/ 27005 w 42056"/>
                <a:gd name="connsiteY12" fmla="*/ 38301 h 63531"/>
                <a:gd name="connsiteX13" fmla="*/ 16527 w 42056"/>
                <a:gd name="connsiteY13" fmla="*/ 25728 h 63531"/>
                <a:gd name="connsiteX14" fmla="*/ 7857 w 42056"/>
                <a:gd name="connsiteY14" fmla="*/ 29062 h 63531"/>
                <a:gd name="connsiteX15" fmla="*/ 4048 w 42056"/>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056" h="63531">
                  <a:moveTo>
                    <a:pt x="4048" y="38682"/>
                  </a:moveTo>
                  <a:lnTo>
                    <a:pt x="4048" y="63352"/>
                  </a:lnTo>
                  <a:lnTo>
                    <a:pt x="-5477" y="63352"/>
                  </a:lnTo>
                  <a:lnTo>
                    <a:pt x="-5477" y="-180"/>
                  </a:lnTo>
                  <a:lnTo>
                    <a:pt x="4048" y="-180"/>
                  </a:lnTo>
                  <a:lnTo>
                    <a:pt x="4048" y="26109"/>
                  </a:lnTo>
                  <a:cubicBezTo>
                    <a:pt x="5476" y="23309"/>
                    <a:pt x="7667" y="20994"/>
                    <a:pt x="10336" y="19441"/>
                  </a:cubicBezTo>
                  <a:cubicBezTo>
                    <a:pt x="13001" y="17841"/>
                    <a:pt x="16145" y="17022"/>
                    <a:pt x="19289" y="17060"/>
                  </a:cubicBezTo>
                  <a:cubicBezTo>
                    <a:pt x="23959" y="16898"/>
                    <a:pt x="28433" y="18613"/>
                    <a:pt x="31767" y="21823"/>
                  </a:cubicBezTo>
                  <a:cubicBezTo>
                    <a:pt x="35102" y="25528"/>
                    <a:pt x="36911" y="30443"/>
                    <a:pt x="36530" y="35443"/>
                  </a:cubicBezTo>
                  <a:lnTo>
                    <a:pt x="36530" y="63352"/>
                  </a:lnTo>
                  <a:lnTo>
                    <a:pt x="27005" y="63352"/>
                  </a:lnTo>
                  <a:lnTo>
                    <a:pt x="27005" y="38301"/>
                  </a:lnTo>
                  <a:cubicBezTo>
                    <a:pt x="27005" y="29919"/>
                    <a:pt x="23480" y="25728"/>
                    <a:pt x="16527" y="25728"/>
                  </a:cubicBezTo>
                  <a:cubicBezTo>
                    <a:pt x="13289" y="25699"/>
                    <a:pt x="10239" y="26890"/>
                    <a:pt x="7857" y="29062"/>
                  </a:cubicBezTo>
                  <a:cubicBezTo>
                    <a:pt x="5192" y="31538"/>
                    <a:pt x="3858" y="35062"/>
                    <a:pt x="4048" y="38682"/>
                  </a:cubicBezTo>
                  <a:close/>
                </a:path>
              </a:pathLst>
            </a:custGeom>
            <a:solidFill>
              <a:srgbClr val="6D6E71"/>
            </a:solidFill>
            <a:ln w="9525" cap="flat">
              <a:noFill/>
              <a:prstDash val="solid"/>
              <a:miter/>
            </a:ln>
          </p:spPr>
          <p:txBody>
            <a:bodyPr rtlCol="0" anchor="ctr"/>
            <a:lstStyle/>
            <a:p>
              <a:endParaRPr lang="en-US"/>
            </a:p>
          </p:txBody>
        </p:sp>
        <p:sp>
          <p:nvSpPr>
            <p:cNvPr id="980" name="Freeform: Shape 979">
              <a:extLst>
                <a:ext uri="{FF2B5EF4-FFF2-40B4-BE49-F238E27FC236}">
                  <a16:creationId xmlns:a16="http://schemas.microsoft.com/office/drawing/2014/main" id="{F3C65085-2A9D-4BD7-8D7C-B79DA7612FF0}"/>
                </a:ext>
              </a:extLst>
            </p:cNvPr>
            <p:cNvSpPr/>
            <p:nvPr/>
          </p:nvSpPr>
          <p:spPr>
            <a:xfrm>
              <a:off x="19203617" y="2678900"/>
              <a:ext cx="45399" cy="46978"/>
            </a:xfrm>
            <a:custGeom>
              <a:avLst/>
              <a:gdLst>
                <a:gd name="connsiteX0" fmla="*/ 39790 w 45399"/>
                <a:gd name="connsiteY0" fmla="*/ 27543 h 46978"/>
                <a:gd name="connsiteX1" fmla="*/ 4071 w 45399"/>
                <a:gd name="connsiteY1" fmla="*/ 27543 h 46978"/>
                <a:gd name="connsiteX2" fmla="*/ 8643 w 45399"/>
                <a:gd name="connsiteY2" fmla="*/ 35544 h 46978"/>
                <a:gd name="connsiteX3" fmla="*/ 18168 w 45399"/>
                <a:gd name="connsiteY3" fmla="*/ 38592 h 46978"/>
                <a:gd name="connsiteX4" fmla="*/ 31120 w 45399"/>
                <a:gd name="connsiteY4" fmla="*/ 33163 h 46978"/>
                <a:gd name="connsiteX5" fmla="*/ 36646 w 45399"/>
                <a:gd name="connsiteY5" fmla="*/ 39164 h 46978"/>
                <a:gd name="connsiteX6" fmla="*/ 17596 w 45399"/>
                <a:gd name="connsiteY6" fmla="*/ 46784 h 46978"/>
                <a:gd name="connsiteX7" fmla="*/ 1308 w 45399"/>
                <a:gd name="connsiteY7" fmla="*/ 40402 h 46978"/>
                <a:gd name="connsiteX8" fmla="*/ -5454 w 45399"/>
                <a:gd name="connsiteY8" fmla="*/ 23257 h 46978"/>
                <a:gd name="connsiteX9" fmla="*/ 1401 w 45399"/>
                <a:gd name="connsiteY9" fmla="*/ 6207 h 46978"/>
                <a:gd name="connsiteX10" fmla="*/ 17596 w 45399"/>
                <a:gd name="connsiteY10" fmla="*/ -175 h 46978"/>
                <a:gd name="connsiteX11" fmla="*/ 33404 w 45399"/>
                <a:gd name="connsiteY11" fmla="*/ 5445 h 46978"/>
                <a:gd name="connsiteX12" fmla="*/ 39883 w 45399"/>
                <a:gd name="connsiteY12" fmla="*/ 20876 h 46978"/>
                <a:gd name="connsiteX13" fmla="*/ 4071 w 45399"/>
                <a:gd name="connsiteY13" fmla="*/ 20018 h 46978"/>
                <a:gd name="connsiteX14" fmla="*/ 30265 w 45399"/>
                <a:gd name="connsiteY14" fmla="*/ 20018 h 46978"/>
                <a:gd name="connsiteX15" fmla="*/ 26642 w 45399"/>
                <a:gd name="connsiteY15" fmla="*/ 11160 h 46978"/>
                <a:gd name="connsiteX16" fmla="*/ 17786 w 45399"/>
                <a:gd name="connsiteY16" fmla="*/ 8017 h 46978"/>
                <a:gd name="connsiteX17" fmla="*/ 8261 w 45399"/>
                <a:gd name="connsiteY17" fmla="*/ 11255 h 46978"/>
                <a:gd name="connsiteX18" fmla="*/ 4071 w 45399"/>
                <a:gd name="connsiteY18" fmla="*/ 20018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9" h="46978">
                  <a:moveTo>
                    <a:pt x="39790" y="27543"/>
                  </a:moveTo>
                  <a:lnTo>
                    <a:pt x="4071" y="27543"/>
                  </a:lnTo>
                  <a:cubicBezTo>
                    <a:pt x="4262" y="30782"/>
                    <a:pt x="5973" y="33744"/>
                    <a:pt x="8643" y="35544"/>
                  </a:cubicBezTo>
                  <a:cubicBezTo>
                    <a:pt x="11405" y="37544"/>
                    <a:pt x="14735" y="38611"/>
                    <a:pt x="18168" y="38592"/>
                  </a:cubicBezTo>
                  <a:cubicBezTo>
                    <a:pt x="23121" y="38916"/>
                    <a:pt x="27883" y="36906"/>
                    <a:pt x="31120" y="33163"/>
                  </a:cubicBezTo>
                  <a:lnTo>
                    <a:pt x="36646" y="39164"/>
                  </a:lnTo>
                  <a:cubicBezTo>
                    <a:pt x="31692" y="44269"/>
                    <a:pt x="24739" y="47031"/>
                    <a:pt x="17596" y="46784"/>
                  </a:cubicBezTo>
                  <a:cubicBezTo>
                    <a:pt x="11498" y="46917"/>
                    <a:pt x="5689" y="44622"/>
                    <a:pt x="1308" y="40402"/>
                  </a:cubicBezTo>
                  <a:cubicBezTo>
                    <a:pt x="-3264" y="35925"/>
                    <a:pt x="-5743" y="29677"/>
                    <a:pt x="-5454" y="23257"/>
                  </a:cubicBezTo>
                  <a:cubicBezTo>
                    <a:pt x="-5743" y="16846"/>
                    <a:pt x="-3264" y="10617"/>
                    <a:pt x="1401" y="6207"/>
                  </a:cubicBezTo>
                  <a:cubicBezTo>
                    <a:pt x="5782" y="2026"/>
                    <a:pt x="11596" y="-270"/>
                    <a:pt x="17596" y="-175"/>
                  </a:cubicBezTo>
                  <a:cubicBezTo>
                    <a:pt x="23405" y="-298"/>
                    <a:pt x="29023" y="1702"/>
                    <a:pt x="33404" y="5445"/>
                  </a:cubicBezTo>
                  <a:cubicBezTo>
                    <a:pt x="37883" y="9312"/>
                    <a:pt x="40264" y="15008"/>
                    <a:pt x="39883" y="20876"/>
                  </a:cubicBezTo>
                  <a:close/>
                  <a:moveTo>
                    <a:pt x="4071" y="20018"/>
                  </a:moveTo>
                  <a:lnTo>
                    <a:pt x="30265" y="20018"/>
                  </a:lnTo>
                  <a:cubicBezTo>
                    <a:pt x="30455" y="16666"/>
                    <a:pt x="29120" y="13398"/>
                    <a:pt x="26642" y="11160"/>
                  </a:cubicBezTo>
                  <a:cubicBezTo>
                    <a:pt x="24167" y="9036"/>
                    <a:pt x="21023" y="7922"/>
                    <a:pt x="17786" y="8017"/>
                  </a:cubicBezTo>
                  <a:cubicBezTo>
                    <a:pt x="14354" y="8026"/>
                    <a:pt x="11024" y="9160"/>
                    <a:pt x="8261" y="11255"/>
                  </a:cubicBezTo>
                  <a:cubicBezTo>
                    <a:pt x="5499" y="13322"/>
                    <a:pt x="3973" y="16589"/>
                    <a:pt x="4071" y="20018"/>
                  </a:cubicBezTo>
                  <a:close/>
                </a:path>
              </a:pathLst>
            </a:custGeom>
            <a:solidFill>
              <a:srgbClr val="6D6E71"/>
            </a:solidFill>
            <a:ln w="9525" cap="flat">
              <a:noFill/>
              <a:prstDash val="solid"/>
              <a:miter/>
            </a:ln>
          </p:spPr>
          <p:txBody>
            <a:bodyPr rtlCol="0" anchor="ctr"/>
            <a:lstStyle/>
            <a:p>
              <a:endParaRPr lang="en-US"/>
            </a:p>
          </p:txBody>
        </p:sp>
        <p:sp>
          <p:nvSpPr>
            <p:cNvPr id="981" name="Freeform: Shape 980">
              <a:extLst>
                <a:ext uri="{FF2B5EF4-FFF2-40B4-BE49-F238E27FC236}">
                  <a16:creationId xmlns:a16="http://schemas.microsoft.com/office/drawing/2014/main" id="{4C7AFD4F-A36D-4E02-8360-543C3C851DE0}"/>
                </a:ext>
              </a:extLst>
            </p:cNvPr>
            <p:cNvSpPr/>
            <p:nvPr/>
          </p:nvSpPr>
          <p:spPr>
            <a:xfrm>
              <a:off x="17464183" y="2783942"/>
              <a:ext cx="36588" cy="46711"/>
            </a:xfrm>
            <a:custGeom>
              <a:avLst/>
              <a:gdLst>
                <a:gd name="connsiteX0" fmla="*/ 31098 w 36588"/>
                <a:gd name="connsiteY0" fmla="*/ 32230 h 46711"/>
                <a:gd name="connsiteX1" fmla="*/ 26433 w 36588"/>
                <a:gd name="connsiteY1" fmla="*/ 42612 h 46711"/>
                <a:gd name="connsiteX2" fmla="*/ 14336 w 36588"/>
                <a:gd name="connsiteY2" fmla="*/ 46517 h 46711"/>
                <a:gd name="connsiteX3" fmla="*/ 4048 w 36588"/>
                <a:gd name="connsiteY3" fmla="*/ 44708 h 46711"/>
                <a:gd name="connsiteX4" fmla="*/ -5477 w 36588"/>
                <a:gd name="connsiteY4" fmla="*/ 39659 h 46711"/>
                <a:gd name="connsiteX5" fmla="*/ -812 w 36588"/>
                <a:gd name="connsiteY5" fmla="*/ 32230 h 46711"/>
                <a:gd name="connsiteX6" fmla="*/ 14620 w 36588"/>
                <a:gd name="connsiteY6" fmla="*/ 38231 h 46711"/>
                <a:gd name="connsiteX7" fmla="*/ 19764 w 36588"/>
                <a:gd name="connsiteY7" fmla="*/ 36707 h 46711"/>
                <a:gd name="connsiteX8" fmla="*/ 21670 w 36588"/>
                <a:gd name="connsiteY8" fmla="*/ 32897 h 46711"/>
                <a:gd name="connsiteX9" fmla="*/ 12145 w 36588"/>
                <a:gd name="connsiteY9" fmla="*/ 26706 h 46711"/>
                <a:gd name="connsiteX10" fmla="*/ 11094 w 36588"/>
                <a:gd name="connsiteY10" fmla="*/ 26706 h 46711"/>
                <a:gd name="connsiteX11" fmla="*/ -3096 w 36588"/>
                <a:gd name="connsiteY11" fmla="*/ 13847 h 46711"/>
                <a:gd name="connsiteX12" fmla="*/ 1858 w 36588"/>
                <a:gd name="connsiteY12" fmla="*/ 3655 h 46711"/>
                <a:gd name="connsiteX13" fmla="*/ 14620 w 36588"/>
                <a:gd name="connsiteY13" fmla="*/ -155 h 46711"/>
                <a:gd name="connsiteX14" fmla="*/ 29577 w 36588"/>
                <a:gd name="connsiteY14" fmla="*/ 4417 h 46711"/>
                <a:gd name="connsiteX15" fmla="*/ 25954 w 36588"/>
                <a:gd name="connsiteY15" fmla="*/ 11561 h 46711"/>
                <a:gd name="connsiteX16" fmla="*/ 13857 w 36588"/>
                <a:gd name="connsiteY16" fmla="*/ 7941 h 46711"/>
                <a:gd name="connsiteX17" fmla="*/ 8332 w 36588"/>
                <a:gd name="connsiteY17" fmla="*/ 9084 h 46711"/>
                <a:gd name="connsiteX18" fmla="*/ 6141 w 36588"/>
                <a:gd name="connsiteY18" fmla="*/ 12894 h 46711"/>
                <a:gd name="connsiteX19" fmla="*/ 8429 w 36588"/>
                <a:gd name="connsiteY19" fmla="*/ 16133 h 46711"/>
                <a:gd name="connsiteX20" fmla="*/ 12717 w 36588"/>
                <a:gd name="connsiteY20" fmla="*/ 17561 h 46711"/>
                <a:gd name="connsiteX21" fmla="*/ 17671 w 36588"/>
                <a:gd name="connsiteY21" fmla="*/ 18990 h 46711"/>
                <a:gd name="connsiteX22" fmla="*/ 21763 w 36588"/>
                <a:gd name="connsiteY22" fmla="*/ 20514 h 46711"/>
                <a:gd name="connsiteX23" fmla="*/ 26145 w 36588"/>
                <a:gd name="connsiteY23" fmla="*/ 22895 h 46711"/>
                <a:gd name="connsiteX24" fmla="*/ 31098 w 36588"/>
                <a:gd name="connsiteY24" fmla="*/ 32230 h 4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588" h="46711">
                  <a:moveTo>
                    <a:pt x="31098" y="32230"/>
                  </a:moveTo>
                  <a:cubicBezTo>
                    <a:pt x="31288" y="36231"/>
                    <a:pt x="29577" y="40079"/>
                    <a:pt x="26433" y="42612"/>
                  </a:cubicBezTo>
                  <a:cubicBezTo>
                    <a:pt x="23001" y="45308"/>
                    <a:pt x="18717" y="46689"/>
                    <a:pt x="14336" y="46517"/>
                  </a:cubicBezTo>
                  <a:cubicBezTo>
                    <a:pt x="10811" y="46508"/>
                    <a:pt x="7383" y="45889"/>
                    <a:pt x="4048" y="44708"/>
                  </a:cubicBezTo>
                  <a:cubicBezTo>
                    <a:pt x="621" y="43622"/>
                    <a:pt x="-2621" y="41917"/>
                    <a:pt x="-5477" y="39659"/>
                  </a:cubicBezTo>
                  <a:lnTo>
                    <a:pt x="-812" y="32230"/>
                  </a:lnTo>
                  <a:cubicBezTo>
                    <a:pt x="3569" y="35859"/>
                    <a:pt x="9001" y="37964"/>
                    <a:pt x="14620" y="38231"/>
                  </a:cubicBezTo>
                  <a:cubicBezTo>
                    <a:pt x="16429" y="38355"/>
                    <a:pt x="18238" y="37812"/>
                    <a:pt x="19764" y="36707"/>
                  </a:cubicBezTo>
                  <a:cubicBezTo>
                    <a:pt x="21001" y="35821"/>
                    <a:pt x="21670" y="34402"/>
                    <a:pt x="21670" y="32897"/>
                  </a:cubicBezTo>
                  <a:cubicBezTo>
                    <a:pt x="21670" y="30611"/>
                    <a:pt x="18619" y="28515"/>
                    <a:pt x="12145" y="26706"/>
                  </a:cubicBezTo>
                  <a:lnTo>
                    <a:pt x="11094" y="26706"/>
                  </a:lnTo>
                  <a:cubicBezTo>
                    <a:pt x="1569" y="24134"/>
                    <a:pt x="-3096" y="19848"/>
                    <a:pt x="-3096" y="13847"/>
                  </a:cubicBezTo>
                  <a:cubicBezTo>
                    <a:pt x="-3193" y="9837"/>
                    <a:pt x="-1379" y="6017"/>
                    <a:pt x="1858" y="3655"/>
                  </a:cubicBezTo>
                  <a:cubicBezTo>
                    <a:pt x="5574" y="960"/>
                    <a:pt x="10048" y="-384"/>
                    <a:pt x="14620" y="-155"/>
                  </a:cubicBezTo>
                  <a:cubicBezTo>
                    <a:pt x="19954" y="-136"/>
                    <a:pt x="25191" y="1455"/>
                    <a:pt x="29577" y="4417"/>
                  </a:cubicBezTo>
                  <a:lnTo>
                    <a:pt x="25954" y="11561"/>
                  </a:lnTo>
                  <a:cubicBezTo>
                    <a:pt x="22335" y="9160"/>
                    <a:pt x="18145" y="7894"/>
                    <a:pt x="13857" y="7941"/>
                  </a:cubicBezTo>
                  <a:cubicBezTo>
                    <a:pt x="11955" y="7865"/>
                    <a:pt x="10048" y="8256"/>
                    <a:pt x="8332" y="9084"/>
                  </a:cubicBezTo>
                  <a:cubicBezTo>
                    <a:pt x="6904" y="9837"/>
                    <a:pt x="6048" y="11313"/>
                    <a:pt x="6141" y="12894"/>
                  </a:cubicBezTo>
                  <a:cubicBezTo>
                    <a:pt x="6141" y="14351"/>
                    <a:pt x="7095" y="15647"/>
                    <a:pt x="8429" y="16133"/>
                  </a:cubicBezTo>
                  <a:cubicBezTo>
                    <a:pt x="9857" y="16742"/>
                    <a:pt x="11285" y="17219"/>
                    <a:pt x="12717" y="17561"/>
                  </a:cubicBezTo>
                  <a:lnTo>
                    <a:pt x="17671" y="18990"/>
                  </a:lnTo>
                  <a:cubicBezTo>
                    <a:pt x="19098" y="19400"/>
                    <a:pt x="20429" y="19905"/>
                    <a:pt x="21763" y="20514"/>
                  </a:cubicBezTo>
                  <a:cubicBezTo>
                    <a:pt x="23289" y="21143"/>
                    <a:pt x="24814" y="21943"/>
                    <a:pt x="26145" y="22895"/>
                  </a:cubicBezTo>
                  <a:cubicBezTo>
                    <a:pt x="29289" y="24924"/>
                    <a:pt x="31195" y="28468"/>
                    <a:pt x="31098" y="32230"/>
                  </a:cubicBezTo>
                  <a:close/>
                </a:path>
              </a:pathLst>
            </a:custGeom>
            <a:solidFill>
              <a:srgbClr val="6D6E71"/>
            </a:solidFill>
            <a:ln w="9525" cap="flat">
              <a:noFill/>
              <a:prstDash val="solid"/>
              <a:miter/>
            </a:ln>
          </p:spPr>
          <p:txBody>
            <a:bodyPr rtlCol="0" anchor="ctr"/>
            <a:lstStyle/>
            <a:p>
              <a:endParaRPr lang="en-US"/>
            </a:p>
          </p:txBody>
        </p:sp>
        <p:sp>
          <p:nvSpPr>
            <p:cNvPr id="982" name="Freeform: Shape 981">
              <a:extLst>
                <a:ext uri="{FF2B5EF4-FFF2-40B4-BE49-F238E27FC236}">
                  <a16:creationId xmlns:a16="http://schemas.microsoft.com/office/drawing/2014/main" id="{DD011829-1F90-4DF7-ABA7-66B6E8E29905}"/>
                </a:ext>
              </a:extLst>
            </p:cNvPr>
            <p:cNvSpPr/>
            <p:nvPr/>
          </p:nvSpPr>
          <p:spPr>
            <a:xfrm>
              <a:off x="17508523" y="2783674"/>
              <a:ext cx="42719" cy="46967"/>
            </a:xfrm>
            <a:custGeom>
              <a:avLst/>
              <a:gdLst>
                <a:gd name="connsiteX0" fmla="*/ 17904 w 42719"/>
                <a:gd name="connsiteY0" fmla="*/ 46785 h 46967"/>
                <a:gd name="connsiteX1" fmla="*/ 1524 w 42719"/>
                <a:gd name="connsiteY1" fmla="*/ 40308 h 46967"/>
                <a:gd name="connsiteX2" fmla="*/ 1524 w 42719"/>
                <a:gd name="connsiteY2" fmla="*/ 6399 h 46967"/>
                <a:gd name="connsiteX3" fmla="*/ 19048 w 42719"/>
                <a:gd name="connsiteY3" fmla="*/ -173 h 46967"/>
                <a:gd name="connsiteX4" fmla="*/ 36382 w 42719"/>
                <a:gd name="connsiteY4" fmla="*/ 6971 h 46967"/>
                <a:gd name="connsiteX5" fmla="*/ 30764 w 42719"/>
                <a:gd name="connsiteY5" fmla="*/ 13829 h 46967"/>
                <a:gd name="connsiteX6" fmla="*/ 18858 w 42719"/>
                <a:gd name="connsiteY6" fmla="*/ 8685 h 46967"/>
                <a:gd name="connsiteX7" fmla="*/ 8379 w 42719"/>
                <a:gd name="connsiteY7" fmla="*/ 12686 h 46967"/>
                <a:gd name="connsiteX8" fmla="*/ 4380 w 42719"/>
                <a:gd name="connsiteY8" fmla="*/ 22973 h 46967"/>
                <a:gd name="connsiteX9" fmla="*/ 19239 w 42719"/>
                <a:gd name="connsiteY9" fmla="*/ 38022 h 46967"/>
                <a:gd name="connsiteX10" fmla="*/ 19523 w 42719"/>
                <a:gd name="connsiteY10" fmla="*/ 38022 h 46967"/>
                <a:gd name="connsiteX11" fmla="*/ 31527 w 42719"/>
                <a:gd name="connsiteY11" fmla="*/ 32212 h 46967"/>
                <a:gd name="connsiteX12" fmla="*/ 37243 w 42719"/>
                <a:gd name="connsiteY12" fmla="*/ 38403 h 46967"/>
                <a:gd name="connsiteX13" fmla="*/ 17904 w 42719"/>
                <a:gd name="connsiteY13" fmla="*/ 46785 h 46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719" h="46967">
                  <a:moveTo>
                    <a:pt x="17904" y="46785"/>
                  </a:moveTo>
                  <a:cubicBezTo>
                    <a:pt x="11807" y="46871"/>
                    <a:pt x="5905" y="44547"/>
                    <a:pt x="1524" y="40308"/>
                  </a:cubicBezTo>
                  <a:cubicBezTo>
                    <a:pt x="-7810" y="30936"/>
                    <a:pt x="-7810" y="15772"/>
                    <a:pt x="1524" y="6399"/>
                  </a:cubicBezTo>
                  <a:cubicBezTo>
                    <a:pt x="6286" y="2027"/>
                    <a:pt x="12570" y="-326"/>
                    <a:pt x="19048" y="-173"/>
                  </a:cubicBezTo>
                  <a:cubicBezTo>
                    <a:pt x="25527" y="-297"/>
                    <a:pt x="31810" y="2294"/>
                    <a:pt x="36382" y="6971"/>
                  </a:cubicBezTo>
                  <a:lnTo>
                    <a:pt x="30764" y="13829"/>
                  </a:lnTo>
                  <a:cubicBezTo>
                    <a:pt x="27527" y="10714"/>
                    <a:pt x="23337" y="8885"/>
                    <a:pt x="18858" y="8685"/>
                  </a:cubicBezTo>
                  <a:cubicBezTo>
                    <a:pt x="14951" y="8628"/>
                    <a:pt x="11240" y="10057"/>
                    <a:pt x="8379" y="12686"/>
                  </a:cubicBezTo>
                  <a:cubicBezTo>
                    <a:pt x="5617" y="15372"/>
                    <a:pt x="4189" y="19125"/>
                    <a:pt x="4380" y="22973"/>
                  </a:cubicBezTo>
                  <a:cubicBezTo>
                    <a:pt x="4287" y="31231"/>
                    <a:pt x="10951" y="37965"/>
                    <a:pt x="19239" y="38022"/>
                  </a:cubicBezTo>
                  <a:cubicBezTo>
                    <a:pt x="19332" y="38022"/>
                    <a:pt x="19430" y="38022"/>
                    <a:pt x="19523" y="38022"/>
                  </a:cubicBezTo>
                  <a:cubicBezTo>
                    <a:pt x="24192" y="37879"/>
                    <a:pt x="28573" y="35765"/>
                    <a:pt x="31527" y="32212"/>
                  </a:cubicBezTo>
                  <a:lnTo>
                    <a:pt x="37243" y="38403"/>
                  </a:lnTo>
                  <a:cubicBezTo>
                    <a:pt x="32290" y="43785"/>
                    <a:pt x="25239" y="46823"/>
                    <a:pt x="17904" y="46785"/>
                  </a:cubicBezTo>
                  <a:close/>
                </a:path>
              </a:pathLst>
            </a:custGeom>
            <a:solidFill>
              <a:srgbClr val="6D6E71"/>
            </a:solidFill>
            <a:ln w="9525" cap="flat">
              <a:noFill/>
              <a:prstDash val="solid"/>
              <a:miter/>
            </a:ln>
          </p:spPr>
          <p:txBody>
            <a:bodyPr rtlCol="0" anchor="ctr"/>
            <a:lstStyle/>
            <a:p>
              <a:endParaRPr lang="en-US"/>
            </a:p>
          </p:txBody>
        </p:sp>
        <p:sp>
          <p:nvSpPr>
            <p:cNvPr id="983" name="Freeform: Shape 982">
              <a:extLst>
                <a:ext uri="{FF2B5EF4-FFF2-40B4-BE49-F238E27FC236}">
                  <a16:creationId xmlns:a16="http://schemas.microsoft.com/office/drawing/2014/main" id="{7879031B-4EC3-49DD-9DC1-3BBF93E79165}"/>
                </a:ext>
              </a:extLst>
            </p:cNvPr>
            <p:cNvSpPr/>
            <p:nvPr/>
          </p:nvSpPr>
          <p:spPr>
            <a:xfrm>
              <a:off x="17561242" y="2784062"/>
              <a:ext cx="24286" cy="45910"/>
            </a:xfrm>
            <a:custGeom>
              <a:avLst/>
              <a:gdLst>
                <a:gd name="connsiteX0" fmla="*/ 18336 w 24286"/>
                <a:gd name="connsiteY0" fmla="*/ 9155 h 45910"/>
                <a:gd name="connsiteX1" fmla="*/ 7667 w 24286"/>
                <a:gd name="connsiteY1" fmla="*/ 13727 h 45910"/>
                <a:gd name="connsiteX2" fmla="*/ 4048 w 24286"/>
                <a:gd name="connsiteY2" fmla="*/ 26204 h 45910"/>
                <a:gd name="connsiteX3" fmla="*/ 4048 w 24286"/>
                <a:gd name="connsiteY3" fmla="*/ 45731 h 45910"/>
                <a:gd name="connsiteX4" fmla="*/ -5477 w 24286"/>
                <a:gd name="connsiteY4" fmla="*/ 45731 h 45910"/>
                <a:gd name="connsiteX5" fmla="*/ -5477 w 24286"/>
                <a:gd name="connsiteY5" fmla="*/ 106 h 45910"/>
                <a:gd name="connsiteX6" fmla="*/ 4048 w 24286"/>
                <a:gd name="connsiteY6" fmla="*/ 106 h 45910"/>
                <a:gd name="connsiteX7" fmla="*/ 4048 w 24286"/>
                <a:gd name="connsiteY7" fmla="*/ 9631 h 45910"/>
                <a:gd name="connsiteX8" fmla="*/ 10336 w 24286"/>
                <a:gd name="connsiteY8" fmla="*/ 2678 h 45910"/>
                <a:gd name="connsiteX9" fmla="*/ 18810 w 24286"/>
                <a:gd name="connsiteY9" fmla="*/ -180 h 45910"/>
                <a:gd name="connsiteX10" fmla="*/ 18810 w 24286"/>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5910">
                  <a:moveTo>
                    <a:pt x="18336" y="9155"/>
                  </a:moveTo>
                  <a:cubicBezTo>
                    <a:pt x="14238" y="8869"/>
                    <a:pt x="10239" y="10564"/>
                    <a:pt x="7667" y="13727"/>
                  </a:cubicBezTo>
                  <a:cubicBezTo>
                    <a:pt x="5095" y="17365"/>
                    <a:pt x="3858" y="21756"/>
                    <a:pt x="4048" y="26204"/>
                  </a:cubicBezTo>
                  <a:lnTo>
                    <a:pt x="4048" y="45731"/>
                  </a:lnTo>
                  <a:lnTo>
                    <a:pt x="-5477" y="45731"/>
                  </a:lnTo>
                  <a:lnTo>
                    <a:pt x="-5477" y="106"/>
                  </a:lnTo>
                  <a:lnTo>
                    <a:pt x="4048" y="106"/>
                  </a:lnTo>
                  <a:lnTo>
                    <a:pt x="4048" y="9631"/>
                  </a:lnTo>
                  <a:cubicBezTo>
                    <a:pt x="5574" y="6831"/>
                    <a:pt x="7667" y="4440"/>
                    <a:pt x="10336" y="2678"/>
                  </a:cubicBezTo>
                  <a:cubicBezTo>
                    <a:pt x="12810" y="877"/>
                    <a:pt x="15764" y="-123"/>
                    <a:pt x="18810" y="-180"/>
                  </a:cubicBezTo>
                  <a:lnTo>
                    <a:pt x="18810" y="9345"/>
                  </a:lnTo>
                  <a:close/>
                </a:path>
              </a:pathLst>
            </a:custGeom>
            <a:solidFill>
              <a:srgbClr val="6D6E71"/>
            </a:solidFill>
            <a:ln w="9525" cap="flat">
              <a:noFill/>
              <a:prstDash val="solid"/>
              <a:miter/>
            </a:ln>
          </p:spPr>
          <p:txBody>
            <a:bodyPr rtlCol="0" anchor="ctr"/>
            <a:lstStyle/>
            <a:p>
              <a:endParaRPr lang="en-US"/>
            </a:p>
          </p:txBody>
        </p:sp>
        <p:sp>
          <p:nvSpPr>
            <p:cNvPr id="984" name="Freeform: Shape 983">
              <a:extLst>
                <a:ext uri="{FF2B5EF4-FFF2-40B4-BE49-F238E27FC236}">
                  <a16:creationId xmlns:a16="http://schemas.microsoft.com/office/drawing/2014/main" id="{B7FEB8C6-171D-4623-BED4-628E8D470B63}"/>
                </a:ext>
              </a:extLst>
            </p:cNvPr>
            <p:cNvSpPr/>
            <p:nvPr/>
          </p:nvSpPr>
          <p:spPr>
            <a:xfrm>
              <a:off x="17591223" y="2783675"/>
              <a:ext cx="45401" cy="46974"/>
            </a:xfrm>
            <a:custGeom>
              <a:avLst/>
              <a:gdLst>
                <a:gd name="connsiteX0" fmla="*/ 39696 w 45401"/>
                <a:gd name="connsiteY0" fmla="*/ 27543 h 46974"/>
                <a:gd name="connsiteX1" fmla="*/ 3977 w 45401"/>
                <a:gd name="connsiteY1" fmla="*/ 27543 h 46974"/>
                <a:gd name="connsiteX2" fmla="*/ 8549 w 45401"/>
                <a:gd name="connsiteY2" fmla="*/ 35544 h 46974"/>
                <a:gd name="connsiteX3" fmla="*/ 31124 w 45401"/>
                <a:gd name="connsiteY3" fmla="*/ 33163 h 46974"/>
                <a:gd name="connsiteX4" fmla="*/ 36645 w 45401"/>
                <a:gd name="connsiteY4" fmla="*/ 39164 h 46974"/>
                <a:gd name="connsiteX5" fmla="*/ 17595 w 45401"/>
                <a:gd name="connsiteY5" fmla="*/ 46784 h 46974"/>
                <a:gd name="connsiteX6" fmla="*/ -5455 w 45401"/>
                <a:gd name="connsiteY6" fmla="*/ 24905 h 46974"/>
                <a:gd name="connsiteX7" fmla="*/ -5455 w 45401"/>
                <a:gd name="connsiteY7" fmla="*/ 23257 h 46974"/>
                <a:gd name="connsiteX8" fmla="*/ 1405 w 45401"/>
                <a:gd name="connsiteY8" fmla="*/ 6112 h 46974"/>
                <a:gd name="connsiteX9" fmla="*/ 17595 w 45401"/>
                <a:gd name="connsiteY9" fmla="*/ -175 h 46974"/>
                <a:gd name="connsiteX10" fmla="*/ 33408 w 45401"/>
                <a:gd name="connsiteY10" fmla="*/ 5445 h 46974"/>
                <a:gd name="connsiteX11" fmla="*/ 39887 w 45401"/>
                <a:gd name="connsiteY11" fmla="*/ 20876 h 46974"/>
                <a:gd name="connsiteX12" fmla="*/ 3977 w 45401"/>
                <a:gd name="connsiteY12" fmla="*/ 19923 h 46974"/>
                <a:gd name="connsiteX13" fmla="*/ 30073 w 45401"/>
                <a:gd name="connsiteY13" fmla="*/ 19923 h 46974"/>
                <a:gd name="connsiteX14" fmla="*/ 26548 w 45401"/>
                <a:gd name="connsiteY14" fmla="*/ 11160 h 46974"/>
                <a:gd name="connsiteX15" fmla="*/ 17595 w 45401"/>
                <a:gd name="connsiteY15" fmla="*/ 8017 h 46974"/>
                <a:gd name="connsiteX16" fmla="*/ 8070 w 45401"/>
                <a:gd name="connsiteY16" fmla="*/ 11255 h 46974"/>
                <a:gd name="connsiteX17" fmla="*/ 3977 w 45401"/>
                <a:gd name="connsiteY17" fmla="*/ 19923 h 4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01" h="46974">
                  <a:moveTo>
                    <a:pt x="39696" y="27543"/>
                  </a:moveTo>
                  <a:lnTo>
                    <a:pt x="3977" y="27543"/>
                  </a:lnTo>
                  <a:cubicBezTo>
                    <a:pt x="4168" y="30782"/>
                    <a:pt x="5879" y="33734"/>
                    <a:pt x="8549" y="35544"/>
                  </a:cubicBezTo>
                  <a:cubicBezTo>
                    <a:pt x="15595" y="40392"/>
                    <a:pt x="25218" y="39383"/>
                    <a:pt x="31124" y="33163"/>
                  </a:cubicBezTo>
                  <a:lnTo>
                    <a:pt x="36645" y="39164"/>
                  </a:lnTo>
                  <a:cubicBezTo>
                    <a:pt x="31599" y="44240"/>
                    <a:pt x="24739" y="46993"/>
                    <a:pt x="17595" y="46784"/>
                  </a:cubicBezTo>
                  <a:cubicBezTo>
                    <a:pt x="5214" y="47117"/>
                    <a:pt x="-5166" y="37316"/>
                    <a:pt x="-5455" y="24905"/>
                  </a:cubicBezTo>
                  <a:cubicBezTo>
                    <a:pt x="-5455" y="24362"/>
                    <a:pt x="-5455" y="23809"/>
                    <a:pt x="-5455" y="23257"/>
                  </a:cubicBezTo>
                  <a:cubicBezTo>
                    <a:pt x="-5739" y="16818"/>
                    <a:pt x="-3264" y="10570"/>
                    <a:pt x="1405" y="6112"/>
                  </a:cubicBezTo>
                  <a:cubicBezTo>
                    <a:pt x="5786" y="2007"/>
                    <a:pt x="11595" y="-251"/>
                    <a:pt x="17595" y="-175"/>
                  </a:cubicBezTo>
                  <a:cubicBezTo>
                    <a:pt x="23409" y="-298"/>
                    <a:pt x="29027" y="1702"/>
                    <a:pt x="33408" y="5445"/>
                  </a:cubicBezTo>
                  <a:cubicBezTo>
                    <a:pt x="37789" y="9312"/>
                    <a:pt x="40268" y="15008"/>
                    <a:pt x="39887" y="20876"/>
                  </a:cubicBezTo>
                  <a:close/>
                  <a:moveTo>
                    <a:pt x="3977" y="19923"/>
                  </a:moveTo>
                  <a:lnTo>
                    <a:pt x="30073" y="19923"/>
                  </a:lnTo>
                  <a:cubicBezTo>
                    <a:pt x="30264" y="16618"/>
                    <a:pt x="29027" y="13389"/>
                    <a:pt x="26548" y="11160"/>
                  </a:cubicBezTo>
                  <a:cubicBezTo>
                    <a:pt x="24074" y="9046"/>
                    <a:pt x="20837" y="7931"/>
                    <a:pt x="17595" y="8017"/>
                  </a:cubicBezTo>
                  <a:cubicBezTo>
                    <a:pt x="14167" y="7960"/>
                    <a:pt x="10740" y="9112"/>
                    <a:pt x="8070" y="11255"/>
                  </a:cubicBezTo>
                  <a:cubicBezTo>
                    <a:pt x="5405" y="13313"/>
                    <a:pt x="3879" y="16542"/>
                    <a:pt x="3977" y="19923"/>
                  </a:cubicBezTo>
                  <a:close/>
                </a:path>
              </a:pathLst>
            </a:custGeom>
            <a:solidFill>
              <a:srgbClr val="6D6E71"/>
            </a:solidFill>
            <a:ln w="9525" cap="flat">
              <a:noFill/>
              <a:prstDash val="solid"/>
              <a:miter/>
            </a:ln>
          </p:spPr>
          <p:txBody>
            <a:bodyPr rtlCol="0" anchor="ctr"/>
            <a:lstStyle/>
            <a:p>
              <a:endParaRPr lang="en-US"/>
            </a:p>
          </p:txBody>
        </p:sp>
        <p:sp>
          <p:nvSpPr>
            <p:cNvPr id="985" name="Freeform: Shape 984">
              <a:extLst>
                <a:ext uri="{FF2B5EF4-FFF2-40B4-BE49-F238E27FC236}">
                  <a16:creationId xmlns:a16="http://schemas.microsoft.com/office/drawing/2014/main" id="{F32F0B60-FA9A-4891-A997-88FD30CEB878}"/>
                </a:ext>
              </a:extLst>
            </p:cNvPr>
            <p:cNvSpPr/>
            <p:nvPr/>
          </p:nvSpPr>
          <p:spPr>
            <a:xfrm>
              <a:off x="17644564" y="2783675"/>
              <a:ext cx="45397" cy="46974"/>
            </a:xfrm>
            <a:custGeom>
              <a:avLst/>
              <a:gdLst>
                <a:gd name="connsiteX0" fmla="*/ 39789 w 45397"/>
                <a:gd name="connsiteY0" fmla="*/ 27543 h 46974"/>
                <a:gd name="connsiteX1" fmla="*/ 4070 w 45397"/>
                <a:gd name="connsiteY1" fmla="*/ 27543 h 46974"/>
                <a:gd name="connsiteX2" fmla="*/ 8642 w 45397"/>
                <a:gd name="connsiteY2" fmla="*/ 35544 h 46974"/>
                <a:gd name="connsiteX3" fmla="*/ 18167 w 45397"/>
                <a:gd name="connsiteY3" fmla="*/ 38592 h 46974"/>
                <a:gd name="connsiteX4" fmla="*/ 31120 w 45397"/>
                <a:gd name="connsiteY4" fmla="*/ 33163 h 46974"/>
                <a:gd name="connsiteX5" fmla="*/ 36645 w 45397"/>
                <a:gd name="connsiteY5" fmla="*/ 39164 h 46974"/>
                <a:gd name="connsiteX6" fmla="*/ 17595 w 45397"/>
                <a:gd name="connsiteY6" fmla="*/ 46784 h 46974"/>
                <a:gd name="connsiteX7" fmla="*/ -5455 w 45397"/>
                <a:gd name="connsiteY7" fmla="*/ 24905 h 46974"/>
                <a:gd name="connsiteX8" fmla="*/ -5455 w 45397"/>
                <a:gd name="connsiteY8" fmla="*/ 23257 h 46974"/>
                <a:gd name="connsiteX9" fmla="*/ 1405 w 45397"/>
                <a:gd name="connsiteY9" fmla="*/ 6112 h 46974"/>
                <a:gd name="connsiteX10" fmla="*/ 17595 w 45397"/>
                <a:gd name="connsiteY10" fmla="*/ -175 h 46974"/>
                <a:gd name="connsiteX11" fmla="*/ 33408 w 45397"/>
                <a:gd name="connsiteY11" fmla="*/ 5445 h 46974"/>
                <a:gd name="connsiteX12" fmla="*/ 39882 w 45397"/>
                <a:gd name="connsiteY12" fmla="*/ 20876 h 46974"/>
                <a:gd name="connsiteX13" fmla="*/ 4070 w 45397"/>
                <a:gd name="connsiteY13" fmla="*/ 19923 h 46974"/>
                <a:gd name="connsiteX14" fmla="*/ 30264 w 45397"/>
                <a:gd name="connsiteY14" fmla="*/ 19923 h 46974"/>
                <a:gd name="connsiteX15" fmla="*/ 26646 w 45397"/>
                <a:gd name="connsiteY15" fmla="*/ 11160 h 46974"/>
                <a:gd name="connsiteX16" fmla="*/ 17786 w 45397"/>
                <a:gd name="connsiteY16" fmla="*/ 8017 h 46974"/>
                <a:gd name="connsiteX17" fmla="*/ 8261 w 45397"/>
                <a:gd name="connsiteY17" fmla="*/ 11255 h 46974"/>
                <a:gd name="connsiteX18" fmla="*/ 3596 w 45397"/>
                <a:gd name="connsiteY18" fmla="*/ 19923 h 4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7" h="46974">
                  <a:moveTo>
                    <a:pt x="39789" y="27543"/>
                  </a:moveTo>
                  <a:lnTo>
                    <a:pt x="4070" y="27543"/>
                  </a:lnTo>
                  <a:cubicBezTo>
                    <a:pt x="4261" y="30782"/>
                    <a:pt x="5977" y="33734"/>
                    <a:pt x="8642" y="35544"/>
                  </a:cubicBezTo>
                  <a:cubicBezTo>
                    <a:pt x="11405" y="37544"/>
                    <a:pt x="14739" y="38611"/>
                    <a:pt x="18167" y="38592"/>
                  </a:cubicBezTo>
                  <a:cubicBezTo>
                    <a:pt x="23120" y="38916"/>
                    <a:pt x="27883" y="36906"/>
                    <a:pt x="31120" y="33163"/>
                  </a:cubicBezTo>
                  <a:lnTo>
                    <a:pt x="36645" y="39164"/>
                  </a:lnTo>
                  <a:cubicBezTo>
                    <a:pt x="31599" y="44240"/>
                    <a:pt x="24739" y="46993"/>
                    <a:pt x="17595" y="46784"/>
                  </a:cubicBezTo>
                  <a:cubicBezTo>
                    <a:pt x="5214" y="47117"/>
                    <a:pt x="-5171" y="37316"/>
                    <a:pt x="-5455" y="24905"/>
                  </a:cubicBezTo>
                  <a:cubicBezTo>
                    <a:pt x="-5455" y="24362"/>
                    <a:pt x="-5455" y="23809"/>
                    <a:pt x="-5455" y="23257"/>
                  </a:cubicBezTo>
                  <a:cubicBezTo>
                    <a:pt x="-5739" y="16818"/>
                    <a:pt x="-3264" y="10570"/>
                    <a:pt x="1405" y="6112"/>
                  </a:cubicBezTo>
                  <a:cubicBezTo>
                    <a:pt x="5786" y="2007"/>
                    <a:pt x="11595" y="-251"/>
                    <a:pt x="17595" y="-175"/>
                  </a:cubicBezTo>
                  <a:cubicBezTo>
                    <a:pt x="23404" y="-298"/>
                    <a:pt x="29027" y="1702"/>
                    <a:pt x="33408" y="5445"/>
                  </a:cubicBezTo>
                  <a:cubicBezTo>
                    <a:pt x="37789" y="9312"/>
                    <a:pt x="40263" y="15008"/>
                    <a:pt x="39882" y="20876"/>
                  </a:cubicBezTo>
                  <a:close/>
                  <a:moveTo>
                    <a:pt x="4070" y="19923"/>
                  </a:moveTo>
                  <a:lnTo>
                    <a:pt x="30264" y="19923"/>
                  </a:lnTo>
                  <a:cubicBezTo>
                    <a:pt x="30455" y="16599"/>
                    <a:pt x="29120" y="13370"/>
                    <a:pt x="26646" y="11160"/>
                  </a:cubicBezTo>
                  <a:cubicBezTo>
                    <a:pt x="24167" y="9046"/>
                    <a:pt x="21023" y="7931"/>
                    <a:pt x="17786" y="8017"/>
                  </a:cubicBezTo>
                  <a:cubicBezTo>
                    <a:pt x="14358" y="7979"/>
                    <a:pt x="10930" y="9122"/>
                    <a:pt x="8261" y="11255"/>
                  </a:cubicBezTo>
                  <a:cubicBezTo>
                    <a:pt x="5405" y="13189"/>
                    <a:pt x="3596" y="16437"/>
                    <a:pt x="3596" y="19923"/>
                  </a:cubicBezTo>
                  <a:close/>
                </a:path>
              </a:pathLst>
            </a:custGeom>
            <a:solidFill>
              <a:srgbClr val="6D6E71"/>
            </a:solidFill>
            <a:ln w="9525" cap="flat">
              <a:noFill/>
              <a:prstDash val="solid"/>
              <a:miter/>
            </a:ln>
          </p:spPr>
          <p:txBody>
            <a:bodyPr rtlCol="0" anchor="ctr"/>
            <a:lstStyle/>
            <a:p>
              <a:endParaRPr lang="en-US"/>
            </a:p>
          </p:txBody>
        </p:sp>
        <p:sp>
          <p:nvSpPr>
            <p:cNvPr id="986" name="Freeform: Shape 985">
              <a:extLst>
                <a:ext uri="{FF2B5EF4-FFF2-40B4-BE49-F238E27FC236}">
                  <a16:creationId xmlns:a16="http://schemas.microsoft.com/office/drawing/2014/main" id="{61D4B560-20AE-4BD9-83D2-63A59A3C28D2}"/>
                </a:ext>
              </a:extLst>
            </p:cNvPr>
            <p:cNvSpPr/>
            <p:nvPr/>
          </p:nvSpPr>
          <p:spPr>
            <a:xfrm>
              <a:off x="17700020" y="2783662"/>
              <a:ext cx="41944" cy="46310"/>
            </a:xfrm>
            <a:custGeom>
              <a:avLst/>
              <a:gdLst>
                <a:gd name="connsiteX0" fmla="*/ 4048 w 41944"/>
                <a:gd name="connsiteY0" fmla="*/ 21461 h 46310"/>
                <a:gd name="connsiteX1" fmla="*/ 4048 w 41944"/>
                <a:gd name="connsiteY1" fmla="*/ 46130 h 46310"/>
                <a:gd name="connsiteX2" fmla="*/ -5477 w 41944"/>
                <a:gd name="connsiteY2" fmla="*/ 46130 h 46310"/>
                <a:gd name="connsiteX3" fmla="*/ -5477 w 41944"/>
                <a:gd name="connsiteY3" fmla="*/ 506 h 46310"/>
                <a:gd name="connsiteX4" fmla="*/ 4048 w 41944"/>
                <a:gd name="connsiteY4" fmla="*/ 506 h 46310"/>
                <a:gd name="connsiteX5" fmla="*/ 4048 w 41944"/>
                <a:gd name="connsiteY5" fmla="*/ 8793 h 46310"/>
                <a:gd name="connsiteX6" fmla="*/ 10434 w 41944"/>
                <a:gd name="connsiteY6" fmla="*/ 2220 h 46310"/>
                <a:gd name="connsiteX7" fmla="*/ 19196 w 41944"/>
                <a:gd name="connsiteY7" fmla="*/ -161 h 46310"/>
                <a:gd name="connsiteX8" fmla="*/ 31674 w 41944"/>
                <a:gd name="connsiteY8" fmla="*/ 4506 h 46310"/>
                <a:gd name="connsiteX9" fmla="*/ 36437 w 41944"/>
                <a:gd name="connsiteY9" fmla="*/ 18222 h 46310"/>
                <a:gd name="connsiteX10" fmla="*/ 36437 w 41944"/>
                <a:gd name="connsiteY10" fmla="*/ 46130 h 46310"/>
                <a:gd name="connsiteX11" fmla="*/ 26912 w 41944"/>
                <a:gd name="connsiteY11" fmla="*/ 46130 h 46310"/>
                <a:gd name="connsiteX12" fmla="*/ 26912 w 41944"/>
                <a:gd name="connsiteY12" fmla="*/ 21080 h 46310"/>
                <a:gd name="connsiteX13" fmla="*/ 16433 w 41944"/>
                <a:gd name="connsiteY13" fmla="*/ 8507 h 46310"/>
                <a:gd name="connsiteX14" fmla="*/ 4146 w 41944"/>
                <a:gd name="connsiteY14" fmla="*/ 19975 h 46310"/>
                <a:gd name="connsiteX15" fmla="*/ 4146 w 41944"/>
                <a:gd name="connsiteY15" fmla="*/ 21461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4" h="46310">
                  <a:moveTo>
                    <a:pt x="4048" y="21461"/>
                  </a:moveTo>
                  <a:lnTo>
                    <a:pt x="4048" y="46130"/>
                  </a:lnTo>
                  <a:lnTo>
                    <a:pt x="-5477" y="46130"/>
                  </a:lnTo>
                  <a:lnTo>
                    <a:pt x="-5477" y="506"/>
                  </a:lnTo>
                  <a:lnTo>
                    <a:pt x="4048" y="506"/>
                  </a:lnTo>
                  <a:lnTo>
                    <a:pt x="4048" y="8793"/>
                  </a:lnTo>
                  <a:cubicBezTo>
                    <a:pt x="5574" y="6059"/>
                    <a:pt x="7764" y="3782"/>
                    <a:pt x="10434" y="2220"/>
                  </a:cubicBezTo>
                  <a:cubicBezTo>
                    <a:pt x="13099" y="630"/>
                    <a:pt x="16145" y="-199"/>
                    <a:pt x="19196" y="-161"/>
                  </a:cubicBezTo>
                  <a:cubicBezTo>
                    <a:pt x="23861" y="-380"/>
                    <a:pt x="28340" y="1306"/>
                    <a:pt x="31674" y="4506"/>
                  </a:cubicBezTo>
                  <a:cubicBezTo>
                    <a:pt x="35004" y="8268"/>
                    <a:pt x="36721" y="13202"/>
                    <a:pt x="36437" y="18222"/>
                  </a:cubicBezTo>
                  <a:lnTo>
                    <a:pt x="36437" y="46130"/>
                  </a:lnTo>
                  <a:lnTo>
                    <a:pt x="26912" y="46130"/>
                  </a:lnTo>
                  <a:lnTo>
                    <a:pt x="26912" y="21080"/>
                  </a:lnTo>
                  <a:cubicBezTo>
                    <a:pt x="26912" y="12698"/>
                    <a:pt x="23480" y="8507"/>
                    <a:pt x="16433" y="8507"/>
                  </a:cubicBezTo>
                  <a:cubicBezTo>
                    <a:pt x="9862" y="8268"/>
                    <a:pt x="4337" y="13402"/>
                    <a:pt x="4146" y="19975"/>
                  </a:cubicBezTo>
                  <a:cubicBezTo>
                    <a:pt x="4048" y="20470"/>
                    <a:pt x="4146" y="20965"/>
                    <a:pt x="4146" y="21461"/>
                  </a:cubicBezTo>
                  <a:close/>
                </a:path>
              </a:pathLst>
            </a:custGeom>
            <a:solidFill>
              <a:srgbClr val="6D6E71"/>
            </a:solidFill>
            <a:ln w="9525" cap="flat">
              <a:noFill/>
              <a:prstDash val="solid"/>
              <a:miter/>
            </a:ln>
          </p:spPr>
          <p:txBody>
            <a:bodyPr rtlCol="0" anchor="ctr"/>
            <a:lstStyle/>
            <a:p>
              <a:endParaRPr lang="en-US"/>
            </a:p>
          </p:txBody>
        </p:sp>
        <p:sp>
          <p:nvSpPr>
            <p:cNvPr id="987" name="Freeform: Shape 986">
              <a:extLst>
                <a:ext uri="{FF2B5EF4-FFF2-40B4-BE49-F238E27FC236}">
                  <a16:creationId xmlns:a16="http://schemas.microsoft.com/office/drawing/2014/main" id="{45ECBA4B-1FCD-42C1-92BF-A8A7BA14D11F}"/>
                </a:ext>
              </a:extLst>
            </p:cNvPr>
            <p:cNvSpPr/>
            <p:nvPr/>
          </p:nvSpPr>
          <p:spPr>
            <a:xfrm>
              <a:off x="17754123" y="2764916"/>
              <a:ext cx="12189" cy="65056"/>
            </a:xfrm>
            <a:custGeom>
              <a:avLst/>
              <a:gdLst>
                <a:gd name="connsiteX0" fmla="*/ -3668 w 12189"/>
                <a:gd name="connsiteY0" fmla="*/ 10203 h 65056"/>
                <a:gd name="connsiteX1" fmla="*/ -5477 w 12189"/>
                <a:gd name="connsiteY1" fmla="*/ 5916 h 65056"/>
                <a:gd name="connsiteX2" fmla="*/ 621 w 12189"/>
                <a:gd name="connsiteY2" fmla="*/ -180 h 65056"/>
                <a:gd name="connsiteX3" fmla="*/ 4904 w 12189"/>
                <a:gd name="connsiteY3" fmla="*/ 1630 h 65056"/>
                <a:gd name="connsiteX4" fmla="*/ 6713 w 12189"/>
                <a:gd name="connsiteY4" fmla="*/ 5916 h 65056"/>
                <a:gd name="connsiteX5" fmla="*/ 621 w 12189"/>
                <a:gd name="connsiteY5" fmla="*/ 12012 h 65056"/>
                <a:gd name="connsiteX6" fmla="*/ -3668 w 12189"/>
                <a:gd name="connsiteY6" fmla="*/ 10203 h 65056"/>
                <a:gd name="connsiteX7" fmla="*/ 5285 w 12189"/>
                <a:gd name="connsiteY7" fmla="*/ 64876 h 65056"/>
                <a:gd name="connsiteX8" fmla="*/ -4240 w 12189"/>
                <a:gd name="connsiteY8" fmla="*/ 64876 h 65056"/>
                <a:gd name="connsiteX9" fmla="*/ -4240 w 12189"/>
                <a:gd name="connsiteY9" fmla="*/ 19251 h 65056"/>
                <a:gd name="connsiteX10" fmla="*/ 5285 w 12189"/>
                <a:gd name="connsiteY10" fmla="*/ 19251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9" h="65056">
                  <a:moveTo>
                    <a:pt x="-3668" y="10203"/>
                  </a:moveTo>
                  <a:cubicBezTo>
                    <a:pt x="-4812" y="9088"/>
                    <a:pt x="-5477" y="7536"/>
                    <a:pt x="-5477" y="5916"/>
                  </a:cubicBezTo>
                  <a:cubicBezTo>
                    <a:pt x="-5384" y="2573"/>
                    <a:pt x="-2714" y="-132"/>
                    <a:pt x="621" y="-180"/>
                  </a:cubicBezTo>
                  <a:cubicBezTo>
                    <a:pt x="2239" y="-199"/>
                    <a:pt x="3764" y="458"/>
                    <a:pt x="4904" y="1630"/>
                  </a:cubicBezTo>
                  <a:cubicBezTo>
                    <a:pt x="6048" y="2754"/>
                    <a:pt x="6713" y="4297"/>
                    <a:pt x="6713" y="5916"/>
                  </a:cubicBezTo>
                  <a:cubicBezTo>
                    <a:pt x="6620" y="9260"/>
                    <a:pt x="3955" y="11965"/>
                    <a:pt x="621" y="12012"/>
                  </a:cubicBezTo>
                  <a:cubicBezTo>
                    <a:pt x="-998" y="12022"/>
                    <a:pt x="-2523" y="11365"/>
                    <a:pt x="-3668" y="10203"/>
                  </a:cubicBezTo>
                  <a:close/>
                  <a:moveTo>
                    <a:pt x="5285" y="64876"/>
                  </a:moveTo>
                  <a:lnTo>
                    <a:pt x="-4240" y="64876"/>
                  </a:lnTo>
                  <a:lnTo>
                    <a:pt x="-4240" y="19251"/>
                  </a:lnTo>
                  <a:lnTo>
                    <a:pt x="5285" y="19251"/>
                  </a:lnTo>
                  <a:close/>
                </a:path>
              </a:pathLst>
            </a:custGeom>
            <a:solidFill>
              <a:srgbClr val="6D6E71"/>
            </a:solidFill>
            <a:ln w="9525" cap="flat">
              <a:noFill/>
              <a:prstDash val="solid"/>
              <a:miter/>
            </a:ln>
          </p:spPr>
          <p:txBody>
            <a:bodyPr rtlCol="0" anchor="ctr"/>
            <a:lstStyle/>
            <a:p>
              <a:endParaRPr lang="en-US"/>
            </a:p>
          </p:txBody>
        </p:sp>
        <p:sp>
          <p:nvSpPr>
            <p:cNvPr id="988" name="Freeform: Shape 987">
              <a:extLst>
                <a:ext uri="{FF2B5EF4-FFF2-40B4-BE49-F238E27FC236}">
                  <a16:creationId xmlns:a16="http://schemas.microsoft.com/office/drawing/2014/main" id="{977D76CE-3874-4249-BB02-C98768714301}"/>
                </a:ext>
              </a:extLst>
            </p:cNvPr>
            <p:cNvSpPr/>
            <p:nvPr/>
          </p:nvSpPr>
          <p:spPr>
            <a:xfrm>
              <a:off x="17778889" y="2783662"/>
              <a:ext cx="41939" cy="46310"/>
            </a:xfrm>
            <a:custGeom>
              <a:avLst/>
              <a:gdLst>
                <a:gd name="connsiteX0" fmla="*/ 4048 w 41939"/>
                <a:gd name="connsiteY0" fmla="*/ 21461 h 46310"/>
                <a:gd name="connsiteX1" fmla="*/ 4048 w 41939"/>
                <a:gd name="connsiteY1" fmla="*/ 46130 h 46310"/>
                <a:gd name="connsiteX2" fmla="*/ -5477 w 41939"/>
                <a:gd name="connsiteY2" fmla="*/ 46130 h 46310"/>
                <a:gd name="connsiteX3" fmla="*/ -5477 w 41939"/>
                <a:gd name="connsiteY3" fmla="*/ 506 h 46310"/>
                <a:gd name="connsiteX4" fmla="*/ 4048 w 41939"/>
                <a:gd name="connsiteY4" fmla="*/ 506 h 46310"/>
                <a:gd name="connsiteX5" fmla="*/ 4048 w 41939"/>
                <a:gd name="connsiteY5" fmla="*/ 8793 h 46310"/>
                <a:gd name="connsiteX6" fmla="*/ 10429 w 41939"/>
                <a:gd name="connsiteY6" fmla="*/ 2220 h 46310"/>
                <a:gd name="connsiteX7" fmla="*/ 19191 w 41939"/>
                <a:gd name="connsiteY7" fmla="*/ -161 h 46310"/>
                <a:gd name="connsiteX8" fmla="*/ 31670 w 41939"/>
                <a:gd name="connsiteY8" fmla="*/ 4506 h 46310"/>
                <a:gd name="connsiteX9" fmla="*/ 36432 w 41939"/>
                <a:gd name="connsiteY9" fmla="*/ 18222 h 46310"/>
                <a:gd name="connsiteX10" fmla="*/ 36432 w 41939"/>
                <a:gd name="connsiteY10" fmla="*/ 46130 h 46310"/>
                <a:gd name="connsiteX11" fmla="*/ 26907 w 41939"/>
                <a:gd name="connsiteY11" fmla="*/ 46130 h 46310"/>
                <a:gd name="connsiteX12" fmla="*/ 26907 w 41939"/>
                <a:gd name="connsiteY12" fmla="*/ 21080 h 46310"/>
                <a:gd name="connsiteX13" fmla="*/ 16429 w 41939"/>
                <a:gd name="connsiteY13" fmla="*/ 8507 h 46310"/>
                <a:gd name="connsiteX14" fmla="*/ 7764 w 41939"/>
                <a:gd name="connsiteY14" fmla="*/ 11745 h 46310"/>
                <a:gd name="connsiteX15" fmla="*/ 4048 w 41939"/>
                <a:gd name="connsiteY15" fmla="*/ 21461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39" h="46310">
                  <a:moveTo>
                    <a:pt x="4048" y="21461"/>
                  </a:moveTo>
                  <a:lnTo>
                    <a:pt x="4048" y="46130"/>
                  </a:lnTo>
                  <a:lnTo>
                    <a:pt x="-5477" y="46130"/>
                  </a:lnTo>
                  <a:lnTo>
                    <a:pt x="-5477" y="506"/>
                  </a:lnTo>
                  <a:lnTo>
                    <a:pt x="4048" y="506"/>
                  </a:lnTo>
                  <a:lnTo>
                    <a:pt x="4048" y="8793"/>
                  </a:lnTo>
                  <a:cubicBezTo>
                    <a:pt x="5569" y="6059"/>
                    <a:pt x="7764" y="3782"/>
                    <a:pt x="10429" y="2220"/>
                  </a:cubicBezTo>
                  <a:cubicBezTo>
                    <a:pt x="13094" y="630"/>
                    <a:pt x="16145" y="-199"/>
                    <a:pt x="19191" y="-161"/>
                  </a:cubicBezTo>
                  <a:cubicBezTo>
                    <a:pt x="23861" y="-380"/>
                    <a:pt x="28335" y="1306"/>
                    <a:pt x="31670" y="4506"/>
                  </a:cubicBezTo>
                  <a:cubicBezTo>
                    <a:pt x="35004" y="8268"/>
                    <a:pt x="36716" y="13202"/>
                    <a:pt x="36432" y="18222"/>
                  </a:cubicBezTo>
                  <a:lnTo>
                    <a:pt x="36432" y="46130"/>
                  </a:lnTo>
                  <a:lnTo>
                    <a:pt x="26907" y="46130"/>
                  </a:lnTo>
                  <a:lnTo>
                    <a:pt x="26907" y="21080"/>
                  </a:lnTo>
                  <a:cubicBezTo>
                    <a:pt x="26907" y="12698"/>
                    <a:pt x="23480" y="8507"/>
                    <a:pt x="16429" y="8507"/>
                  </a:cubicBezTo>
                  <a:cubicBezTo>
                    <a:pt x="13192" y="8450"/>
                    <a:pt x="10146" y="9602"/>
                    <a:pt x="7764" y="11745"/>
                  </a:cubicBezTo>
                  <a:cubicBezTo>
                    <a:pt x="5192" y="14307"/>
                    <a:pt x="3858" y="17841"/>
                    <a:pt x="4048" y="21461"/>
                  </a:cubicBezTo>
                  <a:close/>
                </a:path>
              </a:pathLst>
            </a:custGeom>
            <a:solidFill>
              <a:srgbClr val="6D6E71"/>
            </a:solidFill>
            <a:ln w="9525" cap="flat">
              <a:noFill/>
              <a:prstDash val="solid"/>
              <a:miter/>
            </a:ln>
          </p:spPr>
          <p:txBody>
            <a:bodyPr rtlCol="0" anchor="ctr"/>
            <a:lstStyle/>
            <a:p>
              <a:endParaRPr lang="en-US"/>
            </a:p>
          </p:txBody>
        </p:sp>
        <p:sp>
          <p:nvSpPr>
            <p:cNvPr id="989" name="Freeform: Shape 988">
              <a:extLst>
                <a:ext uri="{FF2B5EF4-FFF2-40B4-BE49-F238E27FC236}">
                  <a16:creationId xmlns:a16="http://schemas.microsoft.com/office/drawing/2014/main" id="{01328971-75A9-4119-B459-700CE43BCFD8}"/>
                </a:ext>
              </a:extLst>
            </p:cNvPr>
            <p:cNvSpPr/>
            <p:nvPr/>
          </p:nvSpPr>
          <p:spPr>
            <a:xfrm>
              <a:off x="17830965" y="2783668"/>
              <a:ext cx="45614" cy="64611"/>
            </a:xfrm>
            <a:custGeom>
              <a:avLst/>
              <a:gdLst>
                <a:gd name="connsiteX0" fmla="*/ 40079 w 45614"/>
                <a:gd name="connsiteY0" fmla="*/ 500 h 64611"/>
                <a:gd name="connsiteX1" fmla="*/ 40079 w 45614"/>
                <a:gd name="connsiteY1" fmla="*/ 40314 h 64611"/>
                <a:gd name="connsiteX2" fmla="*/ 33507 w 45614"/>
                <a:gd name="connsiteY2" fmla="*/ 58412 h 64611"/>
                <a:gd name="connsiteX3" fmla="*/ 16647 w 45614"/>
                <a:gd name="connsiteY3" fmla="*/ 64413 h 64611"/>
                <a:gd name="connsiteX4" fmla="*/ -2403 w 45614"/>
                <a:gd name="connsiteY4" fmla="*/ 58031 h 64611"/>
                <a:gd name="connsiteX5" fmla="*/ 2169 w 45614"/>
                <a:gd name="connsiteY5" fmla="*/ 50792 h 64611"/>
                <a:gd name="connsiteX6" fmla="*/ 15596 w 45614"/>
                <a:gd name="connsiteY6" fmla="*/ 55840 h 64611"/>
                <a:gd name="connsiteX7" fmla="*/ 26456 w 45614"/>
                <a:gd name="connsiteY7" fmla="*/ 52316 h 64611"/>
                <a:gd name="connsiteX8" fmla="*/ 30456 w 45614"/>
                <a:gd name="connsiteY8" fmla="*/ 41076 h 64611"/>
                <a:gd name="connsiteX9" fmla="*/ 30456 w 45614"/>
                <a:gd name="connsiteY9" fmla="*/ 35266 h 64611"/>
                <a:gd name="connsiteX10" fmla="*/ 24266 w 45614"/>
                <a:gd name="connsiteY10" fmla="*/ 41648 h 64611"/>
                <a:gd name="connsiteX11" fmla="*/ 15313 w 45614"/>
                <a:gd name="connsiteY11" fmla="*/ 44029 h 64611"/>
                <a:gd name="connsiteX12" fmla="*/ 453 w 45614"/>
                <a:gd name="connsiteY12" fmla="*/ 37742 h 64611"/>
                <a:gd name="connsiteX13" fmla="*/ 453 w 45614"/>
                <a:gd name="connsiteY13" fmla="*/ 6120 h 64611"/>
                <a:gd name="connsiteX14" fmla="*/ 15313 w 45614"/>
                <a:gd name="connsiteY14" fmla="*/ -167 h 64611"/>
                <a:gd name="connsiteX15" fmla="*/ 29982 w 45614"/>
                <a:gd name="connsiteY15" fmla="*/ 7263 h 64611"/>
                <a:gd name="connsiteX16" fmla="*/ 29982 w 45614"/>
                <a:gd name="connsiteY16" fmla="*/ 500 h 64611"/>
                <a:gd name="connsiteX17" fmla="*/ 4453 w 45614"/>
                <a:gd name="connsiteY17" fmla="*/ 21550 h 64611"/>
                <a:gd name="connsiteX18" fmla="*/ 7978 w 45614"/>
                <a:gd name="connsiteY18" fmla="*/ 31075 h 64611"/>
                <a:gd name="connsiteX19" fmla="*/ 17503 w 45614"/>
                <a:gd name="connsiteY19" fmla="*/ 35075 h 64611"/>
                <a:gd name="connsiteX20" fmla="*/ 27028 w 45614"/>
                <a:gd name="connsiteY20" fmla="*/ 31170 h 64611"/>
                <a:gd name="connsiteX21" fmla="*/ 27028 w 45614"/>
                <a:gd name="connsiteY21" fmla="*/ 11454 h 64611"/>
                <a:gd name="connsiteX22" fmla="*/ 17503 w 45614"/>
                <a:gd name="connsiteY22" fmla="*/ 7358 h 64611"/>
                <a:gd name="connsiteX23" fmla="*/ 7978 w 45614"/>
                <a:gd name="connsiteY23" fmla="*/ 11549 h 64611"/>
                <a:gd name="connsiteX24" fmla="*/ 4453 w 45614"/>
                <a:gd name="connsiteY24" fmla="*/ 21550 h 6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5614" h="64611">
                  <a:moveTo>
                    <a:pt x="40079" y="500"/>
                  </a:moveTo>
                  <a:lnTo>
                    <a:pt x="40079" y="40314"/>
                  </a:lnTo>
                  <a:cubicBezTo>
                    <a:pt x="40553" y="47011"/>
                    <a:pt x="38172" y="53602"/>
                    <a:pt x="33507" y="58412"/>
                  </a:cubicBezTo>
                  <a:cubicBezTo>
                    <a:pt x="28837" y="62508"/>
                    <a:pt x="22838" y="64660"/>
                    <a:pt x="16647" y="64413"/>
                  </a:cubicBezTo>
                  <a:cubicBezTo>
                    <a:pt x="9787" y="64575"/>
                    <a:pt x="3025" y="62317"/>
                    <a:pt x="-2403" y="58031"/>
                  </a:cubicBezTo>
                  <a:lnTo>
                    <a:pt x="2169" y="50792"/>
                  </a:lnTo>
                  <a:cubicBezTo>
                    <a:pt x="5978" y="53907"/>
                    <a:pt x="10643" y="55688"/>
                    <a:pt x="15596" y="55840"/>
                  </a:cubicBezTo>
                  <a:cubicBezTo>
                    <a:pt x="19503" y="56021"/>
                    <a:pt x="23410" y="54773"/>
                    <a:pt x="26456" y="52316"/>
                  </a:cubicBezTo>
                  <a:cubicBezTo>
                    <a:pt x="29409" y="49334"/>
                    <a:pt x="30837" y="45229"/>
                    <a:pt x="30456" y="41076"/>
                  </a:cubicBezTo>
                  <a:lnTo>
                    <a:pt x="30456" y="35266"/>
                  </a:lnTo>
                  <a:cubicBezTo>
                    <a:pt x="29028" y="37914"/>
                    <a:pt x="26838" y="40124"/>
                    <a:pt x="24266" y="41648"/>
                  </a:cubicBezTo>
                  <a:cubicBezTo>
                    <a:pt x="21601" y="43267"/>
                    <a:pt x="18457" y="44096"/>
                    <a:pt x="15313" y="44029"/>
                  </a:cubicBezTo>
                  <a:cubicBezTo>
                    <a:pt x="9694" y="44239"/>
                    <a:pt x="4262" y="41933"/>
                    <a:pt x="453" y="37742"/>
                  </a:cubicBezTo>
                  <a:cubicBezTo>
                    <a:pt x="-7453" y="28675"/>
                    <a:pt x="-7453" y="15187"/>
                    <a:pt x="453" y="6120"/>
                  </a:cubicBezTo>
                  <a:cubicBezTo>
                    <a:pt x="4262" y="1929"/>
                    <a:pt x="9694" y="-376"/>
                    <a:pt x="15313" y="-167"/>
                  </a:cubicBezTo>
                  <a:cubicBezTo>
                    <a:pt x="21122" y="-281"/>
                    <a:pt x="26647" y="2500"/>
                    <a:pt x="29982" y="7263"/>
                  </a:cubicBezTo>
                  <a:lnTo>
                    <a:pt x="29982" y="500"/>
                  </a:lnTo>
                  <a:close/>
                  <a:moveTo>
                    <a:pt x="4453" y="21550"/>
                  </a:moveTo>
                  <a:cubicBezTo>
                    <a:pt x="4453" y="25036"/>
                    <a:pt x="5695" y="28408"/>
                    <a:pt x="7978" y="31075"/>
                  </a:cubicBezTo>
                  <a:cubicBezTo>
                    <a:pt x="10359" y="33809"/>
                    <a:pt x="13885" y="35285"/>
                    <a:pt x="17503" y="35075"/>
                  </a:cubicBezTo>
                  <a:cubicBezTo>
                    <a:pt x="21122" y="35228"/>
                    <a:pt x="24554" y="33799"/>
                    <a:pt x="27028" y="31170"/>
                  </a:cubicBezTo>
                  <a:cubicBezTo>
                    <a:pt x="31981" y="25512"/>
                    <a:pt x="31981" y="17111"/>
                    <a:pt x="27028" y="11454"/>
                  </a:cubicBezTo>
                  <a:cubicBezTo>
                    <a:pt x="24647" y="8701"/>
                    <a:pt x="21122" y="7196"/>
                    <a:pt x="17503" y="7358"/>
                  </a:cubicBezTo>
                  <a:cubicBezTo>
                    <a:pt x="13885" y="7158"/>
                    <a:pt x="10266" y="8720"/>
                    <a:pt x="7978" y="11549"/>
                  </a:cubicBezTo>
                  <a:cubicBezTo>
                    <a:pt x="5597" y="14349"/>
                    <a:pt x="4360" y="17902"/>
                    <a:pt x="4453" y="21550"/>
                  </a:cubicBezTo>
                  <a:close/>
                </a:path>
              </a:pathLst>
            </a:custGeom>
            <a:solidFill>
              <a:srgbClr val="6D6E71"/>
            </a:solidFill>
            <a:ln w="9525" cap="flat">
              <a:noFill/>
              <a:prstDash val="solid"/>
              <a:miter/>
            </a:ln>
          </p:spPr>
          <p:txBody>
            <a:bodyPr rtlCol="0" anchor="ctr"/>
            <a:lstStyle/>
            <a:p>
              <a:endParaRPr lang="en-US"/>
            </a:p>
          </p:txBody>
        </p:sp>
        <p:sp>
          <p:nvSpPr>
            <p:cNvPr id="990" name="Freeform: Shape 989">
              <a:extLst>
                <a:ext uri="{FF2B5EF4-FFF2-40B4-BE49-F238E27FC236}">
                  <a16:creationId xmlns:a16="http://schemas.microsoft.com/office/drawing/2014/main" id="{B0BAFB5A-A9DE-4BC4-A657-9F678A714B44}"/>
                </a:ext>
              </a:extLst>
            </p:cNvPr>
            <p:cNvSpPr/>
            <p:nvPr/>
          </p:nvSpPr>
          <p:spPr>
            <a:xfrm>
              <a:off x="17676876" y="698849"/>
              <a:ext cx="181736" cy="92773"/>
            </a:xfrm>
            <a:custGeom>
              <a:avLst/>
              <a:gdLst>
                <a:gd name="connsiteX0" fmla="*/ 68580 w 181736"/>
                <a:gd name="connsiteY0" fmla="*/ 92774 h 92773"/>
                <a:gd name="connsiteX1" fmla="*/ 181737 w 181736"/>
                <a:gd name="connsiteY1" fmla="*/ 92583 h 92773"/>
                <a:gd name="connsiteX2" fmla="*/ 113156 w 181736"/>
                <a:gd name="connsiteY2" fmla="*/ 0 h 92773"/>
                <a:gd name="connsiteX3" fmla="*/ 0 w 181736"/>
                <a:gd name="connsiteY3" fmla="*/ 95 h 92773"/>
                <a:gd name="connsiteX4" fmla="*/ 68580 w 181736"/>
                <a:gd name="connsiteY4" fmla="*/ 92774 h 92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736" h="92773">
                  <a:moveTo>
                    <a:pt x="68580" y="92774"/>
                  </a:moveTo>
                  <a:lnTo>
                    <a:pt x="181737" y="92583"/>
                  </a:lnTo>
                  <a:lnTo>
                    <a:pt x="113156" y="0"/>
                  </a:lnTo>
                  <a:lnTo>
                    <a:pt x="0" y="95"/>
                  </a:lnTo>
                  <a:lnTo>
                    <a:pt x="68580" y="92774"/>
                  </a:lnTo>
                  <a:close/>
                </a:path>
              </a:pathLst>
            </a:custGeom>
            <a:solidFill>
              <a:srgbClr val="316820"/>
            </a:solidFill>
            <a:ln w="9525" cap="flat">
              <a:noFill/>
              <a:prstDash val="solid"/>
              <a:miter/>
            </a:ln>
          </p:spPr>
          <p:txBody>
            <a:bodyPr rtlCol="0" anchor="ctr"/>
            <a:lstStyle/>
            <a:p>
              <a:endParaRPr lang="en-US"/>
            </a:p>
          </p:txBody>
        </p:sp>
        <p:sp>
          <p:nvSpPr>
            <p:cNvPr id="991" name="Freeform: Shape 990">
              <a:extLst>
                <a:ext uri="{FF2B5EF4-FFF2-40B4-BE49-F238E27FC236}">
                  <a16:creationId xmlns:a16="http://schemas.microsoft.com/office/drawing/2014/main" id="{97742434-3F67-4372-B65C-C90715D13055}"/>
                </a:ext>
              </a:extLst>
            </p:cNvPr>
            <p:cNvSpPr/>
            <p:nvPr/>
          </p:nvSpPr>
          <p:spPr>
            <a:xfrm>
              <a:off x="17677066" y="791527"/>
              <a:ext cx="181546" cy="92868"/>
            </a:xfrm>
            <a:custGeom>
              <a:avLst/>
              <a:gdLst>
                <a:gd name="connsiteX0" fmla="*/ 0 w 181546"/>
                <a:gd name="connsiteY0" fmla="*/ 92869 h 92868"/>
                <a:gd name="connsiteX1" fmla="*/ 113252 w 181546"/>
                <a:gd name="connsiteY1" fmla="*/ 92774 h 92868"/>
                <a:gd name="connsiteX2" fmla="*/ 181546 w 181546"/>
                <a:gd name="connsiteY2" fmla="*/ 0 h 92868"/>
                <a:gd name="connsiteX3" fmla="*/ 68389 w 181546"/>
                <a:gd name="connsiteY3" fmla="*/ 95 h 92868"/>
                <a:gd name="connsiteX4" fmla="*/ 0 w 181546"/>
                <a:gd name="connsiteY4" fmla="*/ 92869 h 92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546" h="92868">
                  <a:moveTo>
                    <a:pt x="0" y="92869"/>
                  </a:moveTo>
                  <a:lnTo>
                    <a:pt x="113252" y="92774"/>
                  </a:lnTo>
                  <a:lnTo>
                    <a:pt x="181546" y="0"/>
                  </a:lnTo>
                  <a:lnTo>
                    <a:pt x="68389" y="95"/>
                  </a:lnTo>
                  <a:lnTo>
                    <a:pt x="0" y="92869"/>
                  </a:lnTo>
                  <a:close/>
                </a:path>
              </a:pathLst>
            </a:custGeom>
            <a:solidFill>
              <a:srgbClr val="679A41"/>
            </a:solidFill>
            <a:ln w="9525" cap="flat">
              <a:noFill/>
              <a:prstDash val="solid"/>
              <a:miter/>
            </a:ln>
          </p:spPr>
          <p:txBody>
            <a:bodyPr rtlCol="0" anchor="ctr"/>
            <a:lstStyle/>
            <a:p>
              <a:endParaRPr lang="en-US"/>
            </a:p>
          </p:txBody>
        </p:sp>
        <p:sp>
          <p:nvSpPr>
            <p:cNvPr id="992" name="Freeform: Shape 991">
              <a:extLst>
                <a:ext uri="{FF2B5EF4-FFF2-40B4-BE49-F238E27FC236}">
                  <a16:creationId xmlns:a16="http://schemas.microsoft.com/office/drawing/2014/main" id="{4C23F498-3E74-4413-9AEC-AD96ACF2ACF4}"/>
                </a:ext>
              </a:extLst>
            </p:cNvPr>
            <p:cNvSpPr/>
            <p:nvPr/>
          </p:nvSpPr>
          <p:spPr>
            <a:xfrm>
              <a:off x="18414396" y="698849"/>
              <a:ext cx="181736" cy="92773"/>
            </a:xfrm>
            <a:custGeom>
              <a:avLst/>
              <a:gdLst>
                <a:gd name="connsiteX0" fmla="*/ 68485 w 181736"/>
                <a:gd name="connsiteY0" fmla="*/ 92774 h 92773"/>
                <a:gd name="connsiteX1" fmla="*/ 181737 w 181736"/>
                <a:gd name="connsiteY1" fmla="*/ 92583 h 92773"/>
                <a:gd name="connsiteX2" fmla="*/ 113157 w 181736"/>
                <a:gd name="connsiteY2" fmla="*/ 0 h 92773"/>
                <a:gd name="connsiteX3" fmla="*/ 0 w 181736"/>
                <a:gd name="connsiteY3" fmla="*/ 95 h 92773"/>
                <a:gd name="connsiteX4" fmla="*/ 68485 w 181736"/>
                <a:gd name="connsiteY4" fmla="*/ 92774 h 92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736" h="92773">
                  <a:moveTo>
                    <a:pt x="68485" y="92774"/>
                  </a:moveTo>
                  <a:lnTo>
                    <a:pt x="181737" y="92583"/>
                  </a:lnTo>
                  <a:lnTo>
                    <a:pt x="113157" y="0"/>
                  </a:lnTo>
                  <a:lnTo>
                    <a:pt x="0" y="95"/>
                  </a:lnTo>
                  <a:lnTo>
                    <a:pt x="68485" y="92774"/>
                  </a:lnTo>
                  <a:close/>
                </a:path>
              </a:pathLst>
            </a:custGeom>
            <a:solidFill>
              <a:srgbClr val="316820"/>
            </a:solidFill>
            <a:ln w="9525" cap="flat">
              <a:noFill/>
              <a:prstDash val="solid"/>
              <a:miter/>
            </a:ln>
          </p:spPr>
          <p:txBody>
            <a:bodyPr rtlCol="0" anchor="ctr"/>
            <a:lstStyle/>
            <a:p>
              <a:endParaRPr lang="en-US"/>
            </a:p>
          </p:txBody>
        </p:sp>
        <p:sp>
          <p:nvSpPr>
            <p:cNvPr id="993" name="Freeform: Shape 992">
              <a:extLst>
                <a:ext uri="{FF2B5EF4-FFF2-40B4-BE49-F238E27FC236}">
                  <a16:creationId xmlns:a16="http://schemas.microsoft.com/office/drawing/2014/main" id="{4A62E176-951F-447A-8CF3-F4EA604B5DAD}"/>
                </a:ext>
              </a:extLst>
            </p:cNvPr>
            <p:cNvSpPr/>
            <p:nvPr/>
          </p:nvSpPr>
          <p:spPr>
            <a:xfrm>
              <a:off x="18414587" y="791527"/>
              <a:ext cx="181546" cy="92868"/>
            </a:xfrm>
            <a:custGeom>
              <a:avLst/>
              <a:gdLst>
                <a:gd name="connsiteX0" fmla="*/ 0 w 181546"/>
                <a:gd name="connsiteY0" fmla="*/ 92869 h 92868"/>
                <a:gd name="connsiteX1" fmla="*/ 113157 w 181546"/>
                <a:gd name="connsiteY1" fmla="*/ 92774 h 92868"/>
                <a:gd name="connsiteX2" fmla="*/ 181546 w 181546"/>
                <a:gd name="connsiteY2" fmla="*/ 0 h 92868"/>
                <a:gd name="connsiteX3" fmla="*/ 68389 w 181546"/>
                <a:gd name="connsiteY3" fmla="*/ 95 h 92868"/>
                <a:gd name="connsiteX4" fmla="*/ 0 w 181546"/>
                <a:gd name="connsiteY4" fmla="*/ 92869 h 92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546" h="92868">
                  <a:moveTo>
                    <a:pt x="0" y="92869"/>
                  </a:moveTo>
                  <a:lnTo>
                    <a:pt x="113157" y="92774"/>
                  </a:lnTo>
                  <a:lnTo>
                    <a:pt x="181546" y="0"/>
                  </a:lnTo>
                  <a:lnTo>
                    <a:pt x="68389" y="95"/>
                  </a:lnTo>
                  <a:lnTo>
                    <a:pt x="0" y="92869"/>
                  </a:lnTo>
                  <a:close/>
                </a:path>
              </a:pathLst>
            </a:custGeom>
            <a:solidFill>
              <a:srgbClr val="679A41"/>
            </a:solidFill>
            <a:ln w="9525" cap="flat">
              <a:noFill/>
              <a:prstDash val="solid"/>
              <a:miter/>
            </a:ln>
          </p:spPr>
          <p:txBody>
            <a:bodyPr rtlCol="0" anchor="ctr"/>
            <a:lstStyle/>
            <a:p>
              <a:endParaRPr lang="en-US"/>
            </a:p>
          </p:txBody>
        </p:sp>
        <p:sp>
          <p:nvSpPr>
            <p:cNvPr id="994" name="Freeform: Shape 993">
              <a:extLst>
                <a:ext uri="{FF2B5EF4-FFF2-40B4-BE49-F238E27FC236}">
                  <a16:creationId xmlns:a16="http://schemas.microsoft.com/office/drawing/2014/main" id="{937659EF-D7D7-45EB-81FE-88CFD55BC00A}"/>
                </a:ext>
              </a:extLst>
            </p:cNvPr>
            <p:cNvSpPr/>
            <p:nvPr/>
          </p:nvSpPr>
          <p:spPr>
            <a:xfrm>
              <a:off x="19151917" y="698849"/>
              <a:ext cx="181737" cy="92773"/>
            </a:xfrm>
            <a:custGeom>
              <a:avLst/>
              <a:gdLst>
                <a:gd name="connsiteX0" fmla="*/ 68485 w 181737"/>
                <a:gd name="connsiteY0" fmla="*/ 92774 h 92773"/>
                <a:gd name="connsiteX1" fmla="*/ 181737 w 181737"/>
                <a:gd name="connsiteY1" fmla="*/ 92583 h 92773"/>
                <a:gd name="connsiteX2" fmla="*/ 113157 w 181737"/>
                <a:gd name="connsiteY2" fmla="*/ 0 h 92773"/>
                <a:gd name="connsiteX3" fmla="*/ 0 w 181737"/>
                <a:gd name="connsiteY3" fmla="*/ 95 h 92773"/>
                <a:gd name="connsiteX4" fmla="*/ 68485 w 181737"/>
                <a:gd name="connsiteY4" fmla="*/ 92774 h 92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737" h="92773">
                  <a:moveTo>
                    <a:pt x="68485" y="92774"/>
                  </a:moveTo>
                  <a:lnTo>
                    <a:pt x="181737" y="92583"/>
                  </a:lnTo>
                  <a:lnTo>
                    <a:pt x="113157" y="0"/>
                  </a:lnTo>
                  <a:lnTo>
                    <a:pt x="0" y="95"/>
                  </a:lnTo>
                  <a:lnTo>
                    <a:pt x="68485" y="92774"/>
                  </a:lnTo>
                  <a:close/>
                </a:path>
              </a:pathLst>
            </a:custGeom>
            <a:solidFill>
              <a:srgbClr val="316820"/>
            </a:solidFill>
            <a:ln w="9525" cap="flat">
              <a:noFill/>
              <a:prstDash val="solid"/>
              <a:miter/>
            </a:ln>
          </p:spPr>
          <p:txBody>
            <a:bodyPr rtlCol="0" anchor="ctr"/>
            <a:lstStyle/>
            <a:p>
              <a:endParaRPr lang="en-US"/>
            </a:p>
          </p:txBody>
        </p:sp>
        <p:sp>
          <p:nvSpPr>
            <p:cNvPr id="995" name="Freeform: Shape 994">
              <a:extLst>
                <a:ext uri="{FF2B5EF4-FFF2-40B4-BE49-F238E27FC236}">
                  <a16:creationId xmlns:a16="http://schemas.microsoft.com/office/drawing/2014/main" id="{4F2DD162-B5B5-4BE3-AB3C-168D698F4BE8}"/>
                </a:ext>
              </a:extLst>
            </p:cNvPr>
            <p:cNvSpPr/>
            <p:nvPr/>
          </p:nvSpPr>
          <p:spPr>
            <a:xfrm>
              <a:off x="19152012" y="791527"/>
              <a:ext cx="181641" cy="92868"/>
            </a:xfrm>
            <a:custGeom>
              <a:avLst/>
              <a:gdLst>
                <a:gd name="connsiteX0" fmla="*/ 0 w 181641"/>
                <a:gd name="connsiteY0" fmla="*/ 92869 h 92868"/>
                <a:gd name="connsiteX1" fmla="*/ 113252 w 181641"/>
                <a:gd name="connsiteY1" fmla="*/ 92774 h 92868"/>
                <a:gd name="connsiteX2" fmla="*/ 181642 w 181641"/>
                <a:gd name="connsiteY2" fmla="*/ 0 h 92868"/>
                <a:gd name="connsiteX3" fmla="*/ 68389 w 181641"/>
                <a:gd name="connsiteY3" fmla="*/ 95 h 92868"/>
                <a:gd name="connsiteX4" fmla="*/ 0 w 181641"/>
                <a:gd name="connsiteY4" fmla="*/ 92869 h 92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641" h="92868">
                  <a:moveTo>
                    <a:pt x="0" y="92869"/>
                  </a:moveTo>
                  <a:lnTo>
                    <a:pt x="113252" y="92774"/>
                  </a:lnTo>
                  <a:lnTo>
                    <a:pt x="181642" y="0"/>
                  </a:lnTo>
                  <a:lnTo>
                    <a:pt x="68389" y="95"/>
                  </a:lnTo>
                  <a:lnTo>
                    <a:pt x="0" y="92869"/>
                  </a:lnTo>
                  <a:close/>
                </a:path>
              </a:pathLst>
            </a:custGeom>
            <a:solidFill>
              <a:srgbClr val="679A41"/>
            </a:solidFill>
            <a:ln w="9525" cap="flat">
              <a:noFill/>
              <a:prstDash val="solid"/>
              <a:miter/>
            </a:ln>
          </p:spPr>
          <p:txBody>
            <a:bodyPr rtlCol="0" anchor="ctr"/>
            <a:lstStyle/>
            <a:p>
              <a:endParaRPr lang="en-US"/>
            </a:p>
          </p:txBody>
        </p:sp>
        <p:sp>
          <p:nvSpPr>
            <p:cNvPr id="996" name="Freeform: Shape 995">
              <a:extLst>
                <a:ext uri="{FF2B5EF4-FFF2-40B4-BE49-F238E27FC236}">
                  <a16:creationId xmlns:a16="http://schemas.microsoft.com/office/drawing/2014/main" id="{D9F3ADF5-2A08-4E5A-A312-F1C0CE17B534}"/>
                </a:ext>
              </a:extLst>
            </p:cNvPr>
            <p:cNvSpPr/>
            <p:nvPr/>
          </p:nvSpPr>
          <p:spPr>
            <a:xfrm>
              <a:off x="18716148" y="611790"/>
              <a:ext cx="314799" cy="378713"/>
            </a:xfrm>
            <a:custGeom>
              <a:avLst/>
              <a:gdLst>
                <a:gd name="connsiteX0" fmla="*/ 37669 w 314799"/>
                <a:gd name="connsiteY0" fmla="*/ 86021 h 378713"/>
                <a:gd name="connsiteX1" fmla="*/ 37669 w 314799"/>
                <a:gd name="connsiteY1" fmla="*/ 42873 h 378713"/>
                <a:gd name="connsiteX2" fmla="*/ 82057 w 314799"/>
                <a:gd name="connsiteY2" fmla="*/ 42873 h 378713"/>
                <a:gd name="connsiteX3" fmla="*/ 82057 w 314799"/>
                <a:gd name="connsiteY3" fmla="*/ -180 h 378713"/>
                <a:gd name="connsiteX4" fmla="*/ 309323 w 314799"/>
                <a:gd name="connsiteY4" fmla="*/ -180 h 378713"/>
                <a:gd name="connsiteX5" fmla="*/ 309323 w 314799"/>
                <a:gd name="connsiteY5" fmla="*/ 291095 h 378713"/>
                <a:gd name="connsiteX6" fmla="*/ 266269 w 314799"/>
                <a:gd name="connsiteY6" fmla="*/ 291095 h 378713"/>
                <a:gd name="connsiteX7" fmla="*/ 266269 w 314799"/>
                <a:gd name="connsiteY7" fmla="*/ 334147 h 378713"/>
                <a:gd name="connsiteX8" fmla="*/ 223123 w 314799"/>
                <a:gd name="connsiteY8" fmla="*/ 334147 h 378713"/>
                <a:gd name="connsiteX9" fmla="*/ 223123 w 314799"/>
                <a:gd name="connsiteY9" fmla="*/ 378534 h 378713"/>
                <a:gd name="connsiteX10" fmla="*/ -5477 w 314799"/>
                <a:gd name="connsiteY10" fmla="*/ 378534 h 378713"/>
                <a:gd name="connsiteX11" fmla="*/ -5477 w 314799"/>
                <a:gd name="connsiteY11" fmla="*/ 86021 h 378713"/>
                <a:gd name="connsiteX12" fmla="*/ 48148 w 314799"/>
                <a:gd name="connsiteY12" fmla="*/ 53350 h 378713"/>
                <a:gd name="connsiteX13" fmla="*/ 48148 w 314799"/>
                <a:gd name="connsiteY13" fmla="*/ 86021 h 378713"/>
                <a:gd name="connsiteX14" fmla="*/ 223123 w 314799"/>
                <a:gd name="connsiteY14" fmla="*/ 86021 h 378713"/>
                <a:gd name="connsiteX15" fmla="*/ 223123 w 314799"/>
                <a:gd name="connsiteY15" fmla="*/ 325004 h 378713"/>
                <a:gd name="connsiteX16" fmla="*/ 255796 w 314799"/>
                <a:gd name="connsiteY16" fmla="*/ 325004 h 378713"/>
                <a:gd name="connsiteX17" fmla="*/ 255796 w 314799"/>
                <a:gd name="connsiteY17" fmla="*/ 53350 h 378713"/>
                <a:gd name="connsiteX18" fmla="*/ 92536 w 314799"/>
                <a:gd name="connsiteY18" fmla="*/ 42873 h 378713"/>
                <a:gd name="connsiteX19" fmla="*/ 266269 w 314799"/>
                <a:gd name="connsiteY19" fmla="*/ 42873 h 378713"/>
                <a:gd name="connsiteX20" fmla="*/ 266269 w 314799"/>
                <a:gd name="connsiteY20" fmla="*/ 280998 h 378713"/>
                <a:gd name="connsiteX21" fmla="*/ 298942 w 314799"/>
                <a:gd name="connsiteY21" fmla="*/ 280998 h 378713"/>
                <a:gd name="connsiteX22" fmla="*/ 298942 w 314799"/>
                <a:gd name="connsiteY22" fmla="*/ 8964 h 378713"/>
                <a:gd name="connsiteX23" fmla="*/ 92154 w 314799"/>
                <a:gd name="connsiteY23" fmla="*/ 8964 h 378713"/>
                <a:gd name="connsiteX24" fmla="*/ 35386 w 314799"/>
                <a:gd name="connsiteY24" fmla="*/ 119073 h 378713"/>
                <a:gd name="connsiteX25" fmla="*/ 182926 w 314799"/>
                <a:gd name="connsiteY25" fmla="*/ 119073 h 378713"/>
                <a:gd name="connsiteX26" fmla="*/ 182926 w 314799"/>
                <a:gd name="connsiteY26" fmla="*/ 129455 h 378713"/>
                <a:gd name="connsiteX27" fmla="*/ 35004 w 314799"/>
                <a:gd name="connsiteY27" fmla="*/ 129455 h 378713"/>
                <a:gd name="connsiteX28" fmla="*/ 35386 w 314799"/>
                <a:gd name="connsiteY28" fmla="*/ 335862 h 378713"/>
                <a:gd name="connsiteX29" fmla="*/ 182926 w 314799"/>
                <a:gd name="connsiteY29" fmla="*/ 335862 h 378713"/>
                <a:gd name="connsiteX30" fmla="*/ 182926 w 314799"/>
                <a:gd name="connsiteY30" fmla="*/ 346339 h 378713"/>
                <a:gd name="connsiteX31" fmla="*/ 35004 w 314799"/>
                <a:gd name="connsiteY31" fmla="*/ 346339 h 378713"/>
                <a:gd name="connsiteX32" fmla="*/ 35386 w 314799"/>
                <a:gd name="connsiteY32" fmla="*/ 292714 h 378713"/>
                <a:gd name="connsiteX33" fmla="*/ 182926 w 314799"/>
                <a:gd name="connsiteY33" fmla="*/ 292714 h 378713"/>
                <a:gd name="connsiteX34" fmla="*/ 182926 w 314799"/>
                <a:gd name="connsiteY34" fmla="*/ 303191 h 378713"/>
                <a:gd name="connsiteX35" fmla="*/ 35004 w 314799"/>
                <a:gd name="connsiteY35" fmla="*/ 303191 h 378713"/>
                <a:gd name="connsiteX36" fmla="*/ 35386 w 314799"/>
                <a:gd name="connsiteY36" fmla="*/ 249661 h 378713"/>
                <a:gd name="connsiteX37" fmla="*/ 182926 w 314799"/>
                <a:gd name="connsiteY37" fmla="*/ 249661 h 378713"/>
                <a:gd name="connsiteX38" fmla="*/ 182926 w 314799"/>
                <a:gd name="connsiteY38" fmla="*/ 260138 h 378713"/>
                <a:gd name="connsiteX39" fmla="*/ 35004 w 314799"/>
                <a:gd name="connsiteY39" fmla="*/ 260138 h 378713"/>
                <a:gd name="connsiteX40" fmla="*/ 35386 w 314799"/>
                <a:gd name="connsiteY40" fmla="*/ 205274 h 378713"/>
                <a:gd name="connsiteX41" fmla="*/ 182926 w 314799"/>
                <a:gd name="connsiteY41" fmla="*/ 205274 h 378713"/>
                <a:gd name="connsiteX42" fmla="*/ 182926 w 314799"/>
                <a:gd name="connsiteY42" fmla="*/ 215657 h 378713"/>
                <a:gd name="connsiteX43" fmla="*/ 35004 w 314799"/>
                <a:gd name="connsiteY43" fmla="*/ 215657 h 378713"/>
                <a:gd name="connsiteX44" fmla="*/ 35386 w 314799"/>
                <a:gd name="connsiteY44" fmla="*/ 162126 h 378713"/>
                <a:gd name="connsiteX45" fmla="*/ 182926 w 314799"/>
                <a:gd name="connsiteY45" fmla="*/ 162126 h 378713"/>
                <a:gd name="connsiteX46" fmla="*/ 182926 w 314799"/>
                <a:gd name="connsiteY46" fmla="*/ 172604 h 378713"/>
                <a:gd name="connsiteX47" fmla="*/ 35004 w 314799"/>
                <a:gd name="connsiteY47" fmla="*/ 172604 h 378713"/>
                <a:gd name="connsiteX48" fmla="*/ 43195 w 314799"/>
                <a:gd name="connsiteY48" fmla="*/ 96880 h 378713"/>
                <a:gd name="connsiteX49" fmla="*/ 5095 w 314799"/>
                <a:gd name="connsiteY49" fmla="*/ 96880 h 378713"/>
                <a:gd name="connsiteX50" fmla="*/ 5095 w 314799"/>
                <a:gd name="connsiteY50" fmla="*/ 368533 h 378713"/>
                <a:gd name="connsiteX51" fmla="*/ 212835 w 314799"/>
                <a:gd name="connsiteY51" fmla="*/ 368533 h 378713"/>
                <a:gd name="connsiteX52" fmla="*/ 212835 w 314799"/>
                <a:gd name="connsiteY52" fmla="*/ 96499 h 37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14799" h="378713">
                  <a:moveTo>
                    <a:pt x="37669" y="86021"/>
                  </a:moveTo>
                  <a:lnTo>
                    <a:pt x="37669" y="42873"/>
                  </a:lnTo>
                  <a:lnTo>
                    <a:pt x="82057" y="42873"/>
                  </a:lnTo>
                  <a:lnTo>
                    <a:pt x="82057" y="-180"/>
                  </a:lnTo>
                  <a:lnTo>
                    <a:pt x="309323" y="-180"/>
                  </a:lnTo>
                  <a:lnTo>
                    <a:pt x="309323" y="291095"/>
                  </a:lnTo>
                  <a:lnTo>
                    <a:pt x="266269" y="291095"/>
                  </a:lnTo>
                  <a:lnTo>
                    <a:pt x="266269" y="334147"/>
                  </a:lnTo>
                  <a:lnTo>
                    <a:pt x="223123" y="334147"/>
                  </a:lnTo>
                  <a:lnTo>
                    <a:pt x="223123" y="378534"/>
                  </a:lnTo>
                  <a:lnTo>
                    <a:pt x="-5477" y="378534"/>
                  </a:lnTo>
                  <a:lnTo>
                    <a:pt x="-5477" y="86021"/>
                  </a:lnTo>
                  <a:close/>
                  <a:moveTo>
                    <a:pt x="48148" y="53350"/>
                  </a:moveTo>
                  <a:lnTo>
                    <a:pt x="48148" y="86021"/>
                  </a:lnTo>
                  <a:lnTo>
                    <a:pt x="223123" y="86021"/>
                  </a:lnTo>
                  <a:lnTo>
                    <a:pt x="223123" y="325004"/>
                  </a:lnTo>
                  <a:lnTo>
                    <a:pt x="255796" y="325004"/>
                  </a:lnTo>
                  <a:lnTo>
                    <a:pt x="255796" y="53350"/>
                  </a:lnTo>
                  <a:close/>
                  <a:moveTo>
                    <a:pt x="92536" y="42873"/>
                  </a:moveTo>
                  <a:lnTo>
                    <a:pt x="266269" y="42873"/>
                  </a:lnTo>
                  <a:lnTo>
                    <a:pt x="266269" y="280998"/>
                  </a:lnTo>
                  <a:lnTo>
                    <a:pt x="298942" y="280998"/>
                  </a:lnTo>
                  <a:lnTo>
                    <a:pt x="298942" y="8964"/>
                  </a:lnTo>
                  <a:lnTo>
                    <a:pt x="92154" y="8964"/>
                  </a:lnTo>
                  <a:close/>
                  <a:moveTo>
                    <a:pt x="35386" y="119073"/>
                  </a:moveTo>
                  <a:lnTo>
                    <a:pt x="182926" y="119073"/>
                  </a:lnTo>
                  <a:lnTo>
                    <a:pt x="182926" y="129455"/>
                  </a:lnTo>
                  <a:lnTo>
                    <a:pt x="35004" y="129455"/>
                  </a:lnTo>
                  <a:close/>
                  <a:moveTo>
                    <a:pt x="35386" y="335862"/>
                  </a:moveTo>
                  <a:lnTo>
                    <a:pt x="182926" y="335862"/>
                  </a:lnTo>
                  <a:lnTo>
                    <a:pt x="182926" y="346339"/>
                  </a:lnTo>
                  <a:lnTo>
                    <a:pt x="35004" y="346339"/>
                  </a:lnTo>
                  <a:close/>
                  <a:moveTo>
                    <a:pt x="35386" y="292714"/>
                  </a:moveTo>
                  <a:lnTo>
                    <a:pt x="182926" y="292714"/>
                  </a:lnTo>
                  <a:lnTo>
                    <a:pt x="182926" y="303191"/>
                  </a:lnTo>
                  <a:lnTo>
                    <a:pt x="35004" y="303191"/>
                  </a:lnTo>
                  <a:close/>
                  <a:moveTo>
                    <a:pt x="35386" y="249661"/>
                  </a:moveTo>
                  <a:lnTo>
                    <a:pt x="182926" y="249661"/>
                  </a:lnTo>
                  <a:lnTo>
                    <a:pt x="182926" y="260138"/>
                  </a:lnTo>
                  <a:lnTo>
                    <a:pt x="35004" y="260138"/>
                  </a:lnTo>
                  <a:close/>
                  <a:moveTo>
                    <a:pt x="35386" y="205274"/>
                  </a:moveTo>
                  <a:lnTo>
                    <a:pt x="182926" y="205274"/>
                  </a:lnTo>
                  <a:lnTo>
                    <a:pt x="182926" y="215657"/>
                  </a:lnTo>
                  <a:lnTo>
                    <a:pt x="35004" y="215657"/>
                  </a:lnTo>
                  <a:close/>
                  <a:moveTo>
                    <a:pt x="35386" y="162126"/>
                  </a:moveTo>
                  <a:lnTo>
                    <a:pt x="182926" y="162126"/>
                  </a:lnTo>
                  <a:lnTo>
                    <a:pt x="182926" y="172604"/>
                  </a:lnTo>
                  <a:lnTo>
                    <a:pt x="35004" y="172604"/>
                  </a:lnTo>
                  <a:close/>
                  <a:moveTo>
                    <a:pt x="43195" y="96880"/>
                  </a:moveTo>
                  <a:lnTo>
                    <a:pt x="5095" y="96880"/>
                  </a:lnTo>
                  <a:lnTo>
                    <a:pt x="5095" y="368533"/>
                  </a:lnTo>
                  <a:lnTo>
                    <a:pt x="212835" y="368533"/>
                  </a:lnTo>
                  <a:lnTo>
                    <a:pt x="212835" y="96499"/>
                  </a:lnTo>
                  <a:close/>
                </a:path>
              </a:pathLst>
            </a:custGeom>
            <a:solidFill>
              <a:srgbClr val="336933"/>
            </a:solidFill>
            <a:ln w="9525" cap="flat">
              <a:noFill/>
              <a:prstDash val="solid"/>
              <a:miter/>
            </a:ln>
          </p:spPr>
          <p:txBody>
            <a:bodyPr rtlCol="0" anchor="ctr"/>
            <a:lstStyle/>
            <a:p>
              <a:endParaRPr lang="en-US"/>
            </a:p>
          </p:txBody>
        </p:sp>
        <p:sp>
          <p:nvSpPr>
            <p:cNvPr id="997" name="Freeform: Shape 996">
              <a:extLst>
                <a:ext uri="{FF2B5EF4-FFF2-40B4-BE49-F238E27FC236}">
                  <a16:creationId xmlns:a16="http://schemas.microsoft.com/office/drawing/2014/main" id="{D113A0FC-4BA6-4192-BA27-DCB1063A745E}"/>
                </a:ext>
              </a:extLst>
            </p:cNvPr>
            <p:cNvSpPr/>
            <p:nvPr/>
          </p:nvSpPr>
          <p:spPr>
            <a:xfrm>
              <a:off x="19484436" y="902969"/>
              <a:ext cx="242124" cy="69151"/>
            </a:xfrm>
            <a:custGeom>
              <a:avLst/>
              <a:gdLst>
                <a:gd name="connsiteX0" fmla="*/ -5477 w 242124"/>
                <a:gd name="connsiteY0" fmla="*/ 51636 h 69151"/>
                <a:gd name="connsiteX1" fmla="*/ -5477 w 242124"/>
                <a:gd name="connsiteY1" fmla="*/ 68972 h 69151"/>
                <a:gd name="connsiteX2" fmla="*/ 236648 w 242124"/>
                <a:gd name="connsiteY2" fmla="*/ 68972 h 69151"/>
                <a:gd name="connsiteX3" fmla="*/ 236648 w 242124"/>
                <a:gd name="connsiteY3" fmla="*/ 51636 h 69151"/>
                <a:gd name="connsiteX4" fmla="*/ 219309 w 242124"/>
                <a:gd name="connsiteY4" fmla="*/ 34396 h 69151"/>
                <a:gd name="connsiteX5" fmla="*/ 201976 w 242124"/>
                <a:gd name="connsiteY5" fmla="*/ 34396 h 69151"/>
                <a:gd name="connsiteX6" fmla="*/ 201976 w 242124"/>
                <a:gd name="connsiteY6" fmla="*/ 17060 h 69151"/>
                <a:gd name="connsiteX7" fmla="*/ 184735 w 242124"/>
                <a:gd name="connsiteY7" fmla="*/ -180 h 69151"/>
                <a:gd name="connsiteX8" fmla="*/ 46339 w 242124"/>
                <a:gd name="connsiteY8" fmla="*/ -180 h 69151"/>
                <a:gd name="connsiteX9" fmla="*/ 29098 w 242124"/>
                <a:gd name="connsiteY9" fmla="*/ 17060 h 69151"/>
                <a:gd name="connsiteX10" fmla="*/ 29098 w 242124"/>
                <a:gd name="connsiteY10" fmla="*/ 34396 h 69151"/>
                <a:gd name="connsiteX11" fmla="*/ 11764 w 242124"/>
                <a:gd name="connsiteY11" fmla="*/ 34396 h 69151"/>
                <a:gd name="connsiteX12" fmla="*/ -5477 w 242124"/>
                <a:gd name="connsiteY12" fmla="*/ 51636 h 69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2124" h="69151">
                  <a:moveTo>
                    <a:pt x="-5477" y="51636"/>
                  </a:moveTo>
                  <a:lnTo>
                    <a:pt x="-5477" y="68972"/>
                  </a:lnTo>
                  <a:lnTo>
                    <a:pt x="236648" y="68972"/>
                  </a:lnTo>
                  <a:lnTo>
                    <a:pt x="236648" y="51636"/>
                  </a:lnTo>
                  <a:cubicBezTo>
                    <a:pt x="236550" y="42101"/>
                    <a:pt x="228834" y="34396"/>
                    <a:pt x="219309" y="34396"/>
                  </a:cubicBezTo>
                  <a:lnTo>
                    <a:pt x="201976" y="34396"/>
                  </a:lnTo>
                  <a:lnTo>
                    <a:pt x="201976" y="17060"/>
                  </a:lnTo>
                  <a:cubicBezTo>
                    <a:pt x="201976" y="7535"/>
                    <a:pt x="194260" y="-180"/>
                    <a:pt x="184735" y="-180"/>
                  </a:cubicBezTo>
                  <a:lnTo>
                    <a:pt x="46339" y="-180"/>
                  </a:lnTo>
                  <a:cubicBezTo>
                    <a:pt x="36814" y="-180"/>
                    <a:pt x="29098" y="7535"/>
                    <a:pt x="29098" y="17060"/>
                  </a:cubicBezTo>
                  <a:lnTo>
                    <a:pt x="29098" y="34396"/>
                  </a:lnTo>
                  <a:lnTo>
                    <a:pt x="11764" y="34396"/>
                  </a:lnTo>
                  <a:cubicBezTo>
                    <a:pt x="2239" y="34396"/>
                    <a:pt x="-5477" y="42111"/>
                    <a:pt x="-5477" y="51636"/>
                  </a:cubicBezTo>
                </a:path>
              </a:pathLst>
            </a:custGeom>
            <a:solidFill>
              <a:srgbClr val="336933"/>
            </a:solidFill>
            <a:ln w="9525" cap="flat">
              <a:noFill/>
              <a:prstDash val="solid"/>
              <a:miter/>
            </a:ln>
          </p:spPr>
          <p:txBody>
            <a:bodyPr rtlCol="0" anchor="ctr"/>
            <a:lstStyle/>
            <a:p>
              <a:endParaRPr lang="en-US"/>
            </a:p>
          </p:txBody>
        </p:sp>
        <p:sp>
          <p:nvSpPr>
            <p:cNvPr id="998" name="Freeform: Shape 997">
              <a:extLst>
                <a:ext uri="{FF2B5EF4-FFF2-40B4-BE49-F238E27FC236}">
                  <a16:creationId xmlns:a16="http://schemas.microsoft.com/office/drawing/2014/main" id="{BD1D5A38-0B82-4F41-A727-F144700AB951}"/>
                </a:ext>
              </a:extLst>
            </p:cNvPr>
            <p:cNvSpPr/>
            <p:nvPr/>
          </p:nvSpPr>
          <p:spPr>
            <a:xfrm>
              <a:off x="19518913" y="591693"/>
              <a:ext cx="311376" cy="311276"/>
            </a:xfrm>
            <a:custGeom>
              <a:avLst/>
              <a:gdLst>
                <a:gd name="connsiteX0" fmla="*/ 120729 w 311376"/>
                <a:gd name="connsiteY0" fmla="*/ 150410 h 311276"/>
                <a:gd name="connsiteX1" fmla="*/ 276371 w 311376"/>
                <a:gd name="connsiteY1" fmla="*/ 305954 h 311276"/>
                <a:gd name="connsiteX2" fmla="*/ 288561 w 311376"/>
                <a:gd name="connsiteY2" fmla="*/ 311097 h 311276"/>
                <a:gd name="connsiteX3" fmla="*/ 305900 w 311376"/>
                <a:gd name="connsiteY3" fmla="*/ 293723 h 311276"/>
                <a:gd name="connsiteX4" fmla="*/ 300849 w 311376"/>
                <a:gd name="connsiteY4" fmla="*/ 281570 h 311276"/>
                <a:gd name="connsiteX5" fmla="*/ 145212 w 311376"/>
                <a:gd name="connsiteY5" fmla="*/ 125931 h 311276"/>
                <a:gd name="connsiteX6" fmla="*/ 167499 w 311376"/>
                <a:gd name="connsiteY6" fmla="*/ 103547 h 311276"/>
                <a:gd name="connsiteX7" fmla="*/ 184740 w 311376"/>
                <a:gd name="connsiteY7" fmla="*/ 103547 h 311276"/>
                <a:gd name="connsiteX8" fmla="*/ 202073 w 311376"/>
                <a:gd name="connsiteY8" fmla="*/ 86307 h 311276"/>
                <a:gd name="connsiteX9" fmla="*/ 115590 w 311376"/>
                <a:gd name="connsiteY9" fmla="*/ -180 h 311276"/>
                <a:gd name="connsiteX10" fmla="*/ 98252 w 311376"/>
                <a:gd name="connsiteY10" fmla="*/ 17060 h 311276"/>
                <a:gd name="connsiteX11" fmla="*/ 98252 w 311376"/>
                <a:gd name="connsiteY11" fmla="*/ 34396 h 311276"/>
                <a:gd name="connsiteX12" fmla="*/ 29102 w 311376"/>
                <a:gd name="connsiteY12" fmla="*/ 103547 h 311276"/>
                <a:gd name="connsiteX13" fmla="*/ 11764 w 311376"/>
                <a:gd name="connsiteY13" fmla="*/ 103547 h 311276"/>
                <a:gd name="connsiteX14" fmla="*/ -5477 w 311376"/>
                <a:gd name="connsiteY14" fmla="*/ 120883 h 311276"/>
                <a:gd name="connsiteX15" fmla="*/ 81011 w 311376"/>
                <a:gd name="connsiteY15" fmla="*/ 207274 h 311276"/>
                <a:gd name="connsiteX16" fmla="*/ 98252 w 311376"/>
                <a:gd name="connsiteY16" fmla="*/ 190034 h 311276"/>
                <a:gd name="connsiteX17" fmla="*/ 98252 w 311376"/>
                <a:gd name="connsiteY17" fmla="*/ 172699 h 311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1376" h="311276">
                  <a:moveTo>
                    <a:pt x="120729" y="150410"/>
                  </a:moveTo>
                  <a:lnTo>
                    <a:pt x="276371" y="305954"/>
                  </a:lnTo>
                  <a:cubicBezTo>
                    <a:pt x="279608" y="309240"/>
                    <a:pt x="283989" y="311097"/>
                    <a:pt x="288561" y="311097"/>
                  </a:cubicBezTo>
                  <a:cubicBezTo>
                    <a:pt x="298184" y="311078"/>
                    <a:pt x="305900" y="303296"/>
                    <a:pt x="305900" y="293723"/>
                  </a:cubicBezTo>
                  <a:cubicBezTo>
                    <a:pt x="305900" y="289170"/>
                    <a:pt x="304086" y="284808"/>
                    <a:pt x="300849" y="281570"/>
                  </a:cubicBezTo>
                  <a:lnTo>
                    <a:pt x="145212" y="125931"/>
                  </a:lnTo>
                  <a:lnTo>
                    <a:pt x="167499" y="103547"/>
                  </a:lnTo>
                  <a:lnTo>
                    <a:pt x="184740" y="103547"/>
                  </a:lnTo>
                  <a:lnTo>
                    <a:pt x="202073" y="86307"/>
                  </a:lnTo>
                  <a:lnTo>
                    <a:pt x="115590" y="-180"/>
                  </a:lnTo>
                  <a:lnTo>
                    <a:pt x="98252" y="17060"/>
                  </a:lnTo>
                  <a:lnTo>
                    <a:pt x="98252" y="34396"/>
                  </a:lnTo>
                  <a:lnTo>
                    <a:pt x="29102" y="103547"/>
                  </a:lnTo>
                  <a:lnTo>
                    <a:pt x="11764" y="103547"/>
                  </a:lnTo>
                  <a:lnTo>
                    <a:pt x="-5477" y="120883"/>
                  </a:lnTo>
                  <a:lnTo>
                    <a:pt x="81011" y="207274"/>
                  </a:lnTo>
                  <a:lnTo>
                    <a:pt x="98252" y="190034"/>
                  </a:lnTo>
                  <a:lnTo>
                    <a:pt x="98252" y="172699"/>
                  </a:lnTo>
                  <a:close/>
                </a:path>
              </a:pathLst>
            </a:custGeom>
            <a:solidFill>
              <a:srgbClr val="336933"/>
            </a:solidFill>
            <a:ln w="9525" cap="flat">
              <a:noFill/>
              <a:prstDash val="solid"/>
              <a:miter/>
            </a:ln>
          </p:spPr>
          <p:txBody>
            <a:bodyPr rtlCol="0" anchor="ctr"/>
            <a:lstStyle/>
            <a:p>
              <a:endParaRPr lang="en-US"/>
            </a:p>
          </p:txBody>
        </p:sp>
        <p:sp>
          <p:nvSpPr>
            <p:cNvPr id="999" name="Freeform: Shape 998">
              <a:extLst>
                <a:ext uri="{FF2B5EF4-FFF2-40B4-BE49-F238E27FC236}">
                  <a16:creationId xmlns:a16="http://schemas.microsoft.com/office/drawing/2014/main" id="{A0415280-2DA4-4596-8408-8444E0660AD0}"/>
                </a:ext>
              </a:extLst>
            </p:cNvPr>
            <p:cNvSpPr/>
            <p:nvPr/>
          </p:nvSpPr>
          <p:spPr>
            <a:xfrm>
              <a:off x="17331498" y="717518"/>
              <a:ext cx="194571" cy="236793"/>
            </a:xfrm>
            <a:custGeom>
              <a:avLst/>
              <a:gdLst>
                <a:gd name="connsiteX0" fmla="*/ 31670 w 194571"/>
                <a:gd name="connsiteY0" fmla="*/ -180 h 236793"/>
                <a:gd name="connsiteX1" fmla="*/ 17099 w 194571"/>
                <a:gd name="connsiteY1" fmla="*/ 12012 h 236793"/>
                <a:gd name="connsiteX2" fmla="*/ 11383 w 194571"/>
                <a:gd name="connsiteY2" fmla="*/ 43921 h 236793"/>
                <a:gd name="connsiteX3" fmla="*/ -5477 w 194571"/>
                <a:gd name="connsiteY3" fmla="*/ 59828 h 236793"/>
                <a:gd name="connsiteX4" fmla="*/ 19289 w 194571"/>
                <a:gd name="connsiteY4" fmla="*/ 86593 h 236793"/>
                <a:gd name="connsiteX5" fmla="*/ 78537 w 194571"/>
                <a:gd name="connsiteY5" fmla="*/ 58018 h 236793"/>
                <a:gd name="connsiteX6" fmla="*/ 153686 w 194571"/>
                <a:gd name="connsiteY6" fmla="*/ 125769 h 236793"/>
                <a:gd name="connsiteX7" fmla="*/ 85871 w 194571"/>
                <a:gd name="connsiteY7" fmla="*/ 200893 h 236793"/>
                <a:gd name="connsiteX8" fmla="*/ 78537 w 194571"/>
                <a:gd name="connsiteY8" fmla="*/ 200893 h 236793"/>
                <a:gd name="connsiteX9" fmla="*/ 37576 w 194571"/>
                <a:gd name="connsiteY9" fmla="*/ 188891 h 236793"/>
                <a:gd name="connsiteX10" fmla="*/ 25098 w 194571"/>
                <a:gd name="connsiteY10" fmla="*/ 223181 h 236793"/>
                <a:gd name="connsiteX11" fmla="*/ 78630 w 194571"/>
                <a:gd name="connsiteY11" fmla="*/ 236612 h 236793"/>
                <a:gd name="connsiteX12" fmla="*/ 183405 w 194571"/>
                <a:gd name="connsiteY12" fmla="*/ 163364 h 236793"/>
                <a:gd name="connsiteX13" fmla="*/ 145305 w 194571"/>
                <a:gd name="connsiteY13" fmla="*/ 43730 h 236793"/>
                <a:gd name="connsiteX14" fmla="*/ 139779 w 194571"/>
                <a:gd name="connsiteY14" fmla="*/ 12107 h 236793"/>
                <a:gd name="connsiteX15" fmla="*/ 125208 w 194571"/>
                <a:gd name="connsiteY15" fmla="*/ -180 h 236793"/>
                <a:gd name="connsiteX16" fmla="*/ 78630 w 194571"/>
                <a:gd name="connsiteY16" fmla="*/ 18394 h 236793"/>
                <a:gd name="connsiteX17" fmla="*/ 86062 w 194571"/>
                <a:gd name="connsiteY17" fmla="*/ 25442 h 236793"/>
                <a:gd name="connsiteX18" fmla="*/ 86062 w 194571"/>
                <a:gd name="connsiteY18" fmla="*/ 25633 h 236793"/>
                <a:gd name="connsiteX19" fmla="*/ 86062 w 194571"/>
                <a:gd name="connsiteY19" fmla="*/ 33062 h 236793"/>
                <a:gd name="connsiteX20" fmla="*/ 78918 w 194571"/>
                <a:gd name="connsiteY20" fmla="*/ 40587 h 236793"/>
                <a:gd name="connsiteX21" fmla="*/ 78820 w 194571"/>
                <a:gd name="connsiteY21" fmla="*/ 40587 h 236793"/>
                <a:gd name="connsiteX22" fmla="*/ 71295 w 194571"/>
                <a:gd name="connsiteY22" fmla="*/ 33253 h 236793"/>
                <a:gd name="connsiteX23" fmla="*/ 71295 w 194571"/>
                <a:gd name="connsiteY23" fmla="*/ 25919 h 236793"/>
                <a:gd name="connsiteX24" fmla="*/ 78630 w 194571"/>
                <a:gd name="connsiteY24" fmla="*/ 18394 h 236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4571" h="236793">
                  <a:moveTo>
                    <a:pt x="31670" y="-180"/>
                  </a:moveTo>
                  <a:cubicBezTo>
                    <a:pt x="24526" y="-161"/>
                    <a:pt x="18336" y="4964"/>
                    <a:pt x="17099" y="12012"/>
                  </a:cubicBezTo>
                  <a:lnTo>
                    <a:pt x="11383" y="43921"/>
                  </a:lnTo>
                  <a:cubicBezTo>
                    <a:pt x="5192" y="48598"/>
                    <a:pt x="-426" y="53932"/>
                    <a:pt x="-5477" y="59828"/>
                  </a:cubicBezTo>
                  <a:cubicBezTo>
                    <a:pt x="4239" y="67286"/>
                    <a:pt x="12620" y="76334"/>
                    <a:pt x="19289" y="86593"/>
                  </a:cubicBezTo>
                  <a:cubicBezTo>
                    <a:pt x="33674" y="68505"/>
                    <a:pt x="55482" y="57980"/>
                    <a:pt x="78537" y="58018"/>
                  </a:cubicBezTo>
                  <a:cubicBezTo>
                    <a:pt x="117967" y="55980"/>
                    <a:pt x="151593" y="86307"/>
                    <a:pt x="153686" y="125769"/>
                  </a:cubicBezTo>
                  <a:cubicBezTo>
                    <a:pt x="155685" y="165222"/>
                    <a:pt x="125399" y="198855"/>
                    <a:pt x="85871" y="200893"/>
                  </a:cubicBezTo>
                  <a:cubicBezTo>
                    <a:pt x="83490" y="201017"/>
                    <a:pt x="81011" y="201017"/>
                    <a:pt x="78537" y="200893"/>
                  </a:cubicBezTo>
                  <a:cubicBezTo>
                    <a:pt x="64058" y="200912"/>
                    <a:pt x="49771" y="196740"/>
                    <a:pt x="37576" y="188891"/>
                  </a:cubicBezTo>
                  <a:cubicBezTo>
                    <a:pt x="35293" y="200912"/>
                    <a:pt x="31102" y="212485"/>
                    <a:pt x="25098" y="223181"/>
                  </a:cubicBezTo>
                  <a:cubicBezTo>
                    <a:pt x="41576" y="231963"/>
                    <a:pt x="59961" y="236574"/>
                    <a:pt x="78630" y="236612"/>
                  </a:cubicBezTo>
                  <a:cubicBezTo>
                    <a:pt x="125590" y="236869"/>
                    <a:pt x="167499" y="207522"/>
                    <a:pt x="183405" y="163364"/>
                  </a:cubicBezTo>
                  <a:cubicBezTo>
                    <a:pt x="198455" y="119445"/>
                    <a:pt x="182930" y="70877"/>
                    <a:pt x="145305" y="43730"/>
                  </a:cubicBezTo>
                  <a:lnTo>
                    <a:pt x="139779" y="12107"/>
                  </a:lnTo>
                  <a:cubicBezTo>
                    <a:pt x="138542" y="5021"/>
                    <a:pt x="132352" y="-151"/>
                    <a:pt x="125208" y="-180"/>
                  </a:cubicBezTo>
                  <a:close/>
                  <a:moveTo>
                    <a:pt x="78630" y="18394"/>
                  </a:moveTo>
                  <a:cubicBezTo>
                    <a:pt x="82629" y="18289"/>
                    <a:pt x="85964" y="21442"/>
                    <a:pt x="86062" y="25442"/>
                  </a:cubicBezTo>
                  <a:cubicBezTo>
                    <a:pt x="86062" y="25499"/>
                    <a:pt x="86062" y="25566"/>
                    <a:pt x="86062" y="25633"/>
                  </a:cubicBezTo>
                  <a:lnTo>
                    <a:pt x="86062" y="33062"/>
                  </a:lnTo>
                  <a:cubicBezTo>
                    <a:pt x="86155" y="37110"/>
                    <a:pt x="83011" y="40482"/>
                    <a:pt x="78918" y="40587"/>
                  </a:cubicBezTo>
                  <a:cubicBezTo>
                    <a:pt x="78918" y="40587"/>
                    <a:pt x="78820" y="40587"/>
                    <a:pt x="78820" y="40587"/>
                  </a:cubicBezTo>
                  <a:cubicBezTo>
                    <a:pt x="74723" y="40587"/>
                    <a:pt x="71393" y="37329"/>
                    <a:pt x="71295" y="33253"/>
                  </a:cubicBezTo>
                  <a:lnTo>
                    <a:pt x="71295" y="25919"/>
                  </a:lnTo>
                  <a:cubicBezTo>
                    <a:pt x="71295" y="21832"/>
                    <a:pt x="74532" y="18499"/>
                    <a:pt x="78630" y="18394"/>
                  </a:cubicBezTo>
                </a:path>
              </a:pathLst>
            </a:custGeom>
            <a:solidFill>
              <a:srgbClr val="316820"/>
            </a:solidFill>
            <a:ln w="9525" cap="flat">
              <a:noFill/>
              <a:prstDash val="solid"/>
              <a:miter/>
            </a:ln>
          </p:spPr>
          <p:txBody>
            <a:bodyPr rtlCol="0" anchor="ctr"/>
            <a:lstStyle/>
            <a:p>
              <a:endParaRPr lang="en-US"/>
            </a:p>
          </p:txBody>
        </p:sp>
        <p:sp>
          <p:nvSpPr>
            <p:cNvPr id="1000" name="Freeform: Shape 999">
              <a:extLst>
                <a:ext uri="{FF2B5EF4-FFF2-40B4-BE49-F238E27FC236}">
                  <a16:creationId xmlns:a16="http://schemas.microsoft.com/office/drawing/2014/main" id="{ED755DB2-52BB-4324-8F91-62E606F1E479}"/>
                </a:ext>
              </a:extLst>
            </p:cNvPr>
            <p:cNvSpPr/>
            <p:nvPr/>
          </p:nvSpPr>
          <p:spPr>
            <a:xfrm>
              <a:off x="17141964" y="754570"/>
              <a:ext cx="221907" cy="236955"/>
            </a:xfrm>
            <a:custGeom>
              <a:avLst/>
              <a:gdLst>
                <a:gd name="connsiteX0" fmla="*/ 58613 w 221907"/>
                <a:gd name="connsiteY0" fmla="*/ -180 h 236955"/>
                <a:gd name="connsiteX1" fmla="*/ 44135 w 221907"/>
                <a:gd name="connsiteY1" fmla="*/ 12012 h 236955"/>
                <a:gd name="connsiteX2" fmla="*/ 38326 w 221907"/>
                <a:gd name="connsiteY2" fmla="*/ 43826 h 236955"/>
                <a:gd name="connsiteX3" fmla="*/ 226 w 221907"/>
                <a:gd name="connsiteY3" fmla="*/ 163555 h 236955"/>
                <a:gd name="connsiteX4" fmla="*/ 144436 w 221907"/>
                <a:gd name="connsiteY4" fmla="*/ 229744 h 236955"/>
                <a:gd name="connsiteX5" fmla="*/ 210632 w 221907"/>
                <a:gd name="connsiteY5" fmla="*/ 163555 h 236955"/>
                <a:gd name="connsiteX6" fmla="*/ 172532 w 221907"/>
                <a:gd name="connsiteY6" fmla="*/ 43921 h 236955"/>
                <a:gd name="connsiteX7" fmla="*/ 167007 w 221907"/>
                <a:gd name="connsiteY7" fmla="*/ 12298 h 236955"/>
                <a:gd name="connsiteX8" fmla="*/ 152436 w 221907"/>
                <a:gd name="connsiteY8" fmla="*/ 106 h 236955"/>
                <a:gd name="connsiteX9" fmla="*/ 105383 w 221907"/>
                <a:gd name="connsiteY9" fmla="*/ 17537 h 236955"/>
                <a:gd name="connsiteX10" fmla="*/ 112908 w 221907"/>
                <a:gd name="connsiteY10" fmla="*/ 24871 h 236955"/>
                <a:gd name="connsiteX11" fmla="*/ 112908 w 221907"/>
                <a:gd name="connsiteY11" fmla="*/ 24871 h 236955"/>
                <a:gd name="connsiteX12" fmla="*/ 112908 w 221907"/>
                <a:gd name="connsiteY12" fmla="*/ 32205 h 236955"/>
                <a:gd name="connsiteX13" fmla="*/ 105476 w 221907"/>
                <a:gd name="connsiteY13" fmla="*/ 39635 h 236955"/>
                <a:gd name="connsiteX14" fmla="*/ 98048 w 221907"/>
                <a:gd name="connsiteY14" fmla="*/ 32205 h 236955"/>
                <a:gd name="connsiteX15" fmla="*/ 98048 w 221907"/>
                <a:gd name="connsiteY15" fmla="*/ 24871 h 236955"/>
                <a:gd name="connsiteX16" fmla="*/ 105383 w 221907"/>
                <a:gd name="connsiteY16" fmla="*/ 17346 h 236955"/>
                <a:gd name="connsiteX17" fmla="*/ 105383 w 221907"/>
                <a:gd name="connsiteY17" fmla="*/ 57542 h 236955"/>
                <a:gd name="connsiteX18" fmla="*/ 180532 w 221907"/>
                <a:gd name="connsiteY18" fmla="*/ 125293 h 236955"/>
                <a:gd name="connsiteX19" fmla="*/ 112717 w 221907"/>
                <a:gd name="connsiteY19" fmla="*/ 200417 h 236955"/>
                <a:gd name="connsiteX20" fmla="*/ 105383 w 221907"/>
                <a:gd name="connsiteY20" fmla="*/ 200417 h 236955"/>
                <a:gd name="connsiteX21" fmla="*/ 105383 w 221907"/>
                <a:gd name="connsiteY21" fmla="*/ 200417 h 236955"/>
                <a:gd name="connsiteX22" fmla="*/ 30229 w 221907"/>
                <a:gd name="connsiteY22" fmla="*/ 132665 h 236955"/>
                <a:gd name="connsiteX23" fmla="*/ 98048 w 221907"/>
                <a:gd name="connsiteY23" fmla="*/ 57542 h 236955"/>
                <a:gd name="connsiteX24" fmla="*/ 105383 w 221907"/>
                <a:gd name="connsiteY24" fmla="*/ 57542 h 236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1907" h="236955">
                  <a:moveTo>
                    <a:pt x="58613" y="-180"/>
                  </a:moveTo>
                  <a:cubicBezTo>
                    <a:pt x="51470" y="-189"/>
                    <a:pt x="45372" y="4964"/>
                    <a:pt x="44135" y="12012"/>
                  </a:cubicBezTo>
                  <a:lnTo>
                    <a:pt x="38326" y="43826"/>
                  </a:lnTo>
                  <a:cubicBezTo>
                    <a:pt x="608" y="70962"/>
                    <a:pt x="-14824" y="119606"/>
                    <a:pt x="226" y="163555"/>
                  </a:cubicBezTo>
                  <a:cubicBezTo>
                    <a:pt x="21751" y="221657"/>
                    <a:pt x="86333" y="251290"/>
                    <a:pt x="144436" y="229744"/>
                  </a:cubicBezTo>
                  <a:cubicBezTo>
                    <a:pt x="175104" y="218381"/>
                    <a:pt x="199298" y="194206"/>
                    <a:pt x="210632" y="163555"/>
                  </a:cubicBezTo>
                  <a:cubicBezTo>
                    <a:pt x="225873" y="119645"/>
                    <a:pt x="210348" y="70934"/>
                    <a:pt x="172532" y="43921"/>
                  </a:cubicBezTo>
                  <a:lnTo>
                    <a:pt x="167007" y="12298"/>
                  </a:lnTo>
                  <a:cubicBezTo>
                    <a:pt x="165770" y="5230"/>
                    <a:pt x="159579" y="87"/>
                    <a:pt x="152436" y="106"/>
                  </a:cubicBezTo>
                  <a:close/>
                  <a:moveTo>
                    <a:pt x="105383" y="17537"/>
                  </a:moveTo>
                  <a:cubicBezTo>
                    <a:pt x="109475" y="17479"/>
                    <a:pt x="112810" y="20766"/>
                    <a:pt x="112908" y="24871"/>
                  </a:cubicBezTo>
                  <a:cubicBezTo>
                    <a:pt x="112908" y="24871"/>
                    <a:pt x="112908" y="24871"/>
                    <a:pt x="112908" y="24871"/>
                  </a:cubicBezTo>
                  <a:lnTo>
                    <a:pt x="112908" y="32205"/>
                  </a:lnTo>
                  <a:cubicBezTo>
                    <a:pt x="112908" y="36310"/>
                    <a:pt x="109573" y="39635"/>
                    <a:pt x="105476" y="39635"/>
                  </a:cubicBezTo>
                  <a:cubicBezTo>
                    <a:pt x="101383" y="39635"/>
                    <a:pt x="98048" y="36310"/>
                    <a:pt x="98048" y="32205"/>
                  </a:cubicBezTo>
                  <a:lnTo>
                    <a:pt x="98048" y="24871"/>
                  </a:lnTo>
                  <a:cubicBezTo>
                    <a:pt x="98048" y="20785"/>
                    <a:pt x="101285" y="17451"/>
                    <a:pt x="105383" y="17346"/>
                  </a:cubicBezTo>
                  <a:moveTo>
                    <a:pt x="105383" y="57542"/>
                  </a:moveTo>
                  <a:cubicBezTo>
                    <a:pt x="144813" y="55503"/>
                    <a:pt x="178439" y="85831"/>
                    <a:pt x="180532" y="125293"/>
                  </a:cubicBezTo>
                  <a:cubicBezTo>
                    <a:pt x="182536" y="164745"/>
                    <a:pt x="152245" y="198378"/>
                    <a:pt x="112717" y="200417"/>
                  </a:cubicBezTo>
                  <a:cubicBezTo>
                    <a:pt x="110336" y="200540"/>
                    <a:pt x="107857" y="200540"/>
                    <a:pt x="105383" y="200417"/>
                  </a:cubicBezTo>
                  <a:lnTo>
                    <a:pt x="105383" y="200417"/>
                  </a:lnTo>
                  <a:cubicBezTo>
                    <a:pt x="65948" y="202455"/>
                    <a:pt x="32327" y="172127"/>
                    <a:pt x="30229" y="132665"/>
                  </a:cubicBezTo>
                  <a:cubicBezTo>
                    <a:pt x="28229" y="93213"/>
                    <a:pt x="58520" y="59580"/>
                    <a:pt x="98048" y="57542"/>
                  </a:cubicBezTo>
                  <a:cubicBezTo>
                    <a:pt x="100429" y="57418"/>
                    <a:pt x="102904" y="57418"/>
                    <a:pt x="105383" y="57542"/>
                  </a:cubicBezTo>
                </a:path>
              </a:pathLst>
            </a:custGeom>
            <a:solidFill>
              <a:srgbClr val="316820"/>
            </a:solidFill>
            <a:ln w="9525" cap="flat">
              <a:noFill/>
              <a:prstDash val="solid"/>
              <a:miter/>
            </a:ln>
          </p:spPr>
          <p:txBody>
            <a:bodyPr rtlCol="0" anchor="ctr"/>
            <a:lstStyle/>
            <a:p>
              <a:endParaRPr lang="en-US"/>
            </a:p>
          </p:txBody>
        </p:sp>
        <p:sp>
          <p:nvSpPr>
            <p:cNvPr id="1001" name="Freeform: Shape 1000">
              <a:extLst>
                <a:ext uri="{FF2B5EF4-FFF2-40B4-BE49-F238E27FC236}">
                  <a16:creationId xmlns:a16="http://schemas.microsoft.com/office/drawing/2014/main" id="{3A0F49AB-9B9F-4333-BD53-6DCFAD14E644}"/>
                </a:ext>
              </a:extLst>
            </p:cNvPr>
            <p:cNvSpPr/>
            <p:nvPr/>
          </p:nvSpPr>
          <p:spPr>
            <a:xfrm>
              <a:off x="17229202" y="602265"/>
              <a:ext cx="207452" cy="142303"/>
            </a:xfrm>
            <a:custGeom>
              <a:avLst/>
              <a:gdLst>
                <a:gd name="connsiteX0" fmla="*/ 87583 w 207452"/>
                <a:gd name="connsiteY0" fmla="*/ 11 h 142303"/>
                <a:gd name="connsiteX1" fmla="*/ 61673 w 207452"/>
                <a:gd name="connsiteY1" fmla="*/ 25918 h 142303"/>
                <a:gd name="connsiteX2" fmla="*/ 61673 w 207452"/>
                <a:gd name="connsiteY2" fmla="*/ 28300 h 142303"/>
                <a:gd name="connsiteX3" fmla="*/ 41478 w 207452"/>
                <a:gd name="connsiteY3" fmla="*/ 42587 h 142303"/>
                <a:gd name="connsiteX4" fmla="*/ 31953 w 207452"/>
                <a:gd name="connsiteY4" fmla="*/ 40682 h 142303"/>
                <a:gd name="connsiteX5" fmla="*/ 6048 w 207452"/>
                <a:gd name="connsiteY5" fmla="*/ 66590 h 142303"/>
                <a:gd name="connsiteX6" fmla="*/ 15573 w 207452"/>
                <a:gd name="connsiteY6" fmla="*/ 86783 h 142303"/>
                <a:gd name="connsiteX7" fmla="*/ 13094 w 207452"/>
                <a:gd name="connsiteY7" fmla="*/ 109643 h 142303"/>
                <a:gd name="connsiteX8" fmla="*/ 5667 w 207452"/>
                <a:gd name="connsiteY8" fmla="*/ 112024 h 142303"/>
                <a:gd name="connsiteX9" fmla="*/ 5667 w 207452"/>
                <a:gd name="connsiteY9" fmla="*/ 112024 h 142303"/>
                <a:gd name="connsiteX10" fmla="*/ -5477 w 207452"/>
                <a:gd name="connsiteY10" fmla="*/ 131074 h 142303"/>
                <a:gd name="connsiteX11" fmla="*/ -5477 w 207452"/>
                <a:gd name="connsiteY11" fmla="*/ 142124 h 142303"/>
                <a:gd name="connsiteX12" fmla="*/ 9383 w 207452"/>
                <a:gd name="connsiteY12" fmla="*/ 142124 h 142303"/>
                <a:gd name="connsiteX13" fmla="*/ 9383 w 207452"/>
                <a:gd name="connsiteY13" fmla="*/ 131074 h 142303"/>
                <a:gd name="connsiteX14" fmla="*/ 13094 w 207452"/>
                <a:gd name="connsiteY14" fmla="*/ 124597 h 142303"/>
                <a:gd name="connsiteX15" fmla="*/ 20429 w 207452"/>
                <a:gd name="connsiteY15" fmla="*/ 124597 h 142303"/>
                <a:gd name="connsiteX16" fmla="*/ 20429 w 207452"/>
                <a:gd name="connsiteY16" fmla="*/ 124597 h 142303"/>
                <a:gd name="connsiteX17" fmla="*/ 24052 w 207452"/>
                <a:gd name="connsiteY17" fmla="*/ 131170 h 142303"/>
                <a:gd name="connsiteX18" fmla="*/ 24052 w 207452"/>
                <a:gd name="connsiteY18" fmla="*/ 131170 h 142303"/>
                <a:gd name="connsiteX19" fmla="*/ 24052 w 207452"/>
                <a:gd name="connsiteY19" fmla="*/ 142028 h 142303"/>
                <a:gd name="connsiteX20" fmla="*/ 38814 w 207452"/>
                <a:gd name="connsiteY20" fmla="*/ 142028 h 142303"/>
                <a:gd name="connsiteX21" fmla="*/ 38814 w 207452"/>
                <a:gd name="connsiteY21" fmla="*/ 131265 h 142303"/>
                <a:gd name="connsiteX22" fmla="*/ 28051 w 207452"/>
                <a:gd name="connsiteY22" fmla="*/ 112215 h 142303"/>
                <a:gd name="connsiteX23" fmla="*/ 29289 w 207452"/>
                <a:gd name="connsiteY23" fmla="*/ 92117 h 142303"/>
                <a:gd name="connsiteX24" fmla="*/ 31479 w 207452"/>
                <a:gd name="connsiteY24" fmla="*/ 92117 h 142303"/>
                <a:gd name="connsiteX25" fmla="*/ 57291 w 207452"/>
                <a:gd name="connsiteY25" fmla="*/ 66209 h 142303"/>
                <a:gd name="connsiteX26" fmla="*/ 52720 w 207452"/>
                <a:gd name="connsiteY26" fmla="*/ 51636 h 142303"/>
                <a:gd name="connsiteX27" fmla="*/ 67007 w 207452"/>
                <a:gd name="connsiteY27" fmla="*/ 42111 h 142303"/>
                <a:gd name="connsiteX28" fmla="*/ 86913 w 207452"/>
                <a:gd name="connsiteY28" fmla="*/ 51636 h 142303"/>
                <a:gd name="connsiteX29" fmla="*/ 111297 w 207452"/>
                <a:gd name="connsiteY29" fmla="*/ 34110 h 142303"/>
                <a:gd name="connsiteX30" fmla="*/ 124250 w 207452"/>
                <a:gd name="connsiteY30" fmla="*/ 36967 h 142303"/>
                <a:gd name="connsiteX31" fmla="*/ 124250 w 207452"/>
                <a:gd name="connsiteY31" fmla="*/ 40492 h 142303"/>
                <a:gd name="connsiteX32" fmla="*/ 150160 w 207452"/>
                <a:gd name="connsiteY32" fmla="*/ 66400 h 142303"/>
                <a:gd name="connsiteX33" fmla="*/ 161783 w 207452"/>
                <a:gd name="connsiteY33" fmla="*/ 63542 h 142303"/>
                <a:gd name="connsiteX34" fmla="*/ 167875 w 207452"/>
                <a:gd name="connsiteY34" fmla="*/ 73067 h 142303"/>
                <a:gd name="connsiteX35" fmla="*/ 157588 w 207452"/>
                <a:gd name="connsiteY35" fmla="*/ 92117 h 142303"/>
                <a:gd name="connsiteX36" fmla="*/ 157588 w 207452"/>
                <a:gd name="connsiteY36" fmla="*/ 103166 h 142303"/>
                <a:gd name="connsiteX37" fmla="*/ 172354 w 207452"/>
                <a:gd name="connsiteY37" fmla="*/ 103166 h 142303"/>
                <a:gd name="connsiteX38" fmla="*/ 172354 w 207452"/>
                <a:gd name="connsiteY38" fmla="*/ 92117 h 142303"/>
                <a:gd name="connsiteX39" fmla="*/ 176070 w 207452"/>
                <a:gd name="connsiteY39" fmla="*/ 85640 h 142303"/>
                <a:gd name="connsiteX40" fmla="*/ 183498 w 207452"/>
                <a:gd name="connsiteY40" fmla="*/ 85640 h 142303"/>
                <a:gd name="connsiteX41" fmla="*/ 183498 w 207452"/>
                <a:gd name="connsiteY41" fmla="*/ 85640 h 142303"/>
                <a:gd name="connsiteX42" fmla="*/ 187214 w 207452"/>
                <a:gd name="connsiteY42" fmla="*/ 92212 h 142303"/>
                <a:gd name="connsiteX43" fmla="*/ 187214 w 207452"/>
                <a:gd name="connsiteY43" fmla="*/ 92212 h 142303"/>
                <a:gd name="connsiteX44" fmla="*/ 187214 w 207452"/>
                <a:gd name="connsiteY44" fmla="*/ 103071 h 142303"/>
                <a:gd name="connsiteX45" fmla="*/ 201976 w 207452"/>
                <a:gd name="connsiteY45" fmla="*/ 103071 h 142303"/>
                <a:gd name="connsiteX46" fmla="*/ 201976 w 207452"/>
                <a:gd name="connsiteY46" fmla="*/ 92308 h 142303"/>
                <a:gd name="connsiteX47" fmla="*/ 191023 w 207452"/>
                <a:gd name="connsiteY47" fmla="*/ 73258 h 142303"/>
                <a:gd name="connsiteX48" fmla="*/ 182833 w 207452"/>
                <a:gd name="connsiteY48" fmla="*/ 70591 h 142303"/>
                <a:gd name="connsiteX49" fmla="*/ 172545 w 207452"/>
                <a:gd name="connsiteY49" fmla="*/ 53446 h 142303"/>
                <a:gd name="connsiteX50" fmla="*/ 176070 w 207452"/>
                <a:gd name="connsiteY50" fmla="*/ 40778 h 142303"/>
                <a:gd name="connsiteX51" fmla="*/ 150351 w 207452"/>
                <a:gd name="connsiteY51" fmla="*/ 14870 h 142303"/>
                <a:gd name="connsiteX52" fmla="*/ 131301 w 207452"/>
                <a:gd name="connsiteY52" fmla="*/ 23156 h 142303"/>
                <a:gd name="connsiteX53" fmla="*/ 112251 w 207452"/>
                <a:gd name="connsiteY53" fmla="*/ 18870 h 142303"/>
                <a:gd name="connsiteX54" fmla="*/ 87392 w 207452"/>
                <a:gd name="connsiteY54" fmla="*/ -180 h 142303"/>
                <a:gd name="connsiteX55" fmla="*/ 87583 w 207452"/>
                <a:gd name="connsiteY55" fmla="*/ 14774 h 142303"/>
                <a:gd name="connsiteX56" fmla="*/ 98819 w 207452"/>
                <a:gd name="connsiteY56" fmla="*/ 25823 h 142303"/>
                <a:gd name="connsiteX57" fmla="*/ 87773 w 207452"/>
                <a:gd name="connsiteY57" fmla="*/ 37063 h 142303"/>
                <a:gd name="connsiteX58" fmla="*/ 76532 w 207452"/>
                <a:gd name="connsiteY58" fmla="*/ 26014 h 142303"/>
                <a:gd name="connsiteX59" fmla="*/ 76532 w 207452"/>
                <a:gd name="connsiteY59" fmla="*/ 25918 h 142303"/>
                <a:gd name="connsiteX60" fmla="*/ 87485 w 207452"/>
                <a:gd name="connsiteY60" fmla="*/ 14774 h 142303"/>
                <a:gd name="connsiteX61" fmla="*/ 87583 w 207452"/>
                <a:gd name="connsiteY61" fmla="*/ 14774 h 142303"/>
                <a:gd name="connsiteX62" fmla="*/ 150444 w 207452"/>
                <a:gd name="connsiteY62" fmla="*/ 29538 h 142303"/>
                <a:gd name="connsiteX63" fmla="*/ 161685 w 207452"/>
                <a:gd name="connsiteY63" fmla="*/ 40587 h 142303"/>
                <a:gd name="connsiteX64" fmla="*/ 150635 w 207452"/>
                <a:gd name="connsiteY64" fmla="*/ 51826 h 142303"/>
                <a:gd name="connsiteX65" fmla="*/ 139398 w 207452"/>
                <a:gd name="connsiteY65" fmla="*/ 40778 h 142303"/>
                <a:gd name="connsiteX66" fmla="*/ 139398 w 207452"/>
                <a:gd name="connsiteY66" fmla="*/ 40682 h 142303"/>
                <a:gd name="connsiteX67" fmla="*/ 150351 w 207452"/>
                <a:gd name="connsiteY67" fmla="*/ 29538 h 142303"/>
                <a:gd name="connsiteX68" fmla="*/ 150444 w 207452"/>
                <a:gd name="connsiteY68" fmla="*/ 29538 h 142303"/>
                <a:gd name="connsiteX69" fmla="*/ 32144 w 207452"/>
                <a:gd name="connsiteY69" fmla="*/ 55446 h 142303"/>
                <a:gd name="connsiteX70" fmla="*/ 43288 w 207452"/>
                <a:gd name="connsiteY70" fmla="*/ 66590 h 142303"/>
                <a:gd name="connsiteX71" fmla="*/ 32144 w 207452"/>
                <a:gd name="connsiteY71" fmla="*/ 77734 h 142303"/>
                <a:gd name="connsiteX72" fmla="*/ 21001 w 207452"/>
                <a:gd name="connsiteY72" fmla="*/ 66590 h 142303"/>
                <a:gd name="connsiteX73" fmla="*/ 31763 w 207452"/>
                <a:gd name="connsiteY73" fmla="*/ 55446 h 142303"/>
                <a:gd name="connsiteX74" fmla="*/ 32144 w 207452"/>
                <a:gd name="connsiteY74" fmla="*/ 55446 h 142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207452" h="142303">
                  <a:moveTo>
                    <a:pt x="87583" y="11"/>
                  </a:moveTo>
                  <a:cubicBezTo>
                    <a:pt x="73295" y="58"/>
                    <a:pt x="61770" y="11631"/>
                    <a:pt x="61673" y="25918"/>
                  </a:cubicBezTo>
                  <a:cubicBezTo>
                    <a:pt x="61673" y="26709"/>
                    <a:pt x="61673" y="27509"/>
                    <a:pt x="61673" y="28300"/>
                  </a:cubicBezTo>
                  <a:cubicBezTo>
                    <a:pt x="54338" y="32110"/>
                    <a:pt x="47483" y="36920"/>
                    <a:pt x="41478" y="42587"/>
                  </a:cubicBezTo>
                  <a:cubicBezTo>
                    <a:pt x="38432" y="41330"/>
                    <a:pt x="35195" y="40682"/>
                    <a:pt x="31953" y="40682"/>
                  </a:cubicBezTo>
                  <a:cubicBezTo>
                    <a:pt x="17666" y="40730"/>
                    <a:pt x="6141" y="52303"/>
                    <a:pt x="6048" y="66590"/>
                  </a:cubicBezTo>
                  <a:cubicBezTo>
                    <a:pt x="5950" y="74420"/>
                    <a:pt x="9476" y="81849"/>
                    <a:pt x="15573" y="86783"/>
                  </a:cubicBezTo>
                  <a:cubicBezTo>
                    <a:pt x="13764" y="94260"/>
                    <a:pt x="12903" y="101947"/>
                    <a:pt x="13094" y="109643"/>
                  </a:cubicBezTo>
                  <a:cubicBezTo>
                    <a:pt x="10522" y="109967"/>
                    <a:pt x="7950" y="110777"/>
                    <a:pt x="5667" y="112024"/>
                  </a:cubicBezTo>
                  <a:lnTo>
                    <a:pt x="5667" y="112024"/>
                  </a:lnTo>
                  <a:cubicBezTo>
                    <a:pt x="-1193" y="115958"/>
                    <a:pt x="-5384" y="123197"/>
                    <a:pt x="-5477" y="131074"/>
                  </a:cubicBezTo>
                  <a:lnTo>
                    <a:pt x="-5477" y="142124"/>
                  </a:lnTo>
                  <a:lnTo>
                    <a:pt x="9383" y="142124"/>
                  </a:lnTo>
                  <a:lnTo>
                    <a:pt x="9383" y="131074"/>
                  </a:lnTo>
                  <a:cubicBezTo>
                    <a:pt x="9285" y="128388"/>
                    <a:pt x="10713" y="125883"/>
                    <a:pt x="13094" y="124597"/>
                  </a:cubicBezTo>
                  <a:cubicBezTo>
                    <a:pt x="15382" y="123226"/>
                    <a:pt x="18145" y="123226"/>
                    <a:pt x="20429" y="124597"/>
                  </a:cubicBezTo>
                  <a:lnTo>
                    <a:pt x="20429" y="124597"/>
                  </a:lnTo>
                  <a:cubicBezTo>
                    <a:pt x="22717" y="125998"/>
                    <a:pt x="24052" y="128493"/>
                    <a:pt x="24052" y="131170"/>
                  </a:cubicBezTo>
                  <a:lnTo>
                    <a:pt x="24052" y="131170"/>
                  </a:lnTo>
                  <a:lnTo>
                    <a:pt x="24052" y="142028"/>
                  </a:lnTo>
                  <a:lnTo>
                    <a:pt x="38814" y="142028"/>
                  </a:lnTo>
                  <a:lnTo>
                    <a:pt x="38814" y="131265"/>
                  </a:lnTo>
                  <a:cubicBezTo>
                    <a:pt x="38814" y="123464"/>
                    <a:pt x="34716" y="116235"/>
                    <a:pt x="28051" y="112215"/>
                  </a:cubicBezTo>
                  <a:cubicBezTo>
                    <a:pt x="27572" y="105490"/>
                    <a:pt x="27954" y="98728"/>
                    <a:pt x="29289" y="92117"/>
                  </a:cubicBezTo>
                  <a:lnTo>
                    <a:pt x="31479" y="92117"/>
                  </a:lnTo>
                  <a:cubicBezTo>
                    <a:pt x="45767" y="92012"/>
                    <a:pt x="57198" y="80459"/>
                    <a:pt x="57291" y="66209"/>
                  </a:cubicBezTo>
                  <a:cubicBezTo>
                    <a:pt x="57291" y="60999"/>
                    <a:pt x="55673" y="55922"/>
                    <a:pt x="52720" y="51636"/>
                  </a:cubicBezTo>
                  <a:cubicBezTo>
                    <a:pt x="57101" y="47912"/>
                    <a:pt x="61863" y="44721"/>
                    <a:pt x="67007" y="42111"/>
                  </a:cubicBezTo>
                  <a:cubicBezTo>
                    <a:pt x="71863" y="48140"/>
                    <a:pt x="79197" y="51645"/>
                    <a:pt x="86913" y="51636"/>
                  </a:cubicBezTo>
                  <a:cubicBezTo>
                    <a:pt x="97963" y="51550"/>
                    <a:pt x="107679" y="44530"/>
                    <a:pt x="111297" y="34110"/>
                  </a:cubicBezTo>
                  <a:cubicBezTo>
                    <a:pt x="115679" y="34682"/>
                    <a:pt x="120060" y="35634"/>
                    <a:pt x="124250" y="36967"/>
                  </a:cubicBezTo>
                  <a:cubicBezTo>
                    <a:pt x="124157" y="38139"/>
                    <a:pt x="124157" y="39320"/>
                    <a:pt x="124250" y="40492"/>
                  </a:cubicBezTo>
                  <a:cubicBezTo>
                    <a:pt x="124348" y="54779"/>
                    <a:pt x="135873" y="66352"/>
                    <a:pt x="150160" y="66400"/>
                  </a:cubicBezTo>
                  <a:cubicBezTo>
                    <a:pt x="154160" y="66390"/>
                    <a:pt x="158160" y="65409"/>
                    <a:pt x="161783" y="63542"/>
                  </a:cubicBezTo>
                  <a:cubicBezTo>
                    <a:pt x="164066" y="66571"/>
                    <a:pt x="166066" y="69753"/>
                    <a:pt x="167875" y="73067"/>
                  </a:cubicBezTo>
                  <a:cubicBezTo>
                    <a:pt x="161401" y="77211"/>
                    <a:pt x="157495" y="84421"/>
                    <a:pt x="157588" y="92117"/>
                  </a:cubicBezTo>
                  <a:lnTo>
                    <a:pt x="157588" y="103166"/>
                  </a:lnTo>
                  <a:lnTo>
                    <a:pt x="172354" y="103166"/>
                  </a:lnTo>
                  <a:lnTo>
                    <a:pt x="172354" y="92117"/>
                  </a:lnTo>
                  <a:cubicBezTo>
                    <a:pt x="172354" y="89450"/>
                    <a:pt x="173782" y="86993"/>
                    <a:pt x="176070" y="85640"/>
                  </a:cubicBezTo>
                  <a:cubicBezTo>
                    <a:pt x="178354" y="84250"/>
                    <a:pt x="181214" y="84250"/>
                    <a:pt x="183498" y="85640"/>
                  </a:cubicBezTo>
                  <a:lnTo>
                    <a:pt x="183498" y="85640"/>
                  </a:lnTo>
                  <a:cubicBezTo>
                    <a:pt x="185879" y="86993"/>
                    <a:pt x="187307" y="89507"/>
                    <a:pt x="187214" y="92212"/>
                  </a:cubicBezTo>
                  <a:lnTo>
                    <a:pt x="187214" y="92212"/>
                  </a:lnTo>
                  <a:lnTo>
                    <a:pt x="187214" y="103071"/>
                  </a:lnTo>
                  <a:lnTo>
                    <a:pt x="201976" y="103071"/>
                  </a:lnTo>
                  <a:lnTo>
                    <a:pt x="201976" y="92308"/>
                  </a:lnTo>
                  <a:cubicBezTo>
                    <a:pt x="201883" y="84478"/>
                    <a:pt x="197785" y="77258"/>
                    <a:pt x="191023" y="73258"/>
                  </a:cubicBezTo>
                  <a:cubicBezTo>
                    <a:pt x="188544" y="71819"/>
                    <a:pt x="185688" y="70915"/>
                    <a:pt x="182833" y="70591"/>
                  </a:cubicBezTo>
                  <a:cubicBezTo>
                    <a:pt x="180070" y="64504"/>
                    <a:pt x="176638" y="58751"/>
                    <a:pt x="172545" y="53446"/>
                  </a:cubicBezTo>
                  <a:cubicBezTo>
                    <a:pt x="174828" y="49607"/>
                    <a:pt x="176070" y="45235"/>
                    <a:pt x="176070" y="40778"/>
                  </a:cubicBezTo>
                  <a:cubicBezTo>
                    <a:pt x="176163" y="26519"/>
                    <a:pt x="164638" y="14917"/>
                    <a:pt x="150351" y="14870"/>
                  </a:cubicBezTo>
                  <a:cubicBezTo>
                    <a:pt x="143114" y="14841"/>
                    <a:pt x="136254" y="17841"/>
                    <a:pt x="131301" y="23156"/>
                  </a:cubicBezTo>
                  <a:cubicBezTo>
                    <a:pt x="125111" y="21051"/>
                    <a:pt x="118730" y="19613"/>
                    <a:pt x="112251" y="18870"/>
                  </a:cubicBezTo>
                  <a:cubicBezTo>
                    <a:pt x="109205" y="7640"/>
                    <a:pt x="99010" y="-161"/>
                    <a:pt x="87392" y="-180"/>
                  </a:cubicBezTo>
                  <a:close/>
                  <a:moveTo>
                    <a:pt x="87583" y="14774"/>
                  </a:moveTo>
                  <a:cubicBezTo>
                    <a:pt x="93773" y="14717"/>
                    <a:pt x="98726" y="19670"/>
                    <a:pt x="98819" y="25823"/>
                  </a:cubicBezTo>
                  <a:cubicBezTo>
                    <a:pt x="98917" y="31976"/>
                    <a:pt x="93964" y="37006"/>
                    <a:pt x="87773" y="37063"/>
                  </a:cubicBezTo>
                  <a:cubicBezTo>
                    <a:pt x="81578" y="37110"/>
                    <a:pt x="76625" y="32167"/>
                    <a:pt x="76532" y="26014"/>
                  </a:cubicBezTo>
                  <a:cubicBezTo>
                    <a:pt x="76532" y="25985"/>
                    <a:pt x="76532" y="25947"/>
                    <a:pt x="76532" y="25918"/>
                  </a:cubicBezTo>
                  <a:cubicBezTo>
                    <a:pt x="76439" y="19813"/>
                    <a:pt x="81388" y="14831"/>
                    <a:pt x="87485" y="14774"/>
                  </a:cubicBezTo>
                  <a:cubicBezTo>
                    <a:pt x="87485" y="14774"/>
                    <a:pt x="87583" y="14774"/>
                    <a:pt x="87583" y="14774"/>
                  </a:cubicBezTo>
                  <a:moveTo>
                    <a:pt x="150444" y="29538"/>
                  </a:moveTo>
                  <a:cubicBezTo>
                    <a:pt x="156639" y="29481"/>
                    <a:pt x="161592" y="34434"/>
                    <a:pt x="161685" y="40587"/>
                  </a:cubicBezTo>
                  <a:cubicBezTo>
                    <a:pt x="161783" y="46740"/>
                    <a:pt x="156830" y="51769"/>
                    <a:pt x="150635" y="51826"/>
                  </a:cubicBezTo>
                  <a:cubicBezTo>
                    <a:pt x="144444" y="51874"/>
                    <a:pt x="139491" y="46931"/>
                    <a:pt x="139398" y="40778"/>
                  </a:cubicBezTo>
                  <a:cubicBezTo>
                    <a:pt x="139398" y="40749"/>
                    <a:pt x="139398" y="40711"/>
                    <a:pt x="139398" y="40682"/>
                  </a:cubicBezTo>
                  <a:cubicBezTo>
                    <a:pt x="139300" y="34577"/>
                    <a:pt x="144254" y="29595"/>
                    <a:pt x="150351" y="29538"/>
                  </a:cubicBezTo>
                  <a:cubicBezTo>
                    <a:pt x="150351" y="29538"/>
                    <a:pt x="150444" y="29538"/>
                    <a:pt x="150444" y="29538"/>
                  </a:cubicBezTo>
                  <a:moveTo>
                    <a:pt x="32144" y="55446"/>
                  </a:moveTo>
                  <a:cubicBezTo>
                    <a:pt x="38339" y="55446"/>
                    <a:pt x="43288" y="60437"/>
                    <a:pt x="43288" y="66590"/>
                  </a:cubicBezTo>
                  <a:cubicBezTo>
                    <a:pt x="43288" y="72743"/>
                    <a:pt x="38339" y="77734"/>
                    <a:pt x="32144" y="77734"/>
                  </a:cubicBezTo>
                  <a:cubicBezTo>
                    <a:pt x="25954" y="77734"/>
                    <a:pt x="21001" y="72743"/>
                    <a:pt x="21001" y="66590"/>
                  </a:cubicBezTo>
                  <a:cubicBezTo>
                    <a:pt x="20908" y="60542"/>
                    <a:pt x="25670" y="55551"/>
                    <a:pt x="31763" y="55446"/>
                  </a:cubicBezTo>
                  <a:cubicBezTo>
                    <a:pt x="31860" y="55446"/>
                    <a:pt x="32051" y="55446"/>
                    <a:pt x="32144" y="55446"/>
                  </a:cubicBezTo>
                </a:path>
              </a:pathLst>
            </a:custGeom>
            <a:solidFill>
              <a:srgbClr val="316820"/>
            </a:solidFill>
            <a:ln w="9525" cap="flat">
              <a:noFill/>
              <a:prstDash val="solid"/>
              <a:miter/>
            </a:ln>
          </p:spPr>
          <p:txBody>
            <a:bodyPr rtlCol="0" anchor="ctr"/>
            <a:lstStyle/>
            <a:p>
              <a:endParaRPr lang="en-US"/>
            </a:p>
          </p:txBody>
        </p:sp>
        <p:sp>
          <p:nvSpPr>
            <p:cNvPr id="1002" name="Freeform: Shape 1001">
              <a:extLst>
                <a:ext uri="{FF2B5EF4-FFF2-40B4-BE49-F238E27FC236}">
                  <a16:creationId xmlns:a16="http://schemas.microsoft.com/office/drawing/2014/main" id="{5475E0C9-A6C7-4C30-B2B5-AD85FDA8AB33}"/>
                </a:ext>
              </a:extLst>
            </p:cNvPr>
            <p:cNvSpPr/>
            <p:nvPr/>
          </p:nvSpPr>
          <p:spPr>
            <a:xfrm>
              <a:off x="17155383" y="2221598"/>
              <a:ext cx="133277" cy="185471"/>
            </a:xfrm>
            <a:custGeom>
              <a:avLst/>
              <a:gdLst>
                <a:gd name="connsiteX0" fmla="*/ 57198 w 133277"/>
                <a:gd name="connsiteY0" fmla="*/ 100321 h 185471"/>
                <a:gd name="connsiteX1" fmla="*/ 75676 w 133277"/>
                <a:gd name="connsiteY1" fmla="*/ 80319 h 185471"/>
                <a:gd name="connsiteX2" fmla="*/ 89485 w 133277"/>
                <a:gd name="connsiteY2" fmla="*/ 65936 h 185471"/>
                <a:gd name="connsiteX3" fmla="*/ 94057 w 133277"/>
                <a:gd name="connsiteY3" fmla="*/ 52125 h 185471"/>
                <a:gd name="connsiteX4" fmla="*/ 85201 w 133277"/>
                <a:gd name="connsiteY4" fmla="*/ 34504 h 185471"/>
                <a:gd name="connsiteX5" fmla="*/ 61673 w 133277"/>
                <a:gd name="connsiteY5" fmla="*/ 27836 h 185471"/>
                <a:gd name="connsiteX6" fmla="*/ 19573 w 133277"/>
                <a:gd name="connsiteY6" fmla="*/ 47743 h 185471"/>
                <a:gd name="connsiteX7" fmla="*/ -5477 w 133277"/>
                <a:gd name="connsiteY7" fmla="*/ 31456 h 185471"/>
                <a:gd name="connsiteX8" fmla="*/ 23098 w 133277"/>
                <a:gd name="connsiteY8" fmla="*/ 8024 h 185471"/>
                <a:gd name="connsiteX9" fmla="*/ 64435 w 133277"/>
                <a:gd name="connsiteY9" fmla="*/ -72 h 185471"/>
                <a:gd name="connsiteX10" fmla="*/ 110632 w 133277"/>
                <a:gd name="connsiteY10" fmla="*/ 12406 h 185471"/>
                <a:gd name="connsiteX11" fmla="*/ 127776 w 133277"/>
                <a:gd name="connsiteY11" fmla="*/ 46886 h 185471"/>
                <a:gd name="connsiteX12" fmla="*/ 124348 w 133277"/>
                <a:gd name="connsiteY12" fmla="*/ 65936 h 185471"/>
                <a:gd name="connsiteX13" fmla="*/ 115869 w 133277"/>
                <a:gd name="connsiteY13" fmla="*/ 79462 h 185471"/>
                <a:gd name="connsiteX14" fmla="*/ 103010 w 133277"/>
                <a:gd name="connsiteY14" fmla="*/ 92320 h 185471"/>
                <a:gd name="connsiteX15" fmla="*/ 88345 w 133277"/>
                <a:gd name="connsiteY15" fmla="*/ 107846 h 185471"/>
                <a:gd name="connsiteX16" fmla="*/ 83583 w 133277"/>
                <a:gd name="connsiteY16" fmla="*/ 123848 h 185471"/>
                <a:gd name="connsiteX17" fmla="*/ 50720 w 133277"/>
                <a:gd name="connsiteY17" fmla="*/ 123848 h 185471"/>
                <a:gd name="connsiteX18" fmla="*/ 57198 w 133277"/>
                <a:gd name="connsiteY18" fmla="*/ 100321 h 185471"/>
                <a:gd name="connsiteX19" fmla="*/ 52529 w 133277"/>
                <a:gd name="connsiteY19" fmla="*/ 179379 h 185471"/>
                <a:gd name="connsiteX20" fmla="*/ 46720 w 133277"/>
                <a:gd name="connsiteY20" fmla="*/ 165091 h 185471"/>
                <a:gd name="connsiteX21" fmla="*/ 52529 w 133277"/>
                <a:gd name="connsiteY21" fmla="*/ 150899 h 185471"/>
                <a:gd name="connsiteX22" fmla="*/ 67389 w 133277"/>
                <a:gd name="connsiteY22" fmla="*/ 145184 h 185471"/>
                <a:gd name="connsiteX23" fmla="*/ 82057 w 133277"/>
                <a:gd name="connsiteY23" fmla="*/ 150899 h 185471"/>
                <a:gd name="connsiteX24" fmla="*/ 87866 w 133277"/>
                <a:gd name="connsiteY24" fmla="*/ 165091 h 185471"/>
                <a:gd name="connsiteX25" fmla="*/ 82057 w 133277"/>
                <a:gd name="connsiteY25" fmla="*/ 179379 h 185471"/>
                <a:gd name="connsiteX26" fmla="*/ 67389 w 133277"/>
                <a:gd name="connsiteY26" fmla="*/ 185284 h 185471"/>
                <a:gd name="connsiteX27" fmla="*/ 52720 w 133277"/>
                <a:gd name="connsiteY27" fmla="*/ 179379 h 185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3277" h="185471">
                  <a:moveTo>
                    <a:pt x="57198" y="100321"/>
                  </a:moveTo>
                  <a:cubicBezTo>
                    <a:pt x="62528" y="92959"/>
                    <a:pt x="68723" y="86243"/>
                    <a:pt x="75676" y="80319"/>
                  </a:cubicBezTo>
                  <a:cubicBezTo>
                    <a:pt x="80723" y="75956"/>
                    <a:pt x="85294" y="71146"/>
                    <a:pt x="89485" y="65936"/>
                  </a:cubicBezTo>
                  <a:cubicBezTo>
                    <a:pt x="92536" y="61974"/>
                    <a:pt x="94154" y="57106"/>
                    <a:pt x="94057" y="52125"/>
                  </a:cubicBezTo>
                  <a:cubicBezTo>
                    <a:pt x="94154" y="45153"/>
                    <a:pt x="90913" y="38552"/>
                    <a:pt x="85201" y="34504"/>
                  </a:cubicBezTo>
                  <a:cubicBezTo>
                    <a:pt x="78341" y="29712"/>
                    <a:pt x="70053" y="27369"/>
                    <a:pt x="61673" y="27836"/>
                  </a:cubicBezTo>
                  <a:cubicBezTo>
                    <a:pt x="45195" y="26817"/>
                    <a:pt x="29289" y="34332"/>
                    <a:pt x="19573" y="47743"/>
                  </a:cubicBezTo>
                  <a:lnTo>
                    <a:pt x="-5477" y="31456"/>
                  </a:lnTo>
                  <a:cubicBezTo>
                    <a:pt x="1858" y="21312"/>
                    <a:pt x="11666" y="13234"/>
                    <a:pt x="23098" y="8024"/>
                  </a:cubicBezTo>
                  <a:cubicBezTo>
                    <a:pt x="36144" y="2347"/>
                    <a:pt x="50245" y="-415"/>
                    <a:pt x="64435" y="-72"/>
                  </a:cubicBezTo>
                  <a:cubicBezTo>
                    <a:pt x="80723" y="-939"/>
                    <a:pt x="96917" y="3433"/>
                    <a:pt x="110632" y="12406"/>
                  </a:cubicBezTo>
                  <a:cubicBezTo>
                    <a:pt x="121776" y="20273"/>
                    <a:pt x="128255" y="33237"/>
                    <a:pt x="127776" y="46886"/>
                  </a:cubicBezTo>
                  <a:cubicBezTo>
                    <a:pt x="127966" y="53401"/>
                    <a:pt x="126822" y="59897"/>
                    <a:pt x="124348" y="65936"/>
                  </a:cubicBezTo>
                  <a:cubicBezTo>
                    <a:pt x="122250" y="70870"/>
                    <a:pt x="119395" y="75442"/>
                    <a:pt x="115869" y="79462"/>
                  </a:cubicBezTo>
                  <a:cubicBezTo>
                    <a:pt x="111870" y="83986"/>
                    <a:pt x="107488" y="88282"/>
                    <a:pt x="103010" y="92320"/>
                  </a:cubicBezTo>
                  <a:cubicBezTo>
                    <a:pt x="97582" y="96959"/>
                    <a:pt x="92629" y="102160"/>
                    <a:pt x="88345" y="107846"/>
                  </a:cubicBezTo>
                  <a:cubicBezTo>
                    <a:pt x="85104" y="112552"/>
                    <a:pt x="83485" y="118143"/>
                    <a:pt x="83583" y="123848"/>
                  </a:cubicBezTo>
                  <a:lnTo>
                    <a:pt x="50720" y="123848"/>
                  </a:lnTo>
                  <a:cubicBezTo>
                    <a:pt x="50338" y="115523"/>
                    <a:pt x="52627" y="107294"/>
                    <a:pt x="57198" y="100321"/>
                  </a:cubicBezTo>
                  <a:close/>
                  <a:moveTo>
                    <a:pt x="52529" y="179379"/>
                  </a:moveTo>
                  <a:cubicBezTo>
                    <a:pt x="48622" y="175645"/>
                    <a:pt x="46529" y="170463"/>
                    <a:pt x="46720" y="165091"/>
                  </a:cubicBezTo>
                  <a:cubicBezTo>
                    <a:pt x="46622" y="159757"/>
                    <a:pt x="48720" y="154604"/>
                    <a:pt x="52529" y="150899"/>
                  </a:cubicBezTo>
                  <a:cubicBezTo>
                    <a:pt x="56529" y="147061"/>
                    <a:pt x="61863" y="144994"/>
                    <a:pt x="67389" y="145184"/>
                  </a:cubicBezTo>
                  <a:cubicBezTo>
                    <a:pt x="72816" y="145013"/>
                    <a:pt x="78151" y="147080"/>
                    <a:pt x="82057" y="150899"/>
                  </a:cubicBezTo>
                  <a:cubicBezTo>
                    <a:pt x="85866" y="154604"/>
                    <a:pt x="87964" y="159757"/>
                    <a:pt x="87866" y="165091"/>
                  </a:cubicBezTo>
                  <a:cubicBezTo>
                    <a:pt x="87964" y="170444"/>
                    <a:pt x="85866" y="175607"/>
                    <a:pt x="82057" y="179379"/>
                  </a:cubicBezTo>
                  <a:cubicBezTo>
                    <a:pt x="78151" y="183284"/>
                    <a:pt x="72914" y="185427"/>
                    <a:pt x="67389" y="185284"/>
                  </a:cubicBezTo>
                  <a:cubicBezTo>
                    <a:pt x="61863" y="185389"/>
                    <a:pt x="56626" y="183255"/>
                    <a:pt x="52720" y="179379"/>
                  </a:cubicBezTo>
                  <a:close/>
                </a:path>
              </a:pathLst>
            </a:custGeom>
            <a:solidFill>
              <a:srgbClr val="336933"/>
            </a:solidFill>
            <a:ln w="9525" cap="flat">
              <a:noFill/>
              <a:prstDash val="solid"/>
              <a:miter/>
            </a:ln>
          </p:spPr>
          <p:txBody>
            <a:bodyPr rtlCol="0" anchor="ctr"/>
            <a:lstStyle/>
            <a:p>
              <a:endParaRPr lang="en-US"/>
            </a:p>
          </p:txBody>
        </p:sp>
        <p:sp>
          <p:nvSpPr>
            <p:cNvPr id="1003" name="Freeform: Shape 1002">
              <a:extLst>
                <a:ext uri="{FF2B5EF4-FFF2-40B4-BE49-F238E27FC236}">
                  <a16:creationId xmlns:a16="http://schemas.microsoft.com/office/drawing/2014/main" id="{22C8428A-556F-45AA-8691-083702D4ED31}"/>
                </a:ext>
              </a:extLst>
            </p:cNvPr>
            <p:cNvSpPr/>
            <p:nvPr/>
          </p:nvSpPr>
          <p:spPr>
            <a:xfrm>
              <a:off x="17167573" y="1840125"/>
              <a:ext cx="106491" cy="297475"/>
            </a:xfrm>
            <a:custGeom>
              <a:avLst/>
              <a:gdLst>
                <a:gd name="connsiteX0" fmla="*/ 5192 w 106491"/>
                <a:gd name="connsiteY0" fmla="*/ 86698 h 297475"/>
                <a:gd name="connsiteX1" fmla="*/ -5477 w 106491"/>
                <a:gd name="connsiteY1" fmla="*/ 90222 h 297475"/>
                <a:gd name="connsiteX2" fmla="*/ 39576 w 106491"/>
                <a:gd name="connsiteY2" fmla="*/ 134799 h 297475"/>
                <a:gd name="connsiteX3" fmla="*/ 70342 w 106491"/>
                <a:gd name="connsiteY3" fmla="*/ 140323 h 297475"/>
                <a:gd name="connsiteX4" fmla="*/ 73295 w 106491"/>
                <a:gd name="connsiteY4" fmla="*/ 142324 h 297475"/>
                <a:gd name="connsiteX5" fmla="*/ 71295 w 106491"/>
                <a:gd name="connsiteY5" fmla="*/ 145276 h 297475"/>
                <a:gd name="connsiteX6" fmla="*/ 42720 w 106491"/>
                <a:gd name="connsiteY6" fmla="*/ 142133 h 297475"/>
                <a:gd name="connsiteX7" fmla="*/ 42720 w 106491"/>
                <a:gd name="connsiteY7" fmla="*/ 227096 h 297475"/>
                <a:gd name="connsiteX8" fmla="*/ 39293 w 106491"/>
                <a:gd name="connsiteY8" fmla="*/ 295771 h 297475"/>
                <a:gd name="connsiteX9" fmla="*/ 40813 w 106491"/>
                <a:gd name="connsiteY9" fmla="*/ 297295 h 297475"/>
                <a:gd name="connsiteX10" fmla="*/ 89299 w 106491"/>
                <a:gd name="connsiteY10" fmla="*/ 297295 h 297475"/>
                <a:gd name="connsiteX11" fmla="*/ 90820 w 106491"/>
                <a:gd name="connsiteY11" fmla="*/ 295962 h 297475"/>
                <a:gd name="connsiteX12" fmla="*/ 89201 w 106491"/>
                <a:gd name="connsiteY12" fmla="*/ 269482 h 297475"/>
                <a:gd name="connsiteX13" fmla="*/ 89201 w 106491"/>
                <a:gd name="connsiteY13" fmla="*/ 132894 h 297475"/>
                <a:gd name="connsiteX14" fmla="*/ 89964 w 106491"/>
                <a:gd name="connsiteY14" fmla="*/ 131370 h 297475"/>
                <a:gd name="connsiteX15" fmla="*/ 101014 w 106491"/>
                <a:gd name="connsiteY15" fmla="*/ 90317 h 297475"/>
                <a:gd name="connsiteX16" fmla="*/ 101014 w 106491"/>
                <a:gd name="connsiteY16" fmla="*/ 33167 h 297475"/>
                <a:gd name="connsiteX17" fmla="*/ 93392 w 106491"/>
                <a:gd name="connsiteY17" fmla="*/ 25547 h 297475"/>
                <a:gd name="connsiteX18" fmla="*/ 85773 w 106491"/>
                <a:gd name="connsiteY18" fmla="*/ 33167 h 297475"/>
                <a:gd name="connsiteX19" fmla="*/ 85773 w 106491"/>
                <a:gd name="connsiteY19" fmla="*/ 73172 h 297475"/>
                <a:gd name="connsiteX20" fmla="*/ 83202 w 106491"/>
                <a:gd name="connsiteY20" fmla="*/ 75744 h 297475"/>
                <a:gd name="connsiteX21" fmla="*/ 80630 w 106491"/>
                <a:gd name="connsiteY21" fmla="*/ 73172 h 297475"/>
                <a:gd name="connsiteX22" fmla="*/ 80630 w 106491"/>
                <a:gd name="connsiteY22" fmla="*/ 18784 h 297475"/>
                <a:gd name="connsiteX23" fmla="*/ 73011 w 106491"/>
                <a:gd name="connsiteY23" fmla="*/ 11164 h 297475"/>
                <a:gd name="connsiteX24" fmla="*/ 65389 w 106491"/>
                <a:gd name="connsiteY24" fmla="*/ 18784 h 297475"/>
                <a:gd name="connsiteX25" fmla="*/ 65389 w 106491"/>
                <a:gd name="connsiteY25" fmla="*/ 73267 h 297475"/>
                <a:gd name="connsiteX26" fmla="*/ 62817 w 106491"/>
                <a:gd name="connsiteY26" fmla="*/ 75839 h 297475"/>
                <a:gd name="connsiteX27" fmla="*/ 60245 w 106491"/>
                <a:gd name="connsiteY27" fmla="*/ 73267 h 297475"/>
                <a:gd name="connsiteX28" fmla="*/ 60245 w 106491"/>
                <a:gd name="connsiteY28" fmla="*/ 6592 h 297475"/>
                <a:gd name="connsiteX29" fmla="*/ 51864 w 106491"/>
                <a:gd name="connsiteY29" fmla="*/ -132 h 297475"/>
                <a:gd name="connsiteX30" fmla="*/ 45102 w 106491"/>
                <a:gd name="connsiteY30" fmla="*/ 6592 h 297475"/>
                <a:gd name="connsiteX31" fmla="*/ 45102 w 106491"/>
                <a:gd name="connsiteY31" fmla="*/ 73267 h 297475"/>
                <a:gd name="connsiteX32" fmla="*/ 42530 w 106491"/>
                <a:gd name="connsiteY32" fmla="*/ 75839 h 297475"/>
                <a:gd name="connsiteX33" fmla="*/ 39958 w 106491"/>
                <a:gd name="connsiteY33" fmla="*/ 73267 h 297475"/>
                <a:gd name="connsiteX34" fmla="*/ 39958 w 106491"/>
                <a:gd name="connsiteY34" fmla="*/ 19451 h 297475"/>
                <a:gd name="connsiteX35" fmla="*/ 32339 w 106491"/>
                <a:gd name="connsiteY35" fmla="*/ 11831 h 297475"/>
                <a:gd name="connsiteX36" fmla="*/ 24717 w 106491"/>
                <a:gd name="connsiteY36" fmla="*/ 19451 h 297475"/>
                <a:gd name="connsiteX37" fmla="*/ 24717 w 106491"/>
                <a:gd name="connsiteY37" fmla="*/ 90222 h 297475"/>
                <a:gd name="connsiteX38" fmla="*/ 28530 w 106491"/>
                <a:gd name="connsiteY38" fmla="*/ 96223 h 297475"/>
                <a:gd name="connsiteX39" fmla="*/ 61487 w 106491"/>
                <a:gd name="connsiteY39" fmla="*/ 115273 h 297475"/>
                <a:gd name="connsiteX40" fmla="*/ 59961 w 106491"/>
                <a:gd name="connsiteY40" fmla="*/ 118463 h 297475"/>
                <a:gd name="connsiteX41" fmla="*/ 56724 w 106491"/>
                <a:gd name="connsiteY41" fmla="*/ 116892 h 297475"/>
                <a:gd name="connsiteX42" fmla="*/ 25958 w 106491"/>
                <a:gd name="connsiteY42" fmla="*/ 100509 h 297475"/>
                <a:gd name="connsiteX43" fmla="*/ 4811 w 106491"/>
                <a:gd name="connsiteY43" fmla="*/ 86983 h 297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6491" h="297475">
                  <a:moveTo>
                    <a:pt x="5192" y="86698"/>
                  </a:moveTo>
                  <a:cubicBezTo>
                    <a:pt x="1383" y="86688"/>
                    <a:pt x="-2426" y="87917"/>
                    <a:pt x="-5477" y="90222"/>
                  </a:cubicBezTo>
                  <a:cubicBezTo>
                    <a:pt x="1667" y="97366"/>
                    <a:pt x="34339" y="131370"/>
                    <a:pt x="39576" y="134799"/>
                  </a:cubicBezTo>
                  <a:cubicBezTo>
                    <a:pt x="49008" y="139733"/>
                    <a:pt x="59770" y="141666"/>
                    <a:pt x="70342" y="140323"/>
                  </a:cubicBezTo>
                  <a:cubicBezTo>
                    <a:pt x="71677" y="140057"/>
                    <a:pt x="73011" y="140952"/>
                    <a:pt x="73295" y="142324"/>
                  </a:cubicBezTo>
                  <a:cubicBezTo>
                    <a:pt x="73583" y="143695"/>
                    <a:pt x="72630" y="145010"/>
                    <a:pt x="71295" y="145276"/>
                  </a:cubicBezTo>
                  <a:cubicBezTo>
                    <a:pt x="61677" y="146924"/>
                    <a:pt x="51771" y="145838"/>
                    <a:pt x="42720" y="142133"/>
                  </a:cubicBezTo>
                  <a:cubicBezTo>
                    <a:pt x="48818" y="159088"/>
                    <a:pt x="46055" y="192425"/>
                    <a:pt x="42720" y="227096"/>
                  </a:cubicBezTo>
                  <a:cubicBezTo>
                    <a:pt x="40339" y="249909"/>
                    <a:pt x="39195" y="272835"/>
                    <a:pt x="39293" y="295771"/>
                  </a:cubicBezTo>
                  <a:lnTo>
                    <a:pt x="40813" y="297295"/>
                  </a:lnTo>
                  <a:lnTo>
                    <a:pt x="89299" y="297295"/>
                  </a:lnTo>
                  <a:lnTo>
                    <a:pt x="90820" y="295962"/>
                  </a:lnTo>
                  <a:cubicBezTo>
                    <a:pt x="90252" y="287008"/>
                    <a:pt x="89773" y="278150"/>
                    <a:pt x="89201" y="269482"/>
                  </a:cubicBezTo>
                  <a:cubicBezTo>
                    <a:pt x="85299" y="224039"/>
                    <a:pt x="85299" y="178338"/>
                    <a:pt x="89201" y="132894"/>
                  </a:cubicBezTo>
                  <a:cubicBezTo>
                    <a:pt x="89201" y="132294"/>
                    <a:pt x="89490" y="131741"/>
                    <a:pt x="89964" y="131370"/>
                  </a:cubicBezTo>
                  <a:cubicBezTo>
                    <a:pt x="101014" y="120130"/>
                    <a:pt x="101014" y="105462"/>
                    <a:pt x="101014" y="90317"/>
                  </a:cubicBezTo>
                  <a:lnTo>
                    <a:pt x="101014" y="33167"/>
                  </a:lnTo>
                  <a:cubicBezTo>
                    <a:pt x="101014" y="28957"/>
                    <a:pt x="97587" y="25547"/>
                    <a:pt x="93392" y="25547"/>
                  </a:cubicBezTo>
                  <a:cubicBezTo>
                    <a:pt x="89201" y="25547"/>
                    <a:pt x="85773" y="28957"/>
                    <a:pt x="85773" y="33167"/>
                  </a:cubicBezTo>
                  <a:lnTo>
                    <a:pt x="85773" y="73172"/>
                  </a:lnTo>
                  <a:cubicBezTo>
                    <a:pt x="85773" y="74591"/>
                    <a:pt x="84629" y="75744"/>
                    <a:pt x="83202" y="75744"/>
                  </a:cubicBezTo>
                  <a:cubicBezTo>
                    <a:pt x="81774" y="75744"/>
                    <a:pt x="80630" y="74591"/>
                    <a:pt x="80630" y="73172"/>
                  </a:cubicBezTo>
                  <a:lnTo>
                    <a:pt x="80630" y="18784"/>
                  </a:lnTo>
                  <a:cubicBezTo>
                    <a:pt x="80630" y="14574"/>
                    <a:pt x="77202" y="11164"/>
                    <a:pt x="73011" y="11164"/>
                  </a:cubicBezTo>
                  <a:cubicBezTo>
                    <a:pt x="68821" y="11164"/>
                    <a:pt x="65389" y="14574"/>
                    <a:pt x="65389" y="18784"/>
                  </a:cubicBezTo>
                  <a:lnTo>
                    <a:pt x="65389" y="73267"/>
                  </a:lnTo>
                  <a:cubicBezTo>
                    <a:pt x="65389" y="74686"/>
                    <a:pt x="64249" y="75839"/>
                    <a:pt x="62817" y="75839"/>
                  </a:cubicBezTo>
                  <a:cubicBezTo>
                    <a:pt x="61389" y="75839"/>
                    <a:pt x="60245" y="74686"/>
                    <a:pt x="60245" y="73267"/>
                  </a:cubicBezTo>
                  <a:lnTo>
                    <a:pt x="60245" y="6592"/>
                  </a:lnTo>
                  <a:cubicBezTo>
                    <a:pt x="59770" y="2411"/>
                    <a:pt x="55961" y="-599"/>
                    <a:pt x="51864" y="-132"/>
                  </a:cubicBezTo>
                  <a:cubicBezTo>
                    <a:pt x="48246" y="268"/>
                    <a:pt x="45483" y="3059"/>
                    <a:pt x="45102" y="6592"/>
                  </a:cubicBezTo>
                  <a:lnTo>
                    <a:pt x="45102" y="73267"/>
                  </a:lnTo>
                  <a:cubicBezTo>
                    <a:pt x="45102" y="74686"/>
                    <a:pt x="43957" y="75839"/>
                    <a:pt x="42530" y="75839"/>
                  </a:cubicBezTo>
                  <a:cubicBezTo>
                    <a:pt x="41102" y="75839"/>
                    <a:pt x="39958" y="74686"/>
                    <a:pt x="39958" y="73267"/>
                  </a:cubicBezTo>
                  <a:lnTo>
                    <a:pt x="39958" y="19451"/>
                  </a:lnTo>
                  <a:cubicBezTo>
                    <a:pt x="39958" y="15241"/>
                    <a:pt x="36530" y="11831"/>
                    <a:pt x="32339" y="11831"/>
                  </a:cubicBezTo>
                  <a:cubicBezTo>
                    <a:pt x="28149" y="11831"/>
                    <a:pt x="24717" y="15241"/>
                    <a:pt x="24717" y="19451"/>
                  </a:cubicBezTo>
                  <a:lnTo>
                    <a:pt x="24717" y="90222"/>
                  </a:lnTo>
                  <a:cubicBezTo>
                    <a:pt x="24717" y="93270"/>
                    <a:pt x="25768" y="93460"/>
                    <a:pt x="28530" y="96223"/>
                  </a:cubicBezTo>
                  <a:cubicBezTo>
                    <a:pt x="45576" y="93746"/>
                    <a:pt x="55864" y="98604"/>
                    <a:pt x="61487" y="115273"/>
                  </a:cubicBezTo>
                  <a:cubicBezTo>
                    <a:pt x="61961" y="116587"/>
                    <a:pt x="61198" y="118016"/>
                    <a:pt x="59961" y="118463"/>
                  </a:cubicBezTo>
                  <a:cubicBezTo>
                    <a:pt x="58626" y="118911"/>
                    <a:pt x="57198" y="118206"/>
                    <a:pt x="56724" y="116892"/>
                  </a:cubicBezTo>
                  <a:cubicBezTo>
                    <a:pt x="48436" y="91841"/>
                    <a:pt x="29479" y="104033"/>
                    <a:pt x="25958" y="100509"/>
                  </a:cubicBezTo>
                  <a:cubicBezTo>
                    <a:pt x="19861" y="94603"/>
                    <a:pt x="14052" y="86983"/>
                    <a:pt x="4811" y="86983"/>
                  </a:cubicBezTo>
                </a:path>
              </a:pathLst>
            </a:custGeom>
            <a:solidFill>
              <a:srgbClr val="336933"/>
            </a:solidFill>
            <a:ln w="9525" cap="flat">
              <a:noFill/>
              <a:prstDash val="solid"/>
              <a:miter/>
            </a:ln>
          </p:spPr>
          <p:txBody>
            <a:bodyPr rtlCol="0" anchor="ctr"/>
            <a:lstStyle/>
            <a:p>
              <a:endParaRPr lang="en-US"/>
            </a:p>
          </p:txBody>
        </p:sp>
        <p:sp>
          <p:nvSpPr>
            <p:cNvPr id="1004" name="Freeform: Shape 1003">
              <a:extLst>
                <a:ext uri="{FF2B5EF4-FFF2-40B4-BE49-F238E27FC236}">
                  <a16:creationId xmlns:a16="http://schemas.microsoft.com/office/drawing/2014/main" id="{444A041C-DB7F-4087-9DAC-B1BB5CF51572}"/>
                </a:ext>
              </a:extLst>
            </p:cNvPr>
            <p:cNvSpPr/>
            <p:nvPr/>
          </p:nvSpPr>
          <p:spPr>
            <a:xfrm>
              <a:off x="17100614" y="1782603"/>
              <a:ext cx="274890" cy="274891"/>
            </a:xfrm>
            <a:custGeom>
              <a:avLst/>
              <a:gdLst>
                <a:gd name="connsiteX0" fmla="*/ 269413 w 274890"/>
                <a:gd name="connsiteY0" fmla="*/ 137266 h 274891"/>
                <a:gd name="connsiteX1" fmla="*/ 131966 w 274890"/>
                <a:gd name="connsiteY1" fmla="*/ 274711 h 274891"/>
                <a:gd name="connsiteX2" fmla="*/ -5477 w 274890"/>
                <a:gd name="connsiteY2" fmla="*/ 137266 h 274891"/>
                <a:gd name="connsiteX3" fmla="*/ 131966 w 274890"/>
                <a:gd name="connsiteY3" fmla="*/ -180 h 274891"/>
                <a:gd name="connsiteX4" fmla="*/ 269413 w 274890"/>
                <a:gd name="connsiteY4" fmla="*/ 137266 h 274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890" h="274891">
                  <a:moveTo>
                    <a:pt x="269413" y="137266"/>
                  </a:moveTo>
                  <a:cubicBezTo>
                    <a:pt x="269413" y="213170"/>
                    <a:pt x="207882" y="274711"/>
                    <a:pt x="131966" y="274711"/>
                  </a:cubicBezTo>
                  <a:cubicBezTo>
                    <a:pt x="56054" y="274711"/>
                    <a:pt x="-5477" y="213170"/>
                    <a:pt x="-5477" y="137266"/>
                  </a:cubicBezTo>
                  <a:cubicBezTo>
                    <a:pt x="-5477" y="61361"/>
                    <a:pt x="56054" y="-180"/>
                    <a:pt x="131966" y="-180"/>
                  </a:cubicBezTo>
                  <a:cubicBezTo>
                    <a:pt x="207882" y="-180"/>
                    <a:pt x="269413" y="61361"/>
                    <a:pt x="269413" y="137266"/>
                  </a:cubicBezTo>
                  <a:close/>
                </a:path>
              </a:pathLst>
            </a:custGeom>
            <a:noFill/>
            <a:ln w="23813" cap="flat">
              <a:solidFill>
                <a:srgbClr val="336933"/>
              </a:solidFill>
              <a:prstDash val="solid"/>
              <a:miter/>
            </a:ln>
          </p:spPr>
          <p:txBody>
            <a:bodyPr rtlCol="0" anchor="ctr"/>
            <a:lstStyle/>
            <a:p>
              <a:endParaRPr lang="en-US"/>
            </a:p>
          </p:txBody>
        </p:sp>
        <p:sp>
          <p:nvSpPr>
            <p:cNvPr id="1005" name="Freeform: Shape 1004">
              <a:extLst>
                <a:ext uri="{FF2B5EF4-FFF2-40B4-BE49-F238E27FC236}">
                  <a16:creationId xmlns:a16="http://schemas.microsoft.com/office/drawing/2014/main" id="{A05ED579-FC45-4FD1-9DE8-B6229A10441C}"/>
                </a:ext>
              </a:extLst>
            </p:cNvPr>
            <p:cNvSpPr/>
            <p:nvPr/>
          </p:nvSpPr>
          <p:spPr>
            <a:xfrm>
              <a:off x="17087469" y="2169890"/>
              <a:ext cx="274891" cy="274891"/>
            </a:xfrm>
            <a:custGeom>
              <a:avLst/>
              <a:gdLst>
                <a:gd name="connsiteX0" fmla="*/ 274892 w 274891"/>
                <a:gd name="connsiteY0" fmla="*/ 137446 h 274891"/>
                <a:gd name="connsiteX1" fmla="*/ 137446 w 274891"/>
                <a:gd name="connsiteY1" fmla="*/ 274891 h 274891"/>
                <a:gd name="connsiteX2" fmla="*/ 0 w 274891"/>
                <a:gd name="connsiteY2" fmla="*/ 137446 h 274891"/>
                <a:gd name="connsiteX3" fmla="*/ 137446 w 274891"/>
                <a:gd name="connsiteY3" fmla="*/ 0 h 274891"/>
                <a:gd name="connsiteX4" fmla="*/ 274892 w 274891"/>
                <a:gd name="connsiteY4" fmla="*/ 137446 h 274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891" h="274891">
                  <a:moveTo>
                    <a:pt x="274892" y="137446"/>
                  </a:moveTo>
                  <a:cubicBezTo>
                    <a:pt x="274892" y="213355"/>
                    <a:pt x="213355" y="274891"/>
                    <a:pt x="137446" y="274891"/>
                  </a:cubicBezTo>
                  <a:cubicBezTo>
                    <a:pt x="61537" y="274891"/>
                    <a:pt x="0" y="213355"/>
                    <a:pt x="0" y="137446"/>
                  </a:cubicBezTo>
                  <a:cubicBezTo>
                    <a:pt x="0" y="61537"/>
                    <a:pt x="61537" y="0"/>
                    <a:pt x="137446" y="0"/>
                  </a:cubicBezTo>
                  <a:cubicBezTo>
                    <a:pt x="213355" y="0"/>
                    <a:pt x="274892" y="61537"/>
                    <a:pt x="274892" y="137446"/>
                  </a:cubicBezTo>
                  <a:close/>
                </a:path>
              </a:pathLst>
            </a:custGeom>
            <a:noFill/>
            <a:ln w="25241" cap="flat">
              <a:solidFill>
                <a:srgbClr val="679A41"/>
              </a:solidFill>
              <a:prstDash val="solid"/>
              <a:miter/>
            </a:ln>
          </p:spPr>
          <p:txBody>
            <a:bodyPr rtlCol="0" anchor="ctr"/>
            <a:lstStyle/>
            <a:p>
              <a:endParaRPr lang="en-US"/>
            </a:p>
          </p:txBody>
        </p:sp>
        <p:sp>
          <p:nvSpPr>
            <p:cNvPr id="1006" name="Freeform: Shape 1005">
              <a:extLst>
                <a:ext uri="{FF2B5EF4-FFF2-40B4-BE49-F238E27FC236}">
                  <a16:creationId xmlns:a16="http://schemas.microsoft.com/office/drawing/2014/main" id="{499DDFE7-4750-4D36-AEE8-08654CED9DDE}"/>
                </a:ext>
              </a:extLst>
            </p:cNvPr>
            <p:cNvSpPr/>
            <p:nvPr/>
          </p:nvSpPr>
          <p:spPr>
            <a:xfrm>
              <a:off x="17092993" y="2250757"/>
              <a:ext cx="245363" cy="124110"/>
            </a:xfrm>
            <a:custGeom>
              <a:avLst/>
              <a:gdLst>
                <a:gd name="connsiteX0" fmla="*/ 0 w 245363"/>
                <a:gd name="connsiteY0" fmla="*/ 0 h 124110"/>
                <a:gd name="connsiteX1" fmla="*/ 245364 w 245363"/>
                <a:gd name="connsiteY1" fmla="*/ 124111 h 124110"/>
              </a:gdLst>
              <a:ahLst/>
              <a:cxnLst>
                <a:cxn ang="0">
                  <a:pos x="connsiteX0" y="connsiteY0"/>
                </a:cxn>
                <a:cxn ang="0">
                  <a:pos x="connsiteX1" y="connsiteY1"/>
                </a:cxn>
              </a:cxnLst>
              <a:rect l="l" t="t" r="r" b="b"/>
              <a:pathLst>
                <a:path w="245363" h="124110">
                  <a:moveTo>
                    <a:pt x="0" y="0"/>
                  </a:moveTo>
                  <a:lnTo>
                    <a:pt x="245364" y="124111"/>
                  </a:lnTo>
                </a:path>
              </a:pathLst>
            </a:custGeom>
            <a:ln w="25241" cap="flat">
              <a:solidFill>
                <a:srgbClr val="679A41"/>
              </a:solidFill>
              <a:prstDash val="solid"/>
              <a:miter/>
            </a:ln>
          </p:spPr>
          <p:txBody>
            <a:bodyPr rtlCol="0" anchor="ctr"/>
            <a:lstStyle/>
            <a:p>
              <a:endParaRPr lang="en-US"/>
            </a:p>
          </p:txBody>
        </p:sp>
        <p:sp>
          <p:nvSpPr>
            <p:cNvPr id="1007" name="Freeform: Shape 1006">
              <a:extLst>
                <a:ext uri="{FF2B5EF4-FFF2-40B4-BE49-F238E27FC236}">
                  <a16:creationId xmlns:a16="http://schemas.microsoft.com/office/drawing/2014/main" id="{E02ABC39-6040-4AB5-A6FC-105AD5B6C32A}"/>
                </a:ext>
              </a:extLst>
            </p:cNvPr>
            <p:cNvSpPr/>
            <p:nvPr/>
          </p:nvSpPr>
          <p:spPr>
            <a:xfrm>
              <a:off x="17167861" y="2616327"/>
              <a:ext cx="119496" cy="185451"/>
            </a:xfrm>
            <a:custGeom>
              <a:avLst/>
              <a:gdLst>
                <a:gd name="connsiteX0" fmla="*/ 102061 w 119496"/>
                <a:gd name="connsiteY0" fmla="*/ 148029 h 185451"/>
                <a:gd name="connsiteX1" fmla="*/ 68054 w 119496"/>
                <a:gd name="connsiteY1" fmla="*/ 163364 h 185451"/>
                <a:gd name="connsiteX2" fmla="*/ 68054 w 119496"/>
                <a:gd name="connsiteY2" fmla="*/ 185272 h 185451"/>
                <a:gd name="connsiteX3" fmla="*/ 44432 w 119496"/>
                <a:gd name="connsiteY3" fmla="*/ 185272 h 185451"/>
                <a:gd name="connsiteX4" fmla="*/ 44432 w 119496"/>
                <a:gd name="connsiteY4" fmla="*/ 164126 h 185451"/>
                <a:gd name="connsiteX5" fmla="*/ 16429 w 119496"/>
                <a:gd name="connsiteY5" fmla="*/ 159078 h 185451"/>
                <a:gd name="connsiteX6" fmla="*/ -5477 w 119496"/>
                <a:gd name="connsiteY6" fmla="*/ 149553 h 185451"/>
                <a:gd name="connsiteX7" fmla="*/ 7285 w 119496"/>
                <a:gd name="connsiteY7" fmla="*/ 120978 h 185451"/>
                <a:gd name="connsiteX8" fmla="*/ 52910 w 119496"/>
                <a:gd name="connsiteY8" fmla="*/ 134599 h 185451"/>
                <a:gd name="connsiteX9" fmla="*/ 75388 w 119496"/>
                <a:gd name="connsiteY9" fmla="*/ 123359 h 185451"/>
                <a:gd name="connsiteX10" fmla="*/ 69007 w 119496"/>
                <a:gd name="connsiteY10" fmla="*/ 114596 h 185451"/>
                <a:gd name="connsiteX11" fmla="*/ 48339 w 119496"/>
                <a:gd name="connsiteY11" fmla="*/ 108596 h 185451"/>
                <a:gd name="connsiteX12" fmla="*/ 22335 w 119496"/>
                <a:gd name="connsiteY12" fmla="*/ 101357 h 185451"/>
                <a:gd name="connsiteX13" fmla="*/ 4332 w 119496"/>
                <a:gd name="connsiteY13" fmla="*/ 89069 h 185451"/>
                <a:gd name="connsiteX14" fmla="*/ -3096 w 119496"/>
                <a:gd name="connsiteY14" fmla="*/ 66209 h 185451"/>
                <a:gd name="connsiteX15" fmla="*/ 9094 w 119496"/>
                <a:gd name="connsiteY15" fmla="*/ 37063 h 185451"/>
                <a:gd name="connsiteX16" fmla="*/ 44432 w 119496"/>
                <a:gd name="connsiteY16" fmla="*/ 22204 h 185451"/>
                <a:gd name="connsiteX17" fmla="*/ 44432 w 119496"/>
                <a:gd name="connsiteY17" fmla="*/ -180 h 185451"/>
                <a:gd name="connsiteX18" fmla="*/ 68054 w 119496"/>
                <a:gd name="connsiteY18" fmla="*/ -180 h 185451"/>
                <a:gd name="connsiteX19" fmla="*/ 68054 w 119496"/>
                <a:gd name="connsiteY19" fmla="*/ 21156 h 185451"/>
                <a:gd name="connsiteX20" fmla="*/ 89676 w 119496"/>
                <a:gd name="connsiteY20" fmla="*/ 25061 h 185451"/>
                <a:gd name="connsiteX21" fmla="*/ 108060 w 119496"/>
                <a:gd name="connsiteY21" fmla="*/ 32776 h 185451"/>
                <a:gd name="connsiteX22" fmla="*/ 96057 w 119496"/>
                <a:gd name="connsiteY22" fmla="*/ 61351 h 185451"/>
                <a:gd name="connsiteX23" fmla="*/ 57957 w 119496"/>
                <a:gd name="connsiteY23" fmla="*/ 50779 h 185451"/>
                <a:gd name="connsiteX24" fmla="*/ 40906 w 119496"/>
                <a:gd name="connsiteY24" fmla="*/ 54208 h 185451"/>
                <a:gd name="connsiteX25" fmla="*/ 35670 w 119496"/>
                <a:gd name="connsiteY25" fmla="*/ 63161 h 185451"/>
                <a:gd name="connsiteX26" fmla="*/ 41958 w 119496"/>
                <a:gd name="connsiteY26" fmla="*/ 71448 h 185451"/>
                <a:gd name="connsiteX27" fmla="*/ 62245 w 119496"/>
                <a:gd name="connsiteY27" fmla="*/ 77163 h 185451"/>
                <a:gd name="connsiteX28" fmla="*/ 88341 w 119496"/>
                <a:gd name="connsiteY28" fmla="*/ 84402 h 185451"/>
                <a:gd name="connsiteX29" fmla="*/ 106344 w 119496"/>
                <a:gd name="connsiteY29" fmla="*/ 96594 h 185451"/>
                <a:gd name="connsiteX30" fmla="*/ 113967 w 119496"/>
                <a:gd name="connsiteY30" fmla="*/ 119359 h 185451"/>
                <a:gd name="connsiteX31" fmla="*/ 102061 w 119496"/>
                <a:gd name="connsiteY31" fmla="*/ 148029 h 185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19496" h="185451">
                  <a:moveTo>
                    <a:pt x="102061" y="148029"/>
                  </a:moveTo>
                  <a:cubicBezTo>
                    <a:pt x="92722" y="156725"/>
                    <a:pt x="80723" y="162107"/>
                    <a:pt x="68054" y="163364"/>
                  </a:cubicBezTo>
                  <a:lnTo>
                    <a:pt x="68054" y="185272"/>
                  </a:lnTo>
                  <a:lnTo>
                    <a:pt x="44432" y="185272"/>
                  </a:lnTo>
                  <a:lnTo>
                    <a:pt x="44432" y="164126"/>
                  </a:lnTo>
                  <a:cubicBezTo>
                    <a:pt x="34907" y="163564"/>
                    <a:pt x="25572" y="161869"/>
                    <a:pt x="16429" y="159078"/>
                  </a:cubicBezTo>
                  <a:cubicBezTo>
                    <a:pt x="8713" y="157002"/>
                    <a:pt x="1286" y="153792"/>
                    <a:pt x="-5477" y="149553"/>
                  </a:cubicBezTo>
                  <a:lnTo>
                    <a:pt x="7285" y="120978"/>
                  </a:lnTo>
                  <a:cubicBezTo>
                    <a:pt x="20908" y="129684"/>
                    <a:pt x="36716" y="134408"/>
                    <a:pt x="52910" y="134599"/>
                  </a:cubicBezTo>
                  <a:cubicBezTo>
                    <a:pt x="67863" y="134599"/>
                    <a:pt x="75388" y="130884"/>
                    <a:pt x="75388" y="123359"/>
                  </a:cubicBezTo>
                  <a:cubicBezTo>
                    <a:pt x="75295" y="119397"/>
                    <a:pt x="72723" y="115901"/>
                    <a:pt x="69007" y="114596"/>
                  </a:cubicBezTo>
                  <a:cubicBezTo>
                    <a:pt x="62338" y="111967"/>
                    <a:pt x="55385" y="109957"/>
                    <a:pt x="48339" y="108596"/>
                  </a:cubicBezTo>
                  <a:cubicBezTo>
                    <a:pt x="39479" y="106814"/>
                    <a:pt x="30809" y="104395"/>
                    <a:pt x="22335" y="101357"/>
                  </a:cubicBezTo>
                  <a:cubicBezTo>
                    <a:pt x="15382" y="98842"/>
                    <a:pt x="9192" y="94613"/>
                    <a:pt x="4332" y="89069"/>
                  </a:cubicBezTo>
                  <a:cubicBezTo>
                    <a:pt x="-905" y="82640"/>
                    <a:pt x="-3575" y="74486"/>
                    <a:pt x="-3096" y="66209"/>
                  </a:cubicBezTo>
                  <a:cubicBezTo>
                    <a:pt x="-3193" y="55227"/>
                    <a:pt x="1188" y="44683"/>
                    <a:pt x="9094" y="37063"/>
                  </a:cubicBezTo>
                  <a:cubicBezTo>
                    <a:pt x="18903" y="28300"/>
                    <a:pt x="31288" y="23071"/>
                    <a:pt x="44432" y="22204"/>
                  </a:cubicBezTo>
                  <a:lnTo>
                    <a:pt x="44432" y="-180"/>
                  </a:lnTo>
                  <a:lnTo>
                    <a:pt x="68054" y="-180"/>
                  </a:lnTo>
                  <a:lnTo>
                    <a:pt x="68054" y="21156"/>
                  </a:lnTo>
                  <a:cubicBezTo>
                    <a:pt x="75388" y="21804"/>
                    <a:pt x="82629" y="23109"/>
                    <a:pt x="89676" y="25061"/>
                  </a:cubicBezTo>
                  <a:cubicBezTo>
                    <a:pt x="96057" y="26861"/>
                    <a:pt x="102247" y="29452"/>
                    <a:pt x="108060" y="32776"/>
                  </a:cubicBezTo>
                  <a:lnTo>
                    <a:pt x="96057" y="61351"/>
                  </a:lnTo>
                  <a:cubicBezTo>
                    <a:pt x="84439" y="54722"/>
                    <a:pt x="71291" y="51093"/>
                    <a:pt x="57957" y="50779"/>
                  </a:cubicBezTo>
                  <a:cubicBezTo>
                    <a:pt x="52055" y="50360"/>
                    <a:pt x="46148" y="51541"/>
                    <a:pt x="40906" y="54208"/>
                  </a:cubicBezTo>
                  <a:cubicBezTo>
                    <a:pt x="37669" y="56027"/>
                    <a:pt x="35670" y="59447"/>
                    <a:pt x="35670" y="63161"/>
                  </a:cubicBezTo>
                  <a:cubicBezTo>
                    <a:pt x="35763" y="66990"/>
                    <a:pt x="38241" y="70334"/>
                    <a:pt x="41958" y="71448"/>
                  </a:cubicBezTo>
                  <a:cubicBezTo>
                    <a:pt x="48529" y="73953"/>
                    <a:pt x="55292" y="75868"/>
                    <a:pt x="62245" y="77163"/>
                  </a:cubicBezTo>
                  <a:cubicBezTo>
                    <a:pt x="71105" y="78954"/>
                    <a:pt x="79867" y="81373"/>
                    <a:pt x="88341" y="84402"/>
                  </a:cubicBezTo>
                  <a:cubicBezTo>
                    <a:pt x="95294" y="86917"/>
                    <a:pt x="101489" y="91108"/>
                    <a:pt x="106344" y="96594"/>
                  </a:cubicBezTo>
                  <a:cubicBezTo>
                    <a:pt x="111679" y="102938"/>
                    <a:pt x="114441" y="111082"/>
                    <a:pt x="113967" y="119359"/>
                  </a:cubicBezTo>
                  <a:cubicBezTo>
                    <a:pt x="114153" y="130151"/>
                    <a:pt x="109870" y="140533"/>
                    <a:pt x="102061" y="148029"/>
                  </a:cubicBezTo>
                  <a:close/>
                </a:path>
              </a:pathLst>
            </a:custGeom>
            <a:solidFill>
              <a:srgbClr val="679A41"/>
            </a:solidFill>
            <a:ln w="9525" cap="flat">
              <a:noFill/>
              <a:prstDash val="solid"/>
              <a:miter/>
            </a:ln>
          </p:spPr>
          <p:txBody>
            <a:bodyPr rtlCol="0" anchor="ctr"/>
            <a:lstStyle/>
            <a:p>
              <a:endParaRPr lang="en-US"/>
            </a:p>
          </p:txBody>
        </p:sp>
        <p:sp>
          <p:nvSpPr>
            <p:cNvPr id="1008" name="Freeform: Shape 1007">
              <a:extLst>
                <a:ext uri="{FF2B5EF4-FFF2-40B4-BE49-F238E27FC236}">
                  <a16:creationId xmlns:a16="http://schemas.microsoft.com/office/drawing/2014/main" id="{32E653F2-2B79-43EC-95F7-533DC1A46CA1}"/>
                </a:ext>
              </a:extLst>
            </p:cNvPr>
            <p:cNvSpPr/>
            <p:nvPr/>
          </p:nvSpPr>
          <p:spPr>
            <a:xfrm>
              <a:off x="17087469" y="2564225"/>
              <a:ext cx="274891" cy="274891"/>
            </a:xfrm>
            <a:custGeom>
              <a:avLst/>
              <a:gdLst>
                <a:gd name="connsiteX0" fmla="*/ 274892 w 274891"/>
                <a:gd name="connsiteY0" fmla="*/ 137446 h 274891"/>
                <a:gd name="connsiteX1" fmla="*/ 137446 w 274891"/>
                <a:gd name="connsiteY1" fmla="*/ 274891 h 274891"/>
                <a:gd name="connsiteX2" fmla="*/ 0 w 274891"/>
                <a:gd name="connsiteY2" fmla="*/ 137446 h 274891"/>
                <a:gd name="connsiteX3" fmla="*/ 137446 w 274891"/>
                <a:gd name="connsiteY3" fmla="*/ 0 h 274891"/>
                <a:gd name="connsiteX4" fmla="*/ 274892 w 274891"/>
                <a:gd name="connsiteY4" fmla="*/ 137446 h 274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891" h="274891">
                  <a:moveTo>
                    <a:pt x="274892" y="137446"/>
                  </a:moveTo>
                  <a:cubicBezTo>
                    <a:pt x="274892" y="213355"/>
                    <a:pt x="213355" y="274891"/>
                    <a:pt x="137446" y="274891"/>
                  </a:cubicBezTo>
                  <a:cubicBezTo>
                    <a:pt x="61537" y="274891"/>
                    <a:pt x="0" y="213355"/>
                    <a:pt x="0" y="137446"/>
                  </a:cubicBezTo>
                  <a:cubicBezTo>
                    <a:pt x="0" y="61536"/>
                    <a:pt x="61537" y="0"/>
                    <a:pt x="137446" y="0"/>
                  </a:cubicBezTo>
                  <a:cubicBezTo>
                    <a:pt x="213355" y="0"/>
                    <a:pt x="274892" y="61536"/>
                    <a:pt x="274892" y="137446"/>
                  </a:cubicBezTo>
                  <a:close/>
                </a:path>
              </a:pathLst>
            </a:custGeom>
            <a:noFill/>
            <a:ln w="24765" cap="flat">
              <a:solidFill>
                <a:srgbClr val="336933"/>
              </a:solidFill>
              <a:prstDash val="solid"/>
              <a:miter/>
            </a:ln>
          </p:spPr>
          <p:txBody>
            <a:bodyPr rtlCol="0" anchor="ctr"/>
            <a:lstStyle/>
            <a:p>
              <a:endParaRPr lang="en-US"/>
            </a:p>
          </p:txBody>
        </p:sp>
        <p:sp>
          <p:nvSpPr>
            <p:cNvPr id="1009" name="Freeform: Shape 1008">
              <a:extLst>
                <a:ext uri="{FF2B5EF4-FFF2-40B4-BE49-F238E27FC236}">
                  <a16:creationId xmlns:a16="http://schemas.microsoft.com/office/drawing/2014/main" id="{F2C7F7C7-B852-40C4-9166-BBB2CBB8F8BC}"/>
                </a:ext>
              </a:extLst>
            </p:cNvPr>
            <p:cNvSpPr/>
            <p:nvPr/>
          </p:nvSpPr>
          <p:spPr>
            <a:xfrm>
              <a:off x="17092993" y="2645092"/>
              <a:ext cx="245363" cy="124015"/>
            </a:xfrm>
            <a:custGeom>
              <a:avLst/>
              <a:gdLst>
                <a:gd name="connsiteX0" fmla="*/ 0 w 245363"/>
                <a:gd name="connsiteY0" fmla="*/ 0 h 124015"/>
                <a:gd name="connsiteX1" fmla="*/ 245364 w 245363"/>
                <a:gd name="connsiteY1" fmla="*/ 124016 h 124015"/>
              </a:gdLst>
              <a:ahLst/>
              <a:cxnLst>
                <a:cxn ang="0">
                  <a:pos x="connsiteX0" y="connsiteY0"/>
                </a:cxn>
                <a:cxn ang="0">
                  <a:pos x="connsiteX1" y="connsiteY1"/>
                </a:cxn>
              </a:cxnLst>
              <a:rect l="l" t="t" r="r" b="b"/>
              <a:pathLst>
                <a:path w="245363" h="124015">
                  <a:moveTo>
                    <a:pt x="0" y="0"/>
                  </a:moveTo>
                  <a:lnTo>
                    <a:pt x="245364" y="124016"/>
                  </a:lnTo>
                </a:path>
              </a:pathLst>
            </a:custGeom>
            <a:ln w="24765" cap="flat">
              <a:solidFill>
                <a:srgbClr val="336933"/>
              </a:solidFill>
              <a:prstDash val="solid"/>
              <a:miter/>
            </a:ln>
          </p:spPr>
          <p:txBody>
            <a:bodyPr rtlCol="0" anchor="ctr"/>
            <a:lstStyle/>
            <a:p>
              <a:endParaRPr lang="en-US"/>
            </a:p>
          </p:txBody>
        </p:sp>
      </p:grpSp>
      <p:grpSp>
        <p:nvGrpSpPr>
          <p:cNvPr id="1010" name="Group 1009">
            <a:extLst>
              <a:ext uri="{FF2B5EF4-FFF2-40B4-BE49-F238E27FC236}">
                <a16:creationId xmlns:a16="http://schemas.microsoft.com/office/drawing/2014/main" id="{A3A98231-ADA8-4E62-9BC4-1A80CD6A8FEB}"/>
              </a:ext>
            </a:extLst>
          </p:cNvPr>
          <p:cNvGrpSpPr/>
          <p:nvPr/>
        </p:nvGrpSpPr>
        <p:grpSpPr>
          <a:xfrm>
            <a:off x="587807" y="1552656"/>
            <a:ext cx="4341561" cy="3998909"/>
            <a:chOff x="834873" y="1931141"/>
            <a:chExt cx="4341561" cy="3998909"/>
          </a:xfrm>
        </p:grpSpPr>
        <p:grpSp>
          <p:nvGrpSpPr>
            <p:cNvPr id="1011" name="Group 1010">
              <a:extLst>
                <a:ext uri="{FF2B5EF4-FFF2-40B4-BE49-F238E27FC236}">
                  <a16:creationId xmlns:a16="http://schemas.microsoft.com/office/drawing/2014/main" id="{1D6B936F-A251-4ACB-B713-7624CFFDAD98}"/>
                </a:ext>
              </a:extLst>
            </p:cNvPr>
            <p:cNvGrpSpPr/>
            <p:nvPr/>
          </p:nvGrpSpPr>
          <p:grpSpPr>
            <a:xfrm>
              <a:off x="896599" y="1950947"/>
              <a:ext cx="4279835" cy="3979103"/>
              <a:chOff x="896599" y="2264779"/>
              <a:chExt cx="5199401" cy="3979103"/>
            </a:xfrm>
          </p:grpSpPr>
          <p:grpSp>
            <p:nvGrpSpPr>
              <p:cNvPr id="1013" name="Group 1012">
                <a:extLst>
                  <a:ext uri="{FF2B5EF4-FFF2-40B4-BE49-F238E27FC236}">
                    <a16:creationId xmlns:a16="http://schemas.microsoft.com/office/drawing/2014/main" id="{1E8449E3-23E7-4D30-9C44-ADC39F8DBF91}"/>
                  </a:ext>
                </a:extLst>
              </p:cNvPr>
              <p:cNvGrpSpPr/>
              <p:nvPr/>
            </p:nvGrpSpPr>
            <p:grpSpPr>
              <a:xfrm>
                <a:off x="1824764" y="2264779"/>
                <a:ext cx="3700496" cy="883138"/>
                <a:chOff x="1798254" y="1549556"/>
                <a:chExt cx="3700496" cy="883138"/>
              </a:xfrm>
            </p:grpSpPr>
            <p:sp>
              <p:nvSpPr>
                <p:cNvPr id="1015" name="Rectangle 1014">
                  <a:extLst>
                    <a:ext uri="{FF2B5EF4-FFF2-40B4-BE49-F238E27FC236}">
                      <a16:creationId xmlns:a16="http://schemas.microsoft.com/office/drawing/2014/main" id="{D900B129-F4DB-41AE-A943-1A17C976BA9B}"/>
                    </a:ext>
                  </a:extLst>
                </p:cNvPr>
                <p:cNvSpPr/>
                <p:nvPr/>
              </p:nvSpPr>
              <p:spPr>
                <a:xfrm>
                  <a:off x="1798254" y="1549556"/>
                  <a:ext cx="3700496" cy="646331"/>
                </a:xfrm>
                <a:prstGeom prst="rect">
                  <a:avLst/>
                </a:prstGeom>
                <a:noFill/>
              </p:spPr>
              <p:txBody>
                <a:bodyPr wrap="none" lIns="91440" tIns="45720" rIns="91440" bIns="45720">
                  <a:spAutoFit/>
                </a:bodyPr>
                <a:lstStyle/>
                <a:p>
                  <a:pPr algn="ctr"/>
                  <a:r>
                    <a:rPr lang="en-US" sz="3600" b="0" cap="none" spc="0">
                      <a:ln w="0"/>
                      <a:solidFill>
                        <a:srgbClr val="002060"/>
                      </a:solidFill>
                      <a:latin typeface="Montserrat" panose="00000500000000000000" pitchFamily="50" charset="0"/>
                    </a:rPr>
                    <a:t>OKLAHOMA</a:t>
                  </a:r>
                </a:p>
              </p:txBody>
            </p:sp>
            <p:sp>
              <p:nvSpPr>
                <p:cNvPr id="1016" name="Rectangle 1015">
                  <a:extLst>
                    <a:ext uri="{FF2B5EF4-FFF2-40B4-BE49-F238E27FC236}">
                      <a16:creationId xmlns:a16="http://schemas.microsoft.com/office/drawing/2014/main" id="{ECF67425-8D56-412D-90B0-132D97B92815}"/>
                    </a:ext>
                  </a:extLst>
                </p:cNvPr>
                <p:cNvSpPr/>
                <p:nvPr/>
              </p:nvSpPr>
              <p:spPr>
                <a:xfrm>
                  <a:off x="1813626" y="2032584"/>
                  <a:ext cx="3311012" cy="400110"/>
                </a:xfrm>
                <a:prstGeom prst="rect">
                  <a:avLst/>
                </a:prstGeom>
                <a:noFill/>
              </p:spPr>
              <p:txBody>
                <a:bodyPr wrap="none" lIns="91440" tIns="45720" rIns="91440" bIns="45720">
                  <a:spAutoFit/>
                </a:bodyPr>
                <a:lstStyle/>
                <a:p>
                  <a:pPr algn="ctr"/>
                  <a:r>
                    <a:rPr lang="en-US" sz="2000" b="0" cap="none" spc="0">
                      <a:ln w="0"/>
                      <a:solidFill>
                        <a:srgbClr val="002060"/>
                      </a:solidFill>
                      <a:latin typeface="Montserrat" panose="00000500000000000000" pitchFamily="50" charset="0"/>
                    </a:rPr>
                    <a:t>Offender Screening</a:t>
                  </a:r>
                </a:p>
              </p:txBody>
            </p:sp>
          </p:grpSp>
          <p:sp>
            <p:nvSpPr>
              <p:cNvPr id="1014" name="Rectangle 1013">
                <a:extLst>
                  <a:ext uri="{FF2B5EF4-FFF2-40B4-BE49-F238E27FC236}">
                    <a16:creationId xmlns:a16="http://schemas.microsoft.com/office/drawing/2014/main" id="{C9A9D658-6A8C-4F54-9CC9-4B8AD9ADDF2E}"/>
                  </a:ext>
                </a:extLst>
              </p:cNvPr>
              <p:cNvSpPr/>
              <p:nvPr/>
            </p:nvSpPr>
            <p:spPr>
              <a:xfrm>
                <a:off x="896599" y="3196894"/>
                <a:ext cx="5199401" cy="3046988"/>
              </a:xfrm>
              <a:prstGeom prst="rect">
                <a:avLst/>
              </a:prstGeom>
              <a:noFill/>
            </p:spPr>
            <p:txBody>
              <a:bodyPr wrap="square" lIns="91440" tIns="45720" rIns="91440" bIns="45720">
                <a:spAutoFit/>
              </a:bodyPr>
              <a:lstStyle/>
              <a:p>
                <a:r>
                  <a:rPr lang="en-US" sz="1600" dirty="0">
                    <a:solidFill>
                      <a:srgbClr val="002060"/>
                    </a:solidFill>
                    <a:latin typeface="Montserrat" panose="00000500000000000000" pitchFamily="50" charset="0"/>
                  </a:rPr>
                  <a:t>Offender Screenings are conducted by The Oklahoma Department of risk to reoffend as well as identify substance use and mental health treatment needs. </a:t>
                </a:r>
              </a:p>
              <a:p>
                <a:endParaRPr lang="en-US" sz="1600" dirty="0">
                  <a:solidFill>
                    <a:srgbClr val="002060"/>
                  </a:solidFill>
                  <a:latin typeface="Montserrat" panose="00000500000000000000" pitchFamily="50" charset="0"/>
                </a:endParaRPr>
              </a:p>
              <a:p>
                <a:r>
                  <a:rPr lang="en-US" sz="1600" dirty="0">
                    <a:solidFill>
                      <a:srgbClr val="002060"/>
                    </a:solidFill>
                    <a:latin typeface="Montserrat" panose="00000500000000000000" pitchFamily="50" charset="0"/>
                  </a:rPr>
                  <a:t>Using validated screening instruments, referral recommendations are made for prison-alternative sentences that best meet the offenders needs and increase the likelihood of successful prison diversion.</a:t>
                </a:r>
                <a:endParaRPr lang="en-US" sz="1600" b="0" cap="none" spc="0" dirty="0">
                  <a:ln w="0"/>
                  <a:solidFill>
                    <a:srgbClr val="002060"/>
                  </a:solidFill>
                  <a:effectLst>
                    <a:outerShdw blurRad="38100" dist="19050" dir="2700000" algn="tl" rotWithShape="0">
                      <a:schemeClr val="dk1">
                        <a:alpha val="40000"/>
                      </a:schemeClr>
                    </a:outerShdw>
                  </a:effectLst>
                  <a:latin typeface="Montserrat" panose="00000500000000000000" pitchFamily="50" charset="0"/>
                </a:endParaRPr>
              </a:p>
            </p:txBody>
          </p:sp>
        </p:grpSp>
        <p:pic>
          <p:nvPicPr>
            <p:cNvPr id="1012" name="Graphic 1011" descr="Magnifying glass with solid fill">
              <a:extLst>
                <a:ext uri="{FF2B5EF4-FFF2-40B4-BE49-F238E27FC236}">
                  <a16:creationId xmlns:a16="http://schemas.microsoft.com/office/drawing/2014/main" id="{119A9BA8-DA7B-468C-8052-0E968D04B45A}"/>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flipH="1">
              <a:off x="834873" y="1931141"/>
              <a:ext cx="914400" cy="914400"/>
            </a:xfrm>
            <a:prstGeom prst="rect">
              <a:avLst/>
            </a:prstGeom>
          </p:spPr>
        </p:pic>
      </p:grpSp>
      <p:cxnSp>
        <p:nvCxnSpPr>
          <p:cNvPr id="1017" name="Straight Connector 1016">
            <a:extLst>
              <a:ext uri="{FF2B5EF4-FFF2-40B4-BE49-F238E27FC236}">
                <a16:creationId xmlns:a16="http://schemas.microsoft.com/office/drawing/2014/main" id="{D8EA05BF-F482-463F-858A-8966BBE75B04}"/>
              </a:ext>
            </a:extLst>
          </p:cNvPr>
          <p:cNvCxnSpPr>
            <a:cxnSpLocks/>
          </p:cNvCxnSpPr>
          <p:nvPr/>
        </p:nvCxnSpPr>
        <p:spPr>
          <a:xfrm>
            <a:off x="6096000" y="204788"/>
            <a:ext cx="0" cy="6448425"/>
          </a:xfrm>
          <a:prstGeom prst="line">
            <a:avLst/>
          </a:prstGeom>
          <a:ln>
            <a:solidFill>
              <a:srgbClr val="002060"/>
            </a:solidFill>
          </a:ln>
        </p:spPr>
        <p:style>
          <a:lnRef idx="1">
            <a:schemeClr val="dk1"/>
          </a:lnRef>
          <a:fillRef idx="0">
            <a:schemeClr val="dk1"/>
          </a:fillRef>
          <a:effectRef idx="0">
            <a:schemeClr val="dk1"/>
          </a:effectRef>
          <a:fontRef idx="minor">
            <a:schemeClr val="tx1"/>
          </a:fontRef>
        </p:style>
      </p:cxnSp>
    </p:spTree>
    <p:custDataLst>
      <p:tags r:id="rId1"/>
    </p:custDataLst>
    <p:extLst>
      <p:ext uri="{BB962C8B-B14F-4D97-AF65-F5344CB8AC3E}">
        <p14:creationId xmlns:p14="http://schemas.microsoft.com/office/powerpoint/2010/main" val="85665244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C9A1B614-1BC1-4AE7-88B8-2F1AF567A39C}"/>
              </a:ext>
            </a:extLst>
          </p:cNvPr>
          <p:cNvSpPr>
            <a:spLocks noGrp="1"/>
          </p:cNvSpPr>
          <p:nvPr>
            <p:ph type="sldNum" sz="quarter" idx="4"/>
          </p:nvPr>
        </p:nvSpPr>
        <p:spPr/>
        <p:txBody>
          <a:bodyPr/>
          <a:lstStyle/>
          <a:p>
            <a:pPr>
              <a:defRPr/>
            </a:pPr>
            <a:fld id="{19B51A1E-902D-48AF-9020-955120F399B6}" type="slidenum">
              <a:rPr lang="en-US" smtClean="0"/>
              <a:pPr>
                <a:defRPr/>
              </a:pPr>
              <a:t>2</a:t>
            </a:fld>
            <a:endParaRPr lang="en-US"/>
          </a:p>
        </p:txBody>
      </p:sp>
      <p:sp>
        <p:nvSpPr>
          <p:cNvPr id="5" name="Title 4">
            <a:extLst>
              <a:ext uri="{FF2B5EF4-FFF2-40B4-BE49-F238E27FC236}">
                <a16:creationId xmlns:a16="http://schemas.microsoft.com/office/drawing/2014/main" id="{8822ECFE-5463-404D-8E4D-EC29BD34284D}"/>
              </a:ext>
            </a:extLst>
          </p:cNvPr>
          <p:cNvSpPr>
            <a:spLocks noGrp="1"/>
          </p:cNvSpPr>
          <p:nvPr>
            <p:ph type="title"/>
          </p:nvPr>
        </p:nvSpPr>
        <p:spPr/>
        <p:txBody>
          <a:bodyPr/>
          <a:lstStyle/>
          <a:p>
            <a:r>
              <a:rPr lang="en-US">
                <a:solidFill>
                  <a:srgbClr val="002060"/>
                </a:solidFill>
              </a:rPr>
              <a:t>Sequential Intercept Model</a:t>
            </a:r>
          </a:p>
        </p:txBody>
      </p:sp>
      <p:grpSp>
        <p:nvGrpSpPr>
          <p:cNvPr id="29" name="Group 28">
            <a:extLst>
              <a:ext uri="{FF2B5EF4-FFF2-40B4-BE49-F238E27FC236}">
                <a16:creationId xmlns:a16="http://schemas.microsoft.com/office/drawing/2014/main" id="{23A760C5-4158-4375-B207-4286687AC033}"/>
              </a:ext>
            </a:extLst>
          </p:cNvPr>
          <p:cNvGrpSpPr/>
          <p:nvPr/>
        </p:nvGrpSpPr>
        <p:grpSpPr>
          <a:xfrm>
            <a:off x="3605567" y="1350269"/>
            <a:ext cx="4746243" cy="789459"/>
            <a:chOff x="3184207" y="2906077"/>
            <a:chExt cx="5714999" cy="950594"/>
          </a:xfrm>
        </p:grpSpPr>
        <p:sp>
          <p:nvSpPr>
            <p:cNvPr id="21" name="Freeform: Shape 20">
              <a:extLst>
                <a:ext uri="{FF2B5EF4-FFF2-40B4-BE49-F238E27FC236}">
                  <a16:creationId xmlns:a16="http://schemas.microsoft.com/office/drawing/2014/main" id="{CBA17AF0-5074-44DD-BCC5-AA428995F07F}"/>
                </a:ext>
              </a:extLst>
            </p:cNvPr>
            <p:cNvSpPr/>
            <p:nvPr/>
          </p:nvSpPr>
          <p:spPr>
            <a:xfrm>
              <a:off x="3184207" y="3148012"/>
              <a:ext cx="848677" cy="708659"/>
            </a:xfrm>
            <a:custGeom>
              <a:avLst/>
              <a:gdLst>
                <a:gd name="connsiteX0" fmla="*/ 436245 w 848677"/>
                <a:gd name="connsiteY0" fmla="*/ 708660 h 708659"/>
                <a:gd name="connsiteX1" fmla="*/ 655320 w 848677"/>
                <a:gd name="connsiteY1" fmla="*/ 581978 h 708659"/>
                <a:gd name="connsiteX2" fmla="*/ 848678 w 848677"/>
                <a:gd name="connsiteY2" fmla="*/ 472440 h 708659"/>
                <a:gd name="connsiteX3" fmla="*/ 780098 w 848677"/>
                <a:gd name="connsiteY3" fmla="*/ 436245 h 708659"/>
                <a:gd name="connsiteX4" fmla="*/ 665798 w 848677"/>
                <a:gd name="connsiteY4" fmla="*/ 369570 h 708659"/>
                <a:gd name="connsiteX5" fmla="*/ 445770 w 848677"/>
                <a:gd name="connsiteY5" fmla="*/ 242888 h 708659"/>
                <a:gd name="connsiteX6" fmla="*/ 226695 w 848677"/>
                <a:gd name="connsiteY6" fmla="*/ 369570 h 708659"/>
                <a:gd name="connsiteX7" fmla="*/ 131445 w 848677"/>
                <a:gd name="connsiteY7" fmla="*/ 423863 h 708659"/>
                <a:gd name="connsiteX8" fmla="*/ 206693 w 848677"/>
                <a:gd name="connsiteY8" fmla="*/ 460057 h 708659"/>
                <a:gd name="connsiteX9" fmla="*/ 451485 w 848677"/>
                <a:gd name="connsiteY9" fmla="*/ 320993 h 708659"/>
                <a:gd name="connsiteX10" fmla="*/ 683895 w 848677"/>
                <a:gd name="connsiteY10" fmla="*/ 454343 h 708659"/>
                <a:gd name="connsiteX11" fmla="*/ 715328 w 848677"/>
                <a:gd name="connsiteY11" fmla="*/ 473393 h 708659"/>
                <a:gd name="connsiteX12" fmla="*/ 673418 w 848677"/>
                <a:gd name="connsiteY12" fmla="*/ 497205 h 708659"/>
                <a:gd name="connsiteX13" fmla="*/ 441008 w 848677"/>
                <a:gd name="connsiteY13" fmla="*/ 631507 h 708659"/>
                <a:gd name="connsiteX14" fmla="*/ 208598 w 848677"/>
                <a:gd name="connsiteY14" fmla="*/ 497205 h 708659"/>
                <a:gd name="connsiteX15" fmla="*/ 63818 w 848677"/>
                <a:gd name="connsiteY15" fmla="*/ 413385 h 708659"/>
                <a:gd name="connsiteX16" fmla="*/ 63818 w 848677"/>
                <a:gd name="connsiteY16" fmla="*/ 296228 h 708659"/>
                <a:gd name="connsiteX17" fmla="*/ 211455 w 848677"/>
                <a:gd name="connsiteY17" fmla="*/ 211455 h 708659"/>
                <a:gd name="connsiteX18" fmla="*/ 443865 w 848677"/>
                <a:gd name="connsiteY18" fmla="*/ 77153 h 708659"/>
                <a:gd name="connsiteX19" fmla="*/ 676275 w 848677"/>
                <a:gd name="connsiteY19" fmla="*/ 211455 h 708659"/>
                <a:gd name="connsiteX20" fmla="*/ 762953 w 848677"/>
                <a:gd name="connsiteY20" fmla="*/ 264795 h 708659"/>
                <a:gd name="connsiteX21" fmla="*/ 762953 w 848677"/>
                <a:gd name="connsiteY21" fmla="*/ 190500 h 708659"/>
                <a:gd name="connsiteX22" fmla="*/ 658178 w 848677"/>
                <a:gd name="connsiteY22" fmla="*/ 126682 h 708659"/>
                <a:gd name="connsiteX23" fmla="*/ 439103 w 848677"/>
                <a:gd name="connsiteY23" fmla="*/ 0 h 708659"/>
                <a:gd name="connsiteX24" fmla="*/ 220028 w 848677"/>
                <a:gd name="connsiteY24" fmla="*/ 126682 h 708659"/>
                <a:gd name="connsiteX25" fmla="*/ 0 w 848677"/>
                <a:gd name="connsiteY25" fmla="*/ 256222 h 708659"/>
                <a:gd name="connsiteX26" fmla="*/ 0 w 848677"/>
                <a:gd name="connsiteY26" fmla="*/ 457200 h 708659"/>
                <a:gd name="connsiteX27" fmla="*/ 8573 w 848677"/>
                <a:gd name="connsiteY27" fmla="*/ 461963 h 708659"/>
                <a:gd name="connsiteX28" fmla="*/ 217170 w 848677"/>
                <a:gd name="connsiteY28" fmla="*/ 581978 h 708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48677" h="708659">
                  <a:moveTo>
                    <a:pt x="436245" y="708660"/>
                  </a:moveTo>
                  <a:lnTo>
                    <a:pt x="655320" y="581978"/>
                  </a:lnTo>
                  <a:lnTo>
                    <a:pt x="848678" y="472440"/>
                  </a:lnTo>
                  <a:lnTo>
                    <a:pt x="780098" y="436245"/>
                  </a:lnTo>
                  <a:lnTo>
                    <a:pt x="665798" y="369570"/>
                  </a:lnTo>
                  <a:lnTo>
                    <a:pt x="445770" y="242888"/>
                  </a:lnTo>
                  <a:lnTo>
                    <a:pt x="226695" y="369570"/>
                  </a:lnTo>
                  <a:lnTo>
                    <a:pt x="131445" y="423863"/>
                  </a:lnTo>
                  <a:lnTo>
                    <a:pt x="206693" y="460057"/>
                  </a:lnTo>
                  <a:lnTo>
                    <a:pt x="451485" y="320993"/>
                  </a:lnTo>
                  <a:lnTo>
                    <a:pt x="683895" y="454343"/>
                  </a:lnTo>
                  <a:lnTo>
                    <a:pt x="715328" y="473393"/>
                  </a:lnTo>
                  <a:lnTo>
                    <a:pt x="673418" y="497205"/>
                  </a:lnTo>
                  <a:lnTo>
                    <a:pt x="441008" y="631507"/>
                  </a:lnTo>
                  <a:lnTo>
                    <a:pt x="208598" y="497205"/>
                  </a:lnTo>
                  <a:lnTo>
                    <a:pt x="63818" y="413385"/>
                  </a:lnTo>
                  <a:lnTo>
                    <a:pt x="63818" y="296228"/>
                  </a:lnTo>
                  <a:lnTo>
                    <a:pt x="211455" y="211455"/>
                  </a:lnTo>
                  <a:lnTo>
                    <a:pt x="443865" y="77153"/>
                  </a:lnTo>
                  <a:lnTo>
                    <a:pt x="676275" y="211455"/>
                  </a:lnTo>
                  <a:lnTo>
                    <a:pt x="762953" y="264795"/>
                  </a:lnTo>
                  <a:lnTo>
                    <a:pt x="762953" y="190500"/>
                  </a:lnTo>
                  <a:lnTo>
                    <a:pt x="658178" y="126682"/>
                  </a:lnTo>
                  <a:lnTo>
                    <a:pt x="439103" y="0"/>
                  </a:lnTo>
                  <a:lnTo>
                    <a:pt x="220028" y="126682"/>
                  </a:lnTo>
                  <a:lnTo>
                    <a:pt x="0" y="256222"/>
                  </a:lnTo>
                  <a:lnTo>
                    <a:pt x="0" y="457200"/>
                  </a:lnTo>
                  <a:lnTo>
                    <a:pt x="8573" y="461963"/>
                  </a:lnTo>
                  <a:lnTo>
                    <a:pt x="217170" y="581978"/>
                  </a:lnTo>
                  <a:close/>
                </a:path>
              </a:pathLst>
            </a:custGeom>
            <a:solidFill>
              <a:srgbClr val="E60911"/>
            </a:solidFill>
            <a:ln w="9525"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921DD126-B06C-4F0D-AA41-11D4E0F25764}"/>
                </a:ext>
              </a:extLst>
            </p:cNvPr>
            <p:cNvSpPr/>
            <p:nvPr/>
          </p:nvSpPr>
          <p:spPr>
            <a:xfrm>
              <a:off x="3184207" y="2906077"/>
              <a:ext cx="866775" cy="681990"/>
            </a:xfrm>
            <a:custGeom>
              <a:avLst/>
              <a:gdLst>
                <a:gd name="connsiteX0" fmla="*/ 439103 w 866775"/>
                <a:gd name="connsiteY0" fmla="*/ 360997 h 681990"/>
                <a:gd name="connsiteX1" fmla="*/ 658178 w 866775"/>
                <a:gd name="connsiteY1" fmla="*/ 487680 h 681990"/>
                <a:gd name="connsiteX2" fmla="*/ 805815 w 866775"/>
                <a:gd name="connsiteY2" fmla="*/ 573405 h 681990"/>
                <a:gd name="connsiteX3" fmla="*/ 805815 w 866775"/>
                <a:gd name="connsiteY3" fmla="*/ 410528 h 681990"/>
                <a:gd name="connsiteX4" fmla="*/ 672465 w 866775"/>
                <a:gd name="connsiteY4" fmla="*/ 333375 h 681990"/>
                <a:gd name="connsiteX5" fmla="*/ 441008 w 866775"/>
                <a:gd name="connsiteY5" fmla="*/ 199072 h 681990"/>
                <a:gd name="connsiteX6" fmla="*/ 208598 w 866775"/>
                <a:gd name="connsiteY6" fmla="*/ 333375 h 681990"/>
                <a:gd name="connsiteX7" fmla="*/ 0 w 866775"/>
                <a:gd name="connsiteY7" fmla="*/ 454342 h 681990"/>
                <a:gd name="connsiteX8" fmla="*/ 0 w 866775"/>
                <a:gd name="connsiteY8" fmla="*/ 249555 h 681990"/>
                <a:gd name="connsiteX9" fmla="*/ 212408 w 866775"/>
                <a:gd name="connsiteY9" fmla="*/ 126682 h 681990"/>
                <a:gd name="connsiteX10" fmla="*/ 431483 w 866775"/>
                <a:gd name="connsiteY10" fmla="*/ 0 h 681990"/>
                <a:gd name="connsiteX11" fmla="*/ 650558 w 866775"/>
                <a:gd name="connsiteY11" fmla="*/ 126682 h 681990"/>
                <a:gd name="connsiteX12" fmla="*/ 866775 w 866775"/>
                <a:gd name="connsiteY12" fmla="*/ 251460 h 681990"/>
                <a:gd name="connsiteX13" fmla="*/ 866775 w 866775"/>
                <a:gd name="connsiteY13" fmla="*/ 325755 h 681990"/>
                <a:gd name="connsiteX14" fmla="*/ 668655 w 866775"/>
                <a:gd name="connsiteY14" fmla="*/ 211455 h 681990"/>
                <a:gd name="connsiteX15" fmla="*/ 436245 w 866775"/>
                <a:gd name="connsiteY15" fmla="*/ 78105 h 681990"/>
                <a:gd name="connsiteX16" fmla="*/ 204788 w 866775"/>
                <a:gd name="connsiteY16" fmla="*/ 211455 h 681990"/>
                <a:gd name="connsiteX17" fmla="*/ 60008 w 866775"/>
                <a:gd name="connsiteY17" fmla="*/ 295275 h 681990"/>
                <a:gd name="connsiteX18" fmla="*/ 60960 w 866775"/>
                <a:gd name="connsiteY18" fmla="*/ 338138 h 681990"/>
                <a:gd name="connsiteX19" fmla="*/ 216218 w 866775"/>
                <a:gd name="connsiteY19" fmla="*/ 248603 h 681990"/>
                <a:gd name="connsiteX20" fmla="*/ 435293 w 866775"/>
                <a:gd name="connsiteY20" fmla="*/ 121920 h 681990"/>
                <a:gd name="connsiteX21" fmla="*/ 654368 w 866775"/>
                <a:gd name="connsiteY21" fmla="*/ 248603 h 681990"/>
                <a:gd name="connsiteX22" fmla="*/ 866775 w 866775"/>
                <a:gd name="connsiteY22" fmla="*/ 371475 h 681990"/>
                <a:gd name="connsiteX23" fmla="*/ 866775 w 866775"/>
                <a:gd name="connsiteY23" fmla="*/ 681990 h 681990"/>
                <a:gd name="connsiteX24" fmla="*/ 676275 w 866775"/>
                <a:gd name="connsiteY24" fmla="*/ 572453 h 681990"/>
                <a:gd name="connsiteX25" fmla="*/ 443865 w 866775"/>
                <a:gd name="connsiteY25" fmla="*/ 438150 h 681990"/>
                <a:gd name="connsiteX26" fmla="*/ 211455 w 866775"/>
                <a:gd name="connsiteY26" fmla="*/ 572453 h 681990"/>
                <a:gd name="connsiteX27" fmla="*/ 91440 w 866775"/>
                <a:gd name="connsiteY27" fmla="*/ 641985 h 681990"/>
                <a:gd name="connsiteX28" fmla="*/ 88583 w 866775"/>
                <a:gd name="connsiteY28" fmla="*/ 562928 h 681990"/>
                <a:gd name="connsiteX29" fmla="*/ 220028 w 866775"/>
                <a:gd name="connsiteY29" fmla="*/ 487680 h 681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66775" h="681990">
                  <a:moveTo>
                    <a:pt x="439103" y="360997"/>
                  </a:moveTo>
                  <a:lnTo>
                    <a:pt x="658178" y="487680"/>
                  </a:lnTo>
                  <a:lnTo>
                    <a:pt x="805815" y="573405"/>
                  </a:lnTo>
                  <a:lnTo>
                    <a:pt x="805815" y="410528"/>
                  </a:lnTo>
                  <a:lnTo>
                    <a:pt x="672465" y="333375"/>
                  </a:lnTo>
                  <a:lnTo>
                    <a:pt x="441008" y="199072"/>
                  </a:lnTo>
                  <a:lnTo>
                    <a:pt x="208598" y="333375"/>
                  </a:lnTo>
                  <a:lnTo>
                    <a:pt x="0" y="454342"/>
                  </a:lnTo>
                  <a:lnTo>
                    <a:pt x="0" y="249555"/>
                  </a:lnTo>
                  <a:lnTo>
                    <a:pt x="212408" y="126682"/>
                  </a:lnTo>
                  <a:lnTo>
                    <a:pt x="431483" y="0"/>
                  </a:lnTo>
                  <a:lnTo>
                    <a:pt x="650558" y="126682"/>
                  </a:lnTo>
                  <a:lnTo>
                    <a:pt x="866775" y="251460"/>
                  </a:lnTo>
                  <a:lnTo>
                    <a:pt x="866775" y="325755"/>
                  </a:lnTo>
                  <a:lnTo>
                    <a:pt x="668655" y="211455"/>
                  </a:lnTo>
                  <a:lnTo>
                    <a:pt x="436245" y="78105"/>
                  </a:lnTo>
                  <a:lnTo>
                    <a:pt x="204788" y="211455"/>
                  </a:lnTo>
                  <a:lnTo>
                    <a:pt x="60008" y="295275"/>
                  </a:lnTo>
                  <a:lnTo>
                    <a:pt x="60960" y="338138"/>
                  </a:lnTo>
                  <a:lnTo>
                    <a:pt x="216218" y="248603"/>
                  </a:lnTo>
                  <a:lnTo>
                    <a:pt x="435293" y="121920"/>
                  </a:lnTo>
                  <a:lnTo>
                    <a:pt x="654368" y="248603"/>
                  </a:lnTo>
                  <a:lnTo>
                    <a:pt x="866775" y="371475"/>
                  </a:lnTo>
                  <a:lnTo>
                    <a:pt x="866775" y="681990"/>
                  </a:lnTo>
                  <a:lnTo>
                    <a:pt x="676275" y="572453"/>
                  </a:lnTo>
                  <a:lnTo>
                    <a:pt x="443865" y="438150"/>
                  </a:lnTo>
                  <a:lnTo>
                    <a:pt x="211455" y="572453"/>
                  </a:lnTo>
                  <a:lnTo>
                    <a:pt x="91440" y="641985"/>
                  </a:lnTo>
                  <a:lnTo>
                    <a:pt x="88583" y="562928"/>
                  </a:lnTo>
                  <a:lnTo>
                    <a:pt x="220028" y="487680"/>
                  </a:lnTo>
                  <a:close/>
                </a:path>
              </a:pathLst>
            </a:custGeom>
            <a:solidFill>
              <a:srgbClr val="002757"/>
            </a:solidFill>
            <a:ln w="9525" cap="flat">
              <a:noFill/>
              <a:prstDash val="solid"/>
              <a:miter/>
            </a:ln>
          </p:spPr>
          <p:txBody>
            <a:bodyPr rtlCol="0" anchor="ctr"/>
            <a:lstStyle/>
            <a:p>
              <a:endParaRPr lang="en-US"/>
            </a:p>
          </p:txBody>
        </p:sp>
        <p:grpSp>
          <p:nvGrpSpPr>
            <p:cNvPr id="23" name="Graphic 18">
              <a:extLst>
                <a:ext uri="{FF2B5EF4-FFF2-40B4-BE49-F238E27FC236}">
                  <a16:creationId xmlns:a16="http://schemas.microsoft.com/office/drawing/2014/main" id="{13FBF9F8-DB17-4C9F-83FF-AE5F24BE81A9}"/>
                </a:ext>
              </a:extLst>
            </p:cNvPr>
            <p:cNvGrpSpPr/>
            <p:nvPr/>
          </p:nvGrpSpPr>
          <p:grpSpPr>
            <a:xfrm>
              <a:off x="4199572" y="3131819"/>
              <a:ext cx="4699634" cy="612457"/>
              <a:chOff x="4199572" y="3131819"/>
              <a:chExt cx="4699634" cy="612457"/>
            </a:xfrm>
          </p:grpSpPr>
          <p:sp>
            <p:nvSpPr>
              <p:cNvPr id="24" name="Freeform: Shape 23">
                <a:extLst>
                  <a:ext uri="{FF2B5EF4-FFF2-40B4-BE49-F238E27FC236}">
                    <a16:creationId xmlns:a16="http://schemas.microsoft.com/office/drawing/2014/main" id="{D9D56770-910D-41A7-B330-711D5FE86204}"/>
                  </a:ext>
                </a:extLst>
              </p:cNvPr>
              <p:cNvSpPr/>
              <p:nvPr/>
            </p:nvSpPr>
            <p:spPr>
              <a:xfrm>
                <a:off x="5625465" y="3549967"/>
                <a:ext cx="1811654" cy="194309"/>
              </a:xfrm>
              <a:custGeom>
                <a:avLst/>
                <a:gdLst>
                  <a:gd name="connsiteX0" fmla="*/ 71438 w 1811654"/>
                  <a:gd name="connsiteY0" fmla="*/ 190500 h 194309"/>
                  <a:gd name="connsiteX1" fmla="*/ 37147 w 1811654"/>
                  <a:gd name="connsiteY1" fmla="*/ 186690 h 194309"/>
                  <a:gd name="connsiteX2" fmla="*/ 15240 w 1811654"/>
                  <a:gd name="connsiteY2" fmla="*/ 175260 h 194309"/>
                  <a:gd name="connsiteX3" fmla="*/ 3810 w 1811654"/>
                  <a:gd name="connsiteY3" fmla="*/ 155257 h 194309"/>
                  <a:gd name="connsiteX4" fmla="*/ 0 w 1811654"/>
                  <a:gd name="connsiteY4" fmla="*/ 124777 h 194309"/>
                  <a:gd name="connsiteX5" fmla="*/ 0 w 1811654"/>
                  <a:gd name="connsiteY5" fmla="*/ 65722 h 194309"/>
                  <a:gd name="connsiteX6" fmla="*/ 3810 w 1811654"/>
                  <a:gd name="connsiteY6" fmla="*/ 36195 h 194309"/>
                  <a:gd name="connsiteX7" fmla="*/ 15240 w 1811654"/>
                  <a:gd name="connsiteY7" fmla="*/ 16192 h 194309"/>
                  <a:gd name="connsiteX8" fmla="*/ 37147 w 1811654"/>
                  <a:gd name="connsiteY8" fmla="*/ 4763 h 194309"/>
                  <a:gd name="connsiteX9" fmla="*/ 71438 w 1811654"/>
                  <a:gd name="connsiteY9" fmla="*/ 952 h 194309"/>
                  <a:gd name="connsiteX10" fmla="*/ 200978 w 1811654"/>
                  <a:gd name="connsiteY10" fmla="*/ 952 h 194309"/>
                  <a:gd name="connsiteX11" fmla="*/ 200978 w 1811654"/>
                  <a:gd name="connsiteY11" fmla="*/ 37147 h 194309"/>
                  <a:gd name="connsiteX12" fmla="*/ 73342 w 1811654"/>
                  <a:gd name="connsiteY12" fmla="*/ 37147 h 194309"/>
                  <a:gd name="connsiteX13" fmla="*/ 57150 w 1811654"/>
                  <a:gd name="connsiteY13" fmla="*/ 39052 h 194309"/>
                  <a:gd name="connsiteX14" fmla="*/ 47625 w 1811654"/>
                  <a:gd name="connsiteY14" fmla="*/ 43815 h 194309"/>
                  <a:gd name="connsiteX15" fmla="*/ 42863 w 1811654"/>
                  <a:gd name="connsiteY15" fmla="*/ 53340 h 194309"/>
                  <a:gd name="connsiteX16" fmla="*/ 41910 w 1811654"/>
                  <a:gd name="connsiteY16" fmla="*/ 67627 h 194309"/>
                  <a:gd name="connsiteX17" fmla="*/ 41910 w 1811654"/>
                  <a:gd name="connsiteY17" fmla="*/ 122872 h 194309"/>
                  <a:gd name="connsiteX18" fmla="*/ 42863 w 1811654"/>
                  <a:gd name="connsiteY18" fmla="*/ 137160 h 194309"/>
                  <a:gd name="connsiteX19" fmla="*/ 47625 w 1811654"/>
                  <a:gd name="connsiteY19" fmla="*/ 146685 h 194309"/>
                  <a:gd name="connsiteX20" fmla="*/ 57150 w 1811654"/>
                  <a:gd name="connsiteY20" fmla="*/ 151447 h 194309"/>
                  <a:gd name="connsiteX21" fmla="*/ 73342 w 1811654"/>
                  <a:gd name="connsiteY21" fmla="*/ 152400 h 194309"/>
                  <a:gd name="connsiteX22" fmla="*/ 200978 w 1811654"/>
                  <a:gd name="connsiteY22" fmla="*/ 152400 h 194309"/>
                  <a:gd name="connsiteX23" fmla="*/ 200978 w 1811654"/>
                  <a:gd name="connsiteY23" fmla="*/ 187642 h 194309"/>
                  <a:gd name="connsiteX24" fmla="*/ 71438 w 1811654"/>
                  <a:gd name="connsiteY24" fmla="*/ 187642 h 194309"/>
                  <a:gd name="connsiteX25" fmla="*/ 387667 w 1811654"/>
                  <a:gd name="connsiteY25" fmla="*/ 190500 h 194309"/>
                  <a:gd name="connsiteX26" fmla="*/ 353378 w 1811654"/>
                  <a:gd name="connsiteY26" fmla="*/ 186690 h 194309"/>
                  <a:gd name="connsiteX27" fmla="*/ 331470 w 1811654"/>
                  <a:gd name="connsiteY27" fmla="*/ 175260 h 194309"/>
                  <a:gd name="connsiteX28" fmla="*/ 320040 w 1811654"/>
                  <a:gd name="connsiteY28" fmla="*/ 155257 h 194309"/>
                  <a:gd name="connsiteX29" fmla="*/ 316230 w 1811654"/>
                  <a:gd name="connsiteY29" fmla="*/ 124777 h 194309"/>
                  <a:gd name="connsiteX30" fmla="*/ 316230 w 1811654"/>
                  <a:gd name="connsiteY30" fmla="*/ 65722 h 194309"/>
                  <a:gd name="connsiteX31" fmla="*/ 320040 w 1811654"/>
                  <a:gd name="connsiteY31" fmla="*/ 36195 h 194309"/>
                  <a:gd name="connsiteX32" fmla="*/ 331470 w 1811654"/>
                  <a:gd name="connsiteY32" fmla="*/ 16192 h 194309"/>
                  <a:gd name="connsiteX33" fmla="*/ 353378 w 1811654"/>
                  <a:gd name="connsiteY33" fmla="*/ 4763 h 194309"/>
                  <a:gd name="connsiteX34" fmla="*/ 387667 w 1811654"/>
                  <a:gd name="connsiteY34" fmla="*/ 952 h 194309"/>
                  <a:gd name="connsiteX35" fmla="*/ 518160 w 1811654"/>
                  <a:gd name="connsiteY35" fmla="*/ 2857 h 194309"/>
                  <a:gd name="connsiteX36" fmla="*/ 518160 w 1811654"/>
                  <a:gd name="connsiteY36" fmla="*/ 38100 h 194309"/>
                  <a:gd name="connsiteX37" fmla="*/ 387667 w 1811654"/>
                  <a:gd name="connsiteY37" fmla="*/ 36195 h 194309"/>
                  <a:gd name="connsiteX38" fmla="*/ 372428 w 1811654"/>
                  <a:gd name="connsiteY38" fmla="*/ 38100 h 194309"/>
                  <a:gd name="connsiteX39" fmla="*/ 362903 w 1811654"/>
                  <a:gd name="connsiteY39" fmla="*/ 42863 h 194309"/>
                  <a:gd name="connsiteX40" fmla="*/ 358140 w 1811654"/>
                  <a:gd name="connsiteY40" fmla="*/ 51435 h 194309"/>
                  <a:gd name="connsiteX41" fmla="*/ 357188 w 1811654"/>
                  <a:gd name="connsiteY41" fmla="*/ 64770 h 194309"/>
                  <a:gd name="connsiteX42" fmla="*/ 357188 w 1811654"/>
                  <a:gd name="connsiteY42" fmla="*/ 77152 h 194309"/>
                  <a:gd name="connsiteX43" fmla="*/ 516255 w 1811654"/>
                  <a:gd name="connsiteY43" fmla="*/ 77152 h 194309"/>
                  <a:gd name="connsiteX44" fmla="*/ 516255 w 1811654"/>
                  <a:gd name="connsiteY44" fmla="*/ 110490 h 194309"/>
                  <a:gd name="connsiteX45" fmla="*/ 357188 w 1811654"/>
                  <a:gd name="connsiteY45" fmla="*/ 110490 h 194309"/>
                  <a:gd name="connsiteX46" fmla="*/ 357188 w 1811654"/>
                  <a:gd name="connsiteY46" fmla="*/ 123825 h 194309"/>
                  <a:gd name="connsiteX47" fmla="*/ 358140 w 1811654"/>
                  <a:gd name="connsiteY47" fmla="*/ 138113 h 194309"/>
                  <a:gd name="connsiteX48" fmla="*/ 362903 w 1811654"/>
                  <a:gd name="connsiteY48" fmla="*/ 146685 h 194309"/>
                  <a:gd name="connsiteX49" fmla="*/ 372428 w 1811654"/>
                  <a:gd name="connsiteY49" fmla="*/ 151447 h 194309"/>
                  <a:gd name="connsiteX50" fmla="*/ 387667 w 1811654"/>
                  <a:gd name="connsiteY50" fmla="*/ 152400 h 194309"/>
                  <a:gd name="connsiteX51" fmla="*/ 518160 w 1811654"/>
                  <a:gd name="connsiteY51" fmla="*/ 152400 h 194309"/>
                  <a:gd name="connsiteX52" fmla="*/ 518160 w 1811654"/>
                  <a:gd name="connsiteY52" fmla="*/ 187642 h 194309"/>
                  <a:gd name="connsiteX53" fmla="*/ 387667 w 1811654"/>
                  <a:gd name="connsiteY53" fmla="*/ 187642 h 194309"/>
                  <a:gd name="connsiteX54" fmla="*/ 831532 w 1811654"/>
                  <a:gd name="connsiteY54" fmla="*/ 194310 h 194309"/>
                  <a:gd name="connsiteX55" fmla="*/ 819150 w 1811654"/>
                  <a:gd name="connsiteY55" fmla="*/ 192405 h 194309"/>
                  <a:gd name="connsiteX56" fmla="*/ 808672 w 1811654"/>
                  <a:gd name="connsiteY56" fmla="*/ 185738 h 194309"/>
                  <a:gd name="connsiteX57" fmla="*/ 672465 w 1811654"/>
                  <a:gd name="connsiteY57" fmla="*/ 57150 h 194309"/>
                  <a:gd name="connsiteX58" fmla="*/ 672465 w 1811654"/>
                  <a:gd name="connsiteY58" fmla="*/ 190500 h 194309"/>
                  <a:gd name="connsiteX59" fmla="*/ 633413 w 1811654"/>
                  <a:gd name="connsiteY59" fmla="*/ 190500 h 194309"/>
                  <a:gd name="connsiteX60" fmla="*/ 633413 w 1811654"/>
                  <a:gd name="connsiteY60" fmla="*/ 17145 h 194309"/>
                  <a:gd name="connsiteX61" fmla="*/ 639128 w 1811654"/>
                  <a:gd name="connsiteY61" fmla="*/ 3810 h 194309"/>
                  <a:gd name="connsiteX62" fmla="*/ 655320 w 1811654"/>
                  <a:gd name="connsiteY62" fmla="*/ 0 h 194309"/>
                  <a:gd name="connsiteX63" fmla="*/ 666750 w 1811654"/>
                  <a:gd name="connsiteY63" fmla="*/ 1905 h 194309"/>
                  <a:gd name="connsiteX64" fmla="*/ 674370 w 1811654"/>
                  <a:gd name="connsiteY64" fmla="*/ 6667 h 194309"/>
                  <a:gd name="connsiteX65" fmla="*/ 811530 w 1811654"/>
                  <a:gd name="connsiteY65" fmla="*/ 139065 h 194309"/>
                  <a:gd name="connsiteX66" fmla="*/ 811530 w 1811654"/>
                  <a:gd name="connsiteY66" fmla="*/ 2857 h 194309"/>
                  <a:gd name="connsiteX67" fmla="*/ 850582 w 1811654"/>
                  <a:gd name="connsiteY67" fmla="*/ 2857 h 194309"/>
                  <a:gd name="connsiteX68" fmla="*/ 850582 w 1811654"/>
                  <a:gd name="connsiteY68" fmla="*/ 176213 h 194309"/>
                  <a:gd name="connsiteX69" fmla="*/ 844867 w 1811654"/>
                  <a:gd name="connsiteY69" fmla="*/ 189547 h 194309"/>
                  <a:gd name="connsiteX70" fmla="*/ 831532 w 1811654"/>
                  <a:gd name="connsiteY70" fmla="*/ 194310 h 194309"/>
                  <a:gd name="connsiteX71" fmla="*/ 1041082 w 1811654"/>
                  <a:gd name="connsiteY71" fmla="*/ 190500 h 194309"/>
                  <a:gd name="connsiteX72" fmla="*/ 1041082 w 1811654"/>
                  <a:gd name="connsiteY72" fmla="*/ 39052 h 194309"/>
                  <a:gd name="connsiteX73" fmla="*/ 962978 w 1811654"/>
                  <a:gd name="connsiteY73" fmla="*/ 39052 h 194309"/>
                  <a:gd name="connsiteX74" fmla="*/ 962978 w 1811654"/>
                  <a:gd name="connsiteY74" fmla="*/ 2857 h 194309"/>
                  <a:gd name="connsiteX75" fmla="*/ 1162050 w 1811654"/>
                  <a:gd name="connsiteY75" fmla="*/ 2857 h 194309"/>
                  <a:gd name="connsiteX76" fmla="*/ 1162050 w 1811654"/>
                  <a:gd name="connsiteY76" fmla="*/ 39052 h 194309"/>
                  <a:gd name="connsiteX77" fmla="*/ 1083945 w 1811654"/>
                  <a:gd name="connsiteY77" fmla="*/ 39052 h 194309"/>
                  <a:gd name="connsiteX78" fmla="*/ 1083945 w 1811654"/>
                  <a:gd name="connsiteY78" fmla="*/ 190500 h 194309"/>
                  <a:gd name="connsiteX79" fmla="*/ 1041082 w 1811654"/>
                  <a:gd name="connsiteY79" fmla="*/ 190500 h 194309"/>
                  <a:gd name="connsiteX80" fmla="*/ 1343025 w 1811654"/>
                  <a:gd name="connsiteY80" fmla="*/ 190500 h 194309"/>
                  <a:gd name="connsiteX81" fmla="*/ 1308735 w 1811654"/>
                  <a:gd name="connsiteY81" fmla="*/ 186690 h 194309"/>
                  <a:gd name="connsiteX82" fmla="*/ 1286828 w 1811654"/>
                  <a:gd name="connsiteY82" fmla="*/ 175260 h 194309"/>
                  <a:gd name="connsiteX83" fmla="*/ 1275398 w 1811654"/>
                  <a:gd name="connsiteY83" fmla="*/ 155257 h 194309"/>
                  <a:gd name="connsiteX84" fmla="*/ 1271588 w 1811654"/>
                  <a:gd name="connsiteY84" fmla="*/ 124777 h 194309"/>
                  <a:gd name="connsiteX85" fmla="*/ 1271588 w 1811654"/>
                  <a:gd name="connsiteY85" fmla="*/ 65722 h 194309"/>
                  <a:gd name="connsiteX86" fmla="*/ 1275398 w 1811654"/>
                  <a:gd name="connsiteY86" fmla="*/ 36195 h 194309"/>
                  <a:gd name="connsiteX87" fmla="*/ 1286828 w 1811654"/>
                  <a:gd name="connsiteY87" fmla="*/ 16192 h 194309"/>
                  <a:gd name="connsiteX88" fmla="*/ 1308735 w 1811654"/>
                  <a:gd name="connsiteY88" fmla="*/ 4763 h 194309"/>
                  <a:gd name="connsiteX89" fmla="*/ 1343025 w 1811654"/>
                  <a:gd name="connsiteY89" fmla="*/ 952 h 194309"/>
                  <a:gd name="connsiteX90" fmla="*/ 1470660 w 1811654"/>
                  <a:gd name="connsiteY90" fmla="*/ 952 h 194309"/>
                  <a:gd name="connsiteX91" fmla="*/ 1470660 w 1811654"/>
                  <a:gd name="connsiteY91" fmla="*/ 36195 h 194309"/>
                  <a:gd name="connsiteX92" fmla="*/ 1343025 w 1811654"/>
                  <a:gd name="connsiteY92" fmla="*/ 36195 h 194309"/>
                  <a:gd name="connsiteX93" fmla="*/ 1327785 w 1811654"/>
                  <a:gd name="connsiteY93" fmla="*/ 38100 h 194309"/>
                  <a:gd name="connsiteX94" fmla="*/ 1318260 w 1811654"/>
                  <a:gd name="connsiteY94" fmla="*/ 42863 h 194309"/>
                  <a:gd name="connsiteX95" fmla="*/ 1313498 w 1811654"/>
                  <a:gd name="connsiteY95" fmla="*/ 51435 h 194309"/>
                  <a:gd name="connsiteX96" fmla="*/ 1312545 w 1811654"/>
                  <a:gd name="connsiteY96" fmla="*/ 64770 h 194309"/>
                  <a:gd name="connsiteX97" fmla="*/ 1312545 w 1811654"/>
                  <a:gd name="connsiteY97" fmla="*/ 77152 h 194309"/>
                  <a:gd name="connsiteX98" fmla="*/ 1471613 w 1811654"/>
                  <a:gd name="connsiteY98" fmla="*/ 77152 h 194309"/>
                  <a:gd name="connsiteX99" fmla="*/ 1471613 w 1811654"/>
                  <a:gd name="connsiteY99" fmla="*/ 110490 h 194309"/>
                  <a:gd name="connsiteX100" fmla="*/ 1312545 w 1811654"/>
                  <a:gd name="connsiteY100" fmla="*/ 110490 h 194309"/>
                  <a:gd name="connsiteX101" fmla="*/ 1312545 w 1811654"/>
                  <a:gd name="connsiteY101" fmla="*/ 123825 h 194309"/>
                  <a:gd name="connsiteX102" fmla="*/ 1313498 w 1811654"/>
                  <a:gd name="connsiteY102" fmla="*/ 138113 h 194309"/>
                  <a:gd name="connsiteX103" fmla="*/ 1318260 w 1811654"/>
                  <a:gd name="connsiteY103" fmla="*/ 146685 h 194309"/>
                  <a:gd name="connsiteX104" fmla="*/ 1327785 w 1811654"/>
                  <a:gd name="connsiteY104" fmla="*/ 151447 h 194309"/>
                  <a:gd name="connsiteX105" fmla="*/ 1343025 w 1811654"/>
                  <a:gd name="connsiteY105" fmla="*/ 152400 h 194309"/>
                  <a:gd name="connsiteX106" fmla="*/ 1473517 w 1811654"/>
                  <a:gd name="connsiteY106" fmla="*/ 152400 h 194309"/>
                  <a:gd name="connsiteX107" fmla="*/ 1473517 w 1811654"/>
                  <a:gd name="connsiteY107" fmla="*/ 187642 h 194309"/>
                  <a:gd name="connsiteX108" fmla="*/ 1343025 w 1811654"/>
                  <a:gd name="connsiteY108" fmla="*/ 187642 h 194309"/>
                  <a:gd name="connsiteX109" fmla="*/ 1740217 w 1811654"/>
                  <a:gd name="connsiteY109" fmla="*/ 190500 h 194309"/>
                  <a:gd name="connsiteX110" fmla="*/ 1630680 w 1811654"/>
                  <a:gd name="connsiteY110" fmla="*/ 122872 h 194309"/>
                  <a:gd name="connsiteX111" fmla="*/ 1630680 w 1811654"/>
                  <a:gd name="connsiteY111" fmla="*/ 190500 h 194309"/>
                  <a:gd name="connsiteX112" fmla="*/ 1589723 w 1811654"/>
                  <a:gd name="connsiteY112" fmla="*/ 190500 h 194309"/>
                  <a:gd name="connsiteX113" fmla="*/ 1589723 w 1811654"/>
                  <a:gd name="connsiteY113" fmla="*/ 2857 h 194309"/>
                  <a:gd name="connsiteX114" fmla="*/ 1736407 w 1811654"/>
                  <a:gd name="connsiteY114" fmla="*/ 2857 h 194309"/>
                  <a:gd name="connsiteX115" fmla="*/ 1769745 w 1811654"/>
                  <a:gd name="connsiteY115" fmla="*/ 5715 h 194309"/>
                  <a:gd name="connsiteX116" fmla="*/ 1792605 w 1811654"/>
                  <a:gd name="connsiteY116" fmla="*/ 14288 h 194309"/>
                  <a:gd name="connsiteX117" fmla="*/ 1805940 w 1811654"/>
                  <a:gd name="connsiteY117" fmla="*/ 31432 h 194309"/>
                  <a:gd name="connsiteX118" fmla="*/ 1809750 w 1811654"/>
                  <a:gd name="connsiteY118" fmla="*/ 59055 h 194309"/>
                  <a:gd name="connsiteX119" fmla="*/ 1809750 w 1811654"/>
                  <a:gd name="connsiteY119" fmla="*/ 72390 h 194309"/>
                  <a:gd name="connsiteX120" fmla="*/ 1804988 w 1811654"/>
                  <a:gd name="connsiteY120" fmla="*/ 99060 h 194309"/>
                  <a:gd name="connsiteX121" fmla="*/ 1791653 w 1811654"/>
                  <a:gd name="connsiteY121" fmla="*/ 116205 h 194309"/>
                  <a:gd name="connsiteX122" fmla="*/ 1768792 w 1811654"/>
                  <a:gd name="connsiteY122" fmla="*/ 124777 h 194309"/>
                  <a:gd name="connsiteX123" fmla="*/ 1735455 w 1811654"/>
                  <a:gd name="connsiteY123" fmla="*/ 127635 h 194309"/>
                  <a:gd name="connsiteX124" fmla="*/ 1702117 w 1811654"/>
                  <a:gd name="connsiteY124" fmla="*/ 127635 h 194309"/>
                  <a:gd name="connsiteX125" fmla="*/ 1811655 w 1811654"/>
                  <a:gd name="connsiteY125" fmla="*/ 190500 h 194309"/>
                  <a:gd name="connsiteX126" fmla="*/ 1740217 w 1811654"/>
                  <a:gd name="connsiteY126" fmla="*/ 190500 h 194309"/>
                  <a:gd name="connsiteX127" fmla="*/ 1768792 w 1811654"/>
                  <a:gd name="connsiteY127" fmla="*/ 61913 h 194309"/>
                  <a:gd name="connsiteX128" fmla="*/ 1766888 w 1811654"/>
                  <a:gd name="connsiteY128" fmla="*/ 49530 h 194309"/>
                  <a:gd name="connsiteX129" fmla="*/ 1761173 w 1811654"/>
                  <a:gd name="connsiteY129" fmla="*/ 42863 h 194309"/>
                  <a:gd name="connsiteX130" fmla="*/ 1750695 w 1811654"/>
                  <a:gd name="connsiteY130" fmla="*/ 40005 h 194309"/>
                  <a:gd name="connsiteX131" fmla="*/ 1733550 w 1811654"/>
                  <a:gd name="connsiteY131" fmla="*/ 39052 h 194309"/>
                  <a:gd name="connsiteX132" fmla="*/ 1631632 w 1811654"/>
                  <a:gd name="connsiteY132" fmla="*/ 39052 h 194309"/>
                  <a:gd name="connsiteX133" fmla="*/ 1631632 w 1811654"/>
                  <a:gd name="connsiteY133" fmla="*/ 96202 h 194309"/>
                  <a:gd name="connsiteX134" fmla="*/ 1733550 w 1811654"/>
                  <a:gd name="connsiteY134" fmla="*/ 96202 h 194309"/>
                  <a:gd name="connsiteX135" fmla="*/ 1750695 w 1811654"/>
                  <a:gd name="connsiteY135" fmla="*/ 95250 h 194309"/>
                  <a:gd name="connsiteX136" fmla="*/ 1761173 w 1811654"/>
                  <a:gd name="connsiteY136" fmla="*/ 92392 h 194309"/>
                  <a:gd name="connsiteX137" fmla="*/ 1766888 w 1811654"/>
                  <a:gd name="connsiteY137" fmla="*/ 85725 h 194309"/>
                  <a:gd name="connsiteX138" fmla="*/ 1768792 w 1811654"/>
                  <a:gd name="connsiteY138" fmla="*/ 73342 h 194309"/>
                  <a:gd name="connsiteX139" fmla="*/ 1768792 w 1811654"/>
                  <a:gd name="connsiteY139" fmla="*/ 61913 h 19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811654" h="194309">
                    <a:moveTo>
                      <a:pt x="71438" y="190500"/>
                    </a:moveTo>
                    <a:cubicBezTo>
                      <a:pt x="58103" y="190500"/>
                      <a:pt x="46672" y="189547"/>
                      <a:pt x="37147" y="186690"/>
                    </a:cubicBezTo>
                    <a:cubicBezTo>
                      <a:pt x="27622" y="184785"/>
                      <a:pt x="20955" y="180975"/>
                      <a:pt x="15240" y="175260"/>
                    </a:cubicBezTo>
                    <a:cubicBezTo>
                      <a:pt x="9525" y="170497"/>
                      <a:pt x="5715" y="163830"/>
                      <a:pt x="3810" y="155257"/>
                    </a:cubicBezTo>
                    <a:cubicBezTo>
                      <a:pt x="1905" y="146685"/>
                      <a:pt x="0" y="137160"/>
                      <a:pt x="0" y="124777"/>
                    </a:cubicBezTo>
                    <a:lnTo>
                      <a:pt x="0" y="65722"/>
                    </a:lnTo>
                    <a:cubicBezTo>
                      <a:pt x="0" y="54292"/>
                      <a:pt x="953" y="43815"/>
                      <a:pt x="3810" y="36195"/>
                    </a:cubicBezTo>
                    <a:cubicBezTo>
                      <a:pt x="5715" y="27622"/>
                      <a:pt x="9525" y="20955"/>
                      <a:pt x="15240" y="16192"/>
                    </a:cubicBezTo>
                    <a:cubicBezTo>
                      <a:pt x="20955" y="11430"/>
                      <a:pt x="27622" y="7620"/>
                      <a:pt x="37147" y="4763"/>
                    </a:cubicBezTo>
                    <a:cubicBezTo>
                      <a:pt x="46672" y="2857"/>
                      <a:pt x="58103" y="952"/>
                      <a:pt x="71438" y="952"/>
                    </a:cubicBezTo>
                    <a:lnTo>
                      <a:pt x="200978" y="952"/>
                    </a:lnTo>
                    <a:lnTo>
                      <a:pt x="200978" y="37147"/>
                    </a:lnTo>
                    <a:lnTo>
                      <a:pt x="73342" y="37147"/>
                    </a:lnTo>
                    <a:cubicBezTo>
                      <a:pt x="66675" y="37147"/>
                      <a:pt x="61913" y="38100"/>
                      <a:pt x="57150" y="39052"/>
                    </a:cubicBezTo>
                    <a:cubicBezTo>
                      <a:pt x="52388" y="40005"/>
                      <a:pt x="49530" y="41910"/>
                      <a:pt x="47625" y="43815"/>
                    </a:cubicBezTo>
                    <a:cubicBezTo>
                      <a:pt x="45720" y="45720"/>
                      <a:pt x="43815" y="49530"/>
                      <a:pt x="42863" y="53340"/>
                    </a:cubicBezTo>
                    <a:cubicBezTo>
                      <a:pt x="41910" y="57150"/>
                      <a:pt x="41910" y="61913"/>
                      <a:pt x="41910" y="67627"/>
                    </a:cubicBezTo>
                    <a:lnTo>
                      <a:pt x="41910" y="122872"/>
                    </a:lnTo>
                    <a:cubicBezTo>
                      <a:pt x="41910" y="128588"/>
                      <a:pt x="41910" y="133350"/>
                      <a:pt x="42863" y="137160"/>
                    </a:cubicBezTo>
                    <a:cubicBezTo>
                      <a:pt x="43815" y="140970"/>
                      <a:pt x="45720" y="143827"/>
                      <a:pt x="47625" y="146685"/>
                    </a:cubicBezTo>
                    <a:cubicBezTo>
                      <a:pt x="49530" y="148590"/>
                      <a:pt x="53340" y="150495"/>
                      <a:pt x="57150" y="151447"/>
                    </a:cubicBezTo>
                    <a:cubicBezTo>
                      <a:pt x="60960" y="152400"/>
                      <a:pt x="66675" y="152400"/>
                      <a:pt x="73342" y="152400"/>
                    </a:cubicBezTo>
                    <a:lnTo>
                      <a:pt x="200978" y="152400"/>
                    </a:lnTo>
                    <a:lnTo>
                      <a:pt x="200978" y="187642"/>
                    </a:lnTo>
                    <a:lnTo>
                      <a:pt x="71438" y="187642"/>
                    </a:lnTo>
                    <a:close/>
                    <a:moveTo>
                      <a:pt x="387667" y="190500"/>
                    </a:moveTo>
                    <a:cubicBezTo>
                      <a:pt x="374332" y="190500"/>
                      <a:pt x="362903" y="189547"/>
                      <a:pt x="353378" y="186690"/>
                    </a:cubicBezTo>
                    <a:cubicBezTo>
                      <a:pt x="343853" y="184785"/>
                      <a:pt x="337185" y="180975"/>
                      <a:pt x="331470" y="175260"/>
                    </a:cubicBezTo>
                    <a:cubicBezTo>
                      <a:pt x="325755" y="170497"/>
                      <a:pt x="321945" y="163830"/>
                      <a:pt x="320040" y="155257"/>
                    </a:cubicBezTo>
                    <a:cubicBezTo>
                      <a:pt x="318135" y="146685"/>
                      <a:pt x="316230" y="137160"/>
                      <a:pt x="316230" y="124777"/>
                    </a:cubicBezTo>
                    <a:lnTo>
                      <a:pt x="316230" y="65722"/>
                    </a:lnTo>
                    <a:cubicBezTo>
                      <a:pt x="316230" y="54292"/>
                      <a:pt x="317182" y="43815"/>
                      <a:pt x="320040" y="36195"/>
                    </a:cubicBezTo>
                    <a:cubicBezTo>
                      <a:pt x="321945" y="27622"/>
                      <a:pt x="325755" y="20955"/>
                      <a:pt x="331470" y="16192"/>
                    </a:cubicBezTo>
                    <a:cubicBezTo>
                      <a:pt x="337185" y="11430"/>
                      <a:pt x="343853" y="7620"/>
                      <a:pt x="353378" y="4763"/>
                    </a:cubicBezTo>
                    <a:cubicBezTo>
                      <a:pt x="362903" y="2857"/>
                      <a:pt x="374332" y="952"/>
                      <a:pt x="387667" y="952"/>
                    </a:cubicBezTo>
                    <a:lnTo>
                      <a:pt x="518160" y="2857"/>
                    </a:lnTo>
                    <a:lnTo>
                      <a:pt x="518160" y="38100"/>
                    </a:lnTo>
                    <a:lnTo>
                      <a:pt x="387667" y="36195"/>
                    </a:lnTo>
                    <a:cubicBezTo>
                      <a:pt x="381953" y="36195"/>
                      <a:pt x="376238" y="37147"/>
                      <a:pt x="372428" y="38100"/>
                    </a:cubicBezTo>
                    <a:cubicBezTo>
                      <a:pt x="368617" y="39052"/>
                      <a:pt x="365760" y="40957"/>
                      <a:pt x="362903" y="42863"/>
                    </a:cubicBezTo>
                    <a:cubicBezTo>
                      <a:pt x="360997" y="44767"/>
                      <a:pt x="359092" y="47625"/>
                      <a:pt x="358140" y="51435"/>
                    </a:cubicBezTo>
                    <a:cubicBezTo>
                      <a:pt x="357188" y="55245"/>
                      <a:pt x="357188" y="60007"/>
                      <a:pt x="357188" y="64770"/>
                    </a:cubicBezTo>
                    <a:lnTo>
                      <a:pt x="357188" y="77152"/>
                    </a:lnTo>
                    <a:lnTo>
                      <a:pt x="516255" y="77152"/>
                    </a:lnTo>
                    <a:lnTo>
                      <a:pt x="516255" y="110490"/>
                    </a:lnTo>
                    <a:lnTo>
                      <a:pt x="357188" y="110490"/>
                    </a:lnTo>
                    <a:lnTo>
                      <a:pt x="357188" y="123825"/>
                    </a:lnTo>
                    <a:cubicBezTo>
                      <a:pt x="357188" y="129540"/>
                      <a:pt x="357188" y="134302"/>
                      <a:pt x="358140" y="138113"/>
                    </a:cubicBezTo>
                    <a:cubicBezTo>
                      <a:pt x="359092" y="141922"/>
                      <a:pt x="360045" y="144780"/>
                      <a:pt x="362903" y="146685"/>
                    </a:cubicBezTo>
                    <a:cubicBezTo>
                      <a:pt x="364807" y="148590"/>
                      <a:pt x="367665" y="150495"/>
                      <a:pt x="372428" y="151447"/>
                    </a:cubicBezTo>
                    <a:cubicBezTo>
                      <a:pt x="376238" y="152400"/>
                      <a:pt x="381000" y="152400"/>
                      <a:pt x="387667" y="152400"/>
                    </a:cubicBezTo>
                    <a:lnTo>
                      <a:pt x="518160" y="152400"/>
                    </a:lnTo>
                    <a:lnTo>
                      <a:pt x="518160" y="187642"/>
                    </a:lnTo>
                    <a:lnTo>
                      <a:pt x="387667" y="187642"/>
                    </a:lnTo>
                    <a:close/>
                    <a:moveTo>
                      <a:pt x="831532" y="194310"/>
                    </a:moveTo>
                    <a:cubicBezTo>
                      <a:pt x="826770" y="194310"/>
                      <a:pt x="822960" y="193357"/>
                      <a:pt x="819150" y="192405"/>
                    </a:cubicBezTo>
                    <a:cubicBezTo>
                      <a:pt x="815340" y="191452"/>
                      <a:pt x="811530" y="188595"/>
                      <a:pt x="808672" y="185738"/>
                    </a:cubicBezTo>
                    <a:lnTo>
                      <a:pt x="672465" y="57150"/>
                    </a:lnTo>
                    <a:lnTo>
                      <a:pt x="672465" y="190500"/>
                    </a:lnTo>
                    <a:lnTo>
                      <a:pt x="633413" y="190500"/>
                    </a:lnTo>
                    <a:lnTo>
                      <a:pt x="633413" y="17145"/>
                    </a:lnTo>
                    <a:cubicBezTo>
                      <a:pt x="633413" y="11430"/>
                      <a:pt x="635317" y="6667"/>
                      <a:pt x="639128" y="3810"/>
                    </a:cubicBezTo>
                    <a:cubicBezTo>
                      <a:pt x="642938" y="952"/>
                      <a:pt x="648653" y="0"/>
                      <a:pt x="655320" y="0"/>
                    </a:cubicBezTo>
                    <a:cubicBezTo>
                      <a:pt x="660082" y="0"/>
                      <a:pt x="663892" y="952"/>
                      <a:pt x="666750" y="1905"/>
                    </a:cubicBezTo>
                    <a:cubicBezTo>
                      <a:pt x="669607" y="2857"/>
                      <a:pt x="672465" y="4763"/>
                      <a:pt x="674370" y="6667"/>
                    </a:cubicBezTo>
                    <a:lnTo>
                      <a:pt x="811530" y="139065"/>
                    </a:lnTo>
                    <a:lnTo>
                      <a:pt x="811530" y="2857"/>
                    </a:lnTo>
                    <a:lnTo>
                      <a:pt x="850582" y="2857"/>
                    </a:lnTo>
                    <a:lnTo>
                      <a:pt x="850582" y="176213"/>
                    </a:lnTo>
                    <a:cubicBezTo>
                      <a:pt x="850582" y="182880"/>
                      <a:pt x="848678" y="186690"/>
                      <a:pt x="844867" y="189547"/>
                    </a:cubicBezTo>
                    <a:cubicBezTo>
                      <a:pt x="842963" y="192405"/>
                      <a:pt x="838200" y="194310"/>
                      <a:pt x="831532" y="194310"/>
                    </a:cubicBezTo>
                    <a:moveTo>
                      <a:pt x="1041082" y="190500"/>
                    </a:moveTo>
                    <a:lnTo>
                      <a:pt x="1041082" y="39052"/>
                    </a:lnTo>
                    <a:lnTo>
                      <a:pt x="962978" y="39052"/>
                    </a:lnTo>
                    <a:lnTo>
                      <a:pt x="962978" y="2857"/>
                    </a:lnTo>
                    <a:lnTo>
                      <a:pt x="1162050" y="2857"/>
                    </a:lnTo>
                    <a:lnTo>
                      <a:pt x="1162050" y="39052"/>
                    </a:lnTo>
                    <a:lnTo>
                      <a:pt x="1083945" y="39052"/>
                    </a:lnTo>
                    <a:lnTo>
                      <a:pt x="1083945" y="190500"/>
                    </a:lnTo>
                    <a:lnTo>
                      <a:pt x="1041082" y="190500"/>
                    </a:lnTo>
                    <a:close/>
                    <a:moveTo>
                      <a:pt x="1343025" y="190500"/>
                    </a:moveTo>
                    <a:cubicBezTo>
                      <a:pt x="1329690" y="190500"/>
                      <a:pt x="1318260" y="189547"/>
                      <a:pt x="1308735" y="186690"/>
                    </a:cubicBezTo>
                    <a:cubicBezTo>
                      <a:pt x="1299210" y="184785"/>
                      <a:pt x="1292542" y="180975"/>
                      <a:pt x="1286828" y="175260"/>
                    </a:cubicBezTo>
                    <a:cubicBezTo>
                      <a:pt x="1281113" y="170497"/>
                      <a:pt x="1277303" y="163830"/>
                      <a:pt x="1275398" y="155257"/>
                    </a:cubicBezTo>
                    <a:cubicBezTo>
                      <a:pt x="1273492" y="146685"/>
                      <a:pt x="1271588" y="137160"/>
                      <a:pt x="1271588" y="124777"/>
                    </a:cubicBezTo>
                    <a:lnTo>
                      <a:pt x="1271588" y="65722"/>
                    </a:lnTo>
                    <a:cubicBezTo>
                      <a:pt x="1271588" y="54292"/>
                      <a:pt x="1272540" y="43815"/>
                      <a:pt x="1275398" y="36195"/>
                    </a:cubicBezTo>
                    <a:cubicBezTo>
                      <a:pt x="1277303" y="27622"/>
                      <a:pt x="1281113" y="20955"/>
                      <a:pt x="1286828" y="16192"/>
                    </a:cubicBezTo>
                    <a:cubicBezTo>
                      <a:pt x="1292542" y="11430"/>
                      <a:pt x="1299210" y="7620"/>
                      <a:pt x="1308735" y="4763"/>
                    </a:cubicBezTo>
                    <a:cubicBezTo>
                      <a:pt x="1318260" y="2857"/>
                      <a:pt x="1329690" y="952"/>
                      <a:pt x="1343025" y="952"/>
                    </a:cubicBezTo>
                    <a:lnTo>
                      <a:pt x="1470660" y="952"/>
                    </a:lnTo>
                    <a:lnTo>
                      <a:pt x="1470660" y="36195"/>
                    </a:lnTo>
                    <a:lnTo>
                      <a:pt x="1343025" y="36195"/>
                    </a:lnTo>
                    <a:cubicBezTo>
                      <a:pt x="1337310" y="36195"/>
                      <a:pt x="1331595" y="37147"/>
                      <a:pt x="1327785" y="38100"/>
                    </a:cubicBezTo>
                    <a:cubicBezTo>
                      <a:pt x="1323975" y="39052"/>
                      <a:pt x="1321117" y="40957"/>
                      <a:pt x="1318260" y="42863"/>
                    </a:cubicBezTo>
                    <a:cubicBezTo>
                      <a:pt x="1316355" y="44767"/>
                      <a:pt x="1314450" y="47625"/>
                      <a:pt x="1313498" y="51435"/>
                    </a:cubicBezTo>
                    <a:cubicBezTo>
                      <a:pt x="1312545" y="55245"/>
                      <a:pt x="1312545" y="60007"/>
                      <a:pt x="1312545" y="64770"/>
                    </a:cubicBezTo>
                    <a:lnTo>
                      <a:pt x="1312545" y="77152"/>
                    </a:lnTo>
                    <a:lnTo>
                      <a:pt x="1471613" y="77152"/>
                    </a:lnTo>
                    <a:lnTo>
                      <a:pt x="1471613" y="110490"/>
                    </a:lnTo>
                    <a:lnTo>
                      <a:pt x="1312545" y="110490"/>
                    </a:lnTo>
                    <a:lnTo>
                      <a:pt x="1312545" y="123825"/>
                    </a:lnTo>
                    <a:cubicBezTo>
                      <a:pt x="1312545" y="129540"/>
                      <a:pt x="1312545" y="134302"/>
                      <a:pt x="1313498" y="138113"/>
                    </a:cubicBezTo>
                    <a:cubicBezTo>
                      <a:pt x="1314450" y="141922"/>
                      <a:pt x="1315403" y="144780"/>
                      <a:pt x="1318260" y="146685"/>
                    </a:cubicBezTo>
                    <a:cubicBezTo>
                      <a:pt x="1320165" y="148590"/>
                      <a:pt x="1323975" y="150495"/>
                      <a:pt x="1327785" y="151447"/>
                    </a:cubicBezTo>
                    <a:cubicBezTo>
                      <a:pt x="1331595" y="152400"/>
                      <a:pt x="1336357" y="152400"/>
                      <a:pt x="1343025" y="152400"/>
                    </a:cubicBezTo>
                    <a:lnTo>
                      <a:pt x="1473517" y="152400"/>
                    </a:lnTo>
                    <a:lnTo>
                      <a:pt x="1473517" y="187642"/>
                    </a:lnTo>
                    <a:lnTo>
                      <a:pt x="1343025" y="187642"/>
                    </a:lnTo>
                    <a:close/>
                    <a:moveTo>
                      <a:pt x="1740217" y="190500"/>
                    </a:moveTo>
                    <a:lnTo>
                      <a:pt x="1630680" y="122872"/>
                    </a:lnTo>
                    <a:lnTo>
                      <a:pt x="1630680" y="190500"/>
                    </a:lnTo>
                    <a:lnTo>
                      <a:pt x="1589723" y="190500"/>
                    </a:lnTo>
                    <a:lnTo>
                      <a:pt x="1589723" y="2857"/>
                    </a:lnTo>
                    <a:lnTo>
                      <a:pt x="1736407" y="2857"/>
                    </a:lnTo>
                    <a:cubicBezTo>
                      <a:pt x="1749742" y="2857"/>
                      <a:pt x="1761173" y="3810"/>
                      <a:pt x="1769745" y="5715"/>
                    </a:cubicBezTo>
                    <a:cubicBezTo>
                      <a:pt x="1779270" y="7620"/>
                      <a:pt x="1786890" y="10477"/>
                      <a:pt x="1792605" y="14288"/>
                    </a:cubicBezTo>
                    <a:cubicBezTo>
                      <a:pt x="1798320" y="18097"/>
                      <a:pt x="1803082" y="23813"/>
                      <a:pt x="1805940" y="31432"/>
                    </a:cubicBezTo>
                    <a:cubicBezTo>
                      <a:pt x="1808798" y="39052"/>
                      <a:pt x="1809750" y="47625"/>
                      <a:pt x="1809750" y="59055"/>
                    </a:cubicBezTo>
                    <a:lnTo>
                      <a:pt x="1809750" y="72390"/>
                    </a:lnTo>
                    <a:cubicBezTo>
                      <a:pt x="1809750" y="82867"/>
                      <a:pt x="1807845" y="92392"/>
                      <a:pt x="1804988" y="99060"/>
                    </a:cubicBezTo>
                    <a:cubicBezTo>
                      <a:pt x="1802130" y="105727"/>
                      <a:pt x="1797367" y="111442"/>
                      <a:pt x="1791653" y="116205"/>
                    </a:cubicBezTo>
                    <a:cubicBezTo>
                      <a:pt x="1785938" y="120015"/>
                      <a:pt x="1777365" y="122872"/>
                      <a:pt x="1768792" y="124777"/>
                    </a:cubicBezTo>
                    <a:cubicBezTo>
                      <a:pt x="1759267" y="126682"/>
                      <a:pt x="1748790" y="127635"/>
                      <a:pt x="1735455" y="127635"/>
                    </a:cubicBezTo>
                    <a:lnTo>
                      <a:pt x="1702117" y="127635"/>
                    </a:lnTo>
                    <a:lnTo>
                      <a:pt x="1811655" y="190500"/>
                    </a:lnTo>
                    <a:lnTo>
                      <a:pt x="1740217" y="190500"/>
                    </a:lnTo>
                    <a:close/>
                    <a:moveTo>
                      <a:pt x="1768792" y="61913"/>
                    </a:moveTo>
                    <a:cubicBezTo>
                      <a:pt x="1768792" y="57150"/>
                      <a:pt x="1767840" y="53340"/>
                      <a:pt x="1766888" y="49530"/>
                    </a:cubicBezTo>
                    <a:cubicBezTo>
                      <a:pt x="1765935" y="46672"/>
                      <a:pt x="1764030" y="43815"/>
                      <a:pt x="1761173" y="42863"/>
                    </a:cubicBezTo>
                    <a:cubicBezTo>
                      <a:pt x="1758315" y="40957"/>
                      <a:pt x="1755457" y="40005"/>
                      <a:pt x="1750695" y="40005"/>
                    </a:cubicBezTo>
                    <a:cubicBezTo>
                      <a:pt x="1745932" y="39052"/>
                      <a:pt x="1740217" y="39052"/>
                      <a:pt x="1733550" y="39052"/>
                    </a:cubicBezTo>
                    <a:lnTo>
                      <a:pt x="1631632" y="39052"/>
                    </a:lnTo>
                    <a:lnTo>
                      <a:pt x="1631632" y="96202"/>
                    </a:lnTo>
                    <a:lnTo>
                      <a:pt x="1733550" y="96202"/>
                    </a:lnTo>
                    <a:cubicBezTo>
                      <a:pt x="1740217" y="96202"/>
                      <a:pt x="1745932" y="96202"/>
                      <a:pt x="1750695" y="95250"/>
                    </a:cubicBezTo>
                    <a:cubicBezTo>
                      <a:pt x="1755457" y="94297"/>
                      <a:pt x="1758315" y="93345"/>
                      <a:pt x="1761173" y="92392"/>
                    </a:cubicBezTo>
                    <a:cubicBezTo>
                      <a:pt x="1764030" y="90488"/>
                      <a:pt x="1765935" y="88582"/>
                      <a:pt x="1766888" y="85725"/>
                    </a:cubicBezTo>
                    <a:cubicBezTo>
                      <a:pt x="1767840" y="82867"/>
                      <a:pt x="1768792" y="78105"/>
                      <a:pt x="1768792" y="73342"/>
                    </a:cubicBezTo>
                    <a:lnTo>
                      <a:pt x="1768792" y="61913"/>
                    </a:lnTo>
                    <a:close/>
                  </a:path>
                </a:pathLst>
              </a:custGeom>
              <a:solidFill>
                <a:srgbClr val="E60911"/>
              </a:solidFill>
              <a:ln w="9525"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9252C3A4-09C8-4C40-B5E8-B41E0B4DF9EE}"/>
                  </a:ext>
                </a:extLst>
              </p:cNvPr>
              <p:cNvSpPr/>
              <p:nvPr/>
            </p:nvSpPr>
            <p:spPr>
              <a:xfrm>
                <a:off x="7242809" y="3141344"/>
                <a:ext cx="1656397" cy="311467"/>
              </a:xfrm>
              <a:custGeom>
                <a:avLst/>
                <a:gdLst>
                  <a:gd name="connsiteX0" fmla="*/ 113347 w 1656397"/>
                  <a:gd name="connsiteY0" fmla="*/ 304800 h 311467"/>
                  <a:gd name="connsiteX1" fmla="*/ 59055 w 1656397"/>
                  <a:gd name="connsiteY1" fmla="*/ 299085 h 311467"/>
                  <a:gd name="connsiteX2" fmla="*/ 23813 w 1656397"/>
                  <a:gd name="connsiteY2" fmla="*/ 281940 h 311467"/>
                  <a:gd name="connsiteX3" fmla="*/ 5715 w 1656397"/>
                  <a:gd name="connsiteY3" fmla="*/ 250508 h 311467"/>
                  <a:gd name="connsiteX4" fmla="*/ 0 w 1656397"/>
                  <a:gd name="connsiteY4" fmla="*/ 202883 h 311467"/>
                  <a:gd name="connsiteX5" fmla="*/ 0 w 1656397"/>
                  <a:gd name="connsiteY5" fmla="*/ 109538 h 311467"/>
                  <a:gd name="connsiteX6" fmla="*/ 5715 w 1656397"/>
                  <a:gd name="connsiteY6" fmla="*/ 61913 h 311467"/>
                  <a:gd name="connsiteX7" fmla="*/ 23813 w 1656397"/>
                  <a:gd name="connsiteY7" fmla="*/ 30480 h 311467"/>
                  <a:gd name="connsiteX8" fmla="*/ 59055 w 1656397"/>
                  <a:gd name="connsiteY8" fmla="*/ 13335 h 311467"/>
                  <a:gd name="connsiteX9" fmla="*/ 113347 w 1656397"/>
                  <a:gd name="connsiteY9" fmla="*/ 7620 h 311467"/>
                  <a:gd name="connsiteX10" fmla="*/ 349568 w 1656397"/>
                  <a:gd name="connsiteY10" fmla="*/ 7620 h 311467"/>
                  <a:gd name="connsiteX11" fmla="*/ 349568 w 1656397"/>
                  <a:gd name="connsiteY11" fmla="*/ 64770 h 311467"/>
                  <a:gd name="connsiteX12" fmla="*/ 116205 w 1656397"/>
                  <a:gd name="connsiteY12" fmla="*/ 64770 h 311467"/>
                  <a:gd name="connsiteX13" fmla="*/ 91440 w 1656397"/>
                  <a:gd name="connsiteY13" fmla="*/ 67628 h 311467"/>
                  <a:gd name="connsiteX14" fmla="*/ 76200 w 1656397"/>
                  <a:gd name="connsiteY14" fmla="*/ 75248 h 311467"/>
                  <a:gd name="connsiteX15" fmla="*/ 68580 w 1656397"/>
                  <a:gd name="connsiteY15" fmla="*/ 90488 h 311467"/>
                  <a:gd name="connsiteX16" fmla="*/ 65722 w 1656397"/>
                  <a:gd name="connsiteY16" fmla="*/ 113348 h 311467"/>
                  <a:gd name="connsiteX17" fmla="*/ 65722 w 1656397"/>
                  <a:gd name="connsiteY17" fmla="*/ 200978 h 311467"/>
                  <a:gd name="connsiteX18" fmla="*/ 68580 w 1656397"/>
                  <a:gd name="connsiteY18" fmla="*/ 224790 h 311467"/>
                  <a:gd name="connsiteX19" fmla="*/ 77153 w 1656397"/>
                  <a:gd name="connsiteY19" fmla="*/ 239078 h 311467"/>
                  <a:gd name="connsiteX20" fmla="*/ 92393 w 1656397"/>
                  <a:gd name="connsiteY20" fmla="*/ 246698 h 311467"/>
                  <a:gd name="connsiteX21" fmla="*/ 116205 w 1656397"/>
                  <a:gd name="connsiteY21" fmla="*/ 248603 h 311467"/>
                  <a:gd name="connsiteX22" fmla="*/ 228600 w 1656397"/>
                  <a:gd name="connsiteY22" fmla="*/ 248603 h 311467"/>
                  <a:gd name="connsiteX23" fmla="*/ 252413 w 1656397"/>
                  <a:gd name="connsiteY23" fmla="*/ 246698 h 311467"/>
                  <a:gd name="connsiteX24" fmla="*/ 267653 w 1656397"/>
                  <a:gd name="connsiteY24" fmla="*/ 239078 h 311467"/>
                  <a:gd name="connsiteX25" fmla="*/ 276225 w 1656397"/>
                  <a:gd name="connsiteY25" fmla="*/ 223838 h 311467"/>
                  <a:gd name="connsiteX26" fmla="*/ 279083 w 1656397"/>
                  <a:gd name="connsiteY26" fmla="*/ 198120 h 311467"/>
                  <a:gd name="connsiteX27" fmla="*/ 279083 w 1656397"/>
                  <a:gd name="connsiteY27" fmla="*/ 180023 h 311467"/>
                  <a:gd name="connsiteX28" fmla="*/ 142875 w 1656397"/>
                  <a:gd name="connsiteY28" fmla="*/ 180023 h 311467"/>
                  <a:gd name="connsiteX29" fmla="*/ 142875 w 1656397"/>
                  <a:gd name="connsiteY29" fmla="*/ 128588 h 311467"/>
                  <a:gd name="connsiteX30" fmla="*/ 320993 w 1656397"/>
                  <a:gd name="connsiteY30" fmla="*/ 128588 h 311467"/>
                  <a:gd name="connsiteX31" fmla="*/ 320993 w 1656397"/>
                  <a:gd name="connsiteY31" fmla="*/ 128588 h 311467"/>
                  <a:gd name="connsiteX32" fmla="*/ 345758 w 1656397"/>
                  <a:gd name="connsiteY32" fmla="*/ 128588 h 311467"/>
                  <a:gd name="connsiteX33" fmla="*/ 345758 w 1656397"/>
                  <a:gd name="connsiteY33" fmla="*/ 202883 h 311467"/>
                  <a:gd name="connsiteX34" fmla="*/ 340043 w 1656397"/>
                  <a:gd name="connsiteY34" fmla="*/ 250508 h 311467"/>
                  <a:gd name="connsiteX35" fmla="*/ 321945 w 1656397"/>
                  <a:gd name="connsiteY35" fmla="*/ 281940 h 311467"/>
                  <a:gd name="connsiteX36" fmla="*/ 286703 w 1656397"/>
                  <a:gd name="connsiteY36" fmla="*/ 299085 h 311467"/>
                  <a:gd name="connsiteX37" fmla="*/ 231458 w 1656397"/>
                  <a:gd name="connsiteY37" fmla="*/ 304800 h 311467"/>
                  <a:gd name="connsiteX38" fmla="*/ 113347 w 1656397"/>
                  <a:gd name="connsiteY38" fmla="*/ 304800 h 311467"/>
                  <a:gd name="connsiteX39" fmla="*/ 677228 w 1656397"/>
                  <a:gd name="connsiteY39" fmla="*/ 236220 h 311467"/>
                  <a:gd name="connsiteX40" fmla="*/ 471488 w 1656397"/>
                  <a:gd name="connsiteY40" fmla="*/ 236220 h 311467"/>
                  <a:gd name="connsiteX41" fmla="*/ 429578 w 1656397"/>
                  <a:gd name="connsiteY41" fmla="*/ 304800 h 311467"/>
                  <a:gd name="connsiteX42" fmla="*/ 353378 w 1656397"/>
                  <a:gd name="connsiteY42" fmla="*/ 304800 h 311467"/>
                  <a:gd name="connsiteX43" fmla="*/ 526733 w 1656397"/>
                  <a:gd name="connsiteY43" fmla="*/ 29528 h 311467"/>
                  <a:gd name="connsiteX44" fmla="*/ 545783 w 1656397"/>
                  <a:gd name="connsiteY44" fmla="*/ 8573 h 311467"/>
                  <a:gd name="connsiteX45" fmla="*/ 577215 w 1656397"/>
                  <a:gd name="connsiteY45" fmla="*/ 0 h 311467"/>
                  <a:gd name="connsiteX46" fmla="*/ 608647 w 1656397"/>
                  <a:gd name="connsiteY46" fmla="*/ 8573 h 311467"/>
                  <a:gd name="connsiteX47" fmla="*/ 627697 w 1656397"/>
                  <a:gd name="connsiteY47" fmla="*/ 29528 h 311467"/>
                  <a:gd name="connsiteX48" fmla="*/ 800100 w 1656397"/>
                  <a:gd name="connsiteY48" fmla="*/ 304800 h 311467"/>
                  <a:gd name="connsiteX49" fmla="*/ 722947 w 1656397"/>
                  <a:gd name="connsiteY49" fmla="*/ 304800 h 311467"/>
                  <a:gd name="connsiteX50" fmla="*/ 677228 w 1656397"/>
                  <a:gd name="connsiteY50" fmla="*/ 236220 h 311467"/>
                  <a:gd name="connsiteX51" fmla="*/ 501968 w 1656397"/>
                  <a:gd name="connsiteY51" fmla="*/ 184785 h 311467"/>
                  <a:gd name="connsiteX52" fmla="*/ 645795 w 1656397"/>
                  <a:gd name="connsiteY52" fmla="*/ 184785 h 311467"/>
                  <a:gd name="connsiteX53" fmla="*/ 573405 w 1656397"/>
                  <a:gd name="connsiteY53" fmla="*/ 67628 h 311467"/>
                  <a:gd name="connsiteX54" fmla="*/ 501968 w 1656397"/>
                  <a:gd name="connsiteY54" fmla="*/ 184785 h 311467"/>
                  <a:gd name="connsiteX55" fmla="*/ 826770 w 1656397"/>
                  <a:gd name="connsiteY55" fmla="*/ 6668 h 311467"/>
                  <a:gd name="connsiteX56" fmla="*/ 893445 w 1656397"/>
                  <a:gd name="connsiteY56" fmla="*/ 6668 h 311467"/>
                  <a:gd name="connsiteX57" fmla="*/ 893445 w 1656397"/>
                  <a:gd name="connsiteY57" fmla="*/ 304800 h 311467"/>
                  <a:gd name="connsiteX58" fmla="*/ 826770 w 1656397"/>
                  <a:gd name="connsiteY58" fmla="*/ 304800 h 311467"/>
                  <a:gd name="connsiteX59" fmla="*/ 826770 w 1656397"/>
                  <a:gd name="connsiteY59" fmla="*/ 6668 h 311467"/>
                  <a:gd name="connsiteX60" fmla="*/ 1260158 w 1656397"/>
                  <a:gd name="connsiteY60" fmla="*/ 311468 h 311467"/>
                  <a:gd name="connsiteX61" fmla="*/ 1241108 w 1656397"/>
                  <a:gd name="connsiteY61" fmla="*/ 308610 h 311467"/>
                  <a:gd name="connsiteX62" fmla="*/ 1223963 w 1656397"/>
                  <a:gd name="connsiteY62" fmla="*/ 298133 h 311467"/>
                  <a:gd name="connsiteX63" fmla="*/ 1006792 w 1656397"/>
                  <a:gd name="connsiteY63" fmla="*/ 93345 h 311467"/>
                  <a:gd name="connsiteX64" fmla="*/ 1006792 w 1656397"/>
                  <a:gd name="connsiteY64" fmla="*/ 304800 h 311467"/>
                  <a:gd name="connsiteX65" fmla="*/ 944880 w 1656397"/>
                  <a:gd name="connsiteY65" fmla="*/ 304800 h 311467"/>
                  <a:gd name="connsiteX66" fmla="*/ 944880 w 1656397"/>
                  <a:gd name="connsiteY66" fmla="*/ 27623 h 311467"/>
                  <a:gd name="connsiteX67" fmla="*/ 954405 w 1656397"/>
                  <a:gd name="connsiteY67" fmla="*/ 6668 h 311467"/>
                  <a:gd name="connsiteX68" fmla="*/ 980122 w 1656397"/>
                  <a:gd name="connsiteY68" fmla="*/ 0 h 311467"/>
                  <a:gd name="connsiteX69" fmla="*/ 999172 w 1656397"/>
                  <a:gd name="connsiteY69" fmla="*/ 2858 h 311467"/>
                  <a:gd name="connsiteX70" fmla="*/ 1011555 w 1656397"/>
                  <a:gd name="connsiteY70" fmla="*/ 10478 h 311467"/>
                  <a:gd name="connsiteX71" fmla="*/ 1230630 w 1656397"/>
                  <a:gd name="connsiteY71" fmla="*/ 220980 h 311467"/>
                  <a:gd name="connsiteX72" fmla="*/ 1230630 w 1656397"/>
                  <a:gd name="connsiteY72" fmla="*/ 5715 h 311467"/>
                  <a:gd name="connsiteX73" fmla="*/ 1293495 w 1656397"/>
                  <a:gd name="connsiteY73" fmla="*/ 5715 h 311467"/>
                  <a:gd name="connsiteX74" fmla="*/ 1293495 w 1656397"/>
                  <a:gd name="connsiteY74" fmla="*/ 282893 h 311467"/>
                  <a:gd name="connsiteX75" fmla="*/ 1283970 w 1656397"/>
                  <a:gd name="connsiteY75" fmla="*/ 303848 h 311467"/>
                  <a:gd name="connsiteX76" fmla="*/ 1260158 w 1656397"/>
                  <a:gd name="connsiteY76" fmla="*/ 311468 h 311467"/>
                  <a:gd name="connsiteX77" fmla="*/ 1335405 w 1656397"/>
                  <a:gd name="connsiteY77" fmla="*/ 304800 h 311467"/>
                  <a:gd name="connsiteX78" fmla="*/ 1335405 w 1656397"/>
                  <a:gd name="connsiteY78" fmla="*/ 248603 h 311467"/>
                  <a:gd name="connsiteX79" fmla="*/ 1561148 w 1656397"/>
                  <a:gd name="connsiteY79" fmla="*/ 248603 h 311467"/>
                  <a:gd name="connsiteX80" fmla="*/ 1586865 w 1656397"/>
                  <a:gd name="connsiteY80" fmla="*/ 243840 h 311467"/>
                  <a:gd name="connsiteX81" fmla="*/ 1594485 w 1656397"/>
                  <a:gd name="connsiteY81" fmla="*/ 223838 h 311467"/>
                  <a:gd name="connsiteX82" fmla="*/ 1594485 w 1656397"/>
                  <a:gd name="connsiteY82" fmla="*/ 207645 h 311467"/>
                  <a:gd name="connsiteX83" fmla="*/ 1586865 w 1656397"/>
                  <a:gd name="connsiteY83" fmla="*/ 187643 h 311467"/>
                  <a:gd name="connsiteX84" fmla="*/ 1561148 w 1656397"/>
                  <a:gd name="connsiteY84" fmla="*/ 181928 h 311467"/>
                  <a:gd name="connsiteX85" fmla="*/ 1419225 w 1656397"/>
                  <a:gd name="connsiteY85" fmla="*/ 181928 h 311467"/>
                  <a:gd name="connsiteX86" fmla="*/ 1378267 w 1656397"/>
                  <a:gd name="connsiteY86" fmla="*/ 177165 h 311467"/>
                  <a:gd name="connsiteX87" fmla="*/ 1352550 w 1656397"/>
                  <a:gd name="connsiteY87" fmla="*/ 162878 h 311467"/>
                  <a:gd name="connsiteX88" fmla="*/ 1339215 w 1656397"/>
                  <a:gd name="connsiteY88" fmla="*/ 139065 h 311467"/>
                  <a:gd name="connsiteX89" fmla="*/ 1335405 w 1656397"/>
                  <a:gd name="connsiteY89" fmla="*/ 105728 h 311467"/>
                  <a:gd name="connsiteX90" fmla="*/ 1335405 w 1656397"/>
                  <a:gd name="connsiteY90" fmla="*/ 90488 h 311467"/>
                  <a:gd name="connsiteX91" fmla="*/ 1340167 w 1656397"/>
                  <a:gd name="connsiteY91" fmla="*/ 51435 h 311467"/>
                  <a:gd name="connsiteX92" fmla="*/ 1355408 w 1656397"/>
                  <a:gd name="connsiteY92" fmla="*/ 25718 h 311467"/>
                  <a:gd name="connsiteX93" fmla="*/ 1382078 w 1656397"/>
                  <a:gd name="connsiteY93" fmla="*/ 11430 h 311467"/>
                  <a:gd name="connsiteX94" fmla="*/ 1420178 w 1656397"/>
                  <a:gd name="connsiteY94" fmla="*/ 6668 h 311467"/>
                  <a:gd name="connsiteX95" fmla="*/ 1656398 w 1656397"/>
                  <a:gd name="connsiteY95" fmla="*/ 10478 h 311467"/>
                  <a:gd name="connsiteX96" fmla="*/ 1656398 w 1656397"/>
                  <a:gd name="connsiteY96" fmla="*/ 66675 h 311467"/>
                  <a:gd name="connsiteX97" fmla="*/ 1426845 w 1656397"/>
                  <a:gd name="connsiteY97" fmla="*/ 62865 h 311467"/>
                  <a:gd name="connsiteX98" fmla="*/ 1403985 w 1656397"/>
                  <a:gd name="connsiteY98" fmla="*/ 68580 h 311467"/>
                  <a:gd name="connsiteX99" fmla="*/ 1396365 w 1656397"/>
                  <a:gd name="connsiteY99" fmla="*/ 92393 h 311467"/>
                  <a:gd name="connsiteX100" fmla="*/ 1396365 w 1656397"/>
                  <a:gd name="connsiteY100" fmla="*/ 101918 h 311467"/>
                  <a:gd name="connsiteX101" fmla="*/ 1403033 w 1656397"/>
                  <a:gd name="connsiteY101" fmla="*/ 121920 h 311467"/>
                  <a:gd name="connsiteX102" fmla="*/ 1425892 w 1656397"/>
                  <a:gd name="connsiteY102" fmla="*/ 127635 h 311467"/>
                  <a:gd name="connsiteX103" fmla="*/ 1564958 w 1656397"/>
                  <a:gd name="connsiteY103" fmla="*/ 127635 h 311467"/>
                  <a:gd name="connsiteX104" fmla="*/ 1606867 w 1656397"/>
                  <a:gd name="connsiteY104" fmla="*/ 131445 h 311467"/>
                  <a:gd name="connsiteX105" fmla="*/ 1635442 w 1656397"/>
                  <a:gd name="connsiteY105" fmla="*/ 144780 h 311467"/>
                  <a:gd name="connsiteX106" fmla="*/ 1651635 w 1656397"/>
                  <a:gd name="connsiteY106" fmla="*/ 168593 h 311467"/>
                  <a:gd name="connsiteX107" fmla="*/ 1656398 w 1656397"/>
                  <a:gd name="connsiteY107" fmla="*/ 202883 h 311467"/>
                  <a:gd name="connsiteX108" fmla="*/ 1656398 w 1656397"/>
                  <a:gd name="connsiteY108" fmla="*/ 226695 h 311467"/>
                  <a:gd name="connsiteX109" fmla="*/ 1651635 w 1656397"/>
                  <a:gd name="connsiteY109" fmla="*/ 261938 h 311467"/>
                  <a:gd name="connsiteX110" fmla="*/ 1635442 w 1656397"/>
                  <a:gd name="connsiteY110" fmla="*/ 285750 h 311467"/>
                  <a:gd name="connsiteX111" fmla="*/ 1606867 w 1656397"/>
                  <a:gd name="connsiteY111" fmla="*/ 299085 h 311467"/>
                  <a:gd name="connsiteX112" fmla="*/ 1564958 w 1656397"/>
                  <a:gd name="connsiteY112" fmla="*/ 303848 h 311467"/>
                  <a:gd name="connsiteX113" fmla="*/ 1335405 w 1656397"/>
                  <a:gd name="connsiteY113" fmla="*/ 303848 h 31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1656397" h="311467">
                    <a:moveTo>
                      <a:pt x="113347" y="304800"/>
                    </a:moveTo>
                    <a:cubicBezTo>
                      <a:pt x="91440" y="304800"/>
                      <a:pt x="73343" y="302895"/>
                      <a:pt x="59055" y="299085"/>
                    </a:cubicBezTo>
                    <a:cubicBezTo>
                      <a:pt x="44768" y="295275"/>
                      <a:pt x="32385" y="289560"/>
                      <a:pt x="23813" y="281940"/>
                    </a:cubicBezTo>
                    <a:cubicBezTo>
                      <a:pt x="15240" y="274320"/>
                      <a:pt x="8572" y="263843"/>
                      <a:pt x="5715" y="250508"/>
                    </a:cubicBezTo>
                    <a:cubicBezTo>
                      <a:pt x="1905" y="237173"/>
                      <a:pt x="0" y="221933"/>
                      <a:pt x="0" y="202883"/>
                    </a:cubicBezTo>
                    <a:lnTo>
                      <a:pt x="0" y="109538"/>
                    </a:lnTo>
                    <a:cubicBezTo>
                      <a:pt x="0" y="90488"/>
                      <a:pt x="1905" y="75248"/>
                      <a:pt x="5715" y="61913"/>
                    </a:cubicBezTo>
                    <a:cubicBezTo>
                      <a:pt x="9525" y="48578"/>
                      <a:pt x="15240" y="38100"/>
                      <a:pt x="23813" y="30480"/>
                    </a:cubicBezTo>
                    <a:cubicBezTo>
                      <a:pt x="32385" y="22860"/>
                      <a:pt x="43815" y="16193"/>
                      <a:pt x="59055" y="13335"/>
                    </a:cubicBezTo>
                    <a:cubicBezTo>
                      <a:pt x="73343" y="9525"/>
                      <a:pt x="91440" y="7620"/>
                      <a:pt x="113347" y="7620"/>
                    </a:cubicBezTo>
                    <a:lnTo>
                      <a:pt x="349568" y="7620"/>
                    </a:lnTo>
                    <a:lnTo>
                      <a:pt x="349568" y="64770"/>
                    </a:lnTo>
                    <a:lnTo>
                      <a:pt x="116205" y="64770"/>
                    </a:lnTo>
                    <a:cubicBezTo>
                      <a:pt x="106680" y="64770"/>
                      <a:pt x="98108" y="65723"/>
                      <a:pt x="91440" y="67628"/>
                    </a:cubicBezTo>
                    <a:cubicBezTo>
                      <a:pt x="84772" y="69533"/>
                      <a:pt x="80010" y="72390"/>
                      <a:pt x="76200" y="75248"/>
                    </a:cubicBezTo>
                    <a:cubicBezTo>
                      <a:pt x="72390" y="79058"/>
                      <a:pt x="69533" y="83820"/>
                      <a:pt x="68580" y="90488"/>
                    </a:cubicBezTo>
                    <a:cubicBezTo>
                      <a:pt x="66675" y="96203"/>
                      <a:pt x="65722" y="103823"/>
                      <a:pt x="65722" y="113348"/>
                    </a:cubicBezTo>
                    <a:lnTo>
                      <a:pt x="65722" y="200978"/>
                    </a:lnTo>
                    <a:cubicBezTo>
                      <a:pt x="65722" y="210503"/>
                      <a:pt x="66675" y="219075"/>
                      <a:pt x="68580" y="224790"/>
                    </a:cubicBezTo>
                    <a:cubicBezTo>
                      <a:pt x="70485" y="231458"/>
                      <a:pt x="73343" y="236220"/>
                      <a:pt x="77153" y="239078"/>
                    </a:cubicBezTo>
                    <a:cubicBezTo>
                      <a:pt x="80963" y="242888"/>
                      <a:pt x="86678" y="244793"/>
                      <a:pt x="92393" y="246698"/>
                    </a:cubicBezTo>
                    <a:cubicBezTo>
                      <a:pt x="99060" y="247650"/>
                      <a:pt x="106680" y="248603"/>
                      <a:pt x="116205" y="248603"/>
                    </a:cubicBezTo>
                    <a:lnTo>
                      <a:pt x="228600" y="248603"/>
                    </a:lnTo>
                    <a:cubicBezTo>
                      <a:pt x="238125" y="248603"/>
                      <a:pt x="245745" y="247650"/>
                      <a:pt x="252413" y="246698"/>
                    </a:cubicBezTo>
                    <a:cubicBezTo>
                      <a:pt x="259080" y="245745"/>
                      <a:pt x="263843" y="242888"/>
                      <a:pt x="267653" y="239078"/>
                    </a:cubicBezTo>
                    <a:cubicBezTo>
                      <a:pt x="271463" y="235268"/>
                      <a:pt x="274320" y="230505"/>
                      <a:pt x="276225" y="223838"/>
                    </a:cubicBezTo>
                    <a:cubicBezTo>
                      <a:pt x="278130" y="217170"/>
                      <a:pt x="279083" y="208598"/>
                      <a:pt x="279083" y="198120"/>
                    </a:cubicBezTo>
                    <a:lnTo>
                      <a:pt x="279083" y="180023"/>
                    </a:lnTo>
                    <a:lnTo>
                      <a:pt x="142875" y="180023"/>
                    </a:lnTo>
                    <a:lnTo>
                      <a:pt x="142875" y="128588"/>
                    </a:lnTo>
                    <a:lnTo>
                      <a:pt x="320993" y="128588"/>
                    </a:lnTo>
                    <a:lnTo>
                      <a:pt x="320993" y="128588"/>
                    </a:lnTo>
                    <a:lnTo>
                      <a:pt x="345758" y="128588"/>
                    </a:lnTo>
                    <a:lnTo>
                      <a:pt x="345758" y="202883"/>
                    </a:lnTo>
                    <a:cubicBezTo>
                      <a:pt x="345758" y="221933"/>
                      <a:pt x="343853" y="238125"/>
                      <a:pt x="340043" y="250508"/>
                    </a:cubicBezTo>
                    <a:cubicBezTo>
                      <a:pt x="336233" y="263843"/>
                      <a:pt x="330518" y="274320"/>
                      <a:pt x="321945" y="281940"/>
                    </a:cubicBezTo>
                    <a:cubicBezTo>
                      <a:pt x="313372" y="289560"/>
                      <a:pt x="301943" y="296228"/>
                      <a:pt x="286703" y="299085"/>
                    </a:cubicBezTo>
                    <a:cubicBezTo>
                      <a:pt x="272415" y="302895"/>
                      <a:pt x="253365" y="304800"/>
                      <a:pt x="231458" y="304800"/>
                    </a:cubicBezTo>
                    <a:lnTo>
                      <a:pt x="113347" y="304800"/>
                    </a:lnTo>
                    <a:close/>
                    <a:moveTo>
                      <a:pt x="677228" y="236220"/>
                    </a:moveTo>
                    <a:lnTo>
                      <a:pt x="471488" y="236220"/>
                    </a:lnTo>
                    <a:lnTo>
                      <a:pt x="429578" y="304800"/>
                    </a:lnTo>
                    <a:lnTo>
                      <a:pt x="353378" y="304800"/>
                    </a:lnTo>
                    <a:lnTo>
                      <a:pt x="526733" y="29528"/>
                    </a:lnTo>
                    <a:cubicBezTo>
                      <a:pt x="531495" y="20955"/>
                      <a:pt x="538163" y="14288"/>
                      <a:pt x="545783" y="8573"/>
                    </a:cubicBezTo>
                    <a:cubicBezTo>
                      <a:pt x="553403" y="2858"/>
                      <a:pt x="563880" y="0"/>
                      <a:pt x="577215" y="0"/>
                    </a:cubicBezTo>
                    <a:cubicBezTo>
                      <a:pt x="590550" y="0"/>
                      <a:pt x="601028" y="2858"/>
                      <a:pt x="608647" y="8573"/>
                    </a:cubicBezTo>
                    <a:cubicBezTo>
                      <a:pt x="616268" y="14288"/>
                      <a:pt x="621983" y="20955"/>
                      <a:pt x="627697" y="29528"/>
                    </a:cubicBezTo>
                    <a:lnTo>
                      <a:pt x="800100" y="304800"/>
                    </a:lnTo>
                    <a:lnTo>
                      <a:pt x="722947" y="304800"/>
                    </a:lnTo>
                    <a:lnTo>
                      <a:pt x="677228" y="236220"/>
                    </a:lnTo>
                    <a:close/>
                    <a:moveTo>
                      <a:pt x="501968" y="184785"/>
                    </a:moveTo>
                    <a:lnTo>
                      <a:pt x="645795" y="184785"/>
                    </a:lnTo>
                    <a:lnTo>
                      <a:pt x="573405" y="67628"/>
                    </a:lnTo>
                    <a:lnTo>
                      <a:pt x="501968" y="184785"/>
                    </a:lnTo>
                    <a:close/>
                    <a:moveTo>
                      <a:pt x="826770" y="6668"/>
                    </a:moveTo>
                    <a:lnTo>
                      <a:pt x="893445" y="6668"/>
                    </a:lnTo>
                    <a:lnTo>
                      <a:pt x="893445" y="304800"/>
                    </a:lnTo>
                    <a:lnTo>
                      <a:pt x="826770" y="304800"/>
                    </a:lnTo>
                    <a:lnTo>
                      <a:pt x="826770" y="6668"/>
                    </a:lnTo>
                    <a:close/>
                    <a:moveTo>
                      <a:pt x="1260158" y="311468"/>
                    </a:moveTo>
                    <a:cubicBezTo>
                      <a:pt x="1253490" y="311468"/>
                      <a:pt x="1246823" y="310515"/>
                      <a:pt x="1241108" y="308610"/>
                    </a:cubicBezTo>
                    <a:cubicBezTo>
                      <a:pt x="1235392" y="306705"/>
                      <a:pt x="1229678" y="302895"/>
                      <a:pt x="1223963" y="298133"/>
                    </a:cubicBezTo>
                    <a:lnTo>
                      <a:pt x="1006792" y="93345"/>
                    </a:lnTo>
                    <a:lnTo>
                      <a:pt x="1006792" y="304800"/>
                    </a:lnTo>
                    <a:lnTo>
                      <a:pt x="944880" y="304800"/>
                    </a:lnTo>
                    <a:lnTo>
                      <a:pt x="944880" y="27623"/>
                    </a:lnTo>
                    <a:cubicBezTo>
                      <a:pt x="944880" y="18098"/>
                      <a:pt x="947738" y="11430"/>
                      <a:pt x="954405" y="6668"/>
                    </a:cubicBezTo>
                    <a:cubicBezTo>
                      <a:pt x="961072" y="1905"/>
                      <a:pt x="969645" y="0"/>
                      <a:pt x="980122" y="0"/>
                    </a:cubicBezTo>
                    <a:cubicBezTo>
                      <a:pt x="987742" y="0"/>
                      <a:pt x="994410" y="953"/>
                      <a:pt x="999172" y="2858"/>
                    </a:cubicBezTo>
                    <a:cubicBezTo>
                      <a:pt x="1003935" y="4763"/>
                      <a:pt x="1007745" y="7620"/>
                      <a:pt x="1011555" y="10478"/>
                    </a:cubicBezTo>
                    <a:lnTo>
                      <a:pt x="1230630" y="220980"/>
                    </a:lnTo>
                    <a:lnTo>
                      <a:pt x="1230630" y="5715"/>
                    </a:lnTo>
                    <a:lnTo>
                      <a:pt x="1293495" y="5715"/>
                    </a:lnTo>
                    <a:lnTo>
                      <a:pt x="1293495" y="282893"/>
                    </a:lnTo>
                    <a:cubicBezTo>
                      <a:pt x="1293495" y="292418"/>
                      <a:pt x="1290638" y="300038"/>
                      <a:pt x="1283970" y="303848"/>
                    </a:cubicBezTo>
                    <a:cubicBezTo>
                      <a:pt x="1278255" y="309563"/>
                      <a:pt x="1270635" y="311468"/>
                      <a:pt x="1260158" y="311468"/>
                    </a:cubicBezTo>
                    <a:moveTo>
                      <a:pt x="1335405" y="304800"/>
                    </a:moveTo>
                    <a:lnTo>
                      <a:pt x="1335405" y="248603"/>
                    </a:lnTo>
                    <a:lnTo>
                      <a:pt x="1561148" y="248603"/>
                    </a:lnTo>
                    <a:cubicBezTo>
                      <a:pt x="1573530" y="248603"/>
                      <a:pt x="1582103" y="246698"/>
                      <a:pt x="1586865" y="243840"/>
                    </a:cubicBezTo>
                    <a:cubicBezTo>
                      <a:pt x="1591628" y="240030"/>
                      <a:pt x="1594485" y="233363"/>
                      <a:pt x="1594485" y="223838"/>
                    </a:cubicBezTo>
                    <a:lnTo>
                      <a:pt x="1594485" y="207645"/>
                    </a:lnTo>
                    <a:cubicBezTo>
                      <a:pt x="1594485" y="198120"/>
                      <a:pt x="1591628" y="191453"/>
                      <a:pt x="1586865" y="187643"/>
                    </a:cubicBezTo>
                    <a:cubicBezTo>
                      <a:pt x="1581150" y="183833"/>
                      <a:pt x="1573530" y="181928"/>
                      <a:pt x="1561148" y="181928"/>
                    </a:cubicBezTo>
                    <a:lnTo>
                      <a:pt x="1419225" y="181928"/>
                    </a:lnTo>
                    <a:cubicBezTo>
                      <a:pt x="1403033" y="181928"/>
                      <a:pt x="1388745" y="180023"/>
                      <a:pt x="1378267" y="177165"/>
                    </a:cubicBezTo>
                    <a:cubicBezTo>
                      <a:pt x="1367790" y="174308"/>
                      <a:pt x="1358265" y="169545"/>
                      <a:pt x="1352550" y="162878"/>
                    </a:cubicBezTo>
                    <a:cubicBezTo>
                      <a:pt x="1345883" y="156210"/>
                      <a:pt x="1342073" y="148590"/>
                      <a:pt x="1339215" y="139065"/>
                    </a:cubicBezTo>
                    <a:cubicBezTo>
                      <a:pt x="1336358" y="129540"/>
                      <a:pt x="1335405" y="118110"/>
                      <a:pt x="1335405" y="105728"/>
                    </a:cubicBezTo>
                    <a:lnTo>
                      <a:pt x="1335405" y="90488"/>
                    </a:lnTo>
                    <a:cubicBezTo>
                      <a:pt x="1335405" y="75248"/>
                      <a:pt x="1337310" y="61913"/>
                      <a:pt x="1340167" y="51435"/>
                    </a:cubicBezTo>
                    <a:cubicBezTo>
                      <a:pt x="1343025" y="40958"/>
                      <a:pt x="1348740" y="32385"/>
                      <a:pt x="1355408" y="25718"/>
                    </a:cubicBezTo>
                    <a:cubicBezTo>
                      <a:pt x="1362075" y="19050"/>
                      <a:pt x="1370648" y="14288"/>
                      <a:pt x="1382078" y="11430"/>
                    </a:cubicBezTo>
                    <a:cubicBezTo>
                      <a:pt x="1392555" y="8573"/>
                      <a:pt x="1405890" y="6668"/>
                      <a:pt x="1420178" y="6668"/>
                    </a:cubicBezTo>
                    <a:lnTo>
                      <a:pt x="1656398" y="10478"/>
                    </a:lnTo>
                    <a:lnTo>
                      <a:pt x="1656398" y="66675"/>
                    </a:lnTo>
                    <a:lnTo>
                      <a:pt x="1426845" y="62865"/>
                    </a:lnTo>
                    <a:cubicBezTo>
                      <a:pt x="1416367" y="62865"/>
                      <a:pt x="1408748" y="64770"/>
                      <a:pt x="1403985" y="68580"/>
                    </a:cubicBezTo>
                    <a:cubicBezTo>
                      <a:pt x="1399223" y="72390"/>
                      <a:pt x="1396365" y="80010"/>
                      <a:pt x="1396365" y="92393"/>
                    </a:cubicBezTo>
                    <a:lnTo>
                      <a:pt x="1396365" y="101918"/>
                    </a:lnTo>
                    <a:cubicBezTo>
                      <a:pt x="1396365" y="111443"/>
                      <a:pt x="1398270" y="118110"/>
                      <a:pt x="1403033" y="121920"/>
                    </a:cubicBezTo>
                    <a:cubicBezTo>
                      <a:pt x="1407795" y="125730"/>
                      <a:pt x="1415415" y="127635"/>
                      <a:pt x="1425892" y="127635"/>
                    </a:cubicBezTo>
                    <a:lnTo>
                      <a:pt x="1564958" y="127635"/>
                    </a:lnTo>
                    <a:cubicBezTo>
                      <a:pt x="1581150" y="127635"/>
                      <a:pt x="1595438" y="128588"/>
                      <a:pt x="1606867" y="131445"/>
                    </a:cubicBezTo>
                    <a:cubicBezTo>
                      <a:pt x="1618298" y="134303"/>
                      <a:pt x="1627823" y="139065"/>
                      <a:pt x="1635442" y="144780"/>
                    </a:cubicBezTo>
                    <a:cubicBezTo>
                      <a:pt x="1643063" y="150495"/>
                      <a:pt x="1647825" y="159068"/>
                      <a:pt x="1651635" y="168593"/>
                    </a:cubicBezTo>
                    <a:cubicBezTo>
                      <a:pt x="1654492" y="178118"/>
                      <a:pt x="1656398" y="189548"/>
                      <a:pt x="1656398" y="202883"/>
                    </a:cubicBezTo>
                    <a:lnTo>
                      <a:pt x="1656398" y="226695"/>
                    </a:lnTo>
                    <a:cubicBezTo>
                      <a:pt x="1656398" y="240983"/>
                      <a:pt x="1654492" y="252413"/>
                      <a:pt x="1651635" y="261938"/>
                    </a:cubicBezTo>
                    <a:cubicBezTo>
                      <a:pt x="1648778" y="271463"/>
                      <a:pt x="1643063" y="280035"/>
                      <a:pt x="1635442" y="285750"/>
                    </a:cubicBezTo>
                    <a:cubicBezTo>
                      <a:pt x="1627823" y="291465"/>
                      <a:pt x="1618298" y="296228"/>
                      <a:pt x="1606867" y="299085"/>
                    </a:cubicBezTo>
                    <a:cubicBezTo>
                      <a:pt x="1595438" y="301943"/>
                      <a:pt x="1581150" y="303848"/>
                      <a:pt x="1564958" y="303848"/>
                    </a:cubicBezTo>
                    <a:lnTo>
                      <a:pt x="1335405" y="303848"/>
                    </a:lnTo>
                    <a:close/>
                  </a:path>
                </a:pathLst>
              </a:custGeom>
              <a:solidFill>
                <a:srgbClr val="002757"/>
              </a:solidFill>
              <a:ln w="9525"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28C8F84A-A676-4F64-A46B-19F097CC1397}"/>
                  </a:ext>
                </a:extLst>
              </p:cNvPr>
              <p:cNvSpPr/>
              <p:nvPr/>
            </p:nvSpPr>
            <p:spPr>
              <a:xfrm>
                <a:off x="4199572" y="3131819"/>
                <a:ext cx="2829877" cy="320040"/>
              </a:xfrm>
              <a:custGeom>
                <a:avLst/>
                <a:gdLst>
                  <a:gd name="connsiteX0" fmla="*/ 0 w 2829877"/>
                  <a:gd name="connsiteY0" fmla="*/ 314325 h 320040"/>
                  <a:gd name="connsiteX1" fmla="*/ 0 w 2829877"/>
                  <a:gd name="connsiteY1" fmla="*/ 258128 h 320040"/>
                  <a:gd name="connsiteX2" fmla="*/ 225743 w 2829877"/>
                  <a:gd name="connsiteY2" fmla="*/ 258128 h 320040"/>
                  <a:gd name="connsiteX3" fmla="*/ 251460 w 2829877"/>
                  <a:gd name="connsiteY3" fmla="*/ 253365 h 320040"/>
                  <a:gd name="connsiteX4" fmla="*/ 259080 w 2829877"/>
                  <a:gd name="connsiteY4" fmla="*/ 233363 h 320040"/>
                  <a:gd name="connsiteX5" fmla="*/ 259080 w 2829877"/>
                  <a:gd name="connsiteY5" fmla="*/ 217170 h 320040"/>
                  <a:gd name="connsiteX6" fmla="*/ 251460 w 2829877"/>
                  <a:gd name="connsiteY6" fmla="*/ 197168 h 320040"/>
                  <a:gd name="connsiteX7" fmla="*/ 225743 w 2829877"/>
                  <a:gd name="connsiteY7" fmla="*/ 191453 h 320040"/>
                  <a:gd name="connsiteX8" fmla="*/ 83820 w 2829877"/>
                  <a:gd name="connsiteY8" fmla="*/ 191453 h 320040"/>
                  <a:gd name="connsiteX9" fmla="*/ 42862 w 2829877"/>
                  <a:gd name="connsiteY9" fmla="*/ 186690 h 320040"/>
                  <a:gd name="connsiteX10" fmla="*/ 17145 w 2829877"/>
                  <a:gd name="connsiteY10" fmla="*/ 172403 h 320040"/>
                  <a:gd name="connsiteX11" fmla="*/ 3810 w 2829877"/>
                  <a:gd name="connsiteY11" fmla="*/ 148590 h 320040"/>
                  <a:gd name="connsiteX12" fmla="*/ 0 w 2829877"/>
                  <a:gd name="connsiteY12" fmla="*/ 115253 h 320040"/>
                  <a:gd name="connsiteX13" fmla="*/ 0 w 2829877"/>
                  <a:gd name="connsiteY13" fmla="*/ 100013 h 320040"/>
                  <a:gd name="connsiteX14" fmla="*/ 4763 w 2829877"/>
                  <a:gd name="connsiteY14" fmla="*/ 60960 h 320040"/>
                  <a:gd name="connsiteX15" fmla="*/ 20002 w 2829877"/>
                  <a:gd name="connsiteY15" fmla="*/ 35243 h 320040"/>
                  <a:gd name="connsiteX16" fmla="*/ 46673 w 2829877"/>
                  <a:gd name="connsiteY16" fmla="*/ 20955 h 320040"/>
                  <a:gd name="connsiteX17" fmla="*/ 84773 w 2829877"/>
                  <a:gd name="connsiteY17" fmla="*/ 16193 h 320040"/>
                  <a:gd name="connsiteX18" fmla="*/ 312420 w 2829877"/>
                  <a:gd name="connsiteY18" fmla="*/ 14288 h 320040"/>
                  <a:gd name="connsiteX19" fmla="*/ 312420 w 2829877"/>
                  <a:gd name="connsiteY19" fmla="*/ 70485 h 320040"/>
                  <a:gd name="connsiteX20" fmla="*/ 91440 w 2829877"/>
                  <a:gd name="connsiteY20" fmla="*/ 72390 h 320040"/>
                  <a:gd name="connsiteX21" fmla="*/ 68580 w 2829877"/>
                  <a:gd name="connsiteY21" fmla="*/ 78105 h 320040"/>
                  <a:gd name="connsiteX22" fmla="*/ 60960 w 2829877"/>
                  <a:gd name="connsiteY22" fmla="*/ 101918 h 320040"/>
                  <a:gd name="connsiteX23" fmla="*/ 60960 w 2829877"/>
                  <a:gd name="connsiteY23" fmla="*/ 111443 h 320040"/>
                  <a:gd name="connsiteX24" fmla="*/ 67627 w 2829877"/>
                  <a:gd name="connsiteY24" fmla="*/ 131445 h 320040"/>
                  <a:gd name="connsiteX25" fmla="*/ 90487 w 2829877"/>
                  <a:gd name="connsiteY25" fmla="*/ 137160 h 320040"/>
                  <a:gd name="connsiteX26" fmla="*/ 229552 w 2829877"/>
                  <a:gd name="connsiteY26" fmla="*/ 137160 h 320040"/>
                  <a:gd name="connsiteX27" fmla="*/ 271462 w 2829877"/>
                  <a:gd name="connsiteY27" fmla="*/ 140970 h 320040"/>
                  <a:gd name="connsiteX28" fmla="*/ 300037 w 2829877"/>
                  <a:gd name="connsiteY28" fmla="*/ 154305 h 320040"/>
                  <a:gd name="connsiteX29" fmla="*/ 316230 w 2829877"/>
                  <a:gd name="connsiteY29" fmla="*/ 178118 h 320040"/>
                  <a:gd name="connsiteX30" fmla="*/ 320993 w 2829877"/>
                  <a:gd name="connsiteY30" fmla="*/ 212408 h 320040"/>
                  <a:gd name="connsiteX31" fmla="*/ 320993 w 2829877"/>
                  <a:gd name="connsiteY31" fmla="*/ 236220 h 320040"/>
                  <a:gd name="connsiteX32" fmla="*/ 316230 w 2829877"/>
                  <a:gd name="connsiteY32" fmla="*/ 271463 h 320040"/>
                  <a:gd name="connsiteX33" fmla="*/ 300037 w 2829877"/>
                  <a:gd name="connsiteY33" fmla="*/ 295275 h 320040"/>
                  <a:gd name="connsiteX34" fmla="*/ 271462 w 2829877"/>
                  <a:gd name="connsiteY34" fmla="*/ 308610 h 320040"/>
                  <a:gd name="connsiteX35" fmla="*/ 229552 w 2829877"/>
                  <a:gd name="connsiteY35" fmla="*/ 313373 h 320040"/>
                  <a:gd name="connsiteX36" fmla="*/ 0 w 2829877"/>
                  <a:gd name="connsiteY36" fmla="*/ 313373 h 320040"/>
                  <a:gd name="connsiteX37" fmla="*/ 651510 w 2829877"/>
                  <a:gd name="connsiteY37" fmla="*/ 245745 h 320040"/>
                  <a:gd name="connsiteX38" fmla="*/ 445770 w 2829877"/>
                  <a:gd name="connsiteY38" fmla="*/ 245745 h 320040"/>
                  <a:gd name="connsiteX39" fmla="*/ 403860 w 2829877"/>
                  <a:gd name="connsiteY39" fmla="*/ 314325 h 320040"/>
                  <a:gd name="connsiteX40" fmla="*/ 327660 w 2829877"/>
                  <a:gd name="connsiteY40" fmla="*/ 314325 h 320040"/>
                  <a:gd name="connsiteX41" fmla="*/ 501015 w 2829877"/>
                  <a:gd name="connsiteY41" fmla="*/ 39053 h 320040"/>
                  <a:gd name="connsiteX42" fmla="*/ 520065 w 2829877"/>
                  <a:gd name="connsiteY42" fmla="*/ 18098 h 320040"/>
                  <a:gd name="connsiteX43" fmla="*/ 551498 w 2829877"/>
                  <a:gd name="connsiteY43" fmla="*/ 9525 h 320040"/>
                  <a:gd name="connsiteX44" fmla="*/ 582930 w 2829877"/>
                  <a:gd name="connsiteY44" fmla="*/ 18098 h 320040"/>
                  <a:gd name="connsiteX45" fmla="*/ 601980 w 2829877"/>
                  <a:gd name="connsiteY45" fmla="*/ 39053 h 320040"/>
                  <a:gd name="connsiteX46" fmla="*/ 774382 w 2829877"/>
                  <a:gd name="connsiteY46" fmla="*/ 314325 h 320040"/>
                  <a:gd name="connsiteX47" fmla="*/ 697230 w 2829877"/>
                  <a:gd name="connsiteY47" fmla="*/ 314325 h 320040"/>
                  <a:gd name="connsiteX48" fmla="*/ 651510 w 2829877"/>
                  <a:gd name="connsiteY48" fmla="*/ 245745 h 320040"/>
                  <a:gd name="connsiteX49" fmla="*/ 477203 w 2829877"/>
                  <a:gd name="connsiteY49" fmla="*/ 194310 h 320040"/>
                  <a:gd name="connsiteX50" fmla="*/ 621030 w 2829877"/>
                  <a:gd name="connsiteY50" fmla="*/ 194310 h 320040"/>
                  <a:gd name="connsiteX51" fmla="*/ 548640 w 2829877"/>
                  <a:gd name="connsiteY51" fmla="*/ 77153 h 320040"/>
                  <a:gd name="connsiteX52" fmla="*/ 477203 w 2829877"/>
                  <a:gd name="connsiteY52" fmla="*/ 194310 h 320040"/>
                  <a:gd name="connsiteX53" fmla="*/ 1209675 w 2829877"/>
                  <a:gd name="connsiteY53" fmla="*/ 314325 h 320040"/>
                  <a:gd name="connsiteX54" fmla="*/ 1209675 w 2829877"/>
                  <a:gd name="connsiteY54" fmla="*/ 118110 h 320040"/>
                  <a:gd name="connsiteX55" fmla="*/ 1063943 w 2829877"/>
                  <a:gd name="connsiteY55" fmla="*/ 307658 h 320040"/>
                  <a:gd name="connsiteX56" fmla="*/ 1034415 w 2829877"/>
                  <a:gd name="connsiteY56" fmla="*/ 320040 h 320040"/>
                  <a:gd name="connsiteX57" fmla="*/ 1004887 w 2829877"/>
                  <a:gd name="connsiteY57" fmla="*/ 307658 h 320040"/>
                  <a:gd name="connsiteX58" fmla="*/ 860107 w 2829877"/>
                  <a:gd name="connsiteY58" fmla="*/ 118110 h 320040"/>
                  <a:gd name="connsiteX59" fmla="*/ 860107 w 2829877"/>
                  <a:gd name="connsiteY59" fmla="*/ 314325 h 320040"/>
                  <a:gd name="connsiteX60" fmla="*/ 801053 w 2829877"/>
                  <a:gd name="connsiteY60" fmla="*/ 314325 h 320040"/>
                  <a:gd name="connsiteX61" fmla="*/ 801053 w 2829877"/>
                  <a:gd name="connsiteY61" fmla="*/ 37148 h 320040"/>
                  <a:gd name="connsiteX62" fmla="*/ 811530 w 2829877"/>
                  <a:gd name="connsiteY62" fmla="*/ 16193 h 320040"/>
                  <a:gd name="connsiteX63" fmla="*/ 837248 w 2829877"/>
                  <a:gd name="connsiteY63" fmla="*/ 9525 h 320040"/>
                  <a:gd name="connsiteX64" fmla="*/ 856298 w 2829877"/>
                  <a:gd name="connsiteY64" fmla="*/ 12383 h 320040"/>
                  <a:gd name="connsiteX65" fmla="*/ 868680 w 2829877"/>
                  <a:gd name="connsiteY65" fmla="*/ 22860 h 320040"/>
                  <a:gd name="connsiteX66" fmla="*/ 1037273 w 2829877"/>
                  <a:gd name="connsiteY66" fmla="*/ 245745 h 320040"/>
                  <a:gd name="connsiteX67" fmla="*/ 1206818 w 2829877"/>
                  <a:gd name="connsiteY67" fmla="*/ 22860 h 320040"/>
                  <a:gd name="connsiteX68" fmla="*/ 1219200 w 2829877"/>
                  <a:gd name="connsiteY68" fmla="*/ 12383 h 320040"/>
                  <a:gd name="connsiteX69" fmla="*/ 1237297 w 2829877"/>
                  <a:gd name="connsiteY69" fmla="*/ 9525 h 320040"/>
                  <a:gd name="connsiteX70" fmla="*/ 1263015 w 2829877"/>
                  <a:gd name="connsiteY70" fmla="*/ 16193 h 320040"/>
                  <a:gd name="connsiteX71" fmla="*/ 1273493 w 2829877"/>
                  <a:gd name="connsiteY71" fmla="*/ 37148 h 320040"/>
                  <a:gd name="connsiteX72" fmla="*/ 1273493 w 2829877"/>
                  <a:gd name="connsiteY72" fmla="*/ 314325 h 320040"/>
                  <a:gd name="connsiteX73" fmla="*/ 1209675 w 2829877"/>
                  <a:gd name="connsiteY73" fmla="*/ 314325 h 320040"/>
                  <a:gd name="connsiteX74" fmla="*/ 1606868 w 2829877"/>
                  <a:gd name="connsiteY74" fmla="*/ 314325 h 320040"/>
                  <a:gd name="connsiteX75" fmla="*/ 1606868 w 2829877"/>
                  <a:gd name="connsiteY75" fmla="*/ 195263 h 320040"/>
                  <a:gd name="connsiteX76" fmla="*/ 1388745 w 2829877"/>
                  <a:gd name="connsiteY76" fmla="*/ 195263 h 320040"/>
                  <a:gd name="connsiteX77" fmla="*/ 1388745 w 2829877"/>
                  <a:gd name="connsiteY77" fmla="*/ 314325 h 320040"/>
                  <a:gd name="connsiteX78" fmla="*/ 1322070 w 2829877"/>
                  <a:gd name="connsiteY78" fmla="*/ 314325 h 320040"/>
                  <a:gd name="connsiteX79" fmla="*/ 1322070 w 2829877"/>
                  <a:gd name="connsiteY79" fmla="*/ 16193 h 320040"/>
                  <a:gd name="connsiteX80" fmla="*/ 1388745 w 2829877"/>
                  <a:gd name="connsiteY80" fmla="*/ 16193 h 320040"/>
                  <a:gd name="connsiteX81" fmla="*/ 1388745 w 2829877"/>
                  <a:gd name="connsiteY81" fmla="*/ 137160 h 320040"/>
                  <a:gd name="connsiteX82" fmla="*/ 1606868 w 2829877"/>
                  <a:gd name="connsiteY82" fmla="*/ 137160 h 320040"/>
                  <a:gd name="connsiteX83" fmla="*/ 1606868 w 2829877"/>
                  <a:gd name="connsiteY83" fmla="*/ 16193 h 320040"/>
                  <a:gd name="connsiteX84" fmla="*/ 1672590 w 2829877"/>
                  <a:gd name="connsiteY84" fmla="*/ 16193 h 320040"/>
                  <a:gd name="connsiteX85" fmla="*/ 1672590 w 2829877"/>
                  <a:gd name="connsiteY85" fmla="*/ 314325 h 320040"/>
                  <a:gd name="connsiteX86" fmla="*/ 1606868 w 2829877"/>
                  <a:gd name="connsiteY86" fmla="*/ 314325 h 320040"/>
                  <a:gd name="connsiteX87" fmla="*/ 1715453 w 2829877"/>
                  <a:gd name="connsiteY87" fmla="*/ 314325 h 320040"/>
                  <a:gd name="connsiteX88" fmla="*/ 1715453 w 2829877"/>
                  <a:gd name="connsiteY88" fmla="*/ 258128 h 320040"/>
                  <a:gd name="connsiteX89" fmla="*/ 1941195 w 2829877"/>
                  <a:gd name="connsiteY89" fmla="*/ 258128 h 320040"/>
                  <a:gd name="connsiteX90" fmla="*/ 1966912 w 2829877"/>
                  <a:gd name="connsiteY90" fmla="*/ 253365 h 320040"/>
                  <a:gd name="connsiteX91" fmla="*/ 1974533 w 2829877"/>
                  <a:gd name="connsiteY91" fmla="*/ 233363 h 320040"/>
                  <a:gd name="connsiteX92" fmla="*/ 1974533 w 2829877"/>
                  <a:gd name="connsiteY92" fmla="*/ 217170 h 320040"/>
                  <a:gd name="connsiteX93" fmla="*/ 1966912 w 2829877"/>
                  <a:gd name="connsiteY93" fmla="*/ 197168 h 320040"/>
                  <a:gd name="connsiteX94" fmla="*/ 1941195 w 2829877"/>
                  <a:gd name="connsiteY94" fmla="*/ 191453 h 320040"/>
                  <a:gd name="connsiteX95" fmla="*/ 1799272 w 2829877"/>
                  <a:gd name="connsiteY95" fmla="*/ 191453 h 320040"/>
                  <a:gd name="connsiteX96" fmla="*/ 1758315 w 2829877"/>
                  <a:gd name="connsiteY96" fmla="*/ 186690 h 320040"/>
                  <a:gd name="connsiteX97" fmla="*/ 1732597 w 2829877"/>
                  <a:gd name="connsiteY97" fmla="*/ 172403 h 320040"/>
                  <a:gd name="connsiteX98" fmla="*/ 1719262 w 2829877"/>
                  <a:gd name="connsiteY98" fmla="*/ 148590 h 320040"/>
                  <a:gd name="connsiteX99" fmla="*/ 1715453 w 2829877"/>
                  <a:gd name="connsiteY99" fmla="*/ 115253 h 320040"/>
                  <a:gd name="connsiteX100" fmla="*/ 1715453 w 2829877"/>
                  <a:gd name="connsiteY100" fmla="*/ 100013 h 320040"/>
                  <a:gd name="connsiteX101" fmla="*/ 1720215 w 2829877"/>
                  <a:gd name="connsiteY101" fmla="*/ 60960 h 320040"/>
                  <a:gd name="connsiteX102" fmla="*/ 1735455 w 2829877"/>
                  <a:gd name="connsiteY102" fmla="*/ 35243 h 320040"/>
                  <a:gd name="connsiteX103" fmla="*/ 1762125 w 2829877"/>
                  <a:gd name="connsiteY103" fmla="*/ 20955 h 320040"/>
                  <a:gd name="connsiteX104" fmla="*/ 1800225 w 2829877"/>
                  <a:gd name="connsiteY104" fmla="*/ 16193 h 320040"/>
                  <a:gd name="connsiteX105" fmla="*/ 2006918 w 2829877"/>
                  <a:gd name="connsiteY105" fmla="*/ 18098 h 320040"/>
                  <a:gd name="connsiteX106" fmla="*/ 2006918 w 2829877"/>
                  <a:gd name="connsiteY106" fmla="*/ 74295 h 320040"/>
                  <a:gd name="connsiteX107" fmla="*/ 1805940 w 2829877"/>
                  <a:gd name="connsiteY107" fmla="*/ 72390 h 320040"/>
                  <a:gd name="connsiteX108" fmla="*/ 1783080 w 2829877"/>
                  <a:gd name="connsiteY108" fmla="*/ 78105 h 320040"/>
                  <a:gd name="connsiteX109" fmla="*/ 1775460 w 2829877"/>
                  <a:gd name="connsiteY109" fmla="*/ 101918 h 320040"/>
                  <a:gd name="connsiteX110" fmla="*/ 1775460 w 2829877"/>
                  <a:gd name="connsiteY110" fmla="*/ 111443 h 320040"/>
                  <a:gd name="connsiteX111" fmla="*/ 1782128 w 2829877"/>
                  <a:gd name="connsiteY111" fmla="*/ 131445 h 320040"/>
                  <a:gd name="connsiteX112" fmla="*/ 1804987 w 2829877"/>
                  <a:gd name="connsiteY112" fmla="*/ 137160 h 320040"/>
                  <a:gd name="connsiteX113" fmla="*/ 1944053 w 2829877"/>
                  <a:gd name="connsiteY113" fmla="*/ 137160 h 320040"/>
                  <a:gd name="connsiteX114" fmla="*/ 1985962 w 2829877"/>
                  <a:gd name="connsiteY114" fmla="*/ 140970 h 320040"/>
                  <a:gd name="connsiteX115" fmla="*/ 2014537 w 2829877"/>
                  <a:gd name="connsiteY115" fmla="*/ 154305 h 320040"/>
                  <a:gd name="connsiteX116" fmla="*/ 2030730 w 2829877"/>
                  <a:gd name="connsiteY116" fmla="*/ 178118 h 320040"/>
                  <a:gd name="connsiteX117" fmla="*/ 2035493 w 2829877"/>
                  <a:gd name="connsiteY117" fmla="*/ 212408 h 320040"/>
                  <a:gd name="connsiteX118" fmla="*/ 2035493 w 2829877"/>
                  <a:gd name="connsiteY118" fmla="*/ 236220 h 320040"/>
                  <a:gd name="connsiteX119" fmla="*/ 2030730 w 2829877"/>
                  <a:gd name="connsiteY119" fmla="*/ 271463 h 320040"/>
                  <a:gd name="connsiteX120" fmla="*/ 2014537 w 2829877"/>
                  <a:gd name="connsiteY120" fmla="*/ 295275 h 320040"/>
                  <a:gd name="connsiteX121" fmla="*/ 1985962 w 2829877"/>
                  <a:gd name="connsiteY121" fmla="*/ 308610 h 320040"/>
                  <a:gd name="connsiteX122" fmla="*/ 1944053 w 2829877"/>
                  <a:gd name="connsiteY122" fmla="*/ 313373 h 320040"/>
                  <a:gd name="connsiteX123" fmla="*/ 1715453 w 2829877"/>
                  <a:gd name="connsiteY123" fmla="*/ 313373 h 320040"/>
                  <a:gd name="connsiteX124" fmla="*/ 2366963 w 2829877"/>
                  <a:gd name="connsiteY124" fmla="*/ 245745 h 320040"/>
                  <a:gd name="connsiteX125" fmla="*/ 2161222 w 2829877"/>
                  <a:gd name="connsiteY125" fmla="*/ 245745 h 320040"/>
                  <a:gd name="connsiteX126" fmla="*/ 2119313 w 2829877"/>
                  <a:gd name="connsiteY126" fmla="*/ 314325 h 320040"/>
                  <a:gd name="connsiteX127" fmla="*/ 2043112 w 2829877"/>
                  <a:gd name="connsiteY127" fmla="*/ 314325 h 320040"/>
                  <a:gd name="connsiteX128" fmla="*/ 2216468 w 2829877"/>
                  <a:gd name="connsiteY128" fmla="*/ 39053 h 320040"/>
                  <a:gd name="connsiteX129" fmla="*/ 2235518 w 2829877"/>
                  <a:gd name="connsiteY129" fmla="*/ 18098 h 320040"/>
                  <a:gd name="connsiteX130" fmla="*/ 2266950 w 2829877"/>
                  <a:gd name="connsiteY130" fmla="*/ 9525 h 320040"/>
                  <a:gd name="connsiteX131" fmla="*/ 2298383 w 2829877"/>
                  <a:gd name="connsiteY131" fmla="*/ 18098 h 320040"/>
                  <a:gd name="connsiteX132" fmla="*/ 2317433 w 2829877"/>
                  <a:gd name="connsiteY132" fmla="*/ 39053 h 320040"/>
                  <a:gd name="connsiteX133" fmla="*/ 2489835 w 2829877"/>
                  <a:gd name="connsiteY133" fmla="*/ 314325 h 320040"/>
                  <a:gd name="connsiteX134" fmla="*/ 2412683 w 2829877"/>
                  <a:gd name="connsiteY134" fmla="*/ 314325 h 320040"/>
                  <a:gd name="connsiteX135" fmla="*/ 2366963 w 2829877"/>
                  <a:gd name="connsiteY135" fmla="*/ 245745 h 320040"/>
                  <a:gd name="connsiteX136" fmla="*/ 2191703 w 2829877"/>
                  <a:gd name="connsiteY136" fmla="*/ 194310 h 320040"/>
                  <a:gd name="connsiteX137" fmla="*/ 2335530 w 2829877"/>
                  <a:gd name="connsiteY137" fmla="*/ 194310 h 320040"/>
                  <a:gd name="connsiteX138" fmla="*/ 2263140 w 2829877"/>
                  <a:gd name="connsiteY138" fmla="*/ 77153 h 320040"/>
                  <a:gd name="connsiteX139" fmla="*/ 2191703 w 2829877"/>
                  <a:gd name="connsiteY139" fmla="*/ 194310 h 320040"/>
                  <a:gd name="connsiteX140" fmla="*/ 2464118 w 2829877"/>
                  <a:gd name="connsiteY140" fmla="*/ 115253 h 320040"/>
                  <a:gd name="connsiteX141" fmla="*/ 2508885 w 2829877"/>
                  <a:gd name="connsiteY141" fmla="*/ 115253 h 320040"/>
                  <a:gd name="connsiteX142" fmla="*/ 2516505 w 2829877"/>
                  <a:gd name="connsiteY142" fmla="*/ 0 h 320040"/>
                  <a:gd name="connsiteX143" fmla="*/ 2457450 w 2829877"/>
                  <a:gd name="connsiteY143" fmla="*/ 0 h 320040"/>
                  <a:gd name="connsiteX144" fmla="*/ 2464118 w 2829877"/>
                  <a:gd name="connsiteY144" fmla="*/ 115253 h 320040"/>
                  <a:gd name="connsiteX145" fmla="*/ 2828925 w 2829877"/>
                  <a:gd name="connsiteY145" fmla="*/ 251460 h 320040"/>
                  <a:gd name="connsiteX146" fmla="*/ 2826068 w 2829877"/>
                  <a:gd name="connsiteY146" fmla="*/ 280988 h 320040"/>
                  <a:gd name="connsiteX147" fmla="*/ 2813685 w 2829877"/>
                  <a:gd name="connsiteY147" fmla="*/ 300038 h 320040"/>
                  <a:gd name="connsiteX148" fmla="*/ 2788920 w 2829877"/>
                  <a:gd name="connsiteY148" fmla="*/ 310515 h 320040"/>
                  <a:gd name="connsiteX149" fmla="*/ 2748915 w 2829877"/>
                  <a:gd name="connsiteY149" fmla="*/ 313373 h 320040"/>
                  <a:gd name="connsiteX150" fmla="*/ 2545080 w 2829877"/>
                  <a:gd name="connsiteY150" fmla="*/ 313373 h 320040"/>
                  <a:gd name="connsiteX151" fmla="*/ 2545080 w 2829877"/>
                  <a:gd name="connsiteY151" fmla="*/ 261938 h 320040"/>
                  <a:gd name="connsiteX152" fmla="*/ 2740343 w 2829877"/>
                  <a:gd name="connsiteY152" fmla="*/ 261938 h 320040"/>
                  <a:gd name="connsiteX153" fmla="*/ 2758440 w 2829877"/>
                  <a:gd name="connsiteY153" fmla="*/ 257175 h 320040"/>
                  <a:gd name="connsiteX154" fmla="*/ 2764155 w 2829877"/>
                  <a:gd name="connsiteY154" fmla="*/ 240983 h 320040"/>
                  <a:gd name="connsiteX155" fmla="*/ 2764155 w 2829877"/>
                  <a:gd name="connsiteY155" fmla="*/ 233363 h 320040"/>
                  <a:gd name="connsiteX156" fmla="*/ 2759393 w 2829877"/>
                  <a:gd name="connsiteY156" fmla="*/ 217170 h 320040"/>
                  <a:gd name="connsiteX157" fmla="*/ 2742247 w 2829877"/>
                  <a:gd name="connsiteY157" fmla="*/ 214313 h 320040"/>
                  <a:gd name="connsiteX158" fmla="*/ 2609850 w 2829877"/>
                  <a:gd name="connsiteY158" fmla="*/ 214313 h 320040"/>
                  <a:gd name="connsiteX159" fmla="*/ 2577465 w 2829877"/>
                  <a:gd name="connsiteY159" fmla="*/ 210503 h 320040"/>
                  <a:gd name="connsiteX160" fmla="*/ 2558415 w 2829877"/>
                  <a:gd name="connsiteY160" fmla="*/ 199073 h 320040"/>
                  <a:gd name="connsiteX161" fmla="*/ 2548890 w 2829877"/>
                  <a:gd name="connsiteY161" fmla="*/ 180023 h 320040"/>
                  <a:gd name="connsiteX162" fmla="*/ 2546033 w 2829877"/>
                  <a:gd name="connsiteY162" fmla="*/ 152400 h 320040"/>
                  <a:gd name="connsiteX163" fmla="*/ 2546033 w 2829877"/>
                  <a:gd name="connsiteY163" fmla="*/ 134303 h 320040"/>
                  <a:gd name="connsiteX164" fmla="*/ 2548890 w 2829877"/>
                  <a:gd name="connsiteY164" fmla="*/ 107633 h 320040"/>
                  <a:gd name="connsiteX165" fmla="*/ 2559368 w 2829877"/>
                  <a:gd name="connsiteY165" fmla="*/ 89535 h 320040"/>
                  <a:gd name="connsiteX166" fmla="*/ 2579370 w 2829877"/>
                  <a:gd name="connsiteY166" fmla="*/ 80010 h 320040"/>
                  <a:gd name="connsiteX167" fmla="*/ 2610803 w 2829877"/>
                  <a:gd name="connsiteY167" fmla="*/ 77153 h 320040"/>
                  <a:gd name="connsiteX168" fmla="*/ 2829878 w 2829877"/>
                  <a:gd name="connsiteY168" fmla="*/ 73343 h 320040"/>
                  <a:gd name="connsiteX169" fmla="*/ 2829878 w 2829877"/>
                  <a:gd name="connsiteY169" fmla="*/ 122873 h 320040"/>
                  <a:gd name="connsiteX170" fmla="*/ 2626043 w 2829877"/>
                  <a:gd name="connsiteY170" fmla="*/ 126683 h 320040"/>
                  <a:gd name="connsiteX171" fmla="*/ 2612708 w 2829877"/>
                  <a:gd name="connsiteY171" fmla="*/ 130493 h 320040"/>
                  <a:gd name="connsiteX172" fmla="*/ 2608897 w 2829877"/>
                  <a:gd name="connsiteY172" fmla="*/ 142875 h 320040"/>
                  <a:gd name="connsiteX173" fmla="*/ 2608897 w 2829877"/>
                  <a:gd name="connsiteY173" fmla="*/ 153353 h 320040"/>
                  <a:gd name="connsiteX174" fmla="*/ 2612708 w 2829877"/>
                  <a:gd name="connsiteY174" fmla="*/ 166688 h 320040"/>
                  <a:gd name="connsiteX175" fmla="*/ 2625090 w 2829877"/>
                  <a:gd name="connsiteY175" fmla="*/ 170498 h 320040"/>
                  <a:gd name="connsiteX176" fmla="*/ 2753678 w 2829877"/>
                  <a:gd name="connsiteY176" fmla="*/ 170498 h 320040"/>
                  <a:gd name="connsiteX177" fmla="*/ 2790825 w 2829877"/>
                  <a:gd name="connsiteY177" fmla="*/ 174308 h 320040"/>
                  <a:gd name="connsiteX178" fmla="*/ 2813685 w 2829877"/>
                  <a:gd name="connsiteY178" fmla="*/ 185738 h 320040"/>
                  <a:gd name="connsiteX179" fmla="*/ 2825115 w 2829877"/>
                  <a:gd name="connsiteY179" fmla="*/ 206693 h 320040"/>
                  <a:gd name="connsiteX180" fmla="*/ 2827972 w 2829877"/>
                  <a:gd name="connsiteY180" fmla="*/ 238125 h 320040"/>
                  <a:gd name="connsiteX181" fmla="*/ 2827972 w 2829877"/>
                  <a:gd name="connsiteY181" fmla="*/ 251460 h 320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2829877" h="320040">
                    <a:moveTo>
                      <a:pt x="0" y="314325"/>
                    </a:moveTo>
                    <a:lnTo>
                      <a:pt x="0" y="258128"/>
                    </a:lnTo>
                    <a:lnTo>
                      <a:pt x="225743" y="258128"/>
                    </a:lnTo>
                    <a:cubicBezTo>
                      <a:pt x="238125" y="258128"/>
                      <a:pt x="246698" y="256223"/>
                      <a:pt x="251460" y="253365"/>
                    </a:cubicBezTo>
                    <a:cubicBezTo>
                      <a:pt x="256223" y="250508"/>
                      <a:pt x="259080" y="242888"/>
                      <a:pt x="259080" y="233363"/>
                    </a:cubicBezTo>
                    <a:lnTo>
                      <a:pt x="259080" y="217170"/>
                    </a:lnTo>
                    <a:cubicBezTo>
                      <a:pt x="259080" y="207645"/>
                      <a:pt x="256223" y="200978"/>
                      <a:pt x="251460" y="197168"/>
                    </a:cubicBezTo>
                    <a:cubicBezTo>
                      <a:pt x="246698" y="193358"/>
                      <a:pt x="238125" y="191453"/>
                      <a:pt x="225743" y="191453"/>
                    </a:cubicBezTo>
                    <a:lnTo>
                      <a:pt x="83820" y="191453"/>
                    </a:lnTo>
                    <a:cubicBezTo>
                      <a:pt x="67627" y="191453"/>
                      <a:pt x="53340" y="189548"/>
                      <a:pt x="42862" y="186690"/>
                    </a:cubicBezTo>
                    <a:cubicBezTo>
                      <a:pt x="32385" y="183833"/>
                      <a:pt x="22860" y="179070"/>
                      <a:pt x="17145" y="172403"/>
                    </a:cubicBezTo>
                    <a:cubicBezTo>
                      <a:pt x="10477" y="165735"/>
                      <a:pt x="6667" y="158115"/>
                      <a:pt x="3810" y="148590"/>
                    </a:cubicBezTo>
                    <a:cubicBezTo>
                      <a:pt x="952" y="139065"/>
                      <a:pt x="0" y="127635"/>
                      <a:pt x="0" y="115253"/>
                    </a:cubicBezTo>
                    <a:lnTo>
                      <a:pt x="0" y="100013"/>
                    </a:lnTo>
                    <a:cubicBezTo>
                      <a:pt x="0" y="84773"/>
                      <a:pt x="1905" y="71438"/>
                      <a:pt x="4763" y="60960"/>
                    </a:cubicBezTo>
                    <a:cubicBezTo>
                      <a:pt x="7620" y="50483"/>
                      <a:pt x="13335" y="41910"/>
                      <a:pt x="20002" y="35243"/>
                    </a:cubicBezTo>
                    <a:cubicBezTo>
                      <a:pt x="26670" y="28575"/>
                      <a:pt x="35243" y="23813"/>
                      <a:pt x="46673" y="20955"/>
                    </a:cubicBezTo>
                    <a:cubicBezTo>
                      <a:pt x="57150" y="18098"/>
                      <a:pt x="70485" y="16193"/>
                      <a:pt x="84773" y="16193"/>
                    </a:cubicBezTo>
                    <a:lnTo>
                      <a:pt x="312420" y="14288"/>
                    </a:lnTo>
                    <a:lnTo>
                      <a:pt x="312420" y="70485"/>
                    </a:lnTo>
                    <a:lnTo>
                      <a:pt x="91440" y="72390"/>
                    </a:lnTo>
                    <a:cubicBezTo>
                      <a:pt x="80962" y="72390"/>
                      <a:pt x="73343" y="74295"/>
                      <a:pt x="68580" y="78105"/>
                    </a:cubicBezTo>
                    <a:cubicBezTo>
                      <a:pt x="63818" y="81915"/>
                      <a:pt x="60960" y="89535"/>
                      <a:pt x="60960" y="101918"/>
                    </a:cubicBezTo>
                    <a:lnTo>
                      <a:pt x="60960" y="111443"/>
                    </a:lnTo>
                    <a:cubicBezTo>
                      <a:pt x="60960" y="120968"/>
                      <a:pt x="62865" y="127635"/>
                      <a:pt x="67627" y="131445"/>
                    </a:cubicBezTo>
                    <a:cubicBezTo>
                      <a:pt x="72390" y="135255"/>
                      <a:pt x="80010" y="137160"/>
                      <a:pt x="90487" y="137160"/>
                    </a:cubicBezTo>
                    <a:lnTo>
                      <a:pt x="229552" y="137160"/>
                    </a:lnTo>
                    <a:cubicBezTo>
                      <a:pt x="245745" y="137160"/>
                      <a:pt x="260032" y="138113"/>
                      <a:pt x="271462" y="140970"/>
                    </a:cubicBezTo>
                    <a:cubicBezTo>
                      <a:pt x="282893" y="143828"/>
                      <a:pt x="292418" y="148590"/>
                      <a:pt x="300037" y="154305"/>
                    </a:cubicBezTo>
                    <a:cubicBezTo>
                      <a:pt x="307657" y="160020"/>
                      <a:pt x="312420" y="168593"/>
                      <a:pt x="316230" y="178118"/>
                    </a:cubicBezTo>
                    <a:cubicBezTo>
                      <a:pt x="319087" y="187643"/>
                      <a:pt x="320993" y="199073"/>
                      <a:pt x="320993" y="212408"/>
                    </a:cubicBezTo>
                    <a:lnTo>
                      <a:pt x="320993" y="236220"/>
                    </a:lnTo>
                    <a:cubicBezTo>
                      <a:pt x="320993" y="250508"/>
                      <a:pt x="319087" y="261938"/>
                      <a:pt x="316230" y="271463"/>
                    </a:cubicBezTo>
                    <a:cubicBezTo>
                      <a:pt x="313373" y="280988"/>
                      <a:pt x="307657" y="289560"/>
                      <a:pt x="300037" y="295275"/>
                    </a:cubicBezTo>
                    <a:cubicBezTo>
                      <a:pt x="292418" y="300990"/>
                      <a:pt x="283845" y="305753"/>
                      <a:pt x="271462" y="308610"/>
                    </a:cubicBezTo>
                    <a:cubicBezTo>
                      <a:pt x="260032" y="311468"/>
                      <a:pt x="245745" y="313373"/>
                      <a:pt x="229552" y="313373"/>
                    </a:cubicBezTo>
                    <a:lnTo>
                      <a:pt x="0" y="313373"/>
                    </a:lnTo>
                    <a:close/>
                    <a:moveTo>
                      <a:pt x="651510" y="245745"/>
                    </a:moveTo>
                    <a:lnTo>
                      <a:pt x="445770" y="245745"/>
                    </a:lnTo>
                    <a:lnTo>
                      <a:pt x="403860" y="314325"/>
                    </a:lnTo>
                    <a:lnTo>
                      <a:pt x="327660" y="314325"/>
                    </a:lnTo>
                    <a:lnTo>
                      <a:pt x="501015" y="39053"/>
                    </a:lnTo>
                    <a:cubicBezTo>
                      <a:pt x="505778" y="30480"/>
                      <a:pt x="512445" y="23813"/>
                      <a:pt x="520065" y="18098"/>
                    </a:cubicBezTo>
                    <a:cubicBezTo>
                      <a:pt x="527685" y="12383"/>
                      <a:pt x="538162" y="9525"/>
                      <a:pt x="551498" y="9525"/>
                    </a:cubicBezTo>
                    <a:cubicBezTo>
                      <a:pt x="564832" y="9525"/>
                      <a:pt x="575310" y="12383"/>
                      <a:pt x="582930" y="18098"/>
                    </a:cubicBezTo>
                    <a:cubicBezTo>
                      <a:pt x="590550" y="23813"/>
                      <a:pt x="596265" y="30480"/>
                      <a:pt x="601980" y="39053"/>
                    </a:cubicBezTo>
                    <a:lnTo>
                      <a:pt x="774382" y="314325"/>
                    </a:lnTo>
                    <a:lnTo>
                      <a:pt x="697230" y="314325"/>
                    </a:lnTo>
                    <a:lnTo>
                      <a:pt x="651510" y="245745"/>
                    </a:lnTo>
                    <a:close/>
                    <a:moveTo>
                      <a:pt x="477203" y="194310"/>
                    </a:moveTo>
                    <a:lnTo>
                      <a:pt x="621030" y="194310"/>
                    </a:lnTo>
                    <a:lnTo>
                      <a:pt x="548640" y="77153"/>
                    </a:lnTo>
                    <a:lnTo>
                      <a:pt x="477203" y="194310"/>
                    </a:lnTo>
                    <a:close/>
                    <a:moveTo>
                      <a:pt x="1209675" y="314325"/>
                    </a:moveTo>
                    <a:lnTo>
                      <a:pt x="1209675" y="118110"/>
                    </a:lnTo>
                    <a:lnTo>
                      <a:pt x="1063943" y="307658"/>
                    </a:lnTo>
                    <a:cubicBezTo>
                      <a:pt x="1057275" y="316230"/>
                      <a:pt x="1047750" y="320040"/>
                      <a:pt x="1034415" y="320040"/>
                    </a:cubicBezTo>
                    <a:cubicBezTo>
                      <a:pt x="1022032" y="320040"/>
                      <a:pt x="1011555" y="316230"/>
                      <a:pt x="1004887" y="307658"/>
                    </a:cubicBezTo>
                    <a:lnTo>
                      <a:pt x="860107" y="118110"/>
                    </a:lnTo>
                    <a:lnTo>
                      <a:pt x="860107" y="314325"/>
                    </a:lnTo>
                    <a:lnTo>
                      <a:pt x="801053" y="314325"/>
                    </a:lnTo>
                    <a:lnTo>
                      <a:pt x="801053" y="37148"/>
                    </a:lnTo>
                    <a:cubicBezTo>
                      <a:pt x="801053" y="27623"/>
                      <a:pt x="804862" y="20955"/>
                      <a:pt x="811530" y="16193"/>
                    </a:cubicBezTo>
                    <a:cubicBezTo>
                      <a:pt x="818198" y="11430"/>
                      <a:pt x="826770" y="9525"/>
                      <a:pt x="837248" y="9525"/>
                    </a:cubicBezTo>
                    <a:cubicBezTo>
                      <a:pt x="844868" y="9525"/>
                      <a:pt x="851535" y="10478"/>
                      <a:pt x="856298" y="12383"/>
                    </a:cubicBezTo>
                    <a:cubicBezTo>
                      <a:pt x="861060" y="14288"/>
                      <a:pt x="864870" y="18098"/>
                      <a:pt x="868680" y="22860"/>
                    </a:cubicBezTo>
                    <a:lnTo>
                      <a:pt x="1037273" y="245745"/>
                    </a:lnTo>
                    <a:lnTo>
                      <a:pt x="1206818" y="22860"/>
                    </a:lnTo>
                    <a:cubicBezTo>
                      <a:pt x="1210628" y="18098"/>
                      <a:pt x="1214437" y="14288"/>
                      <a:pt x="1219200" y="12383"/>
                    </a:cubicBezTo>
                    <a:cubicBezTo>
                      <a:pt x="1223010" y="10478"/>
                      <a:pt x="1229678" y="9525"/>
                      <a:pt x="1237297" y="9525"/>
                    </a:cubicBezTo>
                    <a:cubicBezTo>
                      <a:pt x="1247775" y="9525"/>
                      <a:pt x="1256347" y="11430"/>
                      <a:pt x="1263015" y="16193"/>
                    </a:cubicBezTo>
                    <a:cubicBezTo>
                      <a:pt x="1269683" y="20955"/>
                      <a:pt x="1273493" y="27623"/>
                      <a:pt x="1273493" y="37148"/>
                    </a:cubicBezTo>
                    <a:lnTo>
                      <a:pt x="1273493" y="314325"/>
                    </a:lnTo>
                    <a:lnTo>
                      <a:pt x="1209675" y="314325"/>
                    </a:lnTo>
                    <a:close/>
                    <a:moveTo>
                      <a:pt x="1606868" y="314325"/>
                    </a:moveTo>
                    <a:lnTo>
                      <a:pt x="1606868" y="195263"/>
                    </a:lnTo>
                    <a:lnTo>
                      <a:pt x="1388745" y="195263"/>
                    </a:lnTo>
                    <a:lnTo>
                      <a:pt x="1388745" y="314325"/>
                    </a:lnTo>
                    <a:lnTo>
                      <a:pt x="1322070" y="314325"/>
                    </a:lnTo>
                    <a:lnTo>
                      <a:pt x="1322070" y="16193"/>
                    </a:lnTo>
                    <a:lnTo>
                      <a:pt x="1388745" y="16193"/>
                    </a:lnTo>
                    <a:lnTo>
                      <a:pt x="1388745" y="137160"/>
                    </a:lnTo>
                    <a:lnTo>
                      <a:pt x="1606868" y="137160"/>
                    </a:lnTo>
                    <a:lnTo>
                      <a:pt x="1606868" y="16193"/>
                    </a:lnTo>
                    <a:lnTo>
                      <a:pt x="1672590" y="16193"/>
                    </a:lnTo>
                    <a:lnTo>
                      <a:pt x="1672590" y="314325"/>
                    </a:lnTo>
                    <a:lnTo>
                      <a:pt x="1606868" y="314325"/>
                    </a:lnTo>
                    <a:close/>
                    <a:moveTo>
                      <a:pt x="1715453" y="314325"/>
                    </a:moveTo>
                    <a:lnTo>
                      <a:pt x="1715453" y="258128"/>
                    </a:lnTo>
                    <a:lnTo>
                      <a:pt x="1941195" y="258128"/>
                    </a:lnTo>
                    <a:cubicBezTo>
                      <a:pt x="1953578" y="258128"/>
                      <a:pt x="1962150" y="256223"/>
                      <a:pt x="1966912" y="253365"/>
                    </a:cubicBezTo>
                    <a:cubicBezTo>
                      <a:pt x="1972628" y="250508"/>
                      <a:pt x="1974533" y="242888"/>
                      <a:pt x="1974533" y="233363"/>
                    </a:cubicBezTo>
                    <a:lnTo>
                      <a:pt x="1974533" y="217170"/>
                    </a:lnTo>
                    <a:cubicBezTo>
                      <a:pt x="1974533" y="207645"/>
                      <a:pt x="1971675" y="200978"/>
                      <a:pt x="1966912" y="197168"/>
                    </a:cubicBezTo>
                    <a:cubicBezTo>
                      <a:pt x="1962150" y="193358"/>
                      <a:pt x="1953578" y="191453"/>
                      <a:pt x="1941195" y="191453"/>
                    </a:cubicBezTo>
                    <a:lnTo>
                      <a:pt x="1799272" y="191453"/>
                    </a:lnTo>
                    <a:cubicBezTo>
                      <a:pt x="1783080" y="191453"/>
                      <a:pt x="1768793" y="189548"/>
                      <a:pt x="1758315" y="186690"/>
                    </a:cubicBezTo>
                    <a:cubicBezTo>
                      <a:pt x="1747837" y="183833"/>
                      <a:pt x="1738312" y="179070"/>
                      <a:pt x="1732597" y="172403"/>
                    </a:cubicBezTo>
                    <a:cubicBezTo>
                      <a:pt x="1725930" y="165735"/>
                      <a:pt x="1722120" y="158115"/>
                      <a:pt x="1719262" y="148590"/>
                    </a:cubicBezTo>
                    <a:cubicBezTo>
                      <a:pt x="1716405" y="139065"/>
                      <a:pt x="1715453" y="127635"/>
                      <a:pt x="1715453" y="115253"/>
                    </a:cubicBezTo>
                    <a:lnTo>
                      <a:pt x="1715453" y="100013"/>
                    </a:lnTo>
                    <a:cubicBezTo>
                      <a:pt x="1715453" y="84773"/>
                      <a:pt x="1717358" y="71438"/>
                      <a:pt x="1720215" y="60960"/>
                    </a:cubicBezTo>
                    <a:cubicBezTo>
                      <a:pt x="1723072" y="50483"/>
                      <a:pt x="1728787" y="41910"/>
                      <a:pt x="1735455" y="35243"/>
                    </a:cubicBezTo>
                    <a:cubicBezTo>
                      <a:pt x="1742122" y="28575"/>
                      <a:pt x="1750695" y="23813"/>
                      <a:pt x="1762125" y="20955"/>
                    </a:cubicBezTo>
                    <a:cubicBezTo>
                      <a:pt x="1772603" y="18098"/>
                      <a:pt x="1785937" y="16193"/>
                      <a:pt x="1800225" y="16193"/>
                    </a:cubicBezTo>
                    <a:lnTo>
                      <a:pt x="2006918" y="18098"/>
                    </a:lnTo>
                    <a:lnTo>
                      <a:pt x="2006918" y="74295"/>
                    </a:lnTo>
                    <a:lnTo>
                      <a:pt x="1805940" y="72390"/>
                    </a:lnTo>
                    <a:cubicBezTo>
                      <a:pt x="1795462" y="72390"/>
                      <a:pt x="1787843" y="74295"/>
                      <a:pt x="1783080" y="78105"/>
                    </a:cubicBezTo>
                    <a:cubicBezTo>
                      <a:pt x="1778318" y="81915"/>
                      <a:pt x="1775460" y="89535"/>
                      <a:pt x="1775460" y="101918"/>
                    </a:cubicBezTo>
                    <a:lnTo>
                      <a:pt x="1775460" y="111443"/>
                    </a:lnTo>
                    <a:cubicBezTo>
                      <a:pt x="1775460" y="120968"/>
                      <a:pt x="1777365" y="127635"/>
                      <a:pt x="1782128" y="131445"/>
                    </a:cubicBezTo>
                    <a:cubicBezTo>
                      <a:pt x="1786890" y="135255"/>
                      <a:pt x="1794510" y="137160"/>
                      <a:pt x="1804987" y="137160"/>
                    </a:cubicBezTo>
                    <a:lnTo>
                      <a:pt x="1944053" y="137160"/>
                    </a:lnTo>
                    <a:cubicBezTo>
                      <a:pt x="1960245" y="137160"/>
                      <a:pt x="1974533" y="138113"/>
                      <a:pt x="1985962" y="140970"/>
                    </a:cubicBezTo>
                    <a:cubicBezTo>
                      <a:pt x="1997393" y="143828"/>
                      <a:pt x="2006918" y="148590"/>
                      <a:pt x="2014537" y="154305"/>
                    </a:cubicBezTo>
                    <a:cubicBezTo>
                      <a:pt x="2022158" y="160020"/>
                      <a:pt x="2026920" y="168593"/>
                      <a:pt x="2030730" y="178118"/>
                    </a:cubicBezTo>
                    <a:cubicBezTo>
                      <a:pt x="2033587" y="187643"/>
                      <a:pt x="2035493" y="199073"/>
                      <a:pt x="2035493" y="212408"/>
                    </a:cubicBezTo>
                    <a:lnTo>
                      <a:pt x="2035493" y="236220"/>
                    </a:lnTo>
                    <a:cubicBezTo>
                      <a:pt x="2035493" y="250508"/>
                      <a:pt x="2033587" y="261938"/>
                      <a:pt x="2030730" y="271463"/>
                    </a:cubicBezTo>
                    <a:cubicBezTo>
                      <a:pt x="2027872" y="280988"/>
                      <a:pt x="2022158" y="289560"/>
                      <a:pt x="2014537" y="295275"/>
                    </a:cubicBezTo>
                    <a:cubicBezTo>
                      <a:pt x="2006918" y="300990"/>
                      <a:pt x="1997393" y="305753"/>
                      <a:pt x="1985962" y="308610"/>
                    </a:cubicBezTo>
                    <a:cubicBezTo>
                      <a:pt x="1974533" y="311468"/>
                      <a:pt x="1960245" y="313373"/>
                      <a:pt x="1944053" y="313373"/>
                    </a:cubicBezTo>
                    <a:lnTo>
                      <a:pt x="1715453" y="313373"/>
                    </a:lnTo>
                    <a:close/>
                    <a:moveTo>
                      <a:pt x="2366963" y="245745"/>
                    </a:moveTo>
                    <a:lnTo>
                      <a:pt x="2161222" y="245745"/>
                    </a:lnTo>
                    <a:lnTo>
                      <a:pt x="2119313" y="314325"/>
                    </a:lnTo>
                    <a:lnTo>
                      <a:pt x="2043112" y="314325"/>
                    </a:lnTo>
                    <a:lnTo>
                      <a:pt x="2216468" y="39053"/>
                    </a:lnTo>
                    <a:cubicBezTo>
                      <a:pt x="2221230" y="30480"/>
                      <a:pt x="2227897" y="23813"/>
                      <a:pt x="2235518" y="18098"/>
                    </a:cubicBezTo>
                    <a:cubicBezTo>
                      <a:pt x="2243138" y="12383"/>
                      <a:pt x="2253615" y="9525"/>
                      <a:pt x="2266950" y="9525"/>
                    </a:cubicBezTo>
                    <a:cubicBezTo>
                      <a:pt x="2280285" y="9525"/>
                      <a:pt x="2290763" y="12383"/>
                      <a:pt x="2298383" y="18098"/>
                    </a:cubicBezTo>
                    <a:cubicBezTo>
                      <a:pt x="2306003" y="23813"/>
                      <a:pt x="2311718" y="30480"/>
                      <a:pt x="2317433" y="39053"/>
                    </a:cubicBezTo>
                    <a:lnTo>
                      <a:pt x="2489835" y="314325"/>
                    </a:lnTo>
                    <a:lnTo>
                      <a:pt x="2412683" y="314325"/>
                    </a:lnTo>
                    <a:lnTo>
                      <a:pt x="2366963" y="245745"/>
                    </a:lnTo>
                    <a:close/>
                    <a:moveTo>
                      <a:pt x="2191703" y="194310"/>
                    </a:moveTo>
                    <a:lnTo>
                      <a:pt x="2335530" y="194310"/>
                    </a:lnTo>
                    <a:lnTo>
                      <a:pt x="2263140" y="77153"/>
                    </a:lnTo>
                    <a:lnTo>
                      <a:pt x="2191703" y="194310"/>
                    </a:lnTo>
                    <a:close/>
                    <a:moveTo>
                      <a:pt x="2464118" y="115253"/>
                    </a:moveTo>
                    <a:lnTo>
                      <a:pt x="2508885" y="115253"/>
                    </a:lnTo>
                    <a:lnTo>
                      <a:pt x="2516505" y="0"/>
                    </a:lnTo>
                    <a:lnTo>
                      <a:pt x="2457450" y="0"/>
                    </a:lnTo>
                    <a:lnTo>
                      <a:pt x="2464118" y="115253"/>
                    </a:lnTo>
                    <a:close/>
                    <a:moveTo>
                      <a:pt x="2828925" y="251460"/>
                    </a:moveTo>
                    <a:cubicBezTo>
                      <a:pt x="2828925" y="262890"/>
                      <a:pt x="2827972" y="273368"/>
                      <a:pt x="2826068" y="280988"/>
                    </a:cubicBezTo>
                    <a:cubicBezTo>
                      <a:pt x="2824163" y="288608"/>
                      <a:pt x="2820353" y="295275"/>
                      <a:pt x="2813685" y="300038"/>
                    </a:cubicBezTo>
                    <a:cubicBezTo>
                      <a:pt x="2807970" y="304800"/>
                      <a:pt x="2799397" y="308610"/>
                      <a:pt x="2788920" y="310515"/>
                    </a:cubicBezTo>
                    <a:cubicBezTo>
                      <a:pt x="2778443" y="312420"/>
                      <a:pt x="2765108" y="313373"/>
                      <a:pt x="2748915" y="313373"/>
                    </a:cubicBezTo>
                    <a:lnTo>
                      <a:pt x="2545080" y="313373"/>
                    </a:lnTo>
                    <a:lnTo>
                      <a:pt x="2545080" y="261938"/>
                    </a:lnTo>
                    <a:lnTo>
                      <a:pt x="2740343" y="261938"/>
                    </a:lnTo>
                    <a:cubicBezTo>
                      <a:pt x="2748915" y="261938"/>
                      <a:pt x="2755583" y="260033"/>
                      <a:pt x="2758440" y="257175"/>
                    </a:cubicBezTo>
                    <a:cubicBezTo>
                      <a:pt x="2762250" y="254318"/>
                      <a:pt x="2764155" y="248603"/>
                      <a:pt x="2764155" y="240983"/>
                    </a:cubicBezTo>
                    <a:lnTo>
                      <a:pt x="2764155" y="233363"/>
                    </a:lnTo>
                    <a:cubicBezTo>
                      <a:pt x="2764155" y="224790"/>
                      <a:pt x="2762250" y="219075"/>
                      <a:pt x="2759393" y="217170"/>
                    </a:cubicBezTo>
                    <a:cubicBezTo>
                      <a:pt x="2755583" y="215265"/>
                      <a:pt x="2750820" y="214313"/>
                      <a:pt x="2742247" y="214313"/>
                    </a:cubicBezTo>
                    <a:lnTo>
                      <a:pt x="2609850" y="214313"/>
                    </a:lnTo>
                    <a:cubicBezTo>
                      <a:pt x="2596515" y="214313"/>
                      <a:pt x="2586038" y="213360"/>
                      <a:pt x="2577465" y="210503"/>
                    </a:cubicBezTo>
                    <a:cubicBezTo>
                      <a:pt x="2568893" y="207645"/>
                      <a:pt x="2562225" y="203835"/>
                      <a:pt x="2558415" y="199073"/>
                    </a:cubicBezTo>
                    <a:cubicBezTo>
                      <a:pt x="2553653" y="194310"/>
                      <a:pt x="2550795" y="187643"/>
                      <a:pt x="2548890" y="180023"/>
                    </a:cubicBezTo>
                    <a:cubicBezTo>
                      <a:pt x="2546985" y="172403"/>
                      <a:pt x="2546033" y="162878"/>
                      <a:pt x="2546033" y="152400"/>
                    </a:cubicBezTo>
                    <a:lnTo>
                      <a:pt x="2546033" y="134303"/>
                    </a:lnTo>
                    <a:cubicBezTo>
                      <a:pt x="2546033" y="123825"/>
                      <a:pt x="2546985" y="115253"/>
                      <a:pt x="2548890" y="107633"/>
                    </a:cubicBezTo>
                    <a:cubicBezTo>
                      <a:pt x="2550795" y="100013"/>
                      <a:pt x="2554605" y="94298"/>
                      <a:pt x="2559368" y="89535"/>
                    </a:cubicBezTo>
                    <a:cubicBezTo>
                      <a:pt x="2564130" y="84773"/>
                      <a:pt x="2570797" y="81915"/>
                      <a:pt x="2579370" y="80010"/>
                    </a:cubicBezTo>
                    <a:cubicBezTo>
                      <a:pt x="2587943" y="78105"/>
                      <a:pt x="2598420" y="77153"/>
                      <a:pt x="2610803" y="77153"/>
                    </a:cubicBezTo>
                    <a:lnTo>
                      <a:pt x="2829878" y="73343"/>
                    </a:lnTo>
                    <a:lnTo>
                      <a:pt x="2829878" y="122873"/>
                    </a:lnTo>
                    <a:lnTo>
                      <a:pt x="2626043" y="126683"/>
                    </a:lnTo>
                    <a:cubicBezTo>
                      <a:pt x="2619375" y="126683"/>
                      <a:pt x="2614613" y="127635"/>
                      <a:pt x="2612708" y="130493"/>
                    </a:cubicBezTo>
                    <a:cubicBezTo>
                      <a:pt x="2609850" y="132398"/>
                      <a:pt x="2608897" y="137160"/>
                      <a:pt x="2608897" y="142875"/>
                    </a:cubicBezTo>
                    <a:lnTo>
                      <a:pt x="2608897" y="153353"/>
                    </a:lnTo>
                    <a:cubicBezTo>
                      <a:pt x="2608897" y="160020"/>
                      <a:pt x="2609850" y="164783"/>
                      <a:pt x="2612708" y="166688"/>
                    </a:cubicBezTo>
                    <a:cubicBezTo>
                      <a:pt x="2615565" y="168593"/>
                      <a:pt x="2619375" y="170498"/>
                      <a:pt x="2625090" y="170498"/>
                    </a:cubicBezTo>
                    <a:lnTo>
                      <a:pt x="2753678" y="170498"/>
                    </a:lnTo>
                    <a:cubicBezTo>
                      <a:pt x="2768918" y="170498"/>
                      <a:pt x="2781300" y="171450"/>
                      <a:pt x="2790825" y="174308"/>
                    </a:cubicBezTo>
                    <a:cubicBezTo>
                      <a:pt x="2800350" y="177165"/>
                      <a:pt x="2807970" y="180975"/>
                      <a:pt x="2813685" y="185738"/>
                    </a:cubicBezTo>
                    <a:cubicBezTo>
                      <a:pt x="2819400" y="191453"/>
                      <a:pt x="2823210" y="198120"/>
                      <a:pt x="2825115" y="206693"/>
                    </a:cubicBezTo>
                    <a:cubicBezTo>
                      <a:pt x="2827020" y="215265"/>
                      <a:pt x="2827972" y="225743"/>
                      <a:pt x="2827972" y="238125"/>
                    </a:cubicBezTo>
                    <a:lnTo>
                      <a:pt x="2827972" y="251460"/>
                    </a:lnTo>
                    <a:close/>
                  </a:path>
                </a:pathLst>
              </a:custGeom>
              <a:solidFill>
                <a:srgbClr val="002757"/>
              </a:solidFill>
              <a:ln w="9525"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C951B998-1CA3-4300-8744-61C2EF1213A5}"/>
                </a:ext>
              </a:extLst>
            </p:cNvPr>
            <p:cNvSpPr/>
            <p:nvPr/>
          </p:nvSpPr>
          <p:spPr>
            <a:xfrm>
              <a:off x="4199572" y="3647122"/>
              <a:ext cx="1314449" cy="17145"/>
            </a:xfrm>
            <a:custGeom>
              <a:avLst/>
              <a:gdLst>
                <a:gd name="connsiteX0" fmla="*/ 0 w 1314449"/>
                <a:gd name="connsiteY0" fmla="*/ 0 h 17145"/>
                <a:gd name="connsiteX1" fmla="*/ 1314450 w 1314449"/>
                <a:gd name="connsiteY1" fmla="*/ 0 h 17145"/>
                <a:gd name="connsiteX2" fmla="*/ 1314450 w 1314449"/>
                <a:gd name="connsiteY2" fmla="*/ 17145 h 17145"/>
                <a:gd name="connsiteX3" fmla="*/ 0 w 1314449"/>
                <a:gd name="connsiteY3" fmla="*/ 17145 h 17145"/>
              </a:gdLst>
              <a:ahLst/>
              <a:cxnLst>
                <a:cxn ang="0">
                  <a:pos x="connsiteX0" y="connsiteY0"/>
                </a:cxn>
                <a:cxn ang="0">
                  <a:pos x="connsiteX1" y="connsiteY1"/>
                </a:cxn>
                <a:cxn ang="0">
                  <a:pos x="connsiteX2" y="connsiteY2"/>
                </a:cxn>
                <a:cxn ang="0">
                  <a:pos x="connsiteX3" y="connsiteY3"/>
                </a:cxn>
              </a:cxnLst>
              <a:rect l="l" t="t" r="r" b="b"/>
              <a:pathLst>
                <a:path w="1314449" h="17145">
                  <a:moveTo>
                    <a:pt x="0" y="0"/>
                  </a:moveTo>
                  <a:lnTo>
                    <a:pt x="1314450" y="0"/>
                  </a:lnTo>
                  <a:lnTo>
                    <a:pt x="1314450" y="17145"/>
                  </a:lnTo>
                  <a:lnTo>
                    <a:pt x="0" y="17145"/>
                  </a:lnTo>
                  <a:close/>
                </a:path>
              </a:pathLst>
            </a:custGeom>
            <a:solidFill>
              <a:srgbClr val="E60911"/>
            </a:solidFill>
            <a:ln w="9525"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B795CDD5-40FE-4992-94AF-B2289847826E}"/>
                </a:ext>
              </a:extLst>
            </p:cNvPr>
            <p:cNvSpPr/>
            <p:nvPr/>
          </p:nvSpPr>
          <p:spPr>
            <a:xfrm>
              <a:off x="7560945" y="3648075"/>
              <a:ext cx="1335405" cy="17145"/>
            </a:xfrm>
            <a:custGeom>
              <a:avLst/>
              <a:gdLst>
                <a:gd name="connsiteX0" fmla="*/ 0 w 1335405"/>
                <a:gd name="connsiteY0" fmla="*/ 0 h 17145"/>
                <a:gd name="connsiteX1" fmla="*/ 1335405 w 1335405"/>
                <a:gd name="connsiteY1" fmla="*/ 0 h 17145"/>
                <a:gd name="connsiteX2" fmla="*/ 1335405 w 1335405"/>
                <a:gd name="connsiteY2" fmla="*/ 17145 h 17145"/>
                <a:gd name="connsiteX3" fmla="*/ 0 w 1335405"/>
                <a:gd name="connsiteY3" fmla="*/ 17145 h 17145"/>
              </a:gdLst>
              <a:ahLst/>
              <a:cxnLst>
                <a:cxn ang="0">
                  <a:pos x="connsiteX0" y="connsiteY0"/>
                </a:cxn>
                <a:cxn ang="0">
                  <a:pos x="connsiteX1" y="connsiteY1"/>
                </a:cxn>
                <a:cxn ang="0">
                  <a:pos x="connsiteX2" y="connsiteY2"/>
                </a:cxn>
                <a:cxn ang="0">
                  <a:pos x="connsiteX3" y="connsiteY3"/>
                </a:cxn>
              </a:cxnLst>
              <a:rect l="l" t="t" r="r" b="b"/>
              <a:pathLst>
                <a:path w="1335405" h="17145">
                  <a:moveTo>
                    <a:pt x="0" y="0"/>
                  </a:moveTo>
                  <a:lnTo>
                    <a:pt x="1335405" y="0"/>
                  </a:lnTo>
                  <a:lnTo>
                    <a:pt x="1335405" y="17145"/>
                  </a:lnTo>
                  <a:lnTo>
                    <a:pt x="0" y="17145"/>
                  </a:lnTo>
                  <a:close/>
                </a:path>
              </a:pathLst>
            </a:custGeom>
            <a:solidFill>
              <a:srgbClr val="E60911"/>
            </a:solidFill>
            <a:ln w="9525" cap="flat">
              <a:noFill/>
              <a:prstDash val="solid"/>
              <a:miter/>
            </a:ln>
          </p:spPr>
          <p:txBody>
            <a:bodyPr rtlCol="0" anchor="ctr"/>
            <a:lstStyle/>
            <a:p>
              <a:endParaRPr lang="en-US"/>
            </a:p>
          </p:txBody>
        </p:sp>
      </p:grpSp>
      <p:grpSp>
        <p:nvGrpSpPr>
          <p:cNvPr id="187" name="Group 186">
            <a:extLst>
              <a:ext uri="{FF2B5EF4-FFF2-40B4-BE49-F238E27FC236}">
                <a16:creationId xmlns:a16="http://schemas.microsoft.com/office/drawing/2014/main" id="{3015B4F6-EBFE-478D-B104-BF1824767D7E}"/>
              </a:ext>
            </a:extLst>
          </p:cNvPr>
          <p:cNvGrpSpPr/>
          <p:nvPr/>
        </p:nvGrpSpPr>
        <p:grpSpPr>
          <a:xfrm>
            <a:off x="344978" y="2709036"/>
            <a:ext cx="11482239" cy="3010253"/>
            <a:chOff x="344978" y="2476808"/>
            <a:chExt cx="11482239" cy="3010253"/>
          </a:xfrm>
        </p:grpSpPr>
        <p:sp>
          <p:nvSpPr>
            <p:cNvPr id="30" name="TextBox 29">
              <a:extLst>
                <a:ext uri="{FF2B5EF4-FFF2-40B4-BE49-F238E27FC236}">
                  <a16:creationId xmlns:a16="http://schemas.microsoft.com/office/drawing/2014/main" id="{D907DB8E-9348-49B7-9753-ADC03B40EBBB}"/>
                </a:ext>
              </a:extLst>
            </p:cNvPr>
            <p:cNvSpPr txBox="1"/>
            <p:nvPr/>
          </p:nvSpPr>
          <p:spPr>
            <a:xfrm>
              <a:off x="423561" y="2659338"/>
              <a:ext cx="1099980" cy="276999"/>
            </a:xfrm>
            <a:prstGeom prst="rect">
              <a:avLst/>
            </a:prstGeom>
            <a:noFill/>
          </p:spPr>
          <p:txBody>
            <a:bodyPr wrap="square" rtlCol="0">
              <a:spAutoFit/>
            </a:bodyPr>
            <a:lstStyle/>
            <a:p>
              <a:pPr algn="ctr"/>
              <a:r>
                <a:rPr lang="en-US" sz="1200" b="1">
                  <a:solidFill>
                    <a:schemeClr val="accent4">
                      <a:lumMod val="75000"/>
                    </a:schemeClr>
                  </a:solidFill>
                </a:rPr>
                <a:t>INTERCEPT </a:t>
              </a:r>
            </a:p>
          </p:txBody>
        </p:sp>
        <p:sp>
          <p:nvSpPr>
            <p:cNvPr id="33" name="Hexagon 32">
              <a:extLst>
                <a:ext uri="{FF2B5EF4-FFF2-40B4-BE49-F238E27FC236}">
                  <a16:creationId xmlns:a16="http://schemas.microsoft.com/office/drawing/2014/main" id="{0C827CFE-77BC-4691-9B60-3434E51B111A}"/>
                </a:ext>
              </a:extLst>
            </p:cNvPr>
            <p:cNvSpPr/>
            <p:nvPr/>
          </p:nvSpPr>
          <p:spPr>
            <a:xfrm rot="5400000">
              <a:off x="1479261" y="2521088"/>
              <a:ext cx="642060" cy="553500"/>
            </a:xfrm>
            <a:prstGeom prst="hexagon">
              <a:avLst/>
            </a:prstGeom>
            <a:solidFill>
              <a:srgbClr val="FED966"/>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31" name="TextBox 30">
              <a:extLst>
                <a:ext uri="{FF2B5EF4-FFF2-40B4-BE49-F238E27FC236}">
                  <a16:creationId xmlns:a16="http://schemas.microsoft.com/office/drawing/2014/main" id="{F5D6D0DF-A598-4FD5-8E30-AECB48145A8E}"/>
                </a:ext>
              </a:extLst>
            </p:cNvPr>
            <p:cNvSpPr txBox="1"/>
            <p:nvPr/>
          </p:nvSpPr>
          <p:spPr>
            <a:xfrm>
              <a:off x="1605366"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0</a:t>
              </a:r>
              <a:endParaRPr lang="en-US" sz="2000" b="1">
                <a:solidFill>
                  <a:srgbClr val="002060"/>
                </a:solidFill>
                <a:latin typeface="Arial Black" panose="020B0A04020102020204" pitchFamily="34" charset="0"/>
              </a:endParaRPr>
            </a:p>
          </p:txBody>
        </p:sp>
        <p:sp>
          <p:nvSpPr>
            <p:cNvPr id="87" name="TextBox 86">
              <a:extLst>
                <a:ext uri="{FF2B5EF4-FFF2-40B4-BE49-F238E27FC236}">
                  <a16:creationId xmlns:a16="http://schemas.microsoft.com/office/drawing/2014/main" id="{BB666A14-4843-48DF-8903-0E5993441DF5}"/>
                </a:ext>
              </a:extLst>
            </p:cNvPr>
            <p:cNvSpPr txBox="1"/>
            <p:nvPr/>
          </p:nvSpPr>
          <p:spPr>
            <a:xfrm>
              <a:off x="423561" y="2892652"/>
              <a:ext cx="1099980" cy="400110"/>
            </a:xfrm>
            <a:prstGeom prst="rect">
              <a:avLst/>
            </a:prstGeom>
            <a:noFill/>
          </p:spPr>
          <p:txBody>
            <a:bodyPr wrap="square" rtlCol="0">
              <a:spAutoFit/>
            </a:bodyPr>
            <a:lstStyle/>
            <a:p>
              <a:pPr algn="ctr"/>
              <a:r>
                <a:rPr lang="en-US" sz="1000" b="1">
                  <a:solidFill>
                    <a:schemeClr val="bg2">
                      <a:lumMod val="25000"/>
                    </a:schemeClr>
                  </a:solidFill>
                </a:rPr>
                <a:t>Community Services</a:t>
              </a:r>
            </a:p>
          </p:txBody>
        </p:sp>
        <p:sp>
          <p:nvSpPr>
            <p:cNvPr id="49" name="TextBox 48">
              <a:extLst>
                <a:ext uri="{FF2B5EF4-FFF2-40B4-BE49-F238E27FC236}">
                  <a16:creationId xmlns:a16="http://schemas.microsoft.com/office/drawing/2014/main" id="{CC19A2DD-8A70-4B6B-BAD3-BD81C012D6ED}"/>
                </a:ext>
              </a:extLst>
            </p:cNvPr>
            <p:cNvSpPr txBox="1"/>
            <p:nvPr/>
          </p:nvSpPr>
          <p:spPr>
            <a:xfrm>
              <a:off x="2312200" y="2659338"/>
              <a:ext cx="1099980" cy="276999"/>
            </a:xfrm>
            <a:prstGeom prst="rect">
              <a:avLst/>
            </a:prstGeom>
            <a:noFill/>
          </p:spPr>
          <p:txBody>
            <a:bodyPr wrap="square" rtlCol="0">
              <a:spAutoFit/>
            </a:bodyPr>
            <a:lstStyle/>
            <a:p>
              <a:pPr algn="ctr"/>
              <a:r>
                <a:rPr lang="en-US" sz="1200" b="1">
                  <a:solidFill>
                    <a:schemeClr val="accent3">
                      <a:lumMod val="75000"/>
                    </a:schemeClr>
                  </a:solidFill>
                </a:rPr>
                <a:t>INTERCEPT </a:t>
              </a:r>
            </a:p>
          </p:txBody>
        </p:sp>
        <p:sp>
          <p:nvSpPr>
            <p:cNvPr id="50" name="Hexagon 49">
              <a:extLst>
                <a:ext uri="{FF2B5EF4-FFF2-40B4-BE49-F238E27FC236}">
                  <a16:creationId xmlns:a16="http://schemas.microsoft.com/office/drawing/2014/main" id="{BB882505-CFDA-4D6F-90B7-FBF64F9A97B0}"/>
                </a:ext>
              </a:extLst>
            </p:cNvPr>
            <p:cNvSpPr/>
            <p:nvPr/>
          </p:nvSpPr>
          <p:spPr>
            <a:xfrm rot="5400000">
              <a:off x="3367900" y="2521088"/>
              <a:ext cx="642060" cy="553500"/>
            </a:xfrm>
            <a:prstGeom prst="hexagon">
              <a:avLst/>
            </a:prstGeom>
            <a:solidFill>
              <a:srgbClr val="F7965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51" name="TextBox 50">
              <a:extLst>
                <a:ext uri="{FF2B5EF4-FFF2-40B4-BE49-F238E27FC236}">
                  <a16:creationId xmlns:a16="http://schemas.microsoft.com/office/drawing/2014/main" id="{58DA6E4B-4124-47D7-8687-DC1533358193}"/>
                </a:ext>
              </a:extLst>
            </p:cNvPr>
            <p:cNvSpPr txBox="1"/>
            <p:nvPr/>
          </p:nvSpPr>
          <p:spPr>
            <a:xfrm>
              <a:off x="3494005"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1</a:t>
              </a:r>
              <a:endParaRPr lang="en-US" sz="2000" b="1">
                <a:solidFill>
                  <a:srgbClr val="002060"/>
                </a:solidFill>
                <a:latin typeface="Arial Black" panose="020B0A04020102020204" pitchFamily="34" charset="0"/>
              </a:endParaRPr>
            </a:p>
          </p:txBody>
        </p:sp>
        <p:sp>
          <p:nvSpPr>
            <p:cNvPr id="88" name="TextBox 87">
              <a:extLst>
                <a:ext uri="{FF2B5EF4-FFF2-40B4-BE49-F238E27FC236}">
                  <a16:creationId xmlns:a16="http://schemas.microsoft.com/office/drawing/2014/main" id="{DC4364E9-AEFB-4F73-AC66-4D1AC59D8452}"/>
                </a:ext>
              </a:extLst>
            </p:cNvPr>
            <p:cNvSpPr txBox="1"/>
            <p:nvPr/>
          </p:nvSpPr>
          <p:spPr>
            <a:xfrm>
              <a:off x="2303564" y="2892652"/>
              <a:ext cx="1099980" cy="400110"/>
            </a:xfrm>
            <a:prstGeom prst="rect">
              <a:avLst/>
            </a:prstGeom>
            <a:noFill/>
          </p:spPr>
          <p:txBody>
            <a:bodyPr wrap="square" rtlCol="0">
              <a:spAutoFit/>
            </a:bodyPr>
            <a:lstStyle/>
            <a:p>
              <a:pPr algn="ctr"/>
              <a:r>
                <a:rPr lang="en-US" sz="1000" b="1">
                  <a:solidFill>
                    <a:schemeClr val="bg2">
                      <a:lumMod val="25000"/>
                    </a:schemeClr>
                  </a:solidFill>
                </a:rPr>
                <a:t>Law</a:t>
              </a:r>
            </a:p>
            <a:p>
              <a:pPr algn="ctr"/>
              <a:r>
                <a:rPr lang="en-US" sz="1000" b="1">
                  <a:solidFill>
                    <a:schemeClr val="bg2">
                      <a:lumMod val="25000"/>
                    </a:schemeClr>
                  </a:solidFill>
                </a:rPr>
                <a:t>Enforcement</a:t>
              </a:r>
            </a:p>
          </p:txBody>
        </p:sp>
        <p:sp>
          <p:nvSpPr>
            <p:cNvPr id="52" name="TextBox 51">
              <a:extLst>
                <a:ext uri="{FF2B5EF4-FFF2-40B4-BE49-F238E27FC236}">
                  <a16:creationId xmlns:a16="http://schemas.microsoft.com/office/drawing/2014/main" id="{E28682C5-2EB5-4022-B336-924C2C7F2CB9}"/>
                </a:ext>
              </a:extLst>
            </p:cNvPr>
            <p:cNvSpPr txBox="1"/>
            <p:nvPr/>
          </p:nvSpPr>
          <p:spPr>
            <a:xfrm>
              <a:off x="4192203" y="2659338"/>
              <a:ext cx="1099980" cy="276999"/>
            </a:xfrm>
            <a:prstGeom prst="rect">
              <a:avLst/>
            </a:prstGeom>
            <a:noFill/>
          </p:spPr>
          <p:txBody>
            <a:bodyPr wrap="square" rtlCol="0">
              <a:spAutoFit/>
            </a:bodyPr>
            <a:lstStyle/>
            <a:p>
              <a:pPr algn="ctr"/>
              <a:r>
                <a:rPr lang="en-US" sz="1200" b="1">
                  <a:solidFill>
                    <a:schemeClr val="accent2">
                      <a:lumMod val="75000"/>
                    </a:schemeClr>
                  </a:solidFill>
                </a:rPr>
                <a:t>INTERCEPT </a:t>
              </a:r>
            </a:p>
          </p:txBody>
        </p:sp>
        <p:sp>
          <p:nvSpPr>
            <p:cNvPr id="53" name="Hexagon 52">
              <a:extLst>
                <a:ext uri="{FF2B5EF4-FFF2-40B4-BE49-F238E27FC236}">
                  <a16:creationId xmlns:a16="http://schemas.microsoft.com/office/drawing/2014/main" id="{F5A28B09-D84C-44B6-BEEC-EDB25E7CD60E}"/>
                </a:ext>
              </a:extLst>
            </p:cNvPr>
            <p:cNvSpPr/>
            <p:nvPr/>
          </p:nvSpPr>
          <p:spPr>
            <a:xfrm rot="5400000">
              <a:off x="5247903" y="2521088"/>
              <a:ext cx="642060" cy="553500"/>
            </a:xfrm>
            <a:prstGeom prst="hexagon">
              <a:avLst/>
            </a:prstGeom>
            <a:solidFill>
              <a:srgbClr val="0EAFE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54" name="TextBox 53">
              <a:extLst>
                <a:ext uri="{FF2B5EF4-FFF2-40B4-BE49-F238E27FC236}">
                  <a16:creationId xmlns:a16="http://schemas.microsoft.com/office/drawing/2014/main" id="{205AF8A1-0164-4623-A154-7897CC608B2B}"/>
                </a:ext>
              </a:extLst>
            </p:cNvPr>
            <p:cNvSpPr txBox="1"/>
            <p:nvPr/>
          </p:nvSpPr>
          <p:spPr>
            <a:xfrm>
              <a:off x="5374008"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2</a:t>
              </a:r>
              <a:endParaRPr lang="en-US" sz="2000" b="1">
                <a:solidFill>
                  <a:srgbClr val="002060"/>
                </a:solidFill>
                <a:latin typeface="Arial Black" panose="020B0A04020102020204" pitchFamily="34" charset="0"/>
              </a:endParaRPr>
            </a:p>
          </p:txBody>
        </p:sp>
        <p:sp>
          <p:nvSpPr>
            <p:cNvPr id="89" name="TextBox 88">
              <a:extLst>
                <a:ext uri="{FF2B5EF4-FFF2-40B4-BE49-F238E27FC236}">
                  <a16:creationId xmlns:a16="http://schemas.microsoft.com/office/drawing/2014/main" id="{F16D305D-2A50-4D75-ADAE-7B4C3A4FF59B}"/>
                </a:ext>
              </a:extLst>
            </p:cNvPr>
            <p:cNvSpPr txBox="1"/>
            <p:nvPr/>
          </p:nvSpPr>
          <p:spPr>
            <a:xfrm>
              <a:off x="4108438" y="2892652"/>
              <a:ext cx="1231523" cy="553998"/>
            </a:xfrm>
            <a:prstGeom prst="rect">
              <a:avLst/>
            </a:prstGeom>
            <a:noFill/>
          </p:spPr>
          <p:txBody>
            <a:bodyPr wrap="square" rtlCol="0">
              <a:spAutoFit/>
            </a:bodyPr>
            <a:lstStyle/>
            <a:p>
              <a:pPr algn="ctr"/>
              <a:r>
                <a:rPr lang="en-US" sz="1000" b="1">
                  <a:solidFill>
                    <a:schemeClr val="bg2">
                      <a:lumMod val="25000"/>
                    </a:schemeClr>
                  </a:solidFill>
                </a:rPr>
                <a:t>Initial Detention/ Initial Court Hearings</a:t>
              </a:r>
            </a:p>
          </p:txBody>
        </p:sp>
        <p:sp>
          <p:nvSpPr>
            <p:cNvPr id="55" name="TextBox 54">
              <a:extLst>
                <a:ext uri="{FF2B5EF4-FFF2-40B4-BE49-F238E27FC236}">
                  <a16:creationId xmlns:a16="http://schemas.microsoft.com/office/drawing/2014/main" id="{EB6F8CA5-1899-4278-81F4-EF2EA5D3769B}"/>
                </a:ext>
              </a:extLst>
            </p:cNvPr>
            <p:cNvSpPr txBox="1"/>
            <p:nvPr/>
          </p:nvSpPr>
          <p:spPr>
            <a:xfrm>
              <a:off x="6072206" y="2659338"/>
              <a:ext cx="1099980" cy="276999"/>
            </a:xfrm>
            <a:prstGeom prst="rect">
              <a:avLst/>
            </a:prstGeom>
            <a:noFill/>
          </p:spPr>
          <p:txBody>
            <a:bodyPr wrap="square" rtlCol="0">
              <a:spAutoFit/>
            </a:bodyPr>
            <a:lstStyle/>
            <a:p>
              <a:pPr algn="ctr"/>
              <a:r>
                <a:rPr lang="en-US" sz="1200" b="1">
                  <a:solidFill>
                    <a:srgbClr val="B9175C"/>
                  </a:solidFill>
                </a:rPr>
                <a:t>INTERCEPT </a:t>
              </a:r>
            </a:p>
          </p:txBody>
        </p:sp>
        <p:sp>
          <p:nvSpPr>
            <p:cNvPr id="56" name="Hexagon 55">
              <a:extLst>
                <a:ext uri="{FF2B5EF4-FFF2-40B4-BE49-F238E27FC236}">
                  <a16:creationId xmlns:a16="http://schemas.microsoft.com/office/drawing/2014/main" id="{FC394DAA-6D6B-4B9F-97A2-79C23994E542}"/>
                </a:ext>
              </a:extLst>
            </p:cNvPr>
            <p:cNvSpPr/>
            <p:nvPr/>
          </p:nvSpPr>
          <p:spPr>
            <a:xfrm rot="5400000">
              <a:off x="7127906" y="2521088"/>
              <a:ext cx="642060" cy="553500"/>
            </a:xfrm>
            <a:prstGeom prst="hexagon">
              <a:avLst/>
            </a:prstGeom>
            <a:solidFill>
              <a:srgbClr val="F5AE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57" name="TextBox 56">
              <a:extLst>
                <a:ext uri="{FF2B5EF4-FFF2-40B4-BE49-F238E27FC236}">
                  <a16:creationId xmlns:a16="http://schemas.microsoft.com/office/drawing/2014/main" id="{622C7D4E-6C3C-4841-A200-F96005A4B18F}"/>
                </a:ext>
              </a:extLst>
            </p:cNvPr>
            <p:cNvSpPr txBox="1"/>
            <p:nvPr/>
          </p:nvSpPr>
          <p:spPr>
            <a:xfrm>
              <a:off x="7254011"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3</a:t>
              </a:r>
              <a:endParaRPr lang="en-US" sz="2000" b="1">
                <a:solidFill>
                  <a:srgbClr val="002060"/>
                </a:solidFill>
                <a:latin typeface="Arial Black" panose="020B0A04020102020204" pitchFamily="34" charset="0"/>
              </a:endParaRPr>
            </a:p>
          </p:txBody>
        </p:sp>
        <p:sp>
          <p:nvSpPr>
            <p:cNvPr id="90" name="TextBox 89">
              <a:extLst>
                <a:ext uri="{FF2B5EF4-FFF2-40B4-BE49-F238E27FC236}">
                  <a16:creationId xmlns:a16="http://schemas.microsoft.com/office/drawing/2014/main" id="{4D5B8B91-FC80-46CE-AAB4-34135224E6B7}"/>
                </a:ext>
              </a:extLst>
            </p:cNvPr>
            <p:cNvSpPr txBox="1"/>
            <p:nvPr/>
          </p:nvSpPr>
          <p:spPr>
            <a:xfrm>
              <a:off x="6111304" y="2892652"/>
              <a:ext cx="999692" cy="246221"/>
            </a:xfrm>
            <a:prstGeom prst="rect">
              <a:avLst/>
            </a:prstGeom>
            <a:noFill/>
          </p:spPr>
          <p:txBody>
            <a:bodyPr wrap="square" rtlCol="0">
              <a:spAutoFit/>
            </a:bodyPr>
            <a:lstStyle/>
            <a:p>
              <a:pPr algn="ctr"/>
              <a:r>
                <a:rPr lang="en-US" sz="1000" b="1">
                  <a:solidFill>
                    <a:schemeClr val="bg2">
                      <a:lumMod val="25000"/>
                    </a:schemeClr>
                  </a:solidFill>
                </a:rPr>
                <a:t>Jails/Courts</a:t>
              </a:r>
            </a:p>
          </p:txBody>
        </p:sp>
        <p:sp>
          <p:nvSpPr>
            <p:cNvPr id="58" name="TextBox 57">
              <a:extLst>
                <a:ext uri="{FF2B5EF4-FFF2-40B4-BE49-F238E27FC236}">
                  <a16:creationId xmlns:a16="http://schemas.microsoft.com/office/drawing/2014/main" id="{F06EA3CE-D29B-4BEE-B7B7-FD7F23879599}"/>
                </a:ext>
              </a:extLst>
            </p:cNvPr>
            <p:cNvSpPr txBox="1"/>
            <p:nvPr/>
          </p:nvSpPr>
          <p:spPr>
            <a:xfrm>
              <a:off x="7952209" y="2659338"/>
              <a:ext cx="1099980" cy="276999"/>
            </a:xfrm>
            <a:prstGeom prst="rect">
              <a:avLst/>
            </a:prstGeom>
            <a:noFill/>
          </p:spPr>
          <p:txBody>
            <a:bodyPr wrap="square" rtlCol="0">
              <a:spAutoFit/>
            </a:bodyPr>
            <a:lstStyle/>
            <a:p>
              <a:pPr algn="ctr"/>
              <a:r>
                <a:rPr lang="en-US" sz="1200" b="1">
                  <a:solidFill>
                    <a:srgbClr val="397B3C"/>
                  </a:solidFill>
                </a:rPr>
                <a:t>INTERCEPT </a:t>
              </a:r>
            </a:p>
          </p:txBody>
        </p:sp>
        <p:sp>
          <p:nvSpPr>
            <p:cNvPr id="59" name="Hexagon 58">
              <a:extLst>
                <a:ext uri="{FF2B5EF4-FFF2-40B4-BE49-F238E27FC236}">
                  <a16:creationId xmlns:a16="http://schemas.microsoft.com/office/drawing/2014/main" id="{303AA956-5B3E-4B08-AEDF-D4CCB225C2DA}"/>
                </a:ext>
              </a:extLst>
            </p:cNvPr>
            <p:cNvSpPr/>
            <p:nvPr/>
          </p:nvSpPr>
          <p:spPr>
            <a:xfrm rot="5400000">
              <a:off x="9007909" y="2521088"/>
              <a:ext cx="642060" cy="553500"/>
            </a:xfrm>
            <a:prstGeom prst="hexagon">
              <a:avLst/>
            </a:prstGeom>
            <a:solidFill>
              <a:srgbClr val="57B15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60" name="TextBox 59">
              <a:extLst>
                <a:ext uri="{FF2B5EF4-FFF2-40B4-BE49-F238E27FC236}">
                  <a16:creationId xmlns:a16="http://schemas.microsoft.com/office/drawing/2014/main" id="{40A41B44-F84A-48D0-B0DC-B223716158D1}"/>
                </a:ext>
              </a:extLst>
            </p:cNvPr>
            <p:cNvSpPr txBox="1"/>
            <p:nvPr/>
          </p:nvSpPr>
          <p:spPr>
            <a:xfrm>
              <a:off x="9134014"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4</a:t>
              </a:r>
              <a:endParaRPr lang="en-US" sz="2000" b="1">
                <a:solidFill>
                  <a:srgbClr val="002060"/>
                </a:solidFill>
                <a:latin typeface="Arial Black" panose="020B0A04020102020204" pitchFamily="34" charset="0"/>
              </a:endParaRPr>
            </a:p>
          </p:txBody>
        </p:sp>
        <p:sp>
          <p:nvSpPr>
            <p:cNvPr id="91" name="TextBox 90">
              <a:extLst>
                <a:ext uri="{FF2B5EF4-FFF2-40B4-BE49-F238E27FC236}">
                  <a16:creationId xmlns:a16="http://schemas.microsoft.com/office/drawing/2014/main" id="{E82A22DE-CFD6-4907-950B-CD7BD63B7185}"/>
                </a:ext>
              </a:extLst>
            </p:cNvPr>
            <p:cNvSpPr txBox="1"/>
            <p:nvPr/>
          </p:nvSpPr>
          <p:spPr>
            <a:xfrm>
              <a:off x="7979055" y="2892652"/>
              <a:ext cx="1071405" cy="246221"/>
            </a:xfrm>
            <a:prstGeom prst="rect">
              <a:avLst/>
            </a:prstGeom>
            <a:noFill/>
          </p:spPr>
          <p:txBody>
            <a:bodyPr wrap="square" rtlCol="0">
              <a:spAutoFit/>
            </a:bodyPr>
            <a:lstStyle/>
            <a:p>
              <a:pPr algn="ctr"/>
              <a:r>
                <a:rPr lang="en-US" sz="1000" b="1">
                  <a:solidFill>
                    <a:schemeClr val="bg2">
                      <a:lumMod val="25000"/>
                    </a:schemeClr>
                  </a:solidFill>
                </a:rPr>
                <a:t>Reentry</a:t>
              </a:r>
            </a:p>
          </p:txBody>
        </p:sp>
        <p:sp>
          <p:nvSpPr>
            <p:cNvPr id="61" name="TextBox 60">
              <a:extLst>
                <a:ext uri="{FF2B5EF4-FFF2-40B4-BE49-F238E27FC236}">
                  <a16:creationId xmlns:a16="http://schemas.microsoft.com/office/drawing/2014/main" id="{C309E756-2D67-4292-BB99-6ADA3BAFAF93}"/>
                </a:ext>
              </a:extLst>
            </p:cNvPr>
            <p:cNvSpPr txBox="1"/>
            <p:nvPr/>
          </p:nvSpPr>
          <p:spPr>
            <a:xfrm>
              <a:off x="9832212" y="2659338"/>
              <a:ext cx="1099980" cy="276999"/>
            </a:xfrm>
            <a:prstGeom prst="rect">
              <a:avLst/>
            </a:prstGeom>
            <a:noFill/>
          </p:spPr>
          <p:txBody>
            <a:bodyPr wrap="square" rtlCol="0">
              <a:spAutoFit/>
            </a:bodyPr>
            <a:lstStyle/>
            <a:p>
              <a:pPr algn="ctr"/>
              <a:r>
                <a:rPr lang="en-US" sz="1200" b="1">
                  <a:solidFill>
                    <a:srgbClr val="68B95B"/>
                  </a:solidFill>
                </a:rPr>
                <a:t>INTERCEPT </a:t>
              </a:r>
            </a:p>
          </p:txBody>
        </p:sp>
        <p:sp>
          <p:nvSpPr>
            <p:cNvPr id="62" name="Hexagon 61">
              <a:extLst>
                <a:ext uri="{FF2B5EF4-FFF2-40B4-BE49-F238E27FC236}">
                  <a16:creationId xmlns:a16="http://schemas.microsoft.com/office/drawing/2014/main" id="{A4A56917-7753-440A-8F75-C34EDC874961}"/>
                </a:ext>
              </a:extLst>
            </p:cNvPr>
            <p:cNvSpPr/>
            <p:nvPr/>
          </p:nvSpPr>
          <p:spPr>
            <a:xfrm rot="5400000">
              <a:off x="10887912" y="2521088"/>
              <a:ext cx="642060" cy="553500"/>
            </a:xfrm>
            <a:prstGeom prst="hexagon">
              <a:avLst/>
            </a:prstGeom>
            <a:solidFill>
              <a:srgbClr val="BFE1B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63" name="TextBox 62">
              <a:extLst>
                <a:ext uri="{FF2B5EF4-FFF2-40B4-BE49-F238E27FC236}">
                  <a16:creationId xmlns:a16="http://schemas.microsoft.com/office/drawing/2014/main" id="{DBBC461C-AE84-4098-9D09-6D6850EAB21A}"/>
                </a:ext>
              </a:extLst>
            </p:cNvPr>
            <p:cNvSpPr txBox="1"/>
            <p:nvPr/>
          </p:nvSpPr>
          <p:spPr>
            <a:xfrm>
              <a:off x="11014017"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5</a:t>
              </a:r>
              <a:endParaRPr lang="en-US" sz="2000" b="1">
                <a:solidFill>
                  <a:srgbClr val="002060"/>
                </a:solidFill>
                <a:latin typeface="Arial Black" panose="020B0A04020102020204" pitchFamily="34" charset="0"/>
              </a:endParaRPr>
            </a:p>
          </p:txBody>
        </p:sp>
        <p:sp>
          <p:nvSpPr>
            <p:cNvPr id="92" name="TextBox 91">
              <a:extLst>
                <a:ext uri="{FF2B5EF4-FFF2-40B4-BE49-F238E27FC236}">
                  <a16:creationId xmlns:a16="http://schemas.microsoft.com/office/drawing/2014/main" id="{AFE81B49-FEC1-45F7-9F0C-FAF590AB506E}"/>
                </a:ext>
              </a:extLst>
            </p:cNvPr>
            <p:cNvSpPr txBox="1"/>
            <p:nvPr/>
          </p:nvSpPr>
          <p:spPr>
            <a:xfrm>
              <a:off x="9860787" y="2892652"/>
              <a:ext cx="1071405" cy="400110"/>
            </a:xfrm>
            <a:prstGeom prst="rect">
              <a:avLst/>
            </a:prstGeom>
            <a:noFill/>
          </p:spPr>
          <p:txBody>
            <a:bodyPr wrap="square" rtlCol="0">
              <a:spAutoFit/>
            </a:bodyPr>
            <a:lstStyle/>
            <a:p>
              <a:pPr algn="ctr"/>
              <a:r>
                <a:rPr lang="en-US" sz="1000" b="1">
                  <a:solidFill>
                    <a:schemeClr val="bg2">
                      <a:lumMod val="25000"/>
                    </a:schemeClr>
                  </a:solidFill>
                </a:rPr>
                <a:t>Community</a:t>
              </a:r>
            </a:p>
            <a:p>
              <a:pPr algn="ctr"/>
              <a:r>
                <a:rPr lang="en-US" sz="1000" b="1">
                  <a:solidFill>
                    <a:schemeClr val="bg2">
                      <a:lumMod val="25000"/>
                    </a:schemeClr>
                  </a:solidFill>
                </a:rPr>
                <a:t>Corrections</a:t>
              </a:r>
            </a:p>
          </p:txBody>
        </p:sp>
        <p:sp>
          <p:nvSpPr>
            <p:cNvPr id="99" name="Rectangle 98">
              <a:extLst>
                <a:ext uri="{FF2B5EF4-FFF2-40B4-BE49-F238E27FC236}">
                  <a16:creationId xmlns:a16="http://schemas.microsoft.com/office/drawing/2014/main" id="{8C4F4281-20F3-40F5-8247-AA8991FA555A}"/>
                </a:ext>
              </a:extLst>
            </p:cNvPr>
            <p:cNvSpPr/>
            <p:nvPr/>
          </p:nvSpPr>
          <p:spPr>
            <a:xfrm>
              <a:off x="344978" y="3499320"/>
              <a:ext cx="1732063" cy="1987741"/>
            </a:xfrm>
            <a:prstGeom prst="rect">
              <a:avLst/>
            </a:prstGeom>
            <a:solidFill>
              <a:srgbClr val="FFF4D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Rectangle 99">
              <a:extLst>
                <a:ext uri="{FF2B5EF4-FFF2-40B4-BE49-F238E27FC236}">
                  <a16:creationId xmlns:a16="http://schemas.microsoft.com/office/drawing/2014/main" id="{F39EDBCC-EC4F-4063-9F0B-0976774BE9F5}"/>
                </a:ext>
              </a:extLst>
            </p:cNvPr>
            <p:cNvSpPr/>
            <p:nvPr/>
          </p:nvSpPr>
          <p:spPr>
            <a:xfrm>
              <a:off x="2226708" y="3499320"/>
              <a:ext cx="1732063" cy="1987741"/>
            </a:xfrm>
            <a:prstGeom prst="rect">
              <a:avLst/>
            </a:prstGeom>
            <a:solidFill>
              <a:srgbClr val="FBCEA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Rectangle 101">
              <a:extLst>
                <a:ext uri="{FF2B5EF4-FFF2-40B4-BE49-F238E27FC236}">
                  <a16:creationId xmlns:a16="http://schemas.microsoft.com/office/drawing/2014/main" id="{D12DA397-FC3C-4C75-8C34-45B6CA98FEFD}"/>
                </a:ext>
              </a:extLst>
            </p:cNvPr>
            <p:cNvSpPr/>
            <p:nvPr/>
          </p:nvSpPr>
          <p:spPr>
            <a:xfrm>
              <a:off x="5990168" y="3499320"/>
              <a:ext cx="1732063" cy="1987741"/>
            </a:xfrm>
            <a:prstGeom prst="rect">
              <a:avLst/>
            </a:prstGeom>
            <a:solidFill>
              <a:srgbClr val="FEF4F8"/>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Rectangle 103">
              <a:extLst>
                <a:ext uri="{FF2B5EF4-FFF2-40B4-BE49-F238E27FC236}">
                  <a16:creationId xmlns:a16="http://schemas.microsoft.com/office/drawing/2014/main" id="{241D78B8-2802-4EE1-ACF7-C879820F23DA}"/>
                </a:ext>
              </a:extLst>
            </p:cNvPr>
            <p:cNvSpPr/>
            <p:nvPr/>
          </p:nvSpPr>
          <p:spPr>
            <a:xfrm>
              <a:off x="9753629" y="3499320"/>
              <a:ext cx="2042264" cy="1987741"/>
            </a:xfrm>
            <a:prstGeom prst="rect">
              <a:avLst/>
            </a:prstGeom>
            <a:solidFill>
              <a:srgbClr val="ECF6E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Rectangle 107">
              <a:extLst>
                <a:ext uri="{FF2B5EF4-FFF2-40B4-BE49-F238E27FC236}">
                  <a16:creationId xmlns:a16="http://schemas.microsoft.com/office/drawing/2014/main" id="{28D92614-7873-4E09-83C7-F8FE55D96D95}"/>
                </a:ext>
              </a:extLst>
            </p:cNvPr>
            <p:cNvSpPr/>
            <p:nvPr/>
          </p:nvSpPr>
          <p:spPr>
            <a:xfrm>
              <a:off x="4108438" y="3499320"/>
              <a:ext cx="1732063" cy="1987741"/>
            </a:xfrm>
            <a:prstGeom prst="rect">
              <a:avLst/>
            </a:prstGeom>
            <a:solidFill>
              <a:srgbClr val="D4F2FC"/>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31025CC6-51A9-4738-8E6F-1A7350896256}"/>
                </a:ext>
              </a:extLst>
            </p:cNvPr>
            <p:cNvSpPr/>
            <p:nvPr/>
          </p:nvSpPr>
          <p:spPr>
            <a:xfrm>
              <a:off x="7871898" y="3499320"/>
              <a:ext cx="1732063" cy="1987741"/>
            </a:xfrm>
            <a:prstGeom prst="rect">
              <a:avLst/>
            </a:prstGeom>
            <a:solidFill>
              <a:srgbClr val="C3E3C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TextBox 109">
              <a:extLst>
                <a:ext uri="{FF2B5EF4-FFF2-40B4-BE49-F238E27FC236}">
                  <a16:creationId xmlns:a16="http://schemas.microsoft.com/office/drawing/2014/main" id="{383E4316-464C-43CD-838C-95473486B11F}"/>
                </a:ext>
              </a:extLst>
            </p:cNvPr>
            <p:cNvSpPr txBox="1"/>
            <p:nvPr/>
          </p:nvSpPr>
          <p:spPr>
            <a:xfrm>
              <a:off x="568415" y="3939709"/>
              <a:ext cx="1249647" cy="307777"/>
            </a:xfrm>
            <a:prstGeom prst="rect">
              <a:avLst/>
            </a:prstGeom>
            <a:solidFill>
              <a:srgbClr val="FED966"/>
            </a:solidFill>
            <a:effectLst>
              <a:softEdge rad="0"/>
            </a:effectLst>
          </p:spPr>
          <p:txBody>
            <a:bodyPr wrap="square" rtlCol="0">
              <a:spAutoFit/>
            </a:bodyPr>
            <a:lstStyle/>
            <a:p>
              <a:pPr algn="ctr"/>
              <a:r>
                <a:rPr lang="en-US" sz="1400" b="1"/>
                <a:t>Crisis Lines</a:t>
              </a:r>
            </a:p>
          </p:txBody>
        </p:sp>
        <p:sp>
          <p:nvSpPr>
            <p:cNvPr id="111" name="TextBox 110">
              <a:extLst>
                <a:ext uri="{FF2B5EF4-FFF2-40B4-BE49-F238E27FC236}">
                  <a16:creationId xmlns:a16="http://schemas.microsoft.com/office/drawing/2014/main" id="{F43397B9-413E-447B-941E-69AB24CE5795}"/>
                </a:ext>
              </a:extLst>
            </p:cNvPr>
            <p:cNvSpPr txBox="1"/>
            <p:nvPr/>
          </p:nvSpPr>
          <p:spPr>
            <a:xfrm>
              <a:off x="568415" y="4687874"/>
              <a:ext cx="1249647" cy="523220"/>
            </a:xfrm>
            <a:prstGeom prst="rect">
              <a:avLst/>
            </a:prstGeom>
            <a:solidFill>
              <a:srgbClr val="FED966"/>
            </a:solidFill>
          </p:spPr>
          <p:txBody>
            <a:bodyPr wrap="square" rtlCol="0">
              <a:spAutoFit/>
            </a:bodyPr>
            <a:lstStyle/>
            <a:p>
              <a:pPr algn="ctr"/>
              <a:r>
                <a:rPr lang="en-US" sz="1400" b="1"/>
                <a:t>Crisis Care</a:t>
              </a:r>
            </a:p>
            <a:p>
              <a:pPr algn="ctr"/>
              <a:r>
                <a:rPr lang="en-US" sz="1400" b="1"/>
                <a:t>Continuum</a:t>
              </a:r>
            </a:p>
          </p:txBody>
        </p:sp>
        <p:sp>
          <p:nvSpPr>
            <p:cNvPr id="113" name="TextBox 112">
              <a:extLst>
                <a:ext uri="{FF2B5EF4-FFF2-40B4-BE49-F238E27FC236}">
                  <a16:creationId xmlns:a16="http://schemas.microsoft.com/office/drawing/2014/main" id="{9198C5B0-3C91-4026-A515-0830C2845A8A}"/>
                </a:ext>
              </a:extLst>
            </p:cNvPr>
            <p:cNvSpPr txBox="1"/>
            <p:nvPr/>
          </p:nvSpPr>
          <p:spPr>
            <a:xfrm>
              <a:off x="2709945" y="3962026"/>
              <a:ext cx="764798" cy="307777"/>
            </a:xfrm>
            <a:prstGeom prst="rect">
              <a:avLst/>
            </a:prstGeom>
            <a:solidFill>
              <a:srgbClr val="F79653"/>
            </a:solidFill>
            <a:effectLst>
              <a:softEdge rad="0"/>
            </a:effectLst>
          </p:spPr>
          <p:txBody>
            <a:bodyPr wrap="square" rtlCol="0">
              <a:spAutoFit/>
            </a:bodyPr>
            <a:lstStyle/>
            <a:p>
              <a:pPr algn="ctr"/>
              <a:r>
                <a:rPr lang="en-US" sz="1400" b="1"/>
                <a:t>911</a:t>
              </a:r>
            </a:p>
          </p:txBody>
        </p:sp>
        <p:sp>
          <p:nvSpPr>
            <p:cNvPr id="116" name="TextBox 115">
              <a:extLst>
                <a:ext uri="{FF2B5EF4-FFF2-40B4-BE49-F238E27FC236}">
                  <a16:creationId xmlns:a16="http://schemas.microsoft.com/office/drawing/2014/main" id="{A24715ED-7842-4455-A2F6-9C5A78E76D23}"/>
                </a:ext>
              </a:extLst>
            </p:cNvPr>
            <p:cNvSpPr txBox="1"/>
            <p:nvPr/>
          </p:nvSpPr>
          <p:spPr>
            <a:xfrm>
              <a:off x="4448728" y="3857573"/>
              <a:ext cx="1051481" cy="523220"/>
            </a:xfrm>
            <a:prstGeom prst="rect">
              <a:avLst/>
            </a:prstGeom>
            <a:solidFill>
              <a:srgbClr val="0EAFE2"/>
            </a:solidFill>
            <a:effectLst>
              <a:softEdge rad="0"/>
            </a:effectLst>
          </p:spPr>
          <p:txBody>
            <a:bodyPr wrap="square" rtlCol="0">
              <a:spAutoFit/>
            </a:bodyPr>
            <a:lstStyle/>
            <a:p>
              <a:pPr algn="ctr"/>
              <a:r>
                <a:rPr lang="en-US" sz="1400" b="1"/>
                <a:t>Initial</a:t>
              </a:r>
            </a:p>
            <a:p>
              <a:pPr algn="ctr"/>
              <a:r>
                <a:rPr lang="en-US" sz="1400" b="1"/>
                <a:t>Detention</a:t>
              </a:r>
            </a:p>
          </p:txBody>
        </p:sp>
        <p:sp>
          <p:nvSpPr>
            <p:cNvPr id="117" name="TextBox 116">
              <a:extLst>
                <a:ext uri="{FF2B5EF4-FFF2-40B4-BE49-F238E27FC236}">
                  <a16:creationId xmlns:a16="http://schemas.microsoft.com/office/drawing/2014/main" id="{DDC1C523-C17B-4BBA-9AEB-AD862D82FDE0}"/>
                </a:ext>
              </a:extLst>
            </p:cNvPr>
            <p:cNvSpPr txBox="1"/>
            <p:nvPr/>
          </p:nvSpPr>
          <p:spPr>
            <a:xfrm>
              <a:off x="4296891" y="4640378"/>
              <a:ext cx="1355154" cy="523220"/>
            </a:xfrm>
            <a:prstGeom prst="rect">
              <a:avLst/>
            </a:prstGeom>
            <a:solidFill>
              <a:srgbClr val="0EAFE2"/>
            </a:solidFill>
            <a:effectLst>
              <a:softEdge rad="0"/>
            </a:effectLst>
          </p:spPr>
          <p:txBody>
            <a:bodyPr wrap="square" rtlCol="0">
              <a:spAutoFit/>
            </a:bodyPr>
            <a:lstStyle/>
            <a:p>
              <a:pPr algn="ctr"/>
              <a:r>
                <a:rPr lang="en-US" sz="1400" b="1"/>
                <a:t>First Court</a:t>
              </a:r>
            </a:p>
            <a:p>
              <a:pPr algn="ctr"/>
              <a:r>
                <a:rPr lang="en-US" sz="1400" b="1"/>
                <a:t>Appearance</a:t>
              </a:r>
            </a:p>
          </p:txBody>
        </p:sp>
        <p:sp>
          <p:nvSpPr>
            <p:cNvPr id="120" name="TextBox 119">
              <a:extLst>
                <a:ext uri="{FF2B5EF4-FFF2-40B4-BE49-F238E27FC236}">
                  <a16:creationId xmlns:a16="http://schemas.microsoft.com/office/drawing/2014/main" id="{79DB62A6-1902-40BA-A7D7-EBBF926E3836}"/>
                </a:ext>
              </a:extLst>
            </p:cNvPr>
            <p:cNvSpPr txBox="1"/>
            <p:nvPr/>
          </p:nvSpPr>
          <p:spPr>
            <a:xfrm>
              <a:off x="6305337" y="3624234"/>
              <a:ext cx="1051481" cy="523220"/>
            </a:xfrm>
            <a:prstGeom prst="rect">
              <a:avLst/>
            </a:prstGeom>
            <a:solidFill>
              <a:srgbClr val="F5AECD"/>
            </a:solidFill>
            <a:effectLst>
              <a:softEdge rad="0"/>
            </a:effectLst>
          </p:spPr>
          <p:txBody>
            <a:bodyPr wrap="square" rtlCol="0">
              <a:spAutoFit/>
            </a:bodyPr>
            <a:lstStyle/>
            <a:p>
              <a:pPr algn="ctr"/>
              <a:r>
                <a:rPr lang="en-US" sz="1400" b="1"/>
                <a:t>Specialty</a:t>
              </a:r>
            </a:p>
            <a:p>
              <a:pPr algn="ctr"/>
              <a:r>
                <a:rPr lang="en-US" sz="1400" b="1"/>
                <a:t>Court</a:t>
              </a:r>
            </a:p>
          </p:txBody>
        </p:sp>
        <p:sp>
          <p:nvSpPr>
            <p:cNvPr id="121" name="TextBox 120">
              <a:extLst>
                <a:ext uri="{FF2B5EF4-FFF2-40B4-BE49-F238E27FC236}">
                  <a16:creationId xmlns:a16="http://schemas.microsoft.com/office/drawing/2014/main" id="{A72B400E-351D-4DD6-8EBD-8ECE1DFDC6E0}"/>
                </a:ext>
              </a:extLst>
            </p:cNvPr>
            <p:cNvSpPr txBox="1"/>
            <p:nvPr/>
          </p:nvSpPr>
          <p:spPr>
            <a:xfrm>
              <a:off x="6632591" y="4272000"/>
              <a:ext cx="665012" cy="307777"/>
            </a:xfrm>
            <a:prstGeom prst="rect">
              <a:avLst/>
            </a:prstGeom>
            <a:solidFill>
              <a:srgbClr val="F5AECD"/>
            </a:solidFill>
            <a:effectLst>
              <a:softEdge rad="0"/>
            </a:effectLst>
          </p:spPr>
          <p:txBody>
            <a:bodyPr wrap="square" rtlCol="0">
              <a:spAutoFit/>
            </a:bodyPr>
            <a:lstStyle/>
            <a:p>
              <a:pPr algn="ctr"/>
              <a:r>
                <a:rPr lang="en-US" sz="1400" b="1"/>
                <a:t>Jail</a:t>
              </a:r>
            </a:p>
          </p:txBody>
        </p:sp>
        <p:cxnSp>
          <p:nvCxnSpPr>
            <p:cNvPr id="128" name="Straight Arrow Connector 127">
              <a:extLst>
                <a:ext uri="{FF2B5EF4-FFF2-40B4-BE49-F238E27FC236}">
                  <a16:creationId xmlns:a16="http://schemas.microsoft.com/office/drawing/2014/main" id="{6952D1BB-C0AD-49D0-B3F9-2B6E13D2C61A}"/>
                </a:ext>
              </a:extLst>
            </p:cNvPr>
            <p:cNvCxnSpPr>
              <a:stCxn id="110" idx="2"/>
            </p:cNvCxnSpPr>
            <p:nvPr/>
          </p:nvCxnSpPr>
          <p:spPr>
            <a:xfrm flipH="1">
              <a:off x="1193238" y="4247486"/>
              <a:ext cx="1" cy="435939"/>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30" name="Straight Arrow Connector 129">
              <a:extLst>
                <a:ext uri="{FF2B5EF4-FFF2-40B4-BE49-F238E27FC236}">
                  <a16:creationId xmlns:a16="http://schemas.microsoft.com/office/drawing/2014/main" id="{BCD37147-944E-4649-A0BF-E3DD0179302F}"/>
                </a:ext>
              </a:extLst>
            </p:cNvPr>
            <p:cNvCxnSpPr>
              <a:stCxn id="110" idx="3"/>
            </p:cNvCxnSpPr>
            <p:nvPr/>
          </p:nvCxnSpPr>
          <p:spPr>
            <a:xfrm flipV="1">
              <a:off x="1818062" y="4093597"/>
              <a:ext cx="891883" cy="1"/>
            </a:xfrm>
            <a:prstGeom prst="straightConnector1">
              <a:avLst/>
            </a:prstGeom>
            <a:ln>
              <a:solidFill>
                <a:srgbClr val="00206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32" name="Straight Arrow Connector 131">
              <a:extLst>
                <a:ext uri="{FF2B5EF4-FFF2-40B4-BE49-F238E27FC236}">
                  <a16:creationId xmlns:a16="http://schemas.microsoft.com/office/drawing/2014/main" id="{6FF82B29-003C-4AA3-B569-6981161F8F40}"/>
                </a:ext>
              </a:extLst>
            </p:cNvPr>
            <p:cNvCxnSpPr/>
            <p:nvPr/>
          </p:nvCxnSpPr>
          <p:spPr>
            <a:xfrm>
              <a:off x="1818062" y="4879566"/>
              <a:ext cx="612502" cy="0"/>
            </a:xfrm>
            <a:prstGeom prst="straightConnector1">
              <a:avLst/>
            </a:prstGeom>
            <a:ln>
              <a:solidFill>
                <a:srgbClr val="00206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36" name="Connector: Elbow 135">
              <a:extLst>
                <a:ext uri="{FF2B5EF4-FFF2-40B4-BE49-F238E27FC236}">
                  <a16:creationId xmlns:a16="http://schemas.microsoft.com/office/drawing/2014/main" id="{D6259DF3-67D4-48B9-AFA9-24211B8B299B}"/>
                </a:ext>
              </a:extLst>
            </p:cNvPr>
            <p:cNvCxnSpPr>
              <a:cxnSpLocks/>
            </p:cNvCxnSpPr>
            <p:nvPr/>
          </p:nvCxnSpPr>
          <p:spPr>
            <a:xfrm rot="10800000" flipV="1">
              <a:off x="1812358" y="4228707"/>
              <a:ext cx="889506" cy="522603"/>
            </a:xfrm>
            <a:prstGeom prst="bentConnector3">
              <a:avLst/>
            </a:prstGeom>
            <a:ln>
              <a:solidFill>
                <a:srgbClr val="002060"/>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43" name="Connector: Elbow 142">
              <a:extLst>
                <a:ext uri="{FF2B5EF4-FFF2-40B4-BE49-F238E27FC236}">
                  <a16:creationId xmlns:a16="http://schemas.microsoft.com/office/drawing/2014/main" id="{FCC2496C-AAC5-471C-AE93-1FF51E89BED5}"/>
                </a:ext>
              </a:extLst>
            </p:cNvPr>
            <p:cNvCxnSpPr>
              <a:cxnSpLocks/>
              <a:endCxn id="116" idx="1"/>
            </p:cNvCxnSpPr>
            <p:nvPr/>
          </p:nvCxnSpPr>
          <p:spPr>
            <a:xfrm flipV="1">
              <a:off x="3713794" y="4119183"/>
              <a:ext cx="734934" cy="600274"/>
            </a:xfrm>
            <a:prstGeom prst="bentConnector3">
              <a:avLst>
                <a:gd name="adj1" fmla="val 50000"/>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sp>
          <p:nvSpPr>
            <p:cNvPr id="145" name="TextBox 144">
              <a:extLst>
                <a:ext uri="{FF2B5EF4-FFF2-40B4-BE49-F238E27FC236}">
                  <a16:creationId xmlns:a16="http://schemas.microsoft.com/office/drawing/2014/main" id="{F5BF27E1-0BF9-47AB-86EC-96940A114938}"/>
                </a:ext>
              </a:extLst>
            </p:cNvPr>
            <p:cNvSpPr txBox="1"/>
            <p:nvPr/>
          </p:nvSpPr>
          <p:spPr>
            <a:xfrm>
              <a:off x="3660836" y="4332138"/>
              <a:ext cx="772094" cy="215444"/>
            </a:xfrm>
            <a:prstGeom prst="rect">
              <a:avLst/>
            </a:prstGeom>
            <a:solidFill>
              <a:srgbClr val="C00000"/>
            </a:solidFill>
          </p:spPr>
          <p:txBody>
            <a:bodyPr wrap="square" rtlCol="0">
              <a:spAutoFit/>
            </a:bodyPr>
            <a:lstStyle/>
            <a:p>
              <a:pPr algn="ctr"/>
              <a:r>
                <a:rPr lang="en-US" sz="800" b="1">
                  <a:solidFill>
                    <a:schemeClr val="bg1"/>
                  </a:solidFill>
                </a:rPr>
                <a:t>ARREST</a:t>
              </a:r>
            </a:p>
          </p:txBody>
        </p:sp>
        <p:sp>
          <p:nvSpPr>
            <p:cNvPr id="114" name="TextBox 113">
              <a:extLst>
                <a:ext uri="{FF2B5EF4-FFF2-40B4-BE49-F238E27FC236}">
                  <a16:creationId xmlns:a16="http://schemas.microsoft.com/office/drawing/2014/main" id="{69B83553-C8C7-425B-90E6-673E35AEC2D2}"/>
                </a:ext>
              </a:extLst>
            </p:cNvPr>
            <p:cNvSpPr txBox="1"/>
            <p:nvPr/>
          </p:nvSpPr>
          <p:spPr>
            <a:xfrm>
              <a:off x="2430564" y="4622732"/>
              <a:ext cx="1323560" cy="523220"/>
            </a:xfrm>
            <a:prstGeom prst="rect">
              <a:avLst/>
            </a:prstGeom>
            <a:solidFill>
              <a:srgbClr val="F79653"/>
            </a:solidFill>
            <a:effectLst>
              <a:softEdge rad="0"/>
            </a:effectLst>
          </p:spPr>
          <p:txBody>
            <a:bodyPr wrap="square" rtlCol="0">
              <a:spAutoFit/>
            </a:bodyPr>
            <a:lstStyle/>
            <a:p>
              <a:pPr algn="ctr"/>
              <a:r>
                <a:rPr lang="en-US" sz="1400" b="1"/>
                <a:t>Local Law </a:t>
              </a:r>
            </a:p>
            <a:p>
              <a:pPr algn="ctr"/>
              <a:r>
                <a:rPr lang="en-US" sz="1400" b="1"/>
                <a:t>Enforcement</a:t>
              </a:r>
            </a:p>
          </p:txBody>
        </p:sp>
        <p:cxnSp>
          <p:nvCxnSpPr>
            <p:cNvPr id="147" name="Straight Arrow Connector 146">
              <a:extLst>
                <a:ext uri="{FF2B5EF4-FFF2-40B4-BE49-F238E27FC236}">
                  <a16:creationId xmlns:a16="http://schemas.microsoft.com/office/drawing/2014/main" id="{CDBD5678-66FE-4327-802F-C146A7572D96}"/>
                </a:ext>
              </a:extLst>
            </p:cNvPr>
            <p:cNvCxnSpPr>
              <a:stCxn id="116" idx="2"/>
              <a:endCxn id="117" idx="0"/>
            </p:cNvCxnSpPr>
            <p:nvPr/>
          </p:nvCxnSpPr>
          <p:spPr>
            <a:xfrm flipH="1">
              <a:off x="4974468" y="4380793"/>
              <a:ext cx="1" cy="259585"/>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49" name="Connector: Elbow 148">
              <a:extLst>
                <a:ext uri="{FF2B5EF4-FFF2-40B4-BE49-F238E27FC236}">
                  <a16:creationId xmlns:a16="http://schemas.microsoft.com/office/drawing/2014/main" id="{F7FAE10B-CFF7-43B1-9F76-2ED5BD4BFB20}"/>
                </a:ext>
              </a:extLst>
            </p:cNvPr>
            <p:cNvCxnSpPr>
              <a:stCxn id="116" idx="3"/>
            </p:cNvCxnSpPr>
            <p:nvPr/>
          </p:nvCxnSpPr>
          <p:spPr>
            <a:xfrm flipV="1">
              <a:off x="5500209" y="3760563"/>
              <a:ext cx="805128" cy="358620"/>
            </a:xfrm>
            <a:prstGeom prst="bentConnector3">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51" name="Connector: Elbow 150">
              <a:extLst>
                <a:ext uri="{FF2B5EF4-FFF2-40B4-BE49-F238E27FC236}">
                  <a16:creationId xmlns:a16="http://schemas.microsoft.com/office/drawing/2014/main" id="{DDE066DE-CF7F-4F87-A9B6-FF625597BB69}"/>
                </a:ext>
              </a:extLst>
            </p:cNvPr>
            <p:cNvCxnSpPr>
              <a:cxnSpLocks/>
            </p:cNvCxnSpPr>
            <p:nvPr/>
          </p:nvCxnSpPr>
          <p:spPr>
            <a:xfrm flipV="1">
              <a:off x="5652045" y="3838219"/>
              <a:ext cx="653292" cy="1016144"/>
            </a:xfrm>
            <a:prstGeom prst="bentConnector3">
              <a:avLst>
                <a:gd name="adj1" fmla="val 50000"/>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57" name="Connector: Elbow 156">
              <a:extLst>
                <a:ext uri="{FF2B5EF4-FFF2-40B4-BE49-F238E27FC236}">
                  <a16:creationId xmlns:a16="http://schemas.microsoft.com/office/drawing/2014/main" id="{2C838E97-C5F6-4CA9-87BD-1EAB9C205DC1}"/>
                </a:ext>
              </a:extLst>
            </p:cNvPr>
            <p:cNvCxnSpPr/>
            <p:nvPr/>
          </p:nvCxnSpPr>
          <p:spPr>
            <a:xfrm flipV="1">
              <a:off x="5649876" y="4490008"/>
              <a:ext cx="972320" cy="543446"/>
            </a:xfrm>
            <a:prstGeom prst="bentConnector3">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61" name="Straight Arrow Connector 160">
              <a:extLst>
                <a:ext uri="{FF2B5EF4-FFF2-40B4-BE49-F238E27FC236}">
                  <a16:creationId xmlns:a16="http://schemas.microsoft.com/office/drawing/2014/main" id="{6707B106-A2C8-48CC-B45A-DD64EA78E071}"/>
                </a:ext>
              </a:extLst>
            </p:cNvPr>
            <p:cNvCxnSpPr>
              <a:stCxn id="121" idx="2"/>
            </p:cNvCxnSpPr>
            <p:nvPr/>
          </p:nvCxnSpPr>
          <p:spPr>
            <a:xfrm flipH="1">
              <a:off x="6962486" y="4579777"/>
              <a:ext cx="2611" cy="230604"/>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63" name="Straight Arrow Connector 162">
              <a:extLst>
                <a:ext uri="{FF2B5EF4-FFF2-40B4-BE49-F238E27FC236}">
                  <a16:creationId xmlns:a16="http://schemas.microsoft.com/office/drawing/2014/main" id="{24CDBC48-D862-47A1-91ED-499780784607}"/>
                </a:ext>
              </a:extLst>
            </p:cNvPr>
            <p:cNvCxnSpPr>
              <a:cxnSpLocks/>
              <a:stCxn id="120" idx="3"/>
            </p:cNvCxnSpPr>
            <p:nvPr/>
          </p:nvCxnSpPr>
          <p:spPr>
            <a:xfrm>
              <a:off x="7356818" y="3885844"/>
              <a:ext cx="4024391"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65" name="Connector: Elbow 164">
              <a:extLst>
                <a:ext uri="{FF2B5EF4-FFF2-40B4-BE49-F238E27FC236}">
                  <a16:creationId xmlns:a16="http://schemas.microsoft.com/office/drawing/2014/main" id="{DAC263CF-FE06-49DE-A3E2-CC47733C5EEA}"/>
                </a:ext>
              </a:extLst>
            </p:cNvPr>
            <p:cNvCxnSpPr>
              <a:cxnSpLocks/>
              <a:endCxn id="123" idx="1"/>
            </p:cNvCxnSpPr>
            <p:nvPr/>
          </p:nvCxnSpPr>
          <p:spPr>
            <a:xfrm flipV="1">
              <a:off x="7589777" y="4293596"/>
              <a:ext cx="634284" cy="606065"/>
            </a:xfrm>
            <a:prstGeom prst="bentConnector3">
              <a:avLst>
                <a:gd name="adj1" fmla="val 50000"/>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67" name="Straight Arrow Connector 166">
              <a:extLst>
                <a:ext uri="{FF2B5EF4-FFF2-40B4-BE49-F238E27FC236}">
                  <a16:creationId xmlns:a16="http://schemas.microsoft.com/office/drawing/2014/main" id="{BAD219A5-4F6A-4855-AEDF-DAB6CB9AFEA7}"/>
                </a:ext>
              </a:extLst>
            </p:cNvPr>
            <p:cNvCxnSpPr>
              <a:cxnSpLocks/>
            </p:cNvCxnSpPr>
            <p:nvPr/>
          </p:nvCxnSpPr>
          <p:spPr>
            <a:xfrm>
              <a:off x="7633568" y="5231600"/>
              <a:ext cx="3747641"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sp>
          <p:nvSpPr>
            <p:cNvPr id="122" name="TextBox 121">
              <a:extLst>
                <a:ext uri="{FF2B5EF4-FFF2-40B4-BE49-F238E27FC236}">
                  <a16:creationId xmlns:a16="http://schemas.microsoft.com/office/drawing/2014/main" id="{3A4C1977-6FE8-4F2E-BD71-00CCBA81DEE2}"/>
                </a:ext>
              </a:extLst>
            </p:cNvPr>
            <p:cNvSpPr txBox="1"/>
            <p:nvPr/>
          </p:nvSpPr>
          <p:spPr>
            <a:xfrm>
              <a:off x="6261083" y="4815827"/>
              <a:ext cx="1430649" cy="523220"/>
            </a:xfrm>
            <a:prstGeom prst="rect">
              <a:avLst/>
            </a:prstGeom>
            <a:solidFill>
              <a:srgbClr val="F5AECD"/>
            </a:solidFill>
            <a:effectLst>
              <a:softEdge rad="0"/>
            </a:effectLst>
          </p:spPr>
          <p:txBody>
            <a:bodyPr wrap="square" rtlCol="0">
              <a:spAutoFit/>
            </a:bodyPr>
            <a:lstStyle/>
            <a:p>
              <a:pPr algn="ctr"/>
              <a:r>
                <a:rPr lang="en-US" sz="1400" b="1"/>
                <a:t>Dispositional Court</a:t>
              </a:r>
            </a:p>
          </p:txBody>
        </p:sp>
        <p:cxnSp>
          <p:nvCxnSpPr>
            <p:cNvPr id="172" name="Straight Arrow Connector 171">
              <a:extLst>
                <a:ext uri="{FF2B5EF4-FFF2-40B4-BE49-F238E27FC236}">
                  <a16:creationId xmlns:a16="http://schemas.microsoft.com/office/drawing/2014/main" id="{1D279A8F-E72C-4926-AB07-98783502EAF1}"/>
                </a:ext>
              </a:extLst>
            </p:cNvPr>
            <p:cNvCxnSpPr>
              <a:cxnSpLocks/>
            </p:cNvCxnSpPr>
            <p:nvPr/>
          </p:nvCxnSpPr>
          <p:spPr>
            <a:xfrm>
              <a:off x="9229725" y="4224353"/>
              <a:ext cx="1064220"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73" name="Straight Arrow Connector 172">
              <a:extLst>
                <a:ext uri="{FF2B5EF4-FFF2-40B4-BE49-F238E27FC236}">
                  <a16:creationId xmlns:a16="http://schemas.microsoft.com/office/drawing/2014/main" id="{2B911C08-34C3-41F9-A26C-DA2E7655AF49}"/>
                </a:ext>
              </a:extLst>
            </p:cNvPr>
            <p:cNvCxnSpPr>
              <a:cxnSpLocks/>
            </p:cNvCxnSpPr>
            <p:nvPr/>
          </p:nvCxnSpPr>
          <p:spPr>
            <a:xfrm>
              <a:off x="9229725" y="4719457"/>
              <a:ext cx="1064220"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76" name="Straight Arrow Connector 175">
              <a:extLst>
                <a:ext uri="{FF2B5EF4-FFF2-40B4-BE49-F238E27FC236}">
                  <a16:creationId xmlns:a16="http://schemas.microsoft.com/office/drawing/2014/main" id="{FA9070F2-8B56-4A18-A18A-060D84413D67}"/>
                </a:ext>
              </a:extLst>
            </p:cNvPr>
            <p:cNvCxnSpPr>
              <a:cxnSpLocks/>
            </p:cNvCxnSpPr>
            <p:nvPr/>
          </p:nvCxnSpPr>
          <p:spPr>
            <a:xfrm flipH="1">
              <a:off x="9305925" y="4914376"/>
              <a:ext cx="366020" cy="0"/>
            </a:xfrm>
            <a:prstGeom prst="straightConnector1">
              <a:avLst/>
            </a:prstGeom>
            <a:ln>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83" name="Straight Arrow Connector 182">
              <a:extLst>
                <a:ext uri="{FF2B5EF4-FFF2-40B4-BE49-F238E27FC236}">
                  <a16:creationId xmlns:a16="http://schemas.microsoft.com/office/drawing/2014/main" id="{B564098E-10E2-4335-B7C9-0DDBD9843ADA}"/>
                </a:ext>
              </a:extLst>
            </p:cNvPr>
            <p:cNvCxnSpPr/>
            <p:nvPr/>
          </p:nvCxnSpPr>
          <p:spPr>
            <a:xfrm>
              <a:off x="11185526" y="4313216"/>
              <a:ext cx="300166"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84" name="Straight Arrow Connector 183">
              <a:extLst>
                <a:ext uri="{FF2B5EF4-FFF2-40B4-BE49-F238E27FC236}">
                  <a16:creationId xmlns:a16="http://schemas.microsoft.com/office/drawing/2014/main" id="{0A8ABF33-769E-4620-9192-732C5C2F453A}"/>
                </a:ext>
              </a:extLst>
            </p:cNvPr>
            <p:cNvCxnSpPr/>
            <p:nvPr/>
          </p:nvCxnSpPr>
          <p:spPr>
            <a:xfrm>
              <a:off x="11185526" y="4828902"/>
              <a:ext cx="300166"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sp>
          <p:nvSpPr>
            <p:cNvPr id="125" name="TextBox 124">
              <a:extLst>
                <a:ext uri="{FF2B5EF4-FFF2-40B4-BE49-F238E27FC236}">
                  <a16:creationId xmlns:a16="http://schemas.microsoft.com/office/drawing/2014/main" id="{31077465-FAAD-4C6D-9B8D-6F21C5C09D8E}"/>
                </a:ext>
              </a:extLst>
            </p:cNvPr>
            <p:cNvSpPr txBox="1"/>
            <p:nvPr/>
          </p:nvSpPr>
          <p:spPr>
            <a:xfrm>
              <a:off x="10293945" y="4157678"/>
              <a:ext cx="967781" cy="307777"/>
            </a:xfrm>
            <a:prstGeom prst="rect">
              <a:avLst/>
            </a:prstGeom>
            <a:solidFill>
              <a:schemeClr val="bg1"/>
            </a:solidFill>
            <a:effectLst>
              <a:softEdge rad="0"/>
            </a:effectLst>
          </p:spPr>
          <p:txBody>
            <a:bodyPr wrap="square" rtlCol="0">
              <a:spAutoFit/>
            </a:bodyPr>
            <a:lstStyle/>
            <a:p>
              <a:pPr algn="ctr"/>
              <a:r>
                <a:rPr lang="en-US" sz="1400" b="1"/>
                <a:t>Parole</a:t>
              </a:r>
            </a:p>
          </p:txBody>
        </p:sp>
        <p:sp>
          <p:nvSpPr>
            <p:cNvPr id="126" name="TextBox 125">
              <a:extLst>
                <a:ext uri="{FF2B5EF4-FFF2-40B4-BE49-F238E27FC236}">
                  <a16:creationId xmlns:a16="http://schemas.microsoft.com/office/drawing/2014/main" id="{E5FD9216-665C-4C55-A456-CBFFD5ACDE60}"/>
                </a:ext>
              </a:extLst>
            </p:cNvPr>
            <p:cNvSpPr txBox="1"/>
            <p:nvPr/>
          </p:nvSpPr>
          <p:spPr>
            <a:xfrm>
              <a:off x="10293945" y="4668480"/>
              <a:ext cx="1049164" cy="307777"/>
            </a:xfrm>
            <a:prstGeom prst="rect">
              <a:avLst/>
            </a:prstGeom>
            <a:solidFill>
              <a:srgbClr val="FBF5A7"/>
            </a:solidFill>
            <a:effectLst>
              <a:softEdge rad="0"/>
            </a:effectLst>
          </p:spPr>
          <p:txBody>
            <a:bodyPr wrap="square" rtlCol="0">
              <a:spAutoFit/>
            </a:bodyPr>
            <a:lstStyle/>
            <a:p>
              <a:pPr algn="ctr"/>
              <a:r>
                <a:rPr lang="en-US" sz="1400" b="1"/>
                <a:t>Probation</a:t>
              </a:r>
            </a:p>
          </p:txBody>
        </p:sp>
        <p:sp>
          <p:nvSpPr>
            <p:cNvPr id="170" name="TextBox 169">
              <a:extLst>
                <a:ext uri="{FF2B5EF4-FFF2-40B4-BE49-F238E27FC236}">
                  <a16:creationId xmlns:a16="http://schemas.microsoft.com/office/drawing/2014/main" id="{9E070ED4-3224-47B7-ACAA-7938DFD316BB}"/>
                </a:ext>
              </a:extLst>
            </p:cNvPr>
            <p:cNvSpPr txBox="1"/>
            <p:nvPr/>
          </p:nvSpPr>
          <p:spPr>
            <a:xfrm>
              <a:off x="9658819" y="4827754"/>
              <a:ext cx="635126" cy="215444"/>
            </a:xfrm>
            <a:prstGeom prst="rect">
              <a:avLst/>
            </a:prstGeom>
            <a:solidFill>
              <a:srgbClr val="C00000"/>
            </a:solidFill>
          </p:spPr>
          <p:txBody>
            <a:bodyPr wrap="square" rtlCol="0">
              <a:spAutoFit/>
            </a:bodyPr>
            <a:lstStyle/>
            <a:p>
              <a:pPr algn="ctr"/>
              <a:r>
                <a:rPr lang="en-US" sz="800" b="1">
                  <a:solidFill>
                    <a:schemeClr val="bg1"/>
                  </a:solidFill>
                </a:rPr>
                <a:t>Violation</a:t>
              </a:r>
            </a:p>
          </p:txBody>
        </p:sp>
        <p:sp>
          <p:nvSpPr>
            <p:cNvPr id="185" name="TextBox 184">
              <a:extLst>
                <a:ext uri="{FF2B5EF4-FFF2-40B4-BE49-F238E27FC236}">
                  <a16:creationId xmlns:a16="http://schemas.microsoft.com/office/drawing/2014/main" id="{F8D7292A-87A2-4231-B0BA-08362DDF2D73}"/>
                </a:ext>
              </a:extLst>
            </p:cNvPr>
            <p:cNvSpPr txBox="1"/>
            <p:nvPr/>
          </p:nvSpPr>
          <p:spPr>
            <a:xfrm rot="5400000">
              <a:off x="10925758" y="4404675"/>
              <a:ext cx="1525920" cy="276999"/>
            </a:xfrm>
            <a:prstGeom prst="rect">
              <a:avLst/>
            </a:prstGeom>
            <a:noFill/>
          </p:spPr>
          <p:txBody>
            <a:bodyPr wrap="square" rtlCol="0">
              <a:spAutoFit/>
            </a:bodyPr>
            <a:lstStyle/>
            <a:p>
              <a:pPr algn="ctr"/>
              <a:r>
                <a:rPr lang="en-US" sz="1200" b="1">
                  <a:solidFill>
                    <a:srgbClr val="002060"/>
                  </a:solidFill>
                </a:rPr>
                <a:t>COMMUNITY</a:t>
              </a:r>
            </a:p>
          </p:txBody>
        </p:sp>
        <p:cxnSp>
          <p:nvCxnSpPr>
            <p:cNvPr id="93" name="Straight Arrow Connector 92">
              <a:extLst>
                <a:ext uri="{FF2B5EF4-FFF2-40B4-BE49-F238E27FC236}">
                  <a16:creationId xmlns:a16="http://schemas.microsoft.com/office/drawing/2014/main" id="{19668D5D-9DC1-4C7B-A667-0A2A4DFE42C3}"/>
                </a:ext>
              </a:extLst>
            </p:cNvPr>
            <p:cNvCxnSpPr>
              <a:cxnSpLocks/>
            </p:cNvCxnSpPr>
            <p:nvPr/>
          </p:nvCxnSpPr>
          <p:spPr>
            <a:xfrm flipH="1">
              <a:off x="9305925" y="4399829"/>
              <a:ext cx="366020" cy="0"/>
            </a:xfrm>
            <a:prstGeom prst="straightConnector1">
              <a:avLst/>
            </a:prstGeom>
            <a:ln>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94" name="TextBox 93">
              <a:extLst>
                <a:ext uri="{FF2B5EF4-FFF2-40B4-BE49-F238E27FC236}">
                  <a16:creationId xmlns:a16="http://schemas.microsoft.com/office/drawing/2014/main" id="{C09C69A0-3F88-475D-AD59-62D4FA7FED00}"/>
                </a:ext>
              </a:extLst>
            </p:cNvPr>
            <p:cNvSpPr txBox="1"/>
            <p:nvPr/>
          </p:nvSpPr>
          <p:spPr>
            <a:xfrm>
              <a:off x="9658819" y="4313207"/>
              <a:ext cx="635126" cy="215444"/>
            </a:xfrm>
            <a:prstGeom prst="rect">
              <a:avLst/>
            </a:prstGeom>
            <a:solidFill>
              <a:srgbClr val="C00000"/>
            </a:solidFill>
          </p:spPr>
          <p:txBody>
            <a:bodyPr wrap="square" rtlCol="0">
              <a:spAutoFit/>
            </a:bodyPr>
            <a:lstStyle/>
            <a:p>
              <a:pPr algn="ctr"/>
              <a:r>
                <a:rPr lang="en-US" sz="800" b="1">
                  <a:solidFill>
                    <a:schemeClr val="bg1"/>
                  </a:solidFill>
                </a:rPr>
                <a:t>Violation</a:t>
              </a:r>
            </a:p>
          </p:txBody>
        </p:sp>
        <p:sp>
          <p:nvSpPr>
            <p:cNvPr id="123" name="TextBox 122">
              <a:extLst>
                <a:ext uri="{FF2B5EF4-FFF2-40B4-BE49-F238E27FC236}">
                  <a16:creationId xmlns:a16="http://schemas.microsoft.com/office/drawing/2014/main" id="{03AA0434-FA2C-4E3E-ABA7-F882A16E580B}"/>
                </a:ext>
              </a:extLst>
            </p:cNvPr>
            <p:cNvSpPr txBox="1"/>
            <p:nvPr/>
          </p:nvSpPr>
          <p:spPr>
            <a:xfrm>
              <a:off x="8224061" y="4031986"/>
              <a:ext cx="1051481" cy="523220"/>
            </a:xfrm>
            <a:prstGeom prst="rect">
              <a:avLst/>
            </a:prstGeom>
            <a:solidFill>
              <a:schemeClr val="bg1"/>
            </a:solidFill>
            <a:effectLst>
              <a:softEdge rad="0"/>
            </a:effectLst>
          </p:spPr>
          <p:txBody>
            <a:bodyPr wrap="square" rtlCol="0">
              <a:spAutoFit/>
            </a:bodyPr>
            <a:lstStyle/>
            <a:p>
              <a:pPr algn="ctr"/>
              <a:r>
                <a:rPr lang="en-US" sz="1400" b="1"/>
                <a:t>Prison</a:t>
              </a:r>
            </a:p>
            <a:p>
              <a:pPr algn="ctr"/>
              <a:r>
                <a:rPr lang="en-US" sz="1400" b="1"/>
                <a:t>Reentry</a:t>
              </a:r>
            </a:p>
          </p:txBody>
        </p:sp>
        <p:sp>
          <p:nvSpPr>
            <p:cNvPr id="124" name="TextBox 123">
              <a:extLst>
                <a:ext uri="{FF2B5EF4-FFF2-40B4-BE49-F238E27FC236}">
                  <a16:creationId xmlns:a16="http://schemas.microsoft.com/office/drawing/2014/main" id="{360FB676-16CA-457C-A595-B57370C8CD72}"/>
                </a:ext>
              </a:extLst>
            </p:cNvPr>
            <p:cNvSpPr txBox="1"/>
            <p:nvPr/>
          </p:nvSpPr>
          <p:spPr>
            <a:xfrm>
              <a:off x="8224061" y="4646312"/>
              <a:ext cx="1051481" cy="523220"/>
            </a:xfrm>
            <a:prstGeom prst="rect">
              <a:avLst/>
            </a:prstGeom>
            <a:solidFill>
              <a:srgbClr val="83C686"/>
            </a:solidFill>
            <a:effectLst>
              <a:softEdge rad="0"/>
            </a:effectLst>
          </p:spPr>
          <p:txBody>
            <a:bodyPr wrap="square" rtlCol="0">
              <a:spAutoFit/>
            </a:bodyPr>
            <a:lstStyle/>
            <a:p>
              <a:pPr algn="ctr"/>
              <a:r>
                <a:rPr lang="en-US" sz="1400" b="1"/>
                <a:t>Jail</a:t>
              </a:r>
            </a:p>
            <a:p>
              <a:pPr algn="ctr"/>
              <a:r>
                <a:rPr lang="en-US" sz="1400" b="1"/>
                <a:t>Reentry</a:t>
              </a:r>
            </a:p>
          </p:txBody>
        </p:sp>
      </p:grpSp>
    </p:spTree>
    <p:custDataLst>
      <p:tags r:id="rId1"/>
    </p:custDataLst>
    <p:extLst>
      <p:ext uri="{BB962C8B-B14F-4D97-AF65-F5344CB8AC3E}">
        <p14:creationId xmlns:p14="http://schemas.microsoft.com/office/powerpoint/2010/main" val="222264970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ED671475-6844-4472-86B5-E13DFF7C6A0F}"/>
              </a:ext>
            </a:extLst>
          </p:cNvPr>
          <p:cNvSpPr>
            <a:spLocks noGrp="1"/>
          </p:cNvSpPr>
          <p:nvPr>
            <p:ph type="sldNum" sz="quarter" idx="10"/>
          </p:nvPr>
        </p:nvSpPr>
        <p:spPr/>
        <p:txBody>
          <a:bodyPr/>
          <a:lstStyle/>
          <a:p>
            <a:pPr>
              <a:defRPr/>
            </a:pPr>
            <a:fld id="{19B51A1E-902D-48AF-9020-955120F399B6}" type="slidenum">
              <a:rPr lang="en-US" smtClean="0"/>
              <a:pPr>
                <a:defRPr/>
              </a:pPr>
              <a:t>20</a:t>
            </a:fld>
            <a:endParaRPr lang="en-US"/>
          </a:p>
        </p:txBody>
      </p:sp>
      <p:grpSp>
        <p:nvGrpSpPr>
          <p:cNvPr id="2042" name="Group 2041">
            <a:extLst>
              <a:ext uri="{FF2B5EF4-FFF2-40B4-BE49-F238E27FC236}">
                <a16:creationId xmlns:a16="http://schemas.microsoft.com/office/drawing/2014/main" id="{B0A29D2A-CD3C-45DC-95CE-A107DCB91CDB}"/>
              </a:ext>
            </a:extLst>
          </p:cNvPr>
          <p:cNvGrpSpPr>
            <a:grpSpLocks noChangeAspect="1"/>
          </p:cNvGrpSpPr>
          <p:nvPr/>
        </p:nvGrpSpPr>
        <p:grpSpPr>
          <a:xfrm>
            <a:off x="6814496" y="553746"/>
            <a:ext cx="4701935" cy="5680543"/>
            <a:chOff x="12843890" y="1737918"/>
            <a:chExt cx="3284695" cy="3968401"/>
          </a:xfrm>
        </p:grpSpPr>
        <p:sp>
          <p:nvSpPr>
            <p:cNvPr id="312" name="Freeform: Shape 311">
              <a:extLst>
                <a:ext uri="{FF2B5EF4-FFF2-40B4-BE49-F238E27FC236}">
                  <a16:creationId xmlns:a16="http://schemas.microsoft.com/office/drawing/2014/main" id="{BFEAD01D-6BE3-4180-B46C-EECA0229F3A7}"/>
                </a:ext>
              </a:extLst>
            </p:cNvPr>
            <p:cNvSpPr/>
            <p:nvPr/>
          </p:nvSpPr>
          <p:spPr>
            <a:xfrm>
              <a:off x="12852178" y="1743062"/>
              <a:ext cx="67626" cy="59912"/>
            </a:xfrm>
            <a:custGeom>
              <a:avLst/>
              <a:gdLst>
                <a:gd name="connsiteX0" fmla="*/ 6062 w 67626"/>
                <a:gd name="connsiteY0" fmla="*/ 59732 h 59912"/>
                <a:gd name="connsiteX1" fmla="*/ -4033 w 67626"/>
                <a:gd name="connsiteY1" fmla="*/ 59732 h 59912"/>
                <a:gd name="connsiteX2" fmla="*/ -4033 w 67626"/>
                <a:gd name="connsiteY2" fmla="*/ -180 h 59912"/>
                <a:gd name="connsiteX3" fmla="*/ 11778 w 67626"/>
                <a:gd name="connsiteY3" fmla="*/ -180 h 59912"/>
                <a:gd name="connsiteX4" fmla="*/ 29874 w 67626"/>
                <a:gd name="connsiteY4" fmla="*/ 37920 h 59912"/>
                <a:gd name="connsiteX5" fmla="*/ 47973 w 67626"/>
                <a:gd name="connsiteY5" fmla="*/ -180 h 59912"/>
                <a:gd name="connsiteX6" fmla="*/ 63593 w 67626"/>
                <a:gd name="connsiteY6" fmla="*/ -180 h 59912"/>
                <a:gd name="connsiteX7" fmla="*/ 63593 w 67626"/>
                <a:gd name="connsiteY7" fmla="*/ 59732 h 59912"/>
                <a:gd name="connsiteX8" fmla="*/ 53496 w 67626"/>
                <a:gd name="connsiteY8" fmla="*/ 59732 h 59912"/>
                <a:gd name="connsiteX9" fmla="*/ 53496 w 67626"/>
                <a:gd name="connsiteY9" fmla="*/ 12965 h 59912"/>
                <a:gd name="connsiteX10" fmla="*/ 32637 w 67626"/>
                <a:gd name="connsiteY10" fmla="*/ 54494 h 59912"/>
                <a:gd name="connsiteX11" fmla="*/ 26923 w 67626"/>
                <a:gd name="connsiteY11" fmla="*/ 54494 h 59912"/>
                <a:gd name="connsiteX12" fmla="*/ 6062 w 67626"/>
                <a:gd name="connsiteY12" fmla="*/ 12965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626" h="59912">
                  <a:moveTo>
                    <a:pt x="6062" y="59732"/>
                  </a:moveTo>
                  <a:lnTo>
                    <a:pt x="-4033" y="59732"/>
                  </a:lnTo>
                  <a:lnTo>
                    <a:pt x="-4033" y="-180"/>
                  </a:lnTo>
                  <a:lnTo>
                    <a:pt x="11778" y="-180"/>
                  </a:lnTo>
                  <a:lnTo>
                    <a:pt x="29874" y="37920"/>
                  </a:lnTo>
                  <a:lnTo>
                    <a:pt x="47973" y="-180"/>
                  </a:lnTo>
                  <a:lnTo>
                    <a:pt x="63593" y="-180"/>
                  </a:lnTo>
                  <a:lnTo>
                    <a:pt x="63593" y="59732"/>
                  </a:lnTo>
                  <a:lnTo>
                    <a:pt x="53496" y="59732"/>
                  </a:lnTo>
                  <a:lnTo>
                    <a:pt x="53496" y="12965"/>
                  </a:lnTo>
                  <a:lnTo>
                    <a:pt x="32637" y="54494"/>
                  </a:lnTo>
                  <a:lnTo>
                    <a:pt x="26923" y="54494"/>
                  </a:lnTo>
                  <a:lnTo>
                    <a:pt x="6062" y="12965"/>
                  </a:lnTo>
                  <a:close/>
                </a:path>
              </a:pathLst>
            </a:custGeom>
            <a:solidFill>
              <a:srgbClr val="6D6E71"/>
            </a:solidFill>
            <a:ln w="9525" cap="flat">
              <a:noFill/>
              <a:prstDash val="solid"/>
              <a:miter/>
            </a:ln>
          </p:spPr>
          <p:txBody>
            <a:bodyPr rtlCol="0" anchor="ctr"/>
            <a:lstStyle/>
            <a:p>
              <a:endParaRPr lang="en-US"/>
            </a:p>
          </p:txBody>
        </p:sp>
        <p:sp>
          <p:nvSpPr>
            <p:cNvPr id="313" name="Freeform: Shape 312">
              <a:extLst>
                <a:ext uri="{FF2B5EF4-FFF2-40B4-BE49-F238E27FC236}">
                  <a16:creationId xmlns:a16="http://schemas.microsoft.com/office/drawing/2014/main" id="{5EE15C5B-184C-4FCE-969C-D01792120A97}"/>
                </a:ext>
              </a:extLst>
            </p:cNvPr>
            <p:cNvSpPr/>
            <p:nvPr/>
          </p:nvSpPr>
          <p:spPr>
            <a:xfrm>
              <a:off x="12933892" y="1737918"/>
              <a:ext cx="12210" cy="65056"/>
            </a:xfrm>
            <a:custGeom>
              <a:avLst/>
              <a:gdLst>
                <a:gd name="connsiteX0" fmla="*/ -2215 w 12210"/>
                <a:gd name="connsiteY0" fmla="*/ 10203 h 65056"/>
                <a:gd name="connsiteX1" fmla="*/ -4024 w 12210"/>
                <a:gd name="connsiteY1" fmla="*/ 5917 h 65056"/>
                <a:gd name="connsiteX2" fmla="*/ -2215 w 12210"/>
                <a:gd name="connsiteY2" fmla="*/ 1631 h 65056"/>
                <a:gd name="connsiteX3" fmla="*/ 2073 w 12210"/>
                <a:gd name="connsiteY3" fmla="*/ -179 h 65056"/>
                <a:gd name="connsiteX4" fmla="*/ 6359 w 12210"/>
                <a:gd name="connsiteY4" fmla="*/ 1631 h 65056"/>
                <a:gd name="connsiteX5" fmla="*/ 8168 w 12210"/>
                <a:gd name="connsiteY5" fmla="*/ 5917 h 65056"/>
                <a:gd name="connsiteX6" fmla="*/ 6359 w 12210"/>
                <a:gd name="connsiteY6" fmla="*/ 10203 h 65056"/>
                <a:gd name="connsiteX7" fmla="*/ 2073 w 12210"/>
                <a:gd name="connsiteY7" fmla="*/ 12013 h 65056"/>
                <a:gd name="connsiteX8" fmla="*/ -2215 w 12210"/>
                <a:gd name="connsiteY8" fmla="*/ 10203 h 65056"/>
                <a:gd name="connsiteX9" fmla="*/ 6741 w 12210"/>
                <a:gd name="connsiteY9" fmla="*/ 64877 h 65056"/>
                <a:gd name="connsiteX10" fmla="*/ -2784 w 12210"/>
                <a:gd name="connsiteY10" fmla="*/ 64877 h 65056"/>
                <a:gd name="connsiteX11" fmla="*/ -2784 w 12210"/>
                <a:gd name="connsiteY11" fmla="*/ 19252 h 65056"/>
                <a:gd name="connsiteX12" fmla="*/ 6741 w 12210"/>
                <a:gd name="connsiteY12" fmla="*/ 19252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10" h="65056">
                  <a:moveTo>
                    <a:pt x="-2215" y="10203"/>
                  </a:moveTo>
                  <a:cubicBezTo>
                    <a:pt x="-3356" y="9089"/>
                    <a:pt x="-4024" y="7536"/>
                    <a:pt x="-4024" y="5917"/>
                  </a:cubicBezTo>
                  <a:cubicBezTo>
                    <a:pt x="-4119" y="4288"/>
                    <a:pt x="-3452" y="2726"/>
                    <a:pt x="-2215" y="1631"/>
                  </a:cubicBezTo>
                  <a:cubicBezTo>
                    <a:pt x="-1071" y="450"/>
                    <a:pt x="453" y="-208"/>
                    <a:pt x="2073" y="-179"/>
                  </a:cubicBezTo>
                  <a:cubicBezTo>
                    <a:pt x="3692" y="-198"/>
                    <a:pt x="5215" y="459"/>
                    <a:pt x="6359" y="1631"/>
                  </a:cubicBezTo>
                  <a:cubicBezTo>
                    <a:pt x="7596" y="2726"/>
                    <a:pt x="8264" y="4288"/>
                    <a:pt x="8168" y="5917"/>
                  </a:cubicBezTo>
                  <a:cubicBezTo>
                    <a:pt x="8168" y="7536"/>
                    <a:pt x="7501" y="9089"/>
                    <a:pt x="6359" y="10203"/>
                  </a:cubicBezTo>
                  <a:cubicBezTo>
                    <a:pt x="5215" y="11337"/>
                    <a:pt x="3692" y="11994"/>
                    <a:pt x="2073" y="12013"/>
                  </a:cubicBezTo>
                  <a:cubicBezTo>
                    <a:pt x="453" y="12004"/>
                    <a:pt x="-1071" y="11346"/>
                    <a:pt x="-2215" y="10203"/>
                  </a:cubicBezTo>
                  <a:close/>
                  <a:moveTo>
                    <a:pt x="6741" y="64877"/>
                  </a:moveTo>
                  <a:lnTo>
                    <a:pt x="-2784" y="64877"/>
                  </a:lnTo>
                  <a:lnTo>
                    <a:pt x="-2784" y="19252"/>
                  </a:lnTo>
                  <a:lnTo>
                    <a:pt x="6741" y="19252"/>
                  </a:lnTo>
                  <a:close/>
                </a:path>
              </a:pathLst>
            </a:custGeom>
            <a:solidFill>
              <a:srgbClr val="6D6E71"/>
            </a:solidFill>
            <a:ln w="9525" cap="flat">
              <a:noFill/>
              <a:prstDash val="solid"/>
              <a:miter/>
            </a:ln>
          </p:spPr>
          <p:txBody>
            <a:bodyPr rtlCol="0" anchor="ctr"/>
            <a:lstStyle/>
            <a:p>
              <a:endParaRPr lang="en-US"/>
            </a:p>
          </p:txBody>
        </p:sp>
        <p:sp>
          <p:nvSpPr>
            <p:cNvPr id="314" name="Freeform: Shape 313">
              <a:extLst>
                <a:ext uri="{FF2B5EF4-FFF2-40B4-BE49-F238E27FC236}">
                  <a16:creationId xmlns:a16="http://schemas.microsoft.com/office/drawing/2014/main" id="{1EE2BE70-4E20-406F-8393-C090FB1BFDD5}"/>
                </a:ext>
              </a:extLst>
            </p:cNvPr>
            <p:cNvSpPr/>
            <p:nvPr/>
          </p:nvSpPr>
          <p:spPr>
            <a:xfrm>
              <a:off x="12954381" y="1756849"/>
              <a:ext cx="36684" cy="46716"/>
            </a:xfrm>
            <a:custGeom>
              <a:avLst/>
              <a:gdLst>
                <a:gd name="connsiteX0" fmla="*/ 32637 w 36684"/>
                <a:gd name="connsiteY0" fmla="*/ 32230 h 46716"/>
                <a:gd name="connsiteX1" fmla="*/ 27972 w 36684"/>
                <a:gd name="connsiteY1" fmla="*/ 42612 h 46716"/>
                <a:gd name="connsiteX2" fmla="*/ 15873 w 36684"/>
                <a:gd name="connsiteY2" fmla="*/ 46517 h 46716"/>
                <a:gd name="connsiteX3" fmla="*/ 5492 w 36684"/>
                <a:gd name="connsiteY3" fmla="*/ 44708 h 46716"/>
                <a:gd name="connsiteX4" fmla="*/ -4033 w 36684"/>
                <a:gd name="connsiteY4" fmla="*/ 39659 h 46716"/>
                <a:gd name="connsiteX5" fmla="*/ 634 w 36684"/>
                <a:gd name="connsiteY5" fmla="*/ 32230 h 46716"/>
                <a:gd name="connsiteX6" fmla="*/ 16064 w 36684"/>
                <a:gd name="connsiteY6" fmla="*/ 38231 h 46716"/>
                <a:gd name="connsiteX7" fmla="*/ 21208 w 36684"/>
                <a:gd name="connsiteY7" fmla="*/ 36707 h 46716"/>
                <a:gd name="connsiteX8" fmla="*/ 23017 w 36684"/>
                <a:gd name="connsiteY8" fmla="*/ 32897 h 46716"/>
                <a:gd name="connsiteX9" fmla="*/ 13492 w 36684"/>
                <a:gd name="connsiteY9" fmla="*/ 26706 h 46716"/>
                <a:gd name="connsiteX10" fmla="*/ 12445 w 36684"/>
                <a:gd name="connsiteY10" fmla="*/ 26706 h 46716"/>
                <a:gd name="connsiteX11" fmla="*/ -1747 w 36684"/>
                <a:gd name="connsiteY11" fmla="*/ 13847 h 46716"/>
                <a:gd name="connsiteX12" fmla="*/ 3206 w 36684"/>
                <a:gd name="connsiteY12" fmla="*/ 3655 h 46716"/>
                <a:gd name="connsiteX13" fmla="*/ 15968 w 36684"/>
                <a:gd name="connsiteY13" fmla="*/ -155 h 46716"/>
                <a:gd name="connsiteX14" fmla="*/ 30921 w 36684"/>
                <a:gd name="connsiteY14" fmla="*/ 4512 h 46716"/>
                <a:gd name="connsiteX15" fmla="*/ 27302 w 36684"/>
                <a:gd name="connsiteY15" fmla="*/ 11561 h 46716"/>
                <a:gd name="connsiteX16" fmla="*/ 15208 w 36684"/>
                <a:gd name="connsiteY16" fmla="*/ 7941 h 46716"/>
                <a:gd name="connsiteX17" fmla="*/ 9587 w 36684"/>
                <a:gd name="connsiteY17" fmla="*/ 9179 h 46716"/>
                <a:gd name="connsiteX18" fmla="*/ 7492 w 36684"/>
                <a:gd name="connsiteY18" fmla="*/ 12894 h 46716"/>
                <a:gd name="connsiteX19" fmla="*/ 9683 w 36684"/>
                <a:gd name="connsiteY19" fmla="*/ 16133 h 46716"/>
                <a:gd name="connsiteX20" fmla="*/ 14064 w 36684"/>
                <a:gd name="connsiteY20" fmla="*/ 17561 h 46716"/>
                <a:gd name="connsiteX21" fmla="*/ 19017 w 36684"/>
                <a:gd name="connsiteY21" fmla="*/ 18990 h 46716"/>
                <a:gd name="connsiteX22" fmla="*/ 23112 w 36684"/>
                <a:gd name="connsiteY22" fmla="*/ 20514 h 46716"/>
                <a:gd name="connsiteX23" fmla="*/ 27493 w 36684"/>
                <a:gd name="connsiteY23" fmla="*/ 22895 h 46716"/>
                <a:gd name="connsiteX24" fmla="*/ 32637 w 36684"/>
                <a:gd name="connsiteY24" fmla="*/ 32230 h 46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4" h="46716">
                  <a:moveTo>
                    <a:pt x="32637" y="32230"/>
                  </a:moveTo>
                  <a:cubicBezTo>
                    <a:pt x="32828" y="36231"/>
                    <a:pt x="31112" y="40088"/>
                    <a:pt x="27972" y="42612"/>
                  </a:cubicBezTo>
                  <a:cubicBezTo>
                    <a:pt x="24542" y="45336"/>
                    <a:pt x="20254" y="46717"/>
                    <a:pt x="15873" y="46517"/>
                  </a:cubicBezTo>
                  <a:cubicBezTo>
                    <a:pt x="12350" y="46498"/>
                    <a:pt x="8825" y="45889"/>
                    <a:pt x="5492" y="44708"/>
                  </a:cubicBezTo>
                  <a:cubicBezTo>
                    <a:pt x="2062" y="43612"/>
                    <a:pt x="-1177" y="41907"/>
                    <a:pt x="-4033" y="39659"/>
                  </a:cubicBezTo>
                  <a:lnTo>
                    <a:pt x="634" y="32230"/>
                  </a:lnTo>
                  <a:cubicBezTo>
                    <a:pt x="5015" y="35888"/>
                    <a:pt x="10350" y="38002"/>
                    <a:pt x="16064" y="38231"/>
                  </a:cubicBezTo>
                  <a:cubicBezTo>
                    <a:pt x="17873" y="38326"/>
                    <a:pt x="19684" y="37783"/>
                    <a:pt x="21208" y="36707"/>
                  </a:cubicBezTo>
                  <a:cubicBezTo>
                    <a:pt x="22352" y="35811"/>
                    <a:pt x="23112" y="34383"/>
                    <a:pt x="23017" y="32897"/>
                  </a:cubicBezTo>
                  <a:cubicBezTo>
                    <a:pt x="23017" y="30611"/>
                    <a:pt x="20066" y="28610"/>
                    <a:pt x="13492" y="26706"/>
                  </a:cubicBezTo>
                  <a:lnTo>
                    <a:pt x="12445" y="26706"/>
                  </a:lnTo>
                  <a:cubicBezTo>
                    <a:pt x="2920" y="24134"/>
                    <a:pt x="-1747" y="19848"/>
                    <a:pt x="-1747" y="13847"/>
                  </a:cubicBezTo>
                  <a:cubicBezTo>
                    <a:pt x="-1842" y="9837"/>
                    <a:pt x="-33" y="6017"/>
                    <a:pt x="3206" y="3655"/>
                  </a:cubicBezTo>
                  <a:cubicBezTo>
                    <a:pt x="6920" y="960"/>
                    <a:pt x="11396" y="-384"/>
                    <a:pt x="15968" y="-155"/>
                  </a:cubicBezTo>
                  <a:cubicBezTo>
                    <a:pt x="21303" y="-136"/>
                    <a:pt x="26540" y="1493"/>
                    <a:pt x="30921" y="4512"/>
                  </a:cubicBezTo>
                  <a:lnTo>
                    <a:pt x="27302" y="11561"/>
                  </a:lnTo>
                  <a:cubicBezTo>
                    <a:pt x="23684" y="9199"/>
                    <a:pt x="19494" y="7941"/>
                    <a:pt x="15208" y="7941"/>
                  </a:cubicBezTo>
                  <a:cubicBezTo>
                    <a:pt x="13301" y="7846"/>
                    <a:pt x="11301" y="8274"/>
                    <a:pt x="9587" y="9179"/>
                  </a:cubicBezTo>
                  <a:cubicBezTo>
                    <a:pt x="8252" y="9894"/>
                    <a:pt x="7397" y="11351"/>
                    <a:pt x="7492" y="12894"/>
                  </a:cubicBezTo>
                  <a:cubicBezTo>
                    <a:pt x="7492" y="14323"/>
                    <a:pt x="8348" y="15619"/>
                    <a:pt x="9683" y="16133"/>
                  </a:cubicBezTo>
                  <a:cubicBezTo>
                    <a:pt x="11110" y="16780"/>
                    <a:pt x="12541" y="17257"/>
                    <a:pt x="14064" y="17561"/>
                  </a:cubicBezTo>
                  <a:lnTo>
                    <a:pt x="19017" y="18990"/>
                  </a:lnTo>
                  <a:lnTo>
                    <a:pt x="23112" y="20514"/>
                  </a:lnTo>
                  <a:cubicBezTo>
                    <a:pt x="24638" y="21181"/>
                    <a:pt x="26065" y="21981"/>
                    <a:pt x="27493" y="22895"/>
                  </a:cubicBezTo>
                  <a:cubicBezTo>
                    <a:pt x="30735" y="24877"/>
                    <a:pt x="32735" y="28430"/>
                    <a:pt x="32637" y="32230"/>
                  </a:cubicBezTo>
                  <a:close/>
                </a:path>
              </a:pathLst>
            </a:custGeom>
            <a:solidFill>
              <a:srgbClr val="6D6E71"/>
            </a:solidFill>
            <a:ln w="9525" cap="flat">
              <a:noFill/>
              <a:prstDash val="solid"/>
              <a:miter/>
            </a:ln>
          </p:spPr>
          <p:txBody>
            <a:bodyPr rtlCol="0" anchor="ctr"/>
            <a:lstStyle/>
            <a:p>
              <a:endParaRPr lang="en-US"/>
            </a:p>
          </p:txBody>
        </p:sp>
        <p:sp>
          <p:nvSpPr>
            <p:cNvPr id="315" name="Freeform: Shape 314">
              <a:extLst>
                <a:ext uri="{FF2B5EF4-FFF2-40B4-BE49-F238E27FC236}">
                  <a16:creationId xmlns:a16="http://schemas.microsoft.com/office/drawing/2014/main" id="{BDA3CAA6-05A6-42AA-A9F6-1C4A0AEC2E77}"/>
                </a:ext>
              </a:extLst>
            </p:cNvPr>
            <p:cNvSpPr/>
            <p:nvPr/>
          </p:nvSpPr>
          <p:spPr>
            <a:xfrm>
              <a:off x="12999027" y="1739348"/>
              <a:ext cx="46602" cy="64317"/>
            </a:xfrm>
            <a:custGeom>
              <a:avLst/>
              <a:gdLst>
                <a:gd name="connsiteX0" fmla="*/ 2376 w 46602"/>
                <a:gd name="connsiteY0" fmla="*/ 57637 h 64317"/>
                <a:gd name="connsiteX1" fmla="*/ -4009 w 46602"/>
                <a:gd name="connsiteY1" fmla="*/ 40492 h 64317"/>
                <a:gd name="connsiteX2" fmla="*/ 2567 w 46602"/>
                <a:gd name="connsiteY2" fmla="*/ 23537 h 64317"/>
                <a:gd name="connsiteX3" fmla="*/ 18282 w 46602"/>
                <a:gd name="connsiteY3" fmla="*/ 17155 h 64317"/>
                <a:gd name="connsiteX4" fmla="*/ 33044 w 46602"/>
                <a:gd name="connsiteY4" fmla="*/ 24871 h 64317"/>
                <a:gd name="connsiteX5" fmla="*/ 33044 w 46602"/>
                <a:gd name="connsiteY5" fmla="*/ -180 h 64317"/>
                <a:gd name="connsiteX6" fmla="*/ 42569 w 46602"/>
                <a:gd name="connsiteY6" fmla="*/ -180 h 64317"/>
                <a:gd name="connsiteX7" fmla="*/ 42569 w 46602"/>
                <a:gd name="connsiteY7" fmla="*/ 63447 h 64317"/>
                <a:gd name="connsiteX8" fmla="*/ 33044 w 46602"/>
                <a:gd name="connsiteY8" fmla="*/ 63447 h 64317"/>
                <a:gd name="connsiteX9" fmla="*/ 33044 w 46602"/>
                <a:gd name="connsiteY9" fmla="*/ 56589 h 64317"/>
                <a:gd name="connsiteX10" fmla="*/ 17520 w 46602"/>
                <a:gd name="connsiteY10" fmla="*/ 64114 h 64317"/>
                <a:gd name="connsiteX11" fmla="*/ 2376 w 46602"/>
                <a:gd name="connsiteY11" fmla="*/ 57637 h 64317"/>
                <a:gd name="connsiteX12" fmla="*/ 5613 w 46602"/>
                <a:gd name="connsiteY12" fmla="*/ 40873 h 64317"/>
                <a:gd name="connsiteX13" fmla="*/ 9804 w 46602"/>
                <a:gd name="connsiteY13" fmla="*/ 51541 h 64317"/>
                <a:gd name="connsiteX14" fmla="*/ 19329 w 46602"/>
                <a:gd name="connsiteY14" fmla="*/ 55636 h 64317"/>
                <a:gd name="connsiteX15" fmla="*/ 28854 w 46602"/>
                <a:gd name="connsiteY15" fmla="*/ 51541 h 64317"/>
                <a:gd name="connsiteX16" fmla="*/ 32854 w 46602"/>
                <a:gd name="connsiteY16" fmla="*/ 40777 h 64317"/>
                <a:gd name="connsiteX17" fmla="*/ 28854 w 46602"/>
                <a:gd name="connsiteY17" fmla="*/ 29919 h 64317"/>
                <a:gd name="connsiteX18" fmla="*/ 19329 w 46602"/>
                <a:gd name="connsiteY18" fmla="*/ 25537 h 64317"/>
                <a:gd name="connsiteX19" fmla="*/ 9804 w 46602"/>
                <a:gd name="connsiteY19" fmla="*/ 29919 h 64317"/>
                <a:gd name="connsiteX20" fmla="*/ 5613 w 46602"/>
                <a:gd name="connsiteY20" fmla="*/ 40873 h 6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2" h="64317">
                  <a:moveTo>
                    <a:pt x="2376" y="57637"/>
                  </a:moveTo>
                  <a:cubicBezTo>
                    <a:pt x="-2005" y="53027"/>
                    <a:pt x="-4293" y="46835"/>
                    <a:pt x="-4009" y="40492"/>
                  </a:cubicBezTo>
                  <a:cubicBezTo>
                    <a:pt x="-4293" y="34167"/>
                    <a:pt x="-1912" y="27995"/>
                    <a:pt x="2567" y="23537"/>
                  </a:cubicBezTo>
                  <a:cubicBezTo>
                    <a:pt x="6758" y="19375"/>
                    <a:pt x="12376" y="17079"/>
                    <a:pt x="18282" y="17155"/>
                  </a:cubicBezTo>
                  <a:cubicBezTo>
                    <a:pt x="24189" y="17060"/>
                    <a:pt x="29710" y="19965"/>
                    <a:pt x="33044" y="24871"/>
                  </a:cubicBezTo>
                  <a:lnTo>
                    <a:pt x="33044" y="-180"/>
                  </a:lnTo>
                  <a:lnTo>
                    <a:pt x="42569" y="-180"/>
                  </a:lnTo>
                  <a:lnTo>
                    <a:pt x="42569" y="63447"/>
                  </a:lnTo>
                  <a:lnTo>
                    <a:pt x="33044" y="63447"/>
                  </a:lnTo>
                  <a:lnTo>
                    <a:pt x="33044" y="56589"/>
                  </a:lnTo>
                  <a:cubicBezTo>
                    <a:pt x="29519" y="61589"/>
                    <a:pt x="23617" y="64428"/>
                    <a:pt x="17520" y="64114"/>
                  </a:cubicBezTo>
                  <a:cubicBezTo>
                    <a:pt x="11804" y="64133"/>
                    <a:pt x="6278" y="61789"/>
                    <a:pt x="2376" y="57637"/>
                  </a:cubicBezTo>
                  <a:close/>
                  <a:moveTo>
                    <a:pt x="5613" y="40873"/>
                  </a:moveTo>
                  <a:cubicBezTo>
                    <a:pt x="5423" y="44864"/>
                    <a:pt x="6948" y="48740"/>
                    <a:pt x="9804" y="51541"/>
                  </a:cubicBezTo>
                  <a:cubicBezTo>
                    <a:pt x="12283" y="54122"/>
                    <a:pt x="15710" y="55598"/>
                    <a:pt x="19329" y="55636"/>
                  </a:cubicBezTo>
                  <a:cubicBezTo>
                    <a:pt x="22947" y="55703"/>
                    <a:pt x="26380" y="54208"/>
                    <a:pt x="28854" y="51541"/>
                  </a:cubicBezTo>
                  <a:cubicBezTo>
                    <a:pt x="31519" y="48626"/>
                    <a:pt x="33044" y="44749"/>
                    <a:pt x="32854" y="40777"/>
                  </a:cubicBezTo>
                  <a:cubicBezTo>
                    <a:pt x="32951" y="36777"/>
                    <a:pt x="31519" y="32891"/>
                    <a:pt x="28854" y="29919"/>
                  </a:cubicBezTo>
                  <a:cubicBezTo>
                    <a:pt x="26473" y="27138"/>
                    <a:pt x="22947" y="25537"/>
                    <a:pt x="19329" y="25537"/>
                  </a:cubicBezTo>
                  <a:cubicBezTo>
                    <a:pt x="15710" y="25623"/>
                    <a:pt x="12283" y="27214"/>
                    <a:pt x="9804" y="29919"/>
                  </a:cubicBezTo>
                  <a:cubicBezTo>
                    <a:pt x="7041" y="32872"/>
                    <a:pt x="5516" y="36806"/>
                    <a:pt x="5613" y="40873"/>
                  </a:cubicBezTo>
                  <a:close/>
                </a:path>
              </a:pathLst>
            </a:custGeom>
            <a:solidFill>
              <a:srgbClr val="6D6E71"/>
            </a:solidFill>
            <a:ln w="9525" cap="flat">
              <a:noFill/>
              <a:prstDash val="solid"/>
              <a:miter/>
            </a:ln>
          </p:spPr>
          <p:txBody>
            <a:bodyPr rtlCol="0" anchor="ctr"/>
            <a:lstStyle/>
            <a:p>
              <a:endParaRPr lang="en-US"/>
            </a:p>
          </p:txBody>
        </p:sp>
        <p:sp>
          <p:nvSpPr>
            <p:cNvPr id="316" name="Freeform: Shape 315">
              <a:extLst>
                <a:ext uri="{FF2B5EF4-FFF2-40B4-BE49-F238E27FC236}">
                  <a16:creationId xmlns:a16="http://schemas.microsoft.com/office/drawing/2014/main" id="{129FE0C5-1CAA-48A2-A898-D7C30E59DEC9}"/>
                </a:ext>
              </a:extLst>
            </p:cNvPr>
            <p:cNvSpPr/>
            <p:nvPr/>
          </p:nvSpPr>
          <p:spPr>
            <a:xfrm>
              <a:off x="13056656" y="1756676"/>
              <a:ext cx="45383" cy="46986"/>
            </a:xfrm>
            <a:custGeom>
              <a:avLst/>
              <a:gdLst>
                <a:gd name="connsiteX0" fmla="*/ 41327 w 45383"/>
                <a:gd name="connsiteY0" fmla="*/ 27545 h 46986"/>
                <a:gd name="connsiteX1" fmla="*/ 5516 w 45383"/>
                <a:gd name="connsiteY1" fmla="*/ 27545 h 46986"/>
                <a:gd name="connsiteX2" fmla="*/ 10087 w 45383"/>
                <a:gd name="connsiteY2" fmla="*/ 35546 h 46986"/>
                <a:gd name="connsiteX3" fmla="*/ 19612 w 45383"/>
                <a:gd name="connsiteY3" fmla="*/ 38594 h 46986"/>
                <a:gd name="connsiteX4" fmla="*/ 32663 w 45383"/>
                <a:gd name="connsiteY4" fmla="*/ 33165 h 46986"/>
                <a:gd name="connsiteX5" fmla="*/ 38090 w 45383"/>
                <a:gd name="connsiteY5" fmla="*/ 39165 h 46986"/>
                <a:gd name="connsiteX6" fmla="*/ 19040 w 45383"/>
                <a:gd name="connsiteY6" fmla="*/ 46786 h 46986"/>
                <a:gd name="connsiteX7" fmla="*/ 2655 w 45383"/>
                <a:gd name="connsiteY7" fmla="*/ 40404 h 46986"/>
                <a:gd name="connsiteX8" fmla="*/ -4009 w 45383"/>
                <a:gd name="connsiteY8" fmla="*/ 23259 h 46986"/>
                <a:gd name="connsiteX9" fmla="*/ 2846 w 45383"/>
                <a:gd name="connsiteY9" fmla="*/ 6209 h 46986"/>
                <a:gd name="connsiteX10" fmla="*/ 18947 w 45383"/>
                <a:gd name="connsiteY10" fmla="*/ -173 h 46986"/>
                <a:gd name="connsiteX11" fmla="*/ 34756 w 45383"/>
                <a:gd name="connsiteY11" fmla="*/ 5447 h 46986"/>
                <a:gd name="connsiteX12" fmla="*/ 41327 w 45383"/>
                <a:gd name="connsiteY12" fmla="*/ 20878 h 46986"/>
                <a:gd name="connsiteX13" fmla="*/ 5516 w 45383"/>
                <a:gd name="connsiteY13" fmla="*/ 20020 h 46986"/>
                <a:gd name="connsiteX14" fmla="*/ 31709 w 45383"/>
                <a:gd name="connsiteY14" fmla="*/ 20020 h 46986"/>
                <a:gd name="connsiteX15" fmla="*/ 28091 w 45383"/>
                <a:gd name="connsiteY15" fmla="*/ 11162 h 46986"/>
                <a:gd name="connsiteX16" fmla="*/ 19231 w 45383"/>
                <a:gd name="connsiteY16" fmla="*/ 8019 h 46986"/>
                <a:gd name="connsiteX17" fmla="*/ 9706 w 45383"/>
                <a:gd name="connsiteY17" fmla="*/ 11257 h 46986"/>
                <a:gd name="connsiteX18" fmla="*/ 5516 w 45383"/>
                <a:gd name="connsiteY18" fmla="*/ 20020 h 46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83" h="46986">
                  <a:moveTo>
                    <a:pt x="41327" y="27545"/>
                  </a:moveTo>
                  <a:lnTo>
                    <a:pt x="5516" y="27545"/>
                  </a:lnTo>
                  <a:cubicBezTo>
                    <a:pt x="5706" y="30774"/>
                    <a:pt x="7418" y="33717"/>
                    <a:pt x="10087" y="35546"/>
                  </a:cubicBezTo>
                  <a:cubicBezTo>
                    <a:pt x="12850" y="37537"/>
                    <a:pt x="16185" y="38604"/>
                    <a:pt x="19612" y="38594"/>
                  </a:cubicBezTo>
                  <a:cubicBezTo>
                    <a:pt x="24566" y="38918"/>
                    <a:pt x="29421" y="36918"/>
                    <a:pt x="32663" y="33165"/>
                  </a:cubicBezTo>
                  <a:lnTo>
                    <a:pt x="38090" y="39165"/>
                  </a:lnTo>
                  <a:cubicBezTo>
                    <a:pt x="33137" y="44309"/>
                    <a:pt x="26184" y="47081"/>
                    <a:pt x="19040" y="46786"/>
                  </a:cubicBezTo>
                  <a:cubicBezTo>
                    <a:pt x="12943" y="46928"/>
                    <a:pt x="7041" y="44633"/>
                    <a:pt x="2655" y="40404"/>
                  </a:cubicBezTo>
                  <a:cubicBezTo>
                    <a:pt x="-1916" y="35898"/>
                    <a:pt x="-4298" y="29660"/>
                    <a:pt x="-4009" y="23259"/>
                  </a:cubicBezTo>
                  <a:cubicBezTo>
                    <a:pt x="-4298" y="16848"/>
                    <a:pt x="-1819" y="10619"/>
                    <a:pt x="2846" y="6209"/>
                  </a:cubicBezTo>
                  <a:cubicBezTo>
                    <a:pt x="7134" y="2037"/>
                    <a:pt x="12943" y="-258"/>
                    <a:pt x="18947" y="-173"/>
                  </a:cubicBezTo>
                  <a:cubicBezTo>
                    <a:pt x="24756" y="-316"/>
                    <a:pt x="30375" y="1685"/>
                    <a:pt x="34756" y="5447"/>
                  </a:cubicBezTo>
                  <a:cubicBezTo>
                    <a:pt x="39235" y="9295"/>
                    <a:pt x="41616" y="14991"/>
                    <a:pt x="41327" y="20878"/>
                  </a:cubicBezTo>
                  <a:close/>
                  <a:moveTo>
                    <a:pt x="5516" y="20020"/>
                  </a:moveTo>
                  <a:lnTo>
                    <a:pt x="31709" y="20020"/>
                  </a:lnTo>
                  <a:cubicBezTo>
                    <a:pt x="31900" y="16667"/>
                    <a:pt x="30565" y="13400"/>
                    <a:pt x="28091" y="11162"/>
                  </a:cubicBezTo>
                  <a:cubicBezTo>
                    <a:pt x="25612" y="9038"/>
                    <a:pt x="22468" y="7923"/>
                    <a:pt x="19231" y="8019"/>
                  </a:cubicBezTo>
                  <a:cubicBezTo>
                    <a:pt x="15803" y="7990"/>
                    <a:pt x="12469" y="9133"/>
                    <a:pt x="9706" y="11257"/>
                  </a:cubicBezTo>
                  <a:cubicBezTo>
                    <a:pt x="6943" y="13305"/>
                    <a:pt x="5418" y="16582"/>
                    <a:pt x="5516" y="20020"/>
                  </a:cubicBezTo>
                  <a:close/>
                </a:path>
              </a:pathLst>
            </a:custGeom>
            <a:solidFill>
              <a:srgbClr val="6D6E71"/>
            </a:solidFill>
            <a:ln w="9525" cap="flat">
              <a:noFill/>
              <a:prstDash val="solid"/>
              <a:miter/>
            </a:ln>
          </p:spPr>
          <p:txBody>
            <a:bodyPr rtlCol="0" anchor="ctr"/>
            <a:lstStyle/>
            <a:p>
              <a:endParaRPr lang="en-US"/>
            </a:p>
          </p:txBody>
        </p:sp>
        <p:sp>
          <p:nvSpPr>
            <p:cNvPr id="317" name="Freeform: Shape 316">
              <a:extLst>
                <a:ext uri="{FF2B5EF4-FFF2-40B4-BE49-F238E27FC236}">
                  <a16:creationId xmlns:a16="http://schemas.microsoft.com/office/drawing/2014/main" id="{50C65289-E305-4EF6-903E-45B7EFD21870}"/>
                </a:ext>
              </a:extLst>
            </p:cNvPr>
            <p:cNvSpPr/>
            <p:nvPr/>
          </p:nvSpPr>
          <p:spPr>
            <a:xfrm>
              <a:off x="13112593" y="1756629"/>
              <a:ext cx="73580" cy="46726"/>
            </a:xfrm>
            <a:custGeom>
              <a:avLst/>
              <a:gdLst>
                <a:gd name="connsiteX0" fmla="*/ 5492 w 73580"/>
                <a:gd name="connsiteY0" fmla="*/ 21495 h 46726"/>
                <a:gd name="connsiteX1" fmla="*/ 5492 w 73580"/>
                <a:gd name="connsiteY1" fmla="*/ 46165 h 46726"/>
                <a:gd name="connsiteX2" fmla="*/ -4033 w 73580"/>
                <a:gd name="connsiteY2" fmla="*/ 46165 h 46726"/>
                <a:gd name="connsiteX3" fmla="*/ -4033 w 73580"/>
                <a:gd name="connsiteY3" fmla="*/ 540 h 46726"/>
                <a:gd name="connsiteX4" fmla="*/ 5492 w 73580"/>
                <a:gd name="connsiteY4" fmla="*/ 540 h 46726"/>
                <a:gd name="connsiteX5" fmla="*/ 5492 w 73580"/>
                <a:gd name="connsiteY5" fmla="*/ 8922 h 46726"/>
                <a:gd name="connsiteX6" fmla="*/ 11776 w 73580"/>
                <a:gd name="connsiteY6" fmla="*/ 2255 h 46726"/>
                <a:gd name="connsiteX7" fmla="*/ 20728 w 73580"/>
                <a:gd name="connsiteY7" fmla="*/ -127 h 46726"/>
                <a:gd name="connsiteX8" fmla="*/ 35304 w 73580"/>
                <a:gd name="connsiteY8" fmla="*/ 8827 h 46726"/>
                <a:gd name="connsiteX9" fmla="*/ 52257 w 73580"/>
                <a:gd name="connsiteY9" fmla="*/ -127 h 46726"/>
                <a:gd name="connsiteX10" fmla="*/ 64735 w 73580"/>
                <a:gd name="connsiteY10" fmla="*/ 4636 h 46726"/>
                <a:gd name="connsiteX11" fmla="*/ 69498 w 73580"/>
                <a:gd name="connsiteY11" fmla="*/ 18257 h 46726"/>
                <a:gd name="connsiteX12" fmla="*/ 69498 w 73580"/>
                <a:gd name="connsiteY12" fmla="*/ 46165 h 46726"/>
                <a:gd name="connsiteX13" fmla="*/ 59973 w 73580"/>
                <a:gd name="connsiteY13" fmla="*/ 46165 h 46726"/>
                <a:gd name="connsiteX14" fmla="*/ 59973 w 73580"/>
                <a:gd name="connsiteY14" fmla="*/ 21114 h 46726"/>
                <a:gd name="connsiteX15" fmla="*/ 49494 w 73580"/>
                <a:gd name="connsiteY15" fmla="*/ 8541 h 46726"/>
                <a:gd name="connsiteX16" fmla="*/ 41020 w 73580"/>
                <a:gd name="connsiteY16" fmla="*/ 11685 h 46726"/>
                <a:gd name="connsiteX17" fmla="*/ 37114 w 73580"/>
                <a:gd name="connsiteY17" fmla="*/ 21210 h 46726"/>
                <a:gd name="connsiteX18" fmla="*/ 37114 w 73580"/>
                <a:gd name="connsiteY18" fmla="*/ 46546 h 46726"/>
                <a:gd name="connsiteX19" fmla="*/ 27589 w 73580"/>
                <a:gd name="connsiteY19" fmla="*/ 46546 h 46726"/>
                <a:gd name="connsiteX20" fmla="*/ 27589 w 73580"/>
                <a:gd name="connsiteY20" fmla="*/ 21495 h 46726"/>
                <a:gd name="connsiteX21" fmla="*/ 25207 w 73580"/>
                <a:gd name="connsiteY21" fmla="*/ 11970 h 46726"/>
                <a:gd name="connsiteX22" fmla="*/ 17966 w 73580"/>
                <a:gd name="connsiteY22" fmla="*/ 8922 h 46726"/>
                <a:gd name="connsiteX23" fmla="*/ 9301 w 73580"/>
                <a:gd name="connsiteY23" fmla="*/ 12256 h 46726"/>
                <a:gd name="connsiteX24" fmla="*/ 5492 w 73580"/>
                <a:gd name="connsiteY24" fmla="*/ 21495 h 46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580" h="46726">
                  <a:moveTo>
                    <a:pt x="5492" y="21495"/>
                  </a:moveTo>
                  <a:lnTo>
                    <a:pt x="5492" y="46165"/>
                  </a:lnTo>
                  <a:lnTo>
                    <a:pt x="-4033" y="46165"/>
                  </a:lnTo>
                  <a:lnTo>
                    <a:pt x="-4033" y="540"/>
                  </a:lnTo>
                  <a:lnTo>
                    <a:pt x="5492" y="540"/>
                  </a:lnTo>
                  <a:lnTo>
                    <a:pt x="5492" y="8922"/>
                  </a:lnTo>
                  <a:cubicBezTo>
                    <a:pt x="6822" y="6103"/>
                    <a:pt x="9013" y="3779"/>
                    <a:pt x="11776" y="2255"/>
                  </a:cubicBezTo>
                  <a:cubicBezTo>
                    <a:pt x="14538" y="654"/>
                    <a:pt x="17589" y="-165"/>
                    <a:pt x="20728" y="-127"/>
                  </a:cubicBezTo>
                  <a:cubicBezTo>
                    <a:pt x="27016" y="-669"/>
                    <a:pt x="32923" y="2969"/>
                    <a:pt x="35304" y="8827"/>
                  </a:cubicBezTo>
                  <a:cubicBezTo>
                    <a:pt x="39113" y="3226"/>
                    <a:pt x="45494" y="-117"/>
                    <a:pt x="52257" y="-127"/>
                  </a:cubicBezTo>
                  <a:cubicBezTo>
                    <a:pt x="56926" y="-289"/>
                    <a:pt x="61400" y="1426"/>
                    <a:pt x="64735" y="4636"/>
                  </a:cubicBezTo>
                  <a:cubicBezTo>
                    <a:pt x="68070" y="8341"/>
                    <a:pt x="69879" y="13256"/>
                    <a:pt x="69498" y="18257"/>
                  </a:cubicBezTo>
                  <a:lnTo>
                    <a:pt x="69498" y="46165"/>
                  </a:lnTo>
                  <a:lnTo>
                    <a:pt x="59973" y="46165"/>
                  </a:lnTo>
                  <a:lnTo>
                    <a:pt x="59973" y="21114"/>
                  </a:lnTo>
                  <a:cubicBezTo>
                    <a:pt x="59973" y="12732"/>
                    <a:pt x="56447" y="8541"/>
                    <a:pt x="49494" y="8541"/>
                  </a:cubicBezTo>
                  <a:cubicBezTo>
                    <a:pt x="46355" y="8493"/>
                    <a:pt x="43304" y="9618"/>
                    <a:pt x="41020" y="11685"/>
                  </a:cubicBezTo>
                  <a:cubicBezTo>
                    <a:pt x="38351" y="14123"/>
                    <a:pt x="36923" y="17609"/>
                    <a:pt x="37114" y="21210"/>
                  </a:cubicBezTo>
                  <a:lnTo>
                    <a:pt x="37114" y="46546"/>
                  </a:lnTo>
                  <a:lnTo>
                    <a:pt x="27589" y="46546"/>
                  </a:lnTo>
                  <a:lnTo>
                    <a:pt x="27589" y="21495"/>
                  </a:lnTo>
                  <a:cubicBezTo>
                    <a:pt x="27872" y="18142"/>
                    <a:pt x="27016" y="14799"/>
                    <a:pt x="25207" y="11970"/>
                  </a:cubicBezTo>
                  <a:cubicBezTo>
                    <a:pt x="23398" y="9827"/>
                    <a:pt x="20728" y="8694"/>
                    <a:pt x="17966" y="8922"/>
                  </a:cubicBezTo>
                  <a:cubicBezTo>
                    <a:pt x="14729" y="8846"/>
                    <a:pt x="11683" y="10046"/>
                    <a:pt x="9301" y="12256"/>
                  </a:cubicBezTo>
                  <a:cubicBezTo>
                    <a:pt x="6729" y="14647"/>
                    <a:pt x="5395" y="18009"/>
                    <a:pt x="5492" y="21495"/>
                  </a:cubicBezTo>
                  <a:close/>
                </a:path>
              </a:pathLst>
            </a:custGeom>
            <a:solidFill>
              <a:srgbClr val="6D6E71"/>
            </a:solidFill>
            <a:ln w="9525" cap="flat">
              <a:noFill/>
              <a:prstDash val="solid"/>
              <a:miter/>
            </a:ln>
          </p:spPr>
          <p:txBody>
            <a:bodyPr rtlCol="0" anchor="ctr"/>
            <a:lstStyle/>
            <a:p>
              <a:endParaRPr lang="en-US"/>
            </a:p>
          </p:txBody>
        </p:sp>
        <p:sp>
          <p:nvSpPr>
            <p:cNvPr id="318" name="Freeform: Shape 317">
              <a:extLst>
                <a:ext uri="{FF2B5EF4-FFF2-40B4-BE49-F238E27FC236}">
                  <a16:creationId xmlns:a16="http://schemas.microsoft.com/office/drawing/2014/main" id="{26AFA6C4-F548-41CE-B92E-E0412124460C}"/>
                </a:ext>
              </a:extLst>
            </p:cNvPr>
            <p:cNvSpPr/>
            <p:nvPr/>
          </p:nvSpPr>
          <p:spPr>
            <a:xfrm>
              <a:off x="13196389" y="1756677"/>
              <a:ext cx="45397" cy="46979"/>
            </a:xfrm>
            <a:custGeom>
              <a:avLst/>
              <a:gdLst>
                <a:gd name="connsiteX0" fmla="*/ 41233 w 45397"/>
                <a:gd name="connsiteY0" fmla="*/ 27543 h 46979"/>
                <a:gd name="connsiteX1" fmla="*/ 5514 w 45397"/>
                <a:gd name="connsiteY1" fmla="*/ 27543 h 46979"/>
                <a:gd name="connsiteX2" fmla="*/ 10086 w 45397"/>
                <a:gd name="connsiteY2" fmla="*/ 35544 h 46979"/>
                <a:gd name="connsiteX3" fmla="*/ 19611 w 45397"/>
                <a:gd name="connsiteY3" fmla="*/ 38592 h 46979"/>
                <a:gd name="connsiteX4" fmla="*/ 32564 w 45397"/>
                <a:gd name="connsiteY4" fmla="*/ 33163 h 46979"/>
                <a:gd name="connsiteX5" fmla="*/ 38089 w 45397"/>
                <a:gd name="connsiteY5" fmla="*/ 39164 h 46979"/>
                <a:gd name="connsiteX6" fmla="*/ 19039 w 45397"/>
                <a:gd name="connsiteY6" fmla="*/ 46784 h 46979"/>
                <a:gd name="connsiteX7" fmla="*/ -4011 w 45397"/>
                <a:gd name="connsiteY7" fmla="*/ 24905 h 46979"/>
                <a:gd name="connsiteX8" fmla="*/ -4011 w 45397"/>
                <a:gd name="connsiteY8" fmla="*/ 23257 h 46979"/>
                <a:gd name="connsiteX9" fmla="*/ 2849 w 45397"/>
                <a:gd name="connsiteY9" fmla="*/ 6207 h 46979"/>
                <a:gd name="connsiteX10" fmla="*/ 19039 w 45397"/>
                <a:gd name="connsiteY10" fmla="*/ -175 h 46979"/>
                <a:gd name="connsiteX11" fmla="*/ 34852 w 45397"/>
                <a:gd name="connsiteY11" fmla="*/ 5445 h 46979"/>
                <a:gd name="connsiteX12" fmla="*/ 41326 w 45397"/>
                <a:gd name="connsiteY12" fmla="*/ 20876 h 46979"/>
                <a:gd name="connsiteX13" fmla="*/ 5514 w 45397"/>
                <a:gd name="connsiteY13" fmla="*/ 20019 h 46979"/>
                <a:gd name="connsiteX14" fmla="*/ 31708 w 45397"/>
                <a:gd name="connsiteY14" fmla="*/ 20019 h 46979"/>
                <a:gd name="connsiteX15" fmla="*/ 28090 w 45397"/>
                <a:gd name="connsiteY15" fmla="*/ 11160 h 46979"/>
                <a:gd name="connsiteX16" fmla="*/ 19230 w 45397"/>
                <a:gd name="connsiteY16" fmla="*/ 8017 h 46979"/>
                <a:gd name="connsiteX17" fmla="*/ 9705 w 45397"/>
                <a:gd name="connsiteY17" fmla="*/ 11256 h 46979"/>
                <a:gd name="connsiteX18" fmla="*/ 5798 w 45397"/>
                <a:gd name="connsiteY18" fmla="*/ 20019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7" h="46979">
                  <a:moveTo>
                    <a:pt x="41233" y="27543"/>
                  </a:moveTo>
                  <a:lnTo>
                    <a:pt x="5514" y="27543"/>
                  </a:lnTo>
                  <a:cubicBezTo>
                    <a:pt x="5705" y="30782"/>
                    <a:pt x="7421" y="33744"/>
                    <a:pt x="10086" y="35544"/>
                  </a:cubicBezTo>
                  <a:cubicBezTo>
                    <a:pt x="12849" y="37545"/>
                    <a:pt x="16183" y="38611"/>
                    <a:pt x="19611" y="38592"/>
                  </a:cubicBezTo>
                  <a:cubicBezTo>
                    <a:pt x="24564" y="38916"/>
                    <a:pt x="29327" y="36906"/>
                    <a:pt x="32564" y="33163"/>
                  </a:cubicBezTo>
                  <a:lnTo>
                    <a:pt x="38089" y="39164"/>
                  </a:lnTo>
                  <a:cubicBezTo>
                    <a:pt x="33136" y="44269"/>
                    <a:pt x="26183" y="47032"/>
                    <a:pt x="19039" y="46784"/>
                  </a:cubicBezTo>
                  <a:cubicBezTo>
                    <a:pt x="6658" y="47117"/>
                    <a:pt x="-3727" y="37316"/>
                    <a:pt x="-4011" y="24905"/>
                  </a:cubicBezTo>
                  <a:cubicBezTo>
                    <a:pt x="-4011" y="24362"/>
                    <a:pt x="-4011" y="23809"/>
                    <a:pt x="-4011" y="23257"/>
                  </a:cubicBezTo>
                  <a:cubicBezTo>
                    <a:pt x="-4295" y="16847"/>
                    <a:pt x="-1820" y="10617"/>
                    <a:pt x="2849" y="6207"/>
                  </a:cubicBezTo>
                  <a:cubicBezTo>
                    <a:pt x="7230" y="2026"/>
                    <a:pt x="13039" y="-270"/>
                    <a:pt x="19039" y="-175"/>
                  </a:cubicBezTo>
                  <a:cubicBezTo>
                    <a:pt x="24848" y="-298"/>
                    <a:pt x="30471" y="1702"/>
                    <a:pt x="34852" y="5445"/>
                  </a:cubicBezTo>
                  <a:cubicBezTo>
                    <a:pt x="39233" y="9312"/>
                    <a:pt x="41707" y="15009"/>
                    <a:pt x="41326" y="20876"/>
                  </a:cubicBezTo>
                  <a:close/>
                  <a:moveTo>
                    <a:pt x="5514" y="20019"/>
                  </a:moveTo>
                  <a:lnTo>
                    <a:pt x="31708" y="20019"/>
                  </a:lnTo>
                  <a:cubicBezTo>
                    <a:pt x="31899" y="16666"/>
                    <a:pt x="30564" y="13399"/>
                    <a:pt x="28090" y="11160"/>
                  </a:cubicBezTo>
                  <a:cubicBezTo>
                    <a:pt x="25611" y="9036"/>
                    <a:pt x="22467" y="7922"/>
                    <a:pt x="19230" y="8017"/>
                  </a:cubicBezTo>
                  <a:cubicBezTo>
                    <a:pt x="15802" y="8027"/>
                    <a:pt x="12467" y="9160"/>
                    <a:pt x="9705" y="11256"/>
                  </a:cubicBezTo>
                  <a:cubicBezTo>
                    <a:pt x="7040" y="13380"/>
                    <a:pt x="5607" y="16637"/>
                    <a:pt x="5798" y="20019"/>
                  </a:cubicBezTo>
                  <a:close/>
                </a:path>
              </a:pathLst>
            </a:custGeom>
            <a:solidFill>
              <a:srgbClr val="6D6E71"/>
            </a:solidFill>
            <a:ln w="9525" cap="flat">
              <a:noFill/>
              <a:prstDash val="solid"/>
              <a:miter/>
            </a:ln>
          </p:spPr>
          <p:txBody>
            <a:bodyPr rtlCol="0" anchor="ctr"/>
            <a:lstStyle/>
            <a:p>
              <a:endParaRPr lang="en-US"/>
            </a:p>
          </p:txBody>
        </p:sp>
        <p:sp>
          <p:nvSpPr>
            <p:cNvPr id="319" name="Freeform: Shape 318">
              <a:extLst>
                <a:ext uri="{FF2B5EF4-FFF2-40B4-BE49-F238E27FC236}">
                  <a16:creationId xmlns:a16="http://schemas.microsoft.com/office/drawing/2014/main" id="{86D63C7A-2F18-414F-BCCD-735DBF5835ED}"/>
                </a:ext>
              </a:extLst>
            </p:cNvPr>
            <p:cNvSpPr/>
            <p:nvPr/>
          </p:nvSpPr>
          <p:spPr>
            <a:xfrm>
              <a:off x="13248119" y="1756663"/>
              <a:ext cx="40567" cy="46992"/>
            </a:xfrm>
            <a:custGeom>
              <a:avLst/>
              <a:gdLst>
                <a:gd name="connsiteX0" fmla="*/ 36081 w 40567"/>
                <a:gd name="connsiteY0" fmla="*/ 46132 h 46992"/>
                <a:gd name="connsiteX1" fmla="*/ 27603 w 40567"/>
                <a:gd name="connsiteY1" fmla="*/ 46132 h 46992"/>
                <a:gd name="connsiteX2" fmla="*/ 27603 w 40567"/>
                <a:gd name="connsiteY2" fmla="*/ 40035 h 46992"/>
                <a:gd name="connsiteX3" fmla="*/ 12362 w 40567"/>
                <a:gd name="connsiteY3" fmla="*/ 46798 h 46992"/>
                <a:gd name="connsiteX4" fmla="*/ 646 w 40567"/>
                <a:gd name="connsiteY4" fmla="*/ 42798 h 46992"/>
                <a:gd name="connsiteX5" fmla="*/ -4018 w 40567"/>
                <a:gd name="connsiteY5" fmla="*/ 32034 h 46992"/>
                <a:gd name="connsiteX6" fmla="*/ 935 w 40567"/>
                <a:gd name="connsiteY6" fmla="*/ 21938 h 46992"/>
                <a:gd name="connsiteX7" fmla="*/ 14362 w 40567"/>
                <a:gd name="connsiteY7" fmla="*/ 18604 h 46992"/>
                <a:gd name="connsiteX8" fmla="*/ 26840 w 40567"/>
                <a:gd name="connsiteY8" fmla="*/ 18604 h 46992"/>
                <a:gd name="connsiteX9" fmla="*/ 26840 w 40567"/>
                <a:gd name="connsiteY9" fmla="*/ 16890 h 46992"/>
                <a:gd name="connsiteX10" fmla="*/ 16650 w 40567"/>
                <a:gd name="connsiteY10" fmla="*/ 7841 h 46992"/>
                <a:gd name="connsiteX11" fmla="*/ 3507 w 40567"/>
                <a:gd name="connsiteY11" fmla="*/ 12413 h 46992"/>
                <a:gd name="connsiteX12" fmla="*/ -781 w 40567"/>
                <a:gd name="connsiteY12" fmla="*/ 6412 h 46992"/>
                <a:gd name="connsiteX13" fmla="*/ 18269 w 40567"/>
                <a:gd name="connsiteY13" fmla="*/ -160 h 46992"/>
                <a:gd name="connsiteX14" fmla="*/ 31412 w 40567"/>
                <a:gd name="connsiteY14" fmla="*/ 3936 h 46992"/>
                <a:gd name="connsiteX15" fmla="*/ 36463 w 40567"/>
                <a:gd name="connsiteY15" fmla="*/ 16699 h 46992"/>
                <a:gd name="connsiteX16" fmla="*/ 26556 w 40567"/>
                <a:gd name="connsiteY16" fmla="*/ 29177 h 46992"/>
                <a:gd name="connsiteX17" fmla="*/ 26556 w 40567"/>
                <a:gd name="connsiteY17" fmla="*/ 25272 h 46992"/>
                <a:gd name="connsiteX18" fmla="*/ 15697 w 40567"/>
                <a:gd name="connsiteY18" fmla="*/ 25272 h 46992"/>
                <a:gd name="connsiteX19" fmla="*/ 5316 w 40567"/>
                <a:gd name="connsiteY19" fmla="*/ 31844 h 46992"/>
                <a:gd name="connsiteX20" fmla="*/ 7888 w 40567"/>
                <a:gd name="connsiteY20" fmla="*/ 36892 h 46992"/>
                <a:gd name="connsiteX21" fmla="*/ 15032 w 40567"/>
                <a:gd name="connsiteY21" fmla="*/ 38702 h 46992"/>
                <a:gd name="connsiteX22" fmla="*/ 23124 w 40567"/>
                <a:gd name="connsiteY22" fmla="*/ 36130 h 46992"/>
                <a:gd name="connsiteX23" fmla="*/ 26556 w 40567"/>
                <a:gd name="connsiteY23" fmla="*/ 29177 h 4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567" h="46992">
                  <a:moveTo>
                    <a:pt x="36081" y="46132"/>
                  </a:moveTo>
                  <a:lnTo>
                    <a:pt x="27603" y="46132"/>
                  </a:lnTo>
                  <a:lnTo>
                    <a:pt x="27603" y="40035"/>
                  </a:lnTo>
                  <a:cubicBezTo>
                    <a:pt x="23794" y="44512"/>
                    <a:pt x="18171" y="47008"/>
                    <a:pt x="12362" y="46798"/>
                  </a:cubicBezTo>
                  <a:cubicBezTo>
                    <a:pt x="8079" y="46970"/>
                    <a:pt x="3883" y="45541"/>
                    <a:pt x="646" y="42798"/>
                  </a:cubicBezTo>
                  <a:cubicBezTo>
                    <a:pt x="-2498" y="40112"/>
                    <a:pt x="-4209" y="36149"/>
                    <a:pt x="-4018" y="32034"/>
                  </a:cubicBezTo>
                  <a:cubicBezTo>
                    <a:pt x="-4209" y="28034"/>
                    <a:pt x="-2400" y="24205"/>
                    <a:pt x="935" y="21938"/>
                  </a:cubicBezTo>
                  <a:cubicBezTo>
                    <a:pt x="5028" y="19538"/>
                    <a:pt x="9697" y="18385"/>
                    <a:pt x="14362" y="18604"/>
                  </a:cubicBezTo>
                  <a:lnTo>
                    <a:pt x="26840" y="18604"/>
                  </a:lnTo>
                  <a:lnTo>
                    <a:pt x="26840" y="16890"/>
                  </a:lnTo>
                  <a:cubicBezTo>
                    <a:pt x="26840" y="10889"/>
                    <a:pt x="23412" y="7841"/>
                    <a:pt x="16650" y="7841"/>
                  </a:cubicBezTo>
                  <a:cubicBezTo>
                    <a:pt x="11888" y="8022"/>
                    <a:pt x="7316" y="9613"/>
                    <a:pt x="3507" y="12413"/>
                  </a:cubicBezTo>
                  <a:lnTo>
                    <a:pt x="-781" y="6412"/>
                  </a:lnTo>
                  <a:cubicBezTo>
                    <a:pt x="4553" y="2059"/>
                    <a:pt x="11316" y="-274"/>
                    <a:pt x="18269" y="-160"/>
                  </a:cubicBezTo>
                  <a:cubicBezTo>
                    <a:pt x="23031" y="-369"/>
                    <a:pt x="27603" y="1078"/>
                    <a:pt x="31412" y="3936"/>
                  </a:cubicBezTo>
                  <a:cubicBezTo>
                    <a:pt x="35030" y="7136"/>
                    <a:pt x="36937" y="11880"/>
                    <a:pt x="36463" y="16699"/>
                  </a:cubicBezTo>
                  <a:close/>
                  <a:moveTo>
                    <a:pt x="26556" y="29177"/>
                  </a:moveTo>
                  <a:lnTo>
                    <a:pt x="26556" y="25272"/>
                  </a:lnTo>
                  <a:lnTo>
                    <a:pt x="15697" y="25272"/>
                  </a:lnTo>
                  <a:cubicBezTo>
                    <a:pt x="8837" y="25272"/>
                    <a:pt x="5316" y="27463"/>
                    <a:pt x="5316" y="31844"/>
                  </a:cubicBezTo>
                  <a:cubicBezTo>
                    <a:pt x="5218" y="33863"/>
                    <a:pt x="6172" y="35787"/>
                    <a:pt x="7888" y="36892"/>
                  </a:cubicBezTo>
                  <a:cubicBezTo>
                    <a:pt x="9981" y="38226"/>
                    <a:pt x="12553" y="38864"/>
                    <a:pt x="15032" y="38702"/>
                  </a:cubicBezTo>
                  <a:cubicBezTo>
                    <a:pt x="17985" y="38769"/>
                    <a:pt x="20743" y="37864"/>
                    <a:pt x="23124" y="36130"/>
                  </a:cubicBezTo>
                  <a:cubicBezTo>
                    <a:pt x="25315" y="34521"/>
                    <a:pt x="26649" y="31920"/>
                    <a:pt x="26556" y="29177"/>
                  </a:cubicBezTo>
                  <a:close/>
                </a:path>
              </a:pathLst>
            </a:custGeom>
            <a:solidFill>
              <a:srgbClr val="6D6E71"/>
            </a:solidFill>
            <a:ln w="9525" cap="flat">
              <a:noFill/>
              <a:prstDash val="solid"/>
              <a:miter/>
            </a:ln>
          </p:spPr>
          <p:txBody>
            <a:bodyPr rtlCol="0" anchor="ctr"/>
            <a:lstStyle/>
            <a:p>
              <a:endParaRPr lang="en-US"/>
            </a:p>
          </p:txBody>
        </p:sp>
        <p:sp>
          <p:nvSpPr>
            <p:cNvPr id="320" name="Freeform: Shape 319">
              <a:extLst>
                <a:ext uri="{FF2B5EF4-FFF2-40B4-BE49-F238E27FC236}">
                  <a16:creationId xmlns:a16="http://schemas.microsoft.com/office/drawing/2014/main" id="{6E918871-F786-4352-83FF-DF6BB1BAD149}"/>
                </a:ext>
              </a:extLst>
            </p:cNvPr>
            <p:cNvSpPr/>
            <p:nvPr/>
          </p:nvSpPr>
          <p:spPr>
            <a:xfrm>
              <a:off x="13301758" y="1756669"/>
              <a:ext cx="41959" cy="46305"/>
            </a:xfrm>
            <a:custGeom>
              <a:avLst/>
              <a:gdLst>
                <a:gd name="connsiteX0" fmla="*/ 5492 w 41959"/>
                <a:gd name="connsiteY0" fmla="*/ 21456 h 46305"/>
                <a:gd name="connsiteX1" fmla="*/ 5492 w 41959"/>
                <a:gd name="connsiteY1" fmla="*/ 46126 h 46305"/>
                <a:gd name="connsiteX2" fmla="*/ -4033 w 41959"/>
                <a:gd name="connsiteY2" fmla="*/ 46126 h 46305"/>
                <a:gd name="connsiteX3" fmla="*/ -4033 w 41959"/>
                <a:gd name="connsiteY3" fmla="*/ 501 h 46305"/>
                <a:gd name="connsiteX4" fmla="*/ 5492 w 41959"/>
                <a:gd name="connsiteY4" fmla="*/ 501 h 46305"/>
                <a:gd name="connsiteX5" fmla="*/ 5492 w 41959"/>
                <a:gd name="connsiteY5" fmla="*/ 8883 h 46305"/>
                <a:gd name="connsiteX6" fmla="*/ 20635 w 41959"/>
                <a:gd name="connsiteY6" fmla="*/ -166 h 46305"/>
                <a:gd name="connsiteX7" fmla="*/ 33114 w 41959"/>
                <a:gd name="connsiteY7" fmla="*/ 4597 h 46305"/>
                <a:gd name="connsiteX8" fmla="*/ 37876 w 41959"/>
                <a:gd name="connsiteY8" fmla="*/ 18218 h 46305"/>
                <a:gd name="connsiteX9" fmla="*/ 37876 w 41959"/>
                <a:gd name="connsiteY9" fmla="*/ 46126 h 46305"/>
                <a:gd name="connsiteX10" fmla="*/ 28351 w 41959"/>
                <a:gd name="connsiteY10" fmla="*/ 46126 h 46305"/>
                <a:gd name="connsiteX11" fmla="*/ 28351 w 41959"/>
                <a:gd name="connsiteY11" fmla="*/ 21075 h 46305"/>
                <a:gd name="connsiteX12" fmla="*/ 17873 w 41959"/>
                <a:gd name="connsiteY12" fmla="*/ 8502 h 46305"/>
                <a:gd name="connsiteX13" fmla="*/ 5585 w 41959"/>
                <a:gd name="connsiteY13" fmla="*/ 19970 h 46305"/>
                <a:gd name="connsiteX14" fmla="*/ 5585 w 41959"/>
                <a:gd name="connsiteY14" fmla="*/ 21456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59" h="46305">
                  <a:moveTo>
                    <a:pt x="5492" y="21456"/>
                  </a:moveTo>
                  <a:lnTo>
                    <a:pt x="5492" y="46126"/>
                  </a:lnTo>
                  <a:lnTo>
                    <a:pt x="-4033" y="46126"/>
                  </a:lnTo>
                  <a:lnTo>
                    <a:pt x="-4033" y="501"/>
                  </a:lnTo>
                  <a:lnTo>
                    <a:pt x="5492" y="501"/>
                  </a:lnTo>
                  <a:lnTo>
                    <a:pt x="5492" y="8883"/>
                  </a:lnTo>
                  <a:cubicBezTo>
                    <a:pt x="8446" y="3301"/>
                    <a:pt x="14352" y="-175"/>
                    <a:pt x="20635" y="-166"/>
                  </a:cubicBezTo>
                  <a:cubicBezTo>
                    <a:pt x="25305" y="-356"/>
                    <a:pt x="29779" y="1368"/>
                    <a:pt x="33114" y="4597"/>
                  </a:cubicBezTo>
                  <a:cubicBezTo>
                    <a:pt x="36448" y="8302"/>
                    <a:pt x="38258" y="13217"/>
                    <a:pt x="37876" y="18218"/>
                  </a:cubicBezTo>
                  <a:lnTo>
                    <a:pt x="37876" y="46126"/>
                  </a:lnTo>
                  <a:lnTo>
                    <a:pt x="28351" y="46126"/>
                  </a:lnTo>
                  <a:lnTo>
                    <a:pt x="28351" y="21075"/>
                  </a:lnTo>
                  <a:cubicBezTo>
                    <a:pt x="28351" y="12693"/>
                    <a:pt x="24826" y="8502"/>
                    <a:pt x="17873" y="8502"/>
                  </a:cubicBezTo>
                  <a:cubicBezTo>
                    <a:pt x="11301" y="8264"/>
                    <a:pt x="5776" y="13398"/>
                    <a:pt x="5585" y="19970"/>
                  </a:cubicBezTo>
                  <a:cubicBezTo>
                    <a:pt x="5492" y="20466"/>
                    <a:pt x="5585" y="20961"/>
                    <a:pt x="5585" y="21456"/>
                  </a:cubicBezTo>
                  <a:close/>
                </a:path>
              </a:pathLst>
            </a:custGeom>
            <a:solidFill>
              <a:srgbClr val="6D6E71"/>
            </a:solidFill>
            <a:ln w="9525" cap="flat">
              <a:noFill/>
              <a:prstDash val="solid"/>
              <a:miter/>
            </a:ln>
          </p:spPr>
          <p:txBody>
            <a:bodyPr rtlCol="0" anchor="ctr"/>
            <a:lstStyle/>
            <a:p>
              <a:endParaRPr lang="en-US"/>
            </a:p>
          </p:txBody>
        </p:sp>
        <p:sp>
          <p:nvSpPr>
            <p:cNvPr id="321" name="Freeform: Shape 320">
              <a:extLst>
                <a:ext uri="{FF2B5EF4-FFF2-40B4-BE49-F238E27FC236}">
                  <a16:creationId xmlns:a16="http://schemas.microsoft.com/office/drawing/2014/main" id="{29857EAF-CEB6-40A4-8165-05783B804CA8}"/>
                </a:ext>
              </a:extLst>
            </p:cNvPr>
            <p:cNvSpPr/>
            <p:nvPr/>
          </p:nvSpPr>
          <p:spPr>
            <a:xfrm>
              <a:off x="13354241" y="1756683"/>
              <a:ext cx="48006" cy="46946"/>
            </a:xfrm>
            <a:custGeom>
              <a:avLst/>
              <a:gdLst>
                <a:gd name="connsiteX0" fmla="*/ 37116 w 48006"/>
                <a:gd name="connsiteY0" fmla="*/ 40015 h 46946"/>
                <a:gd name="connsiteX1" fmla="*/ 2825 w 48006"/>
                <a:gd name="connsiteY1" fmla="*/ 40015 h 46946"/>
                <a:gd name="connsiteX2" fmla="*/ 2825 w 48006"/>
                <a:gd name="connsiteY2" fmla="*/ 6678 h 46946"/>
                <a:gd name="connsiteX3" fmla="*/ 37116 w 48006"/>
                <a:gd name="connsiteY3" fmla="*/ 6678 h 46946"/>
                <a:gd name="connsiteX4" fmla="*/ 37116 w 48006"/>
                <a:gd name="connsiteY4" fmla="*/ 40015 h 46946"/>
                <a:gd name="connsiteX5" fmla="*/ 9587 w 48006"/>
                <a:gd name="connsiteY5" fmla="*/ 34110 h 46946"/>
                <a:gd name="connsiteX6" fmla="*/ 30256 w 48006"/>
                <a:gd name="connsiteY6" fmla="*/ 34110 h 46946"/>
                <a:gd name="connsiteX7" fmla="*/ 34353 w 48006"/>
                <a:gd name="connsiteY7" fmla="*/ 23347 h 46946"/>
                <a:gd name="connsiteX8" fmla="*/ 30256 w 48006"/>
                <a:gd name="connsiteY8" fmla="*/ 12584 h 46946"/>
                <a:gd name="connsiteX9" fmla="*/ 9587 w 48006"/>
                <a:gd name="connsiteY9" fmla="*/ 12584 h 46946"/>
                <a:gd name="connsiteX10" fmla="*/ 5490 w 48006"/>
                <a:gd name="connsiteY10" fmla="*/ 23347 h 46946"/>
                <a:gd name="connsiteX11" fmla="*/ 9587 w 48006"/>
                <a:gd name="connsiteY11"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7116" y="40015"/>
                  </a:moveTo>
                  <a:cubicBezTo>
                    <a:pt x="27493" y="49017"/>
                    <a:pt x="12443" y="49017"/>
                    <a:pt x="2825" y="40015"/>
                  </a:cubicBezTo>
                  <a:cubicBezTo>
                    <a:pt x="-6319" y="30776"/>
                    <a:pt x="-6319" y="15917"/>
                    <a:pt x="2825" y="6678"/>
                  </a:cubicBezTo>
                  <a:cubicBezTo>
                    <a:pt x="12443" y="-2466"/>
                    <a:pt x="27493" y="-2466"/>
                    <a:pt x="37116" y="6678"/>
                  </a:cubicBezTo>
                  <a:cubicBezTo>
                    <a:pt x="46259" y="15917"/>
                    <a:pt x="46259" y="30776"/>
                    <a:pt x="37116" y="40015"/>
                  </a:cubicBezTo>
                  <a:close/>
                  <a:moveTo>
                    <a:pt x="9587" y="34110"/>
                  </a:moveTo>
                  <a:cubicBezTo>
                    <a:pt x="15396" y="39587"/>
                    <a:pt x="24447" y="39587"/>
                    <a:pt x="30256" y="34110"/>
                  </a:cubicBezTo>
                  <a:cubicBezTo>
                    <a:pt x="33018" y="31224"/>
                    <a:pt x="34544" y="27338"/>
                    <a:pt x="34353" y="23347"/>
                  </a:cubicBezTo>
                  <a:cubicBezTo>
                    <a:pt x="34544" y="19346"/>
                    <a:pt x="33018" y="15441"/>
                    <a:pt x="30256" y="12584"/>
                  </a:cubicBezTo>
                  <a:cubicBezTo>
                    <a:pt x="24447" y="7011"/>
                    <a:pt x="15303" y="7011"/>
                    <a:pt x="9587" y="12584"/>
                  </a:cubicBezTo>
                  <a:cubicBezTo>
                    <a:pt x="6825" y="15470"/>
                    <a:pt x="5299" y="19356"/>
                    <a:pt x="5490" y="23347"/>
                  </a:cubicBezTo>
                  <a:cubicBezTo>
                    <a:pt x="5397" y="27338"/>
                    <a:pt x="6825" y="31205"/>
                    <a:pt x="9587" y="34110"/>
                  </a:cubicBezTo>
                  <a:close/>
                </a:path>
              </a:pathLst>
            </a:custGeom>
            <a:solidFill>
              <a:srgbClr val="6D6E71"/>
            </a:solidFill>
            <a:ln w="9525" cap="flat">
              <a:noFill/>
              <a:prstDash val="solid"/>
              <a:miter/>
            </a:ln>
          </p:spPr>
          <p:txBody>
            <a:bodyPr rtlCol="0" anchor="ctr"/>
            <a:lstStyle/>
            <a:p>
              <a:endParaRPr lang="en-US"/>
            </a:p>
          </p:txBody>
        </p:sp>
        <p:sp>
          <p:nvSpPr>
            <p:cNvPr id="322" name="Freeform: Shape 321">
              <a:extLst>
                <a:ext uri="{FF2B5EF4-FFF2-40B4-BE49-F238E27FC236}">
                  <a16:creationId xmlns:a16="http://schemas.microsoft.com/office/drawing/2014/main" id="{28AE8944-EACD-464D-8E5D-5D65951EB74B}"/>
                </a:ext>
              </a:extLst>
            </p:cNvPr>
            <p:cNvSpPr/>
            <p:nvPr/>
          </p:nvSpPr>
          <p:spPr>
            <a:xfrm>
              <a:off x="13413198" y="1756969"/>
              <a:ext cx="24193" cy="46005"/>
            </a:xfrm>
            <a:custGeom>
              <a:avLst/>
              <a:gdLst>
                <a:gd name="connsiteX0" fmla="*/ 19780 w 24193"/>
                <a:gd name="connsiteY0" fmla="*/ 9250 h 46005"/>
                <a:gd name="connsiteX1" fmla="*/ 9018 w 24193"/>
                <a:gd name="connsiteY1" fmla="*/ 13822 h 46005"/>
                <a:gd name="connsiteX2" fmla="*/ 5492 w 24193"/>
                <a:gd name="connsiteY2" fmla="*/ 26300 h 46005"/>
                <a:gd name="connsiteX3" fmla="*/ 5492 w 24193"/>
                <a:gd name="connsiteY3" fmla="*/ 45826 h 46005"/>
                <a:gd name="connsiteX4" fmla="*/ -4033 w 24193"/>
                <a:gd name="connsiteY4" fmla="*/ 45826 h 46005"/>
                <a:gd name="connsiteX5" fmla="*/ -4033 w 24193"/>
                <a:gd name="connsiteY5" fmla="*/ 201 h 46005"/>
                <a:gd name="connsiteX6" fmla="*/ 5492 w 24193"/>
                <a:gd name="connsiteY6" fmla="*/ 201 h 46005"/>
                <a:gd name="connsiteX7" fmla="*/ 5492 w 24193"/>
                <a:gd name="connsiteY7" fmla="*/ 9726 h 46005"/>
                <a:gd name="connsiteX8" fmla="*/ 11780 w 24193"/>
                <a:gd name="connsiteY8" fmla="*/ 2678 h 46005"/>
                <a:gd name="connsiteX9" fmla="*/ 20161 w 24193"/>
                <a:gd name="connsiteY9" fmla="*/ -180 h 46005"/>
                <a:gd name="connsiteX10" fmla="*/ 20161 w 24193"/>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6005">
                  <a:moveTo>
                    <a:pt x="19780" y="9250"/>
                  </a:moveTo>
                  <a:cubicBezTo>
                    <a:pt x="15687" y="8974"/>
                    <a:pt x="11687" y="10669"/>
                    <a:pt x="9018" y="13822"/>
                  </a:cubicBezTo>
                  <a:cubicBezTo>
                    <a:pt x="6446" y="17479"/>
                    <a:pt x="5208" y="21861"/>
                    <a:pt x="5492" y="26300"/>
                  </a:cubicBezTo>
                  <a:lnTo>
                    <a:pt x="5492" y="45826"/>
                  </a:lnTo>
                  <a:lnTo>
                    <a:pt x="-4033" y="45826"/>
                  </a:lnTo>
                  <a:lnTo>
                    <a:pt x="-4033" y="201"/>
                  </a:lnTo>
                  <a:lnTo>
                    <a:pt x="5492" y="201"/>
                  </a:lnTo>
                  <a:lnTo>
                    <a:pt x="5492" y="9726"/>
                  </a:lnTo>
                  <a:cubicBezTo>
                    <a:pt x="6925" y="6888"/>
                    <a:pt x="9115" y="4459"/>
                    <a:pt x="11780" y="2678"/>
                  </a:cubicBezTo>
                  <a:cubicBezTo>
                    <a:pt x="14259" y="934"/>
                    <a:pt x="17115" y="-65"/>
                    <a:pt x="20161" y="-180"/>
                  </a:cubicBezTo>
                  <a:lnTo>
                    <a:pt x="20161" y="9345"/>
                  </a:lnTo>
                  <a:close/>
                </a:path>
              </a:pathLst>
            </a:custGeom>
            <a:solidFill>
              <a:srgbClr val="6D6E71"/>
            </a:solidFill>
            <a:ln w="9525" cap="flat">
              <a:noFill/>
              <a:prstDash val="solid"/>
              <a:miter/>
            </a:ln>
          </p:spPr>
          <p:txBody>
            <a:bodyPr rtlCol="0" anchor="ctr"/>
            <a:lstStyle/>
            <a:p>
              <a:endParaRPr lang="en-US"/>
            </a:p>
          </p:txBody>
        </p:sp>
        <p:sp>
          <p:nvSpPr>
            <p:cNvPr id="323" name="Freeform: Shape 322">
              <a:extLst>
                <a:ext uri="{FF2B5EF4-FFF2-40B4-BE49-F238E27FC236}">
                  <a16:creationId xmlns:a16="http://schemas.microsoft.com/office/drawing/2014/main" id="{B9BF08BE-43B8-44D4-BBF9-879343370F78}"/>
                </a:ext>
              </a:extLst>
            </p:cNvPr>
            <p:cNvSpPr/>
            <p:nvPr/>
          </p:nvSpPr>
          <p:spPr>
            <a:xfrm>
              <a:off x="13471971" y="1743261"/>
              <a:ext cx="54054" cy="60118"/>
            </a:xfrm>
            <a:custGeom>
              <a:avLst/>
              <a:gdLst>
                <a:gd name="connsiteX0" fmla="*/ 41304 w 54054"/>
                <a:gd name="connsiteY0" fmla="*/ 7717 h 60118"/>
                <a:gd name="connsiteX1" fmla="*/ 49973 w 54054"/>
                <a:gd name="connsiteY1" fmla="*/ 29530 h 60118"/>
                <a:gd name="connsiteX2" fmla="*/ 41592 w 54054"/>
                <a:gd name="connsiteY2" fmla="*/ 51723 h 60118"/>
                <a:gd name="connsiteX3" fmla="*/ 15873 w 54054"/>
                <a:gd name="connsiteY3" fmla="*/ 59819 h 60118"/>
                <a:gd name="connsiteX4" fmla="*/ -4033 w 54054"/>
                <a:gd name="connsiteY4" fmla="*/ 59819 h 60118"/>
                <a:gd name="connsiteX5" fmla="*/ -4033 w 54054"/>
                <a:gd name="connsiteY5" fmla="*/ -93 h 60118"/>
                <a:gd name="connsiteX6" fmla="*/ 16538 w 54054"/>
                <a:gd name="connsiteY6" fmla="*/ -93 h 60118"/>
                <a:gd name="connsiteX7" fmla="*/ 41304 w 54054"/>
                <a:gd name="connsiteY7" fmla="*/ 7717 h 60118"/>
                <a:gd name="connsiteX8" fmla="*/ 39778 w 54054"/>
                <a:gd name="connsiteY8" fmla="*/ 29815 h 60118"/>
                <a:gd name="connsiteX9" fmla="*/ 16254 w 54054"/>
                <a:gd name="connsiteY9" fmla="*/ 9241 h 60118"/>
                <a:gd name="connsiteX10" fmla="*/ 6064 w 54054"/>
                <a:gd name="connsiteY10" fmla="*/ 9241 h 60118"/>
                <a:gd name="connsiteX11" fmla="*/ 6064 w 54054"/>
                <a:gd name="connsiteY11" fmla="*/ 50294 h 60118"/>
                <a:gd name="connsiteX12" fmla="*/ 17301 w 54054"/>
                <a:gd name="connsiteY12" fmla="*/ 50294 h 60118"/>
                <a:gd name="connsiteX13" fmla="*/ 33970 w 54054"/>
                <a:gd name="connsiteY13" fmla="*/ 45151 h 60118"/>
                <a:gd name="connsiteX14" fmla="*/ 39778 w 54054"/>
                <a:gd name="connsiteY14" fmla="*/ 29530 h 6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054" h="60118">
                  <a:moveTo>
                    <a:pt x="41304" y="7717"/>
                  </a:moveTo>
                  <a:cubicBezTo>
                    <a:pt x="47211" y="13356"/>
                    <a:pt x="50448" y="21338"/>
                    <a:pt x="49973" y="29530"/>
                  </a:cubicBezTo>
                  <a:cubicBezTo>
                    <a:pt x="50448" y="37778"/>
                    <a:pt x="47401" y="45827"/>
                    <a:pt x="41592" y="51723"/>
                  </a:cubicBezTo>
                  <a:cubicBezTo>
                    <a:pt x="34449" y="57676"/>
                    <a:pt x="25207" y="60581"/>
                    <a:pt x="15873" y="59819"/>
                  </a:cubicBezTo>
                  <a:lnTo>
                    <a:pt x="-4033" y="59819"/>
                  </a:lnTo>
                  <a:lnTo>
                    <a:pt x="-4033" y="-93"/>
                  </a:lnTo>
                  <a:lnTo>
                    <a:pt x="16538" y="-93"/>
                  </a:lnTo>
                  <a:cubicBezTo>
                    <a:pt x="25491" y="-722"/>
                    <a:pt x="34351" y="2079"/>
                    <a:pt x="41304" y="7717"/>
                  </a:cubicBezTo>
                  <a:close/>
                  <a:moveTo>
                    <a:pt x="39778" y="29815"/>
                  </a:moveTo>
                  <a:cubicBezTo>
                    <a:pt x="39778" y="16099"/>
                    <a:pt x="31970" y="9241"/>
                    <a:pt x="16254" y="9241"/>
                  </a:cubicBezTo>
                  <a:lnTo>
                    <a:pt x="6064" y="9241"/>
                  </a:lnTo>
                  <a:lnTo>
                    <a:pt x="6064" y="50294"/>
                  </a:lnTo>
                  <a:lnTo>
                    <a:pt x="17301" y="50294"/>
                  </a:lnTo>
                  <a:cubicBezTo>
                    <a:pt x="23300" y="50704"/>
                    <a:pt x="29207" y="48865"/>
                    <a:pt x="33970" y="45151"/>
                  </a:cubicBezTo>
                  <a:cubicBezTo>
                    <a:pt x="38160" y="41112"/>
                    <a:pt x="40351" y="35349"/>
                    <a:pt x="39778" y="29530"/>
                  </a:cubicBezTo>
                  <a:close/>
                </a:path>
              </a:pathLst>
            </a:custGeom>
            <a:solidFill>
              <a:srgbClr val="6D6E71"/>
            </a:solidFill>
            <a:ln w="9525" cap="flat">
              <a:noFill/>
              <a:prstDash val="solid"/>
              <a:miter/>
            </a:ln>
          </p:spPr>
          <p:txBody>
            <a:bodyPr rtlCol="0" anchor="ctr"/>
            <a:lstStyle/>
            <a:p>
              <a:endParaRPr lang="en-US"/>
            </a:p>
          </p:txBody>
        </p:sp>
        <p:sp>
          <p:nvSpPr>
            <p:cNvPr id="324" name="Freeform: Shape 323">
              <a:extLst>
                <a:ext uri="{FF2B5EF4-FFF2-40B4-BE49-F238E27FC236}">
                  <a16:creationId xmlns:a16="http://schemas.microsoft.com/office/drawing/2014/main" id="{186F1525-5B8D-47B4-B021-4C2D41641BD3}"/>
                </a:ext>
              </a:extLst>
            </p:cNvPr>
            <p:cNvSpPr/>
            <p:nvPr/>
          </p:nvSpPr>
          <p:spPr>
            <a:xfrm>
              <a:off x="13536446" y="1737918"/>
              <a:ext cx="12208" cy="65056"/>
            </a:xfrm>
            <a:custGeom>
              <a:avLst/>
              <a:gdLst>
                <a:gd name="connsiteX0" fmla="*/ -2214 w 12208"/>
                <a:gd name="connsiteY0" fmla="*/ 10203 h 65056"/>
                <a:gd name="connsiteX1" fmla="*/ -4023 w 12208"/>
                <a:gd name="connsiteY1" fmla="*/ 5917 h 65056"/>
                <a:gd name="connsiteX2" fmla="*/ -2214 w 12208"/>
                <a:gd name="connsiteY2" fmla="*/ 1631 h 65056"/>
                <a:gd name="connsiteX3" fmla="*/ 2069 w 12208"/>
                <a:gd name="connsiteY3" fmla="*/ -179 h 65056"/>
                <a:gd name="connsiteX4" fmla="*/ 6357 w 12208"/>
                <a:gd name="connsiteY4" fmla="*/ 1631 h 65056"/>
                <a:gd name="connsiteX5" fmla="*/ 8167 w 12208"/>
                <a:gd name="connsiteY5" fmla="*/ 5917 h 65056"/>
                <a:gd name="connsiteX6" fmla="*/ 6357 w 12208"/>
                <a:gd name="connsiteY6" fmla="*/ 10203 h 65056"/>
                <a:gd name="connsiteX7" fmla="*/ 2069 w 12208"/>
                <a:gd name="connsiteY7" fmla="*/ 12013 h 65056"/>
                <a:gd name="connsiteX8" fmla="*/ -2214 w 12208"/>
                <a:gd name="connsiteY8" fmla="*/ 10203 h 65056"/>
                <a:gd name="connsiteX9" fmla="*/ 6739 w 12208"/>
                <a:gd name="connsiteY9" fmla="*/ 64877 h 65056"/>
                <a:gd name="connsiteX10" fmla="*/ -2786 w 12208"/>
                <a:gd name="connsiteY10" fmla="*/ 64877 h 65056"/>
                <a:gd name="connsiteX11" fmla="*/ -2786 w 12208"/>
                <a:gd name="connsiteY11" fmla="*/ 19252 h 65056"/>
                <a:gd name="connsiteX12" fmla="*/ 6739 w 12208"/>
                <a:gd name="connsiteY12" fmla="*/ 19252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08" h="65056">
                  <a:moveTo>
                    <a:pt x="-2214" y="10203"/>
                  </a:moveTo>
                  <a:cubicBezTo>
                    <a:pt x="-3358" y="9089"/>
                    <a:pt x="-4023" y="7536"/>
                    <a:pt x="-4023" y="5917"/>
                  </a:cubicBezTo>
                  <a:cubicBezTo>
                    <a:pt x="-4121" y="4288"/>
                    <a:pt x="-3456" y="2726"/>
                    <a:pt x="-2214" y="1631"/>
                  </a:cubicBezTo>
                  <a:cubicBezTo>
                    <a:pt x="-1075" y="450"/>
                    <a:pt x="451" y="-208"/>
                    <a:pt x="2069" y="-179"/>
                  </a:cubicBezTo>
                  <a:cubicBezTo>
                    <a:pt x="3688" y="-198"/>
                    <a:pt x="5213" y="459"/>
                    <a:pt x="6357" y="1631"/>
                  </a:cubicBezTo>
                  <a:cubicBezTo>
                    <a:pt x="7595" y="2726"/>
                    <a:pt x="8264" y="4288"/>
                    <a:pt x="8167" y="5917"/>
                  </a:cubicBezTo>
                  <a:cubicBezTo>
                    <a:pt x="8167" y="7536"/>
                    <a:pt x="7502" y="9089"/>
                    <a:pt x="6357" y="10203"/>
                  </a:cubicBezTo>
                  <a:cubicBezTo>
                    <a:pt x="5213" y="11337"/>
                    <a:pt x="3688" y="11994"/>
                    <a:pt x="2069" y="12013"/>
                  </a:cubicBezTo>
                  <a:cubicBezTo>
                    <a:pt x="451" y="12004"/>
                    <a:pt x="-1075" y="11346"/>
                    <a:pt x="-2214" y="10203"/>
                  </a:cubicBezTo>
                  <a:close/>
                  <a:moveTo>
                    <a:pt x="6739" y="64877"/>
                  </a:moveTo>
                  <a:lnTo>
                    <a:pt x="-2786" y="64877"/>
                  </a:lnTo>
                  <a:lnTo>
                    <a:pt x="-2786" y="19252"/>
                  </a:lnTo>
                  <a:lnTo>
                    <a:pt x="6739" y="19252"/>
                  </a:lnTo>
                  <a:close/>
                </a:path>
              </a:pathLst>
            </a:custGeom>
            <a:solidFill>
              <a:srgbClr val="6D6E71"/>
            </a:solidFill>
            <a:ln w="9525" cap="flat">
              <a:noFill/>
              <a:prstDash val="solid"/>
              <a:miter/>
            </a:ln>
          </p:spPr>
          <p:txBody>
            <a:bodyPr rtlCol="0" anchor="ctr"/>
            <a:lstStyle/>
            <a:p>
              <a:endParaRPr lang="en-US"/>
            </a:p>
          </p:txBody>
        </p:sp>
        <p:sp>
          <p:nvSpPr>
            <p:cNvPr id="325" name="Freeform: Shape 324">
              <a:extLst>
                <a:ext uri="{FF2B5EF4-FFF2-40B4-BE49-F238E27FC236}">
                  <a16:creationId xmlns:a16="http://schemas.microsoft.com/office/drawing/2014/main" id="{610FA1C9-5B45-4B42-A023-6AAC10FCEA9F}"/>
                </a:ext>
              </a:extLst>
            </p:cNvPr>
            <p:cNvSpPr/>
            <p:nvPr/>
          </p:nvSpPr>
          <p:spPr>
            <a:xfrm>
              <a:off x="13554835" y="1757350"/>
              <a:ext cx="47722" cy="45624"/>
            </a:xfrm>
            <a:custGeom>
              <a:avLst/>
              <a:gdLst>
                <a:gd name="connsiteX0" fmla="*/ 14352 w 47722"/>
                <a:gd name="connsiteY0" fmla="*/ 45445 h 45624"/>
                <a:gd name="connsiteX1" fmla="*/ -4033 w 47722"/>
                <a:gd name="connsiteY1" fmla="*/ -180 h 45624"/>
                <a:gd name="connsiteX2" fmla="*/ 5971 w 47722"/>
                <a:gd name="connsiteY2" fmla="*/ -180 h 45624"/>
                <a:gd name="connsiteX3" fmla="*/ 19877 w 47722"/>
                <a:gd name="connsiteY3" fmla="*/ 34300 h 45624"/>
                <a:gd name="connsiteX4" fmla="*/ 33686 w 47722"/>
                <a:gd name="connsiteY4" fmla="*/ -180 h 45624"/>
                <a:gd name="connsiteX5" fmla="*/ 43690 w 47722"/>
                <a:gd name="connsiteY5" fmla="*/ -180 h 45624"/>
                <a:gd name="connsiteX6" fmla="*/ 25305 w 47722"/>
                <a:gd name="connsiteY6" fmla="*/ 45445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722" h="45624">
                  <a:moveTo>
                    <a:pt x="14352" y="45445"/>
                  </a:moveTo>
                  <a:lnTo>
                    <a:pt x="-4033" y="-180"/>
                  </a:lnTo>
                  <a:lnTo>
                    <a:pt x="5971" y="-180"/>
                  </a:lnTo>
                  <a:lnTo>
                    <a:pt x="19877" y="34300"/>
                  </a:lnTo>
                  <a:lnTo>
                    <a:pt x="33686" y="-180"/>
                  </a:lnTo>
                  <a:lnTo>
                    <a:pt x="43690" y="-180"/>
                  </a:lnTo>
                  <a:lnTo>
                    <a:pt x="25305" y="45445"/>
                  </a:lnTo>
                  <a:close/>
                </a:path>
              </a:pathLst>
            </a:custGeom>
            <a:solidFill>
              <a:srgbClr val="6D6E71"/>
            </a:solidFill>
            <a:ln w="9525" cap="flat">
              <a:noFill/>
              <a:prstDash val="solid"/>
              <a:miter/>
            </a:ln>
          </p:spPr>
          <p:txBody>
            <a:bodyPr rtlCol="0" anchor="ctr"/>
            <a:lstStyle/>
            <a:p>
              <a:endParaRPr lang="en-US"/>
            </a:p>
          </p:txBody>
        </p:sp>
        <p:sp>
          <p:nvSpPr>
            <p:cNvPr id="326" name="Freeform: Shape 325">
              <a:extLst>
                <a:ext uri="{FF2B5EF4-FFF2-40B4-BE49-F238E27FC236}">
                  <a16:creationId xmlns:a16="http://schemas.microsoft.com/office/drawing/2014/main" id="{B1BD917C-E7B0-4085-89F8-18FA4E5CD6B1}"/>
                </a:ext>
              </a:extLst>
            </p:cNvPr>
            <p:cNvSpPr/>
            <p:nvPr/>
          </p:nvSpPr>
          <p:spPr>
            <a:xfrm>
              <a:off x="13605869" y="1756676"/>
              <a:ext cx="45382" cy="46986"/>
            </a:xfrm>
            <a:custGeom>
              <a:avLst/>
              <a:gdLst>
                <a:gd name="connsiteX0" fmla="*/ 41327 w 45382"/>
                <a:gd name="connsiteY0" fmla="*/ 27545 h 46986"/>
                <a:gd name="connsiteX1" fmla="*/ 5516 w 45382"/>
                <a:gd name="connsiteY1" fmla="*/ 27545 h 46986"/>
                <a:gd name="connsiteX2" fmla="*/ 10087 w 45382"/>
                <a:gd name="connsiteY2" fmla="*/ 35546 h 46986"/>
                <a:gd name="connsiteX3" fmla="*/ 19612 w 45382"/>
                <a:gd name="connsiteY3" fmla="*/ 38594 h 46986"/>
                <a:gd name="connsiteX4" fmla="*/ 32658 w 45382"/>
                <a:gd name="connsiteY4" fmla="*/ 33165 h 46986"/>
                <a:gd name="connsiteX5" fmla="*/ 38090 w 45382"/>
                <a:gd name="connsiteY5" fmla="*/ 39165 h 46986"/>
                <a:gd name="connsiteX6" fmla="*/ 19040 w 45382"/>
                <a:gd name="connsiteY6" fmla="*/ 46786 h 46986"/>
                <a:gd name="connsiteX7" fmla="*/ 2655 w 45382"/>
                <a:gd name="connsiteY7" fmla="*/ 40404 h 46986"/>
                <a:gd name="connsiteX8" fmla="*/ -4009 w 45382"/>
                <a:gd name="connsiteY8" fmla="*/ 23259 h 46986"/>
                <a:gd name="connsiteX9" fmla="*/ 2846 w 45382"/>
                <a:gd name="connsiteY9" fmla="*/ 6209 h 46986"/>
                <a:gd name="connsiteX10" fmla="*/ 18943 w 45382"/>
                <a:gd name="connsiteY10" fmla="*/ -173 h 46986"/>
                <a:gd name="connsiteX11" fmla="*/ 34756 w 45382"/>
                <a:gd name="connsiteY11" fmla="*/ 5447 h 46986"/>
                <a:gd name="connsiteX12" fmla="*/ 41327 w 45382"/>
                <a:gd name="connsiteY12" fmla="*/ 20878 h 46986"/>
                <a:gd name="connsiteX13" fmla="*/ 5516 w 45382"/>
                <a:gd name="connsiteY13" fmla="*/ 20020 h 46986"/>
                <a:gd name="connsiteX14" fmla="*/ 31802 w 45382"/>
                <a:gd name="connsiteY14" fmla="*/ 20020 h 46986"/>
                <a:gd name="connsiteX15" fmla="*/ 28184 w 45382"/>
                <a:gd name="connsiteY15" fmla="*/ 11162 h 46986"/>
                <a:gd name="connsiteX16" fmla="*/ 19324 w 45382"/>
                <a:gd name="connsiteY16" fmla="*/ 8019 h 46986"/>
                <a:gd name="connsiteX17" fmla="*/ 9799 w 45382"/>
                <a:gd name="connsiteY17" fmla="*/ 11257 h 46986"/>
                <a:gd name="connsiteX18" fmla="*/ 5609 w 45382"/>
                <a:gd name="connsiteY18" fmla="*/ 20020 h 46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82" h="46986">
                  <a:moveTo>
                    <a:pt x="41327" y="27545"/>
                  </a:moveTo>
                  <a:lnTo>
                    <a:pt x="5516" y="27545"/>
                  </a:lnTo>
                  <a:cubicBezTo>
                    <a:pt x="5702" y="30774"/>
                    <a:pt x="7418" y="33717"/>
                    <a:pt x="10087" y="35546"/>
                  </a:cubicBezTo>
                  <a:cubicBezTo>
                    <a:pt x="12845" y="37537"/>
                    <a:pt x="16180" y="38604"/>
                    <a:pt x="19612" y="38594"/>
                  </a:cubicBezTo>
                  <a:cubicBezTo>
                    <a:pt x="24566" y="38918"/>
                    <a:pt x="29421" y="36918"/>
                    <a:pt x="32658" y="33165"/>
                  </a:cubicBezTo>
                  <a:lnTo>
                    <a:pt x="38090" y="39165"/>
                  </a:lnTo>
                  <a:cubicBezTo>
                    <a:pt x="33137" y="44309"/>
                    <a:pt x="26184" y="47081"/>
                    <a:pt x="19040" y="46786"/>
                  </a:cubicBezTo>
                  <a:cubicBezTo>
                    <a:pt x="12943" y="46928"/>
                    <a:pt x="7036" y="44633"/>
                    <a:pt x="2655" y="40404"/>
                  </a:cubicBezTo>
                  <a:cubicBezTo>
                    <a:pt x="-1916" y="35898"/>
                    <a:pt x="-4298" y="29660"/>
                    <a:pt x="-4009" y="23259"/>
                  </a:cubicBezTo>
                  <a:cubicBezTo>
                    <a:pt x="-4298" y="16848"/>
                    <a:pt x="-1819" y="10619"/>
                    <a:pt x="2846" y="6209"/>
                  </a:cubicBezTo>
                  <a:cubicBezTo>
                    <a:pt x="7134" y="2037"/>
                    <a:pt x="12943" y="-258"/>
                    <a:pt x="18943" y="-173"/>
                  </a:cubicBezTo>
                  <a:cubicBezTo>
                    <a:pt x="24752" y="-316"/>
                    <a:pt x="30375" y="1685"/>
                    <a:pt x="34756" y="5447"/>
                  </a:cubicBezTo>
                  <a:cubicBezTo>
                    <a:pt x="39230" y="9295"/>
                    <a:pt x="41611" y="14991"/>
                    <a:pt x="41327" y="20878"/>
                  </a:cubicBezTo>
                  <a:close/>
                  <a:moveTo>
                    <a:pt x="5516" y="20020"/>
                  </a:moveTo>
                  <a:lnTo>
                    <a:pt x="31802" y="20020"/>
                  </a:lnTo>
                  <a:cubicBezTo>
                    <a:pt x="31993" y="16667"/>
                    <a:pt x="30658" y="13400"/>
                    <a:pt x="28184" y="11162"/>
                  </a:cubicBezTo>
                  <a:cubicBezTo>
                    <a:pt x="25705" y="9038"/>
                    <a:pt x="22561" y="7923"/>
                    <a:pt x="19324" y="8019"/>
                  </a:cubicBezTo>
                  <a:cubicBezTo>
                    <a:pt x="15896" y="7990"/>
                    <a:pt x="12562" y="9133"/>
                    <a:pt x="9799" y="11257"/>
                  </a:cubicBezTo>
                  <a:cubicBezTo>
                    <a:pt x="7036" y="13305"/>
                    <a:pt x="5516" y="16582"/>
                    <a:pt x="5609" y="20020"/>
                  </a:cubicBezTo>
                  <a:close/>
                </a:path>
              </a:pathLst>
            </a:custGeom>
            <a:solidFill>
              <a:srgbClr val="6D6E71"/>
            </a:solidFill>
            <a:ln w="9525" cap="flat">
              <a:noFill/>
              <a:prstDash val="solid"/>
              <a:miter/>
            </a:ln>
          </p:spPr>
          <p:txBody>
            <a:bodyPr rtlCol="0" anchor="ctr"/>
            <a:lstStyle/>
            <a:p>
              <a:endParaRPr lang="en-US"/>
            </a:p>
          </p:txBody>
        </p:sp>
        <p:sp>
          <p:nvSpPr>
            <p:cNvPr id="327" name="Freeform: Shape 326">
              <a:extLst>
                <a:ext uri="{FF2B5EF4-FFF2-40B4-BE49-F238E27FC236}">
                  <a16:creationId xmlns:a16="http://schemas.microsoft.com/office/drawing/2014/main" id="{7C2F2579-4D67-4F26-B64B-D8C3EA415D4B}"/>
                </a:ext>
              </a:extLst>
            </p:cNvPr>
            <p:cNvSpPr/>
            <p:nvPr/>
          </p:nvSpPr>
          <p:spPr>
            <a:xfrm>
              <a:off x="13661899" y="1756969"/>
              <a:ext cx="24286" cy="46005"/>
            </a:xfrm>
            <a:custGeom>
              <a:avLst/>
              <a:gdLst>
                <a:gd name="connsiteX0" fmla="*/ 19873 w 24286"/>
                <a:gd name="connsiteY0" fmla="*/ 9250 h 46005"/>
                <a:gd name="connsiteX1" fmla="*/ 9111 w 24286"/>
                <a:gd name="connsiteY1" fmla="*/ 13822 h 46005"/>
                <a:gd name="connsiteX2" fmla="*/ 5492 w 24286"/>
                <a:gd name="connsiteY2" fmla="*/ 26300 h 46005"/>
                <a:gd name="connsiteX3" fmla="*/ 5492 w 24286"/>
                <a:gd name="connsiteY3" fmla="*/ 45826 h 46005"/>
                <a:gd name="connsiteX4" fmla="*/ -4033 w 24286"/>
                <a:gd name="connsiteY4" fmla="*/ 45826 h 46005"/>
                <a:gd name="connsiteX5" fmla="*/ -4033 w 24286"/>
                <a:gd name="connsiteY5" fmla="*/ 201 h 46005"/>
                <a:gd name="connsiteX6" fmla="*/ 5492 w 24286"/>
                <a:gd name="connsiteY6" fmla="*/ 201 h 46005"/>
                <a:gd name="connsiteX7" fmla="*/ 5492 w 24286"/>
                <a:gd name="connsiteY7" fmla="*/ 9726 h 46005"/>
                <a:gd name="connsiteX8" fmla="*/ 11776 w 24286"/>
                <a:gd name="connsiteY8" fmla="*/ 2678 h 46005"/>
                <a:gd name="connsiteX9" fmla="*/ 20254 w 24286"/>
                <a:gd name="connsiteY9" fmla="*/ -180 h 46005"/>
                <a:gd name="connsiteX10" fmla="*/ 20254 w 24286"/>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6005">
                  <a:moveTo>
                    <a:pt x="19873" y="9250"/>
                  </a:moveTo>
                  <a:cubicBezTo>
                    <a:pt x="15780" y="8964"/>
                    <a:pt x="11776" y="10659"/>
                    <a:pt x="9111" y="13822"/>
                  </a:cubicBezTo>
                  <a:cubicBezTo>
                    <a:pt x="6539" y="17460"/>
                    <a:pt x="5302" y="21852"/>
                    <a:pt x="5492" y="26300"/>
                  </a:cubicBezTo>
                  <a:lnTo>
                    <a:pt x="5492" y="45826"/>
                  </a:lnTo>
                  <a:lnTo>
                    <a:pt x="-4033" y="45826"/>
                  </a:lnTo>
                  <a:lnTo>
                    <a:pt x="-4033" y="201"/>
                  </a:lnTo>
                  <a:lnTo>
                    <a:pt x="5492" y="201"/>
                  </a:lnTo>
                  <a:lnTo>
                    <a:pt x="5492" y="9726"/>
                  </a:lnTo>
                  <a:cubicBezTo>
                    <a:pt x="7013" y="6916"/>
                    <a:pt x="9204" y="4506"/>
                    <a:pt x="11776" y="2678"/>
                  </a:cubicBezTo>
                  <a:cubicBezTo>
                    <a:pt x="14254" y="934"/>
                    <a:pt x="17208" y="-56"/>
                    <a:pt x="20254" y="-180"/>
                  </a:cubicBezTo>
                  <a:lnTo>
                    <a:pt x="20254" y="9345"/>
                  </a:lnTo>
                  <a:close/>
                </a:path>
              </a:pathLst>
            </a:custGeom>
            <a:solidFill>
              <a:srgbClr val="6D6E71"/>
            </a:solidFill>
            <a:ln w="9525" cap="flat">
              <a:noFill/>
              <a:prstDash val="solid"/>
              <a:miter/>
            </a:ln>
          </p:spPr>
          <p:txBody>
            <a:bodyPr rtlCol="0" anchor="ctr"/>
            <a:lstStyle/>
            <a:p>
              <a:endParaRPr lang="en-US"/>
            </a:p>
          </p:txBody>
        </p:sp>
        <p:sp>
          <p:nvSpPr>
            <p:cNvPr id="328" name="Freeform: Shape 327">
              <a:extLst>
                <a:ext uri="{FF2B5EF4-FFF2-40B4-BE49-F238E27FC236}">
                  <a16:creationId xmlns:a16="http://schemas.microsoft.com/office/drawing/2014/main" id="{0D9DA23B-42AA-4CB1-BDBD-C08D4C2477C9}"/>
                </a:ext>
              </a:extLst>
            </p:cNvPr>
            <p:cNvSpPr/>
            <p:nvPr/>
          </p:nvSpPr>
          <p:spPr>
            <a:xfrm>
              <a:off x="13691427" y="1756849"/>
              <a:ext cx="36681" cy="46716"/>
            </a:xfrm>
            <a:custGeom>
              <a:avLst/>
              <a:gdLst>
                <a:gd name="connsiteX0" fmla="*/ 32635 w 36681"/>
                <a:gd name="connsiteY0" fmla="*/ 32230 h 46716"/>
                <a:gd name="connsiteX1" fmla="*/ 27970 w 36681"/>
                <a:gd name="connsiteY1" fmla="*/ 42612 h 46716"/>
                <a:gd name="connsiteX2" fmla="*/ 15873 w 36681"/>
                <a:gd name="connsiteY2" fmla="*/ 46517 h 46716"/>
                <a:gd name="connsiteX3" fmla="*/ 5492 w 36681"/>
                <a:gd name="connsiteY3" fmla="*/ 44708 h 46716"/>
                <a:gd name="connsiteX4" fmla="*/ -4033 w 36681"/>
                <a:gd name="connsiteY4" fmla="*/ 39659 h 46716"/>
                <a:gd name="connsiteX5" fmla="*/ 632 w 36681"/>
                <a:gd name="connsiteY5" fmla="*/ 32230 h 46716"/>
                <a:gd name="connsiteX6" fmla="*/ 16064 w 36681"/>
                <a:gd name="connsiteY6" fmla="*/ 38231 h 46716"/>
                <a:gd name="connsiteX7" fmla="*/ 21208 w 36681"/>
                <a:gd name="connsiteY7" fmla="*/ 36707 h 46716"/>
                <a:gd name="connsiteX8" fmla="*/ 23017 w 36681"/>
                <a:gd name="connsiteY8" fmla="*/ 32897 h 46716"/>
                <a:gd name="connsiteX9" fmla="*/ 13966 w 36681"/>
                <a:gd name="connsiteY9" fmla="*/ 26706 h 46716"/>
                <a:gd name="connsiteX10" fmla="*/ 12920 w 36681"/>
                <a:gd name="connsiteY10" fmla="*/ 26706 h 46716"/>
                <a:gd name="connsiteX11" fmla="*/ -1275 w 36681"/>
                <a:gd name="connsiteY11" fmla="*/ 13847 h 46716"/>
                <a:gd name="connsiteX12" fmla="*/ 3395 w 36681"/>
                <a:gd name="connsiteY12" fmla="*/ 3655 h 46716"/>
                <a:gd name="connsiteX13" fmla="*/ 16157 w 36681"/>
                <a:gd name="connsiteY13" fmla="*/ -155 h 46716"/>
                <a:gd name="connsiteX14" fmla="*/ 31114 w 36681"/>
                <a:gd name="connsiteY14" fmla="*/ 4512 h 46716"/>
                <a:gd name="connsiteX15" fmla="*/ 27491 w 36681"/>
                <a:gd name="connsiteY15" fmla="*/ 11561 h 46716"/>
                <a:gd name="connsiteX16" fmla="*/ 15394 w 36681"/>
                <a:gd name="connsiteY16" fmla="*/ 7941 h 46716"/>
                <a:gd name="connsiteX17" fmla="*/ 9776 w 36681"/>
                <a:gd name="connsiteY17" fmla="*/ 9179 h 46716"/>
                <a:gd name="connsiteX18" fmla="*/ 7683 w 36681"/>
                <a:gd name="connsiteY18" fmla="*/ 12894 h 46716"/>
                <a:gd name="connsiteX19" fmla="*/ 9873 w 36681"/>
                <a:gd name="connsiteY19" fmla="*/ 16133 h 46716"/>
                <a:gd name="connsiteX20" fmla="*/ 14254 w 36681"/>
                <a:gd name="connsiteY20" fmla="*/ 17561 h 46716"/>
                <a:gd name="connsiteX21" fmla="*/ 19208 w 36681"/>
                <a:gd name="connsiteY21" fmla="*/ 18990 h 46716"/>
                <a:gd name="connsiteX22" fmla="*/ 23300 w 36681"/>
                <a:gd name="connsiteY22" fmla="*/ 20514 h 46716"/>
                <a:gd name="connsiteX23" fmla="*/ 27682 w 36681"/>
                <a:gd name="connsiteY23" fmla="*/ 22895 h 46716"/>
                <a:gd name="connsiteX24" fmla="*/ 32635 w 36681"/>
                <a:gd name="connsiteY24" fmla="*/ 32230 h 46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1" h="46716">
                  <a:moveTo>
                    <a:pt x="32635" y="32230"/>
                  </a:moveTo>
                  <a:cubicBezTo>
                    <a:pt x="32825" y="36231"/>
                    <a:pt x="31114" y="40088"/>
                    <a:pt x="27970" y="42612"/>
                  </a:cubicBezTo>
                  <a:cubicBezTo>
                    <a:pt x="24542" y="45336"/>
                    <a:pt x="20254" y="46717"/>
                    <a:pt x="15873" y="46517"/>
                  </a:cubicBezTo>
                  <a:cubicBezTo>
                    <a:pt x="12348" y="46498"/>
                    <a:pt x="8822" y="45889"/>
                    <a:pt x="5492" y="44708"/>
                  </a:cubicBezTo>
                  <a:cubicBezTo>
                    <a:pt x="2060" y="43612"/>
                    <a:pt x="-1177" y="41907"/>
                    <a:pt x="-4033" y="39659"/>
                  </a:cubicBezTo>
                  <a:lnTo>
                    <a:pt x="632" y="32230"/>
                  </a:lnTo>
                  <a:cubicBezTo>
                    <a:pt x="5013" y="35888"/>
                    <a:pt x="10348" y="38002"/>
                    <a:pt x="16064" y="38231"/>
                  </a:cubicBezTo>
                  <a:cubicBezTo>
                    <a:pt x="17873" y="38326"/>
                    <a:pt x="19682" y="37783"/>
                    <a:pt x="21208" y="36707"/>
                  </a:cubicBezTo>
                  <a:cubicBezTo>
                    <a:pt x="22352" y="35811"/>
                    <a:pt x="23110" y="34383"/>
                    <a:pt x="23017" y="32897"/>
                  </a:cubicBezTo>
                  <a:cubicBezTo>
                    <a:pt x="23017" y="30611"/>
                    <a:pt x="20063" y="28610"/>
                    <a:pt x="13966" y="26706"/>
                  </a:cubicBezTo>
                  <a:lnTo>
                    <a:pt x="12920" y="26706"/>
                  </a:lnTo>
                  <a:cubicBezTo>
                    <a:pt x="3395" y="24134"/>
                    <a:pt x="-1275" y="19848"/>
                    <a:pt x="-1275" y="13847"/>
                  </a:cubicBezTo>
                  <a:cubicBezTo>
                    <a:pt x="-1461" y="9894"/>
                    <a:pt x="251" y="6084"/>
                    <a:pt x="3395" y="3655"/>
                  </a:cubicBezTo>
                  <a:cubicBezTo>
                    <a:pt x="7111" y="960"/>
                    <a:pt x="11585" y="-384"/>
                    <a:pt x="16157" y="-155"/>
                  </a:cubicBezTo>
                  <a:cubicBezTo>
                    <a:pt x="21491" y="-136"/>
                    <a:pt x="26733" y="1493"/>
                    <a:pt x="31114" y="4512"/>
                  </a:cubicBezTo>
                  <a:lnTo>
                    <a:pt x="27491" y="11561"/>
                  </a:lnTo>
                  <a:cubicBezTo>
                    <a:pt x="23872" y="9199"/>
                    <a:pt x="19682" y="7941"/>
                    <a:pt x="15394" y="7941"/>
                  </a:cubicBezTo>
                  <a:cubicBezTo>
                    <a:pt x="13492" y="7846"/>
                    <a:pt x="11492" y="8274"/>
                    <a:pt x="9776" y="9179"/>
                  </a:cubicBezTo>
                  <a:cubicBezTo>
                    <a:pt x="8441" y="9894"/>
                    <a:pt x="7585" y="11351"/>
                    <a:pt x="7683" y="12894"/>
                  </a:cubicBezTo>
                  <a:cubicBezTo>
                    <a:pt x="7683" y="14323"/>
                    <a:pt x="8539" y="15619"/>
                    <a:pt x="9873" y="16133"/>
                  </a:cubicBezTo>
                  <a:cubicBezTo>
                    <a:pt x="11301" y="16780"/>
                    <a:pt x="12729" y="17257"/>
                    <a:pt x="14254" y="17561"/>
                  </a:cubicBezTo>
                  <a:lnTo>
                    <a:pt x="19208" y="18990"/>
                  </a:lnTo>
                  <a:lnTo>
                    <a:pt x="23300" y="20514"/>
                  </a:lnTo>
                  <a:cubicBezTo>
                    <a:pt x="24826" y="21181"/>
                    <a:pt x="26254" y="21981"/>
                    <a:pt x="27682" y="22895"/>
                  </a:cubicBezTo>
                  <a:cubicBezTo>
                    <a:pt x="30826" y="24924"/>
                    <a:pt x="32732" y="28468"/>
                    <a:pt x="32635" y="32230"/>
                  </a:cubicBezTo>
                  <a:close/>
                </a:path>
              </a:pathLst>
            </a:custGeom>
            <a:solidFill>
              <a:srgbClr val="6D6E71"/>
            </a:solidFill>
            <a:ln w="9525" cap="flat">
              <a:noFill/>
              <a:prstDash val="solid"/>
              <a:miter/>
            </a:ln>
          </p:spPr>
          <p:txBody>
            <a:bodyPr rtlCol="0" anchor="ctr"/>
            <a:lstStyle/>
            <a:p>
              <a:endParaRPr lang="en-US"/>
            </a:p>
          </p:txBody>
        </p:sp>
        <p:sp>
          <p:nvSpPr>
            <p:cNvPr id="329" name="Freeform: Shape 328">
              <a:extLst>
                <a:ext uri="{FF2B5EF4-FFF2-40B4-BE49-F238E27FC236}">
                  <a16:creationId xmlns:a16="http://schemas.microsoft.com/office/drawing/2014/main" id="{58A5C259-F347-40DD-84DF-C5CAEE0DEAB1}"/>
                </a:ext>
              </a:extLst>
            </p:cNvPr>
            <p:cNvSpPr/>
            <p:nvPr/>
          </p:nvSpPr>
          <p:spPr>
            <a:xfrm>
              <a:off x="13737810" y="1737918"/>
              <a:ext cx="12194" cy="65056"/>
            </a:xfrm>
            <a:custGeom>
              <a:avLst/>
              <a:gdLst>
                <a:gd name="connsiteX0" fmla="*/ -2224 w 12194"/>
                <a:gd name="connsiteY0" fmla="*/ 10203 h 65056"/>
                <a:gd name="connsiteX1" fmla="*/ -4033 w 12194"/>
                <a:gd name="connsiteY1" fmla="*/ 5917 h 65056"/>
                <a:gd name="connsiteX2" fmla="*/ 2065 w 12194"/>
                <a:gd name="connsiteY2" fmla="*/ -180 h 65056"/>
                <a:gd name="connsiteX3" fmla="*/ 6353 w 12194"/>
                <a:gd name="connsiteY3" fmla="*/ 1630 h 65056"/>
                <a:gd name="connsiteX4" fmla="*/ 8162 w 12194"/>
                <a:gd name="connsiteY4" fmla="*/ 5917 h 65056"/>
                <a:gd name="connsiteX5" fmla="*/ 2065 w 12194"/>
                <a:gd name="connsiteY5" fmla="*/ 12013 h 65056"/>
                <a:gd name="connsiteX6" fmla="*/ -2224 w 12194"/>
                <a:gd name="connsiteY6" fmla="*/ 10203 h 65056"/>
                <a:gd name="connsiteX7" fmla="*/ 6734 w 12194"/>
                <a:gd name="connsiteY7" fmla="*/ 64876 h 65056"/>
                <a:gd name="connsiteX8" fmla="*/ -2791 w 12194"/>
                <a:gd name="connsiteY8" fmla="*/ 64876 h 65056"/>
                <a:gd name="connsiteX9" fmla="*/ -2791 w 12194"/>
                <a:gd name="connsiteY9" fmla="*/ 19251 h 65056"/>
                <a:gd name="connsiteX10" fmla="*/ 6734 w 12194"/>
                <a:gd name="connsiteY10" fmla="*/ 19251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4" h="65056">
                  <a:moveTo>
                    <a:pt x="-2224" y="10203"/>
                  </a:moveTo>
                  <a:cubicBezTo>
                    <a:pt x="-3363" y="9088"/>
                    <a:pt x="-4033" y="7536"/>
                    <a:pt x="-4033" y="5917"/>
                  </a:cubicBezTo>
                  <a:cubicBezTo>
                    <a:pt x="-3935" y="2573"/>
                    <a:pt x="-1270" y="-132"/>
                    <a:pt x="2065" y="-180"/>
                  </a:cubicBezTo>
                  <a:cubicBezTo>
                    <a:pt x="3683" y="-198"/>
                    <a:pt x="5208" y="459"/>
                    <a:pt x="6353" y="1630"/>
                  </a:cubicBezTo>
                  <a:cubicBezTo>
                    <a:pt x="7492" y="2754"/>
                    <a:pt x="8162" y="4297"/>
                    <a:pt x="8162" y="5917"/>
                  </a:cubicBezTo>
                  <a:cubicBezTo>
                    <a:pt x="8064" y="9260"/>
                    <a:pt x="5399" y="11965"/>
                    <a:pt x="2065" y="12013"/>
                  </a:cubicBezTo>
                  <a:cubicBezTo>
                    <a:pt x="446" y="12022"/>
                    <a:pt x="-1079" y="11365"/>
                    <a:pt x="-2224" y="10203"/>
                  </a:cubicBezTo>
                  <a:close/>
                  <a:moveTo>
                    <a:pt x="6734" y="64876"/>
                  </a:moveTo>
                  <a:lnTo>
                    <a:pt x="-2791" y="64876"/>
                  </a:lnTo>
                  <a:lnTo>
                    <a:pt x="-2791" y="19251"/>
                  </a:lnTo>
                  <a:lnTo>
                    <a:pt x="6734" y="19251"/>
                  </a:lnTo>
                  <a:close/>
                </a:path>
              </a:pathLst>
            </a:custGeom>
            <a:solidFill>
              <a:srgbClr val="6D6E71"/>
            </a:solidFill>
            <a:ln w="9525" cap="flat">
              <a:noFill/>
              <a:prstDash val="solid"/>
              <a:miter/>
            </a:ln>
          </p:spPr>
          <p:txBody>
            <a:bodyPr rtlCol="0" anchor="ctr"/>
            <a:lstStyle/>
            <a:p>
              <a:endParaRPr lang="en-US"/>
            </a:p>
          </p:txBody>
        </p:sp>
        <p:sp>
          <p:nvSpPr>
            <p:cNvPr id="330" name="Freeform: Shape 329">
              <a:extLst>
                <a:ext uri="{FF2B5EF4-FFF2-40B4-BE49-F238E27FC236}">
                  <a16:creationId xmlns:a16="http://schemas.microsoft.com/office/drawing/2014/main" id="{2F5361D8-0E4D-4596-99C3-4EF9B72C3A84}"/>
                </a:ext>
              </a:extLst>
            </p:cNvPr>
            <p:cNvSpPr/>
            <p:nvPr/>
          </p:nvSpPr>
          <p:spPr>
            <a:xfrm>
              <a:off x="13759528" y="1756683"/>
              <a:ext cx="48006" cy="46946"/>
            </a:xfrm>
            <a:custGeom>
              <a:avLst/>
              <a:gdLst>
                <a:gd name="connsiteX0" fmla="*/ 37116 w 48006"/>
                <a:gd name="connsiteY0" fmla="*/ 40015 h 46946"/>
                <a:gd name="connsiteX1" fmla="*/ 2825 w 48006"/>
                <a:gd name="connsiteY1" fmla="*/ 40015 h 46946"/>
                <a:gd name="connsiteX2" fmla="*/ 2825 w 48006"/>
                <a:gd name="connsiteY2" fmla="*/ 6678 h 46946"/>
                <a:gd name="connsiteX3" fmla="*/ 37116 w 48006"/>
                <a:gd name="connsiteY3" fmla="*/ 6678 h 46946"/>
                <a:gd name="connsiteX4" fmla="*/ 37116 w 48006"/>
                <a:gd name="connsiteY4" fmla="*/ 40015 h 46946"/>
                <a:gd name="connsiteX5" fmla="*/ 9587 w 48006"/>
                <a:gd name="connsiteY5" fmla="*/ 34110 h 46946"/>
                <a:gd name="connsiteX6" fmla="*/ 19973 w 48006"/>
                <a:gd name="connsiteY6" fmla="*/ 38206 h 46946"/>
                <a:gd name="connsiteX7" fmla="*/ 30260 w 48006"/>
                <a:gd name="connsiteY7" fmla="*/ 34110 h 46946"/>
                <a:gd name="connsiteX8" fmla="*/ 34353 w 48006"/>
                <a:gd name="connsiteY8" fmla="*/ 23347 h 46946"/>
                <a:gd name="connsiteX9" fmla="*/ 30260 w 48006"/>
                <a:gd name="connsiteY9" fmla="*/ 12584 h 46946"/>
                <a:gd name="connsiteX10" fmla="*/ 19973 w 48006"/>
                <a:gd name="connsiteY10" fmla="*/ 8393 h 46946"/>
                <a:gd name="connsiteX11" fmla="*/ 9587 w 48006"/>
                <a:gd name="connsiteY11" fmla="*/ 12584 h 46946"/>
                <a:gd name="connsiteX12" fmla="*/ 5495 w 48006"/>
                <a:gd name="connsiteY12" fmla="*/ 23347 h 46946"/>
                <a:gd name="connsiteX13" fmla="*/ 9587 w 48006"/>
                <a:gd name="connsiteY13"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006" h="46946">
                  <a:moveTo>
                    <a:pt x="37116" y="40015"/>
                  </a:moveTo>
                  <a:cubicBezTo>
                    <a:pt x="27498" y="49017"/>
                    <a:pt x="12448" y="49017"/>
                    <a:pt x="2825" y="40015"/>
                  </a:cubicBezTo>
                  <a:cubicBezTo>
                    <a:pt x="-6319" y="30776"/>
                    <a:pt x="-6319" y="15917"/>
                    <a:pt x="2825" y="6678"/>
                  </a:cubicBezTo>
                  <a:cubicBezTo>
                    <a:pt x="12448" y="-2466"/>
                    <a:pt x="27498" y="-2466"/>
                    <a:pt x="37116" y="6678"/>
                  </a:cubicBezTo>
                  <a:cubicBezTo>
                    <a:pt x="46259" y="15917"/>
                    <a:pt x="46259" y="30776"/>
                    <a:pt x="37116" y="40015"/>
                  </a:cubicBezTo>
                  <a:close/>
                  <a:moveTo>
                    <a:pt x="9587" y="34110"/>
                  </a:moveTo>
                  <a:cubicBezTo>
                    <a:pt x="12350" y="36853"/>
                    <a:pt x="16066" y="38339"/>
                    <a:pt x="19973" y="38206"/>
                  </a:cubicBezTo>
                  <a:cubicBezTo>
                    <a:pt x="23782" y="38339"/>
                    <a:pt x="27591" y="36853"/>
                    <a:pt x="30260" y="34110"/>
                  </a:cubicBezTo>
                  <a:cubicBezTo>
                    <a:pt x="33018" y="31224"/>
                    <a:pt x="34544" y="27338"/>
                    <a:pt x="34353" y="23347"/>
                  </a:cubicBezTo>
                  <a:cubicBezTo>
                    <a:pt x="34544" y="19346"/>
                    <a:pt x="33018" y="15441"/>
                    <a:pt x="30260" y="12584"/>
                  </a:cubicBezTo>
                  <a:cubicBezTo>
                    <a:pt x="27591" y="9812"/>
                    <a:pt x="23875" y="8288"/>
                    <a:pt x="19973" y="8393"/>
                  </a:cubicBezTo>
                  <a:cubicBezTo>
                    <a:pt x="16066" y="8297"/>
                    <a:pt x="12350" y="9812"/>
                    <a:pt x="9587" y="12584"/>
                  </a:cubicBezTo>
                  <a:cubicBezTo>
                    <a:pt x="6825" y="15470"/>
                    <a:pt x="5304" y="19356"/>
                    <a:pt x="5495" y="23347"/>
                  </a:cubicBezTo>
                  <a:cubicBezTo>
                    <a:pt x="5397" y="27338"/>
                    <a:pt x="6825" y="31205"/>
                    <a:pt x="9587" y="34110"/>
                  </a:cubicBezTo>
                  <a:close/>
                </a:path>
              </a:pathLst>
            </a:custGeom>
            <a:solidFill>
              <a:srgbClr val="6D6E71"/>
            </a:solidFill>
            <a:ln w="9525" cap="flat">
              <a:noFill/>
              <a:prstDash val="solid"/>
              <a:miter/>
            </a:ln>
          </p:spPr>
          <p:txBody>
            <a:bodyPr rtlCol="0" anchor="ctr"/>
            <a:lstStyle/>
            <a:p>
              <a:endParaRPr lang="en-US"/>
            </a:p>
          </p:txBody>
        </p:sp>
        <p:sp>
          <p:nvSpPr>
            <p:cNvPr id="331" name="Freeform: Shape 330">
              <a:extLst>
                <a:ext uri="{FF2B5EF4-FFF2-40B4-BE49-F238E27FC236}">
                  <a16:creationId xmlns:a16="http://schemas.microsoft.com/office/drawing/2014/main" id="{8FA8D787-F00B-434A-92F6-3733E9AFFBE6}"/>
                </a:ext>
              </a:extLst>
            </p:cNvPr>
            <p:cNvSpPr/>
            <p:nvPr/>
          </p:nvSpPr>
          <p:spPr>
            <a:xfrm>
              <a:off x="13818489" y="1756669"/>
              <a:ext cx="41959" cy="46305"/>
            </a:xfrm>
            <a:custGeom>
              <a:avLst/>
              <a:gdLst>
                <a:gd name="connsiteX0" fmla="*/ 5492 w 41959"/>
                <a:gd name="connsiteY0" fmla="*/ 21456 h 46305"/>
                <a:gd name="connsiteX1" fmla="*/ 5492 w 41959"/>
                <a:gd name="connsiteY1" fmla="*/ 46126 h 46305"/>
                <a:gd name="connsiteX2" fmla="*/ -4033 w 41959"/>
                <a:gd name="connsiteY2" fmla="*/ 46126 h 46305"/>
                <a:gd name="connsiteX3" fmla="*/ -4033 w 41959"/>
                <a:gd name="connsiteY3" fmla="*/ 501 h 46305"/>
                <a:gd name="connsiteX4" fmla="*/ 5492 w 41959"/>
                <a:gd name="connsiteY4" fmla="*/ 501 h 46305"/>
                <a:gd name="connsiteX5" fmla="*/ 5492 w 41959"/>
                <a:gd name="connsiteY5" fmla="*/ 8883 h 46305"/>
                <a:gd name="connsiteX6" fmla="*/ 20635 w 41959"/>
                <a:gd name="connsiteY6" fmla="*/ -166 h 46305"/>
                <a:gd name="connsiteX7" fmla="*/ 33114 w 41959"/>
                <a:gd name="connsiteY7" fmla="*/ 4597 h 46305"/>
                <a:gd name="connsiteX8" fmla="*/ 37876 w 41959"/>
                <a:gd name="connsiteY8" fmla="*/ 18218 h 46305"/>
                <a:gd name="connsiteX9" fmla="*/ 37876 w 41959"/>
                <a:gd name="connsiteY9" fmla="*/ 46126 h 46305"/>
                <a:gd name="connsiteX10" fmla="*/ 28351 w 41959"/>
                <a:gd name="connsiteY10" fmla="*/ 46126 h 46305"/>
                <a:gd name="connsiteX11" fmla="*/ 28351 w 41959"/>
                <a:gd name="connsiteY11" fmla="*/ 21075 h 46305"/>
                <a:gd name="connsiteX12" fmla="*/ 17873 w 41959"/>
                <a:gd name="connsiteY12" fmla="*/ 8502 h 46305"/>
                <a:gd name="connsiteX13" fmla="*/ 5585 w 41959"/>
                <a:gd name="connsiteY13" fmla="*/ 19970 h 46305"/>
                <a:gd name="connsiteX14" fmla="*/ 5585 w 41959"/>
                <a:gd name="connsiteY14" fmla="*/ 21456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59" h="46305">
                  <a:moveTo>
                    <a:pt x="5492" y="21456"/>
                  </a:moveTo>
                  <a:lnTo>
                    <a:pt x="5492" y="46126"/>
                  </a:lnTo>
                  <a:lnTo>
                    <a:pt x="-4033" y="46126"/>
                  </a:lnTo>
                  <a:lnTo>
                    <a:pt x="-4033" y="501"/>
                  </a:lnTo>
                  <a:lnTo>
                    <a:pt x="5492" y="501"/>
                  </a:lnTo>
                  <a:lnTo>
                    <a:pt x="5492" y="8883"/>
                  </a:lnTo>
                  <a:cubicBezTo>
                    <a:pt x="8446" y="3301"/>
                    <a:pt x="14352" y="-175"/>
                    <a:pt x="20635" y="-166"/>
                  </a:cubicBezTo>
                  <a:cubicBezTo>
                    <a:pt x="25305" y="-356"/>
                    <a:pt x="29779" y="1368"/>
                    <a:pt x="33114" y="4597"/>
                  </a:cubicBezTo>
                  <a:cubicBezTo>
                    <a:pt x="36448" y="8302"/>
                    <a:pt x="38258" y="13217"/>
                    <a:pt x="37876" y="18218"/>
                  </a:cubicBezTo>
                  <a:lnTo>
                    <a:pt x="37876" y="46126"/>
                  </a:lnTo>
                  <a:lnTo>
                    <a:pt x="28351" y="46126"/>
                  </a:lnTo>
                  <a:lnTo>
                    <a:pt x="28351" y="21075"/>
                  </a:lnTo>
                  <a:cubicBezTo>
                    <a:pt x="28351" y="12693"/>
                    <a:pt x="24826" y="8502"/>
                    <a:pt x="17873" y="8502"/>
                  </a:cubicBezTo>
                  <a:cubicBezTo>
                    <a:pt x="11301" y="8264"/>
                    <a:pt x="5776" y="13398"/>
                    <a:pt x="5585" y="19970"/>
                  </a:cubicBezTo>
                  <a:cubicBezTo>
                    <a:pt x="5492" y="20466"/>
                    <a:pt x="5585" y="20961"/>
                    <a:pt x="5585" y="21456"/>
                  </a:cubicBezTo>
                  <a:close/>
                </a:path>
              </a:pathLst>
            </a:custGeom>
            <a:solidFill>
              <a:srgbClr val="6D6E71"/>
            </a:solidFill>
            <a:ln w="9525" cap="flat">
              <a:noFill/>
              <a:prstDash val="solid"/>
              <a:miter/>
            </a:ln>
          </p:spPr>
          <p:txBody>
            <a:bodyPr rtlCol="0" anchor="ctr"/>
            <a:lstStyle/>
            <a:p>
              <a:endParaRPr lang="en-US"/>
            </a:p>
          </p:txBody>
        </p:sp>
        <p:sp>
          <p:nvSpPr>
            <p:cNvPr id="332" name="Freeform: Shape 331">
              <a:extLst>
                <a:ext uri="{FF2B5EF4-FFF2-40B4-BE49-F238E27FC236}">
                  <a16:creationId xmlns:a16="http://schemas.microsoft.com/office/drawing/2014/main" id="{BB472C7E-B53F-41E2-A9B7-85970063F489}"/>
                </a:ext>
              </a:extLst>
            </p:cNvPr>
            <p:cNvSpPr/>
            <p:nvPr/>
          </p:nvSpPr>
          <p:spPr>
            <a:xfrm>
              <a:off x="13897354" y="1739443"/>
              <a:ext cx="41944" cy="63531"/>
            </a:xfrm>
            <a:custGeom>
              <a:avLst/>
              <a:gdLst>
                <a:gd name="connsiteX0" fmla="*/ 5492 w 41944"/>
                <a:gd name="connsiteY0" fmla="*/ 38682 h 63531"/>
                <a:gd name="connsiteX1" fmla="*/ 5492 w 41944"/>
                <a:gd name="connsiteY1" fmla="*/ 63352 h 63531"/>
                <a:gd name="connsiteX2" fmla="*/ -4033 w 41944"/>
                <a:gd name="connsiteY2" fmla="*/ 63352 h 63531"/>
                <a:gd name="connsiteX3" fmla="*/ -4033 w 41944"/>
                <a:gd name="connsiteY3" fmla="*/ -180 h 63531"/>
                <a:gd name="connsiteX4" fmla="*/ 5492 w 41944"/>
                <a:gd name="connsiteY4" fmla="*/ -180 h 63531"/>
                <a:gd name="connsiteX5" fmla="*/ 5492 w 41944"/>
                <a:gd name="connsiteY5" fmla="*/ 26109 h 63531"/>
                <a:gd name="connsiteX6" fmla="*/ 11687 w 41944"/>
                <a:gd name="connsiteY6" fmla="*/ 19441 h 63531"/>
                <a:gd name="connsiteX7" fmla="*/ 20640 w 41944"/>
                <a:gd name="connsiteY7" fmla="*/ 17060 h 63531"/>
                <a:gd name="connsiteX8" fmla="*/ 33118 w 41944"/>
                <a:gd name="connsiteY8" fmla="*/ 21823 h 63531"/>
                <a:gd name="connsiteX9" fmla="*/ 37881 w 41944"/>
                <a:gd name="connsiteY9" fmla="*/ 35444 h 63531"/>
                <a:gd name="connsiteX10" fmla="*/ 37881 w 41944"/>
                <a:gd name="connsiteY10" fmla="*/ 63352 h 63531"/>
                <a:gd name="connsiteX11" fmla="*/ 28356 w 41944"/>
                <a:gd name="connsiteY11" fmla="*/ 63352 h 63531"/>
                <a:gd name="connsiteX12" fmla="*/ 28356 w 41944"/>
                <a:gd name="connsiteY12" fmla="*/ 38301 h 63531"/>
                <a:gd name="connsiteX13" fmla="*/ 17877 w 41944"/>
                <a:gd name="connsiteY13" fmla="*/ 25728 h 63531"/>
                <a:gd name="connsiteX14" fmla="*/ 5590 w 41944"/>
                <a:gd name="connsiteY14" fmla="*/ 37196 h 63531"/>
                <a:gd name="connsiteX15" fmla="*/ 5590 w 41944"/>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4" h="63531">
                  <a:moveTo>
                    <a:pt x="5492" y="38682"/>
                  </a:moveTo>
                  <a:lnTo>
                    <a:pt x="5492" y="63352"/>
                  </a:lnTo>
                  <a:lnTo>
                    <a:pt x="-4033" y="63352"/>
                  </a:lnTo>
                  <a:lnTo>
                    <a:pt x="-4033" y="-180"/>
                  </a:lnTo>
                  <a:lnTo>
                    <a:pt x="5492" y="-180"/>
                  </a:lnTo>
                  <a:lnTo>
                    <a:pt x="5492" y="26109"/>
                  </a:lnTo>
                  <a:cubicBezTo>
                    <a:pt x="6827" y="23299"/>
                    <a:pt x="9018" y="20966"/>
                    <a:pt x="11687" y="19441"/>
                  </a:cubicBezTo>
                  <a:cubicBezTo>
                    <a:pt x="14352" y="17841"/>
                    <a:pt x="17496" y="17022"/>
                    <a:pt x="20640" y="17060"/>
                  </a:cubicBezTo>
                  <a:cubicBezTo>
                    <a:pt x="25305" y="16870"/>
                    <a:pt x="29784" y="18594"/>
                    <a:pt x="33118" y="21823"/>
                  </a:cubicBezTo>
                  <a:cubicBezTo>
                    <a:pt x="36448" y="25528"/>
                    <a:pt x="38165" y="30443"/>
                    <a:pt x="37881" y="35444"/>
                  </a:cubicBezTo>
                  <a:lnTo>
                    <a:pt x="37881" y="63352"/>
                  </a:lnTo>
                  <a:lnTo>
                    <a:pt x="28356" y="63352"/>
                  </a:lnTo>
                  <a:lnTo>
                    <a:pt x="28356" y="38301"/>
                  </a:lnTo>
                  <a:cubicBezTo>
                    <a:pt x="28356" y="29919"/>
                    <a:pt x="24831" y="25728"/>
                    <a:pt x="17877" y="25728"/>
                  </a:cubicBezTo>
                  <a:cubicBezTo>
                    <a:pt x="11306" y="25490"/>
                    <a:pt x="5781" y="30624"/>
                    <a:pt x="5590" y="37196"/>
                  </a:cubicBezTo>
                  <a:cubicBezTo>
                    <a:pt x="5492" y="37692"/>
                    <a:pt x="5590" y="38187"/>
                    <a:pt x="5590" y="38682"/>
                  </a:cubicBezTo>
                  <a:close/>
                </a:path>
              </a:pathLst>
            </a:custGeom>
            <a:solidFill>
              <a:srgbClr val="6D6E71"/>
            </a:solidFill>
            <a:ln w="9525" cap="flat">
              <a:noFill/>
              <a:prstDash val="solid"/>
              <a:miter/>
            </a:ln>
          </p:spPr>
          <p:txBody>
            <a:bodyPr rtlCol="0" anchor="ctr"/>
            <a:lstStyle/>
            <a:p>
              <a:endParaRPr lang="en-US"/>
            </a:p>
          </p:txBody>
        </p:sp>
        <p:sp>
          <p:nvSpPr>
            <p:cNvPr id="333" name="Freeform: Shape 332">
              <a:extLst>
                <a:ext uri="{FF2B5EF4-FFF2-40B4-BE49-F238E27FC236}">
                  <a16:creationId xmlns:a16="http://schemas.microsoft.com/office/drawing/2014/main" id="{F9486D70-8953-466C-B2D4-90E63AE9EDB8}"/>
                </a:ext>
              </a:extLst>
            </p:cNvPr>
            <p:cNvSpPr/>
            <p:nvPr/>
          </p:nvSpPr>
          <p:spPr>
            <a:xfrm>
              <a:off x="13949156" y="1756661"/>
              <a:ext cx="40642" cy="47000"/>
            </a:xfrm>
            <a:custGeom>
              <a:avLst/>
              <a:gdLst>
                <a:gd name="connsiteX0" fmla="*/ 36369 w 40642"/>
                <a:gd name="connsiteY0" fmla="*/ 46133 h 47000"/>
                <a:gd name="connsiteX1" fmla="*/ 27606 w 40642"/>
                <a:gd name="connsiteY1" fmla="*/ 46133 h 47000"/>
                <a:gd name="connsiteX2" fmla="*/ 27606 w 40642"/>
                <a:gd name="connsiteY2" fmla="*/ 40037 h 47000"/>
                <a:gd name="connsiteX3" fmla="*/ 12458 w 40642"/>
                <a:gd name="connsiteY3" fmla="*/ 46800 h 47000"/>
                <a:gd name="connsiteX4" fmla="*/ 650 w 40642"/>
                <a:gd name="connsiteY4" fmla="*/ 42799 h 47000"/>
                <a:gd name="connsiteX5" fmla="*/ -4020 w 40642"/>
                <a:gd name="connsiteY5" fmla="*/ 32036 h 47000"/>
                <a:gd name="connsiteX6" fmla="*/ 933 w 40642"/>
                <a:gd name="connsiteY6" fmla="*/ 21940 h 47000"/>
                <a:gd name="connsiteX7" fmla="*/ 14463 w 40642"/>
                <a:gd name="connsiteY7" fmla="*/ 18606 h 47000"/>
                <a:gd name="connsiteX8" fmla="*/ 26844 w 40642"/>
                <a:gd name="connsiteY8" fmla="*/ 18606 h 47000"/>
                <a:gd name="connsiteX9" fmla="*/ 26844 w 40642"/>
                <a:gd name="connsiteY9" fmla="*/ 16891 h 47000"/>
                <a:gd name="connsiteX10" fmla="*/ 16746 w 40642"/>
                <a:gd name="connsiteY10" fmla="*/ 7843 h 47000"/>
                <a:gd name="connsiteX11" fmla="*/ 3505 w 40642"/>
                <a:gd name="connsiteY11" fmla="*/ 12415 h 47000"/>
                <a:gd name="connsiteX12" fmla="*/ -778 w 40642"/>
                <a:gd name="connsiteY12" fmla="*/ 6414 h 47000"/>
                <a:gd name="connsiteX13" fmla="*/ 18272 w 40642"/>
                <a:gd name="connsiteY13" fmla="*/ -158 h 47000"/>
                <a:gd name="connsiteX14" fmla="*/ 31508 w 40642"/>
                <a:gd name="connsiteY14" fmla="*/ 3938 h 47000"/>
                <a:gd name="connsiteX15" fmla="*/ 36559 w 40642"/>
                <a:gd name="connsiteY15" fmla="*/ 16701 h 47000"/>
                <a:gd name="connsiteX16" fmla="*/ 26844 w 40642"/>
                <a:gd name="connsiteY16" fmla="*/ 29179 h 47000"/>
                <a:gd name="connsiteX17" fmla="*/ 26844 w 40642"/>
                <a:gd name="connsiteY17" fmla="*/ 25274 h 47000"/>
                <a:gd name="connsiteX18" fmla="*/ 16081 w 40642"/>
                <a:gd name="connsiteY18" fmla="*/ 25274 h 47000"/>
                <a:gd name="connsiteX19" fmla="*/ 5696 w 40642"/>
                <a:gd name="connsiteY19" fmla="*/ 31846 h 47000"/>
                <a:gd name="connsiteX20" fmla="*/ 8268 w 40642"/>
                <a:gd name="connsiteY20" fmla="*/ 36894 h 47000"/>
                <a:gd name="connsiteX21" fmla="*/ 15412 w 40642"/>
                <a:gd name="connsiteY21" fmla="*/ 38704 h 47000"/>
                <a:gd name="connsiteX22" fmla="*/ 23416 w 40642"/>
                <a:gd name="connsiteY22" fmla="*/ 36132 h 47000"/>
                <a:gd name="connsiteX23" fmla="*/ 26746 w 40642"/>
                <a:gd name="connsiteY23" fmla="*/ 29179 h 4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2" h="47000">
                  <a:moveTo>
                    <a:pt x="36369" y="46133"/>
                  </a:moveTo>
                  <a:lnTo>
                    <a:pt x="27606" y="46133"/>
                  </a:lnTo>
                  <a:lnTo>
                    <a:pt x="27606" y="40037"/>
                  </a:lnTo>
                  <a:cubicBezTo>
                    <a:pt x="23890" y="44571"/>
                    <a:pt x="18272" y="47076"/>
                    <a:pt x="12458" y="46800"/>
                  </a:cubicBezTo>
                  <a:cubicBezTo>
                    <a:pt x="8175" y="46962"/>
                    <a:pt x="3984" y="45533"/>
                    <a:pt x="650" y="42799"/>
                  </a:cubicBezTo>
                  <a:cubicBezTo>
                    <a:pt x="-2397" y="40094"/>
                    <a:pt x="-4113" y="36141"/>
                    <a:pt x="-4020" y="32036"/>
                  </a:cubicBezTo>
                  <a:cubicBezTo>
                    <a:pt x="-4210" y="28045"/>
                    <a:pt x="-2304" y="24226"/>
                    <a:pt x="933" y="21940"/>
                  </a:cubicBezTo>
                  <a:cubicBezTo>
                    <a:pt x="5031" y="19530"/>
                    <a:pt x="9700" y="18368"/>
                    <a:pt x="14463" y="18606"/>
                  </a:cubicBezTo>
                  <a:lnTo>
                    <a:pt x="26844" y="18606"/>
                  </a:lnTo>
                  <a:lnTo>
                    <a:pt x="26844" y="16891"/>
                  </a:lnTo>
                  <a:cubicBezTo>
                    <a:pt x="26844" y="10891"/>
                    <a:pt x="23509" y="7843"/>
                    <a:pt x="16746" y="7843"/>
                  </a:cubicBezTo>
                  <a:cubicBezTo>
                    <a:pt x="11984" y="8024"/>
                    <a:pt x="7412" y="9614"/>
                    <a:pt x="3505" y="12415"/>
                  </a:cubicBezTo>
                  <a:lnTo>
                    <a:pt x="-778" y="6414"/>
                  </a:lnTo>
                  <a:cubicBezTo>
                    <a:pt x="4650" y="2090"/>
                    <a:pt x="11319" y="-235"/>
                    <a:pt x="18272" y="-158"/>
                  </a:cubicBezTo>
                  <a:cubicBezTo>
                    <a:pt x="23034" y="-377"/>
                    <a:pt x="27699" y="1071"/>
                    <a:pt x="31508" y="3938"/>
                  </a:cubicBezTo>
                  <a:cubicBezTo>
                    <a:pt x="35131" y="7166"/>
                    <a:pt x="36941" y="11891"/>
                    <a:pt x="36559" y="16701"/>
                  </a:cubicBezTo>
                  <a:close/>
                  <a:moveTo>
                    <a:pt x="26844" y="29179"/>
                  </a:moveTo>
                  <a:lnTo>
                    <a:pt x="26844" y="25274"/>
                  </a:lnTo>
                  <a:lnTo>
                    <a:pt x="16081" y="25274"/>
                  </a:lnTo>
                  <a:cubicBezTo>
                    <a:pt x="9128" y="25274"/>
                    <a:pt x="5696" y="27464"/>
                    <a:pt x="5696" y="31846"/>
                  </a:cubicBezTo>
                  <a:cubicBezTo>
                    <a:pt x="5603" y="33865"/>
                    <a:pt x="6556" y="35789"/>
                    <a:pt x="8268" y="36894"/>
                  </a:cubicBezTo>
                  <a:cubicBezTo>
                    <a:pt x="10365" y="38227"/>
                    <a:pt x="12937" y="38866"/>
                    <a:pt x="15412" y="38704"/>
                  </a:cubicBezTo>
                  <a:cubicBezTo>
                    <a:pt x="18272" y="38761"/>
                    <a:pt x="21128" y="37856"/>
                    <a:pt x="23416" y="36132"/>
                  </a:cubicBezTo>
                  <a:cubicBezTo>
                    <a:pt x="25606" y="34503"/>
                    <a:pt x="26844" y="31903"/>
                    <a:pt x="26746" y="29179"/>
                  </a:cubicBezTo>
                  <a:close/>
                </a:path>
              </a:pathLst>
            </a:custGeom>
            <a:solidFill>
              <a:srgbClr val="6D6E71"/>
            </a:solidFill>
            <a:ln w="9525" cap="flat">
              <a:noFill/>
              <a:prstDash val="solid"/>
              <a:miter/>
            </a:ln>
          </p:spPr>
          <p:txBody>
            <a:bodyPr rtlCol="0" anchor="ctr"/>
            <a:lstStyle/>
            <a:p>
              <a:endParaRPr lang="en-US"/>
            </a:p>
          </p:txBody>
        </p:sp>
        <p:sp>
          <p:nvSpPr>
            <p:cNvPr id="334" name="Freeform: Shape 333">
              <a:extLst>
                <a:ext uri="{FF2B5EF4-FFF2-40B4-BE49-F238E27FC236}">
                  <a16:creationId xmlns:a16="http://schemas.microsoft.com/office/drawing/2014/main" id="{5D4A44B5-FD0F-4487-B211-6CE1E6A29EEA}"/>
                </a:ext>
              </a:extLst>
            </p:cNvPr>
            <p:cNvSpPr/>
            <p:nvPr/>
          </p:nvSpPr>
          <p:spPr>
            <a:xfrm>
              <a:off x="13998799" y="1756849"/>
              <a:ext cx="36681" cy="46719"/>
            </a:xfrm>
            <a:custGeom>
              <a:avLst/>
              <a:gdLst>
                <a:gd name="connsiteX0" fmla="*/ 32635 w 36681"/>
                <a:gd name="connsiteY0" fmla="*/ 32230 h 46719"/>
                <a:gd name="connsiteX1" fmla="*/ 27872 w 36681"/>
                <a:gd name="connsiteY1" fmla="*/ 42612 h 46719"/>
                <a:gd name="connsiteX2" fmla="*/ 15775 w 36681"/>
                <a:gd name="connsiteY2" fmla="*/ 46517 h 46719"/>
                <a:gd name="connsiteX3" fmla="*/ 5492 w 36681"/>
                <a:gd name="connsiteY3" fmla="*/ 44708 h 46719"/>
                <a:gd name="connsiteX4" fmla="*/ -4033 w 36681"/>
                <a:gd name="connsiteY4" fmla="*/ 39659 h 46719"/>
                <a:gd name="connsiteX5" fmla="*/ 632 w 36681"/>
                <a:gd name="connsiteY5" fmla="*/ 32230 h 46719"/>
                <a:gd name="connsiteX6" fmla="*/ 16064 w 36681"/>
                <a:gd name="connsiteY6" fmla="*/ 38231 h 46719"/>
                <a:gd name="connsiteX7" fmla="*/ 21208 w 36681"/>
                <a:gd name="connsiteY7" fmla="*/ 36707 h 46719"/>
                <a:gd name="connsiteX8" fmla="*/ 23110 w 36681"/>
                <a:gd name="connsiteY8" fmla="*/ 32897 h 46719"/>
                <a:gd name="connsiteX9" fmla="*/ 13585 w 36681"/>
                <a:gd name="connsiteY9" fmla="*/ 26706 h 46719"/>
                <a:gd name="connsiteX10" fmla="*/ 12636 w 36681"/>
                <a:gd name="connsiteY10" fmla="*/ 26706 h 46719"/>
                <a:gd name="connsiteX11" fmla="*/ -1652 w 36681"/>
                <a:gd name="connsiteY11" fmla="*/ 13847 h 46719"/>
                <a:gd name="connsiteX12" fmla="*/ 3297 w 36681"/>
                <a:gd name="connsiteY12" fmla="*/ 3655 h 46719"/>
                <a:gd name="connsiteX13" fmla="*/ 16064 w 36681"/>
                <a:gd name="connsiteY13" fmla="*/ -155 h 46719"/>
                <a:gd name="connsiteX14" fmla="*/ 31016 w 36681"/>
                <a:gd name="connsiteY14" fmla="*/ 4512 h 46719"/>
                <a:gd name="connsiteX15" fmla="*/ 27398 w 36681"/>
                <a:gd name="connsiteY15" fmla="*/ 11561 h 46719"/>
                <a:gd name="connsiteX16" fmla="*/ 15301 w 36681"/>
                <a:gd name="connsiteY16" fmla="*/ 7941 h 46719"/>
                <a:gd name="connsiteX17" fmla="*/ 9776 w 36681"/>
                <a:gd name="connsiteY17" fmla="*/ 9179 h 46719"/>
                <a:gd name="connsiteX18" fmla="*/ 7585 w 36681"/>
                <a:gd name="connsiteY18" fmla="*/ 12894 h 46719"/>
                <a:gd name="connsiteX19" fmla="*/ 9873 w 36681"/>
                <a:gd name="connsiteY19" fmla="*/ 16133 h 46719"/>
                <a:gd name="connsiteX20" fmla="*/ 14157 w 36681"/>
                <a:gd name="connsiteY20" fmla="*/ 17561 h 46719"/>
                <a:gd name="connsiteX21" fmla="*/ 19110 w 36681"/>
                <a:gd name="connsiteY21" fmla="*/ 18990 h 46719"/>
                <a:gd name="connsiteX22" fmla="*/ 23300 w 36681"/>
                <a:gd name="connsiteY22" fmla="*/ 20514 h 46719"/>
                <a:gd name="connsiteX23" fmla="*/ 27589 w 36681"/>
                <a:gd name="connsiteY23" fmla="*/ 22895 h 46719"/>
                <a:gd name="connsiteX24" fmla="*/ 32635 w 36681"/>
                <a:gd name="connsiteY24" fmla="*/ 32230 h 4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1" h="46719">
                  <a:moveTo>
                    <a:pt x="32635" y="32230"/>
                  </a:moveTo>
                  <a:cubicBezTo>
                    <a:pt x="32825" y="36250"/>
                    <a:pt x="31016" y="40107"/>
                    <a:pt x="27872" y="42612"/>
                  </a:cubicBezTo>
                  <a:cubicBezTo>
                    <a:pt x="24445" y="45346"/>
                    <a:pt x="20156" y="46737"/>
                    <a:pt x="15775" y="46517"/>
                  </a:cubicBezTo>
                  <a:cubicBezTo>
                    <a:pt x="12255" y="46508"/>
                    <a:pt x="8822" y="45889"/>
                    <a:pt x="5492" y="44708"/>
                  </a:cubicBezTo>
                  <a:cubicBezTo>
                    <a:pt x="2060" y="43622"/>
                    <a:pt x="-1177" y="41917"/>
                    <a:pt x="-4033" y="39659"/>
                  </a:cubicBezTo>
                  <a:lnTo>
                    <a:pt x="632" y="32230"/>
                  </a:lnTo>
                  <a:cubicBezTo>
                    <a:pt x="5013" y="35859"/>
                    <a:pt x="10441" y="37964"/>
                    <a:pt x="16064" y="38231"/>
                  </a:cubicBezTo>
                  <a:cubicBezTo>
                    <a:pt x="17873" y="38355"/>
                    <a:pt x="19682" y="37812"/>
                    <a:pt x="21208" y="36707"/>
                  </a:cubicBezTo>
                  <a:cubicBezTo>
                    <a:pt x="22445" y="35821"/>
                    <a:pt x="23110" y="34402"/>
                    <a:pt x="23110" y="32897"/>
                  </a:cubicBezTo>
                  <a:cubicBezTo>
                    <a:pt x="23110" y="30611"/>
                    <a:pt x="20063" y="28610"/>
                    <a:pt x="13585" y="26706"/>
                  </a:cubicBezTo>
                  <a:lnTo>
                    <a:pt x="12636" y="26706"/>
                  </a:lnTo>
                  <a:cubicBezTo>
                    <a:pt x="3111" y="24162"/>
                    <a:pt x="-1652" y="19876"/>
                    <a:pt x="-1652" y="13847"/>
                  </a:cubicBezTo>
                  <a:cubicBezTo>
                    <a:pt x="-1749" y="9837"/>
                    <a:pt x="60" y="6017"/>
                    <a:pt x="3297" y="3655"/>
                  </a:cubicBezTo>
                  <a:cubicBezTo>
                    <a:pt x="7013" y="960"/>
                    <a:pt x="11492" y="-384"/>
                    <a:pt x="16064" y="-155"/>
                  </a:cubicBezTo>
                  <a:cubicBezTo>
                    <a:pt x="21398" y="-165"/>
                    <a:pt x="26635" y="1464"/>
                    <a:pt x="31016" y="4512"/>
                  </a:cubicBezTo>
                  <a:lnTo>
                    <a:pt x="27398" y="11561"/>
                  </a:lnTo>
                  <a:cubicBezTo>
                    <a:pt x="23779" y="9199"/>
                    <a:pt x="19589" y="7941"/>
                    <a:pt x="15301" y="7941"/>
                  </a:cubicBezTo>
                  <a:cubicBezTo>
                    <a:pt x="13394" y="7846"/>
                    <a:pt x="11492" y="8274"/>
                    <a:pt x="9776" y="9179"/>
                  </a:cubicBezTo>
                  <a:cubicBezTo>
                    <a:pt x="8348" y="9865"/>
                    <a:pt x="7492" y="11332"/>
                    <a:pt x="7585" y="12894"/>
                  </a:cubicBezTo>
                  <a:cubicBezTo>
                    <a:pt x="7585" y="14351"/>
                    <a:pt x="8539" y="15647"/>
                    <a:pt x="9873" y="16133"/>
                  </a:cubicBezTo>
                  <a:cubicBezTo>
                    <a:pt x="11203" y="16771"/>
                    <a:pt x="12729" y="17247"/>
                    <a:pt x="14157" y="17561"/>
                  </a:cubicBezTo>
                  <a:lnTo>
                    <a:pt x="19110" y="18990"/>
                  </a:lnTo>
                  <a:lnTo>
                    <a:pt x="23300" y="20514"/>
                  </a:lnTo>
                  <a:cubicBezTo>
                    <a:pt x="24826" y="21162"/>
                    <a:pt x="26254" y="21962"/>
                    <a:pt x="27589" y="22895"/>
                  </a:cubicBezTo>
                  <a:cubicBezTo>
                    <a:pt x="30826" y="24915"/>
                    <a:pt x="32732" y="28449"/>
                    <a:pt x="32635" y="32230"/>
                  </a:cubicBezTo>
                  <a:close/>
                </a:path>
              </a:pathLst>
            </a:custGeom>
            <a:solidFill>
              <a:srgbClr val="6D6E71"/>
            </a:solidFill>
            <a:ln w="9525" cap="flat">
              <a:noFill/>
              <a:prstDash val="solid"/>
              <a:miter/>
            </a:ln>
          </p:spPr>
          <p:txBody>
            <a:bodyPr rtlCol="0" anchor="ctr"/>
            <a:lstStyle/>
            <a:p>
              <a:endParaRPr lang="en-US"/>
            </a:p>
          </p:txBody>
        </p:sp>
        <p:sp>
          <p:nvSpPr>
            <p:cNvPr id="335" name="Freeform: Shape 334">
              <a:extLst>
                <a:ext uri="{FF2B5EF4-FFF2-40B4-BE49-F238E27FC236}">
                  <a16:creationId xmlns:a16="http://schemas.microsoft.com/office/drawing/2014/main" id="{85B4D4B8-2A06-490C-83F0-FF6A7A3F11AB}"/>
                </a:ext>
              </a:extLst>
            </p:cNvPr>
            <p:cNvSpPr/>
            <p:nvPr/>
          </p:nvSpPr>
          <p:spPr>
            <a:xfrm>
              <a:off x="14065660" y="1756849"/>
              <a:ext cx="36685" cy="46719"/>
            </a:xfrm>
            <a:custGeom>
              <a:avLst/>
              <a:gdLst>
                <a:gd name="connsiteX0" fmla="*/ 32639 w 36685"/>
                <a:gd name="connsiteY0" fmla="*/ 32230 h 46719"/>
                <a:gd name="connsiteX1" fmla="*/ 27877 w 36685"/>
                <a:gd name="connsiteY1" fmla="*/ 42612 h 46719"/>
                <a:gd name="connsiteX2" fmla="*/ 15780 w 36685"/>
                <a:gd name="connsiteY2" fmla="*/ 46517 h 46719"/>
                <a:gd name="connsiteX3" fmla="*/ 5492 w 36685"/>
                <a:gd name="connsiteY3" fmla="*/ 44708 h 46719"/>
                <a:gd name="connsiteX4" fmla="*/ -4033 w 36685"/>
                <a:gd name="connsiteY4" fmla="*/ 39659 h 46719"/>
                <a:gd name="connsiteX5" fmla="*/ 637 w 36685"/>
                <a:gd name="connsiteY5" fmla="*/ 32230 h 46719"/>
                <a:gd name="connsiteX6" fmla="*/ 16068 w 36685"/>
                <a:gd name="connsiteY6" fmla="*/ 38231 h 46719"/>
                <a:gd name="connsiteX7" fmla="*/ 21212 w 36685"/>
                <a:gd name="connsiteY7" fmla="*/ 36707 h 46719"/>
                <a:gd name="connsiteX8" fmla="*/ 23114 w 36685"/>
                <a:gd name="connsiteY8" fmla="*/ 32897 h 46719"/>
                <a:gd name="connsiteX9" fmla="*/ 13589 w 36685"/>
                <a:gd name="connsiteY9" fmla="*/ 26706 h 46719"/>
                <a:gd name="connsiteX10" fmla="*/ 12543 w 36685"/>
                <a:gd name="connsiteY10" fmla="*/ 26706 h 46719"/>
                <a:gd name="connsiteX11" fmla="*/ -1652 w 36685"/>
                <a:gd name="connsiteY11" fmla="*/ 13847 h 46719"/>
                <a:gd name="connsiteX12" fmla="*/ 3302 w 36685"/>
                <a:gd name="connsiteY12" fmla="*/ 3655 h 46719"/>
                <a:gd name="connsiteX13" fmla="*/ 16068 w 36685"/>
                <a:gd name="connsiteY13" fmla="*/ -155 h 46719"/>
                <a:gd name="connsiteX14" fmla="*/ 31021 w 36685"/>
                <a:gd name="connsiteY14" fmla="*/ 4512 h 46719"/>
                <a:gd name="connsiteX15" fmla="*/ 27402 w 36685"/>
                <a:gd name="connsiteY15" fmla="*/ 11561 h 46719"/>
                <a:gd name="connsiteX16" fmla="*/ 15306 w 36685"/>
                <a:gd name="connsiteY16" fmla="*/ 7941 h 46719"/>
                <a:gd name="connsiteX17" fmla="*/ 9780 w 36685"/>
                <a:gd name="connsiteY17" fmla="*/ 9179 h 46719"/>
                <a:gd name="connsiteX18" fmla="*/ 7590 w 36685"/>
                <a:gd name="connsiteY18" fmla="*/ 12894 h 46719"/>
                <a:gd name="connsiteX19" fmla="*/ 9878 w 36685"/>
                <a:gd name="connsiteY19" fmla="*/ 16133 h 46719"/>
                <a:gd name="connsiteX20" fmla="*/ 14161 w 36685"/>
                <a:gd name="connsiteY20" fmla="*/ 17561 h 46719"/>
                <a:gd name="connsiteX21" fmla="*/ 19115 w 36685"/>
                <a:gd name="connsiteY21" fmla="*/ 18990 h 46719"/>
                <a:gd name="connsiteX22" fmla="*/ 23305 w 36685"/>
                <a:gd name="connsiteY22" fmla="*/ 20514 h 46719"/>
                <a:gd name="connsiteX23" fmla="*/ 27593 w 36685"/>
                <a:gd name="connsiteY23" fmla="*/ 22895 h 46719"/>
                <a:gd name="connsiteX24" fmla="*/ 32639 w 36685"/>
                <a:gd name="connsiteY24" fmla="*/ 32230 h 4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5" h="46719">
                  <a:moveTo>
                    <a:pt x="32639" y="32230"/>
                  </a:moveTo>
                  <a:cubicBezTo>
                    <a:pt x="32830" y="36250"/>
                    <a:pt x="31021" y="40107"/>
                    <a:pt x="27877" y="42612"/>
                  </a:cubicBezTo>
                  <a:cubicBezTo>
                    <a:pt x="24449" y="45346"/>
                    <a:pt x="20161" y="46737"/>
                    <a:pt x="15780" y="46517"/>
                  </a:cubicBezTo>
                  <a:cubicBezTo>
                    <a:pt x="12259" y="46508"/>
                    <a:pt x="8827" y="45889"/>
                    <a:pt x="5492" y="44708"/>
                  </a:cubicBezTo>
                  <a:cubicBezTo>
                    <a:pt x="2065" y="43622"/>
                    <a:pt x="-1173" y="41917"/>
                    <a:pt x="-4033" y="39659"/>
                  </a:cubicBezTo>
                  <a:lnTo>
                    <a:pt x="637" y="32230"/>
                  </a:lnTo>
                  <a:cubicBezTo>
                    <a:pt x="5018" y="35859"/>
                    <a:pt x="10445" y="37964"/>
                    <a:pt x="16068" y="38231"/>
                  </a:cubicBezTo>
                  <a:cubicBezTo>
                    <a:pt x="17877" y="38355"/>
                    <a:pt x="19687" y="37812"/>
                    <a:pt x="21212" y="36707"/>
                  </a:cubicBezTo>
                  <a:cubicBezTo>
                    <a:pt x="22449" y="35821"/>
                    <a:pt x="23114" y="34402"/>
                    <a:pt x="23114" y="32897"/>
                  </a:cubicBezTo>
                  <a:cubicBezTo>
                    <a:pt x="23114" y="30611"/>
                    <a:pt x="20068" y="28610"/>
                    <a:pt x="13589" y="26706"/>
                  </a:cubicBezTo>
                  <a:lnTo>
                    <a:pt x="12543" y="26706"/>
                  </a:lnTo>
                  <a:cubicBezTo>
                    <a:pt x="3018" y="24134"/>
                    <a:pt x="-1652" y="19848"/>
                    <a:pt x="-1652" y="13847"/>
                  </a:cubicBezTo>
                  <a:cubicBezTo>
                    <a:pt x="-1745" y="9837"/>
                    <a:pt x="65" y="6017"/>
                    <a:pt x="3302" y="3655"/>
                  </a:cubicBezTo>
                  <a:cubicBezTo>
                    <a:pt x="7018" y="960"/>
                    <a:pt x="11496" y="-384"/>
                    <a:pt x="16068" y="-155"/>
                  </a:cubicBezTo>
                  <a:cubicBezTo>
                    <a:pt x="21403" y="-165"/>
                    <a:pt x="26640" y="1464"/>
                    <a:pt x="31021" y="4512"/>
                  </a:cubicBezTo>
                  <a:lnTo>
                    <a:pt x="27402" y="11561"/>
                  </a:lnTo>
                  <a:cubicBezTo>
                    <a:pt x="23784" y="9199"/>
                    <a:pt x="19594" y="7941"/>
                    <a:pt x="15306" y="7941"/>
                  </a:cubicBezTo>
                  <a:cubicBezTo>
                    <a:pt x="13399" y="7846"/>
                    <a:pt x="11496" y="8274"/>
                    <a:pt x="9780" y="9179"/>
                  </a:cubicBezTo>
                  <a:cubicBezTo>
                    <a:pt x="8352" y="9865"/>
                    <a:pt x="7497" y="11332"/>
                    <a:pt x="7590" y="12894"/>
                  </a:cubicBezTo>
                  <a:cubicBezTo>
                    <a:pt x="7590" y="14351"/>
                    <a:pt x="8543" y="15647"/>
                    <a:pt x="9878" y="16133"/>
                  </a:cubicBezTo>
                  <a:cubicBezTo>
                    <a:pt x="11208" y="16771"/>
                    <a:pt x="12734" y="17247"/>
                    <a:pt x="14161" y="17561"/>
                  </a:cubicBezTo>
                  <a:lnTo>
                    <a:pt x="19115" y="18990"/>
                  </a:lnTo>
                  <a:lnTo>
                    <a:pt x="23305" y="20514"/>
                  </a:lnTo>
                  <a:cubicBezTo>
                    <a:pt x="24831" y="21162"/>
                    <a:pt x="26258" y="21962"/>
                    <a:pt x="27593" y="22895"/>
                  </a:cubicBezTo>
                  <a:cubicBezTo>
                    <a:pt x="30830" y="24915"/>
                    <a:pt x="32737" y="28449"/>
                    <a:pt x="32639" y="32230"/>
                  </a:cubicBezTo>
                  <a:close/>
                </a:path>
              </a:pathLst>
            </a:custGeom>
            <a:solidFill>
              <a:srgbClr val="6D6E71"/>
            </a:solidFill>
            <a:ln w="9525" cap="flat">
              <a:noFill/>
              <a:prstDash val="solid"/>
              <a:miter/>
            </a:ln>
          </p:spPr>
          <p:txBody>
            <a:bodyPr rtlCol="0" anchor="ctr"/>
            <a:lstStyle/>
            <a:p>
              <a:endParaRPr lang="en-US"/>
            </a:p>
          </p:txBody>
        </p:sp>
        <p:sp>
          <p:nvSpPr>
            <p:cNvPr id="336" name="Freeform: Shape 335">
              <a:extLst>
                <a:ext uri="{FF2B5EF4-FFF2-40B4-BE49-F238E27FC236}">
                  <a16:creationId xmlns:a16="http://schemas.microsoft.com/office/drawing/2014/main" id="{2076D9E8-FFC6-4513-ADAC-332044D1D3E3}"/>
                </a:ext>
              </a:extLst>
            </p:cNvPr>
            <p:cNvSpPr/>
            <p:nvPr/>
          </p:nvSpPr>
          <p:spPr>
            <a:xfrm>
              <a:off x="14110789" y="1756677"/>
              <a:ext cx="45397" cy="46979"/>
            </a:xfrm>
            <a:custGeom>
              <a:avLst/>
              <a:gdLst>
                <a:gd name="connsiteX0" fmla="*/ 41233 w 45397"/>
                <a:gd name="connsiteY0" fmla="*/ 27543 h 46979"/>
                <a:gd name="connsiteX1" fmla="*/ 5514 w 45397"/>
                <a:gd name="connsiteY1" fmla="*/ 27543 h 46979"/>
                <a:gd name="connsiteX2" fmla="*/ 10086 w 45397"/>
                <a:gd name="connsiteY2" fmla="*/ 35544 h 46979"/>
                <a:gd name="connsiteX3" fmla="*/ 19611 w 45397"/>
                <a:gd name="connsiteY3" fmla="*/ 38592 h 46979"/>
                <a:gd name="connsiteX4" fmla="*/ 32564 w 45397"/>
                <a:gd name="connsiteY4" fmla="*/ 33163 h 46979"/>
                <a:gd name="connsiteX5" fmla="*/ 38089 w 45397"/>
                <a:gd name="connsiteY5" fmla="*/ 39164 h 46979"/>
                <a:gd name="connsiteX6" fmla="*/ 19039 w 45397"/>
                <a:gd name="connsiteY6" fmla="*/ 46784 h 46979"/>
                <a:gd name="connsiteX7" fmla="*/ -4011 w 45397"/>
                <a:gd name="connsiteY7" fmla="*/ 24905 h 46979"/>
                <a:gd name="connsiteX8" fmla="*/ -4011 w 45397"/>
                <a:gd name="connsiteY8" fmla="*/ 23257 h 46979"/>
                <a:gd name="connsiteX9" fmla="*/ 2849 w 45397"/>
                <a:gd name="connsiteY9" fmla="*/ 6207 h 46979"/>
                <a:gd name="connsiteX10" fmla="*/ 19039 w 45397"/>
                <a:gd name="connsiteY10" fmla="*/ -175 h 46979"/>
                <a:gd name="connsiteX11" fmla="*/ 34852 w 45397"/>
                <a:gd name="connsiteY11" fmla="*/ 5445 h 46979"/>
                <a:gd name="connsiteX12" fmla="*/ 41326 w 45397"/>
                <a:gd name="connsiteY12" fmla="*/ 20876 h 46979"/>
                <a:gd name="connsiteX13" fmla="*/ 5514 w 45397"/>
                <a:gd name="connsiteY13" fmla="*/ 20019 h 46979"/>
                <a:gd name="connsiteX14" fmla="*/ 31708 w 45397"/>
                <a:gd name="connsiteY14" fmla="*/ 20019 h 46979"/>
                <a:gd name="connsiteX15" fmla="*/ 28090 w 45397"/>
                <a:gd name="connsiteY15" fmla="*/ 11160 h 46979"/>
                <a:gd name="connsiteX16" fmla="*/ 19230 w 45397"/>
                <a:gd name="connsiteY16" fmla="*/ 8017 h 46979"/>
                <a:gd name="connsiteX17" fmla="*/ 9705 w 45397"/>
                <a:gd name="connsiteY17" fmla="*/ 11256 h 46979"/>
                <a:gd name="connsiteX18" fmla="*/ 5040 w 45397"/>
                <a:gd name="connsiteY18" fmla="*/ 20019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7" h="46979">
                  <a:moveTo>
                    <a:pt x="41233" y="27543"/>
                  </a:moveTo>
                  <a:lnTo>
                    <a:pt x="5514" y="27543"/>
                  </a:lnTo>
                  <a:cubicBezTo>
                    <a:pt x="5705" y="30791"/>
                    <a:pt x="7323" y="33773"/>
                    <a:pt x="10086" y="35544"/>
                  </a:cubicBezTo>
                  <a:cubicBezTo>
                    <a:pt x="12849" y="37545"/>
                    <a:pt x="16183" y="38611"/>
                    <a:pt x="19611" y="38592"/>
                  </a:cubicBezTo>
                  <a:cubicBezTo>
                    <a:pt x="24564" y="38916"/>
                    <a:pt x="29327" y="36906"/>
                    <a:pt x="32564" y="33163"/>
                  </a:cubicBezTo>
                  <a:lnTo>
                    <a:pt x="38089" y="39164"/>
                  </a:lnTo>
                  <a:cubicBezTo>
                    <a:pt x="33136" y="44269"/>
                    <a:pt x="26183" y="47032"/>
                    <a:pt x="19039" y="46784"/>
                  </a:cubicBezTo>
                  <a:cubicBezTo>
                    <a:pt x="6658" y="47117"/>
                    <a:pt x="-3727" y="37316"/>
                    <a:pt x="-4011" y="24905"/>
                  </a:cubicBezTo>
                  <a:cubicBezTo>
                    <a:pt x="-4011" y="24362"/>
                    <a:pt x="-4011" y="23809"/>
                    <a:pt x="-4011" y="23257"/>
                  </a:cubicBezTo>
                  <a:cubicBezTo>
                    <a:pt x="-4295" y="16847"/>
                    <a:pt x="-1820" y="10617"/>
                    <a:pt x="2849" y="6207"/>
                  </a:cubicBezTo>
                  <a:cubicBezTo>
                    <a:pt x="7230" y="2026"/>
                    <a:pt x="13039" y="-270"/>
                    <a:pt x="19039" y="-175"/>
                  </a:cubicBezTo>
                  <a:cubicBezTo>
                    <a:pt x="24848" y="-298"/>
                    <a:pt x="30471" y="1702"/>
                    <a:pt x="34852" y="5445"/>
                  </a:cubicBezTo>
                  <a:cubicBezTo>
                    <a:pt x="39233" y="9312"/>
                    <a:pt x="41707" y="15009"/>
                    <a:pt x="41326" y="20876"/>
                  </a:cubicBezTo>
                  <a:close/>
                  <a:moveTo>
                    <a:pt x="5514" y="20019"/>
                  </a:moveTo>
                  <a:lnTo>
                    <a:pt x="31708" y="20019"/>
                  </a:lnTo>
                  <a:cubicBezTo>
                    <a:pt x="31899" y="16666"/>
                    <a:pt x="30564" y="13399"/>
                    <a:pt x="28090" y="11160"/>
                  </a:cubicBezTo>
                  <a:cubicBezTo>
                    <a:pt x="25611" y="9046"/>
                    <a:pt x="22467" y="7931"/>
                    <a:pt x="19230" y="8017"/>
                  </a:cubicBezTo>
                  <a:cubicBezTo>
                    <a:pt x="15802" y="8027"/>
                    <a:pt x="12467" y="9160"/>
                    <a:pt x="9705" y="11256"/>
                  </a:cubicBezTo>
                  <a:cubicBezTo>
                    <a:pt x="6751" y="13218"/>
                    <a:pt x="5040" y="16504"/>
                    <a:pt x="5040" y="20019"/>
                  </a:cubicBezTo>
                  <a:close/>
                </a:path>
              </a:pathLst>
            </a:custGeom>
            <a:solidFill>
              <a:srgbClr val="6D6E71"/>
            </a:solidFill>
            <a:ln w="9525" cap="flat">
              <a:noFill/>
              <a:prstDash val="solid"/>
              <a:miter/>
            </a:ln>
          </p:spPr>
          <p:txBody>
            <a:bodyPr rtlCol="0" anchor="ctr"/>
            <a:lstStyle/>
            <a:p>
              <a:endParaRPr lang="en-US"/>
            </a:p>
          </p:txBody>
        </p:sp>
        <p:sp>
          <p:nvSpPr>
            <p:cNvPr id="337" name="Freeform: Shape 336">
              <a:extLst>
                <a:ext uri="{FF2B5EF4-FFF2-40B4-BE49-F238E27FC236}">
                  <a16:creationId xmlns:a16="http://schemas.microsoft.com/office/drawing/2014/main" id="{0705812F-221E-45A3-A6EA-6B33D7D01828}"/>
                </a:ext>
              </a:extLst>
            </p:cNvPr>
            <p:cNvSpPr/>
            <p:nvPr/>
          </p:nvSpPr>
          <p:spPr>
            <a:xfrm>
              <a:off x="14159008" y="1757350"/>
              <a:ext cx="46769" cy="45624"/>
            </a:xfrm>
            <a:custGeom>
              <a:avLst/>
              <a:gdLst>
                <a:gd name="connsiteX0" fmla="*/ 14352 w 46769"/>
                <a:gd name="connsiteY0" fmla="*/ 45445 h 45624"/>
                <a:gd name="connsiteX1" fmla="*/ -4033 w 46769"/>
                <a:gd name="connsiteY1" fmla="*/ -180 h 45624"/>
                <a:gd name="connsiteX2" fmla="*/ 5492 w 46769"/>
                <a:gd name="connsiteY2" fmla="*/ -180 h 45624"/>
                <a:gd name="connsiteX3" fmla="*/ 19398 w 46769"/>
                <a:gd name="connsiteY3" fmla="*/ 34300 h 45624"/>
                <a:gd name="connsiteX4" fmla="*/ 33211 w 46769"/>
                <a:gd name="connsiteY4" fmla="*/ -180 h 45624"/>
                <a:gd name="connsiteX5" fmla="*/ 42736 w 46769"/>
                <a:gd name="connsiteY5" fmla="*/ -180 h 45624"/>
                <a:gd name="connsiteX6" fmla="*/ 24352 w 46769"/>
                <a:gd name="connsiteY6" fmla="*/ 45445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769" h="45624">
                  <a:moveTo>
                    <a:pt x="14352" y="45445"/>
                  </a:moveTo>
                  <a:lnTo>
                    <a:pt x="-4033" y="-180"/>
                  </a:lnTo>
                  <a:lnTo>
                    <a:pt x="5492" y="-180"/>
                  </a:lnTo>
                  <a:lnTo>
                    <a:pt x="19398" y="34300"/>
                  </a:lnTo>
                  <a:lnTo>
                    <a:pt x="33211" y="-180"/>
                  </a:lnTo>
                  <a:lnTo>
                    <a:pt x="42736" y="-180"/>
                  </a:lnTo>
                  <a:lnTo>
                    <a:pt x="24352" y="45445"/>
                  </a:lnTo>
                  <a:close/>
                </a:path>
              </a:pathLst>
            </a:custGeom>
            <a:solidFill>
              <a:srgbClr val="6D6E71"/>
            </a:solidFill>
            <a:ln w="9525" cap="flat">
              <a:noFill/>
              <a:prstDash val="solid"/>
              <a:miter/>
            </a:ln>
          </p:spPr>
          <p:txBody>
            <a:bodyPr rtlCol="0" anchor="ctr"/>
            <a:lstStyle/>
            <a:p>
              <a:endParaRPr lang="en-US"/>
            </a:p>
          </p:txBody>
        </p:sp>
        <p:sp>
          <p:nvSpPr>
            <p:cNvPr id="338" name="Freeform: Shape 337">
              <a:extLst>
                <a:ext uri="{FF2B5EF4-FFF2-40B4-BE49-F238E27FC236}">
                  <a16:creationId xmlns:a16="http://schemas.microsoft.com/office/drawing/2014/main" id="{6C86E255-E34F-4EDB-9595-4FCE198D2B86}"/>
                </a:ext>
              </a:extLst>
            </p:cNvPr>
            <p:cNvSpPr/>
            <p:nvPr/>
          </p:nvSpPr>
          <p:spPr>
            <a:xfrm>
              <a:off x="14210325" y="1756676"/>
              <a:ext cx="45383" cy="46985"/>
            </a:xfrm>
            <a:custGeom>
              <a:avLst/>
              <a:gdLst>
                <a:gd name="connsiteX0" fmla="*/ 41234 w 45383"/>
                <a:gd name="connsiteY0" fmla="*/ 27545 h 46985"/>
                <a:gd name="connsiteX1" fmla="*/ 5418 w 45383"/>
                <a:gd name="connsiteY1" fmla="*/ 27545 h 46985"/>
                <a:gd name="connsiteX2" fmla="*/ 9990 w 45383"/>
                <a:gd name="connsiteY2" fmla="*/ 35546 h 46985"/>
                <a:gd name="connsiteX3" fmla="*/ 32658 w 45383"/>
                <a:gd name="connsiteY3" fmla="*/ 33165 h 46985"/>
                <a:gd name="connsiteX4" fmla="*/ 38090 w 45383"/>
                <a:gd name="connsiteY4" fmla="*/ 39165 h 46985"/>
                <a:gd name="connsiteX5" fmla="*/ 19040 w 45383"/>
                <a:gd name="connsiteY5" fmla="*/ 46786 h 46985"/>
                <a:gd name="connsiteX6" fmla="*/ 2655 w 45383"/>
                <a:gd name="connsiteY6" fmla="*/ 40404 h 46985"/>
                <a:gd name="connsiteX7" fmla="*/ -4009 w 45383"/>
                <a:gd name="connsiteY7" fmla="*/ 23259 h 46985"/>
                <a:gd name="connsiteX8" fmla="*/ 2846 w 45383"/>
                <a:gd name="connsiteY8" fmla="*/ 6209 h 46985"/>
                <a:gd name="connsiteX9" fmla="*/ 18943 w 45383"/>
                <a:gd name="connsiteY9" fmla="*/ -173 h 46985"/>
                <a:gd name="connsiteX10" fmla="*/ 34756 w 45383"/>
                <a:gd name="connsiteY10" fmla="*/ 5447 h 46985"/>
                <a:gd name="connsiteX11" fmla="*/ 41327 w 45383"/>
                <a:gd name="connsiteY11" fmla="*/ 20878 h 46985"/>
                <a:gd name="connsiteX12" fmla="*/ 5418 w 45383"/>
                <a:gd name="connsiteY12" fmla="*/ 20020 h 46985"/>
                <a:gd name="connsiteX13" fmla="*/ 31612 w 45383"/>
                <a:gd name="connsiteY13" fmla="*/ 20020 h 46985"/>
                <a:gd name="connsiteX14" fmla="*/ 27993 w 45383"/>
                <a:gd name="connsiteY14" fmla="*/ 11162 h 46985"/>
                <a:gd name="connsiteX15" fmla="*/ 19133 w 45383"/>
                <a:gd name="connsiteY15" fmla="*/ 8019 h 46985"/>
                <a:gd name="connsiteX16" fmla="*/ 9608 w 45383"/>
                <a:gd name="connsiteY16" fmla="*/ 11257 h 46985"/>
                <a:gd name="connsiteX17" fmla="*/ 5418 w 45383"/>
                <a:gd name="connsiteY17" fmla="*/ 20020 h 46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83" h="46985">
                  <a:moveTo>
                    <a:pt x="41234" y="27545"/>
                  </a:moveTo>
                  <a:lnTo>
                    <a:pt x="5418" y="27545"/>
                  </a:lnTo>
                  <a:cubicBezTo>
                    <a:pt x="5609" y="30774"/>
                    <a:pt x="7325" y="33717"/>
                    <a:pt x="9990" y="35546"/>
                  </a:cubicBezTo>
                  <a:cubicBezTo>
                    <a:pt x="17134" y="40404"/>
                    <a:pt x="26659" y="39394"/>
                    <a:pt x="32658" y="33165"/>
                  </a:cubicBezTo>
                  <a:lnTo>
                    <a:pt x="38090" y="39165"/>
                  </a:lnTo>
                  <a:cubicBezTo>
                    <a:pt x="33137" y="44299"/>
                    <a:pt x="26184" y="47071"/>
                    <a:pt x="19040" y="46786"/>
                  </a:cubicBezTo>
                  <a:cubicBezTo>
                    <a:pt x="12943" y="46948"/>
                    <a:pt x="7036" y="44652"/>
                    <a:pt x="2655" y="40404"/>
                  </a:cubicBezTo>
                  <a:cubicBezTo>
                    <a:pt x="-1916" y="35898"/>
                    <a:pt x="-4298" y="29660"/>
                    <a:pt x="-4009" y="23259"/>
                  </a:cubicBezTo>
                  <a:cubicBezTo>
                    <a:pt x="-4298" y="16848"/>
                    <a:pt x="-1819" y="10619"/>
                    <a:pt x="2846" y="6209"/>
                  </a:cubicBezTo>
                  <a:cubicBezTo>
                    <a:pt x="7134" y="2037"/>
                    <a:pt x="12943" y="-258"/>
                    <a:pt x="18943" y="-173"/>
                  </a:cubicBezTo>
                  <a:cubicBezTo>
                    <a:pt x="24756" y="-316"/>
                    <a:pt x="30375" y="1685"/>
                    <a:pt x="34756" y="5447"/>
                  </a:cubicBezTo>
                  <a:cubicBezTo>
                    <a:pt x="39235" y="9295"/>
                    <a:pt x="41616" y="14991"/>
                    <a:pt x="41327" y="20878"/>
                  </a:cubicBezTo>
                  <a:close/>
                  <a:moveTo>
                    <a:pt x="5418" y="20020"/>
                  </a:moveTo>
                  <a:lnTo>
                    <a:pt x="31612" y="20020"/>
                  </a:lnTo>
                  <a:cubicBezTo>
                    <a:pt x="31802" y="16667"/>
                    <a:pt x="30468" y="13400"/>
                    <a:pt x="27993" y="11162"/>
                  </a:cubicBezTo>
                  <a:cubicBezTo>
                    <a:pt x="25514" y="9038"/>
                    <a:pt x="22375" y="7923"/>
                    <a:pt x="19133" y="8019"/>
                  </a:cubicBezTo>
                  <a:cubicBezTo>
                    <a:pt x="15706" y="8028"/>
                    <a:pt x="12371" y="9162"/>
                    <a:pt x="9608" y="11257"/>
                  </a:cubicBezTo>
                  <a:cubicBezTo>
                    <a:pt x="6846" y="13324"/>
                    <a:pt x="5325" y="16591"/>
                    <a:pt x="5418" y="20020"/>
                  </a:cubicBezTo>
                  <a:close/>
                </a:path>
              </a:pathLst>
            </a:custGeom>
            <a:solidFill>
              <a:srgbClr val="6D6E71"/>
            </a:solidFill>
            <a:ln w="9525" cap="flat">
              <a:noFill/>
              <a:prstDash val="solid"/>
              <a:miter/>
            </a:ln>
          </p:spPr>
          <p:txBody>
            <a:bodyPr rtlCol="0" anchor="ctr"/>
            <a:lstStyle/>
            <a:p>
              <a:endParaRPr lang="en-US"/>
            </a:p>
          </p:txBody>
        </p:sp>
        <p:sp>
          <p:nvSpPr>
            <p:cNvPr id="339" name="Freeform: Shape 338">
              <a:extLst>
                <a:ext uri="{FF2B5EF4-FFF2-40B4-BE49-F238E27FC236}">
                  <a16:creationId xmlns:a16="http://schemas.microsoft.com/office/drawing/2014/main" id="{D18D7F04-F3A7-4F40-94D9-7915BD96BBDA}"/>
                </a:ext>
              </a:extLst>
            </p:cNvPr>
            <p:cNvSpPr/>
            <p:nvPr/>
          </p:nvSpPr>
          <p:spPr>
            <a:xfrm>
              <a:off x="14266164" y="1756969"/>
              <a:ext cx="24286" cy="46005"/>
            </a:xfrm>
            <a:custGeom>
              <a:avLst/>
              <a:gdLst>
                <a:gd name="connsiteX0" fmla="*/ 19780 w 24286"/>
                <a:gd name="connsiteY0" fmla="*/ 9250 h 46005"/>
                <a:gd name="connsiteX1" fmla="*/ 9111 w 24286"/>
                <a:gd name="connsiteY1" fmla="*/ 13822 h 46005"/>
                <a:gd name="connsiteX2" fmla="*/ 5492 w 24286"/>
                <a:gd name="connsiteY2" fmla="*/ 26300 h 46005"/>
                <a:gd name="connsiteX3" fmla="*/ 5492 w 24286"/>
                <a:gd name="connsiteY3" fmla="*/ 45826 h 46005"/>
                <a:gd name="connsiteX4" fmla="*/ -4033 w 24286"/>
                <a:gd name="connsiteY4" fmla="*/ 45826 h 46005"/>
                <a:gd name="connsiteX5" fmla="*/ -4033 w 24286"/>
                <a:gd name="connsiteY5" fmla="*/ 201 h 46005"/>
                <a:gd name="connsiteX6" fmla="*/ 5492 w 24286"/>
                <a:gd name="connsiteY6" fmla="*/ 201 h 46005"/>
                <a:gd name="connsiteX7" fmla="*/ 5492 w 24286"/>
                <a:gd name="connsiteY7" fmla="*/ 9726 h 46005"/>
                <a:gd name="connsiteX8" fmla="*/ 11780 w 24286"/>
                <a:gd name="connsiteY8" fmla="*/ 2678 h 46005"/>
                <a:gd name="connsiteX9" fmla="*/ 20254 w 24286"/>
                <a:gd name="connsiteY9" fmla="*/ -180 h 46005"/>
                <a:gd name="connsiteX10" fmla="*/ 20254 w 24286"/>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6005">
                  <a:moveTo>
                    <a:pt x="19780" y="9250"/>
                  </a:moveTo>
                  <a:cubicBezTo>
                    <a:pt x="15682" y="8974"/>
                    <a:pt x="11683" y="10679"/>
                    <a:pt x="9111" y="13822"/>
                  </a:cubicBezTo>
                  <a:cubicBezTo>
                    <a:pt x="6539" y="17460"/>
                    <a:pt x="5302" y="21852"/>
                    <a:pt x="5492" y="26300"/>
                  </a:cubicBezTo>
                  <a:lnTo>
                    <a:pt x="5492" y="45826"/>
                  </a:lnTo>
                  <a:lnTo>
                    <a:pt x="-4033" y="45826"/>
                  </a:lnTo>
                  <a:lnTo>
                    <a:pt x="-4033" y="201"/>
                  </a:lnTo>
                  <a:lnTo>
                    <a:pt x="5492" y="201"/>
                  </a:lnTo>
                  <a:lnTo>
                    <a:pt x="5492" y="9726"/>
                  </a:lnTo>
                  <a:cubicBezTo>
                    <a:pt x="6920" y="6888"/>
                    <a:pt x="9111" y="4459"/>
                    <a:pt x="11780" y="2678"/>
                  </a:cubicBezTo>
                  <a:cubicBezTo>
                    <a:pt x="14254" y="934"/>
                    <a:pt x="17208" y="-56"/>
                    <a:pt x="20254" y="-180"/>
                  </a:cubicBezTo>
                  <a:lnTo>
                    <a:pt x="20254" y="9345"/>
                  </a:lnTo>
                  <a:close/>
                </a:path>
              </a:pathLst>
            </a:custGeom>
            <a:solidFill>
              <a:srgbClr val="6D6E71"/>
            </a:solidFill>
            <a:ln w="9525" cap="flat">
              <a:noFill/>
              <a:prstDash val="solid"/>
              <a:miter/>
            </a:ln>
          </p:spPr>
          <p:txBody>
            <a:bodyPr rtlCol="0" anchor="ctr"/>
            <a:lstStyle/>
            <a:p>
              <a:endParaRPr lang="en-US"/>
            </a:p>
          </p:txBody>
        </p:sp>
        <p:sp>
          <p:nvSpPr>
            <p:cNvPr id="340" name="Freeform: Shape 339">
              <a:extLst>
                <a:ext uri="{FF2B5EF4-FFF2-40B4-BE49-F238E27FC236}">
                  <a16:creationId xmlns:a16="http://schemas.microsoft.com/office/drawing/2014/main" id="{71CC3231-385C-40C5-97CC-20BE92EE0618}"/>
                </a:ext>
              </a:extLst>
            </p:cNvPr>
            <p:cNvSpPr/>
            <p:nvPr/>
          </p:nvSpPr>
          <p:spPr>
            <a:xfrm>
              <a:off x="14295772" y="1756663"/>
              <a:ext cx="40641" cy="46990"/>
            </a:xfrm>
            <a:custGeom>
              <a:avLst/>
              <a:gdLst>
                <a:gd name="connsiteX0" fmla="*/ 36559 w 40641"/>
                <a:gd name="connsiteY0" fmla="*/ 46132 h 46990"/>
                <a:gd name="connsiteX1" fmla="*/ 27699 w 40641"/>
                <a:gd name="connsiteY1" fmla="*/ 46132 h 46990"/>
                <a:gd name="connsiteX2" fmla="*/ 27699 w 40641"/>
                <a:gd name="connsiteY2" fmla="*/ 40035 h 46990"/>
                <a:gd name="connsiteX3" fmla="*/ 12458 w 40641"/>
                <a:gd name="connsiteY3" fmla="*/ 46798 h 46990"/>
                <a:gd name="connsiteX4" fmla="*/ 650 w 40641"/>
                <a:gd name="connsiteY4" fmla="*/ 42798 h 46990"/>
                <a:gd name="connsiteX5" fmla="*/ -4020 w 40641"/>
                <a:gd name="connsiteY5" fmla="*/ 32034 h 46990"/>
                <a:gd name="connsiteX6" fmla="*/ 1031 w 40641"/>
                <a:gd name="connsiteY6" fmla="*/ 21938 h 46990"/>
                <a:gd name="connsiteX7" fmla="*/ 14458 w 40641"/>
                <a:gd name="connsiteY7" fmla="*/ 18604 h 46990"/>
                <a:gd name="connsiteX8" fmla="*/ 26843 w 40641"/>
                <a:gd name="connsiteY8" fmla="*/ 18604 h 46990"/>
                <a:gd name="connsiteX9" fmla="*/ 26843 w 40641"/>
                <a:gd name="connsiteY9" fmla="*/ 16890 h 46990"/>
                <a:gd name="connsiteX10" fmla="*/ 16746 w 40641"/>
                <a:gd name="connsiteY10" fmla="*/ 7841 h 46990"/>
                <a:gd name="connsiteX11" fmla="*/ 3603 w 40641"/>
                <a:gd name="connsiteY11" fmla="*/ 12413 h 46990"/>
                <a:gd name="connsiteX12" fmla="*/ -685 w 40641"/>
                <a:gd name="connsiteY12" fmla="*/ 6412 h 46990"/>
                <a:gd name="connsiteX13" fmla="*/ 18365 w 40641"/>
                <a:gd name="connsiteY13" fmla="*/ -160 h 46990"/>
                <a:gd name="connsiteX14" fmla="*/ 31508 w 40641"/>
                <a:gd name="connsiteY14" fmla="*/ 3936 h 46990"/>
                <a:gd name="connsiteX15" fmla="*/ 36559 w 40641"/>
                <a:gd name="connsiteY15" fmla="*/ 16699 h 46990"/>
                <a:gd name="connsiteX16" fmla="*/ 27034 w 40641"/>
                <a:gd name="connsiteY16" fmla="*/ 29177 h 46990"/>
                <a:gd name="connsiteX17" fmla="*/ 27034 w 40641"/>
                <a:gd name="connsiteY17" fmla="*/ 25272 h 46990"/>
                <a:gd name="connsiteX18" fmla="*/ 16267 w 40641"/>
                <a:gd name="connsiteY18" fmla="*/ 25272 h 46990"/>
                <a:gd name="connsiteX19" fmla="*/ 5887 w 40641"/>
                <a:gd name="connsiteY19" fmla="*/ 31844 h 46990"/>
                <a:gd name="connsiteX20" fmla="*/ 8459 w 40641"/>
                <a:gd name="connsiteY20" fmla="*/ 36892 h 46990"/>
                <a:gd name="connsiteX21" fmla="*/ 15602 w 40641"/>
                <a:gd name="connsiteY21" fmla="*/ 38702 h 46990"/>
                <a:gd name="connsiteX22" fmla="*/ 23700 w 40641"/>
                <a:gd name="connsiteY22" fmla="*/ 36130 h 46990"/>
                <a:gd name="connsiteX23" fmla="*/ 26937 w 40641"/>
                <a:gd name="connsiteY23" fmla="*/ 29177 h 4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1" h="46990">
                  <a:moveTo>
                    <a:pt x="36559" y="46132"/>
                  </a:moveTo>
                  <a:lnTo>
                    <a:pt x="27699" y="46132"/>
                  </a:lnTo>
                  <a:lnTo>
                    <a:pt x="27699" y="40035"/>
                  </a:lnTo>
                  <a:cubicBezTo>
                    <a:pt x="23890" y="44512"/>
                    <a:pt x="18267" y="47008"/>
                    <a:pt x="12458" y="46798"/>
                  </a:cubicBezTo>
                  <a:cubicBezTo>
                    <a:pt x="8175" y="46960"/>
                    <a:pt x="3980" y="45532"/>
                    <a:pt x="650" y="42798"/>
                  </a:cubicBezTo>
                  <a:cubicBezTo>
                    <a:pt x="-2401" y="40093"/>
                    <a:pt x="-4113" y="36140"/>
                    <a:pt x="-4020" y="32034"/>
                  </a:cubicBezTo>
                  <a:cubicBezTo>
                    <a:pt x="-4210" y="28015"/>
                    <a:pt x="-2304" y="24176"/>
                    <a:pt x="1031" y="21938"/>
                  </a:cubicBezTo>
                  <a:cubicBezTo>
                    <a:pt x="5031" y="19528"/>
                    <a:pt x="9793" y="18366"/>
                    <a:pt x="14458" y="18604"/>
                  </a:cubicBezTo>
                  <a:lnTo>
                    <a:pt x="26843" y="18604"/>
                  </a:lnTo>
                  <a:lnTo>
                    <a:pt x="26843" y="16890"/>
                  </a:lnTo>
                  <a:cubicBezTo>
                    <a:pt x="26843" y="10889"/>
                    <a:pt x="23509" y="7841"/>
                    <a:pt x="16746" y="7841"/>
                  </a:cubicBezTo>
                  <a:cubicBezTo>
                    <a:pt x="11984" y="8022"/>
                    <a:pt x="7412" y="9613"/>
                    <a:pt x="3603" y="12413"/>
                  </a:cubicBezTo>
                  <a:lnTo>
                    <a:pt x="-685" y="6412"/>
                  </a:lnTo>
                  <a:cubicBezTo>
                    <a:pt x="4650" y="2059"/>
                    <a:pt x="11412" y="-274"/>
                    <a:pt x="18365" y="-160"/>
                  </a:cubicBezTo>
                  <a:cubicBezTo>
                    <a:pt x="23127" y="-369"/>
                    <a:pt x="27699" y="1078"/>
                    <a:pt x="31508" y="3936"/>
                  </a:cubicBezTo>
                  <a:cubicBezTo>
                    <a:pt x="35127" y="7165"/>
                    <a:pt x="36941" y="11889"/>
                    <a:pt x="36559" y="16699"/>
                  </a:cubicBezTo>
                  <a:close/>
                  <a:moveTo>
                    <a:pt x="27034" y="29177"/>
                  </a:moveTo>
                  <a:lnTo>
                    <a:pt x="27034" y="25272"/>
                  </a:lnTo>
                  <a:lnTo>
                    <a:pt x="16267" y="25272"/>
                  </a:lnTo>
                  <a:cubicBezTo>
                    <a:pt x="9412" y="25272"/>
                    <a:pt x="5887" y="27463"/>
                    <a:pt x="5887" y="31844"/>
                  </a:cubicBezTo>
                  <a:cubicBezTo>
                    <a:pt x="5794" y="33863"/>
                    <a:pt x="6742" y="35787"/>
                    <a:pt x="8459" y="36892"/>
                  </a:cubicBezTo>
                  <a:cubicBezTo>
                    <a:pt x="10556" y="38226"/>
                    <a:pt x="13128" y="38864"/>
                    <a:pt x="15602" y="38702"/>
                  </a:cubicBezTo>
                  <a:cubicBezTo>
                    <a:pt x="18556" y="38759"/>
                    <a:pt x="21318" y="37854"/>
                    <a:pt x="23700" y="36130"/>
                  </a:cubicBezTo>
                  <a:cubicBezTo>
                    <a:pt x="25792" y="34463"/>
                    <a:pt x="27034" y="31882"/>
                    <a:pt x="26937" y="29177"/>
                  </a:cubicBezTo>
                  <a:close/>
                </a:path>
              </a:pathLst>
            </a:custGeom>
            <a:solidFill>
              <a:srgbClr val="6D6E71"/>
            </a:solidFill>
            <a:ln w="9525" cap="flat">
              <a:noFill/>
              <a:prstDash val="solid"/>
              <a:miter/>
            </a:ln>
          </p:spPr>
          <p:txBody>
            <a:bodyPr rtlCol="0" anchor="ctr"/>
            <a:lstStyle/>
            <a:p>
              <a:endParaRPr lang="en-US"/>
            </a:p>
          </p:txBody>
        </p:sp>
        <p:sp>
          <p:nvSpPr>
            <p:cNvPr id="341" name="Freeform: Shape 340">
              <a:extLst>
                <a:ext uri="{FF2B5EF4-FFF2-40B4-BE49-F238E27FC236}">
                  <a16:creationId xmlns:a16="http://schemas.microsoft.com/office/drawing/2014/main" id="{41597112-9E52-45D0-A512-88BFFECF6F99}"/>
                </a:ext>
              </a:extLst>
            </p:cNvPr>
            <p:cNvSpPr/>
            <p:nvPr/>
          </p:nvSpPr>
          <p:spPr>
            <a:xfrm>
              <a:off x="14349889" y="1739348"/>
              <a:ext cx="9525" cy="63626"/>
            </a:xfrm>
            <a:custGeom>
              <a:avLst/>
              <a:gdLst>
                <a:gd name="connsiteX0" fmla="*/ 5492 w 9525"/>
                <a:gd name="connsiteY0" fmla="*/ 63447 h 63626"/>
                <a:gd name="connsiteX1" fmla="*/ -4033 w 9525"/>
                <a:gd name="connsiteY1" fmla="*/ 63447 h 63626"/>
                <a:gd name="connsiteX2" fmla="*/ -4033 w 9525"/>
                <a:gd name="connsiteY2" fmla="*/ -180 h 63626"/>
                <a:gd name="connsiteX3" fmla="*/ 5492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5492" y="63447"/>
                  </a:moveTo>
                  <a:lnTo>
                    <a:pt x="-4033" y="63447"/>
                  </a:lnTo>
                  <a:lnTo>
                    <a:pt x="-4033" y="-180"/>
                  </a:lnTo>
                  <a:lnTo>
                    <a:pt x="5492" y="-180"/>
                  </a:lnTo>
                  <a:close/>
                </a:path>
              </a:pathLst>
            </a:custGeom>
            <a:solidFill>
              <a:srgbClr val="6D6E71"/>
            </a:solidFill>
            <a:ln w="9525" cap="flat">
              <a:noFill/>
              <a:prstDash val="solid"/>
              <a:miter/>
            </a:ln>
          </p:spPr>
          <p:txBody>
            <a:bodyPr rtlCol="0" anchor="ctr"/>
            <a:lstStyle/>
            <a:p>
              <a:endParaRPr lang="en-US"/>
            </a:p>
          </p:txBody>
        </p:sp>
        <p:sp>
          <p:nvSpPr>
            <p:cNvPr id="342" name="Freeform: Shape 341">
              <a:extLst>
                <a:ext uri="{FF2B5EF4-FFF2-40B4-BE49-F238E27FC236}">
                  <a16:creationId xmlns:a16="http://schemas.microsoft.com/office/drawing/2014/main" id="{C733A8E2-8E9A-434C-8A03-B5C5CE36BBE4}"/>
                </a:ext>
              </a:extLst>
            </p:cNvPr>
            <p:cNvSpPr/>
            <p:nvPr/>
          </p:nvSpPr>
          <p:spPr>
            <a:xfrm>
              <a:off x="14396844" y="1756628"/>
              <a:ext cx="73472" cy="46728"/>
            </a:xfrm>
            <a:custGeom>
              <a:avLst/>
              <a:gdLst>
                <a:gd name="connsiteX0" fmla="*/ 5492 w 73472"/>
                <a:gd name="connsiteY0" fmla="*/ 21497 h 46728"/>
                <a:gd name="connsiteX1" fmla="*/ 5492 w 73472"/>
                <a:gd name="connsiteY1" fmla="*/ 46167 h 46728"/>
                <a:gd name="connsiteX2" fmla="*/ -4033 w 73472"/>
                <a:gd name="connsiteY2" fmla="*/ 46167 h 46728"/>
                <a:gd name="connsiteX3" fmla="*/ -4033 w 73472"/>
                <a:gd name="connsiteY3" fmla="*/ 542 h 46728"/>
                <a:gd name="connsiteX4" fmla="*/ 5492 w 73472"/>
                <a:gd name="connsiteY4" fmla="*/ 542 h 46728"/>
                <a:gd name="connsiteX5" fmla="*/ 5492 w 73472"/>
                <a:gd name="connsiteY5" fmla="*/ 8924 h 46728"/>
                <a:gd name="connsiteX6" fmla="*/ 11687 w 73472"/>
                <a:gd name="connsiteY6" fmla="*/ 2257 h 46728"/>
                <a:gd name="connsiteX7" fmla="*/ 20640 w 73472"/>
                <a:gd name="connsiteY7" fmla="*/ -125 h 46728"/>
                <a:gd name="connsiteX8" fmla="*/ 35309 w 73472"/>
                <a:gd name="connsiteY8" fmla="*/ 8829 h 46728"/>
                <a:gd name="connsiteX9" fmla="*/ 52168 w 73472"/>
                <a:gd name="connsiteY9" fmla="*/ -125 h 46728"/>
                <a:gd name="connsiteX10" fmla="*/ 64647 w 73472"/>
                <a:gd name="connsiteY10" fmla="*/ 4638 h 46728"/>
                <a:gd name="connsiteX11" fmla="*/ 69409 w 73472"/>
                <a:gd name="connsiteY11" fmla="*/ 18259 h 46728"/>
                <a:gd name="connsiteX12" fmla="*/ 69409 w 73472"/>
                <a:gd name="connsiteY12" fmla="*/ 46167 h 46728"/>
                <a:gd name="connsiteX13" fmla="*/ 59884 w 73472"/>
                <a:gd name="connsiteY13" fmla="*/ 46167 h 46728"/>
                <a:gd name="connsiteX14" fmla="*/ 59884 w 73472"/>
                <a:gd name="connsiteY14" fmla="*/ 21116 h 46728"/>
                <a:gd name="connsiteX15" fmla="*/ 49406 w 73472"/>
                <a:gd name="connsiteY15" fmla="*/ 8543 h 46728"/>
                <a:gd name="connsiteX16" fmla="*/ 40927 w 73472"/>
                <a:gd name="connsiteY16" fmla="*/ 11686 h 46728"/>
                <a:gd name="connsiteX17" fmla="*/ 37118 w 73472"/>
                <a:gd name="connsiteY17" fmla="*/ 21211 h 46728"/>
                <a:gd name="connsiteX18" fmla="*/ 37118 w 73472"/>
                <a:gd name="connsiteY18" fmla="*/ 46548 h 46728"/>
                <a:gd name="connsiteX19" fmla="*/ 27593 w 73472"/>
                <a:gd name="connsiteY19" fmla="*/ 46548 h 46728"/>
                <a:gd name="connsiteX20" fmla="*/ 27593 w 73472"/>
                <a:gd name="connsiteY20" fmla="*/ 21497 h 46728"/>
                <a:gd name="connsiteX21" fmla="*/ 25305 w 73472"/>
                <a:gd name="connsiteY21" fmla="*/ 11972 h 46728"/>
                <a:gd name="connsiteX22" fmla="*/ 17971 w 73472"/>
                <a:gd name="connsiteY22" fmla="*/ 8924 h 46728"/>
                <a:gd name="connsiteX23" fmla="*/ 5683 w 73472"/>
                <a:gd name="connsiteY23" fmla="*/ 20392 h 46728"/>
                <a:gd name="connsiteX24" fmla="*/ 5683 w 73472"/>
                <a:gd name="connsiteY24" fmla="*/ 21878 h 46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72" h="46728">
                  <a:moveTo>
                    <a:pt x="5492" y="21497"/>
                  </a:moveTo>
                  <a:lnTo>
                    <a:pt x="5492" y="46167"/>
                  </a:lnTo>
                  <a:lnTo>
                    <a:pt x="-4033" y="46167"/>
                  </a:lnTo>
                  <a:lnTo>
                    <a:pt x="-4033" y="542"/>
                  </a:lnTo>
                  <a:lnTo>
                    <a:pt x="5492" y="542"/>
                  </a:lnTo>
                  <a:lnTo>
                    <a:pt x="5492" y="8924"/>
                  </a:lnTo>
                  <a:cubicBezTo>
                    <a:pt x="6827" y="6114"/>
                    <a:pt x="9018" y="3781"/>
                    <a:pt x="11687" y="2257"/>
                  </a:cubicBezTo>
                  <a:cubicBezTo>
                    <a:pt x="14352" y="656"/>
                    <a:pt x="17496" y="-163"/>
                    <a:pt x="20640" y="-125"/>
                  </a:cubicBezTo>
                  <a:cubicBezTo>
                    <a:pt x="26923" y="-677"/>
                    <a:pt x="32928" y="2952"/>
                    <a:pt x="35309" y="8829"/>
                  </a:cubicBezTo>
                  <a:cubicBezTo>
                    <a:pt x="39118" y="3219"/>
                    <a:pt x="45406" y="-134"/>
                    <a:pt x="52168" y="-125"/>
                  </a:cubicBezTo>
                  <a:cubicBezTo>
                    <a:pt x="56833" y="-315"/>
                    <a:pt x="61312" y="1409"/>
                    <a:pt x="64647" y="4638"/>
                  </a:cubicBezTo>
                  <a:cubicBezTo>
                    <a:pt x="67977" y="8343"/>
                    <a:pt x="69693" y="13258"/>
                    <a:pt x="69409" y="18259"/>
                  </a:cubicBezTo>
                  <a:lnTo>
                    <a:pt x="69409" y="46167"/>
                  </a:lnTo>
                  <a:lnTo>
                    <a:pt x="59884" y="46167"/>
                  </a:lnTo>
                  <a:lnTo>
                    <a:pt x="59884" y="21116"/>
                  </a:lnTo>
                  <a:cubicBezTo>
                    <a:pt x="59884" y="12734"/>
                    <a:pt x="56452" y="8543"/>
                    <a:pt x="49406" y="8543"/>
                  </a:cubicBezTo>
                  <a:cubicBezTo>
                    <a:pt x="46262" y="8495"/>
                    <a:pt x="43308" y="9619"/>
                    <a:pt x="40927" y="11686"/>
                  </a:cubicBezTo>
                  <a:cubicBezTo>
                    <a:pt x="38262" y="14106"/>
                    <a:pt x="36830" y="17620"/>
                    <a:pt x="37118" y="21211"/>
                  </a:cubicBezTo>
                  <a:lnTo>
                    <a:pt x="37118" y="46548"/>
                  </a:lnTo>
                  <a:lnTo>
                    <a:pt x="27593" y="46548"/>
                  </a:lnTo>
                  <a:lnTo>
                    <a:pt x="27593" y="21497"/>
                  </a:lnTo>
                  <a:cubicBezTo>
                    <a:pt x="27877" y="18163"/>
                    <a:pt x="27021" y="14830"/>
                    <a:pt x="25305" y="11972"/>
                  </a:cubicBezTo>
                  <a:cubicBezTo>
                    <a:pt x="23496" y="9829"/>
                    <a:pt x="20733" y="8696"/>
                    <a:pt x="17971" y="8924"/>
                  </a:cubicBezTo>
                  <a:cubicBezTo>
                    <a:pt x="11399" y="8686"/>
                    <a:pt x="5874" y="13820"/>
                    <a:pt x="5683" y="20392"/>
                  </a:cubicBezTo>
                  <a:cubicBezTo>
                    <a:pt x="5590" y="20888"/>
                    <a:pt x="5683" y="21383"/>
                    <a:pt x="5683" y="21878"/>
                  </a:cubicBezTo>
                  <a:close/>
                </a:path>
              </a:pathLst>
            </a:custGeom>
            <a:solidFill>
              <a:srgbClr val="6D6E71"/>
            </a:solidFill>
            <a:ln w="9525" cap="flat">
              <a:noFill/>
              <a:prstDash val="solid"/>
              <a:miter/>
            </a:ln>
          </p:spPr>
          <p:txBody>
            <a:bodyPr rtlCol="0" anchor="ctr"/>
            <a:lstStyle/>
            <a:p>
              <a:endParaRPr lang="en-US"/>
            </a:p>
          </p:txBody>
        </p:sp>
        <p:sp>
          <p:nvSpPr>
            <p:cNvPr id="343" name="Freeform: Shape 342">
              <a:extLst>
                <a:ext uri="{FF2B5EF4-FFF2-40B4-BE49-F238E27FC236}">
                  <a16:creationId xmlns:a16="http://schemas.microsoft.com/office/drawing/2014/main" id="{067FF852-5873-4249-8DFA-4D1E648DE0B4}"/>
                </a:ext>
              </a:extLst>
            </p:cNvPr>
            <p:cNvSpPr/>
            <p:nvPr/>
          </p:nvSpPr>
          <p:spPr>
            <a:xfrm>
              <a:off x="14480856" y="1756683"/>
              <a:ext cx="48006" cy="46946"/>
            </a:xfrm>
            <a:custGeom>
              <a:avLst/>
              <a:gdLst>
                <a:gd name="connsiteX0" fmla="*/ 37116 w 48006"/>
                <a:gd name="connsiteY0" fmla="*/ 40015 h 46946"/>
                <a:gd name="connsiteX1" fmla="*/ 2825 w 48006"/>
                <a:gd name="connsiteY1" fmla="*/ 40015 h 46946"/>
                <a:gd name="connsiteX2" fmla="*/ 2825 w 48006"/>
                <a:gd name="connsiteY2" fmla="*/ 6678 h 46946"/>
                <a:gd name="connsiteX3" fmla="*/ 37116 w 48006"/>
                <a:gd name="connsiteY3" fmla="*/ 6678 h 46946"/>
                <a:gd name="connsiteX4" fmla="*/ 37116 w 48006"/>
                <a:gd name="connsiteY4" fmla="*/ 40015 h 46946"/>
                <a:gd name="connsiteX5" fmla="*/ 9587 w 48006"/>
                <a:gd name="connsiteY5" fmla="*/ 34110 h 46946"/>
                <a:gd name="connsiteX6" fmla="*/ 19973 w 48006"/>
                <a:gd name="connsiteY6" fmla="*/ 38206 h 46946"/>
                <a:gd name="connsiteX7" fmla="*/ 30260 w 48006"/>
                <a:gd name="connsiteY7" fmla="*/ 34110 h 46946"/>
                <a:gd name="connsiteX8" fmla="*/ 34353 w 48006"/>
                <a:gd name="connsiteY8" fmla="*/ 23347 h 46946"/>
                <a:gd name="connsiteX9" fmla="*/ 30260 w 48006"/>
                <a:gd name="connsiteY9" fmla="*/ 12584 h 46946"/>
                <a:gd name="connsiteX10" fmla="*/ 19973 w 48006"/>
                <a:gd name="connsiteY10" fmla="*/ 8393 h 46946"/>
                <a:gd name="connsiteX11" fmla="*/ 9587 w 48006"/>
                <a:gd name="connsiteY11" fmla="*/ 12584 h 46946"/>
                <a:gd name="connsiteX12" fmla="*/ 5588 w 48006"/>
                <a:gd name="connsiteY12" fmla="*/ 23347 h 46946"/>
                <a:gd name="connsiteX13" fmla="*/ 9587 w 48006"/>
                <a:gd name="connsiteY13"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006" h="46946">
                  <a:moveTo>
                    <a:pt x="37116" y="40015"/>
                  </a:moveTo>
                  <a:cubicBezTo>
                    <a:pt x="27498" y="49017"/>
                    <a:pt x="12448" y="49017"/>
                    <a:pt x="2825" y="40015"/>
                  </a:cubicBezTo>
                  <a:cubicBezTo>
                    <a:pt x="-6319" y="30776"/>
                    <a:pt x="-6319" y="15917"/>
                    <a:pt x="2825" y="6678"/>
                  </a:cubicBezTo>
                  <a:cubicBezTo>
                    <a:pt x="12448" y="-2466"/>
                    <a:pt x="27498" y="-2466"/>
                    <a:pt x="37116" y="6678"/>
                  </a:cubicBezTo>
                  <a:cubicBezTo>
                    <a:pt x="46259" y="15917"/>
                    <a:pt x="46259" y="30776"/>
                    <a:pt x="37116" y="40015"/>
                  </a:cubicBezTo>
                  <a:close/>
                  <a:moveTo>
                    <a:pt x="9587" y="34110"/>
                  </a:moveTo>
                  <a:cubicBezTo>
                    <a:pt x="12350" y="36853"/>
                    <a:pt x="16066" y="38339"/>
                    <a:pt x="19973" y="38206"/>
                  </a:cubicBezTo>
                  <a:cubicBezTo>
                    <a:pt x="23782" y="38358"/>
                    <a:pt x="27591" y="36872"/>
                    <a:pt x="30260" y="34110"/>
                  </a:cubicBezTo>
                  <a:cubicBezTo>
                    <a:pt x="33023" y="31224"/>
                    <a:pt x="34544" y="27338"/>
                    <a:pt x="34353" y="23347"/>
                  </a:cubicBezTo>
                  <a:cubicBezTo>
                    <a:pt x="34544" y="19346"/>
                    <a:pt x="33023" y="15441"/>
                    <a:pt x="30260" y="12584"/>
                  </a:cubicBezTo>
                  <a:cubicBezTo>
                    <a:pt x="27591" y="9802"/>
                    <a:pt x="23875" y="8278"/>
                    <a:pt x="19973" y="8393"/>
                  </a:cubicBezTo>
                  <a:cubicBezTo>
                    <a:pt x="16066" y="8297"/>
                    <a:pt x="12350" y="9812"/>
                    <a:pt x="9587" y="12584"/>
                  </a:cubicBezTo>
                  <a:cubicBezTo>
                    <a:pt x="6829" y="15489"/>
                    <a:pt x="5397" y="19365"/>
                    <a:pt x="5588" y="23347"/>
                  </a:cubicBezTo>
                  <a:cubicBezTo>
                    <a:pt x="5495" y="27319"/>
                    <a:pt x="6922" y="31195"/>
                    <a:pt x="9587" y="34110"/>
                  </a:cubicBezTo>
                  <a:close/>
                </a:path>
              </a:pathLst>
            </a:custGeom>
            <a:solidFill>
              <a:srgbClr val="6D6E71"/>
            </a:solidFill>
            <a:ln w="9525" cap="flat">
              <a:noFill/>
              <a:prstDash val="solid"/>
              <a:miter/>
            </a:ln>
          </p:spPr>
          <p:txBody>
            <a:bodyPr rtlCol="0" anchor="ctr"/>
            <a:lstStyle/>
            <a:p>
              <a:endParaRPr lang="en-US"/>
            </a:p>
          </p:txBody>
        </p:sp>
        <p:sp>
          <p:nvSpPr>
            <p:cNvPr id="344" name="Freeform: Shape 343">
              <a:extLst>
                <a:ext uri="{FF2B5EF4-FFF2-40B4-BE49-F238E27FC236}">
                  <a16:creationId xmlns:a16="http://schemas.microsoft.com/office/drawing/2014/main" id="{05EBF517-5EF3-423B-B12E-474FB5A3AC54}"/>
                </a:ext>
              </a:extLst>
            </p:cNvPr>
            <p:cNvSpPr/>
            <p:nvPr/>
          </p:nvSpPr>
          <p:spPr>
            <a:xfrm>
              <a:off x="14536747" y="1739348"/>
              <a:ext cx="46597" cy="64326"/>
            </a:xfrm>
            <a:custGeom>
              <a:avLst/>
              <a:gdLst>
                <a:gd name="connsiteX0" fmla="*/ 2465 w 46597"/>
                <a:gd name="connsiteY0" fmla="*/ 57637 h 64326"/>
                <a:gd name="connsiteX1" fmla="*/ -4009 w 46597"/>
                <a:gd name="connsiteY1" fmla="*/ 40492 h 64326"/>
                <a:gd name="connsiteX2" fmla="*/ 2655 w 46597"/>
                <a:gd name="connsiteY2" fmla="*/ 23537 h 64326"/>
                <a:gd name="connsiteX3" fmla="*/ 18371 w 46597"/>
                <a:gd name="connsiteY3" fmla="*/ 17155 h 64326"/>
                <a:gd name="connsiteX4" fmla="*/ 33040 w 46597"/>
                <a:gd name="connsiteY4" fmla="*/ 24871 h 64326"/>
                <a:gd name="connsiteX5" fmla="*/ 33040 w 46597"/>
                <a:gd name="connsiteY5" fmla="*/ -180 h 64326"/>
                <a:gd name="connsiteX6" fmla="*/ 42565 w 46597"/>
                <a:gd name="connsiteY6" fmla="*/ -180 h 64326"/>
                <a:gd name="connsiteX7" fmla="*/ 42565 w 46597"/>
                <a:gd name="connsiteY7" fmla="*/ 63447 h 64326"/>
                <a:gd name="connsiteX8" fmla="*/ 33040 w 46597"/>
                <a:gd name="connsiteY8" fmla="*/ 63447 h 64326"/>
                <a:gd name="connsiteX9" fmla="*/ 33040 w 46597"/>
                <a:gd name="connsiteY9" fmla="*/ 56589 h 64326"/>
                <a:gd name="connsiteX10" fmla="*/ 17515 w 46597"/>
                <a:gd name="connsiteY10" fmla="*/ 64114 h 64326"/>
                <a:gd name="connsiteX11" fmla="*/ 2465 w 46597"/>
                <a:gd name="connsiteY11" fmla="*/ 57637 h 64326"/>
                <a:gd name="connsiteX12" fmla="*/ 5609 w 46597"/>
                <a:gd name="connsiteY12" fmla="*/ 40873 h 64326"/>
                <a:gd name="connsiteX13" fmla="*/ 9799 w 46597"/>
                <a:gd name="connsiteY13" fmla="*/ 51541 h 64326"/>
                <a:gd name="connsiteX14" fmla="*/ 19324 w 46597"/>
                <a:gd name="connsiteY14" fmla="*/ 55636 h 64326"/>
                <a:gd name="connsiteX15" fmla="*/ 28849 w 46597"/>
                <a:gd name="connsiteY15" fmla="*/ 51541 h 64326"/>
                <a:gd name="connsiteX16" fmla="*/ 32756 w 46597"/>
                <a:gd name="connsiteY16" fmla="*/ 40777 h 64326"/>
                <a:gd name="connsiteX17" fmla="*/ 28849 w 46597"/>
                <a:gd name="connsiteY17" fmla="*/ 29919 h 64326"/>
                <a:gd name="connsiteX18" fmla="*/ 19324 w 46597"/>
                <a:gd name="connsiteY18" fmla="*/ 25537 h 64326"/>
                <a:gd name="connsiteX19" fmla="*/ 9799 w 46597"/>
                <a:gd name="connsiteY19" fmla="*/ 29919 h 64326"/>
                <a:gd name="connsiteX20" fmla="*/ 5799 w 46597"/>
                <a:gd name="connsiteY20" fmla="*/ 40873 h 64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97" h="64326">
                  <a:moveTo>
                    <a:pt x="2465" y="57637"/>
                  </a:moveTo>
                  <a:cubicBezTo>
                    <a:pt x="-1916" y="53036"/>
                    <a:pt x="-4298" y="46845"/>
                    <a:pt x="-4009" y="40492"/>
                  </a:cubicBezTo>
                  <a:cubicBezTo>
                    <a:pt x="-4298" y="34148"/>
                    <a:pt x="-1916" y="27985"/>
                    <a:pt x="2655" y="23537"/>
                  </a:cubicBezTo>
                  <a:cubicBezTo>
                    <a:pt x="6846" y="19356"/>
                    <a:pt x="12469" y="17051"/>
                    <a:pt x="18371" y="17155"/>
                  </a:cubicBezTo>
                  <a:cubicBezTo>
                    <a:pt x="24277" y="17051"/>
                    <a:pt x="29803" y="19965"/>
                    <a:pt x="33040" y="24871"/>
                  </a:cubicBezTo>
                  <a:lnTo>
                    <a:pt x="33040" y="-180"/>
                  </a:lnTo>
                  <a:lnTo>
                    <a:pt x="42565" y="-180"/>
                  </a:lnTo>
                  <a:lnTo>
                    <a:pt x="42565" y="63447"/>
                  </a:lnTo>
                  <a:lnTo>
                    <a:pt x="33040" y="63447"/>
                  </a:lnTo>
                  <a:lnTo>
                    <a:pt x="33040" y="56589"/>
                  </a:lnTo>
                  <a:cubicBezTo>
                    <a:pt x="29519" y="61637"/>
                    <a:pt x="23612" y="64485"/>
                    <a:pt x="17515" y="64114"/>
                  </a:cubicBezTo>
                  <a:cubicBezTo>
                    <a:pt x="11799" y="64123"/>
                    <a:pt x="6371" y="61780"/>
                    <a:pt x="2465" y="57637"/>
                  </a:cubicBezTo>
                  <a:close/>
                  <a:moveTo>
                    <a:pt x="5609" y="40873"/>
                  </a:moveTo>
                  <a:cubicBezTo>
                    <a:pt x="5516" y="44854"/>
                    <a:pt x="6943" y="48721"/>
                    <a:pt x="9799" y="51541"/>
                  </a:cubicBezTo>
                  <a:cubicBezTo>
                    <a:pt x="12278" y="54103"/>
                    <a:pt x="15706" y="55570"/>
                    <a:pt x="19324" y="55636"/>
                  </a:cubicBezTo>
                  <a:cubicBezTo>
                    <a:pt x="22943" y="55665"/>
                    <a:pt x="26375" y="54179"/>
                    <a:pt x="28849" y="51541"/>
                  </a:cubicBezTo>
                  <a:cubicBezTo>
                    <a:pt x="31519" y="48588"/>
                    <a:pt x="32849" y="44730"/>
                    <a:pt x="32756" y="40777"/>
                  </a:cubicBezTo>
                  <a:cubicBezTo>
                    <a:pt x="32849" y="36796"/>
                    <a:pt x="31421" y="32929"/>
                    <a:pt x="28849" y="29919"/>
                  </a:cubicBezTo>
                  <a:cubicBezTo>
                    <a:pt x="26468" y="27176"/>
                    <a:pt x="22943" y="25575"/>
                    <a:pt x="19324" y="25537"/>
                  </a:cubicBezTo>
                  <a:cubicBezTo>
                    <a:pt x="15706" y="25604"/>
                    <a:pt x="12180" y="27195"/>
                    <a:pt x="9799" y="29919"/>
                  </a:cubicBezTo>
                  <a:cubicBezTo>
                    <a:pt x="7037" y="32910"/>
                    <a:pt x="5609" y="36834"/>
                    <a:pt x="5799" y="40873"/>
                  </a:cubicBezTo>
                  <a:close/>
                </a:path>
              </a:pathLst>
            </a:custGeom>
            <a:solidFill>
              <a:srgbClr val="6D6E71"/>
            </a:solidFill>
            <a:ln w="9525" cap="flat">
              <a:noFill/>
              <a:prstDash val="solid"/>
              <a:miter/>
            </a:ln>
          </p:spPr>
          <p:txBody>
            <a:bodyPr rtlCol="0" anchor="ctr"/>
            <a:lstStyle/>
            <a:p>
              <a:endParaRPr lang="en-US"/>
            </a:p>
          </p:txBody>
        </p:sp>
        <p:sp>
          <p:nvSpPr>
            <p:cNvPr id="345" name="Freeform: Shape 344">
              <a:extLst>
                <a:ext uri="{FF2B5EF4-FFF2-40B4-BE49-F238E27FC236}">
                  <a16:creationId xmlns:a16="http://schemas.microsoft.com/office/drawing/2014/main" id="{1577AA75-8AF3-4C9C-8D73-8E9C04F35109}"/>
                </a:ext>
              </a:extLst>
            </p:cNvPr>
            <p:cNvSpPr/>
            <p:nvPr/>
          </p:nvSpPr>
          <p:spPr>
            <a:xfrm>
              <a:off x="14594163" y="1756297"/>
              <a:ext cx="45568" cy="47360"/>
            </a:xfrm>
            <a:custGeom>
              <a:avLst/>
              <a:gdLst>
                <a:gd name="connsiteX0" fmla="*/ 41536 w 45568"/>
                <a:gd name="connsiteY0" fmla="*/ 27924 h 47360"/>
                <a:gd name="connsiteX1" fmla="*/ 5534 w 45568"/>
                <a:gd name="connsiteY1" fmla="*/ 27924 h 47360"/>
                <a:gd name="connsiteX2" fmla="*/ 10105 w 45568"/>
                <a:gd name="connsiteY2" fmla="*/ 35925 h 47360"/>
                <a:gd name="connsiteX3" fmla="*/ 19630 w 45568"/>
                <a:gd name="connsiteY3" fmla="*/ 38973 h 47360"/>
                <a:gd name="connsiteX4" fmla="*/ 32583 w 45568"/>
                <a:gd name="connsiteY4" fmla="*/ 33544 h 47360"/>
                <a:gd name="connsiteX5" fmla="*/ 38108 w 45568"/>
                <a:gd name="connsiteY5" fmla="*/ 39545 h 47360"/>
                <a:gd name="connsiteX6" fmla="*/ 19058 w 45568"/>
                <a:gd name="connsiteY6" fmla="*/ 47165 h 47360"/>
                <a:gd name="connsiteX7" fmla="*/ -3991 w 45568"/>
                <a:gd name="connsiteY7" fmla="*/ 25314 h 47360"/>
                <a:gd name="connsiteX8" fmla="*/ -3991 w 45568"/>
                <a:gd name="connsiteY8" fmla="*/ 23257 h 47360"/>
                <a:gd name="connsiteX9" fmla="*/ 2869 w 45568"/>
                <a:gd name="connsiteY9" fmla="*/ 6207 h 47360"/>
                <a:gd name="connsiteX10" fmla="*/ 19058 w 45568"/>
                <a:gd name="connsiteY10" fmla="*/ -175 h 47360"/>
                <a:gd name="connsiteX11" fmla="*/ 34871 w 45568"/>
                <a:gd name="connsiteY11" fmla="*/ 5445 h 47360"/>
                <a:gd name="connsiteX12" fmla="*/ 41345 w 45568"/>
                <a:gd name="connsiteY12" fmla="*/ 20876 h 47360"/>
                <a:gd name="connsiteX13" fmla="*/ 5817 w 45568"/>
                <a:gd name="connsiteY13" fmla="*/ 20399 h 47360"/>
                <a:gd name="connsiteX14" fmla="*/ 32011 w 45568"/>
                <a:gd name="connsiteY14" fmla="*/ 20399 h 47360"/>
                <a:gd name="connsiteX15" fmla="*/ 28393 w 45568"/>
                <a:gd name="connsiteY15" fmla="*/ 11541 h 47360"/>
                <a:gd name="connsiteX16" fmla="*/ 19537 w 45568"/>
                <a:gd name="connsiteY16" fmla="*/ 8398 h 47360"/>
                <a:gd name="connsiteX17" fmla="*/ 10012 w 45568"/>
                <a:gd name="connsiteY17" fmla="*/ 11636 h 47360"/>
                <a:gd name="connsiteX18" fmla="*/ 5534 w 45568"/>
                <a:gd name="connsiteY18" fmla="*/ 20399 h 4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568" h="47360">
                  <a:moveTo>
                    <a:pt x="41536" y="27924"/>
                  </a:moveTo>
                  <a:lnTo>
                    <a:pt x="5534" y="27924"/>
                  </a:lnTo>
                  <a:cubicBezTo>
                    <a:pt x="5724" y="31172"/>
                    <a:pt x="7343" y="34154"/>
                    <a:pt x="10105" y="35925"/>
                  </a:cubicBezTo>
                  <a:cubicBezTo>
                    <a:pt x="12868" y="37925"/>
                    <a:pt x="16203" y="38992"/>
                    <a:pt x="19630" y="38973"/>
                  </a:cubicBezTo>
                  <a:cubicBezTo>
                    <a:pt x="24584" y="39297"/>
                    <a:pt x="29346" y="37287"/>
                    <a:pt x="32583" y="33544"/>
                  </a:cubicBezTo>
                  <a:lnTo>
                    <a:pt x="38108" y="39545"/>
                  </a:lnTo>
                  <a:cubicBezTo>
                    <a:pt x="33155" y="44650"/>
                    <a:pt x="26202" y="47412"/>
                    <a:pt x="19058" y="47165"/>
                  </a:cubicBezTo>
                  <a:cubicBezTo>
                    <a:pt x="6678" y="47507"/>
                    <a:pt x="-3708" y="37725"/>
                    <a:pt x="-3991" y="25314"/>
                  </a:cubicBezTo>
                  <a:cubicBezTo>
                    <a:pt x="-4084" y="24629"/>
                    <a:pt x="-3991" y="23943"/>
                    <a:pt x="-3991" y="23257"/>
                  </a:cubicBezTo>
                  <a:cubicBezTo>
                    <a:pt x="-4275" y="16846"/>
                    <a:pt x="-1801" y="10617"/>
                    <a:pt x="2869" y="6207"/>
                  </a:cubicBezTo>
                  <a:cubicBezTo>
                    <a:pt x="7250" y="2026"/>
                    <a:pt x="13059" y="-270"/>
                    <a:pt x="19058" y="-175"/>
                  </a:cubicBezTo>
                  <a:cubicBezTo>
                    <a:pt x="24867" y="-298"/>
                    <a:pt x="30490" y="1702"/>
                    <a:pt x="34871" y="5445"/>
                  </a:cubicBezTo>
                  <a:cubicBezTo>
                    <a:pt x="39252" y="9312"/>
                    <a:pt x="41727" y="15008"/>
                    <a:pt x="41345" y="20876"/>
                  </a:cubicBezTo>
                  <a:close/>
                  <a:moveTo>
                    <a:pt x="5817" y="20399"/>
                  </a:moveTo>
                  <a:lnTo>
                    <a:pt x="32011" y="20399"/>
                  </a:lnTo>
                  <a:cubicBezTo>
                    <a:pt x="32202" y="17046"/>
                    <a:pt x="30872" y="13780"/>
                    <a:pt x="28393" y="11541"/>
                  </a:cubicBezTo>
                  <a:cubicBezTo>
                    <a:pt x="25918" y="9427"/>
                    <a:pt x="22774" y="8312"/>
                    <a:pt x="19537" y="8398"/>
                  </a:cubicBezTo>
                  <a:cubicBezTo>
                    <a:pt x="16105" y="8407"/>
                    <a:pt x="12770" y="9541"/>
                    <a:pt x="10012" y="11636"/>
                  </a:cubicBezTo>
                  <a:cubicBezTo>
                    <a:pt x="7152" y="13646"/>
                    <a:pt x="5534" y="16923"/>
                    <a:pt x="5534" y="20399"/>
                  </a:cubicBezTo>
                  <a:close/>
                </a:path>
              </a:pathLst>
            </a:custGeom>
            <a:solidFill>
              <a:srgbClr val="6D6E71"/>
            </a:solidFill>
            <a:ln w="9525" cap="flat">
              <a:noFill/>
              <a:prstDash val="solid"/>
              <a:miter/>
            </a:ln>
          </p:spPr>
          <p:txBody>
            <a:bodyPr rtlCol="0" anchor="ctr"/>
            <a:lstStyle/>
            <a:p>
              <a:endParaRPr lang="en-US"/>
            </a:p>
          </p:txBody>
        </p:sp>
        <p:sp>
          <p:nvSpPr>
            <p:cNvPr id="346" name="Freeform: Shape 345">
              <a:extLst>
                <a:ext uri="{FF2B5EF4-FFF2-40B4-BE49-F238E27FC236}">
                  <a16:creationId xmlns:a16="http://schemas.microsoft.com/office/drawing/2014/main" id="{E596D0F4-1974-41DA-B68C-78EE0D0126CE}"/>
                </a:ext>
              </a:extLst>
            </p:cNvPr>
            <p:cNvSpPr/>
            <p:nvPr/>
          </p:nvSpPr>
          <p:spPr>
            <a:xfrm>
              <a:off x="14650401" y="1739348"/>
              <a:ext cx="9525" cy="63626"/>
            </a:xfrm>
            <a:custGeom>
              <a:avLst/>
              <a:gdLst>
                <a:gd name="connsiteX0" fmla="*/ 5492 w 9525"/>
                <a:gd name="connsiteY0" fmla="*/ 63447 h 63626"/>
                <a:gd name="connsiteX1" fmla="*/ -4033 w 9525"/>
                <a:gd name="connsiteY1" fmla="*/ 63447 h 63626"/>
                <a:gd name="connsiteX2" fmla="*/ -4033 w 9525"/>
                <a:gd name="connsiteY2" fmla="*/ -180 h 63626"/>
                <a:gd name="connsiteX3" fmla="*/ 5492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5492" y="63447"/>
                  </a:moveTo>
                  <a:lnTo>
                    <a:pt x="-4033" y="63447"/>
                  </a:lnTo>
                  <a:lnTo>
                    <a:pt x="-4033" y="-180"/>
                  </a:lnTo>
                  <a:lnTo>
                    <a:pt x="5492" y="-180"/>
                  </a:lnTo>
                  <a:close/>
                </a:path>
              </a:pathLst>
            </a:custGeom>
            <a:solidFill>
              <a:srgbClr val="6D6E71"/>
            </a:solidFill>
            <a:ln w="9525" cap="flat">
              <a:noFill/>
              <a:prstDash val="solid"/>
              <a:miter/>
            </a:ln>
          </p:spPr>
          <p:txBody>
            <a:bodyPr rtlCol="0" anchor="ctr"/>
            <a:lstStyle/>
            <a:p>
              <a:endParaRPr lang="en-US"/>
            </a:p>
          </p:txBody>
        </p:sp>
        <p:sp>
          <p:nvSpPr>
            <p:cNvPr id="347" name="Freeform: Shape 346">
              <a:extLst>
                <a:ext uri="{FF2B5EF4-FFF2-40B4-BE49-F238E27FC236}">
                  <a16:creationId xmlns:a16="http://schemas.microsoft.com/office/drawing/2014/main" id="{DC171984-6F6B-46C6-A3C1-CA70DCE3BE51}"/>
                </a:ext>
              </a:extLst>
            </p:cNvPr>
            <p:cNvSpPr/>
            <p:nvPr/>
          </p:nvSpPr>
          <p:spPr>
            <a:xfrm>
              <a:off x="14669642" y="1756847"/>
              <a:ext cx="36685" cy="46721"/>
            </a:xfrm>
            <a:custGeom>
              <a:avLst/>
              <a:gdLst>
                <a:gd name="connsiteX0" fmla="*/ 32639 w 36685"/>
                <a:gd name="connsiteY0" fmla="*/ 32232 h 46721"/>
                <a:gd name="connsiteX1" fmla="*/ 27877 w 36685"/>
                <a:gd name="connsiteY1" fmla="*/ 42614 h 46721"/>
                <a:gd name="connsiteX2" fmla="*/ 15780 w 36685"/>
                <a:gd name="connsiteY2" fmla="*/ 46519 h 46721"/>
                <a:gd name="connsiteX3" fmla="*/ 5492 w 36685"/>
                <a:gd name="connsiteY3" fmla="*/ 44710 h 46721"/>
                <a:gd name="connsiteX4" fmla="*/ -4033 w 36685"/>
                <a:gd name="connsiteY4" fmla="*/ 39661 h 46721"/>
                <a:gd name="connsiteX5" fmla="*/ 637 w 36685"/>
                <a:gd name="connsiteY5" fmla="*/ 32232 h 46721"/>
                <a:gd name="connsiteX6" fmla="*/ 16064 w 36685"/>
                <a:gd name="connsiteY6" fmla="*/ 38233 h 46721"/>
                <a:gd name="connsiteX7" fmla="*/ 21208 w 36685"/>
                <a:gd name="connsiteY7" fmla="*/ 36709 h 46721"/>
                <a:gd name="connsiteX8" fmla="*/ 23114 w 36685"/>
                <a:gd name="connsiteY8" fmla="*/ 32899 h 46721"/>
                <a:gd name="connsiteX9" fmla="*/ 13589 w 36685"/>
                <a:gd name="connsiteY9" fmla="*/ 26708 h 46721"/>
                <a:gd name="connsiteX10" fmla="*/ 12636 w 36685"/>
                <a:gd name="connsiteY10" fmla="*/ 26708 h 46721"/>
                <a:gd name="connsiteX11" fmla="*/ -1652 w 36685"/>
                <a:gd name="connsiteY11" fmla="*/ 13849 h 46721"/>
                <a:gd name="connsiteX12" fmla="*/ 3302 w 36685"/>
                <a:gd name="connsiteY12" fmla="*/ 3657 h 46721"/>
                <a:gd name="connsiteX13" fmla="*/ 16161 w 36685"/>
                <a:gd name="connsiteY13" fmla="*/ -153 h 46721"/>
                <a:gd name="connsiteX14" fmla="*/ 31021 w 36685"/>
                <a:gd name="connsiteY14" fmla="*/ 4514 h 46721"/>
                <a:gd name="connsiteX15" fmla="*/ 27402 w 36685"/>
                <a:gd name="connsiteY15" fmla="*/ 11563 h 46721"/>
                <a:gd name="connsiteX16" fmla="*/ 15306 w 36685"/>
                <a:gd name="connsiteY16" fmla="*/ 7943 h 46721"/>
                <a:gd name="connsiteX17" fmla="*/ 9780 w 36685"/>
                <a:gd name="connsiteY17" fmla="*/ 9181 h 46721"/>
                <a:gd name="connsiteX18" fmla="*/ 7590 w 36685"/>
                <a:gd name="connsiteY18" fmla="*/ 12896 h 46721"/>
                <a:gd name="connsiteX19" fmla="*/ 9873 w 36685"/>
                <a:gd name="connsiteY19" fmla="*/ 16135 h 46721"/>
                <a:gd name="connsiteX20" fmla="*/ 14161 w 36685"/>
                <a:gd name="connsiteY20" fmla="*/ 17563 h 46721"/>
                <a:gd name="connsiteX21" fmla="*/ 19115 w 36685"/>
                <a:gd name="connsiteY21" fmla="*/ 18992 h 46721"/>
                <a:gd name="connsiteX22" fmla="*/ 23305 w 36685"/>
                <a:gd name="connsiteY22" fmla="*/ 20516 h 46721"/>
                <a:gd name="connsiteX23" fmla="*/ 27593 w 36685"/>
                <a:gd name="connsiteY23" fmla="*/ 22897 h 46721"/>
                <a:gd name="connsiteX24" fmla="*/ 32639 w 36685"/>
                <a:gd name="connsiteY24" fmla="*/ 32232 h 46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5" h="46721">
                  <a:moveTo>
                    <a:pt x="32639" y="32232"/>
                  </a:moveTo>
                  <a:cubicBezTo>
                    <a:pt x="32830" y="36251"/>
                    <a:pt x="31021" y="40109"/>
                    <a:pt x="27877" y="42614"/>
                  </a:cubicBezTo>
                  <a:cubicBezTo>
                    <a:pt x="24449" y="45348"/>
                    <a:pt x="20161" y="46739"/>
                    <a:pt x="15780" y="46519"/>
                  </a:cubicBezTo>
                  <a:cubicBezTo>
                    <a:pt x="12255" y="46500"/>
                    <a:pt x="8827" y="45891"/>
                    <a:pt x="5492" y="44710"/>
                  </a:cubicBezTo>
                  <a:cubicBezTo>
                    <a:pt x="2065" y="43624"/>
                    <a:pt x="-1173" y="41919"/>
                    <a:pt x="-4033" y="39661"/>
                  </a:cubicBezTo>
                  <a:lnTo>
                    <a:pt x="637" y="32232"/>
                  </a:lnTo>
                  <a:cubicBezTo>
                    <a:pt x="5018" y="35861"/>
                    <a:pt x="10445" y="37966"/>
                    <a:pt x="16064" y="38233"/>
                  </a:cubicBezTo>
                  <a:cubicBezTo>
                    <a:pt x="17877" y="38357"/>
                    <a:pt x="19780" y="37814"/>
                    <a:pt x="21208" y="36709"/>
                  </a:cubicBezTo>
                  <a:cubicBezTo>
                    <a:pt x="22449" y="35823"/>
                    <a:pt x="23114" y="34404"/>
                    <a:pt x="23114" y="32899"/>
                  </a:cubicBezTo>
                  <a:cubicBezTo>
                    <a:pt x="23114" y="30613"/>
                    <a:pt x="20068" y="28612"/>
                    <a:pt x="13589" y="26708"/>
                  </a:cubicBezTo>
                  <a:lnTo>
                    <a:pt x="12636" y="26708"/>
                  </a:lnTo>
                  <a:cubicBezTo>
                    <a:pt x="3111" y="24164"/>
                    <a:pt x="-1652" y="19878"/>
                    <a:pt x="-1652" y="13849"/>
                  </a:cubicBezTo>
                  <a:cubicBezTo>
                    <a:pt x="-1745" y="9839"/>
                    <a:pt x="65" y="6019"/>
                    <a:pt x="3302" y="3657"/>
                  </a:cubicBezTo>
                  <a:cubicBezTo>
                    <a:pt x="7018" y="952"/>
                    <a:pt x="11590" y="-391"/>
                    <a:pt x="16161" y="-153"/>
                  </a:cubicBezTo>
                  <a:cubicBezTo>
                    <a:pt x="21496" y="-143"/>
                    <a:pt x="26640" y="1485"/>
                    <a:pt x="31021" y="4514"/>
                  </a:cubicBezTo>
                  <a:lnTo>
                    <a:pt x="27402" y="11563"/>
                  </a:lnTo>
                  <a:cubicBezTo>
                    <a:pt x="23779" y="9200"/>
                    <a:pt x="19589" y="7943"/>
                    <a:pt x="15306" y="7943"/>
                  </a:cubicBezTo>
                  <a:cubicBezTo>
                    <a:pt x="13399" y="7848"/>
                    <a:pt x="11492" y="8276"/>
                    <a:pt x="9780" y="9181"/>
                  </a:cubicBezTo>
                  <a:cubicBezTo>
                    <a:pt x="8352" y="9867"/>
                    <a:pt x="7492" y="11334"/>
                    <a:pt x="7590" y="12896"/>
                  </a:cubicBezTo>
                  <a:cubicBezTo>
                    <a:pt x="7590" y="14353"/>
                    <a:pt x="8543" y="15649"/>
                    <a:pt x="9873" y="16135"/>
                  </a:cubicBezTo>
                  <a:cubicBezTo>
                    <a:pt x="11208" y="16773"/>
                    <a:pt x="12734" y="17249"/>
                    <a:pt x="14161" y="17563"/>
                  </a:cubicBezTo>
                  <a:lnTo>
                    <a:pt x="19115" y="18992"/>
                  </a:lnTo>
                  <a:lnTo>
                    <a:pt x="23305" y="20516"/>
                  </a:lnTo>
                  <a:cubicBezTo>
                    <a:pt x="24831" y="21164"/>
                    <a:pt x="26258" y="21964"/>
                    <a:pt x="27593" y="22897"/>
                  </a:cubicBezTo>
                  <a:cubicBezTo>
                    <a:pt x="30830" y="24917"/>
                    <a:pt x="32732" y="28450"/>
                    <a:pt x="32639" y="32232"/>
                  </a:cubicBezTo>
                  <a:close/>
                </a:path>
              </a:pathLst>
            </a:custGeom>
            <a:solidFill>
              <a:srgbClr val="6D6E71"/>
            </a:solidFill>
            <a:ln w="9525" cap="flat">
              <a:noFill/>
              <a:prstDash val="solid"/>
              <a:miter/>
            </a:ln>
          </p:spPr>
          <p:txBody>
            <a:bodyPr rtlCol="0" anchor="ctr"/>
            <a:lstStyle/>
            <a:p>
              <a:endParaRPr lang="en-US"/>
            </a:p>
          </p:txBody>
        </p:sp>
        <p:sp>
          <p:nvSpPr>
            <p:cNvPr id="348" name="Freeform: Shape 347">
              <a:extLst>
                <a:ext uri="{FF2B5EF4-FFF2-40B4-BE49-F238E27FC236}">
                  <a16:creationId xmlns:a16="http://schemas.microsoft.com/office/drawing/2014/main" id="{898D9B67-7027-43D1-B942-266DDF4D1FCB}"/>
                </a:ext>
              </a:extLst>
            </p:cNvPr>
            <p:cNvSpPr/>
            <p:nvPr/>
          </p:nvSpPr>
          <p:spPr>
            <a:xfrm>
              <a:off x="14716211" y="1769919"/>
              <a:ext cx="12786" cy="33726"/>
            </a:xfrm>
            <a:custGeom>
              <a:avLst/>
              <a:gdLst>
                <a:gd name="connsiteX0" fmla="*/ -2214 w 12786"/>
                <a:gd name="connsiteY0" fmla="*/ 10682 h 33726"/>
                <a:gd name="connsiteX1" fmla="*/ -4023 w 12786"/>
                <a:gd name="connsiteY1" fmla="*/ 6110 h 33726"/>
                <a:gd name="connsiteX2" fmla="*/ -2214 w 12786"/>
                <a:gd name="connsiteY2" fmla="*/ 1633 h 33726"/>
                <a:gd name="connsiteX3" fmla="*/ 2358 w 12786"/>
                <a:gd name="connsiteY3" fmla="*/ -177 h 33726"/>
                <a:gd name="connsiteX4" fmla="*/ 6836 w 12786"/>
                <a:gd name="connsiteY4" fmla="*/ 1633 h 33726"/>
                <a:gd name="connsiteX5" fmla="*/ 6836 w 12786"/>
                <a:gd name="connsiteY5" fmla="*/ 10682 h 33726"/>
                <a:gd name="connsiteX6" fmla="*/ -2214 w 12786"/>
                <a:gd name="connsiteY6" fmla="*/ 10682 h 33726"/>
                <a:gd name="connsiteX7" fmla="*/ -2214 w 12786"/>
                <a:gd name="connsiteY7" fmla="*/ 31637 h 33726"/>
                <a:gd name="connsiteX8" fmla="*/ -4023 w 12786"/>
                <a:gd name="connsiteY8" fmla="*/ 27160 h 33726"/>
                <a:gd name="connsiteX9" fmla="*/ -2214 w 12786"/>
                <a:gd name="connsiteY9" fmla="*/ 22588 h 33726"/>
                <a:gd name="connsiteX10" fmla="*/ 6836 w 12786"/>
                <a:gd name="connsiteY10" fmla="*/ 22588 h 33726"/>
                <a:gd name="connsiteX11" fmla="*/ 7027 w 12786"/>
                <a:gd name="connsiteY11" fmla="*/ 31475 h 33726"/>
                <a:gd name="connsiteX12" fmla="*/ 6836 w 12786"/>
                <a:gd name="connsiteY12" fmla="*/ 31637 h 33726"/>
                <a:gd name="connsiteX13" fmla="*/ 2358 w 12786"/>
                <a:gd name="connsiteY13" fmla="*/ 33542 h 33726"/>
                <a:gd name="connsiteX14" fmla="*/ -2214 w 12786"/>
                <a:gd name="connsiteY14" fmla="*/ 31637 h 3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786" h="33726">
                  <a:moveTo>
                    <a:pt x="-2214" y="10682"/>
                  </a:moveTo>
                  <a:cubicBezTo>
                    <a:pt x="-3451" y="9472"/>
                    <a:pt x="-4121" y="7815"/>
                    <a:pt x="-4023" y="6110"/>
                  </a:cubicBezTo>
                  <a:cubicBezTo>
                    <a:pt x="-4023" y="4434"/>
                    <a:pt x="-3451" y="2814"/>
                    <a:pt x="-2214" y="1633"/>
                  </a:cubicBezTo>
                  <a:cubicBezTo>
                    <a:pt x="-977" y="423"/>
                    <a:pt x="641" y="-234"/>
                    <a:pt x="2358" y="-177"/>
                  </a:cubicBezTo>
                  <a:cubicBezTo>
                    <a:pt x="4074" y="-215"/>
                    <a:pt x="5692" y="443"/>
                    <a:pt x="6836" y="1633"/>
                  </a:cubicBezTo>
                  <a:cubicBezTo>
                    <a:pt x="9311" y="4129"/>
                    <a:pt x="9311" y="8186"/>
                    <a:pt x="6836" y="10682"/>
                  </a:cubicBezTo>
                  <a:cubicBezTo>
                    <a:pt x="4357" y="13178"/>
                    <a:pt x="260" y="13178"/>
                    <a:pt x="-2214" y="10682"/>
                  </a:cubicBezTo>
                  <a:close/>
                  <a:moveTo>
                    <a:pt x="-2214" y="31637"/>
                  </a:moveTo>
                  <a:cubicBezTo>
                    <a:pt x="-3451" y="30456"/>
                    <a:pt x="-4023" y="28837"/>
                    <a:pt x="-4023" y="27160"/>
                  </a:cubicBezTo>
                  <a:cubicBezTo>
                    <a:pt x="-4121" y="25455"/>
                    <a:pt x="-3451" y="23798"/>
                    <a:pt x="-2214" y="22588"/>
                  </a:cubicBezTo>
                  <a:cubicBezTo>
                    <a:pt x="358" y="20178"/>
                    <a:pt x="4264" y="20178"/>
                    <a:pt x="6836" y="22588"/>
                  </a:cubicBezTo>
                  <a:cubicBezTo>
                    <a:pt x="9311" y="24998"/>
                    <a:pt x="9408" y="28980"/>
                    <a:pt x="7027" y="31475"/>
                  </a:cubicBezTo>
                  <a:cubicBezTo>
                    <a:pt x="6929" y="31532"/>
                    <a:pt x="6929" y="31589"/>
                    <a:pt x="6836" y="31637"/>
                  </a:cubicBezTo>
                  <a:cubicBezTo>
                    <a:pt x="5692" y="32894"/>
                    <a:pt x="4074" y="33590"/>
                    <a:pt x="2358" y="33542"/>
                  </a:cubicBezTo>
                  <a:cubicBezTo>
                    <a:pt x="641" y="33609"/>
                    <a:pt x="-1070" y="32913"/>
                    <a:pt x="-2214" y="31637"/>
                  </a:cubicBezTo>
                  <a:close/>
                </a:path>
              </a:pathLst>
            </a:custGeom>
            <a:solidFill>
              <a:srgbClr val="6D6E71"/>
            </a:solidFill>
            <a:ln w="9525" cap="flat">
              <a:noFill/>
              <a:prstDash val="solid"/>
              <a:miter/>
            </a:ln>
          </p:spPr>
          <p:txBody>
            <a:bodyPr rtlCol="0" anchor="ctr"/>
            <a:lstStyle/>
            <a:p>
              <a:endParaRPr lang="en-US"/>
            </a:p>
          </p:txBody>
        </p:sp>
        <p:sp>
          <p:nvSpPr>
            <p:cNvPr id="349" name="Freeform: Shape 348">
              <a:extLst>
                <a:ext uri="{FF2B5EF4-FFF2-40B4-BE49-F238E27FC236}">
                  <a16:creationId xmlns:a16="http://schemas.microsoft.com/office/drawing/2014/main" id="{1B33ECC5-65F9-4E06-8B8F-08C73AEF20F4}"/>
                </a:ext>
              </a:extLst>
            </p:cNvPr>
            <p:cNvSpPr/>
            <p:nvPr/>
          </p:nvSpPr>
          <p:spPr>
            <a:xfrm>
              <a:off x="12843890" y="5153584"/>
              <a:ext cx="63626" cy="59912"/>
            </a:xfrm>
            <a:custGeom>
              <a:avLst/>
              <a:gdLst>
                <a:gd name="connsiteX0" fmla="*/ 12731 w 63626"/>
                <a:gd name="connsiteY0" fmla="*/ 46111 h 59912"/>
                <a:gd name="connsiteX1" fmla="*/ 6732 w 63626"/>
                <a:gd name="connsiteY1" fmla="*/ 59732 h 59912"/>
                <a:gd name="connsiteX2" fmla="*/ -4033 w 63626"/>
                <a:gd name="connsiteY2" fmla="*/ 59732 h 59912"/>
                <a:gd name="connsiteX3" fmla="*/ 22352 w 63626"/>
                <a:gd name="connsiteY3" fmla="*/ -180 h 59912"/>
                <a:gd name="connsiteX4" fmla="*/ 33209 w 63626"/>
                <a:gd name="connsiteY4" fmla="*/ -180 h 59912"/>
                <a:gd name="connsiteX5" fmla="*/ 59594 w 63626"/>
                <a:gd name="connsiteY5" fmla="*/ 59732 h 59912"/>
                <a:gd name="connsiteX6" fmla="*/ 48736 w 63626"/>
                <a:gd name="connsiteY6" fmla="*/ 59732 h 59912"/>
                <a:gd name="connsiteX7" fmla="*/ 42734 w 63626"/>
                <a:gd name="connsiteY7" fmla="*/ 46111 h 59912"/>
                <a:gd name="connsiteX8" fmla="*/ 38639 w 63626"/>
                <a:gd name="connsiteY8" fmla="*/ 36586 h 59912"/>
                <a:gd name="connsiteX9" fmla="*/ 27782 w 63626"/>
                <a:gd name="connsiteY9" fmla="*/ 11916 h 59912"/>
                <a:gd name="connsiteX10" fmla="*/ 16922 w 63626"/>
                <a:gd name="connsiteY10" fmla="*/ 36586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626" h="59912">
                  <a:moveTo>
                    <a:pt x="12731" y="46111"/>
                  </a:moveTo>
                  <a:lnTo>
                    <a:pt x="6732" y="59732"/>
                  </a:lnTo>
                  <a:lnTo>
                    <a:pt x="-4033" y="59732"/>
                  </a:lnTo>
                  <a:lnTo>
                    <a:pt x="22352" y="-180"/>
                  </a:lnTo>
                  <a:lnTo>
                    <a:pt x="33209" y="-180"/>
                  </a:lnTo>
                  <a:lnTo>
                    <a:pt x="59594" y="59732"/>
                  </a:lnTo>
                  <a:lnTo>
                    <a:pt x="48736" y="59732"/>
                  </a:lnTo>
                  <a:lnTo>
                    <a:pt x="42734" y="46111"/>
                  </a:lnTo>
                  <a:close/>
                  <a:moveTo>
                    <a:pt x="38639" y="36586"/>
                  </a:moveTo>
                  <a:lnTo>
                    <a:pt x="27782" y="11916"/>
                  </a:lnTo>
                  <a:lnTo>
                    <a:pt x="16922" y="36586"/>
                  </a:lnTo>
                  <a:close/>
                </a:path>
              </a:pathLst>
            </a:custGeom>
            <a:solidFill>
              <a:srgbClr val="6D6E71"/>
            </a:solidFill>
            <a:ln w="9525" cap="flat">
              <a:noFill/>
              <a:prstDash val="solid"/>
              <a:miter/>
            </a:ln>
          </p:spPr>
          <p:txBody>
            <a:bodyPr rtlCol="0" anchor="ctr"/>
            <a:lstStyle/>
            <a:p>
              <a:endParaRPr lang="en-US"/>
            </a:p>
          </p:txBody>
        </p:sp>
        <p:sp>
          <p:nvSpPr>
            <p:cNvPr id="350" name="Freeform: Shape 349">
              <a:extLst>
                <a:ext uri="{FF2B5EF4-FFF2-40B4-BE49-F238E27FC236}">
                  <a16:creationId xmlns:a16="http://schemas.microsoft.com/office/drawing/2014/main" id="{D40EA66F-7100-492C-9237-6443FCA5915B}"/>
                </a:ext>
              </a:extLst>
            </p:cNvPr>
            <p:cNvSpPr/>
            <p:nvPr/>
          </p:nvSpPr>
          <p:spPr>
            <a:xfrm>
              <a:off x="12914565" y="5149869"/>
              <a:ext cx="9525" cy="63626"/>
            </a:xfrm>
            <a:custGeom>
              <a:avLst/>
              <a:gdLst>
                <a:gd name="connsiteX0" fmla="*/ 5492 w 9525"/>
                <a:gd name="connsiteY0" fmla="*/ 63447 h 63626"/>
                <a:gd name="connsiteX1" fmla="*/ -4033 w 9525"/>
                <a:gd name="connsiteY1" fmla="*/ 63447 h 63626"/>
                <a:gd name="connsiteX2" fmla="*/ -4033 w 9525"/>
                <a:gd name="connsiteY2" fmla="*/ -180 h 63626"/>
                <a:gd name="connsiteX3" fmla="*/ 5492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5492" y="63447"/>
                  </a:moveTo>
                  <a:lnTo>
                    <a:pt x="-4033" y="63447"/>
                  </a:lnTo>
                  <a:lnTo>
                    <a:pt x="-4033" y="-180"/>
                  </a:lnTo>
                  <a:lnTo>
                    <a:pt x="5492" y="-180"/>
                  </a:lnTo>
                  <a:close/>
                </a:path>
              </a:pathLst>
            </a:custGeom>
            <a:solidFill>
              <a:srgbClr val="6D6E71"/>
            </a:solidFill>
            <a:ln w="9525" cap="flat">
              <a:noFill/>
              <a:prstDash val="solid"/>
              <a:miter/>
            </a:ln>
          </p:spPr>
          <p:txBody>
            <a:bodyPr rtlCol="0" anchor="ctr"/>
            <a:lstStyle/>
            <a:p>
              <a:endParaRPr lang="en-US"/>
            </a:p>
          </p:txBody>
        </p:sp>
        <p:sp>
          <p:nvSpPr>
            <p:cNvPr id="351" name="Freeform: Shape 350">
              <a:extLst>
                <a:ext uri="{FF2B5EF4-FFF2-40B4-BE49-F238E27FC236}">
                  <a16:creationId xmlns:a16="http://schemas.microsoft.com/office/drawing/2014/main" id="{A7851185-B4C4-4912-AD17-368A15CD0CDD}"/>
                </a:ext>
              </a:extLst>
            </p:cNvPr>
            <p:cNvSpPr/>
            <p:nvPr/>
          </p:nvSpPr>
          <p:spPr>
            <a:xfrm>
              <a:off x="12937999" y="5149869"/>
              <a:ext cx="9525" cy="63626"/>
            </a:xfrm>
            <a:custGeom>
              <a:avLst/>
              <a:gdLst>
                <a:gd name="connsiteX0" fmla="*/ 5492 w 9525"/>
                <a:gd name="connsiteY0" fmla="*/ 63447 h 63626"/>
                <a:gd name="connsiteX1" fmla="*/ -4033 w 9525"/>
                <a:gd name="connsiteY1" fmla="*/ 63447 h 63626"/>
                <a:gd name="connsiteX2" fmla="*/ -4033 w 9525"/>
                <a:gd name="connsiteY2" fmla="*/ -180 h 63626"/>
                <a:gd name="connsiteX3" fmla="*/ 5492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5492" y="63447"/>
                  </a:moveTo>
                  <a:lnTo>
                    <a:pt x="-4033" y="63447"/>
                  </a:lnTo>
                  <a:lnTo>
                    <a:pt x="-4033" y="-180"/>
                  </a:lnTo>
                  <a:lnTo>
                    <a:pt x="5492" y="-180"/>
                  </a:lnTo>
                  <a:close/>
                </a:path>
              </a:pathLst>
            </a:custGeom>
            <a:solidFill>
              <a:srgbClr val="6D6E71"/>
            </a:solidFill>
            <a:ln w="9525" cap="flat">
              <a:noFill/>
              <a:prstDash val="solid"/>
              <a:miter/>
            </a:ln>
          </p:spPr>
          <p:txBody>
            <a:bodyPr rtlCol="0" anchor="ctr"/>
            <a:lstStyle/>
            <a:p>
              <a:endParaRPr lang="en-US"/>
            </a:p>
          </p:txBody>
        </p:sp>
        <p:sp>
          <p:nvSpPr>
            <p:cNvPr id="352" name="Freeform: Shape 351">
              <a:extLst>
                <a:ext uri="{FF2B5EF4-FFF2-40B4-BE49-F238E27FC236}">
                  <a16:creationId xmlns:a16="http://schemas.microsoft.com/office/drawing/2014/main" id="{658BAE30-81D7-483B-B7FE-549271DA58F3}"/>
                </a:ext>
              </a:extLst>
            </p:cNvPr>
            <p:cNvSpPr/>
            <p:nvPr/>
          </p:nvSpPr>
          <p:spPr>
            <a:xfrm>
              <a:off x="12981979" y="5149869"/>
              <a:ext cx="46600" cy="64312"/>
            </a:xfrm>
            <a:custGeom>
              <a:avLst/>
              <a:gdLst>
                <a:gd name="connsiteX0" fmla="*/ 2374 w 46600"/>
                <a:gd name="connsiteY0" fmla="*/ 57541 h 64312"/>
                <a:gd name="connsiteX1" fmla="*/ -4009 w 46600"/>
                <a:gd name="connsiteY1" fmla="*/ 40397 h 64312"/>
                <a:gd name="connsiteX2" fmla="*/ 2565 w 46600"/>
                <a:gd name="connsiteY2" fmla="*/ 23442 h 64312"/>
                <a:gd name="connsiteX3" fmla="*/ 18280 w 46600"/>
                <a:gd name="connsiteY3" fmla="*/ 17156 h 64312"/>
                <a:gd name="connsiteX4" fmla="*/ 33042 w 46600"/>
                <a:gd name="connsiteY4" fmla="*/ 24871 h 64312"/>
                <a:gd name="connsiteX5" fmla="*/ 33042 w 46600"/>
                <a:gd name="connsiteY5" fmla="*/ -180 h 64312"/>
                <a:gd name="connsiteX6" fmla="*/ 42567 w 46600"/>
                <a:gd name="connsiteY6" fmla="*/ -180 h 64312"/>
                <a:gd name="connsiteX7" fmla="*/ 42567 w 46600"/>
                <a:gd name="connsiteY7" fmla="*/ 63447 h 64312"/>
                <a:gd name="connsiteX8" fmla="*/ 33042 w 46600"/>
                <a:gd name="connsiteY8" fmla="*/ 63447 h 64312"/>
                <a:gd name="connsiteX9" fmla="*/ 33042 w 46600"/>
                <a:gd name="connsiteY9" fmla="*/ 56589 h 64312"/>
                <a:gd name="connsiteX10" fmla="*/ 17518 w 46600"/>
                <a:gd name="connsiteY10" fmla="*/ 64114 h 64312"/>
                <a:gd name="connsiteX11" fmla="*/ 2374 w 46600"/>
                <a:gd name="connsiteY11" fmla="*/ 57541 h 64312"/>
                <a:gd name="connsiteX12" fmla="*/ 5611 w 46600"/>
                <a:gd name="connsiteY12" fmla="*/ 40777 h 64312"/>
                <a:gd name="connsiteX13" fmla="*/ 9802 w 46600"/>
                <a:gd name="connsiteY13" fmla="*/ 51541 h 64312"/>
                <a:gd name="connsiteX14" fmla="*/ 19327 w 46600"/>
                <a:gd name="connsiteY14" fmla="*/ 55636 h 64312"/>
                <a:gd name="connsiteX15" fmla="*/ 28852 w 46600"/>
                <a:gd name="connsiteY15" fmla="*/ 51445 h 64312"/>
                <a:gd name="connsiteX16" fmla="*/ 32759 w 46600"/>
                <a:gd name="connsiteY16" fmla="*/ 40777 h 64312"/>
                <a:gd name="connsiteX17" fmla="*/ 28852 w 46600"/>
                <a:gd name="connsiteY17" fmla="*/ 29919 h 64312"/>
                <a:gd name="connsiteX18" fmla="*/ 19327 w 46600"/>
                <a:gd name="connsiteY18" fmla="*/ 25538 h 64312"/>
                <a:gd name="connsiteX19" fmla="*/ 9802 w 46600"/>
                <a:gd name="connsiteY19" fmla="*/ 29919 h 64312"/>
                <a:gd name="connsiteX20" fmla="*/ 5611 w 46600"/>
                <a:gd name="connsiteY20" fmla="*/ 40777 h 64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0" h="64312">
                  <a:moveTo>
                    <a:pt x="2374" y="57541"/>
                  </a:moveTo>
                  <a:cubicBezTo>
                    <a:pt x="-2009" y="52941"/>
                    <a:pt x="-4295" y="46750"/>
                    <a:pt x="-4009" y="40397"/>
                  </a:cubicBezTo>
                  <a:cubicBezTo>
                    <a:pt x="-4295" y="34072"/>
                    <a:pt x="-1914" y="27919"/>
                    <a:pt x="2565" y="23442"/>
                  </a:cubicBezTo>
                  <a:cubicBezTo>
                    <a:pt x="6756" y="19327"/>
                    <a:pt x="12374" y="17060"/>
                    <a:pt x="18280" y="17156"/>
                  </a:cubicBezTo>
                  <a:cubicBezTo>
                    <a:pt x="24187" y="17060"/>
                    <a:pt x="29708" y="19965"/>
                    <a:pt x="33042" y="24871"/>
                  </a:cubicBezTo>
                  <a:lnTo>
                    <a:pt x="33042" y="-180"/>
                  </a:lnTo>
                  <a:lnTo>
                    <a:pt x="42567" y="-180"/>
                  </a:lnTo>
                  <a:lnTo>
                    <a:pt x="42567" y="63447"/>
                  </a:lnTo>
                  <a:lnTo>
                    <a:pt x="33042" y="63447"/>
                  </a:lnTo>
                  <a:lnTo>
                    <a:pt x="33042" y="56589"/>
                  </a:lnTo>
                  <a:cubicBezTo>
                    <a:pt x="29424" y="61561"/>
                    <a:pt x="23615" y="64390"/>
                    <a:pt x="17518" y="64114"/>
                  </a:cubicBezTo>
                  <a:cubicBezTo>
                    <a:pt x="11802" y="64142"/>
                    <a:pt x="6277" y="61761"/>
                    <a:pt x="2374" y="57541"/>
                  </a:cubicBezTo>
                  <a:close/>
                  <a:moveTo>
                    <a:pt x="5611" y="40777"/>
                  </a:moveTo>
                  <a:cubicBezTo>
                    <a:pt x="5421" y="44797"/>
                    <a:pt x="6946" y="48702"/>
                    <a:pt x="9802" y="51541"/>
                  </a:cubicBezTo>
                  <a:cubicBezTo>
                    <a:pt x="12281" y="54093"/>
                    <a:pt x="15709" y="55560"/>
                    <a:pt x="19327" y="55636"/>
                  </a:cubicBezTo>
                  <a:cubicBezTo>
                    <a:pt x="22945" y="55646"/>
                    <a:pt x="26378" y="54122"/>
                    <a:pt x="28852" y="51445"/>
                  </a:cubicBezTo>
                  <a:cubicBezTo>
                    <a:pt x="31522" y="48569"/>
                    <a:pt x="32949" y="44711"/>
                    <a:pt x="32759" y="40777"/>
                  </a:cubicBezTo>
                  <a:cubicBezTo>
                    <a:pt x="32949" y="36786"/>
                    <a:pt x="31522" y="32891"/>
                    <a:pt x="28852" y="29919"/>
                  </a:cubicBezTo>
                  <a:cubicBezTo>
                    <a:pt x="26471" y="27118"/>
                    <a:pt x="22945" y="25518"/>
                    <a:pt x="19327" y="25538"/>
                  </a:cubicBezTo>
                  <a:cubicBezTo>
                    <a:pt x="15709" y="25575"/>
                    <a:pt x="12183" y="27176"/>
                    <a:pt x="9802" y="29919"/>
                  </a:cubicBezTo>
                  <a:cubicBezTo>
                    <a:pt x="7039" y="32834"/>
                    <a:pt x="5518" y="36749"/>
                    <a:pt x="5611" y="40777"/>
                  </a:cubicBezTo>
                  <a:close/>
                </a:path>
              </a:pathLst>
            </a:custGeom>
            <a:solidFill>
              <a:srgbClr val="6D6E71"/>
            </a:solidFill>
            <a:ln w="9525" cap="flat">
              <a:noFill/>
              <a:prstDash val="solid"/>
              <a:miter/>
            </a:ln>
          </p:spPr>
          <p:txBody>
            <a:bodyPr rtlCol="0" anchor="ctr"/>
            <a:lstStyle/>
            <a:p>
              <a:endParaRPr lang="en-US"/>
            </a:p>
          </p:txBody>
        </p:sp>
        <p:sp>
          <p:nvSpPr>
            <p:cNvPr id="353" name="Freeform: Shape 352">
              <a:extLst>
                <a:ext uri="{FF2B5EF4-FFF2-40B4-BE49-F238E27FC236}">
                  <a16:creationId xmlns:a16="http://schemas.microsoft.com/office/drawing/2014/main" id="{4C83B864-9F7D-4E93-8DB5-17D6ACDD9673}"/>
                </a:ext>
              </a:extLst>
            </p:cNvPr>
            <p:cNvSpPr/>
            <p:nvPr/>
          </p:nvSpPr>
          <p:spPr>
            <a:xfrm>
              <a:off x="13041336" y="5148439"/>
              <a:ext cx="12108" cy="65056"/>
            </a:xfrm>
            <a:custGeom>
              <a:avLst/>
              <a:gdLst>
                <a:gd name="connsiteX0" fmla="*/ -2214 w 12108"/>
                <a:gd name="connsiteY0" fmla="*/ 10108 h 65056"/>
                <a:gd name="connsiteX1" fmla="*/ -4023 w 12108"/>
                <a:gd name="connsiteY1" fmla="*/ 5822 h 65056"/>
                <a:gd name="connsiteX2" fmla="*/ 1976 w 12108"/>
                <a:gd name="connsiteY2" fmla="*/ -179 h 65056"/>
                <a:gd name="connsiteX3" fmla="*/ 2069 w 12108"/>
                <a:gd name="connsiteY3" fmla="*/ -179 h 65056"/>
                <a:gd name="connsiteX4" fmla="*/ 8074 w 12108"/>
                <a:gd name="connsiteY4" fmla="*/ 5632 h 65056"/>
                <a:gd name="connsiteX5" fmla="*/ 8074 w 12108"/>
                <a:gd name="connsiteY5" fmla="*/ 5822 h 65056"/>
                <a:gd name="connsiteX6" fmla="*/ 2167 w 12108"/>
                <a:gd name="connsiteY6" fmla="*/ 11918 h 65056"/>
                <a:gd name="connsiteX7" fmla="*/ 2069 w 12108"/>
                <a:gd name="connsiteY7" fmla="*/ 11918 h 65056"/>
                <a:gd name="connsiteX8" fmla="*/ -2214 w 12108"/>
                <a:gd name="connsiteY8" fmla="*/ 10108 h 65056"/>
                <a:gd name="connsiteX9" fmla="*/ 6739 w 12108"/>
                <a:gd name="connsiteY9" fmla="*/ 64877 h 65056"/>
                <a:gd name="connsiteX10" fmla="*/ -2786 w 12108"/>
                <a:gd name="connsiteY10" fmla="*/ 64877 h 65056"/>
                <a:gd name="connsiteX11" fmla="*/ -2786 w 12108"/>
                <a:gd name="connsiteY11" fmla="*/ 19252 h 65056"/>
                <a:gd name="connsiteX12" fmla="*/ 6739 w 12108"/>
                <a:gd name="connsiteY12" fmla="*/ 19252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08" h="65056">
                  <a:moveTo>
                    <a:pt x="-2214" y="10108"/>
                  </a:moveTo>
                  <a:cubicBezTo>
                    <a:pt x="-3456" y="9013"/>
                    <a:pt x="-4121" y="7451"/>
                    <a:pt x="-4023" y="5822"/>
                  </a:cubicBezTo>
                  <a:cubicBezTo>
                    <a:pt x="-4023" y="2507"/>
                    <a:pt x="-1358" y="-179"/>
                    <a:pt x="1976" y="-179"/>
                  </a:cubicBezTo>
                  <a:cubicBezTo>
                    <a:pt x="1976" y="-179"/>
                    <a:pt x="2069" y="-179"/>
                    <a:pt x="2069" y="-179"/>
                  </a:cubicBezTo>
                  <a:cubicBezTo>
                    <a:pt x="5311" y="-236"/>
                    <a:pt x="7976" y="2364"/>
                    <a:pt x="8074" y="5632"/>
                  </a:cubicBezTo>
                  <a:cubicBezTo>
                    <a:pt x="8074" y="5698"/>
                    <a:pt x="8074" y="5755"/>
                    <a:pt x="8074" y="5822"/>
                  </a:cubicBezTo>
                  <a:cubicBezTo>
                    <a:pt x="8167" y="9137"/>
                    <a:pt x="5502" y="11861"/>
                    <a:pt x="2167" y="11918"/>
                  </a:cubicBezTo>
                  <a:cubicBezTo>
                    <a:pt x="2167" y="11918"/>
                    <a:pt x="2069" y="11918"/>
                    <a:pt x="2069" y="11918"/>
                  </a:cubicBezTo>
                  <a:cubicBezTo>
                    <a:pt x="451" y="11975"/>
                    <a:pt x="-1168" y="11308"/>
                    <a:pt x="-2214" y="10108"/>
                  </a:cubicBezTo>
                  <a:close/>
                  <a:moveTo>
                    <a:pt x="6739" y="64877"/>
                  </a:moveTo>
                  <a:lnTo>
                    <a:pt x="-2786" y="64877"/>
                  </a:lnTo>
                  <a:lnTo>
                    <a:pt x="-2786" y="19252"/>
                  </a:lnTo>
                  <a:lnTo>
                    <a:pt x="6739" y="19252"/>
                  </a:lnTo>
                  <a:close/>
                </a:path>
              </a:pathLst>
            </a:custGeom>
            <a:solidFill>
              <a:srgbClr val="6D6E71"/>
            </a:solidFill>
            <a:ln w="9525" cap="flat">
              <a:noFill/>
              <a:prstDash val="solid"/>
              <a:miter/>
            </a:ln>
          </p:spPr>
          <p:txBody>
            <a:bodyPr rtlCol="0" anchor="ctr"/>
            <a:lstStyle/>
            <a:p>
              <a:endParaRPr lang="en-US"/>
            </a:p>
          </p:txBody>
        </p:sp>
        <p:sp>
          <p:nvSpPr>
            <p:cNvPr id="354" name="Freeform: Shape 353">
              <a:extLst>
                <a:ext uri="{FF2B5EF4-FFF2-40B4-BE49-F238E27FC236}">
                  <a16:creationId xmlns:a16="http://schemas.microsoft.com/office/drawing/2014/main" id="{15042AAC-B3BA-46DA-935D-7139EE9C333A}"/>
                </a:ext>
              </a:extLst>
            </p:cNvPr>
            <p:cNvSpPr/>
            <p:nvPr/>
          </p:nvSpPr>
          <p:spPr>
            <a:xfrm>
              <a:off x="13059726" y="5167871"/>
              <a:ext cx="48197" cy="45624"/>
            </a:xfrm>
            <a:custGeom>
              <a:avLst/>
              <a:gdLst>
                <a:gd name="connsiteX0" fmla="*/ 14352 w 48197"/>
                <a:gd name="connsiteY0" fmla="*/ 45445 h 45624"/>
                <a:gd name="connsiteX1" fmla="*/ -4033 w 48197"/>
                <a:gd name="connsiteY1" fmla="*/ -180 h 45624"/>
                <a:gd name="connsiteX2" fmla="*/ 6446 w 48197"/>
                <a:gd name="connsiteY2" fmla="*/ -180 h 45624"/>
                <a:gd name="connsiteX3" fmla="*/ 20259 w 48197"/>
                <a:gd name="connsiteY3" fmla="*/ 34300 h 45624"/>
                <a:gd name="connsiteX4" fmla="*/ 34165 w 48197"/>
                <a:gd name="connsiteY4" fmla="*/ -180 h 45624"/>
                <a:gd name="connsiteX5" fmla="*/ 44164 w 48197"/>
                <a:gd name="connsiteY5" fmla="*/ -180 h 45624"/>
                <a:gd name="connsiteX6" fmla="*/ 25496 w 48197"/>
                <a:gd name="connsiteY6" fmla="*/ 45445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97" h="45624">
                  <a:moveTo>
                    <a:pt x="14352" y="45445"/>
                  </a:moveTo>
                  <a:lnTo>
                    <a:pt x="-4033" y="-180"/>
                  </a:lnTo>
                  <a:lnTo>
                    <a:pt x="6446" y="-180"/>
                  </a:lnTo>
                  <a:lnTo>
                    <a:pt x="20259" y="34300"/>
                  </a:lnTo>
                  <a:lnTo>
                    <a:pt x="34165" y="-180"/>
                  </a:lnTo>
                  <a:lnTo>
                    <a:pt x="44164" y="-180"/>
                  </a:lnTo>
                  <a:lnTo>
                    <a:pt x="25496" y="45445"/>
                  </a:lnTo>
                  <a:close/>
                </a:path>
              </a:pathLst>
            </a:custGeom>
            <a:solidFill>
              <a:srgbClr val="6D6E71"/>
            </a:solidFill>
            <a:ln w="9525" cap="flat">
              <a:noFill/>
              <a:prstDash val="solid"/>
              <a:miter/>
            </a:ln>
          </p:spPr>
          <p:txBody>
            <a:bodyPr rtlCol="0" anchor="ctr"/>
            <a:lstStyle/>
            <a:p>
              <a:endParaRPr lang="en-US"/>
            </a:p>
          </p:txBody>
        </p:sp>
        <p:sp>
          <p:nvSpPr>
            <p:cNvPr id="355" name="Freeform: Shape 354">
              <a:extLst>
                <a:ext uri="{FF2B5EF4-FFF2-40B4-BE49-F238E27FC236}">
                  <a16:creationId xmlns:a16="http://schemas.microsoft.com/office/drawing/2014/main" id="{12D4ED48-7E45-448D-9569-993E552BC0F5}"/>
                </a:ext>
              </a:extLst>
            </p:cNvPr>
            <p:cNvSpPr/>
            <p:nvPr/>
          </p:nvSpPr>
          <p:spPr>
            <a:xfrm>
              <a:off x="13110664" y="5167194"/>
              <a:ext cx="45397" cy="46979"/>
            </a:xfrm>
            <a:custGeom>
              <a:avLst/>
              <a:gdLst>
                <a:gd name="connsiteX0" fmla="*/ 41233 w 45397"/>
                <a:gd name="connsiteY0" fmla="*/ 27452 h 46979"/>
                <a:gd name="connsiteX1" fmla="*/ 5514 w 45397"/>
                <a:gd name="connsiteY1" fmla="*/ 27452 h 46979"/>
                <a:gd name="connsiteX2" fmla="*/ 10086 w 45397"/>
                <a:gd name="connsiteY2" fmla="*/ 35454 h 46979"/>
                <a:gd name="connsiteX3" fmla="*/ 19611 w 45397"/>
                <a:gd name="connsiteY3" fmla="*/ 38502 h 46979"/>
                <a:gd name="connsiteX4" fmla="*/ 32564 w 45397"/>
                <a:gd name="connsiteY4" fmla="*/ 33168 h 46979"/>
                <a:gd name="connsiteX5" fmla="*/ 38089 w 45397"/>
                <a:gd name="connsiteY5" fmla="*/ 39169 h 46979"/>
                <a:gd name="connsiteX6" fmla="*/ 19039 w 45397"/>
                <a:gd name="connsiteY6" fmla="*/ 46788 h 46979"/>
                <a:gd name="connsiteX7" fmla="*/ 2752 w 45397"/>
                <a:gd name="connsiteY7" fmla="*/ 40407 h 46979"/>
                <a:gd name="connsiteX8" fmla="*/ -4011 w 45397"/>
                <a:gd name="connsiteY8" fmla="*/ 23261 h 46979"/>
                <a:gd name="connsiteX9" fmla="*/ 2849 w 45397"/>
                <a:gd name="connsiteY9" fmla="*/ 6117 h 46979"/>
                <a:gd name="connsiteX10" fmla="*/ 34852 w 45397"/>
                <a:gd name="connsiteY10" fmla="*/ 5450 h 46979"/>
                <a:gd name="connsiteX11" fmla="*/ 41326 w 45397"/>
                <a:gd name="connsiteY11" fmla="*/ 20880 h 46979"/>
                <a:gd name="connsiteX12" fmla="*/ 5514 w 45397"/>
                <a:gd name="connsiteY12" fmla="*/ 19928 h 46979"/>
                <a:gd name="connsiteX13" fmla="*/ 31708 w 45397"/>
                <a:gd name="connsiteY13" fmla="*/ 19928 h 46979"/>
                <a:gd name="connsiteX14" fmla="*/ 28090 w 45397"/>
                <a:gd name="connsiteY14" fmla="*/ 11070 h 46979"/>
                <a:gd name="connsiteX15" fmla="*/ 19230 w 45397"/>
                <a:gd name="connsiteY15" fmla="*/ 8022 h 46979"/>
                <a:gd name="connsiteX16" fmla="*/ 9705 w 45397"/>
                <a:gd name="connsiteY16" fmla="*/ 11260 h 46979"/>
                <a:gd name="connsiteX17" fmla="*/ 5798 w 45397"/>
                <a:gd name="connsiteY17" fmla="*/ 1992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97" h="46979">
                  <a:moveTo>
                    <a:pt x="41233" y="27452"/>
                  </a:moveTo>
                  <a:lnTo>
                    <a:pt x="5514" y="27452"/>
                  </a:lnTo>
                  <a:cubicBezTo>
                    <a:pt x="5705" y="30691"/>
                    <a:pt x="7421" y="33653"/>
                    <a:pt x="10086" y="35454"/>
                  </a:cubicBezTo>
                  <a:cubicBezTo>
                    <a:pt x="12849" y="37501"/>
                    <a:pt x="16183" y="38568"/>
                    <a:pt x="19611" y="38502"/>
                  </a:cubicBezTo>
                  <a:cubicBezTo>
                    <a:pt x="24564" y="38826"/>
                    <a:pt x="29327" y="36854"/>
                    <a:pt x="32564" y="33168"/>
                  </a:cubicBezTo>
                  <a:lnTo>
                    <a:pt x="38089" y="39169"/>
                  </a:lnTo>
                  <a:cubicBezTo>
                    <a:pt x="33043" y="44245"/>
                    <a:pt x="26183" y="46998"/>
                    <a:pt x="19039" y="46788"/>
                  </a:cubicBezTo>
                  <a:cubicBezTo>
                    <a:pt x="12942" y="46884"/>
                    <a:pt x="7133" y="44588"/>
                    <a:pt x="2752" y="40407"/>
                  </a:cubicBezTo>
                  <a:cubicBezTo>
                    <a:pt x="-1820" y="35911"/>
                    <a:pt x="-4295" y="29672"/>
                    <a:pt x="-4011" y="23261"/>
                  </a:cubicBezTo>
                  <a:cubicBezTo>
                    <a:pt x="-4295" y="16823"/>
                    <a:pt x="-1820" y="10574"/>
                    <a:pt x="2849" y="6117"/>
                  </a:cubicBezTo>
                  <a:cubicBezTo>
                    <a:pt x="11895" y="-2018"/>
                    <a:pt x="25518" y="-2303"/>
                    <a:pt x="34852" y="5450"/>
                  </a:cubicBezTo>
                  <a:cubicBezTo>
                    <a:pt x="39233" y="9317"/>
                    <a:pt x="41707" y="15013"/>
                    <a:pt x="41326" y="20880"/>
                  </a:cubicBezTo>
                  <a:close/>
                  <a:moveTo>
                    <a:pt x="5514" y="19928"/>
                  </a:moveTo>
                  <a:lnTo>
                    <a:pt x="31708" y="19928"/>
                  </a:lnTo>
                  <a:cubicBezTo>
                    <a:pt x="31899" y="16585"/>
                    <a:pt x="30564" y="13336"/>
                    <a:pt x="28090" y="11070"/>
                  </a:cubicBezTo>
                  <a:cubicBezTo>
                    <a:pt x="25611" y="9012"/>
                    <a:pt x="22467" y="7936"/>
                    <a:pt x="19230" y="8022"/>
                  </a:cubicBezTo>
                  <a:cubicBezTo>
                    <a:pt x="15802" y="7983"/>
                    <a:pt x="12374" y="9127"/>
                    <a:pt x="9705" y="11260"/>
                  </a:cubicBezTo>
                  <a:cubicBezTo>
                    <a:pt x="7040" y="13346"/>
                    <a:pt x="5607" y="16575"/>
                    <a:pt x="5798" y="19928"/>
                  </a:cubicBezTo>
                  <a:close/>
                </a:path>
              </a:pathLst>
            </a:custGeom>
            <a:solidFill>
              <a:srgbClr val="6D6E71"/>
            </a:solidFill>
            <a:ln w="9525" cap="flat">
              <a:noFill/>
              <a:prstDash val="solid"/>
              <a:miter/>
            </a:ln>
          </p:spPr>
          <p:txBody>
            <a:bodyPr rtlCol="0" anchor="ctr"/>
            <a:lstStyle/>
            <a:p>
              <a:endParaRPr lang="en-US"/>
            </a:p>
          </p:txBody>
        </p:sp>
        <p:sp>
          <p:nvSpPr>
            <p:cNvPr id="356" name="Freeform: Shape 355">
              <a:extLst>
                <a:ext uri="{FF2B5EF4-FFF2-40B4-BE49-F238E27FC236}">
                  <a16:creationId xmlns:a16="http://schemas.microsoft.com/office/drawing/2014/main" id="{8B63D1A6-F0C9-4519-AF44-837701A1F782}"/>
                </a:ext>
              </a:extLst>
            </p:cNvPr>
            <p:cNvSpPr/>
            <p:nvPr/>
          </p:nvSpPr>
          <p:spPr>
            <a:xfrm>
              <a:off x="13166882" y="5167585"/>
              <a:ext cx="24291" cy="45910"/>
            </a:xfrm>
            <a:custGeom>
              <a:avLst/>
              <a:gdLst>
                <a:gd name="connsiteX0" fmla="*/ 19780 w 24291"/>
                <a:gd name="connsiteY0" fmla="*/ 9060 h 45910"/>
                <a:gd name="connsiteX1" fmla="*/ 9111 w 24291"/>
                <a:gd name="connsiteY1" fmla="*/ 13727 h 45910"/>
                <a:gd name="connsiteX2" fmla="*/ 5492 w 24291"/>
                <a:gd name="connsiteY2" fmla="*/ 26109 h 45910"/>
                <a:gd name="connsiteX3" fmla="*/ 5492 w 24291"/>
                <a:gd name="connsiteY3" fmla="*/ 45731 h 45910"/>
                <a:gd name="connsiteX4" fmla="*/ -4033 w 24291"/>
                <a:gd name="connsiteY4" fmla="*/ 45731 h 45910"/>
                <a:gd name="connsiteX5" fmla="*/ -4033 w 24291"/>
                <a:gd name="connsiteY5" fmla="*/ 106 h 45910"/>
                <a:gd name="connsiteX6" fmla="*/ 5492 w 24291"/>
                <a:gd name="connsiteY6" fmla="*/ 106 h 45910"/>
                <a:gd name="connsiteX7" fmla="*/ 5492 w 24291"/>
                <a:gd name="connsiteY7" fmla="*/ 9631 h 45910"/>
                <a:gd name="connsiteX8" fmla="*/ 11780 w 24291"/>
                <a:gd name="connsiteY8" fmla="*/ 2582 h 45910"/>
                <a:gd name="connsiteX9" fmla="*/ 20259 w 24291"/>
                <a:gd name="connsiteY9" fmla="*/ -180 h 45910"/>
                <a:gd name="connsiteX10" fmla="*/ 20259 w 24291"/>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91" h="45910">
                  <a:moveTo>
                    <a:pt x="19780" y="9060"/>
                  </a:moveTo>
                  <a:cubicBezTo>
                    <a:pt x="15687" y="8812"/>
                    <a:pt x="11683" y="10546"/>
                    <a:pt x="9111" y="13727"/>
                  </a:cubicBezTo>
                  <a:cubicBezTo>
                    <a:pt x="6539" y="17327"/>
                    <a:pt x="5302" y="21690"/>
                    <a:pt x="5492" y="26109"/>
                  </a:cubicBezTo>
                  <a:lnTo>
                    <a:pt x="5492" y="45731"/>
                  </a:lnTo>
                  <a:lnTo>
                    <a:pt x="-4033" y="45731"/>
                  </a:lnTo>
                  <a:lnTo>
                    <a:pt x="-4033" y="106"/>
                  </a:lnTo>
                  <a:lnTo>
                    <a:pt x="5492" y="106"/>
                  </a:lnTo>
                  <a:lnTo>
                    <a:pt x="5492" y="9631"/>
                  </a:lnTo>
                  <a:cubicBezTo>
                    <a:pt x="6920" y="6792"/>
                    <a:pt x="9111" y="4363"/>
                    <a:pt x="11780" y="2582"/>
                  </a:cubicBezTo>
                  <a:cubicBezTo>
                    <a:pt x="14254" y="811"/>
                    <a:pt x="17208" y="-152"/>
                    <a:pt x="20259" y="-180"/>
                  </a:cubicBezTo>
                  <a:lnTo>
                    <a:pt x="20259" y="9345"/>
                  </a:lnTo>
                  <a:close/>
                </a:path>
              </a:pathLst>
            </a:custGeom>
            <a:solidFill>
              <a:srgbClr val="6D6E71"/>
            </a:solidFill>
            <a:ln w="9525" cap="flat">
              <a:noFill/>
              <a:prstDash val="solid"/>
              <a:miter/>
            </a:ln>
          </p:spPr>
          <p:txBody>
            <a:bodyPr rtlCol="0" anchor="ctr"/>
            <a:lstStyle/>
            <a:p>
              <a:endParaRPr lang="en-US"/>
            </a:p>
          </p:txBody>
        </p:sp>
        <p:sp>
          <p:nvSpPr>
            <p:cNvPr id="357" name="Freeform: Shape 356">
              <a:extLst>
                <a:ext uri="{FF2B5EF4-FFF2-40B4-BE49-F238E27FC236}">
                  <a16:creationId xmlns:a16="http://schemas.microsoft.com/office/drawing/2014/main" id="{08D7F8A2-C942-497C-886D-CF088AAA5318}"/>
                </a:ext>
              </a:extLst>
            </p:cNvPr>
            <p:cNvSpPr/>
            <p:nvPr/>
          </p:nvSpPr>
          <p:spPr>
            <a:xfrm>
              <a:off x="13196411" y="5167560"/>
              <a:ext cx="36675" cy="46616"/>
            </a:xfrm>
            <a:custGeom>
              <a:avLst/>
              <a:gdLst>
                <a:gd name="connsiteX0" fmla="*/ 32639 w 36675"/>
                <a:gd name="connsiteY0" fmla="*/ 32135 h 46616"/>
                <a:gd name="connsiteX1" fmla="*/ 27877 w 36675"/>
                <a:gd name="connsiteY1" fmla="*/ 42517 h 46616"/>
                <a:gd name="connsiteX2" fmla="*/ 15780 w 36675"/>
                <a:gd name="connsiteY2" fmla="*/ 46422 h 46616"/>
                <a:gd name="connsiteX3" fmla="*/ 5492 w 36675"/>
                <a:gd name="connsiteY3" fmla="*/ 44613 h 46616"/>
                <a:gd name="connsiteX4" fmla="*/ -4033 w 36675"/>
                <a:gd name="connsiteY4" fmla="*/ 39564 h 46616"/>
                <a:gd name="connsiteX5" fmla="*/ 637 w 36675"/>
                <a:gd name="connsiteY5" fmla="*/ 32135 h 46616"/>
                <a:gd name="connsiteX6" fmla="*/ 16064 w 36675"/>
                <a:gd name="connsiteY6" fmla="*/ 38136 h 46616"/>
                <a:gd name="connsiteX7" fmla="*/ 21208 w 36675"/>
                <a:gd name="connsiteY7" fmla="*/ 36611 h 46616"/>
                <a:gd name="connsiteX8" fmla="*/ 23114 w 36675"/>
                <a:gd name="connsiteY8" fmla="*/ 32802 h 46616"/>
                <a:gd name="connsiteX9" fmla="*/ 13589 w 36675"/>
                <a:gd name="connsiteY9" fmla="*/ 26610 h 46616"/>
                <a:gd name="connsiteX10" fmla="*/ 12636 w 36675"/>
                <a:gd name="connsiteY10" fmla="*/ 26610 h 46616"/>
                <a:gd name="connsiteX11" fmla="*/ -1652 w 36675"/>
                <a:gd name="connsiteY11" fmla="*/ 13752 h 46616"/>
                <a:gd name="connsiteX12" fmla="*/ 3302 w 36675"/>
                <a:gd name="connsiteY12" fmla="*/ 3655 h 46616"/>
                <a:gd name="connsiteX13" fmla="*/ 16161 w 36675"/>
                <a:gd name="connsiteY13" fmla="*/ -155 h 46616"/>
                <a:gd name="connsiteX14" fmla="*/ 31021 w 36675"/>
                <a:gd name="connsiteY14" fmla="*/ 4417 h 46616"/>
                <a:gd name="connsiteX15" fmla="*/ 27398 w 36675"/>
                <a:gd name="connsiteY15" fmla="*/ 11561 h 46616"/>
                <a:gd name="connsiteX16" fmla="*/ 15399 w 36675"/>
                <a:gd name="connsiteY16" fmla="*/ 7846 h 46616"/>
                <a:gd name="connsiteX17" fmla="*/ 9780 w 36675"/>
                <a:gd name="connsiteY17" fmla="*/ 9085 h 46616"/>
                <a:gd name="connsiteX18" fmla="*/ 7590 w 36675"/>
                <a:gd name="connsiteY18" fmla="*/ 12799 h 46616"/>
                <a:gd name="connsiteX19" fmla="*/ 9873 w 36675"/>
                <a:gd name="connsiteY19" fmla="*/ 16133 h 46616"/>
                <a:gd name="connsiteX20" fmla="*/ 14161 w 36675"/>
                <a:gd name="connsiteY20" fmla="*/ 17561 h 46616"/>
                <a:gd name="connsiteX21" fmla="*/ 19115 w 36675"/>
                <a:gd name="connsiteY21" fmla="*/ 18895 h 46616"/>
                <a:gd name="connsiteX22" fmla="*/ 23305 w 36675"/>
                <a:gd name="connsiteY22" fmla="*/ 20419 h 46616"/>
                <a:gd name="connsiteX23" fmla="*/ 27589 w 36675"/>
                <a:gd name="connsiteY23" fmla="*/ 22895 h 46616"/>
                <a:gd name="connsiteX24" fmla="*/ 32639 w 36675"/>
                <a:gd name="connsiteY24" fmla="*/ 32135 h 46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75" h="46616">
                  <a:moveTo>
                    <a:pt x="32639" y="32135"/>
                  </a:moveTo>
                  <a:cubicBezTo>
                    <a:pt x="32732" y="36154"/>
                    <a:pt x="31021" y="39993"/>
                    <a:pt x="27877" y="42517"/>
                  </a:cubicBezTo>
                  <a:cubicBezTo>
                    <a:pt x="24449" y="45213"/>
                    <a:pt x="20161" y="46594"/>
                    <a:pt x="15780" y="46422"/>
                  </a:cubicBezTo>
                  <a:cubicBezTo>
                    <a:pt x="12255" y="46356"/>
                    <a:pt x="8827" y="45746"/>
                    <a:pt x="5492" y="44613"/>
                  </a:cubicBezTo>
                  <a:cubicBezTo>
                    <a:pt x="2065" y="43489"/>
                    <a:pt x="-1177" y="41784"/>
                    <a:pt x="-4033" y="39564"/>
                  </a:cubicBezTo>
                  <a:lnTo>
                    <a:pt x="637" y="32135"/>
                  </a:lnTo>
                  <a:cubicBezTo>
                    <a:pt x="5018" y="35764"/>
                    <a:pt x="10445" y="37869"/>
                    <a:pt x="16064" y="38136"/>
                  </a:cubicBezTo>
                  <a:cubicBezTo>
                    <a:pt x="17873" y="38212"/>
                    <a:pt x="19687" y="37678"/>
                    <a:pt x="21208" y="36611"/>
                  </a:cubicBezTo>
                  <a:cubicBezTo>
                    <a:pt x="22352" y="35707"/>
                    <a:pt x="23114" y="34297"/>
                    <a:pt x="23114" y="32802"/>
                  </a:cubicBezTo>
                  <a:cubicBezTo>
                    <a:pt x="23114" y="30516"/>
                    <a:pt x="20063" y="28420"/>
                    <a:pt x="13589" y="26610"/>
                  </a:cubicBezTo>
                  <a:lnTo>
                    <a:pt x="12636" y="26610"/>
                  </a:lnTo>
                  <a:cubicBezTo>
                    <a:pt x="3111" y="24010"/>
                    <a:pt x="-1652" y="19724"/>
                    <a:pt x="-1652" y="13752"/>
                  </a:cubicBezTo>
                  <a:cubicBezTo>
                    <a:pt x="-1745" y="9780"/>
                    <a:pt x="65" y="6017"/>
                    <a:pt x="3302" y="3655"/>
                  </a:cubicBezTo>
                  <a:cubicBezTo>
                    <a:pt x="7018" y="959"/>
                    <a:pt x="11590" y="-383"/>
                    <a:pt x="16161" y="-155"/>
                  </a:cubicBezTo>
                  <a:cubicBezTo>
                    <a:pt x="21496" y="-136"/>
                    <a:pt x="26640" y="1455"/>
                    <a:pt x="31021" y="4417"/>
                  </a:cubicBezTo>
                  <a:lnTo>
                    <a:pt x="27398" y="11561"/>
                  </a:lnTo>
                  <a:cubicBezTo>
                    <a:pt x="23877" y="9142"/>
                    <a:pt x="19687" y="7846"/>
                    <a:pt x="15399" y="7846"/>
                  </a:cubicBezTo>
                  <a:cubicBezTo>
                    <a:pt x="13492" y="7789"/>
                    <a:pt x="11492" y="8208"/>
                    <a:pt x="9780" y="9085"/>
                  </a:cubicBezTo>
                  <a:cubicBezTo>
                    <a:pt x="8446" y="9808"/>
                    <a:pt x="7590" y="11247"/>
                    <a:pt x="7590" y="12799"/>
                  </a:cubicBezTo>
                  <a:cubicBezTo>
                    <a:pt x="7590" y="14276"/>
                    <a:pt x="8446" y="15609"/>
                    <a:pt x="9873" y="16133"/>
                  </a:cubicBezTo>
                  <a:cubicBezTo>
                    <a:pt x="11301" y="16724"/>
                    <a:pt x="12729" y="17200"/>
                    <a:pt x="14161" y="17561"/>
                  </a:cubicBezTo>
                  <a:lnTo>
                    <a:pt x="19115" y="18895"/>
                  </a:lnTo>
                  <a:lnTo>
                    <a:pt x="23305" y="20419"/>
                  </a:lnTo>
                  <a:cubicBezTo>
                    <a:pt x="24826" y="21143"/>
                    <a:pt x="26258" y="21972"/>
                    <a:pt x="27589" y="22895"/>
                  </a:cubicBezTo>
                  <a:cubicBezTo>
                    <a:pt x="30830" y="24858"/>
                    <a:pt x="32732" y="28372"/>
                    <a:pt x="32639" y="32135"/>
                  </a:cubicBezTo>
                  <a:close/>
                </a:path>
              </a:pathLst>
            </a:custGeom>
            <a:solidFill>
              <a:srgbClr val="6D6E71"/>
            </a:solidFill>
            <a:ln w="9525" cap="flat">
              <a:noFill/>
              <a:prstDash val="solid"/>
              <a:miter/>
            </a:ln>
          </p:spPr>
          <p:txBody>
            <a:bodyPr rtlCol="0" anchor="ctr"/>
            <a:lstStyle/>
            <a:p>
              <a:endParaRPr lang="en-US"/>
            </a:p>
          </p:txBody>
        </p:sp>
        <p:sp>
          <p:nvSpPr>
            <p:cNvPr id="358" name="Freeform: Shape 357">
              <a:extLst>
                <a:ext uri="{FF2B5EF4-FFF2-40B4-BE49-F238E27FC236}">
                  <a16:creationId xmlns:a16="http://schemas.microsoft.com/office/drawing/2014/main" id="{41A57EAA-5F02-4D39-87C1-A07A6C777A16}"/>
                </a:ext>
              </a:extLst>
            </p:cNvPr>
            <p:cNvSpPr/>
            <p:nvPr/>
          </p:nvSpPr>
          <p:spPr>
            <a:xfrm>
              <a:off x="13242701" y="5148439"/>
              <a:ext cx="12194" cy="65056"/>
            </a:xfrm>
            <a:custGeom>
              <a:avLst/>
              <a:gdLst>
                <a:gd name="connsiteX0" fmla="*/ -2224 w 12194"/>
                <a:gd name="connsiteY0" fmla="*/ 10108 h 65056"/>
                <a:gd name="connsiteX1" fmla="*/ -4033 w 12194"/>
                <a:gd name="connsiteY1" fmla="*/ 5822 h 65056"/>
                <a:gd name="connsiteX2" fmla="*/ -2224 w 12194"/>
                <a:gd name="connsiteY2" fmla="*/ 1535 h 65056"/>
                <a:gd name="connsiteX3" fmla="*/ 2065 w 12194"/>
                <a:gd name="connsiteY3" fmla="*/ -179 h 65056"/>
                <a:gd name="connsiteX4" fmla="*/ 8162 w 12194"/>
                <a:gd name="connsiteY4" fmla="*/ 5726 h 65056"/>
                <a:gd name="connsiteX5" fmla="*/ 8162 w 12194"/>
                <a:gd name="connsiteY5" fmla="*/ 5822 h 65056"/>
                <a:gd name="connsiteX6" fmla="*/ 2065 w 12194"/>
                <a:gd name="connsiteY6" fmla="*/ 11918 h 65056"/>
                <a:gd name="connsiteX7" fmla="*/ -2224 w 12194"/>
                <a:gd name="connsiteY7" fmla="*/ 10108 h 65056"/>
                <a:gd name="connsiteX8" fmla="*/ 6827 w 12194"/>
                <a:gd name="connsiteY8" fmla="*/ 64877 h 65056"/>
                <a:gd name="connsiteX9" fmla="*/ -2698 w 12194"/>
                <a:gd name="connsiteY9" fmla="*/ 64877 h 65056"/>
                <a:gd name="connsiteX10" fmla="*/ -2698 w 12194"/>
                <a:gd name="connsiteY10" fmla="*/ 19252 h 65056"/>
                <a:gd name="connsiteX11" fmla="*/ 6827 w 12194"/>
                <a:gd name="connsiteY11" fmla="*/ 19252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4" h="65056">
                  <a:moveTo>
                    <a:pt x="-2224" y="10108"/>
                  </a:moveTo>
                  <a:cubicBezTo>
                    <a:pt x="-3363" y="8984"/>
                    <a:pt x="-4033" y="7441"/>
                    <a:pt x="-4033" y="5822"/>
                  </a:cubicBezTo>
                  <a:cubicBezTo>
                    <a:pt x="-4033" y="4212"/>
                    <a:pt x="-3363" y="2678"/>
                    <a:pt x="-2224" y="1535"/>
                  </a:cubicBezTo>
                  <a:cubicBezTo>
                    <a:pt x="-1079" y="421"/>
                    <a:pt x="446" y="-188"/>
                    <a:pt x="2065" y="-179"/>
                  </a:cubicBezTo>
                  <a:cubicBezTo>
                    <a:pt x="5399" y="-236"/>
                    <a:pt x="8064" y="2412"/>
                    <a:pt x="8162" y="5726"/>
                  </a:cubicBezTo>
                  <a:cubicBezTo>
                    <a:pt x="8162" y="5755"/>
                    <a:pt x="8162" y="5793"/>
                    <a:pt x="8162" y="5822"/>
                  </a:cubicBezTo>
                  <a:cubicBezTo>
                    <a:pt x="8064" y="9165"/>
                    <a:pt x="5399" y="11870"/>
                    <a:pt x="2065" y="11918"/>
                  </a:cubicBezTo>
                  <a:cubicBezTo>
                    <a:pt x="446" y="11937"/>
                    <a:pt x="-1079" y="11280"/>
                    <a:pt x="-2224" y="10108"/>
                  </a:cubicBezTo>
                  <a:close/>
                  <a:moveTo>
                    <a:pt x="6827" y="64877"/>
                  </a:moveTo>
                  <a:lnTo>
                    <a:pt x="-2698" y="64877"/>
                  </a:lnTo>
                  <a:lnTo>
                    <a:pt x="-2698" y="19252"/>
                  </a:lnTo>
                  <a:lnTo>
                    <a:pt x="6827" y="19252"/>
                  </a:lnTo>
                  <a:close/>
                </a:path>
              </a:pathLst>
            </a:custGeom>
            <a:solidFill>
              <a:srgbClr val="6D6E71"/>
            </a:solidFill>
            <a:ln w="9525" cap="flat">
              <a:noFill/>
              <a:prstDash val="solid"/>
              <a:miter/>
            </a:ln>
          </p:spPr>
          <p:txBody>
            <a:bodyPr rtlCol="0" anchor="ctr"/>
            <a:lstStyle/>
            <a:p>
              <a:endParaRPr lang="en-US"/>
            </a:p>
          </p:txBody>
        </p:sp>
        <p:sp>
          <p:nvSpPr>
            <p:cNvPr id="359" name="Freeform: Shape 358">
              <a:extLst>
                <a:ext uri="{FF2B5EF4-FFF2-40B4-BE49-F238E27FC236}">
                  <a16:creationId xmlns:a16="http://schemas.microsoft.com/office/drawing/2014/main" id="{4BDEB280-18AD-4BE9-8EEE-1ED680F3E97E}"/>
                </a:ext>
              </a:extLst>
            </p:cNvPr>
            <p:cNvSpPr/>
            <p:nvPr/>
          </p:nvSpPr>
          <p:spPr>
            <a:xfrm>
              <a:off x="13264418" y="5167217"/>
              <a:ext cx="48006" cy="46946"/>
            </a:xfrm>
            <a:custGeom>
              <a:avLst/>
              <a:gdLst>
                <a:gd name="connsiteX0" fmla="*/ 37116 w 48006"/>
                <a:gd name="connsiteY0" fmla="*/ 39908 h 46946"/>
                <a:gd name="connsiteX1" fmla="*/ 2825 w 48006"/>
                <a:gd name="connsiteY1" fmla="*/ 39908 h 46946"/>
                <a:gd name="connsiteX2" fmla="*/ 2825 w 48006"/>
                <a:gd name="connsiteY2" fmla="*/ 6570 h 46946"/>
                <a:gd name="connsiteX3" fmla="*/ 37116 w 48006"/>
                <a:gd name="connsiteY3" fmla="*/ 6570 h 46946"/>
                <a:gd name="connsiteX4" fmla="*/ 37116 w 48006"/>
                <a:gd name="connsiteY4" fmla="*/ 39908 h 46946"/>
                <a:gd name="connsiteX5" fmla="*/ 9685 w 48006"/>
                <a:gd name="connsiteY5" fmla="*/ 34003 h 46946"/>
                <a:gd name="connsiteX6" fmla="*/ 19973 w 48006"/>
                <a:gd name="connsiteY6" fmla="*/ 38194 h 46946"/>
                <a:gd name="connsiteX7" fmla="*/ 30353 w 48006"/>
                <a:gd name="connsiteY7" fmla="*/ 34003 h 46946"/>
                <a:gd name="connsiteX8" fmla="*/ 30353 w 48006"/>
                <a:gd name="connsiteY8" fmla="*/ 12476 h 46946"/>
                <a:gd name="connsiteX9" fmla="*/ 19973 w 48006"/>
                <a:gd name="connsiteY9" fmla="*/ 8380 h 46946"/>
                <a:gd name="connsiteX10" fmla="*/ 9685 w 48006"/>
                <a:gd name="connsiteY10" fmla="*/ 12476 h 46946"/>
                <a:gd name="connsiteX11" fmla="*/ 9685 w 48006"/>
                <a:gd name="connsiteY11" fmla="*/ 34003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7116" y="39908"/>
                  </a:moveTo>
                  <a:cubicBezTo>
                    <a:pt x="27498" y="49052"/>
                    <a:pt x="12448" y="49052"/>
                    <a:pt x="2825" y="39908"/>
                  </a:cubicBezTo>
                  <a:cubicBezTo>
                    <a:pt x="-6319" y="30669"/>
                    <a:pt x="-6319" y="15810"/>
                    <a:pt x="2825" y="6570"/>
                  </a:cubicBezTo>
                  <a:cubicBezTo>
                    <a:pt x="12448" y="-2430"/>
                    <a:pt x="27498" y="-2430"/>
                    <a:pt x="37116" y="6570"/>
                  </a:cubicBezTo>
                  <a:cubicBezTo>
                    <a:pt x="46259" y="15810"/>
                    <a:pt x="46259" y="30669"/>
                    <a:pt x="37116" y="39908"/>
                  </a:cubicBezTo>
                  <a:close/>
                  <a:moveTo>
                    <a:pt x="9685" y="34003"/>
                  </a:moveTo>
                  <a:cubicBezTo>
                    <a:pt x="12350" y="36784"/>
                    <a:pt x="16066" y="38308"/>
                    <a:pt x="19973" y="38194"/>
                  </a:cubicBezTo>
                  <a:cubicBezTo>
                    <a:pt x="23875" y="38289"/>
                    <a:pt x="27591" y="36774"/>
                    <a:pt x="30353" y="34003"/>
                  </a:cubicBezTo>
                  <a:cubicBezTo>
                    <a:pt x="35688" y="27821"/>
                    <a:pt x="35688" y="18658"/>
                    <a:pt x="30353" y="12476"/>
                  </a:cubicBezTo>
                  <a:cubicBezTo>
                    <a:pt x="27591" y="9733"/>
                    <a:pt x="23875" y="8247"/>
                    <a:pt x="19973" y="8380"/>
                  </a:cubicBezTo>
                  <a:cubicBezTo>
                    <a:pt x="16159" y="8228"/>
                    <a:pt x="12350" y="9714"/>
                    <a:pt x="9685" y="12476"/>
                  </a:cubicBezTo>
                  <a:cubicBezTo>
                    <a:pt x="4253" y="18610"/>
                    <a:pt x="4253" y="27869"/>
                    <a:pt x="9685" y="34003"/>
                  </a:cubicBezTo>
                  <a:close/>
                </a:path>
              </a:pathLst>
            </a:custGeom>
            <a:solidFill>
              <a:srgbClr val="6D6E71"/>
            </a:solidFill>
            <a:ln w="9525" cap="flat">
              <a:noFill/>
              <a:prstDash val="solid"/>
              <a:miter/>
            </a:ln>
          </p:spPr>
          <p:txBody>
            <a:bodyPr rtlCol="0" anchor="ctr"/>
            <a:lstStyle/>
            <a:p>
              <a:endParaRPr lang="en-US"/>
            </a:p>
          </p:txBody>
        </p:sp>
        <p:sp>
          <p:nvSpPr>
            <p:cNvPr id="360" name="Freeform: Shape 359">
              <a:extLst>
                <a:ext uri="{FF2B5EF4-FFF2-40B4-BE49-F238E27FC236}">
                  <a16:creationId xmlns:a16="http://schemas.microsoft.com/office/drawing/2014/main" id="{AAA7FA4A-8465-4330-8732-AAF260F4A154}"/>
                </a:ext>
              </a:extLst>
            </p:cNvPr>
            <p:cNvSpPr/>
            <p:nvPr/>
          </p:nvSpPr>
          <p:spPr>
            <a:xfrm>
              <a:off x="13323380" y="5167209"/>
              <a:ext cx="41961" cy="46286"/>
            </a:xfrm>
            <a:custGeom>
              <a:avLst/>
              <a:gdLst>
                <a:gd name="connsiteX0" fmla="*/ 5492 w 41961"/>
                <a:gd name="connsiteY0" fmla="*/ 21342 h 46286"/>
                <a:gd name="connsiteX1" fmla="*/ 5492 w 41961"/>
                <a:gd name="connsiteY1" fmla="*/ 46107 h 46286"/>
                <a:gd name="connsiteX2" fmla="*/ -4033 w 41961"/>
                <a:gd name="connsiteY2" fmla="*/ 46107 h 46286"/>
                <a:gd name="connsiteX3" fmla="*/ -4033 w 41961"/>
                <a:gd name="connsiteY3" fmla="*/ 482 h 46286"/>
                <a:gd name="connsiteX4" fmla="*/ 5492 w 41961"/>
                <a:gd name="connsiteY4" fmla="*/ 482 h 46286"/>
                <a:gd name="connsiteX5" fmla="*/ 5492 w 41961"/>
                <a:gd name="connsiteY5" fmla="*/ 8769 h 46286"/>
                <a:gd name="connsiteX6" fmla="*/ 11873 w 41961"/>
                <a:gd name="connsiteY6" fmla="*/ 2197 h 46286"/>
                <a:gd name="connsiteX7" fmla="*/ 33211 w 41961"/>
                <a:gd name="connsiteY7" fmla="*/ 4483 h 46286"/>
                <a:gd name="connsiteX8" fmla="*/ 37876 w 41961"/>
                <a:gd name="connsiteY8" fmla="*/ 18103 h 46286"/>
                <a:gd name="connsiteX9" fmla="*/ 37876 w 41961"/>
                <a:gd name="connsiteY9" fmla="*/ 46107 h 46286"/>
                <a:gd name="connsiteX10" fmla="*/ 28351 w 41961"/>
                <a:gd name="connsiteY10" fmla="*/ 46107 h 46286"/>
                <a:gd name="connsiteX11" fmla="*/ 28351 w 41961"/>
                <a:gd name="connsiteY11" fmla="*/ 21056 h 46286"/>
                <a:gd name="connsiteX12" fmla="*/ 17873 w 41961"/>
                <a:gd name="connsiteY12" fmla="*/ 8388 h 46286"/>
                <a:gd name="connsiteX13" fmla="*/ 9208 w 41961"/>
                <a:gd name="connsiteY13" fmla="*/ 11722 h 46286"/>
                <a:gd name="connsiteX14" fmla="*/ 5492 w 41961"/>
                <a:gd name="connsiteY14" fmla="*/ 21342 h 4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1" h="46286">
                  <a:moveTo>
                    <a:pt x="5492" y="21342"/>
                  </a:moveTo>
                  <a:lnTo>
                    <a:pt x="5492" y="46107"/>
                  </a:lnTo>
                  <a:lnTo>
                    <a:pt x="-4033" y="46107"/>
                  </a:lnTo>
                  <a:lnTo>
                    <a:pt x="-4033" y="482"/>
                  </a:lnTo>
                  <a:lnTo>
                    <a:pt x="5492" y="482"/>
                  </a:lnTo>
                  <a:lnTo>
                    <a:pt x="5492" y="8769"/>
                  </a:lnTo>
                  <a:cubicBezTo>
                    <a:pt x="7018" y="6073"/>
                    <a:pt x="9208" y="3816"/>
                    <a:pt x="11873" y="2197"/>
                  </a:cubicBezTo>
                  <a:cubicBezTo>
                    <a:pt x="18733" y="-1670"/>
                    <a:pt x="27305" y="-756"/>
                    <a:pt x="33211" y="4483"/>
                  </a:cubicBezTo>
                  <a:cubicBezTo>
                    <a:pt x="36541" y="8207"/>
                    <a:pt x="38258" y="13122"/>
                    <a:pt x="37876" y="18103"/>
                  </a:cubicBezTo>
                  <a:lnTo>
                    <a:pt x="37876" y="46107"/>
                  </a:lnTo>
                  <a:lnTo>
                    <a:pt x="28351" y="46107"/>
                  </a:lnTo>
                  <a:lnTo>
                    <a:pt x="28351" y="21056"/>
                  </a:lnTo>
                  <a:cubicBezTo>
                    <a:pt x="28351" y="12674"/>
                    <a:pt x="24826" y="8388"/>
                    <a:pt x="17873" y="8388"/>
                  </a:cubicBezTo>
                  <a:cubicBezTo>
                    <a:pt x="14636" y="8359"/>
                    <a:pt x="11590" y="9550"/>
                    <a:pt x="9208" y="11722"/>
                  </a:cubicBezTo>
                  <a:cubicBezTo>
                    <a:pt x="6636" y="14217"/>
                    <a:pt x="5204" y="17741"/>
                    <a:pt x="5492" y="21342"/>
                  </a:cubicBezTo>
                  <a:close/>
                </a:path>
              </a:pathLst>
            </a:custGeom>
            <a:solidFill>
              <a:srgbClr val="6D6E71"/>
            </a:solidFill>
            <a:ln w="9525" cap="flat">
              <a:noFill/>
              <a:prstDash val="solid"/>
              <a:miter/>
            </a:ln>
          </p:spPr>
          <p:txBody>
            <a:bodyPr rtlCol="0" anchor="ctr"/>
            <a:lstStyle/>
            <a:p>
              <a:endParaRPr lang="en-US"/>
            </a:p>
          </p:txBody>
        </p:sp>
        <p:sp>
          <p:nvSpPr>
            <p:cNvPr id="361" name="Freeform: Shape 360">
              <a:extLst>
                <a:ext uri="{FF2B5EF4-FFF2-40B4-BE49-F238E27FC236}">
                  <a16:creationId xmlns:a16="http://schemas.microsoft.com/office/drawing/2014/main" id="{FF2AFC21-6FE3-4D2E-B24E-F133C1C817EA}"/>
                </a:ext>
              </a:extLst>
            </p:cNvPr>
            <p:cNvSpPr/>
            <p:nvPr/>
          </p:nvSpPr>
          <p:spPr>
            <a:xfrm>
              <a:off x="13402245" y="5167154"/>
              <a:ext cx="73565" cy="46722"/>
            </a:xfrm>
            <a:custGeom>
              <a:avLst/>
              <a:gdLst>
                <a:gd name="connsiteX0" fmla="*/ 5492 w 73565"/>
                <a:gd name="connsiteY0" fmla="*/ 21397 h 46722"/>
                <a:gd name="connsiteX1" fmla="*/ 5492 w 73565"/>
                <a:gd name="connsiteY1" fmla="*/ 46162 h 46722"/>
                <a:gd name="connsiteX2" fmla="*/ -4033 w 73565"/>
                <a:gd name="connsiteY2" fmla="*/ 46162 h 46722"/>
                <a:gd name="connsiteX3" fmla="*/ -4033 w 73565"/>
                <a:gd name="connsiteY3" fmla="*/ 537 h 46722"/>
                <a:gd name="connsiteX4" fmla="*/ 5492 w 73565"/>
                <a:gd name="connsiteY4" fmla="*/ 537 h 46722"/>
                <a:gd name="connsiteX5" fmla="*/ 5492 w 73565"/>
                <a:gd name="connsiteY5" fmla="*/ 8824 h 46722"/>
                <a:gd name="connsiteX6" fmla="*/ 11683 w 73565"/>
                <a:gd name="connsiteY6" fmla="*/ 2252 h 46722"/>
                <a:gd name="connsiteX7" fmla="*/ 20733 w 73565"/>
                <a:gd name="connsiteY7" fmla="*/ -129 h 46722"/>
                <a:gd name="connsiteX8" fmla="*/ 35309 w 73565"/>
                <a:gd name="connsiteY8" fmla="*/ 8729 h 46722"/>
                <a:gd name="connsiteX9" fmla="*/ 52261 w 73565"/>
                <a:gd name="connsiteY9" fmla="*/ -129 h 46722"/>
                <a:gd name="connsiteX10" fmla="*/ 64740 w 73565"/>
                <a:gd name="connsiteY10" fmla="*/ 4538 h 46722"/>
                <a:gd name="connsiteX11" fmla="*/ 69502 w 73565"/>
                <a:gd name="connsiteY11" fmla="*/ 18158 h 46722"/>
                <a:gd name="connsiteX12" fmla="*/ 69502 w 73565"/>
                <a:gd name="connsiteY12" fmla="*/ 46162 h 46722"/>
                <a:gd name="connsiteX13" fmla="*/ 59977 w 73565"/>
                <a:gd name="connsiteY13" fmla="*/ 46162 h 46722"/>
                <a:gd name="connsiteX14" fmla="*/ 59977 w 73565"/>
                <a:gd name="connsiteY14" fmla="*/ 21111 h 46722"/>
                <a:gd name="connsiteX15" fmla="*/ 49499 w 73565"/>
                <a:gd name="connsiteY15" fmla="*/ 8443 h 46722"/>
                <a:gd name="connsiteX16" fmla="*/ 40927 w 73565"/>
                <a:gd name="connsiteY16" fmla="*/ 11586 h 46722"/>
                <a:gd name="connsiteX17" fmla="*/ 37118 w 73565"/>
                <a:gd name="connsiteY17" fmla="*/ 21111 h 46722"/>
                <a:gd name="connsiteX18" fmla="*/ 37118 w 73565"/>
                <a:gd name="connsiteY18" fmla="*/ 46543 h 46722"/>
                <a:gd name="connsiteX19" fmla="*/ 27593 w 73565"/>
                <a:gd name="connsiteY19" fmla="*/ 46543 h 46722"/>
                <a:gd name="connsiteX20" fmla="*/ 27593 w 73565"/>
                <a:gd name="connsiteY20" fmla="*/ 21492 h 46722"/>
                <a:gd name="connsiteX21" fmla="*/ 25212 w 73565"/>
                <a:gd name="connsiteY21" fmla="*/ 11967 h 46722"/>
                <a:gd name="connsiteX22" fmla="*/ 17971 w 73565"/>
                <a:gd name="connsiteY22" fmla="*/ 8919 h 46722"/>
                <a:gd name="connsiteX23" fmla="*/ 9301 w 73565"/>
                <a:gd name="connsiteY23" fmla="*/ 12253 h 46722"/>
                <a:gd name="connsiteX24" fmla="*/ 5492 w 73565"/>
                <a:gd name="connsiteY24" fmla="*/ 21397 h 4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565" h="46722">
                  <a:moveTo>
                    <a:pt x="5492" y="21397"/>
                  </a:moveTo>
                  <a:lnTo>
                    <a:pt x="5492" y="46162"/>
                  </a:lnTo>
                  <a:lnTo>
                    <a:pt x="-4033" y="46162"/>
                  </a:lnTo>
                  <a:lnTo>
                    <a:pt x="-4033" y="537"/>
                  </a:lnTo>
                  <a:lnTo>
                    <a:pt x="5492" y="537"/>
                  </a:lnTo>
                  <a:lnTo>
                    <a:pt x="5492" y="8824"/>
                  </a:lnTo>
                  <a:cubicBezTo>
                    <a:pt x="6827" y="6081"/>
                    <a:pt x="9018" y="3795"/>
                    <a:pt x="11683" y="2252"/>
                  </a:cubicBezTo>
                  <a:cubicBezTo>
                    <a:pt x="14445" y="671"/>
                    <a:pt x="17589" y="-149"/>
                    <a:pt x="20733" y="-129"/>
                  </a:cubicBezTo>
                  <a:cubicBezTo>
                    <a:pt x="27021" y="-653"/>
                    <a:pt x="32928" y="2928"/>
                    <a:pt x="35309" y="8729"/>
                  </a:cubicBezTo>
                  <a:cubicBezTo>
                    <a:pt x="39211" y="3185"/>
                    <a:pt x="45499" y="-129"/>
                    <a:pt x="52261" y="-129"/>
                  </a:cubicBezTo>
                  <a:cubicBezTo>
                    <a:pt x="56833" y="-329"/>
                    <a:pt x="61405" y="1357"/>
                    <a:pt x="64740" y="4538"/>
                  </a:cubicBezTo>
                  <a:cubicBezTo>
                    <a:pt x="68074" y="8243"/>
                    <a:pt x="69786" y="13158"/>
                    <a:pt x="69502" y="18158"/>
                  </a:cubicBezTo>
                  <a:lnTo>
                    <a:pt x="69502" y="46162"/>
                  </a:lnTo>
                  <a:lnTo>
                    <a:pt x="59977" y="46162"/>
                  </a:lnTo>
                  <a:lnTo>
                    <a:pt x="59977" y="21111"/>
                  </a:lnTo>
                  <a:cubicBezTo>
                    <a:pt x="59977" y="12729"/>
                    <a:pt x="56452" y="8443"/>
                    <a:pt x="49499" y="8443"/>
                  </a:cubicBezTo>
                  <a:cubicBezTo>
                    <a:pt x="46355" y="8405"/>
                    <a:pt x="43308" y="9529"/>
                    <a:pt x="40927" y="11586"/>
                  </a:cubicBezTo>
                  <a:cubicBezTo>
                    <a:pt x="38355" y="14063"/>
                    <a:pt x="36927" y="17539"/>
                    <a:pt x="37118" y="21111"/>
                  </a:cubicBezTo>
                  <a:lnTo>
                    <a:pt x="37118" y="46543"/>
                  </a:lnTo>
                  <a:lnTo>
                    <a:pt x="27593" y="46543"/>
                  </a:lnTo>
                  <a:lnTo>
                    <a:pt x="27593" y="21492"/>
                  </a:lnTo>
                  <a:cubicBezTo>
                    <a:pt x="27784" y="18149"/>
                    <a:pt x="27021" y="14815"/>
                    <a:pt x="25212" y="11967"/>
                  </a:cubicBezTo>
                  <a:cubicBezTo>
                    <a:pt x="23403" y="9824"/>
                    <a:pt x="20733" y="8690"/>
                    <a:pt x="17971" y="8919"/>
                  </a:cubicBezTo>
                  <a:cubicBezTo>
                    <a:pt x="14733" y="8890"/>
                    <a:pt x="11683" y="10081"/>
                    <a:pt x="9301" y="12253"/>
                  </a:cubicBezTo>
                  <a:cubicBezTo>
                    <a:pt x="6827" y="14625"/>
                    <a:pt x="5399" y="17949"/>
                    <a:pt x="5492" y="21397"/>
                  </a:cubicBezTo>
                  <a:close/>
                </a:path>
              </a:pathLst>
            </a:custGeom>
            <a:solidFill>
              <a:srgbClr val="6D6E71"/>
            </a:solidFill>
            <a:ln w="9525" cap="flat">
              <a:noFill/>
              <a:prstDash val="solid"/>
              <a:miter/>
            </a:ln>
          </p:spPr>
          <p:txBody>
            <a:bodyPr rtlCol="0" anchor="ctr"/>
            <a:lstStyle/>
            <a:p>
              <a:endParaRPr lang="en-US"/>
            </a:p>
          </p:txBody>
        </p:sp>
        <p:sp>
          <p:nvSpPr>
            <p:cNvPr id="362" name="Freeform: Shape 361">
              <a:extLst>
                <a:ext uri="{FF2B5EF4-FFF2-40B4-BE49-F238E27FC236}">
                  <a16:creationId xmlns:a16="http://schemas.microsoft.com/office/drawing/2014/main" id="{492D5EB2-413C-4B9F-A1D3-E23B405AAB21}"/>
                </a:ext>
              </a:extLst>
            </p:cNvPr>
            <p:cNvSpPr/>
            <p:nvPr/>
          </p:nvSpPr>
          <p:spPr>
            <a:xfrm>
              <a:off x="13486163" y="5167209"/>
              <a:ext cx="48029" cy="46960"/>
            </a:xfrm>
            <a:custGeom>
              <a:avLst/>
              <a:gdLst>
                <a:gd name="connsiteX0" fmla="*/ 37209 w 48029"/>
                <a:gd name="connsiteY0" fmla="*/ 39915 h 46960"/>
                <a:gd name="connsiteX1" fmla="*/ 2825 w 48029"/>
                <a:gd name="connsiteY1" fmla="*/ 39915 h 46960"/>
                <a:gd name="connsiteX2" fmla="*/ 2825 w 48029"/>
                <a:gd name="connsiteY2" fmla="*/ 6578 h 46960"/>
                <a:gd name="connsiteX3" fmla="*/ 37209 w 48029"/>
                <a:gd name="connsiteY3" fmla="*/ 6578 h 46960"/>
                <a:gd name="connsiteX4" fmla="*/ 37209 w 48029"/>
                <a:gd name="connsiteY4" fmla="*/ 39915 h 46960"/>
                <a:gd name="connsiteX5" fmla="*/ 9680 w 48029"/>
                <a:gd name="connsiteY5" fmla="*/ 34010 h 46960"/>
                <a:gd name="connsiteX6" fmla="*/ 30349 w 48029"/>
                <a:gd name="connsiteY6" fmla="*/ 34010 h 46960"/>
                <a:gd name="connsiteX7" fmla="*/ 30349 w 48029"/>
                <a:gd name="connsiteY7" fmla="*/ 12483 h 46960"/>
                <a:gd name="connsiteX8" fmla="*/ 9680 w 48029"/>
                <a:gd name="connsiteY8" fmla="*/ 12483 h 46960"/>
                <a:gd name="connsiteX9" fmla="*/ 9680 w 48029"/>
                <a:gd name="connsiteY9" fmla="*/ 34010 h 4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029" h="46960">
                  <a:moveTo>
                    <a:pt x="37209" y="39915"/>
                  </a:moveTo>
                  <a:cubicBezTo>
                    <a:pt x="27591" y="49069"/>
                    <a:pt x="12443" y="49069"/>
                    <a:pt x="2825" y="39915"/>
                  </a:cubicBezTo>
                  <a:cubicBezTo>
                    <a:pt x="-6319" y="30676"/>
                    <a:pt x="-6319" y="15817"/>
                    <a:pt x="2825" y="6578"/>
                  </a:cubicBezTo>
                  <a:cubicBezTo>
                    <a:pt x="12541" y="-2433"/>
                    <a:pt x="27493" y="-2433"/>
                    <a:pt x="37209" y="6578"/>
                  </a:cubicBezTo>
                  <a:cubicBezTo>
                    <a:pt x="46259" y="15855"/>
                    <a:pt x="46259" y="30638"/>
                    <a:pt x="37209" y="39915"/>
                  </a:cubicBezTo>
                  <a:close/>
                  <a:moveTo>
                    <a:pt x="9680" y="34010"/>
                  </a:moveTo>
                  <a:cubicBezTo>
                    <a:pt x="15396" y="39582"/>
                    <a:pt x="24540" y="39582"/>
                    <a:pt x="30349" y="34010"/>
                  </a:cubicBezTo>
                  <a:cubicBezTo>
                    <a:pt x="35781" y="27876"/>
                    <a:pt x="35781" y="18618"/>
                    <a:pt x="30349" y="12483"/>
                  </a:cubicBezTo>
                  <a:cubicBezTo>
                    <a:pt x="24540" y="7007"/>
                    <a:pt x="15494" y="7007"/>
                    <a:pt x="9680" y="12483"/>
                  </a:cubicBezTo>
                  <a:cubicBezTo>
                    <a:pt x="4253" y="18618"/>
                    <a:pt x="4253" y="27876"/>
                    <a:pt x="9680" y="34010"/>
                  </a:cubicBezTo>
                  <a:close/>
                </a:path>
              </a:pathLst>
            </a:custGeom>
            <a:solidFill>
              <a:srgbClr val="6D6E71"/>
            </a:solidFill>
            <a:ln w="9525" cap="flat">
              <a:noFill/>
              <a:prstDash val="solid"/>
              <a:miter/>
            </a:ln>
          </p:spPr>
          <p:txBody>
            <a:bodyPr rtlCol="0" anchor="ctr"/>
            <a:lstStyle/>
            <a:p>
              <a:endParaRPr lang="en-US"/>
            </a:p>
          </p:txBody>
        </p:sp>
        <p:sp>
          <p:nvSpPr>
            <p:cNvPr id="363" name="Freeform: Shape 362">
              <a:extLst>
                <a:ext uri="{FF2B5EF4-FFF2-40B4-BE49-F238E27FC236}">
                  <a16:creationId xmlns:a16="http://schemas.microsoft.com/office/drawing/2014/main" id="{C66CFC6F-3B29-4FE8-8A7B-DAA6B81F23CC}"/>
                </a:ext>
              </a:extLst>
            </p:cNvPr>
            <p:cNvSpPr/>
            <p:nvPr/>
          </p:nvSpPr>
          <p:spPr>
            <a:xfrm>
              <a:off x="13542144" y="5149869"/>
              <a:ext cx="46601" cy="64314"/>
            </a:xfrm>
            <a:custGeom>
              <a:avLst/>
              <a:gdLst>
                <a:gd name="connsiteX0" fmla="*/ 2469 w 46601"/>
                <a:gd name="connsiteY0" fmla="*/ 57541 h 64314"/>
                <a:gd name="connsiteX1" fmla="*/ -4010 w 46601"/>
                <a:gd name="connsiteY1" fmla="*/ 40397 h 64314"/>
                <a:gd name="connsiteX2" fmla="*/ 2659 w 46601"/>
                <a:gd name="connsiteY2" fmla="*/ 23442 h 64314"/>
                <a:gd name="connsiteX3" fmla="*/ 18375 w 46601"/>
                <a:gd name="connsiteY3" fmla="*/ 17156 h 64314"/>
                <a:gd name="connsiteX4" fmla="*/ 33044 w 46601"/>
                <a:gd name="connsiteY4" fmla="*/ 24871 h 64314"/>
                <a:gd name="connsiteX5" fmla="*/ 33044 w 46601"/>
                <a:gd name="connsiteY5" fmla="*/ -180 h 64314"/>
                <a:gd name="connsiteX6" fmla="*/ 42569 w 46601"/>
                <a:gd name="connsiteY6" fmla="*/ -180 h 64314"/>
                <a:gd name="connsiteX7" fmla="*/ 42569 w 46601"/>
                <a:gd name="connsiteY7" fmla="*/ 63447 h 64314"/>
                <a:gd name="connsiteX8" fmla="*/ 33044 w 46601"/>
                <a:gd name="connsiteY8" fmla="*/ 63447 h 64314"/>
                <a:gd name="connsiteX9" fmla="*/ 33044 w 46601"/>
                <a:gd name="connsiteY9" fmla="*/ 56589 h 64314"/>
                <a:gd name="connsiteX10" fmla="*/ 17519 w 46601"/>
                <a:gd name="connsiteY10" fmla="*/ 64114 h 64314"/>
                <a:gd name="connsiteX11" fmla="*/ 2469 w 46601"/>
                <a:gd name="connsiteY11" fmla="*/ 57541 h 64314"/>
                <a:gd name="connsiteX12" fmla="*/ 5613 w 46601"/>
                <a:gd name="connsiteY12" fmla="*/ 40777 h 64314"/>
                <a:gd name="connsiteX13" fmla="*/ 9803 w 46601"/>
                <a:gd name="connsiteY13" fmla="*/ 51541 h 64314"/>
                <a:gd name="connsiteX14" fmla="*/ 19328 w 46601"/>
                <a:gd name="connsiteY14" fmla="*/ 55636 h 64314"/>
                <a:gd name="connsiteX15" fmla="*/ 28853 w 46601"/>
                <a:gd name="connsiteY15" fmla="*/ 51445 h 64314"/>
                <a:gd name="connsiteX16" fmla="*/ 32853 w 46601"/>
                <a:gd name="connsiteY16" fmla="*/ 40777 h 64314"/>
                <a:gd name="connsiteX17" fmla="*/ 28853 w 46601"/>
                <a:gd name="connsiteY17" fmla="*/ 30109 h 64314"/>
                <a:gd name="connsiteX18" fmla="*/ 19328 w 46601"/>
                <a:gd name="connsiteY18" fmla="*/ 25728 h 64314"/>
                <a:gd name="connsiteX19" fmla="*/ 9803 w 46601"/>
                <a:gd name="connsiteY19" fmla="*/ 30109 h 64314"/>
                <a:gd name="connsiteX20" fmla="*/ 5613 w 46601"/>
                <a:gd name="connsiteY20" fmla="*/ 40777 h 64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4314">
                  <a:moveTo>
                    <a:pt x="2469" y="57541"/>
                  </a:moveTo>
                  <a:cubicBezTo>
                    <a:pt x="-1913" y="52950"/>
                    <a:pt x="-4294" y="46759"/>
                    <a:pt x="-4010" y="40397"/>
                  </a:cubicBezTo>
                  <a:cubicBezTo>
                    <a:pt x="-4294" y="34053"/>
                    <a:pt x="-1913" y="27890"/>
                    <a:pt x="2659" y="23442"/>
                  </a:cubicBezTo>
                  <a:cubicBezTo>
                    <a:pt x="6850" y="19327"/>
                    <a:pt x="12468" y="17060"/>
                    <a:pt x="18375" y="17156"/>
                  </a:cubicBezTo>
                  <a:cubicBezTo>
                    <a:pt x="24281" y="17051"/>
                    <a:pt x="29806" y="19965"/>
                    <a:pt x="33044" y="24871"/>
                  </a:cubicBezTo>
                  <a:lnTo>
                    <a:pt x="33044" y="-180"/>
                  </a:lnTo>
                  <a:lnTo>
                    <a:pt x="42569" y="-180"/>
                  </a:lnTo>
                  <a:lnTo>
                    <a:pt x="42569" y="63447"/>
                  </a:lnTo>
                  <a:lnTo>
                    <a:pt x="33044" y="63447"/>
                  </a:lnTo>
                  <a:lnTo>
                    <a:pt x="33044" y="56589"/>
                  </a:lnTo>
                  <a:cubicBezTo>
                    <a:pt x="29518" y="61580"/>
                    <a:pt x="23616" y="64409"/>
                    <a:pt x="17519" y="64114"/>
                  </a:cubicBezTo>
                  <a:cubicBezTo>
                    <a:pt x="11803" y="64114"/>
                    <a:pt x="6375" y="61733"/>
                    <a:pt x="2469" y="57541"/>
                  </a:cubicBezTo>
                  <a:close/>
                  <a:moveTo>
                    <a:pt x="5613" y="40777"/>
                  </a:moveTo>
                  <a:cubicBezTo>
                    <a:pt x="5515" y="44788"/>
                    <a:pt x="7040" y="48673"/>
                    <a:pt x="9803" y="51541"/>
                  </a:cubicBezTo>
                  <a:cubicBezTo>
                    <a:pt x="12375" y="54084"/>
                    <a:pt x="15710" y="55551"/>
                    <a:pt x="19328" y="55636"/>
                  </a:cubicBezTo>
                  <a:cubicBezTo>
                    <a:pt x="22946" y="55665"/>
                    <a:pt x="26472" y="54141"/>
                    <a:pt x="28853" y="51445"/>
                  </a:cubicBezTo>
                  <a:cubicBezTo>
                    <a:pt x="31616" y="48569"/>
                    <a:pt x="33044" y="44730"/>
                    <a:pt x="32853" y="40777"/>
                  </a:cubicBezTo>
                  <a:cubicBezTo>
                    <a:pt x="32950" y="36843"/>
                    <a:pt x="31518" y="33024"/>
                    <a:pt x="28853" y="30109"/>
                  </a:cubicBezTo>
                  <a:cubicBezTo>
                    <a:pt x="26472" y="27290"/>
                    <a:pt x="23044" y="25680"/>
                    <a:pt x="19328" y="25728"/>
                  </a:cubicBezTo>
                  <a:cubicBezTo>
                    <a:pt x="15710" y="25785"/>
                    <a:pt x="12184" y="27376"/>
                    <a:pt x="9803" y="30109"/>
                  </a:cubicBezTo>
                  <a:cubicBezTo>
                    <a:pt x="7040" y="32977"/>
                    <a:pt x="5515" y="36806"/>
                    <a:pt x="5613" y="40777"/>
                  </a:cubicBezTo>
                  <a:close/>
                </a:path>
              </a:pathLst>
            </a:custGeom>
            <a:solidFill>
              <a:srgbClr val="6D6E71"/>
            </a:solidFill>
            <a:ln w="9525" cap="flat">
              <a:noFill/>
              <a:prstDash val="solid"/>
              <a:miter/>
            </a:ln>
          </p:spPr>
          <p:txBody>
            <a:bodyPr rtlCol="0" anchor="ctr"/>
            <a:lstStyle/>
            <a:p>
              <a:endParaRPr lang="en-US"/>
            </a:p>
          </p:txBody>
        </p:sp>
        <p:sp>
          <p:nvSpPr>
            <p:cNvPr id="364" name="Freeform: Shape 363">
              <a:extLst>
                <a:ext uri="{FF2B5EF4-FFF2-40B4-BE49-F238E27FC236}">
                  <a16:creationId xmlns:a16="http://schemas.microsoft.com/office/drawing/2014/main" id="{1C4B7523-1846-4192-A737-372A0EF877B0}"/>
                </a:ext>
              </a:extLst>
            </p:cNvPr>
            <p:cNvSpPr/>
            <p:nvPr/>
          </p:nvSpPr>
          <p:spPr>
            <a:xfrm>
              <a:off x="13599793" y="5167194"/>
              <a:ext cx="45377" cy="46979"/>
            </a:xfrm>
            <a:custGeom>
              <a:avLst/>
              <a:gdLst>
                <a:gd name="connsiteX0" fmla="*/ 41306 w 45377"/>
                <a:gd name="connsiteY0" fmla="*/ 27452 h 46979"/>
                <a:gd name="connsiteX1" fmla="*/ 5588 w 45377"/>
                <a:gd name="connsiteY1" fmla="*/ 27452 h 46979"/>
                <a:gd name="connsiteX2" fmla="*/ 10066 w 45377"/>
                <a:gd name="connsiteY2" fmla="*/ 35454 h 46979"/>
                <a:gd name="connsiteX3" fmla="*/ 19591 w 45377"/>
                <a:gd name="connsiteY3" fmla="*/ 38502 h 46979"/>
                <a:gd name="connsiteX4" fmla="*/ 32642 w 45377"/>
                <a:gd name="connsiteY4" fmla="*/ 33168 h 46979"/>
                <a:gd name="connsiteX5" fmla="*/ 38162 w 45377"/>
                <a:gd name="connsiteY5" fmla="*/ 39169 h 46979"/>
                <a:gd name="connsiteX6" fmla="*/ 19112 w 45377"/>
                <a:gd name="connsiteY6" fmla="*/ 46788 h 46979"/>
                <a:gd name="connsiteX7" fmla="*/ 2825 w 45377"/>
                <a:gd name="connsiteY7" fmla="*/ 40407 h 46979"/>
                <a:gd name="connsiteX8" fmla="*/ 2825 w 45377"/>
                <a:gd name="connsiteY8" fmla="*/ 6117 h 46979"/>
                <a:gd name="connsiteX9" fmla="*/ 34832 w 45377"/>
                <a:gd name="connsiteY9" fmla="*/ 5450 h 46979"/>
                <a:gd name="connsiteX10" fmla="*/ 41306 w 45377"/>
                <a:gd name="connsiteY10" fmla="*/ 20880 h 46979"/>
                <a:gd name="connsiteX11" fmla="*/ 5588 w 45377"/>
                <a:gd name="connsiteY11" fmla="*/ 19928 h 46979"/>
                <a:gd name="connsiteX12" fmla="*/ 31688 w 45377"/>
                <a:gd name="connsiteY12" fmla="*/ 19928 h 46979"/>
                <a:gd name="connsiteX13" fmla="*/ 28070 w 45377"/>
                <a:gd name="connsiteY13" fmla="*/ 11070 h 46979"/>
                <a:gd name="connsiteX14" fmla="*/ 19210 w 45377"/>
                <a:gd name="connsiteY14" fmla="*/ 8022 h 46979"/>
                <a:gd name="connsiteX15" fmla="*/ 9685 w 45377"/>
                <a:gd name="connsiteY15" fmla="*/ 11260 h 46979"/>
                <a:gd name="connsiteX16" fmla="*/ 5588 w 45377"/>
                <a:gd name="connsiteY16" fmla="*/ 1992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77" h="46979">
                  <a:moveTo>
                    <a:pt x="41306" y="27452"/>
                  </a:moveTo>
                  <a:lnTo>
                    <a:pt x="5588" y="27452"/>
                  </a:lnTo>
                  <a:cubicBezTo>
                    <a:pt x="5685" y="30682"/>
                    <a:pt x="7397" y="33644"/>
                    <a:pt x="10066" y="35454"/>
                  </a:cubicBezTo>
                  <a:cubicBezTo>
                    <a:pt x="12829" y="37483"/>
                    <a:pt x="16164" y="38559"/>
                    <a:pt x="19591" y="38502"/>
                  </a:cubicBezTo>
                  <a:cubicBezTo>
                    <a:pt x="24545" y="38826"/>
                    <a:pt x="29307" y="36854"/>
                    <a:pt x="32642" y="33168"/>
                  </a:cubicBezTo>
                  <a:lnTo>
                    <a:pt x="38162" y="39169"/>
                  </a:lnTo>
                  <a:cubicBezTo>
                    <a:pt x="33116" y="44245"/>
                    <a:pt x="26256" y="46998"/>
                    <a:pt x="19112" y="46788"/>
                  </a:cubicBezTo>
                  <a:cubicBezTo>
                    <a:pt x="13020" y="46884"/>
                    <a:pt x="7206" y="44588"/>
                    <a:pt x="2825" y="40407"/>
                  </a:cubicBezTo>
                  <a:cubicBezTo>
                    <a:pt x="-6319" y="30787"/>
                    <a:pt x="-6319" y="15737"/>
                    <a:pt x="2825" y="6117"/>
                  </a:cubicBezTo>
                  <a:cubicBezTo>
                    <a:pt x="11876" y="-2018"/>
                    <a:pt x="25498" y="-2303"/>
                    <a:pt x="34832" y="5450"/>
                  </a:cubicBezTo>
                  <a:cubicBezTo>
                    <a:pt x="39213" y="9317"/>
                    <a:pt x="41688" y="15013"/>
                    <a:pt x="41306" y="20880"/>
                  </a:cubicBezTo>
                  <a:close/>
                  <a:moveTo>
                    <a:pt x="5588" y="19928"/>
                  </a:moveTo>
                  <a:lnTo>
                    <a:pt x="31688" y="19928"/>
                  </a:lnTo>
                  <a:cubicBezTo>
                    <a:pt x="31879" y="16575"/>
                    <a:pt x="30544" y="13299"/>
                    <a:pt x="28070" y="11070"/>
                  </a:cubicBezTo>
                  <a:cubicBezTo>
                    <a:pt x="25591" y="9012"/>
                    <a:pt x="22447" y="7936"/>
                    <a:pt x="19210" y="8022"/>
                  </a:cubicBezTo>
                  <a:cubicBezTo>
                    <a:pt x="15782" y="7955"/>
                    <a:pt x="12350" y="9098"/>
                    <a:pt x="9685" y="11260"/>
                  </a:cubicBezTo>
                  <a:cubicBezTo>
                    <a:pt x="6922" y="13289"/>
                    <a:pt x="5397" y="16537"/>
                    <a:pt x="5588" y="19928"/>
                  </a:cubicBezTo>
                  <a:close/>
                </a:path>
              </a:pathLst>
            </a:custGeom>
            <a:solidFill>
              <a:srgbClr val="6D6E71"/>
            </a:solidFill>
            <a:ln w="9525" cap="flat">
              <a:noFill/>
              <a:prstDash val="solid"/>
              <a:miter/>
            </a:ln>
          </p:spPr>
          <p:txBody>
            <a:bodyPr rtlCol="0" anchor="ctr"/>
            <a:lstStyle/>
            <a:p>
              <a:endParaRPr lang="en-US"/>
            </a:p>
          </p:txBody>
        </p:sp>
        <p:sp>
          <p:nvSpPr>
            <p:cNvPr id="365" name="Freeform: Shape 364">
              <a:extLst>
                <a:ext uri="{FF2B5EF4-FFF2-40B4-BE49-F238E27FC236}">
                  <a16:creationId xmlns:a16="http://schemas.microsoft.com/office/drawing/2014/main" id="{4CFDE09D-9166-461C-85CB-633615C93C2D}"/>
                </a:ext>
              </a:extLst>
            </p:cNvPr>
            <p:cNvSpPr/>
            <p:nvPr/>
          </p:nvSpPr>
          <p:spPr>
            <a:xfrm>
              <a:off x="13655801" y="5149869"/>
              <a:ext cx="9525" cy="63626"/>
            </a:xfrm>
            <a:custGeom>
              <a:avLst/>
              <a:gdLst>
                <a:gd name="connsiteX0" fmla="*/ 5492 w 9525"/>
                <a:gd name="connsiteY0" fmla="*/ 63447 h 63626"/>
                <a:gd name="connsiteX1" fmla="*/ -4033 w 9525"/>
                <a:gd name="connsiteY1" fmla="*/ 63447 h 63626"/>
                <a:gd name="connsiteX2" fmla="*/ -4033 w 9525"/>
                <a:gd name="connsiteY2" fmla="*/ -180 h 63626"/>
                <a:gd name="connsiteX3" fmla="*/ 5492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5492" y="63447"/>
                  </a:moveTo>
                  <a:lnTo>
                    <a:pt x="-4033" y="63447"/>
                  </a:lnTo>
                  <a:lnTo>
                    <a:pt x="-4033" y="-180"/>
                  </a:lnTo>
                  <a:lnTo>
                    <a:pt x="5492" y="-180"/>
                  </a:lnTo>
                  <a:close/>
                </a:path>
              </a:pathLst>
            </a:custGeom>
            <a:solidFill>
              <a:srgbClr val="6D6E71"/>
            </a:solidFill>
            <a:ln w="9525" cap="flat">
              <a:noFill/>
              <a:prstDash val="solid"/>
              <a:miter/>
            </a:ln>
          </p:spPr>
          <p:txBody>
            <a:bodyPr rtlCol="0" anchor="ctr"/>
            <a:lstStyle/>
            <a:p>
              <a:endParaRPr lang="en-US"/>
            </a:p>
          </p:txBody>
        </p:sp>
        <p:sp>
          <p:nvSpPr>
            <p:cNvPr id="366" name="Freeform: Shape 365">
              <a:extLst>
                <a:ext uri="{FF2B5EF4-FFF2-40B4-BE49-F238E27FC236}">
                  <a16:creationId xmlns:a16="http://schemas.microsoft.com/office/drawing/2014/main" id="{D40151FA-1A7C-449A-BBE5-2D440DD8B560}"/>
                </a:ext>
              </a:extLst>
            </p:cNvPr>
            <p:cNvSpPr/>
            <p:nvPr/>
          </p:nvSpPr>
          <p:spPr>
            <a:xfrm>
              <a:off x="13675042" y="5167560"/>
              <a:ext cx="36588" cy="46616"/>
            </a:xfrm>
            <a:custGeom>
              <a:avLst/>
              <a:gdLst>
                <a:gd name="connsiteX0" fmla="*/ 32542 w 36588"/>
                <a:gd name="connsiteY0" fmla="*/ 32135 h 46616"/>
                <a:gd name="connsiteX1" fmla="*/ 27877 w 36588"/>
                <a:gd name="connsiteY1" fmla="*/ 42517 h 46616"/>
                <a:gd name="connsiteX2" fmla="*/ 15780 w 36588"/>
                <a:gd name="connsiteY2" fmla="*/ 46422 h 46616"/>
                <a:gd name="connsiteX3" fmla="*/ 5492 w 36588"/>
                <a:gd name="connsiteY3" fmla="*/ 44613 h 46616"/>
                <a:gd name="connsiteX4" fmla="*/ -4033 w 36588"/>
                <a:gd name="connsiteY4" fmla="*/ 39564 h 46616"/>
                <a:gd name="connsiteX5" fmla="*/ 637 w 36588"/>
                <a:gd name="connsiteY5" fmla="*/ 32135 h 46616"/>
                <a:gd name="connsiteX6" fmla="*/ 16064 w 36588"/>
                <a:gd name="connsiteY6" fmla="*/ 38136 h 46616"/>
                <a:gd name="connsiteX7" fmla="*/ 21208 w 36588"/>
                <a:gd name="connsiteY7" fmla="*/ 36611 h 46616"/>
                <a:gd name="connsiteX8" fmla="*/ 23017 w 36588"/>
                <a:gd name="connsiteY8" fmla="*/ 32802 h 46616"/>
                <a:gd name="connsiteX9" fmla="*/ 13971 w 36588"/>
                <a:gd name="connsiteY9" fmla="*/ 26610 h 46616"/>
                <a:gd name="connsiteX10" fmla="*/ 12920 w 36588"/>
                <a:gd name="connsiteY10" fmla="*/ 26610 h 46616"/>
                <a:gd name="connsiteX11" fmla="*/ -1270 w 36588"/>
                <a:gd name="connsiteY11" fmla="*/ 13752 h 46616"/>
                <a:gd name="connsiteX12" fmla="*/ 3683 w 36588"/>
                <a:gd name="connsiteY12" fmla="*/ 3655 h 46616"/>
                <a:gd name="connsiteX13" fmla="*/ 16445 w 36588"/>
                <a:gd name="connsiteY13" fmla="*/ -155 h 46616"/>
                <a:gd name="connsiteX14" fmla="*/ 31402 w 36588"/>
                <a:gd name="connsiteY14" fmla="*/ 4417 h 46616"/>
                <a:gd name="connsiteX15" fmla="*/ 27779 w 36588"/>
                <a:gd name="connsiteY15" fmla="*/ 11561 h 46616"/>
                <a:gd name="connsiteX16" fmla="*/ 15682 w 36588"/>
                <a:gd name="connsiteY16" fmla="*/ 7846 h 46616"/>
                <a:gd name="connsiteX17" fmla="*/ 10162 w 36588"/>
                <a:gd name="connsiteY17" fmla="*/ 9085 h 46616"/>
                <a:gd name="connsiteX18" fmla="*/ 7966 w 36588"/>
                <a:gd name="connsiteY18" fmla="*/ 12799 h 46616"/>
                <a:gd name="connsiteX19" fmla="*/ 10255 w 36588"/>
                <a:gd name="connsiteY19" fmla="*/ 16133 h 46616"/>
                <a:gd name="connsiteX20" fmla="*/ 14543 w 36588"/>
                <a:gd name="connsiteY20" fmla="*/ 17561 h 46616"/>
                <a:gd name="connsiteX21" fmla="*/ 19496 w 36588"/>
                <a:gd name="connsiteY21" fmla="*/ 18895 h 46616"/>
                <a:gd name="connsiteX22" fmla="*/ 23589 w 36588"/>
                <a:gd name="connsiteY22" fmla="*/ 20419 h 46616"/>
                <a:gd name="connsiteX23" fmla="*/ 27970 w 36588"/>
                <a:gd name="connsiteY23" fmla="*/ 22895 h 46616"/>
                <a:gd name="connsiteX24" fmla="*/ 32542 w 36588"/>
                <a:gd name="connsiteY24" fmla="*/ 32135 h 46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588" h="46616">
                  <a:moveTo>
                    <a:pt x="32542" y="32135"/>
                  </a:moveTo>
                  <a:cubicBezTo>
                    <a:pt x="32732" y="36135"/>
                    <a:pt x="31021" y="39983"/>
                    <a:pt x="27877" y="42517"/>
                  </a:cubicBezTo>
                  <a:cubicBezTo>
                    <a:pt x="24449" y="45213"/>
                    <a:pt x="20161" y="46594"/>
                    <a:pt x="15780" y="46422"/>
                  </a:cubicBezTo>
                  <a:cubicBezTo>
                    <a:pt x="12255" y="46365"/>
                    <a:pt x="8827" y="45756"/>
                    <a:pt x="5492" y="44613"/>
                  </a:cubicBezTo>
                  <a:cubicBezTo>
                    <a:pt x="2065" y="43489"/>
                    <a:pt x="-1177" y="41784"/>
                    <a:pt x="-4033" y="39564"/>
                  </a:cubicBezTo>
                  <a:lnTo>
                    <a:pt x="637" y="32135"/>
                  </a:lnTo>
                  <a:cubicBezTo>
                    <a:pt x="5018" y="35792"/>
                    <a:pt x="10445" y="37907"/>
                    <a:pt x="16064" y="38136"/>
                  </a:cubicBezTo>
                  <a:cubicBezTo>
                    <a:pt x="17873" y="38183"/>
                    <a:pt x="19687" y="37650"/>
                    <a:pt x="21208" y="36611"/>
                  </a:cubicBezTo>
                  <a:cubicBezTo>
                    <a:pt x="22352" y="35697"/>
                    <a:pt x="23017" y="34288"/>
                    <a:pt x="23017" y="32802"/>
                  </a:cubicBezTo>
                  <a:cubicBezTo>
                    <a:pt x="23017" y="30516"/>
                    <a:pt x="20063" y="28420"/>
                    <a:pt x="13971" y="26610"/>
                  </a:cubicBezTo>
                  <a:lnTo>
                    <a:pt x="12920" y="26610"/>
                  </a:lnTo>
                  <a:cubicBezTo>
                    <a:pt x="3395" y="24038"/>
                    <a:pt x="-1270" y="19753"/>
                    <a:pt x="-1270" y="13752"/>
                  </a:cubicBezTo>
                  <a:cubicBezTo>
                    <a:pt x="-1461" y="9770"/>
                    <a:pt x="446" y="5979"/>
                    <a:pt x="3683" y="3655"/>
                  </a:cubicBezTo>
                  <a:cubicBezTo>
                    <a:pt x="7399" y="959"/>
                    <a:pt x="11873" y="-383"/>
                    <a:pt x="16445" y="-155"/>
                  </a:cubicBezTo>
                  <a:cubicBezTo>
                    <a:pt x="21780" y="-136"/>
                    <a:pt x="27016" y="1455"/>
                    <a:pt x="31402" y="4417"/>
                  </a:cubicBezTo>
                  <a:lnTo>
                    <a:pt x="27779" y="11561"/>
                  </a:lnTo>
                  <a:cubicBezTo>
                    <a:pt x="24258" y="9132"/>
                    <a:pt x="19970" y="7836"/>
                    <a:pt x="15682" y="7846"/>
                  </a:cubicBezTo>
                  <a:cubicBezTo>
                    <a:pt x="13780" y="7789"/>
                    <a:pt x="11873" y="8218"/>
                    <a:pt x="10162" y="9085"/>
                  </a:cubicBezTo>
                  <a:cubicBezTo>
                    <a:pt x="8827" y="9808"/>
                    <a:pt x="7966" y="11247"/>
                    <a:pt x="7966" y="12799"/>
                  </a:cubicBezTo>
                  <a:cubicBezTo>
                    <a:pt x="7966" y="14276"/>
                    <a:pt x="8827" y="15609"/>
                    <a:pt x="10255" y="16133"/>
                  </a:cubicBezTo>
                  <a:cubicBezTo>
                    <a:pt x="11590" y="16752"/>
                    <a:pt x="13110" y="17228"/>
                    <a:pt x="14543" y="17561"/>
                  </a:cubicBezTo>
                  <a:lnTo>
                    <a:pt x="19496" y="18895"/>
                  </a:lnTo>
                  <a:lnTo>
                    <a:pt x="23589" y="20419"/>
                  </a:lnTo>
                  <a:cubicBezTo>
                    <a:pt x="25114" y="21143"/>
                    <a:pt x="26542" y="21972"/>
                    <a:pt x="27970" y="22895"/>
                  </a:cubicBezTo>
                  <a:cubicBezTo>
                    <a:pt x="31021" y="24981"/>
                    <a:pt x="32732" y="28477"/>
                    <a:pt x="32542" y="32135"/>
                  </a:cubicBezTo>
                  <a:close/>
                </a:path>
              </a:pathLst>
            </a:custGeom>
            <a:solidFill>
              <a:srgbClr val="6D6E71"/>
            </a:solidFill>
            <a:ln w="9525" cap="flat">
              <a:noFill/>
              <a:prstDash val="solid"/>
              <a:miter/>
            </a:ln>
          </p:spPr>
          <p:txBody>
            <a:bodyPr rtlCol="0" anchor="ctr"/>
            <a:lstStyle/>
            <a:p>
              <a:endParaRPr lang="en-US"/>
            </a:p>
          </p:txBody>
        </p:sp>
        <p:sp>
          <p:nvSpPr>
            <p:cNvPr id="367" name="Freeform: Shape 366">
              <a:extLst>
                <a:ext uri="{FF2B5EF4-FFF2-40B4-BE49-F238E27FC236}">
                  <a16:creationId xmlns:a16="http://schemas.microsoft.com/office/drawing/2014/main" id="{A4854884-4D95-4CDF-B1C0-7959F7115367}"/>
                </a:ext>
              </a:extLst>
            </p:cNvPr>
            <p:cNvSpPr/>
            <p:nvPr/>
          </p:nvSpPr>
          <p:spPr>
            <a:xfrm>
              <a:off x="13746098" y="5167202"/>
              <a:ext cx="46601" cy="62867"/>
            </a:xfrm>
            <a:custGeom>
              <a:avLst/>
              <a:gdLst>
                <a:gd name="connsiteX0" fmla="*/ 20352 w 46601"/>
                <a:gd name="connsiteY0" fmla="*/ -177 h 62867"/>
                <a:gd name="connsiteX1" fmla="*/ 36067 w 46601"/>
                <a:gd name="connsiteY1" fmla="*/ 6109 h 62867"/>
                <a:gd name="connsiteX2" fmla="*/ 42546 w 46601"/>
                <a:gd name="connsiteY2" fmla="*/ 23064 h 62867"/>
                <a:gd name="connsiteX3" fmla="*/ 36067 w 46601"/>
                <a:gd name="connsiteY3" fmla="*/ 40209 h 62867"/>
                <a:gd name="connsiteX4" fmla="*/ 20924 w 46601"/>
                <a:gd name="connsiteY4" fmla="*/ 46781 h 62867"/>
                <a:gd name="connsiteX5" fmla="*/ 5492 w 46601"/>
                <a:gd name="connsiteY5" fmla="*/ 39257 h 62867"/>
                <a:gd name="connsiteX6" fmla="*/ 5492 w 46601"/>
                <a:gd name="connsiteY6" fmla="*/ 62688 h 62867"/>
                <a:gd name="connsiteX7" fmla="*/ -4033 w 46601"/>
                <a:gd name="connsiteY7" fmla="*/ 62688 h 62867"/>
                <a:gd name="connsiteX8" fmla="*/ -4033 w 46601"/>
                <a:gd name="connsiteY8" fmla="*/ 490 h 62867"/>
                <a:gd name="connsiteX9" fmla="*/ 5492 w 46601"/>
                <a:gd name="connsiteY9" fmla="*/ 490 h 62867"/>
                <a:gd name="connsiteX10" fmla="*/ 5492 w 46601"/>
                <a:gd name="connsiteY10" fmla="*/ 8395 h 62867"/>
                <a:gd name="connsiteX11" fmla="*/ 20352 w 46601"/>
                <a:gd name="connsiteY11" fmla="*/ -177 h 62867"/>
                <a:gd name="connsiteX12" fmla="*/ 5302 w 46601"/>
                <a:gd name="connsiteY12" fmla="*/ 23349 h 62867"/>
                <a:gd name="connsiteX13" fmla="*/ 9301 w 46601"/>
                <a:gd name="connsiteY13" fmla="*/ 34017 h 62867"/>
                <a:gd name="connsiteX14" fmla="*/ 18826 w 46601"/>
                <a:gd name="connsiteY14" fmla="*/ 38208 h 62867"/>
                <a:gd name="connsiteX15" fmla="*/ 28351 w 46601"/>
                <a:gd name="connsiteY15" fmla="*/ 34113 h 62867"/>
                <a:gd name="connsiteX16" fmla="*/ 32542 w 46601"/>
                <a:gd name="connsiteY16" fmla="*/ 23445 h 62867"/>
                <a:gd name="connsiteX17" fmla="*/ 28449 w 46601"/>
                <a:gd name="connsiteY17" fmla="*/ 12491 h 62867"/>
                <a:gd name="connsiteX18" fmla="*/ 18924 w 46601"/>
                <a:gd name="connsiteY18" fmla="*/ 8205 h 62867"/>
                <a:gd name="connsiteX19" fmla="*/ 9399 w 46601"/>
                <a:gd name="connsiteY19" fmla="*/ 12491 h 62867"/>
                <a:gd name="connsiteX20" fmla="*/ 5302 w 46601"/>
                <a:gd name="connsiteY20" fmla="*/ 23349 h 6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2867">
                  <a:moveTo>
                    <a:pt x="20352" y="-177"/>
                  </a:moveTo>
                  <a:cubicBezTo>
                    <a:pt x="26258" y="-272"/>
                    <a:pt x="31877" y="1994"/>
                    <a:pt x="36067" y="6109"/>
                  </a:cubicBezTo>
                  <a:cubicBezTo>
                    <a:pt x="40448" y="10624"/>
                    <a:pt x="42829" y="16758"/>
                    <a:pt x="42546" y="23064"/>
                  </a:cubicBezTo>
                  <a:cubicBezTo>
                    <a:pt x="42736" y="29417"/>
                    <a:pt x="40448" y="35589"/>
                    <a:pt x="36067" y="40209"/>
                  </a:cubicBezTo>
                  <a:cubicBezTo>
                    <a:pt x="32160" y="44428"/>
                    <a:pt x="26640" y="46810"/>
                    <a:pt x="20924" y="46781"/>
                  </a:cubicBezTo>
                  <a:cubicBezTo>
                    <a:pt x="14924" y="46619"/>
                    <a:pt x="9301" y="43876"/>
                    <a:pt x="5492" y="39257"/>
                  </a:cubicBezTo>
                  <a:lnTo>
                    <a:pt x="5492" y="62688"/>
                  </a:lnTo>
                  <a:lnTo>
                    <a:pt x="-4033" y="62688"/>
                  </a:lnTo>
                  <a:lnTo>
                    <a:pt x="-4033" y="490"/>
                  </a:lnTo>
                  <a:lnTo>
                    <a:pt x="5492" y="490"/>
                  </a:lnTo>
                  <a:lnTo>
                    <a:pt x="5492" y="8395"/>
                  </a:lnTo>
                  <a:cubicBezTo>
                    <a:pt x="8539" y="3099"/>
                    <a:pt x="14254" y="-158"/>
                    <a:pt x="20352" y="-177"/>
                  </a:cubicBezTo>
                  <a:close/>
                  <a:moveTo>
                    <a:pt x="5302" y="23349"/>
                  </a:moveTo>
                  <a:cubicBezTo>
                    <a:pt x="5111" y="27303"/>
                    <a:pt x="6539" y="31141"/>
                    <a:pt x="9301" y="34017"/>
                  </a:cubicBezTo>
                  <a:cubicBezTo>
                    <a:pt x="11683" y="36713"/>
                    <a:pt x="15208" y="38237"/>
                    <a:pt x="18826" y="38208"/>
                  </a:cubicBezTo>
                  <a:cubicBezTo>
                    <a:pt x="22449" y="38123"/>
                    <a:pt x="25779" y="36656"/>
                    <a:pt x="28351" y="34113"/>
                  </a:cubicBezTo>
                  <a:cubicBezTo>
                    <a:pt x="31114" y="31274"/>
                    <a:pt x="32639" y="27426"/>
                    <a:pt x="32542" y="23445"/>
                  </a:cubicBezTo>
                  <a:cubicBezTo>
                    <a:pt x="32639" y="19397"/>
                    <a:pt x="31212" y="15453"/>
                    <a:pt x="28449" y="12491"/>
                  </a:cubicBezTo>
                  <a:cubicBezTo>
                    <a:pt x="25970" y="9815"/>
                    <a:pt x="22542" y="8271"/>
                    <a:pt x="18924" y="8205"/>
                  </a:cubicBezTo>
                  <a:cubicBezTo>
                    <a:pt x="15306" y="8176"/>
                    <a:pt x="11780" y="9739"/>
                    <a:pt x="9399" y="12491"/>
                  </a:cubicBezTo>
                  <a:cubicBezTo>
                    <a:pt x="6729" y="15453"/>
                    <a:pt x="5208" y="19340"/>
                    <a:pt x="5302" y="23349"/>
                  </a:cubicBezTo>
                  <a:close/>
                </a:path>
              </a:pathLst>
            </a:custGeom>
            <a:solidFill>
              <a:srgbClr val="6D6E71"/>
            </a:solidFill>
            <a:ln w="9525" cap="flat">
              <a:noFill/>
              <a:prstDash val="solid"/>
              <a:miter/>
            </a:ln>
          </p:spPr>
          <p:txBody>
            <a:bodyPr rtlCol="0" anchor="ctr"/>
            <a:lstStyle/>
            <a:p>
              <a:endParaRPr lang="en-US"/>
            </a:p>
          </p:txBody>
        </p:sp>
        <p:sp>
          <p:nvSpPr>
            <p:cNvPr id="368" name="Freeform: Shape 367">
              <a:extLst>
                <a:ext uri="{FF2B5EF4-FFF2-40B4-BE49-F238E27FC236}">
                  <a16:creationId xmlns:a16="http://schemas.microsoft.com/office/drawing/2014/main" id="{4DE6562C-C62F-4748-8B45-91CA5AFC836C}"/>
                </a:ext>
              </a:extLst>
            </p:cNvPr>
            <p:cNvSpPr/>
            <p:nvPr/>
          </p:nvSpPr>
          <p:spPr>
            <a:xfrm>
              <a:off x="13803723" y="5167585"/>
              <a:ext cx="24291" cy="45910"/>
            </a:xfrm>
            <a:custGeom>
              <a:avLst/>
              <a:gdLst>
                <a:gd name="connsiteX0" fmla="*/ 19780 w 24291"/>
                <a:gd name="connsiteY0" fmla="*/ 9060 h 45910"/>
                <a:gd name="connsiteX1" fmla="*/ 9115 w 24291"/>
                <a:gd name="connsiteY1" fmla="*/ 13727 h 45910"/>
                <a:gd name="connsiteX2" fmla="*/ 5492 w 24291"/>
                <a:gd name="connsiteY2" fmla="*/ 26109 h 45910"/>
                <a:gd name="connsiteX3" fmla="*/ 5492 w 24291"/>
                <a:gd name="connsiteY3" fmla="*/ 45731 h 45910"/>
                <a:gd name="connsiteX4" fmla="*/ -4033 w 24291"/>
                <a:gd name="connsiteY4" fmla="*/ 45731 h 45910"/>
                <a:gd name="connsiteX5" fmla="*/ -4033 w 24291"/>
                <a:gd name="connsiteY5" fmla="*/ 106 h 45910"/>
                <a:gd name="connsiteX6" fmla="*/ 5492 w 24291"/>
                <a:gd name="connsiteY6" fmla="*/ 106 h 45910"/>
                <a:gd name="connsiteX7" fmla="*/ 5492 w 24291"/>
                <a:gd name="connsiteY7" fmla="*/ 9631 h 45910"/>
                <a:gd name="connsiteX8" fmla="*/ 11780 w 24291"/>
                <a:gd name="connsiteY8" fmla="*/ 2582 h 45910"/>
                <a:gd name="connsiteX9" fmla="*/ 20259 w 24291"/>
                <a:gd name="connsiteY9" fmla="*/ -180 h 45910"/>
                <a:gd name="connsiteX10" fmla="*/ 20259 w 24291"/>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91" h="45910">
                  <a:moveTo>
                    <a:pt x="19780" y="9060"/>
                  </a:moveTo>
                  <a:cubicBezTo>
                    <a:pt x="15687" y="8812"/>
                    <a:pt x="11687" y="10546"/>
                    <a:pt x="9115" y="13727"/>
                  </a:cubicBezTo>
                  <a:cubicBezTo>
                    <a:pt x="6543" y="17308"/>
                    <a:pt x="5208" y="21690"/>
                    <a:pt x="5492" y="26109"/>
                  </a:cubicBezTo>
                  <a:lnTo>
                    <a:pt x="5492" y="45731"/>
                  </a:lnTo>
                  <a:lnTo>
                    <a:pt x="-4033" y="45731"/>
                  </a:lnTo>
                  <a:lnTo>
                    <a:pt x="-4033" y="106"/>
                  </a:lnTo>
                  <a:lnTo>
                    <a:pt x="5492" y="106"/>
                  </a:lnTo>
                  <a:lnTo>
                    <a:pt x="5492" y="9631"/>
                  </a:lnTo>
                  <a:cubicBezTo>
                    <a:pt x="6925" y="6792"/>
                    <a:pt x="9115" y="4363"/>
                    <a:pt x="11780" y="2582"/>
                  </a:cubicBezTo>
                  <a:cubicBezTo>
                    <a:pt x="14259" y="811"/>
                    <a:pt x="17212" y="-152"/>
                    <a:pt x="20259" y="-180"/>
                  </a:cubicBezTo>
                  <a:lnTo>
                    <a:pt x="20259" y="9345"/>
                  </a:lnTo>
                  <a:close/>
                </a:path>
              </a:pathLst>
            </a:custGeom>
            <a:solidFill>
              <a:srgbClr val="6D6E71"/>
            </a:solidFill>
            <a:ln w="9525" cap="flat">
              <a:noFill/>
              <a:prstDash val="solid"/>
              <a:miter/>
            </a:ln>
          </p:spPr>
          <p:txBody>
            <a:bodyPr rtlCol="0" anchor="ctr"/>
            <a:lstStyle/>
            <a:p>
              <a:endParaRPr lang="en-US"/>
            </a:p>
          </p:txBody>
        </p:sp>
        <p:sp>
          <p:nvSpPr>
            <p:cNvPr id="369" name="Freeform: Shape 368">
              <a:extLst>
                <a:ext uri="{FF2B5EF4-FFF2-40B4-BE49-F238E27FC236}">
                  <a16:creationId xmlns:a16="http://schemas.microsoft.com/office/drawing/2014/main" id="{749253A6-DB48-4E44-8A30-553FFCDEEB78}"/>
                </a:ext>
              </a:extLst>
            </p:cNvPr>
            <p:cNvSpPr/>
            <p:nvPr/>
          </p:nvSpPr>
          <p:spPr>
            <a:xfrm>
              <a:off x="13833635" y="5167217"/>
              <a:ext cx="48006" cy="46946"/>
            </a:xfrm>
            <a:custGeom>
              <a:avLst/>
              <a:gdLst>
                <a:gd name="connsiteX0" fmla="*/ 37116 w 48006"/>
                <a:gd name="connsiteY0" fmla="*/ 39908 h 46946"/>
                <a:gd name="connsiteX1" fmla="*/ 2825 w 48006"/>
                <a:gd name="connsiteY1" fmla="*/ 39908 h 46946"/>
                <a:gd name="connsiteX2" fmla="*/ 2825 w 48006"/>
                <a:gd name="connsiteY2" fmla="*/ 6570 h 46946"/>
                <a:gd name="connsiteX3" fmla="*/ 37116 w 48006"/>
                <a:gd name="connsiteY3" fmla="*/ 6570 h 46946"/>
                <a:gd name="connsiteX4" fmla="*/ 37116 w 48006"/>
                <a:gd name="connsiteY4" fmla="*/ 39908 h 46946"/>
                <a:gd name="connsiteX5" fmla="*/ 9680 w 48006"/>
                <a:gd name="connsiteY5" fmla="*/ 34003 h 46946"/>
                <a:gd name="connsiteX6" fmla="*/ 30256 w 48006"/>
                <a:gd name="connsiteY6" fmla="*/ 34003 h 46946"/>
                <a:gd name="connsiteX7" fmla="*/ 30256 w 48006"/>
                <a:gd name="connsiteY7" fmla="*/ 12476 h 46946"/>
                <a:gd name="connsiteX8" fmla="*/ 9680 w 48006"/>
                <a:gd name="connsiteY8" fmla="*/ 12476 h 46946"/>
                <a:gd name="connsiteX9" fmla="*/ 9680 w 48006"/>
                <a:gd name="connsiteY9" fmla="*/ 34003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006" h="46946">
                  <a:moveTo>
                    <a:pt x="37116" y="39908"/>
                  </a:moveTo>
                  <a:cubicBezTo>
                    <a:pt x="27493" y="49052"/>
                    <a:pt x="12443" y="49052"/>
                    <a:pt x="2825" y="39908"/>
                  </a:cubicBezTo>
                  <a:cubicBezTo>
                    <a:pt x="-6319" y="30669"/>
                    <a:pt x="-6319" y="15810"/>
                    <a:pt x="2825" y="6570"/>
                  </a:cubicBezTo>
                  <a:cubicBezTo>
                    <a:pt x="12443" y="-2430"/>
                    <a:pt x="27493" y="-2430"/>
                    <a:pt x="37116" y="6570"/>
                  </a:cubicBezTo>
                  <a:cubicBezTo>
                    <a:pt x="46259" y="15810"/>
                    <a:pt x="46259" y="30669"/>
                    <a:pt x="37116" y="39908"/>
                  </a:cubicBezTo>
                  <a:close/>
                  <a:moveTo>
                    <a:pt x="9680" y="34003"/>
                  </a:moveTo>
                  <a:cubicBezTo>
                    <a:pt x="15396" y="39566"/>
                    <a:pt x="24540" y="39566"/>
                    <a:pt x="30256" y="34003"/>
                  </a:cubicBezTo>
                  <a:cubicBezTo>
                    <a:pt x="35683" y="27869"/>
                    <a:pt x="35683" y="18610"/>
                    <a:pt x="30256" y="12476"/>
                  </a:cubicBezTo>
                  <a:cubicBezTo>
                    <a:pt x="24447" y="7009"/>
                    <a:pt x="15494" y="7009"/>
                    <a:pt x="9680" y="12476"/>
                  </a:cubicBezTo>
                  <a:cubicBezTo>
                    <a:pt x="4253" y="18610"/>
                    <a:pt x="4253" y="27869"/>
                    <a:pt x="9680" y="34003"/>
                  </a:cubicBezTo>
                  <a:close/>
                </a:path>
              </a:pathLst>
            </a:custGeom>
            <a:solidFill>
              <a:srgbClr val="6D6E71"/>
            </a:solidFill>
            <a:ln w="9525" cap="flat">
              <a:noFill/>
              <a:prstDash val="solid"/>
              <a:miter/>
            </a:ln>
          </p:spPr>
          <p:txBody>
            <a:bodyPr rtlCol="0" anchor="ctr"/>
            <a:lstStyle/>
            <a:p>
              <a:endParaRPr lang="en-US"/>
            </a:p>
          </p:txBody>
        </p:sp>
        <p:sp>
          <p:nvSpPr>
            <p:cNvPr id="370" name="Freeform: Shape 369">
              <a:extLst>
                <a:ext uri="{FF2B5EF4-FFF2-40B4-BE49-F238E27FC236}">
                  <a16:creationId xmlns:a16="http://schemas.microsoft.com/office/drawing/2014/main" id="{2C94D907-8BC2-4495-BCE2-33C7E070AE49}"/>
                </a:ext>
              </a:extLst>
            </p:cNvPr>
            <p:cNvSpPr/>
            <p:nvPr/>
          </p:nvSpPr>
          <p:spPr>
            <a:xfrm>
              <a:off x="13884973" y="5167871"/>
              <a:ext cx="47718" cy="45624"/>
            </a:xfrm>
            <a:custGeom>
              <a:avLst/>
              <a:gdLst>
                <a:gd name="connsiteX0" fmla="*/ 14352 w 47718"/>
                <a:gd name="connsiteY0" fmla="*/ 45445 h 45624"/>
                <a:gd name="connsiteX1" fmla="*/ -4033 w 47718"/>
                <a:gd name="connsiteY1" fmla="*/ -180 h 45624"/>
                <a:gd name="connsiteX2" fmla="*/ 5967 w 47718"/>
                <a:gd name="connsiteY2" fmla="*/ -180 h 45624"/>
                <a:gd name="connsiteX3" fmla="*/ 19780 w 47718"/>
                <a:gd name="connsiteY3" fmla="*/ 34300 h 45624"/>
                <a:gd name="connsiteX4" fmla="*/ 33686 w 47718"/>
                <a:gd name="connsiteY4" fmla="*/ -180 h 45624"/>
                <a:gd name="connsiteX5" fmla="*/ 43685 w 47718"/>
                <a:gd name="connsiteY5" fmla="*/ -180 h 45624"/>
                <a:gd name="connsiteX6" fmla="*/ 25305 w 47718"/>
                <a:gd name="connsiteY6" fmla="*/ 45445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718" h="45624">
                  <a:moveTo>
                    <a:pt x="14352" y="45445"/>
                  </a:moveTo>
                  <a:lnTo>
                    <a:pt x="-4033" y="-180"/>
                  </a:lnTo>
                  <a:lnTo>
                    <a:pt x="5967" y="-180"/>
                  </a:lnTo>
                  <a:lnTo>
                    <a:pt x="19780" y="34300"/>
                  </a:lnTo>
                  <a:lnTo>
                    <a:pt x="33686" y="-180"/>
                  </a:lnTo>
                  <a:lnTo>
                    <a:pt x="43685" y="-180"/>
                  </a:lnTo>
                  <a:lnTo>
                    <a:pt x="25305" y="45445"/>
                  </a:lnTo>
                  <a:close/>
                </a:path>
              </a:pathLst>
            </a:custGeom>
            <a:solidFill>
              <a:srgbClr val="6D6E71"/>
            </a:solidFill>
            <a:ln w="9525" cap="flat">
              <a:noFill/>
              <a:prstDash val="solid"/>
              <a:miter/>
            </a:ln>
          </p:spPr>
          <p:txBody>
            <a:bodyPr rtlCol="0" anchor="ctr"/>
            <a:lstStyle/>
            <a:p>
              <a:endParaRPr lang="en-US"/>
            </a:p>
          </p:txBody>
        </p:sp>
        <p:sp>
          <p:nvSpPr>
            <p:cNvPr id="371" name="Freeform: Shape 370">
              <a:extLst>
                <a:ext uri="{FF2B5EF4-FFF2-40B4-BE49-F238E27FC236}">
                  <a16:creationId xmlns:a16="http://schemas.microsoft.com/office/drawing/2014/main" id="{F74B860E-4093-4895-8EA6-4C1F56326EA2}"/>
                </a:ext>
              </a:extLst>
            </p:cNvPr>
            <p:cNvSpPr/>
            <p:nvPr/>
          </p:nvSpPr>
          <p:spPr>
            <a:xfrm>
              <a:off x="13939068" y="5148433"/>
              <a:ext cx="12207" cy="65062"/>
            </a:xfrm>
            <a:custGeom>
              <a:avLst/>
              <a:gdLst>
                <a:gd name="connsiteX0" fmla="*/ -2214 w 12207"/>
                <a:gd name="connsiteY0" fmla="*/ 10114 h 65062"/>
                <a:gd name="connsiteX1" fmla="*/ -4023 w 12207"/>
                <a:gd name="connsiteY1" fmla="*/ 5828 h 65062"/>
                <a:gd name="connsiteX2" fmla="*/ -2214 w 12207"/>
                <a:gd name="connsiteY2" fmla="*/ 1541 h 65062"/>
                <a:gd name="connsiteX3" fmla="*/ 6357 w 12207"/>
                <a:gd name="connsiteY3" fmla="*/ 1541 h 65062"/>
                <a:gd name="connsiteX4" fmla="*/ 8167 w 12207"/>
                <a:gd name="connsiteY4" fmla="*/ 5828 h 65062"/>
                <a:gd name="connsiteX5" fmla="*/ 6357 w 12207"/>
                <a:gd name="connsiteY5" fmla="*/ 10114 h 65062"/>
                <a:gd name="connsiteX6" fmla="*/ -2121 w 12207"/>
                <a:gd name="connsiteY6" fmla="*/ 10200 h 65062"/>
                <a:gd name="connsiteX7" fmla="*/ -2214 w 12207"/>
                <a:gd name="connsiteY7" fmla="*/ 10114 h 65062"/>
                <a:gd name="connsiteX8" fmla="*/ 6739 w 12207"/>
                <a:gd name="connsiteY8" fmla="*/ 64883 h 65062"/>
                <a:gd name="connsiteX9" fmla="*/ -2786 w 12207"/>
                <a:gd name="connsiteY9" fmla="*/ 64883 h 65062"/>
                <a:gd name="connsiteX10" fmla="*/ -2786 w 12207"/>
                <a:gd name="connsiteY10" fmla="*/ 19258 h 65062"/>
                <a:gd name="connsiteX11" fmla="*/ 6739 w 12207"/>
                <a:gd name="connsiteY11" fmla="*/ 19258 h 65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207" h="65062">
                  <a:moveTo>
                    <a:pt x="-2214" y="10114"/>
                  </a:moveTo>
                  <a:cubicBezTo>
                    <a:pt x="-3456" y="9019"/>
                    <a:pt x="-4121" y="7457"/>
                    <a:pt x="-4023" y="5828"/>
                  </a:cubicBezTo>
                  <a:cubicBezTo>
                    <a:pt x="-4023" y="4209"/>
                    <a:pt x="-3358" y="2656"/>
                    <a:pt x="-2214" y="1541"/>
                  </a:cubicBezTo>
                  <a:cubicBezTo>
                    <a:pt x="167" y="-754"/>
                    <a:pt x="3976" y="-754"/>
                    <a:pt x="6357" y="1541"/>
                  </a:cubicBezTo>
                  <a:cubicBezTo>
                    <a:pt x="7502" y="2656"/>
                    <a:pt x="8167" y="4209"/>
                    <a:pt x="8167" y="5828"/>
                  </a:cubicBezTo>
                  <a:cubicBezTo>
                    <a:pt x="8260" y="7457"/>
                    <a:pt x="7595" y="9019"/>
                    <a:pt x="6357" y="10114"/>
                  </a:cubicBezTo>
                  <a:cubicBezTo>
                    <a:pt x="4069" y="12486"/>
                    <a:pt x="260" y="12524"/>
                    <a:pt x="-2121" y="10200"/>
                  </a:cubicBezTo>
                  <a:cubicBezTo>
                    <a:pt x="-2121" y="10171"/>
                    <a:pt x="-2214" y="10143"/>
                    <a:pt x="-2214" y="10114"/>
                  </a:cubicBezTo>
                  <a:close/>
                  <a:moveTo>
                    <a:pt x="6739" y="64883"/>
                  </a:moveTo>
                  <a:lnTo>
                    <a:pt x="-2786" y="64883"/>
                  </a:lnTo>
                  <a:lnTo>
                    <a:pt x="-2786" y="19258"/>
                  </a:lnTo>
                  <a:lnTo>
                    <a:pt x="6739" y="19258"/>
                  </a:lnTo>
                  <a:close/>
                </a:path>
              </a:pathLst>
            </a:custGeom>
            <a:solidFill>
              <a:srgbClr val="6D6E71"/>
            </a:solidFill>
            <a:ln w="9525" cap="flat">
              <a:noFill/>
              <a:prstDash val="solid"/>
              <a:miter/>
            </a:ln>
          </p:spPr>
          <p:txBody>
            <a:bodyPr rtlCol="0" anchor="ctr"/>
            <a:lstStyle/>
            <a:p>
              <a:endParaRPr lang="en-US"/>
            </a:p>
          </p:txBody>
        </p:sp>
        <p:sp>
          <p:nvSpPr>
            <p:cNvPr id="372" name="Freeform: Shape 371">
              <a:extLst>
                <a:ext uri="{FF2B5EF4-FFF2-40B4-BE49-F238E27FC236}">
                  <a16:creationId xmlns:a16="http://schemas.microsoft.com/office/drawing/2014/main" id="{B8BDA893-ECF8-4976-BED5-07F78F005AA8}"/>
                </a:ext>
              </a:extLst>
            </p:cNvPr>
            <p:cNvSpPr/>
            <p:nvPr/>
          </p:nvSpPr>
          <p:spPr>
            <a:xfrm>
              <a:off x="13960861" y="5149869"/>
              <a:ext cx="46509" cy="64317"/>
            </a:xfrm>
            <a:custGeom>
              <a:avLst/>
              <a:gdLst>
                <a:gd name="connsiteX0" fmla="*/ 2376 w 46509"/>
                <a:gd name="connsiteY0" fmla="*/ 57541 h 64317"/>
                <a:gd name="connsiteX1" fmla="*/ -4009 w 46509"/>
                <a:gd name="connsiteY1" fmla="*/ 40397 h 64317"/>
                <a:gd name="connsiteX2" fmla="*/ 2567 w 46509"/>
                <a:gd name="connsiteY2" fmla="*/ 23442 h 64317"/>
                <a:gd name="connsiteX3" fmla="*/ 18282 w 46509"/>
                <a:gd name="connsiteY3" fmla="*/ 17156 h 64317"/>
                <a:gd name="connsiteX4" fmla="*/ 32951 w 46509"/>
                <a:gd name="connsiteY4" fmla="*/ 24871 h 64317"/>
                <a:gd name="connsiteX5" fmla="*/ 32951 w 46509"/>
                <a:gd name="connsiteY5" fmla="*/ -180 h 64317"/>
                <a:gd name="connsiteX6" fmla="*/ 42476 w 46509"/>
                <a:gd name="connsiteY6" fmla="*/ -180 h 64317"/>
                <a:gd name="connsiteX7" fmla="*/ 42476 w 46509"/>
                <a:gd name="connsiteY7" fmla="*/ 63447 h 64317"/>
                <a:gd name="connsiteX8" fmla="*/ 32951 w 46509"/>
                <a:gd name="connsiteY8" fmla="*/ 63447 h 64317"/>
                <a:gd name="connsiteX9" fmla="*/ 32951 w 46509"/>
                <a:gd name="connsiteY9" fmla="*/ 56589 h 64317"/>
                <a:gd name="connsiteX10" fmla="*/ 17422 w 46509"/>
                <a:gd name="connsiteY10" fmla="*/ 64114 h 64317"/>
                <a:gd name="connsiteX11" fmla="*/ 2376 w 46509"/>
                <a:gd name="connsiteY11" fmla="*/ 57541 h 64317"/>
                <a:gd name="connsiteX12" fmla="*/ 5516 w 46509"/>
                <a:gd name="connsiteY12" fmla="*/ 40777 h 64317"/>
                <a:gd name="connsiteX13" fmla="*/ 9804 w 46509"/>
                <a:gd name="connsiteY13" fmla="*/ 51541 h 64317"/>
                <a:gd name="connsiteX14" fmla="*/ 19329 w 46509"/>
                <a:gd name="connsiteY14" fmla="*/ 55636 h 64317"/>
                <a:gd name="connsiteX15" fmla="*/ 28854 w 46509"/>
                <a:gd name="connsiteY15" fmla="*/ 51445 h 64317"/>
                <a:gd name="connsiteX16" fmla="*/ 32761 w 46509"/>
                <a:gd name="connsiteY16" fmla="*/ 40777 h 64317"/>
                <a:gd name="connsiteX17" fmla="*/ 29235 w 46509"/>
                <a:gd name="connsiteY17" fmla="*/ 30109 h 64317"/>
                <a:gd name="connsiteX18" fmla="*/ 19710 w 46509"/>
                <a:gd name="connsiteY18" fmla="*/ 25728 h 64317"/>
                <a:gd name="connsiteX19" fmla="*/ 10185 w 46509"/>
                <a:gd name="connsiteY19" fmla="*/ 30109 h 64317"/>
                <a:gd name="connsiteX20" fmla="*/ 5516 w 46509"/>
                <a:gd name="connsiteY20" fmla="*/ 40777 h 6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09" h="64317">
                  <a:moveTo>
                    <a:pt x="2376" y="57541"/>
                  </a:moveTo>
                  <a:cubicBezTo>
                    <a:pt x="-2005" y="52941"/>
                    <a:pt x="-4293" y="46750"/>
                    <a:pt x="-4009" y="40397"/>
                  </a:cubicBezTo>
                  <a:cubicBezTo>
                    <a:pt x="-4293" y="34072"/>
                    <a:pt x="-1912" y="27919"/>
                    <a:pt x="2567" y="23442"/>
                  </a:cubicBezTo>
                  <a:cubicBezTo>
                    <a:pt x="6758" y="19327"/>
                    <a:pt x="12376" y="17060"/>
                    <a:pt x="18282" y="17156"/>
                  </a:cubicBezTo>
                  <a:cubicBezTo>
                    <a:pt x="24189" y="17051"/>
                    <a:pt x="29710" y="19965"/>
                    <a:pt x="32951" y="24871"/>
                  </a:cubicBezTo>
                  <a:lnTo>
                    <a:pt x="32951" y="-180"/>
                  </a:lnTo>
                  <a:lnTo>
                    <a:pt x="42476" y="-180"/>
                  </a:lnTo>
                  <a:lnTo>
                    <a:pt x="42476" y="63447"/>
                  </a:lnTo>
                  <a:lnTo>
                    <a:pt x="32951" y="63447"/>
                  </a:lnTo>
                  <a:lnTo>
                    <a:pt x="32951" y="56589"/>
                  </a:lnTo>
                  <a:cubicBezTo>
                    <a:pt x="29426" y="61589"/>
                    <a:pt x="23519" y="64428"/>
                    <a:pt x="17422" y="64114"/>
                  </a:cubicBezTo>
                  <a:cubicBezTo>
                    <a:pt x="11711" y="64114"/>
                    <a:pt x="6278" y="61733"/>
                    <a:pt x="2376" y="57541"/>
                  </a:cubicBezTo>
                  <a:close/>
                  <a:moveTo>
                    <a:pt x="5516" y="40777"/>
                  </a:moveTo>
                  <a:cubicBezTo>
                    <a:pt x="5330" y="44807"/>
                    <a:pt x="6948" y="48712"/>
                    <a:pt x="9804" y="51541"/>
                  </a:cubicBezTo>
                  <a:cubicBezTo>
                    <a:pt x="12283" y="54103"/>
                    <a:pt x="15710" y="55570"/>
                    <a:pt x="19329" y="55636"/>
                  </a:cubicBezTo>
                  <a:cubicBezTo>
                    <a:pt x="22947" y="55646"/>
                    <a:pt x="26380" y="54122"/>
                    <a:pt x="28854" y="51445"/>
                  </a:cubicBezTo>
                  <a:cubicBezTo>
                    <a:pt x="31523" y="48540"/>
                    <a:pt x="32854" y="44711"/>
                    <a:pt x="32761" y="40777"/>
                  </a:cubicBezTo>
                  <a:cubicBezTo>
                    <a:pt x="32951" y="36910"/>
                    <a:pt x="31710" y="33110"/>
                    <a:pt x="29235" y="30109"/>
                  </a:cubicBezTo>
                  <a:cubicBezTo>
                    <a:pt x="26854" y="27328"/>
                    <a:pt x="23329" y="25728"/>
                    <a:pt x="19710" y="25728"/>
                  </a:cubicBezTo>
                  <a:cubicBezTo>
                    <a:pt x="16092" y="25757"/>
                    <a:pt x="12566" y="27357"/>
                    <a:pt x="10185" y="30109"/>
                  </a:cubicBezTo>
                  <a:cubicBezTo>
                    <a:pt x="7232" y="32901"/>
                    <a:pt x="5613" y="36739"/>
                    <a:pt x="5516" y="40777"/>
                  </a:cubicBezTo>
                  <a:close/>
                </a:path>
              </a:pathLst>
            </a:custGeom>
            <a:solidFill>
              <a:srgbClr val="6D6E71"/>
            </a:solidFill>
            <a:ln w="9525" cap="flat">
              <a:noFill/>
              <a:prstDash val="solid"/>
              <a:miter/>
            </a:ln>
          </p:spPr>
          <p:txBody>
            <a:bodyPr rtlCol="0" anchor="ctr"/>
            <a:lstStyle/>
            <a:p>
              <a:endParaRPr lang="en-US"/>
            </a:p>
          </p:txBody>
        </p:sp>
        <p:sp>
          <p:nvSpPr>
            <p:cNvPr id="373" name="Freeform: Shape 372">
              <a:extLst>
                <a:ext uri="{FF2B5EF4-FFF2-40B4-BE49-F238E27FC236}">
                  <a16:creationId xmlns:a16="http://schemas.microsoft.com/office/drawing/2014/main" id="{6DE7EE45-4C05-48B6-83AA-475E7FFB2F8B}"/>
                </a:ext>
              </a:extLst>
            </p:cNvPr>
            <p:cNvSpPr/>
            <p:nvPr/>
          </p:nvSpPr>
          <p:spPr>
            <a:xfrm>
              <a:off x="14018491" y="5167194"/>
              <a:ext cx="45397" cy="46979"/>
            </a:xfrm>
            <a:custGeom>
              <a:avLst/>
              <a:gdLst>
                <a:gd name="connsiteX0" fmla="*/ 41234 w 45397"/>
                <a:gd name="connsiteY0" fmla="*/ 27452 h 46979"/>
                <a:gd name="connsiteX1" fmla="*/ 5515 w 45397"/>
                <a:gd name="connsiteY1" fmla="*/ 27452 h 46979"/>
                <a:gd name="connsiteX2" fmla="*/ 10087 w 45397"/>
                <a:gd name="connsiteY2" fmla="*/ 35454 h 46979"/>
                <a:gd name="connsiteX3" fmla="*/ 19612 w 45397"/>
                <a:gd name="connsiteY3" fmla="*/ 38502 h 46979"/>
                <a:gd name="connsiteX4" fmla="*/ 32662 w 45397"/>
                <a:gd name="connsiteY4" fmla="*/ 33168 h 46979"/>
                <a:gd name="connsiteX5" fmla="*/ 38090 w 45397"/>
                <a:gd name="connsiteY5" fmla="*/ 39169 h 46979"/>
                <a:gd name="connsiteX6" fmla="*/ 19040 w 45397"/>
                <a:gd name="connsiteY6" fmla="*/ 46788 h 46979"/>
                <a:gd name="connsiteX7" fmla="*/ 2752 w 45397"/>
                <a:gd name="connsiteY7" fmla="*/ 40407 h 46979"/>
                <a:gd name="connsiteX8" fmla="*/ -4010 w 45397"/>
                <a:gd name="connsiteY8" fmla="*/ 23261 h 46979"/>
                <a:gd name="connsiteX9" fmla="*/ 2845 w 45397"/>
                <a:gd name="connsiteY9" fmla="*/ 6117 h 46979"/>
                <a:gd name="connsiteX10" fmla="*/ 34853 w 45397"/>
                <a:gd name="connsiteY10" fmla="*/ 5450 h 46979"/>
                <a:gd name="connsiteX11" fmla="*/ 41327 w 45397"/>
                <a:gd name="connsiteY11" fmla="*/ 20880 h 46979"/>
                <a:gd name="connsiteX12" fmla="*/ 5515 w 45397"/>
                <a:gd name="connsiteY12" fmla="*/ 19928 h 46979"/>
                <a:gd name="connsiteX13" fmla="*/ 31709 w 45397"/>
                <a:gd name="connsiteY13" fmla="*/ 19928 h 46979"/>
                <a:gd name="connsiteX14" fmla="*/ 28090 w 45397"/>
                <a:gd name="connsiteY14" fmla="*/ 11070 h 46979"/>
                <a:gd name="connsiteX15" fmla="*/ 19230 w 45397"/>
                <a:gd name="connsiteY15" fmla="*/ 8022 h 46979"/>
                <a:gd name="connsiteX16" fmla="*/ 9705 w 45397"/>
                <a:gd name="connsiteY16" fmla="*/ 11260 h 46979"/>
                <a:gd name="connsiteX17" fmla="*/ 5515 w 45397"/>
                <a:gd name="connsiteY17" fmla="*/ 1992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97" h="46979">
                  <a:moveTo>
                    <a:pt x="41234" y="27452"/>
                  </a:moveTo>
                  <a:lnTo>
                    <a:pt x="5515" y="27452"/>
                  </a:lnTo>
                  <a:cubicBezTo>
                    <a:pt x="5706" y="30682"/>
                    <a:pt x="7417" y="33625"/>
                    <a:pt x="10087" y="35454"/>
                  </a:cubicBezTo>
                  <a:cubicBezTo>
                    <a:pt x="12849" y="37501"/>
                    <a:pt x="16184" y="38568"/>
                    <a:pt x="19612" y="38502"/>
                  </a:cubicBezTo>
                  <a:cubicBezTo>
                    <a:pt x="24565" y="38797"/>
                    <a:pt x="29327" y="36835"/>
                    <a:pt x="32662" y="33168"/>
                  </a:cubicBezTo>
                  <a:lnTo>
                    <a:pt x="38090" y="39169"/>
                  </a:lnTo>
                  <a:cubicBezTo>
                    <a:pt x="33043" y="44245"/>
                    <a:pt x="26183" y="46998"/>
                    <a:pt x="19040" y="46788"/>
                  </a:cubicBezTo>
                  <a:cubicBezTo>
                    <a:pt x="12942" y="46884"/>
                    <a:pt x="7133" y="44588"/>
                    <a:pt x="2752" y="40407"/>
                  </a:cubicBezTo>
                  <a:cubicBezTo>
                    <a:pt x="-1820" y="35911"/>
                    <a:pt x="-4299" y="29672"/>
                    <a:pt x="-4010" y="23261"/>
                  </a:cubicBezTo>
                  <a:cubicBezTo>
                    <a:pt x="-4299" y="16823"/>
                    <a:pt x="-1820" y="10574"/>
                    <a:pt x="2845" y="6117"/>
                  </a:cubicBezTo>
                  <a:cubicBezTo>
                    <a:pt x="11896" y="-2018"/>
                    <a:pt x="25518" y="-2303"/>
                    <a:pt x="34853" y="5450"/>
                  </a:cubicBezTo>
                  <a:cubicBezTo>
                    <a:pt x="39234" y="9317"/>
                    <a:pt x="41708" y="15013"/>
                    <a:pt x="41327" y="20880"/>
                  </a:cubicBezTo>
                  <a:close/>
                  <a:moveTo>
                    <a:pt x="5515" y="19928"/>
                  </a:moveTo>
                  <a:lnTo>
                    <a:pt x="31709" y="19928"/>
                  </a:lnTo>
                  <a:cubicBezTo>
                    <a:pt x="31899" y="16585"/>
                    <a:pt x="30564" y="13336"/>
                    <a:pt x="28090" y="11070"/>
                  </a:cubicBezTo>
                  <a:cubicBezTo>
                    <a:pt x="25611" y="9012"/>
                    <a:pt x="22467" y="7936"/>
                    <a:pt x="19230" y="8022"/>
                  </a:cubicBezTo>
                  <a:cubicBezTo>
                    <a:pt x="15803" y="7983"/>
                    <a:pt x="12370" y="9127"/>
                    <a:pt x="9705" y="11260"/>
                  </a:cubicBezTo>
                  <a:cubicBezTo>
                    <a:pt x="6943" y="13289"/>
                    <a:pt x="5417" y="16528"/>
                    <a:pt x="5515" y="19928"/>
                  </a:cubicBezTo>
                  <a:close/>
                </a:path>
              </a:pathLst>
            </a:custGeom>
            <a:solidFill>
              <a:srgbClr val="6D6E71"/>
            </a:solidFill>
            <a:ln w="9525" cap="flat">
              <a:noFill/>
              <a:prstDash val="solid"/>
              <a:miter/>
            </a:ln>
          </p:spPr>
          <p:txBody>
            <a:bodyPr rtlCol="0" anchor="ctr"/>
            <a:lstStyle/>
            <a:p>
              <a:endParaRPr lang="en-US"/>
            </a:p>
          </p:txBody>
        </p:sp>
        <p:sp>
          <p:nvSpPr>
            <p:cNvPr id="374" name="Freeform: Shape 373">
              <a:extLst>
                <a:ext uri="{FF2B5EF4-FFF2-40B4-BE49-F238E27FC236}">
                  <a16:creationId xmlns:a16="http://schemas.microsoft.com/office/drawing/2014/main" id="{61E29C0E-13BE-48C7-BED0-983E55F3DFA9}"/>
                </a:ext>
              </a:extLst>
            </p:cNvPr>
            <p:cNvSpPr/>
            <p:nvPr/>
          </p:nvSpPr>
          <p:spPr>
            <a:xfrm>
              <a:off x="14097951" y="5149869"/>
              <a:ext cx="9525" cy="63626"/>
            </a:xfrm>
            <a:custGeom>
              <a:avLst/>
              <a:gdLst>
                <a:gd name="connsiteX0" fmla="*/ 5492 w 9525"/>
                <a:gd name="connsiteY0" fmla="*/ 63447 h 63626"/>
                <a:gd name="connsiteX1" fmla="*/ -4033 w 9525"/>
                <a:gd name="connsiteY1" fmla="*/ 63447 h 63626"/>
                <a:gd name="connsiteX2" fmla="*/ -4033 w 9525"/>
                <a:gd name="connsiteY2" fmla="*/ -180 h 63626"/>
                <a:gd name="connsiteX3" fmla="*/ 5492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5492" y="63447"/>
                  </a:moveTo>
                  <a:lnTo>
                    <a:pt x="-4033" y="63447"/>
                  </a:lnTo>
                  <a:lnTo>
                    <a:pt x="-4033" y="-180"/>
                  </a:lnTo>
                  <a:lnTo>
                    <a:pt x="5492" y="-180"/>
                  </a:lnTo>
                  <a:close/>
                </a:path>
              </a:pathLst>
            </a:custGeom>
            <a:solidFill>
              <a:srgbClr val="6D6E71"/>
            </a:solidFill>
            <a:ln w="9525" cap="flat">
              <a:noFill/>
              <a:prstDash val="solid"/>
              <a:miter/>
            </a:ln>
          </p:spPr>
          <p:txBody>
            <a:bodyPr rtlCol="0" anchor="ctr"/>
            <a:lstStyle/>
            <a:p>
              <a:endParaRPr lang="en-US"/>
            </a:p>
          </p:txBody>
        </p:sp>
        <p:sp>
          <p:nvSpPr>
            <p:cNvPr id="375" name="Freeform: Shape 374">
              <a:extLst>
                <a:ext uri="{FF2B5EF4-FFF2-40B4-BE49-F238E27FC236}">
                  <a16:creationId xmlns:a16="http://schemas.microsoft.com/office/drawing/2014/main" id="{7F3125B8-B1E3-431A-A2F6-32098486C21F}"/>
                </a:ext>
              </a:extLst>
            </p:cNvPr>
            <p:cNvSpPr/>
            <p:nvPr/>
          </p:nvSpPr>
          <p:spPr>
            <a:xfrm>
              <a:off x="14118406" y="5167209"/>
              <a:ext cx="45386" cy="46969"/>
            </a:xfrm>
            <a:custGeom>
              <a:avLst/>
              <a:gdLst>
                <a:gd name="connsiteX0" fmla="*/ 41331 w 45386"/>
                <a:gd name="connsiteY0" fmla="*/ 27438 h 46969"/>
                <a:gd name="connsiteX1" fmla="*/ 5515 w 45386"/>
                <a:gd name="connsiteY1" fmla="*/ 27438 h 46969"/>
                <a:gd name="connsiteX2" fmla="*/ 10087 w 45386"/>
                <a:gd name="connsiteY2" fmla="*/ 35439 h 46969"/>
                <a:gd name="connsiteX3" fmla="*/ 19612 w 45386"/>
                <a:gd name="connsiteY3" fmla="*/ 38487 h 46969"/>
                <a:gd name="connsiteX4" fmla="*/ 32662 w 45386"/>
                <a:gd name="connsiteY4" fmla="*/ 33153 h 46969"/>
                <a:gd name="connsiteX5" fmla="*/ 38094 w 45386"/>
                <a:gd name="connsiteY5" fmla="*/ 39154 h 46969"/>
                <a:gd name="connsiteX6" fmla="*/ 19044 w 45386"/>
                <a:gd name="connsiteY6" fmla="*/ 46774 h 46969"/>
                <a:gd name="connsiteX7" fmla="*/ 2659 w 45386"/>
                <a:gd name="connsiteY7" fmla="*/ 40393 h 46969"/>
                <a:gd name="connsiteX8" fmla="*/ -4010 w 45386"/>
                <a:gd name="connsiteY8" fmla="*/ 23247 h 46969"/>
                <a:gd name="connsiteX9" fmla="*/ 2850 w 45386"/>
                <a:gd name="connsiteY9" fmla="*/ 6102 h 46969"/>
                <a:gd name="connsiteX10" fmla="*/ 34760 w 45386"/>
                <a:gd name="connsiteY10" fmla="*/ 5435 h 46969"/>
                <a:gd name="connsiteX11" fmla="*/ 41331 w 45386"/>
                <a:gd name="connsiteY11" fmla="*/ 20866 h 46969"/>
                <a:gd name="connsiteX12" fmla="*/ 5515 w 45386"/>
                <a:gd name="connsiteY12" fmla="*/ 19914 h 46969"/>
                <a:gd name="connsiteX13" fmla="*/ 31709 w 45386"/>
                <a:gd name="connsiteY13" fmla="*/ 19914 h 46969"/>
                <a:gd name="connsiteX14" fmla="*/ 28090 w 45386"/>
                <a:gd name="connsiteY14" fmla="*/ 11055 h 46969"/>
                <a:gd name="connsiteX15" fmla="*/ 19235 w 45386"/>
                <a:gd name="connsiteY15" fmla="*/ 8007 h 46969"/>
                <a:gd name="connsiteX16" fmla="*/ 9710 w 45386"/>
                <a:gd name="connsiteY16" fmla="*/ 11246 h 46969"/>
                <a:gd name="connsiteX17" fmla="*/ 5515 w 45386"/>
                <a:gd name="connsiteY17" fmla="*/ 19914 h 46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86" h="46969">
                  <a:moveTo>
                    <a:pt x="41331" y="27438"/>
                  </a:moveTo>
                  <a:lnTo>
                    <a:pt x="5515" y="27438"/>
                  </a:lnTo>
                  <a:cubicBezTo>
                    <a:pt x="5706" y="30668"/>
                    <a:pt x="7422" y="33610"/>
                    <a:pt x="10087" y="35439"/>
                  </a:cubicBezTo>
                  <a:cubicBezTo>
                    <a:pt x="12849" y="37468"/>
                    <a:pt x="16184" y="38544"/>
                    <a:pt x="19612" y="38487"/>
                  </a:cubicBezTo>
                  <a:cubicBezTo>
                    <a:pt x="24565" y="38811"/>
                    <a:pt x="29327" y="36839"/>
                    <a:pt x="32662" y="33153"/>
                  </a:cubicBezTo>
                  <a:lnTo>
                    <a:pt x="38094" y="39154"/>
                  </a:lnTo>
                  <a:cubicBezTo>
                    <a:pt x="33141" y="44260"/>
                    <a:pt x="26188" y="47022"/>
                    <a:pt x="19044" y="46774"/>
                  </a:cubicBezTo>
                  <a:cubicBezTo>
                    <a:pt x="12947" y="46879"/>
                    <a:pt x="7040" y="44584"/>
                    <a:pt x="2659" y="40393"/>
                  </a:cubicBezTo>
                  <a:cubicBezTo>
                    <a:pt x="-1913" y="35887"/>
                    <a:pt x="-4294" y="29648"/>
                    <a:pt x="-4010" y="23247"/>
                  </a:cubicBezTo>
                  <a:cubicBezTo>
                    <a:pt x="-4294" y="16808"/>
                    <a:pt x="-1820" y="10560"/>
                    <a:pt x="2850" y="6102"/>
                  </a:cubicBezTo>
                  <a:cubicBezTo>
                    <a:pt x="11803" y="-2013"/>
                    <a:pt x="25425" y="-2298"/>
                    <a:pt x="34760" y="5435"/>
                  </a:cubicBezTo>
                  <a:cubicBezTo>
                    <a:pt x="39234" y="9283"/>
                    <a:pt x="41615" y="14980"/>
                    <a:pt x="41331" y="20866"/>
                  </a:cubicBezTo>
                  <a:close/>
                  <a:moveTo>
                    <a:pt x="5515" y="19914"/>
                  </a:moveTo>
                  <a:lnTo>
                    <a:pt x="31709" y="19914"/>
                  </a:lnTo>
                  <a:cubicBezTo>
                    <a:pt x="31899" y="16570"/>
                    <a:pt x="30569" y="13322"/>
                    <a:pt x="28090" y="11055"/>
                  </a:cubicBezTo>
                  <a:cubicBezTo>
                    <a:pt x="25616" y="8998"/>
                    <a:pt x="22472" y="7922"/>
                    <a:pt x="19235" y="8007"/>
                  </a:cubicBezTo>
                  <a:cubicBezTo>
                    <a:pt x="15803" y="7940"/>
                    <a:pt x="12375" y="9083"/>
                    <a:pt x="9710" y="11246"/>
                  </a:cubicBezTo>
                  <a:cubicBezTo>
                    <a:pt x="6947" y="13256"/>
                    <a:pt x="5324" y="16504"/>
                    <a:pt x="5515" y="19914"/>
                  </a:cubicBezTo>
                  <a:close/>
                </a:path>
              </a:pathLst>
            </a:custGeom>
            <a:solidFill>
              <a:srgbClr val="6D6E71"/>
            </a:solidFill>
            <a:ln w="9525" cap="flat">
              <a:noFill/>
              <a:prstDash val="solid"/>
              <a:miter/>
            </a:ln>
          </p:spPr>
          <p:txBody>
            <a:bodyPr rtlCol="0" anchor="ctr"/>
            <a:lstStyle/>
            <a:p>
              <a:endParaRPr lang="en-US"/>
            </a:p>
          </p:txBody>
        </p:sp>
        <p:sp>
          <p:nvSpPr>
            <p:cNvPr id="376" name="Freeform: Shape 375">
              <a:extLst>
                <a:ext uri="{FF2B5EF4-FFF2-40B4-BE49-F238E27FC236}">
                  <a16:creationId xmlns:a16="http://schemas.microsoft.com/office/drawing/2014/main" id="{C32427D3-B31E-4804-88CC-5F4C1BA84FD1}"/>
                </a:ext>
              </a:extLst>
            </p:cNvPr>
            <p:cNvSpPr/>
            <p:nvPr/>
          </p:nvSpPr>
          <p:spPr>
            <a:xfrm>
              <a:off x="14171093" y="5167191"/>
              <a:ext cx="45485" cy="64654"/>
            </a:xfrm>
            <a:custGeom>
              <a:avLst/>
              <a:gdLst>
                <a:gd name="connsiteX0" fmla="*/ 41316 w 45485"/>
                <a:gd name="connsiteY0" fmla="*/ 500 h 64654"/>
                <a:gd name="connsiteX1" fmla="*/ 41316 w 45485"/>
                <a:gd name="connsiteY1" fmla="*/ 40219 h 64654"/>
                <a:gd name="connsiteX2" fmla="*/ 22075 w 45485"/>
                <a:gd name="connsiteY2" fmla="*/ 64336 h 64654"/>
                <a:gd name="connsiteX3" fmla="*/ 17982 w 45485"/>
                <a:gd name="connsiteY3" fmla="*/ 64412 h 64654"/>
                <a:gd name="connsiteX4" fmla="*/ -1068 w 45485"/>
                <a:gd name="connsiteY4" fmla="*/ 58031 h 64654"/>
                <a:gd name="connsiteX5" fmla="*/ 3504 w 45485"/>
                <a:gd name="connsiteY5" fmla="*/ 50696 h 64654"/>
                <a:gd name="connsiteX6" fmla="*/ 17029 w 45485"/>
                <a:gd name="connsiteY6" fmla="*/ 55745 h 64654"/>
                <a:gd name="connsiteX7" fmla="*/ 27791 w 45485"/>
                <a:gd name="connsiteY7" fmla="*/ 52221 h 64654"/>
                <a:gd name="connsiteX8" fmla="*/ 31791 w 45485"/>
                <a:gd name="connsiteY8" fmla="*/ 40981 h 64654"/>
                <a:gd name="connsiteX9" fmla="*/ 31791 w 45485"/>
                <a:gd name="connsiteY9" fmla="*/ 35171 h 64654"/>
                <a:gd name="connsiteX10" fmla="*/ 25698 w 45485"/>
                <a:gd name="connsiteY10" fmla="*/ 41648 h 64654"/>
                <a:gd name="connsiteX11" fmla="*/ 16741 w 45485"/>
                <a:gd name="connsiteY11" fmla="*/ 44029 h 64654"/>
                <a:gd name="connsiteX12" fmla="*/ 1788 w 45485"/>
                <a:gd name="connsiteY12" fmla="*/ 37647 h 64654"/>
                <a:gd name="connsiteX13" fmla="*/ -4021 w 45485"/>
                <a:gd name="connsiteY13" fmla="*/ 21931 h 64654"/>
                <a:gd name="connsiteX14" fmla="*/ 1788 w 45485"/>
                <a:gd name="connsiteY14" fmla="*/ 6119 h 64654"/>
                <a:gd name="connsiteX15" fmla="*/ 16648 w 45485"/>
                <a:gd name="connsiteY15" fmla="*/ -167 h 64654"/>
                <a:gd name="connsiteX16" fmla="*/ 31317 w 45485"/>
                <a:gd name="connsiteY16" fmla="*/ 7262 h 64654"/>
                <a:gd name="connsiteX17" fmla="*/ 31317 w 45485"/>
                <a:gd name="connsiteY17" fmla="*/ 500 h 64654"/>
                <a:gd name="connsiteX18" fmla="*/ 5788 w 45485"/>
                <a:gd name="connsiteY18" fmla="*/ 21550 h 64654"/>
                <a:gd name="connsiteX19" fmla="*/ 9220 w 45485"/>
                <a:gd name="connsiteY19" fmla="*/ 31075 h 64654"/>
                <a:gd name="connsiteX20" fmla="*/ 18745 w 45485"/>
                <a:gd name="connsiteY20" fmla="*/ 35171 h 64654"/>
                <a:gd name="connsiteX21" fmla="*/ 28270 w 45485"/>
                <a:gd name="connsiteY21" fmla="*/ 31266 h 64654"/>
                <a:gd name="connsiteX22" fmla="*/ 31889 w 45485"/>
                <a:gd name="connsiteY22" fmla="*/ 21741 h 64654"/>
                <a:gd name="connsiteX23" fmla="*/ 28270 w 45485"/>
                <a:gd name="connsiteY23" fmla="*/ 12216 h 64654"/>
                <a:gd name="connsiteX24" fmla="*/ 18745 w 45485"/>
                <a:gd name="connsiteY24" fmla="*/ 8215 h 64654"/>
                <a:gd name="connsiteX25" fmla="*/ 9220 w 45485"/>
                <a:gd name="connsiteY25" fmla="*/ 12406 h 64654"/>
                <a:gd name="connsiteX26" fmla="*/ 5788 w 45485"/>
                <a:gd name="connsiteY26" fmla="*/ 21550 h 6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485" h="64654">
                  <a:moveTo>
                    <a:pt x="41316" y="500"/>
                  </a:moveTo>
                  <a:lnTo>
                    <a:pt x="41316" y="40219"/>
                  </a:lnTo>
                  <a:cubicBezTo>
                    <a:pt x="42651" y="52192"/>
                    <a:pt x="34079" y="62993"/>
                    <a:pt x="22075" y="64336"/>
                  </a:cubicBezTo>
                  <a:cubicBezTo>
                    <a:pt x="20745" y="64489"/>
                    <a:pt x="19313" y="64518"/>
                    <a:pt x="17982" y="64412"/>
                  </a:cubicBezTo>
                  <a:cubicBezTo>
                    <a:pt x="11122" y="64565"/>
                    <a:pt x="4360" y="62307"/>
                    <a:pt x="-1068" y="58031"/>
                  </a:cubicBezTo>
                  <a:lnTo>
                    <a:pt x="3504" y="50696"/>
                  </a:lnTo>
                  <a:cubicBezTo>
                    <a:pt x="7313" y="53859"/>
                    <a:pt x="12076" y="55640"/>
                    <a:pt x="17029" y="55745"/>
                  </a:cubicBezTo>
                  <a:cubicBezTo>
                    <a:pt x="20936" y="55954"/>
                    <a:pt x="24745" y="54697"/>
                    <a:pt x="27791" y="52221"/>
                  </a:cubicBezTo>
                  <a:cubicBezTo>
                    <a:pt x="30744" y="49239"/>
                    <a:pt x="32172" y="45134"/>
                    <a:pt x="31791" y="40981"/>
                  </a:cubicBezTo>
                  <a:lnTo>
                    <a:pt x="31791" y="35171"/>
                  </a:lnTo>
                  <a:cubicBezTo>
                    <a:pt x="30363" y="37819"/>
                    <a:pt x="28270" y="40057"/>
                    <a:pt x="25698" y="41648"/>
                  </a:cubicBezTo>
                  <a:cubicBezTo>
                    <a:pt x="23029" y="43248"/>
                    <a:pt x="19885" y="44076"/>
                    <a:pt x="16741" y="44029"/>
                  </a:cubicBezTo>
                  <a:cubicBezTo>
                    <a:pt x="11029" y="44239"/>
                    <a:pt x="5597" y="41905"/>
                    <a:pt x="1788" y="37647"/>
                  </a:cubicBezTo>
                  <a:cubicBezTo>
                    <a:pt x="-2119" y="33371"/>
                    <a:pt x="-4212" y="27731"/>
                    <a:pt x="-4021" y="21931"/>
                  </a:cubicBezTo>
                  <a:cubicBezTo>
                    <a:pt x="-4212" y="16102"/>
                    <a:pt x="-2119" y="10434"/>
                    <a:pt x="1788" y="6119"/>
                  </a:cubicBezTo>
                  <a:cubicBezTo>
                    <a:pt x="5597" y="1928"/>
                    <a:pt x="11029" y="-377"/>
                    <a:pt x="16648" y="-167"/>
                  </a:cubicBezTo>
                  <a:cubicBezTo>
                    <a:pt x="22457" y="-281"/>
                    <a:pt x="27982" y="2500"/>
                    <a:pt x="31317" y="7262"/>
                  </a:cubicBezTo>
                  <a:lnTo>
                    <a:pt x="31317" y="500"/>
                  </a:lnTo>
                  <a:close/>
                  <a:moveTo>
                    <a:pt x="5788" y="21550"/>
                  </a:moveTo>
                  <a:cubicBezTo>
                    <a:pt x="5695" y="25036"/>
                    <a:pt x="6932" y="28417"/>
                    <a:pt x="9220" y="31075"/>
                  </a:cubicBezTo>
                  <a:cubicBezTo>
                    <a:pt x="11601" y="33875"/>
                    <a:pt x="15122" y="35390"/>
                    <a:pt x="18745" y="35171"/>
                  </a:cubicBezTo>
                  <a:cubicBezTo>
                    <a:pt x="22364" y="35304"/>
                    <a:pt x="25791" y="33875"/>
                    <a:pt x="28270" y="31266"/>
                  </a:cubicBezTo>
                  <a:cubicBezTo>
                    <a:pt x="30651" y="28675"/>
                    <a:pt x="31982" y="25265"/>
                    <a:pt x="31889" y="21741"/>
                  </a:cubicBezTo>
                  <a:cubicBezTo>
                    <a:pt x="31889" y="18226"/>
                    <a:pt x="30554" y="14844"/>
                    <a:pt x="28270" y="12216"/>
                  </a:cubicBezTo>
                  <a:cubicBezTo>
                    <a:pt x="25791" y="9558"/>
                    <a:pt x="22364" y="8101"/>
                    <a:pt x="18745" y="8215"/>
                  </a:cubicBezTo>
                  <a:cubicBezTo>
                    <a:pt x="15029" y="7968"/>
                    <a:pt x="11504" y="9539"/>
                    <a:pt x="9220" y="12406"/>
                  </a:cubicBezTo>
                  <a:cubicBezTo>
                    <a:pt x="7123" y="14978"/>
                    <a:pt x="5886" y="18206"/>
                    <a:pt x="5788" y="21550"/>
                  </a:cubicBezTo>
                  <a:close/>
                </a:path>
              </a:pathLst>
            </a:custGeom>
            <a:solidFill>
              <a:srgbClr val="6D6E71"/>
            </a:solidFill>
            <a:ln w="9525" cap="flat">
              <a:noFill/>
              <a:prstDash val="solid"/>
              <a:miter/>
            </a:ln>
          </p:spPr>
          <p:txBody>
            <a:bodyPr rtlCol="0" anchor="ctr"/>
            <a:lstStyle/>
            <a:p>
              <a:endParaRPr lang="en-US"/>
            </a:p>
          </p:txBody>
        </p:sp>
        <p:sp>
          <p:nvSpPr>
            <p:cNvPr id="377" name="Freeform: Shape 376">
              <a:extLst>
                <a:ext uri="{FF2B5EF4-FFF2-40B4-BE49-F238E27FC236}">
                  <a16:creationId xmlns:a16="http://schemas.microsoft.com/office/drawing/2014/main" id="{DC025FF4-9C6D-4844-8D38-078587AF42D4}"/>
                </a:ext>
              </a:extLst>
            </p:cNvPr>
            <p:cNvSpPr/>
            <p:nvPr/>
          </p:nvSpPr>
          <p:spPr>
            <a:xfrm>
              <a:off x="14226906" y="5167181"/>
              <a:ext cx="41021" cy="46994"/>
            </a:xfrm>
            <a:custGeom>
              <a:avLst/>
              <a:gdLst>
                <a:gd name="connsiteX0" fmla="*/ 36370 w 41021"/>
                <a:gd name="connsiteY0" fmla="*/ 46135 h 46994"/>
                <a:gd name="connsiteX1" fmla="*/ 27603 w 41021"/>
                <a:gd name="connsiteY1" fmla="*/ 46135 h 46994"/>
                <a:gd name="connsiteX2" fmla="*/ 27603 w 41021"/>
                <a:gd name="connsiteY2" fmla="*/ 40039 h 46994"/>
                <a:gd name="connsiteX3" fmla="*/ 12460 w 41021"/>
                <a:gd name="connsiteY3" fmla="*/ 46802 h 46994"/>
                <a:gd name="connsiteX4" fmla="*/ 651 w 41021"/>
                <a:gd name="connsiteY4" fmla="*/ 42802 h 46994"/>
                <a:gd name="connsiteX5" fmla="*/ -4018 w 41021"/>
                <a:gd name="connsiteY5" fmla="*/ 32038 h 46994"/>
                <a:gd name="connsiteX6" fmla="*/ 1316 w 41021"/>
                <a:gd name="connsiteY6" fmla="*/ 22323 h 46994"/>
                <a:gd name="connsiteX7" fmla="*/ 14841 w 41021"/>
                <a:gd name="connsiteY7" fmla="*/ 18989 h 46994"/>
                <a:gd name="connsiteX8" fmla="*/ 27226 w 41021"/>
                <a:gd name="connsiteY8" fmla="*/ 18989 h 46994"/>
                <a:gd name="connsiteX9" fmla="*/ 27226 w 41021"/>
                <a:gd name="connsiteY9" fmla="*/ 17274 h 46994"/>
                <a:gd name="connsiteX10" fmla="*/ 17129 w 41021"/>
                <a:gd name="connsiteY10" fmla="*/ 7749 h 46994"/>
                <a:gd name="connsiteX11" fmla="*/ 3888 w 41021"/>
                <a:gd name="connsiteY11" fmla="*/ 12417 h 46994"/>
                <a:gd name="connsiteX12" fmla="*/ -400 w 41021"/>
                <a:gd name="connsiteY12" fmla="*/ 6416 h 46994"/>
                <a:gd name="connsiteX13" fmla="*/ 18650 w 41021"/>
                <a:gd name="connsiteY13" fmla="*/ -156 h 46994"/>
                <a:gd name="connsiteX14" fmla="*/ 31798 w 41021"/>
                <a:gd name="connsiteY14" fmla="*/ 3844 h 46994"/>
                <a:gd name="connsiteX15" fmla="*/ 36942 w 41021"/>
                <a:gd name="connsiteY15" fmla="*/ 16703 h 46994"/>
                <a:gd name="connsiteX16" fmla="*/ 26845 w 41021"/>
                <a:gd name="connsiteY16" fmla="*/ 29086 h 46994"/>
                <a:gd name="connsiteX17" fmla="*/ 26845 w 41021"/>
                <a:gd name="connsiteY17" fmla="*/ 25275 h 46994"/>
                <a:gd name="connsiteX18" fmla="*/ 16078 w 41021"/>
                <a:gd name="connsiteY18" fmla="*/ 25275 h 46994"/>
                <a:gd name="connsiteX19" fmla="*/ 5697 w 41021"/>
                <a:gd name="connsiteY19" fmla="*/ 31752 h 46994"/>
                <a:gd name="connsiteX20" fmla="*/ 8269 w 41021"/>
                <a:gd name="connsiteY20" fmla="*/ 36896 h 46994"/>
                <a:gd name="connsiteX21" fmla="*/ 15413 w 41021"/>
                <a:gd name="connsiteY21" fmla="*/ 38611 h 46994"/>
                <a:gd name="connsiteX22" fmla="*/ 23412 w 41021"/>
                <a:gd name="connsiteY22" fmla="*/ 36039 h 46994"/>
                <a:gd name="connsiteX23" fmla="*/ 26747 w 41021"/>
                <a:gd name="connsiteY23" fmla="*/ 29086 h 46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1021" h="46994">
                  <a:moveTo>
                    <a:pt x="36370" y="46135"/>
                  </a:moveTo>
                  <a:lnTo>
                    <a:pt x="27603" y="46135"/>
                  </a:lnTo>
                  <a:lnTo>
                    <a:pt x="27603" y="40039"/>
                  </a:lnTo>
                  <a:cubicBezTo>
                    <a:pt x="23891" y="44488"/>
                    <a:pt x="18269" y="46983"/>
                    <a:pt x="12460" y="46802"/>
                  </a:cubicBezTo>
                  <a:cubicBezTo>
                    <a:pt x="8176" y="46964"/>
                    <a:pt x="3981" y="45535"/>
                    <a:pt x="651" y="42802"/>
                  </a:cubicBezTo>
                  <a:cubicBezTo>
                    <a:pt x="-2493" y="40106"/>
                    <a:pt x="-4209" y="36153"/>
                    <a:pt x="-4018" y="32038"/>
                  </a:cubicBezTo>
                  <a:cubicBezTo>
                    <a:pt x="-4111" y="28085"/>
                    <a:pt x="-2019" y="24380"/>
                    <a:pt x="1316" y="22323"/>
                  </a:cubicBezTo>
                  <a:cubicBezTo>
                    <a:pt x="5414" y="19875"/>
                    <a:pt x="10078" y="18712"/>
                    <a:pt x="14841" y="18989"/>
                  </a:cubicBezTo>
                  <a:lnTo>
                    <a:pt x="27226" y="18989"/>
                  </a:lnTo>
                  <a:lnTo>
                    <a:pt x="27226" y="17274"/>
                  </a:lnTo>
                  <a:cubicBezTo>
                    <a:pt x="27226" y="11179"/>
                    <a:pt x="23891" y="7749"/>
                    <a:pt x="17129" y="7749"/>
                  </a:cubicBezTo>
                  <a:cubicBezTo>
                    <a:pt x="12367" y="7911"/>
                    <a:pt x="7697" y="9540"/>
                    <a:pt x="3888" y="12417"/>
                  </a:cubicBezTo>
                  <a:lnTo>
                    <a:pt x="-400" y="6416"/>
                  </a:lnTo>
                  <a:cubicBezTo>
                    <a:pt x="4935" y="2063"/>
                    <a:pt x="11697" y="-271"/>
                    <a:pt x="18650" y="-156"/>
                  </a:cubicBezTo>
                  <a:cubicBezTo>
                    <a:pt x="23319" y="-385"/>
                    <a:pt x="27984" y="1034"/>
                    <a:pt x="31798" y="3844"/>
                  </a:cubicBezTo>
                  <a:cubicBezTo>
                    <a:pt x="35416" y="7083"/>
                    <a:pt x="37319" y="11845"/>
                    <a:pt x="36942" y="16703"/>
                  </a:cubicBezTo>
                  <a:close/>
                  <a:moveTo>
                    <a:pt x="26845" y="29086"/>
                  </a:moveTo>
                  <a:lnTo>
                    <a:pt x="26845" y="25275"/>
                  </a:lnTo>
                  <a:lnTo>
                    <a:pt x="16078" y="25275"/>
                  </a:lnTo>
                  <a:cubicBezTo>
                    <a:pt x="9125" y="25275"/>
                    <a:pt x="5697" y="27466"/>
                    <a:pt x="5697" y="31752"/>
                  </a:cubicBezTo>
                  <a:cubicBezTo>
                    <a:pt x="5604" y="33800"/>
                    <a:pt x="6553" y="35753"/>
                    <a:pt x="8269" y="36896"/>
                  </a:cubicBezTo>
                  <a:cubicBezTo>
                    <a:pt x="10460" y="38153"/>
                    <a:pt x="12939" y="38753"/>
                    <a:pt x="15413" y="38611"/>
                  </a:cubicBezTo>
                  <a:cubicBezTo>
                    <a:pt x="18269" y="38668"/>
                    <a:pt x="21129" y="37762"/>
                    <a:pt x="23412" y="36039"/>
                  </a:cubicBezTo>
                  <a:cubicBezTo>
                    <a:pt x="25603" y="34420"/>
                    <a:pt x="26845" y="31809"/>
                    <a:pt x="26747" y="29086"/>
                  </a:cubicBezTo>
                  <a:close/>
                </a:path>
              </a:pathLst>
            </a:custGeom>
            <a:solidFill>
              <a:srgbClr val="6D6E71"/>
            </a:solidFill>
            <a:ln w="9525" cap="flat">
              <a:noFill/>
              <a:prstDash val="solid"/>
              <a:miter/>
            </a:ln>
          </p:spPr>
          <p:txBody>
            <a:bodyPr rtlCol="0" anchor="ctr"/>
            <a:lstStyle/>
            <a:p>
              <a:endParaRPr lang="en-US"/>
            </a:p>
          </p:txBody>
        </p:sp>
        <p:sp>
          <p:nvSpPr>
            <p:cNvPr id="378" name="Freeform: Shape 377">
              <a:extLst>
                <a:ext uri="{FF2B5EF4-FFF2-40B4-BE49-F238E27FC236}">
                  <a16:creationId xmlns:a16="http://schemas.microsoft.com/office/drawing/2014/main" id="{52F7B0D4-DD3B-4A45-AF24-BAA56BE103FF}"/>
                </a:ext>
              </a:extLst>
            </p:cNvPr>
            <p:cNvSpPr/>
            <p:nvPr/>
          </p:nvSpPr>
          <p:spPr>
            <a:xfrm>
              <a:off x="14280735" y="5149869"/>
              <a:ext cx="9525" cy="63626"/>
            </a:xfrm>
            <a:custGeom>
              <a:avLst/>
              <a:gdLst>
                <a:gd name="connsiteX0" fmla="*/ 5492 w 9525"/>
                <a:gd name="connsiteY0" fmla="*/ 63447 h 63626"/>
                <a:gd name="connsiteX1" fmla="*/ -4033 w 9525"/>
                <a:gd name="connsiteY1" fmla="*/ 63447 h 63626"/>
                <a:gd name="connsiteX2" fmla="*/ -4033 w 9525"/>
                <a:gd name="connsiteY2" fmla="*/ -180 h 63626"/>
                <a:gd name="connsiteX3" fmla="*/ 5492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5492" y="63447"/>
                  </a:moveTo>
                  <a:lnTo>
                    <a:pt x="-4033" y="63447"/>
                  </a:lnTo>
                  <a:lnTo>
                    <a:pt x="-4033" y="-180"/>
                  </a:lnTo>
                  <a:lnTo>
                    <a:pt x="5492" y="-180"/>
                  </a:lnTo>
                  <a:close/>
                </a:path>
              </a:pathLst>
            </a:custGeom>
            <a:solidFill>
              <a:srgbClr val="6D6E71"/>
            </a:solidFill>
            <a:ln w="9525" cap="flat">
              <a:noFill/>
              <a:prstDash val="solid"/>
              <a:miter/>
            </a:ln>
          </p:spPr>
          <p:txBody>
            <a:bodyPr rtlCol="0" anchor="ctr"/>
            <a:lstStyle/>
            <a:p>
              <a:endParaRPr lang="en-US"/>
            </a:p>
          </p:txBody>
        </p:sp>
        <p:sp>
          <p:nvSpPr>
            <p:cNvPr id="379" name="Freeform: Shape 378">
              <a:extLst>
                <a:ext uri="{FF2B5EF4-FFF2-40B4-BE49-F238E27FC236}">
                  <a16:creationId xmlns:a16="http://schemas.microsoft.com/office/drawing/2014/main" id="{C6C7766A-FE58-4582-8DB3-12BA4DEEF59C}"/>
                </a:ext>
              </a:extLst>
            </p:cNvPr>
            <p:cNvSpPr/>
            <p:nvPr/>
          </p:nvSpPr>
          <p:spPr>
            <a:xfrm>
              <a:off x="14326449" y="5148440"/>
              <a:ext cx="12199" cy="65056"/>
            </a:xfrm>
            <a:custGeom>
              <a:avLst/>
              <a:gdLst>
                <a:gd name="connsiteX0" fmla="*/ -2214 w 12199"/>
                <a:gd name="connsiteY0" fmla="*/ 10107 h 65056"/>
                <a:gd name="connsiteX1" fmla="*/ -4023 w 12199"/>
                <a:gd name="connsiteY1" fmla="*/ 5821 h 65056"/>
                <a:gd name="connsiteX2" fmla="*/ 1976 w 12199"/>
                <a:gd name="connsiteY2" fmla="*/ -180 h 65056"/>
                <a:gd name="connsiteX3" fmla="*/ 2069 w 12199"/>
                <a:gd name="connsiteY3" fmla="*/ -180 h 65056"/>
                <a:gd name="connsiteX4" fmla="*/ 6357 w 12199"/>
                <a:gd name="connsiteY4" fmla="*/ 1535 h 65056"/>
                <a:gd name="connsiteX5" fmla="*/ 8167 w 12199"/>
                <a:gd name="connsiteY5" fmla="*/ 5821 h 65056"/>
                <a:gd name="connsiteX6" fmla="*/ 6357 w 12199"/>
                <a:gd name="connsiteY6" fmla="*/ 10107 h 65056"/>
                <a:gd name="connsiteX7" fmla="*/ 2069 w 12199"/>
                <a:gd name="connsiteY7" fmla="*/ 11917 h 65056"/>
                <a:gd name="connsiteX8" fmla="*/ -2214 w 12199"/>
                <a:gd name="connsiteY8" fmla="*/ 10107 h 65056"/>
                <a:gd name="connsiteX9" fmla="*/ 6739 w 12199"/>
                <a:gd name="connsiteY9" fmla="*/ 64876 h 65056"/>
                <a:gd name="connsiteX10" fmla="*/ -2786 w 12199"/>
                <a:gd name="connsiteY10" fmla="*/ 64876 h 65056"/>
                <a:gd name="connsiteX11" fmla="*/ -2786 w 12199"/>
                <a:gd name="connsiteY11" fmla="*/ 19251 h 65056"/>
                <a:gd name="connsiteX12" fmla="*/ 6739 w 12199"/>
                <a:gd name="connsiteY12" fmla="*/ 19251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99" h="65056">
                  <a:moveTo>
                    <a:pt x="-2214" y="10107"/>
                  </a:moveTo>
                  <a:cubicBezTo>
                    <a:pt x="-3451" y="9012"/>
                    <a:pt x="-4121" y="7450"/>
                    <a:pt x="-4023" y="5821"/>
                  </a:cubicBezTo>
                  <a:cubicBezTo>
                    <a:pt x="-4023" y="2507"/>
                    <a:pt x="-1358" y="-180"/>
                    <a:pt x="1976" y="-180"/>
                  </a:cubicBezTo>
                  <a:cubicBezTo>
                    <a:pt x="1976" y="-180"/>
                    <a:pt x="2069" y="-180"/>
                    <a:pt x="2069" y="-180"/>
                  </a:cubicBezTo>
                  <a:cubicBezTo>
                    <a:pt x="3692" y="-189"/>
                    <a:pt x="5213" y="420"/>
                    <a:pt x="6357" y="1535"/>
                  </a:cubicBezTo>
                  <a:cubicBezTo>
                    <a:pt x="7501" y="2677"/>
                    <a:pt x="8167" y="4211"/>
                    <a:pt x="8167" y="5821"/>
                  </a:cubicBezTo>
                  <a:cubicBezTo>
                    <a:pt x="8167" y="7440"/>
                    <a:pt x="7501" y="8983"/>
                    <a:pt x="6357" y="10107"/>
                  </a:cubicBezTo>
                  <a:cubicBezTo>
                    <a:pt x="5213" y="11279"/>
                    <a:pt x="3692" y="11936"/>
                    <a:pt x="2069" y="11917"/>
                  </a:cubicBezTo>
                  <a:cubicBezTo>
                    <a:pt x="451" y="11974"/>
                    <a:pt x="-1168" y="11307"/>
                    <a:pt x="-2214" y="10107"/>
                  </a:cubicBezTo>
                  <a:close/>
                  <a:moveTo>
                    <a:pt x="6739" y="64876"/>
                  </a:moveTo>
                  <a:lnTo>
                    <a:pt x="-2786" y="64876"/>
                  </a:lnTo>
                  <a:lnTo>
                    <a:pt x="-2786" y="19251"/>
                  </a:lnTo>
                  <a:lnTo>
                    <a:pt x="6739" y="19251"/>
                  </a:lnTo>
                  <a:close/>
                </a:path>
              </a:pathLst>
            </a:custGeom>
            <a:solidFill>
              <a:srgbClr val="6D6E71"/>
            </a:solidFill>
            <a:ln w="9525" cap="flat">
              <a:noFill/>
              <a:prstDash val="solid"/>
              <a:miter/>
            </a:ln>
          </p:spPr>
          <p:txBody>
            <a:bodyPr rtlCol="0" anchor="ctr"/>
            <a:lstStyle/>
            <a:p>
              <a:endParaRPr lang="en-US"/>
            </a:p>
          </p:txBody>
        </p:sp>
        <p:sp>
          <p:nvSpPr>
            <p:cNvPr id="380" name="Freeform: Shape 379">
              <a:extLst>
                <a:ext uri="{FF2B5EF4-FFF2-40B4-BE49-F238E27FC236}">
                  <a16:creationId xmlns:a16="http://schemas.microsoft.com/office/drawing/2014/main" id="{BB1AD3BD-B4B7-4E12-B362-D2F358368A8C}"/>
                </a:ext>
              </a:extLst>
            </p:cNvPr>
            <p:cNvSpPr/>
            <p:nvPr/>
          </p:nvSpPr>
          <p:spPr>
            <a:xfrm>
              <a:off x="14351224" y="5167186"/>
              <a:ext cx="41939" cy="46310"/>
            </a:xfrm>
            <a:custGeom>
              <a:avLst/>
              <a:gdLst>
                <a:gd name="connsiteX0" fmla="*/ 5492 w 41939"/>
                <a:gd name="connsiteY0" fmla="*/ 21366 h 46310"/>
                <a:gd name="connsiteX1" fmla="*/ 5492 w 41939"/>
                <a:gd name="connsiteY1" fmla="*/ 46130 h 46310"/>
                <a:gd name="connsiteX2" fmla="*/ -4033 w 41939"/>
                <a:gd name="connsiteY2" fmla="*/ 46130 h 46310"/>
                <a:gd name="connsiteX3" fmla="*/ -4033 w 41939"/>
                <a:gd name="connsiteY3" fmla="*/ 506 h 46310"/>
                <a:gd name="connsiteX4" fmla="*/ 5492 w 41939"/>
                <a:gd name="connsiteY4" fmla="*/ 506 h 46310"/>
                <a:gd name="connsiteX5" fmla="*/ 5492 w 41939"/>
                <a:gd name="connsiteY5" fmla="*/ 8793 h 46310"/>
                <a:gd name="connsiteX6" fmla="*/ 11873 w 41939"/>
                <a:gd name="connsiteY6" fmla="*/ 2220 h 46310"/>
                <a:gd name="connsiteX7" fmla="*/ 20635 w 41939"/>
                <a:gd name="connsiteY7" fmla="*/ -161 h 46310"/>
                <a:gd name="connsiteX8" fmla="*/ 33114 w 41939"/>
                <a:gd name="connsiteY8" fmla="*/ 4506 h 46310"/>
                <a:gd name="connsiteX9" fmla="*/ 37876 w 41939"/>
                <a:gd name="connsiteY9" fmla="*/ 18127 h 46310"/>
                <a:gd name="connsiteX10" fmla="*/ 37876 w 41939"/>
                <a:gd name="connsiteY10" fmla="*/ 46130 h 46310"/>
                <a:gd name="connsiteX11" fmla="*/ 28351 w 41939"/>
                <a:gd name="connsiteY11" fmla="*/ 46130 h 46310"/>
                <a:gd name="connsiteX12" fmla="*/ 28351 w 41939"/>
                <a:gd name="connsiteY12" fmla="*/ 21080 h 46310"/>
                <a:gd name="connsiteX13" fmla="*/ 17966 w 41939"/>
                <a:gd name="connsiteY13" fmla="*/ 8411 h 46310"/>
                <a:gd name="connsiteX14" fmla="*/ 9301 w 41939"/>
                <a:gd name="connsiteY14" fmla="*/ 11745 h 46310"/>
                <a:gd name="connsiteX15" fmla="*/ 5492 w 41939"/>
                <a:gd name="connsiteY15" fmla="*/ 21366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39" h="46310">
                  <a:moveTo>
                    <a:pt x="5492" y="21366"/>
                  </a:moveTo>
                  <a:lnTo>
                    <a:pt x="5492" y="46130"/>
                  </a:lnTo>
                  <a:lnTo>
                    <a:pt x="-4033" y="46130"/>
                  </a:lnTo>
                  <a:lnTo>
                    <a:pt x="-4033" y="506"/>
                  </a:lnTo>
                  <a:lnTo>
                    <a:pt x="5492" y="506"/>
                  </a:lnTo>
                  <a:lnTo>
                    <a:pt x="5492" y="8793"/>
                  </a:lnTo>
                  <a:cubicBezTo>
                    <a:pt x="7013" y="6059"/>
                    <a:pt x="9204" y="3782"/>
                    <a:pt x="11873" y="2220"/>
                  </a:cubicBezTo>
                  <a:cubicBezTo>
                    <a:pt x="14538" y="630"/>
                    <a:pt x="17584" y="-199"/>
                    <a:pt x="20635" y="-161"/>
                  </a:cubicBezTo>
                  <a:cubicBezTo>
                    <a:pt x="25300" y="-380"/>
                    <a:pt x="29779" y="1306"/>
                    <a:pt x="33114" y="4506"/>
                  </a:cubicBezTo>
                  <a:cubicBezTo>
                    <a:pt x="36448" y="8211"/>
                    <a:pt x="38160" y="13126"/>
                    <a:pt x="37876" y="18127"/>
                  </a:cubicBezTo>
                  <a:lnTo>
                    <a:pt x="37876" y="46130"/>
                  </a:lnTo>
                  <a:lnTo>
                    <a:pt x="28351" y="46130"/>
                  </a:lnTo>
                  <a:lnTo>
                    <a:pt x="28351" y="21080"/>
                  </a:lnTo>
                  <a:cubicBezTo>
                    <a:pt x="28351" y="12698"/>
                    <a:pt x="24919" y="8411"/>
                    <a:pt x="17966" y="8411"/>
                  </a:cubicBezTo>
                  <a:cubicBezTo>
                    <a:pt x="14729" y="8363"/>
                    <a:pt x="11683" y="9564"/>
                    <a:pt x="9301" y="11745"/>
                  </a:cubicBezTo>
                  <a:cubicBezTo>
                    <a:pt x="6632" y="14231"/>
                    <a:pt x="5302" y="17755"/>
                    <a:pt x="5492" y="21366"/>
                  </a:cubicBezTo>
                  <a:close/>
                </a:path>
              </a:pathLst>
            </a:custGeom>
            <a:solidFill>
              <a:srgbClr val="6D6E71"/>
            </a:solidFill>
            <a:ln w="9525" cap="flat">
              <a:noFill/>
              <a:prstDash val="solid"/>
              <a:miter/>
            </a:ln>
          </p:spPr>
          <p:txBody>
            <a:bodyPr rtlCol="0" anchor="ctr"/>
            <a:lstStyle/>
            <a:p>
              <a:endParaRPr lang="en-US"/>
            </a:p>
          </p:txBody>
        </p:sp>
        <p:sp>
          <p:nvSpPr>
            <p:cNvPr id="381" name="Freeform: Shape 380">
              <a:extLst>
                <a:ext uri="{FF2B5EF4-FFF2-40B4-BE49-F238E27FC236}">
                  <a16:creationId xmlns:a16="http://schemas.microsoft.com/office/drawing/2014/main" id="{A2C6DCAC-0350-48A5-9FE5-5E20EB1ED35E}"/>
                </a:ext>
              </a:extLst>
            </p:cNvPr>
            <p:cNvSpPr/>
            <p:nvPr/>
          </p:nvSpPr>
          <p:spPr>
            <a:xfrm>
              <a:off x="14403564" y="5167197"/>
              <a:ext cx="42240" cy="46967"/>
            </a:xfrm>
            <a:custGeom>
              <a:avLst/>
              <a:gdLst>
                <a:gd name="connsiteX0" fmla="*/ 19348 w 42240"/>
                <a:gd name="connsiteY0" fmla="*/ 46785 h 46967"/>
                <a:gd name="connsiteX1" fmla="*/ 2968 w 42240"/>
                <a:gd name="connsiteY1" fmla="*/ 40309 h 46967"/>
                <a:gd name="connsiteX2" fmla="*/ 2968 w 42240"/>
                <a:gd name="connsiteY2" fmla="*/ 6304 h 46967"/>
                <a:gd name="connsiteX3" fmla="*/ 20395 w 42240"/>
                <a:gd name="connsiteY3" fmla="*/ -173 h 46967"/>
                <a:gd name="connsiteX4" fmla="*/ 37826 w 42240"/>
                <a:gd name="connsiteY4" fmla="*/ 6876 h 46967"/>
                <a:gd name="connsiteX5" fmla="*/ 32110 w 42240"/>
                <a:gd name="connsiteY5" fmla="*/ 13829 h 46967"/>
                <a:gd name="connsiteX6" fmla="*/ 20204 w 42240"/>
                <a:gd name="connsiteY6" fmla="*/ 8685 h 46967"/>
                <a:gd name="connsiteX7" fmla="*/ 9823 w 42240"/>
                <a:gd name="connsiteY7" fmla="*/ 12686 h 46967"/>
                <a:gd name="connsiteX8" fmla="*/ 5442 w 42240"/>
                <a:gd name="connsiteY8" fmla="*/ 22973 h 46967"/>
                <a:gd name="connsiteX9" fmla="*/ 19920 w 42240"/>
                <a:gd name="connsiteY9" fmla="*/ 38023 h 46967"/>
                <a:gd name="connsiteX10" fmla="*/ 20492 w 42240"/>
                <a:gd name="connsiteY10" fmla="*/ 38023 h 46967"/>
                <a:gd name="connsiteX11" fmla="*/ 32589 w 42240"/>
                <a:gd name="connsiteY11" fmla="*/ 32212 h 46967"/>
                <a:gd name="connsiteX12" fmla="*/ 38208 w 42240"/>
                <a:gd name="connsiteY12" fmla="*/ 38403 h 46967"/>
                <a:gd name="connsiteX13" fmla="*/ 19348 w 42240"/>
                <a:gd name="connsiteY13" fmla="*/ 46785 h 46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240" h="46967">
                  <a:moveTo>
                    <a:pt x="19348" y="46785"/>
                  </a:moveTo>
                  <a:cubicBezTo>
                    <a:pt x="13251" y="46871"/>
                    <a:pt x="7349" y="44547"/>
                    <a:pt x="2968" y="40309"/>
                  </a:cubicBezTo>
                  <a:cubicBezTo>
                    <a:pt x="-6366" y="30888"/>
                    <a:pt x="-6366" y="15725"/>
                    <a:pt x="2968" y="6304"/>
                  </a:cubicBezTo>
                  <a:cubicBezTo>
                    <a:pt x="7730" y="1999"/>
                    <a:pt x="14014" y="-316"/>
                    <a:pt x="20395" y="-173"/>
                  </a:cubicBezTo>
                  <a:cubicBezTo>
                    <a:pt x="26971" y="-335"/>
                    <a:pt x="33254" y="2218"/>
                    <a:pt x="37826" y="6876"/>
                  </a:cubicBezTo>
                  <a:lnTo>
                    <a:pt x="32110" y="13829"/>
                  </a:lnTo>
                  <a:cubicBezTo>
                    <a:pt x="28873" y="10705"/>
                    <a:pt x="24683" y="8866"/>
                    <a:pt x="20204" y="8685"/>
                  </a:cubicBezTo>
                  <a:cubicBezTo>
                    <a:pt x="16395" y="8638"/>
                    <a:pt x="12684" y="10067"/>
                    <a:pt x="9823" y="12686"/>
                  </a:cubicBezTo>
                  <a:cubicBezTo>
                    <a:pt x="6870" y="15296"/>
                    <a:pt x="5349" y="19067"/>
                    <a:pt x="5442" y="22973"/>
                  </a:cubicBezTo>
                  <a:cubicBezTo>
                    <a:pt x="5252" y="31127"/>
                    <a:pt x="11730" y="37860"/>
                    <a:pt x="19920" y="38023"/>
                  </a:cubicBezTo>
                  <a:cubicBezTo>
                    <a:pt x="20111" y="38023"/>
                    <a:pt x="20302" y="38023"/>
                    <a:pt x="20492" y="38023"/>
                  </a:cubicBezTo>
                  <a:cubicBezTo>
                    <a:pt x="25157" y="37851"/>
                    <a:pt x="29538" y="35746"/>
                    <a:pt x="32589" y="32212"/>
                  </a:cubicBezTo>
                  <a:lnTo>
                    <a:pt x="38208" y="38403"/>
                  </a:lnTo>
                  <a:cubicBezTo>
                    <a:pt x="33352" y="43642"/>
                    <a:pt x="26492" y="46671"/>
                    <a:pt x="19348" y="46785"/>
                  </a:cubicBezTo>
                  <a:close/>
                </a:path>
              </a:pathLst>
            </a:custGeom>
            <a:solidFill>
              <a:srgbClr val="6D6E71"/>
            </a:solidFill>
            <a:ln w="9525" cap="flat">
              <a:noFill/>
              <a:prstDash val="solid"/>
              <a:miter/>
            </a:ln>
          </p:spPr>
          <p:txBody>
            <a:bodyPr rtlCol="0" anchor="ctr"/>
            <a:lstStyle/>
            <a:p>
              <a:endParaRPr lang="en-US"/>
            </a:p>
          </p:txBody>
        </p:sp>
        <p:sp>
          <p:nvSpPr>
            <p:cNvPr id="382" name="Freeform: Shape 381">
              <a:extLst>
                <a:ext uri="{FF2B5EF4-FFF2-40B4-BE49-F238E27FC236}">
                  <a16:creationId xmlns:a16="http://schemas.microsoft.com/office/drawing/2014/main" id="{F8341702-BB1E-4E64-AD65-A1AC61C20CB8}"/>
                </a:ext>
              </a:extLst>
            </p:cNvPr>
            <p:cNvSpPr/>
            <p:nvPr/>
          </p:nvSpPr>
          <p:spPr>
            <a:xfrm>
              <a:off x="14452471" y="5167194"/>
              <a:ext cx="45377" cy="46979"/>
            </a:xfrm>
            <a:custGeom>
              <a:avLst/>
              <a:gdLst>
                <a:gd name="connsiteX0" fmla="*/ 41306 w 45377"/>
                <a:gd name="connsiteY0" fmla="*/ 27452 h 46979"/>
                <a:gd name="connsiteX1" fmla="*/ 5588 w 45377"/>
                <a:gd name="connsiteY1" fmla="*/ 27452 h 46979"/>
                <a:gd name="connsiteX2" fmla="*/ 10066 w 45377"/>
                <a:gd name="connsiteY2" fmla="*/ 35454 h 46979"/>
                <a:gd name="connsiteX3" fmla="*/ 19591 w 45377"/>
                <a:gd name="connsiteY3" fmla="*/ 38502 h 46979"/>
                <a:gd name="connsiteX4" fmla="*/ 32642 w 45377"/>
                <a:gd name="connsiteY4" fmla="*/ 33168 h 46979"/>
                <a:gd name="connsiteX5" fmla="*/ 38162 w 45377"/>
                <a:gd name="connsiteY5" fmla="*/ 39169 h 46979"/>
                <a:gd name="connsiteX6" fmla="*/ 19112 w 45377"/>
                <a:gd name="connsiteY6" fmla="*/ 46788 h 46979"/>
                <a:gd name="connsiteX7" fmla="*/ 2825 w 45377"/>
                <a:gd name="connsiteY7" fmla="*/ 40407 h 46979"/>
                <a:gd name="connsiteX8" fmla="*/ 2825 w 45377"/>
                <a:gd name="connsiteY8" fmla="*/ 6117 h 46979"/>
                <a:gd name="connsiteX9" fmla="*/ 34832 w 45377"/>
                <a:gd name="connsiteY9" fmla="*/ 5450 h 46979"/>
                <a:gd name="connsiteX10" fmla="*/ 41306 w 45377"/>
                <a:gd name="connsiteY10" fmla="*/ 20880 h 46979"/>
                <a:gd name="connsiteX11" fmla="*/ 5588 w 45377"/>
                <a:gd name="connsiteY11" fmla="*/ 19928 h 46979"/>
                <a:gd name="connsiteX12" fmla="*/ 31688 w 45377"/>
                <a:gd name="connsiteY12" fmla="*/ 19928 h 46979"/>
                <a:gd name="connsiteX13" fmla="*/ 28070 w 45377"/>
                <a:gd name="connsiteY13" fmla="*/ 11070 h 46979"/>
                <a:gd name="connsiteX14" fmla="*/ 19210 w 45377"/>
                <a:gd name="connsiteY14" fmla="*/ 8022 h 46979"/>
                <a:gd name="connsiteX15" fmla="*/ 9685 w 45377"/>
                <a:gd name="connsiteY15" fmla="*/ 11260 h 46979"/>
                <a:gd name="connsiteX16" fmla="*/ 5588 w 45377"/>
                <a:gd name="connsiteY16" fmla="*/ 1992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77" h="46979">
                  <a:moveTo>
                    <a:pt x="41306" y="27452"/>
                  </a:moveTo>
                  <a:lnTo>
                    <a:pt x="5588" y="27452"/>
                  </a:lnTo>
                  <a:cubicBezTo>
                    <a:pt x="5685" y="30682"/>
                    <a:pt x="7397" y="33644"/>
                    <a:pt x="10066" y="35454"/>
                  </a:cubicBezTo>
                  <a:cubicBezTo>
                    <a:pt x="12829" y="37483"/>
                    <a:pt x="16164" y="38559"/>
                    <a:pt x="19591" y="38502"/>
                  </a:cubicBezTo>
                  <a:cubicBezTo>
                    <a:pt x="24545" y="38826"/>
                    <a:pt x="29307" y="36854"/>
                    <a:pt x="32642" y="33168"/>
                  </a:cubicBezTo>
                  <a:lnTo>
                    <a:pt x="38162" y="39169"/>
                  </a:lnTo>
                  <a:cubicBezTo>
                    <a:pt x="33116" y="44245"/>
                    <a:pt x="26256" y="46998"/>
                    <a:pt x="19112" y="46788"/>
                  </a:cubicBezTo>
                  <a:cubicBezTo>
                    <a:pt x="13020" y="46884"/>
                    <a:pt x="7206" y="44588"/>
                    <a:pt x="2825" y="40407"/>
                  </a:cubicBezTo>
                  <a:cubicBezTo>
                    <a:pt x="-6319" y="30787"/>
                    <a:pt x="-6319" y="15737"/>
                    <a:pt x="2825" y="6117"/>
                  </a:cubicBezTo>
                  <a:cubicBezTo>
                    <a:pt x="11876" y="-2018"/>
                    <a:pt x="25498" y="-2303"/>
                    <a:pt x="34832" y="5450"/>
                  </a:cubicBezTo>
                  <a:cubicBezTo>
                    <a:pt x="39213" y="9317"/>
                    <a:pt x="41688" y="15013"/>
                    <a:pt x="41306" y="20880"/>
                  </a:cubicBezTo>
                  <a:close/>
                  <a:moveTo>
                    <a:pt x="5588" y="19928"/>
                  </a:moveTo>
                  <a:lnTo>
                    <a:pt x="31688" y="19928"/>
                  </a:lnTo>
                  <a:cubicBezTo>
                    <a:pt x="31879" y="16575"/>
                    <a:pt x="30544" y="13299"/>
                    <a:pt x="28070" y="11070"/>
                  </a:cubicBezTo>
                  <a:cubicBezTo>
                    <a:pt x="25591" y="9012"/>
                    <a:pt x="22447" y="7936"/>
                    <a:pt x="19210" y="8022"/>
                  </a:cubicBezTo>
                  <a:cubicBezTo>
                    <a:pt x="15782" y="7955"/>
                    <a:pt x="12350" y="9098"/>
                    <a:pt x="9685" y="11260"/>
                  </a:cubicBezTo>
                  <a:cubicBezTo>
                    <a:pt x="6922" y="13289"/>
                    <a:pt x="5397" y="16537"/>
                    <a:pt x="5588" y="19928"/>
                  </a:cubicBezTo>
                  <a:close/>
                </a:path>
              </a:pathLst>
            </a:custGeom>
            <a:solidFill>
              <a:srgbClr val="6D6E71"/>
            </a:solidFill>
            <a:ln w="9525" cap="flat">
              <a:noFill/>
              <a:prstDash val="solid"/>
              <a:miter/>
            </a:ln>
          </p:spPr>
          <p:txBody>
            <a:bodyPr rtlCol="0" anchor="ctr"/>
            <a:lstStyle/>
            <a:p>
              <a:endParaRPr lang="en-US"/>
            </a:p>
          </p:txBody>
        </p:sp>
        <p:sp>
          <p:nvSpPr>
            <p:cNvPr id="383" name="Freeform: Shape 382">
              <a:extLst>
                <a:ext uri="{FF2B5EF4-FFF2-40B4-BE49-F238E27FC236}">
                  <a16:creationId xmlns:a16="http://schemas.microsoft.com/office/drawing/2014/main" id="{58F57B2E-3F2C-4AD7-BB17-1761AEE5AEF5}"/>
                </a:ext>
              </a:extLst>
            </p:cNvPr>
            <p:cNvSpPr/>
            <p:nvPr/>
          </p:nvSpPr>
          <p:spPr>
            <a:xfrm>
              <a:off x="14508479" y="5167209"/>
              <a:ext cx="42037" cy="46286"/>
            </a:xfrm>
            <a:custGeom>
              <a:avLst/>
              <a:gdLst>
                <a:gd name="connsiteX0" fmla="*/ 5492 w 42037"/>
                <a:gd name="connsiteY0" fmla="*/ 21342 h 46286"/>
                <a:gd name="connsiteX1" fmla="*/ 5492 w 42037"/>
                <a:gd name="connsiteY1" fmla="*/ 46107 h 46286"/>
                <a:gd name="connsiteX2" fmla="*/ -4033 w 42037"/>
                <a:gd name="connsiteY2" fmla="*/ 46107 h 46286"/>
                <a:gd name="connsiteX3" fmla="*/ -4033 w 42037"/>
                <a:gd name="connsiteY3" fmla="*/ 482 h 46286"/>
                <a:gd name="connsiteX4" fmla="*/ 5492 w 42037"/>
                <a:gd name="connsiteY4" fmla="*/ 482 h 46286"/>
                <a:gd name="connsiteX5" fmla="*/ 5492 w 42037"/>
                <a:gd name="connsiteY5" fmla="*/ 8769 h 46286"/>
                <a:gd name="connsiteX6" fmla="*/ 11873 w 42037"/>
                <a:gd name="connsiteY6" fmla="*/ 2197 h 46286"/>
                <a:gd name="connsiteX7" fmla="*/ 33211 w 42037"/>
                <a:gd name="connsiteY7" fmla="*/ 4483 h 46286"/>
                <a:gd name="connsiteX8" fmla="*/ 37974 w 42037"/>
                <a:gd name="connsiteY8" fmla="*/ 18103 h 46286"/>
                <a:gd name="connsiteX9" fmla="*/ 37974 w 42037"/>
                <a:gd name="connsiteY9" fmla="*/ 46107 h 46286"/>
                <a:gd name="connsiteX10" fmla="*/ 28449 w 42037"/>
                <a:gd name="connsiteY10" fmla="*/ 46107 h 46286"/>
                <a:gd name="connsiteX11" fmla="*/ 28449 w 42037"/>
                <a:gd name="connsiteY11" fmla="*/ 21056 h 46286"/>
                <a:gd name="connsiteX12" fmla="*/ 17971 w 42037"/>
                <a:gd name="connsiteY12" fmla="*/ 8388 h 46286"/>
                <a:gd name="connsiteX13" fmla="*/ 9301 w 42037"/>
                <a:gd name="connsiteY13" fmla="*/ 11722 h 46286"/>
                <a:gd name="connsiteX14" fmla="*/ 5492 w 42037"/>
                <a:gd name="connsiteY14" fmla="*/ 21342 h 4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37" h="46286">
                  <a:moveTo>
                    <a:pt x="5492" y="21342"/>
                  </a:moveTo>
                  <a:lnTo>
                    <a:pt x="5492" y="46107"/>
                  </a:lnTo>
                  <a:lnTo>
                    <a:pt x="-4033" y="46107"/>
                  </a:lnTo>
                  <a:lnTo>
                    <a:pt x="-4033" y="482"/>
                  </a:lnTo>
                  <a:lnTo>
                    <a:pt x="5492" y="482"/>
                  </a:lnTo>
                  <a:lnTo>
                    <a:pt x="5492" y="8769"/>
                  </a:lnTo>
                  <a:cubicBezTo>
                    <a:pt x="7018" y="6073"/>
                    <a:pt x="9208" y="3816"/>
                    <a:pt x="11873" y="2197"/>
                  </a:cubicBezTo>
                  <a:cubicBezTo>
                    <a:pt x="18733" y="-1670"/>
                    <a:pt x="27305" y="-756"/>
                    <a:pt x="33211" y="4483"/>
                  </a:cubicBezTo>
                  <a:cubicBezTo>
                    <a:pt x="36541" y="8188"/>
                    <a:pt x="38258" y="13103"/>
                    <a:pt x="37974" y="18103"/>
                  </a:cubicBezTo>
                  <a:lnTo>
                    <a:pt x="37974" y="46107"/>
                  </a:lnTo>
                  <a:lnTo>
                    <a:pt x="28449" y="46107"/>
                  </a:lnTo>
                  <a:lnTo>
                    <a:pt x="28449" y="21056"/>
                  </a:lnTo>
                  <a:cubicBezTo>
                    <a:pt x="28449" y="12674"/>
                    <a:pt x="24924" y="8388"/>
                    <a:pt x="17971" y="8388"/>
                  </a:cubicBezTo>
                  <a:cubicBezTo>
                    <a:pt x="14733" y="8359"/>
                    <a:pt x="11683" y="9550"/>
                    <a:pt x="9301" y="11722"/>
                  </a:cubicBezTo>
                  <a:cubicBezTo>
                    <a:pt x="6636" y="14208"/>
                    <a:pt x="5302" y="17732"/>
                    <a:pt x="5492" y="21342"/>
                  </a:cubicBezTo>
                  <a:close/>
                </a:path>
              </a:pathLst>
            </a:custGeom>
            <a:solidFill>
              <a:srgbClr val="6D6E71"/>
            </a:solidFill>
            <a:ln w="9525" cap="flat">
              <a:noFill/>
              <a:prstDash val="solid"/>
              <a:miter/>
            </a:ln>
          </p:spPr>
          <p:txBody>
            <a:bodyPr rtlCol="0" anchor="ctr"/>
            <a:lstStyle/>
            <a:p>
              <a:endParaRPr lang="en-US"/>
            </a:p>
          </p:txBody>
        </p:sp>
        <p:sp>
          <p:nvSpPr>
            <p:cNvPr id="384" name="Freeform: Shape 383">
              <a:extLst>
                <a:ext uri="{FF2B5EF4-FFF2-40B4-BE49-F238E27FC236}">
                  <a16:creationId xmlns:a16="http://schemas.microsoft.com/office/drawing/2014/main" id="{E9FC9388-57D1-4427-ABDB-C649E07D4977}"/>
                </a:ext>
              </a:extLst>
            </p:cNvPr>
            <p:cNvSpPr/>
            <p:nvPr/>
          </p:nvSpPr>
          <p:spPr>
            <a:xfrm>
              <a:off x="14559821" y="5154060"/>
              <a:ext cx="31718" cy="60581"/>
            </a:xfrm>
            <a:custGeom>
              <a:avLst/>
              <a:gdLst>
                <a:gd name="connsiteX0" fmla="*/ 11301 w 31718"/>
                <a:gd name="connsiteY0" fmla="*/ 21347 h 60581"/>
                <a:gd name="connsiteX1" fmla="*/ 11301 w 31718"/>
                <a:gd name="connsiteY1" fmla="*/ 44968 h 60581"/>
                <a:gd name="connsiteX2" fmla="*/ 13017 w 31718"/>
                <a:gd name="connsiteY2" fmla="*/ 50112 h 60581"/>
                <a:gd name="connsiteX3" fmla="*/ 17873 w 31718"/>
                <a:gd name="connsiteY3" fmla="*/ 52112 h 60581"/>
                <a:gd name="connsiteX4" fmla="*/ 23779 w 31718"/>
                <a:gd name="connsiteY4" fmla="*/ 49064 h 60581"/>
                <a:gd name="connsiteX5" fmla="*/ 27686 w 31718"/>
                <a:gd name="connsiteY5" fmla="*/ 55827 h 60581"/>
                <a:gd name="connsiteX6" fmla="*/ 16538 w 31718"/>
                <a:gd name="connsiteY6" fmla="*/ 60399 h 60581"/>
                <a:gd name="connsiteX7" fmla="*/ 6064 w 31718"/>
                <a:gd name="connsiteY7" fmla="*/ 56112 h 60581"/>
                <a:gd name="connsiteX8" fmla="*/ 1683 w 31718"/>
                <a:gd name="connsiteY8" fmla="*/ 44682 h 60581"/>
                <a:gd name="connsiteX9" fmla="*/ 1683 w 31718"/>
                <a:gd name="connsiteY9" fmla="*/ 21823 h 60581"/>
                <a:gd name="connsiteX10" fmla="*/ -4033 w 31718"/>
                <a:gd name="connsiteY10" fmla="*/ 21823 h 60581"/>
                <a:gd name="connsiteX11" fmla="*/ -4033 w 31718"/>
                <a:gd name="connsiteY11" fmla="*/ 14108 h 60581"/>
                <a:gd name="connsiteX12" fmla="*/ 1683 w 31718"/>
                <a:gd name="connsiteY12" fmla="*/ 14108 h 60581"/>
                <a:gd name="connsiteX13" fmla="*/ 1683 w 31718"/>
                <a:gd name="connsiteY13" fmla="*/ -180 h 60581"/>
                <a:gd name="connsiteX14" fmla="*/ 11208 w 31718"/>
                <a:gd name="connsiteY14" fmla="*/ -180 h 60581"/>
                <a:gd name="connsiteX15" fmla="*/ 11208 w 31718"/>
                <a:gd name="connsiteY15" fmla="*/ 14108 h 60581"/>
                <a:gd name="connsiteX16" fmla="*/ 23207 w 31718"/>
                <a:gd name="connsiteY16" fmla="*/ 14108 h 60581"/>
                <a:gd name="connsiteX17" fmla="*/ 23207 w 31718"/>
                <a:gd name="connsiteY17" fmla="*/ 21823 h 60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1">
                  <a:moveTo>
                    <a:pt x="11301" y="21347"/>
                  </a:moveTo>
                  <a:lnTo>
                    <a:pt x="11301" y="44968"/>
                  </a:lnTo>
                  <a:cubicBezTo>
                    <a:pt x="11208" y="46835"/>
                    <a:pt x="11776" y="48683"/>
                    <a:pt x="13017" y="50112"/>
                  </a:cubicBezTo>
                  <a:cubicBezTo>
                    <a:pt x="14254" y="51474"/>
                    <a:pt x="16064" y="52217"/>
                    <a:pt x="17873" y="52112"/>
                  </a:cubicBezTo>
                  <a:cubicBezTo>
                    <a:pt x="20161" y="51950"/>
                    <a:pt x="22352" y="50855"/>
                    <a:pt x="23779" y="49064"/>
                  </a:cubicBezTo>
                  <a:lnTo>
                    <a:pt x="27686" y="55827"/>
                  </a:lnTo>
                  <a:cubicBezTo>
                    <a:pt x="24733" y="58722"/>
                    <a:pt x="20733" y="60351"/>
                    <a:pt x="16538" y="60399"/>
                  </a:cubicBezTo>
                  <a:cubicBezTo>
                    <a:pt x="12636" y="60475"/>
                    <a:pt x="8827" y="58923"/>
                    <a:pt x="6064" y="56112"/>
                  </a:cubicBezTo>
                  <a:cubicBezTo>
                    <a:pt x="3013" y="53103"/>
                    <a:pt x="1492" y="48940"/>
                    <a:pt x="1683" y="44682"/>
                  </a:cubicBezTo>
                  <a:lnTo>
                    <a:pt x="1683" y="21823"/>
                  </a:lnTo>
                  <a:lnTo>
                    <a:pt x="-4033" y="21823"/>
                  </a:lnTo>
                  <a:lnTo>
                    <a:pt x="-4033" y="14108"/>
                  </a:lnTo>
                  <a:lnTo>
                    <a:pt x="1683" y="14108"/>
                  </a:lnTo>
                  <a:lnTo>
                    <a:pt x="1683" y="-180"/>
                  </a:lnTo>
                  <a:lnTo>
                    <a:pt x="11208" y="-180"/>
                  </a:lnTo>
                  <a:lnTo>
                    <a:pt x="11208" y="14108"/>
                  </a:lnTo>
                  <a:lnTo>
                    <a:pt x="23207" y="14108"/>
                  </a:lnTo>
                  <a:lnTo>
                    <a:pt x="23207" y="21823"/>
                  </a:lnTo>
                  <a:close/>
                </a:path>
              </a:pathLst>
            </a:custGeom>
            <a:solidFill>
              <a:srgbClr val="6D6E71"/>
            </a:solidFill>
            <a:ln w="9525" cap="flat">
              <a:noFill/>
              <a:prstDash val="solid"/>
              <a:miter/>
            </a:ln>
          </p:spPr>
          <p:txBody>
            <a:bodyPr rtlCol="0" anchor="ctr"/>
            <a:lstStyle/>
            <a:p>
              <a:endParaRPr lang="en-US"/>
            </a:p>
          </p:txBody>
        </p:sp>
        <p:sp>
          <p:nvSpPr>
            <p:cNvPr id="385" name="Freeform: Shape 384">
              <a:extLst>
                <a:ext uri="{FF2B5EF4-FFF2-40B4-BE49-F238E27FC236}">
                  <a16:creationId xmlns:a16="http://schemas.microsoft.com/office/drawing/2014/main" id="{4F1D2EBE-91E0-4C24-9849-1182DD61983A}"/>
                </a:ext>
              </a:extLst>
            </p:cNvPr>
            <p:cNvSpPr/>
            <p:nvPr/>
          </p:nvSpPr>
          <p:spPr>
            <a:xfrm>
              <a:off x="14598302" y="5148439"/>
              <a:ext cx="12189" cy="65056"/>
            </a:xfrm>
            <a:custGeom>
              <a:avLst/>
              <a:gdLst>
                <a:gd name="connsiteX0" fmla="*/ -2224 w 12189"/>
                <a:gd name="connsiteY0" fmla="*/ 10108 h 65056"/>
                <a:gd name="connsiteX1" fmla="*/ -4033 w 12189"/>
                <a:gd name="connsiteY1" fmla="*/ 5822 h 65056"/>
                <a:gd name="connsiteX2" fmla="*/ -2224 w 12189"/>
                <a:gd name="connsiteY2" fmla="*/ 1535 h 65056"/>
                <a:gd name="connsiteX3" fmla="*/ 2060 w 12189"/>
                <a:gd name="connsiteY3" fmla="*/ -179 h 65056"/>
                <a:gd name="connsiteX4" fmla="*/ 8157 w 12189"/>
                <a:gd name="connsiteY4" fmla="*/ 5726 h 65056"/>
                <a:gd name="connsiteX5" fmla="*/ 8157 w 12189"/>
                <a:gd name="connsiteY5" fmla="*/ 5822 h 65056"/>
                <a:gd name="connsiteX6" fmla="*/ 2060 w 12189"/>
                <a:gd name="connsiteY6" fmla="*/ 11918 h 65056"/>
                <a:gd name="connsiteX7" fmla="*/ -2224 w 12189"/>
                <a:gd name="connsiteY7" fmla="*/ 10108 h 65056"/>
                <a:gd name="connsiteX8" fmla="*/ 6822 w 12189"/>
                <a:gd name="connsiteY8" fmla="*/ 64877 h 65056"/>
                <a:gd name="connsiteX9" fmla="*/ -2703 w 12189"/>
                <a:gd name="connsiteY9" fmla="*/ 64877 h 65056"/>
                <a:gd name="connsiteX10" fmla="*/ -2703 w 12189"/>
                <a:gd name="connsiteY10" fmla="*/ 19252 h 65056"/>
                <a:gd name="connsiteX11" fmla="*/ 6822 w 12189"/>
                <a:gd name="connsiteY11" fmla="*/ 19252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89" h="65056">
                  <a:moveTo>
                    <a:pt x="-2224" y="10108"/>
                  </a:moveTo>
                  <a:cubicBezTo>
                    <a:pt x="-3368" y="8984"/>
                    <a:pt x="-4033" y="7441"/>
                    <a:pt x="-4033" y="5822"/>
                  </a:cubicBezTo>
                  <a:cubicBezTo>
                    <a:pt x="-4033" y="4212"/>
                    <a:pt x="-3368" y="2678"/>
                    <a:pt x="-2224" y="1535"/>
                  </a:cubicBezTo>
                  <a:cubicBezTo>
                    <a:pt x="-1079" y="421"/>
                    <a:pt x="441" y="-188"/>
                    <a:pt x="2060" y="-179"/>
                  </a:cubicBezTo>
                  <a:cubicBezTo>
                    <a:pt x="5395" y="-236"/>
                    <a:pt x="8064" y="2412"/>
                    <a:pt x="8157" y="5726"/>
                  </a:cubicBezTo>
                  <a:cubicBezTo>
                    <a:pt x="8157" y="5755"/>
                    <a:pt x="8157" y="5793"/>
                    <a:pt x="8157" y="5822"/>
                  </a:cubicBezTo>
                  <a:cubicBezTo>
                    <a:pt x="8157" y="9165"/>
                    <a:pt x="5395" y="11870"/>
                    <a:pt x="2060" y="11918"/>
                  </a:cubicBezTo>
                  <a:cubicBezTo>
                    <a:pt x="441" y="11937"/>
                    <a:pt x="-1079" y="11280"/>
                    <a:pt x="-2224" y="10108"/>
                  </a:cubicBezTo>
                  <a:close/>
                  <a:moveTo>
                    <a:pt x="6822" y="64877"/>
                  </a:moveTo>
                  <a:lnTo>
                    <a:pt x="-2703" y="64877"/>
                  </a:lnTo>
                  <a:lnTo>
                    <a:pt x="-2703" y="19252"/>
                  </a:lnTo>
                  <a:lnTo>
                    <a:pt x="6822" y="19252"/>
                  </a:lnTo>
                  <a:close/>
                </a:path>
              </a:pathLst>
            </a:custGeom>
            <a:solidFill>
              <a:srgbClr val="6D6E71"/>
            </a:solidFill>
            <a:ln w="9525" cap="flat">
              <a:noFill/>
              <a:prstDash val="solid"/>
              <a:miter/>
            </a:ln>
          </p:spPr>
          <p:txBody>
            <a:bodyPr rtlCol="0" anchor="ctr"/>
            <a:lstStyle/>
            <a:p>
              <a:endParaRPr lang="en-US"/>
            </a:p>
          </p:txBody>
        </p:sp>
        <p:sp>
          <p:nvSpPr>
            <p:cNvPr id="386" name="Freeform: Shape 385">
              <a:extLst>
                <a:ext uri="{FF2B5EF4-FFF2-40B4-BE49-F238E27FC236}">
                  <a16:creationId xmlns:a16="http://schemas.microsoft.com/office/drawing/2014/main" id="{ED9992E1-18F2-4E0E-B46C-C8D655B31A98}"/>
                </a:ext>
              </a:extLst>
            </p:cNvPr>
            <p:cNvSpPr/>
            <p:nvPr/>
          </p:nvSpPr>
          <p:spPr>
            <a:xfrm>
              <a:off x="14616780" y="5167871"/>
              <a:ext cx="46862" cy="45624"/>
            </a:xfrm>
            <a:custGeom>
              <a:avLst/>
              <a:gdLst>
                <a:gd name="connsiteX0" fmla="*/ 14347 w 46862"/>
                <a:gd name="connsiteY0" fmla="*/ 45445 h 45624"/>
                <a:gd name="connsiteX1" fmla="*/ -4033 w 46862"/>
                <a:gd name="connsiteY1" fmla="*/ -180 h 45624"/>
                <a:gd name="connsiteX2" fmla="*/ 5492 w 46862"/>
                <a:gd name="connsiteY2" fmla="*/ -180 h 45624"/>
                <a:gd name="connsiteX3" fmla="*/ 19398 w 46862"/>
                <a:gd name="connsiteY3" fmla="*/ 34300 h 45624"/>
                <a:gd name="connsiteX4" fmla="*/ 33304 w 46862"/>
                <a:gd name="connsiteY4" fmla="*/ -180 h 45624"/>
                <a:gd name="connsiteX5" fmla="*/ 42829 w 46862"/>
                <a:gd name="connsiteY5" fmla="*/ -180 h 45624"/>
                <a:gd name="connsiteX6" fmla="*/ 24542 w 46862"/>
                <a:gd name="connsiteY6" fmla="*/ 45445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62" h="45624">
                  <a:moveTo>
                    <a:pt x="14347" y="45445"/>
                  </a:moveTo>
                  <a:lnTo>
                    <a:pt x="-4033" y="-180"/>
                  </a:lnTo>
                  <a:lnTo>
                    <a:pt x="5492" y="-180"/>
                  </a:lnTo>
                  <a:lnTo>
                    <a:pt x="19398" y="34300"/>
                  </a:lnTo>
                  <a:lnTo>
                    <a:pt x="33304" y="-180"/>
                  </a:lnTo>
                  <a:lnTo>
                    <a:pt x="42829" y="-180"/>
                  </a:lnTo>
                  <a:lnTo>
                    <a:pt x="24542" y="45445"/>
                  </a:lnTo>
                  <a:close/>
                </a:path>
              </a:pathLst>
            </a:custGeom>
            <a:solidFill>
              <a:srgbClr val="6D6E71"/>
            </a:solidFill>
            <a:ln w="9525" cap="flat">
              <a:noFill/>
              <a:prstDash val="solid"/>
              <a:miter/>
            </a:ln>
          </p:spPr>
          <p:txBody>
            <a:bodyPr rtlCol="0" anchor="ctr"/>
            <a:lstStyle/>
            <a:p>
              <a:endParaRPr lang="en-US"/>
            </a:p>
          </p:txBody>
        </p:sp>
        <p:sp>
          <p:nvSpPr>
            <p:cNvPr id="387" name="Freeform: Shape 386">
              <a:extLst>
                <a:ext uri="{FF2B5EF4-FFF2-40B4-BE49-F238E27FC236}">
                  <a16:creationId xmlns:a16="http://schemas.microsoft.com/office/drawing/2014/main" id="{E9AAB1D1-3F80-4629-9696-9E221BA33622}"/>
                </a:ext>
              </a:extLst>
            </p:cNvPr>
            <p:cNvSpPr/>
            <p:nvPr/>
          </p:nvSpPr>
          <p:spPr>
            <a:xfrm>
              <a:off x="14668001" y="5167194"/>
              <a:ext cx="45397" cy="46979"/>
            </a:xfrm>
            <a:custGeom>
              <a:avLst/>
              <a:gdLst>
                <a:gd name="connsiteX0" fmla="*/ 41233 w 45397"/>
                <a:gd name="connsiteY0" fmla="*/ 27452 h 46979"/>
                <a:gd name="connsiteX1" fmla="*/ 5514 w 45397"/>
                <a:gd name="connsiteY1" fmla="*/ 27452 h 46979"/>
                <a:gd name="connsiteX2" fmla="*/ 10086 w 45397"/>
                <a:gd name="connsiteY2" fmla="*/ 35454 h 46979"/>
                <a:gd name="connsiteX3" fmla="*/ 19611 w 45397"/>
                <a:gd name="connsiteY3" fmla="*/ 38502 h 46979"/>
                <a:gd name="connsiteX4" fmla="*/ 32564 w 45397"/>
                <a:gd name="connsiteY4" fmla="*/ 33168 h 46979"/>
                <a:gd name="connsiteX5" fmla="*/ 38089 w 45397"/>
                <a:gd name="connsiteY5" fmla="*/ 39169 h 46979"/>
                <a:gd name="connsiteX6" fmla="*/ 19039 w 45397"/>
                <a:gd name="connsiteY6" fmla="*/ 46788 h 46979"/>
                <a:gd name="connsiteX7" fmla="*/ 2752 w 45397"/>
                <a:gd name="connsiteY7" fmla="*/ 40407 h 46979"/>
                <a:gd name="connsiteX8" fmla="*/ -4011 w 45397"/>
                <a:gd name="connsiteY8" fmla="*/ 23261 h 46979"/>
                <a:gd name="connsiteX9" fmla="*/ 2849 w 45397"/>
                <a:gd name="connsiteY9" fmla="*/ 6117 h 46979"/>
                <a:gd name="connsiteX10" fmla="*/ 34852 w 45397"/>
                <a:gd name="connsiteY10" fmla="*/ 5450 h 46979"/>
                <a:gd name="connsiteX11" fmla="*/ 41326 w 45397"/>
                <a:gd name="connsiteY11" fmla="*/ 20880 h 46979"/>
                <a:gd name="connsiteX12" fmla="*/ 5514 w 45397"/>
                <a:gd name="connsiteY12" fmla="*/ 19928 h 46979"/>
                <a:gd name="connsiteX13" fmla="*/ 31708 w 45397"/>
                <a:gd name="connsiteY13" fmla="*/ 19928 h 46979"/>
                <a:gd name="connsiteX14" fmla="*/ 28090 w 45397"/>
                <a:gd name="connsiteY14" fmla="*/ 11070 h 46979"/>
                <a:gd name="connsiteX15" fmla="*/ 19230 w 45397"/>
                <a:gd name="connsiteY15" fmla="*/ 8022 h 46979"/>
                <a:gd name="connsiteX16" fmla="*/ 9705 w 45397"/>
                <a:gd name="connsiteY16" fmla="*/ 11260 h 46979"/>
                <a:gd name="connsiteX17" fmla="*/ 5514 w 45397"/>
                <a:gd name="connsiteY17" fmla="*/ 1992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97" h="46979">
                  <a:moveTo>
                    <a:pt x="41233" y="27452"/>
                  </a:moveTo>
                  <a:lnTo>
                    <a:pt x="5514" y="27452"/>
                  </a:lnTo>
                  <a:cubicBezTo>
                    <a:pt x="5705" y="30701"/>
                    <a:pt x="7323" y="33682"/>
                    <a:pt x="10086" y="35454"/>
                  </a:cubicBezTo>
                  <a:cubicBezTo>
                    <a:pt x="12849" y="37501"/>
                    <a:pt x="16183" y="38568"/>
                    <a:pt x="19611" y="38502"/>
                  </a:cubicBezTo>
                  <a:cubicBezTo>
                    <a:pt x="24564" y="38797"/>
                    <a:pt x="29327" y="36825"/>
                    <a:pt x="32564" y="33168"/>
                  </a:cubicBezTo>
                  <a:lnTo>
                    <a:pt x="38089" y="39169"/>
                  </a:lnTo>
                  <a:cubicBezTo>
                    <a:pt x="33043" y="44245"/>
                    <a:pt x="26183" y="46998"/>
                    <a:pt x="19039" y="46788"/>
                  </a:cubicBezTo>
                  <a:cubicBezTo>
                    <a:pt x="12942" y="46884"/>
                    <a:pt x="7133" y="44588"/>
                    <a:pt x="2752" y="40407"/>
                  </a:cubicBezTo>
                  <a:cubicBezTo>
                    <a:pt x="-1820" y="35911"/>
                    <a:pt x="-4295" y="29672"/>
                    <a:pt x="-4011" y="23261"/>
                  </a:cubicBezTo>
                  <a:cubicBezTo>
                    <a:pt x="-4295" y="16823"/>
                    <a:pt x="-1820" y="10574"/>
                    <a:pt x="2849" y="6117"/>
                  </a:cubicBezTo>
                  <a:cubicBezTo>
                    <a:pt x="11895" y="-2018"/>
                    <a:pt x="25518" y="-2303"/>
                    <a:pt x="34852" y="5450"/>
                  </a:cubicBezTo>
                  <a:cubicBezTo>
                    <a:pt x="39233" y="9317"/>
                    <a:pt x="41707" y="15013"/>
                    <a:pt x="41326" y="20880"/>
                  </a:cubicBezTo>
                  <a:close/>
                  <a:moveTo>
                    <a:pt x="5514" y="19928"/>
                  </a:moveTo>
                  <a:lnTo>
                    <a:pt x="31708" y="19928"/>
                  </a:lnTo>
                  <a:cubicBezTo>
                    <a:pt x="31899" y="16585"/>
                    <a:pt x="30564" y="13336"/>
                    <a:pt x="28090" y="11070"/>
                  </a:cubicBezTo>
                  <a:cubicBezTo>
                    <a:pt x="25611" y="9031"/>
                    <a:pt x="22467" y="7945"/>
                    <a:pt x="19230" y="8022"/>
                  </a:cubicBezTo>
                  <a:cubicBezTo>
                    <a:pt x="15802" y="7983"/>
                    <a:pt x="12374" y="9127"/>
                    <a:pt x="9705" y="11260"/>
                  </a:cubicBezTo>
                  <a:cubicBezTo>
                    <a:pt x="6942" y="13289"/>
                    <a:pt x="5421" y="16528"/>
                    <a:pt x="5514" y="19928"/>
                  </a:cubicBezTo>
                  <a:close/>
                </a:path>
              </a:pathLst>
            </a:custGeom>
            <a:solidFill>
              <a:srgbClr val="6D6E71"/>
            </a:solidFill>
            <a:ln w="9525" cap="flat">
              <a:noFill/>
              <a:prstDash val="solid"/>
              <a:miter/>
            </a:ln>
          </p:spPr>
          <p:txBody>
            <a:bodyPr rtlCol="0" anchor="ctr"/>
            <a:lstStyle/>
            <a:p>
              <a:endParaRPr lang="en-US"/>
            </a:p>
          </p:txBody>
        </p:sp>
        <p:sp>
          <p:nvSpPr>
            <p:cNvPr id="388" name="Freeform: Shape 387">
              <a:extLst>
                <a:ext uri="{FF2B5EF4-FFF2-40B4-BE49-F238E27FC236}">
                  <a16:creationId xmlns:a16="http://schemas.microsoft.com/office/drawing/2014/main" id="{2C381C72-F467-4726-876A-A1B5C82F0BCF}"/>
                </a:ext>
              </a:extLst>
            </p:cNvPr>
            <p:cNvSpPr/>
            <p:nvPr/>
          </p:nvSpPr>
          <p:spPr>
            <a:xfrm>
              <a:off x="14719457" y="5166802"/>
              <a:ext cx="36785" cy="47368"/>
            </a:xfrm>
            <a:custGeom>
              <a:avLst/>
              <a:gdLst>
                <a:gd name="connsiteX0" fmla="*/ 32639 w 36785"/>
                <a:gd name="connsiteY0" fmla="*/ 32893 h 47368"/>
                <a:gd name="connsiteX1" fmla="*/ 27970 w 36785"/>
                <a:gd name="connsiteY1" fmla="*/ 43275 h 47368"/>
                <a:gd name="connsiteX2" fmla="*/ 15878 w 36785"/>
                <a:gd name="connsiteY2" fmla="*/ 47181 h 47368"/>
                <a:gd name="connsiteX3" fmla="*/ 5492 w 36785"/>
                <a:gd name="connsiteY3" fmla="*/ 45371 h 47368"/>
                <a:gd name="connsiteX4" fmla="*/ -4033 w 36785"/>
                <a:gd name="connsiteY4" fmla="*/ 40322 h 47368"/>
                <a:gd name="connsiteX5" fmla="*/ 539 w 36785"/>
                <a:gd name="connsiteY5" fmla="*/ 32893 h 47368"/>
                <a:gd name="connsiteX6" fmla="*/ 15971 w 36785"/>
                <a:gd name="connsiteY6" fmla="*/ 38894 h 47368"/>
                <a:gd name="connsiteX7" fmla="*/ 21115 w 36785"/>
                <a:gd name="connsiteY7" fmla="*/ 37370 h 47368"/>
                <a:gd name="connsiteX8" fmla="*/ 23021 w 36785"/>
                <a:gd name="connsiteY8" fmla="*/ 33560 h 47368"/>
                <a:gd name="connsiteX9" fmla="*/ 13496 w 36785"/>
                <a:gd name="connsiteY9" fmla="*/ 27369 h 47368"/>
                <a:gd name="connsiteX10" fmla="*/ 12445 w 36785"/>
                <a:gd name="connsiteY10" fmla="*/ 27369 h 47368"/>
                <a:gd name="connsiteX11" fmla="*/ -1745 w 36785"/>
                <a:gd name="connsiteY11" fmla="*/ 14510 h 47368"/>
                <a:gd name="connsiteX12" fmla="*/ 4064 w 36785"/>
                <a:gd name="connsiteY12" fmla="*/ 3651 h 47368"/>
                <a:gd name="connsiteX13" fmla="*/ 16924 w 36785"/>
                <a:gd name="connsiteY13" fmla="*/ -159 h 47368"/>
                <a:gd name="connsiteX14" fmla="*/ 31784 w 36785"/>
                <a:gd name="connsiteY14" fmla="*/ 4414 h 47368"/>
                <a:gd name="connsiteX15" fmla="*/ 28258 w 36785"/>
                <a:gd name="connsiteY15" fmla="*/ 11557 h 47368"/>
                <a:gd name="connsiteX16" fmla="*/ 16161 w 36785"/>
                <a:gd name="connsiteY16" fmla="*/ 7842 h 47368"/>
                <a:gd name="connsiteX17" fmla="*/ 10543 w 36785"/>
                <a:gd name="connsiteY17" fmla="*/ 9081 h 47368"/>
                <a:gd name="connsiteX18" fmla="*/ 8446 w 36785"/>
                <a:gd name="connsiteY18" fmla="*/ 12796 h 47368"/>
                <a:gd name="connsiteX19" fmla="*/ 10636 w 36785"/>
                <a:gd name="connsiteY19" fmla="*/ 16129 h 47368"/>
                <a:gd name="connsiteX20" fmla="*/ 15017 w 36785"/>
                <a:gd name="connsiteY20" fmla="*/ 17558 h 47368"/>
                <a:gd name="connsiteX21" fmla="*/ 19877 w 36785"/>
                <a:gd name="connsiteY21" fmla="*/ 18891 h 47368"/>
                <a:gd name="connsiteX22" fmla="*/ 24068 w 36785"/>
                <a:gd name="connsiteY22" fmla="*/ 20416 h 47368"/>
                <a:gd name="connsiteX23" fmla="*/ 28449 w 36785"/>
                <a:gd name="connsiteY23" fmla="*/ 22892 h 47368"/>
                <a:gd name="connsiteX24" fmla="*/ 32639 w 36785"/>
                <a:gd name="connsiteY24" fmla="*/ 32893 h 47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785" h="47368">
                  <a:moveTo>
                    <a:pt x="32639" y="32893"/>
                  </a:moveTo>
                  <a:cubicBezTo>
                    <a:pt x="32830" y="36894"/>
                    <a:pt x="31114" y="40742"/>
                    <a:pt x="27970" y="43275"/>
                  </a:cubicBezTo>
                  <a:cubicBezTo>
                    <a:pt x="24542" y="45923"/>
                    <a:pt x="20259" y="47305"/>
                    <a:pt x="15878" y="47181"/>
                  </a:cubicBezTo>
                  <a:cubicBezTo>
                    <a:pt x="12352" y="47114"/>
                    <a:pt x="8827" y="46505"/>
                    <a:pt x="5492" y="45371"/>
                  </a:cubicBezTo>
                  <a:cubicBezTo>
                    <a:pt x="2065" y="44237"/>
                    <a:pt x="-1173" y="42532"/>
                    <a:pt x="-4033" y="40322"/>
                  </a:cubicBezTo>
                  <a:lnTo>
                    <a:pt x="539" y="32893"/>
                  </a:lnTo>
                  <a:cubicBezTo>
                    <a:pt x="4920" y="36522"/>
                    <a:pt x="10352" y="38627"/>
                    <a:pt x="15971" y="38894"/>
                  </a:cubicBezTo>
                  <a:cubicBezTo>
                    <a:pt x="17780" y="38970"/>
                    <a:pt x="19589" y="38437"/>
                    <a:pt x="21115" y="37370"/>
                  </a:cubicBezTo>
                  <a:cubicBezTo>
                    <a:pt x="22352" y="36494"/>
                    <a:pt x="23021" y="35065"/>
                    <a:pt x="23021" y="33560"/>
                  </a:cubicBezTo>
                  <a:cubicBezTo>
                    <a:pt x="23021" y="31274"/>
                    <a:pt x="19970" y="29178"/>
                    <a:pt x="13496" y="27369"/>
                  </a:cubicBezTo>
                  <a:lnTo>
                    <a:pt x="12445" y="27369"/>
                  </a:lnTo>
                  <a:cubicBezTo>
                    <a:pt x="2920" y="24797"/>
                    <a:pt x="-1745" y="20511"/>
                    <a:pt x="-1745" y="14510"/>
                  </a:cubicBezTo>
                  <a:cubicBezTo>
                    <a:pt x="-1935" y="10100"/>
                    <a:pt x="255" y="5937"/>
                    <a:pt x="4064" y="3651"/>
                  </a:cubicBezTo>
                  <a:cubicBezTo>
                    <a:pt x="7780" y="975"/>
                    <a:pt x="12352" y="-368"/>
                    <a:pt x="16924" y="-159"/>
                  </a:cubicBezTo>
                  <a:cubicBezTo>
                    <a:pt x="22259" y="-140"/>
                    <a:pt x="27402" y="1451"/>
                    <a:pt x="31784" y="4414"/>
                  </a:cubicBezTo>
                  <a:lnTo>
                    <a:pt x="28258" y="11557"/>
                  </a:lnTo>
                  <a:cubicBezTo>
                    <a:pt x="24733" y="9138"/>
                    <a:pt x="20449" y="7842"/>
                    <a:pt x="16161" y="7842"/>
                  </a:cubicBezTo>
                  <a:cubicBezTo>
                    <a:pt x="14254" y="7795"/>
                    <a:pt x="12255" y="8214"/>
                    <a:pt x="10543" y="9081"/>
                  </a:cubicBezTo>
                  <a:cubicBezTo>
                    <a:pt x="9208" y="9833"/>
                    <a:pt x="8352" y="11262"/>
                    <a:pt x="8446" y="12796"/>
                  </a:cubicBezTo>
                  <a:cubicBezTo>
                    <a:pt x="8446" y="14243"/>
                    <a:pt x="9301" y="15558"/>
                    <a:pt x="10636" y="16129"/>
                  </a:cubicBezTo>
                  <a:cubicBezTo>
                    <a:pt x="12064" y="16729"/>
                    <a:pt x="13496" y="17215"/>
                    <a:pt x="15017" y="17558"/>
                  </a:cubicBezTo>
                  <a:lnTo>
                    <a:pt x="19877" y="18891"/>
                  </a:lnTo>
                  <a:lnTo>
                    <a:pt x="24068" y="20416"/>
                  </a:lnTo>
                  <a:cubicBezTo>
                    <a:pt x="25589" y="21159"/>
                    <a:pt x="27021" y="21987"/>
                    <a:pt x="28449" y="22892"/>
                  </a:cubicBezTo>
                  <a:cubicBezTo>
                    <a:pt x="31593" y="25216"/>
                    <a:pt x="33211" y="29045"/>
                    <a:pt x="32639" y="32893"/>
                  </a:cubicBezTo>
                  <a:close/>
                </a:path>
              </a:pathLst>
            </a:custGeom>
            <a:solidFill>
              <a:srgbClr val="6D6E71"/>
            </a:solidFill>
            <a:ln w="9525" cap="flat">
              <a:noFill/>
              <a:prstDash val="solid"/>
              <a:miter/>
            </a:ln>
          </p:spPr>
          <p:txBody>
            <a:bodyPr rtlCol="0" anchor="ctr"/>
            <a:lstStyle/>
            <a:p>
              <a:endParaRPr lang="en-US"/>
            </a:p>
          </p:txBody>
        </p:sp>
        <p:sp>
          <p:nvSpPr>
            <p:cNvPr id="389" name="Freeform: Shape 388">
              <a:extLst>
                <a:ext uri="{FF2B5EF4-FFF2-40B4-BE49-F238E27FC236}">
                  <a16:creationId xmlns:a16="http://schemas.microsoft.com/office/drawing/2014/main" id="{D858832B-A547-4BE3-8589-F0A17BA0DCD8}"/>
                </a:ext>
              </a:extLst>
            </p:cNvPr>
            <p:cNvSpPr/>
            <p:nvPr/>
          </p:nvSpPr>
          <p:spPr>
            <a:xfrm>
              <a:off x="14787276" y="5148628"/>
              <a:ext cx="31718" cy="65058"/>
            </a:xfrm>
            <a:custGeom>
              <a:avLst/>
              <a:gdLst>
                <a:gd name="connsiteX0" fmla="*/ 11208 w 31718"/>
                <a:gd name="connsiteY0" fmla="*/ 15253 h 65058"/>
                <a:gd name="connsiteX1" fmla="*/ 11208 w 31718"/>
                <a:gd name="connsiteY1" fmla="*/ 19063 h 65058"/>
                <a:gd name="connsiteX2" fmla="*/ 23207 w 31718"/>
                <a:gd name="connsiteY2" fmla="*/ 19063 h 65058"/>
                <a:gd name="connsiteX3" fmla="*/ 23207 w 31718"/>
                <a:gd name="connsiteY3" fmla="*/ 26779 h 65058"/>
                <a:gd name="connsiteX4" fmla="*/ 11208 w 31718"/>
                <a:gd name="connsiteY4" fmla="*/ 26779 h 65058"/>
                <a:gd name="connsiteX5" fmla="*/ 11208 w 31718"/>
                <a:gd name="connsiteY5" fmla="*/ 64879 h 65058"/>
                <a:gd name="connsiteX6" fmla="*/ 1683 w 31718"/>
                <a:gd name="connsiteY6" fmla="*/ 64879 h 65058"/>
                <a:gd name="connsiteX7" fmla="*/ 1683 w 31718"/>
                <a:gd name="connsiteY7" fmla="*/ 26779 h 65058"/>
                <a:gd name="connsiteX8" fmla="*/ -4033 w 31718"/>
                <a:gd name="connsiteY8" fmla="*/ 26779 h 65058"/>
                <a:gd name="connsiteX9" fmla="*/ -4033 w 31718"/>
                <a:gd name="connsiteY9" fmla="*/ 19063 h 65058"/>
                <a:gd name="connsiteX10" fmla="*/ 1683 w 31718"/>
                <a:gd name="connsiteY10" fmla="*/ 19063 h 65058"/>
                <a:gd name="connsiteX11" fmla="*/ 1683 w 31718"/>
                <a:gd name="connsiteY11" fmla="*/ 15539 h 65058"/>
                <a:gd name="connsiteX12" fmla="*/ 6064 w 31718"/>
                <a:gd name="connsiteY12" fmla="*/ 4109 h 65058"/>
                <a:gd name="connsiteX13" fmla="*/ 16543 w 31718"/>
                <a:gd name="connsiteY13" fmla="*/ -177 h 65058"/>
                <a:gd name="connsiteX14" fmla="*/ 27686 w 31718"/>
                <a:gd name="connsiteY14" fmla="*/ 4394 h 65058"/>
                <a:gd name="connsiteX15" fmla="*/ 23779 w 31718"/>
                <a:gd name="connsiteY15" fmla="*/ 11157 h 65058"/>
                <a:gd name="connsiteX16" fmla="*/ 17873 w 31718"/>
                <a:gd name="connsiteY16" fmla="*/ 8205 h 65058"/>
                <a:gd name="connsiteX17" fmla="*/ 13017 w 31718"/>
                <a:gd name="connsiteY17" fmla="*/ 10110 h 65058"/>
                <a:gd name="connsiteX18" fmla="*/ 11208 w 31718"/>
                <a:gd name="connsiteY18" fmla="*/ 15253 h 6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5058">
                  <a:moveTo>
                    <a:pt x="11208" y="15253"/>
                  </a:moveTo>
                  <a:lnTo>
                    <a:pt x="11208" y="19063"/>
                  </a:lnTo>
                  <a:lnTo>
                    <a:pt x="23207" y="19063"/>
                  </a:lnTo>
                  <a:lnTo>
                    <a:pt x="23207" y="26779"/>
                  </a:lnTo>
                  <a:lnTo>
                    <a:pt x="11208" y="26779"/>
                  </a:lnTo>
                  <a:lnTo>
                    <a:pt x="11208" y="64879"/>
                  </a:lnTo>
                  <a:lnTo>
                    <a:pt x="1683" y="64879"/>
                  </a:lnTo>
                  <a:lnTo>
                    <a:pt x="1683" y="26779"/>
                  </a:lnTo>
                  <a:lnTo>
                    <a:pt x="-4033" y="26779"/>
                  </a:lnTo>
                  <a:lnTo>
                    <a:pt x="-4033" y="19063"/>
                  </a:lnTo>
                  <a:lnTo>
                    <a:pt x="1683" y="19063"/>
                  </a:lnTo>
                  <a:lnTo>
                    <a:pt x="1683" y="15539"/>
                  </a:lnTo>
                  <a:cubicBezTo>
                    <a:pt x="1395" y="11281"/>
                    <a:pt x="3013" y="7109"/>
                    <a:pt x="6064" y="4109"/>
                  </a:cubicBezTo>
                  <a:cubicBezTo>
                    <a:pt x="8827" y="1299"/>
                    <a:pt x="12636" y="-253"/>
                    <a:pt x="16543" y="-177"/>
                  </a:cubicBezTo>
                  <a:cubicBezTo>
                    <a:pt x="20733" y="-130"/>
                    <a:pt x="24733" y="1499"/>
                    <a:pt x="27686" y="4394"/>
                  </a:cubicBezTo>
                  <a:lnTo>
                    <a:pt x="23779" y="11157"/>
                  </a:lnTo>
                  <a:cubicBezTo>
                    <a:pt x="22352" y="9385"/>
                    <a:pt x="20161" y="8319"/>
                    <a:pt x="17873" y="8205"/>
                  </a:cubicBezTo>
                  <a:cubicBezTo>
                    <a:pt x="16064" y="8062"/>
                    <a:pt x="14254" y="8767"/>
                    <a:pt x="13017" y="10110"/>
                  </a:cubicBezTo>
                  <a:cubicBezTo>
                    <a:pt x="11780" y="11529"/>
                    <a:pt x="11110" y="13367"/>
                    <a:pt x="11208" y="15253"/>
                  </a:cubicBezTo>
                  <a:close/>
                </a:path>
              </a:pathLst>
            </a:custGeom>
            <a:solidFill>
              <a:srgbClr val="6D6E71"/>
            </a:solidFill>
            <a:ln w="9525" cap="flat">
              <a:noFill/>
              <a:prstDash val="solid"/>
              <a:miter/>
            </a:ln>
          </p:spPr>
          <p:txBody>
            <a:bodyPr rtlCol="0" anchor="ctr"/>
            <a:lstStyle/>
            <a:p>
              <a:endParaRPr lang="en-US"/>
            </a:p>
          </p:txBody>
        </p:sp>
        <p:sp>
          <p:nvSpPr>
            <p:cNvPr id="390" name="Freeform: Shape 389">
              <a:extLst>
                <a:ext uri="{FF2B5EF4-FFF2-40B4-BE49-F238E27FC236}">
                  <a16:creationId xmlns:a16="http://schemas.microsoft.com/office/drawing/2014/main" id="{2ACE0E36-9EC1-44C0-9B76-DADB26C3615C}"/>
                </a:ext>
              </a:extLst>
            </p:cNvPr>
            <p:cNvSpPr/>
            <p:nvPr/>
          </p:nvSpPr>
          <p:spPr>
            <a:xfrm>
              <a:off x="14819756" y="5167217"/>
              <a:ext cx="48006" cy="46946"/>
            </a:xfrm>
            <a:custGeom>
              <a:avLst/>
              <a:gdLst>
                <a:gd name="connsiteX0" fmla="*/ 37116 w 48006"/>
                <a:gd name="connsiteY0" fmla="*/ 39908 h 46946"/>
                <a:gd name="connsiteX1" fmla="*/ 2825 w 48006"/>
                <a:gd name="connsiteY1" fmla="*/ 39908 h 46946"/>
                <a:gd name="connsiteX2" fmla="*/ 2825 w 48006"/>
                <a:gd name="connsiteY2" fmla="*/ 6570 h 46946"/>
                <a:gd name="connsiteX3" fmla="*/ 37116 w 48006"/>
                <a:gd name="connsiteY3" fmla="*/ 6570 h 46946"/>
                <a:gd name="connsiteX4" fmla="*/ 37116 w 48006"/>
                <a:gd name="connsiteY4" fmla="*/ 39908 h 46946"/>
                <a:gd name="connsiteX5" fmla="*/ 9587 w 48006"/>
                <a:gd name="connsiteY5" fmla="*/ 34003 h 46946"/>
                <a:gd name="connsiteX6" fmla="*/ 19973 w 48006"/>
                <a:gd name="connsiteY6" fmla="*/ 38194 h 46946"/>
                <a:gd name="connsiteX7" fmla="*/ 30256 w 48006"/>
                <a:gd name="connsiteY7" fmla="*/ 34003 h 46946"/>
                <a:gd name="connsiteX8" fmla="*/ 30256 w 48006"/>
                <a:gd name="connsiteY8" fmla="*/ 12476 h 46946"/>
                <a:gd name="connsiteX9" fmla="*/ 19973 w 48006"/>
                <a:gd name="connsiteY9" fmla="*/ 8380 h 46946"/>
                <a:gd name="connsiteX10" fmla="*/ 9587 w 48006"/>
                <a:gd name="connsiteY10" fmla="*/ 12476 h 46946"/>
                <a:gd name="connsiteX11" fmla="*/ 9587 w 48006"/>
                <a:gd name="connsiteY11" fmla="*/ 34003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7116" y="39908"/>
                  </a:moveTo>
                  <a:cubicBezTo>
                    <a:pt x="27498" y="49052"/>
                    <a:pt x="12448" y="49052"/>
                    <a:pt x="2825" y="39908"/>
                  </a:cubicBezTo>
                  <a:cubicBezTo>
                    <a:pt x="-6319" y="30669"/>
                    <a:pt x="-6319" y="15810"/>
                    <a:pt x="2825" y="6570"/>
                  </a:cubicBezTo>
                  <a:cubicBezTo>
                    <a:pt x="12448" y="-2430"/>
                    <a:pt x="27498" y="-2430"/>
                    <a:pt x="37116" y="6570"/>
                  </a:cubicBezTo>
                  <a:cubicBezTo>
                    <a:pt x="46259" y="15810"/>
                    <a:pt x="46259" y="30669"/>
                    <a:pt x="37116" y="39908"/>
                  </a:cubicBezTo>
                  <a:close/>
                  <a:moveTo>
                    <a:pt x="9587" y="34003"/>
                  </a:moveTo>
                  <a:cubicBezTo>
                    <a:pt x="12350" y="36774"/>
                    <a:pt x="16066" y="38289"/>
                    <a:pt x="19973" y="38194"/>
                  </a:cubicBezTo>
                  <a:cubicBezTo>
                    <a:pt x="23875" y="38308"/>
                    <a:pt x="27591" y="36784"/>
                    <a:pt x="30256" y="34003"/>
                  </a:cubicBezTo>
                  <a:cubicBezTo>
                    <a:pt x="35688" y="27869"/>
                    <a:pt x="35688" y="18610"/>
                    <a:pt x="30256" y="12476"/>
                  </a:cubicBezTo>
                  <a:cubicBezTo>
                    <a:pt x="27591" y="9714"/>
                    <a:pt x="23782" y="8228"/>
                    <a:pt x="19973" y="8380"/>
                  </a:cubicBezTo>
                  <a:cubicBezTo>
                    <a:pt x="16066" y="8247"/>
                    <a:pt x="12350" y="9733"/>
                    <a:pt x="9587" y="12476"/>
                  </a:cubicBezTo>
                  <a:cubicBezTo>
                    <a:pt x="4160" y="18610"/>
                    <a:pt x="4160" y="27869"/>
                    <a:pt x="9587" y="34003"/>
                  </a:cubicBezTo>
                  <a:close/>
                </a:path>
              </a:pathLst>
            </a:custGeom>
            <a:solidFill>
              <a:srgbClr val="6D6E71"/>
            </a:solidFill>
            <a:ln w="9525" cap="flat">
              <a:noFill/>
              <a:prstDash val="solid"/>
              <a:miter/>
            </a:ln>
          </p:spPr>
          <p:txBody>
            <a:bodyPr rtlCol="0" anchor="ctr"/>
            <a:lstStyle/>
            <a:p>
              <a:endParaRPr lang="en-US"/>
            </a:p>
          </p:txBody>
        </p:sp>
        <p:sp>
          <p:nvSpPr>
            <p:cNvPr id="391" name="Freeform: Shape 390">
              <a:extLst>
                <a:ext uri="{FF2B5EF4-FFF2-40B4-BE49-F238E27FC236}">
                  <a16:creationId xmlns:a16="http://schemas.microsoft.com/office/drawing/2014/main" id="{5799710D-8DBB-43B9-B4B0-80C2B8A793E7}"/>
                </a:ext>
              </a:extLst>
            </p:cNvPr>
            <p:cNvSpPr/>
            <p:nvPr/>
          </p:nvSpPr>
          <p:spPr>
            <a:xfrm>
              <a:off x="14879001" y="5167585"/>
              <a:ext cx="24291" cy="45910"/>
            </a:xfrm>
            <a:custGeom>
              <a:avLst/>
              <a:gdLst>
                <a:gd name="connsiteX0" fmla="*/ 19780 w 24291"/>
                <a:gd name="connsiteY0" fmla="*/ 9060 h 45910"/>
                <a:gd name="connsiteX1" fmla="*/ 9111 w 24291"/>
                <a:gd name="connsiteY1" fmla="*/ 13727 h 45910"/>
                <a:gd name="connsiteX2" fmla="*/ 5492 w 24291"/>
                <a:gd name="connsiteY2" fmla="*/ 26109 h 45910"/>
                <a:gd name="connsiteX3" fmla="*/ 5492 w 24291"/>
                <a:gd name="connsiteY3" fmla="*/ 45731 h 45910"/>
                <a:gd name="connsiteX4" fmla="*/ -4033 w 24291"/>
                <a:gd name="connsiteY4" fmla="*/ 45731 h 45910"/>
                <a:gd name="connsiteX5" fmla="*/ -4033 w 24291"/>
                <a:gd name="connsiteY5" fmla="*/ 106 h 45910"/>
                <a:gd name="connsiteX6" fmla="*/ 5492 w 24291"/>
                <a:gd name="connsiteY6" fmla="*/ 106 h 45910"/>
                <a:gd name="connsiteX7" fmla="*/ 5492 w 24291"/>
                <a:gd name="connsiteY7" fmla="*/ 9631 h 45910"/>
                <a:gd name="connsiteX8" fmla="*/ 11780 w 24291"/>
                <a:gd name="connsiteY8" fmla="*/ 2582 h 45910"/>
                <a:gd name="connsiteX9" fmla="*/ 20259 w 24291"/>
                <a:gd name="connsiteY9" fmla="*/ -180 h 45910"/>
                <a:gd name="connsiteX10" fmla="*/ 20259 w 24291"/>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91" h="45910">
                  <a:moveTo>
                    <a:pt x="19780" y="9060"/>
                  </a:moveTo>
                  <a:cubicBezTo>
                    <a:pt x="15687" y="8812"/>
                    <a:pt x="11683" y="10546"/>
                    <a:pt x="9111" y="13727"/>
                  </a:cubicBezTo>
                  <a:cubicBezTo>
                    <a:pt x="6539" y="17308"/>
                    <a:pt x="5208" y="21690"/>
                    <a:pt x="5492" y="26109"/>
                  </a:cubicBezTo>
                  <a:lnTo>
                    <a:pt x="5492" y="45731"/>
                  </a:lnTo>
                  <a:lnTo>
                    <a:pt x="-4033" y="45731"/>
                  </a:lnTo>
                  <a:lnTo>
                    <a:pt x="-4033" y="106"/>
                  </a:lnTo>
                  <a:lnTo>
                    <a:pt x="5492" y="106"/>
                  </a:lnTo>
                  <a:lnTo>
                    <a:pt x="5492" y="9631"/>
                  </a:lnTo>
                  <a:cubicBezTo>
                    <a:pt x="6920" y="6792"/>
                    <a:pt x="9111" y="4363"/>
                    <a:pt x="11780" y="2582"/>
                  </a:cubicBezTo>
                  <a:cubicBezTo>
                    <a:pt x="14254" y="811"/>
                    <a:pt x="17208" y="-152"/>
                    <a:pt x="20259" y="-180"/>
                  </a:cubicBezTo>
                  <a:lnTo>
                    <a:pt x="20259" y="9345"/>
                  </a:lnTo>
                  <a:close/>
                </a:path>
              </a:pathLst>
            </a:custGeom>
            <a:solidFill>
              <a:srgbClr val="6D6E71"/>
            </a:solidFill>
            <a:ln w="9525" cap="flat">
              <a:noFill/>
              <a:prstDash val="solid"/>
              <a:miter/>
            </a:ln>
          </p:spPr>
          <p:txBody>
            <a:bodyPr rtlCol="0" anchor="ctr"/>
            <a:lstStyle/>
            <a:p>
              <a:endParaRPr lang="en-US"/>
            </a:p>
          </p:txBody>
        </p:sp>
        <p:sp>
          <p:nvSpPr>
            <p:cNvPr id="392" name="Freeform: Shape 391">
              <a:extLst>
                <a:ext uri="{FF2B5EF4-FFF2-40B4-BE49-F238E27FC236}">
                  <a16:creationId xmlns:a16="http://schemas.microsoft.com/office/drawing/2014/main" id="{BEB39567-3B2C-461E-8F86-13F1946C8445}"/>
                </a:ext>
              </a:extLst>
            </p:cNvPr>
            <p:cNvSpPr/>
            <p:nvPr/>
          </p:nvSpPr>
          <p:spPr>
            <a:xfrm>
              <a:off x="14936532" y="5167200"/>
              <a:ext cx="46601" cy="62869"/>
            </a:xfrm>
            <a:custGeom>
              <a:avLst/>
              <a:gdLst>
                <a:gd name="connsiteX0" fmla="*/ 20259 w 46601"/>
                <a:gd name="connsiteY0" fmla="*/ -175 h 62869"/>
                <a:gd name="connsiteX1" fmla="*/ 35974 w 46601"/>
                <a:gd name="connsiteY1" fmla="*/ 6111 h 62869"/>
                <a:gd name="connsiteX2" fmla="*/ 42546 w 46601"/>
                <a:gd name="connsiteY2" fmla="*/ 23066 h 62869"/>
                <a:gd name="connsiteX3" fmla="*/ 36067 w 46601"/>
                <a:gd name="connsiteY3" fmla="*/ 40211 h 62869"/>
                <a:gd name="connsiteX4" fmla="*/ 7683 w 46601"/>
                <a:gd name="connsiteY4" fmla="*/ 41582 h 62869"/>
                <a:gd name="connsiteX5" fmla="*/ 5492 w 46601"/>
                <a:gd name="connsiteY5" fmla="*/ 39258 h 62869"/>
                <a:gd name="connsiteX6" fmla="*/ 5492 w 46601"/>
                <a:gd name="connsiteY6" fmla="*/ 62690 h 62869"/>
                <a:gd name="connsiteX7" fmla="*/ -4033 w 46601"/>
                <a:gd name="connsiteY7" fmla="*/ 62690 h 62869"/>
                <a:gd name="connsiteX8" fmla="*/ -4033 w 46601"/>
                <a:gd name="connsiteY8" fmla="*/ 492 h 62869"/>
                <a:gd name="connsiteX9" fmla="*/ 5492 w 46601"/>
                <a:gd name="connsiteY9" fmla="*/ 492 h 62869"/>
                <a:gd name="connsiteX10" fmla="*/ 5492 w 46601"/>
                <a:gd name="connsiteY10" fmla="*/ 8397 h 62869"/>
                <a:gd name="connsiteX11" fmla="*/ 20259 w 46601"/>
                <a:gd name="connsiteY11" fmla="*/ -175 h 62869"/>
                <a:gd name="connsiteX12" fmla="*/ 5302 w 46601"/>
                <a:gd name="connsiteY12" fmla="*/ 23351 h 62869"/>
                <a:gd name="connsiteX13" fmla="*/ 9208 w 46601"/>
                <a:gd name="connsiteY13" fmla="*/ 34019 h 62869"/>
                <a:gd name="connsiteX14" fmla="*/ 18733 w 46601"/>
                <a:gd name="connsiteY14" fmla="*/ 38210 h 62869"/>
                <a:gd name="connsiteX15" fmla="*/ 28258 w 46601"/>
                <a:gd name="connsiteY15" fmla="*/ 34115 h 62869"/>
                <a:gd name="connsiteX16" fmla="*/ 32449 w 46601"/>
                <a:gd name="connsiteY16" fmla="*/ 23447 h 62869"/>
                <a:gd name="connsiteX17" fmla="*/ 28258 w 46601"/>
                <a:gd name="connsiteY17" fmla="*/ 12493 h 62869"/>
                <a:gd name="connsiteX18" fmla="*/ 18733 w 46601"/>
                <a:gd name="connsiteY18" fmla="*/ 8207 h 62869"/>
                <a:gd name="connsiteX19" fmla="*/ 9208 w 46601"/>
                <a:gd name="connsiteY19" fmla="*/ 12493 h 62869"/>
                <a:gd name="connsiteX20" fmla="*/ 5302 w 46601"/>
                <a:gd name="connsiteY20" fmla="*/ 23351 h 62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2869">
                  <a:moveTo>
                    <a:pt x="20259" y="-175"/>
                  </a:moveTo>
                  <a:cubicBezTo>
                    <a:pt x="26161" y="-299"/>
                    <a:pt x="31784" y="1968"/>
                    <a:pt x="35974" y="6111"/>
                  </a:cubicBezTo>
                  <a:cubicBezTo>
                    <a:pt x="40448" y="10588"/>
                    <a:pt x="42829" y="16741"/>
                    <a:pt x="42546" y="23066"/>
                  </a:cubicBezTo>
                  <a:cubicBezTo>
                    <a:pt x="42736" y="29419"/>
                    <a:pt x="40448" y="35591"/>
                    <a:pt x="36067" y="40211"/>
                  </a:cubicBezTo>
                  <a:cubicBezTo>
                    <a:pt x="28640" y="48431"/>
                    <a:pt x="15873" y="49040"/>
                    <a:pt x="7683" y="41582"/>
                  </a:cubicBezTo>
                  <a:cubicBezTo>
                    <a:pt x="6920" y="40868"/>
                    <a:pt x="6157" y="40087"/>
                    <a:pt x="5492" y="39258"/>
                  </a:cubicBezTo>
                  <a:lnTo>
                    <a:pt x="5492" y="62690"/>
                  </a:lnTo>
                  <a:lnTo>
                    <a:pt x="-4033" y="62690"/>
                  </a:lnTo>
                  <a:lnTo>
                    <a:pt x="-4033" y="492"/>
                  </a:lnTo>
                  <a:lnTo>
                    <a:pt x="5492" y="492"/>
                  </a:lnTo>
                  <a:lnTo>
                    <a:pt x="5492" y="8397"/>
                  </a:lnTo>
                  <a:cubicBezTo>
                    <a:pt x="8539" y="3091"/>
                    <a:pt x="14161" y="-185"/>
                    <a:pt x="20259" y="-175"/>
                  </a:cubicBezTo>
                  <a:close/>
                  <a:moveTo>
                    <a:pt x="5302" y="23351"/>
                  </a:moveTo>
                  <a:cubicBezTo>
                    <a:pt x="5111" y="27285"/>
                    <a:pt x="6539" y="31114"/>
                    <a:pt x="9208" y="34019"/>
                  </a:cubicBezTo>
                  <a:cubicBezTo>
                    <a:pt x="11683" y="36687"/>
                    <a:pt x="15115" y="38210"/>
                    <a:pt x="18733" y="38210"/>
                  </a:cubicBezTo>
                  <a:cubicBezTo>
                    <a:pt x="22352" y="38106"/>
                    <a:pt x="25686" y="36639"/>
                    <a:pt x="28258" y="34115"/>
                  </a:cubicBezTo>
                  <a:cubicBezTo>
                    <a:pt x="31021" y="31276"/>
                    <a:pt x="32542" y="27428"/>
                    <a:pt x="32449" y="23447"/>
                  </a:cubicBezTo>
                  <a:cubicBezTo>
                    <a:pt x="32542" y="19389"/>
                    <a:pt x="31021" y="15446"/>
                    <a:pt x="28258" y="12493"/>
                  </a:cubicBezTo>
                  <a:cubicBezTo>
                    <a:pt x="25779" y="9788"/>
                    <a:pt x="22352" y="8235"/>
                    <a:pt x="18733" y="8207"/>
                  </a:cubicBezTo>
                  <a:cubicBezTo>
                    <a:pt x="15115" y="8207"/>
                    <a:pt x="11590" y="9769"/>
                    <a:pt x="9208" y="12493"/>
                  </a:cubicBezTo>
                  <a:cubicBezTo>
                    <a:pt x="6636" y="15503"/>
                    <a:pt x="5208" y="19370"/>
                    <a:pt x="5302" y="23351"/>
                  </a:cubicBezTo>
                  <a:close/>
                </a:path>
              </a:pathLst>
            </a:custGeom>
            <a:solidFill>
              <a:srgbClr val="6D6E71"/>
            </a:solidFill>
            <a:ln w="9525" cap="flat">
              <a:noFill/>
              <a:prstDash val="solid"/>
              <a:miter/>
            </a:ln>
          </p:spPr>
          <p:txBody>
            <a:bodyPr rtlCol="0" anchor="ctr"/>
            <a:lstStyle/>
            <a:p>
              <a:endParaRPr lang="en-US"/>
            </a:p>
          </p:txBody>
        </p:sp>
        <p:sp>
          <p:nvSpPr>
            <p:cNvPr id="393" name="Freeform: Shape 392">
              <a:extLst>
                <a:ext uri="{FF2B5EF4-FFF2-40B4-BE49-F238E27FC236}">
                  <a16:creationId xmlns:a16="http://schemas.microsoft.com/office/drawing/2014/main" id="{08EB6329-4A21-4354-A3F9-792A6CAD2797}"/>
                </a:ext>
              </a:extLst>
            </p:cNvPr>
            <p:cNvSpPr/>
            <p:nvPr/>
          </p:nvSpPr>
          <p:spPr>
            <a:xfrm>
              <a:off x="14990320" y="5166799"/>
              <a:ext cx="40654" cy="47375"/>
            </a:xfrm>
            <a:custGeom>
              <a:avLst/>
              <a:gdLst>
                <a:gd name="connsiteX0" fmla="*/ 36383 w 40654"/>
                <a:gd name="connsiteY0" fmla="*/ 46517 h 47375"/>
                <a:gd name="connsiteX1" fmla="*/ 27621 w 40654"/>
                <a:gd name="connsiteY1" fmla="*/ 46517 h 47375"/>
                <a:gd name="connsiteX2" fmla="*/ 27621 w 40654"/>
                <a:gd name="connsiteY2" fmla="*/ 40421 h 47375"/>
                <a:gd name="connsiteX3" fmla="*/ 12473 w 40654"/>
                <a:gd name="connsiteY3" fmla="*/ 47184 h 47375"/>
                <a:gd name="connsiteX4" fmla="*/ 665 w 40654"/>
                <a:gd name="connsiteY4" fmla="*/ 43183 h 47375"/>
                <a:gd name="connsiteX5" fmla="*/ -4005 w 40654"/>
                <a:gd name="connsiteY5" fmla="*/ 32420 h 47375"/>
                <a:gd name="connsiteX6" fmla="*/ 948 w 40654"/>
                <a:gd name="connsiteY6" fmla="*/ 22323 h 47375"/>
                <a:gd name="connsiteX7" fmla="*/ 14473 w 40654"/>
                <a:gd name="connsiteY7" fmla="*/ 18989 h 47375"/>
                <a:gd name="connsiteX8" fmla="*/ 26858 w 40654"/>
                <a:gd name="connsiteY8" fmla="*/ 18989 h 47375"/>
                <a:gd name="connsiteX9" fmla="*/ 26858 w 40654"/>
                <a:gd name="connsiteY9" fmla="*/ 17275 h 47375"/>
                <a:gd name="connsiteX10" fmla="*/ 16761 w 40654"/>
                <a:gd name="connsiteY10" fmla="*/ 7750 h 47375"/>
                <a:gd name="connsiteX11" fmla="*/ 3520 w 40654"/>
                <a:gd name="connsiteY11" fmla="*/ 12417 h 47375"/>
                <a:gd name="connsiteX12" fmla="*/ -763 w 40654"/>
                <a:gd name="connsiteY12" fmla="*/ 6416 h 47375"/>
                <a:gd name="connsiteX13" fmla="*/ 18287 w 40654"/>
                <a:gd name="connsiteY13" fmla="*/ -156 h 47375"/>
                <a:gd name="connsiteX14" fmla="*/ 31430 w 40654"/>
                <a:gd name="connsiteY14" fmla="*/ 3845 h 47375"/>
                <a:gd name="connsiteX15" fmla="*/ 36574 w 40654"/>
                <a:gd name="connsiteY15" fmla="*/ 16703 h 47375"/>
                <a:gd name="connsiteX16" fmla="*/ 26858 w 40654"/>
                <a:gd name="connsiteY16" fmla="*/ 29467 h 47375"/>
                <a:gd name="connsiteX17" fmla="*/ 26858 w 40654"/>
                <a:gd name="connsiteY17" fmla="*/ 25657 h 47375"/>
                <a:gd name="connsiteX18" fmla="*/ 16096 w 40654"/>
                <a:gd name="connsiteY18" fmla="*/ 25657 h 47375"/>
                <a:gd name="connsiteX19" fmla="*/ 5711 w 40654"/>
                <a:gd name="connsiteY19" fmla="*/ 32134 h 47375"/>
                <a:gd name="connsiteX20" fmla="*/ 8283 w 40654"/>
                <a:gd name="connsiteY20" fmla="*/ 37278 h 47375"/>
                <a:gd name="connsiteX21" fmla="*/ 15426 w 40654"/>
                <a:gd name="connsiteY21" fmla="*/ 38992 h 47375"/>
                <a:gd name="connsiteX22" fmla="*/ 23431 w 40654"/>
                <a:gd name="connsiteY22" fmla="*/ 36420 h 47375"/>
                <a:gd name="connsiteX23" fmla="*/ 26761 w 40654"/>
                <a:gd name="connsiteY23" fmla="*/ 29467 h 47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4" h="47375">
                  <a:moveTo>
                    <a:pt x="36383" y="46517"/>
                  </a:moveTo>
                  <a:lnTo>
                    <a:pt x="27621" y="46517"/>
                  </a:lnTo>
                  <a:lnTo>
                    <a:pt x="27621" y="40421"/>
                  </a:lnTo>
                  <a:cubicBezTo>
                    <a:pt x="23905" y="44869"/>
                    <a:pt x="18287" y="47364"/>
                    <a:pt x="12473" y="47184"/>
                  </a:cubicBezTo>
                  <a:cubicBezTo>
                    <a:pt x="8190" y="47345"/>
                    <a:pt x="3999" y="45917"/>
                    <a:pt x="665" y="43183"/>
                  </a:cubicBezTo>
                  <a:cubicBezTo>
                    <a:pt x="-2479" y="40487"/>
                    <a:pt x="-4196" y="36535"/>
                    <a:pt x="-4005" y="32420"/>
                  </a:cubicBezTo>
                  <a:cubicBezTo>
                    <a:pt x="-4289" y="28410"/>
                    <a:pt x="-2386" y="24552"/>
                    <a:pt x="948" y="22323"/>
                  </a:cubicBezTo>
                  <a:cubicBezTo>
                    <a:pt x="5046" y="19875"/>
                    <a:pt x="9710" y="18713"/>
                    <a:pt x="14473" y="18989"/>
                  </a:cubicBezTo>
                  <a:lnTo>
                    <a:pt x="26858" y="18989"/>
                  </a:lnTo>
                  <a:lnTo>
                    <a:pt x="26858" y="17275"/>
                  </a:lnTo>
                  <a:cubicBezTo>
                    <a:pt x="26858" y="11179"/>
                    <a:pt x="23524" y="7750"/>
                    <a:pt x="16761" y="7750"/>
                  </a:cubicBezTo>
                  <a:cubicBezTo>
                    <a:pt x="11999" y="7912"/>
                    <a:pt x="7329" y="9540"/>
                    <a:pt x="3520" y="12417"/>
                  </a:cubicBezTo>
                  <a:lnTo>
                    <a:pt x="-763" y="6416"/>
                  </a:lnTo>
                  <a:cubicBezTo>
                    <a:pt x="4664" y="2064"/>
                    <a:pt x="11334" y="-270"/>
                    <a:pt x="18287" y="-156"/>
                  </a:cubicBezTo>
                  <a:cubicBezTo>
                    <a:pt x="22952" y="-384"/>
                    <a:pt x="27621" y="1025"/>
                    <a:pt x="31430" y="3845"/>
                  </a:cubicBezTo>
                  <a:cubicBezTo>
                    <a:pt x="35048" y="7083"/>
                    <a:pt x="36955" y="11846"/>
                    <a:pt x="36574" y="16703"/>
                  </a:cubicBezTo>
                  <a:close/>
                  <a:moveTo>
                    <a:pt x="26858" y="29467"/>
                  </a:moveTo>
                  <a:lnTo>
                    <a:pt x="26858" y="25657"/>
                  </a:lnTo>
                  <a:lnTo>
                    <a:pt x="16096" y="25657"/>
                  </a:lnTo>
                  <a:cubicBezTo>
                    <a:pt x="9143" y="25657"/>
                    <a:pt x="5711" y="27847"/>
                    <a:pt x="5711" y="32134"/>
                  </a:cubicBezTo>
                  <a:cubicBezTo>
                    <a:pt x="5618" y="34182"/>
                    <a:pt x="6571" y="36134"/>
                    <a:pt x="8283" y="37278"/>
                  </a:cubicBezTo>
                  <a:cubicBezTo>
                    <a:pt x="10473" y="38535"/>
                    <a:pt x="12952" y="39135"/>
                    <a:pt x="15426" y="38992"/>
                  </a:cubicBezTo>
                  <a:cubicBezTo>
                    <a:pt x="18287" y="39049"/>
                    <a:pt x="21142" y="38144"/>
                    <a:pt x="23431" y="36420"/>
                  </a:cubicBezTo>
                  <a:cubicBezTo>
                    <a:pt x="25621" y="34801"/>
                    <a:pt x="26858" y="32191"/>
                    <a:pt x="26761" y="29467"/>
                  </a:cubicBezTo>
                  <a:close/>
                </a:path>
              </a:pathLst>
            </a:custGeom>
            <a:solidFill>
              <a:srgbClr val="6D6E71"/>
            </a:solidFill>
            <a:ln w="9525" cap="flat">
              <a:noFill/>
              <a:prstDash val="solid"/>
              <a:miter/>
            </a:ln>
          </p:spPr>
          <p:txBody>
            <a:bodyPr rtlCol="0" anchor="ctr"/>
            <a:lstStyle/>
            <a:p>
              <a:endParaRPr lang="en-US"/>
            </a:p>
          </p:txBody>
        </p:sp>
        <p:sp>
          <p:nvSpPr>
            <p:cNvPr id="394" name="Freeform: Shape 393">
              <a:extLst>
                <a:ext uri="{FF2B5EF4-FFF2-40B4-BE49-F238E27FC236}">
                  <a16:creationId xmlns:a16="http://schemas.microsoft.com/office/drawing/2014/main" id="{B19C5B0F-8E91-4740-993F-78343684A955}"/>
                </a:ext>
              </a:extLst>
            </p:cNvPr>
            <p:cNvSpPr/>
            <p:nvPr/>
          </p:nvSpPr>
          <p:spPr>
            <a:xfrm>
              <a:off x="15044168" y="5167585"/>
              <a:ext cx="24286" cy="45910"/>
            </a:xfrm>
            <a:custGeom>
              <a:avLst/>
              <a:gdLst>
                <a:gd name="connsiteX0" fmla="*/ 19873 w 24286"/>
                <a:gd name="connsiteY0" fmla="*/ 9060 h 45910"/>
                <a:gd name="connsiteX1" fmla="*/ 9111 w 24286"/>
                <a:gd name="connsiteY1" fmla="*/ 13727 h 45910"/>
                <a:gd name="connsiteX2" fmla="*/ 5492 w 24286"/>
                <a:gd name="connsiteY2" fmla="*/ 26109 h 45910"/>
                <a:gd name="connsiteX3" fmla="*/ 5492 w 24286"/>
                <a:gd name="connsiteY3" fmla="*/ 45731 h 45910"/>
                <a:gd name="connsiteX4" fmla="*/ -4033 w 24286"/>
                <a:gd name="connsiteY4" fmla="*/ 45731 h 45910"/>
                <a:gd name="connsiteX5" fmla="*/ -4033 w 24286"/>
                <a:gd name="connsiteY5" fmla="*/ 106 h 45910"/>
                <a:gd name="connsiteX6" fmla="*/ 5492 w 24286"/>
                <a:gd name="connsiteY6" fmla="*/ 106 h 45910"/>
                <a:gd name="connsiteX7" fmla="*/ 5492 w 24286"/>
                <a:gd name="connsiteY7" fmla="*/ 9631 h 45910"/>
                <a:gd name="connsiteX8" fmla="*/ 11776 w 24286"/>
                <a:gd name="connsiteY8" fmla="*/ 2582 h 45910"/>
                <a:gd name="connsiteX9" fmla="*/ 20254 w 24286"/>
                <a:gd name="connsiteY9" fmla="*/ -180 h 45910"/>
                <a:gd name="connsiteX10" fmla="*/ 20254 w 24286"/>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5910">
                  <a:moveTo>
                    <a:pt x="19873" y="9060"/>
                  </a:moveTo>
                  <a:cubicBezTo>
                    <a:pt x="15775" y="8812"/>
                    <a:pt x="11776" y="10546"/>
                    <a:pt x="9111" y="13727"/>
                  </a:cubicBezTo>
                  <a:cubicBezTo>
                    <a:pt x="6539" y="17327"/>
                    <a:pt x="5302" y="21690"/>
                    <a:pt x="5492" y="26109"/>
                  </a:cubicBezTo>
                  <a:lnTo>
                    <a:pt x="5492" y="45731"/>
                  </a:lnTo>
                  <a:lnTo>
                    <a:pt x="-4033" y="45731"/>
                  </a:lnTo>
                  <a:lnTo>
                    <a:pt x="-4033" y="106"/>
                  </a:lnTo>
                  <a:lnTo>
                    <a:pt x="5492" y="106"/>
                  </a:lnTo>
                  <a:lnTo>
                    <a:pt x="5492" y="9631"/>
                  </a:lnTo>
                  <a:cubicBezTo>
                    <a:pt x="6920" y="6792"/>
                    <a:pt x="9111" y="4363"/>
                    <a:pt x="11776" y="2582"/>
                  </a:cubicBezTo>
                  <a:cubicBezTo>
                    <a:pt x="14254" y="820"/>
                    <a:pt x="17208" y="-142"/>
                    <a:pt x="20254" y="-180"/>
                  </a:cubicBezTo>
                  <a:lnTo>
                    <a:pt x="20254" y="9345"/>
                  </a:lnTo>
                  <a:close/>
                </a:path>
              </a:pathLst>
            </a:custGeom>
            <a:solidFill>
              <a:srgbClr val="6D6E71"/>
            </a:solidFill>
            <a:ln w="9525" cap="flat">
              <a:noFill/>
              <a:prstDash val="solid"/>
              <a:miter/>
            </a:ln>
          </p:spPr>
          <p:txBody>
            <a:bodyPr rtlCol="0" anchor="ctr"/>
            <a:lstStyle/>
            <a:p>
              <a:endParaRPr lang="en-US"/>
            </a:p>
          </p:txBody>
        </p:sp>
        <p:sp>
          <p:nvSpPr>
            <p:cNvPr id="395" name="Freeform: Shape 394">
              <a:extLst>
                <a:ext uri="{FF2B5EF4-FFF2-40B4-BE49-F238E27FC236}">
                  <a16:creationId xmlns:a16="http://schemas.microsoft.com/office/drawing/2014/main" id="{21D3396C-96F8-4E7E-9D58-315D3A815A90}"/>
                </a:ext>
              </a:extLst>
            </p:cNvPr>
            <p:cNvSpPr/>
            <p:nvPr/>
          </p:nvSpPr>
          <p:spPr>
            <a:xfrm>
              <a:off x="15075882" y="5154060"/>
              <a:ext cx="31718" cy="60581"/>
            </a:xfrm>
            <a:custGeom>
              <a:avLst/>
              <a:gdLst>
                <a:gd name="connsiteX0" fmla="*/ 11306 w 31718"/>
                <a:gd name="connsiteY0" fmla="*/ 21347 h 60581"/>
                <a:gd name="connsiteX1" fmla="*/ 11306 w 31718"/>
                <a:gd name="connsiteY1" fmla="*/ 44968 h 60581"/>
                <a:gd name="connsiteX2" fmla="*/ 13017 w 31718"/>
                <a:gd name="connsiteY2" fmla="*/ 50112 h 60581"/>
                <a:gd name="connsiteX3" fmla="*/ 17877 w 31718"/>
                <a:gd name="connsiteY3" fmla="*/ 52112 h 60581"/>
                <a:gd name="connsiteX4" fmla="*/ 23784 w 31718"/>
                <a:gd name="connsiteY4" fmla="*/ 49064 h 60581"/>
                <a:gd name="connsiteX5" fmla="*/ 27686 w 31718"/>
                <a:gd name="connsiteY5" fmla="*/ 55827 h 60581"/>
                <a:gd name="connsiteX6" fmla="*/ 16543 w 31718"/>
                <a:gd name="connsiteY6" fmla="*/ 60399 h 60581"/>
                <a:gd name="connsiteX7" fmla="*/ 6064 w 31718"/>
                <a:gd name="connsiteY7" fmla="*/ 56112 h 60581"/>
                <a:gd name="connsiteX8" fmla="*/ 1781 w 31718"/>
                <a:gd name="connsiteY8" fmla="*/ 44682 h 60581"/>
                <a:gd name="connsiteX9" fmla="*/ 1781 w 31718"/>
                <a:gd name="connsiteY9" fmla="*/ 21823 h 60581"/>
                <a:gd name="connsiteX10" fmla="*/ -4033 w 31718"/>
                <a:gd name="connsiteY10" fmla="*/ 21823 h 60581"/>
                <a:gd name="connsiteX11" fmla="*/ -4033 w 31718"/>
                <a:gd name="connsiteY11" fmla="*/ 14108 h 60581"/>
                <a:gd name="connsiteX12" fmla="*/ 1781 w 31718"/>
                <a:gd name="connsiteY12" fmla="*/ 14108 h 60581"/>
                <a:gd name="connsiteX13" fmla="*/ 1781 w 31718"/>
                <a:gd name="connsiteY13" fmla="*/ -180 h 60581"/>
                <a:gd name="connsiteX14" fmla="*/ 11306 w 31718"/>
                <a:gd name="connsiteY14" fmla="*/ -180 h 60581"/>
                <a:gd name="connsiteX15" fmla="*/ 11306 w 31718"/>
                <a:gd name="connsiteY15" fmla="*/ 14108 h 60581"/>
                <a:gd name="connsiteX16" fmla="*/ 23305 w 31718"/>
                <a:gd name="connsiteY16" fmla="*/ 14108 h 60581"/>
                <a:gd name="connsiteX17" fmla="*/ 23305 w 31718"/>
                <a:gd name="connsiteY17" fmla="*/ 21823 h 60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1">
                  <a:moveTo>
                    <a:pt x="11306" y="21347"/>
                  </a:moveTo>
                  <a:lnTo>
                    <a:pt x="11306" y="44968"/>
                  </a:lnTo>
                  <a:cubicBezTo>
                    <a:pt x="11208" y="46835"/>
                    <a:pt x="11780" y="48683"/>
                    <a:pt x="13017" y="50112"/>
                  </a:cubicBezTo>
                  <a:cubicBezTo>
                    <a:pt x="14259" y="51474"/>
                    <a:pt x="16068" y="52217"/>
                    <a:pt x="17877" y="52112"/>
                  </a:cubicBezTo>
                  <a:cubicBezTo>
                    <a:pt x="20161" y="51950"/>
                    <a:pt x="22352" y="50855"/>
                    <a:pt x="23784" y="49064"/>
                  </a:cubicBezTo>
                  <a:lnTo>
                    <a:pt x="27686" y="55827"/>
                  </a:lnTo>
                  <a:cubicBezTo>
                    <a:pt x="24733" y="58732"/>
                    <a:pt x="20733" y="60370"/>
                    <a:pt x="16543" y="60399"/>
                  </a:cubicBezTo>
                  <a:cubicBezTo>
                    <a:pt x="12636" y="60475"/>
                    <a:pt x="8827" y="58923"/>
                    <a:pt x="6064" y="56112"/>
                  </a:cubicBezTo>
                  <a:cubicBezTo>
                    <a:pt x="3111" y="53055"/>
                    <a:pt x="1590" y="48921"/>
                    <a:pt x="1781" y="44682"/>
                  </a:cubicBezTo>
                  <a:lnTo>
                    <a:pt x="1781" y="21823"/>
                  </a:lnTo>
                  <a:lnTo>
                    <a:pt x="-4033" y="21823"/>
                  </a:lnTo>
                  <a:lnTo>
                    <a:pt x="-4033" y="14108"/>
                  </a:lnTo>
                  <a:lnTo>
                    <a:pt x="1781" y="14108"/>
                  </a:lnTo>
                  <a:lnTo>
                    <a:pt x="1781" y="-180"/>
                  </a:lnTo>
                  <a:lnTo>
                    <a:pt x="11306" y="-180"/>
                  </a:lnTo>
                  <a:lnTo>
                    <a:pt x="11306" y="14108"/>
                  </a:lnTo>
                  <a:lnTo>
                    <a:pt x="23305" y="14108"/>
                  </a:lnTo>
                  <a:lnTo>
                    <a:pt x="23305" y="21823"/>
                  </a:lnTo>
                  <a:close/>
                </a:path>
              </a:pathLst>
            </a:custGeom>
            <a:solidFill>
              <a:srgbClr val="6D6E71"/>
            </a:solidFill>
            <a:ln w="9525" cap="flat">
              <a:noFill/>
              <a:prstDash val="solid"/>
              <a:miter/>
            </a:ln>
          </p:spPr>
          <p:txBody>
            <a:bodyPr rtlCol="0" anchor="ctr"/>
            <a:lstStyle/>
            <a:p>
              <a:endParaRPr lang="en-US"/>
            </a:p>
          </p:txBody>
        </p:sp>
        <p:sp>
          <p:nvSpPr>
            <p:cNvPr id="396" name="Freeform: Shape 395">
              <a:extLst>
                <a:ext uri="{FF2B5EF4-FFF2-40B4-BE49-F238E27FC236}">
                  <a16:creationId xmlns:a16="http://schemas.microsoft.com/office/drawing/2014/main" id="{A0FA58B7-A446-4252-8E6A-F8FA32D2CF28}"/>
                </a:ext>
              </a:extLst>
            </p:cNvPr>
            <p:cNvSpPr/>
            <p:nvPr/>
          </p:nvSpPr>
          <p:spPr>
            <a:xfrm>
              <a:off x="15114070" y="5148440"/>
              <a:ext cx="12199" cy="65056"/>
            </a:xfrm>
            <a:custGeom>
              <a:avLst/>
              <a:gdLst>
                <a:gd name="connsiteX0" fmla="*/ -2214 w 12199"/>
                <a:gd name="connsiteY0" fmla="*/ 10107 h 65056"/>
                <a:gd name="connsiteX1" fmla="*/ -4023 w 12199"/>
                <a:gd name="connsiteY1" fmla="*/ 5821 h 65056"/>
                <a:gd name="connsiteX2" fmla="*/ 1976 w 12199"/>
                <a:gd name="connsiteY2" fmla="*/ -180 h 65056"/>
                <a:gd name="connsiteX3" fmla="*/ 2074 w 12199"/>
                <a:gd name="connsiteY3" fmla="*/ -180 h 65056"/>
                <a:gd name="connsiteX4" fmla="*/ 6357 w 12199"/>
                <a:gd name="connsiteY4" fmla="*/ 1535 h 65056"/>
                <a:gd name="connsiteX5" fmla="*/ 8167 w 12199"/>
                <a:gd name="connsiteY5" fmla="*/ 5821 h 65056"/>
                <a:gd name="connsiteX6" fmla="*/ 6357 w 12199"/>
                <a:gd name="connsiteY6" fmla="*/ 10107 h 65056"/>
                <a:gd name="connsiteX7" fmla="*/ 2074 w 12199"/>
                <a:gd name="connsiteY7" fmla="*/ 11917 h 65056"/>
                <a:gd name="connsiteX8" fmla="*/ -2214 w 12199"/>
                <a:gd name="connsiteY8" fmla="*/ 10107 h 65056"/>
                <a:gd name="connsiteX9" fmla="*/ 6739 w 12199"/>
                <a:gd name="connsiteY9" fmla="*/ 64876 h 65056"/>
                <a:gd name="connsiteX10" fmla="*/ -2786 w 12199"/>
                <a:gd name="connsiteY10" fmla="*/ 64876 h 65056"/>
                <a:gd name="connsiteX11" fmla="*/ -2786 w 12199"/>
                <a:gd name="connsiteY11" fmla="*/ 19251 h 65056"/>
                <a:gd name="connsiteX12" fmla="*/ 6739 w 12199"/>
                <a:gd name="connsiteY12" fmla="*/ 19251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99" h="65056">
                  <a:moveTo>
                    <a:pt x="-2214" y="10107"/>
                  </a:moveTo>
                  <a:cubicBezTo>
                    <a:pt x="-3451" y="9012"/>
                    <a:pt x="-4121" y="7450"/>
                    <a:pt x="-4023" y="5821"/>
                  </a:cubicBezTo>
                  <a:cubicBezTo>
                    <a:pt x="-4023" y="2507"/>
                    <a:pt x="-1358" y="-180"/>
                    <a:pt x="1976" y="-180"/>
                  </a:cubicBezTo>
                  <a:cubicBezTo>
                    <a:pt x="1976" y="-180"/>
                    <a:pt x="2074" y="-180"/>
                    <a:pt x="2074" y="-180"/>
                  </a:cubicBezTo>
                  <a:cubicBezTo>
                    <a:pt x="3692" y="-189"/>
                    <a:pt x="5213" y="420"/>
                    <a:pt x="6357" y="1535"/>
                  </a:cubicBezTo>
                  <a:cubicBezTo>
                    <a:pt x="7501" y="2677"/>
                    <a:pt x="8167" y="4211"/>
                    <a:pt x="8167" y="5821"/>
                  </a:cubicBezTo>
                  <a:cubicBezTo>
                    <a:pt x="8167" y="7440"/>
                    <a:pt x="7501" y="8983"/>
                    <a:pt x="6357" y="10107"/>
                  </a:cubicBezTo>
                  <a:cubicBezTo>
                    <a:pt x="5213" y="11279"/>
                    <a:pt x="3692" y="11936"/>
                    <a:pt x="2074" y="11917"/>
                  </a:cubicBezTo>
                  <a:cubicBezTo>
                    <a:pt x="451" y="11974"/>
                    <a:pt x="-1168" y="11307"/>
                    <a:pt x="-2214" y="10107"/>
                  </a:cubicBezTo>
                  <a:close/>
                  <a:moveTo>
                    <a:pt x="6739" y="64876"/>
                  </a:moveTo>
                  <a:lnTo>
                    <a:pt x="-2786" y="64876"/>
                  </a:lnTo>
                  <a:lnTo>
                    <a:pt x="-2786" y="19251"/>
                  </a:lnTo>
                  <a:lnTo>
                    <a:pt x="6739" y="19251"/>
                  </a:lnTo>
                  <a:close/>
                </a:path>
              </a:pathLst>
            </a:custGeom>
            <a:solidFill>
              <a:srgbClr val="6D6E71"/>
            </a:solidFill>
            <a:ln w="9525" cap="flat">
              <a:noFill/>
              <a:prstDash val="solid"/>
              <a:miter/>
            </a:ln>
          </p:spPr>
          <p:txBody>
            <a:bodyPr rtlCol="0" anchor="ctr"/>
            <a:lstStyle/>
            <a:p>
              <a:endParaRPr lang="en-US"/>
            </a:p>
          </p:txBody>
        </p:sp>
        <p:sp>
          <p:nvSpPr>
            <p:cNvPr id="397" name="Freeform: Shape 396">
              <a:extLst>
                <a:ext uri="{FF2B5EF4-FFF2-40B4-BE49-F238E27FC236}">
                  <a16:creationId xmlns:a16="http://schemas.microsoft.com/office/drawing/2014/main" id="{CB89F2B4-42E4-4913-9163-5F7A486AE5C5}"/>
                </a:ext>
              </a:extLst>
            </p:cNvPr>
            <p:cNvSpPr/>
            <p:nvPr/>
          </p:nvSpPr>
          <p:spPr>
            <a:xfrm>
              <a:off x="15135680" y="5167196"/>
              <a:ext cx="42503" cy="46969"/>
            </a:xfrm>
            <a:custGeom>
              <a:avLst/>
              <a:gdLst>
                <a:gd name="connsiteX0" fmla="*/ 19230 w 42503"/>
                <a:gd name="connsiteY0" fmla="*/ 46787 h 46969"/>
                <a:gd name="connsiteX1" fmla="*/ 2845 w 42503"/>
                <a:gd name="connsiteY1" fmla="*/ 40310 h 46969"/>
                <a:gd name="connsiteX2" fmla="*/ -4011 w 42503"/>
                <a:gd name="connsiteY2" fmla="*/ 23356 h 46969"/>
                <a:gd name="connsiteX3" fmla="*/ 3226 w 42503"/>
                <a:gd name="connsiteY3" fmla="*/ 6306 h 46969"/>
                <a:gd name="connsiteX4" fmla="*/ 20657 w 42503"/>
                <a:gd name="connsiteY4" fmla="*/ -171 h 46969"/>
                <a:gd name="connsiteX5" fmla="*/ 37991 w 42503"/>
                <a:gd name="connsiteY5" fmla="*/ 6877 h 46969"/>
                <a:gd name="connsiteX6" fmla="*/ 32373 w 42503"/>
                <a:gd name="connsiteY6" fmla="*/ 13831 h 46969"/>
                <a:gd name="connsiteX7" fmla="*/ 20467 w 42503"/>
                <a:gd name="connsiteY7" fmla="*/ 8687 h 46969"/>
                <a:gd name="connsiteX8" fmla="*/ 10086 w 42503"/>
                <a:gd name="connsiteY8" fmla="*/ 12688 h 46969"/>
                <a:gd name="connsiteX9" fmla="*/ 5607 w 42503"/>
                <a:gd name="connsiteY9" fmla="*/ 22975 h 46969"/>
                <a:gd name="connsiteX10" fmla="*/ 9988 w 42503"/>
                <a:gd name="connsiteY10" fmla="*/ 33643 h 46969"/>
                <a:gd name="connsiteX11" fmla="*/ 20755 w 42503"/>
                <a:gd name="connsiteY11" fmla="*/ 38024 h 46969"/>
                <a:gd name="connsiteX12" fmla="*/ 32852 w 42503"/>
                <a:gd name="connsiteY12" fmla="*/ 32214 h 46969"/>
                <a:gd name="connsiteX13" fmla="*/ 38470 w 42503"/>
                <a:gd name="connsiteY13" fmla="*/ 38405 h 46969"/>
                <a:gd name="connsiteX14" fmla="*/ 19230 w 42503"/>
                <a:gd name="connsiteY14" fmla="*/ 46787 h 46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503" h="46969">
                  <a:moveTo>
                    <a:pt x="19230" y="46787"/>
                  </a:moveTo>
                  <a:cubicBezTo>
                    <a:pt x="13132" y="46863"/>
                    <a:pt x="7226" y="44539"/>
                    <a:pt x="2845" y="40310"/>
                  </a:cubicBezTo>
                  <a:cubicBezTo>
                    <a:pt x="-1727" y="35900"/>
                    <a:pt x="-4299" y="29728"/>
                    <a:pt x="-4011" y="23356"/>
                  </a:cubicBezTo>
                  <a:cubicBezTo>
                    <a:pt x="-4202" y="16879"/>
                    <a:pt x="-1630" y="10640"/>
                    <a:pt x="3226" y="6306"/>
                  </a:cubicBezTo>
                  <a:cubicBezTo>
                    <a:pt x="7988" y="2000"/>
                    <a:pt x="14276" y="-314"/>
                    <a:pt x="20657" y="-171"/>
                  </a:cubicBezTo>
                  <a:cubicBezTo>
                    <a:pt x="27136" y="-352"/>
                    <a:pt x="33419" y="2200"/>
                    <a:pt x="37991" y="6877"/>
                  </a:cubicBezTo>
                  <a:lnTo>
                    <a:pt x="32373" y="13831"/>
                  </a:lnTo>
                  <a:cubicBezTo>
                    <a:pt x="29136" y="10706"/>
                    <a:pt x="24945" y="8868"/>
                    <a:pt x="20467" y="8687"/>
                  </a:cubicBezTo>
                  <a:cubicBezTo>
                    <a:pt x="16658" y="8611"/>
                    <a:pt x="12849" y="10049"/>
                    <a:pt x="10086" y="12688"/>
                  </a:cubicBezTo>
                  <a:cubicBezTo>
                    <a:pt x="7133" y="15288"/>
                    <a:pt x="5514" y="19051"/>
                    <a:pt x="5607" y="22975"/>
                  </a:cubicBezTo>
                  <a:cubicBezTo>
                    <a:pt x="5607" y="26975"/>
                    <a:pt x="7133" y="30823"/>
                    <a:pt x="9988" y="33643"/>
                  </a:cubicBezTo>
                  <a:cubicBezTo>
                    <a:pt x="12849" y="36538"/>
                    <a:pt x="16751" y="38129"/>
                    <a:pt x="20755" y="38024"/>
                  </a:cubicBezTo>
                  <a:cubicBezTo>
                    <a:pt x="25420" y="37853"/>
                    <a:pt x="29801" y="35748"/>
                    <a:pt x="32852" y="32214"/>
                  </a:cubicBezTo>
                  <a:lnTo>
                    <a:pt x="38470" y="38405"/>
                  </a:lnTo>
                  <a:cubicBezTo>
                    <a:pt x="33517" y="43730"/>
                    <a:pt x="26564" y="46759"/>
                    <a:pt x="19230" y="46787"/>
                  </a:cubicBezTo>
                  <a:close/>
                </a:path>
              </a:pathLst>
            </a:custGeom>
            <a:solidFill>
              <a:srgbClr val="6D6E71"/>
            </a:solidFill>
            <a:ln w="9525" cap="flat">
              <a:noFill/>
              <a:prstDash val="solid"/>
              <a:miter/>
            </a:ln>
          </p:spPr>
          <p:txBody>
            <a:bodyPr rtlCol="0" anchor="ctr"/>
            <a:lstStyle/>
            <a:p>
              <a:endParaRPr lang="en-US"/>
            </a:p>
          </p:txBody>
        </p:sp>
        <p:sp>
          <p:nvSpPr>
            <p:cNvPr id="398" name="Freeform: Shape 397">
              <a:extLst>
                <a:ext uri="{FF2B5EF4-FFF2-40B4-BE49-F238E27FC236}">
                  <a16:creationId xmlns:a16="http://schemas.microsoft.com/office/drawing/2014/main" id="{DA50B00A-E009-404F-A3EB-501C37A3A5FD}"/>
                </a:ext>
              </a:extLst>
            </p:cNvPr>
            <p:cNvSpPr/>
            <p:nvPr/>
          </p:nvSpPr>
          <p:spPr>
            <a:xfrm>
              <a:off x="15186936" y="5148439"/>
              <a:ext cx="12107" cy="65056"/>
            </a:xfrm>
            <a:custGeom>
              <a:avLst/>
              <a:gdLst>
                <a:gd name="connsiteX0" fmla="*/ -2215 w 12107"/>
                <a:gd name="connsiteY0" fmla="*/ 10108 h 65056"/>
                <a:gd name="connsiteX1" fmla="*/ -4024 w 12107"/>
                <a:gd name="connsiteY1" fmla="*/ 5822 h 65056"/>
                <a:gd name="connsiteX2" fmla="*/ 1975 w 12107"/>
                <a:gd name="connsiteY2" fmla="*/ -179 h 65056"/>
                <a:gd name="connsiteX3" fmla="*/ 2073 w 12107"/>
                <a:gd name="connsiteY3" fmla="*/ -179 h 65056"/>
                <a:gd name="connsiteX4" fmla="*/ 8073 w 12107"/>
                <a:gd name="connsiteY4" fmla="*/ 5632 h 65056"/>
                <a:gd name="connsiteX5" fmla="*/ 8073 w 12107"/>
                <a:gd name="connsiteY5" fmla="*/ 5822 h 65056"/>
                <a:gd name="connsiteX6" fmla="*/ 2166 w 12107"/>
                <a:gd name="connsiteY6" fmla="*/ 11918 h 65056"/>
                <a:gd name="connsiteX7" fmla="*/ 2073 w 12107"/>
                <a:gd name="connsiteY7" fmla="*/ 11918 h 65056"/>
                <a:gd name="connsiteX8" fmla="*/ -2215 w 12107"/>
                <a:gd name="connsiteY8" fmla="*/ 10108 h 65056"/>
                <a:gd name="connsiteX9" fmla="*/ 6738 w 12107"/>
                <a:gd name="connsiteY9" fmla="*/ 64877 h 65056"/>
                <a:gd name="connsiteX10" fmla="*/ -2787 w 12107"/>
                <a:gd name="connsiteY10" fmla="*/ 64877 h 65056"/>
                <a:gd name="connsiteX11" fmla="*/ -2787 w 12107"/>
                <a:gd name="connsiteY11" fmla="*/ 19252 h 65056"/>
                <a:gd name="connsiteX12" fmla="*/ 6738 w 12107"/>
                <a:gd name="connsiteY12" fmla="*/ 19252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07" h="65056">
                  <a:moveTo>
                    <a:pt x="-2215" y="10108"/>
                  </a:moveTo>
                  <a:cubicBezTo>
                    <a:pt x="-3452" y="9013"/>
                    <a:pt x="-4117" y="7451"/>
                    <a:pt x="-4024" y="5822"/>
                  </a:cubicBezTo>
                  <a:cubicBezTo>
                    <a:pt x="-4024" y="2507"/>
                    <a:pt x="-1359" y="-179"/>
                    <a:pt x="1975" y="-179"/>
                  </a:cubicBezTo>
                  <a:cubicBezTo>
                    <a:pt x="1975" y="-179"/>
                    <a:pt x="2073" y="-179"/>
                    <a:pt x="2073" y="-179"/>
                  </a:cubicBezTo>
                  <a:cubicBezTo>
                    <a:pt x="5310" y="-236"/>
                    <a:pt x="7980" y="2364"/>
                    <a:pt x="8073" y="5632"/>
                  </a:cubicBezTo>
                  <a:cubicBezTo>
                    <a:pt x="8073" y="5698"/>
                    <a:pt x="8073" y="5755"/>
                    <a:pt x="8073" y="5822"/>
                  </a:cubicBezTo>
                  <a:cubicBezTo>
                    <a:pt x="8166" y="9137"/>
                    <a:pt x="5501" y="11861"/>
                    <a:pt x="2166" y="11918"/>
                  </a:cubicBezTo>
                  <a:cubicBezTo>
                    <a:pt x="2166" y="11918"/>
                    <a:pt x="2073" y="11918"/>
                    <a:pt x="2073" y="11918"/>
                  </a:cubicBezTo>
                  <a:cubicBezTo>
                    <a:pt x="455" y="11975"/>
                    <a:pt x="-1169" y="11308"/>
                    <a:pt x="-2215" y="10108"/>
                  </a:cubicBezTo>
                  <a:close/>
                  <a:moveTo>
                    <a:pt x="6738" y="64877"/>
                  </a:moveTo>
                  <a:lnTo>
                    <a:pt x="-2787" y="64877"/>
                  </a:lnTo>
                  <a:lnTo>
                    <a:pt x="-2787" y="19252"/>
                  </a:lnTo>
                  <a:lnTo>
                    <a:pt x="6738" y="19252"/>
                  </a:lnTo>
                  <a:close/>
                </a:path>
              </a:pathLst>
            </a:custGeom>
            <a:solidFill>
              <a:srgbClr val="6D6E71"/>
            </a:solidFill>
            <a:ln w="9525" cap="flat">
              <a:noFill/>
              <a:prstDash val="solid"/>
              <a:miter/>
            </a:ln>
          </p:spPr>
          <p:txBody>
            <a:bodyPr rtlCol="0" anchor="ctr"/>
            <a:lstStyle/>
            <a:p>
              <a:endParaRPr lang="en-US"/>
            </a:p>
          </p:txBody>
        </p:sp>
        <p:sp>
          <p:nvSpPr>
            <p:cNvPr id="399" name="Freeform: Shape 398">
              <a:extLst>
                <a:ext uri="{FF2B5EF4-FFF2-40B4-BE49-F238E27FC236}">
                  <a16:creationId xmlns:a16="http://schemas.microsoft.com/office/drawing/2014/main" id="{3C3528DE-D215-48FA-A2B2-69DCB2FF7CEB}"/>
                </a:ext>
              </a:extLst>
            </p:cNvPr>
            <p:cNvSpPr/>
            <p:nvPr/>
          </p:nvSpPr>
          <p:spPr>
            <a:xfrm>
              <a:off x="15211711" y="5167200"/>
              <a:ext cx="46505" cy="62869"/>
            </a:xfrm>
            <a:custGeom>
              <a:avLst/>
              <a:gdLst>
                <a:gd name="connsiteX0" fmla="*/ 20254 w 46505"/>
                <a:gd name="connsiteY0" fmla="*/ -175 h 62869"/>
                <a:gd name="connsiteX1" fmla="*/ 35969 w 46505"/>
                <a:gd name="connsiteY1" fmla="*/ 6111 h 62869"/>
                <a:gd name="connsiteX2" fmla="*/ 42448 w 46505"/>
                <a:gd name="connsiteY2" fmla="*/ 23066 h 62869"/>
                <a:gd name="connsiteX3" fmla="*/ 36067 w 46505"/>
                <a:gd name="connsiteY3" fmla="*/ 40211 h 62869"/>
                <a:gd name="connsiteX4" fmla="*/ 7683 w 46505"/>
                <a:gd name="connsiteY4" fmla="*/ 41582 h 62869"/>
                <a:gd name="connsiteX5" fmla="*/ 5492 w 46505"/>
                <a:gd name="connsiteY5" fmla="*/ 39258 h 62869"/>
                <a:gd name="connsiteX6" fmla="*/ 5492 w 46505"/>
                <a:gd name="connsiteY6" fmla="*/ 62690 h 62869"/>
                <a:gd name="connsiteX7" fmla="*/ -4033 w 46505"/>
                <a:gd name="connsiteY7" fmla="*/ 62690 h 62869"/>
                <a:gd name="connsiteX8" fmla="*/ -4033 w 46505"/>
                <a:gd name="connsiteY8" fmla="*/ 492 h 62869"/>
                <a:gd name="connsiteX9" fmla="*/ 5492 w 46505"/>
                <a:gd name="connsiteY9" fmla="*/ 492 h 62869"/>
                <a:gd name="connsiteX10" fmla="*/ 5492 w 46505"/>
                <a:gd name="connsiteY10" fmla="*/ 8397 h 62869"/>
                <a:gd name="connsiteX11" fmla="*/ 20254 w 46505"/>
                <a:gd name="connsiteY11" fmla="*/ -175 h 62869"/>
                <a:gd name="connsiteX12" fmla="*/ 5302 w 46505"/>
                <a:gd name="connsiteY12" fmla="*/ 23351 h 62869"/>
                <a:gd name="connsiteX13" fmla="*/ 9208 w 46505"/>
                <a:gd name="connsiteY13" fmla="*/ 34019 h 62869"/>
                <a:gd name="connsiteX14" fmla="*/ 18733 w 46505"/>
                <a:gd name="connsiteY14" fmla="*/ 38210 h 62869"/>
                <a:gd name="connsiteX15" fmla="*/ 28258 w 46505"/>
                <a:gd name="connsiteY15" fmla="*/ 34115 h 62869"/>
                <a:gd name="connsiteX16" fmla="*/ 32449 w 46505"/>
                <a:gd name="connsiteY16" fmla="*/ 23447 h 62869"/>
                <a:gd name="connsiteX17" fmla="*/ 28258 w 46505"/>
                <a:gd name="connsiteY17" fmla="*/ 12493 h 62869"/>
                <a:gd name="connsiteX18" fmla="*/ 18733 w 46505"/>
                <a:gd name="connsiteY18" fmla="*/ 8207 h 62869"/>
                <a:gd name="connsiteX19" fmla="*/ 9208 w 46505"/>
                <a:gd name="connsiteY19" fmla="*/ 12493 h 62869"/>
                <a:gd name="connsiteX20" fmla="*/ 5302 w 46505"/>
                <a:gd name="connsiteY20" fmla="*/ 23351 h 62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05" h="62869">
                  <a:moveTo>
                    <a:pt x="20254" y="-175"/>
                  </a:moveTo>
                  <a:cubicBezTo>
                    <a:pt x="26161" y="-299"/>
                    <a:pt x="31779" y="1968"/>
                    <a:pt x="35969" y="6111"/>
                  </a:cubicBezTo>
                  <a:cubicBezTo>
                    <a:pt x="40448" y="10607"/>
                    <a:pt x="42736" y="16760"/>
                    <a:pt x="42448" y="23066"/>
                  </a:cubicBezTo>
                  <a:cubicBezTo>
                    <a:pt x="42736" y="29400"/>
                    <a:pt x="40448" y="35581"/>
                    <a:pt x="36067" y="40211"/>
                  </a:cubicBezTo>
                  <a:cubicBezTo>
                    <a:pt x="28635" y="48431"/>
                    <a:pt x="15873" y="49040"/>
                    <a:pt x="7683" y="41582"/>
                  </a:cubicBezTo>
                  <a:cubicBezTo>
                    <a:pt x="6920" y="40868"/>
                    <a:pt x="6157" y="40087"/>
                    <a:pt x="5492" y="39258"/>
                  </a:cubicBezTo>
                  <a:lnTo>
                    <a:pt x="5492" y="62690"/>
                  </a:lnTo>
                  <a:lnTo>
                    <a:pt x="-4033" y="62690"/>
                  </a:lnTo>
                  <a:lnTo>
                    <a:pt x="-4033" y="492"/>
                  </a:lnTo>
                  <a:lnTo>
                    <a:pt x="5492" y="492"/>
                  </a:lnTo>
                  <a:lnTo>
                    <a:pt x="5492" y="8397"/>
                  </a:lnTo>
                  <a:cubicBezTo>
                    <a:pt x="8539" y="3091"/>
                    <a:pt x="14161" y="-185"/>
                    <a:pt x="20254" y="-175"/>
                  </a:cubicBezTo>
                  <a:close/>
                  <a:moveTo>
                    <a:pt x="5302" y="23351"/>
                  </a:moveTo>
                  <a:cubicBezTo>
                    <a:pt x="5111" y="27285"/>
                    <a:pt x="6539" y="31114"/>
                    <a:pt x="9208" y="34019"/>
                  </a:cubicBezTo>
                  <a:cubicBezTo>
                    <a:pt x="11683" y="36696"/>
                    <a:pt x="15110" y="38220"/>
                    <a:pt x="18733" y="38210"/>
                  </a:cubicBezTo>
                  <a:cubicBezTo>
                    <a:pt x="22352" y="38106"/>
                    <a:pt x="25686" y="36639"/>
                    <a:pt x="28258" y="34115"/>
                  </a:cubicBezTo>
                  <a:cubicBezTo>
                    <a:pt x="31016" y="31276"/>
                    <a:pt x="32542" y="27428"/>
                    <a:pt x="32449" y="23447"/>
                  </a:cubicBezTo>
                  <a:cubicBezTo>
                    <a:pt x="32542" y="19389"/>
                    <a:pt x="31016" y="15446"/>
                    <a:pt x="28258" y="12493"/>
                  </a:cubicBezTo>
                  <a:cubicBezTo>
                    <a:pt x="25779" y="9788"/>
                    <a:pt x="22352" y="8235"/>
                    <a:pt x="18733" y="8207"/>
                  </a:cubicBezTo>
                  <a:cubicBezTo>
                    <a:pt x="15110" y="8207"/>
                    <a:pt x="11590" y="9769"/>
                    <a:pt x="9208" y="12493"/>
                  </a:cubicBezTo>
                  <a:cubicBezTo>
                    <a:pt x="6636" y="15503"/>
                    <a:pt x="5204" y="19370"/>
                    <a:pt x="5302" y="23351"/>
                  </a:cubicBezTo>
                  <a:close/>
                </a:path>
              </a:pathLst>
            </a:custGeom>
            <a:solidFill>
              <a:srgbClr val="6D6E71"/>
            </a:solidFill>
            <a:ln w="9525" cap="flat">
              <a:noFill/>
              <a:prstDash val="solid"/>
              <a:miter/>
            </a:ln>
          </p:spPr>
          <p:txBody>
            <a:bodyPr rtlCol="0" anchor="ctr"/>
            <a:lstStyle/>
            <a:p>
              <a:endParaRPr lang="en-US"/>
            </a:p>
          </p:txBody>
        </p:sp>
        <p:sp>
          <p:nvSpPr>
            <p:cNvPr id="400" name="Freeform: Shape 399">
              <a:extLst>
                <a:ext uri="{FF2B5EF4-FFF2-40B4-BE49-F238E27FC236}">
                  <a16:creationId xmlns:a16="http://schemas.microsoft.com/office/drawing/2014/main" id="{8DAE04B9-C681-42AF-A32F-4BABC4E655E9}"/>
                </a:ext>
              </a:extLst>
            </p:cNvPr>
            <p:cNvSpPr/>
            <p:nvPr/>
          </p:nvSpPr>
          <p:spPr>
            <a:xfrm>
              <a:off x="15265512" y="5167181"/>
              <a:ext cx="40640" cy="46994"/>
            </a:xfrm>
            <a:custGeom>
              <a:avLst/>
              <a:gdLst>
                <a:gd name="connsiteX0" fmla="*/ 36370 w 40640"/>
                <a:gd name="connsiteY0" fmla="*/ 46135 h 46994"/>
                <a:gd name="connsiteX1" fmla="*/ 27603 w 40640"/>
                <a:gd name="connsiteY1" fmla="*/ 46135 h 46994"/>
                <a:gd name="connsiteX2" fmla="*/ 27603 w 40640"/>
                <a:gd name="connsiteY2" fmla="*/ 40039 h 46994"/>
                <a:gd name="connsiteX3" fmla="*/ 12460 w 40640"/>
                <a:gd name="connsiteY3" fmla="*/ 46802 h 46994"/>
                <a:gd name="connsiteX4" fmla="*/ 651 w 40640"/>
                <a:gd name="connsiteY4" fmla="*/ 42802 h 46994"/>
                <a:gd name="connsiteX5" fmla="*/ -4018 w 40640"/>
                <a:gd name="connsiteY5" fmla="*/ 32038 h 46994"/>
                <a:gd name="connsiteX6" fmla="*/ 935 w 40640"/>
                <a:gd name="connsiteY6" fmla="*/ 22323 h 46994"/>
                <a:gd name="connsiteX7" fmla="*/ 14366 w 40640"/>
                <a:gd name="connsiteY7" fmla="*/ 18989 h 46994"/>
                <a:gd name="connsiteX8" fmla="*/ 26845 w 40640"/>
                <a:gd name="connsiteY8" fmla="*/ 18989 h 46994"/>
                <a:gd name="connsiteX9" fmla="*/ 26845 w 40640"/>
                <a:gd name="connsiteY9" fmla="*/ 17274 h 46994"/>
                <a:gd name="connsiteX10" fmla="*/ 16748 w 40640"/>
                <a:gd name="connsiteY10" fmla="*/ 7749 h 46994"/>
                <a:gd name="connsiteX11" fmla="*/ 3507 w 40640"/>
                <a:gd name="connsiteY11" fmla="*/ 12417 h 46994"/>
                <a:gd name="connsiteX12" fmla="*/ -781 w 40640"/>
                <a:gd name="connsiteY12" fmla="*/ 6416 h 46994"/>
                <a:gd name="connsiteX13" fmla="*/ 18269 w 40640"/>
                <a:gd name="connsiteY13" fmla="*/ -156 h 46994"/>
                <a:gd name="connsiteX14" fmla="*/ 31417 w 40640"/>
                <a:gd name="connsiteY14" fmla="*/ 3844 h 46994"/>
                <a:gd name="connsiteX15" fmla="*/ 36560 w 40640"/>
                <a:gd name="connsiteY15" fmla="*/ 16703 h 46994"/>
                <a:gd name="connsiteX16" fmla="*/ 26845 w 40640"/>
                <a:gd name="connsiteY16" fmla="*/ 29086 h 46994"/>
                <a:gd name="connsiteX17" fmla="*/ 26845 w 40640"/>
                <a:gd name="connsiteY17" fmla="*/ 25275 h 46994"/>
                <a:gd name="connsiteX18" fmla="*/ 16078 w 40640"/>
                <a:gd name="connsiteY18" fmla="*/ 25275 h 46994"/>
                <a:gd name="connsiteX19" fmla="*/ 5697 w 40640"/>
                <a:gd name="connsiteY19" fmla="*/ 31752 h 46994"/>
                <a:gd name="connsiteX20" fmla="*/ 8269 w 40640"/>
                <a:gd name="connsiteY20" fmla="*/ 36896 h 46994"/>
                <a:gd name="connsiteX21" fmla="*/ 15413 w 40640"/>
                <a:gd name="connsiteY21" fmla="*/ 38611 h 46994"/>
                <a:gd name="connsiteX22" fmla="*/ 23412 w 40640"/>
                <a:gd name="connsiteY22" fmla="*/ 36039 h 46994"/>
                <a:gd name="connsiteX23" fmla="*/ 26747 w 40640"/>
                <a:gd name="connsiteY23" fmla="*/ 29086 h 46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0" h="46994">
                  <a:moveTo>
                    <a:pt x="36370" y="46135"/>
                  </a:moveTo>
                  <a:lnTo>
                    <a:pt x="27603" y="46135"/>
                  </a:lnTo>
                  <a:lnTo>
                    <a:pt x="27603" y="40039"/>
                  </a:lnTo>
                  <a:cubicBezTo>
                    <a:pt x="23891" y="44488"/>
                    <a:pt x="18269" y="46983"/>
                    <a:pt x="12460" y="46802"/>
                  </a:cubicBezTo>
                  <a:cubicBezTo>
                    <a:pt x="8172" y="46964"/>
                    <a:pt x="3981" y="45535"/>
                    <a:pt x="651" y="42802"/>
                  </a:cubicBezTo>
                  <a:cubicBezTo>
                    <a:pt x="-2493" y="40106"/>
                    <a:pt x="-4209" y="36153"/>
                    <a:pt x="-4018" y="32038"/>
                  </a:cubicBezTo>
                  <a:cubicBezTo>
                    <a:pt x="-4209" y="28161"/>
                    <a:pt x="-2302" y="24475"/>
                    <a:pt x="935" y="22323"/>
                  </a:cubicBezTo>
                  <a:cubicBezTo>
                    <a:pt x="4935" y="19884"/>
                    <a:pt x="9697" y="18722"/>
                    <a:pt x="14366" y="18989"/>
                  </a:cubicBezTo>
                  <a:lnTo>
                    <a:pt x="26845" y="18989"/>
                  </a:lnTo>
                  <a:lnTo>
                    <a:pt x="26845" y="17274"/>
                  </a:lnTo>
                  <a:cubicBezTo>
                    <a:pt x="26845" y="11179"/>
                    <a:pt x="23510" y="7749"/>
                    <a:pt x="16748" y="7749"/>
                  </a:cubicBezTo>
                  <a:cubicBezTo>
                    <a:pt x="11985" y="7911"/>
                    <a:pt x="7316" y="9540"/>
                    <a:pt x="3507" y="12417"/>
                  </a:cubicBezTo>
                  <a:lnTo>
                    <a:pt x="-781" y="6416"/>
                  </a:lnTo>
                  <a:cubicBezTo>
                    <a:pt x="4553" y="2063"/>
                    <a:pt x="11316" y="-271"/>
                    <a:pt x="18269" y="-156"/>
                  </a:cubicBezTo>
                  <a:cubicBezTo>
                    <a:pt x="22938" y="-385"/>
                    <a:pt x="27603" y="1034"/>
                    <a:pt x="31417" y="3844"/>
                  </a:cubicBezTo>
                  <a:cubicBezTo>
                    <a:pt x="35035" y="7083"/>
                    <a:pt x="36937" y="11845"/>
                    <a:pt x="36560" y="16703"/>
                  </a:cubicBezTo>
                  <a:close/>
                  <a:moveTo>
                    <a:pt x="26845" y="29086"/>
                  </a:moveTo>
                  <a:lnTo>
                    <a:pt x="26845" y="25275"/>
                  </a:lnTo>
                  <a:lnTo>
                    <a:pt x="16078" y="25275"/>
                  </a:lnTo>
                  <a:cubicBezTo>
                    <a:pt x="9125" y="25275"/>
                    <a:pt x="5697" y="27466"/>
                    <a:pt x="5697" y="31752"/>
                  </a:cubicBezTo>
                  <a:cubicBezTo>
                    <a:pt x="5604" y="33800"/>
                    <a:pt x="6553" y="35753"/>
                    <a:pt x="8269" y="36896"/>
                  </a:cubicBezTo>
                  <a:cubicBezTo>
                    <a:pt x="10460" y="38153"/>
                    <a:pt x="12934" y="38753"/>
                    <a:pt x="15413" y="38611"/>
                  </a:cubicBezTo>
                  <a:cubicBezTo>
                    <a:pt x="18269" y="38668"/>
                    <a:pt x="21129" y="37762"/>
                    <a:pt x="23412" y="36039"/>
                  </a:cubicBezTo>
                  <a:cubicBezTo>
                    <a:pt x="25603" y="34420"/>
                    <a:pt x="26845" y="31809"/>
                    <a:pt x="26747" y="29086"/>
                  </a:cubicBezTo>
                  <a:close/>
                </a:path>
              </a:pathLst>
            </a:custGeom>
            <a:solidFill>
              <a:srgbClr val="6D6E71"/>
            </a:solidFill>
            <a:ln w="9525" cap="flat">
              <a:noFill/>
              <a:prstDash val="solid"/>
              <a:miter/>
            </a:ln>
          </p:spPr>
          <p:txBody>
            <a:bodyPr rtlCol="0" anchor="ctr"/>
            <a:lstStyle/>
            <a:p>
              <a:endParaRPr lang="en-US"/>
            </a:p>
          </p:txBody>
        </p:sp>
        <p:sp>
          <p:nvSpPr>
            <p:cNvPr id="401" name="Freeform: Shape 400">
              <a:extLst>
                <a:ext uri="{FF2B5EF4-FFF2-40B4-BE49-F238E27FC236}">
                  <a16:creationId xmlns:a16="http://schemas.microsoft.com/office/drawing/2014/main" id="{E1B47775-B9AA-4A87-A56A-80DC10D0E2E5}"/>
                </a:ext>
              </a:extLst>
            </p:cNvPr>
            <p:cNvSpPr/>
            <p:nvPr/>
          </p:nvSpPr>
          <p:spPr>
            <a:xfrm>
              <a:off x="15315723" y="5154060"/>
              <a:ext cx="31718" cy="60581"/>
            </a:xfrm>
            <a:custGeom>
              <a:avLst/>
              <a:gdLst>
                <a:gd name="connsiteX0" fmla="*/ 11301 w 31718"/>
                <a:gd name="connsiteY0" fmla="*/ 21347 h 60581"/>
                <a:gd name="connsiteX1" fmla="*/ 11301 w 31718"/>
                <a:gd name="connsiteY1" fmla="*/ 44968 h 60581"/>
                <a:gd name="connsiteX2" fmla="*/ 13017 w 31718"/>
                <a:gd name="connsiteY2" fmla="*/ 50112 h 60581"/>
                <a:gd name="connsiteX3" fmla="*/ 17873 w 31718"/>
                <a:gd name="connsiteY3" fmla="*/ 52112 h 60581"/>
                <a:gd name="connsiteX4" fmla="*/ 23779 w 31718"/>
                <a:gd name="connsiteY4" fmla="*/ 49064 h 60581"/>
                <a:gd name="connsiteX5" fmla="*/ 27686 w 31718"/>
                <a:gd name="connsiteY5" fmla="*/ 55827 h 60581"/>
                <a:gd name="connsiteX6" fmla="*/ 16543 w 31718"/>
                <a:gd name="connsiteY6" fmla="*/ 60399 h 60581"/>
                <a:gd name="connsiteX7" fmla="*/ 6064 w 31718"/>
                <a:gd name="connsiteY7" fmla="*/ 56112 h 60581"/>
                <a:gd name="connsiteX8" fmla="*/ 1776 w 31718"/>
                <a:gd name="connsiteY8" fmla="*/ 44682 h 60581"/>
                <a:gd name="connsiteX9" fmla="*/ 1776 w 31718"/>
                <a:gd name="connsiteY9" fmla="*/ 21823 h 60581"/>
                <a:gd name="connsiteX10" fmla="*/ -4033 w 31718"/>
                <a:gd name="connsiteY10" fmla="*/ 21823 h 60581"/>
                <a:gd name="connsiteX11" fmla="*/ -4033 w 31718"/>
                <a:gd name="connsiteY11" fmla="*/ 14108 h 60581"/>
                <a:gd name="connsiteX12" fmla="*/ 1776 w 31718"/>
                <a:gd name="connsiteY12" fmla="*/ 14108 h 60581"/>
                <a:gd name="connsiteX13" fmla="*/ 1776 w 31718"/>
                <a:gd name="connsiteY13" fmla="*/ -180 h 60581"/>
                <a:gd name="connsiteX14" fmla="*/ 11301 w 31718"/>
                <a:gd name="connsiteY14" fmla="*/ -180 h 60581"/>
                <a:gd name="connsiteX15" fmla="*/ 11301 w 31718"/>
                <a:gd name="connsiteY15" fmla="*/ 14108 h 60581"/>
                <a:gd name="connsiteX16" fmla="*/ 23305 w 31718"/>
                <a:gd name="connsiteY16" fmla="*/ 14108 h 60581"/>
                <a:gd name="connsiteX17" fmla="*/ 23305 w 31718"/>
                <a:gd name="connsiteY17" fmla="*/ 21823 h 60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1">
                  <a:moveTo>
                    <a:pt x="11301" y="21347"/>
                  </a:moveTo>
                  <a:lnTo>
                    <a:pt x="11301" y="44968"/>
                  </a:lnTo>
                  <a:cubicBezTo>
                    <a:pt x="11208" y="46835"/>
                    <a:pt x="11780" y="48683"/>
                    <a:pt x="13017" y="50112"/>
                  </a:cubicBezTo>
                  <a:cubicBezTo>
                    <a:pt x="14254" y="51474"/>
                    <a:pt x="16064" y="52217"/>
                    <a:pt x="17873" y="52112"/>
                  </a:cubicBezTo>
                  <a:cubicBezTo>
                    <a:pt x="20161" y="51950"/>
                    <a:pt x="22352" y="50855"/>
                    <a:pt x="23779" y="49064"/>
                  </a:cubicBezTo>
                  <a:lnTo>
                    <a:pt x="27686" y="55827"/>
                  </a:lnTo>
                  <a:cubicBezTo>
                    <a:pt x="24733" y="58732"/>
                    <a:pt x="20733" y="60370"/>
                    <a:pt x="16543" y="60399"/>
                  </a:cubicBezTo>
                  <a:cubicBezTo>
                    <a:pt x="12636" y="60475"/>
                    <a:pt x="8827" y="58923"/>
                    <a:pt x="6064" y="56112"/>
                  </a:cubicBezTo>
                  <a:cubicBezTo>
                    <a:pt x="3111" y="53055"/>
                    <a:pt x="1585" y="48921"/>
                    <a:pt x="1776" y="44682"/>
                  </a:cubicBezTo>
                  <a:lnTo>
                    <a:pt x="1776" y="21823"/>
                  </a:lnTo>
                  <a:lnTo>
                    <a:pt x="-4033" y="21823"/>
                  </a:lnTo>
                  <a:lnTo>
                    <a:pt x="-4033" y="14108"/>
                  </a:lnTo>
                  <a:lnTo>
                    <a:pt x="1776" y="14108"/>
                  </a:lnTo>
                  <a:lnTo>
                    <a:pt x="1776" y="-180"/>
                  </a:lnTo>
                  <a:lnTo>
                    <a:pt x="11301" y="-180"/>
                  </a:lnTo>
                  <a:lnTo>
                    <a:pt x="11301" y="14108"/>
                  </a:lnTo>
                  <a:lnTo>
                    <a:pt x="23305" y="14108"/>
                  </a:lnTo>
                  <a:lnTo>
                    <a:pt x="23305" y="21823"/>
                  </a:lnTo>
                  <a:close/>
                </a:path>
              </a:pathLst>
            </a:custGeom>
            <a:solidFill>
              <a:srgbClr val="6D6E71"/>
            </a:solidFill>
            <a:ln w="9525" cap="flat">
              <a:noFill/>
              <a:prstDash val="solid"/>
              <a:miter/>
            </a:ln>
          </p:spPr>
          <p:txBody>
            <a:bodyPr rtlCol="0" anchor="ctr"/>
            <a:lstStyle/>
            <a:p>
              <a:endParaRPr lang="en-US"/>
            </a:p>
          </p:txBody>
        </p:sp>
        <p:sp>
          <p:nvSpPr>
            <p:cNvPr id="402" name="Freeform: Shape 401">
              <a:extLst>
                <a:ext uri="{FF2B5EF4-FFF2-40B4-BE49-F238E27FC236}">
                  <a16:creationId xmlns:a16="http://schemas.microsoft.com/office/drawing/2014/main" id="{061580BA-67D7-403A-AC47-734B484FB019}"/>
                </a:ext>
              </a:extLst>
            </p:cNvPr>
            <p:cNvSpPr/>
            <p:nvPr/>
          </p:nvSpPr>
          <p:spPr>
            <a:xfrm>
              <a:off x="15354386" y="5148440"/>
              <a:ext cx="12199" cy="65056"/>
            </a:xfrm>
            <a:custGeom>
              <a:avLst/>
              <a:gdLst>
                <a:gd name="connsiteX0" fmla="*/ -2214 w 12199"/>
                <a:gd name="connsiteY0" fmla="*/ 10107 h 65056"/>
                <a:gd name="connsiteX1" fmla="*/ -4023 w 12199"/>
                <a:gd name="connsiteY1" fmla="*/ 5821 h 65056"/>
                <a:gd name="connsiteX2" fmla="*/ 1976 w 12199"/>
                <a:gd name="connsiteY2" fmla="*/ -180 h 65056"/>
                <a:gd name="connsiteX3" fmla="*/ 2074 w 12199"/>
                <a:gd name="connsiteY3" fmla="*/ -180 h 65056"/>
                <a:gd name="connsiteX4" fmla="*/ 6357 w 12199"/>
                <a:gd name="connsiteY4" fmla="*/ 1535 h 65056"/>
                <a:gd name="connsiteX5" fmla="*/ 8167 w 12199"/>
                <a:gd name="connsiteY5" fmla="*/ 5821 h 65056"/>
                <a:gd name="connsiteX6" fmla="*/ 6357 w 12199"/>
                <a:gd name="connsiteY6" fmla="*/ 10107 h 65056"/>
                <a:gd name="connsiteX7" fmla="*/ 2074 w 12199"/>
                <a:gd name="connsiteY7" fmla="*/ 11917 h 65056"/>
                <a:gd name="connsiteX8" fmla="*/ -2214 w 12199"/>
                <a:gd name="connsiteY8" fmla="*/ 10107 h 65056"/>
                <a:gd name="connsiteX9" fmla="*/ 6739 w 12199"/>
                <a:gd name="connsiteY9" fmla="*/ 64876 h 65056"/>
                <a:gd name="connsiteX10" fmla="*/ -2786 w 12199"/>
                <a:gd name="connsiteY10" fmla="*/ 64876 h 65056"/>
                <a:gd name="connsiteX11" fmla="*/ -2786 w 12199"/>
                <a:gd name="connsiteY11" fmla="*/ 19251 h 65056"/>
                <a:gd name="connsiteX12" fmla="*/ 6739 w 12199"/>
                <a:gd name="connsiteY12" fmla="*/ 19251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99" h="65056">
                  <a:moveTo>
                    <a:pt x="-2214" y="10107"/>
                  </a:moveTo>
                  <a:cubicBezTo>
                    <a:pt x="-3451" y="9012"/>
                    <a:pt x="-4121" y="7450"/>
                    <a:pt x="-4023" y="5821"/>
                  </a:cubicBezTo>
                  <a:cubicBezTo>
                    <a:pt x="-4023" y="2507"/>
                    <a:pt x="-1358" y="-180"/>
                    <a:pt x="1976" y="-180"/>
                  </a:cubicBezTo>
                  <a:cubicBezTo>
                    <a:pt x="1976" y="-180"/>
                    <a:pt x="2074" y="-180"/>
                    <a:pt x="2074" y="-180"/>
                  </a:cubicBezTo>
                  <a:cubicBezTo>
                    <a:pt x="3692" y="-189"/>
                    <a:pt x="5213" y="420"/>
                    <a:pt x="6357" y="1535"/>
                  </a:cubicBezTo>
                  <a:cubicBezTo>
                    <a:pt x="7501" y="2677"/>
                    <a:pt x="8167" y="4211"/>
                    <a:pt x="8167" y="5821"/>
                  </a:cubicBezTo>
                  <a:cubicBezTo>
                    <a:pt x="8167" y="7440"/>
                    <a:pt x="7501" y="8983"/>
                    <a:pt x="6357" y="10107"/>
                  </a:cubicBezTo>
                  <a:cubicBezTo>
                    <a:pt x="5213" y="11279"/>
                    <a:pt x="3692" y="11936"/>
                    <a:pt x="2074" y="11917"/>
                  </a:cubicBezTo>
                  <a:cubicBezTo>
                    <a:pt x="451" y="11974"/>
                    <a:pt x="-1168" y="11307"/>
                    <a:pt x="-2214" y="10107"/>
                  </a:cubicBezTo>
                  <a:close/>
                  <a:moveTo>
                    <a:pt x="6739" y="64876"/>
                  </a:moveTo>
                  <a:lnTo>
                    <a:pt x="-2786" y="64876"/>
                  </a:lnTo>
                  <a:lnTo>
                    <a:pt x="-2786" y="19251"/>
                  </a:lnTo>
                  <a:lnTo>
                    <a:pt x="6739" y="19251"/>
                  </a:lnTo>
                  <a:close/>
                </a:path>
              </a:pathLst>
            </a:custGeom>
            <a:solidFill>
              <a:srgbClr val="6D6E71"/>
            </a:solidFill>
            <a:ln w="9525" cap="flat">
              <a:noFill/>
              <a:prstDash val="solid"/>
              <a:miter/>
            </a:ln>
          </p:spPr>
          <p:txBody>
            <a:bodyPr rtlCol="0" anchor="ctr"/>
            <a:lstStyle/>
            <a:p>
              <a:endParaRPr lang="en-US"/>
            </a:p>
          </p:txBody>
        </p:sp>
        <p:sp>
          <p:nvSpPr>
            <p:cNvPr id="403" name="Freeform: Shape 402">
              <a:extLst>
                <a:ext uri="{FF2B5EF4-FFF2-40B4-BE49-F238E27FC236}">
                  <a16:creationId xmlns:a16="http://schemas.microsoft.com/office/drawing/2014/main" id="{200A8A57-6B84-45FF-B1AD-EA2AE95918BF}"/>
                </a:ext>
              </a:extLst>
            </p:cNvPr>
            <p:cNvSpPr/>
            <p:nvPr/>
          </p:nvSpPr>
          <p:spPr>
            <a:xfrm>
              <a:off x="15375610" y="5167209"/>
              <a:ext cx="48029" cy="46960"/>
            </a:xfrm>
            <a:custGeom>
              <a:avLst/>
              <a:gdLst>
                <a:gd name="connsiteX0" fmla="*/ 37139 w 48029"/>
                <a:gd name="connsiteY0" fmla="*/ 39915 h 46960"/>
                <a:gd name="connsiteX1" fmla="*/ 2755 w 48029"/>
                <a:gd name="connsiteY1" fmla="*/ 39915 h 46960"/>
                <a:gd name="connsiteX2" fmla="*/ 2755 w 48029"/>
                <a:gd name="connsiteY2" fmla="*/ 6578 h 46960"/>
                <a:gd name="connsiteX3" fmla="*/ 37139 w 48029"/>
                <a:gd name="connsiteY3" fmla="*/ 6578 h 46960"/>
                <a:gd name="connsiteX4" fmla="*/ 37139 w 48029"/>
                <a:gd name="connsiteY4" fmla="*/ 39915 h 46960"/>
                <a:gd name="connsiteX5" fmla="*/ 9615 w 48029"/>
                <a:gd name="connsiteY5" fmla="*/ 34010 h 46960"/>
                <a:gd name="connsiteX6" fmla="*/ 30284 w 48029"/>
                <a:gd name="connsiteY6" fmla="*/ 34010 h 46960"/>
                <a:gd name="connsiteX7" fmla="*/ 30284 w 48029"/>
                <a:gd name="connsiteY7" fmla="*/ 12483 h 46960"/>
                <a:gd name="connsiteX8" fmla="*/ 9615 w 48029"/>
                <a:gd name="connsiteY8" fmla="*/ 12483 h 46960"/>
                <a:gd name="connsiteX9" fmla="*/ 9615 w 48029"/>
                <a:gd name="connsiteY9" fmla="*/ 34010 h 4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029" h="46960">
                  <a:moveTo>
                    <a:pt x="37139" y="39915"/>
                  </a:moveTo>
                  <a:cubicBezTo>
                    <a:pt x="27521" y="49069"/>
                    <a:pt x="12373" y="49069"/>
                    <a:pt x="2755" y="39915"/>
                  </a:cubicBezTo>
                  <a:cubicBezTo>
                    <a:pt x="-6295" y="30638"/>
                    <a:pt x="-6295" y="15855"/>
                    <a:pt x="2755" y="6578"/>
                  </a:cubicBezTo>
                  <a:cubicBezTo>
                    <a:pt x="12471" y="-2433"/>
                    <a:pt x="27423" y="-2433"/>
                    <a:pt x="37139" y="6578"/>
                  </a:cubicBezTo>
                  <a:cubicBezTo>
                    <a:pt x="46283" y="15817"/>
                    <a:pt x="46283" y="30676"/>
                    <a:pt x="37139" y="39915"/>
                  </a:cubicBezTo>
                  <a:close/>
                  <a:moveTo>
                    <a:pt x="9615" y="34010"/>
                  </a:moveTo>
                  <a:cubicBezTo>
                    <a:pt x="15424" y="39582"/>
                    <a:pt x="24568" y="39582"/>
                    <a:pt x="30284" y="34010"/>
                  </a:cubicBezTo>
                  <a:cubicBezTo>
                    <a:pt x="35711" y="27876"/>
                    <a:pt x="35711" y="18618"/>
                    <a:pt x="30284" y="12483"/>
                  </a:cubicBezTo>
                  <a:cubicBezTo>
                    <a:pt x="24470" y="7007"/>
                    <a:pt x="15424" y="7007"/>
                    <a:pt x="9615" y="12483"/>
                  </a:cubicBezTo>
                  <a:cubicBezTo>
                    <a:pt x="4183" y="18618"/>
                    <a:pt x="4183" y="27876"/>
                    <a:pt x="9615" y="34010"/>
                  </a:cubicBezTo>
                  <a:close/>
                </a:path>
              </a:pathLst>
            </a:custGeom>
            <a:solidFill>
              <a:srgbClr val="6D6E71"/>
            </a:solidFill>
            <a:ln w="9525" cap="flat">
              <a:noFill/>
              <a:prstDash val="solid"/>
              <a:miter/>
            </a:ln>
          </p:spPr>
          <p:txBody>
            <a:bodyPr rtlCol="0" anchor="ctr"/>
            <a:lstStyle/>
            <a:p>
              <a:endParaRPr lang="en-US"/>
            </a:p>
          </p:txBody>
        </p:sp>
        <p:sp>
          <p:nvSpPr>
            <p:cNvPr id="404" name="Freeform: Shape 403">
              <a:extLst>
                <a:ext uri="{FF2B5EF4-FFF2-40B4-BE49-F238E27FC236}">
                  <a16:creationId xmlns:a16="http://schemas.microsoft.com/office/drawing/2014/main" id="{9986FD81-6F98-4445-916F-DF0FF2B68223}"/>
                </a:ext>
              </a:extLst>
            </p:cNvPr>
            <p:cNvSpPr/>
            <p:nvPr/>
          </p:nvSpPr>
          <p:spPr>
            <a:xfrm>
              <a:off x="15434595" y="5167186"/>
              <a:ext cx="41940" cy="46310"/>
            </a:xfrm>
            <a:custGeom>
              <a:avLst/>
              <a:gdLst>
                <a:gd name="connsiteX0" fmla="*/ 5492 w 41940"/>
                <a:gd name="connsiteY0" fmla="*/ 21366 h 46310"/>
                <a:gd name="connsiteX1" fmla="*/ 5492 w 41940"/>
                <a:gd name="connsiteY1" fmla="*/ 46130 h 46310"/>
                <a:gd name="connsiteX2" fmla="*/ -4033 w 41940"/>
                <a:gd name="connsiteY2" fmla="*/ 46130 h 46310"/>
                <a:gd name="connsiteX3" fmla="*/ -4033 w 41940"/>
                <a:gd name="connsiteY3" fmla="*/ 506 h 46310"/>
                <a:gd name="connsiteX4" fmla="*/ 5492 w 41940"/>
                <a:gd name="connsiteY4" fmla="*/ 506 h 46310"/>
                <a:gd name="connsiteX5" fmla="*/ 5492 w 41940"/>
                <a:gd name="connsiteY5" fmla="*/ 8793 h 46310"/>
                <a:gd name="connsiteX6" fmla="*/ 11873 w 41940"/>
                <a:gd name="connsiteY6" fmla="*/ 2220 h 46310"/>
                <a:gd name="connsiteX7" fmla="*/ 20635 w 41940"/>
                <a:gd name="connsiteY7" fmla="*/ -161 h 46310"/>
                <a:gd name="connsiteX8" fmla="*/ 33114 w 41940"/>
                <a:gd name="connsiteY8" fmla="*/ 4506 h 46310"/>
                <a:gd name="connsiteX9" fmla="*/ 37876 w 41940"/>
                <a:gd name="connsiteY9" fmla="*/ 18127 h 46310"/>
                <a:gd name="connsiteX10" fmla="*/ 37876 w 41940"/>
                <a:gd name="connsiteY10" fmla="*/ 46130 h 46310"/>
                <a:gd name="connsiteX11" fmla="*/ 28351 w 41940"/>
                <a:gd name="connsiteY11" fmla="*/ 46130 h 46310"/>
                <a:gd name="connsiteX12" fmla="*/ 28351 w 41940"/>
                <a:gd name="connsiteY12" fmla="*/ 21080 h 46310"/>
                <a:gd name="connsiteX13" fmla="*/ 17873 w 41940"/>
                <a:gd name="connsiteY13" fmla="*/ 8411 h 46310"/>
                <a:gd name="connsiteX14" fmla="*/ 9208 w 41940"/>
                <a:gd name="connsiteY14" fmla="*/ 11745 h 46310"/>
                <a:gd name="connsiteX15" fmla="*/ 5492 w 41940"/>
                <a:gd name="connsiteY15" fmla="*/ 21366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46310">
                  <a:moveTo>
                    <a:pt x="5492" y="21366"/>
                  </a:moveTo>
                  <a:lnTo>
                    <a:pt x="5492" y="46130"/>
                  </a:lnTo>
                  <a:lnTo>
                    <a:pt x="-4033" y="46130"/>
                  </a:lnTo>
                  <a:lnTo>
                    <a:pt x="-4033" y="506"/>
                  </a:lnTo>
                  <a:lnTo>
                    <a:pt x="5492" y="506"/>
                  </a:lnTo>
                  <a:lnTo>
                    <a:pt x="5492" y="8793"/>
                  </a:lnTo>
                  <a:cubicBezTo>
                    <a:pt x="7018" y="6059"/>
                    <a:pt x="9208" y="3782"/>
                    <a:pt x="11873" y="2220"/>
                  </a:cubicBezTo>
                  <a:cubicBezTo>
                    <a:pt x="14543" y="630"/>
                    <a:pt x="17589" y="-199"/>
                    <a:pt x="20635" y="-161"/>
                  </a:cubicBezTo>
                  <a:cubicBezTo>
                    <a:pt x="25305" y="-380"/>
                    <a:pt x="29779" y="1306"/>
                    <a:pt x="33114" y="4506"/>
                  </a:cubicBezTo>
                  <a:cubicBezTo>
                    <a:pt x="36448" y="8211"/>
                    <a:pt x="38165" y="13126"/>
                    <a:pt x="37876" y="18127"/>
                  </a:cubicBezTo>
                  <a:lnTo>
                    <a:pt x="37876" y="46130"/>
                  </a:lnTo>
                  <a:lnTo>
                    <a:pt x="28351" y="46130"/>
                  </a:lnTo>
                  <a:lnTo>
                    <a:pt x="28351" y="21080"/>
                  </a:lnTo>
                  <a:cubicBezTo>
                    <a:pt x="28351" y="12698"/>
                    <a:pt x="24826" y="8411"/>
                    <a:pt x="17873" y="8411"/>
                  </a:cubicBezTo>
                  <a:cubicBezTo>
                    <a:pt x="14636" y="8383"/>
                    <a:pt x="11590" y="9573"/>
                    <a:pt x="9208" y="11745"/>
                  </a:cubicBezTo>
                  <a:cubicBezTo>
                    <a:pt x="6636" y="14270"/>
                    <a:pt x="5302" y="17775"/>
                    <a:pt x="5492" y="21366"/>
                  </a:cubicBezTo>
                  <a:close/>
                </a:path>
              </a:pathLst>
            </a:custGeom>
            <a:solidFill>
              <a:srgbClr val="6D6E71"/>
            </a:solidFill>
            <a:ln w="9525" cap="flat">
              <a:noFill/>
              <a:prstDash val="solid"/>
              <a:miter/>
            </a:ln>
          </p:spPr>
          <p:txBody>
            <a:bodyPr rtlCol="0" anchor="ctr"/>
            <a:lstStyle/>
            <a:p>
              <a:endParaRPr lang="en-US"/>
            </a:p>
          </p:txBody>
        </p:sp>
        <p:sp>
          <p:nvSpPr>
            <p:cNvPr id="405" name="Freeform: Shape 404">
              <a:extLst>
                <a:ext uri="{FF2B5EF4-FFF2-40B4-BE49-F238E27FC236}">
                  <a16:creationId xmlns:a16="http://schemas.microsoft.com/office/drawing/2014/main" id="{F7665563-5AD1-4B4B-850A-97B1FF806534}"/>
                </a:ext>
              </a:extLst>
            </p:cNvPr>
            <p:cNvSpPr/>
            <p:nvPr/>
          </p:nvSpPr>
          <p:spPr>
            <a:xfrm>
              <a:off x="15509177" y="5167564"/>
              <a:ext cx="36675" cy="46609"/>
            </a:xfrm>
            <a:custGeom>
              <a:avLst/>
              <a:gdLst>
                <a:gd name="connsiteX0" fmla="*/ 32639 w 36675"/>
                <a:gd name="connsiteY0" fmla="*/ 32131 h 46609"/>
                <a:gd name="connsiteX1" fmla="*/ 27877 w 36675"/>
                <a:gd name="connsiteY1" fmla="*/ 42513 h 46609"/>
                <a:gd name="connsiteX2" fmla="*/ 15873 w 36675"/>
                <a:gd name="connsiteY2" fmla="*/ 46419 h 46609"/>
                <a:gd name="connsiteX3" fmla="*/ 5492 w 36675"/>
                <a:gd name="connsiteY3" fmla="*/ 44609 h 46609"/>
                <a:gd name="connsiteX4" fmla="*/ -4033 w 36675"/>
                <a:gd name="connsiteY4" fmla="*/ 39560 h 46609"/>
                <a:gd name="connsiteX5" fmla="*/ 539 w 36675"/>
                <a:gd name="connsiteY5" fmla="*/ 32131 h 46609"/>
                <a:gd name="connsiteX6" fmla="*/ 15971 w 36675"/>
                <a:gd name="connsiteY6" fmla="*/ 38132 h 46609"/>
                <a:gd name="connsiteX7" fmla="*/ 21115 w 36675"/>
                <a:gd name="connsiteY7" fmla="*/ 36608 h 46609"/>
                <a:gd name="connsiteX8" fmla="*/ 23017 w 36675"/>
                <a:gd name="connsiteY8" fmla="*/ 32798 h 46609"/>
                <a:gd name="connsiteX9" fmla="*/ 13971 w 36675"/>
                <a:gd name="connsiteY9" fmla="*/ 26606 h 46609"/>
                <a:gd name="connsiteX10" fmla="*/ 12920 w 36675"/>
                <a:gd name="connsiteY10" fmla="*/ 26606 h 46609"/>
                <a:gd name="connsiteX11" fmla="*/ -1368 w 36675"/>
                <a:gd name="connsiteY11" fmla="*/ 13748 h 46609"/>
                <a:gd name="connsiteX12" fmla="*/ 3585 w 36675"/>
                <a:gd name="connsiteY12" fmla="*/ 3651 h 46609"/>
                <a:gd name="connsiteX13" fmla="*/ 16445 w 36675"/>
                <a:gd name="connsiteY13" fmla="*/ -159 h 46609"/>
                <a:gd name="connsiteX14" fmla="*/ 31305 w 36675"/>
                <a:gd name="connsiteY14" fmla="*/ 4413 h 46609"/>
                <a:gd name="connsiteX15" fmla="*/ 27779 w 36675"/>
                <a:gd name="connsiteY15" fmla="*/ 11557 h 46609"/>
                <a:gd name="connsiteX16" fmla="*/ 15682 w 36675"/>
                <a:gd name="connsiteY16" fmla="*/ 7842 h 46609"/>
                <a:gd name="connsiteX17" fmla="*/ 10064 w 36675"/>
                <a:gd name="connsiteY17" fmla="*/ 9081 h 46609"/>
                <a:gd name="connsiteX18" fmla="*/ 7966 w 36675"/>
                <a:gd name="connsiteY18" fmla="*/ 12795 h 46609"/>
                <a:gd name="connsiteX19" fmla="*/ 10157 w 36675"/>
                <a:gd name="connsiteY19" fmla="*/ 16129 h 46609"/>
                <a:gd name="connsiteX20" fmla="*/ 14445 w 36675"/>
                <a:gd name="connsiteY20" fmla="*/ 17558 h 46609"/>
                <a:gd name="connsiteX21" fmla="*/ 19398 w 36675"/>
                <a:gd name="connsiteY21" fmla="*/ 18891 h 46609"/>
                <a:gd name="connsiteX22" fmla="*/ 23589 w 36675"/>
                <a:gd name="connsiteY22" fmla="*/ 20416 h 46609"/>
                <a:gd name="connsiteX23" fmla="*/ 27877 w 36675"/>
                <a:gd name="connsiteY23" fmla="*/ 22892 h 46609"/>
                <a:gd name="connsiteX24" fmla="*/ 32639 w 36675"/>
                <a:gd name="connsiteY24" fmla="*/ 32131 h 46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75" h="46609">
                  <a:moveTo>
                    <a:pt x="32639" y="32131"/>
                  </a:moveTo>
                  <a:cubicBezTo>
                    <a:pt x="32732" y="36151"/>
                    <a:pt x="31021" y="39989"/>
                    <a:pt x="27877" y="42513"/>
                  </a:cubicBezTo>
                  <a:cubicBezTo>
                    <a:pt x="24445" y="45190"/>
                    <a:pt x="20254" y="46571"/>
                    <a:pt x="15873" y="46419"/>
                  </a:cubicBezTo>
                  <a:cubicBezTo>
                    <a:pt x="12348" y="46352"/>
                    <a:pt x="8827" y="45743"/>
                    <a:pt x="5492" y="44609"/>
                  </a:cubicBezTo>
                  <a:cubicBezTo>
                    <a:pt x="2065" y="43494"/>
                    <a:pt x="-1177" y="41789"/>
                    <a:pt x="-4033" y="39560"/>
                  </a:cubicBezTo>
                  <a:lnTo>
                    <a:pt x="539" y="32131"/>
                  </a:lnTo>
                  <a:cubicBezTo>
                    <a:pt x="4920" y="35760"/>
                    <a:pt x="10348" y="37865"/>
                    <a:pt x="15971" y="38132"/>
                  </a:cubicBezTo>
                  <a:cubicBezTo>
                    <a:pt x="17780" y="38208"/>
                    <a:pt x="19589" y="37674"/>
                    <a:pt x="21115" y="36608"/>
                  </a:cubicBezTo>
                  <a:cubicBezTo>
                    <a:pt x="22254" y="35703"/>
                    <a:pt x="23017" y="34293"/>
                    <a:pt x="23017" y="32798"/>
                  </a:cubicBezTo>
                  <a:cubicBezTo>
                    <a:pt x="23017" y="30512"/>
                    <a:pt x="19970" y="28416"/>
                    <a:pt x="13971" y="26606"/>
                  </a:cubicBezTo>
                  <a:lnTo>
                    <a:pt x="12920" y="26606"/>
                  </a:lnTo>
                  <a:cubicBezTo>
                    <a:pt x="3395" y="24006"/>
                    <a:pt x="-1368" y="19720"/>
                    <a:pt x="-1368" y="13748"/>
                  </a:cubicBezTo>
                  <a:cubicBezTo>
                    <a:pt x="-1461" y="9776"/>
                    <a:pt x="348" y="6014"/>
                    <a:pt x="3585" y="3651"/>
                  </a:cubicBezTo>
                  <a:cubicBezTo>
                    <a:pt x="7301" y="975"/>
                    <a:pt x="11873" y="-368"/>
                    <a:pt x="16445" y="-159"/>
                  </a:cubicBezTo>
                  <a:cubicBezTo>
                    <a:pt x="21780" y="-140"/>
                    <a:pt x="26923" y="1451"/>
                    <a:pt x="31305" y="4413"/>
                  </a:cubicBezTo>
                  <a:lnTo>
                    <a:pt x="27779" y="11557"/>
                  </a:lnTo>
                  <a:cubicBezTo>
                    <a:pt x="24254" y="9138"/>
                    <a:pt x="19970" y="7842"/>
                    <a:pt x="15682" y="7842"/>
                  </a:cubicBezTo>
                  <a:cubicBezTo>
                    <a:pt x="13780" y="7795"/>
                    <a:pt x="11780" y="8214"/>
                    <a:pt x="10064" y="9081"/>
                  </a:cubicBezTo>
                  <a:cubicBezTo>
                    <a:pt x="8729" y="9833"/>
                    <a:pt x="7873" y="11262"/>
                    <a:pt x="7966" y="12795"/>
                  </a:cubicBezTo>
                  <a:cubicBezTo>
                    <a:pt x="7873" y="14262"/>
                    <a:pt x="8827" y="15596"/>
                    <a:pt x="10157" y="16129"/>
                  </a:cubicBezTo>
                  <a:cubicBezTo>
                    <a:pt x="11590" y="16720"/>
                    <a:pt x="13017" y="17196"/>
                    <a:pt x="14445" y="17558"/>
                  </a:cubicBezTo>
                  <a:lnTo>
                    <a:pt x="19398" y="18891"/>
                  </a:lnTo>
                  <a:lnTo>
                    <a:pt x="23589" y="20416"/>
                  </a:lnTo>
                  <a:cubicBezTo>
                    <a:pt x="25114" y="21139"/>
                    <a:pt x="26542" y="21968"/>
                    <a:pt x="27877" y="22892"/>
                  </a:cubicBezTo>
                  <a:cubicBezTo>
                    <a:pt x="31021" y="24921"/>
                    <a:pt x="32732" y="28426"/>
                    <a:pt x="32639" y="32131"/>
                  </a:cubicBezTo>
                  <a:close/>
                </a:path>
              </a:pathLst>
            </a:custGeom>
            <a:solidFill>
              <a:srgbClr val="6D6E71"/>
            </a:solidFill>
            <a:ln w="9525" cap="flat">
              <a:noFill/>
              <a:prstDash val="solid"/>
              <a:miter/>
            </a:ln>
          </p:spPr>
          <p:txBody>
            <a:bodyPr rtlCol="0" anchor="ctr"/>
            <a:lstStyle/>
            <a:p>
              <a:endParaRPr lang="en-US"/>
            </a:p>
          </p:txBody>
        </p:sp>
        <p:sp>
          <p:nvSpPr>
            <p:cNvPr id="406" name="Freeform: Shape 405">
              <a:extLst>
                <a:ext uri="{FF2B5EF4-FFF2-40B4-BE49-F238E27FC236}">
                  <a16:creationId xmlns:a16="http://schemas.microsoft.com/office/drawing/2014/main" id="{06A4B9B1-A94D-4AFF-AA70-20EFA38353A7}"/>
                </a:ext>
              </a:extLst>
            </p:cNvPr>
            <p:cNvSpPr/>
            <p:nvPr/>
          </p:nvSpPr>
          <p:spPr>
            <a:xfrm>
              <a:off x="15556179" y="5167871"/>
              <a:ext cx="41959" cy="46305"/>
            </a:xfrm>
            <a:custGeom>
              <a:avLst/>
              <a:gdLst>
                <a:gd name="connsiteX0" fmla="*/ 28402 w 41959"/>
                <a:gd name="connsiteY0" fmla="*/ 24489 h 46305"/>
                <a:gd name="connsiteX1" fmla="*/ 28402 w 41959"/>
                <a:gd name="connsiteY1" fmla="*/ -180 h 46305"/>
                <a:gd name="connsiteX2" fmla="*/ 37927 w 41959"/>
                <a:gd name="connsiteY2" fmla="*/ -180 h 46305"/>
                <a:gd name="connsiteX3" fmla="*/ 37927 w 41959"/>
                <a:gd name="connsiteY3" fmla="*/ 45445 h 46305"/>
                <a:gd name="connsiteX4" fmla="*/ 28402 w 41959"/>
                <a:gd name="connsiteY4" fmla="*/ 45445 h 46305"/>
                <a:gd name="connsiteX5" fmla="*/ 28402 w 41959"/>
                <a:gd name="connsiteY5" fmla="*/ 37062 h 46305"/>
                <a:gd name="connsiteX6" fmla="*/ 22021 w 41959"/>
                <a:gd name="connsiteY6" fmla="*/ 43730 h 46305"/>
                <a:gd name="connsiteX7" fmla="*/ 13258 w 41959"/>
                <a:gd name="connsiteY7" fmla="*/ 46111 h 46305"/>
                <a:gd name="connsiteX8" fmla="*/ 780 w 41959"/>
                <a:gd name="connsiteY8" fmla="*/ 41349 h 46305"/>
                <a:gd name="connsiteX9" fmla="*/ -3983 w 41959"/>
                <a:gd name="connsiteY9" fmla="*/ 27728 h 46305"/>
                <a:gd name="connsiteX10" fmla="*/ -3983 w 41959"/>
                <a:gd name="connsiteY10" fmla="*/ -180 h 46305"/>
                <a:gd name="connsiteX11" fmla="*/ 5542 w 41959"/>
                <a:gd name="connsiteY11" fmla="*/ -180 h 46305"/>
                <a:gd name="connsiteX12" fmla="*/ 5542 w 41959"/>
                <a:gd name="connsiteY12" fmla="*/ 24871 h 46305"/>
                <a:gd name="connsiteX13" fmla="*/ 15923 w 41959"/>
                <a:gd name="connsiteY13" fmla="*/ 37443 h 46305"/>
                <a:gd name="connsiteX14" fmla="*/ 24592 w 41959"/>
                <a:gd name="connsiteY14" fmla="*/ 34110 h 46305"/>
                <a:gd name="connsiteX15" fmla="*/ 28402 w 41959"/>
                <a:gd name="connsiteY15" fmla="*/ 24489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59" h="46305">
                  <a:moveTo>
                    <a:pt x="28402" y="24489"/>
                  </a:moveTo>
                  <a:lnTo>
                    <a:pt x="28402" y="-180"/>
                  </a:lnTo>
                  <a:lnTo>
                    <a:pt x="37927" y="-180"/>
                  </a:lnTo>
                  <a:lnTo>
                    <a:pt x="37927" y="45445"/>
                  </a:lnTo>
                  <a:lnTo>
                    <a:pt x="28402" y="45445"/>
                  </a:lnTo>
                  <a:lnTo>
                    <a:pt x="28402" y="37062"/>
                  </a:lnTo>
                  <a:cubicBezTo>
                    <a:pt x="26881" y="39825"/>
                    <a:pt x="24685" y="42130"/>
                    <a:pt x="22021" y="43730"/>
                  </a:cubicBezTo>
                  <a:cubicBezTo>
                    <a:pt x="19356" y="45264"/>
                    <a:pt x="16305" y="46092"/>
                    <a:pt x="13258" y="46111"/>
                  </a:cubicBezTo>
                  <a:cubicBezTo>
                    <a:pt x="8589" y="46302"/>
                    <a:pt x="4115" y="44578"/>
                    <a:pt x="780" y="41349"/>
                  </a:cubicBezTo>
                  <a:cubicBezTo>
                    <a:pt x="-2555" y="37644"/>
                    <a:pt x="-4364" y="32728"/>
                    <a:pt x="-3983" y="27728"/>
                  </a:cubicBezTo>
                  <a:lnTo>
                    <a:pt x="-3983" y="-180"/>
                  </a:lnTo>
                  <a:lnTo>
                    <a:pt x="5542" y="-180"/>
                  </a:lnTo>
                  <a:lnTo>
                    <a:pt x="5542" y="24871"/>
                  </a:lnTo>
                  <a:cubicBezTo>
                    <a:pt x="5542" y="33252"/>
                    <a:pt x="8970" y="37443"/>
                    <a:pt x="15923" y="37443"/>
                  </a:cubicBezTo>
                  <a:cubicBezTo>
                    <a:pt x="19165" y="37472"/>
                    <a:pt x="22211" y="36282"/>
                    <a:pt x="24592" y="34110"/>
                  </a:cubicBezTo>
                  <a:cubicBezTo>
                    <a:pt x="27257" y="31624"/>
                    <a:pt x="28592" y="28100"/>
                    <a:pt x="28402" y="24489"/>
                  </a:cubicBezTo>
                  <a:close/>
                </a:path>
              </a:pathLst>
            </a:custGeom>
            <a:solidFill>
              <a:srgbClr val="6D6E71"/>
            </a:solidFill>
            <a:ln w="9525" cap="flat">
              <a:noFill/>
              <a:prstDash val="solid"/>
              <a:miter/>
            </a:ln>
          </p:spPr>
          <p:txBody>
            <a:bodyPr rtlCol="0" anchor="ctr"/>
            <a:lstStyle/>
            <a:p>
              <a:endParaRPr lang="en-US"/>
            </a:p>
          </p:txBody>
        </p:sp>
        <p:sp>
          <p:nvSpPr>
            <p:cNvPr id="407" name="Freeform: Shape 406">
              <a:extLst>
                <a:ext uri="{FF2B5EF4-FFF2-40B4-BE49-F238E27FC236}">
                  <a16:creationId xmlns:a16="http://schemas.microsoft.com/office/drawing/2014/main" id="{D18EEDA4-1CCE-4B43-89A3-4FE7491441E3}"/>
                </a:ext>
              </a:extLst>
            </p:cNvPr>
            <p:cNvSpPr/>
            <p:nvPr/>
          </p:nvSpPr>
          <p:spPr>
            <a:xfrm>
              <a:off x="15609044" y="5167197"/>
              <a:ext cx="42342" cy="46967"/>
            </a:xfrm>
            <a:custGeom>
              <a:avLst/>
              <a:gdLst>
                <a:gd name="connsiteX0" fmla="*/ 19353 w 42342"/>
                <a:gd name="connsiteY0" fmla="*/ 46785 h 46967"/>
                <a:gd name="connsiteX1" fmla="*/ 2968 w 42342"/>
                <a:gd name="connsiteY1" fmla="*/ 40309 h 46967"/>
                <a:gd name="connsiteX2" fmla="*/ 2968 w 42342"/>
                <a:gd name="connsiteY2" fmla="*/ 6304 h 46967"/>
                <a:gd name="connsiteX3" fmla="*/ 20399 w 42342"/>
                <a:gd name="connsiteY3" fmla="*/ -173 h 46967"/>
                <a:gd name="connsiteX4" fmla="*/ 37831 w 42342"/>
                <a:gd name="connsiteY4" fmla="*/ 6876 h 46967"/>
                <a:gd name="connsiteX5" fmla="*/ 32213 w 42342"/>
                <a:gd name="connsiteY5" fmla="*/ 13829 h 46967"/>
                <a:gd name="connsiteX6" fmla="*/ 20306 w 42342"/>
                <a:gd name="connsiteY6" fmla="*/ 8685 h 46967"/>
                <a:gd name="connsiteX7" fmla="*/ 9828 w 42342"/>
                <a:gd name="connsiteY7" fmla="*/ 12686 h 46967"/>
                <a:gd name="connsiteX8" fmla="*/ 5447 w 42342"/>
                <a:gd name="connsiteY8" fmla="*/ 22973 h 46967"/>
                <a:gd name="connsiteX9" fmla="*/ 20306 w 42342"/>
                <a:gd name="connsiteY9" fmla="*/ 38023 h 46967"/>
                <a:gd name="connsiteX10" fmla="*/ 20590 w 42342"/>
                <a:gd name="connsiteY10" fmla="*/ 38023 h 46967"/>
                <a:gd name="connsiteX11" fmla="*/ 32594 w 42342"/>
                <a:gd name="connsiteY11" fmla="*/ 32212 h 46967"/>
                <a:gd name="connsiteX12" fmla="*/ 38310 w 42342"/>
                <a:gd name="connsiteY12" fmla="*/ 38403 h 46967"/>
                <a:gd name="connsiteX13" fmla="*/ 19353 w 42342"/>
                <a:gd name="connsiteY13" fmla="*/ 46785 h 46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342" h="46967">
                  <a:moveTo>
                    <a:pt x="19353" y="46785"/>
                  </a:moveTo>
                  <a:cubicBezTo>
                    <a:pt x="13256" y="46871"/>
                    <a:pt x="7354" y="44547"/>
                    <a:pt x="2968" y="40309"/>
                  </a:cubicBezTo>
                  <a:cubicBezTo>
                    <a:pt x="-6366" y="30888"/>
                    <a:pt x="-6366" y="15725"/>
                    <a:pt x="2968" y="6304"/>
                  </a:cubicBezTo>
                  <a:cubicBezTo>
                    <a:pt x="7730" y="2018"/>
                    <a:pt x="14018" y="-297"/>
                    <a:pt x="20399" y="-173"/>
                  </a:cubicBezTo>
                  <a:cubicBezTo>
                    <a:pt x="26971" y="-335"/>
                    <a:pt x="33259" y="2218"/>
                    <a:pt x="37831" y="6876"/>
                  </a:cubicBezTo>
                  <a:lnTo>
                    <a:pt x="32213" y="13829"/>
                  </a:lnTo>
                  <a:cubicBezTo>
                    <a:pt x="28971" y="10714"/>
                    <a:pt x="24781" y="8885"/>
                    <a:pt x="20306" y="8685"/>
                  </a:cubicBezTo>
                  <a:cubicBezTo>
                    <a:pt x="16400" y="8628"/>
                    <a:pt x="12684" y="10057"/>
                    <a:pt x="9828" y="12686"/>
                  </a:cubicBezTo>
                  <a:cubicBezTo>
                    <a:pt x="6875" y="15296"/>
                    <a:pt x="5349" y="19067"/>
                    <a:pt x="5447" y="22973"/>
                  </a:cubicBezTo>
                  <a:cubicBezTo>
                    <a:pt x="5349" y="31231"/>
                    <a:pt x="12019" y="37975"/>
                    <a:pt x="20306" y="38023"/>
                  </a:cubicBezTo>
                  <a:cubicBezTo>
                    <a:pt x="20399" y="38023"/>
                    <a:pt x="20497" y="38023"/>
                    <a:pt x="20590" y="38023"/>
                  </a:cubicBezTo>
                  <a:cubicBezTo>
                    <a:pt x="25260" y="37851"/>
                    <a:pt x="29543" y="35746"/>
                    <a:pt x="32594" y="32212"/>
                  </a:cubicBezTo>
                  <a:lnTo>
                    <a:pt x="38310" y="38403"/>
                  </a:lnTo>
                  <a:cubicBezTo>
                    <a:pt x="33357" y="43633"/>
                    <a:pt x="26497" y="46652"/>
                    <a:pt x="19353" y="46785"/>
                  </a:cubicBezTo>
                  <a:close/>
                </a:path>
              </a:pathLst>
            </a:custGeom>
            <a:solidFill>
              <a:srgbClr val="6D6E71"/>
            </a:solidFill>
            <a:ln w="9525" cap="flat">
              <a:noFill/>
              <a:prstDash val="solid"/>
              <a:miter/>
            </a:ln>
          </p:spPr>
          <p:txBody>
            <a:bodyPr rtlCol="0" anchor="ctr"/>
            <a:lstStyle/>
            <a:p>
              <a:endParaRPr lang="en-US"/>
            </a:p>
          </p:txBody>
        </p:sp>
        <p:sp>
          <p:nvSpPr>
            <p:cNvPr id="408" name="Freeform: Shape 407">
              <a:extLst>
                <a:ext uri="{FF2B5EF4-FFF2-40B4-BE49-F238E27FC236}">
                  <a16:creationId xmlns:a16="http://schemas.microsoft.com/office/drawing/2014/main" id="{2277BE52-9FD3-42C4-AF77-9947E58C3932}"/>
                </a:ext>
              </a:extLst>
            </p:cNvPr>
            <p:cNvSpPr/>
            <p:nvPr/>
          </p:nvSpPr>
          <p:spPr>
            <a:xfrm>
              <a:off x="15661004" y="5149964"/>
              <a:ext cx="41940" cy="63531"/>
            </a:xfrm>
            <a:custGeom>
              <a:avLst/>
              <a:gdLst>
                <a:gd name="connsiteX0" fmla="*/ 5492 w 41940"/>
                <a:gd name="connsiteY0" fmla="*/ 38587 h 63531"/>
                <a:gd name="connsiteX1" fmla="*/ 5492 w 41940"/>
                <a:gd name="connsiteY1" fmla="*/ 63352 h 63531"/>
                <a:gd name="connsiteX2" fmla="*/ -4033 w 41940"/>
                <a:gd name="connsiteY2" fmla="*/ 63352 h 63531"/>
                <a:gd name="connsiteX3" fmla="*/ -4033 w 41940"/>
                <a:gd name="connsiteY3" fmla="*/ -180 h 63531"/>
                <a:gd name="connsiteX4" fmla="*/ 5492 w 41940"/>
                <a:gd name="connsiteY4" fmla="*/ -180 h 63531"/>
                <a:gd name="connsiteX5" fmla="*/ 5492 w 41940"/>
                <a:gd name="connsiteY5" fmla="*/ 26014 h 63531"/>
                <a:gd name="connsiteX6" fmla="*/ 11683 w 41940"/>
                <a:gd name="connsiteY6" fmla="*/ 19441 h 63531"/>
                <a:gd name="connsiteX7" fmla="*/ 20635 w 41940"/>
                <a:gd name="connsiteY7" fmla="*/ 17060 h 63531"/>
                <a:gd name="connsiteX8" fmla="*/ 33114 w 41940"/>
                <a:gd name="connsiteY8" fmla="*/ 21727 h 63531"/>
                <a:gd name="connsiteX9" fmla="*/ 37876 w 41940"/>
                <a:gd name="connsiteY9" fmla="*/ 35348 h 63531"/>
                <a:gd name="connsiteX10" fmla="*/ 37876 w 41940"/>
                <a:gd name="connsiteY10" fmla="*/ 63352 h 63531"/>
                <a:gd name="connsiteX11" fmla="*/ 28351 w 41940"/>
                <a:gd name="connsiteY11" fmla="*/ 63352 h 63531"/>
                <a:gd name="connsiteX12" fmla="*/ 28351 w 41940"/>
                <a:gd name="connsiteY12" fmla="*/ 38301 h 63531"/>
                <a:gd name="connsiteX13" fmla="*/ 17873 w 41940"/>
                <a:gd name="connsiteY13" fmla="*/ 25632 h 63531"/>
                <a:gd name="connsiteX14" fmla="*/ 9208 w 41940"/>
                <a:gd name="connsiteY14" fmla="*/ 28966 h 63531"/>
                <a:gd name="connsiteX15" fmla="*/ 5492 w 41940"/>
                <a:gd name="connsiteY15" fmla="*/ 38587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63531">
                  <a:moveTo>
                    <a:pt x="5492" y="38587"/>
                  </a:moveTo>
                  <a:lnTo>
                    <a:pt x="5492" y="63352"/>
                  </a:lnTo>
                  <a:lnTo>
                    <a:pt x="-4033" y="63352"/>
                  </a:lnTo>
                  <a:lnTo>
                    <a:pt x="-4033" y="-180"/>
                  </a:lnTo>
                  <a:lnTo>
                    <a:pt x="5492" y="-180"/>
                  </a:lnTo>
                  <a:lnTo>
                    <a:pt x="5492" y="26014"/>
                  </a:lnTo>
                  <a:cubicBezTo>
                    <a:pt x="6827" y="23251"/>
                    <a:pt x="9018" y="20956"/>
                    <a:pt x="11683" y="19441"/>
                  </a:cubicBezTo>
                  <a:cubicBezTo>
                    <a:pt x="14352" y="17841"/>
                    <a:pt x="17491" y="17022"/>
                    <a:pt x="20635" y="17060"/>
                  </a:cubicBezTo>
                  <a:cubicBezTo>
                    <a:pt x="25305" y="16841"/>
                    <a:pt x="29779" y="18527"/>
                    <a:pt x="33114" y="21727"/>
                  </a:cubicBezTo>
                  <a:cubicBezTo>
                    <a:pt x="36448" y="25432"/>
                    <a:pt x="38165" y="30347"/>
                    <a:pt x="37876" y="35348"/>
                  </a:cubicBezTo>
                  <a:lnTo>
                    <a:pt x="37876" y="63352"/>
                  </a:lnTo>
                  <a:lnTo>
                    <a:pt x="28351" y="63352"/>
                  </a:lnTo>
                  <a:lnTo>
                    <a:pt x="28351" y="38301"/>
                  </a:lnTo>
                  <a:cubicBezTo>
                    <a:pt x="28351" y="29919"/>
                    <a:pt x="24826" y="25632"/>
                    <a:pt x="17873" y="25632"/>
                  </a:cubicBezTo>
                  <a:cubicBezTo>
                    <a:pt x="14636" y="25604"/>
                    <a:pt x="11590" y="26795"/>
                    <a:pt x="9208" y="28966"/>
                  </a:cubicBezTo>
                  <a:cubicBezTo>
                    <a:pt x="6636" y="31491"/>
                    <a:pt x="5302" y="34996"/>
                    <a:pt x="5492" y="38587"/>
                  </a:cubicBezTo>
                  <a:close/>
                </a:path>
              </a:pathLst>
            </a:custGeom>
            <a:solidFill>
              <a:srgbClr val="6D6E71"/>
            </a:solidFill>
            <a:ln w="9525" cap="flat">
              <a:noFill/>
              <a:prstDash val="solid"/>
              <a:miter/>
            </a:ln>
          </p:spPr>
          <p:txBody>
            <a:bodyPr rtlCol="0" anchor="ctr"/>
            <a:lstStyle/>
            <a:p>
              <a:endParaRPr lang="en-US"/>
            </a:p>
          </p:txBody>
        </p:sp>
        <p:sp>
          <p:nvSpPr>
            <p:cNvPr id="409" name="Freeform: Shape 408">
              <a:extLst>
                <a:ext uri="{FF2B5EF4-FFF2-40B4-BE49-F238E27FC236}">
                  <a16:creationId xmlns:a16="http://schemas.microsoft.com/office/drawing/2014/main" id="{7FB819FD-8369-4A64-BA88-467A2819B8AA}"/>
                </a:ext>
              </a:extLst>
            </p:cNvPr>
            <p:cNvSpPr/>
            <p:nvPr/>
          </p:nvSpPr>
          <p:spPr>
            <a:xfrm>
              <a:off x="15736223" y="5166799"/>
              <a:ext cx="40654" cy="47375"/>
            </a:xfrm>
            <a:custGeom>
              <a:avLst/>
              <a:gdLst>
                <a:gd name="connsiteX0" fmla="*/ 36383 w 40654"/>
                <a:gd name="connsiteY0" fmla="*/ 46517 h 47375"/>
                <a:gd name="connsiteX1" fmla="*/ 27621 w 40654"/>
                <a:gd name="connsiteY1" fmla="*/ 46517 h 47375"/>
                <a:gd name="connsiteX2" fmla="*/ 27621 w 40654"/>
                <a:gd name="connsiteY2" fmla="*/ 40421 h 47375"/>
                <a:gd name="connsiteX3" fmla="*/ 12473 w 40654"/>
                <a:gd name="connsiteY3" fmla="*/ 47184 h 47375"/>
                <a:gd name="connsiteX4" fmla="*/ 665 w 40654"/>
                <a:gd name="connsiteY4" fmla="*/ 43183 h 47375"/>
                <a:gd name="connsiteX5" fmla="*/ -4005 w 40654"/>
                <a:gd name="connsiteY5" fmla="*/ 32420 h 47375"/>
                <a:gd name="connsiteX6" fmla="*/ 948 w 40654"/>
                <a:gd name="connsiteY6" fmla="*/ 22323 h 47375"/>
                <a:gd name="connsiteX7" fmla="*/ 14380 w 40654"/>
                <a:gd name="connsiteY7" fmla="*/ 18989 h 47375"/>
                <a:gd name="connsiteX8" fmla="*/ 26858 w 40654"/>
                <a:gd name="connsiteY8" fmla="*/ 18989 h 47375"/>
                <a:gd name="connsiteX9" fmla="*/ 26858 w 40654"/>
                <a:gd name="connsiteY9" fmla="*/ 17275 h 47375"/>
                <a:gd name="connsiteX10" fmla="*/ 16761 w 40654"/>
                <a:gd name="connsiteY10" fmla="*/ 7750 h 47375"/>
                <a:gd name="connsiteX11" fmla="*/ 3520 w 40654"/>
                <a:gd name="connsiteY11" fmla="*/ 12417 h 47375"/>
                <a:gd name="connsiteX12" fmla="*/ -763 w 40654"/>
                <a:gd name="connsiteY12" fmla="*/ 6416 h 47375"/>
                <a:gd name="connsiteX13" fmla="*/ 18287 w 40654"/>
                <a:gd name="connsiteY13" fmla="*/ -156 h 47375"/>
                <a:gd name="connsiteX14" fmla="*/ 31430 w 40654"/>
                <a:gd name="connsiteY14" fmla="*/ 3845 h 47375"/>
                <a:gd name="connsiteX15" fmla="*/ 36574 w 40654"/>
                <a:gd name="connsiteY15" fmla="*/ 16703 h 47375"/>
                <a:gd name="connsiteX16" fmla="*/ 26858 w 40654"/>
                <a:gd name="connsiteY16" fmla="*/ 29467 h 47375"/>
                <a:gd name="connsiteX17" fmla="*/ 26858 w 40654"/>
                <a:gd name="connsiteY17" fmla="*/ 25657 h 47375"/>
                <a:gd name="connsiteX18" fmla="*/ 15998 w 40654"/>
                <a:gd name="connsiteY18" fmla="*/ 25657 h 47375"/>
                <a:gd name="connsiteX19" fmla="*/ 5618 w 40654"/>
                <a:gd name="connsiteY19" fmla="*/ 32134 h 47375"/>
                <a:gd name="connsiteX20" fmla="*/ 8190 w 40654"/>
                <a:gd name="connsiteY20" fmla="*/ 37278 h 47375"/>
                <a:gd name="connsiteX21" fmla="*/ 15333 w 40654"/>
                <a:gd name="connsiteY21" fmla="*/ 38992 h 47375"/>
                <a:gd name="connsiteX22" fmla="*/ 23333 w 40654"/>
                <a:gd name="connsiteY22" fmla="*/ 36420 h 47375"/>
                <a:gd name="connsiteX23" fmla="*/ 26761 w 40654"/>
                <a:gd name="connsiteY23" fmla="*/ 29467 h 47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4" h="47375">
                  <a:moveTo>
                    <a:pt x="36383" y="46517"/>
                  </a:moveTo>
                  <a:lnTo>
                    <a:pt x="27621" y="46517"/>
                  </a:lnTo>
                  <a:lnTo>
                    <a:pt x="27621" y="40421"/>
                  </a:lnTo>
                  <a:cubicBezTo>
                    <a:pt x="23905" y="44869"/>
                    <a:pt x="18287" y="47364"/>
                    <a:pt x="12473" y="47184"/>
                  </a:cubicBezTo>
                  <a:cubicBezTo>
                    <a:pt x="8190" y="47345"/>
                    <a:pt x="3999" y="45917"/>
                    <a:pt x="665" y="43183"/>
                  </a:cubicBezTo>
                  <a:cubicBezTo>
                    <a:pt x="-2479" y="40487"/>
                    <a:pt x="-4196" y="36535"/>
                    <a:pt x="-4005" y="32420"/>
                  </a:cubicBezTo>
                  <a:cubicBezTo>
                    <a:pt x="-4289" y="28410"/>
                    <a:pt x="-2386" y="24552"/>
                    <a:pt x="948" y="22323"/>
                  </a:cubicBezTo>
                  <a:cubicBezTo>
                    <a:pt x="4948" y="19885"/>
                    <a:pt x="9710" y="18722"/>
                    <a:pt x="14380" y="18989"/>
                  </a:cubicBezTo>
                  <a:lnTo>
                    <a:pt x="26858" y="18989"/>
                  </a:lnTo>
                  <a:lnTo>
                    <a:pt x="26858" y="17275"/>
                  </a:lnTo>
                  <a:cubicBezTo>
                    <a:pt x="26858" y="11179"/>
                    <a:pt x="23524" y="7750"/>
                    <a:pt x="16761" y="7750"/>
                  </a:cubicBezTo>
                  <a:cubicBezTo>
                    <a:pt x="11999" y="7912"/>
                    <a:pt x="7329" y="9540"/>
                    <a:pt x="3520" y="12417"/>
                  </a:cubicBezTo>
                  <a:lnTo>
                    <a:pt x="-763" y="6416"/>
                  </a:lnTo>
                  <a:cubicBezTo>
                    <a:pt x="4664" y="2064"/>
                    <a:pt x="11329" y="-270"/>
                    <a:pt x="18287" y="-156"/>
                  </a:cubicBezTo>
                  <a:cubicBezTo>
                    <a:pt x="22952" y="-384"/>
                    <a:pt x="27621" y="1025"/>
                    <a:pt x="31430" y="3845"/>
                  </a:cubicBezTo>
                  <a:cubicBezTo>
                    <a:pt x="35048" y="7083"/>
                    <a:pt x="36955" y="11846"/>
                    <a:pt x="36574" y="16703"/>
                  </a:cubicBezTo>
                  <a:close/>
                  <a:moveTo>
                    <a:pt x="26858" y="29467"/>
                  </a:moveTo>
                  <a:lnTo>
                    <a:pt x="26858" y="25657"/>
                  </a:lnTo>
                  <a:lnTo>
                    <a:pt x="15998" y="25657"/>
                  </a:lnTo>
                  <a:cubicBezTo>
                    <a:pt x="9045" y="25657"/>
                    <a:pt x="5618" y="27847"/>
                    <a:pt x="5618" y="32134"/>
                  </a:cubicBezTo>
                  <a:cubicBezTo>
                    <a:pt x="5520" y="34182"/>
                    <a:pt x="6473" y="36134"/>
                    <a:pt x="8190" y="37278"/>
                  </a:cubicBezTo>
                  <a:cubicBezTo>
                    <a:pt x="10380" y="38535"/>
                    <a:pt x="12854" y="39135"/>
                    <a:pt x="15333" y="38992"/>
                  </a:cubicBezTo>
                  <a:cubicBezTo>
                    <a:pt x="18189" y="39049"/>
                    <a:pt x="21045" y="38144"/>
                    <a:pt x="23333" y="36420"/>
                  </a:cubicBezTo>
                  <a:cubicBezTo>
                    <a:pt x="25523" y="34820"/>
                    <a:pt x="26858" y="32210"/>
                    <a:pt x="26761" y="29467"/>
                  </a:cubicBezTo>
                  <a:close/>
                </a:path>
              </a:pathLst>
            </a:custGeom>
            <a:solidFill>
              <a:srgbClr val="6D6E71"/>
            </a:solidFill>
            <a:ln w="9525" cap="flat">
              <a:noFill/>
              <a:prstDash val="solid"/>
              <a:miter/>
            </a:ln>
          </p:spPr>
          <p:txBody>
            <a:bodyPr rtlCol="0" anchor="ctr"/>
            <a:lstStyle/>
            <a:p>
              <a:endParaRPr lang="en-US"/>
            </a:p>
          </p:txBody>
        </p:sp>
        <p:sp>
          <p:nvSpPr>
            <p:cNvPr id="410" name="Freeform: Shape 409">
              <a:extLst>
                <a:ext uri="{FF2B5EF4-FFF2-40B4-BE49-F238E27FC236}">
                  <a16:creationId xmlns:a16="http://schemas.microsoft.com/office/drawing/2014/main" id="{8B0BBF9D-4C4B-4195-92A4-81AF013944FD}"/>
                </a:ext>
              </a:extLst>
            </p:cNvPr>
            <p:cNvSpPr/>
            <p:nvPr/>
          </p:nvSpPr>
          <p:spPr>
            <a:xfrm>
              <a:off x="15786257" y="5167560"/>
              <a:ext cx="36686" cy="46616"/>
            </a:xfrm>
            <a:custGeom>
              <a:avLst/>
              <a:gdLst>
                <a:gd name="connsiteX0" fmla="*/ 32639 w 36686"/>
                <a:gd name="connsiteY0" fmla="*/ 32135 h 46616"/>
                <a:gd name="connsiteX1" fmla="*/ 27970 w 36686"/>
                <a:gd name="connsiteY1" fmla="*/ 42517 h 46616"/>
                <a:gd name="connsiteX2" fmla="*/ 15878 w 36686"/>
                <a:gd name="connsiteY2" fmla="*/ 46422 h 46616"/>
                <a:gd name="connsiteX3" fmla="*/ 5492 w 36686"/>
                <a:gd name="connsiteY3" fmla="*/ 44613 h 46616"/>
                <a:gd name="connsiteX4" fmla="*/ -4033 w 36686"/>
                <a:gd name="connsiteY4" fmla="*/ 39564 h 46616"/>
                <a:gd name="connsiteX5" fmla="*/ 637 w 36686"/>
                <a:gd name="connsiteY5" fmla="*/ 32135 h 46616"/>
                <a:gd name="connsiteX6" fmla="*/ 16064 w 36686"/>
                <a:gd name="connsiteY6" fmla="*/ 38136 h 46616"/>
                <a:gd name="connsiteX7" fmla="*/ 21208 w 36686"/>
                <a:gd name="connsiteY7" fmla="*/ 36611 h 46616"/>
                <a:gd name="connsiteX8" fmla="*/ 23021 w 36686"/>
                <a:gd name="connsiteY8" fmla="*/ 32802 h 46616"/>
                <a:gd name="connsiteX9" fmla="*/ 13971 w 36686"/>
                <a:gd name="connsiteY9" fmla="*/ 26610 h 46616"/>
                <a:gd name="connsiteX10" fmla="*/ 12924 w 36686"/>
                <a:gd name="connsiteY10" fmla="*/ 26610 h 46616"/>
                <a:gd name="connsiteX11" fmla="*/ -1270 w 36686"/>
                <a:gd name="connsiteY11" fmla="*/ 13752 h 46616"/>
                <a:gd name="connsiteX12" fmla="*/ 3683 w 36686"/>
                <a:gd name="connsiteY12" fmla="*/ 3655 h 46616"/>
                <a:gd name="connsiteX13" fmla="*/ 16445 w 36686"/>
                <a:gd name="connsiteY13" fmla="*/ -155 h 46616"/>
                <a:gd name="connsiteX14" fmla="*/ 31402 w 36686"/>
                <a:gd name="connsiteY14" fmla="*/ 4417 h 46616"/>
                <a:gd name="connsiteX15" fmla="*/ 27784 w 36686"/>
                <a:gd name="connsiteY15" fmla="*/ 11561 h 46616"/>
                <a:gd name="connsiteX16" fmla="*/ 15687 w 36686"/>
                <a:gd name="connsiteY16" fmla="*/ 7846 h 46616"/>
                <a:gd name="connsiteX17" fmla="*/ 10162 w 36686"/>
                <a:gd name="connsiteY17" fmla="*/ 9085 h 46616"/>
                <a:gd name="connsiteX18" fmla="*/ 7971 w 36686"/>
                <a:gd name="connsiteY18" fmla="*/ 12799 h 46616"/>
                <a:gd name="connsiteX19" fmla="*/ 10162 w 36686"/>
                <a:gd name="connsiteY19" fmla="*/ 16133 h 46616"/>
                <a:gd name="connsiteX20" fmla="*/ 14543 w 36686"/>
                <a:gd name="connsiteY20" fmla="*/ 17561 h 46616"/>
                <a:gd name="connsiteX21" fmla="*/ 19496 w 36686"/>
                <a:gd name="connsiteY21" fmla="*/ 18895 h 46616"/>
                <a:gd name="connsiteX22" fmla="*/ 23589 w 36686"/>
                <a:gd name="connsiteY22" fmla="*/ 20419 h 46616"/>
                <a:gd name="connsiteX23" fmla="*/ 27970 w 36686"/>
                <a:gd name="connsiteY23" fmla="*/ 22895 h 46616"/>
                <a:gd name="connsiteX24" fmla="*/ 32639 w 36686"/>
                <a:gd name="connsiteY24" fmla="*/ 32135 h 46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6" h="46616">
                  <a:moveTo>
                    <a:pt x="32639" y="32135"/>
                  </a:moveTo>
                  <a:cubicBezTo>
                    <a:pt x="32830" y="36135"/>
                    <a:pt x="31114" y="39983"/>
                    <a:pt x="27970" y="42517"/>
                  </a:cubicBezTo>
                  <a:cubicBezTo>
                    <a:pt x="24542" y="45213"/>
                    <a:pt x="20259" y="46594"/>
                    <a:pt x="15878" y="46422"/>
                  </a:cubicBezTo>
                  <a:cubicBezTo>
                    <a:pt x="12352" y="46356"/>
                    <a:pt x="8827" y="45746"/>
                    <a:pt x="5492" y="44613"/>
                  </a:cubicBezTo>
                  <a:cubicBezTo>
                    <a:pt x="2065" y="43479"/>
                    <a:pt x="-1173" y="41774"/>
                    <a:pt x="-4033" y="39564"/>
                  </a:cubicBezTo>
                  <a:lnTo>
                    <a:pt x="637" y="32135"/>
                  </a:lnTo>
                  <a:cubicBezTo>
                    <a:pt x="5018" y="35792"/>
                    <a:pt x="10445" y="37907"/>
                    <a:pt x="16064" y="38136"/>
                  </a:cubicBezTo>
                  <a:cubicBezTo>
                    <a:pt x="17877" y="38183"/>
                    <a:pt x="19687" y="37650"/>
                    <a:pt x="21208" y="36611"/>
                  </a:cubicBezTo>
                  <a:cubicBezTo>
                    <a:pt x="22352" y="35697"/>
                    <a:pt x="23021" y="34288"/>
                    <a:pt x="23021" y="32802"/>
                  </a:cubicBezTo>
                  <a:cubicBezTo>
                    <a:pt x="23021" y="30516"/>
                    <a:pt x="20068" y="28420"/>
                    <a:pt x="13971" y="26610"/>
                  </a:cubicBezTo>
                  <a:lnTo>
                    <a:pt x="12924" y="26610"/>
                  </a:lnTo>
                  <a:cubicBezTo>
                    <a:pt x="3399" y="24038"/>
                    <a:pt x="-1270" y="19753"/>
                    <a:pt x="-1270" y="13752"/>
                  </a:cubicBezTo>
                  <a:cubicBezTo>
                    <a:pt x="-1461" y="9770"/>
                    <a:pt x="446" y="5979"/>
                    <a:pt x="3683" y="3655"/>
                  </a:cubicBezTo>
                  <a:cubicBezTo>
                    <a:pt x="7399" y="959"/>
                    <a:pt x="11873" y="-383"/>
                    <a:pt x="16445" y="-155"/>
                  </a:cubicBezTo>
                  <a:cubicBezTo>
                    <a:pt x="21780" y="-127"/>
                    <a:pt x="26923" y="1464"/>
                    <a:pt x="31402" y="4417"/>
                  </a:cubicBezTo>
                  <a:lnTo>
                    <a:pt x="27784" y="11561"/>
                  </a:lnTo>
                  <a:cubicBezTo>
                    <a:pt x="24258" y="9132"/>
                    <a:pt x="19970" y="7836"/>
                    <a:pt x="15687" y="7846"/>
                  </a:cubicBezTo>
                  <a:cubicBezTo>
                    <a:pt x="13780" y="7789"/>
                    <a:pt x="11873" y="8218"/>
                    <a:pt x="10162" y="9085"/>
                  </a:cubicBezTo>
                  <a:cubicBezTo>
                    <a:pt x="8827" y="9808"/>
                    <a:pt x="7971" y="11247"/>
                    <a:pt x="7971" y="12799"/>
                  </a:cubicBezTo>
                  <a:cubicBezTo>
                    <a:pt x="7971" y="14247"/>
                    <a:pt x="8827" y="15561"/>
                    <a:pt x="10162" y="16133"/>
                  </a:cubicBezTo>
                  <a:cubicBezTo>
                    <a:pt x="11590" y="16733"/>
                    <a:pt x="13017" y="17219"/>
                    <a:pt x="14543" y="17561"/>
                  </a:cubicBezTo>
                  <a:lnTo>
                    <a:pt x="19496" y="18895"/>
                  </a:lnTo>
                  <a:lnTo>
                    <a:pt x="23589" y="20419"/>
                  </a:lnTo>
                  <a:cubicBezTo>
                    <a:pt x="25114" y="21143"/>
                    <a:pt x="26542" y="21972"/>
                    <a:pt x="27970" y="22895"/>
                  </a:cubicBezTo>
                  <a:cubicBezTo>
                    <a:pt x="31021" y="24963"/>
                    <a:pt x="32732" y="28458"/>
                    <a:pt x="32639" y="32135"/>
                  </a:cubicBezTo>
                  <a:close/>
                </a:path>
              </a:pathLst>
            </a:custGeom>
            <a:solidFill>
              <a:srgbClr val="6D6E71"/>
            </a:solidFill>
            <a:ln w="9525" cap="flat">
              <a:noFill/>
              <a:prstDash val="solid"/>
              <a:miter/>
            </a:ln>
          </p:spPr>
          <p:txBody>
            <a:bodyPr rtlCol="0" anchor="ctr"/>
            <a:lstStyle/>
            <a:p>
              <a:endParaRPr lang="en-US"/>
            </a:p>
          </p:txBody>
        </p:sp>
        <p:sp>
          <p:nvSpPr>
            <p:cNvPr id="411" name="Freeform: Shape 410">
              <a:extLst>
                <a:ext uri="{FF2B5EF4-FFF2-40B4-BE49-F238E27FC236}">
                  <a16:creationId xmlns:a16="http://schemas.microsoft.com/office/drawing/2014/main" id="{BDBD2CD2-F26C-4C41-93BD-5597CF1DFD0F}"/>
                </a:ext>
              </a:extLst>
            </p:cNvPr>
            <p:cNvSpPr/>
            <p:nvPr/>
          </p:nvSpPr>
          <p:spPr>
            <a:xfrm>
              <a:off x="12847866" y="5254644"/>
              <a:ext cx="46602" cy="64319"/>
            </a:xfrm>
            <a:custGeom>
              <a:avLst/>
              <a:gdLst>
                <a:gd name="connsiteX0" fmla="*/ 2470 w 46602"/>
                <a:gd name="connsiteY0" fmla="*/ 57541 h 64319"/>
                <a:gd name="connsiteX1" fmla="*/ -4009 w 46602"/>
                <a:gd name="connsiteY1" fmla="*/ 40397 h 64319"/>
                <a:gd name="connsiteX2" fmla="*/ 17232 w 46602"/>
                <a:gd name="connsiteY2" fmla="*/ 17089 h 64319"/>
                <a:gd name="connsiteX3" fmla="*/ 18376 w 46602"/>
                <a:gd name="connsiteY3" fmla="*/ 17060 h 64319"/>
                <a:gd name="connsiteX4" fmla="*/ 33045 w 46602"/>
                <a:gd name="connsiteY4" fmla="*/ 24775 h 64319"/>
                <a:gd name="connsiteX5" fmla="*/ 33045 w 46602"/>
                <a:gd name="connsiteY5" fmla="*/ -180 h 64319"/>
                <a:gd name="connsiteX6" fmla="*/ 42570 w 46602"/>
                <a:gd name="connsiteY6" fmla="*/ -180 h 64319"/>
                <a:gd name="connsiteX7" fmla="*/ 42570 w 46602"/>
                <a:gd name="connsiteY7" fmla="*/ 63352 h 64319"/>
                <a:gd name="connsiteX8" fmla="*/ 33045 w 46602"/>
                <a:gd name="connsiteY8" fmla="*/ 63352 h 64319"/>
                <a:gd name="connsiteX9" fmla="*/ 33045 w 46602"/>
                <a:gd name="connsiteY9" fmla="*/ 56494 h 64319"/>
                <a:gd name="connsiteX10" fmla="*/ 17518 w 46602"/>
                <a:gd name="connsiteY10" fmla="*/ 64114 h 64319"/>
                <a:gd name="connsiteX11" fmla="*/ 2470 w 46602"/>
                <a:gd name="connsiteY11" fmla="*/ 57541 h 64319"/>
                <a:gd name="connsiteX12" fmla="*/ 5612 w 46602"/>
                <a:gd name="connsiteY12" fmla="*/ 40777 h 64319"/>
                <a:gd name="connsiteX13" fmla="*/ 9805 w 46602"/>
                <a:gd name="connsiteY13" fmla="*/ 51445 h 64319"/>
                <a:gd name="connsiteX14" fmla="*/ 19330 w 46602"/>
                <a:gd name="connsiteY14" fmla="*/ 55541 h 64319"/>
                <a:gd name="connsiteX15" fmla="*/ 28855 w 46602"/>
                <a:gd name="connsiteY15" fmla="*/ 51445 h 64319"/>
                <a:gd name="connsiteX16" fmla="*/ 32759 w 46602"/>
                <a:gd name="connsiteY16" fmla="*/ 40777 h 64319"/>
                <a:gd name="connsiteX17" fmla="*/ 28855 w 46602"/>
                <a:gd name="connsiteY17" fmla="*/ 29919 h 64319"/>
                <a:gd name="connsiteX18" fmla="*/ 19330 w 46602"/>
                <a:gd name="connsiteY18" fmla="*/ 25538 h 64319"/>
                <a:gd name="connsiteX19" fmla="*/ 9805 w 46602"/>
                <a:gd name="connsiteY19" fmla="*/ 29919 h 64319"/>
                <a:gd name="connsiteX20" fmla="*/ 5612 w 46602"/>
                <a:gd name="connsiteY20" fmla="*/ 40777 h 6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2" h="64319">
                  <a:moveTo>
                    <a:pt x="2470" y="57541"/>
                  </a:moveTo>
                  <a:cubicBezTo>
                    <a:pt x="-1913" y="52950"/>
                    <a:pt x="-4295" y="46759"/>
                    <a:pt x="-4009" y="40397"/>
                  </a:cubicBezTo>
                  <a:cubicBezTo>
                    <a:pt x="-4578" y="28100"/>
                    <a:pt x="4947" y="17660"/>
                    <a:pt x="17232" y="17089"/>
                  </a:cubicBezTo>
                  <a:cubicBezTo>
                    <a:pt x="17613" y="17070"/>
                    <a:pt x="17995" y="17060"/>
                    <a:pt x="18376" y="17060"/>
                  </a:cubicBezTo>
                  <a:cubicBezTo>
                    <a:pt x="24280" y="16956"/>
                    <a:pt x="29806" y="19870"/>
                    <a:pt x="33045" y="24775"/>
                  </a:cubicBezTo>
                  <a:lnTo>
                    <a:pt x="33045" y="-180"/>
                  </a:lnTo>
                  <a:lnTo>
                    <a:pt x="42570" y="-180"/>
                  </a:lnTo>
                  <a:lnTo>
                    <a:pt x="42570" y="63352"/>
                  </a:lnTo>
                  <a:lnTo>
                    <a:pt x="33045" y="63352"/>
                  </a:lnTo>
                  <a:lnTo>
                    <a:pt x="33045" y="56494"/>
                  </a:lnTo>
                  <a:cubicBezTo>
                    <a:pt x="29520" y="61561"/>
                    <a:pt x="23711" y="64447"/>
                    <a:pt x="17518" y="64114"/>
                  </a:cubicBezTo>
                  <a:cubicBezTo>
                    <a:pt x="11804" y="64114"/>
                    <a:pt x="6375" y="61733"/>
                    <a:pt x="2470" y="57541"/>
                  </a:cubicBezTo>
                  <a:close/>
                  <a:moveTo>
                    <a:pt x="5612" y="40777"/>
                  </a:moveTo>
                  <a:cubicBezTo>
                    <a:pt x="5421" y="44759"/>
                    <a:pt x="6947" y="48626"/>
                    <a:pt x="9805" y="51445"/>
                  </a:cubicBezTo>
                  <a:cubicBezTo>
                    <a:pt x="12281" y="54007"/>
                    <a:pt x="15709" y="55475"/>
                    <a:pt x="19330" y="55541"/>
                  </a:cubicBezTo>
                  <a:cubicBezTo>
                    <a:pt x="22948" y="55570"/>
                    <a:pt x="26378" y="54084"/>
                    <a:pt x="28855" y="51445"/>
                  </a:cubicBezTo>
                  <a:cubicBezTo>
                    <a:pt x="31520" y="48531"/>
                    <a:pt x="32854" y="44702"/>
                    <a:pt x="32759" y="40777"/>
                  </a:cubicBezTo>
                  <a:cubicBezTo>
                    <a:pt x="32854" y="36796"/>
                    <a:pt x="31520" y="32910"/>
                    <a:pt x="28855" y="29919"/>
                  </a:cubicBezTo>
                  <a:cubicBezTo>
                    <a:pt x="26473" y="27138"/>
                    <a:pt x="22948" y="25538"/>
                    <a:pt x="19330" y="25538"/>
                  </a:cubicBezTo>
                  <a:cubicBezTo>
                    <a:pt x="15709" y="25614"/>
                    <a:pt x="12186" y="27204"/>
                    <a:pt x="9805" y="29919"/>
                  </a:cubicBezTo>
                  <a:cubicBezTo>
                    <a:pt x="7042" y="32843"/>
                    <a:pt x="5516" y="36749"/>
                    <a:pt x="5612" y="40777"/>
                  </a:cubicBezTo>
                  <a:close/>
                </a:path>
              </a:pathLst>
            </a:custGeom>
            <a:solidFill>
              <a:srgbClr val="6D6E71"/>
            </a:solidFill>
            <a:ln w="9525" cap="flat">
              <a:noFill/>
              <a:prstDash val="solid"/>
              <a:miter/>
            </a:ln>
          </p:spPr>
          <p:txBody>
            <a:bodyPr rtlCol="0" anchor="ctr"/>
            <a:lstStyle/>
            <a:p>
              <a:endParaRPr lang="en-US"/>
            </a:p>
          </p:txBody>
        </p:sp>
        <p:sp>
          <p:nvSpPr>
            <p:cNvPr id="412" name="Freeform: Shape 411">
              <a:extLst>
                <a:ext uri="{FF2B5EF4-FFF2-40B4-BE49-F238E27FC236}">
                  <a16:creationId xmlns:a16="http://schemas.microsoft.com/office/drawing/2014/main" id="{0B62897B-C8A2-4BA4-A28C-7425FB6F4A5B}"/>
                </a:ext>
              </a:extLst>
            </p:cNvPr>
            <p:cNvSpPr/>
            <p:nvPr/>
          </p:nvSpPr>
          <p:spPr>
            <a:xfrm>
              <a:off x="12907222" y="5253126"/>
              <a:ext cx="12210" cy="65050"/>
            </a:xfrm>
            <a:custGeom>
              <a:avLst/>
              <a:gdLst>
                <a:gd name="connsiteX0" fmla="*/ -2212 w 12210"/>
                <a:gd name="connsiteY0" fmla="*/ 10197 h 65050"/>
                <a:gd name="connsiteX1" fmla="*/ -4024 w 12210"/>
                <a:gd name="connsiteY1" fmla="*/ 5910 h 65050"/>
                <a:gd name="connsiteX2" fmla="*/ -2212 w 12210"/>
                <a:gd name="connsiteY2" fmla="*/ 1624 h 65050"/>
                <a:gd name="connsiteX3" fmla="*/ 6264 w 12210"/>
                <a:gd name="connsiteY3" fmla="*/ 1538 h 65050"/>
                <a:gd name="connsiteX4" fmla="*/ 6359 w 12210"/>
                <a:gd name="connsiteY4" fmla="*/ 1624 h 65050"/>
                <a:gd name="connsiteX5" fmla="*/ 8168 w 12210"/>
                <a:gd name="connsiteY5" fmla="*/ 5910 h 65050"/>
                <a:gd name="connsiteX6" fmla="*/ 6359 w 12210"/>
                <a:gd name="connsiteY6" fmla="*/ 10197 h 65050"/>
                <a:gd name="connsiteX7" fmla="*/ -2117 w 12210"/>
                <a:gd name="connsiteY7" fmla="*/ 10282 h 65050"/>
                <a:gd name="connsiteX8" fmla="*/ -2212 w 12210"/>
                <a:gd name="connsiteY8" fmla="*/ 10197 h 65050"/>
                <a:gd name="connsiteX9" fmla="*/ 7313 w 12210"/>
                <a:gd name="connsiteY9" fmla="*/ 64870 h 65050"/>
                <a:gd name="connsiteX10" fmla="*/ -2212 w 12210"/>
                <a:gd name="connsiteY10" fmla="*/ 64870 h 65050"/>
                <a:gd name="connsiteX11" fmla="*/ -2212 w 12210"/>
                <a:gd name="connsiteY11" fmla="*/ 19341 h 65050"/>
                <a:gd name="connsiteX12" fmla="*/ 7313 w 12210"/>
                <a:gd name="connsiteY12" fmla="*/ 19341 h 6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10" h="65050">
                  <a:moveTo>
                    <a:pt x="-2212" y="10197"/>
                  </a:moveTo>
                  <a:cubicBezTo>
                    <a:pt x="-3452" y="9101"/>
                    <a:pt x="-4119" y="7539"/>
                    <a:pt x="-4024" y="5910"/>
                  </a:cubicBezTo>
                  <a:cubicBezTo>
                    <a:pt x="-4024" y="4291"/>
                    <a:pt x="-3356" y="2738"/>
                    <a:pt x="-2212" y="1624"/>
                  </a:cubicBezTo>
                  <a:cubicBezTo>
                    <a:pt x="74" y="-747"/>
                    <a:pt x="3883" y="-786"/>
                    <a:pt x="6264" y="1538"/>
                  </a:cubicBezTo>
                  <a:cubicBezTo>
                    <a:pt x="6264" y="1567"/>
                    <a:pt x="6359" y="1595"/>
                    <a:pt x="6359" y="1624"/>
                  </a:cubicBezTo>
                  <a:cubicBezTo>
                    <a:pt x="7503" y="2738"/>
                    <a:pt x="8168" y="4291"/>
                    <a:pt x="8168" y="5910"/>
                  </a:cubicBezTo>
                  <a:cubicBezTo>
                    <a:pt x="8264" y="7539"/>
                    <a:pt x="7599" y="9101"/>
                    <a:pt x="6359" y="10197"/>
                  </a:cubicBezTo>
                  <a:cubicBezTo>
                    <a:pt x="4073" y="12569"/>
                    <a:pt x="264" y="12606"/>
                    <a:pt x="-2117" y="10282"/>
                  </a:cubicBezTo>
                  <a:cubicBezTo>
                    <a:pt x="-2117" y="10254"/>
                    <a:pt x="-2212" y="10225"/>
                    <a:pt x="-2212" y="10197"/>
                  </a:cubicBezTo>
                  <a:close/>
                  <a:moveTo>
                    <a:pt x="7313" y="64870"/>
                  </a:moveTo>
                  <a:lnTo>
                    <a:pt x="-2212" y="64870"/>
                  </a:lnTo>
                  <a:lnTo>
                    <a:pt x="-2212" y="19341"/>
                  </a:lnTo>
                  <a:lnTo>
                    <a:pt x="7313" y="19341"/>
                  </a:lnTo>
                  <a:close/>
                </a:path>
              </a:pathLst>
            </a:custGeom>
            <a:solidFill>
              <a:srgbClr val="6D6E71"/>
            </a:solidFill>
            <a:ln w="9525" cap="flat">
              <a:noFill/>
              <a:prstDash val="solid"/>
              <a:miter/>
            </a:ln>
          </p:spPr>
          <p:txBody>
            <a:bodyPr rtlCol="0" anchor="ctr"/>
            <a:lstStyle/>
            <a:p>
              <a:endParaRPr lang="en-US"/>
            </a:p>
          </p:txBody>
        </p:sp>
        <p:sp>
          <p:nvSpPr>
            <p:cNvPr id="413" name="Freeform: Shape 412">
              <a:extLst>
                <a:ext uri="{FF2B5EF4-FFF2-40B4-BE49-F238E27FC236}">
                  <a16:creationId xmlns:a16="http://schemas.microsoft.com/office/drawing/2014/main" id="{2ACBF2DC-E4A8-4791-9976-9330F6069674}"/>
                </a:ext>
              </a:extLst>
            </p:cNvPr>
            <p:cNvSpPr/>
            <p:nvPr/>
          </p:nvSpPr>
          <p:spPr>
            <a:xfrm>
              <a:off x="12927806" y="5272249"/>
              <a:ext cx="36588" cy="46703"/>
            </a:xfrm>
            <a:custGeom>
              <a:avLst/>
              <a:gdLst>
                <a:gd name="connsiteX0" fmla="*/ 32542 w 36588"/>
                <a:gd name="connsiteY0" fmla="*/ 32126 h 46703"/>
                <a:gd name="connsiteX1" fmla="*/ 27875 w 36588"/>
                <a:gd name="connsiteY1" fmla="*/ 42603 h 46703"/>
                <a:gd name="connsiteX2" fmla="*/ 15778 w 36588"/>
                <a:gd name="connsiteY2" fmla="*/ 46509 h 46703"/>
                <a:gd name="connsiteX3" fmla="*/ -4033 w 36588"/>
                <a:gd name="connsiteY3" fmla="*/ 39651 h 46703"/>
                <a:gd name="connsiteX4" fmla="*/ 634 w 36588"/>
                <a:gd name="connsiteY4" fmla="*/ 32126 h 46703"/>
                <a:gd name="connsiteX5" fmla="*/ 16064 w 36588"/>
                <a:gd name="connsiteY5" fmla="*/ 38127 h 46703"/>
                <a:gd name="connsiteX6" fmla="*/ 21208 w 36588"/>
                <a:gd name="connsiteY6" fmla="*/ 36698 h 46703"/>
                <a:gd name="connsiteX7" fmla="*/ 23017 w 36588"/>
                <a:gd name="connsiteY7" fmla="*/ 32793 h 46703"/>
                <a:gd name="connsiteX8" fmla="*/ 13968 w 36588"/>
                <a:gd name="connsiteY8" fmla="*/ 26697 h 46703"/>
                <a:gd name="connsiteX9" fmla="*/ 12922 w 36588"/>
                <a:gd name="connsiteY9" fmla="*/ 26697 h 46703"/>
                <a:gd name="connsiteX10" fmla="*/ -1270 w 36588"/>
                <a:gd name="connsiteY10" fmla="*/ 13838 h 46703"/>
                <a:gd name="connsiteX11" fmla="*/ 3683 w 36588"/>
                <a:gd name="connsiteY11" fmla="*/ 3646 h 46703"/>
                <a:gd name="connsiteX12" fmla="*/ 16445 w 36588"/>
                <a:gd name="connsiteY12" fmla="*/ -164 h 46703"/>
                <a:gd name="connsiteX13" fmla="*/ 31400 w 36588"/>
                <a:gd name="connsiteY13" fmla="*/ 4503 h 46703"/>
                <a:gd name="connsiteX14" fmla="*/ 27779 w 36588"/>
                <a:gd name="connsiteY14" fmla="*/ 11647 h 46703"/>
                <a:gd name="connsiteX15" fmla="*/ 15685 w 36588"/>
                <a:gd name="connsiteY15" fmla="*/ 7933 h 46703"/>
                <a:gd name="connsiteX16" fmla="*/ 10159 w 36588"/>
                <a:gd name="connsiteY16" fmla="*/ 9171 h 46703"/>
                <a:gd name="connsiteX17" fmla="*/ 7969 w 36588"/>
                <a:gd name="connsiteY17" fmla="*/ 12885 h 46703"/>
                <a:gd name="connsiteX18" fmla="*/ 10159 w 36588"/>
                <a:gd name="connsiteY18" fmla="*/ 16124 h 46703"/>
                <a:gd name="connsiteX19" fmla="*/ 14540 w 36588"/>
                <a:gd name="connsiteY19" fmla="*/ 17648 h 46703"/>
                <a:gd name="connsiteX20" fmla="*/ 19494 w 36588"/>
                <a:gd name="connsiteY20" fmla="*/ 18981 h 46703"/>
                <a:gd name="connsiteX21" fmla="*/ 23589 w 36588"/>
                <a:gd name="connsiteY21" fmla="*/ 20506 h 46703"/>
                <a:gd name="connsiteX22" fmla="*/ 27970 w 36588"/>
                <a:gd name="connsiteY22" fmla="*/ 22887 h 46703"/>
                <a:gd name="connsiteX23" fmla="*/ 32542 w 36588"/>
                <a:gd name="connsiteY23" fmla="*/ 32126 h 4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588" h="46703">
                  <a:moveTo>
                    <a:pt x="32542" y="32126"/>
                  </a:moveTo>
                  <a:cubicBezTo>
                    <a:pt x="32732" y="36155"/>
                    <a:pt x="31019" y="40032"/>
                    <a:pt x="27875" y="42603"/>
                  </a:cubicBezTo>
                  <a:cubicBezTo>
                    <a:pt x="24447" y="45299"/>
                    <a:pt x="20161" y="46680"/>
                    <a:pt x="15778" y="46509"/>
                  </a:cubicBezTo>
                  <a:cubicBezTo>
                    <a:pt x="8634" y="46404"/>
                    <a:pt x="1681" y="44004"/>
                    <a:pt x="-4033" y="39651"/>
                  </a:cubicBezTo>
                  <a:lnTo>
                    <a:pt x="634" y="32126"/>
                  </a:lnTo>
                  <a:cubicBezTo>
                    <a:pt x="5015" y="35783"/>
                    <a:pt x="10350" y="37898"/>
                    <a:pt x="16064" y="38127"/>
                  </a:cubicBezTo>
                  <a:cubicBezTo>
                    <a:pt x="17875" y="38203"/>
                    <a:pt x="19684" y="37708"/>
                    <a:pt x="21208" y="36698"/>
                  </a:cubicBezTo>
                  <a:cubicBezTo>
                    <a:pt x="22447" y="35755"/>
                    <a:pt x="23112" y="34307"/>
                    <a:pt x="23017" y="32793"/>
                  </a:cubicBezTo>
                  <a:cubicBezTo>
                    <a:pt x="23017" y="30602"/>
                    <a:pt x="20066" y="28506"/>
                    <a:pt x="13968" y="26697"/>
                  </a:cubicBezTo>
                  <a:lnTo>
                    <a:pt x="12922" y="26697"/>
                  </a:lnTo>
                  <a:cubicBezTo>
                    <a:pt x="3397" y="24125"/>
                    <a:pt x="-1270" y="19839"/>
                    <a:pt x="-1270" y="13838"/>
                  </a:cubicBezTo>
                  <a:cubicBezTo>
                    <a:pt x="-1366" y="9837"/>
                    <a:pt x="444" y="6037"/>
                    <a:pt x="3683" y="3646"/>
                  </a:cubicBezTo>
                  <a:cubicBezTo>
                    <a:pt x="7397" y="998"/>
                    <a:pt x="11873" y="-345"/>
                    <a:pt x="16445" y="-164"/>
                  </a:cubicBezTo>
                  <a:cubicBezTo>
                    <a:pt x="21780" y="-116"/>
                    <a:pt x="27019" y="1513"/>
                    <a:pt x="31400" y="4503"/>
                  </a:cubicBezTo>
                  <a:lnTo>
                    <a:pt x="27779" y="11647"/>
                  </a:lnTo>
                  <a:cubicBezTo>
                    <a:pt x="24256" y="9219"/>
                    <a:pt x="19970" y="7923"/>
                    <a:pt x="15685" y="7933"/>
                  </a:cubicBezTo>
                  <a:cubicBezTo>
                    <a:pt x="13778" y="7837"/>
                    <a:pt x="11873" y="8266"/>
                    <a:pt x="10159" y="9171"/>
                  </a:cubicBezTo>
                  <a:cubicBezTo>
                    <a:pt x="8825" y="9895"/>
                    <a:pt x="7969" y="11333"/>
                    <a:pt x="7969" y="12885"/>
                  </a:cubicBezTo>
                  <a:cubicBezTo>
                    <a:pt x="7873" y="14324"/>
                    <a:pt x="8825" y="15629"/>
                    <a:pt x="10159" y="16124"/>
                  </a:cubicBezTo>
                  <a:cubicBezTo>
                    <a:pt x="11587" y="16810"/>
                    <a:pt x="13017" y="17324"/>
                    <a:pt x="14540" y="17648"/>
                  </a:cubicBezTo>
                  <a:cubicBezTo>
                    <a:pt x="16254" y="18001"/>
                    <a:pt x="17875" y="18448"/>
                    <a:pt x="19494" y="18981"/>
                  </a:cubicBezTo>
                  <a:lnTo>
                    <a:pt x="23589" y="20506"/>
                  </a:lnTo>
                  <a:cubicBezTo>
                    <a:pt x="25114" y="21191"/>
                    <a:pt x="26542" y="21991"/>
                    <a:pt x="27970" y="22887"/>
                  </a:cubicBezTo>
                  <a:cubicBezTo>
                    <a:pt x="30923" y="25011"/>
                    <a:pt x="32637" y="28478"/>
                    <a:pt x="32542" y="32126"/>
                  </a:cubicBezTo>
                  <a:close/>
                </a:path>
              </a:pathLst>
            </a:custGeom>
            <a:solidFill>
              <a:srgbClr val="6D6E71"/>
            </a:solidFill>
            <a:ln w="9525" cap="flat">
              <a:noFill/>
              <a:prstDash val="solid"/>
              <a:miter/>
            </a:ln>
          </p:spPr>
          <p:txBody>
            <a:bodyPr rtlCol="0" anchor="ctr"/>
            <a:lstStyle/>
            <a:p>
              <a:endParaRPr lang="en-US"/>
            </a:p>
          </p:txBody>
        </p:sp>
        <p:sp>
          <p:nvSpPr>
            <p:cNvPr id="414" name="Freeform: Shape 413">
              <a:extLst>
                <a:ext uri="{FF2B5EF4-FFF2-40B4-BE49-F238E27FC236}">
                  <a16:creationId xmlns:a16="http://schemas.microsoft.com/office/drawing/2014/main" id="{EEEC704B-9C05-4F0A-9560-3D9E0BBA0BE2}"/>
                </a:ext>
              </a:extLst>
            </p:cNvPr>
            <p:cNvSpPr/>
            <p:nvPr/>
          </p:nvSpPr>
          <p:spPr>
            <a:xfrm>
              <a:off x="12974954" y="5271839"/>
              <a:ext cx="73565" cy="46717"/>
            </a:xfrm>
            <a:custGeom>
              <a:avLst/>
              <a:gdLst>
                <a:gd name="connsiteX0" fmla="*/ 5492 w 73565"/>
                <a:gd name="connsiteY0" fmla="*/ 21487 h 46717"/>
                <a:gd name="connsiteX1" fmla="*/ 5492 w 73565"/>
                <a:gd name="connsiteY1" fmla="*/ 46157 h 46717"/>
                <a:gd name="connsiteX2" fmla="*/ -4033 w 73565"/>
                <a:gd name="connsiteY2" fmla="*/ 46157 h 46717"/>
                <a:gd name="connsiteX3" fmla="*/ -4033 w 73565"/>
                <a:gd name="connsiteY3" fmla="*/ 627 h 46717"/>
                <a:gd name="connsiteX4" fmla="*/ 5492 w 73565"/>
                <a:gd name="connsiteY4" fmla="*/ 627 h 46717"/>
                <a:gd name="connsiteX5" fmla="*/ 5492 w 73565"/>
                <a:gd name="connsiteY5" fmla="*/ 8914 h 46717"/>
                <a:gd name="connsiteX6" fmla="*/ 11780 w 73565"/>
                <a:gd name="connsiteY6" fmla="*/ 2342 h 46717"/>
                <a:gd name="connsiteX7" fmla="*/ 20733 w 73565"/>
                <a:gd name="connsiteY7" fmla="*/ -135 h 46717"/>
                <a:gd name="connsiteX8" fmla="*/ 35402 w 73565"/>
                <a:gd name="connsiteY8" fmla="*/ 8819 h 46717"/>
                <a:gd name="connsiteX9" fmla="*/ 52261 w 73565"/>
                <a:gd name="connsiteY9" fmla="*/ -135 h 46717"/>
                <a:gd name="connsiteX10" fmla="*/ 64740 w 73565"/>
                <a:gd name="connsiteY10" fmla="*/ 4628 h 46717"/>
                <a:gd name="connsiteX11" fmla="*/ 69502 w 73565"/>
                <a:gd name="connsiteY11" fmla="*/ 18248 h 46717"/>
                <a:gd name="connsiteX12" fmla="*/ 69502 w 73565"/>
                <a:gd name="connsiteY12" fmla="*/ 46157 h 46717"/>
                <a:gd name="connsiteX13" fmla="*/ 59977 w 73565"/>
                <a:gd name="connsiteY13" fmla="*/ 46157 h 46717"/>
                <a:gd name="connsiteX14" fmla="*/ 59977 w 73565"/>
                <a:gd name="connsiteY14" fmla="*/ 21201 h 46717"/>
                <a:gd name="connsiteX15" fmla="*/ 49499 w 73565"/>
                <a:gd name="connsiteY15" fmla="*/ 8533 h 46717"/>
                <a:gd name="connsiteX16" fmla="*/ 41020 w 73565"/>
                <a:gd name="connsiteY16" fmla="*/ 11676 h 46717"/>
                <a:gd name="connsiteX17" fmla="*/ 37211 w 73565"/>
                <a:gd name="connsiteY17" fmla="*/ 21201 h 46717"/>
                <a:gd name="connsiteX18" fmla="*/ 37211 w 73565"/>
                <a:gd name="connsiteY18" fmla="*/ 46538 h 46717"/>
                <a:gd name="connsiteX19" fmla="*/ 27686 w 73565"/>
                <a:gd name="connsiteY19" fmla="*/ 46538 h 46717"/>
                <a:gd name="connsiteX20" fmla="*/ 27686 w 73565"/>
                <a:gd name="connsiteY20" fmla="*/ 21582 h 46717"/>
                <a:gd name="connsiteX21" fmla="*/ 25398 w 73565"/>
                <a:gd name="connsiteY21" fmla="*/ 12057 h 46717"/>
                <a:gd name="connsiteX22" fmla="*/ 18064 w 73565"/>
                <a:gd name="connsiteY22" fmla="*/ 9009 h 46717"/>
                <a:gd name="connsiteX23" fmla="*/ 9399 w 73565"/>
                <a:gd name="connsiteY23" fmla="*/ 12343 h 46717"/>
                <a:gd name="connsiteX24" fmla="*/ 5492 w 73565"/>
                <a:gd name="connsiteY24" fmla="*/ 21487 h 46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565" h="46717">
                  <a:moveTo>
                    <a:pt x="5492" y="21487"/>
                  </a:moveTo>
                  <a:lnTo>
                    <a:pt x="5492" y="46157"/>
                  </a:lnTo>
                  <a:lnTo>
                    <a:pt x="-4033" y="46157"/>
                  </a:lnTo>
                  <a:lnTo>
                    <a:pt x="-4033" y="627"/>
                  </a:lnTo>
                  <a:lnTo>
                    <a:pt x="5492" y="627"/>
                  </a:lnTo>
                  <a:lnTo>
                    <a:pt x="5492" y="8914"/>
                  </a:lnTo>
                  <a:cubicBezTo>
                    <a:pt x="6920" y="6142"/>
                    <a:pt x="9111" y="3856"/>
                    <a:pt x="11780" y="2342"/>
                  </a:cubicBezTo>
                  <a:cubicBezTo>
                    <a:pt x="14445" y="713"/>
                    <a:pt x="17589" y="-135"/>
                    <a:pt x="20733" y="-135"/>
                  </a:cubicBezTo>
                  <a:cubicBezTo>
                    <a:pt x="27016" y="-630"/>
                    <a:pt x="32923" y="2980"/>
                    <a:pt x="35402" y="8819"/>
                  </a:cubicBezTo>
                  <a:cubicBezTo>
                    <a:pt x="39211" y="3237"/>
                    <a:pt x="45499" y="-116"/>
                    <a:pt x="52261" y="-135"/>
                  </a:cubicBezTo>
                  <a:cubicBezTo>
                    <a:pt x="56926" y="-325"/>
                    <a:pt x="61405" y="1399"/>
                    <a:pt x="64740" y="4628"/>
                  </a:cubicBezTo>
                  <a:cubicBezTo>
                    <a:pt x="68070" y="8333"/>
                    <a:pt x="69786" y="13248"/>
                    <a:pt x="69502" y="18248"/>
                  </a:cubicBezTo>
                  <a:lnTo>
                    <a:pt x="69502" y="46157"/>
                  </a:lnTo>
                  <a:lnTo>
                    <a:pt x="59977" y="46157"/>
                  </a:lnTo>
                  <a:lnTo>
                    <a:pt x="59977" y="21201"/>
                  </a:lnTo>
                  <a:cubicBezTo>
                    <a:pt x="59977" y="12724"/>
                    <a:pt x="56452" y="8533"/>
                    <a:pt x="49499" y="8533"/>
                  </a:cubicBezTo>
                  <a:cubicBezTo>
                    <a:pt x="46355" y="8485"/>
                    <a:pt x="43402" y="9609"/>
                    <a:pt x="41020" y="11676"/>
                  </a:cubicBezTo>
                  <a:cubicBezTo>
                    <a:pt x="38355" y="14096"/>
                    <a:pt x="36923" y="17610"/>
                    <a:pt x="37211" y="21201"/>
                  </a:cubicBezTo>
                  <a:lnTo>
                    <a:pt x="37211" y="46538"/>
                  </a:lnTo>
                  <a:lnTo>
                    <a:pt x="27686" y="46538"/>
                  </a:lnTo>
                  <a:lnTo>
                    <a:pt x="27686" y="21582"/>
                  </a:lnTo>
                  <a:cubicBezTo>
                    <a:pt x="27877" y="18248"/>
                    <a:pt x="27114" y="14924"/>
                    <a:pt x="25398" y="12057"/>
                  </a:cubicBezTo>
                  <a:cubicBezTo>
                    <a:pt x="23589" y="9943"/>
                    <a:pt x="20826" y="8809"/>
                    <a:pt x="18064" y="9009"/>
                  </a:cubicBezTo>
                  <a:cubicBezTo>
                    <a:pt x="14827" y="8980"/>
                    <a:pt x="11780" y="10171"/>
                    <a:pt x="9399" y="12343"/>
                  </a:cubicBezTo>
                  <a:cubicBezTo>
                    <a:pt x="6827" y="14696"/>
                    <a:pt x="5397" y="18020"/>
                    <a:pt x="5492" y="21487"/>
                  </a:cubicBezTo>
                  <a:close/>
                </a:path>
              </a:pathLst>
            </a:custGeom>
            <a:solidFill>
              <a:srgbClr val="6D6E71"/>
            </a:solidFill>
            <a:ln w="9525" cap="flat">
              <a:noFill/>
              <a:prstDash val="solid"/>
              <a:miter/>
            </a:ln>
          </p:spPr>
          <p:txBody>
            <a:bodyPr rtlCol="0" anchor="ctr"/>
            <a:lstStyle/>
            <a:p>
              <a:endParaRPr lang="en-US"/>
            </a:p>
          </p:txBody>
        </p:sp>
        <p:sp>
          <p:nvSpPr>
            <p:cNvPr id="415" name="Freeform: Shape 414">
              <a:extLst>
                <a:ext uri="{FF2B5EF4-FFF2-40B4-BE49-F238E27FC236}">
                  <a16:creationId xmlns:a16="http://schemas.microsoft.com/office/drawing/2014/main" id="{0F9AFCD0-A6D7-4A4C-849E-EC3212E428D6}"/>
                </a:ext>
              </a:extLst>
            </p:cNvPr>
            <p:cNvSpPr/>
            <p:nvPr/>
          </p:nvSpPr>
          <p:spPr>
            <a:xfrm>
              <a:off x="13061051" y="5253120"/>
              <a:ext cx="12108" cy="65056"/>
            </a:xfrm>
            <a:custGeom>
              <a:avLst/>
              <a:gdLst>
                <a:gd name="connsiteX0" fmla="*/ -2214 w 12108"/>
                <a:gd name="connsiteY0" fmla="*/ 10203 h 65056"/>
                <a:gd name="connsiteX1" fmla="*/ -4023 w 12108"/>
                <a:gd name="connsiteY1" fmla="*/ 5916 h 65056"/>
                <a:gd name="connsiteX2" fmla="*/ -2214 w 12108"/>
                <a:gd name="connsiteY2" fmla="*/ 1630 h 65056"/>
                <a:gd name="connsiteX3" fmla="*/ 2074 w 12108"/>
                <a:gd name="connsiteY3" fmla="*/ -180 h 65056"/>
                <a:gd name="connsiteX4" fmla="*/ 6357 w 12108"/>
                <a:gd name="connsiteY4" fmla="*/ 1630 h 65056"/>
                <a:gd name="connsiteX5" fmla="*/ 8074 w 12108"/>
                <a:gd name="connsiteY5" fmla="*/ 5916 h 65056"/>
                <a:gd name="connsiteX6" fmla="*/ 2167 w 12108"/>
                <a:gd name="connsiteY6" fmla="*/ 12012 h 65056"/>
                <a:gd name="connsiteX7" fmla="*/ 2074 w 12108"/>
                <a:gd name="connsiteY7" fmla="*/ 12012 h 65056"/>
                <a:gd name="connsiteX8" fmla="*/ -2214 w 12108"/>
                <a:gd name="connsiteY8" fmla="*/ 10203 h 65056"/>
                <a:gd name="connsiteX9" fmla="*/ 6739 w 12108"/>
                <a:gd name="connsiteY9" fmla="*/ 64876 h 65056"/>
                <a:gd name="connsiteX10" fmla="*/ -2786 w 12108"/>
                <a:gd name="connsiteY10" fmla="*/ 64876 h 65056"/>
                <a:gd name="connsiteX11" fmla="*/ -2786 w 12108"/>
                <a:gd name="connsiteY11" fmla="*/ 19347 h 65056"/>
                <a:gd name="connsiteX12" fmla="*/ 6739 w 12108"/>
                <a:gd name="connsiteY12" fmla="*/ 19347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08" h="65056">
                  <a:moveTo>
                    <a:pt x="-2214" y="10203"/>
                  </a:moveTo>
                  <a:cubicBezTo>
                    <a:pt x="-3451" y="9107"/>
                    <a:pt x="-4121" y="7545"/>
                    <a:pt x="-4023" y="5916"/>
                  </a:cubicBezTo>
                  <a:cubicBezTo>
                    <a:pt x="-4023" y="4297"/>
                    <a:pt x="-3358" y="2744"/>
                    <a:pt x="-2214" y="1630"/>
                  </a:cubicBezTo>
                  <a:cubicBezTo>
                    <a:pt x="-1070" y="468"/>
                    <a:pt x="451" y="-189"/>
                    <a:pt x="2074" y="-180"/>
                  </a:cubicBezTo>
                  <a:cubicBezTo>
                    <a:pt x="3692" y="-161"/>
                    <a:pt x="5213" y="497"/>
                    <a:pt x="6357" y="1630"/>
                  </a:cubicBezTo>
                  <a:cubicBezTo>
                    <a:pt x="7501" y="2783"/>
                    <a:pt x="8074" y="4316"/>
                    <a:pt x="8074" y="5916"/>
                  </a:cubicBezTo>
                  <a:cubicBezTo>
                    <a:pt x="8167" y="9231"/>
                    <a:pt x="5502" y="11955"/>
                    <a:pt x="2167" y="12012"/>
                  </a:cubicBezTo>
                  <a:cubicBezTo>
                    <a:pt x="2167" y="12012"/>
                    <a:pt x="2074" y="12012"/>
                    <a:pt x="2074" y="12012"/>
                  </a:cubicBezTo>
                  <a:cubicBezTo>
                    <a:pt x="451" y="12069"/>
                    <a:pt x="-1168" y="11403"/>
                    <a:pt x="-2214" y="10203"/>
                  </a:cubicBezTo>
                  <a:close/>
                  <a:moveTo>
                    <a:pt x="6739" y="64876"/>
                  </a:moveTo>
                  <a:lnTo>
                    <a:pt x="-2786" y="64876"/>
                  </a:lnTo>
                  <a:lnTo>
                    <a:pt x="-2786" y="19347"/>
                  </a:lnTo>
                  <a:lnTo>
                    <a:pt x="6739" y="19347"/>
                  </a:lnTo>
                  <a:close/>
                </a:path>
              </a:pathLst>
            </a:custGeom>
            <a:solidFill>
              <a:srgbClr val="6D6E71"/>
            </a:solidFill>
            <a:ln w="9525" cap="flat">
              <a:noFill/>
              <a:prstDash val="solid"/>
              <a:miter/>
            </a:ln>
          </p:spPr>
          <p:txBody>
            <a:bodyPr rtlCol="0" anchor="ctr"/>
            <a:lstStyle/>
            <a:p>
              <a:endParaRPr lang="en-US"/>
            </a:p>
          </p:txBody>
        </p:sp>
        <p:sp>
          <p:nvSpPr>
            <p:cNvPr id="416" name="Freeform: Shape 415">
              <a:extLst>
                <a:ext uri="{FF2B5EF4-FFF2-40B4-BE49-F238E27FC236}">
                  <a16:creationId xmlns:a16="http://schemas.microsoft.com/office/drawing/2014/main" id="{E227DA0A-677E-4469-831F-F7278955A9FB}"/>
                </a:ext>
              </a:extLst>
            </p:cNvPr>
            <p:cNvSpPr/>
            <p:nvPr/>
          </p:nvSpPr>
          <p:spPr>
            <a:xfrm>
              <a:off x="13081157" y="5271582"/>
              <a:ext cx="36753" cy="47367"/>
            </a:xfrm>
            <a:custGeom>
              <a:avLst/>
              <a:gdLst>
                <a:gd name="connsiteX0" fmla="*/ 32639 w 36753"/>
                <a:gd name="connsiteY0" fmla="*/ 32793 h 47367"/>
                <a:gd name="connsiteX1" fmla="*/ 27877 w 36753"/>
                <a:gd name="connsiteY1" fmla="*/ 43270 h 47367"/>
                <a:gd name="connsiteX2" fmla="*/ 15878 w 36753"/>
                <a:gd name="connsiteY2" fmla="*/ 47176 h 47367"/>
                <a:gd name="connsiteX3" fmla="*/ 5492 w 36753"/>
                <a:gd name="connsiteY3" fmla="*/ 45366 h 47367"/>
                <a:gd name="connsiteX4" fmla="*/ -4033 w 36753"/>
                <a:gd name="connsiteY4" fmla="*/ 40317 h 47367"/>
                <a:gd name="connsiteX5" fmla="*/ 539 w 36753"/>
                <a:gd name="connsiteY5" fmla="*/ 32793 h 47367"/>
                <a:gd name="connsiteX6" fmla="*/ 15971 w 36753"/>
                <a:gd name="connsiteY6" fmla="*/ 38794 h 47367"/>
                <a:gd name="connsiteX7" fmla="*/ 21115 w 36753"/>
                <a:gd name="connsiteY7" fmla="*/ 37365 h 47367"/>
                <a:gd name="connsiteX8" fmla="*/ 23021 w 36753"/>
                <a:gd name="connsiteY8" fmla="*/ 33460 h 47367"/>
                <a:gd name="connsiteX9" fmla="*/ 13971 w 36753"/>
                <a:gd name="connsiteY9" fmla="*/ 27364 h 47367"/>
                <a:gd name="connsiteX10" fmla="*/ 12924 w 36753"/>
                <a:gd name="connsiteY10" fmla="*/ 27364 h 47367"/>
                <a:gd name="connsiteX11" fmla="*/ -1363 w 36753"/>
                <a:gd name="connsiteY11" fmla="*/ 14505 h 47367"/>
                <a:gd name="connsiteX12" fmla="*/ 4064 w 36753"/>
                <a:gd name="connsiteY12" fmla="*/ 3646 h 47367"/>
                <a:gd name="connsiteX13" fmla="*/ 16924 w 36753"/>
                <a:gd name="connsiteY13" fmla="*/ -164 h 47367"/>
                <a:gd name="connsiteX14" fmla="*/ 31784 w 36753"/>
                <a:gd name="connsiteY14" fmla="*/ 4504 h 47367"/>
                <a:gd name="connsiteX15" fmla="*/ 28258 w 36753"/>
                <a:gd name="connsiteY15" fmla="*/ 11648 h 47367"/>
                <a:gd name="connsiteX16" fmla="*/ 16161 w 36753"/>
                <a:gd name="connsiteY16" fmla="*/ 7933 h 47367"/>
                <a:gd name="connsiteX17" fmla="*/ 10543 w 36753"/>
                <a:gd name="connsiteY17" fmla="*/ 9171 h 47367"/>
                <a:gd name="connsiteX18" fmla="*/ 8446 w 36753"/>
                <a:gd name="connsiteY18" fmla="*/ 12885 h 47367"/>
                <a:gd name="connsiteX19" fmla="*/ 10636 w 36753"/>
                <a:gd name="connsiteY19" fmla="*/ 16124 h 47367"/>
                <a:gd name="connsiteX20" fmla="*/ 14924 w 36753"/>
                <a:gd name="connsiteY20" fmla="*/ 17648 h 47367"/>
                <a:gd name="connsiteX21" fmla="*/ 19877 w 36753"/>
                <a:gd name="connsiteY21" fmla="*/ 18981 h 47367"/>
                <a:gd name="connsiteX22" fmla="*/ 24068 w 36753"/>
                <a:gd name="connsiteY22" fmla="*/ 20506 h 47367"/>
                <a:gd name="connsiteX23" fmla="*/ 28351 w 36753"/>
                <a:gd name="connsiteY23" fmla="*/ 22887 h 47367"/>
                <a:gd name="connsiteX24" fmla="*/ 32639 w 36753"/>
                <a:gd name="connsiteY24" fmla="*/ 32793 h 4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753" h="47367">
                  <a:moveTo>
                    <a:pt x="32639" y="32793"/>
                  </a:moveTo>
                  <a:cubicBezTo>
                    <a:pt x="32732" y="36832"/>
                    <a:pt x="31021" y="40708"/>
                    <a:pt x="27877" y="43270"/>
                  </a:cubicBezTo>
                  <a:cubicBezTo>
                    <a:pt x="24449" y="45947"/>
                    <a:pt x="20259" y="47328"/>
                    <a:pt x="15878" y="47176"/>
                  </a:cubicBezTo>
                  <a:cubicBezTo>
                    <a:pt x="12352" y="47109"/>
                    <a:pt x="8827" y="46500"/>
                    <a:pt x="5492" y="45366"/>
                  </a:cubicBezTo>
                  <a:cubicBezTo>
                    <a:pt x="2065" y="44213"/>
                    <a:pt x="-1173" y="42509"/>
                    <a:pt x="-4033" y="40317"/>
                  </a:cubicBezTo>
                  <a:lnTo>
                    <a:pt x="539" y="32793"/>
                  </a:lnTo>
                  <a:cubicBezTo>
                    <a:pt x="4920" y="36422"/>
                    <a:pt x="10352" y="38527"/>
                    <a:pt x="15971" y="38794"/>
                  </a:cubicBezTo>
                  <a:cubicBezTo>
                    <a:pt x="17780" y="38898"/>
                    <a:pt x="19589" y="38394"/>
                    <a:pt x="21115" y="37365"/>
                  </a:cubicBezTo>
                  <a:cubicBezTo>
                    <a:pt x="22352" y="36432"/>
                    <a:pt x="23021" y="34993"/>
                    <a:pt x="23021" y="33460"/>
                  </a:cubicBezTo>
                  <a:cubicBezTo>
                    <a:pt x="23021" y="31269"/>
                    <a:pt x="19970" y="29173"/>
                    <a:pt x="13971" y="27364"/>
                  </a:cubicBezTo>
                  <a:lnTo>
                    <a:pt x="12924" y="27364"/>
                  </a:lnTo>
                  <a:cubicBezTo>
                    <a:pt x="3399" y="24763"/>
                    <a:pt x="-1363" y="20477"/>
                    <a:pt x="-1363" y="14505"/>
                  </a:cubicBezTo>
                  <a:cubicBezTo>
                    <a:pt x="-1554" y="10190"/>
                    <a:pt x="539" y="6085"/>
                    <a:pt x="4064" y="3646"/>
                  </a:cubicBezTo>
                  <a:cubicBezTo>
                    <a:pt x="7780" y="998"/>
                    <a:pt x="12352" y="-345"/>
                    <a:pt x="16924" y="-164"/>
                  </a:cubicBezTo>
                  <a:cubicBezTo>
                    <a:pt x="22259" y="-106"/>
                    <a:pt x="27402" y="1513"/>
                    <a:pt x="31784" y="4504"/>
                  </a:cubicBezTo>
                  <a:lnTo>
                    <a:pt x="28258" y="11648"/>
                  </a:lnTo>
                  <a:cubicBezTo>
                    <a:pt x="24733" y="9228"/>
                    <a:pt x="20449" y="7933"/>
                    <a:pt x="16161" y="7933"/>
                  </a:cubicBezTo>
                  <a:cubicBezTo>
                    <a:pt x="14254" y="7837"/>
                    <a:pt x="12255" y="8266"/>
                    <a:pt x="10543" y="9171"/>
                  </a:cubicBezTo>
                  <a:cubicBezTo>
                    <a:pt x="9208" y="9923"/>
                    <a:pt x="8352" y="11352"/>
                    <a:pt x="8446" y="12885"/>
                  </a:cubicBezTo>
                  <a:cubicBezTo>
                    <a:pt x="8352" y="14334"/>
                    <a:pt x="9301" y="15657"/>
                    <a:pt x="10636" y="16124"/>
                  </a:cubicBezTo>
                  <a:cubicBezTo>
                    <a:pt x="11971" y="16791"/>
                    <a:pt x="13399" y="17305"/>
                    <a:pt x="14924" y="17648"/>
                  </a:cubicBezTo>
                  <a:cubicBezTo>
                    <a:pt x="16636" y="17991"/>
                    <a:pt x="18259" y="18429"/>
                    <a:pt x="19877" y="18981"/>
                  </a:cubicBezTo>
                  <a:lnTo>
                    <a:pt x="24068" y="20506"/>
                  </a:lnTo>
                  <a:cubicBezTo>
                    <a:pt x="25589" y="21191"/>
                    <a:pt x="27021" y="21992"/>
                    <a:pt x="28351" y="22887"/>
                  </a:cubicBezTo>
                  <a:cubicBezTo>
                    <a:pt x="31495" y="25182"/>
                    <a:pt x="33114" y="28964"/>
                    <a:pt x="32639" y="32793"/>
                  </a:cubicBezTo>
                  <a:close/>
                </a:path>
              </a:pathLst>
            </a:custGeom>
            <a:solidFill>
              <a:srgbClr val="6D6E71"/>
            </a:solidFill>
            <a:ln w="9525" cap="flat">
              <a:noFill/>
              <a:prstDash val="solid"/>
              <a:miter/>
            </a:ln>
          </p:spPr>
          <p:txBody>
            <a:bodyPr rtlCol="0" anchor="ctr"/>
            <a:lstStyle/>
            <a:p>
              <a:endParaRPr lang="en-US"/>
            </a:p>
          </p:txBody>
        </p:sp>
        <p:sp>
          <p:nvSpPr>
            <p:cNvPr id="417" name="Freeform: Shape 416">
              <a:extLst>
                <a:ext uri="{FF2B5EF4-FFF2-40B4-BE49-F238E27FC236}">
                  <a16:creationId xmlns:a16="http://schemas.microsoft.com/office/drawing/2014/main" id="{CDCB7DC1-D027-480E-9D71-492B04B1338D}"/>
                </a:ext>
              </a:extLst>
            </p:cNvPr>
            <p:cNvSpPr/>
            <p:nvPr/>
          </p:nvSpPr>
          <p:spPr>
            <a:xfrm>
              <a:off x="13124973" y="5272249"/>
              <a:ext cx="36588" cy="46696"/>
            </a:xfrm>
            <a:custGeom>
              <a:avLst/>
              <a:gdLst>
                <a:gd name="connsiteX0" fmla="*/ 32542 w 36588"/>
                <a:gd name="connsiteY0" fmla="*/ 32126 h 46696"/>
                <a:gd name="connsiteX1" fmla="*/ 27877 w 36588"/>
                <a:gd name="connsiteY1" fmla="*/ 42603 h 46696"/>
                <a:gd name="connsiteX2" fmla="*/ 15780 w 36588"/>
                <a:gd name="connsiteY2" fmla="*/ 46509 h 46696"/>
                <a:gd name="connsiteX3" fmla="*/ -4033 w 36588"/>
                <a:gd name="connsiteY3" fmla="*/ 39651 h 46696"/>
                <a:gd name="connsiteX4" fmla="*/ 637 w 36588"/>
                <a:gd name="connsiteY4" fmla="*/ 32126 h 46696"/>
                <a:gd name="connsiteX5" fmla="*/ 16064 w 36588"/>
                <a:gd name="connsiteY5" fmla="*/ 38127 h 46696"/>
                <a:gd name="connsiteX6" fmla="*/ 21208 w 36588"/>
                <a:gd name="connsiteY6" fmla="*/ 36698 h 46696"/>
                <a:gd name="connsiteX7" fmla="*/ 23017 w 36588"/>
                <a:gd name="connsiteY7" fmla="*/ 32793 h 46696"/>
                <a:gd name="connsiteX8" fmla="*/ 13971 w 36588"/>
                <a:gd name="connsiteY8" fmla="*/ 26697 h 46696"/>
                <a:gd name="connsiteX9" fmla="*/ 12920 w 36588"/>
                <a:gd name="connsiteY9" fmla="*/ 26697 h 46696"/>
                <a:gd name="connsiteX10" fmla="*/ -1270 w 36588"/>
                <a:gd name="connsiteY10" fmla="*/ 13838 h 46696"/>
                <a:gd name="connsiteX11" fmla="*/ 3683 w 36588"/>
                <a:gd name="connsiteY11" fmla="*/ 3646 h 46696"/>
                <a:gd name="connsiteX12" fmla="*/ 16445 w 36588"/>
                <a:gd name="connsiteY12" fmla="*/ -164 h 46696"/>
                <a:gd name="connsiteX13" fmla="*/ 31402 w 36588"/>
                <a:gd name="connsiteY13" fmla="*/ 4503 h 46696"/>
                <a:gd name="connsiteX14" fmla="*/ 27779 w 36588"/>
                <a:gd name="connsiteY14" fmla="*/ 11647 h 46696"/>
                <a:gd name="connsiteX15" fmla="*/ 15682 w 36588"/>
                <a:gd name="connsiteY15" fmla="*/ 7933 h 46696"/>
                <a:gd name="connsiteX16" fmla="*/ 10162 w 36588"/>
                <a:gd name="connsiteY16" fmla="*/ 9171 h 46696"/>
                <a:gd name="connsiteX17" fmla="*/ 7966 w 36588"/>
                <a:gd name="connsiteY17" fmla="*/ 12885 h 46696"/>
                <a:gd name="connsiteX18" fmla="*/ 10162 w 36588"/>
                <a:gd name="connsiteY18" fmla="*/ 16124 h 46696"/>
                <a:gd name="connsiteX19" fmla="*/ 14543 w 36588"/>
                <a:gd name="connsiteY19" fmla="*/ 17648 h 46696"/>
                <a:gd name="connsiteX20" fmla="*/ 19496 w 36588"/>
                <a:gd name="connsiteY20" fmla="*/ 18981 h 46696"/>
                <a:gd name="connsiteX21" fmla="*/ 23589 w 36588"/>
                <a:gd name="connsiteY21" fmla="*/ 20506 h 46696"/>
                <a:gd name="connsiteX22" fmla="*/ 27970 w 36588"/>
                <a:gd name="connsiteY22" fmla="*/ 22887 h 46696"/>
                <a:gd name="connsiteX23" fmla="*/ 32542 w 36588"/>
                <a:gd name="connsiteY23" fmla="*/ 32126 h 46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588" h="46696">
                  <a:moveTo>
                    <a:pt x="32542" y="32126"/>
                  </a:moveTo>
                  <a:cubicBezTo>
                    <a:pt x="32732" y="36155"/>
                    <a:pt x="31021" y="40032"/>
                    <a:pt x="27877" y="42603"/>
                  </a:cubicBezTo>
                  <a:cubicBezTo>
                    <a:pt x="24449" y="45251"/>
                    <a:pt x="20161" y="46633"/>
                    <a:pt x="15780" y="46509"/>
                  </a:cubicBezTo>
                  <a:cubicBezTo>
                    <a:pt x="8636" y="46404"/>
                    <a:pt x="1683" y="44004"/>
                    <a:pt x="-4033" y="39651"/>
                  </a:cubicBezTo>
                  <a:lnTo>
                    <a:pt x="637" y="32126"/>
                  </a:lnTo>
                  <a:cubicBezTo>
                    <a:pt x="5018" y="35783"/>
                    <a:pt x="10445" y="37898"/>
                    <a:pt x="16064" y="38127"/>
                  </a:cubicBezTo>
                  <a:cubicBezTo>
                    <a:pt x="17873" y="38203"/>
                    <a:pt x="19687" y="37708"/>
                    <a:pt x="21208" y="36698"/>
                  </a:cubicBezTo>
                  <a:cubicBezTo>
                    <a:pt x="22445" y="35755"/>
                    <a:pt x="23114" y="34307"/>
                    <a:pt x="23017" y="32793"/>
                  </a:cubicBezTo>
                  <a:cubicBezTo>
                    <a:pt x="23017" y="30602"/>
                    <a:pt x="20063" y="28506"/>
                    <a:pt x="13971" y="26697"/>
                  </a:cubicBezTo>
                  <a:lnTo>
                    <a:pt x="12920" y="26697"/>
                  </a:lnTo>
                  <a:cubicBezTo>
                    <a:pt x="3395" y="24125"/>
                    <a:pt x="-1270" y="19839"/>
                    <a:pt x="-1270" y="13838"/>
                  </a:cubicBezTo>
                  <a:cubicBezTo>
                    <a:pt x="-1368" y="9837"/>
                    <a:pt x="446" y="6037"/>
                    <a:pt x="3683" y="3646"/>
                  </a:cubicBezTo>
                  <a:cubicBezTo>
                    <a:pt x="7399" y="998"/>
                    <a:pt x="11873" y="-345"/>
                    <a:pt x="16445" y="-164"/>
                  </a:cubicBezTo>
                  <a:cubicBezTo>
                    <a:pt x="21780" y="-97"/>
                    <a:pt x="27016" y="1522"/>
                    <a:pt x="31402" y="4503"/>
                  </a:cubicBezTo>
                  <a:lnTo>
                    <a:pt x="27779" y="11647"/>
                  </a:lnTo>
                  <a:cubicBezTo>
                    <a:pt x="24258" y="9219"/>
                    <a:pt x="19970" y="7923"/>
                    <a:pt x="15682" y="7933"/>
                  </a:cubicBezTo>
                  <a:cubicBezTo>
                    <a:pt x="13780" y="7818"/>
                    <a:pt x="11873" y="8247"/>
                    <a:pt x="10162" y="9171"/>
                  </a:cubicBezTo>
                  <a:cubicBezTo>
                    <a:pt x="8729" y="9876"/>
                    <a:pt x="7873" y="11323"/>
                    <a:pt x="7966" y="12885"/>
                  </a:cubicBezTo>
                  <a:cubicBezTo>
                    <a:pt x="7873" y="14324"/>
                    <a:pt x="8827" y="15629"/>
                    <a:pt x="10162" y="16124"/>
                  </a:cubicBezTo>
                  <a:cubicBezTo>
                    <a:pt x="11590" y="16810"/>
                    <a:pt x="13017" y="17324"/>
                    <a:pt x="14543" y="17648"/>
                  </a:cubicBezTo>
                  <a:cubicBezTo>
                    <a:pt x="16254" y="18001"/>
                    <a:pt x="17873" y="18448"/>
                    <a:pt x="19496" y="18981"/>
                  </a:cubicBezTo>
                  <a:lnTo>
                    <a:pt x="23589" y="20506"/>
                  </a:lnTo>
                  <a:cubicBezTo>
                    <a:pt x="25114" y="21191"/>
                    <a:pt x="26542" y="21991"/>
                    <a:pt x="27970" y="22887"/>
                  </a:cubicBezTo>
                  <a:cubicBezTo>
                    <a:pt x="30923" y="25011"/>
                    <a:pt x="32639" y="28478"/>
                    <a:pt x="32542" y="32126"/>
                  </a:cubicBezTo>
                  <a:close/>
                </a:path>
              </a:pathLst>
            </a:custGeom>
            <a:solidFill>
              <a:srgbClr val="6D6E71"/>
            </a:solidFill>
            <a:ln w="9525" cap="flat">
              <a:noFill/>
              <a:prstDash val="solid"/>
              <a:miter/>
            </a:ln>
          </p:spPr>
          <p:txBody>
            <a:bodyPr rtlCol="0" anchor="ctr"/>
            <a:lstStyle/>
            <a:p>
              <a:endParaRPr lang="en-US"/>
            </a:p>
          </p:txBody>
        </p:sp>
        <p:sp>
          <p:nvSpPr>
            <p:cNvPr id="418" name="Freeform: Shape 417">
              <a:extLst>
                <a:ext uri="{FF2B5EF4-FFF2-40B4-BE49-F238E27FC236}">
                  <a16:creationId xmlns:a16="http://schemas.microsoft.com/office/drawing/2014/main" id="{08FF4ABE-6FFB-445F-89CD-B98013E4CD3D}"/>
                </a:ext>
              </a:extLst>
            </p:cNvPr>
            <p:cNvSpPr/>
            <p:nvPr/>
          </p:nvSpPr>
          <p:spPr>
            <a:xfrm>
              <a:off x="13169059" y="5272348"/>
              <a:ext cx="40641" cy="46601"/>
            </a:xfrm>
            <a:custGeom>
              <a:avLst/>
              <a:gdLst>
                <a:gd name="connsiteX0" fmla="*/ 36370 w 40641"/>
                <a:gd name="connsiteY0" fmla="*/ 45647 h 46601"/>
                <a:gd name="connsiteX1" fmla="*/ 27608 w 40641"/>
                <a:gd name="connsiteY1" fmla="*/ 45647 h 46601"/>
                <a:gd name="connsiteX2" fmla="*/ 27608 w 40641"/>
                <a:gd name="connsiteY2" fmla="*/ 39647 h 46601"/>
                <a:gd name="connsiteX3" fmla="*/ 12367 w 40641"/>
                <a:gd name="connsiteY3" fmla="*/ 46410 h 46601"/>
                <a:gd name="connsiteX4" fmla="*/ 651 w 40641"/>
                <a:gd name="connsiteY4" fmla="*/ 42314 h 46601"/>
                <a:gd name="connsiteX5" fmla="*/ -4018 w 40641"/>
                <a:gd name="connsiteY5" fmla="*/ 31551 h 46601"/>
                <a:gd name="connsiteX6" fmla="*/ 935 w 40641"/>
                <a:gd name="connsiteY6" fmla="*/ 22026 h 46601"/>
                <a:gd name="connsiteX7" fmla="*/ 14366 w 40641"/>
                <a:gd name="connsiteY7" fmla="*/ 18692 h 46601"/>
                <a:gd name="connsiteX8" fmla="*/ 26845 w 40641"/>
                <a:gd name="connsiteY8" fmla="*/ 18692 h 46601"/>
                <a:gd name="connsiteX9" fmla="*/ 26845 w 40641"/>
                <a:gd name="connsiteY9" fmla="*/ 16882 h 46601"/>
                <a:gd name="connsiteX10" fmla="*/ 16650 w 40641"/>
                <a:gd name="connsiteY10" fmla="*/ 7833 h 46601"/>
                <a:gd name="connsiteX11" fmla="*/ 3507 w 40641"/>
                <a:gd name="connsiteY11" fmla="*/ 12501 h 46601"/>
                <a:gd name="connsiteX12" fmla="*/ -777 w 40641"/>
                <a:gd name="connsiteY12" fmla="*/ 6500 h 46601"/>
                <a:gd name="connsiteX13" fmla="*/ 18273 w 40641"/>
                <a:gd name="connsiteY13" fmla="*/ -168 h 46601"/>
                <a:gd name="connsiteX14" fmla="*/ 31417 w 40641"/>
                <a:gd name="connsiteY14" fmla="*/ 3928 h 46601"/>
                <a:gd name="connsiteX15" fmla="*/ 36560 w 40641"/>
                <a:gd name="connsiteY15" fmla="*/ 16787 h 46601"/>
                <a:gd name="connsiteX16" fmla="*/ 26845 w 40641"/>
                <a:gd name="connsiteY16" fmla="*/ 28693 h 46601"/>
                <a:gd name="connsiteX17" fmla="*/ 26845 w 40641"/>
                <a:gd name="connsiteY17" fmla="*/ 24883 h 46601"/>
                <a:gd name="connsiteX18" fmla="*/ 15985 w 40641"/>
                <a:gd name="connsiteY18" fmla="*/ 24883 h 46601"/>
                <a:gd name="connsiteX19" fmla="*/ 5604 w 40641"/>
                <a:gd name="connsiteY19" fmla="*/ 31360 h 46601"/>
                <a:gd name="connsiteX20" fmla="*/ 8176 w 40641"/>
                <a:gd name="connsiteY20" fmla="*/ 36504 h 46601"/>
                <a:gd name="connsiteX21" fmla="*/ 23412 w 40641"/>
                <a:gd name="connsiteY21" fmla="*/ 35646 h 46601"/>
                <a:gd name="connsiteX22" fmla="*/ 26747 w 40641"/>
                <a:gd name="connsiteY22" fmla="*/ 28693 h 4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641" h="46601">
                  <a:moveTo>
                    <a:pt x="36370" y="45647"/>
                  </a:moveTo>
                  <a:lnTo>
                    <a:pt x="27608" y="45647"/>
                  </a:lnTo>
                  <a:lnTo>
                    <a:pt x="27608" y="39647"/>
                  </a:lnTo>
                  <a:cubicBezTo>
                    <a:pt x="23794" y="44124"/>
                    <a:pt x="18176" y="46619"/>
                    <a:pt x="12367" y="46410"/>
                  </a:cubicBezTo>
                  <a:cubicBezTo>
                    <a:pt x="8078" y="46533"/>
                    <a:pt x="3888" y="45076"/>
                    <a:pt x="651" y="42314"/>
                  </a:cubicBezTo>
                  <a:cubicBezTo>
                    <a:pt x="-2493" y="39627"/>
                    <a:pt x="-4209" y="35665"/>
                    <a:pt x="-4018" y="31551"/>
                  </a:cubicBezTo>
                  <a:cubicBezTo>
                    <a:pt x="-4111" y="27740"/>
                    <a:pt x="-2209" y="24140"/>
                    <a:pt x="935" y="22026"/>
                  </a:cubicBezTo>
                  <a:cubicBezTo>
                    <a:pt x="4935" y="19587"/>
                    <a:pt x="9697" y="18425"/>
                    <a:pt x="14366" y="18692"/>
                  </a:cubicBezTo>
                  <a:lnTo>
                    <a:pt x="26845" y="18692"/>
                  </a:lnTo>
                  <a:lnTo>
                    <a:pt x="26845" y="16882"/>
                  </a:lnTo>
                  <a:cubicBezTo>
                    <a:pt x="26845" y="10882"/>
                    <a:pt x="23412" y="7833"/>
                    <a:pt x="16650" y="7833"/>
                  </a:cubicBezTo>
                  <a:cubicBezTo>
                    <a:pt x="11888" y="8005"/>
                    <a:pt x="7316" y="9633"/>
                    <a:pt x="3507" y="12501"/>
                  </a:cubicBezTo>
                  <a:lnTo>
                    <a:pt x="-777" y="6500"/>
                  </a:lnTo>
                  <a:cubicBezTo>
                    <a:pt x="4553" y="2118"/>
                    <a:pt x="11320" y="-244"/>
                    <a:pt x="18273" y="-168"/>
                  </a:cubicBezTo>
                  <a:cubicBezTo>
                    <a:pt x="23036" y="-329"/>
                    <a:pt x="27608" y="1118"/>
                    <a:pt x="31417" y="3928"/>
                  </a:cubicBezTo>
                  <a:cubicBezTo>
                    <a:pt x="35035" y="7157"/>
                    <a:pt x="36942" y="11929"/>
                    <a:pt x="36560" y="16787"/>
                  </a:cubicBezTo>
                  <a:close/>
                  <a:moveTo>
                    <a:pt x="26845" y="28693"/>
                  </a:moveTo>
                  <a:lnTo>
                    <a:pt x="26845" y="24883"/>
                  </a:lnTo>
                  <a:lnTo>
                    <a:pt x="15985" y="24883"/>
                  </a:lnTo>
                  <a:cubicBezTo>
                    <a:pt x="9125" y="24883"/>
                    <a:pt x="5604" y="27074"/>
                    <a:pt x="5604" y="31360"/>
                  </a:cubicBezTo>
                  <a:cubicBezTo>
                    <a:pt x="5507" y="33408"/>
                    <a:pt x="6460" y="35351"/>
                    <a:pt x="8176" y="36504"/>
                  </a:cubicBezTo>
                  <a:cubicBezTo>
                    <a:pt x="13032" y="39066"/>
                    <a:pt x="18841" y="38742"/>
                    <a:pt x="23412" y="35646"/>
                  </a:cubicBezTo>
                  <a:cubicBezTo>
                    <a:pt x="25608" y="34027"/>
                    <a:pt x="26845" y="31417"/>
                    <a:pt x="26747" y="28693"/>
                  </a:cubicBezTo>
                  <a:close/>
                </a:path>
              </a:pathLst>
            </a:custGeom>
            <a:solidFill>
              <a:srgbClr val="6D6E71"/>
            </a:solidFill>
            <a:ln w="9525" cap="flat">
              <a:noFill/>
              <a:prstDash val="solid"/>
              <a:miter/>
            </a:ln>
          </p:spPr>
          <p:txBody>
            <a:bodyPr rtlCol="0" anchor="ctr"/>
            <a:lstStyle/>
            <a:p>
              <a:endParaRPr lang="en-US"/>
            </a:p>
          </p:txBody>
        </p:sp>
        <p:sp>
          <p:nvSpPr>
            <p:cNvPr id="419" name="Freeform: Shape 418">
              <a:extLst>
                <a:ext uri="{FF2B5EF4-FFF2-40B4-BE49-F238E27FC236}">
                  <a16:creationId xmlns:a16="http://schemas.microsoft.com/office/drawing/2014/main" id="{AB18C32B-D0C8-42BF-9C48-CB852B819343}"/>
                </a:ext>
              </a:extLst>
            </p:cNvPr>
            <p:cNvSpPr/>
            <p:nvPr/>
          </p:nvSpPr>
          <p:spPr>
            <a:xfrm>
              <a:off x="13222604" y="5254644"/>
              <a:ext cx="9525" cy="63531"/>
            </a:xfrm>
            <a:custGeom>
              <a:avLst/>
              <a:gdLst>
                <a:gd name="connsiteX0" fmla="*/ 5492 w 9525"/>
                <a:gd name="connsiteY0" fmla="*/ 63352 h 63531"/>
                <a:gd name="connsiteX1" fmla="*/ -4033 w 9525"/>
                <a:gd name="connsiteY1" fmla="*/ 63352 h 63531"/>
                <a:gd name="connsiteX2" fmla="*/ -4033 w 9525"/>
                <a:gd name="connsiteY2" fmla="*/ -180 h 63531"/>
                <a:gd name="connsiteX3" fmla="*/ 5492 w 9525"/>
                <a:gd name="connsiteY3" fmla="*/ -180 h 63531"/>
              </a:gdLst>
              <a:ahLst/>
              <a:cxnLst>
                <a:cxn ang="0">
                  <a:pos x="connsiteX0" y="connsiteY0"/>
                </a:cxn>
                <a:cxn ang="0">
                  <a:pos x="connsiteX1" y="connsiteY1"/>
                </a:cxn>
                <a:cxn ang="0">
                  <a:pos x="connsiteX2" y="connsiteY2"/>
                </a:cxn>
                <a:cxn ang="0">
                  <a:pos x="connsiteX3" y="connsiteY3"/>
                </a:cxn>
              </a:cxnLst>
              <a:rect l="l" t="t" r="r" b="b"/>
              <a:pathLst>
                <a:path w="9525" h="63531">
                  <a:moveTo>
                    <a:pt x="5492" y="63352"/>
                  </a:moveTo>
                  <a:lnTo>
                    <a:pt x="-4033" y="63352"/>
                  </a:lnTo>
                  <a:lnTo>
                    <a:pt x="-4033" y="-180"/>
                  </a:lnTo>
                  <a:lnTo>
                    <a:pt x="5492" y="-180"/>
                  </a:lnTo>
                  <a:close/>
                </a:path>
              </a:pathLst>
            </a:custGeom>
            <a:solidFill>
              <a:srgbClr val="6D6E71"/>
            </a:solidFill>
            <a:ln w="9525" cap="flat">
              <a:noFill/>
              <a:prstDash val="solid"/>
              <a:miter/>
            </a:ln>
          </p:spPr>
          <p:txBody>
            <a:bodyPr rtlCol="0" anchor="ctr"/>
            <a:lstStyle/>
            <a:p>
              <a:endParaRPr lang="en-US"/>
            </a:p>
          </p:txBody>
        </p:sp>
        <p:sp>
          <p:nvSpPr>
            <p:cNvPr id="420" name="Freeform: Shape 419">
              <a:extLst>
                <a:ext uri="{FF2B5EF4-FFF2-40B4-BE49-F238E27FC236}">
                  <a16:creationId xmlns:a16="http://schemas.microsoft.com/office/drawing/2014/main" id="{892FD181-2D79-48B8-8229-385F9740556D}"/>
                </a:ext>
              </a:extLst>
            </p:cNvPr>
            <p:cNvSpPr/>
            <p:nvPr/>
          </p:nvSpPr>
          <p:spPr>
            <a:xfrm>
              <a:off x="13267181" y="5271884"/>
              <a:ext cx="48006" cy="47053"/>
            </a:xfrm>
            <a:custGeom>
              <a:avLst/>
              <a:gdLst>
                <a:gd name="connsiteX0" fmla="*/ 37116 w 48006"/>
                <a:gd name="connsiteY0" fmla="*/ 40015 h 47053"/>
                <a:gd name="connsiteX1" fmla="*/ 2825 w 48006"/>
                <a:gd name="connsiteY1" fmla="*/ 40015 h 47053"/>
                <a:gd name="connsiteX2" fmla="*/ 2825 w 48006"/>
                <a:gd name="connsiteY2" fmla="*/ 6678 h 47053"/>
                <a:gd name="connsiteX3" fmla="*/ 37116 w 48006"/>
                <a:gd name="connsiteY3" fmla="*/ 6678 h 47053"/>
                <a:gd name="connsiteX4" fmla="*/ 37116 w 48006"/>
                <a:gd name="connsiteY4" fmla="*/ 40015 h 47053"/>
                <a:gd name="connsiteX5" fmla="*/ 9587 w 48006"/>
                <a:gd name="connsiteY5" fmla="*/ 34110 h 47053"/>
                <a:gd name="connsiteX6" fmla="*/ 19973 w 48006"/>
                <a:gd name="connsiteY6" fmla="*/ 38301 h 47053"/>
                <a:gd name="connsiteX7" fmla="*/ 30256 w 48006"/>
                <a:gd name="connsiteY7" fmla="*/ 34110 h 47053"/>
                <a:gd name="connsiteX8" fmla="*/ 30256 w 48006"/>
                <a:gd name="connsiteY8" fmla="*/ 12583 h 47053"/>
                <a:gd name="connsiteX9" fmla="*/ 19973 w 48006"/>
                <a:gd name="connsiteY9" fmla="*/ 8393 h 47053"/>
                <a:gd name="connsiteX10" fmla="*/ 9587 w 48006"/>
                <a:gd name="connsiteY10" fmla="*/ 12583 h 47053"/>
                <a:gd name="connsiteX11" fmla="*/ 9587 w 48006"/>
                <a:gd name="connsiteY11"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7053">
                  <a:moveTo>
                    <a:pt x="37116" y="40015"/>
                  </a:moveTo>
                  <a:cubicBezTo>
                    <a:pt x="27498" y="49159"/>
                    <a:pt x="12448" y="49159"/>
                    <a:pt x="2825" y="40015"/>
                  </a:cubicBezTo>
                  <a:cubicBezTo>
                    <a:pt x="-6319" y="30776"/>
                    <a:pt x="-6319" y="15917"/>
                    <a:pt x="2825" y="6678"/>
                  </a:cubicBezTo>
                  <a:cubicBezTo>
                    <a:pt x="12448" y="-2466"/>
                    <a:pt x="27498" y="-2466"/>
                    <a:pt x="37116" y="6678"/>
                  </a:cubicBezTo>
                  <a:cubicBezTo>
                    <a:pt x="46259" y="15917"/>
                    <a:pt x="46259" y="30776"/>
                    <a:pt x="37116" y="40015"/>
                  </a:cubicBezTo>
                  <a:close/>
                  <a:moveTo>
                    <a:pt x="9587" y="34110"/>
                  </a:moveTo>
                  <a:cubicBezTo>
                    <a:pt x="12350" y="36882"/>
                    <a:pt x="16066" y="38396"/>
                    <a:pt x="19973" y="38301"/>
                  </a:cubicBezTo>
                  <a:cubicBezTo>
                    <a:pt x="23875" y="38406"/>
                    <a:pt x="27591" y="36882"/>
                    <a:pt x="30256" y="34110"/>
                  </a:cubicBezTo>
                  <a:cubicBezTo>
                    <a:pt x="35688" y="27976"/>
                    <a:pt x="35688" y="18718"/>
                    <a:pt x="30256" y="12583"/>
                  </a:cubicBezTo>
                  <a:cubicBezTo>
                    <a:pt x="27591" y="9812"/>
                    <a:pt x="23875" y="8288"/>
                    <a:pt x="19973" y="8393"/>
                  </a:cubicBezTo>
                  <a:cubicBezTo>
                    <a:pt x="16066" y="8297"/>
                    <a:pt x="12350" y="9812"/>
                    <a:pt x="9587" y="12583"/>
                  </a:cubicBezTo>
                  <a:cubicBezTo>
                    <a:pt x="4160" y="18718"/>
                    <a:pt x="4160" y="27976"/>
                    <a:pt x="9587" y="34110"/>
                  </a:cubicBezTo>
                  <a:close/>
                </a:path>
              </a:pathLst>
            </a:custGeom>
            <a:solidFill>
              <a:srgbClr val="6D6E71"/>
            </a:solidFill>
            <a:ln w="9525" cap="flat">
              <a:noFill/>
              <a:prstDash val="solid"/>
              <a:miter/>
            </a:ln>
          </p:spPr>
          <p:txBody>
            <a:bodyPr rtlCol="0" anchor="ctr"/>
            <a:lstStyle/>
            <a:p>
              <a:endParaRPr lang="en-US"/>
            </a:p>
          </p:txBody>
        </p:sp>
        <p:sp>
          <p:nvSpPr>
            <p:cNvPr id="421" name="Freeform: Shape 420">
              <a:extLst>
                <a:ext uri="{FF2B5EF4-FFF2-40B4-BE49-F238E27FC236}">
                  <a16:creationId xmlns:a16="http://schemas.microsoft.com/office/drawing/2014/main" id="{F0670075-3A48-4747-8497-2C4A557D8FF8}"/>
                </a:ext>
              </a:extLst>
            </p:cNvPr>
            <p:cNvSpPr/>
            <p:nvPr/>
          </p:nvSpPr>
          <p:spPr>
            <a:xfrm>
              <a:off x="13322236" y="5253403"/>
              <a:ext cx="31718" cy="65058"/>
            </a:xfrm>
            <a:custGeom>
              <a:avLst/>
              <a:gdLst>
                <a:gd name="connsiteX0" fmla="*/ 11208 w 31718"/>
                <a:gd name="connsiteY0" fmla="*/ 15253 h 65058"/>
                <a:gd name="connsiteX1" fmla="*/ 11208 w 31718"/>
                <a:gd name="connsiteY1" fmla="*/ 19063 h 65058"/>
                <a:gd name="connsiteX2" fmla="*/ 23207 w 31718"/>
                <a:gd name="connsiteY2" fmla="*/ 19063 h 65058"/>
                <a:gd name="connsiteX3" fmla="*/ 23207 w 31718"/>
                <a:gd name="connsiteY3" fmla="*/ 26779 h 65058"/>
                <a:gd name="connsiteX4" fmla="*/ 11208 w 31718"/>
                <a:gd name="connsiteY4" fmla="*/ 26779 h 65058"/>
                <a:gd name="connsiteX5" fmla="*/ 11208 w 31718"/>
                <a:gd name="connsiteY5" fmla="*/ 64879 h 65058"/>
                <a:gd name="connsiteX6" fmla="*/ 1683 w 31718"/>
                <a:gd name="connsiteY6" fmla="*/ 64879 h 65058"/>
                <a:gd name="connsiteX7" fmla="*/ 1683 w 31718"/>
                <a:gd name="connsiteY7" fmla="*/ 26779 h 65058"/>
                <a:gd name="connsiteX8" fmla="*/ -4033 w 31718"/>
                <a:gd name="connsiteY8" fmla="*/ 26779 h 65058"/>
                <a:gd name="connsiteX9" fmla="*/ -4033 w 31718"/>
                <a:gd name="connsiteY9" fmla="*/ 19063 h 65058"/>
                <a:gd name="connsiteX10" fmla="*/ 1683 w 31718"/>
                <a:gd name="connsiteY10" fmla="*/ 19063 h 65058"/>
                <a:gd name="connsiteX11" fmla="*/ 1683 w 31718"/>
                <a:gd name="connsiteY11" fmla="*/ 15539 h 65058"/>
                <a:gd name="connsiteX12" fmla="*/ 6064 w 31718"/>
                <a:gd name="connsiteY12" fmla="*/ 4109 h 65058"/>
                <a:gd name="connsiteX13" fmla="*/ 16543 w 31718"/>
                <a:gd name="connsiteY13" fmla="*/ -177 h 65058"/>
                <a:gd name="connsiteX14" fmla="*/ 27686 w 31718"/>
                <a:gd name="connsiteY14" fmla="*/ 4394 h 65058"/>
                <a:gd name="connsiteX15" fmla="*/ 23779 w 31718"/>
                <a:gd name="connsiteY15" fmla="*/ 11157 h 65058"/>
                <a:gd name="connsiteX16" fmla="*/ 17873 w 31718"/>
                <a:gd name="connsiteY16" fmla="*/ 8109 h 65058"/>
                <a:gd name="connsiteX17" fmla="*/ 13017 w 31718"/>
                <a:gd name="connsiteY17" fmla="*/ 10110 h 65058"/>
                <a:gd name="connsiteX18" fmla="*/ 11208 w 31718"/>
                <a:gd name="connsiteY18" fmla="*/ 15253 h 6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5058">
                  <a:moveTo>
                    <a:pt x="11208" y="15253"/>
                  </a:moveTo>
                  <a:lnTo>
                    <a:pt x="11208" y="19063"/>
                  </a:lnTo>
                  <a:lnTo>
                    <a:pt x="23207" y="19063"/>
                  </a:lnTo>
                  <a:lnTo>
                    <a:pt x="23207" y="26779"/>
                  </a:lnTo>
                  <a:lnTo>
                    <a:pt x="11208" y="26779"/>
                  </a:lnTo>
                  <a:lnTo>
                    <a:pt x="11208" y="64879"/>
                  </a:lnTo>
                  <a:lnTo>
                    <a:pt x="1683" y="64879"/>
                  </a:lnTo>
                  <a:lnTo>
                    <a:pt x="1683" y="26779"/>
                  </a:lnTo>
                  <a:lnTo>
                    <a:pt x="-4033" y="26779"/>
                  </a:lnTo>
                  <a:lnTo>
                    <a:pt x="-4033" y="19063"/>
                  </a:lnTo>
                  <a:lnTo>
                    <a:pt x="1683" y="19063"/>
                  </a:lnTo>
                  <a:lnTo>
                    <a:pt x="1683" y="15539"/>
                  </a:lnTo>
                  <a:cubicBezTo>
                    <a:pt x="1395" y="11281"/>
                    <a:pt x="3018" y="7109"/>
                    <a:pt x="6064" y="4109"/>
                  </a:cubicBezTo>
                  <a:cubicBezTo>
                    <a:pt x="8827" y="1299"/>
                    <a:pt x="12636" y="-253"/>
                    <a:pt x="16543" y="-177"/>
                  </a:cubicBezTo>
                  <a:cubicBezTo>
                    <a:pt x="20733" y="-130"/>
                    <a:pt x="24733" y="1499"/>
                    <a:pt x="27686" y="4394"/>
                  </a:cubicBezTo>
                  <a:lnTo>
                    <a:pt x="23779" y="11157"/>
                  </a:lnTo>
                  <a:cubicBezTo>
                    <a:pt x="22352" y="9367"/>
                    <a:pt x="20161" y="8272"/>
                    <a:pt x="17873" y="8109"/>
                  </a:cubicBezTo>
                  <a:cubicBezTo>
                    <a:pt x="16064" y="8005"/>
                    <a:pt x="14254" y="8748"/>
                    <a:pt x="13017" y="10110"/>
                  </a:cubicBezTo>
                  <a:cubicBezTo>
                    <a:pt x="11780" y="11529"/>
                    <a:pt x="11110" y="13367"/>
                    <a:pt x="11208" y="15253"/>
                  </a:cubicBezTo>
                  <a:close/>
                </a:path>
              </a:pathLst>
            </a:custGeom>
            <a:solidFill>
              <a:srgbClr val="6D6E71"/>
            </a:solidFill>
            <a:ln w="9525" cap="flat">
              <a:noFill/>
              <a:prstDash val="solid"/>
              <a:miter/>
            </a:ln>
          </p:spPr>
          <p:txBody>
            <a:bodyPr rtlCol="0" anchor="ctr"/>
            <a:lstStyle/>
            <a:p>
              <a:endParaRPr lang="en-US"/>
            </a:p>
          </p:txBody>
        </p:sp>
        <p:sp>
          <p:nvSpPr>
            <p:cNvPr id="422" name="Freeform: Shape 421">
              <a:extLst>
                <a:ext uri="{FF2B5EF4-FFF2-40B4-BE49-F238E27FC236}">
                  <a16:creationId xmlns:a16="http://schemas.microsoft.com/office/drawing/2014/main" id="{D5B1FA16-8D22-409E-97B2-0D5EBFBBED05}"/>
                </a:ext>
              </a:extLst>
            </p:cNvPr>
            <p:cNvSpPr/>
            <p:nvPr/>
          </p:nvSpPr>
          <p:spPr>
            <a:xfrm>
              <a:off x="13379185" y="5271879"/>
              <a:ext cx="42491" cy="47060"/>
            </a:xfrm>
            <a:custGeom>
              <a:avLst/>
              <a:gdLst>
                <a:gd name="connsiteX0" fmla="*/ 19218 w 42491"/>
                <a:gd name="connsiteY0" fmla="*/ 46879 h 47060"/>
                <a:gd name="connsiteX1" fmla="*/ 2837 w 42491"/>
                <a:gd name="connsiteY1" fmla="*/ 40402 h 47060"/>
                <a:gd name="connsiteX2" fmla="*/ -4023 w 42491"/>
                <a:gd name="connsiteY2" fmla="*/ 23447 h 47060"/>
                <a:gd name="connsiteX3" fmla="*/ 3121 w 42491"/>
                <a:gd name="connsiteY3" fmla="*/ 6398 h 47060"/>
                <a:gd name="connsiteX4" fmla="*/ 20646 w 42491"/>
                <a:gd name="connsiteY4" fmla="*/ -174 h 47060"/>
                <a:gd name="connsiteX5" fmla="*/ 37984 w 42491"/>
                <a:gd name="connsiteY5" fmla="*/ 6969 h 47060"/>
                <a:gd name="connsiteX6" fmla="*/ 32361 w 42491"/>
                <a:gd name="connsiteY6" fmla="*/ 13922 h 47060"/>
                <a:gd name="connsiteX7" fmla="*/ 20455 w 42491"/>
                <a:gd name="connsiteY7" fmla="*/ 8779 h 47060"/>
                <a:gd name="connsiteX8" fmla="*/ 10074 w 42491"/>
                <a:gd name="connsiteY8" fmla="*/ 12779 h 47060"/>
                <a:gd name="connsiteX9" fmla="*/ 5600 w 42491"/>
                <a:gd name="connsiteY9" fmla="*/ 23067 h 47060"/>
                <a:gd name="connsiteX10" fmla="*/ 20455 w 42491"/>
                <a:gd name="connsiteY10" fmla="*/ 38116 h 47060"/>
                <a:gd name="connsiteX11" fmla="*/ 20743 w 42491"/>
                <a:gd name="connsiteY11" fmla="*/ 38116 h 47060"/>
                <a:gd name="connsiteX12" fmla="*/ 32743 w 42491"/>
                <a:gd name="connsiteY12" fmla="*/ 32306 h 47060"/>
                <a:gd name="connsiteX13" fmla="*/ 38459 w 42491"/>
                <a:gd name="connsiteY13" fmla="*/ 38402 h 47060"/>
                <a:gd name="connsiteX14" fmla="*/ 19218 w 42491"/>
                <a:gd name="connsiteY14" fmla="*/ 46879 h 47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491" h="47060">
                  <a:moveTo>
                    <a:pt x="19218" y="46879"/>
                  </a:moveTo>
                  <a:cubicBezTo>
                    <a:pt x="13125" y="46955"/>
                    <a:pt x="7219" y="44631"/>
                    <a:pt x="2837" y="40402"/>
                  </a:cubicBezTo>
                  <a:cubicBezTo>
                    <a:pt x="-1734" y="35983"/>
                    <a:pt x="-4213" y="29820"/>
                    <a:pt x="-4023" y="23447"/>
                  </a:cubicBezTo>
                  <a:cubicBezTo>
                    <a:pt x="-4213" y="16999"/>
                    <a:pt x="-1641" y="10770"/>
                    <a:pt x="3121" y="6398"/>
                  </a:cubicBezTo>
                  <a:cubicBezTo>
                    <a:pt x="7884" y="2045"/>
                    <a:pt x="14172" y="-308"/>
                    <a:pt x="20646" y="-174"/>
                  </a:cubicBezTo>
                  <a:cubicBezTo>
                    <a:pt x="27124" y="-317"/>
                    <a:pt x="33412" y="2274"/>
                    <a:pt x="37984" y="6969"/>
                  </a:cubicBezTo>
                  <a:lnTo>
                    <a:pt x="32361" y="13922"/>
                  </a:lnTo>
                  <a:cubicBezTo>
                    <a:pt x="29124" y="10798"/>
                    <a:pt x="24934" y="8960"/>
                    <a:pt x="20455" y="8779"/>
                  </a:cubicBezTo>
                  <a:cubicBezTo>
                    <a:pt x="16646" y="8703"/>
                    <a:pt x="12837" y="10141"/>
                    <a:pt x="10074" y="12779"/>
                  </a:cubicBezTo>
                  <a:cubicBezTo>
                    <a:pt x="7121" y="15380"/>
                    <a:pt x="5502" y="19142"/>
                    <a:pt x="5600" y="23067"/>
                  </a:cubicBezTo>
                  <a:cubicBezTo>
                    <a:pt x="5502" y="31325"/>
                    <a:pt x="12172" y="38069"/>
                    <a:pt x="20455" y="38116"/>
                  </a:cubicBezTo>
                  <a:cubicBezTo>
                    <a:pt x="20553" y="38116"/>
                    <a:pt x="20646" y="38116"/>
                    <a:pt x="20743" y="38116"/>
                  </a:cubicBezTo>
                  <a:cubicBezTo>
                    <a:pt x="25408" y="37926"/>
                    <a:pt x="29696" y="35821"/>
                    <a:pt x="32743" y="32306"/>
                  </a:cubicBezTo>
                  <a:lnTo>
                    <a:pt x="38459" y="38402"/>
                  </a:lnTo>
                  <a:cubicBezTo>
                    <a:pt x="33505" y="43774"/>
                    <a:pt x="26552" y="46841"/>
                    <a:pt x="19218" y="46879"/>
                  </a:cubicBezTo>
                  <a:close/>
                </a:path>
              </a:pathLst>
            </a:custGeom>
            <a:solidFill>
              <a:srgbClr val="6D6E71"/>
            </a:solidFill>
            <a:ln w="9525" cap="flat">
              <a:noFill/>
              <a:prstDash val="solid"/>
              <a:miter/>
            </a:ln>
          </p:spPr>
          <p:txBody>
            <a:bodyPr rtlCol="0" anchor="ctr"/>
            <a:lstStyle/>
            <a:p>
              <a:endParaRPr lang="en-US"/>
            </a:p>
          </p:txBody>
        </p:sp>
        <p:sp>
          <p:nvSpPr>
            <p:cNvPr id="423" name="Freeform: Shape 422">
              <a:extLst>
                <a:ext uri="{FF2B5EF4-FFF2-40B4-BE49-F238E27FC236}">
                  <a16:creationId xmlns:a16="http://schemas.microsoft.com/office/drawing/2014/main" id="{0DF9F430-ECD3-4FBE-9CC9-AE190CB88A37}"/>
                </a:ext>
              </a:extLst>
            </p:cNvPr>
            <p:cNvSpPr/>
            <p:nvPr/>
          </p:nvSpPr>
          <p:spPr>
            <a:xfrm>
              <a:off x="13431108" y="5254739"/>
              <a:ext cx="41939" cy="63436"/>
            </a:xfrm>
            <a:custGeom>
              <a:avLst/>
              <a:gdLst>
                <a:gd name="connsiteX0" fmla="*/ 5492 w 41939"/>
                <a:gd name="connsiteY0" fmla="*/ 38587 h 63436"/>
                <a:gd name="connsiteX1" fmla="*/ 5492 w 41939"/>
                <a:gd name="connsiteY1" fmla="*/ 63256 h 63436"/>
                <a:gd name="connsiteX2" fmla="*/ -4033 w 41939"/>
                <a:gd name="connsiteY2" fmla="*/ 63256 h 63436"/>
                <a:gd name="connsiteX3" fmla="*/ -4033 w 41939"/>
                <a:gd name="connsiteY3" fmla="*/ -180 h 63436"/>
                <a:gd name="connsiteX4" fmla="*/ 5492 w 41939"/>
                <a:gd name="connsiteY4" fmla="*/ -180 h 63436"/>
                <a:gd name="connsiteX5" fmla="*/ 5492 w 41939"/>
                <a:gd name="connsiteY5" fmla="*/ 26014 h 63436"/>
                <a:gd name="connsiteX6" fmla="*/ 11683 w 41939"/>
                <a:gd name="connsiteY6" fmla="*/ 19441 h 63436"/>
                <a:gd name="connsiteX7" fmla="*/ 20635 w 41939"/>
                <a:gd name="connsiteY7" fmla="*/ 16965 h 63436"/>
                <a:gd name="connsiteX8" fmla="*/ 33114 w 41939"/>
                <a:gd name="connsiteY8" fmla="*/ 21727 h 63436"/>
                <a:gd name="connsiteX9" fmla="*/ 37876 w 41939"/>
                <a:gd name="connsiteY9" fmla="*/ 35348 h 63436"/>
                <a:gd name="connsiteX10" fmla="*/ 37876 w 41939"/>
                <a:gd name="connsiteY10" fmla="*/ 63256 h 63436"/>
                <a:gd name="connsiteX11" fmla="*/ 28351 w 41939"/>
                <a:gd name="connsiteY11" fmla="*/ 63256 h 63436"/>
                <a:gd name="connsiteX12" fmla="*/ 28351 w 41939"/>
                <a:gd name="connsiteY12" fmla="*/ 38301 h 63436"/>
                <a:gd name="connsiteX13" fmla="*/ 17873 w 41939"/>
                <a:gd name="connsiteY13" fmla="*/ 25632 h 63436"/>
                <a:gd name="connsiteX14" fmla="*/ 9204 w 41939"/>
                <a:gd name="connsiteY14" fmla="*/ 28966 h 63436"/>
                <a:gd name="connsiteX15" fmla="*/ 5492 w 41939"/>
                <a:gd name="connsiteY15" fmla="*/ 38587 h 6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39" h="63436">
                  <a:moveTo>
                    <a:pt x="5492" y="38587"/>
                  </a:moveTo>
                  <a:lnTo>
                    <a:pt x="5492" y="63256"/>
                  </a:lnTo>
                  <a:lnTo>
                    <a:pt x="-4033" y="63256"/>
                  </a:lnTo>
                  <a:lnTo>
                    <a:pt x="-4033" y="-180"/>
                  </a:lnTo>
                  <a:lnTo>
                    <a:pt x="5492" y="-180"/>
                  </a:lnTo>
                  <a:lnTo>
                    <a:pt x="5492" y="26014"/>
                  </a:lnTo>
                  <a:cubicBezTo>
                    <a:pt x="6822" y="23233"/>
                    <a:pt x="9013" y="20937"/>
                    <a:pt x="11683" y="19441"/>
                  </a:cubicBezTo>
                  <a:cubicBezTo>
                    <a:pt x="14347" y="17813"/>
                    <a:pt x="17491" y="16965"/>
                    <a:pt x="20635" y="16965"/>
                  </a:cubicBezTo>
                  <a:cubicBezTo>
                    <a:pt x="25305" y="16774"/>
                    <a:pt x="29779" y="18499"/>
                    <a:pt x="33114" y="21727"/>
                  </a:cubicBezTo>
                  <a:cubicBezTo>
                    <a:pt x="36448" y="25432"/>
                    <a:pt x="38160" y="30347"/>
                    <a:pt x="37876" y="35348"/>
                  </a:cubicBezTo>
                  <a:lnTo>
                    <a:pt x="37876" y="63256"/>
                  </a:lnTo>
                  <a:lnTo>
                    <a:pt x="28351" y="63256"/>
                  </a:lnTo>
                  <a:lnTo>
                    <a:pt x="28351" y="38301"/>
                  </a:lnTo>
                  <a:cubicBezTo>
                    <a:pt x="28351" y="29823"/>
                    <a:pt x="24826" y="25632"/>
                    <a:pt x="17873" y="25632"/>
                  </a:cubicBezTo>
                  <a:cubicBezTo>
                    <a:pt x="14636" y="25604"/>
                    <a:pt x="11585" y="26795"/>
                    <a:pt x="9204" y="28966"/>
                  </a:cubicBezTo>
                  <a:cubicBezTo>
                    <a:pt x="6632" y="31491"/>
                    <a:pt x="5302" y="34996"/>
                    <a:pt x="5492" y="38587"/>
                  </a:cubicBezTo>
                  <a:close/>
                </a:path>
              </a:pathLst>
            </a:custGeom>
            <a:solidFill>
              <a:srgbClr val="6D6E71"/>
            </a:solidFill>
            <a:ln w="9525" cap="flat">
              <a:noFill/>
              <a:prstDash val="solid"/>
              <a:miter/>
            </a:ln>
          </p:spPr>
          <p:txBody>
            <a:bodyPr rtlCol="0" anchor="ctr"/>
            <a:lstStyle/>
            <a:p>
              <a:endParaRPr lang="en-US"/>
            </a:p>
          </p:txBody>
        </p:sp>
        <p:sp>
          <p:nvSpPr>
            <p:cNvPr id="424" name="Freeform: Shape 423">
              <a:extLst>
                <a:ext uri="{FF2B5EF4-FFF2-40B4-BE49-F238E27FC236}">
                  <a16:creationId xmlns:a16="http://schemas.microsoft.com/office/drawing/2014/main" id="{3B3B5969-1C17-4C81-9521-400FE0D42005}"/>
                </a:ext>
              </a:extLst>
            </p:cNvPr>
            <p:cNvSpPr/>
            <p:nvPr/>
          </p:nvSpPr>
          <p:spPr>
            <a:xfrm>
              <a:off x="13482920" y="5272348"/>
              <a:ext cx="40535" cy="46598"/>
            </a:xfrm>
            <a:custGeom>
              <a:avLst/>
              <a:gdLst>
                <a:gd name="connsiteX0" fmla="*/ 36355 w 40535"/>
                <a:gd name="connsiteY0" fmla="*/ 45647 h 46598"/>
                <a:gd name="connsiteX1" fmla="*/ 27592 w 40535"/>
                <a:gd name="connsiteY1" fmla="*/ 45647 h 46598"/>
                <a:gd name="connsiteX2" fmla="*/ 27592 w 40535"/>
                <a:gd name="connsiteY2" fmla="*/ 39647 h 46598"/>
                <a:gd name="connsiteX3" fmla="*/ 12449 w 40535"/>
                <a:gd name="connsiteY3" fmla="*/ 46410 h 46598"/>
                <a:gd name="connsiteX4" fmla="*/ 636 w 40535"/>
                <a:gd name="connsiteY4" fmla="*/ 42314 h 46598"/>
                <a:gd name="connsiteX5" fmla="*/ -4029 w 40535"/>
                <a:gd name="connsiteY5" fmla="*/ 31551 h 46598"/>
                <a:gd name="connsiteX6" fmla="*/ 924 w 40535"/>
                <a:gd name="connsiteY6" fmla="*/ 22026 h 46598"/>
                <a:gd name="connsiteX7" fmla="*/ 14449 w 40535"/>
                <a:gd name="connsiteY7" fmla="*/ 18692 h 46598"/>
                <a:gd name="connsiteX8" fmla="*/ 26830 w 40535"/>
                <a:gd name="connsiteY8" fmla="*/ 18692 h 46598"/>
                <a:gd name="connsiteX9" fmla="*/ 26830 w 40535"/>
                <a:gd name="connsiteY9" fmla="*/ 16882 h 46598"/>
                <a:gd name="connsiteX10" fmla="*/ 16733 w 40535"/>
                <a:gd name="connsiteY10" fmla="*/ 7833 h 46598"/>
                <a:gd name="connsiteX11" fmla="*/ 3496 w 40535"/>
                <a:gd name="connsiteY11" fmla="*/ 12501 h 46598"/>
                <a:gd name="connsiteX12" fmla="*/ -792 w 40535"/>
                <a:gd name="connsiteY12" fmla="*/ 6500 h 46598"/>
                <a:gd name="connsiteX13" fmla="*/ 18258 w 40535"/>
                <a:gd name="connsiteY13" fmla="*/ -168 h 46598"/>
                <a:gd name="connsiteX14" fmla="*/ 31402 w 40535"/>
                <a:gd name="connsiteY14" fmla="*/ 3928 h 46598"/>
                <a:gd name="connsiteX15" fmla="*/ 36452 w 40535"/>
                <a:gd name="connsiteY15" fmla="*/ 16787 h 46598"/>
                <a:gd name="connsiteX16" fmla="*/ 26830 w 40535"/>
                <a:gd name="connsiteY16" fmla="*/ 28693 h 46598"/>
                <a:gd name="connsiteX17" fmla="*/ 26830 w 40535"/>
                <a:gd name="connsiteY17" fmla="*/ 24883 h 46598"/>
                <a:gd name="connsiteX18" fmla="*/ 16068 w 40535"/>
                <a:gd name="connsiteY18" fmla="*/ 24883 h 46598"/>
                <a:gd name="connsiteX19" fmla="*/ 5687 w 40535"/>
                <a:gd name="connsiteY19" fmla="*/ 31360 h 46598"/>
                <a:gd name="connsiteX20" fmla="*/ 8259 w 40535"/>
                <a:gd name="connsiteY20" fmla="*/ 36504 h 46598"/>
                <a:gd name="connsiteX21" fmla="*/ 15403 w 40535"/>
                <a:gd name="connsiteY21" fmla="*/ 38218 h 46598"/>
                <a:gd name="connsiteX22" fmla="*/ 23402 w 40535"/>
                <a:gd name="connsiteY22" fmla="*/ 35646 h 46598"/>
                <a:gd name="connsiteX23" fmla="*/ 26737 w 40535"/>
                <a:gd name="connsiteY23" fmla="*/ 28693 h 46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535" h="46598">
                  <a:moveTo>
                    <a:pt x="36355" y="45647"/>
                  </a:moveTo>
                  <a:lnTo>
                    <a:pt x="27592" y="45647"/>
                  </a:lnTo>
                  <a:lnTo>
                    <a:pt x="27592" y="39647"/>
                  </a:lnTo>
                  <a:cubicBezTo>
                    <a:pt x="23876" y="44095"/>
                    <a:pt x="18258" y="46590"/>
                    <a:pt x="12449" y="46410"/>
                  </a:cubicBezTo>
                  <a:cubicBezTo>
                    <a:pt x="8161" y="46533"/>
                    <a:pt x="3971" y="45076"/>
                    <a:pt x="636" y="42314"/>
                  </a:cubicBezTo>
                  <a:cubicBezTo>
                    <a:pt x="-2410" y="39609"/>
                    <a:pt x="-4127" y="35656"/>
                    <a:pt x="-4029" y="31551"/>
                  </a:cubicBezTo>
                  <a:cubicBezTo>
                    <a:pt x="-4127" y="27750"/>
                    <a:pt x="-2220" y="24169"/>
                    <a:pt x="924" y="22026"/>
                  </a:cubicBezTo>
                  <a:cubicBezTo>
                    <a:pt x="5017" y="19578"/>
                    <a:pt x="9687" y="18415"/>
                    <a:pt x="14449" y="18692"/>
                  </a:cubicBezTo>
                  <a:lnTo>
                    <a:pt x="26830" y="18692"/>
                  </a:lnTo>
                  <a:lnTo>
                    <a:pt x="26830" y="16882"/>
                  </a:lnTo>
                  <a:cubicBezTo>
                    <a:pt x="26830" y="10882"/>
                    <a:pt x="23500" y="7833"/>
                    <a:pt x="16733" y="7833"/>
                  </a:cubicBezTo>
                  <a:cubicBezTo>
                    <a:pt x="11970" y="8005"/>
                    <a:pt x="7305" y="9633"/>
                    <a:pt x="3496" y="12501"/>
                  </a:cubicBezTo>
                  <a:lnTo>
                    <a:pt x="-792" y="6500"/>
                  </a:lnTo>
                  <a:cubicBezTo>
                    <a:pt x="4640" y="2147"/>
                    <a:pt x="11305" y="-206"/>
                    <a:pt x="18258" y="-168"/>
                  </a:cubicBezTo>
                  <a:cubicBezTo>
                    <a:pt x="23021" y="-329"/>
                    <a:pt x="27592" y="1118"/>
                    <a:pt x="31402" y="3928"/>
                  </a:cubicBezTo>
                  <a:cubicBezTo>
                    <a:pt x="35025" y="7195"/>
                    <a:pt x="36834" y="11948"/>
                    <a:pt x="36452" y="16787"/>
                  </a:cubicBezTo>
                  <a:close/>
                  <a:moveTo>
                    <a:pt x="26830" y="28693"/>
                  </a:moveTo>
                  <a:lnTo>
                    <a:pt x="26830" y="24883"/>
                  </a:lnTo>
                  <a:lnTo>
                    <a:pt x="16068" y="24883"/>
                  </a:lnTo>
                  <a:cubicBezTo>
                    <a:pt x="9115" y="24883"/>
                    <a:pt x="5687" y="27074"/>
                    <a:pt x="5687" y="31360"/>
                  </a:cubicBezTo>
                  <a:cubicBezTo>
                    <a:pt x="5589" y="33408"/>
                    <a:pt x="6543" y="35351"/>
                    <a:pt x="8259" y="36504"/>
                  </a:cubicBezTo>
                  <a:cubicBezTo>
                    <a:pt x="10449" y="37761"/>
                    <a:pt x="12924" y="38361"/>
                    <a:pt x="15403" y="38218"/>
                  </a:cubicBezTo>
                  <a:cubicBezTo>
                    <a:pt x="18258" y="38275"/>
                    <a:pt x="21118" y="37370"/>
                    <a:pt x="23402" y="35646"/>
                  </a:cubicBezTo>
                  <a:cubicBezTo>
                    <a:pt x="25593" y="34027"/>
                    <a:pt x="26830" y="31417"/>
                    <a:pt x="26737" y="28693"/>
                  </a:cubicBezTo>
                  <a:close/>
                </a:path>
              </a:pathLst>
            </a:custGeom>
            <a:solidFill>
              <a:srgbClr val="6D6E71"/>
            </a:solidFill>
            <a:ln w="9525" cap="flat">
              <a:noFill/>
              <a:prstDash val="solid"/>
              <a:miter/>
            </a:ln>
          </p:spPr>
          <p:txBody>
            <a:bodyPr rtlCol="0" anchor="ctr"/>
            <a:lstStyle/>
            <a:p>
              <a:endParaRPr lang="en-US"/>
            </a:p>
          </p:txBody>
        </p:sp>
        <p:sp>
          <p:nvSpPr>
            <p:cNvPr id="425" name="Freeform: Shape 424">
              <a:extLst>
                <a:ext uri="{FF2B5EF4-FFF2-40B4-BE49-F238E27FC236}">
                  <a16:creationId xmlns:a16="http://schemas.microsoft.com/office/drawing/2014/main" id="{D4E98D4C-4551-42DE-B2D8-C62583933D5A}"/>
                </a:ext>
              </a:extLst>
            </p:cNvPr>
            <p:cNvSpPr/>
            <p:nvPr/>
          </p:nvSpPr>
          <p:spPr>
            <a:xfrm>
              <a:off x="13536739" y="5271789"/>
              <a:ext cx="24286" cy="45910"/>
            </a:xfrm>
            <a:custGeom>
              <a:avLst/>
              <a:gdLst>
                <a:gd name="connsiteX0" fmla="*/ 19877 w 24286"/>
                <a:gd name="connsiteY0" fmla="*/ 9631 h 45910"/>
                <a:gd name="connsiteX1" fmla="*/ 9111 w 24286"/>
                <a:gd name="connsiteY1" fmla="*/ 14298 h 45910"/>
                <a:gd name="connsiteX2" fmla="*/ 5492 w 24286"/>
                <a:gd name="connsiteY2" fmla="*/ 26681 h 45910"/>
                <a:gd name="connsiteX3" fmla="*/ 5492 w 24286"/>
                <a:gd name="connsiteY3" fmla="*/ 45731 h 45910"/>
                <a:gd name="connsiteX4" fmla="*/ -4033 w 24286"/>
                <a:gd name="connsiteY4" fmla="*/ 45731 h 45910"/>
                <a:gd name="connsiteX5" fmla="*/ -4033 w 24286"/>
                <a:gd name="connsiteY5" fmla="*/ 201 h 45910"/>
                <a:gd name="connsiteX6" fmla="*/ 5492 w 24286"/>
                <a:gd name="connsiteY6" fmla="*/ 201 h 45910"/>
                <a:gd name="connsiteX7" fmla="*/ 5492 w 24286"/>
                <a:gd name="connsiteY7" fmla="*/ 9726 h 45910"/>
                <a:gd name="connsiteX8" fmla="*/ 11873 w 24286"/>
                <a:gd name="connsiteY8" fmla="*/ 2677 h 45910"/>
                <a:gd name="connsiteX9" fmla="*/ 20254 w 24286"/>
                <a:gd name="connsiteY9" fmla="*/ -180 h 45910"/>
                <a:gd name="connsiteX10" fmla="*/ 20254 w 24286"/>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5910">
                  <a:moveTo>
                    <a:pt x="19877" y="9631"/>
                  </a:moveTo>
                  <a:cubicBezTo>
                    <a:pt x="15780" y="9336"/>
                    <a:pt x="11683" y="11079"/>
                    <a:pt x="9111" y="14298"/>
                  </a:cubicBezTo>
                  <a:cubicBezTo>
                    <a:pt x="6539" y="17899"/>
                    <a:pt x="5302" y="22261"/>
                    <a:pt x="5492" y="26681"/>
                  </a:cubicBezTo>
                  <a:lnTo>
                    <a:pt x="5492" y="45731"/>
                  </a:lnTo>
                  <a:lnTo>
                    <a:pt x="-4033" y="45731"/>
                  </a:lnTo>
                  <a:lnTo>
                    <a:pt x="-4033" y="201"/>
                  </a:lnTo>
                  <a:lnTo>
                    <a:pt x="5492" y="201"/>
                  </a:lnTo>
                  <a:lnTo>
                    <a:pt x="5492" y="9726"/>
                  </a:lnTo>
                  <a:cubicBezTo>
                    <a:pt x="7018" y="6916"/>
                    <a:pt x="9208" y="4497"/>
                    <a:pt x="11873" y="2677"/>
                  </a:cubicBezTo>
                  <a:cubicBezTo>
                    <a:pt x="14352" y="925"/>
                    <a:pt x="17208" y="-75"/>
                    <a:pt x="20254" y="-180"/>
                  </a:cubicBezTo>
                  <a:lnTo>
                    <a:pt x="20254" y="9345"/>
                  </a:lnTo>
                  <a:close/>
                </a:path>
              </a:pathLst>
            </a:custGeom>
            <a:solidFill>
              <a:srgbClr val="6D6E71"/>
            </a:solidFill>
            <a:ln w="9525" cap="flat">
              <a:noFill/>
              <a:prstDash val="solid"/>
              <a:miter/>
            </a:ln>
          </p:spPr>
          <p:txBody>
            <a:bodyPr rtlCol="0" anchor="ctr"/>
            <a:lstStyle/>
            <a:p>
              <a:endParaRPr lang="en-US"/>
            </a:p>
          </p:txBody>
        </p:sp>
        <p:sp>
          <p:nvSpPr>
            <p:cNvPr id="426" name="Freeform: Shape 425">
              <a:extLst>
                <a:ext uri="{FF2B5EF4-FFF2-40B4-BE49-F238E27FC236}">
                  <a16:creationId xmlns:a16="http://schemas.microsoft.com/office/drawing/2014/main" id="{EA6C227B-B61B-4549-9016-544CAFE087A2}"/>
                </a:ext>
              </a:extLst>
            </p:cNvPr>
            <p:cNvSpPr/>
            <p:nvPr/>
          </p:nvSpPr>
          <p:spPr>
            <a:xfrm>
              <a:off x="13566828" y="5271875"/>
              <a:ext cx="45123" cy="64703"/>
            </a:xfrm>
            <a:custGeom>
              <a:avLst/>
              <a:gdLst>
                <a:gd name="connsiteX0" fmla="*/ 41032 w 45123"/>
                <a:gd name="connsiteY0" fmla="*/ 592 h 64703"/>
                <a:gd name="connsiteX1" fmla="*/ 41032 w 45123"/>
                <a:gd name="connsiteY1" fmla="*/ 40311 h 64703"/>
                <a:gd name="connsiteX2" fmla="*/ 34460 w 45123"/>
                <a:gd name="connsiteY2" fmla="*/ 58504 h 64703"/>
                <a:gd name="connsiteX3" fmla="*/ 17601 w 45123"/>
                <a:gd name="connsiteY3" fmla="*/ 64504 h 64703"/>
                <a:gd name="connsiteX4" fmla="*/ -975 w 45123"/>
                <a:gd name="connsiteY4" fmla="*/ 58123 h 64703"/>
                <a:gd name="connsiteX5" fmla="*/ 3597 w 45123"/>
                <a:gd name="connsiteY5" fmla="*/ 50788 h 64703"/>
                <a:gd name="connsiteX6" fmla="*/ 17029 w 45123"/>
                <a:gd name="connsiteY6" fmla="*/ 55837 h 64703"/>
                <a:gd name="connsiteX7" fmla="*/ 27888 w 45123"/>
                <a:gd name="connsiteY7" fmla="*/ 52313 h 64703"/>
                <a:gd name="connsiteX8" fmla="*/ 31888 w 45123"/>
                <a:gd name="connsiteY8" fmla="*/ 41073 h 64703"/>
                <a:gd name="connsiteX9" fmla="*/ 31888 w 45123"/>
                <a:gd name="connsiteY9" fmla="*/ 35263 h 64703"/>
                <a:gd name="connsiteX10" fmla="*/ 25693 w 45123"/>
                <a:gd name="connsiteY10" fmla="*/ 41740 h 64703"/>
                <a:gd name="connsiteX11" fmla="*/ 16740 w 45123"/>
                <a:gd name="connsiteY11" fmla="*/ 44121 h 64703"/>
                <a:gd name="connsiteX12" fmla="*/ 1881 w 45123"/>
                <a:gd name="connsiteY12" fmla="*/ 37739 h 64703"/>
                <a:gd name="connsiteX13" fmla="*/ -4021 w 45123"/>
                <a:gd name="connsiteY13" fmla="*/ 22023 h 64703"/>
                <a:gd name="connsiteX14" fmla="*/ 1881 w 45123"/>
                <a:gd name="connsiteY14" fmla="*/ 6211 h 64703"/>
                <a:gd name="connsiteX15" fmla="*/ 16740 w 45123"/>
                <a:gd name="connsiteY15" fmla="*/ -170 h 64703"/>
                <a:gd name="connsiteX16" fmla="*/ 31409 w 45123"/>
                <a:gd name="connsiteY16" fmla="*/ 7354 h 64703"/>
                <a:gd name="connsiteX17" fmla="*/ 31409 w 45123"/>
                <a:gd name="connsiteY17" fmla="*/ 592 h 64703"/>
                <a:gd name="connsiteX18" fmla="*/ 5406 w 45123"/>
                <a:gd name="connsiteY18" fmla="*/ 21642 h 64703"/>
                <a:gd name="connsiteX19" fmla="*/ 8931 w 45123"/>
                <a:gd name="connsiteY19" fmla="*/ 31167 h 64703"/>
                <a:gd name="connsiteX20" fmla="*/ 18456 w 45123"/>
                <a:gd name="connsiteY20" fmla="*/ 35263 h 64703"/>
                <a:gd name="connsiteX21" fmla="*/ 27981 w 45123"/>
                <a:gd name="connsiteY21" fmla="*/ 31358 h 64703"/>
                <a:gd name="connsiteX22" fmla="*/ 27981 w 45123"/>
                <a:gd name="connsiteY22" fmla="*/ 11545 h 64703"/>
                <a:gd name="connsiteX23" fmla="*/ 18456 w 45123"/>
                <a:gd name="connsiteY23" fmla="*/ 7450 h 64703"/>
                <a:gd name="connsiteX24" fmla="*/ 8931 w 45123"/>
                <a:gd name="connsiteY24" fmla="*/ 11641 h 64703"/>
                <a:gd name="connsiteX25" fmla="*/ 5406 w 45123"/>
                <a:gd name="connsiteY25" fmla="*/ 21642 h 6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5123" h="64703">
                  <a:moveTo>
                    <a:pt x="41032" y="592"/>
                  </a:moveTo>
                  <a:lnTo>
                    <a:pt x="41032" y="40311"/>
                  </a:lnTo>
                  <a:cubicBezTo>
                    <a:pt x="41506" y="47036"/>
                    <a:pt x="39125" y="53656"/>
                    <a:pt x="34460" y="58504"/>
                  </a:cubicBezTo>
                  <a:cubicBezTo>
                    <a:pt x="29791" y="62599"/>
                    <a:pt x="23791" y="64752"/>
                    <a:pt x="17601" y="64504"/>
                  </a:cubicBezTo>
                  <a:cubicBezTo>
                    <a:pt x="10838" y="64562"/>
                    <a:pt x="4262" y="62304"/>
                    <a:pt x="-975" y="58123"/>
                  </a:cubicBezTo>
                  <a:lnTo>
                    <a:pt x="3597" y="50788"/>
                  </a:lnTo>
                  <a:cubicBezTo>
                    <a:pt x="7406" y="53894"/>
                    <a:pt x="12075" y="55665"/>
                    <a:pt x="17029" y="55837"/>
                  </a:cubicBezTo>
                  <a:cubicBezTo>
                    <a:pt x="20931" y="56065"/>
                    <a:pt x="24837" y="54808"/>
                    <a:pt x="27888" y="52313"/>
                  </a:cubicBezTo>
                  <a:cubicBezTo>
                    <a:pt x="30837" y="49331"/>
                    <a:pt x="32270" y="45226"/>
                    <a:pt x="31888" y="41073"/>
                  </a:cubicBezTo>
                  <a:lnTo>
                    <a:pt x="31888" y="35263"/>
                  </a:lnTo>
                  <a:cubicBezTo>
                    <a:pt x="30456" y="37939"/>
                    <a:pt x="28265" y="40178"/>
                    <a:pt x="25693" y="41740"/>
                  </a:cubicBezTo>
                  <a:cubicBezTo>
                    <a:pt x="22935" y="43311"/>
                    <a:pt x="19884" y="44131"/>
                    <a:pt x="16740" y="44121"/>
                  </a:cubicBezTo>
                  <a:cubicBezTo>
                    <a:pt x="11122" y="44302"/>
                    <a:pt x="5597" y="41968"/>
                    <a:pt x="1881" y="37739"/>
                  </a:cubicBezTo>
                  <a:cubicBezTo>
                    <a:pt x="-2021" y="33472"/>
                    <a:pt x="-4212" y="27833"/>
                    <a:pt x="-4021" y="22023"/>
                  </a:cubicBezTo>
                  <a:cubicBezTo>
                    <a:pt x="-4212" y="16184"/>
                    <a:pt x="-2021" y="10517"/>
                    <a:pt x="1881" y="6211"/>
                  </a:cubicBezTo>
                  <a:cubicBezTo>
                    <a:pt x="5597" y="1983"/>
                    <a:pt x="11122" y="-351"/>
                    <a:pt x="16740" y="-170"/>
                  </a:cubicBezTo>
                  <a:cubicBezTo>
                    <a:pt x="22554" y="-246"/>
                    <a:pt x="28074" y="2573"/>
                    <a:pt x="31409" y="7354"/>
                  </a:cubicBezTo>
                  <a:lnTo>
                    <a:pt x="31409" y="592"/>
                  </a:lnTo>
                  <a:close/>
                  <a:moveTo>
                    <a:pt x="5406" y="21642"/>
                  </a:moveTo>
                  <a:cubicBezTo>
                    <a:pt x="5406" y="25138"/>
                    <a:pt x="6643" y="28529"/>
                    <a:pt x="8931" y="31167"/>
                  </a:cubicBezTo>
                  <a:cubicBezTo>
                    <a:pt x="11313" y="33967"/>
                    <a:pt x="14838" y="35482"/>
                    <a:pt x="18456" y="35263"/>
                  </a:cubicBezTo>
                  <a:cubicBezTo>
                    <a:pt x="22075" y="35368"/>
                    <a:pt x="25507" y="33948"/>
                    <a:pt x="27981" y="31358"/>
                  </a:cubicBezTo>
                  <a:cubicBezTo>
                    <a:pt x="32837" y="25652"/>
                    <a:pt x="32837" y="17251"/>
                    <a:pt x="27981" y="11545"/>
                  </a:cubicBezTo>
                  <a:cubicBezTo>
                    <a:pt x="25600" y="8840"/>
                    <a:pt x="22075" y="7345"/>
                    <a:pt x="18456" y="7450"/>
                  </a:cubicBezTo>
                  <a:cubicBezTo>
                    <a:pt x="14838" y="7250"/>
                    <a:pt x="11220" y="8812"/>
                    <a:pt x="8931" y="11641"/>
                  </a:cubicBezTo>
                  <a:cubicBezTo>
                    <a:pt x="6643" y="14450"/>
                    <a:pt x="5313" y="17994"/>
                    <a:pt x="5406" y="21642"/>
                  </a:cubicBezTo>
                  <a:close/>
                </a:path>
              </a:pathLst>
            </a:custGeom>
            <a:solidFill>
              <a:srgbClr val="6D6E71"/>
            </a:solidFill>
            <a:ln w="9525" cap="flat">
              <a:noFill/>
              <a:prstDash val="solid"/>
              <a:miter/>
            </a:ln>
          </p:spPr>
          <p:txBody>
            <a:bodyPr rtlCol="0" anchor="ctr"/>
            <a:lstStyle/>
            <a:p>
              <a:endParaRPr lang="en-US"/>
            </a:p>
          </p:txBody>
        </p:sp>
        <p:sp>
          <p:nvSpPr>
            <p:cNvPr id="427" name="Freeform: Shape 426">
              <a:extLst>
                <a:ext uri="{FF2B5EF4-FFF2-40B4-BE49-F238E27FC236}">
                  <a16:creationId xmlns:a16="http://schemas.microsoft.com/office/drawing/2014/main" id="{16E33F20-6B71-482D-985C-8293AFEE6B79}"/>
                </a:ext>
              </a:extLst>
            </p:cNvPr>
            <p:cNvSpPr/>
            <p:nvPr/>
          </p:nvSpPr>
          <p:spPr>
            <a:xfrm>
              <a:off x="13622726" y="5271879"/>
              <a:ext cx="45456" cy="47070"/>
            </a:xfrm>
            <a:custGeom>
              <a:avLst/>
              <a:gdLst>
                <a:gd name="connsiteX0" fmla="*/ 41424 w 45456"/>
                <a:gd name="connsiteY0" fmla="*/ 27543 h 47070"/>
                <a:gd name="connsiteX1" fmla="*/ 5421 w 45456"/>
                <a:gd name="connsiteY1" fmla="*/ 27543 h 47070"/>
                <a:gd name="connsiteX2" fmla="*/ 9993 w 45456"/>
                <a:gd name="connsiteY2" fmla="*/ 35544 h 47070"/>
                <a:gd name="connsiteX3" fmla="*/ 19518 w 45456"/>
                <a:gd name="connsiteY3" fmla="*/ 38592 h 47070"/>
                <a:gd name="connsiteX4" fmla="*/ 32568 w 45456"/>
                <a:gd name="connsiteY4" fmla="*/ 33163 h 47070"/>
                <a:gd name="connsiteX5" fmla="*/ 38094 w 45456"/>
                <a:gd name="connsiteY5" fmla="*/ 39259 h 47070"/>
                <a:gd name="connsiteX6" fmla="*/ 19044 w 45456"/>
                <a:gd name="connsiteY6" fmla="*/ 46879 h 47070"/>
                <a:gd name="connsiteX7" fmla="*/ 2756 w 45456"/>
                <a:gd name="connsiteY7" fmla="*/ 40497 h 47070"/>
                <a:gd name="connsiteX8" fmla="*/ -4011 w 45456"/>
                <a:gd name="connsiteY8" fmla="*/ 23352 h 47070"/>
                <a:gd name="connsiteX9" fmla="*/ 2849 w 45456"/>
                <a:gd name="connsiteY9" fmla="*/ 6207 h 47070"/>
                <a:gd name="connsiteX10" fmla="*/ 19044 w 45456"/>
                <a:gd name="connsiteY10" fmla="*/ -175 h 47070"/>
                <a:gd name="connsiteX11" fmla="*/ 34852 w 45456"/>
                <a:gd name="connsiteY11" fmla="*/ 5445 h 47070"/>
                <a:gd name="connsiteX12" fmla="*/ 41331 w 45456"/>
                <a:gd name="connsiteY12" fmla="*/ 20971 h 47070"/>
                <a:gd name="connsiteX13" fmla="*/ 5705 w 45456"/>
                <a:gd name="connsiteY13" fmla="*/ 20018 h 47070"/>
                <a:gd name="connsiteX14" fmla="*/ 31806 w 45456"/>
                <a:gd name="connsiteY14" fmla="*/ 20018 h 47070"/>
                <a:gd name="connsiteX15" fmla="*/ 28280 w 45456"/>
                <a:gd name="connsiteY15" fmla="*/ 11160 h 47070"/>
                <a:gd name="connsiteX16" fmla="*/ 19327 w 45456"/>
                <a:gd name="connsiteY16" fmla="*/ 8112 h 47070"/>
                <a:gd name="connsiteX17" fmla="*/ 9802 w 45456"/>
                <a:gd name="connsiteY17" fmla="*/ 11351 h 47070"/>
                <a:gd name="connsiteX18" fmla="*/ 5421 w 45456"/>
                <a:gd name="connsiteY18" fmla="*/ 20018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56" h="47070">
                  <a:moveTo>
                    <a:pt x="41424" y="27543"/>
                  </a:moveTo>
                  <a:lnTo>
                    <a:pt x="5421" y="27543"/>
                  </a:lnTo>
                  <a:cubicBezTo>
                    <a:pt x="5612" y="30791"/>
                    <a:pt x="7230" y="33772"/>
                    <a:pt x="9993" y="35544"/>
                  </a:cubicBezTo>
                  <a:cubicBezTo>
                    <a:pt x="12756" y="37592"/>
                    <a:pt x="16090" y="38668"/>
                    <a:pt x="19518" y="38592"/>
                  </a:cubicBezTo>
                  <a:cubicBezTo>
                    <a:pt x="24471" y="38916"/>
                    <a:pt x="29327" y="36916"/>
                    <a:pt x="32568" y="33163"/>
                  </a:cubicBezTo>
                  <a:lnTo>
                    <a:pt x="38094" y="39259"/>
                  </a:lnTo>
                  <a:cubicBezTo>
                    <a:pt x="33043" y="44335"/>
                    <a:pt x="26187" y="47088"/>
                    <a:pt x="19044" y="46879"/>
                  </a:cubicBezTo>
                  <a:cubicBezTo>
                    <a:pt x="12946" y="46974"/>
                    <a:pt x="7137" y="44679"/>
                    <a:pt x="2756" y="40497"/>
                  </a:cubicBezTo>
                  <a:cubicBezTo>
                    <a:pt x="-1816" y="36001"/>
                    <a:pt x="-4295" y="29763"/>
                    <a:pt x="-4011" y="23352"/>
                  </a:cubicBezTo>
                  <a:cubicBezTo>
                    <a:pt x="-4295" y="16913"/>
                    <a:pt x="-1816" y="10646"/>
                    <a:pt x="2849" y="6207"/>
                  </a:cubicBezTo>
                  <a:cubicBezTo>
                    <a:pt x="7230" y="2074"/>
                    <a:pt x="13039" y="-213"/>
                    <a:pt x="19044" y="-175"/>
                  </a:cubicBezTo>
                  <a:cubicBezTo>
                    <a:pt x="24852" y="-298"/>
                    <a:pt x="30471" y="1702"/>
                    <a:pt x="34852" y="5445"/>
                  </a:cubicBezTo>
                  <a:cubicBezTo>
                    <a:pt x="39233" y="9398"/>
                    <a:pt x="41614" y="15084"/>
                    <a:pt x="41331" y="20971"/>
                  </a:cubicBezTo>
                  <a:close/>
                  <a:moveTo>
                    <a:pt x="5705" y="20018"/>
                  </a:moveTo>
                  <a:lnTo>
                    <a:pt x="31806" y="20018"/>
                  </a:lnTo>
                  <a:cubicBezTo>
                    <a:pt x="31996" y="16685"/>
                    <a:pt x="30759" y="13437"/>
                    <a:pt x="28280" y="11160"/>
                  </a:cubicBezTo>
                  <a:cubicBezTo>
                    <a:pt x="25708" y="9122"/>
                    <a:pt x="22564" y="8045"/>
                    <a:pt x="19327" y="8112"/>
                  </a:cubicBezTo>
                  <a:cubicBezTo>
                    <a:pt x="15900" y="8055"/>
                    <a:pt x="12472" y="9207"/>
                    <a:pt x="9802" y="11351"/>
                  </a:cubicBezTo>
                  <a:cubicBezTo>
                    <a:pt x="7040" y="13341"/>
                    <a:pt x="5328" y="16580"/>
                    <a:pt x="5421" y="20018"/>
                  </a:cubicBezTo>
                  <a:close/>
                </a:path>
              </a:pathLst>
            </a:custGeom>
            <a:solidFill>
              <a:srgbClr val="6D6E71"/>
            </a:solidFill>
            <a:ln w="9525" cap="flat">
              <a:noFill/>
              <a:prstDash val="solid"/>
              <a:miter/>
            </a:ln>
          </p:spPr>
          <p:txBody>
            <a:bodyPr rtlCol="0" anchor="ctr"/>
            <a:lstStyle/>
            <a:p>
              <a:endParaRPr lang="en-US"/>
            </a:p>
          </p:txBody>
        </p:sp>
        <p:sp>
          <p:nvSpPr>
            <p:cNvPr id="428" name="Freeform: Shape 427">
              <a:extLst>
                <a:ext uri="{FF2B5EF4-FFF2-40B4-BE49-F238E27FC236}">
                  <a16:creationId xmlns:a16="http://schemas.microsoft.com/office/drawing/2014/main" id="{750D8164-2B84-4829-BD95-B61611C7F893}"/>
                </a:ext>
              </a:extLst>
            </p:cNvPr>
            <p:cNvSpPr/>
            <p:nvPr/>
          </p:nvSpPr>
          <p:spPr>
            <a:xfrm>
              <a:off x="13674661" y="5272252"/>
              <a:ext cx="36578" cy="46700"/>
            </a:xfrm>
            <a:custGeom>
              <a:avLst/>
              <a:gdLst>
                <a:gd name="connsiteX0" fmla="*/ 32542 w 36578"/>
                <a:gd name="connsiteY0" fmla="*/ 32123 h 46700"/>
                <a:gd name="connsiteX1" fmla="*/ 27779 w 36578"/>
                <a:gd name="connsiteY1" fmla="*/ 42600 h 46700"/>
                <a:gd name="connsiteX2" fmla="*/ 15780 w 36578"/>
                <a:gd name="connsiteY2" fmla="*/ 46506 h 46700"/>
                <a:gd name="connsiteX3" fmla="*/ -4033 w 36578"/>
                <a:gd name="connsiteY3" fmla="*/ 39648 h 46700"/>
                <a:gd name="connsiteX4" fmla="*/ 539 w 36578"/>
                <a:gd name="connsiteY4" fmla="*/ 32123 h 46700"/>
                <a:gd name="connsiteX5" fmla="*/ 15971 w 36578"/>
                <a:gd name="connsiteY5" fmla="*/ 38124 h 46700"/>
                <a:gd name="connsiteX6" fmla="*/ 21115 w 36578"/>
                <a:gd name="connsiteY6" fmla="*/ 36695 h 46700"/>
                <a:gd name="connsiteX7" fmla="*/ 23017 w 36578"/>
                <a:gd name="connsiteY7" fmla="*/ 32790 h 46700"/>
                <a:gd name="connsiteX8" fmla="*/ 13971 w 36578"/>
                <a:gd name="connsiteY8" fmla="*/ 26694 h 46700"/>
                <a:gd name="connsiteX9" fmla="*/ 12924 w 36578"/>
                <a:gd name="connsiteY9" fmla="*/ 26694 h 46700"/>
                <a:gd name="connsiteX10" fmla="*/ -1270 w 36578"/>
                <a:gd name="connsiteY10" fmla="*/ 13835 h 46700"/>
                <a:gd name="connsiteX11" fmla="*/ 3585 w 36578"/>
                <a:gd name="connsiteY11" fmla="*/ 3643 h 46700"/>
                <a:gd name="connsiteX12" fmla="*/ 16445 w 36578"/>
                <a:gd name="connsiteY12" fmla="*/ -167 h 46700"/>
                <a:gd name="connsiteX13" fmla="*/ 31305 w 36578"/>
                <a:gd name="connsiteY13" fmla="*/ 4500 h 46700"/>
                <a:gd name="connsiteX14" fmla="*/ 27779 w 36578"/>
                <a:gd name="connsiteY14" fmla="*/ 11644 h 46700"/>
                <a:gd name="connsiteX15" fmla="*/ 15682 w 36578"/>
                <a:gd name="connsiteY15" fmla="*/ 7930 h 46700"/>
                <a:gd name="connsiteX16" fmla="*/ 10064 w 36578"/>
                <a:gd name="connsiteY16" fmla="*/ 9168 h 46700"/>
                <a:gd name="connsiteX17" fmla="*/ 7971 w 36578"/>
                <a:gd name="connsiteY17" fmla="*/ 12882 h 46700"/>
                <a:gd name="connsiteX18" fmla="*/ 10162 w 36578"/>
                <a:gd name="connsiteY18" fmla="*/ 16121 h 46700"/>
                <a:gd name="connsiteX19" fmla="*/ 14543 w 36578"/>
                <a:gd name="connsiteY19" fmla="*/ 17645 h 46700"/>
                <a:gd name="connsiteX20" fmla="*/ 19398 w 36578"/>
                <a:gd name="connsiteY20" fmla="*/ 18978 h 46700"/>
                <a:gd name="connsiteX21" fmla="*/ 23589 w 36578"/>
                <a:gd name="connsiteY21" fmla="*/ 20503 h 46700"/>
                <a:gd name="connsiteX22" fmla="*/ 27877 w 36578"/>
                <a:gd name="connsiteY22" fmla="*/ 22884 h 46700"/>
                <a:gd name="connsiteX23" fmla="*/ 32542 w 36578"/>
                <a:gd name="connsiteY23" fmla="*/ 32123 h 4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578" h="46700">
                  <a:moveTo>
                    <a:pt x="32542" y="32123"/>
                  </a:moveTo>
                  <a:cubicBezTo>
                    <a:pt x="32639" y="36162"/>
                    <a:pt x="30923" y="40038"/>
                    <a:pt x="27779" y="42600"/>
                  </a:cubicBezTo>
                  <a:cubicBezTo>
                    <a:pt x="24352" y="45296"/>
                    <a:pt x="20161" y="46677"/>
                    <a:pt x="15780" y="46506"/>
                  </a:cubicBezTo>
                  <a:cubicBezTo>
                    <a:pt x="8636" y="46401"/>
                    <a:pt x="1683" y="44001"/>
                    <a:pt x="-4033" y="39648"/>
                  </a:cubicBezTo>
                  <a:lnTo>
                    <a:pt x="539" y="32123"/>
                  </a:lnTo>
                  <a:cubicBezTo>
                    <a:pt x="4920" y="35752"/>
                    <a:pt x="10352" y="37857"/>
                    <a:pt x="15971" y="38124"/>
                  </a:cubicBezTo>
                  <a:cubicBezTo>
                    <a:pt x="17780" y="38228"/>
                    <a:pt x="19589" y="37724"/>
                    <a:pt x="21115" y="36695"/>
                  </a:cubicBezTo>
                  <a:cubicBezTo>
                    <a:pt x="22352" y="35800"/>
                    <a:pt x="23114" y="34333"/>
                    <a:pt x="23017" y="32790"/>
                  </a:cubicBezTo>
                  <a:cubicBezTo>
                    <a:pt x="23017" y="30599"/>
                    <a:pt x="19970" y="28503"/>
                    <a:pt x="13971" y="26694"/>
                  </a:cubicBezTo>
                  <a:lnTo>
                    <a:pt x="12924" y="26694"/>
                  </a:lnTo>
                  <a:cubicBezTo>
                    <a:pt x="3399" y="24122"/>
                    <a:pt x="-1270" y="19836"/>
                    <a:pt x="-1270" y="13835"/>
                  </a:cubicBezTo>
                  <a:cubicBezTo>
                    <a:pt x="-1363" y="9853"/>
                    <a:pt x="446" y="6062"/>
                    <a:pt x="3585" y="3643"/>
                  </a:cubicBezTo>
                  <a:cubicBezTo>
                    <a:pt x="7301" y="1005"/>
                    <a:pt x="11873" y="-328"/>
                    <a:pt x="16445" y="-167"/>
                  </a:cubicBezTo>
                  <a:cubicBezTo>
                    <a:pt x="21780" y="-109"/>
                    <a:pt x="26923" y="1510"/>
                    <a:pt x="31305" y="4500"/>
                  </a:cubicBezTo>
                  <a:lnTo>
                    <a:pt x="27779" y="11644"/>
                  </a:lnTo>
                  <a:cubicBezTo>
                    <a:pt x="24258" y="9225"/>
                    <a:pt x="19970" y="7930"/>
                    <a:pt x="15682" y="7930"/>
                  </a:cubicBezTo>
                  <a:cubicBezTo>
                    <a:pt x="13780" y="7834"/>
                    <a:pt x="11780" y="8263"/>
                    <a:pt x="10064" y="9168"/>
                  </a:cubicBezTo>
                  <a:cubicBezTo>
                    <a:pt x="8729" y="9920"/>
                    <a:pt x="7873" y="11349"/>
                    <a:pt x="7971" y="12882"/>
                  </a:cubicBezTo>
                  <a:cubicBezTo>
                    <a:pt x="7873" y="14331"/>
                    <a:pt x="8827" y="15654"/>
                    <a:pt x="10162" y="16121"/>
                  </a:cubicBezTo>
                  <a:cubicBezTo>
                    <a:pt x="11590" y="16807"/>
                    <a:pt x="13017" y="17321"/>
                    <a:pt x="14543" y="17645"/>
                  </a:cubicBezTo>
                  <a:cubicBezTo>
                    <a:pt x="16161" y="17998"/>
                    <a:pt x="17780" y="18445"/>
                    <a:pt x="19398" y="18978"/>
                  </a:cubicBezTo>
                  <a:lnTo>
                    <a:pt x="23589" y="20503"/>
                  </a:lnTo>
                  <a:cubicBezTo>
                    <a:pt x="25114" y="21188"/>
                    <a:pt x="26542" y="21988"/>
                    <a:pt x="27877" y="22884"/>
                  </a:cubicBezTo>
                  <a:cubicBezTo>
                    <a:pt x="30923" y="24960"/>
                    <a:pt x="32639" y="28447"/>
                    <a:pt x="32542" y="32123"/>
                  </a:cubicBezTo>
                  <a:close/>
                </a:path>
              </a:pathLst>
            </a:custGeom>
            <a:solidFill>
              <a:srgbClr val="6D6E71"/>
            </a:solidFill>
            <a:ln w="9525" cap="flat">
              <a:noFill/>
              <a:prstDash val="solid"/>
              <a:miter/>
            </a:ln>
          </p:spPr>
          <p:txBody>
            <a:bodyPr rtlCol="0" anchor="ctr"/>
            <a:lstStyle/>
            <a:p>
              <a:endParaRPr lang="en-US"/>
            </a:p>
          </p:txBody>
        </p:sp>
        <p:sp>
          <p:nvSpPr>
            <p:cNvPr id="429" name="Freeform: Shape 428">
              <a:extLst>
                <a:ext uri="{FF2B5EF4-FFF2-40B4-BE49-F238E27FC236}">
                  <a16:creationId xmlns:a16="http://schemas.microsoft.com/office/drawing/2014/main" id="{C53296E1-48C7-44DE-A3C9-085D8562EC08}"/>
                </a:ext>
              </a:extLst>
            </p:cNvPr>
            <p:cNvSpPr/>
            <p:nvPr/>
          </p:nvSpPr>
          <p:spPr>
            <a:xfrm>
              <a:off x="13742575" y="5271884"/>
              <a:ext cx="48006" cy="47053"/>
            </a:xfrm>
            <a:custGeom>
              <a:avLst/>
              <a:gdLst>
                <a:gd name="connsiteX0" fmla="*/ 37116 w 48006"/>
                <a:gd name="connsiteY0" fmla="*/ 40015 h 47053"/>
                <a:gd name="connsiteX1" fmla="*/ 2825 w 48006"/>
                <a:gd name="connsiteY1" fmla="*/ 40015 h 47053"/>
                <a:gd name="connsiteX2" fmla="*/ 2825 w 48006"/>
                <a:gd name="connsiteY2" fmla="*/ 6678 h 47053"/>
                <a:gd name="connsiteX3" fmla="*/ 37116 w 48006"/>
                <a:gd name="connsiteY3" fmla="*/ 6678 h 47053"/>
                <a:gd name="connsiteX4" fmla="*/ 37116 w 48006"/>
                <a:gd name="connsiteY4" fmla="*/ 40015 h 47053"/>
                <a:gd name="connsiteX5" fmla="*/ 9680 w 48006"/>
                <a:gd name="connsiteY5" fmla="*/ 34110 h 47053"/>
                <a:gd name="connsiteX6" fmla="*/ 19968 w 48006"/>
                <a:gd name="connsiteY6" fmla="*/ 38301 h 47053"/>
                <a:gd name="connsiteX7" fmla="*/ 30353 w 48006"/>
                <a:gd name="connsiteY7" fmla="*/ 34110 h 47053"/>
                <a:gd name="connsiteX8" fmla="*/ 30353 w 48006"/>
                <a:gd name="connsiteY8" fmla="*/ 12583 h 47053"/>
                <a:gd name="connsiteX9" fmla="*/ 19968 w 48006"/>
                <a:gd name="connsiteY9" fmla="*/ 8393 h 47053"/>
                <a:gd name="connsiteX10" fmla="*/ 9680 w 48006"/>
                <a:gd name="connsiteY10" fmla="*/ 12583 h 47053"/>
                <a:gd name="connsiteX11" fmla="*/ 9680 w 48006"/>
                <a:gd name="connsiteY11"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7053">
                  <a:moveTo>
                    <a:pt x="37116" y="40015"/>
                  </a:moveTo>
                  <a:cubicBezTo>
                    <a:pt x="27493" y="49159"/>
                    <a:pt x="12443" y="49159"/>
                    <a:pt x="2825" y="40015"/>
                  </a:cubicBezTo>
                  <a:cubicBezTo>
                    <a:pt x="-6319" y="30776"/>
                    <a:pt x="-6319" y="15917"/>
                    <a:pt x="2825" y="6678"/>
                  </a:cubicBezTo>
                  <a:cubicBezTo>
                    <a:pt x="12443" y="-2466"/>
                    <a:pt x="27493" y="-2466"/>
                    <a:pt x="37116" y="6678"/>
                  </a:cubicBezTo>
                  <a:cubicBezTo>
                    <a:pt x="46259" y="15917"/>
                    <a:pt x="46259" y="30776"/>
                    <a:pt x="37116" y="40015"/>
                  </a:cubicBezTo>
                  <a:close/>
                  <a:moveTo>
                    <a:pt x="9680" y="34110"/>
                  </a:moveTo>
                  <a:cubicBezTo>
                    <a:pt x="12350" y="36882"/>
                    <a:pt x="16066" y="38406"/>
                    <a:pt x="19968" y="38301"/>
                  </a:cubicBezTo>
                  <a:cubicBezTo>
                    <a:pt x="23875" y="38396"/>
                    <a:pt x="27591" y="36882"/>
                    <a:pt x="30353" y="34110"/>
                  </a:cubicBezTo>
                  <a:cubicBezTo>
                    <a:pt x="35781" y="27976"/>
                    <a:pt x="35781" y="18718"/>
                    <a:pt x="30353" y="12583"/>
                  </a:cubicBezTo>
                  <a:cubicBezTo>
                    <a:pt x="27591" y="9812"/>
                    <a:pt x="23875" y="8297"/>
                    <a:pt x="19968" y="8393"/>
                  </a:cubicBezTo>
                  <a:cubicBezTo>
                    <a:pt x="16066" y="8288"/>
                    <a:pt x="12350" y="9812"/>
                    <a:pt x="9680" y="12583"/>
                  </a:cubicBezTo>
                  <a:cubicBezTo>
                    <a:pt x="4253" y="18718"/>
                    <a:pt x="4253" y="27976"/>
                    <a:pt x="9680" y="34110"/>
                  </a:cubicBezTo>
                  <a:close/>
                </a:path>
              </a:pathLst>
            </a:custGeom>
            <a:solidFill>
              <a:srgbClr val="6D6E71"/>
            </a:solidFill>
            <a:ln w="9525" cap="flat">
              <a:noFill/>
              <a:prstDash val="solid"/>
              <a:miter/>
            </a:ln>
          </p:spPr>
          <p:txBody>
            <a:bodyPr rtlCol="0" anchor="ctr"/>
            <a:lstStyle/>
            <a:p>
              <a:endParaRPr lang="en-US"/>
            </a:p>
          </p:txBody>
        </p:sp>
        <p:sp>
          <p:nvSpPr>
            <p:cNvPr id="430" name="Freeform: Shape 429">
              <a:extLst>
                <a:ext uri="{FF2B5EF4-FFF2-40B4-BE49-F238E27FC236}">
                  <a16:creationId xmlns:a16="http://schemas.microsoft.com/office/drawing/2014/main" id="{16AD13AA-8AE6-4E44-A880-D4964AE7A17B}"/>
                </a:ext>
              </a:extLst>
            </p:cNvPr>
            <p:cNvSpPr/>
            <p:nvPr/>
          </p:nvSpPr>
          <p:spPr>
            <a:xfrm>
              <a:off x="13801630" y="5271789"/>
              <a:ext cx="24193" cy="45910"/>
            </a:xfrm>
            <a:custGeom>
              <a:avLst/>
              <a:gdLst>
                <a:gd name="connsiteX0" fmla="*/ 19780 w 24193"/>
                <a:gd name="connsiteY0" fmla="*/ 9631 h 45910"/>
                <a:gd name="connsiteX1" fmla="*/ 9018 w 24193"/>
                <a:gd name="connsiteY1" fmla="*/ 14298 h 45910"/>
                <a:gd name="connsiteX2" fmla="*/ 5492 w 24193"/>
                <a:gd name="connsiteY2" fmla="*/ 26681 h 45910"/>
                <a:gd name="connsiteX3" fmla="*/ 5492 w 24193"/>
                <a:gd name="connsiteY3" fmla="*/ 45731 h 45910"/>
                <a:gd name="connsiteX4" fmla="*/ -4033 w 24193"/>
                <a:gd name="connsiteY4" fmla="*/ 45731 h 45910"/>
                <a:gd name="connsiteX5" fmla="*/ -4033 w 24193"/>
                <a:gd name="connsiteY5" fmla="*/ 201 h 45910"/>
                <a:gd name="connsiteX6" fmla="*/ 5492 w 24193"/>
                <a:gd name="connsiteY6" fmla="*/ 201 h 45910"/>
                <a:gd name="connsiteX7" fmla="*/ 5492 w 24193"/>
                <a:gd name="connsiteY7" fmla="*/ 9726 h 45910"/>
                <a:gd name="connsiteX8" fmla="*/ 11780 w 24193"/>
                <a:gd name="connsiteY8" fmla="*/ 2677 h 45910"/>
                <a:gd name="connsiteX9" fmla="*/ 20161 w 24193"/>
                <a:gd name="connsiteY9" fmla="*/ -180 h 45910"/>
                <a:gd name="connsiteX10" fmla="*/ 20161 w 24193"/>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5910">
                  <a:moveTo>
                    <a:pt x="19780" y="9631"/>
                  </a:moveTo>
                  <a:cubicBezTo>
                    <a:pt x="15682" y="9345"/>
                    <a:pt x="11683" y="11088"/>
                    <a:pt x="9018" y="14298"/>
                  </a:cubicBezTo>
                  <a:cubicBezTo>
                    <a:pt x="6539" y="17918"/>
                    <a:pt x="5204" y="22270"/>
                    <a:pt x="5492" y="26681"/>
                  </a:cubicBezTo>
                  <a:lnTo>
                    <a:pt x="5492" y="45731"/>
                  </a:lnTo>
                  <a:lnTo>
                    <a:pt x="-4033" y="45731"/>
                  </a:lnTo>
                  <a:lnTo>
                    <a:pt x="-4033" y="201"/>
                  </a:lnTo>
                  <a:lnTo>
                    <a:pt x="5492" y="201"/>
                  </a:lnTo>
                  <a:lnTo>
                    <a:pt x="5492" y="9726"/>
                  </a:lnTo>
                  <a:cubicBezTo>
                    <a:pt x="6920" y="6888"/>
                    <a:pt x="9111" y="4459"/>
                    <a:pt x="11780" y="2677"/>
                  </a:cubicBezTo>
                  <a:cubicBezTo>
                    <a:pt x="14254" y="934"/>
                    <a:pt x="17110" y="-65"/>
                    <a:pt x="20161" y="-180"/>
                  </a:cubicBezTo>
                  <a:lnTo>
                    <a:pt x="20161" y="9345"/>
                  </a:lnTo>
                  <a:close/>
                </a:path>
              </a:pathLst>
            </a:custGeom>
            <a:solidFill>
              <a:srgbClr val="6D6E71"/>
            </a:solidFill>
            <a:ln w="9525" cap="flat">
              <a:noFill/>
              <a:prstDash val="solid"/>
              <a:miter/>
            </a:ln>
          </p:spPr>
          <p:txBody>
            <a:bodyPr rtlCol="0" anchor="ctr"/>
            <a:lstStyle/>
            <a:p>
              <a:endParaRPr lang="en-US"/>
            </a:p>
          </p:txBody>
        </p:sp>
        <p:sp>
          <p:nvSpPr>
            <p:cNvPr id="431" name="Freeform: Shape 430">
              <a:extLst>
                <a:ext uri="{FF2B5EF4-FFF2-40B4-BE49-F238E27FC236}">
                  <a16:creationId xmlns:a16="http://schemas.microsoft.com/office/drawing/2014/main" id="{92695969-3BF3-49B5-9CC5-49109FE2C4B0}"/>
                </a:ext>
              </a:extLst>
            </p:cNvPr>
            <p:cNvSpPr/>
            <p:nvPr/>
          </p:nvSpPr>
          <p:spPr>
            <a:xfrm>
              <a:off x="13855621" y="5272348"/>
              <a:ext cx="40640" cy="46601"/>
            </a:xfrm>
            <a:custGeom>
              <a:avLst/>
              <a:gdLst>
                <a:gd name="connsiteX0" fmla="*/ 36370 w 40640"/>
                <a:gd name="connsiteY0" fmla="*/ 45647 h 46601"/>
                <a:gd name="connsiteX1" fmla="*/ 27603 w 40640"/>
                <a:gd name="connsiteY1" fmla="*/ 45647 h 46601"/>
                <a:gd name="connsiteX2" fmla="*/ 27603 w 40640"/>
                <a:gd name="connsiteY2" fmla="*/ 39647 h 46601"/>
                <a:gd name="connsiteX3" fmla="*/ 12367 w 40640"/>
                <a:gd name="connsiteY3" fmla="*/ 46410 h 46601"/>
                <a:gd name="connsiteX4" fmla="*/ 651 w 40640"/>
                <a:gd name="connsiteY4" fmla="*/ 42314 h 46601"/>
                <a:gd name="connsiteX5" fmla="*/ -4018 w 40640"/>
                <a:gd name="connsiteY5" fmla="*/ 31551 h 46601"/>
                <a:gd name="connsiteX6" fmla="*/ 935 w 40640"/>
                <a:gd name="connsiteY6" fmla="*/ 22026 h 46601"/>
                <a:gd name="connsiteX7" fmla="*/ 14366 w 40640"/>
                <a:gd name="connsiteY7" fmla="*/ 18692 h 46601"/>
                <a:gd name="connsiteX8" fmla="*/ 26845 w 40640"/>
                <a:gd name="connsiteY8" fmla="*/ 18692 h 46601"/>
                <a:gd name="connsiteX9" fmla="*/ 26845 w 40640"/>
                <a:gd name="connsiteY9" fmla="*/ 16882 h 46601"/>
                <a:gd name="connsiteX10" fmla="*/ 16650 w 40640"/>
                <a:gd name="connsiteY10" fmla="*/ 7833 h 46601"/>
                <a:gd name="connsiteX11" fmla="*/ 3507 w 40640"/>
                <a:gd name="connsiteY11" fmla="*/ 12501 h 46601"/>
                <a:gd name="connsiteX12" fmla="*/ -781 w 40640"/>
                <a:gd name="connsiteY12" fmla="*/ 6500 h 46601"/>
                <a:gd name="connsiteX13" fmla="*/ 18269 w 40640"/>
                <a:gd name="connsiteY13" fmla="*/ -168 h 46601"/>
                <a:gd name="connsiteX14" fmla="*/ 31417 w 40640"/>
                <a:gd name="connsiteY14" fmla="*/ 3928 h 46601"/>
                <a:gd name="connsiteX15" fmla="*/ 36560 w 40640"/>
                <a:gd name="connsiteY15" fmla="*/ 16787 h 46601"/>
                <a:gd name="connsiteX16" fmla="*/ 26845 w 40640"/>
                <a:gd name="connsiteY16" fmla="*/ 28693 h 46601"/>
                <a:gd name="connsiteX17" fmla="*/ 26845 w 40640"/>
                <a:gd name="connsiteY17" fmla="*/ 24883 h 46601"/>
                <a:gd name="connsiteX18" fmla="*/ 15985 w 40640"/>
                <a:gd name="connsiteY18" fmla="*/ 24883 h 46601"/>
                <a:gd name="connsiteX19" fmla="*/ 5604 w 40640"/>
                <a:gd name="connsiteY19" fmla="*/ 31360 h 46601"/>
                <a:gd name="connsiteX20" fmla="*/ 8176 w 40640"/>
                <a:gd name="connsiteY20" fmla="*/ 36504 h 46601"/>
                <a:gd name="connsiteX21" fmla="*/ 23412 w 40640"/>
                <a:gd name="connsiteY21" fmla="*/ 35646 h 46601"/>
                <a:gd name="connsiteX22" fmla="*/ 26747 w 40640"/>
                <a:gd name="connsiteY22" fmla="*/ 28693 h 4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640" h="46601">
                  <a:moveTo>
                    <a:pt x="36370" y="45647"/>
                  </a:moveTo>
                  <a:lnTo>
                    <a:pt x="27603" y="45647"/>
                  </a:lnTo>
                  <a:lnTo>
                    <a:pt x="27603" y="39647"/>
                  </a:lnTo>
                  <a:cubicBezTo>
                    <a:pt x="23794" y="44124"/>
                    <a:pt x="18176" y="46619"/>
                    <a:pt x="12367" y="46410"/>
                  </a:cubicBezTo>
                  <a:cubicBezTo>
                    <a:pt x="8078" y="46533"/>
                    <a:pt x="3888" y="45076"/>
                    <a:pt x="651" y="42314"/>
                  </a:cubicBezTo>
                  <a:cubicBezTo>
                    <a:pt x="-2493" y="39627"/>
                    <a:pt x="-4209" y="35665"/>
                    <a:pt x="-4018" y="31551"/>
                  </a:cubicBezTo>
                  <a:cubicBezTo>
                    <a:pt x="-4111" y="27740"/>
                    <a:pt x="-2209" y="24140"/>
                    <a:pt x="935" y="22026"/>
                  </a:cubicBezTo>
                  <a:cubicBezTo>
                    <a:pt x="4935" y="19587"/>
                    <a:pt x="9697" y="18425"/>
                    <a:pt x="14366" y="18692"/>
                  </a:cubicBezTo>
                  <a:lnTo>
                    <a:pt x="26845" y="18692"/>
                  </a:lnTo>
                  <a:lnTo>
                    <a:pt x="26845" y="16882"/>
                  </a:lnTo>
                  <a:cubicBezTo>
                    <a:pt x="26845" y="10882"/>
                    <a:pt x="23412" y="7833"/>
                    <a:pt x="16650" y="7833"/>
                  </a:cubicBezTo>
                  <a:cubicBezTo>
                    <a:pt x="11888" y="8005"/>
                    <a:pt x="7316" y="9633"/>
                    <a:pt x="3507" y="12501"/>
                  </a:cubicBezTo>
                  <a:lnTo>
                    <a:pt x="-781" y="6500"/>
                  </a:lnTo>
                  <a:cubicBezTo>
                    <a:pt x="4553" y="2118"/>
                    <a:pt x="11316" y="-244"/>
                    <a:pt x="18269" y="-168"/>
                  </a:cubicBezTo>
                  <a:cubicBezTo>
                    <a:pt x="23031" y="-329"/>
                    <a:pt x="27603" y="1118"/>
                    <a:pt x="31417" y="3928"/>
                  </a:cubicBezTo>
                  <a:cubicBezTo>
                    <a:pt x="35035" y="7157"/>
                    <a:pt x="36937" y="11929"/>
                    <a:pt x="36560" y="16787"/>
                  </a:cubicBezTo>
                  <a:close/>
                  <a:moveTo>
                    <a:pt x="26845" y="28693"/>
                  </a:moveTo>
                  <a:lnTo>
                    <a:pt x="26845" y="24883"/>
                  </a:lnTo>
                  <a:lnTo>
                    <a:pt x="15985" y="24883"/>
                  </a:lnTo>
                  <a:cubicBezTo>
                    <a:pt x="9125" y="24883"/>
                    <a:pt x="5604" y="27074"/>
                    <a:pt x="5604" y="31360"/>
                  </a:cubicBezTo>
                  <a:cubicBezTo>
                    <a:pt x="5507" y="33408"/>
                    <a:pt x="6460" y="35351"/>
                    <a:pt x="8176" y="36504"/>
                  </a:cubicBezTo>
                  <a:cubicBezTo>
                    <a:pt x="13032" y="39066"/>
                    <a:pt x="18841" y="38742"/>
                    <a:pt x="23412" y="35646"/>
                  </a:cubicBezTo>
                  <a:cubicBezTo>
                    <a:pt x="25603" y="34027"/>
                    <a:pt x="26845" y="31417"/>
                    <a:pt x="26747" y="28693"/>
                  </a:cubicBezTo>
                  <a:close/>
                </a:path>
              </a:pathLst>
            </a:custGeom>
            <a:solidFill>
              <a:srgbClr val="6D6E71"/>
            </a:solidFill>
            <a:ln w="9525" cap="flat">
              <a:noFill/>
              <a:prstDash val="solid"/>
              <a:miter/>
            </a:ln>
          </p:spPr>
          <p:txBody>
            <a:bodyPr rtlCol="0" anchor="ctr"/>
            <a:lstStyle/>
            <a:p>
              <a:endParaRPr lang="en-US"/>
            </a:p>
          </p:txBody>
        </p:sp>
        <p:sp>
          <p:nvSpPr>
            <p:cNvPr id="432" name="Freeform: Shape 431">
              <a:extLst>
                <a:ext uri="{FF2B5EF4-FFF2-40B4-BE49-F238E27FC236}">
                  <a16:creationId xmlns:a16="http://schemas.microsoft.com/office/drawing/2014/main" id="{60CC7AE4-E8FE-4947-A601-9B4CF3F6AD2D}"/>
                </a:ext>
              </a:extLst>
            </p:cNvPr>
            <p:cNvSpPr/>
            <p:nvPr/>
          </p:nvSpPr>
          <p:spPr>
            <a:xfrm>
              <a:off x="13902214" y="5272646"/>
              <a:ext cx="46764" cy="45529"/>
            </a:xfrm>
            <a:custGeom>
              <a:avLst/>
              <a:gdLst>
                <a:gd name="connsiteX0" fmla="*/ 14347 w 46764"/>
                <a:gd name="connsiteY0" fmla="*/ 45349 h 45529"/>
                <a:gd name="connsiteX1" fmla="*/ -4033 w 46764"/>
                <a:gd name="connsiteY1" fmla="*/ -180 h 45529"/>
                <a:gd name="connsiteX2" fmla="*/ 5492 w 46764"/>
                <a:gd name="connsiteY2" fmla="*/ -180 h 45529"/>
                <a:gd name="connsiteX3" fmla="*/ 19301 w 46764"/>
                <a:gd name="connsiteY3" fmla="*/ 34205 h 45529"/>
                <a:gd name="connsiteX4" fmla="*/ 33207 w 46764"/>
                <a:gd name="connsiteY4" fmla="*/ -180 h 45529"/>
                <a:gd name="connsiteX5" fmla="*/ 42732 w 46764"/>
                <a:gd name="connsiteY5" fmla="*/ -180 h 45529"/>
                <a:gd name="connsiteX6" fmla="*/ 24352 w 46764"/>
                <a:gd name="connsiteY6" fmla="*/ 45349 h 45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764" h="45529">
                  <a:moveTo>
                    <a:pt x="14347" y="45349"/>
                  </a:moveTo>
                  <a:lnTo>
                    <a:pt x="-4033" y="-180"/>
                  </a:lnTo>
                  <a:lnTo>
                    <a:pt x="5492" y="-180"/>
                  </a:lnTo>
                  <a:lnTo>
                    <a:pt x="19301" y="34205"/>
                  </a:lnTo>
                  <a:lnTo>
                    <a:pt x="33207" y="-180"/>
                  </a:lnTo>
                  <a:lnTo>
                    <a:pt x="42732" y="-180"/>
                  </a:lnTo>
                  <a:lnTo>
                    <a:pt x="24352" y="45349"/>
                  </a:lnTo>
                  <a:close/>
                </a:path>
              </a:pathLst>
            </a:custGeom>
            <a:solidFill>
              <a:srgbClr val="6D6E71"/>
            </a:solidFill>
            <a:ln w="9525" cap="flat">
              <a:noFill/>
              <a:prstDash val="solid"/>
              <a:miter/>
            </a:ln>
          </p:spPr>
          <p:txBody>
            <a:bodyPr rtlCol="0" anchor="ctr"/>
            <a:lstStyle/>
            <a:p>
              <a:endParaRPr lang="en-US"/>
            </a:p>
          </p:txBody>
        </p:sp>
        <p:sp>
          <p:nvSpPr>
            <p:cNvPr id="433" name="Freeform: Shape 432">
              <a:extLst>
                <a:ext uri="{FF2B5EF4-FFF2-40B4-BE49-F238E27FC236}">
                  <a16:creationId xmlns:a16="http://schemas.microsoft.com/office/drawing/2014/main" id="{39D6A24A-D22F-4595-9E3F-ABAF50274CD7}"/>
                </a:ext>
              </a:extLst>
            </p:cNvPr>
            <p:cNvSpPr/>
            <p:nvPr/>
          </p:nvSpPr>
          <p:spPr>
            <a:xfrm>
              <a:off x="13952981" y="5271884"/>
              <a:ext cx="48006" cy="47053"/>
            </a:xfrm>
            <a:custGeom>
              <a:avLst/>
              <a:gdLst>
                <a:gd name="connsiteX0" fmla="*/ 37116 w 48006"/>
                <a:gd name="connsiteY0" fmla="*/ 40015 h 47053"/>
                <a:gd name="connsiteX1" fmla="*/ 2825 w 48006"/>
                <a:gd name="connsiteY1" fmla="*/ 40015 h 47053"/>
                <a:gd name="connsiteX2" fmla="*/ 2825 w 48006"/>
                <a:gd name="connsiteY2" fmla="*/ 6678 h 47053"/>
                <a:gd name="connsiteX3" fmla="*/ 37116 w 48006"/>
                <a:gd name="connsiteY3" fmla="*/ 6678 h 47053"/>
                <a:gd name="connsiteX4" fmla="*/ 37116 w 48006"/>
                <a:gd name="connsiteY4" fmla="*/ 40015 h 47053"/>
                <a:gd name="connsiteX5" fmla="*/ 9587 w 48006"/>
                <a:gd name="connsiteY5" fmla="*/ 34110 h 47053"/>
                <a:gd name="connsiteX6" fmla="*/ 19973 w 48006"/>
                <a:gd name="connsiteY6" fmla="*/ 38301 h 47053"/>
                <a:gd name="connsiteX7" fmla="*/ 30256 w 48006"/>
                <a:gd name="connsiteY7" fmla="*/ 34110 h 47053"/>
                <a:gd name="connsiteX8" fmla="*/ 30256 w 48006"/>
                <a:gd name="connsiteY8" fmla="*/ 12583 h 47053"/>
                <a:gd name="connsiteX9" fmla="*/ 19973 w 48006"/>
                <a:gd name="connsiteY9" fmla="*/ 8393 h 47053"/>
                <a:gd name="connsiteX10" fmla="*/ 9587 w 48006"/>
                <a:gd name="connsiteY10" fmla="*/ 12583 h 47053"/>
                <a:gd name="connsiteX11" fmla="*/ 9587 w 48006"/>
                <a:gd name="connsiteY11"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7053">
                  <a:moveTo>
                    <a:pt x="37116" y="40015"/>
                  </a:moveTo>
                  <a:cubicBezTo>
                    <a:pt x="27498" y="49159"/>
                    <a:pt x="12448" y="49159"/>
                    <a:pt x="2825" y="40015"/>
                  </a:cubicBezTo>
                  <a:cubicBezTo>
                    <a:pt x="-6319" y="30776"/>
                    <a:pt x="-6319" y="15917"/>
                    <a:pt x="2825" y="6678"/>
                  </a:cubicBezTo>
                  <a:cubicBezTo>
                    <a:pt x="12448" y="-2466"/>
                    <a:pt x="27498" y="-2466"/>
                    <a:pt x="37116" y="6678"/>
                  </a:cubicBezTo>
                  <a:cubicBezTo>
                    <a:pt x="46259" y="15917"/>
                    <a:pt x="46259" y="30776"/>
                    <a:pt x="37116" y="40015"/>
                  </a:cubicBezTo>
                  <a:close/>
                  <a:moveTo>
                    <a:pt x="9587" y="34110"/>
                  </a:moveTo>
                  <a:cubicBezTo>
                    <a:pt x="12350" y="36882"/>
                    <a:pt x="16066" y="38396"/>
                    <a:pt x="19973" y="38301"/>
                  </a:cubicBezTo>
                  <a:cubicBezTo>
                    <a:pt x="23875" y="38406"/>
                    <a:pt x="27591" y="36882"/>
                    <a:pt x="30256" y="34110"/>
                  </a:cubicBezTo>
                  <a:cubicBezTo>
                    <a:pt x="35688" y="27976"/>
                    <a:pt x="35688" y="18718"/>
                    <a:pt x="30256" y="12583"/>
                  </a:cubicBezTo>
                  <a:cubicBezTo>
                    <a:pt x="27591" y="9812"/>
                    <a:pt x="23875" y="8288"/>
                    <a:pt x="19973" y="8393"/>
                  </a:cubicBezTo>
                  <a:cubicBezTo>
                    <a:pt x="16066" y="8297"/>
                    <a:pt x="12350" y="9812"/>
                    <a:pt x="9587" y="12583"/>
                  </a:cubicBezTo>
                  <a:cubicBezTo>
                    <a:pt x="4160" y="18718"/>
                    <a:pt x="4160" y="27976"/>
                    <a:pt x="9587" y="34110"/>
                  </a:cubicBezTo>
                  <a:close/>
                </a:path>
              </a:pathLst>
            </a:custGeom>
            <a:solidFill>
              <a:srgbClr val="6D6E71"/>
            </a:solidFill>
            <a:ln w="9525" cap="flat">
              <a:noFill/>
              <a:prstDash val="solid"/>
              <a:miter/>
            </a:ln>
          </p:spPr>
          <p:txBody>
            <a:bodyPr rtlCol="0" anchor="ctr"/>
            <a:lstStyle/>
            <a:p>
              <a:endParaRPr lang="en-US"/>
            </a:p>
          </p:txBody>
        </p:sp>
        <p:sp>
          <p:nvSpPr>
            <p:cNvPr id="434" name="Freeform: Shape 433">
              <a:extLst>
                <a:ext uri="{FF2B5EF4-FFF2-40B4-BE49-F238E27FC236}">
                  <a16:creationId xmlns:a16="http://schemas.microsoft.com/office/drawing/2014/main" id="{3CC323DB-EFE2-4D65-860C-70A5756DDA90}"/>
                </a:ext>
              </a:extLst>
            </p:cNvPr>
            <p:cNvSpPr/>
            <p:nvPr/>
          </p:nvSpPr>
          <p:spPr>
            <a:xfrm>
              <a:off x="14011370" y="5253120"/>
              <a:ext cx="12189" cy="65056"/>
            </a:xfrm>
            <a:custGeom>
              <a:avLst/>
              <a:gdLst>
                <a:gd name="connsiteX0" fmla="*/ -2224 w 12189"/>
                <a:gd name="connsiteY0" fmla="*/ 10203 h 65056"/>
                <a:gd name="connsiteX1" fmla="*/ -4033 w 12189"/>
                <a:gd name="connsiteY1" fmla="*/ 5916 h 65056"/>
                <a:gd name="connsiteX2" fmla="*/ 2065 w 12189"/>
                <a:gd name="connsiteY2" fmla="*/ -180 h 65056"/>
                <a:gd name="connsiteX3" fmla="*/ 6348 w 12189"/>
                <a:gd name="connsiteY3" fmla="*/ 1630 h 65056"/>
                <a:gd name="connsiteX4" fmla="*/ 8157 w 12189"/>
                <a:gd name="connsiteY4" fmla="*/ 5916 h 65056"/>
                <a:gd name="connsiteX5" fmla="*/ 2065 w 12189"/>
                <a:gd name="connsiteY5" fmla="*/ 12012 h 65056"/>
                <a:gd name="connsiteX6" fmla="*/ -2224 w 12189"/>
                <a:gd name="connsiteY6" fmla="*/ 10203 h 65056"/>
                <a:gd name="connsiteX7" fmla="*/ 6827 w 12189"/>
                <a:gd name="connsiteY7" fmla="*/ 64876 h 65056"/>
                <a:gd name="connsiteX8" fmla="*/ -2698 w 12189"/>
                <a:gd name="connsiteY8" fmla="*/ 64876 h 65056"/>
                <a:gd name="connsiteX9" fmla="*/ -2698 w 12189"/>
                <a:gd name="connsiteY9" fmla="*/ 19347 h 65056"/>
                <a:gd name="connsiteX10" fmla="*/ 6827 w 12189"/>
                <a:gd name="connsiteY10" fmla="*/ 19347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9" h="65056">
                  <a:moveTo>
                    <a:pt x="-2224" y="10203"/>
                  </a:moveTo>
                  <a:cubicBezTo>
                    <a:pt x="-3368" y="9079"/>
                    <a:pt x="-4033" y="7535"/>
                    <a:pt x="-4033" y="5916"/>
                  </a:cubicBezTo>
                  <a:cubicBezTo>
                    <a:pt x="-3940" y="2573"/>
                    <a:pt x="-1270" y="-132"/>
                    <a:pt x="2065" y="-180"/>
                  </a:cubicBezTo>
                  <a:cubicBezTo>
                    <a:pt x="3683" y="-189"/>
                    <a:pt x="5204" y="468"/>
                    <a:pt x="6348" y="1630"/>
                  </a:cubicBezTo>
                  <a:cubicBezTo>
                    <a:pt x="7492" y="2744"/>
                    <a:pt x="8157" y="4297"/>
                    <a:pt x="8157" y="5916"/>
                  </a:cubicBezTo>
                  <a:cubicBezTo>
                    <a:pt x="8064" y="9260"/>
                    <a:pt x="5395" y="11965"/>
                    <a:pt x="2065" y="12012"/>
                  </a:cubicBezTo>
                  <a:cubicBezTo>
                    <a:pt x="441" y="12032"/>
                    <a:pt x="-1079" y="11374"/>
                    <a:pt x="-2224" y="10203"/>
                  </a:cubicBezTo>
                  <a:close/>
                  <a:moveTo>
                    <a:pt x="6827" y="64876"/>
                  </a:moveTo>
                  <a:lnTo>
                    <a:pt x="-2698" y="64876"/>
                  </a:lnTo>
                  <a:lnTo>
                    <a:pt x="-2698" y="19347"/>
                  </a:lnTo>
                  <a:lnTo>
                    <a:pt x="6827" y="19347"/>
                  </a:lnTo>
                  <a:close/>
                </a:path>
              </a:pathLst>
            </a:custGeom>
            <a:solidFill>
              <a:srgbClr val="6D6E71"/>
            </a:solidFill>
            <a:ln w="9525" cap="flat">
              <a:noFill/>
              <a:prstDash val="solid"/>
              <a:miter/>
            </a:ln>
          </p:spPr>
          <p:txBody>
            <a:bodyPr rtlCol="0" anchor="ctr"/>
            <a:lstStyle/>
            <a:p>
              <a:endParaRPr lang="en-US"/>
            </a:p>
          </p:txBody>
        </p:sp>
        <p:sp>
          <p:nvSpPr>
            <p:cNvPr id="435" name="Freeform: Shape 434">
              <a:extLst>
                <a:ext uri="{FF2B5EF4-FFF2-40B4-BE49-F238E27FC236}">
                  <a16:creationId xmlns:a16="http://schemas.microsoft.com/office/drawing/2014/main" id="{CC5FC8BE-EC73-49B4-8B9F-5AA038ACE1FD}"/>
                </a:ext>
              </a:extLst>
            </p:cNvPr>
            <p:cNvSpPr/>
            <p:nvPr/>
          </p:nvSpPr>
          <p:spPr>
            <a:xfrm>
              <a:off x="14032680" y="5254644"/>
              <a:ext cx="46602" cy="64314"/>
            </a:xfrm>
            <a:custGeom>
              <a:avLst/>
              <a:gdLst>
                <a:gd name="connsiteX0" fmla="*/ 2376 w 46602"/>
                <a:gd name="connsiteY0" fmla="*/ 57541 h 64314"/>
                <a:gd name="connsiteX1" fmla="*/ -4009 w 46602"/>
                <a:gd name="connsiteY1" fmla="*/ 40397 h 64314"/>
                <a:gd name="connsiteX2" fmla="*/ 2567 w 46602"/>
                <a:gd name="connsiteY2" fmla="*/ 23442 h 64314"/>
                <a:gd name="connsiteX3" fmla="*/ 18282 w 46602"/>
                <a:gd name="connsiteY3" fmla="*/ 17060 h 64314"/>
                <a:gd name="connsiteX4" fmla="*/ 33044 w 46602"/>
                <a:gd name="connsiteY4" fmla="*/ 24775 h 64314"/>
                <a:gd name="connsiteX5" fmla="*/ 33044 w 46602"/>
                <a:gd name="connsiteY5" fmla="*/ -180 h 64314"/>
                <a:gd name="connsiteX6" fmla="*/ 42569 w 46602"/>
                <a:gd name="connsiteY6" fmla="*/ -180 h 64314"/>
                <a:gd name="connsiteX7" fmla="*/ 42569 w 46602"/>
                <a:gd name="connsiteY7" fmla="*/ 63352 h 64314"/>
                <a:gd name="connsiteX8" fmla="*/ 33044 w 46602"/>
                <a:gd name="connsiteY8" fmla="*/ 63352 h 64314"/>
                <a:gd name="connsiteX9" fmla="*/ 33044 w 46602"/>
                <a:gd name="connsiteY9" fmla="*/ 56494 h 64314"/>
                <a:gd name="connsiteX10" fmla="*/ 17520 w 46602"/>
                <a:gd name="connsiteY10" fmla="*/ 64114 h 64314"/>
                <a:gd name="connsiteX11" fmla="*/ 2376 w 46602"/>
                <a:gd name="connsiteY11" fmla="*/ 57541 h 64314"/>
                <a:gd name="connsiteX12" fmla="*/ 5613 w 46602"/>
                <a:gd name="connsiteY12" fmla="*/ 40777 h 64314"/>
                <a:gd name="connsiteX13" fmla="*/ 9804 w 46602"/>
                <a:gd name="connsiteY13" fmla="*/ 51445 h 64314"/>
                <a:gd name="connsiteX14" fmla="*/ 19329 w 46602"/>
                <a:gd name="connsiteY14" fmla="*/ 55541 h 64314"/>
                <a:gd name="connsiteX15" fmla="*/ 28854 w 46602"/>
                <a:gd name="connsiteY15" fmla="*/ 51445 h 64314"/>
                <a:gd name="connsiteX16" fmla="*/ 32854 w 46602"/>
                <a:gd name="connsiteY16" fmla="*/ 40777 h 64314"/>
                <a:gd name="connsiteX17" fmla="*/ 28854 w 46602"/>
                <a:gd name="connsiteY17" fmla="*/ 29919 h 64314"/>
                <a:gd name="connsiteX18" fmla="*/ 19329 w 46602"/>
                <a:gd name="connsiteY18" fmla="*/ 25538 h 64314"/>
                <a:gd name="connsiteX19" fmla="*/ 9804 w 46602"/>
                <a:gd name="connsiteY19" fmla="*/ 29919 h 64314"/>
                <a:gd name="connsiteX20" fmla="*/ 5613 w 46602"/>
                <a:gd name="connsiteY20" fmla="*/ 40777 h 64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2" h="64314">
                  <a:moveTo>
                    <a:pt x="2376" y="57541"/>
                  </a:moveTo>
                  <a:cubicBezTo>
                    <a:pt x="-2009" y="52941"/>
                    <a:pt x="-4293" y="46750"/>
                    <a:pt x="-4009" y="40397"/>
                  </a:cubicBezTo>
                  <a:cubicBezTo>
                    <a:pt x="-4293" y="34072"/>
                    <a:pt x="-1912" y="27919"/>
                    <a:pt x="2567" y="23442"/>
                  </a:cubicBezTo>
                  <a:cubicBezTo>
                    <a:pt x="6758" y="19298"/>
                    <a:pt x="12376" y="17003"/>
                    <a:pt x="18282" y="17060"/>
                  </a:cubicBezTo>
                  <a:cubicBezTo>
                    <a:pt x="24184" y="16965"/>
                    <a:pt x="29710" y="19870"/>
                    <a:pt x="33044" y="24775"/>
                  </a:cubicBezTo>
                  <a:lnTo>
                    <a:pt x="33044" y="-180"/>
                  </a:lnTo>
                  <a:lnTo>
                    <a:pt x="42569" y="-180"/>
                  </a:lnTo>
                  <a:lnTo>
                    <a:pt x="42569" y="63352"/>
                  </a:lnTo>
                  <a:lnTo>
                    <a:pt x="33044" y="63352"/>
                  </a:lnTo>
                  <a:lnTo>
                    <a:pt x="33044" y="56494"/>
                  </a:lnTo>
                  <a:cubicBezTo>
                    <a:pt x="29519" y="61533"/>
                    <a:pt x="23617" y="64409"/>
                    <a:pt x="17520" y="64114"/>
                  </a:cubicBezTo>
                  <a:cubicBezTo>
                    <a:pt x="11804" y="64142"/>
                    <a:pt x="6279" y="61761"/>
                    <a:pt x="2376" y="57541"/>
                  </a:cubicBezTo>
                  <a:close/>
                  <a:moveTo>
                    <a:pt x="5613" y="40777"/>
                  </a:moveTo>
                  <a:cubicBezTo>
                    <a:pt x="5423" y="44768"/>
                    <a:pt x="6948" y="48655"/>
                    <a:pt x="9804" y="51445"/>
                  </a:cubicBezTo>
                  <a:cubicBezTo>
                    <a:pt x="12278" y="54027"/>
                    <a:pt x="15711" y="55503"/>
                    <a:pt x="19329" y="55541"/>
                  </a:cubicBezTo>
                  <a:cubicBezTo>
                    <a:pt x="22947" y="55589"/>
                    <a:pt x="26380" y="54093"/>
                    <a:pt x="28854" y="51445"/>
                  </a:cubicBezTo>
                  <a:cubicBezTo>
                    <a:pt x="31519" y="48559"/>
                    <a:pt x="32951" y="44721"/>
                    <a:pt x="32854" y="40777"/>
                  </a:cubicBezTo>
                  <a:cubicBezTo>
                    <a:pt x="32951" y="36777"/>
                    <a:pt x="31519" y="32881"/>
                    <a:pt x="28854" y="29919"/>
                  </a:cubicBezTo>
                  <a:cubicBezTo>
                    <a:pt x="26473" y="27118"/>
                    <a:pt x="22947" y="25518"/>
                    <a:pt x="19329" y="25538"/>
                  </a:cubicBezTo>
                  <a:cubicBezTo>
                    <a:pt x="15711" y="25575"/>
                    <a:pt x="12185" y="27176"/>
                    <a:pt x="9804" y="29919"/>
                  </a:cubicBezTo>
                  <a:cubicBezTo>
                    <a:pt x="7041" y="32824"/>
                    <a:pt x="5516" y="36739"/>
                    <a:pt x="5613" y="40777"/>
                  </a:cubicBezTo>
                  <a:close/>
                </a:path>
              </a:pathLst>
            </a:custGeom>
            <a:solidFill>
              <a:srgbClr val="6D6E71"/>
            </a:solidFill>
            <a:ln w="9525" cap="flat">
              <a:noFill/>
              <a:prstDash val="solid"/>
              <a:miter/>
            </a:ln>
          </p:spPr>
          <p:txBody>
            <a:bodyPr rtlCol="0" anchor="ctr"/>
            <a:lstStyle/>
            <a:p>
              <a:endParaRPr lang="en-US"/>
            </a:p>
          </p:txBody>
        </p:sp>
        <p:sp>
          <p:nvSpPr>
            <p:cNvPr id="436" name="Freeform: Shape 435">
              <a:extLst>
                <a:ext uri="{FF2B5EF4-FFF2-40B4-BE49-F238E27FC236}">
                  <a16:creationId xmlns:a16="http://schemas.microsoft.com/office/drawing/2014/main" id="{577794F7-E357-4070-B252-C90526338F4A}"/>
                </a:ext>
              </a:extLst>
            </p:cNvPr>
            <p:cNvSpPr/>
            <p:nvPr/>
          </p:nvSpPr>
          <p:spPr>
            <a:xfrm>
              <a:off x="14089376" y="5272253"/>
              <a:ext cx="40768" cy="46694"/>
            </a:xfrm>
            <a:custGeom>
              <a:avLst/>
              <a:gdLst>
                <a:gd name="connsiteX0" fmla="*/ 36735 w 40768"/>
                <a:gd name="connsiteY0" fmla="*/ 45743 h 46694"/>
                <a:gd name="connsiteX1" fmla="*/ 27973 w 40768"/>
                <a:gd name="connsiteY1" fmla="*/ 45743 h 46694"/>
                <a:gd name="connsiteX2" fmla="*/ 27973 w 40768"/>
                <a:gd name="connsiteY2" fmla="*/ 39742 h 46694"/>
                <a:gd name="connsiteX3" fmla="*/ 12830 w 40768"/>
                <a:gd name="connsiteY3" fmla="*/ 46505 h 46694"/>
                <a:gd name="connsiteX4" fmla="*/ 1017 w 40768"/>
                <a:gd name="connsiteY4" fmla="*/ 42409 h 46694"/>
                <a:gd name="connsiteX5" fmla="*/ -4030 w 40768"/>
                <a:gd name="connsiteY5" fmla="*/ 31551 h 46694"/>
                <a:gd name="connsiteX6" fmla="*/ 924 w 40768"/>
                <a:gd name="connsiteY6" fmla="*/ 22026 h 46694"/>
                <a:gd name="connsiteX7" fmla="*/ 14448 w 40768"/>
                <a:gd name="connsiteY7" fmla="*/ 18692 h 46694"/>
                <a:gd name="connsiteX8" fmla="*/ 26834 w 40768"/>
                <a:gd name="connsiteY8" fmla="*/ 18692 h 46694"/>
                <a:gd name="connsiteX9" fmla="*/ 26834 w 40768"/>
                <a:gd name="connsiteY9" fmla="*/ 16882 h 46694"/>
                <a:gd name="connsiteX10" fmla="*/ 16737 w 40768"/>
                <a:gd name="connsiteY10" fmla="*/ 7833 h 46694"/>
                <a:gd name="connsiteX11" fmla="*/ 3496 w 40768"/>
                <a:gd name="connsiteY11" fmla="*/ 12501 h 46694"/>
                <a:gd name="connsiteX12" fmla="*/ -793 w 40768"/>
                <a:gd name="connsiteY12" fmla="*/ 6500 h 46694"/>
                <a:gd name="connsiteX13" fmla="*/ 18257 w 40768"/>
                <a:gd name="connsiteY13" fmla="*/ -168 h 46694"/>
                <a:gd name="connsiteX14" fmla="*/ 31406 w 40768"/>
                <a:gd name="connsiteY14" fmla="*/ 3928 h 46694"/>
                <a:gd name="connsiteX15" fmla="*/ 36452 w 40768"/>
                <a:gd name="connsiteY15" fmla="*/ 16787 h 46694"/>
                <a:gd name="connsiteX16" fmla="*/ 27210 w 40768"/>
                <a:gd name="connsiteY16" fmla="*/ 28789 h 46694"/>
                <a:gd name="connsiteX17" fmla="*/ 27210 w 40768"/>
                <a:gd name="connsiteY17" fmla="*/ 24978 h 46694"/>
                <a:gd name="connsiteX18" fmla="*/ 16448 w 40768"/>
                <a:gd name="connsiteY18" fmla="*/ 24978 h 46694"/>
                <a:gd name="connsiteX19" fmla="*/ 6068 w 40768"/>
                <a:gd name="connsiteY19" fmla="*/ 31455 h 46694"/>
                <a:gd name="connsiteX20" fmla="*/ 8639 w 40768"/>
                <a:gd name="connsiteY20" fmla="*/ 36599 h 46694"/>
                <a:gd name="connsiteX21" fmla="*/ 15783 w 40768"/>
                <a:gd name="connsiteY21" fmla="*/ 38314 h 46694"/>
                <a:gd name="connsiteX22" fmla="*/ 23783 w 40768"/>
                <a:gd name="connsiteY22" fmla="*/ 35742 h 46694"/>
                <a:gd name="connsiteX23" fmla="*/ 27117 w 40768"/>
                <a:gd name="connsiteY23" fmla="*/ 28789 h 4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768" h="46694">
                  <a:moveTo>
                    <a:pt x="36735" y="45743"/>
                  </a:moveTo>
                  <a:lnTo>
                    <a:pt x="27973" y="45743"/>
                  </a:lnTo>
                  <a:lnTo>
                    <a:pt x="27973" y="39742"/>
                  </a:lnTo>
                  <a:cubicBezTo>
                    <a:pt x="24262" y="44191"/>
                    <a:pt x="18639" y="46686"/>
                    <a:pt x="12830" y="46505"/>
                  </a:cubicBezTo>
                  <a:cubicBezTo>
                    <a:pt x="8542" y="46629"/>
                    <a:pt x="4351" y="45171"/>
                    <a:pt x="1017" y="42409"/>
                  </a:cubicBezTo>
                  <a:cubicBezTo>
                    <a:pt x="-2220" y="39752"/>
                    <a:pt x="-4123" y="35751"/>
                    <a:pt x="-4030" y="31551"/>
                  </a:cubicBezTo>
                  <a:cubicBezTo>
                    <a:pt x="-4123" y="27750"/>
                    <a:pt x="-2220" y="24169"/>
                    <a:pt x="924" y="22026"/>
                  </a:cubicBezTo>
                  <a:cubicBezTo>
                    <a:pt x="5021" y="19578"/>
                    <a:pt x="9686" y="18415"/>
                    <a:pt x="14448" y="18692"/>
                  </a:cubicBezTo>
                  <a:lnTo>
                    <a:pt x="26834" y="18692"/>
                  </a:lnTo>
                  <a:lnTo>
                    <a:pt x="26834" y="16882"/>
                  </a:lnTo>
                  <a:cubicBezTo>
                    <a:pt x="26834" y="10882"/>
                    <a:pt x="23499" y="7833"/>
                    <a:pt x="16737" y="7833"/>
                  </a:cubicBezTo>
                  <a:cubicBezTo>
                    <a:pt x="11974" y="8005"/>
                    <a:pt x="7305" y="9633"/>
                    <a:pt x="3496" y="12501"/>
                  </a:cubicBezTo>
                  <a:lnTo>
                    <a:pt x="-793" y="6500"/>
                  </a:lnTo>
                  <a:cubicBezTo>
                    <a:pt x="4640" y="2147"/>
                    <a:pt x="11304" y="-206"/>
                    <a:pt x="18257" y="-168"/>
                  </a:cubicBezTo>
                  <a:cubicBezTo>
                    <a:pt x="23020" y="-329"/>
                    <a:pt x="27592" y="1118"/>
                    <a:pt x="31406" y="3928"/>
                  </a:cubicBezTo>
                  <a:cubicBezTo>
                    <a:pt x="35024" y="7195"/>
                    <a:pt x="36833" y="11948"/>
                    <a:pt x="36452" y="16787"/>
                  </a:cubicBezTo>
                  <a:close/>
                  <a:moveTo>
                    <a:pt x="27210" y="28789"/>
                  </a:moveTo>
                  <a:lnTo>
                    <a:pt x="27210" y="24978"/>
                  </a:lnTo>
                  <a:lnTo>
                    <a:pt x="16448" y="24978"/>
                  </a:lnTo>
                  <a:cubicBezTo>
                    <a:pt x="9495" y="24978"/>
                    <a:pt x="6068" y="27169"/>
                    <a:pt x="6068" y="31455"/>
                  </a:cubicBezTo>
                  <a:cubicBezTo>
                    <a:pt x="5970" y="33503"/>
                    <a:pt x="6923" y="35446"/>
                    <a:pt x="8639" y="36599"/>
                  </a:cubicBezTo>
                  <a:cubicBezTo>
                    <a:pt x="10830" y="37856"/>
                    <a:pt x="13304" y="38456"/>
                    <a:pt x="15783" y="38314"/>
                  </a:cubicBezTo>
                  <a:cubicBezTo>
                    <a:pt x="18639" y="38371"/>
                    <a:pt x="21499" y="37465"/>
                    <a:pt x="23783" y="35742"/>
                  </a:cubicBezTo>
                  <a:cubicBezTo>
                    <a:pt x="25973" y="34123"/>
                    <a:pt x="27210" y="31512"/>
                    <a:pt x="27117" y="28789"/>
                  </a:cubicBezTo>
                  <a:close/>
                </a:path>
              </a:pathLst>
            </a:custGeom>
            <a:solidFill>
              <a:srgbClr val="6D6E71"/>
            </a:solidFill>
            <a:ln w="9525" cap="flat">
              <a:noFill/>
              <a:prstDash val="solid"/>
              <a:miter/>
            </a:ln>
          </p:spPr>
          <p:txBody>
            <a:bodyPr rtlCol="0" anchor="ctr"/>
            <a:lstStyle/>
            <a:p>
              <a:endParaRPr lang="en-US"/>
            </a:p>
          </p:txBody>
        </p:sp>
        <p:sp>
          <p:nvSpPr>
            <p:cNvPr id="437" name="Freeform: Shape 436">
              <a:extLst>
                <a:ext uri="{FF2B5EF4-FFF2-40B4-BE49-F238E27FC236}">
                  <a16:creationId xmlns:a16="http://schemas.microsoft.com/office/drawing/2014/main" id="{A9C81C5F-628D-4DBD-AE84-4954E39FF0F4}"/>
                </a:ext>
              </a:extLst>
            </p:cNvPr>
            <p:cNvSpPr/>
            <p:nvPr/>
          </p:nvSpPr>
          <p:spPr>
            <a:xfrm>
              <a:off x="14143576" y="5271874"/>
              <a:ext cx="42037" cy="46301"/>
            </a:xfrm>
            <a:custGeom>
              <a:avLst/>
              <a:gdLst>
                <a:gd name="connsiteX0" fmla="*/ 5492 w 42037"/>
                <a:gd name="connsiteY0" fmla="*/ 21452 h 46301"/>
                <a:gd name="connsiteX1" fmla="*/ 5492 w 42037"/>
                <a:gd name="connsiteY1" fmla="*/ 46122 h 46301"/>
                <a:gd name="connsiteX2" fmla="*/ -4033 w 42037"/>
                <a:gd name="connsiteY2" fmla="*/ 46122 h 46301"/>
                <a:gd name="connsiteX3" fmla="*/ -4033 w 42037"/>
                <a:gd name="connsiteY3" fmla="*/ 593 h 46301"/>
                <a:gd name="connsiteX4" fmla="*/ 5492 w 42037"/>
                <a:gd name="connsiteY4" fmla="*/ 593 h 46301"/>
                <a:gd name="connsiteX5" fmla="*/ 5492 w 42037"/>
                <a:gd name="connsiteY5" fmla="*/ 8879 h 46301"/>
                <a:gd name="connsiteX6" fmla="*/ 11873 w 42037"/>
                <a:gd name="connsiteY6" fmla="*/ 2307 h 46301"/>
                <a:gd name="connsiteX7" fmla="*/ 20733 w 42037"/>
                <a:gd name="connsiteY7" fmla="*/ -169 h 46301"/>
                <a:gd name="connsiteX8" fmla="*/ 33211 w 42037"/>
                <a:gd name="connsiteY8" fmla="*/ 4593 h 46301"/>
                <a:gd name="connsiteX9" fmla="*/ 37974 w 42037"/>
                <a:gd name="connsiteY9" fmla="*/ 18214 h 46301"/>
                <a:gd name="connsiteX10" fmla="*/ 37974 w 42037"/>
                <a:gd name="connsiteY10" fmla="*/ 46122 h 46301"/>
                <a:gd name="connsiteX11" fmla="*/ 28449 w 42037"/>
                <a:gd name="connsiteY11" fmla="*/ 46122 h 46301"/>
                <a:gd name="connsiteX12" fmla="*/ 28449 w 42037"/>
                <a:gd name="connsiteY12" fmla="*/ 21166 h 46301"/>
                <a:gd name="connsiteX13" fmla="*/ 17971 w 42037"/>
                <a:gd name="connsiteY13" fmla="*/ 8498 h 46301"/>
                <a:gd name="connsiteX14" fmla="*/ 9301 w 42037"/>
                <a:gd name="connsiteY14" fmla="*/ 11832 h 46301"/>
                <a:gd name="connsiteX15" fmla="*/ 5492 w 42037"/>
                <a:gd name="connsiteY15" fmla="*/ 21452 h 46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037" h="46301">
                  <a:moveTo>
                    <a:pt x="5492" y="21452"/>
                  </a:moveTo>
                  <a:lnTo>
                    <a:pt x="5492" y="46122"/>
                  </a:lnTo>
                  <a:lnTo>
                    <a:pt x="-4033" y="46122"/>
                  </a:lnTo>
                  <a:lnTo>
                    <a:pt x="-4033" y="593"/>
                  </a:lnTo>
                  <a:lnTo>
                    <a:pt x="5492" y="593"/>
                  </a:lnTo>
                  <a:lnTo>
                    <a:pt x="5492" y="8879"/>
                  </a:lnTo>
                  <a:cubicBezTo>
                    <a:pt x="7018" y="6164"/>
                    <a:pt x="9208" y="3898"/>
                    <a:pt x="11873" y="2307"/>
                  </a:cubicBezTo>
                  <a:cubicBezTo>
                    <a:pt x="14543" y="697"/>
                    <a:pt x="17589" y="-160"/>
                    <a:pt x="20733" y="-169"/>
                  </a:cubicBezTo>
                  <a:cubicBezTo>
                    <a:pt x="25398" y="-332"/>
                    <a:pt x="29877" y="1383"/>
                    <a:pt x="33211" y="4593"/>
                  </a:cubicBezTo>
                  <a:cubicBezTo>
                    <a:pt x="36546" y="8298"/>
                    <a:pt x="38258" y="13213"/>
                    <a:pt x="37974" y="18214"/>
                  </a:cubicBezTo>
                  <a:lnTo>
                    <a:pt x="37974" y="46122"/>
                  </a:lnTo>
                  <a:lnTo>
                    <a:pt x="28449" y="46122"/>
                  </a:lnTo>
                  <a:lnTo>
                    <a:pt x="28449" y="21166"/>
                  </a:lnTo>
                  <a:cubicBezTo>
                    <a:pt x="28449" y="12689"/>
                    <a:pt x="24924" y="8498"/>
                    <a:pt x="17971" y="8498"/>
                  </a:cubicBezTo>
                  <a:cubicBezTo>
                    <a:pt x="14733" y="8470"/>
                    <a:pt x="11683" y="9660"/>
                    <a:pt x="9301" y="11832"/>
                  </a:cubicBezTo>
                  <a:cubicBezTo>
                    <a:pt x="6636" y="14318"/>
                    <a:pt x="5302" y="17842"/>
                    <a:pt x="5492" y="21452"/>
                  </a:cubicBezTo>
                  <a:close/>
                </a:path>
              </a:pathLst>
            </a:custGeom>
            <a:solidFill>
              <a:srgbClr val="6D6E71"/>
            </a:solidFill>
            <a:ln w="9525" cap="flat">
              <a:noFill/>
              <a:prstDash val="solid"/>
              <a:miter/>
            </a:ln>
          </p:spPr>
          <p:txBody>
            <a:bodyPr rtlCol="0" anchor="ctr"/>
            <a:lstStyle/>
            <a:p>
              <a:endParaRPr lang="en-US"/>
            </a:p>
          </p:txBody>
        </p:sp>
        <p:sp>
          <p:nvSpPr>
            <p:cNvPr id="438" name="Freeform: Shape 437">
              <a:extLst>
                <a:ext uri="{FF2B5EF4-FFF2-40B4-BE49-F238E27FC236}">
                  <a16:creationId xmlns:a16="http://schemas.microsoft.com/office/drawing/2014/main" id="{4322E9C0-6FC1-4A14-8465-FBD8813C1F1E}"/>
                </a:ext>
              </a:extLst>
            </p:cNvPr>
            <p:cNvSpPr/>
            <p:nvPr/>
          </p:nvSpPr>
          <p:spPr>
            <a:xfrm>
              <a:off x="14196051" y="5271876"/>
              <a:ext cx="42491" cy="47063"/>
            </a:xfrm>
            <a:custGeom>
              <a:avLst/>
              <a:gdLst>
                <a:gd name="connsiteX0" fmla="*/ 19218 w 42491"/>
                <a:gd name="connsiteY0" fmla="*/ 46881 h 47063"/>
                <a:gd name="connsiteX1" fmla="*/ 2833 w 42491"/>
                <a:gd name="connsiteY1" fmla="*/ 40404 h 47063"/>
                <a:gd name="connsiteX2" fmla="*/ -4023 w 42491"/>
                <a:gd name="connsiteY2" fmla="*/ 23450 h 47063"/>
                <a:gd name="connsiteX3" fmla="*/ 3214 w 42491"/>
                <a:gd name="connsiteY3" fmla="*/ 6400 h 47063"/>
                <a:gd name="connsiteX4" fmla="*/ 20646 w 42491"/>
                <a:gd name="connsiteY4" fmla="*/ -172 h 47063"/>
                <a:gd name="connsiteX5" fmla="*/ 37980 w 42491"/>
                <a:gd name="connsiteY5" fmla="*/ 6972 h 47063"/>
                <a:gd name="connsiteX6" fmla="*/ 32361 w 42491"/>
                <a:gd name="connsiteY6" fmla="*/ 13925 h 47063"/>
                <a:gd name="connsiteX7" fmla="*/ 20455 w 42491"/>
                <a:gd name="connsiteY7" fmla="*/ 8781 h 47063"/>
                <a:gd name="connsiteX8" fmla="*/ 10074 w 42491"/>
                <a:gd name="connsiteY8" fmla="*/ 12782 h 47063"/>
                <a:gd name="connsiteX9" fmla="*/ 5595 w 42491"/>
                <a:gd name="connsiteY9" fmla="*/ 23069 h 47063"/>
                <a:gd name="connsiteX10" fmla="*/ 9977 w 42491"/>
                <a:gd name="connsiteY10" fmla="*/ 33737 h 47063"/>
                <a:gd name="connsiteX11" fmla="*/ 20739 w 42491"/>
                <a:gd name="connsiteY11" fmla="*/ 38119 h 47063"/>
                <a:gd name="connsiteX12" fmla="*/ 32836 w 42491"/>
                <a:gd name="connsiteY12" fmla="*/ 32308 h 47063"/>
                <a:gd name="connsiteX13" fmla="*/ 38459 w 42491"/>
                <a:gd name="connsiteY13" fmla="*/ 38404 h 47063"/>
                <a:gd name="connsiteX14" fmla="*/ 19218 w 42491"/>
                <a:gd name="connsiteY14" fmla="*/ 46881 h 4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491" h="47063">
                  <a:moveTo>
                    <a:pt x="19218" y="46881"/>
                  </a:moveTo>
                  <a:cubicBezTo>
                    <a:pt x="13121" y="46958"/>
                    <a:pt x="7214" y="44633"/>
                    <a:pt x="2833" y="40404"/>
                  </a:cubicBezTo>
                  <a:cubicBezTo>
                    <a:pt x="-1739" y="35985"/>
                    <a:pt x="-4213" y="29822"/>
                    <a:pt x="-4023" y="23450"/>
                  </a:cubicBezTo>
                  <a:cubicBezTo>
                    <a:pt x="-4213" y="16973"/>
                    <a:pt x="-1641" y="10734"/>
                    <a:pt x="3214" y="6400"/>
                  </a:cubicBezTo>
                  <a:cubicBezTo>
                    <a:pt x="7977" y="2028"/>
                    <a:pt x="14167" y="-334"/>
                    <a:pt x="20646" y="-172"/>
                  </a:cubicBezTo>
                  <a:cubicBezTo>
                    <a:pt x="27124" y="-315"/>
                    <a:pt x="33408" y="2276"/>
                    <a:pt x="37980" y="6972"/>
                  </a:cubicBezTo>
                  <a:lnTo>
                    <a:pt x="32361" y="13925"/>
                  </a:lnTo>
                  <a:cubicBezTo>
                    <a:pt x="29124" y="10800"/>
                    <a:pt x="24934" y="8962"/>
                    <a:pt x="20455" y="8781"/>
                  </a:cubicBezTo>
                  <a:cubicBezTo>
                    <a:pt x="16646" y="8705"/>
                    <a:pt x="12837" y="10143"/>
                    <a:pt x="10074" y="12782"/>
                  </a:cubicBezTo>
                  <a:cubicBezTo>
                    <a:pt x="7121" y="15382"/>
                    <a:pt x="5502" y="19145"/>
                    <a:pt x="5595" y="23069"/>
                  </a:cubicBezTo>
                  <a:cubicBezTo>
                    <a:pt x="5595" y="27069"/>
                    <a:pt x="7121" y="30917"/>
                    <a:pt x="9977" y="33737"/>
                  </a:cubicBezTo>
                  <a:cubicBezTo>
                    <a:pt x="12837" y="36633"/>
                    <a:pt x="16739" y="38223"/>
                    <a:pt x="20739" y="38119"/>
                  </a:cubicBezTo>
                  <a:cubicBezTo>
                    <a:pt x="25408" y="37909"/>
                    <a:pt x="29789" y="35804"/>
                    <a:pt x="32836" y="32308"/>
                  </a:cubicBezTo>
                  <a:lnTo>
                    <a:pt x="38459" y="38404"/>
                  </a:lnTo>
                  <a:cubicBezTo>
                    <a:pt x="33505" y="43795"/>
                    <a:pt x="26552" y="46862"/>
                    <a:pt x="19218" y="46881"/>
                  </a:cubicBezTo>
                  <a:close/>
                </a:path>
              </a:pathLst>
            </a:custGeom>
            <a:solidFill>
              <a:srgbClr val="6D6E71"/>
            </a:solidFill>
            <a:ln w="9525" cap="flat">
              <a:noFill/>
              <a:prstDash val="solid"/>
              <a:miter/>
            </a:ln>
          </p:spPr>
          <p:txBody>
            <a:bodyPr rtlCol="0" anchor="ctr"/>
            <a:lstStyle/>
            <a:p>
              <a:endParaRPr lang="en-US"/>
            </a:p>
          </p:txBody>
        </p:sp>
        <p:sp>
          <p:nvSpPr>
            <p:cNvPr id="439" name="Freeform: Shape 438">
              <a:extLst>
                <a:ext uri="{FF2B5EF4-FFF2-40B4-BE49-F238E27FC236}">
                  <a16:creationId xmlns:a16="http://schemas.microsoft.com/office/drawing/2014/main" id="{16EC7555-79DA-46CF-94FF-D13DC0D706DD}"/>
                </a:ext>
              </a:extLst>
            </p:cNvPr>
            <p:cNvSpPr/>
            <p:nvPr/>
          </p:nvSpPr>
          <p:spPr>
            <a:xfrm>
              <a:off x="14244803" y="5271877"/>
              <a:ext cx="45402" cy="47074"/>
            </a:xfrm>
            <a:custGeom>
              <a:avLst/>
              <a:gdLst>
                <a:gd name="connsiteX0" fmla="*/ 41331 w 45402"/>
                <a:gd name="connsiteY0" fmla="*/ 27545 h 47074"/>
                <a:gd name="connsiteX1" fmla="*/ 5515 w 45402"/>
                <a:gd name="connsiteY1" fmla="*/ 27545 h 47074"/>
                <a:gd name="connsiteX2" fmla="*/ 10087 w 45402"/>
                <a:gd name="connsiteY2" fmla="*/ 35546 h 47074"/>
                <a:gd name="connsiteX3" fmla="*/ 19612 w 45402"/>
                <a:gd name="connsiteY3" fmla="*/ 38594 h 47074"/>
                <a:gd name="connsiteX4" fmla="*/ 32662 w 45402"/>
                <a:gd name="connsiteY4" fmla="*/ 33165 h 47074"/>
                <a:gd name="connsiteX5" fmla="*/ 38094 w 45402"/>
                <a:gd name="connsiteY5" fmla="*/ 39261 h 47074"/>
                <a:gd name="connsiteX6" fmla="*/ 19044 w 45402"/>
                <a:gd name="connsiteY6" fmla="*/ 46881 h 47074"/>
                <a:gd name="connsiteX7" fmla="*/ 2659 w 45402"/>
                <a:gd name="connsiteY7" fmla="*/ 40499 h 47074"/>
                <a:gd name="connsiteX8" fmla="*/ -4010 w 45402"/>
                <a:gd name="connsiteY8" fmla="*/ 23354 h 47074"/>
                <a:gd name="connsiteX9" fmla="*/ 2850 w 45402"/>
                <a:gd name="connsiteY9" fmla="*/ 6209 h 47074"/>
                <a:gd name="connsiteX10" fmla="*/ 18947 w 45402"/>
                <a:gd name="connsiteY10" fmla="*/ -173 h 47074"/>
                <a:gd name="connsiteX11" fmla="*/ 34760 w 45402"/>
                <a:gd name="connsiteY11" fmla="*/ 5447 h 47074"/>
                <a:gd name="connsiteX12" fmla="*/ 41331 w 45402"/>
                <a:gd name="connsiteY12" fmla="*/ 20972 h 47074"/>
                <a:gd name="connsiteX13" fmla="*/ 5515 w 45402"/>
                <a:gd name="connsiteY13" fmla="*/ 20020 h 47074"/>
                <a:gd name="connsiteX14" fmla="*/ 31709 w 45402"/>
                <a:gd name="connsiteY14" fmla="*/ 20020 h 47074"/>
                <a:gd name="connsiteX15" fmla="*/ 28090 w 45402"/>
                <a:gd name="connsiteY15" fmla="*/ 11162 h 47074"/>
                <a:gd name="connsiteX16" fmla="*/ 19230 w 45402"/>
                <a:gd name="connsiteY16" fmla="*/ 8114 h 47074"/>
                <a:gd name="connsiteX17" fmla="*/ 9705 w 45402"/>
                <a:gd name="connsiteY17" fmla="*/ 11353 h 47074"/>
                <a:gd name="connsiteX18" fmla="*/ 5515 w 45402"/>
                <a:gd name="connsiteY18" fmla="*/ 20020 h 47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02" h="47074">
                  <a:moveTo>
                    <a:pt x="41331" y="27545"/>
                  </a:moveTo>
                  <a:lnTo>
                    <a:pt x="5515" y="27545"/>
                  </a:lnTo>
                  <a:cubicBezTo>
                    <a:pt x="5706" y="30774"/>
                    <a:pt x="7422" y="33717"/>
                    <a:pt x="10087" y="35546"/>
                  </a:cubicBezTo>
                  <a:cubicBezTo>
                    <a:pt x="12849" y="37593"/>
                    <a:pt x="16184" y="38660"/>
                    <a:pt x="19612" y="38594"/>
                  </a:cubicBezTo>
                  <a:cubicBezTo>
                    <a:pt x="24565" y="38908"/>
                    <a:pt x="29425" y="36898"/>
                    <a:pt x="32662" y="33165"/>
                  </a:cubicBezTo>
                  <a:lnTo>
                    <a:pt x="38094" y="39261"/>
                  </a:lnTo>
                  <a:cubicBezTo>
                    <a:pt x="33043" y="44356"/>
                    <a:pt x="26188" y="47118"/>
                    <a:pt x="19044" y="46881"/>
                  </a:cubicBezTo>
                  <a:cubicBezTo>
                    <a:pt x="12947" y="46995"/>
                    <a:pt x="7040" y="44699"/>
                    <a:pt x="2659" y="40499"/>
                  </a:cubicBezTo>
                  <a:cubicBezTo>
                    <a:pt x="-1913" y="35994"/>
                    <a:pt x="-4294" y="29754"/>
                    <a:pt x="-4010" y="23354"/>
                  </a:cubicBezTo>
                  <a:cubicBezTo>
                    <a:pt x="-4294" y="16915"/>
                    <a:pt x="-1820" y="10647"/>
                    <a:pt x="2850" y="6209"/>
                  </a:cubicBezTo>
                  <a:cubicBezTo>
                    <a:pt x="7231" y="2075"/>
                    <a:pt x="12947" y="-221"/>
                    <a:pt x="18947" y="-173"/>
                  </a:cubicBezTo>
                  <a:cubicBezTo>
                    <a:pt x="24756" y="-316"/>
                    <a:pt x="30379" y="1685"/>
                    <a:pt x="34760" y="5447"/>
                  </a:cubicBezTo>
                  <a:cubicBezTo>
                    <a:pt x="39234" y="9324"/>
                    <a:pt x="41713" y="15058"/>
                    <a:pt x="41331" y="20972"/>
                  </a:cubicBezTo>
                  <a:close/>
                  <a:moveTo>
                    <a:pt x="5515" y="20020"/>
                  </a:moveTo>
                  <a:lnTo>
                    <a:pt x="31709" y="20020"/>
                  </a:lnTo>
                  <a:cubicBezTo>
                    <a:pt x="31899" y="16677"/>
                    <a:pt x="30569" y="13429"/>
                    <a:pt x="28090" y="11162"/>
                  </a:cubicBezTo>
                  <a:cubicBezTo>
                    <a:pt x="25616" y="9105"/>
                    <a:pt x="22472" y="8028"/>
                    <a:pt x="19230" y="8114"/>
                  </a:cubicBezTo>
                  <a:cubicBezTo>
                    <a:pt x="15803" y="8076"/>
                    <a:pt x="12375" y="9219"/>
                    <a:pt x="9705" y="11353"/>
                  </a:cubicBezTo>
                  <a:cubicBezTo>
                    <a:pt x="6947" y="13381"/>
                    <a:pt x="5422" y="16620"/>
                    <a:pt x="5515" y="20020"/>
                  </a:cubicBezTo>
                  <a:close/>
                </a:path>
              </a:pathLst>
            </a:custGeom>
            <a:solidFill>
              <a:srgbClr val="6D6E71"/>
            </a:solidFill>
            <a:ln w="9525" cap="flat">
              <a:noFill/>
              <a:prstDash val="solid"/>
              <a:miter/>
            </a:ln>
          </p:spPr>
          <p:txBody>
            <a:bodyPr rtlCol="0" anchor="ctr"/>
            <a:lstStyle/>
            <a:p>
              <a:endParaRPr lang="en-US"/>
            </a:p>
          </p:txBody>
        </p:sp>
        <p:sp>
          <p:nvSpPr>
            <p:cNvPr id="440" name="Freeform: Shape 439">
              <a:extLst>
                <a:ext uri="{FF2B5EF4-FFF2-40B4-BE49-F238E27FC236}">
                  <a16:creationId xmlns:a16="http://schemas.microsoft.com/office/drawing/2014/main" id="{7486A017-145B-4D9E-9F9C-42102A01E368}"/>
                </a:ext>
              </a:extLst>
            </p:cNvPr>
            <p:cNvSpPr/>
            <p:nvPr/>
          </p:nvSpPr>
          <p:spPr>
            <a:xfrm>
              <a:off x="14321121" y="5271884"/>
              <a:ext cx="48006" cy="47053"/>
            </a:xfrm>
            <a:custGeom>
              <a:avLst/>
              <a:gdLst>
                <a:gd name="connsiteX0" fmla="*/ 37116 w 48006"/>
                <a:gd name="connsiteY0" fmla="*/ 40015 h 47053"/>
                <a:gd name="connsiteX1" fmla="*/ 2825 w 48006"/>
                <a:gd name="connsiteY1" fmla="*/ 40015 h 47053"/>
                <a:gd name="connsiteX2" fmla="*/ 2825 w 48006"/>
                <a:gd name="connsiteY2" fmla="*/ 6678 h 47053"/>
                <a:gd name="connsiteX3" fmla="*/ 37116 w 48006"/>
                <a:gd name="connsiteY3" fmla="*/ 6678 h 47053"/>
                <a:gd name="connsiteX4" fmla="*/ 37116 w 48006"/>
                <a:gd name="connsiteY4" fmla="*/ 40015 h 47053"/>
                <a:gd name="connsiteX5" fmla="*/ 9685 w 48006"/>
                <a:gd name="connsiteY5" fmla="*/ 34110 h 47053"/>
                <a:gd name="connsiteX6" fmla="*/ 19973 w 48006"/>
                <a:gd name="connsiteY6" fmla="*/ 38301 h 47053"/>
                <a:gd name="connsiteX7" fmla="*/ 30353 w 48006"/>
                <a:gd name="connsiteY7" fmla="*/ 34110 h 47053"/>
                <a:gd name="connsiteX8" fmla="*/ 30353 w 48006"/>
                <a:gd name="connsiteY8" fmla="*/ 12583 h 47053"/>
                <a:gd name="connsiteX9" fmla="*/ 19973 w 48006"/>
                <a:gd name="connsiteY9" fmla="*/ 8393 h 47053"/>
                <a:gd name="connsiteX10" fmla="*/ 9685 w 48006"/>
                <a:gd name="connsiteY10" fmla="*/ 12583 h 47053"/>
                <a:gd name="connsiteX11" fmla="*/ 9685 w 48006"/>
                <a:gd name="connsiteY11"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7053">
                  <a:moveTo>
                    <a:pt x="37116" y="40015"/>
                  </a:moveTo>
                  <a:cubicBezTo>
                    <a:pt x="27498" y="49159"/>
                    <a:pt x="12448" y="49159"/>
                    <a:pt x="2825" y="40015"/>
                  </a:cubicBezTo>
                  <a:cubicBezTo>
                    <a:pt x="-6319" y="30776"/>
                    <a:pt x="-6319" y="15917"/>
                    <a:pt x="2825" y="6678"/>
                  </a:cubicBezTo>
                  <a:cubicBezTo>
                    <a:pt x="12448" y="-2466"/>
                    <a:pt x="27498" y="-2466"/>
                    <a:pt x="37116" y="6678"/>
                  </a:cubicBezTo>
                  <a:cubicBezTo>
                    <a:pt x="46259" y="15917"/>
                    <a:pt x="46259" y="30776"/>
                    <a:pt x="37116" y="40015"/>
                  </a:cubicBezTo>
                  <a:close/>
                  <a:moveTo>
                    <a:pt x="9685" y="34110"/>
                  </a:moveTo>
                  <a:cubicBezTo>
                    <a:pt x="12350" y="36882"/>
                    <a:pt x="16066" y="38406"/>
                    <a:pt x="19973" y="38301"/>
                  </a:cubicBezTo>
                  <a:cubicBezTo>
                    <a:pt x="23875" y="38396"/>
                    <a:pt x="27591" y="36882"/>
                    <a:pt x="30353" y="34110"/>
                  </a:cubicBezTo>
                  <a:cubicBezTo>
                    <a:pt x="35781" y="27976"/>
                    <a:pt x="35781" y="18718"/>
                    <a:pt x="30353" y="12583"/>
                  </a:cubicBezTo>
                  <a:cubicBezTo>
                    <a:pt x="27591" y="9812"/>
                    <a:pt x="23875" y="8297"/>
                    <a:pt x="19973" y="8393"/>
                  </a:cubicBezTo>
                  <a:cubicBezTo>
                    <a:pt x="16066" y="8288"/>
                    <a:pt x="12350" y="9812"/>
                    <a:pt x="9685" y="12583"/>
                  </a:cubicBezTo>
                  <a:cubicBezTo>
                    <a:pt x="4257" y="18718"/>
                    <a:pt x="4257" y="27976"/>
                    <a:pt x="9685" y="34110"/>
                  </a:cubicBezTo>
                  <a:close/>
                </a:path>
              </a:pathLst>
            </a:custGeom>
            <a:solidFill>
              <a:srgbClr val="6D6E71"/>
            </a:solidFill>
            <a:ln w="9525" cap="flat">
              <a:noFill/>
              <a:prstDash val="solid"/>
              <a:miter/>
            </a:ln>
          </p:spPr>
          <p:txBody>
            <a:bodyPr rtlCol="0" anchor="ctr"/>
            <a:lstStyle/>
            <a:p>
              <a:endParaRPr lang="en-US"/>
            </a:p>
          </p:txBody>
        </p:sp>
        <p:sp>
          <p:nvSpPr>
            <p:cNvPr id="441" name="Freeform: Shape 440">
              <a:extLst>
                <a:ext uri="{FF2B5EF4-FFF2-40B4-BE49-F238E27FC236}">
                  <a16:creationId xmlns:a16="http://schemas.microsoft.com/office/drawing/2014/main" id="{51BE5C85-1B77-44C4-B5EF-A5B2AD29F632}"/>
                </a:ext>
              </a:extLst>
            </p:cNvPr>
            <p:cNvSpPr/>
            <p:nvPr/>
          </p:nvSpPr>
          <p:spPr>
            <a:xfrm>
              <a:off x="14376464" y="5253405"/>
              <a:ext cx="31718" cy="65056"/>
            </a:xfrm>
            <a:custGeom>
              <a:avLst/>
              <a:gdLst>
                <a:gd name="connsiteX0" fmla="*/ 11394 w 31718"/>
                <a:gd name="connsiteY0" fmla="*/ 15252 h 65056"/>
                <a:gd name="connsiteX1" fmla="*/ 11394 w 31718"/>
                <a:gd name="connsiteY1" fmla="*/ 19062 h 65056"/>
                <a:gd name="connsiteX2" fmla="*/ 23207 w 31718"/>
                <a:gd name="connsiteY2" fmla="*/ 19062 h 65056"/>
                <a:gd name="connsiteX3" fmla="*/ 23207 w 31718"/>
                <a:gd name="connsiteY3" fmla="*/ 26777 h 65056"/>
                <a:gd name="connsiteX4" fmla="*/ 11208 w 31718"/>
                <a:gd name="connsiteY4" fmla="*/ 26777 h 65056"/>
                <a:gd name="connsiteX5" fmla="*/ 11208 w 31718"/>
                <a:gd name="connsiteY5" fmla="*/ 64877 h 65056"/>
                <a:gd name="connsiteX6" fmla="*/ 1683 w 31718"/>
                <a:gd name="connsiteY6" fmla="*/ 64877 h 65056"/>
                <a:gd name="connsiteX7" fmla="*/ 1683 w 31718"/>
                <a:gd name="connsiteY7" fmla="*/ 26777 h 65056"/>
                <a:gd name="connsiteX8" fmla="*/ -4033 w 31718"/>
                <a:gd name="connsiteY8" fmla="*/ 26777 h 65056"/>
                <a:gd name="connsiteX9" fmla="*/ -4033 w 31718"/>
                <a:gd name="connsiteY9" fmla="*/ 19062 h 65056"/>
                <a:gd name="connsiteX10" fmla="*/ 1683 w 31718"/>
                <a:gd name="connsiteY10" fmla="*/ 19062 h 65056"/>
                <a:gd name="connsiteX11" fmla="*/ 1683 w 31718"/>
                <a:gd name="connsiteY11" fmla="*/ 15538 h 65056"/>
                <a:gd name="connsiteX12" fmla="*/ 6064 w 31718"/>
                <a:gd name="connsiteY12" fmla="*/ 4107 h 65056"/>
                <a:gd name="connsiteX13" fmla="*/ 16445 w 31718"/>
                <a:gd name="connsiteY13" fmla="*/ -179 h 65056"/>
                <a:gd name="connsiteX14" fmla="*/ 27686 w 31718"/>
                <a:gd name="connsiteY14" fmla="*/ 4393 h 65056"/>
                <a:gd name="connsiteX15" fmla="*/ 23682 w 31718"/>
                <a:gd name="connsiteY15" fmla="*/ 11156 h 65056"/>
                <a:gd name="connsiteX16" fmla="*/ 17780 w 31718"/>
                <a:gd name="connsiteY16" fmla="*/ 8108 h 65056"/>
                <a:gd name="connsiteX17" fmla="*/ 13017 w 31718"/>
                <a:gd name="connsiteY17" fmla="*/ 10108 h 65056"/>
                <a:gd name="connsiteX18" fmla="*/ 11394 w 31718"/>
                <a:gd name="connsiteY18" fmla="*/ 15252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5056">
                  <a:moveTo>
                    <a:pt x="11394" y="15252"/>
                  </a:moveTo>
                  <a:lnTo>
                    <a:pt x="11394" y="19062"/>
                  </a:lnTo>
                  <a:lnTo>
                    <a:pt x="23207" y="19062"/>
                  </a:lnTo>
                  <a:lnTo>
                    <a:pt x="23207" y="26777"/>
                  </a:lnTo>
                  <a:lnTo>
                    <a:pt x="11208" y="26777"/>
                  </a:lnTo>
                  <a:lnTo>
                    <a:pt x="11208" y="64877"/>
                  </a:lnTo>
                  <a:lnTo>
                    <a:pt x="1683" y="64877"/>
                  </a:lnTo>
                  <a:lnTo>
                    <a:pt x="1683" y="26777"/>
                  </a:lnTo>
                  <a:lnTo>
                    <a:pt x="-4033" y="26777"/>
                  </a:lnTo>
                  <a:lnTo>
                    <a:pt x="-4033" y="19062"/>
                  </a:lnTo>
                  <a:lnTo>
                    <a:pt x="1683" y="19062"/>
                  </a:lnTo>
                  <a:lnTo>
                    <a:pt x="1683" y="15538"/>
                  </a:lnTo>
                  <a:cubicBezTo>
                    <a:pt x="1395" y="11280"/>
                    <a:pt x="3013" y="7108"/>
                    <a:pt x="6064" y="4107"/>
                  </a:cubicBezTo>
                  <a:cubicBezTo>
                    <a:pt x="8827" y="1316"/>
                    <a:pt x="12538" y="-227"/>
                    <a:pt x="16445" y="-179"/>
                  </a:cubicBezTo>
                  <a:cubicBezTo>
                    <a:pt x="20635" y="-141"/>
                    <a:pt x="24635" y="1498"/>
                    <a:pt x="27686" y="4393"/>
                  </a:cubicBezTo>
                  <a:lnTo>
                    <a:pt x="23682" y="11156"/>
                  </a:lnTo>
                  <a:cubicBezTo>
                    <a:pt x="22254" y="9327"/>
                    <a:pt x="20063" y="8222"/>
                    <a:pt x="17780" y="8108"/>
                  </a:cubicBezTo>
                  <a:cubicBezTo>
                    <a:pt x="15971" y="8022"/>
                    <a:pt x="14254" y="8755"/>
                    <a:pt x="13017" y="10108"/>
                  </a:cubicBezTo>
                  <a:cubicBezTo>
                    <a:pt x="11873" y="11556"/>
                    <a:pt x="11301" y="13394"/>
                    <a:pt x="11394" y="15252"/>
                  </a:cubicBezTo>
                  <a:close/>
                </a:path>
              </a:pathLst>
            </a:custGeom>
            <a:solidFill>
              <a:srgbClr val="6D6E71"/>
            </a:solidFill>
            <a:ln w="9525" cap="flat">
              <a:noFill/>
              <a:prstDash val="solid"/>
              <a:miter/>
            </a:ln>
          </p:spPr>
          <p:txBody>
            <a:bodyPr rtlCol="0" anchor="ctr"/>
            <a:lstStyle/>
            <a:p>
              <a:endParaRPr lang="en-US"/>
            </a:p>
          </p:txBody>
        </p:sp>
        <p:sp>
          <p:nvSpPr>
            <p:cNvPr id="442" name="Freeform: Shape 441">
              <a:extLst>
                <a:ext uri="{FF2B5EF4-FFF2-40B4-BE49-F238E27FC236}">
                  <a16:creationId xmlns:a16="http://schemas.microsoft.com/office/drawing/2014/main" id="{FD8D50DE-2B33-46A2-A372-8464AC705818}"/>
                </a:ext>
              </a:extLst>
            </p:cNvPr>
            <p:cNvSpPr/>
            <p:nvPr/>
          </p:nvSpPr>
          <p:spPr>
            <a:xfrm>
              <a:off x="14433604" y="5271876"/>
              <a:ext cx="42491" cy="47063"/>
            </a:xfrm>
            <a:custGeom>
              <a:avLst/>
              <a:gdLst>
                <a:gd name="connsiteX0" fmla="*/ 19218 w 42491"/>
                <a:gd name="connsiteY0" fmla="*/ 46881 h 47063"/>
                <a:gd name="connsiteX1" fmla="*/ 2833 w 42491"/>
                <a:gd name="connsiteY1" fmla="*/ 40404 h 47063"/>
                <a:gd name="connsiteX2" fmla="*/ -4023 w 42491"/>
                <a:gd name="connsiteY2" fmla="*/ 23450 h 47063"/>
                <a:gd name="connsiteX3" fmla="*/ 3121 w 42491"/>
                <a:gd name="connsiteY3" fmla="*/ 6400 h 47063"/>
                <a:gd name="connsiteX4" fmla="*/ 20553 w 42491"/>
                <a:gd name="connsiteY4" fmla="*/ -172 h 47063"/>
                <a:gd name="connsiteX5" fmla="*/ 37980 w 42491"/>
                <a:gd name="connsiteY5" fmla="*/ 6972 h 47063"/>
                <a:gd name="connsiteX6" fmla="*/ 32361 w 42491"/>
                <a:gd name="connsiteY6" fmla="*/ 13925 h 47063"/>
                <a:gd name="connsiteX7" fmla="*/ 20455 w 42491"/>
                <a:gd name="connsiteY7" fmla="*/ 8781 h 47063"/>
                <a:gd name="connsiteX8" fmla="*/ 9977 w 42491"/>
                <a:gd name="connsiteY8" fmla="*/ 12782 h 47063"/>
                <a:gd name="connsiteX9" fmla="*/ 5595 w 42491"/>
                <a:gd name="connsiteY9" fmla="*/ 23069 h 47063"/>
                <a:gd name="connsiteX10" fmla="*/ 20455 w 42491"/>
                <a:gd name="connsiteY10" fmla="*/ 38119 h 47063"/>
                <a:gd name="connsiteX11" fmla="*/ 20743 w 42491"/>
                <a:gd name="connsiteY11" fmla="*/ 38119 h 47063"/>
                <a:gd name="connsiteX12" fmla="*/ 32743 w 42491"/>
                <a:gd name="connsiteY12" fmla="*/ 31927 h 47063"/>
                <a:gd name="connsiteX13" fmla="*/ 38459 w 42491"/>
                <a:gd name="connsiteY13" fmla="*/ 38023 h 47063"/>
                <a:gd name="connsiteX14" fmla="*/ 19218 w 42491"/>
                <a:gd name="connsiteY14" fmla="*/ 46881 h 4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491" h="47063">
                  <a:moveTo>
                    <a:pt x="19218" y="46881"/>
                  </a:moveTo>
                  <a:cubicBezTo>
                    <a:pt x="13121" y="46967"/>
                    <a:pt x="7214" y="44643"/>
                    <a:pt x="2833" y="40404"/>
                  </a:cubicBezTo>
                  <a:cubicBezTo>
                    <a:pt x="-1739" y="35985"/>
                    <a:pt x="-4213" y="29822"/>
                    <a:pt x="-4023" y="23450"/>
                  </a:cubicBezTo>
                  <a:cubicBezTo>
                    <a:pt x="-4213" y="17001"/>
                    <a:pt x="-1641" y="10772"/>
                    <a:pt x="3121" y="6400"/>
                  </a:cubicBezTo>
                  <a:cubicBezTo>
                    <a:pt x="7884" y="2028"/>
                    <a:pt x="14074" y="-334"/>
                    <a:pt x="20553" y="-172"/>
                  </a:cubicBezTo>
                  <a:cubicBezTo>
                    <a:pt x="27124" y="-296"/>
                    <a:pt x="33408" y="2285"/>
                    <a:pt x="37980" y="6972"/>
                  </a:cubicBezTo>
                  <a:lnTo>
                    <a:pt x="32361" y="13925"/>
                  </a:lnTo>
                  <a:cubicBezTo>
                    <a:pt x="29124" y="10810"/>
                    <a:pt x="24934" y="8981"/>
                    <a:pt x="20455" y="8781"/>
                  </a:cubicBezTo>
                  <a:cubicBezTo>
                    <a:pt x="16548" y="8724"/>
                    <a:pt x="12837" y="10153"/>
                    <a:pt x="9977" y="12782"/>
                  </a:cubicBezTo>
                  <a:cubicBezTo>
                    <a:pt x="7023" y="15391"/>
                    <a:pt x="5502" y="19163"/>
                    <a:pt x="5595" y="23069"/>
                  </a:cubicBezTo>
                  <a:cubicBezTo>
                    <a:pt x="5502" y="31327"/>
                    <a:pt x="12167" y="38071"/>
                    <a:pt x="20455" y="38119"/>
                  </a:cubicBezTo>
                  <a:cubicBezTo>
                    <a:pt x="20553" y="38119"/>
                    <a:pt x="20646" y="38119"/>
                    <a:pt x="20743" y="38119"/>
                  </a:cubicBezTo>
                  <a:cubicBezTo>
                    <a:pt x="25408" y="37813"/>
                    <a:pt x="29789" y="35575"/>
                    <a:pt x="32743" y="31927"/>
                  </a:cubicBezTo>
                  <a:lnTo>
                    <a:pt x="38459" y="38023"/>
                  </a:lnTo>
                  <a:cubicBezTo>
                    <a:pt x="33598" y="43529"/>
                    <a:pt x="26552" y="46738"/>
                    <a:pt x="19218" y="46881"/>
                  </a:cubicBezTo>
                  <a:close/>
                </a:path>
              </a:pathLst>
            </a:custGeom>
            <a:solidFill>
              <a:srgbClr val="6D6E71"/>
            </a:solidFill>
            <a:ln w="9525" cap="flat">
              <a:noFill/>
              <a:prstDash val="solid"/>
              <a:miter/>
            </a:ln>
          </p:spPr>
          <p:txBody>
            <a:bodyPr rtlCol="0" anchor="ctr"/>
            <a:lstStyle/>
            <a:p>
              <a:endParaRPr lang="en-US"/>
            </a:p>
          </p:txBody>
        </p:sp>
        <p:sp>
          <p:nvSpPr>
            <p:cNvPr id="443" name="Freeform: Shape 442">
              <a:extLst>
                <a:ext uri="{FF2B5EF4-FFF2-40B4-BE49-F238E27FC236}">
                  <a16:creationId xmlns:a16="http://schemas.microsoft.com/office/drawing/2014/main" id="{2231BB05-C0C7-4B10-8A4E-2DABF907E364}"/>
                </a:ext>
              </a:extLst>
            </p:cNvPr>
            <p:cNvSpPr/>
            <p:nvPr/>
          </p:nvSpPr>
          <p:spPr>
            <a:xfrm>
              <a:off x="14482285" y="5271884"/>
              <a:ext cx="48005" cy="47053"/>
            </a:xfrm>
            <a:custGeom>
              <a:avLst/>
              <a:gdLst>
                <a:gd name="connsiteX0" fmla="*/ 37115 w 48005"/>
                <a:gd name="connsiteY0" fmla="*/ 40015 h 47053"/>
                <a:gd name="connsiteX1" fmla="*/ 2828 w 48005"/>
                <a:gd name="connsiteY1" fmla="*/ 40015 h 47053"/>
                <a:gd name="connsiteX2" fmla="*/ 2828 w 48005"/>
                <a:gd name="connsiteY2" fmla="*/ 6678 h 47053"/>
                <a:gd name="connsiteX3" fmla="*/ 37115 w 48005"/>
                <a:gd name="connsiteY3" fmla="*/ 6678 h 47053"/>
                <a:gd name="connsiteX4" fmla="*/ 37115 w 48005"/>
                <a:gd name="connsiteY4" fmla="*/ 40015 h 47053"/>
                <a:gd name="connsiteX5" fmla="*/ 9684 w 48005"/>
                <a:gd name="connsiteY5" fmla="*/ 34110 h 47053"/>
                <a:gd name="connsiteX6" fmla="*/ 19972 w 48005"/>
                <a:gd name="connsiteY6" fmla="*/ 38301 h 47053"/>
                <a:gd name="connsiteX7" fmla="*/ 30352 w 48005"/>
                <a:gd name="connsiteY7" fmla="*/ 34110 h 47053"/>
                <a:gd name="connsiteX8" fmla="*/ 30352 w 48005"/>
                <a:gd name="connsiteY8" fmla="*/ 12583 h 47053"/>
                <a:gd name="connsiteX9" fmla="*/ 19972 w 48005"/>
                <a:gd name="connsiteY9" fmla="*/ 8393 h 47053"/>
                <a:gd name="connsiteX10" fmla="*/ 9684 w 48005"/>
                <a:gd name="connsiteY10" fmla="*/ 12583 h 47053"/>
                <a:gd name="connsiteX11" fmla="*/ 9684 w 48005"/>
                <a:gd name="connsiteY11"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5" h="47053">
                  <a:moveTo>
                    <a:pt x="37115" y="40015"/>
                  </a:moveTo>
                  <a:cubicBezTo>
                    <a:pt x="27497" y="49159"/>
                    <a:pt x="12446" y="49159"/>
                    <a:pt x="2828" y="40015"/>
                  </a:cubicBezTo>
                  <a:cubicBezTo>
                    <a:pt x="-6320" y="30776"/>
                    <a:pt x="-6320" y="15917"/>
                    <a:pt x="2828" y="6678"/>
                  </a:cubicBezTo>
                  <a:cubicBezTo>
                    <a:pt x="12446" y="-2466"/>
                    <a:pt x="27497" y="-2466"/>
                    <a:pt x="37115" y="6678"/>
                  </a:cubicBezTo>
                  <a:cubicBezTo>
                    <a:pt x="46258" y="15917"/>
                    <a:pt x="46258" y="30776"/>
                    <a:pt x="37115" y="40015"/>
                  </a:cubicBezTo>
                  <a:close/>
                  <a:moveTo>
                    <a:pt x="9684" y="34110"/>
                  </a:moveTo>
                  <a:cubicBezTo>
                    <a:pt x="12353" y="36891"/>
                    <a:pt x="16065" y="38415"/>
                    <a:pt x="19972" y="38301"/>
                  </a:cubicBezTo>
                  <a:cubicBezTo>
                    <a:pt x="23878" y="38396"/>
                    <a:pt x="27590" y="36882"/>
                    <a:pt x="30352" y="34110"/>
                  </a:cubicBezTo>
                  <a:cubicBezTo>
                    <a:pt x="35785" y="27976"/>
                    <a:pt x="35785" y="18718"/>
                    <a:pt x="30352" y="12583"/>
                  </a:cubicBezTo>
                  <a:cubicBezTo>
                    <a:pt x="27590" y="9812"/>
                    <a:pt x="23878" y="8297"/>
                    <a:pt x="19972" y="8393"/>
                  </a:cubicBezTo>
                  <a:cubicBezTo>
                    <a:pt x="16065" y="8278"/>
                    <a:pt x="12353" y="9802"/>
                    <a:pt x="9684" y="12583"/>
                  </a:cubicBezTo>
                  <a:cubicBezTo>
                    <a:pt x="4256" y="18718"/>
                    <a:pt x="4256" y="27976"/>
                    <a:pt x="9684" y="34110"/>
                  </a:cubicBezTo>
                  <a:close/>
                </a:path>
              </a:pathLst>
            </a:custGeom>
            <a:solidFill>
              <a:srgbClr val="6D6E71"/>
            </a:solidFill>
            <a:ln w="9525" cap="flat">
              <a:noFill/>
              <a:prstDash val="solid"/>
              <a:miter/>
            </a:ln>
          </p:spPr>
          <p:txBody>
            <a:bodyPr rtlCol="0" anchor="ctr"/>
            <a:lstStyle/>
            <a:p>
              <a:endParaRPr lang="en-US"/>
            </a:p>
          </p:txBody>
        </p:sp>
        <p:sp>
          <p:nvSpPr>
            <p:cNvPr id="444" name="Freeform: Shape 443">
              <a:extLst>
                <a:ext uri="{FF2B5EF4-FFF2-40B4-BE49-F238E27FC236}">
                  <a16:creationId xmlns:a16="http://schemas.microsoft.com/office/drawing/2014/main" id="{F234D275-32C1-478A-A3C5-FD612AA68000}"/>
                </a:ext>
              </a:extLst>
            </p:cNvPr>
            <p:cNvSpPr/>
            <p:nvPr/>
          </p:nvSpPr>
          <p:spPr>
            <a:xfrm>
              <a:off x="14540642" y="5272646"/>
              <a:ext cx="41939" cy="46305"/>
            </a:xfrm>
            <a:custGeom>
              <a:avLst/>
              <a:gdLst>
                <a:gd name="connsiteX0" fmla="*/ 28382 w 41939"/>
                <a:gd name="connsiteY0" fmla="*/ 24489 h 46305"/>
                <a:gd name="connsiteX1" fmla="*/ 28382 w 41939"/>
                <a:gd name="connsiteY1" fmla="*/ -180 h 46305"/>
                <a:gd name="connsiteX2" fmla="*/ 37907 w 41939"/>
                <a:gd name="connsiteY2" fmla="*/ -180 h 46305"/>
                <a:gd name="connsiteX3" fmla="*/ 37907 w 41939"/>
                <a:gd name="connsiteY3" fmla="*/ 45349 h 46305"/>
                <a:gd name="connsiteX4" fmla="*/ 28382 w 41939"/>
                <a:gd name="connsiteY4" fmla="*/ 45349 h 46305"/>
                <a:gd name="connsiteX5" fmla="*/ 28382 w 41939"/>
                <a:gd name="connsiteY5" fmla="*/ 37062 h 46305"/>
                <a:gd name="connsiteX6" fmla="*/ 22001 w 41939"/>
                <a:gd name="connsiteY6" fmla="*/ 43635 h 46305"/>
                <a:gd name="connsiteX7" fmla="*/ 13238 w 41939"/>
                <a:gd name="connsiteY7" fmla="*/ 46111 h 46305"/>
                <a:gd name="connsiteX8" fmla="*/ 760 w 41939"/>
                <a:gd name="connsiteY8" fmla="*/ 41349 h 46305"/>
                <a:gd name="connsiteX9" fmla="*/ -4002 w 41939"/>
                <a:gd name="connsiteY9" fmla="*/ 27728 h 46305"/>
                <a:gd name="connsiteX10" fmla="*/ -4002 w 41939"/>
                <a:gd name="connsiteY10" fmla="*/ -180 h 46305"/>
                <a:gd name="connsiteX11" fmla="*/ 5523 w 41939"/>
                <a:gd name="connsiteY11" fmla="*/ -180 h 46305"/>
                <a:gd name="connsiteX12" fmla="*/ 5523 w 41939"/>
                <a:gd name="connsiteY12" fmla="*/ 24775 h 46305"/>
                <a:gd name="connsiteX13" fmla="*/ 16001 w 41939"/>
                <a:gd name="connsiteY13" fmla="*/ 37443 h 46305"/>
                <a:gd name="connsiteX14" fmla="*/ 24670 w 41939"/>
                <a:gd name="connsiteY14" fmla="*/ 34110 h 46305"/>
                <a:gd name="connsiteX15" fmla="*/ 28382 w 41939"/>
                <a:gd name="connsiteY15" fmla="*/ 24489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39" h="46305">
                  <a:moveTo>
                    <a:pt x="28382" y="24489"/>
                  </a:moveTo>
                  <a:lnTo>
                    <a:pt x="28382" y="-180"/>
                  </a:lnTo>
                  <a:lnTo>
                    <a:pt x="37907" y="-180"/>
                  </a:lnTo>
                  <a:lnTo>
                    <a:pt x="37907" y="45349"/>
                  </a:lnTo>
                  <a:lnTo>
                    <a:pt x="28382" y="45349"/>
                  </a:lnTo>
                  <a:lnTo>
                    <a:pt x="28382" y="37062"/>
                  </a:lnTo>
                  <a:cubicBezTo>
                    <a:pt x="26954" y="39834"/>
                    <a:pt x="24763" y="42130"/>
                    <a:pt x="22001" y="43635"/>
                  </a:cubicBezTo>
                  <a:cubicBezTo>
                    <a:pt x="19336" y="45254"/>
                    <a:pt x="16285" y="46111"/>
                    <a:pt x="13238" y="46111"/>
                  </a:cubicBezTo>
                  <a:cubicBezTo>
                    <a:pt x="8574" y="46302"/>
                    <a:pt x="4095" y="44578"/>
                    <a:pt x="760" y="41349"/>
                  </a:cubicBezTo>
                  <a:cubicBezTo>
                    <a:pt x="-2575" y="37644"/>
                    <a:pt x="-4286" y="32728"/>
                    <a:pt x="-4002" y="27728"/>
                  </a:cubicBezTo>
                  <a:lnTo>
                    <a:pt x="-4002" y="-180"/>
                  </a:lnTo>
                  <a:lnTo>
                    <a:pt x="5523" y="-180"/>
                  </a:lnTo>
                  <a:lnTo>
                    <a:pt x="5523" y="24775"/>
                  </a:lnTo>
                  <a:cubicBezTo>
                    <a:pt x="5523" y="33252"/>
                    <a:pt x="9048" y="37443"/>
                    <a:pt x="16001" y="37443"/>
                  </a:cubicBezTo>
                  <a:cubicBezTo>
                    <a:pt x="19238" y="37472"/>
                    <a:pt x="22289" y="36282"/>
                    <a:pt x="24670" y="34110"/>
                  </a:cubicBezTo>
                  <a:cubicBezTo>
                    <a:pt x="27242" y="31614"/>
                    <a:pt x="28670" y="28090"/>
                    <a:pt x="28382" y="24489"/>
                  </a:cubicBezTo>
                  <a:close/>
                </a:path>
              </a:pathLst>
            </a:custGeom>
            <a:solidFill>
              <a:srgbClr val="6D6E71"/>
            </a:solidFill>
            <a:ln w="9525" cap="flat">
              <a:noFill/>
              <a:prstDash val="solid"/>
              <a:miter/>
            </a:ln>
          </p:spPr>
          <p:txBody>
            <a:bodyPr rtlCol="0" anchor="ctr"/>
            <a:lstStyle/>
            <a:p>
              <a:endParaRPr lang="en-US"/>
            </a:p>
          </p:txBody>
        </p:sp>
        <p:sp>
          <p:nvSpPr>
            <p:cNvPr id="445" name="Freeform: Shape 444">
              <a:extLst>
                <a:ext uri="{FF2B5EF4-FFF2-40B4-BE49-F238E27FC236}">
                  <a16:creationId xmlns:a16="http://schemas.microsoft.com/office/drawing/2014/main" id="{73485A11-68AA-4650-8C71-DC45DD58F9E0}"/>
                </a:ext>
              </a:extLst>
            </p:cNvPr>
            <p:cNvSpPr/>
            <p:nvPr/>
          </p:nvSpPr>
          <p:spPr>
            <a:xfrm>
              <a:off x="14596679" y="5271870"/>
              <a:ext cx="41944" cy="46305"/>
            </a:xfrm>
            <a:custGeom>
              <a:avLst/>
              <a:gdLst>
                <a:gd name="connsiteX0" fmla="*/ 5492 w 41944"/>
                <a:gd name="connsiteY0" fmla="*/ 21456 h 46305"/>
                <a:gd name="connsiteX1" fmla="*/ 5492 w 41944"/>
                <a:gd name="connsiteY1" fmla="*/ 46126 h 46305"/>
                <a:gd name="connsiteX2" fmla="*/ -4033 w 41944"/>
                <a:gd name="connsiteY2" fmla="*/ 46126 h 46305"/>
                <a:gd name="connsiteX3" fmla="*/ -4033 w 41944"/>
                <a:gd name="connsiteY3" fmla="*/ 596 h 46305"/>
                <a:gd name="connsiteX4" fmla="*/ 5492 w 41944"/>
                <a:gd name="connsiteY4" fmla="*/ 596 h 46305"/>
                <a:gd name="connsiteX5" fmla="*/ 5492 w 41944"/>
                <a:gd name="connsiteY5" fmla="*/ 8883 h 46305"/>
                <a:gd name="connsiteX6" fmla="*/ 11878 w 41944"/>
                <a:gd name="connsiteY6" fmla="*/ 2311 h 46305"/>
                <a:gd name="connsiteX7" fmla="*/ 20640 w 41944"/>
                <a:gd name="connsiteY7" fmla="*/ -166 h 46305"/>
                <a:gd name="connsiteX8" fmla="*/ 33118 w 41944"/>
                <a:gd name="connsiteY8" fmla="*/ 4597 h 46305"/>
                <a:gd name="connsiteX9" fmla="*/ 37881 w 41944"/>
                <a:gd name="connsiteY9" fmla="*/ 18217 h 46305"/>
                <a:gd name="connsiteX10" fmla="*/ 37881 w 41944"/>
                <a:gd name="connsiteY10" fmla="*/ 46126 h 46305"/>
                <a:gd name="connsiteX11" fmla="*/ 28356 w 41944"/>
                <a:gd name="connsiteY11" fmla="*/ 46126 h 46305"/>
                <a:gd name="connsiteX12" fmla="*/ 28356 w 41944"/>
                <a:gd name="connsiteY12" fmla="*/ 21170 h 46305"/>
                <a:gd name="connsiteX13" fmla="*/ 17877 w 41944"/>
                <a:gd name="connsiteY13" fmla="*/ 8502 h 46305"/>
                <a:gd name="connsiteX14" fmla="*/ 9306 w 41944"/>
                <a:gd name="connsiteY14" fmla="*/ 11836 h 46305"/>
                <a:gd name="connsiteX15" fmla="*/ 5492 w 41944"/>
                <a:gd name="connsiteY15" fmla="*/ 21456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4" h="46305">
                  <a:moveTo>
                    <a:pt x="5492" y="21456"/>
                  </a:moveTo>
                  <a:lnTo>
                    <a:pt x="5492" y="46126"/>
                  </a:lnTo>
                  <a:lnTo>
                    <a:pt x="-4033" y="46126"/>
                  </a:lnTo>
                  <a:lnTo>
                    <a:pt x="-4033" y="596"/>
                  </a:lnTo>
                  <a:lnTo>
                    <a:pt x="5492" y="596"/>
                  </a:lnTo>
                  <a:lnTo>
                    <a:pt x="5492" y="8883"/>
                  </a:lnTo>
                  <a:cubicBezTo>
                    <a:pt x="6925" y="6130"/>
                    <a:pt x="9208" y="3845"/>
                    <a:pt x="11878" y="2311"/>
                  </a:cubicBezTo>
                  <a:cubicBezTo>
                    <a:pt x="14543" y="691"/>
                    <a:pt x="17496" y="-166"/>
                    <a:pt x="20640" y="-166"/>
                  </a:cubicBezTo>
                  <a:cubicBezTo>
                    <a:pt x="25305" y="-356"/>
                    <a:pt x="29784" y="1368"/>
                    <a:pt x="33118" y="4597"/>
                  </a:cubicBezTo>
                  <a:cubicBezTo>
                    <a:pt x="36448" y="8302"/>
                    <a:pt x="38165" y="13217"/>
                    <a:pt x="37881" y="18217"/>
                  </a:cubicBezTo>
                  <a:lnTo>
                    <a:pt x="37881" y="46126"/>
                  </a:lnTo>
                  <a:lnTo>
                    <a:pt x="28356" y="46126"/>
                  </a:lnTo>
                  <a:lnTo>
                    <a:pt x="28356" y="21170"/>
                  </a:lnTo>
                  <a:cubicBezTo>
                    <a:pt x="28356" y="12693"/>
                    <a:pt x="24924" y="8502"/>
                    <a:pt x="17877" y="8502"/>
                  </a:cubicBezTo>
                  <a:cubicBezTo>
                    <a:pt x="14733" y="8473"/>
                    <a:pt x="11590" y="9664"/>
                    <a:pt x="9306" y="11836"/>
                  </a:cubicBezTo>
                  <a:cubicBezTo>
                    <a:pt x="6636" y="14322"/>
                    <a:pt x="5306" y="17846"/>
                    <a:pt x="5492" y="21456"/>
                  </a:cubicBezTo>
                  <a:close/>
                </a:path>
              </a:pathLst>
            </a:custGeom>
            <a:solidFill>
              <a:srgbClr val="6D6E71"/>
            </a:solidFill>
            <a:ln w="9525" cap="flat">
              <a:noFill/>
              <a:prstDash val="solid"/>
              <a:miter/>
            </a:ln>
          </p:spPr>
          <p:txBody>
            <a:bodyPr rtlCol="0" anchor="ctr"/>
            <a:lstStyle/>
            <a:p>
              <a:endParaRPr lang="en-US"/>
            </a:p>
          </p:txBody>
        </p:sp>
        <p:sp>
          <p:nvSpPr>
            <p:cNvPr id="446" name="Freeform: Shape 445">
              <a:extLst>
                <a:ext uri="{FF2B5EF4-FFF2-40B4-BE49-F238E27FC236}">
                  <a16:creationId xmlns:a16="http://schemas.microsoft.com/office/drawing/2014/main" id="{D4664947-5373-4994-92D4-E01412F29C9E}"/>
                </a:ext>
              </a:extLst>
            </p:cNvPr>
            <p:cNvSpPr/>
            <p:nvPr/>
          </p:nvSpPr>
          <p:spPr>
            <a:xfrm>
              <a:off x="14648499" y="5258264"/>
              <a:ext cx="31714" cy="61151"/>
            </a:xfrm>
            <a:custGeom>
              <a:avLst/>
              <a:gdLst>
                <a:gd name="connsiteX0" fmla="*/ 11301 w 31714"/>
                <a:gd name="connsiteY0" fmla="*/ 21918 h 61151"/>
                <a:gd name="connsiteX1" fmla="*/ 11301 w 31714"/>
                <a:gd name="connsiteY1" fmla="*/ 45540 h 61151"/>
                <a:gd name="connsiteX2" fmla="*/ 13017 w 31714"/>
                <a:gd name="connsiteY2" fmla="*/ 50683 h 61151"/>
                <a:gd name="connsiteX3" fmla="*/ 17780 w 31714"/>
                <a:gd name="connsiteY3" fmla="*/ 52588 h 61151"/>
                <a:gd name="connsiteX4" fmla="*/ 23682 w 31714"/>
                <a:gd name="connsiteY4" fmla="*/ 49636 h 61151"/>
                <a:gd name="connsiteX5" fmla="*/ 27682 w 31714"/>
                <a:gd name="connsiteY5" fmla="*/ 56399 h 61151"/>
                <a:gd name="connsiteX6" fmla="*/ 16445 w 31714"/>
                <a:gd name="connsiteY6" fmla="*/ 60970 h 61151"/>
                <a:gd name="connsiteX7" fmla="*/ 5967 w 31714"/>
                <a:gd name="connsiteY7" fmla="*/ 56684 h 61151"/>
                <a:gd name="connsiteX8" fmla="*/ 1678 w 31714"/>
                <a:gd name="connsiteY8" fmla="*/ 45254 h 61151"/>
                <a:gd name="connsiteX9" fmla="*/ 1678 w 31714"/>
                <a:gd name="connsiteY9" fmla="*/ 22394 h 61151"/>
                <a:gd name="connsiteX10" fmla="*/ -4033 w 31714"/>
                <a:gd name="connsiteY10" fmla="*/ 22394 h 61151"/>
                <a:gd name="connsiteX11" fmla="*/ -4033 w 31714"/>
                <a:gd name="connsiteY11" fmla="*/ 14679 h 61151"/>
                <a:gd name="connsiteX12" fmla="*/ 1678 w 31714"/>
                <a:gd name="connsiteY12" fmla="*/ 14679 h 61151"/>
                <a:gd name="connsiteX13" fmla="*/ 1678 w 31714"/>
                <a:gd name="connsiteY13" fmla="*/ -180 h 61151"/>
                <a:gd name="connsiteX14" fmla="*/ 11203 w 31714"/>
                <a:gd name="connsiteY14" fmla="*/ -180 h 61151"/>
                <a:gd name="connsiteX15" fmla="*/ 11203 w 31714"/>
                <a:gd name="connsiteY15" fmla="*/ 14203 h 61151"/>
                <a:gd name="connsiteX16" fmla="*/ 23207 w 31714"/>
                <a:gd name="connsiteY16" fmla="*/ 14203 h 61151"/>
                <a:gd name="connsiteX17" fmla="*/ 23207 w 31714"/>
                <a:gd name="connsiteY17" fmla="*/ 21918 h 61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4" h="61151">
                  <a:moveTo>
                    <a:pt x="11301" y="21918"/>
                  </a:moveTo>
                  <a:lnTo>
                    <a:pt x="11301" y="45540"/>
                  </a:lnTo>
                  <a:cubicBezTo>
                    <a:pt x="11203" y="47407"/>
                    <a:pt x="11776" y="49245"/>
                    <a:pt x="13017" y="50683"/>
                  </a:cubicBezTo>
                  <a:cubicBezTo>
                    <a:pt x="14254" y="52008"/>
                    <a:pt x="15966" y="52712"/>
                    <a:pt x="17780" y="52588"/>
                  </a:cubicBezTo>
                  <a:cubicBezTo>
                    <a:pt x="20063" y="52484"/>
                    <a:pt x="22254" y="51417"/>
                    <a:pt x="23682" y="49636"/>
                  </a:cubicBezTo>
                  <a:lnTo>
                    <a:pt x="27682" y="56399"/>
                  </a:lnTo>
                  <a:cubicBezTo>
                    <a:pt x="24635" y="59294"/>
                    <a:pt x="20635" y="60933"/>
                    <a:pt x="16445" y="60970"/>
                  </a:cubicBezTo>
                  <a:cubicBezTo>
                    <a:pt x="12538" y="61018"/>
                    <a:pt x="8729" y="59475"/>
                    <a:pt x="5967" y="56684"/>
                  </a:cubicBezTo>
                  <a:cubicBezTo>
                    <a:pt x="3013" y="53627"/>
                    <a:pt x="1488" y="49493"/>
                    <a:pt x="1678" y="45254"/>
                  </a:cubicBezTo>
                  <a:lnTo>
                    <a:pt x="1678" y="22394"/>
                  </a:lnTo>
                  <a:lnTo>
                    <a:pt x="-4033" y="22394"/>
                  </a:lnTo>
                  <a:lnTo>
                    <a:pt x="-4033" y="14679"/>
                  </a:lnTo>
                  <a:lnTo>
                    <a:pt x="1678" y="14679"/>
                  </a:lnTo>
                  <a:lnTo>
                    <a:pt x="1678" y="-180"/>
                  </a:lnTo>
                  <a:lnTo>
                    <a:pt x="11203" y="-180"/>
                  </a:lnTo>
                  <a:lnTo>
                    <a:pt x="11203" y="14203"/>
                  </a:lnTo>
                  <a:lnTo>
                    <a:pt x="23207" y="14203"/>
                  </a:lnTo>
                  <a:lnTo>
                    <a:pt x="23207" y="21918"/>
                  </a:lnTo>
                  <a:close/>
                </a:path>
              </a:pathLst>
            </a:custGeom>
            <a:solidFill>
              <a:srgbClr val="6D6E71"/>
            </a:solidFill>
            <a:ln w="9525" cap="flat">
              <a:noFill/>
              <a:prstDash val="solid"/>
              <a:miter/>
            </a:ln>
          </p:spPr>
          <p:txBody>
            <a:bodyPr rtlCol="0" anchor="ctr"/>
            <a:lstStyle/>
            <a:p>
              <a:endParaRPr lang="en-US"/>
            </a:p>
          </p:txBody>
        </p:sp>
        <p:sp>
          <p:nvSpPr>
            <p:cNvPr id="447" name="Freeform: Shape 446">
              <a:extLst>
                <a:ext uri="{FF2B5EF4-FFF2-40B4-BE49-F238E27FC236}">
                  <a16:creationId xmlns:a16="http://schemas.microsoft.com/office/drawing/2014/main" id="{B5F71641-3ABC-40DE-A4F2-C160C71C1572}"/>
                </a:ext>
              </a:extLst>
            </p:cNvPr>
            <p:cNvSpPr/>
            <p:nvPr/>
          </p:nvSpPr>
          <p:spPr>
            <a:xfrm>
              <a:off x="14680883" y="5272646"/>
              <a:ext cx="47815" cy="63722"/>
            </a:xfrm>
            <a:custGeom>
              <a:avLst/>
              <a:gdLst>
                <a:gd name="connsiteX0" fmla="*/ 7873 w 47815"/>
                <a:gd name="connsiteY0" fmla="*/ 63542 h 63722"/>
                <a:gd name="connsiteX1" fmla="*/ -3461 w 47815"/>
                <a:gd name="connsiteY1" fmla="*/ 58970 h 63722"/>
                <a:gd name="connsiteX2" fmla="*/ 920 w 47815"/>
                <a:gd name="connsiteY2" fmla="*/ 51255 h 63722"/>
                <a:gd name="connsiteX3" fmla="*/ 7111 w 47815"/>
                <a:gd name="connsiteY3" fmla="*/ 54017 h 63722"/>
                <a:gd name="connsiteX4" fmla="*/ 12348 w 47815"/>
                <a:gd name="connsiteY4" fmla="*/ 51731 h 63722"/>
                <a:gd name="connsiteX5" fmla="*/ 14347 w 47815"/>
                <a:gd name="connsiteY5" fmla="*/ 46683 h 63722"/>
                <a:gd name="connsiteX6" fmla="*/ -4033 w 47815"/>
                <a:gd name="connsiteY6" fmla="*/ -180 h 63722"/>
                <a:gd name="connsiteX7" fmla="*/ 6255 w 47815"/>
                <a:gd name="connsiteY7" fmla="*/ -180 h 63722"/>
                <a:gd name="connsiteX8" fmla="*/ 19873 w 47815"/>
                <a:gd name="connsiteY8" fmla="*/ 33348 h 63722"/>
                <a:gd name="connsiteX9" fmla="*/ 33495 w 47815"/>
                <a:gd name="connsiteY9" fmla="*/ -180 h 63722"/>
                <a:gd name="connsiteX10" fmla="*/ 43783 w 47815"/>
                <a:gd name="connsiteY10" fmla="*/ -180 h 63722"/>
                <a:gd name="connsiteX11" fmla="*/ 21682 w 47815"/>
                <a:gd name="connsiteY11" fmla="*/ 53922 h 63722"/>
                <a:gd name="connsiteX12" fmla="*/ 15971 w 47815"/>
                <a:gd name="connsiteY12" fmla="*/ 60970 h 63722"/>
                <a:gd name="connsiteX13" fmla="*/ 7873 w 47815"/>
                <a:gd name="connsiteY13" fmla="*/ 63542 h 6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815" h="63722">
                  <a:moveTo>
                    <a:pt x="7873" y="63542"/>
                  </a:moveTo>
                  <a:cubicBezTo>
                    <a:pt x="3683" y="63542"/>
                    <a:pt x="-414" y="61904"/>
                    <a:pt x="-3461" y="58970"/>
                  </a:cubicBezTo>
                  <a:lnTo>
                    <a:pt x="920" y="51255"/>
                  </a:lnTo>
                  <a:cubicBezTo>
                    <a:pt x="2539" y="52903"/>
                    <a:pt x="4822" y="53884"/>
                    <a:pt x="7111" y="54017"/>
                  </a:cubicBezTo>
                  <a:cubicBezTo>
                    <a:pt x="9111" y="54093"/>
                    <a:pt x="11017" y="53255"/>
                    <a:pt x="12348" y="51731"/>
                  </a:cubicBezTo>
                  <a:cubicBezTo>
                    <a:pt x="13589" y="50359"/>
                    <a:pt x="14347" y="48559"/>
                    <a:pt x="14347" y="46683"/>
                  </a:cubicBezTo>
                  <a:cubicBezTo>
                    <a:pt x="14347" y="45797"/>
                    <a:pt x="8255" y="30176"/>
                    <a:pt x="-4033" y="-180"/>
                  </a:cubicBezTo>
                  <a:lnTo>
                    <a:pt x="6255" y="-180"/>
                  </a:lnTo>
                  <a:lnTo>
                    <a:pt x="19873" y="33348"/>
                  </a:lnTo>
                  <a:lnTo>
                    <a:pt x="33495" y="-180"/>
                  </a:lnTo>
                  <a:lnTo>
                    <a:pt x="43783" y="-180"/>
                  </a:lnTo>
                  <a:lnTo>
                    <a:pt x="21682" y="53922"/>
                  </a:lnTo>
                  <a:cubicBezTo>
                    <a:pt x="20445" y="56770"/>
                    <a:pt x="18543" y="59218"/>
                    <a:pt x="15971" y="60970"/>
                  </a:cubicBezTo>
                  <a:cubicBezTo>
                    <a:pt x="13589" y="62666"/>
                    <a:pt x="10729" y="63571"/>
                    <a:pt x="7873" y="63542"/>
                  </a:cubicBezTo>
                  <a:close/>
                </a:path>
              </a:pathLst>
            </a:custGeom>
            <a:solidFill>
              <a:srgbClr val="6D6E71"/>
            </a:solidFill>
            <a:ln w="9525" cap="flat">
              <a:noFill/>
              <a:prstDash val="solid"/>
              <a:miter/>
            </a:ln>
          </p:spPr>
          <p:txBody>
            <a:bodyPr rtlCol="0" anchor="ctr"/>
            <a:lstStyle/>
            <a:p>
              <a:endParaRPr lang="en-US"/>
            </a:p>
          </p:txBody>
        </p:sp>
        <p:sp>
          <p:nvSpPr>
            <p:cNvPr id="448" name="Freeform: Shape 447">
              <a:extLst>
                <a:ext uri="{FF2B5EF4-FFF2-40B4-BE49-F238E27FC236}">
                  <a16:creationId xmlns:a16="http://schemas.microsoft.com/office/drawing/2014/main" id="{5E54D31D-E304-425C-9F9A-D7FE7FC3988A}"/>
                </a:ext>
              </a:extLst>
            </p:cNvPr>
            <p:cNvSpPr/>
            <p:nvPr/>
          </p:nvSpPr>
          <p:spPr>
            <a:xfrm>
              <a:off x="14743270" y="5252834"/>
              <a:ext cx="26863" cy="83250"/>
            </a:xfrm>
            <a:custGeom>
              <a:avLst/>
              <a:gdLst>
                <a:gd name="connsiteX0" fmla="*/ 12445 w 26863"/>
                <a:gd name="connsiteY0" fmla="*/ 67352 h 83250"/>
                <a:gd name="connsiteX1" fmla="*/ 12445 w 26863"/>
                <a:gd name="connsiteY1" fmla="*/ 19727 h 83250"/>
                <a:gd name="connsiteX2" fmla="*/ 21970 w 26863"/>
                <a:gd name="connsiteY2" fmla="*/ 19727 h 83250"/>
                <a:gd name="connsiteX3" fmla="*/ 21970 w 26863"/>
                <a:gd name="connsiteY3" fmla="*/ 67352 h 83250"/>
                <a:gd name="connsiteX4" fmla="*/ 17589 w 26863"/>
                <a:gd name="connsiteY4" fmla="*/ 78877 h 83250"/>
                <a:gd name="connsiteX5" fmla="*/ 7111 w 26863"/>
                <a:gd name="connsiteY5" fmla="*/ 83069 h 83250"/>
                <a:gd name="connsiteX6" fmla="*/ -4033 w 26863"/>
                <a:gd name="connsiteY6" fmla="*/ 78497 h 83250"/>
                <a:gd name="connsiteX7" fmla="*/ 446 w 26863"/>
                <a:gd name="connsiteY7" fmla="*/ 71353 h 83250"/>
                <a:gd name="connsiteX8" fmla="*/ 6255 w 26863"/>
                <a:gd name="connsiteY8" fmla="*/ 74210 h 83250"/>
                <a:gd name="connsiteX9" fmla="*/ 10827 w 26863"/>
                <a:gd name="connsiteY9" fmla="*/ 72305 h 83250"/>
                <a:gd name="connsiteX10" fmla="*/ 12445 w 26863"/>
                <a:gd name="connsiteY10" fmla="*/ 67352 h 83250"/>
                <a:gd name="connsiteX11" fmla="*/ 12445 w 26863"/>
                <a:gd name="connsiteY11" fmla="*/ 10202 h 83250"/>
                <a:gd name="connsiteX12" fmla="*/ 10636 w 26863"/>
                <a:gd name="connsiteY12" fmla="*/ 5916 h 83250"/>
                <a:gd name="connsiteX13" fmla="*/ 16733 w 26863"/>
                <a:gd name="connsiteY13" fmla="*/ -180 h 83250"/>
                <a:gd name="connsiteX14" fmla="*/ 21017 w 26863"/>
                <a:gd name="connsiteY14" fmla="*/ 1630 h 83250"/>
                <a:gd name="connsiteX15" fmla="*/ 22831 w 26863"/>
                <a:gd name="connsiteY15" fmla="*/ 5916 h 83250"/>
                <a:gd name="connsiteX16" fmla="*/ 16733 w 26863"/>
                <a:gd name="connsiteY16" fmla="*/ 12012 h 83250"/>
                <a:gd name="connsiteX17" fmla="*/ 12827 w 26863"/>
                <a:gd name="connsiteY17" fmla="*/ 10488 h 8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863" h="83250">
                  <a:moveTo>
                    <a:pt x="12445" y="67352"/>
                  </a:moveTo>
                  <a:lnTo>
                    <a:pt x="12445" y="19727"/>
                  </a:lnTo>
                  <a:lnTo>
                    <a:pt x="21970" y="19727"/>
                  </a:lnTo>
                  <a:lnTo>
                    <a:pt x="21970" y="67352"/>
                  </a:lnTo>
                  <a:cubicBezTo>
                    <a:pt x="22161" y="71629"/>
                    <a:pt x="20542" y="75801"/>
                    <a:pt x="17589" y="78877"/>
                  </a:cubicBezTo>
                  <a:cubicBezTo>
                    <a:pt x="14827" y="81621"/>
                    <a:pt x="11017" y="83135"/>
                    <a:pt x="7111" y="83069"/>
                  </a:cubicBezTo>
                  <a:cubicBezTo>
                    <a:pt x="2920" y="83040"/>
                    <a:pt x="-1079" y="81402"/>
                    <a:pt x="-4033" y="78497"/>
                  </a:cubicBezTo>
                  <a:lnTo>
                    <a:pt x="446" y="71353"/>
                  </a:lnTo>
                  <a:cubicBezTo>
                    <a:pt x="1874" y="73048"/>
                    <a:pt x="3971" y="74077"/>
                    <a:pt x="6255" y="74210"/>
                  </a:cubicBezTo>
                  <a:cubicBezTo>
                    <a:pt x="7971" y="74306"/>
                    <a:pt x="9683" y="73600"/>
                    <a:pt x="10827" y="72305"/>
                  </a:cubicBezTo>
                  <a:cubicBezTo>
                    <a:pt x="11873" y="70867"/>
                    <a:pt x="12445" y="69133"/>
                    <a:pt x="12445" y="67352"/>
                  </a:cubicBezTo>
                  <a:close/>
                  <a:moveTo>
                    <a:pt x="12445" y="10202"/>
                  </a:moveTo>
                  <a:cubicBezTo>
                    <a:pt x="11301" y="9078"/>
                    <a:pt x="10636" y="7535"/>
                    <a:pt x="10636" y="5916"/>
                  </a:cubicBezTo>
                  <a:cubicBezTo>
                    <a:pt x="10734" y="2573"/>
                    <a:pt x="13399" y="-132"/>
                    <a:pt x="16733" y="-180"/>
                  </a:cubicBezTo>
                  <a:cubicBezTo>
                    <a:pt x="18352" y="-189"/>
                    <a:pt x="19877" y="468"/>
                    <a:pt x="21017" y="1630"/>
                  </a:cubicBezTo>
                  <a:cubicBezTo>
                    <a:pt x="22161" y="2744"/>
                    <a:pt x="22831" y="4297"/>
                    <a:pt x="22831" y="5916"/>
                  </a:cubicBezTo>
                  <a:cubicBezTo>
                    <a:pt x="22733" y="9259"/>
                    <a:pt x="20068" y="11965"/>
                    <a:pt x="16733" y="12012"/>
                  </a:cubicBezTo>
                  <a:cubicBezTo>
                    <a:pt x="15306" y="12012"/>
                    <a:pt x="13873" y="11460"/>
                    <a:pt x="12827" y="10488"/>
                  </a:cubicBezTo>
                  <a:close/>
                </a:path>
              </a:pathLst>
            </a:custGeom>
            <a:solidFill>
              <a:srgbClr val="6D6E71"/>
            </a:solidFill>
            <a:ln w="9525" cap="flat">
              <a:noFill/>
              <a:prstDash val="solid"/>
              <a:miter/>
            </a:ln>
          </p:spPr>
          <p:txBody>
            <a:bodyPr rtlCol="0" anchor="ctr"/>
            <a:lstStyle/>
            <a:p>
              <a:endParaRPr lang="en-US"/>
            </a:p>
          </p:txBody>
        </p:sp>
        <p:sp>
          <p:nvSpPr>
            <p:cNvPr id="449" name="Freeform: Shape 448">
              <a:extLst>
                <a:ext uri="{FF2B5EF4-FFF2-40B4-BE49-F238E27FC236}">
                  <a16:creationId xmlns:a16="http://schemas.microsoft.com/office/drawing/2014/main" id="{ECEFDBCE-5D8A-4EC1-B17D-28EA81C8938D}"/>
                </a:ext>
              </a:extLst>
            </p:cNvPr>
            <p:cNvSpPr/>
            <p:nvPr/>
          </p:nvSpPr>
          <p:spPr>
            <a:xfrm>
              <a:off x="14779748" y="5272348"/>
              <a:ext cx="40631" cy="46598"/>
            </a:xfrm>
            <a:custGeom>
              <a:avLst/>
              <a:gdLst>
                <a:gd name="connsiteX0" fmla="*/ 36359 w 40631"/>
                <a:gd name="connsiteY0" fmla="*/ 45647 h 46598"/>
                <a:gd name="connsiteX1" fmla="*/ 27592 w 40631"/>
                <a:gd name="connsiteY1" fmla="*/ 45647 h 46598"/>
                <a:gd name="connsiteX2" fmla="*/ 27592 w 40631"/>
                <a:gd name="connsiteY2" fmla="*/ 39647 h 46598"/>
                <a:gd name="connsiteX3" fmla="*/ 12449 w 40631"/>
                <a:gd name="connsiteY3" fmla="*/ 46410 h 46598"/>
                <a:gd name="connsiteX4" fmla="*/ 640 w 40631"/>
                <a:gd name="connsiteY4" fmla="*/ 42314 h 46598"/>
                <a:gd name="connsiteX5" fmla="*/ -4029 w 40631"/>
                <a:gd name="connsiteY5" fmla="*/ 31551 h 46598"/>
                <a:gd name="connsiteX6" fmla="*/ 924 w 40631"/>
                <a:gd name="connsiteY6" fmla="*/ 22026 h 46598"/>
                <a:gd name="connsiteX7" fmla="*/ 14449 w 40631"/>
                <a:gd name="connsiteY7" fmla="*/ 18692 h 46598"/>
                <a:gd name="connsiteX8" fmla="*/ 26834 w 40631"/>
                <a:gd name="connsiteY8" fmla="*/ 18692 h 46598"/>
                <a:gd name="connsiteX9" fmla="*/ 26834 w 40631"/>
                <a:gd name="connsiteY9" fmla="*/ 16882 h 46598"/>
                <a:gd name="connsiteX10" fmla="*/ 16737 w 40631"/>
                <a:gd name="connsiteY10" fmla="*/ 7833 h 46598"/>
                <a:gd name="connsiteX11" fmla="*/ 3589 w 40631"/>
                <a:gd name="connsiteY11" fmla="*/ 12501 h 46598"/>
                <a:gd name="connsiteX12" fmla="*/ -695 w 40631"/>
                <a:gd name="connsiteY12" fmla="*/ 6500 h 46598"/>
                <a:gd name="connsiteX13" fmla="*/ 18355 w 40631"/>
                <a:gd name="connsiteY13" fmla="*/ -168 h 46598"/>
                <a:gd name="connsiteX14" fmla="*/ 31499 w 40631"/>
                <a:gd name="connsiteY14" fmla="*/ 3928 h 46598"/>
                <a:gd name="connsiteX15" fmla="*/ 36550 w 40631"/>
                <a:gd name="connsiteY15" fmla="*/ 16787 h 46598"/>
                <a:gd name="connsiteX16" fmla="*/ 26834 w 40631"/>
                <a:gd name="connsiteY16" fmla="*/ 28693 h 46598"/>
                <a:gd name="connsiteX17" fmla="*/ 26834 w 40631"/>
                <a:gd name="connsiteY17" fmla="*/ 24883 h 46598"/>
                <a:gd name="connsiteX18" fmla="*/ 16067 w 40631"/>
                <a:gd name="connsiteY18" fmla="*/ 24883 h 46598"/>
                <a:gd name="connsiteX19" fmla="*/ 5686 w 40631"/>
                <a:gd name="connsiteY19" fmla="*/ 31360 h 46598"/>
                <a:gd name="connsiteX20" fmla="*/ 8258 w 40631"/>
                <a:gd name="connsiteY20" fmla="*/ 36504 h 46598"/>
                <a:gd name="connsiteX21" fmla="*/ 15402 w 40631"/>
                <a:gd name="connsiteY21" fmla="*/ 38218 h 46598"/>
                <a:gd name="connsiteX22" fmla="*/ 23402 w 40631"/>
                <a:gd name="connsiteY22" fmla="*/ 35646 h 46598"/>
                <a:gd name="connsiteX23" fmla="*/ 26736 w 40631"/>
                <a:gd name="connsiteY23" fmla="*/ 28693 h 46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1" h="46598">
                  <a:moveTo>
                    <a:pt x="36359" y="45647"/>
                  </a:moveTo>
                  <a:lnTo>
                    <a:pt x="27592" y="45647"/>
                  </a:lnTo>
                  <a:lnTo>
                    <a:pt x="27592" y="39647"/>
                  </a:lnTo>
                  <a:cubicBezTo>
                    <a:pt x="23881" y="44095"/>
                    <a:pt x="18258" y="46590"/>
                    <a:pt x="12449" y="46410"/>
                  </a:cubicBezTo>
                  <a:cubicBezTo>
                    <a:pt x="8161" y="46533"/>
                    <a:pt x="3970" y="45076"/>
                    <a:pt x="640" y="42314"/>
                  </a:cubicBezTo>
                  <a:cubicBezTo>
                    <a:pt x="-2411" y="39609"/>
                    <a:pt x="-4122" y="35656"/>
                    <a:pt x="-4029" y="31551"/>
                  </a:cubicBezTo>
                  <a:cubicBezTo>
                    <a:pt x="-4122" y="27750"/>
                    <a:pt x="-2220" y="24169"/>
                    <a:pt x="924" y="22026"/>
                  </a:cubicBezTo>
                  <a:cubicBezTo>
                    <a:pt x="5021" y="19578"/>
                    <a:pt x="9686" y="18415"/>
                    <a:pt x="14449" y="18692"/>
                  </a:cubicBezTo>
                  <a:lnTo>
                    <a:pt x="26834" y="18692"/>
                  </a:lnTo>
                  <a:lnTo>
                    <a:pt x="26834" y="16882"/>
                  </a:lnTo>
                  <a:cubicBezTo>
                    <a:pt x="26834" y="10882"/>
                    <a:pt x="23499" y="7833"/>
                    <a:pt x="16737" y="7833"/>
                  </a:cubicBezTo>
                  <a:cubicBezTo>
                    <a:pt x="11974" y="7995"/>
                    <a:pt x="7403" y="9624"/>
                    <a:pt x="3589" y="12501"/>
                  </a:cubicBezTo>
                  <a:lnTo>
                    <a:pt x="-695" y="6500"/>
                  </a:lnTo>
                  <a:cubicBezTo>
                    <a:pt x="4640" y="2118"/>
                    <a:pt x="11402" y="-244"/>
                    <a:pt x="18355" y="-168"/>
                  </a:cubicBezTo>
                  <a:cubicBezTo>
                    <a:pt x="23118" y="-329"/>
                    <a:pt x="27690" y="1118"/>
                    <a:pt x="31499" y="3928"/>
                  </a:cubicBezTo>
                  <a:cubicBezTo>
                    <a:pt x="35117" y="7195"/>
                    <a:pt x="36926" y="11948"/>
                    <a:pt x="36550" y="16787"/>
                  </a:cubicBezTo>
                  <a:close/>
                  <a:moveTo>
                    <a:pt x="26834" y="28693"/>
                  </a:moveTo>
                  <a:lnTo>
                    <a:pt x="26834" y="24883"/>
                  </a:lnTo>
                  <a:lnTo>
                    <a:pt x="16067" y="24883"/>
                  </a:lnTo>
                  <a:cubicBezTo>
                    <a:pt x="9114" y="24883"/>
                    <a:pt x="5686" y="27074"/>
                    <a:pt x="5686" y="31360"/>
                  </a:cubicBezTo>
                  <a:cubicBezTo>
                    <a:pt x="5593" y="33408"/>
                    <a:pt x="6542" y="35351"/>
                    <a:pt x="8258" y="36504"/>
                  </a:cubicBezTo>
                  <a:cubicBezTo>
                    <a:pt x="10449" y="37761"/>
                    <a:pt x="12923" y="38361"/>
                    <a:pt x="15402" y="38218"/>
                  </a:cubicBezTo>
                  <a:cubicBezTo>
                    <a:pt x="18258" y="38275"/>
                    <a:pt x="21118" y="37370"/>
                    <a:pt x="23402" y="35646"/>
                  </a:cubicBezTo>
                  <a:cubicBezTo>
                    <a:pt x="25592" y="34027"/>
                    <a:pt x="26834" y="31417"/>
                    <a:pt x="26736" y="28693"/>
                  </a:cubicBezTo>
                  <a:close/>
                </a:path>
              </a:pathLst>
            </a:custGeom>
            <a:solidFill>
              <a:srgbClr val="6D6E71"/>
            </a:solidFill>
            <a:ln w="9525" cap="flat">
              <a:noFill/>
              <a:prstDash val="solid"/>
              <a:miter/>
            </a:ln>
          </p:spPr>
          <p:txBody>
            <a:bodyPr rtlCol="0" anchor="ctr"/>
            <a:lstStyle/>
            <a:p>
              <a:endParaRPr lang="en-US"/>
            </a:p>
          </p:txBody>
        </p:sp>
        <p:sp>
          <p:nvSpPr>
            <p:cNvPr id="450" name="Freeform: Shape 449">
              <a:extLst>
                <a:ext uri="{FF2B5EF4-FFF2-40B4-BE49-F238E27FC236}">
                  <a16:creationId xmlns:a16="http://schemas.microsoft.com/office/drawing/2014/main" id="{A46D1228-D367-4621-8C3D-BFA9B0865B60}"/>
                </a:ext>
              </a:extLst>
            </p:cNvPr>
            <p:cNvSpPr/>
            <p:nvPr/>
          </p:nvSpPr>
          <p:spPr>
            <a:xfrm>
              <a:off x="14832321" y="5253126"/>
              <a:ext cx="12207" cy="65050"/>
            </a:xfrm>
            <a:custGeom>
              <a:avLst/>
              <a:gdLst>
                <a:gd name="connsiteX0" fmla="*/ -2215 w 12207"/>
                <a:gd name="connsiteY0" fmla="*/ 10197 h 65050"/>
                <a:gd name="connsiteX1" fmla="*/ -4024 w 12207"/>
                <a:gd name="connsiteY1" fmla="*/ 5910 h 65050"/>
                <a:gd name="connsiteX2" fmla="*/ -2215 w 12207"/>
                <a:gd name="connsiteY2" fmla="*/ 1624 h 65050"/>
                <a:gd name="connsiteX3" fmla="*/ 6264 w 12207"/>
                <a:gd name="connsiteY3" fmla="*/ 1538 h 65050"/>
                <a:gd name="connsiteX4" fmla="*/ 6357 w 12207"/>
                <a:gd name="connsiteY4" fmla="*/ 1624 h 65050"/>
                <a:gd name="connsiteX5" fmla="*/ 8166 w 12207"/>
                <a:gd name="connsiteY5" fmla="*/ 5910 h 65050"/>
                <a:gd name="connsiteX6" fmla="*/ 6357 w 12207"/>
                <a:gd name="connsiteY6" fmla="*/ 10197 h 65050"/>
                <a:gd name="connsiteX7" fmla="*/ -2117 w 12207"/>
                <a:gd name="connsiteY7" fmla="*/ 10282 h 65050"/>
                <a:gd name="connsiteX8" fmla="*/ -2215 w 12207"/>
                <a:gd name="connsiteY8" fmla="*/ 10197 h 65050"/>
                <a:gd name="connsiteX9" fmla="*/ 6738 w 12207"/>
                <a:gd name="connsiteY9" fmla="*/ 64870 h 65050"/>
                <a:gd name="connsiteX10" fmla="*/ -2787 w 12207"/>
                <a:gd name="connsiteY10" fmla="*/ 64870 h 65050"/>
                <a:gd name="connsiteX11" fmla="*/ -2787 w 12207"/>
                <a:gd name="connsiteY11" fmla="*/ 19341 h 65050"/>
                <a:gd name="connsiteX12" fmla="*/ 6738 w 12207"/>
                <a:gd name="connsiteY12" fmla="*/ 19341 h 6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07" h="65050">
                  <a:moveTo>
                    <a:pt x="-2215" y="10197"/>
                  </a:moveTo>
                  <a:cubicBezTo>
                    <a:pt x="-3452" y="9101"/>
                    <a:pt x="-4117" y="7539"/>
                    <a:pt x="-4024" y="5910"/>
                  </a:cubicBezTo>
                  <a:cubicBezTo>
                    <a:pt x="-4024" y="4291"/>
                    <a:pt x="-3359" y="2738"/>
                    <a:pt x="-2215" y="1624"/>
                  </a:cubicBezTo>
                  <a:cubicBezTo>
                    <a:pt x="73" y="-747"/>
                    <a:pt x="3882" y="-786"/>
                    <a:pt x="6264" y="1538"/>
                  </a:cubicBezTo>
                  <a:cubicBezTo>
                    <a:pt x="6264" y="1567"/>
                    <a:pt x="6357" y="1595"/>
                    <a:pt x="6357" y="1624"/>
                  </a:cubicBezTo>
                  <a:cubicBezTo>
                    <a:pt x="7501" y="2738"/>
                    <a:pt x="8166" y="4291"/>
                    <a:pt x="8166" y="5910"/>
                  </a:cubicBezTo>
                  <a:cubicBezTo>
                    <a:pt x="8263" y="7539"/>
                    <a:pt x="7598" y="9101"/>
                    <a:pt x="6357" y="10197"/>
                  </a:cubicBezTo>
                  <a:cubicBezTo>
                    <a:pt x="4073" y="12569"/>
                    <a:pt x="264" y="12606"/>
                    <a:pt x="-2117" y="10282"/>
                  </a:cubicBezTo>
                  <a:cubicBezTo>
                    <a:pt x="-2117" y="10254"/>
                    <a:pt x="-2215" y="10225"/>
                    <a:pt x="-2215" y="10197"/>
                  </a:cubicBezTo>
                  <a:close/>
                  <a:moveTo>
                    <a:pt x="6738" y="64870"/>
                  </a:moveTo>
                  <a:lnTo>
                    <a:pt x="-2787" y="64870"/>
                  </a:lnTo>
                  <a:lnTo>
                    <a:pt x="-2787" y="19341"/>
                  </a:lnTo>
                  <a:lnTo>
                    <a:pt x="6738" y="19341"/>
                  </a:lnTo>
                  <a:close/>
                </a:path>
              </a:pathLst>
            </a:custGeom>
            <a:solidFill>
              <a:srgbClr val="6D6E71"/>
            </a:solidFill>
            <a:ln w="9525" cap="flat">
              <a:noFill/>
              <a:prstDash val="solid"/>
              <a:miter/>
            </a:ln>
          </p:spPr>
          <p:txBody>
            <a:bodyPr rtlCol="0" anchor="ctr"/>
            <a:lstStyle/>
            <a:p>
              <a:endParaRPr lang="en-US"/>
            </a:p>
          </p:txBody>
        </p:sp>
        <p:sp>
          <p:nvSpPr>
            <p:cNvPr id="451" name="Freeform: Shape 450">
              <a:extLst>
                <a:ext uri="{FF2B5EF4-FFF2-40B4-BE49-F238E27FC236}">
                  <a16:creationId xmlns:a16="http://schemas.microsoft.com/office/drawing/2014/main" id="{24C9A7D3-798D-49D5-A0E5-2B7A9DFCABB4}"/>
                </a:ext>
              </a:extLst>
            </p:cNvPr>
            <p:cNvSpPr/>
            <p:nvPr/>
          </p:nvSpPr>
          <p:spPr>
            <a:xfrm>
              <a:off x="14857095" y="5254644"/>
              <a:ext cx="9525" cy="63531"/>
            </a:xfrm>
            <a:custGeom>
              <a:avLst/>
              <a:gdLst>
                <a:gd name="connsiteX0" fmla="*/ 5492 w 9525"/>
                <a:gd name="connsiteY0" fmla="*/ 63352 h 63531"/>
                <a:gd name="connsiteX1" fmla="*/ -4033 w 9525"/>
                <a:gd name="connsiteY1" fmla="*/ 63352 h 63531"/>
                <a:gd name="connsiteX2" fmla="*/ -4033 w 9525"/>
                <a:gd name="connsiteY2" fmla="*/ -180 h 63531"/>
                <a:gd name="connsiteX3" fmla="*/ 5492 w 9525"/>
                <a:gd name="connsiteY3" fmla="*/ -180 h 63531"/>
              </a:gdLst>
              <a:ahLst/>
              <a:cxnLst>
                <a:cxn ang="0">
                  <a:pos x="connsiteX0" y="connsiteY0"/>
                </a:cxn>
                <a:cxn ang="0">
                  <a:pos x="connsiteX1" y="connsiteY1"/>
                </a:cxn>
                <a:cxn ang="0">
                  <a:pos x="connsiteX2" y="connsiteY2"/>
                </a:cxn>
                <a:cxn ang="0">
                  <a:pos x="connsiteX3" y="connsiteY3"/>
                </a:cxn>
              </a:cxnLst>
              <a:rect l="l" t="t" r="r" b="b"/>
              <a:pathLst>
                <a:path w="9525" h="63531">
                  <a:moveTo>
                    <a:pt x="5492" y="63352"/>
                  </a:moveTo>
                  <a:lnTo>
                    <a:pt x="-4033" y="63352"/>
                  </a:lnTo>
                  <a:lnTo>
                    <a:pt x="-4033" y="-180"/>
                  </a:lnTo>
                  <a:lnTo>
                    <a:pt x="5492" y="-180"/>
                  </a:lnTo>
                  <a:close/>
                </a:path>
              </a:pathLst>
            </a:custGeom>
            <a:solidFill>
              <a:srgbClr val="6D6E71"/>
            </a:solidFill>
            <a:ln w="9525" cap="flat">
              <a:noFill/>
              <a:prstDash val="solid"/>
              <a:miter/>
            </a:ln>
          </p:spPr>
          <p:txBody>
            <a:bodyPr rtlCol="0" anchor="ctr"/>
            <a:lstStyle/>
            <a:p>
              <a:endParaRPr lang="en-US"/>
            </a:p>
          </p:txBody>
        </p:sp>
        <p:sp>
          <p:nvSpPr>
            <p:cNvPr id="452" name="Freeform: Shape 451">
              <a:extLst>
                <a:ext uri="{FF2B5EF4-FFF2-40B4-BE49-F238E27FC236}">
                  <a16:creationId xmlns:a16="http://schemas.microsoft.com/office/drawing/2014/main" id="{C9283BC7-37EC-4548-A2BA-A620400350EC}"/>
                </a:ext>
              </a:extLst>
            </p:cNvPr>
            <p:cNvSpPr/>
            <p:nvPr/>
          </p:nvSpPr>
          <p:spPr>
            <a:xfrm>
              <a:off x="14899860" y="5272249"/>
              <a:ext cx="36593" cy="46703"/>
            </a:xfrm>
            <a:custGeom>
              <a:avLst/>
              <a:gdLst>
                <a:gd name="connsiteX0" fmla="*/ 32546 w 36593"/>
                <a:gd name="connsiteY0" fmla="*/ 32126 h 46703"/>
                <a:gd name="connsiteX1" fmla="*/ 27877 w 36593"/>
                <a:gd name="connsiteY1" fmla="*/ 42603 h 46703"/>
                <a:gd name="connsiteX2" fmla="*/ 15780 w 36593"/>
                <a:gd name="connsiteY2" fmla="*/ 46509 h 46703"/>
                <a:gd name="connsiteX3" fmla="*/ -4033 w 36593"/>
                <a:gd name="connsiteY3" fmla="*/ 39651 h 46703"/>
                <a:gd name="connsiteX4" fmla="*/ 637 w 36593"/>
                <a:gd name="connsiteY4" fmla="*/ 32126 h 46703"/>
                <a:gd name="connsiteX5" fmla="*/ 16068 w 36593"/>
                <a:gd name="connsiteY5" fmla="*/ 38127 h 46703"/>
                <a:gd name="connsiteX6" fmla="*/ 21212 w 36593"/>
                <a:gd name="connsiteY6" fmla="*/ 36698 h 46703"/>
                <a:gd name="connsiteX7" fmla="*/ 23114 w 36593"/>
                <a:gd name="connsiteY7" fmla="*/ 32793 h 46703"/>
                <a:gd name="connsiteX8" fmla="*/ 13589 w 36593"/>
                <a:gd name="connsiteY8" fmla="*/ 26697 h 46703"/>
                <a:gd name="connsiteX9" fmla="*/ 12543 w 36593"/>
                <a:gd name="connsiteY9" fmla="*/ 26697 h 46703"/>
                <a:gd name="connsiteX10" fmla="*/ -1652 w 36593"/>
                <a:gd name="connsiteY10" fmla="*/ 13838 h 46703"/>
                <a:gd name="connsiteX11" fmla="*/ 3302 w 36593"/>
                <a:gd name="connsiteY11" fmla="*/ 3646 h 46703"/>
                <a:gd name="connsiteX12" fmla="*/ 16068 w 36593"/>
                <a:gd name="connsiteY12" fmla="*/ -164 h 46703"/>
                <a:gd name="connsiteX13" fmla="*/ 31021 w 36593"/>
                <a:gd name="connsiteY13" fmla="*/ 4503 h 46703"/>
                <a:gd name="connsiteX14" fmla="*/ 27402 w 36593"/>
                <a:gd name="connsiteY14" fmla="*/ 11647 h 46703"/>
                <a:gd name="connsiteX15" fmla="*/ 15306 w 36593"/>
                <a:gd name="connsiteY15" fmla="*/ 7933 h 46703"/>
                <a:gd name="connsiteX16" fmla="*/ 9780 w 36593"/>
                <a:gd name="connsiteY16" fmla="*/ 9171 h 46703"/>
                <a:gd name="connsiteX17" fmla="*/ 7590 w 36593"/>
                <a:gd name="connsiteY17" fmla="*/ 12885 h 46703"/>
                <a:gd name="connsiteX18" fmla="*/ 9873 w 36593"/>
                <a:gd name="connsiteY18" fmla="*/ 16124 h 46703"/>
                <a:gd name="connsiteX19" fmla="*/ 14161 w 36593"/>
                <a:gd name="connsiteY19" fmla="*/ 17648 h 46703"/>
                <a:gd name="connsiteX20" fmla="*/ 19115 w 36593"/>
                <a:gd name="connsiteY20" fmla="*/ 18981 h 46703"/>
                <a:gd name="connsiteX21" fmla="*/ 23212 w 36593"/>
                <a:gd name="connsiteY21" fmla="*/ 20506 h 46703"/>
                <a:gd name="connsiteX22" fmla="*/ 27593 w 36593"/>
                <a:gd name="connsiteY22" fmla="*/ 22887 h 46703"/>
                <a:gd name="connsiteX23" fmla="*/ 32546 w 36593"/>
                <a:gd name="connsiteY23" fmla="*/ 32126 h 4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593" h="46703">
                  <a:moveTo>
                    <a:pt x="32546" y="32126"/>
                  </a:moveTo>
                  <a:cubicBezTo>
                    <a:pt x="32737" y="36155"/>
                    <a:pt x="31021" y="40032"/>
                    <a:pt x="27877" y="42603"/>
                  </a:cubicBezTo>
                  <a:cubicBezTo>
                    <a:pt x="24449" y="45299"/>
                    <a:pt x="20161" y="46680"/>
                    <a:pt x="15780" y="46509"/>
                  </a:cubicBezTo>
                  <a:cubicBezTo>
                    <a:pt x="8636" y="46366"/>
                    <a:pt x="1683" y="43965"/>
                    <a:pt x="-4033" y="39651"/>
                  </a:cubicBezTo>
                  <a:lnTo>
                    <a:pt x="637" y="32126"/>
                  </a:lnTo>
                  <a:cubicBezTo>
                    <a:pt x="5018" y="35755"/>
                    <a:pt x="10445" y="37860"/>
                    <a:pt x="16068" y="38127"/>
                  </a:cubicBezTo>
                  <a:cubicBezTo>
                    <a:pt x="17877" y="38231"/>
                    <a:pt x="19687" y="37727"/>
                    <a:pt x="21212" y="36698"/>
                  </a:cubicBezTo>
                  <a:cubicBezTo>
                    <a:pt x="22449" y="35765"/>
                    <a:pt x="23114" y="34326"/>
                    <a:pt x="23114" y="32793"/>
                  </a:cubicBezTo>
                  <a:cubicBezTo>
                    <a:pt x="23114" y="30602"/>
                    <a:pt x="20068" y="28506"/>
                    <a:pt x="13589" y="26697"/>
                  </a:cubicBezTo>
                  <a:lnTo>
                    <a:pt x="12543" y="26697"/>
                  </a:lnTo>
                  <a:cubicBezTo>
                    <a:pt x="3018" y="24125"/>
                    <a:pt x="-1652" y="19839"/>
                    <a:pt x="-1652" y="13838"/>
                  </a:cubicBezTo>
                  <a:cubicBezTo>
                    <a:pt x="-1745" y="9837"/>
                    <a:pt x="65" y="6037"/>
                    <a:pt x="3302" y="3646"/>
                  </a:cubicBezTo>
                  <a:cubicBezTo>
                    <a:pt x="7018" y="998"/>
                    <a:pt x="11496" y="-345"/>
                    <a:pt x="16068" y="-164"/>
                  </a:cubicBezTo>
                  <a:cubicBezTo>
                    <a:pt x="21398" y="-116"/>
                    <a:pt x="26640" y="1513"/>
                    <a:pt x="31021" y="4503"/>
                  </a:cubicBezTo>
                  <a:lnTo>
                    <a:pt x="27402" y="11647"/>
                  </a:lnTo>
                  <a:cubicBezTo>
                    <a:pt x="23877" y="9219"/>
                    <a:pt x="19589" y="7923"/>
                    <a:pt x="15306" y="7933"/>
                  </a:cubicBezTo>
                  <a:cubicBezTo>
                    <a:pt x="13399" y="7837"/>
                    <a:pt x="11496" y="8266"/>
                    <a:pt x="9780" y="9171"/>
                  </a:cubicBezTo>
                  <a:cubicBezTo>
                    <a:pt x="8446" y="9895"/>
                    <a:pt x="7590" y="11333"/>
                    <a:pt x="7590" y="12885"/>
                  </a:cubicBezTo>
                  <a:cubicBezTo>
                    <a:pt x="7590" y="14352"/>
                    <a:pt x="8446" y="15667"/>
                    <a:pt x="9873" y="16124"/>
                  </a:cubicBezTo>
                  <a:cubicBezTo>
                    <a:pt x="11208" y="16810"/>
                    <a:pt x="12636" y="17324"/>
                    <a:pt x="14161" y="17648"/>
                  </a:cubicBezTo>
                  <a:cubicBezTo>
                    <a:pt x="15878" y="17991"/>
                    <a:pt x="17496" y="18429"/>
                    <a:pt x="19115" y="18981"/>
                  </a:cubicBezTo>
                  <a:lnTo>
                    <a:pt x="23212" y="20506"/>
                  </a:lnTo>
                  <a:cubicBezTo>
                    <a:pt x="24733" y="21172"/>
                    <a:pt x="26161" y="21963"/>
                    <a:pt x="27593" y="22887"/>
                  </a:cubicBezTo>
                  <a:cubicBezTo>
                    <a:pt x="30737" y="24925"/>
                    <a:pt x="32546" y="28402"/>
                    <a:pt x="32546" y="32126"/>
                  </a:cubicBezTo>
                  <a:close/>
                </a:path>
              </a:pathLst>
            </a:custGeom>
            <a:solidFill>
              <a:srgbClr val="6D6E71"/>
            </a:solidFill>
            <a:ln w="9525" cap="flat">
              <a:noFill/>
              <a:prstDash val="solid"/>
              <a:miter/>
            </a:ln>
          </p:spPr>
          <p:txBody>
            <a:bodyPr rtlCol="0" anchor="ctr"/>
            <a:lstStyle/>
            <a:p>
              <a:endParaRPr lang="en-US"/>
            </a:p>
          </p:txBody>
        </p:sp>
        <p:sp>
          <p:nvSpPr>
            <p:cNvPr id="453" name="Freeform: Shape 452">
              <a:extLst>
                <a:ext uri="{FF2B5EF4-FFF2-40B4-BE49-F238E27FC236}">
                  <a16:creationId xmlns:a16="http://schemas.microsoft.com/office/drawing/2014/main" id="{28C9883E-5E6D-4D3E-B184-52175374F4B6}"/>
                </a:ext>
              </a:extLst>
            </p:cNvPr>
            <p:cNvSpPr/>
            <p:nvPr/>
          </p:nvSpPr>
          <p:spPr>
            <a:xfrm>
              <a:off x="14944607" y="5271879"/>
              <a:ext cx="45382" cy="47070"/>
            </a:xfrm>
            <a:custGeom>
              <a:avLst/>
              <a:gdLst>
                <a:gd name="connsiteX0" fmla="*/ 41136 w 45382"/>
                <a:gd name="connsiteY0" fmla="*/ 27543 h 47070"/>
                <a:gd name="connsiteX1" fmla="*/ 5417 w 45382"/>
                <a:gd name="connsiteY1" fmla="*/ 27543 h 47070"/>
                <a:gd name="connsiteX2" fmla="*/ 9989 w 45382"/>
                <a:gd name="connsiteY2" fmla="*/ 35544 h 47070"/>
                <a:gd name="connsiteX3" fmla="*/ 19514 w 45382"/>
                <a:gd name="connsiteY3" fmla="*/ 38592 h 47070"/>
                <a:gd name="connsiteX4" fmla="*/ 32564 w 45382"/>
                <a:gd name="connsiteY4" fmla="*/ 33163 h 47070"/>
                <a:gd name="connsiteX5" fmla="*/ 38090 w 45382"/>
                <a:gd name="connsiteY5" fmla="*/ 39259 h 47070"/>
                <a:gd name="connsiteX6" fmla="*/ 19040 w 45382"/>
                <a:gd name="connsiteY6" fmla="*/ 46879 h 47070"/>
                <a:gd name="connsiteX7" fmla="*/ 2752 w 45382"/>
                <a:gd name="connsiteY7" fmla="*/ 40497 h 47070"/>
                <a:gd name="connsiteX8" fmla="*/ -4010 w 45382"/>
                <a:gd name="connsiteY8" fmla="*/ 23352 h 47070"/>
                <a:gd name="connsiteX9" fmla="*/ 2845 w 45382"/>
                <a:gd name="connsiteY9" fmla="*/ 6207 h 47070"/>
                <a:gd name="connsiteX10" fmla="*/ 19040 w 45382"/>
                <a:gd name="connsiteY10" fmla="*/ -175 h 47070"/>
                <a:gd name="connsiteX11" fmla="*/ 34853 w 45382"/>
                <a:gd name="connsiteY11" fmla="*/ 5445 h 47070"/>
                <a:gd name="connsiteX12" fmla="*/ 41327 w 45382"/>
                <a:gd name="connsiteY12" fmla="*/ 20971 h 47070"/>
                <a:gd name="connsiteX13" fmla="*/ 5417 w 45382"/>
                <a:gd name="connsiteY13" fmla="*/ 20018 h 47070"/>
                <a:gd name="connsiteX14" fmla="*/ 31518 w 45382"/>
                <a:gd name="connsiteY14" fmla="*/ 20018 h 47070"/>
                <a:gd name="connsiteX15" fmla="*/ 27993 w 45382"/>
                <a:gd name="connsiteY15" fmla="*/ 11160 h 47070"/>
                <a:gd name="connsiteX16" fmla="*/ 19040 w 45382"/>
                <a:gd name="connsiteY16" fmla="*/ 8112 h 47070"/>
                <a:gd name="connsiteX17" fmla="*/ 9515 w 45382"/>
                <a:gd name="connsiteY17" fmla="*/ 11351 h 47070"/>
                <a:gd name="connsiteX18" fmla="*/ 5417 w 45382"/>
                <a:gd name="connsiteY18" fmla="*/ 20018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82" h="47070">
                  <a:moveTo>
                    <a:pt x="41136" y="27543"/>
                  </a:moveTo>
                  <a:lnTo>
                    <a:pt x="5417" y="27543"/>
                  </a:lnTo>
                  <a:cubicBezTo>
                    <a:pt x="5608" y="30791"/>
                    <a:pt x="7231" y="33772"/>
                    <a:pt x="9989" y="35544"/>
                  </a:cubicBezTo>
                  <a:cubicBezTo>
                    <a:pt x="12752" y="37592"/>
                    <a:pt x="16086" y="38668"/>
                    <a:pt x="19514" y="38592"/>
                  </a:cubicBezTo>
                  <a:cubicBezTo>
                    <a:pt x="24467" y="38916"/>
                    <a:pt x="29327" y="36916"/>
                    <a:pt x="32564" y="33163"/>
                  </a:cubicBezTo>
                  <a:lnTo>
                    <a:pt x="38090" y="39259"/>
                  </a:lnTo>
                  <a:cubicBezTo>
                    <a:pt x="33043" y="44335"/>
                    <a:pt x="26183" y="47088"/>
                    <a:pt x="19040" y="46879"/>
                  </a:cubicBezTo>
                  <a:cubicBezTo>
                    <a:pt x="12942" y="46974"/>
                    <a:pt x="7133" y="44679"/>
                    <a:pt x="2752" y="40497"/>
                  </a:cubicBezTo>
                  <a:cubicBezTo>
                    <a:pt x="-1820" y="36001"/>
                    <a:pt x="-4299" y="29763"/>
                    <a:pt x="-4010" y="23352"/>
                  </a:cubicBezTo>
                  <a:cubicBezTo>
                    <a:pt x="-4299" y="16913"/>
                    <a:pt x="-1820" y="10646"/>
                    <a:pt x="2845" y="6207"/>
                  </a:cubicBezTo>
                  <a:cubicBezTo>
                    <a:pt x="7231" y="2074"/>
                    <a:pt x="13040" y="-213"/>
                    <a:pt x="19040" y="-175"/>
                  </a:cubicBezTo>
                  <a:cubicBezTo>
                    <a:pt x="24849" y="-298"/>
                    <a:pt x="30471" y="1702"/>
                    <a:pt x="34853" y="5445"/>
                  </a:cubicBezTo>
                  <a:cubicBezTo>
                    <a:pt x="39234" y="9398"/>
                    <a:pt x="41615" y="15084"/>
                    <a:pt x="41327" y="20971"/>
                  </a:cubicBezTo>
                  <a:close/>
                  <a:moveTo>
                    <a:pt x="5417" y="20018"/>
                  </a:moveTo>
                  <a:lnTo>
                    <a:pt x="31518" y="20018"/>
                  </a:lnTo>
                  <a:cubicBezTo>
                    <a:pt x="31709" y="16685"/>
                    <a:pt x="30471" y="13437"/>
                    <a:pt x="27993" y="11160"/>
                  </a:cubicBezTo>
                  <a:cubicBezTo>
                    <a:pt x="25421" y="9122"/>
                    <a:pt x="22277" y="8045"/>
                    <a:pt x="19040" y="8112"/>
                  </a:cubicBezTo>
                  <a:cubicBezTo>
                    <a:pt x="15612" y="8055"/>
                    <a:pt x="12184" y="9207"/>
                    <a:pt x="9515" y="11351"/>
                  </a:cubicBezTo>
                  <a:cubicBezTo>
                    <a:pt x="6850" y="13398"/>
                    <a:pt x="5324" y="16637"/>
                    <a:pt x="5417" y="20018"/>
                  </a:cubicBezTo>
                  <a:close/>
                </a:path>
              </a:pathLst>
            </a:custGeom>
            <a:solidFill>
              <a:srgbClr val="6D6E71"/>
            </a:solidFill>
            <a:ln w="9525" cap="flat">
              <a:noFill/>
              <a:prstDash val="solid"/>
              <a:miter/>
            </a:ln>
          </p:spPr>
          <p:txBody>
            <a:bodyPr rtlCol="0" anchor="ctr"/>
            <a:lstStyle/>
            <a:p>
              <a:endParaRPr lang="en-US"/>
            </a:p>
          </p:txBody>
        </p:sp>
        <p:sp>
          <p:nvSpPr>
            <p:cNvPr id="454" name="Freeform: Shape 453">
              <a:extLst>
                <a:ext uri="{FF2B5EF4-FFF2-40B4-BE49-F238E27FC236}">
                  <a16:creationId xmlns:a16="http://schemas.microsoft.com/office/drawing/2014/main" id="{A2EEDCAC-9C5F-45DC-AEAA-303ECAD42531}"/>
                </a:ext>
              </a:extLst>
            </p:cNvPr>
            <p:cNvSpPr/>
            <p:nvPr/>
          </p:nvSpPr>
          <p:spPr>
            <a:xfrm>
              <a:off x="15000445" y="5271870"/>
              <a:ext cx="41940" cy="46305"/>
            </a:xfrm>
            <a:custGeom>
              <a:avLst/>
              <a:gdLst>
                <a:gd name="connsiteX0" fmla="*/ 5492 w 41940"/>
                <a:gd name="connsiteY0" fmla="*/ 21456 h 46305"/>
                <a:gd name="connsiteX1" fmla="*/ 5492 w 41940"/>
                <a:gd name="connsiteY1" fmla="*/ 46126 h 46305"/>
                <a:gd name="connsiteX2" fmla="*/ -4033 w 41940"/>
                <a:gd name="connsiteY2" fmla="*/ 46126 h 46305"/>
                <a:gd name="connsiteX3" fmla="*/ -4033 w 41940"/>
                <a:gd name="connsiteY3" fmla="*/ 596 h 46305"/>
                <a:gd name="connsiteX4" fmla="*/ 5492 w 41940"/>
                <a:gd name="connsiteY4" fmla="*/ 596 h 46305"/>
                <a:gd name="connsiteX5" fmla="*/ 5492 w 41940"/>
                <a:gd name="connsiteY5" fmla="*/ 8883 h 46305"/>
                <a:gd name="connsiteX6" fmla="*/ 11873 w 41940"/>
                <a:gd name="connsiteY6" fmla="*/ 2311 h 46305"/>
                <a:gd name="connsiteX7" fmla="*/ 20640 w 41940"/>
                <a:gd name="connsiteY7" fmla="*/ -166 h 46305"/>
                <a:gd name="connsiteX8" fmla="*/ 33114 w 41940"/>
                <a:gd name="connsiteY8" fmla="*/ 4597 h 46305"/>
                <a:gd name="connsiteX9" fmla="*/ 37876 w 41940"/>
                <a:gd name="connsiteY9" fmla="*/ 18217 h 46305"/>
                <a:gd name="connsiteX10" fmla="*/ 37876 w 41940"/>
                <a:gd name="connsiteY10" fmla="*/ 46126 h 46305"/>
                <a:gd name="connsiteX11" fmla="*/ 28351 w 41940"/>
                <a:gd name="connsiteY11" fmla="*/ 46126 h 46305"/>
                <a:gd name="connsiteX12" fmla="*/ 28351 w 41940"/>
                <a:gd name="connsiteY12" fmla="*/ 21170 h 46305"/>
                <a:gd name="connsiteX13" fmla="*/ 17877 w 41940"/>
                <a:gd name="connsiteY13" fmla="*/ 8502 h 46305"/>
                <a:gd name="connsiteX14" fmla="*/ 9208 w 41940"/>
                <a:gd name="connsiteY14" fmla="*/ 11836 h 46305"/>
                <a:gd name="connsiteX15" fmla="*/ 5492 w 41940"/>
                <a:gd name="connsiteY15" fmla="*/ 21456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46305">
                  <a:moveTo>
                    <a:pt x="5492" y="21456"/>
                  </a:moveTo>
                  <a:lnTo>
                    <a:pt x="5492" y="46126"/>
                  </a:lnTo>
                  <a:lnTo>
                    <a:pt x="-4033" y="46126"/>
                  </a:lnTo>
                  <a:lnTo>
                    <a:pt x="-4033" y="596"/>
                  </a:lnTo>
                  <a:lnTo>
                    <a:pt x="5492" y="596"/>
                  </a:lnTo>
                  <a:lnTo>
                    <a:pt x="5492" y="8883"/>
                  </a:lnTo>
                  <a:cubicBezTo>
                    <a:pt x="6920" y="6130"/>
                    <a:pt x="9208" y="3845"/>
                    <a:pt x="11873" y="2311"/>
                  </a:cubicBezTo>
                  <a:cubicBezTo>
                    <a:pt x="14543" y="691"/>
                    <a:pt x="17589" y="-166"/>
                    <a:pt x="20640" y="-166"/>
                  </a:cubicBezTo>
                  <a:cubicBezTo>
                    <a:pt x="25305" y="-356"/>
                    <a:pt x="29784" y="1368"/>
                    <a:pt x="33114" y="4597"/>
                  </a:cubicBezTo>
                  <a:cubicBezTo>
                    <a:pt x="36448" y="8302"/>
                    <a:pt x="38165" y="13217"/>
                    <a:pt x="37876" y="18217"/>
                  </a:cubicBezTo>
                  <a:lnTo>
                    <a:pt x="37876" y="46126"/>
                  </a:lnTo>
                  <a:lnTo>
                    <a:pt x="28351" y="46126"/>
                  </a:lnTo>
                  <a:lnTo>
                    <a:pt x="28351" y="21170"/>
                  </a:lnTo>
                  <a:cubicBezTo>
                    <a:pt x="28351" y="12693"/>
                    <a:pt x="24831" y="8502"/>
                    <a:pt x="17877" y="8502"/>
                  </a:cubicBezTo>
                  <a:cubicBezTo>
                    <a:pt x="14636" y="8473"/>
                    <a:pt x="11590" y="9664"/>
                    <a:pt x="9208" y="11836"/>
                  </a:cubicBezTo>
                  <a:cubicBezTo>
                    <a:pt x="6636" y="14360"/>
                    <a:pt x="5302" y="17865"/>
                    <a:pt x="5492" y="21456"/>
                  </a:cubicBezTo>
                  <a:close/>
                </a:path>
              </a:pathLst>
            </a:custGeom>
            <a:solidFill>
              <a:srgbClr val="6D6E71"/>
            </a:solidFill>
            <a:ln w="9525" cap="flat">
              <a:noFill/>
              <a:prstDash val="solid"/>
              <a:miter/>
            </a:ln>
          </p:spPr>
          <p:txBody>
            <a:bodyPr rtlCol="0" anchor="ctr"/>
            <a:lstStyle/>
            <a:p>
              <a:endParaRPr lang="en-US"/>
            </a:p>
          </p:txBody>
        </p:sp>
        <p:sp>
          <p:nvSpPr>
            <p:cNvPr id="455" name="Freeform: Shape 454">
              <a:extLst>
                <a:ext uri="{FF2B5EF4-FFF2-40B4-BE49-F238E27FC236}">
                  <a16:creationId xmlns:a16="http://schemas.microsoft.com/office/drawing/2014/main" id="{FBA1034E-BF4C-4F80-90CA-21B7CB360D8C}"/>
                </a:ext>
              </a:extLst>
            </p:cNvPr>
            <p:cNvSpPr/>
            <p:nvPr/>
          </p:nvSpPr>
          <p:spPr>
            <a:xfrm>
              <a:off x="15052167" y="5258264"/>
              <a:ext cx="31718" cy="61153"/>
            </a:xfrm>
            <a:custGeom>
              <a:avLst/>
              <a:gdLst>
                <a:gd name="connsiteX0" fmla="*/ 11301 w 31718"/>
                <a:gd name="connsiteY0" fmla="*/ 21918 h 61153"/>
                <a:gd name="connsiteX1" fmla="*/ 11301 w 31718"/>
                <a:gd name="connsiteY1" fmla="*/ 45540 h 61153"/>
                <a:gd name="connsiteX2" fmla="*/ 13110 w 31718"/>
                <a:gd name="connsiteY2" fmla="*/ 50683 h 61153"/>
                <a:gd name="connsiteX3" fmla="*/ 17873 w 31718"/>
                <a:gd name="connsiteY3" fmla="*/ 52588 h 61153"/>
                <a:gd name="connsiteX4" fmla="*/ 23779 w 31718"/>
                <a:gd name="connsiteY4" fmla="*/ 49636 h 61153"/>
                <a:gd name="connsiteX5" fmla="*/ 27686 w 31718"/>
                <a:gd name="connsiteY5" fmla="*/ 56399 h 61153"/>
                <a:gd name="connsiteX6" fmla="*/ 16543 w 31718"/>
                <a:gd name="connsiteY6" fmla="*/ 60970 h 61153"/>
                <a:gd name="connsiteX7" fmla="*/ 6064 w 31718"/>
                <a:gd name="connsiteY7" fmla="*/ 56684 h 61153"/>
                <a:gd name="connsiteX8" fmla="*/ 1776 w 31718"/>
                <a:gd name="connsiteY8" fmla="*/ 45254 h 61153"/>
                <a:gd name="connsiteX9" fmla="*/ 1776 w 31718"/>
                <a:gd name="connsiteY9" fmla="*/ 22394 h 61153"/>
                <a:gd name="connsiteX10" fmla="*/ -4033 w 31718"/>
                <a:gd name="connsiteY10" fmla="*/ 22394 h 61153"/>
                <a:gd name="connsiteX11" fmla="*/ -4033 w 31718"/>
                <a:gd name="connsiteY11" fmla="*/ 14679 h 61153"/>
                <a:gd name="connsiteX12" fmla="*/ 1776 w 31718"/>
                <a:gd name="connsiteY12" fmla="*/ 14679 h 61153"/>
                <a:gd name="connsiteX13" fmla="*/ 1776 w 31718"/>
                <a:gd name="connsiteY13" fmla="*/ -180 h 61153"/>
                <a:gd name="connsiteX14" fmla="*/ 11301 w 31718"/>
                <a:gd name="connsiteY14" fmla="*/ -180 h 61153"/>
                <a:gd name="connsiteX15" fmla="*/ 11301 w 31718"/>
                <a:gd name="connsiteY15" fmla="*/ 14203 h 61153"/>
                <a:gd name="connsiteX16" fmla="*/ 23779 w 31718"/>
                <a:gd name="connsiteY16" fmla="*/ 14203 h 61153"/>
                <a:gd name="connsiteX17" fmla="*/ 23779 w 31718"/>
                <a:gd name="connsiteY17" fmla="*/ 21918 h 61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1153">
                  <a:moveTo>
                    <a:pt x="11301" y="21918"/>
                  </a:moveTo>
                  <a:lnTo>
                    <a:pt x="11301" y="45540"/>
                  </a:lnTo>
                  <a:cubicBezTo>
                    <a:pt x="11208" y="47426"/>
                    <a:pt x="11873" y="49283"/>
                    <a:pt x="13110" y="50683"/>
                  </a:cubicBezTo>
                  <a:cubicBezTo>
                    <a:pt x="14347" y="52036"/>
                    <a:pt x="16064" y="52741"/>
                    <a:pt x="17873" y="52588"/>
                  </a:cubicBezTo>
                  <a:cubicBezTo>
                    <a:pt x="20161" y="52474"/>
                    <a:pt x="22352" y="51408"/>
                    <a:pt x="23779" y="49636"/>
                  </a:cubicBezTo>
                  <a:lnTo>
                    <a:pt x="27686" y="56399"/>
                  </a:lnTo>
                  <a:cubicBezTo>
                    <a:pt x="24733" y="59304"/>
                    <a:pt x="20733" y="60942"/>
                    <a:pt x="16543" y="60970"/>
                  </a:cubicBezTo>
                  <a:cubicBezTo>
                    <a:pt x="12636" y="61046"/>
                    <a:pt x="8827" y="59494"/>
                    <a:pt x="6064" y="56684"/>
                  </a:cubicBezTo>
                  <a:cubicBezTo>
                    <a:pt x="3111" y="53627"/>
                    <a:pt x="1585" y="49493"/>
                    <a:pt x="1776" y="45254"/>
                  </a:cubicBezTo>
                  <a:lnTo>
                    <a:pt x="1776" y="22394"/>
                  </a:lnTo>
                  <a:lnTo>
                    <a:pt x="-4033" y="22394"/>
                  </a:lnTo>
                  <a:lnTo>
                    <a:pt x="-4033" y="14679"/>
                  </a:lnTo>
                  <a:lnTo>
                    <a:pt x="1776" y="14679"/>
                  </a:lnTo>
                  <a:lnTo>
                    <a:pt x="1776" y="-180"/>
                  </a:lnTo>
                  <a:lnTo>
                    <a:pt x="11301" y="-180"/>
                  </a:lnTo>
                  <a:lnTo>
                    <a:pt x="11301" y="14203"/>
                  </a:lnTo>
                  <a:lnTo>
                    <a:pt x="23779" y="14203"/>
                  </a:lnTo>
                  <a:lnTo>
                    <a:pt x="23779" y="21918"/>
                  </a:lnTo>
                  <a:close/>
                </a:path>
              </a:pathLst>
            </a:custGeom>
            <a:solidFill>
              <a:srgbClr val="6D6E71"/>
            </a:solidFill>
            <a:ln w="9525" cap="flat">
              <a:noFill/>
              <a:prstDash val="solid"/>
              <a:miter/>
            </a:ln>
          </p:spPr>
          <p:txBody>
            <a:bodyPr rtlCol="0" anchor="ctr"/>
            <a:lstStyle/>
            <a:p>
              <a:endParaRPr lang="en-US"/>
            </a:p>
          </p:txBody>
        </p:sp>
        <p:sp>
          <p:nvSpPr>
            <p:cNvPr id="456" name="Freeform: Shape 455">
              <a:extLst>
                <a:ext uri="{FF2B5EF4-FFF2-40B4-BE49-F238E27FC236}">
                  <a16:creationId xmlns:a16="http://schemas.microsoft.com/office/drawing/2014/main" id="{6CF9D2AB-9096-42D9-B223-8DB1C23A7BE9}"/>
                </a:ext>
              </a:extLst>
            </p:cNvPr>
            <p:cNvSpPr/>
            <p:nvPr/>
          </p:nvSpPr>
          <p:spPr>
            <a:xfrm>
              <a:off x="15087101" y="5271877"/>
              <a:ext cx="45397" cy="47076"/>
            </a:xfrm>
            <a:custGeom>
              <a:avLst/>
              <a:gdLst>
                <a:gd name="connsiteX0" fmla="*/ 41327 w 45397"/>
                <a:gd name="connsiteY0" fmla="*/ 27545 h 47076"/>
                <a:gd name="connsiteX1" fmla="*/ 5515 w 45397"/>
                <a:gd name="connsiteY1" fmla="*/ 27545 h 47076"/>
                <a:gd name="connsiteX2" fmla="*/ 10087 w 45397"/>
                <a:gd name="connsiteY2" fmla="*/ 35546 h 47076"/>
                <a:gd name="connsiteX3" fmla="*/ 19612 w 45397"/>
                <a:gd name="connsiteY3" fmla="*/ 38594 h 47076"/>
                <a:gd name="connsiteX4" fmla="*/ 32662 w 45397"/>
                <a:gd name="connsiteY4" fmla="*/ 33165 h 47076"/>
                <a:gd name="connsiteX5" fmla="*/ 38090 w 45397"/>
                <a:gd name="connsiteY5" fmla="*/ 39261 h 47076"/>
                <a:gd name="connsiteX6" fmla="*/ 19040 w 45397"/>
                <a:gd name="connsiteY6" fmla="*/ 46881 h 47076"/>
                <a:gd name="connsiteX7" fmla="*/ 2659 w 45397"/>
                <a:gd name="connsiteY7" fmla="*/ 40499 h 47076"/>
                <a:gd name="connsiteX8" fmla="*/ -4010 w 45397"/>
                <a:gd name="connsiteY8" fmla="*/ 23354 h 47076"/>
                <a:gd name="connsiteX9" fmla="*/ 2850 w 45397"/>
                <a:gd name="connsiteY9" fmla="*/ 6209 h 47076"/>
                <a:gd name="connsiteX10" fmla="*/ 18947 w 45397"/>
                <a:gd name="connsiteY10" fmla="*/ -173 h 47076"/>
                <a:gd name="connsiteX11" fmla="*/ 34755 w 45397"/>
                <a:gd name="connsiteY11" fmla="*/ 5447 h 47076"/>
                <a:gd name="connsiteX12" fmla="*/ 41327 w 45397"/>
                <a:gd name="connsiteY12" fmla="*/ 20972 h 47076"/>
                <a:gd name="connsiteX13" fmla="*/ 5515 w 45397"/>
                <a:gd name="connsiteY13" fmla="*/ 20020 h 47076"/>
                <a:gd name="connsiteX14" fmla="*/ 31709 w 45397"/>
                <a:gd name="connsiteY14" fmla="*/ 20020 h 47076"/>
                <a:gd name="connsiteX15" fmla="*/ 28090 w 45397"/>
                <a:gd name="connsiteY15" fmla="*/ 11162 h 47076"/>
                <a:gd name="connsiteX16" fmla="*/ 19230 w 45397"/>
                <a:gd name="connsiteY16" fmla="*/ 8114 h 47076"/>
                <a:gd name="connsiteX17" fmla="*/ 9705 w 45397"/>
                <a:gd name="connsiteY17" fmla="*/ 11353 h 47076"/>
                <a:gd name="connsiteX18" fmla="*/ 5515 w 45397"/>
                <a:gd name="connsiteY18" fmla="*/ 20020 h 47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7" h="47076">
                  <a:moveTo>
                    <a:pt x="41327" y="27545"/>
                  </a:moveTo>
                  <a:lnTo>
                    <a:pt x="5515" y="27545"/>
                  </a:lnTo>
                  <a:cubicBezTo>
                    <a:pt x="5706" y="30774"/>
                    <a:pt x="7422" y="33717"/>
                    <a:pt x="10087" y="35546"/>
                  </a:cubicBezTo>
                  <a:cubicBezTo>
                    <a:pt x="12849" y="37575"/>
                    <a:pt x="16184" y="38651"/>
                    <a:pt x="19612" y="38594"/>
                  </a:cubicBezTo>
                  <a:cubicBezTo>
                    <a:pt x="24565" y="38908"/>
                    <a:pt x="29420" y="36898"/>
                    <a:pt x="32662" y="33165"/>
                  </a:cubicBezTo>
                  <a:lnTo>
                    <a:pt x="38090" y="39261"/>
                  </a:lnTo>
                  <a:cubicBezTo>
                    <a:pt x="33136" y="44366"/>
                    <a:pt x="26183" y="47128"/>
                    <a:pt x="19040" y="46881"/>
                  </a:cubicBezTo>
                  <a:cubicBezTo>
                    <a:pt x="12942" y="46985"/>
                    <a:pt x="7040" y="44690"/>
                    <a:pt x="2659" y="40499"/>
                  </a:cubicBezTo>
                  <a:cubicBezTo>
                    <a:pt x="-1913" y="35994"/>
                    <a:pt x="-4294" y="29754"/>
                    <a:pt x="-4010" y="23354"/>
                  </a:cubicBezTo>
                  <a:cubicBezTo>
                    <a:pt x="-4294" y="16915"/>
                    <a:pt x="-1820" y="10647"/>
                    <a:pt x="2850" y="6209"/>
                  </a:cubicBezTo>
                  <a:cubicBezTo>
                    <a:pt x="7133" y="2075"/>
                    <a:pt x="12942" y="-221"/>
                    <a:pt x="18947" y="-173"/>
                  </a:cubicBezTo>
                  <a:cubicBezTo>
                    <a:pt x="24756" y="-316"/>
                    <a:pt x="30374" y="1685"/>
                    <a:pt x="34755" y="5447"/>
                  </a:cubicBezTo>
                  <a:cubicBezTo>
                    <a:pt x="39234" y="9324"/>
                    <a:pt x="41708" y="15058"/>
                    <a:pt x="41327" y="20972"/>
                  </a:cubicBezTo>
                  <a:close/>
                  <a:moveTo>
                    <a:pt x="5515" y="20020"/>
                  </a:moveTo>
                  <a:lnTo>
                    <a:pt x="31709" y="20020"/>
                  </a:lnTo>
                  <a:cubicBezTo>
                    <a:pt x="31899" y="16677"/>
                    <a:pt x="30565" y="13429"/>
                    <a:pt x="28090" y="11162"/>
                  </a:cubicBezTo>
                  <a:cubicBezTo>
                    <a:pt x="25611" y="9105"/>
                    <a:pt x="22467" y="8028"/>
                    <a:pt x="19230" y="8114"/>
                  </a:cubicBezTo>
                  <a:cubicBezTo>
                    <a:pt x="15803" y="8047"/>
                    <a:pt x="12375" y="9190"/>
                    <a:pt x="9705" y="11353"/>
                  </a:cubicBezTo>
                  <a:cubicBezTo>
                    <a:pt x="6943" y="13362"/>
                    <a:pt x="5324" y="16610"/>
                    <a:pt x="5515" y="20020"/>
                  </a:cubicBezTo>
                  <a:close/>
                </a:path>
              </a:pathLst>
            </a:custGeom>
            <a:solidFill>
              <a:srgbClr val="6D6E71"/>
            </a:solidFill>
            <a:ln w="9525" cap="flat">
              <a:noFill/>
              <a:prstDash val="solid"/>
              <a:miter/>
            </a:ln>
          </p:spPr>
          <p:txBody>
            <a:bodyPr rtlCol="0" anchor="ctr"/>
            <a:lstStyle/>
            <a:p>
              <a:endParaRPr lang="en-US"/>
            </a:p>
          </p:txBody>
        </p:sp>
        <p:sp>
          <p:nvSpPr>
            <p:cNvPr id="457" name="Freeform: Shape 456">
              <a:extLst>
                <a:ext uri="{FF2B5EF4-FFF2-40B4-BE49-F238E27FC236}">
                  <a16:creationId xmlns:a16="http://schemas.microsoft.com/office/drawing/2014/main" id="{0C16916B-F784-4560-9D96-3299D9FEF8FF}"/>
                </a:ext>
              </a:extLst>
            </p:cNvPr>
            <p:cNvSpPr/>
            <p:nvPr/>
          </p:nvSpPr>
          <p:spPr>
            <a:xfrm>
              <a:off x="15143036" y="5271885"/>
              <a:ext cx="41961" cy="46290"/>
            </a:xfrm>
            <a:custGeom>
              <a:avLst/>
              <a:gdLst>
                <a:gd name="connsiteX0" fmla="*/ 5492 w 41961"/>
                <a:gd name="connsiteY0" fmla="*/ 21441 h 46290"/>
                <a:gd name="connsiteX1" fmla="*/ 5492 w 41961"/>
                <a:gd name="connsiteY1" fmla="*/ 46111 h 46290"/>
                <a:gd name="connsiteX2" fmla="*/ -4033 w 41961"/>
                <a:gd name="connsiteY2" fmla="*/ 46111 h 46290"/>
                <a:gd name="connsiteX3" fmla="*/ -4033 w 41961"/>
                <a:gd name="connsiteY3" fmla="*/ 581 h 46290"/>
                <a:gd name="connsiteX4" fmla="*/ 5492 w 41961"/>
                <a:gd name="connsiteY4" fmla="*/ 581 h 46290"/>
                <a:gd name="connsiteX5" fmla="*/ 5492 w 41961"/>
                <a:gd name="connsiteY5" fmla="*/ 8868 h 46290"/>
                <a:gd name="connsiteX6" fmla="*/ 29779 w 41961"/>
                <a:gd name="connsiteY6" fmla="*/ 2134 h 46290"/>
                <a:gd name="connsiteX7" fmla="*/ 33114 w 41961"/>
                <a:gd name="connsiteY7" fmla="*/ 4582 h 46290"/>
                <a:gd name="connsiteX8" fmla="*/ 37876 w 41961"/>
                <a:gd name="connsiteY8" fmla="*/ 18202 h 46290"/>
                <a:gd name="connsiteX9" fmla="*/ 37876 w 41961"/>
                <a:gd name="connsiteY9" fmla="*/ 46111 h 46290"/>
                <a:gd name="connsiteX10" fmla="*/ 28351 w 41961"/>
                <a:gd name="connsiteY10" fmla="*/ 46111 h 46290"/>
                <a:gd name="connsiteX11" fmla="*/ 28351 w 41961"/>
                <a:gd name="connsiteY11" fmla="*/ 21155 h 46290"/>
                <a:gd name="connsiteX12" fmla="*/ 17873 w 41961"/>
                <a:gd name="connsiteY12" fmla="*/ 8487 h 46290"/>
                <a:gd name="connsiteX13" fmla="*/ 9204 w 41961"/>
                <a:gd name="connsiteY13" fmla="*/ 11821 h 46290"/>
                <a:gd name="connsiteX14" fmla="*/ 5492 w 41961"/>
                <a:gd name="connsiteY14" fmla="*/ 21441 h 46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1" h="46290">
                  <a:moveTo>
                    <a:pt x="5492" y="21441"/>
                  </a:moveTo>
                  <a:lnTo>
                    <a:pt x="5492" y="46111"/>
                  </a:lnTo>
                  <a:lnTo>
                    <a:pt x="-4033" y="46111"/>
                  </a:lnTo>
                  <a:lnTo>
                    <a:pt x="-4033" y="581"/>
                  </a:lnTo>
                  <a:lnTo>
                    <a:pt x="5492" y="581"/>
                  </a:lnTo>
                  <a:lnTo>
                    <a:pt x="5492" y="8868"/>
                  </a:lnTo>
                  <a:cubicBezTo>
                    <a:pt x="10348" y="305"/>
                    <a:pt x="21208" y="-2714"/>
                    <a:pt x="29779" y="2134"/>
                  </a:cubicBezTo>
                  <a:cubicBezTo>
                    <a:pt x="31016" y="2820"/>
                    <a:pt x="32067" y="3639"/>
                    <a:pt x="33114" y="4582"/>
                  </a:cubicBezTo>
                  <a:cubicBezTo>
                    <a:pt x="36541" y="8268"/>
                    <a:pt x="38258" y="13201"/>
                    <a:pt x="37876" y="18202"/>
                  </a:cubicBezTo>
                  <a:lnTo>
                    <a:pt x="37876" y="46111"/>
                  </a:lnTo>
                  <a:lnTo>
                    <a:pt x="28351" y="46111"/>
                  </a:lnTo>
                  <a:lnTo>
                    <a:pt x="28351" y="21155"/>
                  </a:lnTo>
                  <a:cubicBezTo>
                    <a:pt x="28351" y="12678"/>
                    <a:pt x="24826" y="8487"/>
                    <a:pt x="17873" y="8487"/>
                  </a:cubicBezTo>
                  <a:cubicBezTo>
                    <a:pt x="14636" y="8458"/>
                    <a:pt x="11585" y="9649"/>
                    <a:pt x="9204" y="11821"/>
                  </a:cubicBezTo>
                  <a:cubicBezTo>
                    <a:pt x="6636" y="14316"/>
                    <a:pt x="5204" y="17840"/>
                    <a:pt x="5492" y="21441"/>
                  </a:cubicBezTo>
                  <a:close/>
                </a:path>
              </a:pathLst>
            </a:custGeom>
            <a:solidFill>
              <a:srgbClr val="6D6E71"/>
            </a:solidFill>
            <a:ln w="9525" cap="flat">
              <a:noFill/>
              <a:prstDash val="solid"/>
              <a:miter/>
            </a:ln>
          </p:spPr>
          <p:txBody>
            <a:bodyPr rtlCol="0" anchor="ctr"/>
            <a:lstStyle/>
            <a:p>
              <a:endParaRPr lang="en-US"/>
            </a:p>
          </p:txBody>
        </p:sp>
        <p:sp>
          <p:nvSpPr>
            <p:cNvPr id="458" name="Freeform: Shape 457">
              <a:extLst>
                <a:ext uri="{FF2B5EF4-FFF2-40B4-BE49-F238E27FC236}">
                  <a16:creationId xmlns:a16="http://schemas.microsoft.com/office/drawing/2014/main" id="{E4A10BA7-417E-4D4B-8228-6E04828BCB41}"/>
                </a:ext>
              </a:extLst>
            </p:cNvPr>
            <p:cNvSpPr/>
            <p:nvPr/>
          </p:nvSpPr>
          <p:spPr>
            <a:xfrm>
              <a:off x="15195413" y="5271877"/>
              <a:ext cx="42682" cy="47062"/>
            </a:xfrm>
            <a:custGeom>
              <a:avLst/>
              <a:gdLst>
                <a:gd name="connsiteX0" fmla="*/ 19218 w 42682"/>
                <a:gd name="connsiteY0" fmla="*/ 46880 h 47062"/>
                <a:gd name="connsiteX1" fmla="*/ 2833 w 42682"/>
                <a:gd name="connsiteY1" fmla="*/ 40404 h 47062"/>
                <a:gd name="connsiteX2" fmla="*/ -4023 w 42682"/>
                <a:gd name="connsiteY2" fmla="*/ 23449 h 47062"/>
                <a:gd name="connsiteX3" fmla="*/ 3121 w 42682"/>
                <a:gd name="connsiteY3" fmla="*/ 6399 h 47062"/>
                <a:gd name="connsiteX4" fmla="*/ 20646 w 42682"/>
                <a:gd name="connsiteY4" fmla="*/ -173 h 47062"/>
                <a:gd name="connsiteX5" fmla="*/ 37980 w 42682"/>
                <a:gd name="connsiteY5" fmla="*/ 6971 h 47062"/>
                <a:gd name="connsiteX6" fmla="*/ 32361 w 42682"/>
                <a:gd name="connsiteY6" fmla="*/ 13924 h 47062"/>
                <a:gd name="connsiteX7" fmla="*/ 20455 w 42682"/>
                <a:gd name="connsiteY7" fmla="*/ 8780 h 47062"/>
                <a:gd name="connsiteX8" fmla="*/ 9977 w 42682"/>
                <a:gd name="connsiteY8" fmla="*/ 12781 h 47062"/>
                <a:gd name="connsiteX9" fmla="*/ 5595 w 42682"/>
                <a:gd name="connsiteY9" fmla="*/ 23068 h 47062"/>
                <a:gd name="connsiteX10" fmla="*/ 20455 w 42682"/>
                <a:gd name="connsiteY10" fmla="*/ 38118 h 47062"/>
                <a:gd name="connsiteX11" fmla="*/ 20743 w 42682"/>
                <a:gd name="connsiteY11" fmla="*/ 38118 h 47062"/>
                <a:gd name="connsiteX12" fmla="*/ 32933 w 42682"/>
                <a:gd name="connsiteY12" fmla="*/ 31926 h 47062"/>
                <a:gd name="connsiteX13" fmla="*/ 38649 w 42682"/>
                <a:gd name="connsiteY13" fmla="*/ 38022 h 47062"/>
                <a:gd name="connsiteX14" fmla="*/ 19218 w 42682"/>
                <a:gd name="connsiteY14" fmla="*/ 46880 h 47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682" h="47062">
                  <a:moveTo>
                    <a:pt x="19218" y="46880"/>
                  </a:moveTo>
                  <a:cubicBezTo>
                    <a:pt x="13121" y="46966"/>
                    <a:pt x="7214" y="44642"/>
                    <a:pt x="2833" y="40404"/>
                  </a:cubicBezTo>
                  <a:cubicBezTo>
                    <a:pt x="-1739" y="35984"/>
                    <a:pt x="-4213" y="29821"/>
                    <a:pt x="-4023" y="23449"/>
                  </a:cubicBezTo>
                  <a:cubicBezTo>
                    <a:pt x="-4213" y="17000"/>
                    <a:pt x="-1641" y="10771"/>
                    <a:pt x="3121" y="6399"/>
                  </a:cubicBezTo>
                  <a:cubicBezTo>
                    <a:pt x="7884" y="2027"/>
                    <a:pt x="14167" y="-325"/>
                    <a:pt x="20646" y="-173"/>
                  </a:cubicBezTo>
                  <a:cubicBezTo>
                    <a:pt x="27124" y="-288"/>
                    <a:pt x="33408" y="2304"/>
                    <a:pt x="37980" y="6971"/>
                  </a:cubicBezTo>
                  <a:lnTo>
                    <a:pt x="32361" y="13924"/>
                  </a:lnTo>
                  <a:cubicBezTo>
                    <a:pt x="29124" y="10809"/>
                    <a:pt x="24934" y="8980"/>
                    <a:pt x="20455" y="8780"/>
                  </a:cubicBezTo>
                  <a:cubicBezTo>
                    <a:pt x="16548" y="8724"/>
                    <a:pt x="12837" y="10152"/>
                    <a:pt x="9977" y="12781"/>
                  </a:cubicBezTo>
                  <a:cubicBezTo>
                    <a:pt x="7023" y="15391"/>
                    <a:pt x="5502" y="19162"/>
                    <a:pt x="5595" y="23068"/>
                  </a:cubicBezTo>
                  <a:cubicBezTo>
                    <a:pt x="5502" y="31326"/>
                    <a:pt x="12167" y="38070"/>
                    <a:pt x="20455" y="38118"/>
                  </a:cubicBezTo>
                  <a:cubicBezTo>
                    <a:pt x="20553" y="38118"/>
                    <a:pt x="20646" y="38118"/>
                    <a:pt x="20743" y="38118"/>
                  </a:cubicBezTo>
                  <a:cubicBezTo>
                    <a:pt x="25506" y="37879"/>
                    <a:pt x="29980" y="35631"/>
                    <a:pt x="32933" y="31926"/>
                  </a:cubicBezTo>
                  <a:lnTo>
                    <a:pt x="38649" y="38022"/>
                  </a:lnTo>
                  <a:cubicBezTo>
                    <a:pt x="33696" y="43585"/>
                    <a:pt x="26645" y="46794"/>
                    <a:pt x="19218" y="46880"/>
                  </a:cubicBezTo>
                  <a:close/>
                </a:path>
              </a:pathLst>
            </a:custGeom>
            <a:solidFill>
              <a:srgbClr val="6D6E71"/>
            </a:solidFill>
            <a:ln w="9525" cap="flat">
              <a:noFill/>
              <a:prstDash val="solid"/>
              <a:miter/>
            </a:ln>
          </p:spPr>
          <p:txBody>
            <a:bodyPr rtlCol="0" anchor="ctr"/>
            <a:lstStyle/>
            <a:p>
              <a:endParaRPr lang="en-US"/>
            </a:p>
          </p:txBody>
        </p:sp>
        <p:sp>
          <p:nvSpPr>
            <p:cNvPr id="459" name="Freeform: Shape 458">
              <a:extLst>
                <a:ext uri="{FF2B5EF4-FFF2-40B4-BE49-F238E27FC236}">
                  <a16:creationId xmlns:a16="http://schemas.microsoft.com/office/drawing/2014/main" id="{186EFD6E-4CA6-4167-980A-4B55E2E6DFF8}"/>
                </a:ext>
              </a:extLst>
            </p:cNvPr>
            <p:cNvSpPr/>
            <p:nvPr/>
          </p:nvSpPr>
          <p:spPr>
            <a:xfrm>
              <a:off x="15244264" y="5271879"/>
              <a:ext cx="45398" cy="47070"/>
            </a:xfrm>
            <a:custGeom>
              <a:avLst/>
              <a:gdLst>
                <a:gd name="connsiteX0" fmla="*/ 41233 w 45398"/>
                <a:gd name="connsiteY0" fmla="*/ 27543 h 47070"/>
                <a:gd name="connsiteX1" fmla="*/ 5514 w 45398"/>
                <a:gd name="connsiteY1" fmla="*/ 27543 h 47070"/>
                <a:gd name="connsiteX2" fmla="*/ 10086 w 45398"/>
                <a:gd name="connsiteY2" fmla="*/ 35544 h 47070"/>
                <a:gd name="connsiteX3" fmla="*/ 19611 w 45398"/>
                <a:gd name="connsiteY3" fmla="*/ 38592 h 47070"/>
                <a:gd name="connsiteX4" fmla="*/ 32564 w 45398"/>
                <a:gd name="connsiteY4" fmla="*/ 33163 h 47070"/>
                <a:gd name="connsiteX5" fmla="*/ 38089 w 45398"/>
                <a:gd name="connsiteY5" fmla="*/ 39259 h 47070"/>
                <a:gd name="connsiteX6" fmla="*/ 19039 w 45398"/>
                <a:gd name="connsiteY6" fmla="*/ 46879 h 47070"/>
                <a:gd name="connsiteX7" fmla="*/ 2752 w 45398"/>
                <a:gd name="connsiteY7" fmla="*/ 40497 h 47070"/>
                <a:gd name="connsiteX8" fmla="*/ -4011 w 45398"/>
                <a:gd name="connsiteY8" fmla="*/ 23352 h 47070"/>
                <a:gd name="connsiteX9" fmla="*/ 2849 w 45398"/>
                <a:gd name="connsiteY9" fmla="*/ 6207 h 47070"/>
                <a:gd name="connsiteX10" fmla="*/ 19039 w 45398"/>
                <a:gd name="connsiteY10" fmla="*/ -175 h 47070"/>
                <a:gd name="connsiteX11" fmla="*/ 34852 w 45398"/>
                <a:gd name="connsiteY11" fmla="*/ 5445 h 47070"/>
                <a:gd name="connsiteX12" fmla="*/ 41326 w 45398"/>
                <a:gd name="connsiteY12" fmla="*/ 20971 h 47070"/>
                <a:gd name="connsiteX13" fmla="*/ 5514 w 45398"/>
                <a:gd name="connsiteY13" fmla="*/ 20018 h 47070"/>
                <a:gd name="connsiteX14" fmla="*/ 31708 w 45398"/>
                <a:gd name="connsiteY14" fmla="*/ 20018 h 47070"/>
                <a:gd name="connsiteX15" fmla="*/ 28090 w 45398"/>
                <a:gd name="connsiteY15" fmla="*/ 11160 h 47070"/>
                <a:gd name="connsiteX16" fmla="*/ 19230 w 45398"/>
                <a:gd name="connsiteY16" fmla="*/ 8112 h 47070"/>
                <a:gd name="connsiteX17" fmla="*/ 9705 w 45398"/>
                <a:gd name="connsiteY17" fmla="*/ 11351 h 47070"/>
                <a:gd name="connsiteX18" fmla="*/ 5514 w 45398"/>
                <a:gd name="connsiteY18" fmla="*/ 20018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8" h="47070">
                  <a:moveTo>
                    <a:pt x="41233" y="27543"/>
                  </a:moveTo>
                  <a:lnTo>
                    <a:pt x="5514" y="27543"/>
                  </a:lnTo>
                  <a:cubicBezTo>
                    <a:pt x="5705" y="30791"/>
                    <a:pt x="7323" y="33772"/>
                    <a:pt x="10086" y="35544"/>
                  </a:cubicBezTo>
                  <a:cubicBezTo>
                    <a:pt x="12849" y="37592"/>
                    <a:pt x="16183" y="38659"/>
                    <a:pt x="19611" y="38592"/>
                  </a:cubicBezTo>
                  <a:cubicBezTo>
                    <a:pt x="24564" y="38906"/>
                    <a:pt x="29327" y="36896"/>
                    <a:pt x="32564" y="33163"/>
                  </a:cubicBezTo>
                  <a:lnTo>
                    <a:pt x="38089" y="39259"/>
                  </a:lnTo>
                  <a:cubicBezTo>
                    <a:pt x="33043" y="44335"/>
                    <a:pt x="26183" y="47088"/>
                    <a:pt x="19039" y="46879"/>
                  </a:cubicBezTo>
                  <a:cubicBezTo>
                    <a:pt x="12942" y="46974"/>
                    <a:pt x="7133" y="44679"/>
                    <a:pt x="2752" y="40497"/>
                  </a:cubicBezTo>
                  <a:cubicBezTo>
                    <a:pt x="-1820" y="36001"/>
                    <a:pt x="-4295" y="29763"/>
                    <a:pt x="-4011" y="23352"/>
                  </a:cubicBezTo>
                  <a:cubicBezTo>
                    <a:pt x="-4295" y="16913"/>
                    <a:pt x="-1820" y="10646"/>
                    <a:pt x="2849" y="6207"/>
                  </a:cubicBezTo>
                  <a:cubicBezTo>
                    <a:pt x="7230" y="2074"/>
                    <a:pt x="13039" y="-213"/>
                    <a:pt x="19039" y="-175"/>
                  </a:cubicBezTo>
                  <a:cubicBezTo>
                    <a:pt x="24848" y="-298"/>
                    <a:pt x="30471" y="1702"/>
                    <a:pt x="34852" y="5445"/>
                  </a:cubicBezTo>
                  <a:cubicBezTo>
                    <a:pt x="39326" y="9331"/>
                    <a:pt x="41707" y="15075"/>
                    <a:pt x="41326" y="20971"/>
                  </a:cubicBezTo>
                  <a:close/>
                  <a:moveTo>
                    <a:pt x="5514" y="20018"/>
                  </a:moveTo>
                  <a:lnTo>
                    <a:pt x="31708" y="20018"/>
                  </a:lnTo>
                  <a:cubicBezTo>
                    <a:pt x="31899" y="16675"/>
                    <a:pt x="30564" y="13427"/>
                    <a:pt x="28090" y="11160"/>
                  </a:cubicBezTo>
                  <a:cubicBezTo>
                    <a:pt x="25611" y="9122"/>
                    <a:pt x="22467" y="8036"/>
                    <a:pt x="19230" y="8112"/>
                  </a:cubicBezTo>
                  <a:cubicBezTo>
                    <a:pt x="15802" y="8074"/>
                    <a:pt x="12374" y="9217"/>
                    <a:pt x="9705" y="11351"/>
                  </a:cubicBezTo>
                  <a:cubicBezTo>
                    <a:pt x="6942" y="13379"/>
                    <a:pt x="5421" y="16618"/>
                    <a:pt x="5514" y="20018"/>
                  </a:cubicBezTo>
                  <a:close/>
                </a:path>
              </a:pathLst>
            </a:custGeom>
            <a:solidFill>
              <a:srgbClr val="6D6E71"/>
            </a:solidFill>
            <a:ln w="9525" cap="flat">
              <a:noFill/>
              <a:prstDash val="solid"/>
              <a:miter/>
            </a:ln>
          </p:spPr>
          <p:txBody>
            <a:bodyPr rtlCol="0" anchor="ctr"/>
            <a:lstStyle/>
            <a:p>
              <a:endParaRPr lang="en-US"/>
            </a:p>
          </p:txBody>
        </p:sp>
        <p:sp>
          <p:nvSpPr>
            <p:cNvPr id="460" name="Freeform: Shape 459">
              <a:extLst>
                <a:ext uri="{FF2B5EF4-FFF2-40B4-BE49-F238E27FC236}">
                  <a16:creationId xmlns:a16="http://schemas.microsoft.com/office/drawing/2014/main" id="{25C18792-7B75-4BB3-A39A-2766AC3075FD}"/>
                </a:ext>
              </a:extLst>
            </p:cNvPr>
            <p:cNvSpPr/>
            <p:nvPr/>
          </p:nvSpPr>
          <p:spPr>
            <a:xfrm>
              <a:off x="15296008" y="5272252"/>
              <a:ext cx="36588" cy="46693"/>
            </a:xfrm>
            <a:custGeom>
              <a:avLst/>
              <a:gdLst>
                <a:gd name="connsiteX0" fmla="*/ 32542 w 36588"/>
                <a:gd name="connsiteY0" fmla="*/ 32123 h 46693"/>
                <a:gd name="connsiteX1" fmla="*/ 27872 w 36588"/>
                <a:gd name="connsiteY1" fmla="*/ 42600 h 46693"/>
                <a:gd name="connsiteX2" fmla="*/ 15775 w 36588"/>
                <a:gd name="connsiteY2" fmla="*/ 46506 h 46693"/>
                <a:gd name="connsiteX3" fmla="*/ -4033 w 36588"/>
                <a:gd name="connsiteY3" fmla="*/ 39648 h 46693"/>
                <a:gd name="connsiteX4" fmla="*/ 539 w 36588"/>
                <a:gd name="connsiteY4" fmla="*/ 32123 h 46693"/>
                <a:gd name="connsiteX5" fmla="*/ 15966 w 36588"/>
                <a:gd name="connsiteY5" fmla="*/ 38124 h 46693"/>
                <a:gd name="connsiteX6" fmla="*/ 21110 w 36588"/>
                <a:gd name="connsiteY6" fmla="*/ 36695 h 46693"/>
                <a:gd name="connsiteX7" fmla="*/ 23017 w 36588"/>
                <a:gd name="connsiteY7" fmla="*/ 32790 h 46693"/>
                <a:gd name="connsiteX8" fmla="*/ 13492 w 36588"/>
                <a:gd name="connsiteY8" fmla="*/ 26694 h 46693"/>
                <a:gd name="connsiteX9" fmla="*/ 12445 w 36588"/>
                <a:gd name="connsiteY9" fmla="*/ 26694 h 46693"/>
                <a:gd name="connsiteX10" fmla="*/ -1749 w 36588"/>
                <a:gd name="connsiteY10" fmla="*/ 13835 h 46693"/>
                <a:gd name="connsiteX11" fmla="*/ 3111 w 36588"/>
                <a:gd name="connsiteY11" fmla="*/ 3643 h 46693"/>
                <a:gd name="connsiteX12" fmla="*/ 15966 w 36588"/>
                <a:gd name="connsiteY12" fmla="*/ -167 h 46693"/>
                <a:gd name="connsiteX13" fmla="*/ 30826 w 36588"/>
                <a:gd name="connsiteY13" fmla="*/ 4500 h 46693"/>
                <a:gd name="connsiteX14" fmla="*/ 27305 w 36588"/>
                <a:gd name="connsiteY14" fmla="*/ 11644 h 46693"/>
                <a:gd name="connsiteX15" fmla="*/ 15208 w 36588"/>
                <a:gd name="connsiteY15" fmla="*/ 7930 h 46693"/>
                <a:gd name="connsiteX16" fmla="*/ 9585 w 36588"/>
                <a:gd name="connsiteY16" fmla="*/ 9168 h 46693"/>
                <a:gd name="connsiteX17" fmla="*/ 7492 w 36588"/>
                <a:gd name="connsiteY17" fmla="*/ 12882 h 46693"/>
                <a:gd name="connsiteX18" fmla="*/ 9683 w 36588"/>
                <a:gd name="connsiteY18" fmla="*/ 16121 h 46693"/>
                <a:gd name="connsiteX19" fmla="*/ 14064 w 36588"/>
                <a:gd name="connsiteY19" fmla="*/ 17645 h 46693"/>
                <a:gd name="connsiteX20" fmla="*/ 18919 w 36588"/>
                <a:gd name="connsiteY20" fmla="*/ 18978 h 46693"/>
                <a:gd name="connsiteX21" fmla="*/ 23110 w 36588"/>
                <a:gd name="connsiteY21" fmla="*/ 20503 h 46693"/>
                <a:gd name="connsiteX22" fmla="*/ 27496 w 36588"/>
                <a:gd name="connsiteY22" fmla="*/ 22884 h 46693"/>
                <a:gd name="connsiteX23" fmla="*/ 32542 w 36588"/>
                <a:gd name="connsiteY23" fmla="*/ 32123 h 4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588" h="46693">
                  <a:moveTo>
                    <a:pt x="32542" y="32123"/>
                  </a:moveTo>
                  <a:cubicBezTo>
                    <a:pt x="32732" y="36152"/>
                    <a:pt x="31016" y="40029"/>
                    <a:pt x="27872" y="42600"/>
                  </a:cubicBezTo>
                  <a:cubicBezTo>
                    <a:pt x="24445" y="45248"/>
                    <a:pt x="20161" y="46630"/>
                    <a:pt x="15775" y="46506"/>
                  </a:cubicBezTo>
                  <a:cubicBezTo>
                    <a:pt x="8632" y="46401"/>
                    <a:pt x="1678" y="44001"/>
                    <a:pt x="-4033" y="39648"/>
                  </a:cubicBezTo>
                  <a:lnTo>
                    <a:pt x="539" y="32123"/>
                  </a:lnTo>
                  <a:cubicBezTo>
                    <a:pt x="4920" y="35752"/>
                    <a:pt x="10348" y="37857"/>
                    <a:pt x="15966" y="38124"/>
                  </a:cubicBezTo>
                  <a:cubicBezTo>
                    <a:pt x="17780" y="38228"/>
                    <a:pt x="19589" y="37724"/>
                    <a:pt x="21110" y="36695"/>
                  </a:cubicBezTo>
                  <a:cubicBezTo>
                    <a:pt x="22352" y="35800"/>
                    <a:pt x="23110" y="34333"/>
                    <a:pt x="23017" y="32790"/>
                  </a:cubicBezTo>
                  <a:cubicBezTo>
                    <a:pt x="23017" y="30599"/>
                    <a:pt x="19970" y="28503"/>
                    <a:pt x="13492" y="26694"/>
                  </a:cubicBezTo>
                  <a:lnTo>
                    <a:pt x="12445" y="26694"/>
                  </a:lnTo>
                  <a:cubicBezTo>
                    <a:pt x="2920" y="24122"/>
                    <a:pt x="-1749" y="19836"/>
                    <a:pt x="-1749" y="13835"/>
                  </a:cubicBezTo>
                  <a:cubicBezTo>
                    <a:pt x="-1842" y="9853"/>
                    <a:pt x="-33" y="6062"/>
                    <a:pt x="3111" y="3643"/>
                  </a:cubicBezTo>
                  <a:cubicBezTo>
                    <a:pt x="6822" y="1005"/>
                    <a:pt x="11394" y="-328"/>
                    <a:pt x="15966" y="-167"/>
                  </a:cubicBezTo>
                  <a:cubicBezTo>
                    <a:pt x="21301" y="-109"/>
                    <a:pt x="26444" y="1510"/>
                    <a:pt x="30826" y="4500"/>
                  </a:cubicBezTo>
                  <a:lnTo>
                    <a:pt x="27305" y="11644"/>
                  </a:lnTo>
                  <a:cubicBezTo>
                    <a:pt x="23779" y="9225"/>
                    <a:pt x="19491" y="7930"/>
                    <a:pt x="15208" y="7930"/>
                  </a:cubicBezTo>
                  <a:cubicBezTo>
                    <a:pt x="13301" y="7834"/>
                    <a:pt x="11301" y="8263"/>
                    <a:pt x="9585" y="9168"/>
                  </a:cubicBezTo>
                  <a:cubicBezTo>
                    <a:pt x="8255" y="9920"/>
                    <a:pt x="7394" y="11349"/>
                    <a:pt x="7492" y="12882"/>
                  </a:cubicBezTo>
                  <a:cubicBezTo>
                    <a:pt x="7492" y="14321"/>
                    <a:pt x="8348" y="15626"/>
                    <a:pt x="9683" y="16121"/>
                  </a:cubicBezTo>
                  <a:cubicBezTo>
                    <a:pt x="11110" y="16807"/>
                    <a:pt x="12538" y="17321"/>
                    <a:pt x="14064" y="17645"/>
                  </a:cubicBezTo>
                  <a:cubicBezTo>
                    <a:pt x="15682" y="17998"/>
                    <a:pt x="17301" y="18445"/>
                    <a:pt x="18919" y="18978"/>
                  </a:cubicBezTo>
                  <a:lnTo>
                    <a:pt x="23110" y="20503"/>
                  </a:lnTo>
                  <a:cubicBezTo>
                    <a:pt x="24635" y="21207"/>
                    <a:pt x="26063" y="22007"/>
                    <a:pt x="27496" y="22884"/>
                  </a:cubicBezTo>
                  <a:cubicBezTo>
                    <a:pt x="30635" y="24903"/>
                    <a:pt x="32542" y="28380"/>
                    <a:pt x="32542" y="32123"/>
                  </a:cubicBezTo>
                  <a:close/>
                </a:path>
              </a:pathLst>
            </a:custGeom>
            <a:solidFill>
              <a:srgbClr val="6D6E71"/>
            </a:solidFill>
            <a:ln w="9525" cap="flat">
              <a:noFill/>
              <a:prstDash val="solid"/>
              <a:miter/>
            </a:ln>
          </p:spPr>
          <p:txBody>
            <a:bodyPr rtlCol="0" anchor="ctr"/>
            <a:lstStyle/>
            <a:p>
              <a:endParaRPr lang="en-US"/>
            </a:p>
          </p:txBody>
        </p:sp>
        <p:sp>
          <p:nvSpPr>
            <p:cNvPr id="461" name="Freeform: Shape 460">
              <a:extLst>
                <a:ext uri="{FF2B5EF4-FFF2-40B4-BE49-F238E27FC236}">
                  <a16:creationId xmlns:a16="http://schemas.microsoft.com/office/drawing/2014/main" id="{451EE9BE-58F8-4190-BE4B-11E36993F848}"/>
                </a:ext>
              </a:extLst>
            </p:cNvPr>
            <p:cNvSpPr/>
            <p:nvPr/>
          </p:nvSpPr>
          <p:spPr>
            <a:xfrm>
              <a:off x="15361539" y="5272646"/>
              <a:ext cx="74865" cy="45529"/>
            </a:xfrm>
            <a:custGeom>
              <a:avLst/>
              <a:gdLst>
                <a:gd name="connsiteX0" fmla="*/ 22733 w 74865"/>
                <a:gd name="connsiteY0" fmla="*/ 45349 h 45529"/>
                <a:gd name="connsiteX1" fmla="*/ 11780 w 74865"/>
                <a:gd name="connsiteY1" fmla="*/ 45349 h 45529"/>
                <a:gd name="connsiteX2" fmla="*/ -4033 w 74865"/>
                <a:gd name="connsiteY2" fmla="*/ -180 h 45529"/>
                <a:gd name="connsiteX3" fmla="*/ 5492 w 74865"/>
                <a:gd name="connsiteY3" fmla="*/ -180 h 45529"/>
                <a:gd name="connsiteX4" fmla="*/ 16733 w 74865"/>
                <a:gd name="connsiteY4" fmla="*/ 34205 h 45529"/>
                <a:gd name="connsiteX5" fmla="*/ 28068 w 74865"/>
                <a:gd name="connsiteY5" fmla="*/ -180 h 45529"/>
                <a:gd name="connsiteX6" fmla="*/ 38258 w 74865"/>
                <a:gd name="connsiteY6" fmla="*/ -180 h 45529"/>
                <a:gd name="connsiteX7" fmla="*/ 49499 w 74865"/>
                <a:gd name="connsiteY7" fmla="*/ 34205 h 45529"/>
                <a:gd name="connsiteX8" fmla="*/ 60833 w 74865"/>
                <a:gd name="connsiteY8" fmla="*/ -180 h 45529"/>
                <a:gd name="connsiteX9" fmla="*/ 70832 w 74865"/>
                <a:gd name="connsiteY9" fmla="*/ -180 h 45529"/>
                <a:gd name="connsiteX10" fmla="*/ 55019 w 74865"/>
                <a:gd name="connsiteY10" fmla="*/ 45349 h 45529"/>
                <a:gd name="connsiteX11" fmla="*/ 44067 w 74865"/>
                <a:gd name="connsiteY11" fmla="*/ 45349 h 45529"/>
                <a:gd name="connsiteX12" fmla="*/ 33211 w 74865"/>
                <a:gd name="connsiteY12" fmla="*/ 14202 h 45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865" h="45529">
                  <a:moveTo>
                    <a:pt x="22733" y="45349"/>
                  </a:moveTo>
                  <a:lnTo>
                    <a:pt x="11780" y="45349"/>
                  </a:lnTo>
                  <a:lnTo>
                    <a:pt x="-4033" y="-180"/>
                  </a:lnTo>
                  <a:lnTo>
                    <a:pt x="5492" y="-180"/>
                  </a:lnTo>
                  <a:lnTo>
                    <a:pt x="16733" y="34205"/>
                  </a:lnTo>
                  <a:lnTo>
                    <a:pt x="28068" y="-180"/>
                  </a:lnTo>
                  <a:lnTo>
                    <a:pt x="38258" y="-180"/>
                  </a:lnTo>
                  <a:lnTo>
                    <a:pt x="49499" y="34205"/>
                  </a:lnTo>
                  <a:lnTo>
                    <a:pt x="60833" y="-180"/>
                  </a:lnTo>
                  <a:lnTo>
                    <a:pt x="70832" y="-180"/>
                  </a:lnTo>
                  <a:lnTo>
                    <a:pt x="55019" y="45349"/>
                  </a:lnTo>
                  <a:lnTo>
                    <a:pt x="44067" y="45349"/>
                  </a:lnTo>
                  <a:lnTo>
                    <a:pt x="33211" y="14202"/>
                  </a:lnTo>
                  <a:close/>
                </a:path>
              </a:pathLst>
            </a:custGeom>
            <a:solidFill>
              <a:srgbClr val="6D6E71"/>
            </a:solidFill>
            <a:ln w="9525" cap="flat">
              <a:noFill/>
              <a:prstDash val="solid"/>
              <a:miter/>
            </a:ln>
          </p:spPr>
          <p:txBody>
            <a:bodyPr rtlCol="0" anchor="ctr"/>
            <a:lstStyle/>
            <a:p>
              <a:endParaRPr lang="en-US"/>
            </a:p>
          </p:txBody>
        </p:sp>
        <p:sp>
          <p:nvSpPr>
            <p:cNvPr id="462" name="Freeform: Shape 461">
              <a:extLst>
                <a:ext uri="{FF2B5EF4-FFF2-40B4-BE49-F238E27FC236}">
                  <a16:creationId xmlns:a16="http://schemas.microsoft.com/office/drawing/2014/main" id="{5BC1899E-39EE-4EC9-88EA-4524FD20545F}"/>
                </a:ext>
              </a:extLst>
            </p:cNvPr>
            <p:cNvSpPr/>
            <p:nvPr/>
          </p:nvSpPr>
          <p:spPr>
            <a:xfrm>
              <a:off x="15445264" y="5254739"/>
              <a:ext cx="41939" cy="63436"/>
            </a:xfrm>
            <a:custGeom>
              <a:avLst/>
              <a:gdLst>
                <a:gd name="connsiteX0" fmla="*/ 5492 w 41939"/>
                <a:gd name="connsiteY0" fmla="*/ 38587 h 63436"/>
                <a:gd name="connsiteX1" fmla="*/ 5492 w 41939"/>
                <a:gd name="connsiteY1" fmla="*/ 63256 h 63436"/>
                <a:gd name="connsiteX2" fmla="*/ -4033 w 41939"/>
                <a:gd name="connsiteY2" fmla="*/ 63256 h 63436"/>
                <a:gd name="connsiteX3" fmla="*/ -4033 w 41939"/>
                <a:gd name="connsiteY3" fmla="*/ -180 h 63436"/>
                <a:gd name="connsiteX4" fmla="*/ 5492 w 41939"/>
                <a:gd name="connsiteY4" fmla="*/ -180 h 63436"/>
                <a:gd name="connsiteX5" fmla="*/ 5492 w 41939"/>
                <a:gd name="connsiteY5" fmla="*/ 26014 h 63436"/>
                <a:gd name="connsiteX6" fmla="*/ 11683 w 41939"/>
                <a:gd name="connsiteY6" fmla="*/ 19441 h 63436"/>
                <a:gd name="connsiteX7" fmla="*/ 20635 w 41939"/>
                <a:gd name="connsiteY7" fmla="*/ 16965 h 63436"/>
                <a:gd name="connsiteX8" fmla="*/ 33114 w 41939"/>
                <a:gd name="connsiteY8" fmla="*/ 21727 h 63436"/>
                <a:gd name="connsiteX9" fmla="*/ 37876 w 41939"/>
                <a:gd name="connsiteY9" fmla="*/ 35348 h 63436"/>
                <a:gd name="connsiteX10" fmla="*/ 37876 w 41939"/>
                <a:gd name="connsiteY10" fmla="*/ 63256 h 63436"/>
                <a:gd name="connsiteX11" fmla="*/ 28351 w 41939"/>
                <a:gd name="connsiteY11" fmla="*/ 63256 h 63436"/>
                <a:gd name="connsiteX12" fmla="*/ 28351 w 41939"/>
                <a:gd name="connsiteY12" fmla="*/ 38301 h 63436"/>
                <a:gd name="connsiteX13" fmla="*/ 17873 w 41939"/>
                <a:gd name="connsiteY13" fmla="*/ 25632 h 63436"/>
                <a:gd name="connsiteX14" fmla="*/ 9208 w 41939"/>
                <a:gd name="connsiteY14" fmla="*/ 28966 h 63436"/>
                <a:gd name="connsiteX15" fmla="*/ 5492 w 41939"/>
                <a:gd name="connsiteY15" fmla="*/ 38587 h 6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39" h="63436">
                  <a:moveTo>
                    <a:pt x="5492" y="38587"/>
                  </a:moveTo>
                  <a:lnTo>
                    <a:pt x="5492" y="63256"/>
                  </a:lnTo>
                  <a:lnTo>
                    <a:pt x="-4033" y="63256"/>
                  </a:lnTo>
                  <a:lnTo>
                    <a:pt x="-4033" y="-180"/>
                  </a:lnTo>
                  <a:lnTo>
                    <a:pt x="5492" y="-180"/>
                  </a:lnTo>
                  <a:lnTo>
                    <a:pt x="5492" y="26014"/>
                  </a:lnTo>
                  <a:cubicBezTo>
                    <a:pt x="6827" y="23233"/>
                    <a:pt x="9018" y="20937"/>
                    <a:pt x="11683" y="19441"/>
                  </a:cubicBezTo>
                  <a:cubicBezTo>
                    <a:pt x="14347" y="17813"/>
                    <a:pt x="17491" y="16965"/>
                    <a:pt x="20635" y="16965"/>
                  </a:cubicBezTo>
                  <a:cubicBezTo>
                    <a:pt x="25305" y="16774"/>
                    <a:pt x="29779" y="18499"/>
                    <a:pt x="33114" y="21727"/>
                  </a:cubicBezTo>
                  <a:cubicBezTo>
                    <a:pt x="36448" y="25432"/>
                    <a:pt x="38160" y="30347"/>
                    <a:pt x="37876" y="35348"/>
                  </a:cubicBezTo>
                  <a:lnTo>
                    <a:pt x="37876" y="63256"/>
                  </a:lnTo>
                  <a:lnTo>
                    <a:pt x="28351" y="63256"/>
                  </a:lnTo>
                  <a:lnTo>
                    <a:pt x="28351" y="38301"/>
                  </a:lnTo>
                  <a:cubicBezTo>
                    <a:pt x="28351" y="29823"/>
                    <a:pt x="24826" y="25632"/>
                    <a:pt x="17873" y="25632"/>
                  </a:cubicBezTo>
                  <a:cubicBezTo>
                    <a:pt x="14636" y="25604"/>
                    <a:pt x="11590" y="26795"/>
                    <a:pt x="9208" y="28966"/>
                  </a:cubicBezTo>
                  <a:cubicBezTo>
                    <a:pt x="6636" y="31462"/>
                    <a:pt x="5204" y="34986"/>
                    <a:pt x="5492" y="38587"/>
                  </a:cubicBezTo>
                  <a:close/>
                </a:path>
              </a:pathLst>
            </a:custGeom>
            <a:solidFill>
              <a:srgbClr val="6D6E71"/>
            </a:solidFill>
            <a:ln w="9525" cap="flat">
              <a:noFill/>
              <a:prstDash val="solid"/>
              <a:miter/>
            </a:ln>
          </p:spPr>
          <p:txBody>
            <a:bodyPr rtlCol="0" anchor="ctr"/>
            <a:lstStyle/>
            <a:p>
              <a:endParaRPr lang="en-US"/>
            </a:p>
          </p:txBody>
        </p:sp>
        <p:sp>
          <p:nvSpPr>
            <p:cNvPr id="463" name="Freeform: Shape 462">
              <a:extLst>
                <a:ext uri="{FF2B5EF4-FFF2-40B4-BE49-F238E27FC236}">
                  <a16:creationId xmlns:a16="http://schemas.microsoft.com/office/drawing/2014/main" id="{EAFCA100-0532-46ED-9D4D-2282B905B89C}"/>
                </a:ext>
              </a:extLst>
            </p:cNvPr>
            <p:cNvSpPr/>
            <p:nvPr/>
          </p:nvSpPr>
          <p:spPr>
            <a:xfrm>
              <a:off x="15497820" y="5271879"/>
              <a:ext cx="45399" cy="47070"/>
            </a:xfrm>
            <a:custGeom>
              <a:avLst/>
              <a:gdLst>
                <a:gd name="connsiteX0" fmla="*/ 41234 w 45399"/>
                <a:gd name="connsiteY0" fmla="*/ 27543 h 47070"/>
                <a:gd name="connsiteX1" fmla="*/ 5515 w 45399"/>
                <a:gd name="connsiteY1" fmla="*/ 27543 h 47070"/>
                <a:gd name="connsiteX2" fmla="*/ 10087 w 45399"/>
                <a:gd name="connsiteY2" fmla="*/ 35544 h 47070"/>
                <a:gd name="connsiteX3" fmla="*/ 19612 w 45399"/>
                <a:gd name="connsiteY3" fmla="*/ 38592 h 47070"/>
                <a:gd name="connsiteX4" fmla="*/ 32564 w 45399"/>
                <a:gd name="connsiteY4" fmla="*/ 33163 h 47070"/>
                <a:gd name="connsiteX5" fmla="*/ 38090 w 45399"/>
                <a:gd name="connsiteY5" fmla="*/ 39259 h 47070"/>
                <a:gd name="connsiteX6" fmla="*/ 19040 w 45399"/>
                <a:gd name="connsiteY6" fmla="*/ 46879 h 47070"/>
                <a:gd name="connsiteX7" fmla="*/ 2752 w 45399"/>
                <a:gd name="connsiteY7" fmla="*/ 40497 h 47070"/>
                <a:gd name="connsiteX8" fmla="*/ -4010 w 45399"/>
                <a:gd name="connsiteY8" fmla="*/ 23352 h 47070"/>
                <a:gd name="connsiteX9" fmla="*/ 2845 w 45399"/>
                <a:gd name="connsiteY9" fmla="*/ 6207 h 47070"/>
                <a:gd name="connsiteX10" fmla="*/ 19040 w 45399"/>
                <a:gd name="connsiteY10" fmla="*/ -175 h 47070"/>
                <a:gd name="connsiteX11" fmla="*/ 34853 w 45399"/>
                <a:gd name="connsiteY11" fmla="*/ 5445 h 47070"/>
                <a:gd name="connsiteX12" fmla="*/ 41327 w 45399"/>
                <a:gd name="connsiteY12" fmla="*/ 20971 h 47070"/>
                <a:gd name="connsiteX13" fmla="*/ 5515 w 45399"/>
                <a:gd name="connsiteY13" fmla="*/ 20018 h 47070"/>
                <a:gd name="connsiteX14" fmla="*/ 31709 w 45399"/>
                <a:gd name="connsiteY14" fmla="*/ 20018 h 47070"/>
                <a:gd name="connsiteX15" fmla="*/ 28090 w 45399"/>
                <a:gd name="connsiteY15" fmla="*/ 11160 h 47070"/>
                <a:gd name="connsiteX16" fmla="*/ 19230 w 45399"/>
                <a:gd name="connsiteY16" fmla="*/ 8112 h 47070"/>
                <a:gd name="connsiteX17" fmla="*/ 9705 w 45399"/>
                <a:gd name="connsiteY17" fmla="*/ 11351 h 47070"/>
                <a:gd name="connsiteX18" fmla="*/ 5515 w 45399"/>
                <a:gd name="connsiteY18" fmla="*/ 20018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9" h="47070">
                  <a:moveTo>
                    <a:pt x="41234" y="27543"/>
                  </a:moveTo>
                  <a:lnTo>
                    <a:pt x="5515" y="27543"/>
                  </a:lnTo>
                  <a:cubicBezTo>
                    <a:pt x="5706" y="30782"/>
                    <a:pt x="7417" y="33744"/>
                    <a:pt x="10087" y="35544"/>
                  </a:cubicBezTo>
                  <a:cubicBezTo>
                    <a:pt x="12849" y="37592"/>
                    <a:pt x="16184" y="38659"/>
                    <a:pt x="19612" y="38592"/>
                  </a:cubicBezTo>
                  <a:cubicBezTo>
                    <a:pt x="24565" y="38916"/>
                    <a:pt x="29327" y="36906"/>
                    <a:pt x="32564" y="33163"/>
                  </a:cubicBezTo>
                  <a:lnTo>
                    <a:pt x="38090" y="39259"/>
                  </a:lnTo>
                  <a:cubicBezTo>
                    <a:pt x="33039" y="44335"/>
                    <a:pt x="26183" y="47088"/>
                    <a:pt x="19040" y="46879"/>
                  </a:cubicBezTo>
                  <a:cubicBezTo>
                    <a:pt x="12942" y="46974"/>
                    <a:pt x="7133" y="44679"/>
                    <a:pt x="2752" y="40497"/>
                  </a:cubicBezTo>
                  <a:cubicBezTo>
                    <a:pt x="-1820" y="36001"/>
                    <a:pt x="-4299" y="29763"/>
                    <a:pt x="-4010" y="23352"/>
                  </a:cubicBezTo>
                  <a:cubicBezTo>
                    <a:pt x="-4299" y="16913"/>
                    <a:pt x="-1820" y="10646"/>
                    <a:pt x="2845" y="6207"/>
                  </a:cubicBezTo>
                  <a:cubicBezTo>
                    <a:pt x="7226" y="2074"/>
                    <a:pt x="13040" y="-213"/>
                    <a:pt x="19040" y="-175"/>
                  </a:cubicBezTo>
                  <a:cubicBezTo>
                    <a:pt x="24849" y="-298"/>
                    <a:pt x="30471" y="1702"/>
                    <a:pt x="34853" y="5445"/>
                  </a:cubicBezTo>
                  <a:cubicBezTo>
                    <a:pt x="39327" y="9331"/>
                    <a:pt x="41708" y="15075"/>
                    <a:pt x="41327" y="20971"/>
                  </a:cubicBezTo>
                  <a:close/>
                  <a:moveTo>
                    <a:pt x="5515" y="20018"/>
                  </a:moveTo>
                  <a:lnTo>
                    <a:pt x="31709" y="20018"/>
                  </a:lnTo>
                  <a:cubicBezTo>
                    <a:pt x="31899" y="16675"/>
                    <a:pt x="30564" y="13427"/>
                    <a:pt x="28090" y="11160"/>
                  </a:cubicBezTo>
                  <a:cubicBezTo>
                    <a:pt x="25611" y="9103"/>
                    <a:pt x="22467" y="8027"/>
                    <a:pt x="19230" y="8112"/>
                  </a:cubicBezTo>
                  <a:cubicBezTo>
                    <a:pt x="15803" y="8074"/>
                    <a:pt x="12370" y="9217"/>
                    <a:pt x="9705" y="11351"/>
                  </a:cubicBezTo>
                  <a:cubicBezTo>
                    <a:pt x="6943" y="13379"/>
                    <a:pt x="5417" y="16618"/>
                    <a:pt x="5515" y="20018"/>
                  </a:cubicBezTo>
                  <a:close/>
                </a:path>
              </a:pathLst>
            </a:custGeom>
            <a:solidFill>
              <a:srgbClr val="6D6E71"/>
            </a:solidFill>
            <a:ln w="9525" cap="flat">
              <a:noFill/>
              <a:prstDash val="solid"/>
              <a:miter/>
            </a:ln>
          </p:spPr>
          <p:txBody>
            <a:bodyPr rtlCol="0" anchor="ctr"/>
            <a:lstStyle/>
            <a:p>
              <a:endParaRPr lang="en-US"/>
            </a:p>
          </p:txBody>
        </p:sp>
        <p:sp>
          <p:nvSpPr>
            <p:cNvPr id="464" name="Freeform: Shape 463">
              <a:extLst>
                <a:ext uri="{FF2B5EF4-FFF2-40B4-BE49-F238E27FC236}">
                  <a16:creationId xmlns:a16="http://schemas.microsoft.com/office/drawing/2014/main" id="{FE3F9733-9800-4637-8811-9677DC155B02}"/>
                </a:ext>
              </a:extLst>
            </p:cNvPr>
            <p:cNvSpPr/>
            <p:nvPr/>
          </p:nvSpPr>
          <p:spPr>
            <a:xfrm>
              <a:off x="15553755" y="5271870"/>
              <a:ext cx="41939" cy="46305"/>
            </a:xfrm>
            <a:custGeom>
              <a:avLst/>
              <a:gdLst>
                <a:gd name="connsiteX0" fmla="*/ 5492 w 41939"/>
                <a:gd name="connsiteY0" fmla="*/ 21456 h 46305"/>
                <a:gd name="connsiteX1" fmla="*/ 5492 w 41939"/>
                <a:gd name="connsiteY1" fmla="*/ 46126 h 46305"/>
                <a:gd name="connsiteX2" fmla="*/ -4033 w 41939"/>
                <a:gd name="connsiteY2" fmla="*/ 46126 h 46305"/>
                <a:gd name="connsiteX3" fmla="*/ -4033 w 41939"/>
                <a:gd name="connsiteY3" fmla="*/ 596 h 46305"/>
                <a:gd name="connsiteX4" fmla="*/ 5492 w 41939"/>
                <a:gd name="connsiteY4" fmla="*/ 596 h 46305"/>
                <a:gd name="connsiteX5" fmla="*/ 5492 w 41939"/>
                <a:gd name="connsiteY5" fmla="*/ 8883 h 46305"/>
                <a:gd name="connsiteX6" fmla="*/ 11873 w 41939"/>
                <a:gd name="connsiteY6" fmla="*/ 2311 h 46305"/>
                <a:gd name="connsiteX7" fmla="*/ 20635 w 41939"/>
                <a:gd name="connsiteY7" fmla="*/ -166 h 46305"/>
                <a:gd name="connsiteX8" fmla="*/ 33114 w 41939"/>
                <a:gd name="connsiteY8" fmla="*/ 4597 h 46305"/>
                <a:gd name="connsiteX9" fmla="*/ 37876 w 41939"/>
                <a:gd name="connsiteY9" fmla="*/ 18217 h 46305"/>
                <a:gd name="connsiteX10" fmla="*/ 37876 w 41939"/>
                <a:gd name="connsiteY10" fmla="*/ 46126 h 46305"/>
                <a:gd name="connsiteX11" fmla="*/ 28351 w 41939"/>
                <a:gd name="connsiteY11" fmla="*/ 46126 h 46305"/>
                <a:gd name="connsiteX12" fmla="*/ 28351 w 41939"/>
                <a:gd name="connsiteY12" fmla="*/ 21170 h 46305"/>
                <a:gd name="connsiteX13" fmla="*/ 17966 w 41939"/>
                <a:gd name="connsiteY13" fmla="*/ 8502 h 46305"/>
                <a:gd name="connsiteX14" fmla="*/ 9301 w 41939"/>
                <a:gd name="connsiteY14" fmla="*/ 11836 h 46305"/>
                <a:gd name="connsiteX15" fmla="*/ 5492 w 41939"/>
                <a:gd name="connsiteY15" fmla="*/ 21456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39" h="46305">
                  <a:moveTo>
                    <a:pt x="5492" y="21456"/>
                  </a:moveTo>
                  <a:lnTo>
                    <a:pt x="5492" y="46126"/>
                  </a:lnTo>
                  <a:lnTo>
                    <a:pt x="-4033" y="46126"/>
                  </a:lnTo>
                  <a:lnTo>
                    <a:pt x="-4033" y="596"/>
                  </a:lnTo>
                  <a:lnTo>
                    <a:pt x="5492" y="596"/>
                  </a:lnTo>
                  <a:lnTo>
                    <a:pt x="5492" y="8883"/>
                  </a:lnTo>
                  <a:cubicBezTo>
                    <a:pt x="6920" y="6130"/>
                    <a:pt x="9204" y="3845"/>
                    <a:pt x="11873" y="2311"/>
                  </a:cubicBezTo>
                  <a:cubicBezTo>
                    <a:pt x="14538" y="691"/>
                    <a:pt x="17584" y="-166"/>
                    <a:pt x="20635" y="-166"/>
                  </a:cubicBezTo>
                  <a:cubicBezTo>
                    <a:pt x="25300" y="-356"/>
                    <a:pt x="29779" y="1368"/>
                    <a:pt x="33114" y="4597"/>
                  </a:cubicBezTo>
                  <a:cubicBezTo>
                    <a:pt x="36448" y="8302"/>
                    <a:pt x="38160" y="13217"/>
                    <a:pt x="37876" y="18217"/>
                  </a:cubicBezTo>
                  <a:lnTo>
                    <a:pt x="37876" y="46126"/>
                  </a:lnTo>
                  <a:lnTo>
                    <a:pt x="28351" y="46126"/>
                  </a:lnTo>
                  <a:lnTo>
                    <a:pt x="28351" y="21170"/>
                  </a:lnTo>
                  <a:cubicBezTo>
                    <a:pt x="28351" y="12693"/>
                    <a:pt x="24919" y="8502"/>
                    <a:pt x="17966" y="8502"/>
                  </a:cubicBezTo>
                  <a:cubicBezTo>
                    <a:pt x="14729" y="8454"/>
                    <a:pt x="11683" y="9655"/>
                    <a:pt x="9301" y="11836"/>
                  </a:cubicBezTo>
                  <a:cubicBezTo>
                    <a:pt x="6632" y="14322"/>
                    <a:pt x="5302" y="17846"/>
                    <a:pt x="5492" y="21456"/>
                  </a:cubicBezTo>
                  <a:close/>
                </a:path>
              </a:pathLst>
            </a:custGeom>
            <a:solidFill>
              <a:srgbClr val="6D6E71"/>
            </a:solidFill>
            <a:ln w="9525" cap="flat">
              <a:noFill/>
              <a:prstDash val="solid"/>
              <a:miter/>
            </a:ln>
          </p:spPr>
          <p:txBody>
            <a:bodyPr rtlCol="0" anchor="ctr"/>
            <a:lstStyle/>
            <a:p>
              <a:endParaRPr lang="en-US"/>
            </a:p>
          </p:txBody>
        </p:sp>
        <p:sp>
          <p:nvSpPr>
            <p:cNvPr id="465" name="Freeform: Shape 464">
              <a:extLst>
                <a:ext uri="{FF2B5EF4-FFF2-40B4-BE49-F238E27FC236}">
                  <a16:creationId xmlns:a16="http://schemas.microsoft.com/office/drawing/2014/main" id="{75C8AC7C-BC07-4EE2-BAB1-EBFD9428183E}"/>
                </a:ext>
              </a:extLst>
            </p:cNvPr>
            <p:cNvSpPr/>
            <p:nvPr/>
          </p:nvSpPr>
          <p:spPr>
            <a:xfrm>
              <a:off x="15628430" y="5272252"/>
              <a:ext cx="36588" cy="46693"/>
            </a:xfrm>
            <a:custGeom>
              <a:avLst/>
              <a:gdLst>
                <a:gd name="connsiteX0" fmla="*/ 32542 w 36588"/>
                <a:gd name="connsiteY0" fmla="*/ 32123 h 46693"/>
                <a:gd name="connsiteX1" fmla="*/ 27877 w 36588"/>
                <a:gd name="connsiteY1" fmla="*/ 42600 h 46693"/>
                <a:gd name="connsiteX2" fmla="*/ 15780 w 36588"/>
                <a:gd name="connsiteY2" fmla="*/ 46506 h 46693"/>
                <a:gd name="connsiteX3" fmla="*/ -4033 w 36588"/>
                <a:gd name="connsiteY3" fmla="*/ 39648 h 46693"/>
                <a:gd name="connsiteX4" fmla="*/ 539 w 36588"/>
                <a:gd name="connsiteY4" fmla="*/ 32123 h 46693"/>
                <a:gd name="connsiteX5" fmla="*/ 15971 w 36588"/>
                <a:gd name="connsiteY5" fmla="*/ 38124 h 46693"/>
                <a:gd name="connsiteX6" fmla="*/ 21115 w 36588"/>
                <a:gd name="connsiteY6" fmla="*/ 36695 h 46693"/>
                <a:gd name="connsiteX7" fmla="*/ 23017 w 36588"/>
                <a:gd name="connsiteY7" fmla="*/ 32790 h 46693"/>
                <a:gd name="connsiteX8" fmla="*/ 13971 w 36588"/>
                <a:gd name="connsiteY8" fmla="*/ 26694 h 46693"/>
                <a:gd name="connsiteX9" fmla="*/ 12920 w 36588"/>
                <a:gd name="connsiteY9" fmla="*/ 26694 h 46693"/>
                <a:gd name="connsiteX10" fmla="*/ -1270 w 36588"/>
                <a:gd name="connsiteY10" fmla="*/ 13835 h 46693"/>
                <a:gd name="connsiteX11" fmla="*/ 3585 w 36588"/>
                <a:gd name="connsiteY11" fmla="*/ 3643 h 46693"/>
                <a:gd name="connsiteX12" fmla="*/ 16445 w 36588"/>
                <a:gd name="connsiteY12" fmla="*/ -167 h 46693"/>
                <a:gd name="connsiteX13" fmla="*/ 31305 w 36588"/>
                <a:gd name="connsiteY13" fmla="*/ 4500 h 46693"/>
                <a:gd name="connsiteX14" fmla="*/ 27779 w 36588"/>
                <a:gd name="connsiteY14" fmla="*/ 11644 h 46693"/>
                <a:gd name="connsiteX15" fmla="*/ 15682 w 36588"/>
                <a:gd name="connsiteY15" fmla="*/ 7930 h 46693"/>
                <a:gd name="connsiteX16" fmla="*/ 10064 w 36588"/>
                <a:gd name="connsiteY16" fmla="*/ 9168 h 46693"/>
                <a:gd name="connsiteX17" fmla="*/ 7966 w 36588"/>
                <a:gd name="connsiteY17" fmla="*/ 12882 h 46693"/>
                <a:gd name="connsiteX18" fmla="*/ 10157 w 36588"/>
                <a:gd name="connsiteY18" fmla="*/ 16121 h 46693"/>
                <a:gd name="connsiteX19" fmla="*/ 14538 w 36588"/>
                <a:gd name="connsiteY19" fmla="*/ 17645 h 46693"/>
                <a:gd name="connsiteX20" fmla="*/ 19398 w 36588"/>
                <a:gd name="connsiteY20" fmla="*/ 18978 h 46693"/>
                <a:gd name="connsiteX21" fmla="*/ 23589 w 36588"/>
                <a:gd name="connsiteY21" fmla="*/ 20503 h 46693"/>
                <a:gd name="connsiteX22" fmla="*/ 27970 w 36588"/>
                <a:gd name="connsiteY22" fmla="*/ 22884 h 46693"/>
                <a:gd name="connsiteX23" fmla="*/ 32542 w 36588"/>
                <a:gd name="connsiteY23" fmla="*/ 32123 h 4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588" h="46693">
                  <a:moveTo>
                    <a:pt x="32542" y="32123"/>
                  </a:moveTo>
                  <a:cubicBezTo>
                    <a:pt x="32732" y="36152"/>
                    <a:pt x="31016" y="40029"/>
                    <a:pt x="27877" y="42600"/>
                  </a:cubicBezTo>
                  <a:cubicBezTo>
                    <a:pt x="24445" y="45248"/>
                    <a:pt x="20161" y="46630"/>
                    <a:pt x="15780" y="46506"/>
                  </a:cubicBezTo>
                  <a:cubicBezTo>
                    <a:pt x="8636" y="46401"/>
                    <a:pt x="1683" y="44001"/>
                    <a:pt x="-4033" y="39648"/>
                  </a:cubicBezTo>
                  <a:lnTo>
                    <a:pt x="539" y="32123"/>
                  </a:lnTo>
                  <a:cubicBezTo>
                    <a:pt x="4920" y="35752"/>
                    <a:pt x="10348" y="37857"/>
                    <a:pt x="15971" y="38124"/>
                  </a:cubicBezTo>
                  <a:cubicBezTo>
                    <a:pt x="17780" y="38228"/>
                    <a:pt x="19589" y="37724"/>
                    <a:pt x="21115" y="36695"/>
                  </a:cubicBezTo>
                  <a:cubicBezTo>
                    <a:pt x="22352" y="35800"/>
                    <a:pt x="23114" y="34333"/>
                    <a:pt x="23017" y="32790"/>
                  </a:cubicBezTo>
                  <a:cubicBezTo>
                    <a:pt x="23017" y="30599"/>
                    <a:pt x="19970" y="28503"/>
                    <a:pt x="13971" y="26694"/>
                  </a:cubicBezTo>
                  <a:lnTo>
                    <a:pt x="12920" y="26694"/>
                  </a:lnTo>
                  <a:cubicBezTo>
                    <a:pt x="3395" y="24122"/>
                    <a:pt x="-1270" y="19836"/>
                    <a:pt x="-1270" y="13835"/>
                  </a:cubicBezTo>
                  <a:cubicBezTo>
                    <a:pt x="-1368" y="9853"/>
                    <a:pt x="441" y="6062"/>
                    <a:pt x="3585" y="3643"/>
                  </a:cubicBezTo>
                  <a:cubicBezTo>
                    <a:pt x="7301" y="1005"/>
                    <a:pt x="11873" y="-328"/>
                    <a:pt x="16445" y="-167"/>
                  </a:cubicBezTo>
                  <a:cubicBezTo>
                    <a:pt x="21780" y="-109"/>
                    <a:pt x="26923" y="1510"/>
                    <a:pt x="31305" y="4500"/>
                  </a:cubicBezTo>
                  <a:lnTo>
                    <a:pt x="27779" y="11644"/>
                  </a:lnTo>
                  <a:cubicBezTo>
                    <a:pt x="24254" y="9225"/>
                    <a:pt x="19970" y="7930"/>
                    <a:pt x="15682" y="7930"/>
                  </a:cubicBezTo>
                  <a:cubicBezTo>
                    <a:pt x="13780" y="7834"/>
                    <a:pt x="11780" y="8263"/>
                    <a:pt x="10064" y="9168"/>
                  </a:cubicBezTo>
                  <a:cubicBezTo>
                    <a:pt x="8729" y="9920"/>
                    <a:pt x="7873" y="11349"/>
                    <a:pt x="7966" y="12882"/>
                  </a:cubicBezTo>
                  <a:cubicBezTo>
                    <a:pt x="7873" y="14321"/>
                    <a:pt x="8827" y="15626"/>
                    <a:pt x="10157" y="16121"/>
                  </a:cubicBezTo>
                  <a:cubicBezTo>
                    <a:pt x="11590" y="16807"/>
                    <a:pt x="13017" y="17321"/>
                    <a:pt x="14538" y="17645"/>
                  </a:cubicBezTo>
                  <a:cubicBezTo>
                    <a:pt x="16161" y="17998"/>
                    <a:pt x="17780" y="18445"/>
                    <a:pt x="19398" y="18978"/>
                  </a:cubicBezTo>
                  <a:lnTo>
                    <a:pt x="23589" y="20503"/>
                  </a:lnTo>
                  <a:cubicBezTo>
                    <a:pt x="25114" y="21207"/>
                    <a:pt x="26542" y="22007"/>
                    <a:pt x="27970" y="22884"/>
                  </a:cubicBezTo>
                  <a:cubicBezTo>
                    <a:pt x="30923" y="25008"/>
                    <a:pt x="32639" y="28475"/>
                    <a:pt x="32542" y="32123"/>
                  </a:cubicBezTo>
                  <a:close/>
                </a:path>
              </a:pathLst>
            </a:custGeom>
            <a:solidFill>
              <a:srgbClr val="6D6E71"/>
            </a:solidFill>
            <a:ln w="9525" cap="flat">
              <a:noFill/>
              <a:prstDash val="solid"/>
              <a:miter/>
            </a:ln>
          </p:spPr>
          <p:txBody>
            <a:bodyPr rtlCol="0" anchor="ctr"/>
            <a:lstStyle/>
            <a:p>
              <a:endParaRPr lang="en-US"/>
            </a:p>
          </p:txBody>
        </p:sp>
        <p:sp>
          <p:nvSpPr>
            <p:cNvPr id="466" name="Freeform: Shape 465">
              <a:extLst>
                <a:ext uri="{FF2B5EF4-FFF2-40B4-BE49-F238E27FC236}">
                  <a16:creationId xmlns:a16="http://schemas.microsoft.com/office/drawing/2014/main" id="{0DACFB5F-DBAA-44F7-B77B-0B4D7320B9CD}"/>
                </a:ext>
              </a:extLst>
            </p:cNvPr>
            <p:cNvSpPr/>
            <p:nvPr/>
          </p:nvSpPr>
          <p:spPr>
            <a:xfrm>
              <a:off x="15675355" y="5272646"/>
              <a:ext cx="41944" cy="46305"/>
            </a:xfrm>
            <a:custGeom>
              <a:avLst/>
              <a:gdLst>
                <a:gd name="connsiteX0" fmla="*/ 28386 w 41944"/>
                <a:gd name="connsiteY0" fmla="*/ 24489 h 46305"/>
                <a:gd name="connsiteX1" fmla="*/ 28386 w 41944"/>
                <a:gd name="connsiteY1" fmla="*/ -180 h 46305"/>
                <a:gd name="connsiteX2" fmla="*/ 37911 w 41944"/>
                <a:gd name="connsiteY2" fmla="*/ -180 h 46305"/>
                <a:gd name="connsiteX3" fmla="*/ 37911 w 41944"/>
                <a:gd name="connsiteY3" fmla="*/ 45349 h 46305"/>
                <a:gd name="connsiteX4" fmla="*/ 28386 w 41944"/>
                <a:gd name="connsiteY4" fmla="*/ 45349 h 46305"/>
                <a:gd name="connsiteX5" fmla="*/ 28386 w 41944"/>
                <a:gd name="connsiteY5" fmla="*/ 37062 h 46305"/>
                <a:gd name="connsiteX6" fmla="*/ 22005 w 41944"/>
                <a:gd name="connsiteY6" fmla="*/ 43635 h 46305"/>
                <a:gd name="connsiteX7" fmla="*/ 13238 w 41944"/>
                <a:gd name="connsiteY7" fmla="*/ 46111 h 46305"/>
                <a:gd name="connsiteX8" fmla="*/ 760 w 41944"/>
                <a:gd name="connsiteY8" fmla="*/ 41349 h 46305"/>
                <a:gd name="connsiteX9" fmla="*/ -4002 w 41944"/>
                <a:gd name="connsiteY9" fmla="*/ 27728 h 46305"/>
                <a:gd name="connsiteX10" fmla="*/ -4002 w 41944"/>
                <a:gd name="connsiteY10" fmla="*/ -180 h 46305"/>
                <a:gd name="connsiteX11" fmla="*/ 5523 w 41944"/>
                <a:gd name="connsiteY11" fmla="*/ -180 h 46305"/>
                <a:gd name="connsiteX12" fmla="*/ 5523 w 41944"/>
                <a:gd name="connsiteY12" fmla="*/ 24775 h 46305"/>
                <a:gd name="connsiteX13" fmla="*/ 16001 w 41944"/>
                <a:gd name="connsiteY13" fmla="*/ 37443 h 46305"/>
                <a:gd name="connsiteX14" fmla="*/ 24670 w 41944"/>
                <a:gd name="connsiteY14" fmla="*/ 34110 h 46305"/>
                <a:gd name="connsiteX15" fmla="*/ 28386 w 41944"/>
                <a:gd name="connsiteY15" fmla="*/ 24489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4" h="46305">
                  <a:moveTo>
                    <a:pt x="28386" y="24489"/>
                  </a:moveTo>
                  <a:lnTo>
                    <a:pt x="28386" y="-180"/>
                  </a:lnTo>
                  <a:lnTo>
                    <a:pt x="37911" y="-180"/>
                  </a:lnTo>
                  <a:lnTo>
                    <a:pt x="37911" y="45349"/>
                  </a:lnTo>
                  <a:lnTo>
                    <a:pt x="28386" y="45349"/>
                  </a:lnTo>
                  <a:lnTo>
                    <a:pt x="28386" y="37062"/>
                  </a:lnTo>
                  <a:cubicBezTo>
                    <a:pt x="26954" y="39834"/>
                    <a:pt x="24763" y="42130"/>
                    <a:pt x="22005" y="43635"/>
                  </a:cubicBezTo>
                  <a:cubicBezTo>
                    <a:pt x="19336" y="45254"/>
                    <a:pt x="16382" y="46111"/>
                    <a:pt x="13238" y="46111"/>
                  </a:cubicBezTo>
                  <a:cubicBezTo>
                    <a:pt x="8574" y="46302"/>
                    <a:pt x="4095" y="44578"/>
                    <a:pt x="760" y="41349"/>
                  </a:cubicBezTo>
                  <a:cubicBezTo>
                    <a:pt x="-2570" y="37644"/>
                    <a:pt x="-4286" y="32728"/>
                    <a:pt x="-4002" y="27728"/>
                  </a:cubicBezTo>
                  <a:lnTo>
                    <a:pt x="-4002" y="-180"/>
                  </a:lnTo>
                  <a:lnTo>
                    <a:pt x="5523" y="-180"/>
                  </a:lnTo>
                  <a:lnTo>
                    <a:pt x="5523" y="24775"/>
                  </a:lnTo>
                  <a:cubicBezTo>
                    <a:pt x="5523" y="33252"/>
                    <a:pt x="8955" y="37443"/>
                    <a:pt x="16001" y="37443"/>
                  </a:cubicBezTo>
                  <a:cubicBezTo>
                    <a:pt x="19243" y="37453"/>
                    <a:pt x="22289" y="36263"/>
                    <a:pt x="24670" y="34110"/>
                  </a:cubicBezTo>
                  <a:cubicBezTo>
                    <a:pt x="27242" y="31586"/>
                    <a:pt x="28577" y="28080"/>
                    <a:pt x="28386" y="24489"/>
                  </a:cubicBezTo>
                  <a:close/>
                </a:path>
              </a:pathLst>
            </a:custGeom>
            <a:solidFill>
              <a:srgbClr val="6D6E71"/>
            </a:solidFill>
            <a:ln w="9525" cap="flat">
              <a:noFill/>
              <a:prstDash val="solid"/>
              <a:miter/>
            </a:ln>
          </p:spPr>
          <p:txBody>
            <a:bodyPr rtlCol="0" anchor="ctr"/>
            <a:lstStyle/>
            <a:p>
              <a:endParaRPr lang="en-US"/>
            </a:p>
          </p:txBody>
        </p:sp>
        <p:sp>
          <p:nvSpPr>
            <p:cNvPr id="467" name="Freeform: Shape 466">
              <a:extLst>
                <a:ext uri="{FF2B5EF4-FFF2-40B4-BE49-F238E27FC236}">
                  <a16:creationId xmlns:a16="http://schemas.microsoft.com/office/drawing/2014/main" id="{07AA9102-6A85-4C58-BE81-927469B8E36E}"/>
                </a:ext>
              </a:extLst>
            </p:cNvPr>
            <p:cNvSpPr/>
            <p:nvPr/>
          </p:nvSpPr>
          <p:spPr>
            <a:xfrm>
              <a:off x="15728241" y="5271879"/>
              <a:ext cx="42491" cy="47060"/>
            </a:xfrm>
            <a:custGeom>
              <a:avLst/>
              <a:gdLst>
                <a:gd name="connsiteX0" fmla="*/ 19218 w 42491"/>
                <a:gd name="connsiteY0" fmla="*/ 46879 h 47060"/>
                <a:gd name="connsiteX1" fmla="*/ 2833 w 42491"/>
                <a:gd name="connsiteY1" fmla="*/ 40402 h 47060"/>
                <a:gd name="connsiteX2" fmla="*/ -4023 w 42491"/>
                <a:gd name="connsiteY2" fmla="*/ 23447 h 47060"/>
                <a:gd name="connsiteX3" fmla="*/ 3121 w 42491"/>
                <a:gd name="connsiteY3" fmla="*/ 6398 h 47060"/>
                <a:gd name="connsiteX4" fmla="*/ 20646 w 42491"/>
                <a:gd name="connsiteY4" fmla="*/ -174 h 47060"/>
                <a:gd name="connsiteX5" fmla="*/ 37984 w 42491"/>
                <a:gd name="connsiteY5" fmla="*/ 6969 h 47060"/>
                <a:gd name="connsiteX6" fmla="*/ 32361 w 42491"/>
                <a:gd name="connsiteY6" fmla="*/ 13922 h 47060"/>
                <a:gd name="connsiteX7" fmla="*/ 20455 w 42491"/>
                <a:gd name="connsiteY7" fmla="*/ 8779 h 47060"/>
                <a:gd name="connsiteX8" fmla="*/ 10074 w 42491"/>
                <a:gd name="connsiteY8" fmla="*/ 12779 h 47060"/>
                <a:gd name="connsiteX9" fmla="*/ 5595 w 42491"/>
                <a:gd name="connsiteY9" fmla="*/ 23067 h 47060"/>
                <a:gd name="connsiteX10" fmla="*/ 20455 w 42491"/>
                <a:gd name="connsiteY10" fmla="*/ 38116 h 47060"/>
                <a:gd name="connsiteX11" fmla="*/ 20743 w 42491"/>
                <a:gd name="connsiteY11" fmla="*/ 38116 h 47060"/>
                <a:gd name="connsiteX12" fmla="*/ 32743 w 42491"/>
                <a:gd name="connsiteY12" fmla="*/ 32306 h 47060"/>
                <a:gd name="connsiteX13" fmla="*/ 38459 w 42491"/>
                <a:gd name="connsiteY13" fmla="*/ 38402 h 47060"/>
                <a:gd name="connsiteX14" fmla="*/ 19218 w 42491"/>
                <a:gd name="connsiteY14" fmla="*/ 46879 h 47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491" h="47060">
                  <a:moveTo>
                    <a:pt x="19218" y="46879"/>
                  </a:moveTo>
                  <a:cubicBezTo>
                    <a:pt x="13121" y="46955"/>
                    <a:pt x="7219" y="44631"/>
                    <a:pt x="2833" y="40402"/>
                  </a:cubicBezTo>
                  <a:cubicBezTo>
                    <a:pt x="-1739" y="35983"/>
                    <a:pt x="-4213" y="29820"/>
                    <a:pt x="-4023" y="23447"/>
                  </a:cubicBezTo>
                  <a:cubicBezTo>
                    <a:pt x="-4213" y="16999"/>
                    <a:pt x="-1641" y="10770"/>
                    <a:pt x="3121" y="6398"/>
                  </a:cubicBezTo>
                  <a:cubicBezTo>
                    <a:pt x="7884" y="2045"/>
                    <a:pt x="14172" y="-308"/>
                    <a:pt x="20646" y="-174"/>
                  </a:cubicBezTo>
                  <a:cubicBezTo>
                    <a:pt x="27124" y="-317"/>
                    <a:pt x="33412" y="2274"/>
                    <a:pt x="37984" y="6969"/>
                  </a:cubicBezTo>
                  <a:lnTo>
                    <a:pt x="32361" y="13922"/>
                  </a:lnTo>
                  <a:cubicBezTo>
                    <a:pt x="29124" y="10798"/>
                    <a:pt x="24934" y="8960"/>
                    <a:pt x="20455" y="8779"/>
                  </a:cubicBezTo>
                  <a:cubicBezTo>
                    <a:pt x="16646" y="8703"/>
                    <a:pt x="12837" y="10141"/>
                    <a:pt x="10074" y="12779"/>
                  </a:cubicBezTo>
                  <a:cubicBezTo>
                    <a:pt x="7121" y="15380"/>
                    <a:pt x="5502" y="19142"/>
                    <a:pt x="5595" y="23067"/>
                  </a:cubicBezTo>
                  <a:cubicBezTo>
                    <a:pt x="5502" y="31325"/>
                    <a:pt x="12167" y="38069"/>
                    <a:pt x="20455" y="38116"/>
                  </a:cubicBezTo>
                  <a:cubicBezTo>
                    <a:pt x="20553" y="38116"/>
                    <a:pt x="20646" y="38116"/>
                    <a:pt x="20743" y="38116"/>
                  </a:cubicBezTo>
                  <a:cubicBezTo>
                    <a:pt x="25408" y="37926"/>
                    <a:pt x="29696" y="35821"/>
                    <a:pt x="32743" y="32306"/>
                  </a:cubicBezTo>
                  <a:lnTo>
                    <a:pt x="38459" y="38402"/>
                  </a:lnTo>
                  <a:cubicBezTo>
                    <a:pt x="33505" y="43774"/>
                    <a:pt x="26552" y="46841"/>
                    <a:pt x="19218" y="46879"/>
                  </a:cubicBezTo>
                  <a:close/>
                </a:path>
              </a:pathLst>
            </a:custGeom>
            <a:solidFill>
              <a:srgbClr val="6D6E71"/>
            </a:solidFill>
            <a:ln w="9525" cap="flat">
              <a:noFill/>
              <a:prstDash val="solid"/>
              <a:miter/>
            </a:ln>
          </p:spPr>
          <p:txBody>
            <a:bodyPr rtlCol="0" anchor="ctr"/>
            <a:lstStyle/>
            <a:p>
              <a:endParaRPr lang="en-US"/>
            </a:p>
          </p:txBody>
        </p:sp>
        <p:sp>
          <p:nvSpPr>
            <p:cNvPr id="468" name="Freeform: Shape 467">
              <a:extLst>
                <a:ext uri="{FF2B5EF4-FFF2-40B4-BE49-F238E27FC236}">
                  <a16:creationId xmlns:a16="http://schemas.microsoft.com/office/drawing/2014/main" id="{F9396482-E62F-4D7F-AC19-A8114E026CDF}"/>
                </a:ext>
              </a:extLst>
            </p:cNvPr>
            <p:cNvSpPr/>
            <p:nvPr/>
          </p:nvSpPr>
          <p:spPr>
            <a:xfrm>
              <a:off x="15777010" y="5271876"/>
              <a:ext cx="42012" cy="47062"/>
            </a:xfrm>
            <a:custGeom>
              <a:avLst/>
              <a:gdLst>
                <a:gd name="connsiteX0" fmla="*/ 19120 w 42012"/>
                <a:gd name="connsiteY0" fmla="*/ 46881 h 47062"/>
                <a:gd name="connsiteX1" fmla="*/ 2833 w 42012"/>
                <a:gd name="connsiteY1" fmla="*/ 40404 h 47062"/>
                <a:gd name="connsiteX2" fmla="*/ -4023 w 42012"/>
                <a:gd name="connsiteY2" fmla="*/ 23450 h 47062"/>
                <a:gd name="connsiteX3" fmla="*/ 3121 w 42012"/>
                <a:gd name="connsiteY3" fmla="*/ 6400 h 47062"/>
                <a:gd name="connsiteX4" fmla="*/ 20548 w 42012"/>
                <a:gd name="connsiteY4" fmla="*/ -172 h 47062"/>
                <a:gd name="connsiteX5" fmla="*/ 37980 w 42012"/>
                <a:gd name="connsiteY5" fmla="*/ 6972 h 47062"/>
                <a:gd name="connsiteX6" fmla="*/ 32268 w 42012"/>
                <a:gd name="connsiteY6" fmla="*/ 13925 h 47062"/>
                <a:gd name="connsiteX7" fmla="*/ 20362 w 42012"/>
                <a:gd name="connsiteY7" fmla="*/ 8781 h 47062"/>
                <a:gd name="connsiteX8" fmla="*/ 9977 w 42012"/>
                <a:gd name="connsiteY8" fmla="*/ 12782 h 47062"/>
                <a:gd name="connsiteX9" fmla="*/ 5502 w 42012"/>
                <a:gd name="connsiteY9" fmla="*/ 23069 h 47062"/>
                <a:gd name="connsiteX10" fmla="*/ 9884 w 42012"/>
                <a:gd name="connsiteY10" fmla="*/ 33737 h 47062"/>
                <a:gd name="connsiteX11" fmla="*/ 20646 w 42012"/>
                <a:gd name="connsiteY11" fmla="*/ 38119 h 47062"/>
                <a:gd name="connsiteX12" fmla="*/ 32361 w 42012"/>
                <a:gd name="connsiteY12" fmla="*/ 31927 h 47062"/>
                <a:gd name="connsiteX13" fmla="*/ 37980 w 42012"/>
                <a:gd name="connsiteY13" fmla="*/ 38023 h 47062"/>
                <a:gd name="connsiteX14" fmla="*/ 19120 w 42012"/>
                <a:gd name="connsiteY14" fmla="*/ 46881 h 47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12" h="47062">
                  <a:moveTo>
                    <a:pt x="19120" y="46881"/>
                  </a:moveTo>
                  <a:cubicBezTo>
                    <a:pt x="13028" y="46948"/>
                    <a:pt x="7214" y="44624"/>
                    <a:pt x="2833" y="40404"/>
                  </a:cubicBezTo>
                  <a:cubicBezTo>
                    <a:pt x="-1739" y="35985"/>
                    <a:pt x="-4213" y="29822"/>
                    <a:pt x="-4023" y="23450"/>
                  </a:cubicBezTo>
                  <a:cubicBezTo>
                    <a:pt x="-4213" y="17001"/>
                    <a:pt x="-1641" y="10772"/>
                    <a:pt x="3121" y="6400"/>
                  </a:cubicBezTo>
                  <a:cubicBezTo>
                    <a:pt x="7884" y="2028"/>
                    <a:pt x="14074" y="-334"/>
                    <a:pt x="20548" y="-172"/>
                  </a:cubicBezTo>
                  <a:cubicBezTo>
                    <a:pt x="27124" y="-296"/>
                    <a:pt x="33408" y="2285"/>
                    <a:pt x="37980" y="6972"/>
                  </a:cubicBezTo>
                  <a:lnTo>
                    <a:pt x="32268" y="13925"/>
                  </a:lnTo>
                  <a:cubicBezTo>
                    <a:pt x="29027" y="10800"/>
                    <a:pt x="24836" y="8962"/>
                    <a:pt x="20362" y="8781"/>
                  </a:cubicBezTo>
                  <a:cubicBezTo>
                    <a:pt x="16548" y="8734"/>
                    <a:pt x="12837" y="10163"/>
                    <a:pt x="9977" y="12782"/>
                  </a:cubicBezTo>
                  <a:cubicBezTo>
                    <a:pt x="7023" y="15382"/>
                    <a:pt x="5405" y="19145"/>
                    <a:pt x="5502" y="23069"/>
                  </a:cubicBezTo>
                  <a:cubicBezTo>
                    <a:pt x="5502" y="27069"/>
                    <a:pt x="7023" y="30917"/>
                    <a:pt x="9884" y="33737"/>
                  </a:cubicBezTo>
                  <a:cubicBezTo>
                    <a:pt x="12739" y="36613"/>
                    <a:pt x="16646" y="38204"/>
                    <a:pt x="20646" y="38119"/>
                  </a:cubicBezTo>
                  <a:cubicBezTo>
                    <a:pt x="25218" y="37709"/>
                    <a:pt x="29408" y="35480"/>
                    <a:pt x="32361" y="31927"/>
                  </a:cubicBezTo>
                  <a:lnTo>
                    <a:pt x="37980" y="38023"/>
                  </a:lnTo>
                  <a:cubicBezTo>
                    <a:pt x="33217" y="43452"/>
                    <a:pt x="26362" y="46662"/>
                    <a:pt x="19120" y="46881"/>
                  </a:cubicBezTo>
                  <a:close/>
                </a:path>
              </a:pathLst>
            </a:custGeom>
            <a:solidFill>
              <a:srgbClr val="6D6E71"/>
            </a:solidFill>
            <a:ln w="9525" cap="flat">
              <a:noFill/>
              <a:prstDash val="solid"/>
              <a:miter/>
            </a:ln>
          </p:spPr>
          <p:txBody>
            <a:bodyPr rtlCol="0" anchor="ctr"/>
            <a:lstStyle/>
            <a:p>
              <a:endParaRPr lang="en-US"/>
            </a:p>
          </p:txBody>
        </p:sp>
        <p:sp>
          <p:nvSpPr>
            <p:cNvPr id="469" name="Freeform: Shape 468">
              <a:extLst>
                <a:ext uri="{FF2B5EF4-FFF2-40B4-BE49-F238E27FC236}">
                  <a16:creationId xmlns:a16="http://schemas.microsoft.com/office/drawing/2014/main" id="{B124A1D6-BA4E-4C19-A4C3-C8ED99415936}"/>
                </a:ext>
              </a:extLst>
            </p:cNvPr>
            <p:cNvSpPr/>
            <p:nvPr/>
          </p:nvSpPr>
          <p:spPr>
            <a:xfrm>
              <a:off x="15825669" y="5271877"/>
              <a:ext cx="45398" cy="47076"/>
            </a:xfrm>
            <a:custGeom>
              <a:avLst/>
              <a:gdLst>
                <a:gd name="connsiteX0" fmla="*/ 41327 w 45398"/>
                <a:gd name="connsiteY0" fmla="*/ 27545 h 47076"/>
                <a:gd name="connsiteX1" fmla="*/ 5516 w 45398"/>
                <a:gd name="connsiteY1" fmla="*/ 27545 h 47076"/>
                <a:gd name="connsiteX2" fmla="*/ 10087 w 45398"/>
                <a:gd name="connsiteY2" fmla="*/ 35546 h 47076"/>
                <a:gd name="connsiteX3" fmla="*/ 19612 w 45398"/>
                <a:gd name="connsiteY3" fmla="*/ 38594 h 47076"/>
                <a:gd name="connsiteX4" fmla="*/ 32663 w 45398"/>
                <a:gd name="connsiteY4" fmla="*/ 33165 h 47076"/>
                <a:gd name="connsiteX5" fmla="*/ 38090 w 45398"/>
                <a:gd name="connsiteY5" fmla="*/ 39261 h 47076"/>
                <a:gd name="connsiteX6" fmla="*/ 19040 w 45398"/>
                <a:gd name="connsiteY6" fmla="*/ 46881 h 47076"/>
                <a:gd name="connsiteX7" fmla="*/ 2660 w 45398"/>
                <a:gd name="connsiteY7" fmla="*/ 40499 h 47076"/>
                <a:gd name="connsiteX8" fmla="*/ -4009 w 45398"/>
                <a:gd name="connsiteY8" fmla="*/ 23354 h 47076"/>
                <a:gd name="connsiteX9" fmla="*/ 2846 w 45398"/>
                <a:gd name="connsiteY9" fmla="*/ 6209 h 47076"/>
                <a:gd name="connsiteX10" fmla="*/ 18947 w 45398"/>
                <a:gd name="connsiteY10" fmla="*/ -173 h 47076"/>
                <a:gd name="connsiteX11" fmla="*/ 34756 w 45398"/>
                <a:gd name="connsiteY11" fmla="*/ 5447 h 47076"/>
                <a:gd name="connsiteX12" fmla="*/ 41327 w 45398"/>
                <a:gd name="connsiteY12" fmla="*/ 20972 h 47076"/>
                <a:gd name="connsiteX13" fmla="*/ 5516 w 45398"/>
                <a:gd name="connsiteY13" fmla="*/ 20020 h 47076"/>
                <a:gd name="connsiteX14" fmla="*/ 31328 w 45398"/>
                <a:gd name="connsiteY14" fmla="*/ 20020 h 47076"/>
                <a:gd name="connsiteX15" fmla="*/ 27710 w 45398"/>
                <a:gd name="connsiteY15" fmla="*/ 11162 h 47076"/>
                <a:gd name="connsiteX16" fmla="*/ 18850 w 45398"/>
                <a:gd name="connsiteY16" fmla="*/ 8114 h 47076"/>
                <a:gd name="connsiteX17" fmla="*/ 9325 w 45398"/>
                <a:gd name="connsiteY17" fmla="*/ 11353 h 47076"/>
                <a:gd name="connsiteX18" fmla="*/ 5516 w 45398"/>
                <a:gd name="connsiteY18" fmla="*/ 20020 h 47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8" h="47076">
                  <a:moveTo>
                    <a:pt x="41327" y="27545"/>
                  </a:moveTo>
                  <a:lnTo>
                    <a:pt x="5516" y="27545"/>
                  </a:lnTo>
                  <a:cubicBezTo>
                    <a:pt x="5706" y="30774"/>
                    <a:pt x="7422" y="33717"/>
                    <a:pt x="10087" y="35546"/>
                  </a:cubicBezTo>
                  <a:cubicBezTo>
                    <a:pt x="12850" y="37575"/>
                    <a:pt x="16185" y="38651"/>
                    <a:pt x="19612" y="38594"/>
                  </a:cubicBezTo>
                  <a:cubicBezTo>
                    <a:pt x="24566" y="38918"/>
                    <a:pt x="29421" y="36917"/>
                    <a:pt x="32663" y="33165"/>
                  </a:cubicBezTo>
                  <a:lnTo>
                    <a:pt x="38090" y="39261"/>
                  </a:lnTo>
                  <a:cubicBezTo>
                    <a:pt x="33137" y="44366"/>
                    <a:pt x="26184" y="47128"/>
                    <a:pt x="19040" y="46881"/>
                  </a:cubicBezTo>
                  <a:cubicBezTo>
                    <a:pt x="12943" y="46985"/>
                    <a:pt x="7041" y="44690"/>
                    <a:pt x="2660" y="40499"/>
                  </a:cubicBezTo>
                  <a:cubicBezTo>
                    <a:pt x="-1916" y="35994"/>
                    <a:pt x="-4298" y="29754"/>
                    <a:pt x="-4009" y="23354"/>
                  </a:cubicBezTo>
                  <a:cubicBezTo>
                    <a:pt x="-4298" y="16915"/>
                    <a:pt x="-1819" y="10647"/>
                    <a:pt x="2846" y="6209"/>
                  </a:cubicBezTo>
                  <a:cubicBezTo>
                    <a:pt x="7134" y="2075"/>
                    <a:pt x="12943" y="-221"/>
                    <a:pt x="18947" y="-173"/>
                  </a:cubicBezTo>
                  <a:cubicBezTo>
                    <a:pt x="24756" y="-316"/>
                    <a:pt x="30375" y="1685"/>
                    <a:pt x="34756" y="5447"/>
                  </a:cubicBezTo>
                  <a:cubicBezTo>
                    <a:pt x="39235" y="9324"/>
                    <a:pt x="41709" y="15058"/>
                    <a:pt x="41327" y="20972"/>
                  </a:cubicBezTo>
                  <a:close/>
                  <a:moveTo>
                    <a:pt x="5516" y="20020"/>
                  </a:moveTo>
                  <a:lnTo>
                    <a:pt x="31328" y="20020"/>
                  </a:lnTo>
                  <a:cubicBezTo>
                    <a:pt x="31519" y="16677"/>
                    <a:pt x="30184" y="13429"/>
                    <a:pt x="27710" y="11162"/>
                  </a:cubicBezTo>
                  <a:cubicBezTo>
                    <a:pt x="25231" y="9105"/>
                    <a:pt x="22087" y="8028"/>
                    <a:pt x="18850" y="8114"/>
                  </a:cubicBezTo>
                  <a:cubicBezTo>
                    <a:pt x="15422" y="8047"/>
                    <a:pt x="11994" y="9190"/>
                    <a:pt x="9325" y="11353"/>
                  </a:cubicBezTo>
                  <a:cubicBezTo>
                    <a:pt x="6753" y="13439"/>
                    <a:pt x="5325" y="16677"/>
                    <a:pt x="5516" y="20020"/>
                  </a:cubicBezTo>
                  <a:close/>
                </a:path>
              </a:pathLst>
            </a:custGeom>
            <a:solidFill>
              <a:srgbClr val="6D6E71"/>
            </a:solidFill>
            <a:ln w="9525" cap="flat">
              <a:noFill/>
              <a:prstDash val="solid"/>
              <a:miter/>
            </a:ln>
          </p:spPr>
          <p:txBody>
            <a:bodyPr rtlCol="0" anchor="ctr"/>
            <a:lstStyle/>
            <a:p>
              <a:endParaRPr lang="en-US"/>
            </a:p>
          </p:txBody>
        </p:sp>
        <p:sp>
          <p:nvSpPr>
            <p:cNvPr id="470" name="Freeform: Shape 469">
              <a:extLst>
                <a:ext uri="{FF2B5EF4-FFF2-40B4-BE49-F238E27FC236}">
                  <a16:creationId xmlns:a16="http://schemas.microsoft.com/office/drawing/2014/main" id="{05518F05-BC12-4F79-BB4E-E3A7CDBAC97A}"/>
                </a:ext>
              </a:extLst>
            </p:cNvPr>
            <p:cNvSpPr/>
            <p:nvPr/>
          </p:nvSpPr>
          <p:spPr>
            <a:xfrm>
              <a:off x="15877415" y="5272249"/>
              <a:ext cx="36671" cy="46703"/>
            </a:xfrm>
            <a:custGeom>
              <a:avLst/>
              <a:gdLst>
                <a:gd name="connsiteX0" fmla="*/ 32635 w 36671"/>
                <a:gd name="connsiteY0" fmla="*/ 32126 h 46703"/>
                <a:gd name="connsiteX1" fmla="*/ 27872 w 36671"/>
                <a:gd name="connsiteY1" fmla="*/ 42603 h 46703"/>
                <a:gd name="connsiteX2" fmla="*/ 15775 w 36671"/>
                <a:gd name="connsiteY2" fmla="*/ 46509 h 46703"/>
                <a:gd name="connsiteX3" fmla="*/ -4033 w 36671"/>
                <a:gd name="connsiteY3" fmla="*/ 39651 h 46703"/>
                <a:gd name="connsiteX4" fmla="*/ 632 w 36671"/>
                <a:gd name="connsiteY4" fmla="*/ 32126 h 46703"/>
                <a:gd name="connsiteX5" fmla="*/ 16064 w 36671"/>
                <a:gd name="connsiteY5" fmla="*/ 38127 h 46703"/>
                <a:gd name="connsiteX6" fmla="*/ 21208 w 36671"/>
                <a:gd name="connsiteY6" fmla="*/ 36698 h 46703"/>
                <a:gd name="connsiteX7" fmla="*/ 23110 w 36671"/>
                <a:gd name="connsiteY7" fmla="*/ 32793 h 46703"/>
                <a:gd name="connsiteX8" fmla="*/ 13585 w 36671"/>
                <a:gd name="connsiteY8" fmla="*/ 26697 h 46703"/>
                <a:gd name="connsiteX9" fmla="*/ 12538 w 36671"/>
                <a:gd name="connsiteY9" fmla="*/ 26697 h 46703"/>
                <a:gd name="connsiteX10" fmla="*/ -1652 w 36671"/>
                <a:gd name="connsiteY10" fmla="*/ 13838 h 46703"/>
                <a:gd name="connsiteX11" fmla="*/ 3302 w 36671"/>
                <a:gd name="connsiteY11" fmla="*/ 3646 h 46703"/>
                <a:gd name="connsiteX12" fmla="*/ 16064 w 36671"/>
                <a:gd name="connsiteY12" fmla="*/ -164 h 46703"/>
                <a:gd name="connsiteX13" fmla="*/ 31016 w 36671"/>
                <a:gd name="connsiteY13" fmla="*/ 4503 h 46703"/>
                <a:gd name="connsiteX14" fmla="*/ 27398 w 36671"/>
                <a:gd name="connsiteY14" fmla="*/ 11647 h 46703"/>
                <a:gd name="connsiteX15" fmla="*/ 15301 w 36671"/>
                <a:gd name="connsiteY15" fmla="*/ 7933 h 46703"/>
                <a:gd name="connsiteX16" fmla="*/ 9776 w 36671"/>
                <a:gd name="connsiteY16" fmla="*/ 9171 h 46703"/>
                <a:gd name="connsiteX17" fmla="*/ 7585 w 36671"/>
                <a:gd name="connsiteY17" fmla="*/ 12885 h 46703"/>
                <a:gd name="connsiteX18" fmla="*/ 9873 w 36671"/>
                <a:gd name="connsiteY18" fmla="*/ 16124 h 46703"/>
                <a:gd name="connsiteX19" fmla="*/ 14157 w 36671"/>
                <a:gd name="connsiteY19" fmla="*/ 17648 h 46703"/>
                <a:gd name="connsiteX20" fmla="*/ 19110 w 36671"/>
                <a:gd name="connsiteY20" fmla="*/ 18981 h 46703"/>
                <a:gd name="connsiteX21" fmla="*/ 23207 w 36671"/>
                <a:gd name="connsiteY21" fmla="*/ 20506 h 46703"/>
                <a:gd name="connsiteX22" fmla="*/ 27589 w 36671"/>
                <a:gd name="connsiteY22" fmla="*/ 22887 h 46703"/>
                <a:gd name="connsiteX23" fmla="*/ 32635 w 36671"/>
                <a:gd name="connsiteY23" fmla="*/ 32126 h 4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671" h="46703">
                  <a:moveTo>
                    <a:pt x="32635" y="32126"/>
                  </a:moveTo>
                  <a:cubicBezTo>
                    <a:pt x="32732" y="36165"/>
                    <a:pt x="31016" y="40041"/>
                    <a:pt x="27872" y="42603"/>
                  </a:cubicBezTo>
                  <a:cubicBezTo>
                    <a:pt x="24445" y="45299"/>
                    <a:pt x="20156" y="46680"/>
                    <a:pt x="15775" y="46509"/>
                  </a:cubicBezTo>
                  <a:cubicBezTo>
                    <a:pt x="8632" y="46366"/>
                    <a:pt x="1678" y="43965"/>
                    <a:pt x="-4033" y="39651"/>
                  </a:cubicBezTo>
                  <a:lnTo>
                    <a:pt x="632" y="32126"/>
                  </a:lnTo>
                  <a:cubicBezTo>
                    <a:pt x="5013" y="35755"/>
                    <a:pt x="10445" y="37860"/>
                    <a:pt x="16064" y="38127"/>
                  </a:cubicBezTo>
                  <a:cubicBezTo>
                    <a:pt x="17873" y="38231"/>
                    <a:pt x="19682" y="37727"/>
                    <a:pt x="21208" y="36698"/>
                  </a:cubicBezTo>
                  <a:cubicBezTo>
                    <a:pt x="22445" y="35765"/>
                    <a:pt x="23110" y="34326"/>
                    <a:pt x="23110" y="32793"/>
                  </a:cubicBezTo>
                  <a:cubicBezTo>
                    <a:pt x="23110" y="30602"/>
                    <a:pt x="20063" y="28506"/>
                    <a:pt x="13585" y="26697"/>
                  </a:cubicBezTo>
                  <a:lnTo>
                    <a:pt x="12538" y="26697"/>
                  </a:lnTo>
                  <a:cubicBezTo>
                    <a:pt x="3013" y="24125"/>
                    <a:pt x="-1652" y="19839"/>
                    <a:pt x="-1652" y="13838"/>
                  </a:cubicBezTo>
                  <a:cubicBezTo>
                    <a:pt x="-1749" y="9837"/>
                    <a:pt x="60" y="6037"/>
                    <a:pt x="3302" y="3646"/>
                  </a:cubicBezTo>
                  <a:cubicBezTo>
                    <a:pt x="7013" y="998"/>
                    <a:pt x="11492" y="-345"/>
                    <a:pt x="16064" y="-164"/>
                  </a:cubicBezTo>
                  <a:cubicBezTo>
                    <a:pt x="21398" y="-125"/>
                    <a:pt x="26635" y="1494"/>
                    <a:pt x="31016" y="4503"/>
                  </a:cubicBezTo>
                  <a:lnTo>
                    <a:pt x="27398" y="11647"/>
                  </a:lnTo>
                  <a:cubicBezTo>
                    <a:pt x="23872" y="9219"/>
                    <a:pt x="19589" y="7923"/>
                    <a:pt x="15301" y="7933"/>
                  </a:cubicBezTo>
                  <a:cubicBezTo>
                    <a:pt x="13394" y="7837"/>
                    <a:pt x="11492" y="8266"/>
                    <a:pt x="9776" y="9171"/>
                  </a:cubicBezTo>
                  <a:cubicBezTo>
                    <a:pt x="8441" y="9895"/>
                    <a:pt x="7585" y="11333"/>
                    <a:pt x="7585" y="12885"/>
                  </a:cubicBezTo>
                  <a:cubicBezTo>
                    <a:pt x="7585" y="14352"/>
                    <a:pt x="8441" y="15667"/>
                    <a:pt x="9873" y="16124"/>
                  </a:cubicBezTo>
                  <a:cubicBezTo>
                    <a:pt x="11203" y="16791"/>
                    <a:pt x="12636" y="17305"/>
                    <a:pt x="14157" y="17648"/>
                  </a:cubicBezTo>
                  <a:cubicBezTo>
                    <a:pt x="15873" y="17991"/>
                    <a:pt x="17491" y="18429"/>
                    <a:pt x="19110" y="18981"/>
                  </a:cubicBezTo>
                  <a:lnTo>
                    <a:pt x="23207" y="20506"/>
                  </a:lnTo>
                  <a:cubicBezTo>
                    <a:pt x="24733" y="21172"/>
                    <a:pt x="26161" y="21963"/>
                    <a:pt x="27589" y="22887"/>
                  </a:cubicBezTo>
                  <a:cubicBezTo>
                    <a:pt x="30733" y="24906"/>
                    <a:pt x="32635" y="28383"/>
                    <a:pt x="32635" y="32126"/>
                  </a:cubicBezTo>
                  <a:close/>
                </a:path>
              </a:pathLst>
            </a:custGeom>
            <a:solidFill>
              <a:srgbClr val="6D6E71"/>
            </a:solidFill>
            <a:ln w="9525" cap="flat">
              <a:noFill/>
              <a:prstDash val="solid"/>
              <a:miter/>
            </a:ln>
          </p:spPr>
          <p:txBody>
            <a:bodyPr rtlCol="0" anchor="ctr"/>
            <a:lstStyle/>
            <a:p>
              <a:endParaRPr lang="en-US"/>
            </a:p>
          </p:txBody>
        </p:sp>
        <p:sp>
          <p:nvSpPr>
            <p:cNvPr id="471" name="Freeform: Shape 470">
              <a:extLst>
                <a:ext uri="{FF2B5EF4-FFF2-40B4-BE49-F238E27FC236}">
                  <a16:creationId xmlns:a16="http://schemas.microsoft.com/office/drawing/2014/main" id="{E3D384F4-F720-43D5-A4F9-7E2C40615AF4}"/>
                </a:ext>
              </a:extLst>
            </p:cNvPr>
            <p:cNvSpPr/>
            <p:nvPr/>
          </p:nvSpPr>
          <p:spPr>
            <a:xfrm>
              <a:off x="15920751" y="5272252"/>
              <a:ext cx="36675" cy="46697"/>
            </a:xfrm>
            <a:custGeom>
              <a:avLst/>
              <a:gdLst>
                <a:gd name="connsiteX0" fmla="*/ 32639 w 36675"/>
                <a:gd name="connsiteY0" fmla="*/ 32123 h 46697"/>
                <a:gd name="connsiteX1" fmla="*/ 27877 w 36675"/>
                <a:gd name="connsiteY1" fmla="*/ 42600 h 46697"/>
                <a:gd name="connsiteX2" fmla="*/ 15873 w 36675"/>
                <a:gd name="connsiteY2" fmla="*/ 46506 h 46697"/>
                <a:gd name="connsiteX3" fmla="*/ 5492 w 36675"/>
                <a:gd name="connsiteY3" fmla="*/ 44696 h 46697"/>
                <a:gd name="connsiteX4" fmla="*/ -4033 w 36675"/>
                <a:gd name="connsiteY4" fmla="*/ 39648 h 46697"/>
                <a:gd name="connsiteX5" fmla="*/ 539 w 36675"/>
                <a:gd name="connsiteY5" fmla="*/ 32123 h 46697"/>
                <a:gd name="connsiteX6" fmla="*/ 15971 w 36675"/>
                <a:gd name="connsiteY6" fmla="*/ 38124 h 46697"/>
                <a:gd name="connsiteX7" fmla="*/ 21115 w 36675"/>
                <a:gd name="connsiteY7" fmla="*/ 36695 h 46697"/>
                <a:gd name="connsiteX8" fmla="*/ 23017 w 36675"/>
                <a:gd name="connsiteY8" fmla="*/ 32790 h 46697"/>
                <a:gd name="connsiteX9" fmla="*/ 13971 w 36675"/>
                <a:gd name="connsiteY9" fmla="*/ 26694 h 46697"/>
                <a:gd name="connsiteX10" fmla="*/ 12920 w 36675"/>
                <a:gd name="connsiteY10" fmla="*/ 26694 h 46697"/>
                <a:gd name="connsiteX11" fmla="*/ -1368 w 36675"/>
                <a:gd name="connsiteY11" fmla="*/ 13835 h 46697"/>
                <a:gd name="connsiteX12" fmla="*/ 3585 w 36675"/>
                <a:gd name="connsiteY12" fmla="*/ 3643 h 46697"/>
                <a:gd name="connsiteX13" fmla="*/ 16445 w 36675"/>
                <a:gd name="connsiteY13" fmla="*/ -167 h 46697"/>
                <a:gd name="connsiteX14" fmla="*/ 31305 w 36675"/>
                <a:gd name="connsiteY14" fmla="*/ 4500 h 46697"/>
                <a:gd name="connsiteX15" fmla="*/ 27779 w 36675"/>
                <a:gd name="connsiteY15" fmla="*/ 11644 h 46697"/>
                <a:gd name="connsiteX16" fmla="*/ 15682 w 36675"/>
                <a:gd name="connsiteY16" fmla="*/ 7930 h 46697"/>
                <a:gd name="connsiteX17" fmla="*/ 10064 w 36675"/>
                <a:gd name="connsiteY17" fmla="*/ 9168 h 46697"/>
                <a:gd name="connsiteX18" fmla="*/ 7966 w 36675"/>
                <a:gd name="connsiteY18" fmla="*/ 12882 h 46697"/>
                <a:gd name="connsiteX19" fmla="*/ 10157 w 36675"/>
                <a:gd name="connsiteY19" fmla="*/ 16121 h 46697"/>
                <a:gd name="connsiteX20" fmla="*/ 14445 w 36675"/>
                <a:gd name="connsiteY20" fmla="*/ 17645 h 46697"/>
                <a:gd name="connsiteX21" fmla="*/ 19398 w 36675"/>
                <a:gd name="connsiteY21" fmla="*/ 18978 h 46697"/>
                <a:gd name="connsiteX22" fmla="*/ 23589 w 36675"/>
                <a:gd name="connsiteY22" fmla="*/ 20503 h 46697"/>
                <a:gd name="connsiteX23" fmla="*/ 27877 w 36675"/>
                <a:gd name="connsiteY23" fmla="*/ 22884 h 46697"/>
                <a:gd name="connsiteX24" fmla="*/ 32639 w 36675"/>
                <a:gd name="connsiteY24" fmla="*/ 32123 h 4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75" h="46697">
                  <a:moveTo>
                    <a:pt x="32639" y="32123"/>
                  </a:moveTo>
                  <a:cubicBezTo>
                    <a:pt x="32732" y="36162"/>
                    <a:pt x="31021" y="40038"/>
                    <a:pt x="27877" y="42600"/>
                  </a:cubicBezTo>
                  <a:cubicBezTo>
                    <a:pt x="24445" y="45277"/>
                    <a:pt x="20254" y="46658"/>
                    <a:pt x="15873" y="46506"/>
                  </a:cubicBezTo>
                  <a:cubicBezTo>
                    <a:pt x="12352" y="46439"/>
                    <a:pt x="8827" y="45830"/>
                    <a:pt x="5492" y="44696"/>
                  </a:cubicBezTo>
                  <a:cubicBezTo>
                    <a:pt x="2065" y="43543"/>
                    <a:pt x="-1177" y="41839"/>
                    <a:pt x="-4033" y="39648"/>
                  </a:cubicBezTo>
                  <a:lnTo>
                    <a:pt x="539" y="32123"/>
                  </a:lnTo>
                  <a:cubicBezTo>
                    <a:pt x="4920" y="35752"/>
                    <a:pt x="10348" y="37857"/>
                    <a:pt x="15971" y="38124"/>
                  </a:cubicBezTo>
                  <a:cubicBezTo>
                    <a:pt x="17780" y="38228"/>
                    <a:pt x="19589" y="37724"/>
                    <a:pt x="21115" y="36695"/>
                  </a:cubicBezTo>
                  <a:cubicBezTo>
                    <a:pt x="22352" y="35762"/>
                    <a:pt x="23017" y="34323"/>
                    <a:pt x="23017" y="32790"/>
                  </a:cubicBezTo>
                  <a:cubicBezTo>
                    <a:pt x="23017" y="30599"/>
                    <a:pt x="19970" y="28503"/>
                    <a:pt x="13971" y="26694"/>
                  </a:cubicBezTo>
                  <a:lnTo>
                    <a:pt x="12920" y="26694"/>
                  </a:lnTo>
                  <a:cubicBezTo>
                    <a:pt x="3395" y="24093"/>
                    <a:pt x="-1368" y="19807"/>
                    <a:pt x="-1368" y="13835"/>
                  </a:cubicBezTo>
                  <a:cubicBezTo>
                    <a:pt x="-1461" y="9844"/>
                    <a:pt x="446" y="6053"/>
                    <a:pt x="3585" y="3643"/>
                  </a:cubicBezTo>
                  <a:cubicBezTo>
                    <a:pt x="7301" y="1005"/>
                    <a:pt x="11873" y="-328"/>
                    <a:pt x="16445" y="-167"/>
                  </a:cubicBezTo>
                  <a:cubicBezTo>
                    <a:pt x="21780" y="-109"/>
                    <a:pt x="26923" y="1510"/>
                    <a:pt x="31305" y="4500"/>
                  </a:cubicBezTo>
                  <a:lnTo>
                    <a:pt x="27779" y="11644"/>
                  </a:lnTo>
                  <a:cubicBezTo>
                    <a:pt x="24258" y="9225"/>
                    <a:pt x="19970" y="7930"/>
                    <a:pt x="15682" y="7930"/>
                  </a:cubicBezTo>
                  <a:cubicBezTo>
                    <a:pt x="13780" y="7834"/>
                    <a:pt x="11780" y="8263"/>
                    <a:pt x="10064" y="9168"/>
                  </a:cubicBezTo>
                  <a:cubicBezTo>
                    <a:pt x="8729" y="9920"/>
                    <a:pt x="7873" y="11349"/>
                    <a:pt x="7966" y="12882"/>
                  </a:cubicBezTo>
                  <a:cubicBezTo>
                    <a:pt x="7873" y="14331"/>
                    <a:pt x="8827" y="15654"/>
                    <a:pt x="10157" y="16121"/>
                  </a:cubicBezTo>
                  <a:cubicBezTo>
                    <a:pt x="11492" y="16788"/>
                    <a:pt x="12920" y="17302"/>
                    <a:pt x="14445" y="17645"/>
                  </a:cubicBezTo>
                  <a:cubicBezTo>
                    <a:pt x="16161" y="17988"/>
                    <a:pt x="17780" y="18426"/>
                    <a:pt x="19398" y="18978"/>
                  </a:cubicBezTo>
                  <a:lnTo>
                    <a:pt x="23589" y="20503"/>
                  </a:lnTo>
                  <a:cubicBezTo>
                    <a:pt x="25114" y="21188"/>
                    <a:pt x="26542" y="21988"/>
                    <a:pt x="27877" y="22884"/>
                  </a:cubicBezTo>
                  <a:cubicBezTo>
                    <a:pt x="30923" y="24941"/>
                    <a:pt x="32732" y="28427"/>
                    <a:pt x="32639" y="32123"/>
                  </a:cubicBezTo>
                  <a:close/>
                </a:path>
              </a:pathLst>
            </a:custGeom>
            <a:solidFill>
              <a:srgbClr val="6D6E71"/>
            </a:solidFill>
            <a:ln w="9525" cap="flat">
              <a:noFill/>
              <a:prstDash val="solid"/>
              <a:miter/>
            </a:ln>
          </p:spPr>
          <p:txBody>
            <a:bodyPr rtlCol="0" anchor="ctr"/>
            <a:lstStyle/>
            <a:p>
              <a:endParaRPr lang="en-US"/>
            </a:p>
          </p:txBody>
        </p:sp>
        <p:sp>
          <p:nvSpPr>
            <p:cNvPr id="472" name="Freeform: Shape 471">
              <a:extLst>
                <a:ext uri="{FF2B5EF4-FFF2-40B4-BE49-F238E27FC236}">
                  <a16:creationId xmlns:a16="http://schemas.microsoft.com/office/drawing/2014/main" id="{F9297337-D1C9-46B6-B122-47FDA990D456}"/>
                </a:ext>
              </a:extLst>
            </p:cNvPr>
            <p:cNvSpPr/>
            <p:nvPr/>
          </p:nvSpPr>
          <p:spPr>
            <a:xfrm>
              <a:off x="15964758" y="5253403"/>
              <a:ext cx="31718" cy="65058"/>
            </a:xfrm>
            <a:custGeom>
              <a:avLst/>
              <a:gdLst>
                <a:gd name="connsiteX0" fmla="*/ 11301 w 31718"/>
                <a:gd name="connsiteY0" fmla="*/ 15253 h 65058"/>
                <a:gd name="connsiteX1" fmla="*/ 11301 w 31718"/>
                <a:gd name="connsiteY1" fmla="*/ 19063 h 65058"/>
                <a:gd name="connsiteX2" fmla="*/ 23300 w 31718"/>
                <a:gd name="connsiteY2" fmla="*/ 19063 h 65058"/>
                <a:gd name="connsiteX3" fmla="*/ 23300 w 31718"/>
                <a:gd name="connsiteY3" fmla="*/ 26779 h 65058"/>
                <a:gd name="connsiteX4" fmla="*/ 11301 w 31718"/>
                <a:gd name="connsiteY4" fmla="*/ 26779 h 65058"/>
                <a:gd name="connsiteX5" fmla="*/ 11301 w 31718"/>
                <a:gd name="connsiteY5" fmla="*/ 64879 h 65058"/>
                <a:gd name="connsiteX6" fmla="*/ 1776 w 31718"/>
                <a:gd name="connsiteY6" fmla="*/ 64879 h 65058"/>
                <a:gd name="connsiteX7" fmla="*/ 1776 w 31718"/>
                <a:gd name="connsiteY7" fmla="*/ 26779 h 65058"/>
                <a:gd name="connsiteX8" fmla="*/ -4033 w 31718"/>
                <a:gd name="connsiteY8" fmla="*/ 26779 h 65058"/>
                <a:gd name="connsiteX9" fmla="*/ -4033 w 31718"/>
                <a:gd name="connsiteY9" fmla="*/ 19063 h 65058"/>
                <a:gd name="connsiteX10" fmla="*/ 1776 w 31718"/>
                <a:gd name="connsiteY10" fmla="*/ 19063 h 65058"/>
                <a:gd name="connsiteX11" fmla="*/ 1776 w 31718"/>
                <a:gd name="connsiteY11" fmla="*/ 15539 h 65058"/>
                <a:gd name="connsiteX12" fmla="*/ 6064 w 31718"/>
                <a:gd name="connsiteY12" fmla="*/ 4109 h 65058"/>
                <a:gd name="connsiteX13" fmla="*/ 16538 w 31718"/>
                <a:gd name="connsiteY13" fmla="*/ -177 h 65058"/>
                <a:gd name="connsiteX14" fmla="*/ 27686 w 31718"/>
                <a:gd name="connsiteY14" fmla="*/ 4394 h 65058"/>
                <a:gd name="connsiteX15" fmla="*/ 23779 w 31718"/>
                <a:gd name="connsiteY15" fmla="*/ 11157 h 65058"/>
                <a:gd name="connsiteX16" fmla="*/ 17873 w 31718"/>
                <a:gd name="connsiteY16" fmla="*/ 8109 h 65058"/>
                <a:gd name="connsiteX17" fmla="*/ 13017 w 31718"/>
                <a:gd name="connsiteY17" fmla="*/ 10110 h 65058"/>
                <a:gd name="connsiteX18" fmla="*/ 11301 w 31718"/>
                <a:gd name="connsiteY18" fmla="*/ 15253 h 6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5058">
                  <a:moveTo>
                    <a:pt x="11301" y="15253"/>
                  </a:moveTo>
                  <a:lnTo>
                    <a:pt x="11301" y="19063"/>
                  </a:lnTo>
                  <a:lnTo>
                    <a:pt x="23300" y="19063"/>
                  </a:lnTo>
                  <a:lnTo>
                    <a:pt x="23300" y="26779"/>
                  </a:lnTo>
                  <a:lnTo>
                    <a:pt x="11301" y="26779"/>
                  </a:lnTo>
                  <a:lnTo>
                    <a:pt x="11301" y="64879"/>
                  </a:lnTo>
                  <a:lnTo>
                    <a:pt x="1776" y="64879"/>
                  </a:lnTo>
                  <a:lnTo>
                    <a:pt x="1776" y="26779"/>
                  </a:lnTo>
                  <a:lnTo>
                    <a:pt x="-4033" y="26779"/>
                  </a:lnTo>
                  <a:lnTo>
                    <a:pt x="-4033" y="19063"/>
                  </a:lnTo>
                  <a:lnTo>
                    <a:pt x="1776" y="19063"/>
                  </a:lnTo>
                  <a:lnTo>
                    <a:pt x="1776" y="15539"/>
                  </a:lnTo>
                  <a:cubicBezTo>
                    <a:pt x="1585" y="11300"/>
                    <a:pt x="3111" y="7147"/>
                    <a:pt x="6064" y="4109"/>
                  </a:cubicBezTo>
                  <a:cubicBezTo>
                    <a:pt x="8827" y="1299"/>
                    <a:pt x="12636" y="-253"/>
                    <a:pt x="16538" y="-177"/>
                  </a:cubicBezTo>
                  <a:cubicBezTo>
                    <a:pt x="20733" y="-149"/>
                    <a:pt x="24733" y="1489"/>
                    <a:pt x="27686" y="4394"/>
                  </a:cubicBezTo>
                  <a:lnTo>
                    <a:pt x="23779" y="11157"/>
                  </a:lnTo>
                  <a:cubicBezTo>
                    <a:pt x="22352" y="9367"/>
                    <a:pt x="20161" y="8272"/>
                    <a:pt x="17873" y="8109"/>
                  </a:cubicBezTo>
                  <a:cubicBezTo>
                    <a:pt x="16064" y="8005"/>
                    <a:pt x="14254" y="8748"/>
                    <a:pt x="13017" y="10110"/>
                  </a:cubicBezTo>
                  <a:cubicBezTo>
                    <a:pt x="11776" y="11538"/>
                    <a:pt x="11208" y="13386"/>
                    <a:pt x="11301" y="15253"/>
                  </a:cubicBezTo>
                  <a:close/>
                </a:path>
              </a:pathLst>
            </a:custGeom>
            <a:solidFill>
              <a:srgbClr val="6D6E71"/>
            </a:solidFill>
            <a:ln w="9525" cap="flat">
              <a:noFill/>
              <a:prstDash val="solid"/>
              <a:miter/>
            </a:ln>
          </p:spPr>
          <p:txBody>
            <a:bodyPr rtlCol="0" anchor="ctr"/>
            <a:lstStyle/>
            <a:p>
              <a:endParaRPr lang="en-US"/>
            </a:p>
          </p:txBody>
        </p:sp>
        <p:sp>
          <p:nvSpPr>
            <p:cNvPr id="473" name="Freeform: Shape 472">
              <a:extLst>
                <a:ext uri="{FF2B5EF4-FFF2-40B4-BE49-F238E27FC236}">
                  <a16:creationId xmlns:a16="http://schemas.microsoft.com/office/drawing/2014/main" id="{3E47B84C-A9D9-4D50-814D-835B43F813DE}"/>
                </a:ext>
              </a:extLst>
            </p:cNvPr>
            <p:cNvSpPr/>
            <p:nvPr/>
          </p:nvSpPr>
          <p:spPr>
            <a:xfrm>
              <a:off x="16000827" y="5272646"/>
              <a:ext cx="41940" cy="46305"/>
            </a:xfrm>
            <a:custGeom>
              <a:avLst/>
              <a:gdLst>
                <a:gd name="connsiteX0" fmla="*/ 28383 w 41940"/>
                <a:gd name="connsiteY0" fmla="*/ 24489 h 46305"/>
                <a:gd name="connsiteX1" fmla="*/ 28383 w 41940"/>
                <a:gd name="connsiteY1" fmla="*/ -180 h 46305"/>
                <a:gd name="connsiteX2" fmla="*/ 37908 w 41940"/>
                <a:gd name="connsiteY2" fmla="*/ -180 h 46305"/>
                <a:gd name="connsiteX3" fmla="*/ 37908 w 41940"/>
                <a:gd name="connsiteY3" fmla="*/ 45349 h 46305"/>
                <a:gd name="connsiteX4" fmla="*/ 28383 w 41940"/>
                <a:gd name="connsiteY4" fmla="*/ 45349 h 46305"/>
                <a:gd name="connsiteX5" fmla="*/ 28383 w 41940"/>
                <a:gd name="connsiteY5" fmla="*/ 37062 h 46305"/>
                <a:gd name="connsiteX6" fmla="*/ 22002 w 41940"/>
                <a:gd name="connsiteY6" fmla="*/ 43635 h 46305"/>
                <a:gd name="connsiteX7" fmla="*/ 13239 w 41940"/>
                <a:gd name="connsiteY7" fmla="*/ 46111 h 46305"/>
                <a:gd name="connsiteX8" fmla="*/ 761 w 41940"/>
                <a:gd name="connsiteY8" fmla="*/ 41349 h 46305"/>
                <a:gd name="connsiteX9" fmla="*/ -4002 w 41940"/>
                <a:gd name="connsiteY9" fmla="*/ 27728 h 46305"/>
                <a:gd name="connsiteX10" fmla="*/ -4002 w 41940"/>
                <a:gd name="connsiteY10" fmla="*/ -180 h 46305"/>
                <a:gd name="connsiteX11" fmla="*/ 5523 w 41940"/>
                <a:gd name="connsiteY11" fmla="*/ -180 h 46305"/>
                <a:gd name="connsiteX12" fmla="*/ 5523 w 41940"/>
                <a:gd name="connsiteY12" fmla="*/ 24775 h 46305"/>
                <a:gd name="connsiteX13" fmla="*/ 15997 w 41940"/>
                <a:gd name="connsiteY13" fmla="*/ 37443 h 46305"/>
                <a:gd name="connsiteX14" fmla="*/ 24666 w 41940"/>
                <a:gd name="connsiteY14" fmla="*/ 34110 h 46305"/>
                <a:gd name="connsiteX15" fmla="*/ 28383 w 41940"/>
                <a:gd name="connsiteY15" fmla="*/ 24489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46305">
                  <a:moveTo>
                    <a:pt x="28383" y="24489"/>
                  </a:moveTo>
                  <a:lnTo>
                    <a:pt x="28383" y="-180"/>
                  </a:lnTo>
                  <a:lnTo>
                    <a:pt x="37908" y="-180"/>
                  </a:lnTo>
                  <a:lnTo>
                    <a:pt x="37908" y="45349"/>
                  </a:lnTo>
                  <a:lnTo>
                    <a:pt x="28383" y="45349"/>
                  </a:lnTo>
                  <a:lnTo>
                    <a:pt x="28383" y="37062"/>
                  </a:lnTo>
                  <a:cubicBezTo>
                    <a:pt x="26955" y="39834"/>
                    <a:pt x="24764" y="42130"/>
                    <a:pt x="22002" y="43635"/>
                  </a:cubicBezTo>
                  <a:cubicBezTo>
                    <a:pt x="19332" y="45254"/>
                    <a:pt x="16286" y="46111"/>
                    <a:pt x="13239" y="46111"/>
                  </a:cubicBezTo>
                  <a:cubicBezTo>
                    <a:pt x="8570" y="46302"/>
                    <a:pt x="4091" y="44578"/>
                    <a:pt x="761" y="41349"/>
                  </a:cubicBezTo>
                  <a:cubicBezTo>
                    <a:pt x="-2574" y="37644"/>
                    <a:pt x="-4290" y="32728"/>
                    <a:pt x="-4002" y="27728"/>
                  </a:cubicBezTo>
                  <a:lnTo>
                    <a:pt x="-4002" y="-180"/>
                  </a:lnTo>
                  <a:lnTo>
                    <a:pt x="5523" y="-180"/>
                  </a:lnTo>
                  <a:lnTo>
                    <a:pt x="5523" y="24775"/>
                  </a:lnTo>
                  <a:cubicBezTo>
                    <a:pt x="5523" y="33252"/>
                    <a:pt x="9044" y="37443"/>
                    <a:pt x="15997" y="37443"/>
                  </a:cubicBezTo>
                  <a:cubicBezTo>
                    <a:pt x="19239" y="37472"/>
                    <a:pt x="22285" y="36282"/>
                    <a:pt x="24666" y="34110"/>
                  </a:cubicBezTo>
                  <a:cubicBezTo>
                    <a:pt x="27238" y="31614"/>
                    <a:pt x="28666" y="28090"/>
                    <a:pt x="28383" y="24489"/>
                  </a:cubicBezTo>
                  <a:close/>
                </a:path>
              </a:pathLst>
            </a:custGeom>
            <a:solidFill>
              <a:srgbClr val="6D6E71"/>
            </a:solidFill>
            <a:ln w="9525" cap="flat">
              <a:noFill/>
              <a:prstDash val="solid"/>
              <a:miter/>
            </a:ln>
          </p:spPr>
          <p:txBody>
            <a:bodyPr rtlCol="0" anchor="ctr"/>
            <a:lstStyle/>
            <a:p>
              <a:endParaRPr lang="en-US"/>
            </a:p>
          </p:txBody>
        </p:sp>
        <p:sp>
          <p:nvSpPr>
            <p:cNvPr id="474" name="Freeform: Shape 473">
              <a:extLst>
                <a:ext uri="{FF2B5EF4-FFF2-40B4-BE49-F238E27FC236}">
                  <a16:creationId xmlns:a16="http://schemas.microsoft.com/office/drawing/2014/main" id="{A6CA9686-C3DB-40AC-8D3A-DF48E1054354}"/>
                </a:ext>
              </a:extLst>
            </p:cNvPr>
            <p:cNvSpPr/>
            <p:nvPr/>
          </p:nvSpPr>
          <p:spPr>
            <a:xfrm>
              <a:off x="16056864" y="5254644"/>
              <a:ext cx="9525" cy="63531"/>
            </a:xfrm>
            <a:custGeom>
              <a:avLst/>
              <a:gdLst>
                <a:gd name="connsiteX0" fmla="*/ 5492 w 9525"/>
                <a:gd name="connsiteY0" fmla="*/ 63352 h 63531"/>
                <a:gd name="connsiteX1" fmla="*/ -4033 w 9525"/>
                <a:gd name="connsiteY1" fmla="*/ 63352 h 63531"/>
                <a:gd name="connsiteX2" fmla="*/ -4033 w 9525"/>
                <a:gd name="connsiteY2" fmla="*/ -180 h 63531"/>
                <a:gd name="connsiteX3" fmla="*/ 5492 w 9525"/>
                <a:gd name="connsiteY3" fmla="*/ -180 h 63531"/>
              </a:gdLst>
              <a:ahLst/>
              <a:cxnLst>
                <a:cxn ang="0">
                  <a:pos x="connsiteX0" y="connsiteY0"/>
                </a:cxn>
                <a:cxn ang="0">
                  <a:pos x="connsiteX1" y="connsiteY1"/>
                </a:cxn>
                <a:cxn ang="0">
                  <a:pos x="connsiteX2" y="connsiteY2"/>
                </a:cxn>
                <a:cxn ang="0">
                  <a:pos x="connsiteX3" y="connsiteY3"/>
                </a:cxn>
              </a:cxnLst>
              <a:rect l="l" t="t" r="r" b="b"/>
              <a:pathLst>
                <a:path w="9525" h="63531">
                  <a:moveTo>
                    <a:pt x="5492" y="63352"/>
                  </a:moveTo>
                  <a:lnTo>
                    <a:pt x="-4033" y="63352"/>
                  </a:lnTo>
                  <a:lnTo>
                    <a:pt x="-4033" y="-180"/>
                  </a:lnTo>
                  <a:lnTo>
                    <a:pt x="5492" y="-180"/>
                  </a:lnTo>
                  <a:close/>
                </a:path>
              </a:pathLst>
            </a:custGeom>
            <a:solidFill>
              <a:srgbClr val="6D6E71"/>
            </a:solidFill>
            <a:ln w="9525" cap="flat">
              <a:noFill/>
              <a:prstDash val="solid"/>
              <a:miter/>
            </a:ln>
          </p:spPr>
          <p:txBody>
            <a:bodyPr rtlCol="0" anchor="ctr"/>
            <a:lstStyle/>
            <a:p>
              <a:endParaRPr lang="en-US"/>
            </a:p>
          </p:txBody>
        </p:sp>
        <p:sp>
          <p:nvSpPr>
            <p:cNvPr id="475" name="Freeform: Shape 474">
              <a:extLst>
                <a:ext uri="{FF2B5EF4-FFF2-40B4-BE49-F238E27FC236}">
                  <a16:creationId xmlns:a16="http://schemas.microsoft.com/office/drawing/2014/main" id="{EFB08C02-064E-4DE7-BE9A-084A30FE31F3}"/>
                </a:ext>
              </a:extLst>
            </p:cNvPr>
            <p:cNvSpPr/>
            <p:nvPr/>
          </p:nvSpPr>
          <p:spPr>
            <a:xfrm>
              <a:off x="16078709" y="5305695"/>
              <a:ext cx="13025" cy="13043"/>
            </a:xfrm>
            <a:custGeom>
              <a:avLst/>
              <a:gdLst>
                <a:gd name="connsiteX0" fmla="*/ -1972 w 13025"/>
                <a:gd name="connsiteY0" fmla="*/ 11158 h 13043"/>
                <a:gd name="connsiteX1" fmla="*/ -2163 w 13025"/>
                <a:gd name="connsiteY1" fmla="*/ 1862 h 13043"/>
                <a:gd name="connsiteX2" fmla="*/ -1972 w 13025"/>
                <a:gd name="connsiteY2" fmla="*/ 1633 h 13043"/>
                <a:gd name="connsiteX3" fmla="*/ 2600 w 13025"/>
                <a:gd name="connsiteY3" fmla="*/ -177 h 13043"/>
                <a:gd name="connsiteX4" fmla="*/ 7078 w 13025"/>
                <a:gd name="connsiteY4" fmla="*/ 1633 h 13043"/>
                <a:gd name="connsiteX5" fmla="*/ 8985 w 13025"/>
                <a:gd name="connsiteY5" fmla="*/ 6110 h 13043"/>
                <a:gd name="connsiteX6" fmla="*/ 7078 w 13025"/>
                <a:gd name="connsiteY6" fmla="*/ 10682 h 13043"/>
                <a:gd name="connsiteX7" fmla="*/ -1781 w 13025"/>
                <a:gd name="connsiteY7" fmla="*/ 11339 h 13043"/>
                <a:gd name="connsiteX8" fmla="*/ -2447 w 13025"/>
                <a:gd name="connsiteY8" fmla="*/ 10682 h 13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25" h="13043">
                  <a:moveTo>
                    <a:pt x="-1972" y="11158"/>
                  </a:moveTo>
                  <a:cubicBezTo>
                    <a:pt x="-4637" y="8653"/>
                    <a:pt x="-4735" y="4500"/>
                    <a:pt x="-2163" y="1862"/>
                  </a:cubicBezTo>
                  <a:cubicBezTo>
                    <a:pt x="-2163" y="1786"/>
                    <a:pt x="-2065" y="1709"/>
                    <a:pt x="-1972" y="1633"/>
                  </a:cubicBezTo>
                  <a:cubicBezTo>
                    <a:pt x="-730" y="423"/>
                    <a:pt x="888" y="-234"/>
                    <a:pt x="2600" y="-177"/>
                  </a:cubicBezTo>
                  <a:cubicBezTo>
                    <a:pt x="4316" y="-214"/>
                    <a:pt x="5934" y="443"/>
                    <a:pt x="7078" y="1633"/>
                  </a:cubicBezTo>
                  <a:cubicBezTo>
                    <a:pt x="8316" y="2776"/>
                    <a:pt x="9078" y="4414"/>
                    <a:pt x="8985" y="6110"/>
                  </a:cubicBezTo>
                  <a:cubicBezTo>
                    <a:pt x="9078" y="7843"/>
                    <a:pt x="8316" y="9511"/>
                    <a:pt x="7078" y="10682"/>
                  </a:cubicBezTo>
                  <a:cubicBezTo>
                    <a:pt x="4790" y="13311"/>
                    <a:pt x="888" y="13606"/>
                    <a:pt x="-1781" y="11339"/>
                  </a:cubicBezTo>
                  <a:cubicBezTo>
                    <a:pt x="-2065" y="11139"/>
                    <a:pt x="-2256" y="10920"/>
                    <a:pt x="-2447" y="10682"/>
                  </a:cubicBezTo>
                  <a:close/>
                </a:path>
              </a:pathLst>
            </a:custGeom>
            <a:solidFill>
              <a:srgbClr val="6D6E71"/>
            </a:solidFill>
            <a:ln w="9525" cap="flat">
              <a:noFill/>
              <a:prstDash val="solid"/>
              <a:miter/>
            </a:ln>
          </p:spPr>
          <p:txBody>
            <a:bodyPr rtlCol="0" anchor="ctr"/>
            <a:lstStyle/>
            <a:p>
              <a:endParaRPr lang="en-US"/>
            </a:p>
          </p:txBody>
        </p:sp>
        <p:sp>
          <p:nvSpPr>
            <p:cNvPr id="476" name="Freeform: Shape 475">
              <a:extLst>
                <a:ext uri="{FF2B5EF4-FFF2-40B4-BE49-F238E27FC236}">
                  <a16:creationId xmlns:a16="http://schemas.microsoft.com/office/drawing/2014/main" id="{5EAAE7E3-1826-464C-8E71-FC010D0FF0DA}"/>
                </a:ext>
              </a:extLst>
            </p:cNvPr>
            <p:cNvSpPr/>
            <p:nvPr/>
          </p:nvSpPr>
          <p:spPr>
            <a:xfrm>
              <a:off x="12853701" y="5415118"/>
              <a:ext cx="3181259" cy="82890"/>
            </a:xfrm>
            <a:custGeom>
              <a:avLst/>
              <a:gdLst>
                <a:gd name="connsiteX0" fmla="*/ 2253 w 3181259"/>
                <a:gd name="connsiteY0" fmla="*/ 10320 h 82890"/>
                <a:gd name="connsiteX1" fmla="*/ 2253 w 3181259"/>
                <a:gd name="connsiteY1" fmla="*/ 33941 h 82890"/>
                <a:gd name="connsiteX2" fmla="*/ 33304 w 3181259"/>
                <a:gd name="connsiteY2" fmla="*/ 33941 h 82890"/>
                <a:gd name="connsiteX3" fmla="*/ 33304 w 3181259"/>
                <a:gd name="connsiteY3" fmla="*/ 39371 h 82890"/>
                <a:gd name="connsiteX4" fmla="*/ 2253 w 3181259"/>
                <a:gd name="connsiteY4" fmla="*/ 39371 h 82890"/>
                <a:gd name="connsiteX5" fmla="*/ 2253 w 3181259"/>
                <a:gd name="connsiteY5" fmla="*/ 64898 h 82890"/>
                <a:gd name="connsiteX6" fmla="*/ -4033 w 3181259"/>
                <a:gd name="connsiteY6" fmla="*/ 64898 h 82890"/>
                <a:gd name="connsiteX7" fmla="*/ -4033 w 3181259"/>
                <a:gd name="connsiteY7" fmla="*/ 4890 h 82890"/>
                <a:gd name="connsiteX8" fmla="*/ 37116 w 3181259"/>
                <a:gd name="connsiteY8" fmla="*/ 4890 h 82890"/>
                <a:gd name="connsiteX9" fmla="*/ 37116 w 3181259"/>
                <a:gd name="connsiteY9" fmla="*/ 10320 h 82890"/>
                <a:gd name="connsiteX10" fmla="*/ 87978 w 3181259"/>
                <a:gd name="connsiteY10" fmla="*/ 19845 h 82890"/>
                <a:gd name="connsiteX11" fmla="*/ 87978 w 3181259"/>
                <a:gd name="connsiteY11" fmla="*/ 64993 h 82890"/>
                <a:gd name="connsiteX12" fmla="*/ 82169 w 3181259"/>
                <a:gd name="connsiteY12" fmla="*/ 64993 h 82890"/>
                <a:gd name="connsiteX13" fmla="*/ 82169 w 3181259"/>
                <a:gd name="connsiteY13" fmla="*/ 56706 h 82890"/>
                <a:gd name="connsiteX14" fmla="*/ 75595 w 3181259"/>
                <a:gd name="connsiteY14" fmla="*/ 63088 h 82890"/>
                <a:gd name="connsiteX15" fmla="*/ 66070 w 3181259"/>
                <a:gd name="connsiteY15" fmla="*/ 65374 h 82890"/>
                <a:gd name="connsiteX16" fmla="*/ 47020 w 3181259"/>
                <a:gd name="connsiteY16" fmla="*/ 49515 h 82890"/>
                <a:gd name="connsiteX17" fmla="*/ 47020 w 3181259"/>
                <a:gd name="connsiteY17" fmla="*/ 46324 h 82890"/>
                <a:gd name="connsiteX18" fmla="*/ 47020 w 3181259"/>
                <a:gd name="connsiteY18" fmla="*/ 20130 h 82890"/>
                <a:gd name="connsiteX19" fmla="*/ 53117 w 3181259"/>
                <a:gd name="connsiteY19" fmla="*/ 20130 h 82890"/>
                <a:gd name="connsiteX20" fmla="*/ 53117 w 3181259"/>
                <a:gd name="connsiteY20" fmla="*/ 45657 h 82890"/>
                <a:gd name="connsiteX21" fmla="*/ 56640 w 3181259"/>
                <a:gd name="connsiteY21" fmla="*/ 56516 h 82890"/>
                <a:gd name="connsiteX22" fmla="*/ 66165 w 3181259"/>
                <a:gd name="connsiteY22" fmla="*/ 60135 h 82890"/>
                <a:gd name="connsiteX23" fmla="*/ 77406 w 3181259"/>
                <a:gd name="connsiteY23" fmla="*/ 55849 h 82890"/>
                <a:gd name="connsiteX24" fmla="*/ 81502 w 3181259"/>
                <a:gd name="connsiteY24" fmla="*/ 43847 h 82890"/>
                <a:gd name="connsiteX25" fmla="*/ 81502 w 3181259"/>
                <a:gd name="connsiteY25" fmla="*/ 20130 h 82890"/>
                <a:gd name="connsiteX26" fmla="*/ 128080 w 3181259"/>
                <a:gd name="connsiteY26" fmla="*/ 19845 h 82890"/>
                <a:gd name="connsiteX27" fmla="*/ 141507 w 3181259"/>
                <a:gd name="connsiteY27" fmla="*/ 24702 h 82890"/>
                <a:gd name="connsiteX28" fmla="*/ 146558 w 3181259"/>
                <a:gd name="connsiteY28" fmla="*/ 39085 h 82890"/>
                <a:gd name="connsiteX29" fmla="*/ 146558 w 3181259"/>
                <a:gd name="connsiteY29" fmla="*/ 65279 h 82890"/>
                <a:gd name="connsiteX30" fmla="*/ 140461 w 3181259"/>
                <a:gd name="connsiteY30" fmla="*/ 65279 h 82890"/>
                <a:gd name="connsiteX31" fmla="*/ 140461 w 3181259"/>
                <a:gd name="connsiteY31" fmla="*/ 39656 h 82890"/>
                <a:gd name="connsiteX32" fmla="*/ 136935 w 3181259"/>
                <a:gd name="connsiteY32" fmla="*/ 28988 h 82890"/>
                <a:gd name="connsiteX33" fmla="*/ 127410 w 3181259"/>
                <a:gd name="connsiteY33" fmla="*/ 25274 h 82890"/>
                <a:gd name="connsiteX34" fmla="*/ 115888 w 3181259"/>
                <a:gd name="connsiteY34" fmla="*/ 29655 h 82890"/>
                <a:gd name="connsiteX35" fmla="*/ 111600 w 3181259"/>
                <a:gd name="connsiteY35" fmla="*/ 41561 h 82890"/>
                <a:gd name="connsiteX36" fmla="*/ 111600 w 3181259"/>
                <a:gd name="connsiteY36" fmla="*/ 65279 h 82890"/>
                <a:gd name="connsiteX37" fmla="*/ 105505 w 3181259"/>
                <a:gd name="connsiteY37" fmla="*/ 65279 h 82890"/>
                <a:gd name="connsiteX38" fmla="*/ 105505 w 3181259"/>
                <a:gd name="connsiteY38" fmla="*/ 20130 h 82890"/>
                <a:gd name="connsiteX39" fmla="*/ 111409 w 3181259"/>
                <a:gd name="connsiteY39" fmla="*/ 20130 h 82890"/>
                <a:gd name="connsiteX40" fmla="*/ 111409 w 3181259"/>
                <a:gd name="connsiteY40" fmla="*/ 28417 h 82890"/>
                <a:gd name="connsiteX41" fmla="*/ 118269 w 3181259"/>
                <a:gd name="connsiteY41" fmla="*/ 22035 h 82890"/>
                <a:gd name="connsiteX42" fmla="*/ 128554 w 3181259"/>
                <a:gd name="connsiteY42" fmla="*/ 19845 h 82890"/>
                <a:gd name="connsiteX43" fmla="*/ 204280 w 3181259"/>
                <a:gd name="connsiteY43" fmla="*/ 1652 h 82890"/>
                <a:gd name="connsiteX44" fmla="*/ 204280 w 3181259"/>
                <a:gd name="connsiteY44" fmla="*/ 65279 h 82890"/>
                <a:gd name="connsiteX45" fmla="*/ 198466 w 3181259"/>
                <a:gd name="connsiteY45" fmla="*/ 65279 h 82890"/>
                <a:gd name="connsiteX46" fmla="*/ 198466 w 3181259"/>
                <a:gd name="connsiteY46" fmla="*/ 56325 h 82890"/>
                <a:gd name="connsiteX47" fmla="*/ 191230 w 3181259"/>
                <a:gd name="connsiteY47" fmla="*/ 63279 h 82890"/>
                <a:gd name="connsiteX48" fmla="*/ 181133 w 3181259"/>
                <a:gd name="connsiteY48" fmla="*/ 65660 h 82890"/>
                <a:gd name="connsiteX49" fmla="*/ 169608 w 3181259"/>
                <a:gd name="connsiteY49" fmla="*/ 62707 h 82890"/>
                <a:gd name="connsiteX50" fmla="*/ 161511 w 3181259"/>
                <a:gd name="connsiteY50" fmla="*/ 54611 h 82890"/>
                <a:gd name="connsiteX51" fmla="*/ 158655 w 3181259"/>
                <a:gd name="connsiteY51" fmla="*/ 42704 h 82890"/>
                <a:gd name="connsiteX52" fmla="*/ 161511 w 3181259"/>
                <a:gd name="connsiteY52" fmla="*/ 30798 h 82890"/>
                <a:gd name="connsiteX53" fmla="*/ 169608 w 3181259"/>
                <a:gd name="connsiteY53" fmla="*/ 22702 h 82890"/>
                <a:gd name="connsiteX54" fmla="*/ 181133 w 3181259"/>
                <a:gd name="connsiteY54" fmla="*/ 19845 h 82890"/>
                <a:gd name="connsiteX55" fmla="*/ 190658 w 3181259"/>
                <a:gd name="connsiteY55" fmla="*/ 22035 h 82890"/>
                <a:gd name="connsiteX56" fmla="*/ 197992 w 3181259"/>
                <a:gd name="connsiteY56" fmla="*/ 28703 h 82890"/>
                <a:gd name="connsiteX57" fmla="*/ 197992 w 3181259"/>
                <a:gd name="connsiteY57" fmla="*/ 1652 h 82890"/>
                <a:gd name="connsiteX58" fmla="*/ 181607 w 3181259"/>
                <a:gd name="connsiteY58" fmla="*/ 60231 h 82890"/>
                <a:gd name="connsiteX59" fmla="*/ 190086 w 3181259"/>
                <a:gd name="connsiteY59" fmla="*/ 58040 h 82890"/>
                <a:gd name="connsiteX60" fmla="*/ 196085 w 3181259"/>
                <a:gd name="connsiteY60" fmla="*/ 51849 h 82890"/>
                <a:gd name="connsiteX61" fmla="*/ 196085 w 3181259"/>
                <a:gd name="connsiteY61" fmla="*/ 33561 h 82890"/>
                <a:gd name="connsiteX62" fmla="*/ 190086 w 3181259"/>
                <a:gd name="connsiteY62" fmla="*/ 27274 h 82890"/>
                <a:gd name="connsiteX63" fmla="*/ 181607 w 3181259"/>
                <a:gd name="connsiteY63" fmla="*/ 25083 h 82890"/>
                <a:gd name="connsiteX64" fmla="*/ 172942 w 3181259"/>
                <a:gd name="connsiteY64" fmla="*/ 27274 h 82890"/>
                <a:gd name="connsiteX65" fmla="*/ 166943 w 3181259"/>
                <a:gd name="connsiteY65" fmla="*/ 33561 h 82890"/>
                <a:gd name="connsiteX66" fmla="*/ 166943 w 3181259"/>
                <a:gd name="connsiteY66" fmla="*/ 51849 h 82890"/>
                <a:gd name="connsiteX67" fmla="*/ 172942 w 3181259"/>
                <a:gd name="connsiteY67" fmla="*/ 58040 h 82890"/>
                <a:gd name="connsiteX68" fmla="*/ 181607 w 3181259"/>
                <a:gd name="connsiteY68" fmla="*/ 60231 h 82890"/>
                <a:gd name="connsiteX69" fmla="*/ 237046 w 3181259"/>
                <a:gd name="connsiteY69" fmla="*/ 19845 h 82890"/>
                <a:gd name="connsiteX70" fmla="*/ 250570 w 3181259"/>
                <a:gd name="connsiteY70" fmla="*/ 24226 h 82890"/>
                <a:gd name="connsiteX71" fmla="*/ 255333 w 3181259"/>
                <a:gd name="connsiteY71" fmla="*/ 37275 h 82890"/>
                <a:gd name="connsiteX72" fmla="*/ 255333 w 3181259"/>
                <a:gd name="connsiteY72" fmla="*/ 65279 h 82890"/>
                <a:gd name="connsiteX73" fmla="*/ 249524 w 3181259"/>
                <a:gd name="connsiteY73" fmla="*/ 65279 h 82890"/>
                <a:gd name="connsiteX74" fmla="*/ 249524 w 3181259"/>
                <a:gd name="connsiteY74" fmla="*/ 58230 h 82890"/>
                <a:gd name="connsiteX75" fmla="*/ 243427 w 3181259"/>
                <a:gd name="connsiteY75" fmla="*/ 63659 h 82890"/>
                <a:gd name="connsiteX76" fmla="*/ 233902 w 3181259"/>
                <a:gd name="connsiteY76" fmla="*/ 65660 h 82890"/>
                <a:gd name="connsiteX77" fmla="*/ 221902 w 3181259"/>
                <a:gd name="connsiteY77" fmla="*/ 62040 h 82890"/>
                <a:gd name="connsiteX78" fmla="*/ 220186 w 3181259"/>
                <a:gd name="connsiteY78" fmla="*/ 44752 h 82890"/>
                <a:gd name="connsiteX79" fmla="*/ 221902 w 3181259"/>
                <a:gd name="connsiteY79" fmla="*/ 42990 h 82890"/>
                <a:gd name="connsiteX80" fmla="*/ 235139 w 3181259"/>
                <a:gd name="connsiteY80" fmla="*/ 39466 h 82890"/>
                <a:gd name="connsiteX81" fmla="*/ 249426 w 3181259"/>
                <a:gd name="connsiteY81" fmla="*/ 39466 h 82890"/>
                <a:gd name="connsiteX82" fmla="*/ 249426 w 3181259"/>
                <a:gd name="connsiteY82" fmla="*/ 36704 h 82890"/>
                <a:gd name="connsiteX83" fmla="*/ 246189 w 3181259"/>
                <a:gd name="connsiteY83" fmla="*/ 27845 h 82890"/>
                <a:gd name="connsiteX84" fmla="*/ 236664 w 3181259"/>
                <a:gd name="connsiteY84" fmla="*/ 24797 h 82890"/>
                <a:gd name="connsiteX85" fmla="*/ 228474 w 3181259"/>
                <a:gd name="connsiteY85" fmla="*/ 26226 h 82890"/>
                <a:gd name="connsiteX86" fmla="*/ 221614 w 3181259"/>
                <a:gd name="connsiteY86" fmla="*/ 30131 h 82890"/>
                <a:gd name="connsiteX87" fmla="*/ 218949 w 3181259"/>
                <a:gd name="connsiteY87" fmla="*/ 25559 h 82890"/>
                <a:gd name="connsiteX88" fmla="*/ 227139 w 3181259"/>
                <a:gd name="connsiteY88" fmla="*/ 21083 h 82890"/>
                <a:gd name="connsiteX89" fmla="*/ 237236 w 3181259"/>
                <a:gd name="connsiteY89" fmla="*/ 19559 h 82890"/>
                <a:gd name="connsiteX90" fmla="*/ 234948 w 3181259"/>
                <a:gd name="connsiteY90" fmla="*/ 60897 h 82890"/>
                <a:gd name="connsiteX91" fmla="*/ 243710 w 3181259"/>
                <a:gd name="connsiteY91" fmla="*/ 58516 h 82890"/>
                <a:gd name="connsiteX92" fmla="*/ 249235 w 3181259"/>
                <a:gd name="connsiteY92" fmla="*/ 51658 h 82890"/>
                <a:gd name="connsiteX93" fmla="*/ 249235 w 3181259"/>
                <a:gd name="connsiteY93" fmla="*/ 44324 h 82890"/>
                <a:gd name="connsiteX94" fmla="*/ 235139 w 3181259"/>
                <a:gd name="connsiteY94" fmla="*/ 44324 h 82890"/>
                <a:gd name="connsiteX95" fmla="*/ 223521 w 3181259"/>
                <a:gd name="connsiteY95" fmla="*/ 52420 h 82890"/>
                <a:gd name="connsiteX96" fmla="*/ 226567 w 3181259"/>
                <a:gd name="connsiteY96" fmla="*/ 58611 h 82890"/>
                <a:gd name="connsiteX97" fmla="*/ 234948 w 3181259"/>
                <a:gd name="connsiteY97" fmla="*/ 60897 h 82890"/>
                <a:gd name="connsiteX98" fmla="*/ 328105 w 3181259"/>
                <a:gd name="connsiteY98" fmla="*/ 19845 h 82890"/>
                <a:gd name="connsiteX99" fmla="*/ 341439 w 3181259"/>
                <a:gd name="connsiteY99" fmla="*/ 24702 h 82890"/>
                <a:gd name="connsiteX100" fmla="*/ 346295 w 3181259"/>
                <a:gd name="connsiteY100" fmla="*/ 39085 h 82890"/>
                <a:gd name="connsiteX101" fmla="*/ 346295 w 3181259"/>
                <a:gd name="connsiteY101" fmla="*/ 65279 h 82890"/>
                <a:gd name="connsiteX102" fmla="*/ 340202 w 3181259"/>
                <a:gd name="connsiteY102" fmla="*/ 65279 h 82890"/>
                <a:gd name="connsiteX103" fmla="*/ 340202 w 3181259"/>
                <a:gd name="connsiteY103" fmla="*/ 39656 h 82890"/>
                <a:gd name="connsiteX104" fmla="*/ 336770 w 3181259"/>
                <a:gd name="connsiteY104" fmla="*/ 28988 h 82890"/>
                <a:gd name="connsiteX105" fmla="*/ 327245 w 3181259"/>
                <a:gd name="connsiteY105" fmla="*/ 25274 h 82890"/>
                <a:gd name="connsiteX106" fmla="*/ 316199 w 3181259"/>
                <a:gd name="connsiteY106" fmla="*/ 29655 h 82890"/>
                <a:gd name="connsiteX107" fmla="*/ 312199 w 3181259"/>
                <a:gd name="connsiteY107" fmla="*/ 41561 h 82890"/>
                <a:gd name="connsiteX108" fmla="*/ 312199 w 3181259"/>
                <a:gd name="connsiteY108" fmla="*/ 65279 h 82890"/>
                <a:gd name="connsiteX109" fmla="*/ 306102 w 3181259"/>
                <a:gd name="connsiteY109" fmla="*/ 65279 h 82890"/>
                <a:gd name="connsiteX110" fmla="*/ 306102 w 3181259"/>
                <a:gd name="connsiteY110" fmla="*/ 39656 h 82890"/>
                <a:gd name="connsiteX111" fmla="*/ 302674 w 3181259"/>
                <a:gd name="connsiteY111" fmla="*/ 28988 h 82890"/>
                <a:gd name="connsiteX112" fmla="*/ 293149 w 3181259"/>
                <a:gd name="connsiteY112" fmla="*/ 25274 h 82890"/>
                <a:gd name="connsiteX113" fmla="*/ 282099 w 3181259"/>
                <a:gd name="connsiteY113" fmla="*/ 29655 h 82890"/>
                <a:gd name="connsiteX114" fmla="*/ 278099 w 3181259"/>
                <a:gd name="connsiteY114" fmla="*/ 41561 h 82890"/>
                <a:gd name="connsiteX115" fmla="*/ 278099 w 3181259"/>
                <a:gd name="connsiteY115" fmla="*/ 65279 h 82890"/>
                <a:gd name="connsiteX116" fmla="*/ 272002 w 3181259"/>
                <a:gd name="connsiteY116" fmla="*/ 65279 h 82890"/>
                <a:gd name="connsiteX117" fmla="*/ 272002 w 3181259"/>
                <a:gd name="connsiteY117" fmla="*/ 20130 h 82890"/>
                <a:gd name="connsiteX118" fmla="*/ 277810 w 3181259"/>
                <a:gd name="connsiteY118" fmla="*/ 20130 h 82890"/>
                <a:gd name="connsiteX119" fmla="*/ 277810 w 3181259"/>
                <a:gd name="connsiteY119" fmla="*/ 28417 h 82890"/>
                <a:gd name="connsiteX120" fmla="*/ 284480 w 3181259"/>
                <a:gd name="connsiteY120" fmla="*/ 22035 h 82890"/>
                <a:gd name="connsiteX121" fmla="*/ 294005 w 3181259"/>
                <a:gd name="connsiteY121" fmla="*/ 19845 h 82890"/>
                <a:gd name="connsiteX122" fmla="*/ 303530 w 3181259"/>
                <a:gd name="connsiteY122" fmla="*/ 22226 h 82890"/>
                <a:gd name="connsiteX123" fmla="*/ 309720 w 3181259"/>
                <a:gd name="connsiteY123" fmla="*/ 29274 h 82890"/>
                <a:gd name="connsiteX124" fmla="*/ 316864 w 3181259"/>
                <a:gd name="connsiteY124" fmla="*/ 22321 h 82890"/>
                <a:gd name="connsiteX125" fmla="*/ 327533 w 3181259"/>
                <a:gd name="connsiteY125" fmla="*/ 19845 h 82890"/>
                <a:gd name="connsiteX126" fmla="*/ 402305 w 3181259"/>
                <a:gd name="connsiteY126" fmla="*/ 44609 h 82890"/>
                <a:gd name="connsiteX127" fmla="*/ 364205 w 3181259"/>
                <a:gd name="connsiteY127" fmla="*/ 44609 h 82890"/>
                <a:gd name="connsiteX128" fmla="*/ 369540 w 3181259"/>
                <a:gd name="connsiteY128" fmla="*/ 55944 h 82890"/>
                <a:gd name="connsiteX129" fmla="*/ 381920 w 3181259"/>
                <a:gd name="connsiteY129" fmla="*/ 60231 h 82890"/>
                <a:gd name="connsiteX130" fmla="*/ 389636 w 3181259"/>
                <a:gd name="connsiteY130" fmla="*/ 58802 h 82890"/>
                <a:gd name="connsiteX131" fmla="*/ 395734 w 3181259"/>
                <a:gd name="connsiteY131" fmla="*/ 54325 h 82890"/>
                <a:gd name="connsiteX132" fmla="*/ 399161 w 3181259"/>
                <a:gd name="connsiteY132" fmla="*/ 58325 h 82890"/>
                <a:gd name="connsiteX133" fmla="*/ 391636 w 3181259"/>
                <a:gd name="connsiteY133" fmla="*/ 63755 h 82890"/>
                <a:gd name="connsiteX134" fmla="*/ 382111 w 3181259"/>
                <a:gd name="connsiteY134" fmla="*/ 65660 h 82890"/>
                <a:gd name="connsiteX135" fmla="*/ 369823 w 3181259"/>
                <a:gd name="connsiteY135" fmla="*/ 62707 h 82890"/>
                <a:gd name="connsiteX136" fmla="*/ 361443 w 3181259"/>
                <a:gd name="connsiteY136" fmla="*/ 54515 h 82890"/>
                <a:gd name="connsiteX137" fmla="*/ 358489 w 3181259"/>
                <a:gd name="connsiteY137" fmla="*/ 42704 h 82890"/>
                <a:gd name="connsiteX138" fmla="*/ 361345 w 3181259"/>
                <a:gd name="connsiteY138" fmla="*/ 30893 h 82890"/>
                <a:gd name="connsiteX139" fmla="*/ 369251 w 3181259"/>
                <a:gd name="connsiteY139" fmla="*/ 22702 h 82890"/>
                <a:gd name="connsiteX140" fmla="*/ 391729 w 3181259"/>
                <a:gd name="connsiteY140" fmla="*/ 22702 h 82890"/>
                <a:gd name="connsiteX141" fmla="*/ 399543 w 3181259"/>
                <a:gd name="connsiteY141" fmla="*/ 30798 h 82890"/>
                <a:gd name="connsiteX142" fmla="*/ 402305 w 3181259"/>
                <a:gd name="connsiteY142" fmla="*/ 42704 h 82890"/>
                <a:gd name="connsiteX143" fmla="*/ 380493 w 3181259"/>
                <a:gd name="connsiteY143" fmla="*/ 24988 h 82890"/>
                <a:gd name="connsiteX144" fmla="*/ 369540 w 3181259"/>
                <a:gd name="connsiteY144" fmla="*/ 29179 h 82890"/>
                <a:gd name="connsiteX145" fmla="*/ 364587 w 3181259"/>
                <a:gd name="connsiteY145" fmla="*/ 40038 h 82890"/>
                <a:gd name="connsiteX146" fmla="*/ 396492 w 3181259"/>
                <a:gd name="connsiteY146" fmla="*/ 40038 h 82890"/>
                <a:gd name="connsiteX147" fmla="*/ 391538 w 3181259"/>
                <a:gd name="connsiteY147" fmla="*/ 29179 h 82890"/>
                <a:gd name="connsiteX148" fmla="*/ 380493 w 3181259"/>
                <a:gd name="connsiteY148" fmla="*/ 24988 h 82890"/>
                <a:gd name="connsiteX149" fmla="*/ 437643 w 3181259"/>
                <a:gd name="connsiteY149" fmla="*/ 19845 h 82890"/>
                <a:gd name="connsiteX150" fmla="*/ 451167 w 3181259"/>
                <a:gd name="connsiteY150" fmla="*/ 24702 h 82890"/>
                <a:gd name="connsiteX151" fmla="*/ 456214 w 3181259"/>
                <a:gd name="connsiteY151" fmla="*/ 39085 h 82890"/>
                <a:gd name="connsiteX152" fmla="*/ 456214 w 3181259"/>
                <a:gd name="connsiteY152" fmla="*/ 65279 h 82890"/>
                <a:gd name="connsiteX153" fmla="*/ 450595 w 3181259"/>
                <a:gd name="connsiteY153" fmla="*/ 65279 h 82890"/>
                <a:gd name="connsiteX154" fmla="*/ 450595 w 3181259"/>
                <a:gd name="connsiteY154" fmla="*/ 39656 h 82890"/>
                <a:gd name="connsiteX155" fmla="*/ 447070 w 3181259"/>
                <a:gd name="connsiteY155" fmla="*/ 28988 h 82890"/>
                <a:gd name="connsiteX156" fmla="*/ 436973 w 3181259"/>
                <a:gd name="connsiteY156" fmla="*/ 25274 h 82890"/>
                <a:gd name="connsiteX157" fmla="*/ 425448 w 3181259"/>
                <a:gd name="connsiteY157" fmla="*/ 29655 h 82890"/>
                <a:gd name="connsiteX158" fmla="*/ 421258 w 3181259"/>
                <a:gd name="connsiteY158" fmla="*/ 41561 h 82890"/>
                <a:gd name="connsiteX159" fmla="*/ 421258 w 3181259"/>
                <a:gd name="connsiteY159" fmla="*/ 65279 h 82890"/>
                <a:gd name="connsiteX160" fmla="*/ 415160 w 3181259"/>
                <a:gd name="connsiteY160" fmla="*/ 65279 h 82890"/>
                <a:gd name="connsiteX161" fmla="*/ 415160 w 3181259"/>
                <a:gd name="connsiteY161" fmla="*/ 20130 h 82890"/>
                <a:gd name="connsiteX162" fmla="*/ 420974 w 3181259"/>
                <a:gd name="connsiteY162" fmla="*/ 20130 h 82890"/>
                <a:gd name="connsiteX163" fmla="*/ 420974 w 3181259"/>
                <a:gd name="connsiteY163" fmla="*/ 28417 h 82890"/>
                <a:gd name="connsiteX164" fmla="*/ 427927 w 3181259"/>
                <a:gd name="connsiteY164" fmla="*/ 22035 h 82890"/>
                <a:gd name="connsiteX165" fmla="*/ 438117 w 3181259"/>
                <a:gd name="connsiteY165" fmla="*/ 19845 h 82890"/>
                <a:gd name="connsiteX166" fmla="*/ 496504 w 3181259"/>
                <a:gd name="connsiteY166" fmla="*/ 62516 h 82890"/>
                <a:gd name="connsiteX167" fmla="*/ 492221 w 3181259"/>
                <a:gd name="connsiteY167" fmla="*/ 64802 h 82890"/>
                <a:gd name="connsiteX168" fmla="*/ 486979 w 3181259"/>
                <a:gd name="connsiteY168" fmla="*/ 65660 h 82890"/>
                <a:gd name="connsiteX169" fmla="*/ 473743 w 3181259"/>
                <a:gd name="connsiteY169" fmla="*/ 55249 h 82890"/>
                <a:gd name="connsiteX170" fmla="*/ 473743 w 3181259"/>
                <a:gd name="connsiteY170" fmla="*/ 52515 h 82890"/>
                <a:gd name="connsiteX171" fmla="*/ 473743 w 3181259"/>
                <a:gd name="connsiteY171" fmla="*/ 24893 h 82890"/>
                <a:gd name="connsiteX172" fmla="*/ 465646 w 3181259"/>
                <a:gd name="connsiteY172" fmla="*/ 24893 h 82890"/>
                <a:gd name="connsiteX173" fmla="*/ 465646 w 3181259"/>
                <a:gd name="connsiteY173" fmla="*/ 19749 h 82890"/>
                <a:gd name="connsiteX174" fmla="*/ 473743 w 3181259"/>
                <a:gd name="connsiteY174" fmla="*/ 19749 h 82890"/>
                <a:gd name="connsiteX175" fmla="*/ 473743 w 3181259"/>
                <a:gd name="connsiteY175" fmla="*/ 10224 h 82890"/>
                <a:gd name="connsiteX176" fmla="*/ 479835 w 3181259"/>
                <a:gd name="connsiteY176" fmla="*/ 10224 h 82890"/>
                <a:gd name="connsiteX177" fmla="*/ 479835 w 3181259"/>
                <a:gd name="connsiteY177" fmla="*/ 19749 h 82890"/>
                <a:gd name="connsiteX178" fmla="*/ 493551 w 3181259"/>
                <a:gd name="connsiteY178" fmla="*/ 19749 h 82890"/>
                <a:gd name="connsiteX179" fmla="*/ 493551 w 3181259"/>
                <a:gd name="connsiteY179" fmla="*/ 24893 h 82890"/>
                <a:gd name="connsiteX180" fmla="*/ 479835 w 3181259"/>
                <a:gd name="connsiteY180" fmla="*/ 24893 h 82890"/>
                <a:gd name="connsiteX181" fmla="*/ 479835 w 3181259"/>
                <a:gd name="connsiteY181" fmla="*/ 51849 h 82890"/>
                <a:gd name="connsiteX182" fmla="*/ 481835 w 3181259"/>
                <a:gd name="connsiteY182" fmla="*/ 57945 h 82890"/>
                <a:gd name="connsiteX183" fmla="*/ 487649 w 3181259"/>
                <a:gd name="connsiteY183" fmla="*/ 60040 h 82890"/>
                <a:gd name="connsiteX184" fmla="*/ 491267 w 3181259"/>
                <a:gd name="connsiteY184" fmla="*/ 59468 h 82890"/>
                <a:gd name="connsiteX185" fmla="*/ 494314 w 3181259"/>
                <a:gd name="connsiteY185" fmla="*/ 57754 h 82890"/>
                <a:gd name="connsiteX186" fmla="*/ 523270 w 3181259"/>
                <a:gd name="connsiteY186" fmla="*/ 19845 h 82890"/>
                <a:gd name="connsiteX187" fmla="*/ 536795 w 3181259"/>
                <a:gd name="connsiteY187" fmla="*/ 24226 h 82890"/>
                <a:gd name="connsiteX188" fmla="*/ 541557 w 3181259"/>
                <a:gd name="connsiteY188" fmla="*/ 37275 h 82890"/>
                <a:gd name="connsiteX189" fmla="*/ 541557 w 3181259"/>
                <a:gd name="connsiteY189" fmla="*/ 65279 h 82890"/>
                <a:gd name="connsiteX190" fmla="*/ 536320 w 3181259"/>
                <a:gd name="connsiteY190" fmla="*/ 65279 h 82890"/>
                <a:gd name="connsiteX191" fmla="*/ 536320 w 3181259"/>
                <a:gd name="connsiteY191" fmla="*/ 58230 h 82890"/>
                <a:gd name="connsiteX192" fmla="*/ 530223 w 3181259"/>
                <a:gd name="connsiteY192" fmla="*/ 63659 h 82890"/>
                <a:gd name="connsiteX193" fmla="*/ 520698 w 3181259"/>
                <a:gd name="connsiteY193" fmla="*/ 65660 h 82890"/>
                <a:gd name="connsiteX194" fmla="*/ 508699 w 3181259"/>
                <a:gd name="connsiteY194" fmla="*/ 62040 h 82890"/>
                <a:gd name="connsiteX195" fmla="*/ 506983 w 3181259"/>
                <a:gd name="connsiteY195" fmla="*/ 44752 h 82890"/>
                <a:gd name="connsiteX196" fmla="*/ 508699 w 3181259"/>
                <a:gd name="connsiteY196" fmla="*/ 42990 h 82890"/>
                <a:gd name="connsiteX197" fmla="*/ 521940 w 3181259"/>
                <a:gd name="connsiteY197" fmla="*/ 39466 h 82890"/>
                <a:gd name="connsiteX198" fmla="*/ 536227 w 3181259"/>
                <a:gd name="connsiteY198" fmla="*/ 39466 h 82890"/>
                <a:gd name="connsiteX199" fmla="*/ 536227 w 3181259"/>
                <a:gd name="connsiteY199" fmla="*/ 36704 h 82890"/>
                <a:gd name="connsiteX200" fmla="*/ 532986 w 3181259"/>
                <a:gd name="connsiteY200" fmla="*/ 27845 h 82890"/>
                <a:gd name="connsiteX201" fmla="*/ 523461 w 3181259"/>
                <a:gd name="connsiteY201" fmla="*/ 24797 h 82890"/>
                <a:gd name="connsiteX202" fmla="*/ 515270 w 3181259"/>
                <a:gd name="connsiteY202" fmla="*/ 26226 h 82890"/>
                <a:gd name="connsiteX203" fmla="*/ 508410 w 3181259"/>
                <a:gd name="connsiteY203" fmla="*/ 30131 h 82890"/>
                <a:gd name="connsiteX204" fmla="*/ 505745 w 3181259"/>
                <a:gd name="connsiteY204" fmla="*/ 25559 h 82890"/>
                <a:gd name="connsiteX205" fmla="*/ 513936 w 3181259"/>
                <a:gd name="connsiteY205" fmla="*/ 21083 h 82890"/>
                <a:gd name="connsiteX206" fmla="*/ 524033 w 3181259"/>
                <a:gd name="connsiteY206" fmla="*/ 19559 h 82890"/>
                <a:gd name="connsiteX207" fmla="*/ 521177 w 3181259"/>
                <a:gd name="connsiteY207" fmla="*/ 60897 h 82890"/>
                <a:gd name="connsiteX208" fmla="*/ 529939 w 3181259"/>
                <a:gd name="connsiteY208" fmla="*/ 58516 h 82890"/>
                <a:gd name="connsiteX209" fmla="*/ 535465 w 3181259"/>
                <a:gd name="connsiteY209" fmla="*/ 51658 h 82890"/>
                <a:gd name="connsiteX210" fmla="*/ 535465 w 3181259"/>
                <a:gd name="connsiteY210" fmla="*/ 44324 h 82890"/>
                <a:gd name="connsiteX211" fmla="*/ 521368 w 3181259"/>
                <a:gd name="connsiteY211" fmla="*/ 44324 h 82890"/>
                <a:gd name="connsiteX212" fmla="*/ 509745 w 3181259"/>
                <a:gd name="connsiteY212" fmla="*/ 52420 h 82890"/>
                <a:gd name="connsiteX213" fmla="*/ 512791 w 3181259"/>
                <a:gd name="connsiteY213" fmla="*/ 58611 h 82890"/>
                <a:gd name="connsiteX214" fmla="*/ 521177 w 3181259"/>
                <a:gd name="connsiteY214" fmla="*/ 60897 h 82890"/>
                <a:gd name="connsiteX215" fmla="*/ 558133 w 3181259"/>
                <a:gd name="connsiteY215" fmla="*/ 1652 h 82890"/>
                <a:gd name="connsiteX216" fmla="*/ 564230 w 3181259"/>
                <a:gd name="connsiteY216" fmla="*/ 1652 h 82890"/>
                <a:gd name="connsiteX217" fmla="*/ 564230 w 3181259"/>
                <a:gd name="connsiteY217" fmla="*/ 65279 h 82890"/>
                <a:gd name="connsiteX218" fmla="*/ 558133 w 3181259"/>
                <a:gd name="connsiteY218" fmla="*/ 65279 h 82890"/>
                <a:gd name="connsiteX219" fmla="*/ 626808 w 3181259"/>
                <a:gd name="connsiteY219" fmla="*/ 19845 h 82890"/>
                <a:gd name="connsiteX220" fmla="*/ 638333 w 3181259"/>
                <a:gd name="connsiteY220" fmla="*/ 22702 h 82890"/>
                <a:gd name="connsiteX221" fmla="*/ 646430 w 3181259"/>
                <a:gd name="connsiteY221" fmla="*/ 30798 h 82890"/>
                <a:gd name="connsiteX222" fmla="*/ 649285 w 3181259"/>
                <a:gd name="connsiteY222" fmla="*/ 42704 h 82890"/>
                <a:gd name="connsiteX223" fmla="*/ 646430 w 3181259"/>
                <a:gd name="connsiteY223" fmla="*/ 54706 h 82890"/>
                <a:gd name="connsiteX224" fmla="*/ 638333 w 3181259"/>
                <a:gd name="connsiteY224" fmla="*/ 62802 h 82890"/>
                <a:gd name="connsiteX225" fmla="*/ 626808 w 3181259"/>
                <a:gd name="connsiteY225" fmla="*/ 65660 h 82890"/>
                <a:gd name="connsiteX226" fmla="*/ 617283 w 3181259"/>
                <a:gd name="connsiteY226" fmla="*/ 63374 h 82890"/>
                <a:gd name="connsiteX227" fmla="*/ 610046 w 3181259"/>
                <a:gd name="connsiteY227" fmla="*/ 56706 h 82890"/>
                <a:gd name="connsiteX228" fmla="*/ 610046 w 3181259"/>
                <a:gd name="connsiteY228" fmla="*/ 81852 h 82890"/>
                <a:gd name="connsiteX229" fmla="*/ 604042 w 3181259"/>
                <a:gd name="connsiteY229" fmla="*/ 81852 h 82890"/>
                <a:gd name="connsiteX230" fmla="*/ 604042 w 3181259"/>
                <a:gd name="connsiteY230" fmla="*/ 20130 h 82890"/>
                <a:gd name="connsiteX231" fmla="*/ 609855 w 3181259"/>
                <a:gd name="connsiteY231" fmla="*/ 20130 h 82890"/>
                <a:gd name="connsiteX232" fmla="*/ 609855 w 3181259"/>
                <a:gd name="connsiteY232" fmla="*/ 29084 h 82890"/>
                <a:gd name="connsiteX233" fmla="*/ 617092 w 3181259"/>
                <a:gd name="connsiteY233" fmla="*/ 22226 h 82890"/>
                <a:gd name="connsiteX234" fmla="*/ 627189 w 3181259"/>
                <a:gd name="connsiteY234" fmla="*/ 19845 h 82890"/>
                <a:gd name="connsiteX235" fmla="*/ 626808 w 3181259"/>
                <a:gd name="connsiteY235" fmla="*/ 60231 h 82890"/>
                <a:gd name="connsiteX236" fmla="*/ 635379 w 3181259"/>
                <a:gd name="connsiteY236" fmla="*/ 58040 h 82890"/>
                <a:gd name="connsiteX237" fmla="*/ 641379 w 3181259"/>
                <a:gd name="connsiteY237" fmla="*/ 51849 h 82890"/>
                <a:gd name="connsiteX238" fmla="*/ 641379 w 3181259"/>
                <a:gd name="connsiteY238" fmla="*/ 33561 h 82890"/>
                <a:gd name="connsiteX239" fmla="*/ 635379 w 3181259"/>
                <a:gd name="connsiteY239" fmla="*/ 27369 h 82890"/>
                <a:gd name="connsiteX240" fmla="*/ 618139 w 3181259"/>
                <a:gd name="connsiteY240" fmla="*/ 27369 h 82890"/>
                <a:gd name="connsiteX241" fmla="*/ 612139 w 3181259"/>
                <a:gd name="connsiteY241" fmla="*/ 33561 h 82890"/>
                <a:gd name="connsiteX242" fmla="*/ 612139 w 3181259"/>
                <a:gd name="connsiteY242" fmla="*/ 51849 h 82890"/>
                <a:gd name="connsiteX243" fmla="*/ 618139 w 3181259"/>
                <a:gd name="connsiteY243" fmla="*/ 58040 h 82890"/>
                <a:gd name="connsiteX244" fmla="*/ 626808 w 3181259"/>
                <a:gd name="connsiteY244" fmla="*/ 60231 h 82890"/>
                <a:gd name="connsiteX245" fmla="*/ 667954 w 3181259"/>
                <a:gd name="connsiteY245" fmla="*/ 28988 h 82890"/>
                <a:gd name="connsiteX246" fmla="*/ 674340 w 3181259"/>
                <a:gd name="connsiteY246" fmla="*/ 22131 h 82890"/>
                <a:gd name="connsiteX247" fmla="*/ 684814 w 3181259"/>
                <a:gd name="connsiteY247" fmla="*/ 19845 h 82890"/>
                <a:gd name="connsiteX248" fmla="*/ 684814 w 3181259"/>
                <a:gd name="connsiteY248" fmla="*/ 25750 h 82890"/>
                <a:gd name="connsiteX249" fmla="*/ 683386 w 3181259"/>
                <a:gd name="connsiteY249" fmla="*/ 25750 h 82890"/>
                <a:gd name="connsiteX250" fmla="*/ 672242 w 3181259"/>
                <a:gd name="connsiteY250" fmla="*/ 30131 h 82890"/>
                <a:gd name="connsiteX251" fmla="*/ 668242 w 3181259"/>
                <a:gd name="connsiteY251" fmla="*/ 42324 h 82890"/>
                <a:gd name="connsiteX252" fmla="*/ 668242 w 3181259"/>
                <a:gd name="connsiteY252" fmla="*/ 65374 h 82890"/>
                <a:gd name="connsiteX253" fmla="*/ 662145 w 3181259"/>
                <a:gd name="connsiteY253" fmla="*/ 65374 h 82890"/>
                <a:gd name="connsiteX254" fmla="*/ 662145 w 3181259"/>
                <a:gd name="connsiteY254" fmla="*/ 20225 h 82890"/>
                <a:gd name="connsiteX255" fmla="*/ 667954 w 3181259"/>
                <a:gd name="connsiteY255" fmla="*/ 20225 h 82890"/>
                <a:gd name="connsiteX256" fmla="*/ 667954 w 3181259"/>
                <a:gd name="connsiteY256" fmla="*/ 29084 h 82890"/>
                <a:gd name="connsiteX257" fmla="*/ 698910 w 3181259"/>
                <a:gd name="connsiteY257" fmla="*/ 9938 h 82890"/>
                <a:gd name="connsiteX258" fmla="*/ 695673 w 3181259"/>
                <a:gd name="connsiteY258" fmla="*/ 8605 h 82890"/>
                <a:gd name="connsiteX259" fmla="*/ 695673 w 3181259"/>
                <a:gd name="connsiteY259" fmla="*/ 2509 h 82890"/>
                <a:gd name="connsiteX260" fmla="*/ 698910 w 3181259"/>
                <a:gd name="connsiteY260" fmla="*/ 1271 h 82890"/>
                <a:gd name="connsiteX261" fmla="*/ 702054 w 3181259"/>
                <a:gd name="connsiteY261" fmla="*/ 2509 h 82890"/>
                <a:gd name="connsiteX262" fmla="*/ 703389 w 3181259"/>
                <a:gd name="connsiteY262" fmla="*/ 5462 h 82890"/>
                <a:gd name="connsiteX263" fmla="*/ 698910 w 3181259"/>
                <a:gd name="connsiteY263" fmla="*/ 9938 h 82890"/>
                <a:gd name="connsiteX264" fmla="*/ 695771 w 3181259"/>
                <a:gd name="connsiteY264" fmla="*/ 19463 h 82890"/>
                <a:gd name="connsiteX265" fmla="*/ 701864 w 3181259"/>
                <a:gd name="connsiteY265" fmla="*/ 19463 h 82890"/>
                <a:gd name="connsiteX266" fmla="*/ 701864 w 3181259"/>
                <a:gd name="connsiteY266" fmla="*/ 64612 h 82890"/>
                <a:gd name="connsiteX267" fmla="*/ 695771 w 3181259"/>
                <a:gd name="connsiteY267" fmla="*/ 64612 h 82890"/>
                <a:gd name="connsiteX268" fmla="*/ 737299 w 3181259"/>
                <a:gd name="connsiteY268" fmla="*/ 64993 h 82890"/>
                <a:gd name="connsiteX269" fmla="*/ 725583 w 3181259"/>
                <a:gd name="connsiteY269" fmla="*/ 62040 h 82890"/>
                <a:gd name="connsiteX270" fmla="*/ 717295 w 3181259"/>
                <a:gd name="connsiteY270" fmla="*/ 53849 h 82890"/>
                <a:gd name="connsiteX271" fmla="*/ 714342 w 3181259"/>
                <a:gd name="connsiteY271" fmla="*/ 42037 h 82890"/>
                <a:gd name="connsiteX272" fmla="*/ 717295 w 3181259"/>
                <a:gd name="connsiteY272" fmla="*/ 30227 h 82890"/>
                <a:gd name="connsiteX273" fmla="*/ 725583 w 3181259"/>
                <a:gd name="connsiteY273" fmla="*/ 22035 h 82890"/>
                <a:gd name="connsiteX274" fmla="*/ 749014 w 3181259"/>
                <a:gd name="connsiteY274" fmla="*/ 22035 h 82890"/>
                <a:gd name="connsiteX275" fmla="*/ 757204 w 3181259"/>
                <a:gd name="connsiteY275" fmla="*/ 30227 h 82890"/>
                <a:gd name="connsiteX276" fmla="*/ 760158 w 3181259"/>
                <a:gd name="connsiteY276" fmla="*/ 42037 h 82890"/>
                <a:gd name="connsiteX277" fmla="*/ 757204 w 3181259"/>
                <a:gd name="connsiteY277" fmla="*/ 53849 h 82890"/>
                <a:gd name="connsiteX278" fmla="*/ 749014 w 3181259"/>
                <a:gd name="connsiteY278" fmla="*/ 62040 h 82890"/>
                <a:gd name="connsiteX279" fmla="*/ 737299 w 3181259"/>
                <a:gd name="connsiteY279" fmla="*/ 64993 h 82890"/>
                <a:gd name="connsiteX280" fmla="*/ 737299 w 3181259"/>
                <a:gd name="connsiteY280" fmla="*/ 59564 h 82890"/>
                <a:gd name="connsiteX281" fmla="*/ 745870 w 3181259"/>
                <a:gd name="connsiteY281" fmla="*/ 57373 h 82890"/>
                <a:gd name="connsiteX282" fmla="*/ 751870 w 3181259"/>
                <a:gd name="connsiteY282" fmla="*/ 51182 h 82890"/>
                <a:gd name="connsiteX283" fmla="*/ 751870 w 3181259"/>
                <a:gd name="connsiteY283" fmla="*/ 32894 h 82890"/>
                <a:gd name="connsiteX284" fmla="*/ 745870 w 3181259"/>
                <a:gd name="connsiteY284" fmla="*/ 26607 h 82890"/>
                <a:gd name="connsiteX285" fmla="*/ 737299 w 3181259"/>
                <a:gd name="connsiteY285" fmla="*/ 24416 h 82890"/>
                <a:gd name="connsiteX286" fmla="*/ 728629 w 3181259"/>
                <a:gd name="connsiteY286" fmla="*/ 26607 h 82890"/>
                <a:gd name="connsiteX287" fmla="*/ 722630 w 3181259"/>
                <a:gd name="connsiteY287" fmla="*/ 32894 h 82890"/>
                <a:gd name="connsiteX288" fmla="*/ 722630 w 3181259"/>
                <a:gd name="connsiteY288" fmla="*/ 51182 h 82890"/>
                <a:gd name="connsiteX289" fmla="*/ 728629 w 3181259"/>
                <a:gd name="connsiteY289" fmla="*/ 57373 h 82890"/>
                <a:gd name="connsiteX290" fmla="*/ 737299 w 3181259"/>
                <a:gd name="connsiteY290" fmla="*/ 59564 h 82890"/>
                <a:gd name="connsiteX291" fmla="*/ 778445 w 3181259"/>
                <a:gd name="connsiteY291" fmla="*/ 28321 h 82890"/>
                <a:gd name="connsiteX292" fmla="*/ 784826 w 3181259"/>
                <a:gd name="connsiteY292" fmla="*/ 21464 h 82890"/>
                <a:gd name="connsiteX293" fmla="*/ 795304 w 3181259"/>
                <a:gd name="connsiteY293" fmla="*/ 19178 h 82890"/>
                <a:gd name="connsiteX294" fmla="*/ 795304 w 3181259"/>
                <a:gd name="connsiteY294" fmla="*/ 25083 h 82890"/>
                <a:gd name="connsiteX295" fmla="*/ 793495 w 3181259"/>
                <a:gd name="connsiteY295" fmla="*/ 25083 h 82890"/>
                <a:gd name="connsiteX296" fmla="*/ 782352 w 3181259"/>
                <a:gd name="connsiteY296" fmla="*/ 29465 h 82890"/>
                <a:gd name="connsiteX297" fmla="*/ 778352 w 3181259"/>
                <a:gd name="connsiteY297" fmla="*/ 41657 h 82890"/>
                <a:gd name="connsiteX298" fmla="*/ 778352 w 3181259"/>
                <a:gd name="connsiteY298" fmla="*/ 64707 h 82890"/>
                <a:gd name="connsiteX299" fmla="*/ 772255 w 3181259"/>
                <a:gd name="connsiteY299" fmla="*/ 64707 h 82890"/>
                <a:gd name="connsiteX300" fmla="*/ 772255 w 3181259"/>
                <a:gd name="connsiteY300" fmla="*/ 19559 h 82890"/>
                <a:gd name="connsiteX301" fmla="*/ 778064 w 3181259"/>
                <a:gd name="connsiteY301" fmla="*/ 19559 h 82890"/>
                <a:gd name="connsiteX302" fmla="*/ 778064 w 3181259"/>
                <a:gd name="connsiteY302" fmla="*/ 28417 h 82890"/>
                <a:gd name="connsiteX303" fmla="*/ 809401 w 3181259"/>
                <a:gd name="connsiteY303" fmla="*/ 9271 h 82890"/>
                <a:gd name="connsiteX304" fmla="*/ 806257 w 3181259"/>
                <a:gd name="connsiteY304" fmla="*/ 7938 h 82890"/>
                <a:gd name="connsiteX305" fmla="*/ 806546 w 3181259"/>
                <a:gd name="connsiteY305" fmla="*/ 1747 h 82890"/>
                <a:gd name="connsiteX306" fmla="*/ 812545 w 3181259"/>
                <a:gd name="connsiteY306" fmla="*/ 1842 h 82890"/>
                <a:gd name="connsiteX307" fmla="*/ 813880 w 3181259"/>
                <a:gd name="connsiteY307" fmla="*/ 4795 h 82890"/>
                <a:gd name="connsiteX308" fmla="*/ 809401 w 3181259"/>
                <a:gd name="connsiteY308" fmla="*/ 9271 h 82890"/>
                <a:gd name="connsiteX309" fmla="*/ 806257 w 3181259"/>
                <a:gd name="connsiteY309" fmla="*/ 18796 h 82890"/>
                <a:gd name="connsiteX310" fmla="*/ 812355 w 3181259"/>
                <a:gd name="connsiteY310" fmla="*/ 18796 h 82890"/>
                <a:gd name="connsiteX311" fmla="*/ 812355 w 3181259"/>
                <a:gd name="connsiteY311" fmla="*/ 63945 h 82890"/>
                <a:gd name="connsiteX312" fmla="*/ 806257 w 3181259"/>
                <a:gd name="connsiteY312" fmla="*/ 63945 h 82890"/>
                <a:gd name="connsiteX313" fmla="*/ 853120 w 3181259"/>
                <a:gd name="connsiteY313" fmla="*/ 61183 h 82890"/>
                <a:gd name="connsiteX314" fmla="*/ 848836 w 3181259"/>
                <a:gd name="connsiteY314" fmla="*/ 63469 h 82890"/>
                <a:gd name="connsiteX315" fmla="*/ 843595 w 3181259"/>
                <a:gd name="connsiteY315" fmla="*/ 64326 h 82890"/>
                <a:gd name="connsiteX316" fmla="*/ 834070 w 3181259"/>
                <a:gd name="connsiteY316" fmla="*/ 60897 h 82890"/>
                <a:gd name="connsiteX317" fmla="*/ 830642 w 3181259"/>
                <a:gd name="connsiteY317" fmla="*/ 51372 h 82890"/>
                <a:gd name="connsiteX318" fmla="*/ 830642 w 3181259"/>
                <a:gd name="connsiteY318" fmla="*/ 24893 h 82890"/>
                <a:gd name="connsiteX319" fmla="*/ 822070 w 3181259"/>
                <a:gd name="connsiteY319" fmla="*/ 24893 h 82890"/>
                <a:gd name="connsiteX320" fmla="*/ 822070 w 3181259"/>
                <a:gd name="connsiteY320" fmla="*/ 19749 h 82890"/>
                <a:gd name="connsiteX321" fmla="*/ 830070 w 3181259"/>
                <a:gd name="connsiteY321" fmla="*/ 19749 h 82890"/>
                <a:gd name="connsiteX322" fmla="*/ 830070 w 3181259"/>
                <a:gd name="connsiteY322" fmla="*/ 10224 h 82890"/>
                <a:gd name="connsiteX323" fmla="*/ 836167 w 3181259"/>
                <a:gd name="connsiteY323" fmla="*/ 10224 h 82890"/>
                <a:gd name="connsiteX324" fmla="*/ 836167 w 3181259"/>
                <a:gd name="connsiteY324" fmla="*/ 19749 h 82890"/>
                <a:gd name="connsiteX325" fmla="*/ 849883 w 3181259"/>
                <a:gd name="connsiteY325" fmla="*/ 19749 h 82890"/>
                <a:gd name="connsiteX326" fmla="*/ 849883 w 3181259"/>
                <a:gd name="connsiteY326" fmla="*/ 24893 h 82890"/>
                <a:gd name="connsiteX327" fmla="*/ 836167 w 3181259"/>
                <a:gd name="connsiteY327" fmla="*/ 24893 h 82890"/>
                <a:gd name="connsiteX328" fmla="*/ 836167 w 3181259"/>
                <a:gd name="connsiteY328" fmla="*/ 51849 h 82890"/>
                <a:gd name="connsiteX329" fmla="*/ 838167 w 3181259"/>
                <a:gd name="connsiteY329" fmla="*/ 57945 h 82890"/>
                <a:gd name="connsiteX330" fmla="*/ 843976 w 3181259"/>
                <a:gd name="connsiteY330" fmla="*/ 60040 h 82890"/>
                <a:gd name="connsiteX331" fmla="*/ 847599 w 3181259"/>
                <a:gd name="connsiteY331" fmla="*/ 59468 h 82890"/>
                <a:gd name="connsiteX332" fmla="*/ 850645 w 3181259"/>
                <a:gd name="connsiteY332" fmla="*/ 57754 h 82890"/>
                <a:gd name="connsiteX333" fmla="*/ 867221 w 3181259"/>
                <a:gd name="connsiteY333" fmla="*/ 8986 h 82890"/>
                <a:gd name="connsiteX334" fmla="*/ 864077 w 3181259"/>
                <a:gd name="connsiteY334" fmla="*/ 7652 h 82890"/>
                <a:gd name="connsiteX335" fmla="*/ 864077 w 3181259"/>
                <a:gd name="connsiteY335" fmla="*/ 1556 h 82890"/>
                <a:gd name="connsiteX336" fmla="*/ 867221 w 3181259"/>
                <a:gd name="connsiteY336" fmla="*/ 318 h 82890"/>
                <a:gd name="connsiteX337" fmla="*/ 870458 w 3181259"/>
                <a:gd name="connsiteY337" fmla="*/ 1556 h 82890"/>
                <a:gd name="connsiteX338" fmla="*/ 871695 w 3181259"/>
                <a:gd name="connsiteY338" fmla="*/ 4509 h 82890"/>
                <a:gd name="connsiteX339" fmla="*/ 870458 w 3181259"/>
                <a:gd name="connsiteY339" fmla="*/ 7652 h 82890"/>
                <a:gd name="connsiteX340" fmla="*/ 867221 w 3181259"/>
                <a:gd name="connsiteY340" fmla="*/ 8986 h 82890"/>
                <a:gd name="connsiteX341" fmla="*/ 864170 w 3181259"/>
                <a:gd name="connsiteY341" fmla="*/ 18511 h 82890"/>
                <a:gd name="connsiteX342" fmla="*/ 870267 w 3181259"/>
                <a:gd name="connsiteY342" fmla="*/ 18511 h 82890"/>
                <a:gd name="connsiteX343" fmla="*/ 870267 w 3181259"/>
                <a:gd name="connsiteY343" fmla="*/ 63659 h 82890"/>
                <a:gd name="connsiteX344" fmla="*/ 864170 w 3181259"/>
                <a:gd name="connsiteY344" fmla="*/ 63659 h 82890"/>
                <a:gd name="connsiteX345" fmla="*/ 926464 w 3181259"/>
                <a:gd name="connsiteY345" fmla="*/ 42990 h 82890"/>
                <a:gd name="connsiteX346" fmla="*/ 888364 w 3181259"/>
                <a:gd name="connsiteY346" fmla="*/ 42990 h 82890"/>
                <a:gd name="connsiteX347" fmla="*/ 893791 w 3181259"/>
                <a:gd name="connsiteY347" fmla="*/ 54325 h 82890"/>
                <a:gd name="connsiteX348" fmla="*/ 906177 w 3181259"/>
                <a:gd name="connsiteY348" fmla="*/ 58611 h 82890"/>
                <a:gd name="connsiteX349" fmla="*/ 913893 w 3181259"/>
                <a:gd name="connsiteY349" fmla="*/ 57182 h 82890"/>
                <a:gd name="connsiteX350" fmla="*/ 919892 w 3181259"/>
                <a:gd name="connsiteY350" fmla="*/ 52705 h 82890"/>
                <a:gd name="connsiteX351" fmla="*/ 923320 w 3181259"/>
                <a:gd name="connsiteY351" fmla="*/ 56706 h 82890"/>
                <a:gd name="connsiteX352" fmla="*/ 915892 w 3181259"/>
                <a:gd name="connsiteY352" fmla="*/ 62136 h 82890"/>
                <a:gd name="connsiteX353" fmla="*/ 906367 w 3181259"/>
                <a:gd name="connsiteY353" fmla="*/ 64040 h 82890"/>
                <a:gd name="connsiteX354" fmla="*/ 894080 w 3181259"/>
                <a:gd name="connsiteY354" fmla="*/ 61087 h 82890"/>
                <a:gd name="connsiteX355" fmla="*/ 885699 w 3181259"/>
                <a:gd name="connsiteY355" fmla="*/ 52896 h 82890"/>
                <a:gd name="connsiteX356" fmla="*/ 882648 w 3181259"/>
                <a:gd name="connsiteY356" fmla="*/ 41085 h 82890"/>
                <a:gd name="connsiteX357" fmla="*/ 885508 w 3181259"/>
                <a:gd name="connsiteY357" fmla="*/ 29274 h 82890"/>
                <a:gd name="connsiteX358" fmla="*/ 893415 w 3181259"/>
                <a:gd name="connsiteY358" fmla="*/ 21083 h 82890"/>
                <a:gd name="connsiteX359" fmla="*/ 915985 w 3181259"/>
                <a:gd name="connsiteY359" fmla="*/ 21083 h 82890"/>
                <a:gd name="connsiteX360" fmla="*/ 923701 w 3181259"/>
                <a:gd name="connsiteY360" fmla="*/ 29179 h 82890"/>
                <a:gd name="connsiteX361" fmla="*/ 926562 w 3181259"/>
                <a:gd name="connsiteY361" fmla="*/ 41085 h 82890"/>
                <a:gd name="connsiteX362" fmla="*/ 904749 w 3181259"/>
                <a:gd name="connsiteY362" fmla="*/ 23369 h 82890"/>
                <a:gd name="connsiteX363" fmla="*/ 893791 w 3181259"/>
                <a:gd name="connsiteY363" fmla="*/ 27560 h 82890"/>
                <a:gd name="connsiteX364" fmla="*/ 888745 w 3181259"/>
                <a:gd name="connsiteY364" fmla="*/ 38418 h 82890"/>
                <a:gd name="connsiteX365" fmla="*/ 920748 w 3181259"/>
                <a:gd name="connsiteY365" fmla="*/ 38418 h 82890"/>
                <a:gd name="connsiteX366" fmla="*/ 915702 w 3181259"/>
                <a:gd name="connsiteY366" fmla="*/ 27560 h 82890"/>
                <a:gd name="connsiteX367" fmla="*/ 904749 w 3181259"/>
                <a:gd name="connsiteY367" fmla="*/ 23369 h 82890"/>
                <a:gd name="connsiteX368" fmla="*/ 951132 w 3181259"/>
                <a:gd name="connsiteY368" fmla="*/ 64040 h 82890"/>
                <a:gd name="connsiteX369" fmla="*/ 940561 w 3181259"/>
                <a:gd name="connsiteY369" fmla="*/ 62421 h 82890"/>
                <a:gd name="connsiteX370" fmla="*/ 932752 w 3181259"/>
                <a:gd name="connsiteY370" fmla="*/ 58516 h 82890"/>
                <a:gd name="connsiteX371" fmla="*/ 935515 w 3181259"/>
                <a:gd name="connsiteY371" fmla="*/ 53658 h 82890"/>
                <a:gd name="connsiteX372" fmla="*/ 942561 w 3181259"/>
                <a:gd name="connsiteY372" fmla="*/ 57278 h 82890"/>
                <a:gd name="connsiteX373" fmla="*/ 951514 w 3181259"/>
                <a:gd name="connsiteY373" fmla="*/ 58706 h 82890"/>
                <a:gd name="connsiteX374" fmla="*/ 961039 w 3181259"/>
                <a:gd name="connsiteY374" fmla="*/ 56802 h 82890"/>
                <a:gd name="connsiteX375" fmla="*/ 963992 w 3181259"/>
                <a:gd name="connsiteY375" fmla="*/ 51372 h 82890"/>
                <a:gd name="connsiteX376" fmla="*/ 962373 w 3181259"/>
                <a:gd name="connsiteY376" fmla="*/ 47467 h 82890"/>
                <a:gd name="connsiteX377" fmla="*/ 958276 w 3181259"/>
                <a:gd name="connsiteY377" fmla="*/ 45276 h 82890"/>
                <a:gd name="connsiteX378" fmla="*/ 951611 w 3181259"/>
                <a:gd name="connsiteY378" fmla="*/ 43943 h 82890"/>
                <a:gd name="connsiteX379" fmla="*/ 942849 w 3181259"/>
                <a:gd name="connsiteY379" fmla="*/ 41752 h 82890"/>
                <a:gd name="connsiteX380" fmla="*/ 937133 w 3181259"/>
                <a:gd name="connsiteY380" fmla="*/ 38132 h 82890"/>
                <a:gd name="connsiteX381" fmla="*/ 934752 w 3181259"/>
                <a:gd name="connsiteY381" fmla="*/ 31084 h 82890"/>
                <a:gd name="connsiteX382" fmla="*/ 939514 w 3181259"/>
                <a:gd name="connsiteY382" fmla="*/ 21559 h 82890"/>
                <a:gd name="connsiteX383" fmla="*/ 952565 w 3181259"/>
                <a:gd name="connsiteY383" fmla="*/ 18035 h 82890"/>
                <a:gd name="connsiteX384" fmla="*/ 961327 w 3181259"/>
                <a:gd name="connsiteY384" fmla="*/ 19178 h 82890"/>
                <a:gd name="connsiteX385" fmla="*/ 968564 w 3181259"/>
                <a:gd name="connsiteY385" fmla="*/ 22226 h 82890"/>
                <a:gd name="connsiteX386" fmla="*/ 965899 w 3181259"/>
                <a:gd name="connsiteY386" fmla="*/ 27084 h 82890"/>
                <a:gd name="connsiteX387" fmla="*/ 952565 w 3181259"/>
                <a:gd name="connsiteY387" fmla="*/ 23178 h 82890"/>
                <a:gd name="connsiteX388" fmla="*/ 943798 w 3181259"/>
                <a:gd name="connsiteY388" fmla="*/ 25274 h 82890"/>
                <a:gd name="connsiteX389" fmla="*/ 940849 w 3181259"/>
                <a:gd name="connsiteY389" fmla="*/ 30703 h 82890"/>
                <a:gd name="connsiteX390" fmla="*/ 942468 w 3181259"/>
                <a:gd name="connsiteY390" fmla="*/ 34799 h 82890"/>
                <a:gd name="connsiteX391" fmla="*/ 946658 w 3181259"/>
                <a:gd name="connsiteY391" fmla="*/ 37085 h 82890"/>
                <a:gd name="connsiteX392" fmla="*/ 953513 w 3181259"/>
                <a:gd name="connsiteY392" fmla="*/ 38609 h 82890"/>
                <a:gd name="connsiteX393" fmla="*/ 962183 w 3181259"/>
                <a:gd name="connsiteY393" fmla="*/ 40609 h 82890"/>
                <a:gd name="connsiteX394" fmla="*/ 967801 w 3181259"/>
                <a:gd name="connsiteY394" fmla="*/ 44133 h 82890"/>
                <a:gd name="connsiteX395" fmla="*/ 970089 w 3181259"/>
                <a:gd name="connsiteY395" fmla="*/ 50991 h 82890"/>
                <a:gd name="connsiteX396" fmla="*/ 965136 w 3181259"/>
                <a:gd name="connsiteY396" fmla="*/ 60516 h 82890"/>
                <a:gd name="connsiteX397" fmla="*/ 951514 w 3181259"/>
                <a:gd name="connsiteY397" fmla="*/ 63945 h 82890"/>
                <a:gd name="connsiteX398" fmla="*/ 1018286 w 3181259"/>
                <a:gd name="connsiteY398" fmla="*/ 4700 h 82890"/>
                <a:gd name="connsiteX399" fmla="*/ 1012380 w 3181259"/>
                <a:gd name="connsiteY399" fmla="*/ 6890 h 82890"/>
                <a:gd name="connsiteX400" fmla="*/ 1010282 w 3181259"/>
                <a:gd name="connsiteY400" fmla="*/ 13177 h 82890"/>
                <a:gd name="connsiteX401" fmla="*/ 1010282 w 3181259"/>
                <a:gd name="connsiteY401" fmla="*/ 18511 h 82890"/>
                <a:gd name="connsiteX402" fmla="*/ 1024193 w 3181259"/>
                <a:gd name="connsiteY402" fmla="*/ 18511 h 82890"/>
                <a:gd name="connsiteX403" fmla="*/ 1024193 w 3181259"/>
                <a:gd name="connsiteY403" fmla="*/ 23654 h 82890"/>
                <a:gd name="connsiteX404" fmla="*/ 1010473 w 3181259"/>
                <a:gd name="connsiteY404" fmla="*/ 23654 h 82890"/>
                <a:gd name="connsiteX405" fmla="*/ 1010473 w 3181259"/>
                <a:gd name="connsiteY405" fmla="*/ 63659 h 82890"/>
                <a:gd name="connsiteX406" fmla="*/ 1004380 w 3181259"/>
                <a:gd name="connsiteY406" fmla="*/ 63659 h 82890"/>
                <a:gd name="connsiteX407" fmla="*/ 1004380 w 3181259"/>
                <a:gd name="connsiteY407" fmla="*/ 23654 h 82890"/>
                <a:gd name="connsiteX408" fmla="*/ 996376 w 3181259"/>
                <a:gd name="connsiteY408" fmla="*/ 23654 h 82890"/>
                <a:gd name="connsiteX409" fmla="*/ 996376 w 3181259"/>
                <a:gd name="connsiteY409" fmla="*/ 18511 h 82890"/>
                <a:gd name="connsiteX410" fmla="*/ 1004380 w 3181259"/>
                <a:gd name="connsiteY410" fmla="*/ 18511 h 82890"/>
                <a:gd name="connsiteX411" fmla="*/ 1004380 w 3181259"/>
                <a:gd name="connsiteY411" fmla="*/ 12986 h 82890"/>
                <a:gd name="connsiteX412" fmla="*/ 1007998 w 3181259"/>
                <a:gd name="connsiteY412" fmla="*/ 3461 h 82890"/>
                <a:gd name="connsiteX413" fmla="*/ 1017998 w 3181259"/>
                <a:gd name="connsiteY413" fmla="*/ -158 h 82890"/>
                <a:gd name="connsiteX414" fmla="*/ 1023049 w 3181259"/>
                <a:gd name="connsiteY414" fmla="*/ 604 h 82890"/>
                <a:gd name="connsiteX415" fmla="*/ 1027048 w 3181259"/>
                <a:gd name="connsiteY415" fmla="*/ 2699 h 82890"/>
                <a:gd name="connsiteX416" fmla="*/ 1024951 w 3181259"/>
                <a:gd name="connsiteY416" fmla="*/ 7272 h 82890"/>
                <a:gd name="connsiteX417" fmla="*/ 1018286 w 3181259"/>
                <a:gd name="connsiteY417" fmla="*/ 4986 h 82890"/>
                <a:gd name="connsiteX418" fmla="*/ 1050098 w 3181259"/>
                <a:gd name="connsiteY418" fmla="*/ 64040 h 82890"/>
                <a:gd name="connsiteX419" fmla="*/ 1038383 w 3181259"/>
                <a:gd name="connsiteY419" fmla="*/ 61087 h 82890"/>
                <a:gd name="connsiteX420" fmla="*/ 1030095 w 3181259"/>
                <a:gd name="connsiteY420" fmla="*/ 52896 h 82890"/>
                <a:gd name="connsiteX421" fmla="*/ 1027141 w 3181259"/>
                <a:gd name="connsiteY421" fmla="*/ 41085 h 82890"/>
                <a:gd name="connsiteX422" fmla="*/ 1030095 w 3181259"/>
                <a:gd name="connsiteY422" fmla="*/ 29274 h 82890"/>
                <a:gd name="connsiteX423" fmla="*/ 1038383 w 3181259"/>
                <a:gd name="connsiteY423" fmla="*/ 21083 h 82890"/>
                <a:gd name="connsiteX424" fmla="*/ 1061814 w 3181259"/>
                <a:gd name="connsiteY424" fmla="*/ 21083 h 82890"/>
                <a:gd name="connsiteX425" fmla="*/ 1070004 w 3181259"/>
                <a:gd name="connsiteY425" fmla="*/ 29274 h 82890"/>
                <a:gd name="connsiteX426" fmla="*/ 1072957 w 3181259"/>
                <a:gd name="connsiteY426" fmla="*/ 41085 h 82890"/>
                <a:gd name="connsiteX427" fmla="*/ 1070004 w 3181259"/>
                <a:gd name="connsiteY427" fmla="*/ 52896 h 82890"/>
                <a:gd name="connsiteX428" fmla="*/ 1061814 w 3181259"/>
                <a:gd name="connsiteY428" fmla="*/ 61087 h 82890"/>
                <a:gd name="connsiteX429" fmla="*/ 1050098 w 3181259"/>
                <a:gd name="connsiteY429" fmla="*/ 64040 h 82890"/>
                <a:gd name="connsiteX430" fmla="*/ 1050098 w 3181259"/>
                <a:gd name="connsiteY430" fmla="*/ 58611 h 82890"/>
                <a:gd name="connsiteX431" fmla="*/ 1058670 w 3181259"/>
                <a:gd name="connsiteY431" fmla="*/ 56420 h 82890"/>
                <a:gd name="connsiteX432" fmla="*/ 1064674 w 3181259"/>
                <a:gd name="connsiteY432" fmla="*/ 50229 h 82890"/>
                <a:gd name="connsiteX433" fmla="*/ 1064674 w 3181259"/>
                <a:gd name="connsiteY433" fmla="*/ 31941 h 82890"/>
                <a:gd name="connsiteX434" fmla="*/ 1058670 w 3181259"/>
                <a:gd name="connsiteY434" fmla="*/ 25655 h 82890"/>
                <a:gd name="connsiteX435" fmla="*/ 1041527 w 3181259"/>
                <a:gd name="connsiteY435" fmla="*/ 25655 h 82890"/>
                <a:gd name="connsiteX436" fmla="*/ 1035527 w 3181259"/>
                <a:gd name="connsiteY436" fmla="*/ 31941 h 82890"/>
                <a:gd name="connsiteX437" fmla="*/ 1035527 w 3181259"/>
                <a:gd name="connsiteY437" fmla="*/ 50229 h 82890"/>
                <a:gd name="connsiteX438" fmla="*/ 1041527 w 3181259"/>
                <a:gd name="connsiteY438" fmla="*/ 56420 h 82890"/>
                <a:gd name="connsiteX439" fmla="*/ 1050098 w 3181259"/>
                <a:gd name="connsiteY439" fmla="*/ 58611 h 82890"/>
                <a:gd name="connsiteX440" fmla="*/ 1091245 w 3181259"/>
                <a:gd name="connsiteY440" fmla="*/ 27369 h 82890"/>
                <a:gd name="connsiteX441" fmla="*/ 1097630 w 3181259"/>
                <a:gd name="connsiteY441" fmla="*/ 20511 h 82890"/>
                <a:gd name="connsiteX442" fmla="*/ 1108104 w 3181259"/>
                <a:gd name="connsiteY442" fmla="*/ 18225 h 82890"/>
                <a:gd name="connsiteX443" fmla="*/ 1108104 w 3181259"/>
                <a:gd name="connsiteY443" fmla="*/ 24130 h 82890"/>
                <a:gd name="connsiteX444" fmla="*/ 1106676 w 3181259"/>
                <a:gd name="connsiteY444" fmla="*/ 24130 h 82890"/>
                <a:gd name="connsiteX445" fmla="*/ 1095533 w 3181259"/>
                <a:gd name="connsiteY445" fmla="*/ 28512 h 82890"/>
                <a:gd name="connsiteX446" fmla="*/ 1091533 w 3181259"/>
                <a:gd name="connsiteY446" fmla="*/ 40704 h 82890"/>
                <a:gd name="connsiteX447" fmla="*/ 1091533 w 3181259"/>
                <a:gd name="connsiteY447" fmla="*/ 63755 h 82890"/>
                <a:gd name="connsiteX448" fmla="*/ 1085436 w 3181259"/>
                <a:gd name="connsiteY448" fmla="*/ 63755 h 82890"/>
                <a:gd name="connsiteX449" fmla="*/ 1085436 w 3181259"/>
                <a:gd name="connsiteY449" fmla="*/ 18606 h 82890"/>
                <a:gd name="connsiteX450" fmla="*/ 1091245 w 3181259"/>
                <a:gd name="connsiteY450" fmla="*/ 18606 h 82890"/>
                <a:gd name="connsiteX451" fmla="*/ 1091245 w 3181259"/>
                <a:gd name="connsiteY451" fmla="*/ 27465 h 82890"/>
                <a:gd name="connsiteX452" fmla="*/ 1157920 w 3181259"/>
                <a:gd name="connsiteY452" fmla="*/ 17844 h 82890"/>
                <a:gd name="connsiteX453" fmla="*/ 1171449 w 3181259"/>
                <a:gd name="connsiteY453" fmla="*/ 22226 h 82890"/>
                <a:gd name="connsiteX454" fmla="*/ 1176212 w 3181259"/>
                <a:gd name="connsiteY454" fmla="*/ 35275 h 82890"/>
                <a:gd name="connsiteX455" fmla="*/ 1176212 w 3181259"/>
                <a:gd name="connsiteY455" fmla="*/ 63279 h 82890"/>
                <a:gd name="connsiteX456" fmla="*/ 1170398 w 3181259"/>
                <a:gd name="connsiteY456" fmla="*/ 63279 h 82890"/>
                <a:gd name="connsiteX457" fmla="*/ 1170398 w 3181259"/>
                <a:gd name="connsiteY457" fmla="*/ 56230 h 82890"/>
                <a:gd name="connsiteX458" fmla="*/ 1164305 w 3181259"/>
                <a:gd name="connsiteY458" fmla="*/ 61659 h 82890"/>
                <a:gd name="connsiteX459" fmla="*/ 1154780 w 3181259"/>
                <a:gd name="connsiteY459" fmla="*/ 63659 h 82890"/>
                <a:gd name="connsiteX460" fmla="*/ 1142776 w 3181259"/>
                <a:gd name="connsiteY460" fmla="*/ 60040 h 82890"/>
                <a:gd name="connsiteX461" fmla="*/ 1138302 w 3181259"/>
                <a:gd name="connsiteY461" fmla="*/ 50515 h 82890"/>
                <a:gd name="connsiteX462" fmla="*/ 1142493 w 3181259"/>
                <a:gd name="connsiteY462" fmla="*/ 40990 h 82890"/>
                <a:gd name="connsiteX463" fmla="*/ 1155729 w 3181259"/>
                <a:gd name="connsiteY463" fmla="*/ 37466 h 82890"/>
                <a:gd name="connsiteX464" fmla="*/ 1170017 w 3181259"/>
                <a:gd name="connsiteY464" fmla="*/ 37466 h 82890"/>
                <a:gd name="connsiteX465" fmla="*/ 1170017 w 3181259"/>
                <a:gd name="connsiteY465" fmla="*/ 34704 h 82890"/>
                <a:gd name="connsiteX466" fmla="*/ 1166780 w 3181259"/>
                <a:gd name="connsiteY466" fmla="*/ 25845 h 82890"/>
                <a:gd name="connsiteX467" fmla="*/ 1157255 w 3181259"/>
                <a:gd name="connsiteY467" fmla="*/ 22797 h 82890"/>
                <a:gd name="connsiteX468" fmla="*/ 1148967 w 3181259"/>
                <a:gd name="connsiteY468" fmla="*/ 24226 h 82890"/>
                <a:gd name="connsiteX469" fmla="*/ 1142204 w 3181259"/>
                <a:gd name="connsiteY469" fmla="*/ 28131 h 82890"/>
                <a:gd name="connsiteX470" fmla="*/ 1139539 w 3181259"/>
                <a:gd name="connsiteY470" fmla="*/ 23559 h 82890"/>
                <a:gd name="connsiteX471" fmla="*/ 1147730 w 3181259"/>
                <a:gd name="connsiteY471" fmla="*/ 19082 h 82890"/>
                <a:gd name="connsiteX472" fmla="*/ 1157827 w 3181259"/>
                <a:gd name="connsiteY472" fmla="*/ 17559 h 82890"/>
                <a:gd name="connsiteX473" fmla="*/ 1155445 w 3181259"/>
                <a:gd name="connsiteY473" fmla="*/ 60135 h 82890"/>
                <a:gd name="connsiteX474" fmla="*/ 1164208 w 3181259"/>
                <a:gd name="connsiteY474" fmla="*/ 57754 h 82890"/>
                <a:gd name="connsiteX475" fmla="*/ 1169733 w 3181259"/>
                <a:gd name="connsiteY475" fmla="*/ 50896 h 82890"/>
                <a:gd name="connsiteX476" fmla="*/ 1169733 w 3181259"/>
                <a:gd name="connsiteY476" fmla="*/ 43562 h 82890"/>
                <a:gd name="connsiteX477" fmla="*/ 1155445 w 3181259"/>
                <a:gd name="connsiteY477" fmla="*/ 43562 h 82890"/>
                <a:gd name="connsiteX478" fmla="*/ 1143920 w 3181259"/>
                <a:gd name="connsiteY478" fmla="*/ 51658 h 82890"/>
                <a:gd name="connsiteX479" fmla="*/ 1146874 w 3181259"/>
                <a:gd name="connsiteY479" fmla="*/ 57849 h 82890"/>
                <a:gd name="connsiteX480" fmla="*/ 1155352 w 3181259"/>
                <a:gd name="connsiteY480" fmla="*/ 60135 h 82890"/>
                <a:gd name="connsiteX481" fmla="*/ 1192401 w 3181259"/>
                <a:gd name="connsiteY481" fmla="*/ 890 h 82890"/>
                <a:gd name="connsiteX482" fmla="*/ 1198401 w 3181259"/>
                <a:gd name="connsiteY482" fmla="*/ 890 h 82890"/>
                <a:gd name="connsiteX483" fmla="*/ 1198401 w 3181259"/>
                <a:gd name="connsiteY483" fmla="*/ 64517 h 82890"/>
                <a:gd name="connsiteX484" fmla="*/ 1192401 w 3181259"/>
                <a:gd name="connsiteY484" fmla="*/ 64517 h 82890"/>
                <a:gd name="connsiteX485" fmla="*/ 1215451 w 3181259"/>
                <a:gd name="connsiteY485" fmla="*/ 890 h 82890"/>
                <a:gd name="connsiteX486" fmla="*/ 1221455 w 3181259"/>
                <a:gd name="connsiteY486" fmla="*/ 890 h 82890"/>
                <a:gd name="connsiteX487" fmla="*/ 1221455 w 3181259"/>
                <a:gd name="connsiteY487" fmla="*/ 64517 h 82890"/>
                <a:gd name="connsiteX488" fmla="*/ 1215451 w 3181259"/>
                <a:gd name="connsiteY488" fmla="*/ 64517 h 82890"/>
                <a:gd name="connsiteX489" fmla="*/ 1317180 w 3181259"/>
                <a:gd name="connsiteY489" fmla="*/ 19082 h 82890"/>
                <a:gd name="connsiteX490" fmla="*/ 1330514 w 3181259"/>
                <a:gd name="connsiteY490" fmla="*/ 23940 h 82890"/>
                <a:gd name="connsiteX491" fmla="*/ 1335374 w 3181259"/>
                <a:gd name="connsiteY491" fmla="*/ 38323 h 82890"/>
                <a:gd name="connsiteX492" fmla="*/ 1335374 w 3181259"/>
                <a:gd name="connsiteY492" fmla="*/ 64517 h 82890"/>
                <a:gd name="connsiteX493" fmla="*/ 1329277 w 3181259"/>
                <a:gd name="connsiteY493" fmla="*/ 64517 h 82890"/>
                <a:gd name="connsiteX494" fmla="*/ 1329277 w 3181259"/>
                <a:gd name="connsiteY494" fmla="*/ 38895 h 82890"/>
                <a:gd name="connsiteX495" fmla="*/ 1325849 w 3181259"/>
                <a:gd name="connsiteY495" fmla="*/ 28227 h 82890"/>
                <a:gd name="connsiteX496" fmla="*/ 1316324 w 3181259"/>
                <a:gd name="connsiteY496" fmla="*/ 24512 h 82890"/>
                <a:gd name="connsiteX497" fmla="*/ 1305273 w 3181259"/>
                <a:gd name="connsiteY497" fmla="*/ 28893 h 82890"/>
                <a:gd name="connsiteX498" fmla="*/ 1301176 w 3181259"/>
                <a:gd name="connsiteY498" fmla="*/ 40799 h 82890"/>
                <a:gd name="connsiteX499" fmla="*/ 1301176 w 3181259"/>
                <a:gd name="connsiteY499" fmla="*/ 64517 h 82890"/>
                <a:gd name="connsiteX500" fmla="*/ 1295176 w 3181259"/>
                <a:gd name="connsiteY500" fmla="*/ 64517 h 82890"/>
                <a:gd name="connsiteX501" fmla="*/ 1295176 w 3181259"/>
                <a:gd name="connsiteY501" fmla="*/ 38895 h 82890"/>
                <a:gd name="connsiteX502" fmla="*/ 1291749 w 3181259"/>
                <a:gd name="connsiteY502" fmla="*/ 28227 h 82890"/>
                <a:gd name="connsiteX503" fmla="*/ 1282224 w 3181259"/>
                <a:gd name="connsiteY503" fmla="*/ 24512 h 82890"/>
                <a:gd name="connsiteX504" fmla="*/ 1271173 w 3181259"/>
                <a:gd name="connsiteY504" fmla="*/ 28893 h 82890"/>
                <a:gd name="connsiteX505" fmla="*/ 1267080 w 3181259"/>
                <a:gd name="connsiteY505" fmla="*/ 40799 h 82890"/>
                <a:gd name="connsiteX506" fmla="*/ 1267080 w 3181259"/>
                <a:gd name="connsiteY506" fmla="*/ 64517 h 82890"/>
                <a:gd name="connsiteX507" fmla="*/ 1260983 w 3181259"/>
                <a:gd name="connsiteY507" fmla="*/ 64517 h 82890"/>
                <a:gd name="connsiteX508" fmla="*/ 1260983 w 3181259"/>
                <a:gd name="connsiteY508" fmla="*/ 19368 h 82890"/>
                <a:gd name="connsiteX509" fmla="*/ 1266890 w 3181259"/>
                <a:gd name="connsiteY509" fmla="*/ 19368 h 82890"/>
                <a:gd name="connsiteX510" fmla="*/ 1266890 w 3181259"/>
                <a:gd name="connsiteY510" fmla="*/ 27655 h 82890"/>
                <a:gd name="connsiteX511" fmla="*/ 1273554 w 3181259"/>
                <a:gd name="connsiteY511" fmla="*/ 21273 h 82890"/>
                <a:gd name="connsiteX512" fmla="*/ 1283079 w 3181259"/>
                <a:gd name="connsiteY512" fmla="*/ 19082 h 82890"/>
                <a:gd name="connsiteX513" fmla="*/ 1292604 w 3181259"/>
                <a:gd name="connsiteY513" fmla="*/ 21464 h 82890"/>
                <a:gd name="connsiteX514" fmla="*/ 1298892 w 3181259"/>
                <a:gd name="connsiteY514" fmla="*/ 28512 h 82890"/>
                <a:gd name="connsiteX515" fmla="*/ 1306036 w 3181259"/>
                <a:gd name="connsiteY515" fmla="*/ 21559 h 82890"/>
                <a:gd name="connsiteX516" fmla="*/ 1316705 w 3181259"/>
                <a:gd name="connsiteY516" fmla="*/ 19082 h 82890"/>
                <a:gd name="connsiteX517" fmla="*/ 1370521 w 3181259"/>
                <a:gd name="connsiteY517" fmla="*/ 64898 h 82890"/>
                <a:gd name="connsiteX518" fmla="*/ 1358707 w 3181259"/>
                <a:gd name="connsiteY518" fmla="*/ 61945 h 82890"/>
                <a:gd name="connsiteX519" fmla="*/ 1350517 w 3181259"/>
                <a:gd name="connsiteY519" fmla="*/ 53754 h 82890"/>
                <a:gd name="connsiteX520" fmla="*/ 1347471 w 3181259"/>
                <a:gd name="connsiteY520" fmla="*/ 41943 h 82890"/>
                <a:gd name="connsiteX521" fmla="*/ 1350517 w 3181259"/>
                <a:gd name="connsiteY521" fmla="*/ 30131 h 82890"/>
                <a:gd name="connsiteX522" fmla="*/ 1358707 w 3181259"/>
                <a:gd name="connsiteY522" fmla="*/ 21940 h 82890"/>
                <a:gd name="connsiteX523" fmla="*/ 1382236 w 3181259"/>
                <a:gd name="connsiteY523" fmla="*/ 21940 h 82890"/>
                <a:gd name="connsiteX524" fmla="*/ 1390426 w 3181259"/>
                <a:gd name="connsiteY524" fmla="*/ 30131 h 82890"/>
                <a:gd name="connsiteX525" fmla="*/ 1393380 w 3181259"/>
                <a:gd name="connsiteY525" fmla="*/ 41943 h 82890"/>
                <a:gd name="connsiteX526" fmla="*/ 1390426 w 3181259"/>
                <a:gd name="connsiteY526" fmla="*/ 53754 h 82890"/>
                <a:gd name="connsiteX527" fmla="*/ 1382236 w 3181259"/>
                <a:gd name="connsiteY527" fmla="*/ 61945 h 82890"/>
                <a:gd name="connsiteX528" fmla="*/ 1370521 w 3181259"/>
                <a:gd name="connsiteY528" fmla="*/ 64898 h 82890"/>
                <a:gd name="connsiteX529" fmla="*/ 1370521 w 3181259"/>
                <a:gd name="connsiteY529" fmla="*/ 59468 h 82890"/>
                <a:gd name="connsiteX530" fmla="*/ 1379092 w 3181259"/>
                <a:gd name="connsiteY530" fmla="*/ 57278 h 82890"/>
                <a:gd name="connsiteX531" fmla="*/ 1385092 w 3181259"/>
                <a:gd name="connsiteY531" fmla="*/ 51086 h 82890"/>
                <a:gd name="connsiteX532" fmla="*/ 1385092 w 3181259"/>
                <a:gd name="connsiteY532" fmla="*/ 32799 h 82890"/>
                <a:gd name="connsiteX533" fmla="*/ 1379092 w 3181259"/>
                <a:gd name="connsiteY533" fmla="*/ 26512 h 82890"/>
                <a:gd name="connsiteX534" fmla="*/ 1361851 w 3181259"/>
                <a:gd name="connsiteY534" fmla="*/ 26512 h 82890"/>
                <a:gd name="connsiteX535" fmla="*/ 1355852 w 3181259"/>
                <a:gd name="connsiteY535" fmla="*/ 32799 h 82890"/>
                <a:gd name="connsiteX536" fmla="*/ 1355852 w 3181259"/>
                <a:gd name="connsiteY536" fmla="*/ 51086 h 82890"/>
                <a:gd name="connsiteX537" fmla="*/ 1361851 w 3181259"/>
                <a:gd name="connsiteY537" fmla="*/ 57278 h 82890"/>
                <a:gd name="connsiteX538" fmla="*/ 1370521 w 3181259"/>
                <a:gd name="connsiteY538" fmla="*/ 59468 h 82890"/>
                <a:gd name="connsiteX539" fmla="*/ 1446721 w 3181259"/>
                <a:gd name="connsiteY539" fmla="*/ 890 h 82890"/>
                <a:gd name="connsiteX540" fmla="*/ 1446721 w 3181259"/>
                <a:gd name="connsiteY540" fmla="*/ 64517 h 82890"/>
                <a:gd name="connsiteX541" fmla="*/ 1441195 w 3181259"/>
                <a:gd name="connsiteY541" fmla="*/ 64517 h 82890"/>
                <a:gd name="connsiteX542" fmla="*/ 1441195 w 3181259"/>
                <a:gd name="connsiteY542" fmla="*/ 55563 h 82890"/>
                <a:gd name="connsiteX543" fmla="*/ 1433959 w 3181259"/>
                <a:gd name="connsiteY543" fmla="*/ 62516 h 82890"/>
                <a:gd name="connsiteX544" fmla="*/ 1423862 w 3181259"/>
                <a:gd name="connsiteY544" fmla="*/ 64898 h 82890"/>
                <a:gd name="connsiteX545" fmla="*/ 1412337 w 3181259"/>
                <a:gd name="connsiteY545" fmla="*/ 61945 h 82890"/>
                <a:gd name="connsiteX546" fmla="*/ 1404239 w 3181259"/>
                <a:gd name="connsiteY546" fmla="*/ 53849 h 82890"/>
                <a:gd name="connsiteX547" fmla="*/ 1401379 w 3181259"/>
                <a:gd name="connsiteY547" fmla="*/ 41943 h 82890"/>
                <a:gd name="connsiteX548" fmla="*/ 1404239 w 3181259"/>
                <a:gd name="connsiteY548" fmla="*/ 30036 h 82890"/>
                <a:gd name="connsiteX549" fmla="*/ 1412337 w 3181259"/>
                <a:gd name="connsiteY549" fmla="*/ 21940 h 82890"/>
                <a:gd name="connsiteX550" fmla="*/ 1423862 w 3181259"/>
                <a:gd name="connsiteY550" fmla="*/ 19082 h 82890"/>
                <a:gd name="connsiteX551" fmla="*/ 1433387 w 3181259"/>
                <a:gd name="connsiteY551" fmla="*/ 21273 h 82890"/>
                <a:gd name="connsiteX552" fmla="*/ 1440623 w 3181259"/>
                <a:gd name="connsiteY552" fmla="*/ 27941 h 82890"/>
                <a:gd name="connsiteX553" fmla="*/ 1440623 w 3181259"/>
                <a:gd name="connsiteY553" fmla="*/ 890 h 82890"/>
                <a:gd name="connsiteX554" fmla="*/ 1424052 w 3181259"/>
                <a:gd name="connsiteY554" fmla="*/ 59468 h 82890"/>
                <a:gd name="connsiteX555" fmla="*/ 1438623 w 3181259"/>
                <a:gd name="connsiteY555" fmla="*/ 51086 h 82890"/>
                <a:gd name="connsiteX556" fmla="*/ 1438623 w 3181259"/>
                <a:gd name="connsiteY556" fmla="*/ 32799 h 82890"/>
                <a:gd name="connsiteX557" fmla="*/ 1432624 w 3181259"/>
                <a:gd name="connsiteY557" fmla="*/ 26512 h 82890"/>
                <a:gd name="connsiteX558" fmla="*/ 1424052 w 3181259"/>
                <a:gd name="connsiteY558" fmla="*/ 24321 h 82890"/>
                <a:gd name="connsiteX559" fmla="*/ 1415476 w 3181259"/>
                <a:gd name="connsiteY559" fmla="*/ 26512 h 82890"/>
                <a:gd name="connsiteX560" fmla="*/ 1409476 w 3181259"/>
                <a:gd name="connsiteY560" fmla="*/ 32799 h 82890"/>
                <a:gd name="connsiteX561" fmla="*/ 1409476 w 3181259"/>
                <a:gd name="connsiteY561" fmla="*/ 51086 h 82890"/>
                <a:gd name="connsiteX562" fmla="*/ 1415476 w 3181259"/>
                <a:gd name="connsiteY562" fmla="*/ 57278 h 82890"/>
                <a:gd name="connsiteX563" fmla="*/ 1424052 w 3181259"/>
                <a:gd name="connsiteY563" fmla="*/ 59468 h 82890"/>
                <a:gd name="connsiteX564" fmla="*/ 1503015 w 3181259"/>
                <a:gd name="connsiteY564" fmla="*/ 43847 h 82890"/>
                <a:gd name="connsiteX565" fmla="*/ 1464915 w 3181259"/>
                <a:gd name="connsiteY565" fmla="*/ 43847 h 82890"/>
                <a:gd name="connsiteX566" fmla="*/ 1470342 w 3181259"/>
                <a:gd name="connsiteY566" fmla="*/ 55182 h 82890"/>
                <a:gd name="connsiteX567" fmla="*/ 1482630 w 3181259"/>
                <a:gd name="connsiteY567" fmla="*/ 59468 h 82890"/>
                <a:gd name="connsiteX568" fmla="*/ 1490346 w 3181259"/>
                <a:gd name="connsiteY568" fmla="*/ 58040 h 82890"/>
                <a:gd name="connsiteX569" fmla="*/ 1496438 w 3181259"/>
                <a:gd name="connsiteY569" fmla="*/ 53563 h 82890"/>
                <a:gd name="connsiteX570" fmla="*/ 1499871 w 3181259"/>
                <a:gd name="connsiteY570" fmla="*/ 57563 h 82890"/>
                <a:gd name="connsiteX571" fmla="*/ 1492346 w 3181259"/>
                <a:gd name="connsiteY571" fmla="*/ 62993 h 82890"/>
                <a:gd name="connsiteX572" fmla="*/ 1482821 w 3181259"/>
                <a:gd name="connsiteY572" fmla="*/ 64898 h 82890"/>
                <a:gd name="connsiteX573" fmla="*/ 1470533 w 3181259"/>
                <a:gd name="connsiteY573" fmla="*/ 61945 h 82890"/>
                <a:gd name="connsiteX574" fmla="*/ 1462152 w 3181259"/>
                <a:gd name="connsiteY574" fmla="*/ 53754 h 82890"/>
                <a:gd name="connsiteX575" fmla="*/ 1459199 w 3181259"/>
                <a:gd name="connsiteY575" fmla="*/ 41943 h 82890"/>
                <a:gd name="connsiteX576" fmla="*/ 1462055 w 3181259"/>
                <a:gd name="connsiteY576" fmla="*/ 30131 h 82890"/>
                <a:gd name="connsiteX577" fmla="*/ 1469961 w 3181259"/>
                <a:gd name="connsiteY577" fmla="*/ 21940 h 82890"/>
                <a:gd name="connsiteX578" fmla="*/ 1492439 w 3181259"/>
                <a:gd name="connsiteY578" fmla="*/ 21940 h 82890"/>
                <a:gd name="connsiteX579" fmla="*/ 1500252 w 3181259"/>
                <a:gd name="connsiteY579" fmla="*/ 30036 h 82890"/>
                <a:gd name="connsiteX580" fmla="*/ 1503108 w 3181259"/>
                <a:gd name="connsiteY580" fmla="*/ 41943 h 82890"/>
                <a:gd name="connsiteX581" fmla="*/ 1481202 w 3181259"/>
                <a:gd name="connsiteY581" fmla="*/ 24226 h 82890"/>
                <a:gd name="connsiteX582" fmla="*/ 1470342 w 3181259"/>
                <a:gd name="connsiteY582" fmla="*/ 28417 h 82890"/>
                <a:gd name="connsiteX583" fmla="*/ 1465292 w 3181259"/>
                <a:gd name="connsiteY583" fmla="*/ 39275 h 82890"/>
                <a:gd name="connsiteX584" fmla="*/ 1497299 w 3181259"/>
                <a:gd name="connsiteY584" fmla="*/ 39275 h 82890"/>
                <a:gd name="connsiteX585" fmla="*/ 1492248 w 3181259"/>
                <a:gd name="connsiteY585" fmla="*/ 28417 h 82890"/>
                <a:gd name="connsiteX586" fmla="*/ 1481202 w 3181259"/>
                <a:gd name="connsiteY586" fmla="*/ 24226 h 82890"/>
                <a:gd name="connsiteX587" fmla="*/ 1515488 w 3181259"/>
                <a:gd name="connsiteY587" fmla="*/ 890 h 82890"/>
                <a:gd name="connsiteX588" fmla="*/ 1521586 w 3181259"/>
                <a:gd name="connsiteY588" fmla="*/ 890 h 82890"/>
                <a:gd name="connsiteX589" fmla="*/ 1521586 w 3181259"/>
                <a:gd name="connsiteY589" fmla="*/ 64517 h 82890"/>
                <a:gd name="connsiteX590" fmla="*/ 1515488 w 3181259"/>
                <a:gd name="connsiteY590" fmla="*/ 64517 h 82890"/>
                <a:gd name="connsiteX591" fmla="*/ 1550640 w 3181259"/>
                <a:gd name="connsiteY591" fmla="*/ 64898 h 82890"/>
                <a:gd name="connsiteX592" fmla="*/ 1540161 w 3181259"/>
                <a:gd name="connsiteY592" fmla="*/ 63279 h 82890"/>
                <a:gd name="connsiteX593" fmla="*/ 1532348 w 3181259"/>
                <a:gd name="connsiteY593" fmla="*/ 59373 h 82890"/>
                <a:gd name="connsiteX594" fmla="*/ 1535018 w 3181259"/>
                <a:gd name="connsiteY594" fmla="*/ 54515 h 82890"/>
                <a:gd name="connsiteX595" fmla="*/ 1542161 w 3181259"/>
                <a:gd name="connsiteY595" fmla="*/ 58135 h 82890"/>
                <a:gd name="connsiteX596" fmla="*/ 1551114 w 3181259"/>
                <a:gd name="connsiteY596" fmla="*/ 59564 h 82890"/>
                <a:gd name="connsiteX597" fmla="*/ 1560639 w 3181259"/>
                <a:gd name="connsiteY597" fmla="*/ 57659 h 82890"/>
                <a:gd name="connsiteX598" fmla="*/ 1563593 w 3181259"/>
                <a:gd name="connsiteY598" fmla="*/ 52229 h 82890"/>
                <a:gd name="connsiteX599" fmla="*/ 1561974 w 3181259"/>
                <a:gd name="connsiteY599" fmla="*/ 48324 h 82890"/>
                <a:gd name="connsiteX600" fmla="*/ 1557784 w 3181259"/>
                <a:gd name="connsiteY600" fmla="*/ 46134 h 82890"/>
                <a:gd name="connsiteX601" fmla="*/ 1551207 w 3181259"/>
                <a:gd name="connsiteY601" fmla="*/ 44800 h 82890"/>
                <a:gd name="connsiteX602" fmla="*/ 1542352 w 3181259"/>
                <a:gd name="connsiteY602" fmla="*/ 42609 h 82890"/>
                <a:gd name="connsiteX603" fmla="*/ 1536729 w 3181259"/>
                <a:gd name="connsiteY603" fmla="*/ 38990 h 82890"/>
                <a:gd name="connsiteX604" fmla="*/ 1534348 w 3181259"/>
                <a:gd name="connsiteY604" fmla="*/ 31941 h 82890"/>
                <a:gd name="connsiteX605" fmla="*/ 1539017 w 3181259"/>
                <a:gd name="connsiteY605" fmla="*/ 22416 h 82890"/>
                <a:gd name="connsiteX606" fmla="*/ 1552161 w 3181259"/>
                <a:gd name="connsiteY606" fmla="*/ 18892 h 82890"/>
                <a:gd name="connsiteX607" fmla="*/ 1560923 w 3181259"/>
                <a:gd name="connsiteY607" fmla="*/ 20035 h 82890"/>
                <a:gd name="connsiteX608" fmla="*/ 1568067 w 3181259"/>
                <a:gd name="connsiteY608" fmla="*/ 23083 h 82890"/>
                <a:gd name="connsiteX609" fmla="*/ 1565402 w 3181259"/>
                <a:gd name="connsiteY609" fmla="*/ 27941 h 82890"/>
                <a:gd name="connsiteX610" fmla="*/ 1552161 w 3181259"/>
                <a:gd name="connsiteY610" fmla="*/ 24036 h 82890"/>
                <a:gd name="connsiteX611" fmla="*/ 1543398 w 3181259"/>
                <a:gd name="connsiteY611" fmla="*/ 26131 h 82890"/>
                <a:gd name="connsiteX612" fmla="*/ 1540445 w 3181259"/>
                <a:gd name="connsiteY612" fmla="*/ 31560 h 82890"/>
                <a:gd name="connsiteX613" fmla="*/ 1542064 w 3181259"/>
                <a:gd name="connsiteY613" fmla="*/ 35656 h 82890"/>
                <a:gd name="connsiteX614" fmla="*/ 1546254 w 3181259"/>
                <a:gd name="connsiteY614" fmla="*/ 37942 h 82890"/>
                <a:gd name="connsiteX615" fmla="*/ 1553114 w 3181259"/>
                <a:gd name="connsiteY615" fmla="*/ 39466 h 82890"/>
                <a:gd name="connsiteX616" fmla="*/ 1561783 w 3181259"/>
                <a:gd name="connsiteY616" fmla="*/ 41466 h 82890"/>
                <a:gd name="connsiteX617" fmla="*/ 1567309 w 3181259"/>
                <a:gd name="connsiteY617" fmla="*/ 44990 h 82890"/>
                <a:gd name="connsiteX618" fmla="*/ 1569690 w 3181259"/>
                <a:gd name="connsiteY618" fmla="*/ 51849 h 82890"/>
                <a:gd name="connsiteX619" fmla="*/ 1564737 w 3181259"/>
                <a:gd name="connsiteY619" fmla="*/ 61374 h 82890"/>
                <a:gd name="connsiteX620" fmla="*/ 1551017 w 3181259"/>
                <a:gd name="connsiteY620" fmla="*/ 64802 h 82890"/>
                <a:gd name="connsiteX621" fmla="*/ 1606074 w 3181259"/>
                <a:gd name="connsiteY621" fmla="*/ 9557 h 82890"/>
                <a:gd name="connsiteX622" fmla="*/ 1602837 w 3181259"/>
                <a:gd name="connsiteY622" fmla="*/ 8224 h 82890"/>
                <a:gd name="connsiteX623" fmla="*/ 1602837 w 3181259"/>
                <a:gd name="connsiteY623" fmla="*/ 2128 h 82890"/>
                <a:gd name="connsiteX624" fmla="*/ 1606074 w 3181259"/>
                <a:gd name="connsiteY624" fmla="*/ 890 h 82890"/>
                <a:gd name="connsiteX625" fmla="*/ 1609218 w 3181259"/>
                <a:gd name="connsiteY625" fmla="*/ 2128 h 82890"/>
                <a:gd name="connsiteX626" fmla="*/ 1610455 w 3181259"/>
                <a:gd name="connsiteY626" fmla="*/ 5080 h 82890"/>
                <a:gd name="connsiteX627" fmla="*/ 1609218 w 3181259"/>
                <a:gd name="connsiteY627" fmla="*/ 8224 h 82890"/>
                <a:gd name="connsiteX628" fmla="*/ 1606074 w 3181259"/>
                <a:gd name="connsiteY628" fmla="*/ 9557 h 82890"/>
                <a:gd name="connsiteX629" fmla="*/ 1602930 w 3181259"/>
                <a:gd name="connsiteY629" fmla="*/ 19082 h 82890"/>
                <a:gd name="connsiteX630" fmla="*/ 1609027 w 3181259"/>
                <a:gd name="connsiteY630" fmla="*/ 19082 h 82890"/>
                <a:gd name="connsiteX631" fmla="*/ 1609027 w 3181259"/>
                <a:gd name="connsiteY631" fmla="*/ 64231 h 82890"/>
                <a:gd name="connsiteX632" fmla="*/ 1603120 w 3181259"/>
                <a:gd name="connsiteY632" fmla="*/ 64231 h 82890"/>
                <a:gd name="connsiteX633" fmla="*/ 1649029 w 3181259"/>
                <a:gd name="connsiteY633" fmla="*/ 19082 h 82890"/>
                <a:gd name="connsiteX634" fmla="*/ 1662461 w 3181259"/>
                <a:gd name="connsiteY634" fmla="*/ 23940 h 82890"/>
                <a:gd name="connsiteX635" fmla="*/ 1667507 w 3181259"/>
                <a:gd name="connsiteY635" fmla="*/ 38323 h 82890"/>
                <a:gd name="connsiteX636" fmla="*/ 1667507 w 3181259"/>
                <a:gd name="connsiteY636" fmla="*/ 64517 h 82890"/>
                <a:gd name="connsiteX637" fmla="*/ 1661414 w 3181259"/>
                <a:gd name="connsiteY637" fmla="*/ 64517 h 82890"/>
                <a:gd name="connsiteX638" fmla="*/ 1661414 w 3181259"/>
                <a:gd name="connsiteY638" fmla="*/ 38895 h 82890"/>
                <a:gd name="connsiteX639" fmla="*/ 1657889 w 3181259"/>
                <a:gd name="connsiteY639" fmla="*/ 28227 h 82890"/>
                <a:gd name="connsiteX640" fmla="*/ 1647890 w 3181259"/>
                <a:gd name="connsiteY640" fmla="*/ 24512 h 82890"/>
                <a:gd name="connsiteX641" fmla="*/ 1636365 w 3181259"/>
                <a:gd name="connsiteY641" fmla="*/ 28893 h 82890"/>
                <a:gd name="connsiteX642" fmla="*/ 1632077 w 3181259"/>
                <a:gd name="connsiteY642" fmla="*/ 40799 h 82890"/>
                <a:gd name="connsiteX643" fmla="*/ 1632077 w 3181259"/>
                <a:gd name="connsiteY643" fmla="*/ 64517 h 82890"/>
                <a:gd name="connsiteX644" fmla="*/ 1625979 w 3181259"/>
                <a:gd name="connsiteY644" fmla="*/ 64517 h 82890"/>
                <a:gd name="connsiteX645" fmla="*/ 1625979 w 3181259"/>
                <a:gd name="connsiteY645" fmla="*/ 19368 h 82890"/>
                <a:gd name="connsiteX646" fmla="*/ 1631886 w 3181259"/>
                <a:gd name="connsiteY646" fmla="*/ 19368 h 82890"/>
                <a:gd name="connsiteX647" fmla="*/ 1631886 w 3181259"/>
                <a:gd name="connsiteY647" fmla="*/ 27655 h 82890"/>
                <a:gd name="connsiteX648" fmla="*/ 1638746 w 3181259"/>
                <a:gd name="connsiteY648" fmla="*/ 21273 h 82890"/>
                <a:gd name="connsiteX649" fmla="*/ 1649029 w 3181259"/>
                <a:gd name="connsiteY649" fmla="*/ 19082 h 82890"/>
                <a:gd name="connsiteX650" fmla="*/ 1702942 w 3181259"/>
                <a:gd name="connsiteY650" fmla="*/ 64898 h 82890"/>
                <a:gd name="connsiteX651" fmla="*/ 1690943 w 3181259"/>
                <a:gd name="connsiteY651" fmla="*/ 61945 h 82890"/>
                <a:gd name="connsiteX652" fmla="*/ 1682655 w 3181259"/>
                <a:gd name="connsiteY652" fmla="*/ 53754 h 82890"/>
                <a:gd name="connsiteX653" fmla="*/ 1682655 w 3181259"/>
                <a:gd name="connsiteY653" fmla="*/ 30131 h 82890"/>
                <a:gd name="connsiteX654" fmla="*/ 1690943 w 3181259"/>
                <a:gd name="connsiteY654" fmla="*/ 21940 h 82890"/>
                <a:gd name="connsiteX655" fmla="*/ 1702942 w 3181259"/>
                <a:gd name="connsiteY655" fmla="*/ 19082 h 82890"/>
                <a:gd name="connsiteX656" fmla="*/ 1713323 w 3181259"/>
                <a:gd name="connsiteY656" fmla="*/ 21273 h 82890"/>
                <a:gd name="connsiteX657" fmla="*/ 1720564 w 3181259"/>
                <a:gd name="connsiteY657" fmla="*/ 27941 h 82890"/>
                <a:gd name="connsiteX658" fmla="*/ 1715993 w 3181259"/>
                <a:gd name="connsiteY658" fmla="*/ 31084 h 82890"/>
                <a:gd name="connsiteX659" fmla="*/ 1710370 w 3181259"/>
                <a:gd name="connsiteY659" fmla="*/ 26036 h 82890"/>
                <a:gd name="connsiteX660" fmla="*/ 1702942 w 3181259"/>
                <a:gd name="connsiteY660" fmla="*/ 24321 h 82890"/>
                <a:gd name="connsiteX661" fmla="*/ 1694082 w 3181259"/>
                <a:gd name="connsiteY661" fmla="*/ 26512 h 82890"/>
                <a:gd name="connsiteX662" fmla="*/ 1688083 w 3181259"/>
                <a:gd name="connsiteY662" fmla="*/ 32799 h 82890"/>
                <a:gd name="connsiteX663" fmla="*/ 1685892 w 3181259"/>
                <a:gd name="connsiteY663" fmla="*/ 42324 h 82890"/>
                <a:gd name="connsiteX664" fmla="*/ 1688083 w 3181259"/>
                <a:gd name="connsiteY664" fmla="*/ 51849 h 82890"/>
                <a:gd name="connsiteX665" fmla="*/ 1694082 w 3181259"/>
                <a:gd name="connsiteY665" fmla="*/ 57945 h 82890"/>
                <a:gd name="connsiteX666" fmla="*/ 1702942 w 3181259"/>
                <a:gd name="connsiteY666" fmla="*/ 60135 h 82890"/>
                <a:gd name="connsiteX667" fmla="*/ 1710370 w 3181259"/>
                <a:gd name="connsiteY667" fmla="*/ 58516 h 82890"/>
                <a:gd name="connsiteX668" fmla="*/ 1715993 w 3181259"/>
                <a:gd name="connsiteY668" fmla="*/ 53563 h 82890"/>
                <a:gd name="connsiteX669" fmla="*/ 1720564 w 3181259"/>
                <a:gd name="connsiteY669" fmla="*/ 56611 h 82890"/>
                <a:gd name="connsiteX670" fmla="*/ 1713323 w 3181259"/>
                <a:gd name="connsiteY670" fmla="*/ 63279 h 82890"/>
                <a:gd name="connsiteX671" fmla="*/ 1702942 w 3181259"/>
                <a:gd name="connsiteY671" fmla="*/ 65565 h 82890"/>
                <a:gd name="connsiteX672" fmla="*/ 1731517 w 3181259"/>
                <a:gd name="connsiteY672" fmla="*/ 890 h 82890"/>
                <a:gd name="connsiteX673" fmla="*/ 1737614 w 3181259"/>
                <a:gd name="connsiteY673" fmla="*/ 890 h 82890"/>
                <a:gd name="connsiteX674" fmla="*/ 1737614 w 3181259"/>
                <a:gd name="connsiteY674" fmla="*/ 64517 h 82890"/>
                <a:gd name="connsiteX675" fmla="*/ 1731517 w 3181259"/>
                <a:gd name="connsiteY675" fmla="*/ 64517 h 82890"/>
                <a:gd name="connsiteX676" fmla="*/ 1795239 w 3181259"/>
                <a:gd name="connsiteY676" fmla="*/ 19368 h 82890"/>
                <a:gd name="connsiteX677" fmla="*/ 1795239 w 3181259"/>
                <a:gd name="connsiteY677" fmla="*/ 64517 h 82890"/>
                <a:gd name="connsiteX678" fmla="*/ 1789332 w 3181259"/>
                <a:gd name="connsiteY678" fmla="*/ 64517 h 82890"/>
                <a:gd name="connsiteX679" fmla="*/ 1789332 w 3181259"/>
                <a:gd name="connsiteY679" fmla="*/ 56230 h 82890"/>
                <a:gd name="connsiteX680" fmla="*/ 1782761 w 3181259"/>
                <a:gd name="connsiteY680" fmla="*/ 62612 h 82890"/>
                <a:gd name="connsiteX681" fmla="*/ 1773236 w 3181259"/>
                <a:gd name="connsiteY681" fmla="*/ 64898 h 82890"/>
                <a:gd name="connsiteX682" fmla="*/ 1754186 w 3181259"/>
                <a:gd name="connsiteY682" fmla="*/ 49039 h 82890"/>
                <a:gd name="connsiteX683" fmla="*/ 1754186 w 3181259"/>
                <a:gd name="connsiteY683" fmla="*/ 45848 h 82890"/>
                <a:gd name="connsiteX684" fmla="*/ 1754186 w 3181259"/>
                <a:gd name="connsiteY684" fmla="*/ 19654 h 82890"/>
                <a:gd name="connsiteX685" fmla="*/ 1760283 w 3181259"/>
                <a:gd name="connsiteY685" fmla="*/ 19654 h 82890"/>
                <a:gd name="connsiteX686" fmla="*/ 1760283 w 3181259"/>
                <a:gd name="connsiteY686" fmla="*/ 45181 h 82890"/>
                <a:gd name="connsiteX687" fmla="*/ 1763808 w 3181259"/>
                <a:gd name="connsiteY687" fmla="*/ 56040 h 82890"/>
                <a:gd name="connsiteX688" fmla="*/ 1773905 w 3181259"/>
                <a:gd name="connsiteY688" fmla="*/ 59659 h 82890"/>
                <a:gd name="connsiteX689" fmla="*/ 1785049 w 3181259"/>
                <a:gd name="connsiteY689" fmla="*/ 55373 h 82890"/>
                <a:gd name="connsiteX690" fmla="*/ 1789239 w 3181259"/>
                <a:gd name="connsiteY690" fmla="*/ 43371 h 82890"/>
                <a:gd name="connsiteX691" fmla="*/ 1789239 w 3181259"/>
                <a:gd name="connsiteY691" fmla="*/ 19654 h 82890"/>
                <a:gd name="connsiteX692" fmla="*/ 1853435 w 3181259"/>
                <a:gd name="connsiteY692" fmla="*/ 890 h 82890"/>
                <a:gd name="connsiteX693" fmla="*/ 1853435 w 3181259"/>
                <a:gd name="connsiteY693" fmla="*/ 64517 h 82890"/>
                <a:gd name="connsiteX694" fmla="*/ 1847533 w 3181259"/>
                <a:gd name="connsiteY694" fmla="*/ 64517 h 82890"/>
                <a:gd name="connsiteX695" fmla="*/ 1847533 w 3181259"/>
                <a:gd name="connsiteY695" fmla="*/ 55563 h 82890"/>
                <a:gd name="connsiteX696" fmla="*/ 1840292 w 3181259"/>
                <a:gd name="connsiteY696" fmla="*/ 62516 h 82890"/>
                <a:gd name="connsiteX697" fmla="*/ 1830195 w 3181259"/>
                <a:gd name="connsiteY697" fmla="*/ 64898 h 82890"/>
                <a:gd name="connsiteX698" fmla="*/ 1818670 w 3181259"/>
                <a:gd name="connsiteY698" fmla="*/ 61945 h 82890"/>
                <a:gd name="connsiteX699" fmla="*/ 1810670 w 3181259"/>
                <a:gd name="connsiteY699" fmla="*/ 53849 h 82890"/>
                <a:gd name="connsiteX700" fmla="*/ 1807717 w 3181259"/>
                <a:gd name="connsiteY700" fmla="*/ 41943 h 82890"/>
                <a:gd name="connsiteX701" fmla="*/ 1810670 w 3181259"/>
                <a:gd name="connsiteY701" fmla="*/ 30036 h 82890"/>
                <a:gd name="connsiteX702" fmla="*/ 1818670 w 3181259"/>
                <a:gd name="connsiteY702" fmla="*/ 21940 h 82890"/>
                <a:gd name="connsiteX703" fmla="*/ 1830195 w 3181259"/>
                <a:gd name="connsiteY703" fmla="*/ 19082 h 82890"/>
                <a:gd name="connsiteX704" fmla="*/ 1839720 w 3181259"/>
                <a:gd name="connsiteY704" fmla="*/ 21273 h 82890"/>
                <a:gd name="connsiteX705" fmla="*/ 1846961 w 3181259"/>
                <a:gd name="connsiteY705" fmla="*/ 27941 h 82890"/>
                <a:gd name="connsiteX706" fmla="*/ 1846961 w 3181259"/>
                <a:gd name="connsiteY706" fmla="*/ 890 h 82890"/>
                <a:gd name="connsiteX707" fmla="*/ 1831720 w 3181259"/>
                <a:gd name="connsiteY707" fmla="*/ 60135 h 82890"/>
                <a:gd name="connsiteX708" fmla="*/ 1846292 w 3181259"/>
                <a:gd name="connsiteY708" fmla="*/ 51753 h 82890"/>
                <a:gd name="connsiteX709" fmla="*/ 1846292 w 3181259"/>
                <a:gd name="connsiteY709" fmla="*/ 33465 h 82890"/>
                <a:gd name="connsiteX710" fmla="*/ 1840292 w 3181259"/>
                <a:gd name="connsiteY710" fmla="*/ 27179 h 82890"/>
                <a:gd name="connsiteX711" fmla="*/ 1831720 w 3181259"/>
                <a:gd name="connsiteY711" fmla="*/ 24988 h 82890"/>
                <a:gd name="connsiteX712" fmla="*/ 1823149 w 3181259"/>
                <a:gd name="connsiteY712" fmla="*/ 27179 h 82890"/>
                <a:gd name="connsiteX713" fmla="*/ 1817149 w 3181259"/>
                <a:gd name="connsiteY713" fmla="*/ 33465 h 82890"/>
                <a:gd name="connsiteX714" fmla="*/ 1817149 w 3181259"/>
                <a:gd name="connsiteY714" fmla="*/ 51753 h 82890"/>
                <a:gd name="connsiteX715" fmla="*/ 1823149 w 3181259"/>
                <a:gd name="connsiteY715" fmla="*/ 57945 h 82890"/>
                <a:gd name="connsiteX716" fmla="*/ 1831720 w 3181259"/>
                <a:gd name="connsiteY716" fmla="*/ 60135 h 82890"/>
                <a:gd name="connsiteX717" fmla="*/ 1910683 w 3181259"/>
                <a:gd name="connsiteY717" fmla="*/ 44514 h 82890"/>
                <a:gd name="connsiteX718" fmla="*/ 1872583 w 3181259"/>
                <a:gd name="connsiteY718" fmla="*/ 44514 h 82890"/>
                <a:gd name="connsiteX719" fmla="*/ 1878011 w 3181259"/>
                <a:gd name="connsiteY719" fmla="*/ 55849 h 82890"/>
                <a:gd name="connsiteX720" fmla="*/ 1890298 w 3181259"/>
                <a:gd name="connsiteY720" fmla="*/ 60135 h 82890"/>
                <a:gd name="connsiteX721" fmla="*/ 1898014 w 3181259"/>
                <a:gd name="connsiteY721" fmla="*/ 58706 h 82890"/>
                <a:gd name="connsiteX722" fmla="*/ 1904111 w 3181259"/>
                <a:gd name="connsiteY722" fmla="*/ 54230 h 82890"/>
                <a:gd name="connsiteX723" fmla="*/ 1907539 w 3181259"/>
                <a:gd name="connsiteY723" fmla="*/ 58230 h 82890"/>
                <a:gd name="connsiteX724" fmla="*/ 1900112 w 3181259"/>
                <a:gd name="connsiteY724" fmla="*/ 63659 h 82890"/>
                <a:gd name="connsiteX725" fmla="*/ 1890587 w 3181259"/>
                <a:gd name="connsiteY725" fmla="*/ 65565 h 82890"/>
                <a:gd name="connsiteX726" fmla="*/ 1878201 w 3181259"/>
                <a:gd name="connsiteY726" fmla="*/ 62612 h 82890"/>
                <a:gd name="connsiteX727" fmla="*/ 1869913 w 3181259"/>
                <a:gd name="connsiteY727" fmla="*/ 54420 h 82890"/>
                <a:gd name="connsiteX728" fmla="*/ 1866867 w 3181259"/>
                <a:gd name="connsiteY728" fmla="*/ 42609 h 82890"/>
                <a:gd name="connsiteX729" fmla="*/ 1869727 w 3181259"/>
                <a:gd name="connsiteY729" fmla="*/ 30798 h 82890"/>
                <a:gd name="connsiteX730" fmla="*/ 1877629 w 3181259"/>
                <a:gd name="connsiteY730" fmla="*/ 22607 h 82890"/>
                <a:gd name="connsiteX731" fmla="*/ 1888870 w 3181259"/>
                <a:gd name="connsiteY731" fmla="*/ 19749 h 82890"/>
                <a:gd name="connsiteX732" fmla="*/ 1900112 w 3181259"/>
                <a:gd name="connsiteY732" fmla="*/ 22607 h 82890"/>
                <a:gd name="connsiteX733" fmla="*/ 1907920 w 3181259"/>
                <a:gd name="connsiteY733" fmla="*/ 30703 h 82890"/>
                <a:gd name="connsiteX734" fmla="*/ 1910776 w 3181259"/>
                <a:gd name="connsiteY734" fmla="*/ 42609 h 82890"/>
                <a:gd name="connsiteX735" fmla="*/ 1888870 w 3181259"/>
                <a:gd name="connsiteY735" fmla="*/ 24893 h 82890"/>
                <a:gd name="connsiteX736" fmla="*/ 1878011 w 3181259"/>
                <a:gd name="connsiteY736" fmla="*/ 29084 h 82890"/>
                <a:gd name="connsiteX737" fmla="*/ 1872964 w 3181259"/>
                <a:gd name="connsiteY737" fmla="*/ 39942 h 82890"/>
                <a:gd name="connsiteX738" fmla="*/ 1904967 w 3181259"/>
                <a:gd name="connsiteY738" fmla="*/ 39942 h 82890"/>
                <a:gd name="connsiteX739" fmla="*/ 1899921 w 3181259"/>
                <a:gd name="connsiteY739" fmla="*/ 29084 h 82890"/>
                <a:gd name="connsiteX740" fmla="*/ 1888870 w 3181259"/>
                <a:gd name="connsiteY740" fmla="*/ 24893 h 82890"/>
                <a:gd name="connsiteX741" fmla="*/ 1984883 w 3181259"/>
                <a:gd name="connsiteY741" fmla="*/ 44514 h 82890"/>
                <a:gd name="connsiteX742" fmla="*/ 1946783 w 3181259"/>
                <a:gd name="connsiteY742" fmla="*/ 44514 h 82890"/>
                <a:gd name="connsiteX743" fmla="*/ 1952211 w 3181259"/>
                <a:gd name="connsiteY743" fmla="*/ 55849 h 82890"/>
                <a:gd name="connsiteX744" fmla="*/ 1964596 w 3181259"/>
                <a:gd name="connsiteY744" fmla="*/ 60135 h 82890"/>
                <a:gd name="connsiteX745" fmla="*/ 1972307 w 3181259"/>
                <a:gd name="connsiteY745" fmla="*/ 58706 h 82890"/>
                <a:gd name="connsiteX746" fmla="*/ 1978404 w 3181259"/>
                <a:gd name="connsiteY746" fmla="*/ 54230 h 82890"/>
                <a:gd name="connsiteX747" fmla="*/ 1981832 w 3181259"/>
                <a:gd name="connsiteY747" fmla="*/ 58230 h 82890"/>
                <a:gd name="connsiteX748" fmla="*/ 1974312 w 3181259"/>
                <a:gd name="connsiteY748" fmla="*/ 63659 h 82890"/>
                <a:gd name="connsiteX749" fmla="*/ 1964787 w 3181259"/>
                <a:gd name="connsiteY749" fmla="*/ 65565 h 82890"/>
                <a:gd name="connsiteX750" fmla="*/ 1952499 w 3181259"/>
                <a:gd name="connsiteY750" fmla="*/ 62612 h 82890"/>
                <a:gd name="connsiteX751" fmla="*/ 1944113 w 3181259"/>
                <a:gd name="connsiteY751" fmla="*/ 54420 h 82890"/>
                <a:gd name="connsiteX752" fmla="*/ 1941165 w 3181259"/>
                <a:gd name="connsiteY752" fmla="*/ 42609 h 82890"/>
                <a:gd name="connsiteX753" fmla="*/ 1944020 w 3181259"/>
                <a:gd name="connsiteY753" fmla="*/ 30798 h 82890"/>
                <a:gd name="connsiteX754" fmla="*/ 1951927 w 3181259"/>
                <a:gd name="connsiteY754" fmla="*/ 22607 h 82890"/>
                <a:gd name="connsiteX755" fmla="*/ 1974405 w 3181259"/>
                <a:gd name="connsiteY755" fmla="*/ 22607 h 82890"/>
                <a:gd name="connsiteX756" fmla="*/ 1982213 w 3181259"/>
                <a:gd name="connsiteY756" fmla="*/ 30703 h 82890"/>
                <a:gd name="connsiteX757" fmla="*/ 1984976 w 3181259"/>
                <a:gd name="connsiteY757" fmla="*/ 42609 h 82890"/>
                <a:gd name="connsiteX758" fmla="*/ 1963163 w 3181259"/>
                <a:gd name="connsiteY758" fmla="*/ 24893 h 82890"/>
                <a:gd name="connsiteX759" fmla="*/ 1952211 w 3181259"/>
                <a:gd name="connsiteY759" fmla="*/ 29084 h 82890"/>
                <a:gd name="connsiteX760" fmla="*/ 1947164 w 3181259"/>
                <a:gd name="connsiteY760" fmla="*/ 39942 h 82890"/>
                <a:gd name="connsiteX761" fmla="*/ 1979167 w 3181259"/>
                <a:gd name="connsiteY761" fmla="*/ 39942 h 82890"/>
                <a:gd name="connsiteX762" fmla="*/ 1974214 w 3181259"/>
                <a:gd name="connsiteY762" fmla="*/ 29084 h 82890"/>
                <a:gd name="connsiteX763" fmla="*/ 1963163 w 3181259"/>
                <a:gd name="connsiteY763" fmla="*/ 24893 h 82890"/>
                <a:gd name="connsiteX764" fmla="*/ 2011933 w 3181259"/>
                <a:gd name="connsiteY764" fmla="*/ 19749 h 82890"/>
                <a:gd name="connsiteX765" fmla="*/ 2025457 w 3181259"/>
                <a:gd name="connsiteY765" fmla="*/ 24130 h 82890"/>
                <a:gd name="connsiteX766" fmla="*/ 2030220 w 3181259"/>
                <a:gd name="connsiteY766" fmla="*/ 37180 h 82890"/>
                <a:gd name="connsiteX767" fmla="*/ 2030220 w 3181259"/>
                <a:gd name="connsiteY767" fmla="*/ 65184 h 82890"/>
                <a:gd name="connsiteX768" fmla="*/ 2024318 w 3181259"/>
                <a:gd name="connsiteY768" fmla="*/ 65184 h 82890"/>
                <a:gd name="connsiteX769" fmla="*/ 2024318 w 3181259"/>
                <a:gd name="connsiteY769" fmla="*/ 58135 h 82890"/>
                <a:gd name="connsiteX770" fmla="*/ 2018314 w 3181259"/>
                <a:gd name="connsiteY770" fmla="*/ 63564 h 82890"/>
                <a:gd name="connsiteX771" fmla="*/ 2008789 w 3181259"/>
                <a:gd name="connsiteY771" fmla="*/ 65565 h 82890"/>
                <a:gd name="connsiteX772" fmla="*/ 1996789 w 3181259"/>
                <a:gd name="connsiteY772" fmla="*/ 61945 h 82890"/>
                <a:gd name="connsiteX773" fmla="*/ 1992311 w 3181259"/>
                <a:gd name="connsiteY773" fmla="*/ 52420 h 82890"/>
                <a:gd name="connsiteX774" fmla="*/ 1996408 w 3181259"/>
                <a:gd name="connsiteY774" fmla="*/ 42895 h 82890"/>
                <a:gd name="connsiteX775" fmla="*/ 2009649 w 3181259"/>
                <a:gd name="connsiteY775" fmla="*/ 39371 h 82890"/>
                <a:gd name="connsiteX776" fmla="*/ 2024030 w 3181259"/>
                <a:gd name="connsiteY776" fmla="*/ 39371 h 82890"/>
                <a:gd name="connsiteX777" fmla="*/ 2024030 w 3181259"/>
                <a:gd name="connsiteY777" fmla="*/ 36609 h 82890"/>
                <a:gd name="connsiteX778" fmla="*/ 2020793 w 3181259"/>
                <a:gd name="connsiteY778" fmla="*/ 27750 h 82890"/>
                <a:gd name="connsiteX779" fmla="*/ 2011268 w 3181259"/>
                <a:gd name="connsiteY779" fmla="*/ 24702 h 82890"/>
                <a:gd name="connsiteX780" fmla="*/ 2002980 w 3181259"/>
                <a:gd name="connsiteY780" fmla="*/ 26131 h 82890"/>
                <a:gd name="connsiteX781" fmla="*/ 1996217 w 3181259"/>
                <a:gd name="connsiteY781" fmla="*/ 30036 h 82890"/>
                <a:gd name="connsiteX782" fmla="*/ 1993455 w 3181259"/>
                <a:gd name="connsiteY782" fmla="*/ 25464 h 82890"/>
                <a:gd name="connsiteX783" fmla="*/ 2001743 w 3181259"/>
                <a:gd name="connsiteY783" fmla="*/ 20988 h 82890"/>
                <a:gd name="connsiteX784" fmla="*/ 2011840 w 3181259"/>
                <a:gd name="connsiteY784" fmla="*/ 19463 h 82890"/>
                <a:gd name="connsiteX785" fmla="*/ 2009742 w 3181259"/>
                <a:gd name="connsiteY785" fmla="*/ 60802 h 82890"/>
                <a:gd name="connsiteX786" fmla="*/ 2018602 w 3181259"/>
                <a:gd name="connsiteY786" fmla="*/ 58421 h 82890"/>
                <a:gd name="connsiteX787" fmla="*/ 2024127 w 3181259"/>
                <a:gd name="connsiteY787" fmla="*/ 51562 h 82890"/>
                <a:gd name="connsiteX788" fmla="*/ 2024127 w 3181259"/>
                <a:gd name="connsiteY788" fmla="*/ 44229 h 82890"/>
                <a:gd name="connsiteX789" fmla="*/ 2009933 w 3181259"/>
                <a:gd name="connsiteY789" fmla="*/ 44229 h 82890"/>
                <a:gd name="connsiteX790" fmla="*/ 1998408 w 3181259"/>
                <a:gd name="connsiteY790" fmla="*/ 52325 h 82890"/>
                <a:gd name="connsiteX791" fmla="*/ 2001361 w 3181259"/>
                <a:gd name="connsiteY791" fmla="*/ 58516 h 82890"/>
                <a:gd name="connsiteX792" fmla="*/ 2009742 w 3181259"/>
                <a:gd name="connsiteY792" fmla="*/ 60802 h 82890"/>
                <a:gd name="connsiteX793" fmla="*/ 2052605 w 3181259"/>
                <a:gd name="connsiteY793" fmla="*/ 28893 h 82890"/>
                <a:gd name="connsiteX794" fmla="*/ 2058986 w 3181259"/>
                <a:gd name="connsiteY794" fmla="*/ 22035 h 82890"/>
                <a:gd name="connsiteX795" fmla="*/ 2069464 w 3181259"/>
                <a:gd name="connsiteY795" fmla="*/ 19749 h 82890"/>
                <a:gd name="connsiteX796" fmla="*/ 2069464 w 3181259"/>
                <a:gd name="connsiteY796" fmla="*/ 25655 h 82890"/>
                <a:gd name="connsiteX797" fmla="*/ 2068036 w 3181259"/>
                <a:gd name="connsiteY797" fmla="*/ 25655 h 82890"/>
                <a:gd name="connsiteX798" fmla="*/ 2056893 w 3181259"/>
                <a:gd name="connsiteY798" fmla="*/ 30036 h 82890"/>
                <a:gd name="connsiteX799" fmla="*/ 2052795 w 3181259"/>
                <a:gd name="connsiteY799" fmla="*/ 42228 h 82890"/>
                <a:gd name="connsiteX800" fmla="*/ 2052795 w 3181259"/>
                <a:gd name="connsiteY800" fmla="*/ 65279 h 82890"/>
                <a:gd name="connsiteX801" fmla="*/ 2046698 w 3181259"/>
                <a:gd name="connsiteY801" fmla="*/ 65279 h 82890"/>
                <a:gd name="connsiteX802" fmla="*/ 2046698 w 3181259"/>
                <a:gd name="connsiteY802" fmla="*/ 20130 h 82890"/>
                <a:gd name="connsiteX803" fmla="*/ 2052605 w 3181259"/>
                <a:gd name="connsiteY803" fmla="*/ 20130 h 82890"/>
                <a:gd name="connsiteX804" fmla="*/ 2052605 w 3181259"/>
                <a:gd name="connsiteY804" fmla="*/ 28988 h 82890"/>
                <a:gd name="connsiteX805" fmla="*/ 2080417 w 3181259"/>
                <a:gd name="connsiteY805" fmla="*/ 1556 h 82890"/>
                <a:gd name="connsiteX806" fmla="*/ 2086514 w 3181259"/>
                <a:gd name="connsiteY806" fmla="*/ 1556 h 82890"/>
                <a:gd name="connsiteX807" fmla="*/ 2086514 w 3181259"/>
                <a:gd name="connsiteY807" fmla="*/ 65184 h 82890"/>
                <a:gd name="connsiteX808" fmla="*/ 2080417 w 3181259"/>
                <a:gd name="connsiteY808" fmla="*/ 65184 h 82890"/>
                <a:gd name="connsiteX809" fmla="*/ 2141376 w 3181259"/>
                <a:gd name="connsiteY809" fmla="*/ 20035 h 82890"/>
                <a:gd name="connsiteX810" fmla="*/ 2118805 w 3181259"/>
                <a:gd name="connsiteY810" fmla="*/ 70518 h 82890"/>
                <a:gd name="connsiteX811" fmla="*/ 2112517 w 3181259"/>
                <a:gd name="connsiteY811" fmla="*/ 80043 h 82890"/>
                <a:gd name="connsiteX812" fmla="*/ 2103848 w 3181259"/>
                <a:gd name="connsiteY812" fmla="*/ 82709 h 82890"/>
                <a:gd name="connsiteX813" fmla="*/ 2097755 w 3181259"/>
                <a:gd name="connsiteY813" fmla="*/ 81662 h 82890"/>
                <a:gd name="connsiteX814" fmla="*/ 2092802 w 3181259"/>
                <a:gd name="connsiteY814" fmla="*/ 78518 h 82890"/>
                <a:gd name="connsiteX815" fmla="*/ 2095658 w 3181259"/>
                <a:gd name="connsiteY815" fmla="*/ 74042 h 82890"/>
                <a:gd name="connsiteX816" fmla="*/ 2103946 w 3181259"/>
                <a:gd name="connsiteY816" fmla="*/ 77471 h 82890"/>
                <a:gd name="connsiteX817" fmla="*/ 2109183 w 3181259"/>
                <a:gd name="connsiteY817" fmla="*/ 75756 h 82890"/>
                <a:gd name="connsiteX818" fmla="*/ 2113280 w 3181259"/>
                <a:gd name="connsiteY818" fmla="*/ 69946 h 82890"/>
                <a:gd name="connsiteX819" fmla="*/ 2115182 w 3181259"/>
                <a:gd name="connsiteY819" fmla="*/ 65565 h 82890"/>
                <a:gd name="connsiteX820" fmla="*/ 2095086 w 3181259"/>
                <a:gd name="connsiteY820" fmla="*/ 20511 h 82890"/>
                <a:gd name="connsiteX821" fmla="*/ 2101374 w 3181259"/>
                <a:gd name="connsiteY821" fmla="*/ 20511 h 82890"/>
                <a:gd name="connsiteX822" fmla="*/ 2118424 w 3181259"/>
                <a:gd name="connsiteY822" fmla="*/ 58611 h 82890"/>
                <a:gd name="connsiteX823" fmla="*/ 2135376 w 3181259"/>
                <a:gd name="connsiteY823" fmla="*/ 20511 h 82890"/>
                <a:gd name="connsiteX824" fmla="*/ 2175476 w 3181259"/>
                <a:gd name="connsiteY824" fmla="*/ 10510 h 82890"/>
                <a:gd name="connsiteX825" fmla="*/ 2172332 w 3181259"/>
                <a:gd name="connsiteY825" fmla="*/ 9177 h 82890"/>
                <a:gd name="connsiteX826" fmla="*/ 2172621 w 3181259"/>
                <a:gd name="connsiteY826" fmla="*/ 2985 h 82890"/>
                <a:gd name="connsiteX827" fmla="*/ 2178620 w 3181259"/>
                <a:gd name="connsiteY827" fmla="*/ 3081 h 82890"/>
                <a:gd name="connsiteX828" fmla="*/ 2179955 w 3181259"/>
                <a:gd name="connsiteY828" fmla="*/ 6033 h 82890"/>
                <a:gd name="connsiteX829" fmla="*/ 2175476 w 3181259"/>
                <a:gd name="connsiteY829" fmla="*/ 10510 h 82890"/>
                <a:gd name="connsiteX830" fmla="*/ 2172430 w 3181259"/>
                <a:gd name="connsiteY830" fmla="*/ 20035 h 82890"/>
                <a:gd name="connsiteX831" fmla="*/ 2178527 w 3181259"/>
                <a:gd name="connsiteY831" fmla="*/ 20035 h 82890"/>
                <a:gd name="connsiteX832" fmla="*/ 2178527 w 3181259"/>
                <a:gd name="connsiteY832" fmla="*/ 65184 h 82890"/>
                <a:gd name="connsiteX833" fmla="*/ 2172430 w 3181259"/>
                <a:gd name="connsiteY833" fmla="*/ 65184 h 82890"/>
                <a:gd name="connsiteX834" fmla="*/ 2236626 w 3181259"/>
                <a:gd name="connsiteY834" fmla="*/ 1556 h 82890"/>
                <a:gd name="connsiteX835" fmla="*/ 2236626 w 3181259"/>
                <a:gd name="connsiteY835" fmla="*/ 65184 h 82890"/>
                <a:gd name="connsiteX836" fmla="*/ 2230817 w 3181259"/>
                <a:gd name="connsiteY836" fmla="*/ 65184 h 82890"/>
                <a:gd name="connsiteX837" fmla="*/ 2230817 w 3181259"/>
                <a:gd name="connsiteY837" fmla="*/ 56230 h 82890"/>
                <a:gd name="connsiteX838" fmla="*/ 2223580 w 3181259"/>
                <a:gd name="connsiteY838" fmla="*/ 63183 h 82890"/>
                <a:gd name="connsiteX839" fmla="*/ 2213385 w 3181259"/>
                <a:gd name="connsiteY839" fmla="*/ 65565 h 82890"/>
                <a:gd name="connsiteX840" fmla="*/ 2201861 w 3181259"/>
                <a:gd name="connsiteY840" fmla="*/ 62612 h 82890"/>
                <a:gd name="connsiteX841" fmla="*/ 2193861 w 3181259"/>
                <a:gd name="connsiteY841" fmla="*/ 54515 h 82890"/>
                <a:gd name="connsiteX842" fmla="*/ 2190908 w 3181259"/>
                <a:gd name="connsiteY842" fmla="*/ 42609 h 82890"/>
                <a:gd name="connsiteX843" fmla="*/ 2193861 w 3181259"/>
                <a:gd name="connsiteY843" fmla="*/ 30703 h 82890"/>
                <a:gd name="connsiteX844" fmla="*/ 2201861 w 3181259"/>
                <a:gd name="connsiteY844" fmla="*/ 22607 h 82890"/>
                <a:gd name="connsiteX845" fmla="*/ 2213385 w 3181259"/>
                <a:gd name="connsiteY845" fmla="*/ 19749 h 82890"/>
                <a:gd name="connsiteX846" fmla="*/ 2222910 w 3181259"/>
                <a:gd name="connsiteY846" fmla="*/ 21940 h 82890"/>
                <a:gd name="connsiteX847" fmla="*/ 2230152 w 3181259"/>
                <a:gd name="connsiteY847" fmla="*/ 28607 h 82890"/>
                <a:gd name="connsiteX848" fmla="*/ 2230152 w 3181259"/>
                <a:gd name="connsiteY848" fmla="*/ 1556 h 82890"/>
                <a:gd name="connsiteX849" fmla="*/ 2213865 w 3181259"/>
                <a:gd name="connsiteY849" fmla="*/ 60135 h 82890"/>
                <a:gd name="connsiteX850" fmla="*/ 2222436 w 3181259"/>
                <a:gd name="connsiteY850" fmla="*/ 57945 h 82890"/>
                <a:gd name="connsiteX851" fmla="*/ 2228436 w 3181259"/>
                <a:gd name="connsiteY851" fmla="*/ 51753 h 82890"/>
                <a:gd name="connsiteX852" fmla="*/ 2228436 w 3181259"/>
                <a:gd name="connsiteY852" fmla="*/ 33465 h 82890"/>
                <a:gd name="connsiteX853" fmla="*/ 2222436 w 3181259"/>
                <a:gd name="connsiteY853" fmla="*/ 27179 h 82890"/>
                <a:gd name="connsiteX854" fmla="*/ 2205293 w 3181259"/>
                <a:gd name="connsiteY854" fmla="*/ 27179 h 82890"/>
                <a:gd name="connsiteX855" fmla="*/ 2199289 w 3181259"/>
                <a:gd name="connsiteY855" fmla="*/ 33465 h 82890"/>
                <a:gd name="connsiteX856" fmla="*/ 2199289 w 3181259"/>
                <a:gd name="connsiteY856" fmla="*/ 51753 h 82890"/>
                <a:gd name="connsiteX857" fmla="*/ 2205293 w 3181259"/>
                <a:gd name="connsiteY857" fmla="*/ 57945 h 82890"/>
                <a:gd name="connsiteX858" fmla="*/ 2213865 w 3181259"/>
                <a:gd name="connsiteY858" fmla="*/ 60135 h 82890"/>
                <a:gd name="connsiteX859" fmla="*/ 2292827 w 3181259"/>
                <a:gd name="connsiteY859" fmla="*/ 44514 h 82890"/>
                <a:gd name="connsiteX860" fmla="*/ 2254727 w 3181259"/>
                <a:gd name="connsiteY860" fmla="*/ 44514 h 82890"/>
                <a:gd name="connsiteX861" fmla="*/ 2260155 w 3181259"/>
                <a:gd name="connsiteY861" fmla="*/ 55849 h 82890"/>
                <a:gd name="connsiteX862" fmla="*/ 2272442 w 3181259"/>
                <a:gd name="connsiteY862" fmla="*/ 60135 h 82890"/>
                <a:gd name="connsiteX863" fmla="*/ 2280158 w 3181259"/>
                <a:gd name="connsiteY863" fmla="*/ 58706 h 82890"/>
                <a:gd name="connsiteX864" fmla="*/ 2286255 w 3181259"/>
                <a:gd name="connsiteY864" fmla="*/ 54230 h 82890"/>
                <a:gd name="connsiteX865" fmla="*/ 2289683 w 3181259"/>
                <a:gd name="connsiteY865" fmla="*/ 58230 h 82890"/>
                <a:gd name="connsiteX866" fmla="*/ 2282251 w 3181259"/>
                <a:gd name="connsiteY866" fmla="*/ 63659 h 82890"/>
                <a:gd name="connsiteX867" fmla="*/ 2272726 w 3181259"/>
                <a:gd name="connsiteY867" fmla="*/ 65565 h 82890"/>
                <a:gd name="connsiteX868" fmla="*/ 2260438 w 3181259"/>
                <a:gd name="connsiteY868" fmla="*/ 62612 h 82890"/>
                <a:gd name="connsiteX869" fmla="*/ 2252058 w 3181259"/>
                <a:gd name="connsiteY869" fmla="*/ 54420 h 82890"/>
                <a:gd name="connsiteX870" fmla="*/ 2249011 w 3181259"/>
                <a:gd name="connsiteY870" fmla="*/ 42609 h 82890"/>
                <a:gd name="connsiteX871" fmla="*/ 2251867 w 3181259"/>
                <a:gd name="connsiteY871" fmla="*/ 30798 h 82890"/>
                <a:gd name="connsiteX872" fmla="*/ 2259773 w 3181259"/>
                <a:gd name="connsiteY872" fmla="*/ 22607 h 82890"/>
                <a:gd name="connsiteX873" fmla="*/ 2271108 w 3181259"/>
                <a:gd name="connsiteY873" fmla="*/ 19749 h 82890"/>
                <a:gd name="connsiteX874" fmla="*/ 2282251 w 3181259"/>
                <a:gd name="connsiteY874" fmla="*/ 22607 h 82890"/>
                <a:gd name="connsiteX875" fmla="*/ 2290065 w 3181259"/>
                <a:gd name="connsiteY875" fmla="*/ 30703 h 82890"/>
                <a:gd name="connsiteX876" fmla="*/ 2292920 w 3181259"/>
                <a:gd name="connsiteY876" fmla="*/ 42609 h 82890"/>
                <a:gd name="connsiteX877" fmla="*/ 2271108 w 3181259"/>
                <a:gd name="connsiteY877" fmla="*/ 24893 h 82890"/>
                <a:gd name="connsiteX878" fmla="*/ 2260155 w 3181259"/>
                <a:gd name="connsiteY878" fmla="*/ 29084 h 82890"/>
                <a:gd name="connsiteX879" fmla="*/ 2255108 w 3181259"/>
                <a:gd name="connsiteY879" fmla="*/ 39942 h 82890"/>
                <a:gd name="connsiteX880" fmla="*/ 2287111 w 3181259"/>
                <a:gd name="connsiteY880" fmla="*/ 39942 h 82890"/>
                <a:gd name="connsiteX881" fmla="*/ 2282060 w 3181259"/>
                <a:gd name="connsiteY881" fmla="*/ 29084 h 82890"/>
                <a:gd name="connsiteX882" fmla="*/ 2271108 w 3181259"/>
                <a:gd name="connsiteY882" fmla="*/ 24893 h 82890"/>
                <a:gd name="connsiteX883" fmla="*/ 2328258 w 3181259"/>
                <a:gd name="connsiteY883" fmla="*/ 19749 h 82890"/>
                <a:gd name="connsiteX884" fmla="*/ 2341782 w 3181259"/>
                <a:gd name="connsiteY884" fmla="*/ 24607 h 82890"/>
                <a:gd name="connsiteX885" fmla="*/ 2346735 w 3181259"/>
                <a:gd name="connsiteY885" fmla="*/ 38990 h 82890"/>
                <a:gd name="connsiteX886" fmla="*/ 2346735 w 3181259"/>
                <a:gd name="connsiteY886" fmla="*/ 65184 h 82890"/>
                <a:gd name="connsiteX887" fmla="*/ 2340643 w 3181259"/>
                <a:gd name="connsiteY887" fmla="*/ 65184 h 82890"/>
                <a:gd name="connsiteX888" fmla="*/ 2340643 w 3181259"/>
                <a:gd name="connsiteY888" fmla="*/ 39561 h 82890"/>
                <a:gd name="connsiteX889" fmla="*/ 2337117 w 3181259"/>
                <a:gd name="connsiteY889" fmla="*/ 28893 h 82890"/>
                <a:gd name="connsiteX890" fmla="*/ 2327113 w 3181259"/>
                <a:gd name="connsiteY890" fmla="*/ 25179 h 82890"/>
                <a:gd name="connsiteX891" fmla="*/ 2315589 w 3181259"/>
                <a:gd name="connsiteY891" fmla="*/ 29560 h 82890"/>
                <a:gd name="connsiteX892" fmla="*/ 2311305 w 3181259"/>
                <a:gd name="connsiteY892" fmla="*/ 41466 h 82890"/>
                <a:gd name="connsiteX893" fmla="*/ 2311305 w 3181259"/>
                <a:gd name="connsiteY893" fmla="*/ 65184 h 82890"/>
                <a:gd name="connsiteX894" fmla="*/ 2305305 w 3181259"/>
                <a:gd name="connsiteY894" fmla="*/ 65184 h 82890"/>
                <a:gd name="connsiteX895" fmla="*/ 2305305 w 3181259"/>
                <a:gd name="connsiteY895" fmla="*/ 20035 h 82890"/>
                <a:gd name="connsiteX896" fmla="*/ 2311114 w 3181259"/>
                <a:gd name="connsiteY896" fmla="*/ 20035 h 82890"/>
                <a:gd name="connsiteX897" fmla="*/ 2311114 w 3181259"/>
                <a:gd name="connsiteY897" fmla="*/ 28321 h 82890"/>
                <a:gd name="connsiteX898" fmla="*/ 2317970 w 3181259"/>
                <a:gd name="connsiteY898" fmla="*/ 21940 h 82890"/>
                <a:gd name="connsiteX899" fmla="*/ 2328258 w 3181259"/>
                <a:gd name="connsiteY899" fmla="*/ 19749 h 82890"/>
                <a:gd name="connsiteX900" fmla="*/ 2387026 w 3181259"/>
                <a:gd name="connsiteY900" fmla="*/ 62421 h 82890"/>
                <a:gd name="connsiteX901" fmla="*/ 2382836 w 3181259"/>
                <a:gd name="connsiteY901" fmla="*/ 64707 h 82890"/>
                <a:gd name="connsiteX902" fmla="*/ 2377501 w 3181259"/>
                <a:gd name="connsiteY902" fmla="*/ 65565 h 82890"/>
                <a:gd name="connsiteX903" fmla="*/ 2364358 w 3181259"/>
                <a:gd name="connsiteY903" fmla="*/ 55040 h 82890"/>
                <a:gd name="connsiteX904" fmla="*/ 2364358 w 3181259"/>
                <a:gd name="connsiteY904" fmla="*/ 52420 h 82890"/>
                <a:gd name="connsiteX905" fmla="*/ 2364358 w 3181259"/>
                <a:gd name="connsiteY905" fmla="*/ 24893 h 82890"/>
                <a:gd name="connsiteX906" fmla="*/ 2356260 w 3181259"/>
                <a:gd name="connsiteY906" fmla="*/ 24893 h 82890"/>
                <a:gd name="connsiteX907" fmla="*/ 2356260 w 3181259"/>
                <a:gd name="connsiteY907" fmla="*/ 19749 h 82890"/>
                <a:gd name="connsiteX908" fmla="*/ 2364358 w 3181259"/>
                <a:gd name="connsiteY908" fmla="*/ 19749 h 82890"/>
                <a:gd name="connsiteX909" fmla="*/ 2364358 w 3181259"/>
                <a:gd name="connsiteY909" fmla="*/ 10224 h 82890"/>
                <a:gd name="connsiteX910" fmla="*/ 2370455 w 3181259"/>
                <a:gd name="connsiteY910" fmla="*/ 10224 h 82890"/>
                <a:gd name="connsiteX911" fmla="*/ 2370455 w 3181259"/>
                <a:gd name="connsiteY911" fmla="*/ 19749 h 82890"/>
                <a:gd name="connsiteX912" fmla="*/ 2384170 w 3181259"/>
                <a:gd name="connsiteY912" fmla="*/ 19749 h 82890"/>
                <a:gd name="connsiteX913" fmla="*/ 2384170 w 3181259"/>
                <a:gd name="connsiteY913" fmla="*/ 24893 h 82890"/>
                <a:gd name="connsiteX914" fmla="*/ 2370455 w 3181259"/>
                <a:gd name="connsiteY914" fmla="*/ 24893 h 82890"/>
                <a:gd name="connsiteX915" fmla="*/ 2370455 w 3181259"/>
                <a:gd name="connsiteY915" fmla="*/ 51849 h 82890"/>
                <a:gd name="connsiteX916" fmla="*/ 2372455 w 3181259"/>
                <a:gd name="connsiteY916" fmla="*/ 57945 h 82890"/>
                <a:gd name="connsiteX917" fmla="*/ 2378171 w 3181259"/>
                <a:gd name="connsiteY917" fmla="*/ 60040 h 82890"/>
                <a:gd name="connsiteX918" fmla="*/ 2381882 w 3181259"/>
                <a:gd name="connsiteY918" fmla="*/ 59468 h 82890"/>
                <a:gd name="connsiteX919" fmla="*/ 2384933 w 3181259"/>
                <a:gd name="connsiteY919" fmla="*/ 57754 h 82890"/>
                <a:gd name="connsiteX920" fmla="*/ 2401221 w 3181259"/>
                <a:gd name="connsiteY920" fmla="*/ 10224 h 82890"/>
                <a:gd name="connsiteX921" fmla="*/ 2397983 w 3181259"/>
                <a:gd name="connsiteY921" fmla="*/ 8891 h 82890"/>
                <a:gd name="connsiteX922" fmla="*/ 2397983 w 3181259"/>
                <a:gd name="connsiteY922" fmla="*/ 2795 h 82890"/>
                <a:gd name="connsiteX923" fmla="*/ 2401221 w 3181259"/>
                <a:gd name="connsiteY923" fmla="*/ 1556 h 82890"/>
                <a:gd name="connsiteX924" fmla="*/ 2404365 w 3181259"/>
                <a:gd name="connsiteY924" fmla="*/ 2795 h 82890"/>
                <a:gd name="connsiteX925" fmla="*/ 2405602 w 3181259"/>
                <a:gd name="connsiteY925" fmla="*/ 5747 h 82890"/>
                <a:gd name="connsiteX926" fmla="*/ 2404365 w 3181259"/>
                <a:gd name="connsiteY926" fmla="*/ 8891 h 82890"/>
                <a:gd name="connsiteX927" fmla="*/ 2401221 w 3181259"/>
                <a:gd name="connsiteY927" fmla="*/ 10224 h 82890"/>
                <a:gd name="connsiteX928" fmla="*/ 2398077 w 3181259"/>
                <a:gd name="connsiteY928" fmla="*/ 19749 h 82890"/>
                <a:gd name="connsiteX929" fmla="*/ 2404174 w 3181259"/>
                <a:gd name="connsiteY929" fmla="*/ 19749 h 82890"/>
                <a:gd name="connsiteX930" fmla="*/ 2404174 w 3181259"/>
                <a:gd name="connsiteY930" fmla="*/ 64898 h 82890"/>
                <a:gd name="connsiteX931" fmla="*/ 2398077 w 3181259"/>
                <a:gd name="connsiteY931" fmla="*/ 64898 h 82890"/>
                <a:gd name="connsiteX932" fmla="*/ 2436177 w 3181259"/>
                <a:gd name="connsiteY932" fmla="*/ 5938 h 82890"/>
                <a:gd name="connsiteX933" fmla="*/ 2430177 w 3181259"/>
                <a:gd name="connsiteY933" fmla="*/ 8129 h 82890"/>
                <a:gd name="connsiteX934" fmla="*/ 2428177 w 3181259"/>
                <a:gd name="connsiteY934" fmla="*/ 14415 h 82890"/>
                <a:gd name="connsiteX935" fmla="*/ 2428177 w 3181259"/>
                <a:gd name="connsiteY935" fmla="*/ 19749 h 82890"/>
                <a:gd name="connsiteX936" fmla="*/ 2442083 w 3181259"/>
                <a:gd name="connsiteY936" fmla="*/ 19749 h 82890"/>
                <a:gd name="connsiteX937" fmla="*/ 2442083 w 3181259"/>
                <a:gd name="connsiteY937" fmla="*/ 24893 h 82890"/>
                <a:gd name="connsiteX938" fmla="*/ 2428368 w 3181259"/>
                <a:gd name="connsiteY938" fmla="*/ 24893 h 82890"/>
                <a:gd name="connsiteX939" fmla="*/ 2428368 w 3181259"/>
                <a:gd name="connsiteY939" fmla="*/ 64898 h 82890"/>
                <a:gd name="connsiteX940" fmla="*/ 2422270 w 3181259"/>
                <a:gd name="connsiteY940" fmla="*/ 64898 h 82890"/>
                <a:gd name="connsiteX941" fmla="*/ 2422270 w 3181259"/>
                <a:gd name="connsiteY941" fmla="*/ 24893 h 82890"/>
                <a:gd name="connsiteX942" fmla="*/ 2414271 w 3181259"/>
                <a:gd name="connsiteY942" fmla="*/ 24893 h 82890"/>
                <a:gd name="connsiteX943" fmla="*/ 2414271 w 3181259"/>
                <a:gd name="connsiteY943" fmla="*/ 19749 h 82890"/>
                <a:gd name="connsiteX944" fmla="*/ 2422270 w 3181259"/>
                <a:gd name="connsiteY944" fmla="*/ 19749 h 82890"/>
                <a:gd name="connsiteX945" fmla="*/ 2422270 w 3181259"/>
                <a:gd name="connsiteY945" fmla="*/ 14225 h 82890"/>
                <a:gd name="connsiteX946" fmla="*/ 2425889 w 3181259"/>
                <a:gd name="connsiteY946" fmla="*/ 4700 h 82890"/>
                <a:gd name="connsiteX947" fmla="*/ 2435414 w 3181259"/>
                <a:gd name="connsiteY947" fmla="*/ 1080 h 82890"/>
                <a:gd name="connsiteX948" fmla="*/ 2440367 w 3181259"/>
                <a:gd name="connsiteY948" fmla="*/ 1842 h 82890"/>
                <a:gd name="connsiteX949" fmla="*/ 2444464 w 3181259"/>
                <a:gd name="connsiteY949" fmla="*/ 3937 h 82890"/>
                <a:gd name="connsiteX950" fmla="*/ 2442367 w 3181259"/>
                <a:gd name="connsiteY950" fmla="*/ 8510 h 82890"/>
                <a:gd name="connsiteX951" fmla="*/ 2435702 w 3181259"/>
                <a:gd name="connsiteY951" fmla="*/ 6224 h 82890"/>
                <a:gd name="connsiteX952" fmla="*/ 2460277 w 3181259"/>
                <a:gd name="connsiteY952" fmla="*/ 9938 h 82890"/>
                <a:gd name="connsiteX953" fmla="*/ 2457133 w 3181259"/>
                <a:gd name="connsiteY953" fmla="*/ 8605 h 82890"/>
                <a:gd name="connsiteX954" fmla="*/ 2457417 w 3181259"/>
                <a:gd name="connsiteY954" fmla="*/ 2414 h 82890"/>
                <a:gd name="connsiteX955" fmla="*/ 2463417 w 3181259"/>
                <a:gd name="connsiteY955" fmla="*/ 2509 h 82890"/>
                <a:gd name="connsiteX956" fmla="*/ 2464752 w 3181259"/>
                <a:gd name="connsiteY956" fmla="*/ 5462 h 82890"/>
                <a:gd name="connsiteX957" fmla="*/ 2460277 w 3181259"/>
                <a:gd name="connsiteY957" fmla="*/ 9938 h 82890"/>
                <a:gd name="connsiteX958" fmla="*/ 2457133 w 3181259"/>
                <a:gd name="connsiteY958" fmla="*/ 19463 h 82890"/>
                <a:gd name="connsiteX959" fmla="*/ 2463226 w 3181259"/>
                <a:gd name="connsiteY959" fmla="*/ 19463 h 82890"/>
                <a:gd name="connsiteX960" fmla="*/ 2463226 w 3181259"/>
                <a:gd name="connsiteY960" fmla="*/ 64612 h 82890"/>
                <a:gd name="connsiteX961" fmla="*/ 2457133 w 3181259"/>
                <a:gd name="connsiteY961" fmla="*/ 64612 h 82890"/>
                <a:gd name="connsiteX962" fmla="*/ 2498945 w 3181259"/>
                <a:gd name="connsiteY962" fmla="*/ 64993 h 82890"/>
                <a:gd name="connsiteX963" fmla="*/ 2486946 w 3181259"/>
                <a:gd name="connsiteY963" fmla="*/ 62040 h 82890"/>
                <a:gd name="connsiteX964" fmla="*/ 2478658 w 3181259"/>
                <a:gd name="connsiteY964" fmla="*/ 53849 h 82890"/>
                <a:gd name="connsiteX965" fmla="*/ 2478658 w 3181259"/>
                <a:gd name="connsiteY965" fmla="*/ 30227 h 82890"/>
                <a:gd name="connsiteX966" fmla="*/ 2486946 w 3181259"/>
                <a:gd name="connsiteY966" fmla="*/ 22035 h 82890"/>
                <a:gd name="connsiteX967" fmla="*/ 2498945 w 3181259"/>
                <a:gd name="connsiteY967" fmla="*/ 19178 h 82890"/>
                <a:gd name="connsiteX968" fmla="*/ 2509330 w 3181259"/>
                <a:gd name="connsiteY968" fmla="*/ 21368 h 82890"/>
                <a:gd name="connsiteX969" fmla="*/ 2516567 w 3181259"/>
                <a:gd name="connsiteY969" fmla="*/ 28036 h 82890"/>
                <a:gd name="connsiteX970" fmla="*/ 2511995 w 3181259"/>
                <a:gd name="connsiteY970" fmla="*/ 31179 h 82890"/>
                <a:gd name="connsiteX971" fmla="*/ 2506377 w 3181259"/>
                <a:gd name="connsiteY971" fmla="*/ 26131 h 82890"/>
                <a:gd name="connsiteX972" fmla="*/ 2498945 w 3181259"/>
                <a:gd name="connsiteY972" fmla="*/ 24416 h 82890"/>
                <a:gd name="connsiteX973" fmla="*/ 2490183 w 3181259"/>
                <a:gd name="connsiteY973" fmla="*/ 26607 h 82890"/>
                <a:gd name="connsiteX974" fmla="*/ 2484090 w 3181259"/>
                <a:gd name="connsiteY974" fmla="*/ 32894 h 82890"/>
                <a:gd name="connsiteX975" fmla="*/ 2481895 w 3181259"/>
                <a:gd name="connsiteY975" fmla="*/ 42419 h 82890"/>
                <a:gd name="connsiteX976" fmla="*/ 2484090 w 3181259"/>
                <a:gd name="connsiteY976" fmla="*/ 51944 h 82890"/>
                <a:gd name="connsiteX977" fmla="*/ 2490183 w 3181259"/>
                <a:gd name="connsiteY977" fmla="*/ 58040 h 82890"/>
                <a:gd name="connsiteX978" fmla="*/ 2498945 w 3181259"/>
                <a:gd name="connsiteY978" fmla="*/ 60231 h 82890"/>
                <a:gd name="connsiteX979" fmla="*/ 2506377 w 3181259"/>
                <a:gd name="connsiteY979" fmla="*/ 58611 h 82890"/>
                <a:gd name="connsiteX980" fmla="*/ 2511995 w 3181259"/>
                <a:gd name="connsiteY980" fmla="*/ 53658 h 82890"/>
                <a:gd name="connsiteX981" fmla="*/ 2516567 w 3181259"/>
                <a:gd name="connsiteY981" fmla="*/ 56706 h 82890"/>
                <a:gd name="connsiteX982" fmla="*/ 2509330 w 3181259"/>
                <a:gd name="connsiteY982" fmla="*/ 63374 h 82890"/>
                <a:gd name="connsiteX983" fmla="*/ 2498945 w 3181259"/>
                <a:gd name="connsiteY983" fmla="*/ 65660 h 82890"/>
                <a:gd name="connsiteX984" fmla="*/ 2544286 w 3181259"/>
                <a:gd name="connsiteY984" fmla="*/ 19178 h 82890"/>
                <a:gd name="connsiteX985" fmla="*/ 2557811 w 3181259"/>
                <a:gd name="connsiteY985" fmla="*/ 23559 h 82890"/>
                <a:gd name="connsiteX986" fmla="*/ 2562573 w 3181259"/>
                <a:gd name="connsiteY986" fmla="*/ 36609 h 82890"/>
                <a:gd name="connsiteX987" fmla="*/ 2562573 w 3181259"/>
                <a:gd name="connsiteY987" fmla="*/ 64612 h 82890"/>
                <a:gd name="connsiteX988" fmla="*/ 2556667 w 3181259"/>
                <a:gd name="connsiteY988" fmla="*/ 64612 h 82890"/>
                <a:gd name="connsiteX989" fmla="*/ 2556667 w 3181259"/>
                <a:gd name="connsiteY989" fmla="*/ 57563 h 82890"/>
                <a:gd name="connsiteX990" fmla="*/ 2550667 w 3181259"/>
                <a:gd name="connsiteY990" fmla="*/ 62993 h 82890"/>
                <a:gd name="connsiteX991" fmla="*/ 2541142 w 3181259"/>
                <a:gd name="connsiteY991" fmla="*/ 64993 h 82890"/>
                <a:gd name="connsiteX992" fmla="*/ 2529143 w 3181259"/>
                <a:gd name="connsiteY992" fmla="*/ 61374 h 82890"/>
                <a:gd name="connsiteX993" fmla="*/ 2527710 w 3181259"/>
                <a:gd name="connsiteY993" fmla="*/ 43790 h 82890"/>
                <a:gd name="connsiteX994" fmla="*/ 2529143 w 3181259"/>
                <a:gd name="connsiteY994" fmla="*/ 42324 h 82890"/>
                <a:gd name="connsiteX995" fmla="*/ 2542379 w 3181259"/>
                <a:gd name="connsiteY995" fmla="*/ 38799 h 82890"/>
                <a:gd name="connsiteX996" fmla="*/ 2556765 w 3181259"/>
                <a:gd name="connsiteY996" fmla="*/ 38799 h 82890"/>
                <a:gd name="connsiteX997" fmla="*/ 2556765 w 3181259"/>
                <a:gd name="connsiteY997" fmla="*/ 36037 h 82890"/>
                <a:gd name="connsiteX998" fmla="*/ 2553430 w 3181259"/>
                <a:gd name="connsiteY998" fmla="*/ 27179 h 82890"/>
                <a:gd name="connsiteX999" fmla="*/ 2543905 w 3181259"/>
                <a:gd name="connsiteY999" fmla="*/ 24130 h 82890"/>
                <a:gd name="connsiteX1000" fmla="*/ 2535617 w 3181259"/>
                <a:gd name="connsiteY1000" fmla="*/ 25559 h 82890"/>
                <a:gd name="connsiteX1001" fmla="*/ 2528855 w 3181259"/>
                <a:gd name="connsiteY1001" fmla="*/ 29465 h 82890"/>
                <a:gd name="connsiteX1002" fmla="*/ 2526092 w 3181259"/>
                <a:gd name="connsiteY1002" fmla="*/ 24893 h 82890"/>
                <a:gd name="connsiteX1003" fmla="*/ 2534380 w 3181259"/>
                <a:gd name="connsiteY1003" fmla="*/ 20416 h 82890"/>
                <a:gd name="connsiteX1004" fmla="*/ 2544477 w 3181259"/>
                <a:gd name="connsiteY1004" fmla="*/ 18892 h 82890"/>
                <a:gd name="connsiteX1005" fmla="*/ 2542096 w 3181259"/>
                <a:gd name="connsiteY1005" fmla="*/ 60231 h 82890"/>
                <a:gd name="connsiteX1006" fmla="*/ 2550951 w 3181259"/>
                <a:gd name="connsiteY1006" fmla="*/ 57849 h 82890"/>
                <a:gd name="connsiteX1007" fmla="*/ 2556476 w 3181259"/>
                <a:gd name="connsiteY1007" fmla="*/ 50991 h 82890"/>
                <a:gd name="connsiteX1008" fmla="*/ 2556476 w 3181259"/>
                <a:gd name="connsiteY1008" fmla="*/ 43657 h 82890"/>
                <a:gd name="connsiteX1009" fmla="*/ 2542286 w 3181259"/>
                <a:gd name="connsiteY1009" fmla="*/ 43657 h 82890"/>
                <a:gd name="connsiteX1010" fmla="*/ 2530761 w 3181259"/>
                <a:gd name="connsiteY1010" fmla="*/ 51753 h 82890"/>
                <a:gd name="connsiteX1011" fmla="*/ 2533715 w 3181259"/>
                <a:gd name="connsiteY1011" fmla="*/ 57945 h 82890"/>
                <a:gd name="connsiteX1012" fmla="*/ 2542096 w 3181259"/>
                <a:gd name="connsiteY1012" fmla="*/ 60231 h 82890"/>
                <a:gd name="connsiteX1013" fmla="*/ 2602864 w 3181259"/>
                <a:gd name="connsiteY1013" fmla="*/ 61850 h 82890"/>
                <a:gd name="connsiteX1014" fmla="*/ 2598576 w 3181259"/>
                <a:gd name="connsiteY1014" fmla="*/ 64136 h 82890"/>
                <a:gd name="connsiteX1015" fmla="*/ 2593339 w 3181259"/>
                <a:gd name="connsiteY1015" fmla="*/ 64993 h 82890"/>
                <a:gd name="connsiteX1016" fmla="*/ 2580098 w 3181259"/>
                <a:gd name="connsiteY1016" fmla="*/ 54582 h 82890"/>
                <a:gd name="connsiteX1017" fmla="*/ 2580098 w 3181259"/>
                <a:gd name="connsiteY1017" fmla="*/ 51849 h 82890"/>
                <a:gd name="connsiteX1018" fmla="*/ 2580098 w 3181259"/>
                <a:gd name="connsiteY1018" fmla="*/ 24893 h 82890"/>
                <a:gd name="connsiteX1019" fmla="*/ 2572005 w 3181259"/>
                <a:gd name="connsiteY1019" fmla="*/ 24893 h 82890"/>
                <a:gd name="connsiteX1020" fmla="*/ 2572005 w 3181259"/>
                <a:gd name="connsiteY1020" fmla="*/ 19749 h 82890"/>
                <a:gd name="connsiteX1021" fmla="*/ 2580098 w 3181259"/>
                <a:gd name="connsiteY1021" fmla="*/ 19749 h 82890"/>
                <a:gd name="connsiteX1022" fmla="*/ 2580098 w 3181259"/>
                <a:gd name="connsiteY1022" fmla="*/ 10224 h 82890"/>
                <a:gd name="connsiteX1023" fmla="*/ 2586195 w 3181259"/>
                <a:gd name="connsiteY1023" fmla="*/ 10224 h 82890"/>
                <a:gd name="connsiteX1024" fmla="*/ 2586195 w 3181259"/>
                <a:gd name="connsiteY1024" fmla="*/ 19749 h 82890"/>
                <a:gd name="connsiteX1025" fmla="*/ 2599911 w 3181259"/>
                <a:gd name="connsiteY1025" fmla="*/ 19749 h 82890"/>
                <a:gd name="connsiteX1026" fmla="*/ 2599911 w 3181259"/>
                <a:gd name="connsiteY1026" fmla="*/ 24893 h 82890"/>
                <a:gd name="connsiteX1027" fmla="*/ 2586195 w 3181259"/>
                <a:gd name="connsiteY1027" fmla="*/ 24893 h 82890"/>
                <a:gd name="connsiteX1028" fmla="*/ 2586195 w 3181259"/>
                <a:gd name="connsiteY1028" fmla="*/ 51849 h 82890"/>
                <a:gd name="connsiteX1029" fmla="*/ 2588195 w 3181259"/>
                <a:gd name="connsiteY1029" fmla="*/ 57945 h 82890"/>
                <a:gd name="connsiteX1030" fmla="*/ 2594004 w 3181259"/>
                <a:gd name="connsiteY1030" fmla="*/ 60040 h 82890"/>
                <a:gd name="connsiteX1031" fmla="*/ 2597627 w 3181259"/>
                <a:gd name="connsiteY1031" fmla="*/ 59468 h 82890"/>
                <a:gd name="connsiteX1032" fmla="*/ 2600673 w 3181259"/>
                <a:gd name="connsiteY1032" fmla="*/ 57754 h 82890"/>
                <a:gd name="connsiteX1033" fmla="*/ 2616961 w 3181259"/>
                <a:gd name="connsiteY1033" fmla="*/ 9653 h 82890"/>
                <a:gd name="connsiteX1034" fmla="*/ 2613817 w 3181259"/>
                <a:gd name="connsiteY1034" fmla="*/ 8319 h 82890"/>
                <a:gd name="connsiteX1035" fmla="*/ 2614105 w 3181259"/>
                <a:gd name="connsiteY1035" fmla="*/ 2128 h 82890"/>
                <a:gd name="connsiteX1036" fmla="*/ 2620105 w 3181259"/>
                <a:gd name="connsiteY1036" fmla="*/ 2223 h 82890"/>
                <a:gd name="connsiteX1037" fmla="*/ 2621440 w 3181259"/>
                <a:gd name="connsiteY1037" fmla="*/ 5176 h 82890"/>
                <a:gd name="connsiteX1038" fmla="*/ 2616961 w 3181259"/>
                <a:gd name="connsiteY1038" fmla="*/ 9653 h 82890"/>
                <a:gd name="connsiteX1039" fmla="*/ 2613915 w 3181259"/>
                <a:gd name="connsiteY1039" fmla="*/ 19178 h 82890"/>
                <a:gd name="connsiteX1040" fmla="*/ 2620007 w 3181259"/>
                <a:gd name="connsiteY1040" fmla="*/ 19178 h 82890"/>
                <a:gd name="connsiteX1041" fmla="*/ 2620007 w 3181259"/>
                <a:gd name="connsiteY1041" fmla="*/ 64326 h 82890"/>
                <a:gd name="connsiteX1042" fmla="*/ 2613915 w 3181259"/>
                <a:gd name="connsiteY1042" fmla="*/ 64326 h 82890"/>
                <a:gd name="connsiteX1043" fmla="*/ 2655349 w 3181259"/>
                <a:gd name="connsiteY1043" fmla="*/ 64707 h 82890"/>
                <a:gd name="connsiteX1044" fmla="*/ 2643634 w 3181259"/>
                <a:gd name="connsiteY1044" fmla="*/ 61754 h 82890"/>
                <a:gd name="connsiteX1045" fmla="*/ 2635439 w 3181259"/>
                <a:gd name="connsiteY1045" fmla="*/ 53563 h 82890"/>
                <a:gd name="connsiteX1046" fmla="*/ 2632392 w 3181259"/>
                <a:gd name="connsiteY1046" fmla="*/ 41752 h 82890"/>
                <a:gd name="connsiteX1047" fmla="*/ 2635439 w 3181259"/>
                <a:gd name="connsiteY1047" fmla="*/ 29941 h 82890"/>
                <a:gd name="connsiteX1048" fmla="*/ 2643634 w 3181259"/>
                <a:gd name="connsiteY1048" fmla="*/ 21749 h 82890"/>
                <a:gd name="connsiteX1049" fmla="*/ 2667158 w 3181259"/>
                <a:gd name="connsiteY1049" fmla="*/ 21749 h 82890"/>
                <a:gd name="connsiteX1050" fmla="*/ 2675348 w 3181259"/>
                <a:gd name="connsiteY1050" fmla="*/ 29941 h 82890"/>
                <a:gd name="connsiteX1051" fmla="*/ 2678301 w 3181259"/>
                <a:gd name="connsiteY1051" fmla="*/ 41752 h 82890"/>
                <a:gd name="connsiteX1052" fmla="*/ 2675348 w 3181259"/>
                <a:gd name="connsiteY1052" fmla="*/ 53563 h 82890"/>
                <a:gd name="connsiteX1053" fmla="*/ 2667158 w 3181259"/>
                <a:gd name="connsiteY1053" fmla="*/ 61754 h 82890"/>
                <a:gd name="connsiteX1054" fmla="*/ 2655349 w 3181259"/>
                <a:gd name="connsiteY1054" fmla="*/ 64707 h 82890"/>
                <a:gd name="connsiteX1055" fmla="*/ 2655349 w 3181259"/>
                <a:gd name="connsiteY1055" fmla="*/ 59278 h 82890"/>
                <a:gd name="connsiteX1056" fmla="*/ 2664014 w 3181259"/>
                <a:gd name="connsiteY1056" fmla="*/ 57087 h 82890"/>
                <a:gd name="connsiteX1057" fmla="*/ 2669920 w 3181259"/>
                <a:gd name="connsiteY1057" fmla="*/ 50896 h 82890"/>
                <a:gd name="connsiteX1058" fmla="*/ 2669920 w 3181259"/>
                <a:gd name="connsiteY1058" fmla="*/ 32608 h 82890"/>
                <a:gd name="connsiteX1059" fmla="*/ 2664014 w 3181259"/>
                <a:gd name="connsiteY1059" fmla="*/ 26322 h 82890"/>
                <a:gd name="connsiteX1060" fmla="*/ 2646773 w 3181259"/>
                <a:gd name="connsiteY1060" fmla="*/ 26322 h 82890"/>
                <a:gd name="connsiteX1061" fmla="*/ 2640773 w 3181259"/>
                <a:gd name="connsiteY1061" fmla="*/ 32608 h 82890"/>
                <a:gd name="connsiteX1062" fmla="*/ 2640773 w 3181259"/>
                <a:gd name="connsiteY1062" fmla="*/ 50896 h 82890"/>
                <a:gd name="connsiteX1063" fmla="*/ 2646773 w 3181259"/>
                <a:gd name="connsiteY1063" fmla="*/ 57087 h 82890"/>
                <a:gd name="connsiteX1064" fmla="*/ 2655349 w 3181259"/>
                <a:gd name="connsiteY1064" fmla="*/ 59278 h 82890"/>
                <a:gd name="connsiteX1065" fmla="*/ 2713639 w 3181259"/>
                <a:gd name="connsiteY1065" fmla="*/ 18892 h 82890"/>
                <a:gd name="connsiteX1066" fmla="*/ 2727163 w 3181259"/>
                <a:gd name="connsiteY1066" fmla="*/ 23750 h 82890"/>
                <a:gd name="connsiteX1067" fmla="*/ 2732214 w 3181259"/>
                <a:gd name="connsiteY1067" fmla="*/ 38132 h 82890"/>
                <a:gd name="connsiteX1068" fmla="*/ 2732214 w 3181259"/>
                <a:gd name="connsiteY1068" fmla="*/ 64326 h 82890"/>
                <a:gd name="connsiteX1069" fmla="*/ 2726117 w 3181259"/>
                <a:gd name="connsiteY1069" fmla="*/ 64326 h 82890"/>
                <a:gd name="connsiteX1070" fmla="*/ 2726117 w 3181259"/>
                <a:gd name="connsiteY1070" fmla="*/ 38704 h 82890"/>
                <a:gd name="connsiteX1071" fmla="*/ 2722592 w 3181259"/>
                <a:gd name="connsiteY1071" fmla="*/ 28036 h 82890"/>
                <a:gd name="connsiteX1072" fmla="*/ 2712592 w 3181259"/>
                <a:gd name="connsiteY1072" fmla="*/ 24321 h 82890"/>
                <a:gd name="connsiteX1073" fmla="*/ 2701067 w 3181259"/>
                <a:gd name="connsiteY1073" fmla="*/ 28703 h 82890"/>
                <a:gd name="connsiteX1074" fmla="*/ 2696779 w 3181259"/>
                <a:gd name="connsiteY1074" fmla="*/ 40609 h 82890"/>
                <a:gd name="connsiteX1075" fmla="*/ 2696779 w 3181259"/>
                <a:gd name="connsiteY1075" fmla="*/ 64326 h 82890"/>
                <a:gd name="connsiteX1076" fmla="*/ 2690687 w 3181259"/>
                <a:gd name="connsiteY1076" fmla="*/ 64326 h 82890"/>
                <a:gd name="connsiteX1077" fmla="*/ 2690687 w 3181259"/>
                <a:gd name="connsiteY1077" fmla="*/ 19178 h 82890"/>
                <a:gd name="connsiteX1078" fmla="*/ 2696496 w 3181259"/>
                <a:gd name="connsiteY1078" fmla="*/ 19178 h 82890"/>
                <a:gd name="connsiteX1079" fmla="*/ 2696496 w 3181259"/>
                <a:gd name="connsiteY1079" fmla="*/ 27465 h 82890"/>
                <a:gd name="connsiteX1080" fmla="*/ 2703449 w 3181259"/>
                <a:gd name="connsiteY1080" fmla="*/ 21083 h 82890"/>
                <a:gd name="connsiteX1081" fmla="*/ 2713639 w 3181259"/>
                <a:gd name="connsiteY1081" fmla="*/ 18892 h 82890"/>
                <a:gd name="connsiteX1082" fmla="*/ 2789839 w 3181259"/>
                <a:gd name="connsiteY1082" fmla="*/ 64707 h 82890"/>
                <a:gd name="connsiteX1083" fmla="*/ 2778030 w 3181259"/>
                <a:gd name="connsiteY1083" fmla="*/ 61754 h 82890"/>
                <a:gd name="connsiteX1084" fmla="*/ 2769840 w 3181259"/>
                <a:gd name="connsiteY1084" fmla="*/ 53563 h 82890"/>
                <a:gd name="connsiteX1085" fmla="*/ 2766789 w 3181259"/>
                <a:gd name="connsiteY1085" fmla="*/ 41752 h 82890"/>
                <a:gd name="connsiteX1086" fmla="*/ 2769840 w 3181259"/>
                <a:gd name="connsiteY1086" fmla="*/ 29941 h 82890"/>
                <a:gd name="connsiteX1087" fmla="*/ 2778030 w 3181259"/>
                <a:gd name="connsiteY1087" fmla="*/ 21749 h 82890"/>
                <a:gd name="connsiteX1088" fmla="*/ 2801554 w 3181259"/>
                <a:gd name="connsiteY1088" fmla="*/ 21749 h 82890"/>
                <a:gd name="connsiteX1089" fmla="*/ 2809749 w 3181259"/>
                <a:gd name="connsiteY1089" fmla="*/ 29941 h 82890"/>
                <a:gd name="connsiteX1090" fmla="*/ 2812702 w 3181259"/>
                <a:gd name="connsiteY1090" fmla="*/ 41752 h 82890"/>
                <a:gd name="connsiteX1091" fmla="*/ 2809749 w 3181259"/>
                <a:gd name="connsiteY1091" fmla="*/ 53563 h 82890"/>
                <a:gd name="connsiteX1092" fmla="*/ 2801554 w 3181259"/>
                <a:gd name="connsiteY1092" fmla="*/ 61754 h 82890"/>
                <a:gd name="connsiteX1093" fmla="*/ 2789839 w 3181259"/>
                <a:gd name="connsiteY1093" fmla="*/ 64707 h 82890"/>
                <a:gd name="connsiteX1094" fmla="*/ 2789839 w 3181259"/>
                <a:gd name="connsiteY1094" fmla="*/ 59278 h 82890"/>
                <a:gd name="connsiteX1095" fmla="*/ 2798415 w 3181259"/>
                <a:gd name="connsiteY1095" fmla="*/ 57087 h 82890"/>
                <a:gd name="connsiteX1096" fmla="*/ 2804415 w 3181259"/>
                <a:gd name="connsiteY1096" fmla="*/ 50896 h 82890"/>
                <a:gd name="connsiteX1097" fmla="*/ 2804415 w 3181259"/>
                <a:gd name="connsiteY1097" fmla="*/ 32608 h 82890"/>
                <a:gd name="connsiteX1098" fmla="*/ 2798415 w 3181259"/>
                <a:gd name="connsiteY1098" fmla="*/ 26322 h 82890"/>
                <a:gd name="connsiteX1099" fmla="*/ 2781174 w 3181259"/>
                <a:gd name="connsiteY1099" fmla="*/ 26322 h 82890"/>
                <a:gd name="connsiteX1100" fmla="*/ 2775170 w 3181259"/>
                <a:gd name="connsiteY1100" fmla="*/ 32608 h 82890"/>
                <a:gd name="connsiteX1101" fmla="*/ 2775170 w 3181259"/>
                <a:gd name="connsiteY1101" fmla="*/ 50896 h 82890"/>
                <a:gd name="connsiteX1102" fmla="*/ 2781174 w 3181259"/>
                <a:gd name="connsiteY1102" fmla="*/ 57087 h 82890"/>
                <a:gd name="connsiteX1103" fmla="*/ 2789839 w 3181259"/>
                <a:gd name="connsiteY1103" fmla="*/ 59278 h 82890"/>
                <a:gd name="connsiteX1104" fmla="*/ 2840036 w 3181259"/>
                <a:gd name="connsiteY1104" fmla="*/ 5366 h 82890"/>
                <a:gd name="connsiteX1105" fmla="*/ 2834134 w 3181259"/>
                <a:gd name="connsiteY1105" fmla="*/ 7557 h 82890"/>
                <a:gd name="connsiteX1106" fmla="*/ 2832036 w 3181259"/>
                <a:gd name="connsiteY1106" fmla="*/ 13844 h 82890"/>
                <a:gd name="connsiteX1107" fmla="*/ 2832036 w 3181259"/>
                <a:gd name="connsiteY1107" fmla="*/ 19178 h 82890"/>
                <a:gd name="connsiteX1108" fmla="*/ 2845942 w 3181259"/>
                <a:gd name="connsiteY1108" fmla="*/ 19178 h 82890"/>
                <a:gd name="connsiteX1109" fmla="*/ 2845942 w 3181259"/>
                <a:gd name="connsiteY1109" fmla="*/ 24321 h 82890"/>
                <a:gd name="connsiteX1110" fmla="*/ 2831845 w 3181259"/>
                <a:gd name="connsiteY1110" fmla="*/ 24321 h 82890"/>
                <a:gd name="connsiteX1111" fmla="*/ 2831845 w 3181259"/>
                <a:gd name="connsiteY1111" fmla="*/ 64326 h 82890"/>
                <a:gd name="connsiteX1112" fmla="*/ 2825748 w 3181259"/>
                <a:gd name="connsiteY1112" fmla="*/ 64326 h 82890"/>
                <a:gd name="connsiteX1113" fmla="*/ 2825748 w 3181259"/>
                <a:gd name="connsiteY1113" fmla="*/ 24321 h 82890"/>
                <a:gd name="connsiteX1114" fmla="*/ 2817749 w 3181259"/>
                <a:gd name="connsiteY1114" fmla="*/ 24321 h 82890"/>
                <a:gd name="connsiteX1115" fmla="*/ 2817749 w 3181259"/>
                <a:gd name="connsiteY1115" fmla="*/ 19178 h 82890"/>
                <a:gd name="connsiteX1116" fmla="*/ 2825748 w 3181259"/>
                <a:gd name="connsiteY1116" fmla="*/ 19178 h 82890"/>
                <a:gd name="connsiteX1117" fmla="*/ 2825748 w 3181259"/>
                <a:gd name="connsiteY1117" fmla="*/ 13653 h 82890"/>
                <a:gd name="connsiteX1118" fmla="*/ 2829371 w 3181259"/>
                <a:gd name="connsiteY1118" fmla="*/ 4128 h 82890"/>
                <a:gd name="connsiteX1119" fmla="*/ 2839371 w 3181259"/>
                <a:gd name="connsiteY1119" fmla="*/ 509 h 82890"/>
                <a:gd name="connsiteX1120" fmla="*/ 2844417 w 3181259"/>
                <a:gd name="connsiteY1120" fmla="*/ 1271 h 82890"/>
                <a:gd name="connsiteX1121" fmla="*/ 2848421 w 3181259"/>
                <a:gd name="connsiteY1121" fmla="*/ 3366 h 82890"/>
                <a:gd name="connsiteX1122" fmla="*/ 2846324 w 3181259"/>
                <a:gd name="connsiteY1122" fmla="*/ 7938 h 82890"/>
                <a:gd name="connsiteX1123" fmla="*/ 2839654 w 3181259"/>
                <a:gd name="connsiteY1123" fmla="*/ 5652 h 82890"/>
                <a:gd name="connsiteX1124" fmla="*/ 2916236 w 3181259"/>
                <a:gd name="connsiteY1124" fmla="*/ 43466 h 82890"/>
                <a:gd name="connsiteX1125" fmla="*/ 2878136 w 3181259"/>
                <a:gd name="connsiteY1125" fmla="*/ 43466 h 82890"/>
                <a:gd name="connsiteX1126" fmla="*/ 2883470 w 3181259"/>
                <a:gd name="connsiteY1126" fmla="*/ 54801 h 82890"/>
                <a:gd name="connsiteX1127" fmla="*/ 2895855 w 3181259"/>
                <a:gd name="connsiteY1127" fmla="*/ 59088 h 82890"/>
                <a:gd name="connsiteX1128" fmla="*/ 2903567 w 3181259"/>
                <a:gd name="connsiteY1128" fmla="*/ 57659 h 82890"/>
                <a:gd name="connsiteX1129" fmla="*/ 2909664 w 3181259"/>
                <a:gd name="connsiteY1129" fmla="*/ 53182 h 82890"/>
                <a:gd name="connsiteX1130" fmla="*/ 2913092 w 3181259"/>
                <a:gd name="connsiteY1130" fmla="*/ 57182 h 82890"/>
                <a:gd name="connsiteX1131" fmla="*/ 2905571 w 3181259"/>
                <a:gd name="connsiteY1131" fmla="*/ 62612 h 82890"/>
                <a:gd name="connsiteX1132" fmla="*/ 2896046 w 3181259"/>
                <a:gd name="connsiteY1132" fmla="*/ 64517 h 82890"/>
                <a:gd name="connsiteX1133" fmla="*/ 2883758 w 3181259"/>
                <a:gd name="connsiteY1133" fmla="*/ 61564 h 82890"/>
                <a:gd name="connsiteX1134" fmla="*/ 2875373 w 3181259"/>
                <a:gd name="connsiteY1134" fmla="*/ 53372 h 82890"/>
                <a:gd name="connsiteX1135" fmla="*/ 2872420 w 3181259"/>
                <a:gd name="connsiteY1135" fmla="*/ 41561 h 82890"/>
                <a:gd name="connsiteX1136" fmla="*/ 2875280 w 3181259"/>
                <a:gd name="connsiteY1136" fmla="*/ 29750 h 82890"/>
                <a:gd name="connsiteX1137" fmla="*/ 2883186 w 3181259"/>
                <a:gd name="connsiteY1137" fmla="*/ 21559 h 82890"/>
                <a:gd name="connsiteX1138" fmla="*/ 2905664 w 3181259"/>
                <a:gd name="connsiteY1138" fmla="*/ 21559 h 82890"/>
                <a:gd name="connsiteX1139" fmla="*/ 2913473 w 3181259"/>
                <a:gd name="connsiteY1139" fmla="*/ 29655 h 82890"/>
                <a:gd name="connsiteX1140" fmla="*/ 2916236 w 3181259"/>
                <a:gd name="connsiteY1140" fmla="*/ 41561 h 82890"/>
                <a:gd name="connsiteX1141" fmla="*/ 2894423 w 3181259"/>
                <a:gd name="connsiteY1141" fmla="*/ 23845 h 82890"/>
                <a:gd name="connsiteX1142" fmla="*/ 2883470 w 3181259"/>
                <a:gd name="connsiteY1142" fmla="*/ 28036 h 82890"/>
                <a:gd name="connsiteX1143" fmla="*/ 2878517 w 3181259"/>
                <a:gd name="connsiteY1143" fmla="*/ 38895 h 82890"/>
                <a:gd name="connsiteX1144" fmla="*/ 2910427 w 3181259"/>
                <a:gd name="connsiteY1144" fmla="*/ 38895 h 82890"/>
                <a:gd name="connsiteX1145" fmla="*/ 2905473 w 3181259"/>
                <a:gd name="connsiteY1145" fmla="*/ 28036 h 82890"/>
                <a:gd name="connsiteX1146" fmla="*/ 2894423 w 3181259"/>
                <a:gd name="connsiteY1146" fmla="*/ 23845 h 82890"/>
                <a:gd name="connsiteX1147" fmla="*/ 2928714 w 3181259"/>
                <a:gd name="connsiteY1147" fmla="*/ 509 h 82890"/>
                <a:gd name="connsiteX1148" fmla="*/ 2934811 w 3181259"/>
                <a:gd name="connsiteY1148" fmla="*/ 509 h 82890"/>
                <a:gd name="connsiteX1149" fmla="*/ 2934811 w 3181259"/>
                <a:gd name="connsiteY1149" fmla="*/ 64136 h 82890"/>
                <a:gd name="connsiteX1150" fmla="*/ 2928714 w 3181259"/>
                <a:gd name="connsiteY1150" fmla="*/ 64136 h 82890"/>
                <a:gd name="connsiteX1151" fmla="*/ 2954815 w 3181259"/>
                <a:gd name="connsiteY1151" fmla="*/ 9177 h 82890"/>
                <a:gd name="connsiteX1152" fmla="*/ 2951671 w 3181259"/>
                <a:gd name="connsiteY1152" fmla="*/ 7843 h 82890"/>
                <a:gd name="connsiteX1153" fmla="*/ 2951671 w 3181259"/>
                <a:gd name="connsiteY1153" fmla="*/ 1747 h 82890"/>
                <a:gd name="connsiteX1154" fmla="*/ 2954815 w 3181259"/>
                <a:gd name="connsiteY1154" fmla="*/ 509 h 82890"/>
                <a:gd name="connsiteX1155" fmla="*/ 2958052 w 3181259"/>
                <a:gd name="connsiteY1155" fmla="*/ 1747 h 82890"/>
                <a:gd name="connsiteX1156" fmla="*/ 2959289 w 3181259"/>
                <a:gd name="connsiteY1156" fmla="*/ 4700 h 82890"/>
                <a:gd name="connsiteX1157" fmla="*/ 2958052 w 3181259"/>
                <a:gd name="connsiteY1157" fmla="*/ 7843 h 82890"/>
                <a:gd name="connsiteX1158" fmla="*/ 2954815 w 3181259"/>
                <a:gd name="connsiteY1158" fmla="*/ 9177 h 82890"/>
                <a:gd name="connsiteX1159" fmla="*/ 2951764 w 3181259"/>
                <a:gd name="connsiteY1159" fmla="*/ 18702 h 82890"/>
                <a:gd name="connsiteX1160" fmla="*/ 2957861 w 3181259"/>
                <a:gd name="connsiteY1160" fmla="*/ 18702 h 82890"/>
                <a:gd name="connsiteX1161" fmla="*/ 2957861 w 3181259"/>
                <a:gd name="connsiteY1161" fmla="*/ 63850 h 82890"/>
                <a:gd name="connsiteX1162" fmla="*/ 2951764 w 3181259"/>
                <a:gd name="connsiteY1162" fmla="*/ 63850 h 82890"/>
                <a:gd name="connsiteX1163" fmla="*/ 3016536 w 3181259"/>
                <a:gd name="connsiteY1163" fmla="*/ 18702 h 82890"/>
                <a:gd name="connsiteX1164" fmla="*/ 3016536 w 3181259"/>
                <a:gd name="connsiteY1164" fmla="*/ 58325 h 82890"/>
                <a:gd name="connsiteX1165" fmla="*/ 3011011 w 3181259"/>
                <a:gd name="connsiteY1165" fmla="*/ 75375 h 82890"/>
                <a:gd name="connsiteX1166" fmla="*/ 2994054 w 3181259"/>
                <a:gd name="connsiteY1166" fmla="*/ 80900 h 82890"/>
                <a:gd name="connsiteX1167" fmla="*/ 2982148 w 3181259"/>
                <a:gd name="connsiteY1167" fmla="*/ 78995 h 82890"/>
                <a:gd name="connsiteX1168" fmla="*/ 2972623 w 3181259"/>
                <a:gd name="connsiteY1168" fmla="*/ 73947 h 82890"/>
                <a:gd name="connsiteX1169" fmla="*/ 2975767 w 3181259"/>
                <a:gd name="connsiteY1169" fmla="*/ 69279 h 82890"/>
                <a:gd name="connsiteX1170" fmla="*/ 2983673 w 3181259"/>
                <a:gd name="connsiteY1170" fmla="*/ 73851 h 82890"/>
                <a:gd name="connsiteX1171" fmla="*/ 2993198 w 3181259"/>
                <a:gd name="connsiteY1171" fmla="*/ 75470 h 82890"/>
                <a:gd name="connsiteX1172" fmla="*/ 3005770 w 3181259"/>
                <a:gd name="connsiteY1172" fmla="*/ 71470 h 82890"/>
                <a:gd name="connsiteX1173" fmla="*/ 3009867 w 3181259"/>
                <a:gd name="connsiteY1173" fmla="*/ 59088 h 82890"/>
                <a:gd name="connsiteX1174" fmla="*/ 3009867 w 3181259"/>
                <a:gd name="connsiteY1174" fmla="*/ 53372 h 82890"/>
                <a:gd name="connsiteX1175" fmla="*/ 3002440 w 3181259"/>
                <a:gd name="connsiteY1175" fmla="*/ 59849 h 82890"/>
                <a:gd name="connsiteX1176" fmla="*/ 2992245 w 3181259"/>
                <a:gd name="connsiteY1176" fmla="*/ 62136 h 82890"/>
                <a:gd name="connsiteX1177" fmla="*/ 2980720 w 3181259"/>
                <a:gd name="connsiteY1177" fmla="*/ 59278 h 82890"/>
                <a:gd name="connsiteX1178" fmla="*/ 2972623 w 3181259"/>
                <a:gd name="connsiteY1178" fmla="*/ 51468 h 82890"/>
                <a:gd name="connsiteX1179" fmla="*/ 2969577 w 3181259"/>
                <a:gd name="connsiteY1179" fmla="*/ 40133 h 82890"/>
                <a:gd name="connsiteX1180" fmla="*/ 2972623 w 3181259"/>
                <a:gd name="connsiteY1180" fmla="*/ 28798 h 82890"/>
                <a:gd name="connsiteX1181" fmla="*/ 2980720 w 3181259"/>
                <a:gd name="connsiteY1181" fmla="*/ 21083 h 82890"/>
                <a:gd name="connsiteX1182" fmla="*/ 2992245 w 3181259"/>
                <a:gd name="connsiteY1182" fmla="*/ 18416 h 82890"/>
                <a:gd name="connsiteX1183" fmla="*/ 3002630 w 3181259"/>
                <a:gd name="connsiteY1183" fmla="*/ 20702 h 82890"/>
                <a:gd name="connsiteX1184" fmla="*/ 3010058 w 3181259"/>
                <a:gd name="connsiteY1184" fmla="*/ 27369 h 82890"/>
                <a:gd name="connsiteX1185" fmla="*/ 3010058 w 3181259"/>
                <a:gd name="connsiteY1185" fmla="*/ 18702 h 82890"/>
                <a:gd name="connsiteX1186" fmla="*/ 2993487 w 3181259"/>
                <a:gd name="connsiteY1186" fmla="*/ 56802 h 82890"/>
                <a:gd name="connsiteX1187" fmla="*/ 3002342 w 3181259"/>
                <a:gd name="connsiteY1187" fmla="*/ 54706 h 82890"/>
                <a:gd name="connsiteX1188" fmla="*/ 3008439 w 3181259"/>
                <a:gd name="connsiteY1188" fmla="*/ 48800 h 82890"/>
                <a:gd name="connsiteX1189" fmla="*/ 3008439 w 3181259"/>
                <a:gd name="connsiteY1189" fmla="*/ 31751 h 82890"/>
                <a:gd name="connsiteX1190" fmla="*/ 3002440 w 3181259"/>
                <a:gd name="connsiteY1190" fmla="*/ 25845 h 82890"/>
                <a:gd name="connsiteX1191" fmla="*/ 2993487 w 3181259"/>
                <a:gd name="connsiteY1191" fmla="*/ 23750 h 82890"/>
                <a:gd name="connsiteX1192" fmla="*/ 2984720 w 3181259"/>
                <a:gd name="connsiteY1192" fmla="*/ 25845 h 82890"/>
                <a:gd name="connsiteX1193" fmla="*/ 2978627 w 3181259"/>
                <a:gd name="connsiteY1193" fmla="*/ 31656 h 82890"/>
                <a:gd name="connsiteX1194" fmla="*/ 2976437 w 3181259"/>
                <a:gd name="connsiteY1194" fmla="*/ 40228 h 82890"/>
                <a:gd name="connsiteX1195" fmla="*/ 2978627 w 3181259"/>
                <a:gd name="connsiteY1195" fmla="*/ 48800 h 82890"/>
                <a:gd name="connsiteX1196" fmla="*/ 2984720 w 3181259"/>
                <a:gd name="connsiteY1196" fmla="*/ 54706 h 82890"/>
                <a:gd name="connsiteX1197" fmla="*/ 2993487 w 3181259"/>
                <a:gd name="connsiteY1197" fmla="*/ 56802 h 82890"/>
                <a:gd name="connsiteX1198" fmla="*/ 3036726 w 3181259"/>
                <a:gd name="connsiteY1198" fmla="*/ 9177 h 82890"/>
                <a:gd name="connsiteX1199" fmla="*/ 3033587 w 3181259"/>
                <a:gd name="connsiteY1199" fmla="*/ 7843 h 82890"/>
                <a:gd name="connsiteX1200" fmla="*/ 3033870 w 3181259"/>
                <a:gd name="connsiteY1200" fmla="*/ 1652 h 82890"/>
                <a:gd name="connsiteX1201" fmla="*/ 3039870 w 3181259"/>
                <a:gd name="connsiteY1201" fmla="*/ 1747 h 82890"/>
                <a:gd name="connsiteX1202" fmla="*/ 3041205 w 3181259"/>
                <a:gd name="connsiteY1202" fmla="*/ 4700 h 82890"/>
                <a:gd name="connsiteX1203" fmla="*/ 3036726 w 3181259"/>
                <a:gd name="connsiteY1203" fmla="*/ 9177 h 82890"/>
                <a:gd name="connsiteX1204" fmla="*/ 3033680 w 3181259"/>
                <a:gd name="connsiteY1204" fmla="*/ 18702 h 82890"/>
                <a:gd name="connsiteX1205" fmla="*/ 3039679 w 3181259"/>
                <a:gd name="connsiteY1205" fmla="*/ 18702 h 82890"/>
                <a:gd name="connsiteX1206" fmla="*/ 3039679 w 3181259"/>
                <a:gd name="connsiteY1206" fmla="*/ 63850 h 82890"/>
                <a:gd name="connsiteX1207" fmla="*/ 3033680 w 3181259"/>
                <a:gd name="connsiteY1207" fmla="*/ 63850 h 82890"/>
                <a:gd name="connsiteX1208" fmla="*/ 3079970 w 3181259"/>
                <a:gd name="connsiteY1208" fmla="*/ 18702 h 82890"/>
                <a:gd name="connsiteX1209" fmla="*/ 3091402 w 3181259"/>
                <a:gd name="connsiteY1209" fmla="*/ 21559 h 82890"/>
                <a:gd name="connsiteX1210" fmla="*/ 3099499 w 3181259"/>
                <a:gd name="connsiteY1210" fmla="*/ 29655 h 82890"/>
                <a:gd name="connsiteX1211" fmla="*/ 3102354 w 3181259"/>
                <a:gd name="connsiteY1211" fmla="*/ 41561 h 82890"/>
                <a:gd name="connsiteX1212" fmla="*/ 3099499 w 3181259"/>
                <a:gd name="connsiteY1212" fmla="*/ 53468 h 82890"/>
                <a:gd name="connsiteX1213" fmla="*/ 3091402 w 3181259"/>
                <a:gd name="connsiteY1213" fmla="*/ 61564 h 82890"/>
                <a:gd name="connsiteX1214" fmla="*/ 3079970 w 3181259"/>
                <a:gd name="connsiteY1214" fmla="*/ 64517 h 82890"/>
                <a:gd name="connsiteX1215" fmla="*/ 3069780 w 3181259"/>
                <a:gd name="connsiteY1215" fmla="*/ 62136 h 82890"/>
                <a:gd name="connsiteX1216" fmla="*/ 3062543 w 3181259"/>
                <a:gd name="connsiteY1216" fmla="*/ 55182 h 82890"/>
                <a:gd name="connsiteX1217" fmla="*/ 3062543 w 3181259"/>
                <a:gd name="connsiteY1217" fmla="*/ 64136 h 82890"/>
                <a:gd name="connsiteX1218" fmla="*/ 3056729 w 3181259"/>
                <a:gd name="connsiteY1218" fmla="*/ 64136 h 82890"/>
                <a:gd name="connsiteX1219" fmla="*/ 3056729 w 3181259"/>
                <a:gd name="connsiteY1219" fmla="*/ 509 h 82890"/>
                <a:gd name="connsiteX1220" fmla="*/ 3062827 w 3181259"/>
                <a:gd name="connsiteY1220" fmla="*/ 509 h 82890"/>
                <a:gd name="connsiteX1221" fmla="*/ 3062827 w 3181259"/>
                <a:gd name="connsiteY1221" fmla="*/ 27560 h 82890"/>
                <a:gd name="connsiteX1222" fmla="*/ 3070063 w 3181259"/>
                <a:gd name="connsiteY1222" fmla="*/ 20892 h 82890"/>
                <a:gd name="connsiteX1223" fmla="*/ 3079588 w 3181259"/>
                <a:gd name="connsiteY1223" fmla="*/ 18702 h 82890"/>
                <a:gd name="connsiteX1224" fmla="*/ 3079495 w 3181259"/>
                <a:gd name="connsiteY1224" fmla="*/ 59088 h 82890"/>
                <a:gd name="connsiteX1225" fmla="*/ 3088067 w 3181259"/>
                <a:gd name="connsiteY1225" fmla="*/ 56896 h 82890"/>
                <a:gd name="connsiteX1226" fmla="*/ 3094164 w 3181259"/>
                <a:gd name="connsiteY1226" fmla="*/ 50706 h 82890"/>
                <a:gd name="connsiteX1227" fmla="*/ 3094164 w 3181259"/>
                <a:gd name="connsiteY1227" fmla="*/ 32418 h 82890"/>
                <a:gd name="connsiteX1228" fmla="*/ 3088067 w 3181259"/>
                <a:gd name="connsiteY1228" fmla="*/ 26131 h 82890"/>
                <a:gd name="connsiteX1229" fmla="*/ 3079495 w 3181259"/>
                <a:gd name="connsiteY1229" fmla="*/ 23940 h 82890"/>
                <a:gd name="connsiteX1230" fmla="*/ 3070924 w 3181259"/>
                <a:gd name="connsiteY1230" fmla="*/ 26131 h 82890"/>
                <a:gd name="connsiteX1231" fmla="*/ 3064924 w 3181259"/>
                <a:gd name="connsiteY1231" fmla="*/ 32418 h 82890"/>
                <a:gd name="connsiteX1232" fmla="*/ 3064924 w 3181259"/>
                <a:gd name="connsiteY1232" fmla="*/ 50706 h 82890"/>
                <a:gd name="connsiteX1233" fmla="*/ 3070924 w 3181259"/>
                <a:gd name="connsiteY1233" fmla="*/ 56896 h 82890"/>
                <a:gd name="connsiteX1234" fmla="*/ 3079495 w 3181259"/>
                <a:gd name="connsiteY1234" fmla="*/ 59088 h 82890"/>
                <a:gd name="connsiteX1235" fmla="*/ 3114833 w 3181259"/>
                <a:gd name="connsiteY1235" fmla="*/ 509 h 82890"/>
                <a:gd name="connsiteX1236" fmla="*/ 3120930 w 3181259"/>
                <a:gd name="connsiteY1236" fmla="*/ 509 h 82890"/>
                <a:gd name="connsiteX1237" fmla="*/ 3120930 w 3181259"/>
                <a:gd name="connsiteY1237" fmla="*/ 64136 h 82890"/>
                <a:gd name="connsiteX1238" fmla="*/ 3114833 w 3181259"/>
                <a:gd name="connsiteY1238" fmla="*/ 64136 h 82890"/>
                <a:gd name="connsiteX1239" fmla="*/ 3177127 w 3181259"/>
                <a:gd name="connsiteY1239" fmla="*/ 43466 h 82890"/>
                <a:gd name="connsiteX1240" fmla="*/ 3139027 w 3181259"/>
                <a:gd name="connsiteY1240" fmla="*/ 43466 h 82890"/>
                <a:gd name="connsiteX1241" fmla="*/ 3144454 w 3181259"/>
                <a:gd name="connsiteY1241" fmla="*/ 54801 h 82890"/>
                <a:gd name="connsiteX1242" fmla="*/ 3156742 w 3181259"/>
                <a:gd name="connsiteY1242" fmla="*/ 59088 h 82890"/>
                <a:gd name="connsiteX1243" fmla="*/ 3164458 w 3181259"/>
                <a:gd name="connsiteY1243" fmla="*/ 57659 h 82890"/>
                <a:gd name="connsiteX1244" fmla="*/ 3170555 w 3181259"/>
                <a:gd name="connsiteY1244" fmla="*/ 53182 h 82890"/>
                <a:gd name="connsiteX1245" fmla="*/ 3173983 w 3181259"/>
                <a:gd name="connsiteY1245" fmla="*/ 57182 h 82890"/>
                <a:gd name="connsiteX1246" fmla="*/ 3166555 w 3181259"/>
                <a:gd name="connsiteY1246" fmla="*/ 62612 h 82890"/>
                <a:gd name="connsiteX1247" fmla="*/ 3157030 w 3181259"/>
                <a:gd name="connsiteY1247" fmla="*/ 64517 h 82890"/>
                <a:gd name="connsiteX1248" fmla="*/ 3144743 w 3181259"/>
                <a:gd name="connsiteY1248" fmla="*/ 61564 h 82890"/>
                <a:gd name="connsiteX1249" fmla="*/ 3136362 w 3181259"/>
                <a:gd name="connsiteY1249" fmla="*/ 53372 h 82890"/>
                <a:gd name="connsiteX1250" fmla="*/ 3133311 w 3181259"/>
                <a:gd name="connsiteY1250" fmla="*/ 41561 h 82890"/>
                <a:gd name="connsiteX1251" fmla="*/ 3136171 w 3181259"/>
                <a:gd name="connsiteY1251" fmla="*/ 29750 h 82890"/>
                <a:gd name="connsiteX1252" fmla="*/ 3144073 w 3181259"/>
                <a:gd name="connsiteY1252" fmla="*/ 21559 h 82890"/>
                <a:gd name="connsiteX1253" fmla="*/ 3155412 w 3181259"/>
                <a:gd name="connsiteY1253" fmla="*/ 18702 h 82890"/>
                <a:gd name="connsiteX1254" fmla="*/ 3166555 w 3181259"/>
                <a:gd name="connsiteY1254" fmla="*/ 21559 h 82890"/>
                <a:gd name="connsiteX1255" fmla="*/ 3174364 w 3181259"/>
                <a:gd name="connsiteY1255" fmla="*/ 29655 h 82890"/>
                <a:gd name="connsiteX1256" fmla="*/ 3177220 w 3181259"/>
                <a:gd name="connsiteY1256" fmla="*/ 41561 h 82890"/>
                <a:gd name="connsiteX1257" fmla="*/ 3155412 w 3181259"/>
                <a:gd name="connsiteY1257" fmla="*/ 23845 h 82890"/>
                <a:gd name="connsiteX1258" fmla="*/ 3144454 w 3181259"/>
                <a:gd name="connsiteY1258" fmla="*/ 28036 h 82890"/>
                <a:gd name="connsiteX1259" fmla="*/ 3139408 w 3181259"/>
                <a:gd name="connsiteY1259" fmla="*/ 38895 h 82890"/>
                <a:gd name="connsiteX1260" fmla="*/ 3171411 w 3181259"/>
                <a:gd name="connsiteY1260" fmla="*/ 38895 h 82890"/>
                <a:gd name="connsiteX1261" fmla="*/ 3166365 w 3181259"/>
                <a:gd name="connsiteY1261" fmla="*/ 28036 h 82890"/>
                <a:gd name="connsiteX1262" fmla="*/ 3155412 w 3181259"/>
                <a:gd name="connsiteY1262" fmla="*/ 23845 h 82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Lst>
              <a:rect l="l" t="t" r="r" b="b"/>
              <a:pathLst>
                <a:path w="3181259" h="82890">
                  <a:moveTo>
                    <a:pt x="2253" y="10320"/>
                  </a:moveTo>
                  <a:lnTo>
                    <a:pt x="2253" y="33941"/>
                  </a:lnTo>
                  <a:lnTo>
                    <a:pt x="33304" y="33941"/>
                  </a:lnTo>
                  <a:lnTo>
                    <a:pt x="33304" y="39371"/>
                  </a:lnTo>
                  <a:lnTo>
                    <a:pt x="2253" y="39371"/>
                  </a:lnTo>
                  <a:lnTo>
                    <a:pt x="2253" y="64898"/>
                  </a:lnTo>
                  <a:lnTo>
                    <a:pt x="-4033" y="64898"/>
                  </a:lnTo>
                  <a:lnTo>
                    <a:pt x="-4033" y="4890"/>
                  </a:lnTo>
                  <a:lnTo>
                    <a:pt x="37116" y="4890"/>
                  </a:lnTo>
                  <a:lnTo>
                    <a:pt x="37116" y="10320"/>
                  </a:lnTo>
                  <a:close/>
                  <a:moveTo>
                    <a:pt x="87978" y="19845"/>
                  </a:moveTo>
                  <a:lnTo>
                    <a:pt x="87978" y="64993"/>
                  </a:lnTo>
                  <a:lnTo>
                    <a:pt x="82169" y="64993"/>
                  </a:lnTo>
                  <a:lnTo>
                    <a:pt x="82169" y="56706"/>
                  </a:lnTo>
                  <a:cubicBezTo>
                    <a:pt x="80643" y="59392"/>
                    <a:pt x="78358" y="61602"/>
                    <a:pt x="75595" y="63088"/>
                  </a:cubicBezTo>
                  <a:cubicBezTo>
                    <a:pt x="72644" y="64631"/>
                    <a:pt x="69405" y="65422"/>
                    <a:pt x="66070" y="65374"/>
                  </a:cubicBezTo>
                  <a:cubicBezTo>
                    <a:pt x="56452" y="66260"/>
                    <a:pt x="47878" y="59154"/>
                    <a:pt x="47020" y="49515"/>
                  </a:cubicBezTo>
                  <a:cubicBezTo>
                    <a:pt x="46927" y="48457"/>
                    <a:pt x="46927" y="47391"/>
                    <a:pt x="47020" y="46324"/>
                  </a:cubicBezTo>
                  <a:lnTo>
                    <a:pt x="47020" y="20130"/>
                  </a:lnTo>
                  <a:lnTo>
                    <a:pt x="53117" y="20130"/>
                  </a:lnTo>
                  <a:lnTo>
                    <a:pt x="53117" y="45657"/>
                  </a:lnTo>
                  <a:cubicBezTo>
                    <a:pt x="52831" y="49600"/>
                    <a:pt x="54071" y="53496"/>
                    <a:pt x="56640" y="56516"/>
                  </a:cubicBezTo>
                  <a:cubicBezTo>
                    <a:pt x="59212" y="58954"/>
                    <a:pt x="62642" y="60259"/>
                    <a:pt x="66165" y="60135"/>
                  </a:cubicBezTo>
                  <a:cubicBezTo>
                    <a:pt x="70358" y="60354"/>
                    <a:pt x="74453" y="58802"/>
                    <a:pt x="77406" y="55849"/>
                  </a:cubicBezTo>
                  <a:cubicBezTo>
                    <a:pt x="80264" y="52553"/>
                    <a:pt x="81788" y="48229"/>
                    <a:pt x="81502" y="43847"/>
                  </a:cubicBezTo>
                  <a:lnTo>
                    <a:pt x="81502" y="20130"/>
                  </a:lnTo>
                  <a:close/>
                  <a:moveTo>
                    <a:pt x="128080" y="19845"/>
                  </a:moveTo>
                  <a:cubicBezTo>
                    <a:pt x="133033" y="19597"/>
                    <a:pt x="137889" y="21349"/>
                    <a:pt x="141507" y="24702"/>
                  </a:cubicBezTo>
                  <a:cubicBezTo>
                    <a:pt x="145130" y="28588"/>
                    <a:pt x="146939" y="33798"/>
                    <a:pt x="146558" y="39085"/>
                  </a:cubicBezTo>
                  <a:lnTo>
                    <a:pt x="146558" y="65279"/>
                  </a:lnTo>
                  <a:lnTo>
                    <a:pt x="140461" y="65279"/>
                  </a:lnTo>
                  <a:lnTo>
                    <a:pt x="140461" y="39656"/>
                  </a:lnTo>
                  <a:cubicBezTo>
                    <a:pt x="140749" y="35770"/>
                    <a:pt x="139507" y="31941"/>
                    <a:pt x="136935" y="28988"/>
                  </a:cubicBezTo>
                  <a:cubicBezTo>
                    <a:pt x="134363" y="26502"/>
                    <a:pt x="130936" y="25169"/>
                    <a:pt x="127410" y="25274"/>
                  </a:cubicBezTo>
                  <a:cubicBezTo>
                    <a:pt x="123127" y="25016"/>
                    <a:pt x="118934" y="26617"/>
                    <a:pt x="115888" y="29655"/>
                  </a:cubicBezTo>
                  <a:cubicBezTo>
                    <a:pt x="112934" y="32875"/>
                    <a:pt x="111314" y="37170"/>
                    <a:pt x="111600" y="41561"/>
                  </a:cubicBezTo>
                  <a:lnTo>
                    <a:pt x="111600" y="65279"/>
                  </a:lnTo>
                  <a:lnTo>
                    <a:pt x="105505" y="65279"/>
                  </a:lnTo>
                  <a:lnTo>
                    <a:pt x="105505" y="20130"/>
                  </a:lnTo>
                  <a:lnTo>
                    <a:pt x="111409" y="20130"/>
                  </a:lnTo>
                  <a:lnTo>
                    <a:pt x="111409" y="28417"/>
                  </a:lnTo>
                  <a:cubicBezTo>
                    <a:pt x="113030" y="25693"/>
                    <a:pt x="115411" y="23483"/>
                    <a:pt x="118269" y="22035"/>
                  </a:cubicBezTo>
                  <a:cubicBezTo>
                    <a:pt x="121506" y="20492"/>
                    <a:pt x="125031" y="19739"/>
                    <a:pt x="128554" y="19845"/>
                  </a:cubicBezTo>
                  <a:close/>
                  <a:moveTo>
                    <a:pt x="204280" y="1652"/>
                  </a:moveTo>
                  <a:lnTo>
                    <a:pt x="204280" y="65279"/>
                  </a:lnTo>
                  <a:lnTo>
                    <a:pt x="198466" y="65279"/>
                  </a:lnTo>
                  <a:lnTo>
                    <a:pt x="198466" y="56325"/>
                  </a:lnTo>
                  <a:cubicBezTo>
                    <a:pt x="196755" y="59278"/>
                    <a:pt x="194276" y="61688"/>
                    <a:pt x="191230" y="63279"/>
                  </a:cubicBezTo>
                  <a:cubicBezTo>
                    <a:pt x="188086" y="64917"/>
                    <a:pt x="184658" y="65736"/>
                    <a:pt x="181133" y="65660"/>
                  </a:cubicBezTo>
                  <a:cubicBezTo>
                    <a:pt x="177133" y="65736"/>
                    <a:pt x="173133" y="64717"/>
                    <a:pt x="169608" y="62707"/>
                  </a:cubicBezTo>
                  <a:cubicBezTo>
                    <a:pt x="166180" y="60821"/>
                    <a:pt x="163417" y="58021"/>
                    <a:pt x="161511" y="54611"/>
                  </a:cubicBezTo>
                  <a:cubicBezTo>
                    <a:pt x="159608" y="50943"/>
                    <a:pt x="158557" y="46848"/>
                    <a:pt x="158655" y="42704"/>
                  </a:cubicBezTo>
                  <a:cubicBezTo>
                    <a:pt x="158557" y="38552"/>
                    <a:pt x="159511" y="34456"/>
                    <a:pt x="161511" y="30798"/>
                  </a:cubicBezTo>
                  <a:cubicBezTo>
                    <a:pt x="163417" y="27388"/>
                    <a:pt x="166180" y="24588"/>
                    <a:pt x="169608" y="22702"/>
                  </a:cubicBezTo>
                  <a:cubicBezTo>
                    <a:pt x="173133" y="20768"/>
                    <a:pt x="177133" y="19787"/>
                    <a:pt x="181133" y="19845"/>
                  </a:cubicBezTo>
                  <a:cubicBezTo>
                    <a:pt x="184467" y="19806"/>
                    <a:pt x="187704" y="20549"/>
                    <a:pt x="190658" y="22035"/>
                  </a:cubicBezTo>
                  <a:cubicBezTo>
                    <a:pt x="193611" y="23597"/>
                    <a:pt x="196183" y="25893"/>
                    <a:pt x="197992" y="28703"/>
                  </a:cubicBezTo>
                  <a:lnTo>
                    <a:pt x="197992" y="1652"/>
                  </a:lnTo>
                  <a:close/>
                  <a:moveTo>
                    <a:pt x="181607" y="60231"/>
                  </a:moveTo>
                  <a:cubicBezTo>
                    <a:pt x="184560" y="60307"/>
                    <a:pt x="187514" y="59545"/>
                    <a:pt x="190086" y="58040"/>
                  </a:cubicBezTo>
                  <a:cubicBezTo>
                    <a:pt x="192658" y="56602"/>
                    <a:pt x="194755" y="54458"/>
                    <a:pt x="196085" y="51849"/>
                  </a:cubicBezTo>
                  <a:cubicBezTo>
                    <a:pt x="199039" y="46105"/>
                    <a:pt x="199039" y="39304"/>
                    <a:pt x="196085" y="33561"/>
                  </a:cubicBezTo>
                  <a:cubicBezTo>
                    <a:pt x="194755" y="30932"/>
                    <a:pt x="192658" y="28741"/>
                    <a:pt x="190086" y="27274"/>
                  </a:cubicBezTo>
                  <a:cubicBezTo>
                    <a:pt x="187514" y="25807"/>
                    <a:pt x="184560" y="25055"/>
                    <a:pt x="181607" y="25083"/>
                  </a:cubicBezTo>
                  <a:cubicBezTo>
                    <a:pt x="178561" y="25055"/>
                    <a:pt x="175607" y="25807"/>
                    <a:pt x="172942" y="27274"/>
                  </a:cubicBezTo>
                  <a:cubicBezTo>
                    <a:pt x="170371" y="28798"/>
                    <a:pt x="168371" y="30970"/>
                    <a:pt x="166943" y="33561"/>
                  </a:cubicBezTo>
                  <a:cubicBezTo>
                    <a:pt x="164180" y="39332"/>
                    <a:pt x="164180" y="46076"/>
                    <a:pt x="166943" y="51849"/>
                  </a:cubicBezTo>
                  <a:cubicBezTo>
                    <a:pt x="168371" y="54411"/>
                    <a:pt x="170371" y="56554"/>
                    <a:pt x="172942" y="58040"/>
                  </a:cubicBezTo>
                  <a:cubicBezTo>
                    <a:pt x="175607" y="59554"/>
                    <a:pt x="178561" y="60307"/>
                    <a:pt x="181607" y="60231"/>
                  </a:cubicBezTo>
                  <a:close/>
                  <a:moveTo>
                    <a:pt x="237046" y="19845"/>
                  </a:moveTo>
                  <a:cubicBezTo>
                    <a:pt x="241999" y="19502"/>
                    <a:pt x="246761" y="21073"/>
                    <a:pt x="250570" y="24226"/>
                  </a:cubicBezTo>
                  <a:cubicBezTo>
                    <a:pt x="253905" y="27712"/>
                    <a:pt x="255616" y="32446"/>
                    <a:pt x="255333" y="37275"/>
                  </a:cubicBezTo>
                  <a:lnTo>
                    <a:pt x="255333" y="65279"/>
                  </a:lnTo>
                  <a:lnTo>
                    <a:pt x="249524" y="65279"/>
                  </a:lnTo>
                  <a:lnTo>
                    <a:pt x="249524" y="58230"/>
                  </a:lnTo>
                  <a:cubicBezTo>
                    <a:pt x="248096" y="60602"/>
                    <a:pt x="245998" y="62488"/>
                    <a:pt x="243427" y="63659"/>
                  </a:cubicBezTo>
                  <a:cubicBezTo>
                    <a:pt x="240473" y="65069"/>
                    <a:pt x="237236" y="65755"/>
                    <a:pt x="233902" y="65660"/>
                  </a:cubicBezTo>
                  <a:cubicBezTo>
                    <a:pt x="229613" y="65841"/>
                    <a:pt x="225330" y="64565"/>
                    <a:pt x="221902" y="62040"/>
                  </a:cubicBezTo>
                  <a:cubicBezTo>
                    <a:pt x="216661" y="57754"/>
                    <a:pt x="215805" y="50010"/>
                    <a:pt x="220186" y="44752"/>
                  </a:cubicBezTo>
                  <a:cubicBezTo>
                    <a:pt x="220660" y="44105"/>
                    <a:pt x="221233" y="43514"/>
                    <a:pt x="221902" y="42990"/>
                  </a:cubicBezTo>
                  <a:cubicBezTo>
                    <a:pt x="225804" y="40342"/>
                    <a:pt x="230474" y="39095"/>
                    <a:pt x="235139" y="39466"/>
                  </a:cubicBezTo>
                  <a:lnTo>
                    <a:pt x="249426" y="39466"/>
                  </a:lnTo>
                  <a:lnTo>
                    <a:pt x="249426" y="36704"/>
                  </a:lnTo>
                  <a:cubicBezTo>
                    <a:pt x="249617" y="33427"/>
                    <a:pt x="248473" y="30207"/>
                    <a:pt x="246189" y="27845"/>
                  </a:cubicBezTo>
                  <a:cubicBezTo>
                    <a:pt x="243520" y="25655"/>
                    <a:pt x="240092" y="24569"/>
                    <a:pt x="236664" y="24797"/>
                  </a:cubicBezTo>
                  <a:cubicBezTo>
                    <a:pt x="233902" y="24788"/>
                    <a:pt x="231139" y="25264"/>
                    <a:pt x="228474" y="26226"/>
                  </a:cubicBezTo>
                  <a:cubicBezTo>
                    <a:pt x="225995" y="27102"/>
                    <a:pt x="223614" y="28427"/>
                    <a:pt x="221614" y="30131"/>
                  </a:cubicBezTo>
                  <a:lnTo>
                    <a:pt x="218949" y="25559"/>
                  </a:lnTo>
                  <a:cubicBezTo>
                    <a:pt x="221330" y="23550"/>
                    <a:pt x="224186" y="22026"/>
                    <a:pt x="227139" y="21083"/>
                  </a:cubicBezTo>
                  <a:cubicBezTo>
                    <a:pt x="230376" y="20045"/>
                    <a:pt x="233809" y="19530"/>
                    <a:pt x="237236" y="19559"/>
                  </a:cubicBezTo>
                  <a:close/>
                  <a:moveTo>
                    <a:pt x="234948" y="60897"/>
                  </a:moveTo>
                  <a:cubicBezTo>
                    <a:pt x="237999" y="60964"/>
                    <a:pt x="241045" y="60135"/>
                    <a:pt x="243710" y="58516"/>
                  </a:cubicBezTo>
                  <a:cubicBezTo>
                    <a:pt x="246189" y="56878"/>
                    <a:pt x="248189" y="54468"/>
                    <a:pt x="249235" y="51658"/>
                  </a:cubicBezTo>
                  <a:lnTo>
                    <a:pt x="249235" y="44324"/>
                  </a:lnTo>
                  <a:lnTo>
                    <a:pt x="235139" y="44324"/>
                  </a:lnTo>
                  <a:cubicBezTo>
                    <a:pt x="227423" y="44324"/>
                    <a:pt x="223521" y="46991"/>
                    <a:pt x="223521" y="52420"/>
                  </a:cubicBezTo>
                  <a:cubicBezTo>
                    <a:pt x="223423" y="54858"/>
                    <a:pt x="224567" y="57173"/>
                    <a:pt x="226567" y="58611"/>
                  </a:cubicBezTo>
                  <a:cubicBezTo>
                    <a:pt x="229046" y="60278"/>
                    <a:pt x="231995" y="61078"/>
                    <a:pt x="234948" y="60897"/>
                  </a:cubicBezTo>
                  <a:close/>
                  <a:moveTo>
                    <a:pt x="328105" y="19845"/>
                  </a:moveTo>
                  <a:cubicBezTo>
                    <a:pt x="333058" y="19578"/>
                    <a:pt x="337821" y="21340"/>
                    <a:pt x="341439" y="24702"/>
                  </a:cubicBezTo>
                  <a:cubicBezTo>
                    <a:pt x="344965" y="28617"/>
                    <a:pt x="346774" y="33827"/>
                    <a:pt x="346295" y="39085"/>
                  </a:cubicBezTo>
                  <a:lnTo>
                    <a:pt x="346295" y="65279"/>
                  </a:lnTo>
                  <a:lnTo>
                    <a:pt x="340202" y="65279"/>
                  </a:lnTo>
                  <a:lnTo>
                    <a:pt x="340202" y="39656"/>
                  </a:lnTo>
                  <a:cubicBezTo>
                    <a:pt x="340486" y="35789"/>
                    <a:pt x="339249" y="31979"/>
                    <a:pt x="336770" y="28988"/>
                  </a:cubicBezTo>
                  <a:cubicBezTo>
                    <a:pt x="334295" y="26407"/>
                    <a:pt x="330770" y="25045"/>
                    <a:pt x="327245" y="25274"/>
                  </a:cubicBezTo>
                  <a:cubicBezTo>
                    <a:pt x="323054" y="25045"/>
                    <a:pt x="319054" y="26645"/>
                    <a:pt x="316199" y="29655"/>
                  </a:cubicBezTo>
                  <a:cubicBezTo>
                    <a:pt x="313339" y="32960"/>
                    <a:pt x="311911" y="37227"/>
                    <a:pt x="312199" y="41561"/>
                  </a:cubicBezTo>
                  <a:lnTo>
                    <a:pt x="312199" y="65279"/>
                  </a:lnTo>
                  <a:lnTo>
                    <a:pt x="306102" y="65279"/>
                  </a:lnTo>
                  <a:lnTo>
                    <a:pt x="306102" y="39656"/>
                  </a:lnTo>
                  <a:cubicBezTo>
                    <a:pt x="306385" y="35789"/>
                    <a:pt x="305148" y="31979"/>
                    <a:pt x="302674" y="28988"/>
                  </a:cubicBezTo>
                  <a:cubicBezTo>
                    <a:pt x="300195" y="26436"/>
                    <a:pt x="296670" y="25083"/>
                    <a:pt x="293149" y="25274"/>
                  </a:cubicBezTo>
                  <a:cubicBezTo>
                    <a:pt x="289052" y="25064"/>
                    <a:pt x="284954" y="26655"/>
                    <a:pt x="282099" y="29655"/>
                  </a:cubicBezTo>
                  <a:cubicBezTo>
                    <a:pt x="279238" y="32960"/>
                    <a:pt x="277810" y="37227"/>
                    <a:pt x="278099" y="41561"/>
                  </a:cubicBezTo>
                  <a:lnTo>
                    <a:pt x="278099" y="65279"/>
                  </a:lnTo>
                  <a:lnTo>
                    <a:pt x="272002" y="65279"/>
                  </a:lnTo>
                  <a:lnTo>
                    <a:pt x="272002" y="20130"/>
                  </a:lnTo>
                  <a:lnTo>
                    <a:pt x="277810" y="20130"/>
                  </a:lnTo>
                  <a:lnTo>
                    <a:pt x="277810" y="28417"/>
                  </a:lnTo>
                  <a:cubicBezTo>
                    <a:pt x="279336" y="25702"/>
                    <a:pt x="281717" y="23493"/>
                    <a:pt x="284480" y="22035"/>
                  </a:cubicBezTo>
                  <a:cubicBezTo>
                    <a:pt x="287433" y="20549"/>
                    <a:pt x="290670" y="19797"/>
                    <a:pt x="294005" y="19845"/>
                  </a:cubicBezTo>
                  <a:cubicBezTo>
                    <a:pt x="297340" y="19797"/>
                    <a:pt x="300577" y="20616"/>
                    <a:pt x="303530" y="22226"/>
                  </a:cubicBezTo>
                  <a:cubicBezTo>
                    <a:pt x="306292" y="23854"/>
                    <a:pt x="308483" y="26322"/>
                    <a:pt x="309720" y="29274"/>
                  </a:cubicBezTo>
                  <a:cubicBezTo>
                    <a:pt x="311339" y="26302"/>
                    <a:pt x="313818" y="23893"/>
                    <a:pt x="316864" y="22321"/>
                  </a:cubicBezTo>
                  <a:cubicBezTo>
                    <a:pt x="320199" y="20606"/>
                    <a:pt x="323817" y="19749"/>
                    <a:pt x="327533" y="19845"/>
                  </a:cubicBezTo>
                  <a:close/>
                  <a:moveTo>
                    <a:pt x="402305" y="44609"/>
                  </a:moveTo>
                  <a:lnTo>
                    <a:pt x="364205" y="44609"/>
                  </a:lnTo>
                  <a:cubicBezTo>
                    <a:pt x="364298" y="48963"/>
                    <a:pt x="366298" y="53058"/>
                    <a:pt x="369540" y="55944"/>
                  </a:cubicBezTo>
                  <a:cubicBezTo>
                    <a:pt x="372967" y="58868"/>
                    <a:pt x="377442" y="60402"/>
                    <a:pt x="381920" y="60231"/>
                  </a:cubicBezTo>
                  <a:cubicBezTo>
                    <a:pt x="384585" y="60250"/>
                    <a:pt x="387157" y="59764"/>
                    <a:pt x="389636" y="58802"/>
                  </a:cubicBezTo>
                  <a:cubicBezTo>
                    <a:pt x="392017" y="57773"/>
                    <a:pt x="394017" y="56249"/>
                    <a:pt x="395734" y="54325"/>
                  </a:cubicBezTo>
                  <a:lnTo>
                    <a:pt x="399161" y="58325"/>
                  </a:lnTo>
                  <a:cubicBezTo>
                    <a:pt x="397161" y="60707"/>
                    <a:pt x="394589" y="62573"/>
                    <a:pt x="391636" y="63755"/>
                  </a:cubicBezTo>
                  <a:cubicBezTo>
                    <a:pt x="388590" y="64983"/>
                    <a:pt x="385348" y="65631"/>
                    <a:pt x="382111" y="65660"/>
                  </a:cubicBezTo>
                  <a:cubicBezTo>
                    <a:pt x="377823" y="65765"/>
                    <a:pt x="373633" y="64745"/>
                    <a:pt x="369823" y="62707"/>
                  </a:cubicBezTo>
                  <a:cubicBezTo>
                    <a:pt x="366298" y="60821"/>
                    <a:pt x="363442" y="57982"/>
                    <a:pt x="361443" y="54515"/>
                  </a:cubicBezTo>
                  <a:cubicBezTo>
                    <a:pt x="359443" y="50906"/>
                    <a:pt x="358392" y="46829"/>
                    <a:pt x="358489" y="42704"/>
                  </a:cubicBezTo>
                  <a:cubicBezTo>
                    <a:pt x="358392" y="38589"/>
                    <a:pt x="359443" y="34522"/>
                    <a:pt x="361345" y="30893"/>
                  </a:cubicBezTo>
                  <a:cubicBezTo>
                    <a:pt x="363154" y="27474"/>
                    <a:pt x="365917" y="24636"/>
                    <a:pt x="369251" y="22702"/>
                  </a:cubicBezTo>
                  <a:cubicBezTo>
                    <a:pt x="376302" y="18892"/>
                    <a:pt x="384683" y="18892"/>
                    <a:pt x="391729" y="22702"/>
                  </a:cubicBezTo>
                  <a:cubicBezTo>
                    <a:pt x="394971" y="24655"/>
                    <a:pt x="397733" y="27445"/>
                    <a:pt x="399543" y="30798"/>
                  </a:cubicBezTo>
                  <a:cubicBezTo>
                    <a:pt x="401445" y="34465"/>
                    <a:pt x="402398" y="38561"/>
                    <a:pt x="402305" y="42704"/>
                  </a:cubicBezTo>
                  <a:close/>
                  <a:moveTo>
                    <a:pt x="380493" y="24988"/>
                  </a:moveTo>
                  <a:cubicBezTo>
                    <a:pt x="376395" y="24893"/>
                    <a:pt x="372488" y="26398"/>
                    <a:pt x="369540" y="29179"/>
                  </a:cubicBezTo>
                  <a:cubicBezTo>
                    <a:pt x="366586" y="32027"/>
                    <a:pt x="364777" y="35913"/>
                    <a:pt x="364587" y="40038"/>
                  </a:cubicBezTo>
                  <a:lnTo>
                    <a:pt x="396492" y="40038"/>
                  </a:lnTo>
                  <a:cubicBezTo>
                    <a:pt x="396208" y="35932"/>
                    <a:pt x="394492" y="32056"/>
                    <a:pt x="391538" y="29179"/>
                  </a:cubicBezTo>
                  <a:cubicBezTo>
                    <a:pt x="388590" y="26388"/>
                    <a:pt x="384585" y="24883"/>
                    <a:pt x="380493" y="24988"/>
                  </a:cubicBezTo>
                  <a:close/>
                  <a:moveTo>
                    <a:pt x="437643" y="19845"/>
                  </a:moveTo>
                  <a:cubicBezTo>
                    <a:pt x="442596" y="19635"/>
                    <a:pt x="447451" y="21378"/>
                    <a:pt x="451167" y="24702"/>
                  </a:cubicBezTo>
                  <a:cubicBezTo>
                    <a:pt x="454786" y="28588"/>
                    <a:pt x="456595" y="33798"/>
                    <a:pt x="456214" y="39085"/>
                  </a:cubicBezTo>
                  <a:lnTo>
                    <a:pt x="456214" y="65279"/>
                  </a:lnTo>
                  <a:lnTo>
                    <a:pt x="450595" y="65279"/>
                  </a:lnTo>
                  <a:lnTo>
                    <a:pt x="450595" y="39656"/>
                  </a:lnTo>
                  <a:cubicBezTo>
                    <a:pt x="450786" y="35780"/>
                    <a:pt x="449549" y="31960"/>
                    <a:pt x="447070" y="28988"/>
                  </a:cubicBezTo>
                  <a:cubicBezTo>
                    <a:pt x="444405" y="26388"/>
                    <a:pt x="440689" y="25036"/>
                    <a:pt x="436973" y="25274"/>
                  </a:cubicBezTo>
                  <a:cubicBezTo>
                    <a:pt x="432689" y="25045"/>
                    <a:pt x="428499" y="26636"/>
                    <a:pt x="425448" y="29655"/>
                  </a:cubicBezTo>
                  <a:cubicBezTo>
                    <a:pt x="422495" y="32913"/>
                    <a:pt x="421067" y="37190"/>
                    <a:pt x="421258" y="41561"/>
                  </a:cubicBezTo>
                  <a:lnTo>
                    <a:pt x="421258" y="65279"/>
                  </a:lnTo>
                  <a:lnTo>
                    <a:pt x="415160" y="65279"/>
                  </a:lnTo>
                  <a:lnTo>
                    <a:pt x="415160" y="20130"/>
                  </a:lnTo>
                  <a:lnTo>
                    <a:pt x="420974" y="20130"/>
                  </a:lnTo>
                  <a:lnTo>
                    <a:pt x="420974" y="28417"/>
                  </a:lnTo>
                  <a:cubicBezTo>
                    <a:pt x="422685" y="25712"/>
                    <a:pt x="425067" y="23502"/>
                    <a:pt x="427927" y="22035"/>
                  </a:cubicBezTo>
                  <a:cubicBezTo>
                    <a:pt x="431071" y="20473"/>
                    <a:pt x="434592" y="19721"/>
                    <a:pt x="438117" y="19845"/>
                  </a:cubicBezTo>
                  <a:close/>
                  <a:moveTo>
                    <a:pt x="496504" y="62516"/>
                  </a:moveTo>
                  <a:cubicBezTo>
                    <a:pt x="495267" y="63612"/>
                    <a:pt x="493839" y="64393"/>
                    <a:pt x="492221" y="64802"/>
                  </a:cubicBezTo>
                  <a:cubicBezTo>
                    <a:pt x="490504" y="65374"/>
                    <a:pt x="488788" y="65660"/>
                    <a:pt x="486979" y="65660"/>
                  </a:cubicBezTo>
                  <a:cubicBezTo>
                    <a:pt x="480407" y="66441"/>
                    <a:pt x="474501" y="61773"/>
                    <a:pt x="473743" y="55249"/>
                  </a:cubicBezTo>
                  <a:cubicBezTo>
                    <a:pt x="473645" y="54334"/>
                    <a:pt x="473645" y="53420"/>
                    <a:pt x="473743" y="52515"/>
                  </a:cubicBezTo>
                  <a:lnTo>
                    <a:pt x="473743" y="24893"/>
                  </a:lnTo>
                  <a:lnTo>
                    <a:pt x="465646" y="24893"/>
                  </a:lnTo>
                  <a:lnTo>
                    <a:pt x="465646" y="19749"/>
                  </a:lnTo>
                  <a:lnTo>
                    <a:pt x="473743" y="19749"/>
                  </a:lnTo>
                  <a:lnTo>
                    <a:pt x="473743" y="10224"/>
                  </a:lnTo>
                  <a:lnTo>
                    <a:pt x="479835" y="10224"/>
                  </a:lnTo>
                  <a:lnTo>
                    <a:pt x="479835" y="19749"/>
                  </a:lnTo>
                  <a:lnTo>
                    <a:pt x="493551" y="19749"/>
                  </a:lnTo>
                  <a:lnTo>
                    <a:pt x="493551" y="24893"/>
                  </a:lnTo>
                  <a:lnTo>
                    <a:pt x="479835" y="24893"/>
                  </a:lnTo>
                  <a:lnTo>
                    <a:pt x="479835" y="51849"/>
                  </a:lnTo>
                  <a:cubicBezTo>
                    <a:pt x="479645" y="54058"/>
                    <a:pt x="480407" y="56249"/>
                    <a:pt x="481835" y="57945"/>
                  </a:cubicBezTo>
                  <a:cubicBezTo>
                    <a:pt x="483361" y="59440"/>
                    <a:pt x="485458" y="60202"/>
                    <a:pt x="487649" y="60040"/>
                  </a:cubicBezTo>
                  <a:cubicBezTo>
                    <a:pt x="488886" y="60040"/>
                    <a:pt x="490123" y="59849"/>
                    <a:pt x="491267" y="59468"/>
                  </a:cubicBezTo>
                  <a:cubicBezTo>
                    <a:pt x="492411" y="59107"/>
                    <a:pt x="493458" y="58525"/>
                    <a:pt x="494314" y="57754"/>
                  </a:cubicBezTo>
                  <a:close/>
                  <a:moveTo>
                    <a:pt x="523270" y="19845"/>
                  </a:moveTo>
                  <a:cubicBezTo>
                    <a:pt x="528223" y="19502"/>
                    <a:pt x="532986" y="21073"/>
                    <a:pt x="536795" y="24226"/>
                  </a:cubicBezTo>
                  <a:cubicBezTo>
                    <a:pt x="540129" y="27712"/>
                    <a:pt x="541846" y="32446"/>
                    <a:pt x="541557" y="37275"/>
                  </a:cubicBezTo>
                  <a:lnTo>
                    <a:pt x="541557" y="65279"/>
                  </a:lnTo>
                  <a:lnTo>
                    <a:pt x="536320" y="65279"/>
                  </a:lnTo>
                  <a:lnTo>
                    <a:pt x="536320" y="58230"/>
                  </a:lnTo>
                  <a:cubicBezTo>
                    <a:pt x="534892" y="60602"/>
                    <a:pt x="532702" y="62488"/>
                    <a:pt x="530223" y="63659"/>
                  </a:cubicBezTo>
                  <a:cubicBezTo>
                    <a:pt x="527270" y="65069"/>
                    <a:pt x="524033" y="65755"/>
                    <a:pt x="520698" y="65660"/>
                  </a:cubicBezTo>
                  <a:cubicBezTo>
                    <a:pt x="516415" y="65841"/>
                    <a:pt x="512126" y="64565"/>
                    <a:pt x="508699" y="62040"/>
                  </a:cubicBezTo>
                  <a:cubicBezTo>
                    <a:pt x="503457" y="57754"/>
                    <a:pt x="502601" y="50010"/>
                    <a:pt x="506983" y="44752"/>
                  </a:cubicBezTo>
                  <a:cubicBezTo>
                    <a:pt x="507462" y="44105"/>
                    <a:pt x="508029" y="43514"/>
                    <a:pt x="508699" y="42990"/>
                  </a:cubicBezTo>
                  <a:cubicBezTo>
                    <a:pt x="512601" y="40342"/>
                    <a:pt x="517270" y="39095"/>
                    <a:pt x="521940" y="39466"/>
                  </a:cubicBezTo>
                  <a:lnTo>
                    <a:pt x="536227" y="39466"/>
                  </a:lnTo>
                  <a:lnTo>
                    <a:pt x="536227" y="36704"/>
                  </a:lnTo>
                  <a:cubicBezTo>
                    <a:pt x="536413" y="33427"/>
                    <a:pt x="535274" y="30207"/>
                    <a:pt x="532986" y="27845"/>
                  </a:cubicBezTo>
                  <a:cubicBezTo>
                    <a:pt x="530321" y="25655"/>
                    <a:pt x="526888" y="24569"/>
                    <a:pt x="523461" y="24797"/>
                  </a:cubicBezTo>
                  <a:cubicBezTo>
                    <a:pt x="520698" y="24788"/>
                    <a:pt x="517935" y="25264"/>
                    <a:pt x="515270" y="26226"/>
                  </a:cubicBezTo>
                  <a:cubicBezTo>
                    <a:pt x="512791" y="27102"/>
                    <a:pt x="510410" y="28427"/>
                    <a:pt x="508410" y="30131"/>
                  </a:cubicBezTo>
                  <a:lnTo>
                    <a:pt x="505745" y="25559"/>
                  </a:lnTo>
                  <a:cubicBezTo>
                    <a:pt x="508127" y="23550"/>
                    <a:pt x="510982" y="22026"/>
                    <a:pt x="513936" y="21083"/>
                  </a:cubicBezTo>
                  <a:cubicBezTo>
                    <a:pt x="517177" y="20045"/>
                    <a:pt x="520605" y="19530"/>
                    <a:pt x="524033" y="19559"/>
                  </a:cubicBezTo>
                  <a:close/>
                  <a:moveTo>
                    <a:pt x="521177" y="60897"/>
                  </a:moveTo>
                  <a:cubicBezTo>
                    <a:pt x="524223" y="60964"/>
                    <a:pt x="527270" y="60135"/>
                    <a:pt x="529939" y="58516"/>
                  </a:cubicBezTo>
                  <a:cubicBezTo>
                    <a:pt x="532414" y="56878"/>
                    <a:pt x="534413" y="54468"/>
                    <a:pt x="535465" y="51658"/>
                  </a:cubicBezTo>
                  <a:lnTo>
                    <a:pt x="535465" y="44324"/>
                  </a:lnTo>
                  <a:lnTo>
                    <a:pt x="521368" y="44324"/>
                  </a:lnTo>
                  <a:cubicBezTo>
                    <a:pt x="513652" y="44324"/>
                    <a:pt x="509745" y="46991"/>
                    <a:pt x="509745" y="52420"/>
                  </a:cubicBezTo>
                  <a:cubicBezTo>
                    <a:pt x="509652" y="54858"/>
                    <a:pt x="510792" y="57173"/>
                    <a:pt x="512791" y="58611"/>
                  </a:cubicBezTo>
                  <a:cubicBezTo>
                    <a:pt x="515270" y="60278"/>
                    <a:pt x="518224" y="61078"/>
                    <a:pt x="521177" y="60897"/>
                  </a:cubicBezTo>
                  <a:close/>
                  <a:moveTo>
                    <a:pt x="558133" y="1652"/>
                  </a:moveTo>
                  <a:lnTo>
                    <a:pt x="564230" y="1652"/>
                  </a:lnTo>
                  <a:lnTo>
                    <a:pt x="564230" y="65279"/>
                  </a:lnTo>
                  <a:lnTo>
                    <a:pt x="558133" y="65279"/>
                  </a:lnTo>
                  <a:close/>
                  <a:moveTo>
                    <a:pt x="626808" y="19845"/>
                  </a:moveTo>
                  <a:cubicBezTo>
                    <a:pt x="630808" y="19787"/>
                    <a:pt x="634807" y="20768"/>
                    <a:pt x="638333" y="22702"/>
                  </a:cubicBezTo>
                  <a:cubicBezTo>
                    <a:pt x="641760" y="24588"/>
                    <a:pt x="644523" y="27388"/>
                    <a:pt x="646430" y="30798"/>
                  </a:cubicBezTo>
                  <a:cubicBezTo>
                    <a:pt x="648430" y="34456"/>
                    <a:pt x="649383" y="38552"/>
                    <a:pt x="649285" y="42704"/>
                  </a:cubicBezTo>
                  <a:cubicBezTo>
                    <a:pt x="649383" y="46886"/>
                    <a:pt x="648332" y="51010"/>
                    <a:pt x="646430" y="54706"/>
                  </a:cubicBezTo>
                  <a:cubicBezTo>
                    <a:pt x="644523" y="58087"/>
                    <a:pt x="641760" y="60887"/>
                    <a:pt x="638333" y="62802"/>
                  </a:cubicBezTo>
                  <a:cubicBezTo>
                    <a:pt x="634807" y="64745"/>
                    <a:pt x="630808" y="65736"/>
                    <a:pt x="626808" y="65660"/>
                  </a:cubicBezTo>
                  <a:cubicBezTo>
                    <a:pt x="623473" y="65650"/>
                    <a:pt x="620236" y="64859"/>
                    <a:pt x="617283" y="63374"/>
                  </a:cubicBezTo>
                  <a:cubicBezTo>
                    <a:pt x="614329" y="61821"/>
                    <a:pt x="611855" y="59525"/>
                    <a:pt x="610046" y="56706"/>
                  </a:cubicBezTo>
                  <a:lnTo>
                    <a:pt x="610046" y="81852"/>
                  </a:lnTo>
                  <a:lnTo>
                    <a:pt x="604042" y="81852"/>
                  </a:lnTo>
                  <a:lnTo>
                    <a:pt x="604042" y="20130"/>
                  </a:lnTo>
                  <a:lnTo>
                    <a:pt x="609855" y="20130"/>
                  </a:lnTo>
                  <a:lnTo>
                    <a:pt x="609855" y="29084"/>
                  </a:lnTo>
                  <a:cubicBezTo>
                    <a:pt x="611665" y="26198"/>
                    <a:pt x="614139" y="23826"/>
                    <a:pt x="617092" y="22226"/>
                  </a:cubicBezTo>
                  <a:cubicBezTo>
                    <a:pt x="620236" y="20588"/>
                    <a:pt x="623664" y="19768"/>
                    <a:pt x="627189" y="19845"/>
                  </a:cubicBezTo>
                  <a:close/>
                  <a:moveTo>
                    <a:pt x="626808" y="60231"/>
                  </a:moveTo>
                  <a:cubicBezTo>
                    <a:pt x="629854" y="60297"/>
                    <a:pt x="632807" y="59545"/>
                    <a:pt x="635379" y="58040"/>
                  </a:cubicBezTo>
                  <a:cubicBezTo>
                    <a:pt x="637951" y="56602"/>
                    <a:pt x="640049" y="54458"/>
                    <a:pt x="641379" y="51849"/>
                  </a:cubicBezTo>
                  <a:cubicBezTo>
                    <a:pt x="644332" y="46105"/>
                    <a:pt x="644332" y="39304"/>
                    <a:pt x="641379" y="33561"/>
                  </a:cubicBezTo>
                  <a:cubicBezTo>
                    <a:pt x="640049" y="30960"/>
                    <a:pt x="637951" y="28807"/>
                    <a:pt x="635379" y="27369"/>
                  </a:cubicBezTo>
                  <a:cubicBezTo>
                    <a:pt x="630045" y="24331"/>
                    <a:pt x="623473" y="24331"/>
                    <a:pt x="618139" y="27369"/>
                  </a:cubicBezTo>
                  <a:cubicBezTo>
                    <a:pt x="615664" y="28855"/>
                    <a:pt x="613567" y="30998"/>
                    <a:pt x="612139" y="33561"/>
                  </a:cubicBezTo>
                  <a:cubicBezTo>
                    <a:pt x="609376" y="39332"/>
                    <a:pt x="609376" y="46076"/>
                    <a:pt x="612139" y="51849"/>
                  </a:cubicBezTo>
                  <a:cubicBezTo>
                    <a:pt x="613567" y="54411"/>
                    <a:pt x="615664" y="56554"/>
                    <a:pt x="618139" y="58040"/>
                  </a:cubicBezTo>
                  <a:cubicBezTo>
                    <a:pt x="620808" y="59554"/>
                    <a:pt x="623761" y="60307"/>
                    <a:pt x="626808" y="60231"/>
                  </a:cubicBezTo>
                  <a:close/>
                  <a:moveTo>
                    <a:pt x="667954" y="28988"/>
                  </a:moveTo>
                  <a:cubicBezTo>
                    <a:pt x="669289" y="26055"/>
                    <a:pt x="671479" y="23636"/>
                    <a:pt x="674340" y="22131"/>
                  </a:cubicBezTo>
                  <a:cubicBezTo>
                    <a:pt x="677577" y="20511"/>
                    <a:pt x="681195" y="19721"/>
                    <a:pt x="684814" y="19845"/>
                  </a:cubicBezTo>
                  <a:lnTo>
                    <a:pt x="684814" y="25750"/>
                  </a:lnTo>
                  <a:lnTo>
                    <a:pt x="683386" y="25750"/>
                  </a:lnTo>
                  <a:cubicBezTo>
                    <a:pt x="679195" y="25493"/>
                    <a:pt x="675098" y="27102"/>
                    <a:pt x="672242" y="30131"/>
                  </a:cubicBezTo>
                  <a:cubicBezTo>
                    <a:pt x="669387" y="33532"/>
                    <a:pt x="667954" y="37894"/>
                    <a:pt x="668242" y="42324"/>
                  </a:cubicBezTo>
                  <a:lnTo>
                    <a:pt x="668242" y="65374"/>
                  </a:lnTo>
                  <a:lnTo>
                    <a:pt x="662145" y="65374"/>
                  </a:lnTo>
                  <a:lnTo>
                    <a:pt x="662145" y="20225"/>
                  </a:lnTo>
                  <a:lnTo>
                    <a:pt x="667954" y="20225"/>
                  </a:lnTo>
                  <a:lnTo>
                    <a:pt x="667954" y="29084"/>
                  </a:lnTo>
                  <a:close/>
                  <a:moveTo>
                    <a:pt x="698910" y="9938"/>
                  </a:moveTo>
                  <a:cubicBezTo>
                    <a:pt x="697673" y="9938"/>
                    <a:pt x="696529" y="9462"/>
                    <a:pt x="695673" y="8605"/>
                  </a:cubicBezTo>
                  <a:cubicBezTo>
                    <a:pt x="694055" y="6909"/>
                    <a:pt x="694055" y="4204"/>
                    <a:pt x="695673" y="2509"/>
                  </a:cubicBezTo>
                  <a:cubicBezTo>
                    <a:pt x="696529" y="1680"/>
                    <a:pt x="697673" y="1232"/>
                    <a:pt x="698910" y="1271"/>
                  </a:cubicBezTo>
                  <a:cubicBezTo>
                    <a:pt x="700054" y="1223"/>
                    <a:pt x="701199" y="1671"/>
                    <a:pt x="702054" y="2509"/>
                  </a:cubicBezTo>
                  <a:cubicBezTo>
                    <a:pt x="702915" y="3252"/>
                    <a:pt x="703389" y="4328"/>
                    <a:pt x="703389" y="5462"/>
                  </a:cubicBezTo>
                  <a:cubicBezTo>
                    <a:pt x="703291" y="7910"/>
                    <a:pt x="701389" y="9891"/>
                    <a:pt x="698910" y="9938"/>
                  </a:cubicBezTo>
                  <a:close/>
                  <a:moveTo>
                    <a:pt x="695771" y="19463"/>
                  </a:moveTo>
                  <a:lnTo>
                    <a:pt x="701864" y="19463"/>
                  </a:lnTo>
                  <a:lnTo>
                    <a:pt x="701864" y="64612"/>
                  </a:lnTo>
                  <a:lnTo>
                    <a:pt x="695771" y="64612"/>
                  </a:lnTo>
                  <a:close/>
                  <a:moveTo>
                    <a:pt x="737299" y="64993"/>
                  </a:moveTo>
                  <a:cubicBezTo>
                    <a:pt x="733201" y="65079"/>
                    <a:pt x="729109" y="64059"/>
                    <a:pt x="725583" y="62040"/>
                  </a:cubicBezTo>
                  <a:cubicBezTo>
                    <a:pt x="722151" y="60126"/>
                    <a:pt x="719295" y="57297"/>
                    <a:pt x="717295" y="53849"/>
                  </a:cubicBezTo>
                  <a:cubicBezTo>
                    <a:pt x="715295" y="50239"/>
                    <a:pt x="714249" y="46162"/>
                    <a:pt x="714342" y="42037"/>
                  </a:cubicBezTo>
                  <a:cubicBezTo>
                    <a:pt x="714249" y="37904"/>
                    <a:pt x="715295" y="33827"/>
                    <a:pt x="717295" y="30227"/>
                  </a:cubicBezTo>
                  <a:cubicBezTo>
                    <a:pt x="719295" y="26788"/>
                    <a:pt x="722151" y="23950"/>
                    <a:pt x="725583" y="22035"/>
                  </a:cubicBezTo>
                  <a:cubicBezTo>
                    <a:pt x="732918" y="18225"/>
                    <a:pt x="741680" y="18225"/>
                    <a:pt x="749014" y="22035"/>
                  </a:cubicBezTo>
                  <a:cubicBezTo>
                    <a:pt x="752442" y="23950"/>
                    <a:pt x="755302" y="26788"/>
                    <a:pt x="757204" y="30227"/>
                  </a:cubicBezTo>
                  <a:cubicBezTo>
                    <a:pt x="759204" y="33827"/>
                    <a:pt x="760251" y="37904"/>
                    <a:pt x="760158" y="42037"/>
                  </a:cubicBezTo>
                  <a:cubicBezTo>
                    <a:pt x="760251" y="46162"/>
                    <a:pt x="759204" y="50239"/>
                    <a:pt x="757204" y="53849"/>
                  </a:cubicBezTo>
                  <a:cubicBezTo>
                    <a:pt x="755302" y="57287"/>
                    <a:pt x="752442" y="60126"/>
                    <a:pt x="749014" y="62040"/>
                  </a:cubicBezTo>
                  <a:cubicBezTo>
                    <a:pt x="745489" y="64059"/>
                    <a:pt x="741391" y="65079"/>
                    <a:pt x="737299" y="64993"/>
                  </a:cubicBezTo>
                  <a:close/>
                  <a:moveTo>
                    <a:pt x="737299" y="59564"/>
                  </a:moveTo>
                  <a:cubicBezTo>
                    <a:pt x="740345" y="59649"/>
                    <a:pt x="743298" y="58897"/>
                    <a:pt x="745870" y="57373"/>
                  </a:cubicBezTo>
                  <a:cubicBezTo>
                    <a:pt x="748442" y="55935"/>
                    <a:pt x="750540" y="53782"/>
                    <a:pt x="751870" y="51182"/>
                  </a:cubicBezTo>
                  <a:cubicBezTo>
                    <a:pt x="754633" y="45409"/>
                    <a:pt x="754633" y="38666"/>
                    <a:pt x="751870" y="32894"/>
                  </a:cubicBezTo>
                  <a:cubicBezTo>
                    <a:pt x="750540" y="30265"/>
                    <a:pt x="748442" y="28074"/>
                    <a:pt x="745870" y="26607"/>
                  </a:cubicBezTo>
                  <a:cubicBezTo>
                    <a:pt x="743298" y="25131"/>
                    <a:pt x="740345" y="24369"/>
                    <a:pt x="737299" y="24416"/>
                  </a:cubicBezTo>
                  <a:cubicBezTo>
                    <a:pt x="734248" y="24388"/>
                    <a:pt x="731299" y="25140"/>
                    <a:pt x="728629" y="26607"/>
                  </a:cubicBezTo>
                  <a:cubicBezTo>
                    <a:pt x="726058" y="28131"/>
                    <a:pt x="724058" y="30303"/>
                    <a:pt x="722630" y="32894"/>
                  </a:cubicBezTo>
                  <a:cubicBezTo>
                    <a:pt x="719867" y="38666"/>
                    <a:pt x="719867" y="45409"/>
                    <a:pt x="722630" y="51182"/>
                  </a:cubicBezTo>
                  <a:cubicBezTo>
                    <a:pt x="724058" y="53744"/>
                    <a:pt x="726155" y="55887"/>
                    <a:pt x="728629" y="57373"/>
                  </a:cubicBezTo>
                  <a:cubicBezTo>
                    <a:pt x="731299" y="58888"/>
                    <a:pt x="734248" y="59640"/>
                    <a:pt x="737299" y="59564"/>
                  </a:cubicBezTo>
                  <a:close/>
                  <a:moveTo>
                    <a:pt x="778445" y="28321"/>
                  </a:moveTo>
                  <a:cubicBezTo>
                    <a:pt x="779780" y="25388"/>
                    <a:pt x="781970" y="22969"/>
                    <a:pt x="784826" y="21464"/>
                  </a:cubicBezTo>
                  <a:cubicBezTo>
                    <a:pt x="788068" y="19845"/>
                    <a:pt x="791686" y="19054"/>
                    <a:pt x="795304" y="19178"/>
                  </a:cubicBezTo>
                  <a:lnTo>
                    <a:pt x="795304" y="25083"/>
                  </a:lnTo>
                  <a:lnTo>
                    <a:pt x="793495" y="25083"/>
                  </a:lnTo>
                  <a:cubicBezTo>
                    <a:pt x="789305" y="24826"/>
                    <a:pt x="785207" y="26436"/>
                    <a:pt x="782352" y="29465"/>
                  </a:cubicBezTo>
                  <a:cubicBezTo>
                    <a:pt x="779491" y="32865"/>
                    <a:pt x="778064" y="37227"/>
                    <a:pt x="778352" y="41657"/>
                  </a:cubicBezTo>
                  <a:lnTo>
                    <a:pt x="778352" y="64707"/>
                  </a:lnTo>
                  <a:lnTo>
                    <a:pt x="772255" y="64707"/>
                  </a:lnTo>
                  <a:lnTo>
                    <a:pt x="772255" y="19559"/>
                  </a:lnTo>
                  <a:lnTo>
                    <a:pt x="778064" y="19559"/>
                  </a:lnTo>
                  <a:lnTo>
                    <a:pt x="778064" y="28417"/>
                  </a:lnTo>
                  <a:close/>
                  <a:moveTo>
                    <a:pt x="809401" y="9271"/>
                  </a:moveTo>
                  <a:cubicBezTo>
                    <a:pt x="808257" y="9281"/>
                    <a:pt x="807118" y="8795"/>
                    <a:pt x="806257" y="7938"/>
                  </a:cubicBezTo>
                  <a:cubicBezTo>
                    <a:pt x="804639" y="6138"/>
                    <a:pt x="804829" y="3366"/>
                    <a:pt x="806546" y="1747"/>
                  </a:cubicBezTo>
                  <a:cubicBezTo>
                    <a:pt x="808257" y="213"/>
                    <a:pt x="810927" y="261"/>
                    <a:pt x="812545" y="1842"/>
                  </a:cubicBezTo>
                  <a:cubicBezTo>
                    <a:pt x="813401" y="2585"/>
                    <a:pt x="813880" y="3661"/>
                    <a:pt x="813880" y="4795"/>
                  </a:cubicBezTo>
                  <a:cubicBezTo>
                    <a:pt x="813782" y="7243"/>
                    <a:pt x="811880" y="9224"/>
                    <a:pt x="809401" y="9271"/>
                  </a:cubicBezTo>
                  <a:close/>
                  <a:moveTo>
                    <a:pt x="806257" y="18796"/>
                  </a:moveTo>
                  <a:lnTo>
                    <a:pt x="812355" y="18796"/>
                  </a:lnTo>
                  <a:lnTo>
                    <a:pt x="812355" y="63945"/>
                  </a:lnTo>
                  <a:lnTo>
                    <a:pt x="806257" y="63945"/>
                  </a:lnTo>
                  <a:close/>
                  <a:moveTo>
                    <a:pt x="853120" y="61183"/>
                  </a:moveTo>
                  <a:cubicBezTo>
                    <a:pt x="851882" y="62278"/>
                    <a:pt x="850455" y="63059"/>
                    <a:pt x="848836" y="63469"/>
                  </a:cubicBezTo>
                  <a:cubicBezTo>
                    <a:pt x="847120" y="64050"/>
                    <a:pt x="845408" y="64336"/>
                    <a:pt x="843595" y="64326"/>
                  </a:cubicBezTo>
                  <a:cubicBezTo>
                    <a:pt x="840074" y="64479"/>
                    <a:pt x="836641" y="63250"/>
                    <a:pt x="834070" y="60897"/>
                  </a:cubicBezTo>
                  <a:cubicBezTo>
                    <a:pt x="831688" y="58306"/>
                    <a:pt x="830451" y="54877"/>
                    <a:pt x="830642" y="51372"/>
                  </a:cubicBezTo>
                  <a:lnTo>
                    <a:pt x="830642" y="24893"/>
                  </a:lnTo>
                  <a:lnTo>
                    <a:pt x="822070" y="24893"/>
                  </a:lnTo>
                  <a:lnTo>
                    <a:pt x="822070" y="19749"/>
                  </a:lnTo>
                  <a:lnTo>
                    <a:pt x="830070" y="19749"/>
                  </a:lnTo>
                  <a:lnTo>
                    <a:pt x="830070" y="10224"/>
                  </a:lnTo>
                  <a:lnTo>
                    <a:pt x="836167" y="10224"/>
                  </a:lnTo>
                  <a:lnTo>
                    <a:pt x="836167" y="19749"/>
                  </a:lnTo>
                  <a:lnTo>
                    <a:pt x="849883" y="19749"/>
                  </a:lnTo>
                  <a:lnTo>
                    <a:pt x="849883" y="24893"/>
                  </a:lnTo>
                  <a:lnTo>
                    <a:pt x="836167" y="24893"/>
                  </a:lnTo>
                  <a:lnTo>
                    <a:pt x="836167" y="51849"/>
                  </a:lnTo>
                  <a:cubicBezTo>
                    <a:pt x="835976" y="54058"/>
                    <a:pt x="836739" y="56249"/>
                    <a:pt x="838167" y="57945"/>
                  </a:cubicBezTo>
                  <a:cubicBezTo>
                    <a:pt x="839692" y="59431"/>
                    <a:pt x="841785" y="60192"/>
                    <a:pt x="843976" y="60040"/>
                  </a:cubicBezTo>
                  <a:cubicBezTo>
                    <a:pt x="845218" y="60040"/>
                    <a:pt x="846455" y="59849"/>
                    <a:pt x="847599" y="59468"/>
                  </a:cubicBezTo>
                  <a:cubicBezTo>
                    <a:pt x="848738" y="59135"/>
                    <a:pt x="849790" y="58545"/>
                    <a:pt x="850645" y="57754"/>
                  </a:cubicBezTo>
                  <a:close/>
                  <a:moveTo>
                    <a:pt x="867221" y="8986"/>
                  </a:moveTo>
                  <a:cubicBezTo>
                    <a:pt x="866077" y="8995"/>
                    <a:pt x="864933" y="8510"/>
                    <a:pt x="864077" y="7652"/>
                  </a:cubicBezTo>
                  <a:cubicBezTo>
                    <a:pt x="862459" y="5957"/>
                    <a:pt x="862459" y="3252"/>
                    <a:pt x="864077" y="1556"/>
                  </a:cubicBezTo>
                  <a:cubicBezTo>
                    <a:pt x="864933" y="718"/>
                    <a:pt x="866077" y="271"/>
                    <a:pt x="867221" y="318"/>
                  </a:cubicBezTo>
                  <a:cubicBezTo>
                    <a:pt x="868458" y="261"/>
                    <a:pt x="869602" y="709"/>
                    <a:pt x="870458" y="1556"/>
                  </a:cubicBezTo>
                  <a:cubicBezTo>
                    <a:pt x="871314" y="2309"/>
                    <a:pt x="871695" y="3395"/>
                    <a:pt x="871695" y="4509"/>
                  </a:cubicBezTo>
                  <a:cubicBezTo>
                    <a:pt x="871695" y="5681"/>
                    <a:pt x="871314" y="6824"/>
                    <a:pt x="870458" y="7652"/>
                  </a:cubicBezTo>
                  <a:cubicBezTo>
                    <a:pt x="869602" y="8528"/>
                    <a:pt x="868458" y="9014"/>
                    <a:pt x="867221" y="8986"/>
                  </a:cubicBezTo>
                  <a:close/>
                  <a:moveTo>
                    <a:pt x="864170" y="18511"/>
                  </a:moveTo>
                  <a:lnTo>
                    <a:pt x="870267" y="18511"/>
                  </a:lnTo>
                  <a:lnTo>
                    <a:pt x="870267" y="63659"/>
                  </a:lnTo>
                  <a:lnTo>
                    <a:pt x="864170" y="63659"/>
                  </a:lnTo>
                  <a:close/>
                  <a:moveTo>
                    <a:pt x="926464" y="42990"/>
                  </a:moveTo>
                  <a:lnTo>
                    <a:pt x="888364" y="42990"/>
                  </a:lnTo>
                  <a:cubicBezTo>
                    <a:pt x="888555" y="47343"/>
                    <a:pt x="890554" y="51429"/>
                    <a:pt x="893791" y="54325"/>
                  </a:cubicBezTo>
                  <a:cubicBezTo>
                    <a:pt x="897224" y="57259"/>
                    <a:pt x="901698" y="58792"/>
                    <a:pt x="906177" y="58611"/>
                  </a:cubicBezTo>
                  <a:cubicBezTo>
                    <a:pt x="908842" y="58630"/>
                    <a:pt x="911414" y="58154"/>
                    <a:pt x="913893" y="57182"/>
                  </a:cubicBezTo>
                  <a:cubicBezTo>
                    <a:pt x="916176" y="56153"/>
                    <a:pt x="918274" y="54620"/>
                    <a:pt x="919892" y="52705"/>
                  </a:cubicBezTo>
                  <a:lnTo>
                    <a:pt x="923320" y="56706"/>
                  </a:lnTo>
                  <a:cubicBezTo>
                    <a:pt x="921320" y="59097"/>
                    <a:pt x="918748" y="60964"/>
                    <a:pt x="915892" y="62136"/>
                  </a:cubicBezTo>
                  <a:cubicBezTo>
                    <a:pt x="912841" y="63364"/>
                    <a:pt x="909604" y="64012"/>
                    <a:pt x="906367" y="64040"/>
                  </a:cubicBezTo>
                  <a:cubicBezTo>
                    <a:pt x="902079" y="64145"/>
                    <a:pt x="897889" y="63136"/>
                    <a:pt x="894080" y="61087"/>
                  </a:cubicBezTo>
                  <a:cubicBezTo>
                    <a:pt x="890554" y="59202"/>
                    <a:pt x="887699" y="56363"/>
                    <a:pt x="885699" y="52896"/>
                  </a:cubicBezTo>
                  <a:cubicBezTo>
                    <a:pt x="883699" y="49296"/>
                    <a:pt x="882648" y="45219"/>
                    <a:pt x="882648" y="41085"/>
                  </a:cubicBezTo>
                  <a:cubicBezTo>
                    <a:pt x="882555" y="36970"/>
                    <a:pt x="883601" y="32903"/>
                    <a:pt x="885508" y="29274"/>
                  </a:cubicBezTo>
                  <a:cubicBezTo>
                    <a:pt x="887410" y="25893"/>
                    <a:pt x="890080" y="23064"/>
                    <a:pt x="893415" y="21083"/>
                  </a:cubicBezTo>
                  <a:cubicBezTo>
                    <a:pt x="900461" y="17273"/>
                    <a:pt x="908939" y="17273"/>
                    <a:pt x="915985" y="21083"/>
                  </a:cubicBezTo>
                  <a:cubicBezTo>
                    <a:pt x="919227" y="23035"/>
                    <a:pt x="921892" y="25836"/>
                    <a:pt x="923701" y="29179"/>
                  </a:cubicBezTo>
                  <a:cubicBezTo>
                    <a:pt x="925701" y="32836"/>
                    <a:pt x="926655" y="36942"/>
                    <a:pt x="926562" y="41085"/>
                  </a:cubicBezTo>
                  <a:close/>
                  <a:moveTo>
                    <a:pt x="904749" y="23369"/>
                  </a:moveTo>
                  <a:cubicBezTo>
                    <a:pt x="900652" y="23274"/>
                    <a:pt x="896745" y="24779"/>
                    <a:pt x="893791" y="27560"/>
                  </a:cubicBezTo>
                  <a:cubicBezTo>
                    <a:pt x="890745" y="30398"/>
                    <a:pt x="888936" y="34284"/>
                    <a:pt x="888745" y="38418"/>
                  </a:cubicBezTo>
                  <a:lnTo>
                    <a:pt x="920748" y="38418"/>
                  </a:lnTo>
                  <a:cubicBezTo>
                    <a:pt x="920557" y="34284"/>
                    <a:pt x="918748" y="30398"/>
                    <a:pt x="915702" y="27560"/>
                  </a:cubicBezTo>
                  <a:cubicBezTo>
                    <a:pt x="912748" y="24779"/>
                    <a:pt x="908842" y="23274"/>
                    <a:pt x="904749" y="23369"/>
                  </a:cubicBezTo>
                  <a:close/>
                  <a:moveTo>
                    <a:pt x="951132" y="64040"/>
                  </a:moveTo>
                  <a:cubicBezTo>
                    <a:pt x="947514" y="64040"/>
                    <a:pt x="943988" y="63498"/>
                    <a:pt x="940561" y="62421"/>
                  </a:cubicBezTo>
                  <a:cubicBezTo>
                    <a:pt x="937705" y="61612"/>
                    <a:pt x="935133" y="60288"/>
                    <a:pt x="932752" y="58516"/>
                  </a:cubicBezTo>
                  <a:lnTo>
                    <a:pt x="935515" y="53658"/>
                  </a:lnTo>
                  <a:cubicBezTo>
                    <a:pt x="937607" y="55277"/>
                    <a:pt x="939989" y="56506"/>
                    <a:pt x="942561" y="57278"/>
                  </a:cubicBezTo>
                  <a:cubicBezTo>
                    <a:pt x="945421" y="58230"/>
                    <a:pt x="948467" y="58706"/>
                    <a:pt x="951514" y="58706"/>
                  </a:cubicBezTo>
                  <a:cubicBezTo>
                    <a:pt x="954848" y="58973"/>
                    <a:pt x="958085" y="58316"/>
                    <a:pt x="961039" y="56802"/>
                  </a:cubicBezTo>
                  <a:cubicBezTo>
                    <a:pt x="962945" y="55649"/>
                    <a:pt x="964090" y="53582"/>
                    <a:pt x="963992" y="51372"/>
                  </a:cubicBezTo>
                  <a:cubicBezTo>
                    <a:pt x="964090" y="49896"/>
                    <a:pt x="963517" y="48457"/>
                    <a:pt x="962373" y="47467"/>
                  </a:cubicBezTo>
                  <a:cubicBezTo>
                    <a:pt x="961136" y="46458"/>
                    <a:pt x="959801" y="45715"/>
                    <a:pt x="958276" y="45276"/>
                  </a:cubicBezTo>
                  <a:cubicBezTo>
                    <a:pt x="956085" y="44686"/>
                    <a:pt x="953895" y="44238"/>
                    <a:pt x="951611" y="43943"/>
                  </a:cubicBezTo>
                  <a:cubicBezTo>
                    <a:pt x="948658" y="43381"/>
                    <a:pt x="945705" y="42657"/>
                    <a:pt x="942849" y="41752"/>
                  </a:cubicBezTo>
                  <a:cubicBezTo>
                    <a:pt x="940658" y="41124"/>
                    <a:pt x="938659" y="39866"/>
                    <a:pt x="937133" y="38132"/>
                  </a:cubicBezTo>
                  <a:cubicBezTo>
                    <a:pt x="935417" y="36199"/>
                    <a:pt x="934561" y="33655"/>
                    <a:pt x="934752" y="31084"/>
                  </a:cubicBezTo>
                  <a:cubicBezTo>
                    <a:pt x="934654" y="27322"/>
                    <a:pt x="936463" y="23760"/>
                    <a:pt x="939514" y="21559"/>
                  </a:cubicBezTo>
                  <a:cubicBezTo>
                    <a:pt x="943323" y="18987"/>
                    <a:pt x="947993" y="17740"/>
                    <a:pt x="952565" y="18035"/>
                  </a:cubicBezTo>
                  <a:cubicBezTo>
                    <a:pt x="955513" y="18044"/>
                    <a:pt x="958467" y="18425"/>
                    <a:pt x="961327" y="19178"/>
                  </a:cubicBezTo>
                  <a:cubicBezTo>
                    <a:pt x="963899" y="19749"/>
                    <a:pt x="966373" y="20788"/>
                    <a:pt x="968564" y="22226"/>
                  </a:cubicBezTo>
                  <a:lnTo>
                    <a:pt x="965899" y="27084"/>
                  </a:lnTo>
                  <a:cubicBezTo>
                    <a:pt x="961992" y="24436"/>
                    <a:pt x="957327" y="23074"/>
                    <a:pt x="952565" y="23178"/>
                  </a:cubicBezTo>
                  <a:cubicBezTo>
                    <a:pt x="949514" y="22997"/>
                    <a:pt x="946467" y="23730"/>
                    <a:pt x="943798" y="25274"/>
                  </a:cubicBezTo>
                  <a:cubicBezTo>
                    <a:pt x="941896" y="26426"/>
                    <a:pt x="940751" y="28493"/>
                    <a:pt x="940849" y="30703"/>
                  </a:cubicBezTo>
                  <a:cubicBezTo>
                    <a:pt x="940751" y="32236"/>
                    <a:pt x="941416" y="33713"/>
                    <a:pt x="942468" y="34799"/>
                  </a:cubicBezTo>
                  <a:cubicBezTo>
                    <a:pt x="943705" y="35875"/>
                    <a:pt x="945133" y="36656"/>
                    <a:pt x="946658" y="37085"/>
                  </a:cubicBezTo>
                  <a:cubicBezTo>
                    <a:pt x="948370" y="37085"/>
                    <a:pt x="950658" y="38037"/>
                    <a:pt x="953513" y="38609"/>
                  </a:cubicBezTo>
                  <a:cubicBezTo>
                    <a:pt x="956467" y="39114"/>
                    <a:pt x="959327" y="39780"/>
                    <a:pt x="962183" y="40609"/>
                  </a:cubicBezTo>
                  <a:cubicBezTo>
                    <a:pt x="964280" y="41295"/>
                    <a:pt x="966280" y="42504"/>
                    <a:pt x="967801" y="44133"/>
                  </a:cubicBezTo>
                  <a:cubicBezTo>
                    <a:pt x="969424" y="46029"/>
                    <a:pt x="970280" y="48496"/>
                    <a:pt x="970089" y="50991"/>
                  </a:cubicBezTo>
                  <a:cubicBezTo>
                    <a:pt x="970182" y="54811"/>
                    <a:pt x="968280" y="58411"/>
                    <a:pt x="965136" y="60516"/>
                  </a:cubicBezTo>
                  <a:cubicBezTo>
                    <a:pt x="961039" y="63021"/>
                    <a:pt x="956276" y="64222"/>
                    <a:pt x="951514" y="63945"/>
                  </a:cubicBezTo>
                  <a:close/>
                  <a:moveTo>
                    <a:pt x="1018286" y="4700"/>
                  </a:moveTo>
                  <a:cubicBezTo>
                    <a:pt x="1016096" y="4557"/>
                    <a:pt x="1013905" y="5357"/>
                    <a:pt x="1012380" y="6890"/>
                  </a:cubicBezTo>
                  <a:cubicBezTo>
                    <a:pt x="1010854" y="8615"/>
                    <a:pt x="1010096" y="10881"/>
                    <a:pt x="1010282" y="13177"/>
                  </a:cubicBezTo>
                  <a:lnTo>
                    <a:pt x="1010282" y="18511"/>
                  </a:lnTo>
                  <a:lnTo>
                    <a:pt x="1024193" y="18511"/>
                  </a:lnTo>
                  <a:lnTo>
                    <a:pt x="1024193" y="23654"/>
                  </a:lnTo>
                  <a:lnTo>
                    <a:pt x="1010473" y="23654"/>
                  </a:lnTo>
                  <a:lnTo>
                    <a:pt x="1010473" y="63659"/>
                  </a:lnTo>
                  <a:lnTo>
                    <a:pt x="1004380" y="63659"/>
                  </a:lnTo>
                  <a:lnTo>
                    <a:pt x="1004380" y="23654"/>
                  </a:lnTo>
                  <a:lnTo>
                    <a:pt x="996376" y="23654"/>
                  </a:lnTo>
                  <a:lnTo>
                    <a:pt x="996376" y="18511"/>
                  </a:lnTo>
                  <a:lnTo>
                    <a:pt x="1004380" y="18511"/>
                  </a:lnTo>
                  <a:lnTo>
                    <a:pt x="1004380" y="12986"/>
                  </a:lnTo>
                  <a:cubicBezTo>
                    <a:pt x="1004282" y="9453"/>
                    <a:pt x="1005617" y="6023"/>
                    <a:pt x="1007998" y="3461"/>
                  </a:cubicBezTo>
                  <a:cubicBezTo>
                    <a:pt x="1010663" y="937"/>
                    <a:pt x="1014286" y="-367"/>
                    <a:pt x="1017998" y="-158"/>
                  </a:cubicBezTo>
                  <a:cubicBezTo>
                    <a:pt x="1019714" y="-148"/>
                    <a:pt x="1021430" y="109"/>
                    <a:pt x="1023049" y="604"/>
                  </a:cubicBezTo>
                  <a:cubicBezTo>
                    <a:pt x="1024477" y="1014"/>
                    <a:pt x="1025904" y="1728"/>
                    <a:pt x="1027048" y="2699"/>
                  </a:cubicBezTo>
                  <a:lnTo>
                    <a:pt x="1024951" y="7272"/>
                  </a:lnTo>
                  <a:cubicBezTo>
                    <a:pt x="1023142" y="5681"/>
                    <a:pt x="1020760" y="4871"/>
                    <a:pt x="1018286" y="4986"/>
                  </a:cubicBezTo>
                  <a:close/>
                  <a:moveTo>
                    <a:pt x="1050098" y="64040"/>
                  </a:moveTo>
                  <a:cubicBezTo>
                    <a:pt x="1046001" y="64126"/>
                    <a:pt x="1041908" y="63107"/>
                    <a:pt x="1038383" y="61087"/>
                  </a:cubicBezTo>
                  <a:cubicBezTo>
                    <a:pt x="1034955" y="59173"/>
                    <a:pt x="1032002" y="56344"/>
                    <a:pt x="1030095" y="52896"/>
                  </a:cubicBezTo>
                  <a:cubicBezTo>
                    <a:pt x="1028095" y="49286"/>
                    <a:pt x="1027048" y="45209"/>
                    <a:pt x="1027141" y="41085"/>
                  </a:cubicBezTo>
                  <a:cubicBezTo>
                    <a:pt x="1027048" y="36951"/>
                    <a:pt x="1028095" y="32875"/>
                    <a:pt x="1030095" y="29274"/>
                  </a:cubicBezTo>
                  <a:cubicBezTo>
                    <a:pt x="1032002" y="25826"/>
                    <a:pt x="1034955" y="22997"/>
                    <a:pt x="1038383" y="21083"/>
                  </a:cubicBezTo>
                  <a:cubicBezTo>
                    <a:pt x="1045717" y="17273"/>
                    <a:pt x="1054479" y="17273"/>
                    <a:pt x="1061814" y="21083"/>
                  </a:cubicBezTo>
                  <a:cubicBezTo>
                    <a:pt x="1065242" y="22969"/>
                    <a:pt x="1068102" y="25816"/>
                    <a:pt x="1070004" y="29274"/>
                  </a:cubicBezTo>
                  <a:cubicBezTo>
                    <a:pt x="1072009" y="32875"/>
                    <a:pt x="1073055" y="36951"/>
                    <a:pt x="1072957" y="41085"/>
                  </a:cubicBezTo>
                  <a:cubicBezTo>
                    <a:pt x="1073055" y="45209"/>
                    <a:pt x="1072009" y="49286"/>
                    <a:pt x="1070004" y="52896"/>
                  </a:cubicBezTo>
                  <a:cubicBezTo>
                    <a:pt x="1068102" y="56354"/>
                    <a:pt x="1065242" y="59202"/>
                    <a:pt x="1061814" y="61087"/>
                  </a:cubicBezTo>
                  <a:cubicBezTo>
                    <a:pt x="1058288" y="63107"/>
                    <a:pt x="1054196" y="64126"/>
                    <a:pt x="1050098" y="64040"/>
                  </a:cubicBezTo>
                  <a:close/>
                  <a:moveTo>
                    <a:pt x="1050098" y="58611"/>
                  </a:moveTo>
                  <a:cubicBezTo>
                    <a:pt x="1053145" y="58697"/>
                    <a:pt x="1056098" y="57945"/>
                    <a:pt x="1058670" y="56420"/>
                  </a:cubicBezTo>
                  <a:cubicBezTo>
                    <a:pt x="1061242" y="54982"/>
                    <a:pt x="1063339" y="52839"/>
                    <a:pt x="1064674" y="50229"/>
                  </a:cubicBezTo>
                  <a:cubicBezTo>
                    <a:pt x="1067623" y="44486"/>
                    <a:pt x="1067623" y="37685"/>
                    <a:pt x="1064674" y="31941"/>
                  </a:cubicBezTo>
                  <a:cubicBezTo>
                    <a:pt x="1063339" y="29312"/>
                    <a:pt x="1061242" y="27122"/>
                    <a:pt x="1058670" y="25655"/>
                  </a:cubicBezTo>
                  <a:cubicBezTo>
                    <a:pt x="1053335" y="22740"/>
                    <a:pt x="1046861" y="22740"/>
                    <a:pt x="1041527" y="25655"/>
                  </a:cubicBezTo>
                  <a:cubicBezTo>
                    <a:pt x="1038955" y="27122"/>
                    <a:pt x="1036857" y="29312"/>
                    <a:pt x="1035527" y="31941"/>
                  </a:cubicBezTo>
                  <a:cubicBezTo>
                    <a:pt x="1032574" y="37685"/>
                    <a:pt x="1032574" y="44486"/>
                    <a:pt x="1035527" y="50229"/>
                  </a:cubicBezTo>
                  <a:cubicBezTo>
                    <a:pt x="1036857" y="52839"/>
                    <a:pt x="1038955" y="54982"/>
                    <a:pt x="1041527" y="56420"/>
                  </a:cubicBezTo>
                  <a:cubicBezTo>
                    <a:pt x="1044099" y="57945"/>
                    <a:pt x="1047052" y="58697"/>
                    <a:pt x="1050098" y="58611"/>
                  </a:cubicBezTo>
                  <a:close/>
                  <a:moveTo>
                    <a:pt x="1091245" y="27369"/>
                  </a:moveTo>
                  <a:cubicBezTo>
                    <a:pt x="1092579" y="24436"/>
                    <a:pt x="1094770" y="22016"/>
                    <a:pt x="1097630" y="20511"/>
                  </a:cubicBezTo>
                  <a:cubicBezTo>
                    <a:pt x="1100867" y="18902"/>
                    <a:pt x="1104486" y="18120"/>
                    <a:pt x="1108104" y="18225"/>
                  </a:cubicBezTo>
                  <a:lnTo>
                    <a:pt x="1108104" y="24130"/>
                  </a:lnTo>
                  <a:lnTo>
                    <a:pt x="1106676" y="24130"/>
                  </a:lnTo>
                  <a:cubicBezTo>
                    <a:pt x="1102486" y="23873"/>
                    <a:pt x="1098388" y="25483"/>
                    <a:pt x="1095533" y="28512"/>
                  </a:cubicBezTo>
                  <a:cubicBezTo>
                    <a:pt x="1092677" y="31913"/>
                    <a:pt x="1091245" y="36275"/>
                    <a:pt x="1091533" y="40704"/>
                  </a:cubicBezTo>
                  <a:lnTo>
                    <a:pt x="1091533" y="63755"/>
                  </a:lnTo>
                  <a:lnTo>
                    <a:pt x="1085436" y="63755"/>
                  </a:lnTo>
                  <a:lnTo>
                    <a:pt x="1085436" y="18606"/>
                  </a:lnTo>
                  <a:lnTo>
                    <a:pt x="1091245" y="18606"/>
                  </a:lnTo>
                  <a:lnTo>
                    <a:pt x="1091245" y="27465"/>
                  </a:lnTo>
                  <a:close/>
                  <a:moveTo>
                    <a:pt x="1157920" y="17844"/>
                  </a:moveTo>
                  <a:cubicBezTo>
                    <a:pt x="1162780" y="17501"/>
                    <a:pt x="1167635" y="19073"/>
                    <a:pt x="1171449" y="22226"/>
                  </a:cubicBezTo>
                  <a:cubicBezTo>
                    <a:pt x="1174779" y="25712"/>
                    <a:pt x="1176495" y="30446"/>
                    <a:pt x="1176212" y="35275"/>
                  </a:cubicBezTo>
                  <a:lnTo>
                    <a:pt x="1176212" y="63279"/>
                  </a:lnTo>
                  <a:lnTo>
                    <a:pt x="1170398" y="63279"/>
                  </a:lnTo>
                  <a:lnTo>
                    <a:pt x="1170398" y="56230"/>
                  </a:lnTo>
                  <a:cubicBezTo>
                    <a:pt x="1168970" y="58602"/>
                    <a:pt x="1166780" y="60488"/>
                    <a:pt x="1164305" y="61659"/>
                  </a:cubicBezTo>
                  <a:cubicBezTo>
                    <a:pt x="1161352" y="63069"/>
                    <a:pt x="1158017" y="63755"/>
                    <a:pt x="1154780" y="63659"/>
                  </a:cubicBezTo>
                  <a:cubicBezTo>
                    <a:pt x="1150492" y="63840"/>
                    <a:pt x="1146204" y="62564"/>
                    <a:pt x="1142776" y="60040"/>
                  </a:cubicBezTo>
                  <a:cubicBezTo>
                    <a:pt x="1139823" y="57763"/>
                    <a:pt x="1138205" y="54220"/>
                    <a:pt x="1138302" y="50515"/>
                  </a:cubicBezTo>
                  <a:cubicBezTo>
                    <a:pt x="1138112" y="46848"/>
                    <a:pt x="1139632" y="43295"/>
                    <a:pt x="1142493" y="40990"/>
                  </a:cubicBezTo>
                  <a:cubicBezTo>
                    <a:pt x="1146395" y="38342"/>
                    <a:pt x="1151064" y="37094"/>
                    <a:pt x="1155729" y="37466"/>
                  </a:cubicBezTo>
                  <a:lnTo>
                    <a:pt x="1170017" y="37466"/>
                  </a:lnTo>
                  <a:lnTo>
                    <a:pt x="1170017" y="34704"/>
                  </a:lnTo>
                  <a:cubicBezTo>
                    <a:pt x="1170207" y="31427"/>
                    <a:pt x="1169068" y="28208"/>
                    <a:pt x="1166780" y="25845"/>
                  </a:cubicBezTo>
                  <a:cubicBezTo>
                    <a:pt x="1164115" y="23654"/>
                    <a:pt x="1160682" y="22569"/>
                    <a:pt x="1157255" y="22797"/>
                  </a:cubicBezTo>
                  <a:cubicBezTo>
                    <a:pt x="1154399" y="22787"/>
                    <a:pt x="1151636" y="23274"/>
                    <a:pt x="1148967" y="24226"/>
                  </a:cubicBezTo>
                  <a:cubicBezTo>
                    <a:pt x="1146492" y="25121"/>
                    <a:pt x="1144204" y="26445"/>
                    <a:pt x="1142204" y="28131"/>
                  </a:cubicBezTo>
                  <a:lnTo>
                    <a:pt x="1139539" y="23559"/>
                  </a:lnTo>
                  <a:cubicBezTo>
                    <a:pt x="1141921" y="21531"/>
                    <a:pt x="1144683" y="20006"/>
                    <a:pt x="1147730" y="19082"/>
                  </a:cubicBezTo>
                  <a:cubicBezTo>
                    <a:pt x="1150967" y="18044"/>
                    <a:pt x="1154399" y="17530"/>
                    <a:pt x="1157827" y="17559"/>
                  </a:cubicBezTo>
                  <a:close/>
                  <a:moveTo>
                    <a:pt x="1155445" y="60135"/>
                  </a:moveTo>
                  <a:cubicBezTo>
                    <a:pt x="1158492" y="60202"/>
                    <a:pt x="1161543" y="59373"/>
                    <a:pt x="1164208" y="57754"/>
                  </a:cubicBezTo>
                  <a:cubicBezTo>
                    <a:pt x="1166687" y="56116"/>
                    <a:pt x="1168686" y="53706"/>
                    <a:pt x="1169733" y="50896"/>
                  </a:cubicBezTo>
                  <a:lnTo>
                    <a:pt x="1169733" y="43562"/>
                  </a:lnTo>
                  <a:lnTo>
                    <a:pt x="1155445" y="43562"/>
                  </a:lnTo>
                  <a:cubicBezTo>
                    <a:pt x="1147730" y="43562"/>
                    <a:pt x="1143920" y="46229"/>
                    <a:pt x="1143920" y="51658"/>
                  </a:cubicBezTo>
                  <a:cubicBezTo>
                    <a:pt x="1143823" y="54087"/>
                    <a:pt x="1144967" y="56401"/>
                    <a:pt x="1146874" y="57849"/>
                  </a:cubicBezTo>
                  <a:cubicBezTo>
                    <a:pt x="1149348" y="59516"/>
                    <a:pt x="1152399" y="60316"/>
                    <a:pt x="1155352" y="60135"/>
                  </a:cubicBezTo>
                  <a:close/>
                  <a:moveTo>
                    <a:pt x="1192401" y="890"/>
                  </a:moveTo>
                  <a:lnTo>
                    <a:pt x="1198401" y="890"/>
                  </a:lnTo>
                  <a:lnTo>
                    <a:pt x="1198401" y="64517"/>
                  </a:lnTo>
                  <a:lnTo>
                    <a:pt x="1192401" y="64517"/>
                  </a:lnTo>
                  <a:close/>
                  <a:moveTo>
                    <a:pt x="1215451" y="890"/>
                  </a:moveTo>
                  <a:lnTo>
                    <a:pt x="1221455" y="890"/>
                  </a:lnTo>
                  <a:lnTo>
                    <a:pt x="1221455" y="64517"/>
                  </a:lnTo>
                  <a:lnTo>
                    <a:pt x="1215451" y="64517"/>
                  </a:lnTo>
                  <a:close/>
                  <a:moveTo>
                    <a:pt x="1317180" y="19082"/>
                  </a:moveTo>
                  <a:cubicBezTo>
                    <a:pt x="1322133" y="18816"/>
                    <a:pt x="1326895" y="20568"/>
                    <a:pt x="1330514" y="23940"/>
                  </a:cubicBezTo>
                  <a:cubicBezTo>
                    <a:pt x="1334039" y="27855"/>
                    <a:pt x="1335848" y="33065"/>
                    <a:pt x="1335374" y="38323"/>
                  </a:cubicBezTo>
                  <a:lnTo>
                    <a:pt x="1335374" y="64517"/>
                  </a:lnTo>
                  <a:lnTo>
                    <a:pt x="1329277" y="64517"/>
                  </a:lnTo>
                  <a:lnTo>
                    <a:pt x="1329277" y="38895"/>
                  </a:lnTo>
                  <a:cubicBezTo>
                    <a:pt x="1329560" y="35027"/>
                    <a:pt x="1328323" y="31217"/>
                    <a:pt x="1325849" y="28227"/>
                  </a:cubicBezTo>
                  <a:cubicBezTo>
                    <a:pt x="1323370" y="25645"/>
                    <a:pt x="1319845" y="24283"/>
                    <a:pt x="1316324" y="24512"/>
                  </a:cubicBezTo>
                  <a:cubicBezTo>
                    <a:pt x="1312133" y="24283"/>
                    <a:pt x="1308129" y="25883"/>
                    <a:pt x="1305273" y="28893"/>
                  </a:cubicBezTo>
                  <a:cubicBezTo>
                    <a:pt x="1302418" y="32189"/>
                    <a:pt x="1300985" y="36447"/>
                    <a:pt x="1301176" y="40799"/>
                  </a:cubicBezTo>
                  <a:lnTo>
                    <a:pt x="1301176" y="64517"/>
                  </a:lnTo>
                  <a:lnTo>
                    <a:pt x="1295176" y="64517"/>
                  </a:lnTo>
                  <a:lnTo>
                    <a:pt x="1295176" y="38895"/>
                  </a:lnTo>
                  <a:cubicBezTo>
                    <a:pt x="1295465" y="35027"/>
                    <a:pt x="1294223" y="31217"/>
                    <a:pt x="1291749" y="28227"/>
                  </a:cubicBezTo>
                  <a:cubicBezTo>
                    <a:pt x="1289270" y="25674"/>
                    <a:pt x="1285749" y="24321"/>
                    <a:pt x="1282224" y="24512"/>
                  </a:cubicBezTo>
                  <a:cubicBezTo>
                    <a:pt x="1278126" y="24302"/>
                    <a:pt x="1274033" y="25893"/>
                    <a:pt x="1271173" y="28893"/>
                  </a:cubicBezTo>
                  <a:cubicBezTo>
                    <a:pt x="1268318" y="32189"/>
                    <a:pt x="1266890" y="36447"/>
                    <a:pt x="1267080" y="40799"/>
                  </a:cubicBezTo>
                  <a:lnTo>
                    <a:pt x="1267080" y="64517"/>
                  </a:lnTo>
                  <a:lnTo>
                    <a:pt x="1260983" y="64517"/>
                  </a:lnTo>
                  <a:lnTo>
                    <a:pt x="1260983" y="19368"/>
                  </a:lnTo>
                  <a:lnTo>
                    <a:pt x="1266890" y="19368"/>
                  </a:lnTo>
                  <a:lnTo>
                    <a:pt x="1266890" y="27655"/>
                  </a:lnTo>
                  <a:cubicBezTo>
                    <a:pt x="1268411" y="24921"/>
                    <a:pt x="1270792" y="22702"/>
                    <a:pt x="1273554" y="21273"/>
                  </a:cubicBezTo>
                  <a:cubicBezTo>
                    <a:pt x="1276508" y="19778"/>
                    <a:pt x="1279745" y="19026"/>
                    <a:pt x="1283079" y="19082"/>
                  </a:cubicBezTo>
                  <a:cubicBezTo>
                    <a:pt x="1286414" y="19035"/>
                    <a:pt x="1289651" y="19854"/>
                    <a:pt x="1292604" y="21464"/>
                  </a:cubicBezTo>
                  <a:cubicBezTo>
                    <a:pt x="1295465" y="23054"/>
                    <a:pt x="1297655" y="25531"/>
                    <a:pt x="1298892" y="28512"/>
                  </a:cubicBezTo>
                  <a:cubicBezTo>
                    <a:pt x="1300511" y="25550"/>
                    <a:pt x="1302990" y="23130"/>
                    <a:pt x="1306036" y="21559"/>
                  </a:cubicBezTo>
                  <a:cubicBezTo>
                    <a:pt x="1309371" y="19845"/>
                    <a:pt x="1312989" y="18987"/>
                    <a:pt x="1316705" y="19082"/>
                  </a:cubicBezTo>
                  <a:close/>
                  <a:moveTo>
                    <a:pt x="1370521" y="64898"/>
                  </a:moveTo>
                  <a:cubicBezTo>
                    <a:pt x="1366423" y="64974"/>
                    <a:pt x="1362330" y="63955"/>
                    <a:pt x="1358707" y="61945"/>
                  </a:cubicBezTo>
                  <a:cubicBezTo>
                    <a:pt x="1355280" y="60002"/>
                    <a:pt x="1352424" y="57173"/>
                    <a:pt x="1350517" y="53754"/>
                  </a:cubicBezTo>
                  <a:cubicBezTo>
                    <a:pt x="1348517" y="50153"/>
                    <a:pt x="1347471" y="46076"/>
                    <a:pt x="1347471" y="41943"/>
                  </a:cubicBezTo>
                  <a:cubicBezTo>
                    <a:pt x="1347373" y="37809"/>
                    <a:pt x="1348517" y="33722"/>
                    <a:pt x="1350517" y="30131"/>
                  </a:cubicBezTo>
                  <a:cubicBezTo>
                    <a:pt x="1352424" y="26712"/>
                    <a:pt x="1355280" y="23883"/>
                    <a:pt x="1358707" y="21940"/>
                  </a:cubicBezTo>
                  <a:cubicBezTo>
                    <a:pt x="1366042" y="18130"/>
                    <a:pt x="1374902" y="18130"/>
                    <a:pt x="1382236" y="21940"/>
                  </a:cubicBezTo>
                  <a:cubicBezTo>
                    <a:pt x="1385664" y="23854"/>
                    <a:pt x="1388524" y="26693"/>
                    <a:pt x="1390426" y="30131"/>
                  </a:cubicBezTo>
                  <a:cubicBezTo>
                    <a:pt x="1392426" y="33732"/>
                    <a:pt x="1393477" y="37809"/>
                    <a:pt x="1393380" y="41943"/>
                  </a:cubicBezTo>
                  <a:cubicBezTo>
                    <a:pt x="1393477" y="46067"/>
                    <a:pt x="1392426" y="50143"/>
                    <a:pt x="1390426" y="53754"/>
                  </a:cubicBezTo>
                  <a:cubicBezTo>
                    <a:pt x="1388524" y="57192"/>
                    <a:pt x="1385664" y="60031"/>
                    <a:pt x="1382236" y="61945"/>
                  </a:cubicBezTo>
                  <a:cubicBezTo>
                    <a:pt x="1378618" y="63945"/>
                    <a:pt x="1374613" y="64965"/>
                    <a:pt x="1370521" y="64898"/>
                  </a:cubicBezTo>
                  <a:close/>
                  <a:moveTo>
                    <a:pt x="1370521" y="59468"/>
                  </a:moveTo>
                  <a:cubicBezTo>
                    <a:pt x="1373567" y="59535"/>
                    <a:pt x="1376520" y="58782"/>
                    <a:pt x="1379092" y="57278"/>
                  </a:cubicBezTo>
                  <a:cubicBezTo>
                    <a:pt x="1381664" y="55840"/>
                    <a:pt x="1383762" y="53687"/>
                    <a:pt x="1385092" y="51086"/>
                  </a:cubicBezTo>
                  <a:cubicBezTo>
                    <a:pt x="1387854" y="45314"/>
                    <a:pt x="1387854" y="38571"/>
                    <a:pt x="1385092" y="32799"/>
                  </a:cubicBezTo>
                  <a:cubicBezTo>
                    <a:pt x="1383762" y="30170"/>
                    <a:pt x="1381664" y="27979"/>
                    <a:pt x="1379092" y="26512"/>
                  </a:cubicBezTo>
                  <a:cubicBezTo>
                    <a:pt x="1373758" y="23597"/>
                    <a:pt x="1367186" y="23597"/>
                    <a:pt x="1361851" y="26512"/>
                  </a:cubicBezTo>
                  <a:cubicBezTo>
                    <a:pt x="1359279" y="28036"/>
                    <a:pt x="1357280" y="30207"/>
                    <a:pt x="1355852" y="32799"/>
                  </a:cubicBezTo>
                  <a:cubicBezTo>
                    <a:pt x="1352898" y="38542"/>
                    <a:pt x="1352898" y="45343"/>
                    <a:pt x="1355852" y="51086"/>
                  </a:cubicBezTo>
                  <a:cubicBezTo>
                    <a:pt x="1357280" y="53648"/>
                    <a:pt x="1359377" y="55792"/>
                    <a:pt x="1361851" y="57278"/>
                  </a:cubicBezTo>
                  <a:cubicBezTo>
                    <a:pt x="1364521" y="58792"/>
                    <a:pt x="1367470" y="59545"/>
                    <a:pt x="1370521" y="59468"/>
                  </a:cubicBezTo>
                  <a:close/>
                  <a:moveTo>
                    <a:pt x="1446721" y="890"/>
                  </a:moveTo>
                  <a:lnTo>
                    <a:pt x="1446721" y="64517"/>
                  </a:lnTo>
                  <a:lnTo>
                    <a:pt x="1441195" y="64517"/>
                  </a:lnTo>
                  <a:lnTo>
                    <a:pt x="1441195" y="55563"/>
                  </a:lnTo>
                  <a:cubicBezTo>
                    <a:pt x="1439479" y="58516"/>
                    <a:pt x="1437005" y="60926"/>
                    <a:pt x="1433959" y="62516"/>
                  </a:cubicBezTo>
                  <a:cubicBezTo>
                    <a:pt x="1430815" y="64155"/>
                    <a:pt x="1427382" y="64974"/>
                    <a:pt x="1423862" y="64898"/>
                  </a:cubicBezTo>
                  <a:cubicBezTo>
                    <a:pt x="1419857" y="64974"/>
                    <a:pt x="1415857" y="63955"/>
                    <a:pt x="1412337" y="61945"/>
                  </a:cubicBezTo>
                  <a:cubicBezTo>
                    <a:pt x="1408904" y="60059"/>
                    <a:pt x="1406142" y="57259"/>
                    <a:pt x="1404239" y="53849"/>
                  </a:cubicBezTo>
                  <a:cubicBezTo>
                    <a:pt x="1402333" y="50191"/>
                    <a:pt x="1401286" y="46086"/>
                    <a:pt x="1401379" y="41943"/>
                  </a:cubicBezTo>
                  <a:cubicBezTo>
                    <a:pt x="1401286" y="37799"/>
                    <a:pt x="1402240" y="33694"/>
                    <a:pt x="1404239" y="30036"/>
                  </a:cubicBezTo>
                  <a:cubicBezTo>
                    <a:pt x="1406142" y="26626"/>
                    <a:pt x="1408904" y="23826"/>
                    <a:pt x="1412337" y="21940"/>
                  </a:cubicBezTo>
                  <a:cubicBezTo>
                    <a:pt x="1415857" y="20006"/>
                    <a:pt x="1419857" y="19026"/>
                    <a:pt x="1423862" y="19082"/>
                  </a:cubicBezTo>
                  <a:cubicBezTo>
                    <a:pt x="1427192" y="19063"/>
                    <a:pt x="1430433" y="19816"/>
                    <a:pt x="1433387" y="21273"/>
                  </a:cubicBezTo>
                  <a:cubicBezTo>
                    <a:pt x="1436340" y="22864"/>
                    <a:pt x="1438814" y="25159"/>
                    <a:pt x="1440623" y="27941"/>
                  </a:cubicBezTo>
                  <a:lnTo>
                    <a:pt x="1440623" y="890"/>
                  </a:lnTo>
                  <a:close/>
                  <a:moveTo>
                    <a:pt x="1424052" y="59468"/>
                  </a:moveTo>
                  <a:cubicBezTo>
                    <a:pt x="1430052" y="59631"/>
                    <a:pt x="1435768" y="56392"/>
                    <a:pt x="1438623" y="51086"/>
                  </a:cubicBezTo>
                  <a:cubicBezTo>
                    <a:pt x="1441386" y="45314"/>
                    <a:pt x="1441386" y="38571"/>
                    <a:pt x="1438623" y="32799"/>
                  </a:cubicBezTo>
                  <a:cubicBezTo>
                    <a:pt x="1437196" y="30207"/>
                    <a:pt x="1435098" y="28036"/>
                    <a:pt x="1432624" y="26512"/>
                  </a:cubicBezTo>
                  <a:cubicBezTo>
                    <a:pt x="1429954" y="25055"/>
                    <a:pt x="1427001" y="24302"/>
                    <a:pt x="1424052" y="24321"/>
                  </a:cubicBezTo>
                  <a:cubicBezTo>
                    <a:pt x="1421099" y="24273"/>
                    <a:pt x="1418048" y="25036"/>
                    <a:pt x="1415476" y="26512"/>
                  </a:cubicBezTo>
                  <a:cubicBezTo>
                    <a:pt x="1412904" y="27979"/>
                    <a:pt x="1410811" y="30170"/>
                    <a:pt x="1409476" y="32799"/>
                  </a:cubicBezTo>
                  <a:cubicBezTo>
                    <a:pt x="1406523" y="38542"/>
                    <a:pt x="1406523" y="45343"/>
                    <a:pt x="1409476" y="51086"/>
                  </a:cubicBezTo>
                  <a:cubicBezTo>
                    <a:pt x="1410811" y="53687"/>
                    <a:pt x="1412904" y="55840"/>
                    <a:pt x="1415476" y="57278"/>
                  </a:cubicBezTo>
                  <a:cubicBezTo>
                    <a:pt x="1418048" y="58802"/>
                    <a:pt x="1421001" y="59554"/>
                    <a:pt x="1424052" y="59468"/>
                  </a:cubicBezTo>
                  <a:close/>
                  <a:moveTo>
                    <a:pt x="1503015" y="43847"/>
                  </a:moveTo>
                  <a:lnTo>
                    <a:pt x="1464915" y="43847"/>
                  </a:lnTo>
                  <a:cubicBezTo>
                    <a:pt x="1465008" y="48220"/>
                    <a:pt x="1467008" y="52335"/>
                    <a:pt x="1470342" y="55182"/>
                  </a:cubicBezTo>
                  <a:cubicBezTo>
                    <a:pt x="1473770" y="58097"/>
                    <a:pt x="1478151" y="59631"/>
                    <a:pt x="1482630" y="59468"/>
                  </a:cubicBezTo>
                  <a:cubicBezTo>
                    <a:pt x="1485295" y="59507"/>
                    <a:pt x="1487867" y="59021"/>
                    <a:pt x="1490346" y="58040"/>
                  </a:cubicBezTo>
                  <a:cubicBezTo>
                    <a:pt x="1492727" y="57030"/>
                    <a:pt x="1494820" y="55506"/>
                    <a:pt x="1496438" y="53563"/>
                  </a:cubicBezTo>
                  <a:lnTo>
                    <a:pt x="1499871" y="57563"/>
                  </a:lnTo>
                  <a:cubicBezTo>
                    <a:pt x="1497871" y="59964"/>
                    <a:pt x="1495299" y="61830"/>
                    <a:pt x="1492346" y="62993"/>
                  </a:cubicBezTo>
                  <a:cubicBezTo>
                    <a:pt x="1489295" y="64231"/>
                    <a:pt x="1486058" y="64879"/>
                    <a:pt x="1482821" y="64898"/>
                  </a:cubicBezTo>
                  <a:cubicBezTo>
                    <a:pt x="1478533" y="64983"/>
                    <a:pt x="1474342" y="63964"/>
                    <a:pt x="1470533" y="61945"/>
                  </a:cubicBezTo>
                  <a:cubicBezTo>
                    <a:pt x="1467008" y="60040"/>
                    <a:pt x="1464152" y="57202"/>
                    <a:pt x="1462152" y="53754"/>
                  </a:cubicBezTo>
                  <a:cubicBezTo>
                    <a:pt x="1460152" y="50143"/>
                    <a:pt x="1459101" y="46067"/>
                    <a:pt x="1459199" y="41943"/>
                  </a:cubicBezTo>
                  <a:cubicBezTo>
                    <a:pt x="1459101" y="37828"/>
                    <a:pt x="1460152" y="33761"/>
                    <a:pt x="1462055" y="30131"/>
                  </a:cubicBezTo>
                  <a:cubicBezTo>
                    <a:pt x="1463864" y="26731"/>
                    <a:pt x="1466626" y="23893"/>
                    <a:pt x="1469961" y="21940"/>
                  </a:cubicBezTo>
                  <a:cubicBezTo>
                    <a:pt x="1477007" y="18130"/>
                    <a:pt x="1485393" y="18130"/>
                    <a:pt x="1492439" y="21940"/>
                  </a:cubicBezTo>
                  <a:cubicBezTo>
                    <a:pt x="1495680" y="23893"/>
                    <a:pt x="1498438" y="26683"/>
                    <a:pt x="1500252" y="30036"/>
                  </a:cubicBezTo>
                  <a:cubicBezTo>
                    <a:pt x="1502252" y="33694"/>
                    <a:pt x="1503201" y="37799"/>
                    <a:pt x="1503108" y="41943"/>
                  </a:cubicBezTo>
                  <a:close/>
                  <a:moveTo>
                    <a:pt x="1481202" y="24226"/>
                  </a:moveTo>
                  <a:cubicBezTo>
                    <a:pt x="1477198" y="24121"/>
                    <a:pt x="1473296" y="25626"/>
                    <a:pt x="1470342" y="28417"/>
                  </a:cubicBezTo>
                  <a:cubicBezTo>
                    <a:pt x="1467296" y="31256"/>
                    <a:pt x="1465482" y="35141"/>
                    <a:pt x="1465292" y="39275"/>
                  </a:cubicBezTo>
                  <a:lnTo>
                    <a:pt x="1497299" y="39275"/>
                  </a:lnTo>
                  <a:cubicBezTo>
                    <a:pt x="1497011" y="35151"/>
                    <a:pt x="1495201" y="31284"/>
                    <a:pt x="1492248" y="28417"/>
                  </a:cubicBezTo>
                  <a:cubicBezTo>
                    <a:pt x="1489295" y="25626"/>
                    <a:pt x="1485295" y="24121"/>
                    <a:pt x="1481202" y="24226"/>
                  </a:cubicBezTo>
                  <a:close/>
                  <a:moveTo>
                    <a:pt x="1515488" y="890"/>
                  </a:moveTo>
                  <a:lnTo>
                    <a:pt x="1521586" y="890"/>
                  </a:lnTo>
                  <a:lnTo>
                    <a:pt x="1521586" y="64517"/>
                  </a:lnTo>
                  <a:lnTo>
                    <a:pt x="1515488" y="64517"/>
                  </a:lnTo>
                  <a:close/>
                  <a:moveTo>
                    <a:pt x="1550640" y="64898"/>
                  </a:moveTo>
                  <a:cubicBezTo>
                    <a:pt x="1547114" y="64898"/>
                    <a:pt x="1543589" y="64345"/>
                    <a:pt x="1540161" y="63279"/>
                  </a:cubicBezTo>
                  <a:cubicBezTo>
                    <a:pt x="1537301" y="62488"/>
                    <a:pt x="1534636" y="61164"/>
                    <a:pt x="1532348" y="59373"/>
                  </a:cubicBezTo>
                  <a:lnTo>
                    <a:pt x="1535018" y="54515"/>
                  </a:lnTo>
                  <a:cubicBezTo>
                    <a:pt x="1537208" y="56135"/>
                    <a:pt x="1539589" y="57354"/>
                    <a:pt x="1542161" y="58135"/>
                  </a:cubicBezTo>
                  <a:cubicBezTo>
                    <a:pt x="1545017" y="59097"/>
                    <a:pt x="1548068" y="59573"/>
                    <a:pt x="1551114" y="59564"/>
                  </a:cubicBezTo>
                  <a:cubicBezTo>
                    <a:pt x="1554449" y="59831"/>
                    <a:pt x="1557686" y="59173"/>
                    <a:pt x="1560639" y="57659"/>
                  </a:cubicBezTo>
                  <a:cubicBezTo>
                    <a:pt x="1562448" y="56478"/>
                    <a:pt x="1563593" y="54430"/>
                    <a:pt x="1563593" y="52229"/>
                  </a:cubicBezTo>
                  <a:cubicBezTo>
                    <a:pt x="1563686" y="50753"/>
                    <a:pt x="1563113" y="49315"/>
                    <a:pt x="1561974" y="48324"/>
                  </a:cubicBezTo>
                  <a:cubicBezTo>
                    <a:pt x="1560732" y="47295"/>
                    <a:pt x="1559304" y="46552"/>
                    <a:pt x="1557784" y="46134"/>
                  </a:cubicBezTo>
                  <a:cubicBezTo>
                    <a:pt x="1555588" y="45533"/>
                    <a:pt x="1553398" y="45086"/>
                    <a:pt x="1551207" y="44800"/>
                  </a:cubicBezTo>
                  <a:cubicBezTo>
                    <a:pt x="1548259" y="44229"/>
                    <a:pt x="1545305" y="43495"/>
                    <a:pt x="1542352" y="42609"/>
                  </a:cubicBezTo>
                  <a:cubicBezTo>
                    <a:pt x="1540161" y="41952"/>
                    <a:pt x="1538255" y="40695"/>
                    <a:pt x="1536729" y="38990"/>
                  </a:cubicBezTo>
                  <a:cubicBezTo>
                    <a:pt x="1535018" y="37056"/>
                    <a:pt x="1534157" y="34513"/>
                    <a:pt x="1534348" y="31941"/>
                  </a:cubicBezTo>
                  <a:cubicBezTo>
                    <a:pt x="1534255" y="28188"/>
                    <a:pt x="1535971" y="24626"/>
                    <a:pt x="1539017" y="22416"/>
                  </a:cubicBezTo>
                  <a:cubicBezTo>
                    <a:pt x="1542924" y="19835"/>
                    <a:pt x="1547496" y="18596"/>
                    <a:pt x="1552161" y="18892"/>
                  </a:cubicBezTo>
                  <a:cubicBezTo>
                    <a:pt x="1555114" y="18902"/>
                    <a:pt x="1558067" y="19282"/>
                    <a:pt x="1560923" y="20035"/>
                  </a:cubicBezTo>
                  <a:cubicBezTo>
                    <a:pt x="1563495" y="20606"/>
                    <a:pt x="1565876" y="21645"/>
                    <a:pt x="1568067" y="23083"/>
                  </a:cubicBezTo>
                  <a:lnTo>
                    <a:pt x="1565402" y="27941"/>
                  </a:lnTo>
                  <a:cubicBezTo>
                    <a:pt x="1561495" y="25293"/>
                    <a:pt x="1556830" y="23930"/>
                    <a:pt x="1552161" y="24036"/>
                  </a:cubicBezTo>
                  <a:cubicBezTo>
                    <a:pt x="1549114" y="23845"/>
                    <a:pt x="1546063" y="24579"/>
                    <a:pt x="1543398" y="26131"/>
                  </a:cubicBezTo>
                  <a:cubicBezTo>
                    <a:pt x="1541492" y="27284"/>
                    <a:pt x="1540352" y="29350"/>
                    <a:pt x="1540445" y="31560"/>
                  </a:cubicBezTo>
                  <a:cubicBezTo>
                    <a:pt x="1540352" y="33094"/>
                    <a:pt x="1541017" y="34570"/>
                    <a:pt x="1542064" y="35656"/>
                  </a:cubicBezTo>
                  <a:cubicBezTo>
                    <a:pt x="1543208" y="36761"/>
                    <a:pt x="1544733" y="37552"/>
                    <a:pt x="1546254" y="37942"/>
                  </a:cubicBezTo>
                  <a:cubicBezTo>
                    <a:pt x="1547877" y="37942"/>
                    <a:pt x="1550161" y="38895"/>
                    <a:pt x="1553114" y="39466"/>
                  </a:cubicBezTo>
                  <a:cubicBezTo>
                    <a:pt x="1556067" y="39971"/>
                    <a:pt x="1558923" y="40638"/>
                    <a:pt x="1561783" y="41466"/>
                  </a:cubicBezTo>
                  <a:cubicBezTo>
                    <a:pt x="1563876" y="42133"/>
                    <a:pt x="1565783" y="43352"/>
                    <a:pt x="1567309" y="44990"/>
                  </a:cubicBezTo>
                  <a:cubicBezTo>
                    <a:pt x="1569020" y="46876"/>
                    <a:pt x="1569876" y="49334"/>
                    <a:pt x="1569690" y="51849"/>
                  </a:cubicBezTo>
                  <a:cubicBezTo>
                    <a:pt x="1569783" y="55659"/>
                    <a:pt x="1567876" y="59240"/>
                    <a:pt x="1564737" y="61374"/>
                  </a:cubicBezTo>
                  <a:cubicBezTo>
                    <a:pt x="1560639" y="63869"/>
                    <a:pt x="1555877" y="65069"/>
                    <a:pt x="1551017" y="64802"/>
                  </a:cubicBezTo>
                  <a:close/>
                  <a:moveTo>
                    <a:pt x="1606074" y="9557"/>
                  </a:moveTo>
                  <a:cubicBezTo>
                    <a:pt x="1604837" y="9586"/>
                    <a:pt x="1603692" y="9101"/>
                    <a:pt x="1602837" y="8224"/>
                  </a:cubicBezTo>
                  <a:cubicBezTo>
                    <a:pt x="1601213" y="6529"/>
                    <a:pt x="1601213" y="3824"/>
                    <a:pt x="1602837" y="2128"/>
                  </a:cubicBezTo>
                  <a:cubicBezTo>
                    <a:pt x="1603692" y="1280"/>
                    <a:pt x="1604837" y="823"/>
                    <a:pt x="1606074" y="890"/>
                  </a:cubicBezTo>
                  <a:cubicBezTo>
                    <a:pt x="1607218" y="842"/>
                    <a:pt x="1608357" y="1290"/>
                    <a:pt x="1609218" y="2128"/>
                  </a:cubicBezTo>
                  <a:cubicBezTo>
                    <a:pt x="1610073" y="2881"/>
                    <a:pt x="1610455" y="3967"/>
                    <a:pt x="1610455" y="5080"/>
                  </a:cubicBezTo>
                  <a:cubicBezTo>
                    <a:pt x="1610455" y="6252"/>
                    <a:pt x="1610073" y="7395"/>
                    <a:pt x="1609218" y="8224"/>
                  </a:cubicBezTo>
                  <a:cubicBezTo>
                    <a:pt x="1608357" y="9081"/>
                    <a:pt x="1607218" y="9567"/>
                    <a:pt x="1606074" y="9557"/>
                  </a:cubicBezTo>
                  <a:close/>
                  <a:moveTo>
                    <a:pt x="1602930" y="19082"/>
                  </a:moveTo>
                  <a:lnTo>
                    <a:pt x="1609027" y="19082"/>
                  </a:lnTo>
                  <a:lnTo>
                    <a:pt x="1609027" y="64231"/>
                  </a:lnTo>
                  <a:lnTo>
                    <a:pt x="1603120" y="64231"/>
                  </a:lnTo>
                  <a:close/>
                  <a:moveTo>
                    <a:pt x="1649029" y="19082"/>
                  </a:moveTo>
                  <a:cubicBezTo>
                    <a:pt x="1653982" y="18835"/>
                    <a:pt x="1658843" y="20588"/>
                    <a:pt x="1662461" y="23940"/>
                  </a:cubicBezTo>
                  <a:cubicBezTo>
                    <a:pt x="1666079" y="27826"/>
                    <a:pt x="1667888" y="33037"/>
                    <a:pt x="1667507" y="38323"/>
                  </a:cubicBezTo>
                  <a:lnTo>
                    <a:pt x="1667507" y="64517"/>
                  </a:lnTo>
                  <a:lnTo>
                    <a:pt x="1661414" y="64517"/>
                  </a:lnTo>
                  <a:lnTo>
                    <a:pt x="1661414" y="38895"/>
                  </a:lnTo>
                  <a:cubicBezTo>
                    <a:pt x="1661698" y="35008"/>
                    <a:pt x="1660461" y="31179"/>
                    <a:pt x="1657889" y="28227"/>
                  </a:cubicBezTo>
                  <a:cubicBezTo>
                    <a:pt x="1655224" y="25616"/>
                    <a:pt x="1651601" y="24264"/>
                    <a:pt x="1647890" y="24512"/>
                  </a:cubicBezTo>
                  <a:cubicBezTo>
                    <a:pt x="1643602" y="24283"/>
                    <a:pt x="1639411" y="25874"/>
                    <a:pt x="1636365" y="28893"/>
                  </a:cubicBezTo>
                  <a:cubicBezTo>
                    <a:pt x="1633412" y="32113"/>
                    <a:pt x="1631788" y="36408"/>
                    <a:pt x="1632077" y="40799"/>
                  </a:cubicBezTo>
                  <a:lnTo>
                    <a:pt x="1632077" y="64517"/>
                  </a:lnTo>
                  <a:lnTo>
                    <a:pt x="1625979" y="64517"/>
                  </a:lnTo>
                  <a:lnTo>
                    <a:pt x="1625979" y="19368"/>
                  </a:lnTo>
                  <a:lnTo>
                    <a:pt x="1631886" y="19368"/>
                  </a:lnTo>
                  <a:lnTo>
                    <a:pt x="1631886" y="27655"/>
                  </a:lnTo>
                  <a:cubicBezTo>
                    <a:pt x="1633505" y="24931"/>
                    <a:pt x="1635886" y="22721"/>
                    <a:pt x="1638746" y="21273"/>
                  </a:cubicBezTo>
                  <a:cubicBezTo>
                    <a:pt x="1641983" y="19730"/>
                    <a:pt x="1645508" y="18978"/>
                    <a:pt x="1649029" y="19082"/>
                  </a:cubicBezTo>
                  <a:close/>
                  <a:moveTo>
                    <a:pt x="1702942" y="64898"/>
                  </a:moveTo>
                  <a:cubicBezTo>
                    <a:pt x="1698752" y="64983"/>
                    <a:pt x="1694654" y="63964"/>
                    <a:pt x="1690943" y="61945"/>
                  </a:cubicBezTo>
                  <a:cubicBezTo>
                    <a:pt x="1687418" y="60059"/>
                    <a:pt x="1684557" y="57220"/>
                    <a:pt x="1682655" y="53754"/>
                  </a:cubicBezTo>
                  <a:cubicBezTo>
                    <a:pt x="1678748" y="46372"/>
                    <a:pt x="1678748" y="37513"/>
                    <a:pt x="1682655" y="30131"/>
                  </a:cubicBezTo>
                  <a:cubicBezTo>
                    <a:pt x="1684655" y="26693"/>
                    <a:pt x="1687511" y="23854"/>
                    <a:pt x="1690943" y="21940"/>
                  </a:cubicBezTo>
                  <a:cubicBezTo>
                    <a:pt x="1694654" y="19997"/>
                    <a:pt x="1698752" y="19016"/>
                    <a:pt x="1702942" y="19082"/>
                  </a:cubicBezTo>
                  <a:cubicBezTo>
                    <a:pt x="1706561" y="18997"/>
                    <a:pt x="1710086" y="19749"/>
                    <a:pt x="1713323" y="21273"/>
                  </a:cubicBezTo>
                  <a:cubicBezTo>
                    <a:pt x="1716276" y="22787"/>
                    <a:pt x="1718848" y="25093"/>
                    <a:pt x="1720564" y="27941"/>
                  </a:cubicBezTo>
                  <a:lnTo>
                    <a:pt x="1715993" y="31084"/>
                  </a:lnTo>
                  <a:cubicBezTo>
                    <a:pt x="1714658" y="28903"/>
                    <a:pt x="1712658" y="27160"/>
                    <a:pt x="1710370" y="26036"/>
                  </a:cubicBezTo>
                  <a:cubicBezTo>
                    <a:pt x="1708086" y="24883"/>
                    <a:pt x="1705514" y="24302"/>
                    <a:pt x="1702942" y="24321"/>
                  </a:cubicBezTo>
                  <a:cubicBezTo>
                    <a:pt x="1699896" y="24283"/>
                    <a:pt x="1696845" y="25045"/>
                    <a:pt x="1694082" y="26512"/>
                  </a:cubicBezTo>
                  <a:cubicBezTo>
                    <a:pt x="1691510" y="27979"/>
                    <a:pt x="1689417" y="30170"/>
                    <a:pt x="1688083" y="32799"/>
                  </a:cubicBezTo>
                  <a:cubicBezTo>
                    <a:pt x="1686464" y="35713"/>
                    <a:pt x="1685701" y="39009"/>
                    <a:pt x="1685892" y="42324"/>
                  </a:cubicBezTo>
                  <a:cubicBezTo>
                    <a:pt x="1685799" y="45638"/>
                    <a:pt x="1686464" y="48924"/>
                    <a:pt x="1688083" y="51849"/>
                  </a:cubicBezTo>
                  <a:cubicBezTo>
                    <a:pt x="1689510" y="54401"/>
                    <a:pt x="1691510" y="56516"/>
                    <a:pt x="1694082" y="57945"/>
                  </a:cubicBezTo>
                  <a:cubicBezTo>
                    <a:pt x="1696752" y="59459"/>
                    <a:pt x="1699896" y="60211"/>
                    <a:pt x="1702942" y="60135"/>
                  </a:cubicBezTo>
                  <a:cubicBezTo>
                    <a:pt x="1705514" y="60192"/>
                    <a:pt x="1708086" y="59631"/>
                    <a:pt x="1710370" y="58516"/>
                  </a:cubicBezTo>
                  <a:cubicBezTo>
                    <a:pt x="1712658" y="57430"/>
                    <a:pt x="1714658" y="55716"/>
                    <a:pt x="1715993" y="53563"/>
                  </a:cubicBezTo>
                  <a:lnTo>
                    <a:pt x="1720564" y="56611"/>
                  </a:lnTo>
                  <a:cubicBezTo>
                    <a:pt x="1718848" y="59488"/>
                    <a:pt x="1716374" y="61793"/>
                    <a:pt x="1713323" y="63279"/>
                  </a:cubicBezTo>
                  <a:cubicBezTo>
                    <a:pt x="1710086" y="64831"/>
                    <a:pt x="1706561" y="65612"/>
                    <a:pt x="1702942" y="65565"/>
                  </a:cubicBezTo>
                  <a:close/>
                  <a:moveTo>
                    <a:pt x="1731517" y="890"/>
                  </a:moveTo>
                  <a:lnTo>
                    <a:pt x="1737614" y="890"/>
                  </a:lnTo>
                  <a:lnTo>
                    <a:pt x="1737614" y="64517"/>
                  </a:lnTo>
                  <a:lnTo>
                    <a:pt x="1731517" y="64517"/>
                  </a:lnTo>
                  <a:close/>
                  <a:moveTo>
                    <a:pt x="1795239" y="19368"/>
                  </a:moveTo>
                  <a:lnTo>
                    <a:pt x="1795239" y="64517"/>
                  </a:lnTo>
                  <a:lnTo>
                    <a:pt x="1789332" y="64517"/>
                  </a:lnTo>
                  <a:lnTo>
                    <a:pt x="1789332" y="56230"/>
                  </a:lnTo>
                  <a:cubicBezTo>
                    <a:pt x="1787811" y="58945"/>
                    <a:pt x="1785523" y="61154"/>
                    <a:pt x="1782761" y="62612"/>
                  </a:cubicBezTo>
                  <a:cubicBezTo>
                    <a:pt x="1779807" y="64164"/>
                    <a:pt x="1776570" y="64945"/>
                    <a:pt x="1773236" y="64898"/>
                  </a:cubicBezTo>
                  <a:cubicBezTo>
                    <a:pt x="1763618" y="65784"/>
                    <a:pt x="1755046" y="58678"/>
                    <a:pt x="1754186" y="49039"/>
                  </a:cubicBezTo>
                  <a:cubicBezTo>
                    <a:pt x="1754093" y="47981"/>
                    <a:pt x="1754093" y="46915"/>
                    <a:pt x="1754186" y="45848"/>
                  </a:cubicBezTo>
                  <a:lnTo>
                    <a:pt x="1754186" y="19654"/>
                  </a:lnTo>
                  <a:lnTo>
                    <a:pt x="1760283" y="19654"/>
                  </a:lnTo>
                  <a:lnTo>
                    <a:pt x="1760283" y="45181"/>
                  </a:lnTo>
                  <a:cubicBezTo>
                    <a:pt x="1759999" y="49115"/>
                    <a:pt x="1761329" y="53001"/>
                    <a:pt x="1763808" y="56040"/>
                  </a:cubicBezTo>
                  <a:cubicBezTo>
                    <a:pt x="1766473" y="58621"/>
                    <a:pt x="1770189" y="59935"/>
                    <a:pt x="1773905" y="59659"/>
                  </a:cubicBezTo>
                  <a:cubicBezTo>
                    <a:pt x="1778096" y="59878"/>
                    <a:pt x="1782095" y="58316"/>
                    <a:pt x="1785049" y="55373"/>
                  </a:cubicBezTo>
                  <a:cubicBezTo>
                    <a:pt x="1788002" y="52087"/>
                    <a:pt x="1789523" y="47772"/>
                    <a:pt x="1789239" y="43371"/>
                  </a:cubicBezTo>
                  <a:lnTo>
                    <a:pt x="1789239" y="19654"/>
                  </a:lnTo>
                  <a:close/>
                  <a:moveTo>
                    <a:pt x="1853435" y="890"/>
                  </a:moveTo>
                  <a:lnTo>
                    <a:pt x="1853435" y="64517"/>
                  </a:lnTo>
                  <a:lnTo>
                    <a:pt x="1847533" y="64517"/>
                  </a:lnTo>
                  <a:lnTo>
                    <a:pt x="1847533" y="55563"/>
                  </a:lnTo>
                  <a:cubicBezTo>
                    <a:pt x="1845817" y="58516"/>
                    <a:pt x="1843343" y="60926"/>
                    <a:pt x="1840292" y="62516"/>
                  </a:cubicBezTo>
                  <a:cubicBezTo>
                    <a:pt x="1837148" y="64155"/>
                    <a:pt x="1833720" y="64974"/>
                    <a:pt x="1830195" y="64898"/>
                  </a:cubicBezTo>
                  <a:cubicBezTo>
                    <a:pt x="1826195" y="64974"/>
                    <a:pt x="1822195" y="63955"/>
                    <a:pt x="1818670" y="61945"/>
                  </a:cubicBezTo>
                  <a:cubicBezTo>
                    <a:pt x="1815242" y="60088"/>
                    <a:pt x="1812480" y="57268"/>
                    <a:pt x="1810670" y="53849"/>
                  </a:cubicBezTo>
                  <a:cubicBezTo>
                    <a:pt x="1808671" y="50210"/>
                    <a:pt x="1807624" y="46105"/>
                    <a:pt x="1807717" y="41943"/>
                  </a:cubicBezTo>
                  <a:cubicBezTo>
                    <a:pt x="1807624" y="37780"/>
                    <a:pt x="1808671" y="33665"/>
                    <a:pt x="1810670" y="30036"/>
                  </a:cubicBezTo>
                  <a:cubicBezTo>
                    <a:pt x="1812480" y="26617"/>
                    <a:pt x="1815242" y="23797"/>
                    <a:pt x="1818670" y="21940"/>
                  </a:cubicBezTo>
                  <a:cubicBezTo>
                    <a:pt x="1822195" y="20006"/>
                    <a:pt x="1826195" y="19026"/>
                    <a:pt x="1830195" y="19082"/>
                  </a:cubicBezTo>
                  <a:cubicBezTo>
                    <a:pt x="1833530" y="19063"/>
                    <a:pt x="1836767" y="19816"/>
                    <a:pt x="1839720" y="21273"/>
                  </a:cubicBezTo>
                  <a:cubicBezTo>
                    <a:pt x="1842673" y="22826"/>
                    <a:pt x="1845152" y="25121"/>
                    <a:pt x="1846961" y="27941"/>
                  </a:cubicBezTo>
                  <a:lnTo>
                    <a:pt x="1846961" y="890"/>
                  </a:lnTo>
                  <a:close/>
                  <a:moveTo>
                    <a:pt x="1831720" y="60135"/>
                  </a:moveTo>
                  <a:cubicBezTo>
                    <a:pt x="1837720" y="60297"/>
                    <a:pt x="1843436" y="57059"/>
                    <a:pt x="1846292" y="51753"/>
                  </a:cubicBezTo>
                  <a:cubicBezTo>
                    <a:pt x="1849245" y="46010"/>
                    <a:pt x="1849245" y="39209"/>
                    <a:pt x="1846292" y="33465"/>
                  </a:cubicBezTo>
                  <a:cubicBezTo>
                    <a:pt x="1844864" y="30874"/>
                    <a:pt x="1842771" y="28703"/>
                    <a:pt x="1840292" y="27179"/>
                  </a:cubicBezTo>
                  <a:cubicBezTo>
                    <a:pt x="1837627" y="25722"/>
                    <a:pt x="1834674" y="24969"/>
                    <a:pt x="1831720" y="24988"/>
                  </a:cubicBezTo>
                  <a:cubicBezTo>
                    <a:pt x="1828767" y="24959"/>
                    <a:pt x="1825721" y="25712"/>
                    <a:pt x="1823149" y="27179"/>
                  </a:cubicBezTo>
                  <a:cubicBezTo>
                    <a:pt x="1820577" y="28645"/>
                    <a:pt x="1818479" y="30836"/>
                    <a:pt x="1817149" y="33465"/>
                  </a:cubicBezTo>
                  <a:cubicBezTo>
                    <a:pt x="1814196" y="39209"/>
                    <a:pt x="1814196" y="46010"/>
                    <a:pt x="1817149" y="51753"/>
                  </a:cubicBezTo>
                  <a:cubicBezTo>
                    <a:pt x="1818479" y="54354"/>
                    <a:pt x="1820577" y="56506"/>
                    <a:pt x="1823149" y="57945"/>
                  </a:cubicBezTo>
                  <a:cubicBezTo>
                    <a:pt x="1825721" y="59459"/>
                    <a:pt x="1828674" y="60211"/>
                    <a:pt x="1831720" y="60135"/>
                  </a:cubicBezTo>
                  <a:close/>
                  <a:moveTo>
                    <a:pt x="1910683" y="44514"/>
                  </a:moveTo>
                  <a:lnTo>
                    <a:pt x="1872583" y="44514"/>
                  </a:lnTo>
                  <a:cubicBezTo>
                    <a:pt x="1872774" y="48867"/>
                    <a:pt x="1874774" y="52953"/>
                    <a:pt x="1878011" y="55849"/>
                  </a:cubicBezTo>
                  <a:cubicBezTo>
                    <a:pt x="1881443" y="58764"/>
                    <a:pt x="1885824" y="60297"/>
                    <a:pt x="1890298" y="60135"/>
                  </a:cubicBezTo>
                  <a:cubicBezTo>
                    <a:pt x="1892968" y="60174"/>
                    <a:pt x="1895540" y="59688"/>
                    <a:pt x="1898014" y="58706"/>
                  </a:cubicBezTo>
                  <a:cubicBezTo>
                    <a:pt x="1900395" y="57697"/>
                    <a:pt x="1902493" y="56173"/>
                    <a:pt x="1904111" y="54230"/>
                  </a:cubicBezTo>
                  <a:lnTo>
                    <a:pt x="1907539" y="58230"/>
                  </a:lnTo>
                  <a:cubicBezTo>
                    <a:pt x="1905539" y="60621"/>
                    <a:pt x="1902967" y="62488"/>
                    <a:pt x="1900112" y="63659"/>
                  </a:cubicBezTo>
                  <a:cubicBezTo>
                    <a:pt x="1897061" y="64879"/>
                    <a:pt x="1893824" y="65526"/>
                    <a:pt x="1890587" y="65565"/>
                  </a:cubicBezTo>
                  <a:cubicBezTo>
                    <a:pt x="1886298" y="65660"/>
                    <a:pt x="1882010" y="64650"/>
                    <a:pt x="1878201" y="62612"/>
                  </a:cubicBezTo>
                  <a:cubicBezTo>
                    <a:pt x="1874774" y="60697"/>
                    <a:pt x="1871918" y="57868"/>
                    <a:pt x="1869913" y="54420"/>
                  </a:cubicBezTo>
                  <a:cubicBezTo>
                    <a:pt x="1867913" y="50820"/>
                    <a:pt x="1866867" y="46743"/>
                    <a:pt x="1866867" y="42609"/>
                  </a:cubicBezTo>
                  <a:cubicBezTo>
                    <a:pt x="1866774" y="38495"/>
                    <a:pt x="1867820" y="34427"/>
                    <a:pt x="1869727" y="30798"/>
                  </a:cubicBezTo>
                  <a:cubicBezTo>
                    <a:pt x="1871537" y="27398"/>
                    <a:pt x="1874299" y="24559"/>
                    <a:pt x="1877629" y="22607"/>
                  </a:cubicBezTo>
                  <a:cubicBezTo>
                    <a:pt x="1881062" y="20682"/>
                    <a:pt x="1884964" y="19702"/>
                    <a:pt x="1888870" y="19749"/>
                  </a:cubicBezTo>
                  <a:cubicBezTo>
                    <a:pt x="1892777" y="19673"/>
                    <a:pt x="1896679" y="20664"/>
                    <a:pt x="1900112" y="22607"/>
                  </a:cubicBezTo>
                  <a:cubicBezTo>
                    <a:pt x="1903442" y="24559"/>
                    <a:pt x="1906111" y="27350"/>
                    <a:pt x="1907920" y="30703"/>
                  </a:cubicBezTo>
                  <a:cubicBezTo>
                    <a:pt x="1909920" y="34361"/>
                    <a:pt x="1910874" y="38466"/>
                    <a:pt x="1910776" y="42609"/>
                  </a:cubicBezTo>
                  <a:close/>
                  <a:moveTo>
                    <a:pt x="1888870" y="24893"/>
                  </a:moveTo>
                  <a:cubicBezTo>
                    <a:pt x="1884871" y="24807"/>
                    <a:pt x="1880964" y="26312"/>
                    <a:pt x="1878011" y="29084"/>
                  </a:cubicBezTo>
                  <a:cubicBezTo>
                    <a:pt x="1874964" y="31922"/>
                    <a:pt x="1873155" y="35808"/>
                    <a:pt x="1872964" y="39942"/>
                  </a:cubicBezTo>
                  <a:lnTo>
                    <a:pt x="1904967" y="39942"/>
                  </a:lnTo>
                  <a:cubicBezTo>
                    <a:pt x="1904776" y="35808"/>
                    <a:pt x="1902967" y="31922"/>
                    <a:pt x="1899921" y="29084"/>
                  </a:cubicBezTo>
                  <a:cubicBezTo>
                    <a:pt x="1896968" y="26283"/>
                    <a:pt x="1892968" y="24779"/>
                    <a:pt x="1888870" y="24893"/>
                  </a:cubicBezTo>
                  <a:close/>
                  <a:moveTo>
                    <a:pt x="1984883" y="44514"/>
                  </a:moveTo>
                  <a:lnTo>
                    <a:pt x="1946783" y="44514"/>
                  </a:lnTo>
                  <a:cubicBezTo>
                    <a:pt x="1946974" y="48867"/>
                    <a:pt x="1948974" y="52953"/>
                    <a:pt x="1952211" y="55849"/>
                  </a:cubicBezTo>
                  <a:cubicBezTo>
                    <a:pt x="1955638" y="58773"/>
                    <a:pt x="1960117" y="60307"/>
                    <a:pt x="1964596" y="60135"/>
                  </a:cubicBezTo>
                  <a:cubicBezTo>
                    <a:pt x="1967261" y="60154"/>
                    <a:pt x="1969833" y="59668"/>
                    <a:pt x="1972307" y="58706"/>
                  </a:cubicBezTo>
                  <a:cubicBezTo>
                    <a:pt x="1974595" y="57678"/>
                    <a:pt x="1976693" y="56153"/>
                    <a:pt x="1978404" y="54230"/>
                  </a:cubicBezTo>
                  <a:lnTo>
                    <a:pt x="1981832" y="58230"/>
                  </a:lnTo>
                  <a:cubicBezTo>
                    <a:pt x="1979832" y="60611"/>
                    <a:pt x="1977167" y="62478"/>
                    <a:pt x="1974312" y="63659"/>
                  </a:cubicBezTo>
                  <a:cubicBezTo>
                    <a:pt x="1971261" y="64888"/>
                    <a:pt x="1968024" y="65536"/>
                    <a:pt x="1964787" y="65565"/>
                  </a:cubicBezTo>
                  <a:cubicBezTo>
                    <a:pt x="1960499" y="65669"/>
                    <a:pt x="1956308" y="64650"/>
                    <a:pt x="1952499" y="62612"/>
                  </a:cubicBezTo>
                  <a:cubicBezTo>
                    <a:pt x="1948974" y="60726"/>
                    <a:pt x="1946113" y="57887"/>
                    <a:pt x="1944113" y="54420"/>
                  </a:cubicBezTo>
                  <a:cubicBezTo>
                    <a:pt x="1942114" y="50810"/>
                    <a:pt x="1941067" y="46734"/>
                    <a:pt x="1941165" y="42609"/>
                  </a:cubicBezTo>
                  <a:cubicBezTo>
                    <a:pt x="1941067" y="38495"/>
                    <a:pt x="1942114" y="34427"/>
                    <a:pt x="1944020" y="30798"/>
                  </a:cubicBezTo>
                  <a:cubicBezTo>
                    <a:pt x="1945830" y="27378"/>
                    <a:pt x="1948592" y="24540"/>
                    <a:pt x="1951927" y="22607"/>
                  </a:cubicBezTo>
                  <a:cubicBezTo>
                    <a:pt x="1958973" y="18796"/>
                    <a:pt x="1967359" y="18796"/>
                    <a:pt x="1974405" y="22607"/>
                  </a:cubicBezTo>
                  <a:cubicBezTo>
                    <a:pt x="1977642" y="24559"/>
                    <a:pt x="1980404" y="27350"/>
                    <a:pt x="1982213" y="30703"/>
                  </a:cubicBezTo>
                  <a:cubicBezTo>
                    <a:pt x="1984120" y="34389"/>
                    <a:pt x="1985074" y="38475"/>
                    <a:pt x="1984976" y="42609"/>
                  </a:cubicBezTo>
                  <a:close/>
                  <a:moveTo>
                    <a:pt x="1963163" y="24893"/>
                  </a:moveTo>
                  <a:cubicBezTo>
                    <a:pt x="1959071" y="24797"/>
                    <a:pt x="1955164" y="26302"/>
                    <a:pt x="1952211" y="29084"/>
                  </a:cubicBezTo>
                  <a:cubicBezTo>
                    <a:pt x="1949257" y="31951"/>
                    <a:pt x="1947448" y="35818"/>
                    <a:pt x="1947164" y="39942"/>
                  </a:cubicBezTo>
                  <a:lnTo>
                    <a:pt x="1979167" y="39942"/>
                  </a:lnTo>
                  <a:cubicBezTo>
                    <a:pt x="1978883" y="35837"/>
                    <a:pt x="1977167" y="31960"/>
                    <a:pt x="1974214" y="29084"/>
                  </a:cubicBezTo>
                  <a:cubicBezTo>
                    <a:pt x="1971261" y="26293"/>
                    <a:pt x="1967261" y="24788"/>
                    <a:pt x="1963163" y="24893"/>
                  </a:cubicBezTo>
                  <a:close/>
                  <a:moveTo>
                    <a:pt x="2011933" y="19749"/>
                  </a:moveTo>
                  <a:cubicBezTo>
                    <a:pt x="2016886" y="19406"/>
                    <a:pt x="2021648" y="20978"/>
                    <a:pt x="2025457" y="24130"/>
                  </a:cubicBezTo>
                  <a:cubicBezTo>
                    <a:pt x="2028792" y="27617"/>
                    <a:pt x="2030508" y="32351"/>
                    <a:pt x="2030220" y="37180"/>
                  </a:cubicBezTo>
                  <a:lnTo>
                    <a:pt x="2030220" y="65184"/>
                  </a:lnTo>
                  <a:lnTo>
                    <a:pt x="2024318" y="65184"/>
                  </a:lnTo>
                  <a:lnTo>
                    <a:pt x="2024318" y="58135"/>
                  </a:lnTo>
                  <a:cubicBezTo>
                    <a:pt x="2022885" y="60526"/>
                    <a:pt x="2020793" y="62421"/>
                    <a:pt x="2018314" y="63564"/>
                  </a:cubicBezTo>
                  <a:cubicBezTo>
                    <a:pt x="2015360" y="64974"/>
                    <a:pt x="2012123" y="65660"/>
                    <a:pt x="2008789" y="65565"/>
                  </a:cubicBezTo>
                  <a:cubicBezTo>
                    <a:pt x="2004505" y="65745"/>
                    <a:pt x="2000315" y="64469"/>
                    <a:pt x="1996789" y="61945"/>
                  </a:cubicBezTo>
                  <a:cubicBezTo>
                    <a:pt x="1993836" y="59697"/>
                    <a:pt x="1992120" y="56135"/>
                    <a:pt x="1992311" y="52420"/>
                  </a:cubicBezTo>
                  <a:cubicBezTo>
                    <a:pt x="1992120" y="48772"/>
                    <a:pt x="1993645" y="45238"/>
                    <a:pt x="1996408" y="42895"/>
                  </a:cubicBezTo>
                  <a:cubicBezTo>
                    <a:pt x="2000315" y="40266"/>
                    <a:pt x="2004980" y="39028"/>
                    <a:pt x="2009649" y="39371"/>
                  </a:cubicBezTo>
                  <a:lnTo>
                    <a:pt x="2024030" y="39371"/>
                  </a:lnTo>
                  <a:lnTo>
                    <a:pt x="2024030" y="36609"/>
                  </a:lnTo>
                  <a:cubicBezTo>
                    <a:pt x="2024220" y="33342"/>
                    <a:pt x="2023076" y="30141"/>
                    <a:pt x="2020793" y="27750"/>
                  </a:cubicBezTo>
                  <a:cubicBezTo>
                    <a:pt x="2018123" y="25579"/>
                    <a:pt x="2014695" y="24493"/>
                    <a:pt x="2011268" y="24702"/>
                  </a:cubicBezTo>
                  <a:cubicBezTo>
                    <a:pt x="2008407" y="24693"/>
                    <a:pt x="2005645" y="25179"/>
                    <a:pt x="2002980" y="26131"/>
                  </a:cubicBezTo>
                  <a:cubicBezTo>
                    <a:pt x="2000505" y="27026"/>
                    <a:pt x="1998217" y="28351"/>
                    <a:pt x="1996217" y="30036"/>
                  </a:cubicBezTo>
                  <a:lnTo>
                    <a:pt x="1993455" y="25464"/>
                  </a:lnTo>
                  <a:cubicBezTo>
                    <a:pt x="1995934" y="23454"/>
                    <a:pt x="1998692" y="21931"/>
                    <a:pt x="2001743" y="20988"/>
                  </a:cubicBezTo>
                  <a:cubicBezTo>
                    <a:pt x="2004980" y="19940"/>
                    <a:pt x="2008407" y="19425"/>
                    <a:pt x="2011840" y="19463"/>
                  </a:cubicBezTo>
                  <a:close/>
                  <a:moveTo>
                    <a:pt x="2009742" y="60802"/>
                  </a:moveTo>
                  <a:cubicBezTo>
                    <a:pt x="2012886" y="60859"/>
                    <a:pt x="2015932" y="60031"/>
                    <a:pt x="2018602" y="58421"/>
                  </a:cubicBezTo>
                  <a:cubicBezTo>
                    <a:pt x="2021076" y="56783"/>
                    <a:pt x="2023076" y="54373"/>
                    <a:pt x="2024127" y="51562"/>
                  </a:cubicBezTo>
                  <a:lnTo>
                    <a:pt x="2024127" y="44229"/>
                  </a:lnTo>
                  <a:lnTo>
                    <a:pt x="2009933" y="44229"/>
                  </a:lnTo>
                  <a:cubicBezTo>
                    <a:pt x="2002217" y="44229"/>
                    <a:pt x="1998408" y="46895"/>
                    <a:pt x="1998408" y="52325"/>
                  </a:cubicBezTo>
                  <a:cubicBezTo>
                    <a:pt x="1998315" y="54754"/>
                    <a:pt x="1999454" y="57068"/>
                    <a:pt x="2001361" y="58516"/>
                  </a:cubicBezTo>
                  <a:cubicBezTo>
                    <a:pt x="2003835" y="60164"/>
                    <a:pt x="2006789" y="60964"/>
                    <a:pt x="2009742" y="60802"/>
                  </a:cubicBezTo>
                  <a:close/>
                  <a:moveTo>
                    <a:pt x="2052605" y="28893"/>
                  </a:moveTo>
                  <a:cubicBezTo>
                    <a:pt x="2053939" y="25959"/>
                    <a:pt x="2056130" y="23540"/>
                    <a:pt x="2058986" y="22035"/>
                  </a:cubicBezTo>
                  <a:cubicBezTo>
                    <a:pt x="2062227" y="20406"/>
                    <a:pt x="2065846" y="19616"/>
                    <a:pt x="2069464" y="19749"/>
                  </a:cubicBezTo>
                  <a:lnTo>
                    <a:pt x="2069464" y="25655"/>
                  </a:lnTo>
                  <a:lnTo>
                    <a:pt x="2068036" y="25655"/>
                  </a:lnTo>
                  <a:cubicBezTo>
                    <a:pt x="2063846" y="25398"/>
                    <a:pt x="2059748" y="27007"/>
                    <a:pt x="2056893" y="30036"/>
                  </a:cubicBezTo>
                  <a:cubicBezTo>
                    <a:pt x="2053939" y="33398"/>
                    <a:pt x="2052512" y="37780"/>
                    <a:pt x="2052795" y="42228"/>
                  </a:cubicBezTo>
                  <a:lnTo>
                    <a:pt x="2052795" y="65279"/>
                  </a:lnTo>
                  <a:lnTo>
                    <a:pt x="2046698" y="65279"/>
                  </a:lnTo>
                  <a:lnTo>
                    <a:pt x="2046698" y="20130"/>
                  </a:lnTo>
                  <a:lnTo>
                    <a:pt x="2052605" y="20130"/>
                  </a:lnTo>
                  <a:lnTo>
                    <a:pt x="2052605" y="28988"/>
                  </a:lnTo>
                  <a:close/>
                  <a:moveTo>
                    <a:pt x="2080417" y="1556"/>
                  </a:moveTo>
                  <a:lnTo>
                    <a:pt x="2086514" y="1556"/>
                  </a:lnTo>
                  <a:lnTo>
                    <a:pt x="2086514" y="65184"/>
                  </a:lnTo>
                  <a:lnTo>
                    <a:pt x="2080417" y="65184"/>
                  </a:lnTo>
                  <a:close/>
                  <a:moveTo>
                    <a:pt x="2141376" y="20035"/>
                  </a:moveTo>
                  <a:lnTo>
                    <a:pt x="2118805" y="70518"/>
                  </a:lnTo>
                  <a:cubicBezTo>
                    <a:pt x="2117563" y="74204"/>
                    <a:pt x="2115471" y="77490"/>
                    <a:pt x="2112517" y="80043"/>
                  </a:cubicBezTo>
                  <a:cubicBezTo>
                    <a:pt x="2109945" y="81814"/>
                    <a:pt x="2106992" y="82748"/>
                    <a:pt x="2103848" y="82709"/>
                  </a:cubicBezTo>
                  <a:cubicBezTo>
                    <a:pt x="2101755" y="82709"/>
                    <a:pt x="2099755" y="82357"/>
                    <a:pt x="2097755" y="81662"/>
                  </a:cubicBezTo>
                  <a:cubicBezTo>
                    <a:pt x="2095848" y="81004"/>
                    <a:pt x="2094230" y="79928"/>
                    <a:pt x="2092802" y="78518"/>
                  </a:cubicBezTo>
                  <a:lnTo>
                    <a:pt x="2095658" y="74042"/>
                  </a:lnTo>
                  <a:cubicBezTo>
                    <a:pt x="2097848" y="76280"/>
                    <a:pt x="2100802" y="77518"/>
                    <a:pt x="2103946" y="77471"/>
                  </a:cubicBezTo>
                  <a:cubicBezTo>
                    <a:pt x="2105848" y="77518"/>
                    <a:pt x="2107662" y="76909"/>
                    <a:pt x="2109183" y="75756"/>
                  </a:cubicBezTo>
                  <a:cubicBezTo>
                    <a:pt x="2110899" y="74118"/>
                    <a:pt x="2112327" y="72146"/>
                    <a:pt x="2113280" y="69946"/>
                  </a:cubicBezTo>
                  <a:lnTo>
                    <a:pt x="2115182" y="65565"/>
                  </a:lnTo>
                  <a:lnTo>
                    <a:pt x="2095086" y="20511"/>
                  </a:lnTo>
                  <a:lnTo>
                    <a:pt x="2101374" y="20511"/>
                  </a:lnTo>
                  <a:lnTo>
                    <a:pt x="2118424" y="58611"/>
                  </a:lnTo>
                  <a:lnTo>
                    <a:pt x="2135376" y="20511"/>
                  </a:lnTo>
                  <a:close/>
                  <a:moveTo>
                    <a:pt x="2175476" y="10510"/>
                  </a:moveTo>
                  <a:cubicBezTo>
                    <a:pt x="2174337" y="10520"/>
                    <a:pt x="2173193" y="10034"/>
                    <a:pt x="2172332" y="9177"/>
                  </a:cubicBezTo>
                  <a:cubicBezTo>
                    <a:pt x="2170714" y="7376"/>
                    <a:pt x="2170904" y="4604"/>
                    <a:pt x="2172621" y="2985"/>
                  </a:cubicBezTo>
                  <a:cubicBezTo>
                    <a:pt x="2174337" y="1452"/>
                    <a:pt x="2177002" y="1499"/>
                    <a:pt x="2178620" y="3081"/>
                  </a:cubicBezTo>
                  <a:cubicBezTo>
                    <a:pt x="2179476" y="3824"/>
                    <a:pt x="2179955" y="4900"/>
                    <a:pt x="2179955" y="6033"/>
                  </a:cubicBezTo>
                  <a:cubicBezTo>
                    <a:pt x="2179857" y="8481"/>
                    <a:pt x="2177955" y="10462"/>
                    <a:pt x="2175476" y="10510"/>
                  </a:cubicBezTo>
                  <a:close/>
                  <a:moveTo>
                    <a:pt x="2172430" y="20035"/>
                  </a:moveTo>
                  <a:lnTo>
                    <a:pt x="2178527" y="20035"/>
                  </a:lnTo>
                  <a:lnTo>
                    <a:pt x="2178527" y="65184"/>
                  </a:lnTo>
                  <a:lnTo>
                    <a:pt x="2172430" y="65184"/>
                  </a:lnTo>
                  <a:close/>
                  <a:moveTo>
                    <a:pt x="2236626" y="1556"/>
                  </a:moveTo>
                  <a:lnTo>
                    <a:pt x="2236626" y="65184"/>
                  </a:lnTo>
                  <a:lnTo>
                    <a:pt x="2230817" y="65184"/>
                  </a:lnTo>
                  <a:lnTo>
                    <a:pt x="2230817" y="56230"/>
                  </a:lnTo>
                  <a:cubicBezTo>
                    <a:pt x="2229105" y="59154"/>
                    <a:pt x="2226533" y="61554"/>
                    <a:pt x="2223580" y="63183"/>
                  </a:cubicBezTo>
                  <a:cubicBezTo>
                    <a:pt x="2220436" y="64802"/>
                    <a:pt x="2216911" y="65622"/>
                    <a:pt x="2213385" y="65565"/>
                  </a:cubicBezTo>
                  <a:cubicBezTo>
                    <a:pt x="2209386" y="65641"/>
                    <a:pt x="2205386" y="64622"/>
                    <a:pt x="2201861" y="62612"/>
                  </a:cubicBezTo>
                  <a:cubicBezTo>
                    <a:pt x="2198433" y="60754"/>
                    <a:pt x="2195670" y="57935"/>
                    <a:pt x="2193861" y="54515"/>
                  </a:cubicBezTo>
                  <a:cubicBezTo>
                    <a:pt x="2191861" y="50877"/>
                    <a:pt x="2190815" y="46771"/>
                    <a:pt x="2190908" y="42609"/>
                  </a:cubicBezTo>
                  <a:cubicBezTo>
                    <a:pt x="2190815" y="38447"/>
                    <a:pt x="2191861" y="34332"/>
                    <a:pt x="2193861" y="30703"/>
                  </a:cubicBezTo>
                  <a:cubicBezTo>
                    <a:pt x="2195670" y="27284"/>
                    <a:pt x="2198433" y="24464"/>
                    <a:pt x="2201861" y="22607"/>
                  </a:cubicBezTo>
                  <a:cubicBezTo>
                    <a:pt x="2205386" y="20673"/>
                    <a:pt x="2209386" y="19692"/>
                    <a:pt x="2213385" y="19749"/>
                  </a:cubicBezTo>
                  <a:cubicBezTo>
                    <a:pt x="2216720" y="19730"/>
                    <a:pt x="2219957" y="20482"/>
                    <a:pt x="2222910" y="21940"/>
                  </a:cubicBezTo>
                  <a:cubicBezTo>
                    <a:pt x="2225864" y="23493"/>
                    <a:pt x="2228343" y="25788"/>
                    <a:pt x="2230152" y="28607"/>
                  </a:cubicBezTo>
                  <a:lnTo>
                    <a:pt x="2230152" y="1556"/>
                  </a:lnTo>
                  <a:close/>
                  <a:moveTo>
                    <a:pt x="2213865" y="60135"/>
                  </a:moveTo>
                  <a:cubicBezTo>
                    <a:pt x="2216911" y="60202"/>
                    <a:pt x="2219864" y="59449"/>
                    <a:pt x="2222436" y="57945"/>
                  </a:cubicBezTo>
                  <a:cubicBezTo>
                    <a:pt x="2225008" y="56506"/>
                    <a:pt x="2227101" y="54354"/>
                    <a:pt x="2228436" y="51753"/>
                  </a:cubicBezTo>
                  <a:cubicBezTo>
                    <a:pt x="2231389" y="46010"/>
                    <a:pt x="2231389" y="39209"/>
                    <a:pt x="2228436" y="33465"/>
                  </a:cubicBezTo>
                  <a:cubicBezTo>
                    <a:pt x="2227101" y="30836"/>
                    <a:pt x="2225008" y="28645"/>
                    <a:pt x="2222436" y="27179"/>
                  </a:cubicBezTo>
                  <a:cubicBezTo>
                    <a:pt x="2217102" y="24264"/>
                    <a:pt x="2210623" y="24264"/>
                    <a:pt x="2205293" y="27179"/>
                  </a:cubicBezTo>
                  <a:cubicBezTo>
                    <a:pt x="2202721" y="28645"/>
                    <a:pt x="2200623" y="30836"/>
                    <a:pt x="2199289" y="33465"/>
                  </a:cubicBezTo>
                  <a:cubicBezTo>
                    <a:pt x="2196335" y="39209"/>
                    <a:pt x="2196335" y="46010"/>
                    <a:pt x="2199289" y="51753"/>
                  </a:cubicBezTo>
                  <a:cubicBezTo>
                    <a:pt x="2200623" y="54354"/>
                    <a:pt x="2202721" y="56506"/>
                    <a:pt x="2205293" y="57945"/>
                  </a:cubicBezTo>
                  <a:cubicBezTo>
                    <a:pt x="2207865" y="59449"/>
                    <a:pt x="2210814" y="60202"/>
                    <a:pt x="2213865" y="60135"/>
                  </a:cubicBezTo>
                  <a:close/>
                  <a:moveTo>
                    <a:pt x="2292827" y="44514"/>
                  </a:moveTo>
                  <a:lnTo>
                    <a:pt x="2254727" y="44514"/>
                  </a:lnTo>
                  <a:cubicBezTo>
                    <a:pt x="2254918" y="48867"/>
                    <a:pt x="2256918" y="52953"/>
                    <a:pt x="2260155" y="55849"/>
                  </a:cubicBezTo>
                  <a:cubicBezTo>
                    <a:pt x="2263582" y="58764"/>
                    <a:pt x="2267964" y="60297"/>
                    <a:pt x="2272442" y="60135"/>
                  </a:cubicBezTo>
                  <a:cubicBezTo>
                    <a:pt x="2275107" y="60174"/>
                    <a:pt x="2277679" y="59688"/>
                    <a:pt x="2280158" y="58706"/>
                  </a:cubicBezTo>
                  <a:cubicBezTo>
                    <a:pt x="2282539" y="57697"/>
                    <a:pt x="2284632" y="56173"/>
                    <a:pt x="2286255" y="54230"/>
                  </a:cubicBezTo>
                  <a:lnTo>
                    <a:pt x="2289683" y="58230"/>
                  </a:lnTo>
                  <a:cubicBezTo>
                    <a:pt x="2287683" y="60621"/>
                    <a:pt x="2285111" y="62488"/>
                    <a:pt x="2282251" y="63659"/>
                  </a:cubicBezTo>
                  <a:cubicBezTo>
                    <a:pt x="2279205" y="64879"/>
                    <a:pt x="2275968" y="65526"/>
                    <a:pt x="2272726" y="65565"/>
                  </a:cubicBezTo>
                  <a:cubicBezTo>
                    <a:pt x="2268443" y="65669"/>
                    <a:pt x="2264252" y="64650"/>
                    <a:pt x="2260438" y="62612"/>
                  </a:cubicBezTo>
                  <a:cubicBezTo>
                    <a:pt x="2256918" y="60726"/>
                    <a:pt x="2254057" y="57887"/>
                    <a:pt x="2252058" y="54420"/>
                  </a:cubicBezTo>
                  <a:cubicBezTo>
                    <a:pt x="2250058" y="50820"/>
                    <a:pt x="2249011" y="46743"/>
                    <a:pt x="2249011" y="42609"/>
                  </a:cubicBezTo>
                  <a:cubicBezTo>
                    <a:pt x="2248914" y="38495"/>
                    <a:pt x="2249965" y="34427"/>
                    <a:pt x="2251867" y="30798"/>
                  </a:cubicBezTo>
                  <a:cubicBezTo>
                    <a:pt x="2253774" y="27417"/>
                    <a:pt x="2256439" y="24588"/>
                    <a:pt x="2259773" y="22607"/>
                  </a:cubicBezTo>
                  <a:cubicBezTo>
                    <a:pt x="2263201" y="20673"/>
                    <a:pt x="2267108" y="19682"/>
                    <a:pt x="2271108" y="19749"/>
                  </a:cubicBezTo>
                  <a:cubicBezTo>
                    <a:pt x="2275014" y="19692"/>
                    <a:pt x="2278823" y="20673"/>
                    <a:pt x="2282251" y="22607"/>
                  </a:cubicBezTo>
                  <a:cubicBezTo>
                    <a:pt x="2285586" y="24531"/>
                    <a:pt x="2288255" y="27331"/>
                    <a:pt x="2290065" y="30703"/>
                  </a:cubicBezTo>
                  <a:cubicBezTo>
                    <a:pt x="2292064" y="34361"/>
                    <a:pt x="2293018" y="38466"/>
                    <a:pt x="2292920" y="42609"/>
                  </a:cubicBezTo>
                  <a:close/>
                  <a:moveTo>
                    <a:pt x="2271108" y="24893"/>
                  </a:moveTo>
                  <a:cubicBezTo>
                    <a:pt x="2267015" y="24797"/>
                    <a:pt x="2263108" y="26302"/>
                    <a:pt x="2260155" y="29084"/>
                  </a:cubicBezTo>
                  <a:cubicBezTo>
                    <a:pt x="2257108" y="31922"/>
                    <a:pt x="2255299" y="35808"/>
                    <a:pt x="2255108" y="39942"/>
                  </a:cubicBezTo>
                  <a:lnTo>
                    <a:pt x="2287111" y="39942"/>
                  </a:lnTo>
                  <a:cubicBezTo>
                    <a:pt x="2286921" y="35808"/>
                    <a:pt x="2285111" y="31922"/>
                    <a:pt x="2282060" y="29084"/>
                  </a:cubicBezTo>
                  <a:cubicBezTo>
                    <a:pt x="2279112" y="26302"/>
                    <a:pt x="2275205" y="24797"/>
                    <a:pt x="2271108" y="24893"/>
                  </a:cubicBezTo>
                  <a:close/>
                  <a:moveTo>
                    <a:pt x="2328258" y="19749"/>
                  </a:moveTo>
                  <a:cubicBezTo>
                    <a:pt x="2333211" y="19539"/>
                    <a:pt x="2338071" y="21283"/>
                    <a:pt x="2341782" y="24607"/>
                  </a:cubicBezTo>
                  <a:cubicBezTo>
                    <a:pt x="2345405" y="28503"/>
                    <a:pt x="2347117" y="33713"/>
                    <a:pt x="2346735" y="38990"/>
                  </a:cubicBezTo>
                  <a:lnTo>
                    <a:pt x="2346735" y="65184"/>
                  </a:lnTo>
                  <a:lnTo>
                    <a:pt x="2340643" y="65184"/>
                  </a:lnTo>
                  <a:lnTo>
                    <a:pt x="2340643" y="39561"/>
                  </a:lnTo>
                  <a:cubicBezTo>
                    <a:pt x="2340927" y="35675"/>
                    <a:pt x="2339689" y="31846"/>
                    <a:pt x="2337117" y="28893"/>
                  </a:cubicBezTo>
                  <a:cubicBezTo>
                    <a:pt x="2334448" y="26274"/>
                    <a:pt x="2330829" y="24921"/>
                    <a:pt x="2327113" y="25179"/>
                  </a:cubicBezTo>
                  <a:cubicBezTo>
                    <a:pt x="2322830" y="24950"/>
                    <a:pt x="2318640" y="26541"/>
                    <a:pt x="2315589" y="29560"/>
                  </a:cubicBezTo>
                  <a:cubicBezTo>
                    <a:pt x="2312640" y="32779"/>
                    <a:pt x="2311017" y="37075"/>
                    <a:pt x="2311305" y="41466"/>
                  </a:cubicBezTo>
                  <a:lnTo>
                    <a:pt x="2311305" y="65184"/>
                  </a:lnTo>
                  <a:lnTo>
                    <a:pt x="2305305" y="65184"/>
                  </a:lnTo>
                  <a:lnTo>
                    <a:pt x="2305305" y="20035"/>
                  </a:lnTo>
                  <a:lnTo>
                    <a:pt x="2311114" y="20035"/>
                  </a:lnTo>
                  <a:lnTo>
                    <a:pt x="2311114" y="28321"/>
                  </a:lnTo>
                  <a:cubicBezTo>
                    <a:pt x="2312733" y="25598"/>
                    <a:pt x="2315114" y="23388"/>
                    <a:pt x="2317970" y="21940"/>
                  </a:cubicBezTo>
                  <a:cubicBezTo>
                    <a:pt x="2321211" y="20397"/>
                    <a:pt x="2324732" y="19645"/>
                    <a:pt x="2328258" y="19749"/>
                  </a:cubicBezTo>
                  <a:close/>
                  <a:moveTo>
                    <a:pt x="2387026" y="62421"/>
                  </a:moveTo>
                  <a:cubicBezTo>
                    <a:pt x="2385789" y="63488"/>
                    <a:pt x="2384361" y="64279"/>
                    <a:pt x="2382836" y="64707"/>
                  </a:cubicBezTo>
                  <a:cubicBezTo>
                    <a:pt x="2381124" y="65279"/>
                    <a:pt x="2379315" y="65565"/>
                    <a:pt x="2377501" y="65565"/>
                  </a:cubicBezTo>
                  <a:cubicBezTo>
                    <a:pt x="2370929" y="66288"/>
                    <a:pt x="2365120" y="61573"/>
                    <a:pt x="2364358" y="55040"/>
                  </a:cubicBezTo>
                  <a:cubicBezTo>
                    <a:pt x="2364265" y="54173"/>
                    <a:pt x="2364265" y="53287"/>
                    <a:pt x="2364358" y="52420"/>
                  </a:cubicBezTo>
                  <a:lnTo>
                    <a:pt x="2364358" y="24893"/>
                  </a:lnTo>
                  <a:lnTo>
                    <a:pt x="2356260" y="24893"/>
                  </a:lnTo>
                  <a:lnTo>
                    <a:pt x="2356260" y="19749"/>
                  </a:lnTo>
                  <a:lnTo>
                    <a:pt x="2364358" y="19749"/>
                  </a:lnTo>
                  <a:lnTo>
                    <a:pt x="2364358" y="10224"/>
                  </a:lnTo>
                  <a:lnTo>
                    <a:pt x="2370455" y="10224"/>
                  </a:lnTo>
                  <a:lnTo>
                    <a:pt x="2370455" y="19749"/>
                  </a:lnTo>
                  <a:lnTo>
                    <a:pt x="2384170" y="19749"/>
                  </a:lnTo>
                  <a:lnTo>
                    <a:pt x="2384170" y="24893"/>
                  </a:lnTo>
                  <a:lnTo>
                    <a:pt x="2370455" y="24893"/>
                  </a:lnTo>
                  <a:lnTo>
                    <a:pt x="2370455" y="51849"/>
                  </a:lnTo>
                  <a:cubicBezTo>
                    <a:pt x="2370264" y="54058"/>
                    <a:pt x="2371027" y="56249"/>
                    <a:pt x="2372455" y="57945"/>
                  </a:cubicBezTo>
                  <a:cubicBezTo>
                    <a:pt x="2373980" y="59431"/>
                    <a:pt x="2376073" y="60192"/>
                    <a:pt x="2378171" y="60040"/>
                  </a:cubicBezTo>
                  <a:cubicBezTo>
                    <a:pt x="2379408" y="60040"/>
                    <a:pt x="2380645" y="59849"/>
                    <a:pt x="2381882" y="59468"/>
                  </a:cubicBezTo>
                  <a:cubicBezTo>
                    <a:pt x="2383026" y="59107"/>
                    <a:pt x="2384077" y="58525"/>
                    <a:pt x="2384933" y="57754"/>
                  </a:cubicBezTo>
                  <a:close/>
                  <a:moveTo>
                    <a:pt x="2401221" y="10224"/>
                  </a:moveTo>
                  <a:cubicBezTo>
                    <a:pt x="2399983" y="10253"/>
                    <a:pt x="2398839" y="9767"/>
                    <a:pt x="2397983" y="8891"/>
                  </a:cubicBezTo>
                  <a:cubicBezTo>
                    <a:pt x="2396360" y="7195"/>
                    <a:pt x="2396360" y="4490"/>
                    <a:pt x="2397983" y="2795"/>
                  </a:cubicBezTo>
                  <a:cubicBezTo>
                    <a:pt x="2398839" y="1947"/>
                    <a:pt x="2399983" y="1499"/>
                    <a:pt x="2401221" y="1556"/>
                  </a:cubicBezTo>
                  <a:cubicBezTo>
                    <a:pt x="2402365" y="1509"/>
                    <a:pt x="2403504" y="1957"/>
                    <a:pt x="2404365" y="2795"/>
                  </a:cubicBezTo>
                  <a:cubicBezTo>
                    <a:pt x="2405220" y="3547"/>
                    <a:pt x="2405602" y="4633"/>
                    <a:pt x="2405602" y="5747"/>
                  </a:cubicBezTo>
                  <a:cubicBezTo>
                    <a:pt x="2405602" y="6919"/>
                    <a:pt x="2405220" y="8062"/>
                    <a:pt x="2404365" y="8891"/>
                  </a:cubicBezTo>
                  <a:cubicBezTo>
                    <a:pt x="2403504" y="9748"/>
                    <a:pt x="2402365" y="10234"/>
                    <a:pt x="2401221" y="10224"/>
                  </a:cubicBezTo>
                  <a:close/>
                  <a:moveTo>
                    <a:pt x="2398077" y="19749"/>
                  </a:moveTo>
                  <a:lnTo>
                    <a:pt x="2404174" y="19749"/>
                  </a:lnTo>
                  <a:lnTo>
                    <a:pt x="2404174" y="64898"/>
                  </a:lnTo>
                  <a:lnTo>
                    <a:pt x="2398077" y="64898"/>
                  </a:lnTo>
                  <a:close/>
                  <a:moveTo>
                    <a:pt x="2436177" y="5938"/>
                  </a:moveTo>
                  <a:cubicBezTo>
                    <a:pt x="2433986" y="5805"/>
                    <a:pt x="2431795" y="6595"/>
                    <a:pt x="2430177" y="8129"/>
                  </a:cubicBezTo>
                  <a:cubicBezTo>
                    <a:pt x="2428749" y="9891"/>
                    <a:pt x="2427986" y="12139"/>
                    <a:pt x="2428177" y="14415"/>
                  </a:cubicBezTo>
                  <a:lnTo>
                    <a:pt x="2428177" y="19749"/>
                  </a:lnTo>
                  <a:lnTo>
                    <a:pt x="2442083" y="19749"/>
                  </a:lnTo>
                  <a:lnTo>
                    <a:pt x="2442083" y="24893"/>
                  </a:lnTo>
                  <a:lnTo>
                    <a:pt x="2428368" y="24893"/>
                  </a:lnTo>
                  <a:lnTo>
                    <a:pt x="2428368" y="64898"/>
                  </a:lnTo>
                  <a:lnTo>
                    <a:pt x="2422270" y="64898"/>
                  </a:lnTo>
                  <a:lnTo>
                    <a:pt x="2422270" y="24893"/>
                  </a:lnTo>
                  <a:lnTo>
                    <a:pt x="2414271" y="24893"/>
                  </a:lnTo>
                  <a:lnTo>
                    <a:pt x="2414271" y="19749"/>
                  </a:lnTo>
                  <a:lnTo>
                    <a:pt x="2422270" y="19749"/>
                  </a:lnTo>
                  <a:lnTo>
                    <a:pt x="2422270" y="14225"/>
                  </a:lnTo>
                  <a:cubicBezTo>
                    <a:pt x="2422177" y="10691"/>
                    <a:pt x="2423415" y="7262"/>
                    <a:pt x="2425889" y="4700"/>
                  </a:cubicBezTo>
                  <a:cubicBezTo>
                    <a:pt x="2428461" y="2290"/>
                    <a:pt x="2431888" y="985"/>
                    <a:pt x="2435414" y="1080"/>
                  </a:cubicBezTo>
                  <a:cubicBezTo>
                    <a:pt x="2437130" y="1090"/>
                    <a:pt x="2438748" y="1347"/>
                    <a:pt x="2440367" y="1842"/>
                  </a:cubicBezTo>
                  <a:cubicBezTo>
                    <a:pt x="2441892" y="2252"/>
                    <a:pt x="2443227" y="2966"/>
                    <a:pt x="2444464" y="3937"/>
                  </a:cubicBezTo>
                  <a:lnTo>
                    <a:pt x="2442367" y="8510"/>
                  </a:lnTo>
                  <a:cubicBezTo>
                    <a:pt x="2440558" y="6919"/>
                    <a:pt x="2438176" y="6109"/>
                    <a:pt x="2435702" y="6224"/>
                  </a:cubicBezTo>
                  <a:close/>
                  <a:moveTo>
                    <a:pt x="2460277" y="9938"/>
                  </a:moveTo>
                  <a:cubicBezTo>
                    <a:pt x="2459133" y="9948"/>
                    <a:pt x="2457989" y="9462"/>
                    <a:pt x="2457133" y="8605"/>
                  </a:cubicBezTo>
                  <a:cubicBezTo>
                    <a:pt x="2455515" y="6805"/>
                    <a:pt x="2455701" y="4033"/>
                    <a:pt x="2457417" y="2414"/>
                  </a:cubicBezTo>
                  <a:cubicBezTo>
                    <a:pt x="2459133" y="880"/>
                    <a:pt x="2461798" y="928"/>
                    <a:pt x="2463417" y="2509"/>
                  </a:cubicBezTo>
                  <a:cubicBezTo>
                    <a:pt x="2464277" y="3252"/>
                    <a:pt x="2464752" y="4328"/>
                    <a:pt x="2464752" y="5462"/>
                  </a:cubicBezTo>
                  <a:cubicBezTo>
                    <a:pt x="2464752" y="7910"/>
                    <a:pt x="2462752" y="9891"/>
                    <a:pt x="2460277" y="9938"/>
                  </a:cubicBezTo>
                  <a:close/>
                  <a:moveTo>
                    <a:pt x="2457133" y="19463"/>
                  </a:moveTo>
                  <a:lnTo>
                    <a:pt x="2463226" y="19463"/>
                  </a:lnTo>
                  <a:lnTo>
                    <a:pt x="2463226" y="64612"/>
                  </a:lnTo>
                  <a:lnTo>
                    <a:pt x="2457133" y="64612"/>
                  </a:lnTo>
                  <a:close/>
                  <a:moveTo>
                    <a:pt x="2498945" y="64993"/>
                  </a:moveTo>
                  <a:cubicBezTo>
                    <a:pt x="2494754" y="65079"/>
                    <a:pt x="2490662" y="64059"/>
                    <a:pt x="2486946" y="62040"/>
                  </a:cubicBezTo>
                  <a:cubicBezTo>
                    <a:pt x="2483420" y="60154"/>
                    <a:pt x="2480565" y="57316"/>
                    <a:pt x="2478658" y="53849"/>
                  </a:cubicBezTo>
                  <a:cubicBezTo>
                    <a:pt x="2474751" y="46467"/>
                    <a:pt x="2474751" y="37609"/>
                    <a:pt x="2478658" y="30227"/>
                  </a:cubicBezTo>
                  <a:cubicBezTo>
                    <a:pt x="2480565" y="26788"/>
                    <a:pt x="2483518" y="23950"/>
                    <a:pt x="2486946" y="22035"/>
                  </a:cubicBezTo>
                  <a:cubicBezTo>
                    <a:pt x="2490662" y="20092"/>
                    <a:pt x="2494754" y="19111"/>
                    <a:pt x="2498945" y="19178"/>
                  </a:cubicBezTo>
                  <a:cubicBezTo>
                    <a:pt x="2502568" y="19082"/>
                    <a:pt x="2506089" y="19835"/>
                    <a:pt x="2509330" y="21368"/>
                  </a:cubicBezTo>
                  <a:cubicBezTo>
                    <a:pt x="2512283" y="22854"/>
                    <a:pt x="2514855" y="25169"/>
                    <a:pt x="2516567" y="28036"/>
                  </a:cubicBezTo>
                  <a:lnTo>
                    <a:pt x="2511995" y="31179"/>
                  </a:lnTo>
                  <a:cubicBezTo>
                    <a:pt x="2510660" y="28998"/>
                    <a:pt x="2508660" y="27255"/>
                    <a:pt x="2506377" y="26131"/>
                  </a:cubicBezTo>
                  <a:cubicBezTo>
                    <a:pt x="2504089" y="24988"/>
                    <a:pt x="2501517" y="24397"/>
                    <a:pt x="2498945" y="24416"/>
                  </a:cubicBezTo>
                  <a:cubicBezTo>
                    <a:pt x="2495898" y="24378"/>
                    <a:pt x="2492852" y="25140"/>
                    <a:pt x="2490183" y="26607"/>
                  </a:cubicBezTo>
                  <a:cubicBezTo>
                    <a:pt x="2487611" y="28045"/>
                    <a:pt x="2485420" y="30236"/>
                    <a:pt x="2484090" y="32894"/>
                  </a:cubicBezTo>
                  <a:cubicBezTo>
                    <a:pt x="2482467" y="35808"/>
                    <a:pt x="2481709" y="39104"/>
                    <a:pt x="2481895" y="42419"/>
                  </a:cubicBezTo>
                  <a:cubicBezTo>
                    <a:pt x="2481802" y="45733"/>
                    <a:pt x="2482467" y="49020"/>
                    <a:pt x="2484090" y="51944"/>
                  </a:cubicBezTo>
                  <a:cubicBezTo>
                    <a:pt x="2485518" y="54525"/>
                    <a:pt x="2487611" y="56649"/>
                    <a:pt x="2490183" y="58040"/>
                  </a:cubicBezTo>
                  <a:cubicBezTo>
                    <a:pt x="2492852" y="59554"/>
                    <a:pt x="2495898" y="60307"/>
                    <a:pt x="2498945" y="60231"/>
                  </a:cubicBezTo>
                  <a:cubicBezTo>
                    <a:pt x="2501517" y="60288"/>
                    <a:pt x="2504089" y="59725"/>
                    <a:pt x="2506377" y="58611"/>
                  </a:cubicBezTo>
                  <a:cubicBezTo>
                    <a:pt x="2508660" y="57525"/>
                    <a:pt x="2510660" y="55811"/>
                    <a:pt x="2511995" y="53658"/>
                  </a:cubicBezTo>
                  <a:lnTo>
                    <a:pt x="2516567" y="56706"/>
                  </a:lnTo>
                  <a:cubicBezTo>
                    <a:pt x="2514855" y="59602"/>
                    <a:pt x="2512377" y="61917"/>
                    <a:pt x="2509330" y="63374"/>
                  </a:cubicBezTo>
                  <a:cubicBezTo>
                    <a:pt x="2506089" y="64926"/>
                    <a:pt x="2502568" y="65708"/>
                    <a:pt x="2498945" y="65660"/>
                  </a:cubicBezTo>
                  <a:close/>
                  <a:moveTo>
                    <a:pt x="2544286" y="19178"/>
                  </a:moveTo>
                  <a:cubicBezTo>
                    <a:pt x="2549239" y="18835"/>
                    <a:pt x="2554002" y="20406"/>
                    <a:pt x="2557811" y="23559"/>
                  </a:cubicBezTo>
                  <a:cubicBezTo>
                    <a:pt x="2561146" y="27045"/>
                    <a:pt x="2562857" y="31779"/>
                    <a:pt x="2562573" y="36609"/>
                  </a:cubicBezTo>
                  <a:lnTo>
                    <a:pt x="2562573" y="64612"/>
                  </a:lnTo>
                  <a:lnTo>
                    <a:pt x="2556667" y="64612"/>
                  </a:lnTo>
                  <a:lnTo>
                    <a:pt x="2556667" y="57563"/>
                  </a:lnTo>
                  <a:cubicBezTo>
                    <a:pt x="2555239" y="59954"/>
                    <a:pt x="2553146" y="61850"/>
                    <a:pt x="2550667" y="62993"/>
                  </a:cubicBezTo>
                  <a:cubicBezTo>
                    <a:pt x="2547714" y="64402"/>
                    <a:pt x="2544477" y="65079"/>
                    <a:pt x="2541142" y="64993"/>
                  </a:cubicBezTo>
                  <a:cubicBezTo>
                    <a:pt x="2536854" y="65174"/>
                    <a:pt x="2532571" y="63898"/>
                    <a:pt x="2529143" y="61374"/>
                  </a:cubicBezTo>
                  <a:cubicBezTo>
                    <a:pt x="2523901" y="56926"/>
                    <a:pt x="2523236" y="49048"/>
                    <a:pt x="2527710" y="43790"/>
                  </a:cubicBezTo>
                  <a:cubicBezTo>
                    <a:pt x="2528092" y="43257"/>
                    <a:pt x="2528571" y="42771"/>
                    <a:pt x="2529143" y="42324"/>
                  </a:cubicBezTo>
                  <a:cubicBezTo>
                    <a:pt x="2533045" y="39685"/>
                    <a:pt x="2537715" y="38447"/>
                    <a:pt x="2542379" y="38799"/>
                  </a:cubicBezTo>
                  <a:lnTo>
                    <a:pt x="2556765" y="38799"/>
                  </a:lnTo>
                  <a:lnTo>
                    <a:pt x="2556765" y="36037"/>
                  </a:lnTo>
                  <a:cubicBezTo>
                    <a:pt x="2556955" y="32751"/>
                    <a:pt x="2555713" y="29531"/>
                    <a:pt x="2553430" y="27179"/>
                  </a:cubicBezTo>
                  <a:cubicBezTo>
                    <a:pt x="2550765" y="24969"/>
                    <a:pt x="2547333" y="23873"/>
                    <a:pt x="2543905" y="24130"/>
                  </a:cubicBezTo>
                  <a:cubicBezTo>
                    <a:pt x="2541049" y="24121"/>
                    <a:pt x="2538287" y="24607"/>
                    <a:pt x="2535617" y="25559"/>
                  </a:cubicBezTo>
                  <a:cubicBezTo>
                    <a:pt x="2533143" y="26455"/>
                    <a:pt x="2530854" y="27779"/>
                    <a:pt x="2528855" y="29465"/>
                  </a:cubicBezTo>
                  <a:lnTo>
                    <a:pt x="2526092" y="24893"/>
                  </a:lnTo>
                  <a:cubicBezTo>
                    <a:pt x="2528571" y="22883"/>
                    <a:pt x="2531333" y="21359"/>
                    <a:pt x="2534380" y="20416"/>
                  </a:cubicBezTo>
                  <a:cubicBezTo>
                    <a:pt x="2537617" y="19368"/>
                    <a:pt x="2541049" y="18854"/>
                    <a:pt x="2544477" y="18892"/>
                  </a:cubicBezTo>
                  <a:close/>
                  <a:moveTo>
                    <a:pt x="2542096" y="60231"/>
                  </a:moveTo>
                  <a:cubicBezTo>
                    <a:pt x="2545240" y="60288"/>
                    <a:pt x="2548286" y="59459"/>
                    <a:pt x="2550951" y="57849"/>
                  </a:cubicBezTo>
                  <a:cubicBezTo>
                    <a:pt x="2553430" y="56211"/>
                    <a:pt x="2555430" y="53801"/>
                    <a:pt x="2556476" y="50991"/>
                  </a:cubicBezTo>
                  <a:lnTo>
                    <a:pt x="2556476" y="43657"/>
                  </a:lnTo>
                  <a:lnTo>
                    <a:pt x="2542286" y="43657"/>
                  </a:lnTo>
                  <a:cubicBezTo>
                    <a:pt x="2534571" y="43657"/>
                    <a:pt x="2530761" y="46324"/>
                    <a:pt x="2530761" y="51753"/>
                  </a:cubicBezTo>
                  <a:cubicBezTo>
                    <a:pt x="2530664" y="54182"/>
                    <a:pt x="2531808" y="56496"/>
                    <a:pt x="2533715" y="57945"/>
                  </a:cubicBezTo>
                  <a:cubicBezTo>
                    <a:pt x="2536189" y="59592"/>
                    <a:pt x="2539142" y="60392"/>
                    <a:pt x="2542096" y="60231"/>
                  </a:cubicBezTo>
                  <a:close/>
                  <a:moveTo>
                    <a:pt x="2602864" y="61850"/>
                  </a:moveTo>
                  <a:cubicBezTo>
                    <a:pt x="2601627" y="62945"/>
                    <a:pt x="2600199" y="63726"/>
                    <a:pt x="2598576" y="64136"/>
                  </a:cubicBezTo>
                  <a:cubicBezTo>
                    <a:pt x="2596864" y="64707"/>
                    <a:pt x="2595148" y="64993"/>
                    <a:pt x="2593339" y="64993"/>
                  </a:cubicBezTo>
                  <a:cubicBezTo>
                    <a:pt x="2586767" y="65774"/>
                    <a:pt x="2580861" y="61107"/>
                    <a:pt x="2580098" y="54582"/>
                  </a:cubicBezTo>
                  <a:cubicBezTo>
                    <a:pt x="2580005" y="53668"/>
                    <a:pt x="2580005" y="52753"/>
                    <a:pt x="2580098" y="51849"/>
                  </a:cubicBezTo>
                  <a:lnTo>
                    <a:pt x="2580098" y="24893"/>
                  </a:lnTo>
                  <a:lnTo>
                    <a:pt x="2572005" y="24893"/>
                  </a:lnTo>
                  <a:lnTo>
                    <a:pt x="2572005" y="19749"/>
                  </a:lnTo>
                  <a:lnTo>
                    <a:pt x="2580098" y="19749"/>
                  </a:lnTo>
                  <a:lnTo>
                    <a:pt x="2580098" y="10224"/>
                  </a:lnTo>
                  <a:lnTo>
                    <a:pt x="2586195" y="10224"/>
                  </a:lnTo>
                  <a:lnTo>
                    <a:pt x="2586195" y="19749"/>
                  </a:lnTo>
                  <a:lnTo>
                    <a:pt x="2599911" y="19749"/>
                  </a:lnTo>
                  <a:lnTo>
                    <a:pt x="2599911" y="24893"/>
                  </a:lnTo>
                  <a:lnTo>
                    <a:pt x="2586195" y="24893"/>
                  </a:lnTo>
                  <a:lnTo>
                    <a:pt x="2586195" y="51849"/>
                  </a:lnTo>
                  <a:cubicBezTo>
                    <a:pt x="2586005" y="54058"/>
                    <a:pt x="2586767" y="56249"/>
                    <a:pt x="2588195" y="57945"/>
                  </a:cubicBezTo>
                  <a:cubicBezTo>
                    <a:pt x="2589721" y="59440"/>
                    <a:pt x="2591814" y="60202"/>
                    <a:pt x="2594004" y="60040"/>
                  </a:cubicBezTo>
                  <a:cubicBezTo>
                    <a:pt x="2595246" y="60040"/>
                    <a:pt x="2596483" y="59849"/>
                    <a:pt x="2597627" y="59468"/>
                  </a:cubicBezTo>
                  <a:cubicBezTo>
                    <a:pt x="2598767" y="59107"/>
                    <a:pt x="2599818" y="58525"/>
                    <a:pt x="2600673" y="57754"/>
                  </a:cubicBezTo>
                  <a:close/>
                  <a:moveTo>
                    <a:pt x="2616961" y="9653"/>
                  </a:moveTo>
                  <a:cubicBezTo>
                    <a:pt x="2615817" y="9662"/>
                    <a:pt x="2614677" y="9177"/>
                    <a:pt x="2613817" y="8319"/>
                  </a:cubicBezTo>
                  <a:cubicBezTo>
                    <a:pt x="2612198" y="6519"/>
                    <a:pt x="2612389" y="3747"/>
                    <a:pt x="2614105" y="2128"/>
                  </a:cubicBezTo>
                  <a:cubicBezTo>
                    <a:pt x="2615817" y="604"/>
                    <a:pt x="2618486" y="642"/>
                    <a:pt x="2620105" y="2223"/>
                  </a:cubicBezTo>
                  <a:cubicBezTo>
                    <a:pt x="2620961" y="2966"/>
                    <a:pt x="2621440" y="4043"/>
                    <a:pt x="2621440" y="5176"/>
                  </a:cubicBezTo>
                  <a:cubicBezTo>
                    <a:pt x="2621342" y="7624"/>
                    <a:pt x="2619440" y="9605"/>
                    <a:pt x="2616961" y="9653"/>
                  </a:cubicBezTo>
                  <a:close/>
                  <a:moveTo>
                    <a:pt x="2613915" y="19178"/>
                  </a:moveTo>
                  <a:lnTo>
                    <a:pt x="2620007" y="19178"/>
                  </a:lnTo>
                  <a:lnTo>
                    <a:pt x="2620007" y="64326"/>
                  </a:lnTo>
                  <a:lnTo>
                    <a:pt x="2613915" y="64326"/>
                  </a:lnTo>
                  <a:close/>
                  <a:moveTo>
                    <a:pt x="2655349" y="64707"/>
                  </a:moveTo>
                  <a:cubicBezTo>
                    <a:pt x="2651252" y="64774"/>
                    <a:pt x="2647252" y="63755"/>
                    <a:pt x="2643634" y="61754"/>
                  </a:cubicBezTo>
                  <a:cubicBezTo>
                    <a:pt x="2640201" y="59840"/>
                    <a:pt x="2637346" y="57002"/>
                    <a:pt x="2635439" y="53563"/>
                  </a:cubicBezTo>
                  <a:cubicBezTo>
                    <a:pt x="2633439" y="49963"/>
                    <a:pt x="2632392" y="45886"/>
                    <a:pt x="2632392" y="41752"/>
                  </a:cubicBezTo>
                  <a:cubicBezTo>
                    <a:pt x="2632295" y="37618"/>
                    <a:pt x="2633439" y="33532"/>
                    <a:pt x="2635439" y="29941"/>
                  </a:cubicBezTo>
                  <a:cubicBezTo>
                    <a:pt x="2637346" y="26502"/>
                    <a:pt x="2640201" y="23664"/>
                    <a:pt x="2643634" y="21749"/>
                  </a:cubicBezTo>
                  <a:cubicBezTo>
                    <a:pt x="2651061" y="17940"/>
                    <a:pt x="2659823" y="17940"/>
                    <a:pt x="2667158" y="21749"/>
                  </a:cubicBezTo>
                  <a:cubicBezTo>
                    <a:pt x="2670585" y="23693"/>
                    <a:pt x="2673446" y="26522"/>
                    <a:pt x="2675348" y="29941"/>
                  </a:cubicBezTo>
                  <a:cubicBezTo>
                    <a:pt x="2677348" y="33561"/>
                    <a:pt x="2678301" y="37628"/>
                    <a:pt x="2678301" y="41752"/>
                  </a:cubicBezTo>
                  <a:cubicBezTo>
                    <a:pt x="2678301" y="45876"/>
                    <a:pt x="2677348" y="49943"/>
                    <a:pt x="2675348" y="53563"/>
                  </a:cubicBezTo>
                  <a:cubicBezTo>
                    <a:pt x="2673446" y="56982"/>
                    <a:pt x="2670585" y="59811"/>
                    <a:pt x="2667158" y="61754"/>
                  </a:cubicBezTo>
                  <a:cubicBezTo>
                    <a:pt x="2663539" y="63764"/>
                    <a:pt x="2659442" y="64783"/>
                    <a:pt x="2655349" y="64707"/>
                  </a:cubicBezTo>
                  <a:close/>
                  <a:moveTo>
                    <a:pt x="2655349" y="59278"/>
                  </a:moveTo>
                  <a:cubicBezTo>
                    <a:pt x="2658396" y="59354"/>
                    <a:pt x="2661349" y="58602"/>
                    <a:pt x="2664014" y="57087"/>
                  </a:cubicBezTo>
                  <a:cubicBezTo>
                    <a:pt x="2666493" y="55620"/>
                    <a:pt x="2668586" y="53477"/>
                    <a:pt x="2669920" y="50896"/>
                  </a:cubicBezTo>
                  <a:cubicBezTo>
                    <a:pt x="2672874" y="45152"/>
                    <a:pt x="2672874" y="38352"/>
                    <a:pt x="2669920" y="32608"/>
                  </a:cubicBezTo>
                  <a:cubicBezTo>
                    <a:pt x="2668586" y="29998"/>
                    <a:pt x="2666493" y="27826"/>
                    <a:pt x="2664014" y="26322"/>
                  </a:cubicBezTo>
                  <a:cubicBezTo>
                    <a:pt x="2658679" y="23407"/>
                    <a:pt x="2652108" y="23407"/>
                    <a:pt x="2646773" y="26322"/>
                  </a:cubicBezTo>
                  <a:cubicBezTo>
                    <a:pt x="2644201" y="27788"/>
                    <a:pt x="2642108" y="29979"/>
                    <a:pt x="2640773" y="32608"/>
                  </a:cubicBezTo>
                  <a:cubicBezTo>
                    <a:pt x="2637820" y="38352"/>
                    <a:pt x="2637820" y="45152"/>
                    <a:pt x="2640773" y="50896"/>
                  </a:cubicBezTo>
                  <a:cubicBezTo>
                    <a:pt x="2642108" y="53496"/>
                    <a:pt x="2644201" y="55649"/>
                    <a:pt x="2646773" y="57087"/>
                  </a:cubicBezTo>
                  <a:cubicBezTo>
                    <a:pt x="2649345" y="58592"/>
                    <a:pt x="2652298" y="59345"/>
                    <a:pt x="2655349" y="59278"/>
                  </a:cubicBezTo>
                  <a:close/>
                  <a:moveTo>
                    <a:pt x="2713639" y="18892"/>
                  </a:moveTo>
                  <a:cubicBezTo>
                    <a:pt x="2718592" y="18683"/>
                    <a:pt x="2723452" y="20425"/>
                    <a:pt x="2727163" y="23750"/>
                  </a:cubicBezTo>
                  <a:cubicBezTo>
                    <a:pt x="2730786" y="27636"/>
                    <a:pt x="2732596" y="32846"/>
                    <a:pt x="2732214" y="38132"/>
                  </a:cubicBezTo>
                  <a:lnTo>
                    <a:pt x="2732214" y="64326"/>
                  </a:lnTo>
                  <a:lnTo>
                    <a:pt x="2726117" y="64326"/>
                  </a:lnTo>
                  <a:lnTo>
                    <a:pt x="2726117" y="38704"/>
                  </a:lnTo>
                  <a:cubicBezTo>
                    <a:pt x="2726308" y="34827"/>
                    <a:pt x="2725071" y="31008"/>
                    <a:pt x="2722592" y="28036"/>
                  </a:cubicBezTo>
                  <a:cubicBezTo>
                    <a:pt x="2719927" y="25455"/>
                    <a:pt x="2716308" y="24102"/>
                    <a:pt x="2712592" y="24321"/>
                  </a:cubicBezTo>
                  <a:cubicBezTo>
                    <a:pt x="2708304" y="24073"/>
                    <a:pt x="2704114" y="25664"/>
                    <a:pt x="2701067" y="28703"/>
                  </a:cubicBezTo>
                  <a:cubicBezTo>
                    <a:pt x="2698114" y="31922"/>
                    <a:pt x="2696496" y="36218"/>
                    <a:pt x="2696779" y="40609"/>
                  </a:cubicBezTo>
                  <a:lnTo>
                    <a:pt x="2696779" y="64326"/>
                  </a:lnTo>
                  <a:lnTo>
                    <a:pt x="2690687" y="64326"/>
                  </a:lnTo>
                  <a:lnTo>
                    <a:pt x="2690687" y="19178"/>
                  </a:lnTo>
                  <a:lnTo>
                    <a:pt x="2696496" y="19178"/>
                  </a:lnTo>
                  <a:lnTo>
                    <a:pt x="2696496" y="27465"/>
                  </a:lnTo>
                  <a:cubicBezTo>
                    <a:pt x="2698212" y="24759"/>
                    <a:pt x="2700593" y="22550"/>
                    <a:pt x="2703449" y="21083"/>
                  </a:cubicBezTo>
                  <a:cubicBezTo>
                    <a:pt x="2706593" y="19539"/>
                    <a:pt x="2710118" y="18787"/>
                    <a:pt x="2713639" y="18892"/>
                  </a:cubicBezTo>
                  <a:close/>
                  <a:moveTo>
                    <a:pt x="2789839" y="64707"/>
                  </a:moveTo>
                  <a:cubicBezTo>
                    <a:pt x="2785746" y="64783"/>
                    <a:pt x="2781648" y="63764"/>
                    <a:pt x="2778030" y="61754"/>
                  </a:cubicBezTo>
                  <a:cubicBezTo>
                    <a:pt x="2774602" y="59811"/>
                    <a:pt x="2771742" y="56982"/>
                    <a:pt x="2769840" y="53563"/>
                  </a:cubicBezTo>
                  <a:cubicBezTo>
                    <a:pt x="2767835" y="49963"/>
                    <a:pt x="2766789" y="45886"/>
                    <a:pt x="2766789" y="41752"/>
                  </a:cubicBezTo>
                  <a:cubicBezTo>
                    <a:pt x="2766696" y="37618"/>
                    <a:pt x="2767742" y="33532"/>
                    <a:pt x="2769840" y="29941"/>
                  </a:cubicBezTo>
                  <a:cubicBezTo>
                    <a:pt x="2771742" y="26522"/>
                    <a:pt x="2774602" y="23693"/>
                    <a:pt x="2778030" y="21749"/>
                  </a:cubicBezTo>
                  <a:cubicBezTo>
                    <a:pt x="2785365" y="17940"/>
                    <a:pt x="2794127" y="17940"/>
                    <a:pt x="2801554" y="21749"/>
                  </a:cubicBezTo>
                  <a:cubicBezTo>
                    <a:pt x="2804987" y="23664"/>
                    <a:pt x="2807842" y="26502"/>
                    <a:pt x="2809749" y="29941"/>
                  </a:cubicBezTo>
                  <a:cubicBezTo>
                    <a:pt x="2811749" y="33541"/>
                    <a:pt x="2812795" y="37618"/>
                    <a:pt x="2812702" y="41752"/>
                  </a:cubicBezTo>
                  <a:cubicBezTo>
                    <a:pt x="2812795" y="45876"/>
                    <a:pt x="2811749" y="49953"/>
                    <a:pt x="2809749" y="53563"/>
                  </a:cubicBezTo>
                  <a:cubicBezTo>
                    <a:pt x="2807842" y="57002"/>
                    <a:pt x="2804987" y="59840"/>
                    <a:pt x="2801554" y="61754"/>
                  </a:cubicBezTo>
                  <a:cubicBezTo>
                    <a:pt x="2797936" y="63755"/>
                    <a:pt x="2793936" y="64774"/>
                    <a:pt x="2789839" y="64707"/>
                  </a:cubicBezTo>
                  <a:close/>
                  <a:moveTo>
                    <a:pt x="2789839" y="59278"/>
                  </a:moveTo>
                  <a:cubicBezTo>
                    <a:pt x="2792890" y="59345"/>
                    <a:pt x="2795843" y="58592"/>
                    <a:pt x="2798415" y="57087"/>
                  </a:cubicBezTo>
                  <a:cubicBezTo>
                    <a:pt x="2800982" y="55649"/>
                    <a:pt x="2803080" y="53496"/>
                    <a:pt x="2804415" y="50896"/>
                  </a:cubicBezTo>
                  <a:cubicBezTo>
                    <a:pt x="2807177" y="45124"/>
                    <a:pt x="2807177" y="38380"/>
                    <a:pt x="2804415" y="32608"/>
                  </a:cubicBezTo>
                  <a:cubicBezTo>
                    <a:pt x="2803080" y="29970"/>
                    <a:pt x="2800982" y="27788"/>
                    <a:pt x="2798415" y="26322"/>
                  </a:cubicBezTo>
                  <a:cubicBezTo>
                    <a:pt x="2793080" y="23407"/>
                    <a:pt x="2786509" y="23407"/>
                    <a:pt x="2781174" y="26322"/>
                  </a:cubicBezTo>
                  <a:cubicBezTo>
                    <a:pt x="2778602" y="27845"/>
                    <a:pt x="2776602" y="30017"/>
                    <a:pt x="2775170" y="32608"/>
                  </a:cubicBezTo>
                  <a:cubicBezTo>
                    <a:pt x="2772221" y="38352"/>
                    <a:pt x="2772221" y="45152"/>
                    <a:pt x="2775170" y="50896"/>
                  </a:cubicBezTo>
                  <a:cubicBezTo>
                    <a:pt x="2776602" y="53458"/>
                    <a:pt x="2778695" y="55601"/>
                    <a:pt x="2781174" y="57087"/>
                  </a:cubicBezTo>
                  <a:cubicBezTo>
                    <a:pt x="2783839" y="58602"/>
                    <a:pt x="2786792" y="59354"/>
                    <a:pt x="2789839" y="59278"/>
                  </a:cubicBezTo>
                  <a:close/>
                  <a:moveTo>
                    <a:pt x="2840036" y="5366"/>
                  </a:moveTo>
                  <a:cubicBezTo>
                    <a:pt x="2837845" y="5214"/>
                    <a:pt x="2835654" y="6014"/>
                    <a:pt x="2834134" y="7557"/>
                  </a:cubicBezTo>
                  <a:cubicBezTo>
                    <a:pt x="2832608" y="9281"/>
                    <a:pt x="2831845" y="11548"/>
                    <a:pt x="2832036" y="13844"/>
                  </a:cubicBezTo>
                  <a:lnTo>
                    <a:pt x="2832036" y="19178"/>
                  </a:lnTo>
                  <a:lnTo>
                    <a:pt x="2845942" y="19178"/>
                  </a:lnTo>
                  <a:lnTo>
                    <a:pt x="2845942" y="24321"/>
                  </a:lnTo>
                  <a:lnTo>
                    <a:pt x="2831845" y="24321"/>
                  </a:lnTo>
                  <a:lnTo>
                    <a:pt x="2831845" y="64326"/>
                  </a:lnTo>
                  <a:lnTo>
                    <a:pt x="2825748" y="64326"/>
                  </a:lnTo>
                  <a:lnTo>
                    <a:pt x="2825748" y="24321"/>
                  </a:lnTo>
                  <a:lnTo>
                    <a:pt x="2817749" y="24321"/>
                  </a:lnTo>
                  <a:lnTo>
                    <a:pt x="2817749" y="19178"/>
                  </a:lnTo>
                  <a:lnTo>
                    <a:pt x="2825748" y="19178"/>
                  </a:lnTo>
                  <a:lnTo>
                    <a:pt x="2825748" y="13653"/>
                  </a:lnTo>
                  <a:cubicBezTo>
                    <a:pt x="2825655" y="10120"/>
                    <a:pt x="2826892" y="6690"/>
                    <a:pt x="2829371" y="4128"/>
                  </a:cubicBezTo>
                  <a:cubicBezTo>
                    <a:pt x="2832036" y="1604"/>
                    <a:pt x="2835654" y="299"/>
                    <a:pt x="2839371" y="509"/>
                  </a:cubicBezTo>
                  <a:cubicBezTo>
                    <a:pt x="2841087" y="519"/>
                    <a:pt x="2842798" y="775"/>
                    <a:pt x="2844417" y="1271"/>
                  </a:cubicBezTo>
                  <a:cubicBezTo>
                    <a:pt x="2845849" y="1699"/>
                    <a:pt x="2847277" y="2404"/>
                    <a:pt x="2848421" y="3366"/>
                  </a:cubicBezTo>
                  <a:lnTo>
                    <a:pt x="2846324" y="7938"/>
                  </a:lnTo>
                  <a:cubicBezTo>
                    <a:pt x="2844514" y="6348"/>
                    <a:pt x="2842133" y="5538"/>
                    <a:pt x="2839654" y="5652"/>
                  </a:cubicBezTo>
                  <a:close/>
                  <a:moveTo>
                    <a:pt x="2916236" y="43466"/>
                  </a:moveTo>
                  <a:lnTo>
                    <a:pt x="2878136" y="43466"/>
                  </a:lnTo>
                  <a:cubicBezTo>
                    <a:pt x="2878233" y="47819"/>
                    <a:pt x="2880233" y="51915"/>
                    <a:pt x="2883470" y="54801"/>
                  </a:cubicBezTo>
                  <a:cubicBezTo>
                    <a:pt x="2886898" y="57725"/>
                    <a:pt x="2891377" y="59259"/>
                    <a:pt x="2895855" y="59088"/>
                  </a:cubicBezTo>
                  <a:cubicBezTo>
                    <a:pt x="2898520" y="59107"/>
                    <a:pt x="2901092" y="58621"/>
                    <a:pt x="2903567" y="57659"/>
                  </a:cubicBezTo>
                  <a:cubicBezTo>
                    <a:pt x="2905855" y="56630"/>
                    <a:pt x="2907952" y="55106"/>
                    <a:pt x="2909664" y="53182"/>
                  </a:cubicBezTo>
                  <a:lnTo>
                    <a:pt x="2913092" y="57182"/>
                  </a:lnTo>
                  <a:cubicBezTo>
                    <a:pt x="2911092" y="59583"/>
                    <a:pt x="2908520" y="61450"/>
                    <a:pt x="2905571" y="62612"/>
                  </a:cubicBezTo>
                  <a:cubicBezTo>
                    <a:pt x="2902520" y="63850"/>
                    <a:pt x="2899283" y="64498"/>
                    <a:pt x="2896046" y="64517"/>
                  </a:cubicBezTo>
                  <a:cubicBezTo>
                    <a:pt x="2891758" y="64622"/>
                    <a:pt x="2887568" y="63612"/>
                    <a:pt x="2883758" y="61564"/>
                  </a:cubicBezTo>
                  <a:cubicBezTo>
                    <a:pt x="2880233" y="59678"/>
                    <a:pt x="2877373" y="56839"/>
                    <a:pt x="2875373" y="53372"/>
                  </a:cubicBezTo>
                  <a:cubicBezTo>
                    <a:pt x="2873373" y="49763"/>
                    <a:pt x="2872327" y="45686"/>
                    <a:pt x="2872420" y="41561"/>
                  </a:cubicBezTo>
                  <a:cubicBezTo>
                    <a:pt x="2872327" y="37446"/>
                    <a:pt x="2873373" y="33379"/>
                    <a:pt x="2875280" y="29750"/>
                  </a:cubicBezTo>
                  <a:cubicBezTo>
                    <a:pt x="2877089" y="26350"/>
                    <a:pt x="2879852" y="23512"/>
                    <a:pt x="2883186" y="21559"/>
                  </a:cubicBezTo>
                  <a:cubicBezTo>
                    <a:pt x="2890233" y="17749"/>
                    <a:pt x="2898613" y="17749"/>
                    <a:pt x="2905664" y="21559"/>
                  </a:cubicBezTo>
                  <a:cubicBezTo>
                    <a:pt x="2908901" y="23512"/>
                    <a:pt x="2911664" y="26302"/>
                    <a:pt x="2913473" y="29655"/>
                  </a:cubicBezTo>
                  <a:cubicBezTo>
                    <a:pt x="2915380" y="33322"/>
                    <a:pt x="2916333" y="37418"/>
                    <a:pt x="2916236" y="41561"/>
                  </a:cubicBezTo>
                  <a:close/>
                  <a:moveTo>
                    <a:pt x="2894423" y="23845"/>
                  </a:moveTo>
                  <a:cubicBezTo>
                    <a:pt x="2890330" y="23750"/>
                    <a:pt x="2886423" y="25255"/>
                    <a:pt x="2883470" y="28036"/>
                  </a:cubicBezTo>
                  <a:cubicBezTo>
                    <a:pt x="2880517" y="30884"/>
                    <a:pt x="2878708" y="34770"/>
                    <a:pt x="2878517" y="38895"/>
                  </a:cubicBezTo>
                  <a:lnTo>
                    <a:pt x="2910427" y="38895"/>
                  </a:lnTo>
                  <a:cubicBezTo>
                    <a:pt x="2910236" y="34770"/>
                    <a:pt x="2908427" y="30884"/>
                    <a:pt x="2905473" y="28036"/>
                  </a:cubicBezTo>
                  <a:cubicBezTo>
                    <a:pt x="2902520" y="25245"/>
                    <a:pt x="2898520" y="23740"/>
                    <a:pt x="2894423" y="23845"/>
                  </a:cubicBezTo>
                  <a:close/>
                  <a:moveTo>
                    <a:pt x="2928714" y="509"/>
                  </a:moveTo>
                  <a:lnTo>
                    <a:pt x="2934811" y="509"/>
                  </a:lnTo>
                  <a:lnTo>
                    <a:pt x="2934811" y="64136"/>
                  </a:lnTo>
                  <a:lnTo>
                    <a:pt x="2928714" y="64136"/>
                  </a:lnTo>
                  <a:close/>
                  <a:moveTo>
                    <a:pt x="2954815" y="9177"/>
                  </a:moveTo>
                  <a:cubicBezTo>
                    <a:pt x="2953671" y="9186"/>
                    <a:pt x="2952526" y="8700"/>
                    <a:pt x="2951671" y="7843"/>
                  </a:cubicBezTo>
                  <a:cubicBezTo>
                    <a:pt x="2950052" y="6147"/>
                    <a:pt x="2950052" y="3442"/>
                    <a:pt x="2951671" y="1747"/>
                  </a:cubicBezTo>
                  <a:cubicBezTo>
                    <a:pt x="2952526" y="909"/>
                    <a:pt x="2953671" y="461"/>
                    <a:pt x="2954815" y="509"/>
                  </a:cubicBezTo>
                  <a:cubicBezTo>
                    <a:pt x="2956052" y="452"/>
                    <a:pt x="2957196" y="899"/>
                    <a:pt x="2958052" y="1747"/>
                  </a:cubicBezTo>
                  <a:cubicBezTo>
                    <a:pt x="2958907" y="2499"/>
                    <a:pt x="2959289" y="3585"/>
                    <a:pt x="2959289" y="4700"/>
                  </a:cubicBezTo>
                  <a:cubicBezTo>
                    <a:pt x="2959289" y="5871"/>
                    <a:pt x="2958907" y="7014"/>
                    <a:pt x="2958052" y="7843"/>
                  </a:cubicBezTo>
                  <a:cubicBezTo>
                    <a:pt x="2957196" y="8719"/>
                    <a:pt x="2956052" y="9205"/>
                    <a:pt x="2954815" y="9177"/>
                  </a:cubicBezTo>
                  <a:close/>
                  <a:moveTo>
                    <a:pt x="2951764" y="18702"/>
                  </a:moveTo>
                  <a:lnTo>
                    <a:pt x="2957861" y="18702"/>
                  </a:lnTo>
                  <a:lnTo>
                    <a:pt x="2957861" y="63850"/>
                  </a:lnTo>
                  <a:lnTo>
                    <a:pt x="2951764" y="63850"/>
                  </a:lnTo>
                  <a:close/>
                  <a:moveTo>
                    <a:pt x="3016536" y="18702"/>
                  </a:moveTo>
                  <a:lnTo>
                    <a:pt x="3016536" y="58325"/>
                  </a:lnTo>
                  <a:cubicBezTo>
                    <a:pt x="3017011" y="64517"/>
                    <a:pt x="3015011" y="70660"/>
                    <a:pt x="3011011" y="75375"/>
                  </a:cubicBezTo>
                  <a:cubicBezTo>
                    <a:pt x="3006249" y="79357"/>
                    <a:pt x="3000249" y="81338"/>
                    <a:pt x="2994054" y="80900"/>
                  </a:cubicBezTo>
                  <a:cubicBezTo>
                    <a:pt x="2990054" y="80910"/>
                    <a:pt x="2985962" y="80271"/>
                    <a:pt x="2982148" y="78995"/>
                  </a:cubicBezTo>
                  <a:cubicBezTo>
                    <a:pt x="2978627" y="78033"/>
                    <a:pt x="2975385" y="76309"/>
                    <a:pt x="2972623" y="73947"/>
                  </a:cubicBezTo>
                  <a:lnTo>
                    <a:pt x="2975767" y="69279"/>
                  </a:lnTo>
                  <a:cubicBezTo>
                    <a:pt x="2978055" y="71337"/>
                    <a:pt x="2980720" y="72889"/>
                    <a:pt x="2983673" y="73851"/>
                  </a:cubicBezTo>
                  <a:cubicBezTo>
                    <a:pt x="2986720" y="74890"/>
                    <a:pt x="2989961" y="75442"/>
                    <a:pt x="2993198" y="75470"/>
                  </a:cubicBezTo>
                  <a:cubicBezTo>
                    <a:pt x="2997770" y="75870"/>
                    <a:pt x="3002249" y="74423"/>
                    <a:pt x="3005770" y="71470"/>
                  </a:cubicBezTo>
                  <a:cubicBezTo>
                    <a:pt x="3008723" y="68060"/>
                    <a:pt x="3010248" y="63593"/>
                    <a:pt x="3009867" y="59088"/>
                  </a:cubicBezTo>
                  <a:lnTo>
                    <a:pt x="3009867" y="53372"/>
                  </a:lnTo>
                  <a:cubicBezTo>
                    <a:pt x="3008058" y="56173"/>
                    <a:pt x="3005486" y="58421"/>
                    <a:pt x="3002440" y="59849"/>
                  </a:cubicBezTo>
                  <a:cubicBezTo>
                    <a:pt x="2999296" y="61402"/>
                    <a:pt x="2995770" y="62183"/>
                    <a:pt x="2992245" y="62136"/>
                  </a:cubicBezTo>
                  <a:cubicBezTo>
                    <a:pt x="2988245" y="62183"/>
                    <a:pt x="2984245" y="61202"/>
                    <a:pt x="2980720" y="59278"/>
                  </a:cubicBezTo>
                  <a:cubicBezTo>
                    <a:pt x="2977292" y="57506"/>
                    <a:pt x="2974530" y="54792"/>
                    <a:pt x="2972623" y="51468"/>
                  </a:cubicBezTo>
                  <a:cubicBezTo>
                    <a:pt x="2970530" y="48048"/>
                    <a:pt x="2969483" y="44123"/>
                    <a:pt x="2969577" y="40133"/>
                  </a:cubicBezTo>
                  <a:cubicBezTo>
                    <a:pt x="2969577" y="36142"/>
                    <a:pt x="2970623" y="32227"/>
                    <a:pt x="2972623" y="28798"/>
                  </a:cubicBezTo>
                  <a:cubicBezTo>
                    <a:pt x="2974627" y="25540"/>
                    <a:pt x="2977385" y="22874"/>
                    <a:pt x="2980720" y="21083"/>
                  </a:cubicBezTo>
                  <a:cubicBezTo>
                    <a:pt x="2984245" y="19254"/>
                    <a:pt x="2988245" y="18340"/>
                    <a:pt x="2992245" y="18416"/>
                  </a:cubicBezTo>
                  <a:cubicBezTo>
                    <a:pt x="2995868" y="18359"/>
                    <a:pt x="2999389" y="19139"/>
                    <a:pt x="3002630" y="20702"/>
                  </a:cubicBezTo>
                  <a:cubicBezTo>
                    <a:pt x="3005677" y="22197"/>
                    <a:pt x="3008249" y="24502"/>
                    <a:pt x="3010058" y="27369"/>
                  </a:cubicBezTo>
                  <a:lnTo>
                    <a:pt x="3010058" y="18702"/>
                  </a:lnTo>
                  <a:close/>
                  <a:moveTo>
                    <a:pt x="2993487" y="56802"/>
                  </a:moveTo>
                  <a:cubicBezTo>
                    <a:pt x="2996533" y="56830"/>
                    <a:pt x="2999579" y="56106"/>
                    <a:pt x="3002342" y="54706"/>
                  </a:cubicBezTo>
                  <a:cubicBezTo>
                    <a:pt x="3004914" y="53382"/>
                    <a:pt x="3007011" y="51334"/>
                    <a:pt x="3008439" y="48800"/>
                  </a:cubicBezTo>
                  <a:cubicBezTo>
                    <a:pt x="3011393" y="43495"/>
                    <a:pt x="3011393" y="37066"/>
                    <a:pt x="3008439" y="31751"/>
                  </a:cubicBezTo>
                  <a:cubicBezTo>
                    <a:pt x="3007011" y="29246"/>
                    <a:pt x="3005012" y="27198"/>
                    <a:pt x="3002440" y="25845"/>
                  </a:cubicBezTo>
                  <a:cubicBezTo>
                    <a:pt x="2999677" y="24455"/>
                    <a:pt x="2996626" y="23730"/>
                    <a:pt x="2993487" y="23750"/>
                  </a:cubicBezTo>
                  <a:cubicBezTo>
                    <a:pt x="2990436" y="23740"/>
                    <a:pt x="2987482" y="24455"/>
                    <a:pt x="2984720" y="25845"/>
                  </a:cubicBezTo>
                  <a:cubicBezTo>
                    <a:pt x="2982246" y="27188"/>
                    <a:pt x="2980055" y="29198"/>
                    <a:pt x="2978627" y="31656"/>
                  </a:cubicBezTo>
                  <a:cubicBezTo>
                    <a:pt x="2977195" y="34275"/>
                    <a:pt x="2976437" y="37227"/>
                    <a:pt x="2976437" y="40228"/>
                  </a:cubicBezTo>
                  <a:cubicBezTo>
                    <a:pt x="2976437" y="43228"/>
                    <a:pt x="2977195" y="46191"/>
                    <a:pt x="2978627" y="48800"/>
                  </a:cubicBezTo>
                  <a:cubicBezTo>
                    <a:pt x="2980055" y="51286"/>
                    <a:pt x="2982148" y="53334"/>
                    <a:pt x="2984720" y="54706"/>
                  </a:cubicBezTo>
                  <a:cubicBezTo>
                    <a:pt x="2987482" y="56097"/>
                    <a:pt x="2990436" y="56811"/>
                    <a:pt x="2993487" y="56802"/>
                  </a:cubicBezTo>
                  <a:close/>
                  <a:moveTo>
                    <a:pt x="3036726" y="9177"/>
                  </a:moveTo>
                  <a:cubicBezTo>
                    <a:pt x="3035586" y="9186"/>
                    <a:pt x="3034442" y="8700"/>
                    <a:pt x="3033587" y="7843"/>
                  </a:cubicBezTo>
                  <a:cubicBezTo>
                    <a:pt x="3031963" y="6043"/>
                    <a:pt x="3032154" y="3271"/>
                    <a:pt x="3033870" y="1652"/>
                  </a:cubicBezTo>
                  <a:cubicBezTo>
                    <a:pt x="3035586" y="128"/>
                    <a:pt x="3038251" y="166"/>
                    <a:pt x="3039870" y="1747"/>
                  </a:cubicBezTo>
                  <a:cubicBezTo>
                    <a:pt x="3040730" y="2490"/>
                    <a:pt x="3041205" y="3566"/>
                    <a:pt x="3041205" y="4700"/>
                  </a:cubicBezTo>
                  <a:cubicBezTo>
                    <a:pt x="3041112" y="7148"/>
                    <a:pt x="3039205" y="9129"/>
                    <a:pt x="3036726" y="9177"/>
                  </a:cubicBezTo>
                  <a:close/>
                  <a:moveTo>
                    <a:pt x="3033680" y="18702"/>
                  </a:moveTo>
                  <a:lnTo>
                    <a:pt x="3039679" y="18702"/>
                  </a:lnTo>
                  <a:lnTo>
                    <a:pt x="3039679" y="63850"/>
                  </a:lnTo>
                  <a:lnTo>
                    <a:pt x="3033680" y="63850"/>
                  </a:lnTo>
                  <a:close/>
                  <a:moveTo>
                    <a:pt x="3079970" y="18702"/>
                  </a:moveTo>
                  <a:cubicBezTo>
                    <a:pt x="3083974" y="18654"/>
                    <a:pt x="3087876" y="19635"/>
                    <a:pt x="3091402" y="21559"/>
                  </a:cubicBezTo>
                  <a:cubicBezTo>
                    <a:pt x="3094829" y="23445"/>
                    <a:pt x="3097592" y="26245"/>
                    <a:pt x="3099499" y="29655"/>
                  </a:cubicBezTo>
                  <a:cubicBezTo>
                    <a:pt x="3101499" y="33313"/>
                    <a:pt x="3102452" y="37418"/>
                    <a:pt x="3102354" y="41561"/>
                  </a:cubicBezTo>
                  <a:cubicBezTo>
                    <a:pt x="3102452" y="45705"/>
                    <a:pt x="3101401" y="49800"/>
                    <a:pt x="3099499" y="53468"/>
                  </a:cubicBezTo>
                  <a:cubicBezTo>
                    <a:pt x="3097592" y="56878"/>
                    <a:pt x="3094829" y="59678"/>
                    <a:pt x="3091402" y="61564"/>
                  </a:cubicBezTo>
                  <a:cubicBezTo>
                    <a:pt x="3087974" y="63564"/>
                    <a:pt x="3083974" y="64583"/>
                    <a:pt x="3079970" y="64517"/>
                  </a:cubicBezTo>
                  <a:cubicBezTo>
                    <a:pt x="3076449" y="64593"/>
                    <a:pt x="3072924" y="63774"/>
                    <a:pt x="3069780" y="62136"/>
                  </a:cubicBezTo>
                  <a:cubicBezTo>
                    <a:pt x="3066733" y="60545"/>
                    <a:pt x="3064254" y="58135"/>
                    <a:pt x="3062543" y="55182"/>
                  </a:cubicBezTo>
                  <a:lnTo>
                    <a:pt x="3062543" y="64136"/>
                  </a:lnTo>
                  <a:lnTo>
                    <a:pt x="3056729" y="64136"/>
                  </a:lnTo>
                  <a:lnTo>
                    <a:pt x="3056729" y="509"/>
                  </a:lnTo>
                  <a:lnTo>
                    <a:pt x="3062827" y="509"/>
                  </a:lnTo>
                  <a:lnTo>
                    <a:pt x="3062827" y="27560"/>
                  </a:lnTo>
                  <a:cubicBezTo>
                    <a:pt x="3064636" y="24740"/>
                    <a:pt x="3067115" y="22445"/>
                    <a:pt x="3070063" y="20892"/>
                  </a:cubicBezTo>
                  <a:cubicBezTo>
                    <a:pt x="3073017" y="19425"/>
                    <a:pt x="3076258" y="18673"/>
                    <a:pt x="3079588" y="18702"/>
                  </a:cubicBezTo>
                  <a:close/>
                  <a:moveTo>
                    <a:pt x="3079495" y="59088"/>
                  </a:moveTo>
                  <a:cubicBezTo>
                    <a:pt x="3082542" y="59154"/>
                    <a:pt x="3085495" y="58402"/>
                    <a:pt x="3088067" y="56896"/>
                  </a:cubicBezTo>
                  <a:cubicBezTo>
                    <a:pt x="3090639" y="55440"/>
                    <a:pt x="3092736" y="53296"/>
                    <a:pt x="3094164" y="50706"/>
                  </a:cubicBezTo>
                  <a:cubicBezTo>
                    <a:pt x="3096927" y="44933"/>
                    <a:pt x="3096927" y="38189"/>
                    <a:pt x="3094164" y="32418"/>
                  </a:cubicBezTo>
                  <a:cubicBezTo>
                    <a:pt x="3092736" y="29798"/>
                    <a:pt x="3090639" y="27626"/>
                    <a:pt x="3088067" y="26131"/>
                  </a:cubicBezTo>
                  <a:cubicBezTo>
                    <a:pt x="3085402" y="24673"/>
                    <a:pt x="3082449" y="23921"/>
                    <a:pt x="3079495" y="23940"/>
                  </a:cubicBezTo>
                  <a:cubicBezTo>
                    <a:pt x="3076542" y="23893"/>
                    <a:pt x="3073496" y="24655"/>
                    <a:pt x="3070924" y="26131"/>
                  </a:cubicBezTo>
                  <a:cubicBezTo>
                    <a:pt x="3068352" y="27598"/>
                    <a:pt x="3066254" y="29789"/>
                    <a:pt x="3064924" y="32418"/>
                  </a:cubicBezTo>
                  <a:cubicBezTo>
                    <a:pt x="3061971" y="38161"/>
                    <a:pt x="3061971" y="44962"/>
                    <a:pt x="3064924" y="50706"/>
                  </a:cubicBezTo>
                  <a:cubicBezTo>
                    <a:pt x="3066254" y="53315"/>
                    <a:pt x="3068352" y="55458"/>
                    <a:pt x="3070924" y="56896"/>
                  </a:cubicBezTo>
                  <a:cubicBezTo>
                    <a:pt x="3073496" y="58421"/>
                    <a:pt x="3076449" y="59173"/>
                    <a:pt x="3079495" y="59088"/>
                  </a:cubicBezTo>
                  <a:close/>
                  <a:moveTo>
                    <a:pt x="3114833" y="509"/>
                  </a:moveTo>
                  <a:lnTo>
                    <a:pt x="3120930" y="509"/>
                  </a:lnTo>
                  <a:lnTo>
                    <a:pt x="3120930" y="64136"/>
                  </a:lnTo>
                  <a:lnTo>
                    <a:pt x="3114833" y="64136"/>
                  </a:lnTo>
                  <a:close/>
                  <a:moveTo>
                    <a:pt x="3177127" y="43466"/>
                  </a:moveTo>
                  <a:lnTo>
                    <a:pt x="3139027" y="43466"/>
                  </a:lnTo>
                  <a:cubicBezTo>
                    <a:pt x="3139217" y="47819"/>
                    <a:pt x="3141217" y="51905"/>
                    <a:pt x="3144454" y="54801"/>
                  </a:cubicBezTo>
                  <a:cubicBezTo>
                    <a:pt x="3147887" y="57716"/>
                    <a:pt x="3152268" y="59249"/>
                    <a:pt x="3156742" y="59088"/>
                  </a:cubicBezTo>
                  <a:cubicBezTo>
                    <a:pt x="3159411" y="59125"/>
                    <a:pt x="3161983" y="58640"/>
                    <a:pt x="3164458" y="57659"/>
                  </a:cubicBezTo>
                  <a:cubicBezTo>
                    <a:pt x="3166839" y="56649"/>
                    <a:pt x="3168936" y="55125"/>
                    <a:pt x="3170555" y="53182"/>
                  </a:cubicBezTo>
                  <a:lnTo>
                    <a:pt x="3173983" y="57182"/>
                  </a:lnTo>
                  <a:cubicBezTo>
                    <a:pt x="3171983" y="59573"/>
                    <a:pt x="3169411" y="61440"/>
                    <a:pt x="3166555" y="62612"/>
                  </a:cubicBezTo>
                  <a:cubicBezTo>
                    <a:pt x="3163504" y="63831"/>
                    <a:pt x="3160267" y="64479"/>
                    <a:pt x="3157030" y="64517"/>
                  </a:cubicBezTo>
                  <a:cubicBezTo>
                    <a:pt x="3152742" y="64622"/>
                    <a:pt x="3148552" y="63612"/>
                    <a:pt x="3144743" y="61564"/>
                  </a:cubicBezTo>
                  <a:cubicBezTo>
                    <a:pt x="3141217" y="59678"/>
                    <a:pt x="3138362" y="56839"/>
                    <a:pt x="3136362" y="53372"/>
                  </a:cubicBezTo>
                  <a:cubicBezTo>
                    <a:pt x="3134357" y="49772"/>
                    <a:pt x="3133311" y="45695"/>
                    <a:pt x="3133311" y="41561"/>
                  </a:cubicBezTo>
                  <a:cubicBezTo>
                    <a:pt x="3133218" y="37446"/>
                    <a:pt x="3134264" y="33379"/>
                    <a:pt x="3136171" y="29750"/>
                  </a:cubicBezTo>
                  <a:cubicBezTo>
                    <a:pt x="3138073" y="26369"/>
                    <a:pt x="3140743" y="23540"/>
                    <a:pt x="3144073" y="21559"/>
                  </a:cubicBezTo>
                  <a:cubicBezTo>
                    <a:pt x="3147505" y="19625"/>
                    <a:pt x="3151407" y="18635"/>
                    <a:pt x="3155412" y="18702"/>
                  </a:cubicBezTo>
                  <a:cubicBezTo>
                    <a:pt x="3159314" y="18644"/>
                    <a:pt x="3163123" y="19625"/>
                    <a:pt x="3166555" y="21559"/>
                  </a:cubicBezTo>
                  <a:cubicBezTo>
                    <a:pt x="3169890" y="23483"/>
                    <a:pt x="3172555" y="26283"/>
                    <a:pt x="3174364" y="29655"/>
                  </a:cubicBezTo>
                  <a:cubicBezTo>
                    <a:pt x="3176364" y="33313"/>
                    <a:pt x="3177317" y="37418"/>
                    <a:pt x="3177220" y="41561"/>
                  </a:cubicBezTo>
                  <a:close/>
                  <a:moveTo>
                    <a:pt x="3155412" y="23845"/>
                  </a:moveTo>
                  <a:cubicBezTo>
                    <a:pt x="3151314" y="23750"/>
                    <a:pt x="3147408" y="25255"/>
                    <a:pt x="3144454" y="28036"/>
                  </a:cubicBezTo>
                  <a:cubicBezTo>
                    <a:pt x="3141408" y="30874"/>
                    <a:pt x="3139599" y="34761"/>
                    <a:pt x="3139408" y="38895"/>
                  </a:cubicBezTo>
                  <a:lnTo>
                    <a:pt x="3171411" y="38895"/>
                  </a:lnTo>
                  <a:cubicBezTo>
                    <a:pt x="3171220" y="34761"/>
                    <a:pt x="3169411" y="30874"/>
                    <a:pt x="3166365" y="28036"/>
                  </a:cubicBezTo>
                  <a:cubicBezTo>
                    <a:pt x="3163411" y="25255"/>
                    <a:pt x="3159504" y="23750"/>
                    <a:pt x="3155412" y="23845"/>
                  </a:cubicBezTo>
                  <a:close/>
                </a:path>
              </a:pathLst>
            </a:custGeom>
            <a:solidFill>
              <a:srgbClr val="6D6E71"/>
            </a:solidFill>
            <a:ln w="9525" cap="flat">
              <a:noFill/>
              <a:prstDash val="solid"/>
              <a:miter/>
            </a:ln>
          </p:spPr>
          <p:txBody>
            <a:bodyPr rtlCol="0" anchor="ctr"/>
            <a:lstStyle/>
            <a:p>
              <a:endParaRPr lang="en-US"/>
            </a:p>
          </p:txBody>
        </p:sp>
        <p:sp>
          <p:nvSpPr>
            <p:cNvPr id="477" name="Freeform: Shape 476">
              <a:extLst>
                <a:ext uri="{FF2B5EF4-FFF2-40B4-BE49-F238E27FC236}">
                  <a16:creationId xmlns:a16="http://schemas.microsoft.com/office/drawing/2014/main" id="{FB0B9079-FB18-4151-8A92-CCF54E976178}"/>
                </a:ext>
              </a:extLst>
            </p:cNvPr>
            <p:cNvSpPr/>
            <p:nvPr/>
          </p:nvSpPr>
          <p:spPr>
            <a:xfrm>
              <a:off x="12847866" y="5521344"/>
              <a:ext cx="46602" cy="64319"/>
            </a:xfrm>
            <a:custGeom>
              <a:avLst/>
              <a:gdLst>
                <a:gd name="connsiteX0" fmla="*/ 2470 w 46602"/>
                <a:gd name="connsiteY0" fmla="*/ 57541 h 64319"/>
                <a:gd name="connsiteX1" fmla="*/ -4009 w 46602"/>
                <a:gd name="connsiteY1" fmla="*/ 40397 h 64319"/>
                <a:gd name="connsiteX2" fmla="*/ 17232 w 46602"/>
                <a:gd name="connsiteY2" fmla="*/ 17089 h 64319"/>
                <a:gd name="connsiteX3" fmla="*/ 18376 w 46602"/>
                <a:gd name="connsiteY3" fmla="*/ 17060 h 64319"/>
                <a:gd name="connsiteX4" fmla="*/ 33045 w 46602"/>
                <a:gd name="connsiteY4" fmla="*/ 24775 h 64319"/>
                <a:gd name="connsiteX5" fmla="*/ 33045 w 46602"/>
                <a:gd name="connsiteY5" fmla="*/ -180 h 64319"/>
                <a:gd name="connsiteX6" fmla="*/ 42570 w 46602"/>
                <a:gd name="connsiteY6" fmla="*/ -180 h 64319"/>
                <a:gd name="connsiteX7" fmla="*/ 42570 w 46602"/>
                <a:gd name="connsiteY7" fmla="*/ 63352 h 64319"/>
                <a:gd name="connsiteX8" fmla="*/ 33045 w 46602"/>
                <a:gd name="connsiteY8" fmla="*/ 63352 h 64319"/>
                <a:gd name="connsiteX9" fmla="*/ 33045 w 46602"/>
                <a:gd name="connsiteY9" fmla="*/ 56494 h 64319"/>
                <a:gd name="connsiteX10" fmla="*/ 17518 w 46602"/>
                <a:gd name="connsiteY10" fmla="*/ 64114 h 64319"/>
                <a:gd name="connsiteX11" fmla="*/ 2470 w 46602"/>
                <a:gd name="connsiteY11" fmla="*/ 57541 h 64319"/>
                <a:gd name="connsiteX12" fmla="*/ 5612 w 46602"/>
                <a:gd name="connsiteY12" fmla="*/ 40777 h 64319"/>
                <a:gd name="connsiteX13" fmla="*/ 9805 w 46602"/>
                <a:gd name="connsiteY13" fmla="*/ 51445 h 64319"/>
                <a:gd name="connsiteX14" fmla="*/ 19330 w 46602"/>
                <a:gd name="connsiteY14" fmla="*/ 55541 h 64319"/>
                <a:gd name="connsiteX15" fmla="*/ 28855 w 46602"/>
                <a:gd name="connsiteY15" fmla="*/ 51445 h 64319"/>
                <a:gd name="connsiteX16" fmla="*/ 32759 w 46602"/>
                <a:gd name="connsiteY16" fmla="*/ 40777 h 64319"/>
                <a:gd name="connsiteX17" fmla="*/ 28855 w 46602"/>
                <a:gd name="connsiteY17" fmla="*/ 29823 h 64319"/>
                <a:gd name="connsiteX18" fmla="*/ 19330 w 46602"/>
                <a:gd name="connsiteY18" fmla="*/ 25538 h 64319"/>
                <a:gd name="connsiteX19" fmla="*/ 9805 w 46602"/>
                <a:gd name="connsiteY19" fmla="*/ 29823 h 64319"/>
                <a:gd name="connsiteX20" fmla="*/ 5612 w 46602"/>
                <a:gd name="connsiteY20" fmla="*/ 40777 h 6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2" h="64319">
                  <a:moveTo>
                    <a:pt x="2470" y="57541"/>
                  </a:moveTo>
                  <a:cubicBezTo>
                    <a:pt x="-1913" y="52950"/>
                    <a:pt x="-4295" y="46759"/>
                    <a:pt x="-4009" y="40397"/>
                  </a:cubicBezTo>
                  <a:cubicBezTo>
                    <a:pt x="-4578" y="28100"/>
                    <a:pt x="4947" y="17660"/>
                    <a:pt x="17232" y="17089"/>
                  </a:cubicBezTo>
                  <a:cubicBezTo>
                    <a:pt x="17613" y="17070"/>
                    <a:pt x="17995" y="17060"/>
                    <a:pt x="18376" y="17060"/>
                  </a:cubicBezTo>
                  <a:cubicBezTo>
                    <a:pt x="24280" y="16956"/>
                    <a:pt x="29806" y="19870"/>
                    <a:pt x="33045" y="24775"/>
                  </a:cubicBezTo>
                  <a:lnTo>
                    <a:pt x="33045" y="-180"/>
                  </a:lnTo>
                  <a:lnTo>
                    <a:pt x="42570" y="-180"/>
                  </a:lnTo>
                  <a:lnTo>
                    <a:pt x="42570" y="63352"/>
                  </a:lnTo>
                  <a:lnTo>
                    <a:pt x="33045" y="63352"/>
                  </a:lnTo>
                  <a:lnTo>
                    <a:pt x="33045" y="56494"/>
                  </a:lnTo>
                  <a:cubicBezTo>
                    <a:pt x="29520" y="61561"/>
                    <a:pt x="23711" y="64447"/>
                    <a:pt x="17518" y="64114"/>
                  </a:cubicBezTo>
                  <a:cubicBezTo>
                    <a:pt x="11804" y="64114"/>
                    <a:pt x="6375" y="61733"/>
                    <a:pt x="2470" y="57541"/>
                  </a:cubicBezTo>
                  <a:close/>
                  <a:moveTo>
                    <a:pt x="5612" y="40777"/>
                  </a:moveTo>
                  <a:cubicBezTo>
                    <a:pt x="5516" y="44759"/>
                    <a:pt x="6947" y="48626"/>
                    <a:pt x="9805" y="51445"/>
                  </a:cubicBezTo>
                  <a:cubicBezTo>
                    <a:pt x="12281" y="54007"/>
                    <a:pt x="15709" y="55475"/>
                    <a:pt x="19330" y="55541"/>
                  </a:cubicBezTo>
                  <a:cubicBezTo>
                    <a:pt x="22948" y="55570"/>
                    <a:pt x="26378" y="54084"/>
                    <a:pt x="28855" y="51445"/>
                  </a:cubicBezTo>
                  <a:cubicBezTo>
                    <a:pt x="31520" y="48531"/>
                    <a:pt x="32854" y="44702"/>
                    <a:pt x="32759" y="40777"/>
                  </a:cubicBezTo>
                  <a:cubicBezTo>
                    <a:pt x="32854" y="36767"/>
                    <a:pt x="31520" y="32862"/>
                    <a:pt x="28855" y="29823"/>
                  </a:cubicBezTo>
                  <a:cubicBezTo>
                    <a:pt x="26473" y="27100"/>
                    <a:pt x="22948" y="25538"/>
                    <a:pt x="19330" y="25538"/>
                  </a:cubicBezTo>
                  <a:cubicBezTo>
                    <a:pt x="15709" y="25614"/>
                    <a:pt x="12281" y="27157"/>
                    <a:pt x="9805" y="29823"/>
                  </a:cubicBezTo>
                  <a:cubicBezTo>
                    <a:pt x="7042" y="32795"/>
                    <a:pt x="5516" y="36719"/>
                    <a:pt x="5612" y="40777"/>
                  </a:cubicBezTo>
                  <a:close/>
                </a:path>
              </a:pathLst>
            </a:custGeom>
            <a:solidFill>
              <a:srgbClr val="6D6E71"/>
            </a:solidFill>
            <a:ln w="9525" cap="flat">
              <a:noFill/>
              <a:prstDash val="solid"/>
              <a:miter/>
            </a:ln>
          </p:spPr>
          <p:txBody>
            <a:bodyPr rtlCol="0" anchor="ctr"/>
            <a:lstStyle/>
            <a:p>
              <a:endParaRPr lang="en-US"/>
            </a:p>
          </p:txBody>
        </p:sp>
        <p:sp>
          <p:nvSpPr>
            <p:cNvPr id="478" name="Freeform: Shape 477">
              <a:extLst>
                <a:ext uri="{FF2B5EF4-FFF2-40B4-BE49-F238E27FC236}">
                  <a16:creationId xmlns:a16="http://schemas.microsoft.com/office/drawing/2014/main" id="{FBEE7D42-618A-4929-B421-4704A896D7F3}"/>
                </a:ext>
              </a:extLst>
            </p:cNvPr>
            <p:cNvSpPr/>
            <p:nvPr/>
          </p:nvSpPr>
          <p:spPr>
            <a:xfrm>
              <a:off x="12905685" y="5538579"/>
              <a:ext cx="45384" cy="47070"/>
            </a:xfrm>
            <a:custGeom>
              <a:avLst/>
              <a:gdLst>
                <a:gd name="connsiteX0" fmla="*/ 41138 w 45384"/>
                <a:gd name="connsiteY0" fmla="*/ 27543 h 47070"/>
                <a:gd name="connsiteX1" fmla="*/ 5419 w 45384"/>
                <a:gd name="connsiteY1" fmla="*/ 27543 h 47070"/>
                <a:gd name="connsiteX2" fmla="*/ 9991 w 45384"/>
                <a:gd name="connsiteY2" fmla="*/ 35544 h 47070"/>
                <a:gd name="connsiteX3" fmla="*/ 32566 w 45384"/>
                <a:gd name="connsiteY3" fmla="*/ 33163 h 47070"/>
                <a:gd name="connsiteX4" fmla="*/ 38089 w 45384"/>
                <a:gd name="connsiteY4" fmla="*/ 39164 h 47070"/>
                <a:gd name="connsiteX5" fmla="*/ 19039 w 45384"/>
                <a:gd name="connsiteY5" fmla="*/ 46879 h 47070"/>
                <a:gd name="connsiteX6" fmla="*/ 2752 w 45384"/>
                <a:gd name="connsiteY6" fmla="*/ 40402 h 47070"/>
                <a:gd name="connsiteX7" fmla="*/ -4010 w 45384"/>
                <a:gd name="connsiteY7" fmla="*/ 23257 h 47070"/>
                <a:gd name="connsiteX8" fmla="*/ 2847 w 45384"/>
                <a:gd name="connsiteY8" fmla="*/ 6207 h 47070"/>
                <a:gd name="connsiteX9" fmla="*/ 19039 w 45384"/>
                <a:gd name="connsiteY9" fmla="*/ -175 h 47070"/>
                <a:gd name="connsiteX10" fmla="*/ 34852 w 45384"/>
                <a:gd name="connsiteY10" fmla="*/ 5445 h 47070"/>
                <a:gd name="connsiteX11" fmla="*/ 41329 w 45384"/>
                <a:gd name="connsiteY11" fmla="*/ 20971 h 47070"/>
                <a:gd name="connsiteX12" fmla="*/ 5419 w 45384"/>
                <a:gd name="connsiteY12" fmla="*/ 20018 h 47070"/>
                <a:gd name="connsiteX13" fmla="*/ 31518 w 45384"/>
                <a:gd name="connsiteY13" fmla="*/ 20018 h 47070"/>
                <a:gd name="connsiteX14" fmla="*/ 27995 w 45384"/>
                <a:gd name="connsiteY14" fmla="*/ 11160 h 47070"/>
                <a:gd name="connsiteX15" fmla="*/ 19039 w 45384"/>
                <a:gd name="connsiteY15" fmla="*/ 8112 h 47070"/>
                <a:gd name="connsiteX16" fmla="*/ 9514 w 45384"/>
                <a:gd name="connsiteY16" fmla="*/ 11256 h 47070"/>
                <a:gd name="connsiteX17" fmla="*/ 5419 w 45384"/>
                <a:gd name="connsiteY17" fmla="*/ 20018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84" h="47070">
                  <a:moveTo>
                    <a:pt x="41138" y="27543"/>
                  </a:moveTo>
                  <a:lnTo>
                    <a:pt x="5419" y="27543"/>
                  </a:lnTo>
                  <a:cubicBezTo>
                    <a:pt x="5610" y="30791"/>
                    <a:pt x="7228" y="33772"/>
                    <a:pt x="9991" y="35544"/>
                  </a:cubicBezTo>
                  <a:cubicBezTo>
                    <a:pt x="17039" y="40392"/>
                    <a:pt x="26660" y="39383"/>
                    <a:pt x="32566" y="33163"/>
                  </a:cubicBezTo>
                  <a:lnTo>
                    <a:pt x="38089" y="39164"/>
                  </a:lnTo>
                  <a:cubicBezTo>
                    <a:pt x="33136" y="44298"/>
                    <a:pt x="26183" y="47098"/>
                    <a:pt x="19039" y="46879"/>
                  </a:cubicBezTo>
                  <a:cubicBezTo>
                    <a:pt x="12944" y="46984"/>
                    <a:pt x="7133" y="44650"/>
                    <a:pt x="2752" y="40402"/>
                  </a:cubicBezTo>
                  <a:cubicBezTo>
                    <a:pt x="-1820" y="35925"/>
                    <a:pt x="-4297" y="29677"/>
                    <a:pt x="-4010" y="23257"/>
                  </a:cubicBezTo>
                  <a:cubicBezTo>
                    <a:pt x="-4297" y="16846"/>
                    <a:pt x="-1820" y="10617"/>
                    <a:pt x="2847" y="6207"/>
                  </a:cubicBezTo>
                  <a:cubicBezTo>
                    <a:pt x="7228" y="2074"/>
                    <a:pt x="13040" y="-213"/>
                    <a:pt x="19039" y="-175"/>
                  </a:cubicBezTo>
                  <a:cubicBezTo>
                    <a:pt x="24851" y="-298"/>
                    <a:pt x="30471" y="1702"/>
                    <a:pt x="34852" y="5445"/>
                  </a:cubicBezTo>
                  <a:cubicBezTo>
                    <a:pt x="39233" y="9398"/>
                    <a:pt x="41615" y="15084"/>
                    <a:pt x="41329" y="20971"/>
                  </a:cubicBezTo>
                  <a:close/>
                  <a:moveTo>
                    <a:pt x="5419" y="20018"/>
                  </a:moveTo>
                  <a:lnTo>
                    <a:pt x="31518" y="20018"/>
                  </a:lnTo>
                  <a:cubicBezTo>
                    <a:pt x="31708" y="16685"/>
                    <a:pt x="30471" y="13437"/>
                    <a:pt x="27995" y="11160"/>
                  </a:cubicBezTo>
                  <a:cubicBezTo>
                    <a:pt x="25423" y="9122"/>
                    <a:pt x="22279" y="8045"/>
                    <a:pt x="19039" y="8112"/>
                  </a:cubicBezTo>
                  <a:cubicBezTo>
                    <a:pt x="15612" y="8074"/>
                    <a:pt x="12277" y="9179"/>
                    <a:pt x="9514" y="11256"/>
                  </a:cubicBezTo>
                  <a:cubicBezTo>
                    <a:pt x="6849" y="13341"/>
                    <a:pt x="5324" y="16609"/>
                    <a:pt x="5419" y="20018"/>
                  </a:cubicBezTo>
                  <a:close/>
                </a:path>
              </a:pathLst>
            </a:custGeom>
            <a:solidFill>
              <a:srgbClr val="6D6E71"/>
            </a:solidFill>
            <a:ln w="9525" cap="flat">
              <a:noFill/>
              <a:prstDash val="solid"/>
              <a:miter/>
            </a:ln>
          </p:spPr>
          <p:txBody>
            <a:bodyPr rtlCol="0" anchor="ctr"/>
            <a:lstStyle/>
            <a:p>
              <a:endParaRPr lang="en-US"/>
            </a:p>
          </p:txBody>
        </p:sp>
        <p:sp>
          <p:nvSpPr>
            <p:cNvPr id="479" name="Freeform: Shape 478">
              <a:extLst>
                <a:ext uri="{FF2B5EF4-FFF2-40B4-BE49-F238E27FC236}">
                  <a16:creationId xmlns:a16="http://schemas.microsoft.com/office/drawing/2014/main" id="{BBE4C559-72AB-4C75-B394-11D9EDC98181}"/>
                </a:ext>
              </a:extLst>
            </p:cNvPr>
            <p:cNvSpPr/>
            <p:nvPr/>
          </p:nvSpPr>
          <p:spPr>
            <a:xfrm>
              <a:off x="12958000" y="5520104"/>
              <a:ext cx="31716" cy="65058"/>
            </a:xfrm>
            <a:custGeom>
              <a:avLst/>
              <a:gdLst>
                <a:gd name="connsiteX0" fmla="*/ 11208 w 31716"/>
                <a:gd name="connsiteY0" fmla="*/ 15253 h 65058"/>
                <a:gd name="connsiteX1" fmla="*/ 11208 w 31716"/>
                <a:gd name="connsiteY1" fmla="*/ 19063 h 65058"/>
                <a:gd name="connsiteX2" fmla="*/ 23210 w 31716"/>
                <a:gd name="connsiteY2" fmla="*/ 19063 h 65058"/>
                <a:gd name="connsiteX3" fmla="*/ 23210 w 31716"/>
                <a:gd name="connsiteY3" fmla="*/ 26778 h 65058"/>
                <a:gd name="connsiteX4" fmla="*/ 11208 w 31716"/>
                <a:gd name="connsiteY4" fmla="*/ 26778 h 65058"/>
                <a:gd name="connsiteX5" fmla="*/ 11208 w 31716"/>
                <a:gd name="connsiteY5" fmla="*/ 64878 h 65058"/>
                <a:gd name="connsiteX6" fmla="*/ 1683 w 31716"/>
                <a:gd name="connsiteY6" fmla="*/ 64878 h 65058"/>
                <a:gd name="connsiteX7" fmla="*/ 1683 w 31716"/>
                <a:gd name="connsiteY7" fmla="*/ 26778 h 65058"/>
                <a:gd name="connsiteX8" fmla="*/ -4033 w 31716"/>
                <a:gd name="connsiteY8" fmla="*/ 26778 h 65058"/>
                <a:gd name="connsiteX9" fmla="*/ -4033 w 31716"/>
                <a:gd name="connsiteY9" fmla="*/ 19063 h 65058"/>
                <a:gd name="connsiteX10" fmla="*/ 1683 w 31716"/>
                <a:gd name="connsiteY10" fmla="*/ 19063 h 65058"/>
                <a:gd name="connsiteX11" fmla="*/ 1683 w 31716"/>
                <a:gd name="connsiteY11" fmla="*/ 15539 h 65058"/>
                <a:gd name="connsiteX12" fmla="*/ 6064 w 31716"/>
                <a:gd name="connsiteY12" fmla="*/ 4013 h 65058"/>
                <a:gd name="connsiteX13" fmla="*/ 16540 w 31716"/>
                <a:gd name="connsiteY13" fmla="*/ -178 h 65058"/>
                <a:gd name="connsiteX14" fmla="*/ 27684 w 31716"/>
                <a:gd name="connsiteY14" fmla="*/ 4394 h 65058"/>
                <a:gd name="connsiteX15" fmla="*/ 23782 w 31716"/>
                <a:gd name="connsiteY15" fmla="*/ 11157 h 65058"/>
                <a:gd name="connsiteX16" fmla="*/ 17780 w 31716"/>
                <a:gd name="connsiteY16" fmla="*/ 8109 h 65058"/>
                <a:gd name="connsiteX17" fmla="*/ 13017 w 31716"/>
                <a:gd name="connsiteY17" fmla="*/ 10014 h 65058"/>
                <a:gd name="connsiteX18" fmla="*/ 11208 w 31716"/>
                <a:gd name="connsiteY18" fmla="*/ 15253 h 6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6" h="65058">
                  <a:moveTo>
                    <a:pt x="11208" y="15253"/>
                  </a:moveTo>
                  <a:lnTo>
                    <a:pt x="11208" y="19063"/>
                  </a:lnTo>
                  <a:lnTo>
                    <a:pt x="23210" y="19063"/>
                  </a:lnTo>
                  <a:lnTo>
                    <a:pt x="23210" y="26778"/>
                  </a:lnTo>
                  <a:lnTo>
                    <a:pt x="11208" y="26778"/>
                  </a:lnTo>
                  <a:lnTo>
                    <a:pt x="11208" y="64878"/>
                  </a:lnTo>
                  <a:lnTo>
                    <a:pt x="1683" y="64878"/>
                  </a:lnTo>
                  <a:lnTo>
                    <a:pt x="1683" y="26778"/>
                  </a:lnTo>
                  <a:lnTo>
                    <a:pt x="-4033" y="26778"/>
                  </a:lnTo>
                  <a:lnTo>
                    <a:pt x="-4033" y="19063"/>
                  </a:lnTo>
                  <a:lnTo>
                    <a:pt x="1683" y="19063"/>
                  </a:lnTo>
                  <a:lnTo>
                    <a:pt x="1683" y="15539"/>
                  </a:lnTo>
                  <a:cubicBezTo>
                    <a:pt x="1492" y="11252"/>
                    <a:pt x="3016" y="7071"/>
                    <a:pt x="6064" y="4013"/>
                  </a:cubicBezTo>
                  <a:cubicBezTo>
                    <a:pt x="8827" y="1270"/>
                    <a:pt x="12636" y="-245"/>
                    <a:pt x="16540" y="-178"/>
                  </a:cubicBezTo>
                  <a:cubicBezTo>
                    <a:pt x="20733" y="-130"/>
                    <a:pt x="24735" y="1499"/>
                    <a:pt x="27684" y="4394"/>
                  </a:cubicBezTo>
                  <a:lnTo>
                    <a:pt x="23782" y="11157"/>
                  </a:lnTo>
                  <a:cubicBezTo>
                    <a:pt x="22256" y="9347"/>
                    <a:pt x="20161" y="8242"/>
                    <a:pt x="17780" y="8109"/>
                  </a:cubicBezTo>
                  <a:cubicBezTo>
                    <a:pt x="15971" y="8023"/>
                    <a:pt x="14254" y="8719"/>
                    <a:pt x="13017" y="10014"/>
                  </a:cubicBezTo>
                  <a:cubicBezTo>
                    <a:pt x="11778" y="11471"/>
                    <a:pt x="11113" y="13338"/>
                    <a:pt x="11208" y="15253"/>
                  </a:cubicBezTo>
                  <a:close/>
                </a:path>
              </a:pathLst>
            </a:custGeom>
            <a:solidFill>
              <a:srgbClr val="6D6E71"/>
            </a:solidFill>
            <a:ln w="9525" cap="flat">
              <a:noFill/>
              <a:prstDash val="solid"/>
              <a:miter/>
            </a:ln>
          </p:spPr>
          <p:txBody>
            <a:bodyPr rtlCol="0" anchor="ctr"/>
            <a:lstStyle/>
            <a:p>
              <a:endParaRPr lang="en-US"/>
            </a:p>
          </p:txBody>
        </p:sp>
        <p:sp>
          <p:nvSpPr>
            <p:cNvPr id="480" name="Freeform: Shape 479">
              <a:extLst>
                <a:ext uri="{FF2B5EF4-FFF2-40B4-BE49-F238E27FC236}">
                  <a16:creationId xmlns:a16="http://schemas.microsoft.com/office/drawing/2014/main" id="{993EA980-333C-4AB6-8D73-F621627B036A}"/>
                </a:ext>
              </a:extLst>
            </p:cNvPr>
            <p:cNvSpPr/>
            <p:nvPr/>
          </p:nvSpPr>
          <p:spPr>
            <a:xfrm>
              <a:off x="12991029" y="5538579"/>
              <a:ext cx="45403" cy="47070"/>
            </a:xfrm>
            <a:custGeom>
              <a:avLst/>
              <a:gdLst>
                <a:gd name="connsiteX0" fmla="*/ 41140 w 45403"/>
                <a:gd name="connsiteY0" fmla="*/ 27543 h 47070"/>
                <a:gd name="connsiteX1" fmla="*/ 5421 w 45403"/>
                <a:gd name="connsiteY1" fmla="*/ 27543 h 47070"/>
                <a:gd name="connsiteX2" fmla="*/ 9993 w 45403"/>
                <a:gd name="connsiteY2" fmla="*/ 35544 h 47070"/>
                <a:gd name="connsiteX3" fmla="*/ 32661 w 45403"/>
                <a:gd name="connsiteY3" fmla="*/ 33163 h 47070"/>
                <a:gd name="connsiteX4" fmla="*/ 38089 w 45403"/>
                <a:gd name="connsiteY4" fmla="*/ 39164 h 47070"/>
                <a:gd name="connsiteX5" fmla="*/ 19039 w 45403"/>
                <a:gd name="connsiteY5" fmla="*/ 46879 h 47070"/>
                <a:gd name="connsiteX6" fmla="*/ 2752 w 45403"/>
                <a:gd name="connsiteY6" fmla="*/ 40402 h 47070"/>
                <a:gd name="connsiteX7" fmla="*/ -4011 w 45403"/>
                <a:gd name="connsiteY7" fmla="*/ 23257 h 47070"/>
                <a:gd name="connsiteX8" fmla="*/ 2849 w 45403"/>
                <a:gd name="connsiteY8" fmla="*/ 6207 h 47070"/>
                <a:gd name="connsiteX9" fmla="*/ 19039 w 45403"/>
                <a:gd name="connsiteY9" fmla="*/ -175 h 47070"/>
                <a:gd name="connsiteX10" fmla="*/ 34852 w 45403"/>
                <a:gd name="connsiteY10" fmla="*/ 5445 h 47070"/>
                <a:gd name="connsiteX11" fmla="*/ 41331 w 45403"/>
                <a:gd name="connsiteY11" fmla="*/ 20971 h 47070"/>
                <a:gd name="connsiteX12" fmla="*/ 5421 w 45403"/>
                <a:gd name="connsiteY12" fmla="*/ 20018 h 47070"/>
                <a:gd name="connsiteX13" fmla="*/ 31615 w 45403"/>
                <a:gd name="connsiteY13" fmla="*/ 20018 h 47070"/>
                <a:gd name="connsiteX14" fmla="*/ 27992 w 45403"/>
                <a:gd name="connsiteY14" fmla="*/ 11160 h 47070"/>
                <a:gd name="connsiteX15" fmla="*/ 19137 w 45403"/>
                <a:gd name="connsiteY15" fmla="*/ 8112 h 47070"/>
                <a:gd name="connsiteX16" fmla="*/ 9612 w 45403"/>
                <a:gd name="connsiteY16" fmla="*/ 11256 h 47070"/>
                <a:gd name="connsiteX17" fmla="*/ 5421 w 45403"/>
                <a:gd name="connsiteY17" fmla="*/ 20018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03" h="47070">
                  <a:moveTo>
                    <a:pt x="41140" y="27543"/>
                  </a:moveTo>
                  <a:lnTo>
                    <a:pt x="5421" y="27543"/>
                  </a:lnTo>
                  <a:cubicBezTo>
                    <a:pt x="5612" y="30772"/>
                    <a:pt x="7323" y="33715"/>
                    <a:pt x="9993" y="35544"/>
                  </a:cubicBezTo>
                  <a:cubicBezTo>
                    <a:pt x="17137" y="40402"/>
                    <a:pt x="26662" y="39392"/>
                    <a:pt x="32661" y="33163"/>
                  </a:cubicBezTo>
                  <a:lnTo>
                    <a:pt x="38089" y="39164"/>
                  </a:lnTo>
                  <a:cubicBezTo>
                    <a:pt x="33136" y="44298"/>
                    <a:pt x="26183" y="47098"/>
                    <a:pt x="19039" y="46879"/>
                  </a:cubicBezTo>
                  <a:cubicBezTo>
                    <a:pt x="12946" y="46984"/>
                    <a:pt x="7133" y="44650"/>
                    <a:pt x="2752" y="40402"/>
                  </a:cubicBezTo>
                  <a:cubicBezTo>
                    <a:pt x="-1820" y="35925"/>
                    <a:pt x="-4295" y="29677"/>
                    <a:pt x="-4011" y="23257"/>
                  </a:cubicBezTo>
                  <a:cubicBezTo>
                    <a:pt x="-4295" y="16846"/>
                    <a:pt x="-1820" y="10617"/>
                    <a:pt x="2849" y="6207"/>
                  </a:cubicBezTo>
                  <a:cubicBezTo>
                    <a:pt x="7230" y="2074"/>
                    <a:pt x="13039" y="-213"/>
                    <a:pt x="19039" y="-175"/>
                  </a:cubicBezTo>
                  <a:cubicBezTo>
                    <a:pt x="24853" y="-298"/>
                    <a:pt x="30471" y="1702"/>
                    <a:pt x="34852" y="5445"/>
                  </a:cubicBezTo>
                  <a:cubicBezTo>
                    <a:pt x="39331" y="9331"/>
                    <a:pt x="41712" y="15075"/>
                    <a:pt x="41331" y="20971"/>
                  </a:cubicBezTo>
                  <a:close/>
                  <a:moveTo>
                    <a:pt x="5421" y="20018"/>
                  </a:moveTo>
                  <a:lnTo>
                    <a:pt x="31615" y="20018"/>
                  </a:lnTo>
                  <a:cubicBezTo>
                    <a:pt x="31806" y="16675"/>
                    <a:pt x="30471" y="13427"/>
                    <a:pt x="27992" y="11160"/>
                  </a:cubicBezTo>
                  <a:cubicBezTo>
                    <a:pt x="25518" y="9103"/>
                    <a:pt x="22374" y="8027"/>
                    <a:pt x="19137" y="8112"/>
                  </a:cubicBezTo>
                  <a:cubicBezTo>
                    <a:pt x="15704" y="8084"/>
                    <a:pt x="12374" y="9188"/>
                    <a:pt x="9612" y="11256"/>
                  </a:cubicBezTo>
                  <a:cubicBezTo>
                    <a:pt x="6849" y="13322"/>
                    <a:pt x="5323" y="16590"/>
                    <a:pt x="5421" y="20018"/>
                  </a:cubicBezTo>
                  <a:close/>
                </a:path>
              </a:pathLst>
            </a:custGeom>
            <a:solidFill>
              <a:srgbClr val="6D6E71"/>
            </a:solidFill>
            <a:ln w="9525" cap="flat">
              <a:noFill/>
              <a:prstDash val="solid"/>
              <a:miter/>
            </a:ln>
          </p:spPr>
          <p:txBody>
            <a:bodyPr rtlCol="0" anchor="ctr"/>
            <a:lstStyle/>
            <a:p>
              <a:endParaRPr lang="en-US"/>
            </a:p>
          </p:txBody>
        </p:sp>
        <p:sp>
          <p:nvSpPr>
            <p:cNvPr id="481" name="Freeform: Shape 480">
              <a:extLst>
                <a:ext uri="{FF2B5EF4-FFF2-40B4-BE49-F238E27FC236}">
                  <a16:creationId xmlns:a16="http://schemas.microsoft.com/office/drawing/2014/main" id="{199CC706-B252-4DD2-825A-230B2104E2A7}"/>
                </a:ext>
              </a:extLst>
            </p:cNvPr>
            <p:cNvSpPr/>
            <p:nvPr/>
          </p:nvSpPr>
          <p:spPr>
            <a:xfrm>
              <a:off x="13046866" y="5538570"/>
              <a:ext cx="41966" cy="46305"/>
            </a:xfrm>
            <a:custGeom>
              <a:avLst/>
              <a:gdLst>
                <a:gd name="connsiteX0" fmla="*/ 5492 w 41966"/>
                <a:gd name="connsiteY0" fmla="*/ 21456 h 46305"/>
                <a:gd name="connsiteX1" fmla="*/ 5492 w 41966"/>
                <a:gd name="connsiteY1" fmla="*/ 46126 h 46305"/>
                <a:gd name="connsiteX2" fmla="*/ -4033 w 41966"/>
                <a:gd name="connsiteY2" fmla="*/ 46126 h 46305"/>
                <a:gd name="connsiteX3" fmla="*/ -4033 w 41966"/>
                <a:gd name="connsiteY3" fmla="*/ 596 h 46305"/>
                <a:gd name="connsiteX4" fmla="*/ 5492 w 41966"/>
                <a:gd name="connsiteY4" fmla="*/ 596 h 46305"/>
                <a:gd name="connsiteX5" fmla="*/ 5492 w 41966"/>
                <a:gd name="connsiteY5" fmla="*/ 8883 h 46305"/>
                <a:gd name="connsiteX6" fmla="*/ 11878 w 41966"/>
                <a:gd name="connsiteY6" fmla="*/ 2216 h 46305"/>
                <a:gd name="connsiteX7" fmla="*/ 20640 w 41966"/>
                <a:gd name="connsiteY7" fmla="*/ -166 h 46305"/>
                <a:gd name="connsiteX8" fmla="*/ 33118 w 41966"/>
                <a:gd name="connsiteY8" fmla="*/ 4597 h 46305"/>
                <a:gd name="connsiteX9" fmla="*/ 37881 w 41966"/>
                <a:gd name="connsiteY9" fmla="*/ 18217 h 46305"/>
                <a:gd name="connsiteX10" fmla="*/ 37881 w 41966"/>
                <a:gd name="connsiteY10" fmla="*/ 46126 h 46305"/>
                <a:gd name="connsiteX11" fmla="*/ 28356 w 41966"/>
                <a:gd name="connsiteY11" fmla="*/ 46126 h 46305"/>
                <a:gd name="connsiteX12" fmla="*/ 28356 w 41966"/>
                <a:gd name="connsiteY12" fmla="*/ 21170 h 46305"/>
                <a:gd name="connsiteX13" fmla="*/ 17971 w 41966"/>
                <a:gd name="connsiteY13" fmla="*/ 8502 h 46305"/>
                <a:gd name="connsiteX14" fmla="*/ 9306 w 41966"/>
                <a:gd name="connsiteY14" fmla="*/ 11836 h 46305"/>
                <a:gd name="connsiteX15" fmla="*/ 5492 w 41966"/>
                <a:gd name="connsiteY15" fmla="*/ 21456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6" h="46305">
                  <a:moveTo>
                    <a:pt x="5492" y="21456"/>
                  </a:moveTo>
                  <a:lnTo>
                    <a:pt x="5492" y="46126"/>
                  </a:lnTo>
                  <a:lnTo>
                    <a:pt x="-4033" y="46126"/>
                  </a:lnTo>
                  <a:lnTo>
                    <a:pt x="-4033" y="596"/>
                  </a:lnTo>
                  <a:lnTo>
                    <a:pt x="5492" y="596"/>
                  </a:lnTo>
                  <a:lnTo>
                    <a:pt x="5492" y="8883"/>
                  </a:lnTo>
                  <a:cubicBezTo>
                    <a:pt x="6925" y="6102"/>
                    <a:pt x="9115" y="3787"/>
                    <a:pt x="11878" y="2216"/>
                  </a:cubicBezTo>
                  <a:cubicBezTo>
                    <a:pt x="14543" y="663"/>
                    <a:pt x="17589" y="-156"/>
                    <a:pt x="20640" y="-166"/>
                  </a:cubicBezTo>
                  <a:cubicBezTo>
                    <a:pt x="25305" y="-356"/>
                    <a:pt x="29784" y="1368"/>
                    <a:pt x="33118" y="4597"/>
                  </a:cubicBezTo>
                  <a:cubicBezTo>
                    <a:pt x="36546" y="8283"/>
                    <a:pt x="38262" y="13217"/>
                    <a:pt x="37881" y="18217"/>
                  </a:cubicBezTo>
                  <a:lnTo>
                    <a:pt x="37881" y="46126"/>
                  </a:lnTo>
                  <a:lnTo>
                    <a:pt x="28356" y="46126"/>
                  </a:lnTo>
                  <a:lnTo>
                    <a:pt x="28356" y="21170"/>
                  </a:lnTo>
                  <a:cubicBezTo>
                    <a:pt x="28356" y="12693"/>
                    <a:pt x="24924" y="8502"/>
                    <a:pt x="17971" y="8502"/>
                  </a:cubicBezTo>
                  <a:cubicBezTo>
                    <a:pt x="14733" y="8454"/>
                    <a:pt x="11687" y="9655"/>
                    <a:pt x="9306" y="11836"/>
                  </a:cubicBezTo>
                  <a:cubicBezTo>
                    <a:pt x="6636" y="14322"/>
                    <a:pt x="5302" y="17846"/>
                    <a:pt x="5492" y="21456"/>
                  </a:cubicBezTo>
                  <a:close/>
                </a:path>
              </a:pathLst>
            </a:custGeom>
            <a:solidFill>
              <a:srgbClr val="6D6E71"/>
            </a:solidFill>
            <a:ln w="9525" cap="flat">
              <a:noFill/>
              <a:prstDash val="solid"/>
              <a:miter/>
            </a:ln>
          </p:spPr>
          <p:txBody>
            <a:bodyPr rtlCol="0" anchor="ctr"/>
            <a:lstStyle/>
            <a:p>
              <a:endParaRPr lang="en-US"/>
            </a:p>
          </p:txBody>
        </p:sp>
        <p:sp>
          <p:nvSpPr>
            <p:cNvPr id="482" name="Freeform: Shape 481">
              <a:extLst>
                <a:ext uri="{FF2B5EF4-FFF2-40B4-BE49-F238E27FC236}">
                  <a16:creationId xmlns:a16="http://schemas.microsoft.com/office/drawing/2014/main" id="{654D8A18-12D2-4069-AD7B-F1C3633B84EA}"/>
                </a:ext>
              </a:extLst>
            </p:cNvPr>
            <p:cNvSpPr/>
            <p:nvPr/>
          </p:nvSpPr>
          <p:spPr>
            <a:xfrm>
              <a:off x="13099421" y="5521344"/>
              <a:ext cx="46602" cy="64314"/>
            </a:xfrm>
            <a:custGeom>
              <a:avLst/>
              <a:gdLst>
                <a:gd name="connsiteX0" fmla="*/ 2376 w 46602"/>
                <a:gd name="connsiteY0" fmla="*/ 57541 h 64314"/>
                <a:gd name="connsiteX1" fmla="*/ -4009 w 46602"/>
                <a:gd name="connsiteY1" fmla="*/ 40397 h 64314"/>
                <a:gd name="connsiteX2" fmla="*/ 2562 w 46602"/>
                <a:gd name="connsiteY2" fmla="*/ 23442 h 64314"/>
                <a:gd name="connsiteX3" fmla="*/ 18282 w 46602"/>
                <a:gd name="connsiteY3" fmla="*/ 17060 h 64314"/>
                <a:gd name="connsiteX4" fmla="*/ 33044 w 46602"/>
                <a:gd name="connsiteY4" fmla="*/ 24775 h 64314"/>
                <a:gd name="connsiteX5" fmla="*/ 33044 w 46602"/>
                <a:gd name="connsiteY5" fmla="*/ -180 h 64314"/>
                <a:gd name="connsiteX6" fmla="*/ 42569 w 46602"/>
                <a:gd name="connsiteY6" fmla="*/ -180 h 64314"/>
                <a:gd name="connsiteX7" fmla="*/ 42569 w 46602"/>
                <a:gd name="connsiteY7" fmla="*/ 63352 h 64314"/>
                <a:gd name="connsiteX8" fmla="*/ 33044 w 46602"/>
                <a:gd name="connsiteY8" fmla="*/ 63352 h 64314"/>
                <a:gd name="connsiteX9" fmla="*/ 33044 w 46602"/>
                <a:gd name="connsiteY9" fmla="*/ 56494 h 64314"/>
                <a:gd name="connsiteX10" fmla="*/ 17520 w 46602"/>
                <a:gd name="connsiteY10" fmla="*/ 64114 h 64314"/>
                <a:gd name="connsiteX11" fmla="*/ 2376 w 46602"/>
                <a:gd name="connsiteY11" fmla="*/ 57541 h 64314"/>
                <a:gd name="connsiteX12" fmla="*/ 5613 w 46602"/>
                <a:gd name="connsiteY12" fmla="*/ 40777 h 64314"/>
                <a:gd name="connsiteX13" fmla="*/ 9804 w 46602"/>
                <a:gd name="connsiteY13" fmla="*/ 51445 h 64314"/>
                <a:gd name="connsiteX14" fmla="*/ 19329 w 46602"/>
                <a:gd name="connsiteY14" fmla="*/ 55541 h 64314"/>
                <a:gd name="connsiteX15" fmla="*/ 28854 w 46602"/>
                <a:gd name="connsiteY15" fmla="*/ 51445 h 64314"/>
                <a:gd name="connsiteX16" fmla="*/ 32761 w 46602"/>
                <a:gd name="connsiteY16" fmla="*/ 40777 h 64314"/>
                <a:gd name="connsiteX17" fmla="*/ 28854 w 46602"/>
                <a:gd name="connsiteY17" fmla="*/ 29823 h 64314"/>
                <a:gd name="connsiteX18" fmla="*/ 19329 w 46602"/>
                <a:gd name="connsiteY18" fmla="*/ 25538 h 64314"/>
                <a:gd name="connsiteX19" fmla="*/ 9804 w 46602"/>
                <a:gd name="connsiteY19" fmla="*/ 29823 h 64314"/>
                <a:gd name="connsiteX20" fmla="*/ 5613 w 46602"/>
                <a:gd name="connsiteY20" fmla="*/ 40777 h 64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2" h="64314">
                  <a:moveTo>
                    <a:pt x="2376" y="57541"/>
                  </a:moveTo>
                  <a:cubicBezTo>
                    <a:pt x="-2009" y="52931"/>
                    <a:pt x="-4293" y="46740"/>
                    <a:pt x="-4009" y="40397"/>
                  </a:cubicBezTo>
                  <a:cubicBezTo>
                    <a:pt x="-4293" y="34072"/>
                    <a:pt x="-1912" y="27919"/>
                    <a:pt x="2562" y="23442"/>
                  </a:cubicBezTo>
                  <a:cubicBezTo>
                    <a:pt x="6758" y="19298"/>
                    <a:pt x="12376" y="17003"/>
                    <a:pt x="18282" y="17060"/>
                  </a:cubicBezTo>
                  <a:cubicBezTo>
                    <a:pt x="24184" y="16965"/>
                    <a:pt x="29710" y="19870"/>
                    <a:pt x="33044" y="24775"/>
                  </a:cubicBezTo>
                  <a:lnTo>
                    <a:pt x="33044" y="-180"/>
                  </a:lnTo>
                  <a:lnTo>
                    <a:pt x="42569" y="-180"/>
                  </a:lnTo>
                  <a:lnTo>
                    <a:pt x="42569" y="63352"/>
                  </a:lnTo>
                  <a:lnTo>
                    <a:pt x="33044" y="63352"/>
                  </a:lnTo>
                  <a:lnTo>
                    <a:pt x="33044" y="56494"/>
                  </a:lnTo>
                  <a:cubicBezTo>
                    <a:pt x="29519" y="61533"/>
                    <a:pt x="23617" y="64409"/>
                    <a:pt x="17520" y="64114"/>
                  </a:cubicBezTo>
                  <a:cubicBezTo>
                    <a:pt x="11804" y="64142"/>
                    <a:pt x="6279" y="61761"/>
                    <a:pt x="2376" y="57541"/>
                  </a:cubicBezTo>
                  <a:close/>
                  <a:moveTo>
                    <a:pt x="5613" y="40777"/>
                  </a:moveTo>
                  <a:cubicBezTo>
                    <a:pt x="5423" y="44768"/>
                    <a:pt x="6948" y="48645"/>
                    <a:pt x="9804" y="51445"/>
                  </a:cubicBezTo>
                  <a:cubicBezTo>
                    <a:pt x="12278" y="54027"/>
                    <a:pt x="15711" y="55503"/>
                    <a:pt x="19329" y="55541"/>
                  </a:cubicBezTo>
                  <a:cubicBezTo>
                    <a:pt x="22947" y="55589"/>
                    <a:pt x="26375" y="54093"/>
                    <a:pt x="28854" y="51445"/>
                  </a:cubicBezTo>
                  <a:cubicBezTo>
                    <a:pt x="31519" y="48550"/>
                    <a:pt x="32951" y="44711"/>
                    <a:pt x="32761" y="40777"/>
                  </a:cubicBezTo>
                  <a:cubicBezTo>
                    <a:pt x="32951" y="36758"/>
                    <a:pt x="31519" y="32834"/>
                    <a:pt x="28854" y="29823"/>
                  </a:cubicBezTo>
                  <a:cubicBezTo>
                    <a:pt x="26473" y="27090"/>
                    <a:pt x="22947" y="25528"/>
                    <a:pt x="19329" y="25538"/>
                  </a:cubicBezTo>
                  <a:cubicBezTo>
                    <a:pt x="15711" y="25585"/>
                    <a:pt x="12278" y="27138"/>
                    <a:pt x="9804" y="29823"/>
                  </a:cubicBezTo>
                  <a:cubicBezTo>
                    <a:pt x="7041" y="32777"/>
                    <a:pt x="5516" y="36710"/>
                    <a:pt x="5613" y="40777"/>
                  </a:cubicBezTo>
                  <a:close/>
                </a:path>
              </a:pathLst>
            </a:custGeom>
            <a:solidFill>
              <a:srgbClr val="6D6E71"/>
            </a:solidFill>
            <a:ln w="9525" cap="flat">
              <a:noFill/>
              <a:prstDash val="solid"/>
              <a:miter/>
            </a:ln>
          </p:spPr>
          <p:txBody>
            <a:bodyPr rtlCol="0" anchor="ctr"/>
            <a:lstStyle/>
            <a:p>
              <a:endParaRPr lang="en-US"/>
            </a:p>
          </p:txBody>
        </p:sp>
        <p:sp>
          <p:nvSpPr>
            <p:cNvPr id="483" name="Freeform: Shape 482">
              <a:extLst>
                <a:ext uri="{FF2B5EF4-FFF2-40B4-BE49-F238E27FC236}">
                  <a16:creationId xmlns:a16="http://schemas.microsoft.com/office/drawing/2014/main" id="{39BE7440-0230-4C5A-A5FF-5AF50122D422}"/>
                </a:ext>
              </a:extLst>
            </p:cNvPr>
            <p:cNvSpPr/>
            <p:nvPr/>
          </p:nvSpPr>
          <p:spPr>
            <a:xfrm>
              <a:off x="13156498" y="5539045"/>
              <a:ext cx="40628" cy="46607"/>
            </a:xfrm>
            <a:custGeom>
              <a:avLst/>
              <a:gdLst>
                <a:gd name="connsiteX0" fmla="*/ 36355 w 40628"/>
                <a:gd name="connsiteY0" fmla="*/ 45650 h 46607"/>
                <a:gd name="connsiteX1" fmla="*/ 27592 w 40628"/>
                <a:gd name="connsiteY1" fmla="*/ 45650 h 46607"/>
                <a:gd name="connsiteX2" fmla="*/ 27592 w 40628"/>
                <a:gd name="connsiteY2" fmla="*/ 39554 h 46607"/>
                <a:gd name="connsiteX3" fmla="*/ 12449 w 40628"/>
                <a:gd name="connsiteY3" fmla="*/ 46412 h 46607"/>
                <a:gd name="connsiteX4" fmla="*/ 636 w 40628"/>
                <a:gd name="connsiteY4" fmla="*/ 42317 h 46607"/>
                <a:gd name="connsiteX5" fmla="*/ -4029 w 40628"/>
                <a:gd name="connsiteY5" fmla="*/ 31554 h 46607"/>
                <a:gd name="connsiteX6" fmla="*/ 924 w 40628"/>
                <a:gd name="connsiteY6" fmla="*/ 22029 h 46607"/>
                <a:gd name="connsiteX7" fmla="*/ 14449 w 40628"/>
                <a:gd name="connsiteY7" fmla="*/ 18600 h 46607"/>
                <a:gd name="connsiteX8" fmla="*/ 26830 w 40628"/>
                <a:gd name="connsiteY8" fmla="*/ 18600 h 46607"/>
                <a:gd name="connsiteX9" fmla="*/ 26830 w 40628"/>
                <a:gd name="connsiteY9" fmla="*/ 16885 h 46607"/>
                <a:gd name="connsiteX10" fmla="*/ 16737 w 40628"/>
                <a:gd name="connsiteY10" fmla="*/ 7836 h 46607"/>
                <a:gd name="connsiteX11" fmla="*/ 3496 w 40628"/>
                <a:gd name="connsiteY11" fmla="*/ 12504 h 46607"/>
                <a:gd name="connsiteX12" fmla="*/ -792 w 40628"/>
                <a:gd name="connsiteY12" fmla="*/ 6503 h 46607"/>
                <a:gd name="connsiteX13" fmla="*/ 18258 w 40628"/>
                <a:gd name="connsiteY13" fmla="*/ -165 h 46607"/>
                <a:gd name="connsiteX14" fmla="*/ 31499 w 40628"/>
                <a:gd name="connsiteY14" fmla="*/ 3931 h 46607"/>
                <a:gd name="connsiteX15" fmla="*/ 36545 w 40628"/>
                <a:gd name="connsiteY15" fmla="*/ 16790 h 46607"/>
                <a:gd name="connsiteX16" fmla="*/ 26830 w 40628"/>
                <a:gd name="connsiteY16" fmla="*/ 28696 h 46607"/>
                <a:gd name="connsiteX17" fmla="*/ 26830 w 40628"/>
                <a:gd name="connsiteY17" fmla="*/ 24886 h 46607"/>
                <a:gd name="connsiteX18" fmla="*/ 16068 w 40628"/>
                <a:gd name="connsiteY18" fmla="*/ 24886 h 46607"/>
                <a:gd name="connsiteX19" fmla="*/ 5687 w 40628"/>
                <a:gd name="connsiteY19" fmla="*/ 31363 h 46607"/>
                <a:gd name="connsiteX20" fmla="*/ 8259 w 40628"/>
                <a:gd name="connsiteY20" fmla="*/ 36507 h 46607"/>
                <a:gd name="connsiteX21" fmla="*/ 15403 w 40628"/>
                <a:gd name="connsiteY21" fmla="*/ 38221 h 46607"/>
                <a:gd name="connsiteX22" fmla="*/ 23402 w 40628"/>
                <a:gd name="connsiteY22" fmla="*/ 35649 h 46607"/>
                <a:gd name="connsiteX23" fmla="*/ 26737 w 40628"/>
                <a:gd name="connsiteY23" fmla="*/ 28696 h 46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28" h="46607">
                  <a:moveTo>
                    <a:pt x="36355" y="45650"/>
                  </a:moveTo>
                  <a:lnTo>
                    <a:pt x="27592" y="45650"/>
                  </a:lnTo>
                  <a:lnTo>
                    <a:pt x="27592" y="39554"/>
                  </a:lnTo>
                  <a:cubicBezTo>
                    <a:pt x="23881" y="44107"/>
                    <a:pt x="18258" y="46650"/>
                    <a:pt x="12449" y="46412"/>
                  </a:cubicBezTo>
                  <a:cubicBezTo>
                    <a:pt x="8161" y="46536"/>
                    <a:pt x="3971" y="45079"/>
                    <a:pt x="636" y="42317"/>
                  </a:cubicBezTo>
                  <a:cubicBezTo>
                    <a:pt x="-2410" y="39612"/>
                    <a:pt x="-4127" y="35658"/>
                    <a:pt x="-4029" y="31554"/>
                  </a:cubicBezTo>
                  <a:cubicBezTo>
                    <a:pt x="-4127" y="27743"/>
                    <a:pt x="-2220" y="24171"/>
                    <a:pt x="924" y="22029"/>
                  </a:cubicBezTo>
                  <a:cubicBezTo>
                    <a:pt x="5017" y="19543"/>
                    <a:pt x="9687" y="18352"/>
                    <a:pt x="14449" y="18600"/>
                  </a:cubicBezTo>
                  <a:lnTo>
                    <a:pt x="26830" y="18600"/>
                  </a:lnTo>
                  <a:lnTo>
                    <a:pt x="26830" y="16885"/>
                  </a:lnTo>
                  <a:cubicBezTo>
                    <a:pt x="26830" y="10884"/>
                    <a:pt x="23500" y="7836"/>
                    <a:pt x="16737" y="7836"/>
                  </a:cubicBezTo>
                  <a:cubicBezTo>
                    <a:pt x="11975" y="8008"/>
                    <a:pt x="7305" y="9636"/>
                    <a:pt x="3496" y="12504"/>
                  </a:cubicBezTo>
                  <a:lnTo>
                    <a:pt x="-792" y="6503"/>
                  </a:lnTo>
                  <a:cubicBezTo>
                    <a:pt x="4543" y="2102"/>
                    <a:pt x="11305" y="-260"/>
                    <a:pt x="18258" y="-165"/>
                  </a:cubicBezTo>
                  <a:cubicBezTo>
                    <a:pt x="23021" y="-346"/>
                    <a:pt x="27690" y="1102"/>
                    <a:pt x="31499" y="3931"/>
                  </a:cubicBezTo>
                  <a:cubicBezTo>
                    <a:pt x="35118" y="7198"/>
                    <a:pt x="36927" y="11951"/>
                    <a:pt x="36545" y="16790"/>
                  </a:cubicBezTo>
                  <a:close/>
                  <a:moveTo>
                    <a:pt x="26830" y="28696"/>
                  </a:moveTo>
                  <a:lnTo>
                    <a:pt x="26830" y="24886"/>
                  </a:lnTo>
                  <a:lnTo>
                    <a:pt x="16068" y="24886"/>
                  </a:lnTo>
                  <a:cubicBezTo>
                    <a:pt x="9115" y="24886"/>
                    <a:pt x="5687" y="26982"/>
                    <a:pt x="5687" y="31363"/>
                  </a:cubicBezTo>
                  <a:cubicBezTo>
                    <a:pt x="5589" y="33401"/>
                    <a:pt x="6543" y="35345"/>
                    <a:pt x="8259" y="36507"/>
                  </a:cubicBezTo>
                  <a:cubicBezTo>
                    <a:pt x="10449" y="37764"/>
                    <a:pt x="12924" y="38364"/>
                    <a:pt x="15403" y="38221"/>
                  </a:cubicBezTo>
                  <a:cubicBezTo>
                    <a:pt x="18258" y="38278"/>
                    <a:pt x="21118" y="37373"/>
                    <a:pt x="23402" y="35649"/>
                  </a:cubicBezTo>
                  <a:cubicBezTo>
                    <a:pt x="25593" y="34030"/>
                    <a:pt x="26830" y="31420"/>
                    <a:pt x="26737" y="28696"/>
                  </a:cubicBezTo>
                  <a:close/>
                </a:path>
              </a:pathLst>
            </a:custGeom>
            <a:solidFill>
              <a:srgbClr val="6D6E71"/>
            </a:solidFill>
            <a:ln w="9525" cap="flat">
              <a:noFill/>
              <a:prstDash val="solid"/>
              <a:miter/>
            </a:ln>
          </p:spPr>
          <p:txBody>
            <a:bodyPr rtlCol="0" anchor="ctr"/>
            <a:lstStyle/>
            <a:p>
              <a:endParaRPr lang="en-US"/>
            </a:p>
          </p:txBody>
        </p:sp>
        <p:sp>
          <p:nvSpPr>
            <p:cNvPr id="484" name="Freeform: Shape 483">
              <a:extLst>
                <a:ext uri="{FF2B5EF4-FFF2-40B4-BE49-F238E27FC236}">
                  <a16:creationId xmlns:a16="http://schemas.microsoft.com/office/drawing/2014/main" id="{4C7A8B05-67A8-4F31-96EF-92D35A3AEB5C}"/>
                </a:ext>
              </a:extLst>
            </p:cNvPr>
            <p:cNvSpPr/>
            <p:nvPr/>
          </p:nvSpPr>
          <p:spPr>
            <a:xfrm>
              <a:off x="13210317" y="5538574"/>
              <a:ext cx="42037" cy="46301"/>
            </a:xfrm>
            <a:custGeom>
              <a:avLst/>
              <a:gdLst>
                <a:gd name="connsiteX0" fmla="*/ 5492 w 42037"/>
                <a:gd name="connsiteY0" fmla="*/ 21452 h 46301"/>
                <a:gd name="connsiteX1" fmla="*/ 5492 w 42037"/>
                <a:gd name="connsiteY1" fmla="*/ 46122 h 46301"/>
                <a:gd name="connsiteX2" fmla="*/ -4033 w 42037"/>
                <a:gd name="connsiteY2" fmla="*/ 46122 h 46301"/>
                <a:gd name="connsiteX3" fmla="*/ -4033 w 42037"/>
                <a:gd name="connsiteY3" fmla="*/ 593 h 46301"/>
                <a:gd name="connsiteX4" fmla="*/ 5492 w 42037"/>
                <a:gd name="connsiteY4" fmla="*/ 593 h 46301"/>
                <a:gd name="connsiteX5" fmla="*/ 5492 w 42037"/>
                <a:gd name="connsiteY5" fmla="*/ 8879 h 46301"/>
                <a:gd name="connsiteX6" fmla="*/ 11873 w 42037"/>
                <a:gd name="connsiteY6" fmla="*/ 2212 h 46301"/>
                <a:gd name="connsiteX7" fmla="*/ 20733 w 42037"/>
                <a:gd name="connsiteY7" fmla="*/ -169 h 46301"/>
                <a:gd name="connsiteX8" fmla="*/ 33211 w 42037"/>
                <a:gd name="connsiteY8" fmla="*/ 4593 h 46301"/>
                <a:gd name="connsiteX9" fmla="*/ 37974 w 42037"/>
                <a:gd name="connsiteY9" fmla="*/ 18214 h 46301"/>
                <a:gd name="connsiteX10" fmla="*/ 37974 w 42037"/>
                <a:gd name="connsiteY10" fmla="*/ 46122 h 46301"/>
                <a:gd name="connsiteX11" fmla="*/ 28449 w 42037"/>
                <a:gd name="connsiteY11" fmla="*/ 46122 h 46301"/>
                <a:gd name="connsiteX12" fmla="*/ 28449 w 42037"/>
                <a:gd name="connsiteY12" fmla="*/ 21166 h 46301"/>
                <a:gd name="connsiteX13" fmla="*/ 17971 w 42037"/>
                <a:gd name="connsiteY13" fmla="*/ 8498 h 46301"/>
                <a:gd name="connsiteX14" fmla="*/ 9301 w 42037"/>
                <a:gd name="connsiteY14" fmla="*/ 11832 h 46301"/>
                <a:gd name="connsiteX15" fmla="*/ 5492 w 42037"/>
                <a:gd name="connsiteY15" fmla="*/ 21452 h 46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037" h="46301">
                  <a:moveTo>
                    <a:pt x="5492" y="21452"/>
                  </a:moveTo>
                  <a:lnTo>
                    <a:pt x="5492" y="46122"/>
                  </a:lnTo>
                  <a:lnTo>
                    <a:pt x="-4033" y="46122"/>
                  </a:lnTo>
                  <a:lnTo>
                    <a:pt x="-4033" y="593"/>
                  </a:lnTo>
                  <a:lnTo>
                    <a:pt x="5492" y="593"/>
                  </a:lnTo>
                  <a:lnTo>
                    <a:pt x="5492" y="8879"/>
                  </a:lnTo>
                  <a:cubicBezTo>
                    <a:pt x="7018" y="6136"/>
                    <a:pt x="9208" y="3841"/>
                    <a:pt x="11873" y="2212"/>
                  </a:cubicBezTo>
                  <a:cubicBezTo>
                    <a:pt x="14543" y="678"/>
                    <a:pt x="17589" y="-141"/>
                    <a:pt x="20733" y="-169"/>
                  </a:cubicBezTo>
                  <a:cubicBezTo>
                    <a:pt x="25398" y="-332"/>
                    <a:pt x="29877" y="1383"/>
                    <a:pt x="33211" y="4593"/>
                  </a:cubicBezTo>
                  <a:cubicBezTo>
                    <a:pt x="36546" y="8298"/>
                    <a:pt x="38258" y="13213"/>
                    <a:pt x="37974" y="18214"/>
                  </a:cubicBezTo>
                  <a:lnTo>
                    <a:pt x="37974" y="46122"/>
                  </a:lnTo>
                  <a:lnTo>
                    <a:pt x="28449" y="46122"/>
                  </a:lnTo>
                  <a:lnTo>
                    <a:pt x="28449" y="21166"/>
                  </a:lnTo>
                  <a:cubicBezTo>
                    <a:pt x="28449" y="12689"/>
                    <a:pt x="24924" y="8498"/>
                    <a:pt x="17971" y="8498"/>
                  </a:cubicBezTo>
                  <a:cubicBezTo>
                    <a:pt x="14733" y="8470"/>
                    <a:pt x="11683" y="9660"/>
                    <a:pt x="9301" y="11832"/>
                  </a:cubicBezTo>
                  <a:cubicBezTo>
                    <a:pt x="6636" y="14318"/>
                    <a:pt x="5302" y="17842"/>
                    <a:pt x="5492" y="21452"/>
                  </a:cubicBezTo>
                  <a:close/>
                </a:path>
              </a:pathLst>
            </a:custGeom>
            <a:solidFill>
              <a:srgbClr val="6D6E71"/>
            </a:solidFill>
            <a:ln w="9525" cap="flat">
              <a:noFill/>
              <a:prstDash val="solid"/>
              <a:miter/>
            </a:ln>
          </p:spPr>
          <p:txBody>
            <a:bodyPr rtlCol="0" anchor="ctr"/>
            <a:lstStyle/>
            <a:p>
              <a:endParaRPr lang="en-US"/>
            </a:p>
          </p:txBody>
        </p:sp>
        <p:sp>
          <p:nvSpPr>
            <p:cNvPr id="485" name="Freeform: Shape 484">
              <a:extLst>
                <a:ext uri="{FF2B5EF4-FFF2-40B4-BE49-F238E27FC236}">
                  <a16:creationId xmlns:a16="http://schemas.microsoft.com/office/drawing/2014/main" id="{A15CF84F-DEED-47F6-A21B-0C9668F4FC9F}"/>
                </a:ext>
              </a:extLst>
            </p:cNvPr>
            <p:cNvSpPr/>
            <p:nvPr/>
          </p:nvSpPr>
          <p:spPr>
            <a:xfrm>
              <a:off x="13262132" y="5524964"/>
              <a:ext cx="31718" cy="61153"/>
            </a:xfrm>
            <a:custGeom>
              <a:avLst/>
              <a:gdLst>
                <a:gd name="connsiteX0" fmla="*/ 11301 w 31718"/>
                <a:gd name="connsiteY0" fmla="*/ 21918 h 61153"/>
                <a:gd name="connsiteX1" fmla="*/ 11301 w 31718"/>
                <a:gd name="connsiteY1" fmla="*/ 45540 h 61153"/>
                <a:gd name="connsiteX2" fmla="*/ 13017 w 31718"/>
                <a:gd name="connsiteY2" fmla="*/ 50683 h 61153"/>
                <a:gd name="connsiteX3" fmla="*/ 17877 w 31718"/>
                <a:gd name="connsiteY3" fmla="*/ 52588 h 61153"/>
                <a:gd name="connsiteX4" fmla="*/ 23779 w 31718"/>
                <a:gd name="connsiteY4" fmla="*/ 49636 h 61153"/>
                <a:gd name="connsiteX5" fmla="*/ 27686 w 31718"/>
                <a:gd name="connsiteY5" fmla="*/ 56399 h 61153"/>
                <a:gd name="connsiteX6" fmla="*/ 16543 w 31718"/>
                <a:gd name="connsiteY6" fmla="*/ 60970 h 61153"/>
                <a:gd name="connsiteX7" fmla="*/ 6064 w 31718"/>
                <a:gd name="connsiteY7" fmla="*/ 56684 h 61153"/>
                <a:gd name="connsiteX8" fmla="*/ 1683 w 31718"/>
                <a:gd name="connsiteY8" fmla="*/ 45254 h 61153"/>
                <a:gd name="connsiteX9" fmla="*/ 1683 w 31718"/>
                <a:gd name="connsiteY9" fmla="*/ 22394 h 61153"/>
                <a:gd name="connsiteX10" fmla="*/ -4033 w 31718"/>
                <a:gd name="connsiteY10" fmla="*/ 22394 h 61153"/>
                <a:gd name="connsiteX11" fmla="*/ -4033 w 31718"/>
                <a:gd name="connsiteY11" fmla="*/ 14679 h 61153"/>
                <a:gd name="connsiteX12" fmla="*/ 1683 w 31718"/>
                <a:gd name="connsiteY12" fmla="*/ 14679 h 61153"/>
                <a:gd name="connsiteX13" fmla="*/ 1683 w 31718"/>
                <a:gd name="connsiteY13" fmla="*/ -180 h 61153"/>
                <a:gd name="connsiteX14" fmla="*/ 11208 w 31718"/>
                <a:gd name="connsiteY14" fmla="*/ -180 h 61153"/>
                <a:gd name="connsiteX15" fmla="*/ 11208 w 31718"/>
                <a:gd name="connsiteY15" fmla="*/ 14203 h 61153"/>
                <a:gd name="connsiteX16" fmla="*/ 23114 w 31718"/>
                <a:gd name="connsiteY16" fmla="*/ 14203 h 61153"/>
                <a:gd name="connsiteX17" fmla="*/ 23114 w 31718"/>
                <a:gd name="connsiteY17" fmla="*/ 21918 h 61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1153">
                  <a:moveTo>
                    <a:pt x="11301" y="21918"/>
                  </a:moveTo>
                  <a:lnTo>
                    <a:pt x="11301" y="45540"/>
                  </a:lnTo>
                  <a:cubicBezTo>
                    <a:pt x="11208" y="47407"/>
                    <a:pt x="11873" y="49236"/>
                    <a:pt x="13017" y="50683"/>
                  </a:cubicBezTo>
                  <a:cubicBezTo>
                    <a:pt x="14254" y="51988"/>
                    <a:pt x="16064" y="52684"/>
                    <a:pt x="17877" y="52588"/>
                  </a:cubicBezTo>
                  <a:cubicBezTo>
                    <a:pt x="20161" y="52474"/>
                    <a:pt x="22352" y="51408"/>
                    <a:pt x="23779" y="49636"/>
                  </a:cubicBezTo>
                  <a:lnTo>
                    <a:pt x="27686" y="56399"/>
                  </a:lnTo>
                  <a:cubicBezTo>
                    <a:pt x="24733" y="59294"/>
                    <a:pt x="20733" y="60923"/>
                    <a:pt x="16543" y="60970"/>
                  </a:cubicBezTo>
                  <a:cubicBezTo>
                    <a:pt x="12636" y="61046"/>
                    <a:pt x="8827" y="59494"/>
                    <a:pt x="6064" y="56684"/>
                  </a:cubicBezTo>
                  <a:cubicBezTo>
                    <a:pt x="3018" y="53665"/>
                    <a:pt x="1492" y="49512"/>
                    <a:pt x="1683" y="45254"/>
                  </a:cubicBezTo>
                  <a:lnTo>
                    <a:pt x="1683" y="22394"/>
                  </a:lnTo>
                  <a:lnTo>
                    <a:pt x="-4033" y="22394"/>
                  </a:lnTo>
                  <a:lnTo>
                    <a:pt x="-4033" y="14679"/>
                  </a:lnTo>
                  <a:lnTo>
                    <a:pt x="1683" y="14679"/>
                  </a:lnTo>
                  <a:lnTo>
                    <a:pt x="1683" y="-180"/>
                  </a:lnTo>
                  <a:lnTo>
                    <a:pt x="11208" y="-180"/>
                  </a:lnTo>
                  <a:lnTo>
                    <a:pt x="11208" y="14203"/>
                  </a:lnTo>
                  <a:lnTo>
                    <a:pt x="23114" y="14203"/>
                  </a:lnTo>
                  <a:lnTo>
                    <a:pt x="23114" y="21918"/>
                  </a:lnTo>
                  <a:close/>
                </a:path>
              </a:pathLst>
            </a:custGeom>
            <a:solidFill>
              <a:srgbClr val="6D6E71"/>
            </a:solidFill>
            <a:ln w="9525" cap="flat">
              <a:noFill/>
              <a:prstDash val="solid"/>
              <a:miter/>
            </a:ln>
          </p:spPr>
          <p:txBody>
            <a:bodyPr rtlCol="0" anchor="ctr"/>
            <a:lstStyle/>
            <a:p>
              <a:endParaRPr lang="en-US"/>
            </a:p>
          </p:txBody>
        </p:sp>
        <p:sp>
          <p:nvSpPr>
            <p:cNvPr id="486" name="Freeform: Shape 485">
              <a:extLst>
                <a:ext uri="{FF2B5EF4-FFF2-40B4-BE49-F238E27FC236}">
                  <a16:creationId xmlns:a16="http://schemas.microsoft.com/office/drawing/2014/main" id="{3DB6A26E-E5CF-4065-BCF8-447EB589D25B}"/>
                </a:ext>
              </a:extLst>
            </p:cNvPr>
            <p:cNvSpPr/>
            <p:nvPr/>
          </p:nvSpPr>
          <p:spPr>
            <a:xfrm>
              <a:off x="13297279" y="5538952"/>
              <a:ext cx="36686" cy="46693"/>
            </a:xfrm>
            <a:custGeom>
              <a:avLst/>
              <a:gdLst>
                <a:gd name="connsiteX0" fmla="*/ 32639 w 36686"/>
                <a:gd name="connsiteY0" fmla="*/ 32123 h 46693"/>
                <a:gd name="connsiteX1" fmla="*/ 27975 w 36686"/>
                <a:gd name="connsiteY1" fmla="*/ 42600 h 46693"/>
                <a:gd name="connsiteX2" fmla="*/ 15878 w 36686"/>
                <a:gd name="connsiteY2" fmla="*/ 46506 h 46693"/>
                <a:gd name="connsiteX3" fmla="*/ 5492 w 36686"/>
                <a:gd name="connsiteY3" fmla="*/ 44696 h 46693"/>
                <a:gd name="connsiteX4" fmla="*/ -4033 w 36686"/>
                <a:gd name="connsiteY4" fmla="*/ 39553 h 46693"/>
                <a:gd name="connsiteX5" fmla="*/ 539 w 36686"/>
                <a:gd name="connsiteY5" fmla="*/ 32123 h 46693"/>
                <a:gd name="connsiteX6" fmla="*/ 16068 w 36686"/>
                <a:gd name="connsiteY6" fmla="*/ 38124 h 46693"/>
                <a:gd name="connsiteX7" fmla="*/ 21212 w 36686"/>
                <a:gd name="connsiteY7" fmla="*/ 36600 h 46693"/>
                <a:gd name="connsiteX8" fmla="*/ 23021 w 36686"/>
                <a:gd name="connsiteY8" fmla="*/ 32790 h 46693"/>
                <a:gd name="connsiteX9" fmla="*/ 13971 w 36686"/>
                <a:gd name="connsiteY9" fmla="*/ 26694 h 46693"/>
                <a:gd name="connsiteX10" fmla="*/ 12924 w 36686"/>
                <a:gd name="connsiteY10" fmla="*/ 26694 h 46693"/>
                <a:gd name="connsiteX11" fmla="*/ -1270 w 36686"/>
                <a:gd name="connsiteY11" fmla="*/ 13835 h 46693"/>
                <a:gd name="connsiteX12" fmla="*/ 3590 w 36686"/>
                <a:gd name="connsiteY12" fmla="*/ 3643 h 46693"/>
                <a:gd name="connsiteX13" fmla="*/ 16450 w 36686"/>
                <a:gd name="connsiteY13" fmla="*/ -167 h 46693"/>
                <a:gd name="connsiteX14" fmla="*/ 31402 w 36686"/>
                <a:gd name="connsiteY14" fmla="*/ 4500 h 46693"/>
                <a:gd name="connsiteX15" fmla="*/ 27784 w 36686"/>
                <a:gd name="connsiteY15" fmla="*/ 11644 h 46693"/>
                <a:gd name="connsiteX16" fmla="*/ 15687 w 36686"/>
                <a:gd name="connsiteY16" fmla="*/ 7930 h 46693"/>
                <a:gd name="connsiteX17" fmla="*/ 10064 w 36686"/>
                <a:gd name="connsiteY17" fmla="*/ 9168 h 46693"/>
                <a:gd name="connsiteX18" fmla="*/ 7971 w 36686"/>
                <a:gd name="connsiteY18" fmla="*/ 12882 h 46693"/>
                <a:gd name="connsiteX19" fmla="*/ 10162 w 36686"/>
                <a:gd name="connsiteY19" fmla="*/ 16121 h 46693"/>
                <a:gd name="connsiteX20" fmla="*/ 14543 w 36686"/>
                <a:gd name="connsiteY20" fmla="*/ 17645 h 46693"/>
                <a:gd name="connsiteX21" fmla="*/ 19398 w 36686"/>
                <a:gd name="connsiteY21" fmla="*/ 18978 h 46693"/>
                <a:gd name="connsiteX22" fmla="*/ 23593 w 36686"/>
                <a:gd name="connsiteY22" fmla="*/ 20503 h 46693"/>
                <a:gd name="connsiteX23" fmla="*/ 27975 w 36686"/>
                <a:gd name="connsiteY23" fmla="*/ 22884 h 46693"/>
                <a:gd name="connsiteX24" fmla="*/ 32639 w 36686"/>
                <a:gd name="connsiteY24" fmla="*/ 32123 h 4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6" h="46693">
                  <a:moveTo>
                    <a:pt x="32639" y="32123"/>
                  </a:moveTo>
                  <a:cubicBezTo>
                    <a:pt x="32830" y="36152"/>
                    <a:pt x="31114" y="40029"/>
                    <a:pt x="27975" y="42600"/>
                  </a:cubicBezTo>
                  <a:cubicBezTo>
                    <a:pt x="24542" y="45248"/>
                    <a:pt x="20259" y="46630"/>
                    <a:pt x="15878" y="46506"/>
                  </a:cubicBezTo>
                  <a:cubicBezTo>
                    <a:pt x="12352" y="46439"/>
                    <a:pt x="8827" y="45830"/>
                    <a:pt x="5492" y="44696"/>
                  </a:cubicBezTo>
                  <a:cubicBezTo>
                    <a:pt x="2065" y="43534"/>
                    <a:pt x="-1173" y="41791"/>
                    <a:pt x="-4033" y="39553"/>
                  </a:cubicBezTo>
                  <a:lnTo>
                    <a:pt x="539" y="32123"/>
                  </a:lnTo>
                  <a:cubicBezTo>
                    <a:pt x="4920" y="35771"/>
                    <a:pt x="10352" y="37876"/>
                    <a:pt x="16068" y="38124"/>
                  </a:cubicBezTo>
                  <a:cubicBezTo>
                    <a:pt x="17877" y="38219"/>
                    <a:pt x="19687" y="37676"/>
                    <a:pt x="21212" y="36600"/>
                  </a:cubicBezTo>
                  <a:cubicBezTo>
                    <a:pt x="22449" y="35714"/>
                    <a:pt x="23114" y="34285"/>
                    <a:pt x="23021" y="32790"/>
                  </a:cubicBezTo>
                  <a:cubicBezTo>
                    <a:pt x="23021" y="30504"/>
                    <a:pt x="20068" y="28503"/>
                    <a:pt x="13971" y="26694"/>
                  </a:cubicBezTo>
                  <a:lnTo>
                    <a:pt x="12924" y="26694"/>
                  </a:lnTo>
                  <a:cubicBezTo>
                    <a:pt x="3399" y="24122"/>
                    <a:pt x="-1270" y="19836"/>
                    <a:pt x="-1270" y="13835"/>
                  </a:cubicBezTo>
                  <a:cubicBezTo>
                    <a:pt x="-1363" y="9853"/>
                    <a:pt x="446" y="6062"/>
                    <a:pt x="3590" y="3643"/>
                  </a:cubicBezTo>
                  <a:cubicBezTo>
                    <a:pt x="7301" y="1005"/>
                    <a:pt x="11873" y="-328"/>
                    <a:pt x="16450" y="-167"/>
                  </a:cubicBezTo>
                  <a:cubicBezTo>
                    <a:pt x="21780" y="-148"/>
                    <a:pt x="27021" y="1481"/>
                    <a:pt x="31402" y="4500"/>
                  </a:cubicBezTo>
                  <a:lnTo>
                    <a:pt x="27784" y="11644"/>
                  </a:lnTo>
                  <a:cubicBezTo>
                    <a:pt x="24258" y="9216"/>
                    <a:pt x="19970" y="7920"/>
                    <a:pt x="15687" y="7930"/>
                  </a:cubicBezTo>
                  <a:cubicBezTo>
                    <a:pt x="13780" y="7834"/>
                    <a:pt x="11780" y="8263"/>
                    <a:pt x="10064" y="9168"/>
                  </a:cubicBezTo>
                  <a:cubicBezTo>
                    <a:pt x="8734" y="9920"/>
                    <a:pt x="7873" y="11349"/>
                    <a:pt x="7971" y="12882"/>
                  </a:cubicBezTo>
                  <a:cubicBezTo>
                    <a:pt x="7971" y="14321"/>
                    <a:pt x="8827" y="15626"/>
                    <a:pt x="10162" y="16121"/>
                  </a:cubicBezTo>
                  <a:cubicBezTo>
                    <a:pt x="11590" y="16807"/>
                    <a:pt x="13017" y="17321"/>
                    <a:pt x="14543" y="17645"/>
                  </a:cubicBezTo>
                  <a:cubicBezTo>
                    <a:pt x="16161" y="17988"/>
                    <a:pt x="17780" y="18426"/>
                    <a:pt x="19398" y="18978"/>
                  </a:cubicBezTo>
                  <a:lnTo>
                    <a:pt x="23593" y="20503"/>
                  </a:lnTo>
                  <a:cubicBezTo>
                    <a:pt x="25114" y="21207"/>
                    <a:pt x="26542" y="22007"/>
                    <a:pt x="27975" y="22884"/>
                  </a:cubicBezTo>
                  <a:cubicBezTo>
                    <a:pt x="31021" y="24989"/>
                    <a:pt x="32737" y="28456"/>
                    <a:pt x="32639" y="32123"/>
                  </a:cubicBezTo>
                  <a:close/>
                </a:path>
              </a:pathLst>
            </a:custGeom>
            <a:solidFill>
              <a:srgbClr val="6D6E71"/>
            </a:solidFill>
            <a:ln w="9525" cap="flat">
              <a:noFill/>
              <a:prstDash val="solid"/>
              <a:miter/>
            </a:ln>
          </p:spPr>
          <p:txBody>
            <a:bodyPr rtlCol="0" anchor="ctr"/>
            <a:lstStyle/>
            <a:p>
              <a:endParaRPr lang="en-US"/>
            </a:p>
          </p:txBody>
        </p:sp>
        <p:sp>
          <p:nvSpPr>
            <p:cNvPr id="487" name="Freeform: Shape 486">
              <a:extLst>
                <a:ext uri="{FF2B5EF4-FFF2-40B4-BE49-F238E27FC236}">
                  <a16:creationId xmlns:a16="http://schemas.microsoft.com/office/drawing/2014/main" id="{FDC26888-0023-4FD6-85E1-20E15DF2D89D}"/>
                </a:ext>
              </a:extLst>
            </p:cNvPr>
            <p:cNvSpPr/>
            <p:nvPr/>
          </p:nvSpPr>
          <p:spPr>
            <a:xfrm>
              <a:off x="13344141" y="5551818"/>
              <a:ext cx="13241" cy="42106"/>
            </a:xfrm>
            <a:custGeom>
              <a:avLst/>
              <a:gdLst>
                <a:gd name="connsiteX0" fmla="*/ -1745 w 13241"/>
                <a:gd name="connsiteY0" fmla="*/ 10684 h 42106"/>
                <a:gd name="connsiteX1" fmla="*/ -1935 w 13241"/>
                <a:gd name="connsiteY1" fmla="*/ 1797 h 42106"/>
                <a:gd name="connsiteX2" fmla="*/ -1745 w 13241"/>
                <a:gd name="connsiteY2" fmla="*/ 1636 h 42106"/>
                <a:gd name="connsiteX3" fmla="*/ 2734 w 13241"/>
                <a:gd name="connsiteY3" fmla="*/ -174 h 42106"/>
                <a:gd name="connsiteX4" fmla="*/ 7306 w 13241"/>
                <a:gd name="connsiteY4" fmla="*/ 1636 h 42106"/>
                <a:gd name="connsiteX5" fmla="*/ 9115 w 13241"/>
                <a:gd name="connsiteY5" fmla="*/ 6208 h 42106"/>
                <a:gd name="connsiteX6" fmla="*/ 7306 w 13241"/>
                <a:gd name="connsiteY6" fmla="*/ 10684 h 42106"/>
                <a:gd name="connsiteX7" fmla="*/ 2734 w 13241"/>
                <a:gd name="connsiteY7" fmla="*/ 12589 h 42106"/>
                <a:gd name="connsiteX8" fmla="*/ -1745 w 13241"/>
                <a:gd name="connsiteY8" fmla="*/ 10684 h 42106"/>
                <a:gd name="connsiteX9" fmla="*/ -3651 w 13241"/>
                <a:gd name="connsiteY9" fmla="*/ 27258 h 42106"/>
                <a:gd name="connsiteX10" fmla="*/ 2637 w 13241"/>
                <a:gd name="connsiteY10" fmla="*/ 20752 h 42106"/>
                <a:gd name="connsiteX11" fmla="*/ 7306 w 13241"/>
                <a:gd name="connsiteY11" fmla="*/ 22686 h 42106"/>
                <a:gd name="connsiteX12" fmla="*/ 9208 w 13241"/>
                <a:gd name="connsiteY12" fmla="*/ 26972 h 42106"/>
                <a:gd name="connsiteX13" fmla="*/ 6925 w 13241"/>
                <a:gd name="connsiteY13" fmla="*/ 33449 h 42106"/>
                <a:gd name="connsiteX14" fmla="*/ 1683 w 13241"/>
                <a:gd name="connsiteY14" fmla="*/ 41926 h 42106"/>
                <a:gd name="connsiteX15" fmla="*/ -3270 w 13241"/>
                <a:gd name="connsiteY15" fmla="*/ 41926 h 42106"/>
                <a:gd name="connsiteX16" fmla="*/ -126 w 13241"/>
                <a:gd name="connsiteY16" fmla="*/ 32973 h 42106"/>
                <a:gd name="connsiteX17" fmla="*/ -4033 w 13241"/>
                <a:gd name="connsiteY17" fmla="*/ 27258 h 42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241" h="42106">
                  <a:moveTo>
                    <a:pt x="-1745" y="10684"/>
                  </a:moveTo>
                  <a:cubicBezTo>
                    <a:pt x="-4219" y="8274"/>
                    <a:pt x="-4317" y="4293"/>
                    <a:pt x="-1935" y="1797"/>
                  </a:cubicBezTo>
                  <a:cubicBezTo>
                    <a:pt x="-1838" y="1740"/>
                    <a:pt x="-1838" y="1683"/>
                    <a:pt x="-1745" y="1636"/>
                  </a:cubicBezTo>
                  <a:cubicBezTo>
                    <a:pt x="-600" y="407"/>
                    <a:pt x="1018" y="-250"/>
                    <a:pt x="2734" y="-174"/>
                  </a:cubicBezTo>
                  <a:cubicBezTo>
                    <a:pt x="4446" y="-193"/>
                    <a:pt x="6064" y="454"/>
                    <a:pt x="7306" y="1636"/>
                  </a:cubicBezTo>
                  <a:cubicBezTo>
                    <a:pt x="8543" y="2845"/>
                    <a:pt x="9208" y="4502"/>
                    <a:pt x="9115" y="6208"/>
                  </a:cubicBezTo>
                  <a:cubicBezTo>
                    <a:pt x="9115" y="7884"/>
                    <a:pt x="8543" y="9503"/>
                    <a:pt x="7306" y="10684"/>
                  </a:cubicBezTo>
                  <a:cubicBezTo>
                    <a:pt x="6064" y="11894"/>
                    <a:pt x="4446" y="12570"/>
                    <a:pt x="2734" y="12589"/>
                  </a:cubicBezTo>
                  <a:cubicBezTo>
                    <a:pt x="1018" y="12628"/>
                    <a:pt x="-600" y="11932"/>
                    <a:pt x="-1745" y="10684"/>
                  </a:cubicBezTo>
                  <a:close/>
                  <a:moveTo>
                    <a:pt x="-3651" y="27258"/>
                  </a:moveTo>
                  <a:cubicBezTo>
                    <a:pt x="-3744" y="23734"/>
                    <a:pt x="-889" y="20819"/>
                    <a:pt x="2637" y="20752"/>
                  </a:cubicBezTo>
                  <a:cubicBezTo>
                    <a:pt x="4353" y="20724"/>
                    <a:pt x="6064" y="21419"/>
                    <a:pt x="7306" y="22686"/>
                  </a:cubicBezTo>
                  <a:cubicBezTo>
                    <a:pt x="8543" y="23791"/>
                    <a:pt x="9208" y="25343"/>
                    <a:pt x="9208" y="26972"/>
                  </a:cubicBezTo>
                  <a:cubicBezTo>
                    <a:pt x="9018" y="29286"/>
                    <a:pt x="8255" y="31515"/>
                    <a:pt x="6925" y="33449"/>
                  </a:cubicBezTo>
                  <a:lnTo>
                    <a:pt x="1683" y="41926"/>
                  </a:lnTo>
                  <a:lnTo>
                    <a:pt x="-3270" y="41926"/>
                  </a:lnTo>
                  <a:lnTo>
                    <a:pt x="-126" y="32973"/>
                  </a:lnTo>
                  <a:cubicBezTo>
                    <a:pt x="-2507" y="32058"/>
                    <a:pt x="-4033" y="29792"/>
                    <a:pt x="-4033" y="27258"/>
                  </a:cubicBezTo>
                  <a:close/>
                </a:path>
              </a:pathLst>
            </a:custGeom>
            <a:solidFill>
              <a:srgbClr val="6D6E71"/>
            </a:solidFill>
            <a:ln w="9525" cap="flat">
              <a:noFill/>
              <a:prstDash val="solid"/>
              <a:miter/>
            </a:ln>
          </p:spPr>
          <p:txBody>
            <a:bodyPr rtlCol="0" anchor="ctr"/>
            <a:lstStyle/>
            <a:p>
              <a:endParaRPr lang="en-US"/>
            </a:p>
          </p:txBody>
        </p:sp>
        <p:sp>
          <p:nvSpPr>
            <p:cNvPr id="488" name="Freeform: Shape 487">
              <a:extLst>
                <a:ext uri="{FF2B5EF4-FFF2-40B4-BE49-F238E27FC236}">
                  <a16:creationId xmlns:a16="http://schemas.microsoft.com/office/drawing/2014/main" id="{B954F037-8BF8-42B8-A56A-8B35937CA149}"/>
                </a:ext>
              </a:extLst>
            </p:cNvPr>
            <p:cNvSpPr/>
            <p:nvPr/>
          </p:nvSpPr>
          <p:spPr>
            <a:xfrm>
              <a:off x="13390794" y="5538583"/>
              <a:ext cx="46597" cy="62961"/>
            </a:xfrm>
            <a:custGeom>
              <a:avLst/>
              <a:gdLst>
                <a:gd name="connsiteX0" fmla="*/ 17515 w 46597"/>
                <a:gd name="connsiteY0" fmla="*/ 46875 h 62961"/>
                <a:gd name="connsiteX1" fmla="*/ 2465 w 46597"/>
                <a:gd name="connsiteY1" fmla="*/ 40207 h 62961"/>
                <a:gd name="connsiteX2" fmla="*/ -4009 w 46597"/>
                <a:gd name="connsiteY2" fmla="*/ 23062 h 62961"/>
                <a:gd name="connsiteX3" fmla="*/ 2465 w 46597"/>
                <a:gd name="connsiteY3" fmla="*/ 6203 h 62961"/>
                <a:gd name="connsiteX4" fmla="*/ 18185 w 46597"/>
                <a:gd name="connsiteY4" fmla="*/ -179 h 62961"/>
                <a:gd name="connsiteX5" fmla="*/ 33040 w 46597"/>
                <a:gd name="connsiteY5" fmla="*/ 8489 h 62961"/>
                <a:gd name="connsiteX6" fmla="*/ 33040 w 46597"/>
                <a:gd name="connsiteY6" fmla="*/ 583 h 62961"/>
                <a:gd name="connsiteX7" fmla="*/ 42565 w 46597"/>
                <a:gd name="connsiteY7" fmla="*/ 583 h 62961"/>
                <a:gd name="connsiteX8" fmla="*/ 42565 w 46597"/>
                <a:gd name="connsiteY8" fmla="*/ 62781 h 62961"/>
                <a:gd name="connsiteX9" fmla="*/ 33040 w 46597"/>
                <a:gd name="connsiteY9" fmla="*/ 62781 h 62961"/>
                <a:gd name="connsiteX10" fmla="*/ 33040 w 46597"/>
                <a:gd name="connsiteY10" fmla="*/ 39255 h 62961"/>
                <a:gd name="connsiteX11" fmla="*/ 17515 w 46597"/>
                <a:gd name="connsiteY11" fmla="*/ 46875 h 62961"/>
                <a:gd name="connsiteX12" fmla="*/ 5609 w 46597"/>
                <a:gd name="connsiteY12" fmla="*/ 23443 h 62961"/>
                <a:gd name="connsiteX13" fmla="*/ 9799 w 46597"/>
                <a:gd name="connsiteY13" fmla="*/ 34111 h 62961"/>
                <a:gd name="connsiteX14" fmla="*/ 19324 w 46597"/>
                <a:gd name="connsiteY14" fmla="*/ 38302 h 62961"/>
                <a:gd name="connsiteX15" fmla="*/ 28849 w 46597"/>
                <a:gd name="connsiteY15" fmla="*/ 34111 h 62961"/>
                <a:gd name="connsiteX16" fmla="*/ 32756 w 46597"/>
                <a:gd name="connsiteY16" fmla="*/ 23443 h 62961"/>
                <a:gd name="connsiteX17" fmla="*/ 28849 w 46597"/>
                <a:gd name="connsiteY17" fmla="*/ 12584 h 62961"/>
                <a:gd name="connsiteX18" fmla="*/ 19324 w 46597"/>
                <a:gd name="connsiteY18" fmla="*/ 8298 h 62961"/>
                <a:gd name="connsiteX19" fmla="*/ 9799 w 46597"/>
                <a:gd name="connsiteY19" fmla="*/ 12584 h 62961"/>
                <a:gd name="connsiteX20" fmla="*/ 5609 w 46597"/>
                <a:gd name="connsiteY20" fmla="*/ 23443 h 62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97" h="62961">
                  <a:moveTo>
                    <a:pt x="17515" y="46875"/>
                  </a:moveTo>
                  <a:cubicBezTo>
                    <a:pt x="11799" y="46846"/>
                    <a:pt x="6371" y="44426"/>
                    <a:pt x="2465" y="40207"/>
                  </a:cubicBezTo>
                  <a:cubicBezTo>
                    <a:pt x="-1916" y="35625"/>
                    <a:pt x="-4298" y="29424"/>
                    <a:pt x="-4009" y="23062"/>
                  </a:cubicBezTo>
                  <a:cubicBezTo>
                    <a:pt x="-4298" y="16785"/>
                    <a:pt x="-1916" y="10680"/>
                    <a:pt x="2465" y="6203"/>
                  </a:cubicBezTo>
                  <a:cubicBezTo>
                    <a:pt x="6655" y="2059"/>
                    <a:pt x="12278" y="-236"/>
                    <a:pt x="18185" y="-179"/>
                  </a:cubicBezTo>
                  <a:cubicBezTo>
                    <a:pt x="24277" y="-122"/>
                    <a:pt x="29993" y="3174"/>
                    <a:pt x="33040" y="8489"/>
                  </a:cubicBezTo>
                  <a:lnTo>
                    <a:pt x="33040" y="583"/>
                  </a:lnTo>
                  <a:lnTo>
                    <a:pt x="42565" y="583"/>
                  </a:lnTo>
                  <a:lnTo>
                    <a:pt x="42565" y="62781"/>
                  </a:lnTo>
                  <a:lnTo>
                    <a:pt x="33040" y="62781"/>
                  </a:lnTo>
                  <a:lnTo>
                    <a:pt x="33040" y="39255"/>
                  </a:lnTo>
                  <a:cubicBezTo>
                    <a:pt x="29230" y="43941"/>
                    <a:pt x="23515" y="46722"/>
                    <a:pt x="17515" y="46875"/>
                  </a:cubicBezTo>
                  <a:close/>
                  <a:moveTo>
                    <a:pt x="5609" y="23443"/>
                  </a:moveTo>
                  <a:cubicBezTo>
                    <a:pt x="5418" y="27434"/>
                    <a:pt x="6943" y="31320"/>
                    <a:pt x="9799" y="34111"/>
                  </a:cubicBezTo>
                  <a:cubicBezTo>
                    <a:pt x="12278" y="36721"/>
                    <a:pt x="15706" y="38236"/>
                    <a:pt x="19324" y="38302"/>
                  </a:cubicBezTo>
                  <a:cubicBezTo>
                    <a:pt x="22947" y="38312"/>
                    <a:pt x="26375" y="36787"/>
                    <a:pt x="28849" y="34111"/>
                  </a:cubicBezTo>
                  <a:cubicBezTo>
                    <a:pt x="31519" y="31216"/>
                    <a:pt x="32947" y="27377"/>
                    <a:pt x="32756" y="23443"/>
                  </a:cubicBezTo>
                  <a:cubicBezTo>
                    <a:pt x="32947" y="19452"/>
                    <a:pt x="31519" y="15556"/>
                    <a:pt x="28849" y="12584"/>
                  </a:cubicBezTo>
                  <a:cubicBezTo>
                    <a:pt x="26468" y="9851"/>
                    <a:pt x="22947" y="8289"/>
                    <a:pt x="19324" y="8298"/>
                  </a:cubicBezTo>
                  <a:cubicBezTo>
                    <a:pt x="15706" y="8346"/>
                    <a:pt x="12278" y="9898"/>
                    <a:pt x="9799" y="12584"/>
                  </a:cubicBezTo>
                  <a:cubicBezTo>
                    <a:pt x="7037" y="15490"/>
                    <a:pt x="5516" y="19404"/>
                    <a:pt x="5609" y="23443"/>
                  </a:cubicBezTo>
                  <a:close/>
                </a:path>
              </a:pathLst>
            </a:custGeom>
            <a:solidFill>
              <a:srgbClr val="6D6E71"/>
            </a:solidFill>
            <a:ln w="9525" cap="flat">
              <a:noFill/>
              <a:prstDash val="solid"/>
              <a:miter/>
            </a:ln>
          </p:spPr>
          <p:txBody>
            <a:bodyPr rtlCol="0" anchor="ctr"/>
            <a:lstStyle/>
            <a:p>
              <a:endParaRPr lang="en-US"/>
            </a:p>
          </p:txBody>
        </p:sp>
        <p:sp>
          <p:nvSpPr>
            <p:cNvPr id="489" name="Freeform: Shape 488">
              <a:extLst>
                <a:ext uri="{FF2B5EF4-FFF2-40B4-BE49-F238E27FC236}">
                  <a16:creationId xmlns:a16="http://schemas.microsoft.com/office/drawing/2014/main" id="{F769A779-295A-40CC-905A-5DDA1986DD50}"/>
                </a:ext>
              </a:extLst>
            </p:cNvPr>
            <p:cNvSpPr/>
            <p:nvPr/>
          </p:nvSpPr>
          <p:spPr>
            <a:xfrm>
              <a:off x="13450771" y="5539346"/>
              <a:ext cx="41961" cy="46290"/>
            </a:xfrm>
            <a:custGeom>
              <a:avLst/>
              <a:gdLst>
                <a:gd name="connsiteX0" fmla="*/ 28404 w 41961"/>
                <a:gd name="connsiteY0" fmla="*/ 24489 h 46290"/>
                <a:gd name="connsiteX1" fmla="*/ 28404 w 41961"/>
                <a:gd name="connsiteY1" fmla="*/ -180 h 46290"/>
                <a:gd name="connsiteX2" fmla="*/ 37929 w 41961"/>
                <a:gd name="connsiteY2" fmla="*/ -180 h 46290"/>
                <a:gd name="connsiteX3" fmla="*/ 37929 w 41961"/>
                <a:gd name="connsiteY3" fmla="*/ 45349 h 46290"/>
                <a:gd name="connsiteX4" fmla="*/ 28404 w 41961"/>
                <a:gd name="connsiteY4" fmla="*/ 45349 h 46290"/>
                <a:gd name="connsiteX5" fmla="*/ 28404 w 41961"/>
                <a:gd name="connsiteY5" fmla="*/ 37062 h 46290"/>
                <a:gd name="connsiteX6" fmla="*/ 4117 w 41961"/>
                <a:gd name="connsiteY6" fmla="*/ 43797 h 46290"/>
                <a:gd name="connsiteX7" fmla="*/ 782 w 41961"/>
                <a:gd name="connsiteY7" fmla="*/ 41349 h 46290"/>
                <a:gd name="connsiteX8" fmla="*/ -3981 w 41961"/>
                <a:gd name="connsiteY8" fmla="*/ 27728 h 46290"/>
                <a:gd name="connsiteX9" fmla="*/ -3981 w 41961"/>
                <a:gd name="connsiteY9" fmla="*/ -180 h 46290"/>
                <a:gd name="connsiteX10" fmla="*/ 5544 w 41961"/>
                <a:gd name="connsiteY10" fmla="*/ -180 h 46290"/>
                <a:gd name="connsiteX11" fmla="*/ 5544 w 41961"/>
                <a:gd name="connsiteY11" fmla="*/ 24775 h 46290"/>
                <a:gd name="connsiteX12" fmla="*/ 15925 w 41961"/>
                <a:gd name="connsiteY12" fmla="*/ 37443 h 46290"/>
                <a:gd name="connsiteX13" fmla="*/ 24594 w 41961"/>
                <a:gd name="connsiteY13" fmla="*/ 34110 h 46290"/>
                <a:gd name="connsiteX14" fmla="*/ 28404 w 41961"/>
                <a:gd name="connsiteY14" fmla="*/ 24489 h 46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1" h="46290">
                  <a:moveTo>
                    <a:pt x="28404" y="24489"/>
                  </a:moveTo>
                  <a:lnTo>
                    <a:pt x="28404" y="-180"/>
                  </a:lnTo>
                  <a:lnTo>
                    <a:pt x="37929" y="-180"/>
                  </a:lnTo>
                  <a:lnTo>
                    <a:pt x="37929" y="45349"/>
                  </a:lnTo>
                  <a:lnTo>
                    <a:pt x="28404" y="45349"/>
                  </a:lnTo>
                  <a:lnTo>
                    <a:pt x="28404" y="37062"/>
                  </a:lnTo>
                  <a:cubicBezTo>
                    <a:pt x="23548" y="45625"/>
                    <a:pt x="12688" y="48645"/>
                    <a:pt x="4117" y="43797"/>
                  </a:cubicBezTo>
                  <a:cubicBezTo>
                    <a:pt x="2880" y="43111"/>
                    <a:pt x="1828" y="42292"/>
                    <a:pt x="782" y="41349"/>
                  </a:cubicBezTo>
                  <a:cubicBezTo>
                    <a:pt x="-2646" y="37662"/>
                    <a:pt x="-4362" y="32728"/>
                    <a:pt x="-3981" y="27728"/>
                  </a:cubicBezTo>
                  <a:lnTo>
                    <a:pt x="-3981" y="-180"/>
                  </a:lnTo>
                  <a:lnTo>
                    <a:pt x="5544" y="-180"/>
                  </a:lnTo>
                  <a:lnTo>
                    <a:pt x="5544" y="24775"/>
                  </a:lnTo>
                  <a:cubicBezTo>
                    <a:pt x="5544" y="33158"/>
                    <a:pt x="8972" y="37443"/>
                    <a:pt x="15925" y="37443"/>
                  </a:cubicBezTo>
                  <a:cubicBezTo>
                    <a:pt x="19167" y="37472"/>
                    <a:pt x="22213" y="36282"/>
                    <a:pt x="24594" y="34110"/>
                  </a:cubicBezTo>
                  <a:cubicBezTo>
                    <a:pt x="27264" y="31624"/>
                    <a:pt x="28594" y="28100"/>
                    <a:pt x="28404" y="24489"/>
                  </a:cubicBezTo>
                  <a:close/>
                </a:path>
              </a:pathLst>
            </a:custGeom>
            <a:solidFill>
              <a:srgbClr val="6D6E71"/>
            </a:solidFill>
            <a:ln w="9525" cap="flat">
              <a:noFill/>
              <a:prstDash val="solid"/>
              <a:miter/>
            </a:ln>
          </p:spPr>
          <p:txBody>
            <a:bodyPr rtlCol="0" anchor="ctr"/>
            <a:lstStyle/>
            <a:p>
              <a:endParaRPr lang="en-US"/>
            </a:p>
          </p:txBody>
        </p:sp>
        <p:sp>
          <p:nvSpPr>
            <p:cNvPr id="490" name="Freeform: Shape 489">
              <a:extLst>
                <a:ext uri="{FF2B5EF4-FFF2-40B4-BE49-F238E27FC236}">
                  <a16:creationId xmlns:a16="http://schemas.microsoft.com/office/drawing/2014/main" id="{BC1E5445-0324-4A7F-B486-AC73C31A29BF}"/>
                </a:ext>
              </a:extLst>
            </p:cNvPr>
            <p:cNvSpPr/>
            <p:nvPr/>
          </p:nvSpPr>
          <p:spPr>
            <a:xfrm>
              <a:off x="13505499" y="5519820"/>
              <a:ext cx="12189" cy="65055"/>
            </a:xfrm>
            <a:custGeom>
              <a:avLst/>
              <a:gdLst>
                <a:gd name="connsiteX0" fmla="*/ -2224 w 12189"/>
                <a:gd name="connsiteY0" fmla="*/ 10203 h 65055"/>
                <a:gd name="connsiteX1" fmla="*/ -4033 w 12189"/>
                <a:gd name="connsiteY1" fmla="*/ 5916 h 65055"/>
                <a:gd name="connsiteX2" fmla="*/ -2224 w 12189"/>
                <a:gd name="connsiteY2" fmla="*/ 1630 h 65055"/>
                <a:gd name="connsiteX3" fmla="*/ 2060 w 12189"/>
                <a:gd name="connsiteY3" fmla="*/ -180 h 65055"/>
                <a:gd name="connsiteX4" fmla="*/ 6348 w 12189"/>
                <a:gd name="connsiteY4" fmla="*/ 1630 h 65055"/>
                <a:gd name="connsiteX5" fmla="*/ 8157 w 12189"/>
                <a:gd name="connsiteY5" fmla="*/ 5916 h 65055"/>
                <a:gd name="connsiteX6" fmla="*/ 6348 w 12189"/>
                <a:gd name="connsiteY6" fmla="*/ 10203 h 65055"/>
                <a:gd name="connsiteX7" fmla="*/ 2060 w 12189"/>
                <a:gd name="connsiteY7" fmla="*/ 12012 h 65055"/>
                <a:gd name="connsiteX8" fmla="*/ -2224 w 12189"/>
                <a:gd name="connsiteY8" fmla="*/ 10203 h 65055"/>
                <a:gd name="connsiteX9" fmla="*/ 6729 w 12189"/>
                <a:gd name="connsiteY9" fmla="*/ 64876 h 65055"/>
                <a:gd name="connsiteX10" fmla="*/ -2796 w 12189"/>
                <a:gd name="connsiteY10" fmla="*/ 64876 h 65055"/>
                <a:gd name="connsiteX11" fmla="*/ -2796 w 12189"/>
                <a:gd name="connsiteY11" fmla="*/ 19347 h 65055"/>
                <a:gd name="connsiteX12" fmla="*/ 6729 w 12189"/>
                <a:gd name="connsiteY12" fmla="*/ 19347 h 6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89" h="65055">
                  <a:moveTo>
                    <a:pt x="-2224" y="10203"/>
                  </a:moveTo>
                  <a:cubicBezTo>
                    <a:pt x="-3368" y="9097"/>
                    <a:pt x="-4033" y="7535"/>
                    <a:pt x="-4033" y="5916"/>
                  </a:cubicBezTo>
                  <a:cubicBezTo>
                    <a:pt x="-4033" y="4297"/>
                    <a:pt x="-3368" y="2744"/>
                    <a:pt x="-2224" y="1630"/>
                  </a:cubicBezTo>
                  <a:cubicBezTo>
                    <a:pt x="-1084" y="487"/>
                    <a:pt x="441" y="-170"/>
                    <a:pt x="2060" y="-180"/>
                  </a:cubicBezTo>
                  <a:cubicBezTo>
                    <a:pt x="3678" y="-161"/>
                    <a:pt x="5204" y="497"/>
                    <a:pt x="6348" y="1630"/>
                  </a:cubicBezTo>
                  <a:cubicBezTo>
                    <a:pt x="7492" y="2744"/>
                    <a:pt x="8157" y="4297"/>
                    <a:pt x="8157" y="5916"/>
                  </a:cubicBezTo>
                  <a:cubicBezTo>
                    <a:pt x="8157" y="7535"/>
                    <a:pt x="7492" y="9097"/>
                    <a:pt x="6348" y="10203"/>
                  </a:cubicBezTo>
                  <a:cubicBezTo>
                    <a:pt x="5204" y="11374"/>
                    <a:pt x="3678" y="12031"/>
                    <a:pt x="2060" y="12012"/>
                  </a:cubicBezTo>
                  <a:cubicBezTo>
                    <a:pt x="441" y="12041"/>
                    <a:pt x="-1084" y="11384"/>
                    <a:pt x="-2224" y="10203"/>
                  </a:cubicBezTo>
                  <a:close/>
                  <a:moveTo>
                    <a:pt x="6729" y="64876"/>
                  </a:moveTo>
                  <a:lnTo>
                    <a:pt x="-2796" y="64876"/>
                  </a:lnTo>
                  <a:lnTo>
                    <a:pt x="-2796" y="19347"/>
                  </a:lnTo>
                  <a:lnTo>
                    <a:pt x="6729" y="19347"/>
                  </a:lnTo>
                  <a:close/>
                </a:path>
              </a:pathLst>
            </a:custGeom>
            <a:solidFill>
              <a:srgbClr val="6D6E71"/>
            </a:solidFill>
            <a:ln w="9525" cap="flat">
              <a:noFill/>
              <a:prstDash val="solid"/>
              <a:miter/>
            </a:ln>
          </p:spPr>
          <p:txBody>
            <a:bodyPr rtlCol="0" anchor="ctr"/>
            <a:lstStyle/>
            <a:p>
              <a:endParaRPr lang="en-US"/>
            </a:p>
          </p:txBody>
        </p:sp>
        <p:sp>
          <p:nvSpPr>
            <p:cNvPr id="491" name="Freeform: Shape 490">
              <a:extLst>
                <a:ext uri="{FF2B5EF4-FFF2-40B4-BE49-F238E27FC236}">
                  <a16:creationId xmlns:a16="http://schemas.microsoft.com/office/drawing/2014/main" id="{AA089D9B-3315-4C0E-AAD7-0DCB0680593F}"/>
                </a:ext>
              </a:extLst>
            </p:cNvPr>
            <p:cNvSpPr/>
            <p:nvPr/>
          </p:nvSpPr>
          <p:spPr>
            <a:xfrm>
              <a:off x="13527204" y="5538576"/>
              <a:ext cx="42398" cy="47063"/>
            </a:xfrm>
            <a:custGeom>
              <a:avLst/>
              <a:gdLst>
                <a:gd name="connsiteX0" fmla="*/ 19218 w 42398"/>
                <a:gd name="connsiteY0" fmla="*/ 46881 h 47063"/>
                <a:gd name="connsiteX1" fmla="*/ 2837 w 42398"/>
                <a:gd name="connsiteY1" fmla="*/ 40404 h 47063"/>
                <a:gd name="connsiteX2" fmla="*/ -4023 w 42398"/>
                <a:gd name="connsiteY2" fmla="*/ 23450 h 47063"/>
                <a:gd name="connsiteX3" fmla="*/ 3121 w 42398"/>
                <a:gd name="connsiteY3" fmla="*/ 6400 h 47063"/>
                <a:gd name="connsiteX4" fmla="*/ 20553 w 42398"/>
                <a:gd name="connsiteY4" fmla="*/ -172 h 47063"/>
                <a:gd name="connsiteX5" fmla="*/ 37984 w 42398"/>
                <a:gd name="connsiteY5" fmla="*/ 6972 h 47063"/>
                <a:gd name="connsiteX6" fmla="*/ 32268 w 42398"/>
                <a:gd name="connsiteY6" fmla="*/ 13925 h 47063"/>
                <a:gd name="connsiteX7" fmla="*/ 20362 w 42398"/>
                <a:gd name="connsiteY7" fmla="*/ 8781 h 47063"/>
                <a:gd name="connsiteX8" fmla="*/ 9981 w 42398"/>
                <a:gd name="connsiteY8" fmla="*/ 12782 h 47063"/>
                <a:gd name="connsiteX9" fmla="*/ 5502 w 42398"/>
                <a:gd name="connsiteY9" fmla="*/ 23069 h 47063"/>
                <a:gd name="connsiteX10" fmla="*/ 9884 w 42398"/>
                <a:gd name="connsiteY10" fmla="*/ 33737 h 47063"/>
                <a:gd name="connsiteX11" fmla="*/ 20646 w 42398"/>
                <a:gd name="connsiteY11" fmla="*/ 38119 h 47063"/>
                <a:gd name="connsiteX12" fmla="*/ 32743 w 42398"/>
                <a:gd name="connsiteY12" fmla="*/ 32308 h 47063"/>
                <a:gd name="connsiteX13" fmla="*/ 38366 w 42398"/>
                <a:gd name="connsiteY13" fmla="*/ 38404 h 47063"/>
                <a:gd name="connsiteX14" fmla="*/ 19218 w 42398"/>
                <a:gd name="connsiteY14" fmla="*/ 46881 h 4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398" h="47063">
                  <a:moveTo>
                    <a:pt x="19218" y="46881"/>
                  </a:moveTo>
                  <a:cubicBezTo>
                    <a:pt x="13121" y="46967"/>
                    <a:pt x="7219" y="44643"/>
                    <a:pt x="2837" y="40404"/>
                  </a:cubicBezTo>
                  <a:cubicBezTo>
                    <a:pt x="-1734" y="35985"/>
                    <a:pt x="-4213" y="29822"/>
                    <a:pt x="-4023" y="23450"/>
                  </a:cubicBezTo>
                  <a:cubicBezTo>
                    <a:pt x="-4213" y="17001"/>
                    <a:pt x="-1641" y="10772"/>
                    <a:pt x="3121" y="6400"/>
                  </a:cubicBezTo>
                  <a:cubicBezTo>
                    <a:pt x="7884" y="2028"/>
                    <a:pt x="14074" y="-334"/>
                    <a:pt x="20553" y="-172"/>
                  </a:cubicBezTo>
                  <a:cubicBezTo>
                    <a:pt x="27124" y="-296"/>
                    <a:pt x="33412" y="2285"/>
                    <a:pt x="37984" y="6972"/>
                  </a:cubicBezTo>
                  <a:lnTo>
                    <a:pt x="32268" y="13925"/>
                  </a:lnTo>
                  <a:cubicBezTo>
                    <a:pt x="29031" y="10800"/>
                    <a:pt x="24836" y="8962"/>
                    <a:pt x="20362" y="8781"/>
                  </a:cubicBezTo>
                  <a:cubicBezTo>
                    <a:pt x="16553" y="8734"/>
                    <a:pt x="12837" y="10163"/>
                    <a:pt x="9981" y="12782"/>
                  </a:cubicBezTo>
                  <a:cubicBezTo>
                    <a:pt x="7028" y="15382"/>
                    <a:pt x="5409" y="19145"/>
                    <a:pt x="5502" y="23069"/>
                  </a:cubicBezTo>
                  <a:cubicBezTo>
                    <a:pt x="5502" y="27069"/>
                    <a:pt x="7028" y="30917"/>
                    <a:pt x="9884" y="33737"/>
                  </a:cubicBezTo>
                  <a:cubicBezTo>
                    <a:pt x="12744" y="36575"/>
                    <a:pt x="16646" y="38156"/>
                    <a:pt x="20646" y="38119"/>
                  </a:cubicBezTo>
                  <a:cubicBezTo>
                    <a:pt x="25315" y="37909"/>
                    <a:pt x="29696" y="35804"/>
                    <a:pt x="32743" y="32308"/>
                  </a:cubicBezTo>
                  <a:lnTo>
                    <a:pt x="38366" y="38404"/>
                  </a:lnTo>
                  <a:cubicBezTo>
                    <a:pt x="33412" y="43776"/>
                    <a:pt x="26552" y="46853"/>
                    <a:pt x="19218" y="46881"/>
                  </a:cubicBezTo>
                  <a:close/>
                </a:path>
              </a:pathLst>
            </a:custGeom>
            <a:solidFill>
              <a:srgbClr val="6D6E71"/>
            </a:solidFill>
            <a:ln w="9525" cap="flat">
              <a:noFill/>
              <a:prstDash val="solid"/>
              <a:miter/>
            </a:ln>
          </p:spPr>
          <p:txBody>
            <a:bodyPr rtlCol="0" anchor="ctr"/>
            <a:lstStyle/>
            <a:p>
              <a:endParaRPr lang="en-US"/>
            </a:p>
          </p:txBody>
        </p:sp>
        <p:sp>
          <p:nvSpPr>
            <p:cNvPr id="492" name="Freeform: Shape 491">
              <a:extLst>
                <a:ext uri="{FF2B5EF4-FFF2-40B4-BE49-F238E27FC236}">
                  <a16:creationId xmlns:a16="http://schemas.microsoft.com/office/drawing/2014/main" id="{B1C8D9CF-50DB-4A11-9EF3-2C5CB1B27D1C}"/>
                </a:ext>
              </a:extLst>
            </p:cNvPr>
            <p:cNvSpPr/>
            <p:nvPr/>
          </p:nvSpPr>
          <p:spPr>
            <a:xfrm>
              <a:off x="13578936" y="5521344"/>
              <a:ext cx="42099" cy="63817"/>
            </a:xfrm>
            <a:custGeom>
              <a:avLst/>
              <a:gdLst>
                <a:gd name="connsiteX0" fmla="*/ 5492 w 42099"/>
                <a:gd name="connsiteY0" fmla="*/ 63352 h 63817"/>
                <a:gd name="connsiteX1" fmla="*/ -4033 w 42099"/>
                <a:gd name="connsiteY1" fmla="*/ 63352 h 63817"/>
                <a:gd name="connsiteX2" fmla="*/ -4033 w 42099"/>
                <a:gd name="connsiteY2" fmla="*/ -180 h 63817"/>
                <a:gd name="connsiteX3" fmla="*/ 5492 w 42099"/>
                <a:gd name="connsiteY3" fmla="*/ -180 h 63817"/>
                <a:gd name="connsiteX4" fmla="*/ 5492 w 42099"/>
                <a:gd name="connsiteY4" fmla="*/ 37158 h 63817"/>
                <a:gd name="connsiteX5" fmla="*/ 23970 w 42099"/>
                <a:gd name="connsiteY5" fmla="*/ 18108 h 63817"/>
                <a:gd name="connsiteX6" fmla="*/ 36351 w 42099"/>
                <a:gd name="connsiteY6" fmla="*/ 18108 h 63817"/>
                <a:gd name="connsiteX7" fmla="*/ 19017 w 42099"/>
                <a:gd name="connsiteY7" fmla="*/ 36110 h 63817"/>
                <a:gd name="connsiteX8" fmla="*/ 38067 w 42099"/>
                <a:gd name="connsiteY8" fmla="*/ 63638 h 63817"/>
                <a:gd name="connsiteX9" fmla="*/ 26351 w 42099"/>
                <a:gd name="connsiteY9" fmla="*/ 63638 h 63817"/>
                <a:gd name="connsiteX10" fmla="*/ 12827 w 42099"/>
                <a:gd name="connsiteY10" fmla="*/ 43730 h 63817"/>
                <a:gd name="connsiteX11" fmla="*/ 5874 w 42099"/>
                <a:gd name="connsiteY11" fmla="*/ 50683 h 6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099" h="63817">
                  <a:moveTo>
                    <a:pt x="5492" y="63352"/>
                  </a:moveTo>
                  <a:lnTo>
                    <a:pt x="-4033" y="63352"/>
                  </a:lnTo>
                  <a:lnTo>
                    <a:pt x="-4033" y="-180"/>
                  </a:lnTo>
                  <a:lnTo>
                    <a:pt x="5492" y="-180"/>
                  </a:lnTo>
                  <a:lnTo>
                    <a:pt x="5492" y="37158"/>
                  </a:lnTo>
                  <a:lnTo>
                    <a:pt x="23970" y="18108"/>
                  </a:lnTo>
                  <a:lnTo>
                    <a:pt x="36351" y="18108"/>
                  </a:lnTo>
                  <a:lnTo>
                    <a:pt x="19017" y="36110"/>
                  </a:lnTo>
                  <a:lnTo>
                    <a:pt x="38067" y="63638"/>
                  </a:lnTo>
                  <a:lnTo>
                    <a:pt x="26351" y="63638"/>
                  </a:lnTo>
                  <a:lnTo>
                    <a:pt x="12827" y="43730"/>
                  </a:lnTo>
                  <a:lnTo>
                    <a:pt x="5874" y="50683"/>
                  </a:lnTo>
                  <a:close/>
                </a:path>
              </a:pathLst>
            </a:custGeom>
            <a:solidFill>
              <a:srgbClr val="6D6E71"/>
            </a:solidFill>
            <a:ln w="9525" cap="flat">
              <a:noFill/>
              <a:prstDash val="solid"/>
              <a:miter/>
            </a:ln>
          </p:spPr>
          <p:txBody>
            <a:bodyPr rtlCol="0" anchor="ctr"/>
            <a:lstStyle/>
            <a:p>
              <a:endParaRPr lang="en-US"/>
            </a:p>
          </p:txBody>
        </p:sp>
        <p:sp>
          <p:nvSpPr>
            <p:cNvPr id="493" name="Freeform: Shape 492">
              <a:extLst>
                <a:ext uri="{FF2B5EF4-FFF2-40B4-BE49-F238E27FC236}">
                  <a16:creationId xmlns:a16="http://schemas.microsoft.com/office/drawing/2014/main" id="{199453C3-EFF4-4C1A-B9BD-C6850C284CE8}"/>
                </a:ext>
              </a:extLst>
            </p:cNvPr>
            <p:cNvSpPr/>
            <p:nvPr/>
          </p:nvSpPr>
          <p:spPr>
            <a:xfrm>
              <a:off x="13648928" y="5539048"/>
              <a:ext cx="40640" cy="46598"/>
            </a:xfrm>
            <a:custGeom>
              <a:avLst/>
              <a:gdLst>
                <a:gd name="connsiteX0" fmla="*/ 36369 w 40640"/>
                <a:gd name="connsiteY0" fmla="*/ 45647 h 46598"/>
                <a:gd name="connsiteX1" fmla="*/ 27607 w 40640"/>
                <a:gd name="connsiteY1" fmla="*/ 45647 h 46598"/>
                <a:gd name="connsiteX2" fmla="*/ 27607 w 40640"/>
                <a:gd name="connsiteY2" fmla="*/ 39551 h 46598"/>
                <a:gd name="connsiteX3" fmla="*/ 12366 w 40640"/>
                <a:gd name="connsiteY3" fmla="*/ 46410 h 46598"/>
                <a:gd name="connsiteX4" fmla="*/ 650 w 40640"/>
                <a:gd name="connsiteY4" fmla="*/ 42314 h 46598"/>
                <a:gd name="connsiteX5" fmla="*/ -4019 w 40640"/>
                <a:gd name="connsiteY5" fmla="*/ 31551 h 46598"/>
                <a:gd name="connsiteX6" fmla="*/ 934 w 40640"/>
                <a:gd name="connsiteY6" fmla="*/ 22026 h 46598"/>
                <a:gd name="connsiteX7" fmla="*/ 14366 w 40640"/>
                <a:gd name="connsiteY7" fmla="*/ 18597 h 46598"/>
                <a:gd name="connsiteX8" fmla="*/ 26844 w 40640"/>
                <a:gd name="connsiteY8" fmla="*/ 18597 h 46598"/>
                <a:gd name="connsiteX9" fmla="*/ 26844 w 40640"/>
                <a:gd name="connsiteY9" fmla="*/ 16882 h 46598"/>
                <a:gd name="connsiteX10" fmla="*/ 16747 w 40640"/>
                <a:gd name="connsiteY10" fmla="*/ 7833 h 46598"/>
                <a:gd name="connsiteX11" fmla="*/ 3506 w 40640"/>
                <a:gd name="connsiteY11" fmla="*/ 12501 h 46598"/>
                <a:gd name="connsiteX12" fmla="*/ -777 w 40640"/>
                <a:gd name="connsiteY12" fmla="*/ 6500 h 46598"/>
                <a:gd name="connsiteX13" fmla="*/ 18273 w 40640"/>
                <a:gd name="connsiteY13" fmla="*/ -168 h 46598"/>
                <a:gd name="connsiteX14" fmla="*/ 31416 w 40640"/>
                <a:gd name="connsiteY14" fmla="*/ 3928 h 46598"/>
                <a:gd name="connsiteX15" fmla="*/ 36560 w 40640"/>
                <a:gd name="connsiteY15" fmla="*/ 16787 h 46598"/>
                <a:gd name="connsiteX16" fmla="*/ 26844 w 40640"/>
                <a:gd name="connsiteY16" fmla="*/ 28693 h 46598"/>
                <a:gd name="connsiteX17" fmla="*/ 26844 w 40640"/>
                <a:gd name="connsiteY17" fmla="*/ 24883 h 46598"/>
                <a:gd name="connsiteX18" fmla="*/ 15984 w 40640"/>
                <a:gd name="connsiteY18" fmla="*/ 24883 h 46598"/>
                <a:gd name="connsiteX19" fmla="*/ 5697 w 40640"/>
                <a:gd name="connsiteY19" fmla="*/ 31360 h 46598"/>
                <a:gd name="connsiteX20" fmla="*/ 8269 w 40640"/>
                <a:gd name="connsiteY20" fmla="*/ 36504 h 46598"/>
                <a:gd name="connsiteX21" fmla="*/ 15412 w 40640"/>
                <a:gd name="connsiteY21" fmla="*/ 38218 h 46598"/>
                <a:gd name="connsiteX22" fmla="*/ 23416 w 40640"/>
                <a:gd name="connsiteY22" fmla="*/ 35646 h 46598"/>
                <a:gd name="connsiteX23" fmla="*/ 26844 w 40640"/>
                <a:gd name="connsiteY23" fmla="*/ 28693 h 46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0" h="46598">
                  <a:moveTo>
                    <a:pt x="36369" y="45647"/>
                  </a:moveTo>
                  <a:lnTo>
                    <a:pt x="27607" y="45647"/>
                  </a:lnTo>
                  <a:lnTo>
                    <a:pt x="27607" y="39551"/>
                  </a:lnTo>
                  <a:cubicBezTo>
                    <a:pt x="23891" y="44066"/>
                    <a:pt x="18273" y="46590"/>
                    <a:pt x="12366" y="46410"/>
                  </a:cubicBezTo>
                  <a:cubicBezTo>
                    <a:pt x="8078" y="46533"/>
                    <a:pt x="3887" y="45076"/>
                    <a:pt x="650" y="42314"/>
                  </a:cubicBezTo>
                  <a:cubicBezTo>
                    <a:pt x="-2494" y="39627"/>
                    <a:pt x="-4205" y="35665"/>
                    <a:pt x="-4019" y="31551"/>
                  </a:cubicBezTo>
                  <a:cubicBezTo>
                    <a:pt x="-4112" y="27740"/>
                    <a:pt x="-2205" y="24140"/>
                    <a:pt x="934" y="22026"/>
                  </a:cubicBezTo>
                  <a:cubicBezTo>
                    <a:pt x="4939" y="19549"/>
                    <a:pt x="9603" y="18349"/>
                    <a:pt x="14366" y="18597"/>
                  </a:cubicBezTo>
                  <a:lnTo>
                    <a:pt x="26844" y="18597"/>
                  </a:lnTo>
                  <a:lnTo>
                    <a:pt x="26844" y="16882"/>
                  </a:lnTo>
                  <a:cubicBezTo>
                    <a:pt x="26844" y="10882"/>
                    <a:pt x="23416" y="7833"/>
                    <a:pt x="16747" y="7833"/>
                  </a:cubicBezTo>
                  <a:cubicBezTo>
                    <a:pt x="11985" y="7995"/>
                    <a:pt x="7320" y="9624"/>
                    <a:pt x="3506" y="12501"/>
                  </a:cubicBezTo>
                  <a:lnTo>
                    <a:pt x="-777" y="6500"/>
                  </a:lnTo>
                  <a:cubicBezTo>
                    <a:pt x="4557" y="2070"/>
                    <a:pt x="11320" y="-292"/>
                    <a:pt x="18273" y="-168"/>
                  </a:cubicBezTo>
                  <a:cubicBezTo>
                    <a:pt x="23035" y="-329"/>
                    <a:pt x="27607" y="1118"/>
                    <a:pt x="31416" y="3928"/>
                  </a:cubicBezTo>
                  <a:cubicBezTo>
                    <a:pt x="35034" y="7157"/>
                    <a:pt x="36941" y="11929"/>
                    <a:pt x="36560" y="16787"/>
                  </a:cubicBezTo>
                  <a:close/>
                  <a:moveTo>
                    <a:pt x="26844" y="28693"/>
                  </a:moveTo>
                  <a:lnTo>
                    <a:pt x="26844" y="24883"/>
                  </a:lnTo>
                  <a:lnTo>
                    <a:pt x="15984" y="24883"/>
                  </a:lnTo>
                  <a:cubicBezTo>
                    <a:pt x="9129" y="24883"/>
                    <a:pt x="5697" y="26979"/>
                    <a:pt x="5697" y="31360"/>
                  </a:cubicBezTo>
                  <a:cubicBezTo>
                    <a:pt x="5604" y="33408"/>
                    <a:pt x="6557" y="35360"/>
                    <a:pt x="8269" y="36504"/>
                  </a:cubicBezTo>
                  <a:cubicBezTo>
                    <a:pt x="10459" y="37761"/>
                    <a:pt x="12938" y="38361"/>
                    <a:pt x="15412" y="38218"/>
                  </a:cubicBezTo>
                  <a:cubicBezTo>
                    <a:pt x="18273" y="38275"/>
                    <a:pt x="21128" y="37370"/>
                    <a:pt x="23416" y="35646"/>
                  </a:cubicBezTo>
                  <a:cubicBezTo>
                    <a:pt x="25607" y="34046"/>
                    <a:pt x="26937" y="31436"/>
                    <a:pt x="26844" y="28693"/>
                  </a:cubicBezTo>
                  <a:close/>
                </a:path>
              </a:pathLst>
            </a:custGeom>
            <a:solidFill>
              <a:srgbClr val="6D6E71"/>
            </a:solidFill>
            <a:ln w="9525" cap="flat">
              <a:noFill/>
              <a:prstDash val="solid"/>
              <a:miter/>
            </a:ln>
          </p:spPr>
          <p:txBody>
            <a:bodyPr rtlCol="0" anchor="ctr"/>
            <a:lstStyle/>
            <a:p>
              <a:endParaRPr lang="en-US"/>
            </a:p>
          </p:txBody>
        </p:sp>
        <p:sp>
          <p:nvSpPr>
            <p:cNvPr id="494" name="Freeform: Shape 493">
              <a:extLst>
                <a:ext uri="{FF2B5EF4-FFF2-40B4-BE49-F238E27FC236}">
                  <a16:creationId xmlns:a16="http://schemas.microsoft.com/office/drawing/2014/main" id="{61BF936D-53B0-4F03-A03F-0D180BE03CDE}"/>
                </a:ext>
              </a:extLst>
            </p:cNvPr>
            <p:cNvSpPr/>
            <p:nvPr/>
          </p:nvSpPr>
          <p:spPr>
            <a:xfrm>
              <a:off x="13699498" y="5538576"/>
              <a:ext cx="42502" cy="47063"/>
            </a:xfrm>
            <a:custGeom>
              <a:avLst/>
              <a:gdLst>
                <a:gd name="connsiteX0" fmla="*/ 19229 w 42502"/>
                <a:gd name="connsiteY0" fmla="*/ 46881 h 47063"/>
                <a:gd name="connsiteX1" fmla="*/ 2848 w 42502"/>
                <a:gd name="connsiteY1" fmla="*/ 40404 h 47063"/>
                <a:gd name="connsiteX2" fmla="*/ -4012 w 42502"/>
                <a:gd name="connsiteY2" fmla="*/ 23450 h 47063"/>
                <a:gd name="connsiteX3" fmla="*/ 3230 w 42502"/>
                <a:gd name="connsiteY3" fmla="*/ 6400 h 47063"/>
                <a:gd name="connsiteX4" fmla="*/ 20661 w 42502"/>
                <a:gd name="connsiteY4" fmla="*/ -172 h 47063"/>
                <a:gd name="connsiteX5" fmla="*/ 37995 w 42502"/>
                <a:gd name="connsiteY5" fmla="*/ 6972 h 47063"/>
                <a:gd name="connsiteX6" fmla="*/ 32377 w 42502"/>
                <a:gd name="connsiteY6" fmla="*/ 13925 h 47063"/>
                <a:gd name="connsiteX7" fmla="*/ 20471 w 42502"/>
                <a:gd name="connsiteY7" fmla="*/ 8781 h 47063"/>
                <a:gd name="connsiteX8" fmla="*/ 10085 w 42502"/>
                <a:gd name="connsiteY8" fmla="*/ 12782 h 47063"/>
                <a:gd name="connsiteX9" fmla="*/ 5611 w 42502"/>
                <a:gd name="connsiteY9" fmla="*/ 23069 h 47063"/>
                <a:gd name="connsiteX10" fmla="*/ 20471 w 42502"/>
                <a:gd name="connsiteY10" fmla="*/ 38119 h 47063"/>
                <a:gd name="connsiteX11" fmla="*/ 20754 w 42502"/>
                <a:gd name="connsiteY11" fmla="*/ 38119 h 47063"/>
                <a:gd name="connsiteX12" fmla="*/ 32851 w 42502"/>
                <a:gd name="connsiteY12" fmla="*/ 32308 h 47063"/>
                <a:gd name="connsiteX13" fmla="*/ 38470 w 42502"/>
                <a:gd name="connsiteY13" fmla="*/ 38404 h 47063"/>
                <a:gd name="connsiteX14" fmla="*/ 19229 w 42502"/>
                <a:gd name="connsiteY14" fmla="*/ 46881 h 4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502" h="47063">
                  <a:moveTo>
                    <a:pt x="19229" y="46881"/>
                  </a:moveTo>
                  <a:cubicBezTo>
                    <a:pt x="13136" y="46958"/>
                    <a:pt x="7230" y="44633"/>
                    <a:pt x="2848" y="40404"/>
                  </a:cubicBezTo>
                  <a:cubicBezTo>
                    <a:pt x="-1723" y="35985"/>
                    <a:pt x="-4295" y="29822"/>
                    <a:pt x="-4012" y="23450"/>
                  </a:cubicBezTo>
                  <a:cubicBezTo>
                    <a:pt x="-4202" y="16973"/>
                    <a:pt x="-1630" y="10734"/>
                    <a:pt x="3230" y="6400"/>
                  </a:cubicBezTo>
                  <a:cubicBezTo>
                    <a:pt x="7992" y="2028"/>
                    <a:pt x="14183" y="-334"/>
                    <a:pt x="20661" y="-172"/>
                  </a:cubicBezTo>
                  <a:cubicBezTo>
                    <a:pt x="27135" y="-315"/>
                    <a:pt x="33423" y="2276"/>
                    <a:pt x="37995" y="6972"/>
                  </a:cubicBezTo>
                  <a:lnTo>
                    <a:pt x="32377" y="13925"/>
                  </a:lnTo>
                  <a:cubicBezTo>
                    <a:pt x="29135" y="10800"/>
                    <a:pt x="24945" y="8962"/>
                    <a:pt x="20471" y="8781"/>
                  </a:cubicBezTo>
                  <a:cubicBezTo>
                    <a:pt x="16662" y="8705"/>
                    <a:pt x="12848" y="10143"/>
                    <a:pt x="10085" y="12782"/>
                  </a:cubicBezTo>
                  <a:cubicBezTo>
                    <a:pt x="7137" y="15382"/>
                    <a:pt x="5513" y="19145"/>
                    <a:pt x="5611" y="23069"/>
                  </a:cubicBezTo>
                  <a:cubicBezTo>
                    <a:pt x="5513" y="31327"/>
                    <a:pt x="12183" y="38071"/>
                    <a:pt x="20471" y="38119"/>
                  </a:cubicBezTo>
                  <a:cubicBezTo>
                    <a:pt x="20564" y="38119"/>
                    <a:pt x="20661" y="38119"/>
                    <a:pt x="20754" y="38119"/>
                  </a:cubicBezTo>
                  <a:cubicBezTo>
                    <a:pt x="25424" y="37909"/>
                    <a:pt x="29805" y="35804"/>
                    <a:pt x="32851" y="32308"/>
                  </a:cubicBezTo>
                  <a:lnTo>
                    <a:pt x="38470" y="38404"/>
                  </a:lnTo>
                  <a:cubicBezTo>
                    <a:pt x="33516" y="43795"/>
                    <a:pt x="26563" y="46862"/>
                    <a:pt x="19229" y="46881"/>
                  </a:cubicBezTo>
                  <a:close/>
                </a:path>
              </a:pathLst>
            </a:custGeom>
            <a:solidFill>
              <a:srgbClr val="6D6E71"/>
            </a:solidFill>
            <a:ln w="9525" cap="flat">
              <a:noFill/>
              <a:prstDash val="solid"/>
              <a:miter/>
            </a:ln>
          </p:spPr>
          <p:txBody>
            <a:bodyPr rtlCol="0" anchor="ctr"/>
            <a:lstStyle/>
            <a:p>
              <a:endParaRPr lang="en-US"/>
            </a:p>
          </p:txBody>
        </p:sp>
        <p:sp>
          <p:nvSpPr>
            <p:cNvPr id="495" name="Freeform: Shape 494">
              <a:extLst>
                <a:ext uri="{FF2B5EF4-FFF2-40B4-BE49-F238E27FC236}">
                  <a16:creationId xmlns:a16="http://schemas.microsoft.com/office/drawing/2014/main" id="{F2EDF24D-1FAC-4263-834B-8D336E80528F}"/>
                </a:ext>
              </a:extLst>
            </p:cNvPr>
            <p:cNvSpPr/>
            <p:nvPr/>
          </p:nvSpPr>
          <p:spPr>
            <a:xfrm>
              <a:off x="13748278" y="5538576"/>
              <a:ext cx="42398" cy="47062"/>
            </a:xfrm>
            <a:custGeom>
              <a:avLst/>
              <a:gdLst>
                <a:gd name="connsiteX0" fmla="*/ 19125 w 42398"/>
                <a:gd name="connsiteY0" fmla="*/ 46881 h 47062"/>
                <a:gd name="connsiteX1" fmla="*/ 2837 w 42398"/>
                <a:gd name="connsiteY1" fmla="*/ 40404 h 47062"/>
                <a:gd name="connsiteX2" fmla="*/ -4023 w 42398"/>
                <a:gd name="connsiteY2" fmla="*/ 23450 h 47062"/>
                <a:gd name="connsiteX3" fmla="*/ 3121 w 42398"/>
                <a:gd name="connsiteY3" fmla="*/ 6400 h 47062"/>
                <a:gd name="connsiteX4" fmla="*/ 20553 w 42398"/>
                <a:gd name="connsiteY4" fmla="*/ -172 h 47062"/>
                <a:gd name="connsiteX5" fmla="*/ 37984 w 42398"/>
                <a:gd name="connsiteY5" fmla="*/ 6972 h 47062"/>
                <a:gd name="connsiteX6" fmla="*/ 32268 w 42398"/>
                <a:gd name="connsiteY6" fmla="*/ 13925 h 47062"/>
                <a:gd name="connsiteX7" fmla="*/ 20362 w 42398"/>
                <a:gd name="connsiteY7" fmla="*/ 8781 h 47062"/>
                <a:gd name="connsiteX8" fmla="*/ 9981 w 42398"/>
                <a:gd name="connsiteY8" fmla="*/ 12782 h 47062"/>
                <a:gd name="connsiteX9" fmla="*/ 5502 w 42398"/>
                <a:gd name="connsiteY9" fmla="*/ 23069 h 47062"/>
                <a:gd name="connsiteX10" fmla="*/ 20362 w 42398"/>
                <a:gd name="connsiteY10" fmla="*/ 38119 h 47062"/>
                <a:gd name="connsiteX11" fmla="*/ 20646 w 42398"/>
                <a:gd name="connsiteY11" fmla="*/ 38119 h 47062"/>
                <a:gd name="connsiteX12" fmla="*/ 32743 w 42398"/>
                <a:gd name="connsiteY12" fmla="*/ 32308 h 47062"/>
                <a:gd name="connsiteX13" fmla="*/ 38366 w 42398"/>
                <a:gd name="connsiteY13" fmla="*/ 38404 h 47062"/>
                <a:gd name="connsiteX14" fmla="*/ 19125 w 42398"/>
                <a:gd name="connsiteY14" fmla="*/ 46881 h 47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398" h="47062">
                  <a:moveTo>
                    <a:pt x="19125" y="46881"/>
                  </a:moveTo>
                  <a:cubicBezTo>
                    <a:pt x="13028" y="46948"/>
                    <a:pt x="7219" y="44624"/>
                    <a:pt x="2837" y="40404"/>
                  </a:cubicBezTo>
                  <a:cubicBezTo>
                    <a:pt x="-1734" y="35985"/>
                    <a:pt x="-4213" y="29822"/>
                    <a:pt x="-4023" y="23450"/>
                  </a:cubicBezTo>
                  <a:cubicBezTo>
                    <a:pt x="-4213" y="17001"/>
                    <a:pt x="-1641" y="10772"/>
                    <a:pt x="3121" y="6400"/>
                  </a:cubicBezTo>
                  <a:cubicBezTo>
                    <a:pt x="7884" y="2028"/>
                    <a:pt x="14074" y="-334"/>
                    <a:pt x="20553" y="-172"/>
                  </a:cubicBezTo>
                  <a:cubicBezTo>
                    <a:pt x="27124" y="-296"/>
                    <a:pt x="33412" y="2285"/>
                    <a:pt x="37984" y="6972"/>
                  </a:cubicBezTo>
                  <a:lnTo>
                    <a:pt x="32268" y="13925"/>
                  </a:lnTo>
                  <a:cubicBezTo>
                    <a:pt x="29031" y="10800"/>
                    <a:pt x="24841" y="8962"/>
                    <a:pt x="20362" y="8781"/>
                  </a:cubicBezTo>
                  <a:cubicBezTo>
                    <a:pt x="16553" y="8734"/>
                    <a:pt x="12837" y="10163"/>
                    <a:pt x="9981" y="12782"/>
                  </a:cubicBezTo>
                  <a:cubicBezTo>
                    <a:pt x="7028" y="15382"/>
                    <a:pt x="5409" y="19145"/>
                    <a:pt x="5502" y="23069"/>
                  </a:cubicBezTo>
                  <a:cubicBezTo>
                    <a:pt x="5409" y="31327"/>
                    <a:pt x="12074" y="38071"/>
                    <a:pt x="20362" y="38119"/>
                  </a:cubicBezTo>
                  <a:cubicBezTo>
                    <a:pt x="20455" y="38119"/>
                    <a:pt x="20553" y="38119"/>
                    <a:pt x="20646" y="38119"/>
                  </a:cubicBezTo>
                  <a:cubicBezTo>
                    <a:pt x="25315" y="37909"/>
                    <a:pt x="29696" y="35804"/>
                    <a:pt x="32743" y="32308"/>
                  </a:cubicBezTo>
                  <a:lnTo>
                    <a:pt x="38366" y="38404"/>
                  </a:lnTo>
                  <a:cubicBezTo>
                    <a:pt x="33412" y="43795"/>
                    <a:pt x="26459" y="46862"/>
                    <a:pt x="19125" y="46881"/>
                  </a:cubicBezTo>
                  <a:close/>
                </a:path>
              </a:pathLst>
            </a:custGeom>
            <a:solidFill>
              <a:srgbClr val="6D6E71"/>
            </a:solidFill>
            <a:ln w="9525" cap="flat">
              <a:noFill/>
              <a:prstDash val="solid"/>
              <a:miter/>
            </a:ln>
          </p:spPr>
          <p:txBody>
            <a:bodyPr rtlCol="0" anchor="ctr"/>
            <a:lstStyle/>
            <a:p>
              <a:endParaRPr lang="en-US"/>
            </a:p>
          </p:txBody>
        </p:sp>
        <p:sp>
          <p:nvSpPr>
            <p:cNvPr id="496" name="Freeform: Shape 495">
              <a:extLst>
                <a:ext uri="{FF2B5EF4-FFF2-40B4-BE49-F238E27FC236}">
                  <a16:creationId xmlns:a16="http://schemas.microsoft.com/office/drawing/2014/main" id="{AC87A4EC-5ADA-4288-93BB-CD18BD6B3A49}"/>
                </a:ext>
              </a:extLst>
            </p:cNvPr>
            <p:cNvSpPr/>
            <p:nvPr/>
          </p:nvSpPr>
          <p:spPr>
            <a:xfrm>
              <a:off x="13797019" y="5538577"/>
              <a:ext cx="45398" cy="47072"/>
            </a:xfrm>
            <a:custGeom>
              <a:avLst/>
              <a:gdLst>
                <a:gd name="connsiteX0" fmla="*/ 41249 w 45398"/>
                <a:gd name="connsiteY0" fmla="*/ 27545 h 47072"/>
                <a:gd name="connsiteX1" fmla="*/ 5531 w 45398"/>
                <a:gd name="connsiteY1" fmla="*/ 27545 h 47072"/>
                <a:gd name="connsiteX2" fmla="*/ 10005 w 45398"/>
                <a:gd name="connsiteY2" fmla="*/ 35546 h 47072"/>
                <a:gd name="connsiteX3" fmla="*/ 19530 w 45398"/>
                <a:gd name="connsiteY3" fmla="*/ 38594 h 47072"/>
                <a:gd name="connsiteX4" fmla="*/ 32580 w 45398"/>
                <a:gd name="connsiteY4" fmla="*/ 33165 h 47072"/>
                <a:gd name="connsiteX5" fmla="*/ 38105 w 45398"/>
                <a:gd name="connsiteY5" fmla="*/ 39165 h 47072"/>
                <a:gd name="connsiteX6" fmla="*/ 19055 w 45398"/>
                <a:gd name="connsiteY6" fmla="*/ 46881 h 47072"/>
                <a:gd name="connsiteX7" fmla="*/ 2670 w 45398"/>
                <a:gd name="connsiteY7" fmla="*/ 40404 h 47072"/>
                <a:gd name="connsiteX8" fmla="*/ -3994 w 45398"/>
                <a:gd name="connsiteY8" fmla="*/ 23259 h 47072"/>
                <a:gd name="connsiteX9" fmla="*/ 2861 w 45398"/>
                <a:gd name="connsiteY9" fmla="*/ 6209 h 47072"/>
                <a:gd name="connsiteX10" fmla="*/ 18962 w 45398"/>
                <a:gd name="connsiteY10" fmla="*/ -173 h 47072"/>
                <a:gd name="connsiteX11" fmla="*/ 34868 w 45398"/>
                <a:gd name="connsiteY11" fmla="*/ 5447 h 47072"/>
                <a:gd name="connsiteX12" fmla="*/ 41342 w 45398"/>
                <a:gd name="connsiteY12" fmla="*/ 20972 h 47072"/>
                <a:gd name="connsiteX13" fmla="*/ 5531 w 45398"/>
                <a:gd name="connsiteY13" fmla="*/ 20020 h 47072"/>
                <a:gd name="connsiteX14" fmla="*/ 31627 w 45398"/>
                <a:gd name="connsiteY14" fmla="*/ 20020 h 47072"/>
                <a:gd name="connsiteX15" fmla="*/ 28008 w 45398"/>
                <a:gd name="connsiteY15" fmla="*/ 11162 h 47072"/>
                <a:gd name="connsiteX16" fmla="*/ 19153 w 45398"/>
                <a:gd name="connsiteY16" fmla="*/ 8114 h 47072"/>
                <a:gd name="connsiteX17" fmla="*/ 9628 w 45398"/>
                <a:gd name="connsiteY17" fmla="*/ 11257 h 47072"/>
                <a:gd name="connsiteX18" fmla="*/ 5531 w 45398"/>
                <a:gd name="connsiteY18" fmla="*/ 20020 h 4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8" h="47072">
                  <a:moveTo>
                    <a:pt x="41249" y="27545"/>
                  </a:moveTo>
                  <a:lnTo>
                    <a:pt x="5531" y="27545"/>
                  </a:lnTo>
                  <a:cubicBezTo>
                    <a:pt x="5624" y="30774"/>
                    <a:pt x="7340" y="33736"/>
                    <a:pt x="10005" y="35546"/>
                  </a:cubicBezTo>
                  <a:cubicBezTo>
                    <a:pt x="12767" y="37536"/>
                    <a:pt x="16102" y="38603"/>
                    <a:pt x="19530" y="38594"/>
                  </a:cubicBezTo>
                  <a:cubicBezTo>
                    <a:pt x="24483" y="38918"/>
                    <a:pt x="29343" y="36917"/>
                    <a:pt x="32580" y="33165"/>
                  </a:cubicBezTo>
                  <a:lnTo>
                    <a:pt x="38105" y="39165"/>
                  </a:lnTo>
                  <a:cubicBezTo>
                    <a:pt x="33152" y="44299"/>
                    <a:pt x="26199" y="47100"/>
                    <a:pt x="19055" y="46881"/>
                  </a:cubicBezTo>
                  <a:cubicBezTo>
                    <a:pt x="12958" y="46966"/>
                    <a:pt x="7056" y="44642"/>
                    <a:pt x="2670" y="40404"/>
                  </a:cubicBezTo>
                  <a:cubicBezTo>
                    <a:pt x="-1901" y="35917"/>
                    <a:pt x="-4376" y="29669"/>
                    <a:pt x="-3994" y="23259"/>
                  </a:cubicBezTo>
                  <a:cubicBezTo>
                    <a:pt x="-4283" y="16848"/>
                    <a:pt x="-1804" y="10619"/>
                    <a:pt x="2861" y="6209"/>
                  </a:cubicBezTo>
                  <a:cubicBezTo>
                    <a:pt x="7149" y="2075"/>
                    <a:pt x="12958" y="-221"/>
                    <a:pt x="18962" y="-173"/>
                  </a:cubicBezTo>
                  <a:cubicBezTo>
                    <a:pt x="24771" y="-316"/>
                    <a:pt x="30390" y="1685"/>
                    <a:pt x="34868" y="5447"/>
                  </a:cubicBezTo>
                  <a:cubicBezTo>
                    <a:pt x="39250" y="9400"/>
                    <a:pt x="41631" y="15086"/>
                    <a:pt x="41342" y="20972"/>
                  </a:cubicBezTo>
                  <a:close/>
                  <a:moveTo>
                    <a:pt x="5531" y="20020"/>
                  </a:moveTo>
                  <a:lnTo>
                    <a:pt x="31627" y="20020"/>
                  </a:lnTo>
                  <a:cubicBezTo>
                    <a:pt x="31817" y="16677"/>
                    <a:pt x="30487" y="13429"/>
                    <a:pt x="28008" y="11162"/>
                  </a:cubicBezTo>
                  <a:cubicBezTo>
                    <a:pt x="25534" y="9105"/>
                    <a:pt x="22390" y="8028"/>
                    <a:pt x="19153" y="8114"/>
                  </a:cubicBezTo>
                  <a:cubicBezTo>
                    <a:pt x="15721" y="8057"/>
                    <a:pt x="12386" y="9161"/>
                    <a:pt x="9628" y="11257"/>
                  </a:cubicBezTo>
                  <a:cubicBezTo>
                    <a:pt x="6865" y="13315"/>
                    <a:pt x="5340" y="16601"/>
                    <a:pt x="5531" y="20020"/>
                  </a:cubicBezTo>
                  <a:close/>
                </a:path>
              </a:pathLst>
            </a:custGeom>
            <a:solidFill>
              <a:srgbClr val="6D6E71"/>
            </a:solidFill>
            <a:ln w="9525" cap="flat">
              <a:noFill/>
              <a:prstDash val="solid"/>
              <a:miter/>
            </a:ln>
          </p:spPr>
          <p:txBody>
            <a:bodyPr rtlCol="0" anchor="ctr"/>
            <a:lstStyle/>
            <a:p>
              <a:endParaRPr lang="en-US"/>
            </a:p>
          </p:txBody>
        </p:sp>
        <p:sp>
          <p:nvSpPr>
            <p:cNvPr id="497" name="Freeform: Shape 496">
              <a:extLst>
                <a:ext uri="{FF2B5EF4-FFF2-40B4-BE49-F238E27FC236}">
                  <a16:creationId xmlns:a16="http://schemas.microsoft.com/office/drawing/2014/main" id="{BD9A0321-EC23-4A3A-8AE0-C9464B6E6377}"/>
                </a:ext>
              </a:extLst>
            </p:cNvPr>
            <p:cNvSpPr/>
            <p:nvPr/>
          </p:nvSpPr>
          <p:spPr>
            <a:xfrm>
              <a:off x="13848683" y="5538949"/>
              <a:ext cx="36675" cy="46703"/>
            </a:xfrm>
            <a:custGeom>
              <a:avLst/>
              <a:gdLst>
                <a:gd name="connsiteX0" fmla="*/ 32639 w 36675"/>
                <a:gd name="connsiteY0" fmla="*/ 32126 h 46703"/>
                <a:gd name="connsiteX1" fmla="*/ 27877 w 36675"/>
                <a:gd name="connsiteY1" fmla="*/ 42603 h 46703"/>
                <a:gd name="connsiteX2" fmla="*/ 15780 w 36675"/>
                <a:gd name="connsiteY2" fmla="*/ 46509 h 46703"/>
                <a:gd name="connsiteX3" fmla="*/ 5492 w 36675"/>
                <a:gd name="connsiteY3" fmla="*/ 44699 h 46703"/>
                <a:gd name="connsiteX4" fmla="*/ -4033 w 36675"/>
                <a:gd name="connsiteY4" fmla="*/ 39556 h 46703"/>
                <a:gd name="connsiteX5" fmla="*/ 637 w 36675"/>
                <a:gd name="connsiteY5" fmla="*/ 32126 h 46703"/>
                <a:gd name="connsiteX6" fmla="*/ 16064 w 36675"/>
                <a:gd name="connsiteY6" fmla="*/ 38127 h 46703"/>
                <a:gd name="connsiteX7" fmla="*/ 21208 w 36675"/>
                <a:gd name="connsiteY7" fmla="*/ 36603 h 46703"/>
                <a:gd name="connsiteX8" fmla="*/ 23114 w 36675"/>
                <a:gd name="connsiteY8" fmla="*/ 32793 h 46703"/>
                <a:gd name="connsiteX9" fmla="*/ 13589 w 36675"/>
                <a:gd name="connsiteY9" fmla="*/ 26697 h 46703"/>
                <a:gd name="connsiteX10" fmla="*/ 12636 w 36675"/>
                <a:gd name="connsiteY10" fmla="*/ 26697 h 46703"/>
                <a:gd name="connsiteX11" fmla="*/ -1652 w 36675"/>
                <a:gd name="connsiteY11" fmla="*/ 13838 h 46703"/>
                <a:gd name="connsiteX12" fmla="*/ 3302 w 36675"/>
                <a:gd name="connsiteY12" fmla="*/ 3646 h 46703"/>
                <a:gd name="connsiteX13" fmla="*/ 16064 w 36675"/>
                <a:gd name="connsiteY13" fmla="*/ -164 h 46703"/>
                <a:gd name="connsiteX14" fmla="*/ 31021 w 36675"/>
                <a:gd name="connsiteY14" fmla="*/ 4503 h 46703"/>
                <a:gd name="connsiteX15" fmla="*/ 27398 w 36675"/>
                <a:gd name="connsiteY15" fmla="*/ 11647 h 46703"/>
                <a:gd name="connsiteX16" fmla="*/ 15301 w 36675"/>
                <a:gd name="connsiteY16" fmla="*/ 7933 h 46703"/>
                <a:gd name="connsiteX17" fmla="*/ 9780 w 36675"/>
                <a:gd name="connsiteY17" fmla="*/ 9171 h 46703"/>
                <a:gd name="connsiteX18" fmla="*/ 7590 w 36675"/>
                <a:gd name="connsiteY18" fmla="*/ 12885 h 46703"/>
                <a:gd name="connsiteX19" fmla="*/ 9873 w 36675"/>
                <a:gd name="connsiteY19" fmla="*/ 16124 h 46703"/>
                <a:gd name="connsiteX20" fmla="*/ 14161 w 36675"/>
                <a:gd name="connsiteY20" fmla="*/ 17648 h 46703"/>
                <a:gd name="connsiteX21" fmla="*/ 19115 w 36675"/>
                <a:gd name="connsiteY21" fmla="*/ 18981 h 46703"/>
                <a:gd name="connsiteX22" fmla="*/ 23305 w 36675"/>
                <a:gd name="connsiteY22" fmla="*/ 20506 h 46703"/>
                <a:gd name="connsiteX23" fmla="*/ 27589 w 36675"/>
                <a:gd name="connsiteY23" fmla="*/ 22887 h 46703"/>
                <a:gd name="connsiteX24" fmla="*/ 32639 w 36675"/>
                <a:gd name="connsiteY24" fmla="*/ 32126 h 4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75" h="46703">
                  <a:moveTo>
                    <a:pt x="32639" y="32126"/>
                  </a:moveTo>
                  <a:cubicBezTo>
                    <a:pt x="32732" y="36165"/>
                    <a:pt x="31021" y="40041"/>
                    <a:pt x="27877" y="42603"/>
                  </a:cubicBezTo>
                  <a:cubicBezTo>
                    <a:pt x="24449" y="45299"/>
                    <a:pt x="20161" y="46680"/>
                    <a:pt x="15780" y="46509"/>
                  </a:cubicBezTo>
                  <a:cubicBezTo>
                    <a:pt x="12255" y="46452"/>
                    <a:pt x="8827" y="45833"/>
                    <a:pt x="5492" y="44699"/>
                  </a:cubicBezTo>
                  <a:cubicBezTo>
                    <a:pt x="2065" y="43546"/>
                    <a:pt x="-1177" y="41803"/>
                    <a:pt x="-4033" y="39556"/>
                  </a:cubicBezTo>
                  <a:lnTo>
                    <a:pt x="637" y="32126"/>
                  </a:lnTo>
                  <a:cubicBezTo>
                    <a:pt x="5018" y="35755"/>
                    <a:pt x="10445" y="37860"/>
                    <a:pt x="16064" y="38127"/>
                  </a:cubicBezTo>
                  <a:cubicBezTo>
                    <a:pt x="17873" y="38251"/>
                    <a:pt x="19780" y="37708"/>
                    <a:pt x="21208" y="36603"/>
                  </a:cubicBezTo>
                  <a:cubicBezTo>
                    <a:pt x="22445" y="35726"/>
                    <a:pt x="23114" y="34298"/>
                    <a:pt x="23114" y="32793"/>
                  </a:cubicBezTo>
                  <a:cubicBezTo>
                    <a:pt x="23114" y="30507"/>
                    <a:pt x="20063" y="28506"/>
                    <a:pt x="13589" y="26697"/>
                  </a:cubicBezTo>
                  <a:lnTo>
                    <a:pt x="12636" y="26697"/>
                  </a:lnTo>
                  <a:cubicBezTo>
                    <a:pt x="3111" y="24096"/>
                    <a:pt x="-1652" y="19810"/>
                    <a:pt x="-1652" y="13838"/>
                  </a:cubicBezTo>
                  <a:cubicBezTo>
                    <a:pt x="-1745" y="9837"/>
                    <a:pt x="65" y="6037"/>
                    <a:pt x="3302" y="3646"/>
                  </a:cubicBezTo>
                  <a:cubicBezTo>
                    <a:pt x="7018" y="998"/>
                    <a:pt x="11492" y="-345"/>
                    <a:pt x="16064" y="-164"/>
                  </a:cubicBezTo>
                  <a:cubicBezTo>
                    <a:pt x="21398" y="-173"/>
                    <a:pt x="26640" y="1456"/>
                    <a:pt x="31021" y="4503"/>
                  </a:cubicBezTo>
                  <a:lnTo>
                    <a:pt x="27398" y="11647"/>
                  </a:lnTo>
                  <a:cubicBezTo>
                    <a:pt x="23877" y="9219"/>
                    <a:pt x="19589" y="7923"/>
                    <a:pt x="15301" y="7933"/>
                  </a:cubicBezTo>
                  <a:cubicBezTo>
                    <a:pt x="13399" y="7837"/>
                    <a:pt x="11492" y="8266"/>
                    <a:pt x="9780" y="9171"/>
                  </a:cubicBezTo>
                  <a:cubicBezTo>
                    <a:pt x="8446" y="9895"/>
                    <a:pt x="7590" y="11333"/>
                    <a:pt x="7590" y="12885"/>
                  </a:cubicBezTo>
                  <a:cubicBezTo>
                    <a:pt x="7590" y="14352"/>
                    <a:pt x="8446" y="15667"/>
                    <a:pt x="9873" y="16124"/>
                  </a:cubicBezTo>
                  <a:cubicBezTo>
                    <a:pt x="11208" y="16791"/>
                    <a:pt x="12636" y="17305"/>
                    <a:pt x="14161" y="17648"/>
                  </a:cubicBezTo>
                  <a:cubicBezTo>
                    <a:pt x="15873" y="17991"/>
                    <a:pt x="17496" y="18429"/>
                    <a:pt x="19115" y="18981"/>
                  </a:cubicBezTo>
                  <a:lnTo>
                    <a:pt x="23305" y="20506"/>
                  </a:lnTo>
                  <a:cubicBezTo>
                    <a:pt x="24826" y="21191"/>
                    <a:pt x="26258" y="21991"/>
                    <a:pt x="27589" y="22887"/>
                  </a:cubicBezTo>
                  <a:cubicBezTo>
                    <a:pt x="30733" y="24906"/>
                    <a:pt x="32639" y="28383"/>
                    <a:pt x="32639" y="32126"/>
                  </a:cubicBezTo>
                  <a:close/>
                </a:path>
              </a:pathLst>
            </a:custGeom>
            <a:solidFill>
              <a:srgbClr val="6D6E71"/>
            </a:solidFill>
            <a:ln w="9525" cap="flat">
              <a:noFill/>
              <a:prstDash val="solid"/>
              <a:miter/>
            </a:ln>
          </p:spPr>
          <p:txBody>
            <a:bodyPr rtlCol="0" anchor="ctr"/>
            <a:lstStyle/>
            <a:p>
              <a:endParaRPr lang="en-US"/>
            </a:p>
          </p:txBody>
        </p:sp>
        <p:sp>
          <p:nvSpPr>
            <p:cNvPr id="498" name="Freeform: Shape 497">
              <a:extLst>
                <a:ext uri="{FF2B5EF4-FFF2-40B4-BE49-F238E27FC236}">
                  <a16:creationId xmlns:a16="http://schemas.microsoft.com/office/drawing/2014/main" id="{124323E9-67C3-4DA8-BF8D-C61B54E8048D}"/>
                </a:ext>
              </a:extLst>
            </p:cNvPr>
            <p:cNvSpPr/>
            <p:nvPr/>
          </p:nvSpPr>
          <p:spPr>
            <a:xfrm>
              <a:off x="13892019" y="5538952"/>
              <a:ext cx="36676" cy="46700"/>
            </a:xfrm>
            <a:custGeom>
              <a:avLst/>
              <a:gdLst>
                <a:gd name="connsiteX0" fmla="*/ 32639 w 36676"/>
                <a:gd name="connsiteY0" fmla="*/ 32123 h 46700"/>
                <a:gd name="connsiteX1" fmla="*/ 27877 w 36676"/>
                <a:gd name="connsiteY1" fmla="*/ 42600 h 46700"/>
                <a:gd name="connsiteX2" fmla="*/ 15878 w 36676"/>
                <a:gd name="connsiteY2" fmla="*/ 46506 h 46700"/>
                <a:gd name="connsiteX3" fmla="*/ 5492 w 36676"/>
                <a:gd name="connsiteY3" fmla="*/ 44696 h 46700"/>
                <a:gd name="connsiteX4" fmla="*/ -4033 w 36676"/>
                <a:gd name="connsiteY4" fmla="*/ 39553 h 46700"/>
                <a:gd name="connsiteX5" fmla="*/ 539 w 36676"/>
                <a:gd name="connsiteY5" fmla="*/ 32123 h 46700"/>
                <a:gd name="connsiteX6" fmla="*/ 15971 w 36676"/>
                <a:gd name="connsiteY6" fmla="*/ 38124 h 46700"/>
                <a:gd name="connsiteX7" fmla="*/ 21115 w 36676"/>
                <a:gd name="connsiteY7" fmla="*/ 36600 h 46700"/>
                <a:gd name="connsiteX8" fmla="*/ 23021 w 36676"/>
                <a:gd name="connsiteY8" fmla="*/ 32790 h 46700"/>
                <a:gd name="connsiteX9" fmla="*/ 13971 w 36676"/>
                <a:gd name="connsiteY9" fmla="*/ 26694 h 46700"/>
                <a:gd name="connsiteX10" fmla="*/ 12924 w 36676"/>
                <a:gd name="connsiteY10" fmla="*/ 26694 h 46700"/>
                <a:gd name="connsiteX11" fmla="*/ -1270 w 36676"/>
                <a:gd name="connsiteY11" fmla="*/ 13835 h 46700"/>
                <a:gd name="connsiteX12" fmla="*/ 3590 w 36676"/>
                <a:gd name="connsiteY12" fmla="*/ 3643 h 46700"/>
                <a:gd name="connsiteX13" fmla="*/ 16450 w 36676"/>
                <a:gd name="connsiteY13" fmla="*/ -167 h 46700"/>
                <a:gd name="connsiteX14" fmla="*/ 31309 w 36676"/>
                <a:gd name="connsiteY14" fmla="*/ 4500 h 46700"/>
                <a:gd name="connsiteX15" fmla="*/ 27784 w 36676"/>
                <a:gd name="connsiteY15" fmla="*/ 11644 h 46700"/>
                <a:gd name="connsiteX16" fmla="*/ 15687 w 36676"/>
                <a:gd name="connsiteY16" fmla="*/ 7930 h 46700"/>
                <a:gd name="connsiteX17" fmla="*/ 10064 w 36676"/>
                <a:gd name="connsiteY17" fmla="*/ 9168 h 46700"/>
                <a:gd name="connsiteX18" fmla="*/ 7971 w 36676"/>
                <a:gd name="connsiteY18" fmla="*/ 12882 h 46700"/>
                <a:gd name="connsiteX19" fmla="*/ 10162 w 36676"/>
                <a:gd name="connsiteY19" fmla="*/ 16121 h 46700"/>
                <a:gd name="connsiteX20" fmla="*/ 14543 w 36676"/>
                <a:gd name="connsiteY20" fmla="*/ 17645 h 46700"/>
                <a:gd name="connsiteX21" fmla="*/ 19403 w 36676"/>
                <a:gd name="connsiteY21" fmla="*/ 18978 h 46700"/>
                <a:gd name="connsiteX22" fmla="*/ 23593 w 36676"/>
                <a:gd name="connsiteY22" fmla="*/ 20503 h 46700"/>
                <a:gd name="connsiteX23" fmla="*/ 27877 w 36676"/>
                <a:gd name="connsiteY23" fmla="*/ 22884 h 46700"/>
                <a:gd name="connsiteX24" fmla="*/ 32639 w 36676"/>
                <a:gd name="connsiteY24" fmla="*/ 32123 h 4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76" h="46700">
                  <a:moveTo>
                    <a:pt x="32639" y="32123"/>
                  </a:moveTo>
                  <a:cubicBezTo>
                    <a:pt x="32737" y="36162"/>
                    <a:pt x="31021" y="40038"/>
                    <a:pt x="27877" y="42600"/>
                  </a:cubicBezTo>
                  <a:cubicBezTo>
                    <a:pt x="24449" y="45296"/>
                    <a:pt x="20259" y="46677"/>
                    <a:pt x="15878" y="46506"/>
                  </a:cubicBezTo>
                  <a:cubicBezTo>
                    <a:pt x="12352" y="46439"/>
                    <a:pt x="8827" y="45830"/>
                    <a:pt x="5492" y="44696"/>
                  </a:cubicBezTo>
                  <a:cubicBezTo>
                    <a:pt x="2065" y="43534"/>
                    <a:pt x="-1173" y="41791"/>
                    <a:pt x="-4033" y="39553"/>
                  </a:cubicBezTo>
                  <a:lnTo>
                    <a:pt x="539" y="32123"/>
                  </a:lnTo>
                  <a:cubicBezTo>
                    <a:pt x="4925" y="35752"/>
                    <a:pt x="10352" y="37857"/>
                    <a:pt x="15971" y="38124"/>
                  </a:cubicBezTo>
                  <a:cubicBezTo>
                    <a:pt x="17780" y="38248"/>
                    <a:pt x="19589" y="37705"/>
                    <a:pt x="21115" y="36600"/>
                  </a:cubicBezTo>
                  <a:cubicBezTo>
                    <a:pt x="22352" y="35743"/>
                    <a:pt x="23114" y="34304"/>
                    <a:pt x="23021" y="32790"/>
                  </a:cubicBezTo>
                  <a:cubicBezTo>
                    <a:pt x="23021" y="30504"/>
                    <a:pt x="19970" y="28503"/>
                    <a:pt x="13971" y="26694"/>
                  </a:cubicBezTo>
                  <a:lnTo>
                    <a:pt x="12924" y="26694"/>
                  </a:lnTo>
                  <a:cubicBezTo>
                    <a:pt x="3399" y="24122"/>
                    <a:pt x="-1270" y="19836"/>
                    <a:pt x="-1270" y="13835"/>
                  </a:cubicBezTo>
                  <a:cubicBezTo>
                    <a:pt x="-1363" y="9853"/>
                    <a:pt x="446" y="6062"/>
                    <a:pt x="3590" y="3643"/>
                  </a:cubicBezTo>
                  <a:cubicBezTo>
                    <a:pt x="7306" y="1005"/>
                    <a:pt x="11878" y="-328"/>
                    <a:pt x="16450" y="-167"/>
                  </a:cubicBezTo>
                  <a:cubicBezTo>
                    <a:pt x="21784" y="-157"/>
                    <a:pt x="26923" y="1471"/>
                    <a:pt x="31309" y="4500"/>
                  </a:cubicBezTo>
                  <a:lnTo>
                    <a:pt x="27784" y="11644"/>
                  </a:lnTo>
                  <a:cubicBezTo>
                    <a:pt x="24258" y="9225"/>
                    <a:pt x="19970" y="7930"/>
                    <a:pt x="15687" y="7930"/>
                  </a:cubicBezTo>
                  <a:cubicBezTo>
                    <a:pt x="13780" y="7834"/>
                    <a:pt x="11780" y="8263"/>
                    <a:pt x="10064" y="9168"/>
                  </a:cubicBezTo>
                  <a:cubicBezTo>
                    <a:pt x="8734" y="9920"/>
                    <a:pt x="7873" y="11349"/>
                    <a:pt x="7971" y="12882"/>
                  </a:cubicBezTo>
                  <a:cubicBezTo>
                    <a:pt x="7873" y="14331"/>
                    <a:pt x="8827" y="15654"/>
                    <a:pt x="10162" y="16121"/>
                  </a:cubicBezTo>
                  <a:cubicBezTo>
                    <a:pt x="11590" y="16807"/>
                    <a:pt x="13017" y="17321"/>
                    <a:pt x="14543" y="17645"/>
                  </a:cubicBezTo>
                  <a:cubicBezTo>
                    <a:pt x="16161" y="17998"/>
                    <a:pt x="17780" y="18445"/>
                    <a:pt x="19403" y="18978"/>
                  </a:cubicBezTo>
                  <a:lnTo>
                    <a:pt x="23593" y="20503"/>
                  </a:lnTo>
                  <a:cubicBezTo>
                    <a:pt x="25114" y="21188"/>
                    <a:pt x="26547" y="21988"/>
                    <a:pt x="27877" y="22884"/>
                  </a:cubicBezTo>
                  <a:cubicBezTo>
                    <a:pt x="30928" y="24941"/>
                    <a:pt x="32737" y="28427"/>
                    <a:pt x="32639" y="32123"/>
                  </a:cubicBezTo>
                  <a:close/>
                </a:path>
              </a:pathLst>
            </a:custGeom>
            <a:solidFill>
              <a:srgbClr val="6D6E71"/>
            </a:solidFill>
            <a:ln w="9525" cap="flat">
              <a:noFill/>
              <a:prstDash val="solid"/>
              <a:miter/>
            </a:ln>
          </p:spPr>
          <p:txBody>
            <a:bodyPr rtlCol="0" anchor="ctr"/>
            <a:lstStyle/>
            <a:p>
              <a:endParaRPr lang="en-US"/>
            </a:p>
          </p:txBody>
        </p:sp>
        <p:sp>
          <p:nvSpPr>
            <p:cNvPr id="499" name="Freeform: Shape 498">
              <a:extLst>
                <a:ext uri="{FF2B5EF4-FFF2-40B4-BE49-F238E27FC236}">
                  <a16:creationId xmlns:a16="http://schemas.microsoft.com/office/drawing/2014/main" id="{4A6D8EC4-6FA4-412F-9372-34BB64C29219}"/>
                </a:ext>
              </a:extLst>
            </p:cNvPr>
            <p:cNvSpPr/>
            <p:nvPr/>
          </p:nvSpPr>
          <p:spPr>
            <a:xfrm>
              <a:off x="13959746" y="5524964"/>
              <a:ext cx="31718" cy="61153"/>
            </a:xfrm>
            <a:custGeom>
              <a:avLst/>
              <a:gdLst>
                <a:gd name="connsiteX0" fmla="*/ 11301 w 31718"/>
                <a:gd name="connsiteY0" fmla="*/ 21918 h 61153"/>
                <a:gd name="connsiteX1" fmla="*/ 11301 w 31718"/>
                <a:gd name="connsiteY1" fmla="*/ 45540 h 61153"/>
                <a:gd name="connsiteX2" fmla="*/ 13017 w 31718"/>
                <a:gd name="connsiteY2" fmla="*/ 50683 h 61153"/>
                <a:gd name="connsiteX3" fmla="*/ 17873 w 31718"/>
                <a:gd name="connsiteY3" fmla="*/ 52588 h 61153"/>
                <a:gd name="connsiteX4" fmla="*/ 23779 w 31718"/>
                <a:gd name="connsiteY4" fmla="*/ 49636 h 61153"/>
                <a:gd name="connsiteX5" fmla="*/ 27686 w 31718"/>
                <a:gd name="connsiteY5" fmla="*/ 56399 h 61153"/>
                <a:gd name="connsiteX6" fmla="*/ 16538 w 31718"/>
                <a:gd name="connsiteY6" fmla="*/ 60970 h 61153"/>
                <a:gd name="connsiteX7" fmla="*/ 6064 w 31718"/>
                <a:gd name="connsiteY7" fmla="*/ 56684 h 61153"/>
                <a:gd name="connsiteX8" fmla="*/ 1683 w 31718"/>
                <a:gd name="connsiteY8" fmla="*/ 45254 h 61153"/>
                <a:gd name="connsiteX9" fmla="*/ 1683 w 31718"/>
                <a:gd name="connsiteY9" fmla="*/ 22394 h 61153"/>
                <a:gd name="connsiteX10" fmla="*/ -4033 w 31718"/>
                <a:gd name="connsiteY10" fmla="*/ 22394 h 61153"/>
                <a:gd name="connsiteX11" fmla="*/ -4033 w 31718"/>
                <a:gd name="connsiteY11" fmla="*/ 14679 h 61153"/>
                <a:gd name="connsiteX12" fmla="*/ 1683 w 31718"/>
                <a:gd name="connsiteY12" fmla="*/ 14679 h 61153"/>
                <a:gd name="connsiteX13" fmla="*/ 1683 w 31718"/>
                <a:gd name="connsiteY13" fmla="*/ -180 h 61153"/>
                <a:gd name="connsiteX14" fmla="*/ 11208 w 31718"/>
                <a:gd name="connsiteY14" fmla="*/ -180 h 61153"/>
                <a:gd name="connsiteX15" fmla="*/ 11208 w 31718"/>
                <a:gd name="connsiteY15" fmla="*/ 14203 h 61153"/>
                <a:gd name="connsiteX16" fmla="*/ 23207 w 31718"/>
                <a:gd name="connsiteY16" fmla="*/ 14203 h 61153"/>
                <a:gd name="connsiteX17" fmla="*/ 23207 w 31718"/>
                <a:gd name="connsiteY17" fmla="*/ 21918 h 61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1153">
                  <a:moveTo>
                    <a:pt x="11301" y="21918"/>
                  </a:moveTo>
                  <a:lnTo>
                    <a:pt x="11301" y="45540"/>
                  </a:lnTo>
                  <a:cubicBezTo>
                    <a:pt x="11208" y="47407"/>
                    <a:pt x="11873" y="49236"/>
                    <a:pt x="13017" y="50683"/>
                  </a:cubicBezTo>
                  <a:cubicBezTo>
                    <a:pt x="14254" y="51988"/>
                    <a:pt x="16064" y="52684"/>
                    <a:pt x="17873" y="52588"/>
                  </a:cubicBezTo>
                  <a:cubicBezTo>
                    <a:pt x="20161" y="52474"/>
                    <a:pt x="22352" y="51408"/>
                    <a:pt x="23779" y="49636"/>
                  </a:cubicBezTo>
                  <a:lnTo>
                    <a:pt x="27686" y="56399"/>
                  </a:lnTo>
                  <a:cubicBezTo>
                    <a:pt x="24733" y="59294"/>
                    <a:pt x="20733" y="60923"/>
                    <a:pt x="16538" y="60970"/>
                  </a:cubicBezTo>
                  <a:cubicBezTo>
                    <a:pt x="12636" y="61046"/>
                    <a:pt x="8827" y="59494"/>
                    <a:pt x="6064" y="56684"/>
                  </a:cubicBezTo>
                  <a:cubicBezTo>
                    <a:pt x="3013" y="53665"/>
                    <a:pt x="1492" y="49512"/>
                    <a:pt x="1683" y="45254"/>
                  </a:cubicBezTo>
                  <a:lnTo>
                    <a:pt x="1683" y="22394"/>
                  </a:lnTo>
                  <a:lnTo>
                    <a:pt x="-4033" y="22394"/>
                  </a:lnTo>
                  <a:lnTo>
                    <a:pt x="-4033" y="14679"/>
                  </a:lnTo>
                  <a:lnTo>
                    <a:pt x="1683" y="14679"/>
                  </a:lnTo>
                  <a:lnTo>
                    <a:pt x="1683" y="-180"/>
                  </a:lnTo>
                  <a:lnTo>
                    <a:pt x="11208" y="-180"/>
                  </a:lnTo>
                  <a:lnTo>
                    <a:pt x="11208" y="14203"/>
                  </a:lnTo>
                  <a:lnTo>
                    <a:pt x="23207" y="14203"/>
                  </a:lnTo>
                  <a:lnTo>
                    <a:pt x="23207" y="21918"/>
                  </a:lnTo>
                  <a:close/>
                </a:path>
              </a:pathLst>
            </a:custGeom>
            <a:solidFill>
              <a:srgbClr val="6D6E71"/>
            </a:solidFill>
            <a:ln w="9525" cap="flat">
              <a:noFill/>
              <a:prstDash val="solid"/>
              <a:miter/>
            </a:ln>
          </p:spPr>
          <p:txBody>
            <a:bodyPr rtlCol="0" anchor="ctr"/>
            <a:lstStyle/>
            <a:p>
              <a:endParaRPr lang="en-US"/>
            </a:p>
          </p:txBody>
        </p:sp>
        <p:sp>
          <p:nvSpPr>
            <p:cNvPr id="500" name="Freeform: Shape 499">
              <a:extLst>
                <a:ext uri="{FF2B5EF4-FFF2-40B4-BE49-F238E27FC236}">
                  <a16:creationId xmlns:a16="http://schemas.microsoft.com/office/drawing/2014/main" id="{3963FEC9-6D19-4D8E-BD76-21EAA362B076}"/>
                </a:ext>
              </a:extLst>
            </p:cNvPr>
            <p:cNvSpPr/>
            <p:nvPr/>
          </p:nvSpPr>
          <p:spPr>
            <a:xfrm>
              <a:off x="13994319" y="5538584"/>
              <a:ext cx="48005" cy="47053"/>
            </a:xfrm>
            <a:custGeom>
              <a:avLst/>
              <a:gdLst>
                <a:gd name="connsiteX0" fmla="*/ 37115 w 48005"/>
                <a:gd name="connsiteY0" fmla="*/ 40015 h 47053"/>
                <a:gd name="connsiteX1" fmla="*/ 2828 w 48005"/>
                <a:gd name="connsiteY1" fmla="*/ 40015 h 47053"/>
                <a:gd name="connsiteX2" fmla="*/ 2828 w 48005"/>
                <a:gd name="connsiteY2" fmla="*/ 6678 h 47053"/>
                <a:gd name="connsiteX3" fmla="*/ 37115 w 48005"/>
                <a:gd name="connsiteY3" fmla="*/ 6678 h 47053"/>
                <a:gd name="connsiteX4" fmla="*/ 37115 w 48005"/>
                <a:gd name="connsiteY4" fmla="*/ 40015 h 47053"/>
                <a:gd name="connsiteX5" fmla="*/ 9684 w 48005"/>
                <a:gd name="connsiteY5" fmla="*/ 34110 h 47053"/>
                <a:gd name="connsiteX6" fmla="*/ 19972 w 48005"/>
                <a:gd name="connsiteY6" fmla="*/ 38301 h 47053"/>
                <a:gd name="connsiteX7" fmla="*/ 30352 w 48005"/>
                <a:gd name="connsiteY7" fmla="*/ 34110 h 47053"/>
                <a:gd name="connsiteX8" fmla="*/ 30352 w 48005"/>
                <a:gd name="connsiteY8" fmla="*/ 12583 h 47053"/>
                <a:gd name="connsiteX9" fmla="*/ 19972 w 48005"/>
                <a:gd name="connsiteY9" fmla="*/ 8393 h 47053"/>
                <a:gd name="connsiteX10" fmla="*/ 9684 w 48005"/>
                <a:gd name="connsiteY10" fmla="*/ 12583 h 47053"/>
                <a:gd name="connsiteX11" fmla="*/ 9684 w 48005"/>
                <a:gd name="connsiteY11"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5" h="47053">
                  <a:moveTo>
                    <a:pt x="37115" y="40015"/>
                  </a:moveTo>
                  <a:cubicBezTo>
                    <a:pt x="27497" y="49159"/>
                    <a:pt x="12446" y="49159"/>
                    <a:pt x="2828" y="40015"/>
                  </a:cubicBezTo>
                  <a:cubicBezTo>
                    <a:pt x="-6320" y="30776"/>
                    <a:pt x="-6320" y="15917"/>
                    <a:pt x="2828" y="6678"/>
                  </a:cubicBezTo>
                  <a:cubicBezTo>
                    <a:pt x="12446" y="-2466"/>
                    <a:pt x="27497" y="-2466"/>
                    <a:pt x="37115" y="6678"/>
                  </a:cubicBezTo>
                  <a:cubicBezTo>
                    <a:pt x="46258" y="15917"/>
                    <a:pt x="46258" y="30776"/>
                    <a:pt x="37115" y="40015"/>
                  </a:cubicBezTo>
                  <a:close/>
                  <a:moveTo>
                    <a:pt x="9684" y="34110"/>
                  </a:moveTo>
                  <a:cubicBezTo>
                    <a:pt x="12353" y="36882"/>
                    <a:pt x="16065" y="38406"/>
                    <a:pt x="19972" y="38301"/>
                  </a:cubicBezTo>
                  <a:cubicBezTo>
                    <a:pt x="23878" y="38396"/>
                    <a:pt x="27590" y="36882"/>
                    <a:pt x="30352" y="34110"/>
                  </a:cubicBezTo>
                  <a:cubicBezTo>
                    <a:pt x="35785" y="27976"/>
                    <a:pt x="35785" y="18718"/>
                    <a:pt x="30352" y="12583"/>
                  </a:cubicBezTo>
                  <a:cubicBezTo>
                    <a:pt x="27590" y="9812"/>
                    <a:pt x="23878" y="8297"/>
                    <a:pt x="19972" y="8393"/>
                  </a:cubicBezTo>
                  <a:cubicBezTo>
                    <a:pt x="16065" y="8288"/>
                    <a:pt x="12353" y="9812"/>
                    <a:pt x="9684" y="12583"/>
                  </a:cubicBezTo>
                  <a:cubicBezTo>
                    <a:pt x="4256" y="18718"/>
                    <a:pt x="4256" y="27976"/>
                    <a:pt x="9684" y="34110"/>
                  </a:cubicBezTo>
                  <a:close/>
                </a:path>
              </a:pathLst>
            </a:custGeom>
            <a:solidFill>
              <a:srgbClr val="6D6E71"/>
            </a:solidFill>
            <a:ln w="9525" cap="flat">
              <a:noFill/>
              <a:prstDash val="solid"/>
              <a:miter/>
            </a:ln>
          </p:spPr>
          <p:txBody>
            <a:bodyPr rtlCol="0" anchor="ctr"/>
            <a:lstStyle/>
            <a:p>
              <a:endParaRPr lang="en-US"/>
            </a:p>
          </p:txBody>
        </p:sp>
        <p:sp>
          <p:nvSpPr>
            <p:cNvPr id="501" name="Freeform: Shape 500">
              <a:extLst>
                <a:ext uri="{FF2B5EF4-FFF2-40B4-BE49-F238E27FC236}">
                  <a16:creationId xmlns:a16="http://schemas.microsoft.com/office/drawing/2014/main" id="{86954DC5-C1A1-4970-932C-BD30555CDCE3}"/>
                </a:ext>
              </a:extLst>
            </p:cNvPr>
            <p:cNvSpPr/>
            <p:nvPr/>
          </p:nvSpPr>
          <p:spPr>
            <a:xfrm>
              <a:off x="14075566" y="5519820"/>
              <a:ext cx="12096" cy="65056"/>
            </a:xfrm>
            <a:custGeom>
              <a:avLst/>
              <a:gdLst>
                <a:gd name="connsiteX0" fmla="*/ -2219 w 12096"/>
                <a:gd name="connsiteY0" fmla="*/ 10203 h 65056"/>
                <a:gd name="connsiteX1" fmla="*/ -4033 w 12096"/>
                <a:gd name="connsiteY1" fmla="*/ 5916 h 65056"/>
                <a:gd name="connsiteX2" fmla="*/ -2219 w 12096"/>
                <a:gd name="connsiteY2" fmla="*/ 1630 h 65056"/>
                <a:gd name="connsiteX3" fmla="*/ 2065 w 12096"/>
                <a:gd name="connsiteY3" fmla="*/ -180 h 65056"/>
                <a:gd name="connsiteX4" fmla="*/ 6353 w 12096"/>
                <a:gd name="connsiteY4" fmla="*/ 1630 h 65056"/>
                <a:gd name="connsiteX5" fmla="*/ 8064 w 12096"/>
                <a:gd name="connsiteY5" fmla="*/ 5916 h 65056"/>
                <a:gd name="connsiteX6" fmla="*/ 6353 w 12096"/>
                <a:gd name="connsiteY6" fmla="*/ 10203 h 65056"/>
                <a:gd name="connsiteX7" fmla="*/ 2065 w 12096"/>
                <a:gd name="connsiteY7" fmla="*/ 12012 h 65056"/>
                <a:gd name="connsiteX8" fmla="*/ -2219 w 12096"/>
                <a:gd name="connsiteY8" fmla="*/ 10203 h 65056"/>
                <a:gd name="connsiteX9" fmla="*/ 6734 w 12096"/>
                <a:gd name="connsiteY9" fmla="*/ 64876 h 65056"/>
                <a:gd name="connsiteX10" fmla="*/ -2791 w 12096"/>
                <a:gd name="connsiteY10" fmla="*/ 64876 h 65056"/>
                <a:gd name="connsiteX11" fmla="*/ -2791 w 12096"/>
                <a:gd name="connsiteY11" fmla="*/ 19347 h 65056"/>
                <a:gd name="connsiteX12" fmla="*/ 6734 w 12096"/>
                <a:gd name="connsiteY12" fmla="*/ 19347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096" h="65056">
                  <a:moveTo>
                    <a:pt x="-2219" y="10203"/>
                  </a:moveTo>
                  <a:cubicBezTo>
                    <a:pt x="-3363" y="9097"/>
                    <a:pt x="-4033" y="7535"/>
                    <a:pt x="-4033" y="5916"/>
                  </a:cubicBezTo>
                  <a:cubicBezTo>
                    <a:pt x="-4033" y="4297"/>
                    <a:pt x="-3363" y="2744"/>
                    <a:pt x="-2219" y="1630"/>
                  </a:cubicBezTo>
                  <a:cubicBezTo>
                    <a:pt x="-1079" y="468"/>
                    <a:pt x="446" y="-189"/>
                    <a:pt x="2065" y="-180"/>
                  </a:cubicBezTo>
                  <a:cubicBezTo>
                    <a:pt x="3683" y="-161"/>
                    <a:pt x="5208" y="497"/>
                    <a:pt x="6353" y="1630"/>
                  </a:cubicBezTo>
                  <a:cubicBezTo>
                    <a:pt x="7492" y="2783"/>
                    <a:pt x="8064" y="4316"/>
                    <a:pt x="8064" y="5916"/>
                  </a:cubicBezTo>
                  <a:cubicBezTo>
                    <a:pt x="8064" y="7517"/>
                    <a:pt x="7492" y="9060"/>
                    <a:pt x="6353" y="10203"/>
                  </a:cubicBezTo>
                  <a:cubicBezTo>
                    <a:pt x="5208" y="11374"/>
                    <a:pt x="3683" y="12032"/>
                    <a:pt x="2065" y="12012"/>
                  </a:cubicBezTo>
                  <a:cubicBezTo>
                    <a:pt x="446" y="12069"/>
                    <a:pt x="-1173" y="11403"/>
                    <a:pt x="-2219" y="10203"/>
                  </a:cubicBezTo>
                  <a:close/>
                  <a:moveTo>
                    <a:pt x="6734" y="64876"/>
                  </a:moveTo>
                  <a:lnTo>
                    <a:pt x="-2791" y="64876"/>
                  </a:lnTo>
                  <a:lnTo>
                    <a:pt x="-2791" y="19347"/>
                  </a:lnTo>
                  <a:lnTo>
                    <a:pt x="6734" y="19347"/>
                  </a:lnTo>
                  <a:close/>
                </a:path>
              </a:pathLst>
            </a:custGeom>
            <a:solidFill>
              <a:srgbClr val="6D6E71"/>
            </a:solidFill>
            <a:ln w="9525" cap="flat">
              <a:noFill/>
              <a:prstDash val="solid"/>
              <a:miter/>
            </a:ln>
          </p:spPr>
          <p:txBody>
            <a:bodyPr rtlCol="0" anchor="ctr"/>
            <a:lstStyle/>
            <a:p>
              <a:endParaRPr lang="en-US"/>
            </a:p>
          </p:txBody>
        </p:sp>
        <p:sp>
          <p:nvSpPr>
            <p:cNvPr id="502" name="Freeform: Shape 501">
              <a:extLst>
                <a:ext uri="{FF2B5EF4-FFF2-40B4-BE49-F238E27FC236}">
                  <a16:creationId xmlns:a16="http://schemas.microsoft.com/office/drawing/2014/main" id="{9C86C591-9AEC-454E-B3BB-6313D853B8CA}"/>
                </a:ext>
              </a:extLst>
            </p:cNvPr>
            <p:cNvSpPr/>
            <p:nvPr/>
          </p:nvSpPr>
          <p:spPr>
            <a:xfrm>
              <a:off x="14100332" y="5538570"/>
              <a:ext cx="41940" cy="46305"/>
            </a:xfrm>
            <a:custGeom>
              <a:avLst/>
              <a:gdLst>
                <a:gd name="connsiteX0" fmla="*/ 5492 w 41940"/>
                <a:gd name="connsiteY0" fmla="*/ 21456 h 46305"/>
                <a:gd name="connsiteX1" fmla="*/ 5492 w 41940"/>
                <a:gd name="connsiteY1" fmla="*/ 46126 h 46305"/>
                <a:gd name="connsiteX2" fmla="*/ -4033 w 41940"/>
                <a:gd name="connsiteY2" fmla="*/ 46126 h 46305"/>
                <a:gd name="connsiteX3" fmla="*/ -4033 w 41940"/>
                <a:gd name="connsiteY3" fmla="*/ 596 h 46305"/>
                <a:gd name="connsiteX4" fmla="*/ 5492 w 41940"/>
                <a:gd name="connsiteY4" fmla="*/ 596 h 46305"/>
                <a:gd name="connsiteX5" fmla="*/ 5492 w 41940"/>
                <a:gd name="connsiteY5" fmla="*/ 8883 h 46305"/>
                <a:gd name="connsiteX6" fmla="*/ 11873 w 41940"/>
                <a:gd name="connsiteY6" fmla="*/ 2216 h 46305"/>
                <a:gd name="connsiteX7" fmla="*/ 20640 w 41940"/>
                <a:gd name="connsiteY7" fmla="*/ -166 h 46305"/>
                <a:gd name="connsiteX8" fmla="*/ 33114 w 41940"/>
                <a:gd name="connsiteY8" fmla="*/ 4597 h 46305"/>
                <a:gd name="connsiteX9" fmla="*/ 37876 w 41940"/>
                <a:gd name="connsiteY9" fmla="*/ 18217 h 46305"/>
                <a:gd name="connsiteX10" fmla="*/ 37876 w 41940"/>
                <a:gd name="connsiteY10" fmla="*/ 46126 h 46305"/>
                <a:gd name="connsiteX11" fmla="*/ 28351 w 41940"/>
                <a:gd name="connsiteY11" fmla="*/ 46126 h 46305"/>
                <a:gd name="connsiteX12" fmla="*/ 28351 w 41940"/>
                <a:gd name="connsiteY12" fmla="*/ 21170 h 46305"/>
                <a:gd name="connsiteX13" fmla="*/ 17877 w 41940"/>
                <a:gd name="connsiteY13" fmla="*/ 8502 h 46305"/>
                <a:gd name="connsiteX14" fmla="*/ 9208 w 41940"/>
                <a:gd name="connsiteY14" fmla="*/ 11836 h 46305"/>
                <a:gd name="connsiteX15" fmla="*/ 5492 w 41940"/>
                <a:gd name="connsiteY15" fmla="*/ 21456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46305">
                  <a:moveTo>
                    <a:pt x="5492" y="21456"/>
                  </a:moveTo>
                  <a:lnTo>
                    <a:pt x="5492" y="46126"/>
                  </a:lnTo>
                  <a:lnTo>
                    <a:pt x="-4033" y="46126"/>
                  </a:lnTo>
                  <a:lnTo>
                    <a:pt x="-4033" y="596"/>
                  </a:lnTo>
                  <a:lnTo>
                    <a:pt x="5492" y="596"/>
                  </a:lnTo>
                  <a:lnTo>
                    <a:pt x="5492" y="8883"/>
                  </a:lnTo>
                  <a:cubicBezTo>
                    <a:pt x="6920" y="6102"/>
                    <a:pt x="9111" y="3787"/>
                    <a:pt x="11873" y="2216"/>
                  </a:cubicBezTo>
                  <a:cubicBezTo>
                    <a:pt x="14543" y="663"/>
                    <a:pt x="17589" y="-156"/>
                    <a:pt x="20640" y="-166"/>
                  </a:cubicBezTo>
                  <a:cubicBezTo>
                    <a:pt x="25305" y="-356"/>
                    <a:pt x="29784" y="1368"/>
                    <a:pt x="33114" y="4597"/>
                  </a:cubicBezTo>
                  <a:cubicBezTo>
                    <a:pt x="36448" y="8302"/>
                    <a:pt x="38165" y="13217"/>
                    <a:pt x="37876" y="18217"/>
                  </a:cubicBezTo>
                  <a:lnTo>
                    <a:pt x="37876" y="46126"/>
                  </a:lnTo>
                  <a:lnTo>
                    <a:pt x="28351" y="46126"/>
                  </a:lnTo>
                  <a:lnTo>
                    <a:pt x="28351" y="21170"/>
                  </a:lnTo>
                  <a:cubicBezTo>
                    <a:pt x="28351" y="12693"/>
                    <a:pt x="24831" y="8502"/>
                    <a:pt x="17877" y="8502"/>
                  </a:cubicBezTo>
                  <a:cubicBezTo>
                    <a:pt x="14636" y="8473"/>
                    <a:pt x="11590" y="9664"/>
                    <a:pt x="9208" y="11836"/>
                  </a:cubicBezTo>
                  <a:cubicBezTo>
                    <a:pt x="6636" y="14360"/>
                    <a:pt x="5302" y="17865"/>
                    <a:pt x="5492" y="21456"/>
                  </a:cubicBezTo>
                  <a:close/>
                </a:path>
              </a:pathLst>
            </a:custGeom>
            <a:solidFill>
              <a:srgbClr val="6D6E71"/>
            </a:solidFill>
            <a:ln w="9525" cap="flat">
              <a:noFill/>
              <a:prstDash val="solid"/>
              <a:miter/>
            </a:ln>
          </p:spPr>
          <p:txBody>
            <a:bodyPr rtlCol="0" anchor="ctr"/>
            <a:lstStyle/>
            <a:p>
              <a:endParaRPr lang="en-US"/>
            </a:p>
          </p:txBody>
        </p:sp>
        <p:sp>
          <p:nvSpPr>
            <p:cNvPr id="503" name="Freeform: Shape 502">
              <a:extLst>
                <a:ext uri="{FF2B5EF4-FFF2-40B4-BE49-F238E27FC236}">
                  <a16:creationId xmlns:a16="http://schemas.microsoft.com/office/drawing/2014/main" id="{8AF266D5-0FD9-4072-955F-076921D915BE}"/>
                </a:ext>
              </a:extLst>
            </p:cNvPr>
            <p:cNvSpPr/>
            <p:nvPr/>
          </p:nvSpPr>
          <p:spPr>
            <a:xfrm>
              <a:off x="14152793" y="5521344"/>
              <a:ext cx="46598" cy="64319"/>
            </a:xfrm>
            <a:custGeom>
              <a:avLst/>
              <a:gdLst>
                <a:gd name="connsiteX0" fmla="*/ 2466 w 46598"/>
                <a:gd name="connsiteY0" fmla="*/ 57541 h 64319"/>
                <a:gd name="connsiteX1" fmla="*/ -4008 w 46598"/>
                <a:gd name="connsiteY1" fmla="*/ 40397 h 64319"/>
                <a:gd name="connsiteX2" fmla="*/ 17232 w 46598"/>
                <a:gd name="connsiteY2" fmla="*/ 17089 h 64319"/>
                <a:gd name="connsiteX3" fmla="*/ 18372 w 46598"/>
                <a:gd name="connsiteY3" fmla="*/ 17060 h 64319"/>
                <a:gd name="connsiteX4" fmla="*/ 33041 w 46598"/>
                <a:gd name="connsiteY4" fmla="*/ 24775 h 64319"/>
                <a:gd name="connsiteX5" fmla="*/ 33041 w 46598"/>
                <a:gd name="connsiteY5" fmla="*/ -180 h 64319"/>
                <a:gd name="connsiteX6" fmla="*/ 42566 w 46598"/>
                <a:gd name="connsiteY6" fmla="*/ -180 h 64319"/>
                <a:gd name="connsiteX7" fmla="*/ 42566 w 46598"/>
                <a:gd name="connsiteY7" fmla="*/ 63352 h 64319"/>
                <a:gd name="connsiteX8" fmla="*/ 33041 w 46598"/>
                <a:gd name="connsiteY8" fmla="*/ 63352 h 64319"/>
                <a:gd name="connsiteX9" fmla="*/ 33041 w 46598"/>
                <a:gd name="connsiteY9" fmla="*/ 56494 h 64319"/>
                <a:gd name="connsiteX10" fmla="*/ 17516 w 46598"/>
                <a:gd name="connsiteY10" fmla="*/ 64114 h 64319"/>
                <a:gd name="connsiteX11" fmla="*/ 2466 w 46598"/>
                <a:gd name="connsiteY11" fmla="*/ 57541 h 64319"/>
                <a:gd name="connsiteX12" fmla="*/ 5610 w 46598"/>
                <a:gd name="connsiteY12" fmla="*/ 40777 h 64319"/>
                <a:gd name="connsiteX13" fmla="*/ 9800 w 46598"/>
                <a:gd name="connsiteY13" fmla="*/ 51445 h 64319"/>
                <a:gd name="connsiteX14" fmla="*/ 19325 w 46598"/>
                <a:gd name="connsiteY14" fmla="*/ 55541 h 64319"/>
                <a:gd name="connsiteX15" fmla="*/ 28850 w 46598"/>
                <a:gd name="connsiteY15" fmla="*/ 51445 h 64319"/>
                <a:gd name="connsiteX16" fmla="*/ 32757 w 46598"/>
                <a:gd name="connsiteY16" fmla="*/ 40777 h 64319"/>
                <a:gd name="connsiteX17" fmla="*/ 28850 w 46598"/>
                <a:gd name="connsiteY17" fmla="*/ 29823 h 64319"/>
                <a:gd name="connsiteX18" fmla="*/ 19325 w 46598"/>
                <a:gd name="connsiteY18" fmla="*/ 25538 h 64319"/>
                <a:gd name="connsiteX19" fmla="*/ 9800 w 46598"/>
                <a:gd name="connsiteY19" fmla="*/ 29823 h 64319"/>
                <a:gd name="connsiteX20" fmla="*/ 5610 w 46598"/>
                <a:gd name="connsiteY20" fmla="*/ 40777 h 6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98" h="64319">
                  <a:moveTo>
                    <a:pt x="2466" y="57541"/>
                  </a:moveTo>
                  <a:cubicBezTo>
                    <a:pt x="-1915" y="52950"/>
                    <a:pt x="-4297" y="46759"/>
                    <a:pt x="-4008" y="40397"/>
                  </a:cubicBezTo>
                  <a:cubicBezTo>
                    <a:pt x="-4580" y="28100"/>
                    <a:pt x="4945" y="17660"/>
                    <a:pt x="17232" y="17089"/>
                  </a:cubicBezTo>
                  <a:cubicBezTo>
                    <a:pt x="17614" y="17070"/>
                    <a:pt x="17995" y="17060"/>
                    <a:pt x="18372" y="17060"/>
                  </a:cubicBezTo>
                  <a:cubicBezTo>
                    <a:pt x="24278" y="16956"/>
                    <a:pt x="29804" y="19870"/>
                    <a:pt x="33041" y="24775"/>
                  </a:cubicBezTo>
                  <a:lnTo>
                    <a:pt x="33041" y="-180"/>
                  </a:lnTo>
                  <a:lnTo>
                    <a:pt x="42566" y="-180"/>
                  </a:lnTo>
                  <a:lnTo>
                    <a:pt x="42566" y="63352"/>
                  </a:lnTo>
                  <a:lnTo>
                    <a:pt x="33041" y="63352"/>
                  </a:lnTo>
                  <a:lnTo>
                    <a:pt x="33041" y="56494"/>
                  </a:lnTo>
                  <a:cubicBezTo>
                    <a:pt x="29520" y="61561"/>
                    <a:pt x="23706" y="64447"/>
                    <a:pt x="17516" y="64114"/>
                  </a:cubicBezTo>
                  <a:cubicBezTo>
                    <a:pt x="11800" y="64114"/>
                    <a:pt x="6372" y="61733"/>
                    <a:pt x="2466" y="57541"/>
                  </a:cubicBezTo>
                  <a:close/>
                  <a:moveTo>
                    <a:pt x="5610" y="40777"/>
                  </a:moveTo>
                  <a:cubicBezTo>
                    <a:pt x="5517" y="44759"/>
                    <a:pt x="6944" y="48626"/>
                    <a:pt x="9800" y="51445"/>
                  </a:cubicBezTo>
                  <a:cubicBezTo>
                    <a:pt x="12279" y="54007"/>
                    <a:pt x="15707" y="55475"/>
                    <a:pt x="19325" y="55541"/>
                  </a:cubicBezTo>
                  <a:cubicBezTo>
                    <a:pt x="22948" y="55570"/>
                    <a:pt x="26376" y="54084"/>
                    <a:pt x="28850" y="51445"/>
                  </a:cubicBezTo>
                  <a:cubicBezTo>
                    <a:pt x="31520" y="48531"/>
                    <a:pt x="32850" y="44702"/>
                    <a:pt x="32757" y="40777"/>
                  </a:cubicBezTo>
                  <a:cubicBezTo>
                    <a:pt x="32850" y="36767"/>
                    <a:pt x="31520" y="32862"/>
                    <a:pt x="28850" y="29823"/>
                  </a:cubicBezTo>
                  <a:cubicBezTo>
                    <a:pt x="26469" y="27100"/>
                    <a:pt x="22948" y="25538"/>
                    <a:pt x="19325" y="25538"/>
                  </a:cubicBezTo>
                  <a:cubicBezTo>
                    <a:pt x="15707" y="25614"/>
                    <a:pt x="12279" y="27157"/>
                    <a:pt x="9800" y="29823"/>
                  </a:cubicBezTo>
                  <a:cubicBezTo>
                    <a:pt x="7038" y="32795"/>
                    <a:pt x="5517" y="36719"/>
                    <a:pt x="5610" y="40777"/>
                  </a:cubicBezTo>
                  <a:close/>
                </a:path>
              </a:pathLst>
            </a:custGeom>
            <a:solidFill>
              <a:srgbClr val="6D6E71"/>
            </a:solidFill>
            <a:ln w="9525" cap="flat">
              <a:noFill/>
              <a:prstDash val="solid"/>
              <a:miter/>
            </a:ln>
          </p:spPr>
          <p:txBody>
            <a:bodyPr rtlCol="0" anchor="ctr"/>
            <a:lstStyle/>
            <a:p>
              <a:endParaRPr lang="en-US"/>
            </a:p>
          </p:txBody>
        </p:sp>
        <p:sp>
          <p:nvSpPr>
            <p:cNvPr id="504" name="Freeform: Shape 503">
              <a:extLst>
                <a:ext uri="{FF2B5EF4-FFF2-40B4-BE49-F238E27FC236}">
                  <a16:creationId xmlns:a16="http://schemas.microsoft.com/office/drawing/2014/main" id="{6844B034-285E-4457-B38D-B8FECCE15A0A}"/>
                </a:ext>
              </a:extLst>
            </p:cNvPr>
            <p:cNvSpPr/>
            <p:nvPr/>
          </p:nvSpPr>
          <p:spPr>
            <a:xfrm>
              <a:off x="14212158" y="5519826"/>
              <a:ext cx="12189" cy="65050"/>
            </a:xfrm>
            <a:custGeom>
              <a:avLst/>
              <a:gdLst>
                <a:gd name="connsiteX0" fmla="*/ -2224 w 12189"/>
                <a:gd name="connsiteY0" fmla="*/ 10197 h 65050"/>
                <a:gd name="connsiteX1" fmla="*/ -4033 w 12189"/>
                <a:gd name="connsiteY1" fmla="*/ 5910 h 65050"/>
                <a:gd name="connsiteX2" fmla="*/ -2224 w 12189"/>
                <a:gd name="connsiteY2" fmla="*/ 1624 h 65050"/>
                <a:gd name="connsiteX3" fmla="*/ 6255 w 12189"/>
                <a:gd name="connsiteY3" fmla="*/ 1538 h 65050"/>
                <a:gd name="connsiteX4" fmla="*/ 6348 w 12189"/>
                <a:gd name="connsiteY4" fmla="*/ 1624 h 65050"/>
                <a:gd name="connsiteX5" fmla="*/ 8157 w 12189"/>
                <a:gd name="connsiteY5" fmla="*/ 5910 h 65050"/>
                <a:gd name="connsiteX6" fmla="*/ 6348 w 12189"/>
                <a:gd name="connsiteY6" fmla="*/ 10197 h 65050"/>
                <a:gd name="connsiteX7" fmla="*/ -2131 w 12189"/>
                <a:gd name="connsiteY7" fmla="*/ 10282 h 65050"/>
                <a:gd name="connsiteX8" fmla="*/ -2224 w 12189"/>
                <a:gd name="connsiteY8" fmla="*/ 10197 h 65050"/>
                <a:gd name="connsiteX9" fmla="*/ 6822 w 12189"/>
                <a:gd name="connsiteY9" fmla="*/ 64870 h 65050"/>
                <a:gd name="connsiteX10" fmla="*/ -2703 w 12189"/>
                <a:gd name="connsiteY10" fmla="*/ 64870 h 65050"/>
                <a:gd name="connsiteX11" fmla="*/ -2703 w 12189"/>
                <a:gd name="connsiteY11" fmla="*/ 19341 h 65050"/>
                <a:gd name="connsiteX12" fmla="*/ 6822 w 12189"/>
                <a:gd name="connsiteY12" fmla="*/ 19341 h 6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89" h="65050">
                  <a:moveTo>
                    <a:pt x="-2224" y="10197"/>
                  </a:moveTo>
                  <a:cubicBezTo>
                    <a:pt x="-3368" y="9091"/>
                    <a:pt x="-4033" y="7529"/>
                    <a:pt x="-4033" y="5910"/>
                  </a:cubicBezTo>
                  <a:cubicBezTo>
                    <a:pt x="-4033" y="4291"/>
                    <a:pt x="-3368" y="2738"/>
                    <a:pt x="-2224" y="1624"/>
                  </a:cubicBezTo>
                  <a:cubicBezTo>
                    <a:pt x="60" y="-747"/>
                    <a:pt x="3874" y="-786"/>
                    <a:pt x="6255" y="1538"/>
                  </a:cubicBezTo>
                  <a:cubicBezTo>
                    <a:pt x="6255" y="1567"/>
                    <a:pt x="6348" y="1595"/>
                    <a:pt x="6348" y="1624"/>
                  </a:cubicBezTo>
                  <a:cubicBezTo>
                    <a:pt x="7492" y="2738"/>
                    <a:pt x="8157" y="4291"/>
                    <a:pt x="8157" y="5910"/>
                  </a:cubicBezTo>
                  <a:cubicBezTo>
                    <a:pt x="8157" y="7529"/>
                    <a:pt x="7492" y="9091"/>
                    <a:pt x="6348" y="10197"/>
                  </a:cubicBezTo>
                  <a:cubicBezTo>
                    <a:pt x="4064" y="12569"/>
                    <a:pt x="251" y="12606"/>
                    <a:pt x="-2131" y="10282"/>
                  </a:cubicBezTo>
                  <a:cubicBezTo>
                    <a:pt x="-2131" y="10254"/>
                    <a:pt x="-2224" y="10225"/>
                    <a:pt x="-2224" y="10197"/>
                  </a:cubicBezTo>
                  <a:close/>
                  <a:moveTo>
                    <a:pt x="6822" y="64870"/>
                  </a:moveTo>
                  <a:lnTo>
                    <a:pt x="-2703" y="64870"/>
                  </a:lnTo>
                  <a:lnTo>
                    <a:pt x="-2703" y="19341"/>
                  </a:lnTo>
                  <a:lnTo>
                    <a:pt x="6822" y="19341"/>
                  </a:lnTo>
                  <a:close/>
                </a:path>
              </a:pathLst>
            </a:custGeom>
            <a:solidFill>
              <a:srgbClr val="6D6E71"/>
            </a:solidFill>
            <a:ln w="9525" cap="flat">
              <a:noFill/>
              <a:prstDash val="solid"/>
              <a:miter/>
            </a:ln>
          </p:spPr>
          <p:txBody>
            <a:bodyPr rtlCol="0" anchor="ctr"/>
            <a:lstStyle/>
            <a:p>
              <a:endParaRPr lang="en-US"/>
            </a:p>
          </p:txBody>
        </p:sp>
        <p:sp>
          <p:nvSpPr>
            <p:cNvPr id="505" name="Freeform: Shape 504">
              <a:extLst>
                <a:ext uri="{FF2B5EF4-FFF2-40B4-BE49-F238E27FC236}">
                  <a16:creationId xmlns:a16="http://schemas.microsoft.com/office/drawing/2014/main" id="{3549CDC6-277B-49D0-B867-AB1FDDE2CF57}"/>
                </a:ext>
              </a:extLst>
            </p:cNvPr>
            <p:cNvSpPr/>
            <p:nvPr/>
          </p:nvSpPr>
          <p:spPr>
            <a:xfrm>
              <a:off x="14230636" y="5539346"/>
              <a:ext cx="46862" cy="45529"/>
            </a:xfrm>
            <a:custGeom>
              <a:avLst/>
              <a:gdLst>
                <a:gd name="connsiteX0" fmla="*/ 14254 w 46862"/>
                <a:gd name="connsiteY0" fmla="*/ 45349 h 45529"/>
                <a:gd name="connsiteX1" fmla="*/ -4033 w 46862"/>
                <a:gd name="connsiteY1" fmla="*/ -180 h 45529"/>
                <a:gd name="connsiteX2" fmla="*/ 5492 w 46862"/>
                <a:gd name="connsiteY2" fmla="*/ -180 h 45529"/>
                <a:gd name="connsiteX3" fmla="*/ 19398 w 46862"/>
                <a:gd name="connsiteY3" fmla="*/ 34205 h 45529"/>
                <a:gd name="connsiteX4" fmla="*/ 33304 w 46862"/>
                <a:gd name="connsiteY4" fmla="*/ -180 h 45529"/>
                <a:gd name="connsiteX5" fmla="*/ 42829 w 46862"/>
                <a:gd name="connsiteY5" fmla="*/ -180 h 45529"/>
                <a:gd name="connsiteX6" fmla="*/ 24445 w 46862"/>
                <a:gd name="connsiteY6" fmla="*/ 45349 h 45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62" h="45529">
                  <a:moveTo>
                    <a:pt x="14254" y="45349"/>
                  </a:moveTo>
                  <a:lnTo>
                    <a:pt x="-4033" y="-180"/>
                  </a:lnTo>
                  <a:lnTo>
                    <a:pt x="5492" y="-180"/>
                  </a:lnTo>
                  <a:lnTo>
                    <a:pt x="19398" y="34205"/>
                  </a:lnTo>
                  <a:lnTo>
                    <a:pt x="33304" y="-180"/>
                  </a:lnTo>
                  <a:lnTo>
                    <a:pt x="42829" y="-180"/>
                  </a:lnTo>
                  <a:lnTo>
                    <a:pt x="24445" y="45349"/>
                  </a:lnTo>
                  <a:close/>
                </a:path>
              </a:pathLst>
            </a:custGeom>
            <a:solidFill>
              <a:srgbClr val="6D6E71"/>
            </a:solidFill>
            <a:ln w="9525" cap="flat">
              <a:noFill/>
              <a:prstDash val="solid"/>
              <a:miter/>
            </a:ln>
          </p:spPr>
          <p:txBody>
            <a:bodyPr rtlCol="0" anchor="ctr"/>
            <a:lstStyle/>
            <a:p>
              <a:endParaRPr lang="en-US"/>
            </a:p>
          </p:txBody>
        </p:sp>
        <p:sp>
          <p:nvSpPr>
            <p:cNvPr id="506" name="Freeform: Shape 505">
              <a:extLst>
                <a:ext uri="{FF2B5EF4-FFF2-40B4-BE49-F238E27FC236}">
                  <a16:creationId xmlns:a16="http://schemas.microsoft.com/office/drawing/2014/main" id="{27B659C2-EFDD-49BC-9AC7-EC23591B1331}"/>
                </a:ext>
              </a:extLst>
            </p:cNvPr>
            <p:cNvSpPr/>
            <p:nvPr/>
          </p:nvSpPr>
          <p:spPr>
            <a:xfrm>
              <a:off x="14284642" y="5519820"/>
              <a:ext cx="12189" cy="65056"/>
            </a:xfrm>
            <a:custGeom>
              <a:avLst/>
              <a:gdLst>
                <a:gd name="connsiteX0" fmla="*/ -2224 w 12189"/>
                <a:gd name="connsiteY0" fmla="*/ 10203 h 65056"/>
                <a:gd name="connsiteX1" fmla="*/ -4033 w 12189"/>
                <a:gd name="connsiteY1" fmla="*/ 5916 h 65056"/>
                <a:gd name="connsiteX2" fmla="*/ 2065 w 12189"/>
                <a:gd name="connsiteY2" fmla="*/ -180 h 65056"/>
                <a:gd name="connsiteX3" fmla="*/ 6348 w 12189"/>
                <a:gd name="connsiteY3" fmla="*/ 1630 h 65056"/>
                <a:gd name="connsiteX4" fmla="*/ 8157 w 12189"/>
                <a:gd name="connsiteY4" fmla="*/ 5916 h 65056"/>
                <a:gd name="connsiteX5" fmla="*/ 6348 w 12189"/>
                <a:gd name="connsiteY5" fmla="*/ 10203 h 65056"/>
                <a:gd name="connsiteX6" fmla="*/ 2065 w 12189"/>
                <a:gd name="connsiteY6" fmla="*/ 12012 h 65056"/>
                <a:gd name="connsiteX7" fmla="*/ -2224 w 12189"/>
                <a:gd name="connsiteY7" fmla="*/ 10203 h 65056"/>
                <a:gd name="connsiteX8" fmla="*/ 7301 w 12189"/>
                <a:gd name="connsiteY8" fmla="*/ 64876 h 65056"/>
                <a:gd name="connsiteX9" fmla="*/ -2224 w 12189"/>
                <a:gd name="connsiteY9" fmla="*/ 64876 h 65056"/>
                <a:gd name="connsiteX10" fmla="*/ -2224 w 12189"/>
                <a:gd name="connsiteY10" fmla="*/ 19347 h 65056"/>
                <a:gd name="connsiteX11" fmla="*/ 7301 w 12189"/>
                <a:gd name="connsiteY11" fmla="*/ 19347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89" h="65056">
                  <a:moveTo>
                    <a:pt x="-2224" y="10203"/>
                  </a:moveTo>
                  <a:cubicBezTo>
                    <a:pt x="-3368" y="9069"/>
                    <a:pt x="-4033" y="7526"/>
                    <a:pt x="-4033" y="5916"/>
                  </a:cubicBezTo>
                  <a:cubicBezTo>
                    <a:pt x="-3940" y="2573"/>
                    <a:pt x="-1270" y="-132"/>
                    <a:pt x="2065" y="-180"/>
                  </a:cubicBezTo>
                  <a:cubicBezTo>
                    <a:pt x="3683" y="-189"/>
                    <a:pt x="5208" y="468"/>
                    <a:pt x="6348" y="1630"/>
                  </a:cubicBezTo>
                  <a:cubicBezTo>
                    <a:pt x="7492" y="2744"/>
                    <a:pt x="8157" y="4297"/>
                    <a:pt x="8157" y="5916"/>
                  </a:cubicBezTo>
                  <a:cubicBezTo>
                    <a:pt x="8157" y="7535"/>
                    <a:pt x="7492" y="9097"/>
                    <a:pt x="6348" y="10203"/>
                  </a:cubicBezTo>
                  <a:cubicBezTo>
                    <a:pt x="5302" y="11403"/>
                    <a:pt x="3683" y="12069"/>
                    <a:pt x="2065" y="12012"/>
                  </a:cubicBezTo>
                  <a:cubicBezTo>
                    <a:pt x="446" y="12032"/>
                    <a:pt x="-1079" y="11374"/>
                    <a:pt x="-2224" y="10203"/>
                  </a:cubicBezTo>
                  <a:close/>
                  <a:moveTo>
                    <a:pt x="7301" y="64876"/>
                  </a:moveTo>
                  <a:lnTo>
                    <a:pt x="-2224" y="64876"/>
                  </a:lnTo>
                  <a:lnTo>
                    <a:pt x="-2224" y="19347"/>
                  </a:lnTo>
                  <a:lnTo>
                    <a:pt x="7301" y="19347"/>
                  </a:lnTo>
                  <a:close/>
                </a:path>
              </a:pathLst>
            </a:custGeom>
            <a:solidFill>
              <a:srgbClr val="6D6E71"/>
            </a:solidFill>
            <a:ln w="9525" cap="flat">
              <a:noFill/>
              <a:prstDash val="solid"/>
              <a:miter/>
            </a:ln>
          </p:spPr>
          <p:txBody>
            <a:bodyPr rtlCol="0" anchor="ctr"/>
            <a:lstStyle/>
            <a:p>
              <a:endParaRPr lang="en-US"/>
            </a:p>
          </p:txBody>
        </p:sp>
        <p:sp>
          <p:nvSpPr>
            <p:cNvPr id="507" name="Freeform: Shape 506">
              <a:extLst>
                <a:ext uri="{FF2B5EF4-FFF2-40B4-BE49-F238E27FC236}">
                  <a16:creationId xmlns:a16="http://schemas.microsoft.com/office/drawing/2014/main" id="{BC186067-9FBF-4DAB-AF5E-59C07386C7E9}"/>
                </a:ext>
              </a:extLst>
            </p:cNvPr>
            <p:cNvSpPr/>
            <p:nvPr/>
          </p:nvSpPr>
          <p:spPr>
            <a:xfrm>
              <a:off x="14306421" y="5521344"/>
              <a:ext cx="46611" cy="64317"/>
            </a:xfrm>
            <a:custGeom>
              <a:avLst/>
              <a:gdLst>
                <a:gd name="connsiteX0" fmla="*/ 2381 w 46611"/>
                <a:gd name="connsiteY0" fmla="*/ 57541 h 64317"/>
                <a:gd name="connsiteX1" fmla="*/ -4000 w 46611"/>
                <a:gd name="connsiteY1" fmla="*/ 40397 h 64317"/>
                <a:gd name="connsiteX2" fmla="*/ 17050 w 46611"/>
                <a:gd name="connsiteY2" fmla="*/ 17089 h 64317"/>
                <a:gd name="connsiteX3" fmla="*/ 18287 w 46611"/>
                <a:gd name="connsiteY3" fmla="*/ 17060 h 64317"/>
                <a:gd name="connsiteX4" fmla="*/ 33054 w 46611"/>
                <a:gd name="connsiteY4" fmla="*/ 24775 h 64317"/>
                <a:gd name="connsiteX5" fmla="*/ 33054 w 46611"/>
                <a:gd name="connsiteY5" fmla="*/ -180 h 64317"/>
                <a:gd name="connsiteX6" fmla="*/ 42579 w 46611"/>
                <a:gd name="connsiteY6" fmla="*/ -180 h 64317"/>
                <a:gd name="connsiteX7" fmla="*/ 42579 w 46611"/>
                <a:gd name="connsiteY7" fmla="*/ 63352 h 64317"/>
                <a:gd name="connsiteX8" fmla="*/ 33054 w 46611"/>
                <a:gd name="connsiteY8" fmla="*/ 63352 h 64317"/>
                <a:gd name="connsiteX9" fmla="*/ 33054 w 46611"/>
                <a:gd name="connsiteY9" fmla="*/ 56494 h 64317"/>
                <a:gd name="connsiteX10" fmla="*/ 17525 w 46611"/>
                <a:gd name="connsiteY10" fmla="*/ 64114 h 64317"/>
                <a:gd name="connsiteX11" fmla="*/ 2381 w 46611"/>
                <a:gd name="connsiteY11" fmla="*/ 57541 h 64317"/>
                <a:gd name="connsiteX12" fmla="*/ 5618 w 46611"/>
                <a:gd name="connsiteY12" fmla="*/ 40777 h 64317"/>
                <a:gd name="connsiteX13" fmla="*/ 9813 w 46611"/>
                <a:gd name="connsiteY13" fmla="*/ 51445 h 64317"/>
                <a:gd name="connsiteX14" fmla="*/ 19338 w 46611"/>
                <a:gd name="connsiteY14" fmla="*/ 55541 h 64317"/>
                <a:gd name="connsiteX15" fmla="*/ 28863 w 46611"/>
                <a:gd name="connsiteY15" fmla="*/ 51445 h 64317"/>
                <a:gd name="connsiteX16" fmla="*/ 32863 w 46611"/>
                <a:gd name="connsiteY16" fmla="*/ 40777 h 64317"/>
                <a:gd name="connsiteX17" fmla="*/ 28863 w 46611"/>
                <a:gd name="connsiteY17" fmla="*/ 29823 h 64317"/>
                <a:gd name="connsiteX18" fmla="*/ 19338 w 46611"/>
                <a:gd name="connsiteY18" fmla="*/ 25538 h 64317"/>
                <a:gd name="connsiteX19" fmla="*/ 9813 w 46611"/>
                <a:gd name="connsiteY19" fmla="*/ 29823 h 64317"/>
                <a:gd name="connsiteX20" fmla="*/ 5618 w 46611"/>
                <a:gd name="connsiteY20" fmla="*/ 40777 h 6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11" h="64317">
                  <a:moveTo>
                    <a:pt x="2381" y="57541"/>
                  </a:moveTo>
                  <a:cubicBezTo>
                    <a:pt x="-2000" y="52912"/>
                    <a:pt x="-4288" y="46731"/>
                    <a:pt x="-4000" y="40397"/>
                  </a:cubicBezTo>
                  <a:cubicBezTo>
                    <a:pt x="-4665" y="28157"/>
                    <a:pt x="4763" y="17717"/>
                    <a:pt x="17050" y="17089"/>
                  </a:cubicBezTo>
                  <a:cubicBezTo>
                    <a:pt x="17432" y="17070"/>
                    <a:pt x="17906" y="17060"/>
                    <a:pt x="18287" y="17060"/>
                  </a:cubicBezTo>
                  <a:cubicBezTo>
                    <a:pt x="24194" y="16965"/>
                    <a:pt x="29719" y="19870"/>
                    <a:pt x="33054" y="24775"/>
                  </a:cubicBezTo>
                  <a:lnTo>
                    <a:pt x="33054" y="-180"/>
                  </a:lnTo>
                  <a:lnTo>
                    <a:pt x="42579" y="-180"/>
                  </a:lnTo>
                  <a:lnTo>
                    <a:pt x="42579" y="63352"/>
                  </a:lnTo>
                  <a:lnTo>
                    <a:pt x="33054" y="63352"/>
                  </a:lnTo>
                  <a:lnTo>
                    <a:pt x="33054" y="56494"/>
                  </a:lnTo>
                  <a:cubicBezTo>
                    <a:pt x="29529" y="61542"/>
                    <a:pt x="23720" y="64428"/>
                    <a:pt x="17525" y="64114"/>
                  </a:cubicBezTo>
                  <a:cubicBezTo>
                    <a:pt x="11813" y="64123"/>
                    <a:pt x="6288" y="61742"/>
                    <a:pt x="2381" y="57541"/>
                  </a:cubicBezTo>
                  <a:close/>
                  <a:moveTo>
                    <a:pt x="5618" y="40777"/>
                  </a:moveTo>
                  <a:cubicBezTo>
                    <a:pt x="5525" y="44759"/>
                    <a:pt x="6953" y="48626"/>
                    <a:pt x="9813" y="51445"/>
                  </a:cubicBezTo>
                  <a:cubicBezTo>
                    <a:pt x="12288" y="54027"/>
                    <a:pt x="15715" y="55503"/>
                    <a:pt x="19338" y="55541"/>
                  </a:cubicBezTo>
                  <a:cubicBezTo>
                    <a:pt x="22957" y="55608"/>
                    <a:pt x="26385" y="54122"/>
                    <a:pt x="28863" y="51445"/>
                  </a:cubicBezTo>
                  <a:cubicBezTo>
                    <a:pt x="31528" y="48559"/>
                    <a:pt x="32956" y="44721"/>
                    <a:pt x="32863" y="40777"/>
                  </a:cubicBezTo>
                  <a:cubicBezTo>
                    <a:pt x="32956" y="36749"/>
                    <a:pt x="31528" y="32824"/>
                    <a:pt x="28863" y="29823"/>
                  </a:cubicBezTo>
                  <a:cubicBezTo>
                    <a:pt x="26482" y="27071"/>
                    <a:pt x="22957" y="25509"/>
                    <a:pt x="19338" y="25538"/>
                  </a:cubicBezTo>
                  <a:cubicBezTo>
                    <a:pt x="15715" y="25604"/>
                    <a:pt x="12288" y="27147"/>
                    <a:pt x="9813" y="29823"/>
                  </a:cubicBezTo>
                  <a:cubicBezTo>
                    <a:pt x="7051" y="32777"/>
                    <a:pt x="5525" y="36710"/>
                    <a:pt x="5618" y="40777"/>
                  </a:cubicBezTo>
                  <a:close/>
                </a:path>
              </a:pathLst>
            </a:custGeom>
            <a:solidFill>
              <a:srgbClr val="6D6E71"/>
            </a:solidFill>
            <a:ln w="9525" cap="flat">
              <a:noFill/>
              <a:prstDash val="solid"/>
              <a:miter/>
            </a:ln>
          </p:spPr>
          <p:txBody>
            <a:bodyPr rtlCol="0" anchor="ctr"/>
            <a:lstStyle/>
            <a:p>
              <a:endParaRPr lang="en-US"/>
            </a:p>
          </p:txBody>
        </p:sp>
        <p:sp>
          <p:nvSpPr>
            <p:cNvPr id="508" name="Freeform: Shape 507">
              <a:extLst>
                <a:ext uri="{FF2B5EF4-FFF2-40B4-BE49-F238E27FC236}">
                  <a16:creationId xmlns:a16="http://schemas.microsoft.com/office/drawing/2014/main" id="{74D80C96-CF57-40DF-ADCE-9CF3F614EFB0}"/>
                </a:ext>
              </a:extLst>
            </p:cNvPr>
            <p:cNvSpPr/>
            <p:nvPr/>
          </p:nvSpPr>
          <p:spPr>
            <a:xfrm>
              <a:off x="14366430" y="5539346"/>
              <a:ext cx="41944" cy="46305"/>
            </a:xfrm>
            <a:custGeom>
              <a:avLst/>
              <a:gdLst>
                <a:gd name="connsiteX0" fmla="*/ 28386 w 41944"/>
                <a:gd name="connsiteY0" fmla="*/ 24489 h 46305"/>
                <a:gd name="connsiteX1" fmla="*/ 28386 w 41944"/>
                <a:gd name="connsiteY1" fmla="*/ -180 h 46305"/>
                <a:gd name="connsiteX2" fmla="*/ 37911 w 41944"/>
                <a:gd name="connsiteY2" fmla="*/ -180 h 46305"/>
                <a:gd name="connsiteX3" fmla="*/ 37911 w 41944"/>
                <a:gd name="connsiteY3" fmla="*/ 45349 h 46305"/>
                <a:gd name="connsiteX4" fmla="*/ 28386 w 41944"/>
                <a:gd name="connsiteY4" fmla="*/ 45349 h 46305"/>
                <a:gd name="connsiteX5" fmla="*/ 28386 w 41944"/>
                <a:gd name="connsiteY5" fmla="*/ 37062 h 46305"/>
                <a:gd name="connsiteX6" fmla="*/ 22001 w 41944"/>
                <a:gd name="connsiteY6" fmla="*/ 43635 h 46305"/>
                <a:gd name="connsiteX7" fmla="*/ 13238 w 41944"/>
                <a:gd name="connsiteY7" fmla="*/ 46111 h 46305"/>
                <a:gd name="connsiteX8" fmla="*/ 760 w 41944"/>
                <a:gd name="connsiteY8" fmla="*/ 41349 h 46305"/>
                <a:gd name="connsiteX9" fmla="*/ -4002 w 41944"/>
                <a:gd name="connsiteY9" fmla="*/ 27728 h 46305"/>
                <a:gd name="connsiteX10" fmla="*/ -4002 w 41944"/>
                <a:gd name="connsiteY10" fmla="*/ -180 h 46305"/>
                <a:gd name="connsiteX11" fmla="*/ 5523 w 41944"/>
                <a:gd name="connsiteY11" fmla="*/ -180 h 46305"/>
                <a:gd name="connsiteX12" fmla="*/ 5523 w 41944"/>
                <a:gd name="connsiteY12" fmla="*/ 24775 h 46305"/>
                <a:gd name="connsiteX13" fmla="*/ 16001 w 41944"/>
                <a:gd name="connsiteY13" fmla="*/ 37443 h 46305"/>
                <a:gd name="connsiteX14" fmla="*/ 24670 w 41944"/>
                <a:gd name="connsiteY14" fmla="*/ 34110 h 46305"/>
                <a:gd name="connsiteX15" fmla="*/ 28386 w 41944"/>
                <a:gd name="connsiteY15" fmla="*/ 24489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4" h="46305">
                  <a:moveTo>
                    <a:pt x="28386" y="24489"/>
                  </a:moveTo>
                  <a:lnTo>
                    <a:pt x="28386" y="-180"/>
                  </a:lnTo>
                  <a:lnTo>
                    <a:pt x="37911" y="-180"/>
                  </a:lnTo>
                  <a:lnTo>
                    <a:pt x="37911" y="45349"/>
                  </a:lnTo>
                  <a:lnTo>
                    <a:pt x="28386" y="45349"/>
                  </a:lnTo>
                  <a:lnTo>
                    <a:pt x="28386" y="37062"/>
                  </a:lnTo>
                  <a:cubicBezTo>
                    <a:pt x="26954" y="39815"/>
                    <a:pt x="24670" y="42101"/>
                    <a:pt x="22001" y="43635"/>
                  </a:cubicBezTo>
                  <a:cubicBezTo>
                    <a:pt x="19336" y="45254"/>
                    <a:pt x="16382" y="46111"/>
                    <a:pt x="13238" y="46111"/>
                  </a:cubicBezTo>
                  <a:cubicBezTo>
                    <a:pt x="8574" y="46302"/>
                    <a:pt x="4095" y="44578"/>
                    <a:pt x="760" y="41349"/>
                  </a:cubicBezTo>
                  <a:cubicBezTo>
                    <a:pt x="-2570" y="37644"/>
                    <a:pt x="-4286" y="32728"/>
                    <a:pt x="-4002" y="27728"/>
                  </a:cubicBezTo>
                  <a:lnTo>
                    <a:pt x="-4002" y="-180"/>
                  </a:lnTo>
                  <a:lnTo>
                    <a:pt x="5523" y="-180"/>
                  </a:lnTo>
                  <a:lnTo>
                    <a:pt x="5523" y="24775"/>
                  </a:lnTo>
                  <a:cubicBezTo>
                    <a:pt x="5523" y="33158"/>
                    <a:pt x="8955" y="37443"/>
                    <a:pt x="16001" y="37443"/>
                  </a:cubicBezTo>
                  <a:cubicBezTo>
                    <a:pt x="19238" y="37453"/>
                    <a:pt x="22289" y="36263"/>
                    <a:pt x="24670" y="34110"/>
                  </a:cubicBezTo>
                  <a:cubicBezTo>
                    <a:pt x="27242" y="31586"/>
                    <a:pt x="28572" y="28080"/>
                    <a:pt x="28386" y="24489"/>
                  </a:cubicBezTo>
                  <a:close/>
                </a:path>
              </a:pathLst>
            </a:custGeom>
            <a:solidFill>
              <a:srgbClr val="6D6E71"/>
            </a:solidFill>
            <a:ln w="9525" cap="flat">
              <a:noFill/>
              <a:prstDash val="solid"/>
              <a:miter/>
            </a:ln>
          </p:spPr>
          <p:txBody>
            <a:bodyPr rtlCol="0" anchor="ctr"/>
            <a:lstStyle/>
            <a:p>
              <a:endParaRPr lang="en-US"/>
            </a:p>
          </p:txBody>
        </p:sp>
        <p:sp>
          <p:nvSpPr>
            <p:cNvPr id="509" name="Freeform: Shape 508">
              <a:extLst>
                <a:ext uri="{FF2B5EF4-FFF2-40B4-BE49-F238E27FC236}">
                  <a16:creationId xmlns:a16="http://schemas.microsoft.com/office/drawing/2014/main" id="{0204202E-3E28-4DE0-A71B-6EF830A0089F}"/>
                </a:ext>
              </a:extLst>
            </p:cNvPr>
            <p:cNvSpPr/>
            <p:nvPr/>
          </p:nvSpPr>
          <p:spPr>
            <a:xfrm>
              <a:off x="14418931" y="5539048"/>
              <a:ext cx="40636" cy="46596"/>
            </a:xfrm>
            <a:custGeom>
              <a:avLst/>
              <a:gdLst>
                <a:gd name="connsiteX0" fmla="*/ 36365 w 40636"/>
                <a:gd name="connsiteY0" fmla="*/ 45647 h 46596"/>
                <a:gd name="connsiteX1" fmla="*/ 27603 w 40636"/>
                <a:gd name="connsiteY1" fmla="*/ 45647 h 46596"/>
                <a:gd name="connsiteX2" fmla="*/ 27603 w 40636"/>
                <a:gd name="connsiteY2" fmla="*/ 39551 h 46596"/>
                <a:gd name="connsiteX3" fmla="*/ 12460 w 40636"/>
                <a:gd name="connsiteY3" fmla="*/ 46410 h 46596"/>
                <a:gd name="connsiteX4" fmla="*/ 646 w 40636"/>
                <a:gd name="connsiteY4" fmla="*/ 42314 h 46596"/>
                <a:gd name="connsiteX5" fmla="*/ -4018 w 40636"/>
                <a:gd name="connsiteY5" fmla="*/ 31551 h 46596"/>
                <a:gd name="connsiteX6" fmla="*/ 935 w 40636"/>
                <a:gd name="connsiteY6" fmla="*/ 22026 h 46596"/>
                <a:gd name="connsiteX7" fmla="*/ 14362 w 40636"/>
                <a:gd name="connsiteY7" fmla="*/ 18597 h 46596"/>
                <a:gd name="connsiteX8" fmla="*/ 26840 w 40636"/>
                <a:gd name="connsiteY8" fmla="*/ 18597 h 46596"/>
                <a:gd name="connsiteX9" fmla="*/ 26840 w 40636"/>
                <a:gd name="connsiteY9" fmla="*/ 16882 h 46596"/>
                <a:gd name="connsiteX10" fmla="*/ 16743 w 40636"/>
                <a:gd name="connsiteY10" fmla="*/ 7833 h 46596"/>
                <a:gd name="connsiteX11" fmla="*/ 3507 w 40636"/>
                <a:gd name="connsiteY11" fmla="*/ 12501 h 46596"/>
                <a:gd name="connsiteX12" fmla="*/ -781 w 40636"/>
                <a:gd name="connsiteY12" fmla="*/ 6500 h 46596"/>
                <a:gd name="connsiteX13" fmla="*/ 18269 w 40636"/>
                <a:gd name="connsiteY13" fmla="*/ -168 h 46596"/>
                <a:gd name="connsiteX14" fmla="*/ 31412 w 40636"/>
                <a:gd name="connsiteY14" fmla="*/ 3928 h 46596"/>
                <a:gd name="connsiteX15" fmla="*/ 36556 w 40636"/>
                <a:gd name="connsiteY15" fmla="*/ 16787 h 46596"/>
                <a:gd name="connsiteX16" fmla="*/ 26840 w 40636"/>
                <a:gd name="connsiteY16" fmla="*/ 28693 h 46596"/>
                <a:gd name="connsiteX17" fmla="*/ 26840 w 40636"/>
                <a:gd name="connsiteY17" fmla="*/ 24883 h 46596"/>
                <a:gd name="connsiteX18" fmla="*/ 15985 w 40636"/>
                <a:gd name="connsiteY18" fmla="*/ 24883 h 46596"/>
                <a:gd name="connsiteX19" fmla="*/ 5697 w 40636"/>
                <a:gd name="connsiteY19" fmla="*/ 31360 h 46596"/>
                <a:gd name="connsiteX20" fmla="*/ 8269 w 40636"/>
                <a:gd name="connsiteY20" fmla="*/ 36504 h 46596"/>
                <a:gd name="connsiteX21" fmla="*/ 15413 w 40636"/>
                <a:gd name="connsiteY21" fmla="*/ 38218 h 46596"/>
                <a:gd name="connsiteX22" fmla="*/ 23412 w 40636"/>
                <a:gd name="connsiteY22" fmla="*/ 35646 h 46596"/>
                <a:gd name="connsiteX23" fmla="*/ 26747 w 40636"/>
                <a:gd name="connsiteY23" fmla="*/ 28693 h 46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6" h="46596">
                  <a:moveTo>
                    <a:pt x="36365" y="45647"/>
                  </a:moveTo>
                  <a:lnTo>
                    <a:pt x="27603" y="45647"/>
                  </a:lnTo>
                  <a:lnTo>
                    <a:pt x="27603" y="39551"/>
                  </a:lnTo>
                  <a:cubicBezTo>
                    <a:pt x="23887" y="44038"/>
                    <a:pt x="18269" y="46562"/>
                    <a:pt x="12460" y="46410"/>
                  </a:cubicBezTo>
                  <a:cubicBezTo>
                    <a:pt x="8172" y="46533"/>
                    <a:pt x="3981" y="45076"/>
                    <a:pt x="646" y="42314"/>
                  </a:cubicBezTo>
                  <a:cubicBezTo>
                    <a:pt x="-2498" y="39627"/>
                    <a:pt x="-4209" y="35665"/>
                    <a:pt x="-4018" y="31551"/>
                  </a:cubicBezTo>
                  <a:cubicBezTo>
                    <a:pt x="-4116" y="27740"/>
                    <a:pt x="-2209" y="24140"/>
                    <a:pt x="935" y="22026"/>
                  </a:cubicBezTo>
                  <a:cubicBezTo>
                    <a:pt x="4935" y="19549"/>
                    <a:pt x="9599" y="18349"/>
                    <a:pt x="14362" y="18597"/>
                  </a:cubicBezTo>
                  <a:lnTo>
                    <a:pt x="26840" y="18597"/>
                  </a:lnTo>
                  <a:lnTo>
                    <a:pt x="26840" y="16882"/>
                  </a:lnTo>
                  <a:cubicBezTo>
                    <a:pt x="26840" y="10882"/>
                    <a:pt x="23412" y="7833"/>
                    <a:pt x="16743" y="7833"/>
                  </a:cubicBezTo>
                  <a:cubicBezTo>
                    <a:pt x="11981" y="7995"/>
                    <a:pt x="7316" y="9624"/>
                    <a:pt x="3507" y="12501"/>
                  </a:cubicBezTo>
                  <a:lnTo>
                    <a:pt x="-781" y="6500"/>
                  </a:lnTo>
                  <a:cubicBezTo>
                    <a:pt x="4553" y="2070"/>
                    <a:pt x="11316" y="-292"/>
                    <a:pt x="18269" y="-168"/>
                  </a:cubicBezTo>
                  <a:cubicBezTo>
                    <a:pt x="23031" y="-329"/>
                    <a:pt x="27603" y="1118"/>
                    <a:pt x="31412" y="3928"/>
                  </a:cubicBezTo>
                  <a:cubicBezTo>
                    <a:pt x="35035" y="7157"/>
                    <a:pt x="36937" y="11929"/>
                    <a:pt x="36556" y="16787"/>
                  </a:cubicBezTo>
                  <a:close/>
                  <a:moveTo>
                    <a:pt x="26840" y="28693"/>
                  </a:moveTo>
                  <a:lnTo>
                    <a:pt x="26840" y="24883"/>
                  </a:lnTo>
                  <a:lnTo>
                    <a:pt x="15985" y="24883"/>
                  </a:lnTo>
                  <a:cubicBezTo>
                    <a:pt x="9125" y="24883"/>
                    <a:pt x="5697" y="26979"/>
                    <a:pt x="5697" y="31360"/>
                  </a:cubicBezTo>
                  <a:cubicBezTo>
                    <a:pt x="5600" y="33398"/>
                    <a:pt x="6553" y="35342"/>
                    <a:pt x="8269" y="36504"/>
                  </a:cubicBezTo>
                  <a:cubicBezTo>
                    <a:pt x="10460" y="37761"/>
                    <a:pt x="12934" y="38361"/>
                    <a:pt x="15413" y="38218"/>
                  </a:cubicBezTo>
                  <a:cubicBezTo>
                    <a:pt x="18269" y="38275"/>
                    <a:pt x="21129" y="37370"/>
                    <a:pt x="23412" y="35646"/>
                  </a:cubicBezTo>
                  <a:cubicBezTo>
                    <a:pt x="25603" y="34027"/>
                    <a:pt x="26840" y="31417"/>
                    <a:pt x="26747" y="28693"/>
                  </a:cubicBezTo>
                  <a:close/>
                </a:path>
              </a:pathLst>
            </a:custGeom>
            <a:solidFill>
              <a:srgbClr val="6D6E71"/>
            </a:solidFill>
            <a:ln w="9525" cap="flat">
              <a:noFill/>
              <a:prstDash val="solid"/>
              <a:miter/>
            </a:ln>
          </p:spPr>
          <p:txBody>
            <a:bodyPr rtlCol="0" anchor="ctr"/>
            <a:lstStyle/>
            <a:p>
              <a:endParaRPr lang="en-US"/>
            </a:p>
          </p:txBody>
        </p:sp>
        <p:sp>
          <p:nvSpPr>
            <p:cNvPr id="510" name="Freeform: Shape 509">
              <a:extLst>
                <a:ext uri="{FF2B5EF4-FFF2-40B4-BE49-F238E27FC236}">
                  <a16:creationId xmlns:a16="http://schemas.microsoft.com/office/drawing/2014/main" id="{6117B612-5125-4091-9F1D-67996B3B6F96}"/>
                </a:ext>
              </a:extLst>
            </p:cNvPr>
            <p:cNvSpPr/>
            <p:nvPr/>
          </p:nvSpPr>
          <p:spPr>
            <a:xfrm>
              <a:off x="14472761" y="5521344"/>
              <a:ext cx="9525" cy="63531"/>
            </a:xfrm>
            <a:custGeom>
              <a:avLst/>
              <a:gdLst>
                <a:gd name="connsiteX0" fmla="*/ 5492 w 9525"/>
                <a:gd name="connsiteY0" fmla="*/ 63352 h 63531"/>
                <a:gd name="connsiteX1" fmla="*/ -4033 w 9525"/>
                <a:gd name="connsiteY1" fmla="*/ 63352 h 63531"/>
                <a:gd name="connsiteX2" fmla="*/ -4033 w 9525"/>
                <a:gd name="connsiteY2" fmla="*/ -180 h 63531"/>
                <a:gd name="connsiteX3" fmla="*/ 5492 w 9525"/>
                <a:gd name="connsiteY3" fmla="*/ -180 h 63531"/>
              </a:gdLst>
              <a:ahLst/>
              <a:cxnLst>
                <a:cxn ang="0">
                  <a:pos x="connsiteX0" y="connsiteY0"/>
                </a:cxn>
                <a:cxn ang="0">
                  <a:pos x="connsiteX1" y="connsiteY1"/>
                </a:cxn>
                <a:cxn ang="0">
                  <a:pos x="connsiteX2" y="connsiteY2"/>
                </a:cxn>
                <a:cxn ang="0">
                  <a:pos x="connsiteX3" y="connsiteY3"/>
                </a:cxn>
              </a:cxnLst>
              <a:rect l="l" t="t" r="r" b="b"/>
              <a:pathLst>
                <a:path w="9525" h="63531">
                  <a:moveTo>
                    <a:pt x="5492" y="63352"/>
                  </a:moveTo>
                  <a:lnTo>
                    <a:pt x="-4033" y="63352"/>
                  </a:lnTo>
                  <a:lnTo>
                    <a:pt x="-4033" y="-180"/>
                  </a:lnTo>
                  <a:lnTo>
                    <a:pt x="5492" y="-180"/>
                  </a:lnTo>
                  <a:close/>
                </a:path>
              </a:pathLst>
            </a:custGeom>
            <a:solidFill>
              <a:srgbClr val="6D6E71"/>
            </a:solidFill>
            <a:ln w="9525" cap="flat">
              <a:noFill/>
              <a:prstDash val="solid"/>
              <a:miter/>
            </a:ln>
          </p:spPr>
          <p:txBody>
            <a:bodyPr rtlCol="0" anchor="ctr"/>
            <a:lstStyle/>
            <a:p>
              <a:endParaRPr lang="en-US"/>
            </a:p>
          </p:txBody>
        </p:sp>
        <p:sp>
          <p:nvSpPr>
            <p:cNvPr id="511" name="Freeform: Shape 510">
              <a:extLst>
                <a:ext uri="{FF2B5EF4-FFF2-40B4-BE49-F238E27FC236}">
                  <a16:creationId xmlns:a16="http://schemas.microsoft.com/office/drawing/2014/main" id="{043F901B-87FB-442E-A130-24EDCA7603C6}"/>
                </a:ext>
              </a:extLst>
            </p:cNvPr>
            <p:cNvSpPr/>
            <p:nvPr/>
          </p:nvSpPr>
          <p:spPr>
            <a:xfrm>
              <a:off x="14494955" y="5519826"/>
              <a:ext cx="12189" cy="65050"/>
            </a:xfrm>
            <a:custGeom>
              <a:avLst/>
              <a:gdLst>
                <a:gd name="connsiteX0" fmla="*/ -2224 w 12189"/>
                <a:gd name="connsiteY0" fmla="*/ 10197 h 65050"/>
                <a:gd name="connsiteX1" fmla="*/ -4033 w 12189"/>
                <a:gd name="connsiteY1" fmla="*/ 5910 h 65050"/>
                <a:gd name="connsiteX2" fmla="*/ -2224 w 12189"/>
                <a:gd name="connsiteY2" fmla="*/ 1624 h 65050"/>
                <a:gd name="connsiteX3" fmla="*/ 6255 w 12189"/>
                <a:gd name="connsiteY3" fmla="*/ 1538 h 65050"/>
                <a:gd name="connsiteX4" fmla="*/ 6348 w 12189"/>
                <a:gd name="connsiteY4" fmla="*/ 1624 h 65050"/>
                <a:gd name="connsiteX5" fmla="*/ 8157 w 12189"/>
                <a:gd name="connsiteY5" fmla="*/ 5910 h 65050"/>
                <a:gd name="connsiteX6" fmla="*/ 6348 w 12189"/>
                <a:gd name="connsiteY6" fmla="*/ 10197 h 65050"/>
                <a:gd name="connsiteX7" fmla="*/ -2131 w 12189"/>
                <a:gd name="connsiteY7" fmla="*/ 10282 h 65050"/>
                <a:gd name="connsiteX8" fmla="*/ -2224 w 12189"/>
                <a:gd name="connsiteY8" fmla="*/ 10197 h 65050"/>
                <a:gd name="connsiteX9" fmla="*/ 6729 w 12189"/>
                <a:gd name="connsiteY9" fmla="*/ 64870 h 65050"/>
                <a:gd name="connsiteX10" fmla="*/ -2796 w 12189"/>
                <a:gd name="connsiteY10" fmla="*/ 64870 h 65050"/>
                <a:gd name="connsiteX11" fmla="*/ -2796 w 12189"/>
                <a:gd name="connsiteY11" fmla="*/ 19341 h 65050"/>
                <a:gd name="connsiteX12" fmla="*/ 6729 w 12189"/>
                <a:gd name="connsiteY12" fmla="*/ 19341 h 6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89" h="65050">
                  <a:moveTo>
                    <a:pt x="-2224" y="10197"/>
                  </a:moveTo>
                  <a:cubicBezTo>
                    <a:pt x="-3368" y="9091"/>
                    <a:pt x="-4033" y="7529"/>
                    <a:pt x="-4033" y="5910"/>
                  </a:cubicBezTo>
                  <a:cubicBezTo>
                    <a:pt x="-4033" y="4291"/>
                    <a:pt x="-3368" y="2738"/>
                    <a:pt x="-2224" y="1624"/>
                  </a:cubicBezTo>
                  <a:cubicBezTo>
                    <a:pt x="60" y="-747"/>
                    <a:pt x="3874" y="-786"/>
                    <a:pt x="6255" y="1538"/>
                  </a:cubicBezTo>
                  <a:cubicBezTo>
                    <a:pt x="6255" y="1567"/>
                    <a:pt x="6348" y="1595"/>
                    <a:pt x="6348" y="1624"/>
                  </a:cubicBezTo>
                  <a:cubicBezTo>
                    <a:pt x="7492" y="2738"/>
                    <a:pt x="8157" y="4291"/>
                    <a:pt x="8157" y="5910"/>
                  </a:cubicBezTo>
                  <a:cubicBezTo>
                    <a:pt x="8157" y="7529"/>
                    <a:pt x="7492" y="9091"/>
                    <a:pt x="6348" y="10197"/>
                  </a:cubicBezTo>
                  <a:cubicBezTo>
                    <a:pt x="4064" y="12569"/>
                    <a:pt x="251" y="12606"/>
                    <a:pt x="-2131" y="10282"/>
                  </a:cubicBezTo>
                  <a:cubicBezTo>
                    <a:pt x="-2131" y="10254"/>
                    <a:pt x="-2224" y="10225"/>
                    <a:pt x="-2224" y="10197"/>
                  </a:cubicBezTo>
                  <a:close/>
                  <a:moveTo>
                    <a:pt x="6729" y="64870"/>
                  </a:moveTo>
                  <a:lnTo>
                    <a:pt x="-2796" y="64870"/>
                  </a:lnTo>
                  <a:lnTo>
                    <a:pt x="-2796" y="19341"/>
                  </a:lnTo>
                  <a:lnTo>
                    <a:pt x="6729" y="19341"/>
                  </a:lnTo>
                  <a:close/>
                </a:path>
              </a:pathLst>
            </a:custGeom>
            <a:solidFill>
              <a:srgbClr val="6D6E71"/>
            </a:solidFill>
            <a:ln w="9525" cap="flat">
              <a:noFill/>
              <a:prstDash val="solid"/>
              <a:miter/>
            </a:ln>
          </p:spPr>
          <p:txBody>
            <a:bodyPr rtlCol="0" anchor="ctr"/>
            <a:lstStyle/>
            <a:p>
              <a:endParaRPr lang="en-US"/>
            </a:p>
          </p:txBody>
        </p:sp>
        <p:sp>
          <p:nvSpPr>
            <p:cNvPr id="512" name="Freeform: Shape 511">
              <a:extLst>
                <a:ext uri="{FF2B5EF4-FFF2-40B4-BE49-F238E27FC236}">
                  <a16:creationId xmlns:a16="http://schemas.microsoft.com/office/drawing/2014/main" id="{165D88A4-0FCA-460A-A367-DBA2BE3246A1}"/>
                </a:ext>
              </a:extLst>
            </p:cNvPr>
            <p:cNvSpPr/>
            <p:nvPr/>
          </p:nvSpPr>
          <p:spPr>
            <a:xfrm>
              <a:off x="14516288" y="5539441"/>
              <a:ext cx="38769" cy="45529"/>
            </a:xfrm>
            <a:custGeom>
              <a:avLst/>
              <a:gdLst>
                <a:gd name="connsiteX0" fmla="*/ -2317 w 38769"/>
                <a:gd name="connsiteY0" fmla="*/ 8107 h 45529"/>
                <a:gd name="connsiteX1" fmla="*/ -2317 w 38769"/>
                <a:gd name="connsiteY1" fmla="*/ -180 h 45529"/>
                <a:gd name="connsiteX2" fmla="*/ 33309 w 38769"/>
                <a:gd name="connsiteY2" fmla="*/ -180 h 45529"/>
                <a:gd name="connsiteX3" fmla="*/ 33309 w 38769"/>
                <a:gd name="connsiteY3" fmla="*/ 8488 h 45529"/>
                <a:gd name="connsiteX4" fmla="*/ 7683 w 38769"/>
                <a:gd name="connsiteY4" fmla="*/ 37063 h 45529"/>
                <a:gd name="connsiteX5" fmla="*/ 34737 w 38769"/>
                <a:gd name="connsiteY5" fmla="*/ 37063 h 45529"/>
                <a:gd name="connsiteX6" fmla="*/ 34737 w 38769"/>
                <a:gd name="connsiteY6" fmla="*/ 45350 h 45529"/>
                <a:gd name="connsiteX7" fmla="*/ -4033 w 38769"/>
                <a:gd name="connsiteY7" fmla="*/ 45350 h 45529"/>
                <a:gd name="connsiteX8" fmla="*/ -4033 w 38769"/>
                <a:gd name="connsiteY8" fmla="*/ 35825 h 45529"/>
                <a:gd name="connsiteX9" fmla="*/ 20924 w 38769"/>
                <a:gd name="connsiteY9" fmla="*/ 8012 h 45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769" h="45529">
                  <a:moveTo>
                    <a:pt x="-2317" y="8107"/>
                  </a:moveTo>
                  <a:lnTo>
                    <a:pt x="-2317" y="-180"/>
                  </a:lnTo>
                  <a:lnTo>
                    <a:pt x="33309" y="-180"/>
                  </a:lnTo>
                  <a:lnTo>
                    <a:pt x="33309" y="8488"/>
                  </a:lnTo>
                  <a:lnTo>
                    <a:pt x="7683" y="37063"/>
                  </a:lnTo>
                  <a:lnTo>
                    <a:pt x="34737" y="37063"/>
                  </a:lnTo>
                  <a:lnTo>
                    <a:pt x="34737" y="45350"/>
                  </a:lnTo>
                  <a:lnTo>
                    <a:pt x="-4033" y="45350"/>
                  </a:lnTo>
                  <a:lnTo>
                    <a:pt x="-4033" y="35825"/>
                  </a:lnTo>
                  <a:lnTo>
                    <a:pt x="20924" y="8012"/>
                  </a:lnTo>
                  <a:close/>
                </a:path>
              </a:pathLst>
            </a:custGeom>
            <a:solidFill>
              <a:srgbClr val="6D6E71"/>
            </a:solidFill>
            <a:ln w="9525" cap="flat">
              <a:noFill/>
              <a:prstDash val="solid"/>
              <a:miter/>
            </a:ln>
          </p:spPr>
          <p:txBody>
            <a:bodyPr rtlCol="0" anchor="ctr"/>
            <a:lstStyle/>
            <a:p>
              <a:endParaRPr lang="en-US"/>
            </a:p>
          </p:txBody>
        </p:sp>
        <p:sp>
          <p:nvSpPr>
            <p:cNvPr id="513" name="Freeform: Shape 512">
              <a:extLst>
                <a:ext uri="{FF2B5EF4-FFF2-40B4-BE49-F238E27FC236}">
                  <a16:creationId xmlns:a16="http://schemas.microsoft.com/office/drawing/2014/main" id="{39ED88E9-81F7-4FF9-A170-B15017FACCA2}"/>
                </a:ext>
              </a:extLst>
            </p:cNvPr>
            <p:cNvSpPr/>
            <p:nvPr/>
          </p:nvSpPr>
          <p:spPr>
            <a:xfrm>
              <a:off x="14562464" y="5538579"/>
              <a:ext cx="45403" cy="47070"/>
            </a:xfrm>
            <a:custGeom>
              <a:avLst/>
              <a:gdLst>
                <a:gd name="connsiteX0" fmla="*/ 41233 w 45403"/>
                <a:gd name="connsiteY0" fmla="*/ 27543 h 47070"/>
                <a:gd name="connsiteX1" fmla="*/ 5514 w 45403"/>
                <a:gd name="connsiteY1" fmla="*/ 27543 h 47070"/>
                <a:gd name="connsiteX2" fmla="*/ 10086 w 45403"/>
                <a:gd name="connsiteY2" fmla="*/ 35544 h 47070"/>
                <a:gd name="connsiteX3" fmla="*/ 19611 w 45403"/>
                <a:gd name="connsiteY3" fmla="*/ 38592 h 47070"/>
                <a:gd name="connsiteX4" fmla="*/ 32564 w 45403"/>
                <a:gd name="connsiteY4" fmla="*/ 33163 h 47070"/>
                <a:gd name="connsiteX5" fmla="*/ 38089 w 45403"/>
                <a:gd name="connsiteY5" fmla="*/ 39164 h 47070"/>
                <a:gd name="connsiteX6" fmla="*/ 19039 w 45403"/>
                <a:gd name="connsiteY6" fmla="*/ 46879 h 47070"/>
                <a:gd name="connsiteX7" fmla="*/ 2752 w 45403"/>
                <a:gd name="connsiteY7" fmla="*/ 40402 h 47070"/>
                <a:gd name="connsiteX8" fmla="*/ -4011 w 45403"/>
                <a:gd name="connsiteY8" fmla="*/ 23257 h 47070"/>
                <a:gd name="connsiteX9" fmla="*/ 2849 w 45403"/>
                <a:gd name="connsiteY9" fmla="*/ 6207 h 47070"/>
                <a:gd name="connsiteX10" fmla="*/ 19039 w 45403"/>
                <a:gd name="connsiteY10" fmla="*/ -175 h 47070"/>
                <a:gd name="connsiteX11" fmla="*/ 34852 w 45403"/>
                <a:gd name="connsiteY11" fmla="*/ 5445 h 47070"/>
                <a:gd name="connsiteX12" fmla="*/ 41331 w 45403"/>
                <a:gd name="connsiteY12" fmla="*/ 20971 h 47070"/>
                <a:gd name="connsiteX13" fmla="*/ 5514 w 45403"/>
                <a:gd name="connsiteY13" fmla="*/ 20018 h 47070"/>
                <a:gd name="connsiteX14" fmla="*/ 31708 w 45403"/>
                <a:gd name="connsiteY14" fmla="*/ 20018 h 47070"/>
                <a:gd name="connsiteX15" fmla="*/ 28090 w 45403"/>
                <a:gd name="connsiteY15" fmla="*/ 11160 h 47070"/>
                <a:gd name="connsiteX16" fmla="*/ 19230 w 45403"/>
                <a:gd name="connsiteY16" fmla="*/ 8112 h 47070"/>
                <a:gd name="connsiteX17" fmla="*/ 9705 w 45403"/>
                <a:gd name="connsiteY17" fmla="*/ 11256 h 47070"/>
                <a:gd name="connsiteX18" fmla="*/ 5514 w 45403"/>
                <a:gd name="connsiteY18" fmla="*/ 20018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03" h="47070">
                  <a:moveTo>
                    <a:pt x="41233" y="27543"/>
                  </a:moveTo>
                  <a:lnTo>
                    <a:pt x="5514" y="27543"/>
                  </a:lnTo>
                  <a:cubicBezTo>
                    <a:pt x="5705" y="30782"/>
                    <a:pt x="7421" y="33744"/>
                    <a:pt x="10086" y="35544"/>
                  </a:cubicBezTo>
                  <a:cubicBezTo>
                    <a:pt x="12849" y="37545"/>
                    <a:pt x="16183" y="38611"/>
                    <a:pt x="19611" y="38592"/>
                  </a:cubicBezTo>
                  <a:cubicBezTo>
                    <a:pt x="24564" y="38916"/>
                    <a:pt x="29327" y="36906"/>
                    <a:pt x="32564" y="33163"/>
                  </a:cubicBezTo>
                  <a:lnTo>
                    <a:pt x="38089" y="39164"/>
                  </a:lnTo>
                  <a:cubicBezTo>
                    <a:pt x="33136" y="44298"/>
                    <a:pt x="26183" y="47098"/>
                    <a:pt x="19039" y="46879"/>
                  </a:cubicBezTo>
                  <a:cubicBezTo>
                    <a:pt x="12946" y="46984"/>
                    <a:pt x="7133" y="44650"/>
                    <a:pt x="2752" y="40402"/>
                  </a:cubicBezTo>
                  <a:cubicBezTo>
                    <a:pt x="-1820" y="35925"/>
                    <a:pt x="-4295" y="29677"/>
                    <a:pt x="-4011" y="23257"/>
                  </a:cubicBezTo>
                  <a:cubicBezTo>
                    <a:pt x="-4295" y="16846"/>
                    <a:pt x="-1820" y="10617"/>
                    <a:pt x="2849" y="6207"/>
                  </a:cubicBezTo>
                  <a:cubicBezTo>
                    <a:pt x="7230" y="2074"/>
                    <a:pt x="13039" y="-213"/>
                    <a:pt x="19039" y="-175"/>
                  </a:cubicBezTo>
                  <a:cubicBezTo>
                    <a:pt x="24853" y="-298"/>
                    <a:pt x="30471" y="1702"/>
                    <a:pt x="34852" y="5445"/>
                  </a:cubicBezTo>
                  <a:cubicBezTo>
                    <a:pt x="39331" y="9331"/>
                    <a:pt x="41712" y="15075"/>
                    <a:pt x="41331" y="20971"/>
                  </a:cubicBezTo>
                  <a:close/>
                  <a:moveTo>
                    <a:pt x="5514" y="20018"/>
                  </a:moveTo>
                  <a:lnTo>
                    <a:pt x="31708" y="20018"/>
                  </a:lnTo>
                  <a:cubicBezTo>
                    <a:pt x="31899" y="16675"/>
                    <a:pt x="30564" y="13427"/>
                    <a:pt x="28090" y="11160"/>
                  </a:cubicBezTo>
                  <a:cubicBezTo>
                    <a:pt x="25611" y="9103"/>
                    <a:pt x="22471" y="8027"/>
                    <a:pt x="19230" y="8112"/>
                  </a:cubicBezTo>
                  <a:cubicBezTo>
                    <a:pt x="15802" y="8084"/>
                    <a:pt x="12467" y="9188"/>
                    <a:pt x="9705" y="11256"/>
                  </a:cubicBezTo>
                  <a:cubicBezTo>
                    <a:pt x="6942" y="13322"/>
                    <a:pt x="5421" y="16590"/>
                    <a:pt x="5514" y="20018"/>
                  </a:cubicBezTo>
                  <a:close/>
                </a:path>
              </a:pathLst>
            </a:custGeom>
            <a:solidFill>
              <a:srgbClr val="6D6E71"/>
            </a:solidFill>
            <a:ln w="9525" cap="flat">
              <a:noFill/>
              <a:prstDash val="solid"/>
              <a:miter/>
            </a:ln>
          </p:spPr>
          <p:txBody>
            <a:bodyPr rtlCol="0" anchor="ctr"/>
            <a:lstStyle/>
            <a:p>
              <a:endParaRPr lang="en-US"/>
            </a:p>
          </p:txBody>
        </p:sp>
        <p:sp>
          <p:nvSpPr>
            <p:cNvPr id="514" name="Freeform: Shape 513">
              <a:extLst>
                <a:ext uri="{FF2B5EF4-FFF2-40B4-BE49-F238E27FC236}">
                  <a16:creationId xmlns:a16="http://schemas.microsoft.com/office/drawing/2014/main" id="{922A2A39-93D8-4104-977D-AFDB869B9E3F}"/>
                </a:ext>
              </a:extLst>
            </p:cNvPr>
            <p:cNvSpPr/>
            <p:nvPr/>
          </p:nvSpPr>
          <p:spPr>
            <a:xfrm>
              <a:off x="14615329" y="5521344"/>
              <a:ext cx="46597" cy="64319"/>
            </a:xfrm>
            <a:custGeom>
              <a:avLst/>
              <a:gdLst>
                <a:gd name="connsiteX0" fmla="*/ 2465 w 46597"/>
                <a:gd name="connsiteY0" fmla="*/ 57541 h 64319"/>
                <a:gd name="connsiteX1" fmla="*/ -4009 w 46597"/>
                <a:gd name="connsiteY1" fmla="*/ 40397 h 64319"/>
                <a:gd name="connsiteX2" fmla="*/ 2655 w 46597"/>
                <a:gd name="connsiteY2" fmla="*/ 23442 h 64319"/>
                <a:gd name="connsiteX3" fmla="*/ 18371 w 46597"/>
                <a:gd name="connsiteY3" fmla="*/ 17060 h 64319"/>
                <a:gd name="connsiteX4" fmla="*/ 33040 w 46597"/>
                <a:gd name="connsiteY4" fmla="*/ 24775 h 64319"/>
                <a:gd name="connsiteX5" fmla="*/ 33040 w 46597"/>
                <a:gd name="connsiteY5" fmla="*/ -180 h 64319"/>
                <a:gd name="connsiteX6" fmla="*/ 42565 w 46597"/>
                <a:gd name="connsiteY6" fmla="*/ -180 h 64319"/>
                <a:gd name="connsiteX7" fmla="*/ 42565 w 46597"/>
                <a:gd name="connsiteY7" fmla="*/ 63352 h 64319"/>
                <a:gd name="connsiteX8" fmla="*/ 33040 w 46597"/>
                <a:gd name="connsiteY8" fmla="*/ 63352 h 64319"/>
                <a:gd name="connsiteX9" fmla="*/ 33040 w 46597"/>
                <a:gd name="connsiteY9" fmla="*/ 56494 h 64319"/>
                <a:gd name="connsiteX10" fmla="*/ 17515 w 46597"/>
                <a:gd name="connsiteY10" fmla="*/ 64114 h 64319"/>
                <a:gd name="connsiteX11" fmla="*/ 2465 w 46597"/>
                <a:gd name="connsiteY11" fmla="*/ 57541 h 64319"/>
                <a:gd name="connsiteX12" fmla="*/ 5609 w 46597"/>
                <a:gd name="connsiteY12" fmla="*/ 40777 h 64319"/>
                <a:gd name="connsiteX13" fmla="*/ 9799 w 46597"/>
                <a:gd name="connsiteY13" fmla="*/ 51445 h 64319"/>
                <a:gd name="connsiteX14" fmla="*/ 19324 w 46597"/>
                <a:gd name="connsiteY14" fmla="*/ 55541 h 64319"/>
                <a:gd name="connsiteX15" fmla="*/ 28849 w 46597"/>
                <a:gd name="connsiteY15" fmla="*/ 51445 h 64319"/>
                <a:gd name="connsiteX16" fmla="*/ 32756 w 46597"/>
                <a:gd name="connsiteY16" fmla="*/ 40777 h 64319"/>
                <a:gd name="connsiteX17" fmla="*/ 28849 w 46597"/>
                <a:gd name="connsiteY17" fmla="*/ 29823 h 64319"/>
                <a:gd name="connsiteX18" fmla="*/ 19324 w 46597"/>
                <a:gd name="connsiteY18" fmla="*/ 25538 h 64319"/>
                <a:gd name="connsiteX19" fmla="*/ 9799 w 46597"/>
                <a:gd name="connsiteY19" fmla="*/ 29823 h 64319"/>
                <a:gd name="connsiteX20" fmla="*/ 5609 w 46597"/>
                <a:gd name="connsiteY20" fmla="*/ 40777 h 6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97" h="64319">
                  <a:moveTo>
                    <a:pt x="2465" y="57541"/>
                  </a:moveTo>
                  <a:cubicBezTo>
                    <a:pt x="-1916" y="52950"/>
                    <a:pt x="-4298" y="46759"/>
                    <a:pt x="-4009" y="40397"/>
                  </a:cubicBezTo>
                  <a:cubicBezTo>
                    <a:pt x="-4298" y="34053"/>
                    <a:pt x="-1819" y="27900"/>
                    <a:pt x="2655" y="23442"/>
                  </a:cubicBezTo>
                  <a:cubicBezTo>
                    <a:pt x="6846" y="19298"/>
                    <a:pt x="12469" y="17003"/>
                    <a:pt x="18371" y="17060"/>
                  </a:cubicBezTo>
                  <a:cubicBezTo>
                    <a:pt x="24277" y="16956"/>
                    <a:pt x="29803" y="19870"/>
                    <a:pt x="33040" y="24775"/>
                  </a:cubicBezTo>
                  <a:lnTo>
                    <a:pt x="33040" y="-180"/>
                  </a:lnTo>
                  <a:lnTo>
                    <a:pt x="42565" y="-180"/>
                  </a:lnTo>
                  <a:lnTo>
                    <a:pt x="42565" y="63352"/>
                  </a:lnTo>
                  <a:lnTo>
                    <a:pt x="33040" y="63352"/>
                  </a:lnTo>
                  <a:lnTo>
                    <a:pt x="33040" y="56494"/>
                  </a:lnTo>
                  <a:cubicBezTo>
                    <a:pt x="29519" y="61561"/>
                    <a:pt x="23705" y="64447"/>
                    <a:pt x="17515" y="64114"/>
                  </a:cubicBezTo>
                  <a:cubicBezTo>
                    <a:pt x="11799" y="64114"/>
                    <a:pt x="6371" y="61733"/>
                    <a:pt x="2465" y="57541"/>
                  </a:cubicBezTo>
                  <a:close/>
                  <a:moveTo>
                    <a:pt x="5609" y="40777"/>
                  </a:moveTo>
                  <a:cubicBezTo>
                    <a:pt x="5516" y="44759"/>
                    <a:pt x="6943" y="48626"/>
                    <a:pt x="9799" y="51445"/>
                  </a:cubicBezTo>
                  <a:cubicBezTo>
                    <a:pt x="12278" y="54007"/>
                    <a:pt x="15706" y="55475"/>
                    <a:pt x="19324" y="55541"/>
                  </a:cubicBezTo>
                  <a:cubicBezTo>
                    <a:pt x="22943" y="55570"/>
                    <a:pt x="26375" y="54084"/>
                    <a:pt x="28849" y="51445"/>
                  </a:cubicBezTo>
                  <a:cubicBezTo>
                    <a:pt x="31519" y="48531"/>
                    <a:pt x="32849" y="44702"/>
                    <a:pt x="32756" y="40777"/>
                  </a:cubicBezTo>
                  <a:cubicBezTo>
                    <a:pt x="32849" y="36767"/>
                    <a:pt x="31519" y="32862"/>
                    <a:pt x="28849" y="29823"/>
                  </a:cubicBezTo>
                  <a:cubicBezTo>
                    <a:pt x="26468" y="27100"/>
                    <a:pt x="22943" y="25538"/>
                    <a:pt x="19324" y="25538"/>
                  </a:cubicBezTo>
                  <a:cubicBezTo>
                    <a:pt x="15706" y="25566"/>
                    <a:pt x="12278" y="27118"/>
                    <a:pt x="9799" y="29823"/>
                  </a:cubicBezTo>
                  <a:cubicBezTo>
                    <a:pt x="7037" y="32777"/>
                    <a:pt x="5516" y="36719"/>
                    <a:pt x="5609" y="40777"/>
                  </a:cubicBezTo>
                  <a:close/>
                </a:path>
              </a:pathLst>
            </a:custGeom>
            <a:solidFill>
              <a:srgbClr val="6D6E71"/>
            </a:solidFill>
            <a:ln w="9525" cap="flat">
              <a:noFill/>
              <a:prstDash val="solid"/>
              <a:miter/>
            </a:ln>
          </p:spPr>
          <p:txBody>
            <a:bodyPr rtlCol="0" anchor="ctr"/>
            <a:lstStyle/>
            <a:p>
              <a:endParaRPr lang="en-US"/>
            </a:p>
          </p:txBody>
        </p:sp>
        <p:sp>
          <p:nvSpPr>
            <p:cNvPr id="515" name="Freeform: Shape 514">
              <a:extLst>
                <a:ext uri="{FF2B5EF4-FFF2-40B4-BE49-F238E27FC236}">
                  <a16:creationId xmlns:a16="http://schemas.microsoft.com/office/drawing/2014/main" id="{8993771C-FC5C-42DA-A4BD-8AF33AC7B3D2}"/>
                </a:ext>
              </a:extLst>
            </p:cNvPr>
            <p:cNvSpPr/>
            <p:nvPr/>
          </p:nvSpPr>
          <p:spPr>
            <a:xfrm>
              <a:off x="14696573" y="5538579"/>
              <a:ext cx="45292" cy="47070"/>
            </a:xfrm>
            <a:custGeom>
              <a:avLst/>
              <a:gdLst>
                <a:gd name="connsiteX0" fmla="*/ 41237 w 45292"/>
                <a:gd name="connsiteY0" fmla="*/ 27543 h 47070"/>
                <a:gd name="connsiteX1" fmla="*/ 5518 w 45292"/>
                <a:gd name="connsiteY1" fmla="*/ 27543 h 47070"/>
                <a:gd name="connsiteX2" fmla="*/ 9997 w 45292"/>
                <a:gd name="connsiteY2" fmla="*/ 35544 h 47070"/>
                <a:gd name="connsiteX3" fmla="*/ 19522 w 45292"/>
                <a:gd name="connsiteY3" fmla="*/ 38592 h 47070"/>
                <a:gd name="connsiteX4" fmla="*/ 32567 w 45292"/>
                <a:gd name="connsiteY4" fmla="*/ 33163 h 47070"/>
                <a:gd name="connsiteX5" fmla="*/ 38093 w 45292"/>
                <a:gd name="connsiteY5" fmla="*/ 39164 h 47070"/>
                <a:gd name="connsiteX6" fmla="*/ 19043 w 45292"/>
                <a:gd name="connsiteY6" fmla="*/ 46879 h 47070"/>
                <a:gd name="connsiteX7" fmla="*/ 2755 w 45292"/>
                <a:gd name="connsiteY7" fmla="*/ 40402 h 47070"/>
                <a:gd name="connsiteX8" fmla="*/ 2755 w 45292"/>
                <a:gd name="connsiteY8" fmla="*/ 6207 h 47070"/>
                <a:gd name="connsiteX9" fmla="*/ 18950 w 45292"/>
                <a:gd name="connsiteY9" fmla="*/ -175 h 47070"/>
                <a:gd name="connsiteX10" fmla="*/ 34758 w 45292"/>
                <a:gd name="connsiteY10" fmla="*/ 5445 h 47070"/>
                <a:gd name="connsiteX11" fmla="*/ 41237 w 45292"/>
                <a:gd name="connsiteY11" fmla="*/ 20971 h 47070"/>
                <a:gd name="connsiteX12" fmla="*/ 5518 w 45292"/>
                <a:gd name="connsiteY12" fmla="*/ 20018 h 47070"/>
                <a:gd name="connsiteX13" fmla="*/ 31619 w 45292"/>
                <a:gd name="connsiteY13" fmla="*/ 20018 h 47070"/>
                <a:gd name="connsiteX14" fmla="*/ 27995 w 45292"/>
                <a:gd name="connsiteY14" fmla="*/ 11160 h 47070"/>
                <a:gd name="connsiteX15" fmla="*/ 19140 w 45292"/>
                <a:gd name="connsiteY15" fmla="*/ 8112 h 47070"/>
                <a:gd name="connsiteX16" fmla="*/ 9615 w 45292"/>
                <a:gd name="connsiteY16" fmla="*/ 11256 h 47070"/>
                <a:gd name="connsiteX17" fmla="*/ 5518 w 45292"/>
                <a:gd name="connsiteY17" fmla="*/ 20018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292" h="47070">
                  <a:moveTo>
                    <a:pt x="41237" y="27543"/>
                  </a:moveTo>
                  <a:lnTo>
                    <a:pt x="5518" y="27543"/>
                  </a:lnTo>
                  <a:cubicBezTo>
                    <a:pt x="5611" y="30772"/>
                    <a:pt x="7327" y="33734"/>
                    <a:pt x="9997" y="35544"/>
                  </a:cubicBezTo>
                  <a:cubicBezTo>
                    <a:pt x="12755" y="37535"/>
                    <a:pt x="16089" y="38602"/>
                    <a:pt x="19522" y="38592"/>
                  </a:cubicBezTo>
                  <a:cubicBezTo>
                    <a:pt x="24475" y="38916"/>
                    <a:pt x="29330" y="36916"/>
                    <a:pt x="32567" y="33163"/>
                  </a:cubicBezTo>
                  <a:lnTo>
                    <a:pt x="38093" y="39164"/>
                  </a:lnTo>
                  <a:cubicBezTo>
                    <a:pt x="33139" y="44298"/>
                    <a:pt x="26186" y="47098"/>
                    <a:pt x="19043" y="46879"/>
                  </a:cubicBezTo>
                  <a:cubicBezTo>
                    <a:pt x="12945" y="46984"/>
                    <a:pt x="7136" y="44650"/>
                    <a:pt x="2755" y="40402"/>
                  </a:cubicBezTo>
                  <a:cubicBezTo>
                    <a:pt x="-6295" y="30810"/>
                    <a:pt x="-6295" y="15799"/>
                    <a:pt x="2755" y="6207"/>
                  </a:cubicBezTo>
                  <a:cubicBezTo>
                    <a:pt x="7136" y="2054"/>
                    <a:pt x="12945" y="-232"/>
                    <a:pt x="18950" y="-175"/>
                  </a:cubicBezTo>
                  <a:cubicBezTo>
                    <a:pt x="24758" y="-298"/>
                    <a:pt x="30377" y="1702"/>
                    <a:pt x="34758" y="5445"/>
                  </a:cubicBezTo>
                  <a:cubicBezTo>
                    <a:pt x="39139" y="9398"/>
                    <a:pt x="41520" y="15084"/>
                    <a:pt x="41237" y="20971"/>
                  </a:cubicBezTo>
                  <a:close/>
                  <a:moveTo>
                    <a:pt x="5518" y="20018"/>
                  </a:moveTo>
                  <a:lnTo>
                    <a:pt x="31619" y="20018"/>
                  </a:lnTo>
                  <a:cubicBezTo>
                    <a:pt x="31805" y="16666"/>
                    <a:pt x="30474" y="13389"/>
                    <a:pt x="27995" y="11160"/>
                  </a:cubicBezTo>
                  <a:cubicBezTo>
                    <a:pt x="25521" y="9103"/>
                    <a:pt x="22377" y="8027"/>
                    <a:pt x="19140" y="8112"/>
                  </a:cubicBezTo>
                  <a:cubicBezTo>
                    <a:pt x="15708" y="8055"/>
                    <a:pt x="12378" y="9160"/>
                    <a:pt x="9615" y="11256"/>
                  </a:cubicBezTo>
                  <a:cubicBezTo>
                    <a:pt x="6853" y="13313"/>
                    <a:pt x="5327" y="16599"/>
                    <a:pt x="5518" y="20018"/>
                  </a:cubicBezTo>
                  <a:close/>
                </a:path>
              </a:pathLst>
            </a:custGeom>
            <a:solidFill>
              <a:srgbClr val="6D6E71"/>
            </a:solidFill>
            <a:ln w="9525" cap="flat">
              <a:noFill/>
              <a:prstDash val="solid"/>
              <a:miter/>
            </a:ln>
          </p:spPr>
          <p:txBody>
            <a:bodyPr rtlCol="0" anchor="ctr"/>
            <a:lstStyle/>
            <a:p>
              <a:endParaRPr lang="en-US"/>
            </a:p>
          </p:txBody>
        </p:sp>
        <p:sp>
          <p:nvSpPr>
            <p:cNvPr id="516" name="Freeform: Shape 515">
              <a:extLst>
                <a:ext uri="{FF2B5EF4-FFF2-40B4-BE49-F238E27FC236}">
                  <a16:creationId xmlns:a16="http://schemas.microsoft.com/office/drawing/2014/main" id="{5AF58490-89DA-498F-9048-88CAD68E56B1}"/>
                </a:ext>
              </a:extLst>
            </p:cNvPr>
            <p:cNvSpPr/>
            <p:nvPr/>
          </p:nvSpPr>
          <p:spPr>
            <a:xfrm>
              <a:off x="14745367" y="5539346"/>
              <a:ext cx="46862" cy="45529"/>
            </a:xfrm>
            <a:custGeom>
              <a:avLst/>
              <a:gdLst>
                <a:gd name="connsiteX0" fmla="*/ 14254 w 46862"/>
                <a:gd name="connsiteY0" fmla="*/ 45349 h 45529"/>
                <a:gd name="connsiteX1" fmla="*/ -4033 w 46862"/>
                <a:gd name="connsiteY1" fmla="*/ -180 h 45529"/>
                <a:gd name="connsiteX2" fmla="*/ 5492 w 46862"/>
                <a:gd name="connsiteY2" fmla="*/ -180 h 45529"/>
                <a:gd name="connsiteX3" fmla="*/ 19398 w 46862"/>
                <a:gd name="connsiteY3" fmla="*/ 34205 h 45529"/>
                <a:gd name="connsiteX4" fmla="*/ 33304 w 46862"/>
                <a:gd name="connsiteY4" fmla="*/ -180 h 45529"/>
                <a:gd name="connsiteX5" fmla="*/ 42829 w 46862"/>
                <a:gd name="connsiteY5" fmla="*/ -180 h 45529"/>
                <a:gd name="connsiteX6" fmla="*/ 24542 w 46862"/>
                <a:gd name="connsiteY6" fmla="*/ 45349 h 45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62" h="45529">
                  <a:moveTo>
                    <a:pt x="14254" y="45349"/>
                  </a:moveTo>
                  <a:lnTo>
                    <a:pt x="-4033" y="-180"/>
                  </a:lnTo>
                  <a:lnTo>
                    <a:pt x="5492" y="-180"/>
                  </a:lnTo>
                  <a:lnTo>
                    <a:pt x="19398" y="34205"/>
                  </a:lnTo>
                  <a:lnTo>
                    <a:pt x="33304" y="-180"/>
                  </a:lnTo>
                  <a:lnTo>
                    <a:pt x="42829" y="-180"/>
                  </a:lnTo>
                  <a:lnTo>
                    <a:pt x="24542" y="45349"/>
                  </a:lnTo>
                  <a:close/>
                </a:path>
              </a:pathLst>
            </a:custGeom>
            <a:solidFill>
              <a:srgbClr val="6D6E71"/>
            </a:solidFill>
            <a:ln w="9525" cap="flat">
              <a:noFill/>
              <a:prstDash val="solid"/>
              <a:miter/>
            </a:ln>
          </p:spPr>
          <p:txBody>
            <a:bodyPr rtlCol="0" anchor="ctr"/>
            <a:lstStyle/>
            <a:p>
              <a:endParaRPr lang="en-US"/>
            </a:p>
          </p:txBody>
        </p:sp>
        <p:sp>
          <p:nvSpPr>
            <p:cNvPr id="517" name="Freeform: Shape 516">
              <a:extLst>
                <a:ext uri="{FF2B5EF4-FFF2-40B4-BE49-F238E27FC236}">
                  <a16:creationId xmlns:a16="http://schemas.microsoft.com/office/drawing/2014/main" id="{BF7DC2D3-DF46-4874-B6CA-33B4EC8D3502}"/>
                </a:ext>
              </a:extLst>
            </p:cNvPr>
            <p:cNvSpPr/>
            <p:nvPr/>
          </p:nvSpPr>
          <p:spPr>
            <a:xfrm>
              <a:off x="14799466" y="5519820"/>
              <a:ext cx="12096" cy="65056"/>
            </a:xfrm>
            <a:custGeom>
              <a:avLst/>
              <a:gdLst>
                <a:gd name="connsiteX0" fmla="*/ -2219 w 12096"/>
                <a:gd name="connsiteY0" fmla="*/ 10203 h 65056"/>
                <a:gd name="connsiteX1" fmla="*/ -4033 w 12096"/>
                <a:gd name="connsiteY1" fmla="*/ 5916 h 65056"/>
                <a:gd name="connsiteX2" fmla="*/ -2219 w 12096"/>
                <a:gd name="connsiteY2" fmla="*/ 1630 h 65056"/>
                <a:gd name="connsiteX3" fmla="*/ 2065 w 12096"/>
                <a:gd name="connsiteY3" fmla="*/ -180 h 65056"/>
                <a:gd name="connsiteX4" fmla="*/ 6353 w 12096"/>
                <a:gd name="connsiteY4" fmla="*/ 1630 h 65056"/>
                <a:gd name="connsiteX5" fmla="*/ 8064 w 12096"/>
                <a:gd name="connsiteY5" fmla="*/ 5916 h 65056"/>
                <a:gd name="connsiteX6" fmla="*/ 6353 w 12096"/>
                <a:gd name="connsiteY6" fmla="*/ 10203 h 65056"/>
                <a:gd name="connsiteX7" fmla="*/ 2065 w 12096"/>
                <a:gd name="connsiteY7" fmla="*/ 12012 h 65056"/>
                <a:gd name="connsiteX8" fmla="*/ -2219 w 12096"/>
                <a:gd name="connsiteY8" fmla="*/ 10203 h 65056"/>
                <a:gd name="connsiteX9" fmla="*/ 6734 w 12096"/>
                <a:gd name="connsiteY9" fmla="*/ 64876 h 65056"/>
                <a:gd name="connsiteX10" fmla="*/ -2791 w 12096"/>
                <a:gd name="connsiteY10" fmla="*/ 64876 h 65056"/>
                <a:gd name="connsiteX11" fmla="*/ -2791 w 12096"/>
                <a:gd name="connsiteY11" fmla="*/ 19347 h 65056"/>
                <a:gd name="connsiteX12" fmla="*/ 6734 w 12096"/>
                <a:gd name="connsiteY12" fmla="*/ 19347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096" h="65056">
                  <a:moveTo>
                    <a:pt x="-2219" y="10203"/>
                  </a:moveTo>
                  <a:cubicBezTo>
                    <a:pt x="-3363" y="9097"/>
                    <a:pt x="-4033" y="7535"/>
                    <a:pt x="-4033" y="5916"/>
                  </a:cubicBezTo>
                  <a:cubicBezTo>
                    <a:pt x="-4033" y="4297"/>
                    <a:pt x="-3363" y="2744"/>
                    <a:pt x="-2219" y="1630"/>
                  </a:cubicBezTo>
                  <a:cubicBezTo>
                    <a:pt x="-1079" y="468"/>
                    <a:pt x="446" y="-189"/>
                    <a:pt x="2065" y="-180"/>
                  </a:cubicBezTo>
                  <a:cubicBezTo>
                    <a:pt x="3683" y="-161"/>
                    <a:pt x="5208" y="497"/>
                    <a:pt x="6353" y="1630"/>
                  </a:cubicBezTo>
                  <a:cubicBezTo>
                    <a:pt x="7492" y="2783"/>
                    <a:pt x="8064" y="4316"/>
                    <a:pt x="8064" y="5916"/>
                  </a:cubicBezTo>
                  <a:cubicBezTo>
                    <a:pt x="8064" y="7517"/>
                    <a:pt x="7492" y="9060"/>
                    <a:pt x="6353" y="10203"/>
                  </a:cubicBezTo>
                  <a:cubicBezTo>
                    <a:pt x="5208" y="11374"/>
                    <a:pt x="3683" y="12032"/>
                    <a:pt x="2065" y="12012"/>
                  </a:cubicBezTo>
                  <a:cubicBezTo>
                    <a:pt x="446" y="12069"/>
                    <a:pt x="-1173" y="11403"/>
                    <a:pt x="-2219" y="10203"/>
                  </a:cubicBezTo>
                  <a:close/>
                  <a:moveTo>
                    <a:pt x="6734" y="64876"/>
                  </a:moveTo>
                  <a:lnTo>
                    <a:pt x="-2791" y="64876"/>
                  </a:lnTo>
                  <a:lnTo>
                    <a:pt x="-2791" y="19347"/>
                  </a:lnTo>
                  <a:lnTo>
                    <a:pt x="6734" y="19347"/>
                  </a:lnTo>
                  <a:close/>
                </a:path>
              </a:pathLst>
            </a:custGeom>
            <a:solidFill>
              <a:srgbClr val="6D6E71"/>
            </a:solidFill>
            <a:ln w="9525" cap="flat">
              <a:noFill/>
              <a:prstDash val="solid"/>
              <a:miter/>
            </a:ln>
          </p:spPr>
          <p:txBody>
            <a:bodyPr rtlCol="0" anchor="ctr"/>
            <a:lstStyle/>
            <a:p>
              <a:endParaRPr lang="en-US"/>
            </a:p>
          </p:txBody>
        </p:sp>
        <p:sp>
          <p:nvSpPr>
            <p:cNvPr id="518" name="Freeform: Shape 517">
              <a:extLst>
                <a:ext uri="{FF2B5EF4-FFF2-40B4-BE49-F238E27FC236}">
                  <a16:creationId xmlns:a16="http://schemas.microsoft.com/office/drawing/2014/main" id="{957EBBE9-0E5F-4873-92F8-BCDDB03D4B94}"/>
                </a:ext>
              </a:extLst>
            </p:cNvPr>
            <p:cNvSpPr/>
            <p:nvPr/>
          </p:nvSpPr>
          <p:spPr>
            <a:xfrm>
              <a:off x="14821162" y="5521344"/>
              <a:ext cx="46603" cy="64317"/>
            </a:xfrm>
            <a:custGeom>
              <a:avLst/>
              <a:gdLst>
                <a:gd name="connsiteX0" fmla="*/ 2466 w 46603"/>
                <a:gd name="connsiteY0" fmla="*/ 57541 h 64317"/>
                <a:gd name="connsiteX1" fmla="*/ -4008 w 46603"/>
                <a:gd name="connsiteY1" fmla="*/ 40397 h 64317"/>
                <a:gd name="connsiteX2" fmla="*/ 17232 w 46603"/>
                <a:gd name="connsiteY2" fmla="*/ 17089 h 64317"/>
                <a:gd name="connsiteX3" fmla="*/ 18376 w 46603"/>
                <a:gd name="connsiteY3" fmla="*/ 17060 h 64317"/>
                <a:gd name="connsiteX4" fmla="*/ 33045 w 46603"/>
                <a:gd name="connsiteY4" fmla="*/ 24775 h 64317"/>
                <a:gd name="connsiteX5" fmla="*/ 33045 w 46603"/>
                <a:gd name="connsiteY5" fmla="*/ -180 h 64317"/>
                <a:gd name="connsiteX6" fmla="*/ 42570 w 46603"/>
                <a:gd name="connsiteY6" fmla="*/ -180 h 64317"/>
                <a:gd name="connsiteX7" fmla="*/ 42570 w 46603"/>
                <a:gd name="connsiteY7" fmla="*/ 63352 h 64317"/>
                <a:gd name="connsiteX8" fmla="*/ 33045 w 46603"/>
                <a:gd name="connsiteY8" fmla="*/ 63352 h 64317"/>
                <a:gd name="connsiteX9" fmla="*/ 33045 w 46603"/>
                <a:gd name="connsiteY9" fmla="*/ 56494 h 64317"/>
                <a:gd name="connsiteX10" fmla="*/ 17516 w 46603"/>
                <a:gd name="connsiteY10" fmla="*/ 64114 h 64317"/>
                <a:gd name="connsiteX11" fmla="*/ 2466 w 46603"/>
                <a:gd name="connsiteY11" fmla="*/ 57541 h 64317"/>
                <a:gd name="connsiteX12" fmla="*/ 5610 w 46603"/>
                <a:gd name="connsiteY12" fmla="*/ 40777 h 64317"/>
                <a:gd name="connsiteX13" fmla="*/ 9800 w 46603"/>
                <a:gd name="connsiteY13" fmla="*/ 51445 h 64317"/>
                <a:gd name="connsiteX14" fmla="*/ 19325 w 46603"/>
                <a:gd name="connsiteY14" fmla="*/ 55541 h 64317"/>
                <a:gd name="connsiteX15" fmla="*/ 28850 w 46603"/>
                <a:gd name="connsiteY15" fmla="*/ 51445 h 64317"/>
                <a:gd name="connsiteX16" fmla="*/ 32855 w 46603"/>
                <a:gd name="connsiteY16" fmla="*/ 40777 h 64317"/>
                <a:gd name="connsiteX17" fmla="*/ 28850 w 46603"/>
                <a:gd name="connsiteY17" fmla="*/ 29823 h 64317"/>
                <a:gd name="connsiteX18" fmla="*/ 19325 w 46603"/>
                <a:gd name="connsiteY18" fmla="*/ 25538 h 64317"/>
                <a:gd name="connsiteX19" fmla="*/ 9800 w 46603"/>
                <a:gd name="connsiteY19" fmla="*/ 29823 h 64317"/>
                <a:gd name="connsiteX20" fmla="*/ 5610 w 46603"/>
                <a:gd name="connsiteY20" fmla="*/ 40777 h 6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3" h="64317">
                  <a:moveTo>
                    <a:pt x="2466" y="57541"/>
                  </a:moveTo>
                  <a:cubicBezTo>
                    <a:pt x="-1915" y="52950"/>
                    <a:pt x="-4297" y="46759"/>
                    <a:pt x="-4008" y="40397"/>
                  </a:cubicBezTo>
                  <a:cubicBezTo>
                    <a:pt x="-4580" y="28100"/>
                    <a:pt x="4945" y="17660"/>
                    <a:pt x="17232" y="17089"/>
                  </a:cubicBezTo>
                  <a:cubicBezTo>
                    <a:pt x="17614" y="17070"/>
                    <a:pt x="17995" y="17060"/>
                    <a:pt x="18376" y="17060"/>
                  </a:cubicBezTo>
                  <a:cubicBezTo>
                    <a:pt x="24278" y="16956"/>
                    <a:pt x="29804" y="19870"/>
                    <a:pt x="33045" y="24775"/>
                  </a:cubicBezTo>
                  <a:lnTo>
                    <a:pt x="33045" y="-180"/>
                  </a:lnTo>
                  <a:lnTo>
                    <a:pt x="42570" y="-180"/>
                  </a:lnTo>
                  <a:lnTo>
                    <a:pt x="42570" y="63352"/>
                  </a:lnTo>
                  <a:lnTo>
                    <a:pt x="33045" y="63352"/>
                  </a:lnTo>
                  <a:lnTo>
                    <a:pt x="33045" y="56494"/>
                  </a:lnTo>
                  <a:cubicBezTo>
                    <a:pt x="29520" y="61542"/>
                    <a:pt x="23711" y="64428"/>
                    <a:pt x="17516" y="64114"/>
                  </a:cubicBezTo>
                  <a:cubicBezTo>
                    <a:pt x="11805" y="64114"/>
                    <a:pt x="6372" y="61733"/>
                    <a:pt x="2466" y="57541"/>
                  </a:cubicBezTo>
                  <a:close/>
                  <a:moveTo>
                    <a:pt x="5610" y="40777"/>
                  </a:moveTo>
                  <a:cubicBezTo>
                    <a:pt x="5517" y="44759"/>
                    <a:pt x="6944" y="48626"/>
                    <a:pt x="9800" y="51445"/>
                  </a:cubicBezTo>
                  <a:cubicBezTo>
                    <a:pt x="12279" y="54007"/>
                    <a:pt x="15707" y="55475"/>
                    <a:pt x="19325" y="55541"/>
                  </a:cubicBezTo>
                  <a:cubicBezTo>
                    <a:pt x="22948" y="55608"/>
                    <a:pt x="26376" y="54122"/>
                    <a:pt x="28850" y="51445"/>
                  </a:cubicBezTo>
                  <a:cubicBezTo>
                    <a:pt x="31520" y="48559"/>
                    <a:pt x="32948" y="44721"/>
                    <a:pt x="32855" y="40777"/>
                  </a:cubicBezTo>
                  <a:cubicBezTo>
                    <a:pt x="32948" y="36749"/>
                    <a:pt x="31520" y="32824"/>
                    <a:pt x="28850" y="29823"/>
                  </a:cubicBezTo>
                  <a:cubicBezTo>
                    <a:pt x="26469" y="27071"/>
                    <a:pt x="22948" y="25509"/>
                    <a:pt x="19325" y="25538"/>
                  </a:cubicBezTo>
                  <a:cubicBezTo>
                    <a:pt x="15707" y="25614"/>
                    <a:pt x="12279" y="27157"/>
                    <a:pt x="9800" y="29823"/>
                  </a:cubicBezTo>
                  <a:cubicBezTo>
                    <a:pt x="7042" y="32777"/>
                    <a:pt x="5517" y="36710"/>
                    <a:pt x="5610" y="40777"/>
                  </a:cubicBezTo>
                  <a:close/>
                </a:path>
              </a:pathLst>
            </a:custGeom>
            <a:solidFill>
              <a:srgbClr val="6D6E71"/>
            </a:solidFill>
            <a:ln w="9525" cap="flat">
              <a:noFill/>
              <a:prstDash val="solid"/>
              <a:miter/>
            </a:ln>
          </p:spPr>
          <p:txBody>
            <a:bodyPr rtlCol="0" anchor="ctr"/>
            <a:lstStyle/>
            <a:p>
              <a:endParaRPr lang="en-US"/>
            </a:p>
          </p:txBody>
        </p:sp>
        <p:sp>
          <p:nvSpPr>
            <p:cNvPr id="519" name="Freeform: Shape 518">
              <a:extLst>
                <a:ext uri="{FF2B5EF4-FFF2-40B4-BE49-F238E27FC236}">
                  <a16:creationId xmlns:a16="http://schemas.microsoft.com/office/drawing/2014/main" id="{467A5EE8-FF77-4633-BBA2-F8F897187525}"/>
                </a:ext>
              </a:extLst>
            </p:cNvPr>
            <p:cNvSpPr/>
            <p:nvPr/>
          </p:nvSpPr>
          <p:spPr>
            <a:xfrm>
              <a:off x="14878979" y="5538579"/>
              <a:ext cx="45386" cy="47070"/>
            </a:xfrm>
            <a:custGeom>
              <a:avLst/>
              <a:gdLst>
                <a:gd name="connsiteX0" fmla="*/ 41140 w 45386"/>
                <a:gd name="connsiteY0" fmla="*/ 27543 h 47070"/>
                <a:gd name="connsiteX1" fmla="*/ 5421 w 45386"/>
                <a:gd name="connsiteY1" fmla="*/ 27543 h 47070"/>
                <a:gd name="connsiteX2" fmla="*/ 9993 w 45386"/>
                <a:gd name="connsiteY2" fmla="*/ 35544 h 47070"/>
                <a:gd name="connsiteX3" fmla="*/ 32568 w 45386"/>
                <a:gd name="connsiteY3" fmla="*/ 33163 h 47070"/>
                <a:gd name="connsiteX4" fmla="*/ 38089 w 45386"/>
                <a:gd name="connsiteY4" fmla="*/ 39164 h 47070"/>
                <a:gd name="connsiteX5" fmla="*/ 19039 w 45386"/>
                <a:gd name="connsiteY5" fmla="*/ 46879 h 47070"/>
                <a:gd name="connsiteX6" fmla="*/ 2752 w 45386"/>
                <a:gd name="connsiteY6" fmla="*/ 40402 h 47070"/>
                <a:gd name="connsiteX7" fmla="*/ -4011 w 45386"/>
                <a:gd name="connsiteY7" fmla="*/ 23257 h 47070"/>
                <a:gd name="connsiteX8" fmla="*/ 2849 w 45386"/>
                <a:gd name="connsiteY8" fmla="*/ 6207 h 47070"/>
                <a:gd name="connsiteX9" fmla="*/ 19039 w 45386"/>
                <a:gd name="connsiteY9" fmla="*/ -175 h 47070"/>
                <a:gd name="connsiteX10" fmla="*/ 34852 w 45386"/>
                <a:gd name="connsiteY10" fmla="*/ 5445 h 47070"/>
                <a:gd name="connsiteX11" fmla="*/ 41331 w 45386"/>
                <a:gd name="connsiteY11" fmla="*/ 20971 h 47070"/>
                <a:gd name="connsiteX12" fmla="*/ 5421 w 45386"/>
                <a:gd name="connsiteY12" fmla="*/ 20018 h 47070"/>
                <a:gd name="connsiteX13" fmla="*/ 31517 w 45386"/>
                <a:gd name="connsiteY13" fmla="*/ 20018 h 47070"/>
                <a:gd name="connsiteX14" fmla="*/ 27899 w 45386"/>
                <a:gd name="connsiteY14" fmla="*/ 11160 h 47070"/>
                <a:gd name="connsiteX15" fmla="*/ 19039 w 45386"/>
                <a:gd name="connsiteY15" fmla="*/ 8112 h 47070"/>
                <a:gd name="connsiteX16" fmla="*/ 9514 w 45386"/>
                <a:gd name="connsiteY16" fmla="*/ 11256 h 47070"/>
                <a:gd name="connsiteX17" fmla="*/ 5421 w 45386"/>
                <a:gd name="connsiteY17" fmla="*/ 20018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86" h="47070">
                  <a:moveTo>
                    <a:pt x="41140" y="27543"/>
                  </a:moveTo>
                  <a:lnTo>
                    <a:pt x="5421" y="27543"/>
                  </a:lnTo>
                  <a:cubicBezTo>
                    <a:pt x="5612" y="30791"/>
                    <a:pt x="7230" y="33772"/>
                    <a:pt x="9993" y="35544"/>
                  </a:cubicBezTo>
                  <a:cubicBezTo>
                    <a:pt x="17039" y="40392"/>
                    <a:pt x="26662" y="39383"/>
                    <a:pt x="32568" y="33163"/>
                  </a:cubicBezTo>
                  <a:lnTo>
                    <a:pt x="38089" y="39164"/>
                  </a:lnTo>
                  <a:cubicBezTo>
                    <a:pt x="33136" y="44298"/>
                    <a:pt x="26183" y="47098"/>
                    <a:pt x="19039" y="46879"/>
                  </a:cubicBezTo>
                  <a:cubicBezTo>
                    <a:pt x="12946" y="46984"/>
                    <a:pt x="7133" y="44650"/>
                    <a:pt x="2752" y="40402"/>
                  </a:cubicBezTo>
                  <a:cubicBezTo>
                    <a:pt x="-1820" y="35925"/>
                    <a:pt x="-4295" y="29677"/>
                    <a:pt x="-4011" y="23257"/>
                  </a:cubicBezTo>
                  <a:cubicBezTo>
                    <a:pt x="-4295" y="16846"/>
                    <a:pt x="-1820" y="10617"/>
                    <a:pt x="2849" y="6207"/>
                  </a:cubicBezTo>
                  <a:cubicBezTo>
                    <a:pt x="7230" y="2074"/>
                    <a:pt x="13039" y="-213"/>
                    <a:pt x="19039" y="-175"/>
                  </a:cubicBezTo>
                  <a:cubicBezTo>
                    <a:pt x="24853" y="-298"/>
                    <a:pt x="30471" y="1702"/>
                    <a:pt x="34852" y="5445"/>
                  </a:cubicBezTo>
                  <a:cubicBezTo>
                    <a:pt x="39233" y="9398"/>
                    <a:pt x="41614" y="15084"/>
                    <a:pt x="41331" y="20971"/>
                  </a:cubicBezTo>
                  <a:close/>
                  <a:moveTo>
                    <a:pt x="5421" y="20018"/>
                  </a:moveTo>
                  <a:lnTo>
                    <a:pt x="31517" y="20018"/>
                  </a:lnTo>
                  <a:cubicBezTo>
                    <a:pt x="31708" y="16666"/>
                    <a:pt x="30373" y="13389"/>
                    <a:pt x="27899" y="11160"/>
                  </a:cubicBezTo>
                  <a:cubicBezTo>
                    <a:pt x="25425" y="9103"/>
                    <a:pt x="22281" y="8027"/>
                    <a:pt x="19039" y="8112"/>
                  </a:cubicBezTo>
                  <a:cubicBezTo>
                    <a:pt x="15611" y="8055"/>
                    <a:pt x="12277" y="9160"/>
                    <a:pt x="9514" y="11256"/>
                  </a:cubicBezTo>
                  <a:cubicBezTo>
                    <a:pt x="6849" y="13341"/>
                    <a:pt x="5323" y="16609"/>
                    <a:pt x="5421" y="20018"/>
                  </a:cubicBezTo>
                  <a:close/>
                </a:path>
              </a:pathLst>
            </a:custGeom>
            <a:solidFill>
              <a:srgbClr val="6D6E71"/>
            </a:solidFill>
            <a:ln w="9525" cap="flat">
              <a:noFill/>
              <a:prstDash val="solid"/>
              <a:miter/>
            </a:ln>
          </p:spPr>
          <p:txBody>
            <a:bodyPr rtlCol="0" anchor="ctr"/>
            <a:lstStyle/>
            <a:p>
              <a:endParaRPr lang="en-US"/>
            </a:p>
          </p:txBody>
        </p:sp>
        <p:sp>
          <p:nvSpPr>
            <p:cNvPr id="520" name="Freeform: Shape 519">
              <a:extLst>
                <a:ext uri="{FF2B5EF4-FFF2-40B4-BE49-F238E27FC236}">
                  <a16:creationId xmlns:a16="http://schemas.microsoft.com/office/drawing/2014/main" id="{138E769B-9C70-4D54-A26F-EB691AE2A7EC}"/>
                </a:ext>
              </a:extLst>
            </p:cNvPr>
            <p:cNvSpPr/>
            <p:nvPr/>
          </p:nvSpPr>
          <p:spPr>
            <a:xfrm>
              <a:off x="14934816" y="5538570"/>
              <a:ext cx="41944" cy="46305"/>
            </a:xfrm>
            <a:custGeom>
              <a:avLst/>
              <a:gdLst>
                <a:gd name="connsiteX0" fmla="*/ 5492 w 41944"/>
                <a:gd name="connsiteY0" fmla="*/ 21456 h 46305"/>
                <a:gd name="connsiteX1" fmla="*/ 5492 w 41944"/>
                <a:gd name="connsiteY1" fmla="*/ 46126 h 46305"/>
                <a:gd name="connsiteX2" fmla="*/ -4033 w 41944"/>
                <a:gd name="connsiteY2" fmla="*/ 46126 h 46305"/>
                <a:gd name="connsiteX3" fmla="*/ -4033 w 41944"/>
                <a:gd name="connsiteY3" fmla="*/ 596 h 46305"/>
                <a:gd name="connsiteX4" fmla="*/ 5492 w 41944"/>
                <a:gd name="connsiteY4" fmla="*/ 596 h 46305"/>
                <a:gd name="connsiteX5" fmla="*/ 5492 w 41944"/>
                <a:gd name="connsiteY5" fmla="*/ 8883 h 46305"/>
                <a:gd name="connsiteX6" fmla="*/ 11878 w 41944"/>
                <a:gd name="connsiteY6" fmla="*/ 2216 h 46305"/>
                <a:gd name="connsiteX7" fmla="*/ 20640 w 41944"/>
                <a:gd name="connsiteY7" fmla="*/ -166 h 46305"/>
                <a:gd name="connsiteX8" fmla="*/ 33118 w 41944"/>
                <a:gd name="connsiteY8" fmla="*/ 4597 h 46305"/>
                <a:gd name="connsiteX9" fmla="*/ 37881 w 41944"/>
                <a:gd name="connsiteY9" fmla="*/ 18217 h 46305"/>
                <a:gd name="connsiteX10" fmla="*/ 37881 w 41944"/>
                <a:gd name="connsiteY10" fmla="*/ 46126 h 46305"/>
                <a:gd name="connsiteX11" fmla="*/ 28356 w 41944"/>
                <a:gd name="connsiteY11" fmla="*/ 46126 h 46305"/>
                <a:gd name="connsiteX12" fmla="*/ 28356 w 41944"/>
                <a:gd name="connsiteY12" fmla="*/ 21170 h 46305"/>
                <a:gd name="connsiteX13" fmla="*/ 17877 w 41944"/>
                <a:gd name="connsiteY13" fmla="*/ 8502 h 46305"/>
                <a:gd name="connsiteX14" fmla="*/ 9208 w 41944"/>
                <a:gd name="connsiteY14" fmla="*/ 11836 h 46305"/>
                <a:gd name="connsiteX15" fmla="*/ 5492 w 41944"/>
                <a:gd name="connsiteY15" fmla="*/ 21456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4" h="46305">
                  <a:moveTo>
                    <a:pt x="5492" y="21456"/>
                  </a:moveTo>
                  <a:lnTo>
                    <a:pt x="5492" y="46126"/>
                  </a:lnTo>
                  <a:lnTo>
                    <a:pt x="-4033" y="46126"/>
                  </a:lnTo>
                  <a:lnTo>
                    <a:pt x="-4033" y="596"/>
                  </a:lnTo>
                  <a:lnTo>
                    <a:pt x="5492" y="596"/>
                  </a:lnTo>
                  <a:lnTo>
                    <a:pt x="5492" y="8883"/>
                  </a:lnTo>
                  <a:cubicBezTo>
                    <a:pt x="6925" y="6102"/>
                    <a:pt x="9115" y="3787"/>
                    <a:pt x="11878" y="2216"/>
                  </a:cubicBezTo>
                  <a:cubicBezTo>
                    <a:pt x="14543" y="663"/>
                    <a:pt x="17589" y="-156"/>
                    <a:pt x="20640" y="-166"/>
                  </a:cubicBezTo>
                  <a:cubicBezTo>
                    <a:pt x="25305" y="-356"/>
                    <a:pt x="29784" y="1368"/>
                    <a:pt x="33118" y="4597"/>
                  </a:cubicBezTo>
                  <a:cubicBezTo>
                    <a:pt x="36448" y="8302"/>
                    <a:pt x="38165" y="13217"/>
                    <a:pt x="37881" y="18217"/>
                  </a:cubicBezTo>
                  <a:lnTo>
                    <a:pt x="37881" y="46126"/>
                  </a:lnTo>
                  <a:lnTo>
                    <a:pt x="28356" y="46126"/>
                  </a:lnTo>
                  <a:lnTo>
                    <a:pt x="28356" y="21170"/>
                  </a:lnTo>
                  <a:cubicBezTo>
                    <a:pt x="28356" y="12693"/>
                    <a:pt x="24831" y="8502"/>
                    <a:pt x="17877" y="8502"/>
                  </a:cubicBezTo>
                  <a:cubicBezTo>
                    <a:pt x="14640" y="8473"/>
                    <a:pt x="11590" y="9664"/>
                    <a:pt x="9208" y="11836"/>
                  </a:cubicBezTo>
                  <a:cubicBezTo>
                    <a:pt x="6636" y="14331"/>
                    <a:pt x="5208" y="17855"/>
                    <a:pt x="5492" y="21456"/>
                  </a:cubicBezTo>
                  <a:close/>
                </a:path>
              </a:pathLst>
            </a:custGeom>
            <a:solidFill>
              <a:srgbClr val="6D6E71"/>
            </a:solidFill>
            <a:ln w="9525" cap="flat">
              <a:noFill/>
              <a:prstDash val="solid"/>
              <a:miter/>
            </a:ln>
          </p:spPr>
          <p:txBody>
            <a:bodyPr rtlCol="0" anchor="ctr"/>
            <a:lstStyle/>
            <a:p>
              <a:endParaRPr lang="en-US"/>
            </a:p>
          </p:txBody>
        </p:sp>
        <p:sp>
          <p:nvSpPr>
            <p:cNvPr id="521" name="Freeform: Shape 520">
              <a:extLst>
                <a:ext uri="{FF2B5EF4-FFF2-40B4-BE49-F238E27FC236}">
                  <a16:creationId xmlns:a16="http://schemas.microsoft.com/office/drawing/2014/main" id="{FE1F7DA8-EC2D-45D7-B30B-06563F1931CC}"/>
                </a:ext>
              </a:extLst>
            </p:cNvPr>
            <p:cNvSpPr/>
            <p:nvPr/>
          </p:nvSpPr>
          <p:spPr>
            <a:xfrm>
              <a:off x="14987194" y="5538576"/>
              <a:ext cx="42397" cy="47063"/>
            </a:xfrm>
            <a:custGeom>
              <a:avLst/>
              <a:gdLst>
                <a:gd name="connsiteX0" fmla="*/ 19222 w 42397"/>
                <a:gd name="connsiteY0" fmla="*/ 46881 h 47063"/>
                <a:gd name="connsiteX1" fmla="*/ 2837 w 42397"/>
                <a:gd name="connsiteY1" fmla="*/ 40404 h 47063"/>
                <a:gd name="connsiteX2" fmla="*/ -4023 w 42397"/>
                <a:gd name="connsiteY2" fmla="*/ 23450 h 47063"/>
                <a:gd name="connsiteX3" fmla="*/ 3121 w 42397"/>
                <a:gd name="connsiteY3" fmla="*/ 6400 h 47063"/>
                <a:gd name="connsiteX4" fmla="*/ 20552 w 42397"/>
                <a:gd name="connsiteY4" fmla="*/ -172 h 47063"/>
                <a:gd name="connsiteX5" fmla="*/ 37984 w 42397"/>
                <a:gd name="connsiteY5" fmla="*/ 6972 h 47063"/>
                <a:gd name="connsiteX6" fmla="*/ 32268 w 42397"/>
                <a:gd name="connsiteY6" fmla="*/ 13925 h 47063"/>
                <a:gd name="connsiteX7" fmla="*/ 20362 w 42397"/>
                <a:gd name="connsiteY7" fmla="*/ 8781 h 47063"/>
                <a:gd name="connsiteX8" fmla="*/ 9981 w 42397"/>
                <a:gd name="connsiteY8" fmla="*/ 12782 h 47063"/>
                <a:gd name="connsiteX9" fmla="*/ 5502 w 42397"/>
                <a:gd name="connsiteY9" fmla="*/ 23069 h 47063"/>
                <a:gd name="connsiteX10" fmla="*/ 9888 w 42397"/>
                <a:gd name="connsiteY10" fmla="*/ 33737 h 47063"/>
                <a:gd name="connsiteX11" fmla="*/ 20650 w 42397"/>
                <a:gd name="connsiteY11" fmla="*/ 38119 h 47063"/>
                <a:gd name="connsiteX12" fmla="*/ 32747 w 42397"/>
                <a:gd name="connsiteY12" fmla="*/ 32308 h 47063"/>
                <a:gd name="connsiteX13" fmla="*/ 38365 w 42397"/>
                <a:gd name="connsiteY13" fmla="*/ 38404 h 47063"/>
                <a:gd name="connsiteX14" fmla="*/ 19222 w 42397"/>
                <a:gd name="connsiteY14" fmla="*/ 46881 h 4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397" h="47063">
                  <a:moveTo>
                    <a:pt x="19222" y="46881"/>
                  </a:moveTo>
                  <a:cubicBezTo>
                    <a:pt x="13125" y="46967"/>
                    <a:pt x="7218" y="44643"/>
                    <a:pt x="2837" y="40404"/>
                  </a:cubicBezTo>
                  <a:cubicBezTo>
                    <a:pt x="-1735" y="35985"/>
                    <a:pt x="-4209" y="29822"/>
                    <a:pt x="-4023" y="23450"/>
                  </a:cubicBezTo>
                  <a:cubicBezTo>
                    <a:pt x="-4209" y="17001"/>
                    <a:pt x="-1642" y="10772"/>
                    <a:pt x="3121" y="6400"/>
                  </a:cubicBezTo>
                  <a:cubicBezTo>
                    <a:pt x="7883" y="2028"/>
                    <a:pt x="14078" y="-334"/>
                    <a:pt x="20552" y="-172"/>
                  </a:cubicBezTo>
                  <a:cubicBezTo>
                    <a:pt x="27124" y="-296"/>
                    <a:pt x="33412" y="2285"/>
                    <a:pt x="37984" y="6972"/>
                  </a:cubicBezTo>
                  <a:lnTo>
                    <a:pt x="32268" y="13925"/>
                  </a:lnTo>
                  <a:cubicBezTo>
                    <a:pt x="29031" y="10800"/>
                    <a:pt x="24840" y="8962"/>
                    <a:pt x="20362" y="8781"/>
                  </a:cubicBezTo>
                  <a:cubicBezTo>
                    <a:pt x="16552" y="8734"/>
                    <a:pt x="12836" y="10163"/>
                    <a:pt x="9981" y="12782"/>
                  </a:cubicBezTo>
                  <a:cubicBezTo>
                    <a:pt x="7027" y="15382"/>
                    <a:pt x="5409" y="19145"/>
                    <a:pt x="5502" y="23069"/>
                  </a:cubicBezTo>
                  <a:cubicBezTo>
                    <a:pt x="5502" y="27069"/>
                    <a:pt x="7027" y="30917"/>
                    <a:pt x="9888" y="33737"/>
                  </a:cubicBezTo>
                  <a:cubicBezTo>
                    <a:pt x="12743" y="36575"/>
                    <a:pt x="16650" y="38156"/>
                    <a:pt x="20650" y="38119"/>
                  </a:cubicBezTo>
                  <a:cubicBezTo>
                    <a:pt x="25315" y="37909"/>
                    <a:pt x="29696" y="35804"/>
                    <a:pt x="32747" y="32308"/>
                  </a:cubicBezTo>
                  <a:lnTo>
                    <a:pt x="38365" y="38404"/>
                  </a:lnTo>
                  <a:cubicBezTo>
                    <a:pt x="33412" y="43776"/>
                    <a:pt x="26459" y="46853"/>
                    <a:pt x="19222" y="46881"/>
                  </a:cubicBezTo>
                  <a:close/>
                </a:path>
              </a:pathLst>
            </a:custGeom>
            <a:solidFill>
              <a:srgbClr val="6D6E71"/>
            </a:solidFill>
            <a:ln w="9525" cap="flat">
              <a:noFill/>
              <a:prstDash val="solid"/>
              <a:miter/>
            </a:ln>
          </p:spPr>
          <p:txBody>
            <a:bodyPr rtlCol="0" anchor="ctr"/>
            <a:lstStyle/>
            <a:p>
              <a:endParaRPr lang="en-US"/>
            </a:p>
          </p:txBody>
        </p:sp>
        <p:sp>
          <p:nvSpPr>
            <p:cNvPr id="522" name="Freeform: Shape 521">
              <a:extLst>
                <a:ext uri="{FF2B5EF4-FFF2-40B4-BE49-F238E27FC236}">
                  <a16:creationId xmlns:a16="http://schemas.microsoft.com/office/drawing/2014/main" id="{057CFBBB-C1D3-498C-B590-1DB3142E3FF7}"/>
                </a:ext>
              </a:extLst>
            </p:cNvPr>
            <p:cNvSpPr/>
            <p:nvPr/>
          </p:nvSpPr>
          <p:spPr>
            <a:xfrm>
              <a:off x="15035935" y="5538577"/>
              <a:ext cx="45418" cy="47076"/>
            </a:xfrm>
            <a:custGeom>
              <a:avLst/>
              <a:gdLst>
                <a:gd name="connsiteX0" fmla="*/ 41347 w 45418"/>
                <a:gd name="connsiteY0" fmla="*/ 27545 h 47076"/>
                <a:gd name="connsiteX1" fmla="*/ 5531 w 45418"/>
                <a:gd name="connsiteY1" fmla="*/ 27545 h 47076"/>
                <a:gd name="connsiteX2" fmla="*/ 10102 w 45418"/>
                <a:gd name="connsiteY2" fmla="*/ 35546 h 47076"/>
                <a:gd name="connsiteX3" fmla="*/ 19627 w 45418"/>
                <a:gd name="connsiteY3" fmla="*/ 38594 h 47076"/>
                <a:gd name="connsiteX4" fmla="*/ 32678 w 45418"/>
                <a:gd name="connsiteY4" fmla="*/ 33165 h 47076"/>
                <a:gd name="connsiteX5" fmla="*/ 38105 w 45418"/>
                <a:gd name="connsiteY5" fmla="*/ 39165 h 47076"/>
                <a:gd name="connsiteX6" fmla="*/ 19055 w 45418"/>
                <a:gd name="connsiteY6" fmla="*/ 46881 h 47076"/>
                <a:gd name="connsiteX7" fmla="*/ 2675 w 45418"/>
                <a:gd name="connsiteY7" fmla="*/ 40404 h 47076"/>
                <a:gd name="connsiteX8" fmla="*/ -3994 w 45418"/>
                <a:gd name="connsiteY8" fmla="*/ 23259 h 47076"/>
                <a:gd name="connsiteX9" fmla="*/ 2866 w 45418"/>
                <a:gd name="connsiteY9" fmla="*/ 6209 h 47076"/>
                <a:gd name="connsiteX10" fmla="*/ 18962 w 45418"/>
                <a:gd name="connsiteY10" fmla="*/ -173 h 47076"/>
                <a:gd name="connsiteX11" fmla="*/ 34775 w 45418"/>
                <a:gd name="connsiteY11" fmla="*/ 5447 h 47076"/>
                <a:gd name="connsiteX12" fmla="*/ 41347 w 45418"/>
                <a:gd name="connsiteY12" fmla="*/ 20972 h 47076"/>
                <a:gd name="connsiteX13" fmla="*/ 5531 w 45418"/>
                <a:gd name="connsiteY13" fmla="*/ 20020 h 47076"/>
                <a:gd name="connsiteX14" fmla="*/ 31724 w 45418"/>
                <a:gd name="connsiteY14" fmla="*/ 20020 h 47076"/>
                <a:gd name="connsiteX15" fmla="*/ 28106 w 45418"/>
                <a:gd name="connsiteY15" fmla="*/ 11162 h 47076"/>
                <a:gd name="connsiteX16" fmla="*/ 19246 w 45418"/>
                <a:gd name="connsiteY16" fmla="*/ 8114 h 47076"/>
                <a:gd name="connsiteX17" fmla="*/ 9721 w 45418"/>
                <a:gd name="connsiteY17" fmla="*/ 11257 h 47076"/>
                <a:gd name="connsiteX18" fmla="*/ 5531 w 45418"/>
                <a:gd name="connsiteY18" fmla="*/ 20020 h 47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18" h="47076">
                  <a:moveTo>
                    <a:pt x="41347" y="27545"/>
                  </a:moveTo>
                  <a:lnTo>
                    <a:pt x="5531" y="27545"/>
                  </a:lnTo>
                  <a:cubicBezTo>
                    <a:pt x="5721" y="30774"/>
                    <a:pt x="7437" y="33717"/>
                    <a:pt x="10102" y="35546"/>
                  </a:cubicBezTo>
                  <a:cubicBezTo>
                    <a:pt x="12865" y="37536"/>
                    <a:pt x="16200" y="38603"/>
                    <a:pt x="19627" y="38594"/>
                  </a:cubicBezTo>
                  <a:cubicBezTo>
                    <a:pt x="24581" y="38918"/>
                    <a:pt x="29441" y="36917"/>
                    <a:pt x="32678" y="33165"/>
                  </a:cubicBezTo>
                  <a:lnTo>
                    <a:pt x="38105" y="39165"/>
                  </a:lnTo>
                  <a:cubicBezTo>
                    <a:pt x="33152" y="44337"/>
                    <a:pt x="26199" y="47138"/>
                    <a:pt x="19055" y="46881"/>
                  </a:cubicBezTo>
                  <a:cubicBezTo>
                    <a:pt x="12963" y="46985"/>
                    <a:pt x="7056" y="44652"/>
                    <a:pt x="2675" y="40404"/>
                  </a:cubicBezTo>
                  <a:cubicBezTo>
                    <a:pt x="-1897" y="35917"/>
                    <a:pt x="-4376" y="29669"/>
                    <a:pt x="-3994" y="23259"/>
                  </a:cubicBezTo>
                  <a:cubicBezTo>
                    <a:pt x="-4278" y="16848"/>
                    <a:pt x="-1804" y="10619"/>
                    <a:pt x="2866" y="6209"/>
                  </a:cubicBezTo>
                  <a:cubicBezTo>
                    <a:pt x="7149" y="2075"/>
                    <a:pt x="12963" y="-221"/>
                    <a:pt x="18962" y="-173"/>
                  </a:cubicBezTo>
                  <a:cubicBezTo>
                    <a:pt x="24771" y="-316"/>
                    <a:pt x="30394" y="1685"/>
                    <a:pt x="34775" y="5447"/>
                  </a:cubicBezTo>
                  <a:cubicBezTo>
                    <a:pt x="39249" y="9324"/>
                    <a:pt x="41728" y="15058"/>
                    <a:pt x="41347" y="20972"/>
                  </a:cubicBezTo>
                  <a:close/>
                  <a:moveTo>
                    <a:pt x="5531" y="20020"/>
                  </a:moveTo>
                  <a:lnTo>
                    <a:pt x="31724" y="20020"/>
                  </a:lnTo>
                  <a:cubicBezTo>
                    <a:pt x="31915" y="16677"/>
                    <a:pt x="30580" y="13429"/>
                    <a:pt x="28106" y="11162"/>
                  </a:cubicBezTo>
                  <a:cubicBezTo>
                    <a:pt x="25632" y="9105"/>
                    <a:pt x="22488" y="8028"/>
                    <a:pt x="19246" y="8114"/>
                  </a:cubicBezTo>
                  <a:cubicBezTo>
                    <a:pt x="15818" y="8057"/>
                    <a:pt x="12484" y="9161"/>
                    <a:pt x="9721" y="11257"/>
                  </a:cubicBezTo>
                  <a:cubicBezTo>
                    <a:pt x="6958" y="13305"/>
                    <a:pt x="5438" y="16581"/>
                    <a:pt x="5531" y="20020"/>
                  </a:cubicBezTo>
                  <a:close/>
                </a:path>
              </a:pathLst>
            </a:custGeom>
            <a:solidFill>
              <a:srgbClr val="6D6E71"/>
            </a:solidFill>
            <a:ln w="9525" cap="flat">
              <a:noFill/>
              <a:prstDash val="solid"/>
              <a:miter/>
            </a:ln>
          </p:spPr>
          <p:txBody>
            <a:bodyPr rtlCol="0" anchor="ctr"/>
            <a:lstStyle/>
            <a:p>
              <a:endParaRPr lang="en-US"/>
            </a:p>
          </p:txBody>
        </p:sp>
        <p:sp>
          <p:nvSpPr>
            <p:cNvPr id="523" name="Freeform: Shape 522">
              <a:extLst>
                <a:ext uri="{FF2B5EF4-FFF2-40B4-BE49-F238E27FC236}">
                  <a16:creationId xmlns:a16="http://schemas.microsoft.com/office/drawing/2014/main" id="{98974D90-6797-4CE6-8EAD-46D56870EF95}"/>
                </a:ext>
              </a:extLst>
            </p:cNvPr>
            <p:cNvSpPr/>
            <p:nvPr/>
          </p:nvSpPr>
          <p:spPr>
            <a:xfrm>
              <a:off x="15091886" y="5554777"/>
              <a:ext cx="28575" cy="9048"/>
            </a:xfrm>
            <a:custGeom>
              <a:avLst/>
              <a:gdLst>
                <a:gd name="connsiteX0" fmla="*/ -4033 w 28575"/>
                <a:gd name="connsiteY0" fmla="*/ 8869 h 9048"/>
                <a:gd name="connsiteX1" fmla="*/ -4033 w 28575"/>
                <a:gd name="connsiteY1" fmla="*/ -180 h 9048"/>
                <a:gd name="connsiteX2" fmla="*/ 24542 w 28575"/>
                <a:gd name="connsiteY2" fmla="*/ -180 h 9048"/>
                <a:gd name="connsiteX3" fmla="*/ 24542 w 28575"/>
                <a:gd name="connsiteY3" fmla="*/ 8869 h 9048"/>
              </a:gdLst>
              <a:ahLst/>
              <a:cxnLst>
                <a:cxn ang="0">
                  <a:pos x="connsiteX0" y="connsiteY0"/>
                </a:cxn>
                <a:cxn ang="0">
                  <a:pos x="connsiteX1" y="connsiteY1"/>
                </a:cxn>
                <a:cxn ang="0">
                  <a:pos x="connsiteX2" y="connsiteY2"/>
                </a:cxn>
                <a:cxn ang="0">
                  <a:pos x="connsiteX3" y="connsiteY3"/>
                </a:cxn>
              </a:cxnLst>
              <a:rect l="l" t="t" r="r" b="b"/>
              <a:pathLst>
                <a:path w="28575" h="9048">
                  <a:moveTo>
                    <a:pt x="-4033" y="8869"/>
                  </a:moveTo>
                  <a:lnTo>
                    <a:pt x="-4033" y="-180"/>
                  </a:lnTo>
                  <a:lnTo>
                    <a:pt x="24542" y="-180"/>
                  </a:lnTo>
                  <a:lnTo>
                    <a:pt x="24542" y="8869"/>
                  </a:lnTo>
                  <a:close/>
                </a:path>
              </a:pathLst>
            </a:custGeom>
            <a:solidFill>
              <a:srgbClr val="6D6E71"/>
            </a:solidFill>
            <a:ln w="9525" cap="flat">
              <a:noFill/>
              <a:prstDash val="solid"/>
              <a:miter/>
            </a:ln>
          </p:spPr>
          <p:txBody>
            <a:bodyPr rtlCol="0" anchor="ctr"/>
            <a:lstStyle/>
            <a:p>
              <a:endParaRPr lang="en-US"/>
            </a:p>
          </p:txBody>
        </p:sp>
        <p:sp>
          <p:nvSpPr>
            <p:cNvPr id="524" name="Freeform: Shape 523">
              <a:extLst>
                <a:ext uri="{FF2B5EF4-FFF2-40B4-BE49-F238E27FC236}">
                  <a16:creationId xmlns:a16="http://schemas.microsoft.com/office/drawing/2014/main" id="{15744118-22B6-4793-A40B-3785D0490DDA}"/>
                </a:ext>
              </a:extLst>
            </p:cNvPr>
            <p:cNvSpPr/>
            <p:nvPr/>
          </p:nvSpPr>
          <p:spPr>
            <a:xfrm>
              <a:off x="15133604" y="5521344"/>
              <a:ext cx="46505" cy="64319"/>
            </a:xfrm>
            <a:custGeom>
              <a:avLst/>
              <a:gdLst>
                <a:gd name="connsiteX0" fmla="*/ 20259 w 46505"/>
                <a:gd name="connsiteY0" fmla="*/ 17060 h 64319"/>
                <a:gd name="connsiteX1" fmla="*/ 35974 w 46505"/>
                <a:gd name="connsiteY1" fmla="*/ 23442 h 64319"/>
                <a:gd name="connsiteX2" fmla="*/ 42448 w 46505"/>
                <a:gd name="connsiteY2" fmla="*/ 40301 h 64319"/>
                <a:gd name="connsiteX3" fmla="*/ 35974 w 46505"/>
                <a:gd name="connsiteY3" fmla="*/ 57446 h 64319"/>
                <a:gd name="connsiteX4" fmla="*/ 7971 w 46505"/>
                <a:gd name="connsiteY4" fmla="*/ 59170 h 64319"/>
                <a:gd name="connsiteX5" fmla="*/ 5492 w 46505"/>
                <a:gd name="connsiteY5" fmla="*/ 56494 h 64319"/>
                <a:gd name="connsiteX6" fmla="*/ 5492 w 46505"/>
                <a:gd name="connsiteY6" fmla="*/ 63352 h 64319"/>
                <a:gd name="connsiteX7" fmla="*/ -4033 w 46505"/>
                <a:gd name="connsiteY7" fmla="*/ 63352 h 64319"/>
                <a:gd name="connsiteX8" fmla="*/ -4033 w 46505"/>
                <a:gd name="connsiteY8" fmla="*/ -180 h 64319"/>
                <a:gd name="connsiteX9" fmla="*/ 5492 w 46505"/>
                <a:gd name="connsiteY9" fmla="*/ -180 h 64319"/>
                <a:gd name="connsiteX10" fmla="*/ 5492 w 46505"/>
                <a:gd name="connsiteY10" fmla="*/ 25728 h 64319"/>
                <a:gd name="connsiteX11" fmla="*/ 20259 w 46505"/>
                <a:gd name="connsiteY11" fmla="*/ 17060 h 64319"/>
                <a:gd name="connsiteX12" fmla="*/ 5302 w 46505"/>
                <a:gd name="connsiteY12" fmla="*/ 40682 h 64319"/>
                <a:gd name="connsiteX13" fmla="*/ 9208 w 46505"/>
                <a:gd name="connsiteY13" fmla="*/ 51350 h 64319"/>
                <a:gd name="connsiteX14" fmla="*/ 18733 w 46505"/>
                <a:gd name="connsiteY14" fmla="*/ 55541 h 64319"/>
                <a:gd name="connsiteX15" fmla="*/ 28258 w 46505"/>
                <a:gd name="connsiteY15" fmla="*/ 51350 h 64319"/>
                <a:gd name="connsiteX16" fmla="*/ 32449 w 46505"/>
                <a:gd name="connsiteY16" fmla="*/ 40682 h 64319"/>
                <a:gd name="connsiteX17" fmla="*/ 28258 w 46505"/>
                <a:gd name="connsiteY17" fmla="*/ 29823 h 64319"/>
                <a:gd name="connsiteX18" fmla="*/ 18733 w 46505"/>
                <a:gd name="connsiteY18" fmla="*/ 25538 h 64319"/>
                <a:gd name="connsiteX19" fmla="*/ 9208 w 46505"/>
                <a:gd name="connsiteY19" fmla="*/ 29823 h 64319"/>
                <a:gd name="connsiteX20" fmla="*/ 5302 w 46505"/>
                <a:gd name="connsiteY20" fmla="*/ 40682 h 6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05" h="64319">
                  <a:moveTo>
                    <a:pt x="20259" y="17060"/>
                  </a:moveTo>
                  <a:cubicBezTo>
                    <a:pt x="26161" y="16965"/>
                    <a:pt x="31784" y="19270"/>
                    <a:pt x="35974" y="23442"/>
                  </a:cubicBezTo>
                  <a:cubicBezTo>
                    <a:pt x="40448" y="27890"/>
                    <a:pt x="42736" y="34014"/>
                    <a:pt x="42448" y="40301"/>
                  </a:cubicBezTo>
                  <a:cubicBezTo>
                    <a:pt x="42736" y="46664"/>
                    <a:pt x="40355" y="52864"/>
                    <a:pt x="35974" y="57446"/>
                  </a:cubicBezTo>
                  <a:cubicBezTo>
                    <a:pt x="28733" y="65647"/>
                    <a:pt x="16161" y="66419"/>
                    <a:pt x="7971" y="59170"/>
                  </a:cubicBezTo>
                  <a:cubicBezTo>
                    <a:pt x="7111" y="58361"/>
                    <a:pt x="6255" y="57465"/>
                    <a:pt x="5492" y="56494"/>
                  </a:cubicBezTo>
                  <a:lnTo>
                    <a:pt x="5492" y="63352"/>
                  </a:lnTo>
                  <a:lnTo>
                    <a:pt x="-4033" y="63352"/>
                  </a:lnTo>
                  <a:lnTo>
                    <a:pt x="-4033" y="-180"/>
                  </a:lnTo>
                  <a:lnTo>
                    <a:pt x="5492" y="-180"/>
                  </a:lnTo>
                  <a:lnTo>
                    <a:pt x="5492" y="25728"/>
                  </a:lnTo>
                  <a:cubicBezTo>
                    <a:pt x="8543" y="20394"/>
                    <a:pt x="14161" y="17089"/>
                    <a:pt x="20259" y="17060"/>
                  </a:cubicBezTo>
                  <a:close/>
                  <a:moveTo>
                    <a:pt x="5302" y="40682"/>
                  </a:moveTo>
                  <a:cubicBezTo>
                    <a:pt x="5208" y="44606"/>
                    <a:pt x="6543" y="48436"/>
                    <a:pt x="9208" y="51350"/>
                  </a:cubicBezTo>
                  <a:cubicBezTo>
                    <a:pt x="11683" y="54027"/>
                    <a:pt x="15115" y="55551"/>
                    <a:pt x="18733" y="55541"/>
                  </a:cubicBezTo>
                  <a:cubicBezTo>
                    <a:pt x="22352" y="55436"/>
                    <a:pt x="25779" y="53931"/>
                    <a:pt x="28258" y="51350"/>
                  </a:cubicBezTo>
                  <a:cubicBezTo>
                    <a:pt x="31114" y="48531"/>
                    <a:pt x="32639" y="44664"/>
                    <a:pt x="32449" y="40682"/>
                  </a:cubicBezTo>
                  <a:cubicBezTo>
                    <a:pt x="32546" y="36643"/>
                    <a:pt x="31021" y="32738"/>
                    <a:pt x="28258" y="29823"/>
                  </a:cubicBezTo>
                  <a:cubicBezTo>
                    <a:pt x="25779" y="27118"/>
                    <a:pt x="22352" y="25566"/>
                    <a:pt x="18733" y="25538"/>
                  </a:cubicBezTo>
                  <a:cubicBezTo>
                    <a:pt x="15115" y="25538"/>
                    <a:pt x="11590" y="27100"/>
                    <a:pt x="9208" y="29823"/>
                  </a:cubicBezTo>
                  <a:cubicBezTo>
                    <a:pt x="6543" y="32814"/>
                    <a:pt x="5208" y="36701"/>
                    <a:pt x="5302" y="40682"/>
                  </a:cubicBezTo>
                  <a:close/>
                </a:path>
              </a:pathLst>
            </a:custGeom>
            <a:solidFill>
              <a:srgbClr val="6D6E71"/>
            </a:solidFill>
            <a:ln w="9525" cap="flat">
              <a:noFill/>
              <a:prstDash val="solid"/>
              <a:miter/>
            </a:ln>
          </p:spPr>
          <p:txBody>
            <a:bodyPr rtlCol="0" anchor="ctr"/>
            <a:lstStyle/>
            <a:p>
              <a:endParaRPr lang="en-US"/>
            </a:p>
          </p:txBody>
        </p:sp>
        <p:sp>
          <p:nvSpPr>
            <p:cNvPr id="525" name="Freeform: Shape 524">
              <a:extLst>
                <a:ext uri="{FF2B5EF4-FFF2-40B4-BE49-F238E27FC236}">
                  <a16:creationId xmlns:a16="http://schemas.microsoft.com/office/drawing/2014/main" id="{C984F5E8-351B-4A33-B6C3-7BE3EC061009}"/>
                </a:ext>
              </a:extLst>
            </p:cNvPr>
            <p:cNvSpPr/>
            <p:nvPr/>
          </p:nvSpPr>
          <p:spPr>
            <a:xfrm>
              <a:off x="15187405" y="5539044"/>
              <a:ext cx="40641" cy="46601"/>
            </a:xfrm>
            <a:custGeom>
              <a:avLst/>
              <a:gdLst>
                <a:gd name="connsiteX0" fmla="*/ 36370 w 40641"/>
                <a:gd name="connsiteY0" fmla="*/ 45652 h 46601"/>
                <a:gd name="connsiteX1" fmla="*/ 27608 w 40641"/>
                <a:gd name="connsiteY1" fmla="*/ 45652 h 46601"/>
                <a:gd name="connsiteX2" fmla="*/ 27608 w 40641"/>
                <a:gd name="connsiteY2" fmla="*/ 39556 h 46601"/>
                <a:gd name="connsiteX3" fmla="*/ 12460 w 40641"/>
                <a:gd name="connsiteY3" fmla="*/ 46414 h 46601"/>
                <a:gd name="connsiteX4" fmla="*/ 651 w 40641"/>
                <a:gd name="connsiteY4" fmla="*/ 42318 h 46601"/>
                <a:gd name="connsiteX5" fmla="*/ -4018 w 40641"/>
                <a:gd name="connsiteY5" fmla="*/ 31555 h 46601"/>
                <a:gd name="connsiteX6" fmla="*/ 935 w 40641"/>
                <a:gd name="connsiteY6" fmla="*/ 22030 h 46601"/>
                <a:gd name="connsiteX7" fmla="*/ 14366 w 40641"/>
                <a:gd name="connsiteY7" fmla="*/ 18601 h 46601"/>
                <a:gd name="connsiteX8" fmla="*/ 26845 w 40641"/>
                <a:gd name="connsiteY8" fmla="*/ 18601 h 46601"/>
                <a:gd name="connsiteX9" fmla="*/ 26845 w 40641"/>
                <a:gd name="connsiteY9" fmla="*/ 16886 h 46601"/>
                <a:gd name="connsiteX10" fmla="*/ 16748 w 40641"/>
                <a:gd name="connsiteY10" fmla="*/ 7838 h 46601"/>
                <a:gd name="connsiteX11" fmla="*/ 3507 w 40641"/>
                <a:gd name="connsiteY11" fmla="*/ 12505 h 46601"/>
                <a:gd name="connsiteX12" fmla="*/ -777 w 40641"/>
                <a:gd name="connsiteY12" fmla="*/ 6504 h 46601"/>
                <a:gd name="connsiteX13" fmla="*/ 18273 w 40641"/>
                <a:gd name="connsiteY13" fmla="*/ -163 h 46601"/>
                <a:gd name="connsiteX14" fmla="*/ 31417 w 40641"/>
                <a:gd name="connsiteY14" fmla="*/ 3932 h 46601"/>
                <a:gd name="connsiteX15" fmla="*/ 36560 w 40641"/>
                <a:gd name="connsiteY15" fmla="*/ 16791 h 46601"/>
                <a:gd name="connsiteX16" fmla="*/ 26845 w 40641"/>
                <a:gd name="connsiteY16" fmla="*/ 28698 h 46601"/>
                <a:gd name="connsiteX17" fmla="*/ 26845 w 40641"/>
                <a:gd name="connsiteY17" fmla="*/ 24887 h 46601"/>
                <a:gd name="connsiteX18" fmla="*/ 16083 w 40641"/>
                <a:gd name="connsiteY18" fmla="*/ 24887 h 46601"/>
                <a:gd name="connsiteX19" fmla="*/ 5697 w 40641"/>
                <a:gd name="connsiteY19" fmla="*/ 31364 h 46601"/>
                <a:gd name="connsiteX20" fmla="*/ 8269 w 40641"/>
                <a:gd name="connsiteY20" fmla="*/ 36508 h 46601"/>
                <a:gd name="connsiteX21" fmla="*/ 15413 w 40641"/>
                <a:gd name="connsiteY21" fmla="*/ 38223 h 46601"/>
                <a:gd name="connsiteX22" fmla="*/ 23417 w 40641"/>
                <a:gd name="connsiteY22" fmla="*/ 35651 h 46601"/>
                <a:gd name="connsiteX23" fmla="*/ 26747 w 40641"/>
                <a:gd name="connsiteY23" fmla="*/ 28698 h 4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1" h="46601">
                  <a:moveTo>
                    <a:pt x="36370" y="45652"/>
                  </a:moveTo>
                  <a:lnTo>
                    <a:pt x="27608" y="45652"/>
                  </a:lnTo>
                  <a:lnTo>
                    <a:pt x="27608" y="39556"/>
                  </a:lnTo>
                  <a:cubicBezTo>
                    <a:pt x="23891" y="44042"/>
                    <a:pt x="18273" y="46566"/>
                    <a:pt x="12460" y="46414"/>
                  </a:cubicBezTo>
                  <a:cubicBezTo>
                    <a:pt x="8176" y="46538"/>
                    <a:pt x="3986" y="45080"/>
                    <a:pt x="651" y="42318"/>
                  </a:cubicBezTo>
                  <a:cubicBezTo>
                    <a:pt x="-2493" y="39632"/>
                    <a:pt x="-4209" y="35670"/>
                    <a:pt x="-4018" y="31555"/>
                  </a:cubicBezTo>
                  <a:cubicBezTo>
                    <a:pt x="-4111" y="27745"/>
                    <a:pt x="-2205" y="24145"/>
                    <a:pt x="935" y="22030"/>
                  </a:cubicBezTo>
                  <a:cubicBezTo>
                    <a:pt x="4939" y="19554"/>
                    <a:pt x="9604" y="18354"/>
                    <a:pt x="14366" y="18601"/>
                  </a:cubicBezTo>
                  <a:lnTo>
                    <a:pt x="26845" y="18601"/>
                  </a:lnTo>
                  <a:lnTo>
                    <a:pt x="26845" y="16886"/>
                  </a:lnTo>
                  <a:cubicBezTo>
                    <a:pt x="26845" y="10886"/>
                    <a:pt x="23510" y="7838"/>
                    <a:pt x="16748" y="7838"/>
                  </a:cubicBezTo>
                  <a:cubicBezTo>
                    <a:pt x="11985" y="8000"/>
                    <a:pt x="7320" y="9629"/>
                    <a:pt x="3507" y="12505"/>
                  </a:cubicBezTo>
                  <a:lnTo>
                    <a:pt x="-777" y="6504"/>
                  </a:lnTo>
                  <a:cubicBezTo>
                    <a:pt x="4558" y="2075"/>
                    <a:pt x="11320" y="-287"/>
                    <a:pt x="18273" y="-163"/>
                  </a:cubicBezTo>
                  <a:cubicBezTo>
                    <a:pt x="23036" y="-354"/>
                    <a:pt x="27608" y="1094"/>
                    <a:pt x="31417" y="3932"/>
                  </a:cubicBezTo>
                  <a:cubicBezTo>
                    <a:pt x="35035" y="7161"/>
                    <a:pt x="36942" y="11934"/>
                    <a:pt x="36560" y="16791"/>
                  </a:cubicBezTo>
                  <a:close/>
                  <a:moveTo>
                    <a:pt x="26845" y="28698"/>
                  </a:moveTo>
                  <a:lnTo>
                    <a:pt x="26845" y="24887"/>
                  </a:lnTo>
                  <a:lnTo>
                    <a:pt x="16083" y="24887"/>
                  </a:lnTo>
                  <a:cubicBezTo>
                    <a:pt x="9130" y="24887"/>
                    <a:pt x="5697" y="26983"/>
                    <a:pt x="5697" y="31364"/>
                  </a:cubicBezTo>
                  <a:cubicBezTo>
                    <a:pt x="5604" y="33403"/>
                    <a:pt x="6558" y="35346"/>
                    <a:pt x="8269" y="36508"/>
                  </a:cubicBezTo>
                  <a:cubicBezTo>
                    <a:pt x="10460" y="37765"/>
                    <a:pt x="12939" y="38365"/>
                    <a:pt x="15413" y="38223"/>
                  </a:cubicBezTo>
                  <a:cubicBezTo>
                    <a:pt x="18273" y="38280"/>
                    <a:pt x="21129" y="37375"/>
                    <a:pt x="23417" y="35651"/>
                  </a:cubicBezTo>
                  <a:cubicBezTo>
                    <a:pt x="25608" y="34032"/>
                    <a:pt x="26845" y="31421"/>
                    <a:pt x="26747" y="28698"/>
                  </a:cubicBezTo>
                  <a:close/>
                </a:path>
              </a:pathLst>
            </a:custGeom>
            <a:solidFill>
              <a:srgbClr val="6D6E71"/>
            </a:solidFill>
            <a:ln w="9525" cap="flat">
              <a:noFill/>
              <a:prstDash val="solid"/>
              <a:miter/>
            </a:ln>
          </p:spPr>
          <p:txBody>
            <a:bodyPr rtlCol="0" anchor="ctr"/>
            <a:lstStyle/>
            <a:p>
              <a:endParaRPr lang="en-US"/>
            </a:p>
          </p:txBody>
        </p:sp>
        <p:sp>
          <p:nvSpPr>
            <p:cNvPr id="526" name="Freeform: Shape 525">
              <a:extLst>
                <a:ext uri="{FF2B5EF4-FFF2-40B4-BE49-F238E27FC236}">
                  <a16:creationId xmlns:a16="http://schemas.microsoft.com/office/drawing/2014/main" id="{1B8E7511-104C-46D5-A37B-C37179235E29}"/>
                </a:ext>
              </a:extLst>
            </p:cNvPr>
            <p:cNvSpPr/>
            <p:nvPr/>
          </p:nvSpPr>
          <p:spPr>
            <a:xfrm>
              <a:off x="15236951" y="5538949"/>
              <a:ext cx="36686" cy="46696"/>
            </a:xfrm>
            <a:custGeom>
              <a:avLst/>
              <a:gdLst>
                <a:gd name="connsiteX0" fmla="*/ 32639 w 36686"/>
                <a:gd name="connsiteY0" fmla="*/ 32126 h 46696"/>
                <a:gd name="connsiteX1" fmla="*/ 27970 w 36686"/>
                <a:gd name="connsiteY1" fmla="*/ 42603 h 46696"/>
                <a:gd name="connsiteX2" fmla="*/ 15873 w 36686"/>
                <a:gd name="connsiteY2" fmla="*/ 46509 h 46696"/>
                <a:gd name="connsiteX3" fmla="*/ 5492 w 36686"/>
                <a:gd name="connsiteY3" fmla="*/ 44699 h 46696"/>
                <a:gd name="connsiteX4" fmla="*/ -4033 w 36686"/>
                <a:gd name="connsiteY4" fmla="*/ 39556 h 46696"/>
                <a:gd name="connsiteX5" fmla="*/ 637 w 36686"/>
                <a:gd name="connsiteY5" fmla="*/ 32126 h 46696"/>
                <a:gd name="connsiteX6" fmla="*/ 16064 w 36686"/>
                <a:gd name="connsiteY6" fmla="*/ 38127 h 46696"/>
                <a:gd name="connsiteX7" fmla="*/ 21208 w 36686"/>
                <a:gd name="connsiteY7" fmla="*/ 36603 h 46696"/>
                <a:gd name="connsiteX8" fmla="*/ 23017 w 36686"/>
                <a:gd name="connsiteY8" fmla="*/ 32793 h 46696"/>
                <a:gd name="connsiteX9" fmla="*/ 13971 w 36686"/>
                <a:gd name="connsiteY9" fmla="*/ 26697 h 46696"/>
                <a:gd name="connsiteX10" fmla="*/ 12920 w 36686"/>
                <a:gd name="connsiteY10" fmla="*/ 26697 h 46696"/>
                <a:gd name="connsiteX11" fmla="*/ -1270 w 36686"/>
                <a:gd name="connsiteY11" fmla="*/ 13838 h 46696"/>
                <a:gd name="connsiteX12" fmla="*/ 3683 w 36686"/>
                <a:gd name="connsiteY12" fmla="*/ 3646 h 46696"/>
                <a:gd name="connsiteX13" fmla="*/ 16445 w 36686"/>
                <a:gd name="connsiteY13" fmla="*/ -164 h 46696"/>
                <a:gd name="connsiteX14" fmla="*/ 31402 w 36686"/>
                <a:gd name="connsiteY14" fmla="*/ 4503 h 46696"/>
                <a:gd name="connsiteX15" fmla="*/ 27779 w 36686"/>
                <a:gd name="connsiteY15" fmla="*/ 11647 h 46696"/>
                <a:gd name="connsiteX16" fmla="*/ 15682 w 36686"/>
                <a:gd name="connsiteY16" fmla="*/ 7933 h 46696"/>
                <a:gd name="connsiteX17" fmla="*/ 10162 w 36686"/>
                <a:gd name="connsiteY17" fmla="*/ 9171 h 46696"/>
                <a:gd name="connsiteX18" fmla="*/ 7971 w 36686"/>
                <a:gd name="connsiteY18" fmla="*/ 12885 h 46696"/>
                <a:gd name="connsiteX19" fmla="*/ 10162 w 36686"/>
                <a:gd name="connsiteY19" fmla="*/ 16124 h 46696"/>
                <a:gd name="connsiteX20" fmla="*/ 14543 w 36686"/>
                <a:gd name="connsiteY20" fmla="*/ 17648 h 46696"/>
                <a:gd name="connsiteX21" fmla="*/ 19496 w 36686"/>
                <a:gd name="connsiteY21" fmla="*/ 18981 h 46696"/>
                <a:gd name="connsiteX22" fmla="*/ 23589 w 36686"/>
                <a:gd name="connsiteY22" fmla="*/ 20506 h 46696"/>
                <a:gd name="connsiteX23" fmla="*/ 27970 w 36686"/>
                <a:gd name="connsiteY23" fmla="*/ 22887 h 46696"/>
                <a:gd name="connsiteX24" fmla="*/ 32639 w 36686"/>
                <a:gd name="connsiteY24" fmla="*/ 32126 h 46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6" h="46696">
                  <a:moveTo>
                    <a:pt x="32639" y="32126"/>
                  </a:moveTo>
                  <a:cubicBezTo>
                    <a:pt x="32830" y="36155"/>
                    <a:pt x="31114" y="40032"/>
                    <a:pt x="27970" y="42603"/>
                  </a:cubicBezTo>
                  <a:cubicBezTo>
                    <a:pt x="24542" y="45251"/>
                    <a:pt x="20254" y="46633"/>
                    <a:pt x="15873" y="46509"/>
                  </a:cubicBezTo>
                  <a:cubicBezTo>
                    <a:pt x="12352" y="46442"/>
                    <a:pt x="8827" y="45833"/>
                    <a:pt x="5492" y="44699"/>
                  </a:cubicBezTo>
                  <a:cubicBezTo>
                    <a:pt x="2065" y="43537"/>
                    <a:pt x="-1177" y="41794"/>
                    <a:pt x="-4033" y="39556"/>
                  </a:cubicBezTo>
                  <a:lnTo>
                    <a:pt x="637" y="32126"/>
                  </a:lnTo>
                  <a:cubicBezTo>
                    <a:pt x="5018" y="35783"/>
                    <a:pt x="10445" y="37898"/>
                    <a:pt x="16064" y="38127"/>
                  </a:cubicBezTo>
                  <a:cubicBezTo>
                    <a:pt x="17873" y="38222"/>
                    <a:pt x="19687" y="37679"/>
                    <a:pt x="21208" y="36603"/>
                  </a:cubicBezTo>
                  <a:cubicBezTo>
                    <a:pt x="22445" y="35717"/>
                    <a:pt x="23114" y="34288"/>
                    <a:pt x="23017" y="32793"/>
                  </a:cubicBezTo>
                  <a:cubicBezTo>
                    <a:pt x="23017" y="30507"/>
                    <a:pt x="20063" y="28506"/>
                    <a:pt x="13971" y="26697"/>
                  </a:cubicBezTo>
                  <a:lnTo>
                    <a:pt x="12920" y="26697"/>
                  </a:lnTo>
                  <a:cubicBezTo>
                    <a:pt x="3395" y="24125"/>
                    <a:pt x="-1270" y="19839"/>
                    <a:pt x="-1270" y="13838"/>
                  </a:cubicBezTo>
                  <a:cubicBezTo>
                    <a:pt x="-1368" y="9837"/>
                    <a:pt x="446" y="6037"/>
                    <a:pt x="3683" y="3646"/>
                  </a:cubicBezTo>
                  <a:cubicBezTo>
                    <a:pt x="7399" y="998"/>
                    <a:pt x="11873" y="-345"/>
                    <a:pt x="16445" y="-164"/>
                  </a:cubicBezTo>
                  <a:cubicBezTo>
                    <a:pt x="21780" y="-145"/>
                    <a:pt x="27021" y="1484"/>
                    <a:pt x="31402" y="4503"/>
                  </a:cubicBezTo>
                  <a:lnTo>
                    <a:pt x="27779" y="11647"/>
                  </a:lnTo>
                  <a:cubicBezTo>
                    <a:pt x="24258" y="9219"/>
                    <a:pt x="19970" y="7923"/>
                    <a:pt x="15682" y="7933"/>
                  </a:cubicBezTo>
                  <a:cubicBezTo>
                    <a:pt x="13780" y="7818"/>
                    <a:pt x="11873" y="8247"/>
                    <a:pt x="10162" y="9171"/>
                  </a:cubicBezTo>
                  <a:cubicBezTo>
                    <a:pt x="8827" y="9895"/>
                    <a:pt x="7971" y="11333"/>
                    <a:pt x="7971" y="12885"/>
                  </a:cubicBezTo>
                  <a:cubicBezTo>
                    <a:pt x="7873" y="14324"/>
                    <a:pt x="8827" y="15629"/>
                    <a:pt x="10162" y="16124"/>
                  </a:cubicBezTo>
                  <a:cubicBezTo>
                    <a:pt x="11590" y="16810"/>
                    <a:pt x="13017" y="17324"/>
                    <a:pt x="14543" y="17648"/>
                  </a:cubicBezTo>
                  <a:cubicBezTo>
                    <a:pt x="16254" y="18001"/>
                    <a:pt x="17873" y="18448"/>
                    <a:pt x="19496" y="18981"/>
                  </a:cubicBezTo>
                  <a:lnTo>
                    <a:pt x="23589" y="20506"/>
                  </a:lnTo>
                  <a:cubicBezTo>
                    <a:pt x="25114" y="21191"/>
                    <a:pt x="26542" y="21991"/>
                    <a:pt x="27970" y="22887"/>
                  </a:cubicBezTo>
                  <a:cubicBezTo>
                    <a:pt x="31021" y="24992"/>
                    <a:pt x="32732" y="28459"/>
                    <a:pt x="32639" y="32126"/>
                  </a:cubicBezTo>
                  <a:close/>
                </a:path>
              </a:pathLst>
            </a:custGeom>
            <a:solidFill>
              <a:srgbClr val="6D6E71"/>
            </a:solidFill>
            <a:ln w="9525" cap="flat">
              <a:noFill/>
              <a:prstDash val="solid"/>
              <a:miter/>
            </a:ln>
          </p:spPr>
          <p:txBody>
            <a:bodyPr rtlCol="0" anchor="ctr"/>
            <a:lstStyle/>
            <a:p>
              <a:endParaRPr lang="en-US"/>
            </a:p>
          </p:txBody>
        </p:sp>
        <p:sp>
          <p:nvSpPr>
            <p:cNvPr id="527" name="Freeform: Shape 526">
              <a:extLst>
                <a:ext uri="{FF2B5EF4-FFF2-40B4-BE49-F238E27FC236}">
                  <a16:creationId xmlns:a16="http://schemas.microsoft.com/office/drawing/2014/main" id="{7BF2AB2C-0DF6-4EB8-9F35-B2DEED776FC7}"/>
                </a:ext>
              </a:extLst>
            </p:cNvPr>
            <p:cNvSpPr/>
            <p:nvPr/>
          </p:nvSpPr>
          <p:spPr>
            <a:xfrm>
              <a:off x="15281792" y="5538579"/>
              <a:ext cx="45386" cy="47070"/>
            </a:xfrm>
            <a:custGeom>
              <a:avLst/>
              <a:gdLst>
                <a:gd name="connsiteX0" fmla="*/ 41140 w 45386"/>
                <a:gd name="connsiteY0" fmla="*/ 27543 h 47070"/>
                <a:gd name="connsiteX1" fmla="*/ 5421 w 45386"/>
                <a:gd name="connsiteY1" fmla="*/ 27543 h 47070"/>
                <a:gd name="connsiteX2" fmla="*/ 9993 w 45386"/>
                <a:gd name="connsiteY2" fmla="*/ 35544 h 47070"/>
                <a:gd name="connsiteX3" fmla="*/ 32564 w 45386"/>
                <a:gd name="connsiteY3" fmla="*/ 33163 h 47070"/>
                <a:gd name="connsiteX4" fmla="*/ 38089 w 45386"/>
                <a:gd name="connsiteY4" fmla="*/ 39164 h 47070"/>
                <a:gd name="connsiteX5" fmla="*/ 19039 w 45386"/>
                <a:gd name="connsiteY5" fmla="*/ 46879 h 47070"/>
                <a:gd name="connsiteX6" fmla="*/ 2752 w 45386"/>
                <a:gd name="connsiteY6" fmla="*/ 40402 h 47070"/>
                <a:gd name="connsiteX7" fmla="*/ -4011 w 45386"/>
                <a:gd name="connsiteY7" fmla="*/ 23257 h 47070"/>
                <a:gd name="connsiteX8" fmla="*/ 2849 w 45386"/>
                <a:gd name="connsiteY8" fmla="*/ 6207 h 47070"/>
                <a:gd name="connsiteX9" fmla="*/ 19039 w 45386"/>
                <a:gd name="connsiteY9" fmla="*/ -175 h 47070"/>
                <a:gd name="connsiteX10" fmla="*/ 34852 w 45386"/>
                <a:gd name="connsiteY10" fmla="*/ 5445 h 47070"/>
                <a:gd name="connsiteX11" fmla="*/ 41331 w 45386"/>
                <a:gd name="connsiteY11" fmla="*/ 20971 h 47070"/>
                <a:gd name="connsiteX12" fmla="*/ 5421 w 45386"/>
                <a:gd name="connsiteY12" fmla="*/ 20018 h 47070"/>
                <a:gd name="connsiteX13" fmla="*/ 31517 w 45386"/>
                <a:gd name="connsiteY13" fmla="*/ 20018 h 47070"/>
                <a:gd name="connsiteX14" fmla="*/ 27899 w 45386"/>
                <a:gd name="connsiteY14" fmla="*/ 11160 h 47070"/>
                <a:gd name="connsiteX15" fmla="*/ 19039 w 45386"/>
                <a:gd name="connsiteY15" fmla="*/ 8112 h 47070"/>
                <a:gd name="connsiteX16" fmla="*/ 9514 w 45386"/>
                <a:gd name="connsiteY16" fmla="*/ 11256 h 47070"/>
                <a:gd name="connsiteX17" fmla="*/ 5421 w 45386"/>
                <a:gd name="connsiteY17" fmla="*/ 20018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86" h="47070">
                  <a:moveTo>
                    <a:pt x="41140" y="27543"/>
                  </a:moveTo>
                  <a:lnTo>
                    <a:pt x="5421" y="27543"/>
                  </a:lnTo>
                  <a:cubicBezTo>
                    <a:pt x="5612" y="30791"/>
                    <a:pt x="7230" y="33772"/>
                    <a:pt x="9993" y="35544"/>
                  </a:cubicBezTo>
                  <a:cubicBezTo>
                    <a:pt x="17039" y="40392"/>
                    <a:pt x="26662" y="39383"/>
                    <a:pt x="32564" y="33163"/>
                  </a:cubicBezTo>
                  <a:lnTo>
                    <a:pt x="38089" y="39164"/>
                  </a:lnTo>
                  <a:cubicBezTo>
                    <a:pt x="33136" y="44298"/>
                    <a:pt x="26183" y="47098"/>
                    <a:pt x="19039" y="46879"/>
                  </a:cubicBezTo>
                  <a:cubicBezTo>
                    <a:pt x="12946" y="46984"/>
                    <a:pt x="7133" y="44650"/>
                    <a:pt x="2752" y="40402"/>
                  </a:cubicBezTo>
                  <a:cubicBezTo>
                    <a:pt x="-1820" y="35925"/>
                    <a:pt x="-4295" y="29677"/>
                    <a:pt x="-4011" y="23257"/>
                  </a:cubicBezTo>
                  <a:cubicBezTo>
                    <a:pt x="-4295" y="16846"/>
                    <a:pt x="-1820" y="10617"/>
                    <a:pt x="2849" y="6207"/>
                  </a:cubicBezTo>
                  <a:cubicBezTo>
                    <a:pt x="7230" y="2074"/>
                    <a:pt x="13039" y="-213"/>
                    <a:pt x="19039" y="-175"/>
                  </a:cubicBezTo>
                  <a:cubicBezTo>
                    <a:pt x="24853" y="-298"/>
                    <a:pt x="30471" y="1702"/>
                    <a:pt x="34852" y="5445"/>
                  </a:cubicBezTo>
                  <a:cubicBezTo>
                    <a:pt x="39233" y="9398"/>
                    <a:pt x="41614" y="15084"/>
                    <a:pt x="41331" y="20971"/>
                  </a:cubicBezTo>
                  <a:close/>
                  <a:moveTo>
                    <a:pt x="5421" y="20018"/>
                  </a:moveTo>
                  <a:lnTo>
                    <a:pt x="31517" y="20018"/>
                  </a:lnTo>
                  <a:cubicBezTo>
                    <a:pt x="31708" y="16666"/>
                    <a:pt x="30373" y="13389"/>
                    <a:pt x="27899" y="11160"/>
                  </a:cubicBezTo>
                  <a:cubicBezTo>
                    <a:pt x="25420" y="9103"/>
                    <a:pt x="22281" y="8027"/>
                    <a:pt x="19039" y="8112"/>
                  </a:cubicBezTo>
                  <a:cubicBezTo>
                    <a:pt x="15611" y="8055"/>
                    <a:pt x="12277" y="9160"/>
                    <a:pt x="9514" y="11256"/>
                  </a:cubicBezTo>
                  <a:cubicBezTo>
                    <a:pt x="6849" y="13341"/>
                    <a:pt x="5323" y="16609"/>
                    <a:pt x="5421" y="20018"/>
                  </a:cubicBezTo>
                  <a:close/>
                </a:path>
              </a:pathLst>
            </a:custGeom>
            <a:solidFill>
              <a:srgbClr val="6D6E71"/>
            </a:solidFill>
            <a:ln w="9525" cap="flat">
              <a:noFill/>
              <a:prstDash val="solid"/>
              <a:miter/>
            </a:ln>
          </p:spPr>
          <p:txBody>
            <a:bodyPr rtlCol="0" anchor="ctr"/>
            <a:lstStyle/>
            <a:p>
              <a:endParaRPr lang="en-US"/>
            </a:p>
          </p:txBody>
        </p:sp>
        <p:sp>
          <p:nvSpPr>
            <p:cNvPr id="528" name="Freeform: Shape 527">
              <a:extLst>
                <a:ext uri="{FF2B5EF4-FFF2-40B4-BE49-F238E27FC236}">
                  <a16:creationId xmlns:a16="http://schemas.microsoft.com/office/drawing/2014/main" id="{2736A58F-6EA9-4664-9187-596636550083}"/>
                </a:ext>
              </a:extLst>
            </p:cNvPr>
            <p:cNvSpPr/>
            <p:nvPr/>
          </p:nvSpPr>
          <p:spPr>
            <a:xfrm>
              <a:off x="15334549" y="5521344"/>
              <a:ext cx="46611" cy="64317"/>
            </a:xfrm>
            <a:custGeom>
              <a:avLst/>
              <a:gdLst>
                <a:gd name="connsiteX0" fmla="*/ 2479 w 46611"/>
                <a:gd name="connsiteY0" fmla="*/ 57541 h 64317"/>
                <a:gd name="connsiteX1" fmla="*/ -4000 w 46611"/>
                <a:gd name="connsiteY1" fmla="*/ 40397 h 64317"/>
                <a:gd name="connsiteX2" fmla="*/ 17050 w 46611"/>
                <a:gd name="connsiteY2" fmla="*/ 17089 h 64317"/>
                <a:gd name="connsiteX3" fmla="*/ 18385 w 46611"/>
                <a:gd name="connsiteY3" fmla="*/ 17060 h 64317"/>
                <a:gd name="connsiteX4" fmla="*/ 33054 w 46611"/>
                <a:gd name="connsiteY4" fmla="*/ 24775 h 64317"/>
                <a:gd name="connsiteX5" fmla="*/ 33054 w 46611"/>
                <a:gd name="connsiteY5" fmla="*/ -180 h 64317"/>
                <a:gd name="connsiteX6" fmla="*/ 42579 w 46611"/>
                <a:gd name="connsiteY6" fmla="*/ -180 h 64317"/>
                <a:gd name="connsiteX7" fmla="*/ 42579 w 46611"/>
                <a:gd name="connsiteY7" fmla="*/ 63352 h 64317"/>
                <a:gd name="connsiteX8" fmla="*/ 33054 w 46611"/>
                <a:gd name="connsiteY8" fmla="*/ 63352 h 64317"/>
                <a:gd name="connsiteX9" fmla="*/ 33054 w 46611"/>
                <a:gd name="connsiteY9" fmla="*/ 56494 h 64317"/>
                <a:gd name="connsiteX10" fmla="*/ 17529 w 46611"/>
                <a:gd name="connsiteY10" fmla="*/ 64114 h 64317"/>
                <a:gd name="connsiteX11" fmla="*/ 2479 w 46611"/>
                <a:gd name="connsiteY11" fmla="*/ 57541 h 64317"/>
                <a:gd name="connsiteX12" fmla="*/ 5623 w 46611"/>
                <a:gd name="connsiteY12" fmla="*/ 40777 h 64317"/>
                <a:gd name="connsiteX13" fmla="*/ 9813 w 46611"/>
                <a:gd name="connsiteY13" fmla="*/ 51445 h 64317"/>
                <a:gd name="connsiteX14" fmla="*/ 19338 w 46611"/>
                <a:gd name="connsiteY14" fmla="*/ 55541 h 64317"/>
                <a:gd name="connsiteX15" fmla="*/ 28863 w 46611"/>
                <a:gd name="connsiteY15" fmla="*/ 51445 h 64317"/>
                <a:gd name="connsiteX16" fmla="*/ 32863 w 46611"/>
                <a:gd name="connsiteY16" fmla="*/ 40777 h 64317"/>
                <a:gd name="connsiteX17" fmla="*/ 28863 w 46611"/>
                <a:gd name="connsiteY17" fmla="*/ 29823 h 64317"/>
                <a:gd name="connsiteX18" fmla="*/ 19338 w 46611"/>
                <a:gd name="connsiteY18" fmla="*/ 25538 h 64317"/>
                <a:gd name="connsiteX19" fmla="*/ 9813 w 46611"/>
                <a:gd name="connsiteY19" fmla="*/ 29823 h 64317"/>
                <a:gd name="connsiteX20" fmla="*/ 5623 w 46611"/>
                <a:gd name="connsiteY20" fmla="*/ 40777 h 6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11" h="64317">
                  <a:moveTo>
                    <a:pt x="2479" y="57541"/>
                  </a:moveTo>
                  <a:cubicBezTo>
                    <a:pt x="-1902" y="52950"/>
                    <a:pt x="-4283" y="46759"/>
                    <a:pt x="-4000" y="40397"/>
                  </a:cubicBezTo>
                  <a:cubicBezTo>
                    <a:pt x="-4665" y="28157"/>
                    <a:pt x="4763" y="17717"/>
                    <a:pt x="17050" y="17089"/>
                  </a:cubicBezTo>
                  <a:cubicBezTo>
                    <a:pt x="17432" y="17070"/>
                    <a:pt x="17906" y="17060"/>
                    <a:pt x="18385" y="17060"/>
                  </a:cubicBezTo>
                  <a:cubicBezTo>
                    <a:pt x="24292" y="16974"/>
                    <a:pt x="29812" y="19880"/>
                    <a:pt x="33054" y="24775"/>
                  </a:cubicBezTo>
                  <a:lnTo>
                    <a:pt x="33054" y="-180"/>
                  </a:lnTo>
                  <a:lnTo>
                    <a:pt x="42579" y="-180"/>
                  </a:lnTo>
                  <a:lnTo>
                    <a:pt x="42579" y="63352"/>
                  </a:lnTo>
                  <a:lnTo>
                    <a:pt x="33054" y="63352"/>
                  </a:lnTo>
                  <a:lnTo>
                    <a:pt x="33054" y="56494"/>
                  </a:lnTo>
                  <a:cubicBezTo>
                    <a:pt x="29529" y="61542"/>
                    <a:pt x="23720" y="64428"/>
                    <a:pt x="17529" y="64114"/>
                  </a:cubicBezTo>
                  <a:cubicBezTo>
                    <a:pt x="11813" y="64142"/>
                    <a:pt x="6381" y="61752"/>
                    <a:pt x="2479" y="57541"/>
                  </a:cubicBezTo>
                  <a:close/>
                  <a:moveTo>
                    <a:pt x="5623" y="40777"/>
                  </a:moveTo>
                  <a:cubicBezTo>
                    <a:pt x="5525" y="44759"/>
                    <a:pt x="6953" y="48626"/>
                    <a:pt x="9813" y="51445"/>
                  </a:cubicBezTo>
                  <a:cubicBezTo>
                    <a:pt x="12288" y="54017"/>
                    <a:pt x="15715" y="55493"/>
                    <a:pt x="19338" y="55541"/>
                  </a:cubicBezTo>
                  <a:cubicBezTo>
                    <a:pt x="22957" y="55608"/>
                    <a:pt x="26385" y="54122"/>
                    <a:pt x="28863" y="51445"/>
                  </a:cubicBezTo>
                  <a:cubicBezTo>
                    <a:pt x="31528" y="48559"/>
                    <a:pt x="32956" y="44721"/>
                    <a:pt x="32863" y="40777"/>
                  </a:cubicBezTo>
                  <a:cubicBezTo>
                    <a:pt x="32956" y="36749"/>
                    <a:pt x="31528" y="32824"/>
                    <a:pt x="28863" y="29823"/>
                  </a:cubicBezTo>
                  <a:cubicBezTo>
                    <a:pt x="26482" y="27071"/>
                    <a:pt x="22957" y="25509"/>
                    <a:pt x="19338" y="25538"/>
                  </a:cubicBezTo>
                  <a:cubicBezTo>
                    <a:pt x="15715" y="25604"/>
                    <a:pt x="12288" y="27147"/>
                    <a:pt x="9813" y="29823"/>
                  </a:cubicBezTo>
                  <a:cubicBezTo>
                    <a:pt x="7051" y="32777"/>
                    <a:pt x="5525" y="36710"/>
                    <a:pt x="5623" y="40777"/>
                  </a:cubicBezTo>
                  <a:close/>
                </a:path>
              </a:pathLst>
            </a:custGeom>
            <a:solidFill>
              <a:srgbClr val="6D6E71"/>
            </a:solidFill>
            <a:ln w="9525" cap="flat">
              <a:noFill/>
              <a:prstDash val="solid"/>
              <a:miter/>
            </a:ln>
          </p:spPr>
          <p:txBody>
            <a:bodyPr rtlCol="0" anchor="ctr"/>
            <a:lstStyle/>
            <a:p>
              <a:endParaRPr lang="en-US"/>
            </a:p>
          </p:txBody>
        </p:sp>
        <p:sp>
          <p:nvSpPr>
            <p:cNvPr id="529" name="Freeform: Shape 528">
              <a:extLst>
                <a:ext uri="{FF2B5EF4-FFF2-40B4-BE49-F238E27FC236}">
                  <a16:creationId xmlns:a16="http://schemas.microsoft.com/office/drawing/2014/main" id="{8BAF9CF9-23BE-4E1C-8ADD-6CA5FE20420F}"/>
                </a:ext>
              </a:extLst>
            </p:cNvPr>
            <p:cNvSpPr/>
            <p:nvPr/>
          </p:nvSpPr>
          <p:spPr>
            <a:xfrm>
              <a:off x="15414782" y="5538952"/>
              <a:ext cx="36686" cy="46693"/>
            </a:xfrm>
            <a:custGeom>
              <a:avLst/>
              <a:gdLst>
                <a:gd name="connsiteX0" fmla="*/ 32639 w 36686"/>
                <a:gd name="connsiteY0" fmla="*/ 32123 h 46693"/>
                <a:gd name="connsiteX1" fmla="*/ 27970 w 36686"/>
                <a:gd name="connsiteY1" fmla="*/ 42600 h 46693"/>
                <a:gd name="connsiteX2" fmla="*/ 15878 w 36686"/>
                <a:gd name="connsiteY2" fmla="*/ 46506 h 46693"/>
                <a:gd name="connsiteX3" fmla="*/ 5492 w 36686"/>
                <a:gd name="connsiteY3" fmla="*/ 44696 h 46693"/>
                <a:gd name="connsiteX4" fmla="*/ -4033 w 36686"/>
                <a:gd name="connsiteY4" fmla="*/ 39553 h 46693"/>
                <a:gd name="connsiteX5" fmla="*/ 637 w 36686"/>
                <a:gd name="connsiteY5" fmla="*/ 32123 h 46693"/>
                <a:gd name="connsiteX6" fmla="*/ 16064 w 36686"/>
                <a:gd name="connsiteY6" fmla="*/ 38124 h 46693"/>
                <a:gd name="connsiteX7" fmla="*/ 21208 w 36686"/>
                <a:gd name="connsiteY7" fmla="*/ 36600 h 46693"/>
                <a:gd name="connsiteX8" fmla="*/ 23021 w 36686"/>
                <a:gd name="connsiteY8" fmla="*/ 32790 h 46693"/>
                <a:gd name="connsiteX9" fmla="*/ 13971 w 36686"/>
                <a:gd name="connsiteY9" fmla="*/ 26694 h 46693"/>
                <a:gd name="connsiteX10" fmla="*/ 12924 w 36686"/>
                <a:gd name="connsiteY10" fmla="*/ 26694 h 46693"/>
                <a:gd name="connsiteX11" fmla="*/ -1270 w 36686"/>
                <a:gd name="connsiteY11" fmla="*/ 13835 h 46693"/>
                <a:gd name="connsiteX12" fmla="*/ 3590 w 36686"/>
                <a:gd name="connsiteY12" fmla="*/ 3643 h 46693"/>
                <a:gd name="connsiteX13" fmla="*/ 16445 w 36686"/>
                <a:gd name="connsiteY13" fmla="*/ -167 h 46693"/>
                <a:gd name="connsiteX14" fmla="*/ 31402 w 36686"/>
                <a:gd name="connsiteY14" fmla="*/ 4500 h 46693"/>
                <a:gd name="connsiteX15" fmla="*/ 27784 w 36686"/>
                <a:gd name="connsiteY15" fmla="*/ 11644 h 46693"/>
                <a:gd name="connsiteX16" fmla="*/ 15687 w 36686"/>
                <a:gd name="connsiteY16" fmla="*/ 7930 h 46693"/>
                <a:gd name="connsiteX17" fmla="*/ 10064 w 36686"/>
                <a:gd name="connsiteY17" fmla="*/ 9168 h 46693"/>
                <a:gd name="connsiteX18" fmla="*/ 7971 w 36686"/>
                <a:gd name="connsiteY18" fmla="*/ 12882 h 46693"/>
                <a:gd name="connsiteX19" fmla="*/ 10162 w 36686"/>
                <a:gd name="connsiteY19" fmla="*/ 16121 h 46693"/>
                <a:gd name="connsiteX20" fmla="*/ 14543 w 36686"/>
                <a:gd name="connsiteY20" fmla="*/ 17645 h 46693"/>
                <a:gd name="connsiteX21" fmla="*/ 19398 w 36686"/>
                <a:gd name="connsiteY21" fmla="*/ 18978 h 46693"/>
                <a:gd name="connsiteX22" fmla="*/ 23589 w 36686"/>
                <a:gd name="connsiteY22" fmla="*/ 20503 h 46693"/>
                <a:gd name="connsiteX23" fmla="*/ 27970 w 36686"/>
                <a:gd name="connsiteY23" fmla="*/ 22884 h 46693"/>
                <a:gd name="connsiteX24" fmla="*/ 32639 w 36686"/>
                <a:gd name="connsiteY24" fmla="*/ 32123 h 4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6" h="46693">
                  <a:moveTo>
                    <a:pt x="32639" y="32123"/>
                  </a:moveTo>
                  <a:cubicBezTo>
                    <a:pt x="32830" y="36152"/>
                    <a:pt x="31114" y="40029"/>
                    <a:pt x="27970" y="42600"/>
                  </a:cubicBezTo>
                  <a:cubicBezTo>
                    <a:pt x="24542" y="45248"/>
                    <a:pt x="20259" y="46630"/>
                    <a:pt x="15878" y="46506"/>
                  </a:cubicBezTo>
                  <a:cubicBezTo>
                    <a:pt x="12352" y="46439"/>
                    <a:pt x="8827" y="45830"/>
                    <a:pt x="5492" y="44696"/>
                  </a:cubicBezTo>
                  <a:cubicBezTo>
                    <a:pt x="2065" y="43534"/>
                    <a:pt x="-1173" y="41791"/>
                    <a:pt x="-4033" y="39553"/>
                  </a:cubicBezTo>
                  <a:lnTo>
                    <a:pt x="637" y="32123"/>
                  </a:lnTo>
                  <a:cubicBezTo>
                    <a:pt x="5018" y="35780"/>
                    <a:pt x="10445" y="37895"/>
                    <a:pt x="16064" y="38124"/>
                  </a:cubicBezTo>
                  <a:cubicBezTo>
                    <a:pt x="17877" y="38219"/>
                    <a:pt x="19687" y="37676"/>
                    <a:pt x="21208" y="36600"/>
                  </a:cubicBezTo>
                  <a:cubicBezTo>
                    <a:pt x="22449" y="35714"/>
                    <a:pt x="23114" y="34285"/>
                    <a:pt x="23021" y="32790"/>
                  </a:cubicBezTo>
                  <a:cubicBezTo>
                    <a:pt x="23021" y="30504"/>
                    <a:pt x="20068" y="28503"/>
                    <a:pt x="13971" y="26694"/>
                  </a:cubicBezTo>
                  <a:lnTo>
                    <a:pt x="12924" y="26694"/>
                  </a:lnTo>
                  <a:cubicBezTo>
                    <a:pt x="3399" y="24122"/>
                    <a:pt x="-1270" y="19836"/>
                    <a:pt x="-1270" y="13835"/>
                  </a:cubicBezTo>
                  <a:cubicBezTo>
                    <a:pt x="-1363" y="9853"/>
                    <a:pt x="446" y="6062"/>
                    <a:pt x="3590" y="3643"/>
                  </a:cubicBezTo>
                  <a:cubicBezTo>
                    <a:pt x="7301" y="1005"/>
                    <a:pt x="11873" y="-328"/>
                    <a:pt x="16445" y="-167"/>
                  </a:cubicBezTo>
                  <a:cubicBezTo>
                    <a:pt x="21780" y="-148"/>
                    <a:pt x="27021" y="1481"/>
                    <a:pt x="31402" y="4500"/>
                  </a:cubicBezTo>
                  <a:lnTo>
                    <a:pt x="27784" y="11644"/>
                  </a:lnTo>
                  <a:cubicBezTo>
                    <a:pt x="24258" y="9216"/>
                    <a:pt x="19970" y="7920"/>
                    <a:pt x="15687" y="7930"/>
                  </a:cubicBezTo>
                  <a:cubicBezTo>
                    <a:pt x="13780" y="7834"/>
                    <a:pt x="11780" y="8263"/>
                    <a:pt x="10064" y="9168"/>
                  </a:cubicBezTo>
                  <a:cubicBezTo>
                    <a:pt x="8734" y="9920"/>
                    <a:pt x="7873" y="11349"/>
                    <a:pt x="7971" y="12882"/>
                  </a:cubicBezTo>
                  <a:cubicBezTo>
                    <a:pt x="7971" y="14321"/>
                    <a:pt x="8827" y="15626"/>
                    <a:pt x="10162" y="16121"/>
                  </a:cubicBezTo>
                  <a:cubicBezTo>
                    <a:pt x="11590" y="16807"/>
                    <a:pt x="13017" y="17321"/>
                    <a:pt x="14543" y="17645"/>
                  </a:cubicBezTo>
                  <a:cubicBezTo>
                    <a:pt x="16161" y="17988"/>
                    <a:pt x="17780" y="18426"/>
                    <a:pt x="19398" y="18978"/>
                  </a:cubicBezTo>
                  <a:lnTo>
                    <a:pt x="23589" y="20503"/>
                  </a:lnTo>
                  <a:cubicBezTo>
                    <a:pt x="25114" y="21207"/>
                    <a:pt x="26542" y="22007"/>
                    <a:pt x="27970" y="22884"/>
                  </a:cubicBezTo>
                  <a:cubicBezTo>
                    <a:pt x="31021" y="24989"/>
                    <a:pt x="32732" y="28456"/>
                    <a:pt x="32639" y="32123"/>
                  </a:cubicBezTo>
                  <a:close/>
                </a:path>
              </a:pathLst>
            </a:custGeom>
            <a:solidFill>
              <a:srgbClr val="6D6E71"/>
            </a:solidFill>
            <a:ln w="9525" cap="flat">
              <a:noFill/>
              <a:prstDash val="solid"/>
              <a:miter/>
            </a:ln>
          </p:spPr>
          <p:txBody>
            <a:bodyPr rtlCol="0" anchor="ctr"/>
            <a:lstStyle/>
            <a:p>
              <a:endParaRPr lang="en-US"/>
            </a:p>
          </p:txBody>
        </p:sp>
        <p:sp>
          <p:nvSpPr>
            <p:cNvPr id="530" name="Freeform: Shape 529">
              <a:extLst>
                <a:ext uri="{FF2B5EF4-FFF2-40B4-BE49-F238E27FC236}">
                  <a16:creationId xmlns:a16="http://schemas.microsoft.com/office/drawing/2014/main" id="{C6F914D1-3B27-43CE-8876-48291B88AA82}"/>
                </a:ext>
              </a:extLst>
            </p:cNvPr>
            <p:cNvSpPr/>
            <p:nvPr/>
          </p:nvSpPr>
          <p:spPr>
            <a:xfrm>
              <a:off x="15459145" y="5538579"/>
              <a:ext cx="45292" cy="47070"/>
            </a:xfrm>
            <a:custGeom>
              <a:avLst/>
              <a:gdLst>
                <a:gd name="connsiteX0" fmla="*/ 41237 w 45292"/>
                <a:gd name="connsiteY0" fmla="*/ 27543 h 47070"/>
                <a:gd name="connsiteX1" fmla="*/ 5518 w 45292"/>
                <a:gd name="connsiteY1" fmla="*/ 27543 h 47070"/>
                <a:gd name="connsiteX2" fmla="*/ 9992 w 45292"/>
                <a:gd name="connsiteY2" fmla="*/ 35544 h 47070"/>
                <a:gd name="connsiteX3" fmla="*/ 19517 w 45292"/>
                <a:gd name="connsiteY3" fmla="*/ 38592 h 47070"/>
                <a:gd name="connsiteX4" fmla="*/ 32567 w 45292"/>
                <a:gd name="connsiteY4" fmla="*/ 33163 h 47070"/>
                <a:gd name="connsiteX5" fmla="*/ 38093 w 45292"/>
                <a:gd name="connsiteY5" fmla="*/ 39164 h 47070"/>
                <a:gd name="connsiteX6" fmla="*/ 19043 w 45292"/>
                <a:gd name="connsiteY6" fmla="*/ 46879 h 47070"/>
                <a:gd name="connsiteX7" fmla="*/ 2755 w 45292"/>
                <a:gd name="connsiteY7" fmla="*/ 40402 h 47070"/>
                <a:gd name="connsiteX8" fmla="*/ 2755 w 45292"/>
                <a:gd name="connsiteY8" fmla="*/ 6207 h 47070"/>
                <a:gd name="connsiteX9" fmla="*/ 18950 w 45292"/>
                <a:gd name="connsiteY9" fmla="*/ -175 h 47070"/>
                <a:gd name="connsiteX10" fmla="*/ 34758 w 45292"/>
                <a:gd name="connsiteY10" fmla="*/ 5445 h 47070"/>
                <a:gd name="connsiteX11" fmla="*/ 41237 w 45292"/>
                <a:gd name="connsiteY11" fmla="*/ 20971 h 47070"/>
                <a:gd name="connsiteX12" fmla="*/ 5518 w 45292"/>
                <a:gd name="connsiteY12" fmla="*/ 20018 h 47070"/>
                <a:gd name="connsiteX13" fmla="*/ 31614 w 45292"/>
                <a:gd name="connsiteY13" fmla="*/ 20018 h 47070"/>
                <a:gd name="connsiteX14" fmla="*/ 27995 w 45292"/>
                <a:gd name="connsiteY14" fmla="*/ 11160 h 47070"/>
                <a:gd name="connsiteX15" fmla="*/ 19140 w 45292"/>
                <a:gd name="connsiteY15" fmla="*/ 8112 h 47070"/>
                <a:gd name="connsiteX16" fmla="*/ 9615 w 45292"/>
                <a:gd name="connsiteY16" fmla="*/ 11256 h 47070"/>
                <a:gd name="connsiteX17" fmla="*/ 5518 w 45292"/>
                <a:gd name="connsiteY17" fmla="*/ 20018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292" h="47070">
                  <a:moveTo>
                    <a:pt x="41237" y="27543"/>
                  </a:moveTo>
                  <a:lnTo>
                    <a:pt x="5518" y="27543"/>
                  </a:lnTo>
                  <a:cubicBezTo>
                    <a:pt x="5611" y="30772"/>
                    <a:pt x="7327" y="33734"/>
                    <a:pt x="9992" y="35544"/>
                  </a:cubicBezTo>
                  <a:cubicBezTo>
                    <a:pt x="12755" y="37535"/>
                    <a:pt x="16089" y="38602"/>
                    <a:pt x="19517" y="38592"/>
                  </a:cubicBezTo>
                  <a:cubicBezTo>
                    <a:pt x="24470" y="38916"/>
                    <a:pt x="29330" y="36916"/>
                    <a:pt x="32567" y="33163"/>
                  </a:cubicBezTo>
                  <a:lnTo>
                    <a:pt x="38093" y="39164"/>
                  </a:lnTo>
                  <a:cubicBezTo>
                    <a:pt x="33139" y="44298"/>
                    <a:pt x="26186" y="47098"/>
                    <a:pt x="19043" y="46879"/>
                  </a:cubicBezTo>
                  <a:cubicBezTo>
                    <a:pt x="12945" y="46984"/>
                    <a:pt x="7136" y="44650"/>
                    <a:pt x="2755" y="40402"/>
                  </a:cubicBezTo>
                  <a:cubicBezTo>
                    <a:pt x="-6295" y="30810"/>
                    <a:pt x="-6295" y="15799"/>
                    <a:pt x="2755" y="6207"/>
                  </a:cubicBezTo>
                  <a:cubicBezTo>
                    <a:pt x="7136" y="2054"/>
                    <a:pt x="12945" y="-232"/>
                    <a:pt x="18950" y="-175"/>
                  </a:cubicBezTo>
                  <a:cubicBezTo>
                    <a:pt x="24758" y="-298"/>
                    <a:pt x="30377" y="1702"/>
                    <a:pt x="34758" y="5445"/>
                  </a:cubicBezTo>
                  <a:cubicBezTo>
                    <a:pt x="39139" y="9398"/>
                    <a:pt x="41520" y="15084"/>
                    <a:pt x="41237" y="20971"/>
                  </a:cubicBezTo>
                  <a:close/>
                  <a:moveTo>
                    <a:pt x="5518" y="20018"/>
                  </a:moveTo>
                  <a:lnTo>
                    <a:pt x="31614" y="20018"/>
                  </a:lnTo>
                  <a:cubicBezTo>
                    <a:pt x="31805" y="16666"/>
                    <a:pt x="30474" y="13389"/>
                    <a:pt x="27995" y="11160"/>
                  </a:cubicBezTo>
                  <a:cubicBezTo>
                    <a:pt x="25521" y="9103"/>
                    <a:pt x="22377" y="8027"/>
                    <a:pt x="19140" y="8112"/>
                  </a:cubicBezTo>
                  <a:cubicBezTo>
                    <a:pt x="15708" y="8055"/>
                    <a:pt x="12373" y="9160"/>
                    <a:pt x="9615" y="11256"/>
                  </a:cubicBezTo>
                  <a:cubicBezTo>
                    <a:pt x="6853" y="13313"/>
                    <a:pt x="5327" y="16599"/>
                    <a:pt x="5518" y="20018"/>
                  </a:cubicBezTo>
                  <a:close/>
                </a:path>
              </a:pathLst>
            </a:custGeom>
            <a:solidFill>
              <a:srgbClr val="6D6E71"/>
            </a:solidFill>
            <a:ln w="9525" cap="flat">
              <a:noFill/>
              <a:prstDash val="solid"/>
              <a:miter/>
            </a:ln>
          </p:spPr>
          <p:txBody>
            <a:bodyPr rtlCol="0" anchor="ctr"/>
            <a:lstStyle/>
            <a:p>
              <a:endParaRPr lang="en-US"/>
            </a:p>
          </p:txBody>
        </p:sp>
        <p:sp>
          <p:nvSpPr>
            <p:cNvPr id="531" name="Freeform: Shape 530">
              <a:extLst>
                <a:ext uri="{FF2B5EF4-FFF2-40B4-BE49-F238E27FC236}">
                  <a16:creationId xmlns:a16="http://schemas.microsoft.com/office/drawing/2014/main" id="{A68ECA8D-FB7E-46AF-97B7-24EE726415DA}"/>
                </a:ext>
              </a:extLst>
            </p:cNvPr>
            <p:cNvSpPr/>
            <p:nvPr/>
          </p:nvSpPr>
          <p:spPr>
            <a:xfrm>
              <a:off x="15514986" y="5538489"/>
              <a:ext cx="24291" cy="45910"/>
            </a:xfrm>
            <a:custGeom>
              <a:avLst/>
              <a:gdLst>
                <a:gd name="connsiteX0" fmla="*/ 19877 w 24291"/>
                <a:gd name="connsiteY0" fmla="*/ 9631 h 45910"/>
                <a:gd name="connsiteX1" fmla="*/ 9111 w 24291"/>
                <a:gd name="connsiteY1" fmla="*/ 14298 h 45910"/>
                <a:gd name="connsiteX2" fmla="*/ 5492 w 24291"/>
                <a:gd name="connsiteY2" fmla="*/ 26681 h 45910"/>
                <a:gd name="connsiteX3" fmla="*/ 5492 w 24291"/>
                <a:gd name="connsiteY3" fmla="*/ 45731 h 45910"/>
                <a:gd name="connsiteX4" fmla="*/ -4033 w 24291"/>
                <a:gd name="connsiteY4" fmla="*/ 45731 h 45910"/>
                <a:gd name="connsiteX5" fmla="*/ -4033 w 24291"/>
                <a:gd name="connsiteY5" fmla="*/ 201 h 45910"/>
                <a:gd name="connsiteX6" fmla="*/ 5492 w 24291"/>
                <a:gd name="connsiteY6" fmla="*/ 201 h 45910"/>
                <a:gd name="connsiteX7" fmla="*/ 5492 w 24291"/>
                <a:gd name="connsiteY7" fmla="*/ 9726 h 45910"/>
                <a:gd name="connsiteX8" fmla="*/ 11873 w 24291"/>
                <a:gd name="connsiteY8" fmla="*/ 2677 h 45910"/>
                <a:gd name="connsiteX9" fmla="*/ 20259 w 24291"/>
                <a:gd name="connsiteY9" fmla="*/ -180 h 45910"/>
                <a:gd name="connsiteX10" fmla="*/ 20259 w 24291"/>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91" h="45910">
                  <a:moveTo>
                    <a:pt x="19877" y="9631"/>
                  </a:moveTo>
                  <a:cubicBezTo>
                    <a:pt x="15780" y="9336"/>
                    <a:pt x="11683" y="11079"/>
                    <a:pt x="9111" y="14298"/>
                  </a:cubicBezTo>
                  <a:cubicBezTo>
                    <a:pt x="6539" y="17899"/>
                    <a:pt x="5302" y="22261"/>
                    <a:pt x="5492" y="26681"/>
                  </a:cubicBezTo>
                  <a:lnTo>
                    <a:pt x="5492" y="45731"/>
                  </a:lnTo>
                  <a:lnTo>
                    <a:pt x="-4033" y="45731"/>
                  </a:lnTo>
                  <a:lnTo>
                    <a:pt x="-4033" y="201"/>
                  </a:lnTo>
                  <a:lnTo>
                    <a:pt x="5492" y="201"/>
                  </a:lnTo>
                  <a:lnTo>
                    <a:pt x="5492" y="9726"/>
                  </a:lnTo>
                  <a:cubicBezTo>
                    <a:pt x="7018" y="6916"/>
                    <a:pt x="9208" y="4497"/>
                    <a:pt x="11873" y="2677"/>
                  </a:cubicBezTo>
                  <a:cubicBezTo>
                    <a:pt x="14352" y="934"/>
                    <a:pt x="17208" y="-65"/>
                    <a:pt x="20259" y="-180"/>
                  </a:cubicBezTo>
                  <a:lnTo>
                    <a:pt x="20259" y="9345"/>
                  </a:lnTo>
                  <a:close/>
                </a:path>
              </a:pathLst>
            </a:custGeom>
            <a:solidFill>
              <a:srgbClr val="6D6E71"/>
            </a:solidFill>
            <a:ln w="9525" cap="flat">
              <a:noFill/>
              <a:prstDash val="solid"/>
              <a:miter/>
            </a:ln>
          </p:spPr>
          <p:txBody>
            <a:bodyPr rtlCol="0" anchor="ctr"/>
            <a:lstStyle/>
            <a:p>
              <a:endParaRPr lang="en-US"/>
            </a:p>
          </p:txBody>
        </p:sp>
        <p:sp>
          <p:nvSpPr>
            <p:cNvPr id="532" name="Freeform: Shape 531">
              <a:extLst>
                <a:ext uri="{FF2B5EF4-FFF2-40B4-BE49-F238E27FC236}">
                  <a16:creationId xmlns:a16="http://schemas.microsoft.com/office/drawing/2014/main" id="{43D4D776-F8F7-48C0-8DDD-1DB701D99D62}"/>
                </a:ext>
              </a:extLst>
            </p:cNvPr>
            <p:cNvSpPr/>
            <p:nvPr/>
          </p:nvSpPr>
          <p:spPr>
            <a:xfrm>
              <a:off x="15543942" y="5539346"/>
              <a:ext cx="46862" cy="45529"/>
            </a:xfrm>
            <a:custGeom>
              <a:avLst/>
              <a:gdLst>
                <a:gd name="connsiteX0" fmla="*/ 14254 w 46862"/>
                <a:gd name="connsiteY0" fmla="*/ 45349 h 45529"/>
                <a:gd name="connsiteX1" fmla="*/ -4033 w 46862"/>
                <a:gd name="connsiteY1" fmla="*/ -180 h 45529"/>
                <a:gd name="connsiteX2" fmla="*/ 5492 w 46862"/>
                <a:gd name="connsiteY2" fmla="*/ -180 h 45529"/>
                <a:gd name="connsiteX3" fmla="*/ 19398 w 46862"/>
                <a:gd name="connsiteY3" fmla="*/ 34205 h 45529"/>
                <a:gd name="connsiteX4" fmla="*/ 33304 w 46862"/>
                <a:gd name="connsiteY4" fmla="*/ -180 h 45529"/>
                <a:gd name="connsiteX5" fmla="*/ 42829 w 46862"/>
                <a:gd name="connsiteY5" fmla="*/ -180 h 45529"/>
                <a:gd name="connsiteX6" fmla="*/ 24542 w 46862"/>
                <a:gd name="connsiteY6" fmla="*/ 45349 h 45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62" h="45529">
                  <a:moveTo>
                    <a:pt x="14254" y="45349"/>
                  </a:moveTo>
                  <a:lnTo>
                    <a:pt x="-4033" y="-180"/>
                  </a:lnTo>
                  <a:lnTo>
                    <a:pt x="5492" y="-180"/>
                  </a:lnTo>
                  <a:lnTo>
                    <a:pt x="19398" y="34205"/>
                  </a:lnTo>
                  <a:lnTo>
                    <a:pt x="33304" y="-180"/>
                  </a:lnTo>
                  <a:lnTo>
                    <a:pt x="42829" y="-180"/>
                  </a:lnTo>
                  <a:lnTo>
                    <a:pt x="24542" y="45349"/>
                  </a:lnTo>
                  <a:close/>
                </a:path>
              </a:pathLst>
            </a:custGeom>
            <a:solidFill>
              <a:srgbClr val="6D6E71"/>
            </a:solidFill>
            <a:ln w="9525" cap="flat">
              <a:noFill/>
              <a:prstDash val="solid"/>
              <a:miter/>
            </a:ln>
          </p:spPr>
          <p:txBody>
            <a:bodyPr rtlCol="0" anchor="ctr"/>
            <a:lstStyle/>
            <a:p>
              <a:endParaRPr lang="en-US"/>
            </a:p>
          </p:txBody>
        </p:sp>
        <p:sp>
          <p:nvSpPr>
            <p:cNvPr id="533" name="Freeform: Shape 532">
              <a:extLst>
                <a:ext uri="{FF2B5EF4-FFF2-40B4-BE49-F238E27FC236}">
                  <a16:creationId xmlns:a16="http://schemas.microsoft.com/office/drawing/2014/main" id="{5D86359A-6E63-4C12-8D21-840B6AEA870E}"/>
                </a:ext>
              </a:extLst>
            </p:cNvPr>
            <p:cNvSpPr/>
            <p:nvPr/>
          </p:nvSpPr>
          <p:spPr>
            <a:xfrm>
              <a:off x="15598046" y="5519820"/>
              <a:ext cx="12189" cy="65056"/>
            </a:xfrm>
            <a:custGeom>
              <a:avLst/>
              <a:gdLst>
                <a:gd name="connsiteX0" fmla="*/ -2224 w 12189"/>
                <a:gd name="connsiteY0" fmla="*/ 10203 h 65056"/>
                <a:gd name="connsiteX1" fmla="*/ -4033 w 12189"/>
                <a:gd name="connsiteY1" fmla="*/ 5916 h 65056"/>
                <a:gd name="connsiteX2" fmla="*/ -2224 w 12189"/>
                <a:gd name="connsiteY2" fmla="*/ 1630 h 65056"/>
                <a:gd name="connsiteX3" fmla="*/ 2060 w 12189"/>
                <a:gd name="connsiteY3" fmla="*/ -180 h 65056"/>
                <a:gd name="connsiteX4" fmla="*/ 8157 w 12189"/>
                <a:gd name="connsiteY4" fmla="*/ 5916 h 65056"/>
                <a:gd name="connsiteX5" fmla="*/ 6348 w 12189"/>
                <a:gd name="connsiteY5" fmla="*/ 10203 h 65056"/>
                <a:gd name="connsiteX6" fmla="*/ 2060 w 12189"/>
                <a:gd name="connsiteY6" fmla="*/ 12012 h 65056"/>
                <a:gd name="connsiteX7" fmla="*/ -2224 w 12189"/>
                <a:gd name="connsiteY7" fmla="*/ 10203 h 65056"/>
                <a:gd name="connsiteX8" fmla="*/ 6729 w 12189"/>
                <a:gd name="connsiteY8" fmla="*/ 64876 h 65056"/>
                <a:gd name="connsiteX9" fmla="*/ -2796 w 12189"/>
                <a:gd name="connsiteY9" fmla="*/ 64876 h 65056"/>
                <a:gd name="connsiteX10" fmla="*/ -2796 w 12189"/>
                <a:gd name="connsiteY10" fmla="*/ 19347 h 65056"/>
                <a:gd name="connsiteX11" fmla="*/ 6729 w 12189"/>
                <a:gd name="connsiteY11" fmla="*/ 19347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89" h="65056">
                  <a:moveTo>
                    <a:pt x="-2224" y="10203"/>
                  </a:moveTo>
                  <a:cubicBezTo>
                    <a:pt x="-3368" y="9097"/>
                    <a:pt x="-4033" y="7535"/>
                    <a:pt x="-4033" y="5916"/>
                  </a:cubicBezTo>
                  <a:cubicBezTo>
                    <a:pt x="-4033" y="4297"/>
                    <a:pt x="-3368" y="2744"/>
                    <a:pt x="-2224" y="1630"/>
                  </a:cubicBezTo>
                  <a:cubicBezTo>
                    <a:pt x="-1079" y="468"/>
                    <a:pt x="441" y="-189"/>
                    <a:pt x="2060" y="-180"/>
                  </a:cubicBezTo>
                  <a:cubicBezTo>
                    <a:pt x="5395" y="-132"/>
                    <a:pt x="8157" y="2573"/>
                    <a:pt x="8157" y="5916"/>
                  </a:cubicBezTo>
                  <a:cubicBezTo>
                    <a:pt x="8157" y="7526"/>
                    <a:pt x="7492" y="9069"/>
                    <a:pt x="6348" y="10203"/>
                  </a:cubicBezTo>
                  <a:cubicBezTo>
                    <a:pt x="5204" y="11374"/>
                    <a:pt x="3683" y="12032"/>
                    <a:pt x="2060" y="12012"/>
                  </a:cubicBezTo>
                  <a:cubicBezTo>
                    <a:pt x="441" y="12069"/>
                    <a:pt x="-1177" y="11403"/>
                    <a:pt x="-2224" y="10203"/>
                  </a:cubicBezTo>
                  <a:close/>
                  <a:moveTo>
                    <a:pt x="6729" y="64876"/>
                  </a:moveTo>
                  <a:lnTo>
                    <a:pt x="-2796" y="64876"/>
                  </a:lnTo>
                  <a:lnTo>
                    <a:pt x="-2796" y="19347"/>
                  </a:lnTo>
                  <a:lnTo>
                    <a:pt x="6729" y="19347"/>
                  </a:lnTo>
                  <a:close/>
                </a:path>
              </a:pathLst>
            </a:custGeom>
            <a:solidFill>
              <a:srgbClr val="6D6E71"/>
            </a:solidFill>
            <a:ln w="9525" cap="flat">
              <a:noFill/>
              <a:prstDash val="solid"/>
              <a:miter/>
            </a:ln>
          </p:spPr>
          <p:txBody>
            <a:bodyPr rtlCol="0" anchor="ctr"/>
            <a:lstStyle/>
            <a:p>
              <a:endParaRPr lang="en-US"/>
            </a:p>
          </p:txBody>
        </p:sp>
        <p:sp>
          <p:nvSpPr>
            <p:cNvPr id="534" name="Freeform: Shape 533">
              <a:extLst>
                <a:ext uri="{FF2B5EF4-FFF2-40B4-BE49-F238E27FC236}">
                  <a16:creationId xmlns:a16="http://schemas.microsoft.com/office/drawing/2014/main" id="{07745EF6-7AB0-4C04-892D-FB6A04BC12F6}"/>
                </a:ext>
              </a:extLst>
            </p:cNvPr>
            <p:cNvSpPr/>
            <p:nvPr/>
          </p:nvSpPr>
          <p:spPr>
            <a:xfrm>
              <a:off x="15619657" y="5538576"/>
              <a:ext cx="42491" cy="47063"/>
            </a:xfrm>
            <a:custGeom>
              <a:avLst/>
              <a:gdLst>
                <a:gd name="connsiteX0" fmla="*/ 19218 w 42491"/>
                <a:gd name="connsiteY0" fmla="*/ 46881 h 47063"/>
                <a:gd name="connsiteX1" fmla="*/ 2833 w 42491"/>
                <a:gd name="connsiteY1" fmla="*/ 40404 h 47063"/>
                <a:gd name="connsiteX2" fmla="*/ -4023 w 42491"/>
                <a:gd name="connsiteY2" fmla="*/ 23450 h 47063"/>
                <a:gd name="connsiteX3" fmla="*/ 3214 w 42491"/>
                <a:gd name="connsiteY3" fmla="*/ 6400 h 47063"/>
                <a:gd name="connsiteX4" fmla="*/ 20646 w 42491"/>
                <a:gd name="connsiteY4" fmla="*/ -172 h 47063"/>
                <a:gd name="connsiteX5" fmla="*/ 37980 w 42491"/>
                <a:gd name="connsiteY5" fmla="*/ 6972 h 47063"/>
                <a:gd name="connsiteX6" fmla="*/ 32361 w 42491"/>
                <a:gd name="connsiteY6" fmla="*/ 13925 h 47063"/>
                <a:gd name="connsiteX7" fmla="*/ 20455 w 42491"/>
                <a:gd name="connsiteY7" fmla="*/ 8781 h 47063"/>
                <a:gd name="connsiteX8" fmla="*/ 10074 w 42491"/>
                <a:gd name="connsiteY8" fmla="*/ 12782 h 47063"/>
                <a:gd name="connsiteX9" fmla="*/ 5595 w 42491"/>
                <a:gd name="connsiteY9" fmla="*/ 23069 h 47063"/>
                <a:gd name="connsiteX10" fmla="*/ 20455 w 42491"/>
                <a:gd name="connsiteY10" fmla="*/ 38119 h 47063"/>
                <a:gd name="connsiteX11" fmla="*/ 20739 w 42491"/>
                <a:gd name="connsiteY11" fmla="*/ 38119 h 47063"/>
                <a:gd name="connsiteX12" fmla="*/ 32836 w 42491"/>
                <a:gd name="connsiteY12" fmla="*/ 32308 h 47063"/>
                <a:gd name="connsiteX13" fmla="*/ 38459 w 42491"/>
                <a:gd name="connsiteY13" fmla="*/ 38404 h 47063"/>
                <a:gd name="connsiteX14" fmla="*/ 19218 w 42491"/>
                <a:gd name="connsiteY14" fmla="*/ 46881 h 4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491" h="47063">
                  <a:moveTo>
                    <a:pt x="19218" y="46881"/>
                  </a:moveTo>
                  <a:cubicBezTo>
                    <a:pt x="13121" y="46958"/>
                    <a:pt x="7214" y="44633"/>
                    <a:pt x="2833" y="40404"/>
                  </a:cubicBezTo>
                  <a:cubicBezTo>
                    <a:pt x="-1739" y="35985"/>
                    <a:pt x="-4213" y="29822"/>
                    <a:pt x="-4023" y="23450"/>
                  </a:cubicBezTo>
                  <a:cubicBezTo>
                    <a:pt x="-4213" y="16973"/>
                    <a:pt x="-1641" y="10734"/>
                    <a:pt x="3214" y="6400"/>
                  </a:cubicBezTo>
                  <a:cubicBezTo>
                    <a:pt x="7977" y="2028"/>
                    <a:pt x="14167" y="-334"/>
                    <a:pt x="20646" y="-172"/>
                  </a:cubicBezTo>
                  <a:cubicBezTo>
                    <a:pt x="27124" y="-315"/>
                    <a:pt x="33408" y="2276"/>
                    <a:pt x="37980" y="6972"/>
                  </a:cubicBezTo>
                  <a:lnTo>
                    <a:pt x="32361" y="13925"/>
                  </a:lnTo>
                  <a:cubicBezTo>
                    <a:pt x="29124" y="10800"/>
                    <a:pt x="24934" y="8962"/>
                    <a:pt x="20455" y="8781"/>
                  </a:cubicBezTo>
                  <a:cubicBezTo>
                    <a:pt x="16646" y="8705"/>
                    <a:pt x="12837" y="10143"/>
                    <a:pt x="10074" y="12782"/>
                  </a:cubicBezTo>
                  <a:cubicBezTo>
                    <a:pt x="7121" y="15382"/>
                    <a:pt x="5502" y="19145"/>
                    <a:pt x="5595" y="23069"/>
                  </a:cubicBezTo>
                  <a:cubicBezTo>
                    <a:pt x="5502" y="31327"/>
                    <a:pt x="12167" y="38071"/>
                    <a:pt x="20455" y="38119"/>
                  </a:cubicBezTo>
                  <a:cubicBezTo>
                    <a:pt x="20553" y="38119"/>
                    <a:pt x="20646" y="38119"/>
                    <a:pt x="20739" y="38119"/>
                  </a:cubicBezTo>
                  <a:cubicBezTo>
                    <a:pt x="25408" y="37909"/>
                    <a:pt x="29789" y="35804"/>
                    <a:pt x="32836" y="32308"/>
                  </a:cubicBezTo>
                  <a:lnTo>
                    <a:pt x="38459" y="38404"/>
                  </a:lnTo>
                  <a:cubicBezTo>
                    <a:pt x="33505" y="43795"/>
                    <a:pt x="26552" y="46862"/>
                    <a:pt x="19218" y="46881"/>
                  </a:cubicBezTo>
                  <a:close/>
                </a:path>
              </a:pathLst>
            </a:custGeom>
            <a:solidFill>
              <a:srgbClr val="6D6E71"/>
            </a:solidFill>
            <a:ln w="9525" cap="flat">
              <a:noFill/>
              <a:prstDash val="solid"/>
              <a:miter/>
            </a:ln>
          </p:spPr>
          <p:txBody>
            <a:bodyPr rtlCol="0" anchor="ctr"/>
            <a:lstStyle/>
            <a:p>
              <a:endParaRPr lang="en-US"/>
            </a:p>
          </p:txBody>
        </p:sp>
        <p:sp>
          <p:nvSpPr>
            <p:cNvPr id="535" name="Freeform: Shape 534">
              <a:extLst>
                <a:ext uri="{FF2B5EF4-FFF2-40B4-BE49-F238E27FC236}">
                  <a16:creationId xmlns:a16="http://schemas.microsoft.com/office/drawing/2014/main" id="{821561C0-47BC-4011-A9B9-1D6570EA592E}"/>
                </a:ext>
              </a:extLst>
            </p:cNvPr>
            <p:cNvSpPr/>
            <p:nvPr/>
          </p:nvSpPr>
          <p:spPr>
            <a:xfrm>
              <a:off x="15668577" y="5538592"/>
              <a:ext cx="45327" cy="47061"/>
            </a:xfrm>
            <a:custGeom>
              <a:avLst/>
              <a:gdLst>
                <a:gd name="connsiteX0" fmla="*/ 41256 w 45327"/>
                <a:gd name="connsiteY0" fmla="*/ 27530 h 47061"/>
                <a:gd name="connsiteX1" fmla="*/ 5445 w 45327"/>
                <a:gd name="connsiteY1" fmla="*/ 27530 h 47061"/>
                <a:gd name="connsiteX2" fmla="*/ 10016 w 45327"/>
                <a:gd name="connsiteY2" fmla="*/ 35531 h 47061"/>
                <a:gd name="connsiteX3" fmla="*/ 32685 w 45327"/>
                <a:gd name="connsiteY3" fmla="*/ 33150 h 47061"/>
                <a:gd name="connsiteX4" fmla="*/ 38117 w 45327"/>
                <a:gd name="connsiteY4" fmla="*/ 39151 h 47061"/>
                <a:gd name="connsiteX5" fmla="*/ 19067 w 45327"/>
                <a:gd name="connsiteY5" fmla="*/ 46866 h 47061"/>
                <a:gd name="connsiteX6" fmla="*/ 2682 w 45327"/>
                <a:gd name="connsiteY6" fmla="*/ 40389 h 47061"/>
                <a:gd name="connsiteX7" fmla="*/ 2682 w 45327"/>
                <a:gd name="connsiteY7" fmla="*/ 6194 h 47061"/>
                <a:gd name="connsiteX8" fmla="*/ 34685 w 45327"/>
                <a:gd name="connsiteY8" fmla="*/ 5432 h 47061"/>
                <a:gd name="connsiteX9" fmla="*/ 41256 w 45327"/>
                <a:gd name="connsiteY9" fmla="*/ 20958 h 47061"/>
                <a:gd name="connsiteX10" fmla="*/ 5445 w 45327"/>
                <a:gd name="connsiteY10" fmla="*/ 20005 h 47061"/>
                <a:gd name="connsiteX11" fmla="*/ 31638 w 45327"/>
                <a:gd name="connsiteY11" fmla="*/ 20005 h 47061"/>
                <a:gd name="connsiteX12" fmla="*/ 28020 w 45327"/>
                <a:gd name="connsiteY12" fmla="*/ 11147 h 47061"/>
                <a:gd name="connsiteX13" fmla="*/ 19160 w 45327"/>
                <a:gd name="connsiteY13" fmla="*/ 8099 h 47061"/>
                <a:gd name="connsiteX14" fmla="*/ 9635 w 45327"/>
                <a:gd name="connsiteY14" fmla="*/ 11243 h 47061"/>
                <a:gd name="connsiteX15" fmla="*/ 5445 w 45327"/>
                <a:gd name="connsiteY15" fmla="*/ 20005 h 47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327" h="47061">
                  <a:moveTo>
                    <a:pt x="41256" y="27530"/>
                  </a:moveTo>
                  <a:lnTo>
                    <a:pt x="5445" y="27530"/>
                  </a:lnTo>
                  <a:cubicBezTo>
                    <a:pt x="5635" y="30759"/>
                    <a:pt x="7351" y="33702"/>
                    <a:pt x="10016" y="35531"/>
                  </a:cubicBezTo>
                  <a:cubicBezTo>
                    <a:pt x="17160" y="40389"/>
                    <a:pt x="26685" y="39379"/>
                    <a:pt x="32685" y="33150"/>
                  </a:cubicBezTo>
                  <a:lnTo>
                    <a:pt x="38117" y="39151"/>
                  </a:lnTo>
                  <a:cubicBezTo>
                    <a:pt x="33164" y="44313"/>
                    <a:pt x="26211" y="47114"/>
                    <a:pt x="19067" y="46866"/>
                  </a:cubicBezTo>
                  <a:cubicBezTo>
                    <a:pt x="12970" y="46990"/>
                    <a:pt x="7063" y="44656"/>
                    <a:pt x="2682" y="40389"/>
                  </a:cubicBezTo>
                  <a:cubicBezTo>
                    <a:pt x="-6271" y="30750"/>
                    <a:pt x="-6271" y="15843"/>
                    <a:pt x="2682" y="6194"/>
                  </a:cubicBezTo>
                  <a:cubicBezTo>
                    <a:pt x="11635" y="-2007"/>
                    <a:pt x="25350" y="-2330"/>
                    <a:pt x="34685" y="5432"/>
                  </a:cubicBezTo>
                  <a:cubicBezTo>
                    <a:pt x="39163" y="9299"/>
                    <a:pt x="41638" y="15043"/>
                    <a:pt x="41256" y="20958"/>
                  </a:cubicBezTo>
                  <a:close/>
                  <a:moveTo>
                    <a:pt x="5445" y="20005"/>
                  </a:moveTo>
                  <a:lnTo>
                    <a:pt x="31638" y="20005"/>
                  </a:lnTo>
                  <a:cubicBezTo>
                    <a:pt x="31829" y="16662"/>
                    <a:pt x="30494" y="13414"/>
                    <a:pt x="28020" y="11147"/>
                  </a:cubicBezTo>
                  <a:cubicBezTo>
                    <a:pt x="25541" y="9090"/>
                    <a:pt x="22397" y="8014"/>
                    <a:pt x="19160" y="8099"/>
                  </a:cubicBezTo>
                  <a:cubicBezTo>
                    <a:pt x="15732" y="8071"/>
                    <a:pt x="12398" y="9175"/>
                    <a:pt x="9635" y="11243"/>
                  </a:cubicBezTo>
                  <a:cubicBezTo>
                    <a:pt x="6872" y="13309"/>
                    <a:pt x="5347" y="16577"/>
                    <a:pt x="5445" y="20005"/>
                  </a:cubicBezTo>
                  <a:close/>
                </a:path>
              </a:pathLst>
            </a:custGeom>
            <a:solidFill>
              <a:srgbClr val="6D6E71"/>
            </a:solidFill>
            <a:ln w="9525" cap="flat">
              <a:noFill/>
              <a:prstDash val="solid"/>
              <a:miter/>
            </a:ln>
          </p:spPr>
          <p:txBody>
            <a:bodyPr rtlCol="0" anchor="ctr"/>
            <a:lstStyle/>
            <a:p>
              <a:endParaRPr lang="en-US"/>
            </a:p>
          </p:txBody>
        </p:sp>
        <p:sp>
          <p:nvSpPr>
            <p:cNvPr id="536" name="Freeform: Shape 535">
              <a:extLst>
                <a:ext uri="{FF2B5EF4-FFF2-40B4-BE49-F238E27FC236}">
                  <a16:creationId xmlns:a16="http://schemas.microsoft.com/office/drawing/2014/main" id="{DC37DCE9-38DF-412C-B20E-03BBD75D9BED}"/>
                </a:ext>
              </a:extLst>
            </p:cNvPr>
            <p:cNvSpPr/>
            <p:nvPr/>
          </p:nvSpPr>
          <p:spPr>
            <a:xfrm>
              <a:off x="15720154" y="5538282"/>
              <a:ext cx="36700" cy="47369"/>
            </a:xfrm>
            <a:custGeom>
              <a:avLst/>
              <a:gdLst>
                <a:gd name="connsiteX0" fmla="*/ 32639 w 36700"/>
                <a:gd name="connsiteY0" fmla="*/ 32793 h 47369"/>
                <a:gd name="connsiteX1" fmla="*/ 27970 w 36700"/>
                <a:gd name="connsiteY1" fmla="*/ 43270 h 47369"/>
                <a:gd name="connsiteX2" fmla="*/ 15873 w 36700"/>
                <a:gd name="connsiteY2" fmla="*/ 47176 h 47369"/>
                <a:gd name="connsiteX3" fmla="*/ 5492 w 36700"/>
                <a:gd name="connsiteY3" fmla="*/ 45366 h 47369"/>
                <a:gd name="connsiteX4" fmla="*/ -4033 w 36700"/>
                <a:gd name="connsiteY4" fmla="*/ 40223 h 47369"/>
                <a:gd name="connsiteX5" fmla="*/ 637 w 36700"/>
                <a:gd name="connsiteY5" fmla="*/ 32793 h 47369"/>
                <a:gd name="connsiteX6" fmla="*/ 16064 w 36700"/>
                <a:gd name="connsiteY6" fmla="*/ 38794 h 47369"/>
                <a:gd name="connsiteX7" fmla="*/ 21208 w 36700"/>
                <a:gd name="connsiteY7" fmla="*/ 37270 h 47369"/>
                <a:gd name="connsiteX8" fmla="*/ 23017 w 36700"/>
                <a:gd name="connsiteY8" fmla="*/ 33460 h 47369"/>
                <a:gd name="connsiteX9" fmla="*/ 13492 w 36700"/>
                <a:gd name="connsiteY9" fmla="*/ 27364 h 47369"/>
                <a:gd name="connsiteX10" fmla="*/ 12445 w 36700"/>
                <a:gd name="connsiteY10" fmla="*/ 27364 h 47369"/>
                <a:gd name="connsiteX11" fmla="*/ -1745 w 36700"/>
                <a:gd name="connsiteY11" fmla="*/ 14505 h 47369"/>
                <a:gd name="connsiteX12" fmla="*/ 3492 w 36700"/>
                <a:gd name="connsiteY12" fmla="*/ 3646 h 47369"/>
                <a:gd name="connsiteX13" fmla="*/ 16254 w 36700"/>
                <a:gd name="connsiteY13" fmla="*/ -164 h 47369"/>
                <a:gd name="connsiteX14" fmla="*/ 31212 w 36700"/>
                <a:gd name="connsiteY14" fmla="*/ 4504 h 47369"/>
                <a:gd name="connsiteX15" fmla="*/ 27589 w 36700"/>
                <a:gd name="connsiteY15" fmla="*/ 11648 h 47369"/>
                <a:gd name="connsiteX16" fmla="*/ 15492 w 36700"/>
                <a:gd name="connsiteY16" fmla="*/ 7933 h 47369"/>
                <a:gd name="connsiteX17" fmla="*/ 9971 w 36700"/>
                <a:gd name="connsiteY17" fmla="*/ 9171 h 47369"/>
                <a:gd name="connsiteX18" fmla="*/ 7780 w 36700"/>
                <a:gd name="connsiteY18" fmla="*/ 12885 h 47369"/>
                <a:gd name="connsiteX19" fmla="*/ 9971 w 36700"/>
                <a:gd name="connsiteY19" fmla="*/ 16124 h 47369"/>
                <a:gd name="connsiteX20" fmla="*/ 14352 w 36700"/>
                <a:gd name="connsiteY20" fmla="*/ 17648 h 47369"/>
                <a:gd name="connsiteX21" fmla="*/ 19305 w 36700"/>
                <a:gd name="connsiteY21" fmla="*/ 18981 h 47369"/>
                <a:gd name="connsiteX22" fmla="*/ 23398 w 36700"/>
                <a:gd name="connsiteY22" fmla="*/ 20506 h 47369"/>
                <a:gd name="connsiteX23" fmla="*/ 27779 w 36700"/>
                <a:gd name="connsiteY23" fmla="*/ 22887 h 47369"/>
                <a:gd name="connsiteX24" fmla="*/ 32639 w 36700"/>
                <a:gd name="connsiteY24" fmla="*/ 32793 h 4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700" h="47369">
                  <a:moveTo>
                    <a:pt x="32639" y="32793"/>
                  </a:moveTo>
                  <a:cubicBezTo>
                    <a:pt x="32830" y="36822"/>
                    <a:pt x="31114" y="40699"/>
                    <a:pt x="27970" y="43270"/>
                  </a:cubicBezTo>
                  <a:cubicBezTo>
                    <a:pt x="24542" y="45966"/>
                    <a:pt x="20254" y="47347"/>
                    <a:pt x="15873" y="47176"/>
                  </a:cubicBezTo>
                  <a:cubicBezTo>
                    <a:pt x="12352" y="47109"/>
                    <a:pt x="8827" y="46500"/>
                    <a:pt x="5492" y="45366"/>
                  </a:cubicBezTo>
                  <a:cubicBezTo>
                    <a:pt x="2065" y="44204"/>
                    <a:pt x="-1177" y="42461"/>
                    <a:pt x="-4033" y="40223"/>
                  </a:cubicBezTo>
                  <a:lnTo>
                    <a:pt x="637" y="32793"/>
                  </a:lnTo>
                  <a:cubicBezTo>
                    <a:pt x="5018" y="36450"/>
                    <a:pt x="10445" y="38565"/>
                    <a:pt x="16064" y="38794"/>
                  </a:cubicBezTo>
                  <a:cubicBezTo>
                    <a:pt x="17873" y="38889"/>
                    <a:pt x="19687" y="38346"/>
                    <a:pt x="21208" y="37270"/>
                  </a:cubicBezTo>
                  <a:cubicBezTo>
                    <a:pt x="22449" y="36384"/>
                    <a:pt x="23114" y="34955"/>
                    <a:pt x="23017" y="33460"/>
                  </a:cubicBezTo>
                  <a:cubicBezTo>
                    <a:pt x="23017" y="31174"/>
                    <a:pt x="20068" y="29173"/>
                    <a:pt x="13492" y="27364"/>
                  </a:cubicBezTo>
                  <a:lnTo>
                    <a:pt x="12445" y="27364"/>
                  </a:lnTo>
                  <a:cubicBezTo>
                    <a:pt x="2920" y="24792"/>
                    <a:pt x="-1745" y="20506"/>
                    <a:pt x="-1745" y="14505"/>
                  </a:cubicBezTo>
                  <a:cubicBezTo>
                    <a:pt x="-2033" y="10219"/>
                    <a:pt x="-33" y="6104"/>
                    <a:pt x="3492" y="3646"/>
                  </a:cubicBezTo>
                  <a:cubicBezTo>
                    <a:pt x="7208" y="998"/>
                    <a:pt x="11683" y="-345"/>
                    <a:pt x="16254" y="-164"/>
                  </a:cubicBezTo>
                  <a:cubicBezTo>
                    <a:pt x="21589" y="-154"/>
                    <a:pt x="26830" y="1465"/>
                    <a:pt x="31212" y="4504"/>
                  </a:cubicBezTo>
                  <a:lnTo>
                    <a:pt x="27589" y="11648"/>
                  </a:lnTo>
                  <a:cubicBezTo>
                    <a:pt x="24068" y="9219"/>
                    <a:pt x="19780" y="7923"/>
                    <a:pt x="15492" y="7933"/>
                  </a:cubicBezTo>
                  <a:cubicBezTo>
                    <a:pt x="13589" y="7837"/>
                    <a:pt x="11683" y="8266"/>
                    <a:pt x="9971" y="9171"/>
                  </a:cubicBezTo>
                  <a:cubicBezTo>
                    <a:pt x="8636" y="9895"/>
                    <a:pt x="7780" y="11333"/>
                    <a:pt x="7780" y="12885"/>
                  </a:cubicBezTo>
                  <a:cubicBezTo>
                    <a:pt x="7683" y="14324"/>
                    <a:pt x="8636" y="15629"/>
                    <a:pt x="9971" y="16124"/>
                  </a:cubicBezTo>
                  <a:cubicBezTo>
                    <a:pt x="11399" y="16810"/>
                    <a:pt x="12827" y="17324"/>
                    <a:pt x="14352" y="17648"/>
                  </a:cubicBezTo>
                  <a:cubicBezTo>
                    <a:pt x="16064" y="18001"/>
                    <a:pt x="17687" y="18448"/>
                    <a:pt x="19305" y="18981"/>
                  </a:cubicBezTo>
                  <a:lnTo>
                    <a:pt x="23398" y="20506"/>
                  </a:lnTo>
                  <a:cubicBezTo>
                    <a:pt x="24924" y="21191"/>
                    <a:pt x="26351" y="21992"/>
                    <a:pt x="27779" y="22887"/>
                  </a:cubicBezTo>
                  <a:cubicBezTo>
                    <a:pt x="31021" y="25078"/>
                    <a:pt x="32923" y="28859"/>
                    <a:pt x="32639" y="32793"/>
                  </a:cubicBezTo>
                  <a:close/>
                </a:path>
              </a:pathLst>
            </a:custGeom>
            <a:solidFill>
              <a:srgbClr val="6D6E71"/>
            </a:solidFill>
            <a:ln w="9525" cap="flat">
              <a:noFill/>
              <a:prstDash val="solid"/>
              <a:miter/>
            </a:ln>
          </p:spPr>
          <p:txBody>
            <a:bodyPr rtlCol="0" anchor="ctr"/>
            <a:lstStyle/>
            <a:p>
              <a:endParaRPr lang="en-US"/>
            </a:p>
          </p:txBody>
        </p:sp>
        <p:sp>
          <p:nvSpPr>
            <p:cNvPr id="537" name="Freeform: Shape 536">
              <a:extLst>
                <a:ext uri="{FF2B5EF4-FFF2-40B4-BE49-F238E27FC236}">
                  <a16:creationId xmlns:a16="http://schemas.microsoft.com/office/drawing/2014/main" id="{9F1DEFA6-6968-4C02-9BB3-410570ADC4AC}"/>
                </a:ext>
              </a:extLst>
            </p:cNvPr>
            <p:cNvSpPr/>
            <p:nvPr/>
          </p:nvSpPr>
          <p:spPr>
            <a:xfrm>
              <a:off x="15767004" y="5551821"/>
              <a:ext cx="12872" cy="42103"/>
            </a:xfrm>
            <a:custGeom>
              <a:avLst/>
              <a:gdLst>
                <a:gd name="connsiteX0" fmla="*/ -2113 w 12872"/>
                <a:gd name="connsiteY0" fmla="*/ 10682 h 42103"/>
                <a:gd name="connsiteX1" fmla="*/ -2304 w 12872"/>
                <a:gd name="connsiteY1" fmla="*/ 1795 h 42103"/>
                <a:gd name="connsiteX2" fmla="*/ -2113 w 12872"/>
                <a:gd name="connsiteY2" fmla="*/ 1633 h 42103"/>
                <a:gd name="connsiteX3" fmla="*/ 2361 w 12872"/>
                <a:gd name="connsiteY3" fmla="*/ -177 h 42103"/>
                <a:gd name="connsiteX4" fmla="*/ 6933 w 12872"/>
                <a:gd name="connsiteY4" fmla="*/ 1633 h 42103"/>
                <a:gd name="connsiteX5" fmla="*/ 6742 w 12872"/>
                <a:gd name="connsiteY5" fmla="*/ 10787 h 42103"/>
                <a:gd name="connsiteX6" fmla="*/ 2361 w 12872"/>
                <a:gd name="connsiteY6" fmla="*/ 12587 h 42103"/>
                <a:gd name="connsiteX7" fmla="*/ -2113 w 12872"/>
                <a:gd name="connsiteY7" fmla="*/ 10682 h 42103"/>
                <a:gd name="connsiteX8" fmla="*/ -4020 w 12872"/>
                <a:gd name="connsiteY8" fmla="*/ 27256 h 42103"/>
                <a:gd name="connsiteX9" fmla="*/ 2268 w 12872"/>
                <a:gd name="connsiteY9" fmla="*/ 20750 h 42103"/>
                <a:gd name="connsiteX10" fmla="*/ 6933 w 12872"/>
                <a:gd name="connsiteY10" fmla="*/ 22683 h 42103"/>
                <a:gd name="connsiteX11" fmla="*/ 8839 w 12872"/>
                <a:gd name="connsiteY11" fmla="*/ 26970 h 42103"/>
                <a:gd name="connsiteX12" fmla="*/ 6556 w 12872"/>
                <a:gd name="connsiteY12" fmla="*/ 33446 h 42103"/>
                <a:gd name="connsiteX13" fmla="*/ 1314 w 12872"/>
                <a:gd name="connsiteY13" fmla="*/ 41924 h 42103"/>
                <a:gd name="connsiteX14" fmla="*/ -3639 w 12872"/>
                <a:gd name="connsiteY14" fmla="*/ 41924 h 42103"/>
                <a:gd name="connsiteX15" fmla="*/ -495 w 12872"/>
                <a:gd name="connsiteY15" fmla="*/ 32970 h 42103"/>
                <a:gd name="connsiteX16" fmla="*/ -4020 w 12872"/>
                <a:gd name="connsiteY16" fmla="*/ 27256 h 42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872" h="42103">
                  <a:moveTo>
                    <a:pt x="-2113" y="10682"/>
                  </a:moveTo>
                  <a:cubicBezTo>
                    <a:pt x="-4592" y="8272"/>
                    <a:pt x="-4685" y="4291"/>
                    <a:pt x="-2304" y="1795"/>
                  </a:cubicBezTo>
                  <a:cubicBezTo>
                    <a:pt x="-2211" y="1738"/>
                    <a:pt x="-2211" y="1681"/>
                    <a:pt x="-2113" y="1633"/>
                  </a:cubicBezTo>
                  <a:cubicBezTo>
                    <a:pt x="-969" y="433"/>
                    <a:pt x="649" y="-224"/>
                    <a:pt x="2361" y="-177"/>
                  </a:cubicBezTo>
                  <a:cubicBezTo>
                    <a:pt x="4077" y="-234"/>
                    <a:pt x="5695" y="423"/>
                    <a:pt x="6933" y="1633"/>
                  </a:cubicBezTo>
                  <a:cubicBezTo>
                    <a:pt x="9412" y="4214"/>
                    <a:pt x="9314" y="8319"/>
                    <a:pt x="6742" y="10787"/>
                  </a:cubicBezTo>
                  <a:cubicBezTo>
                    <a:pt x="5602" y="11920"/>
                    <a:pt x="3984" y="12558"/>
                    <a:pt x="2361" y="12587"/>
                  </a:cubicBezTo>
                  <a:cubicBezTo>
                    <a:pt x="649" y="12615"/>
                    <a:pt x="-969" y="11920"/>
                    <a:pt x="-2113" y="10682"/>
                  </a:cubicBezTo>
                  <a:close/>
                  <a:moveTo>
                    <a:pt x="-4020" y="27256"/>
                  </a:moveTo>
                  <a:cubicBezTo>
                    <a:pt x="-4113" y="23731"/>
                    <a:pt x="-1258" y="20816"/>
                    <a:pt x="2268" y="20750"/>
                  </a:cubicBezTo>
                  <a:cubicBezTo>
                    <a:pt x="3984" y="20721"/>
                    <a:pt x="5695" y="21416"/>
                    <a:pt x="6933" y="22683"/>
                  </a:cubicBezTo>
                  <a:cubicBezTo>
                    <a:pt x="8174" y="23769"/>
                    <a:pt x="8839" y="25331"/>
                    <a:pt x="8839" y="26970"/>
                  </a:cubicBezTo>
                  <a:cubicBezTo>
                    <a:pt x="8649" y="29284"/>
                    <a:pt x="7886" y="31513"/>
                    <a:pt x="6556" y="33446"/>
                  </a:cubicBezTo>
                  <a:lnTo>
                    <a:pt x="1314" y="41924"/>
                  </a:lnTo>
                  <a:lnTo>
                    <a:pt x="-3639" y="41924"/>
                  </a:lnTo>
                  <a:lnTo>
                    <a:pt x="-495" y="32970"/>
                  </a:lnTo>
                  <a:cubicBezTo>
                    <a:pt x="-2685" y="31942"/>
                    <a:pt x="-4113" y="29694"/>
                    <a:pt x="-4020" y="27256"/>
                  </a:cubicBezTo>
                  <a:close/>
                </a:path>
              </a:pathLst>
            </a:custGeom>
            <a:solidFill>
              <a:srgbClr val="6D6E71"/>
            </a:solidFill>
            <a:ln w="9525" cap="flat">
              <a:noFill/>
              <a:prstDash val="solid"/>
              <a:miter/>
            </a:ln>
          </p:spPr>
          <p:txBody>
            <a:bodyPr rtlCol="0" anchor="ctr"/>
            <a:lstStyle/>
            <a:p>
              <a:endParaRPr lang="en-US"/>
            </a:p>
          </p:txBody>
        </p:sp>
        <p:sp>
          <p:nvSpPr>
            <p:cNvPr id="538" name="Freeform: Shape 537">
              <a:extLst>
                <a:ext uri="{FF2B5EF4-FFF2-40B4-BE49-F238E27FC236}">
                  <a16:creationId xmlns:a16="http://schemas.microsoft.com/office/drawing/2014/main" id="{C92D7126-B2F9-4ECC-A337-C66F1203F8E9}"/>
                </a:ext>
              </a:extLst>
            </p:cNvPr>
            <p:cNvSpPr/>
            <p:nvPr/>
          </p:nvSpPr>
          <p:spPr>
            <a:xfrm>
              <a:off x="12849320" y="5624591"/>
              <a:ext cx="12192" cy="65059"/>
            </a:xfrm>
            <a:custGeom>
              <a:avLst/>
              <a:gdLst>
                <a:gd name="connsiteX0" fmla="*/ -2224 w 12192"/>
                <a:gd name="connsiteY0" fmla="*/ 10206 h 65059"/>
                <a:gd name="connsiteX1" fmla="*/ -4033 w 12192"/>
                <a:gd name="connsiteY1" fmla="*/ 5920 h 65059"/>
                <a:gd name="connsiteX2" fmla="*/ -2224 w 12192"/>
                <a:gd name="connsiteY2" fmla="*/ 1633 h 65059"/>
                <a:gd name="connsiteX3" fmla="*/ 2062 w 12192"/>
                <a:gd name="connsiteY3" fmla="*/ -177 h 65059"/>
                <a:gd name="connsiteX4" fmla="*/ 6348 w 12192"/>
                <a:gd name="connsiteY4" fmla="*/ 1633 h 65059"/>
                <a:gd name="connsiteX5" fmla="*/ 8159 w 12192"/>
                <a:gd name="connsiteY5" fmla="*/ 5920 h 65059"/>
                <a:gd name="connsiteX6" fmla="*/ 6348 w 12192"/>
                <a:gd name="connsiteY6" fmla="*/ 10206 h 65059"/>
                <a:gd name="connsiteX7" fmla="*/ 2062 w 12192"/>
                <a:gd name="connsiteY7" fmla="*/ 12016 h 65059"/>
                <a:gd name="connsiteX8" fmla="*/ -2224 w 12192"/>
                <a:gd name="connsiteY8" fmla="*/ 10206 h 65059"/>
                <a:gd name="connsiteX9" fmla="*/ 6825 w 12192"/>
                <a:gd name="connsiteY9" fmla="*/ 64879 h 65059"/>
                <a:gd name="connsiteX10" fmla="*/ -2700 w 12192"/>
                <a:gd name="connsiteY10" fmla="*/ 64879 h 65059"/>
                <a:gd name="connsiteX11" fmla="*/ -2700 w 12192"/>
                <a:gd name="connsiteY11" fmla="*/ 19255 h 65059"/>
                <a:gd name="connsiteX12" fmla="*/ 6825 w 12192"/>
                <a:gd name="connsiteY12" fmla="*/ 19255 h 6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92" h="65059">
                  <a:moveTo>
                    <a:pt x="-2224" y="10206"/>
                  </a:moveTo>
                  <a:cubicBezTo>
                    <a:pt x="-3368" y="9063"/>
                    <a:pt x="-4033" y="7529"/>
                    <a:pt x="-4033" y="5920"/>
                  </a:cubicBezTo>
                  <a:cubicBezTo>
                    <a:pt x="-4033" y="4310"/>
                    <a:pt x="-3368" y="2767"/>
                    <a:pt x="-2224" y="1633"/>
                  </a:cubicBezTo>
                  <a:cubicBezTo>
                    <a:pt x="-1079" y="462"/>
                    <a:pt x="444" y="-195"/>
                    <a:pt x="2062" y="-177"/>
                  </a:cubicBezTo>
                  <a:cubicBezTo>
                    <a:pt x="3683" y="-234"/>
                    <a:pt x="5302" y="433"/>
                    <a:pt x="6348" y="1633"/>
                  </a:cubicBezTo>
                  <a:cubicBezTo>
                    <a:pt x="7492" y="2738"/>
                    <a:pt x="8159" y="4300"/>
                    <a:pt x="8159" y="5920"/>
                  </a:cubicBezTo>
                  <a:cubicBezTo>
                    <a:pt x="8159" y="7539"/>
                    <a:pt x="7492" y="9091"/>
                    <a:pt x="6348" y="10206"/>
                  </a:cubicBezTo>
                  <a:cubicBezTo>
                    <a:pt x="5302" y="11406"/>
                    <a:pt x="3683" y="12073"/>
                    <a:pt x="2062" y="12016"/>
                  </a:cubicBezTo>
                  <a:cubicBezTo>
                    <a:pt x="444" y="12035"/>
                    <a:pt x="-1079" y="11377"/>
                    <a:pt x="-2224" y="10206"/>
                  </a:cubicBezTo>
                  <a:close/>
                  <a:moveTo>
                    <a:pt x="6825" y="64879"/>
                  </a:moveTo>
                  <a:lnTo>
                    <a:pt x="-2700" y="64879"/>
                  </a:lnTo>
                  <a:lnTo>
                    <a:pt x="-2700" y="19255"/>
                  </a:lnTo>
                  <a:lnTo>
                    <a:pt x="6825" y="19255"/>
                  </a:lnTo>
                  <a:close/>
                </a:path>
              </a:pathLst>
            </a:custGeom>
            <a:solidFill>
              <a:srgbClr val="6D6E71"/>
            </a:solidFill>
            <a:ln w="9525" cap="flat">
              <a:noFill/>
              <a:prstDash val="solid"/>
              <a:miter/>
            </a:ln>
          </p:spPr>
          <p:txBody>
            <a:bodyPr rtlCol="0" anchor="ctr"/>
            <a:lstStyle/>
            <a:p>
              <a:endParaRPr lang="en-US"/>
            </a:p>
          </p:txBody>
        </p:sp>
        <p:sp>
          <p:nvSpPr>
            <p:cNvPr id="539" name="Freeform: Shape 538">
              <a:extLst>
                <a:ext uri="{FF2B5EF4-FFF2-40B4-BE49-F238E27FC236}">
                  <a16:creationId xmlns:a16="http://schemas.microsoft.com/office/drawing/2014/main" id="{F3E2B1AE-B9DF-4B69-9F29-E971D2153230}"/>
                </a:ext>
              </a:extLst>
            </p:cNvPr>
            <p:cNvSpPr/>
            <p:nvPr/>
          </p:nvSpPr>
          <p:spPr>
            <a:xfrm>
              <a:off x="12874370" y="5643357"/>
              <a:ext cx="41963" cy="46293"/>
            </a:xfrm>
            <a:custGeom>
              <a:avLst/>
              <a:gdLst>
                <a:gd name="connsiteX0" fmla="*/ 5492 w 41963"/>
                <a:gd name="connsiteY0" fmla="*/ 21445 h 46293"/>
                <a:gd name="connsiteX1" fmla="*/ 5492 w 41963"/>
                <a:gd name="connsiteY1" fmla="*/ 46114 h 46293"/>
                <a:gd name="connsiteX2" fmla="*/ -4033 w 41963"/>
                <a:gd name="connsiteY2" fmla="*/ 46114 h 46293"/>
                <a:gd name="connsiteX3" fmla="*/ -4033 w 41963"/>
                <a:gd name="connsiteY3" fmla="*/ 489 h 46293"/>
                <a:gd name="connsiteX4" fmla="*/ 5492 w 41963"/>
                <a:gd name="connsiteY4" fmla="*/ 489 h 46293"/>
                <a:gd name="connsiteX5" fmla="*/ 5492 w 41963"/>
                <a:gd name="connsiteY5" fmla="*/ 8871 h 46293"/>
                <a:gd name="connsiteX6" fmla="*/ 11876 w 41963"/>
                <a:gd name="connsiteY6" fmla="*/ 2204 h 46293"/>
                <a:gd name="connsiteX7" fmla="*/ 33211 w 41963"/>
                <a:gd name="connsiteY7" fmla="*/ 4585 h 46293"/>
                <a:gd name="connsiteX8" fmla="*/ 37879 w 41963"/>
                <a:gd name="connsiteY8" fmla="*/ 18206 h 46293"/>
                <a:gd name="connsiteX9" fmla="*/ 37879 w 41963"/>
                <a:gd name="connsiteY9" fmla="*/ 46114 h 46293"/>
                <a:gd name="connsiteX10" fmla="*/ 28354 w 41963"/>
                <a:gd name="connsiteY10" fmla="*/ 46114 h 46293"/>
                <a:gd name="connsiteX11" fmla="*/ 28354 w 41963"/>
                <a:gd name="connsiteY11" fmla="*/ 21063 h 46293"/>
                <a:gd name="connsiteX12" fmla="*/ 17875 w 41963"/>
                <a:gd name="connsiteY12" fmla="*/ 8490 h 46293"/>
                <a:gd name="connsiteX13" fmla="*/ 9208 w 41963"/>
                <a:gd name="connsiteY13" fmla="*/ 11824 h 46293"/>
                <a:gd name="connsiteX14" fmla="*/ 5492 w 41963"/>
                <a:gd name="connsiteY14" fmla="*/ 21445 h 4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3" h="46293">
                  <a:moveTo>
                    <a:pt x="5492" y="21445"/>
                  </a:moveTo>
                  <a:lnTo>
                    <a:pt x="5492" y="46114"/>
                  </a:lnTo>
                  <a:lnTo>
                    <a:pt x="-4033" y="46114"/>
                  </a:lnTo>
                  <a:lnTo>
                    <a:pt x="-4033" y="489"/>
                  </a:lnTo>
                  <a:lnTo>
                    <a:pt x="5492" y="489"/>
                  </a:lnTo>
                  <a:lnTo>
                    <a:pt x="5492" y="8871"/>
                  </a:lnTo>
                  <a:cubicBezTo>
                    <a:pt x="7018" y="6128"/>
                    <a:pt x="9208" y="3833"/>
                    <a:pt x="11876" y="2204"/>
                  </a:cubicBezTo>
                  <a:cubicBezTo>
                    <a:pt x="18733" y="-1702"/>
                    <a:pt x="27400" y="-740"/>
                    <a:pt x="33211" y="4585"/>
                  </a:cubicBezTo>
                  <a:cubicBezTo>
                    <a:pt x="36544" y="8300"/>
                    <a:pt x="38258" y="13215"/>
                    <a:pt x="37879" y="18206"/>
                  </a:cubicBezTo>
                  <a:lnTo>
                    <a:pt x="37879" y="46114"/>
                  </a:lnTo>
                  <a:lnTo>
                    <a:pt x="28354" y="46114"/>
                  </a:lnTo>
                  <a:lnTo>
                    <a:pt x="28354" y="21063"/>
                  </a:lnTo>
                  <a:cubicBezTo>
                    <a:pt x="28354" y="12681"/>
                    <a:pt x="24828" y="8490"/>
                    <a:pt x="17875" y="8490"/>
                  </a:cubicBezTo>
                  <a:cubicBezTo>
                    <a:pt x="14636" y="8462"/>
                    <a:pt x="11590" y="9652"/>
                    <a:pt x="9208" y="11824"/>
                  </a:cubicBezTo>
                  <a:cubicBezTo>
                    <a:pt x="6636" y="14319"/>
                    <a:pt x="5206" y="17844"/>
                    <a:pt x="5492" y="21445"/>
                  </a:cubicBezTo>
                  <a:close/>
                </a:path>
              </a:pathLst>
            </a:custGeom>
            <a:solidFill>
              <a:srgbClr val="6D6E71"/>
            </a:solidFill>
            <a:ln w="9525" cap="flat">
              <a:noFill/>
              <a:prstDash val="solid"/>
              <a:miter/>
            </a:ln>
          </p:spPr>
          <p:txBody>
            <a:bodyPr rtlCol="0" anchor="ctr"/>
            <a:lstStyle/>
            <a:p>
              <a:endParaRPr lang="en-US"/>
            </a:p>
          </p:txBody>
        </p:sp>
        <p:sp>
          <p:nvSpPr>
            <p:cNvPr id="540" name="Freeform: Shape 539">
              <a:extLst>
                <a:ext uri="{FF2B5EF4-FFF2-40B4-BE49-F238E27FC236}">
                  <a16:creationId xmlns:a16="http://schemas.microsoft.com/office/drawing/2014/main" id="{BF31C284-F662-48C7-A425-A2ADFB17D422}"/>
                </a:ext>
              </a:extLst>
            </p:cNvPr>
            <p:cNvSpPr/>
            <p:nvPr/>
          </p:nvSpPr>
          <p:spPr>
            <a:xfrm>
              <a:off x="12926614" y="5643352"/>
              <a:ext cx="42340" cy="46970"/>
            </a:xfrm>
            <a:custGeom>
              <a:avLst/>
              <a:gdLst>
                <a:gd name="connsiteX0" fmla="*/ 19351 w 42340"/>
                <a:gd name="connsiteY0" fmla="*/ 46785 h 46970"/>
                <a:gd name="connsiteX1" fmla="*/ 2968 w 42340"/>
                <a:gd name="connsiteY1" fmla="*/ 40308 h 46970"/>
                <a:gd name="connsiteX2" fmla="*/ 2968 w 42340"/>
                <a:gd name="connsiteY2" fmla="*/ 6399 h 46970"/>
                <a:gd name="connsiteX3" fmla="*/ 20495 w 42340"/>
                <a:gd name="connsiteY3" fmla="*/ -173 h 46970"/>
                <a:gd name="connsiteX4" fmla="*/ 37831 w 42340"/>
                <a:gd name="connsiteY4" fmla="*/ 6971 h 46970"/>
                <a:gd name="connsiteX5" fmla="*/ 32210 w 42340"/>
                <a:gd name="connsiteY5" fmla="*/ 13924 h 46970"/>
                <a:gd name="connsiteX6" fmla="*/ 20304 w 42340"/>
                <a:gd name="connsiteY6" fmla="*/ 8780 h 46970"/>
                <a:gd name="connsiteX7" fmla="*/ 9826 w 42340"/>
                <a:gd name="connsiteY7" fmla="*/ 12781 h 46970"/>
                <a:gd name="connsiteX8" fmla="*/ 5445 w 42340"/>
                <a:gd name="connsiteY8" fmla="*/ 23068 h 46970"/>
                <a:gd name="connsiteX9" fmla="*/ 9826 w 42340"/>
                <a:gd name="connsiteY9" fmla="*/ 33736 h 46970"/>
                <a:gd name="connsiteX10" fmla="*/ 20590 w 42340"/>
                <a:gd name="connsiteY10" fmla="*/ 38118 h 46970"/>
                <a:gd name="connsiteX11" fmla="*/ 32592 w 42340"/>
                <a:gd name="connsiteY11" fmla="*/ 32212 h 46970"/>
                <a:gd name="connsiteX12" fmla="*/ 38308 w 42340"/>
                <a:gd name="connsiteY12" fmla="*/ 38403 h 46970"/>
                <a:gd name="connsiteX13" fmla="*/ 19351 w 42340"/>
                <a:gd name="connsiteY13" fmla="*/ 46785 h 46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340" h="46970">
                  <a:moveTo>
                    <a:pt x="19351" y="46785"/>
                  </a:moveTo>
                  <a:cubicBezTo>
                    <a:pt x="13256" y="46918"/>
                    <a:pt x="7351" y="44585"/>
                    <a:pt x="2968" y="40308"/>
                  </a:cubicBezTo>
                  <a:cubicBezTo>
                    <a:pt x="-6366" y="30936"/>
                    <a:pt x="-6366" y="15772"/>
                    <a:pt x="2968" y="6399"/>
                  </a:cubicBezTo>
                  <a:cubicBezTo>
                    <a:pt x="7730" y="2027"/>
                    <a:pt x="14018" y="-325"/>
                    <a:pt x="20495" y="-173"/>
                  </a:cubicBezTo>
                  <a:cubicBezTo>
                    <a:pt x="26971" y="-297"/>
                    <a:pt x="33259" y="2294"/>
                    <a:pt x="37831" y="6971"/>
                  </a:cubicBezTo>
                  <a:lnTo>
                    <a:pt x="32210" y="13924"/>
                  </a:lnTo>
                  <a:cubicBezTo>
                    <a:pt x="28971" y="10809"/>
                    <a:pt x="24781" y="8980"/>
                    <a:pt x="20304" y="8780"/>
                  </a:cubicBezTo>
                  <a:cubicBezTo>
                    <a:pt x="16400" y="8724"/>
                    <a:pt x="12684" y="10152"/>
                    <a:pt x="9826" y="12781"/>
                  </a:cubicBezTo>
                  <a:cubicBezTo>
                    <a:pt x="6875" y="15372"/>
                    <a:pt x="5254" y="19153"/>
                    <a:pt x="5445" y="23068"/>
                  </a:cubicBezTo>
                  <a:cubicBezTo>
                    <a:pt x="5349" y="27078"/>
                    <a:pt x="6970" y="30936"/>
                    <a:pt x="9826" y="33736"/>
                  </a:cubicBezTo>
                  <a:cubicBezTo>
                    <a:pt x="12684" y="36603"/>
                    <a:pt x="16590" y="38194"/>
                    <a:pt x="20590" y="38118"/>
                  </a:cubicBezTo>
                  <a:cubicBezTo>
                    <a:pt x="25257" y="37936"/>
                    <a:pt x="29638" y="35793"/>
                    <a:pt x="32592" y="32212"/>
                  </a:cubicBezTo>
                  <a:lnTo>
                    <a:pt x="38308" y="38403"/>
                  </a:lnTo>
                  <a:cubicBezTo>
                    <a:pt x="33450" y="43680"/>
                    <a:pt x="26590" y="46718"/>
                    <a:pt x="19351" y="46785"/>
                  </a:cubicBezTo>
                  <a:close/>
                </a:path>
              </a:pathLst>
            </a:custGeom>
            <a:solidFill>
              <a:srgbClr val="6D6E71"/>
            </a:solidFill>
            <a:ln w="9525" cap="flat">
              <a:noFill/>
              <a:prstDash val="solid"/>
              <a:miter/>
            </a:ln>
          </p:spPr>
          <p:txBody>
            <a:bodyPr rtlCol="0" anchor="ctr"/>
            <a:lstStyle/>
            <a:p>
              <a:endParaRPr lang="en-US"/>
            </a:p>
          </p:txBody>
        </p:sp>
        <p:sp>
          <p:nvSpPr>
            <p:cNvPr id="541" name="Freeform: Shape 540">
              <a:extLst>
                <a:ext uri="{FF2B5EF4-FFF2-40B4-BE49-F238E27FC236}">
                  <a16:creationId xmlns:a16="http://schemas.microsoft.com/office/drawing/2014/main" id="{19BF33D1-EBB8-44AE-827C-23EE66C3D353}"/>
                </a:ext>
              </a:extLst>
            </p:cNvPr>
            <p:cNvSpPr/>
            <p:nvPr/>
          </p:nvSpPr>
          <p:spPr>
            <a:xfrm>
              <a:off x="12975600" y="5643354"/>
              <a:ext cx="45399" cy="46978"/>
            </a:xfrm>
            <a:custGeom>
              <a:avLst/>
              <a:gdLst>
                <a:gd name="connsiteX0" fmla="*/ 41231 w 45399"/>
                <a:gd name="connsiteY0" fmla="*/ 27543 h 46978"/>
                <a:gd name="connsiteX1" fmla="*/ 5512 w 45399"/>
                <a:gd name="connsiteY1" fmla="*/ 27543 h 46978"/>
                <a:gd name="connsiteX2" fmla="*/ 10084 w 45399"/>
                <a:gd name="connsiteY2" fmla="*/ 35544 h 46978"/>
                <a:gd name="connsiteX3" fmla="*/ 19609 w 45399"/>
                <a:gd name="connsiteY3" fmla="*/ 38592 h 46978"/>
                <a:gd name="connsiteX4" fmla="*/ 32566 w 45399"/>
                <a:gd name="connsiteY4" fmla="*/ 33163 h 46978"/>
                <a:gd name="connsiteX5" fmla="*/ 38092 w 45399"/>
                <a:gd name="connsiteY5" fmla="*/ 39164 h 46978"/>
                <a:gd name="connsiteX6" fmla="*/ 19042 w 45399"/>
                <a:gd name="connsiteY6" fmla="*/ 46784 h 46978"/>
                <a:gd name="connsiteX7" fmla="*/ 2752 w 45399"/>
                <a:gd name="connsiteY7" fmla="*/ 40402 h 46978"/>
                <a:gd name="connsiteX8" fmla="*/ -4010 w 45399"/>
                <a:gd name="connsiteY8" fmla="*/ 23257 h 46978"/>
                <a:gd name="connsiteX9" fmla="*/ 2847 w 45399"/>
                <a:gd name="connsiteY9" fmla="*/ 6207 h 46978"/>
                <a:gd name="connsiteX10" fmla="*/ 19042 w 45399"/>
                <a:gd name="connsiteY10" fmla="*/ -175 h 46978"/>
                <a:gd name="connsiteX11" fmla="*/ 34850 w 45399"/>
                <a:gd name="connsiteY11" fmla="*/ 5445 h 46978"/>
                <a:gd name="connsiteX12" fmla="*/ 41329 w 45399"/>
                <a:gd name="connsiteY12" fmla="*/ 20876 h 46978"/>
                <a:gd name="connsiteX13" fmla="*/ 5512 w 45399"/>
                <a:gd name="connsiteY13" fmla="*/ 20018 h 46978"/>
                <a:gd name="connsiteX14" fmla="*/ 31706 w 45399"/>
                <a:gd name="connsiteY14" fmla="*/ 20018 h 46978"/>
                <a:gd name="connsiteX15" fmla="*/ 28088 w 45399"/>
                <a:gd name="connsiteY15" fmla="*/ 11160 h 46978"/>
                <a:gd name="connsiteX16" fmla="*/ 19228 w 45399"/>
                <a:gd name="connsiteY16" fmla="*/ 8112 h 46978"/>
                <a:gd name="connsiteX17" fmla="*/ 9703 w 45399"/>
                <a:gd name="connsiteY17" fmla="*/ 11256 h 46978"/>
                <a:gd name="connsiteX18" fmla="*/ 5512 w 45399"/>
                <a:gd name="connsiteY18" fmla="*/ 20018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9" h="46978">
                  <a:moveTo>
                    <a:pt x="41231" y="27543"/>
                  </a:moveTo>
                  <a:lnTo>
                    <a:pt x="5512" y="27543"/>
                  </a:lnTo>
                  <a:cubicBezTo>
                    <a:pt x="5703" y="30791"/>
                    <a:pt x="7321" y="33772"/>
                    <a:pt x="10084" y="35544"/>
                  </a:cubicBezTo>
                  <a:cubicBezTo>
                    <a:pt x="12847" y="37545"/>
                    <a:pt x="16181" y="38611"/>
                    <a:pt x="19609" y="38592"/>
                  </a:cubicBezTo>
                  <a:cubicBezTo>
                    <a:pt x="24562" y="38916"/>
                    <a:pt x="29325" y="36906"/>
                    <a:pt x="32566" y="33163"/>
                  </a:cubicBezTo>
                  <a:lnTo>
                    <a:pt x="38092" y="39164"/>
                  </a:lnTo>
                  <a:cubicBezTo>
                    <a:pt x="33138" y="44269"/>
                    <a:pt x="26185" y="47031"/>
                    <a:pt x="19042" y="46784"/>
                  </a:cubicBezTo>
                  <a:cubicBezTo>
                    <a:pt x="12944" y="46917"/>
                    <a:pt x="7135" y="44622"/>
                    <a:pt x="2752" y="40402"/>
                  </a:cubicBezTo>
                  <a:cubicBezTo>
                    <a:pt x="-1820" y="35925"/>
                    <a:pt x="-4297" y="29677"/>
                    <a:pt x="-4010" y="23257"/>
                  </a:cubicBezTo>
                  <a:cubicBezTo>
                    <a:pt x="-4297" y="16846"/>
                    <a:pt x="-1820" y="10617"/>
                    <a:pt x="2847" y="6207"/>
                  </a:cubicBezTo>
                  <a:cubicBezTo>
                    <a:pt x="7228" y="2026"/>
                    <a:pt x="13037" y="-270"/>
                    <a:pt x="19042" y="-175"/>
                  </a:cubicBezTo>
                  <a:cubicBezTo>
                    <a:pt x="24851" y="-298"/>
                    <a:pt x="30469" y="1702"/>
                    <a:pt x="34850" y="5445"/>
                  </a:cubicBezTo>
                  <a:cubicBezTo>
                    <a:pt x="39231" y="9312"/>
                    <a:pt x="41710" y="15008"/>
                    <a:pt x="41329" y="20876"/>
                  </a:cubicBezTo>
                  <a:close/>
                  <a:moveTo>
                    <a:pt x="5512" y="20018"/>
                  </a:moveTo>
                  <a:lnTo>
                    <a:pt x="31706" y="20018"/>
                  </a:lnTo>
                  <a:cubicBezTo>
                    <a:pt x="31897" y="16666"/>
                    <a:pt x="30566" y="13408"/>
                    <a:pt x="28088" y="11160"/>
                  </a:cubicBezTo>
                  <a:cubicBezTo>
                    <a:pt x="25613" y="9064"/>
                    <a:pt x="22469" y="7979"/>
                    <a:pt x="19228" y="8112"/>
                  </a:cubicBezTo>
                  <a:cubicBezTo>
                    <a:pt x="15800" y="8084"/>
                    <a:pt x="12465" y="9188"/>
                    <a:pt x="9703" y="11256"/>
                  </a:cubicBezTo>
                  <a:cubicBezTo>
                    <a:pt x="6945" y="13322"/>
                    <a:pt x="5419" y="16590"/>
                    <a:pt x="5512" y="20018"/>
                  </a:cubicBezTo>
                  <a:close/>
                </a:path>
              </a:pathLst>
            </a:custGeom>
            <a:solidFill>
              <a:srgbClr val="6D6E71"/>
            </a:solidFill>
            <a:ln w="9525" cap="flat">
              <a:noFill/>
              <a:prstDash val="solid"/>
              <a:miter/>
            </a:ln>
          </p:spPr>
          <p:txBody>
            <a:bodyPr rtlCol="0" anchor="ctr"/>
            <a:lstStyle/>
            <a:p>
              <a:endParaRPr lang="en-US"/>
            </a:p>
          </p:txBody>
        </p:sp>
        <p:sp>
          <p:nvSpPr>
            <p:cNvPr id="542" name="Freeform: Shape 541">
              <a:extLst>
                <a:ext uri="{FF2B5EF4-FFF2-40B4-BE49-F238E27FC236}">
                  <a16:creationId xmlns:a16="http://schemas.microsoft.com/office/drawing/2014/main" id="{75537047-C79F-41A5-877D-DEDCB95872FC}"/>
                </a:ext>
              </a:extLst>
            </p:cNvPr>
            <p:cNvSpPr/>
            <p:nvPr/>
          </p:nvSpPr>
          <p:spPr>
            <a:xfrm>
              <a:off x="13031532" y="5642869"/>
              <a:ext cx="41959" cy="46781"/>
            </a:xfrm>
            <a:custGeom>
              <a:avLst/>
              <a:gdLst>
                <a:gd name="connsiteX0" fmla="*/ 5492 w 41959"/>
                <a:gd name="connsiteY0" fmla="*/ 21932 h 46781"/>
                <a:gd name="connsiteX1" fmla="*/ 5492 w 41959"/>
                <a:gd name="connsiteY1" fmla="*/ 46602 h 46781"/>
                <a:gd name="connsiteX2" fmla="*/ -4033 w 41959"/>
                <a:gd name="connsiteY2" fmla="*/ 46602 h 46781"/>
                <a:gd name="connsiteX3" fmla="*/ -4033 w 41959"/>
                <a:gd name="connsiteY3" fmla="*/ 977 h 46781"/>
                <a:gd name="connsiteX4" fmla="*/ 5492 w 41959"/>
                <a:gd name="connsiteY4" fmla="*/ 977 h 46781"/>
                <a:gd name="connsiteX5" fmla="*/ 5492 w 41959"/>
                <a:gd name="connsiteY5" fmla="*/ 9359 h 46781"/>
                <a:gd name="connsiteX6" fmla="*/ 20635 w 41959"/>
                <a:gd name="connsiteY6" fmla="*/ -166 h 46781"/>
                <a:gd name="connsiteX7" fmla="*/ 33114 w 41959"/>
                <a:gd name="connsiteY7" fmla="*/ 4597 h 46781"/>
                <a:gd name="connsiteX8" fmla="*/ 37876 w 41959"/>
                <a:gd name="connsiteY8" fmla="*/ 18217 h 46781"/>
                <a:gd name="connsiteX9" fmla="*/ 37876 w 41959"/>
                <a:gd name="connsiteY9" fmla="*/ 46126 h 46781"/>
                <a:gd name="connsiteX10" fmla="*/ 28351 w 41959"/>
                <a:gd name="connsiteY10" fmla="*/ 46126 h 46781"/>
                <a:gd name="connsiteX11" fmla="*/ 28351 w 41959"/>
                <a:gd name="connsiteY11" fmla="*/ 21075 h 46781"/>
                <a:gd name="connsiteX12" fmla="*/ 17877 w 41959"/>
                <a:gd name="connsiteY12" fmla="*/ 8502 h 46781"/>
                <a:gd name="connsiteX13" fmla="*/ 9301 w 41959"/>
                <a:gd name="connsiteY13" fmla="*/ 11836 h 46781"/>
                <a:gd name="connsiteX14" fmla="*/ 5492 w 41959"/>
                <a:gd name="connsiteY14" fmla="*/ 21932 h 46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59" h="46781">
                  <a:moveTo>
                    <a:pt x="5492" y="21932"/>
                  </a:moveTo>
                  <a:lnTo>
                    <a:pt x="5492" y="46602"/>
                  </a:lnTo>
                  <a:lnTo>
                    <a:pt x="-4033" y="46602"/>
                  </a:lnTo>
                  <a:lnTo>
                    <a:pt x="-4033" y="977"/>
                  </a:lnTo>
                  <a:lnTo>
                    <a:pt x="5492" y="977"/>
                  </a:lnTo>
                  <a:lnTo>
                    <a:pt x="5492" y="9359"/>
                  </a:lnTo>
                  <a:cubicBezTo>
                    <a:pt x="8352" y="3596"/>
                    <a:pt x="14161" y="-80"/>
                    <a:pt x="20635" y="-166"/>
                  </a:cubicBezTo>
                  <a:cubicBezTo>
                    <a:pt x="25305" y="-356"/>
                    <a:pt x="29784" y="1368"/>
                    <a:pt x="33114" y="4597"/>
                  </a:cubicBezTo>
                  <a:cubicBezTo>
                    <a:pt x="36448" y="8302"/>
                    <a:pt x="38258" y="13217"/>
                    <a:pt x="37876" y="18217"/>
                  </a:cubicBezTo>
                  <a:lnTo>
                    <a:pt x="37876" y="46126"/>
                  </a:lnTo>
                  <a:lnTo>
                    <a:pt x="28351" y="46126"/>
                  </a:lnTo>
                  <a:lnTo>
                    <a:pt x="28351" y="21075"/>
                  </a:lnTo>
                  <a:cubicBezTo>
                    <a:pt x="28351" y="12693"/>
                    <a:pt x="24924" y="8502"/>
                    <a:pt x="17877" y="8502"/>
                  </a:cubicBezTo>
                  <a:cubicBezTo>
                    <a:pt x="14733" y="8473"/>
                    <a:pt x="11590" y="9664"/>
                    <a:pt x="9301" y="11836"/>
                  </a:cubicBezTo>
                  <a:cubicBezTo>
                    <a:pt x="6539" y="14426"/>
                    <a:pt x="5111" y="18160"/>
                    <a:pt x="5492" y="21932"/>
                  </a:cubicBezTo>
                  <a:close/>
                </a:path>
              </a:pathLst>
            </a:custGeom>
            <a:solidFill>
              <a:srgbClr val="6D6E71"/>
            </a:solidFill>
            <a:ln w="9525" cap="flat">
              <a:noFill/>
              <a:prstDash val="solid"/>
              <a:miter/>
            </a:ln>
          </p:spPr>
          <p:txBody>
            <a:bodyPr rtlCol="0" anchor="ctr"/>
            <a:lstStyle/>
            <a:p>
              <a:endParaRPr lang="en-US"/>
            </a:p>
          </p:txBody>
        </p:sp>
        <p:sp>
          <p:nvSpPr>
            <p:cNvPr id="543" name="Freeform: Shape 542">
              <a:extLst>
                <a:ext uri="{FF2B5EF4-FFF2-40B4-BE49-F238E27FC236}">
                  <a16:creationId xmlns:a16="http://schemas.microsoft.com/office/drawing/2014/main" id="{2057BAE8-7C8F-4F23-AA42-9921CD3204A3}"/>
                </a:ext>
              </a:extLst>
            </p:cNvPr>
            <p:cNvSpPr/>
            <p:nvPr/>
          </p:nvSpPr>
          <p:spPr>
            <a:xfrm>
              <a:off x="13083446" y="5629739"/>
              <a:ext cx="31718" cy="60582"/>
            </a:xfrm>
            <a:custGeom>
              <a:avLst/>
              <a:gdLst>
                <a:gd name="connsiteX0" fmla="*/ 11301 w 31718"/>
                <a:gd name="connsiteY0" fmla="*/ 21823 h 60582"/>
                <a:gd name="connsiteX1" fmla="*/ 11301 w 31718"/>
                <a:gd name="connsiteY1" fmla="*/ 44968 h 60582"/>
                <a:gd name="connsiteX2" fmla="*/ 13017 w 31718"/>
                <a:gd name="connsiteY2" fmla="*/ 50207 h 60582"/>
                <a:gd name="connsiteX3" fmla="*/ 17780 w 31718"/>
                <a:gd name="connsiteY3" fmla="*/ 52112 h 60582"/>
                <a:gd name="connsiteX4" fmla="*/ 23682 w 31718"/>
                <a:gd name="connsiteY4" fmla="*/ 49159 h 60582"/>
                <a:gd name="connsiteX5" fmla="*/ 27686 w 31718"/>
                <a:gd name="connsiteY5" fmla="*/ 55922 h 60582"/>
                <a:gd name="connsiteX6" fmla="*/ 16445 w 31718"/>
                <a:gd name="connsiteY6" fmla="*/ 60399 h 60582"/>
                <a:gd name="connsiteX7" fmla="*/ 5967 w 31718"/>
                <a:gd name="connsiteY7" fmla="*/ 56208 h 60582"/>
                <a:gd name="connsiteX8" fmla="*/ 1683 w 31718"/>
                <a:gd name="connsiteY8" fmla="*/ 44778 h 60582"/>
                <a:gd name="connsiteX9" fmla="*/ 1683 w 31718"/>
                <a:gd name="connsiteY9" fmla="*/ 21823 h 60582"/>
                <a:gd name="connsiteX10" fmla="*/ -4033 w 31718"/>
                <a:gd name="connsiteY10" fmla="*/ 21823 h 60582"/>
                <a:gd name="connsiteX11" fmla="*/ -4033 w 31718"/>
                <a:gd name="connsiteY11" fmla="*/ 14108 h 60582"/>
                <a:gd name="connsiteX12" fmla="*/ 1683 w 31718"/>
                <a:gd name="connsiteY12" fmla="*/ 14108 h 60582"/>
                <a:gd name="connsiteX13" fmla="*/ 1683 w 31718"/>
                <a:gd name="connsiteY13" fmla="*/ -180 h 60582"/>
                <a:gd name="connsiteX14" fmla="*/ 11208 w 31718"/>
                <a:gd name="connsiteY14" fmla="*/ -180 h 60582"/>
                <a:gd name="connsiteX15" fmla="*/ 11208 w 31718"/>
                <a:gd name="connsiteY15" fmla="*/ 14108 h 60582"/>
                <a:gd name="connsiteX16" fmla="*/ 23207 w 31718"/>
                <a:gd name="connsiteY16" fmla="*/ 14108 h 60582"/>
                <a:gd name="connsiteX17" fmla="*/ 23207 w 31718"/>
                <a:gd name="connsiteY17" fmla="*/ 21823 h 6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2">
                  <a:moveTo>
                    <a:pt x="11301" y="21823"/>
                  </a:moveTo>
                  <a:lnTo>
                    <a:pt x="11301" y="44968"/>
                  </a:lnTo>
                  <a:cubicBezTo>
                    <a:pt x="11208" y="46864"/>
                    <a:pt x="11776" y="48731"/>
                    <a:pt x="13017" y="50207"/>
                  </a:cubicBezTo>
                  <a:cubicBezTo>
                    <a:pt x="14254" y="51512"/>
                    <a:pt x="15971" y="52208"/>
                    <a:pt x="17780" y="52112"/>
                  </a:cubicBezTo>
                  <a:cubicBezTo>
                    <a:pt x="20063" y="51979"/>
                    <a:pt x="22161" y="50912"/>
                    <a:pt x="23682" y="49159"/>
                  </a:cubicBezTo>
                  <a:lnTo>
                    <a:pt x="27686" y="55922"/>
                  </a:lnTo>
                  <a:cubicBezTo>
                    <a:pt x="24635" y="58751"/>
                    <a:pt x="20635" y="60351"/>
                    <a:pt x="16445" y="60399"/>
                  </a:cubicBezTo>
                  <a:cubicBezTo>
                    <a:pt x="12538" y="60484"/>
                    <a:pt x="8729" y="58970"/>
                    <a:pt x="5967" y="56208"/>
                  </a:cubicBezTo>
                  <a:cubicBezTo>
                    <a:pt x="3013" y="53150"/>
                    <a:pt x="1492" y="49016"/>
                    <a:pt x="1683" y="44778"/>
                  </a:cubicBezTo>
                  <a:lnTo>
                    <a:pt x="1683" y="21823"/>
                  </a:lnTo>
                  <a:lnTo>
                    <a:pt x="-4033" y="21823"/>
                  </a:lnTo>
                  <a:lnTo>
                    <a:pt x="-4033" y="14108"/>
                  </a:lnTo>
                  <a:lnTo>
                    <a:pt x="1683" y="14108"/>
                  </a:lnTo>
                  <a:lnTo>
                    <a:pt x="1683" y="-180"/>
                  </a:lnTo>
                  <a:lnTo>
                    <a:pt x="11208" y="-180"/>
                  </a:lnTo>
                  <a:lnTo>
                    <a:pt x="11208" y="14108"/>
                  </a:lnTo>
                  <a:lnTo>
                    <a:pt x="23207" y="14108"/>
                  </a:lnTo>
                  <a:lnTo>
                    <a:pt x="23207" y="21823"/>
                  </a:lnTo>
                  <a:close/>
                </a:path>
              </a:pathLst>
            </a:custGeom>
            <a:solidFill>
              <a:srgbClr val="6D6E71"/>
            </a:solidFill>
            <a:ln w="9525" cap="flat">
              <a:noFill/>
              <a:prstDash val="solid"/>
              <a:miter/>
            </a:ln>
          </p:spPr>
          <p:txBody>
            <a:bodyPr rtlCol="0" anchor="ctr"/>
            <a:lstStyle/>
            <a:p>
              <a:endParaRPr lang="en-US"/>
            </a:p>
          </p:txBody>
        </p:sp>
        <p:sp>
          <p:nvSpPr>
            <p:cNvPr id="544" name="Freeform: Shape 543">
              <a:extLst>
                <a:ext uri="{FF2B5EF4-FFF2-40B4-BE49-F238E27FC236}">
                  <a16:creationId xmlns:a16="http://schemas.microsoft.com/office/drawing/2014/main" id="{AA4F9416-4AAC-493B-A8C6-296B5A693293}"/>
                </a:ext>
              </a:extLst>
            </p:cNvPr>
            <p:cNvSpPr/>
            <p:nvPr/>
          </p:nvSpPr>
          <p:spPr>
            <a:xfrm>
              <a:off x="13121448" y="5624591"/>
              <a:ext cx="12194" cy="65059"/>
            </a:xfrm>
            <a:custGeom>
              <a:avLst/>
              <a:gdLst>
                <a:gd name="connsiteX0" fmla="*/ -2224 w 12194"/>
                <a:gd name="connsiteY0" fmla="*/ 10206 h 65059"/>
                <a:gd name="connsiteX1" fmla="*/ -4033 w 12194"/>
                <a:gd name="connsiteY1" fmla="*/ 5920 h 65059"/>
                <a:gd name="connsiteX2" fmla="*/ -2224 w 12194"/>
                <a:gd name="connsiteY2" fmla="*/ 1633 h 65059"/>
                <a:gd name="connsiteX3" fmla="*/ 2065 w 12194"/>
                <a:gd name="connsiteY3" fmla="*/ -177 h 65059"/>
                <a:gd name="connsiteX4" fmla="*/ 6353 w 12194"/>
                <a:gd name="connsiteY4" fmla="*/ 1633 h 65059"/>
                <a:gd name="connsiteX5" fmla="*/ 8162 w 12194"/>
                <a:gd name="connsiteY5" fmla="*/ 5920 h 65059"/>
                <a:gd name="connsiteX6" fmla="*/ 6353 w 12194"/>
                <a:gd name="connsiteY6" fmla="*/ 10206 h 65059"/>
                <a:gd name="connsiteX7" fmla="*/ 2065 w 12194"/>
                <a:gd name="connsiteY7" fmla="*/ 12016 h 65059"/>
                <a:gd name="connsiteX8" fmla="*/ -2224 w 12194"/>
                <a:gd name="connsiteY8" fmla="*/ 10206 h 65059"/>
                <a:gd name="connsiteX9" fmla="*/ 6729 w 12194"/>
                <a:gd name="connsiteY9" fmla="*/ 64879 h 65059"/>
                <a:gd name="connsiteX10" fmla="*/ -2796 w 12194"/>
                <a:gd name="connsiteY10" fmla="*/ 64879 h 65059"/>
                <a:gd name="connsiteX11" fmla="*/ -2796 w 12194"/>
                <a:gd name="connsiteY11" fmla="*/ 19255 h 65059"/>
                <a:gd name="connsiteX12" fmla="*/ 6729 w 12194"/>
                <a:gd name="connsiteY12" fmla="*/ 19255 h 6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94" h="65059">
                  <a:moveTo>
                    <a:pt x="-2224" y="10206"/>
                  </a:moveTo>
                  <a:cubicBezTo>
                    <a:pt x="-3363" y="9091"/>
                    <a:pt x="-4033" y="7539"/>
                    <a:pt x="-4033" y="5920"/>
                  </a:cubicBezTo>
                  <a:cubicBezTo>
                    <a:pt x="-4033" y="4300"/>
                    <a:pt x="-3363" y="2738"/>
                    <a:pt x="-2224" y="1633"/>
                  </a:cubicBezTo>
                  <a:cubicBezTo>
                    <a:pt x="-1173" y="433"/>
                    <a:pt x="446" y="-234"/>
                    <a:pt x="2065" y="-177"/>
                  </a:cubicBezTo>
                  <a:cubicBezTo>
                    <a:pt x="3683" y="-195"/>
                    <a:pt x="5208" y="462"/>
                    <a:pt x="6353" y="1633"/>
                  </a:cubicBezTo>
                  <a:cubicBezTo>
                    <a:pt x="7492" y="2767"/>
                    <a:pt x="8162" y="4310"/>
                    <a:pt x="8162" y="5920"/>
                  </a:cubicBezTo>
                  <a:cubicBezTo>
                    <a:pt x="8162" y="7529"/>
                    <a:pt x="7492" y="9063"/>
                    <a:pt x="6353" y="10206"/>
                  </a:cubicBezTo>
                  <a:cubicBezTo>
                    <a:pt x="5208" y="11377"/>
                    <a:pt x="3683" y="12035"/>
                    <a:pt x="2065" y="12016"/>
                  </a:cubicBezTo>
                  <a:cubicBezTo>
                    <a:pt x="446" y="12073"/>
                    <a:pt x="-1173" y="11406"/>
                    <a:pt x="-2224" y="10206"/>
                  </a:cubicBezTo>
                  <a:close/>
                  <a:moveTo>
                    <a:pt x="6729" y="64879"/>
                  </a:moveTo>
                  <a:lnTo>
                    <a:pt x="-2796" y="64879"/>
                  </a:lnTo>
                  <a:lnTo>
                    <a:pt x="-2796" y="19255"/>
                  </a:lnTo>
                  <a:lnTo>
                    <a:pt x="6729" y="19255"/>
                  </a:lnTo>
                  <a:close/>
                </a:path>
              </a:pathLst>
            </a:custGeom>
            <a:solidFill>
              <a:srgbClr val="6D6E71"/>
            </a:solidFill>
            <a:ln w="9525" cap="flat">
              <a:noFill/>
              <a:prstDash val="solid"/>
              <a:miter/>
            </a:ln>
          </p:spPr>
          <p:txBody>
            <a:bodyPr rtlCol="0" anchor="ctr"/>
            <a:lstStyle/>
            <a:p>
              <a:endParaRPr lang="en-US"/>
            </a:p>
          </p:txBody>
        </p:sp>
        <p:sp>
          <p:nvSpPr>
            <p:cNvPr id="545" name="Freeform: Shape 544">
              <a:extLst>
                <a:ext uri="{FF2B5EF4-FFF2-40B4-BE49-F238E27FC236}">
                  <a16:creationId xmlns:a16="http://schemas.microsoft.com/office/drawing/2014/main" id="{E3FD9D2C-B7A0-4DE5-AB01-FB877CF53981}"/>
                </a:ext>
              </a:extLst>
            </p:cNvPr>
            <p:cNvSpPr/>
            <p:nvPr/>
          </p:nvSpPr>
          <p:spPr>
            <a:xfrm>
              <a:off x="13139833" y="5644026"/>
              <a:ext cx="46769" cy="45624"/>
            </a:xfrm>
            <a:custGeom>
              <a:avLst/>
              <a:gdLst>
                <a:gd name="connsiteX0" fmla="*/ 14352 w 46769"/>
                <a:gd name="connsiteY0" fmla="*/ 45445 h 45624"/>
                <a:gd name="connsiteX1" fmla="*/ -4033 w 46769"/>
                <a:gd name="connsiteY1" fmla="*/ -180 h 45624"/>
                <a:gd name="connsiteX2" fmla="*/ 5492 w 46769"/>
                <a:gd name="connsiteY2" fmla="*/ -180 h 45624"/>
                <a:gd name="connsiteX3" fmla="*/ 19398 w 46769"/>
                <a:gd name="connsiteY3" fmla="*/ 34300 h 45624"/>
                <a:gd name="connsiteX4" fmla="*/ 33211 w 46769"/>
                <a:gd name="connsiteY4" fmla="*/ -180 h 45624"/>
                <a:gd name="connsiteX5" fmla="*/ 42736 w 46769"/>
                <a:gd name="connsiteY5" fmla="*/ -180 h 45624"/>
                <a:gd name="connsiteX6" fmla="*/ 24352 w 46769"/>
                <a:gd name="connsiteY6" fmla="*/ 45445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769" h="45624">
                  <a:moveTo>
                    <a:pt x="14352" y="45445"/>
                  </a:moveTo>
                  <a:lnTo>
                    <a:pt x="-4033" y="-180"/>
                  </a:lnTo>
                  <a:lnTo>
                    <a:pt x="5492" y="-180"/>
                  </a:lnTo>
                  <a:lnTo>
                    <a:pt x="19398" y="34300"/>
                  </a:lnTo>
                  <a:lnTo>
                    <a:pt x="33211" y="-180"/>
                  </a:lnTo>
                  <a:lnTo>
                    <a:pt x="42736" y="-180"/>
                  </a:lnTo>
                  <a:lnTo>
                    <a:pt x="24352" y="45445"/>
                  </a:lnTo>
                  <a:close/>
                </a:path>
              </a:pathLst>
            </a:custGeom>
            <a:solidFill>
              <a:srgbClr val="6D6E71"/>
            </a:solidFill>
            <a:ln w="9525" cap="flat">
              <a:noFill/>
              <a:prstDash val="solid"/>
              <a:miter/>
            </a:ln>
          </p:spPr>
          <p:txBody>
            <a:bodyPr rtlCol="0" anchor="ctr"/>
            <a:lstStyle/>
            <a:p>
              <a:endParaRPr lang="en-US"/>
            </a:p>
          </p:txBody>
        </p:sp>
        <p:sp>
          <p:nvSpPr>
            <p:cNvPr id="546" name="Freeform: Shape 545">
              <a:extLst>
                <a:ext uri="{FF2B5EF4-FFF2-40B4-BE49-F238E27FC236}">
                  <a16:creationId xmlns:a16="http://schemas.microsoft.com/office/drawing/2014/main" id="{8074B366-9797-406B-B169-3CA8D5DF97B6}"/>
                </a:ext>
              </a:extLst>
            </p:cNvPr>
            <p:cNvSpPr/>
            <p:nvPr/>
          </p:nvSpPr>
          <p:spPr>
            <a:xfrm>
              <a:off x="13191038" y="5643350"/>
              <a:ext cx="45402" cy="46982"/>
            </a:xfrm>
            <a:custGeom>
              <a:avLst/>
              <a:gdLst>
                <a:gd name="connsiteX0" fmla="*/ 41249 w 45402"/>
                <a:gd name="connsiteY0" fmla="*/ 27547 h 46982"/>
                <a:gd name="connsiteX1" fmla="*/ 5531 w 45402"/>
                <a:gd name="connsiteY1" fmla="*/ 27547 h 46982"/>
                <a:gd name="connsiteX2" fmla="*/ 10009 w 45402"/>
                <a:gd name="connsiteY2" fmla="*/ 35548 h 46982"/>
                <a:gd name="connsiteX3" fmla="*/ 19534 w 45402"/>
                <a:gd name="connsiteY3" fmla="*/ 38596 h 46982"/>
                <a:gd name="connsiteX4" fmla="*/ 32580 w 45402"/>
                <a:gd name="connsiteY4" fmla="*/ 33167 h 46982"/>
                <a:gd name="connsiteX5" fmla="*/ 38105 w 45402"/>
                <a:gd name="connsiteY5" fmla="*/ 39167 h 46982"/>
                <a:gd name="connsiteX6" fmla="*/ 19055 w 45402"/>
                <a:gd name="connsiteY6" fmla="*/ 46787 h 46982"/>
                <a:gd name="connsiteX7" fmla="*/ 2675 w 45402"/>
                <a:gd name="connsiteY7" fmla="*/ 40406 h 46982"/>
                <a:gd name="connsiteX8" fmla="*/ -3994 w 45402"/>
                <a:gd name="connsiteY8" fmla="*/ 23261 h 46982"/>
                <a:gd name="connsiteX9" fmla="*/ 2866 w 45402"/>
                <a:gd name="connsiteY9" fmla="*/ 6211 h 46982"/>
                <a:gd name="connsiteX10" fmla="*/ 18962 w 45402"/>
                <a:gd name="connsiteY10" fmla="*/ -171 h 46982"/>
                <a:gd name="connsiteX11" fmla="*/ 34771 w 45402"/>
                <a:gd name="connsiteY11" fmla="*/ 5449 h 46982"/>
                <a:gd name="connsiteX12" fmla="*/ 41347 w 45402"/>
                <a:gd name="connsiteY12" fmla="*/ 20880 h 46982"/>
                <a:gd name="connsiteX13" fmla="*/ 5531 w 45402"/>
                <a:gd name="connsiteY13" fmla="*/ 20022 h 46982"/>
                <a:gd name="connsiteX14" fmla="*/ 31631 w 45402"/>
                <a:gd name="connsiteY14" fmla="*/ 20022 h 46982"/>
                <a:gd name="connsiteX15" fmla="*/ 28008 w 45402"/>
                <a:gd name="connsiteY15" fmla="*/ 11164 h 46982"/>
                <a:gd name="connsiteX16" fmla="*/ 19153 w 45402"/>
                <a:gd name="connsiteY16" fmla="*/ 8116 h 46982"/>
                <a:gd name="connsiteX17" fmla="*/ 9628 w 45402"/>
                <a:gd name="connsiteY17" fmla="*/ 11259 h 46982"/>
                <a:gd name="connsiteX18" fmla="*/ 5531 w 45402"/>
                <a:gd name="connsiteY18" fmla="*/ 20022 h 46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02" h="46982">
                  <a:moveTo>
                    <a:pt x="41249" y="27547"/>
                  </a:moveTo>
                  <a:lnTo>
                    <a:pt x="5531" y="27547"/>
                  </a:lnTo>
                  <a:cubicBezTo>
                    <a:pt x="5628" y="30776"/>
                    <a:pt x="7340" y="33738"/>
                    <a:pt x="10009" y="35548"/>
                  </a:cubicBezTo>
                  <a:cubicBezTo>
                    <a:pt x="12772" y="37538"/>
                    <a:pt x="16102" y="38605"/>
                    <a:pt x="19534" y="38596"/>
                  </a:cubicBezTo>
                  <a:cubicBezTo>
                    <a:pt x="24488" y="38920"/>
                    <a:pt x="29343" y="36919"/>
                    <a:pt x="32580" y="33167"/>
                  </a:cubicBezTo>
                  <a:lnTo>
                    <a:pt x="38105" y="39167"/>
                  </a:lnTo>
                  <a:cubicBezTo>
                    <a:pt x="33059" y="44273"/>
                    <a:pt x="26199" y="47035"/>
                    <a:pt x="19055" y="46787"/>
                  </a:cubicBezTo>
                  <a:cubicBezTo>
                    <a:pt x="12963" y="46911"/>
                    <a:pt x="7056" y="44615"/>
                    <a:pt x="2675" y="40406"/>
                  </a:cubicBezTo>
                  <a:cubicBezTo>
                    <a:pt x="-1897" y="35919"/>
                    <a:pt x="-4376" y="29671"/>
                    <a:pt x="-3994" y="23261"/>
                  </a:cubicBezTo>
                  <a:cubicBezTo>
                    <a:pt x="-4278" y="16850"/>
                    <a:pt x="-1804" y="10621"/>
                    <a:pt x="2866" y="6211"/>
                  </a:cubicBezTo>
                  <a:cubicBezTo>
                    <a:pt x="7149" y="2039"/>
                    <a:pt x="12963" y="-257"/>
                    <a:pt x="18962" y="-171"/>
                  </a:cubicBezTo>
                  <a:cubicBezTo>
                    <a:pt x="24771" y="-333"/>
                    <a:pt x="30390" y="1677"/>
                    <a:pt x="34771" y="5449"/>
                  </a:cubicBezTo>
                  <a:cubicBezTo>
                    <a:pt x="39249" y="9297"/>
                    <a:pt x="41631" y="14993"/>
                    <a:pt x="41347" y="20880"/>
                  </a:cubicBezTo>
                  <a:close/>
                  <a:moveTo>
                    <a:pt x="5531" y="20022"/>
                  </a:moveTo>
                  <a:lnTo>
                    <a:pt x="31631" y="20022"/>
                  </a:lnTo>
                  <a:cubicBezTo>
                    <a:pt x="31822" y="16669"/>
                    <a:pt x="30487" y="13412"/>
                    <a:pt x="28008" y="11164"/>
                  </a:cubicBezTo>
                  <a:cubicBezTo>
                    <a:pt x="25534" y="9068"/>
                    <a:pt x="22390" y="7983"/>
                    <a:pt x="19153" y="8116"/>
                  </a:cubicBezTo>
                  <a:cubicBezTo>
                    <a:pt x="15721" y="8059"/>
                    <a:pt x="12391" y="9163"/>
                    <a:pt x="9628" y="11259"/>
                  </a:cubicBezTo>
                  <a:cubicBezTo>
                    <a:pt x="6865" y="13317"/>
                    <a:pt x="5340" y="16603"/>
                    <a:pt x="5531" y="20022"/>
                  </a:cubicBezTo>
                  <a:close/>
                </a:path>
              </a:pathLst>
            </a:custGeom>
            <a:solidFill>
              <a:srgbClr val="6D6E71"/>
            </a:solidFill>
            <a:ln w="9525" cap="flat">
              <a:noFill/>
              <a:prstDash val="solid"/>
              <a:miter/>
            </a:ln>
          </p:spPr>
          <p:txBody>
            <a:bodyPr rtlCol="0" anchor="ctr"/>
            <a:lstStyle/>
            <a:p>
              <a:endParaRPr lang="en-US"/>
            </a:p>
          </p:txBody>
        </p:sp>
        <p:sp>
          <p:nvSpPr>
            <p:cNvPr id="547" name="Freeform: Shape 546">
              <a:extLst>
                <a:ext uri="{FF2B5EF4-FFF2-40B4-BE49-F238E27FC236}">
                  <a16:creationId xmlns:a16="http://schemas.microsoft.com/office/drawing/2014/main" id="{7A4A23AB-01C9-45E1-93D1-718FB7DA3979}"/>
                </a:ext>
              </a:extLst>
            </p:cNvPr>
            <p:cNvSpPr/>
            <p:nvPr/>
          </p:nvSpPr>
          <p:spPr>
            <a:xfrm>
              <a:off x="13243082" y="5643620"/>
              <a:ext cx="36685" cy="46720"/>
            </a:xfrm>
            <a:custGeom>
              <a:avLst/>
              <a:gdLst>
                <a:gd name="connsiteX0" fmla="*/ 32639 w 36685"/>
                <a:gd name="connsiteY0" fmla="*/ 32230 h 46720"/>
                <a:gd name="connsiteX1" fmla="*/ 27877 w 36685"/>
                <a:gd name="connsiteY1" fmla="*/ 42613 h 46720"/>
                <a:gd name="connsiteX2" fmla="*/ 15780 w 36685"/>
                <a:gd name="connsiteY2" fmla="*/ 46518 h 46720"/>
                <a:gd name="connsiteX3" fmla="*/ 5492 w 36685"/>
                <a:gd name="connsiteY3" fmla="*/ 44708 h 46720"/>
                <a:gd name="connsiteX4" fmla="*/ -4033 w 36685"/>
                <a:gd name="connsiteY4" fmla="*/ 39660 h 46720"/>
                <a:gd name="connsiteX5" fmla="*/ 637 w 36685"/>
                <a:gd name="connsiteY5" fmla="*/ 32230 h 46720"/>
                <a:gd name="connsiteX6" fmla="*/ 16064 w 36685"/>
                <a:gd name="connsiteY6" fmla="*/ 38231 h 46720"/>
                <a:gd name="connsiteX7" fmla="*/ 21208 w 36685"/>
                <a:gd name="connsiteY7" fmla="*/ 36707 h 46720"/>
                <a:gd name="connsiteX8" fmla="*/ 23114 w 36685"/>
                <a:gd name="connsiteY8" fmla="*/ 32897 h 46720"/>
                <a:gd name="connsiteX9" fmla="*/ 13589 w 36685"/>
                <a:gd name="connsiteY9" fmla="*/ 26706 h 46720"/>
                <a:gd name="connsiteX10" fmla="*/ 12636 w 36685"/>
                <a:gd name="connsiteY10" fmla="*/ 26706 h 46720"/>
                <a:gd name="connsiteX11" fmla="*/ -1652 w 36685"/>
                <a:gd name="connsiteY11" fmla="*/ 13847 h 46720"/>
                <a:gd name="connsiteX12" fmla="*/ 3302 w 36685"/>
                <a:gd name="connsiteY12" fmla="*/ 3655 h 46720"/>
                <a:gd name="connsiteX13" fmla="*/ 16064 w 36685"/>
                <a:gd name="connsiteY13" fmla="*/ -155 h 46720"/>
                <a:gd name="connsiteX14" fmla="*/ 31021 w 36685"/>
                <a:gd name="connsiteY14" fmla="*/ 4513 h 46720"/>
                <a:gd name="connsiteX15" fmla="*/ 27402 w 36685"/>
                <a:gd name="connsiteY15" fmla="*/ 11561 h 46720"/>
                <a:gd name="connsiteX16" fmla="*/ 15306 w 36685"/>
                <a:gd name="connsiteY16" fmla="*/ 7942 h 46720"/>
                <a:gd name="connsiteX17" fmla="*/ 9780 w 36685"/>
                <a:gd name="connsiteY17" fmla="*/ 9180 h 46720"/>
                <a:gd name="connsiteX18" fmla="*/ 7590 w 36685"/>
                <a:gd name="connsiteY18" fmla="*/ 12895 h 46720"/>
                <a:gd name="connsiteX19" fmla="*/ 9873 w 36685"/>
                <a:gd name="connsiteY19" fmla="*/ 16133 h 46720"/>
                <a:gd name="connsiteX20" fmla="*/ 14161 w 36685"/>
                <a:gd name="connsiteY20" fmla="*/ 17562 h 46720"/>
                <a:gd name="connsiteX21" fmla="*/ 19115 w 36685"/>
                <a:gd name="connsiteY21" fmla="*/ 18990 h 46720"/>
                <a:gd name="connsiteX22" fmla="*/ 23305 w 36685"/>
                <a:gd name="connsiteY22" fmla="*/ 20515 h 46720"/>
                <a:gd name="connsiteX23" fmla="*/ 27593 w 36685"/>
                <a:gd name="connsiteY23" fmla="*/ 22896 h 46720"/>
                <a:gd name="connsiteX24" fmla="*/ 32639 w 36685"/>
                <a:gd name="connsiteY24" fmla="*/ 32230 h 46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5" h="46720">
                  <a:moveTo>
                    <a:pt x="32639" y="32230"/>
                  </a:moveTo>
                  <a:cubicBezTo>
                    <a:pt x="32830" y="36250"/>
                    <a:pt x="31021" y="40108"/>
                    <a:pt x="27877" y="42613"/>
                  </a:cubicBezTo>
                  <a:cubicBezTo>
                    <a:pt x="24449" y="45346"/>
                    <a:pt x="20161" y="46737"/>
                    <a:pt x="15780" y="46518"/>
                  </a:cubicBezTo>
                  <a:cubicBezTo>
                    <a:pt x="12255" y="46499"/>
                    <a:pt x="8827" y="45889"/>
                    <a:pt x="5492" y="44708"/>
                  </a:cubicBezTo>
                  <a:cubicBezTo>
                    <a:pt x="2065" y="43622"/>
                    <a:pt x="-1173" y="41917"/>
                    <a:pt x="-4033" y="39660"/>
                  </a:cubicBezTo>
                  <a:lnTo>
                    <a:pt x="637" y="32230"/>
                  </a:lnTo>
                  <a:cubicBezTo>
                    <a:pt x="5018" y="35859"/>
                    <a:pt x="10445" y="37964"/>
                    <a:pt x="16064" y="38231"/>
                  </a:cubicBezTo>
                  <a:cubicBezTo>
                    <a:pt x="17877" y="38355"/>
                    <a:pt x="19780" y="37812"/>
                    <a:pt x="21208" y="36707"/>
                  </a:cubicBezTo>
                  <a:cubicBezTo>
                    <a:pt x="22449" y="35821"/>
                    <a:pt x="23114" y="34402"/>
                    <a:pt x="23114" y="32897"/>
                  </a:cubicBezTo>
                  <a:cubicBezTo>
                    <a:pt x="23114" y="30611"/>
                    <a:pt x="20068" y="28611"/>
                    <a:pt x="13589" y="26706"/>
                  </a:cubicBezTo>
                  <a:lnTo>
                    <a:pt x="12636" y="26706"/>
                  </a:lnTo>
                  <a:cubicBezTo>
                    <a:pt x="3111" y="24105"/>
                    <a:pt x="-1652" y="19819"/>
                    <a:pt x="-1652" y="13847"/>
                  </a:cubicBezTo>
                  <a:cubicBezTo>
                    <a:pt x="-1745" y="9837"/>
                    <a:pt x="65" y="6017"/>
                    <a:pt x="3302" y="3655"/>
                  </a:cubicBezTo>
                  <a:cubicBezTo>
                    <a:pt x="7018" y="959"/>
                    <a:pt x="11492" y="-383"/>
                    <a:pt x="16064" y="-155"/>
                  </a:cubicBezTo>
                  <a:cubicBezTo>
                    <a:pt x="21398" y="-164"/>
                    <a:pt x="26640" y="1465"/>
                    <a:pt x="31021" y="4513"/>
                  </a:cubicBezTo>
                  <a:lnTo>
                    <a:pt x="27402" y="11561"/>
                  </a:lnTo>
                  <a:cubicBezTo>
                    <a:pt x="23779" y="9199"/>
                    <a:pt x="19589" y="7942"/>
                    <a:pt x="15306" y="7942"/>
                  </a:cubicBezTo>
                  <a:cubicBezTo>
                    <a:pt x="13399" y="7846"/>
                    <a:pt x="11492" y="8275"/>
                    <a:pt x="9780" y="9180"/>
                  </a:cubicBezTo>
                  <a:cubicBezTo>
                    <a:pt x="8352" y="9885"/>
                    <a:pt x="7492" y="11333"/>
                    <a:pt x="7590" y="12895"/>
                  </a:cubicBezTo>
                  <a:cubicBezTo>
                    <a:pt x="7590" y="14362"/>
                    <a:pt x="8446" y="15676"/>
                    <a:pt x="9873" y="16133"/>
                  </a:cubicBezTo>
                  <a:cubicBezTo>
                    <a:pt x="11208" y="16809"/>
                    <a:pt x="12636" y="17295"/>
                    <a:pt x="14161" y="17562"/>
                  </a:cubicBezTo>
                  <a:lnTo>
                    <a:pt x="19115" y="18990"/>
                  </a:lnTo>
                  <a:lnTo>
                    <a:pt x="23305" y="20515"/>
                  </a:lnTo>
                  <a:cubicBezTo>
                    <a:pt x="24831" y="21162"/>
                    <a:pt x="26258" y="21962"/>
                    <a:pt x="27593" y="22896"/>
                  </a:cubicBezTo>
                  <a:cubicBezTo>
                    <a:pt x="30830" y="24915"/>
                    <a:pt x="32732" y="28449"/>
                    <a:pt x="32639" y="32230"/>
                  </a:cubicBezTo>
                  <a:close/>
                </a:path>
              </a:pathLst>
            </a:custGeom>
            <a:solidFill>
              <a:srgbClr val="6D6E71"/>
            </a:solidFill>
            <a:ln w="9525" cap="flat">
              <a:noFill/>
              <a:prstDash val="solid"/>
              <a:miter/>
            </a:ln>
          </p:spPr>
          <p:txBody>
            <a:bodyPr rtlCol="0" anchor="ctr"/>
            <a:lstStyle/>
            <a:p>
              <a:endParaRPr lang="en-US"/>
            </a:p>
          </p:txBody>
        </p:sp>
        <p:sp>
          <p:nvSpPr>
            <p:cNvPr id="548" name="Freeform: Shape 547">
              <a:extLst>
                <a:ext uri="{FF2B5EF4-FFF2-40B4-BE49-F238E27FC236}">
                  <a16:creationId xmlns:a16="http://schemas.microsoft.com/office/drawing/2014/main" id="{E424A2AE-8E23-49C4-B8C0-44D4D63EB381}"/>
                </a:ext>
              </a:extLst>
            </p:cNvPr>
            <p:cNvSpPr/>
            <p:nvPr/>
          </p:nvSpPr>
          <p:spPr>
            <a:xfrm>
              <a:off x="13310329" y="5624880"/>
              <a:ext cx="31718" cy="64961"/>
            </a:xfrm>
            <a:custGeom>
              <a:avLst/>
              <a:gdLst>
                <a:gd name="connsiteX0" fmla="*/ 11208 w 31718"/>
                <a:gd name="connsiteY0" fmla="*/ 15252 h 64961"/>
                <a:gd name="connsiteX1" fmla="*/ 11208 w 31718"/>
                <a:gd name="connsiteY1" fmla="*/ 18966 h 64961"/>
                <a:gd name="connsiteX2" fmla="*/ 23207 w 31718"/>
                <a:gd name="connsiteY2" fmla="*/ 18966 h 64961"/>
                <a:gd name="connsiteX3" fmla="*/ 23207 w 31718"/>
                <a:gd name="connsiteY3" fmla="*/ 26682 h 64961"/>
                <a:gd name="connsiteX4" fmla="*/ 11208 w 31718"/>
                <a:gd name="connsiteY4" fmla="*/ 26682 h 64961"/>
                <a:gd name="connsiteX5" fmla="*/ 11208 w 31718"/>
                <a:gd name="connsiteY5" fmla="*/ 64782 h 64961"/>
                <a:gd name="connsiteX6" fmla="*/ 1683 w 31718"/>
                <a:gd name="connsiteY6" fmla="*/ 64782 h 64961"/>
                <a:gd name="connsiteX7" fmla="*/ 1683 w 31718"/>
                <a:gd name="connsiteY7" fmla="*/ 26682 h 64961"/>
                <a:gd name="connsiteX8" fmla="*/ -4033 w 31718"/>
                <a:gd name="connsiteY8" fmla="*/ 26682 h 64961"/>
                <a:gd name="connsiteX9" fmla="*/ -4033 w 31718"/>
                <a:gd name="connsiteY9" fmla="*/ 18966 h 64961"/>
                <a:gd name="connsiteX10" fmla="*/ 1683 w 31718"/>
                <a:gd name="connsiteY10" fmla="*/ 18966 h 64961"/>
                <a:gd name="connsiteX11" fmla="*/ 1683 w 31718"/>
                <a:gd name="connsiteY11" fmla="*/ 15442 h 64961"/>
                <a:gd name="connsiteX12" fmla="*/ 5967 w 31718"/>
                <a:gd name="connsiteY12" fmla="*/ 4012 h 64961"/>
                <a:gd name="connsiteX13" fmla="*/ 16445 w 31718"/>
                <a:gd name="connsiteY13" fmla="*/ -179 h 64961"/>
                <a:gd name="connsiteX14" fmla="*/ 27686 w 31718"/>
                <a:gd name="connsiteY14" fmla="*/ 4298 h 64961"/>
                <a:gd name="connsiteX15" fmla="*/ 23686 w 31718"/>
                <a:gd name="connsiteY15" fmla="*/ 11156 h 64961"/>
                <a:gd name="connsiteX16" fmla="*/ 17780 w 31718"/>
                <a:gd name="connsiteY16" fmla="*/ 8108 h 64961"/>
                <a:gd name="connsiteX17" fmla="*/ 13017 w 31718"/>
                <a:gd name="connsiteY17" fmla="*/ 10013 h 64961"/>
                <a:gd name="connsiteX18" fmla="*/ 11208 w 31718"/>
                <a:gd name="connsiteY18" fmla="*/ 15252 h 64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4961">
                  <a:moveTo>
                    <a:pt x="11208" y="15252"/>
                  </a:moveTo>
                  <a:lnTo>
                    <a:pt x="11208" y="18966"/>
                  </a:lnTo>
                  <a:lnTo>
                    <a:pt x="23207" y="18966"/>
                  </a:lnTo>
                  <a:lnTo>
                    <a:pt x="23207" y="26682"/>
                  </a:lnTo>
                  <a:lnTo>
                    <a:pt x="11208" y="26682"/>
                  </a:lnTo>
                  <a:lnTo>
                    <a:pt x="11208" y="64782"/>
                  </a:lnTo>
                  <a:lnTo>
                    <a:pt x="1683" y="64782"/>
                  </a:lnTo>
                  <a:lnTo>
                    <a:pt x="1683" y="26682"/>
                  </a:lnTo>
                  <a:lnTo>
                    <a:pt x="-4033" y="26682"/>
                  </a:lnTo>
                  <a:lnTo>
                    <a:pt x="-4033" y="18966"/>
                  </a:lnTo>
                  <a:lnTo>
                    <a:pt x="1683" y="18966"/>
                  </a:lnTo>
                  <a:lnTo>
                    <a:pt x="1683" y="15442"/>
                  </a:lnTo>
                  <a:cubicBezTo>
                    <a:pt x="1492" y="11204"/>
                    <a:pt x="3018" y="7069"/>
                    <a:pt x="5967" y="4012"/>
                  </a:cubicBezTo>
                  <a:cubicBezTo>
                    <a:pt x="8729" y="1279"/>
                    <a:pt x="12543" y="-227"/>
                    <a:pt x="16445" y="-179"/>
                  </a:cubicBezTo>
                  <a:cubicBezTo>
                    <a:pt x="20635" y="-131"/>
                    <a:pt x="24640" y="1469"/>
                    <a:pt x="27686" y="4298"/>
                  </a:cubicBezTo>
                  <a:lnTo>
                    <a:pt x="23686" y="11156"/>
                  </a:lnTo>
                  <a:cubicBezTo>
                    <a:pt x="22259" y="9355"/>
                    <a:pt x="20068" y="8241"/>
                    <a:pt x="17780" y="8108"/>
                  </a:cubicBezTo>
                  <a:cubicBezTo>
                    <a:pt x="15971" y="8022"/>
                    <a:pt x="14254" y="8718"/>
                    <a:pt x="13017" y="10013"/>
                  </a:cubicBezTo>
                  <a:cubicBezTo>
                    <a:pt x="11780" y="11470"/>
                    <a:pt x="11110" y="13337"/>
                    <a:pt x="11208" y="15252"/>
                  </a:cubicBezTo>
                  <a:close/>
                </a:path>
              </a:pathLst>
            </a:custGeom>
            <a:solidFill>
              <a:srgbClr val="6D6E71"/>
            </a:solidFill>
            <a:ln w="9525" cap="flat">
              <a:noFill/>
              <a:prstDash val="solid"/>
              <a:miter/>
            </a:ln>
          </p:spPr>
          <p:txBody>
            <a:bodyPr rtlCol="0" anchor="ctr"/>
            <a:lstStyle/>
            <a:p>
              <a:endParaRPr lang="en-US"/>
            </a:p>
          </p:txBody>
        </p:sp>
        <p:sp>
          <p:nvSpPr>
            <p:cNvPr id="549" name="Freeform: Shape 548">
              <a:extLst>
                <a:ext uri="{FF2B5EF4-FFF2-40B4-BE49-F238E27FC236}">
                  <a16:creationId xmlns:a16="http://schemas.microsoft.com/office/drawing/2014/main" id="{4B68863D-0A1D-4850-A978-B0339267ABE7}"/>
                </a:ext>
              </a:extLst>
            </p:cNvPr>
            <p:cNvSpPr/>
            <p:nvPr/>
          </p:nvSpPr>
          <p:spPr>
            <a:xfrm>
              <a:off x="13343381" y="5643359"/>
              <a:ext cx="48006" cy="46946"/>
            </a:xfrm>
            <a:custGeom>
              <a:avLst/>
              <a:gdLst>
                <a:gd name="connsiteX0" fmla="*/ 37116 w 48006"/>
                <a:gd name="connsiteY0" fmla="*/ 40015 h 46946"/>
                <a:gd name="connsiteX1" fmla="*/ 2825 w 48006"/>
                <a:gd name="connsiteY1" fmla="*/ 40015 h 46946"/>
                <a:gd name="connsiteX2" fmla="*/ 2825 w 48006"/>
                <a:gd name="connsiteY2" fmla="*/ 6678 h 46946"/>
                <a:gd name="connsiteX3" fmla="*/ 37116 w 48006"/>
                <a:gd name="connsiteY3" fmla="*/ 6678 h 46946"/>
                <a:gd name="connsiteX4" fmla="*/ 37116 w 48006"/>
                <a:gd name="connsiteY4" fmla="*/ 40015 h 46946"/>
                <a:gd name="connsiteX5" fmla="*/ 9685 w 48006"/>
                <a:gd name="connsiteY5" fmla="*/ 34110 h 46946"/>
                <a:gd name="connsiteX6" fmla="*/ 19973 w 48006"/>
                <a:gd name="connsiteY6" fmla="*/ 38205 h 46946"/>
                <a:gd name="connsiteX7" fmla="*/ 30353 w 48006"/>
                <a:gd name="connsiteY7" fmla="*/ 34110 h 46946"/>
                <a:gd name="connsiteX8" fmla="*/ 30353 w 48006"/>
                <a:gd name="connsiteY8" fmla="*/ 12583 h 46946"/>
                <a:gd name="connsiteX9" fmla="*/ 19973 w 48006"/>
                <a:gd name="connsiteY9" fmla="*/ 8393 h 46946"/>
                <a:gd name="connsiteX10" fmla="*/ 9685 w 48006"/>
                <a:gd name="connsiteY10" fmla="*/ 12583 h 46946"/>
                <a:gd name="connsiteX11" fmla="*/ 9685 w 48006"/>
                <a:gd name="connsiteY11"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7116" y="40015"/>
                  </a:moveTo>
                  <a:cubicBezTo>
                    <a:pt x="27498" y="49016"/>
                    <a:pt x="12448" y="49016"/>
                    <a:pt x="2825" y="40015"/>
                  </a:cubicBezTo>
                  <a:cubicBezTo>
                    <a:pt x="-6319" y="30776"/>
                    <a:pt x="-6319" y="15917"/>
                    <a:pt x="2825" y="6678"/>
                  </a:cubicBezTo>
                  <a:cubicBezTo>
                    <a:pt x="12448" y="-2466"/>
                    <a:pt x="27498" y="-2466"/>
                    <a:pt x="37116" y="6678"/>
                  </a:cubicBezTo>
                  <a:cubicBezTo>
                    <a:pt x="46259" y="15917"/>
                    <a:pt x="46259" y="30776"/>
                    <a:pt x="37116" y="40015"/>
                  </a:cubicBezTo>
                  <a:close/>
                  <a:moveTo>
                    <a:pt x="9685" y="34110"/>
                  </a:moveTo>
                  <a:cubicBezTo>
                    <a:pt x="12350" y="36872"/>
                    <a:pt x="16159" y="38358"/>
                    <a:pt x="19973" y="38205"/>
                  </a:cubicBezTo>
                  <a:cubicBezTo>
                    <a:pt x="23875" y="38339"/>
                    <a:pt x="27591" y="36853"/>
                    <a:pt x="30353" y="34110"/>
                  </a:cubicBezTo>
                  <a:cubicBezTo>
                    <a:pt x="35688" y="27928"/>
                    <a:pt x="35688" y="18765"/>
                    <a:pt x="30353" y="12583"/>
                  </a:cubicBezTo>
                  <a:cubicBezTo>
                    <a:pt x="27591" y="9812"/>
                    <a:pt x="23875" y="8297"/>
                    <a:pt x="19973" y="8393"/>
                  </a:cubicBezTo>
                  <a:cubicBezTo>
                    <a:pt x="16066" y="8278"/>
                    <a:pt x="12350" y="9802"/>
                    <a:pt x="9685" y="12583"/>
                  </a:cubicBezTo>
                  <a:cubicBezTo>
                    <a:pt x="4253" y="18718"/>
                    <a:pt x="4253" y="27976"/>
                    <a:pt x="9685" y="34110"/>
                  </a:cubicBezTo>
                  <a:close/>
                </a:path>
              </a:pathLst>
            </a:custGeom>
            <a:solidFill>
              <a:srgbClr val="6D6E71"/>
            </a:solidFill>
            <a:ln w="9525" cap="flat">
              <a:noFill/>
              <a:prstDash val="solid"/>
              <a:miter/>
            </a:ln>
          </p:spPr>
          <p:txBody>
            <a:bodyPr rtlCol="0" anchor="ctr"/>
            <a:lstStyle/>
            <a:p>
              <a:endParaRPr lang="en-US"/>
            </a:p>
          </p:txBody>
        </p:sp>
        <p:sp>
          <p:nvSpPr>
            <p:cNvPr id="550" name="Freeform: Shape 549">
              <a:extLst>
                <a:ext uri="{FF2B5EF4-FFF2-40B4-BE49-F238E27FC236}">
                  <a16:creationId xmlns:a16="http://schemas.microsoft.com/office/drawing/2014/main" id="{BC8C61D7-2DBF-4E01-8DFA-1E0016A07737}"/>
                </a:ext>
              </a:extLst>
            </p:cNvPr>
            <p:cNvSpPr/>
            <p:nvPr/>
          </p:nvSpPr>
          <p:spPr>
            <a:xfrm>
              <a:off x="13402054" y="5643645"/>
              <a:ext cx="24291" cy="45529"/>
            </a:xfrm>
            <a:custGeom>
              <a:avLst/>
              <a:gdLst>
                <a:gd name="connsiteX0" fmla="*/ 19877 w 24291"/>
                <a:gd name="connsiteY0" fmla="*/ 9250 h 45529"/>
                <a:gd name="connsiteX1" fmla="*/ 9115 w 24291"/>
                <a:gd name="connsiteY1" fmla="*/ 13822 h 45529"/>
                <a:gd name="connsiteX2" fmla="*/ 5492 w 24291"/>
                <a:gd name="connsiteY2" fmla="*/ 26300 h 45529"/>
                <a:gd name="connsiteX3" fmla="*/ 5492 w 24291"/>
                <a:gd name="connsiteY3" fmla="*/ 45350 h 45529"/>
                <a:gd name="connsiteX4" fmla="*/ -4033 w 24291"/>
                <a:gd name="connsiteY4" fmla="*/ 45350 h 45529"/>
                <a:gd name="connsiteX5" fmla="*/ -4033 w 24291"/>
                <a:gd name="connsiteY5" fmla="*/ 201 h 45529"/>
                <a:gd name="connsiteX6" fmla="*/ 5492 w 24291"/>
                <a:gd name="connsiteY6" fmla="*/ 201 h 45529"/>
                <a:gd name="connsiteX7" fmla="*/ 5492 w 24291"/>
                <a:gd name="connsiteY7" fmla="*/ 9726 h 45529"/>
                <a:gd name="connsiteX8" fmla="*/ 11780 w 24291"/>
                <a:gd name="connsiteY8" fmla="*/ 2678 h 45529"/>
                <a:gd name="connsiteX9" fmla="*/ 20259 w 24291"/>
                <a:gd name="connsiteY9" fmla="*/ -180 h 45529"/>
                <a:gd name="connsiteX10" fmla="*/ 20259 w 24291"/>
                <a:gd name="connsiteY10" fmla="*/ 9345 h 45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91" h="45529">
                  <a:moveTo>
                    <a:pt x="19877" y="9250"/>
                  </a:moveTo>
                  <a:cubicBezTo>
                    <a:pt x="15780" y="8964"/>
                    <a:pt x="11780" y="10659"/>
                    <a:pt x="9115" y="13822"/>
                  </a:cubicBezTo>
                  <a:cubicBezTo>
                    <a:pt x="6543" y="17461"/>
                    <a:pt x="5302" y="21852"/>
                    <a:pt x="5492" y="26300"/>
                  </a:cubicBezTo>
                  <a:lnTo>
                    <a:pt x="5492" y="45350"/>
                  </a:lnTo>
                  <a:lnTo>
                    <a:pt x="-4033" y="45350"/>
                  </a:lnTo>
                  <a:lnTo>
                    <a:pt x="-4033" y="201"/>
                  </a:lnTo>
                  <a:lnTo>
                    <a:pt x="5492" y="201"/>
                  </a:lnTo>
                  <a:lnTo>
                    <a:pt x="5492" y="9726"/>
                  </a:lnTo>
                  <a:cubicBezTo>
                    <a:pt x="7018" y="6935"/>
                    <a:pt x="9208" y="4526"/>
                    <a:pt x="11780" y="2678"/>
                  </a:cubicBezTo>
                  <a:cubicBezTo>
                    <a:pt x="14254" y="934"/>
                    <a:pt x="17208" y="-56"/>
                    <a:pt x="20259" y="-180"/>
                  </a:cubicBezTo>
                  <a:lnTo>
                    <a:pt x="20259" y="9345"/>
                  </a:lnTo>
                  <a:close/>
                </a:path>
              </a:pathLst>
            </a:custGeom>
            <a:solidFill>
              <a:srgbClr val="6D6E71"/>
            </a:solidFill>
            <a:ln w="9525" cap="flat">
              <a:noFill/>
              <a:prstDash val="solid"/>
              <a:miter/>
            </a:ln>
          </p:spPr>
          <p:txBody>
            <a:bodyPr rtlCol="0" anchor="ctr"/>
            <a:lstStyle/>
            <a:p>
              <a:endParaRPr lang="en-US"/>
            </a:p>
          </p:txBody>
        </p:sp>
        <p:sp>
          <p:nvSpPr>
            <p:cNvPr id="551" name="Freeform: Shape 550">
              <a:extLst>
                <a:ext uri="{FF2B5EF4-FFF2-40B4-BE49-F238E27FC236}">
                  <a16:creationId xmlns:a16="http://schemas.microsoft.com/office/drawing/2014/main" id="{2111F6E0-D163-4BFD-8947-3595E370681E}"/>
                </a:ext>
              </a:extLst>
            </p:cNvPr>
            <p:cNvSpPr/>
            <p:nvPr/>
          </p:nvSpPr>
          <p:spPr>
            <a:xfrm>
              <a:off x="13459585" y="5643356"/>
              <a:ext cx="46601" cy="62963"/>
            </a:xfrm>
            <a:custGeom>
              <a:avLst/>
              <a:gdLst>
                <a:gd name="connsiteX0" fmla="*/ 20352 w 46601"/>
                <a:gd name="connsiteY0" fmla="*/ -177 h 62963"/>
                <a:gd name="connsiteX1" fmla="*/ 36067 w 46601"/>
                <a:gd name="connsiteY1" fmla="*/ 6205 h 62963"/>
                <a:gd name="connsiteX2" fmla="*/ 42546 w 46601"/>
                <a:gd name="connsiteY2" fmla="*/ 23064 h 62963"/>
                <a:gd name="connsiteX3" fmla="*/ 36067 w 46601"/>
                <a:gd name="connsiteY3" fmla="*/ 40209 h 62963"/>
                <a:gd name="connsiteX4" fmla="*/ 7683 w 46601"/>
                <a:gd name="connsiteY4" fmla="*/ 41581 h 62963"/>
                <a:gd name="connsiteX5" fmla="*/ 5492 w 46601"/>
                <a:gd name="connsiteY5" fmla="*/ 39257 h 62963"/>
                <a:gd name="connsiteX6" fmla="*/ 5492 w 46601"/>
                <a:gd name="connsiteY6" fmla="*/ 62784 h 62963"/>
                <a:gd name="connsiteX7" fmla="*/ -4033 w 46601"/>
                <a:gd name="connsiteY7" fmla="*/ 62784 h 62963"/>
                <a:gd name="connsiteX8" fmla="*/ -4033 w 46601"/>
                <a:gd name="connsiteY8" fmla="*/ 490 h 62963"/>
                <a:gd name="connsiteX9" fmla="*/ 5492 w 46601"/>
                <a:gd name="connsiteY9" fmla="*/ 490 h 62963"/>
                <a:gd name="connsiteX10" fmla="*/ 5492 w 46601"/>
                <a:gd name="connsiteY10" fmla="*/ 8491 h 62963"/>
                <a:gd name="connsiteX11" fmla="*/ 20352 w 46601"/>
                <a:gd name="connsiteY11" fmla="*/ -177 h 62963"/>
                <a:gd name="connsiteX12" fmla="*/ 5302 w 46601"/>
                <a:gd name="connsiteY12" fmla="*/ 23445 h 62963"/>
                <a:gd name="connsiteX13" fmla="*/ 9301 w 46601"/>
                <a:gd name="connsiteY13" fmla="*/ 34113 h 62963"/>
                <a:gd name="connsiteX14" fmla="*/ 18826 w 46601"/>
                <a:gd name="connsiteY14" fmla="*/ 38209 h 62963"/>
                <a:gd name="connsiteX15" fmla="*/ 28351 w 46601"/>
                <a:gd name="connsiteY15" fmla="*/ 34113 h 62963"/>
                <a:gd name="connsiteX16" fmla="*/ 32546 w 46601"/>
                <a:gd name="connsiteY16" fmla="*/ 23445 h 62963"/>
                <a:gd name="connsiteX17" fmla="*/ 28449 w 46601"/>
                <a:gd name="connsiteY17" fmla="*/ 12587 h 62963"/>
                <a:gd name="connsiteX18" fmla="*/ 18924 w 46601"/>
                <a:gd name="connsiteY18" fmla="*/ 8205 h 62963"/>
                <a:gd name="connsiteX19" fmla="*/ 9399 w 46601"/>
                <a:gd name="connsiteY19" fmla="*/ 12587 h 62963"/>
                <a:gd name="connsiteX20" fmla="*/ 5302 w 46601"/>
                <a:gd name="connsiteY20" fmla="*/ 23445 h 62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2963">
                  <a:moveTo>
                    <a:pt x="20352" y="-177"/>
                  </a:moveTo>
                  <a:cubicBezTo>
                    <a:pt x="26258" y="-281"/>
                    <a:pt x="31877" y="2024"/>
                    <a:pt x="36067" y="6205"/>
                  </a:cubicBezTo>
                  <a:cubicBezTo>
                    <a:pt x="40448" y="10682"/>
                    <a:pt x="42829" y="16787"/>
                    <a:pt x="42546" y="23064"/>
                  </a:cubicBezTo>
                  <a:cubicBezTo>
                    <a:pt x="42829" y="29418"/>
                    <a:pt x="40448" y="35609"/>
                    <a:pt x="36067" y="40209"/>
                  </a:cubicBezTo>
                  <a:cubicBezTo>
                    <a:pt x="28640" y="48429"/>
                    <a:pt x="15878" y="49039"/>
                    <a:pt x="7683" y="41581"/>
                  </a:cubicBezTo>
                  <a:cubicBezTo>
                    <a:pt x="6920" y="40867"/>
                    <a:pt x="6162" y="40085"/>
                    <a:pt x="5492" y="39257"/>
                  </a:cubicBezTo>
                  <a:lnTo>
                    <a:pt x="5492" y="62784"/>
                  </a:lnTo>
                  <a:lnTo>
                    <a:pt x="-4033" y="62784"/>
                  </a:lnTo>
                  <a:lnTo>
                    <a:pt x="-4033" y="490"/>
                  </a:lnTo>
                  <a:lnTo>
                    <a:pt x="5492" y="490"/>
                  </a:lnTo>
                  <a:lnTo>
                    <a:pt x="5492" y="8491"/>
                  </a:lnTo>
                  <a:cubicBezTo>
                    <a:pt x="8543" y="3148"/>
                    <a:pt x="14161" y="-157"/>
                    <a:pt x="20352" y="-177"/>
                  </a:cubicBezTo>
                  <a:close/>
                  <a:moveTo>
                    <a:pt x="5302" y="23445"/>
                  </a:moveTo>
                  <a:cubicBezTo>
                    <a:pt x="5208" y="27389"/>
                    <a:pt x="6636" y="31227"/>
                    <a:pt x="9301" y="34113"/>
                  </a:cubicBezTo>
                  <a:cubicBezTo>
                    <a:pt x="11780" y="36780"/>
                    <a:pt x="15208" y="38276"/>
                    <a:pt x="18826" y="38209"/>
                  </a:cubicBezTo>
                  <a:cubicBezTo>
                    <a:pt x="22449" y="38171"/>
                    <a:pt x="25877" y="36694"/>
                    <a:pt x="28351" y="34113"/>
                  </a:cubicBezTo>
                  <a:cubicBezTo>
                    <a:pt x="31212" y="31313"/>
                    <a:pt x="32737" y="27436"/>
                    <a:pt x="32546" y="23445"/>
                  </a:cubicBezTo>
                  <a:cubicBezTo>
                    <a:pt x="32737" y="19426"/>
                    <a:pt x="31212" y="15511"/>
                    <a:pt x="28449" y="12587"/>
                  </a:cubicBezTo>
                  <a:cubicBezTo>
                    <a:pt x="25970" y="9882"/>
                    <a:pt x="22542" y="8291"/>
                    <a:pt x="18924" y="8205"/>
                  </a:cubicBezTo>
                  <a:cubicBezTo>
                    <a:pt x="15306" y="8205"/>
                    <a:pt x="11780" y="9805"/>
                    <a:pt x="9399" y="12587"/>
                  </a:cubicBezTo>
                  <a:cubicBezTo>
                    <a:pt x="6636" y="15530"/>
                    <a:pt x="5208" y="19426"/>
                    <a:pt x="5302" y="23445"/>
                  </a:cubicBezTo>
                  <a:close/>
                </a:path>
              </a:pathLst>
            </a:custGeom>
            <a:solidFill>
              <a:srgbClr val="6D6E71"/>
            </a:solidFill>
            <a:ln w="9525" cap="flat">
              <a:noFill/>
              <a:prstDash val="solid"/>
              <a:miter/>
            </a:ln>
          </p:spPr>
          <p:txBody>
            <a:bodyPr rtlCol="0" anchor="ctr"/>
            <a:lstStyle/>
            <a:p>
              <a:endParaRPr lang="en-US"/>
            </a:p>
          </p:txBody>
        </p:sp>
        <p:sp>
          <p:nvSpPr>
            <p:cNvPr id="552" name="Freeform: Shape 551">
              <a:extLst>
                <a:ext uri="{FF2B5EF4-FFF2-40B4-BE49-F238E27FC236}">
                  <a16:creationId xmlns:a16="http://schemas.microsoft.com/office/drawing/2014/main" id="{15C1B97D-72FC-4812-ACD4-FE37E3D6D9D1}"/>
                </a:ext>
              </a:extLst>
            </p:cNvPr>
            <p:cNvSpPr/>
            <p:nvPr/>
          </p:nvSpPr>
          <p:spPr>
            <a:xfrm>
              <a:off x="13513484" y="5643339"/>
              <a:ext cx="40567" cy="46991"/>
            </a:xfrm>
            <a:custGeom>
              <a:avLst/>
              <a:gdLst>
                <a:gd name="connsiteX0" fmla="*/ 36272 w 40567"/>
                <a:gd name="connsiteY0" fmla="*/ 46131 h 46991"/>
                <a:gd name="connsiteX1" fmla="*/ 27603 w 40567"/>
                <a:gd name="connsiteY1" fmla="*/ 46131 h 46991"/>
                <a:gd name="connsiteX2" fmla="*/ 27603 w 40567"/>
                <a:gd name="connsiteY2" fmla="*/ 40035 h 46991"/>
                <a:gd name="connsiteX3" fmla="*/ 12362 w 40567"/>
                <a:gd name="connsiteY3" fmla="*/ 46798 h 46991"/>
                <a:gd name="connsiteX4" fmla="*/ 646 w 40567"/>
                <a:gd name="connsiteY4" fmla="*/ 42798 h 46991"/>
                <a:gd name="connsiteX5" fmla="*/ -4018 w 40567"/>
                <a:gd name="connsiteY5" fmla="*/ 32035 h 46991"/>
                <a:gd name="connsiteX6" fmla="*/ 935 w 40567"/>
                <a:gd name="connsiteY6" fmla="*/ 21938 h 46991"/>
                <a:gd name="connsiteX7" fmla="*/ 14366 w 40567"/>
                <a:gd name="connsiteY7" fmla="*/ 18604 h 46991"/>
                <a:gd name="connsiteX8" fmla="*/ 26840 w 40567"/>
                <a:gd name="connsiteY8" fmla="*/ 18604 h 46991"/>
                <a:gd name="connsiteX9" fmla="*/ 26840 w 40567"/>
                <a:gd name="connsiteY9" fmla="*/ 16890 h 46991"/>
                <a:gd name="connsiteX10" fmla="*/ 16650 w 40567"/>
                <a:gd name="connsiteY10" fmla="*/ 7841 h 46991"/>
                <a:gd name="connsiteX11" fmla="*/ 3507 w 40567"/>
                <a:gd name="connsiteY11" fmla="*/ 12413 h 46991"/>
                <a:gd name="connsiteX12" fmla="*/ -781 w 40567"/>
                <a:gd name="connsiteY12" fmla="*/ 6412 h 46991"/>
                <a:gd name="connsiteX13" fmla="*/ 18269 w 40567"/>
                <a:gd name="connsiteY13" fmla="*/ -160 h 46991"/>
                <a:gd name="connsiteX14" fmla="*/ 31412 w 40567"/>
                <a:gd name="connsiteY14" fmla="*/ 3936 h 46991"/>
                <a:gd name="connsiteX15" fmla="*/ 36463 w 40567"/>
                <a:gd name="connsiteY15" fmla="*/ 16699 h 46991"/>
                <a:gd name="connsiteX16" fmla="*/ 26747 w 40567"/>
                <a:gd name="connsiteY16" fmla="*/ 29177 h 46991"/>
                <a:gd name="connsiteX17" fmla="*/ 26747 w 40567"/>
                <a:gd name="connsiteY17" fmla="*/ 25272 h 46991"/>
                <a:gd name="connsiteX18" fmla="*/ 15887 w 40567"/>
                <a:gd name="connsiteY18" fmla="*/ 25272 h 46991"/>
                <a:gd name="connsiteX19" fmla="*/ 5507 w 40567"/>
                <a:gd name="connsiteY19" fmla="*/ 31844 h 46991"/>
                <a:gd name="connsiteX20" fmla="*/ 8078 w 40567"/>
                <a:gd name="connsiteY20" fmla="*/ 36892 h 46991"/>
                <a:gd name="connsiteX21" fmla="*/ 15222 w 40567"/>
                <a:gd name="connsiteY21" fmla="*/ 38702 h 46991"/>
                <a:gd name="connsiteX22" fmla="*/ 23319 w 40567"/>
                <a:gd name="connsiteY22" fmla="*/ 36130 h 46991"/>
                <a:gd name="connsiteX23" fmla="*/ 26747 w 40567"/>
                <a:gd name="connsiteY23" fmla="*/ 29177 h 4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567" h="46991">
                  <a:moveTo>
                    <a:pt x="36272" y="46131"/>
                  </a:moveTo>
                  <a:lnTo>
                    <a:pt x="27603" y="46131"/>
                  </a:lnTo>
                  <a:lnTo>
                    <a:pt x="27603" y="40035"/>
                  </a:lnTo>
                  <a:cubicBezTo>
                    <a:pt x="23794" y="44512"/>
                    <a:pt x="18176" y="47007"/>
                    <a:pt x="12362" y="46798"/>
                  </a:cubicBezTo>
                  <a:cubicBezTo>
                    <a:pt x="8078" y="46970"/>
                    <a:pt x="3888" y="45541"/>
                    <a:pt x="646" y="42798"/>
                  </a:cubicBezTo>
                  <a:cubicBezTo>
                    <a:pt x="-2493" y="40111"/>
                    <a:pt x="-4209" y="36149"/>
                    <a:pt x="-4018" y="32035"/>
                  </a:cubicBezTo>
                  <a:cubicBezTo>
                    <a:pt x="-4209" y="28034"/>
                    <a:pt x="-2400" y="24205"/>
                    <a:pt x="935" y="21938"/>
                  </a:cubicBezTo>
                  <a:cubicBezTo>
                    <a:pt x="5032" y="19547"/>
                    <a:pt x="9697" y="18385"/>
                    <a:pt x="14366" y="18604"/>
                  </a:cubicBezTo>
                  <a:lnTo>
                    <a:pt x="26840" y="18604"/>
                  </a:lnTo>
                  <a:lnTo>
                    <a:pt x="26840" y="16890"/>
                  </a:lnTo>
                  <a:cubicBezTo>
                    <a:pt x="26840" y="10889"/>
                    <a:pt x="23412" y="7841"/>
                    <a:pt x="16650" y="7841"/>
                  </a:cubicBezTo>
                  <a:cubicBezTo>
                    <a:pt x="11888" y="8022"/>
                    <a:pt x="7316" y="9613"/>
                    <a:pt x="3507" y="12413"/>
                  </a:cubicBezTo>
                  <a:lnTo>
                    <a:pt x="-781" y="6412"/>
                  </a:lnTo>
                  <a:cubicBezTo>
                    <a:pt x="4553" y="2059"/>
                    <a:pt x="11316" y="-275"/>
                    <a:pt x="18269" y="-160"/>
                  </a:cubicBezTo>
                  <a:cubicBezTo>
                    <a:pt x="23031" y="-370"/>
                    <a:pt x="27603" y="1078"/>
                    <a:pt x="31412" y="3936"/>
                  </a:cubicBezTo>
                  <a:cubicBezTo>
                    <a:pt x="35035" y="7136"/>
                    <a:pt x="36937" y="11879"/>
                    <a:pt x="36463" y="16699"/>
                  </a:cubicBezTo>
                  <a:close/>
                  <a:moveTo>
                    <a:pt x="26747" y="29177"/>
                  </a:moveTo>
                  <a:lnTo>
                    <a:pt x="26747" y="25272"/>
                  </a:lnTo>
                  <a:lnTo>
                    <a:pt x="15887" y="25272"/>
                  </a:lnTo>
                  <a:cubicBezTo>
                    <a:pt x="9032" y="25272"/>
                    <a:pt x="5507" y="27463"/>
                    <a:pt x="5507" y="31844"/>
                  </a:cubicBezTo>
                  <a:cubicBezTo>
                    <a:pt x="5409" y="33863"/>
                    <a:pt x="6362" y="35787"/>
                    <a:pt x="8078" y="36892"/>
                  </a:cubicBezTo>
                  <a:cubicBezTo>
                    <a:pt x="10171" y="38225"/>
                    <a:pt x="12743" y="38864"/>
                    <a:pt x="15222" y="38702"/>
                  </a:cubicBezTo>
                  <a:cubicBezTo>
                    <a:pt x="18176" y="38768"/>
                    <a:pt x="20938" y="37864"/>
                    <a:pt x="23319" y="36130"/>
                  </a:cubicBezTo>
                  <a:cubicBezTo>
                    <a:pt x="25603" y="34530"/>
                    <a:pt x="26840" y="31920"/>
                    <a:pt x="26747" y="29177"/>
                  </a:cubicBezTo>
                  <a:close/>
                </a:path>
              </a:pathLst>
            </a:custGeom>
            <a:solidFill>
              <a:srgbClr val="6D6E71"/>
            </a:solidFill>
            <a:ln w="9525" cap="flat">
              <a:noFill/>
              <a:prstDash val="solid"/>
              <a:miter/>
            </a:ln>
          </p:spPr>
          <p:txBody>
            <a:bodyPr rtlCol="0" anchor="ctr"/>
            <a:lstStyle/>
            <a:p>
              <a:endParaRPr lang="en-US"/>
            </a:p>
          </p:txBody>
        </p:sp>
        <p:sp>
          <p:nvSpPr>
            <p:cNvPr id="553" name="Freeform: Shape 552">
              <a:extLst>
                <a:ext uri="{FF2B5EF4-FFF2-40B4-BE49-F238E27FC236}">
                  <a16:creationId xmlns:a16="http://schemas.microsoft.com/office/drawing/2014/main" id="{4A37D12B-F4D0-434F-AAAD-E14D677D0C41}"/>
                </a:ext>
              </a:extLst>
            </p:cNvPr>
            <p:cNvSpPr/>
            <p:nvPr/>
          </p:nvSpPr>
          <p:spPr>
            <a:xfrm>
              <a:off x="13567314" y="5643645"/>
              <a:ext cx="24193" cy="45529"/>
            </a:xfrm>
            <a:custGeom>
              <a:avLst/>
              <a:gdLst>
                <a:gd name="connsiteX0" fmla="*/ 19780 w 24193"/>
                <a:gd name="connsiteY0" fmla="*/ 9250 h 45529"/>
                <a:gd name="connsiteX1" fmla="*/ 9018 w 24193"/>
                <a:gd name="connsiteY1" fmla="*/ 13822 h 45529"/>
                <a:gd name="connsiteX2" fmla="*/ 5492 w 24193"/>
                <a:gd name="connsiteY2" fmla="*/ 26300 h 45529"/>
                <a:gd name="connsiteX3" fmla="*/ 5492 w 24193"/>
                <a:gd name="connsiteY3" fmla="*/ 45350 h 45529"/>
                <a:gd name="connsiteX4" fmla="*/ -4033 w 24193"/>
                <a:gd name="connsiteY4" fmla="*/ 45350 h 45529"/>
                <a:gd name="connsiteX5" fmla="*/ -4033 w 24193"/>
                <a:gd name="connsiteY5" fmla="*/ 201 h 45529"/>
                <a:gd name="connsiteX6" fmla="*/ 5492 w 24193"/>
                <a:gd name="connsiteY6" fmla="*/ 201 h 45529"/>
                <a:gd name="connsiteX7" fmla="*/ 5492 w 24193"/>
                <a:gd name="connsiteY7" fmla="*/ 9726 h 45529"/>
                <a:gd name="connsiteX8" fmla="*/ 11780 w 24193"/>
                <a:gd name="connsiteY8" fmla="*/ 2678 h 45529"/>
                <a:gd name="connsiteX9" fmla="*/ 20161 w 24193"/>
                <a:gd name="connsiteY9" fmla="*/ -180 h 45529"/>
                <a:gd name="connsiteX10" fmla="*/ 20161 w 24193"/>
                <a:gd name="connsiteY10" fmla="*/ 9345 h 45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5529">
                  <a:moveTo>
                    <a:pt x="19780" y="9250"/>
                  </a:moveTo>
                  <a:cubicBezTo>
                    <a:pt x="15682" y="8974"/>
                    <a:pt x="11683" y="10669"/>
                    <a:pt x="9018" y="13822"/>
                  </a:cubicBezTo>
                  <a:cubicBezTo>
                    <a:pt x="6446" y="17470"/>
                    <a:pt x="5208" y="21861"/>
                    <a:pt x="5492" y="26300"/>
                  </a:cubicBezTo>
                  <a:lnTo>
                    <a:pt x="5492" y="45350"/>
                  </a:lnTo>
                  <a:lnTo>
                    <a:pt x="-4033" y="45350"/>
                  </a:lnTo>
                  <a:lnTo>
                    <a:pt x="-4033" y="201"/>
                  </a:lnTo>
                  <a:lnTo>
                    <a:pt x="5492" y="201"/>
                  </a:lnTo>
                  <a:lnTo>
                    <a:pt x="5492" y="9726"/>
                  </a:lnTo>
                  <a:cubicBezTo>
                    <a:pt x="6920" y="6888"/>
                    <a:pt x="9111" y="4459"/>
                    <a:pt x="11780" y="2678"/>
                  </a:cubicBezTo>
                  <a:cubicBezTo>
                    <a:pt x="14254" y="934"/>
                    <a:pt x="17115" y="-65"/>
                    <a:pt x="20161" y="-180"/>
                  </a:cubicBezTo>
                  <a:lnTo>
                    <a:pt x="20161" y="9345"/>
                  </a:lnTo>
                  <a:close/>
                </a:path>
              </a:pathLst>
            </a:custGeom>
            <a:solidFill>
              <a:srgbClr val="6D6E71"/>
            </a:solidFill>
            <a:ln w="9525" cap="flat">
              <a:noFill/>
              <a:prstDash val="solid"/>
              <a:miter/>
            </a:ln>
          </p:spPr>
          <p:txBody>
            <a:bodyPr rtlCol="0" anchor="ctr"/>
            <a:lstStyle/>
            <a:p>
              <a:endParaRPr lang="en-US"/>
            </a:p>
          </p:txBody>
        </p:sp>
        <p:sp>
          <p:nvSpPr>
            <p:cNvPr id="554" name="Freeform: Shape 553">
              <a:extLst>
                <a:ext uri="{FF2B5EF4-FFF2-40B4-BE49-F238E27FC236}">
                  <a16:creationId xmlns:a16="http://schemas.microsoft.com/office/drawing/2014/main" id="{77344B8D-8A0F-451E-AADC-374BAFAAAF07}"/>
                </a:ext>
              </a:extLst>
            </p:cNvPr>
            <p:cNvSpPr/>
            <p:nvPr/>
          </p:nvSpPr>
          <p:spPr>
            <a:xfrm>
              <a:off x="13598935" y="5629739"/>
              <a:ext cx="31718" cy="60582"/>
            </a:xfrm>
            <a:custGeom>
              <a:avLst/>
              <a:gdLst>
                <a:gd name="connsiteX0" fmla="*/ 11306 w 31718"/>
                <a:gd name="connsiteY0" fmla="*/ 21823 h 60582"/>
                <a:gd name="connsiteX1" fmla="*/ 11306 w 31718"/>
                <a:gd name="connsiteY1" fmla="*/ 44968 h 60582"/>
                <a:gd name="connsiteX2" fmla="*/ 13017 w 31718"/>
                <a:gd name="connsiteY2" fmla="*/ 50207 h 60582"/>
                <a:gd name="connsiteX3" fmla="*/ 17780 w 31718"/>
                <a:gd name="connsiteY3" fmla="*/ 52112 h 60582"/>
                <a:gd name="connsiteX4" fmla="*/ 23686 w 31718"/>
                <a:gd name="connsiteY4" fmla="*/ 49159 h 60582"/>
                <a:gd name="connsiteX5" fmla="*/ 27686 w 31718"/>
                <a:gd name="connsiteY5" fmla="*/ 55922 h 60582"/>
                <a:gd name="connsiteX6" fmla="*/ 16450 w 31718"/>
                <a:gd name="connsiteY6" fmla="*/ 60399 h 60582"/>
                <a:gd name="connsiteX7" fmla="*/ 6064 w 31718"/>
                <a:gd name="connsiteY7" fmla="*/ 56208 h 60582"/>
                <a:gd name="connsiteX8" fmla="*/ 1683 w 31718"/>
                <a:gd name="connsiteY8" fmla="*/ 44778 h 60582"/>
                <a:gd name="connsiteX9" fmla="*/ 1683 w 31718"/>
                <a:gd name="connsiteY9" fmla="*/ 21823 h 60582"/>
                <a:gd name="connsiteX10" fmla="*/ -4033 w 31718"/>
                <a:gd name="connsiteY10" fmla="*/ 21823 h 60582"/>
                <a:gd name="connsiteX11" fmla="*/ -4033 w 31718"/>
                <a:gd name="connsiteY11" fmla="*/ 14108 h 60582"/>
                <a:gd name="connsiteX12" fmla="*/ 1683 w 31718"/>
                <a:gd name="connsiteY12" fmla="*/ 14108 h 60582"/>
                <a:gd name="connsiteX13" fmla="*/ 1683 w 31718"/>
                <a:gd name="connsiteY13" fmla="*/ -180 h 60582"/>
                <a:gd name="connsiteX14" fmla="*/ 11208 w 31718"/>
                <a:gd name="connsiteY14" fmla="*/ -180 h 60582"/>
                <a:gd name="connsiteX15" fmla="*/ 11208 w 31718"/>
                <a:gd name="connsiteY15" fmla="*/ 14108 h 60582"/>
                <a:gd name="connsiteX16" fmla="*/ 23212 w 31718"/>
                <a:gd name="connsiteY16" fmla="*/ 14108 h 60582"/>
                <a:gd name="connsiteX17" fmla="*/ 23212 w 31718"/>
                <a:gd name="connsiteY17" fmla="*/ 21823 h 6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2">
                  <a:moveTo>
                    <a:pt x="11306" y="21823"/>
                  </a:moveTo>
                  <a:lnTo>
                    <a:pt x="11306" y="44968"/>
                  </a:lnTo>
                  <a:cubicBezTo>
                    <a:pt x="11208" y="46864"/>
                    <a:pt x="11780" y="48731"/>
                    <a:pt x="13017" y="50207"/>
                  </a:cubicBezTo>
                  <a:cubicBezTo>
                    <a:pt x="14259" y="51502"/>
                    <a:pt x="15971" y="52198"/>
                    <a:pt x="17780" y="52112"/>
                  </a:cubicBezTo>
                  <a:cubicBezTo>
                    <a:pt x="20068" y="51988"/>
                    <a:pt x="22259" y="50922"/>
                    <a:pt x="23686" y="49159"/>
                  </a:cubicBezTo>
                  <a:lnTo>
                    <a:pt x="27686" y="55922"/>
                  </a:lnTo>
                  <a:cubicBezTo>
                    <a:pt x="24640" y="58751"/>
                    <a:pt x="20640" y="60351"/>
                    <a:pt x="16450" y="60399"/>
                  </a:cubicBezTo>
                  <a:cubicBezTo>
                    <a:pt x="12543" y="60484"/>
                    <a:pt x="8827" y="58970"/>
                    <a:pt x="6064" y="56208"/>
                  </a:cubicBezTo>
                  <a:cubicBezTo>
                    <a:pt x="3018" y="53188"/>
                    <a:pt x="1492" y="49036"/>
                    <a:pt x="1683" y="44778"/>
                  </a:cubicBezTo>
                  <a:lnTo>
                    <a:pt x="1683" y="21823"/>
                  </a:lnTo>
                  <a:lnTo>
                    <a:pt x="-4033" y="21823"/>
                  </a:lnTo>
                  <a:lnTo>
                    <a:pt x="-4033" y="14108"/>
                  </a:lnTo>
                  <a:lnTo>
                    <a:pt x="1683" y="14108"/>
                  </a:lnTo>
                  <a:lnTo>
                    <a:pt x="1683" y="-180"/>
                  </a:lnTo>
                  <a:lnTo>
                    <a:pt x="11208" y="-180"/>
                  </a:lnTo>
                  <a:lnTo>
                    <a:pt x="11208" y="14108"/>
                  </a:lnTo>
                  <a:lnTo>
                    <a:pt x="23212" y="14108"/>
                  </a:lnTo>
                  <a:lnTo>
                    <a:pt x="23212" y="21823"/>
                  </a:lnTo>
                  <a:close/>
                </a:path>
              </a:pathLst>
            </a:custGeom>
            <a:solidFill>
              <a:srgbClr val="6D6E71"/>
            </a:solidFill>
            <a:ln w="9525" cap="flat">
              <a:noFill/>
              <a:prstDash val="solid"/>
              <a:miter/>
            </a:ln>
          </p:spPr>
          <p:txBody>
            <a:bodyPr rtlCol="0" anchor="ctr"/>
            <a:lstStyle/>
            <a:p>
              <a:endParaRPr lang="en-US"/>
            </a:p>
          </p:txBody>
        </p:sp>
        <p:sp>
          <p:nvSpPr>
            <p:cNvPr id="555" name="Freeform: Shape 554">
              <a:extLst>
                <a:ext uri="{FF2B5EF4-FFF2-40B4-BE49-F238E27FC236}">
                  <a16:creationId xmlns:a16="http://schemas.microsoft.com/office/drawing/2014/main" id="{6ACCB323-CAD8-49F6-8071-AF1089BDB4AD}"/>
                </a:ext>
              </a:extLst>
            </p:cNvPr>
            <p:cNvSpPr/>
            <p:nvPr/>
          </p:nvSpPr>
          <p:spPr>
            <a:xfrm>
              <a:off x="13637035" y="5624591"/>
              <a:ext cx="12194" cy="65059"/>
            </a:xfrm>
            <a:custGeom>
              <a:avLst/>
              <a:gdLst>
                <a:gd name="connsiteX0" fmla="*/ -2219 w 12194"/>
                <a:gd name="connsiteY0" fmla="*/ 10206 h 65059"/>
                <a:gd name="connsiteX1" fmla="*/ -4033 w 12194"/>
                <a:gd name="connsiteY1" fmla="*/ 5920 h 65059"/>
                <a:gd name="connsiteX2" fmla="*/ -2219 w 12194"/>
                <a:gd name="connsiteY2" fmla="*/ 1633 h 65059"/>
                <a:gd name="connsiteX3" fmla="*/ 2065 w 12194"/>
                <a:gd name="connsiteY3" fmla="*/ -177 h 65059"/>
                <a:gd name="connsiteX4" fmla="*/ 6353 w 12194"/>
                <a:gd name="connsiteY4" fmla="*/ 1633 h 65059"/>
                <a:gd name="connsiteX5" fmla="*/ 8162 w 12194"/>
                <a:gd name="connsiteY5" fmla="*/ 5920 h 65059"/>
                <a:gd name="connsiteX6" fmla="*/ 6353 w 12194"/>
                <a:gd name="connsiteY6" fmla="*/ 10206 h 65059"/>
                <a:gd name="connsiteX7" fmla="*/ 2065 w 12194"/>
                <a:gd name="connsiteY7" fmla="*/ 12016 h 65059"/>
                <a:gd name="connsiteX8" fmla="*/ -2219 w 12194"/>
                <a:gd name="connsiteY8" fmla="*/ 10206 h 65059"/>
                <a:gd name="connsiteX9" fmla="*/ 6827 w 12194"/>
                <a:gd name="connsiteY9" fmla="*/ 64879 h 65059"/>
                <a:gd name="connsiteX10" fmla="*/ -2698 w 12194"/>
                <a:gd name="connsiteY10" fmla="*/ 64879 h 65059"/>
                <a:gd name="connsiteX11" fmla="*/ -2698 w 12194"/>
                <a:gd name="connsiteY11" fmla="*/ 19255 h 65059"/>
                <a:gd name="connsiteX12" fmla="*/ 6827 w 12194"/>
                <a:gd name="connsiteY12" fmla="*/ 19255 h 6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94" h="65059">
                  <a:moveTo>
                    <a:pt x="-2219" y="10206"/>
                  </a:moveTo>
                  <a:cubicBezTo>
                    <a:pt x="-3363" y="9063"/>
                    <a:pt x="-4033" y="7529"/>
                    <a:pt x="-4033" y="5920"/>
                  </a:cubicBezTo>
                  <a:cubicBezTo>
                    <a:pt x="-4033" y="4310"/>
                    <a:pt x="-3363" y="2767"/>
                    <a:pt x="-2219" y="1633"/>
                  </a:cubicBezTo>
                  <a:cubicBezTo>
                    <a:pt x="-1079" y="462"/>
                    <a:pt x="446" y="-195"/>
                    <a:pt x="2065" y="-177"/>
                  </a:cubicBezTo>
                  <a:cubicBezTo>
                    <a:pt x="3683" y="-234"/>
                    <a:pt x="5306" y="433"/>
                    <a:pt x="6353" y="1633"/>
                  </a:cubicBezTo>
                  <a:cubicBezTo>
                    <a:pt x="7590" y="2738"/>
                    <a:pt x="8162" y="4300"/>
                    <a:pt x="8162" y="5920"/>
                  </a:cubicBezTo>
                  <a:cubicBezTo>
                    <a:pt x="8162" y="7539"/>
                    <a:pt x="7497" y="9091"/>
                    <a:pt x="6353" y="10206"/>
                  </a:cubicBezTo>
                  <a:cubicBezTo>
                    <a:pt x="5306" y="11406"/>
                    <a:pt x="3683" y="12073"/>
                    <a:pt x="2065" y="12016"/>
                  </a:cubicBezTo>
                  <a:cubicBezTo>
                    <a:pt x="446" y="12035"/>
                    <a:pt x="-1079" y="11377"/>
                    <a:pt x="-2219" y="10206"/>
                  </a:cubicBezTo>
                  <a:close/>
                  <a:moveTo>
                    <a:pt x="6827" y="64879"/>
                  </a:moveTo>
                  <a:lnTo>
                    <a:pt x="-2698" y="64879"/>
                  </a:lnTo>
                  <a:lnTo>
                    <a:pt x="-2698" y="19255"/>
                  </a:lnTo>
                  <a:lnTo>
                    <a:pt x="6827" y="19255"/>
                  </a:lnTo>
                  <a:close/>
                </a:path>
              </a:pathLst>
            </a:custGeom>
            <a:solidFill>
              <a:srgbClr val="6D6E71"/>
            </a:solidFill>
            <a:ln w="9525" cap="flat">
              <a:noFill/>
              <a:prstDash val="solid"/>
              <a:miter/>
            </a:ln>
          </p:spPr>
          <p:txBody>
            <a:bodyPr rtlCol="0" anchor="ctr"/>
            <a:lstStyle/>
            <a:p>
              <a:endParaRPr lang="en-US"/>
            </a:p>
          </p:txBody>
        </p:sp>
        <p:sp>
          <p:nvSpPr>
            <p:cNvPr id="556" name="Freeform: Shape 555">
              <a:extLst>
                <a:ext uri="{FF2B5EF4-FFF2-40B4-BE49-F238E27FC236}">
                  <a16:creationId xmlns:a16="http://schemas.microsoft.com/office/drawing/2014/main" id="{16E7C4A1-7BC0-4283-A60C-DE23D2963A79}"/>
                </a:ext>
              </a:extLst>
            </p:cNvPr>
            <p:cNvSpPr/>
            <p:nvPr/>
          </p:nvSpPr>
          <p:spPr>
            <a:xfrm>
              <a:off x="13658609" y="5643351"/>
              <a:ext cx="42342" cy="46971"/>
            </a:xfrm>
            <a:custGeom>
              <a:avLst/>
              <a:gdLst>
                <a:gd name="connsiteX0" fmla="*/ 19353 w 42342"/>
                <a:gd name="connsiteY0" fmla="*/ 46786 h 46971"/>
                <a:gd name="connsiteX1" fmla="*/ 2968 w 42342"/>
                <a:gd name="connsiteY1" fmla="*/ 40309 h 46971"/>
                <a:gd name="connsiteX2" fmla="*/ 2968 w 42342"/>
                <a:gd name="connsiteY2" fmla="*/ 6400 h 46971"/>
                <a:gd name="connsiteX3" fmla="*/ 20399 w 42342"/>
                <a:gd name="connsiteY3" fmla="*/ -172 h 46971"/>
                <a:gd name="connsiteX4" fmla="*/ 37831 w 42342"/>
                <a:gd name="connsiteY4" fmla="*/ 6972 h 46971"/>
                <a:gd name="connsiteX5" fmla="*/ 32213 w 42342"/>
                <a:gd name="connsiteY5" fmla="*/ 13925 h 46971"/>
                <a:gd name="connsiteX6" fmla="*/ 20209 w 42342"/>
                <a:gd name="connsiteY6" fmla="*/ 8781 h 46971"/>
                <a:gd name="connsiteX7" fmla="*/ 9828 w 42342"/>
                <a:gd name="connsiteY7" fmla="*/ 12782 h 46971"/>
                <a:gd name="connsiteX8" fmla="*/ 5447 w 42342"/>
                <a:gd name="connsiteY8" fmla="*/ 23069 h 46971"/>
                <a:gd name="connsiteX9" fmla="*/ 9828 w 42342"/>
                <a:gd name="connsiteY9" fmla="*/ 33737 h 46971"/>
                <a:gd name="connsiteX10" fmla="*/ 20590 w 42342"/>
                <a:gd name="connsiteY10" fmla="*/ 38119 h 46971"/>
                <a:gd name="connsiteX11" fmla="*/ 32594 w 42342"/>
                <a:gd name="connsiteY11" fmla="*/ 32213 h 46971"/>
                <a:gd name="connsiteX12" fmla="*/ 38310 w 42342"/>
                <a:gd name="connsiteY12" fmla="*/ 38404 h 46971"/>
                <a:gd name="connsiteX13" fmla="*/ 19353 w 42342"/>
                <a:gd name="connsiteY13" fmla="*/ 46786 h 4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342" h="46971">
                  <a:moveTo>
                    <a:pt x="19353" y="46786"/>
                  </a:moveTo>
                  <a:cubicBezTo>
                    <a:pt x="13256" y="46919"/>
                    <a:pt x="7354" y="44586"/>
                    <a:pt x="2968" y="40309"/>
                  </a:cubicBezTo>
                  <a:cubicBezTo>
                    <a:pt x="-6366" y="30936"/>
                    <a:pt x="-6366" y="15773"/>
                    <a:pt x="2968" y="6400"/>
                  </a:cubicBezTo>
                  <a:cubicBezTo>
                    <a:pt x="7730" y="2028"/>
                    <a:pt x="13925" y="-334"/>
                    <a:pt x="20399" y="-172"/>
                  </a:cubicBezTo>
                  <a:cubicBezTo>
                    <a:pt x="26971" y="-296"/>
                    <a:pt x="33259" y="2285"/>
                    <a:pt x="37831" y="6972"/>
                  </a:cubicBezTo>
                  <a:lnTo>
                    <a:pt x="32213" y="13925"/>
                  </a:lnTo>
                  <a:cubicBezTo>
                    <a:pt x="28976" y="10810"/>
                    <a:pt x="24688" y="8981"/>
                    <a:pt x="20209" y="8781"/>
                  </a:cubicBezTo>
                  <a:cubicBezTo>
                    <a:pt x="16400" y="8734"/>
                    <a:pt x="12684" y="10163"/>
                    <a:pt x="9828" y="12782"/>
                  </a:cubicBezTo>
                  <a:cubicBezTo>
                    <a:pt x="6875" y="15373"/>
                    <a:pt x="5256" y="19154"/>
                    <a:pt x="5447" y="23069"/>
                  </a:cubicBezTo>
                  <a:cubicBezTo>
                    <a:pt x="5349" y="27079"/>
                    <a:pt x="6972" y="30936"/>
                    <a:pt x="9828" y="33737"/>
                  </a:cubicBezTo>
                  <a:cubicBezTo>
                    <a:pt x="12684" y="36604"/>
                    <a:pt x="16590" y="38195"/>
                    <a:pt x="20590" y="38119"/>
                  </a:cubicBezTo>
                  <a:cubicBezTo>
                    <a:pt x="25260" y="37889"/>
                    <a:pt x="29543" y="35756"/>
                    <a:pt x="32594" y="32213"/>
                  </a:cubicBezTo>
                  <a:lnTo>
                    <a:pt x="38310" y="38404"/>
                  </a:lnTo>
                  <a:cubicBezTo>
                    <a:pt x="33357" y="43662"/>
                    <a:pt x="26594" y="46691"/>
                    <a:pt x="19353" y="46786"/>
                  </a:cubicBezTo>
                  <a:close/>
                </a:path>
              </a:pathLst>
            </a:custGeom>
            <a:solidFill>
              <a:srgbClr val="6D6E71"/>
            </a:solidFill>
            <a:ln w="9525" cap="flat">
              <a:noFill/>
              <a:prstDash val="solid"/>
              <a:miter/>
            </a:ln>
          </p:spPr>
          <p:txBody>
            <a:bodyPr rtlCol="0" anchor="ctr"/>
            <a:lstStyle/>
            <a:p>
              <a:endParaRPr lang="en-US"/>
            </a:p>
          </p:txBody>
        </p:sp>
        <p:sp>
          <p:nvSpPr>
            <p:cNvPr id="557" name="Freeform: Shape 556">
              <a:extLst>
                <a:ext uri="{FF2B5EF4-FFF2-40B4-BE49-F238E27FC236}">
                  <a16:creationId xmlns:a16="http://schemas.microsoft.com/office/drawing/2014/main" id="{580DBFED-652D-4E4D-81B5-C1E814F27267}"/>
                </a:ext>
              </a:extLst>
            </p:cNvPr>
            <p:cNvSpPr/>
            <p:nvPr/>
          </p:nvSpPr>
          <p:spPr>
            <a:xfrm>
              <a:off x="13709905" y="5624591"/>
              <a:ext cx="12189" cy="65059"/>
            </a:xfrm>
            <a:custGeom>
              <a:avLst/>
              <a:gdLst>
                <a:gd name="connsiteX0" fmla="*/ -2224 w 12189"/>
                <a:gd name="connsiteY0" fmla="*/ 10206 h 65059"/>
                <a:gd name="connsiteX1" fmla="*/ -4033 w 12189"/>
                <a:gd name="connsiteY1" fmla="*/ 5920 h 65059"/>
                <a:gd name="connsiteX2" fmla="*/ -2224 w 12189"/>
                <a:gd name="connsiteY2" fmla="*/ 1633 h 65059"/>
                <a:gd name="connsiteX3" fmla="*/ 2060 w 12189"/>
                <a:gd name="connsiteY3" fmla="*/ -177 h 65059"/>
                <a:gd name="connsiteX4" fmla="*/ 6348 w 12189"/>
                <a:gd name="connsiteY4" fmla="*/ 1633 h 65059"/>
                <a:gd name="connsiteX5" fmla="*/ 8157 w 12189"/>
                <a:gd name="connsiteY5" fmla="*/ 5920 h 65059"/>
                <a:gd name="connsiteX6" fmla="*/ 6348 w 12189"/>
                <a:gd name="connsiteY6" fmla="*/ 10206 h 65059"/>
                <a:gd name="connsiteX7" fmla="*/ 2060 w 12189"/>
                <a:gd name="connsiteY7" fmla="*/ 12016 h 65059"/>
                <a:gd name="connsiteX8" fmla="*/ -2224 w 12189"/>
                <a:gd name="connsiteY8" fmla="*/ 10206 h 65059"/>
                <a:gd name="connsiteX9" fmla="*/ 6822 w 12189"/>
                <a:gd name="connsiteY9" fmla="*/ 64879 h 65059"/>
                <a:gd name="connsiteX10" fmla="*/ -2703 w 12189"/>
                <a:gd name="connsiteY10" fmla="*/ 64879 h 65059"/>
                <a:gd name="connsiteX11" fmla="*/ -2703 w 12189"/>
                <a:gd name="connsiteY11" fmla="*/ 19255 h 65059"/>
                <a:gd name="connsiteX12" fmla="*/ 6822 w 12189"/>
                <a:gd name="connsiteY12" fmla="*/ 19255 h 6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89" h="65059">
                  <a:moveTo>
                    <a:pt x="-2224" y="10206"/>
                  </a:moveTo>
                  <a:cubicBezTo>
                    <a:pt x="-3368" y="9063"/>
                    <a:pt x="-4033" y="7529"/>
                    <a:pt x="-4033" y="5920"/>
                  </a:cubicBezTo>
                  <a:cubicBezTo>
                    <a:pt x="-4033" y="4310"/>
                    <a:pt x="-3368" y="2767"/>
                    <a:pt x="-2224" y="1633"/>
                  </a:cubicBezTo>
                  <a:cubicBezTo>
                    <a:pt x="-1079" y="462"/>
                    <a:pt x="441" y="-195"/>
                    <a:pt x="2060" y="-177"/>
                  </a:cubicBezTo>
                  <a:cubicBezTo>
                    <a:pt x="3683" y="-234"/>
                    <a:pt x="5302" y="433"/>
                    <a:pt x="6348" y="1633"/>
                  </a:cubicBezTo>
                  <a:cubicBezTo>
                    <a:pt x="7585" y="2738"/>
                    <a:pt x="8157" y="4300"/>
                    <a:pt x="8157" y="5920"/>
                  </a:cubicBezTo>
                  <a:cubicBezTo>
                    <a:pt x="8157" y="7539"/>
                    <a:pt x="7492" y="9091"/>
                    <a:pt x="6348" y="10206"/>
                  </a:cubicBezTo>
                  <a:cubicBezTo>
                    <a:pt x="5302" y="11406"/>
                    <a:pt x="3683" y="12073"/>
                    <a:pt x="2060" y="12016"/>
                  </a:cubicBezTo>
                  <a:cubicBezTo>
                    <a:pt x="441" y="12035"/>
                    <a:pt x="-1079" y="11377"/>
                    <a:pt x="-2224" y="10206"/>
                  </a:cubicBezTo>
                  <a:close/>
                  <a:moveTo>
                    <a:pt x="6822" y="64879"/>
                  </a:moveTo>
                  <a:lnTo>
                    <a:pt x="-2703" y="64879"/>
                  </a:lnTo>
                  <a:lnTo>
                    <a:pt x="-2703" y="19255"/>
                  </a:lnTo>
                  <a:lnTo>
                    <a:pt x="6822" y="19255"/>
                  </a:lnTo>
                  <a:close/>
                </a:path>
              </a:pathLst>
            </a:custGeom>
            <a:solidFill>
              <a:srgbClr val="6D6E71"/>
            </a:solidFill>
            <a:ln w="9525" cap="flat">
              <a:noFill/>
              <a:prstDash val="solid"/>
              <a:miter/>
            </a:ln>
          </p:spPr>
          <p:txBody>
            <a:bodyPr rtlCol="0" anchor="ctr"/>
            <a:lstStyle/>
            <a:p>
              <a:endParaRPr lang="en-US"/>
            </a:p>
          </p:txBody>
        </p:sp>
        <p:sp>
          <p:nvSpPr>
            <p:cNvPr id="558" name="Freeform: Shape 557">
              <a:extLst>
                <a:ext uri="{FF2B5EF4-FFF2-40B4-BE49-F238E27FC236}">
                  <a16:creationId xmlns:a16="http://schemas.microsoft.com/office/drawing/2014/main" id="{631D1136-CC10-48B3-87C7-16457DAB73C9}"/>
                </a:ext>
              </a:extLst>
            </p:cNvPr>
            <p:cNvSpPr/>
            <p:nvPr/>
          </p:nvSpPr>
          <p:spPr>
            <a:xfrm>
              <a:off x="13734666" y="5643356"/>
              <a:ext cx="46602" cy="62963"/>
            </a:xfrm>
            <a:custGeom>
              <a:avLst/>
              <a:gdLst>
                <a:gd name="connsiteX0" fmla="*/ 20352 w 46602"/>
                <a:gd name="connsiteY0" fmla="*/ -177 h 62963"/>
                <a:gd name="connsiteX1" fmla="*/ 36072 w 46602"/>
                <a:gd name="connsiteY1" fmla="*/ 6205 h 62963"/>
                <a:gd name="connsiteX2" fmla="*/ 42546 w 46602"/>
                <a:gd name="connsiteY2" fmla="*/ 23064 h 62963"/>
                <a:gd name="connsiteX3" fmla="*/ 36072 w 46602"/>
                <a:gd name="connsiteY3" fmla="*/ 40209 h 62963"/>
                <a:gd name="connsiteX4" fmla="*/ 7687 w 46602"/>
                <a:gd name="connsiteY4" fmla="*/ 41581 h 62963"/>
                <a:gd name="connsiteX5" fmla="*/ 5492 w 46602"/>
                <a:gd name="connsiteY5" fmla="*/ 39257 h 62963"/>
                <a:gd name="connsiteX6" fmla="*/ 5492 w 46602"/>
                <a:gd name="connsiteY6" fmla="*/ 62784 h 62963"/>
                <a:gd name="connsiteX7" fmla="*/ -4033 w 46602"/>
                <a:gd name="connsiteY7" fmla="*/ 62784 h 62963"/>
                <a:gd name="connsiteX8" fmla="*/ -4033 w 46602"/>
                <a:gd name="connsiteY8" fmla="*/ 490 h 62963"/>
                <a:gd name="connsiteX9" fmla="*/ 5492 w 46602"/>
                <a:gd name="connsiteY9" fmla="*/ 490 h 62963"/>
                <a:gd name="connsiteX10" fmla="*/ 5492 w 46602"/>
                <a:gd name="connsiteY10" fmla="*/ 8491 h 62963"/>
                <a:gd name="connsiteX11" fmla="*/ 20352 w 46602"/>
                <a:gd name="connsiteY11" fmla="*/ -177 h 62963"/>
                <a:gd name="connsiteX12" fmla="*/ 5306 w 46602"/>
                <a:gd name="connsiteY12" fmla="*/ 23445 h 62963"/>
                <a:gd name="connsiteX13" fmla="*/ 9306 w 46602"/>
                <a:gd name="connsiteY13" fmla="*/ 34113 h 62963"/>
                <a:gd name="connsiteX14" fmla="*/ 18831 w 46602"/>
                <a:gd name="connsiteY14" fmla="*/ 38209 h 62963"/>
                <a:gd name="connsiteX15" fmla="*/ 28356 w 46602"/>
                <a:gd name="connsiteY15" fmla="*/ 34113 h 62963"/>
                <a:gd name="connsiteX16" fmla="*/ 32546 w 46602"/>
                <a:gd name="connsiteY16" fmla="*/ 23445 h 62963"/>
                <a:gd name="connsiteX17" fmla="*/ 28449 w 46602"/>
                <a:gd name="connsiteY17" fmla="*/ 12587 h 62963"/>
                <a:gd name="connsiteX18" fmla="*/ 18924 w 46602"/>
                <a:gd name="connsiteY18" fmla="*/ 8205 h 62963"/>
                <a:gd name="connsiteX19" fmla="*/ 9399 w 46602"/>
                <a:gd name="connsiteY19" fmla="*/ 12587 h 62963"/>
                <a:gd name="connsiteX20" fmla="*/ 5306 w 46602"/>
                <a:gd name="connsiteY20" fmla="*/ 23445 h 62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2" h="62963">
                  <a:moveTo>
                    <a:pt x="20352" y="-177"/>
                  </a:moveTo>
                  <a:cubicBezTo>
                    <a:pt x="26258" y="-281"/>
                    <a:pt x="31877" y="2024"/>
                    <a:pt x="36072" y="6205"/>
                  </a:cubicBezTo>
                  <a:cubicBezTo>
                    <a:pt x="40453" y="10682"/>
                    <a:pt x="42834" y="16787"/>
                    <a:pt x="42546" y="23064"/>
                  </a:cubicBezTo>
                  <a:cubicBezTo>
                    <a:pt x="42834" y="29418"/>
                    <a:pt x="40453" y="35609"/>
                    <a:pt x="36072" y="40209"/>
                  </a:cubicBezTo>
                  <a:cubicBezTo>
                    <a:pt x="28640" y="48429"/>
                    <a:pt x="15878" y="49039"/>
                    <a:pt x="7687" y="41581"/>
                  </a:cubicBezTo>
                  <a:cubicBezTo>
                    <a:pt x="6925" y="40867"/>
                    <a:pt x="6162" y="40085"/>
                    <a:pt x="5492" y="39257"/>
                  </a:cubicBezTo>
                  <a:lnTo>
                    <a:pt x="5492" y="62784"/>
                  </a:lnTo>
                  <a:lnTo>
                    <a:pt x="-4033" y="62784"/>
                  </a:lnTo>
                  <a:lnTo>
                    <a:pt x="-4033" y="490"/>
                  </a:lnTo>
                  <a:lnTo>
                    <a:pt x="5492" y="490"/>
                  </a:lnTo>
                  <a:lnTo>
                    <a:pt x="5492" y="8491"/>
                  </a:lnTo>
                  <a:cubicBezTo>
                    <a:pt x="8543" y="3148"/>
                    <a:pt x="14161" y="-157"/>
                    <a:pt x="20352" y="-177"/>
                  </a:cubicBezTo>
                  <a:close/>
                  <a:moveTo>
                    <a:pt x="5306" y="23445"/>
                  </a:moveTo>
                  <a:cubicBezTo>
                    <a:pt x="5208" y="27389"/>
                    <a:pt x="6636" y="31227"/>
                    <a:pt x="9306" y="34113"/>
                  </a:cubicBezTo>
                  <a:cubicBezTo>
                    <a:pt x="11780" y="36780"/>
                    <a:pt x="15208" y="38276"/>
                    <a:pt x="18831" y="38209"/>
                  </a:cubicBezTo>
                  <a:cubicBezTo>
                    <a:pt x="22449" y="38171"/>
                    <a:pt x="25877" y="36694"/>
                    <a:pt x="28356" y="34113"/>
                  </a:cubicBezTo>
                  <a:cubicBezTo>
                    <a:pt x="31212" y="31313"/>
                    <a:pt x="32737" y="27436"/>
                    <a:pt x="32546" y="23445"/>
                  </a:cubicBezTo>
                  <a:cubicBezTo>
                    <a:pt x="32737" y="19426"/>
                    <a:pt x="31212" y="15511"/>
                    <a:pt x="28449" y="12587"/>
                  </a:cubicBezTo>
                  <a:cubicBezTo>
                    <a:pt x="25975" y="9882"/>
                    <a:pt x="22542" y="8291"/>
                    <a:pt x="18924" y="8205"/>
                  </a:cubicBezTo>
                  <a:cubicBezTo>
                    <a:pt x="15306" y="8205"/>
                    <a:pt x="11780" y="9805"/>
                    <a:pt x="9399" y="12587"/>
                  </a:cubicBezTo>
                  <a:cubicBezTo>
                    <a:pt x="6636" y="15530"/>
                    <a:pt x="5208" y="19426"/>
                    <a:pt x="5306" y="23445"/>
                  </a:cubicBezTo>
                  <a:close/>
                </a:path>
              </a:pathLst>
            </a:custGeom>
            <a:solidFill>
              <a:srgbClr val="6D6E71"/>
            </a:solidFill>
            <a:ln w="9525" cap="flat">
              <a:noFill/>
              <a:prstDash val="solid"/>
              <a:miter/>
            </a:ln>
          </p:spPr>
          <p:txBody>
            <a:bodyPr rtlCol="0" anchor="ctr"/>
            <a:lstStyle/>
            <a:p>
              <a:endParaRPr lang="en-US"/>
            </a:p>
          </p:txBody>
        </p:sp>
        <p:sp>
          <p:nvSpPr>
            <p:cNvPr id="559" name="Freeform: Shape 558">
              <a:extLst>
                <a:ext uri="{FF2B5EF4-FFF2-40B4-BE49-F238E27FC236}">
                  <a16:creationId xmlns:a16="http://schemas.microsoft.com/office/drawing/2014/main" id="{D2BF681F-436F-4C41-B364-05DD4FF0AB74}"/>
                </a:ext>
              </a:extLst>
            </p:cNvPr>
            <p:cNvSpPr/>
            <p:nvPr/>
          </p:nvSpPr>
          <p:spPr>
            <a:xfrm>
              <a:off x="13788565" y="5643339"/>
              <a:ext cx="40568" cy="46991"/>
            </a:xfrm>
            <a:custGeom>
              <a:avLst/>
              <a:gdLst>
                <a:gd name="connsiteX0" fmla="*/ 36272 w 40568"/>
                <a:gd name="connsiteY0" fmla="*/ 46131 h 46991"/>
                <a:gd name="connsiteX1" fmla="*/ 27608 w 40568"/>
                <a:gd name="connsiteY1" fmla="*/ 46131 h 46991"/>
                <a:gd name="connsiteX2" fmla="*/ 27608 w 40568"/>
                <a:gd name="connsiteY2" fmla="*/ 40035 h 46991"/>
                <a:gd name="connsiteX3" fmla="*/ 12367 w 40568"/>
                <a:gd name="connsiteY3" fmla="*/ 46798 h 46991"/>
                <a:gd name="connsiteX4" fmla="*/ 651 w 40568"/>
                <a:gd name="connsiteY4" fmla="*/ 42798 h 46991"/>
                <a:gd name="connsiteX5" fmla="*/ -4018 w 40568"/>
                <a:gd name="connsiteY5" fmla="*/ 32035 h 46991"/>
                <a:gd name="connsiteX6" fmla="*/ 935 w 40568"/>
                <a:gd name="connsiteY6" fmla="*/ 21938 h 46991"/>
                <a:gd name="connsiteX7" fmla="*/ 14366 w 40568"/>
                <a:gd name="connsiteY7" fmla="*/ 18604 h 46991"/>
                <a:gd name="connsiteX8" fmla="*/ 26845 w 40568"/>
                <a:gd name="connsiteY8" fmla="*/ 18604 h 46991"/>
                <a:gd name="connsiteX9" fmla="*/ 26845 w 40568"/>
                <a:gd name="connsiteY9" fmla="*/ 16890 h 46991"/>
                <a:gd name="connsiteX10" fmla="*/ 16650 w 40568"/>
                <a:gd name="connsiteY10" fmla="*/ 7841 h 46991"/>
                <a:gd name="connsiteX11" fmla="*/ 3507 w 40568"/>
                <a:gd name="connsiteY11" fmla="*/ 12413 h 46991"/>
                <a:gd name="connsiteX12" fmla="*/ -781 w 40568"/>
                <a:gd name="connsiteY12" fmla="*/ 6412 h 46991"/>
                <a:gd name="connsiteX13" fmla="*/ 18269 w 40568"/>
                <a:gd name="connsiteY13" fmla="*/ -160 h 46991"/>
                <a:gd name="connsiteX14" fmla="*/ 31417 w 40568"/>
                <a:gd name="connsiteY14" fmla="*/ 3936 h 46991"/>
                <a:gd name="connsiteX15" fmla="*/ 36463 w 40568"/>
                <a:gd name="connsiteY15" fmla="*/ 16699 h 46991"/>
                <a:gd name="connsiteX16" fmla="*/ 26747 w 40568"/>
                <a:gd name="connsiteY16" fmla="*/ 29177 h 46991"/>
                <a:gd name="connsiteX17" fmla="*/ 26747 w 40568"/>
                <a:gd name="connsiteY17" fmla="*/ 25272 h 46991"/>
                <a:gd name="connsiteX18" fmla="*/ 15887 w 40568"/>
                <a:gd name="connsiteY18" fmla="*/ 25272 h 46991"/>
                <a:gd name="connsiteX19" fmla="*/ 5507 w 40568"/>
                <a:gd name="connsiteY19" fmla="*/ 31844 h 46991"/>
                <a:gd name="connsiteX20" fmla="*/ 8078 w 40568"/>
                <a:gd name="connsiteY20" fmla="*/ 36892 h 46991"/>
                <a:gd name="connsiteX21" fmla="*/ 15222 w 40568"/>
                <a:gd name="connsiteY21" fmla="*/ 38702 h 46991"/>
                <a:gd name="connsiteX22" fmla="*/ 23319 w 40568"/>
                <a:gd name="connsiteY22" fmla="*/ 36130 h 46991"/>
                <a:gd name="connsiteX23" fmla="*/ 26747 w 40568"/>
                <a:gd name="connsiteY23" fmla="*/ 29177 h 4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568" h="46991">
                  <a:moveTo>
                    <a:pt x="36272" y="46131"/>
                  </a:moveTo>
                  <a:lnTo>
                    <a:pt x="27608" y="46131"/>
                  </a:lnTo>
                  <a:lnTo>
                    <a:pt x="27608" y="40035"/>
                  </a:lnTo>
                  <a:cubicBezTo>
                    <a:pt x="23794" y="44512"/>
                    <a:pt x="18176" y="47007"/>
                    <a:pt x="12367" y="46798"/>
                  </a:cubicBezTo>
                  <a:cubicBezTo>
                    <a:pt x="8078" y="46970"/>
                    <a:pt x="3888" y="45541"/>
                    <a:pt x="651" y="42798"/>
                  </a:cubicBezTo>
                  <a:cubicBezTo>
                    <a:pt x="-2493" y="40111"/>
                    <a:pt x="-4209" y="36149"/>
                    <a:pt x="-4018" y="32035"/>
                  </a:cubicBezTo>
                  <a:cubicBezTo>
                    <a:pt x="-4209" y="28034"/>
                    <a:pt x="-2400" y="24205"/>
                    <a:pt x="935" y="21938"/>
                  </a:cubicBezTo>
                  <a:cubicBezTo>
                    <a:pt x="5032" y="19547"/>
                    <a:pt x="9697" y="18385"/>
                    <a:pt x="14366" y="18604"/>
                  </a:cubicBezTo>
                  <a:lnTo>
                    <a:pt x="26845" y="18604"/>
                  </a:lnTo>
                  <a:lnTo>
                    <a:pt x="26845" y="16890"/>
                  </a:lnTo>
                  <a:cubicBezTo>
                    <a:pt x="26845" y="10889"/>
                    <a:pt x="23412" y="7841"/>
                    <a:pt x="16650" y="7841"/>
                  </a:cubicBezTo>
                  <a:cubicBezTo>
                    <a:pt x="11888" y="8022"/>
                    <a:pt x="7316" y="9613"/>
                    <a:pt x="3507" y="12413"/>
                  </a:cubicBezTo>
                  <a:lnTo>
                    <a:pt x="-781" y="6412"/>
                  </a:lnTo>
                  <a:cubicBezTo>
                    <a:pt x="4553" y="2059"/>
                    <a:pt x="11316" y="-275"/>
                    <a:pt x="18269" y="-160"/>
                  </a:cubicBezTo>
                  <a:cubicBezTo>
                    <a:pt x="23031" y="-370"/>
                    <a:pt x="27608" y="1078"/>
                    <a:pt x="31417" y="3936"/>
                  </a:cubicBezTo>
                  <a:cubicBezTo>
                    <a:pt x="35035" y="7136"/>
                    <a:pt x="36942" y="11879"/>
                    <a:pt x="36463" y="16699"/>
                  </a:cubicBezTo>
                  <a:close/>
                  <a:moveTo>
                    <a:pt x="26747" y="29177"/>
                  </a:moveTo>
                  <a:lnTo>
                    <a:pt x="26747" y="25272"/>
                  </a:lnTo>
                  <a:lnTo>
                    <a:pt x="15887" y="25272"/>
                  </a:lnTo>
                  <a:cubicBezTo>
                    <a:pt x="9032" y="25272"/>
                    <a:pt x="5507" y="27463"/>
                    <a:pt x="5507" y="31844"/>
                  </a:cubicBezTo>
                  <a:cubicBezTo>
                    <a:pt x="5414" y="33863"/>
                    <a:pt x="6362" y="35787"/>
                    <a:pt x="8078" y="36892"/>
                  </a:cubicBezTo>
                  <a:cubicBezTo>
                    <a:pt x="10176" y="38225"/>
                    <a:pt x="12748" y="38864"/>
                    <a:pt x="15222" y="38702"/>
                  </a:cubicBezTo>
                  <a:cubicBezTo>
                    <a:pt x="18176" y="38768"/>
                    <a:pt x="20938" y="37864"/>
                    <a:pt x="23319" y="36130"/>
                  </a:cubicBezTo>
                  <a:cubicBezTo>
                    <a:pt x="25510" y="34530"/>
                    <a:pt x="26845" y="31920"/>
                    <a:pt x="26747" y="29177"/>
                  </a:cubicBezTo>
                  <a:close/>
                </a:path>
              </a:pathLst>
            </a:custGeom>
            <a:solidFill>
              <a:srgbClr val="6D6E71"/>
            </a:solidFill>
            <a:ln w="9525" cap="flat">
              <a:noFill/>
              <a:prstDash val="solid"/>
              <a:miter/>
            </a:ln>
          </p:spPr>
          <p:txBody>
            <a:bodyPr rtlCol="0" anchor="ctr"/>
            <a:lstStyle/>
            <a:p>
              <a:endParaRPr lang="en-US"/>
            </a:p>
          </p:txBody>
        </p:sp>
        <p:sp>
          <p:nvSpPr>
            <p:cNvPr id="560" name="Freeform: Shape 559">
              <a:extLst>
                <a:ext uri="{FF2B5EF4-FFF2-40B4-BE49-F238E27FC236}">
                  <a16:creationId xmlns:a16="http://schemas.microsoft.com/office/drawing/2014/main" id="{61201F2F-F298-4821-BD99-DCFF95C27982}"/>
                </a:ext>
              </a:extLst>
            </p:cNvPr>
            <p:cNvSpPr/>
            <p:nvPr/>
          </p:nvSpPr>
          <p:spPr>
            <a:xfrm>
              <a:off x="13838776" y="5629739"/>
              <a:ext cx="31718" cy="60582"/>
            </a:xfrm>
            <a:custGeom>
              <a:avLst/>
              <a:gdLst>
                <a:gd name="connsiteX0" fmla="*/ 11301 w 31718"/>
                <a:gd name="connsiteY0" fmla="*/ 21823 h 60582"/>
                <a:gd name="connsiteX1" fmla="*/ 11301 w 31718"/>
                <a:gd name="connsiteY1" fmla="*/ 44968 h 60582"/>
                <a:gd name="connsiteX2" fmla="*/ 13017 w 31718"/>
                <a:gd name="connsiteY2" fmla="*/ 50207 h 60582"/>
                <a:gd name="connsiteX3" fmla="*/ 17780 w 31718"/>
                <a:gd name="connsiteY3" fmla="*/ 52112 h 60582"/>
                <a:gd name="connsiteX4" fmla="*/ 23779 w 31718"/>
                <a:gd name="connsiteY4" fmla="*/ 49159 h 60582"/>
                <a:gd name="connsiteX5" fmla="*/ 27686 w 31718"/>
                <a:gd name="connsiteY5" fmla="*/ 55922 h 60582"/>
                <a:gd name="connsiteX6" fmla="*/ 16445 w 31718"/>
                <a:gd name="connsiteY6" fmla="*/ 60399 h 60582"/>
                <a:gd name="connsiteX7" fmla="*/ 6064 w 31718"/>
                <a:gd name="connsiteY7" fmla="*/ 56208 h 60582"/>
                <a:gd name="connsiteX8" fmla="*/ 1683 w 31718"/>
                <a:gd name="connsiteY8" fmla="*/ 44778 h 60582"/>
                <a:gd name="connsiteX9" fmla="*/ 1683 w 31718"/>
                <a:gd name="connsiteY9" fmla="*/ 21823 h 60582"/>
                <a:gd name="connsiteX10" fmla="*/ -4033 w 31718"/>
                <a:gd name="connsiteY10" fmla="*/ 21823 h 60582"/>
                <a:gd name="connsiteX11" fmla="*/ -4033 w 31718"/>
                <a:gd name="connsiteY11" fmla="*/ 14108 h 60582"/>
                <a:gd name="connsiteX12" fmla="*/ 1683 w 31718"/>
                <a:gd name="connsiteY12" fmla="*/ 14108 h 60582"/>
                <a:gd name="connsiteX13" fmla="*/ 1683 w 31718"/>
                <a:gd name="connsiteY13" fmla="*/ -180 h 60582"/>
                <a:gd name="connsiteX14" fmla="*/ 11208 w 31718"/>
                <a:gd name="connsiteY14" fmla="*/ -180 h 60582"/>
                <a:gd name="connsiteX15" fmla="*/ 11208 w 31718"/>
                <a:gd name="connsiteY15" fmla="*/ 14108 h 60582"/>
                <a:gd name="connsiteX16" fmla="*/ 23207 w 31718"/>
                <a:gd name="connsiteY16" fmla="*/ 14108 h 60582"/>
                <a:gd name="connsiteX17" fmla="*/ 23207 w 31718"/>
                <a:gd name="connsiteY17" fmla="*/ 21823 h 6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2">
                  <a:moveTo>
                    <a:pt x="11301" y="21823"/>
                  </a:moveTo>
                  <a:lnTo>
                    <a:pt x="11301" y="44968"/>
                  </a:lnTo>
                  <a:cubicBezTo>
                    <a:pt x="11208" y="46864"/>
                    <a:pt x="11780" y="48731"/>
                    <a:pt x="13017" y="50207"/>
                  </a:cubicBezTo>
                  <a:cubicBezTo>
                    <a:pt x="14254" y="51502"/>
                    <a:pt x="15971" y="52198"/>
                    <a:pt x="17780" y="52112"/>
                  </a:cubicBezTo>
                  <a:cubicBezTo>
                    <a:pt x="20068" y="51979"/>
                    <a:pt x="22259" y="50912"/>
                    <a:pt x="23779" y="49159"/>
                  </a:cubicBezTo>
                  <a:lnTo>
                    <a:pt x="27686" y="55922"/>
                  </a:lnTo>
                  <a:cubicBezTo>
                    <a:pt x="24640" y="58770"/>
                    <a:pt x="20635" y="60370"/>
                    <a:pt x="16445" y="60399"/>
                  </a:cubicBezTo>
                  <a:cubicBezTo>
                    <a:pt x="12543" y="60484"/>
                    <a:pt x="8827" y="58970"/>
                    <a:pt x="6064" y="56208"/>
                  </a:cubicBezTo>
                  <a:cubicBezTo>
                    <a:pt x="3018" y="53188"/>
                    <a:pt x="1492" y="49036"/>
                    <a:pt x="1683" y="44778"/>
                  </a:cubicBezTo>
                  <a:lnTo>
                    <a:pt x="1683" y="21823"/>
                  </a:lnTo>
                  <a:lnTo>
                    <a:pt x="-4033" y="21823"/>
                  </a:lnTo>
                  <a:lnTo>
                    <a:pt x="-4033" y="14108"/>
                  </a:lnTo>
                  <a:lnTo>
                    <a:pt x="1683" y="14108"/>
                  </a:lnTo>
                  <a:lnTo>
                    <a:pt x="1683" y="-180"/>
                  </a:lnTo>
                  <a:lnTo>
                    <a:pt x="11208" y="-180"/>
                  </a:lnTo>
                  <a:lnTo>
                    <a:pt x="11208" y="14108"/>
                  </a:lnTo>
                  <a:lnTo>
                    <a:pt x="23207" y="14108"/>
                  </a:lnTo>
                  <a:lnTo>
                    <a:pt x="23207" y="21823"/>
                  </a:lnTo>
                  <a:close/>
                </a:path>
              </a:pathLst>
            </a:custGeom>
            <a:solidFill>
              <a:srgbClr val="6D6E71"/>
            </a:solidFill>
            <a:ln w="9525" cap="flat">
              <a:noFill/>
              <a:prstDash val="solid"/>
              <a:miter/>
            </a:ln>
          </p:spPr>
          <p:txBody>
            <a:bodyPr rtlCol="0" anchor="ctr"/>
            <a:lstStyle/>
            <a:p>
              <a:endParaRPr lang="en-US"/>
            </a:p>
          </p:txBody>
        </p:sp>
        <p:sp>
          <p:nvSpPr>
            <p:cNvPr id="561" name="Freeform: Shape 560">
              <a:extLst>
                <a:ext uri="{FF2B5EF4-FFF2-40B4-BE49-F238E27FC236}">
                  <a16:creationId xmlns:a16="http://schemas.microsoft.com/office/drawing/2014/main" id="{6E5D013D-B5DA-4CC3-AC90-8CEFE723448E}"/>
                </a:ext>
              </a:extLst>
            </p:cNvPr>
            <p:cNvSpPr/>
            <p:nvPr/>
          </p:nvSpPr>
          <p:spPr>
            <a:xfrm>
              <a:off x="13876876" y="5624591"/>
              <a:ext cx="12194" cy="65059"/>
            </a:xfrm>
            <a:custGeom>
              <a:avLst/>
              <a:gdLst>
                <a:gd name="connsiteX0" fmla="*/ -2224 w 12194"/>
                <a:gd name="connsiteY0" fmla="*/ 10206 h 65059"/>
                <a:gd name="connsiteX1" fmla="*/ -4033 w 12194"/>
                <a:gd name="connsiteY1" fmla="*/ 5920 h 65059"/>
                <a:gd name="connsiteX2" fmla="*/ -2224 w 12194"/>
                <a:gd name="connsiteY2" fmla="*/ 1633 h 65059"/>
                <a:gd name="connsiteX3" fmla="*/ 2065 w 12194"/>
                <a:gd name="connsiteY3" fmla="*/ -177 h 65059"/>
                <a:gd name="connsiteX4" fmla="*/ 6348 w 12194"/>
                <a:gd name="connsiteY4" fmla="*/ 1633 h 65059"/>
                <a:gd name="connsiteX5" fmla="*/ 8162 w 12194"/>
                <a:gd name="connsiteY5" fmla="*/ 5920 h 65059"/>
                <a:gd name="connsiteX6" fmla="*/ 6348 w 12194"/>
                <a:gd name="connsiteY6" fmla="*/ 10206 h 65059"/>
                <a:gd name="connsiteX7" fmla="*/ 2065 w 12194"/>
                <a:gd name="connsiteY7" fmla="*/ 12016 h 65059"/>
                <a:gd name="connsiteX8" fmla="*/ -2224 w 12194"/>
                <a:gd name="connsiteY8" fmla="*/ 10206 h 65059"/>
                <a:gd name="connsiteX9" fmla="*/ 6827 w 12194"/>
                <a:gd name="connsiteY9" fmla="*/ 64879 h 65059"/>
                <a:gd name="connsiteX10" fmla="*/ -2698 w 12194"/>
                <a:gd name="connsiteY10" fmla="*/ 64879 h 65059"/>
                <a:gd name="connsiteX11" fmla="*/ -2698 w 12194"/>
                <a:gd name="connsiteY11" fmla="*/ 19255 h 65059"/>
                <a:gd name="connsiteX12" fmla="*/ 6827 w 12194"/>
                <a:gd name="connsiteY12" fmla="*/ 19255 h 6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94" h="65059">
                  <a:moveTo>
                    <a:pt x="-2224" y="10206"/>
                  </a:moveTo>
                  <a:cubicBezTo>
                    <a:pt x="-3368" y="9063"/>
                    <a:pt x="-4033" y="7529"/>
                    <a:pt x="-4033" y="5920"/>
                  </a:cubicBezTo>
                  <a:cubicBezTo>
                    <a:pt x="-4033" y="4310"/>
                    <a:pt x="-3368" y="2767"/>
                    <a:pt x="-2224" y="1633"/>
                  </a:cubicBezTo>
                  <a:cubicBezTo>
                    <a:pt x="-1079" y="462"/>
                    <a:pt x="446" y="-195"/>
                    <a:pt x="2065" y="-177"/>
                  </a:cubicBezTo>
                  <a:cubicBezTo>
                    <a:pt x="3683" y="-234"/>
                    <a:pt x="5302" y="433"/>
                    <a:pt x="6348" y="1633"/>
                  </a:cubicBezTo>
                  <a:cubicBezTo>
                    <a:pt x="7492" y="2738"/>
                    <a:pt x="8162" y="4300"/>
                    <a:pt x="8162" y="5920"/>
                  </a:cubicBezTo>
                  <a:cubicBezTo>
                    <a:pt x="8162" y="7539"/>
                    <a:pt x="7492" y="9091"/>
                    <a:pt x="6348" y="10206"/>
                  </a:cubicBezTo>
                  <a:cubicBezTo>
                    <a:pt x="5302" y="11406"/>
                    <a:pt x="3683" y="12073"/>
                    <a:pt x="2065" y="12016"/>
                  </a:cubicBezTo>
                  <a:cubicBezTo>
                    <a:pt x="446" y="12035"/>
                    <a:pt x="-1079" y="11377"/>
                    <a:pt x="-2224" y="10206"/>
                  </a:cubicBezTo>
                  <a:close/>
                  <a:moveTo>
                    <a:pt x="6827" y="64879"/>
                  </a:moveTo>
                  <a:lnTo>
                    <a:pt x="-2698" y="64879"/>
                  </a:lnTo>
                  <a:lnTo>
                    <a:pt x="-2698" y="19255"/>
                  </a:lnTo>
                  <a:lnTo>
                    <a:pt x="6827" y="19255"/>
                  </a:lnTo>
                  <a:close/>
                </a:path>
              </a:pathLst>
            </a:custGeom>
            <a:solidFill>
              <a:srgbClr val="6D6E71"/>
            </a:solidFill>
            <a:ln w="9525" cap="flat">
              <a:noFill/>
              <a:prstDash val="solid"/>
              <a:miter/>
            </a:ln>
          </p:spPr>
          <p:txBody>
            <a:bodyPr rtlCol="0" anchor="ctr"/>
            <a:lstStyle/>
            <a:p>
              <a:endParaRPr lang="en-US"/>
            </a:p>
          </p:txBody>
        </p:sp>
        <p:sp>
          <p:nvSpPr>
            <p:cNvPr id="562" name="Freeform: Shape 561">
              <a:extLst>
                <a:ext uri="{FF2B5EF4-FFF2-40B4-BE49-F238E27FC236}">
                  <a16:creationId xmlns:a16="http://schemas.microsoft.com/office/drawing/2014/main" id="{B8257371-D887-42E4-94B9-BDCA279C2A71}"/>
                </a:ext>
              </a:extLst>
            </p:cNvPr>
            <p:cNvSpPr/>
            <p:nvPr/>
          </p:nvSpPr>
          <p:spPr>
            <a:xfrm>
              <a:off x="13898593" y="5643359"/>
              <a:ext cx="48006" cy="46946"/>
            </a:xfrm>
            <a:custGeom>
              <a:avLst/>
              <a:gdLst>
                <a:gd name="connsiteX0" fmla="*/ 37116 w 48006"/>
                <a:gd name="connsiteY0" fmla="*/ 40015 h 46946"/>
                <a:gd name="connsiteX1" fmla="*/ 2825 w 48006"/>
                <a:gd name="connsiteY1" fmla="*/ 40015 h 46946"/>
                <a:gd name="connsiteX2" fmla="*/ 2825 w 48006"/>
                <a:gd name="connsiteY2" fmla="*/ 6678 h 46946"/>
                <a:gd name="connsiteX3" fmla="*/ 37116 w 48006"/>
                <a:gd name="connsiteY3" fmla="*/ 6678 h 46946"/>
                <a:gd name="connsiteX4" fmla="*/ 37116 w 48006"/>
                <a:gd name="connsiteY4" fmla="*/ 40015 h 46946"/>
                <a:gd name="connsiteX5" fmla="*/ 9685 w 48006"/>
                <a:gd name="connsiteY5" fmla="*/ 34110 h 46946"/>
                <a:gd name="connsiteX6" fmla="*/ 19973 w 48006"/>
                <a:gd name="connsiteY6" fmla="*/ 38205 h 46946"/>
                <a:gd name="connsiteX7" fmla="*/ 30353 w 48006"/>
                <a:gd name="connsiteY7" fmla="*/ 34110 h 46946"/>
                <a:gd name="connsiteX8" fmla="*/ 30353 w 48006"/>
                <a:gd name="connsiteY8" fmla="*/ 12583 h 46946"/>
                <a:gd name="connsiteX9" fmla="*/ 19973 w 48006"/>
                <a:gd name="connsiteY9" fmla="*/ 8393 h 46946"/>
                <a:gd name="connsiteX10" fmla="*/ 9685 w 48006"/>
                <a:gd name="connsiteY10" fmla="*/ 12583 h 46946"/>
                <a:gd name="connsiteX11" fmla="*/ 9685 w 48006"/>
                <a:gd name="connsiteY11"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7116" y="40015"/>
                  </a:moveTo>
                  <a:cubicBezTo>
                    <a:pt x="27493" y="49016"/>
                    <a:pt x="12448" y="49016"/>
                    <a:pt x="2825" y="40015"/>
                  </a:cubicBezTo>
                  <a:cubicBezTo>
                    <a:pt x="-6319" y="30776"/>
                    <a:pt x="-6319" y="15917"/>
                    <a:pt x="2825" y="6678"/>
                  </a:cubicBezTo>
                  <a:cubicBezTo>
                    <a:pt x="12448" y="-2466"/>
                    <a:pt x="27493" y="-2466"/>
                    <a:pt x="37116" y="6678"/>
                  </a:cubicBezTo>
                  <a:cubicBezTo>
                    <a:pt x="46259" y="15917"/>
                    <a:pt x="46259" y="30776"/>
                    <a:pt x="37116" y="40015"/>
                  </a:cubicBezTo>
                  <a:close/>
                  <a:moveTo>
                    <a:pt x="9685" y="34110"/>
                  </a:moveTo>
                  <a:cubicBezTo>
                    <a:pt x="12350" y="36872"/>
                    <a:pt x="16159" y="38358"/>
                    <a:pt x="19973" y="38205"/>
                  </a:cubicBezTo>
                  <a:cubicBezTo>
                    <a:pt x="23875" y="38339"/>
                    <a:pt x="27591" y="36853"/>
                    <a:pt x="30353" y="34110"/>
                  </a:cubicBezTo>
                  <a:cubicBezTo>
                    <a:pt x="35688" y="27928"/>
                    <a:pt x="35688" y="18765"/>
                    <a:pt x="30353" y="12583"/>
                  </a:cubicBezTo>
                  <a:cubicBezTo>
                    <a:pt x="27591" y="9812"/>
                    <a:pt x="23875" y="8297"/>
                    <a:pt x="19973" y="8393"/>
                  </a:cubicBezTo>
                  <a:cubicBezTo>
                    <a:pt x="16066" y="8278"/>
                    <a:pt x="12350" y="9802"/>
                    <a:pt x="9685" y="12583"/>
                  </a:cubicBezTo>
                  <a:cubicBezTo>
                    <a:pt x="4253" y="18718"/>
                    <a:pt x="4253" y="27976"/>
                    <a:pt x="9685" y="34110"/>
                  </a:cubicBezTo>
                  <a:close/>
                </a:path>
              </a:pathLst>
            </a:custGeom>
            <a:solidFill>
              <a:srgbClr val="6D6E71"/>
            </a:solidFill>
            <a:ln w="9525" cap="flat">
              <a:noFill/>
              <a:prstDash val="solid"/>
              <a:miter/>
            </a:ln>
          </p:spPr>
          <p:txBody>
            <a:bodyPr rtlCol="0" anchor="ctr"/>
            <a:lstStyle/>
            <a:p>
              <a:endParaRPr lang="en-US"/>
            </a:p>
          </p:txBody>
        </p:sp>
        <p:sp>
          <p:nvSpPr>
            <p:cNvPr id="563" name="Freeform: Shape 562">
              <a:extLst>
                <a:ext uri="{FF2B5EF4-FFF2-40B4-BE49-F238E27FC236}">
                  <a16:creationId xmlns:a16="http://schemas.microsoft.com/office/drawing/2014/main" id="{24502789-B5FE-4772-8121-C9E6CB575D88}"/>
                </a:ext>
              </a:extLst>
            </p:cNvPr>
            <p:cNvSpPr/>
            <p:nvPr/>
          </p:nvSpPr>
          <p:spPr>
            <a:xfrm>
              <a:off x="13957555" y="5643350"/>
              <a:ext cx="41961" cy="46300"/>
            </a:xfrm>
            <a:custGeom>
              <a:avLst/>
              <a:gdLst>
                <a:gd name="connsiteX0" fmla="*/ 5492 w 41961"/>
                <a:gd name="connsiteY0" fmla="*/ 21451 h 46300"/>
                <a:gd name="connsiteX1" fmla="*/ 5492 w 41961"/>
                <a:gd name="connsiteY1" fmla="*/ 46121 h 46300"/>
                <a:gd name="connsiteX2" fmla="*/ -4033 w 41961"/>
                <a:gd name="connsiteY2" fmla="*/ 46121 h 46300"/>
                <a:gd name="connsiteX3" fmla="*/ -4033 w 41961"/>
                <a:gd name="connsiteY3" fmla="*/ 496 h 46300"/>
                <a:gd name="connsiteX4" fmla="*/ 5492 w 41961"/>
                <a:gd name="connsiteY4" fmla="*/ 496 h 46300"/>
                <a:gd name="connsiteX5" fmla="*/ 5492 w 41961"/>
                <a:gd name="connsiteY5" fmla="*/ 8878 h 46300"/>
                <a:gd name="connsiteX6" fmla="*/ 11873 w 41961"/>
                <a:gd name="connsiteY6" fmla="*/ 2211 h 46300"/>
                <a:gd name="connsiteX7" fmla="*/ 33114 w 41961"/>
                <a:gd name="connsiteY7" fmla="*/ 4592 h 46300"/>
                <a:gd name="connsiteX8" fmla="*/ 37876 w 41961"/>
                <a:gd name="connsiteY8" fmla="*/ 18213 h 46300"/>
                <a:gd name="connsiteX9" fmla="*/ 37876 w 41961"/>
                <a:gd name="connsiteY9" fmla="*/ 46121 h 46300"/>
                <a:gd name="connsiteX10" fmla="*/ 28351 w 41961"/>
                <a:gd name="connsiteY10" fmla="*/ 46121 h 46300"/>
                <a:gd name="connsiteX11" fmla="*/ 28351 w 41961"/>
                <a:gd name="connsiteY11" fmla="*/ 21070 h 46300"/>
                <a:gd name="connsiteX12" fmla="*/ 17873 w 41961"/>
                <a:gd name="connsiteY12" fmla="*/ 8497 h 46300"/>
                <a:gd name="connsiteX13" fmla="*/ 9204 w 41961"/>
                <a:gd name="connsiteY13" fmla="*/ 11831 h 46300"/>
                <a:gd name="connsiteX14" fmla="*/ 5492 w 41961"/>
                <a:gd name="connsiteY14" fmla="*/ 21451 h 46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1" h="46300">
                  <a:moveTo>
                    <a:pt x="5492" y="21451"/>
                  </a:moveTo>
                  <a:lnTo>
                    <a:pt x="5492" y="46121"/>
                  </a:lnTo>
                  <a:lnTo>
                    <a:pt x="-4033" y="46121"/>
                  </a:lnTo>
                  <a:lnTo>
                    <a:pt x="-4033" y="496"/>
                  </a:lnTo>
                  <a:lnTo>
                    <a:pt x="5492" y="496"/>
                  </a:lnTo>
                  <a:lnTo>
                    <a:pt x="5492" y="8878"/>
                  </a:lnTo>
                  <a:cubicBezTo>
                    <a:pt x="7013" y="6116"/>
                    <a:pt x="9204" y="3811"/>
                    <a:pt x="11873" y="2211"/>
                  </a:cubicBezTo>
                  <a:cubicBezTo>
                    <a:pt x="18729" y="-1704"/>
                    <a:pt x="27305" y="-742"/>
                    <a:pt x="33114" y="4592"/>
                  </a:cubicBezTo>
                  <a:cubicBezTo>
                    <a:pt x="36541" y="8268"/>
                    <a:pt x="38258" y="13202"/>
                    <a:pt x="37876" y="18213"/>
                  </a:cubicBezTo>
                  <a:lnTo>
                    <a:pt x="37876" y="46121"/>
                  </a:lnTo>
                  <a:lnTo>
                    <a:pt x="28351" y="46121"/>
                  </a:lnTo>
                  <a:lnTo>
                    <a:pt x="28351" y="21070"/>
                  </a:lnTo>
                  <a:cubicBezTo>
                    <a:pt x="28351" y="12688"/>
                    <a:pt x="24826" y="8497"/>
                    <a:pt x="17873" y="8497"/>
                  </a:cubicBezTo>
                  <a:cubicBezTo>
                    <a:pt x="14636" y="8468"/>
                    <a:pt x="11585" y="9659"/>
                    <a:pt x="9204" y="11831"/>
                  </a:cubicBezTo>
                  <a:cubicBezTo>
                    <a:pt x="6632" y="14326"/>
                    <a:pt x="5204" y="17850"/>
                    <a:pt x="5492" y="21451"/>
                  </a:cubicBezTo>
                  <a:close/>
                </a:path>
              </a:pathLst>
            </a:custGeom>
            <a:solidFill>
              <a:srgbClr val="6D6E71"/>
            </a:solidFill>
            <a:ln w="9525" cap="flat">
              <a:noFill/>
              <a:prstDash val="solid"/>
              <a:miter/>
            </a:ln>
          </p:spPr>
          <p:txBody>
            <a:bodyPr rtlCol="0" anchor="ctr"/>
            <a:lstStyle/>
            <a:p>
              <a:endParaRPr lang="en-US"/>
            </a:p>
          </p:txBody>
        </p:sp>
        <p:sp>
          <p:nvSpPr>
            <p:cNvPr id="564" name="Freeform: Shape 563">
              <a:extLst>
                <a:ext uri="{FF2B5EF4-FFF2-40B4-BE49-F238E27FC236}">
                  <a16:creationId xmlns:a16="http://schemas.microsoft.com/office/drawing/2014/main" id="{2C3E1E13-63A6-44E1-B821-5FF18D34B699}"/>
                </a:ext>
              </a:extLst>
            </p:cNvPr>
            <p:cNvSpPr/>
            <p:nvPr/>
          </p:nvSpPr>
          <p:spPr>
            <a:xfrm>
              <a:off x="14032882" y="5643339"/>
              <a:ext cx="40642" cy="46990"/>
            </a:xfrm>
            <a:custGeom>
              <a:avLst/>
              <a:gdLst>
                <a:gd name="connsiteX0" fmla="*/ 36368 w 40642"/>
                <a:gd name="connsiteY0" fmla="*/ 46131 h 46990"/>
                <a:gd name="connsiteX1" fmla="*/ 27699 w 40642"/>
                <a:gd name="connsiteY1" fmla="*/ 46131 h 46990"/>
                <a:gd name="connsiteX2" fmla="*/ 27699 w 40642"/>
                <a:gd name="connsiteY2" fmla="*/ 40035 h 46990"/>
                <a:gd name="connsiteX3" fmla="*/ 12458 w 40642"/>
                <a:gd name="connsiteY3" fmla="*/ 46798 h 46990"/>
                <a:gd name="connsiteX4" fmla="*/ 650 w 40642"/>
                <a:gd name="connsiteY4" fmla="*/ 42798 h 46990"/>
                <a:gd name="connsiteX5" fmla="*/ -4020 w 40642"/>
                <a:gd name="connsiteY5" fmla="*/ 32035 h 46990"/>
                <a:gd name="connsiteX6" fmla="*/ 1031 w 40642"/>
                <a:gd name="connsiteY6" fmla="*/ 21938 h 46990"/>
                <a:gd name="connsiteX7" fmla="*/ 14458 w 40642"/>
                <a:gd name="connsiteY7" fmla="*/ 18604 h 46990"/>
                <a:gd name="connsiteX8" fmla="*/ 26843 w 40642"/>
                <a:gd name="connsiteY8" fmla="*/ 18604 h 46990"/>
                <a:gd name="connsiteX9" fmla="*/ 26843 w 40642"/>
                <a:gd name="connsiteY9" fmla="*/ 16890 h 46990"/>
                <a:gd name="connsiteX10" fmla="*/ 16746 w 40642"/>
                <a:gd name="connsiteY10" fmla="*/ 7841 h 46990"/>
                <a:gd name="connsiteX11" fmla="*/ 3603 w 40642"/>
                <a:gd name="connsiteY11" fmla="*/ 12413 h 46990"/>
                <a:gd name="connsiteX12" fmla="*/ -685 w 40642"/>
                <a:gd name="connsiteY12" fmla="*/ 6412 h 46990"/>
                <a:gd name="connsiteX13" fmla="*/ 18365 w 40642"/>
                <a:gd name="connsiteY13" fmla="*/ -160 h 46990"/>
                <a:gd name="connsiteX14" fmla="*/ 31508 w 40642"/>
                <a:gd name="connsiteY14" fmla="*/ 3936 h 46990"/>
                <a:gd name="connsiteX15" fmla="*/ 36559 w 40642"/>
                <a:gd name="connsiteY15" fmla="*/ 16699 h 46990"/>
                <a:gd name="connsiteX16" fmla="*/ 26843 w 40642"/>
                <a:gd name="connsiteY16" fmla="*/ 29177 h 46990"/>
                <a:gd name="connsiteX17" fmla="*/ 26843 w 40642"/>
                <a:gd name="connsiteY17" fmla="*/ 25272 h 46990"/>
                <a:gd name="connsiteX18" fmla="*/ 16081 w 40642"/>
                <a:gd name="connsiteY18" fmla="*/ 25272 h 46990"/>
                <a:gd name="connsiteX19" fmla="*/ 5696 w 40642"/>
                <a:gd name="connsiteY19" fmla="*/ 31844 h 46990"/>
                <a:gd name="connsiteX20" fmla="*/ 8268 w 40642"/>
                <a:gd name="connsiteY20" fmla="*/ 36892 h 46990"/>
                <a:gd name="connsiteX21" fmla="*/ 15412 w 40642"/>
                <a:gd name="connsiteY21" fmla="*/ 38702 h 46990"/>
                <a:gd name="connsiteX22" fmla="*/ 23509 w 40642"/>
                <a:gd name="connsiteY22" fmla="*/ 36130 h 46990"/>
                <a:gd name="connsiteX23" fmla="*/ 26746 w 40642"/>
                <a:gd name="connsiteY23" fmla="*/ 29177 h 4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2" h="46990">
                  <a:moveTo>
                    <a:pt x="36368" y="46131"/>
                  </a:moveTo>
                  <a:lnTo>
                    <a:pt x="27699" y="46131"/>
                  </a:lnTo>
                  <a:lnTo>
                    <a:pt x="27699" y="40035"/>
                  </a:lnTo>
                  <a:cubicBezTo>
                    <a:pt x="23890" y="44512"/>
                    <a:pt x="18272" y="47007"/>
                    <a:pt x="12458" y="46798"/>
                  </a:cubicBezTo>
                  <a:cubicBezTo>
                    <a:pt x="8175" y="46960"/>
                    <a:pt x="3984" y="45531"/>
                    <a:pt x="650" y="42798"/>
                  </a:cubicBezTo>
                  <a:cubicBezTo>
                    <a:pt x="-2397" y="40093"/>
                    <a:pt x="-4113" y="36140"/>
                    <a:pt x="-4020" y="32035"/>
                  </a:cubicBezTo>
                  <a:cubicBezTo>
                    <a:pt x="-4210" y="28015"/>
                    <a:pt x="-2304" y="24176"/>
                    <a:pt x="1031" y="21938"/>
                  </a:cubicBezTo>
                  <a:cubicBezTo>
                    <a:pt x="5031" y="19528"/>
                    <a:pt x="9793" y="18366"/>
                    <a:pt x="14458" y="18604"/>
                  </a:cubicBezTo>
                  <a:lnTo>
                    <a:pt x="26843" y="18604"/>
                  </a:lnTo>
                  <a:lnTo>
                    <a:pt x="26843" y="16890"/>
                  </a:lnTo>
                  <a:cubicBezTo>
                    <a:pt x="26843" y="10889"/>
                    <a:pt x="23509" y="7841"/>
                    <a:pt x="16746" y="7841"/>
                  </a:cubicBezTo>
                  <a:cubicBezTo>
                    <a:pt x="11984" y="8022"/>
                    <a:pt x="7412" y="9613"/>
                    <a:pt x="3603" y="12413"/>
                  </a:cubicBezTo>
                  <a:lnTo>
                    <a:pt x="-685" y="6412"/>
                  </a:lnTo>
                  <a:cubicBezTo>
                    <a:pt x="4650" y="2059"/>
                    <a:pt x="11412" y="-275"/>
                    <a:pt x="18365" y="-160"/>
                  </a:cubicBezTo>
                  <a:cubicBezTo>
                    <a:pt x="23127" y="-370"/>
                    <a:pt x="27699" y="1078"/>
                    <a:pt x="31508" y="3936"/>
                  </a:cubicBezTo>
                  <a:cubicBezTo>
                    <a:pt x="35131" y="7165"/>
                    <a:pt x="36941" y="11889"/>
                    <a:pt x="36559" y="16699"/>
                  </a:cubicBezTo>
                  <a:close/>
                  <a:moveTo>
                    <a:pt x="26843" y="29177"/>
                  </a:moveTo>
                  <a:lnTo>
                    <a:pt x="26843" y="25272"/>
                  </a:lnTo>
                  <a:lnTo>
                    <a:pt x="16081" y="25272"/>
                  </a:lnTo>
                  <a:cubicBezTo>
                    <a:pt x="9221" y="25272"/>
                    <a:pt x="5696" y="27463"/>
                    <a:pt x="5696" y="31844"/>
                  </a:cubicBezTo>
                  <a:cubicBezTo>
                    <a:pt x="5603" y="33863"/>
                    <a:pt x="6556" y="35787"/>
                    <a:pt x="8268" y="36892"/>
                  </a:cubicBezTo>
                  <a:cubicBezTo>
                    <a:pt x="10365" y="38225"/>
                    <a:pt x="12937" y="38864"/>
                    <a:pt x="15412" y="38702"/>
                  </a:cubicBezTo>
                  <a:cubicBezTo>
                    <a:pt x="18365" y="38759"/>
                    <a:pt x="21128" y="37854"/>
                    <a:pt x="23509" y="36130"/>
                  </a:cubicBezTo>
                  <a:cubicBezTo>
                    <a:pt x="25606" y="34473"/>
                    <a:pt x="26843" y="31882"/>
                    <a:pt x="26746" y="29177"/>
                  </a:cubicBezTo>
                  <a:close/>
                </a:path>
              </a:pathLst>
            </a:custGeom>
            <a:solidFill>
              <a:srgbClr val="6D6E71"/>
            </a:solidFill>
            <a:ln w="9525" cap="flat">
              <a:noFill/>
              <a:prstDash val="solid"/>
              <a:miter/>
            </a:ln>
          </p:spPr>
          <p:txBody>
            <a:bodyPr rtlCol="0" anchor="ctr"/>
            <a:lstStyle/>
            <a:p>
              <a:endParaRPr lang="en-US"/>
            </a:p>
          </p:txBody>
        </p:sp>
        <p:sp>
          <p:nvSpPr>
            <p:cNvPr id="565" name="Freeform: Shape 564">
              <a:extLst>
                <a:ext uri="{FF2B5EF4-FFF2-40B4-BE49-F238E27FC236}">
                  <a16:creationId xmlns:a16="http://schemas.microsoft.com/office/drawing/2014/main" id="{103AB558-B3B9-47C8-A51B-54E709FF8372}"/>
                </a:ext>
              </a:extLst>
            </p:cNvPr>
            <p:cNvSpPr/>
            <p:nvPr/>
          </p:nvSpPr>
          <p:spPr>
            <a:xfrm>
              <a:off x="14086808" y="5642873"/>
              <a:ext cx="41959" cy="46778"/>
            </a:xfrm>
            <a:custGeom>
              <a:avLst/>
              <a:gdLst>
                <a:gd name="connsiteX0" fmla="*/ 5492 w 41959"/>
                <a:gd name="connsiteY0" fmla="*/ 21929 h 46778"/>
                <a:gd name="connsiteX1" fmla="*/ 5492 w 41959"/>
                <a:gd name="connsiteY1" fmla="*/ 46598 h 46778"/>
                <a:gd name="connsiteX2" fmla="*/ -4033 w 41959"/>
                <a:gd name="connsiteY2" fmla="*/ 46598 h 46778"/>
                <a:gd name="connsiteX3" fmla="*/ -4033 w 41959"/>
                <a:gd name="connsiteY3" fmla="*/ 973 h 46778"/>
                <a:gd name="connsiteX4" fmla="*/ 5492 w 41959"/>
                <a:gd name="connsiteY4" fmla="*/ 973 h 46778"/>
                <a:gd name="connsiteX5" fmla="*/ 5492 w 41959"/>
                <a:gd name="connsiteY5" fmla="*/ 9356 h 46778"/>
                <a:gd name="connsiteX6" fmla="*/ 20635 w 41959"/>
                <a:gd name="connsiteY6" fmla="*/ -169 h 46778"/>
                <a:gd name="connsiteX7" fmla="*/ 33114 w 41959"/>
                <a:gd name="connsiteY7" fmla="*/ 4593 h 46778"/>
                <a:gd name="connsiteX8" fmla="*/ 37876 w 41959"/>
                <a:gd name="connsiteY8" fmla="*/ 18214 h 46778"/>
                <a:gd name="connsiteX9" fmla="*/ 37876 w 41959"/>
                <a:gd name="connsiteY9" fmla="*/ 46122 h 46778"/>
                <a:gd name="connsiteX10" fmla="*/ 28351 w 41959"/>
                <a:gd name="connsiteY10" fmla="*/ 46122 h 46778"/>
                <a:gd name="connsiteX11" fmla="*/ 28351 w 41959"/>
                <a:gd name="connsiteY11" fmla="*/ 21071 h 46778"/>
                <a:gd name="connsiteX12" fmla="*/ 17873 w 41959"/>
                <a:gd name="connsiteY12" fmla="*/ 8498 h 46778"/>
                <a:gd name="connsiteX13" fmla="*/ 9208 w 41959"/>
                <a:gd name="connsiteY13" fmla="*/ 11832 h 46778"/>
                <a:gd name="connsiteX14" fmla="*/ 5492 w 41959"/>
                <a:gd name="connsiteY14" fmla="*/ 21929 h 4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59" h="46778">
                  <a:moveTo>
                    <a:pt x="5492" y="21929"/>
                  </a:moveTo>
                  <a:lnTo>
                    <a:pt x="5492" y="46598"/>
                  </a:lnTo>
                  <a:lnTo>
                    <a:pt x="-4033" y="46598"/>
                  </a:lnTo>
                  <a:lnTo>
                    <a:pt x="-4033" y="973"/>
                  </a:lnTo>
                  <a:lnTo>
                    <a:pt x="5492" y="973"/>
                  </a:lnTo>
                  <a:lnTo>
                    <a:pt x="5492" y="9356"/>
                  </a:lnTo>
                  <a:cubicBezTo>
                    <a:pt x="8348" y="3593"/>
                    <a:pt x="14161" y="-84"/>
                    <a:pt x="20635" y="-169"/>
                  </a:cubicBezTo>
                  <a:cubicBezTo>
                    <a:pt x="25305" y="-332"/>
                    <a:pt x="29779" y="1383"/>
                    <a:pt x="33114" y="4593"/>
                  </a:cubicBezTo>
                  <a:cubicBezTo>
                    <a:pt x="36448" y="8298"/>
                    <a:pt x="38258" y="13213"/>
                    <a:pt x="37876" y="18214"/>
                  </a:cubicBezTo>
                  <a:lnTo>
                    <a:pt x="37876" y="46122"/>
                  </a:lnTo>
                  <a:lnTo>
                    <a:pt x="28351" y="46122"/>
                  </a:lnTo>
                  <a:lnTo>
                    <a:pt x="28351" y="21071"/>
                  </a:lnTo>
                  <a:cubicBezTo>
                    <a:pt x="28351" y="12689"/>
                    <a:pt x="24826" y="8498"/>
                    <a:pt x="17873" y="8498"/>
                  </a:cubicBezTo>
                  <a:cubicBezTo>
                    <a:pt x="14636" y="8470"/>
                    <a:pt x="11590" y="9660"/>
                    <a:pt x="9208" y="11832"/>
                  </a:cubicBezTo>
                  <a:cubicBezTo>
                    <a:pt x="6446" y="14442"/>
                    <a:pt x="5111" y="18166"/>
                    <a:pt x="5492" y="21929"/>
                  </a:cubicBezTo>
                  <a:close/>
                </a:path>
              </a:pathLst>
            </a:custGeom>
            <a:solidFill>
              <a:srgbClr val="6D6E71"/>
            </a:solidFill>
            <a:ln w="9525" cap="flat">
              <a:noFill/>
              <a:prstDash val="solid"/>
              <a:miter/>
            </a:ln>
          </p:spPr>
          <p:txBody>
            <a:bodyPr rtlCol="0" anchor="ctr"/>
            <a:lstStyle/>
            <a:p>
              <a:endParaRPr lang="en-US"/>
            </a:p>
          </p:txBody>
        </p:sp>
        <p:sp>
          <p:nvSpPr>
            <p:cNvPr id="566" name="Freeform: Shape 565">
              <a:extLst>
                <a:ext uri="{FF2B5EF4-FFF2-40B4-BE49-F238E27FC236}">
                  <a16:creationId xmlns:a16="http://schemas.microsoft.com/office/drawing/2014/main" id="{1D72BC53-FF58-432A-9BEF-AB9D81299B6C}"/>
                </a:ext>
              </a:extLst>
            </p:cNvPr>
            <p:cNvSpPr/>
            <p:nvPr/>
          </p:nvSpPr>
          <p:spPr>
            <a:xfrm>
              <a:off x="14139172" y="5626024"/>
              <a:ext cx="46601" cy="64326"/>
            </a:xfrm>
            <a:custGeom>
              <a:avLst/>
              <a:gdLst>
                <a:gd name="connsiteX0" fmla="*/ 2469 w 46601"/>
                <a:gd name="connsiteY0" fmla="*/ 57637 h 64326"/>
                <a:gd name="connsiteX1" fmla="*/ -4010 w 46601"/>
                <a:gd name="connsiteY1" fmla="*/ 40492 h 64326"/>
                <a:gd name="connsiteX2" fmla="*/ 2659 w 46601"/>
                <a:gd name="connsiteY2" fmla="*/ 23537 h 64326"/>
                <a:gd name="connsiteX3" fmla="*/ 18375 w 46601"/>
                <a:gd name="connsiteY3" fmla="*/ 17156 h 64326"/>
                <a:gd name="connsiteX4" fmla="*/ 33044 w 46601"/>
                <a:gd name="connsiteY4" fmla="*/ 24871 h 64326"/>
                <a:gd name="connsiteX5" fmla="*/ 33044 w 46601"/>
                <a:gd name="connsiteY5" fmla="*/ -180 h 64326"/>
                <a:gd name="connsiteX6" fmla="*/ 42569 w 46601"/>
                <a:gd name="connsiteY6" fmla="*/ -180 h 64326"/>
                <a:gd name="connsiteX7" fmla="*/ 42569 w 46601"/>
                <a:gd name="connsiteY7" fmla="*/ 63447 h 64326"/>
                <a:gd name="connsiteX8" fmla="*/ 33044 w 46601"/>
                <a:gd name="connsiteY8" fmla="*/ 63447 h 64326"/>
                <a:gd name="connsiteX9" fmla="*/ 33044 w 46601"/>
                <a:gd name="connsiteY9" fmla="*/ 56589 h 64326"/>
                <a:gd name="connsiteX10" fmla="*/ 17519 w 46601"/>
                <a:gd name="connsiteY10" fmla="*/ 64114 h 64326"/>
                <a:gd name="connsiteX11" fmla="*/ 2469 w 46601"/>
                <a:gd name="connsiteY11" fmla="*/ 57637 h 64326"/>
                <a:gd name="connsiteX12" fmla="*/ 5613 w 46601"/>
                <a:gd name="connsiteY12" fmla="*/ 40873 h 64326"/>
                <a:gd name="connsiteX13" fmla="*/ 9803 w 46601"/>
                <a:gd name="connsiteY13" fmla="*/ 51541 h 64326"/>
                <a:gd name="connsiteX14" fmla="*/ 19328 w 46601"/>
                <a:gd name="connsiteY14" fmla="*/ 55636 h 64326"/>
                <a:gd name="connsiteX15" fmla="*/ 28853 w 46601"/>
                <a:gd name="connsiteY15" fmla="*/ 51541 h 64326"/>
                <a:gd name="connsiteX16" fmla="*/ 32755 w 46601"/>
                <a:gd name="connsiteY16" fmla="*/ 40873 h 64326"/>
                <a:gd name="connsiteX17" fmla="*/ 28853 w 46601"/>
                <a:gd name="connsiteY17" fmla="*/ 29919 h 64326"/>
                <a:gd name="connsiteX18" fmla="*/ 19328 w 46601"/>
                <a:gd name="connsiteY18" fmla="*/ 25538 h 64326"/>
                <a:gd name="connsiteX19" fmla="*/ 9803 w 46601"/>
                <a:gd name="connsiteY19" fmla="*/ 29919 h 64326"/>
                <a:gd name="connsiteX20" fmla="*/ 5613 w 46601"/>
                <a:gd name="connsiteY20" fmla="*/ 40873 h 64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4326">
                  <a:moveTo>
                    <a:pt x="2469" y="57637"/>
                  </a:moveTo>
                  <a:cubicBezTo>
                    <a:pt x="-1913" y="53036"/>
                    <a:pt x="-4294" y="46845"/>
                    <a:pt x="-4010" y="40492"/>
                  </a:cubicBezTo>
                  <a:cubicBezTo>
                    <a:pt x="-4294" y="34139"/>
                    <a:pt x="-1913" y="27957"/>
                    <a:pt x="2659" y="23537"/>
                  </a:cubicBezTo>
                  <a:cubicBezTo>
                    <a:pt x="6850" y="19356"/>
                    <a:pt x="12468" y="17051"/>
                    <a:pt x="18375" y="17156"/>
                  </a:cubicBezTo>
                  <a:cubicBezTo>
                    <a:pt x="24281" y="17051"/>
                    <a:pt x="29802" y="19965"/>
                    <a:pt x="33044" y="24871"/>
                  </a:cubicBezTo>
                  <a:lnTo>
                    <a:pt x="33044" y="-180"/>
                  </a:lnTo>
                  <a:lnTo>
                    <a:pt x="42569" y="-180"/>
                  </a:lnTo>
                  <a:lnTo>
                    <a:pt x="42569" y="63447"/>
                  </a:lnTo>
                  <a:lnTo>
                    <a:pt x="33044" y="63447"/>
                  </a:lnTo>
                  <a:lnTo>
                    <a:pt x="33044" y="56589"/>
                  </a:lnTo>
                  <a:cubicBezTo>
                    <a:pt x="29518" y="61628"/>
                    <a:pt x="23612" y="64485"/>
                    <a:pt x="17519" y="64114"/>
                  </a:cubicBezTo>
                  <a:cubicBezTo>
                    <a:pt x="11803" y="64123"/>
                    <a:pt x="6371" y="61780"/>
                    <a:pt x="2469" y="57637"/>
                  </a:cubicBezTo>
                  <a:close/>
                  <a:moveTo>
                    <a:pt x="5613" y="40873"/>
                  </a:moveTo>
                  <a:cubicBezTo>
                    <a:pt x="5515" y="44854"/>
                    <a:pt x="6943" y="48721"/>
                    <a:pt x="9803" y="51541"/>
                  </a:cubicBezTo>
                  <a:cubicBezTo>
                    <a:pt x="12277" y="54103"/>
                    <a:pt x="15705" y="55570"/>
                    <a:pt x="19328" y="55636"/>
                  </a:cubicBezTo>
                  <a:cubicBezTo>
                    <a:pt x="22946" y="55665"/>
                    <a:pt x="26374" y="54179"/>
                    <a:pt x="28853" y="51541"/>
                  </a:cubicBezTo>
                  <a:cubicBezTo>
                    <a:pt x="31518" y="48616"/>
                    <a:pt x="32853" y="44797"/>
                    <a:pt x="32755" y="40873"/>
                  </a:cubicBezTo>
                  <a:cubicBezTo>
                    <a:pt x="32853" y="36863"/>
                    <a:pt x="31518" y="32958"/>
                    <a:pt x="28853" y="29919"/>
                  </a:cubicBezTo>
                  <a:cubicBezTo>
                    <a:pt x="26472" y="27176"/>
                    <a:pt x="22946" y="25575"/>
                    <a:pt x="19328" y="25538"/>
                  </a:cubicBezTo>
                  <a:cubicBezTo>
                    <a:pt x="15705" y="25642"/>
                    <a:pt x="12277" y="27224"/>
                    <a:pt x="9803" y="29919"/>
                  </a:cubicBezTo>
                  <a:cubicBezTo>
                    <a:pt x="7040" y="32891"/>
                    <a:pt x="5515" y="36815"/>
                    <a:pt x="5613" y="40873"/>
                  </a:cubicBezTo>
                  <a:close/>
                </a:path>
              </a:pathLst>
            </a:custGeom>
            <a:solidFill>
              <a:srgbClr val="6D6E71"/>
            </a:solidFill>
            <a:ln w="9525" cap="flat">
              <a:noFill/>
              <a:prstDash val="solid"/>
              <a:miter/>
            </a:ln>
          </p:spPr>
          <p:txBody>
            <a:bodyPr rtlCol="0" anchor="ctr"/>
            <a:lstStyle/>
            <a:p>
              <a:endParaRPr lang="en-US"/>
            </a:p>
          </p:txBody>
        </p:sp>
        <p:sp>
          <p:nvSpPr>
            <p:cNvPr id="567" name="Freeform: Shape 566">
              <a:extLst>
                <a:ext uri="{FF2B5EF4-FFF2-40B4-BE49-F238E27FC236}">
                  <a16:creationId xmlns:a16="http://schemas.microsoft.com/office/drawing/2014/main" id="{94E554DE-0581-4FB0-8EA7-5ED463A66363}"/>
                </a:ext>
              </a:extLst>
            </p:cNvPr>
            <p:cNvSpPr/>
            <p:nvPr/>
          </p:nvSpPr>
          <p:spPr>
            <a:xfrm>
              <a:off x="14220325" y="5626024"/>
              <a:ext cx="46504" cy="64320"/>
            </a:xfrm>
            <a:custGeom>
              <a:avLst/>
              <a:gdLst>
                <a:gd name="connsiteX0" fmla="*/ 2372 w 46504"/>
                <a:gd name="connsiteY0" fmla="*/ 57637 h 64320"/>
                <a:gd name="connsiteX1" fmla="*/ -4009 w 46504"/>
                <a:gd name="connsiteY1" fmla="*/ 40492 h 64320"/>
                <a:gd name="connsiteX2" fmla="*/ 2562 w 46504"/>
                <a:gd name="connsiteY2" fmla="*/ 23537 h 64320"/>
                <a:gd name="connsiteX3" fmla="*/ 18278 w 46504"/>
                <a:gd name="connsiteY3" fmla="*/ 17156 h 64320"/>
                <a:gd name="connsiteX4" fmla="*/ 32947 w 46504"/>
                <a:gd name="connsiteY4" fmla="*/ 24871 h 64320"/>
                <a:gd name="connsiteX5" fmla="*/ 32947 w 46504"/>
                <a:gd name="connsiteY5" fmla="*/ -180 h 64320"/>
                <a:gd name="connsiteX6" fmla="*/ 42472 w 46504"/>
                <a:gd name="connsiteY6" fmla="*/ -180 h 64320"/>
                <a:gd name="connsiteX7" fmla="*/ 42472 w 46504"/>
                <a:gd name="connsiteY7" fmla="*/ 63447 h 64320"/>
                <a:gd name="connsiteX8" fmla="*/ 32947 w 46504"/>
                <a:gd name="connsiteY8" fmla="*/ 63447 h 64320"/>
                <a:gd name="connsiteX9" fmla="*/ 32947 w 46504"/>
                <a:gd name="connsiteY9" fmla="*/ 56589 h 64320"/>
                <a:gd name="connsiteX10" fmla="*/ 17515 w 46504"/>
                <a:gd name="connsiteY10" fmla="*/ 64114 h 64320"/>
                <a:gd name="connsiteX11" fmla="*/ 2372 w 46504"/>
                <a:gd name="connsiteY11" fmla="*/ 57637 h 64320"/>
                <a:gd name="connsiteX12" fmla="*/ 5516 w 46504"/>
                <a:gd name="connsiteY12" fmla="*/ 40873 h 64320"/>
                <a:gd name="connsiteX13" fmla="*/ 9804 w 46504"/>
                <a:gd name="connsiteY13" fmla="*/ 51541 h 64320"/>
                <a:gd name="connsiteX14" fmla="*/ 19329 w 46504"/>
                <a:gd name="connsiteY14" fmla="*/ 55636 h 64320"/>
                <a:gd name="connsiteX15" fmla="*/ 28854 w 46504"/>
                <a:gd name="connsiteY15" fmla="*/ 51541 h 64320"/>
                <a:gd name="connsiteX16" fmla="*/ 32756 w 46504"/>
                <a:gd name="connsiteY16" fmla="*/ 40873 h 64320"/>
                <a:gd name="connsiteX17" fmla="*/ 28854 w 46504"/>
                <a:gd name="connsiteY17" fmla="*/ 29919 h 64320"/>
                <a:gd name="connsiteX18" fmla="*/ 19329 w 46504"/>
                <a:gd name="connsiteY18" fmla="*/ 25538 h 64320"/>
                <a:gd name="connsiteX19" fmla="*/ 9804 w 46504"/>
                <a:gd name="connsiteY19" fmla="*/ 29919 h 64320"/>
                <a:gd name="connsiteX20" fmla="*/ 5516 w 46504"/>
                <a:gd name="connsiteY20" fmla="*/ 40873 h 6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04" h="64320">
                  <a:moveTo>
                    <a:pt x="2372" y="57637"/>
                  </a:moveTo>
                  <a:cubicBezTo>
                    <a:pt x="-2009" y="53027"/>
                    <a:pt x="-4293" y="46835"/>
                    <a:pt x="-4009" y="40492"/>
                  </a:cubicBezTo>
                  <a:cubicBezTo>
                    <a:pt x="-4293" y="34167"/>
                    <a:pt x="-1912" y="27995"/>
                    <a:pt x="2562" y="23537"/>
                  </a:cubicBezTo>
                  <a:cubicBezTo>
                    <a:pt x="6753" y="19356"/>
                    <a:pt x="12376" y="17051"/>
                    <a:pt x="18278" y="17156"/>
                  </a:cubicBezTo>
                  <a:cubicBezTo>
                    <a:pt x="24184" y="17032"/>
                    <a:pt x="29710" y="19946"/>
                    <a:pt x="32947" y="24871"/>
                  </a:cubicBezTo>
                  <a:lnTo>
                    <a:pt x="32947" y="-180"/>
                  </a:lnTo>
                  <a:lnTo>
                    <a:pt x="42472" y="-180"/>
                  </a:lnTo>
                  <a:lnTo>
                    <a:pt x="42472" y="63447"/>
                  </a:lnTo>
                  <a:lnTo>
                    <a:pt x="32947" y="63447"/>
                  </a:lnTo>
                  <a:lnTo>
                    <a:pt x="32947" y="56589"/>
                  </a:lnTo>
                  <a:cubicBezTo>
                    <a:pt x="29421" y="61599"/>
                    <a:pt x="23612" y="64447"/>
                    <a:pt x="17515" y="64114"/>
                  </a:cubicBezTo>
                  <a:cubicBezTo>
                    <a:pt x="11804" y="64133"/>
                    <a:pt x="6279" y="61789"/>
                    <a:pt x="2372" y="57637"/>
                  </a:cubicBezTo>
                  <a:close/>
                  <a:moveTo>
                    <a:pt x="5516" y="40873"/>
                  </a:moveTo>
                  <a:cubicBezTo>
                    <a:pt x="5325" y="44873"/>
                    <a:pt x="6944" y="48759"/>
                    <a:pt x="9804" y="51541"/>
                  </a:cubicBezTo>
                  <a:cubicBezTo>
                    <a:pt x="12278" y="54132"/>
                    <a:pt x="15706" y="55608"/>
                    <a:pt x="19329" y="55636"/>
                  </a:cubicBezTo>
                  <a:cubicBezTo>
                    <a:pt x="22947" y="55684"/>
                    <a:pt x="26375" y="54189"/>
                    <a:pt x="28854" y="51541"/>
                  </a:cubicBezTo>
                  <a:cubicBezTo>
                    <a:pt x="31519" y="48616"/>
                    <a:pt x="32854" y="44797"/>
                    <a:pt x="32756" y="40873"/>
                  </a:cubicBezTo>
                  <a:cubicBezTo>
                    <a:pt x="32854" y="36863"/>
                    <a:pt x="31519" y="32958"/>
                    <a:pt x="28854" y="29919"/>
                  </a:cubicBezTo>
                  <a:cubicBezTo>
                    <a:pt x="26473" y="27176"/>
                    <a:pt x="22947" y="25575"/>
                    <a:pt x="19329" y="25538"/>
                  </a:cubicBezTo>
                  <a:cubicBezTo>
                    <a:pt x="15706" y="25623"/>
                    <a:pt x="12278" y="27214"/>
                    <a:pt x="9804" y="29919"/>
                  </a:cubicBezTo>
                  <a:cubicBezTo>
                    <a:pt x="6944" y="32862"/>
                    <a:pt x="5423" y="36796"/>
                    <a:pt x="5516" y="40873"/>
                  </a:cubicBezTo>
                  <a:close/>
                </a:path>
              </a:pathLst>
            </a:custGeom>
            <a:solidFill>
              <a:srgbClr val="6D6E71"/>
            </a:solidFill>
            <a:ln w="9525" cap="flat">
              <a:noFill/>
              <a:prstDash val="solid"/>
              <a:miter/>
            </a:ln>
          </p:spPr>
          <p:txBody>
            <a:bodyPr rtlCol="0" anchor="ctr"/>
            <a:lstStyle/>
            <a:p>
              <a:endParaRPr lang="en-US"/>
            </a:p>
          </p:txBody>
        </p:sp>
        <p:sp>
          <p:nvSpPr>
            <p:cNvPr id="568" name="Freeform: Shape 567">
              <a:extLst>
                <a:ext uri="{FF2B5EF4-FFF2-40B4-BE49-F238E27FC236}">
                  <a16:creationId xmlns:a16="http://schemas.microsoft.com/office/drawing/2014/main" id="{A23E1577-32A7-4900-9653-8F35040B8730}"/>
                </a:ext>
              </a:extLst>
            </p:cNvPr>
            <p:cNvSpPr/>
            <p:nvPr/>
          </p:nvSpPr>
          <p:spPr>
            <a:xfrm>
              <a:off x="14277578" y="5643334"/>
              <a:ext cx="40640" cy="46995"/>
            </a:xfrm>
            <a:custGeom>
              <a:avLst/>
              <a:gdLst>
                <a:gd name="connsiteX0" fmla="*/ 36369 w 40640"/>
                <a:gd name="connsiteY0" fmla="*/ 46137 h 46995"/>
                <a:gd name="connsiteX1" fmla="*/ 27607 w 40640"/>
                <a:gd name="connsiteY1" fmla="*/ 46137 h 46995"/>
                <a:gd name="connsiteX2" fmla="*/ 27607 w 40640"/>
                <a:gd name="connsiteY2" fmla="*/ 40041 h 46995"/>
                <a:gd name="connsiteX3" fmla="*/ 12464 w 40640"/>
                <a:gd name="connsiteY3" fmla="*/ 46804 h 46995"/>
                <a:gd name="connsiteX4" fmla="*/ 650 w 40640"/>
                <a:gd name="connsiteY4" fmla="*/ 42803 h 46995"/>
                <a:gd name="connsiteX5" fmla="*/ -4019 w 40640"/>
                <a:gd name="connsiteY5" fmla="*/ 32040 h 46995"/>
                <a:gd name="connsiteX6" fmla="*/ 934 w 40640"/>
                <a:gd name="connsiteY6" fmla="*/ 21943 h 46995"/>
                <a:gd name="connsiteX7" fmla="*/ 14464 w 40640"/>
                <a:gd name="connsiteY7" fmla="*/ 18609 h 46995"/>
                <a:gd name="connsiteX8" fmla="*/ 26844 w 40640"/>
                <a:gd name="connsiteY8" fmla="*/ 18609 h 46995"/>
                <a:gd name="connsiteX9" fmla="*/ 26844 w 40640"/>
                <a:gd name="connsiteY9" fmla="*/ 16895 h 46995"/>
                <a:gd name="connsiteX10" fmla="*/ 16747 w 40640"/>
                <a:gd name="connsiteY10" fmla="*/ 7846 h 46995"/>
                <a:gd name="connsiteX11" fmla="*/ 3506 w 40640"/>
                <a:gd name="connsiteY11" fmla="*/ 12418 h 46995"/>
                <a:gd name="connsiteX12" fmla="*/ -777 w 40640"/>
                <a:gd name="connsiteY12" fmla="*/ 6418 h 46995"/>
                <a:gd name="connsiteX13" fmla="*/ 18273 w 40640"/>
                <a:gd name="connsiteY13" fmla="*/ -155 h 46995"/>
                <a:gd name="connsiteX14" fmla="*/ 31416 w 40640"/>
                <a:gd name="connsiteY14" fmla="*/ 3941 h 46995"/>
                <a:gd name="connsiteX15" fmla="*/ 36560 w 40640"/>
                <a:gd name="connsiteY15" fmla="*/ 16705 h 46995"/>
                <a:gd name="connsiteX16" fmla="*/ 26844 w 40640"/>
                <a:gd name="connsiteY16" fmla="*/ 29183 h 46995"/>
                <a:gd name="connsiteX17" fmla="*/ 26844 w 40640"/>
                <a:gd name="connsiteY17" fmla="*/ 25277 h 46995"/>
                <a:gd name="connsiteX18" fmla="*/ 16082 w 40640"/>
                <a:gd name="connsiteY18" fmla="*/ 25277 h 46995"/>
                <a:gd name="connsiteX19" fmla="*/ 5697 w 40640"/>
                <a:gd name="connsiteY19" fmla="*/ 31849 h 46995"/>
                <a:gd name="connsiteX20" fmla="*/ 8269 w 40640"/>
                <a:gd name="connsiteY20" fmla="*/ 36898 h 46995"/>
                <a:gd name="connsiteX21" fmla="*/ 15412 w 40640"/>
                <a:gd name="connsiteY21" fmla="*/ 38708 h 46995"/>
                <a:gd name="connsiteX22" fmla="*/ 23416 w 40640"/>
                <a:gd name="connsiteY22" fmla="*/ 36136 h 46995"/>
                <a:gd name="connsiteX23" fmla="*/ 26844 w 40640"/>
                <a:gd name="connsiteY23" fmla="*/ 29183 h 46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0" h="46995">
                  <a:moveTo>
                    <a:pt x="36369" y="46137"/>
                  </a:moveTo>
                  <a:lnTo>
                    <a:pt x="27607" y="46137"/>
                  </a:lnTo>
                  <a:lnTo>
                    <a:pt x="27607" y="40041"/>
                  </a:lnTo>
                  <a:cubicBezTo>
                    <a:pt x="23891" y="44489"/>
                    <a:pt x="18273" y="46984"/>
                    <a:pt x="12464" y="46804"/>
                  </a:cubicBezTo>
                  <a:cubicBezTo>
                    <a:pt x="8176" y="46966"/>
                    <a:pt x="3985" y="45537"/>
                    <a:pt x="650" y="42803"/>
                  </a:cubicBezTo>
                  <a:cubicBezTo>
                    <a:pt x="-2494" y="40117"/>
                    <a:pt x="-4205" y="36155"/>
                    <a:pt x="-4019" y="32040"/>
                  </a:cubicBezTo>
                  <a:cubicBezTo>
                    <a:pt x="-4205" y="28049"/>
                    <a:pt x="-2303" y="24229"/>
                    <a:pt x="934" y="21943"/>
                  </a:cubicBezTo>
                  <a:cubicBezTo>
                    <a:pt x="5032" y="19534"/>
                    <a:pt x="9701" y="18381"/>
                    <a:pt x="14464" y="18609"/>
                  </a:cubicBezTo>
                  <a:lnTo>
                    <a:pt x="26844" y="18609"/>
                  </a:lnTo>
                  <a:lnTo>
                    <a:pt x="26844" y="16895"/>
                  </a:lnTo>
                  <a:cubicBezTo>
                    <a:pt x="26844" y="10894"/>
                    <a:pt x="23509" y="7846"/>
                    <a:pt x="16747" y="7846"/>
                  </a:cubicBezTo>
                  <a:cubicBezTo>
                    <a:pt x="11985" y="8018"/>
                    <a:pt x="7413" y="9609"/>
                    <a:pt x="3506" y="12418"/>
                  </a:cubicBezTo>
                  <a:lnTo>
                    <a:pt x="-777" y="6418"/>
                  </a:lnTo>
                  <a:cubicBezTo>
                    <a:pt x="4650" y="2093"/>
                    <a:pt x="11320" y="-231"/>
                    <a:pt x="18273" y="-155"/>
                  </a:cubicBezTo>
                  <a:cubicBezTo>
                    <a:pt x="23035" y="-393"/>
                    <a:pt x="27700" y="1055"/>
                    <a:pt x="31416" y="3941"/>
                  </a:cubicBezTo>
                  <a:cubicBezTo>
                    <a:pt x="35034" y="7132"/>
                    <a:pt x="36941" y="11875"/>
                    <a:pt x="36560" y="16705"/>
                  </a:cubicBezTo>
                  <a:close/>
                  <a:moveTo>
                    <a:pt x="26844" y="29183"/>
                  </a:moveTo>
                  <a:lnTo>
                    <a:pt x="26844" y="25277"/>
                  </a:lnTo>
                  <a:lnTo>
                    <a:pt x="16082" y="25277"/>
                  </a:lnTo>
                  <a:cubicBezTo>
                    <a:pt x="9129" y="25277"/>
                    <a:pt x="5697" y="27468"/>
                    <a:pt x="5697" y="31849"/>
                  </a:cubicBezTo>
                  <a:cubicBezTo>
                    <a:pt x="5604" y="33869"/>
                    <a:pt x="6557" y="35793"/>
                    <a:pt x="8269" y="36898"/>
                  </a:cubicBezTo>
                  <a:cubicBezTo>
                    <a:pt x="10366" y="38231"/>
                    <a:pt x="12938" y="38869"/>
                    <a:pt x="15412" y="38708"/>
                  </a:cubicBezTo>
                  <a:cubicBezTo>
                    <a:pt x="18273" y="38764"/>
                    <a:pt x="21128" y="37859"/>
                    <a:pt x="23416" y="36136"/>
                  </a:cubicBezTo>
                  <a:cubicBezTo>
                    <a:pt x="25607" y="34535"/>
                    <a:pt x="26937" y="31925"/>
                    <a:pt x="26844" y="29183"/>
                  </a:cubicBezTo>
                  <a:close/>
                </a:path>
              </a:pathLst>
            </a:custGeom>
            <a:solidFill>
              <a:srgbClr val="6D6E71"/>
            </a:solidFill>
            <a:ln w="9525" cap="flat">
              <a:noFill/>
              <a:prstDash val="solid"/>
              <a:miter/>
            </a:ln>
          </p:spPr>
          <p:txBody>
            <a:bodyPr rtlCol="0" anchor="ctr"/>
            <a:lstStyle/>
            <a:p>
              <a:endParaRPr lang="en-US"/>
            </a:p>
          </p:txBody>
        </p:sp>
        <p:sp>
          <p:nvSpPr>
            <p:cNvPr id="569" name="Freeform: Shape 568">
              <a:extLst>
                <a:ext uri="{FF2B5EF4-FFF2-40B4-BE49-F238E27FC236}">
                  <a16:creationId xmlns:a16="http://schemas.microsoft.com/office/drawing/2014/main" id="{B3BEDF0E-EB6F-4AB6-B8EA-1DC6789E4DC0}"/>
                </a:ext>
              </a:extLst>
            </p:cNvPr>
            <p:cNvSpPr/>
            <p:nvPr/>
          </p:nvSpPr>
          <p:spPr>
            <a:xfrm>
              <a:off x="14327695" y="5629739"/>
              <a:ext cx="31718" cy="60582"/>
            </a:xfrm>
            <a:custGeom>
              <a:avLst/>
              <a:gdLst>
                <a:gd name="connsiteX0" fmla="*/ 11301 w 31718"/>
                <a:gd name="connsiteY0" fmla="*/ 21823 h 60582"/>
                <a:gd name="connsiteX1" fmla="*/ 11301 w 31718"/>
                <a:gd name="connsiteY1" fmla="*/ 44968 h 60582"/>
                <a:gd name="connsiteX2" fmla="*/ 13017 w 31718"/>
                <a:gd name="connsiteY2" fmla="*/ 50207 h 60582"/>
                <a:gd name="connsiteX3" fmla="*/ 17780 w 31718"/>
                <a:gd name="connsiteY3" fmla="*/ 52112 h 60582"/>
                <a:gd name="connsiteX4" fmla="*/ 23686 w 31718"/>
                <a:gd name="connsiteY4" fmla="*/ 49159 h 60582"/>
                <a:gd name="connsiteX5" fmla="*/ 27686 w 31718"/>
                <a:gd name="connsiteY5" fmla="*/ 55922 h 60582"/>
                <a:gd name="connsiteX6" fmla="*/ 16445 w 31718"/>
                <a:gd name="connsiteY6" fmla="*/ 60399 h 60582"/>
                <a:gd name="connsiteX7" fmla="*/ 5967 w 31718"/>
                <a:gd name="connsiteY7" fmla="*/ 56208 h 60582"/>
                <a:gd name="connsiteX8" fmla="*/ 1683 w 31718"/>
                <a:gd name="connsiteY8" fmla="*/ 44778 h 60582"/>
                <a:gd name="connsiteX9" fmla="*/ 1683 w 31718"/>
                <a:gd name="connsiteY9" fmla="*/ 21823 h 60582"/>
                <a:gd name="connsiteX10" fmla="*/ -4033 w 31718"/>
                <a:gd name="connsiteY10" fmla="*/ 21823 h 60582"/>
                <a:gd name="connsiteX11" fmla="*/ -4033 w 31718"/>
                <a:gd name="connsiteY11" fmla="*/ 14108 h 60582"/>
                <a:gd name="connsiteX12" fmla="*/ 1683 w 31718"/>
                <a:gd name="connsiteY12" fmla="*/ 14108 h 60582"/>
                <a:gd name="connsiteX13" fmla="*/ 1683 w 31718"/>
                <a:gd name="connsiteY13" fmla="*/ -180 h 60582"/>
                <a:gd name="connsiteX14" fmla="*/ 11208 w 31718"/>
                <a:gd name="connsiteY14" fmla="*/ -180 h 60582"/>
                <a:gd name="connsiteX15" fmla="*/ 11208 w 31718"/>
                <a:gd name="connsiteY15" fmla="*/ 14108 h 60582"/>
                <a:gd name="connsiteX16" fmla="*/ 23207 w 31718"/>
                <a:gd name="connsiteY16" fmla="*/ 14108 h 60582"/>
                <a:gd name="connsiteX17" fmla="*/ 23207 w 31718"/>
                <a:gd name="connsiteY17" fmla="*/ 21823 h 6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2">
                  <a:moveTo>
                    <a:pt x="11301" y="21823"/>
                  </a:moveTo>
                  <a:lnTo>
                    <a:pt x="11301" y="44968"/>
                  </a:lnTo>
                  <a:cubicBezTo>
                    <a:pt x="11208" y="46864"/>
                    <a:pt x="11780" y="48731"/>
                    <a:pt x="13017" y="50207"/>
                  </a:cubicBezTo>
                  <a:cubicBezTo>
                    <a:pt x="14254" y="51512"/>
                    <a:pt x="15971" y="52208"/>
                    <a:pt x="17780" y="52112"/>
                  </a:cubicBezTo>
                  <a:cubicBezTo>
                    <a:pt x="20063" y="51979"/>
                    <a:pt x="22161" y="50912"/>
                    <a:pt x="23686" y="49159"/>
                  </a:cubicBezTo>
                  <a:lnTo>
                    <a:pt x="27686" y="55922"/>
                  </a:lnTo>
                  <a:cubicBezTo>
                    <a:pt x="24635" y="58751"/>
                    <a:pt x="20635" y="60351"/>
                    <a:pt x="16445" y="60399"/>
                  </a:cubicBezTo>
                  <a:cubicBezTo>
                    <a:pt x="12538" y="60484"/>
                    <a:pt x="8729" y="58970"/>
                    <a:pt x="5967" y="56208"/>
                  </a:cubicBezTo>
                  <a:cubicBezTo>
                    <a:pt x="3013" y="53150"/>
                    <a:pt x="1492" y="49016"/>
                    <a:pt x="1683" y="44778"/>
                  </a:cubicBezTo>
                  <a:lnTo>
                    <a:pt x="1683" y="21823"/>
                  </a:lnTo>
                  <a:lnTo>
                    <a:pt x="-4033" y="21823"/>
                  </a:lnTo>
                  <a:lnTo>
                    <a:pt x="-4033" y="14108"/>
                  </a:lnTo>
                  <a:lnTo>
                    <a:pt x="1683" y="14108"/>
                  </a:lnTo>
                  <a:lnTo>
                    <a:pt x="1683" y="-180"/>
                  </a:lnTo>
                  <a:lnTo>
                    <a:pt x="11208" y="-180"/>
                  </a:lnTo>
                  <a:lnTo>
                    <a:pt x="11208" y="14108"/>
                  </a:lnTo>
                  <a:lnTo>
                    <a:pt x="23207" y="14108"/>
                  </a:lnTo>
                  <a:lnTo>
                    <a:pt x="23207" y="21823"/>
                  </a:lnTo>
                  <a:close/>
                </a:path>
              </a:pathLst>
            </a:custGeom>
            <a:solidFill>
              <a:srgbClr val="6D6E71"/>
            </a:solidFill>
            <a:ln w="9525" cap="flat">
              <a:noFill/>
              <a:prstDash val="solid"/>
              <a:miter/>
            </a:ln>
          </p:spPr>
          <p:txBody>
            <a:bodyPr rtlCol="0" anchor="ctr"/>
            <a:lstStyle/>
            <a:p>
              <a:endParaRPr lang="en-US"/>
            </a:p>
          </p:txBody>
        </p:sp>
        <p:sp>
          <p:nvSpPr>
            <p:cNvPr id="570" name="Freeform: Shape 569">
              <a:extLst>
                <a:ext uri="{FF2B5EF4-FFF2-40B4-BE49-F238E27FC236}">
                  <a16:creationId xmlns:a16="http://schemas.microsoft.com/office/drawing/2014/main" id="{67C08D3C-BFE6-422C-ACBF-EC8BE78FF23B}"/>
                </a:ext>
              </a:extLst>
            </p:cNvPr>
            <p:cNvSpPr/>
            <p:nvPr/>
          </p:nvSpPr>
          <p:spPr>
            <a:xfrm>
              <a:off x="14363303" y="5643339"/>
              <a:ext cx="40640" cy="46990"/>
            </a:xfrm>
            <a:custGeom>
              <a:avLst/>
              <a:gdLst>
                <a:gd name="connsiteX0" fmla="*/ 36369 w 40640"/>
                <a:gd name="connsiteY0" fmla="*/ 46131 h 46990"/>
                <a:gd name="connsiteX1" fmla="*/ 27607 w 40640"/>
                <a:gd name="connsiteY1" fmla="*/ 46131 h 46990"/>
                <a:gd name="connsiteX2" fmla="*/ 27607 w 40640"/>
                <a:gd name="connsiteY2" fmla="*/ 40035 h 46990"/>
                <a:gd name="connsiteX3" fmla="*/ 12366 w 40640"/>
                <a:gd name="connsiteY3" fmla="*/ 46798 h 46990"/>
                <a:gd name="connsiteX4" fmla="*/ 650 w 40640"/>
                <a:gd name="connsiteY4" fmla="*/ 42798 h 46990"/>
                <a:gd name="connsiteX5" fmla="*/ -4019 w 40640"/>
                <a:gd name="connsiteY5" fmla="*/ 32035 h 46990"/>
                <a:gd name="connsiteX6" fmla="*/ 934 w 40640"/>
                <a:gd name="connsiteY6" fmla="*/ 21938 h 46990"/>
                <a:gd name="connsiteX7" fmla="*/ 14366 w 40640"/>
                <a:gd name="connsiteY7" fmla="*/ 18604 h 46990"/>
                <a:gd name="connsiteX8" fmla="*/ 26844 w 40640"/>
                <a:gd name="connsiteY8" fmla="*/ 18604 h 46990"/>
                <a:gd name="connsiteX9" fmla="*/ 26844 w 40640"/>
                <a:gd name="connsiteY9" fmla="*/ 16890 h 46990"/>
                <a:gd name="connsiteX10" fmla="*/ 16654 w 40640"/>
                <a:gd name="connsiteY10" fmla="*/ 7841 h 46990"/>
                <a:gd name="connsiteX11" fmla="*/ 3506 w 40640"/>
                <a:gd name="connsiteY11" fmla="*/ 12413 h 46990"/>
                <a:gd name="connsiteX12" fmla="*/ -777 w 40640"/>
                <a:gd name="connsiteY12" fmla="*/ 6412 h 46990"/>
                <a:gd name="connsiteX13" fmla="*/ 18273 w 40640"/>
                <a:gd name="connsiteY13" fmla="*/ -160 h 46990"/>
                <a:gd name="connsiteX14" fmla="*/ 31416 w 40640"/>
                <a:gd name="connsiteY14" fmla="*/ 3936 h 46990"/>
                <a:gd name="connsiteX15" fmla="*/ 36560 w 40640"/>
                <a:gd name="connsiteY15" fmla="*/ 16699 h 46990"/>
                <a:gd name="connsiteX16" fmla="*/ 26844 w 40640"/>
                <a:gd name="connsiteY16" fmla="*/ 29177 h 46990"/>
                <a:gd name="connsiteX17" fmla="*/ 26844 w 40640"/>
                <a:gd name="connsiteY17" fmla="*/ 25272 h 46990"/>
                <a:gd name="connsiteX18" fmla="*/ 15984 w 40640"/>
                <a:gd name="connsiteY18" fmla="*/ 25272 h 46990"/>
                <a:gd name="connsiteX19" fmla="*/ 5604 w 40640"/>
                <a:gd name="connsiteY19" fmla="*/ 31844 h 46990"/>
                <a:gd name="connsiteX20" fmla="*/ 8176 w 40640"/>
                <a:gd name="connsiteY20" fmla="*/ 36892 h 46990"/>
                <a:gd name="connsiteX21" fmla="*/ 15412 w 40640"/>
                <a:gd name="connsiteY21" fmla="*/ 38702 h 46990"/>
                <a:gd name="connsiteX22" fmla="*/ 23416 w 40640"/>
                <a:gd name="connsiteY22" fmla="*/ 36130 h 46990"/>
                <a:gd name="connsiteX23" fmla="*/ 26844 w 40640"/>
                <a:gd name="connsiteY23" fmla="*/ 29177 h 4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0" h="46990">
                  <a:moveTo>
                    <a:pt x="36369" y="46131"/>
                  </a:moveTo>
                  <a:lnTo>
                    <a:pt x="27607" y="46131"/>
                  </a:lnTo>
                  <a:lnTo>
                    <a:pt x="27607" y="40035"/>
                  </a:lnTo>
                  <a:cubicBezTo>
                    <a:pt x="23798" y="44512"/>
                    <a:pt x="18175" y="47007"/>
                    <a:pt x="12366" y="46798"/>
                  </a:cubicBezTo>
                  <a:cubicBezTo>
                    <a:pt x="8078" y="46950"/>
                    <a:pt x="3887" y="45531"/>
                    <a:pt x="650" y="42798"/>
                  </a:cubicBezTo>
                  <a:cubicBezTo>
                    <a:pt x="-2494" y="40111"/>
                    <a:pt x="-4205" y="36149"/>
                    <a:pt x="-4019" y="32035"/>
                  </a:cubicBezTo>
                  <a:cubicBezTo>
                    <a:pt x="-4205" y="28034"/>
                    <a:pt x="-2396" y="24205"/>
                    <a:pt x="934" y="21938"/>
                  </a:cubicBezTo>
                  <a:cubicBezTo>
                    <a:pt x="5032" y="19547"/>
                    <a:pt x="9701" y="18385"/>
                    <a:pt x="14366" y="18604"/>
                  </a:cubicBezTo>
                  <a:lnTo>
                    <a:pt x="26844" y="18604"/>
                  </a:lnTo>
                  <a:lnTo>
                    <a:pt x="26844" y="16890"/>
                  </a:lnTo>
                  <a:cubicBezTo>
                    <a:pt x="26844" y="10889"/>
                    <a:pt x="23416" y="7841"/>
                    <a:pt x="16654" y="7841"/>
                  </a:cubicBezTo>
                  <a:cubicBezTo>
                    <a:pt x="11892" y="8022"/>
                    <a:pt x="7320" y="9613"/>
                    <a:pt x="3506" y="12413"/>
                  </a:cubicBezTo>
                  <a:lnTo>
                    <a:pt x="-777" y="6412"/>
                  </a:lnTo>
                  <a:cubicBezTo>
                    <a:pt x="4650" y="2059"/>
                    <a:pt x="11320" y="-275"/>
                    <a:pt x="18273" y="-160"/>
                  </a:cubicBezTo>
                  <a:cubicBezTo>
                    <a:pt x="23035" y="-370"/>
                    <a:pt x="27607" y="1078"/>
                    <a:pt x="31416" y="3936"/>
                  </a:cubicBezTo>
                  <a:cubicBezTo>
                    <a:pt x="35034" y="7127"/>
                    <a:pt x="36941" y="11870"/>
                    <a:pt x="36560" y="16699"/>
                  </a:cubicBezTo>
                  <a:close/>
                  <a:moveTo>
                    <a:pt x="26844" y="29177"/>
                  </a:moveTo>
                  <a:lnTo>
                    <a:pt x="26844" y="25272"/>
                  </a:lnTo>
                  <a:lnTo>
                    <a:pt x="15984" y="25272"/>
                  </a:lnTo>
                  <a:cubicBezTo>
                    <a:pt x="9129" y="25272"/>
                    <a:pt x="5604" y="27463"/>
                    <a:pt x="5604" y="31844"/>
                  </a:cubicBezTo>
                  <a:cubicBezTo>
                    <a:pt x="5506" y="33863"/>
                    <a:pt x="6459" y="35787"/>
                    <a:pt x="8176" y="36892"/>
                  </a:cubicBezTo>
                  <a:cubicBezTo>
                    <a:pt x="10366" y="38235"/>
                    <a:pt x="12840" y="38874"/>
                    <a:pt x="15412" y="38702"/>
                  </a:cubicBezTo>
                  <a:cubicBezTo>
                    <a:pt x="18273" y="38759"/>
                    <a:pt x="21128" y="37854"/>
                    <a:pt x="23416" y="36130"/>
                  </a:cubicBezTo>
                  <a:cubicBezTo>
                    <a:pt x="25607" y="34530"/>
                    <a:pt x="26937" y="31920"/>
                    <a:pt x="26844" y="29177"/>
                  </a:cubicBezTo>
                  <a:close/>
                </a:path>
              </a:pathLst>
            </a:custGeom>
            <a:solidFill>
              <a:srgbClr val="6D6E71"/>
            </a:solidFill>
            <a:ln w="9525" cap="flat">
              <a:noFill/>
              <a:prstDash val="solid"/>
              <a:miter/>
            </a:ln>
          </p:spPr>
          <p:txBody>
            <a:bodyPr rtlCol="0" anchor="ctr"/>
            <a:lstStyle/>
            <a:p>
              <a:endParaRPr lang="en-US"/>
            </a:p>
          </p:txBody>
        </p:sp>
        <p:sp>
          <p:nvSpPr>
            <p:cNvPr id="571" name="Freeform: Shape 570">
              <a:extLst>
                <a:ext uri="{FF2B5EF4-FFF2-40B4-BE49-F238E27FC236}">
                  <a16:creationId xmlns:a16="http://schemas.microsoft.com/office/drawing/2014/main" id="{CF167526-60CF-402A-BCA9-2DE3FAE9B0A1}"/>
                </a:ext>
              </a:extLst>
            </p:cNvPr>
            <p:cNvSpPr/>
            <p:nvPr/>
          </p:nvSpPr>
          <p:spPr>
            <a:xfrm>
              <a:off x="14437469" y="5643351"/>
              <a:ext cx="42342" cy="46971"/>
            </a:xfrm>
            <a:custGeom>
              <a:avLst/>
              <a:gdLst>
                <a:gd name="connsiteX0" fmla="*/ 19353 w 42342"/>
                <a:gd name="connsiteY0" fmla="*/ 46786 h 46971"/>
                <a:gd name="connsiteX1" fmla="*/ 2968 w 42342"/>
                <a:gd name="connsiteY1" fmla="*/ 40309 h 46971"/>
                <a:gd name="connsiteX2" fmla="*/ 2968 w 42342"/>
                <a:gd name="connsiteY2" fmla="*/ 6400 h 46971"/>
                <a:gd name="connsiteX3" fmla="*/ 20399 w 42342"/>
                <a:gd name="connsiteY3" fmla="*/ -172 h 46971"/>
                <a:gd name="connsiteX4" fmla="*/ 37831 w 42342"/>
                <a:gd name="connsiteY4" fmla="*/ 6972 h 46971"/>
                <a:gd name="connsiteX5" fmla="*/ 32213 w 42342"/>
                <a:gd name="connsiteY5" fmla="*/ 13925 h 46971"/>
                <a:gd name="connsiteX6" fmla="*/ 20209 w 42342"/>
                <a:gd name="connsiteY6" fmla="*/ 8781 h 46971"/>
                <a:gd name="connsiteX7" fmla="*/ 9828 w 42342"/>
                <a:gd name="connsiteY7" fmla="*/ 12782 h 46971"/>
                <a:gd name="connsiteX8" fmla="*/ 5447 w 42342"/>
                <a:gd name="connsiteY8" fmla="*/ 23069 h 46971"/>
                <a:gd name="connsiteX9" fmla="*/ 9828 w 42342"/>
                <a:gd name="connsiteY9" fmla="*/ 33737 h 46971"/>
                <a:gd name="connsiteX10" fmla="*/ 20590 w 42342"/>
                <a:gd name="connsiteY10" fmla="*/ 38119 h 46971"/>
                <a:gd name="connsiteX11" fmla="*/ 32594 w 42342"/>
                <a:gd name="connsiteY11" fmla="*/ 32213 h 46971"/>
                <a:gd name="connsiteX12" fmla="*/ 38310 w 42342"/>
                <a:gd name="connsiteY12" fmla="*/ 38404 h 46971"/>
                <a:gd name="connsiteX13" fmla="*/ 19353 w 42342"/>
                <a:gd name="connsiteY13" fmla="*/ 46786 h 4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342" h="46971">
                  <a:moveTo>
                    <a:pt x="19353" y="46786"/>
                  </a:moveTo>
                  <a:cubicBezTo>
                    <a:pt x="13256" y="46919"/>
                    <a:pt x="7354" y="44586"/>
                    <a:pt x="2968" y="40309"/>
                  </a:cubicBezTo>
                  <a:cubicBezTo>
                    <a:pt x="-6366" y="30936"/>
                    <a:pt x="-6366" y="15773"/>
                    <a:pt x="2968" y="6400"/>
                  </a:cubicBezTo>
                  <a:cubicBezTo>
                    <a:pt x="7730" y="2028"/>
                    <a:pt x="13925" y="-334"/>
                    <a:pt x="20399" y="-172"/>
                  </a:cubicBezTo>
                  <a:cubicBezTo>
                    <a:pt x="26971" y="-296"/>
                    <a:pt x="33259" y="2285"/>
                    <a:pt x="37831" y="6972"/>
                  </a:cubicBezTo>
                  <a:lnTo>
                    <a:pt x="32213" y="13925"/>
                  </a:lnTo>
                  <a:cubicBezTo>
                    <a:pt x="28971" y="10810"/>
                    <a:pt x="24688" y="8981"/>
                    <a:pt x="20209" y="8781"/>
                  </a:cubicBezTo>
                  <a:cubicBezTo>
                    <a:pt x="16400" y="8734"/>
                    <a:pt x="12684" y="10163"/>
                    <a:pt x="9828" y="12782"/>
                  </a:cubicBezTo>
                  <a:cubicBezTo>
                    <a:pt x="6875" y="15373"/>
                    <a:pt x="5256" y="19154"/>
                    <a:pt x="5447" y="23069"/>
                  </a:cubicBezTo>
                  <a:cubicBezTo>
                    <a:pt x="5349" y="27079"/>
                    <a:pt x="6972" y="30936"/>
                    <a:pt x="9828" y="33737"/>
                  </a:cubicBezTo>
                  <a:cubicBezTo>
                    <a:pt x="12684" y="36604"/>
                    <a:pt x="16590" y="38195"/>
                    <a:pt x="20590" y="38119"/>
                  </a:cubicBezTo>
                  <a:cubicBezTo>
                    <a:pt x="25260" y="37889"/>
                    <a:pt x="29543" y="35756"/>
                    <a:pt x="32594" y="32213"/>
                  </a:cubicBezTo>
                  <a:lnTo>
                    <a:pt x="38310" y="38404"/>
                  </a:lnTo>
                  <a:cubicBezTo>
                    <a:pt x="33357" y="43662"/>
                    <a:pt x="26590" y="46691"/>
                    <a:pt x="19353" y="46786"/>
                  </a:cubicBezTo>
                  <a:close/>
                </a:path>
              </a:pathLst>
            </a:custGeom>
            <a:solidFill>
              <a:srgbClr val="6D6E71"/>
            </a:solidFill>
            <a:ln w="9525" cap="flat">
              <a:noFill/>
              <a:prstDash val="solid"/>
              <a:miter/>
            </a:ln>
          </p:spPr>
          <p:txBody>
            <a:bodyPr rtlCol="0" anchor="ctr"/>
            <a:lstStyle/>
            <a:p>
              <a:endParaRPr lang="en-US"/>
            </a:p>
          </p:txBody>
        </p:sp>
        <p:sp>
          <p:nvSpPr>
            <p:cNvPr id="572" name="Freeform: Shape 571">
              <a:extLst>
                <a:ext uri="{FF2B5EF4-FFF2-40B4-BE49-F238E27FC236}">
                  <a16:creationId xmlns:a16="http://schemas.microsoft.com/office/drawing/2014/main" id="{F9978A66-2203-425B-8EF4-D6B8D83FEEA2}"/>
                </a:ext>
              </a:extLst>
            </p:cNvPr>
            <p:cNvSpPr/>
            <p:nvPr/>
          </p:nvSpPr>
          <p:spPr>
            <a:xfrm>
              <a:off x="14486381" y="5643359"/>
              <a:ext cx="48006" cy="46946"/>
            </a:xfrm>
            <a:custGeom>
              <a:avLst/>
              <a:gdLst>
                <a:gd name="connsiteX0" fmla="*/ 37116 w 48006"/>
                <a:gd name="connsiteY0" fmla="*/ 40015 h 46946"/>
                <a:gd name="connsiteX1" fmla="*/ 2825 w 48006"/>
                <a:gd name="connsiteY1" fmla="*/ 40015 h 46946"/>
                <a:gd name="connsiteX2" fmla="*/ 2825 w 48006"/>
                <a:gd name="connsiteY2" fmla="*/ 6678 h 46946"/>
                <a:gd name="connsiteX3" fmla="*/ 37116 w 48006"/>
                <a:gd name="connsiteY3" fmla="*/ 6678 h 46946"/>
                <a:gd name="connsiteX4" fmla="*/ 37116 w 48006"/>
                <a:gd name="connsiteY4" fmla="*/ 40015 h 46946"/>
                <a:gd name="connsiteX5" fmla="*/ 9685 w 48006"/>
                <a:gd name="connsiteY5" fmla="*/ 34110 h 46946"/>
                <a:gd name="connsiteX6" fmla="*/ 19973 w 48006"/>
                <a:gd name="connsiteY6" fmla="*/ 38205 h 46946"/>
                <a:gd name="connsiteX7" fmla="*/ 30353 w 48006"/>
                <a:gd name="connsiteY7" fmla="*/ 34110 h 46946"/>
                <a:gd name="connsiteX8" fmla="*/ 30353 w 48006"/>
                <a:gd name="connsiteY8" fmla="*/ 12583 h 46946"/>
                <a:gd name="connsiteX9" fmla="*/ 19973 w 48006"/>
                <a:gd name="connsiteY9" fmla="*/ 8393 h 46946"/>
                <a:gd name="connsiteX10" fmla="*/ 9685 w 48006"/>
                <a:gd name="connsiteY10" fmla="*/ 12583 h 46946"/>
                <a:gd name="connsiteX11" fmla="*/ 9685 w 48006"/>
                <a:gd name="connsiteY11"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7116" y="40015"/>
                  </a:moveTo>
                  <a:cubicBezTo>
                    <a:pt x="27498" y="49016"/>
                    <a:pt x="12448" y="49016"/>
                    <a:pt x="2825" y="40015"/>
                  </a:cubicBezTo>
                  <a:cubicBezTo>
                    <a:pt x="-6319" y="30776"/>
                    <a:pt x="-6319" y="15917"/>
                    <a:pt x="2825" y="6678"/>
                  </a:cubicBezTo>
                  <a:cubicBezTo>
                    <a:pt x="12448" y="-2466"/>
                    <a:pt x="27498" y="-2466"/>
                    <a:pt x="37116" y="6678"/>
                  </a:cubicBezTo>
                  <a:cubicBezTo>
                    <a:pt x="46259" y="15917"/>
                    <a:pt x="46259" y="30776"/>
                    <a:pt x="37116" y="40015"/>
                  </a:cubicBezTo>
                  <a:close/>
                  <a:moveTo>
                    <a:pt x="9685" y="34110"/>
                  </a:moveTo>
                  <a:cubicBezTo>
                    <a:pt x="12350" y="36872"/>
                    <a:pt x="16159" y="38358"/>
                    <a:pt x="19973" y="38205"/>
                  </a:cubicBezTo>
                  <a:cubicBezTo>
                    <a:pt x="23875" y="38339"/>
                    <a:pt x="27591" y="36853"/>
                    <a:pt x="30353" y="34110"/>
                  </a:cubicBezTo>
                  <a:cubicBezTo>
                    <a:pt x="35688" y="27928"/>
                    <a:pt x="35688" y="18765"/>
                    <a:pt x="30353" y="12583"/>
                  </a:cubicBezTo>
                  <a:cubicBezTo>
                    <a:pt x="27591" y="9812"/>
                    <a:pt x="23875" y="8297"/>
                    <a:pt x="19973" y="8393"/>
                  </a:cubicBezTo>
                  <a:cubicBezTo>
                    <a:pt x="16066" y="8278"/>
                    <a:pt x="12350" y="9802"/>
                    <a:pt x="9685" y="12583"/>
                  </a:cubicBezTo>
                  <a:cubicBezTo>
                    <a:pt x="4253" y="18718"/>
                    <a:pt x="4253" y="27976"/>
                    <a:pt x="9685" y="34110"/>
                  </a:cubicBezTo>
                  <a:close/>
                </a:path>
              </a:pathLst>
            </a:custGeom>
            <a:solidFill>
              <a:srgbClr val="6D6E71"/>
            </a:solidFill>
            <a:ln w="9525" cap="flat">
              <a:noFill/>
              <a:prstDash val="solid"/>
              <a:miter/>
            </a:ln>
          </p:spPr>
          <p:txBody>
            <a:bodyPr rtlCol="0" anchor="ctr"/>
            <a:lstStyle/>
            <a:p>
              <a:endParaRPr lang="en-US"/>
            </a:p>
          </p:txBody>
        </p:sp>
        <p:sp>
          <p:nvSpPr>
            <p:cNvPr id="573" name="Freeform: Shape 572">
              <a:extLst>
                <a:ext uri="{FF2B5EF4-FFF2-40B4-BE49-F238E27FC236}">
                  <a16:creationId xmlns:a16="http://schemas.microsoft.com/office/drawing/2014/main" id="{E3EF5D85-527E-4652-AD47-EC984AD393C7}"/>
                </a:ext>
              </a:extLst>
            </p:cNvPr>
            <p:cNvSpPr/>
            <p:nvPr/>
          </p:nvSpPr>
          <p:spPr>
            <a:xfrm>
              <a:off x="14545435" y="5626024"/>
              <a:ext cx="9525" cy="63626"/>
            </a:xfrm>
            <a:custGeom>
              <a:avLst/>
              <a:gdLst>
                <a:gd name="connsiteX0" fmla="*/ 5492 w 9525"/>
                <a:gd name="connsiteY0" fmla="*/ 63447 h 63626"/>
                <a:gd name="connsiteX1" fmla="*/ -4033 w 9525"/>
                <a:gd name="connsiteY1" fmla="*/ 63447 h 63626"/>
                <a:gd name="connsiteX2" fmla="*/ -4033 w 9525"/>
                <a:gd name="connsiteY2" fmla="*/ -180 h 63626"/>
                <a:gd name="connsiteX3" fmla="*/ 5492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5492" y="63447"/>
                  </a:moveTo>
                  <a:lnTo>
                    <a:pt x="-4033" y="63447"/>
                  </a:lnTo>
                  <a:lnTo>
                    <a:pt x="-4033" y="-180"/>
                  </a:lnTo>
                  <a:lnTo>
                    <a:pt x="5492" y="-180"/>
                  </a:lnTo>
                  <a:close/>
                </a:path>
              </a:pathLst>
            </a:custGeom>
            <a:solidFill>
              <a:srgbClr val="6D6E71"/>
            </a:solidFill>
            <a:ln w="9525" cap="flat">
              <a:noFill/>
              <a:prstDash val="solid"/>
              <a:miter/>
            </a:ln>
          </p:spPr>
          <p:txBody>
            <a:bodyPr rtlCol="0" anchor="ctr"/>
            <a:lstStyle/>
            <a:p>
              <a:endParaRPr lang="en-US"/>
            </a:p>
          </p:txBody>
        </p:sp>
        <p:sp>
          <p:nvSpPr>
            <p:cNvPr id="574" name="Freeform: Shape 573">
              <a:extLst>
                <a:ext uri="{FF2B5EF4-FFF2-40B4-BE49-F238E27FC236}">
                  <a16:creationId xmlns:a16="http://schemas.microsoft.com/office/drawing/2014/main" id="{7389BEC1-A60B-468E-9CBA-67E86E29443A}"/>
                </a:ext>
              </a:extLst>
            </p:cNvPr>
            <p:cNvSpPr/>
            <p:nvPr/>
          </p:nvSpPr>
          <p:spPr>
            <a:xfrm>
              <a:off x="14568964" y="5626024"/>
              <a:ext cx="9525" cy="63626"/>
            </a:xfrm>
            <a:custGeom>
              <a:avLst/>
              <a:gdLst>
                <a:gd name="connsiteX0" fmla="*/ 5492 w 9525"/>
                <a:gd name="connsiteY0" fmla="*/ 63447 h 63626"/>
                <a:gd name="connsiteX1" fmla="*/ -4033 w 9525"/>
                <a:gd name="connsiteY1" fmla="*/ 63447 h 63626"/>
                <a:gd name="connsiteX2" fmla="*/ -4033 w 9525"/>
                <a:gd name="connsiteY2" fmla="*/ -180 h 63626"/>
                <a:gd name="connsiteX3" fmla="*/ 5492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5492" y="63447"/>
                  </a:moveTo>
                  <a:lnTo>
                    <a:pt x="-4033" y="63447"/>
                  </a:lnTo>
                  <a:lnTo>
                    <a:pt x="-4033" y="-180"/>
                  </a:lnTo>
                  <a:lnTo>
                    <a:pt x="5492" y="-180"/>
                  </a:lnTo>
                  <a:close/>
                </a:path>
              </a:pathLst>
            </a:custGeom>
            <a:solidFill>
              <a:srgbClr val="6D6E71"/>
            </a:solidFill>
            <a:ln w="9525" cap="flat">
              <a:noFill/>
              <a:prstDash val="solid"/>
              <a:miter/>
            </a:ln>
          </p:spPr>
          <p:txBody>
            <a:bodyPr rtlCol="0" anchor="ctr"/>
            <a:lstStyle/>
            <a:p>
              <a:endParaRPr lang="en-US"/>
            </a:p>
          </p:txBody>
        </p:sp>
        <p:sp>
          <p:nvSpPr>
            <p:cNvPr id="575" name="Freeform: Shape 574">
              <a:extLst>
                <a:ext uri="{FF2B5EF4-FFF2-40B4-BE49-F238E27FC236}">
                  <a16:creationId xmlns:a16="http://schemas.microsoft.com/office/drawing/2014/main" id="{A4D8E8FE-FA1E-44CA-9BA5-7BDF09D6CCF1}"/>
                </a:ext>
              </a:extLst>
            </p:cNvPr>
            <p:cNvSpPr/>
            <p:nvPr/>
          </p:nvSpPr>
          <p:spPr>
            <a:xfrm>
              <a:off x="14589611" y="5643354"/>
              <a:ext cx="45397" cy="46978"/>
            </a:xfrm>
            <a:custGeom>
              <a:avLst/>
              <a:gdLst>
                <a:gd name="connsiteX0" fmla="*/ 41135 w 45397"/>
                <a:gd name="connsiteY0" fmla="*/ 27543 h 46978"/>
                <a:gd name="connsiteX1" fmla="*/ 5417 w 45397"/>
                <a:gd name="connsiteY1" fmla="*/ 27543 h 46978"/>
                <a:gd name="connsiteX2" fmla="*/ 9993 w 45397"/>
                <a:gd name="connsiteY2" fmla="*/ 35544 h 46978"/>
                <a:gd name="connsiteX3" fmla="*/ 32564 w 45397"/>
                <a:gd name="connsiteY3" fmla="*/ 33163 h 46978"/>
                <a:gd name="connsiteX4" fmla="*/ 38089 w 45397"/>
                <a:gd name="connsiteY4" fmla="*/ 39164 h 46978"/>
                <a:gd name="connsiteX5" fmla="*/ 19039 w 45397"/>
                <a:gd name="connsiteY5" fmla="*/ 46784 h 46978"/>
                <a:gd name="connsiteX6" fmla="*/ 2752 w 45397"/>
                <a:gd name="connsiteY6" fmla="*/ 40402 h 46978"/>
                <a:gd name="connsiteX7" fmla="*/ -4011 w 45397"/>
                <a:gd name="connsiteY7" fmla="*/ 23257 h 46978"/>
                <a:gd name="connsiteX8" fmla="*/ 2849 w 45397"/>
                <a:gd name="connsiteY8" fmla="*/ 6207 h 46978"/>
                <a:gd name="connsiteX9" fmla="*/ 19039 w 45397"/>
                <a:gd name="connsiteY9" fmla="*/ -175 h 46978"/>
                <a:gd name="connsiteX10" fmla="*/ 34852 w 45397"/>
                <a:gd name="connsiteY10" fmla="*/ 5445 h 46978"/>
                <a:gd name="connsiteX11" fmla="*/ 41326 w 45397"/>
                <a:gd name="connsiteY11" fmla="*/ 20876 h 46978"/>
                <a:gd name="connsiteX12" fmla="*/ 5417 w 45397"/>
                <a:gd name="connsiteY12" fmla="*/ 20018 h 46978"/>
                <a:gd name="connsiteX13" fmla="*/ 31517 w 45397"/>
                <a:gd name="connsiteY13" fmla="*/ 20018 h 46978"/>
                <a:gd name="connsiteX14" fmla="*/ 27992 w 45397"/>
                <a:gd name="connsiteY14" fmla="*/ 11160 h 46978"/>
                <a:gd name="connsiteX15" fmla="*/ 19039 w 45397"/>
                <a:gd name="connsiteY15" fmla="*/ 8112 h 46978"/>
                <a:gd name="connsiteX16" fmla="*/ 9514 w 45397"/>
                <a:gd name="connsiteY16" fmla="*/ 11256 h 46978"/>
                <a:gd name="connsiteX17" fmla="*/ 5417 w 45397"/>
                <a:gd name="connsiteY17" fmla="*/ 20018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97" h="46978">
                  <a:moveTo>
                    <a:pt x="41135" y="27543"/>
                  </a:moveTo>
                  <a:lnTo>
                    <a:pt x="5417" y="27543"/>
                  </a:lnTo>
                  <a:cubicBezTo>
                    <a:pt x="5607" y="30791"/>
                    <a:pt x="7230" y="33772"/>
                    <a:pt x="9993" y="35544"/>
                  </a:cubicBezTo>
                  <a:cubicBezTo>
                    <a:pt x="17039" y="40392"/>
                    <a:pt x="26662" y="39383"/>
                    <a:pt x="32564" y="33163"/>
                  </a:cubicBezTo>
                  <a:lnTo>
                    <a:pt x="38089" y="39164"/>
                  </a:lnTo>
                  <a:cubicBezTo>
                    <a:pt x="33136" y="44269"/>
                    <a:pt x="26183" y="47031"/>
                    <a:pt x="19039" y="46784"/>
                  </a:cubicBezTo>
                  <a:cubicBezTo>
                    <a:pt x="12942" y="46917"/>
                    <a:pt x="7133" y="44622"/>
                    <a:pt x="2752" y="40402"/>
                  </a:cubicBezTo>
                  <a:cubicBezTo>
                    <a:pt x="-1820" y="35925"/>
                    <a:pt x="-4295" y="29677"/>
                    <a:pt x="-4011" y="23257"/>
                  </a:cubicBezTo>
                  <a:cubicBezTo>
                    <a:pt x="-4295" y="16846"/>
                    <a:pt x="-1820" y="10617"/>
                    <a:pt x="2849" y="6207"/>
                  </a:cubicBezTo>
                  <a:cubicBezTo>
                    <a:pt x="7230" y="2026"/>
                    <a:pt x="13039" y="-270"/>
                    <a:pt x="19039" y="-175"/>
                  </a:cubicBezTo>
                  <a:cubicBezTo>
                    <a:pt x="24848" y="-298"/>
                    <a:pt x="30471" y="1702"/>
                    <a:pt x="34852" y="5445"/>
                  </a:cubicBezTo>
                  <a:cubicBezTo>
                    <a:pt x="39233" y="9312"/>
                    <a:pt x="41707" y="15008"/>
                    <a:pt x="41326" y="20876"/>
                  </a:cubicBezTo>
                  <a:close/>
                  <a:moveTo>
                    <a:pt x="5417" y="20018"/>
                  </a:moveTo>
                  <a:lnTo>
                    <a:pt x="31517" y="20018"/>
                  </a:lnTo>
                  <a:cubicBezTo>
                    <a:pt x="31708" y="16685"/>
                    <a:pt x="30471" y="13427"/>
                    <a:pt x="27992" y="11160"/>
                  </a:cubicBezTo>
                  <a:cubicBezTo>
                    <a:pt x="25518" y="9074"/>
                    <a:pt x="22276" y="7988"/>
                    <a:pt x="19039" y="8112"/>
                  </a:cubicBezTo>
                  <a:cubicBezTo>
                    <a:pt x="15611" y="8074"/>
                    <a:pt x="12277" y="9179"/>
                    <a:pt x="9514" y="11256"/>
                  </a:cubicBezTo>
                  <a:cubicBezTo>
                    <a:pt x="6849" y="13341"/>
                    <a:pt x="5323" y="16609"/>
                    <a:pt x="5417" y="20018"/>
                  </a:cubicBezTo>
                  <a:close/>
                </a:path>
              </a:pathLst>
            </a:custGeom>
            <a:solidFill>
              <a:srgbClr val="6D6E71"/>
            </a:solidFill>
            <a:ln w="9525" cap="flat">
              <a:noFill/>
              <a:prstDash val="solid"/>
              <a:miter/>
            </a:ln>
          </p:spPr>
          <p:txBody>
            <a:bodyPr rtlCol="0" anchor="ctr"/>
            <a:lstStyle/>
            <a:p>
              <a:endParaRPr lang="en-US"/>
            </a:p>
          </p:txBody>
        </p:sp>
        <p:sp>
          <p:nvSpPr>
            <p:cNvPr id="576" name="Freeform: Shape 575">
              <a:extLst>
                <a:ext uri="{FF2B5EF4-FFF2-40B4-BE49-F238E27FC236}">
                  <a16:creationId xmlns:a16="http://schemas.microsoft.com/office/drawing/2014/main" id="{49AB698C-8C05-4739-8823-0434B168B7BA}"/>
                </a:ext>
              </a:extLst>
            </p:cNvPr>
            <p:cNvSpPr/>
            <p:nvPr/>
          </p:nvSpPr>
          <p:spPr>
            <a:xfrm>
              <a:off x="14642163" y="5643354"/>
              <a:ext cx="42338" cy="46967"/>
            </a:xfrm>
            <a:custGeom>
              <a:avLst/>
              <a:gdLst>
                <a:gd name="connsiteX0" fmla="*/ 19353 w 42338"/>
                <a:gd name="connsiteY0" fmla="*/ 46784 h 46967"/>
                <a:gd name="connsiteX1" fmla="*/ 2968 w 42338"/>
                <a:gd name="connsiteY1" fmla="*/ 40307 h 46967"/>
                <a:gd name="connsiteX2" fmla="*/ 2968 w 42338"/>
                <a:gd name="connsiteY2" fmla="*/ 6398 h 46967"/>
                <a:gd name="connsiteX3" fmla="*/ 20492 w 42338"/>
                <a:gd name="connsiteY3" fmla="*/ -174 h 46967"/>
                <a:gd name="connsiteX4" fmla="*/ 37831 w 42338"/>
                <a:gd name="connsiteY4" fmla="*/ 6969 h 46967"/>
                <a:gd name="connsiteX5" fmla="*/ 32208 w 42338"/>
                <a:gd name="connsiteY5" fmla="*/ 13922 h 46967"/>
                <a:gd name="connsiteX6" fmla="*/ 20302 w 42338"/>
                <a:gd name="connsiteY6" fmla="*/ 8779 h 46967"/>
                <a:gd name="connsiteX7" fmla="*/ 9921 w 42338"/>
                <a:gd name="connsiteY7" fmla="*/ 12779 h 46967"/>
                <a:gd name="connsiteX8" fmla="*/ 5442 w 42338"/>
                <a:gd name="connsiteY8" fmla="*/ 23067 h 46967"/>
                <a:gd name="connsiteX9" fmla="*/ 9828 w 42338"/>
                <a:gd name="connsiteY9" fmla="*/ 33735 h 46967"/>
                <a:gd name="connsiteX10" fmla="*/ 20590 w 42338"/>
                <a:gd name="connsiteY10" fmla="*/ 38116 h 46967"/>
                <a:gd name="connsiteX11" fmla="*/ 32687 w 42338"/>
                <a:gd name="connsiteY11" fmla="*/ 32211 h 46967"/>
                <a:gd name="connsiteX12" fmla="*/ 38305 w 42338"/>
                <a:gd name="connsiteY12" fmla="*/ 38402 h 46967"/>
                <a:gd name="connsiteX13" fmla="*/ 19353 w 42338"/>
                <a:gd name="connsiteY13" fmla="*/ 46784 h 46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338" h="46967">
                  <a:moveTo>
                    <a:pt x="19353" y="46784"/>
                  </a:moveTo>
                  <a:cubicBezTo>
                    <a:pt x="13256" y="46898"/>
                    <a:pt x="7349" y="44565"/>
                    <a:pt x="2968" y="40307"/>
                  </a:cubicBezTo>
                  <a:cubicBezTo>
                    <a:pt x="-6366" y="30934"/>
                    <a:pt x="-6366" y="15771"/>
                    <a:pt x="2968" y="6398"/>
                  </a:cubicBezTo>
                  <a:cubicBezTo>
                    <a:pt x="7730" y="2045"/>
                    <a:pt x="14018" y="-308"/>
                    <a:pt x="20492" y="-174"/>
                  </a:cubicBezTo>
                  <a:cubicBezTo>
                    <a:pt x="26971" y="-317"/>
                    <a:pt x="33259" y="2274"/>
                    <a:pt x="37831" y="6969"/>
                  </a:cubicBezTo>
                  <a:lnTo>
                    <a:pt x="32208" y="13922"/>
                  </a:lnTo>
                  <a:cubicBezTo>
                    <a:pt x="28971" y="10798"/>
                    <a:pt x="24781" y="8960"/>
                    <a:pt x="20302" y="8779"/>
                  </a:cubicBezTo>
                  <a:cubicBezTo>
                    <a:pt x="16493" y="8703"/>
                    <a:pt x="12684" y="10141"/>
                    <a:pt x="9921" y="12779"/>
                  </a:cubicBezTo>
                  <a:cubicBezTo>
                    <a:pt x="6968" y="15351"/>
                    <a:pt x="5252" y="19133"/>
                    <a:pt x="5442" y="23067"/>
                  </a:cubicBezTo>
                  <a:cubicBezTo>
                    <a:pt x="5349" y="27077"/>
                    <a:pt x="6968" y="30934"/>
                    <a:pt x="9828" y="33735"/>
                  </a:cubicBezTo>
                  <a:cubicBezTo>
                    <a:pt x="12684" y="36592"/>
                    <a:pt x="16590" y="38173"/>
                    <a:pt x="20590" y="38116"/>
                  </a:cubicBezTo>
                  <a:cubicBezTo>
                    <a:pt x="25255" y="37916"/>
                    <a:pt x="29636" y="35773"/>
                    <a:pt x="32687" y="32211"/>
                  </a:cubicBezTo>
                  <a:lnTo>
                    <a:pt x="38305" y="38402"/>
                  </a:lnTo>
                  <a:cubicBezTo>
                    <a:pt x="33450" y="43679"/>
                    <a:pt x="26590" y="46717"/>
                    <a:pt x="19353" y="46784"/>
                  </a:cubicBezTo>
                  <a:close/>
                </a:path>
              </a:pathLst>
            </a:custGeom>
            <a:solidFill>
              <a:srgbClr val="6D6E71"/>
            </a:solidFill>
            <a:ln w="9525" cap="flat">
              <a:noFill/>
              <a:prstDash val="solid"/>
              <a:miter/>
            </a:ln>
          </p:spPr>
          <p:txBody>
            <a:bodyPr rtlCol="0" anchor="ctr"/>
            <a:lstStyle/>
            <a:p>
              <a:endParaRPr lang="en-US"/>
            </a:p>
          </p:txBody>
        </p:sp>
        <p:sp>
          <p:nvSpPr>
            <p:cNvPr id="577" name="Freeform: Shape 576">
              <a:extLst>
                <a:ext uri="{FF2B5EF4-FFF2-40B4-BE49-F238E27FC236}">
                  <a16:creationId xmlns:a16="http://schemas.microsoft.com/office/drawing/2014/main" id="{0DFAB963-C62D-4CF4-A4CC-35300F2F9F5C}"/>
                </a:ext>
              </a:extLst>
            </p:cNvPr>
            <p:cNvSpPr/>
            <p:nvPr/>
          </p:nvSpPr>
          <p:spPr>
            <a:xfrm>
              <a:off x="14691645" y="5629739"/>
              <a:ext cx="31718" cy="60582"/>
            </a:xfrm>
            <a:custGeom>
              <a:avLst/>
              <a:gdLst>
                <a:gd name="connsiteX0" fmla="*/ 11301 w 31718"/>
                <a:gd name="connsiteY0" fmla="*/ 21823 h 60582"/>
                <a:gd name="connsiteX1" fmla="*/ 11301 w 31718"/>
                <a:gd name="connsiteY1" fmla="*/ 44968 h 60582"/>
                <a:gd name="connsiteX2" fmla="*/ 13017 w 31718"/>
                <a:gd name="connsiteY2" fmla="*/ 50207 h 60582"/>
                <a:gd name="connsiteX3" fmla="*/ 17780 w 31718"/>
                <a:gd name="connsiteY3" fmla="*/ 52112 h 60582"/>
                <a:gd name="connsiteX4" fmla="*/ 23686 w 31718"/>
                <a:gd name="connsiteY4" fmla="*/ 49159 h 60582"/>
                <a:gd name="connsiteX5" fmla="*/ 27686 w 31718"/>
                <a:gd name="connsiteY5" fmla="*/ 55922 h 60582"/>
                <a:gd name="connsiteX6" fmla="*/ 16445 w 31718"/>
                <a:gd name="connsiteY6" fmla="*/ 60399 h 60582"/>
                <a:gd name="connsiteX7" fmla="*/ 6064 w 31718"/>
                <a:gd name="connsiteY7" fmla="*/ 56208 h 60582"/>
                <a:gd name="connsiteX8" fmla="*/ 1683 w 31718"/>
                <a:gd name="connsiteY8" fmla="*/ 44778 h 60582"/>
                <a:gd name="connsiteX9" fmla="*/ 1683 w 31718"/>
                <a:gd name="connsiteY9" fmla="*/ 21823 h 60582"/>
                <a:gd name="connsiteX10" fmla="*/ -4033 w 31718"/>
                <a:gd name="connsiteY10" fmla="*/ 21823 h 60582"/>
                <a:gd name="connsiteX11" fmla="*/ -4033 w 31718"/>
                <a:gd name="connsiteY11" fmla="*/ 14108 h 60582"/>
                <a:gd name="connsiteX12" fmla="*/ 1683 w 31718"/>
                <a:gd name="connsiteY12" fmla="*/ 14108 h 60582"/>
                <a:gd name="connsiteX13" fmla="*/ 1683 w 31718"/>
                <a:gd name="connsiteY13" fmla="*/ -180 h 60582"/>
                <a:gd name="connsiteX14" fmla="*/ 11208 w 31718"/>
                <a:gd name="connsiteY14" fmla="*/ -180 h 60582"/>
                <a:gd name="connsiteX15" fmla="*/ 11208 w 31718"/>
                <a:gd name="connsiteY15" fmla="*/ 14108 h 60582"/>
                <a:gd name="connsiteX16" fmla="*/ 23207 w 31718"/>
                <a:gd name="connsiteY16" fmla="*/ 14108 h 60582"/>
                <a:gd name="connsiteX17" fmla="*/ 23207 w 31718"/>
                <a:gd name="connsiteY17" fmla="*/ 21823 h 6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2">
                  <a:moveTo>
                    <a:pt x="11301" y="21823"/>
                  </a:moveTo>
                  <a:lnTo>
                    <a:pt x="11301" y="44968"/>
                  </a:lnTo>
                  <a:cubicBezTo>
                    <a:pt x="11208" y="46864"/>
                    <a:pt x="11780" y="48731"/>
                    <a:pt x="13017" y="50207"/>
                  </a:cubicBezTo>
                  <a:cubicBezTo>
                    <a:pt x="14254" y="51502"/>
                    <a:pt x="15971" y="52198"/>
                    <a:pt x="17780" y="52112"/>
                  </a:cubicBezTo>
                  <a:cubicBezTo>
                    <a:pt x="20063" y="51988"/>
                    <a:pt x="22259" y="50922"/>
                    <a:pt x="23686" y="49159"/>
                  </a:cubicBezTo>
                  <a:lnTo>
                    <a:pt x="27686" y="55922"/>
                  </a:lnTo>
                  <a:cubicBezTo>
                    <a:pt x="24640" y="58751"/>
                    <a:pt x="20635" y="60351"/>
                    <a:pt x="16445" y="60399"/>
                  </a:cubicBezTo>
                  <a:cubicBezTo>
                    <a:pt x="12543" y="60484"/>
                    <a:pt x="8827" y="58970"/>
                    <a:pt x="6064" y="56208"/>
                  </a:cubicBezTo>
                  <a:cubicBezTo>
                    <a:pt x="3018" y="53188"/>
                    <a:pt x="1492" y="49036"/>
                    <a:pt x="1683" y="44778"/>
                  </a:cubicBezTo>
                  <a:lnTo>
                    <a:pt x="1683" y="21823"/>
                  </a:lnTo>
                  <a:lnTo>
                    <a:pt x="-4033" y="21823"/>
                  </a:lnTo>
                  <a:lnTo>
                    <a:pt x="-4033" y="14108"/>
                  </a:lnTo>
                  <a:lnTo>
                    <a:pt x="1683" y="14108"/>
                  </a:lnTo>
                  <a:lnTo>
                    <a:pt x="1683" y="-180"/>
                  </a:lnTo>
                  <a:lnTo>
                    <a:pt x="11208" y="-180"/>
                  </a:lnTo>
                  <a:lnTo>
                    <a:pt x="11208" y="14108"/>
                  </a:lnTo>
                  <a:lnTo>
                    <a:pt x="23207" y="14108"/>
                  </a:lnTo>
                  <a:lnTo>
                    <a:pt x="23207" y="21823"/>
                  </a:lnTo>
                  <a:close/>
                </a:path>
              </a:pathLst>
            </a:custGeom>
            <a:solidFill>
              <a:srgbClr val="6D6E71"/>
            </a:solidFill>
            <a:ln w="9525" cap="flat">
              <a:noFill/>
              <a:prstDash val="solid"/>
              <a:miter/>
            </a:ln>
          </p:spPr>
          <p:txBody>
            <a:bodyPr rtlCol="0" anchor="ctr"/>
            <a:lstStyle/>
            <a:p>
              <a:endParaRPr lang="en-US"/>
            </a:p>
          </p:txBody>
        </p:sp>
        <p:sp>
          <p:nvSpPr>
            <p:cNvPr id="578" name="Freeform: Shape 577">
              <a:extLst>
                <a:ext uri="{FF2B5EF4-FFF2-40B4-BE49-F238E27FC236}">
                  <a16:creationId xmlns:a16="http://schemas.microsoft.com/office/drawing/2014/main" id="{834F116E-796F-4984-90E4-0169C51779D0}"/>
                </a:ext>
              </a:extLst>
            </p:cNvPr>
            <p:cNvSpPr/>
            <p:nvPr/>
          </p:nvSpPr>
          <p:spPr>
            <a:xfrm>
              <a:off x="14729745" y="5624591"/>
              <a:ext cx="12189" cy="65059"/>
            </a:xfrm>
            <a:custGeom>
              <a:avLst/>
              <a:gdLst>
                <a:gd name="connsiteX0" fmla="*/ -2224 w 12189"/>
                <a:gd name="connsiteY0" fmla="*/ 10206 h 65059"/>
                <a:gd name="connsiteX1" fmla="*/ -4033 w 12189"/>
                <a:gd name="connsiteY1" fmla="*/ 5920 h 65059"/>
                <a:gd name="connsiteX2" fmla="*/ -2224 w 12189"/>
                <a:gd name="connsiteY2" fmla="*/ 1633 h 65059"/>
                <a:gd name="connsiteX3" fmla="*/ 2065 w 12189"/>
                <a:gd name="connsiteY3" fmla="*/ -177 h 65059"/>
                <a:gd name="connsiteX4" fmla="*/ 6348 w 12189"/>
                <a:gd name="connsiteY4" fmla="*/ 1633 h 65059"/>
                <a:gd name="connsiteX5" fmla="*/ 8157 w 12189"/>
                <a:gd name="connsiteY5" fmla="*/ 5920 h 65059"/>
                <a:gd name="connsiteX6" fmla="*/ 6348 w 12189"/>
                <a:gd name="connsiteY6" fmla="*/ 10206 h 65059"/>
                <a:gd name="connsiteX7" fmla="*/ 2065 w 12189"/>
                <a:gd name="connsiteY7" fmla="*/ 12016 h 65059"/>
                <a:gd name="connsiteX8" fmla="*/ -2224 w 12189"/>
                <a:gd name="connsiteY8" fmla="*/ 10206 h 65059"/>
                <a:gd name="connsiteX9" fmla="*/ 6827 w 12189"/>
                <a:gd name="connsiteY9" fmla="*/ 64879 h 65059"/>
                <a:gd name="connsiteX10" fmla="*/ -2698 w 12189"/>
                <a:gd name="connsiteY10" fmla="*/ 64879 h 65059"/>
                <a:gd name="connsiteX11" fmla="*/ -2698 w 12189"/>
                <a:gd name="connsiteY11" fmla="*/ 19255 h 65059"/>
                <a:gd name="connsiteX12" fmla="*/ 6827 w 12189"/>
                <a:gd name="connsiteY12" fmla="*/ 19255 h 6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89" h="65059">
                  <a:moveTo>
                    <a:pt x="-2224" y="10206"/>
                  </a:moveTo>
                  <a:cubicBezTo>
                    <a:pt x="-3368" y="9063"/>
                    <a:pt x="-4033" y="7529"/>
                    <a:pt x="-4033" y="5920"/>
                  </a:cubicBezTo>
                  <a:cubicBezTo>
                    <a:pt x="-4033" y="4310"/>
                    <a:pt x="-3368" y="2767"/>
                    <a:pt x="-2224" y="1633"/>
                  </a:cubicBezTo>
                  <a:cubicBezTo>
                    <a:pt x="-1079" y="462"/>
                    <a:pt x="446" y="-195"/>
                    <a:pt x="2065" y="-177"/>
                  </a:cubicBezTo>
                  <a:cubicBezTo>
                    <a:pt x="3683" y="-234"/>
                    <a:pt x="5302" y="433"/>
                    <a:pt x="6348" y="1633"/>
                  </a:cubicBezTo>
                  <a:cubicBezTo>
                    <a:pt x="7492" y="2738"/>
                    <a:pt x="8157" y="4300"/>
                    <a:pt x="8157" y="5920"/>
                  </a:cubicBezTo>
                  <a:cubicBezTo>
                    <a:pt x="8157" y="7539"/>
                    <a:pt x="7492" y="9091"/>
                    <a:pt x="6348" y="10206"/>
                  </a:cubicBezTo>
                  <a:cubicBezTo>
                    <a:pt x="5302" y="11406"/>
                    <a:pt x="3683" y="12073"/>
                    <a:pt x="2065" y="12016"/>
                  </a:cubicBezTo>
                  <a:cubicBezTo>
                    <a:pt x="446" y="12035"/>
                    <a:pt x="-1079" y="11377"/>
                    <a:pt x="-2224" y="10206"/>
                  </a:cubicBezTo>
                  <a:close/>
                  <a:moveTo>
                    <a:pt x="6827" y="64879"/>
                  </a:moveTo>
                  <a:lnTo>
                    <a:pt x="-2698" y="64879"/>
                  </a:lnTo>
                  <a:lnTo>
                    <a:pt x="-2698" y="19255"/>
                  </a:lnTo>
                  <a:lnTo>
                    <a:pt x="6827" y="19255"/>
                  </a:lnTo>
                  <a:close/>
                </a:path>
              </a:pathLst>
            </a:custGeom>
            <a:solidFill>
              <a:srgbClr val="6D6E71"/>
            </a:solidFill>
            <a:ln w="9525" cap="flat">
              <a:noFill/>
              <a:prstDash val="solid"/>
              <a:miter/>
            </a:ln>
          </p:spPr>
          <p:txBody>
            <a:bodyPr rtlCol="0" anchor="ctr"/>
            <a:lstStyle/>
            <a:p>
              <a:endParaRPr lang="en-US"/>
            </a:p>
          </p:txBody>
        </p:sp>
        <p:sp>
          <p:nvSpPr>
            <p:cNvPr id="579" name="Freeform: Shape 578">
              <a:extLst>
                <a:ext uri="{FF2B5EF4-FFF2-40B4-BE49-F238E27FC236}">
                  <a16:creationId xmlns:a16="http://schemas.microsoft.com/office/drawing/2014/main" id="{1189D2FA-0DC3-4AE6-A6DB-C3EB895FECF1}"/>
                </a:ext>
              </a:extLst>
            </p:cNvPr>
            <p:cNvSpPr/>
            <p:nvPr/>
          </p:nvSpPr>
          <p:spPr>
            <a:xfrm>
              <a:off x="14751462" y="5643359"/>
              <a:ext cx="48006" cy="46946"/>
            </a:xfrm>
            <a:custGeom>
              <a:avLst/>
              <a:gdLst>
                <a:gd name="connsiteX0" fmla="*/ 37116 w 48006"/>
                <a:gd name="connsiteY0" fmla="*/ 40015 h 46946"/>
                <a:gd name="connsiteX1" fmla="*/ 2825 w 48006"/>
                <a:gd name="connsiteY1" fmla="*/ 40015 h 46946"/>
                <a:gd name="connsiteX2" fmla="*/ 2825 w 48006"/>
                <a:gd name="connsiteY2" fmla="*/ 6678 h 46946"/>
                <a:gd name="connsiteX3" fmla="*/ 37116 w 48006"/>
                <a:gd name="connsiteY3" fmla="*/ 6678 h 46946"/>
                <a:gd name="connsiteX4" fmla="*/ 37116 w 48006"/>
                <a:gd name="connsiteY4" fmla="*/ 40015 h 46946"/>
                <a:gd name="connsiteX5" fmla="*/ 9685 w 48006"/>
                <a:gd name="connsiteY5" fmla="*/ 34110 h 46946"/>
                <a:gd name="connsiteX6" fmla="*/ 30256 w 48006"/>
                <a:gd name="connsiteY6" fmla="*/ 34110 h 46946"/>
                <a:gd name="connsiteX7" fmla="*/ 30256 w 48006"/>
                <a:gd name="connsiteY7" fmla="*/ 12583 h 46946"/>
                <a:gd name="connsiteX8" fmla="*/ 9685 w 48006"/>
                <a:gd name="connsiteY8" fmla="*/ 12583 h 46946"/>
                <a:gd name="connsiteX9" fmla="*/ 9685 w 48006"/>
                <a:gd name="connsiteY9"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006" h="46946">
                  <a:moveTo>
                    <a:pt x="37116" y="40015"/>
                  </a:moveTo>
                  <a:cubicBezTo>
                    <a:pt x="27493" y="49016"/>
                    <a:pt x="12448" y="49016"/>
                    <a:pt x="2825" y="40015"/>
                  </a:cubicBezTo>
                  <a:cubicBezTo>
                    <a:pt x="-6319" y="30776"/>
                    <a:pt x="-6319" y="15917"/>
                    <a:pt x="2825" y="6678"/>
                  </a:cubicBezTo>
                  <a:cubicBezTo>
                    <a:pt x="12448" y="-2466"/>
                    <a:pt x="27493" y="-2466"/>
                    <a:pt x="37116" y="6678"/>
                  </a:cubicBezTo>
                  <a:cubicBezTo>
                    <a:pt x="46259" y="15917"/>
                    <a:pt x="46259" y="30776"/>
                    <a:pt x="37116" y="40015"/>
                  </a:cubicBezTo>
                  <a:close/>
                  <a:moveTo>
                    <a:pt x="9685" y="34110"/>
                  </a:moveTo>
                  <a:cubicBezTo>
                    <a:pt x="15494" y="39577"/>
                    <a:pt x="24447" y="39577"/>
                    <a:pt x="30256" y="34110"/>
                  </a:cubicBezTo>
                  <a:cubicBezTo>
                    <a:pt x="35688" y="27976"/>
                    <a:pt x="35688" y="18718"/>
                    <a:pt x="30256" y="12583"/>
                  </a:cubicBezTo>
                  <a:cubicBezTo>
                    <a:pt x="24540" y="7021"/>
                    <a:pt x="15396" y="7021"/>
                    <a:pt x="9685" y="12583"/>
                  </a:cubicBezTo>
                  <a:cubicBezTo>
                    <a:pt x="4253" y="18718"/>
                    <a:pt x="4253" y="27976"/>
                    <a:pt x="9685" y="34110"/>
                  </a:cubicBezTo>
                  <a:close/>
                </a:path>
              </a:pathLst>
            </a:custGeom>
            <a:solidFill>
              <a:srgbClr val="6D6E71"/>
            </a:solidFill>
            <a:ln w="9525" cap="flat">
              <a:noFill/>
              <a:prstDash val="solid"/>
              <a:miter/>
            </a:ln>
          </p:spPr>
          <p:txBody>
            <a:bodyPr rtlCol="0" anchor="ctr"/>
            <a:lstStyle/>
            <a:p>
              <a:endParaRPr lang="en-US"/>
            </a:p>
          </p:txBody>
        </p:sp>
        <p:sp>
          <p:nvSpPr>
            <p:cNvPr id="580" name="Freeform: Shape 579">
              <a:extLst>
                <a:ext uri="{FF2B5EF4-FFF2-40B4-BE49-F238E27FC236}">
                  <a16:creationId xmlns:a16="http://schemas.microsoft.com/office/drawing/2014/main" id="{782F5111-05CD-4129-B8AE-F08258C55B00}"/>
                </a:ext>
              </a:extLst>
            </p:cNvPr>
            <p:cNvSpPr/>
            <p:nvPr/>
          </p:nvSpPr>
          <p:spPr>
            <a:xfrm>
              <a:off x="14810424" y="5643350"/>
              <a:ext cx="41961" cy="46300"/>
            </a:xfrm>
            <a:custGeom>
              <a:avLst/>
              <a:gdLst>
                <a:gd name="connsiteX0" fmla="*/ 5492 w 41961"/>
                <a:gd name="connsiteY0" fmla="*/ 21451 h 46300"/>
                <a:gd name="connsiteX1" fmla="*/ 5492 w 41961"/>
                <a:gd name="connsiteY1" fmla="*/ 46121 h 46300"/>
                <a:gd name="connsiteX2" fmla="*/ -4033 w 41961"/>
                <a:gd name="connsiteY2" fmla="*/ 46121 h 46300"/>
                <a:gd name="connsiteX3" fmla="*/ -4033 w 41961"/>
                <a:gd name="connsiteY3" fmla="*/ 496 h 46300"/>
                <a:gd name="connsiteX4" fmla="*/ 5492 w 41961"/>
                <a:gd name="connsiteY4" fmla="*/ 496 h 46300"/>
                <a:gd name="connsiteX5" fmla="*/ 5492 w 41961"/>
                <a:gd name="connsiteY5" fmla="*/ 8878 h 46300"/>
                <a:gd name="connsiteX6" fmla="*/ 11873 w 41961"/>
                <a:gd name="connsiteY6" fmla="*/ 2211 h 46300"/>
                <a:gd name="connsiteX7" fmla="*/ 33114 w 41961"/>
                <a:gd name="connsiteY7" fmla="*/ 4592 h 46300"/>
                <a:gd name="connsiteX8" fmla="*/ 37876 w 41961"/>
                <a:gd name="connsiteY8" fmla="*/ 18213 h 46300"/>
                <a:gd name="connsiteX9" fmla="*/ 37876 w 41961"/>
                <a:gd name="connsiteY9" fmla="*/ 46121 h 46300"/>
                <a:gd name="connsiteX10" fmla="*/ 28351 w 41961"/>
                <a:gd name="connsiteY10" fmla="*/ 46121 h 46300"/>
                <a:gd name="connsiteX11" fmla="*/ 28351 w 41961"/>
                <a:gd name="connsiteY11" fmla="*/ 21070 h 46300"/>
                <a:gd name="connsiteX12" fmla="*/ 17966 w 41961"/>
                <a:gd name="connsiteY12" fmla="*/ 8497 h 46300"/>
                <a:gd name="connsiteX13" fmla="*/ 9301 w 41961"/>
                <a:gd name="connsiteY13" fmla="*/ 11831 h 46300"/>
                <a:gd name="connsiteX14" fmla="*/ 5492 w 41961"/>
                <a:gd name="connsiteY14" fmla="*/ 21451 h 46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1" h="46300">
                  <a:moveTo>
                    <a:pt x="5492" y="21451"/>
                  </a:moveTo>
                  <a:lnTo>
                    <a:pt x="5492" y="46121"/>
                  </a:lnTo>
                  <a:lnTo>
                    <a:pt x="-4033" y="46121"/>
                  </a:lnTo>
                  <a:lnTo>
                    <a:pt x="-4033" y="496"/>
                  </a:lnTo>
                  <a:lnTo>
                    <a:pt x="5492" y="496"/>
                  </a:lnTo>
                  <a:lnTo>
                    <a:pt x="5492" y="8878"/>
                  </a:lnTo>
                  <a:cubicBezTo>
                    <a:pt x="7013" y="6116"/>
                    <a:pt x="9204" y="3811"/>
                    <a:pt x="11873" y="2211"/>
                  </a:cubicBezTo>
                  <a:cubicBezTo>
                    <a:pt x="18729" y="-1704"/>
                    <a:pt x="27305" y="-742"/>
                    <a:pt x="33114" y="4592"/>
                  </a:cubicBezTo>
                  <a:cubicBezTo>
                    <a:pt x="36541" y="8268"/>
                    <a:pt x="38258" y="13202"/>
                    <a:pt x="37876" y="18213"/>
                  </a:cubicBezTo>
                  <a:lnTo>
                    <a:pt x="37876" y="46121"/>
                  </a:lnTo>
                  <a:lnTo>
                    <a:pt x="28351" y="46121"/>
                  </a:lnTo>
                  <a:lnTo>
                    <a:pt x="28351" y="21070"/>
                  </a:lnTo>
                  <a:cubicBezTo>
                    <a:pt x="28351" y="12688"/>
                    <a:pt x="24924" y="8497"/>
                    <a:pt x="17966" y="8497"/>
                  </a:cubicBezTo>
                  <a:cubicBezTo>
                    <a:pt x="14729" y="8468"/>
                    <a:pt x="11683" y="9659"/>
                    <a:pt x="9301" y="11831"/>
                  </a:cubicBezTo>
                  <a:cubicBezTo>
                    <a:pt x="6632" y="14317"/>
                    <a:pt x="5302" y="17841"/>
                    <a:pt x="5492" y="21451"/>
                  </a:cubicBezTo>
                  <a:close/>
                </a:path>
              </a:pathLst>
            </a:custGeom>
            <a:solidFill>
              <a:srgbClr val="6D6E71"/>
            </a:solidFill>
            <a:ln w="9525" cap="flat">
              <a:noFill/>
              <a:prstDash val="solid"/>
              <a:miter/>
            </a:ln>
          </p:spPr>
          <p:txBody>
            <a:bodyPr rtlCol="0" anchor="ctr"/>
            <a:lstStyle/>
            <a:p>
              <a:endParaRPr lang="en-US"/>
            </a:p>
          </p:txBody>
        </p:sp>
        <p:sp>
          <p:nvSpPr>
            <p:cNvPr id="581" name="Freeform: Shape 580">
              <a:extLst>
                <a:ext uri="{FF2B5EF4-FFF2-40B4-BE49-F238E27FC236}">
                  <a16:creationId xmlns:a16="http://schemas.microsoft.com/office/drawing/2014/main" id="{C37D0146-4C3C-4E5D-BC64-AA16DC5B4A65}"/>
                </a:ext>
              </a:extLst>
            </p:cNvPr>
            <p:cNvSpPr/>
            <p:nvPr/>
          </p:nvSpPr>
          <p:spPr>
            <a:xfrm>
              <a:off x="14864430" y="5677554"/>
              <a:ext cx="12771" cy="12769"/>
            </a:xfrm>
            <a:custGeom>
              <a:avLst/>
              <a:gdLst>
                <a:gd name="connsiteX0" fmla="*/ -2131 w 12771"/>
                <a:gd name="connsiteY0" fmla="*/ 10774 h 12769"/>
                <a:gd name="connsiteX1" fmla="*/ -4033 w 12771"/>
                <a:gd name="connsiteY1" fmla="*/ 6202 h 12769"/>
                <a:gd name="connsiteX2" fmla="*/ 2348 w 12771"/>
                <a:gd name="connsiteY2" fmla="*/ -180 h 12769"/>
                <a:gd name="connsiteX3" fmla="*/ 6920 w 12771"/>
                <a:gd name="connsiteY3" fmla="*/ 1725 h 12769"/>
                <a:gd name="connsiteX4" fmla="*/ 8729 w 12771"/>
                <a:gd name="connsiteY4" fmla="*/ 6202 h 12769"/>
                <a:gd name="connsiteX5" fmla="*/ 2730 w 12771"/>
                <a:gd name="connsiteY5" fmla="*/ 12584 h 12769"/>
                <a:gd name="connsiteX6" fmla="*/ 2348 w 12771"/>
                <a:gd name="connsiteY6" fmla="*/ 12584 h 12769"/>
                <a:gd name="connsiteX7" fmla="*/ -2131 w 12771"/>
                <a:gd name="connsiteY7" fmla="*/ 10774 h 12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71" h="12769">
                  <a:moveTo>
                    <a:pt x="-2131" y="10774"/>
                  </a:moveTo>
                  <a:cubicBezTo>
                    <a:pt x="-3368" y="9555"/>
                    <a:pt x="-4033" y="7917"/>
                    <a:pt x="-4033" y="6202"/>
                  </a:cubicBezTo>
                  <a:cubicBezTo>
                    <a:pt x="-3940" y="2697"/>
                    <a:pt x="-1177" y="-132"/>
                    <a:pt x="2348" y="-180"/>
                  </a:cubicBezTo>
                  <a:cubicBezTo>
                    <a:pt x="4064" y="-161"/>
                    <a:pt x="5683" y="516"/>
                    <a:pt x="6920" y="1725"/>
                  </a:cubicBezTo>
                  <a:cubicBezTo>
                    <a:pt x="8157" y="2887"/>
                    <a:pt x="8827" y="4516"/>
                    <a:pt x="8729" y="6202"/>
                  </a:cubicBezTo>
                  <a:cubicBezTo>
                    <a:pt x="8827" y="9622"/>
                    <a:pt x="6157" y="12479"/>
                    <a:pt x="2730" y="12584"/>
                  </a:cubicBezTo>
                  <a:cubicBezTo>
                    <a:pt x="2632" y="12584"/>
                    <a:pt x="2441" y="12584"/>
                    <a:pt x="2348" y="12584"/>
                  </a:cubicBezTo>
                  <a:cubicBezTo>
                    <a:pt x="632" y="12660"/>
                    <a:pt x="-986" y="12003"/>
                    <a:pt x="-2131" y="10774"/>
                  </a:cubicBezTo>
                  <a:close/>
                </a:path>
              </a:pathLst>
            </a:custGeom>
            <a:solidFill>
              <a:srgbClr val="6D6E71"/>
            </a:solidFill>
            <a:ln w="9525" cap="flat">
              <a:noFill/>
              <a:prstDash val="solid"/>
              <a:miter/>
            </a:ln>
          </p:spPr>
          <p:txBody>
            <a:bodyPr rtlCol="0" anchor="ctr"/>
            <a:lstStyle/>
            <a:p>
              <a:endParaRPr lang="en-US"/>
            </a:p>
          </p:txBody>
        </p:sp>
        <p:sp>
          <p:nvSpPr>
            <p:cNvPr id="582" name="Freeform: Shape 581">
              <a:extLst>
                <a:ext uri="{FF2B5EF4-FFF2-40B4-BE49-F238E27FC236}">
                  <a16:creationId xmlns:a16="http://schemas.microsoft.com/office/drawing/2014/main" id="{6E425D54-BC89-4ECE-A8C8-968A89AE13E8}"/>
                </a:ext>
              </a:extLst>
            </p:cNvPr>
            <p:cNvSpPr/>
            <p:nvPr/>
          </p:nvSpPr>
          <p:spPr>
            <a:xfrm>
              <a:off x="13280420" y="1916409"/>
              <a:ext cx="50223" cy="60015"/>
            </a:xfrm>
            <a:custGeom>
              <a:avLst/>
              <a:gdLst>
                <a:gd name="connsiteX0" fmla="*/ 34258 w 50223"/>
                <a:gd name="connsiteY0" fmla="*/ 2400 h 60015"/>
                <a:gd name="connsiteX1" fmla="*/ 43118 w 50223"/>
                <a:gd name="connsiteY1" fmla="*/ 9735 h 60015"/>
                <a:gd name="connsiteX2" fmla="*/ 43118 w 50223"/>
                <a:gd name="connsiteY2" fmla="*/ 32499 h 60015"/>
                <a:gd name="connsiteX3" fmla="*/ 34258 w 50223"/>
                <a:gd name="connsiteY3" fmla="*/ 39929 h 60015"/>
                <a:gd name="connsiteX4" fmla="*/ 20640 w 50223"/>
                <a:gd name="connsiteY4" fmla="*/ 42500 h 60015"/>
                <a:gd name="connsiteX5" fmla="*/ 7115 w 50223"/>
                <a:gd name="connsiteY5" fmla="*/ 42500 h 60015"/>
                <a:gd name="connsiteX6" fmla="*/ 7115 w 50223"/>
                <a:gd name="connsiteY6" fmla="*/ 59836 h 60015"/>
                <a:gd name="connsiteX7" fmla="*/ -4033 w 50223"/>
                <a:gd name="connsiteY7" fmla="*/ 59836 h 60015"/>
                <a:gd name="connsiteX8" fmla="*/ -4033 w 50223"/>
                <a:gd name="connsiteY8" fmla="*/ -172 h 60015"/>
                <a:gd name="connsiteX9" fmla="*/ 20640 w 50223"/>
                <a:gd name="connsiteY9" fmla="*/ -172 h 60015"/>
                <a:gd name="connsiteX10" fmla="*/ 34258 w 50223"/>
                <a:gd name="connsiteY10" fmla="*/ 2400 h 60015"/>
                <a:gd name="connsiteX11" fmla="*/ 31212 w 50223"/>
                <a:gd name="connsiteY11" fmla="*/ 30023 h 60015"/>
                <a:gd name="connsiteX12" fmla="*/ 31402 w 50223"/>
                <a:gd name="connsiteY12" fmla="*/ 12516 h 60015"/>
                <a:gd name="connsiteX13" fmla="*/ 31212 w 50223"/>
                <a:gd name="connsiteY13" fmla="*/ 12306 h 60015"/>
                <a:gd name="connsiteX14" fmla="*/ 20161 w 50223"/>
                <a:gd name="connsiteY14" fmla="*/ 9258 h 60015"/>
                <a:gd name="connsiteX15" fmla="*/ 7115 w 50223"/>
                <a:gd name="connsiteY15" fmla="*/ 9258 h 60015"/>
                <a:gd name="connsiteX16" fmla="*/ 7115 w 50223"/>
                <a:gd name="connsiteY16" fmla="*/ 33071 h 60015"/>
                <a:gd name="connsiteX17" fmla="*/ 20161 w 50223"/>
                <a:gd name="connsiteY17" fmla="*/ 33071 h 60015"/>
                <a:gd name="connsiteX18" fmla="*/ 31212 w 50223"/>
                <a:gd name="connsiteY18" fmla="*/ 30023 h 60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223" h="60015">
                  <a:moveTo>
                    <a:pt x="34258" y="2400"/>
                  </a:moveTo>
                  <a:cubicBezTo>
                    <a:pt x="37881" y="3953"/>
                    <a:pt x="40927" y="6496"/>
                    <a:pt x="43118" y="9735"/>
                  </a:cubicBezTo>
                  <a:cubicBezTo>
                    <a:pt x="47215" y="16773"/>
                    <a:pt x="47215" y="25460"/>
                    <a:pt x="43118" y="32499"/>
                  </a:cubicBezTo>
                  <a:cubicBezTo>
                    <a:pt x="40927" y="35795"/>
                    <a:pt x="37881" y="38376"/>
                    <a:pt x="34258" y="39929"/>
                  </a:cubicBezTo>
                  <a:cubicBezTo>
                    <a:pt x="29974" y="41729"/>
                    <a:pt x="25305" y="42605"/>
                    <a:pt x="20640" y="42500"/>
                  </a:cubicBezTo>
                  <a:lnTo>
                    <a:pt x="7115" y="42500"/>
                  </a:lnTo>
                  <a:lnTo>
                    <a:pt x="7115" y="59836"/>
                  </a:lnTo>
                  <a:lnTo>
                    <a:pt x="-4033" y="59836"/>
                  </a:lnTo>
                  <a:lnTo>
                    <a:pt x="-4033" y="-172"/>
                  </a:lnTo>
                  <a:lnTo>
                    <a:pt x="20640" y="-172"/>
                  </a:lnTo>
                  <a:cubicBezTo>
                    <a:pt x="25305" y="-277"/>
                    <a:pt x="29974" y="600"/>
                    <a:pt x="34258" y="2400"/>
                  </a:cubicBezTo>
                  <a:close/>
                  <a:moveTo>
                    <a:pt x="31212" y="30023"/>
                  </a:moveTo>
                  <a:cubicBezTo>
                    <a:pt x="36067" y="25241"/>
                    <a:pt x="36165" y="17402"/>
                    <a:pt x="31402" y="12516"/>
                  </a:cubicBezTo>
                  <a:cubicBezTo>
                    <a:pt x="31305" y="12440"/>
                    <a:pt x="31305" y="12373"/>
                    <a:pt x="31212" y="12306"/>
                  </a:cubicBezTo>
                  <a:cubicBezTo>
                    <a:pt x="27975" y="10039"/>
                    <a:pt x="24068" y="8963"/>
                    <a:pt x="20161" y="9258"/>
                  </a:cubicBezTo>
                  <a:lnTo>
                    <a:pt x="7115" y="9258"/>
                  </a:lnTo>
                  <a:lnTo>
                    <a:pt x="7115" y="33071"/>
                  </a:lnTo>
                  <a:lnTo>
                    <a:pt x="20161" y="33071"/>
                  </a:lnTo>
                  <a:cubicBezTo>
                    <a:pt x="24068" y="33318"/>
                    <a:pt x="27975" y="32251"/>
                    <a:pt x="31212" y="30023"/>
                  </a:cubicBezTo>
                  <a:close/>
                </a:path>
              </a:pathLst>
            </a:custGeom>
            <a:solidFill>
              <a:srgbClr val="6D6E71"/>
            </a:solidFill>
            <a:ln w="9525" cap="flat">
              <a:noFill/>
              <a:prstDash val="solid"/>
              <a:miter/>
            </a:ln>
          </p:spPr>
          <p:txBody>
            <a:bodyPr rtlCol="0" anchor="ctr"/>
            <a:lstStyle/>
            <a:p>
              <a:endParaRPr lang="en-US"/>
            </a:p>
          </p:txBody>
        </p:sp>
        <p:sp>
          <p:nvSpPr>
            <p:cNvPr id="583" name="Freeform: Shape 582">
              <a:extLst>
                <a:ext uri="{FF2B5EF4-FFF2-40B4-BE49-F238E27FC236}">
                  <a16:creationId xmlns:a16="http://schemas.microsoft.com/office/drawing/2014/main" id="{11AC7E8C-E077-4461-B021-6C937C253520}"/>
                </a:ext>
              </a:extLst>
            </p:cNvPr>
            <p:cNvSpPr/>
            <p:nvPr/>
          </p:nvSpPr>
          <p:spPr>
            <a:xfrm>
              <a:off x="13340621" y="1930075"/>
              <a:ext cx="26193" cy="46635"/>
            </a:xfrm>
            <a:custGeom>
              <a:avLst/>
              <a:gdLst>
                <a:gd name="connsiteX0" fmla="*/ 22161 w 26193"/>
                <a:gd name="connsiteY0" fmla="*/ -122 h 46635"/>
                <a:gd name="connsiteX1" fmla="*/ 22161 w 26193"/>
                <a:gd name="connsiteY1" fmla="*/ 10070 h 46635"/>
                <a:gd name="connsiteX2" fmla="*/ 19682 w 26193"/>
                <a:gd name="connsiteY2" fmla="*/ 10070 h 46635"/>
                <a:gd name="connsiteX3" fmla="*/ 10157 w 26193"/>
                <a:gd name="connsiteY3" fmla="*/ 13689 h 46635"/>
                <a:gd name="connsiteX4" fmla="*/ 6729 w 26193"/>
                <a:gd name="connsiteY4" fmla="*/ 24262 h 46635"/>
                <a:gd name="connsiteX5" fmla="*/ 6729 w 26193"/>
                <a:gd name="connsiteY5" fmla="*/ 46455 h 46635"/>
                <a:gd name="connsiteX6" fmla="*/ -4033 w 26193"/>
                <a:gd name="connsiteY6" fmla="*/ 46455 h 46635"/>
                <a:gd name="connsiteX7" fmla="*/ -4033 w 26193"/>
                <a:gd name="connsiteY7" fmla="*/ 640 h 46635"/>
                <a:gd name="connsiteX8" fmla="*/ 6157 w 26193"/>
                <a:gd name="connsiteY8" fmla="*/ 640 h 46635"/>
                <a:gd name="connsiteX9" fmla="*/ 6157 w 26193"/>
                <a:gd name="connsiteY9" fmla="*/ 7307 h 46635"/>
                <a:gd name="connsiteX10" fmla="*/ 22161 w 26193"/>
                <a:gd name="connsiteY10" fmla="*/ -122 h 46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193" h="46635">
                  <a:moveTo>
                    <a:pt x="22161" y="-122"/>
                  </a:moveTo>
                  <a:lnTo>
                    <a:pt x="22161" y="10070"/>
                  </a:lnTo>
                  <a:lnTo>
                    <a:pt x="19682" y="10070"/>
                  </a:lnTo>
                  <a:cubicBezTo>
                    <a:pt x="16157" y="9955"/>
                    <a:pt x="12729" y="11260"/>
                    <a:pt x="10157" y="13689"/>
                  </a:cubicBezTo>
                  <a:cubicBezTo>
                    <a:pt x="7683" y="16651"/>
                    <a:pt x="6446" y="20433"/>
                    <a:pt x="6729" y="24262"/>
                  </a:cubicBezTo>
                  <a:lnTo>
                    <a:pt x="6729" y="46455"/>
                  </a:lnTo>
                  <a:lnTo>
                    <a:pt x="-4033" y="46455"/>
                  </a:lnTo>
                  <a:lnTo>
                    <a:pt x="-4033" y="640"/>
                  </a:lnTo>
                  <a:lnTo>
                    <a:pt x="6157" y="640"/>
                  </a:lnTo>
                  <a:lnTo>
                    <a:pt x="6157" y="7307"/>
                  </a:lnTo>
                  <a:cubicBezTo>
                    <a:pt x="9776" y="2192"/>
                    <a:pt x="15873" y="-627"/>
                    <a:pt x="22161" y="-122"/>
                  </a:cubicBezTo>
                  <a:close/>
                </a:path>
              </a:pathLst>
            </a:custGeom>
            <a:solidFill>
              <a:srgbClr val="6D6E71"/>
            </a:solidFill>
            <a:ln w="9525" cap="flat">
              <a:noFill/>
              <a:prstDash val="solid"/>
              <a:miter/>
            </a:ln>
          </p:spPr>
          <p:txBody>
            <a:bodyPr rtlCol="0" anchor="ctr"/>
            <a:lstStyle/>
            <a:p>
              <a:endParaRPr lang="en-US"/>
            </a:p>
          </p:txBody>
        </p:sp>
        <p:sp>
          <p:nvSpPr>
            <p:cNvPr id="584" name="Freeform: Shape 583">
              <a:extLst>
                <a:ext uri="{FF2B5EF4-FFF2-40B4-BE49-F238E27FC236}">
                  <a16:creationId xmlns:a16="http://schemas.microsoft.com/office/drawing/2014/main" id="{CB148327-E457-48A9-86AC-A8B35C9E9FD2}"/>
                </a:ext>
              </a:extLst>
            </p:cNvPr>
            <p:cNvSpPr/>
            <p:nvPr/>
          </p:nvSpPr>
          <p:spPr>
            <a:xfrm>
              <a:off x="13371380" y="1930319"/>
              <a:ext cx="47445" cy="46679"/>
            </a:xfrm>
            <a:custGeom>
              <a:avLst/>
              <a:gdLst>
                <a:gd name="connsiteX0" fmla="*/ 43026 w 47445"/>
                <a:gd name="connsiteY0" fmla="*/ 26400 h 46679"/>
                <a:gd name="connsiteX1" fmla="*/ 7116 w 47445"/>
                <a:gd name="connsiteY1" fmla="*/ 26400 h 46679"/>
                <a:gd name="connsiteX2" fmla="*/ 12070 w 47445"/>
                <a:gd name="connsiteY2" fmla="*/ 34496 h 46679"/>
                <a:gd name="connsiteX3" fmla="*/ 21595 w 47445"/>
                <a:gd name="connsiteY3" fmla="*/ 37449 h 46679"/>
                <a:gd name="connsiteX4" fmla="*/ 33975 w 47445"/>
                <a:gd name="connsiteY4" fmla="*/ 32401 h 46679"/>
                <a:gd name="connsiteX5" fmla="*/ 39691 w 47445"/>
                <a:gd name="connsiteY5" fmla="*/ 39068 h 46679"/>
                <a:gd name="connsiteX6" fmla="*/ 31882 w 47445"/>
                <a:gd name="connsiteY6" fmla="*/ 44593 h 46679"/>
                <a:gd name="connsiteX7" fmla="*/ 21306 w 47445"/>
                <a:gd name="connsiteY7" fmla="*/ 46497 h 46679"/>
                <a:gd name="connsiteX8" fmla="*/ 7972 w 47445"/>
                <a:gd name="connsiteY8" fmla="*/ 43545 h 46679"/>
                <a:gd name="connsiteX9" fmla="*/ -883 w 47445"/>
                <a:gd name="connsiteY9" fmla="*/ 35163 h 46679"/>
                <a:gd name="connsiteX10" fmla="*/ -4027 w 47445"/>
                <a:gd name="connsiteY10" fmla="*/ 22971 h 46679"/>
                <a:gd name="connsiteX11" fmla="*/ -409 w 47445"/>
                <a:gd name="connsiteY11" fmla="*/ 11160 h 46679"/>
                <a:gd name="connsiteX12" fmla="*/ 8070 w 47445"/>
                <a:gd name="connsiteY12" fmla="*/ 2778 h 46679"/>
                <a:gd name="connsiteX13" fmla="*/ 20260 w 47445"/>
                <a:gd name="connsiteY13" fmla="*/ -175 h 46679"/>
                <a:gd name="connsiteX14" fmla="*/ 32166 w 47445"/>
                <a:gd name="connsiteY14" fmla="*/ 2778 h 46679"/>
                <a:gd name="connsiteX15" fmla="*/ 40454 w 47445"/>
                <a:gd name="connsiteY15" fmla="*/ 11064 h 46679"/>
                <a:gd name="connsiteX16" fmla="*/ 43407 w 47445"/>
                <a:gd name="connsiteY16" fmla="*/ 23447 h 46679"/>
                <a:gd name="connsiteX17" fmla="*/ 43026 w 47445"/>
                <a:gd name="connsiteY17" fmla="*/ 26400 h 46679"/>
                <a:gd name="connsiteX18" fmla="*/ 11307 w 47445"/>
                <a:gd name="connsiteY18" fmla="*/ 11255 h 46679"/>
                <a:gd name="connsiteX19" fmla="*/ 7019 w 47445"/>
                <a:gd name="connsiteY19" fmla="*/ 19351 h 46679"/>
                <a:gd name="connsiteX20" fmla="*/ 33022 w 47445"/>
                <a:gd name="connsiteY20" fmla="*/ 19351 h 46679"/>
                <a:gd name="connsiteX21" fmla="*/ 28831 w 47445"/>
                <a:gd name="connsiteY21" fmla="*/ 11255 h 46679"/>
                <a:gd name="connsiteX22" fmla="*/ 11307 w 47445"/>
                <a:gd name="connsiteY22" fmla="*/ 11255 h 46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445" h="46679">
                  <a:moveTo>
                    <a:pt x="43026" y="26400"/>
                  </a:moveTo>
                  <a:lnTo>
                    <a:pt x="7116" y="26400"/>
                  </a:lnTo>
                  <a:cubicBezTo>
                    <a:pt x="7591" y="29657"/>
                    <a:pt x="9400" y="32572"/>
                    <a:pt x="12070" y="34496"/>
                  </a:cubicBezTo>
                  <a:cubicBezTo>
                    <a:pt x="14832" y="36449"/>
                    <a:pt x="18167" y="37487"/>
                    <a:pt x="21595" y="37449"/>
                  </a:cubicBezTo>
                  <a:cubicBezTo>
                    <a:pt x="26260" y="37573"/>
                    <a:pt x="30738" y="35734"/>
                    <a:pt x="33975" y="32401"/>
                  </a:cubicBezTo>
                  <a:lnTo>
                    <a:pt x="39691" y="39068"/>
                  </a:lnTo>
                  <a:cubicBezTo>
                    <a:pt x="37598" y="41545"/>
                    <a:pt x="34929" y="43450"/>
                    <a:pt x="31882" y="44593"/>
                  </a:cubicBezTo>
                  <a:cubicBezTo>
                    <a:pt x="28548" y="45888"/>
                    <a:pt x="24929" y="46536"/>
                    <a:pt x="21306" y="46497"/>
                  </a:cubicBezTo>
                  <a:cubicBezTo>
                    <a:pt x="16735" y="46555"/>
                    <a:pt x="12163" y="45545"/>
                    <a:pt x="7972" y="43545"/>
                  </a:cubicBezTo>
                  <a:cubicBezTo>
                    <a:pt x="4261" y="41640"/>
                    <a:pt x="1210" y="38735"/>
                    <a:pt x="-883" y="35163"/>
                  </a:cubicBezTo>
                  <a:cubicBezTo>
                    <a:pt x="-2981" y="31458"/>
                    <a:pt x="-4125" y="27247"/>
                    <a:pt x="-4027" y="22971"/>
                  </a:cubicBezTo>
                  <a:cubicBezTo>
                    <a:pt x="-3836" y="18789"/>
                    <a:pt x="-2599" y="14712"/>
                    <a:pt x="-409" y="11160"/>
                  </a:cubicBezTo>
                  <a:cubicBezTo>
                    <a:pt x="1591" y="7626"/>
                    <a:pt x="4545" y="4731"/>
                    <a:pt x="8070" y="2778"/>
                  </a:cubicBezTo>
                  <a:cubicBezTo>
                    <a:pt x="11781" y="758"/>
                    <a:pt x="15976" y="-261"/>
                    <a:pt x="20260" y="-175"/>
                  </a:cubicBezTo>
                  <a:cubicBezTo>
                    <a:pt x="24450" y="-261"/>
                    <a:pt x="28548" y="758"/>
                    <a:pt x="32166" y="2778"/>
                  </a:cubicBezTo>
                  <a:cubicBezTo>
                    <a:pt x="35691" y="4702"/>
                    <a:pt x="38547" y="7569"/>
                    <a:pt x="40454" y="11064"/>
                  </a:cubicBezTo>
                  <a:cubicBezTo>
                    <a:pt x="42454" y="14884"/>
                    <a:pt x="43500" y="19142"/>
                    <a:pt x="43407" y="23447"/>
                  </a:cubicBezTo>
                  <a:cubicBezTo>
                    <a:pt x="43217" y="24019"/>
                    <a:pt x="43119" y="25066"/>
                    <a:pt x="43026" y="26400"/>
                  </a:cubicBezTo>
                  <a:close/>
                  <a:moveTo>
                    <a:pt x="11307" y="11255"/>
                  </a:moveTo>
                  <a:cubicBezTo>
                    <a:pt x="8926" y="13303"/>
                    <a:pt x="7307" y="16198"/>
                    <a:pt x="7019" y="19351"/>
                  </a:cubicBezTo>
                  <a:lnTo>
                    <a:pt x="33022" y="19351"/>
                  </a:lnTo>
                  <a:cubicBezTo>
                    <a:pt x="32645" y="16236"/>
                    <a:pt x="31120" y="13370"/>
                    <a:pt x="28831" y="11255"/>
                  </a:cubicBezTo>
                  <a:cubicBezTo>
                    <a:pt x="23688" y="7178"/>
                    <a:pt x="16451" y="7178"/>
                    <a:pt x="11307" y="11255"/>
                  </a:cubicBezTo>
                  <a:close/>
                </a:path>
              </a:pathLst>
            </a:custGeom>
            <a:solidFill>
              <a:srgbClr val="6D6E71"/>
            </a:solidFill>
            <a:ln w="9525" cap="flat">
              <a:noFill/>
              <a:prstDash val="solid"/>
              <a:miter/>
            </a:ln>
          </p:spPr>
          <p:txBody>
            <a:bodyPr rtlCol="0" anchor="ctr"/>
            <a:lstStyle/>
            <a:p>
              <a:endParaRPr lang="en-US"/>
            </a:p>
          </p:txBody>
        </p:sp>
        <p:sp>
          <p:nvSpPr>
            <p:cNvPr id="585" name="Freeform: Shape 584">
              <a:extLst>
                <a:ext uri="{FF2B5EF4-FFF2-40B4-BE49-F238E27FC236}">
                  <a16:creationId xmlns:a16="http://schemas.microsoft.com/office/drawing/2014/main" id="{0C852D95-E308-41C1-8982-B35F54949870}"/>
                </a:ext>
              </a:extLst>
            </p:cNvPr>
            <p:cNvSpPr/>
            <p:nvPr/>
          </p:nvSpPr>
          <p:spPr>
            <a:xfrm>
              <a:off x="13422629" y="1920513"/>
              <a:ext cx="33811" cy="56513"/>
            </a:xfrm>
            <a:custGeom>
              <a:avLst/>
              <a:gdLst>
                <a:gd name="connsiteX0" fmla="*/ 29779 w 33811"/>
                <a:gd name="connsiteY0" fmla="*/ 53255 h 56513"/>
                <a:gd name="connsiteX1" fmla="*/ 25114 w 33811"/>
                <a:gd name="connsiteY1" fmla="*/ 55541 h 56513"/>
                <a:gd name="connsiteX2" fmla="*/ 19496 w 33811"/>
                <a:gd name="connsiteY2" fmla="*/ 56303 h 56513"/>
                <a:gd name="connsiteX3" fmla="*/ 7780 w 33811"/>
                <a:gd name="connsiteY3" fmla="*/ 52398 h 56513"/>
                <a:gd name="connsiteX4" fmla="*/ 3683 w 33811"/>
                <a:gd name="connsiteY4" fmla="*/ 40873 h 56513"/>
                <a:gd name="connsiteX5" fmla="*/ 3683 w 33811"/>
                <a:gd name="connsiteY5" fmla="*/ 18870 h 56513"/>
                <a:gd name="connsiteX6" fmla="*/ -4033 w 33811"/>
                <a:gd name="connsiteY6" fmla="*/ 18870 h 56513"/>
                <a:gd name="connsiteX7" fmla="*/ -4033 w 33811"/>
                <a:gd name="connsiteY7" fmla="*/ 10298 h 56513"/>
                <a:gd name="connsiteX8" fmla="*/ 3492 w 33811"/>
                <a:gd name="connsiteY8" fmla="*/ 10298 h 56513"/>
                <a:gd name="connsiteX9" fmla="*/ 3492 w 33811"/>
                <a:gd name="connsiteY9" fmla="*/ -180 h 56513"/>
                <a:gd name="connsiteX10" fmla="*/ 14161 w 33811"/>
                <a:gd name="connsiteY10" fmla="*/ -180 h 56513"/>
                <a:gd name="connsiteX11" fmla="*/ 14161 w 33811"/>
                <a:gd name="connsiteY11" fmla="*/ 10298 h 56513"/>
                <a:gd name="connsiteX12" fmla="*/ 26449 w 33811"/>
                <a:gd name="connsiteY12" fmla="*/ 10298 h 56513"/>
                <a:gd name="connsiteX13" fmla="*/ 26449 w 33811"/>
                <a:gd name="connsiteY13" fmla="*/ 18870 h 56513"/>
                <a:gd name="connsiteX14" fmla="*/ 14161 w 33811"/>
                <a:gd name="connsiteY14" fmla="*/ 18870 h 56513"/>
                <a:gd name="connsiteX15" fmla="*/ 14161 w 33811"/>
                <a:gd name="connsiteY15" fmla="*/ 40587 h 56513"/>
                <a:gd name="connsiteX16" fmla="*/ 15873 w 33811"/>
                <a:gd name="connsiteY16" fmla="*/ 45731 h 56513"/>
                <a:gd name="connsiteX17" fmla="*/ 20542 w 33811"/>
                <a:gd name="connsiteY17" fmla="*/ 47445 h 56513"/>
                <a:gd name="connsiteX18" fmla="*/ 26542 w 33811"/>
                <a:gd name="connsiteY18" fmla="*/ 45540 h 5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811" h="56513">
                  <a:moveTo>
                    <a:pt x="29779" y="53255"/>
                  </a:moveTo>
                  <a:cubicBezTo>
                    <a:pt x="28351" y="54293"/>
                    <a:pt x="26830" y="55074"/>
                    <a:pt x="25114" y="55541"/>
                  </a:cubicBezTo>
                  <a:cubicBezTo>
                    <a:pt x="23305" y="56046"/>
                    <a:pt x="21398" y="56303"/>
                    <a:pt x="19496" y="56303"/>
                  </a:cubicBezTo>
                  <a:cubicBezTo>
                    <a:pt x="15208" y="56560"/>
                    <a:pt x="11017" y="55160"/>
                    <a:pt x="7780" y="52398"/>
                  </a:cubicBezTo>
                  <a:cubicBezTo>
                    <a:pt x="4827" y="49293"/>
                    <a:pt x="3395" y="45121"/>
                    <a:pt x="3683" y="40873"/>
                  </a:cubicBezTo>
                  <a:lnTo>
                    <a:pt x="3683" y="18870"/>
                  </a:lnTo>
                  <a:lnTo>
                    <a:pt x="-4033" y="18870"/>
                  </a:lnTo>
                  <a:lnTo>
                    <a:pt x="-4033" y="10298"/>
                  </a:lnTo>
                  <a:lnTo>
                    <a:pt x="3492" y="10298"/>
                  </a:lnTo>
                  <a:lnTo>
                    <a:pt x="3492" y="-180"/>
                  </a:lnTo>
                  <a:lnTo>
                    <a:pt x="14161" y="-180"/>
                  </a:lnTo>
                  <a:lnTo>
                    <a:pt x="14161" y="10298"/>
                  </a:lnTo>
                  <a:lnTo>
                    <a:pt x="26449" y="10298"/>
                  </a:lnTo>
                  <a:lnTo>
                    <a:pt x="26449" y="18870"/>
                  </a:lnTo>
                  <a:lnTo>
                    <a:pt x="14161" y="18870"/>
                  </a:lnTo>
                  <a:lnTo>
                    <a:pt x="14161" y="40587"/>
                  </a:lnTo>
                  <a:cubicBezTo>
                    <a:pt x="13971" y="42463"/>
                    <a:pt x="14636" y="44321"/>
                    <a:pt x="15873" y="45731"/>
                  </a:cubicBezTo>
                  <a:cubicBezTo>
                    <a:pt x="17115" y="46950"/>
                    <a:pt x="18826" y="47578"/>
                    <a:pt x="20542" y="47445"/>
                  </a:cubicBezTo>
                  <a:cubicBezTo>
                    <a:pt x="22733" y="47512"/>
                    <a:pt x="24826" y="46835"/>
                    <a:pt x="26542" y="45540"/>
                  </a:cubicBezTo>
                  <a:close/>
                </a:path>
              </a:pathLst>
            </a:custGeom>
            <a:solidFill>
              <a:srgbClr val="6D6E71"/>
            </a:solidFill>
            <a:ln w="9525" cap="flat">
              <a:noFill/>
              <a:prstDash val="solid"/>
              <a:miter/>
            </a:ln>
          </p:spPr>
          <p:txBody>
            <a:bodyPr rtlCol="0" anchor="ctr"/>
            <a:lstStyle/>
            <a:p>
              <a:endParaRPr lang="en-US"/>
            </a:p>
          </p:txBody>
        </p:sp>
        <p:sp>
          <p:nvSpPr>
            <p:cNvPr id="586" name="Freeform: Shape 585">
              <a:extLst>
                <a:ext uri="{FF2B5EF4-FFF2-40B4-BE49-F238E27FC236}">
                  <a16:creationId xmlns:a16="http://schemas.microsoft.com/office/drawing/2014/main" id="{9373E693-6408-4807-A5C0-A481AC6A75B5}"/>
                </a:ext>
              </a:extLst>
            </p:cNvPr>
            <p:cNvSpPr/>
            <p:nvPr/>
          </p:nvSpPr>
          <p:spPr>
            <a:xfrm>
              <a:off x="13465399" y="1930071"/>
              <a:ext cx="26286" cy="46639"/>
            </a:xfrm>
            <a:custGeom>
              <a:avLst/>
              <a:gdLst>
                <a:gd name="connsiteX0" fmla="*/ 22254 w 26286"/>
                <a:gd name="connsiteY0" fmla="*/ -118 h 46639"/>
                <a:gd name="connsiteX1" fmla="*/ 22254 w 26286"/>
                <a:gd name="connsiteY1" fmla="*/ 10074 h 46639"/>
                <a:gd name="connsiteX2" fmla="*/ 19780 w 26286"/>
                <a:gd name="connsiteY2" fmla="*/ 10074 h 46639"/>
                <a:gd name="connsiteX3" fmla="*/ 10255 w 26286"/>
                <a:gd name="connsiteY3" fmla="*/ 13693 h 46639"/>
                <a:gd name="connsiteX4" fmla="*/ 6729 w 26286"/>
                <a:gd name="connsiteY4" fmla="*/ 24266 h 46639"/>
                <a:gd name="connsiteX5" fmla="*/ 6729 w 26286"/>
                <a:gd name="connsiteY5" fmla="*/ 46459 h 46639"/>
                <a:gd name="connsiteX6" fmla="*/ -4033 w 26286"/>
                <a:gd name="connsiteY6" fmla="*/ 46459 h 46639"/>
                <a:gd name="connsiteX7" fmla="*/ -4033 w 26286"/>
                <a:gd name="connsiteY7" fmla="*/ 644 h 46639"/>
                <a:gd name="connsiteX8" fmla="*/ 6157 w 26286"/>
                <a:gd name="connsiteY8" fmla="*/ 644 h 46639"/>
                <a:gd name="connsiteX9" fmla="*/ 6157 w 26286"/>
                <a:gd name="connsiteY9" fmla="*/ 7312 h 46639"/>
                <a:gd name="connsiteX10" fmla="*/ 22254 w 26286"/>
                <a:gd name="connsiteY10" fmla="*/ -118 h 46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286" h="46639">
                  <a:moveTo>
                    <a:pt x="22254" y="-118"/>
                  </a:moveTo>
                  <a:lnTo>
                    <a:pt x="22254" y="10074"/>
                  </a:lnTo>
                  <a:lnTo>
                    <a:pt x="19780" y="10074"/>
                  </a:lnTo>
                  <a:cubicBezTo>
                    <a:pt x="16254" y="9941"/>
                    <a:pt x="12822" y="11245"/>
                    <a:pt x="10255" y="13693"/>
                  </a:cubicBezTo>
                  <a:cubicBezTo>
                    <a:pt x="7776" y="16617"/>
                    <a:pt x="6441" y="20418"/>
                    <a:pt x="6729" y="24266"/>
                  </a:cubicBezTo>
                  <a:lnTo>
                    <a:pt x="6729" y="46459"/>
                  </a:lnTo>
                  <a:lnTo>
                    <a:pt x="-4033" y="46459"/>
                  </a:lnTo>
                  <a:lnTo>
                    <a:pt x="-4033" y="644"/>
                  </a:lnTo>
                  <a:lnTo>
                    <a:pt x="6157" y="644"/>
                  </a:lnTo>
                  <a:lnTo>
                    <a:pt x="6157" y="7312"/>
                  </a:lnTo>
                  <a:cubicBezTo>
                    <a:pt x="9873" y="2178"/>
                    <a:pt x="15966" y="-642"/>
                    <a:pt x="22254" y="-118"/>
                  </a:cubicBezTo>
                  <a:close/>
                </a:path>
              </a:pathLst>
            </a:custGeom>
            <a:solidFill>
              <a:srgbClr val="6D6E71"/>
            </a:solidFill>
            <a:ln w="9525" cap="flat">
              <a:noFill/>
              <a:prstDash val="solid"/>
              <a:miter/>
            </a:ln>
          </p:spPr>
          <p:txBody>
            <a:bodyPr rtlCol="0" anchor="ctr"/>
            <a:lstStyle/>
            <a:p>
              <a:endParaRPr lang="en-US"/>
            </a:p>
          </p:txBody>
        </p:sp>
        <p:sp>
          <p:nvSpPr>
            <p:cNvPr id="587" name="Freeform: Shape 586">
              <a:extLst>
                <a:ext uri="{FF2B5EF4-FFF2-40B4-BE49-F238E27FC236}">
                  <a16:creationId xmlns:a16="http://schemas.microsoft.com/office/drawing/2014/main" id="{858522AA-33CF-45A3-82F5-D6299C28C7EE}"/>
                </a:ext>
              </a:extLst>
            </p:cNvPr>
            <p:cNvSpPr/>
            <p:nvPr/>
          </p:nvSpPr>
          <p:spPr>
            <a:xfrm>
              <a:off x="13499392" y="1910221"/>
              <a:ext cx="13724" cy="66393"/>
            </a:xfrm>
            <a:custGeom>
              <a:avLst/>
              <a:gdLst>
                <a:gd name="connsiteX0" fmla="*/ -2121 w 13724"/>
                <a:gd name="connsiteY0" fmla="*/ 10873 h 66393"/>
                <a:gd name="connsiteX1" fmla="*/ -4023 w 13724"/>
                <a:gd name="connsiteY1" fmla="*/ 6206 h 66393"/>
                <a:gd name="connsiteX2" fmla="*/ -2121 w 13724"/>
                <a:gd name="connsiteY2" fmla="*/ 1634 h 66393"/>
                <a:gd name="connsiteX3" fmla="*/ 2832 w 13724"/>
                <a:gd name="connsiteY3" fmla="*/ -175 h 66393"/>
                <a:gd name="connsiteX4" fmla="*/ 7692 w 13724"/>
                <a:gd name="connsiteY4" fmla="*/ 1539 h 66393"/>
                <a:gd name="connsiteX5" fmla="*/ 9692 w 13724"/>
                <a:gd name="connsiteY5" fmla="*/ 6016 h 66393"/>
                <a:gd name="connsiteX6" fmla="*/ 3023 w 13724"/>
                <a:gd name="connsiteY6" fmla="*/ 12683 h 66393"/>
                <a:gd name="connsiteX7" fmla="*/ 2832 w 13724"/>
                <a:gd name="connsiteY7" fmla="*/ 12683 h 66393"/>
                <a:gd name="connsiteX8" fmla="*/ -2121 w 13724"/>
                <a:gd name="connsiteY8" fmla="*/ 10873 h 66393"/>
                <a:gd name="connsiteX9" fmla="*/ -2596 w 13724"/>
                <a:gd name="connsiteY9" fmla="*/ 20398 h 66393"/>
                <a:gd name="connsiteX10" fmla="*/ 8073 w 13724"/>
                <a:gd name="connsiteY10" fmla="*/ 20398 h 66393"/>
                <a:gd name="connsiteX11" fmla="*/ 8073 w 13724"/>
                <a:gd name="connsiteY11" fmla="*/ 66214 h 66393"/>
                <a:gd name="connsiteX12" fmla="*/ -2596 w 13724"/>
                <a:gd name="connsiteY12" fmla="*/ 66214 h 66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24" h="66393">
                  <a:moveTo>
                    <a:pt x="-2121" y="10873"/>
                  </a:moveTo>
                  <a:cubicBezTo>
                    <a:pt x="-3451" y="9674"/>
                    <a:pt x="-4121" y="7968"/>
                    <a:pt x="-4023" y="6206"/>
                  </a:cubicBezTo>
                  <a:cubicBezTo>
                    <a:pt x="-4121" y="4473"/>
                    <a:pt x="-3358" y="2806"/>
                    <a:pt x="-2121" y="1634"/>
                  </a:cubicBezTo>
                  <a:cubicBezTo>
                    <a:pt x="-786" y="405"/>
                    <a:pt x="1023" y="-242"/>
                    <a:pt x="2832" y="-175"/>
                  </a:cubicBezTo>
                  <a:cubicBezTo>
                    <a:pt x="4646" y="-223"/>
                    <a:pt x="6357" y="387"/>
                    <a:pt x="7692" y="1539"/>
                  </a:cubicBezTo>
                  <a:cubicBezTo>
                    <a:pt x="9027" y="2663"/>
                    <a:pt x="9692" y="4301"/>
                    <a:pt x="9692" y="6016"/>
                  </a:cubicBezTo>
                  <a:cubicBezTo>
                    <a:pt x="9692" y="9702"/>
                    <a:pt x="6739" y="12683"/>
                    <a:pt x="3023" y="12683"/>
                  </a:cubicBezTo>
                  <a:cubicBezTo>
                    <a:pt x="2930" y="12683"/>
                    <a:pt x="2930" y="12683"/>
                    <a:pt x="2832" y="12683"/>
                  </a:cubicBezTo>
                  <a:cubicBezTo>
                    <a:pt x="1023" y="12712"/>
                    <a:pt x="-786" y="12074"/>
                    <a:pt x="-2121" y="10873"/>
                  </a:cubicBezTo>
                  <a:close/>
                  <a:moveTo>
                    <a:pt x="-2596" y="20398"/>
                  </a:moveTo>
                  <a:lnTo>
                    <a:pt x="8073" y="20398"/>
                  </a:lnTo>
                  <a:lnTo>
                    <a:pt x="8073" y="66214"/>
                  </a:lnTo>
                  <a:lnTo>
                    <a:pt x="-2596" y="66214"/>
                  </a:lnTo>
                  <a:close/>
                </a:path>
              </a:pathLst>
            </a:custGeom>
            <a:solidFill>
              <a:srgbClr val="6D6E71"/>
            </a:solidFill>
            <a:ln w="9525" cap="flat">
              <a:noFill/>
              <a:prstDash val="solid"/>
              <a:miter/>
            </a:ln>
          </p:spPr>
          <p:txBody>
            <a:bodyPr rtlCol="0" anchor="ctr"/>
            <a:lstStyle/>
            <a:p>
              <a:endParaRPr lang="en-US"/>
            </a:p>
          </p:txBody>
        </p:sp>
        <p:sp>
          <p:nvSpPr>
            <p:cNvPr id="588" name="Freeform: Shape 587">
              <a:extLst>
                <a:ext uri="{FF2B5EF4-FFF2-40B4-BE49-F238E27FC236}">
                  <a16:creationId xmlns:a16="http://schemas.microsoft.com/office/drawing/2014/main" id="{5AB66B3A-7257-4956-85D6-F7E001E77122}"/>
                </a:ext>
              </a:extLst>
            </p:cNvPr>
            <p:cNvSpPr/>
            <p:nvPr/>
          </p:nvSpPr>
          <p:spPr>
            <a:xfrm>
              <a:off x="13522374" y="1930086"/>
              <a:ext cx="41559" cy="46915"/>
            </a:xfrm>
            <a:custGeom>
              <a:avLst/>
              <a:gdLst>
                <a:gd name="connsiteX0" fmla="*/ 32144 w 41559"/>
                <a:gd name="connsiteY0" fmla="*/ 4725 h 46915"/>
                <a:gd name="connsiteX1" fmla="*/ 37479 w 41559"/>
                <a:gd name="connsiteY1" fmla="*/ 19298 h 46915"/>
                <a:gd name="connsiteX2" fmla="*/ 37479 w 41559"/>
                <a:gd name="connsiteY2" fmla="*/ 46158 h 46915"/>
                <a:gd name="connsiteX3" fmla="*/ 27382 w 41559"/>
                <a:gd name="connsiteY3" fmla="*/ 46158 h 46915"/>
                <a:gd name="connsiteX4" fmla="*/ 27382 w 41559"/>
                <a:gd name="connsiteY4" fmla="*/ 40539 h 46915"/>
                <a:gd name="connsiteX5" fmla="*/ 21764 w 41559"/>
                <a:gd name="connsiteY5" fmla="*/ 45111 h 46915"/>
                <a:gd name="connsiteX6" fmla="*/ 12997 w 41559"/>
                <a:gd name="connsiteY6" fmla="*/ 46730 h 46915"/>
                <a:gd name="connsiteX7" fmla="*/ 3951 w 41559"/>
                <a:gd name="connsiteY7" fmla="*/ 45016 h 46915"/>
                <a:gd name="connsiteX8" fmla="*/ -1956 w 41559"/>
                <a:gd name="connsiteY8" fmla="*/ 40063 h 46915"/>
                <a:gd name="connsiteX9" fmla="*/ 523 w 41559"/>
                <a:gd name="connsiteY9" fmla="*/ 23108 h 46915"/>
                <a:gd name="connsiteX10" fmla="*/ 14904 w 41559"/>
                <a:gd name="connsiteY10" fmla="*/ 19393 h 46915"/>
                <a:gd name="connsiteX11" fmla="*/ 26810 w 41559"/>
                <a:gd name="connsiteY11" fmla="*/ 19393 h 46915"/>
                <a:gd name="connsiteX12" fmla="*/ 26810 w 41559"/>
                <a:gd name="connsiteY12" fmla="*/ 18726 h 46915"/>
                <a:gd name="connsiteX13" fmla="*/ 23954 w 41559"/>
                <a:gd name="connsiteY13" fmla="*/ 11297 h 46915"/>
                <a:gd name="connsiteX14" fmla="*/ 15378 w 41559"/>
                <a:gd name="connsiteY14" fmla="*/ 8725 h 46915"/>
                <a:gd name="connsiteX15" fmla="*/ 7760 w 41559"/>
                <a:gd name="connsiteY15" fmla="*/ 9964 h 46915"/>
                <a:gd name="connsiteX16" fmla="*/ 1472 w 41559"/>
                <a:gd name="connsiteY16" fmla="*/ 13297 h 46915"/>
                <a:gd name="connsiteX17" fmla="*/ -2719 w 41559"/>
                <a:gd name="connsiteY17" fmla="*/ 5487 h 46915"/>
                <a:gd name="connsiteX18" fmla="*/ 5951 w 41559"/>
                <a:gd name="connsiteY18" fmla="*/ 1296 h 46915"/>
                <a:gd name="connsiteX19" fmla="*/ 16713 w 41559"/>
                <a:gd name="connsiteY19" fmla="*/ -133 h 46915"/>
                <a:gd name="connsiteX20" fmla="*/ 32144 w 41559"/>
                <a:gd name="connsiteY20" fmla="*/ 4725 h 46915"/>
                <a:gd name="connsiteX21" fmla="*/ 22619 w 41559"/>
                <a:gd name="connsiteY21" fmla="*/ 37110 h 46915"/>
                <a:gd name="connsiteX22" fmla="*/ 27098 w 41559"/>
                <a:gd name="connsiteY22" fmla="*/ 31776 h 46915"/>
                <a:gd name="connsiteX23" fmla="*/ 27098 w 41559"/>
                <a:gd name="connsiteY23" fmla="*/ 26537 h 46915"/>
                <a:gd name="connsiteX24" fmla="*/ 16048 w 41559"/>
                <a:gd name="connsiteY24" fmla="*/ 26537 h 46915"/>
                <a:gd name="connsiteX25" fmla="*/ 6523 w 41559"/>
                <a:gd name="connsiteY25" fmla="*/ 32633 h 46915"/>
                <a:gd name="connsiteX26" fmla="*/ 8904 w 41559"/>
                <a:gd name="connsiteY26" fmla="*/ 37205 h 46915"/>
                <a:gd name="connsiteX27" fmla="*/ 15285 w 41559"/>
                <a:gd name="connsiteY27" fmla="*/ 38920 h 46915"/>
                <a:gd name="connsiteX28" fmla="*/ 22336 w 41559"/>
                <a:gd name="connsiteY28" fmla="*/ 37110 h 46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1559" h="46915">
                  <a:moveTo>
                    <a:pt x="32144" y="4725"/>
                  </a:moveTo>
                  <a:cubicBezTo>
                    <a:pt x="35954" y="8601"/>
                    <a:pt x="37860" y="13907"/>
                    <a:pt x="37479" y="19298"/>
                  </a:cubicBezTo>
                  <a:lnTo>
                    <a:pt x="37479" y="46158"/>
                  </a:lnTo>
                  <a:lnTo>
                    <a:pt x="27382" y="46158"/>
                  </a:lnTo>
                  <a:lnTo>
                    <a:pt x="27382" y="40539"/>
                  </a:lnTo>
                  <a:cubicBezTo>
                    <a:pt x="26047" y="42596"/>
                    <a:pt x="24047" y="44187"/>
                    <a:pt x="21764" y="45111"/>
                  </a:cubicBezTo>
                  <a:cubicBezTo>
                    <a:pt x="19001" y="46244"/>
                    <a:pt x="16048" y="46797"/>
                    <a:pt x="12997" y="46730"/>
                  </a:cubicBezTo>
                  <a:cubicBezTo>
                    <a:pt x="9857" y="46797"/>
                    <a:pt x="6806" y="46216"/>
                    <a:pt x="3951" y="45016"/>
                  </a:cubicBezTo>
                  <a:cubicBezTo>
                    <a:pt x="1570" y="43958"/>
                    <a:pt x="-528" y="42234"/>
                    <a:pt x="-1956" y="40063"/>
                  </a:cubicBezTo>
                  <a:cubicBezTo>
                    <a:pt x="-5481" y="34595"/>
                    <a:pt x="-4430" y="27328"/>
                    <a:pt x="523" y="23108"/>
                  </a:cubicBezTo>
                  <a:cubicBezTo>
                    <a:pt x="4807" y="20298"/>
                    <a:pt x="9857" y="18993"/>
                    <a:pt x="14904" y="19393"/>
                  </a:cubicBezTo>
                  <a:lnTo>
                    <a:pt x="26810" y="19393"/>
                  </a:lnTo>
                  <a:lnTo>
                    <a:pt x="26810" y="18726"/>
                  </a:lnTo>
                  <a:cubicBezTo>
                    <a:pt x="27001" y="15955"/>
                    <a:pt x="25954" y="13240"/>
                    <a:pt x="23954" y="11297"/>
                  </a:cubicBezTo>
                  <a:cubicBezTo>
                    <a:pt x="21475" y="9411"/>
                    <a:pt x="18429" y="8497"/>
                    <a:pt x="15378" y="8725"/>
                  </a:cubicBezTo>
                  <a:cubicBezTo>
                    <a:pt x="12811" y="8754"/>
                    <a:pt x="10239" y="9173"/>
                    <a:pt x="7760" y="9964"/>
                  </a:cubicBezTo>
                  <a:cubicBezTo>
                    <a:pt x="5476" y="10649"/>
                    <a:pt x="3379" y="11783"/>
                    <a:pt x="1472" y="13297"/>
                  </a:cubicBezTo>
                  <a:lnTo>
                    <a:pt x="-2719" y="5487"/>
                  </a:lnTo>
                  <a:cubicBezTo>
                    <a:pt x="-147" y="3563"/>
                    <a:pt x="2807" y="2143"/>
                    <a:pt x="5951" y="1296"/>
                  </a:cubicBezTo>
                  <a:cubicBezTo>
                    <a:pt x="9476" y="324"/>
                    <a:pt x="13094" y="-162"/>
                    <a:pt x="16713" y="-133"/>
                  </a:cubicBezTo>
                  <a:cubicBezTo>
                    <a:pt x="22238" y="-495"/>
                    <a:pt x="27763" y="1239"/>
                    <a:pt x="32144" y="4725"/>
                  </a:cubicBezTo>
                  <a:close/>
                  <a:moveTo>
                    <a:pt x="22619" y="37110"/>
                  </a:moveTo>
                  <a:cubicBezTo>
                    <a:pt x="24717" y="35910"/>
                    <a:pt x="26238" y="34024"/>
                    <a:pt x="27098" y="31776"/>
                  </a:cubicBezTo>
                  <a:lnTo>
                    <a:pt x="27098" y="26537"/>
                  </a:lnTo>
                  <a:lnTo>
                    <a:pt x="16048" y="26537"/>
                  </a:lnTo>
                  <a:cubicBezTo>
                    <a:pt x="9857" y="26537"/>
                    <a:pt x="6523" y="28537"/>
                    <a:pt x="6523" y="32633"/>
                  </a:cubicBezTo>
                  <a:cubicBezTo>
                    <a:pt x="6523" y="34452"/>
                    <a:pt x="7379" y="36167"/>
                    <a:pt x="8904" y="37205"/>
                  </a:cubicBezTo>
                  <a:cubicBezTo>
                    <a:pt x="10806" y="38453"/>
                    <a:pt x="12997" y="39062"/>
                    <a:pt x="15285" y="38920"/>
                  </a:cubicBezTo>
                  <a:cubicBezTo>
                    <a:pt x="17759" y="38958"/>
                    <a:pt x="20238" y="38339"/>
                    <a:pt x="22336" y="37110"/>
                  </a:cubicBezTo>
                  <a:close/>
                </a:path>
              </a:pathLst>
            </a:custGeom>
            <a:solidFill>
              <a:srgbClr val="6D6E71"/>
            </a:solidFill>
            <a:ln w="9525" cap="flat">
              <a:noFill/>
              <a:prstDash val="solid"/>
              <a:miter/>
            </a:ln>
          </p:spPr>
          <p:txBody>
            <a:bodyPr rtlCol="0" anchor="ctr"/>
            <a:lstStyle/>
            <a:p>
              <a:endParaRPr lang="en-US"/>
            </a:p>
          </p:txBody>
        </p:sp>
        <p:sp>
          <p:nvSpPr>
            <p:cNvPr id="589" name="Freeform: Shape 588">
              <a:extLst>
                <a:ext uri="{FF2B5EF4-FFF2-40B4-BE49-F238E27FC236}">
                  <a16:creationId xmlns:a16="http://schemas.microsoft.com/office/drawing/2014/main" id="{8D93F424-F727-4C0E-A405-2B69C4DF04DD}"/>
                </a:ext>
              </a:extLst>
            </p:cNvPr>
            <p:cNvSpPr/>
            <p:nvPr/>
          </p:nvSpPr>
          <p:spPr>
            <a:xfrm>
              <a:off x="13577601" y="1913084"/>
              <a:ext cx="10762" cy="63626"/>
            </a:xfrm>
            <a:custGeom>
              <a:avLst/>
              <a:gdLst>
                <a:gd name="connsiteX0" fmla="*/ -4033 w 10762"/>
                <a:gd name="connsiteY0" fmla="*/ -180 h 63626"/>
                <a:gd name="connsiteX1" fmla="*/ 6729 w 10762"/>
                <a:gd name="connsiteY1" fmla="*/ -180 h 63626"/>
                <a:gd name="connsiteX2" fmla="*/ 6729 w 10762"/>
                <a:gd name="connsiteY2" fmla="*/ 63447 h 63626"/>
                <a:gd name="connsiteX3" fmla="*/ -4033 w 10762"/>
                <a:gd name="connsiteY3" fmla="*/ 63447 h 63626"/>
              </a:gdLst>
              <a:ahLst/>
              <a:cxnLst>
                <a:cxn ang="0">
                  <a:pos x="connsiteX0" y="connsiteY0"/>
                </a:cxn>
                <a:cxn ang="0">
                  <a:pos x="connsiteX1" y="connsiteY1"/>
                </a:cxn>
                <a:cxn ang="0">
                  <a:pos x="connsiteX2" y="connsiteY2"/>
                </a:cxn>
                <a:cxn ang="0">
                  <a:pos x="connsiteX3" y="connsiteY3"/>
                </a:cxn>
              </a:cxnLst>
              <a:rect l="l" t="t" r="r" b="b"/>
              <a:pathLst>
                <a:path w="10762" h="63626">
                  <a:moveTo>
                    <a:pt x="-4033" y="-180"/>
                  </a:moveTo>
                  <a:lnTo>
                    <a:pt x="6729" y="-180"/>
                  </a:lnTo>
                  <a:lnTo>
                    <a:pt x="6729" y="63447"/>
                  </a:lnTo>
                  <a:lnTo>
                    <a:pt x="-4033" y="63447"/>
                  </a:lnTo>
                  <a:close/>
                </a:path>
              </a:pathLst>
            </a:custGeom>
            <a:solidFill>
              <a:srgbClr val="6D6E71"/>
            </a:solidFill>
            <a:ln w="9525" cap="flat">
              <a:noFill/>
              <a:prstDash val="solid"/>
              <a:miter/>
            </a:ln>
          </p:spPr>
          <p:txBody>
            <a:bodyPr rtlCol="0" anchor="ctr"/>
            <a:lstStyle/>
            <a:p>
              <a:endParaRPr lang="en-US"/>
            </a:p>
          </p:txBody>
        </p:sp>
        <p:sp>
          <p:nvSpPr>
            <p:cNvPr id="590" name="Freeform: Shape 589">
              <a:extLst>
                <a:ext uri="{FF2B5EF4-FFF2-40B4-BE49-F238E27FC236}">
                  <a16:creationId xmlns:a16="http://schemas.microsoft.com/office/drawing/2014/main" id="{9AEC926C-ABCD-4F04-9A39-D3CB28BDF5BF}"/>
                </a:ext>
              </a:extLst>
            </p:cNvPr>
            <p:cNvSpPr/>
            <p:nvPr/>
          </p:nvSpPr>
          <p:spPr>
            <a:xfrm>
              <a:off x="13627036" y="1916412"/>
              <a:ext cx="59061" cy="60017"/>
            </a:xfrm>
            <a:custGeom>
              <a:avLst/>
              <a:gdLst>
                <a:gd name="connsiteX0" fmla="*/ -4033 w 59061"/>
                <a:gd name="connsiteY0" fmla="*/ -175 h 60017"/>
                <a:gd name="connsiteX1" fmla="*/ 22259 w 59061"/>
                <a:gd name="connsiteY1" fmla="*/ -175 h 60017"/>
                <a:gd name="connsiteX2" fmla="*/ 39304 w 59061"/>
                <a:gd name="connsiteY2" fmla="*/ 3540 h 60017"/>
                <a:gd name="connsiteX3" fmla="*/ 50834 w 59061"/>
                <a:gd name="connsiteY3" fmla="*/ 14113 h 60017"/>
                <a:gd name="connsiteX4" fmla="*/ 55024 w 59061"/>
                <a:gd name="connsiteY4" fmla="*/ 29829 h 60017"/>
                <a:gd name="connsiteX5" fmla="*/ 50834 w 59061"/>
                <a:gd name="connsiteY5" fmla="*/ 45545 h 60017"/>
                <a:gd name="connsiteX6" fmla="*/ 39304 w 59061"/>
                <a:gd name="connsiteY6" fmla="*/ 56118 h 60017"/>
                <a:gd name="connsiteX7" fmla="*/ 22259 w 59061"/>
                <a:gd name="connsiteY7" fmla="*/ 59832 h 60017"/>
                <a:gd name="connsiteX8" fmla="*/ -4033 w 59061"/>
                <a:gd name="connsiteY8" fmla="*/ 59832 h 60017"/>
                <a:gd name="connsiteX9" fmla="*/ 21687 w 59061"/>
                <a:gd name="connsiteY9" fmla="*/ 50403 h 60017"/>
                <a:gd name="connsiteX10" fmla="*/ 33304 w 59061"/>
                <a:gd name="connsiteY10" fmla="*/ 47831 h 60017"/>
                <a:gd name="connsiteX11" fmla="*/ 41020 w 59061"/>
                <a:gd name="connsiteY11" fmla="*/ 40687 h 60017"/>
                <a:gd name="connsiteX12" fmla="*/ 43783 w 59061"/>
                <a:gd name="connsiteY12" fmla="*/ 29829 h 60017"/>
                <a:gd name="connsiteX13" fmla="*/ 41020 w 59061"/>
                <a:gd name="connsiteY13" fmla="*/ 18970 h 60017"/>
                <a:gd name="connsiteX14" fmla="*/ 33304 w 59061"/>
                <a:gd name="connsiteY14" fmla="*/ 11731 h 60017"/>
                <a:gd name="connsiteX15" fmla="*/ 21687 w 59061"/>
                <a:gd name="connsiteY15" fmla="*/ 9255 h 60017"/>
                <a:gd name="connsiteX16" fmla="*/ 7111 w 59061"/>
                <a:gd name="connsiteY16" fmla="*/ 9255 h 60017"/>
                <a:gd name="connsiteX17" fmla="*/ 7111 w 59061"/>
                <a:gd name="connsiteY17" fmla="*/ 50403 h 6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9061" h="60017">
                  <a:moveTo>
                    <a:pt x="-4033" y="-175"/>
                  </a:moveTo>
                  <a:lnTo>
                    <a:pt x="22259" y="-175"/>
                  </a:lnTo>
                  <a:cubicBezTo>
                    <a:pt x="28161" y="-270"/>
                    <a:pt x="33974" y="996"/>
                    <a:pt x="39304" y="3540"/>
                  </a:cubicBezTo>
                  <a:cubicBezTo>
                    <a:pt x="44067" y="5845"/>
                    <a:pt x="48164" y="9531"/>
                    <a:pt x="50834" y="14113"/>
                  </a:cubicBezTo>
                  <a:cubicBezTo>
                    <a:pt x="53689" y="18856"/>
                    <a:pt x="55117" y="24304"/>
                    <a:pt x="55024" y="29829"/>
                  </a:cubicBezTo>
                  <a:cubicBezTo>
                    <a:pt x="55117" y="35353"/>
                    <a:pt x="53689" y="40792"/>
                    <a:pt x="50834" y="45545"/>
                  </a:cubicBezTo>
                  <a:cubicBezTo>
                    <a:pt x="48071" y="50107"/>
                    <a:pt x="44067" y="53784"/>
                    <a:pt x="39304" y="56118"/>
                  </a:cubicBezTo>
                  <a:cubicBezTo>
                    <a:pt x="33974" y="58661"/>
                    <a:pt x="28161" y="59928"/>
                    <a:pt x="22259" y="59832"/>
                  </a:cubicBezTo>
                  <a:lnTo>
                    <a:pt x="-4033" y="59832"/>
                  </a:lnTo>
                  <a:close/>
                  <a:moveTo>
                    <a:pt x="21687" y="50403"/>
                  </a:moveTo>
                  <a:cubicBezTo>
                    <a:pt x="25686" y="50498"/>
                    <a:pt x="29686" y="49612"/>
                    <a:pt x="33304" y="47831"/>
                  </a:cubicBezTo>
                  <a:cubicBezTo>
                    <a:pt x="36546" y="46221"/>
                    <a:pt x="39211" y="43745"/>
                    <a:pt x="41020" y="40687"/>
                  </a:cubicBezTo>
                  <a:cubicBezTo>
                    <a:pt x="42927" y="37372"/>
                    <a:pt x="43881" y="33629"/>
                    <a:pt x="43783" y="29829"/>
                  </a:cubicBezTo>
                  <a:cubicBezTo>
                    <a:pt x="43881" y="26028"/>
                    <a:pt x="42927" y="22275"/>
                    <a:pt x="41020" y="18970"/>
                  </a:cubicBezTo>
                  <a:cubicBezTo>
                    <a:pt x="39211" y="15846"/>
                    <a:pt x="36546" y="13331"/>
                    <a:pt x="33304" y="11731"/>
                  </a:cubicBezTo>
                  <a:cubicBezTo>
                    <a:pt x="29686" y="10026"/>
                    <a:pt x="25686" y="9179"/>
                    <a:pt x="21687" y="9255"/>
                  </a:cubicBezTo>
                  <a:lnTo>
                    <a:pt x="7111" y="9255"/>
                  </a:lnTo>
                  <a:lnTo>
                    <a:pt x="7111" y="50403"/>
                  </a:lnTo>
                  <a:close/>
                </a:path>
              </a:pathLst>
            </a:custGeom>
            <a:solidFill>
              <a:srgbClr val="6D6E71"/>
            </a:solidFill>
            <a:ln w="9525" cap="flat">
              <a:noFill/>
              <a:prstDash val="solid"/>
              <a:miter/>
            </a:ln>
          </p:spPr>
          <p:txBody>
            <a:bodyPr rtlCol="0" anchor="ctr"/>
            <a:lstStyle/>
            <a:p>
              <a:endParaRPr lang="en-US"/>
            </a:p>
          </p:txBody>
        </p:sp>
        <p:sp>
          <p:nvSpPr>
            <p:cNvPr id="591" name="Freeform: Shape 590">
              <a:extLst>
                <a:ext uri="{FF2B5EF4-FFF2-40B4-BE49-F238E27FC236}">
                  <a16:creationId xmlns:a16="http://schemas.microsoft.com/office/drawing/2014/main" id="{148EC77D-351A-4629-8153-9BE89ABE5D67}"/>
                </a:ext>
              </a:extLst>
            </p:cNvPr>
            <p:cNvSpPr/>
            <p:nvPr/>
          </p:nvSpPr>
          <p:spPr>
            <a:xfrm>
              <a:off x="13695268" y="1909936"/>
              <a:ext cx="13873" cy="66679"/>
            </a:xfrm>
            <a:custGeom>
              <a:avLst/>
              <a:gdLst>
                <a:gd name="connsiteX0" fmla="*/ -1972 w 13873"/>
                <a:gd name="connsiteY0" fmla="*/ 11159 h 66679"/>
                <a:gd name="connsiteX1" fmla="*/ -2163 w 13873"/>
                <a:gd name="connsiteY1" fmla="*/ 1863 h 66679"/>
                <a:gd name="connsiteX2" fmla="*/ -1972 w 13873"/>
                <a:gd name="connsiteY2" fmla="*/ 1634 h 66679"/>
                <a:gd name="connsiteX3" fmla="*/ 2981 w 13873"/>
                <a:gd name="connsiteY3" fmla="*/ -175 h 66679"/>
                <a:gd name="connsiteX4" fmla="*/ 7841 w 13873"/>
                <a:gd name="connsiteY4" fmla="*/ 1539 h 66679"/>
                <a:gd name="connsiteX5" fmla="*/ 9841 w 13873"/>
                <a:gd name="connsiteY5" fmla="*/ 6016 h 66679"/>
                <a:gd name="connsiteX6" fmla="*/ 3172 w 13873"/>
                <a:gd name="connsiteY6" fmla="*/ 12683 h 66679"/>
                <a:gd name="connsiteX7" fmla="*/ 2981 w 13873"/>
                <a:gd name="connsiteY7" fmla="*/ 12683 h 66679"/>
                <a:gd name="connsiteX8" fmla="*/ -1972 w 13873"/>
                <a:gd name="connsiteY8" fmla="*/ 11159 h 66679"/>
                <a:gd name="connsiteX9" fmla="*/ -2447 w 13873"/>
                <a:gd name="connsiteY9" fmla="*/ 20684 h 66679"/>
                <a:gd name="connsiteX10" fmla="*/ 8316 w 13873"/>
                <a:gd name="connsiteY10" fmla="*/ 20684 h 66679"/>
                <a:gd name="connsiteX11" fmla="*/ 8316 w 13873"/>
                <a:gd name="connsiteY11" fmla="*/ 66500 h 66679"/>
                <a:gd name="connsiteX12" fmla="*/ -2447 w 13873"/>
                <a:gd name="connsiteY12" fmla="*/ 66500 h 66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73" h="66679">
                  <a:moveTo>
                    <a:pt x="-1972" y="11159"/>
                  </a:moveTo>
                  <a:cubicBezTo>
                    <a:pt x="-4637" y="8654"/>
                    <a:pt x="-4735" y="4501"/>
                    <a:pt x="-2163" y="1863"/>
                  </a:cubicBezTo>
                  <a:cubicBezTo>
                    <a:pt x="-2163" y="1787"/>
                    <a:pt x="-2065" y="1711"/>
                    <a:pt x="-1972" y="1634"/>
                  </a:cubicBezTo>
                  <a:cubicBezTo>
                    <a:pt x="-637" y="405"/>
                    <a:pt x="1172" y="-242"/>
                    <a:pt x="2981" y="-175"/>
                  </a:cubicBezTo>
                  <a:cubicBezTo>
                    <a:pt x="4790" y="-223"/>
                    <a:pt x="6506" y="387"/>
                    <a:pt x="7841" y="1539"/>
                  </a:cubicBezTo>
                  <a:cubicBezTo>
                    <a:pt x="9171" y="2663"/>
                    <a:pt x="9841" y="4301"/>
                    <a:pt x="9841" y="6016"/>
                  </a:cubicBezTo>
                  <a:cubicBezTo>
                    <a:pt x="9841" y="9702"/>
                    <a:pt x="6888" y="12683"/>
                    <a:pt x="3172" y="12683"/>
                  </a:cubicBezTo>
                  <a:cubicBezTo>
                    <a:pt x="3079" y="12683"/>
                    <a:pt x="3079" y="12683"/>
                    <a:pt x="2981" y="12683"/>
                  </a:cubicBezTo>
                  <a:cubicBezTo>
                    <a:pt x="1172" y="12798"/>
                    <a:pt x="-540" y="12255"/>
                    <a:pt x="-1972" y="11159"/>
                  </a:cubicBezTo>
                  <a:close/>
                  <a:moveTo>
                    <a:pt x="-2447" y="20684"/>
                  </a:moveTo>
                  <a:lnTo>
                    <a:pt x="8316" y="20684"/>
                  </a:lnTo>
                  <a:lnTo>
                    <a:pt x="8316" y="66500"/>
                  </a:lnTo>
                  <a:lnTo>
                    <a:pt x="-2447" y="66500"/>
                  </a:lnTo>
                  <a:close/>
                </a:path>
              </a:pathLst>
            </a:custGeom>
            <a:solidFill>
              <a:srgbClr val="6D6E71"/>
            </a:solidFill>
            <a:ln w="9525" cap="flat">
              <a:noFill/>
              <a:prstDash val="solid"/>
              <a:miter/>
            </a:ln>
          </p:spPr>
          <p:txBody>
            <a:bodyPr rtlCol="0" anchor="ctr"/>
            <a:lstStyle/>
            <a:p>
              <a:endParaRPr lang="en-US"/>
            </a:p>
          </p:txBody>
        </p:sp>
        <p:sp>
          <p:nvSpPr>
            <p:cNvPr id="592" name="Freeform: Shape 591">
              <a:extLst>
                <a:ext uri="{FF2B5EF4-FFF2-40B4-BE49-F238E27FC236}">
                  <a16:creationId xmlns:a16="http://schemas.microsoft.com/office/drawing/2014/main" id="{EFD0EECF-C30B-4F66-A484-2D379093E023}"/>
                </a:ext>
              </a:extLst>
            </p:cNvPr>
            <p:cNvSpPr/>
            <p:nvPr/>
          </p:nvSpPr>
          <p:spPr>
            <a:xfrm>
              <a:off x="13714188" y="1930609"/>
              <a:ext cx="50294" cy="45815"/>
            </a:xfrm>
            <a:custGeom>
              <a:avLst/>
              <a:gdLst>
                <a:gd name="connsiteX0" fmla="*/ 46262 w 50294"/>
                <a:gd name="connsiteY0" fmla="*/ -180 h 45815"/>
                <a:gd name="connsiteX1" fmla="*/ 26640 w 50294"/>
                <a:gd name="connsiteY1" fmla="*/ 45635 h 45815"/>
                <a:gd name="connsiteX2" fmla="*/ 15589 w 50294"/>
                <a:gd name="connsiteY2" fmla="*/ 45635 h 45815"/>
                <a:gd name="connsiteX3" fmla="*/ -4033 w 50294"/>
                <a:gd name="connsiteY3" fmla="*/ -180 h 45815"/>
                <a:gd name="connsiteX4" fmla="*/ 7111 w 50294"/>
                <a:gd name="connsiteY4" fmla="*/ -180 h 45815"/>
                <a:gd name="connsiteX5" fmla="*/ 21305 w 50294"/>
                <a:gd name="connsiteY5" fmla="*/ 33729 h 45815"/>
                <a:gd name="connsiteX6" fmla="*/ 35974 w 50294"/>
                <a:gd name="connsiteY6" fmla="*/ -180 h 4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294" h="45815">
                  <a:moveTo>
                    <a:pt x="46262" y="-180"/>
                  </a:moveTo>
                  <a:lnTo>
                    <a:pt x="26640" y="45635"/>
                  </a:lnTo>
                  <a:lnTo>
                    <a:pt x="15589" y="45635"/>
                  </a:lnTo>
                  <a:lnTo>
                    <a:pt x="-4033" y="-180"/>
                  </a:lnTo>
                  <a:lnTo>
                    <a:pt x="7111" y="-180"/>
                  </a:lnTo>
                  <a:lnTo>
                    <a:pt x="21305" y="33729"/>
                  </a:lnTo>
                  <a:lnTo>
                    <a:pt x="35974" y="-180"/>
                  </a:lnTo>
                  <a:close/>
                </a:path>
              </a:pathLst>
            </a:custGeom>
            <a:solidFill>
              <a:srgbClr val="6D6E71"/>
            </a:solidFill>
            <a:ln w="9525" cap="flat">
              <a:noFill/>
              <a:prstDash val="solid"/>
              <a:miter/>
            </a:ln>
          </p:spPr>
          <p:txBody>
            <a:bodyPr rtlCol="0" anchor="ctr"/>
            <a:lstStyle/>
            <a:p>
              <a:endParaRPr lang="en-US"/>
            </a:p>
          </p:txBody>
        </p:sp>
        <p:sp>
          <p:nvSpPr>
            <p:cNvPr id="593" name="Freeform: Shape 592">
              <a:extLst>
                <a:ext uri="{FF2B5EF4-FFF2-40B4-BE49-F238E27FC236}">
                  <a16:creationId xmlns:a16="http://schemas.microsoft.com/office/drawing/2014/main" id="{3BC4311E-CF72-47A1-A084-03B195265ED0}"/>
                </a:ext>
              </a:extLst>
            </p:cNvPr>
            <p:cNvSpPr/>
            <p:nvPr/>
          </p:nvSpPr>
          <p:spPr>
            <a:xfrm>
              <a:off x="13766477" y="1930128"/>
              <a:ext cx="46776" cy="46870"/>
            </a:xfrm>
            <a:custGeom>
              <a:avLst/>
              <a:gdLst>
                <a:gd name="connsiteX0" fmla="*/ 42645 w 46776"/>
                <a:gd name="connsiteY0" fmla="*/ 26590 h 46870"/>
                <a:gd name="connsiteX1" fmla="*/ 6735 w 46776"/>
                <a:gd name="connsiteY1" fmla="*/ 26590 h 46870"/>
                <a:gd name="connsiteX2" fmla="*/ 11595 w 46776"/>
                <a:gd name="connsiteY2" fmla="*/ 34687 h 46870"/>
                <a:gd name="connsiteX3" fmla="*/ 33975 w 46776"/>
                <a:gd name="connsiteY3" fmla="*/ 32591 h 46870"/>
                <a:gd name="connsiteX4" fmla="*/ 39691 w 46776"/>
                <a:gd name="connsiteY4" fmla="*/ 39258 h 46870"/>
                <a:gd name="connsiteX5" fmla="*/ 31882 w 46776"/>
                <a:gd name="connsiteY5" fmla="*/ 44783 h 46870"/>
                <a:gd name="connsiteX6" fmla="*/ 21306 w 46776"/>
                <a:gd name="connsiteY6" fmla="*/ 46688 h 46870"/>
                <a:gd name="connsiteX7" fmla="*/ 7972 w 46776"/>
                <a:gd name="connsiteY7" fmla="*/ 43735 h 46870"/>
                <a:gd name="connsiteX8" fmla="*/ -883 w 46776"/>
                <a:gd name="connsiteY8" fmla="*/ 35353 h 46870"/>
                <a:gd name="connsiteX9" fmla="*/ -4027 w 46776"/>
                <a:gd name="connsiteY9" fmla="*/ 23161 h 46870"/>
                <a:gd name="connsiteX10" fmla="*/ -981 w 46776"/>
                <a:gd name="connsiteY10" fmla="*/ 11160 h 46870"/>
                <a:gd name="connsiteX11" fmla="*/ 7498 w 46776"/>
                <a:gd name="connsiteY11" fmla="*/ 2778 h 46870"/>
                <a:gd name="connsiteX12" fmla="*/ 19595 w 46776"/>
                <a:gd name="connsiteY12" fmla="*/ -175 h 46870"/>
                <a:gd name="connsiteX13" fmla="*/ 31594 w 46776"/>
                <a:gd name="connsiteY13" fmla="*/ 2778 h 46870"/>
                <a:gd name="connsiteX14" fmla="*/ 39789 w 46776"/>
                <a:gd name="connsiteY14" fmla="*/ 11064 h 46870"/>
                <a:gd name="connsiteX15" fmla="*/ 42738 w 46776"/>
                <a:gd name="connsiteY15" fmla="*/ 23447 h 46870"/>
                <a:gd name="connsiteX16" fmla="*/ 42645 w 46776"/>
                <a:gd name="connsiteY16" fmla="*/ 26590 h 46870"/>
                <a:gd name="connsiteX17" fmla="*/ 10926 w 46776"/>
                <a:gd name="connsiteY17" fmla="*/ 11446 h 46870"/>
                <a:gd name="connsiteX18" fmla="*/ 6642 w 46776"/>
                <a:gd name="connsiteY18" fmla="*/ 19542 h 46870"/>
                <a:gd name="connsiteX19" fmla="*/ 32547 w 46776"/>
                <a:gd name="connsiteY19" fmla="*/ 19542 h 46870"/>
                <a:gd name="connsiteX20" fmla="*/ 28357 w 46776"/>
                <a:gd name="connsiteY20" fmla="*/ 11446 h 46870"/>
                <a:gd name="connsiteX21" fmla="*/ 10926 w 46776"/>
                <a:gd name="connsiteY21" fmla="*/ 11446 h 46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6776" h="46870">
                  <a:moveTo>
                    <a:pt x="42645" y="26590"/>
                  </a:moveTo>
                  <a:lnTo>
                    <a:pt x="6735" y="26590"/>
                  </a:lnTo>
                  <a:cubicBezTo>
                    <a:pt x="7210" y="29829"/>
                    <a:pt x="8926" y="32753"/>
                    <a:pt x="11595" y="34687"/>
                  </a:cubicBezTo>
                  <a:cubicBezTo>
                    <a:pt x="18641" y="39306"/>
                    <a:pt x="27883" y="38439"/>
                    <a:pt x="33975" y="32591"/>
                  </a:cubicBezTo>
                  <a:lnTo>
                    <a:pt x="39691" y="39258"/>
                  </a:lnTo>
                  <a:cubicBezTo>
                    <a:pt x="37598" y="41735"/>
                    <a:pt x="34929" y="43640"/>
                    <a:pt x="31882" y="44783"/>
                  </a:cubicBezTo>
                  <a:cubicBezTo>
                    <a:pt x="28548" y="46078"/>
                    <a:pt x="24929" y="46726"/>
                    <a:pt x="21306" y="46688"/>
                  </a:cubicBezTo>
                  <a:cubicBezTo>
                    <a:pt x="16735" y="46755"/>
                    <a:pt x="12163" y="45745"/>
                    <a:pt x="7972" y="43735"/>
                  </a:cubicBezTo>
                  <a:cubicBezTo>
                    <a:pt x="4261" y="41830"/>
                    <a:pt x="1210" y="38925"/>
                    <a:pt x="-883" y="35353"/>
                  </a:cubicBezTo>
                  <a:cubicBezTo>
                    <a:pt x="-2981" y="31648"/>
                    <a:pt x="-4125" y="27438"/>
                    <a:pt x="-4027" y="23161"/>
                  </a:cubicBezTo>
                  <a:cubicBezTo>
                    <a:pt x="-4027" y="18961"/>
                    <a:pt x="-2981" y="14827"/>
                    <a:pt x="-981" y="11160"/>
                  </a:cubicBezTo>
                  <a:cubicBezTo>
                    <a:pt x="1019" y="7607"/>
                    <a:pt x="3972" y="4702"/>
                    <a:pt x="7498" y="2778"/>
                  </a:cubicBezTo>
                  <a:cubicBezTo>
                    <a:pt x="11214" y="758"/>
                    <a:pt x="15404" y="-261"/>
                    <a:pt x="19595" y="-175"/>
                  </a:cubicBezTo>
                  <a:cubicBezTo>
                    <a:pt x="23785" y="-261"/>
                    <a:pt x="27883" y="758"/>
                    <a:pt x="31594" y="2778"/>
                  </a:cubicBezTo>
                  <a:cubicBezTo>
                    <a:pt x="35119" y="4673"/>
                    <a:pt x="37882" y="7559"/>
                    <a:pt x="39789" y="11064"/>
                  </a:cubicBezTo>
                  <a:cubicBezTo>
                    <a:pt x="41789" y="14865"/>
                    <a:pt x="42835" y="19132"/>
                    <a:pt x="42738" y="23447"/>
                  </a:cubicBezTo>
                  <a:cubicBezTo>
                    <a:pt x="42645" y="24209"/>
                    <a:pt x="42645" y="25257"/>
                    <a:pt x="42645" y="26590"/>
                  </a:cubicBezTo>
                  <a:close/>
                  <a:moveTo>
                    <a:pt x="10926" y="11446"/>
                  </a:moveTo>
                  <a:cubicBezTo>
                    <a:pt x="8544" y="13493"/>
                    <a:pt x="6926" y="16389"/>
                    <a:pt x="6642" y="19542"/>
                  </a:cubicBezTo>
                  <a:lnTo>
                    <a:pt x="32547" y="19542"/>
                  </a:lnTo>
                  <a:cubicBezTo>
                    <a:pt x="32264" y="16408"/>
                    <a:pt x="30738" y="13503"/>
                    <a:pt x="28357" y="11446"/>
                  </a:cubicBezTo>
                  <a:cubicBezTo>
                    <a:pt x="23213" y="7388"/>
                    <a:pt x="16069" y="7388"/>
                    <a:pt x="10926" y="11446"/>
                  </a:cubicBezTo>
                  <a:close/>
                </a:path>
              </a:pathLst>
            </a:custGeom>
            <a:solidFill>
              <a:srgbClr val="6D6E71"/>
            </a:solidFill>
            <a:ln w="9525" cap="flat">
              <a:noFill/>
              <a:prstDash val="solid"/>
              <a:miter/>
            </a:ln>
          </p:spPr>
          <p:txBody>
            <a:bodyPr rtlCol="0" anchor="ctr"/>
            <a:lstStyle/>
            <a:p>
              <a:endParaRPr lang="en-US"/>
            </a:p>
          </p:txBody>
        </p:sp>
        <p:sp>
          <p:nvSpPr>
            <p:cNvPr id="594" name="Freeform: Shape 593">
              <a:extLst>
                <a:ext uri="{FF2B5EF4-FFF2-40B4-BE49-F238E27FC236}">
                  <a16:creationId xmlns:a16="http://schemas.microsoft.com/office/drawing/2014/main" id="{C8BBA7FE-094E-4ABC-9B1E-228223ED9C89}"/>
                </a:ext>
              </a:extLst>
            </p:cNvPr>
            <p:cNvSpPr/>
            <p:nvPr/>
          </p:nvSpPr>
          <p:spPr>
            <a:xfrm>
              <a:off x="13823345" y="1930071"/>
              <a:ext cx="26291" cy="46639"/>
            </a:xfrm>
            <a:custGeom>
              <a:avLst/>
              <a:gdLst>
                <a:gd name="connsiteX0" fmla="*/ 22259 w 26291"/>
                <a:gd name="connsiteY0" fmla="*/ -118 h 46639"/>
                <a:gd name="connsiteX1" fmla="*/ 22259 w 26291"/>
                <a:gd name="connsiteY1" fmla="*/ 10074 h 46639"/>
                <a:gd name="connsiteX2" fmla="*/ 19780 w 26291"/>
                <a:gd name="connsiteY2" fmla="*/ 10074 h 46639"/>
                <a:gd name="connsiteX3" fmla="*/ 10255 w 26291"/>
                <a:gd name="connsiteY3" fmla="*/ 13693 h 46639"/>
                <a:gd name="connsiteX4" fmla="*/ 6734 w 26291"/>
                <a:gd name="connsiteY4" fmla="*/ 24266 h 46639"/>
                <a:gd name="connsiteX5" fmla="*/ 6734 w 26291"/>
                <a:gd name="connsiteY5" fmla="*/ 46459 h 46639"/>
                <a:gd name="connsiteX6" fmla="*/ -4033 w 26291"/>
                <a:gd name="connsiteY6" fmla="*/ 46459 h 46639"/>
                <a:gd name="connsiteX7" fmla="*/ -4033 w 26291"/>
                <a:gd name="connsiteY7" fmla="*/ 644 h 46639"/>
                <a:gd name="connsiteX8" fmla="*/ 6162 w 26291"/>
                <a:gd name="connsiteY8" fmla="*/ 644 h 46639"/>
                <a:gd name="connsiteX9" fmla="*/ 6162 w 26291"/>
                <a:gd name="connsiteY9" fmla="*/ 7312 h 46639"/>
                <a:gd name="connsiteX10" fmla="*/ 22259 w 26291"/>
                <a:gd name="connsiteY10" fmla="*/ -118 h 46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291" h="46639">
                  <a:moveTo>
                    <a:pt x="22259" y="-118"/>
                  </a:moveTo>
                  <a:lnTo>
                    <a:pt x="22259" y="10074"/>
                  </a:lnTo>
                  <a:lnTo>
                    <a:pt x="19780" y="10074"/>
                  </a:lnTo>
                  <a:cubicBezTo>
                    <a:pt x="16259" y="9941"/>
                    <a:pt x="12827" y="11245"/>
                    <a:pt x="10255" y="13693"/>
                  </a:cubicBezTo>
                  <a:cubicBezTo>
                    <a:pt x="7780" y="16617"/>
                    <a:pt x="6446" y="20418"/>
                    <a:pt x="6734" y="24266"/>
                  </a:cubicBezTo>
                  <a:lnTo>
                    <a:pt x="6734" y="46459"/>
                  </a:lnTo>
                  <a:lnTo>
                    <a:pt x="-4033" y="46459"/>
                  </a:lnTo>
                  <a:lnTo>
                    <a:pt x="-4033" y="644"/>
                  </a:lnTo>
                  <a:lnTo>
                    <a:pt x="6162" y="644"/>
                  </a:lnTo>
                  <a:lnTo>
                    <a:pt x="6162" y="7312"/>
                  </a:lnTo>
                  <a:cubicBezTo>
                    <a:pt x="9873" y="2178"/>
                    <a:pt x="15971" y="-642"/>
                    <a:pt x="22259" y="-118"/>
                  </a:cubicBezTo>
                  <a:close/>
                </a:path>
              </a:pathLst>
            </a:custGeom>
            <a:solidFill>
              <a:srgbClr val="6D6E71"/>
            </a:solidFill>
            <a:ln w="9525" cap="flat">
              <a:noFill/>
              <a:prstDash val="solid"/>
              <a:miter/>
            </a:ln>
          </p:spPr>
          <p:txBody>
            <a:bodyPr rtlCol="0" anchor="ctr"/>
            <a:lstStyle/>
            <a:p>
              <a:endParaRPr lang="en-US"/>
            </a:p>
          </p:txBody>
        </p:sp>
        <p:sp>
          <p:nvSpPr>
            <p:cNvPr id="595" name="Freeform: Shape 594">
              <a:extLst>
                <a:ext uri="{FF2B5EF4-FFF2-40B4-BE49-F238E27FC236}">
                  <a16:creationId xmlns:a16="http://schemas.microsoft.com/office/drawing/2014/main" id="{2004D7D8-59DD-4E20-A9EC-19C6C0E19F78}"/>
                </a:ext>
              </a:extLst>
            </p:cNvPr>
            <p:cNvSpPr/>
            <p:nvPr/>
          </p:nvSpPr>
          <p:spPr>
            <a:xfrm>
              <a:off x="13853826" y="1930092"/>
              <a:ext cx="39840" cy="46942"/>
            </a:xfrm>
            <a:custGeom>
              <a:avLst/>
              <a:gdLst>
                <a:gd name="connsiteX0" fmla="*/ 4446 w 39840"/>
                <a:gd name="connsiteY0" fmla="*/ 45296 h 46942"/>
                <a:gd name="connsiteX1" fmla="*/ -4033 w 39840"/>
                <a:gd name="connsiteY1" fmla="*/ 41581 h 46942"/>
                <a:gd name="connsiteX2" fmla="*/ 65 w 39840"/>
                <a:gd name="connsiteY2" fmla="*/ 33390 h 46942"/>
                <a:gd name="connsiteX3" fmla="*/ 7492 w 39840"/>
                <a:gd name="connsiteY3" fmla="*/ 36723 h 46942"/>
                <a:gd name="connsiteX4" fmla="*/ 15971 w 39840"/>
                <a:gd name="connsiteY4" fmla="*/ 37962 h 46942"/>
                <a:gd name="connsiteX5" fmla="*/ 25496 w 39840"/>
                <a:gd name="connsiteY5" fmla="*/ 32914 h 46942"/>
                <a:gd name="connsiteX6" fmla="*/ 23114 w 39840"/>
                <a:gd name="connsiteY6" fmla="*/ 29580 h 46942"/>
                <a:gd name="connsiteX7" fmla="*/ 15208 w 39840"/>
                <a:gd name="connsiteY7" fmla="*/ 27770 h 46942"/>
                <a:gd name="connsiteX8" fmla="*/ 5683 w 39840"/>
                <a:gd name="connsiteY8" fmla="*/ 25770 h 46942"/>
                <a:gd name="connsiteX9" fmla="*/ -414 w 39840"/>
                <a:gd name="connsiteY9" fmla="*/ 21864 h 46942"/>
                <a:gd name="connsiteX10" fmla="*/ -3079 w 39840"/>
                <a:gd name="connsiteY10" fmla="*/ 14149 h 46942"/>
                <a:gd name="connsiteX11" fmla="*/ 2348 w 39840"/>
                <a:gd name="connsiteY11" fmla="*/ 3767 h 46942"/>
                <a:gd name="connsiteX12" fmla="*/ 17115 w 39840"/>
                <a:gd name="connsiteY12" fmla="*/ -138 h 46942"/>
                <a:gd name="connsiteX13" fmla="*/ 26640 w 39840"/>
                <a:gd name="connsiteY13" fmla="*/ 909 h 46942"/>
                <a:gd name="connsiteX14" fmla="*/ 34351 w 39840"/>
                <a:gd name="connsiteY14" fmla="*/ 3767 h 46942"/>
                <a:gd name="connsiteX15" fmla="*/ 30258 w 39840"/>
                <a:gd name="connsiteY15" fmla="*/ 11958 h 46942"/>
                <a:gd name="connsiteX16" fmla="*/ 17115 w 39840"/>
                <a:gd name="connsiteY16" fmla="*/ 8530 h 46942"/>
                <a:gd name="connsiteX17" fmla="*/ 9971 w 39840"/>
                <a:gd name="connsiteY17" fmla="*/ 9863 h 46942"/>
                <a:gd name="connsiteX18" fmla="*/ 7492 w 39840"/>
                <a:gd name="connsiteY18" fmla="*/ 13673 h 46942"/>
                <a:gd name="connsiteX19" fmla="*/ 10064 w 39840"/>
                <a:gd name="connsiteY19" fmla="*/ 17292 h 46942"/>
                <a:gd name="connsiteX20" fmla="*/ 18161 w 39840"/>
                <a:gd name="connsiteY20" fmla="*/ 19293 h 46942"/>
                <a:gd name="connsiteX21" fmla="*/ 27207 w 39840"/>
                <a:gd name="connsiteY21" fmla="*/ 21293 h 46942"/>
                <a:gd name="connsiteX22" fmla="*/ 33211 w 39840"/>
                <a:gd name="connsiteY22" fmla="*/ 25008 h 46942"/>
                <a:gd name="connsiteX23" fmla="*/ 35783 w 39840"/>
                <a:gd name="connsiteY23" fmla="*/ 32628 h 46942"/>
                <a:gd name="connsiteX24" fmla="*/ 30258 w 39840"/>
                <a:gd name="connsiteY24" fmla="*/ 42915 h 46942"/>
                <a:gd name="connsiteX25" fmla="*/ 15017 w 39840"/>
                <a:gd name="connsiteY25" fmla="*/ 46725 h 46942"/>
                <a:gd name="connsiteX26" fmla="*/ 4446 w 39840"/>
                <a:gd name="connsiteY26" fmla="*/ 45296 h 46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9840" h="46942">
                  <a:moveTo>
                    <a:pt x="4446" y="45296"/>
                  </a:moveTo>
                  <a:cubicBezTo>
                    <a:pt x="1395" y="44572"/>
                    <a:pt x="-1461" y="43315"/>
                    <a:pt x="-4033" y="41581"/>
                  </a:cubicBezTo>
                  <a:lnTo>
                    <a:pt x="65" y="33390"/>
                  </a:lnTo>
                  <a:cubicBezTo>
                    <a:pt x="2348" y="34876"/>
                    <a:pt x="4827" y="36000"/>
                    <a:pt x="7492" y="36723"/>
                  </a:cubicBezTo>
                  <a:cubicBezTo>
                    <a:pt x="10255" y="37552"/>
                    <a:pt x="13110" y="37962"/>
                    <a:pt x="15971" y="37962"/>
                  </a:cubicBezTo>
                  <a:cubicBezTo>
                    <a:pt x="22445" y="37962"/>
                    <a:pt x="25496" y="36342"/>
                    <a:pt x="25496" y="32914"/>
                  </a:cubicBezTo>
                  <a:cubicBezTo>
                    <a:pt x="25589" y="31389"/>
                    <a:pt x="24542" y="30018"/>
                    <a:pt x="23114" y="29580"/>
                  </a:cubicBezTo>
                  <a:cubicBezTo>
                    <a:pt x="20542" y="28703"/>
                    <a:pt x="17873" y="28103"/>
                    <a:pt x="15208" y="27770"/>
                  </a:cubicBezTo>
                  <a:cubicBezTo>
                    <a:pt x="11971" y="27351"/>
                    <a:pt x="8827" y="26684"/>
                    <a:pt x="5683" y="25770"/>
                  </a:cubicBezTo>
                  <a:cubicBezTo>
                    <a:pt x="3302" y="25065"/>
                    <a:pt x="1204" y="23712"/>
                    <a:pt x="-414" y="21864"/>
                  </a:cubicBezTo>
                  <a:cubicBezTo>
                    <a:pt x="-2317" y="19769"/>
                    <a:pt x="-3270" y="16978"/>
                    <a:pt x="-3079" y="14149"/>
                  </a:cubicBezTo>
                  <a:cubicBezTo>
                    <a:pt x="-3177" y="9987"/>
                    <a:pt x="-1079" y="6063"/>
                    <a:pt x="2348" y="3767"/>
                  </a:cubicBezTo>
                  <a:cubicBezTo>
                    <a:pt x="6729" y="929"/>
                    <a:pt x="11873" y="-443"/>
                    <a:pt x="17115" y="-138"/>
                  </a:cubicBezTo>
                  <a:cubicBezTo>
                    <a:pt x="20352" y="-176"/>
                    <a:pt x="23496" y="176"/>
                    <a:pt x="26640" y="909"/>
                  </a:cubicBezTo>
                  <a:cubicBezTo>
                    <a:pt x="29305" y="1462"/>
                    <a:pt x="31970" y="2424"/>
                    <a:pt x="34351" y="3767"/>
                  </a:cubicBezTo>
                  <a:lnTo>
                    <a:pt x="30258" y="11958"/>
                  </a:lnTo>
                  <a:cubicBezTo>
                    <a:pt x="26258" y="9653"/>
                    <a:pt x="21687" y="8463"/>
                    <a:pt x="17115" y="8530"/>
                  </a:cubicBezTo>
                  <a:cubicBezTo>
                    <a:pt x="14636" y="8406"/>
                    <a:pt x="12255" y="8863"/>
                    <a:pt x="9971" y="9863"/>
                  </a:cubicBezTo>
                  <a:cubicBezTo>
                    <a:pt x="8446" y="10558"/>
                    <a:pt x="7492" y="12035"/>
                    <a:pt x="7492" y="13673"/>
                  </a:cubicBezTo>
                  <a:cubicBezTo>
                    <a:pt x="7492" y="15311"/>
                    <a:pt x="8539" y="16787"/>
                    <a:pt x="10064" y="17292"/>
                  </a:cubicBezTo>
                  <a:cubicBezTo>
                    <a:pt x="12729" y="18178"/>
                    <a:pt x="15399" y="18845"/>
                    <a:pt x="18161" y="19293"/>
                  </a:cubicBezTo>
                  <a:cubicBezTo>
                    <a:pt x="21208" y="19721"/>
                    <a:pt x="24258" y="20398"/>
                    <a:pt x="27207" y="21293"/>
                  </a:cubicBezTo>
                  <a:cubicBezTo>
                    <a:pt x="29495" y="21998"/>
                    <a:pt x="31588" y="23274"/>
                    <a:pt x="33211" y="25008"/>
                  </a:cubicBezTo>
                  <a:cubicBezTo>
                    <a:pt x="35021" y="27113"/>
                    <a:pt x="35974" y="29846"/>
                    <a:pt x="35783" y="32628"/>
                  </a:cubicBezTo>
                  <a:cubicBezTo>
                    <a:pt x="35876" y="36780"/>
                    <a:pt x="33783" y="40676"/>
                    <a:pt x="30258" y="42915"/>
                  </a:cubicBezTo>
                  <a:cubicBezTo>
                    <a:pt x="25686" y="45677"/>
                    <a:pt x="20352" y="47010"/>
                    <a:pt x="15017" y="46725"/>
                  </a:cubicBezTo>
                  <a:cubicBezTo>
                    <a:pt x="11492" y="46706"/>
                    <a:pt x="7873" y="46229"/>
                    <a:pt x="4446" y="45296"/>
                  </a:cubicBezTo>
                  <a:close/>
                </a:path>
              </a:pathLst>
            </a:custGeom>
            <a:solidFill>
              <a:srgbClr val="6D6E71"/>
            </a:solidFill>
            <a:ln w="9525" cap="flat">
              <a:noFill/>
              <a:prstDash val="solid"/>
              <a:miter/>
            </a:ln>
          </p:spPr>
          <p:txBody>
            <a:bodyPr rtlCol="0" anchor="ctr"/>
            <a:lstStyle/>
            <a:p>
              <a:endParaRPr lang="en-US"/>
            </a:p>
          </p:txBody>
        </p:sp>
        <p:sp>
          <p:nvSpPr>
            <p:cNvPr id="596" name="Freeform: Shape 595">
              <a:extLst>
                <a:ext uri="{FF2B5EF4-FFF2-40B4-BE49-F238E27FC236}">
                  <a16:creationId xmlns:a16="http://schemas.microsoft.com/office/drawing/2014/main" id="{A7460877-02A4-440C-8EFF-66787B500854}"/>
                </a:ext>
              </a:extLst>
            </p:cNvPr>
            <p:cNvSpPr/>
            <p:nvPr/>
          </p:nvSpPr>
          <p:spPr>
            <a:xfrm>
              <a:off x="13901597" y="1909933"/>
              <a:ext cx="13857" cy="66682"/>
            </a:xfrm>
            <a:custGeom>
              <a:avLst/>
              <a:gdLst>
                <a:gd name="connsiteX0" fmla="*/ -1895 w 13857"/>
                <a:gd name="connsiteY0" fmla="*/ 11162 h 66682"/>
                <a:gd name="connsiteX1" fmla="*/ -2369 w 13857"/>
                <a:gd name="connsiteY1" fmla="*/ 2152 h 66682"/>
                <a:gd name="connsiteX2" fmla="*/ -1895 w 13857"/>
                <a:gd name="connsiteY2" fmla="*/ 1637 h 66682"/>
                <a:gd name="connsiteX3" fmla="*/ 2965 w 13857"/>
                <a:gd name="connsiteY3" fmla="*/ -172 h 66682"/>
                <a:gd name="connsiteX4" fmla="*/ 7821 w 13857"/>
                <a:gd name="connsiteY4" fmla="*/ 1542 h 66682"/>
                <a:gd name="connsiteX5" fmla="*/ 9825 w 13857"/>
                <a:gd name="connsiteY5" fmla="*/ 6019 h 66682"/>
                <a:gd name="connsiteX6" fmla="*/ 7918 w 13857"/>
                <a:gd name="connsiteY6" fmla="*/ 10781 h 66682"/>
                <a:gd name="connsiteX7" fmla="*/ -1607 w 13857"/>
                <a:gd name="connsiteY7" fmla="*/ 10781 h 66682"/>
                <a:gd name="connsiteX8" fmla="*/ -2462 w 13857"/>
                <a:gd name="connsiteY8" fmla="*/ 20687 h 66682"/>
                <a:gd name="connsiteX9" fmla="*/ 8300 w 13857"/>
                <a:gd name="connsiteY9" fmla="*/ 20687 h 66682"/>
                <a:gd name="connsiteX10" fmla="*/ 8300 w 13857"/>
                <a:gd name="connsiteY10" fmla="*/ 66503 h 66682"/>
                <a:gd name="connsiteX11" fmla="*/ -2462 w 13857"/>
                <a:gd name="connsiteY11" fmla="*/ 66503 h 6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57" h="66682">
                  <a:moveTo>
                    <a:pt x="-1895" y="11162"/>
                  </a:moveTo>
                  <a:cubicBezTo>
                    <a:pt x="-4560" y="8819"/>
                    <a:pt x="-4751" y="4780"/>
                    <a:pt x="-2369" y="2152"/>
                  </a:cubicBezTo>
                  <a:cubicBezTo>
                    <a:pt x="-2272" y="1970"/>
                    <a:pt x="-2081" y="1799"/>
                    <a:pt x="-1895" y="1637"/>
                  </a:cubicBezTo>
                  <a:cubicBezTo>
                    <a:pt x="-560" y="389"/>
                    <a:pt x="1156" y="-258"/>
                    <a:pt x="2965" y="-172"/>
                  </a:cubicBezTo>
                  <a:cubicBezTo>
                    <a:pt x="4774" y="-220"/>
                    <a:pt x="6490" y="389"/>
                    <a:pt x="7821" y="1542"/>
                  </a:cubicBezTo>
                  <a:cubicBezTo>
                    <a:pt x="9155" y="2666"/>
                    <a:pt x="9825" y="4304"/>
                    <a:pt x="9825" y="6019"/>
                  </a:cubicBezTo>
                  <a:cubicBezTo>
                    <a:pt x="9825" y="7790"/>
                    <a:pt x="9155" y="9495"/>
                    <a:pt x="7918" y="10781"/>
                  </a:cubicBezTo>
                  <a:cubicBezTo>
                    <a:pt x="5156" y="13086"/>
                    <a:pt x="1156" y="13086"/>
                    <a:pt x="-1607" y="10781"/>
                  </a:cubicBezTo>
                  <a:close/>
                  <a:moveTo>
                    <a:pt x="-2462" y="20687"/>
                  </a:moveTo>
                  <a:lnTo>
                    <a:pt x="8300" y="20687"/>
                  </a:lnTo>
                  <a:lnTo>
                    <a:pt x="8300" y="66503"/>
                  </a:lnTo>
                  <a:lnTo>
                    <a:pt x="-2462" y="66503"/>
                  </a:lnTo>
                  <a:close/>
                </a:path>
              </a:pathLst>
            </a:custGeom>
            <a:solidFill>
              <a:srgbClr val="6D6E71"/>
            </a:solidFill>
            <a:ln w="9525" cap="flat">
              <a:noFill/>
              <a:prstDash val="solid"/>
              <a:miter/>
            </a:ln>
          </p:spPr>
          <p:txBody>
            <a:bodyPr rtlCol="0" anchor="ctr"/>
            <a:lstStyle/>
            <a:p>
              <a:endParaRPr lang="en-US"/>
            </a:p>
          </p:txBody>
        </p:sp>
        <p:sp>
          <p:nvSpPr>
            <p:cNvPr id="597" name="Freeform: Shape 596">
              <a:extLst>
                <a:ext uri="{FF2B5EF4-FFF2-40B4-BE49-F238E27FC236}">
                  <a16:creationId xmlns:a16="http://schemas.microsoft.com/office/drawing/2014/main" id="{0B578503-C4EE-4811-9E01-4CE0AA28F555}"/>
                </a:ext>
              </a:extLst>
            </p:cNvPr>
            <p:cNvSpPr/>
            <p:nvPr/>
          </p:nvSpPr>
          <p:spPr>
            <a:xfrm>
              <a:off x="13924212" y="1930319"/>
              <a:ext cx="48873" cy="46869"/>
            </a:xfrm>
            <a:custGeom>
              <a:avLst/>
              <a:gdLst>
                <a:gd name="connsiteX0" fmla="*/ 7782 w 48873"/>
                <a:gd name="connsiteY0" fmla="*/ 43545 h 46869"/>
                <a:gd name="connsiteX1" fmla="*/ -883 w 48873"/>
                <a:gd name="connsiteY1" fmla="*/ 35163 h 46869"/>
                <a:gd name="connsiteX2" fmla="*/ -4027 w 48873"/>
                <a:gd name="connsiteY2" fmla="*/ 22971 h 46869"/>
                <a:gd name="connsiteX3" fmla="*/ -790 w 48873"/>
                <a:gd name="connsiteY3" fmla="*/ 11160 h 46869"/>
                <a:gd name="connsiteX4" fmla="*/ 7879 w 48873"/>
                <a:gd name="connsiteY4" fmla="*/ 2778 h 46869"/>
                <a:gd name="connsiteX5" fmla="*/ 20358 w 48873"/>
                <a:gd name="connsiteY5" fmla="*/ -175 h 46869"/>
                <a:gd name="connsiteX6" fmla="*/ 33022 w 48873"/>
                <a:gd name="connsiteY6" fmla="*/ 2778 h 46869"/>
                <a:gd name="connsiteX7" fmla="*/ 41691 w 48873"/>
                <a:gd name="connsiteY7" fmla="*/ 11160 h 46869"/>
                <a:gd name="connsiteX8" fmla="*/ 44835 w 48873"/>
                <a:gd name="connsiteY8" fmla="*/ 23161 h 46869"/>
                <a:gd name="connsiteX9" fmla="*/ 41691 w 48873"/>
                <a:gd name="connsiteY9" fmla="*/ 35353 h 46869"/>
                <a:gd name="connsiteX10" fmla="*/ 33022 w 48873"/>
                <a:gd name="connsiteY10" fmla="*/ 43735 h 46869"/>
                <a:gd name="connsiteX11" fmla="*/ 20358 w 48873"/>
                <a:gd name="connsiteY11" fmla="*/ 46688 h 46869"/>
                <a:gd name="connsiteX12" fmla="*/ 7782 w 48873"/>
                <a:gd name="connsiteY12" fmla="*/ 43545 h 46869"/>
                <a:gd name="connsiteX13" fmla="*/ 30073 w 48873"/>
                <a:gd name="connsiteY13" fmla="*/ 33353 h 46869"/>
                <a:gd name="connsiteX14" fmla="*/ 33882 w 48873"/>
                <a:gd name="connsiteY14" fmla="*/ 22971 h 46869"/>
                <a:gd name="connsiteX15" fmla="*/ 30073 w 48873"/>
                <a:gd name="connsiteY15" fmla="*/ 12588 h 46869"/>
                <a:gd name="connsiteX16" fmla="*/ 10544 w 48873"/>
                <a:gd name="connsiteY16" fmla="*/ 12588 h 46869"/>
                <a:gd name="connsiteX17" fmla="*/ 6735 w 48873"/>
                <a:gd name="connsiteY17" fmla="*/ 22971 h 46869"/>
                <a:gd name="connsiteX18" fmla="*/ 10544 w 48873"/>
                <a:gd name="connsiteY18" fmla="*/ 33353 h 46869"/>
                <a:gd name="connsiteX19" fmla="*/ 30073 w 48873"/>
                <a:gd name="connsiteY19" fmla="*/ 33353 h 46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873" h="46869">
                  <a:moveTo>
                    <a:pt x="7782" y="43545"/>
                  </a:moveTo>
                  <a:cubicBezTo>
                    <a:pt x="4163" y="41630"/>
                    <a:pt x="1117" y="38725"/>
                    <a:pt x="-883" y="35163"/>
                  </a:cubicBezTo>
                  <a:cubicBezTo>
                    <a:pt x="-2981" y="31458"/>
                    <a:pt x="-4125" y="27247"/>
                    <a:pt x="-4027" y="22971"/>
                  </a:cubicBezTo>
                  <a:cubicBezTo>
                    <a:pt x="-4027" y="18818"/>
                    <a:pt x="-2888" y="14732"/>
                    <a:pt x="-790" y="11160"/>
                  </a:cubicBezTo>
                  <a:cubicBezTo>
                    <a:pt x="1210" y="7578"/>
                    <a:pt x="4256" y="4664"/>
                    <a:pt x="7879" y="2778"/>
                  </a:cubicBezTo>
                  <a:cubicBezTo>
                    <a:pt x="11688" y="768"/>
                    <a:pt x="15972" y="-251"/>
                    <a:pt x="20358" y="-175"/>
                  </a:cubicBezTo>
                  <a:cubicBezTo>
                    <a:pt x="24739" y="-261"/>
                    <a:pt x="29120" y="758"/>
                    <a:pt x="33022" y="2778"/>
                  </a:cubicBezTo>
                  <a:cubicBezTo>
                    <a:pt x="36645" y="4692"/>
                    <a:pt x="39691" y="7597"/>
                    <a:pt x="41691" y="11160"/>
                  </a:cubicBezTo>
                  <a:cubicBezTo>
                    <a:pt x="43789" y="14798"/>
                    <a:pt x="44928" y="18951"/>
                    <a:pt x="44835" y="23161"/>
                  </a:cubicBezTo>
                  <a:cubicBezTo>
                    <a:pt x="44928" y="27438"/>
                    <a:pt x="43789" y="31648"/>
                    <a:pt x="41691" y="35353"/>
                  </a:cubicBezTo>
                  <a:cubicBezTo>
                    <a:pt x="39598" y="38896"/>
                    <a:pt x="36645" y="41792"/>
                    <a:pt x="33022" y="43735"/>
                  </a:cubicBezTo>
                  <a:cubicBezTo>
                    <a:pt x="29120" y="45716"/>
                    <a:pt x="24739" y="46726"/>
                    <a:pt x="20358" y="46688"/>
                  </a:cubicBezTo>
                  <a:cubicBezTo>
                    <a:pt x="15972" y="46679"/>
                    <a:pt x="11688" y="45593"/>
                    <a:pt x="7782" y="43545"/>
                  </a:cubicBezTo>
                  <a:close/>
                  <a:moveTo>
                    <a:pt x="30073" y="33353"/>
                  </a:moveTo>
                  <a:cubicBezTo>
                    <a:pt x="32738" y="30553"/>
                    <a:pt x="34073" y="26809"/>
                    <a:pt x="33882" y="22971"/>
                  </a:cubicBezTo>
                  <a:cubicBezTo>
                    <a:pt x="34073" y="19142"/>
                    <a:pt x="32641" y="15398"/>
                    <a:pt x="30073" y="12588"/>
                  </a:cubicBezTo>
                  <a:cubicBezTo>
                    <a:pt x="24641" y="7398"/>
                    <a:pt x="16069" y="7398"/>
                    <a:pt x="10544" y="12588"/>
                  </a:cubicBezTo>
                  <a:cubicBezTo>
                    <a:pt x="7972" y="15398"/>
                    <a:pt x="6544" y="19142"/>
                    <a:pt x="6735" y="22971"/>
                  </a:cubicBezTo>
                  <a:cubicBezTo>
                    <a:pt x="6544" y="26809"/>
                    <a:pt x="7879" y="30553"/>
                    <a:pt x="10544" y="33353"/>
                  </a:cubicBezTo>
                  <a:cubicBezTo>
                    <a:pt x="15972" y="38687"/>
                    <a:pt x="24641" y="38687"/>
                    <a:pt x="30073" y="33353"/>
                  </a:cubicBezTo>
                  <a:close/>
                </a:path>
              </a:pathLst>
            </a:custGeom>
            <a:solidFill>
              <a:srgbClr val="6D6E71"/>
            </a:solidFill>
            <a:ln w="9525" cap="flat">
              <a:noFill/>
              <a:prstDash val="solid"/>
              <a:miter/>
            </a:ln>
          </p:spPr>
          <p:txBody>
            <a:bodyPr rtlCol="0" anchor="ctr"/>
            <a:lstStyle/>
            <a:p>
              <a:endParaRPr lang="en-US"/>
            </a:p>
          </p:txBody>
        </p:sp>
        <p:sp>
          <p:nvSpPr>
            <p:cNvPr id="598" name="Freeform: Shape 597">
              <a:extLst>
                <a:ext uri="{FF2B5EF4-FFF2-40B4-BE49-F238E27FC236}">
                  <a16:creationId xmlns:a16="http://schemas.microsoft.com/office/drawing/2014/main" id="{2657DEF6-A515-446C-921D-92A04932F3BC}"/>
                </a:ext>
              </a:extLst>
            </p:cNvPr>
            <p:cNvSpPr/>
            <p:nvPr/>
          </p:nvSpPr>
          <p:spPr>
            <a:xfrm>
              <a:off x="13982698" y="1929269"/>
              <a:ext cx="45293" cy="47155"/>
            </a:xfrm>
            <a:custGeom>
              <a:avLst/>
              <a:gdLst>
                <a:gd name="connsiteX0" fmla="*/ 35974 w 45293"/>
                <a:gd name="connsiteY0" fmla="*/ 5732 h 47155"/>
                <a:gd name="connsiteX1" fmla="*/ 41211 w 45293"/>
                <a:gd name="connsiteY1" fmla="*/ 20687 h 47155"/>
                <a:gd name="connsiteX2" fmla="*/ 41211 w 45293"/>
                <a:gd name="connsiteY2" fmla="*/ 46976 h 47155"/>
                <a:gd name="connsiteX3" fmla="*/ 30546 w 45293"/>
                <a:gd name="connsiteY3" fmla="*/ 46976 h 47155"/>
                <a:gd name="connsiteX4" fmla="*/ 30546 w 45293"/>
                <a:gd name="connsiteY4" fmla="*/ 21734 h 47155"/>
                <a:gd name="connsiteX5" fmla="*/ 27686 w 45293"/>
                <a:gd name="connsiteY5" fmla="*/ 12209 h 47155"/>
                <a:gd name="connsiteX6" fmla="*/ 19589 w 45293"/>
                <a:gd name="connsiteY6" fmla="*/ 9161 h 47155"/>
                <a:gd name="connsiteX7" fmla="*/ 10064 w 45293"/>
                <a:gd name="connsiteY7" fmla="*/ 12685 h 47155"/>
                <a:gd name="connsiteX8" fmla="*/ 6636 w 45293"/>
                <a:gd name="connsiteY8" fmla="*/ 22973 h 47155"/>
                <a:gd name="connsiteX9" fmla="*/ 6636 w 45293"/>
                <a:gd name="connsiteY9" fmla="*/ 46118 h 47155"/>
                <a:gd name="connsiteX10" fmla="*/ -4033 w 45293"/>
                <a:gd name="connsiteY10" fmla="*/ 46118 h 47155"/>
                <a:gd name="connsiteX11" fmla="*/ -4033 w 45293"/>
                <a:gd name="connsiteY11" fmla="*/ 303 h 47155"/>
                <a:gd name="connsiteX12" fmla="*/ 6162 w 45293"/>
                <a:gd name="connsiteY12" fmla="*/ 303 h 47155"/>
                <a:gd name="connsiteX13" fmla="*/ 6162 w 45293"/>
                <a:gd name="connsiteY13" fmla="*/ 6209 h 47155"/>
                <a:gd name="connsiteX14" fmla="*/ 12827 w 45293"/>
                <a:gd name="connsiteY14" fmla="*/ 1446 h 47155"/>
                <a:gd name="connsiteX15" fmla="*/ 21877 w 45293"/>
                <a:gd name="connsiteY15" fmla="*/ -173 h 47155"/>
                <a:gd name="connsiteX16" fmla="*/ 35974 w 45293"/>
                <a:gd name="connsiteY16" fmla="*/ 5732 h 47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293" h="47155">
                  <a:moveTo>
                    <a:pt x="35974" y="5732"/>
                  </a:moveTo>
                  <a:cubicBezTo>
                    <a:pt x="39783" y="9762"/>
                    <a:pt x="41592" y="15191"/>
                    <a:pt x="41211" y="20687"/>
                  </a:cubicBezTo>
                  <a:lnTo>
                    <a:pt x="41211" y="46976"/>
                  </a:lnTo>
                  <a:lnTo>
                    <a:pt x="30546" y="46976"/>
                  </a:lnTo>
                  <a:lnTo>
                    <a:pt x="30546" y="21734"/>
                  </a:lnTo>
                  <a:cubicBezTo>
                    <a:pt x="30928" y="18306"/>
                    <a:pt x="29877" y="14867"/>
                    <a:pt x="27686" y="12209"/>
                  </a:cubicBezTo>
                  <a:cubicBezTo>
                    <a:pt x="25593" y="10057"/>
                    <a:pt x="22640" y="8942"/>
                    <a:pt x="19589" y="9161"/>
                  </a:cubicBezTo>
                  <a:cubicBezTo>
                    <a:pt x="16068" y="8923"/>
                    <a:pt x="12636" y="10200"/>
                    <a:pt x="10064" y="12685"/>
                  </a:cubicBezTo>
                  <a:cubicBezTo>
                    <a:pt x="7590" y="15534"/>
                    <a:pt x="6353" y="19229"/>
                    <a:pt x="6636" y="22973"/>
                  </a:cubicBezTo>
                  <a:lnTo>
                    <a:pt x="6636" y="46118"/>
                  </a:lnTo>
                  <a:lnTo>
                    <a:pt x="-4033" y="46118"/>
                  </a:lnTo>
                  <a:lnTo>
                    <a:pt x="-4033" y="303"/>
                  </a:lnTo>
                  <a:lnTo>
                    <a:pt x="6162" y="303"/>
                  </a:lnTo>
                  <a:lnTo>
                    <a:pt x="6162" y="6209"/>
                  </a:lnTo>
                  <a:cubicBezTo>
                    <a:pt x="7971" y="4075"/>
                    <a:pt x="10255" y="2437"/>
                    <a:pt x="12827" y="1446"/>
                  </a:cubicBezTo>
                  <a:cubicBezTo>
                    <a:pt x="15687" y="303"/>
                    <a:pt x="18831" y="-249"/>
                    <a:pt x="21877" y="-173"/>
                  </a:cubicBezTo>
                  <a:cubicBezTo>
                    <a:pt x="27212" y="-259"/>
                    <a:pt x="32356" y="1884"/>
                    <a:pt x="35974" y="5732"/>
                  </a:cubicBezTo>
                  <a:close/>
                </a:path>
              </a:pathLst>
            </a:custGeom>
            <a:solidFill>
              <a:srgbClr val="6D6E71"/>
            </a:solidFill>
            <a:ln w="9525" cap="flat">
              <a:noFill/>
              <a:prstDash val="solid"/>
              <a:miter/>
            </a:ln>
          </p:spPr>
          <p:txBody>
            <a:bodyPr rtlCol="0" anchor="ctr"/>
            <a:lstStyle/>
            <a:p>
              <a:endParaRPr lang="en-US"/>
            </a:p>
          </p:txBody>
        </p:sp>
        <p:sp>
          <p:nvSpPr>
            <p:cNvPr id="599" name="Freeform: Shape 598">
              <a:extLst>
                <a:ext uri="{FF2B5EF4-FFF2-40B4-BE49-F238E27FC236}">
                  <a16:creationId xmlns:a16="http://schemas.microsoft.com/office/drawing/2014/main" id="{6D5DA46B-0AF2-4D73-9065-17C2392A9CB0}"/>
                </a:ext>
              </a:extLst>
            </p:cNvPr>
            <p:cNvSpPr/>
            <p:nvPr/>
          </p:nvSpPr>
          <p:spPr>
            <a:xfrm>
              <a:off x="14064995" y="1930130"/>
              <a:ext cx="46601" cy="62867"/>
            </a:xfrm>
            <a:custGeom>
              <a:avLst/>
              <a:gdLst>
                <a:gd name="connsiteX0" fmla="*/ 20352 w 46601"/>
                <a:gd name="connsiteY0" fmla="*/ -177 h 62867"/>
                <a:gd name="connsiteX1" fmla="*/ 36067 w 46601"/>
                <a:gd name="connsiteY1" fmla="*/ 6109 h 62867"/>
                <a:gd name="connsiteX2" fmla="*/ 42546 w 46601"/>
                <a:gd name="connsiteY2" fmla="*/ 23064 h 62867"/>
                <a:gd name="connsiteX3" fmla="*/ 36067 w 46601"/>
                <a:gd name="connsiteY3" fmla="*/ 40209 h 62867"/>
                <a:gd name="connsiteX4" fmla="*/ 7683 w 46601"/>
                <a:gd name="connsiteY4" fmla="*/ 41581 h 62867"/>
                <a:gd name="connsiteX5" fmla="*/ 5492 w 46601"/>
                <a:gd name="connsiteY5" fmla="*/ 39256 h 62867"/>
                <a:gd name="connsiteX6" fmla="*/ 5492 w 46601"/>
                <a:gd name="connsiteY6" fmla="*/ 62688 h 62867"/>
                <a:gd name="connsiteX7" fmla="*/ -4033 w 46601"/>
                <a:gd name="connsiteY7" fmla="*/ 62688 h 62867"/>
                <a:gd name="connsiteX8" fmla="*/ -4033 w 46601"/>
                <a:gd name="connsiteY8" fmla="*/ 489 h 62867"/>
                <a:gd name="connsiteX9" fmla="*/ 5492 w 46601"/>
                <a:gd name="connsiteY9" fmla="*/ 489 h 62867"/>
                <a:gd name="connsiteX10" fmla="*/ 5492 w 46601"/>
                <a:gd name="connsiteY10" fmla="*/ 8491 h 62867"/>
                <a:gd name="connsiteX11" fmla="*/ 20352 w 46601"/>
                <a:gd name="connsiteY11" fmla="*/ -177 h 62867"/>
                <a:gd name="connsiteX12" fmla="*/ 5302 w 46601"/>
                <a:gd name="connsiteY12" fmla="*/ 23350 h 62867"/>
                <a:gd name="connsiteX13" fmla="*/ 9301 w 46601"/>
                <a:gd name="connsiteY13" fmla="*/ 34018 h 62867"/>
                <a:gd name="connsiteX14" fmla="*/ 18826 w 46601"/>
                <a:gd name="connsiteY14" fmla="*/ 38209 h 62867"/>
                <a:gd name="connsiteX15" fmla="*/ 28351 w 46601"/>
                <a:gd name="connsiteY15" fmla="*/ 34113 h 62867"/>
                <a:gd name="connsiteX16" fmla="*/ 32542 w 46601"/>
                <a:gd name="connsiteY16" fmla="*/ 23445 h 62867"/>
                <a:gd name="connsiteX17" fmla="*/ 28449 w 46601"/>
                <a:gd name="connsiteY17" fmla="*/ 12491 h 62867"/>
                <a:gd name="connsiteX18" fmla="*/ 18924 w 46601"/>
                <a:gd name="connsiteY18" fmla="*/ 8205 h 62867"/>
                <a:gd name="connsiteX19" fmla="*/ 9399 w 46601"/>
                <a:gd name="connsiteY19" fmla="*/ 12491 h 62867"/>
                <a:gd name="connsiteX20" fmla="*/ 5590 w 46601"/>
                <a:gd name="connsiteY20" fmla="*/ 23350 h 6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2867">
                  <a:moveTo>
                    <a:pt x="20352" y="-177"/>
                  </a:moveTo>
                  <a:cubicBezTo>
                    <a:pt x="26258" y="-272"/>
                    <a:pt x="31877" y="1995"/>
                    <a:pt x="36067" y="6109"/>
                  </a:cubicBezTo>
                  <a:cubicBezTo>
                    <a:pt x="40448" y="10624"/>
                    <a:pt x="42829" y="16758"/>
                    <a:pt x="42546" y="23064"/>
                  </a:cubicBezTo>
                  <a:cubicBezTo>
                    <a:pt x="42736" y="29417"/>
                    <a:pt x="40448" y="35589"/>
                    <a:pt x="36067" y="40209"/>
                  </a:cubicBezTo>
                  <a:cubicBezTo>
                    <a:pt x="28640" y="48429"/>
                    <a:pt x="15873" y="49038"/>
                    <a:pt x="7683" y="41581"/>
                  </a:cubicBezTo>
                  <a:cubicBezTo>
                    <a:pt x="6920" y="40866"/>
                    <a:pt x="6157" y="40085"/>
                    <a:pt x="5492" y="39256"/>
                  </a:cubicBezTo>
                  <a:lnTo>
                    <a:pt x="5492" y="62688"/>
                  </a:lnTo>
                  <a:lnTo>
                    <a:pt x="-4033" y="62688"/>
                  </a:lnTo>
                  <a:lnTo>
                    <a:pt x="-4033" y="489"/>
                  </a:lnTo>
                  <a:lnTo>
                    <a:pt x="5492" y="489"/>
                  </a:lnTo>
                  <a:lnTo>
                    <a:pt x="5492" y="8491"/>
                  </a:lnTo>
                  <a:cubicBezTo>
                    <a:pt x="8539" y="3147"/>
                    <a:pt x="14161" y="-158"/>
                    <a:pt x="20352" y="-177"/>
                  </a:cubicBezTo>
                  <a:close/>
                  <a:moveTo>
                    <a:pt x="5302" y="23350"/>
                  </a:moveTo>
                  <a:cubicBezTo>
                    <a:pt x="5111" y="27302"/>
                    <a:pt x="6539" y="31151"/>
                    <a:pt x="9301" y="34018"/>
                  </a:cubicBezTo>
                  <a:cubicBezTo>
                    <a:pt x="11683" y="36713"/>
                    <a:pt x="15208" y="38237"/>
                    <a:pt x="18826" y="38209"/>
                  </a:cubicBezTo>
                  <a:cubicBezTo>
                    <a:pt x="22449" y="38132"/>
                    <a:pt x="25877" y="36665"/>
                    <a:pt x="28351" y="34113"/>
                  </a:cubicBezTo>
                  <a:cubicBezTo>
                    <a:pt x="31212" y="31293"/>
                    <a:pt x="32639" y="27426"/>
                    <a:pt x="32542" y="23445"/>
                  </a:cubicBezTo>
                  <a:cubicBezTo>
                    <a:pt x="32639" y="19397"/>
                    <a:pt x="31212" y="15463"/>
                    <a:pt x="28449" y="12491"/>
                  </a:cubicBezTo>
                  <a:cubicBezTo>
                    <a:pt x="25970" y="9814"/>
                    <a:pt x="22542" y="8272"/>
                    <a:pt x="18924" y="8205"/>
                  </a:cubicBezTo>
                  <a:cubicBezTo>
                    <a:pt x="15306" y="8176"/>
                    <a:pt x="11780" y="9738"/>
                    <a:pt x="9399" y="12491"/>
                  </a:cubicBezTo>
                  <a:cubicBezTo>
                    <a:pt x="6827" y="15491"/>
                    <a:pt x="5399" y="19378"/>
                    <a:pt x="5590" y="23350"/>
                  </a:cubicBezTo>
                  <a:close/>
                </a:path>
              </a:pathLst>
            </a:custGeom>
            <a:solidFill>
              <a:srgbClr val="6D6E71"/>
            </a:solidFill>
            <a:ln w="9525" cap="flat">
              <a:noFill/>
              <a:prstDash val="solid"/>
              <a:miter/>
            </a:ln>
          </p:spPr>
          <p:txBody>
            <a:bodyPr rtlCol="0" anchor="ctr"/>
            <a:lstStyle/>
            <a:p>
              <a:endParaRPr lang="en-US"/>
            </a:p>
          </p:txBody>
        </p:sp>
        <p:sp>
          <p:nvSpPr>
            <p:cNvPr id="600" name="Freeform: Shape 599">
              <a:extLst>
                <a:ext uri="{FF2B5EF4-FFF2-40B4-BE49-F238E27FC236}">
                  <a16:creationId xmlns:a16="http://schemas.microsoft.com/office/drawing/2014/main" id="{18630FAA-D9E7-4421-9E40-D6FFE4450270}"/>
                </a:ext>
              </a:extLst>
            </p:cNvPr>
            <p:cNvSpPr/>
            <p:nvPr/>
          </p:nvSpPr>
          <p:spPr>
            <a:xfrm>
              <a:off x="14122717" y="1930038"/>
              <a:ext cx="24286" cy="45910"/>
            </a:xfrm>
            <a:custGeom>
              <a:avLst/>
              <a:gdLst>
                <a:gd name="connsiteX0" fmla="*/ 19780 w 24286"/>
                <a:gd name="connsiteY0" fmla="*/ 9535 h 45910"/>
                <a:gd name="connsiteX1" fmla="*/ 9111 w 24286"/>
                <a:gd name="connsiteY1" fmla="*/ 14203 h 45910"/>
                <a:gd name="connsiteX2" fmla="*/ 5492 w 24286"/>
                <a:gd name="connsiteY2" fmla="*/ 26681 h 45910"/>
                <a:gd name="connsiteX3" fmla="*/ 5492 w 24286"/>
                <a:gd name="connsiteY3" fmla="*/ 45731 h 45910"/>
                <a:gd name="connsiteX4" fmla="*/ -4033 w 24286"/>
                <a:gd name="connsiteY4" fmla="*/ 45731 h 45910"/>
                <a:gd name="connsiteX5" fmla="*/ -4033 w 24286"/>
                <a:gd name="connsiteY5" fmla="*/ 106 h 45910"/>
                <a:gd name="connsiteX6" fmla="*/ 5492 w 24286"/>
                <a:gd name="connsiteY6" fmla="*/ 106 h 45910"/>
                <a:gd name="connsiteX7" fmla="*/ 5492 w 24286"/>
                <a:gd name="connsiteY7" fmla="*/ 9631 h 45910"/>
                <a:gd name="connsiteX8" fmla="*/ 11780 w 24286"/>
                <a:gd name="connsiteY8" fmla="*/ 2582 h 45910"/>
                <a:gd name="connsiteX9" fmla="*/ 20254 w 24286"/>
                <a:gd name="connsiteY9" fmla="*/ -180 h 45910"/>
                <a:gd name="connsiteX10" fmla="*/ 20254 w 24286"/>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5910">
                  <a:moveTo>
                    <a:pt x="19780" y="9535"/>
                  </a:moveTo>
                  <a:cubicBezTo>
                    <a:pt x="15682" y="9288"/>
                    <a:pt x="11683" y="11021"/>
                    <a:pt x="9111" y="14203"/>
                  </a:cubicBezTo>
                  <a:cubicBezTo>
                    <a:pt x="6539" y="17841"/>
                    <a:pt x="5302" y="22232"/>
                    <a:pt x="5492" y="26681"/>
                  </a:cubicBezTo>
                  <a:lnTo>
                    <a:pt x="5492" y="45731"/>
                  </a:lnTo>
                  <a:lnTo>
                    <a:pt x="-4033" y="45731"/>
                  </a:lnTo>
                  <a:lnTo>
                    <a:pt x="-4033" y="106"/>
                  </a:lnTo>
                  <a:lnTo>
                    <a:pt x="5492" y="106"/>
                  </a:lnTo>
                  <a:lnTo>
                    <a:pt x="5492" y="9631"/>
                  </a:lnTo>
                  <a:cubicBezTo>
                    <a:pt x="7018" y="6821"/>
                    <a:pt x="9111" y="4401"/>
                    <a:pt x="11780" y="2582"/>
                  </a:cubicBezTo>
                  <a:cubicBezTo>
                    <a:pt x="14254" y="811"/>
                    <a:pt x="17208" y="-152"/>
                    <a:pt x="20254" y="-180"/>
                  </a:cubicBezTo>
                  <a:lnTo>
                    <a:pt x="20254" y="9345"/>
                  </a:lnTo>
                  <a:close/>
                </a:path>
              </a:pathLst>
            </a:custGeom>
            <a:solidFill>
              <a:srgbClr val="6D6E71"/>
            </a:solidFill>
            <a:ln w="9525" cap="flat">
              <a:noFill/>
              <a:prstDash val="solid"/>
              <a:miter/>
            </a:ln>
          </p:spPr>
          <p:txBody>
            <a:bodyPr rtlCol="0" anchor="ctr"/>
            <a:lstStyle/>
            <a:p>
              <a:endParaRPr lang="en-US"/>
            </a:p>
          </p:txBody>
        </p:sp>
        <p:sp>
          <p:nvSpPr>
            <p:cNvPr id="601" name="Freeform: Shape 600">
              <a:extLst>
                <a:ext uri="{FF2B5EF4-FFF2-40B4-BE49-F238E27FC236}">
                  <a16:creationId xmlns:a16="http://schemas.microsoft.com/office/drawing/2014/main" id="{A258D4C6-7976-4CD4-93BE-C7837830C806}"/>
                </a:ext>
              </a:extLst>
            </p:cNvPr>
            <p:cNvSpPr/>
            <p:nvPr/>
          </p:nvSpPr>
          <p:spPr>
            <a:xfrm>
              <a:off x="14153006" y="1930145"/>
              <a:ext cx="48006" cy="46946"/>
            </a:xfrm>
            <a:custGeom>
              <a:avLst/>
              <a:gdLst>
                <a:gd name="connsiteX0" fmla="*/ 37116 w 48006"/>
                <a:gd name="connsiteY0" fmla="*/ 39908 h 46946"/>
                <a:gd name="connsiteX1" fmla="*/ 2825 w 48006"/>
                <a:gd name="connsiteY1" fmla="*/ 39908 h 46946"/>
                <a:gd name="connsiteX2" fmla="*/ 2825 w 48006"/>
                <a:gd name="connsiteY2" fmla="*/ 6571 h 46946"/>
                <a:gd name="connsiteX3" fmla="*/ 37116 w 48006"/>
                <a:gd name="connsiteY3" fmla="*/ 6571 h 46946"/>
                <a:gd name="connsiteX4" fmla="*/ 37116 w 48006"/>
                <a:gd name="connsiteY4" fmla="*/ 39908 h 46946"/>
                <a:gd name="connsiteX5" fmla="*/ 9685 w 48006"/>
                <a:gd name="connsiteY5" fmla="*/ 34003 h 46946"/>
                <a:gd name="connsiteX6" fmla="*/ 19973 w 48006"/>
                <a:gd name="connsiteY6" fmla="*/ 38194 h 46946"/>
                <a:gd name="connsiteX7" fmla="*/ 30353 w 48006"/>
                <a:gd name="connsiteY7" fmla="*/ 34003 h 46946"/>
                <a:gd name="connsiteX8" fmla="*/ 30353 w 48006"/>
                <a:gd name="connsiteY8" fmla="*/ 12476 h 46946"/>
                <a:gd name="connsiteX9" fmla="*/ 19973 w 48006"/>
                <a:gd name="connsiteY9" fmla="*/ 8381 h 46946"/>
                <a:gd name="connsiteX10" fmla="*/ 9685 w 48006"/>
                <a:gd name="connsiteY10" fmla="*/ 12476 h 46946"/>
                <a:gd name="connsiteX11" fmla="*/ 9685 w 48006"/>
                <a:gd name="connsiteY11" fmla="*/ 34003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7116" y="39908"/>
                  </a:moveTo>
                  <a:cubicBezTo>
                    <a:pt x="27498" y="49052"/>
                    <a:pt x="12448" y="49052"/>
                    <a:pt x="2825" y="39908"/>
                  </a:cubicBezTo>
                  <a:cubicBezTo>
                    <a:pt x="-6319" y="30669"/>
                    <a:pt x="-6319" y="15810"/>
                    <a:pt x="2825" y="6571"/>
                  </a:cubicBezTo>
                  <a:cubicBezTo>
                    <a:pt x="12448" y="-2430"/>
                    <a:pt x="27498" y="-2430"/>
                    <a:pt x="37116" y="6571"/>
                  </a:cubicBezTo>
                  <a:cubicBezTo>
                    <a:pt x="46259" y="15810"/>
                    <a:pt x="46259" y="30669"/>
                    <a:pt x="37116" y="39908"/>
                  </a:cubicBezTo>
                  <a:close/>
                  <a:moveTo>
                    <a:pt x="9685" y="34003"/>
                  </a:moveTo>
                  <a:cubicBezTo>
                    <a:pt x="12350" y="36784"/>
                    <a:pt x="16066" y="38308"/>
                    <a:pt x="19973" y="38194"/>
                  </a:cubicBezTo>
                  <a:cubicBezTo>
                    <a:pt x="23875" y="38289"/>
                    <a:pt x="27591" y="36775"/>
                    <a:pt x="30353" y="34003"/>
                  </a:cubicBezTo>
                  <a:cubicBezTo>
                    <a:pt x="35688" y="27821"/>
                    <a:pt x="35688" y="18658"/>
                    <a:pt x="30353" y="12476"/>
                  </a:cubicBezTo>
                  <a:cubicBezTo>
                    <a:pt x="27591" y="9733"/>
                    <a:pt x="23875" y="8247"/>
                    <a:pt x="19973" y="8381"/>
                  </a:cubicBezTo>
                  <a:cubicBezTo>
                    <a:pt x="16159" y="8228"/>
                    <a:pt x="12350" y="9714"/>
                    <a:pt x="9685" y="12476"/>
                  </a:cubicBezTo>
                  <a:cubicBezTo>
                    <a:pt x="4253" y="18611"/>
                    <a:pt x="4253" y="27869"/>
                    <a:pt x="9685" y="34003"/>
                  </a:cubicBezTo>
                  <a:close/>
                </a:path>
              </a:pathLst>
            </a:custGeom>
            <a:solidFill>
              <a:srgbClr val="6D6E71"/>
            </a:solidFill>
            <a:ln w="9525" cap="flat">
              <a:noFill/>
              <a:prstDash val="solid"/>
              <a:miter/>
            </a:ln>
          </p:spPr>
          <p:txBody>
            <a:bodyPr rtlCol="0" anchor="ctr"/>
            <a:lstStyle/>
            <a:p>
              <a:endParaRPr lang="en-US"/>
            </a:p>
          </p:txBody>
        </p:sp>
        <p:sp>
          <p:nvSpPr>
            <p:cNvPr id="602" name="Freeform: Shape 601">
              <a:extLst>
                <a:ext uri="{FF2B5EF4-FFF2-40B4-BE49-F238E27FC236}">
                  <a16:creationId xmlns:a16="http://schemas.microsoft.com/office/drawing/2014/main" id="{705A3E70-FB94-4998-90F9-0BEDFC12CDC3}"/>
                </a:ext>
              </a:extLst>
            </p:cNvPr>
            <p:cNvSpPr/>
            <p:nvPr/>
          </p:nvSpPr>
          <p:spPr>
            <a:xfrm>
              <a:off x="14208394" y="1929739"/>
              <a:ext cx="45445" cy="64611"/>
            </a:xfrm>
            <a:custGeom>
              <a:avLst/>
              <a:gdLst>
                <a:gd name="connsiteX0" fmla="*/ 41352 w 45445"/>
                <a:gd name="connsiteY0" fmla="*/ 881 h 64611"/>
                <a:gd name="connsiteX1" fmla="*/ 41352 w 45445"/>
                <a:gd name="connsiteY1" fmla="*/ 40314 h 64611"/>
                <a:gd name="connsiteX2" fmla="*/ 34878 w 45445"/>
                <a:gd name="connsiteY2" fmla="*/ 58412 h 64611"/>
                <a:gd name="connsiteX3" fmla="*/ 18018 w 45445"/>
                <a:gd name="connsiteY3" fmla="*/ 64413 h 64611"/>
                <a:gd name="connsiteX4" fmla="*/ -1032 w 45445"/>
                <a:gd name="connsiteY4" fmla="*/ 58031 h 64611"/>
                <a:gd name="connsiteX5" fmla="*/ 3540 w 45445"/>
                <a:gd name="connsiteY5" fmla="*/ 50697 h 64611"/>
                <a:gd name="connsiteX6" fmla="*/ 17065 w 45445"/>
                <a:gd name="connsiteY6" fmla="*/ 55745 h 64611"/>
                <a:gd name="connsiteX7" fmla="*/ 27827 w 45445"/>
                <a:gd name="connsiteY7" fmla="*/ 52221 h 64611"/>
                <a:gd name="connsiteX8" fmla="*/ 31827 w 45445"/>
                <a:gd name="connsiteY8" fmla="*/ 41076 h 64611"/>
                <a:gd name="connsiteX9" fmla="*/ 31827 w 45445"/>
                <a:gd name="connsiteY9" fmla="*/ 35171 h 64611"/>
                <a:gd name="connsiteX10" fmla="*/ 25734 w 45445"/>
                <a:gd name="connsiteY10" fmla="*/ 41648 h 64611"/>
                <a:gd name="connsiteX11" fmla="*/ 16781 w 45445"/>
                <a:gd name="connsiteY11" fmla="*/ 44029 h 64611"/>
                <a:gd name="connsiteX12" fmla="*/ 1824 w 45445"/>
                <a:gd name="connsiteY12" fmla="*/ 37743 h 64611"/>
                <a:gd name="connsiteX13" fmla="*/ 1824 w 45445"/>
                <a:gd name="connsiteY13" fmla="*/ 6120 h 64611"/>
                <a:gd name="connsiteX14" fmla="*/ 16683 w 45445"/>
                <a:gd name="connsiteY14" fmla="*/ -167 h 64611"/>
                <a:gd name="connsiteX15" fmla="*/ 31450 w 45445"/>
                <a:gd name="connsiteY15" fmla="*/ 7263 h 64611"/>
                <a:gd name="connsiteX16" fmla="*/ 31450 w 45445"/>
                <a:gd name="connsiteY16" fmla="*/ 500 h 64611"/>
                <a:gd name="connsiteX17" fmla="*/ 5824 w 45445"/>
                <a:gd name="connsiteY17" fmla="*/ 21931 h 64611"/>
                <a:gd name="connsiteX18" fmla="*/ 9256 w 45445"/>
                <a:gd name="connsiteY18" fmla="*/ 31456 h 64611"/>
                <a:gd name="connsiteX19" fmla="*/ 18781 w 45445"/>
                <a:gd name="connsiteY19" fmla="*/ 35457 h 64611"/>
                <a:gd name="connsiteX20" fmla="*/ 28306 w 45445"/>
                <a:gd name="connsiteY20" fmla="*/ 31551 h 64611"/>
                <a:gd name="connsiteX21" fmla="*/ 32017 w 45445"/>
                <a:gd name="connsiteY21" fmla="*/ 22026 h 64611"/>
                <a:gd name="connsiteX22" fmla="*/ 28306 w 45445"/>
                <a:gd name="connsiteY22" fmla="*/ 12025 h 64611"/>
                <a:gd name="connsiteX23" fmla="*/ 18781 w 45445"/>
                <a:gd name="connsiteY23" fmla="*/ 8025 h 64611"/>
                <a:gd name="connsiteX24" fmla="*/ 9256 w 45445"/>
                <a:gd name="connsiteY24" fmla="*/ 12216 h 64611"/>
                <a:gd name="connsiteX25" fmla="*/ 5824 w 45445"/>
                <a:gd name="connsiteY25" fmla="*/ 21931 h 6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5445" h="64611">
                  <a:moveTo>
                    <a:pt x="41352" y="881"/>
                  </a:moveTo>
                  <a:lnTo>
                    <a:pt x="41352" y="40314"/>
                  </a:lnTo>
                  <a:cubicBezTo>
                    <a:pt x="41831" y="46991"/>
                    <a:pt x="39449" y="53564"/>
                    <a:pt x="34878" y="58412"/>
                  </a:cubicBezTo>
                  <a:cubicBezTo>
                    <a:pt x="30208" y="62508"/>
                    <a:pt x="24209" y="64660"/>
                    <a:pt x="18018" y="64413"/>
                  </a:cubicBezTo>
                  <a:cubicBezTo>
                    <a:pt x="11158" y="64546"/>
                    <a:pt x="4396" y="62289"/>
                    <a:pt x="-1032" y="58031"/>
                  </a:cubicBezTo>
                  <a:lnTo>
                    <a:pt x="3540" y="50697"/>
                  </a:lnTo>
                  <a:cubicBezTo>
                    <a:pt x="7349" y="53859"/>
                    <a:pt x="12112" y="55640"/>
                    <a:pt x="17065" y="55745"/>
                  </a:cubicBezTo>
                  <a:cubicBezTo>
                    <a:pt x="20971" y="55954"/>
                    <a:pt x="24781" y="54697"/>
                    <a:pt x="27827" y="52221"/>
                  </a:cubicBezTo>
                  <a:cubicBezTo>
                    <a:pt x="30780" y="49287"/>
                    <a:pt x="32208" y="45201"/>
                    <a:pt x="31827" y="41076"/>
                  </a:cubicBezTo>
                  <a:lnTo>
                    <a:pt x="31827" y="35171"/>
                  </a:lnTo>
                  <a:cubicBezTo>
                    <a:pt x="30399" y="37867"/>
                    <a:pt x="28306" y="40105"/>
                    <a:pt x="25734" y="41648"/>
                  </a:cubicBezTo>
                  <a:cubicBezTo>
                    <a:pt x="23064" y="43248"/>
                    <a:pt x="19920" y="44077"/>
                    <a:pt x="16781" y="44029"/>
                  </a:cubicBezTo>
                  <a:cubicBezTo>
                    <a:pt x="11065" y="44267"/>
                    <a:pt x="5633" y="41962"/>
                    <a:pt x="1824" y="37743"/>
                  </a:cubicBezTo>
                  <a:cubicBezTo>
                    <a:pt x="-5985" y="28627"/>
                    <a:pt x="-5985" y="15235"/>
                    <a:pt x="1824" y="6120"/>
                  </a:cubicBezTo>
                  <a:cubicBezTo>
                    <a:pt x="5633" y="1929"/>
                    <a:pt x="11065" y="-376"/>
                    <a:pt x="16683" y="-167"/>
                  </a:cubicBezTo>
                  <a:cubicBezTo>
                    <a:pt x="22492" y="-262"/>
                    <a:pt x="28018" y="2510"/>
                    <a:pt x="31450" y="7263"/>
                  </a:cubicBezTo>
                  <a:lnTo>
                    <a:pt x="31450" y="500"/>
                  </a:lnTo>
                  <a:close/>
                  <a:moveTo>
                    <a:pt x="5824" y="21931"/>
                  </a:moveTo>
                  <a:cubicBezTo>
                    <a:pt x="5824" y="25408"/>
                    <a:pt x="7065" y="28789"/>
                    <a:pt x="9256" y="31456"/>
                  </a:cubicBezTo>
                  <a:cubicBezTo>
                    <a:pt x="11637" y="34180"/>
                    <a:pt x="15158" y="35657"/>
                    <a:pt x="18781" y="35457"/>
                  </a:cubicBezTo>
                  <a:cubicBezTo>
                    <a:pt x="22399" y="35647"/>
                    <a:pt x="25827" y="34218"/>
                    <a:pt x="28306" y="31551"/>
                  </a:cubicBezTo>
                  <a:cubicBezTo>
                    <a:pt x="30687" y="28970"/>
                    <a:pt x="32017" y="25560"/>
                    <a:pt x="32017" y="22026"/>
                  </a:cubicBezTo>
                  <a:cubicBezTo>
                    <a:pt x="32115" y="18340"/>
                    <a:pt x="30780" y="14768"/>
                    <a:pt x="28306" y="12025"/>
                  </a:cubicBezTo>
                  <a:cubicBezTo>
                    <a:pt x="25827" y="9368"/>
                    <a:pt x="22399" y="7910"/>
                    <a:pt x="18781" y="8025"/>
                  </a:cubicBezTo>
                  <a:cubicBezTo>
                    <a:pt x="15065" y="7815"/>
                    <a:pt x="11540" y="9368"/>
                    <a:pt x="9256" y="12216"/>
                  </a:cubicBezTo>
                  <a:cubicBezTo>
                    <a:pt x="6968" y="14949"/>
                    <a:pt x="5824" y="18388"/>
                    <a:pt x="5824" y="21931"/>
                  </a:cubicBezTo>
                  <a:close/>
                </a:path>
              </a:pathLst>
            </a:custGeom>
            <a:solidFill>
              <a:srgbClr val="6D6E71"/>
            </a:solidFill>
            <a:ln w="9525" cap="flat">
              <a:noFill/>
              <a:prstDash val="solid"/>
              <a:miter/>
            </a:ln>
          </p:spPr>
          <p:txBody>
            <a:bodyPr rtlCol="0" anchor="ctr"/>
            <a:lstStyle/>
            <a:p>
              <a:endParaRPr lang="en-US"/>
            </a:p>
          </p:txBody>
        </p:sp>
        <p:sp>
          <p:nvSpPr>
            <p:cNvPr id="603" name="Freeform: Shape 602">
              <a:extLst>
                <a:ext uri="{FF2B5EF4-FFF2-40B4-BE49-F238E27FC236}">
                  <a16:creationId xmlns:a16="http://schemas.microsoft.com/office/drawing/2014/main" id="{33F9FD15-D377-4F3D-80B8-23A27FA2779D}"/>
                </a:ext>
              </a:extLst>
            </p:cNvPr>
            <p:cNvSpPr/>
            <p:nvPr/>
          </p:nvSpPr>
          <p:spPr>
            <a:xfrm>
              <a:off x="14267783" y="1930038"/>
              <a:ext cx="24286" cy="45910"/>
            </a:xfrm>
            <a:custGeom>
              <a:avLst/>
              <a:gdLst>
                <a:gd name="connsiteX0" fmla="*/ 19780 w 24286"/>
                <a:gd name="connsiteY0" fmla="*/ 9535 h 45910"/>
                <a:gd name="connsiteX1" fmla="*/ 9111 w 24286"/>
                <a:gd name="connsiteY1" fmla="*/ 14203 h 45910"/>
                <a:gd name="connsiteX2" fmla="*/ 5492 w 24286"/>
                <a:gd name="connsiteY2" fmla="*/ 26681 h 45910"/>
                <a:gd name="connsiteX3" fmla="*/ 5492 w 24286"/>
                <a:gd name="connsiteY3" fmla="*/ 45731 h 45910"/>
                <a:gd name="connsiteX4" fmla="*/ -4033 w 24286"/>
                <a:gd name="connsiteY4" fmla="*/ 45731 h 45910"/>
                <a:gd name="connsiteX5" fmla="*/ -4033 w 24286"/>
                <a:gd name="connsiteY5" fmla="*/ 106 h 45910"/>
                <a:gd name="connsiteX6" fmla="*/ 5492 w 24286"/>
                <a:gd name="connsiteY6" fmla="*/ 106 h 45910"/>
                <a:gd name="connsiteX7" fmla="*/ 5492 w 24286"/>
                <a:gd name="connsiteY7" fmla="*/ 9631 h 45910"/>
                <a:gd name="connsiteX8" fmla="*/ 11780 w 24286"/>
                <a:gd name="connsiteY8" fmla="*/ 2582 h 45910"/>
                <a:gd name="connsiteX9" fmla="*/ 20254 w 24286"/>
                <a:gd name="connsiteY9" fmla="*/ -180 h 45910"/>
                <a:gd name="connsiteX10" fmla="*/ 20254 w 24286"/>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5910">
                  <a:moveTo>
                    <a:pt x="19780" y="9535"/>
                  </a:moveTo>
                  <a:cubicBezTo>
                    <a:pt x="15682" y="9288"/>
                    <a:pt x="11683" y="11021"/>
                    <a:pt x="9111" y="14203"/>
                  </a:cubicBezTo>
                  <a:cubicBezTo>
                    <a:pt x="6539" y="17841"/>
                    <a:pt x="5302" y="22232"/>
                    <a:pt x="5492" y="26681"/>
                  </a:cubicBezTo>
                  <a:lnTo>
                    <a:pt x="5492" y="45731"/>
                  </a:lnTo>
                  <a:lnTo>
                    <a:pt x="-4033" y="45731"/>
                  </a:lnTo>
                  <a:lnTo>
                    <a:pt x="-4033" y="106"/>
                  </a:lnTo>
                  <a:lnTo>
                    <a:pt x="5492" y="106"/>
                  </a:lnTo>
                  <a:lnTo>
                    <a:pt x="5492" y="9631"/>
                  </a:lnTo>
                  <a:cubicBezTo>
                    <a:pt x="7018" y="6821"/>
                    <a:pt x="9111" y="4401"/>
                    <a:pt x="11780" y="2582"/>
                  </a:cubicBezTo>
                  <a:cubicBezTo>
                    <a:pt x="14254" y="811"/>
                    <a:pt x="17208" y="-152"/>
                    <a:pt x="20254" y="-180"/>
                  </a:cubicBezTo>
                  <a:lnTo>
                    <a:pt x="20254" y="9345"/>
                  </a:lnTo>
                  <a:close/>
                </a:path>
              </a:pathLst>
            </a:custGeom>
            <a:solidFill>
              <a:srgbClr val="6D6E71"/>
            </a:solidFill>
            <a:ln w="9525" cap="flat">
              <a:noFill/>
              <a:prstDash val="solid"/>
              <a:miter/>
            </a:ln>
          </p:spPr>
          <p:txBody>
            <a:bodyPr rtlCol="0" anchor="ctr"/>
            <a:lstStyle/>
            <a:p>
              <a:endParaRPr lang="en-US"/>
            </a:p>
          </p:txBody>
        </p:sp>
        <p:sp>
          <p:nvSpPr>
            <p:cNvPr id="604" name="Freeform: Shape 603">
              <a:extLst>
                <a:ext uri="{FF2B5EF4-FFF2-40B4-BE49-F238E27FC236}">
                  <a16:creationId xmlns:a16="http://schemas.microsoft.com/office/drawing/2014/main" id="{1731CF16-5456-43BE-94E1-8B9574FD75C5}"/>
                </a:ext>
              </a:extLst>
            </p:cNvPr>
            <p:cNvSpPr/>
            <p:nvPr/>
          </p:nvSpPr>
          <p:spPr>
            <a:xfrm>
              <a:off x="14297489" y="1929638"/>
              <a:ext cx="40635" cy="47370"/>
            </a:xfrm>
            <a:custGeom>
              <a:avLst/>
              <a:gdLst>
                <a:gd name="connsiteX0" fmla="*/ 36364 w 40635"/>
                <a:gd name="connsiteY0" fmla="*/ 46606 h 47370"/>
                <a:gd name="connsiteX1" fmla="*/ 27602 w 40635"/>
                <a:gd name="connsiteY1" fmla="*/ 46606 h 47370"/>
                <a:gd name="connsiteX2" fmla="*/ 27602 w 40635"/>
                <a:gd name="connsiteY2" fmla="*/ 40415 h 47370"/>
                <a:gd name="connsiteX3" fmla="*/ 12458 w 40635"/>
                <a:gd name="connsiteY3" fmla="*/ 47178 h 47370"/>
                <a:gd name="connsiteX4" fmla="*/ 645 w 40635"/>
                <a:gd name="connsiteY4" fmla="*/ 43178 h 47370"/>
                <a:gd name="connsiteX5" fmla="*/ -4020 w 40635"/>
                <a:gd name="connsiteY5" fmla="*/ 32414 h 47370"/>
                <a:gd name="connsiteX6" fmla="*/ 1026 w 40635"/>
                <a:gd name="connsiteY6" fmla="*/ 22318 h 47370"/>
                <a:gd name="connsiteX7" fmla="*/ 14458 w 40635"/>
                <a:gd name="connsiteY7" fmla="*/ 18984 h 47370"/>
                <a:gd name="connsiteX8" fmla="*/ 26839 w 40635"/>
                <a:gd name="connsiteY8" fmla="*/ 18984 h 47370"/>
                <a:gd name="connsiteX9" fmla="*/ 26839 w 40635"/>
                <a:gd name="connsiteY9" fmla="*/ 17270 h 47370"/>
                <a:gd name="connsiteX10" fmla="*/ 16742 w 40635"/>
                <a:gd name="connsiteY10" fmla="*/ 7745 h 47370"/>
                <a:gd name="connsiteX11" fmla="*/ 3598 w 40635"/>
                <a:gd name="connsiteY11" fmla="*/ 12412 h 47370"/>
                <a:gd name="connsiteX12" fmla="*/ -685 w 40635"/>
                <a:gd name="connsiteY12" fmla="*/ 6411 h 47370"/>
                <a:gd name="connsiteX13" fmla="*/ 18365 w 40635"/>
                <a:gd name="connsiteY13" fmla="*/ -161 h 47370"/>
                <a:gd name="connsiteX14" fmla="*/ 31508 w 40635"/>
                <a:gd name="connsiteY14" fmla="*/ 3839 h 47370"/>
                <a:gd name="connsiteX15" fmla="*/ 36555 w 40635"/>
                <a:gd name="connsiteY15" fmla="*/ 16698 h 47370"/>
                <a:gd name="connsiteX16" fmla="*/ 26839 w 40635"/>
                <a:gd name="connsiteY16" fmla="*/ 29557 h 47370"/>
                <a:gd name="connsiteX17" fmla="*/ 26839 w 40635"/>
                <a:gd name="connsiteY17" fmla="*/ 25747 h 47370"/>
                <a:gd name="connsiteX18" fmla="*/ 16458 w 40635"/>
                <a:gd name="connsiteY18" fmla="*/ 25747 h 47370"/>
                <a:gd name="connsiteX19" fmla="*/ 6077 w 40635"/>
                <a:gd name="connsiteY19" fmla="*/ 32224 h 47370"/>
                <a:gd name="connsiteX20" fmla="*/ 8649 w 40635"/>
                <a:gd name="connsiteY20" fmla="*/ 37367 h 47370"/>
                <a:gd name="connsiteX21" fmla="*/ 15793 w 40635"/>
                <a:gd name="connsiteY21" fmla="*/ 39082 h 47370"/>
                <a:gd name="connsiteX22" fmla="*/ 23793 w 40635"/>
                <a:gd name="connsiteY22" fmla="*/ 36510 h 47370"/>
                <a:gd name="connsiteX23" fmla="*/ 26746 w 40635"/>
                <a:gd name="connsiteY23" fmla="*/ 29557 h 4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5" h="47370">
                  <a:moveTo>
                    <a:pt x="36364" y="46606"/>
                  </a:moveTo>
                  <a:lnTo>
                    <a:pt x="27602" y="46606"/>
                  </a:lnTo>
                  <a:lnTo>
                    <a:pt x="27602" y="40415"/>
                  </a:lnTo>
                  <a:cubicBezTo>
                    <a:pt x="23886" y="44864"/>
                    <a:pt x="18267" y="47359"/>
                    <a:pt x="12458" y="47178"/>
                  </a:cubicBezTo>
                  <a:cubicBezTo>
                    <a:pt x="8170" y="47340"/>
                    <a:pt x="3980" y="45911"/>
                    <a:pt x="645" y="43178"/>
                  </a:cubicBezTo>
                  <a:cubicBezTo>
                    <a:pt x="-2401" y="40463"/>
                    <a:pt x="-4117" y="36520"/>
                    <a:pt x="-4020" y="32414"/>
                  </a:cubicBezTo>
                  <a:cubicBezTo>
                    <a:pt x="-4210" y="28395"/>
                    <a:pt x="-2308" y="24547"/>
                    <a:pt x="1026" y="22318"/>
                  </a:cubicBezTo>
                  <a:cubicBezTo>
                    <a:pt x="5026" y="19899"/>
                    <a:pt x="9696" y="18736"/>
                    <a:pt x="14458" y="18984"/>
                  </a:cubicBezTo>
                  <a:lnTo>
                    <a:pt x="26839" y="18984"/>
                  </a:lnTo>
                  <a:lnTo>
                    <a:pt x="26839" y="17270"/>
                  </a:lnTo>
                  <a:cubicBezTo>
                    <a:pt x="26839" y="11173"/>
                    <a:pt x="23509" y="7745"/>
                    <a:pt x="16742" y="7745"/>
                  </a:cubicBezTo>
                  <a:cubicBezTo>
                    <a:pt x="11979" y="7954"/>
                    <a:pt x="7408" y="9583"/>
                    <a:pt x="3598" y="12412"/>
                  </a:cubicBezTo>
                  <a:lnTo>
                    <a:pt x="-685" y="6411"/>
                  </a:lnTo>
                  <a:cubicBezTo>
                    <a:pt x="4743" y="2058"/>
                    <a:pt x="11412" y="-276"/>
                    <a:pt x="18365" y="-161"/>
                  </a:cubicBezTo>
                  <a:cubicBezTo>
                    <a:pt x="23030" y="-361"/>
                    <a:pt x="27699" y="1048"/>
                    <a:pt x="31508" y="3839"/>
                  </a:cubicBezTo>
                  <a:cubicBezTo>
                    <a:pt x="35034" y="7125"/>
                    <a:pt x="36936" y="11869"/>
                    <a:pt x="36555" y="16698"/>
                  </a:cubicBezTo>
                  <a:close/>
                  <a:moveTo>
                    <a:pt x="26839" y="29557"/>
                  </a:moveTo>
                  <a:lnTo>
                    <a:pt x="26839" y="25747"/>
                  </a:lnTo>
                  <a:lnTo>
                    <a:pt x="16458" y="25747"/>
                  </a:lnTo>
                  <a:cubicBezTo>
                    <a:pt x="9505" y="25747"/>
                    <a:pt x="6077" y="27938"/>
                    <a:pt x="6077" y="32224"/>
                  </a:cubicBezTo>
                  <a:cubicBezTo>
                    <a:pt x="5980" y="34272"/>
                    <a:pt x="6933" y="36224"/>
                    <a:pt x="8649" y="37367"/>
                  </a:cubicBezTo>
                  <a:cubicBezTo>
                    <a:pt x="10840" y="38625"/>
                    <a:pt x="13314" y="39225"/>
                    <a:pt x="15793" y="39082"/>
                  </a:cubicBezTo>
                  <a:cubicBezTo>
                    <a:pt x="18649" y="39139"/>
                    <a:pt x="21504" y="38234"/>
                    <a:pt x="23793" y="36510"/>
                  </a:cubicBezTo>
                  <a:cubicBezTo>
                    <a:pt x="25890" y="34814"/>
                    <a:pt x="26937" y="32214"/>
                    <a:pt x="26746" y="29557"/>
                  </a:cubicBezTo>
                  <a:close/>
                </a:path>
              </a:pathLst>
            </a:custGeom>
            <a:solidFill>
              <a:srgbClr val="6D6E71"/>
            </a:solidFill>
            <a:ln w="9525" cap="flat">
              <a:noFill/>
              <a:prstDash val="solid"/>
              <a:miter/>
            </a:ln>
          </p:spPr>
          <p:txBody>
            <a:bodyPr rtlCol="0" anchor="ctr"/>
            <a:lstStyle/>
            <a:p>
              <a:endParaRPr lang="en-US"/>
            </a:p>
          </p:txBody>
        </p:sp>
        <p:sp>
          <p:nvSpPr>
            <p:cNvPr id="605" name="Freeform: Shape 604">
              <a:extLst>
                <a:ext uri="{FF2B5EF4-FFF2-40B4-BE49-F238E27FC236}">
                  <a16:creationId xmlns:a16="http://schemas.microsoft.com/office/drawing/2014/main" id="{3749943E-3879-4577-8DC8-7C12D63C7C19}"/>
                </a:ext>
              </a:extLst>
            </p:cNvPr>
            <p:cNvSpPr/>
            <p:nvPr/>
          </p:nvSpPr>
          <p:spPr>
            <a:xfrm>
              <a:off x="14351317" y="1930081"/>
              <a:ext cx="73565" cy="46534"/>
            </a:xfrm>
            <a:custGeom>
              <a:avLst/>
              <a:gdLst>
                <a:gd name="connsiteX0" fmla="*/ 5492 w 73565"/>
                <a:gd name="connsiteY0" fmla="*/ 21494 h 46534"/>
                <a:gd name="connsiteX1" fmla="*/ 5492 w 73565"/>
                <a:gd name="connsiteY1" fmla="*/ 46164 h 46534"/>
                <a:gd name="connsiteX2" fmla="*/ -4033 w 73565"/>
                <a:gd name="connsiteY2" fmla="*/ 46164 h 46534"/>
                <a:gd name="connsiteX3" fmla="*/ -4033 w 73565"/>
                <a:gd name="connsiteY3" fmla="*/ 539 h 46534"/>
                <a:gd name="connsiteX4" fmla="*/ 5492 w 73565"/>
                <a:gd name="connsiteY4" fmla="*/ 539 h 46534"/>
                <a:gd name="connsiteX5" fmla="*/ 5492 w 73565"/>
                <a:gd name="connsiteY5" fmla="*/ 8826 h 46534"/>
                <a:gd name="connsiteX6" fmla="*/ 11780 w 73565"/>
                <a:gd name="connsiteY6" fmla="*/ 2254 h 46534"/>
                <a:gd name="connsiteX7" fmla="*/ 20733 w 73565"/>
                <a:gd name="connsiteY7" fmla="*/ -128 h 46534"/>
                <a:gd name="connsiteX8" fmla="*/ 35402 w 73565"/>
                <a:gd name="connsiteY8" fmla="*/ 8731 h 46534"/>
                <a:gd name="connsiteX9" fmla="*/ 52261 w 73565"/>
                <a:gd name="connsiteY9" fmla="*/ -128 h 46534"/>
                <a:gd name="connsiteX10" fmla="*/ 64740 w 73565"/>
                <a:gd name="connsiteY10" fmla="*/ 4540 h 46534"/>
                <a:gd name="connsiteX11" fmla="*/ 69502 w 73565"/>
                <a:gd name="connsiteY11" fmla="*/ 18160 h 46534"/>
                <a:gd name="connsiteX12" fmla="*/ 69502 w 73565"/>
                <a:gd name="connsiteY12" fmla="*/ 46164 h 46534"/>
                <a:gd name="connsiteX13" fmla="*/ 59977 w 73565"/>
                <a:gd name="connsiteY13" fmla="*/ 46164 h 46534"/>
                <a:gd name="connsiteX14" fmla="*/ 59977 w 73565"/>
                <a:gd name="connsiteY14" fmla="*/ 20923 h 46534"/>
                <a:gd name="connsiteX15" fmla="*/ 49499 w 73565"/>
                <a:gd name="connsiteY15" fmla="*/ 8350 h 46534"/>
                <a:gd name="connsiteX16" fmla="*/ 41020 w 73565"/>
                <a:gd name="connsiteY16" fmla="*/ 11398 h 46534"/>
                <a:gd name="connsiteX17" fmla="*/ 37211 w 73565"/>
                <a:gd name="connsiteY17" fmla="*/ 20923 h 46534"/>
                <a:gd name="connsiteX18" fmla="*/ 37211 w 73565"/>
                <a:gd name="connsiteY18" fmla="*/ 46355 h 46534"/>
                <a:gd name="connsiteX19" fmla="*/ 27686 w 73565"/>
                <a:gd name="connsiteY19" fmla="*/ 46355 h 46534"/>
                <a:gd name="connsiteX20" fmla="*/ 27686 w 73565"/>
                <a:gd name="connsiteY20" fmla="*/ 20923 h 46534"/>
                <a:gd name="connsiteX21" fmla="*/ 25398 w 73565"/>
                <a:gd name="connsiteY21" fmla="*/ 11398 h 46534"/>
                <a:gd name="connsiteX22" fmla="*/ 18064 w 73565"/>
                <a:gd name="connsiteY22" fmla="*/ 8350 h 46534"/>
                <a:gd name="connsiteX23" fmla="*/ 9399 w 73565"/>
                <a:gd name="connsiteY23" fmla="*/ 11588 h 46534"/>
                <a:gd name="connsiteX24" fmla="*/ 5492 w 73565"/>
                <a:gd name="connsiteY24" fmla="*/ 21494 h 46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565" h="46534">
                  <a:moveTo>
                    <a:pt x="5492" y="21494"/>
                  </a:moveTo>
                  <a:lnTo>
                    <a:pt x="5492" y="46164"/>
                  </a:lnTo>
                  <a:lnTo>
                    <a:pt x="-4033" y="46164"/>
                  </a:lnTo>
                  <a:lnTo>
                    <a:pt x="-4033" y="539"/>
                  </a:lnTo>
                  <a:lnTo>
                    <a:pt x="5492" y="539"/>
                  </a:lnTo>
                  <a:lnTo>
                    <a:pt x="5492" y="8826"/>
                  </a:lnTo>
                  <a:cubicBezTo>
                    <a:pt x="6920" y="6073"/>
                    <a:pt x="9111" y="3797"/>
                    <a:pt x="11780" y="2254"/>
                  </a:cubicBezTo>
                  <a:cubicBezTo>
                    <a:pt x="14445" y="654"/>
                    <a:pt x="17589" y="-166"/>
                    <a:pt x="20733" y="-128"/>
                  </a:cubicBezTo>
                  <a:cubicBezTo>
                    <a:pt x="27016" y="-661"/>
                    <a:pt x="32923" y="2911"/>
                    <a:pt x="35402" y="8731"/>
                  </a:cubicBezTo>
                  <a:cubicBezTo>
                    <a:pt x="39211" y="3168"/>
                    <a:pt x="45499" y="-147"/>
                    <a:pt x="52261" y="-128"/>
                  </a:cubicBezTo>
                  <a:cubicBezTo>
                    <a:pt x="56926" y="-347"/>
                    <a:pt x="61405" y="1339"/>
                    <a:pt x="64740" y="4540"/>
                  </a:cubicBezTo>
                  <a:cubicBezTo>
                    <a:pt x="68070" y="8245"/>
                    <a:pt x="69786" y="13160"/>
                    <a:pt x="69502" y="18160"/>
                  </a:cubicBezTo>
                  <a:lnTo>
                    <a:pt x="69502" y="46164"/>
                  </a:lnTo>
                  <a:lnTo>
                    <a:pt x="59977" y="46164"/>
                  </a:lnTo>
                  <a:lnTo>
                    <a:pt x="59977" y="20923"/>
                  </a:lnTo>
                  <a:cubicBezTo>
                    <a:pt x="59977" y="12541"/>
                    <a:pt x="56452" y="8350"/>
                    <a:pt x="49499" y="8350"/>
                  </a:cubicBezTo>
                  <a:cubicBezTo>
                    <a:pt x="46355" y="8312"/>
                    <a:pt x="43402" y="9388"/>
                    <a:pt x="41020" y="11398"/>
                  </a:cubicBezTo>
                  <a:cubicBezTo>
                    <a:pt x="38355" y="13817"/>
                    <a:pt x="36923" y="17332"/>
                    <a:pt x="37211" y="20923"/>
                  </a:cubicBezTo>
                  <a:lnTo>
                    <a:pt x="37211" y="46355"/>
                  </a:lnTo>
                  <a:lnTo>
                    <a:pt x="27686" y="46355"/>
                  </a:lnTo>
                  <a:lnTo>
                    <a:pt x="27686" y="20923"/>
                  </a:lnTo>
                  <a:cubicBezTo>
                    <a:pt x="27970" y="17589"/>
                    <a:pt x="27114" y="14246"/>
                    <a:pt x="25398" y="11398"/>
                  </a:cubicBezTo>
                  <a:cubicBezTo>
                    <a:pt x="23589" y="9245"/>
                    <a:pt x="20826" y="8102"/>
                    <a:pt x="18064" y="8350"/>
                  </a:cubicBezTo>
                  <a:cubicBezTo>
                    <a:pt x="14827" y="8293"/>
                    <a:pt x="11780" y="9445"/>
                    <a:pt x="9399" y="11588"/>
                  </a:cubicBezTo>
                  <a:cubicBezTo>
                    <a:pt x="6636" y="14122"/>
                    <a:pt x="5208" y="17770"/>
                    <a:pt x="5492" y="21494"/>
                  </a:cubicBezTo>
                  <a:close/>
                </a:path>
              </a:pathLst>
            </a:custGeom>
            <a:solidFill>
              <a:srgbClr val="6D6E71"/>
            </a:solidFill>
            <a:ln w="9525" cap="flat">
              <a:noFill/>
              <a:prstDash val="solid"/>
              <a:miter/>
            </a:ln>
          </p:spPr>
          <p:txBody>
            <a:bodyPr rtlCol="0" anchor="ctr"/>
            <a:lstStyle/>
            <a:p>
              <a:endParaRPr lang="en-US"/>
            </a:p>
          </p:txBody>
        </p:sp>
        <p:sp>
          <p:nvSpPr>
            <p:cNvPr id="606" name="Freeform: Shape 605">
              <a:extLst>
                <a:ext uri="{FF2B5EF4-FFF2-40B4-BE49-F238E27FC236}">
                  <a16:creationId xmlns:a16="http://schemas.microsoft.com/office/drawing/2014/main" id="{673F4E18-FE71-4F27-9D8D-3F7F20B36370}"/>
                </a:ext>
              </a:extLst>
            </p:cNvPr>
            <p:cNvSpPr/>
            <p:nvPr/>
          </p:nvSpPr>
          <p:spPr>
            <a:xfrm>
              <a:off x="14433805" y="1930489"/>
              <a:ext cx="36588" cy="46616"/>
            </a:xfrm>
            <a:custGeom>
              <a:avLst/>
              <a:gdLst>
                <a:gd name="connsiteX0" fmla="*/ 32542 w 36588"/>
                <a:gd name="connsiteY0" fmla="*/ 32135 h 46616"/>
                <a:gd name="connsiteX1" fmla="*/ 27872 w 36588"/>
                <a:gd name="connsiteY1" fmla="*/ 42517 h 46616"/>
                <a:gd name="connsiteX2" fmla="*/ 15780 w 36588"/>
                <a:gd name="connsiteY2" fmla="*/ 46422 h 46616"/>
                <a:gd name="connsiteX3" fmla="*/ -4033 w 36588"/>
                <a:gd name="connsiteY3" fmla="*/ 39564 h 46616"/>
                <a:gd name="connsiteX4" fmla="*/ 632 w 36588"/>
                <a:gd name="connsiteY4" fmla="*/ 32135 h 46616"/>
                <a:gd name="connsiteX5" fmla="*/ 16064 w 36588"/>
                <a:gd name="connsiteY5" fmla="*/ 38136 h 46616"/>
                <a:gd name="connsiteX6" fmla="*/ 21208 w 36588"/>
                <a:gd name="connsiteY6" fmla="*/ 36612 h 46616"/>
                <a:gd name="connsiteX7" fmla="*/ 23017 w 36588"/>
                <a:gd name="connsiteY7" fmla="*/ 32802 h 46616"/>
                <a:gd name="connsiteX8" fmla="*/ 13966 w 36588"/>
                <a:gd name="connsiteY8" fmla="*/ 26610 h 46616"/>
                <a:gd name="connsiteX9" fmla="*/ 12920 w 36588"/>
                <a:gd name="connsiteY9" fmla="*/ 26610 h 46616"/>
                <a:gd name="connsiteX10" fmla="*/ -1270 w 36588"/>
                <a:gd name="connsiteY10" fmla="*/ 13752 h 46616"/>
                <a:gd name="connsiteX11" fmla="*/ 3683 w 36588"/>
                <a:gd name="connsiteY11" fmla="*/ 3655 h 46616"/>
                <a:gd name="connsiteX12" fmla="*/ 16445 w 36588"/>
                <a:gd name="connsiteY12" fmla="*/ -155 h 46616"/>
                <a:gd name="connsiteX13" fmla="*/ 31398 w 36588"/>
                <a:gd name="connsiteY13" fmla="*/ 4417 h 46616"/>
                <a:gd name="connsiteX14" fmla="*/ 27779 w 36588"/>
                <a:gd name="connsiteY14" fmla="*/ 11561 h 46616"/>
                <a:gd name="connsiteX15" fmla="*/ 15682 w 36588"/>
                <a:gd name="connsiteY15" fmla="*/ 7846 h 46616"/>
                <a:gd name="connsiteX16" fmla="*/ 10157 w 36588"/>
                <a:gd name="connsiteY16" fmla="*/ 9084 h 46616"/>
                <a:gd name="connsiteX17" fmla="*/ 7966 w 36588"/>
                <a:gd name="connsiteY17" fmla="*/ 12799 h 46616"/>
                <a:gd name="connsiteX18" fmla="*/ 10157 w 36588"/>
                <a:gd name="connsiteY18" fmla="*/ 16133 h 46616"/>
                <a:gd name="connsiteX19" fmla="*/ 14538 w 36588"/>
                <a:gd name="connsiteY19" fmla="*/ 17562 h 46616"/>
                <a:gd name="connsiteX20" fmla="*/ 19491 w 36588"/>
                <a:gd name="connsiteY20" fmla="*/ 18895 h 46616"/>
                <a:gd name="connsiteX21" fmla="*/ 23589 w 36588"/>
                <a:gd name="connsiteY21" fmla="*/ 20514 h 46616"/>
                <a:gd name="connsiteX22" fmla="*/ 27970 w 36588"/>
                <a:gd name="connsiteY22" fmla="*/ 22895 h 46616"/>
                <a:gd name="connsiteX23" fmla="*/ 32542 w 36588"/>
                <a:gd name="connsiteY23" fmla="*/ 32135 h 46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588" h="46616">
                  <a:moveTo>
                    <a:pt x="32542" y="32135"/>
                  </a:moveTo>
                  <a:cubicBezTo>
                    <a:pt x="32732" y="36135"/>
                    <a:pt x="31016" y="39983"/>
                    <a:pt x="27872" y="42517"/>
                  </a:cubicBezTo>
                  <a:cubicBezTo>
                    <a:pt x="24445" y="45212"/>
                    <a:pt x="20161" y="46594"/>
                    <a:pt x="15780" y="46422"/>
                  </a:cubicBezTo>
                  <a:cubicBezTo>
                    <a:pt x="8636" y="46318"/>
                    <a:pt x="1678" y="43917"/>
                    <a:pt x="-4033" y="39564"/>
                  </a:cubicBezTo>
                  <a:lnTo>
                    <a:pt x="632" y="32135"/>
                  </a:lnTo>
                  <a:cubicBezTo>
                    <a:pt x="4920" y="35792"/>
                    <a:pt x="10348" y="37907"/>
                    <a:pt x="16064" y="38136"/>
                  </a:cubicBezTo>
                  <a:cubicBezTo>
                    <a:pt x="17873" y="38183"/>
                    <a:pt x="19682" y="37650"/>
                    <a:pt x="21208" y="36612"/>
                  </a:cubicBezTo>
                  <a:cubicBezTo>
                    <a:pt x="22352" y="35697"/>
                    <a:pt x="23017" y="34288"/>
                    <a:pt x="23017" y="32802"/>
                  </a:cubicBezTo>
                  <a:cubicBezTo>
                    <a:pt x="23017" y="30515"/>
                    <a:pt x="20063" y="28420"/>
                    <a:pt x="13966" y="26610"/>
                  </a:cubicBezTo>
                  <a:lnTo>
                    <a:pt x="12920" y="26610"/>
                  </a:lnTo>
                  <a:cubicBezTo>
                    <a:pt x="3395" y="24038"/>
                    <a:pt x="-1270" y="19752"/>
                    <a:pt x="-1270" y="13752"/>
                  </a:cubicBezTo>
                  <a:cubicBezTo>
                    <a:pt x="-1368" y="9770"/>
                    <a:pt x="441" y="5979"/>
                    <a:pt x="3683" y="3655"/>
                  </a:cubicBezTo>
                  <a:cubicBezTo>
                    <a:pt x="7394" y="969"/>
                    <a:pt x="11873" y="-384"/>
                    <a:pt x="16445" y="-155"/>
                  </a:cubicBezTo>
                  <a:cubicBezTo>
                    <a:pt x="21780" y="-136"/>
                    <a:pt x="27016" y="1455"/>
                    <a:pt x="31398" y="4417"/>
                  </a:cubicBezTo>
                  <a:lnTo>
                    <a:pt x="27779" y="11561"/>
                  </a:lnTo>
                  <a:cubicBezTo>
                    <a:pt x="24254" y="9132"/>
                    <a:pt x="19970" y="7837"/>
                    <a:pt x="15682" y="7846"/>
                  </a:cubicBezTo>
                  <a:cubicBezTo>
                    <a:pt x="13775" y="7789"/>
                    <a:pt x="11873" y="8218"/>
                    <a:pt x="10157" y="9084"/>
                  </a:cubicBezTo>
                  <a:cubicBezTo>
                    <a:pt x="8822" y="9808"/>
                    <a:pt x="7966" y="11246"/>
                    <a:pt x="7966" y="12799"/>
                  </a:cubicBezTo>
                  <a:cubicBezTo>
                    <a:pt x="7966" y="14247"/>
                    <a:pt x="8822" y="15561"/>
                    <a:pt x="10157" y="16133"/>
                  </a:cubicBezTo>
                  <a:cubicBezTo>
                    <a:pt x="11585" y="16733"/>
                    <a:pt x="13017" y="17219"/>
                    <a:pt x="14538" y="17562"/>
                  </a:cubicBezTo>
                  <a:lnTo>
                    <a:pt x="19491" y="18895"/>
                  </a:lnTo>
                  <a:lnTo>
                    <a:pt x="23589" y="20514"/>
                  </a:lnTo>
                  <a:cubicBezTo>
                    <a:pt x="25114" y="21162"/>
                    <a:pt x="26635" y="21962"/>
                    <a:pt x="27970" y="22895"/>
                  </a:cubicBezTo>
                  <a:cubicBezTo>
                    <a:pt x="31016" y="24981"/>
                    <a:pt x="32732" y="28477"/>
                    <a:pt x="32542" y="32135"/>
                  </a:cubicBezTo>
                  <a:close/>
                </a:path>
              </a:pathLst>
            </a:custGeom>
            <a:solidFill>
              <a:srgbClr val="6D6E71"/>
            </a:solidFill>
            <a:ln w="9525" cap="flat">
              <a:noFill/>
              <a:prstDash val="solid"/>
              <a:miter/>
            </a:ln>
          </p:spPr>
          <p:txBody>
            <a:bodyPr rtlCol="0" anchor="ctr"/>
            <a:lstStyle/>
            <a:p>
              <a:endParaRPr lang="en-US"/>
            </a:p>
          </p:txBody>
        </p:sp>
        <p:sp>
          <p:nvSpPr>
            <p:cNvPr id="607" name="Freeform: Shape 606">
              <a:extLst>
                <a:ext uri="{FF2B5EF4-FFF2-40B4-BE49-F238E27FC236}">
                  <a16:creationId xmlns:a16="http://schemas.microsoft.com/office/drawing/2014/main" id="{EDDBE093-BAF0-4177-A57E-2D7650E3BA2B}"/>
                </a:ext>
              </a:extLst>
            </p:cNvPr>
            <p:cNvSpPr/>
            <p:nvPr/>
          </p:nvSpPr>
          <p:spPr>
            <a:xfrm>
              <a:off x="14502096" y="1930145"/>
              <a:ext cx="48006" cy="46946"/>
            </a:xfrm>
            <a:custGeom>
              <a:avLst/>
              <a:gdLst>
                <a:gd name="connsiteX0" fmla="*/ 37116 w 48006"/>
                <a:gd name="connsiteY0" fmla="*/ 39908 h 46946"/>
                <a:gd name="connsiteX1" fmla="*/ 2825 w 48006"/>
                <a:gd name="connsiteY1" fmla="*/ 39908 h 46946"/>
                <a:gd name="connsiteX2" fmla="*/ 2825 w 48006"/>
                <a:gd name="connsiteY2" fmla="*/ 6571 h 46946"/>
                <a:gd name="connsiteX3" fmla="*/ 37116 w 48006"/>
                <a:gd name="connsiteY3" fmla="*/ 6571 h 46946"/>
                <a:gd name="connsiteX4" fmla="*/ 37116 w 48006"/>
                <a:gd name="connsiteY4" fmla="*/ 39908 h 46946"/>
                <a:gd name="connsiteX5" fmla="*/ 9587 w 48006"/>
                <a:gd name="connsiteY5" fmla="*/ 34003 h 46946"/>
                <a:gd name="connsiteX6" fmla="*/ 19973 w 48006"/>
                <a:gd name="connsiteY6" fmla="*/ 38194 h 46946"/>
                <a:gd name="connsiteX7" fmla="*/ 30260 w 48006"/>
                <a:gd name="connsiteY7" fmla="*/ 34003 h 46946"/>
                <a:gd name="connsiteX8" fmla="*/ 30260 w 48006"/>
                <a:gd name="connsiteY8" fmla="*/ 12476 h 46946"/>
                <a:gd name="connsiteX9" fmla="*/ 19973 w 48006"/>
                <a:gd name="connsiteY9" fmla="*/ 8381 h 46946"/>
                <a:gd name="connsiteX10" fmla="*/ 9587 w 48006"/>
                <a:gd name="connsiteY10" fmla="*/ 12476 h 46946"/>
                <a:gd name="connsiteX11" fmla="*/ 9587 w 48006"/>
                <a:gd name="connsiteY11" fmla="*/ 34003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7116" y="39908"/>
                  </a:moveTo>
                  <a:cubicBezTo>
                    <a:pt x="27498" y="49052"/>
                    <a:pt x="12448" y="49052"/>
                    <a:pt x="2825" y="39908"/>
                  </a:cubicBezTo>
                  <a:cubicBezTo>
                    <a:pt x="-6319" y="30669"/>
                    <a:pt x="-6319" y="15810"/>
                    <a:pt x="2825" y="6571"/>
                  </a:cubicBezTo>
                  <a:cubicBezTo>
                    <a:pt x="12448" y="-2430"/>
                    <a:pt x="27498" y="-2430"/>
                    <a:pt x="37116" y="6571"/>
                  </a:cubicBezTo>
                  <a:cubicBezTo>
                    <a:pt x="46259" y="15810"/>
                    <a:pt x="46259" y="30669"/>
                    <a:pt x="37116" y="39908"/>
                  </a:cubicBezTo>
                  <a:close/>
                  <a:moveTo>
                    <a:pt x="9587" y="34003"/>
                  </a:moveTo>
                  <a:cubicBezTo>
                    <a:pt x="12350" y="36775"/>
                    <a:pt x="16066" y="38289"/>
                    <a:pt x="19973" y="38194"/>
                  </a:cubicBezTo>
                  <a:cubicBezTo>
                    <a:pt x="23875" y="38308"/>
                    <a:pt x="27591" y="36784"/>
                    <a:pt x="30260" y="34003"/>
                  </a:cubicBezTo>
                  <a:cubicBezTo>
                    <a:pt x="35688" y="27869"/>
                    <a:pt x="35688" y="18611"/>
                    <a:pt x="30260" y="12476"/>
                  </a:cubicBezTo>
                  <a:cubicBezTo>
                    <a:pt x="27591" y="9714"/>
                    <a:pt x="23782" y="8228"/>
                    <a:pt x="19973" y="8381"/>
                  </a:cubicBezTo>
                  <a:cubicBezTo>
                    <a:pt x="16066" y="8247"/>
                    <a:pt x="12350" y="9733"/>
                    <a:pt x="9587" y="12476"/>
                  </a:cubicBezTo>
                  <a:cubicBezTo>
                    <a:pt x="4160" y="18611"/>
                    <a:pt x="4160" y="27869"/>
                    <a:pt x="9587" y="34003"/>
                  </a:cubicBezTo>
                  <a:close/>
                </a:path>
              </a:pathLst>
            </a:custGeom>
            <a:solidFill>
              <a:srgbClr val="6D6E71"/>
            </a:solidFill>
            <a:ln w="9525" cap="flat">
              <a:noFill/>
              <a:prstDash val="solid"/>
              <a:miter/>
            </a:ln>
          </p:spPr>
          <p:txBody>
            <a:bodyPr rtlCol="0" anchor="ctr"/>
            <a:lstStyle/>
            <a:p>
              <a:endParaRPr lang="en-US"/>
            </a:p>
          </p:txBody>
        </p:sp>
        <p:sp>
          <p:nvSpPr>
            <p:cNvPr id="608" name="Freeform: Shape 607">
              <a:extLst>
                <a:ext uri="{FF2B5EF4-FFF2-40B4-BE49-F238E27FC236}">
                  <a16:creationId xmlns:a16="http://schemas.microsoft.com/office/drawing/2014/main" id="{527C9A3F-6C03-4625-97AB-B19828D3EAD5}"/>
                </a:ext>
              </a:extLst>
            </p:cNvPr>
            <p:cNvSpPr/>
            <p:nvPr/>
          </p:nvSpPr>
          <p:spPr>
            <a:xfrm>
              <a:off x="14557989" y="1930126"/>
              <a:ext cx="42405" cy="46967"/>
            </a:xfrm>
            <a:custGeom>
              <a:avLst/>
              <a:gdLst>
                <a:gd name="connsiteX0" fmla="*/ 19132 w 42405"/>
                <a:gd name="connsiteY0" fmla="*/ 46786 h 46967"/>
                <a:gd name="connsiteX1" fmla="*/ 2845 w 42405"/>
                <a:gd name="connsiteY1" fmla="*/ 40309 h 46967"/>
                <a:gd name="connsiteX2" fmla="*/ -4011 w 42405"/>
                <a:gd name="connsiteY2" fmla="*/ 23355 h 46967"/>
                <a:gd name="connsiteX3" fmla="*/ 3133 w 42405"/>
                <a:gd name="connsiteY3" fmla="*/ 6400 h 46967"/>
                <a:gd name="connsiteX4" fmla="*/ 20560 w 42405"/>
                <a:gd name="connsiteY4" fmla="*/ -172 h 46967"/>
                <a:gd name="connsiteX5" fmla="*/ 37991 w 42405"/>
                <a:gd name="connsiteY5" fmla="*/ 6876 h 46967"/>
                <a:gd name="connsiteX6" fmla="*/ 32275 w 42405"/>
                <a:gd name="connsiteY6" fmla="*/ 13830 h 46967"/>
                <a:gd name="connsiteX7" fmla="*/ 20369 w 42405"/>
                <a:gd name="connsiteY7" fmla="*/ 8686 h 46967"/>
                <a:gd name="connsiteX8" fmla="*/ 9988 w 42405"/>
                <a:gd name="connsiteY8" fmla="*/ 12687 h 46967"/>
                <a:gd name="connsiteX9" fmla="*/ 5514 w 42405"/>
                <a:gd name="connsiteY9" fmla="*/ 22973 h 46967"/>
                <a:gd name="connsiteX10" fmla="*/ 9895 w 42405"/>
                <a:gd name="connsiteY10" fmla="*/ 33641 h 46967"/>
                <a:gd name="connsiteX11" fmla="*/ 20657 w 42405"/>
                <a:gd name="connsiteY11" fmla="*/ 38023 h 46967"/>
                <a:gd name="connsiteX12" fmla="*/ 32754 w 42405"/>
                <a:gd name="connsiteY12" fmla="*/ 32213 h 46967"/>
                <a:gd name="connsiteX13" fmla="*/ 38373 w 42405"/>
                <a:gd name="connsiteY13" fmla="*/ 38404 h 46967"/>
                <a:gd name="connsiteX14" fmla="*/ 19132 w 42405"/>
                <a:gd name="connsiteY14" fmla="*/ 46786 h 46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405" h="46967">
                  <a:moveTo>
                    <a:pt x="19132" y="46786"/>
                  </a:moveTo>
                  <a:cubicBezTo>
                    <a:pt x="13039" y="46853"/>
                    <a:pt x="7226" y="44529"/>
                    <a:pt x="2845" y="40309"/>
                  </a:cubicBezTo>
                  <a:cubicBezTo>
                    <a:pt x="-1727" y="35899"/>
                    <a:pt x="-4299" y="29727"/>
                    <a:pt x="-4011" y="23355"/>
                  </a:cubicBezTo>
                  <a:cubicBezTo>
                    <a:pt x="-4299" y="16925"/>
                    <a:pt x="-1630" y="10724"/>
                    <a:pt x="3133" y="6400"/>
                  </a:cubicBezTo>
                  <a:cubicBezTo>
                    <a:pt x="7895" y="2028"/>
                    <a:pt x="14086" y="-334"/>
                    <a:pt x="20560" y="-172"/>
                  </a:cubicBezTo>
                  <a:cubicBezTo>
                    <a:pt x="27038" y="-286"/>
                    <a:pt x="33419" y="2257"/>
                    <a:pt x="37991" y="6876"/>
                  </a:cubicBezTo>
                  <a:lnTo>
                    <a:pt x="32275" y="13830"/>
                  </a:lnTo>
                  <a:cubicBezTo>
                    <a:pt x="29038" y="10705"/>
                    <a:pt x="24848" y="8867"/>
                    <a:pt x="20369" y="8686"/>
                  </a:cubicBezTo>
                  <a:cubicBezTo>
                    <a:pt x="16560" y="8638"/>
                    <a:pt x="12849" y="10067"/>
                    <a:pt x="9988" y="12687"/>
                  </a:cubicBezTo>
                  <a:cubicBezTo>
                    <a:pt x="7035" y="15287"/>
                    <a:pt x="5416" y="19049"/>
                    <a:pt x="5514" y="22973"/>
                  </a:cubicBezTo>
                  <a:cubicBezTo>
                    <a:pt x="5416" y="26974"/>
                    <a:pt x="7035" y="30832"/>
                    <a:pt x="9895" y="33641"/>
                  </a:cubicBezTo>
                  <a:cubicBezTo>
                    <a:pt x="12751" y="36537"/>
                    <a:pt x="16658" y="38128"/>
                    <a:pt x="20657" y="38023"/>
                  </a:cubicBezTo>
                  <a:cubicBezTo>
                    <a:pt x="25322" y="37852"/>
                    <a:pt x="29708" y="35747"/>
                    <a:pt x="32754" y="32213"/>
                  </a:cubicBezTo>
                  <a:lnTo>
                    <a:pt x="38373" y="38404"/>
                  </a:lnTo>
                  <a:cubicBezTo>
                    <a:pt x="33419" y="43767"/>
                    <a:pt x="26466" y="46805"/>
                    <a:pt x="19132" y="46786"/>
                  </a:cubicBezTo>
                  <a:close/>
                </a:path>
              </a:pathLst>
            </a:custGeom>
            <a:solidFill>
              <a:srgbClr val="6D6E71"/>
            </a:solidFill>
            <a:ln w="9525" cap="flat">
              <a:noFill/>
              <a:prstDash val="solid"/>
              <a:miter/>
            </a:ln>
          </p:spPr>
          <p:txBody>
            <a:bodyPr rtlCol="0" anchor="ctr"/>
            <a:lstStyle/>
            <a:p>
              <a:endParaRPr lang="en-US"/>
            </a:p>
          </p:txBody>
        </p:sp>
        <p:sp>
          <p:nvSpPr>
            <p:cNvPr id="609" name="Freeform: Shape 608">
              <a:extLst>
                <a:ext uri="{FF2B5EF4-FFF2-40B4-BE49-F238E27FC236}">
                  <a16:creationId xmlns:a16="http://schemas.microsoft.com/office/drawing/2014/main" id="{884A601D-ECD6-48B5-80BB-13734A26449B}"/>
                </a:ext>
              </a:extLst>
            </p:cNvPr>
            <p:cNvSpPr/>
            <p:nvPr/>
          </p:nvSpPr>
          <p:spPr>
            <a:xfrm>
              <a:off x="14606373" y="1929744"/>
              <a:ext cx="42409" cy="47348"/>
            </a:xfrm>
            <a:custGeom>
              <a:avLst/>
              <a:gdLst>
                <a:gd name="connsiteX0" fmla="*/ 19517 w 42409"/>
                <a:gd name="connsiteY0" fmla="*/ 47167 h 47348"/>
                <a:gd name="connsiteX1" fmla="*/ 2848 w 42409"/>
                <a:gd name="connsiteY1" fmla="*/ 40309 h 47348"/>
                <a:gd name="connsiteX2" fmla="*/ -4012 w 42409"/>
                <a:gd name="connsiteY2" fmla="*/ 23355 h 47348"/>
                <a:gd name="connsiteX3" fmla="*/ 3132 w 42409"/>
                <a:gd name="connsiteY3" fmla="*/ 6400 h 47348"/>
                <a:gd name="connsiteX4" fmla="*/ 20564 w 42409"/>
                <a:gd name="connsiteY4" fmla="*/ -172 h 47348"/>
                <a:gd name="connsiteX5" fmla="*/ 37995 w 42409"/>
                <a:gd name="connsiteY5" fmla="*/ 6876 h 47348"/>
                <a:gd name="connsiteX6" fmla="*/ 32279 w 42409"/>
                <a:gd name="connsiteY6" fmla="*/ 13830 h 47348"/>
                <a:gd name="connsiteX7" fmla="*/ 20373 w 42409"/>
                <a:gd name="connsiteY7" fmla="*/ 8686 h 47348"/>
                <a:gd name="connsiteX8" fmla="*/ 9992 w 42409"/>
                <a:gd name="connsiteY8" fmla="*/ 12687 h 47348"/>
                <a:gd name="connsiteX9" fmla="*/ 5611 w 42409"/>
                <a:gd name="connsiteY9" fmla="*/ 22973 h 47348"/>
                <a:gd name="connsiteX10" fmla="*/ 20089 w 42409"/>
                <a:gd name="connsiteY10" fmla="*/ 38023 h 47348"/>
                <a:gd name="connsiteX11" fmla="*/ 20661 w 42409"/>
                <a:gd name="connsiteY11" fmla="*/ 38023 h 47348"/>
                <a:gd name="connsiteX12" fmla="*/ 32758 w 42409"/>
                <a:gd name="connsiteY12" fmla="*/ 32213 h 47348"/>
                <a:gd name="connsiteX13" fmla="*/ 38377 w 42409"/>
                <a:gd name="connsiteY13" fmla="*/ 38404 h 47348"/>
                <a:gd name="connsiteX14" fmla="*/ 19517 w 42409"/>
                <a:gd name="connsiteY14" fmla="*/ 47167 h 47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409" h="47348">
                  <a:moveTo>
                    <a:pt x="19517" y="47167"/>
                  </a:moveTo>
                  <a:cubicBezTo>
                    <a:pt x="13229" y="47224"/>
                    <a:pt x="7230" y="44757"/>
                    <a:pt x="2848" y="40309"/>
                  </a:cubicBezTo>
                  <a:cubicBezTo>
                    <a:pt x="-1723" y="35899"/>
                    <a:pt x="-4295" y="29727"/>
                    <a:pt x="-4012" y="23355"/>
                  </a:cubicBezTo>
                  <a:cubicBezTo>
                    <a:pt x="-4295" y="16925"/>
                    <a:pt x="-1630" y="10725"/>
                    <a:pt x="3132" y="6400"/>
                  </a:cubicBezTo>
                  <a:cubicBezTo>
                    <a:pt x="7895" y="2028"/>
                    <a:pt x="14090" y="-334"/>
                    <a:pt x="20564" y="-172"/>
                  </a:cubicBezTo>
                  <a:cubicBezTo>
                    <a:pt x="27042" y="-286"/>
                    <a:pt x="33423" y="2257"/>
                    <a:pt x="37995" y="6876"/>
                  </a:cubicBezTo>
                  <a:lnTo>
                    <a:pt x="32279" y="13830"/>
                  </a:lnTo>
                  <a:cubicBezTo>
                    <a:pt x="29042" y="10705"/>
                    <a:pt x="24852" y="8867"/>
                    <a:pt x="20373" y="8686"/>
                  </a:cubicBezTo>
                  <a:cubicBezTo>
                    <a:pt x="16564" y="8638"/>
                    <a:pt x="12848" y="10067"/>
                    <a:pt x="9992" y="12687"/>
                  </a:cubicBezTo>
                  <a:cubicBezTo>
                    <a:pt x="7039" y="15296"/>
                    <a:pt x="5513" y="19068"/>
                    <a:pt x="5611" y="22973"/>
                  </a:cubicBezTo>
                  <a:cubicBezTo>
                    <a:pt x="5420" y="31127"/>
                    <a:pt x="11899" y="37861"/>
                    <a:pt x="20089" y="38023"/>
                  </a:cubicBezTo>
                  <a:cubicBezTo>
                    <a:pt x="20280" y="38023"/>
                    <a:pt x="20471" y="38023"/>
                    <a:pt x="20661" y="38023"/>
                  </a:cubicBezTo>
                  <a:cubicBezTo>
                    <a:pt x="25326" y="37852"/>
                    <a:pt x="29707" y="35747"/>
                    <a:pt x="32758" y="32213"/>
                  </a:cubicBezTo>
                  <a:lnTo>
                    <a:pt x="38377" y="38404"/>
                  </a:lnTo>
                  <a:cubicBezTo>
                    <a:pt x="33614" y="43824"/>
                    <a:pt x="26754" y="46996"/>
                    <a:pt x="19517" y="47167"/>
                  </a:cubicBezTo>
                  <a:close/>
                </a:path>
              </a:pathLst>
            </a:custGeom>
            <a:solidFill>
              <a:srgbClr val="6D6E71"/>
            </a:solidFill>
            <a:ln w="9525" cap="flat">
              <a:noFill/>
              <a:prstDash val="solid"/>
              <a:miter/>
            </a:ln>
          </p:spPr>
          <p:txBody>
            <a:bodyPr rtlCol="0" anchor="ctr"/>
            <a:lstStyle/>
            <a:p>
              <a:endParaRPr lang="en-US"/>
            </a:p>
          </p:txBody>
        </p:sp>
        <p:sp>
          <p:nvSpPr>
            <p:cNvPr id="610" name="Freeform: Shape 609">
              <a:extLst>
                <a:ext uri="{FF2B5EF4-FFF2-40B4-BE49-F238E27FC236}">
                  <a16:creationId xmlns:a16="http://schemas.microsoft.com/office/drawing/2014/main" id="{783558FB-5BE9-401A-ADFD-2099AED7E733}"/>
                </a:ext>
              </a:extLst>
            </p:cNvPr>
            <p:cNvSpPr/>
            <p:nvPr/>
          </p:nvSpPr>
          <p:spPr>
            <a:xfrm>
              <a:off x="14658448" y="1930800"/>
              <a:ext cx="41959" cy="46782"/>
            </a:xfrm>
            <a:custGeom>
              <a:avLst/>
              <a:gdLst>
                <a:gd name="connsiteX0" fmla="*/ 28402 w 41959"/>
                <a:gd name="connsiteY0" fmla="*/ 24490 h 46782"/>
                <a:gd name="connsiteX1" fmla="*/ 28402 w 41959"/>
                <a:gd name="connsiteY1" fmla="*/ -180 h 46782"/>
                <a:gd name="connsiteX2" fmla="*/ 37927 w 41959"/>
                <a:gd name="connsiteY2" fmla="*/ -180 h 46782"/>
                <a:gd name="connsiteX3" fmla="*/ 37927 w 41959"/>
                <a:gd name="connsiteY3" fmla="*/ 45445 h 46782"/>
                <a:gd name="connsiteX4" fmla="*/ 28402 w 41959"/>
                <a:gd name="connsiteY4" fmla="*/ 45445 h 46782"/>
                <a:gd name="connsiteX5" fmla="*/ 28402 w 41959"/>
                <a:gd name="connsiteY5" fmla="*/ 37063 h 46782"/>
                <a:gd name="connsiteX6" fmla="*/ 13258 w 41959"/>
                <a:gd name="connsiteY6" fmla="*/ 46588 h 46782"/>
                <a:gd name="connsiteX7" fmla="*/ 780 w 41959"/>
                <a:gd name="connsiteY7" fmla="*/ 41825 h 46782"/>
                <a:gd name="connsiteX8" fmla="*/ -3983 w 41959"/>
                <a:gd name="connsiteY8" fmla="*/ 28205 h 46782"/>
                <a:gd name="connsiteX9" fmla="*/ -3983 w 41959"/>
                <a:gd name="connsiteY9" fmla="*/ 296 h 46782"/>
                <a:gd name="connsiteX10" fmla="*/ 5542 w 41959"/>
                <a:gd name="connsiteY10" fmla="*/ 296 h 46782"/>
                <a:gd name="connsiteX11" fmla="*/ 5542 w 41959"/>
                <a:gd name="connsiteY11" fmla="*/ 25347 h 46782"/>
                <a:gd name="connsiteX12" fmla="*/ 16021 w 41959"/>
                <a:gd name="connsiteY12" fmla="*/ 37920 h 46782"/>
                <a:gd name="connsiteX13" fmla="*/ 24685 w 41959"/>
                <a:gd name="connsiteY13" fmla="*/ 34586 h 46782"/>
                <a:gd name="connsiteX14" fmla="*/ 28402 w 41959"/>
                <a:gd name="connsiteY14" fmla="*/ 24490 h 46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59" h="46782">
                  <a:moveTo>
                    <a:pt x="28402" y="24490"/>
                  </a:moveTo>
                  <a:lnTo>
                    <a:pt x="28402" y="-180"/>
                  </a:lnTo>
                  <a:lnTo>
                    <a:pt x="37927" y="-180"/>
                  </a:lnTo>
                  <a:lnTo>
                    <a:pt x="37927" y="45445"/>
                  </a:lnTo>
                  <a:lnTo>
                    <a:pt x="28402" y="45445"/>
                  </a:lnTo>
                  <a:lnTo>
                    <a:pt x="28402" y="37063"/>
                  </a:lnTo>
                  <a:cubicBezTo>
                    <a:pt x="25546" y="42826"/>
                    <a:pt x="19737" y="46512"/>
                    <a:pt x="13258" y="46588"/>
                  </a:cubicBezTo>
                  <a:cubicBezTo>
                    <a:pt x="8589" y="46778"/>
                    <a:pt x="4115" y="45054"/>
                    <a:pt x="780" y="41825"/>
                  </a:cubicBezTo>
                  <a:cubicBezTo>
                    <a:pt x="-2555" y="38120"/>
                    <a:pt x="-4364" y="33205"/>
                    <a:pt x="-3983" y="28205"/>
                  </a:cubicBezTo>
                  <a:lnTo>
                    <a:pt x="-3983" y="296"/>
                  </a:lnTo>
                  <a:lnTo>
                    <a:pt x="5542" y="296"/>
                  </a:lnTo>
                  <a:lnTo>
                    <a:pt x="5542" y="25347"/>
                  </a:lnTo>
                  <a:cubicBezTo>
                    <a:pt x="5542" y="33729"/>
                    <a:pt x="9068" y="37920"/>
                    <a:pt x="16021" y="37920"/>
                  </a:cubicBezTo>
                  <a:cubicBezTo>
                    <a:pt x="19258" y="37949"/>
                    <a:pt x="22304" y="36758"/>
                    <a:pt x="24685" y="34586"/>
                  </a:cubicBezTo>
                  <a:cubicBezTo>
                    <a:pt x="27448" y="31996"/>
                    <a:pt x="28783" y="28252"/>
                    <a:pt x="28402" y="24490"/>
                  </a:cubicBezTo>
                  <a:close/>
                </a:path>
              </a:pathLst>
            </a:custGeom>
            <a:solidFill>
              <a:srgbClr val="6D6E71"/>
            </a:solidFill>
            <a:ln w="9525" cap="flat">
              <a:noFill/>
              <a:prstDash val="solid"/>
              <a:miter/>
            </a:ln>
          </p:spPr>
          <p:txBody>
            <a:bodyPr rtlCol="0" anchor="ctr"/>
            <a:lstStyle/>
            <a:p>
              <a:endParaRPr lang="en-US"/>
            </a:p>
          </p:txBody>
        </p:sp>
        <p:sp>
          <p:nvSpPr>
            <p:cNvPr id="611" name="Freeform: Shape 610">
              <a:extLst>
                <a:ext uri="{FF2B5EF4-FFF2-40B4-BE49-F238E27FC236}">
                  <a16:creationId xmlns:a16="http://schemas.microsoft.com/office/drawing/2014/main" id="{BDBE5BBD-5C58-4BBC-9221-266778E60780}"/>
                </a:ext>
              </a:extLst>
            </p:cNvPr>
            <p:cNvSpPr/>
            <p:nvPr/>
          </p:nvSpPr>
          <p:spPr>
            <a:xfrm>
              <a:off x="14714504" y="1930038"/>
              <a:ext cx="24291" cy="45910"/>
            </a:xfrm>
            <a:custGeom>
              <a:avLst/>
              <a:gdLst>
                <a:gd name="connsiteX0" fmla="*/ 19780 w 24291"/>
                <a:gd name="connsiteY0" fmla="*/ 9535 h 45910"/>
                <a:gd name="connsiteX1" fmla="*/ 9111 w 24291"/>
                <a:gd name="connsiteY1" fmla="*/ 14203 h 45910"/>
                <a:gd name="connsiteX2" fmla="*/ 5492 w 24291"/>
                <a:gd name="connsiteY2" fmla="*/ 26681 h 45910"/>
                <a:gd name="connsiteX3" fmla="*/ 5492 w 24291"/>
                <a:gd name="connsiteY3" fmla="*/ 45731 h 45910"/>
                <a:gd name="connsiteX4" fmla="*/ -4033 w 24291"/>
                <a:gd name="connsiteY4" fmla="*/ 45731 h 45910"/>
                <a:gd name="connsiteX5" fmla="*/ -4033 w 24291"/>
                <a:gd name="connsiteY5" fmla="*/ 106 h 45910"/>
                <a:gd name="connsiteX6" fmla="*/ 5492 w 24291"/>
                <a:gd name="connsiteY6" fmla="*/ 106 h 45910"/>
                <a:gd name="connsiteX7" fmla="*/ 5492 w 24291"/>
                <a:gd name="connsiteY7" fmla="*/ 9631 h 45910"/>
                <a:gd name="connsiteX8" fmla="*/ 11780 w 24291"/>
                <a:gd name="connsiteY8" fmla="*/ 2582 h 45910"/>
                <a:gd name="connsiteX9" fmla="*/ 20259 w 24291"/>
                <a:gd name="connsiteY9" fmla="*/ -180 h 45910"/>
                <a:gd name="connsiteX10" fmla="*/ 20259 w 24291"/>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91" h="45910">
                  <a:moveTo>
                    <a:pt x="19780" y="9535"/>
                  </a:moveTo>
                  <a:cubicBezTo>
                    <a:pt x="15687" y="9288"/>
                    <a:pt x="11683" y="11021"/>
                    <a:pt x="9111" y="14203"/>
                  </a:cubicBezTo>
                  <a:cubicBezTo>
                    <a:pt x="6446" y="17813"/>
                    <a:pt x="5208" y="22223"/>
                    <a:pt x="5492" y="26681"/>
                  </a:cubicBezTo>
                  <a:lnTo>
                    <a:pt x="5492" y="45731"/>
                  </a:lnTo>
                  <a:lnTo>
                    <a:pt x="-4033" y="45731"/>
                  </a:lnTo>
                  <a:lnTo>
                    <a:pt x="-4033" y="106"/>
                  </a:lnTo>
                  <a:lnTo>
                    <a:pt x="5492" y="106"/>
                  </a:lnTo>
                  <a:lnTo>
                    <a:pt x="5492" y="9631"/>
                  </a:lnTo>
                  <a:cubicBezTo>
                    <a:pt x="7018" y="6821"/>
                    <a:pt x="9111" y="4401"/>
                    <a:pt x="11780" y="2582"/>
                  </a:cubicBezTo>
                  <a:cubicBezTo>
                    <a:pt x="14254" y="811"/>
                    <a:pt x="17208" y="-152"/>
                    <a:pt x="20259" y="-180"/>
                  </a:cubicBezTo>
                  <a:lnTo>
                    <a:pt x="20259" y="9345"/>
                  </a:lnTo>
                  <a:close/>
                </a:path>
              </a:pathLst>
            </a:custGeom>
            <a:solidFill>
              <a:srgbClr val="6D6E71"/>
            </a:solidFill>
            <a:ln w="9525" cap="flat">
              <a:noFill/>
              <a:prstDash val="solid"/>
              <a:miter/>
            </a:ln>
          </p:spPr>
          <p:txBody>
            <a:bodyPr rtlCol="0" anchor="ctr"/>
            <a:lstStyle/>
            <a:p>
              <a:endParaRPr lang="en-US"/>
            </a:p>
          </p:txBody>
        </p:sp>
        <p:sp>
          <p:nvSpPr>
            <p:cNvPr id="612" name="Freeform: Shape 611">
              <a:extLst>
                <a:ext uri="{FF2B5EF4-FFF2-40B4-BE49-F238E27FC236}">
                  <a16:creationId xmlns:a16="http://schemas.microsoft.com/office/drawing/2014/main" id="{06D258D6-B858-445C-8618-813A7FF6BC3C}"/>
                </a:ext>
              </a:extLst>
            </p:cNvPr>
            <p:cNvSpPr/>
            <p:nvPr/>
          </p:nvSpPr>
          <p:spPr>
            <a:xfrm>
              <a:off x="14768482" y="1929637"/>
              <a:ext cx="40654" cy="47372"/>
            </a:xfrm>
            <a:custGeom>
              <a:avLst/>
              <a:gdLst>
                <a:gd name="connsiteX0" fmla="*/ 36383 w 40654"/>
                <a:gd name="connsiteY0" fmla="*/ 46608 h 47372"/>
                <a:gd name="connsiteX1" fmla="*/ 27621 w 40654"/>
                <a:gd name="connsiteY1" fmla="*/ 46608 h 47372"/>
                <a:gd name="connsiteX2" fmla="*/ 27621 w 40654"/>
                <a:gd name="connsiteY2" fmla="*/ 40417 h 47372"/>
                <a:gd name="connsiteX3" fmla="*/ 12473 w 40654"/>
                <a:gd name="connsiteY3" fmla="*/ 47180 h 47372"/>
                <a:gd name="connsiteX4" fmla="*/ 664 w 40654"/>
                <a:gd name="connsiteY4" fmla="*/ 43179 h 47372"/>
                <a:gd name="connsiteX5" fmla="*/ -4005 w 40654"/>
                <a:gd name="connsiteY5" fmla="*/ 32416 h 47372"/>
                <a:gd name="connsiteX6" fmla="*/ 948 w 40654"/>
                <a:gd name="connsiteY6" fmla="*/ 22320 h 47372"/>
                <a:gd name="connsiteX7" fmla="*/ 14380 w 40654"/>
                <a:gd name="connsiteY7" fmla="*/ 18986 h 47372"/>
                <a:gd name="connsiteX8" fmla="*/ 26858 w 40654"/>
                <a:gd name="connsiteY8" fmla="*/ 18986 h 47372"/>
                <a:gd name="connsiteX9" fmla="*/ 26858 w 40654"/>
                <a:gd name="connsiteY9" fmla="*/ 17271 h 47372"/>
                <a:gd name="connsiteX10" fmla="*/ 16761 w 40654"/>
                <a:gd name="connsiteY10" fmla="*/ 7746 h 47372"/>
                <a:gd name="connsiteX11" fmla="*/ 3520 w 40654"/>
                <a:gd name="connsiteY11" fmla="*/ 12413 h 47372"/>
                <a:gd name="connsiteX12" fmla="*/ -763 w 40654"/>
                <a:gd name="connsiteY12" fmla="*/ 6413 h 47372"/>
                <a:gd name="connsiteX13" fmla="*/ 18287 w 40654"/>
                <a:gd name="connsiteY13" fmla="*/ -160 h 47372"/>
                <a:gd name="connsiteX14" fmla="*/ 31430 w 40654"/>
                <a:gd name="connsiteY14" fmla="*/ 3841 h 47372"/>
                <a:gd name="connsiteX15" fmla="*/ 36574 w 40654"/>
                <a:gd name="connsiteY15" fmla="*/ 16700 h 47372"/>
                <a:gd name="connsiteX16" fmla="*/ 26858 w 40654"/>
                <a:gd name="connsiteY16" fmla="*/ 29558 h 47372"/>
                <a:gd name="connsiteX17" fmla="*/ 26858 w 40654"/>
                <a:gd name="connsiteY17" fmla="*/ 25748 h 47372"/>
                <a:gd name="connsiteX18" fmla="*/ 16096 w 40654"/>
                <a:gd name="connsiteY18" fmla="*/ 25748 h 47372"/>
                <a:gd name="connsiteX19" fmla="*/ 5711 w 40654"/>
                <a:gd name="connsiteY19" fmla="*/ 32226 h 47372"/>
                <a:gd name="connsiteX20" fmla="*/ 8283 w 40654"/>
                <a:gd name="connsiteY20" fmla="*/ 37369 h 47372"/>
                <a:gd name="connsiteX21" fmla="*/ 15426 w 40654"/>
                <a:gd name="connsiteY21" fmla="*/ 39083 h 47372"/>
                <a:gd name="connsiteX22" fmla="*/ 23431 w 40654"/>
                <a:gd name="connsiteY22" fmla="*/ 36512 h 47372"/>
                <a:gd name="connsiteX23" fmla="*/ 26761 w 40654"/>
                <a:gd name="connsiteY23" fmla="*/ 29558 h 4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4" h="47372">
                  <a:moveTo>
                    <a:pt x="36383" y="46608"/>
                  </a:moveTo>
                  <a:lnTo>
                    <a:pt x="27621" y="46608"/>
                  </a:lnTo>
                  <a:lnTo>
                    <a:pt x="27621" y="40417"/>
                  </a:lnTo>
                  <a:cubicBezTo>
                    <a:pt x="23905" y="44865"/>
                    <a:pt x="18287" y="47361"/>
                    <a:pt x="12473" y="47180"/>
                  </a:cubicBezTo>
                  <a:cubicBezTo>
                    <a:pt x="8190" y="47342"/>
                    <a:pt x="3999" y="45913"/>
                    <a:pt x="664" y="43179"/>
                  </a:cubicBezTo>
                  <a:cubicBezTo>
                    <a:pt x="-2480" y="40484"/>
                    <a:pt x="-4196" y="36531"/>
                    <a:pt x="-4005" y="32416"/>
                  </a:cubicBezTo>
                  <a:cubicBezTo>
                    <a:pt x="-4289" y="28406"/>
                    <a:pt x="-2382" y="24558"/>
                    <a:pt x="948" y="22320"/>
                  </a:cubicBezTo>
                  <a:cubicBezTo>
                    <a:pt x="5046" y="19929"/>
                    <a:pt x="9715" y="18767"/>
                    <a:pt x="14380" y="18986"/>
                  </a:cubicBezTo>
                  <a:lnTo>
                    <a:pt x="26858" y="18986"/>
                  </a:lnTo>
                  <a:lnTo>
                    <a:pt x="26858" y="17271"/>
                  </a:lnTo>
                  <a:cubicBezTo>
                    <a:pt x="26858" y="11175"/>
                    <a:pt x="23431" y="7746"/>
                    <a:pt x="16761" y="7746"/>
                  </a:cubicBezTo>
                  <a:cubicBezTo>
                    <a:pt x="11999" y="7946"/>
                    <a:pt x="7334" y="9575"/>
                    <a:pt x="3520" y="12413"/>
                  </a:cubicBezTo>
                  <a:lnTo>
                    <a:pt x="-763" y="6413"/>
                  </a:lnTo>
                  <a:cubicBezTo>
                    <a:pt x="4664" y="2060"/>
                    <a:pt x="11334" y="-274"/>
                    <a:pt x="18287" y="-160"/>
                  </a:cubicBezTo>
                  <a:cubicBezTo>
                    <a:pt x="22951" y="-369"/>
                    <a:pt x="27621" y="1041"/>
                    <a:pt x="31430" y="3841"/>
                  </a:cubicBezTo>
                  <a:cubicBezTo>
                    <a:pt x="35048" y="7079"/>
                    <a:pt x="36955" y="11842"/>
                    <a:pt x="36574" y="16700"/>
                  </a:cubicBezTo>
                  <a:close/>
                  <a:moveTo>
                    <a:pt x="26858" y="29558"/>
                  </a:moveTo>
                  <a:lnTo>
                    <a:pt x="26858" y="25748"/>
                  </a:lnTo>
                  <a:lnTo>
                    <a:pt x="16096" y="25748"/>
                  </a:lnTo>
                  <a:cubicBezTo>
                    <a:pt x="9143" y="25748"/>
                    <a:pt x="5711" y="27939"/>
                    <a:pt x="5711" y="32226"/>
                  </a:cubicBezTo>
                  <a:cubicBezTo>
                    <a:pt x="5618" y="34273"/>
                    <a:pt x="6571" y="36226"/>
                    <a:pt x="8283" y="37369"/>
                  </a:cubicBezTo>
                  <a:cubicBezTo>
                    <a:pt x="10473" y="38626"/>
                    <a:pt x="12952" y="39226"/>
                    <a:pt x="15426" y="39083"/>
                  </a:cubicBezTo>
                  <a:cubicBezTo>
                    <a:pt x="18287" y="39141"/>
                    <a:pt x="21142" y="38236"/>
                    <a:pt x="23431" y="36512"/>
                  </a:cubicBezTo>
                  <a:cubicBezTo>
                    <a:pt x="25621" y="34893"/>
                    <a:pt x="26858" y="32283"/>
                    <a:pt x="26761" y="29558"/>
                  </a:cubicBezTo>
                  <a:close/>
                </a:path>
              </a:pathLst>
            </a:custGeom>
            <a:solidFill>
              <a:srgbClr val="6D6E71"/>
            </a:solidFill>
            <a:ln w="9525" cap="flat">
              <a:noFill/>
              <a:prstDash val="solid"/>
              <a:miter/>
            </a:ln>
          </p:spPr>
          <p:txBody>
            <a:bodyPr rtlCol="0" anchor="ctr"/>
            <a:lstStyle/>
            <a:p>
              <a:endParaRPr lang="en-US"/>
            </a:p>
          </p:txBody>
        </p:sp>
        <p:sp>
          <p:nvSpPr>
            <p:cNvPr id="613" name="Freeform: Shape 612">
              <a:extLst>
                <a:ext uri="{FF2B5EF4-FFF2-40B4-BE49-F238E27FC236}">
                  <a16:creationId xmlns:a16="http://schemas.microsoft.com/office/drawing/2014/main" id="{0D127FAA-AA1F-43A1-ABC4-CCA54BE3E9BB}"/>
                </a:ext>
              </a:extLst>
            </p:cNvPr>
            <p:cNvSpPr/>
            <p:nvPr/>
          </p:nvSpPr>
          <p:spPr>
            <a:xfrm>
              <a:off x="14818707" y="1911557"/>
              <a:ext cx="31718" cy="65058"/>
            </a:xfrm>
            <a:custGeom>
              <a:avLst/>
              <a:gdLst>
                <a:gd name="connsiteX0" fmla="*/ 11306 w 31718"/>
                <a:gd name="connsiteY0" fmla="*/ 15253 h 65058"/>
                <a:gd name="connsiteX1" fmla="*/ 11306 w 31718"/>
                <a:gd name="connsiteY1" fmla="*/ 19063 h 65058"/>
                <a:gd name="connsiteX2" fmla="*/ 23305 w 31718"/>
                <a:gd name="connsiteY2" fmla="*/ 19063 h 65058"/>
                <a:gd name="connsiteX3" fmla="*/ 23305 w 31718"/>
                <a:gd name="connsiteY3" fmla="*/ 26779 h 65058"/>
                <a:gd name="connsiteX4" fmla="*/ 11306 w 31718"/>
                <a:gd name="connsiteY4" fmla="*/ 26779 h 65058"/>
                <a:gd name="connsiteX5" fmla="*/ 11306 w 31718"/>
                <a:gd name="connsiteY5" fmla="*/ 64879 h 65058"/>
                <a:gd name="connsiteX6" fmla="*/ 1781 w 31718"/>
                <a:gd name="connsiteY6" fmla="*/ 64879 h 65058"/>
                <a:gd name="connsiteX7" fmla="*/ 1781 w 31718"/>
                <a:gd name="connsiteY7" fmla="*/ 26779 h 65058"/>
                <a:gd name="connsiteX8" fmla="*/ -4033 w 31718"/>
                <a:gd name="connsiteY8" fmla="*/ 26779 h 65058"/>
                <a:gd name="connsiteX9" fmla="*/ -4033 w 31718"/>
                <a:gd name="connsiteY9" fmla="*/ 19063 h 65058"/>
                <a:gd name="connsiteX10" fmla="*/ 1781 w 31718"/>
                <a:gd name="connsiteY10" fmla="*/ 19063 h 65058"/>
                <a:gd name="connsiteX11" fmla="*/ 1781 w 31718"/>
                <a:gd name="connsiteY11" fmla="*/ 15539 h 65058"/>
                <a:gd name="connsiteX12" fmla="*/ 6064 w 31718"/>
                <a:gd name="connsiteY12" fmla="*/ 4109 h 65058"/>
                <a:gd name="connsiteX13" fmla="*/ 16543 w 31718"/>
                <a:gd name="connsiteY13" fmla="*/ -177 h 65058"/>
                <a:gd name="connsiteX14" fmla="*/ 27686 w 31718"/>
                <a:gd name="connsiteY14" fmla="*/ 4395 h 65058"/>
                <a:gd name="connsiteX15" fmla="*/ 23784 w 31718"/>
                <a:gd name="connsiteY15" fmla="*/ 11157 h 65058"/>
                <a:gd name="connsiteX16" fmla="*/ 17877 w 31718"/>
                <a:gd name="connsiteY16" fmla="*/ 8205 h 65058"/>
                <a:gd name="connsiteX17" fmla="*/ 13017 w 31718"/>
                <a:gd name="connsiteY17" fmla="*/ 10110 h 65058"/>
                <a:gd name="connsiteX18" fmla="*/ 11306 w 31718"/>
                <a:gd name="connsiteY18" fmla="*/ 15253 h 6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5058">
                  <a:moveTo>
                    <a:pt x="11306" y="15253"/>
                  </a:moveTo>
                  <a:lnTo>
                    <a:pt x="11306" y="19063"/>
                  </a:lnTo>
                  <a:lnTo>
                    <a:pt x="23305" y="19063"/>
                  </a:lnTo>
                  <a:lnTo>
                    <a:pt x="23305" y="26779"/>
                  </a:lnTo>
                  <a:lnTo>
                    <a:pt x="11306" y="26779"/>
                  </a:lnTo>
                  <a:lnTo>
                    <a:pt x="11306" y="64879"/>
                  </a:lnTo>
                  <a:lnTo>
                    <a:pt x="1781" y="64879"/>
                  </a:lnTo>
                  <a:lnTo>
                    <a:pt x="1781" y="26779"/>
                  </a:lnTo>
                  <a:lnTo>
                    <a:pt x="-4033" y="26779"/>
                  </a:lnTo>
                  <a:lnTo>
                    <a:pt x="-4033" y="19063"/>
                  </a:lnTo>
                  <a:lnTo>
                    <a:pt x="1781" y="19063"/>
                  </a:lnTo>
                  <a:lnTo>
                    <a:pt x="1781" y="15539"/>
                  </a:lnTo>
                  <a:cubicBezTo>
                    <a:pt x="1590" y="11300"/>
                    <a:pt x="3111" y="7166"/>
                    <a:pt x="6064" y="4109"/>
                  </a:cubicBezTo>
                  <a:cubicBezTo>
                    <a:pt x="8827" y="1299"/>
                    <a:pt x="12636" y="-253"/>
                    <a:pt x="16543" y="-177"/>
                  </a:cubicBezTo>
                  <a:cubicBezTo>
                    <a:pt x="20733" y="-149"/>
                    <a:pt x="24733" y="1490"/>
                    <a:pt x="27686" y="4395"/>
                  </a:cubicBezTo>
                  <a:lnTo>
                    <a:pt x="23784" y="11157"/>
                  </a:lnTo>
                  <a:cubicBezTo>
                    <a:pt x="22352" y="9386"/>
                    <a:pt x="20161" y="8319"/>
                    <a:pt x="17877" y="8205"/>
                  </a:cubicBezTo>
                  <a:cubicBezTo>
                    <a:pt x="16068" y="8062"/>
                    <a:pt x="14259" y="8767"/>
                    <a:pt x="13017" y="10110"/>
                  </a:cubicBezTo>
                  <a:cubicBezTo>
                    <a:pt x="11780" y="11539"/>
                    <a:pt x="11208" y="13386"/>
                    <a:pt x="11306" y="15253"/>
                  </a:cubicBezTo>
                  <a:close/>
                </a:path>
              </a:pathLst>
            </a:custGeom>
            <a:solidFill>
              <a:srgbClr val="6D6E71"/>
            </a:solidFill>
            <a:ln w="9525" cap="flat">
              <a:noFill/>
              <a:prstDash val="solid"/>
              <a:miter/>
            </a:ln>
          </p:spPr>
          <p:txBody>
            <a:bodyPr rtlCol="0" anchor="ctr"/>
            <a:lstStyle/>
            <a:p>
              <a:endParaRPr lang="en-US"/>
            </a:p>
          </p:txBody>
        </p:sp>
        <p:sp>
          <p:nvSpPr>
            <p:cNvPr id="614" name="Freeform: Shape 613">
              <a:extLst>
                <a:ext uri="{FF2B5EF4-FFF2-40B4-BE49-F238E27FC236}">
                  <a16:creationId xmlns:a16="http://schemas.microsoft.com/office/drawing/2014/main" id="{EDB0DDFF-FAD5-4DF8-AF40-271A9C45E3CD}"/>
                </a:ext>
              </a:extLst>
            </p:cNvPr>
            <p:cNvSpPr/>
            <p:nvPr/>
          </p:nvSpPr>
          <p:spPr>
            <a:xfrm>
              <a:off x="14851854" y="1916512"/>
              <a:ext cx="31718" cy="60580"/>
            </a:xfrm>
            <a:custGeom>
              <a:avLst/>
              <a:gdLst>
                <a:gd name="connsiteX0" fmla="*/ 11306 w 31718"/>
                <a:gd name="connsiteY0" fmla="*/ 21823 h 60580"/>
                <a:gd name="connsiteX1" fmla="*/ 11306 w 31718"/>
                <a:gd name="connsiteY1" fmla="*/ 44969 h 60580"/>
                <a:gd name="connsiteX2" fmla="*/ 13017 w 31718"/>
                <a:gd name="connsiteY2" fmla="*/ 50112 h 60580"/>
                <a:gd name="connsiteX3" fmla="*/ 17780 w 31718"/>
                <a:gd name="connsiteY3" fmla="*/ 52112 h 60580"/>
                <a:gd name="connsiteX4" fmla="*/ 23686 w 31718"/>
                <a:gd name="connsiteY4" fmla="*/ 49064 h 60580"/>
                <a:gd name="connsiteX5" fmla="*/ 27686 w 31718"/>
                <a:gd name="connsiteY5" fmla="*/ 55827 h 60580"/>
                <a:gd name="connsiteX6" fmla="*/ 16450 w 31718"/>
                <a:gd name="connsiteY6" fmla="*/ 60399 h 60580"/>
                <a:gd name="connsiteX7" fmla="*/ 5971 w 31718"/>
                <a:gd name="connsiteY7" fmla="*/ 56113 h 60580"/>
                <a:gd name="connsiteX8" fmla="*/ 1683 w 31718"/>
                <a:gd name="connsiteY8" fmla="*/ 44683 h 60580"/>
                <a:gd name="connsiteX9" fmla="*/ 1683 w 31718"/>
                <a:gd name="connsiteY9" fmla="*/ 21823 h 60580"/>
                <a:gd name="connsiteX10" fmla="*/ -4033 w 31718"/>
                <a:gd name="connsiteY10" fmla="*/ 21823 h 60580"/>
                <a:gd name="connsiteX11" fmla="*/ -4033 w 31718"/>
                <a:gd name="connsiteY11" fmla="*/ 14108 h 60580"/>
                <a:gd name="connsiteX12" fmla="*/ 1683 w 31718"/>
                <a:gd name="connsiteY12" fmla="*/ 14108 h 60580"/>
                <a:gd name="connsiteX13" fmla="*/ 1683 w 31718"/>
                <a:gd name="connsiteY13" fmla="*/ -180 h 60580"/>
                <a:gd name="connsiteX14" fmla="*/ 11208 w 31718"/>
                <a:gd name="connsiteY14" fmla="*/ -180 h 60580"/>
                <a:gd name="connsiteX15" fmla="*/ 11208 w 31718"/>
                <a:gd name="connsiteY15" fmla="*/ 14108 h 60580"/>
                <a:gd name="connsiteX16" fmla="*/ 23212 w 31718"/>
                <a:gd name="connsiteY16" fmla="*/ 14108 h 60580"/>
                <a:gd name="connsiteX17" fmla="*/ 23212 w 31718"/>
                <a:gd name="connsiteY17" fmla="*/ 21823 h 6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0">
                  <a:moveTo>
                    <a:pt x="11306" y="21823"/>
                  </a:moveTo>
                  <a:lnTo>
                    <a:pt x="11306" y="44969"/>
                  </a:lnTo>
                  <a:cubicBezTo>
                    <a:pt x="11208" y="46835"/>
                    <a:pt x="11780" y="48683"/>
                    <a:pt x="13017" y="50112"/>
                  </a:cubicBezTo>
                  <a:cubicBezTo>
                    <a:pt x="14259" y="51465"/>
                    <a:pt x="15971" y="52198"/>
                    <a:pt x="17780" y="52112"/>
                  </a:cubicBezTo>
                  <a:cubicBezTo>
                    <a:pt x="20068" y="51979"/>
                    <a:pt x="22259" y="50865"/>
                    <a:pt x="23686" y="49064"/>
                  </a:cubicBezTo>
                  <a:lnTo>
                    <a:pt x="27686" y="55827"/>
                  </a:lnTo>
                  <a:cubicBezTo>
                    <a:pt x="24640" y="58723"/>
                    <a:pt x="20640" y="60361"/>
                    <a:pt x="16450" y="60399"/>
                  </a:cubicBezTo>
                  <a:cubicBezTo>
                    <a:pt x="12543" y="60447"/>
                    <a:pt x="8734" y="58904"/>
                    <a:pt x="5971" y="56113"/>
                  </a:cubicBezTo>
                  <a:cubicBezTo>
                    <a:pt x="3018" y="53074"/>
                    <a:pt x="1399" y="48922"/>
                    <a:pt x="1683" y="44683"/>
                  </a:cubicBezTo>
                  <a:lnTo>
                    <a:pt x="1683" y="21823"/>
                  </a:lnTo>
                  <a:lnTo>
                    <a:pt x="-4033" y="21823"/>
                  </a:lnTo>
                  <a:lnTo>
                    <a:pt x="-4033" y="14108"/>
                  </a:lnTo>
                  <a:lnTo>
                    <a:pt x="1683" y="14108"/>
                  </a:lnTo>
                  <a:lnTo>
                    <a:pt x="1683" y="-180"/>
                  </a:lnTo>
                  <a:lnTo>
                    <a:pt x="11208" y="-180"/>
                  </a:lnTo>
                  <a:lnTo>
                    <a:pt x="11208" y="14108"/>
                  </a:lnTo>
                  <a:lnTo>
                    <a:pt x="23212" y="14108"/>
                  </a:lnTo>
                  <a:lnTo>
                    <a:pt x="23212" y="21823"/>
                  </a:lnTo>
                  <a:close/>
                </a:path>
              </a:pathLst>
            </a:custGeom>
            <a:solidFill>
              <a:srgbClr val="6D6E71"/>
            </a:solidFill>
            <a:ln w="9525" cap="flat">
              <a:noFill/>
              <a:prstDash val="solid"/>
              <a:miter/>
            </a:ln>
          </p:spPr>
          <p:txBody>
            <a:bodyPr rtlCol="0" anchor="ctr"/>
            <a:lstStyle/>
            <a:p>
              <a:endParaRPr lang="en-US"/>
            </a:p>
          </p:txBody>
        </p:sp>
        <p:sp>
          <p:nvSpPr>
            <p:cNvPr id="615" name="Freeform: Shape 614">
              <a:extLst>
                <a:ext uri="{FF2B5EF4-FFF2-40B4-BE49-F238E27FC236}">
                  <a16:creationId xmlns:a16="http://schemas.microsoft.com/office/drawing/2014/main" id="{20EA6260-F56C-4ED3-921A-AB745F035A07}"/>
                </a:ext>
              </a:extLst>
            </p:cNvPr>
            <p:cNvSpPr/>
            <p:nvPr/>
          </p:nvSpPr>
          <p:spPr>
            <a:xfrm>
              <a:off x="14886789" y="1930123"/>
              <a:ext cx="45306" cy="46979"/>
            </a:xfrm>
            <a:custGeom>
              <a:avLst/>
              <a:gdLst>
                <a:gd name="connsiteX0" fmla="*/ 41237 w 45306"/>
                <a:gd name="connsiteY0" fmla="*/ 27453 h 46979"/>
                <a:gd name="connsiteX1" fmla="*/ 5518 w 45306"/>
                <a:gd name="connsiteY1" fmla="*/ 27453 h 46979"/>
                <a:gd name="connsiteX2" fmla="*/ 9992 w 45306"/>
                <a:gd name="connsiteY2" fmla="*/ 35549 h 46979"/>
                <a:gd name="connsiteX3" fmla="*/ 19517 w 45306"/>
                <a:gd name="connsiteY3" fmla="*/ 38502 h 46979"/>
                <a:gd name="connsiteX4" fmla="*/ 32567 w 45306"/>
                <a:gd name="connsiteY4" fmla="*/ 33168 h 46979"/>
                <a:gd name="connsiteX5" fmla="*/ 38093 w 45306"/>
                <a:gd name="connsiteY5" fmla="*/ 39168 h 46979"/>
                <a:gd name="connsiteX6" fmla="*/ 19043 w 45306"/>
                <a:gd name="connsiteY6" fmla="*/ 46788 h 46979"/>
                <a:gd name="connsiteX7" fmla="*/ 2755 w 45306"/>
                <a:gd name="connsiteY7" fmla="*/ 40406 h 46979"/>
                <a:gd name="connsiteX8" fmla="*/ 2755 w 45306"/>
                <a:gd name="connsiteY8" fmla="*/ 6117 h 46979"/>
                <a:gd name="connsiteX9" fmla="*/ 34758 w 45306"/>
                <a:gd name="connsiteY9" fmla="*/ 5450 h 46979"/>
                <a:gd name="connsiteX10" fmla="*/ 41237 w 45306"/>
                <a:gd name="connsiteY10" fmla="*/ 20880 h 46979"/>
                <a:gd name="connsiteX11" fmla="*/ 5518 w 45306"/>
                <a:gd name="connsiteY11" fmla="*/ 19928 h 46979"/>
                <a:gd name="connsiteX12" fmla="*/ 31614 w 45306"/>
                <a:gd name="connsiteY12" fmla="*/ 19928 h 46979"/>
                <a:gd name="connsiteX13" fmla="*/ 27995 w 45306"/>
                <a:gd name="connsiteY13" fmla="*/ 11165 h 46979"/>
                <a:gd name="connsiteX14" fmla="*/ 19136 w 45306"/>
                <a:gd name="connsiteY14" fmla="*/ 8021 h 46979"/>
                <a:gd name="connsiteX15" fmla="*/ 9611 w 45306"/>
                <a:gd name="connsiteY15" fmla="*/ 11260 h 46979"/>
                <a:gd name="connsiteX16" fmla="*/ 5518 w 45306"/>
                <a:gd name="connsiteY16" fmla="*/ 1992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06" h="46979">
                  <a:moveTo>
                    <a:pt x="41237" y="27453"/>
                  </a:moveTo>
                  <a:lnTo>
                    <a:pt x="5518" y="27453"/>
                  </a:lnTo>
                  <a:cubicBezTo>
                    <a:pt x="5708" y="30691"/>
                    <a:pt x="7327" y="33682"/>
                    <a:pt x="9992" y="35549"/>
                  </a:cubicBezTo>
                  <a:cubicBezTo>
                    <a:pt x="12755" y="37511"/>
                    <a:pt x="16089" y="38540"/>
                    <a:pt x="19517" y="38502"/>
                  </a:cubicBezTo>
                  <a:cubicBezTo>
                    <a:pt x="24470" y="38873"/>
                    <a:pt x="29330" y="36892"/>
                    <a:pt x="32567" y="33168"/>
                  </a:cubicBezTo>
                  <a:lnTo>
                    <a:pt x="38093" y="39168"/>
                  </a:lnTo>
                  <a:cubicBezTo>
                    <a:pt x="33042" y="44245"/>
                    <a:pt x="26186" y="46998"/>
                    <a:pt x="19043" y="46788"/>
                  </a:cubicBezTo>
                  <a:cubicBezTo>
                    <a:pt x="12945" y="46922"/>
                    <a:pt x="7136" y="44626"/>
                    <a:pt x="2755" y="40406"/>
                  </a:cubicBezTo>
                  <a:cubicBezTo>
                    <a:pt x="-6295" y="30786"/>
                    <a:pt x="-6295" y="15737"/>
                    <a:pt x="2755" y="6117"/>
                  </a:cubicBezTo>
                  <a:cubicBezTo>
                    <a:pt x="11801" y="-2018"/>
                    <a:pt x="25424" y="-2303"/>
                    <a:pt x="34758" y="5450"/>
                  </a:cubicBezTo>
                  <a:cubicBezTo>
                    <a:pt x="39139" y="9317"/>
                    <a:pt x="41613" y="15013"/>
                    <a:pt x="41237" y="20880"/>
                  </a:cubicBezTo>
                  <a:close/>
                  <a:moveTo>
                    <a:pt x="5518" y="19928"/>
                  </a:moveTo>
                  <a:lnTo>
                    <a:pt x="31614" y="19928"/>
                  </a:lnTo>
                  <a:cubicBezTo>
                    <a:pt x="31902" y="16604"/>
                    <a:pt x="30470" y="13355"/>
                    <a:pt x="27995" y="11165"/>
                  </a:cubicBezTo>
                  <a:cubicBezTo>
                    <a:pt x="25517" y="9041"/>
                    <a:pt x="22377" y="7926"/>
                    <a:pt x="19136" y="8021"/>
                  </a:cubicBezTo>
                  <a:cubicBezTo>
                    <a:pt x="15708" y="7955"/>
                    <a:pt x="12280" y="9098"/>
                    <a:pt x="9611" y="11260"/>
                  </a:cubicBezTo>
                  <a:cubicBezTo>
                    <a:pt x="6848" y="13289"/>
                    <a:pt x="5327" y="16537"/>
                    <a:pt x="5518" y="19928"/>
                  </a:cubicBezTo>
                  <a:close/>
                </a:path>
              </a:pathLst>
            </a:custGeom>
            <a:solidFill>
              <a:srgbClr val="6D6E71"/>
            </a:solidFill>
            <a:ln w="9525" cap="flat">
              <a:noFill/>
              <a:prstDash val="solid"/>
              <a:miter/>
            </a:ln>
          </p:spPr>
          <p:txBody>
            <a:bodyPr rtlCol="0" anchor="ctr"/>
            <a:lstStyle/>
            <a:p>
              <a:endParaRPr lang="en-US"/>
            </a:p>
          </p:txBody>
        </p:sp>
        <p:sp>
          <p:nvSpPr>
            <p:cNvPr id="616" name="Freeform: Shape 615">
              <a:extLst>
                <a:ext uri="{FF2B5EF4-FFF2-40B4-BE49-F238E27FC236}">
                  <a16:creationId xmlns:a16="http://schemas.microsoft.com/office/drawing/2014/main" id="{5F4B1A97-2A71-4A8E-86B7-01E5AF25B45B}"/>
                </a:ext>
              </a:extLst>
            </p:cNvPr>
            <p:cNvSpPr/>
            <p:nvPr/>
          </p:nvSpPr>
          <p:spPr>
            <a:xfrm>
              <a:off x="14942630" y="1930038"/>
              <a:ext cx="24286" cy="45910"/>
            </a:xfrm>
            <a:custGeom>
              <a:avLst/>
              <a:gdLst>
                <a:gd name="connsiteX0" fmla="*/ 19873 w 24286"/>
                <a:gd name="connsiteY0" fmla="*/ 9535 h 45910"/>
                <a:gd name="connsiteX1" fmla="*/ 9111 w 24286"/>
                <a:gd name="connsiteY1" fmla="*/ 14203 h 45910"/>
                <a:gd name="connsiteX2" fmla="*/ 5492 w 24286"/>
                <a:gd name="connsiteY2" fmla="*/ 26681 h 45910"/>
                <a:gd name="connsiteX3" fmla="*/ 5492 w 24286"/>
                <a:gd name="connsiteY3" fmla="*/ 45731 h 45910"/>
                <a:gd name="connsiteX4" fmla="*/ -4033 w 24286"/>
                <a:gd name="connsiteY4" fmla="*/ 45731 h 45910"/>
                <a:gd name="connsiteX5" fmla="*/ -4033 w 24286"/>
                <a:gd name="connsiteY5" fmla="*/ 106 h 45910"/>
                <a:gd name="connsiteX6" fmla="*/ 5492 w 24286"/>
                <a:gd name="connsiteY6" fmla="*/ 106 h 45910"/>
                <a:gd name="connsiteX7" fmla="*/ 5492 w 24286"/>
                <a:gd name="connsiteY7" fmla="*/ 9631 h 45910"/>
                <a:gd name="connsiteX8" fmla="*/ 11873 w 24286"/>
                <a:gd name="connsiteY8" fmla="*/ 2582 h 45910"/>
                <a:gd name="connsiteX9" fmla="*/ 20254 w 24286"/>
                <a:gd name="connsiteY9" fmla="*/ -180 h 45910"/>
                <a:gd name="connsiteX10" fmla="*/ 20254 w 24286"/>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5910">
                  <a:moveTo>
                    <a:pt x="19873" y="9535"/>
                  </a:moveTo>
                  <a:cubicBezTo>
                    <a:pt x="15780" y="9288"/>
                    <a:pt x="11780" y="11021"/>
                    <a:pt x="9111" y="14203"/>
                  </a:cubicBezTo>
                  <a:cubicBezTo>
                    <a:pt x="6539" y="17841"/>
                    <a:pt x="5302" y="22232"/>
                    <a:pt x="5492" y="26681"/>
                  </a:cubicBezTo>
                  <a:lnTo>
                    <a:pt x="5492" y="45731"/>
                  </a:lnTo>
                  <a:lnTo>
                    <a:pt x="-4033" y="45731"/>
                  </a:lnTo>
                  <a:lnTo>
                    <a:pt x="-4033" y="106"/>
                  </a:lnTo>
                  <a:lnTo>
                    <a:pt x="5492" y="106"/>
                  </a:lnTo>
                  <a:lnTo>
                    <a:pt x="5492" y="9631"/>
                  </a:lnTo>
                  <a:cubicBezTo>
                    <a:pt x="7111" y="6830"/>
                    <a:pt x="9208" y="4430"/>
                    <a:pt x="11873" y="2582"/>
                  </a:cubicBezTo>
                  <a:cubicBezTo>
                    <a:pt x="14347" y="820"/>
                    <a:pt x="17208" y="-142"/>
                    <a:pt x="20254" y="-180"/>
                  </a:cubicBezTo>
                  <a:lnTo>
                    <a:pt x="20254" y="9345"/>
                  </a:lnTo>
                  <a:close/>
                </a:path>
              </a:pathLst>
            </a:custGeom>
            <a:solidFill>
              <a:srgbClr val="6D6E71"/>
            </a:solidFill>
            <a:ln w="9525" cap="flat">
              <a:noFill/>
              <a:prstDash val="solid"/>
              <a:miter/>
            </a:ln>
          </p:spPr>
          <p:txBody>
            <a:bodyPr rtlCol="0" anchor="ctr"/>
            <a:lstStyle/>
            <a:p>
              <a:endParaRPr lang="en-US"/>
            </a:p>
          </p:txBody>
        </p:sp>
        <p:sp>
          <p:nvSpPr>
            <p:cNvPr id="617" name="Freeform: Shape 616">
              <a:extLst>
                <a:ext uri="{FF2B5EF4-FFF2-40B4-BE49-F238E27FC236}">
                  <a16:creationId xmlns:a16="http://schemas.microsoft.com/office/drawing/2014/main" id="{513E629C-CFB7-41AC-95A7-C7023E383125}"/>
                </a:ext>
              </a:extLst>
            </p:cNvPr>
            <p:cNvSpPr/>
            <p:nvPr/>
          </p:nvSpPr>
          <p:spPr>
            <a:xfrm>
              <a:off x="14996701" y="1929638"/>
              <a:ext cx="40654" cy="47370"/>
            </a:xfrm>
            <a:custGeom>
              <a:avLst/>
              <a:gdLst>
                <a:gd name="connsiteX0" fmla="*/ 36383 w 40654"/>
                <a:gd name="connsiteY0" fmla="*/ 46606 h 47370"/>
                <a:gd name="connsiteX1" fmla="*/ 27621 w 40654"/>
                <a:gd name="connsiteY1" fmla="*/ 46606 h 47370"/>
                <a:gd name="connsiteX2" fmla="*/ 27621 w 40654"/>
                <a:gd name="connsiteY2" fmla="*/ 40415 h 47370"/>
                <a:gd name="connsiteX3" fmla="*/ 12380 w 40654"/>
                <a:gd name="connsiteY3" fmla="*/ 47178 h 47370"/>
                <a:gd name="connsiteX4" fmla="*/ 664 w 40654"/>
                <a:gd name="connsiteY4" fmla="*/ 43178 h 47370"/>
                <a:gd name="connsiteX5" fmla="*/ -4005 w 40654"/>
                <a:gd name="connsiteY5" fmla="*/ 32414 h 47370"/>
                <a:gd name="connsiteX6" fmla="*/ 948 w 40654"/>
                <a:gd name="connsiteY6" fmla="*/ 22318 h 47370"/>
                <a:gd name="connsiteX7" fmla="*/ 14380 w 40654"/>
                <a:gd name="connsiteY7" fmla="*/ 18984 h 47370"/>
                <a:gd name="connsiteX8" fmla="*/ 26858 w 40654"/>
                <a:gd name="connsiteY8" fmla="*/ 18984 h 47370"/>
                <a:gd name="connsiteX9" fmla="*/ 26858 w 40654"/>
                <a:gd name="connsiteY9" fmla="*/ 17270 h 47370"/>
                <a:gd name="connsiteX10" fmla="*/ 16668 w 40654"/>
                <a:gd name="connsiteY10" fmla="*/ 7745 h 47370"/>
                <a:gd name="connsiteX11" fmla="*/ 3520 w 40654"/>
                <a:gd name="connsiteY11" fmla="*/ 12412 h 47370"/>
                <a:gd name="connsiteX12" fmla="*/ -763 w 40654"/>
                <a:gd name="connsiteY12" fmla="*/ 6411 h 47370"/>
                <a:gd name="connsiteX13" fmla="*/ 18287 w 40654"/>
                <a:gd name="connsiteY13" fmla="*/ -161 h 47370"/>
                <a:gd name="connsiteX14" fmla="*/ 31430 w 40654"/>
                <a:gd name="connsiteY14" fmla="*/ 3839 h 47370"/>
                <a:gd name="connsiteX15" fmla="*/ 36574 w 40654"/>
                <a:gd name="connsiteY15" fmla="*/ 16698 h 47370"/>
                <a:gd name="connsiteX16" fmla="*/ 26858 w 40654"/>
                <a:gd name="connsiteY16" fmla="*/ 29557 h 47370"/>
                <a:gd name="connsiteX17" fmla="*/ 26858 w 40654"/>
                <a:gd name="connsiteY17" fmla="*/ 25747 h 47370"/>
                <a:gd name="connsiteX18" fmla="*/ 15998 w 40654"/>
                <a:gd name="connsiteY18" fmla="*/ 25747 h 47370"/>
                <a:gd name="connsiteX19" fmla="*/ 5618 w 40654"/>
                <a:gd name="connsiteY19" fmla="*/ 32224 h 47370"/>
                <a:gd name="connsiteX20" fmla="*/ 8190 w 40654"/>
                <a:gd name="connsiteY20" fmla="*/ 37367 h 47370"/>
                <a:gd name="connsiteX21" fmla="*/ 23431 w 40654"/>
                <a:gd name="connsiteY21" fmla="*/ 36510 h 47370"/>
                <a:gd name="connsiteX22" fmla="*/ 26765 w 40654"/>
                <a:gd name="connsiteY22" fmla="*/ 29557 h 4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654" h="47370">
                  <a:moveTo>
                    <a:pt x="36383" y="46606"/>
                  </a:moveTo>
                  <a:lnTo>
                    <a:pt x="27621" y="46606"/>
                  </a:lnTo>
                  <a:lnTo>
                    <a:pt x="27621" y="40415"/>
                  </a:lnTo>
                  <a:cubicBezTo>
                    <a:pt x="23812" y="44892"/>
                    <a:pt x="18189" y="47388"/>
                    <a:pt x="12380" y="47178"/>
                  </a:cubicBezTo>
                  <a:cubicBezTo>
                    <a:pt x="8092" y="47331"/>
                    <a:pt x="3901" y="45911"/>
                    <a:pt x="664" y="43178"/>
                  </a:cubicBezTo>
                  <a:cubicBezTo>
                    <a:pt x="-2480" y="40482"/>
                    <a:pt x="-4191" y="36529"/>
                    <a:pt x="-4005" y="32414"/>
                  </a:cubicBezTo>
                  <a:cubicBezTo>
                    <a:pt x="-4289" y="28404"/>
                    <a:pt x="-2382" y="24556"/>
                    <a:pt x="948" y="22318"/>
                  </a:cubicBezTo>
                  <a:cubicBezTo>
                    <a:pt x="5046" y="19927"/>
                    <a:pt x="9715" y="18765"/>
                    <a:pt x="14380" y="18984"/>
                  </a:cubicBezTo>
                  <a:lnTo>
                    <a:pt x="26858" y="18984"/>
                  </a:lnTo>
                  <a:lnTo>
                    <a:pt x="26858" y="17270"/>
                  </a:lnTo>
                  <a:cubicBezTo>
                    <a:pt x="26858" y="11173"/>
                    <a:pt x="23431" y="7745"/>
                    <a:pt x="16668" y="7745"/>
                  </a:cubicBezTo>
                  <a:cubicBezTo>
                    <a:pt x="11906" y="7963"/>
                    <a:pt x="7334" y="9592"/>
                    <a:pt x="3520" y="12412"/>
                  </a:cubicBezTo>
                  <a:lnTo>
                    <a:pt x="-763" y="6411"/>
                  </a:lnTo>
                  <a:cubicBezTo>
                    <a:pt x="4664" y="2058"/>
                    <a:pt x="11334" y="-276"/>
                    <a:pt x="18287" y="-161"/>
                  </a:cubicBezTo>
                  <a:cubicBezTo>
                    <a:pt x="22951" y="-361"/>
                    <a:pt x="27621" y="1048"/>
                    <a:pt x="31430" y="3839"/>
                  </a:cubicBezTo>
                  <a:cubicBezTo>
                    <a:pt x="35048" y="7078"/>
                    <a:pt x="36955" y="11840"/>
                    <a:pt x="36574" y="16698"/>
                  </a:cubicBezTo>
                  <a:close/>
                  <a:moveTo>
                    <a:pt x="26858" y="29557"/>
                  </a:moveTo>
                  <a:lnTo>
                    <a:pt x="26858" y="25747"/>
                  </a:lnTo>
                  <a:lnTo>
                    <a:pt x="15998" y="25747"/>
                  </a:lnTo>
                  <a:cubicBezTo>
                    <a:pt x="9143" y="25747"/>
                    <a:pt x="5618" y="27938"/>
                    <a:pt x="5618" y="32224"/>
                  </a:cubicBezTo>
                  <a:cubicBezTo>
                    <a:pt x="5520" y="34272"/>
                    <a:pt x="6473" y="36224"/>
                    <a:pt x="8190" y="37367"/>
                  </a:cubicBezTo>
                  <a:cubicBezTo>
                    <a:pt x="13045" y="39930"/>
                    <a:pt x="18859" y="39606"/>
                    <a:pt x="23431" y="36510"/>
                  </a:cubicBezTo>
                  <a:cubicBezTo>
                    <a:pt x="25621" y="34891"/>
                    <a:pt x="26858" y="32281"/>
                    <a:pt x="26765" y="29557"/>
                  </a:cubicBezTo>
                  <a:close/>
                </a:path>
              </a:pathLst>
            </a:custGeom>
            <a:solidFill>
              <a:srgbClr val="6D6E71"/>
            </a:solidFill>
            <a:ln w="9525" cap="flat">
              <a:noFill/>
              <a:prstDash val="solid"/>
              <a:miter/>
            </a:ln>
          </p:spPr>
          <p:txBody>
            <a:bodyPr rtlCol="0" anchor="ctr"/>
            <a:lstStyle/>
            <a:p>
              <a:endParaRPr lang="en-US"/>
            </a:p>
          </p:txBody>
        </p:sp>
        <p:sp>
          <p:nvSpPr>
            <p:cNvPr id="618" name="Freeform: Shape 617">
              <a:extLst>
                <a:ext uri="{FF2B5EF4-FFF2-40B4-BE49-F238E27FC236}">
                  <a16:creationId xmlns:a16="http://schemas.microsoft.com/office/drawing/2014/main" id="{B2828C16-AB09-4E55-AF0B-02ABFF99ADE6}"/>
                </a:ext>
              </a:extLst>
            </p:cNvPr>
            <p:cNvSpPr/>
            <p:nvPr/>
          </p:nvSpPr>
          <p:spPr>
            <a:xfrm>
              <a:off x="15050549" y="1930038"/>
              <a:ext cx="24286" cy="45910"/>
            </a:xfrm>
            <a:custGeom>
              <a:avLst/>
              <a:gdLst>
                <a:gd name="connsiteX0" fmla="*/ 19780 w 24286"/>
                <a:gd name="connsiteY0" fmla="*/ 9535 h 45910"/>
                <a:gd name="connsiteX1" fmla="*/ 9111 w 24286"/>
                <a:gd name="connsiteY1" fmla="*/ 14203 h 45910"/>
                <a:gd name="connsiteX2" fmla="*/ 5492 w 24286"/>
                <a:gd name="connsiteY2" fmla="*/ 26681 h 45910"/>
                <a:gd name="connsiteX3" fmla="*/ 5492 w 24286"/>
                <a:gd name="connsiteY3" fmla="*/ 45731 h 45910"/>
                <a:gd name="connsiteX4" fmla="*/ -4033 w 24286"/>
                <a:gd name="connsiteY4" fmla="*/ 45731 h 45910"/>
                <a:gd name="connsiteX5" fmla="*/ -4033 w 24286"/>
                <a:gd name="connsiteY5" fmla="*/ 106 h 45910"/>
                <a:gd name="connsiteX6" fmla="*/ 5492 w 24286"/>
                <a:gd name="connsiteY6" fmla="*/ 106 h 45910"/>
                <a:gd name="connsiteX7" fmla="*/ 5492 w 24286"/>
                <a:gd name="connsiteY7" fmla="*/ 9631 h 45910"/>
                <a:gd name="connsiteX8" fmla="*/ 11776 w 24286"/>
                <a:gd name="connsiteY8" fmla="*/ 2582 h 45910"/>
                <a:gd name="connsiteX9" fmla="*/ 20254 w 24286"/>
                <a:gd name="connsiteY9" fmla="*/ -180 h 45910"/>
                <a:gd name="connsiteX10" fmla="*/ 20254 w 24286"/>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5910">
                  <a:moveTo>
                    <a:pt x="19780" y="9535"/>
                  </a:moveTo>
                  <a:cubicBezTo>
                    <a:pt x="15682" y="9288"/>
                    <a:pt x="11683" y="11021"/>
                    <a:pt x="9111" y="14203"/>
                  </a:cubicBezTo>
                  <a:cubicBezTo>
                    <a:pt x="6441" y="17813"/>
                    <a:pt x="5204" y="22223"/>
                    <a:pt x="5492" y="26681"/>
                  </a:cubicBezTo>
                  <a:lnTo>
                    <a:pt x="5492" y="45731"/>
                  </a:lnTo>
                  <a:lnTo>
                    <a:pt x="-4033" y="45731"/>
                  </a:lnTo>
                  <a:lnTo>
                    <a:pt x="-4033" y="106"/>
                  </a:lnTo>
                  <a:lnTo>
                    <a:pt x="5492" y="106"/>
                  </a:lnTo>
                  <a:lnTo>
                    <a:pt x="5492" y="9631"/>
                  </a:lnTo>
                  <a:cubicBezTo>
                    <a:pt x="7013" y="6821"/>
                    <a:pt x="9111" y="4401"/>
                    <a:pt x="11776" y="2582"/>
                  </a:cubicBezTo>
                  <a:cubicBezTo>
                    <a:pt x="14254" y="811"/>
                    <a:pt x="17208" y="-152"/>
                    <a:pt x="20254" y="-180"/>
                  </a:cubicBezTo>
                  <a:lnTo>
                    <a:pt x="20254" y="9345"/>
                  </a:lnTo>
                  <a:close/>
                </a:path>
              </a:pathLst>
            </a:custGeom>
            <a:solidFill>
              <a:srgbClr val="6D6E71"/>
            </a:solidFill>
            <a:ln w="9525" cap="flat">
              <a:noFill/>
              <a:prstDash val="solid"/>
              <a:miter/>
            </a:ln>
          </p:spPr>
          <p:txBody>
            <a:bodyPr rtlCol="0" anchor="ctr"/>
            <a:lstStyle/>
            <a:p>
              <a:endParaRPr lang="en-US"/>
            </a:p>
          </p:txBody>
        </p:sp>
        <p:sp>
          <p:nvSpPr>
            <p:cNvPr id="619" name="Freeform: Shape 618">
              <a:extLst>
                <a:ext uri="{FF2B5EF4-FFF2-40B4-BE49-F238E27FC236}">
                  <a16:creationId xmlns:a16="http://schemas.microsoft.com/office/drawing/2014/main" id="{2560BA29-E143-4D1D-BC61-9B783A9165EB}"/>
                </a:ext>
              </a:extLst>
            </p:cNvPr>
            <p:cNvSpPr/>
            <p:nvPr/>
          </p:nvSpPr>
          <p:spPr>
            <a:xfrm>
              <a:off x="15083886" y="1930038"/>
              <a:ext cx="24286" cy="45910"/>
            </a:xfrm>
            <a:custGeom>
              <a:avLst/>
              <a:gdLst>
                <a:gd name="connsiteX0" fmla="*/ 19780 w 24286"/>
                <a:gd name="connsiteY0" fmla="*/ 9535 h 45910"/>
                <a:gd name="connsiteX1" fmla="*/ 9111 w 24286"/>
                <a:gd name="connsiteY1" fmla="*/ 14203 h 45910"/>
                <a:gd name="connsiteX2" fmla="*/ 5492 w 24286"/>
                <a:gd name="connsiteY2" fmla="*/ 26681 h 45910"/>
                <a:gd name="connsiteX3" fmla="*/ 5492 w 24286"/>
                <a:gd name="connsiteY3" fmla="*/ 45731 h 45910"/>
                <a:gd name="connsiteX4" fmla="*/ -4033 w 24286"/>
                <a:gd name="connsiteY4" fmla="*/ 45731 h 45910"/>
                <a:gd name="connsiteX5" fmla="*/ -4033 w 24286"/>
                <a:gd name="connsiteY5" fmla="*/ 106 h 45910"/>
                <a:gd name="connsiteX6" fmla="*/ 5492 w 24286"/>
                <a:gd name="connsiteY6" fmla="*/ 106 h 45910"/>
                <a:gd name="connsiteX7" fmla="*/ 5492 w 24286"/>
                <a:gd name="connsiteY7" fmla="*/ 9631 h 45910"/>
                <a:gd name="connsiteX8" fmla="*/ 11776 w 24286"/>
                <a:gd name="connsiteY8" fmla="*/ 2582 h 45910"/>
                <a:gd name="connsiteX9" fmla="*/ 20254 w 24286"/>
                <a:gd name="connsiteY9" fmla="*/ -180 h 45910"/>
                <a:gd name="connsiteX10" fmla="*/ 20254 w 24286"/>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5910">
                  <a:moveTo>
                    <a:pt x="19780" y="9535"/>
                  </a:moveTo>
                  <a:cubicBezTo>
                    <a:pt x="15682" y="9288"/>
                    <a:pt x="11683" y="11021"/>
                    <a:pt x="9111" y="14203"/>
                  </a:cubicBezTo>
                  <a:cubicBezTo>
                    <a:pt x="6441" y="17813"/>
                    <a:pt x="5204" y="22223"/>
                    <a:pt x="5492" y="26681"/>
                  </a:cubicBezTo>
                  <a:lnTo>
                    <a:pt x="5492" y="45731"/>
                  </a:lnTo>
                  <a:lnTo>
                    <a:pt x="-4033" y="45731"/>
                  </a:lnTo>
                  <a:lnTo>
                    <a:pt x="-4033" y="106"/>
                  </a:lnTo>
                  <a:lnTo>
                    <a:pt x="5492" y="106"/>
                  </a:lnTo>
                  <a:lnTo>
                    <a:pt x="5492" y="9631"/>
                  </a:lnTo>
                  <a:cubicBezTo>
                    <a:pt x="7013" y="6821"/>
                    <a:pt x="9111" y="4401"/>
                    <a:pt x="11776" y="2582"/>
                  </a:cubicBezTo>
                  <a:cubicBezTo>
                    <a:pt x="14254" y="811"/>
                    <a:pt x="17208" y="-152"/>
                    <a:pt x="20254" y="-180"/>
                  </a:cubicBezTo>
                  <a:lnTo>
                    <a:pt x="20254" y="9345"/>
                  </a:lnTo>
                  <a:close/>
                </a:path>
              </a:pathLst>
            </a:custGeom>
            <a:solidFill>
              <a:srgbClr val="6D6E71"/>
            </a:solidFill>
            <a:ln w="9525" cap="flat">
              <a:noFill/>
              <a:prstDash val="solid"/>
              <a:miter/>
            </a:ln>
          </p:spPr>
          <p:txBody>
            <a:bodyPr rtlCol="0" anchor="ctr"/>
            <a:lstStyle/>
            <a:p>
              <a:endParaRPr lang="en-US"/>
            </a:p>
          </p:txBody>
        </p:sp>
        <p:sp>
          <p:nvSpPr>
            <p:cNvPr id="620" name="Freeform: Shape 619">
              <a:extLst>
                <a:ext uri="{FF2B5EF4-FFF2-40B4-BE49-F238E27FC236}">
                  <a16:creationId xmlns:a16="http://schemas.microsoft.com/office/drawing/2014/main" id="{659F4157-BE6E-4B51-BD71-7DAF5B36484A}"/>
                </a:ext>
              </a:extLst>
            </p:cNvPr>
            <p:cNvSpPr/>
            <p:nvPr/>
          </p:nvSpPr>
          <p:spPr>
            <a:xfrm>
              <a:off x="15113960" y="1930123"/>
              <a:ext cx="45401" cy="46979"/>
            </a:xfrm>
            <a:custGeom>
              <a:avLst/>
              <a:gdLst>
                <a:gd name="connsiteX0" fmla="*/ 41140 w 45401"/>
                <a:gd name="connsiteY0" fmla="*/ 27453 h 46979"/>
                <a:gd name="connsiteX1" fmla="*/ 5421 w 45401"/>
                <a:gd name="connsiteY1" fmla="*/ 27453 h 46979"/>
                <a:gd name="connsiteX2" fmla="*/ 9993 w 45401"/>
                <a:gd name="connsiteY2" fmla="*/ 35549 h 46979"/>
                <a:gd name="connsiteX3" fmla="*/ 32568 w 45401"/>
                <a:gd name="connsiteY3" fmla="*/ 33168 h 46979"/>
                <a:gd name="connsiteX4" fmla="*/ 38094 w 45401"/>
                <a:gd name="connsiteY4" fmla="*/ 39168 h 46979"/>
                <a:gd name="connsiteX5" fmla="*/ 19044 w 45401"/>
                <a:gd name="connsiteY5" fmla="*/ 46788 h 46979"/>
                <a:gd name="connsiteX6" fmla="*/ -4011 w 45401"/>
                <a:gd name="connsiteY6" fmla="*/ 24909 h 46979"/>
                <a:gd name="connsiteX7" fmla="*/ -4011 w 45401"/>
                <a:gd name="connsiteY7" fmla="*/ 23262 h 46979"/>
                <a:gd name="connsiteX8" fmla="*/ 2849 w 45401"/>
                <a:gd name="connsiteY8" fmla="*/ 6117 h 46979"/>
                <a:gd name="connsiteX9" fmla="*/ 34852 w 45401"/>
                <a:gd name="connsiteY9" fmla="*/ 5450 h 46979"/>
                <a:gd name="connsiteX10" fmla="*/ 41331 w 45401"/>
                <a:gd name="connsiteY10" fmla="*/ 20880 h 46979"/>
                <a:gd name="connsiteX11" fmla="*/ 5421 w 45401"/>
                <a:gd name="connsiteY11" fmla="*/ 19928 h 46979"/>
                <a:gd name="connsiteX12" fmla="*/ 31517 w 45401"/>
                <a:gd name="connsiteY12" fmla="*/ 19928 h 46979"/>
                <a:gd name="connsiteX13" fmla="*/ 27899 w 45401"/>
                <a:gd name="connsiteY13" fmla="*/ 11165 h 46979"/>
                <a:gd name="connsiteX14" fmla="*/ 19044 w 45401"/>
                <a:gd name="connsiteY14" fmla="*/ 8021 h 46979"/>
                <a:gd name="connsiteX15" fmla="*/ 9519 w 45401"/>
                <a:gd name="connsiteY15" fmla="*/ 11260 h 46979"/>
                <a:gd name="connsiteX16" fmla="*/ 5421 w 45401"/>
                <a:gd name="connsiteY16" fmla="*/ 1992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401" h="46979">
                  <a:moveTo>
                    <a:pt x="41140" y="27453"/>
                  </a:moveTo>
                  <a:lnTo>
                    <a:pt x="5421" y="27453"/>
                  </a:lnTo>
                  <a:cubicBezTo>
                    <a:pt x="5612" y="30720"/>
                    <a:pt x="7230" y="33720"/>
                    <a:pt x="9993" y="35549"/>
                  </a:cubicBezTo>
                  <a:cubicBezTo>
                    <a:pt x="17137" y="40235"/>
                    <a:pt x="26564" y="39235"/>
                    <a:pt x="32568" y="33168"/>
                  </a:cubicBezTo>
                  <a:lnTo>
                    <a:pt x="38094" y="39168"/>
                  </a:lnTo>
                  <a:cubicBezTo>
                    <a:pt x="33043" y="44245"/>
                    <a:pt x="26187" y="46998"/>
                    <a:pt x="19044" y="46788"/>
                  </a:cubicBezTo>
                  <a:cubicBezTo>
                    <a:pt x="6658" y="47122"/>
                    <a:pt x="-3722" y="37321"/>
                    <a:pt x="-4011" y="24909"/>
                  </a:cubicBezTo>
                  <a:cubicBezTo>
                    <a:pt x="-4011" y="24366"/>
                    <a:pt x="-4011" y="23814"/>
                    <a:pt x="-4011" y="23262"/>
                  </a:cubicBezTo>
                  <a:cubicBezTo>
                    <a:pt x="-4295" y="16823"/>
                    <a:pt x="-1820" y="10574"/>
                    <a:pt x="2849" y="6117"/>
                  </a:cubicBezTo>
                  <a:cubicBezTo>
                    <a:pt x="11900" y="-2018"/>
                    <a:pt x="25518" y="-2303"/>
                    <a:pt x="34852" y="5450"/>
                  </a:cubicBezTo>
                  <a:cubicBezTo>
                    <a:pt x="39233" y="9317"/>
                    <a:pt x="41712" y="15013"/>
                    <a:pt x="41331" y="20880"/>
                  </a:cubicBezTo>
                  <a:close/>
                  <a:moveTo>
                    <a:pt x="5421" y="19928"/>
                  </a:moveTo>
                  <a:lnTo>
                    <a:pt x="31517" y="19928"/>
                  </a:lnTo>
                  <a:cubicBezTo>
                    <a:pt x="31806" y="16604"/>
                    <a:pt x="30378" y="13355"/>
                    <a:pt x="27899" y="11165"/>
                  </a:cubicBezTo>
                  <a:cubicBezTo>
                    <a:pt x="25425" y="9041"/>
                    <a:pt x="22281" y="7926"/>
                    <a:pt x="19044" y="8021"/>
                  </a:cubicBezTo>
                  <a:cubicBezTo>
                    <a:pt x="15611" y="7955"/>
                    <a:pt x="12184" y="9098"/>
                    <a:pt x="9519" y="11260"/>
                  </a:cubicBezTo>
                  <a:cubicBezTo>
                    <a:pt x="6849" y="13308"/>
                    <a:pt x="5323" y="16547"/>
                    <a:pt x="5421" y="19928"/>
                  </a:cubicBezTo>
                  <a:close/>
                </a:path>
              </a:pathLst>
            </a:custGeom>
            <a:solidFill>
              <a:srgbClr val="6D6E71"/>
            </a:solidFill>
            <a:ln w="9525" cap="flat">
              <a:noFill/>
              <a:prstDash val="solid"/>
              <a:miter/>
            </a:ln>
          </p:spPr>
          <p:txBody>
            <a:bodyPr rtlCol="0" anchor="ctr"/>
            <a:lstStyle/>
            <a:p>
              <a:endParaRPr lang="en-US"/>
            </a:p>
          </p:txBody>
        </p:sp>
        <p:sp>
          <p:nvSpPr>
            <p:cNvPr id="621" name="Freeform: Shape 620">
              <a:extLst>
                <a:ext uri="{FF2B5EF4-FFF2-40B4-BE49-F238E27FC236}">
                  <a16:creationId xmlns:a16="http://schemas.microsoft.com/office/drawing/2014/main" id="{ABC6E7EA-9424-475D-8DF1-8A915114C997}"/>
                </a:ext>
              </a:extLst>
            </p:cNvPr>
            <p:cNvSpPr/>
            <p:nvPr/>
          </p:nvSpPr>
          <p:spPr>
            <a:xfrm>
              <a:off x="15165514" y="1930489"/>
              <a:ext cx="36675" cy="46616"/>
            </a:xfrm>
            <a:custGeom>
              <a:avLst/>
              <a:gdLst>
                <a:gd name="connsiteX0" fmla="*/ 32639 w 36675"/>
                <a:gd name="connsiteY0" fmla="*/ 32135 h 46616"/>
                <a:gd name="connsiteX1" fmla="*/ 27877 w 36675"/>
                <a:gd name="connsiteY1" fmla="*/ 42517 h 46616"/>
                <a:gd name="connsiteX2" fmla="*/ 15780 w 36675"/>
                <a:gd name="connsiteY2" fmla="*/ 46422 h 46616"/>
                <a:gd name="connsiteX3" fmla="*/ 5492 w 36675"/>
                <a:gd name="connsiteY3" fmla="*/ 44612 h 46616"/>
                <a:gd name="connsiteX4" fmla="*/ -4033 w 36675"/>
                <a:gd name="connsiteY4" fmla="*/ 39564 h 46616"/>
                <a:gd name="connsiteX5" fmla="*/ 539 w 36675"/>
                <a:gd name="connsiteY5" fmla="*/ 32135 h 46616"/>
                <a:gd name="connsiteX6" fmla="*/ 15971 w 36675"/>
                <a:gd name="connsiteY6" fmla="*/ 38136 h 46616"/>
                <a:gd name="connsiteX7" fmla="*/ 21115 w 36675"/>
                <a:gd name="connsiteY7" fmla="*/ 36612 h 46616"/>
                <a:gd name="connsiteX8" fmla="*/ 23017 w 36675"/>
                <a:gd name="connsiteY8" fmla="*/ 32802 h 46616"/>
                <a:gd name="connsiteX9" fmla="*/ 13971 w 36675"/>
                <a:gd name="connsiteY9" fmla="*/ 26610 h 46616"/>
                <a:gd name="connsiteX10" fmla="*/ 12920 w 36675"/>
                <a:gd name="connsiteY10" fmla="*/ 26610 h 46616"/>
                <a:gd name="connsiteX11" fmla="*/ -1368 w 36675"/>
                <a:gd name="connsiteY11" fmla="*/ 13752 h 46616"/>
                <a:gd name="connsiteX12" fmla="*/ 3585 w 36675"/>
                <a:gd name="connsiteY12" fmla="*/ 3655 h 46616"/>
                <a:gd name="connsiteX13" fmla="*/ 16445 w 36675"/>
                <a:gd name="connsiteY13" fmla="*/ -155 h 46616"/>
                <a:gd name="connsiteX14" fmla="*/ 31305 w 36675"/>
                <a:gd name="connsiteY14" fmla="*/ 4417 h 46616"/>
                <a:gd name="connsiteX15" fmla="*/ 27686 w 36675"/>
                <a:gd name="connsiteY15" fmla="*/ 11561 h 46616"/>
                <a:gd name="connsiteX16" fmla="*/ 15682 w 36675"/>
                <a:gd name="connsiteY16" fmla="*/ 7846 h 46616"/>
                <a:gd name="connsiteX17" fmla="*/ 10064 w 36675"/>
                <a:gd name="connsiteY17" fmla="*/ 9084 h 46616"/>
                <a:gd name="connsiteX18" fmla="*/ 7971 w 36675"/>
                <a:gd name="connsiteY18" fmla="*/ 12799 h 46616"/>
                <a:gd name="connsiteX19" fmla="*/ 10162 w 36675"/>
                <a:gd name="connsiteY19" fmla="*/ 16133 h 46616"/>
                <a:gd name="connsiteX20" fmla="*/ 14445 w 36675"/>
                <a:gd name="connsiteY20" fmla="*/ 17562 h 46616"/>
                <a:gd name="connsiteX21" fmla="*/ 19398 w 36675"/>
                <a:gd name="connsiteY21" fmla="*/ 18895 h 46616"/>
                <a:gd name="connsiteX22" fmla="*/ 23589 w 36675"/>
                <a:gd name="connsiteY22" fmla="*/ 20514 h 46616"/>
                <a:gd name="connsiteX23" fmla="*/ 27877 w 36675"/>
                <a:gd name="connsiteY23" fmla="*/ 22895 h 46616"/>
                <a:gd name="connsiteX24" fmla="*/ 32639 w 36675"/>
                <a:gd name="connsiteY24" fmla="*/ 32135 h 46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75" h="46616">
                  <a:moveTo>
                    <a:pt x="32639" y="32135"/>
                  </a:moveTo>
                  <a:cubicBezTo>
                    <a:pt x="32732" y="36145"/>
                    <a:pt x="31021" y="39993"/>
                    <a:pt x="27877" y="42517"/>
                  </a:cubicBezTo>
                  <a:cubicBezTo>
                    <a:pt x="24449" y="45212"/>
                    <a:pt x="20161" y="46594"/>
                    <a:pt x="15780" y="46422"/>
                  </a:cubicBezTo>
                  <a:cubicBezTo>
                    <a:pt x="12255" y="46403"/>
                    <a:pt x="8827" y="45794"/>
                    <a:pt x="5492" y="44612"/>
                  </a:cubicBezTo>
                  <a:cubicBezTo>
                    <a:pt x="2065" y="43526"/>
                    <a:pt x="-1177" y="41812"/>
                    <a:pt x="-4033" y="39564"/>
                  </a:cubicBezTo>
                  <a:lnTo>
                    <a:pt x="539" y="32135"/>
                  </a:lnTo>
                  <a:cubicBezTo>
                    <a:pt x="4920" y="35764"/>
                    <a:pt x="10352" y="37869"/>
                    <a:pt x="15971" y="38136"/>
                  </a:cubicBezTo>
                  <a:cubicBezTo>
                    <a:pt x="17780" y="38212"/>
                    <a:pt x="19589" y="37678"/>
                    <a:pt x="21115" y="36612"/>
                  </a:cubicBezTo>
                  <a:cubicBezTo>
                    <a:pt x="22259" y="35707"/>
                    <a:pt x="23017" y="34297"/>
                    <a:pt x="23017" y="32802"/>
                  </a:cubicBezTo>
                  <a:cubicBezTo>
                    <a:pt x="23017" y="30515"/>
                    <a:pt x="19970" y="28420"/>
                    <a:pt x="13971" y="26610"/>
                  </a:cubicBezTo>
                  <a:lnTo>
                    <a:pt x="12920" y="26610"/>
                  </a:lnTo>
                  <a:cubicBezTo>
                    <a:pt x="3395" y="24010"/>
                    <a:pt x="-1368" y="19724"/>
                    <a:pt x="-1368" y="13752"/>
                  </a:cubicBezTo>
                  <a:cubicBezTo>
                    <a:pt x="-1461" y="9779"/>
                    <a:pt x="348" y="6017"/>
                    <a:pt x="3585" y="3655"/>
                  </a:cubicBezTo>
                  <a:cubicBezTo>
                    <a:pt x="7301" y="969"/>
                    <a:pt x="11873" y="-384"/>
                    <a:pt x="16445" y="-155"/>
                  </a:cubicBezTo>
                  <a:cubicBezTo>
                    <a:pt x="21780" y="-136"/>
                    <a:pt x="26923" y="1455"/>
                    <a:pt x="31305" y="4417"/>
                  </a:cubicBezTo>
                  <a:lnTo>
                    <a:pt x="27686" y="11561"/>
                  </a:lnTo>
                  <a:cubicBezTo>
                    <a:pt x="24161" y="9141"/>
                    <a:pt x="19970" y="7846"/>
                    <a:pt x="15682" y="7846"/>
                  </a:cubicBezTo>
                  <a:cubicBezTo>
                    <a:pt x="13780" y="7798"/>
                    <a:pt x="11780" y="8218"/>
                    <a:pt x="10064" y="9084"/>
                  </a:cubicBezTo>
                  <a:cubicBezTo>
                    <a:pt x="8729" y="9837"/>
                    <a:pt x="7873" y="11265"/>
                    <a:pt x="7971" y="12799"/>
                  </a:cubicBezTo>
                  <a:cubicBezTo>
                    <a:pt x="7873" y="14266"/>
                    <a:pt x="8827" y="15609"/>
                    <a:pt x="10162" y="16133"/>
                  </a:cubicBezTo>
                  <a:cubicBezTo>
                    <a:pt x="11590" y="16723"/>
                    <a:pt x="13017" y="17200"/>
                    <a:pt x="14445" y="17562"/>
                  </a:cubicBezTo>
                  <a:lnTo>
                    <a:pt x="19398" y="18895"/>
                  </a:lnTo>
                  <a:lnTo>
                    <a:pt x="23589" y="20514"/>
                  </a:lnTo>
                  <a:cubicBezTo>
                    <a:pt x="25114" y="21162"/>
                    <a:pt x="26542" y="21962"/>
                    <a:pt x="27877" y="22895"/>
                  </a:cubicBezTo>
                  <a:cubicBezTo>
                    <a:pt x="31021" y="24924"/>
                    <a:pt x="32732" y="28429"/>
                    <a:pt x="32639" y="32135"/>
                  </a:cubicBezTo>
                  <a:close/>
                </a:path>
              </a:pathLst>
            </a:custGeom>
            <a:solidFill>
              <a:srgbClr val="6D6E71"/>
            </a:solidFill>
            <a:ln w="9525" cap="flat">
              <a:noFill/>
              <a:prstDash val="solid"/>
              <a:miter/>
            </a:ln>
          </p:spPr>
          <p:txBody>
            <a:bodyPr rtlCol="0" anchor="ctr"/>
            <a:lstStyle/>
            <a:p>
              <a:endParaRPr lang="en-US"/>
            </a:p>
          </p:txBody>
        </p:sp>
        <p:sp>
          <p:nvSpPr>
            <p:cNvPr id="622" name="Freeform: Shape 621">
              <a:extLst>
                <a:ext uri="{FF2B5EF4-FFF2-40B4-BE49-F238E27FC236}">
                  <a16:creationId xmlns:a16="http://schemas.microsoft.com/office/drawing/2014/main" id="{30ED15D2-B7D3-4A11-8332-04322EA345AC}"/>
                </a:ext>
              </a:extLst>
            </p:cNvPr>
            <p:cNvSpPr/>
            <p:nvPr/>
          </p:nvSpPr>
          <p:spPr>
            <a:xfrm>
              <a:off x="15209520" y="1916512"/>
              <a:ext cx="31718" cy="60581"/>
            </a:xfrm>
            <a:custGeom>
              <a:avLst/>
              <a:gdLst>
                <a:gd name="connsiteX0" fmla="*/ 11301 w 31718"/>
                <a:gd name="connsiteY0" fmla="*/ 21823 h 60581"/>
                <a:gd name="connsiteX1" fmla="*/ 11301 w 31718"/>
                <a:gd name="connsiteY1" fmla="*/ 44969 h 60581"/>
                <a:gd name="connsiteX2" fmla="*/ 13017 w 31718"/>
                <a:gd name="connsiteY2" fmla="*/ 50112 h 60581"/>
                <a:gd name="connsiteX3" fmla="*/ 17873 w 31718"/>
                <a:gd name="connsiteY3" fmla="*/ 52112 h 60581"/>
                <a:gd name="connsiteX4" fmla="*/ 23779 w 31718"/>
                <a:gd name="connsiteY4" fmla="*/ 49064 h 60581"/>
                <a:gd name="connsiteX5" fmla="*/ 27686 w 31718"/>
                <a:gd name="connsiteY5" fmla="*/ 55827 h 60581"/>
                <a:gd name="connsiteX6" fmla="*/ 16538 w 31718"/>
                <a:gd name="connsiteY6" fmla="*/ 60399 h 60581"/>
                <a:gd name="connsiteX7" fmla="*/ 6064 w 31718"/>
                <a:gd name="connsiteY7" fmla="*/ 56113 h 60581"/>
                <a:gd name="connsiteX8" fmla="*/ 1776 w 31718"/>
                <a:gd name="connsiteY8" fmla="*/ 44683 h 60581"/>
                <a:gd name="connsiteX9" fmla="*/ 1776 w 31718"/>
                <a:gd name="connsiteY9" fmla="*/ 21823 h 60581"/>
                <a:gd name="connsiteX10" fmla="*/ -4033 w 31718"/>
                <a:gd name="connsiteY10" fmla="*/ 21823 h 60581"/>
                <a:gd name="connsiteX11" fmla="*/ -4033 w 31718"/>
                <a:gd name="connsiteY11" fmla="*/ 14108 h 60581"/>
                <a:gd name="connsiteX12" fmla="*/ 1776 w 31718"/>
                <a:gd name="connsiteY12" fmla="*/ 14108 h 60581"/>
                <a:gd name="connsiteX13" fmla="*/ 1776 w 31718"/>
                <a:gd name="connsiteY13" fmla="*/ -180 h 60581"/>
                <a:gd name="connsiteX14" fmla="*/ 11301 w 31718"/>
                <a:gd name="connsiteY14" fmla="*/ -180 h 60581"/>
                <a:gd name="connsiteX15" fmla="*/ 11301 w 31718"/>
                <a:gd name="connsiteY15" fmla="*/ 14108 h 60581"/>
                <a:gd name="connsiteX16" fmla="*/ 23305 w 31718"/>
                <a:gd name="connsiteY16" fmla="*/ 14108 h 60581"/>
                <a:gd name="connsiteX17" fmla="*/ 23305 w 31718"/>
                <a:gd name="connsiteY17" fmla="*/ 21823 h 60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1">
                  <a:moveTo>
                    <a:pt x="11301" y="21823"/>
                  </a:moveTo>
                  <a:lnTo>
                    <a:pt x="11301" y="44969"/>
                  </a:lnTo>
                  <a:cubicBezTo>
                    <a:pt x="11208" y="46835"/>
                    <a:pt x="11776" y="48683"/>
                    <a:pt x="13017" y="50112"/>
                  </a:cubicBezTo>
                  <a:cubicBezTo>
                    <a:pt x="14254" y="51474"/>
                    <a:pt x="16064" y="52217"/>
                    <a:pt x="17873" y="52112"/>
                  </a:cubicBezTo>
                  <a:cubicBezTo>
                    <a:pt x="20161" y="51951"/>
                    <a:pt x="22352" y="50855"/>
                    <a:pt x="23779" y="49064"/>
                  </a:cubicBezTo>
                  <a:lnTo>
                    <a:pt x="27686" y="55827"/>
                  </a:lnTo>
                  <a:cubicBezTo>
                    <a:pt x="24733" y="58732"/>
                    <a:pt x="20733" y="60371"/>
                    <a:pt x="16538" y="60399"/>
                  </a:cubicBezTo>
                  <a:cubicBezTo>
                    <a:pt x="12636" y="60475"/>
                    <a:pt x="8827" y="58923"/>
                    <a:pt x="6064" y="56113"/>
                  </a:cubicBezTo>
                  <a:cubicBezTo>
                    <a:pt x="3111" y="53074"/>
                    <a:pt x="1585" y="48922"/>
                    <a:pt x="1776" y="44683"/>
                  </a:cubicBezTo>
                  <a:lnTo>
                    <a:pt x="1776" y="21823"/>
                  </a:lnTo>
                  <a:lnTo>
                    <a:pt x="-4033" y="21823"/>
                  </a:lnTo>
                  <a:lnTo>
                    <a:pt x="-4033" y="14108"/>
                  </a:lnTo>
                  <a:lnTo>
                    <a:pt x="1776" y="14108"/>
                  </a:lnTo>
                  <a:lnTo>
                    <a:pt x="1776" y="-180"/>
                  </a:lnTo>
                  <a:lnTo>
                    <a:pt x="11301" y="-180"/>
                  </a:lnTo>
                  <a:lnTo>
                    <a:pt x="11301" y="14108"/>
                  </a:lnTo>
                  <a:lnTo>
                    <a:pt x="23305" y="14108"/>
                  </a:lnTo>
                  <a:lnTo>
                    <a:pt x="23305" y="21823"/>
                  </a:lnTo>
                  <a:close/>
                </a:path>
              </a:pathLst>
            </a:custGeom>
            <a:solidFill>
              <a:srgbClr val="6D6E71"/>
            </a:solidFill>
            <a:ln w="9525" cap="flat">
              <a:noFill/>
              <a:prstDash val="solid"/>
              <a:miter/>
            </a:ln>
          </p:spPr>
          <p:txBody>
            <a:bodyPr rtlCol="0" anchor="ctr"/>
            <a:lstStyle/>
            <a:p>
              <a:endParaRPr lang="en-US"/>
            </a:p>
          </p:txBody>
        </p:sp>
        <p:sp>
          <p:nvSpPr>
            <p:cNvPr id="623" name="Freeform: Shape 622">
              <a:extLst>
                <a:ext uri="{FF2B5EF4-FFF2-40B4-BE49-F238E27FC236}">
                  <a16:creationId xmlns:a16="http://schemas.microsoft.com/office/drawing/2014/main" id="{C1624A63-B8F1-489E-A2C4-3D167B2BF005}"/>
                </a:ext>
              </a:extLst>
            </p:cNvPr>
            <p:cNvSpPr/>
            <p:nvPr/>
          </p:nvSpPr>
          <p:spPr>
            <a:xfrm>
              <a:off x="15272479" y="1913084"/>
              <a:ext cx="46505" cy="64008"/>
            </a:xfrm>
            <a:custGeom>
              <a:avLst/>
              <a:gdLst>
                <a:gd name="connsiteX0" fmla="*/ 20254 w 46505"/>
                <a:gd name="connsiteY0" fmla="*/ 16870 h 64008"/>
                <a:gd name="connsiteX1" fmla="*/ 35974 w 46505"/>
                <a:gd name="connsiteY1" fmla="*/ 23156 h 64008"/>
                <a:gd name="connsiteX2" fmla="*/ 42448 w 46505"/>
                <a:gd name="connsiteY2" fmla="*/ 40111 h 64008"/>
                <a:gd name="connsiteX3" fmla="*/ 36067 w 46505"/>
                <a:gd name="connsiteY3" fmla="*/ 57256 h 64008"/>
                <a:gd name="connsiteX4" fmla="*/ 20924 w 46505"/>
                <a:gd name="connsiteY4" fmla="*/ 63828 h 64008"/>
                <a:gd name="connsiteX5" fmla="*/ 5492 w 46505"/>
                <a:gd name="connsiteY5" fmla="*/ 56303 h 64008"/>
                <a:gd name="connsiteX6" fmla="*/ 5492 w 46505"/>
                <a:gd name="connsiteY6" fmla="*/ 63161 h 64008"/>
                <a:gd name="connsiteX7" fmla="*/ -4033 w 46505"/>
                <a:gd name="connsiteY7" fmla="*/ 63161 h 64008"/>
                <a:gd name="connsiteX8" fmla="*/ -4033 w 46505"/>
                <a:gd name="connsiteY8" fmla="*/ -180 h 64008"/>
                <a:gd name="connsiteX9" fmla="*/ 5492 w 46505"/>
                <a:gd name="connsiteY9" fmla="*/ -180 h 64008"/>
                <a:gd name="connsiteX10" fmla="*/ 5492 w 46505"/>
                <a:gd name="connsiteY10" fmla="*/ 25823 h 64008"/>
                <a:gd name="connsiteX11" fmla="*/ 20254 w 46505"/>
                <a:gd name="connsiteY11" fmla="*/ 16870 h 64008"/>
                <a:gd name="connsiteX12" fmla="*/ 5302 w 46505"/>
                <a:gd name="connsiteY12" fmla="*/ 40397 h 64008"/>
                <a:gd name="connsiteX13" fmla="*/ 9208 w 46505"/>
                <a:gd name="connsiteY13" fmla="*/ 51065 h 64008"/>
                <a:gd name="connsiteX14" fmla="*/ 18733 w 46505"/>
                <a:gd name="connsiteY14" fmla="*/ 55256 h 64008"/>
                <a:gd name="connsiteX15" fmla="*/ 28258 w 46505"/>
                <a:gd name="connsiteY15" fmla="*/ 51160 h 64008"/>
                <a:gd name="connsiteX16" fmla="*/ 32449 w 46505"/>
                <a:gd name="connsiteY16" fmla="*/ 40492 h 64008"/>
                <a:gd name="connsiteX17" fmla="*/ 28258 w 46505"/>
                <a:gd name="connsiteY17" fmla="*/ 29538 h 64008"/>
                <a:gd name="connsiteX18" fmla="*/ 18733 w 46505"/>
                <a:gd name="connsiteY18" fmla="*/ 25252 h 64008"/>
                <a:gd name="connsiteX19" fmla="*/ 9208 w 46505"/>
                <a:gd name="connsiteY19" fmla="*/ 29538 h 64008"/>
                <a:gd name="connsiteX20" fmla="*/ 5302 w 46505"/>
                <a:gd name="connsiteY20" fmla="*/ 40397 h 64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05" h="64008">
                  <a:moveTo>
                    <a:pt x="20254" y="16870"/>
                  </a:moveTo>
                  <a:cubicBezTo>
                    <a:pt x="26161" y="16746"/>
                    <a:pt x="31784" y="19013"/>
                    <a:pt x="35974" y="23156"/>
                  </a:cubicBezTo>
                  <a:cubicBezTo>
                    <a:pt x="40448" y="27652"/>
                    <a:pt x="42736" y="33805"/>
                    <a:pt x="42448" y="40111"/>
                  </a:cubicBezTo>
                  <a:cubicBezTo>
                    <a:pt x="42736" y="46445"/>
                    <a:pt x="40448" y="52627"/>
                    <a:pt x="36067" y="57256"/>
                  </a:cubicBezTo>
                  <a:cubicBezTo>
                    <a:pt x="32160" y="61447"/>
                    <a:pt x="26640" y="63828"/>
                    <a:pt x="20924" y="63828"/>
                  </a:cubicBezTo>
                  <a:cubicBezTo>
                    <a:pt x="14924" y="63714"/>
                    <a:pt x="9301" y="60961"/>
                    <a:pt x="5492" y="56303"/>
                  </a:cubicBezTo>
                  <a:lnTo>
                    <a:pt x="5492" y="63161"/>
                  </a:lnTo>
                  <a:lnTo>
                    <a:pt x="-4033" y="63161"/>
                  </a:lnTo>
                  <a:lnTo>
                    <a:pt x="-4033" y="-180"/>
                  </a:lnTo>
                  <a:lnTo>
                    <a:pt x="5492" y="-180"/>
                  </a:lnTo>
                  <a:lnTo>
                    <a:pt x="5492" y="25823"/>
                  </a:lnTo>
                  <a:cubicBezTo>
                    <a:pt x="8348" y="20356"/>
                    <a:pt x="14064" y="16918"/>
                    <a:pt x="20254" y="16870"/>
                  </a:cubicBezTo>
                  <a:close/>
                  <a:moveTo>
                    <a:pt x="5302" y="40397"/>
                  </a:moveTo>
                  <a:cubicBezTo>
                    <a:pt x="5111" y="44330"/>
                    <a:pt x="6539" y="48159"/>
                    <a:pt x="9208" y="51065"/>
                  </a:cubicBezTo>
                  <a:cubicBezTo>
                    <a:pt x="11683" y="53741"/>
                    <a:pt x="15115" y="55265"/>
                    <a:pt x="18733" y="55256"/>
                  </a:cubicBezTo>
                  <a:cubicBezTo>
                    <a:pt x="22352" y="55151"/>
                    <a:pt x="25686" y="53684"/>
                    <a:pt x="28258" y="51160"/>
                  </a:cubicBezTo>
                  <a:cubicBezTo>
                    <a:pt x="31114" y="48340"/>
                    <a:pt x="32639" y="44473"/>
                    <a:pt x="32449" y="40492"/>
                  </a:cubicBezTo>
                  <a:cubicBezTo>
                    <a:pt x="32542" y="36434"/>
                    <a:pt x="31021" y="32500"/>
                    <a:pt x="28258" y="29538"/>
                  </a:cubicBezTo>
                  <a:cubicBezTo>
                    <a:pt x="25779" y="26833"/>
                    <a:pt x="22352" y="25280"/>
                    <a:pt x="18733" y="25252"/>
                  </a:cubicBezTo>
                  <a:cubicBezTo>
                    <a:pt x="15115" y="25261"/>
                    <a:pt x="11590" y="26814"/>
                    <a:pt x="9208" y="29538"/>
                  </a:cubicBezTo>
                  <a:cubicBezTo>
                    <a:pt x="6636" y="32548"/>
                    <a:pt x="5208" y="36415"/>
                    <a:pt x="5302" y="40397"/>
                  </a:cubicBezTo>
                  <a:close/>
                </a:path>
              </a:pathLst>
            </a:custGeom>
            <a:solidFill>
              <a:srgbClr val="6D6E71"/>
            </a:solidFill>
            <a:ln w="9525" cap="flat">
              <a:noFill/>
              <a:prstDash val="solid"/>
              <a:miter/>
            </a:ln>
          </p:spPr>
          <p:txBody>
            <a:bodyPr rtlCol="0" anchor="ctr"/>
            <a:lstStyle/>
            <a:p>
              <a:endParaRPr lang="en-US"/>
            </a:p>
          </p:txBody>
        </p:sp>
        <p:sp>
          <p:nvSpPr>
            <p:cNvPr id="624" name="Freeform: Shape 623">
              <a:extLst>
                <a:ext uri="{FF2B5EF4-FFF2-40B4-BE49-F238E27FC236}">
                  <a16:creationId xmlns:a16="http://schemas.microsoft.com/office/drawing/2014/main" id="{00C6A2FA-B01F-418F-8BDA-6AA9AB35BEF8}"/>
                </a:ext>
              </a:extLst>
            </p:cNvPr>
            <p:cNvSpPr/>
            <p:nvPr/>
          </p:nvSpPr>
          <p:spPr>
            <a:xfrm>
              <a:off x="15329388" y="1930800"/>
              <a:ext cx="41959" cy="46778"/>
            </a:xfrm>
            <a:custGeom>
              <a:avLst/>
              <a:gdLst>
                <a:gd name="connsiteX0" fmla="*/ 28402 w 41959"/>
                <a:gd name="connsiteY0" fmla="*/ 24490 h 46778"/>
                <a:gd name="connsiteX1" fmla="*/ 28402 w 41959"/>
                <a:gd name="connsiteY1" fmla="*/ -180 h 46778"/>
                <a:gd name="connsiteX2" fmla="*/ 37927 w 41959"/>
                <a:gd name="connsiteY2" fmla="*/ -180 h 46778"/>
                <a:gd name="connsiteX3" fmla="*/ 37927 w 41959"/>
                <a:gd name="connsiteY3" fmla="*/ 45445 h 46778"/>
                <a:gd name="connsiteX4" fmla="*/ 28402 w 41959"/>
                <a:gd name="connsiteY4" fmla="*/ 45445 h 46778"/>
                <a:gd name="connsiteX5" fmla="*/ 28402 w 41959"/>
                <a:gd name="connsiteY5" fmla="*/ 37063 h 46778"/>
                <a:gd name="connsiteX6" fmla="*/ 13258 w 41959"/>
                <a:gd name="connsiteY6" fmla="*/ 46588 h 46778"/>
                <a:gd name="connsiteX7" fmla="*/ 780 w 41959"/>
                <a:gd name="connsiteY7" fmla="*/ 41825 h 46778"/>
                <a:gd name="connsiteX8" fmla="*/ -3983 w 41959"/>
                <a:gd name="connsiteY8" fmla="*/ 28205 h 46778"/>
                <a:gd name="connsiteX9" fmla="*/ -3983 w 41959"/>
                <a:gd name="connsiteY9" fmla="*/ 296 h 46778"/>
                <a:gd name="connsiteX10" fmla="*/ 5542 w 41959"/>
                <a:gd name="connsiteY10" fmla="*/ 296 h 46778"/>
                <a:gd name="connsiteX11" fmla="*/ 5542 w 41959"/>
                <a:gd name="connsiteY11" fmla="*/ 25347 h 46778"/>
                <a:gd name="connsiteX12" fmla="*/ 16021 w 41959"/>
                <a:gd name="connsiteY12" fmla="*/ 37920 h 46778"/>
                <a:gd name="connsiteX13" fmla="*/ 24690 w 41959"/>
                <a:gd name="connsiteY13" fmla="*/ 34586 h 46778"/>
                <a:gd name="connsiteX14" fmla="*/ 28402 w 41959"/>
                <a:gd name="connsiteY14" fmla="*/ 24490 h 4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59" h="46778">
                  <a:moveTo>
                    <a:pt x="28402" y="24490"/>
                  </a:moveTo>
                  <a:lnTo>
                    <a:pt x="28402" y="-180"/>
                  </a:lnTo>
                  <a:lnTo>
                    <a:pt x="37927" y="-180"/>
                  </a:lnTo>
                  <a:lnTo>
                    <a:pt x="37927" y="45445"/>
                  </a:lnTo>
                  <a:lnTo>
                    <a:pt x="28402" y="45445"/>
                  </a:lnTo>
                  <a:lnTo>
                    <a:pt x="28402" y="37063"/>
                  </a:lnTo>
                  <a:cubicBezTo>
                    <a:pt x="25546" y="42826"/>
                    <a:pt x="19737" y="46512"/>
                    <a:pt x="13258" y="46588"/>
                  </a:cubicBezTo>
                  <a:cubicBezTo>
                    <a:pt x="8589" y="46750"/>
                    <a:pt x="4115" y="45035"/>
                    <a:pt x="780" y="41825"/>
                  </a:cubicBezTo>
                  <a:cubicBezTo>
                    <a:pt x="-2555" y="38120"/>
                    <a:pt x="-4364" y="33205"/>
                    <a:pt x="-3983" y="28205"/>
                  </a:cubicBezTo>
                  <a:lnTo>
                    <a:pt x="-3983" y="296"/>
                  </a:lnTo>
                  <a:lnTo>
                    <a:pt x="5542" y="296"/>
                  </a:lnTo>
                  <a:lnTo>
                    <a:pt x="5542" y="25347"/>
                  </a:lnTo>
                  <a:cubicBezTo>
                    <a:pt x="5542" y="33729"/>
                    <a:pt x="9068" y="37920"/>
                    <a:pt x="16021" y="37920"/>
                  </a:cubicBezTo>
                  <a:cubicBezTo>
                    <a:pt x="19258" y="37949"/>
                    <a:pt x="22309" y="36758"/>
                    <a:pt x="24690" y="34586"/>
                  </a:cubicBezTo>
                  <a:cubicBezTo>
                    <a:pt x="27453" y="31996"/>
                    <a:pt x="28783" y="28252"/>
                    <a:pt x="28402" y="24490"/>
                  </a:cubicBezTo>
                  <a:close/>
                </a:path>
              </a:pathLst>
            </a:custGeom>
            <a:solidFill>
              <a:srgbClr val="6D6E71"/>
            </a:solidFill>
            <a:ln w="9525" cap="flat">
              <a:noFill/>
              <a:prstDash val="solid"/>
              <a:miter/>
            </a:ln>
          </p:spPr>
          <p:txBody>
            <a:bodyPr rtlCol="0" anchor="ctr"/>
            <a:lstStyle/>
            <a:p>
              <a:endParaRPr lang="en-US"/>
            </a:p>
          </p:txBody>
        </p:sp>
        <p:sp>
          <p:nvSpPr>
            <p:cNvPr id="625" name="Freeform: Shape 624">
              <a:extLst>
                <a:ext uri="{FF2B5EF4-FFF2-40B4-BE49-F238E27FC236}">
                  <a16:creationId xmlns:a16="http://schemas.microsoft.com/office/drawing/2014/main" id="{D0D2A089-CE2F-4C83-8123-98B509AC8EEF}"/>
                </a:ext>
              </a:extLst>
            </p:cNvPr>
            <p:cNvSpPr/>
            <p:nvPr/>
          </p:nvSpPr>
          <p:spPr>
            <a:xfrm>
              <a:off x="15381826" y="1916512"/>
              <a:ext cx="31718" cy="60581"/>
            </a:xfrm>
            <a:custGeom>
              <a:avLst/>
              <a:gdLst>
                <a:gd name="connsiteX0" fmla="*/ 11301 w 31718"/>
                <a:gd name="connsiteY0" fmla="*/ 21823 h 60581"/>
                <a:gd name="connsiteX1" fmla="*/ 11301 w 31718"/>
                <a:gd name="connsiteY1" fmla="*/ 44969 h 60581"/>
                <a:gd name="connsiteX2" fmla="*/ 13017 w 31718"/>
                <a:gd name="connsiteY2" fmla="*/ 50112 h 60581"/>
                <a:gd name="connsiteX3" fmla="*/ 17877 w 31718"/>
                <a:gd name="connsiteY3" fmla="*/ 52112 h 60581"/>
                <a:gd name="connsiteX4" fmla="*/ 23779 w 31718"/>
                <a:gd name="connsiteY4" fmla="*/ 49064 h 60581"/>
                <a:gd name="connsiteX5" fmla="*/ 27686 w 31718"/>
                <a:gd name="connsiteY5" fmla="*/ 55827 h 60581"/>
                <a:gd name="connsiteX6" fmla="*/ 16543 w 31718"/>
                <a:gd name="connsiteY6" fmla="*/ 60399 h 60581"/>
                <a:gd name="connsiteX7" fmla="*/ 6064 w 31718"/>
                <a:gd name="connsiteY7" fmla="*/ 56113 h 60581"/>
                <a:gd name="connsiteX8" fmla="*/ 1683 w 31718"/>
                <a:gd name="connsiteY8" fmla="*/ 44683 h 60581"/>
                <a:gd name="connsiteX9" fmla="*/ 1683 w 31718"/>
                <a:gd name="connsiteY9" fmla="*/ 21823 h 60581"/>
                <a:gd name="connsiteX10" fmla="*/ -4033 w 31718"/>
                <a:gd name="connsiteY10" fmla="*/ 21823 h 60581"/>
                <a:gd name="connsiteX11" fmla="*/ -4033 w 31718"/>
                <a:gd name="connsiteY11" fmla="*/ 14108 h 60581"/>
                <a:gd name="connsiteX12" fmla="*/ 1683 w 31718"/>
                <a:gd name="connsiteY12" fmla="*/ 14108 h 60581"/>
                <a:gd name="connsiteX13" fmla="*/ 1683 w 31718"/>
                <a:gd name="connsiteY13" fmla="*/ -180 h 60581"/>
                <a:gd name="connsiteX14" fmla="*/ 11208 w 31718"/>
                <a:gd name="connsiteY14" fmla="*/ -180 h 60581"/>
                <a:gd name="connsiteX15" fmla="*/ 11208 w 31718"/>
                <a:gd name="connsiteY15" fmla="*/ 14108 h 60581"/>
                <a:gd name="connsiteX16" fmla="*/ 23207 w 31718"/>
                <a:gd name="connsiteY16" fmla="*/ 14108 h 60581"/>
                <a:gd name="connsiteX17" fmla="*/ 23207 w 31718"/>
                <a:gd name="connsiteY17" fmla="*/ 21823 h 60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1">
                  <a:moveTo>
                    <a:pt x="11301" y="21823"/>
                  </a:moveTo>
                  <a:lnTo>
                    <a:pt x="11301" y="44969"/>
                  </a:lnTo>
                  <a:cubicBezTo>
                    <a:pt x="11208" y="46835"/>
                    <a:pt x="11780" y="48683"/>
                    <a:pt x="13017" y="50112"/>
                  </a:cubicBezTo>
                  <a:cubicBezTo>
                    <a:pt x="14254" y="51474"/>
                    <a:pt x="16064" y="52217"/>
                    <a:pt x="17877" y="52112"/>
                  </a:cubicBezTo>
                  <a:cubicBezTo>
                    <a:pt x="20161" y="51951"/>
                    <a:pt x="22352" y="50855"/>
                    <a:pt x="23779" y="49064"/>
                  </a:cubicBezTo>
                  <a:lnTo>
                    <a:pt x="27686" y="55827"/>
                  </a:lnTo>
                  <a:cubicBezTo>
                    <a:pt x="24733" y="58732"/>
                    <a:pt x="20733" y="60371"/>
                    <a:pt x="16543" y="60399"/>
                  </a:cubicBezTo>
                  <a:cubicBezTo>
                    <a:pt x="12636" y="60475"/>
                    <a:pt x="8827" y="58923"/>
                    <a:pt x="6064" y="56113"/>
                  </a:cubicBezTo>
                  <a:cubicBezTo>
                    <a:pt x="3111" y="53084"/>
                    <a:pt x="1492" y="48941"/>
                    <a:pt x="1683" y="44683"/>
                  </a:cubicBezTo>
                  <a:lnTo>
                    <a:pt x="1683" y="21823"/>
                  </a:lnTo>
                  <a:lnTo>
                    <a:pt x="-4033" y="21823"/>
                  </a:lnTo>
                  <a:lnTo>
                    <a:pt x="-4033" y="14108"/>
                  </a:lnTo>
                  <a:lnTo>
                    <a:pt x="1683" y="14108"/>
                  </a:lnTo>
                  <a:lnTo>
                    <a:pt x="1683" y="-180"/>
                  </a:lnTo>
                  <a:lnTo>
                    <a:pt x="11208" y="-180"/>
                  </a:lnTo>
                  <a:lnTo>
                    <a:pt x="11208" y="14108"/>
                  </a:lnTo>
                  <a:lnTo>
                    <a:pt x="23207" y="14108"/>
                  </a:lnTo>
                  <a:lnTo>
                    <a:pt x="23207" y="21823"/>
                  </a:lnTo>
                  <a:close/>
                </a:path>
              </a:pathLst>
            </a:custGeom>
            <a:solidFill>
              <a:srgbClr val="6D6E71"/>
            </a:solidFill>
            <a:ln w="9525" cap="flat">
              <a:noFill/>
              <a:prstDash val="solid"/>
              <a:miter/>
            </a:ln>
          </p:spPr>
          <p:txBody>
            <a:bodyPr rtlCol="0" anchor="ctr"/>
            <a:lstStyle/>
            <a:p>
              <a:endParaRPr lang="en-US"/>
            </a:p>
          </p:txBody>
        </p:sp>
        <p:sp>
          <p:nvSpPr>
            <p:cNvPr id="626" name="Freeform: Shape 625">
              <a:extLst>
                <a:ext uri="{FF2B5EF4-FFF2-40B4-BE49-F238E27FC236}">
                  <a16:creationId xmlns:a16="http://schemas.microsoft.com/office/drawing/2014/main" id="{E36F4DFE-0F40-42C4-83F6-5214EE568906}"/>
                </a:ext>
              </a:extLst>
            </p:cNvPr>
            <p:cNvSpPr/>
            <p:nvPr/>
          </p:nvSpPr>
          <p:spPr>
            <a:xfrm>
              <a:off x="15444785" y="1930130"/>
              <a:ext cx="46509" cy="62868"/>
            </a:xfrm>
            <a:custGeom>
              <a:avLst/>
              <a:gdLst>
                <a:gd name="connsiteX0" fmla="*/ 20259 w 46509"/>
                <a:gd name="connsiteY0" fmla="*/ -177 h 62868"/>
                <a:gd name="connsiteX1" fmla="*/ 35974 w 46509"/>
                <a:gd name="connsiteY1" fmla="*/ 6110 h 62868"/>
                <a:gd name="connsiteX2" fmla="*/ 42453 w 46509"/>
                <a:gd name="connsiteY2" fmla="*/ 23065 h 62868"/>
                <a:gd name="connsiteX3" fmla="*/ 35974 w 46509"/>
                <a:gd name="connsiteY3" fmla="*/ 40209 h 62868"/>
                <a:gd name="connsiteX4" fmla="*/ 7683 w 46509"/>
                <a:gd name="connsiteY4" fmla="*/ 41628 h 62868"/>
                <a:gd name="connsiteX5" fmla="*/ 5492 w 46509"/>
                <a:gd name="connsiteY5" fmla="*/ 39257 h 62868"/>
                <a:gd name="connsiteX6" fmla="*/ 5492 w 46509"/>
                <a:gd name="connsiteY6" fmla="*/ 62689 h 62868"/>
                <a:gd name="connsiteX7" fmla="*/ -4033 w 46509"/>
                <a:gd name="connsiteY7" fmla="*/ 62689 h 62868"/>
                <a:gd name="connsiteX8" fmla="*/ -4033 w 46509"/>
                <a:gd name="connsiteY8" fmla="*/ 490 h 62868"/>
                <a:gd name="connsiteX9" fmla="*/ 5492 w 46509"/>
                <a:gd name="connsiteY9" fmla="*/ 490 h 62868"/>
                <a:gd name="connsiteX10" fmla="*/ 5492 w 46509"/>
                <a:gd name="connsiteY10" fmla="*/ 8491 h 62868"/>
                <a:gd name="connsiteX11" fmla="*/ 20259 w 46509"/>
                <a:gd name="connsiteY11" fmla="*/ -177 h 62868"/>
                <a:gd name="connsiteX12" fmla="*/ 5302 w 46509"/>
                <a:gd name="connsiteY12" fmla="*/ 23350 h 62868"/>
                <a:gd name="connsiteX13" fmla="*/ 9208 w 46509"/>
                <a:gd name="connsiteY13" fmla="*/ 34018 h 62868"/>
                <a:gd name="connsiteX14" fmla="*/ 18733 w 46509"/>
                <a:gd name="connsiteY14" fmla="*/ 38209 h 62868"/>
                <a:gd name="connsiteX15" fmla="*/ 28258 w 46509"/>
                <a:gd name="connsiteY15" fmla="*/ 34114 h 62868"/>
                <a:gd name="connsiteX16" fmla="*/ 32449 w 46509"/>
                <a:gd name="connsiteY16" fmla="*/ 23445 h 62868"/>
                <a:gd name="connsiteX17" fmla="*/ 28258 w 46509"/>
                <a:gd name="connsiteY17" fmla="*/ 12492 h 62868"/>
                <a:gd name="connsiteX18" fmla="*/ 18733 w 46509"/>
                <a:gd name="connsiteY18" fmla="*/ 8206 h 62868"/>
                <a:gd name="connsiteX19" fmla="*/ 9208 w 46509"/>
                <a:gd name="connsiteY19" fmla="*/ 12492 h 62868"/>
                <a:gd name="connsiteX20" fmla="*/ 5302 w 46509"/>
                <a:gd name="connsiteY20" fmla="*/ 23350 h 6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09" h="62868">
                  <a:moveTo>
                    <a:pt x="20259" y="-177"/>
                  </a:moveTo>
                  <a:cubicBezTo>
                    <a:pt x="26165" y="-281"/>
                    <a:pt x="31784" y="1986"/>
                    <a:pt x="35974" y="6110"/>
                  </a:cubicBezTo>
                  <a:cubicBezTo>
                    <a:pt x="40453" y="10606"/>
                    <a:pt x="42736" y="16759"/>
                    <a:pt x="42453" y="23065"/>
                  </a:cubicBezTo>
                  <a:cubicBezTo>
                    <a:pt x="42736" y="29418"/>
                    <a:pt x="40355" y="35609"/>
                    <a:pt x="35974" y="40209"/>
                  </a:cubicBezTo>
                  <a:cubicBezTo>
                    <a:pt x="28547" y="48401"/>
                    <a:pt x="15878" y="49039"/>
                    <a:pt x="7683" y="41628"/>
                  </a:cubicBezTo>
                  <a:cubicBezTo>
                    <a:pt x="6925" y="40895"/>
                    <a:pt x="6162" y="40105"/>
                    <a:pt x="5492" y="39257"/>
                  </a:cubicBezTo>
                  <a:lnTo>
                    <a:pt x="5492" y="62689"/>
                  </a:lnTo>
                  <a:lnTo>
                    <a:pt x="-4033" y="62689"/>
                  </a:lnTo>
                  <a:lnTo>
                    <a:pt x="-4033" y="490"/>
                  </a:lnTo>
                  <a:lnTo>
                    <a:pt x="5492" y="490"/>
                  </a:lnTo>
                  <a:lnTo>
                    <a:pt x="5492" y="8491"/>
                  </a:lnTo>
                  <a:cubicBezTo>
                    <a:pt x="8446" y="3129"/>
                    <a:pt x="14161" y="-186"/>
                    <a:pt x="20259" y="-177"/>
                  </a:cubicBezTo>
                  <a:close/>
                  <a:moveTo>
                    <a:pt x="5302" y="23350"/>
                  </a:moveTo>
                  <a:cubicBezTo>
                    <a:pt x="5111" y="27284"/>
                    <a:pt x="6543" y="31113"/>
                    <a:pt x="9208" y="34018"/>
                  </a:cubicBezTo>
                  <a:cubicBezTo>
                    <a:pt x="11687" y="36695"/>
                    <a:pt x="15115" y="38219"/>
                    <a:pt x="18733" y="38209"/>
                  </a:cubicBezTo>
                  <a:cubicBezTo>
                    <a:pt x="22352" y="38104"/>
                    <a:pt x="25686" y="36638"/>
                    <a:pt x="28258" y="34114"/>
                  </a:cubicBezTo>
                  <a:cubicBezTo>
                    <a:pt x="31119" y="31294"/>
                    <a:pt x="32639" y="27427"/>
                    <a:pt x="32449" y="23445"/>
                  </a:cubicBezTo>
                  <a:cubicBezTo>
                    <a:pt x="32546" y="19388"/>
                    <a:pt x="31021" y="15454"/>
                    <a:pt x="28258" y="12492"/>
                  </a:cubicBezTo>
                  <a:cubicBezTo>
                    <a:pt x="25784" y="9787"/>
                    <a:pt x="22352" y="8234"/>
                    <a:pt x="18733" y="8206"/>
                  </a:cubicBezTo>
                  <a:cubicBezTo>
                    <a:pt x="15115" y="8215"/>
                    <a:pt x="11590" y="9768"/>
                    <a:pt x="9208" y="12492"/>
                  </a:cubicBezTo>
                  <a:cubicBezTo>
                    <a:pt x="6636" y="15502"/>
                    <a:pt x="5208" y="19369"/>
                    <a:pt x="5302" y="23350"/>
                  </a:cubicBezTo>
                  <a:close/>
                </a:path>
              </a:pathLst>
            </a:custGeom>
            <a:solidFill>
              <a:srgbClr val="6D6E71"/>
            </a:solidFill>
            <a:ln w="9525" cap="flat">
              <a:noFill/>
              <a:prstDash val="solid"/>
              <a:miter/>
            </a:ln>
          </p:spPr>
          <p:txBody>
            <a:bodyPr rtlCol="0" anchor="ctr"/>
            <a:lstStyle/>
            <a:p>
              <a:endParaRPr lang="en-US"/>
            </a:p>
          </p:txBody>
        </p:sp>
        <p:sp>
          <p:nvSpPr>
            <p:cNvPr id="627" name="Freeform: Shape 626">
              <a:extLst>
                <a:ext uri="{FF2B5EF4-FFF2-40B4-BE49-F238E27FC236}">
                  <a16:creationId xmlns:a16="http://schemas.microsoft.com/office/drawing/2014/main" id="{79BE688A-8453-4FAB-80BA-581D8DA0F3C9}"/>
                </a:ext>
              </a:extLst>
            </p:cNvPr>
            <p:cNvSpPr/>
            <p:nvPr/>
          </p:nvSpPr>
          <p:spPr>
            <a:xfrm>
              <a:off x="15502317" y="1930038"/>
              <a:ext cx="24291" cy="45910"/>
            </a:xfrm>
            <a:custGeom>
              <a:avLst/>
              <a:gdLst>
                <a:gd name="connsiteX0" fmla="*/ 19877 w 24291"/>
                <a:gd name="connsiteY0" fmla="*/ 9535 h 45910"/>
                <a:gd name="connsiteX1" fmla="*/ 9115 w 24291"/>
                <a:gd name="connsiteY1" fmla="*/ 14203 h 45910"/>
                <a:gd name="connsiteX2" fmla="*/ 5492 w 24291"/>
                <a:gd name="connsiteY2" fmla="*/ 26681 h 45910"/>
                <a:gd name="connsiteX3" fmla="*/ 5492 w 24291"/>
                <a:gd name="connsiteY3" fmla="*/ 45731 h 45910"/>
                <a:gd name="connsiteX4" fmla="*/ -4033 w 24291"/>
                <a:gd name="connsiteY4" fmla="*/ 45731 h 45910"/>
                <a:gd name="connsiteX5" fmla="*/ -4033 w 24291"/>
                <a:gd name="connsiteY5" fmla="*/ 106 h 45910"/>
                <a:gd name="connsiteX6" fmla="*/ 5492 w 24291"/>
                <a:gd name="connsiteY6" fmla="*/ 106 h 45910"/>
                <a:gd name="connsiteX7" fmla="*/ 5492 w 24291"/>
                <a:gd name="connsiteY7" fmla="*/ 9631 h 45910"/>
                <a:gd name="connsiteX8" fmla="*/ 11873 w 24291"/>
                <a:gd name="connsiteY8" fmla="*/ 2582 h 45910"/>
                <a:gd name="connsiteX9" fmla="*/ 20259 w 24291"/>
                <a:gd name="connsiteY9" fmla="*/ -180 h 45910"/>
                <a:gd name="connsiteX10" fmla="*/ 20259 w 24291"/>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91" h="45910">
                  <a:moveTo>
                    <a:pt x="19877" y="9535"/>
                  </a:moveTo>
                  <a:cubicBezTo>
                    <a:pt x="15780" y="9288"/>
                    <a:pt x="11780" y="11021"/>
                    <a:pt x="9115" y="14203"/>
                  </a:cubicBezTo>
                  <a:cubicBezTo>
                    <a:pt x="6543" y="17841"/>
                    <a:pt x="5302" y="22232"/>
                    <a:pt x="5492" y="26681"/>
                  </a:cubicBezTo>
                  <a:lnTo>
                    <a:pt x="5492" y="45731"/>
                  </a:lnTo>
                  <a:lnTo>
                    <a:pt x="-4033" y="45731"/>
                  </a:lnTo>
                  <a:lnTo>
                    <a:pt x="-4033" y="106"/>
                  </a:lnTo>
                  <a:lnTo>
                    <a:pt x="5492" y="106"/>
                  </a:lnTo>
                  <a:lnTo>
                    <a:pt x="5492" y="9631"/>
                  </a:lnTo>
                  <a:cubicBezTo>
                    <a:pt x="7111" y="6830"/>
                    <a:pt x="9208" y="4430"/>
                    <a:pt x="11873" y="2582"/>
                  </a:cubicBezTo>
                  <a:cubicBezTo>
                    <a:pt x="14352" y="820"/>
                    <a:pt x="17208" y="-142"/>
                    <a:pt x="20259" y="-180"/>
                  </a:cubicBezTo>
                  <a:lnTo>
                    <a:pt x="20259" y="9345"/>
                  </a:lnTo>
                  <a:close/>
                </a:path>
              </a:pathLst>
            </a:custGeom>
            <a:solidFill>
              <a:srgbClr val="6D6E71"/>
            </a:solidFill>
            <a:ln w="9525" cap="flat">
              <a:noFill/>
              <a:prstDash val="solid"/>
              <a:miter/>
            </a:ln>
          </p:spPr>
          <p:txBody>
            <a:bodyPr rtlCol="0" anchor="ctr"/>
            <a:lstStyle/>
            <a:p>
              <a:endParaRPr lang="en-US"/>
            </a:p>
          </p:txBody>
        </p:sp>
        <p:sp>
          <p:nvSpPr>
            <p:cNvPr id="628" name="Freeform: Shape 627">
              <a:extLst>
                <a:ext uri="{FF2B5EF4-FFF2-40B4-BE49-F238E27FC236}">
                  <a16:creationId xmlns:a16="http://schemas.microsoft.com/office/drawing/2014/main" id="{FC97711E-8789-4F4D-B54E-1BDD6184E205}"/>
                </a:ext>
              </a:extLst>
            </p:cNvPr>
            <p:cNvSpPr/>
            <p:nvPr/>
          </p:nvSpPr>
          <p:spPr>
            <a:xfrm>
              <a:off x="15534515" y="1911362"/>
              <a:ext cx="12189" cy="65062"/>
            </a:xfrm>
            <a:custGeom>
              <a:avLst/>
              <a:gdLst>
                <a:gd name="connsiteX0" fmla="*/ -2224 w 12189"/>
                <a:gd name="connsiteY0" fmla="*/ 10114 h 65062"/>
                <a:gd name="connsiteX1" fmla="*/ -4033 w 12189"/>
                <a:gd name="connsiteY1" fmla="*/ 5923 h 65062"/>
                <a:gd name="connsiteX2" fmla="*/ -2224 w 12189"/>
                <a:gd name="connsiteY2" fmla="*/ 1542 h 65062"/>
                <a:gd name="connsiteX3" fmla="*/ 6348 w 12189"/>
                <a:gd name="connsiteY3" fmla="*/ 1542 h 65062"/>
                <a:gd name="connsiteX4" fmla="*/ 8157 w 12189"/>
                <a:gd name="connsiteY4" fmla="*/ 5923 h 65062"/>
                <a:gd name="connsiteX5" fmla="*/ 6348 w 12189"/>
                <a:gd name="connsiteY5" fmla="*/ 10114 h 65062"/>
                <a:gd name="connsiteX6" fmla="*/ -2131 w 12189"/>
                <a:gd name="connsiteY6" fmla="*/ 10200 h 65062"/>
                <a:gd name="connsiteX7" fmla="*/ -2224 w 12189"/>
                <a:gd name="connsiteY7" fmla="*/ 10114 h 65062"/>
                <a:gd name="connsiteX8" fmla="*/ 6822 w 12189"/>
                <a:gd name="connsiteY8" fmla="*/ 64883 h 65062"/>
                <a:gd name="connsiteX9" fmla="*/ -2703 w 12189"/>
                <a:gd name="connsiteY9" fmla="*/ 64883 h 65062"/>
                <a:gd name="connsiteX10" fmla="*/ -2703 w 12189"/>
                <a:gd name="connsiteY10" fmla="*/ 19258 h 65062"/>
                <a:gd name="connsiteX11" fmla="*/ 6822 w 12189"/>
                <a:gd name="connsiteY11" fmla="*/ 19258 h 65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89" h="65062">
                  <a:moveTo>
                    <a:pt x="-2224" y="10114"/>
                  </a:moveTo>
                  <a:cubicBezTo>
                    <a:pt x="-3368" y="9047"/>
                    <a:pt x="-4033" y="7514"/>
                    <a:pt x="-4033" y="5923"/>
                  </a:cubicBezTo>
                  <a:cubicBezTo>
                    <a:pt x="-4033" y="4275"/>
                    <a:pt x="-3368" y="2685"/>
                    <a:pt x="-2224" y="1542"/>
                  </a:cubicBezTo>
                  <a:cubicBezTo>
                    <a:pt x="158" y="-754"/>
                    <a:pt x="3967" y="-754"/>
                    <a:pt x="6348" y="1542"/>
                  </a:cubicBezTo>
                  <a:cubicBezTo>
                    <a:pt x="7585" y="2685"/>
                    <a:pt x="8157" y="4275"/>
                    <a:pt x="8157" y="5923"/>
                  </a:cubicBezTo>
                  <a:cubicBezTo>
                    <a:pt x="8157" y="7514"/>
                    <a:pt x="7492" y="9047"/>
                    <a:pt x="6348" y="10114"/>
                  </a:cubicBezTo>
                  <a:cubicBezTo>
                    <a:pt x="4060" y="12486"/>
                    <a:pt x="251" y="12524"/>
                    <a:pt x="-2131" y="10200"/>
                  </a:cubicBezTo>
                  <a:cubicBezTo>
                    <a:pt x="-2131" y="10171"/>
                    <a:pt x="-2224" y="10143"/>
                    <a:pt x="-2224" y="10114"/>
                  </a:cubicBezTo>
                  <a:close/>
                  <a:moveTo>
                    <a:pt x="6822" y="64883"/>
                  </a:moveTo>
                  <a:lnTo>
                    <a:pt x="-2703" y="64883"/>
                  </a:lnTo>
                  <a:lnTo>
                    <a:pt x="-2703" y="19258"/>
                  </a:lnTo>
                  <a:lnTo>
                    <a:pt x="6822" y="19258"/>
                  </a:lnTo>
                  <a:close/>
                </a:path>
              </a:pathLst>
            </a:custGeom>
            <a:solidFill>
              <a:srgbClr val="6D6E71"/>
            </a:solidFill>
            <a:ln w="9525" cap="flat">
              <a:noFill/>
              <a:prstDash val="solid"/>
              <a:miter/>
            </a:ln>
          </p:spPr>
          <p:txBody>
            <a:bodyPr rtlCol="0" anchor="ctr"/>
            <a:lstStyle/>
            <a:p>
              <a:endParaRPr lang="en-US"/>
            </a:p>
          </p:txBody>
        </p:sp>
        <p:sp>
          <p:nvSpPr>
            <p:cNvPr id="629" name="Freeform: Shape 628">
              <a:extLst>
                <a:ext uri="{FF2B5EF4-FFF2-40B4-BE49-F238E27FC236}">
                  <a16:creationId xmlns:a16="http://schemas.microsoft.com/office/drawing/2014/main" id="{574D5722-AE1B-4711-9845-6CE68969D633}"/>
                </a:ext>
              </a:extLst>
            </p:cNvPr>
            <p:cNvSpPr/>
            <p:nvPr/>
          </p:nvSpPr>
          <p:spPr>
            <a:xfrm>
              <a:off x="15556228" y="1930145"/>
              <a:ext cx="48005" cy="46946"/>
            </a:xfrm>
            <a:custGeom>
              <a:avLst/>
              <a:gdLst>
                <a:gd name="connsiteX0" fmla="*/ 37115 w 48005"/>
                <a:gd name="connsiteY0" fmla="*/ 39908 h 46946"/>
                <a:gd name="connsiteX1" fmla="*/ 2828 w 48005"/>
                <a:gd name="connsiteY1" fmla="*/ 39908 h 46946"/>
                <a:gd name="connsiteX2" fmla="*/ 2828 w 48005"/>
                <a:gd name="connsiteY2" fmla="*/ 6571 h 46946"/>
                <a:gd name="connsiteX3" fmla="*/ 37115 w 48005"/>
                <a:gd name="connsiteY3" fmla="*/ 6571 h 46946"/>
                <a:gd name="connsiteX4" fmla="*/ 37115 w 48005"/>
                <a:gd name="connsiteY4" fmla="*/ 39908 h 46946"/>
                <a:gd name="connsiteX5" fmla="*/ 9591 w 48005"/>
                <a:gd name="connsiteY5" fmla="*/ 34003 h 46946"/>
                <a:gd name="connsiteX6" fmla="*/ 19972 w 48005"/>
                <a:gd name="connsiteY6" fmla="*/ 38194 h 46946"/>
                <a:gd name="connsiteX7" fmla="*/ 30259 w 48005"/>
                <a:gd name="connsiteY7" fmla="*/ 34003 h 46946"/>
                <a:gd name="connsiteX8" fmla="*/ 30259 w 48005"/>
                <a:gd name="connsiteY8" fmla="*/ 12476 h 46946"/>
                <a:gd name="connsiteX9" fmla="*/ 19972 w 48005"/>
                <a:gd name="connsiteY9" fmla="*/ 8381 h 46946"/>
                <a:gd name="connsiteX10" fmla="*/ 9591 w 48005"/>
                <a:gd name="connsiteY10" fmla="*/ 12476 h 46946"/>
                <a:gd name="connsiteX11" fmla="*/ 9591 w 48005"/>
                <a:gd name="connsiteY11" fmla="*/ 34003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5" h="46946">
                  <a:moveTo>
                    <a:pt x="37115" y="39908"/>
                  </a:moveTo>
                  <a:cubicBezTo>
                    <a:pt x="27497" y="49052"/>
                    <a:pt x="12446" y="49052"/>
                    <a:pt x="2828" y="39908"/>
                  </a:cubicBezTo>
                  <a:cubicBezTo>
                    <a:pt x="-6320" y="30669"/>
                    <a:pt x="-6320" y="15810"/>
                    <a:pt x="2828" y="6571"/>
                  </a:cubicBezTo>
                  <a:cubicBezTo>
                    <a:pt x="12446" y="-2430"/>
                    <a:pt x="27497" y="-2430"/>
                    <a:pt x="37115" y="6571"/>
                  </a:cubicBezTo>
                  <a:cubicBezTo>
                    <a:pt x="46258" y="15810"/>
                    <a:pt x="46258" y="30669"/>
                    <a:pt x="37115" y="39908"/>
                  </a:cubicBezTo>
                  <a:close/>
                  <a:moveTo>
                    <a:pt x="9591" y="34003"/>
                  </a:moveTo>
                  <a:cubicBezTo>
                    <a:pt x="12353" y="36775"/>
                    <a:pt x="16065" y="38289"/>
                    <a:pt x="19972" y="38194"/>
                  </a:cubicBezTo>
                  <a:cubicBezTo>
                    <a:pt x="23878" y="38308"/>
                    <a:pt x="27590" y="36784"/>
                    <a:pt x="30259" y="34003"/>
                  </a:cubicBezTo>
                  <a:cubicBezTo>
                    <a:pt x="35687" y="27869"/>
                    <a:pt x="35687" y="18611"/>
                    <a:pt x="30259" y="12476"/>
                  </a:cubicBezTo>
                  <a:cubicBezTo>
                    <a:pt x="27590" y="9714"/>
                    <a:pt x="23781" y="8228"/>
                    <a:pt x="19972" y="8381"/>
                  </a:cubicBezTo>
                  <a:cubicBezTo>
                    <a:pt x="16065" y="8247"/>
                    <a:pt x="12353" y="9733"/>
                    <a:pt x="9591" y="12476"/>
                  </a:cubicBezTo>
                  <a:cubicBezTo>
                    <a:pt x="4256" y="18658"/>
                    <a:pt x="4256" y="27821"/>
                    <a:pt x="9591" y="34003"/>
                  </a:cubicBezTo>
                  <a:close/>
                </a:path>
              </a:pathLst>
            </a:custGeom>
            <a:solidFill>
              <a:srgbClr val="6D6E71"/>
            </a:solidFill>
            <a:ln w="9525" cap="flat">
              <a:noFill/>
              <a:prstDash val="solid"/>
              <a:miter/>
            </a:ln>
          </p:spPr>
          <p:txBody>
            <a:bodyPr rtlCol="0" anchor="ctr"/>
            <a:lstStyle/>
            <a:p>
              <a:endParaRPr lang="en-US"/>
            </a:p>
          </p:txBody>
        </p:sp>
        <p:sp>
          <p:nvSpPr>
            <p:cNvPr id="630" name="Freeform: Shape 629">
              <a:extLst>
                <a:ext uri="{FF2B5EF4-FFF2-40B4-BE49-F238E27FC236}">
                  <a16:creationId xmlns:a16="http://schemas.microsoft.com/office/drawing/2014/main" id="{5FCF691C-D851-452D-9934-F10DAFEE2C11}"/>
                </a:ext>
              </a:extLst>
            </p:cNvPr>
            <p:cNvSpPr/>
            <p:nvPr/>
          </p:nvSpPr>
          <p:spPr>
            <a:xfrm>
              <a:off x="15615189" y="1930038"/>
              <a:ext cx="24291" cy="45910"/>
            </a:xfrm>
            <a:custGeom>
              <a:avLst/>
              <a:gdLst>
                <a:gd name="connsiteX0" fmla="*/ 19780 w 24291"/>
                <a:gd name="connsiteY0" fmla="*/ 9535 h 45910"/>
                <a:gd name="connsiteX1" fmla="*/ 9111 w 24291"/>
                <a:gd name="connsiteY1" fmla="*/ 14203 h 45910"/>
                <a:gd name="connsiteX2" fmla="*/ 5492 w 24291"/>
                <a:gd name="connsiteY2" fmla="*/ 26681 h 45910"/>
                <a:gd name="connsiteX3" fmla="*/ 5492 w 24291"/>
                <a:gd name="connsiteY3" fmla="*/ 45731 h 45910"/>
                <a:gd name="connsiteX4" fmla="*/ -4033 w 24291"/>
                <a:gd name="connsiteY4" fmla="*/ 45731 h 45910"/>
                <a:gd name="connsiteX5" fmla="*/ -4033 w 24291"/>
                <a:gd name="connsiteY5" fmla="*/ 106 h 45910"/>
                <a:gd name="connsiteX6" fmla="*/ 5492 w 24291"/>
                <a:gd name="connsiteY6" fmla="*/ 106 h 45910"/>
                <a:gd name="connsiteX7" fmla="*/ 5492 w 24291"/>
                <a:gd name="connsiteY7" fmla="*/ 9631 h 45910"/>
                <a:gd name="connsiteX8" fmla="*/ 11780 w 24291"/>
                <a:gd name="connsiteY8" fmla="*/ 2582 h 45910"/>
                <a:gd name="connsiteX9" fmla="*/ 20259 w 24291"/>
                <a:gd name="connsiteY9" fmla="*/ -180 h 45910"/>
                <a:gd name="connsiteX10" fmla="*/ 20259 w 24291"/>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91" h="45910">
                  <a:moveTo>
                    <a:pt x="19780" y="9535"/>
                  </a:moveTo>
                  <a:cubicBezTo>
                    <a:pt x="15682" y="9288"/>
                    <a:pt x="11683" y="11021"/>
                    <a:pt x="9111" y="14203"/>
                  </a:cubicBezTo>
                  <a:cubicBezTo>
                    <a:pt x="6539" y="17841"/>
                    <a:pt x="5302" y="22232"/>
                    <a:pt x="5492" y="26681"/>
                  </a:cubicBezTo>
                  <a:lnTo>
                    <a:pt x="5492" y="45731"/>
                  </a:lnTo>
                  <a:lnTo>
                    <a:pt x="-4033" y="45731"/>
                  </a:lnTo>
                  <a:lnTo>
                    <a:pt x="-4033" y="106"/>
                  </a:lnTo>
                  <a:lnTo>
                    <a:pt x="5492" y="106"/>
                  </a:lnTo>
                  <a:lnTo>
                    <a:pt x="5492" y="9631"/>
                  </a:lnTo>
                  <a:cubicBezTo>
                    <a:pt x="7018" y="6821"/>
                    <a:pt x="9111" y="4401"/>
                    <a:pt x="11780" y="2582"/>
                  </a:cubicBezTo>
                  <a:cubicBezTo>
                    <a:pt x="14254" y="811"/>
                    <a:pt x="17208" y="-152"/>
                    <a:pt x="20259" y="-180"/>
                  </a:cubicBezTo>
                  <a:lnTo>
                    <a:pt x="20259" y="9345"/>
                  </a:lnTo>
                  <a:close/>
                </a:path>
              </a:pathLst>
            </a:custGeom>
            <a:solidFill>
              <a:srgbClr val="6D6E71"/>
            </a:solidFill>
            <a:ln w="9525" cap="flat">
              <a:noFill/>
              <a:prstDash val="solid"/>
              <a:miter/>
            </a:ln>
          </p:spPr>
          <p:txBody>
            <a:bodyPr rtlCol="0" anchor="ctr"/>
            <a:lstStyle/>
            <a:p>
              <a:endParaRPr lang="en-US"/>
            </a:p>
          </p:txBody>
        </p:sp>
        <p:sp>
          <p:nvSpPr>
            <p:cNvPr id="631" name="Freeform: Shape 630">
              <a:extLst>
                <a:ext uri="{FF2B5EF4-FFF2-40B4-BE49-F238E27FC236}">
                  <a16:creationId xmlns:a16="http://schemas.microsoft.com/office/drawing/2014/main" id="{C3947A65-7260-4972-ABF1-04B5A830772E}"/>
                </a:ext>
              </a:extLst>
            </p:cNvPr>
            <p:cNvSpPr/>
            <p:nvPr/>
          </p:nvSpPr>
          <p:spPr>
            <a:xfrm>
              <a:off x="15669102" y="1916512"/>
              <a:ext cx="31718" cy="60581"/>
            </a:xfrm>
            <a:custGeom>
              <a:avLst/>
              <a:gdLst>
                <a:gd name="connsiteX0" fmla="*/ 11301 w 31718"/>
                <a:gd name="connsiteY0" fmla="*/ 21823 h 60581"/>
                <a:gd name="connsiteX1" fmla="*/ 11301 w 31718"/>
                <a:gd name="connsiteY1" fmla="*/ 44969 h 60581"/>
                <a:gd name="connsiteX2" fmla="*/ 13017 w 31718"/>
                <a:gd name="connsiteY2" fmla="*/ 50112 h 60581"/>
                <a:gd name="connsiteX3" fmla="*/ 17873 w 31718"/>
                <a:gd name="connsiteY3" fmla="*/ 52112 h 60581"/>
                <a:gd name="connsiteX4" fmla="*/ 23779 w 31718"/>
                <a:gd name="connsiteY4" fmla="*/ 49064 h 60581"/>
                <a:gd name="connsiteX5" fmla="*/ 27686 w 31718"/>
                <a:gd name="connsiteY5" fmla="*/ 55827 h 60581"/>
                <a:gd name="connsiteX6" fmla="*/ 16538 w 31718"/>
                <a:gd name="connsiteY6" fmla="*/ 60399 h 60581"/>
                <a:gd name="connsiteX7" fmla="*/ 6064 w 31718"/>
                <a:gd name="connsiteY7" fmla="*/ 56113 h 60581"/>
                <a:gd name="connsiteX8" fmla="*/ 1683 w 31718"/>
                <a:gd name="connsiteY8" fmla="*/ 44683 h 60581"/>
                <a:gd name="connsiteX9" fmla="*/ 1683 w 31718"/>
                <a:gd name="connsiteY9" fmla="*/ 21823 h 60581"/>
                <a:gd name="connsiteX10" fmla="*/ -4033 w 31718"/>
                <a:gd name="connsiteY10" fmla="*/ 21823 h 60581"/>
                <a:gd name="connsiteX11" fmla="*/ -4033 w 31718"/>
                <a:gd name="connsiteY11" fmla="*/ 14108 h 60581"/>
                <a:gd name="connsiteX12" fmla="*/ 1683 w 31718"/>
                <a:gd name="connsiteY12" fmla="*/ 14108 h 60581"/>
                <a:gd name="connsiteX13" fmla="*/ 1683 w 31718"/>
                <a:gd name="connsiteY13" fmla="*/ -180 h 60581"/>
                <a:gd name="connsiteX14" fmla="*/ 11208 w 31718"/>
                <a:gd name="connsiteY14" fmla="*/ -180 h 60581"/>
                <a:gd name="connsiteX15" fmla="*/ 11208 w 31718"/>
                <a:gd name="connsiteY15" fmla="*/ 14108 h 60581"/>
                <a:gd name="connsiteX16" fmla="*/ 23207 w 31718"/>
                <a:gd name="connsiteY16" fmla="*/ 14108 h 60581"/>
                <a:gd name="connsiteX17" fmla="*/ 23207 w 31718"/>
                <a:gd name="connsiteY17" fmla="*/ 21823 h 60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1">
                  <a:moveTo>
                    <a:pt x="11301" y="21823"/>
                  </a:moveTo>
                  <a:lnTo>
                    <a:pt x="11301" y="44969"/>
                  </a:lnTo>
                  <a:cubicBezTo>
                    <a:pt x="11208" y="46835"/>
                    <a:pt x="11776" y="48683"/>
                    <a:pt x="13017" y="50112"/>
                  </a:cubicBezTo>
                  <a:cubicBezTo>
                    <a:pt x="14254" y="51474"/>
                    <a:pt x="16064" y="52217"/>
                    <a:pt x="17873" y="52112"/>
                  </a:cubicBezTo>
                  <a:cubicBezTo>
                    <a:pt x="20161" y="51951"/>
                    <a:pt x="22352" y="50855"/>
                    <a:pt x="23779" y="49064"/>
                  </a:cubicBezTo>
                  <a:lnTo>
                    <a:pt x="27686" y="55827"/>
                  </a:lnTo>
                  <a:cubicBezTo>
                    <a:pt x="24733" y="58732"/>
                    <a:pt x="20733" y="60371"/>
                    <a:pt x="16538" y="60399"/>
                  </a:cubicBezTo>
                  <a:cubicBezTo>
                    <a:pt x="12636" y="60475"/>
                    <a:pt x="8827" y="58923"/>
                    <a:pt x="6064" y="56113"/>
                  </a:cubicBezTo>
                  <a:cubicBezTo>
                    <a:pt x="3111" y="53084"/>
                    <a:pt x="1492" y="48941"/>
                    <a:pt x="1683" y="44683"/>
                  </a:cubicBezTo>
                  <a:lnTo>
                    <a:pt x="1683" y="21823"/>
                  </a:lnTo>
                  <a:lnTo>
                    <a:pt x="-4033" y="21823"/>
                  </a:lnTo>
                  <a:lnTo>
                    <a:pt x="-4033" y="14108"/>
                  </a:lnTo>
                  <a:lnTo>
                    <a:pt x="1683" y="14108"/>
                  </a:lnTo>
                  <a:lnTo>
                    <a:pt x="1683" y="-180"/>
                  </a:lnTo>
                  <a:lnTo>
                    <a:pt x="11208" y="-180"/>
                  </a:lnTo>
                  <a:lnTo>
                    <a:pt x="11208" y="14108"/>
                  </a:lnTo>
                  <a:lnTo>
                    <a:pt x="23207" y="14108"/>
                  </a:lnTo>
                  <a:lnTo>
                    <a:pt x="23207" y="21823"/>
                  </a:lnTo>
                  <a:close/>
                </a:path>
              </a:pathLst>
            </a:custGeom>
            <a:solidFill>
              <a:srgbClr val="6D6E71"/>
            </a:solidFill>
            <a:ln w="9525" cap="flat">
              <a:noFill/>
              <a:prstDash val="solid"/>
              <a:miter/>
            </a:ln>
          </p:spPr>
          <p:txBody>
            <a:bodyPr rtlCol="0" anchor="ctr"/>
            <a:lstStyle/>
            <a:p>
              <a:endParaRPr lang="en-US"/>
            </a:p>
          </p:txBody>
        </p:sp>
        <p:sp>
          <p:nvSpPr>
            <p:cNvPr id="632" name="Freeform: Shape 631">
              <a:extLst>
                <a:ext uri="{FF2B5EF4-FFF2-40B4-BE49-F238E27FC236}">
                  <a16:creationId xmlns:a16="http://schemas.microsoft.com/office/drawing/2014/main" id="{C555C8B7-E680-4BDC-9161-1813E82AB03E}"/>
                </a:ext>
              </a:extLst>
            </p:cNvPr>
            <p:cNvSpPr/>
            <p:nvPr/>
          </p:nvSpPr>
          <p:spPr>
            <a:xfrm>
              <a:off x="15703866" y="1930138"/>
              <a:ext cx="48029" cy="46960"/>
            </a:xfrm>
            <a:custGeom>
              <a:avLst/>
              <a:gdLst>
                <a:gd name="connsiteX0" fmla="*/ 37212 w 48029"/>
                <a:gd name="connsiteY0" fmla="*/ 39916 h 46960"/>
                <a:gd name="connsiteX1" fmla="*/ 2828 w 48029"/>
                <a:gd name="connsiteY1" fmla="*/ 39916 h 46960"/>
                <a:gd name="connsiteX2" fmla="*/ 2828 w 48029"/>
                <a:gd name="connsiteY2" fmla="*/ 6578 h 46960"/>
                <a:gd name="connsiteX3" fmla="*/ 37212 w 48029"/>
                <a:gd name="connsiteY3" fmla="*/ 6578 h 46960"/>
                <a:gd name="connsiteX4" fmla="*/ 37212 w 48029"/>
                <a:gd name="connsiteY4" fmla="*/ 39916 h 46960"/>
                <a:gd name="connsiteX5" fmla="*/ 9684 w 48029"/>
                <a:gd name="connsiteY5" fmla="*/ 34010 h 46960"/>
                <a:gd name="connsiteX6" fmla="*/ 30352 w 48029"/>
                <a:gd name="connsiteY6" fmla="*/ 34010 h 46960"/>
                <a:gd name="connsiteX7" fmla="*/ 30352 w 48029"/>
                <a:gd name="connsiteY7" fmla="*/ 12484 h 46960"/>
                <a:gd name="connsiteX8" fmla="*/ 9684 w 48029"/>
                <a:gd name="connsiteY8" fmla="*/ 12484 h 46960"/>
                <a:gd name="connsiteX9" fmla="*/ 9684 w 48029"/>
                <a:gd name="connsiteY9" fmla="*/ 34010 h 4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029" h="46960">
                  <a:moveTo>
                    <a:pt x="37212" y="39916"/>
                  </a:moveTo>
                  <a:cubicBezTo>
                    <a:pt x="27590" y="49069"/>
                    <a:pt x="12446" y="49069"/>
                    <a:pt x="2828" y="39916"/>
                  </a:cubicBezTo>
                  <a:cubicBezTo>
                    <a:pt x="-6320" y="30676"/>
                    <a:pt x="-6320" y="15817"/>
                    <a:pt x="2828" y="6578"/>
                  </a:cubicBezTo>
                  <a:cubicBezTo>
                    <a:pt x="12544" y="-2433"/>
                    <a:pt x="27497" y="-2433"/>
                    <a:pt x="37212" y="6578"/>
                  </a:cubicBezTo>
                  <a:cubicBezTo>
                    <a:pt x="46258" y="15855"/>
                    <a:pt x="46258" y="30638"/>
                    <a:pt x="37212" y="39916"/>
                  </a:cubicBezTo>
                  <a:close/>
                  <a:moveTo>
                    <a:pt x="9684" y="34010"/>
                  </a:moveTo>
                  <a:cubicBezTo>
                    <a:pt x="15400" y="39582"/>
                    <a:pt x="24543" y="39582"/>
                    <a:pt x="30352" y="34010"/>
                  </a:cubicBezTo>
                  <a:cubicBezTo>
                    <a:pt x="35785" y="27876"/>
                    <a:pt x="35785" y="18618"/>
                    <a:pt x="30352" y="12484"/>
                  </a:cubicBezTo>
                  <a:cubicBezTo>
                    <a:pt x="24543" y="7007"/>
                    <a:pt x="15493" y="7007"/>
                    <a:pt x="9684" y="12484"/>
                  </a:cubicBezTo>
                  <a:cubicBezTo>
                    <a:pt x="4256" y="18618"/>
                    <a:pt x="4256" y="27876"/>
                    <a:pt x="9684" y="34010"/>
                  </a:cubicBezTo>
                  <a:close/>
                </a:path>
              </a:pathLst>
            </a:custGeom>
            <a:solidFill>
              <a:srgbClr val="6D6E71"/>
            </a:solidFill>
            <a:ln w="9525" cap="flat">
              <a:noFill/>
              <a:prstDash val="solid"/>
              <a:miter/>
            </a:ln>
          </p:spPr>
          <p:txBody>
            <a:bodyPr rtlCol="0" anchor="ctr"/>
            <a:lstStyle/>
            <a:p>
              <a:endParaRPr lang="en-US"/>
            </a:p>
          </p:txBody>
        </p:sp>
        <p:sp>
          <p:nvSpPr>
            <p:cNvPr id="633" name="Freeform: Shape 632">
              <a:extLst>
                <a:ext uri="{FF2B5EF4-FFF2-40B4-BE49-F238E27FC236}">
                  <a16:creationId xmlns:a16="http://schemas.microsoft.com/office/drawing/2014/main" id="{491F92AA-AFFA-43B5-B44C-FC5ED2C63FB8}"/>
                </a:ext>
              </a:extLst>
            </p:cNvPr>
            <p:cNvSpPr/>
            <p:nvPr/>
          </p:nvSpPr>
          <p:spPr>
            <a:xfrm>
              <a:off x="15782515" y="1929638"/>
              <a:ext cx="40653" cy="47370"/>
            </a:xfrm>
            <a:custGeom>
              <a:avLst/>
              <a:gdLst>
                <a:gd name="connsiteX0" fmla="*/ 36382 w 40653"/>
                <a:gd name="connsiteY0" fmla="*/ 46606 h 47370"/>
                <a:gd name="connsiteX1" fmla="*/ 27713 w 40653"/>
                <a:gd name="connsiteY1" fmla="*/ 46606 h 47370"/>
                <a:gd name="connsiteX2" fmla="*/ 27713 w 40653"/>
                <a:gd name="connsiteY2" fmla="*/ 40415 h 47370"/>
                <a:gd name="connsiteX3" fmla="*/ 12477 w 40653"/>
                <a:gd name="connsiteY3" fmla="*/ 47178 h 47370"/>
                <a:gd name="connsiteX4" fmla="*/ 663 w 40653"/>
                <a:gd name="connsiteY4" fmla="*/ 43178 h 47370"/>
                <a:gd name="connsiteX5" fmla="*/ -4006 w 40653"/>
                <a:gd name="connsiteY5" fmla="*/ 32414 h 47370"/>
                <a:gd name="connsiteX6" fmla="*/ 1045 w 40653"/>
                <a:gd name="connsiteY6" fmla="*/ 22318 h 47370"/>
                <a:gd name="connsiteX7" fmla="*/ 14476 w 40653"/>
                <a:gd name="connsiteY7" fmla="*/ 18984 h 47370"/>
                <a:gd name="connsiteX8" fmla="*/ 26857 w 40653"/>
                <a:gd name="connsiteY8" fmla="*/ 18984 h 47370"/>
                <a:gd name="connsiteX9" fmla="*/ 26857 w 40653"/>
                <a:gd name="connsiteY9" fmla="*/ 17270 h 47370"/>
                <a:gd name="connsiteX10" fmla="*/ 16760 w 40653"/>
                <a:gd name="connsiteY10" fmla="*/ 7745 h 47370"/>
                <a:gd name="connsiteX11" fmla="*/ 3617 w 40653"/>
                <a:gd name="connsiteY11" fmla="*/ 12412 h 47370"/>
                <a:gd name="connsiteX12" fmla="*/ -671 w 40653"/>
                <a:gd name="connsiteY12" fmla="*/ 6411 h 47370"/>
                <a:gd name="connsiteX13" fmla="*/ 18379 w 40653"/>
                <a:gd name="connsiteY13" fmla="*/ -161 h 47370"/>
                <a:gd name="connsiteX14" fmla="*/ 31527 w 40653"/>
                <a:gd name="connsiteY14" fmla="*/ 3839 h 47370"/>
                <a:gd name="connsiteX15" fmla="*/ 36573 w 40653"/>
                <a:gd name="connsiteY15" fmla="*/ 16698 h 47370"/>
                <a:gd name="connsiteX16" fmla="*/ 26857 w 40653"/>
                <a:gd name="connsiteY16" fmla="*/ 29557 h 47370"/>
                <a:gd name="connsiteX17" fmla="*/ 26857 w 40653"/>
                <a:gd name="connsiteY17" fmla="*/ 25747 h 47370"/>
                <a:gd name="connsiteX18" fmla="*/ 16095 w 40653"/>
                <a:gd name="connsiteY18" fmla="*/ 25747 h 47370"/>
                <a:gd name="connsiteX19" fmla="*/ 5710 w 40653"/>
                <a:gd name="connsiteY19" fmla="*/ 32224 h 47370"/>
                <a:gd name="connsiteX20" fmla="*/ 8281 w 40653"/>
                <a:gd name="connsiteY20" fmla="*/ 37367 h 47370"/>
                <a:gd name="connsiteX21" fmla="*/ 15425 w 40653"/>
                <a:gd name="connsiteY21" fmla="*/ 39082 h 47370"/>
                <a:gd name="connsiteX22" fmla="*/ 23522 w 40653"/>
                <a:gd name="connsiteY22" fmla="*/ 36510 h 47370"/>
                <a:gd name="connsiteX23" fmla="*/ 26857 w 40653"/>
                <a:gd name="connsiteY23" fmla="*/ 29557 h 4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3" h="47370">
                  <a:moveTo>
                    <a:pt x="36382" y="46606"/>
                  </a:moveTo>
                  <a:lnTo>
                    <a:pt x="27713" y="46606"/>
                  </a:lnTo>
                  <a:lnTo>
                    <a:pt x="27713" y="40415"/>
                  </a:lnTo>
                  <a:cubicBezTo>
                    <a:pt x="23904" y="44892"/>
                    <a:pt x="18286" y="47388"/>
                    <a:pt x="12477" y="47178"/>
                  </a:cubicBezTo>
                  <a:cubicBezTo>
                    <a:pt x="8188" y="47340"/>
                    <a:pt x="3998" y="45911"/>
                    <a:pt x="663" y="43178"/>
                  </a:cubicBezTo>
                  <a:cubicBezTo>
                    <a:pt x="-2383" y="40463"/>
                    <a:pt x="-4099" y="36520"/>
                    <a:pt x="-4006" y="32414"/>
                  </a:cubicBezTo>
                  <a:cubicBezTo>
                    <a:pt x="-4290" y="28395"/>
                    <a:pt x="-2290" y="24547"/>
                    <a:pt x="1045" y="22318"/>
                  </a:cubicBezTo>
                  <a:cubicBezTo>
                    <a:pt x="5044" y="19899"/>
                    <a:pt x="9714" y="18736"/>
                    <a:pt x="14476" y="18984"/>
                  </a:cubicBezTo>
                  <a:lnTo>
                    <a:pt x="26857" y="18984"/>
                  </a:lnTo>
                  <a:lnTo>
                    <a:pt x="26857" y="17270"/>
                  </a:lnTo>
                  <a:cubicBezTo>
                    <a:pt x="26857" y="11173"/>
                    <a:pt x="23522" y="7745"/>
                    <a:pt x="16760" y="7745"/>
                  </a:cubicBezTo>
                  <a:cubicBezTo>
                    <a:pt x="11998" y="7963"/>
                    <a:pt x="7426" y="9592"/>
                    <a:pt x="3617" y="12412"/>
                  </a:cubicBezTo>
                  <a:lnTo>
                    <a:pt x="-671" y="6411"/>
                  </a:lnTo>
                  <a:cubicBezTo>
                    <a:pt x="4663" y="2058"/>
                    <a:pt x="11425" y="-276"/>
                    <a:pt x="18379" y="-161"/>
                  </a:cubicBezTo>
                  <a:cubicBezTo>
                    <a:pt x="23048" y="-361"/>
                    <a:pt x="27713" y="1048"/>
                    <a:pt x="31527" y="3839"/>
                  </a:cubicBezTo>
                  <a:cubicBezTo>
                    <a:pt x="35047" y="7125"/>
                    <a:pt x="36954" y="11869"/>
                    <a:pt x="36573" y="16698"/>
                  </a:cubicBezTo>
                  <a:close/>
                  <a:moveTo>
                    <a:pt x="26857" y="29557"/>
                  </a:moveTo>
                  <a:lnTo>
                    <a:pt x="26857" y="25747"/>
                  </a:lnTo>
                  <a:lnTo>
                    <a:pt x="16095" y="25747"/>
                  </a:lnTo>
                  <a:cubicBezTo>
                    <a:pt x="9235" y="25747"/>
                    <a:pt x="5710" y="27938"/>
                    <a:pt x="5710" y="32224"/>
                  </a:cubicBezTo>
                  <a:cubicBezTo>
                    <a:pt x="5617" y="34272"/>
                    <a:pt x="6570" y="36224"/>
                    <a:pt x="8281" y="37367"/>
                  </a:cubicBezTo>
                  <a:cubicBezTo>
                    <a:pt x="10472" y="38625"/>
                    <a:pt x="12951" y="39225"/>
                    <a:pt x="15425" y="39082"/>
                  </a:cubicBezTo>
                  <a:cubicBezTo>
                    <a:pt x="18286" y="39120"/>
                    <a:pt x="21141" y="38224"/>
                    <a:pt x="23522" y="36510"/>
                  </a:cubicBezTo>
                  <a:cubicBezTo>
                    <a:pt x="25713" y="34872"/>
                    <a:pt x="26950" y="32281"/>
                    <a:pt x="26857" y="29557"/>
                  </a:cubicBezTo>
                  <a:close/>
                </a:path>
              </a:pathLst>
            </a:custGeom>
            <a:solidFill>
              <a:srgbClr val="6D6E71"/>
            </a:solidFill>
            <a:ln w="9525" cap="flat">
              <a:noFill/>
              <a:prstDash val="solid"/>
              <a:miter/>
            </a:ln>
          </p:spPr>
          <p:txBody>
            <a:bodyPr rtlCol="0" anchor="ctr"/>
            <a:lstStyle/>
            <a:p>
              <a:endParaRPr lang="en-US"/>
            </a:p>
          </p:txBody>
        </p:sp>
        <p:sp>
          <p:nvSpPr>
            <p:cNvPr id="634" name="Freeform: Shape 633">
              <a:extLst>
                <a:ext uri="{FF2B5EF4-FFF2-40B4-BE49-F238E27FC236}">
                  <a16:creationId xmlns:a16="http://schemas.microsoft.com/office/drawing/2014/main" id="{2AF68764-A495-4769-B783-AE4F30BB8482}"/>
                </a:ext>
              </a:extLst>
            </p:cNvPr>
            <p:cNvSpPr/>
            <p:nvPr/>
          </p:nvSpPr>
          <p:spPr>
            <a:xfrm>
              <a:off x="15856551" y="1911557"/>
              <a:ext cx="31718" cy="65058"/>
            </a:xfrm>
            <a:custGeom>
              <a:avLst/>
              <a:gdLst>
                <a:gd name="connsiteX0" fmla="*/ 11306 w 31718"/>
                <a:gd name="connsiteY0" fmla="*/ 15253 h 65058"/>
                <a:gd name="connsiteX1" fmla="*/ 11306 w 31718"/>
                <a:gd name="connsiteY1" fmla="*/ 19063 h 65058"/>
                <a:gd name="connsiteX2" fmla="*/ 23403 w 31718"/>
                <a:gd name="connsiteY2" fmla="*/ 19063 h 65058"/>
                <a:gd name="connsiteX3" fmla="*/ 23403 w 31718"/>
                <a:gd name="connsiteY3" fmla="*/ 26779 h 65058"/>
                <a:gd name="connsiteX4" fmla="*/ 11306 w 31718"/>
                <a:gd name="connsiteY4" fmla="*/ 26779 h 65058"/>
                <a:gd name="connsiteX5" fmla="*/ 11306 w 31718"/>
                <a:gd name="connsiteY5" fmla="*/ 64879 h 65058"/>
                <a:gd name="connsiteX6" fmla="*/ 1781 w 31718"/>
                <a:gd name="connsiteY6" fmla="*/ 64879 h 65058"/>
                <a:gd name="connsiteX7" fmla="*/ 1781 w 31718"/>
                <a:gd name="connsiteY7" fmla="*/ 26779 h 65058"/>
                <a:gd name="connsiteX8" fmla="*/ -4033 w 31718"/>
                <a:gd name="connsiteY8" fmla="*/ 26779 h 65058"/>
                <a:gd name="connsiteX9" fmla="*/ -4033 w 31718"/>
                <a:gd name="connsiteY9" fmla="*/ 19063 h 65058"/>
                <a:gd name="connsiteX10" fmla="*/ 1781 w 31718"/>
                <a:gd name="connsiteY10" fmla="*/ 19063 h 65058"/>
                <a:gd name="connsiteX11" fmla="*/ 1781 w 31718"/>
                <a:gd name="connsiteY11" fmla="*/ 15539 h 65058"/>
                <a:gd name="connsiteX12" fmla="*/ 6064 w 31718"/>
                <a:gd name="connsiteY12" fmla="*/ 4109 h 65058"/>
                <a:gd name="connsiteX13" fmla="*/ 16543 w 31718"/>
                <a:gd name="connsiteY13" fmla="*/ -177 h 65058"/>
                <a:gd name="connsiteX14" fmla="*/ 27686 w 31718"/>
                <a:gd name="connsiteY14" fmla="*/ 4395 h 65058"/>
                <a:gd name="connsiteX15" fmla="*/ 23784 w 31718"/>
                <a:gd name="connsiteY15" fmla="*/ 11157 h 65058"/>
                <a:gd name="connsiteX16" fmla="*/ 17877 w 31718"/>
                <a:gd name="connsiteY16" fmla="*/ 8205 h 65058"/>
                <a:gd name="connsiteX17" fmla="*/ 13115 w 31718"/>
                <a:gd name="connsiteY17" fmla="*/ 10110 h 65058"/>
                <a:gd name="connsiteX18" fmla="*/ 11306 w 31718"/>
                <a:gd name="connsiteY18" fmla="*/ 15253 h 6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5058">
                  <a:moveTo>
                    <a:pt x="11306" y="15253"/>
                  </a:moveTo>
                  <a:lnTo>
                    <a:pt x="11306" y="19063"/>
                  </a:lnTo>
                  <a:lnTo>
                    <a:pt x="23403" y="19063"/>
                  </a:lnTo>
                  <a:lnTo>
                    <a:pt x="23403" y="26779"/>
                  </a:lnTo>
                  <a:lnTo>
                    <a:pt x="11306" y="26779"/>
                  </a:lnTo>
                  <a:lnTo>
                    <a:pt x="11306" y="64879"/>
                  </a:lnTo>
                  <a:lnTo>
                    <a:pt x="1781" y="64879"/>
                  </a:lnTo>
                  <a:lnTo>
                    <a:pt x="1781" y="26779"/>
                  </a:lnTo>
                  <a:lnTo>
                    <a:pt x="-4033" y="26779"/>
                  </a:lnTo>
                  <a:lnTo>
                    <a:pt x="-4033" y="19063"/>
                  </a:lnTo>
                  <a:lnTo>
                    <a:pt x="1781" y="19063"/>
                  </a:lnTo>
                  <a:lnTo>
                    <a:pt x="1781" y="15539"/>
                  </a:lnTo>
                  <a:cubicBezTo>
                    <a:pt x="1590" y="11300"/>
                    <a:pt x="3111" y="7166"/>
                    <a:pt x="6064" y="4109"/>
                  </a:cubicBezTo>
                  <a:cubicBezTo>
                    <a:pt x="8827" y="1299"/>
                    <a:pt x="12636" y="-253"/>
                    <a:pt x="16543" y="-177"/>
                  </a:cubicBezTo>
                  <a:cubicBezTo>
                    <a:pt x="20733" y="-149"/>
                    <a:pt x="24733" y="1490"/>
                    <a:pt x="27686" y="4395"/>
                  </a:cubicBezTo>
                  <a:lnTo>
                    <a:pt x="23784" y="11157"/>
                  </a:lnTo>
                  <a:cubicBezTo>
                    <a:pt x="22352" y="9386"/>
                    <a:pt x="20161" y="8319"/>
                    <a:pt x="17877" y="8205"/>
                  </a:cubicBezTo>
                  <a:cubicBezTo>
                    <a:pt x="16068" y="8052"/>
                    <a:pt x="14352" y="8757"/>
                    <a:pt x="13115" y="10110"/>
                  </a:cubicBezTo>
                  <a:cubicBezTo>
                    <a:pt x="11878" y="11529"/>
                    <a:pt x="11208" y="13367"/>
                    <a:pt x="11306" y="15253"/>
                  </a:cubicBezTo>
                  <a:close/>
                </a:path>
              </a:pathLst>
            </a:custGeom>
            <a:solidFill>
              <a:srgbClr val="6D6E71"/>
            </a:solidFill>
            <a:ln w="9525" cap="flat">
              <a:noFill/>
              <a:prstDash val="solid"/>
              <a:miter/>
            </a:ln>
          </p:spPr>
          <p:txBody>
            <a:bodyPr rtlCol="0" anchor="ctr"/>
            <a:lstStyle/>
            <a:p>
              <a:endParaRPr lang="en-US"/>
            </a:p>
          </p:txBody>
        </p:sp>
        <p:sp>
          <p:nvSpPr>
            <p:cNvPr id="635" name="Freeform: Shape 634">
              <a:extLst>
                <a:ext uri="{FF2B5EF4-FFF2-40B4-BE49-F238E27FC236}">
                  <a16:creationId xmlns:a16="http://schemas.microsoft.com/office/drawing/2014/main" id="{75C912D6-22A1-40FC-B930-8D599057CD01}"/>
                </a:ext>
              </a:extLst>
            </p:cNvPr>
            <p:cNvSpPr/>
            <p:nvPr/>
          </p:nvSpPr>
          <p:spPr>
            <a:xfrm>
              <a:off x="15889509" y="1930145"/>
              <a:ext cx="48006" cy="46946"/>
            </a:xfrm>
            <a:custGeom>
              <a:avLst/>
              <a:gdLst>
                <a:gd name="connsiteX0" fmla="*/ 37116 w 48006"/>
                <a:gd name="connsiteY0" fmla="*/ 39908 h 46946"/>
                <a:gd name="connsiteX1" fmla="*/ 2825 w 48006"/>
                <a:gd name="connsiteY1" fmla="*/ 39908 h 46946"/>
                <a:gd name="connsiteX2" fmla="*/ 2825 w 48006"/>
                <a:gd name="connsiteY2" fmla="*/ 6571 h 46946"/>
                <a:gd name="connsiteX3" fmla="*/ 37116 w 48006"/>
                <a:gd name="connsiteY3" fmla="*/ 6571 h 46946"/>
                <a:gd name="connsiteX4" fmla="*/ 37116 w 48006"/>
                <a:gd name="connsiteY4" fmla="*/ 39908 h 46946"/>
                <a:gd name="connsiteX5" fmla="*/ 9587 w 48006"/>
                <a:gd name="connsiteY5" fmla="*/ 34003 h 46946"/>
                <a:gd name="connsiteX6" fmla="*/ 19968 w 48006"/>
                <a:gd name="connsiteY6" fmla="*/ 38194 h 46946"/>
                <a:gd name="connsiteX7" fmla="*/ 30256 w 48006"/>
                <a:gd name="connsiteY7" fmla="*/ 34003 h 46946"/>
                <a:gd name="connsiteX8" fmla="*/ 30256 w 48006"/>
                <a:gd name="connsiteY8" fmla="*/ 12476 h 46946"/>
                <a:gd name="connsiteX9" fmla="*/ 19968 w 48006"/>
                <a:gd name="connsiteY9" fmla="*/ 8381 h 46946"/>
                <a:gd name="connsiteX10" fmla="*/ 9587 w 48006"/>
                <a:gd name="connsiteY10" fmla="*/ 12476 h 46946"/>
                <a:gd name="connsiteX11" fmla="*/ 9587 w 48006"/>
                <a:gd name="connsiteY11" fmla="*/ 34003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7116" y="39908"/>
                  </a:moveTo>
                  <a:cubicBezTo>
                    <a:pt x="27493" y="49052"/>
                    <a:pt x="12448" y="49052"/>
                    <a:pt x="2825" y="39908"/>
                  </a:cubicBezTo>
                  <a:cubicBezTo>
                    <a:pt x="-6319" y="30669"/>
                    <a:pt x="-6319" y="15810"/>
                    <a:pt x="2825" y="6571"/>
                  </a:cubicBezTo>
                  <a:cubicBezTo>
                    <a:pt x="12448" y="-2430"/>
                    <a:pt x="27493" y="-2430"/>
                    <a:pt x="37116" y="6571"/>
                  </a:cubicBezTo>
                  <a:cubicBezTo>
                    <a:pt x="46259" y="15810"/>
                    <a:pt x="46259" y="30669"/>
                    <a:pt x="37116" y="39908"/>
                  </a:cubicBezTo>
                  <a:close/>
                  <a:moveTo>
                    <a:pt x="9587" y="34003"/>
                  </a:moveTo>
                  <a:cubicBezTo>
                    <a:pt x="12350" y="36775"/>
                    <a:pt x="16066" y="38289"/>
                    <a:pt x="19968" y="38194"/>
                  </a:cubicBezTo>
                  <a:cubicBezTo>
                    <a:pt x="23875" y="38308"/>
                    <a:pt x="27591" y="36784"/>
                    <a:pt x="30256" y="34003"/>
                  </a:cubicBezTo>
                  <a:cubicBezTo>
                    <a:pt x="35688" y="27869"/>
                    <a:pt x="35688" y="18611"/>
                    <a:pt x="30256" y="12476"/>
                  </a:cubicBezTo>
                  <a:cubicBezTo>
                    <a:pt x="27591" y="9714"/>
                    <a:pt x="23782" y="8228"/>
                    <a:pt x="19968" y="8381"/>
                  </a:cubicBezTo>
                  <a:cubicBezTo>
                    <a:pt x="16066" y="8247"/>
                    <a:pt x="12350" y="9733"/>
                    <a:pt x="9587" y="12476"/>
                  </a:cubicBezTo>
                  <a:cubicBezTo>
                    <a:pt x="4253" y="18658"/>
                    <a:pt x="4253" y="27821"/>
                    <a:pt x="9587" y="34003"/>
                  </a:cubicBezTo>
                  <a:close/>
                </a:path>
              </a:pathLst>
            </a:custGeom>
            <a:solidFill>
              <a:srgbClr val="6D6E71"/>
            </a:solidFill>
            <a:ln w="9525" cap="flat">
              <a:noFill/>
              <a:prstDash val="solid"/>
              <a:miter/>
            </a:ln>
          </p:spPr>
          <p:txBody>
            <a:bodyPr rtlCol="0" anchor="ctr"/>
            <a:lstStyle/>
            <a:p>
              <a:endParaRPr lang="en-US"/>
            </a:p>
          </p:txBody>
        </p:sp>
        <p:sp>
          <p:nvSpPr>
            <p:cNvPr id="636" name="Freeform: Shape 635">
              <a:extLst>
                <a:ext uri="{FF2B5EF4-FFF2-40B4-BE49-F238E27FC236}">
                  <a16:creationId xmlns:a16="http://schemas.microsoft.com/office/drawing/2014/main" id="{A1249F49-E30C-467F-8176-C1906457CA57}"/>
                </a:ext>
              </a:extLst>
            </p:cNvPr>
            <p:cNvSpPr/>
            <p:nvPr/>
          </p:nvSpPr>
          <p:spPr>
            <a:xfrm>
              <a:off x="15948471" y="1930038"/>
              <a:ext cx="24286" cy="45910"/>
            </a:xfrm>
            <a:custGeom>
              <a:avLst/>
              <a:gdLst>
                <a:gd name="connsiteX0" fmla="*/ 19780 w 24286"/>
                <a:gd name="connsiteY0" fmla="*/ 9535 h 45910"/>
                <a:gd name="connsiteX1" fmla="*/ 9111 w 24286"/>
                <a:gd name="connsiteY1" fmla="*/ 14203 h 45910"/>
                <a:gd name="connsiteX2" fmla="*/ 5492 w 24286"/>
                <a:gd name="connsiteY2" fmla="*/ 26681 h 45910"/>
                <a:gd name="connsiteX3" fmla="*/ 5492 w 24286"/>
                <a:gd name="connsiteY3" fmla="*/ 45731 h 45910"/>
                <a:gd name="connsiteX4" fmla="*/ -4033 w 24286"/>
                <a:gd name="connsiteY4" fmla="*/ 45731 h 45910"/>
                <a:gd name="connsiteX5" fmla="*/ -4033 w 24286"/>
                <a:gd name="connsiteY5" fmla="*/ 106 h 45910"/>
                <a:gd name="connsiteX6" fmla="*/ 5492 w 24286"/>
                <a:gd name="connsiteY6" fmla="*/ 106 h 45910"/>
                <a:gd name="connsiteX7" fmla="*/ 5492 w 24286"/>
                <a:gd name="connsiteY7" fmla="*/ 9631 h 45910"/>
                <a:gd name="connsiteX8" fmla="*/ 11776 w 24286"/>
                <a:gd name="connsiteY8" fmla="*/ 2582 h 45910"/>
                <a:gd name="connsiteX9" fmla="*/ 20254 w 24286"/>
                <a:gd name="connsiteY9" fmla="*/ -180 h 45910"/>
                <a:gd name="connsiteX10" fmla="*/ 20254 w 24286"/>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5910">
                  <a:moveTo>
                    <a:pt x="19780" y="9535"/>
                  </a:moveTo>
                  <a:cubicBezTo>
                    <a:pt x="15682" y="9297"/>
                    <a:pt x="11683" y="11031"/>
                    <a:pt x="9111" y="14203"/>
                  </a:cubicBezTo>
                  <a:cubicBezTo>
                    <a:pt x="6539" y="17841"/>
                    <a:pt x="5302" y="22232"/>
                    <a:pt x="5492" y="26681"/>
                  </a:cubicBezTo>
                  <a:lnTo>
                    <a:pt x="5492" y="45731"/>
                  </a:lnTo>
                  <a:lnTo>
                    <a:pt x="-4033" y="45731"/>
                  </a:lnTo>
                  <a:lnTo>
                    <a:pt x="-4033" y="106"/>
                  </a:lnTo>
                  <a:lnTo>
                    <a:pt x="5492" y="106"/>
                  </a:lnTo>
                  <a:lnTo>
                    <a:pt x="5492" y="9631"/>
                  </a:lnTo>
                  <a:cubicBezTo>
                    <a:pt x="7013" y="6821"/>
                    <a:pt x="9111" y="4401"/>
                    <a:pt x="11776" y="2582"/>
                  </a:cubicBezTo>
                  <a:cubicBezTo>
                    <a:pt x="14254" y="820"/>
                    <a:pt x="17208" y="-142"/>
                    <a:pt x="20254" y="-180"/>
                  </a:cubicBezTo>
                  <a:lnTo>
                    <a:pt x="20254" y="9345"/>
                  </a:lnTo>
                  <a:close/>
                </a:path>
              </a:pathLst>
            </a:custGeom>
            <a:solidFill>
              <a:srgbClr val="6D6E71"/>
            </a:solidFill>
            <a:ln w="9525" cap="flat">
              <a:noFill/>
              <a:prstDash val="solid"/>
              <a:miter/>
            </a:ln>
          </p:spPr>
          <p:txBody>
            <a:bodyPr rtlCol="0" anchor="ctr"/>
            <a:lstStyle/>
            <a:p>
              <a:endParaRPr lang="en-US"/>
            </a:p>
          </p:txBody>
        </p:sp>
        <p:sp>
          <p:nvSpPr>
            <p:cNvPr id="637" name="Freeform: Shape 636">
              <a:extLst>
                <a:ext uri="{FF2B5EF4-FFF2-40B4-BE49-F238E27FC236}">
                  <a16:creationId xmlns:a16="http://schemas.microsoft.com/office/drawing/2014/main" id="{A04D3499-4EDB-423A-8ED3-2DF4E1C04425}"/>
                </a:ext>
              </a:extLst>
            </p:cNvPr>
            <p:cNvSpPr/>
            <p:nvPr/>
          </p:nvSpPr>
          <p:spPr>
            <a:xfrm>
              <a:off x="15981808" y="1930074"/>
              <a:ext cx="73561" cy="46541"/>
            </a:xfrm>
            <a:custGeom>
              <a:avLst/>
              <a:gdLst>
                <a:gd name="connsiteX0" fmla="*/ 5492 w 73561"/>
                <a:gd name="connsiteY0" fmla="*/ 21501 h 46541"/>
                <a:gd name="connsiteX1" fmla="*/ 5492 w 73561"/>
                <a:gd name="connsiteY1" fmla="*/ 46171 h 46541"/>
                <a:gd name="connsiteX2" fmla="*/ -4033 w 73561"/>
                <a:gd name="connsiteY2" fmla="*/ 46171 h 46541"/>
                <a:gd name="connsiteX3" fmla="*/ -4033 w 73561"/>
                <a:gd name="connsiteY3" fmla="*/ 546 h 46541"/>
                <a:gd name="connsiteX4" fmla="*/ 5492 w 73561"/>
                <a:gd name="connsiteY4" fmla="*/ 546 h 46541"/>
                <a:gd name="connsiteX5" fmla="*/ 5492 w 73561"/>
                <a:gd name="connsiteY5" fmla="*/ 8833 h 46541"/>
                <a:gd name="connsiteX6" fmla="*/ 11683 w 73561"/>
                <a:gd name="connsiteY6" fmla="*/ 2261 h 46541"/>
                <a:gd name="connsiteX7" fmla="*/ 20635 w 73561"/>
                <a:gd name="connsiteY7" fmla="*/ -121 h 46541"/>
                <a:gd name="connsiteX8" fmla="*/ 35304 w 73561"/>
                <a:gd name="connsiteY8" fmla="*/ 8738 h 46541"/>
                <a:gd name="connsiteX9" fmla="*/ 52257 w 73561"/>
                <a:gd name="connsiteY9" fmla="*/ -121 h 46541"/>
                <a:gd name="connsiteX10" fmla="*/ 64735 w 73561"/>
                <a:gd name="connsiteY10" fmla="*/ 4547 h 46541"/>
                <a:gd name="connsiteX11" fmla="*/ 69498 w 73561"/>
                <a:gd name="connsiteY11" fmla="*/ 18167 h 46541"/>
                <a:gd name="connsiteX12" fmla="*/ 69498 w 73561"/>
                <a:gd name="connsiteY12" fmla="*/ 46171 h 46541"/>
                <a:gd name="connsiteX13" fmla="*/ 59973 w 73561"/>
                <a:gd name="connsiteY13" fmla="*/ 46171 h 46541"/>
                <a:gd name="connsiteX14" fmla="*/ 59973 w 73561"/>
                <a:gd name="connsiteY14" fmla="*/ 20930 h 46541"/>
                <a:gd name="connsiteX15" fmla="*/ 49494 w 73561"/>
                <a:gd name="connsiteY15" fmla="*/ 8357 h 46541"/>
                <a:gd name="connsiteX16" fmla="*/ 40923 w 73561"/>
                <a:gd name="connsiteY16" fmla="*/ 11405 h 46541"/>
                <a:gd name="connsiteX17" fmla="*/ 37114 w 73561"/>
                <a:gd name="connsiteY17" fmla="*/ 20930 h 46541"/>
                <a:gd name="connsiteX18" fmla="*/ 37114 w 73561"/>
                <a:gd name="connsiteY18" fmla="*/ 46362 h 46541"/>
                <a:gd name="connsiteX19" fmla="*/ 27589 w 73561"/>
                <a:gd name="connsiteY19" fmla="*/ 46362 h 46541"/>
                <a:gd name="connsiteX20" fmla="*/ 27589 w 73561"/>
                <a:gd name="connsiteY20" fmla="*/ 20930 h 46541"/>
                <a:gd name="connsiteX21" fmla="*/ 25207 w 73561"/>
                <a:gd name="connsiteY21" fmla="*/ 11405 h 46541"/>
                <a:gd name="connsiteX22" fmla="*/ 17971 w 73561"/>
                <a:gd name="connsiteY22" fmla="*/ 8357 h 46541"/>
                <a:gd name="connsiteX23" fmla="*/ 9301 w 73561"/>
                <a:gd name="connsiteY23" fmla="*/ 11595 h 46541"/>
                <a:gd name="connsiteX24" fmla="*/ 5492 w 73561"/>
                <a:gd name="connsiteY24" fmla="*/ 21501 h 46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561" h="46541">
                  <a:moveTo>
                    <a:pt x="5492" y="21501"/>
                  </a:moveTo>
                  <a:lnTo>
                    <a:pt x="5492" y="46171"/>
                  </a:lnTo>
                  <a:lnTo>
                    <a:pt x="-4033" y="46171"/>
                  </a:lnTo>
                  <a:lnTo>
                    <a:pt x="-4033" y="546"/>
                  </a:lnTo>
                  <a:lnTo>
                    <a:pt x="5492" y="546"/>
                  </a:lnTo>
                  <a:lnTo>
                    <a:pt x="5492" y="8833"/>
                  </a:lnTo>
                  <a:cubicBezTo>
                    <a:pt x="6920" y="6090"/>
                    <a:pt x="9013" y="3804"/>
                    <a:pt x="11683" y="2261"/>
                  </a:cubicBezTo>
                  <a:cubicBezTo>
                    <a:pt x="14445" y="679"/>
                    <a:pt x="17491" y="-140"/>
                    <a:pt x="20635" y="-121"/>
                  </a:cubicBezTo>
                  <a:cubicBezTo>
                    <a:pt x="26923" y="-692"/>
                    <a:pt x="32923" y="2899"/>
                    <a:pt x="35304" y="8738"/>
                  </a:cubicBezTo>
                  <a:cubicBezTo>
                    <a:pt x="39211" y="3194"/>
                    <a:pt x="45494" y="-121"/>
                    <a:pt x="52257" y="-121"/>
                  </a:cubicBezTo>
                  <a:cubicBezTo>
                    <a:pt x="56829" y="-321"/>
                    <a:pt x="61400" y="1365"/>
                    <a:pt x="64735" y="4547"/>
                  </a:cubicBezTo>
                  <a:cubicBezTo>
                    <a:pt x="68070" y="8252"/>
                    <a:pt x="69786" y="13167"/>
                    <a:pt x="69498" y="18167"/>
                  </a:cubicBezTo>
                  <a:lnTo>
                    <a:pt x="69498" y="46171"/>
                  </a:lnTo>
                  <a:lnTo>
                    <a:pt x="59973" y="46171"/>
                  </a:lnTo>
                  <a:lnTo>
                    <a:pt x="59973" y="20930"/>
                  </a:lnTo>
                  <a:cubicBezTo>
                    <a:pt x="59973" y="12548"/>
                    <a:pt x="56447" y="8357"/>
                    <a:pt x="49494" y="8357"/>
                  </a:cubicBezTo>
                  <a:cubicBezTo>
                    <a:pt x="46355" y="8338"/>
                    <a:pt x="43304" y="9414"/>
                    <a:pt x="40923" y="11405"/>
                  </a:cubicBezTo>
                  <a:cubicBezTo>
                    <a:pt x="38258" y="13852"/>
                    <a:pt x="36923" y="17348"/>
                    <a:pt x="37114" y="20930"/>
                  </a:cubicBezTo>
                  <a:lnTo>
                    <a:pt x="37114" y="46362"/>
                  </a:lnTo>
                  <a:lnTo>
                    <a:pt x="27589" y="46362"/>
                  </a:lnTo>
                  <a:lnTo>
                    <a:pt x="27589" y="20930"/>
                  </a:lnTo>
                  <a:cubicBezTo>
                    <a:pt x="27872" y="17586"/>
                    <a:pt x="27016" y="14243"/>
                    <a:pt x="25207" y="11405"/>
                  </a:cubicBezTo>
                  <a:cubicBezTo>
                    <a:pt x="23491" y="9233"/>
                    <a:pt x="20728" y="8090"/>
                    <a:pt x="17971" y="8357"/>
                  </a:cubicBezTo>
                  <a:cubicBezTo>
                    <a:pt x="14729" y="8300"/>
                    <a:pt x="11683" y="9452"/>
                    <a:pt x="9301" y="11595"/>
                  </a:cubicBezTo>
                  <a:cubicBezTo>
                    <a:pt x="6632" y="14148"/>
                    <a:pt x="5204" y="17796"/>
                    <a:pt x="5492" y="21501"/>
                  </a:cubicBezTo>
                  <a:close/>
                </a:path>
              </a:pathLst>
            </a:custGeom>
            <a:solidFill>
              <a:srgbClr val="6D6E71"/>
            </a:solidFill>
            <a:ln w="9525" cap="flat">
              <a:noFill/>
              <a:prstDash val="solid"/>
              <a:miter/>
            </a:ln>
          </p:spPr>
          <p:txBody>
            <a:bodyPr rtlCol="0" anchor="ctr"/>
            <a:lstStyle/>
            <a:p>
              <a:endParaRPr lang="en-US"/>
            </a:p>
          </p:txBody>
        </p:sp>
        <p:sp>
          <p:nvSpPr>
            <p:cNvPr id="638" name="Freeform: Shape 637">
              <a:extLst>
                <a:ext uri="{FF2B5EF4-FFF2-40B4-BE49-F238E27FC236}">
                  <a16:creationId xmlns:a16="http://schemas.microsoft.com/office/drawing/2014/main" id="{981FA429-5A11-4E3E-A9D6-2DADA173E9AB}"/>
                </a:ext>
              </a:extLst>
            </p:cNvPr>
            <p:cNvSpPr/>
            <p:nvPr/>
          </p:nvSpPr>
          <p:spPr>
            <a:xfrm>
              <a:off x="16065217" y="1929633"/>
              <a:ext cx="40654" cy="47375"/>
            </a:xfrm>
            <a:custGeom>
              <a:avLst/>
              <a:gdLst>
                <a:gd name="connsiteX0" fmla="*/ 36383 w 40654"/>
                <a:gd name="connsiteY0" fmla="*/ 46612 h 47375"/>
                <a:gd name="connsiteX1" fmla="*/ 27616 w 40654"/>
                <a:gd name="connsiteY1" fmla="*/ 46612 h 47375"/>
                <a:gd name="connsiteX2" fmla="*/ 27616 w 40654"/>
                <a:gd name="connsiteY2" fmla="*/ 40420 h 47375"/>
                <a:gd name="connsiteX3" fmla="*/ 12473 w 40654"/>
                <a:gd name="connsiteY3" fmla="*/ 47183 h 47375"/>
                <a:gd name="connsiteX4" fmla="*/ 665 w 40654"/>
                <a:gd name="connsiteY4" fmla="*/ 43183 h 47375"/>
                <a:gd name="connsiteX5" fmla="*/ -4005 w 40654"/>
                <a:gd name="connsiteY5" fmla="*/ 32419 h 47375"/>
                <a:gd name="connsiteX6" fmla="*/ 948 w 40654"/>
                <a:gd name="connsiteY6" fmla="*/ 22323 h 47375"/>
                <a:gd name="connsiteX7" fmla="*/ 14380 w 40654"/>
                <a:gd name="connsiteY7" fmla="*/ 18989 h 47375"/>
                <a:gd name="connsiteX8" fmla="*/ 26858 w 40654"/>
                <a:gd name="connsiteY8" fmla="*/ 18989 h 47375"/>
                <a:gd name="connsiteX9" fmla="*/ 26858 w 40654"/>
                <a:gd name="connsiteY9" fmla="*/ 17275 h 47375"/>
                <a:gd name="connsiteX10" fmla="*/ 16761 w 40654"/>
                <a:gd name="connsiteY10" fmla="*/ 7750 h 47375"/>
                <a:gd name="connsiteX11" fmla="*/ 3520 w 40654"/>
                <a:gd name="connsiteY11" fmla="*/ 12417 h 47375"/>
                <a:gd name="connsiteX12" fmla="*/ -768 w 40654"/>
                <a:gd name="connsiteY12" fmla="*/ 6416 h 47375"/>
                <a:gd name="connsiteX13" fmla="*/ 18282 w 40654"/>
                <a:gd name="connsiteY13" fmla="*/ -156 h 47375"/>
                <a:gd name="connsiteX14" fmla="*/ 31430 w 40654"/>
                <a:gd name="connsiteY14" fmla="*/ 3844 h 47375"/>
                <a:gd name="connsiteX15" fmla="*/ 36574 w 40654"/>
                <a:gd name="connsiteY15" fmla="*/ 16703 h 47375"/>
                <a:gd name="connsiteX16" fmla="*/ 26858 w 40654"/>
                <a:gd name="connsiteY16" fmla="*/ 29562 h 47375"/>
                <a:gd name="connsiteX17" fmla="*/ 26858 w 40654"/>
                <a:gd name="connsiteY17" fmla="*/ 25752 h 47375"/>
                <a:gd name="connsiteX18" fmla="*/ 16091 w 40654"/>
                <a:gd name="connsiteY18" fmla="*/ 25752 h 47375"/>
                <a:gd name="connsiteX19" fmla="*/ 5711 w 40654"/>
                <a:gd name="connsiteY19" fmla="*/ 32229 h 47375"/>
                <a:gd name="connsiteX20" fmla="*/ 8283 w 40654"/>
                <a:gd name="connsiteY20" fmla="*/ 37372 h 47375"/>
                <a:gd name="connsiteX21" fmla="*/ 15426 w 40654"/>
                <a:gd name="connsiteY21" fmla="*/ 39087 h 47375"/>
                <a:gd name="connsiteX22" fmla="*/ 23426 w 40654"/>
                <a:gd name="connsiteY22" fmla="*/ 36515 h 47375"/>
                <a:gd name="connsiteX23" fmla="*/ 26761 w 40654"/>
                <a:gd name="connsiteY23" fmla="*/ 29562 h 47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4" h="47375">
                  <a:moveTo>
                    <a:pt x="36383" y="46612"/>
                  </a:moveTo>
                  <a:lnTo>
                    <a:pt x="27616" y="46612"/>
                  </a:lnTo>
                  <a:lnTo>
                    <a:pt x="27616" y="40420"/>
                  </a:lnTo>
                  <a:cubicBezTo>
                    <a:pt x="23905" y="44869"/>
                    <a:pt x="18282" y="47364"/>
                    <a:pt x="12473" y="47183"/>
                  </a:cubicBezTo>
                  <a:cubicBezTo>
                    <a:pt x="8190" y="47345"/>
                    <a:pt x="3995" y="45916"/>
                    <a:pt x="665" y="43183"/>
                  </a:cubicBezTo>
                  <a:cubicBezTo>
                    <a:pt x="-2479" y="40487"/>
                    <a:pt x="-4196" y="36534"/>
                    <a:pt x="-4005" y="32419"/>
                  </a:cubicBezTo>
                  <a:cubicBezTo>
                    <a:pt x="-4289" y="28410"/>
                    <a:pt x="-2386" y="24561"/>
                    <a:pt x="948" y="22323"/>
                  </a:cubicBezTo>
                  <a:cubicBezTo>
                    <a:pt x="5046" y="19932"/>
                    <a:pt x="9710" y="18770"/>
                    <a:pt x="14380" y="18989"/>
                  </a:cubicBezTo>
                  <a:lnTo>
                    <a:pt x="26858" y="18989"/>
                  </a:lnTo>
                  <a:lnTo>
                    <a:pt x="26858" y="17275"/>
                  </a:lnTo>
                  <a:cubicBezTo>
                    <a:pt x="26858" y="11179"/>
                    <a:pt x="23524" y="7750"/>
                    <a:pt x="16761" y="7750"/>
                  </a:cubicBezTo>
                  <a:cubicBezTo>
                    <a:pt x="11999" y="7950"/>
                    <a:pt x="7329" y="9578"/>
                    <a:pt x="3520" y="12417"/>
                  </a:cubicBezTo>
                  <a:lnTo>
                    <a:pt x="-768" y="6416"/>
                  </a:lnTo>
                  <a:cubicBezTo>
                    <a:pt x="4567" y="2063"/>
                    <a:pt x="11329" y="-270"/>
                    <a:pt x="18282" y="-156"/>
                  </a:cubicBezTo>
                  <a:cubicBezTo>
                    <a:pt x="22952" y="-385"/>
                    <a:pt x="27616" y="1034"/>
                    <a:pt x="31430" y="3844"/>
                  </a:cubicBezTo>
                  <a:cubicBezTo>
                    <a:pt x="35048" y="7083"/>
                    <a:pt x="36955" y="11845"/>
                    <a:pt x="36574" y="16703"/>
                  </a:cubicBezTo>
                  <a:close/>
                  <a:moveTo>
                    <a:pt x="26858" y="29562"/>
                  </a:moveTo>
                  <a:lnTo>
                    <a:pt x="26858" y="25752"/>
                  </a:lnTo>
                  <a:lnTo>
                    <a:pt x="16091" y="25752"/>
                  </a:lnTo>
                  <a:cubicBezTo>
                    <a:pt x="9138" y="25752"/>
                    <a:pt x="5711" y="27943"/>
                    <a:pt x="5711" y="32229"/>
                  </a:cubicBezTo>
                  <a:cubicBezTo>
                    <a:pt x="5618" y="34277"/>
                    <a:pt x="6566" y="36229"/>
                    <a:pt x="8283" y="37372"/>
                  </a:cubicBezTo>
                  <a:cubicBezTo>
                    <a:pt x="10473" y="38630"/>
                    <a:pt x="12952" y="39230"/>
                    <a:pt x="15426" y="39087"/>
                  </a:cubicBezTo>
                  <a:cubicBezTo>
                    <a:pt x="18282" y="39144"/>
                    <a:pt x="21142" y="38239"/>
                    <a:pt x="23426" y="36515"/>
                  </a:cubicBezTo>
                  <a:cubicBezTo>
                    <a:pt x="25616" y="34896"/>
                    <a:pt x="26858" y="32286"/>
                    <a:pt x="26761" y="29562"/>
                  </a:cubicBezTo>
                  <a:close/>
                </a:path>
              </a:pathLst>
            </a:custGeom>
            <a:solidFill>
              <a:srgbClr val="6D6E71"/>
            </a:solidFill>
            <a:ln w="9525" cap="flat">
              <a:noFill/>
              <a:prstDash val="solid"/>
              <a:miter/>
            </a:ln>
          </p:spPr>
          <p:txBody>
            <a:bodyPr rtlCol="0" anchor="ctr"/>
            <a:lstStyle/>
            <a:p>
              <a:endParaRPr lang="en-US"/>
            </a:p>
          </p:txBody>
        </p:sp>
        <p:sp>
          <p:nvSpPr>
            <p:cNvPr id="639" name="Freeform: Shape 638">
              <a:extLst>
                <a:ext uri="{FF2B5EF4-FFF2-40B4-BE49-F238E27FC236}">
                  <a16:creationId xmlns:a16="http://schemas.microsoft.com/office/drawing/2014/main" id="{6A3BB5B8-990A-4414-9D71-25E63E3091D9}"/>
                </a:ext>
              </a:extLst>
            </p:cNvPr>
            <p:cNvSpPr/>
            <p:nvPr/>
          </p:nvSpPr>
          <p:spPr>
            <a:xfrm>
              <a:off x="16119060" y="1913084"/>
              <a:ext cx="9525" cy="63341"/>
            </a:xfrm>
            <a:custGeom>
              <a:avLst/>
              <a:gdLst>
                <a:gd name="connsiteX0" fmla="*/ 5492 w 9525"/>
                <a:gd name="connsiteY0" fmla="*/ 63161 h 63341"/>
                <a:gd name="connsiteX1" fmla="*/ -4033 w 9525"/>
                <a:gd name="connsiteY1" fmla="*/ 63161 h 63341"/>
                <a:gd name="connsiteX2" fmla="*/ -4033 w 9525"/>
                <a:gd name="connsiteY2" fmla="*/ -180 h 63341"/>
                <a:gd name="connsiteX3" fmla="*/ 5492 w 9525"/>
                <a:gd name="connsiteY3" fmla="*/ -180 h 63341"/>
              </a:gdLst>
              <a:ahLst/>
              <a:cxnLst>
                <a:cxn ang="0">
                  <a:pos x="connsiteX0" y="connsiteY0"/>
                </a:cxn>
                <a:cxn ang="0">
                  <a:pos x="connsiteX1" y="connsiteY1"/>
                </a:cxn>
                <a:cxn ang="0">
                  <a:pos x="connsiteX2" y="connsiteY2"/>
                </a:cxn>
                <a:cxn ang="0">
                  <a:pos x="connsiteX3" y="connsiteY3"/>
                </a:cxn>
              </a:cxnLst>
              <a:rect l="l" t="t" r="r" b="b"/>
              <a:pathLst>
                <a:path w="9525" h="63341">
                  <a:moveTo>
                    <a:pt x="5492" y="63161"/>
                  </a:moveTo>
                  <a:lnTo>
                    <a:pt x="-4033" y="63161"/>
                  </a:lnTo>
                  <a:lnTo>
                    <a:pt x="-4033" y="-180"/>
                  </a:lnTo>
                  <a:lnTo>
                    <a:pt x="5492" y="-180"/>
                  </a:lnTo>
                  <a:close/>
                </a:path>
              </a:pathLst>
            </a:custGeom>
            <a:solidFill>
              <a:srgbClr val="6D6E71"/>
            </a:solidFill>
            <a:ln w="9525" cap="flat">
              <a:noFill/>
              <a:prstDash val="solid"/>
              <a:miter/>
            </a:ln>
          </p:spPr>
          <p:txBody>
            <a:bodyPr rtlCol="0" anchor="ctr"/>
            <a:lstStyle/>
            <a:p>
              <a:endParaRPr lang="en-US"/>
            </a:p>
          </p:txBody>
        </p:sp>
        <p:sp>
          <p:nvSpPr>
            <p:cNvPr id="640" name="Freeform: Shape 639">
              <a:extLst>
                <a:ext uri="{FF2B5EF4-FFF2-40B4-BE49-F238E27FC236}">
                  <a16:creationId xmlns:a16="http://schemas.microsoft.com/office/drawing/2014/main" id="{33E2444E-D18D-428A-BA64-BB52497B9608}"/>
                </a:ext>
              </a:extLst>
            </p:cNvPr>
            <p:cNvSpPr/>
            <p:nvPr/>
          </p:nvSpPr>
          <p:spPr>
            <a:xfrm>
              <a:off x="13276350" y="2016928"/>
              <a:ext cx="2731461" cy="81381"/>
            </a:xfrm>
            <a:custGeom>
              <a:avLst/>
              <a:gdLst>
                <a:gd name="connsiteX0" fmla="*/ 19184 w 2731461"/>
                <a:gd name="connsiteY0" fmla="*/ 64473 h 81381"/>
                <a:gd name="connsiteX1" fmla="*/ 7180 w 2731461"/>
                <a:gd name="connsiteY1" fmla="*/ 61520 h 81381"/>
                <a:gd name="connsiteX2" fmla="*/ -1103 w 2731461"/>
                <a:gd name="connsiteY2" fmla="*/ 53328 h 81381"/>
                <a:gd name="connsiteX3" fmla="*/ -1103 w 2731461"/>
                <a:gd name="connsiteY3" fmla="*/ 29707 h 81381"/>
                <a:gd name="connsiteX4" fmla="*/ 7180 w 2731461"/>
                <a:gd name="connsiteY4" fmla="*/ 21515 h 81381"/>
                <a:gd name="connsiteX5" fmla="*/ 19184 w 2731461"/>
                <a:gd name="connsiteY5" fmla="*/ 18657 h 81381"/>
                <a:gd name="connsiteX6" fmla="*/ 29565 w 2731461"/>
                <a:gd name="connsiteY6" fmla="*/ 20848 h 81381"/>
                <a:gd name="connsiteX7" fmla="*/ 36807 w 2731461"/>
                <a:gd name="connsiteY7" fmla="*/ 27516 h 81381"/>
                <a:gd name="connsiteX8" fmla="*/ 32235 w 2731461"/>
                <a:gd name="connsiteY8" fmla="*/ 30659 h 81381"/>
                <a:gd name="connsiteX9" fmla="*/ 26612 w 2731461"/>
                <a:gd name="connsiteY9" fmla="*/ 25611 h 81381"/>
                <a:gd name="connsiteX10" fmla="*/ 19184 w 2731461"/>
                <a:gd name="connsiteY10" fmla="*/ 23896 h 81381"/>
                <a:gd name="connsiteX11" fmla="*/ 10324 w 2731461"/>
                <a:gd name="connsiteY11" fmla="*/ 26087 h 81381"/>
                <a:gd name="connsiteX12" fmla="*/ 4227 w 2731461"/>
                <a:gd name="connsiteY12" fmla="*/ 32373 h 81381"/>
                <a:gd name="connsiteX13" fmla="*/ 2037 w 2731461"/>
                <a:gd name="connsiteY13" fmla="*/ 41898 h 81381"/>
                <a:gd name="connsiteX14" fmla="*/ 4227 w 2731461"/>
                <a:gd name="connsiteY14" fmla="*/ 51423 h 81381"/>
                <a:gd name="connsiteX15" fmla="*/ 10324 w 2731461"/>
                <a:gd name="connsiteY15" fmla="*/ 57519 h 81381"/>
                <a:gd name="connsiteX16" fmla="*/ 19184 w 2731461"/>
                <a:gd name="connsiteY16" fmla="*/ 59710 h 81381"/>
                <a:gd name="connsiteX17" fmla="*/ 26612 w 2731461"/>
                <a:gd name="connsiteY17" fmla="*/ 58091 h 81381"/>
                <a:gd name="connsiteX18" fmla="*/ 32235 w 2731461"/>
                <a:gd name="connsiteY18" fmla="*/ 53138 h 81381"/>
                <a:gd name="connsiteX19" fmla="*/ 36807 w 2731461"/>
                <a:gd name="connsiteY19" fmla="*/ 56186 h 81381"/>
                <a:gd name="connsiteX20" fmla="*/ 29472 w 2731461"/>
                <a:gd name="connsiteY20" fmla="*/ 62853 h 81381"/>
                <a:gd name="connsiteX21" fmla="*/ 19184 w 2731461"/>
                <a:gd name="connsiteY21" fmla="*/ 65140 h 81381"/>
                <a:gd name="connsiteX22" fmla="*/ 71000 w 2731461"/>
                <a:gd name="connsiteY22" fmla="*/ 18657 h 81381"/>
                <a:gd name="connsiteX23" fmla="*/ 84525 w 2731461"/>
                <a:gd name="connsiteY23" fmla="*/ 23515 h 81381"/>
                <a:gd name="connsiteX24" fmla="*/ 89478 w 2731461"/>
                <a:gd name="connsiteY24" fmla="*/ 37898 h 81381"/>
                <a:gd name="connsiteX25" fmla="*/ 89478 w 2731461"/>
                <a:gd name="connsiteY25" fmla="*/ 64092 h 81381"/>
                <a:gd name="connsiteX26" fmla="*/ 83478 w 2731461"/>
                <a:gd name="connsiteY26" fmla="*/ 64092 h 81381"/>
                <a:gd name="connsiteX27" fmla="*/ 83478 w 2731461"/>
                <a:gd name="connsiteY27" fmla="*/ 38850 h 81381"/>
                <a:gd name="connsiteX28" fmla="*/ 79953 w 2731461"/>
                <a:gd name="connsiteY28" fmla="*/ 28182 h 81381"/>
                <a:gd name="connsiteX29" fmla="*/ 69856 w 2731461"/>
                <a:gd name="connsiteY29" fmla="*/ 24468 h 81381"/>
                <a:gd name="connsiteX30" fmla="*/ 58331 w 2731461"/>
                <a:gd name="connsiteY30" fmla="*/ 28849 h 81381"/>
                <a:gd name="connsiteX31" fmla="*/ 54140 w 2731461"/>
                <a:gd name="connsiteY31" fmla="*/ 40756 h 81381"/>
                <a:gd name="connsiteX32" fmla="*/ 54140 w 2731461"/>
                <a:gd name="connsiteY32" fmla="*/ 64473 h 81381"/>
                <a:gd name="connsiteX33" fmla="*/ 48043 w 2731461"/>
                <a:gd name="connsiteY33" fmla="*/ 64473 h 81381"/>
                <a:gd name="connsiteX34" fmla="*/ 48043 w 2731461"/>
                <a:gd name="connsiteY34" fmla="*/ 750 h 81381"/>
                <a:gd name="connsiteX35" fmla="*/ 54140 w 2731461"/>
                <a:gd name="connsiteY35" fmla="*/ 750 h 81381"/>
                <a:gd name="connsiteX36" fmla="*/ 54140 w 2731461"/>
                <a:gd name="connsiteY36" fmla="*/ 27135 h 81381"/>
                <a:gd name="connsiteX37" fmla="*/ 61000 w 2731461"/>
                <a:gd name="connsiteY37" fmla="*/ 21039 h 81381"/>
                <a:gd name="connsiteX38" fmla="*/ 71000 w 2731461"/>
                <a:gd name="connsiteY38" fmla="*/ 18943 h 81381"/>
                <a:gd name="connsiteX39" fmla="*/ 121862 w 2731461"/>
                <a:gd name="connsiteY39" fmla="*/ 18657 h 81381"/>
                <a:gd name="connsiteX40" fmla="*/ 135387 w 2731461"/>
                <a:gd name="connsiteY40" fmla="*/ 23039 h 81381"/>
                <a:gd name="connsiteX41" fmla="*/ 140056 w 2731461"/>
                <a:gd name="connsiteY41" fmla="*/ 36088 h 81381"/>
                <a:gd name="connsiteX42" fmla="*/ 140056 w 2731461"/>
                <a:gd name="connsiteY42" fmla="*/ 64092 h 81381"/>
                <a:gd name="connsiteX43" fmla="*/ 134247 w 2731461"/>
                <a:gd name="connsiteY43" fmla="*/ 64092 h 81381"/>
                <a:gd name="connsiteX44" fmla="*/ 134247 w 2731461"/>
                <a:gd name="connsiteY44" fmla="*/ 57043 h 81381"/>
                <a:gd name="connsiteX45" fmla="*/ 128243 w 2731461"/>
                <a:gd name="connsiteY45" fmla="*/ 62473 h 81381"/>
                <a:gd name="connsiteX46" fmla="*/ 118718 w 2731461"/>
                <a:gd name="connsiteY46" fmla="*/ 64473 h 81381"/>
                <a:gd name="connsiteX47" fmla="*/ 106719 w 2731461"/>
                <a:gd name="connsiteY47" fmla="*/ 60853 h 81381"/>
                <a:gd name="connsiteX48" fmla="*/ 105291 w 2731461"/>
                <a:gd name="connsiteY48" fmla="*/ 43270 h 81381"/>
                <a:gd name="connsiteX49" fmla="*/ 106719 w 2731461"/>
                <a:gd name="connsiteY49" fmla="*/ 41803 h 81381"/>
                <a:gd name="connsiteX50" fmla="*/ 119960 w 2731461"/>
                <a:gd name="connsiteY50" fmla="*/ 38279 h 81381"/>
                <a:gd name="connsiteX51" fmla="*/ 134340 w 2731461"/>
                <a:gd name="connsiteY51" fmla="*/ 38279 h 81381"/>
                <a:gd name="connsiteX52" fmla="*/ 134340 w 2731461"/>
                <a:gd name="connsiteY52" fmla="*/ 35517 h 81381"/>
                <a:gd name="connsiteX53" fmla="*/ 131005 w 2731461"/>
                <a:gd name="connsiteY53" fmla="*/ 26658 h 81381"/>
                <a:gd name="connsiteX54" fmla="*/ 121480 w 2731461"/>
                <a:gd name="connsiteY54" fmla="*/ 23610 h 81381"/>
                <a:gd name="connsiteX55" fmla="*/ 113290 w 2731461"/>
                <a:gd name="connsiteY55" fmla="*/ 25039 h 81381"/>
                <a:gd name="connsiteX56" fmla="*/ 106528 w 2731461"/>
                <a:gd name="connsiteY56" fmla="*/ 28944 h 81381"/>
                <a:gd name="connsiteX57" fmla="*/ 103765 w 2731461"/>
                <a:gd name="connsiteY57" fmla="*/ 24373 h 81381"/>
                <a:gd name="connsiteX58" fmla="*/ 112053 w 2731461"/>
                <a:gd name="connsiteY58" fmla="*/ 19896 h 81381"/>
                <a:gd name="connsiteX59" fmla="*/ 122150 w 2731461"/>
                <a:gd name="connsiteY59" fmla="*/ 18372 h 81381"/>
                <a:gd name="connsiteX60" fmla="*/ 119671 w 2731461"/>
                <a:gd name="connsiteY60" fmla="*/ 59710 h 81381"/>
                <a:gd name="connsiteX61" fmla="*/ 128531 w 2731461"/>
                <a:gd name="connsiteY61" fmla="*/ 57329 h 81381"/>
                <a:gd name="connsiteX62" fmla="*/ 134056 w 2731461"/>
                <a:gd name="connsiteY62" fmla="*/ 50471 h 81381"/>
                <a:gd name="connsiteX63" fmla="*/ 134056 w 2731461"/>
                <a:gd name="connsiteY63" fmla="*/ 43137 h 81381"/>
                <a:gd name="connsiteX64" fmla="*/ 119862 w 2731461"/>
                <a:gd name="connsiteY64" fmla="*/ 43137 h 81381"/>
                <a:gd name="connsiteX65" fmla="*/ 108337 w 2731461"/>
                <a:gd name="connsiteY65" fmla="*/ 51233 h 81381"/>
                <a:gd name="connsiteX66" fmla="*/ 111290 w 2731461"/>
                <a:gd name="connsiteY66" fmla="*/ 57424 h 81381"/>
                <a:gd name="connsiteX67" fmla="*/ 119671 w 2731461"/>
                <a:gd name="connsiteY67" fmla="*/ 59710 h 81381"/>
                <a:gd name="connsiteX68" fmla="*/ 162441 w 2731461"/>
                <a:gd name="connsiteY68" fmla="*/ 27801 h 81381"/>
                <a:gd name="connsiteX69" fmla="*/ 168822 w 2731461"/>
                <a:gd name="connsiteY69" fmla="*/ 20943 h 81381"/>
                <a:gd name="connsiteX70" fmla="*/ 179393 w 2731461"/>
                <a:gd name="connsiteY70" fmla="*/ 18657 h 81381"/>
                <a:gd name="connsiteX71" fmla="*/ 179393 w 2731461"/>
                <a:gd name="connsiteY71" fmla="*/ 24563 h 81381"/>
                <a:gd name="connsiteX72" fmla="*/ 177872 w 2731461"/>
                <a:gd name="connsiteY72" fmla="*/ 24563 h 81381"/>
                <a:gd name="connsiteX73" fmla="*/ 166724 w 2731461"/>
                <a:gd name="connsiteY73" fmla="*/ 28944 h 81381"/>
                <a:gd name="connsiteX74" fmla="*/ 162724 w 2731461"/>
                <a:gd name="connsiteY74" fmla="*/ 41136 h 81381"/>
                <a:gd name="connsiteX75" fmla="*/ 162724 w 2731461"/>
                <a:gd name="connsiteY75" fmla="*/ 64187 h 81381"/>
                <a:gd name="connsiteX76" fmla="*/ 156627 w 2731461"/>
                <a:gd name="connsiteY76" fmla="*/ 64187 h 81381"/>
                <a:gd name="connsiteX77" fmla="*/ 156627 w 2731461"/>
                <a:gd name="connsiteY77" fmla="*/ 19039 h 81381"/>
                <a:gd name="connsiteX78" fmla="*/ 162441 w 2731461"/>
                <a:gd name="connsiteY78" fmla="*/ 19039 h 81381"/>
                <a:gd name="connsiteX79" fmla="*/ 162441 w 2731461"/>
                <a:gd name="connsiteY79" fmla="*/ 27897 h 81381"/>
                <a:gd name="connsiteX80" fmla="*/ 231688 w 2731461"/>
                <a:gd name="connsiteY80" fmla="*/ 18943 h 81381"/>
                <a:gd name="connsiteX81" fmla="*/ 231688 w 2731461"/>
                <a:gd name="connsiteY81" fmla="*/ 58567 h 81381"/>
                <a:gd name="connsiteX82" fmla="*/ 226065 w 2731461"/>
                <a:gd name="connsiteY82" fmla="*/ 75617 h 81381"/>
                <a:gd name="connsiteX83" fmla="*/ 209112 w 2731461"/>
                <a:gd name="connsiteY83" fmla="*/ 81141 h 81381"/>
                <a:gd name="connsiteX84" fmla="*/ 197206 w 2731461"/>
                <a:gd name="connsiteY84" fmla="*/ 79236 h 81381"/>
                <a:gd name="connsiteX85" fmla="*/ 187681 w 2731461"/>
                <a:gd name="connsiteY85" fmla="*/ 74188 h 81381"/>
                <a:gd name="connsiteX86" fmla="*/ 190727 w 2731461"/>
                <a:gd name="connsiteY86" fmla="*/ 69521 h 81381"/>
                <a:gd name="connsiteX87" fmla="*/ 198634 w 2731461"/>
                <a:gd name="connsiteY87" fmla="*/ 74093 h 81381"/>
                <a:gd name="connsiteX88" fmla="*/ 208159 w 2731461"/>
                <a:gd name="connsiteY88" fmla="*/ 75712 h 81381"/>
                <a:gd name="connsiteX89" fmla="*/ 220828 w 2731461"/>
                <a:gd name="connsiteY89" fmla="*/ 71712 h 81381"/>
                <a:gd name="connsiteX90" fmla="*/ 224828 w 2731461"/>
                <a:gd name="connsiteY90" fmla="*/ 59329 h 81381"/>
                <a:gd name="connsiteX91" fmla="*/ 224828 w 2731461"/>
                <a:gd name="connsiteY91" fmla="*/ 53614 h 81381"/>
                <a:gd name="connsiteX92" fmla="*/ 217400 w 2731461"/>
                <a:gd name="connsiteY92" fmla="*/ 60091 h 81381"/>
                <a:gd name="connsiteX93" fmla="*/ 207205 w 2731461"/>
                <a:gd name="connsiteY93" fmla="*/ 62377 h 81381"/>
                <a:gd name="connsiteX94" fmla="*/ 195681 w 2731461"/>
                <a:gd name="connsiteY94" fmla="*/ 59520 h 81381"/>
                <a:gd name="connsiteX95" fmla="*/ 187583 w 2731461"/>
                <a:gd name="connsiteY95" fmla="*/ 51709 h 81381"/>
                <a:gd name="connsiteX96" fmla="*/ 184635 w 2731461"/>
                <a:gd name="connsiteY96" fmla="*/ 40374 h 81381"/>
                <a:gd name="connsiteX97" fmla="*/ 187583 w 2731461"/>
                <a:gd name="connsiteY97" fmla="*/ 29040 h 81381"/>
                <a:gd name="connsiteX98" fmla="*/ 195681 w 2731461"/>
                <a:gd name="connsiteY98" fmla="*/ 21324 h 81381"/>
                <a:gd name="connsiteX99" fmla="*/ 207205 w 2731461"/>
                <a:gd name="connsiteY99" fmla="*/ 18657 h 81381"/>
                <a:gd name="connsiteX100" fmla="*/ 217591 w 2731461"/>
                <a:gd name="connsiteY100" fmla="*/ 20943 h 81381"/>
                <a:gd name="connsiteX101" fmla="*/ 225116 w 2731461"/>
                <a:gd name="connsiteY101" fmla="*/ 27611 h 81381"/>
                <a:gd name="connsiteX102" fmla="*/ 225116 w 2731461"/>
                <a:gd name="connsiteY102" fmla="*/ 18943 h 81381"/>
                <a:gd name="connsiteX103" fmla="*/ 208638 w 2731461"/>
                <a:gd name="connsiteY103" fmla="*/ 57043 h 81381"/>
                <a:gd name="connsiteX104" fmla="*/ 217400 w 2731461"/>
                <a:gd name="connsiteY104" fmla="*/ 54948 h 81381"/>
                <a:gd name="connsiteX105" fmla="*/ 223591 w 2731461"/>
                <a:gd name="connsiteY105" fmla="*/ 49042 h 81381"/>
                <a:gd name="connsiteX106" fmla="*/ 223591 w 2731461"/>
                <a:gd name="connsiteY106" fmla="*/ 31992 h 81381"/>
                <a:gd name="connsiteX107" fmla="*/ 217493 w 2731461"/>
                <a:gd name="connsiteY107" fmla="*/ 26087 h 81381"/>
                <a:gd name="connsiteX108" fmla="*/ 208638 w 2731461"/>
                <a:gd name="connsiteY108" fmla="*/ 23991 h 81381"/>
                <a:gd name="connsiteX109" fmla="*/ 199778 w 2731461"/>
                <a:gd name="connsiteY109" fmla="*/ 26087 h 81381"/>
                <a:gd name="connsiteX110" fmla="*/ 193681 w 2731461"/>
                <a:gd name="connsiteY110" fmla="*/ 31897 h 81381"/>
                <a:gd name="connsiteX111" fmla="*/ 191588 w 2731461"/>
                <a:gd name="connsiteY111" fmla="*/ 40470 h 81381"/>
                <a:gd name="connsiteX112" fmla="*/ 193681 w 2731461"/>
                <a:gd name="connsiteY112" fmla="*/ 49042 h 81381"/>
                <a:gd name="connsiteX113" fmla="*/ 199778 w 2731461"/>
                <a:gd name="connsiteY113" fmla="*/ 54948 h 81381"/>
                <a:gd name="connsiteX114" fmla="*/ 208638 w 2731461"/>
                <a:gd name="connsiteY114" fmla="*/ 57043 h 81381"/>
                <a:gd name="connsiteX115" fmla="*/ 287977 w 2731461"/>
                <a:gd name="connsiteY115" fmla="*/ 43518 h 81381"/>
                <a:gd name="connsiteX116" fmla="*/ 249877 w 2731461"/>
                <a:gd name="connsiteY116" fmla="*/ 43518 h 81381"/>
                <a:gd name="connsiteX117" fmla="*/ 255310 w 2731461"/>
                <a:gd name="connsiteY117" fmla="*/ 54852 h 81381"/>
                <a:gd name="connsiteX118" fmla="*/ 267597 w 2731461"/>
                <a:gd name="connsiteY118" fmla="*/ 59139 h 81381"/>
                <a:gd name="connsiteX119" fmla="*/ 275313 w 2731461"/>
                <a:gd name="connsiteY119" fmla="*/ 57710 h 81381"/>
                <a:gd name="connsiteX120" fmla="*/ 281406 w 2731461"/>
                <a:gd name="connsiteY120" fmla="*/ 53233 h 81381"/>
                <a:gd name="connsiteX121" fmla="*/ 284838 w 2731461"/>
                <a:gd name="connsiteY121" fmla="*/ 57234 h 81381"/>
                <a:gd name="connsiteX122" fmla="*/ 277313 w 2731461"/>
                <a:gd name="connsiteY122" fmla="*/ 62663 h 81381"/>
                <a:gd name="connsiteX123" fmla="*/ 267788 w 2731461"/>
                <a:gd name="connsiteY123" fmla="*/ 64568 h 81381"/>
                <a:gd name="connsiteX124" fmla="*/ 255403 w 2731461"/>
                <a:gd name="connsiteY124" fmla="*/ 61615 h 81381"/>
                <a:gd name="connsiteX125" fmla="*/ 247115 w 2731461"/>
                <a:gd name="connsiteY125" fmla="*/ 53424 h 81381"/>
                <a:gd name="connsiteX126" fmla="*/ 244068 w 2731461"/>
                <a:gd name="connsiteY126" fmla="*/ 41613 h 81381"/>
                <a:gd name="connsiteX127" fmla="*/ 246929 w 2731461"/>
                <a:gd name="connsiteY127" fmla="*/ 29802 h 81381"/>
                <a:gd name="connsiteX128" fmla="*/ 254830 w 2731461"/>
                <a:gd name="connsiteY128" fmla="*/ 21610 h 81381"/>
                <a:gd name="connsiteX129" fmla="*/ 266072 w 2731461"/>
                <a:gd name="connsiteY129" fmla="*/ 18753 h 81381"/>
                <a:gd name="connsiteX130" fmla="*/ 277313 w 2731461"/>
                <a:gd name="connsiteY130" fmla="*/ 21610 h 81381"/>
                <a:gd name="connsiteX131" fmla="*/ 285122 w 2731461"/>
                <a:gd name="connsiteY131" fmla="*/ 29707 h 81381"/>
                <a:gd name="connsiteX132" fmla="*/ 287977 w 2731461"/>
                <a:gd name="connsiteY132" fmla="*/ 41613 h 81381"/>
                <a:gd name="connsiteX133" fmla="*/ 266165 w 2731461"/>
                <a:gd name="connsiteY133" fmla="*/ 23896 h 81381"/>
                <a:gd name="connsiteX134" fmla="*/ 255310 w 2731461"/>
                <a:gd name="connsiteY134" fmla="*/ 28087 h 81381"/>
                <a:gd name="connsiteX135" fmla="*/ 250259 w 2731461"/>
                <a:gd name="connsiteY135" fmla="*/ 38946 h 81381"/>
                <a:gd name="connsiteX136" fmla="*/ 282266 w 2731461"/>
                <a:gd name="connsiteY136" fmla="*/ 38946 h 81381"/>
                <a:gd name="connsiteX137" fmla="*/ 277215 w 2731461"/>
                <a:gd name="connsiteY137" fmla="*/ 28087 h 81381"/>
                <a:gd name="connsiteX138" fmla="*/ 266165 w 2731461"/>
                <a:gd name="connsiteY138" fmla="*/ 23896 h 81381"/>
                <a:gd name="connsiteX139" fmla="*/ 346178 w 2731461"/>
                <a:gd name="connsiteY139" fmla="*/ 18753 h 81381"/>
                <a:gd name="connsiteX140" fmla="*/ 357703 w 2731461"/>
                <a:gd name="connsiteY140" fmla="*/ 21610 h 81381"/>
                <a:gd name="connsiteX141" fmla="*/ 365703 w 2731461"/>
                <a:gd name="connsiteY141" fmla="*/ 29707 h 81381"/>
                <a:gd name="connsiteX142" fmla="*/ 368656 w 2731461"/>
                <a:gd name="connsiteY142" fmla="*/ 41613 h 81381"/>
                <a:gd name="connsiteX143" fmla="*/ 365703 w 2731461"/>
                <a:gd name="connsiteY143" fmla="*/ 53519 h 81381"/>
                <a:gd name="connsiteX144" fmla="*/ 357703 w 2731461"/>
                <a:gd name="connsiteY144" fmla="*/ 61615 h 81381"/>
                <a:gd name="connsiteX145" fmla="*/ 346178 w 2731461"/>
                <a:gd name="connsiteY145" fmla="*/ 64568 h 81381"/>
                <a:gd name="connsiteX146" fmla="*/ 335984 w 2731461"/>
                <a:gd name="connsiteY146" fmla="*/ 62187 h 81381"/>
                <a:gd name="connsiteX147" fmla="*/ 328747 w 2731461"/>
                <a:gd name="connsiteY147" fmla="*/ 55233 h 81381"/>
                <a:gd name="connsiteX148" fmla="*/ 328747 w 2731461"/>
                <a:gd name="connsiteY148" fmla="*/ 64187 h 81381"/>
                <a:gd name="connsiteX149" fmla="*/ 323222 w 2731461"/>
                <a:gd name="connsiteY149" fmla="*/ 64187 h 81381"/>
                <a:gd name="connsiteX150" fmla="*/ 323222 w 2731461"/>
                <a:gd name="connsiteY150" fmla="*/ 750 h 81381"/>
                <a:gd name="connsiteX151" fmla="*/ 329319 w 2731461"/>
                <a:gd name="connsiteY151" fmla="*/ 750 h 81381"/>
                <a:gd name="connsiteX152" fmla="*/ 329319 w 2731461"/>
                <a:gd name="connsiteY152" fmla="*/ 27801 h 81381"/>
                <a:gd name="connsiteX153" fmla="*/ 336556 w 2731461"/>
                <a:gd name="connsiteY153" fmla="*/ 21134 h 81381"/>
                <a:gd name="connsiteX154" fmla="*/ 346081 w 2731461"/>
                <a:gd name="connsiteY154" fmla="*/ 18943 h 81381"/>
                <a:gd name="connsiteX155" fmla="*/ 346178 w 2731461"/>
                <a:gd name="connsiteY155" fmla="*/ 59139 h 81381"/>
                <a:gd name="connsiteX156" fmla="*/ 354750 w 2731461"/>
                <a:gd name="connsiteY156" fmla="*/ 56948 h 81381"/>
                <a:gd name="connsiteX157" fmla="*/ 360750 w 2731461"/>
                <a:gd name="connsiteY157" fmla="*/ 50757 h 81381"/>
                <a:gd name="connsiteX158" fmla="*/ 360750 w 2731461"/>
                <a:gd name="connsiteY158" fmla="*/ 32469 h 81381"/>
                <a:gd name="connsiteX159" fmla="*/ 354750 w 2731461"/>
                <a:gd name="connsiteY159" fmla="*/ 26182 h 81381"/>
                <a:gd name="connsiteX160" fmla="*/ 337509 w 2731461"/>
                <a:gd name="connsiteY160" fmla="*/ 26182 h 81381"/>
                <a:gd name="connsiteX161" fmla="*/ 331510 w 2731461"/>
                <a:gd name="connsiteY161" fmla="*/ 32469 h 81381"/>
                <a:gd name="connsiteX162" fmla="*/ 331510 w 2731461"/>
                <a:gd name="connsiteY162" fmla="*/ 50757 h 81381"/>
                <a:gd name="connsiteX163" fmla="*/ 337509 w 2731461"/>
                <a:gd name="connsiteY163" fmla="*/ 56948 h 81381"/>
                <a:gd name="connsiteX164" fmla="*/ 346178 w 2731461"/>
                <a:gd name="connsiteY164" fmla="*/ 59139 h 81381"/>
                <a:gd name="connsiteX165" fmla="*/ 420760 w 2731461"/>
                <a:gd name="connsiteY165" fmla="*/ 43518 h 81381"/>
                <a:gd name="connsiteX166" fmla="*/ 382660 w 2731461"/>
                <a:gd name="connsiteY166" fmla="*/ 43518 h 81381"/>
                <a:gd name="connsiteX167" fmla="*/ 387990 w 2731461"/>
                <a:gd name="connsiteY167" fmla="*/ 54852 h 81381"/>
                <a:gd name="connsiteX168" fmla="*/ 400375 w 2731461"/>
                <a:gd name="connsiteY168" fmla="*/ 59139 h 81381"/>
                <a:gd name="connsiteX169" fmla="*/ 408091 w 2731461"/>
                <a:gd name="connsiteY169" fmla="*/ 57710 h 81381"/>
                <a:gd name="connsiteX170" fmla="*/ 414184 w 2731461"/>
                <a:gd name="connsiteY170" fmla="*/ 53233 h 81381"/>
                <a:gd name="connsiteX171" fmla="*/ 417616 w 2731461"/>
                <a:gd name="connsiteY171" fmla="*/ 57234 h 81381"/>
                <a:gd name="connsiteX172" fmla="*/ 410091 w 2731461"/>
                <a:gd name="connsiteY172" fmla="*/ 62663 h 81381"/>
                <a:gd name="connsiteX173" fmla="*/ 400566 w 2731461"/>
                <a:gd name="connsiteY173" fmla="*/ 64568 h 81381"/>
                <a:gd name="connsiteX174" fmla="*/ 388278 w 2731461"/>
                <a:gd name="connsiteY174" fmla="*/ 61615 h 81381"/>
                <a:gd name="connsiteX175" fmla="*/ 379897 w 2731461"/>
                <a:gd name="connsiteY175" fmla="*/ 53424 h 81381"/>
                <a:gd name="connsiteX176" fmla="*/ 376944 w 2731461"/>
                <a:gd name="connsiteY176" fmla="*/ 41613 h 81381"/>
                <a:gd name="connsiteX177" fmla="*/ 379800 w 2731461"/>
                <a:gd name="connsiteY177" fmla="*/ 29802 h 81381"/>
                <a:gd name="connsiteX178" fmla="*/ 387706 w 2731461"/>
                <a:gd name="connsiteY178" fmla="*/ 21610 h 81381"/>
                <a:gd name="connsiteX179" fmla="*/ 410184 w 2731461"/>
                <a:gd name="connsiteY179" fmla="*/ 21610 h 81381"/>
                <a:gd name="connsiteX180" fmla="*/ 417997 w 2731461"/>
                <a:gd name="connsiteY180" fmla="*/ 29707 h 81381"/>
                <a:gd name="connsiteX181" fmla="*/ 420853 w 2731461"/>
                <a:gd name="connsiteY181" fmla="*/ 41613 h 81381"/>
                <a:gd name="connsiteX182" fmla="*/ 398947 w 2731461"/>
                <a:gd name="connsiteY182" fmla="*/ 23896 h 81381"/>
                <a:gd name="connsiteX183" fmla="*/ 387990 w 2731461"/>
                <a:gd name="connsiteY183" fmla="*/ 28087 h 81381"/>
                <a:gd name="connsiteX184" fmla="*/ 383037 w 2731461"/>
                <a:gd name="connsiteY184" fmla="*/ 38946 h 81381"/>
                <a:gd name="connsiteX185" fmla="*/ 414946 w 2731461"/>
                <a:gd name="connsiteY185" fmla="*/ 38946 h 81381"/>
                <a:gd name="connsiteX186" fmla="*/ 409993 w 2731461"/>
                <a:gd name="connsiteY186" fmla="*/ 28087 h 81381"/>
                <a:gd name="connsiteX187" fmla="*/ 398947 w 2731461"/>
                <a:gd name="connsiteY187" fmla="*/ 23896 h 81381"/>
                <a:gd name="connsiteX188" fmla="*/ 436285 w 2731461"/>
                <a:gd name="connsiteY188" fmla="*/ 9228 h 81381"/>
                <a:gd name="connsiteX189" fmla="*/ 433141 w 2731461"/>
                <a:gd name="connsiteY189" fmla="*/ 7894 h 81381"/>
                <a:gd name="connsiteX190" fmla="*/ 433141 w 2731461"/>
                <a:gd name="connsiteY190" fmla="*/ 1798 h 81381"/>
                <a:gd name="connsiteX191" fmla="*/ 436285 w 2731461"/>
                <a:gd name="connsiteY191" fmla="*/ 560 h 81381"/>
                <a:gd name="connsiteX192" fmla="*/ 439522 w 2731461"/>
                <a:gd name="connsiteY192" fmla="*/ 1798 h 81381"/>
                <a:gd name="connsiteX193" fmla="*/ 440759 w 2731461"/>
                <a:gd name="connsiteY193" fmla="*/ 4751 h 81381"/>
                <a:gd name="connsiteX194" fmla="*/ 439522 w 2731461"/>
                <a:gd name="connsiteY194" fmla="*/ 7894 h 81381"/>
                <a:gd name="connsiteX195" fmla="*/ 436285 w 2731461"/>
                <a:gd name="connsiteY195" fmla="*/ 9228 h 81381"/>
                <a:gd name="connsiteX196" fmla="*/ 433234 w 2731461"/>
                <a:gd name="connsiteY196" fmla="*/ 18753 h 81381"/>
                <a:gd name="connsiteX197" fmla="*/ 439331 w 2731461"/>
                <a:gd name="connsiteY197" fmla="*/ 18753 h 81381"/>
                <a:gd name="connsiteX198" fmla="*/ 439331 w 2731461"/>
                <a:gd name="connsiteY198" fmla="*/ 63901 h 81381"/>
                <a:gd name="connsiteX199" fmla="*/ 433234 w 2731461"/>
                <a:gd name="connsiteY199" fmla="*/ 63901 h 81381"/>
                <a:gd name="connsiteX200" fmla="*/ 479240 w 2731461"/>
                <a:gd name="connsiteY200" fmla="*/ 18753 h 81381"/>
                <a:gd name="connsiteX201" fmla="*/ 492765 w 2731461"/>
                <a:gd name="connsiteY201" fmla="*/ 23610 h 81381"/>
                <a:gd name="connsiteX202" fmla="*/ 497816 w 2731461"/>
                <a:gd name="connsiteY202" fmla="*/ 37993 h 81381"/>
                <a:gd name="connsiteX203" fmla="*/ 497816 w 2731461"/>
                <a:gd name="connsiteY203" fmla="*/ 64187 h 81381"/>
                <a:gd name="connsiteX204" fmla="*/ 491718 w 2731461"/>
                <a:gd name="connsiteY204" fmla="*/ 64187 h 81381"/>
                <a:gd name="connsiteX205" fmla="*/ 491718 w 2731461"/>
                <a:gd name="connsiteY205" fmla="*/ 38850 h 81381"/>
                <a:gd name="connsiteX206" fmla="*/ 488193 w 2731461"/>
                <a:gd name="connsiteY206" fmla="*/ 28182 h 81381"/>
                <a:gd name="connsiteX207" fmla="*/ 478194 w 2731461"/>
                <a:gd name="connsiteY207" fmla="*/ 24468 h 81381"/>
                <a:gd name="connsiteX208" fmla="*/ 466669 w 2731461"/>
                <a:gd name="connsiteY208" fmla="*/ 28849 h 81381"/>
                <a:gd name="connsiteX209" fmla="*/ 462381 w 2731461"/>
                <a:gd name="connsiteY209" fmla="*/ 40756 h 81381"/>
                <a:gd name="connsiteX210" fmla="*/ 462381 w 2731461"/>
                <a:gd name="connsiteY210" fmla="*/ 64473 h 81381"/>
                <a:gd name="connsiteX211" fmla="*/ 456288 w 2731461"/>
                <a:gd name="connsiteY211" fmla="*/ 64473 h 81381"/>
                <a:gd name="connsiteX212" fmla="*/ 456288 w 2731461"/>
                <a:gd name="connsiteY212" fmla="*/ 19324 h 81381"/>
                <a:gd name="connsiteX213" fmla="*/ 462097 w 2731461"/>
                <a:gd name="connsiteY213" fmla="*/ 19324 h 81381"/>
                <a:gd name="connsiteX214" fmla="*/ 462097 w 2731461"/>
                <a:gd name="connsiteY214" fmla="*/ 27611 h 81381"/>
                <a:gd name="connsiteX215" fmla="*/ 469050 w 2731461"/>
                <a:gd name="connsiteY215" fmla="*/ 21229 h 81381"/>
                <a:gd name="connsiteX216" fmla="*/ 479240 w 2731461"/>
                <a:gd name="connsiteY216" fmla="*/ 19039 h 81381"/>
                <a:gd name="connsiteX217" fmla="*/ 556300 w 2731461"/>
                <a:gd name="connsiteY217" fmla="*/ 18753 h 81381"/>
                <a:gd name="connsiteX218" fmla="*/ 556300 w 2731461"/>
                <a:gd name="connsiteY218" fmla="*/ 58377 h 81381"/>
                <a:gd name="connsiteX219" fmla="*/ 550678 w 2731461"/>
                <a:gd name="connsiteY219" fmla="*/ 75426 h 81381"/>
                <a:gd name="connsiteX220" fmla="*/ 533725 w 2731461"/>
                <a:gd name="connsiteY220" fmla="*/ 80951 h 81381"/>
                <a:gd name="connsiteX221" fmla="*/ 521819 w 2731461"/>
                <a:gd name="connsiteY221" fmla="*/ 79046 h 81381"/>
                <a:gd name="connsiteX222" fmla="*/ 512294 w 2731461"/>
                <a:gd name="connsiteY222" fmla="*/ 73998 h 81381"/>
                <a:gd name="connsiteX223" fmla="*/ 515438 w 2731461"/>
                <a:gd name="connsiteY223" fmla="*/ 69331 h 81381"/>
                <a:gd name="connsiteX224" fmla="*/ 523340 w 2731461"/>
                <a:gd name="connsiteY224" fmla="*/ 73902 h 81381"/>
                <a:gd name="connsiteX225" fmla="*/ 532865 w 2731461"/>
                <a:gd name="connsiteY225" fmla="*/ 75522 h 81381"/>
                <a:gd name="connsiteX226" fmla="*/ 545441 w 2731461"/>
                <a:gd name="connsiteY226" fmla="*/ 71521 h 81381"/>
                <a:gd name="connsiteX227" fmla="*/ 549533 w 2731461"/>
                <a:gd name="connsiteY227" fmla="*/ 59139 h 81381"/>
                <a:gd name="connsiteX228" fmla="*/ 549533 w 2731461"/>
                <a:gd name="connsiteY228" fmla="*/ 53424 h 81381"/>
                <a:gd name="connsiteX229" fmla="*/ 542106 w 2731461"/>
                <a:gd name="connsiteY229" fmla="*/ 59901 h 81381"/>
                <a:gd name="connsiteX230" fmla="*/ 531916 w 2731461"/>
                <a:gd name="connsiteY230" fmla="*/ 62187 h 81381"/>
                <a:gd name="connsiteX231" fmla="*/ 520391 w 2731461"/>
                <a:gd name="connsiteY231" fmla="*/ 59329 h 81381"/>
                <a:gd name="connsiteX232" fmla="*/ 512294 w 2731461"/>
                <a:gd name="connsiteY232" fmla="*/ 51519 h 81381"/>
                <a:gd name="connsiteX233" fmla="*/ 509341 w 2731461"/>
                <a:gd name="connsiteY233" fmla="*/ 40184 h 81381"/>
                <a:gd name="connsiteX234" fmla="*/ 512294 w 2731461"/>
                <a:gd name="connsiteY234" fmla="*/ 28849 h 81381"/>
                <a:gd name="connsiteX235" fmla="*/ 520391 w 2731461"/>
                <a:gd name="connsiteY235" fmla="*/ 21134 h 81381"/>
                <a:gd name="connsiteX236" fmla="*/ 531916 w 2731461"/>
                <a:gd name="connsiteY236" fmla="*/ 18467 h 81381"/>
                <a:gd name="connsiteX237" fmla="*/ 542297 w 2731461"/>
                <a:gd name="connsiteY237" fmla="*/ 20753 h 81381"/>
                <a:gd name="connsiteX238" fmla="*/ 549724 w 2731461"/>
                <a:gd name="connsiteY238" fmla="*/ 27420 h 81381"/>
                <a:gd name="connsiteX239" fmla="*/ 549724 w 2731461"/>
                <a:gd name="connsiteY239" fmla="*/ 18753 h 81381"/>
                <a:gd name="connsiteX240" fmla="*/ 533153 w 2731461"/>
                <a:gd name="connsiteY240" fmla="*/ 56853 h 81381"/>
                <a:gd name="connsiteX241" fmla="*/ 542013 w 2731461"/>
                <a:gd name="connsiteY241" fmla="*/ 54757 h 81381"/>
                <a:gd name="connsiteX242" fmla="*/ 548106 w 2731461"/>
                <a:gd name="connsiteY242" fmla="*/ 48852 h 81381"/>
                <a:gd name="connsiteX243" fmla="*/ 548106 w 2731461"/>
                <a:gd name="connsiteY243" fmla="*/ 31802 h 81381"/>
                <a:gd name="connsiteX244" fmla="*/ 542106 w 2731461"/>
                <a:gd name="connsiteY244" fmla="*/ 25897 h 81381"/>
                <a:gd name="connsiteX245" fmla="*/ 533153 w 2731461"/>
                <a:gd name="connsiteY245" fmla="*/ 23801 h 81381"/>
                <a:gd name="connsiteX246" fmla="*/ 524391 w 2731461"/>
                <a:gd name="connsiteY246" fmla="*/ 25897 h 81381"/>
                <a:gd name="connsiteX247" fmla="*/ 518293 w 2731461"/>
                <a:gd name="connsiteY247" fmla="*/ 31707 h 81381"/>
                <a:gd name="connsiteX248" fmla="*/ 516103 w 2731461"/>
                <a:gd name="connsiteY248" fmla="*/ 40279 h 81381"/>
                <a:gd name="connsiteX249" fmla="*/ 518293 w 2731461"/>
                <a:gd name="connsiteY249" fmla="*/ 48852 h 81381"/>
                <a:gd name="connsiteX250" fmla="*/ 524391 w 2731461"/>
                <a:gd name="connsiteY250" fmla="*/ 54757 h 81381"/>
                <a:gd name="connsiteX251" fmla="*/ 533153 w 2731461"/>
                <a:gd name="connsiteY251" fmla="*/ 56853 h 81381"/>
                <a:gd name="connsiteX252" fmla="*/ 610688 w 2731461"/>
                <a:gd name="connsiteY252" fmla="*/ 5037 h 81381"/>
                <a:gd name="connsiteX253" fmla="*/ 604684 w 2731461"/>
                <a:gd name="connsiteY253" fmla="*/ 7227 h 81381"/>
                <a:gd name="connsiteX254" fmla="*/ 602684 w 2731461"/>
                <a:gd name="connsiteY254" fmla="*/ 13514 h 81381"/>
                <a:gd name="connsiteX255" fmla="*/ 602684 w 2731461"/>
                <a:gd name="connsiteY255" fmla="*/ 18848 h 81381"/>
                <a:gd name="connsiteX256" fmla="*/ 616590 w 2731461"/>
                <a:gd name="connsiteY256" fmla="*/ 18848 h 81381"/>
                <a:gd name="connsiteX257" fmla="*/ 616590 w 2731461"/>
                <a:gd name="connsiteY257" fmla="*/ 23991 h 81381"/>
                <a:gd name="connsiteX258" fmla="*/ 602874 w 2731461"/>
                <a:gd name="connsiteY258" fmla="*/ 23991 h 81381"/>
                <a:gd name="connsiteX259" fmla="*/ 602874 w 2731461"/>
                <a:gd name="connsiteY259" fmla="*/ 63997 h 81381"/>
                <a:gd name="connsiteX260" fmla="*/ 596782 w 2731461"/>
                <a:gd name="connsiteY260" fmla="*/ 63997 h 81381"/>
                <a:gd name="connsiteX261" fmla="*/ 596782 w 2731461"/>
                <a:gd name="connsiteY261" fmla="*/ 23991 h 81381"/>
                <a:gd name="connsiteX262" fmla="*/ 588778 w 2731461"/>
                <a:gd name="connsiteY262" fmla="*/ 23991 h 81381"/>
                <a:gd name="connsiteX263" fmla="*/ 588778 w 2731461"/>
                <a:gd name="connsiteY263" fmla="*/ 18848 h 81381"/>
                <a:gd name="connsiteX264" fmla="*/ 596782 w 2731461"/>
                <a:gd name="connsiteY264" fmla="*/ 18848 h 81381"/>
                <a:gd name="connsiteX265" fmla="*/ 596782 w 2731461"/>
                <a:gd name="connsiteY265" fmla="*/ 13323 h 81381"/>
                <a:gd name="connsiteX266" fmla="*/ 600400 w 2731461"/>
                <a:gd name="connsiteY266" fmla="*/ 3798 h 81381"/>
                <a:gd name="connsiteX267" fmla="*/ 609925 w 2731461"/>
                <a:gd name="connsiteY267" fmla="*/ 179 h 81381"/>
                <a:gd name="connsiteX268" fmla="*/ 614971 w 2731461"/>
                <a:gd name="connsiteY268" fmla="*/ 941 h 81381"/>
                <a:gd name="connsiteX269" fmla="*/ 618971 w 2731461"/>
                <a:gd name="connsiteY269" fmla="*/ 3036 h 81381"/>
                <a:gd name="connsiteX270" fmla="*/ 616878 w 2731461"/>
                <a:gd name="connsiteY270" fmla="*/ 7608 h 81381"/>
                <a:gd name="connsiteX271" fmla="*/ 610209 w 2731461"/>
                <a:gd name="connsiteY271" fmla="*/ 5323 h 81381"/>
                <a:gd name="connsiteX272" fmla="*/ 634784 w 2731461"/>
                <a:gd name="connsiteY272" fmla="*/ 9037 h 81381"/>
                <a:gd name="connsiteX273" fmla="*/ 631640 w 2731461"/>
                <a:gd name="connsiteY273" fmla="*/ 7704 h 81381"/>
                <a:gd name="connsiteX274" fmla="*/ 631928 w 2731461"/>
                <a:gd name="connsiteY274" fmla="*/ 1512 h 81381"/>
                <a:gd name="connsiteX275" fmla="*/ 637928 w 2731461"/>
                <a:gd name="connsiteY275" fmla="*/ 1608 h 81381"/>
                <a:gd name="connsiteX276" fmla="*/ 639263 w 2731461"/>
                <a:gd name="connsiteY276" fmla="*/ 4560 h 81381"/>
                <a:gd name="connsiteX277" fmla="*/ 634784 w 2731461"/>
                <a:gd name="connsiteY277" fmla="*/ 9037 h 81381"/>
                <a:gd name="connsiteX278" fmla="*/ 631738 w 2731461"/>
                <a:gd name="connsiteY278" fmla="*/ 18562 h 81381"/>
                <a:gd name="connsiteX279" fmla="*/ 637737 w 2731461"/>
                <a:gd name="connsiteY279" fmla="*/ 18562 h 81381"/>
                <a:gd name="connsiteX280" fmla="*/ 637737 w 2731461"/>
                <a:gd name="connsiteY280" fmla="*/ 63711 h 81381"/>
                <a:gd name="connsiteX281" fmla="*/ 631738 w 2731461"/>
                <a:gd name="connsiteY281" fmla="*/ 63711 h 81381"/>
                <a:gd name="connsiteX282" fmla="*/ 654787 w 2731461"/>
                <a:gd name="connsiteY282" fmla="*/ 84 h 81381"/>
                <a:gd name="connsiteX283" fmla="*/ 660885 w 2731461"/>
                <a:gd name="connsiteY283" fmla="*/ 84 h 81381"/>
                <a:gd name="connsiteX284" fmla="*/ 660885 w 2731461"/>
                <a:gd name="connsiteY284" fmla="*/ 63711 h 81381"/>
                <a:gd name="connsiteX285" fmla="*/ 654787 w 2731461"/>
                <a:gd name="connsiteY285" fmla="*/ 63711 h 81381"/>
                <a:gd name="connsiteX286" fmla="*/ 717081 w 2731461"/>
                <a:gd name="connsiteY286" fmla="*/ 43041 h 81381"/>
                <a:gd name="connsiteX287" fmla="*/ 678981 w 2731461"/>
                <a:gd name="connsiteY287" fmla="*/ 43041 h 81381"/>
                <a:gd name="connsiteX288" fmla="*/ 684409 w 2731461"/>
                <a:gd name="connsiteY288" fmla="*/ 54376 h 81381"/>
                <a:gd name="connsiteX289" fmla="*/ 696697 w 2731461"/>
                <a:gd name="connsiteY289" fmla="*/ 58662 h 81381"/>
                <a:gd name="connsiteX290" fmla="*/ 704412 w 2731461"/>
                <a:gd name="connsiteY290" fmla="*/ 57234 h 81381"/>
                <a:gd name="connsiteX291" fmla="*/ 710510 w 2731461"/>
                <a:gd name="connsiteY291" fmla="*/ 52757 h 81381"/>
                <a:gd name="connsiteX292" fmla="*/ 713937 w 2731461"/>
                <a:gd name="connsiteY292" fmla="*/ 56757 h 81381"/>
                <a:gd name="connsiteX293" fmla="*/ 706412 w 2731461"/>
                <a:gd name="connsiteY293" fmla="*/ 62187 h 81381"/>
                <a:gd name="connsiteX294" fmla="*/ 696887 w 2731461"/>
                <a:gd name="connsiteY294" fmla="*/ 64092 h 81381"/>
                <a:gd name="connsiteX295" fmla="*/ 684600 w 2731461"/>
                <a:gd name="connsiteY295" fmla="*/ 61139 h 81381"/>
                <a:gd name="connsiteX296" fmla="*/ 676312 w 2731461"/>
                <a:gd name="connsiteY296" fmla="*/ 52948 h 81381"/>
                <a:gd name="connsiteX297" fmla="*/ 673265 w 2731461"/>
                <a:gd name="connsiteY297" fmla="*/ 41136 h 81381"/>
                <a:gd name="connsiteX298" fmla="*/ 676121 w 2731461"/>
                <a:gd name="connsiteY298" fmla="*/ 29325 h 81381"/>
                <a:gd name="connsiteX299" fmla="*/ 684028 w 2731461"/>
                <a:gd name="connsiteY299" fmla="*/ 21134 h 81381"/>
                <a:gd name="connsiteX300" fmla="*/ 695269 w 2731461"/>
                <a:gd name="connsiteY300" fmla="*/ 18276 h 81381"/>
                <a:gd name="connsiteX301" fmla="*/ 706510 w 2731461"/>
                <a:gd name="connsiteY301" fmla="*/ 21134 h 81381"/>
                <a:gd name="connsiteX302" fmla="*/ 714319 w 2731461"/>
                <a:gd name="connsiteY302" fmla="*/ 29230 h 81381"/>
                <a:gd name="connsiteX303" fmla="*/ 717174 w 2731461"/>
                <a:gd name="connsiteY303" fmla="*/ 41136 h 81381"/>
                <a:gd name="connsiteX304" fmla="*/ 695269 w 2731461"/>
                <a:gd name="connsiteY304" fmla="*/ 23420 h 81381"/>
                <a:gd name="connsiteX305" fmla="*/ 684409 w 2731461"/>
                <a:gd name="connsiteY305" fmla="*/ 27611 h 81381"/>
                <a:gd name="connsiteX306" fmla="*/ 679363 w 2731461"/>
                <a:gd name="connsiteY306" fmla="*/ 38469 h 81381"/>
                <a:gd name="connsiteX307" fmla="*/ 711365 w 2731461"/>
                <a:gd name="connsiteY307" fmla="*/ 38469 h 81381"/>
                <a:gd name="connsiteX308" fmla="*/ 706319 w 2731461"/>
                <a:gd name="connsiteY308" fmla="*/ 27611 h 81381"/>
                <a:gd name="connsiteX309" fmla="*/ 695269 w 2731461"/>
                <a:gd name="connsiteY309" fmla="*/ 23420 h 81381"/>
                <a:gd name="connsiteX310" fmla="*/ 770706 w 2731461"/>
                <a:gd name="connsiteY310" fmla="*/ 84 h 81381"/>
                <a:gd name="connsiteX311" fmla="*/ 770706 w 2731461"/>
                <a:gd name="connsiteY311" fmla="*/ 63711 h 81381"/>
                <a:gd name="connsiteX312" fmla="*/ 764897 w 2731461"/>
                <a:gd name="connsiteY312" fmla="*/ 63711 h 81381"/>
                <a:gd name="connsiteX313" fmla="*/ 764897 w 2731461"/>
                <a:gd name="connsiteY313" fmla="*/ 54757 h 81381"/>
                <a:gd name="connsiteX314" fmla="*/ 757656 w 2731461"/>
                <a:gd name="connsiteY314" fmla="*/ 61710 h 81381"/>
                <a:gd name="connsiteX315" fmla="*/ 747466 w 2731461"/>
                <a:gd name="connsiteY315" fmla="*/ 64092 h 81381"/>
                <a:gd name="connsiteX316" fmla="*/ 736034 w 2731461"/>
                <a:gd name="connsiteY316" fmla="*/ 61139 h 81381"/>
                <a:gd name="connsiteX317" fmla="*/ 727941 w 2731461"/>
                <a:gd name="connsiteY317" fmla="*/ 53043 h 81381"/>
                <a:gd name="connsiteX318" fmla="*/ 725081 w 2731461"/>
                <a:gd name="connsiteY318" fmla="*/ 41136 h 81381"/>
                <a:gd name="connsiteX319" fmla="*/ 727941 w 2731461"/>
                <a:gd name="connsiteY319" fmla="*/ 29230 h 81381"/>
                <a:gd name="connsiteX320" fmla="*/ 736034 w 2731461"/>
                <a:gd name="connsiteY320" fmla="*/ 21134 h 81381"/>
                <a:gd name="connsiteX321" fmla="*/ 747466 w 2731461"/>
                <a:gd name="connsiteY321" fmla="*/ 18276 h 81381"/>
                <a:gd name="connsiteX322" fmla="*/ 756991 w 2731461"/>
                <a:gd name="connsiteY322" fmla="*/ 20467 h 81381"/>
                <a:gd name="connsiteX323" fmla="*/ 764227 w 2731461"/>
                <a:gd name="connsiteY323" fmla="*/ 27135 h 81381"/>
                <a:gd name="connsiteX324" fmla="*/ 764227 w 2731461"/>
                <a:gd name="connsiteY324" fmla="*/ 750 h 81381"/>
                <a:gd name="connsiteX325" fmla="*/ 748038 w 2731461"/>
                <a:gd name="connsiteY325" fmla="*/ 58662 h 81381"/>
                <a:gd name="connsiteX326" fmla="*/ 756516 w 2731461"/>
                <a:gd name="connsiteY326" fmla="*/ 56472 h 81381"/>
                <a:gd name="connsiteX327" fmla="*/ 762516 w 2731461"/>
                <a:gd name="connsiteY327" fmla="*/ 50281 h 81381"/>
                <a:gd name="connsiteX328" fmla="*/ 762516 w 2731461"/>
                <a:gd name="connsiteY328" fmla="*/ 31992 h 81381"/>
                <a:gd name="connsiteX329" fmla="*/ 756516 w 2731461"/>
                <a:gd name="connsiteY329" fmla="*/ 25706 h 81381"/>
                <a:gd name="connsiteX330" fmla="*/ 748038 w 2731461"/>
                <a:gd name="connsiteY330" fmla="*/ 23515 h 81381"/>
                <a:gd name="connsiteX331" fmla="*/ 739368 w 2731461"/>
                <a:gd name="connsiteY331" fmla="*/ 25706 h 81381"/>
                <a:gd name="connsiteX332" fmla="*/ 733369 w 2731461"/>
                <a:gd name="connsiteY332" fmla="*/ 31992 h 81381"/>
                <a:gd name="connsiteX333" fmla="*/ 733369 w 2731461"/>
                <a:gd name="connsiteY333" fmla="*/ 50281 h 81381"/>
                <a:gd name="connsiteX334" fmla="*/ 739368 w 2731461"/>
                <a:gd name="connsiteY334" fmla="*/ 56472 h 81381"/>
                <a:gd name="connsiteX335" fmla="*/ 748038 w 2731461"/>
                <a:gd name="connsiteY335" fmla="*/ 58662 h 81381"/>
                <a:gd name="connsiteX336" fmla="*/ 788328 w 2731461"/>
                <a:gd name="connsiteY336" fmla="*/ 64092 h 81381"/>
                <a:gd name="connsiteX337" fmla="*/ 785091 w 2731461"/>
                <a:gd name="connsiteY337" fmla="*/ 62758 h 81381"/>
                <a:gd name="connsiteX338" fmla="*/ 783756 w 2731461"/>
                <a:gd name="connsiteY338" fmla="*/ 59424 h 81381"/>
                <a:gd name="connsiteX339" fmla="*/ 785091 w 2731461"/>
                <a:gd name="connsiteY339" fmla="*/ 56091 h 81381"/>
                <a:gd name="connsiteX340" fmla="*/ 788328 w 2731461"/>
                <a:gd name="connsiteY340" fmla="*/ 54757 h 81381"/>
                <a:gd name="connsiteX341" fmla="*/ 791565 w 2731461"/>
                <a:gd name="connsiteY341" fmla="*/ 56091 h 81381"/>
                <a:gd name="connsiteX342" fmla="*/ 792900 w 2731461"/>
                <a:gd name="connsiteY342" fmla="*/ 59424 h 81381"/>
                <a:gd name="connsiteX343" fmla="*/ 791565 w 2731461"/>
                <a:gd name="connsiteY343" fmla="*/ 62758 h 81381"/>
                <a:gd name="connsiteX344" fmla="*/ 788328 w 2731461"/>
                <a:gd name="connsiteY344" fmla="*/ 64092 h 81381"/>
                <a:gd name="connsiteX345" fmla="*/ 852050 w 2731461"/>
                <a:gd name="connsiteY345" fmla="*/ 3703 h 81381"/>
                <a:gd name="connsiteX346" fmla="*/ 870053 w 2731461"/>
                <a:gd name="connsiteY346" fmla="*/ 9132 h 81381"/>
                <a:gd name="connsiteX347" fmla="*/ 876625 w 2731461"/>
                <a:gd name="connsiteY347" fmla="*/ 24277 h 81381"/>
                <a:gd name="connsiteX348" fmla="*/ 870053 w 2731461"/>
                <a:gd name="connsiteY348" fmla="*/ 39232 h 81381"/>
                <a:gd name="connsiteX349" fmla="*/ 852050 w 2731461"/>
                <a:gd name="connsiteY349" fmla="*/ 44756 h 81381"/>
                <a:gd name="connsiteX350" fmla="*/ 835953 w 2731461"/>
                <a:gd name="connsiteY350" fmla="*/ 44756 h 81381"/>
                <a:gd name="connsiteX351" fmla="*/ 835953 w 2731461"/>
                <a:gd name="connsiteY351" fmla="*/ 63806 h 81381"/>
                <a:gd name="connsiteX352" fmla="*/ 829665 w 2731461"/>
                <a:gd name="connsiteY352" fmla="*/ 63806 h 81381"/>
                <a:gd name="connsiteX353" fmla="*/ 829665 w 2731461"/>
                <a:gd name="connsiteY353" fmla="*/ 3798 h 81381"/>
                <a:gd name="connsiteX354" fmla="*/ 852050 w 2731461"/>
                <a:gd name="connsiteY354" fmla="*/ 39136 h 81381"/>
                <a:gd name="connsiteX355" fmla="*/ 865672 w 2731461"/>
                <a:gd name="connsiteY355" fmla="*/ 35231 h 81381"/>
                <a:gd name="connsiteX356" fmla="*/ 870337 w 2731461"/>
                <a:gd name="connsiteY356" fmla="*/ 24277 h 81381"/>
                <a:gd name="connsiteX357" fmla="*/ 865672 w 2731461"/>
                <a:gd name="connsiteY357" fmla="*/ 13038 h 81381"/>
                <a:gd name="connsiteX358" fmla="*/ 852050 w 2731461"/>
                <a:gd name="connsiteY358" fmla="*/ 9132 h 81381"/>
                <a:gd name="connsiteX359" fmla="*/ 836046 w 2731461"/>
                <a:gd name="connsiteY359" fmla="*/ 9132 h 81381"/>
                <a:gd name="connsiteX360" fmla="*/ 836046 w 2731461"/>
                <a:gd name="connsiteY360" fmla="*/ 39136 h 81381"/>
                <a:gd name="connsiteX361" fmla="*/ 893866 w 2731461"/>
                <a:gd name="connsiteY361" fmla="*/ 27420 h 81381"/>
                <a:gd name="connsiteX362" fmla="*/ 900247 w 2731461"/>
                <a:gd name="connsiteY362" fmla="*/ 20562 h 81381"/>
                <a:gd name="connsiteX363" fmla="*/ 910725 w 2731461"/>
                <a:gd name="connsiteY363" fmla="*/ 18276 h 81381"/>
                <a:gd name="connsiteX364" fmla="*/ 910725 w 2731461"/>
                <a:gd name="connsiteY364" fmla="*/ 24182 h 81381"/>
                <a:gd name="connsiteX365" fmla="*/ 909293 w 2731461"/>
                <a:gd name="connsiteY365" fmla="*/ 24182 h 81381"/>
                <a:gd name="connsiteX366" fmla="*/ 898149 w 2731461"/>
                <a:gd name="connsiteY366" fmla="*/ 28564 h 81381"/>
                <a:gd name="connsiteX367" fmla="*/ 894150 w 2731461"/>
                <a:gd name="connsiteY367" fmla="*/ 40756 h 81381"/>
                <a:gd name="connsiteX368" fmla="*/ 894150 w 2731461"/>
                <a:gd name="connsiteY368" fmla="*/ 63806 h 81381"/>
                <a:gd name="connsiteX369" fmla="*/ 888052 w 2731461"/>
                <a:gd name="connsiteY369" fmla="*/ 63806 h 81381"/>
                <a:gd name="connsiteX370" fmla="*/ 888052 w 2731461"/>
                <a:gd name="connsiteY370" fmla="*/ 18657 h 81381"/>
                <a:gd name="connsiteX371" fmla="*/ 893866 w 2731461"/>
                <a:gd name="connsiteY371" fmla="*/ 18657 h 81381"/>
                <a:gd name="connsiteX372" fmla="*/ 893866 w 2731461"/>
                <a:gd name="connsiteY372" fmla="*/ 27516 h 81381"/>
                <a:gd name="connsiteX373" fmla="*/ 939682 w 2731461"/>
                <a:gd name="connsiteY373" fmla="*/ 64092 h 81381"/>
                <a:gd name="connsiteX374" fmla="*/ 927966 w 2731461"/>
                <a:gd name="connsiteY374" fmla="*/ 61139 h 81381"/>
                <a:gd name="connsiteX375" fmla="*/ 919771 w 2731461"/>
                <a:gd name="connsiteY375" fmla="*/ 52948 h 81381"/>
                <a:gd name="connsiteX376" fmla="*/ 916725 w 2731461"/>
                <a:gd name="connsiteY376" fmla="*/ 41136 h 81381"/>
                <a:gd name="connsiteX377" fmla="*/ 919771 w 2731461"/>
                <a:gd name="connsiteY377" fmla="*/ 29325 h 81381"/>
                <a:gd name="connsiteX378" fmla="*/ 927966 w 2731461"/>
                <a:gd name="connsiteY378" fmla="*/ 21134 h 81381"/>
                <a:gd name="connsiteX379" fmla="*/ 951490 w 2731461"/>
                <a:gd name="connsiteY379" fmla="*/ 21134 h 81381"/>
                <a:gd name="connsiteX380" fmla="*/ 959587 w 2731461"/>
                <a:gd name="connsiteY380" fmla="*/ 29325 h 81381"/>
                <a:gd name="connsiteX381" fmla="*/ 962634 w 2731461"/>
                <a:gd name="connsiteY381" fmla="*/ 41136 h 81381"/>
                <a:gd name="connsiteX382" fmla="*/ 959587 w 2731461"/>
                <a:gd name="connsiteY382" fmla="*/ 52948 h 81381"/>
                <a:gd name="connsiteX383" fmla="*/ 951490 w 2731461"/>
                <a:gd name="connsiteY383" fmla="*/ 61139 h 81381"/>
                <a:gd name="connsiteX384" fmla="*/ 939682 w 2731461"/>
                <a:gd name="connsiteY384" fmla="*/ 64092 h 81381"/>
                <a:gd name="connsiteX385" fmla="*/ 939682 w 2731461"/>
                <a:gd name="connsiteY385" fmla="*/ 58662 h 81381"/>
                <a:gd name="connsiteX386" fmla="*/ 948346 w 2731461"/>
                <a:gd name="connsiteY386" fmla="*/ 56472 h 81381"/>
                <a:gd name="connsiteX387" fmla="*/ 954253 w 2731461"/>
                <a:gd name="connsiteY387" fmla="*/ 50281 h 81381"/>
                <a:gd name="connsiteX388" fmla="*/ 954253 w 2731461"/>
                <a:gd name="connsiteY388" fmla="*/ 31992 h 81381"/>
                <a:gd name="connsiteX389" fmla="*/ 948346 w 2731461"/>
                <a:gd name="connsiteY389" fmla="*/ 25706 h 81381"/>
                <a:gd name="connsiteX390" fmla="*/ 939682 w 2731461"/>
                <a:gd name="connsiteY390" fmla="*/ 23515 h 81381"/>
                <a:gd name="connsiteX391" fmla="*/ 931106 w 2731461"/>
                <a:gd name="connsiteY391" fmla="*/ 25706 h 81381"/>
                <a:gd name="connsiteX392" fmla="*/ 925106 w 2731461"/>
                <a:gd name="connsiteY392" fmla="*/ 31992 h 81381"/>
                <a:gd name="connsiteX393" fmla="*/ 925106 w 2731461"/>
                <a:gd name="connsiteY393" fmla="*/ 50281 h 81381"/>
                <a:gd name="connsiteX394" fmla="*/ 931106 w 2731461"/>
                <a:gd name="connsiteY394" fmla="*/ 56472 h 81381"/>
                <a:gd name="connsiteX395" fmla="*/ 939682 w 2731461"/>
                <a:gd name="connsiteY395" fmla="*/ 58662 h 81381"/>
                <a:gd name="connsiteX396" fmla="*/ 1011594 w 2731461"/>
                <a:gd name="connsiteY396" fmla="*/ 18562 h 81381"/>
                <a:gd name="connsiteX397" fmla="*/ 991590 w 2731461"/>
                <a:gd name="connsiteY397" fmla="*/ 63711 h 81381"/>
                <a:gd name="connsiteX398" fmla="*/ 985302 w 2731461"/>
                <a:gd name="connsiteY398" fmla="*/ 63711 h 81381"/>
                <a:gd name="connsiteX399" fmla="*/ 965303 w 2731461"/>
                <a:gd name="connsiteY399" fmla="*/ 18562 h 81381"/>
                <a:gd name="connsiteX400" fmla="*/ 971684 w 2731461"/>
                <a:gd name="connsiteY400" fmla="*/ 18562 h 81381"/>
                <a:gd name="connsiteX401" fmla="*/ 988544 w 2731461"/>
                <a:gd name="connsiteY401" fmla="*/ 56662 h 81381"/>
                <a:gd name="connsiteX402" fmla="*/ 1005594 w 2731461"/>
                <a:gd name="connsiteY402" fmla="*/ 18562 h 81381"/>
                <a:gd name="connsiteX403" fmla="*/ 1023309 w 2731461"/>
                <a:gd name="connsiteY403" fmla="*/ 9037 h 81381"/>
                <a:gd name="connsiteX404" fmla="*/ 1020072 w 2731461"/>
                <a:gd name="connsiteY404" fmla="*/ 7704 h 81381"/>
                <a:gd name="connsiteX405" fmla="*/ 1020072 w 2731461"/>
                <a:gd name="connsiteY405" fmla="*/ 1608 h 81381"/>
                <a:gd name="connsiteX406" fmla="*/ 1023309 w 2731461"/>
                <a:gd name="connsiteY406" fmla="*/ 369 h 81381"/>
                <a:gd name="connsiteX407" fmla="*/ 1026453 w 2731461"/>
                <a:gd name="connsiteY407" fmla="*/ 1608 h 81381"/>
                <a:gd name="connsiteX408" fmla="*/ 1027788 w 2731461"/>
                <a:gd name="connsiteY408" fmla="*/ 4560 h 81381"/>
                <a:gd name="connsiteX409" fmla="*/ 1023309 w 2731461"/>
                <a:gd name="connsiteY409" fmla="*/ 9037 h 81381"/>
                <a:gd name="connsiteX410" fmla="*/ 1020165 w 2731461"/>
                <a:gd name="connsiteY410" fmla="*/ 18562 h 81381"/>
                <a:gd name="connsiteX411" fmla="*/ 1026262 w 2731461"/>
                <a:gd name="connsiteY411" fmla="*/ 18562 h 81381"/>
                <a:gd name="connsiteX412" fmla="*/ 1026262 w 2731461"/>
                <a:gd name="connsiteY412" fmla="*/ 63711 h 81381"/>
                <a:gd name="connsiteX413" fmla="*/ 1020165 w 2731461"/>
                <a:gd name="connsiteY413" fmla="*/ 63711 h 81381"/>
                <a:gd name="connsiteX414" fmla="*/ 1084366 w 2731461"/>
                <a:gd name="connsiteY414" fmla="*/ 84 h 81381"/>
                <a:gd name="connsiteX415" fmla="*/ 1084366 w 2731461"/>
                <a:gd name="connsiteY415" fmla="*/ 63711 h 81381"/>
                <a:gd name="connsiteX416" fmla="*/ 1078552 w 2731461"/>
                <a:gd name="connsiteY416" fmla="*/ 63711 h 81381"/>
                <a:gd name="connsiteX417" fmla="*/ 1078552 w 2731461"/>
                <a:gd name="connsiteY417" fmla="*/ 54757 h 81381"/>
                <a:gd name="connsiteX418" fmla="*/ 1071316 w 2731461"/>
                <a:gd name="connsiteY418" fmla="*/ 61710 h 81381"/>
                <a:gd name="connsiteX419" fmla="*/ 1061219 w 2731461"/>
                <a:gd name="connsiteY419" fmla="*/ 64092 h 81381"/>
                <a:gd name="connsiteX420" fmla="*/ 1049694 w 2731461"/>
                <a:gd name="connsiteY420" fmla="*/ 61139 h 81381"/>
                <a:gd name="connsiteX421" fmla="*/ 1041596 w 2731461"/>
                <a:gd name="connsiteY421" fmla="*/ 53043 h 81381"/>
                <a:gd name="connsiteX422" fmla="*/ 1038741 w 2731461"/>
                <a:gd name="connsiteY422" fmla="*/ 41136 h 81381"/>
                <a:gd name="connsiteX423" fmla="*/ 1041596 w 2731461"/>
                <a:gd name="connsiteY423" fmla="*/ 29230 h 81381"/>
                <a:gd name="connsiteX424" fmla="*/ 1049694 w 2731461"/>
                <a:gd name="connsiteY424" fmla="*/ 21134 h 81381"/>
                <a:gd name="connsiteX425" fmla="*/ 1061219 w 2731461"/>
                <a:gd name="connsiteY425" fmla="*/ 18276 h 81381"/>
                <a:gd name="connsiteX426" fmla="*/ 1070744 w 2731461"/>
                <a:gd name="connsiteY426" fmla="*/ 20467 h 81381"/>
                <a:gd name="connsiteX427" fmla="*/ 1078078 w 2731461"/>
                <a:gd name="connsiteY427" fmla="*/ 27135 h 81381"/>
                <a:gd name="connsiteX428" fmla="*/ 1078078 w 2731461"/>
                <a:gd name="connsiteY428" fmla="*/ 750 h 81381"/>
                <a:gd name="connsiteX429" fmla="*/ 1061693 w 2731461"/>
                <a:gd name="connsiteY429" fmla="*/ 58662 h 81381"/>
                <a:gd name="connsiteX430" fmla="*/ 1070171 w 2731461"/>
                <a:gd name="connsiteY430" fmla="*/ 56472 h 81381"/>
                <a:gd name="connsiteX431" fmla="*/ 1076171 w 2731461"/>
                <a:gd name="connsiteY431" fmla="*/ 50281 h 81381"/>
                <a:gd name="connsiteX432" fmla="*/ 1076171 w 2731461"/>
                <a:gd name="connsiteY432" fmla="*/ 31992 h 81381"/>
                <a:gd name="connsiteX433" fmla="*/ 1070171 w 2731461"/>
                <a:gd name="connsiteY433" fmla="*/ 25706 h 81381"/>
                <a:gd name="connsiteX434" fmla="*/ 1061693 w 2731461"/>
                <a:gd name="connsiteY434" fmla="*/ 23515 h 81381"/>
                <a:gd name="connsiteX435" fmla="*/ 1053028 w 2731461"/>
                <a:gd name="connsiteY435" fmla="*/ 25706 h 81381"/>
                <a:gd name="connsiteX436" fmla="*/ 1047029 w 2731461"/>
                <a:gd name="connsiteY436" fmla="*/ 31992 h 81381"/>
                <a:gd name="connsiteX437" fmla="*/ 1047029 w 2731461"/>
                <a:gd name="connsiteY437" fmla="*/ 50281 h 81381"/>
                <a:gd name="connsiteX438" fmla="*/ 1053028 w 2731461"/>
                <a:gd name="connsiteY438" fmla="*/ 56472 h 81381"/>
                <a:gd name="connsiteX439" fmla="*/ 1061693 w 2731461"/>
                <a:gd name="connsiteY439" fmla="*/ 58662 h 81381"/>
                <a:gd name="connsiteX440" fmla="*/ 1140656 w 2731461"/>
                <a:gd name="connsiteY440" fmla="*/ 43041 h 81381"/>
                <a:gd name="connsiteX441" fmla="*/ 1102556 w 2731461"/>
                <a:gd name="connsiteY441" fmla="*/ 43041 h 81381"/>
                <a:gd name="connsiteX442" fmla="*/ 1107988 w 2731461"/>
                <a:gd name="connsiteY442" fmla="*/ 54376 h 81381"/>
                <a:gd name="connsiteX443" fmla="*/ 1120275 w 2731461"/>
                <a:gd name="connsiteY443" fmla="*/ 58662 h 81381"/>
                <a:gd name="connsiteX444" fmla="*/ 1127991 w 2731461"/>
                <a:gd name="connsiteY444" fmla="*/ 57234 h 81381"/>
                <a:gd name="connsiteX445" fmla="*/ 1134084 w 2731461"/>
                <a:gd name="connsiteY445" fmla="*/ 52757 h 81381"/>
                <a:gd name="connsiteX446" fmla="*/ 1137516 w 2731461"/>
                <a:gd name="connsiteY446" fmla="*/ 56757 h 81381"/>
                <a:gd name="connsiteX447" fmla="*/ 1129991 w 2731461"/>
                <a:gd name="connsiteY447" fmla="*/ 62187 h 81381"/>
                <a:gd name="connsiteX448" fmla="*/ 1120466 w 2731461"/>
                <a:gd name="connsiteY448" fmla="*/ 64092 h 81381"/>
                <a:gd name="connsiteX449" fmla="*/ 1108178 w 2731461"/>
                <a:gd name="connsiteY449" fmla="*/ 61139 h 81381"/>
                <a:gd name="connsiteX450" fmla="*/ 1099793 w 2731461"/>
                <a:gd name="connsiteY450" fmla="*/ 52948 h 81381"/>
                <a:gd name="connsiteX451" fmla="*/ 1096844 w 2731461"/>
                <a:gd name="connsiteY451" fmla="*/ 41136 h 81381"/>
                <a:gd name="connsiteX452" fmla="*/ 1099700 w 2731461"/>
                <a:gd name="connsiteY452" fmla="*/ 29325 h 81381"/>
                <a:gd name="connsiteX453" fmla="*/ 1107606 w 2731461"/>
                <a:gd name="connsiteY453" fmla="*/ 21134 h 81381"/>
                <a:gd name="connsiteX454" fmla="*/ 1130084 w 2731461"/>
                <a:gd name="connsiteY454" fmla="*/ 21134 h 81381"/>
                <a:gd name="connsiteX455" fmla="*/ 1137893 w 2731461"/>
                <a:gd name="connsiteY455" fmla="*/ 29230 h 81381"/>
                <a:gd name="connsiteX456" fmla="*/ 1140753 w 2731461"/>
                <a:gd name="connsiteY456" fmla="*/ 41136 h 81381"/>
                <a:gd name="connsiteX457" fmla="*/ 1118843 w 2731461"/>
                <a:gd name="connsiteY457" fmla="*/ 23420 h 81381"/>
                <a:gd name="connsiteX458" fmla="*/ 1107890 w 2731461"/>
                <a:gd name="connsiteY458" fmla="*/ 27611 h 81381"/>
                <a:gd name="connsiteX459" fmla="*/ 1102937 w 2731461"/>
                <a:gd name="connsiteY459" fmla="*/ 38469 h 81381"/>
                <a:gd name="connsiteX460" fmla="*/ 1134944 w 2731461"/>
                <a:gd name="connsiteY460" fmla="*/ 38469 h 81381"/>
                <a:gd name="connsiteX461" fmla="*/ 1129893 w 2731461"/>
                <a:gd name="connsiteY461" fmla="*/ 27611 h 81381"/>
                <a:gd name="connsiteX462" fmla="*/ 1118843 w 2731461"/>
                <a:gd name="connsiteY462" fmla="*/ 23420 h 81381"/>
                <a:gd name="connsiteX463" fmla="*/ 1165231 w 2731461"/>
                <a:gd name="connsiteY463" fmla="*/ 64092 h 81381"/>
                <a:gd name="connsiteX464" fmla="*/ 1154752 w 2731461"/>
                <a:gd name="connsiteY464" fmla="*/ 62473 h 81381"/>
                <a:gd name="connsiteX465" fmla="*/ 1146944 w 2731461"/>
                <a:gd name="connsiteY465" fmla="*/ 58567 h 81381"/>
                <a:gd name="connsiteX466" fmla="*/ 1149608 w 2731461"/>
                <a:gd name="connsiteY466" fmla="*/ 53709 h 81381"/>
                <a:gd name="connsiteX467" fmla="*/ 1156752 w 2731461"/>
                <a:gd name="connsiteY467" fmla="*/ 57329 h 81381"/>
                <a:gd name="connsiteX468" fmla="*/ 1165710 w 2731461"/>
                <a:gd name="connsiteY468" fmla="*/ 58758 h 81381"/>
                <a:gd name="connsiteX469" fmla="*/ 1175235 w 2731461"/>
                <a:gd name="connsiteY469" fmla="*/ 56853 h 81381"/>
                <a:gd name="connsiteX470" fmla="*/ 1178281 w 2731461"/>
                <a:gd name="connsiteY470" fmla="*/ 51423 h 81381"/>
                <a:gd name="connsiteX471" fmla="*/ 1176565 w 2731461"/>
                <a:gd name="connsiteY471" fmla="*/ 47518 h 81381"/>
                <a:gd name="connsiteX472" fmla="*/ 1172472 w 2731461"/>
                <a:gd name="connsiteY472" fmla="*/ 45327 h 81381"/>
                <a:gd name="connsiteX473" fmla="*/ 1165901 w 2731461"/>
                <a:gd name="connsiteY473" fmla="*/ 43994 h 81381"/>
                <a:gd name="connsiteX474" fmla="*/ 1157041 w 2731461"/>
                <a:gd name="connsiteY474" fmla="*/ 41803 h 81381"/>
                <a:gd name="connsiteX475" fmla="*/ 1151325 w 2731461"/>
                <a:gd name="connsiteY475" fmla="*/ 38184 h 81381"/>
                <a:gd name="connsiteX476" fmla="*/ 1149041 w 2731461"/>
                <a:gd name="connsiteY476" fmla="*/ 31135 h 81381"/>
                <a:gd name="connsiteX477" fmla="*/ 1153706 w 2731461"/>
                <a:gd name="connsiteY477" fmla="*/ 21610 h 81381"/>
                <a:gd name="connsiteX478" fmla="*/ 1166849 w 2731461"/>
                <a:gd name="connsiteY478" fmla="*/ 18086 h 81381"/>
                <a:gd name="connsiteX479" fmla="*/ 1175616 w 2731461"/>
                <a:gd name="connsiteY479" fmla="*/ 19229 h 81381"/>
                <a:gd name="connsiteX480" fmla="*/ 1182760 w 2731461"/>
                <a:gd name="connsiteY480" fmla="*/ 22277 h 81381"/>
                <a:gd name="connsiteX481" fmla="*/ 1180090 w 2731461"/>
                <a:gd name="connsiteY481" fmla="*/ 27135 h 81381"/>
                <a:gd name="connsiteX482" fmla="*/ 1166849 w 2731461"/>
                <a:gd name="connsiteY482" fmla="*/ 23229 h 81381"/>
                <a:gd name="connsiteX483" fmla="*/ 1158087 w 2731461"/>
                <a:gd name="connsiteY483" fmla="*/ 25325 h 81381"/>
                <a:gd name="connsiteX484" fmla="*/ 1155134 w 2731461"/>
                <a:gd name="connsiteY484" fmla="*/ 30754 h 81381"/>
                <a:gd name="connsiteX485" fmla="*/ 1156752 w 2731461"/>
                <a:gd name="connsiteY485" fmla="*/ 34850 h 81381"/>
                <a:gd name="connsiteX486" fmla="*/ 1160947 w 2731461"/>
                <a:gd name="connsiteY486" fmla="*/ 37136 h 81381"/>
                <a:gd name="connsiteX487" fmla="*/ 1167803 w 2731461"/>
                <a:gd name="connsiteY487" fmla="*/ 38660 h 81381"/>
                <a:gd name="connsiteX488" fmla="*/ 1176472 w 2731461"/>
                <a:gd name="connsiteY488" fmla="*/ 40660 h 81381"/>
                <a:gd name="connsiteX489" fmla="*/ 1181997 w 2731461"/>
                <a:gd name="connsiteY489" fmla="*/ 44184 h 81381"/>
                <a:gd name="connsiteX490" fmla="*/ 1184281 w 2731461"/>
                <a:gd name="connsiteY490" fmla="*/ 51042 h 81381"/>
                <a:gd name="connsiteX491" fmla="*/ 1179425 w 2731461"/>
                <a:gd name="connsiteY491" fmla="*/ 60567 h 81381"/>
                <a:gd name="connsiteX492" fmla="*/ 1165710 w 2731461"/>
                <a:gd name="connsiteY492" fmla="*/ 63997 h 81381"/>
                <a:gd name="connsiteX493" fmla="*/ 1229622 w 2731461"/>
                <a:gd name="connsiteY493" fmla="*/ 64092 h 81381"/>
                <a:gd name="connsiteX494" fmla="*/ 1219144 w 2731461"/>
                <a:gd name="connsiteY494" fmla="*/ 62473 h 81381"/>
                <a:gd name="connsiteX495" fmla="*/ 1211237 w 2731461"/>
                <a:gd name="connsiteY495" fmla="*/ 58567 h 81381"/>
                <a:gd name="connsiteX496" fmla="*/ 1214000 w 2731461"/>
                <a:gd name="connsiteY496" fmla="*/ 53709 h 81381"/>
                <a:gd name="connsiteX497" fmla="*/ 1221144 w 2731461"/>
                <a:gd name="connsiteY497" fmla="*/ 57329 h 81381"/>
                <a:gd name="connsiteX498" fmla="*/ 1230097 w 2731461"/>
                <a:gd name="connsiteY498" fmla="*/ 58758 h 81381"/>
                <a:gd name="connsiteX499" fmla="*/ 1239147 w 2731461"/>
                <a:gd name="connsiteY499" fmla="*/ 56853 h 81381"/>
                <a:gd name="connsiteX500" fmla="*/ 1242101 w 2731461"/>
                <a:gd name="connsiteY500" fmla="*/ 51423 h 81381"/>
                <a:gd name="connsiteX501" fmla="*/ 1240477 w 2731461"/>
                <a:gd name="connsiteY501" fmla="*/ 47518 h 81381"/>
                <a:gd name="connsiteX502" fmla="*/ 1236385 w 2731461"/>
                <a:gd name="connsiteY502" fmla="*/ 45327 h 81381"/>
                <a:gd name="connsiteX503" fmla="*/ 1229813 w 2731461"/>
                <a:gd name="connsiteY503" fmla="*/ 43994 h 81381"/>
                <a:gd name="connsiteX504" fmla="*/ 1220953 w 2731461"/>
                <a:gd name="connsiteY504" fmla="*/ 41803 h 81381"/>
                <a:gd name="connsiteX505" fmla="*/ 1215237 w 2731461"/>
                <a:gd name="connsiteY505" fmla="*/ 38184 h 81381"/>
                <a:gd name="connsiteX506" fmla="*/ 1212953 w 2731461"/>
                <a:gd name="connsiteY506" fmla="*/ 31135 h 81381"/>
                <a:gd name="connsiteX507" fmla="*/ 1217618 w 2731461"/>
                <a:gd name="connsiteY507" fmla="*/ 21610 h 81381"/>
                <a:gd name="connsiteX508" fmla="*/ 1230762 w 2731461"/>
                <a:gd name="connsiteY508" fmla="*/ 18086 h 81381"/>
                <a:gd name="connsiteX509" fmla="*/ 1239529 w 2731461"/>
                <a:gd name="connsiteY509" fmla="*/ 19229 h 81381"/>
                <a:gd name="connsiteX510" fmla="*/ 1246672 w 2731461"/>
                <a:gd name="connsiteY510" fmla="*/ 22277 h 81381"/>
                <a:gd name="connsiteX511" fmla="*/ 1244003 w 2731461"/>
                <a:gd name="connsiteY511" fmla="*/ 27135 h 81381"/>
                <a:gd name="connsiteX512" fmla="*/ 1230762 w 2731461"/>
                <a:gd name="connsiteY512" fmla="*/ 23229 h 81381"/>
                <a:gd name="connsiteX513" fmla="*/ 1221906 w 2731461"/>
                <a:gd name="connsiteY513" fmla="*/ 25325 h 81381"/>
                <a:gd name="connsiteX514" fmla="*/ 1218953 w 2731461"/>
                <a:gd name="connsiteY514" fmla="*/ 30754 h 81381"/>
                <a:gd name="connsiteX515" fmla="*/ 1220669 w 2731461"/>
                <a:gd name="connsiteY515" fmla="*/ 34850 h 81381"/>
                <a:gd name="connsiteX516" fmla="*/ 1224860 w 2731461"/>
                <a:gd name="connsiteY516" fmla="*/ 37136 h 81381"/>
                <a:gd name="connsiteX517" fmla="*/ 1231715 w 2731461"/>
                <a:gd name="connsiteY517" fmla="*/ 38660 h 81381"/>
                <a:gd name="connsiteX518" fmla="*/ 1240384 w 2731461"/>
                <a:gd name="connsiteY518" fmla="*/ 40660 h 81381"/>
                <a:gd name="connsiteX519" fmla="*/ 1245910 w 2731461"/>
                <a:gd name="connsiteY519" fmla="*/ 44184 h 81381"/>
                <a:gd name="connsiteX520" fmla="*/ 1248193 w 2731461"/>
                <a:gd name="connsiteY520" fmla="*/ 51042 h 81381"/>
                <a:gd name="connsiteX521" fmla="*/ 1243338 w 2731461"/>
                <a:gd name="connsiteY521" fmla="*/ 60567 h 81381"/>
                <a:gd name="connsiteX522" fmla="*/ 1229622 w 2731461"/>
                <a:gd name="connsiteY522" fmla="*/ 63997 h 81381"/>
                <a:gd name="connsiteX523" fmla="*/ 1283247 w 2731461"/>
                <a:gd name="connsiteY523" fmla="*/ 60948 h 81381"/>
                <a:gd name="connsiteX524" fmla="*/ 1278959 w 2731461"/>
                <a:gd name="connsiteY524" fmla="*/ 63234 h 81381"/>
                <a:gd name="connsiteX525" fmla="*/ 1273722 w 2731461"/>
                <a:gd name="connsiteY525" fmla="*/ 64092 h 81381"/>
                <a:gd name="connsiteX526" fmla="*/ 1260481 w 2731461"/>
                <a:gd name="connsiteY526" fmla="*/ 53671 h 81381"/>
                <a:gd name="connsiteX527" fmla="*/ 1260481 w 2731461"/>
                <a:gd name="connsiteY527" fmla="*/ 50947 h 81381"/>
                <a:gd name="connsiteX528" fmla="*/ 1260481 w 2731461"/>
                <a:gd name="connsiteY528" fmla="*/ 23706 h 81381"/>
                <a:gd name="connsiteX529" fmla="*/ 1252384 w 2731461"/>
                <a:gd name="connsiteY529" fmla="*/ 23706 h 81381"/>
                <a:gd name="connsiteX530" fmla="*/ 1252384 w 2731461"/>
                <a:gd name="connsiteY530" fmla="*/ 18562 h 81381"/>
                <a:gd name="connsiteX531" fmla="*/ 1260481 w 2731461"/>
                <a:gd name="connsiteY531" fmla="*/ 18562 h 81381"/>
                <a:gd name="connsiteX532" fmla="*/ 1260481 w 2731461"/>
                <a:gd name="connsiteY532" fmla="*/ 9037 h 81381"/>
                <a:gd name="connsiteX533" fmla="*/ 1266578 w 2731461"/>
                <a:gd name="connsiteY533" fmla="*/ 9037 h 81381"/>
                <a:gd name="connsiteX534" fmla="*/ 1266578 w 2731461"/>
                <a:gd name="connsiteY534" fmla="*/ 18562 h 81381"/>
                <a:gd name="connsiteX535" fmla="*/ 1280294 w 2731461"/>
                <a:gd name="connsiteY535" fmla="*/ 18562 h 81381"/>
                <a:gd name="connsiteX536" fmla="*/ 1280294 w 2731461"/>
                <a:gd name="connsiteY536" fmla="*/ 23706 h 81381"/>
                <a:gd name="connsiteX537" fmla="*/ 1266197 w 2731461"/>
                <a:gd name="connsiteY537" fmla="*/ 23706 h 81381"/>
                <a:gd name="connsiteX538" fmla="*/ 1266197 w 2731461"/>
                <a:gd name="connsiteY538" fmla="*/ 50661 h 81381"/>
                <a:gd name="connsiteX539" fmla="*/ 1268197 w 2731461"/>
                <a:gd name="connsiteY539" fmla="*/ 56757 h 81381"/>
                <a:gd name="connsiteX540" fmla="*/ 1274006 w 2731461"/>
                <a:gd name="connsiteY540" fmla="*/ 58853 h 81381"/>
                <a:gd name="connsiteX541" fmla="*/ 1277629 w 2731461"/>
                <a:gd name="connsiteY541" fmla="*/ 58282 h 81381"/>
                <a:gd name="connsiteX542" fmla="*/ 1280675 w 2731461"/>
                <a:gd name="connsiteY542" fmla="*/ 56567 h 81381"/>
                <a:gd name="connsiteX543" fmla="*/ 1300106 w 2731461"/>
                <a:gd name="connsiteY543" fmla="*/ 27420 h 81381"/>
                <a:gd name="connsiteX544" fmla="*/ 1306487 w 2731461"/>
                <a:gd name="connsiteY544" fmla="*/ 20562 h 81381"/>
                <a:gd name="connsiteX545" fmla="*/ 1316966 w 2731461"/>
                <a:gd name="connsiteY545" fmla="*/ 18276 h 81381"/>
                <a:gd name="connsiteX546" fmla="*/ 1316966 w 2731461"/>
                <a:gd name="connsiteY546" fmla="*/ 24182 h 81381"/>
                <a:gd name="connsiteX547" fmla="*/ 1315538 w 2731461"/>
                <a:gd name="connsiteY547" fmla="*/ 24182 h 81381"/>
                <a:gd name="connsiteX548" fmla="*/ 1304390 w 2731461"/>
                <a:gd name="connsiteY548" fmla="*/ 28564 h 81381"/>
                <a:gd name="connsiteX549" fmla="*/ 1300390 w 2731461"/>
                <a:gd name="connsiteY549" fmla="*/ 40756 h 81381"/>
                <a:gd name="connsiteX550" fmla="*/ 1300390 w 2731461"/>
                <a:gd name="connsiteY550" fmla="*/ 63806 h 81381"/>
                <a:gd name="connsiteX551" fmla="*/ 1294297 w 2731461"/>
                <a:gd name="connsiteY551" fmla="*/ 63806 h 81381"/>
                <a:gd name="connsiteX552" fmla="*/ 1294297 w 2731461"/>
                <a:gd name="connsiteY552" fmla="*/ 18657 h 81381"/>
                <a:gd name="connsiteX553" fmla="*/ 1300106 w 2731461"/>
                <a:gd name="connsiteY553" fmla="*/ 18657 h 81381"/>
                <a:gd name="connsiteX554" fmla="*/ 1300106 w 2731461"/>
                <a:gd name="connsiteY554" fmla="*/ 27516 h 81381"/>
                <a:gd name="connsiteX555" fmla="*/ 1369256 w 2731461"/>
                <a:gd name="connsiteY555" fmla="*/ 18562 h 81381"/>
                <a:gd name="connsiteX556" fmla="*/ 1369256 w 2731461"/>
                <a:gd name="connsiteY556" fmla="*/ 63711 h 81381"/>
                <a:gd name="connsiteX557" fmla="*/ 1363447 w 2731461"/>
                <a:gd name="connsiteY557" fmla="*/ 63711 h 81381"/>
                <a:gd name="connsiteX558" fmla="*/ 1363447 w 2731461"/>
                <a:gd name="connsiteY558" fmla="*/ 55424 h 81381"/>
                <a:gd name="connsiteX559" fmla="*/ 1356875 w 2731461"/>
                <a:gd name="connsiteY559" fmla="*/ 61806 h 81381"/>
                <a:gd name="connsiteX560" fmla="*/ 1347350 w 2731461"/>
                <a:gd name="connsiteY560" fmla="*/ 64092 h 81381"/>
                <a:gd name="connsiteX561" fmla="*/ 1328300 w 2731461"/>
                <a:gd name="connsiteY561" fmla="*/ 48232 h 81381"/>
                <a:gd name="connsiteX562" fmla="*/ 1328300 w 2731461"/>
                <a:gd name="connsiteY562" fmla="*/ 45042 h 81381"/>
                <a:gd name="connsiteX563" fmla="*/ 1328300 w 2731461"/>
                <a:gd name="connsiteY563" fmla="*/ 18848 h 81381"/>
                <a:gd name="connsiteX564" fmla="*/ 1334397 w 2731461"/>
                <a:gd name="connsiteY564" fmla="*/ 18848 h 81381"/>
                <a:gd name="connsiteX565" fmla="*/ 1334397 w 2731461"/>
                <a:gd name="connsiteY565" fmla="*/ 44375 h 81381"/>
                <a:gd name="connsiteX566" fmla="*/ 1337918 w 2731461"/>
                <a:gd name="connsiteY566" fmla="*/ 55233 h 81381"/>
                <a:gd name="connsiteX567" fmla="*/ 1347922 w 2731461"/>
                <a:gd name="connsiteY567" fmla="*/ 58853 h 81381"/>
                <a:gd name="connsiteX568" fmla="*/ 1359158 w 2731461"/>
                <a:gd name="connsiteY568" fmla="*/ 54567 h 81381"/>
                <a:gd name="connsiteX569" fmla="*/ 1363256 w 2731461"/>
                <a:gd name="connsiteY569" fmla="*/ 42565 h 81381"/>
                <a:gd name="connsiteX570" fmla="*/ 1363256 w 2731461"/>
                <a:gd name="connsiteY570" fmla="*/ 18848 h 81381"/>
                <a:gd name="connsiteX571" fmla="*/ 1404974 w 2731461"/>
                <a:gd name="connsiteY571" fmla="*/ 64092 h 81381"/>
                <a:gd name="connsiteX572" fmla="*/ 1393068 w 2731461"/>
                <a:gd name="connsiteY572" fmla="*/ 61139 h 81381"/>
                <a:gd name="connsiteX573" fmla="*/ 1384785 w 2731461"/>
                <a:gd name="connsiteY573" fmla="*/ 52948 h 81381"/>
                <a:gd name="connsiteX574" fmla="*/ 1384785 w 2731461"/>
                <a:gd name="connsiteY574" fmla="*/ 29325 h 81381"/>
                <a:gd name="connsiteX575" fmla="*/ 1393068 w 2731461"/>
                <a:gd name="connsiteY575" fmla="*/ 21134 h 81381"/>
                <a:gd name="connsiteX576" fmla="*/ 1404974 w 2731461"/>
                <a:gd name="connsiteY576" fmla="*/ 18276 h 81381"/>
                <a:gd name="connsiteX577" fmla="*/ 1415453 w 2731461"/>
                <a:gd name="connsiteY577" fmla="*/ 20467 h 81381"/>
                <a:gd name="connsiteX578" fmla="*/ 1422694 w 2731461"/>
                <a:gd name="connsiteY578" fmla="*/ 27135 h 81381"/>
                <a:gd name="connsiteX579" fmla="*/ 1418122 w 2731461"/>
                <a:gd name="connsiteY579" fmla="*/ 30278 h 81381"/>
                <a:gd name="connsiteX580" fmla="*/ 1412499 w 2731461"/>
                <a:gd name="connsiteY580" fmla="*/ 25230 h 81381"/>
                <a:gd name="connsiteX581" fmla="*/ 1404974 w 2731461"/>
                <a:gd name="connsiteY581" fmla="*/ 23515 h 81381"/>
                <a:gd name="connsiteX582" fmla="*/ 1396212 w 2731461"/>
                <a:gd name="connsiteY582" fmla="*/ 25706 h 81381"/>
                <a:gd name="connsiteX583" fmla="*/ 1390115 w 2731461"/>
                <a:gd name="connsiteY583" fmla="*/ 31992 h 81381"/>
                <a:gd name="connsiteX584" fmla="*/ 1387924 w 2731461"/>
                <a:gd name="connsiteY584" fmla="*/ 41517 h 81381"/>
                <a:gd name="connsiteX585" fmla="*/ 1390115 w 2731461"/>
                <a:gd name="connsiteY585" fmla="*/ 51042 h 81381"/>
                <a:gd name="connsiteX586" fmla="*/ 1396212 w 2731461"/>
                <a:gd name="connsiteY586" fmla="*/ 57139 h 81381"/>
                <a:gd name="connsiteX587" fmla="*/ 1404974 w 2731461"/>
                <a:gd name="connsiteY587" fmla="*/ 59329 h 81381"/>
                <a:gd name="connsiteX588" fmla="*/ 1412499 w 2731461"/>
                <a:gd name="connsiteY588" fmla="*/ 57710 h 81381"/>
                <a:gd name="connsiteX589" fmla="*/ 1418122 w 2731461"/>
                <a:gd name="connsiteY589" fmla="*/ 52757 h 81381"/>
                <a:gd name="connsiteX590" fmla="*/ 1422694 w 2731461"/>
                <a:gd name="connsiteY590" fmla="*/ 55805 h 81381"/>
                <a:gd name="connsiteX591" fmla="*/ 1415360 w 2731461"/>
                <a:gd name="connsiteY591" fmla="*/ 62473 h 81381"/>
                <a:gd name="connsiteX592" fmla="*/ 1404974 w 2731461"/>
                <a:gd name="connsiteY592" fmla="*/ 64758 h 81381"/>
                <a:gd name="connsiteX593" fmla="*/ 1458887 w 2731461"/>
                <a:gd name="connsiteY593" fmla="*/ 60948 h 81381"/>
                <a:gd name="connsiteX594" fmla="*/ 1454599 w 2731461"/>
                <a:gd name="connsiteY594" fmla="*/ 63234 h 81381"/>
                <a:gd name="connsiteX595" fmla="*/ 1449362 w 2731461"/>
                <a:gd name="connsiteY595" fmla="*/ 64092 h 81381"/>
                <a:gd name="connsiteX596" fmla="*/ 1436121 w 2731461"/>
                <a:gd name="connsiteY596" fmla="*/ 53671 h 81381"/>
                <a:gd name="connsiteX597" fmla="*/ 1436121 w 2731461"/>
                <a:gd name="connsiteY597" fmla="*/ 50947 h 81381"/>
                <a:gd name="connsiteX598" fmla="*/ 1436121 w 2731461"/>
                <a:gd name="connsiteY598" fmla="*/ 23706 h 81381"/>
                <a:gd name="connsiteX599" fmla="*/ 1428029 w 2731461"/>
                <a:gd name="connsiteY599" fmla="*/ 23706 h 81381"/>
                <a:gd name="connsiteX600" fmla="*/ 1428029 w 2731461"/>
                <a:gd name="connsiteY600" fmla="*/ 18562 h 81381"/>
                <a:gd name="connsiteX601" fmla="*/ 1436121 w 2731461"/>
                <a:gd name="connsiteY601" fmla="*/ 18562 h 81381"/>
                <a:gd name="connsiteX602" fmla="*/ 1436121 w 2731461"/>
                <a:gd name="connsiteY602" fmla="*/ 9037 h 81381"/>
                <a:gd name="connsiteX603" fmla="*/ 1442219 w 2731461"/>
                <a:gd name="connsiteY603" fmla="*/ 9037 h 81381"/>
                <a:gd name="connsiteX604" fmla="*/ 1442219 w 2731461"/>
                <a:gd name="connsiteY604" fmla="*/ 18562 h 81381"/>
                <a:gd name="connsiteX605" fmla="*/ 1455934 w 2731461"/>
                <a:gd name="connsiteY605" fmla="*/ 18562 h 81381"/>
                <a:gd name="connsiteX606" fmla="*/ 1455934 w 2731461"/>
                <a:gd name="connsiteY606" fmla="*/ 23706 h 81381"/>
                <a:gd name="connsiteX607" fmla="*/ 1442219 w 2731461"/>
                <a:gd name="connsiteY607" fmla="*/ 23706 h 81381"/>
                <a:gd name="connsiteX608" fmla="*/ 1442219 w 2731461"/>
                <a:gd name="connsiteY608" fmla="*/ 50661 h 81381"/>
                <a:gd name="connsiteX609" fmla="*/ 1444218 w 2731461"/>
                <a:gd name="connsiteY609" fmla="*/ 56757 h 81381"/>
                <a:gd name="connsiteX610" fmla="*/ 1450027 w 2731461"/>
                <a:gd name="connsiteY610" fmla="*/ 58853 h 81381"/>
                <a:gd name="connsiteX611" fmla="*/ 1453650 w 2731461"/>
                <a:gd name="connsiteY611" fmla="*/ 58282 h 81381"/>
                <a:gd name="connsiteX612" fmla="*/ 1456697 w 2731461"/>
                <a:gd name="connsiteY612" fmla="*/ 56567 h 81381"/>
                <a:gd name="connsiteX613" fmla="*/ 1510512 w 2731461"/>
                <a:gd name="connsiteY613" fmla="*/ 18562 h 81381"/>
                <a:gd name="connsiteX614" fmla="*/ 1510512 w 2731461"/>
                <a:gd name="connsiteY614" fmla="*/ 63711 h 81381"/>
                <a:gd name="connsiteX615" fmla="*/ 1504322 w 2731461"/>
                <a:gd name="connsiteY615" fmla="*/ 63711 h 81381"/>
                <a:gd name="connsiteX616" fmla="*/ 1504322 w 2731461"/>
                <a:gd name="connsiteY616" fmla="*/ 55424 h 81381"/>
                <a:gd name="connsiteX617" fmla="*/ 1497750 w 2731461"/>
                <a:gd name="connsiteY617" fmla="*/ 61806 h 81381"/>
                <a:gd name="connsiteX618" fmla="*/ 1488225 w 2731461"/>
                <a:gd name="connsiteY618" fmla="*/ 64092 h 81381"/>
                <a:gd name="connsiteX619" fmla="*/ 1469175 w 2731461"/>
                <a:gd name="connsiteY619" fmla="*/ 48232 h 81381"/>
                <a:gd name="connsiteX620" fmla="*/ 1469175 w 2731461"/>
                <a:gd name="connsiteY620" fmla="*/ 45042 h 81381"/>
                <a:gd name="connsiteX621" fmla="*/ 1469175 w 2731461"/>
                <a:gd name="connsiteY621" fmla="*/ 18848 h 81381"/>
                <a:gd name="connsiteX622" fmla="*/ 1475272 w 2731461"/>
                <a:gd name="connsiteY622" fmla="*/ 18848 h 81381"/>
                <a:gd name="connsiteX623" fmla="*/ 1475272 w 2731461"/>
                <a:gd name="connsiteY623" fmla="*/ 44375 h 81381"/>
                <a:gd name="connsiteX624" fmla="*/ 1478793 w 2731461"/>
                <a:gd name="connsiteY624" fmla="*/ 55233 h 81381"/>
                <a:gd name="connsiteX625" fmla="*/ 1488797 w 2731461"/>
                <a:gd name="connsiteY625" fmla="*/ 58853 h 81381"/>
                <a:gd name="connsiteX626" fmla="*/ 1500034 w 2731461"/>
                <a:gd name="connsiteY626" fmla="*/ 54567 h 81381"/>
                <a:gd name="connsiteX627" fmla="*/ 1504131 w 2731461"/>
                <a:gd name="connsiteY627" fmla="*/ 42565 h 81381"/>
                <a:gd name="connsiteX628" fmla="*/ 1504131 w 2731461"/>
                <a:gd name="connsiteY628" fmla="*/ 18848 h 81381"/>
                <a:gd name="connsiteX629" fmla="*/ 1533469 w 2731461"/>
                <a:gd name="connsiteY629" fmla="*/ 27420 h 81381"/>
                <a:gd name="connsiteX630" fmla="*/ 1539850 w 2731461"/>
                <a:gd name="connsiteY630" fmla="*/ 20562 h 81381"/>
                <a:gd name="connsiteX631" fmla="*/ 1550328 w 2731461"/>
                <a:gd name="connsiteY631" fmla="*/ 18276 h 81381"/>
                <a:gd name="connsiteX632" fmla="*/ 1550328 w 2731461"/>
                <a:gd name="connsiteY632" fmla="*/ 24182 h 81381"/>
                <a:gd name="connsiteX633" fmla="*/ 1548900 w 2731461"/>
                <a:gd name="connsiteY633" fmla="*/ 24182 h 81381"/>
                <a:gd name="connsiteX634" fmla="*/ 1537752 w 2731461"/>
                <a:gd name="connsiteY634" fmla="*/ 28564 h 81381"/>
                <a:gd name="connsiteX635" fmla="*/ 1533659 w 2731461"/>
                <a:gd name="connsiteY635" fmla="*/ 40756 h 81381"/>
                <a:gd name="connsiteX636" fmla="*/ 1533659 w 2731461"/>
                <a:gd name="connsiteY636" fmla="*/ 63806 h 81381"/>
                <a:gd name="connsiteX637" fmla="*/ 1527562 w 2731461"/>
                <a:gd name="connsiteY637" fmla="*/ 63806 h 81381"/>
                <a:gd name="connsiteX638" fmla="*/ 1527562 w 2731461"/>
                <a:gd name="connsiteY638" fmla="*/ 18657 h 81381"/>
                <a:gd name="connsiteX639" fmla="*/ 1533469 w 2731461"/>
                <a:gd name="connsiteY639" fmla="*/ 18657 h 81381"/>
                <a:gd name="connsiteX640" fmla="*/ 1533469 w 2731461"/>
                <a:gd name="connsiteY640" fmla="*/ 27516 h 81381"/>
                <a:gd name="connsiteX641" fmla="*/ 1600144 w 2731461"/>
                <a:gd name="connsiteY641" fmla="*/ 43041 h 81381"/>
                <a:gd name="connsiteX642" fmla="*/ 1562044 w 2731461"/>
                <a:gd name="connsiteY642" fmla="*/ 43041 h 81381"/>
                <a:gd name="connsiteX643" fmla="*/ 1567378 w 2731461"/>
                <a:gd name="connsiteY643" fmla="*/ 54376 h 81381"/>
                <a:gd name="connsiteX644" fmla="*/ 1579759 w 2731461"/>
                <a:gd name="connsiteY644" fmla="*/ 58662 h 81381"/>
                <a:gd name="connsiteX645" fmla="*/ 1587475 w 2731461"/>
                <a:gd name="connsiteY645" fmla="*/ 57234 h 81381"/>
                <a:gd name="connsiteX646" fmla="*/ 1593572 w 2731461"/>
                <a:gd name="connsiteY646" fmla="*/ 52757 h 81381"/>
                <a:gd name="connsiteX647" fmla="*/ 1597000 w 2731461"/>
                <a:gd name="connsiteY647" fmla="*/ 56757 h 81381"/>
                <a:gd name="connsiteX648" fmla="*/ 1589475 w 2731461"/>
                <a:gd name="connsiteY648" fmla="*/ 62187 h 81381"/>
                <a:gd name="connsiteX649" fmla="*/ 1579950 w 2731461"/>
                <a:gd name="connsiteY649" fmla="*/ 64092 h 81381"/>
                <a:gd name="connsiteX650" fmla="*/ 1567662 w 2731461"/>
                <a:gd name="connsiteY650" fmla="*/ 61139 h 81381"/>
                <a:gd name="connsiteX651" fmla="*/ 1559281 w 2731461"/>
                <a:gd name="connsiteY651" fmla="*/ 52948 h 81381"/>
                <a:gd name="connsiteX652" fmla="*/ 1556328 w 2731461"/>
                <a:gd name="connsiteY652" fmla="*/ 41136 h 81381"/>
                <a:gd name="connsiteX653" fmla="*/ 1559183 w 2731461"/>
                <a:gd name="connsiteY653" fmla="*/ 29325 h 81381"/>
                <a:gd name="connsiteX654" fmla="*/ 1567090 w 2731461"/>
                <a:gd name="connsiteY654" fmla="*/ 21134 h 81381"/>
                <a:gd name="connsiteX655" fmla="*/ 1589572 w 2731461"/>
                <a:gd name="connsiteY655" fmla="*/ 21134 h 81381"/>
                <a:gd name="connsiteX656" fmla="*/ 1597381 w 2731461"/>
                <a:gd name="connsiteY656" fmla="*/ 29230 h 81381"/>
                <a:gd name="connsiteX657" fmla="*/ 1600237 w 2731461"/>
                <a:gd name="connsiteY657" fmla="*/ 41136 h 81381"/>
                <a:gd name="connsiteX658" fmla="*/ 1578331 w 2731461"/>
                <a:gd name="connsiteY658" fmla="*/ 23420 h 81381"/>
                <a:gd name="connsiteX659" fmla="*/ 1567378 w 2731461"/>
                <a:gd name="connsiteY659" fmla="*/ 27611 h 81381"/>
                <a:gd name="connsiteX660" fmla="*/ 1562425 w 2731461"/>
                <a:gd name="connsiteY660" fmla="*/ 38469 h 81381"/>
                <a:gd name="connsiteX661" fmla="*/ 1594335 w 2731461"/>
                <a:gd name="connsiteY661" fmla="*/ 38469 h 81381"/>
                <a:gd name="connsiteX662" fmla="*/ 1589382 w 2731461"/>
                <a:gd name="connsiteY662" fmla="*/ 27611 h 81381"/>
                <a:gd name="connsiteX663" fmla="*/ 1578331 w 2731461"/>
                <a:gd name="connsiteY663" fmla="*/ 23420 h 81381"/>
                <a:gd name="connsiteX664" fmla="*/ 1650913 w 2731461"/>
                <a:gd name="connsiteY664" fmla="*/ 18276 h 81381"/>
                <a:gd name="connsiteX665" fmla="*/ 1664438 w 2731461"/>
                <a:gd name="connsiteY665" fmla="*/ 22658 h 81381"/>
                <a:gd name="connsiteX666" fmla="*/ 1669102 w 2731461"/>
                <a:gd name="connsiteY666" fmla="*/ 35707 h 81381"/>
                <a:gd name="connsiteX667" fmla="*/ 1669102 w 2731461"/>
                <a:gd name="connsiteY667" fmla="*/ 63711 h 81381"/>
                <a:gd name="connsiteX668" fmla="*/ 1663293 w 2731461"/>
                <a:gd name="connsiteY668" fmla="*/ 63711 h 81381"/>
                <a:gd name="connsiteX669" fmla="*/ 1663293 w 2731461"/>
                <a:gd name="connsiteY669" fmla="*/ 56662 h 81381"/>
                <a:gd name="connsiteX670" fmla="*/ 1657294 w 2731461"/>
                <a:gd name="connsiteY670" fmla="*/ 62091 h 81381"/>
                <a:gd name="connsiteX671" fmla="*/ 1647769 w 2731461"/>
                <a:gd name="connsiteY671" fmla="*/ 64092 h 81381"/>
                <a:gd name="connsiteX672" fmla="*/ 1635765 w 2731461"/>
                <a:gd name="connsiteY672" fmla="*/ 60472 h 81381"/>
                <a:gd name="connsiteX673" fmla="*/ 1634053 w 2731461"/>
                <a:gd name="connsiteY673" fmla="*/ 43184 h 81381"/>
                <a:gd name="connsiteX674" fmla="*/ 1635765 w 2731461"/>
                <a:gd name="connsiteY674" fmla="*/ 41422 h 81381"/>
                <a:gd name="connsiteX675" fmla="*/ 1649006 w 2731461"/>
                <a:gd name="connsiteY675" fmla="*/ 37898 h 81381"/>
                <a:gd name="connsiteX676" fmla="*/ 1663293 w 2731461"/>
                <a:gd name="connsiteY676" fmla="*/ 37898 h 81381"/>
                <a:gd name="connsiteX677" fmla="*/ 1663293 w 2731461"/>
                <a:gd name="connsiteY677" fmla="*/ 35136 h 81381"/>
                <a:gd name="connsiteX678" fmla="*/ 1660056 w 2731461"/>
                <a:gd name="connsiteY678" fmla="*/ 26277 h 81381"/>
                <a:gd name="connsiteX679" fmla="*/ 1650531 w 2731461"/>
                <a:gd name="connsiteY679" fmla="*/ 23229 h 81381"/>
                <a:gd name="connsiteX680" fmla="*/ 1642341 w 2731461"/>
                <a:gd name="connsiteY680" fmla="*/ 24658 h 81381"/>
                <a:gd name="connsiteX681" fmla="*/ 1635574 w 2731461"/>
                <a:gd name="connsiteY681" fmla="*/ 28564 h 81381"/>
                <a:gd name="connsiteX682" fmla="*/ 1632816 w 2731461"/>
                <a:gd name="connsiteY682" fmla="*/ 23991 h 81381"/>
                <a:gd name="connsiteX683" fmla="*/ 1641006 w 2731461"/>
                <a:gd name="connsiteY683" fmla="*/ 19515 h 81381"/>
                <a:gd name="connsiteX684" fmla="*/ 1651196 w 2731461"/>
                <a:gd name="connsiteY684" fmla="*/ 17991 h 81381"/>
                <a:gd name="connsiteX685" fmla="*/ 1648722 w 2731461"/>
                <a:gd name="connsiteY685" fmla="*/ 59329 h 81381"/>
                <a:gd name="connsiteX686" fmla="*/ 1657577 w 2731461"/>
                <a:gd name="connsiteY686" fmla="*/ 56948 h 81381"/>
                <a:gd name="connsiteX687" fmla="*/ 1663010 w 2731461"/>
                <a:gd name="connsiteY687" fmla="*/ 50090 h 81381"/>
                <a:gd name="connsiteX688" fmla="*/ 1663010 w 2731461"/>
                <a:gd name="connsiteY688" fmla="*/ 42756 h 81381"/>
                <a:gd name="connsiteX689" fmla="*/ 1648913 w 2731461"/>
                <a:gd name="connsiteY689" fmla="*/ 42756 h 81381"/>
                <a:gd name="connsiteX690" fmla="*/ 1637290 w 2731461"/>
                <a:gd name="connsiteY690" fmla="*/ 50852 h 81381"/>
                <a:gd name="connsiteX691" fmla="*/ 1640337 w 2731461"/>
                <a:gd name="connsiteY691" fmla="*/ 57043 h 81381"/>
                <a:gd name="connsiteX692" fmla="*/ 1648722 w 2731461"/>
                <a:gd name="connsiteY692" fmla="*/ 59329 h 81381"/>
                <a:gd name="connsiteX693" fmla="*/ 1708635 w 2731461"/>
                <a:gd name="connsiteY693" fmla="*/ 18276 h 81381"/>
                <a:gd name="connsiteX694" fmla="*/ 1722160 w 2731461"/>
                <a:gd name="connsiteY694" fmla="*/ 23134 h 81381"/>
                <a:gd name="connsiteX695" fmla="*/ 1727206 w 2731461"/>
                <a:gd name="connsiteY695" fmla="*/ 37517 h 81381"/>
                <a:gd name="connsiteX696" fmla="*/ 1727206 w 2731461"/>
                <a:gd name="connsiteY696" fmla="*/ 63711 h 81381"/>
                <a:gd name="connsiteX697" fmla="*/ 1721108 w 2731461"/>
                <a:gd name="connsiteY697" fmla="*/ 63711 h 81381"/>
                <a:gd name="connsiteX698" fmla="*/ 1721108 w 2731461"/>
                <a:gd name="connsiteY698" fmla="*/ 38850 h 81381"/>
                <a:gd name="connsiteX699" fmla="*/ 1717588 w 2731461"/>
                <a:gd name="connsiteY699" fmla="*/ 28182 h 81381"/>
                <a:gd name="connsiteX700" fmla="*/ 1707491 w 2731461"/>
                <a:gd name="connsiteY700" fmla="*/ 24468 h 81381"/>
                <a:gd name="connsiteX701" fmla="*/ 1695966 w 2731461"/>
                <a:gd name="connsiteY701" fmla="*/ 28849 h 81381"/>
                <a:gd name="connsiteX702" fmla="*/ 1691775 w 2731461"/>
                <a:gd name="connsiteY702" fmla="*/ 40756 h 81381"/>
                <a:gd name="connsiteX703" fmla="*/ 1691775 w 2731461"/>
                <a:gd name="connsiteY703" fmla="*/ 64473 h 81381"/>
                <a:gd name="connsiteX704" fmla="*/ 1685297 w 2731461"/>
                <a:gd name="connsiteY704" fmla="*/ 64473 h 81381"/>
                <a:gd name="connsiteX705" fmla="*/ 1685297 w 2731461"/>
                <a:gd name="connsiteY705" fmla="*/ 19324 h 81381"/>
                <a:gd name="connsiteX706" fmla="*/ 1691106 w 2731461"/>
                <a:gd name="connsiteY706" fmla="*/ 19324 h 81381"/>
                <a:gd name="connsiteX707" fmla="*/ 1691106 w 2731461"/>
                <a:gd name="connsiteY707" fmla="*/ 27611 h 81381"/>
                <a:gd name="connsiteX708" fmla="*/ 1698059 w 2731461"/>
                <a:gd name="connsiteY708" fmla="*/ 21229 h 81381"/>
                <a:gd name="connsiteX709" fmla="*/ 1708253 w 2731461"/>
                <a:gd name="connsiteY709" fmla="*/ 19039 h 81381"/>
                <a:gd name="connsiteX710" fmla="*/ 1784835 w 2731461"/>
                <a:gd name="connsiteY710" fmla="*/ 84 h 81381"/>
                <a:gd name="connsiteX711" fmla="*/ 1784835 w 2731461"/>
                <a:gd name="connsiteY711" fmla="*/ 63711 h 81381"/>
                <a:gd name="connsiteX712" fmla="*/ 1779021 w 2731461"/>
                <a:gd name="connsiteY712" fmla="*/ 63711 h 81381"/>
                <a:gd name="connsiteX713" fmla="*/ 1779021 w 2731461"/>
                <a:gd name="connsiteY713" fmla="*/ 54757 h 81381"/>
                <a:gd name="connsiteX714" fmla="*/ 1771784 w 2731461"/>
                <a:gd name="connsiteY714" fmla="*/ 61710 h 81381"/>
                <a:gd name="connsiteX715" fmla="*/ 1761590 w 2731461"/>
                <a:gd name="connsiteY715" fmla="*/ 64092 h 81381"/>
                <a:gd name="connsiteX716" fmla="*/ 1750065 w 2731461"/>
                <a:gd name="connsiteY716" fmla="*/ 61139 h 81381"/>
                <a:gd name="connsiteX717" fmla="*/ 1742065 w 2731461"/>
                <a:gd name="connsiteY717" fmla="*/ 53043 h 81381"/>
                <a:gd name="connsiteX718" fmla="*/ 1739112 w 2731461"/>
                <a:gd name="connsiteY718" fmla="*/ 41136 h 81381"/>
                <a:gd name="connsiteX719" fmla="*/ 1742065 w 2731461"/>
                <a:gd name="connsiteY719" fmla="*/ 29230 h 81381"/>
                <a:gd name="connsiteX720" fmla="*/ 1750065 w 2731461"/>
                <a:gd name="connsiteY720" fmla="*/ 21134 h 81381"/>
                <a:gd name="connsiteX721" fmla="*/ 1761590 w 2731461"/>
                <a:gd name="connsiteY721" fmla="*/ 18276 h 81381"/>
                <a:gd name="connsiteX722" fmla="*/ 1771115 w 2731461"/>
                <a:gd name="connsiteY722" fmla="*/ 20467 h 81381"/>
                <a:gd name="connsiteX723" fmla="*/ 1778356 w 2731461"/>
                <a:gd name="connsiteY723" fmla="*/ 27135 h 81381"/>
                <a:gd name="connsiteX724" fmla="*/ 1778356 w 2731461"/>
                <a:gd name="connsiteY724" fmla="*/ 750 h 81381"/>
                <a:gd name="connsiteX725" fmla="*/ 1762069 w 2731461"/>
                <a:gd name="connsiteY725" fmla="*/ 58662 h 81381"/>
                <a:gd name="connsiteX726" fmla="*/ 1770640 w 2731461"/>
                <a:gd name="connsiteY726" fmla="*/ 56472 h 81381"/>
                <a:gd name="connsiteX727" fmla="*/ 1776640 w 2731461"/>
                <a:gd name="connsiteY727" fmla="*/ 50281 h 81381"/>
                <a:gd name="connsiteX728" fmla="*/ 1776640 w 2731461"/>
                <a:gd name="connsiteY728" fmla="*/ 31992 h 81381"/>
                <a:gd name="connsiteX729" fmla="*/ 1770640 w 2731461"/>
                <a:gd name="connsiteY729" fmla="*/ 25706 h 81381"/>
                <a:gd name="connsiteX730" fmla="*/ 1753497 w 2731461"/>
                <a:gd name="connsiteY730" fmla="*/ 25706 h 81381"/>
                <a:gd name="connsiteX731" fmla="*/ 1747493 w 2731461"/>
                <a:gd name="connsiteY731" fmla="*/ 31992 h 81381"/>
                <a:gd name="connsiteX732" fmla="*/ 1747493 w 2731461"/>
                <a:gd name="connsiteY732" fmla="*/ 50281 h 81381"/>
                <a:gd name="connsiteX733" fmla="*/ 1753497 w 2731461"/>
                <a:gd name="connsiteY733" fmla="*/ 56472 h 81381"/>
                <a:gd name="connsiteX734" fmla="*/ 1762069 w 2731461"/>
                <a:gd name="connsiteY734" fmla="*/ 58662 h 81381"/>
                <a:gd name="connsiteX735" fmla="*/ 1836362 w 2731461"/>
                <a:gd name="connsiteY735" fmla="*/ 64092 h 81381"/>
                <a:gd name="connsiteX736" fmla="*/ 1825883 w 2731461"/>
                <a:gd name="connsiteY736" fmla="*/ 62473 h 81381"/>
                <a:gd name="connsiteX737" fmla="*/ 1817982 w 2731461"/>
                <a:gd name="connsiteY737" fmla="*/ 58567 h 81381"/>
                <a:gd name="connsiteX738" fmla="*/ 1820744 w 2731461"/>
                <a:gd name="connsiteY738" fmla="*/ 53709 h 81381"/>
                <a:gd name="connsiteX739" fmla="*/ 1827888 w 2731461"/>
                <a:gd name="connsiteY739" fmla="*/ 57329 h 81381"/>
                <a:gd name="connsiteX740" fmla="*/ 1836743 w 2731461"/>
                <a:gd name="connsiteY740" fmla="*/ 58758 h 81381"/>
                <a:gd name="connsiteX741" fmla="*/ 1846268 w 2731461"/>
                <a:gd name="connsiteY741" fmla="*/ 56853 h 81381"/>
                <a:gd name="connsiteX742" fmla="*/ 1849222 w 2731461"/>
                <a:gd name="connsiteY742" fmla="*/ 51423 h 81381"/>
                <a:gd name="connsiteX743" fmla="*/ 1847603 w 2731461"/>
                <a:gd name="connsiteY743" fmla="*/ 47518 h 81381"/>
                <a:gd name="connsiteX744" fmla="*/ 1843506 w 2731461"/>
                <a:gd name="connsiteY744" fmla="*/ 45327 h 81381"/>
                <a:gd name="connsiteX745" fmla="*/ 1836934 w 2731461"/>
                <a:gd name="connsiteY745" fmla="*/ 43994 h 81381"/>
                <a:gd name="connsiteX746" fmla="*/ 1828079 w 2731461"/>
                <a:gd name="connsiteY746" fmla="*/ 41803 h 81381"/>
                <a:gd name="connsiteX747" fmla="*/ 1822363 w 2731461"/>
                <a:gd name="connsiteY747" fmla="*/ 38184 h 81381"/>
                <a:gd name="connsiteX748" fmla="*/ 1819982 w 2731461"/>
                <a:gd name="connsiteY748" fmla="*/ 31135 h 81381"/>
                <a:gd name="connsiteX749" fmla="*/ 1824744 w 2731461"/>
                <a:gd name="connsiteY749" fmla="*/ 21610 h 81381"/>
                <a:gd name="connsiteX750" fmla="*/ 1837887 w 2731461"/>
                <a:gd name="connsiteY750" fmla="*/ 18086 h 81381"/>
                <a:gd name="connsiteX751" fmla="*/ 1846557 w 2731461"/>
                <a:gd name="connsiteY751" fmla="*/ 19229 h 81381"/>
                <a:gd name="connsiteX752" fmla="*/ 1853793 w 2731461"/>
                <a:gd name="connsiteY752" fmla="*/ 22277 h 81381"/>
                <a:gd name="connsiteX753" fmla="*/ 1851128 w 2731461"/>
                <a:gd name="connsiteY753" fmla="*/ 27135 h 81381"/>
                <a:gd name="connsiteX754" fmla="*/ 1837887 w 2731461"/>
                <a:gd name="connsiteY754" fmla="*/ 23229 h 81381"/>
                <a:gd name="connsiteX755" fmla="*/ 1829027 w 2731461"/>
                <a:gd name="connsiteY755" fmla="*/ 25325 h 81381"/>
                <a:gd name="connsiteX756" fmla="*/ 1826074 w 2731461"/>
                <a:gd name="connsiteY756" fmla="*/ 30754 h 81381"/>
                <a:gd name="connsiteX757" fmla="*/ 1827790 w 2731461"/>
                <a:gd name="connsiteY757" fmla="*/ 34850 h 81381"/>
                <a:gd name="connsiteX758" fmla="*/ 1831888 w 2731461"/>
                <a:gd name="connsiteY758" fmla="*/ 37136 h 81381"/>
                <a:gd name="connsiteX759" fmla="*/ 1838743 w 2731461"/>
                <a:gd name="connsiteY759" fmla="*/ 38660 h 81381"/>
                <a:gd name="connsiteX760" fmla="*/ 1847412 w 2731461"/>
                <a:gd name="connsiteY760" fmla="*/ 40660 h 81381"/>
                <a:gd name="connsiteX761" fmla="*/ 1853031 w 2731461"/>
                <a:gd name="connsiteY761" fmla="*/ 44184 h 81381"/>
                <a:gd name="connsiteX762" fmla="*/ 1855319 w 2731461"/>
                <a:gd name="connsiteY762" fmla="*/ 51042 h 81381"/>
                <a:gd name="connsiteX763" fmla="*/ 1850366 w 2731461"/>
                <a:gd name="connsiteY763" fmla="*/ 60567 h 81381"/>
                <a:gd name="connsiteX764" fmla="*/ 1836743 w 2731461"/>
                <a:gd name="connsiteY764" fmla="*/ 63997 h 81381"/>
                <a:gd name="connsiteX765" fmla="*/ 1905418 w 2731461"/>
                <a:gd name="connsiteY765" fmla="*/ 43041 h 81381"/>
                <a:gd name="connsiteX766" fmla="*/ 1867318 w 2731461"/>
                <a:gd name="connsiteY766" fmla="*/ 43041 h 81381"/>
                <a:gd name="connsiteX767" fmla="*/ 1872750 w 2731461"/>
                <a:gd name="connsiteY767" fmla="*/ 54376 h 81381"/>
                <a:gd name="connsiteX768" fmla="*/ 1885131 w 2731461"/>
                <a:gd name="connsiteY768" fmla="*/ 58662 h 81381"/>
                <a:gd name="connsiteX769" fmla="*/ 1892847 w 2731461"/>
                <a:gd name="connsiteY769" fmla="*/ 57234 h 81381"/>
                <a:gd name="connsiteX770" fmla="*/ 1898846 w 2731461"/>
                <a:gd name="connsiteY770" fmla="*/ 52757 h 81381"/>
                <a:gd name="connsiteX771" fmla="*/ 1902274 w 2731461"/>
                <a:gd name="connsiteY771" fmla="*/ 56757 h 81381"/>
                <a:gd name="connsiteX772" fmla="*/ 1894847 w 2731461"/>
                <a:gd name="connsiteY772" fmla="*/ 62187 h 81381"/>
                <a:gd name="connsiteX773" fmla="*/ 1885322 w 2731461"/>
                <a:gd name="connsiteY773" fmla="*/ 64092 h 81381"/>
                <a:gd name="connsiteX774" fmla="*/ 1873034 w 2731461"/>
                <a:gd name="connsiteY774" fmla="*/ 61139 h 81381"/>
                <a:gd name="connsiteX775" fmla="*/ 1864653 w 2731461"/>
                <a:gd name="connsiteY775" fmla="*/ 52948 h 81381"/>
                <a:gd name="connsiteX776" fmla="*/ 1861602 w 2731461"/>
                <a:gd name="connsiteY776" fmla="*/ 41136 h 81381"/>
                <a:gd name="connsiteX777" fmla="*/ 1864556 w 2731461"/>
                <a:gd name="connsiteY777" fmla="*/ 29325 h 81381"/>
                <a:gd name="connsiteX778" fmla="*/ 1872369 w 2731461"/>
                <a:gd name="connsiteY778" fmla="*/ 21134 h 81381"/>
                <a:gd name="connsiteX779" fmla="*/ 1894940 w 2731461"/>
                <a:gd name="connsiteY779" fmla="*/ 21134 h 81381"/>
                <a:gd name="connsiteX780" fmla="*/ 1902656 w 2731461"/>
                <a:gd name="connsiteY780" fmla="*/ 29230 h 81381"/>
                <a:gd name="connsiteX781" fmla="*/ 1905516 w 2731461"/>
                <a:gd name="connsiteY781" fmla="*/ 41136 h 81381"/>
                <a:gd name="connsiteX782" fmla="*/ 1883703 w 2731461"/>
                <a:gd name="connsiteY782" fmla="*/ 23420 h 81381"/>
                <a:gd name="connsiteX783" fmla="*/ 1872750 w 2731461"/>
                <a:gd name="connsiteY783" fmla="*/ 27611 h 81381"/>
                <a:gd name="connsiteX784" fmla="*/ 1867700 w 2731461"/>
                <a:gd name="connsiteY784" fmla="*/ 38469 h 81381"/>
                <a:gd name="connsiteX785" fmla="*/ 1899702 w 2731461"/>
                <a:gd name="connsiteY785" fmla="*/ 38469 h 81381"/>
                <a:gd name="connsiteX786" fmla="*/ 1894656 w 2731461"/>
                <a:gd name="connsiteY786" fmla="*/ 27611 h 81381"/>
                <a:gd name="connsiteX787" fmla="*/ 1883703 w 2731461"/>
                <a:gd name="connsiteY787" fmla="*/ 23420 h 81381"/>
                <a:gd name="connsiteX788" fmla="*/ 1923803 w 2731461"/>
                <a:gd name="connsiteY788" fmla="*/ 27420 h 81381"/>
                <a:gd name="connsiteX789" fmla="*/ 1930184 w 2731461"/>
                <a:gd name="connsiteY789" fmla="*/ 20562 h 81381"/>
                <a:gd name="connsiteX790" fmla="*/ 1940663 w 2731461"/>
                <a:gd name="connsiteY790" fmla="*/ 18276 h 81381"/>
                <a:gd name="connsiteX791" fmla="*/ 1940663 w 2731461"/>
                <a:gd name="connsiteY791" fmla="*/ 24182 h 81381"/>
                <a:gd name="connsiteX792" fmla="*/ 1939235 w 2731461"/>
                <a:gd name="connsiteY792" fmla="*/ 24182 h 81381"/>
                <a:gd name="connsiteX793" fmla="*/ 1928091 w 2731461"/>
                <a:gd name="connsiteY793" fmla="*/ 28564 h 81381"/>
                <a:gd name="connsiteX794" fmla="*/ 1924087 w 2731461"/>
                <a:gd name="connsiteY794" fmla="*/ 40756 h 81381"/>
                <a:gd name="connsiteX795" fmla="*/ 1924087 w 2731461"/>
                <a:gd name="connsiteY795" fmla="*/ 63806 h 81381"/>
                <a:gd name="connsiteX796" fmla="*/ 1917994 w 2731461"/>
                <a:gd name="connsiteY796" fmla="*/ 63806 h 81381"/>
                <a:gd name="connsiteX797" fmla="*/ 1917994 w 2731461"/>
                <a:gd name="connsiteY797" fmla="*/ 18657 h 81381"/>
                <a:gd name="connsiteX798" fmla="*/ 1923803 w 2731461"/>
                <a:gd name="connsiteY798" fmla="*/ 18657 h 81381"/>
                <a:gd name="connsiteX799" fmla="*/ 1923803 w 2731461"/>
                <a:gd name="connsiteY799" fmla="*/ 27516 h 81381"/>
                <a:gd name="connsiteX800" fmla="*/ 1991525 w 2731461"/>
                <a:gd name="connsiteY800" fmla="*/ 18562 h 81381"/>
                <a:gd name="connsiteX801" fmla="*/ 1971428 w 2731461"/>
                <a:gd name="connsiteY801" fmla="*/ 63711 h 81381"/>
                <a:gd name="connsiteX802" fmla="*/ 1965140 w 2731461"/>
                <a:gd name="connsiteY802" fmla="*/ 63711 h 81381"/>
                <a:gd name="connsiteX803" fmla="*/ 1945234 w 2731461"/>
                <a:gd name="connsiteY803" fmla="*/ 18562 h 81381"/>
                <a:gd name="connsiteX804" fmla="*/ 1951522 w 2731461"/>
                <a:gd name="connsiteY804" fmla="*/ 18562 h 81381"/>
                <a:gd name="connsiteX805" fmla="*/ 1968475 w 2731461"/>
                <a:gd name="connsiteY805" fmla="*/ 56662 h 81381"/>
                <a:gd name="connsiteX806" fmla="*/ 1985525 w 2731461"/>
                <a:gd name="connsiteY806" fmla="*/ 18562 h 81381"/>
                <a:gd name="connsiteX807" fmla="*/ 2003147 w 2731461"/>
                <a:gd name="connsiteY807" fmla="*/ 9037 h 81381"/>
                <a:gd name="connsiteX808" fmla="*/ 2000003 w 2731461"/>
                <a:gd name="connsiteY808" fmla="*/ 7704 h 81381"/>
                <a:gd name="connsiteX809" fmla="*/ 2000287 w 2731461"/>
                <a:gd name="connsiteY809" fmla="*/ 1512 h 81381"/>
                <a:gd name="connsiteX810" fmla="*/ 2006291 w 2731461"/>
                <a:gd name="connsiteY810" fmla="*/ 1608 h 81381"/>
                <a:gd name="connsiteX811" fmla="*/ 2007621 w 2731461"/>
                <a:gd name="connsiteY811" fmla="*/ 4560 h 81381"/>
                <a:gd name="connsiteX812" fmla="*/ 2003147 w 2731461"/>
                <a:gd name="connsiteY812" fmla="*/ 9037 h 81381"/>
                <a:gd name="connsiteX813" fmla="*/ 2000096 w 2731461"/>
                <a:gd name="connsiteY813" fmla="*/ 18562 h 81381"/>
                <a:gd name="connsiteX814" fmla="*/ 2006193 w 2731461"/>
                <a:gd name="connsiteY814" fmla="*/ 18562 h 81381"/>
                <a:gd name="connsiteX815" fmla="*/ 2006193 w 2731461"/>
                <a:gd name="connsiteY815" fmla="*/ 63711 h 81381"/>
                <a:gd name="connsiteX816" fmla="*/ 1999622 w 2731461"/>
                <a:gd name="connsiteY816" fmla="*/ 63711 h 81381"/>
                <a:gd name="connsiteX817" fmla="*/ 2041819 w 2731461"/>
                <a:gd name="connsiteY817" fmla="*/ 64092 h 81381"/>
                <a:gd name="connsiteX818" fmla="*/ 2029913 w 2731461"/>
                <a:gd name="connsiteY818" fmla="*/ 61139 h 81381"/>
                <a:gd name="connsiteX819" fmla="*/ 2021625 w 2731461"/>
                <a:gd name="connsiteY819" fmla="*/ 52948 h 81381"/>
                <a:gd name="connsiteX820" fmla="*/ 2021625 w 2731461"/>
                <a:gd name="connsiteY820" fmla="*/ 29325 h 81381"/>
                <a:gd name="connsiteX821" fmla="*/ 2029913 w 2731461"/>
                <a:gd name="connsiteY821" fmla="*/ 21134 h 81381"/>
                <a:gd name="connsiteX822" fmla="*/ 2041819 w 2731461"/>
                <a:gd name="connsiteY822" fmla="*/ 18276 h 81381"/>
                <a:gd name="connsiteX823" fmla="*/ 2052200 w 2731461"/>
                <a:gd name="connsiteY823" fmla="*/ 20467 h 81381"/>
                <a:gd name="connsiteX824" fmla="*/ 2059437 w 2731461"/>
                <a:gd name="connsiteY824" fmla="*/ 27135 h 81381"/>
                <a:gd name="connsiteX825" fmla="*/ 2054963 w 2731461"/>
                <a:gd name="connsiteY825" fmla="*/ 30278 h 81381"/>
                <a:gd name="connsiteX826" fmla="*/ 2049247 w 2731461"/>
                <a:gd name="connsiteY826" fmla="*/ 25230 h 81381"/>
                <a:gd name="connsiteX827" fmla="*/ 2041819 w 2731461"/>
                <a:gd name="connsiteY827" fmla="*/ 23515 h 81381"/>
                <a:gd name="connsiteX828" fmla="*/ 2033052 w 2731461"/>
                <a:gd name="connsiteY828" fmla="*/ 25706 h 81381"/>
                <a:gd name="connsiteX829" fmla="*/ 2026960 w 2731461"/>
                <a:gd name="connsiteY829" fmla="*/ 31992 h 81381"/>
                <a:gd name="connsiteX830" fmla="*/ 2024769 w 2731461"/>
                <a:gd name="connsiteY830" fmla="*/ 41517 h 81381"/>
                <a:gd name="connsiteX831" fmla="*/ 2026960 w 2731461"/>
                <a:gd name="connsiteY831" fmla="*/ 51042 h 81381"/>
                <a:gd name="connsiteX832" fmla="*/ 2033052 w 2731461"/>
                <a:gd name="connsiteY832" fmla="*/ 57139 h 81381"/>
                <a:gd name="connsiteX833" fmla="*/ 2041819 w 2731461"/>
                <a:gd name="connsiteY833" fmla="*/ 59329 h 81381"/>
                <a:gd name="connsiteX834" fmla="*/ 2049247 w 2731461"/>
                <a:gd name="connsiteY834" fmla="*/ 57710 h 81381"/>
                <a:gd name="connsiteX835" fmla="*/ 2054963 w 2731461"/>
                <a:gd name="connsiteY835" fmla="*/ 52757 h 81381"/>
                <a:gd name="connsiteX836" fmla="*/ 2059437 w 2731461"/>
                <a:gd name="connsiteY836" fmla="*/ 55805 h 81381"/>
                <a:gd name="connsiteX837" fmla="*/ 2052200 w 2731461"/>
                <a:gd name="connsiteY837" fmla="*/ 62473 h 81381"/>
                <a:gd name="connsiteX838" fmla="*/ 2041819 w 2731461"/>
                <a:gd name="connsiteY838" fmla="*/ 64758 h 81381"/>
                <a:gd name="connsiteX839" fmla="*/ 2109922 w 2731461"/>
                <a:gd name="connsiteY839" fmla="*/ 43041 h 81381"/>
                <a:gd name="connsiteX840" fmla="*/ 2071822 w 2731461"/>
                <a:gd name="connsiteY840" fmla="*/ 43041 h 81381"/>
                <a:gd name="connsiteX841" fmla="*/ 2077157 w 2731461"/>
                <a:gd name="connsiteY841" fmla="*/ 54376 h 81381"/>
                <a:gd name="connsiteX842" fmla="*/ 2089537 w 2731461"/>
                <a:gd name="connsiteY842" fmla="*/ 58662 h 81381"/>
                <a:gd name="connsiteX843" fmla="*/ 2097253 w 2731461"/>
                <a:gd name="connsiteY843" fmla="*/ 57234 h 81381"/>
                <a:gd name="connsiteX844" fmla="*/ 2103350 w 2731461"/>
                <a:gd name="connsiteY844" fmla="*/ 52757 h 81381"/>
                <a:gd name="connsiteX845" fmla="*/ 2106778 w 2731461"/>
                <a:gd name="connsiteY845" fmla="*/ 56757 h 81381"/>
                <a:gd name="connsiteX846" fmla="*/ 2099253 w 2731461"/>
                <a:gd name="connsiteY846" fmla="*/ 62187 h 81381"/>
                <a:gd name="connsiteX847" fmla="*/ 2089728 w 2731461"/>
                <a:gd name="connsiteY847" fmla="*/ 64092 h 81381"/>
                <a:gd name="connsiteX848" fmla="*/ 2077440 w 2731461"/>
                <a:gd name="connsiteY848" fmla="*/ 61139 h 81381"/>
                <a:gd name="connsiteX849" fmla="*/ 2069059 w 2731461"/>
                <a:gd name="connsiteY849" fmla="*/ 52948 h 81381"/>
                <a:gd name="connsiteX850" fmla="*/ 2066106 w 2731461"/>
                <a:gd name="connsiteY850" fmla="*/ 41136 h 81381"/>
                <a:gd name="connsiteX851" fmla="*/ 2068962 w 2731461"/>
                <a:gd name="connsiteY851" fmla="*/ 29325 h 81381"/>
                <a:gd name="connsiteX852" fmla="*/ 2076868 w 2731461"/>
                <a:gd name="connsiteY852" fmla="*/ 21134 h 81381"/>
                <a:gd name="connsiteX853" fmla="*/ 2099351 w 2731461"/>
                <a:gd name="connsiteY853" fmla="*/ 21134 h 81381"/>
                <a:gd name="connsiteX854" fmla="*/ 2107159 w 2731461"/>
                <a:gd name="connsiteY854" fmla="*/ 29230 h 81381"/>
                <a:gd name="connsiteX855" fmla="*/ 2110015 w 2731461"/>
                <a:gd name="connsiteY855" fmla="*/ 41136 h 81381"/>
                <a:gd name="connsiteX856" fmla="*/ 2088109 w 2731461"/>
                <a:gd name="connsiteY856" fmla="*/ 23420 h 81381"/>
                <a:gd name="connsiteX857" fmla="*/ 2077157 w 2731461"/>
                <a:gd name="connsiteY857" fmla="*/ 27611 h 81381"/>
                <a:gd name="connsiteX858" fmla="*/ 2072203 w 2731461"/>
                <a:gd name="connsiteY858" fmla="*/ 38469 h 81381"/>
                <a:gd name="connsiteX859" fmla="*/ 2104113 w 2731461"/>
                <a:gd name="connsiteY859" fmla="*/ 38469 h 81381"/>
                <a:gd name="connsiteX860" fmla="*/ 2099160 w 2731461"/>
                <a:gd name="connsiteY860" fmla="*/ 27611 h 81381"/>
                <a:gd name="connsiteX861" fmla="*/ 2088109 w 2731461"/>
                <a:gd name="connsiteY861" fmla="*/ 23420 h 81381"/>
                <a:gd name="connsiteX862" fmla="*/ 2134497 w 2731461"/>
                <a:gd name="connsiteY862" fmla="*/ 64092 h 81381"/>
                <a:gd name="connsiteX863" fmla="*/ 2124019 w 2731461"/>
                <a:gd name="connsiteY863" fmla="*/ 62473 h 81381"/>
                <a:gd name="connsiteX864" fmla="*/ 2116112 w 2731461"/>
                <a:gd name="connsiteY864" fmla="*/ 58567 h 81381"/>
                <a:gd name="connsiteX865" fmla="*/ 2118875 w 2731461"/>
                <a:gd name="connsiteY865" fmla="*/ 53709 h 81381"/>
                <a:gd name="connsiteX866" fmla="*/ 2126019 w 2731461"/>
                <a:gd name="connsiteY866" fmla="*/ 57329 h 81381"/>
                <a:gd name="connsiteX867" fmla="*/ 2134972 w 2731461"/>
                <a:gd name="connsiteY867" fmla="*/ 58758 h 81381"/>
                <a:gd name="connsiteX868" fmla="*/ 2144022 w 2731461"/>
                <a:gd name="connsiteY868" fmla="*/ 56853 h 81381"/>
                <a:gd name="connsiteX869" fmla="*/ 2146976 w 2731461"/>
                <a:gd name="connsiteY869" fmla="*/ 51423 h 81381"/>
                <a:gd name="connsiteX870" fmla="*/ 2145352 w 2731461"/>
                <a:gd name="connsiteY870" fmla="*/ 47518 h 81381"/>
                <a:gd name="connsiteX871" fmla="*/ 2141260 w 2731461"/>
                <a:gd name="connsiteY871" fmla="*/ 45327 h 81381"/>
                <a:gd name="connsiteX872" fmla="*/ 2134688 w 2731461"/>
                <a:gd name="connsiteY872" fmla="*/ 43994 h 81381"/>
                <a:gd name="connsiteX873" fmla="*/ 2125828 w 2731461"/>
                <a:gd name="connsiteY873" fmla="*/ 41803 h 81381"/>
                <a:gd name="connsiteX874" fmla="*/ 2120112 w 2731461"/>
                <a:gd name="connsiteY874" fmla="*/ 38184 h 81381"/>
                <a:gd name="connsiteX875" fmla="*/ 2117829 w 2731461"/>
                <a:gd name="connsiteY875" fmla="*/ 31135 h 81381"/>
                <a:gd name="connsiteX876" fmla="*/ 2122493 w 2731461"/>
                <a:gd name="connsiteY876" fmla="*/ 21610 h 81381"/>
                <a:gd name="connsiteX877" fmla="*/ 2135637 w 2731461"/>
                <a:gd name="connsiteY877" fmla="*/ 18086 h 81381"/>
                <a:gd name="connsiteX878" fmla="*/ 2144404 w 2731461"/>
                <a:gd name="connsiteY878" fmla="*/ 19229 h 81381"/>
                <a:gd name="connsiteX879" fmla="*/ 2151547 w 2731461"/>
                <a:gd name="connsiteY879" fmla="*/ 22277 h 81381"/>
                <a:gd name="connsiteX880" fmla="*/ 2148878 w 2731461"/>
                <a:gd name="connsiteY880" fmla="*/ 27135 h 81381"/>
                <a:gd name="connsiteX881" fmla="*/ 2135637 w 2731461"/>
                <a:gd name="connsiteY881" fmla="*/ 23229 h 81381"/>
                <a:gd name="connsiteX882" fmla="*/ 2126874 w 2731461"/>
                <a:gd name="connsiteY882" fmla="*/ 25325 h 81381"/>
                <a:gd name="connsiteX883" fmla="*/ 2123828 w 2731461"/>
                <a:gd name="connsiteY883" fmla="*/ 30754 h 81381"/>
                <a:gd name="connsiteX884" fmla="*/ 2125544 w 2731461"/>
                <a:gd name="connsiteY884" fmla="*/ 34850 h 81381"/>
                <a:gd name="connsiteX885" fmla="*/ 2129735 w 2731461"/>
                <a:gd name="connsiteY885" fmla="*/ 37136 h 81381"/>
                <a:gd name="connsiteX886" fmla="*/ 2136590 w 2731461"/>
                <a:gd name="connsiteY886" fmla="*/ 38660 h 81381"/>
                <a:gd name="connsiteX887" fmla="*/ 2145259 w 2731461"/>
                <a:gd name="connsiteY887" fmla="*/ 40660 h 81381"/>
                <a:gd name="connsiteX888" fmla="*/ 2150785 w 2731461"/>
                <a:gd name="connsiteY888" fmla="*/ 44184 h 81381"/>
                <a:gd name="connsiteX889" fmla="*/ 2153068 w 2731461"/>
                <a:gd name="connsiteY889" fmla="*/ 51042 h 81381"/>
                <a:gd name="connsiteX890" fmla="*/ 2148213 w 2731461"/>
                <a:gd name="connsiteY890" fmla="*/ 60567 h 81381"/>
                <a:gd name="connsiteX891" fmla="*/ 2134497 w 2731461"/>
                <a:gd name="connsiteY891" fmla="*/ 63997 h 81381"/>
                <a:gd name="connsiteX892" fmla="*/ 2202600 w 2731461"/>
                <a:gd name="connsiteY892" fmla="*/ 18276 h 81381"/>
                <a:gd name="connsiteX893" fmla="*/ 2216125 w 2731461"/>
                <a:gd name="connsiteY893" fmla="*/ 22658 h 81381"/>
                <a:gd name="connsiteX894" fmla="*/ 2220794 w 2731461"/>
                <a:gd name="connsiteY894" fmla="*/ 35707 h 81381"/>
                <a:gd name="connsiteX895" fmla="*/ 2220794 w 2731461"/>
                <a:gd name="connsiteY895" fmla="*/ 63711 h 81381"/>
                <a:gd name="connsiteX896" fmla="*/ 2214981 w 2731461"/>
                <a:gd name="connsiteY896" fmla="*/ 63711 h 81381"/>
                <a:gd name="connsiteX897" fmla="*/ 2214981 w 2731461"/>
                <a:gd name="connsiteY897" fmla="*/ 56662 h 81381"/>
                <a:gd name="connsiteX898" fmla="*/ 2208981 w 2731461"/>
                <a:gd name="connsiteY898" fmla="*/ 62091 h 81381"/>
                <a:gd name="connsiteX899" fmla="*/ 2199456 w 2731461"/>
                <a:gd name="connsiteY899" fmla="*/ 64092 h 81381"/>
                <a:gd name="connsiteX900" fmla="*/ 2187457 w 2731461"/>
                <a:gd name="connsiteY900" fmla="*/ 60472 h 81381"/>
                <a:gd name="connsiteX901" fmla="*/ 2185741 w 2731461"/>
                <a:gd name="connsiteY901" fmla="*/ 43184 h 81381"/>
                <a:gd name="connsiteX902" fmla="*/ 2187457 w 2731461"/>
                <a:gd name="connsiteY902" fmla="*/ 41422 h 81381"/>
                <a:gd name="connsiteX903" fmla="*/ 2200693 w 2731461"/>
                <a:gd name="connsiteY903" fmla="*/ 37898 h 81381"/>
                <a:gd name="connsiteX904" fmla="*/ 2214981 w 2731461"/>
                <a:gd name="connsiteY904" fmla="*/ 37898 h 81381"/>
                <a:gd name="connsiteX905" fmla="*/ 2214981 w 2731461"/>
                <a:gd name="connsiteY905" fmla="*/ 35136 h 81381"/>
                <a:gd name="connsiteX906" fmla="*/ 2211744 w 2731461"/>
                <a:gd name="connsiteY906" fmla="*/ 26277 h 81381"/>
                <a:gd name="connsiteX907" fmla="*/ 2202219 w 2731461"/>
                <a:gd name="connsiteY907" fmla="*/ 23229 h 81381"/>
                <a:gd name="connsiteX908" fmla="*/ 2194029 w 2731461"/>
                <a:gd name="connsiteY908" fmla="*/ 24658 h 81381"/>
                <a:gd name="connsiteX909" fmla="*/ 2187266 w 2731461"/>
                <a:gd name="connsiteY909" fmla="*/ 28564 h 81381"/>
                <a:gd name="connsiteX910" fmla="*/ 2184504 w 2731461"/>
                <a:gd name="connsiteY910" fmla="*/ 23991 h 81381"/>
                <a:gd name="connsiteX911" fmla="*/ 2192694 w 2731461"/>
                <a:gd name="connsiteY911" fmla="*/ 19515 h 81381"/>
                <a:gd name="connsiteX912" fmla="*/ 2202884 w 2731461"/>
                <a:gd name="connsiteY912" fmla="*/ 17991 h 81381"/>
                <a:gd name="connsiteX913" fmla="*/ 2200410 w 2731461"/>
                <a:gd name="connsiteY913" fmla="*/ 59329 h 81381"/>
                <a:gd name="connsiteX914" fmla="*/ 2209265 w 2731461"/>
                <a:gd name="connsiteY914" fmla="*/ 56948 h 81381"/>
                <a:gd name="connsiteX915" fmla="*/ 2214697 w 2731461"/>
                <a:gd name="connsiteY915" fmla="*/ 50090 h 81381"/>
                <a:gd name="connsiteX916" fmla="*/ 2214697 w 2731461"/>
                <a:gd name="connsiteY916" fmla="*/ 42756 h 81381"/>
                <a:gd name="connsiteX917" fmla="*/ 2200600 w 2731461"/>
                <a:gd name="connsiteY917" fmla="*/ 42756 h 81381"/>
                <a:gd name="connsiteX918" fmla="*/ 2188978 w 2731461"/>
                <a:gd name="connsiteY918" fmla="*/ 50852 h 81381"/>
                <a:gd name="connsiteX919" fmla="*/ 2192029 w 2731461"/>
                <a:gd name="connsiteY919" fmla="*/ 57043 h 81381"/>
                <a:gd name="connsiteX920" fmla="*/ 2200410 w 2731461"/>
                <a:gd name="connsiteY920" fmla="*/ 59329 h 81381"/>
                <a:gd name="connsiteX921" fmla="*/ 2249462 w 2731461"/>
                <a:gd name="connsiteY921" fmla="*/ 64092 h 81381"/>
                <a:gd name="connsiteX922" fmla="*/ 2238984 w 2731461"/>
                <a:gd name="connsiteY922" fmla="*/ 62473 h 81381"/>
                <a:gd name="connsiteX923" fmla="*/ 2231077 w 2731461"/>
                <a:gd name="connsiteY923" fmla="*/ 58567 h 81381"/>
                <a:gd name="connsiteX924" fmla="*/ 2233840 w 2731461"/>
                <a:gd name="connsiteY924" fmla="*/ 53709 h 81381"/>
                <a:gd name="connsiteX925" fmla="*/ 2240984 w 2731461"/>
                <a:gd name="connsiteY925" fmla="*/ 57329 h 81381"/>
                <a:gd name="connsiteX926" fmla="*/ 2249844 w 2731461"/>
                <a:gd name="connsiteY926" fmla="*/ 58758 h 81381"/>
                <a:gd name="connsiteX927" fmla="*/ 2259369 w 2731461"/>
                <a:gd name="connsiteY927" fmla="*/ 56853 h 81381"/>
                <a:gd name="connsiteX928" fmla="*/ 2262322 w 2731461"/>
                <a:gd name="connsiteY928" fmla="*/ 51423 h 81381"/>
                <a:gd name="connsiteX929" fmla="*/ 2260704 w 2731461"/>
                <a:gd name="connsiteY929" fmla="*/ 47518 h 81381"/>
                <a:gd name="connsiteX930" fmla="*/ 2256606 w 2731461"/>
                <a:gd name="connsiteY930" fmla="*/ 45327 h 81381"/>
                <a:gd name="connsiteX931" fmla="*/ 2250034 w 2731461"/>
                <a:gd name="connsiteY931" fmla="*/ 43994 h 81381"/>
                <a:gd name="connsiteX932" fmla="*/ 2241174 w 2731461"/>
                <a:gd name="connsiteY932" fmla="*/ 41803 h 81381"/>
                <a:gd name="connsiteX933" fmla="*/ 2235459 w 2731461"/>
                <a:gd name="connsiteY933" fmla="*/ 38184 h 81381"/>
                <a:gd name="connsiteX934" fmla="*/ 2233077 w 2731461"/>
                <a:gd name="connsiteY934" fmla="*/ 31135 h 81381"/>
                <a:gd name="connsiteX935" fmla="*/ 2237840 w 2731461"/>
                <a:gd name="connsiteY935" fmla="*/ 21610 h 81381"/>
                <a:gd name="connsiteX936" fmla="*/ 2250988 w 2731461"/>
                <a:gd name="connsiteY936" fmla="*/ 18086 h 81381"/>
                <a:gd name="connsiteX937" fmla="*/ 2259652 w 2731461"/>
                <a:gd name="connsiteY937" fmla="*/ 19229 h 81381"/>
                <a:gd name="connsiteX938" fmla="*/ 2266894 w 2731461"/>
                <a:gd name="connsiteY938" fmla="*/ 22277 h 81381"/>
                <a:gd name="connsiteX939" fmla="*/ 2264224 w 2731461"/>
                <a:gd name="connsiteY939" fmla="*/ 27135 h 81381"/>
                <a:gd name="connsiteX940" fmla="*/ 2250988 w 2731461"/>
                <a:gd name="connsiteY940" fmla="*/ 23229 h 81381"/>
                <a:gd name="connsiteX941" fmla="*/ 2242128 w 2731461"/>
                <a:gd name="connsiteY941" fmla="*/ 25325 h 81381"/>
                <a:gd name="connsiteX942" fmla="*/ 2239175 w 2731461"/>
                <a:gd name="connsiteY942" fmla="*/ 30754 h 81381"/>
                <a:gd name="connsiteX943" fmla="*/ 2240891 w 2731461"/>
                <a:gd name="connsiteY943" fmla="*/ 34850 h 81381"/>
                <a:gd name="connsiteX944" fmla="*/ 2245081 w 2731461"/>
                <a:gd name="connsiteY944" fmla="*/ 37136 h 81381"/>
                <a:gd name="connsiteX945" fmla="*/ 2251941 w 2731461"/>
                <a:gd name="connsiteY945" fmla="*/ 38660 h 81381"/>
                <a:gd name="connsiteX946" fmla="*/ 2260513 w 2731461"/>
                <a:gd name="connsiteY946" fmla="*/ 40660 h 81381"/>
                <a:gd name="connsiteX947" fmla="*/ 2266131 w 2731461"/>
                <a:gd name="connsiteY947" fmla="*/ 44184 h 81381"/>
                <a:gd name="connsiteX948" fmla="*/ 2268419 w 2731461"/>
                <a:gd name="connsiteY948" fmla="*/ 51042 h 81381"/>
                <a:gd name="connsiteX949" fmla="*/ 2263559 w 2731461"/>
                <a:gd name="connsiteY949" fmla="*/ 60567 h 81381"/>
                <a:gd name="connsiteX950" fmla="*/ 2249844 w 2731461"/>
                <a:gd name="connsiteY950" fmla="*/ 63997 h 81381"/>
                <a:gd name="connsiteX951" fmla="*/ 2325662 w 2731461"/>
                <a:gd name="connsiteY951" fmla="*/ 60948 h 81381"/>
                <a:gd name="connsiteX952" fmla="*/ 2321472 w 2731461"/>
                <a:gd name="connsiteY952" fmla="*/ 63234 h 81381"/>
                <a:gd name="connsiteX953" fmla="*/ 2316137 w 2731461"/>
                <a:gd name="connsiteY953" fmla="*/ 64092 h 81381"/>
                <a:gd name="connsiteX954" fmla="*/ 2302994 w 2731461"/>
                <a:gd name="connsiteY954" fmla="*/ 53567 h 81381"/>
                <a:gd name="connsiteX955" fmla="*/ 2302994 w 2731461"/>
                <a:gd name="connsiteY955" fmla="*/ 50947 h 81381"/>
                <a:gd name="connsiteX956" fmla="*/ 2302994 w 2731461"/>
                <a:gd name="connsiteY956" fmla="*/ 23706 h 81381"/>
                <a:gd name="connsiteX957" fmla="*/ 2294897 w 2731461"/>
                <a:gd name="connsiteY957" fmla="*/ 23706 h 81381"/>
                <a:gd name="connsiteX958" fmla="*/ 2294897 w 2731461"/>
                <a:gd name="connsiteY958" fmla="*/ 18562 h 81381"/>
                <a:gd name="connsiteX959" fmla="*/ 2302994 w 2731461"/>
                <a:gd name="connsiteY959" fmla="*/ 18562 h 81381"/>
                <a:gd name="connsiteX960" fmla="*/ 2302994 w 2731461"/>
                <a:gd name="connsiteY960" fmla="*/ 9037 h 81381"/>
                <a:gd name="connsiteX961" fmla="*/ 2309091 w 2731461"/>
                <a:gd name="connsiteY961" fmla="*/ 9037 h 81381"/>
                <a:gd name="connsiteX962" fmla="*/ 2309091 w 2731461"/>
                <a:gd name="connsiteY962" fmla="*/ 18562 h 81381"/>
                <a:gd name="connsiteX963" fmla="*/ 2322807 w 2731461"/>
                <a:gd name="connsiteY963" fmla="*/ 18562 h 81381"/>
                <a:gd name="connsiteX964" fmla="*/ 2322807 w 2731461"/>
                <a:gd name="connsiteY964" fmla="*/ 23706 h 81381"/>
                <a:gd name="connsiteX965" fmla="*/ 2309091 w 2731461"/>
                <a:gd name="connsiteY965" fmla="*/ 23706 h 81381"/>
                <a:gd name="connsiteX966" fmla="*/ 2309091 w 2731461"/>
                <a:gd name="connsiteY966" fmla="*/ 50661 h 81381"/>
                <a:gd name="connsiteX967" fmla="*/ 2311091 w 2731461"/>
                <a:gd name="connsiteY967" fmla="*/ 56757 h 81381"/>
                <a:gd name="connsiteX968" fmla="*/ 2316900 w 2731461"/>
                <a:gd name="connsiteY968" fmla="*/ 58853 h 81381"/>
                <a:gd name="connsiteX969" fmla="*/ 2320518 w 2731461"/>
                <a:gd name="connsiteY969" fmla="*/ 58282 h 81381"/>
                <a:gd name="connsiteX970" fmla="*/ 2323565 w 2731461"/>
                <a:gd name="connsiteY970" fmla="*/ 56567 h 81381"/>
                <a:gd name="connsiteX971" fmla="*/ 2359763 w 2731461"/>
                <a:gd name="connsiteY971" fmla="*/ 18276 h 81381"/>
                <a:gd name="connsiteX972" fmla="*/ 2373194 w 2731461"/>
                <a:gd name="connsiteY972" fmla="*/ 23134 h 81381"/>
                <a:gd name="connsiteX973" fmla="*/ 2378241 w 2731461"/>
                <a:gd name="connsiteY973" fmla="*/ 37517 h 81381"/>
                <a:gd name="connsiteX974" fmla="*/ 2378241 w 2731461"/>
                <a:gd name="connsiteY974" fmla="*/ 63711 h 81381"/>
                <a:gd name="connsiteX975" fmla="*/ 2372143 w 2731461"/>
                <a:gd name="connsiteY975" fmla="*/ 63711 h 81381"/>
                <a:gd name="connsiteX976" fmla="*/ 2372143 w 2731461"/>
                <a:gd name="connsiteY976" fmla="*/ 38850 h 81381"/>
                <a:gd name="connsiteX977" fmla="*/ 2368623 w 2731461"/>
                <a:gd name="connsiteY977" fmla="*/ 28182 h 81381"/>
                <a:gd name="connsiteX978" fmla="*/ 2359098 w 2731461"/>
                <a:gd name="connsiteY978" fmla="*/ 24468 h 81381"/>
                <a:gd name="connsiteX979" fmla="*/ 2347568 w 2731461"/>
                <a:gd name="connsiteY979" fmla="*/ 28849 h 81381"/>
                <a:gd name="connsiteX980" fmla="*/ 2343285 w 2731461"/>
                <a:gd name="connsiteY980" fmla="*/ 40756 h 81381"/>
                <a:gd name="connsiteX981" fmla="*/ 2343285 w 2731461"/>
                <a:gd name="connsiteY981" fmla="*/ 64473 h 81381"/>
                <a:gd name="connsiteX982" fmla="*/ 2337187 w 2731461"/>
                <a:gd name="connsiteY982" fmla="*/ 64473 h 81381"/>
                <a:gd name="connsiteX983" fmla="*/ 2337187 w 2731461"/>
                <a:gd name="connsiteY983" fmla="*/ 750 h 81381"/>
                <a:gd name="connsiteX984" fmla="*/ 2343285 w 2731461"/>
                <a:gd name="connsiteY984" fmla="*/ 750 h 81381"/>
                <a:gd name="connsiteX985" fmla="*/ 2343285 w 2731461"/>
                <a:gd name="connsiteY985" fmla="*/ 27135 h 81381"/>
                <a:gd name="connsiteX986" fmla="*/ 2350140 w 2731461"/>
                <a:gd name="connsiteY986" fmla="*/ 21039 h 81381"/>
                <a:gd name="connsiteX987" fmla="*/ 2360237 w 2731461"/>
                <a:gd name="connsiteY987" fmla="*/ 18943 h 81381"/>
                <a:gd name="connsiteX988" fmla="*/ 2434246 w 2731461"/>
                <a:gd name="connsiteY988" fmla="*/ 43041 h 81381"/>
                <a:gd name="connsiteX989" fmla="*/ 2396146 w 2731461"/>
                <a:gd name="connsiteY989" fmla="*/ 43041 h 81381"/>
                <a:gd name="connsiteX990" fmla="*/ 2401481 w 2731461"/>
                <a:gd name="connsiteY990" fmla="*/ 54376 h 81381"/>
                <a:gd name="connsiteX991" fmla="*/ 2413866 w 2731461"/>
                <a:gd name="connsiteY991" fmla="*/ 58662 h 81381"/>
                <a:gd name="connsiteX992" fmla="*/ 2421577 w 2731461"/>
                <a:gd name="connsiteY992" fmla="*/ 57234 h 81381"/>
                <a:gd name="connsiteX993" fmla="*/ 2427675 w 2731461"/>
                <a:gd name="connsiteY993" fmla="*/ 52757 h 81381"/>
                <a:gd name="connsiteX994" fmla="*/ 2431102 w 2731461"/>
                <a:gd name="connsiteY994" fmla="*/ 56757 h 81381"/>
                <a:gd name="connsiteX995" fmla="*/ 2423577 w 2731461"/>
                <a:gd name="connsiteY995" fmla="*/ 62187 h 81381"/>
                <a:gd name="connsiteX996" fmla="*/ 2414052 w 2731461"/>
                <a:gd name="connsiteY996" fmla="*/ 64092 h 81381"/>
                <a:gd name="connsiteX997" fmla="*/ 2401769 w 2731461"/>
                <a:gd name="connsiteY997" fmla="*/ 61139 h 81381"/>
                <a:gd name="connsiteX998" fmla="*/ 2393384 w 2731461"/>
                <a:gd name="connsiteY998" fmla="*/ 52948 h 81381"/>
                <a:gd name="connsiteX999" fmla="*/ 2390430 w 2731461"/>
                <a:gd name="connsiteY999" fmla="*/ 41136 h 81381"/>
                <a:gd name="connsiteX1000" fmla="*/ 2393291 w 2731461"/>
                <a:gd name="connsiteY1000" fmla="*/ 29325 h 81381"/>
                <a:gd name="connsiteX1001" fmla="*/ 2401197 w 2731461"/>
                <a:gd name="connsiteY1001" fmla="*/ 21134 h 81381"/>
                <a:gd name="connsiteX1002" fmla="*/ 2423675 w 2731461"/>
                <a:gd name="connsiteY1002" fmla="*/ 21134 h 81381"/>
                <a:gd name="connsiteX1003" fmla="*/ 2431484 w 2731461"/>
                <a:gd name="connsiteY1003" fmla="*/ 29230 h 81381"/>
                <a:gd name="connsiteX1004" fmla="*/ 2434246 w 2731461"/>
                <a:gd name="connsiteY1004" fmla="*/ 41136 h 81381"/>
                <a:gd name="connsiteX1005" fmla="*/ 2412434 w 2731461"/>
                <a:gd name="connsiteY1005" fmla="*/ 23420 h 81381"/>
                <a:gd name="connsiteX1006" fmla="*/ 2401481 w 2731461"/>
                <a:gd name="connsiteY1006" fmla="*/ 27611 h 81381"/>
                <a:gd name="connsiteX1007" fmla="*/ 2396528 w 2731461"/>
                <a:gd name="connsiteY1007" fmla="*/ 38469 h 81381"/>
                <a:gd name="connsiteX1008" fmla="*/ 2428247 w 2731461"/>
                <a:gd name="connsiteY1008" fmla="*/ 38469 h 81381"/>
                <a:gd name="connsiteX1009" fmla="*/ 2423294 w 2731461"/>
                <a:gd name="connsiteY1009" fmla="*/ 27611 h 81381"/>
                <a:gd name="connsiteX1010" fmla="*/ 2412243 w 2731461"/>
                <a:gd name="connsiteY1010" fmla="*/ 23420 h 81381"/>
                <a:gd name="connsiteX1011" fmla="*/ 2492448 w 2731461"/>
                <a:gd name="connsiteY1011" fmla="*/ 18276 h 81381"/>
                <a:gd name="connsiteX1012" fmla="*/ 2503875 w 2731461"/>
                <a:gd name="connsiteY1012" fmla="*/ 21134 h 81381"/>
                <a:gd name="connsiteX1013" fmla="*/ 2511972 w 2731461"/>
                <a:gd name="connsiteY1013" fmla="*/ 29230 h 81381"/>
                <a:gd name="connsiteX1014" fmla="*/ 2514828 w 2731461"/>
                <a:gd name="connsiteY1014" fmla="*/ 41136 h 81381"/>
                <a:gd name="connsiteX1015" fmla="*/ 2511972 w 2731461"/>
                <a:gd name="connsiteY1015" fmla="*/ 53138 h 81381"/>
                <a:gd name="connsiteX1016" fmla="*/ 2503972 w 2731461"/>
                <a:gd name="connsiteY1016" fmla="*/ 61234 h 81381"/>
                <a:gd name="connsiteX1017" fmla="*/ 2492448 w 2731461"/>
                <a:gd name="connsiteY1017" fmla="*/ 64092 h 81381"/>
                <a:gd name="connsiteX1018" fmla="*/ 2482923 w 2731461"/>
                <a:gd name="connsiteY1018" fmla="*/ 61806 h 81381"/>
                <a:gd name="connsiteX1019" fmla="*/ 2475681 w 2731461"/>
                <a:gd name="connsiteY1019" fmla="*/ 55138 h 81381"/>
                <a:gd name="connsiteX1020" fmla="*/ 2475681 w 2731461"/>
                <a:gd name="connsiteY1020" fmla="*/ 80284 h 81381"/>
                <a:gd name="connsiteX1021" fmla="*/ 2469584 w 2731461"/>
                <a:gd name="connsiteY1021" fmla="*/ 80284 h 81381"/>
                <a:gd name="connsiteX1022" fmla="*/ 2469584 w 2731461"/>
                <a:gd name="connsiteY1022" fmla="*/ 18562 h 81381"/>
                <a:gd name="connsiteX1023" fmla="*/ 2475397 w 2731461"/>
                <a:gd name="connsiteY1023" fmla="*/ 18562 h 81381"/>
                <a:gd name="connsiteX1024" fmla="*/ 2475397 w 2731461"/>
                <a:gd name="connsiteY1024" fmla="*/ 27516 h 81381"/>
                <a:gd name="connsiteX1025" fmla="*/ 2482634 w 2731461"/>
                <a:gd name="connsiteY1025" fmla="*/ 20658 h 81381"/>
                <a:gd name="connsiteX1026" fmla="*/ 2492824 w 2731461"/>
                <a:gd name="connsiteY1026" fmla="*/ 18276 h 81381"/>
                <a:gd name="connsiteX1027" fmla="*/ 2492448 w 2731461"/>
                <a:gd name="connsiteY1027" fmla="*/ 58662 h 81381"/>
                <a:gd name="connsiteX1028" fmla="*/ 2501019 w 2731461"/>
                <a:gd name="connsiteY1028" fmla="*/ 56472 h 81381"/>
                <a:gd name="connsiteX1029" fmla="*/ 2507112 w 2731461"/>
                <a:gd name="connsiteY1029" fmla="*/ 50281 h 81381"/>
                <a:gd name="connsiteX1030" fmla="*/ 2507112 w 2731461"/>
                <a:gd name="connsiteY1030" fmla="*/ 31992 h 81381"/>
                <a:gd name="connsiteX1031" fmla="*/ 2501019 w 2731461"/>
                <a:gd name="connsiteY1031" fmla="*/ 25801 h 81381"/>
                <a:gd name="connsiteX1032" fmla="*/ 2492448 w 2731461"/>
                <a:gd name="connsiteY1032" fmla="*/ 23515 h 81381"/>
                <a:gd name="connsiteX1033" fmla="*/ 2483871 w 2731461"/>
                <a:gd name="connsiteY1033" fmla="*/ 25801 h 81381"/>
                <a:gd name="connsiteX1034" fmla="*/ 2477872 w 2731461"/>
                <a:gd name="connsiteY1034" fmla="*/ 31992 h 81381"/>
                <a:gd name="connsiteX1035" fmla="*/ 2477872 w 2731461"/>
                <a:gd name="connsiteY1035" fmla="*/ 50281 h 81381"/>
                <a:gd name="connsiteX1036" fmla="*/ 2483871 w 2731461"/>
                <a:gd name="connsiteY1036" fmla="*/ 56472 h 81381"/>
                <a:gd name="connsiteX1037" fmla="*/ 2492448 w 2731461"/>
                <a:gd name="connsiteY1037" fmla="*/ 58662 h 81381"/>
                <a:gd name="connsiteX1038" fmla="*/ 2543310 w 2731461"/>
                <a:gd name="connsiteY1038" fmla="*/ 18276 h 81381"/>
                <a:gd name="connsiteX1039" fmla="*/ 2556834 w 2731461"/>
                <a:gd name="connsiteY1039" fmla="*/ 22658 h 81381"/>
                <a:gd name="connsiteX1040" fmla="*/ 2561597 w 2731461"/>
                <a:gd name="connsiteY1040" fmla="*/ 35707 h 81381"/>
                <a:gd name="connsiteX1041" fmla="*/ 2561597 w 2731461"/>
                <a:gd name="connsiteY1041" fmla="*/ 63711 h 81381"/>
                <a:gd name="connsiteX1042" fmla="*/ 2555690 w 2731461"/>
                <a:gd name="connsiteY1042" fmla="*/ 63711 h 81381"/>
                <a:gd name="connsiteX1043" fmla="*/ 2555690 w 2731461"/>
                <a:gd name="connsiteY1043" fmla="*/ 56662 h 81381"/>
                <a:gd name="connsiteX1044" fmla="*/ 2549691 w 2731461"/>
                <a:gd name="connsiteY1044" fmla="*/ 62091 h 81381"/>
                <a:gd name="connsiteX1045" fmla="*/ 2540166 w 2731461"/>
                <a:gd name="connsiteY1045" fmla="*/ 64092 h 81381"/>
                <a:gd name="connsiteX1046" fmla="*/ 2528166 w 2731461"/>
                <a:gd name="connsiteY1046" fmla="*/ 60472 h 81381"/>
                <a:gd name="connsiteX1047" fmla="*/ 2526734 w 2731461"/>
                <a:gd name="connsiteY1047" fmla="*/ 42889 h 81381"/>
                <a:gd name="connsiteX1048" fmla="*/ 2528166 w 2731461"/>
                <a:gd name="connsiteY1048" fmla="*/ 41422 h 81381"/>
                <a:gd name="connsiteX1049" fmla="*/ 2541403 w 2731461"/>
                <a:gd name="connsiteY1049" fmla="*/ 37898 h 81381"/>
                <a:gd name="connsiteX1050" fmla="*/ 2555788 w 2731461"/>
                <a:gd name="connsiteY1050" fmla="*/ 37898 h 81381"/>
                <a:gd name="connsiteX1051" fmla="*/ 2555788 w 2731461"/>
                <a:gd name="connsiteY1051" fmla="*/ 35136 h 81381"/>
                <a:gd name="connsiteX1052" fmla="*/ 2552453 w 2731461"/>
                <a:gd name="connsiteY1052" fmla="*/ 26277 h 81381"/>
                <a:gd name="connsiteX1053" fmla="*/ 2542928 w 2731461"/>
                <a:gd name="connsiteY1053" fmla="*/ 23229 h 81381"/>
                <a:gd name="connsiteX1054" fmla="*/ 2534640 w 2731461"/>
                <a:gd name="connsiteY1054" fmla="*/ 24658 h 81381"/>
                <a:gd name="connsiteX1055" fmla="*/ 2527878 w 2731461"/>
                <a:gd name="connsiteY1055" fmla="*/ 28564 h 81381"/>
                <a:gd name="connsiteX1056" fmla="*/ 2525115 w 2731461"/>
                <a:gd name="connsiteY1056" fmla="*/ 23991 h 81381"/>
                <a:gd name="connsiteX1057" fmla="*/ 2533403 w 2731461"/>
                <a:gd name="connsiteY1057" fmla="*/ 19515 h 81381"/>
                <a:gd name="connsiteX1058" fmla="*/ 2543500 w 2731461"/>
                <a:gd name="connsiteY1058" fmla="*/ 17991 h 81381"/>
                <a:gd name="connsiteX1059" fmla="*/ 2541119 w 2731461"/>
                <a:gd name="connsiteY1059" fmla="*/ 59329 h 81381"/>
                <a:gd name="connsiteX1060" fmla="*/ 2549974 w 2731461"/>
                <a:gd name="connsiteY1060" fmla="*/ 56948 h 81381"/>
                <a:gd name="connsiteX1061" fmla="*/ 2555499 w 2731461"/>
                <a:gd name="connsiteY1061" fmla="*/ 50090 h 81381"/>
                <a:gd name="connsiteX1062" fmla="*/ 2555499 w 2731461"/>
                <a:gd name="connsiteY1062" fmla="*/ 42756 h 81381"/>
                <a:gd name="connsiteX1063" fmla="*/ 2541310 w 2731461"/>
                <a:gd name="connsiteY1063" fmla="*/ 42756 h 81381"/>
                <a:gd name="connsiteX1064" fmla="*/ 2529785 w 2731461"/>
                <a:gd name="connsiteY1064" fmla="*/ 50852 h 81381"/>
                <a:gd name="connsiteX1065" fmla="*/ 2532738 w 2731461"/>
                <a:gd name="connsiteY1065" fmla="*/ 57043 h 81381"/>
                <a:gd name="connsiteX1066" fmla="*/ 2541119 w 2731461"/>
                <a:gd name="connsiteY1066" fmla="*/ 59329 h 81381"/>
                <a:gd name="connsiteX1067" fmla="*/ 2583884 w 2731461"/>
                <a:gd name="connsiteY1067" fmla="*/ 27420 h 81381"/>
                <a:gd name="connsiteX1068" fmla="*/ 2590362 w 2731461"/>
                <a:gd name="connsiteY1068" fmla="*/ 20562 h 81381"/>
                <a:gd name="connsiteX1069" fmla="*/ 2600841 w 2731461"/>
                <a:gd name="connsiteY1069" fmla="*/ 18276 h 81381"/>
                <a:gd name="connsiteX1070" fmla="*/ 2600841 w 2731461"/>
                <a:gd name="connsiteY1070" fmla="*/ 24182 h 81381"/>
                <a:gd name="connsiteX1071" fmla="*/ 2599315 w 2731461"/>
                <a:gd name="connsiteY1071" fmla="*/ 24182 h 81381"/>
                <a:gd name="connsiteX1072" fmla="*/ 2588172 w 2731461"/>
                <a:gd name="connsiteY1072" fmla="*/ 28564 h 81381"/>
                <a:gd name="connsiteX1073" fmla="*/ 2584172 w 2731461"/>
                <a:gd name="connsiteY1073" fmla="*/ 40756 h 81381"/>
                <a:gd name="connsiteX1074" fmla="*/ 2584172 w 2731461"/>
                <a:gd name="connsiteY1074" fmla="*/ 63806 h 81381"/>
                <a:gd name="connsiteX1075" fmla="*/ 2578075 w 2731461"/>
                <a:gd name="connsiteY1075" fmla="*/ 63806 h 81381"/>
                <a:gd name="connsiteX1076" fmla="*/ 2578075 w 2731461"/>
                <a:gd name="connsiteY1076" fmla="*/ 18657 h 81381"/>
                <a:gd name="connsiteX1077" fmla="*/ 2583884 w 2731461"/>
                <a:gd name="connsiteY1077" fmla="*/ 18657 h 81381"/>
                <a:gd name="connsiteX1078" fmla="*/ 2583884 w 2731461"/>
                <a:gd name="connsiteY1078" fmla="*/ 27516 h 81381"/>
                <a:gd name="connsiteX1079" fmla="*/ 2637513 w 2731461"/>
                <a:gd name="connsiteY1079" fmla="*/ 60948 h 81381"/>
                <a:gd name="connsiteX1080" fmla="*/ 2633225 w 2731461"/>
                <a:gd name="connsiteY1080" fmla="*/ 63234 h 81381"/>
                <a:gd name="connsiteX1081" fmla="*/ 2627988 w 2731461"/>
                <a:gd name="connsiteY1081" fmla="*/ 64092 h 81381"/>
                <a:gd name="connsiteX1082" fmla="*/ 2618463 w 2731461"/>
                <a:gd name="connsiteY1082" fmla="*/ 60663 h 81381"/>
                <a:gd name="connsiteX1083" fmla="*/ 2615031 w 2731461"/>
                <a:gd name="connsiteY1083" fmla="*/ 51138 h 81381"/>
                <a:gd name="connsiteX1084" fmla="*/ 2615031 w 2731461"/>
                <a:gd name="connsiteY1084" fmla="*/ 23896 h 81381"/>
                <a:gd name="connsiteX1085" fmla="*/ 2607031 w 2731461"/>
                <a:gd name="connsiteY1085" fmla="*/ 23896 h 81381"/>
                <a:gd name="connsiteX1086" fmla="*/ 2607031 w 2731461"/>
                <a:gd name="connsiteY1086" fmla="*/ 18753 h 81381"/>
                <a:gd name="connsiteX1087" fmla="*/ 2615031 w 2731461"/>
                <a:gd name="connsiteY1087" fmla="*/ 18753 h 81381"/>
                <a:gd name="connsiteX1088" fmla="*/ 2615031 w 2731461"/>
                <a:gd name="connsiteY1088" fmla="*/ 9228 h 81381"/>
                <a:gd name="connsiteX1089" fmla="*/ 2621128 w 2731461"/>
                <a:gd name="connsiteY1089" fmla="*/ 9228 h 81381"/>
                <a:gd name="connsiteX1090" fmla="*/ 2621128 w 2731461"/>
                <a:gd name="connsiteY1090" fmla="*/ 18753 h 81381"/>
                <a:gd name="connsiteX1091" fmla="*/ 2634843 w 2731461"/>
                <a:gd name="connsiteY1091" fmla="*/ 18753 h 81381"/>
                <a:gd name="connsiteX1092" fmla="*/ 2634843 w 2731461"/>
                <a:gd name="connsiteY1092" fmla="*/ 23896 h 81381"/>
                <a:gd name="connsiteX1093" fmla="*/ 2621128 w 2731461"/>
                <a:gd name="connsiteY1093" fmla="*/ 23896 h 81381"/>
                <a:gd name="connsiteX1094" fmla="*/ 2621128 w 2731461"/>
                <a:gd name="connsiteY1094" fmla="*/ 50852 h 81381"/>
                <a:gd name="connsiteX1095" fmla="*/ 2623128 w 2731461"/>
                <a:gd name="connsiteY1095" fmla="*/ 56948 h 81381"/>
                <a:gd name="connsiteX1096" fmla="*/ 2628937 w 2731461"/>
                <a:gd name="connsiteY1096" fmla="*/ 59043 h 81381"/>
                <a:gd name="connsiteX1097" fmla="*/ 2632560 w 2731461"/>
                <a:gd name="connsiteY1097" fmla="*/ 58472 h 81381"/>
                <a:gd name="connsiteX1098" fmla="*/ 2635606 w 2731461"/>
                <a:gd name="connsiteY1098" fmla="*/ 56757 h 81381"/>
                <a:gd name="connsiteX1099" fmla="*/ 2651610 w 2731461"/>
                <a:gd name="connsiteY1099" fmla="*/ 8751 h 81381"/>
                <a:gd name="connsiteX1100" fmla="*/ 2648466 w 2731461"/>
                <a:gd name="connsiteY1100" fmla="*/ 7418 h 81381"/>
                <a:gd name="connsiteX1101" fmla="*/ 2648466 w 2731461"/>
                <a:gd name="connsiteY1101" fmla="*/ 1322 h 81381"/>
                <a:gd name="connsiteX1102" fmla="*/ 2651610 w 2731461"/>
                <a:gd name="connsiteY1102" fmla="*/ 84 h 81381"/>
                <a:gd name="connsiteX1103" fmla="*/ 2654847 w 2731461"/>
                <a:gd name="connsiteY1103" fmla="*/ 1322 h 81381"/>
                <a:gd name="connsiteX1104" fmla="*/ 2656084 w 2731461"/>
                <a:gd name="connsiteY1104" fmla="*/ 4275 h 81381"/>
                <a:gd name="connsiteX1105" fmla="*/ 2654847 w 2731461"/>
                <a:gd name="connsiteY1105" fmla="*/ 7418 h 81381"/>
                <a:gd name="connsiteX1106" fmla="*/ 2651610 w 2731461"/>
                <a:gd name="connsiteY1106" fmla="*/ 8751 h 81381"/>
                <a:gd name="connsiteX1107" fmla="*/ 2648559 w 2731461"/>
                <a:gd name="connsiteY1107" fmla="*/ 18276 h 81381"/>
                <a:gd name="connsiteX1108" fmla="*/ 2654656 w 2731461"/>
                <a:gd name="connsiteY1108" fmla="*/ 18276 h 81381"/>
                <a:gd name="connsiteX1109" fmla="*/ 2654656 w 2731461"/>
                <a:gd name="connsiteY1109" fmla="*/ 63425 h 81381"/>
                <a:gd name="connsiteX1110" fmla="*/ 2647322 w 2731461"/>
                <a:gd name="connsiteY1110" fmla="*/ 63425 h 81381"/>
                <a:gd name="connsiteX1111" fmla="*/ 2690277 w 2731461"/>
                <a:gd name="connsiteY1111" fmla="*/ 63806 h 81381"/>
                <a:gd name="connsiteX1112" fmla="*/ 2678371 w 2731461"/>
                <a:gd name="connsiteY1112" fmla="*/ 60853 h 81381"/>
                <a:gd name="connsiteX1113" fmla="*/ 2670088 w 2731461"/>
                <a:gd name="connsiteY1113" fmla="*/ 52662 h 81381"/>
                <a:gd name="connsiteX1114" fmla="*/ 2670088 w 2731461"/>
                <a:gd name="connsiteY1114" fmla="*/ 29040 h 81381"/>
                <a:gd name="connsiteX1115" fmla="*/ 2678371 w 2731461"/>
                <a:gd name="connsiteY1115" fmla="*/ 20848 h 81381"/>
                <a:gd name="connsiteX1116" fmla="*/ 2690277 w 2731461"/>
                <a:gd name="connsiteY1116" fmla="*/ 17991 h 81381"/>
                <a:gd name="connsiteX1117" fmla="*/ 2700756 w 2731461"/>
                <a:gd name="connsiteY1117" fmla="*/ 20182 h 81381"/>
                <a:gd name="connsiteX1118" fmla="*/ 2707997 w 2731461"/>
                <a:gd name="connsiteY1118" fmla="*/ 26849 h 81381"/>
                <a:gd name="connsiteX1119" fmla="*/ 2703425 w 2731461"/>
                <a:gd name="connsiteY1119" fmla="*/ 29992 h 81381"/>
                <a:gd name="connsiteX1120" fmla="*/ 2697802 w 2731461"/>
                <a:gd name="connsiteY1120" fmla="*/ 24944 h 81381"/>
                <a:gd name="connsiteX1121" fmla="*/ 2690277 w 2731461"/>
                <a:gd name="connsiteY1121" fmla="*/ 23229 h 81381"/>
                <a:gd name="connsiteX1122" fmla="*/ 2681515 w 2731461"/>
                <a:gd name="connsiteY1122" fmla="*/ 25420 h 81381"/>
                <a:gd name="connsiteX1123" fmla="*/ 2675422 w 2731461"/>
                <a:gd name="connsiteY1123" fmla="*/ 31707 h 81381"/>
                <a:gd name="connsiteX1124" fmla="*/ 2673232 w 2731461"/>
                <a:gd name="connsiteY1124" fmla="*/ 41232 h 81381"/>
                <a:gd name="connsiteX1125" fmla="*/ 2675422 w 2731461"/>
                <a:gd name="connsiteY1125" fmla="*/ 50757 h 81381"/>
                <a:gd name="connsiteX1126" fmla="*/ 2681515 w 2731461"/>
                <a:gd name="connsiteY1126" fmla="*/ 56853 h 81381"/>
                <a:gd name="connsiteX1127" fmla="*/ 2690277 w 2731461"/>
                <a:gd name="connsiteY1127" fmla="*/ 59043 h 81381"/>
                <a:gd name="connsiteX1128" fmla="*/ 2697802 w 2731461"/>
                <a:gd name="connsiteY1128" fmla="*/ 57424 h 81381"/>
                <a:gd name="connsiteX1129" fmla="*/ 2703425 w 2731461"/>
                <a:gd name="connsiteY1129" fmla="*/ 52471 h 81381"/>
                <a:gd name="connsiteX1130" fmla="*/ 2707997 w 2731461"/>
                <a:gd name="connsiteY1130" fmla="*/ 55519 h 81381"/>
                <a:gd name="connsiteX1131" fmla="*/ 2700663 w 2731461"/>
                <a:gd name="connsiteY1131" fmla="*/ 62187 h 81381"/>
                <a:gd name="connsiteX1132" fmla="*/ 2690277 w 2731461"/>
                <a:gd name="connsiteY1132" fmla="*/ 64473 h 81381"/>
                <a:gd name="connsiteX1133" fmla="*/ 2722950 w 2731461"/>
                <a:gd name="connsiteY1133" fmla="*/ 8466 h 81381"/>
                <a:gd name="connsiteX1134" fmla="*/ 2719806 w 2731461"/>
                <a:gd name="connsiteY1134" fmla="*/ 7132 h 81381"/>
                <a:gd name="connsiteX1135" fmla="*/ 2720094 w 2731461"/>
                <a:gd name="connsiteY1135" fmla="*/ 941 h 81381"/>
                <a:gd name="connsiteX1136" fmla="*/ 2726094 w 2731461"/>
                <a:gd name="connsiteY1136" fmla="*/ 1036 h 81381"/>
                <a:gd name="connsiteX1137" fmla="*/ 2727429 w 2731461"/>
                <a:gd name="connsiteY1137" fmla="*/ 3989 h 81381"/>
                <a:gd name="connsiteX1138" fmla="*/ 2722950 w 2731461"/>
                <a:gd name="connsiteY1138" fmla="*/ 8466 h 81381"/>
                <a:gd name="connsiteX1139" fmla="*/ 2719903 w 2731461"/>
                <a:gd name="connsiteY1139" fmla="*/ 17991 h 81381"/>
                <a:gd name="connsiteX1140" fmla="*/ 2725996 w 2731461"/>
                <a:gd name="connsiteY1140" fmla="*/ 17991 h 81381"/>
                <a:gd name="connsiteX1141" fmla="*/ 2725996 w 2731461"/>
                <a:gd name="connsiteY1141" fmla="*/ 63139 h 81381"/>
                <a:gd name="connsiteX1142" fmla="*/ 2719903 w 2731461"/>
                <a:gd name="connsiteY1142" fmla="*/ 63139 h 8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Lst>
              <a:rect l="l" t="t" r="r" b="b"/>
              <a:pathLst>
                <a:path w="2731461" h="81381">
                  <a:moveTo>
                    <a:pt x="19184" y="64473"/>
                  </a:moveTo>
                  <a:cubicBezTo>
                    <a:pt x="14994" y="64558"/>
                    <a:pt x="10897" y="63539"/>
                    <a:pt x="7180" y="61520"/>
                  </a:cubicBezTo>
                  <a:cubicBezTo>
                    <a:pt x="3660" y="59634"/>
                    <a:pt x="799" y="56796"/>
                    <a:pt x="-1103" y="53328"/>
                  </a:cubicBezTo>
                  <a:cubicBezTo>
                    <a:pt x="-5009" y="45947"/>
                    <a:pt x="-5009" y="37088"/>
                    <a:pt x="-1103" y="29707"/>
                  </a:cubicBezTo>
                  <a:cubicBezTo>
                    <a:pt x="897" y="26258"/>
                    <a:pt x="3753" y="23430"/>
                    <a:pt x="7180" y="21515"/>
                  </a:cubicBezTo>
                  <a:cubicBezTo>
                    <a:pt x="10897" y="19572"/>
                    <a:pt x="14994" y="18591"/>
                    <a:pt x="19184" y="18657"/>
                  </a:cubicBezTo>
                  <a:cubicBezTo>
                    <a:pt x="22803" y="18572"/>
                    <a:pt x="26328" y="19324"/>
                    <a:pt x="29565" y="20848"/>
                  </a:cubicBezTo>
                  <a:cubicBezTo>
                    <a:pt x="32518" y="22363"/>
                    <a:pt x="35090" y="24668"/>
                    <a:pt x="36807" y="27516"/>
                  </a:cubicBezTo>
                  <a:lnTo>
                    <a:pt x="32235" y="30659"/>
                  </a:lnTo>
                  <a:cubicBezTo>
                    <a:pt x="30900" y="28478"/>
                    <a:pt x="28900" y="26735"/>
                    <a:pt x="26612" y="25611"/>
                  </a:cubicBezTo>
                  <a:cubicBezTo>
                    <a:pt x="24328" y="24468"/>
                    <a:pt x="21756" y="23877"/>
                    <a:pt x="19184" y="23896"/>
                  </a:cubicBezTo>
                  <a:cubicBezTo>
                    <a:pt x="16133" y="23858"/>
                    <a:pt x="13087" y="24620"/>
                    <a:pt x="10324" y="26087"/>
                  </a:cubicBezTo>
                  <a:cubicBezTo>
                    <a:pt x="7753" y="27582"/>
                    <a:pt x="5660" y="29754"/>
                    <a:pt x="4227" y="32373"/>
                  </a:cubicBezTo>
                  <a:cubicBezTo>
                    <a:pt x="2706" y="35307"/>
                    <a:pt x="1944" y="38584"/>
                    <a:pt x="2037" y="41898"/>
                  </a:cubicBezTo>
                  <a:cubicBezTo>
                    <a:pt x="1944" y="45213"/>
                    <a:pt x="2706" y="48490"/>
                    <a:pt x="4227" y="51423"/>
                  </a:cubicBezTo>
                  <a:cubicBezTo>
                    <a:pt x="5660" y="53967"/>
                    <a:pt x="7753" y="56072"/>
                    <a:pt x="10324" y="57519"/>
                  </a:cubicBezTo>
                  <a:cubicBezTo>
                    <a:pt x="12994" y="59034"/>
                    <a:pt x="16133" y="59786"/>
                    <a:pt x="19184" y="59710"/>
                  </a:cubicBezTo>
                  <a:cubicBezTo>
                    <a:pt x="21756" y="59767"/>
                    <a:pt x="24328" y="59205"/>
                    <a:pt x="26612" y="58091"/>
                  </a:cubicBezTo>
                  <a:cubicBezTo>
                    <a:pt x="28900" y="57005"/>
                    <a:pt x="30900" y="55291"/>
                    <a:pt x="32235" y="53138"/>
                  </a:cubicBezTo>
                  <a:lnTo>
                    <a:pt x="36807" y="56186"/>
                  </a:lnTo>
                  <a:cubicBezTo>
                    <a:pt x="35090" y="59081"/>
                    <a:pt x="32518" y="61406"/>
                    <a:pt x="29472" y="62853"/>
                  </a:cubicBezTo>
                  <a:cubicBezTo>
                    <a:pt x="26230" y="64415"/>
                    <a:pt x="22710" y="65196"/>
                    <a:pt x="19184" y="65140"/>
                  </a:cubicBezTo>
                  <a:close/>
                  <a:moveTo>
                    <a:pt x="71000" y="18657"/>
                  </a:moveTo>
                  <a:cubicBezTo>
                    <a:pt x="75953" y="18448"/>
                    <a:pt x="80809" y="20191"/>
                    <a:pt x="84525" y="23515"/>
                  </a:cubicBezTo>
                  <a:cubicBezTo>
                    <a:pt x="88143" y="27411"/>
                    <a:pt x="89859" y="32621"/>
                    <a:pt x="89478" y="37898"/>
                  </a:cubicBezTo>
                  <a:lnTo>
                    <a:pt x="89478" y="64092"/>
                  </a:lnTo>
                  <a:lnTo>
                    <a:pt x="83478" y="64092"/>
                  </a:lnTo>
                  <a:lnTo>
                    <a:pt x="83478" y="38850"/>
                  </a:lnTo>
                  <a:cubicBezTo>
                    <a:pt x="83669" y="34974"/>
                    <a:pt x="82432" y="31154"/>
                    <a:pt x="79953" y="28182"/>
                  </a:cubicBezTo>
                  <a:cubicBezTo>
                    <a:pt x="77288" y="25582"/>
                    <a:pt x="73572" y="24230"/>
                    <a:pt x="69856" y="24468"/>
                  </a:cubicBezTo>
                  <a:cubicBezTo>
                    <a:pt x="65572" y="24239"/>
                    <a:pt x="61377" y="25830"/>
                    <a:pt x="58331" y="28849"/>
                  </a:cubicBezTo>
                  <a:cubicBezTo>
                    <a:pt x="55378" y="32107"/>
                    <a:pt x="53950" y="36383"/>
                    <a:pt x="54140" y="40756"/>
                  </a:cubicBezTo>
                  <a:lnTo>
                    <a:pt x="54140" y="64473"/>
                  </a:lnTo>
                  <a:lnTo>
                    <a:pt x="48043" y="64473"/>
                  </a:lnTo>
                  <a:lnTo>
                    <a:pt x="48043" y="750"/>
                  </a:lnTo>
                  <a:lnTo>
                    <a:pt x="54140" y="750"/>
                  </a:lnTo>
                  <a:lnTo>
                    <a:pt x="54140" y="27135"/>
                  </a:lnTo>
                  <a:cubicBezTo>
                    <a:pt x="55759" y="24468"/>
                    <a:pt x="58140" y="22344"/>
                    <a:pt x="61000" y="21039"/>
                  </a:cubicBezTo>
                  <a:cubicBezTo>
                    <a:pt x="64140" y="19572"/>
                    <a:pt x="67572" y="18848"/>
                    <a:pt x="71000" y="18943"/>
                  </a:cubicBezTo>
                  <a:close/>
                  <a:moveTo>
                    <a:pt x="121862" y="18657"/>
                  </a:moveTo>
                  <a:cubicBezTo>
                    <a:pt x="126815" y="18314"/>
                    <a:pt x="131578" y="19886"/>
                    <a:pt x="135387" y="23039"/>
                  </a:cubicBezTo>
                  <a:cubicBezTo>
                    <a:pt x="138721" y="26535"/>
                    <a:pt x="140437" y="31278"/>
                    <a:pt x="140056" y="36088"/>
                  </a:cubicBezTo>
                  <a:lnTo>
                    <a:pt x="140056" y="64092"/>
                  </a:lnTo>
                  <a:lnTo>
                    <a:pt x="134247" y="64092"/>
                  </a:lnTo>
                  <a:lnTo>
                    <a:pt x="134247" y="57043"/>
                  </a:lnTo>
                  <a:cubicBezTo>
                    <a:pt x="132815" y="59434"/>
                    <a:pt x="130722" y="61329"/>
                    <a:pt x="128243" y="62473"/>
                  </a:cubicBezTo>
                  <a:cubicBezTo>
                    <a:pt x="125294" y="63882"/>
                    <a:pt x="122053" y="64558"/>
                    <a:pt x="118718" y="64473"/>
                  </a:cubicBezTo>
                  <a:cubicBezTo>
                    <a:pt x="114434" y="64654"/>
                    <a:pt x="110244" y="63377"/>
                    <a:pt x="106719" y="60853"/>
                  </a:cubicBezTo>
                  <a:cubicBezTo>
                    <a:pt x="101482" y="56405"/>
                    <a:pt x="100812" y="48528"/>
                    <a:pt x="105291" y="43270"/>
                  </a:cubicBezTo>
                  <a:cubicBezTo>
                    <a:pt x="105672" y="42737"/>
                    <a:pt x="106147" y="42251"/>
                    <a:pt x="106719" y="41803"/>
                  </a:cubicBezTo>
                  <a:cubicBezTo>
                    <a:pt x="110625" y="39165"/>
                    <a:pt x="115290" y="37927"/>
                    <a:pt x="119960" y="38279"/>
                  </a:cubicBezTo>
                  <a:lnTo>
                    <a:pt x="134340" y="38279"/>
                  </a:lnTo>
                  <a:lnTo>
                    <a:pt x="134340" y="35517"/>
                  </a:lnTo>
                  <a:cubicBezTo>
                    <a:pt x="134531" y="32230"/>
                    <a:pt x="133294" y="29011"/>
                    <a:pt x="131005" y="26658"/>
                  </a:cubicBezTo>
                  <a:cubicBezTo>
                    <a:pt x="128341" y="24458"/>
                    <a:pt x="124913" y="23363"/>
                    <a:pt x="121480" y="23610"/>
                  </a:cubicBezTo>
                  <a:cubicBezTo>
                    <a:pt x="118718" y="23601"/>
                    <a:pt x="115960" y="24087"/>
                    <a:pt x="113290" y="25039"/>
                  </a:cubicBezTo>
                  <a:cubicBezTo>
                    <a:pt x="110816" y="25915"/>
                    <a:pt x="108528" y="27240"/>
                    <a:pt x="106528" y="28944"/>
                  </a:cubicBezTo>
                  <a:lnTo>
                    <a:pt x="103765" y="24373"/>
                  </a:lnTo>
                  <a:cubicBezTo>
                    <a:pt x="106244" y="22363"/>
                    <a:pt x="109002" y="20839"/>
                    <a:pt x="112053" y="19896"/>
                  </a:cubicBezTo>
                  <a:cubicBezTo>
                    <a:pt x="115290" y="18848"/>
                    <a:pt x="118718" y="18334"/>
                    <a:pt x="122150" y="18372"/>
                  </a:cubicBezTo>
                  <a:close/>
                  <a:moveTo>
                    <a:pt x="119671" y="59710"/>
                  </a:moveTo>
                  <a:cubicBezTo>
                    <a:pt x="122815" y="59767"/>
                    <a:pt x="125862" y="58939"/>
                    <a:pt x="128531" y="57329"/>
                  </a:cubicBezTo>
                  <a:cubicBezTo>
                    <a:pt x="131005" y="55691"/>
                    <a:pt x="133005" y="53281"/>
                    <a:pt x="134056" y="50471"/>
                  </a:cubicBezTo>
                  <a:lnTo>
                    <a:pt x="134056" y="43137"/>
                  </a:lnTo>
                  <a:lnTo>
                    <a:pt x="119862" y="43137"/>
                  </a:lnTo>
                  <a:cubicBezTo>
                    <a:pt x="112146" y="43137"/>
                    <a:pt x="108337" y="45804"/>
                    <a:pt x="108337" y="51233"/>
                  </a:cubicBezTo>
                  <a:cubicBezTo>
                    <a:pt x="108244" y="53662"/>
                    <a:pt x="109384" y="55976"/>
                    <a:pt x="111290" y="57424"/>
                  </a:cubicBezTo>
                  <a:cubicBezTo>
                    <a:pt x="113765" y="59091"/>
                    <a:pt x="116718" y="59891"/>
                    <a:pt x="119671" y="59710"/>
                  </a:cubicBezTo>
                  <a:close/>
                  <a:moveTo>
                    <a:pt x="162441" y="27801"/>
                  </a:moveTo>
                  <a:cubicBezTo>
                    <a:pt x="163771" y="24887"/>
                    <a:pt x="166059" y="22477"/>
                    <a:pt x="168822" y="20943"/>
                  </a:cubicBezTo>
                  <a:cubicBezTo>
                    <a:pt x="172059" y="19324"/>
                    <a:pt x="175775" y="18543"/>
                    <a:pt x="179393" y="18657"/>
                  </a:cubicBezTo>
                  <a:lnTo>
                    <a:pt x="179393" y="24563"/>
                  </a:lnTo>
                  <a:lnTo>
                    <a:pt x="177872" y="24563"/>
                  </a:lnTo>
                  <a:cubicBezTo>
                    <a:pt x="173677" y="24344"/>
                    <a:pt x="169678" y="25944"/>
                    <a:pt x="166724" y="28944"/>
                  </a:cubicBezTo>
                  <a:cubicBezTo>
                    <a:pt x="163869" y="32345"/>
                    <a:pt x="162441" y="36707"/>
                    <a:pt x="162724" y="41136"/>
                  </a:cubicBezTo>
                  <a:lnTo>
                    <a:pt x="162724" y="64187"/>
                  </a:lnTo>
                  <a:lnTo>
                    <a:pt x="156627" y="64187"/>
                  </a:lnTo>
                  <a:lnTo>
                    <a:pt x="156627" y="19039"/>
                  </a:lnTo>
                  <a:lnTo>
                    <a:pt x="162441" y="19039"/>
                  </a:lnTo>
                  <a:lnTo>
                    <a:pt x="162441" y="27897"/>
                  </a:lnTo>
                  <a:close/>
                  <a:moveTo>
                    <a:pt x="231688" y="18943"/>
                  </a:moveTo>
                  <a:lnTo>
                    <a:pt x="231688" y="58567"/>
                  </a:lnTo>
                  <a:cubicBezTo>
                    <a:pt x="232162" y="64777"/>
                    <a:pt x="230162" y="70912"/>
                    <a:pt x="226065" y="75617"/>
                  </a:cubicBezTo>
                  <a:cubicBezTo>
                    <a:pt x="221400" y="79599"/>
                    <a:pt x="215303" y="81580"/>
                    <a:pt x="209112" y="81141"/>
                  </a:cubicBezTo>
                  <a:cubicBezTo>
                    <a:pt x="205113" y="81141"/>
                    <a:pt x="201015" y="80503"/>
                    <a:pt x="197206" y="79236"/>
                  </a:cubicBezTo>
                  <a:cubicBezTo>
                    <a:pt x="193681" y="78313"/>
                    <a:pt x="190444" y="76579"/>
                    <a:pt x="187681" y="74188"/>
                  </a:cubicBezTo>
                  <a:lnTo>
                    <a:pt x="190727" y="69521"/>
                  </a:lnTo>
                  <a:cubicBezTo>
                    <a:pt x="193016" y="71559"/>
                    <a:pt x="195681" y="73112"/>
                    <a:pt x="198634" y="74093"/>
                  </a:cubicBezTo>
                  <a:cubicBezTo>
                    <a:pt x="201685" y="75131"/>
                    <a:pt x="204922" y="75684"/>
                    <a:pt x="208159" y="75712"/>
                  </a:cubicBezTo>
                  <a:cubicBezTo>
                    <a:pt x="212731" y="76084"/>
                    <a:pt x="217303" y="74645"/>
                    <a:pt x="220828" y="71712"/>
                  </a:cubicBezTo>
                  <a:cubicBezTo>
                    <a:pt x="223781" y="68283"/>
                    <a:pt x="225209" y="63825"/>
                    <a:pt x="224828" y="59329"/>
                  </a:cubicBezTo>
                  <a:lnTo>
                    <a:pt x="224828" y="53614"/>
                  </a:lnTo>
                  <a:cubicBezTo>
                    <a:pt x="223018" y="56414"/>
                    <a:pt x="220447" y="58662"/>
                    <a:pt x="217400" y="60091"/>
                  </a:cubicBezTo>
                  <a:cubicBezTo>
                    <a:pt x="214256" y="61644"/>
                    <a:pt x="210731" y="62425"/>
                    <a:pt x="207205" y="62377"/>
                  </a:cubicBezTo>
                  <a:cubicBezTo>
                    <a:pt x="203206" y="62415"/>
                    <a:pt x="199206" y="61434"/>
                    <a:pt x="195681" y="59520"/>
                  </a:cubicBezTo>
                  <a:cubicBezTo>
                    <a:pt x="192253" y="57748"/>
                    <a:pt x="189490" y="55033"/>
                    <a:pt x="187583" y="51709"/>
                  </a:cubicBezTo>
                  <a:cubicBezTo>
                    <a:pt x="185584" y="48280"/>
                    <a:pt x="184537" y="44356"/>
                    <a:pt x="184635" y="40374"/>
                  </a:cubicBezTo>
                  <a:cubicBezTo>
                    <a:pt x="184537" y="36393"/>
                    <a:pt x="185584" y="32478"/>
                    <a:pt x="187583" y="29040"/>
                  </a:cubicBezTo>
                  <a:cubicBezTo>
                    <a:pt x="189588" y="25782"/>
                    <a:pt x="192346" y="23115"/>
                    <a:pt x="195681" y="21324"/>
                  </a:cubicBezTo>
                  <a:cubicBezTo>
                    <a:pt x="199206" y="19496"/>
                    <a:pt x="203206" y="18581"/>
                    <a:pt x="207205" y="18657"/>
                  </a:cubicBezTo>
                  <a:cubicBezTo>
                    <a:pt x="210829" y="18591"/>
                    <a:pt x="214349" y="19372"/>
                    <a:pt x="217591" y="20943"/>
                  </a:cubicBezTo>
                  <a:cubicBezTo>
                    <a:pt x="220637" y="22410"/>
                    <a:pt x="223302" y="24725"/>
                    <a:pt x="225116" y="27611"/>
                  </a:cubicBezTo>
                  <a:lnTo>
                    <a:pt x="225116" y="18943"/>
                  </a:lnTo>
                  <a:close/>
                  <a:moveTo>
                    <a:pt x="208638" y="57043"/>
                  </a:moveTo>
                  <a:cubicBezTo>
                    <a:pt x="211684" y="57053"/>
                    <a:pt x="214731" y="56338"/>
                    <a:pt x="217400" y="54948"/>
                  </a:cubicBezTo>
                  <a:cubicBezTo>
                    <a:pt x="219972" y="53605"/>
                    <a:pt x="222163" y="51557"/>
                    <a:pt x="223591" y="49042"/>
                  </a:cubicBezTo>
                  <a:cubicBezTo>
                    <a:pt x="226544" y="43737"/>
                    <a:pt x="226544" y="37298"/>
                    <a:pt x="223591" y="31992"/>
                  </a:cubicBezTo>
                  <a:cubicBezTo>
                    <a:pt x="222163" y="29507"/>
                    <a:pt x="220065" y="27458"/>
                    <a:pt x="217493" y="26087"/>
                  </a:cubicBezTo>
                  <a:cubicBezTo>
                    <a:pt x="214731" y="24706"/>
                    <a:pt x="211684" y="23982"/>
                    <a:pt x="208638" y="23991"/>
                  </a:cubicBezTo>
                  <a:cubicBezTo>
                    <a:pt x="205587" y="23963"/>
                    <a:pt x="202541" y="24687"/>
                    <a:pt x="199778" y="26087"/>
                  </a:cubicBezTo>
                  <a:cubicBezTo>
                    <a:pt x="197206" y="27420"/>
                    <a:pt x="195109" y="29440"/>
                    <a:pt x="193681" y="31897"/>
                  </a:cubicBezTo>
                  <a:cubicBezTo>
                    <a:pt x="192253" y="34526"/>
                    <a:pt x="191490" y="37479"/>
                    <a:pt x="191588" y="40470"/>
                  </a:cubicBezTo>
                  <a:cubicBezTo>
                    <a:pt x="191490" y="43461"/>
                    <a:pt x="192253" y="46423"/>
                    <a:pt x="193681" y="49042"/>
                  </a:cubicBezTo>
                  <a:cubicBezTo>
                    <a:pt x="195109" y="51528"/>
                    <a:pt x="197206" y="53576"/>
                    <a:pt x="199778" y="54948"/>
                  </a:cubicBezTo>
                  <a:cubicBezTo>
                    <a:pt x="202541" y="56348"/>
                    <a:pt x="205587" y="57072"/>
                    <a:pt x="208638" y="57043"/>
                  </a:cubicBezTo>
                  <a:close/>
                  <a:moveTo>
                    <a:pt x="287977" y="43518"/>
                  </a:moveTo>
                  <a:lnTo>
                    <a:pt x="249877" y="43518"/>
                  </a:lnTo>
                  <a:cubicBezTo>
                    <a:pt x="250068" y="47871"/>
                    <a:pt x="252068" y="51957"/>
                    <a:pt x="255310" y="54852"/>
                  </a:cubicBezTo>
                  <a:cubicBezTo>
                    <a:pt x="258737" y="57767"/>
                    <a:pt x="263118" y="59301"/>
                    <a:pt x="267597" y="59139"/>
                  </a:cubicBezTo>
                  <a:cubicBezTo>
                    <a:pt x="270262" y="59177"/>
                    <a:pt x="272834" y="58691"/>
                    <a:pt x="275313" y="57710"/>
                  </a:cubicBezTo>
                  <a:cubicBezTo>
                    <a:pt x="277694" y="56700"/>
                    <a:pt x="279787" y="55176"/>
                    <a:pt x="281406" y="53233"/>
                  </a:cubicBezTo>
                  <a:lnTo>
                    <a:pt x="284838" y="57234"/>
                  </a:lnTo>
                  <a:cubicBezTo>
                    <a:pt x="282833" y="59634"/>
                    <a:pt x="280266" y="61501"/>
                    <a:pt x="277313" y="62663"/>
                  </a:cubicBezTo>
                  <a:cubicBezTo>
                    <a:pt x="274262" y="63911"/>
                    <a:pt x="271025" y="64549"/>
                    <a:pt x="267788" y="64568"/>
                  </a:cubicBezTo>
                  <a:cubicBezTo>
                    <a:pt x="263500" y="64663"/>
                    <a:pt x="259212" y="63654"/>
                    <a:pt x="255403" y="61615"/>
                  </a:cubicBezTo>
                  <a:cubicBezTo>
                    <a:pt x="251975" y="59701"/>
                    <a:pt x="249119" y="56872"/>
                    <a:pt x="247115" y="53424"/>
                  </a:cubicBezTo>
                  <a:cubicBezTo>
                    <a:pt x="245115" y="49823"/>
                    <a:pt x="244068" y="45747"/>
                    <a:pt x="244068" y="41613"/>
                  </a:cubicBezTo>
                  <a:cubicBezTo>
                    <a:pt x="243975" y="37498"/>
                    <a:pt x="245022" y="33431"/>
                    <a:pt x="246929" y="29802"/>
                  </a:cubicBezTo>
                  <a:cubicBezTo>
                    <a:pt x="248738" y="26401"/>
                    <a:pt x="251500" y="23563"/>
                    <a:pt x="254830" y="21610"/>
                  </a:cubicBezTo>
                  <a:cubicBezTo>
                    <a:pt x="258263" y="19686"/>
                    <a:pt x="262165" y="18705"/>
                    <a:pt x="266072" y="18753"/>
                  </a:cubicBezTo>
                  <a:cubicBezTo>
                    <a:pt x="269978" y="18676"/>
                    <a:pt x="273880" y="19667"/>
                    <a:pt x="277313" y="21610"/>
                  </a:cubicBezTo>
                  <a:cubicBezTo>
                    <a:pt x="280643" y="23563"/>
                    <a:pt x="283312" y="26354"/>
                    <a:pt x="285122" y="29707"/>
                  </a:cubicBezTo>
                  <a:cubicBezTo>
                    <a:pt x="287122" y="33364"/>
                    <a:pt x="288075" y="37469"/>
                    <a:pt x="287977" y="41613"/>
                  </a:cubicBezTo>
                  <a:close/>
                  <a:moveTo>
                    <a:pt x="266165" y="23896"/>
                  </a:moveTo>
                  <a:cubicBezTo>
                    <a:pt x="262165" y="23810"/>
                    <a:pt x="258263" y="25315"/>
                    <a:pt x="255310" y="28087"/>
                  </a:cubicBezTo>
                  <a:cubicBezTo>
                    <a:pt x="252259" y="30926"/>
                    <a:pt x="250449" y="34812"/>
                    <a:pt x="250259" y="38946"/>
                  </a:cubicBezTo>
                  <a:lnTo>
                    <a:pt x="282266" y="38946"/>
                  </a:lnTo>
                  <a:cubicBezTo>
                    <a:pt x="282075" y="34812"/>
                    <a:pt x="280266" y="30926"/>
                    <a:pt x="277215" y="28087"/>
                  </a:cubicBezTo>
                  <a:cubicBezTo>
                    <a:pt x="274262" y="25287"/>
                    <a:pt x="270262" y="23782"/>
                    <a:pt x="266165" y="23896"/>
                  </a:cubicBezTo>
                  <a:close/>
                  <a:moveTo>
                    <a:pt x="346178" y="18753"/>
                  </a:moveTo>
                  <a:cubicBezTo>
                    <a:pt x="350178" y="18696"/>
                    <a:pt x="354178" y="19677"/>
                    <a:pt x="357703" y="21610"/>
                  </a:cubicBezTo>
                  <a:cubicBezTo>
                    <a:pt x="361131" y="23468"/>
                    <a:pt x="363894" y="26287"/>
                    <a:pt x="365703" y="29707"/>
                  </a:cubicBezTo>
                  <a:cubicBezTo>
                    <a:pt x="367703" y="33335"/>
                    <a:pt x="368749" y="37450"/>
                    <a:pt x="368656" y="41613"/>
                  </a:cubicBezTo>
                  <a:cubicBezTo>
                    <a:pt x="368749" y="45775"/>
                    <a:pt x="367703" y="49880"/>
                    <a:pt x="365703" y="53519"/>
                  </a:cubicBezTo>
                  <a:cubicBezTo>
                    <a:pt x="363894" y="56938"/>
                    <a:pt x="361131" y="59758"/>
                    <a:pt x="357703" y="61615"/>
                  </a:cubicBezTo>
                  <a:cubicBezTo>
                    <a:pt x="354178" y="63625"/>
                    <a:pt x="350178" y="64644"/>
                    <a:pt x="346178" y="64568"/>
                  </a:cubicBezTo>
                  <a:cubicBezTo>
                    <a:pt x="342653" y="64625"/>
                    <a:pt x="339128" y="63806"/>
                    <a:pt x="335984" y="62187"/>
                  </a:cubicBezTo>
                  <a:cubicBezTo>
                    <a:pt x="333030" y="60558"/>
                    <a:pt x="330458" y="58158"/>
                    <a:pt x="328747" y="55233"/>
                  </a:cubicBezTo>
                  <a:lnTo>
                    <a:pt x="328747" y="64187"/>
                  </a:lnTo>
                  <a:lnTo>
                    <a:pt x="323222" y="64187"/>
                  </a:lnTo>
                  <a:lnTo>
                    <a:pt x="323222" y="750"/>
                  </a:lnTo>
                  <a:lnTo>
                    <a:pt x="329319" y="750"/>
                  </a:lnTo>
                  <a:lnTo>
                    <a:pt x="329319" y="27801"/>
                  </a:lnTo>
                  <a:cubicBezTo>
                    <a:pt x="331128" y="24982"/>
                    <a:pt x="333602" y="22687"/>
                    <a:pt x="336556" y="21134"/>
                  </a:cubicBezTo>
                  <a:cubicBezTo>
                    <a:pt x="339509" y="19677"/>
                    <a:pt x="342746" y="18924"/>
                    <a:pt x="346081" y="18943"/>
                  </a:cubicBezTo>
                  <a:close/>
                  <a:moveTo>
                    <a:pt x="346178" y="59139"/>
                  </a:moveTo>
                  <a:cubicBezTo>
                    <a:pt x="349225" y="59205"/>
                    <a:pt x="352178" y="58453"/>
                    <a:pt x="354750" y="56948"/>
                  </a:cubicBezTo>
                  <a:cubicBezTo>
                    <a:pt x="357322" y="55510"/>
                    <a:pt x="359415" y="53357"/>
                    <a:pt x="360750" y="50757"/>
                  </a:cubicBezTo>
                  <a:cubicBezTo>
                    <a:pt x="363703" y="45013"/>
                    <a:pt x="363703" y="38212"/>
                    <a:pt x="360750" y="32469"/>
                  </a:cubicBezTo>
                  <a:cubicBezTo>
                    <a:pt x="359415" y="29830"/>
                    <a:pt x="357322" y="27649"/>
                    <a:pt x="354750" y="26182"/>
                  </a:cubicBezTo>
                  <a:cubicBezTo>
                    <a:pt x="349415" y="23268"/>
                    <a:pt x="342844" y="23268"/>
                    <a:pt x="337509" y="26182"/>
                  </a:cubicBezTo>
                  <a:cubicBezTo>
                    <a:pt x="334937" y="27649"/>
                    <a:pt x="332840" y="29830"/>
                    <a:pt x="331510" y="32469"/>
                  </a:cubicBezTo>
                  <a:cubicBezTo>
                    <a:pt x="328556" y="38212"/>
                    <a:pt x="328556" y="45013"/>
                    <a:pt x="331510" y="50757"/>
                  </a:cubicBezTo>
                  <a:cubicBezTo>
                    <a:pt x="332840" y="53357"/>
                    <a:pt x="334937" y="55510"/>
                    <a:pt x="337509" y="56948"/>
                  </a:cubicBezTo>
                  <a:cubicBezTo>
                    <a:pt x="340174" y="58462"/>
                    <a:pt x="343127" y="59215"/>
                    <a:pt x="346178" y="59139"/>
                  </a:cubicBezTo>
                  <a:close/>
                  <a:moveTo>
                    <a:pt x="420760" y="43518"/>
                  </a:moveTo>
                  <a:lnTo>
                    <a:pt x="382660" y="43518"/>
                  </a:lnTo>
                  <a:cubicBezTo>
                    <a:pt x="382753" y="47871"/>
                    <a:pt x="384753" y="51966"/>
                    <a:pt x="387990" y="54852"/>
                  </a:cubicBezTo>
                  <a:cubicBezTo>
                    <a:pt x="391422" y="57757"/>
                    <a:pt x="395896" y="59291"/>
                    <a:pt x="400375" y="59139"/>
                  </a:cubicBezTo>
                  <a:cubicBezTo>
                    <a:pt x="403040" y="59158"/>
                    <a:pt x="405612" y="58681"/>
                    <a:pt x="408091" y="57710"/>
                  </a:cubicBezTo>
                  <a:cubicBezTo>
                    <a:pt x="410472" y="56700"/>
                    <a:pt x="412565" y="55176"/>
                    <a:pt x="414184" y="53233"/>
                  </a:cubicBezTo>
                  <a:lnTo>
                    <a:pt x="417616" y="57234"/>
                  </a:lnTo>
                  <a:cubicBezTo>
                    <a:pt x="415616" y="59634"/>
                    <a:pt x="413044" y="61501"/>
                    <a:pt x="410091" y="62663"/>
                  </a:cubicBezTo>
                  <a:cubicBezTo>
                    <a:pt x="407040" y="63901"/>
                    <a:pt x="403803" y="64549"/>
                    <a:pt x="400566" y="64568"/>
                  </a:cubicBezTo>
                  <a:cubicBezTo>
                    <a:pt x="396278" y="64663"/>
                    <a:pt x="392087" y="63654"/>
                    <a:pt x="388278" y="61615"/>
                  </a:cubicBezTo>
                  <a:cubicBezTo>
                    <a:pt x="384753" y="59729"/>
                    <a:pt x="381897" y="56891"/>
                    <a:pt x="379897" y="53424"/>
                  </a:cubicBezTo>
                  <a:cubicBezTo>
                    <a:pt x="377897" y="49814"/>
                    <a:pt x="376846" y="45737"/>
                    <a:pt x="376944" y="41613"/>
                  </a:cubicBezTo>
                  <a:cubicBezTo>
                    <a:pt x="376846" y="37498"/>
                    <a:pt x="377897" y="33431"/>
                    <a:pt x="379800" y="29802"/>
                  </a:cubicBezTo>
                  <a:cubicBezTo>
                    <a:pt x="381609" y="26401"/>
                    <a:pt x="384371" y="23563"/>
                    <a:pt x="387706" y="21610"/>
                  </a:cubicBezTo>
                  <a:cubicBezTo>
                    <a:pt x="394752" y="17800"/>
                    <a:pt x="403138" y="17800"/>
                    <a:pt x="410184" y="21610"/>
                  </a:cubicBezTo>
                  <a:cubicBezTo>
                    <a:pt x="413425" y="23563"/>
                    <a:pt x="416183" y="26354"/>
                    <a:pt x="417997" y="29707"/>
                  </a:cubicBezTo>
                  <a:cubicBezTo>
                    <a:pt x="419997" y="33364"/>
                    <a:pt x="420946" y="37469"/>
                    <a:pt x="420853" y="41613"/>
                  </a:cubicBezTo>
                  <a:close/>
                  <a:moveTo>
                    <a:pt x="398947" y="23896"/>
                  </a:moveTo>
                  <a:cubicBezTo>
                    <a:pt x="394850" y="23801"/>
                    <a:pt x="390943" y="25306"/>
                    <a:pt x="387990" y="28087"/>
                  </a:cubicBezTo>
                  <a:cubicBezTo>
                    <a:pt x="385041" y="30935"/>
                    <a:pt x="383227" y="34821"/>
                    <a:pt x="383037" y="38946"/>
                  </a:cubicBezTo>
                  <a:lnTo>
                    <a:pt x="414946" y="38946"/>
                  </a:lnTo>
                  <a:cubicBezTo>
                    <a:pt x="414756" y="34821"/>
                    <a:pt x="412946" y="30935"/>
                    <a:pt x="409993" y="28087"/>
                  </a:cubicBezTo>
                  <a:cubicBezTo>
                    <a:pt x="407040" y="25296"/>
                    <a:pt x="403040" y="23791"/>
                    <a:pt x="398947" y="23896"/>
                  </a:cubicBezTo>
                  <a:close/>
                  <a:moveTo>
                    <a:pt x="436285" y="9228"/>
                  </a:moveTo>
                  <a:cubicBezTo>
                    <a:pt x="435140" y="9237"/>
                    <a:pt x="433996" y="8751"/>
                    <a:pt x="433141" y="7894"/>
                  </a:cubicBezTo>
                  <a:cubicBezTo>
                    <a:pt x="431522" y="6199"/>
                    <a:pt x="431522" y="3494"/>
                    <a:pt x="433141" y="1798"/>
                  </a:cubicBezTo>
                  <a:cubicBezTo>
                    <a:pt x="433996" y="960"/>
                    <a:pt x="435140" y="512"/>
                    <a:pt x="436285" y="560"/>
                  </a:cubicBezTo>
                  <a:cubicBezTo>
                    <a:pt x="437522" y="503"/>
                    <a:pt x="438666" y="950"/>
                    <a:pt x="439522" y="1798"/>
                  </a:cubicBezTo>
                  <a:cubicBezTo>
                    <a:pt x="440377" y="2551"/>
                    <a:pt x="440759" y="3637"/>
                    <a:pt x="440759" y="4751"/>
                  </a:cubicBezTo>
                  <a:cubicBezTo>
                    <a:pt x="440759" y="5922"/>
                    <a:pt x="440377" y="7065"/>
                    <a:pt x="439522" y="7894"/>
                  </a:cubicBezTo>
                  <a:cubicBezTo>
                    <a:pt x="438666" y="8771"/>
                    <a:pt x="437522" y="9256"/>
                    <a:pt x="436285" y="9228"/>
                  </a:cubicBezTo>
                  <a:close/>
                  <a:moveTo>
                    <a:pt x="433234" y="18753"/>
                  </a:moveTo>
                  <a:lnTo>
                    <a:pt x="439331" y="18753"/>
                  </a:lnTo>
                  <a:lnTo>
                    <a:pt x="439331" y="63901"/>
                  </a:lnTo>
                  <a:lnTo>
                    <a:pt x="433234" y="63901"/>
                  </a:lnTo>
                  <a:close/>
                  <a:moveTo>
                    <a:pt x="479240" y="18753"/>
                  </a:moveTo>
                  <a:cubicBezTo>
                    <a:pt x="484193" y="18543"/>
                    <a:pt x="489053" y="20286"/>
                    <a:pt x="492765" y="23610"/>
                  </a:cubicBezTo>
                  <a:cubicBezTo>
                    <a:pt x="496388" y="27497"/>
                    <a:pt x="498197" y="32707"/>
                    <a:pt x="497816" y="37993"/>
                  </a:cubicBezTo>
                  <a:lnTo>
                    <a:pt x="497816" y="64187"/>
                  </a:lnTo>
                  <a:lnTo>
                    <a:pt x="491718" y="64187"/>
                  </a:lnTo>
                  <a:lnTo>
                    <a:pt x="491718" y="38850"/>
                  </a:lnTo>
                  <a:cubicBezTo>
                    <a:pt x="492007" y="34964"/>
                    <a:pt x="490765" y="31135"/>
                    <a:pt x="488193" y="28182"/>
                  </a:cubicBezTo>
                  <a:cubicBezTo>
                    <a:pt x="485528" y="25592"/>
                    <a:pt x="481910" y="24249"/>
                    <a:pt x="478194" y="24468"/>
                  </a:cubicBezTo>
                  <a:cubicBezTo>
                    <a:pt x="473905" y="24211"/>
                    <a:pt x="469715" y="25811"/>
                    <a:pt x="466669" y="28849"/>
                  </a:cubicBezTo>
                  <a:cubicBezTo>
                    <a:pt x="463715" y="32069"/>
                    <a:pt x="462097" y="36365"/>
                    <a:pt x="462381" y="40756"/>
                  </a:cubicBezTo>
                  <a:lnTo>
                    <a:pt x="462381" y="64473"/>
                  </a:lnTo>
                  <a:lnTo>
                    <a:pt x="456288" y="64473"/>
                  </a:lnTo>
                  <a:lnTo>
                    <a:pt x="456288" y="19324"/>
                  </a:lnTo>
                  <a:lnTo>
                    <a:pt x="462097" y="19324"/>
                  </a:lnTo>
                  <a:lnTo>
                    <a:pt x="462097" y="27611"/>
                  </a:lnTo>
                  <a:cubicBezTo>
                    <a:pt x="463808" y="24906"/>
                    <a:pt x="466190" y="22696"/>
                    <a:pt x="469050" y="21229"/>
                  </a:cubicBezTo>
                  <a:cubicBezTo>
                    <a:pt x="472194" y="19696"/>
                    <a:pt x="475715" y="18943"/>
                    <a:pt x="479240" y="19039"/>
                  </a:cubicBezTo>
                  <a:close/>
                  <a:moveTo>
                    <a:pt x="556300" y="18753"/>
                  </a:moveTo>
                  <a:lnTo>
                    <a:pt x="556300" y="58377"/>
                  </a:lnTo>
                  <a:cubicBezTo>
                    <a:pt x="556775" y="64587"/>
                    <a:pt x="554775" y="70721"/>
                    <a:pt x="550678" y="75426"/>
                  </a:cubicBezTo>
                  <a:cubicBezTo>
                    <a:pt x="546013" y="79408"/>
                    <a:pt x="539915" y="81389"/>
                    <a:pt x="533725" y="80951"/>
                  </a:cubicBezTo>
                  <a:cubicBezTo>
                    <a:pt x="529725" y="80960"/>
                    <a:pt x="525628" y="80322"/>
                    <a:pt x="521819" y="79046"/>
                  </a:cubicBezTo>
                  <a:cubicBezTo>
                    <a:pt x="518293" y="78084"/>
                    <a:pt x="515056" y="76360"/>
                    <a:pt x="512294" y="73998"/>
                  </a:cubicBezTo>
                  <a:lnTo>
                    <a:pt x="515438" y="69331"/>
                  </a:lnTo>
                  <a:cubicBezTo>
                    <a:pt x="517721" y="71369"/>
                    <a:pt x="520391" y="72921"/>
                    <a:pt x="523340" y="73902"/>
                  </a:cubicBezTo>
                  <a:cubicBezTo>
                    <a:pt x="526391" y="74941"/>
                    <a:pt x="529628" y="75493"/>
                    <a:pt x="532865" y="75522"/>
                  </a:cubicBezTo>
                  <a:cubicBezTo>
                    <a:pt x="537441" y="75922"/>
                    <a:pt x="541915" y="74483"/>
                    <a:pt x="545441" y="71521"/>
                  </a:cubicBezTo>
                  <a:cubicBezTo>
                    <a:pt x="548487" y="68130"/>
                    <a:pt x="549915" y="63654"/>
                    <a:pt x="549533" y="59139"/>
                  </a:cubicBezTo>
                  <a:lnTo>
                    <a:pt x="549533" y="53424"/>
                  </a:lnTo>
                  <a:cubicBezTo>
                    <a:pt x="547724" y="56224"/>
                    <a:pt x="545152" y="58472"/>
                    <a:pt x="542106" y="59901"/>
                  </a:cubicBezTo>
                  <a:cubicBezTo>
                    <a:pt x="538962" y="61453"/>
                    <a:pt x="535437" y="62234"/>
                    <a:pt x="531916" y="62187"/>
                  </a:cubicBezTo>
                  <a:cubicBezTo>
                    <a:pt x="527916" y="62234"/>
                    <a:pt x="523912" y="61253"/>
                    <a:pt x="520391" y="59329"/>
                  </a:cubicBezTo>
                  <a:cubicBezTo>
                    <a:pt x="516959" y="57557"/>
                    <a:pt x="514196" y="54843"/>
                    <a:pt x="512294" y="51519"/>
                  </a:cubicBezTo>
                  <a:cubicBezTo>
                    <a:pt x="510294" y="48090"/>
                    <a:pt x="509243" y="44166"/>
                    <a:pt x="509341" y="40184"/>
                  </a:cubicBezTo>
                  <a:cubicBezTo>
                    <a:pt x="509243" y="36202"/>
                    <a:pt x="510294" y="32288"/>
                    <a:pt x="512294" y="28849"/>
                  </a:cubicBezTo>
                  <a:cubicBezTo>
                    <a:pt x="514294" y="25592"/>
                    <a:pt x="517056" y="22925"/>
                    <a:pt x="520391" y="21134"/>
                  </a:cubicBezTo>
                  <a:cubicBezTo>
                    <a:pt x="523912" y="19305"/>
                    <a:pt x="527916" y="18391"/>
                    <a:pt x="531916" y="18467"/>
                  </a:cubicBezTo>
                  <a:cubicBezTo>
                    <a:pt x="535534" y="18410"/>
                    <a:pt x="539060" y="19191"/>
                    <a:pt x="542297" y="20753"/>
                  </a:cubicBezTo>
                  <a:cubicBezTo>
                    <a:pt x="545343" y="22229"/>
                    <a:pt x="547915" y="24534"/>
                    <a:pt x="549724" y="27420"/>
                  </a:cubicBezTo>
                  <a:lnTo>
                    <a:pt x="549724" y="18753"/>
                  </a:lnTo>
                  <a:close/>
                  <a:moveTo>
                    <a:pt x="533153" y="56853"/>
                  </a:moveTo>
                  <a:cubicBezTo>
                    <a:pt x="536199" y="56881"/>
                    <a:pt x="539250" y="56157"/>
                    <a:pt x="542013" y="54757"/>
                  </a:cubicBezTo>
                  <a:cubicBezTo>
                    <a:pt x="544585" y="53433"/>
                    <a:pt x="546678" y="51385"/>
                    <a:pt x="548106" y="48852"/>
                  </a:cubicBezTo>
                  <a:cubicBezTo>
                    <a:pt x="551059" y="43546"/>
                    <a:pt x="551059" y="37107"/>
                    <a:pt x="548106" y="31802"/>
                  </a:cubicBezTo>
                  <a:cubicBezTo>
                    <a:pt x="546678" y="29297"/>
                    <a:pt x="544678" y="27249"/>
                    <a:pt x="542106" y="25897"/>
                  </a:cubicBezTo>
                  <a:cubicBezTo>
                    <a:pt x="539343" y="24506"/>
                    <a:pt x="536297" y="23782"/>
                    <a:pt x="533153" y="23801"/>
                  </a:cubicBezTo>
                  <a:cubicBezTo>
                    <a:pt x="530107" y="23791"/>
                    <a:pt x="527153" y="24506"/>
                    <a:pt x="524391" y="25897"/>
                  </a:cubicBezTo>
                  <a:cubicBezTo>
                    <a:pt x="521819" y="27230"/>
                    <a:pt x="519721" y="29249"/>
                    <a:pt x="518293" y="31707"/>
                  </a:cubicBezTo>
                  <a:cubicBezTo>
                    <a:pt x="516866" y="34326"/>
                    <a:pt x="516103" y="37279"/>
                    <a:pt x="516103" y="40279"/>
                  </a:cubicBezTo>
                  <a:cubicBezTo>
                    <a:pt x="516103" y="43280"/>
                    <a:pt x="516866" y="46242"/>
                    <a:pt x="518293" y="48852"/>
                  </a:cubicBezTo>
                  <a:cubicBezTo>
                    <a:pt x="519721" y="51338"/>
                    <a:pt x="521819" y="53386"/>
                    <a:pt x="524391" y="54757"/>
                  </a:cubicBezTo>
                  <a:cubicBezTo>
                    <a:pt x="527153" y="56148"/>
                    <a:pt x="530107" y="56862"/>
                    <a:pt x="533153" y="56853"/>
                  </a:cubicBezTo>
                  <a:close/>
                  <a:moveTo>
                    <a:pt x="610688" y="5037"/>
                  </a:moveTo>
                  <a:cubicBezTo>
                    <a:pt x="608497" y="4903"/>
                    <a:pt x="606307" y="5694"/>
                    <a:pt x="604684" y="7227"/>
                  </a:cubicBezTo>
                  <a:cubicBezTo>
                    <a:pt x="603256" y="8989"/>
                    <a:pt x="602493" y="11238"/>
                    <a:pt x="602684" y="13514"/>
                  </a:cubicBezTo>
                  <a:lnTo>
                    <a:pt x="602684" y="18848"/>
                  </a:lnTo>
                  <a:lnTo>
                    <a:pt x="616590" y="18848"/>
                  </a:lnTo>
                  <a:lnTo>
                    <a:pt x="616590" y="23991"/>
                  </a:lnTo>
                  <a:lnTo>
                    <a:pt x="602874" y="23991"/>
                  </a:lnTo>
                  <a:lnTo>
                    <a:pt x="602874" y="63997"/>
                  </a:lnTo>
                  <a:lnTo>
                    <a:pt x="596782" y="63997"/>
                  </a:lnTo>
                  <a:lnTo>
                    <a:pt x="596782" y="23991"/>
                  </a:lnTo>
                  <a:lnTo>
                    <a:pt x="588778" y="23991"/>
                  </a:lnTo>
                  <a:lnTo>
                    <a:pt x="588778" y="18848"/>
                  </a:lnTo>
                  <a:lnTo>
                    <a:pt x="596782" y="18848"/>
                  </a:lnTo>
                  <a:lnTo>
                    <a:pt x="596782" y="13323"/>
                  </a:lnTo>
                  <a:cubicBezTo>
                    <a:pt x="596684" y="9790"/>
                    <a:pt x="598019" y="6361"/>
                    <a:pt x="600400" y="3798"/>
                  </a:cubicBezTo>
                  <a:cubicBezTo>
                    <a:pt x="602972" y="1388"/>
                    <a:pt x="606400" y="84"/>
                    <a:pt x="609925" y="179"/>
                  </a:cubicBezTo>
                  <a:cubicBezTo>
                    <a:pt x="611637" y="189"/>
                    <a:pt x="613353" y="446"/>
                    <a:pt x="614971" y="941"/>
                  </a:cubicBezTo>
                  <a:cubicBezTo>
                    <a:pt x="616399" y="1370"/>
                    <a:pt x="617832" y="2074"/>
                    <a:pt x="618971" y="3036"/>
                  </a:cubicBezTo>
                  <a:lnTo>
                    <a:pt x="616878" y="7608"/>
                  </a:lnTo>
                  <a:cubicBezTo>
                    <a:pt x="615069" y="6018"/>
                    <a:pt x="612688" y="5208"/>
                    <a:pt x="610209" y="5323"/>
                  </a:cubicBezTo>
                  <a:close/>
                  <a:moveTo>
                    <a:pt x="634784" y="9037"/>
                  </a:moveTo>
                  <a:cubicBezTo>
                    <a:pt x="633640" y="9047"/>
                    <a:pt x="632500" y="8561"/>
                    <a:pt x="631640" y="7704"/>
                  </a:cubicBezTo>
                  <a:cubicBezTo>
                    <a:pt x="630022" y="5903"/>
                    <a:pt x="630212" y="3132"/>
                    <a:pt x="631928" y="1512"/>
                  </a:cubicBezTo>
                  <a:cubicBezTo>
                    <a:pt x="633640" y="-21"/>
                    <a:pt x="636310" y="27"/>
                    <a:pt x="637928" y="1608"/>
                  </a:cubicBezTo>
                  <a:cubicBezTo>
                    <a:pt x="638784" y="2351"/>
                    <a:pt x="639263" y="3427"/>
                    <a:pt x="639263" y="4560"/>
                  </a:cubicBezTo>
                  <a:cubicBezTo>
                    <a:pt x="639165" y="7008"/>
                    <a:pt x="637263" y="8989"/>
                    <a:pt x="634784" y="9037"/>
                  </a:cubicBezTo>
                  <a:close/>
                  <a:moveTo>
                    <a:pt x="631738" y="18562"/>
                  </a:moveTo>
                  <a:lnTo>
                    <a:pt x="637737" y="18562"/>
                  </a:lnTo>
                  <a:lnTo>
                    <a:pt x="637737" y="63711"/>
                  </a:lnTo>
                  <a:lnTo>
                    <a:pt x="631738" y="63711"/>
                  </a:lnTo>
                  <a:close/>
                  <a:moveTo>
                    <a:pt x="654787" y="84"/>
                  </a:moveTo>
                  <a:lnTo>
                    <a:pt x="660885" y="84"/>
                  </a:lnTo>
                  <a:lnTo>
                    <a:pt x="660885" y="63711"/>
                  </a:lnTo>
                  <a:lnTo>
                    <a:pt x="654787" y="63711"/>
                  </a:lnTo>
                  <a:close/>
                  <a:moveTo>
                    <a:pt x="717081" y="43041"/>
                  </a:moveTo>
                  <a:lnTo>
                    <a:pt x="678981" y="43041"/>
                  </a:lnTo>
                  <a:cubicBezTo>
                    <a:pt x="679172" y="47404"/>
                    <a:pt x="681074" y="51500"/>
                    <a:pt x="684409" y="54376"/>
                  </a:cubicBezTo>
                  <a:cubicBezTo>
                    <a:pt x="687837" y="57291"/>
                    <a:pt x="692222" y="58824"/>
                    <a:pt x="696697" y="58662"/>
                  </a:cubicBezTo>
                  <a:cubicBezTo>
                    <a:pt x="699366" y="58701"/>
                    <a:pt x="701933" y="58215"/>
                    <a:pt x="704412" y="57234"/>
                  </a:cubicBezTo>
                  <a:cubicBezTo>
                    <a:pt x="706794" y="56224"/>
                    <a:pt x="708891" y="54700"/>
                    <a:pt x="710510" y="52757"/>
                  </a:cubicBezTo>
                  <a:lnTo>
                    <a:pt x="713937" y="56757"/>
                  </a:lnTo>
                  <a:cubicBezTo>
                    <a:pt x="711937" y="59158"/>
                    <a:pt x="709366" y="61025"/>
                    <a:pt x="706412" y="62187"/>
                  </a:cubicBezTo>
                  <a:cubicBezTo>
                    <a:pt x="703366" y="63425"/>
                    <a:pt x="700124" y="64073"/>
                    <a:pt x="696887" y="64092"/>
                  </a:cubicBezTo>
                  <a:cubicBezTo>
                    <a:pt x="692599" y="64177"/>
                    <a:pt x="688409" y="63158"/>
                    <a:pt x="684600" y="61139"/>
                  </a:cubicBezTo>
                  <a:cubicBezTo>
                    <a:pt x="681172" y="59224"/>
                    <a:pt x="678219" y="56396"/>
                    <a:pt x="676312" y="52948"/>
                  </a:cubicBezTo>
                  <a:cubicBezTo>
                    <a:pt x="674312" y="49347"/>
                    <a:pt x="673265" y="45270"/>
                    <a:pt x="673265" y="41136"/>
                  </a:cubicBezTo>
                  <a:cubicBezTo>
                    <a:pt x="673172" y="37022"/>
                    <a:pt x="674219" y="32955"/>
                    <a:pt x="676121" y="29325"/>
                  </a:cubicBezTo>
                  <a:cubicBezTo>
                    <a:pt x="677935" y="25925"/>
                    <a:pt x="680693" y="23087"/>
                    <a:pt x="684028" y="21134"/>
                  </a:cubicBezTo>
                  <a:cubicBezTo>
                    <a:pt x="687460" y="19210"/>
                    <a:pt x="691362" y="18229"/>
                    <a:pt x="695269" y="18276"/>
                  </a:cubicBezTo>
                  <a:cubicBezTo>
                    <a:pt x="699175" y="18219"/>
                    <a:pt x="703078" y="19200"/>
                    <a:pt x="706510" y="21134"/>
                  </a:cubicBezTo>
                  <a:cubicBezTo>
                    <a:pt x="709747" y="23087"/>
                    <a:pt x="712510" y="25877"/>
                    <a:pt x="714319" y="29230"/>
                  </a:cubicBezTo>
                  <a:cubicBezTo>
                    <a:pt x="716319" y="32888"/>
                    <a:pt x="717272" y="36993"/>
                    <a:pt x="717174" y="41136"/>
                  </a:cubicBezTo>
                  <a:close/>
                  <a:moveTo>
                    <a:pt x="695269" y="23420"/>
                  </a:moveTo>
                  <a:cubicBezTo>
                    <a:pt x="691269" y="23315"/>
                    <a:pt x="687362" y="24820"/>
                    <a:pt x="684409" y="27611"/>
                  </a:cubicBezTo>
                  <a:cubicBezTo>
                    <a:pt x="681363" y="30449"/>
                    <a:pt x="679553" y="34336"/>
                    <a:pt x="679363" y="38469"/>
                  </a:cubicBezTo>
                  <a:lnTo>
                    <a:pt x="711365" y="38469"/>
                  </a:lnTo>
                  <a:cubicBezTo>
                    <a:pt x="711082" y="34345"/>
                    <a:pt x="709268" y="30478"/>
                    <a:pt x="706319" y="27611"/>
                  </a:cubicBezTo>
                  <a:cubicBezTo>
                    <a:pt x="703366" y="24811"/>
                    <a:pt x="699366" y="23306"/>
                    <a:pt x="695269" y="23420"/>
                  </a:cubicBezTo>
                  <a:close/>
                  <a:moveTo>
                    <a:pt x="770706" y="84"/>
                  </a:moveTo>
                  <a:lnTo>
                    <a:pt x="770706" y="63711"/>
                  </a:lnTo>
                  <a:lnTo>
                    <a:pt x="764897" y="63711"/>
                  </a:lnTo>
                  <a:lnTo>
                    <a:pt x="764897" y="54757"/>
                  </a:lnTo>
                  <a:cubicBezTo>
                    <a:pt x="763181" y="57710"/>
                    <a:pt x="760707" y="60120"/>
                    <a:pt x="757656" y="61710"/>
                  </a:cubicBezTo>
                  <a:cubicBezTo>
                    <a:pt x="754512" y="63358"/>
                    <a:pt x="750991" y="64177"/>
                    <a:pt x="747466" y="64092"/>
                  </a:cubicBezTo>
                  <a:cubicBezTo>
                    <a:pt x="743466" y="64158"/>
                    <a:pt x="739559" y="63139"/>
                    <a:pt x="736034" y="61139"/>
                  </a:cubicBezTo>
                  <a:cubicBezTo>
                    <a:pt x="732606" y="59253"/>
                    <a:pt x="729843" y="56453"/>
                    <a:pt x="727941" y="53043"/>
                  </a:cubicBezTo>
                  <a:cubicBezTo>
                    <a:pt x="726034" y="49376"/>
                    <a:pt x="724988" y="45280"/>
                    <a:pt x="725081" y="41136"/>
                  </a:cubicBezTo>
                  <a:cubicBezTo>
                    <a:pt x="724988" y="36993"/>
                    <a:pt x="725937" y="32888"/>
                    <a:pt x="727941" y="29230"/>
                  </a:cubicBezTo>
                  <a:cubicBezTo>
                    <a:pt x="729843" y="25820"/>
                    <a:pt x="732606" y="23020"/>
                    <a:pt x="736034" y="21134"/>
                  </a:cubicBezTo>
                  <a:cubicBezTo>
                    <a:pt x="739559" y="19210"/>
                    <a:pt x="743466" y="18229"/>
                    <a:pt x="747466" y="18276"/>
                  </a:cubicBezTo>
                  <a:cubicBezTo>
                    <a:pt x="750800" y="18248"/>
                    <a:pt x="754037" y="19000"/>
                    <a:pt x="756991" y="20467"/>
                  </a:cubicBezTo>
                  <a:cubicBezTo>
                    <a:pt x="759944" y="22020"/>
                    <a:pt x="762418" y="24315"/>
                    <a:pt x="764227" y="27135"/>
                  </a:cubicBezTo>
                  <a:lnTo>
                    <a:pt x="764227" y="750"/>
                  </a:lnTo>
                  <a:close/>
                  <a:moveTo>
                    <a:pt x="748038" y="58662"/>
                  </a:moveTo>
                  <a:cubicBezTo>
                    <a:pt x="750991" y="58739"/>
                    <a:pt x="753944" y="57977"/>
                    <a:pt x="756516" y="56472"/>
                  </a:cubicBezTo>
                  <a:cubicBezTo>
                    <a:pt x="759083" y="55033"/>
                    <a:pt x="761181" y="52881"/>
                    <a:pt x="762516" y="50281"/>
                  </a:cubicBezTo>
                  <a:cubicBezTo>
                    <a:pt x="765469" y="44537"/>
                    <a:pt x="765469" y="37736"/>
                    <a:pt x="762516" y="31992"/>
                  </a:cubicBezTo>
                  <a:cubicBezTo>
                    <a:pt x="761181" y="29354"/>
                    <a:pt x="759083" y="27173"/>
                    <a:pt x="756516" y="25706"/>
                  </a:cubicBezTo>
                  <a:cubicBezTo>
                    <a:pt x="753944" y="24239"/>
                    <a:pt x="750991" y="23477"/>
                    <a:pt x="748038" y="23515"/>
                  </a:cubicBezTo>
                  <a:cubicBezTo>
                    <a:pt x="744987" y="23487"/>
                    <a:pt x="742038" y="24239"/>
                    <a:pt x="739368" y="25706"/>
                  </a:cubicBezTo>
                  <a:cubicBezTo>
                    <a:pt x="736796" y="27230"/>
                    <a:pt x="734797" y="29402"/>
                    <a:pt x="733369" y="31992"/>
                  </a:cubicBezTo>
                  <a:cubicBezTo>
                    <a:pt x="730415" y="37736"/>
                    <a:pt x="730415" y="44537"/>
                    <a:pt x="733369" y="50281"/>
                  </a:cubicBezTo>
                  <a:cubicBezTo>
                    <a:pt x="734797" y="52843"/>
                    <a:pt x="736894" y="54986"/>
                    <a:pt x="739368" y="56472"/>
                  </a:cubicBezTo>
                  <a:cubicBezTo>
                    <a:pt x="742038" y="57986"/>
                    <a:pt x="744987" y="58739"/>
                    <a:pt x="748038" y="58662"/>
                  </a:cubicBezTo>
                  <a:close/>
                  <a:moveTo>
                    <a:pt x="788328" y="64092"/>
                  </a:moveTo>
                  <a:cubicBezTo>
                    <a:pt x="787091" y="64092"/>
                    <a:pt x="785947" y="63615"/>
                    <a:pt x="785091" y="62758"/>
                  </a:cubicBezTo>
                  <a:cubicBezTo>
                    <a:pt x="784231" y="61853"/>
                    <a:pt x="783756" y="60663"/>
                    <a:pt x="783756" y="59424"/>
                  </a:cubicBezTo>
                  <a:cubicBezTo>
                    <a:pt x="783756" y="58177"/>
                    <a:pt x="784231" y="56977"/>
                    <a:pt x="785091" y="56091"/>
                  </a:cubicBezTo>
                  <a:cubicBezTo>
                    <a:pt x="785947" y="55233"/>
                    <a:pt x="787091" y="54757"/>
                    <a:pt x="788328" y="54757"/>
                  </a:cubicBezTo>
                  <a:cubicBezTo>
                    <a:pt x="789565" y="54767"/>
                    <a:pt x="790709" y="55243"/>
                    <a:pt x="791565" y="56091"/>
                  </a:cubicBezTo>
                  <a:cubicBezTo>
                    <a:pt x="792519" y="56957"/>
                    <a:pt x="792993" y="58167"/>
                    <a:pt x="792900" y="59424"/>
                  </a:cubicBezTo>
                  <a:cubicBezTo>
                    <a:pt x="792900" y="60672"/>
                    <a:pt x="792421" y="61882"/>
                    <a:pt x="791565" y="62758"/>
                  </a:cubicBezTo>
                  <a:cubicBezTo>
                    <a:pt x="790709" y="63606"/>
                    <a:pt x="789565" y="64082"/>
                    <a:pt x="788328" y="64092"/>
                  </a:cubicBezTo>
                  <a:close/>
                  <a:moveTo>
                    <a:pt x="852050" y="3703"/>
                  </a:moveTo>
                  <a:cubicBezTo>
                    <a:pt x="858529" y="3303"/>
                    <a:pt x="864910" y="5227"/>
                    <a:pt x="870053" y="9132"/>
                  </a:cubicBezTo>
                  <a:cubicBezTo>
                    <a:pt x="874435" y="12924"/>
                    <a:pt x="876816" y="18496"/>
                    <a:pt x="876625" y="24277"/>
                  </a:cubicBezTo>
                  <a:cubicBezTo>
                    <a:pt x="876909" y="30021"/>
                    <a:pt x="874435" y="35555"/>
                    <a:pt x="870053" y="39232"/>
                  </a:cubicBezTo>
                  <a:cubicBezTo>
                    <a:pt x="864910" y="43213"/>
                    <a:pt x="858529" y="45175"/>
                    <a:pt x="852050" y="44756"/>
                  </a:cubicBezTo>
                  <a:lnTo>
                    <a:pt x="835953" y="44756"/>
                  </a:lnTo>
                  <a:lnTo>
                    <a:pt x="835953" y="63806"/>
                  </a:lnTo>
                  <a:lnTo>
                    <a:pt x="829665" y="63806"/>
                  </a:lnTo>
                  <a:lnTo>
                    <a:pt x="829665" y="3798"/>
                  </a:lnTo>
                  <a:close/>
                  <a:moveTo>
                    <a:pt x="852050" y="39136"/>
                  </a:moveTo>
                  <a:cubicBezTo>
                    <a:pt x="856905" y="39450"/>
                    <a:pt x="861766" y="38069"/>
                    <a:pt x="865672" y="35231"/>
                  </a:cubicBezTo>
                  <a:cubicBezTo>
                    <a:pt x="868812" y="32507"/>
                    <a:pt x="870528" y="28459"/>
                    <a:pt x="870337" y="24277"/>
                  </a:cubicBezTo>
                  <a:cubicBezTo>
                    <a:pt x="870625" y="20010"/>
                    <a:pt x="868909" y="15847"/>
                    <a:pt x="865672" y="13038"/>
                  </a:cubicBezTo>
                  <a:cubicBezTo>
                    <a:pt x="861766" y="10199"/>
                    <a:pt x="856905" y="8818"/>
                    <a:pt x="852050" y="9132"/>
                  </a:cubicBezTo>
                  <a:lnTo>
                    <a:pt x="836046" y="9132"/>
                  </a:lnTo>
                  <a:lnTo>
                    <a:pt x="836046" y="39136"/>
                  </a:lnTo>
                  <a:close/>
                  <a:moveTo>
                    <a:pt x="893866" y="27420"/>
                  </a:moveTo>
                  <a:cubicBezTo>
                    <a:pt x="895196" y="24487"/>
                    <a:pt x="897387" y="22067"/>
                    <a:pt x="900247" y="20562"/>
                  </a:cubicBezTo>
                  <a:cubicBezTo>
                    <a:pt x="903484" y="18943"/>
                    <a:pt x="907102" y="18153"/>
                    <a:pt x="910725" y="18276"/>
                  </a:cubicBezTo>
                  <a:lnTo>
                    <a:pt x="910725" y="24182"/>
                  </a:lnTo>
                  <a:lnTo>
                    <a:pt x="909293" y="24182"/>
                  </a:lnTo>
                  <a:cubicBezTo>
                    <a:pt x="905102" y="23925"/>
                    <a:pt x="901010" y="25534"/>
                    <a:pt x="898149" y="28564"/>
                  </a:cubicBezTo>
                  <a:cubicBezTo>
                    <a:pt x="895294" y="31964"/>
                    <a:pt x="893866" y="36326"/>
                    <a:pt x="894150" y="40756"/>
                  </a:cubicBezTo>
                  <a:lnTo>
                    <a:pt x="894150" y="63806"/>
                  </a:lnTo>
                  <a:lnTo>
                    <a:pt x="888052" y="63806"/>
                  </a:lnTo>
                  <a:lnTo>
                    <a:pt x="888052" y="18657"/>
                  </a:lnTo>
                  <a:lnTo>
                    <a:pt x="893866" y="18657"/>
                  </a:lnTo>
                  <a:lnTo>
                    <a:pt x="893866" y="27516"/>
                  </a:lnTo>
                  <a:close/>
                  <a:moveTo>
                    <a:pt x="939682" y="64092"/>
                  </a:moveTo>
                  <a:cubicBezTo>
                    <a:pt x="935584" y="64158"/>
                    <a:pt x="931585" y="63139"/>
                    <a:pt x="927966" y="61139"/>
                  </a:cubicBezTo>
                  <a:cubicBezTo>
                    <a:pt x="924534" y="59224"/>
                    <a:pt x="921678" y="56386"/>
                    <a:pt x="919771" y="52948"/>
                  </a:cubicBezTo>
                  <a:cubicBezTo>
                    <a:pt x="917771" y="49347"/>
                    <a:pt x="916725" y="45270"/>
                    <a:pt x="916725" y="41136"/>
                  </a:cubicBezTo>
                  <a:cubicBezTo>
                    <a:pt x="916627" y="37003"/>
                    <a:pt x="917771" y="32926"/>
                    <a:pt x="919771" y="29325"/>
                  </a:cubicBezTo>
                  <a:cubicBezTo>
                    <a:pt x="921678" y="25887"/>
                    <a:pt x="924534" y="23048"/>
                    <a:pt x="927966" y="21134"/>
                  </a:cubicBezTo>
                  <a:cubicBezTo>
                    <a:pt x="935394" y="17324"/>
                    <a:pt x="944156" y="17324"/>
                    <a:pt x="951490" y="21134"/>
                  </a:cubicBezTo>
                  <a:cubicBezTo>
                    <a:pt x="954918" y="23058"/>
                    <a:pt x="957681" y="25897"/>
                    <a:pt x="959587" y="29325"/>
                  </a:cubicBezTo>
                  <a:cubicBezTo>
                    <a:pt x="961680" y="32926"/>
                    <a:pt x="962731" y="37003"/>
                    <a:pt x="962634" y="41136"/>
                  </a:cubicBezTo>
                  <a:cubicBezTo>
                    <a:pt x="962731" y="45270"/>
                    <a:pt x="961587" y="49347"/>
                    <a:pt x="959587" y="52948"/>
                  </a:cubicBezTo>
                  <a:cubicBezTo>
                    <a:pt x="957681" y="56376"/>
                    <a:pt x="954918" y="59215"/>
                    <a:pt x="951490" y="61139"/>
                  </a:cubicBezTo>
                  <a:cubicBezTo>
                    <a:pt x="947872" y="63149"/>
                    <a:pt x="943774" y="64168"/>
                    <a:pt x="939682" y="64092"/>
                  </a:cubicBezTo>
                  <a:close/>
                  <a:moveTo>
                    <a:pt x="939682" y="58662"/>
                  </a:moveTo>
                  <a:cubicBezTo>
                    <a:pt x="942728" y="58739"/>
                    <a:pt x="945681" y="57986"/>
                    <a:pt x="948346" y="56472"/>
                  </a:cubicBezTo>
                  <a:cubicBezTo>
                    <a:pt x="950825" y="55005"/>
                    <a:pt x="952918" y="52862"/>
                    <a:pt x="954253" y="50281"/>
                  </a:cubicBezTo>
                  <a:cubicBezTo>
                    <a:pt x="957206" y="44537"/>
                    <a:pt x="957206" y="37736"/>
                    <a:pt x="954253" y="31992"/>
                  </a:cubicBezTo>
                  <a:cubicBezTo>
                    <a:pt x="952918" y="29383"/>
                    <a:pt x="950825" y="27211"/>
                    <a:pt x="948346" y="25706"/>
                  </a:cubicBezTo>
                  <a:cubicBezTo>
                    <a:pt x="945681" y="24239"/>
                    <a:pt x="942728" y="23487"/>
                    <a:pt x="939682" y="23515"/>
                  </a:cubicBezTo>
                  <a:cubicBezTo>
                    <a:pt x="936728" y="23487"/>
                    <a:pt x="933677" y="24239"/>
                    <a:pt x="931106" y="25706"/>
                  </a:cubicBezTo>
                  <a:cubicBezTo>
                    <a:pt x="928534" y="27173"/>
                    <a:pt x="926441" y="29354"/>
                    <a:pt x="925106" y="31992"/>
                  </a:cubicBezTo>
                  <a:cubicBezTo>
                    <a:pt x="922153" y="37736"/>
                    <a:pt x="922153" y="44537"/>
                    <a:pt x="925106" y="50281"/>
                  </a:cubicBezTo>
                  <a:cubicBezTo>
                    <a:pt x="926441" y="52881"/>
                    <a:pt x="928534" y="55033"/>
                    <a:pt x="931106" y="56472"/>
                  </a:cubicBezTo>
                  <a:cubicBezTo>
                    <a:pt x="933677" y="57986"/>
                    <a:pt x="936631" y="58739"/>
                    <a:pt x="939682" y="58662"/>
                  </a:cubicBezTo>
                  <a:close/>
                  <a:moveTo>
                    <a:pt x="1011594" y="18562"/>
                  </a:moveTo>
                  <a:lnTo>
                    <a:pt x="991590" y="63711"/>
                  </a:lnTo>
                  <a:lnTo>
                    <a:pt x="985302" y="63711"/>
                  </a:lnTo>
                  <a:lnTo>
                    <a:pt x="965303" y="18562"/>
                  </a:lnTo>
                  <a:lnTo>
                    <a:pt x="971684" y="18562"/>
                  </a:lnTo>
                  <a:lnTo>
                    <a:pt x="988544" y="56662"/>
                  </a:lnTo>
                  <a:lnTo>
                    <a:pt x="1005594" y="18562"/>
                  </a:lnTo>
                  <a:close/>
                  <a:moveTo>
                    <a:pt x="1023309" y="9037"/>
                  </a:moveTo>
                  <a:cubicBezTo>
                    <a:pt x="1022072" y="9037"/>
                    <a:pt x="1020928" y="8561"/>
                    <a:pt x="1020072" y="7704"/>
                  </a:cubicBezTo>
                  <a:cubicBezTo>
                    <a:pt x="1018454" y="6008"/>
                    <a:pt x="1018454" y="3303"/>
                    <a:pt x="1020072" y="1608"/>
                  </a:cubicBezTo>
                  <a:cubicBezTo>
                    <a:pt x="1020928" y="779"/>
                    <a:pt x="1022072" y="331"/>
                    <a:pt x="1023309" y="369"/>
                  </a:cubicBezTo>
                  <a:cubicBezTo>
                    <a:pt x="1024453" y="322"/>
                    <a:pt x="1025597" y="770"/>
                    <a:pt x="1026453" y="1608"/>
                  </a:cubicBezTo>
                  <a:cubicBezTo>
                    <a:pt x="1027309" y="2351"/>
                    <a:pt x="1027788" y="3427"/>
                    <a:pt x="1027788" y="4560"/>
                  </a:cubicBezTo>
                  <a:cubicBezTo>
                    <a:pt x="1027690" y="7008"/>
                    <a:pt x="1025783" y="8989"/>
                    <a:pt x="1023309" y="9037"/>
                  </a:cubicBezTo>
                  <a:close/>
                  <a:moveTo>
                    <a:pt x="1020165" y="18562"/>
                  </a:moveTo>
                  <a:lnTo>
                    <a:pt x="1026262" y="18562"/>
                  </a:lnTo>
                  <a:lnTo>
                    <a:pt x="1026262" y="63711"/>
                  </a:lnTo>
                  <a:lnTo>
                    <a:pt x="1020165" y="63711"/>
                  </a:lnTo>
                  <a:close/>
                  <a:moveTo>
                    <a:pt x="1084366" y="84"/>
                  </a:moveTo>
                  <a:lnTo>
                    <a:pt x="1084366" y="63711"/>
                  </a:lnTo>
                  <a:lnTo>
                    <a:pt x="1078552" y="63711"/>
                  </a:lnTo>
                  <a:lnTo>
                    <a:pt x="1078552" y="54757"/>
                  </a:lnTo>
                  <a:cubicBezTo>
                    <a:pt x="1076841" y="57710"/>
                    <a:pt x="1074362" y="60120"/>
                    <a:pt x="1071316" y="61710"/>
                  </a:cubicBezTo>
                  <a:cubicBezTo>
                    <a:pt x="1068172" y="63349"/>
                    <a:pt x="1064744" y="64168"/>
                    <a:pt x="1061219" y="64092"/>
                  </a:cubicBezTo>
                  <a:cubicBezTo>
                    <a:pt x="1057219" y="64168"/>
                    <a:pt x="1053219" y="63149"/>
                    <a:pt x="1049694" y="61139"/>
                  </a:cubicBezTo>
                  <a:cubicBezTo>
                    <a:pt x="1046266" y="59253"/>
                    <a:pt x="1043503" y="56453"/>
                    <a:pt x="1041596" y="53043"/>
                  </a:cubicBezTo>
                  <a:cubicBezTo>
                    <a:pt x="1039694" y="49376"/>
                    <a:pt x="1038643" y="45280"/>
                    <a:pt x="1038741" y="41136"/>
                  </a:cubicBezTo>
                  <a:cubicBezTo>
                    <a:pt x="1038643" y="36993"/>
                    <a:pt x="1039597" y="32888"/>
                    <a:pt x="1041596" y="29230"/>
                  </a:cubicBezTo>
                  <a:cubicBezTo>
                    <a:pt x="1043503" y="25820"/>
                    <a:pt x="1046266" y="23020"/>
                    <a:pt x="1049694" y="21134"/>
                  </a:cubicBezTo>
                  <a:cubicBezTo>
                    <a:pt x="1053219" y="19200"/>
                    <a:pt x="1057219" y="18219"/>
                    <a:pt x="1061219" y="18276"/>
                  </a:cubicBezTo>
                  <a:cubicBezTo>
                    <a:pt x="1064553" y="18238"/>
                    <a:pt x="1067790" y="18991"/>
                    <a:pt x="1070744" y="20467"/>
                  </a:cubicBezTo>
                  <a:cubicBezTo>
                    <a:pt x="1073697" y="22029"/>
                    <a:pt x="1076269" y="24325"/>
                    <a:pt x="1078078" y="27135"/>
                  </a:cubicBezTo>
                  <a:lnTo>
                    <a:pt x="1078078" y="750"/>
                  </a:lnTo>
                  <a:close/>
                  <a:moveTo>
                    <a:pt x="1061693" y="58662"/>
                  </a:moveTo>
                  <a:cubicBezTo>
                    <a:pt x="1064646" y="58739"/>
                    <a:pt x="1067600" y="57977"/>
                    <a:pt x="1070171" y="56472"/>
                  </a:cubicBezTo>
                  <a:cubicBezTo>
                    <a:pt x="1072743" y="55033"/>
                    <a:pt x="1074841" y="52881"/>
                    <a:pt x="1076171" y="50281"/>
                  </a:cubicBezTo>
                  <a:cubicBezTo>
                    <a:pt x="1079124" y="44537"/>
                    <a:pt x="1079124" y="37736"/>
                    <a:pt x="1076171" y="31992"/>
                  </a:cubicBezTo>
                  <a:cubicBezTo>
                    <a:pt x="1074841" y="29354"/>
                    <a:pt x="1072743" y="27173"/>
                    <a:pt x="1070171" y="25706"/>
                  </a:cubicBezTo>
                  <a:cubicBezTo>
                    <a:pt x="1067600" y="24239"/>
                    <a:pt x="1064646" y="23477"/>
                    <a:pt x="1061693" y="23515"/>
                  </a:cubicBezTo>
                  <a:cubicBezTo>
                    <a:pt x="1058647" y="23487"/>
                    <a:pt x="1055693" y="24239"/>
                    <a:pt x="1053028" y="25706"/>
                  </a:cubicBezTo>
                  <a:cubicBezTo>
                    <a:pt x="1050456" y="27230"/>
                    <a:pt x="1048456" y="29402"/>
                    <a:pt x="1047029" y="31992"/>
                  </a:cubicBezTo>
                  <a:cubicBezTo>
                    <a:pt x="1044266" y="37764"/>
                    <a:pt x="1044266" y="44508"/>
                    <a:pt x="1047029" y="50281"/>
                  </a:cubicBezTo>
                  <a:cubicBezTo>
                    <a:pt x="1048456" y="52843"/>
                    <a:pt x="1050456" y="54986"/>
                    <a:pt x="1053028" y="56472"/>
                  </a:cubicBezTo>
                  <a:cubicBezTo>
                    <a:pt x="1055693" y="57986"/>
                    <a:pt x="1058647" y="58739"/>
                    <a:pt x="1061693" y="58662"/>
                  </a:cubicBezTo>
                  <a:close/>
                  <a:moveTo>
                    <a:pt x="1140656" y="43041"/>
                  </a:moveTo>
                  <a:lnTo>
                    <a:pt x="1102556" y="43041"/>
                  </a:lnTo>
                  <a:cubicBezTo>
                    <a:pt x="1102653" y="47413"/>
                    <a:pt x="1104653" y="51528"/>
                    <a:pt x="1107988" y="54376"/>
                  </a:cubicBezTo>
                  <a:cubicBezTo>
                    <a:pt x="1111415" y="57291"/>
                    <a:pt x="1115797" y="58824"/>
                    <a:pt x="1120275" y="58662"/>
                  </a:cubicBezTo>
                  <a:cubicBezTo>
                    <a:pt x="1122940" y="58701"/>
                    <a:pt x="1125512" y="58215"/>
                    <a:pt x="1127991" y="57234"/>
                  </a:cubicBezTo>
                  <a:cubicBezTo>
                    <a:pt x="1130372" y="56224"/>
                    <a:pt x="1132465" y="54700"/>
                    <a:pt x="1134084" y="52757"/>
                  </a:cubicBezTo>
                  <a:lnTo>
                    <a:pt x="1137516" y="56757"/>
                  </a:lnTo>
                  <a:cubicBezTo>
                    <a:pt x="1135512" y="59158"/>
                    <a:pt x="1132940" y="61025"/>
                    <a:pt x="1129991" y="62187"/>
                  </a:cubicBezTo>
                  <a:cubicBezTo>
                    <a:pt x="1126940" y="63425"/>
                    <a:pt x="1123703" y="64073"/>
                    <a:pt x="1120466" y="64092"/>
                  </a:cubicBezTo>
                  <a:cubicBezTo>
                    <a:pt x="1116178" y="64177"/>
                    <a:pt x="1111988" y="63158"/>
                    <a:pt x="1108178" y="61139"/>
                  </a:cubicBezTo>
                  <a:cubicBezTo>
                    <a:pt x="1104653" y="59234"/>
                    <a:pt x="1101797" y="56396"/>
                    <a:pt x="1099793" y="52948"/>
                  </a:cubicBezTo>
                  <a:cubicBezTo>
                    <a:pt x="1097793" y="49338"/>
                    <a:pt x="1096747" y="45261"/>
                    <a:pt x="1096844" y="41136"/>
                  </a:cubicBezTo>
                  <a:cubicBezTo>
                    <a:pt x="1096747" y="37022"/>
                    <a:pt x="1097793" y="32955"/>
                    <a:pt x="1099700" y="29325"/>
                  </a:cubicBezTo>
                  <a:cubicBezTo>
                    <a:pt x="1101509" y="25925"/>
                    <a:pt x="1104272" y="23087"/>
                    <a:pt x="1107606" y="21134"/>
                  </a:cubicBezTo>
                  <a:cubicBezTo>
                    <a:pt x="1114652" y="17324"/>
                    <a:pt x="1123038" y="17324"/>
                    <a:pt x="1130084" y="21134"/>
                  </a:cubicBezTo>
                  <a:cubicBezTo>
                    <a:pt x="1133321" y="23087"/>
                    <a:pt x="1136084" y="25877"/>
                    <a:pt x="1137893" y="29230"/>
                  </a:cubicBezTo>
                  <a:cubicBezTo>
                    <a:pt x="1139897" y="32888"/>
                    <a:pt x="1140846" y="36993"/>
                    <a:pt x="1140753" y="41136"/>
                  </a:cubicBezTo>
                  <a:close/>
                  <a:moveTo>
                    <a:pt x="1118843" y="23420"/>
                  </a:moveTo>
                  <a:cubicBezTo>
                    <a:pt x="1114750" y="23334"/>
                    <a:pt x="1110843" y="24839"/>
                    <a:pt x="1107890" y="27611"/>
                  </a:cubicBezTo>
                  <a:cubicBezTo>
                    <a:pt x="1104937" y="30488"/>
                    <a:pt x="1103225" y="34364"/>
                    <a:pt x="1102937" y="38469"/>
                  </a:cubicBezTo>
                  <a:lnTo>
                    <a:pt x="1134944" y="38469"/>
                  </a:lnTo>
                  <a:cubicBezTo>
                    <a:pt x="1134656" y="34345"/>
                    <a:pt x="1132847" y="30478"/>
                    <a:pt x="1129893" y="27611"/>
                  </a:cubicBezTo>
                  <a:cubicBezTo>
                    <a:pt x="1126940" y="24820"/>
                    <a:pt x="1122940" y="23315"/>
                    <a:pt x="1118843" y="23420"/>
                  </a:cubicBezTo>
                  <a:close/>
                  <a:moveTo>
                    <a:pt x="1165231" y="64092"/>
                  </a:moveTo>
                  <a:cubicBezTo>
                    <a:pt x="1161705" y="64092"/>
                    <a:pt x="1158185" y="63539"/>
                    <a:pt x="1154752" y="62473"/>
                  </a:cubicBezTo>
                  <a:cubicBezTo>
                    <a:pt x="1151897" y="61682"/>
                    <a:pt x="1149232" y="60358"/>
                    <a:pt x="1146944" y="58567"/>
                  </a:cubicBezTo>
                  <a:lnTo>
                    <a:pt x="1149608" y="53709"/>
                  </a:lnTo>
                  <a:cubicBezTo>
                    <a:pt x="1151804" y="55329"/>
                    <a:pt x="1154185" y="56548"/>
                    <a:pt x="1156752" y="57329"/>
                  </a:cubicBezTo>
                  <a:cubicBezTo>
                    <a:pt x="1159613" y="58291"/>
                    <a:pt x="1162659" y="58767"/>
                    <a:pt x="1165710" y="58758"/>
                  </a:cubicBezTo>
                  <a:cubicBezTo>
                    <a:pt x="1169040" y="59063"/>
                    <a:pt x="1172282" y="58396"/>
                    <a:pt x="1175235" y="56853"/>
                  </a:cubicBezTo>
                  <a:cubicBezTo>
                    <a:pt x="1177137" y="55710"/>
                    <a:pt x="1178281" y="53643"/>
                    <a:pt x="1178281" y="51423"/>
                  </a:cubicBezTo>
                  <a:cubicBezTo>
                    <a:pt x="1178374" y="49928"/>
                    <a:pt x="1177709" y="48480"/>
                    <a:pt x="1176565" y="47518"/>
                  </a:cubicBezTo>
                  <a:cubicBezTo>
                    <a:pt x="1175426" y="46461"/>
                    <a:pt x="1173993" y="45708"/>
                    <a:pt x="1172472" y="45327"/>
                  </a:cubicBezTo>
                  <a:cubicBezTo>
                    <a:pt x="1170282" y="44727"/>
                    <a:pt x="1168091" y="44280"/>
                    <a:pt x="1165901" y="43994"/>
                  </a:cubicBezTo>
                  <a:cubicBezTo>
                    <a:pt x="1162947" y="43423"/>
                    <a:pt x="1159896" y="42689"/>
                    <a:pt x="1157041" y="41803"/>
                  </a:cubicBezTo>
                  <a:cubicBezTo>
                    <a:pt x="1154850" y="41117"/>
                    <a:pt x="1152850" y="39870"/>
                    <a:pt x="1151325" y="38184"/>
                  </a:cubicBezTo>
                  <a:cubicBezTo>
                    <a:pt x="1149706" y="36202"/>
                    <a:pt x="1148850" y="33688"/>
                    <a:pt x="1149041" y="31135"/>
                  </a:cubicBezTo>
                  <a:cubicBezTo>
                    <a:pt x="1148943" y="27382"/>
                    <a:pt x="1150660" y="23820"/>
                    <a:pt x="1153706" y="21610"/>
                  </a:cubicBezTo>
                  <a:cubicBezTo>
                    <a:pt x="1157613" y="19029"/>
                    <a:pt x="1162184" y="17791"/>
                    <a:pt x="1166849" y="18086"/>
                  </a:cubicBezTo>
                  <a:cubicBezTo>
                    <a:pt x="1169803" y="18096"/>
                    <a:pt x="1172756" y="18476"/>
                    <a:pt x="1175616" y="19229"/>
                  </a:cubicBezTo>
                  <a:cubicBezTo>
                    <a:pt x="1178183" y="19820"/>
                    <a:pt x="1180565" y="20858"/>
                    <a:pt x="1182760" y="22277"/>
                  </a:cubicBezTo>
                  <a:lnTo>
                    <a:pt x="1180090" y="27135"/>
                  </a:lnTo>
                  <a:cubicBezTo>
                    <a:pt x="1176184" y="24487"/>
                    <a:pt x="1171519" y="23125"/>
                    <a:pt x="1166849" y="23229"/>
                  </a:cubicBezTo>
                  <a:cubicBezTo>
                    <a:pt x="1163803" y="23039"/>
                    <a:pt x="1160757" y="23772"/>
                    <a:pt x="1158087" y="25325"/>
                  </a:cubicBezTo>
                  <a:cubicBezTo>
                    <a:pt x="1156185" y="26477"/>
                    <a:pt x="1155041" y="28544"/>
                    <a:pt x="1155134" y="30754"/>
                  </a:cubicBezTo>
                  <a:cubicBezTo>
                    <a:pt x="1155041" y="32297"/>
                    <a:pt x="1155613" y="33793"/>
                    <a:pt x="1156752" y="34850"/>
                  </a:cubicBezTo>
                  <a:cubicBezTo>
                    <a:pt x="1157896" y="35955"/>
                    <a:pt x="1159422" y="36745"/>
                    <a:pt x="1160947" y="37136"/>
                  </a:cubicBezTo>
                  <a:cubicBezTo>
                    <a:pt x="1162566" y="37612"/>
                    <a:pt x="1164849" y="38089"/>
                    <a:pt x="1167803" y="38660"/>
                  </a:cubicBezTo>
                  <a:cubicBezTo>
                    <a:pt x="1170756" y="39165"/>
                    <a:pt x="1173612" y="39831"/>
                    <a:pt x="1176472" y="40660"/>
                  </a:cubicBezTo>
                  <a:cubicBezTo>
                    <a:pt x="1178565" y="41346"/>
                    <a:pt x="1180472" y="42565"/>
                    <a:pt x="1181997" y="44184"/>
                  </a:cubicBezTo>
                  <a:cubicBezTo>
                    <a:pt x="1183616" y="46080"/>
                    <a:pt x="1184471" y="48547"/>
                    <a:pt x="1184281" y="51042"/>
                  </a:cubicBezTo>
                  <a:cubicBezTo>
                    <a:pt x="1184378" y="54833"/>
                    <a:pt x="1182569" y="58424"/>
                    <a:pt x="1179425" y="60567"/>
                  </a:cubicBezTo>
                  <a:cubicBezTo>
                    <a:pt x="1175328" y="63063"/>
                    <a:pt x="1170565" y="64263"/>
                    <a:pt x="1165710" y="63997"/>
                  </a:cubicBezTo>
                  <a:close/>
                  <a:moveTo>
                    <a:pt x="1229622" y="64092"/>
                  </a:moveTo>
                  <a:cubicBezTo>
                    <a:pt x="1226097" y="64092"/>
                    <a:pt x="1222571" y="63539"/>
                    <a:pt x="1219144" y="62473"/>
                  </a:cubicBezTo>
                  <a:cubicBezTo>
                    <a:pt x="1216283" y="61663"/>
                    <a:pt x="1213619" y="60339"/>
                    <a:pt x="1211237" y="58567"/>
                  </a:cubicBezTo>
                  <a:lnTo>
                    <a:pt x="1214000" y="53709"/>
                  </a:lnTo>
                  <a:cubicBezTo>
                    <a:pt x="1216190" y="55329"/>
                    <a:pt x="1218572" y="56548"/>
                    <a:pt x="1221144" y="57329"/>
                  </a:cubicBezTo>
                  <a:cubicBezTo>
                    <a:pt x="1223999" y="58291"/>
                    <a:pt x="1227050" y="58767"/>
                    <a:pt x="1230097" y="58758"/>
                  </a:cubicBezTo>
                  <a:cubicBezTo>
                    <a:pt x="1233241" y="58967"/>
                    <a:pt x="1236385" y="58310"/>
                    <a:pt x="1239147" y="56853"/>
                  </a:cubicBezTo>
                  <a:cubicBezTo>
                    <a:pt x="1241049" y="55700"/>
                    <a:pt x="1242194" y="53633"/>
                    <a:pt x="1242101" y="51423"/>
                  </a:cubicBezTo>
                  <a:cubicBezTo>
                    <a:pt x="1242194" y="49938"/>
                    <a:pt x="1241621" y="48490"/>
                    <a:pt x="1240477" y="47518"/>
                  </a:cubicBezTo>
                  <a:cubicBezTo>
                    <a:pt x="1239338" y="46461"/>
                    <a:pt x="1237905" y="45708"/>
                    <a:pt x="1236385" y="45327"/>
                  </a:cubicBezTo>
                  <a:cubicBezTo>
                    <a:pt x="1234194" y="44727"/>
                    <a:pt x="1232003" y="44280"/>
                    <a:pt x="1229813" y="43994"/>
                  </a:cubicBezTo>
                  <a:cubicBezTo>
                    <a:pt x="1226860" y="43432"/>
                    <a:pt x="1223906" y="42698"/>
                    <a:pt x="1220953" y="41803"/>
                  </a:cubicBezTo>
                  <a:cubicBezTo>
                    <a:pt x="1218762" y="41117"/>
                    <a:pt x="1216763" y="39870"/>
                    <a:pt x="1215237" y="38184"/>
                  </a:cubicBezTo>
                  <a:cubicBezTo>
                    <a:pt x="1213619" y="36202"/>
                    <a:pt x="1212856" y="33688"/>
                    <a:pt x="1212953" y="31135"/>
                  </a:cubicBezTo>
                  <a:cubicBezTo>
                    <a:pt x="1212856" y="27382"/>
                    <a:pt x="1214572" y="23820"/>
                    <a:pt x="1217618" y="21610"/>
                  </a:cubicBezTo>
                  <a:cubicBezTo>
                    <a:pt x="1221525" y="19029"/>
                    <a:pt x="1226097" y="17791"/>
                    <a:pt x="1230762" y="18086"/>
                  </a:cubicBezTo>
                  <a:cubicBezTo>
                    <a:pt x="1233715" y="18096"/>
                    <a:pt x="1236668" y="18476"/>
                    <a:pt x="1239529" y="19229"/>
                  </a:cubicBezTo>
                  <a:cubicBezTo>
                    <a:pt x="1242101" y="19820"/>
                    <a:pt x="1244482" y="20858"/>
                    <a:pt x="1246672" y="22277"/>
                  </a:cubicBezTo>
                  <a:lnTo>
                    <a:pt x="1244003" y="27135"/>
                  </a:lnTo>
                  <a:cubicBezTo>
                    <a:pt x="1240096" y="24487"/>
                    <a:pt x="1235431" y="23125"/>
                    <a:pt x="1230762" y="23229"/>
                  </a:cubicBezTo>
                  <a:cubicBezTo>
                    <a:pt x="1227715" y="23058"/>
                    <a:pt x="1224571" y="23782"/>
                    <a:pt x="1221906" y="25325"/>
                  </a:cubicBezTo>
                  <a:cubicBezTo>
                    <a:pt x="1220097" y="26506"/>
                    <a:pt x="1218953" y="28554"/>
                    <a:pt x="1218953" y="30754"/>
                  </a:cubicBezTo>
                  <a:cubicBezTo>
                    <a:pt x="1218855" y="32307"/>
                    <a:pt x="1219525" y="33802"/>
                    <a:pt x="1220669" y="34850"/>
                  </a:cubicBezTo>
                  <a:cubicBezTo>
                    <a:pt x="1221809" y="35955"/>
                    <a:pt x="1223334" y="36745"/>
                    <a:pt x="1224860" y="37136"/>
                  </a:cubicBezTo>
                  <a:cubicBezTo>
                    <a:pt x="1226478" y="37612"/>
                    <a:pt x="1228762" y="38089"/>
                    <a:pt x="1231715" y="38660"/>
                  </a:cubicBezTo>
                  <a:cubicBezTo>
                    <a:pt x="1234668" y="39174"/>
                    <a:pt x="1237529" y="39851"/>
                    <a:pt x="1240384" y="40660"/>
                  </a:cubicBezTo>
                  <a:cubicBezTo>
                    <a:pt x="1242477" y="41346"/>
                    <a:pt x="1244384" y="42565"/>
                    <a:pt x="1245910" y="44184"/>
                  </a:cubicBezTo>
                  <a:cubicBezTo>
                    <a:pt x="1247528" y="46080"/>
                    <a:pt x="1248384" y="48547"/>
                    <a:pt x="1248193" y="51042"/>
                  </a:cubicBezTo>
                  <a:cubicBezTo>
                    <a:pt x="1248291" y="54833"/>
                    <a:pt x="1246482" y="58424"/>
                    <a:pt x="1243338" y="60567"/>
                  </a:cubicBezTo>
                  <a:cubicBezTo>
                    <a:pt x="1239240" y="63063"/>
                    <a:pt x="1234478" y="64263"/>
                    <a:pt x="1229622" y="63997"/>
                  </a:cubicBezTo>
                  <a:close/>
                  <a:moveTo>
                    <a:pt x="1283247" y="60948"/>
                  </a:moveTo>
                  <a:cubicBezTo>
                    <a:pt x="1282010" y="62044"/>
                    <a:pt x="1280577" y="62825"/>
                    <a:pt x="1278959" y="63234"/>
                  </a:cubicBezTo>
                  <a:cubicBezTo>
                    <a:pt x="1277247" y="63806"/>
                    <a:pt x="1275531" y="64092"/>
                    <a:pt x="1273722" y="64092"/>
                  </a:cubicBezTo>
                  <a:cubicBezTo>
                    <a:pt x="1267150" y="64873"/>
                    <a:pt x="1261244" y="60206"/>
                    <a:pt x="1260481" y="53671"/>
                  </a:cubicBezTo>
                  <a:cubicBezTo>
                    <a:pt x="1260388" y="52766"/>
                    <a:pt x="1260388" y="51852"/>
                    <a:pt x="1260481" y="50947"/>
                  </a:cubicBezTo>
                  <a:lnTo>
                    <a:pt x="1260481" y="23706"/>
                  </a:lnTo>
                  <a:lnTo>
                    <a:pt x="1252384" y="23706"/>
                  </a:lnTo>
                  <a:lnTo>
                    <a:pt x="1252384" y="18562"/>
                  </a:lnTo>
                  <a:lnTo>
                    <a:pt x="1260481" y="18562"/>
                  </a:lnTo>
                  <a:lnTo>
                    <a:pt x="1260481" y="9037"/>
                  </a:lnTo>
                  <a:lnTo>
                    <a:pt x="1266578" y="9037"/>
                  </a:lnTo>
                  <a:lnTo>
                    <a:pt x="1266578" y="18562"/>
                  </a:lnTo>
                  <a:lnTo>
                    <a:pt x="1280294" y="18562"/>
                  </a:lnTo>
                  <a:lnTo>
                    <a:pt x="1280294" y="23706"/>
                  </a:lnTo>
                  <a:lnTo>
                    <a:pt x="1266197" y="23706"/>
                  </a:lnTo>
                  <a:lnTo>
                    <a:pt x="1266197" y="50661"/>
                  </a:lnTo>
                  <a:cubicBezTo>
                    <a:pt x="1266006" y="52871"/>
                    <a:pt x="1266769" y="55062"/>
                    <a:pt x="1268197" y="56757"/>
                  </a:cubicBezTo>
                  <a:cubicBezTo>
                    <a:pt x="1269722" y="58253"/>
                    <a:pt x="1271815" y="59015"/>
                    <a:pt x="1274006" y="58853"/>
                  </a:cubicBezTo>
                  <a:cubicBezTo>
                    <a:pt x="1275247" y="58853"/>
                    <a:pt x="1276484" y="58662"/>
                    <a:pt x="1277629" y="58282"/>
                  </a:cubicBezTo>
                  <a:cubicBezTo>
                    <a:pt x="1278768" y="57920"/>
                    <a:pt x="1279819" y="57339"/>
                    <a:pt x="1280675" y="56567"/>
                  </a:cubicBezTo>
                  <a:close/>
                  <a:moveTo>
                    <a:pt x="1300106" y="27420"/>
                  </a:moveTo>
                  <a:cubicBezTo>
                    <a:pt x="1301441" y="24487"/>
                    <a:pt x="1303632" y="22067"/>
                    <a:pt x="1306487" y="20562"/>
                  </a:cubicBezTo>
                  <a:cubicBezTo>
                    <a:pt x="1309724" y="18943"/>
                    <a:pt x="1313347" y="18153"/>
                    <a:pt x="1316966" y="18276"/>
                  </a:cubicBezTo>
                  <a:lnTo>
                    <a:pt x="1316966" y="24182"/>
                  </a:lnTo>
                  <a:lnTo>
                    <a:pt x="1315538" y="24182"/>
                  </a:lnTo>
                  <a:cubicBezTo>
                    <a:pt x="1311347" y="23925"/>
                    <a:pt x="1307250" y="25534"/>
                    <a:pt x="1304390" y="28564"/>
                  </a:cubicBezTo>
                  <a:cubicBezTo>
                    <a:pt x="1301534" y="31964"/>
                    <a:pt x="1300106" y="36326"/>
                    <a:pt x="1300390" y="40756"/>
                  </a:cubicBezTo>
                  <a:lnTo>
                    <a:pt x="1300390" y="63806"/>
                  </a:lnTo>
                  <a:lnTo>
                    <a:pt x="1294297" y="63806"/>
                  </a:lnTo>
                  <a:lnTo>
                    <a:pt x="1294297" y="18657"/>
                  </a:lnTo>
                  <a:lnTo>
                    <a:pt x="1300106" y="18657"/>
                  </a:lnTo>
                  <a:lnTo>
                    <a:pt x="1300106" y="27516"/>
                  </a:lnTo>
                  <a:close/>
                  <a:moveTo>
                    <a:pt x="1369256" y="18562"/>
                  </a:moveTo>
                  <a:lnTo>
                    <a:pt x="1369256" y="63711"/>
                  </a:lnTo>
                  <a:lnTo>
                    <a:pt x="1363447" y="63711"/>
                  </a:lnTo>
                  <a:lnTo>
                    <a:pt x="1363447" y="55424"/>
                  </a:lnTo>
                  <a:cubicBezTo>
                    <a:pt x="1361921" y="58110"/>
                    <a:pt x="1359638" y="60320"/>
                    <a:pt x="1356875" y="61806"/>
                  </a:cubicBezTo>
                  <a:cubicBezTo>
                    <a:pt x="1353922" y="63349"/>
                    <a:pt x="1350685" y="64139"/>
                    <a:pt x="1347350" y="64092"/>
                  </a:cubicBezTo>
                  <a:cubicBezTo>
                    <a:pt x="1337727" y="64978"/>
                    <a:pt x="1329156" y="57872"/>
                    <a:pt x="1328300" y="48232"/>
                  </a:cubicBezTo>
                  <a:cubicBezTo>
                    <a:pt x="1328202" y="47175"/>
                    <a:pt x="1328202" y="46108"/>
                    <a:pt x="1328300" y="45042"/>
                  </a:cubicBezTo>
                  <a:lnTo>
                    <a:pt x="1328300" y="18848"/>
                  </a:lnTo>
                  <a:lnTo>
                    <a:pt x="1334397" y="18848"/>
                  </a:lnTo>
                  <a:lnTo>
                    <a:pt x="1334397" y="44375"/>
                  </a:lnTo>
                  <a:cubicBezTo>
                    <a:pt x="1334109" y="48318"/>
                    <a:pt x="1335346" y="52214"/>
                    <a:pt x="1337918" y="55233"/>
                  </a:cubicBezTo>
                  <a:cubicBezTo>
                    <a:pt x="1340588" y="57805"/>
                    <a:pt x="1344206" y="59120"/>
                    <a:pt x="1347922" y="58853"/>
                  </a:cubicBezTo>
                  <a:cubicBezTo>
                    <a:pt x="1352112" y="59072"/>
                    <a:pt x="1356210" y="57519"/>
                    <a:pt x="1359158" y="54567"/>
                  </a:cubicBezTo>
                  <a:cubicBezTo>
                    <a:pt x="1362019" y="51271"/>
                    <a:pt x="1363544" y="46947"/>
                    <a:pt x="1363256" y="42565"/>
                  </a:cubicBezTo>
                  <a:lnTo>
                    <a:pt x="1363256" y="18848"/>
                  </a:lnTo>
                  <a:close/>
                  <a:moveTo>
                    <a:pt x="1404974" y="64092"/>
                  </a:moveTo>
                  <a:cubicBezTo>
                    <a:pt x="1400784" y="64168"/>
                    <a:pt x="1396691" y="63149"/>
                    <a:pt x="1393068" y="61139"/>
                  </a:cubicBezTo>
                  <a:cubicBezTo>
                    <a:pt x="1389547" y="59253"/>
                    <a:pt x="1386687" y="56414"/>
                    <a:pt x="1384785" y="52948"/>
                  </a:cubicBezTo>
                  <a:cubicBezTo>
                    <a:pt x="1380878" y="45565"/>
                    <a:pt x="1380878" y="36707"/>
                    <a:pt x="1384785" y="29325"/>
                  </a:cubicBezTo>
                  <a:cubicBezTo>
                    <a:pt x="1386687" y="25877"/>
                    <a:pt x="1389640" y="23048"/>
                    <a:pt x="1393068" y="21134"/>
                  </a:cubicBezTo>
                  <a:cubicBezTo>
                    <a:pt x="1396691" y="19200"/>
                    <a:pt x="1400784" y="18219"/>
                    <a:pt x="1404974" y="18276"/>
                  </a:cubicBezTo>
                  <a:cubicBezTo>
                    <a:pt x="1408597" y="18181"/>
                    <a:pt x="1412216" y="18924"/>
                    <a:pt x="1415453" y="20467"/>
                  </a:cubicBezTo>
                  <a:cubicBezTo>
                    <a:pt x="1418406" y="21982"/>
                    <a:pt x="1420978" y="24287"/>
                    <a:pt x="1422694" y="27135"/>
                  </a:cubicBezTo>
                  <a:lnTo>
                    <a:pt x="1418122" y="30278"/>
                  </a:lnTo>
                  <a:cubicBezTo>
                    <a:pt x="1416788" y="28097"/>
                    <a:pt x="1414788" y="26354"/>
                    <a:pt x="1412499" y="25230"/>
                  </a:cubicBezTo>
                  <a:cubicBezTo>
                    <a:pt x="1410118" y="24068"/>
                    <a:pt x="1407546" y="23487"/>
                    <a:pt x="1404974" y="23515"/>
                  </a:cubicBezTo>
                  <a:cubicBezTo>
                    <a:pt x="1401928" y="23477"/>
                    <a:pt x="1398882" y="24239"/>
                    <a:pt x="1396212" y="25706"/>
                  </a:cubicBezTo>
                  <a:cubicBezTo>
                    <a:pt x="1393640" y="27201"/>
                    <a:pt x="1391547" y="29373"/>
                    <a:pt x="1390115" y="31992"/>
                  </a:cubicBezTo>
                  <a:cubicBezTo>
                    <a:pt x="1388594" y="34926"/>
                    <a:pt x="1387831" y="38203"/>
                    <a:pt x="1387924" y="41517"/>
                  </a:cubicBezTo>
                  <a:cubicBezTo>
                    <a:pt x="1387831" y="44832"/>
                    <a:pt x="1388594" y="48109"/>
                    <a:pt x="1390115" y="51042"/>
                  </a:cubicBezTo>
                  <a:cubicBezTo>
                    <a:pt x="1391547" y="53586"/>
                    <a:pt x="1393640" y="55691"/>
                    <a:pt x="1396212" y="57139"/>
                  </a:cubicBezTo>
                  <a:cubicBezTo>
                    <a:pt x="1398882" y="58653"/>
                    <a:pt x="1401928" y="59405"/>
                    <a:pt x="1404974" y="59329"/>
                  </a:cubicBezTo>
                  <a:cubicBezTo>
                    <a:pt x="1407546" y="59396"/>
                    <a:pt x="1410118" y="58834"/>
                    <a:pt x="1412499" y="57710"/>
                  </a:cubicBezTo>
                  <a:cubicBezTo>
                    <a:pt x="1414788" y="56624"/>
                    <a:pt x="1416788" y="54910"/>
                    <a:pt x="1418122" y="52757"/>
                  </a:cubicBezTo>
                  <a:lnTo>
                    <a:pt x="1422694" y="55805"/>
                  </a:lnTo>
                  <a:cubicBezTo>
                    <a:pt x="1420978" y="58701"/>
                    <a:pt x="1418406" y="61025"/>
                    <a:pt x="1415360" y="62473"/>
                  </a:cubicBezTo>
                  <a:cubicBezTo>
                    <a:pt x="1412118" y="64044"/>
                    <a:pt x="1408597" y="64825"/>
                    <a:pt x="1404974" y="64758"/>
                  </a:cubicBezTo>
                  <a:close/>
                  <a:moveTo>
                    <a:pt x="1458887" y="60948"/>
                  </a:moveTo>
                  <a:cubicBezTo>
                    <a:pt x="1457650" y="62044"/>
                    <a:pt x="1456222" y="62825"/>
                    <a:pt x="1454599" y="63234"/>
                  </a:cubicBezTo>
                  <a:cubicBezTo>
                    <a:pt x="1452888" y="63806"/>
                    <a:pt x="1451171" y="64092"/>
                    <a:pt x="1449362" y="64092"/>
                  </a:cubicBezTo>
                  <a:cubicBezTo>
                    <a:pt x="1442791" y="64873"/>
                    <a:pt x="1436884" y="60206"/>
                    <a:pt x="1436121" y="53671"/>
                  </a:cubicBezTo>
                  <a:cubicBezTo>
                    <a:pt x="1436028" y="52766"/>
                    <a:pt x="1436028" y="51852"/>
                    <a:pt x="1436121" y="50947"/>
                  </a:cubicBezTo>
                  <a:lnTo>
                    <a:pt x="1436121" y="23706"/>
                  </a:lnTo>
                  <a:lnTo>
                    <a:pt x="1428029" y="23706"/>
                  </a:lnTo>
                  <a:lnTo>
                    <a:pt x="1428029" y="18562"/>
                  </a:lnTo>
                  <a:lnTo>
                    <a:pt x="1436121" y="18562"/>
                  </a:lnTo>
                  <a:lnTo>
                    <a:pt x="1436121" y="9037"/>
                  </a:lnTo>
                  <a:lnTo>
                    <a:pt x="1442219" y="9037"/>
                  </a:lnTo>
                  <a:lnTo>
                    <a:pt x="1442219" y="18562"/>
                  </a:lnTo>
                  <a:lnTo>
                    <a:pt x="1455934" y="18562"/>
                  </a:lnTo>
                  <a:lnTo>
                    <a:pt x="1455934" y="23706"/>
                  </a:lnTo>
                  <a:lnTo>
                    <a:pt x="1442219" y="23706"/>
                  </a:lnTo>
                  <a:lnTo>
                    <a:pt x="1442219" y="50661"/>
                  </a:lnTo>
                  <a:cubicBezTo>
                    <a:pt x="1442028" y="52871"/>
                    <a:pt x="1442791" y="55062"/>
                    <a:pt x="1444218" y="56757"/>
                  </a:cubicBezTo>
                  <a:cubicBezTo>
                    <a:pt x="1445744" y="58253"/>
                    <a:pt x="1447837" y="59015"/>
                    <a:pt x="1450027" y="58853"/>
                  </a:cubicBezTo>
                  <a:cubicBezTo>
                    <a:pt x="1451269" y="58853"/>
                    <a:pt x="1452506" y="58662"/>
                    <a:pt x="1453650" y="58282"/>
                  </a:cubicBezTo>
                  <a:cubicBezTo>
                    <a:pt x="1454790" y="57920"/>
                    <a:pt x="1455841" y="57339"/>
                    <a:pt x="1456697" y="56567"/>
                  </a:cubicBezTo>
                  <a:close/>
                  <a:moveTo>
                    <a:pt x="1510512" y="18562"/>
                  </a:moveTo>
                  <a:lnTo>
                    <a:pt x="1510512" y="63711"/>
                  </a:lnTo>
                  <a:lnTo>
                    <a:pt x="1504322" y="63711"/>
                  </a:lnTo>
                  <a:lnTo>
                    <a:pt x="1504322" y="55424"/>
                  </a:lnTo>
                  <a:cubicBezTo>
                    <a:pt x="1502796" y="58110"/>
                    <a:pt x="1500513" y="60320"/>
                    <a:pt x="1497750" y="61806"/>
                  </a:cubicBezTo>
                  <a:cubicBezTo>
                    <a:pt x="1494797" y="63349"/>
                    <a:pt x="1491560" y="64139"/>
                    <a:pt x="1488225" y="64092"/>
                  </a:cubicBezTo>
                  <a:cubicBezTo>
                    <a:pt x="1478602" y="64978"/>
                    <a:pt x="1470031" y="57872"/>
                    <a:pt x="1469175" y="48232"/>
                  </a:cubicBezTo>
                  <a:cubicBezTo>
                    <a:pt x="1469077" y="47175"/>
                    <a:pt x="1469077" y="46108"/>
                    <a:pt x="1469175" y="45042"/>
                  </a:cubicBezTo>
                  <a:lnTo>
                    <a:pt x="1469175" y="18848"/>
                  </a:lnTo>
                  <a:lnTo>
                    <a:pt x="1475272" y="18848"/>
                  </a:lnTo>
                  <a:lnTo>
                    <a:pt x="1475272" y="44375"/>
                  </a:lnTo>
                  <a:cubicBezTo>
                    <a:pt x="1474984" y="48318"/>
                    <a:pt x="1476221" y="52214"/>
                    <a:pt x="1478793" y="55233"/>
                  </a:cubicBezTo>
                  <a:cubicBezTo>
                    <a:pt x="1481463" y="57796"/>
                    <a:pt x="1485081" y="59110"/>
                    <a:pt x="1488797" y="58853"/>
                  </a:cubicBezTo>
                  <a:cubicBezTo>
                    <a:pt x="1492988" y="59072"/>
                    <a:pt x="1497085" y="57519"/>
                    <a:pt x="1500034" y="54567"/>
                  </a:cubicBezTo>
                  <a:cubicBezTo>
                    <a:pt x="1502894" y="51271"/>
                    <a:pt x="1504415" y="46947"/>
                    <a:pt x="1504131" y="42565"/>
                  </a:cubicBezTo>
                  <a:lnTo>
                    <a:pt x="1504131" y="18848"/>
                  </a:lnTo>
                  <a:close/>
                  <a:moveTo>
                    <a:pt x="1533469" y="27420"/>
                  </a:moveTo>
                  <a:cubicBezTo>
                    <a:pt x="1534804" y="24487"/>
                    <a:pt x="1536994" y="22067"/>
                    <a:pt x="1539850" y="20562"/>
                  </a:cubicBezTo>
                  <a:cubicBezTo>
                    <a:pt x="1543087" y="18934"/>
                    <a:pt x="1546710" y="18143"/>
                    <a:pt x="1550328" y="18276"/>
                  </a:cubicBezTo>
                  <a:lnTo>
                    <a:pt x="1550328" y="24182"/>
                  </a:lnTo>
                  <a:lnTo>
                    <a:pt x="1548900" y="24182"/>
                  </a:lnTo>
                  <a:cubicBezTo>
                    <a:pt x="1544710" y="23925"/>
                    <a:pt x="1540613" y="25534"/>
                    <a:pt x="1537752" y="28564"/>
                  </a:cubicBezTo>
                  <a:cubicBezTo>
                    <a:pt x="1534804" y="31926"/>
                    <a:pt x="1533371" y="36307"/>
                    <a:pt x="1533659" y="40756"/>
                  </a:cubicBezTo>
                  <a:lnTo>
                    <a:pt x="1533659" y="63806"/>
                  </a:lnTo>
                  <a:lnTo>
                    <a:pt x="1527562" y="63806"/>
                  </a:lnTo>
                  <a:lnTo>
                    <a:pt x="1527562" y="18657"/>
                  </a:lnTo>
                  <a:lnTo>
                    <a:pt x="1533469" y="18657"/>
                  </a:lnTo>
                  <a:lnTo>
                    <a:pt x="1533469" y="27516"/>
                  </a:lnTo>
                  <a:close/>
                  <a:moveTo>
                    <a:pt x="1600144" y="43041"/>
                  </a:moveTo>
                  <a:lnTo>
                    <a:pt x="1562044" y="43041"/>
                  </a:lnTo>
                  <a:cubicBezTo>
                    <a:pt x="1562137" y="47394"/>
                    <a:pt x="1564137" y="51490"/>
                    <a:pt x="1567378" y="54376"/>
                  </a:cubicBezTo>
                  <a:cubicBezTo>
                    <a:pt x="1570806" y="57281"/>
                    <a:pt x="1575285" y="58815"/>
                    <a:pt x="1579759" y="58662"/>
                  </a:cubicBezTo>
                  <a:cubicBezTo>
                    <a:pt x="1582429" y="58681"/>
                    <a:pt x="1585001" y="58205"/>
                    <a:pt x="1587475" y="57234"/>
                  </a:cubicBezTo>
                  <a:cubicBezTo>
                    <a:pt x="1589856" y="56224"/>
                    <a:pt x="1591954" y="54700"/>
                    <a:pt x="1593572" y="52757"/>
                  </a:cubicBezTo>
                  <a:lnTo>
                    <a:pt x="1597000" y="56757"/>
                  </a:lnTo>
                  <a:cubicBezTo>
                    <a:pt x="1595000" y="59158"/>
                    <a:pt x="1592428" y="61025"/>
                    <a:pt x="1589475" y="62187"/>
                  </a:cubicBezTo>
                  <a:cubicBezTo>
                    <a:pt x="1586428" y="63425"/>
                    <a:pt x="1583187" y="64073"/>
                    <a:pt x="1579950" y="64092"/>
                  </a:cubicBezTo>
                  <a:cubicBezTo>
                    <a:pt x="1575666" y="64177"/>
                    <a:pt x="1571471" y="63158"/>
                    <a:pt x="1567662" y="61139"/>
                  </a:cubicBezTo>
                  <a:cubicBezTo>
                    <a:pt x="1564137" y="59234"/>
                    <a:pt x="1561281" y="56396"/>
                    <a:pt x="1559281" y="52948"/>
                  </a:cubicBezTo>
                  <a:cubicBezTo>
                    <a:pt x="1557281" y="49338"/>
                    <a:pt x="1556235" y="45261"/>
                    <a:pt x="1556328" y="41136"/>
                  </a:cubicBezTo>
                  <a:cubicBezTo>
                    <a:pt x="1556235" y="37022"/>
                    <a:pt x="1557281" y="32955"/>
                    <a:pt x="1559183" y="29325"/>
                  </a:cubicBezTo>
                  <a:cubicBezTo>
                    <a:pt x="1560997" y="25925"/>
                    <a:pt x="1563760" y="23087"/>
                    <a:pt x="1567090" y="21134"/>
                  </a:cubicBezTo>
                  <a:cubicBezTo>
                    <a:pt x="1574141" y="17324"/>
                    <a:pt x="1582522" y="17324"/>
                    <a:pt x="1589572" y="21134"/>
                  </a:cubicBezTo>
                  <a:cubicBezTo>
                    <a:pt x="1592809" y="23087"/>
                    <a:pt x="1595572" y="25877"/>
                    <a:pt x="1597381" y="29230"/>
                  </a:cubicBezTo>
                  <a:cubicBezTo>
                    <a:pt x="1599381" y="32888"/>
                    <a:pt x="1600334" y="36993"/>
                    <a:pt x="1600237" y="41136"/>
                  </a:cubicBezTo>
                  <a:close/>
                  <a:moveTo>
                    <a:pt x="1578331" y="23420"/>
                  </a:moveTo>
                  <a:cubicBezTo>
                    <a:pt x="1574234" y="23334"/>
                    <a:pt x="1570332" y="24839"/>
                    <a:pt x="1567378" y="27611"/>
                  </a:cubicBezTo>
                  <a:cubicBezTo>
                    <a:pt x="1564425" y="30459"/>
                    <a:pt x="1562616" y="34345"/>
                    <a:pt x="1562425" y="38469"/>
                  </a:cubicBezTo>
                  <a:lnTo>
                    <a:pt x="1594335" y="38469"/>
                  </a:lnTo>
                  <a:cubicBezTo>
                    <a:pt x="1594144" y="34345"/>
                    <a:pt x="1592335" y="30459"/>
                    <a:pt x="1589382" y="27611"/>
                  </a:cubicBezTo>
                  <a:cubicBezTo>
                    <a:pt x="1586428" y="24820"/>
                    <a:pt x="1582429" y="23315"/>
                    <a:pt x="1578331" y="23420"/>
                  </a:cubicBezTo>
                  <a:close/>
                  <a:moveTo>
                    <a:pt x="1650913" y="18276"/>
                  </a:moveTo>
                  <a:cubicBezTo>
                    <a:pt x="1655866" y="17933"/>
                    <a:pt x="1660628" y="19505"/>
                    <a:pt x="1664438" y="22658"/>
                  </a:cubicBezTo>
                  <a:cubicBezTo>
                    <a:pt x="1667772" y="26154"/>
                    <a:pt x="1669484" y="30897"/>
                    <a:pt x="1669102" y="35707"/>
                  </a:cubicBezTo>
                  <a:lnTo>
                    <a:pt x="1669102" y="63711"/>
                  </a:lnTo>
                  <a:lnTo>
                    <a:pt x="1663293" y="63711"/>
                  </a:lnTo>
                  <a:lnTo>
                    <a:pt x="1663293" y="56662"/>
                  </a:lnTo>
                  <a:cubicBezTo>
                    <a:pt x="1661866" y="59053"/>
                    <a:pt x="1659768" y="60948"/>
                    <a:pt x="1657294" y="62091"/>
                  </a:cubicBezTo>
                  <a:cubicBezTo>
                    <a:pt x="1654340" y="63501"/>
                    <a:pt x="1651103" y="64177"/>
                    <a:pt x="1647769" y="64092"/>
                  </a:cubicBezTo>
                  <a:cubicBezTo>
                    <a:pt x="1643481" y="64273"/>
                    <a:pt x="1639290" y="62996"/>
                    <a:pt x="1635765" y="60472"/>
                  </a:cubicBezTo>
                  <a:cubicBezTo>
                    <a:pt x="1630528" y="56186"/>
                    <a:pt x="1629765" y="48442"/>
                    <a:pt x="1634053" y="43184"/>
                  </a:cubicBezTo>
                  <a:cubicBezTo>
                    <a:pt x="1634528" y="42537"/>
                    <a:pt x="1635100" y="41946"/>
                    <a:pt x="1635765" y="41422"/>
                  </a:cubicBezTo>
                  <a:cubicBezTo>
                    <a:pt x="1639672" y="38765"/>
                    <a:pt x="1644341" y="37526"/>
                    <a:pt x="1649006" y="37898"/>
                  </a:cubicBezTo>
                  <a:lnTo>
                    <a:pt x="1663293" y="37898"/>
                  </a:lnTo>
                  <a:lnTo>
                    <a:pt x="1663293" y="35136"/>
                  </a:lnTo>
                  <a:cubicBezTo>
                    <a:pt x="1663484" y="31859"/>
                    <a:pt x="1662340" y="28640"/>
                    <a:pt x="1660056" y="26277"/>
                  </a:cubicBezTo>
                  <a:cubicBezTo>
                    <a:pt x="1657387" y="24087"/>
                    <a:pt x="1653959" y="23001"/>
                    <a:pt x="1650531" y="23229"/>
                  </a:cubicBezTo>
                  <a:cubicBezTo>
                    <a:pt x="1647769" y="23220"/>
                    <a:pt x="1645006" y="23696"/>
                    <a:pt x="1642341" y="24658"/>
                  </a:cubicBezTo>
                  <a:cubicBezTo>
                    <a:pt x="1639862" y="25534"/>
                    <a:pt x="1637579" y="26858"/>
                    <a:pt x="1635574" y="28564"/>
                  </a:cubicBezTo>
                  <a:lnTo>
                    <a:pt x="1632816" y="23991"/>
                  </a:lnTo>
                  <a:cubicBezTo>
                    <a:pt x="1635290" y="22001"/>
                    <a:pt x="1638053" y="20486"/>
                    <a:pt x="1641006" y="19515"/>
                  </a:cubicBezTo>
                  <a:cubicBezTo>
                    <a:pt x="1644341" y="18467"/>
                    <a:pt x="1647769" y="17953"/>
                    <a:pt x="1651196" y="17991"/>
                  </a:cubicBezTo>
                  <a:close/>
                  <a:moveTo>
                    <a:pt x="1648722" y="59329"/>
                  </a:moveTo>
                  <a:cubicBezTo>
                    <a:pt x="1651866" y="59386"/>
                    <a:pt x="1654913" y="58558"/>
                    <a:pt x="1657577" y="56948"/>
                  </a:cubicBezTo>
                  <a:cubicBezTo>
                    <a:pt x="1660056" y="55329"/>
                    <a:pt x="1662056" y="52919"/>
                    <a:pt x="1663010" y="50090"/>
                  </a:cubicBezTo>
                  <a:lnTo>
                    <a:pt x="1663010" y="42756"/>
                  </a:lnTo>
                  <a:lnTo>
                    <a:pt x="1648913" y="42756"/>
                  </a:lnTo>
                  <a:cubicBezTo>
                    <a:pt x="1641197" y="42756"/>
                    <a:pt x="1637290" y="45423"/>
                    <a:pt x="1637290" y="50852"/>
                  </a:cubicBezTo>
                  <a:cubicBezTo>
                    <a:pt x="1637197" y="53290"/>
                    <a:pt x="1638337" y="55605"/>
                    <a:pt x="1640337" y="57043"/>
                  </a:cubicBezTo>
                  <a:cubicBezTo>
                    <a:pt x="1642816" y="58710"/>
                    <a:pt x="1645769" y="59510"/>
                    <a:pt x="1648722" y="59329"/>
                  </a:cubicBezTo>
                  <a:close/>
                  <a:moveTo>
                    <a:pt x="1708635" y="18276"/>
                  </a:moveTo>
                  <a:cubicBezTo>
                    <a:pt x="1713588" y="18067"/>
                    <a:pt x="1718444" y="19810"/>
                    <a:pt x="1722160" y="23134"/>
                  </a:cubicBezTo>
                  <a:cubicBezTo>
                    <a:pt x="1725778" y="27020"/>
                    <a:pt x="1727587" y="32230"/>
                    <a:pt x="1727206" y="37517"/>
                  </a:cubicBezTo>
                  <a:lnTo>
                    <a:pt x="1727206" y="63711"/>
                  </a:lnTo>
                  <a:lnTo>
                    <a:pt x="1721108" y="63711"/>
                  </a:lnTo>
                  <a:lnTo>
                    <a:pt x="1721108" y="38850"/>
                  </a:lnTo>
                  <a:cubicBezTo>
                    <a:pt x="1721299" y="34974"/>
                    <a:pt x="1720062" y="31154"/>
                    <a:pt x="1717588" y="28182"/>
                  </a:cubicBezTo>
                  <a:cubicBezTo>
                    <a:pt x="1714918" y="25582"/>
                    <a:pt x="1711207" y="24230"/>
                    <a:pt x="1707491" y="24468"/>
                  </a:cubicBezTo>
                  <a:cubicBezTo>
                    <a:pt x="1703203" y="24239"/>
                    <a:pt x="1699012" y="25830"/>
                    <a:pt x="1695966" y="28849"/>
                  </a:cubicBezTo>
                  <a:cubicBezTo>
                    <a:pt x="1693013" y="32107"/>
                    <a:pt x="1691487" y="36383"/>
                    <a:pt x="1691775" y="40756"/>
                  </a:cubicBezTo>
                  <a:lnTo>
                    <a:pt x="1691775" y="64473"/>
                  </a:lnTo>
                  <a:lnTo>
                    <a:pt x="1685297" y="64473"/>
                  </a:lnTo>
                  <a:lnTo>
                    <a:pt x="1685297" y="19324"/>
                  </a:lnTo>
                  <a:lnTo>
                    <a:pt x="1691106" y="19324"/>
                  </a:lnTo>
                  <a:lnTo>
                    <a:pt x="1691106" y="27611"/>
                  </a:lnTo>
                  <a:cubicBezTo>
                    <a:pt x="1692822" y="24906"/>
                    <a:pt x="1695203" y="22696"/>
                    <a:pt x="1698059" y="21229"/>
                  </a:cubicBezTo>
                  <a:cubicBezTo>
                    <a:pt x="1701203" y="19667"/>
                    <a:pt x="1704728" y="18915"/>
                    <a:pt x="1708253" y="19039"/>
                  </a:cubicBezTo>
                  <a:close/>
                  <a:moveTo>
                    <a:pt x="1784835" y="84"/>
                  </a:moveTo>
                  <a:lnTo>
                    <a:pt x="1784835" y="63711"/>
                  </a:lnTo>
                  <a:lnTo>
                    <a:pt x="1779021" y="63711"/>
                  </a:lnTo>
                  <a:lnTo>
                    <a:pt x="1779021" y="54757"/>
                  </a:lnTo>
                  <a:cubicBezTo>
                    <a:pt x="1777310" y="57681"/>
                    <a:pt x="1774738" y="60082"/>
                    <a:pt x="1771784" y="61710"/>
                  </a:cubicBezTo>
                  <a:cubicBezTo>
                    <a:pt x="1768640" y="63349"/>
                    <a:pt x="1765115" y="64168"/>
                    <a:pt x="1761590" y="64092"/>
                  </a:cubicBezTo>
                  <a:cubicBezTo>
                    <a:pt x="1757590" y="64158"/>
                    <a:pt x="1753590" y="63139"/>
                    <a:pt x="1750065" y="61139"/>
                  </a:cubicBezTo>
                  <a:cubicBezTo>
                    <a:pt x="1746637" y="59281"/>
                    <a:pt x="1743875" y="56462"/>
                    <a:pt x="1742065" y="53043"/>
                  </a:cubicBezTo>
                  <a:cubicBezTo>
                    <a:pt x="1740065" y="49404"/>
                    <a:pt x="1739019" y="45299"/>
                    <a:pt x="1739112" y="41136"/>
                  </a:cubicBezTo>
                  <a:cubicBezTo>
                    <a:pt x="1739019" y="36974"/>
                    <a:pt x="1740065" y="32859"/>
                    <a:pt x="1742065" y="29230"/>
                  </a:cubicBezTo>
                  <a:cubicBezTo>
                    <a:pt x="1743875" y="25811"/>
                    <a:pt x="1746637" y="22991"/>
                    <a:pt x="1750065" y="21134"/>
                  </a:cubicBezTo>
                  <a:cubicBezTo>
                    <a:pt x="1753590" y="19210"/>
                    <a:pt x="1757590" y="18229"/>
                    <a:pt x="1761590" y="18276"/>
                  </a:cubicBezTo>
                  <a:cubicBezTo>
                    <a:pt x="1764924" y="18257"/>
                    <a:pt x="1768166" y="19010"/>
                    <a:pt x="1771115" y="20467"/>
                  </a:cubicBezTo>
                  <a:cubicBezTo>
                    <a:pt x="1774068" y="22020"/>
                    <a:pt x="1776547" y="24315"/>
                    <a:pt x="1778356" y="27135"/>
                  </a:cubicBezTo>
                  <a:lnTo>
                    <a:pt x="1778356" y="750"/>
                  </a:lnTo>
                  <a:close/>
                  <a:moveTo>
                    <a:pt x="1762069" y="58662"/>
                  </a:moveTo>
                  <a:cubicBezTo>
                    <a:pt x="1765115" y="58729"/>
                    <a:pt x="1768068" y="57977"/>
                    <a:pt x="1770640" y="56472"/>
                  </a:cubicBezTo>
                  <a:cubicBezTo>
                    <a:pt x="1773212" y="55033"/>
                    <a:pt x="1775310" y="52881"/>
                    <a:pt x="1776640" y="50281"/>
                  </a:cubicBezTo>
                  <a:cubicBezTo>
                    <a:pt x="1779593" y="44537"/>
                    <a:pt x="1779593" y="37736"/>
                    <a:pt x="1776640" y="31992"/>
                  </a:cubicBezTo>
                  <a:cubicBezTo>
                    <a:pt x="1775310" y="29354"/>
                    <a:pt x="1773212" y="27173"/>
                    <a:pt x="1770640" y="25706"/>
                  </a:cubicBezTo>
                  <a:cubicBezTo>
                    <a:pt x="1765306" y="22791"/>
                    <a:pt x="1758832" y="22791"/>
                    <a:pt x="1753497" y="25706"/>
                  </a:cubicBezTo>
                  <a:cubicBezTo>
                    <a:pt x="1750925" y="27173"/>
                    <a:pt x="1748828" y="29354"/>
                    <a:pt x="1747493" y="31992"/>
                  </a:cubicBezTo>
                  <a:cubicBezTo>
                    <a:pt x="1744544" y="37736"/>
                    <a:pt x="1744544" y="44537"/>
                    <a:pt x="1747493" y="50281"/>
                  </a:cubicBezTo>
                  <a:cubicBezTo>
                    <a:pt x="1748828" y="52881"/>
                    <a:pt x="1750925" y="55033"/>
                    <a:pt x="1753497" y="56472"/>
                  </a:cubicBezTo>
                  <a:cubicBezTo>
                    <a:pt x="1756069" y="57977"/>
                    <a:pt x="1759022" y="58729"/>
                    <a:pt x="1762069" y="58662"/>
                  </a:cubicBezTo>
                  <a:close/>
                  <a:moveTo>
                    <a:pt x="1836362" y="64092"/>
                  </a:moveTo>
                  <a:cubicBezTo>
                    <a:pt x="1832841" y="64092"/>
                    <a:pt x="1829316" y="63549"/>
                    <a:pt x="1825883" y="62473"/>
                  </a:cubicBezTo>
                  <a:cubicBezTo>
                    <a:pt x="1823028" y="61663"/>
                    <a:pt x="1820363" y="60339"/>
                    <a:pt x="1817982" y="58567"/>
                  </a:cubicBezTo>
                  <a:lnTo>
                    <a:pt x="1820744" y="53709"/>
                  </a:lnTo>
                  <a:cubicBezTo>
                    <a:pt x="1822935" y="55329"/>
                    <a:pt x="1825316" y="56548"/>
                    <a:pt x="1827888" y="57329"/>
                  </a:cubicBezTo>
                  <a:cubicBezTo>
                    <a:pt x="1830744" y="58282"/>
                    <a:pt x="1833697" y="58767"/>
                    <a:pt x="1836743" y="58758"/>
                  </a:cubicBezTo>
                  <a:cubicBezTo>
                    <a:pt x="1840078" y="59053"/>
                    <a:pt x="1843315" y="58386"/>
                    <a:pt x="1846268" y="56853"/>
                  </a:cubicBezTo>
                  <a:cubicBezTo>
                    <a:pt x="1848175" y="55700"/>
                    <a:pt x="1849319" y="53633"/>
                    <a:pt x="1849222" y="51423"/>
                  </a:cubicBezTo>
                  <a:cubicBezTo>
                    <a:pt x="1849319" y="49938"/>
                    <a:pt x="1848747" y="48490"/>
                    <a:pt x="1847603" y="47518"/>
                  </a:cubicBezTo>
                  <a:cubicBezTo>
                    <a:pt x="1846459" y="46489"/>
                    <a:pt x="1845031" y="45747"/>
                    <a:pt x="1843506" y="45327"/>
                  </a:cubicBezTo>
                  <a:cubicBezTo>
                    <a:pt x="1841315" y="44737"/>
                    <a:pt x="1839125" y="44289"/>
                    <a:pt x="1836934" y="43994"/>
                  </a:cubicBezTo>
                  <a:cubicBezTo>
                    <a:pt x="1833981" y="43441"/>
                    <a:pt x="1831027" y="42708"/>
                    <a:pt x="1828079" y="41803"/>
                  </a:cubicBezTo>
                  <a:cubicBezTo>
                    <a:pt x="1825883" y="41117"/>
                    <a:pt x="1823884" y="39870"/>
                    <a:pt x="1822363" y="38184"/>
                  </a:cubicBezTo>
                  <a:cubicBezTo>
                    <a:pt x="1820744" y="36212"/>
                    <a:pt x="1819884" y="33698"/>
                    <a:pt x="1819982" y="31135"/>
                  </a:cubicBezTo>
                  <a:cubicBezTo>
                    <a:pt x="1819884" y="27373"/>
                    <a:pt x="1821693" y="23810"/>
                    <a:pt x="1824744" y="21610"/>
                  </a:cubicBezTo>
                  <a:cubicBezTo>
                    <a:pt x="1828646" y="19029"/>
                    <a:pt x="1833218" y="17791"/>
                    <a:pt x="1837887" y="18086"/>
                  </a:cubicBezTo>
                  <a:cubicBezTo>
                    <a:pt x="1840841" y="18086"/>
                    <a:pt x="1843696" y="18476"/>
                    <a:pt x="1846557" y="19229"/>
                  </a:cubicBezTo>
                  <a:cubicBezTo>
                    <a:pt x="1849129" y="19800"/>
                    <a:pt x="1851603" y="20839"/>
                    <a:pt x="1853793" y="22277"/>
                  </a:cubicBezTo>
                  <a:lnTo>
                    <a:pt x="1851128" y="27135"/>
                  </a:lnTo>
                  <a:cubicBezTo>
                    <a:pt x="1847222" y="24487"/>
                    <a:pt x="1842552" y="23125"/>
                    <a:pt x="1837887" y="23229"/>
                  </a:cubicBezTo>
                  <a:cubicBezTo>
                    <a:pt x="1834841" y="23058"/>
                    <a:pt x="1831697" y="23782"/>
                    <a:pt x="1829027" y="25325"/>
                  </a:cubicBezTo>
                  <a:cubicBezTo>
                    <a:pt x="1827218" y="26506"/>
                    <a:pt x="1826074" y="28554"/>
                    <a:pt x="1826074" y="30754"/>
                  </a:cubicBezTo>
                  <a:cubicBezTo>
                    <a:pt x="1825981" y="32307"/>
                    <a:pt x="1826646" y="33802"/>
                    <a:pt x="1827790" y="34850"/>
                  </a:cubicBezTo>
                  <a:cubicBezTo>
                    <a:pt x="1828934" y="35917"/>
                    <a:pt x="1830362" y="36707"/>
                    <a:pt x="1831888" y="37136"/>
                  </a:cubicBezTo>
                  <a:lnTo>
                    <a:pt x="1838743" y="38660"/>
                  </a:lnTo>
                  <a:cubicBezTo>
                    <a:pt x="1841696" y="39155"/>
                    <a:pt x="1844557" y="39822"/>
                    <a:pt x="1847412" y="40660"/>
                  </a:cubicBezTo>
                  <a:cubicBezTo>
                    <a:pt x="1849603" y="41327"/>
                    <a:pt x="1851510" y="42537"/>
                    <a:pt x="1853031" y="44184"/>
                  </a:cubicBezTo>
                  <a:cubicBezTo>
                    <a:pt x="1854649" y="46080"/>
                    <a:pt x="1855510" y="48547"/>
                    <a:pt x="1855319" y="51042"/>
                  </a:cubicBezTo>
                  <a:cubicBezTo>
                    <a:pt x="1855412" y="54862"/>
                    <a:pt x="1853510" y="58462"/>
                    <a:pt x="1850366" y="60567"/>
                  </a:cubicBezTo>
                  <a:cubicBezTo>
                    <a:pt x="1846268" y="63072"/>
                    <a:pt x="1841506" y="64273"/>
                    <a:pt x="1836743" y="63997"/>
                  </a:cubicBezTo>
                  <a:close/>
                  <a:moveTo>
                    <a:pt x="1905418" y="43041"/>
                  </a:moveTo>
                  <a:lnTo>
                    <a:pt x="1867318" y="43041"/>
                  </a:lnTo>
                  <a:cubicBezTo>
                    <a:pt x="1867509" y="47394"/>
                    <a:pt x="1869509" y="51480"/>
                    <a:pt x="1872750" y="54376"/>
                  </a:cubicBezTo>
                  <a:cubicBezTo>
                    <a:pt x="1876178" y="57310"/>
                    <a:pt x="1880652" y="58843"/>
                    <a:pt x="1885131" y="58662"/>
                  </a:cubicBezTo>
                  <a:cubicBezTo>
                    <a:pt x="1887796" y="58681"/>
                    <a:pt x="1890368" y="58205"/>
                    <a:pt x="1892847" y="57234"/>
                  </a:cubicBezTo>
                  <a:cubicBezTo>
                    <a:pt x="1895130" y="56205"/>
                    <a:pt x="1897228" y="54672"/>
                    <a:pt x="1898846" y="52757"/>
                  </a:cubicBezTo>
                  <a:lnTo>
                    <a:pt x="1902274" y="56757"/>
                  </a:lnTo>
                  <a:cubicBezTo>
                    <a:pt x="1900274" y="59148"/>
                    <a:pt x="1897702" y="61015"/>
                    <a:pt x="1894847" y="62187"/>
                  </a:cubicBezTo>
                  <a:cubicBezTo>
                    <a:pt x="1891800" y="63416"/>
                    <a:pt x="1888559" y="64063"/>
                    <a:pt x="1885322" y="64092"/>
                  </a:cubicBezTo>
                  <a:cubicBezTo>
                    <a:pt x="1881034" y="64197"/>
                    <a:pt x="1876843" y="63177"/>
                    <a:pt x="1873034" y="61139"/>
                  </a:cubicBezTo>
                  <a:cubicBezTo>
                    <a:pt x="1869509" y="59253"/>
                    <a:pt x="1866653" y="56414"/>
                    <a:pt x="1864653" y="52948"/>
                  </a:cubicBezTo>
                  <a:cubicBezTo>
                    <a:pt x="1862653" y="49347"/>
                    <a:pt x="1861602" y="45270"/>
                    <a:pt x="1861602" y="41136"/>
                  </a:cubicBezTo>
                  <a:cubicBezTo>
                    <a:pt x="1861509" y="37003"/>
                    <a:pt x="1862556" y="32926"/>
                    <a:pt x="1864556" y="29325"/>
                  </a:cubicBezTo>
                  <a:cubicBezTo>
                    <a:pt x="1866365" y="25925"/>
                    <a:pt x="1869034" y="23096"/>
                    <a:pt x="1872369" y="21134"/>
                  </a:cubicBezTo>
                  <a:cubicBezTo>
                    <a:pt x="1879415" y="17324"/>
                    <a:pt x="1887894" y="17324"/>
                    <a:pt x="1894940" y="21134"/>
                  </a:cubicBezTo>
                  <a:cubicBezTo>
                    <a:pt x="1898181" y="23087"/>
                    <a:pt x="1900846" y="25887"/>
                    <a:pt x="1902656" y="29230"/>
                  </a:cubicBezTo>
                  <a:cubicBezTo>
                    <a:pt x="1904655" y="32888"/>
                    <a:pt x="1905609" y="36993"/>
                    <a:pt x="1905516" y="41136"/>
                  </a:cubicBezTo>
                  <a:close/>
                  <a:moveTo>
                    <a:pt x="1883703" y="23420"/>
                  </a:moveTo>
                  <a:cubicBezTo>
                    <a:pt x="1879606" y="23325"/>
                    <a:pt x="1875704" y="24830"/>
                    <a:pt x="1872750" y="27611"/>
                  </a:cubicBezTo>
                  <a:cubicBezTo>
                    <a:pt x="1869699" y="30449"/>
                    <a:pt x="1867890" y="34336"/>
                    <a:pt x="1867700" y="38469"/>
                  </a:cubicBezTo>
                  <a:lnTo>
                    <a:pt x="1899702" y="38469"/>
                  </a:lnTo>
                  <a:cubicBezTo>
                    <a:pt x="1899516" y="34336"/>
                    <a:pt x="1897702" y="30449"/>
                    <a:pt x="1894656" y="27611"/>
                  </a:cubicBezTo>
                  <a:cubicBezTo>
                    <a:pt x="1891703" y="24830"/>
                    <a:pt x="1887796" y="23325"/>
                    <a:pt x="1883703" y="23420"/>
                  </a:cubicBezTo>
                  <a:close/>
                  <a:moveTo>
                    <a:pt x="1923803" y="27420"/>
                  </a:moveTo>
                  <a:cubicBezTo>
                    <a:pt x="1925138" y="24487"/>
                    <a:pt x="1927328" y="22067"/>
                    <a:pt x="1930184" y="20562"/>
                  </a:cubicBezTo>
                  <a:cubicBezTo>
                    <a:pt x="1933421" y="18943"/>
                    <a:pt x="1937044" y="18153"/>
                    <a:pt x="1940663" y="18276"/>
                  </a:cubicBezTo>
                  <a:lnTo>
                    <a:pt x="1940663" y="24182"/>
                  </a:lnTo>
                  <a:lnTo>
                    <a:pt x="1939235" y="24182"/>
                  </a:lnTo>
                  <a:cubicBezTo>
                    <a:pt x="1935044" y="23925"/>
                    <a:pt x="1930947" y="25534"/>
                    <a:pt x="1928091" y="28564"/>
                  </a:cubicBezTo>
                  <a:cubicBezTo>
                    <a:pt x="1925231" y="31964"/>
                    <a:pt x="1923803" y="36326"/>
                    <a:pt x="1924087" y="40756"/>
                  </a:cubicBezTo>
                  <a:lnTo>
                    <a:pt x="1924087" y="63806"/>
                  </a:lnTo>
                  <a:lnTo>
                    <a:pt x="1917994" y="63806"/>
                  </a:lnTo>
                  <a:lnTo>
                    <a:pt x="1917994" y="18657"/>
                  </a:lnTo>
                  <a:lnTo>
                    <a:pt x="1923803" y="18657"/>
                  </a:lnTo>
                  <a:lnTo>
                    <a:pt x="1923803" y="27516"/>
                  </a:lnTo>
                  <a:close/>
                  <a:moveTo>
                    <a:pt x="1991525" y="18562"/>
                  </a:moveTo>
                  <a:lnTo>
                    <a:pt x="1971428" y="63711"/>
                  </a:lnTo>
                  <a:lnTo>
                    <a:pt x="1965140" y="63711"/>
                  </a:lnTo>
                  <a:lnTo>
                    <a:pt x="1945234" y="18562"/>
                  </a:lnTo>
                  <a:lnTo>
                    <a:pt x="1951522" y="18562"/>
                  </a:lnTo>
                  <a:lnTo>
                    <a:pt x="1968475" y="56662"/>
                  </a:lnTo>
                  <a:lnTo>
                    <a:pt x="1985525" y="18562"/>
                  </a:lnTo>
                  <a:close/>
                  <a:moveTo>
                    <a:pt x="2003147" y="9037"/>
                  </a:moveTo>
                  <a:cubicBezTo>
                    <a:pt x="2002003" y="9047"/>
                    <a:pt x="2000859" y="8561"/>
                    <a:pt x="2000003" y="7704"/>
                  </a:cubicBezTo>
                  <a:cubicBezTo>
                    <a:pt x="1998385" y="5903"/>
                    <a:pt x="1998575" y="3132"/>
                    <a:pt x="2000287" y="1512"/>
                  </a:cubicBezTo>
                  <a:cubicBezTo>
                    <a:pt x="2002003" y="-21"/>
                    <a:pt x="2004668" y="27"/>
                    <a:pt x="2006291" y="1608"/>
                  </a:cubicBezTo>
                  <a:cubicBezTo>
                    <a:pt x="2007147" y="2351"/>
                    <a:pt x="2007621" y="3427"/>
                    <a:pt x="2007621" y="4560"/>
                  </a:cubicBezTo>
                  <a:cubicBezTo>
                    <a:pt x="2007528" y="7008"/>
                    <a:pt x="2005621" y="8989"/>
                    <a:pt x="2003147" y="9037"/>
                  </a:cubicBezTo>
                  <a:close/>
                  <a:moveTo>
                    <a:pt x="2000096" y="18562"/>
                  </a:moveTo>
                  <a:lnTo>
                    <a:pt x="2006193" y="18562"/>
                  </a:lnTo>
                  <a:lnTo>
                    <a:pt x="2006193" y="63711"/>
                  </a:lnTo>
                  <a:lnTo>
                    <a:pt x="1999622" y="63711"/>
                  </a:lnTo>
                  <a:close/>
                  <a:moveTo>
                    <a:pt x="2041819" y="64092"/>
                  </a:moveTo>
                  <a:cubicBezTo>
                    <a:pt x="2037629" y="64187"/>
                    <a:pt x="2033531" y="63168"/>
                    <a:pt x="2029913" y="61139"/>
                  </a:cubicBezTo>
                  <a:cubicBezTo>
                    <a:pt x="2026388" y="59253"/>
                    <a:pt x="2023527" y="56414"/>
                    <a:pt x="2021625" y="52948"/>
                  </a:cubicBezTo>
                  <a:cubicBezTo>
                    <a:pt x="2017528" y="45604"/>
                    <a:pt x="2017528" y="36679"/>
                    <a:pt x="2021625" y="29325"/>
                  </a:cubicBezTo>
                  <a:cubicBezTo>
                    <a:pt x="2023625" y="25877"/>
                    <a:pt x="2026481" y="23048"/>
                    <a:pt x="2029913" y="21134"/>
                  </a:cubicBezTo>
                  <a:cubicBezTo>
                    <a:pt x="2033531" y="19172"/>
                    <a:pt x="2037629" y="18191"/>
                    <a:pt x="2041819" y="18276"/>
                  </a:cubicBezTo>
                  <a:cubicBezTo>
                    <a:pt x="2045438" y="18181"/>
                    <a:pt x="2048963" y="18934"/>
                    <a:pt x="2052200" y="20467"/>
                  </a:cubicBezTo>
                  <a:cubicBezTo>
                    <a:pt x="2055246" y="21924"/>
                    <a:pt x="2057725" y="24249"/>
                    <a:pt x="2059437" y="27135"/>
                  </a:cubicBezTo>
                  <a:lnTo>
                    <a:pt x="2054963" y="30278"/>
                  </a:lnTo>
                  <a:cubicBezTo>
                    <a:pt x="2053535" y="28116"/>
                    <a:pt x="2051535" y="26373"/>
                    <a:pt x="2049247" y="25230"/>
                  </a:cubicBezTo>
                  <a:cubicBezTo>
                    <a:pt x="2046963" y="24077"/>
                    <a:pt x="2044391" y="23496"/>
                    <a:pt x="2041819" y="23515"/>
                  </a:cubicBezTo>
                  <a:cubicBezTo>
                    <a:pt x="2038768" y="23477"/>
                    <a:pt x="2035722" y="24239"/>
                    <a:pt x="2033052" y="25706"/>
                  </a:cubicBezTo>
                  <a:cubicBezTo>
                    <a:pt x="2030485" y="27173"/>
                    <a:pt x="2028387" y="29354"/>
                    <a:pt x="2026960" y="31992"/>
                  </a:cubicBezTo>
                  <a:cubicBezTo>
                    <a:pt x="2025434" y="34926"/>
                    <a:pt x="2024671" y="38203"/>
                    <a:pt x="2024769" y="41517"/>
                  </a:cubicBezTo>
                  <a:cubicBezTo>
                    <a:pt x="2024671" y="44832"/>
                    <a:pt x="2025434" y="48109"/>
                    <a:pt x="2026960" y="51042"/>
                  </a:cubicBezTo>
                  <a:cubicBezTo>
                    <a:pt x="2028387" y="53605"/>
                    <a:pt x="2030485" y="55719"/>
                    <a:pt x="2033052" y="57139"/>
                  </a:cubicBezTo>
                  <a:cubicBezTo>
                    <a:pt x="2035722" y="58653"/>
                    <a:pt x="2038768" y="59405"/>
                    <a:pt x="2041819" y="59329"/>
                  </a:cubicBezTo>
                  <a:cubicBezTo>
                    <a:pt x="2044391" y="59386"/>
                    <a:pt x="2046963" y="58824"/>
                    <a:pt x="2049247" y="57710"/>
                  </a:cubicBezTo>
                  <a:cubicBezTo>
                    <a:pt x="2051535" y="56605"/>
                    <a:pt x="2053535" y="54890"/>
                    <a:pt x="2054963" y="52757"/>
                  </a:cubicBezTo>
                  <a:lnTo>
                    <a:pt x="2059437" y="55805"/>
                  </a:lnTo>
                  <a:cubicBezTo>
                    <a:pt x="2057725" y="58701"/>
                    <a:pt x="2055246" y="61015"/>
                    <a:pt x="2052200" y="62473"/>
                  </a:cubicBezTo>
                  <a:cubicBezTo>
                    <a:pt x="2048963" y="64035"/>
                    <a:pt x="2045438" y="64816"/>
                    <a:pt x="2041819" y="64758"/>
                  </a:cubicBezTo>
                  <a:close/>
                  <a:moveTo>
                    <a:pt x="2109922" y="43041"/>
                  </a:moveTo>
                  <a:lnTo>
                    <a:pt x="2071822" y="43041"/>
                  </a:lnTo>
                  <a:cubicBezTo>
                    <a:pt x="2071915" y="47394"/>
                    <a:pt x="2073915" y="51490"/>
                    <a:pt x="2077157" y="54376"/>
                  </a:cubicBezTo>
                  <a:cubicBezTo>
                    <a:pt x="2080584" y="57281"/>
                    <a:pt x="2085063" y="58815"/>
                    <a:pt x="2089537" y="58662"/>
                  </a:cubicBezTo>
                  <a:cubicBezTo>
                    <a:pt x="2092207" y="58681"/>
                    <a:pt x="2094779" y="58205"/>
                    <a:pt x="2097253" y="57234"/>
                  </a:cubicBezTo>
                  <a:cubicBezTo>
                    <a:pt x="2099634" y="56224"/>
                    <a:pt x="2101732" y="54700"/>
                    <a:pt x="2103350" y="52757"/>
                  </a:cubicBezTo>
                  <a:lnTo>
                    <a:pt x="2106778" y="56757"/>
                  </a:lnTo>
                  <a:cubicBezTo>
                    <a:pt x="2104778" y="59158"/>
                    <a:pt x="2102206" y="61025"/>
                    <a:pt x="2099253" y="62187"/>
                  </a:cubicBezTo>
                  <a:cubicBezTo>
                    <a:pt x="2096207" y="63425"/>
                    <a:pt x="2092965" y="64073"/>
                    <a:pt x="2089728" y="64092"/>
                  </a:cubicBezTo>
                  <a:cubicBezTo>
                    <a:pt x="2085440" y="64177"/>
                    <a:pt x="2081249" y="63158"/>
                    <a:pt x="2077440" y="61139"/>
                  </a:cubicBezTo>
                  <a:cubicBezTo>
                    <a:pt x="2073915" y="59234"/>
                    <a:pt x="2071059" y="56396"/>
                    <a:pt x="2069059" y="52948"/>
                  </a:cubicBezTo>
                  <a:cubicBezTo>
                    <a:pt x="2067059" y="49338"/>
                    <a:pt x="2066013" y="45261"/>
                    <a:pt x="2066106" y="41136"/>
                  </a:cubicBezTo>
                  <a:cubicBezTo>
                    <a:pt x="2066013" y="37022"/>
                    <a:pt x="2067059" y="32955"/>
                    <a:pt x="2068962" y="29325"/>
                  </a:cubicBezTo>
                  <a:cubicBezTo>
                    <a:pt x="2070776" y="25925"/>
                    <a:pt x="2073533" y="23087"/>
                    <a:pt x="2076868" y="21134"/>
                  </a:cubicBezTo>
                  <a:cubicBezTo>
                    <a:pt x="2083919" y="17324"/>
                    <a:pt x="2092300" y="17324"/>
                    <a:pt x="2099351" y="21134"/>
                  </a:cubicBezTo>
                  <a:cubicBezTo>
                    <a:pt x="2102588" y="23087"/>
                    <a:pt x="2105350" y="25877"/>
                    <a:pt x="2107159" y="29230"/>
                  </a:cubicBezTo>
                  <a:cubicBezTo>
                    <a:pt x="2109159" y="32888"/>
                    <a:pt x="2110113" y="36993"/>
                    <a:pt x="2110015" y="41136"/>
                  </a:cubicBezTo>
                  <a:close/>
                  <a:moveTo>
                    <a:pt x="2088109" y="23420"/>
                  </a:moveTo>
                  <a:cubicBezTo>
                    <a:pt x="2084012" y="23334"/>
                    <a:pt x="2080110" y="24839"/>
                    <a:pt x="2077157" y="27611"/>
                  </a:cubicBezTo>
                  <a:cubicBezTo>
                    <a:pt x="2074203" y="30488"/>
                    <a:pt x="2072487" y="34364"/>
                    <a:pt x="2072203" y="38469"/>
                  </a:cubicBezTo>
                  <a:lnTo>
                    <a:pt x="2104113" y="38469"/>
                  </a:lnTo>
                  <a:cubicBezTo>
                    <a:pt x="2103922" y="34345"/>
                    <a:pt x="2102109" y="30459"/>
                    <a:pt x="2099160" y="27611"/>
                  </a:cubicBezTo>
                  <a:cubicBezTo>
                    <a:pt x="2096207" y="24820"/>
                    <a:pt x="2092207" y="23315"/>
                    <a:pt x="2088109" y="23420"/>
                  </a:cubicBezTo>
                  <a:close/>
                  <a:moveTo>
                    <a:pt x="2134497" y="64092"/>
                  </a:moveTo>
                  <a:cubicBezTo>
                    <a:pt x="2130972" y="64092"/>
                    <a:pt x="2127447" y="63539"/>
                    <a:pt x="2124019" y="62473"/>
                  </a:cubicBezTo>
                  <a:cubicBezTo>
                    <a:pt x="2121159" y="61663"/>
                    <a:pt x="2118494" y="60339"/>
                    <a:pt x="2116112" y="58567"/>
                  </a:cubicBezTo>
                  <a:lnTo>
                    <a:pt x="2118875" y="53709"/>
                  </a:lnTo>
                  <a:cubicBezTo>
                    <a:pt x="2121066" y="55329"/>
                    <a:pt x="2123447" y="56548"/>
                    <a:pt x="2126019" y="57329"/>
                  </a:cubicBezTo>
                  <a:cubicBezTo>
                    <a:pt x="2128874" y="58291"/>
                    <a:pt x="2131925" y="58767"/>
                    <a:pt x="2134972" y="58758"/>
                  </a:cubicBezTo>
                  <a:cubicBezTo>
                    <a:pt x="2138116" y="58967"/>
                    <a:pt x="2141260" y="58310"/>
                    <a:pt x="2144022" y="56853"/>
                  </a:cubicBezTo>
                  <a:cubicBezTo>
                    <a:pt x="2145924" y="55700"/>
                    <a:pt x="2147069" y="53633"/>
                    <a:pt x="2146976" y="51423"/>
                  </a:cubicBezTo>
                  <a:cubicBezTo>
                    <a:pt x="2147069" y="49938"/>
                    <a:pt x="2146497" y="48490"/>
                    <a:pt x="2145352" y="47518"/>
                  </a:cubicBezTo>
                  <a:cubicBezTo>
                    <a:pt x="2144213" y="46461"/>
                    <a:pt x="2142780" y="45708"/>
                    <a:pt x="2141260" y="45327"/>
                  </a:cubicBezTo>
                  <a:cubicBezTo>
                    <a:pt x="2139069" y="44727"/>
                    <a:pt x="2136879" y="44280"/>
                    <a:pt x="2134688" y="43994"/>
                  </a:cubicBezTo>
                  <a:cubicBezTo>
                    <a:pt x="2131735" y="43432"/>
                    <a:pt x="2128781" y="42698"/>
                    <a:pt x="2125828" y="41803"/>
                  </a:cubicBezTo>
                  <a:cubicBezTo>
                    <a:pt x="2123637" y="41117"/>
                    <a:pt x="2121638" y="39870"/>
                    <a:pt x="2120112" y="38184"/>
                  </a:cubicBezTo>
                  <a:cubicBezTo>
                    <a:pt x="2118494" y="36202"/>
                    <a:pt x="2117731" y="33688"/>
                    <a:pt x="2117829" y="31135"/>
                  </a:cubicBezTo>
                  <a:cubicBezTo>
                    <a:pt x="2117731" y="27382"/>
                    <a:pt x="2119447" y="23820"/>
                    <a:pt x="2122493" y="21610"/>
                  </a:cubicBezTo>
                  <a:cubicBezTo>
                    <a:pt x="2126400" y="19029"/>
                    <a:pt x="2130972" y="17791"/>
                    <a:pt x="2135637" y="18086"/>
                  </a:cubicBezTo>
                  <a:cubicBezTo>
                    <a:pt x="2138590" y="18096"/>
                    <a:pt x="2141543" y="18476"/>
                    <a:pt x="2144404" y="19229"/>
                  </a:cubicBezTo>
                  <a:cubicBezTo>
                    <a:pt x="2146976" y="19820"/>
                    <a:pt x="2149357" y="20858"/>
                    <a:pt x="2151547" y="22277"/>
                  </a:cubicBezTo>
                  <a:lnTo>
                    <a:pt x="2148878" y="27135"/>
                  </a:lnTo>
                  <a:cubicBezTo>
                    <a:pt x="2144971" y="24487"/>
                    <a:pt x="2140306" y="23125"/>
                    <a:pt x="2135637" y="23229"/>
                  </a:cubicBezTo>
                  <a:cubicBezTo>
                    <a:pt x="2132590" y="23039"/>
                    <a:pt x="2129544" y="23772"/>
                    <a:pt x="2126874" y="25325"/>
                  </a:cubicBezTo>
                  <a:cubicBezTo>
                    <a:pt x="2124972" y="26468"/>
                    <a:pt x="2123828" y="28535"/>
                    <a:pt x="2123828" y="30754"/>
                  </a:cubicBezTo>
                  <a:cubicBezTo>
                    <a:pt x="2123730" y="32307"/>
                    <a:pt x="2124400" y="33802"/>
                    <a:pt x="2125544" y="34850"/>
                  </a:cubicBezTo>
                  <a:cubicBezTo>
                    <a:pt x="2126684" y="35955"/>
                    <a:pt x="2128209" y="36745"/>
                    <a:pt x="2129735" y="37136"/>
                  </a:cubicBezTo>
                  <a:cubicBezTo>
                    <a:pt x="2131353" y="37612"/>
                    <a:pt x="2133637" y="38089"/>
                    <a:pt x="2136590" y="38660"/>
                  </a:cubicBezTo>
                  <a:cubicBezTo>
                    <a:pt x="2139543" y="39174"/>
                    <a:pt x="2142404" y="39851"/>
                    <a:pt x="2145259" y="40660"/>
                  </a:cubicBezTo>
                  <a:cubicBezTo>
                    <a:pt x="2147352" y="41346"/>
                    <a:pt x="2149259" y="42565"/>
                    <a:pt x="2150785" y="44184"/>
                  </a:cubicBezTo>
                  <a:cubicBezTo>
                    <a:pt x="2152403" y="46080"/>
                    <a:pt x="2153259" y="48547"/>
                    <a:pt x="2153068" y="51042"/>
                  </a:cubicBezTo>
                  <a:cubicBezTo>
                    <a:pt x="2153166" y="54833"/>
                    <a:pt x="2151357" y="58424"/>
                    <a:pt x="2148213" y="60567"/>
                  </a:cubicBezTo>
                  <a:cubicBezTo>
                    <a:pt x="2144115" y="63063"/>
                    <a:pt x="2139353" y="64263"/>
                    <a:pt x="2134497" y="63997"/>
                  </a:cubicBezTo>
                  <a:close/>
                  <a:moveTo>
                    <a:pt x="2202600" y="18276"/>
                  </a:moveTo>
                  <a:cubicBezTo>
                    <a:pt x="2207553" y="17933"/>
                    <a:pt x="2212316" y="19505"/>
                    <a:pt x="2216125" y="22658"/>
                  </a:cubicBezTo>
                  <a:cubicBezTo>
                    <a:pt x="2219460" y="26154"/>
                    <a:pt x="2221171" y="30897"/>
                    <a:pt x="2220794" y="35707"/>
                  </a:cubicBezTo>
                  <a:lnTo>
                    <a:pt x="2220794" y="63711"/>
                  </a:lnTo>
                  <a:lnTo>
                    <a:pt x="2214981" y="63711"/>
                  </a:lnTo>
                  <a:lnTo>
                    <a:pt x="2214981" y="56662"/>
                  </a:lnTo>
                  <a:cubicBezTo>
                    <a:pt x="2213553" y="59053"/>
                    <a:pt x="2211460" y="60948"/>
                    <a:pt x="2208981" y="62091"/>
                  </a:cubicBezTo>
                  <a:cubicBezTo>
                    <a:pt x="2206028" y="63501"/>
                    <a:pt x="2202791" y="64177"/>
                    <a:pt x="2199456" y="64092"/>
                  </a:cubicBezTo>
                  <a:cubicBezTo>
                    <a:pt x="2195168" y="64273"/>
                    <a:pt x="2190885" y="62996"/>
                    <a:pt x="2187457" y="60472"/>
                  </a:cubicBezTo>
                  <a:cubicBezTo>
                    <a:pt x="2182215" y="56186"/>
                    <a:pt x="2181360" y="48442"/>
                    <a:pt x="2185741" y="43184"/>
                  </a:cubicBezTo>
                  <a:cubicBezTo>
                    <a:pt x="2186215" y="42537"/>
                    <a:pt x="2186787" y="41946"/>
                    <a:pt x="2187457" y="41422"/>
                  </a:cubicBezTo>
                  <a:cubicBezTo>
                    <a:pt x="2191359" y="38784"/>
                    <a:pt x="2196028" y="37546"/>
                    <a:pt x="2200693" y="37898"/>
                  </a:cubicBezTo>
                  <a:lnTo>
                    <a:pt x="2214981" y="37898"/>
                  </a:lnTo>
                  <a:lnTo>
                    <a:pt x="2214981" y="35136"/>
                  </a:lnTo>
                  <a:cubicBezTo>
                    <a:pt x="2215171" y="31859"/>
                    <a:pt x="2214027" y="28640"/>
                    <a:pt x="2211744" y="26277"/>
                  </a:cubicBezTo>
                  <a:cubicBezTo>
                    <a:pt x="2209079" y="24087"/>
                    <a:pt x="2205646" y="23001"/>
                    <a:pt x="2202219" y="23229"/>
                  </a:cubicBezTo>
                  <a:cubicBezTo>
                    <a:pt x="2199456" y="23220"/>
                    <a:pt x="2196693" y="23706"/>
                    <a:pt x="2194029" y="24658"/>
                  </a:cubicBezTo>
                  <a:cubicBezTo>
                    <a:pt x="2191550" y="25534"/>
                    <a:pt x="2189266" y="26858"/>
                    <a:pt x="2187266" y="28564"/>
                  </a:cubicBezTo>
                  <a:lnTo>
                    <a:pt x="2184504" y="23991"/>
                  </a:lnTo>
                  <a:cubicBezTo>
                    <a:pt x="2186978" y="22001"/>
                    <a:pt x="2189740" y="20486"/>
                    <a:pt x="2192694" y="19515"/>
                  </a:cubicBezTo>
                  <a:cubicBezTo>
                    <a:pt x="2196028" y="18467"/>
                    <a:pt x="2199456" y="17953"/>
                    <a:pt x="2202884" y="17991"/>
                  </a:cubicBezTo>
                  <a:close/>
                  <a:moveTo>
                    <a:pt x="2200410" y="59329"/>
                  </a:moveTo>
                  <a:cubicBezTo>
                    <a:pt x="2203554" y="59386"/>
                    <a:pt x="2206600" y="58558"/>
                    <a:pt x="2209265" y="56948"/>
                  </a:cubicBezTo>
                  <a:cubicBezTo>
                    <a:pt x="2211744" y="55329"/>
                    <a:pt x="2213744" y="52919"/>
                    <a:pt x="2214697" y="50090"/>
                  </a:cubicBezTo>
                  <a:lnTo>
                    <a:pt x="2214697" y="42756"/>
                  </a:lnTo>
                  <a:lnTo>
                    <a:pt x="2200600" y="42756"/>
                  </a:lnTo>
                  <a:cubicBezTo>
                    <a:pt x="2192884" y="42756"/>
                    <a:pt x="2188978" y="45423"/>
                    <a:pt x="2188978" y="50852"/>
                  </a:cubicBezTo>
                  <a:cubicBezTo>
                    <a:pt x="2188885" y="53290"/>
                    <a:pt x="2190029" y="55605"/>
                    <a:pt x="2192029" y="57043"/>
                  </a:cubicBezTo>
                  <a:cubicBezTo>
                    <a:pt x="2194503" y="58710"/>
                    <a:pt x="2197456" y="59510"/>
                    <a:pt x="2200410" y="59329"/>
                  </a:cubicBezTo>
                  <a:close/>
                  <a:moveTo>
                    <a:pt x="2249462" y="64092"/>
                  </a:moveTo>
                  <a:cubicBezTo>
                    <a:pt x="2245937" y="64092"/>
                    <a:pt x="2242416" y="63539"/>
                    <a:pt x="2238984" y="62473"/>
                  </a:cubicBezTo>
                  <a:cubicBezTo>
                    <a:pt x="2236128" y="61663"/>
                    <a:pt x="2233459" y="60339"/>
                    <a:pt x="2231077" y="58567"/>
                  </a:cubicBezTo>
                  <a:lnTo>
                    <a:pt x="2233840" y="53709"/>
                  </a:lnTo>
                  <a:cubicBezTo>
                    <a:pt x="2236031" y="55329"/>
                    <a:pt x="2238412" y="56548"/>
                    <a:pt x="2240984" y="57329"/>
                  </a:cubicBezTo>
                  <a:cubicBezTo>
                    <a:pt x="2243844" y="58282"/>
                    <a:pt x="2246797" y="58767"/>
                    <a:pt x="2249844" y="58758"/>
                  </a:cubicBezTo>
                  <a:cubicBezTo>
                    <a:pt x="2253178" y="59053"/>
                    <a:pt x="2256415" y="58386"/>
                    <a:pt x="2259369" y="56853"/>
                  </a:cubicBezTo>
                  <a:cubicBezTo>
                    <a:pt x="2261276" y="55700"/>
                    <a:pt x="2262415" y="53633"/>
                    <a:pt x="2262322" y="51423"/>
                  </a:cubicBezTo>
                  <a:cubicBezTo>
                    <a:pt x="2262415" y="49938"/>
                    <a:pt x="2261843" y="48490"/>
                    <a:pt x="2260704" y="47518"/>
                  </a:cubicBezTo>
                  <a:cubicBezTo>
                    <a:pt x="2259559" y="46489"/>
                    <a:pt x="2258132" y="45747"/>
                    <a:pt x="2256606" y="45327"/>
                  </a:cubicBezTo>
                  <a:cubicBezTo>
                    <a:pt x="2254416" y="44727"/>
                    <a:pt x="2252225" y="44280"/>
                    <a:pt x="2250034" y="43994"/>
                  </a:cubicBezTo>
                  <a:cubicBezTo>
                    <a:pt x="2247081" y="43441"/>
                    <a:pt x="2244128" y="42708"/>
                    <a:pt x="2241174" y="41803"/>
                  </a:cubicBezTo>
                  <a:cubicBezTo>
                    <a:pt x="2238984" y="41117"/>
                    <a:pt x="2236984" y="39870"/>
                    <a:pt x="2235459" y="38184"/>
                  </a:cubicBezTo>
                  <a:cubicBezTo>
                    <a:pt x="2233840" y="36212"/>
                    <a:pt x="2232984" y="33698"/>
                    <a:pt x="2233077" y="31135"/>
                  </a:cubicBezTo>
                  <a:cubicBezTo>
                    <a:pt x="2232984" y="27373"/>
                    <a:pt x="2234793" y="23810"/>
                    <a:pt x="2237840" y="21610"/>
                  </a:cubicBezTo>
                  <a:cubicBezTo>
                    <a:pt x="2241747" y="19029"/>
                    <a:pt x="2246318" y="17791"/>
                    <a:pt x="2250988" y="18086"/>
                  </a:cubicBezTo>
                  <a:cubicBezTo>
                    <a:pt x="2253941" y="18086"/>
                    <a:pt x="2256797" y="18476"/>
                    <a:pt x="2259652" y="19229"/>
                  </a:cubicBezTo>
                  <a:cubicBezTo>
                    <a:pt x="2262224" y="19800"/>
                    <a:pt x="2264703" y="20839"/>
                    <a:pt x="2266894" y="22277"/>
                  </a:cubicBezTo>
                  <a:lnTo>
                    <a:pt x="2264224" y="27135"/>
                  </a:lnTo>
                  <a:cubicBezTo>
                    <a:pt x="2260322" y="24487"/>
                    <a:pt x="2255653" y="23125"/>
                    <a:pt x="2250988" y="23229"/>
                  </a:cubicBezTo>
                  <a:cubicBezTo>
                    <a:pt x="2247844" y="23058"/>
                    <a:pt x="2244798" y="23782"/>
                    <a:pt x="2242128" y="25325"/>
                  </a:cubicBezTo>
                  <a:cubicBezTo>
                    <a:pt x="2240319" y="26506"/>
                    <a:pt x="2239175" y="28554"/>
                    <a:pt x="2239175" y="30754"/>
                  </a:cubicBezTo>
                  <a:cubicBezTo>
                    <a:pt x="2239082" y="32307"/>
                    <a:pt x="2239747" y="33802"/>
                    <a:pt x="2240891" y="34850"/>
                  </a:cubicBezTo>
                  <a:cubicBezTo>
                    <a:pt x="2242035" y="35955"/>
                    <a:pt x="2243463" y="36745"/>
                    <a:pt x="2245081" y="37136"/>
                  </a:cubicBezTo>
                  <a:cubicBezTo>
                    <a:pt x="2246700" y="37612"/>
                    <a:pt x="2248988" y="38089"/>
                    <a:pt x="2251941" y="38660"/>
                  </a:cubicBezTo>
                  <a:cubicBezTo>
                    <a:pt x="2254797" y="39165"/>
                    <a:pt x="2257653" y="39831"/>
                    <a:pt x="2260513" y="40660"/>
                  </a:cubicBezTo>
                  <a:cubicBezTo>
                    <a:pt x="2262703" y="41327"/>
                    <a:pt x="2264606" y="42537"/>
                    <a:pt x="2266131" y="44184"/>
                  </a:cubicBezTo>
                  <a:cubicBezTo>
                    <a:pt x="2267750" y="46080"/>
                    <a:pt x="2268610" y="48547"/>
                    <a:pt x="2268419" y="51042"/>
                  </a:cubicBezTo>
                  <a:cubicBezTo>
                    <a:pt x="2268512" y="54833"/>
                    <a:pt x="2266703" y="58424"/>
                    <a:pt x="2263559" y="60567"/>
                  </a:cubicBezTo>
                  <a:cubicBezTo>
                    <a:pt x="2259462" y="63063"/>
                    <a:pt x="2254699" y="64263"/>
                    <a:pt x="2249844" y="63997"/>
                  </a:cubicBezTo>
                  <a:close/>
                  <a:moveTo>
                    <a:pt x="2325662" y="60948"/>
                  </a:moveTo>
                  <a:cubicBezTo>
                    <a:pt x="2324425" y="62015"/>
                    <a:pt x="2322997" y="62806"/>
                    <a:pt x="2321472" y="63234"/>
                  </a:cubicBezTo>
                  <a:cubicBezTo>
                    <a:pt x="2319756" y="63815"/>
                    <a:pt x="2317947" y="64101"/>
                    <a:pt x="2316137" y="64092"/>
                  </a:cubicBezTo>
                  <a:cubicBezTo>
                    <a:pt x="2309566" y="64816"/>
                    <a:pt x="2303757" y="60101"/>
                    <a:pt x="2302994" y="53567"/>
                  </a:cubicBezTo>
                  <a:cubicBezTo>
                    <a:pt x="2302896" y="52700"/>
                    <a:pt x="2302896" y="51814"/>
                    <a:pt x="2302994" y="50947"/>
                  </a:cubicBezTo>
                  <a:lnTo>
                    <a:pt x="2302994" y="23706"/>
                  </a:lnTo>
                  <a:lnTo>
                    <a:pt x="2294897" y="23706"/>
                  </a:lnTo>
                  <a:lnTo>
                    <a:pt x="2294897" y="18562"/>
                  </a:lnTo>
                  <a:lnTo>
                    <a:pt x="2302994" y="18562"/>
                  </a:lnTo>
                  <a:lnTo>
                    <a:pt x="2302994" y="9037"/>
                  </a:lnTo>
                  <a:lnTo>
                    <a:pt x="2309091" y="9037"/>
                  </a:lnTo>
                  <a:lnTo>
                    <a:pt x="2309091" y="18562"/>
                  </a:lnTo>
                  <a:lnTo>
                    <a:pt x="2322807" y="18562"/>
                  </a:lnTo>
                  <a:lnTo>
                    <a:pt x="2322807" y="23706"/>
                  </a:lnTo>
                  <a:lnTo>
                    <a:pt x="2309091" y="23706"/>
                  </a:lnTo>
                  <a:lnTo>
                    <a:pt x="2309091" y="50661"/>
                  </a:lnTo>
                  <a:cubicBezTo>
                    <a:pt x="2308901" y="52871"/>
                    <a:pt x="2309659" y="55062"/>
                    <a:pt x="2311091" y="56757"/>
                  </a:cubicBezTo>
                  <a:cubicBezTo>
                    <a:pt x="2312612" y="58253"/>
                    <a:pt x="2314710" y="59015"/>
                    <a:pt x="2316900" y="58853"/>
                  </a:cubicBezTo>
                  <a:cubicBezTo>
                    <a:pt x="2318137" y="58853"/>
                    <a:pt x="2319374" y="58653"/>
                    <a:pt x="2320518" y="58282"/>
                  </a:cubicBezTo>
                  <a:cubicBezTo>
                    <a:pt x="2321663" y="57920"/>
                    <a:pt x="2322709" y="57339"/>
                    <a:pt x="2323565" y="56567"/>
                  </a:cubicBezTo>
                  <a:close/>
                  <a:moveTo>
                    <a:pt x="2359763" y="18276"/>
                  </a:moveTo>
                  <a:cubicBezTo>
                    <a:pt x="2364716" y="18029"/>
                    <a:pt x="2369571" y="19781"/>
                    <a:pt x="2373194" y="23134"/>
                  </a:cubicBezTo>
                  <a:cubicBezTo>
                    <a:pt x="2376813" y="27020"/>
                    <a:pt x="2378622" y="32230"/>
                    <a:pt x="2378241" y="37517"/>
                  </a:cubicBezTo>
                  <a:lnTo>
                    <a:pt x="2378241" y="63711"/>
                  </a:lnTo>
                  <a:lnTo>
                    <a:pt x="2372143" y="63711"/>
                  </a:lnTo>
                  <a:lnTo>
                    <a:pt x="2372143" y="38850"/>
                  </a:lnTo>
                  <a:cubicBezTo>
                    <a:pt x="2372432" y="34964"/>
                    <a:pt x="2371190" y="31135"/>
                    <a:pt x="2368623" y="28182"/>
                  </a:cubicBezTo>
                  <a:cubicBezTo>
                    <a:pt x="2366051" y="25696"/>
                    <a:pt x="2362618" y="24363"/>
                    <a:pt x="2359098" y="24468"/>
                  </a:cubicBezTo>
                  <a:cubicBezTo>
                    <a:pt x="2354809" y="24239"/>
                    <a:pt x="2350619" y="25830"/>
                    <a:pt x="2347568" y="28849"/>
                  </a:cubicBezTo>
                  <a:cubicBezTo>
                    <a:pt x="2344619" y="32069"/>
                    <a:pt x="2342996" y="36365"/>
                    <a:pt x="2343285" y="40756"/>
                  </a:cubicBezTo>
                  <a:lnTo>
                    <a:pt x="2343285" y="64473"/>
                  </a:lnTo>
                  <a:lnTo>
                    <a:pt x="2337187" y="64473"/>
                  </a:lnTo>
                  <a:lnTo>
                    <a:pt x="2337187" y="750"/>
                  </a:lnTo>
                  <a:lnTo>
                    <a:pt x="2343285" y="750"/>
                  </a:lnTo>
                  <a:lnTo>
                    <a:pt x="2343285" y="27135"/>
                  </a:lnTo>
                  <a:cubicBezTo>
                    <a:pt x="2344996" y="24515"/>
                    <a:pt x="2347377" y="22401"/>
                    <a:pt x="2350140" y="21039"/>
                  </a:cubicBezTo>
                  <a:cubicBezTo>
                    <a:pt x="2353284" y="19581"/>
                    <a:pt x="2356716" y="18857"/>
                    <a:pt x="2360237" y="18943"/>
                  </a:cubicBezTo>
                  <a:close/>
                  <a:moveTo>
                    <a:pt x="2434246" y="43041"/>
                  </a:moveTo>
                  <a:lnTo>
                    <a:pt x="2396146" y="43041"/>
                  </a:lnTo>
                  <a:cubicBezTo>
                    <a:pt x="2396244" y="47394"/>
                    <a:pt x="2398244" y="51490"/>
                    <a:pt x="2401481" y="54376"/>
                  </a:cubicBezTo>
                  <a:cubicBezTo>
                    <a:pt x="2404909" y="57300"/>
                    <a:pt x="2409387" y="58834"/>
                    <a:pt x="2413866" y="58662"/>
                  </a:cubicBezTo>
                  <a:cubicBezTo>
                    <a:pt x="2416531" y="58681"/>
                    <a:pt x="2419103" y="58205"/>
                    <a:pt x="2421577" y="57234"/>
                  </a:cubicBezTo>
                  <a:cubicBezTo>
                    <a:pt x="2423866" y="56205"/>
                    <a:pt x="2425959" y="54681"/>
                    <a:pt x="2427675" y="52757"/>
                  </a:cubicBezTo>
                  <a:lnTo>
                    <a:pt x="2431102" y="56757"/>
                  </a:lnTo>
                  <a:cubicBezTo>
                    <a:pt x="2429103" y="59158"/>
                    <a:pt x="2426531" y="61025"/>
                    <a:pt x="2423577" y="62187"/>
                  </a:cubicBezTo>
                  <a:cubicBezTo>
                    <a:pt x="2420531" y="63425"/>
                    <a:pt x="2417294" y="64073"/>
                    <a:pt x="2414052" y="64092"/>
                  </a:cubicBezTo>
                  <a:cubicBezTo>
                    <a:pt x="2409769" y="64197"/>
                    <a:pt x="2405578" y="63177"/>
                    <a:pt x="2401769" y="61139"/>
                  </a:cubicBezTo>
                  <a:cubicBezTo>
                    <a:pt x="2398244" y="59253"/>
                    <a:pt x="2395384" y="56414"/>
                    <a:pt x="2393384" y="52948"/>
                  </a:cubicBezTo>
                  <a:cubicBezTo>
                    <a:pt x="2391384" y="49338"/>
                    <a:pt x="2390337" y="45261"/>
                    <a:pt x="2390430" y="41136"/>
                  </a:cubicBezTo>
                  <a:cubicBezTo>
                    <a:pt x="2390337" y="37022"/>
                    <a:pt x="2391384" y="32955"/>
                    <a:pt x="2393291" y="29325"/>
                  </a:cubicBezTo>
                  <a:cubicBezTo>
                    <a:pt x="2395100" y="25925"/>
                    <a:pt x="2397863" y="23087"/>
                    <a:pt x="2401197" y="21134"/>
                  </a:cubicBezTo>
                  <a:cubicBezTo>
                    <a:pt x="2408243" y="17324"/>
                    <a:pt x="2416624" y="17324"/>
                    <a:pt x="2423675" y="21134"/>
                  </a:cubicBezTo>
                  <a:cubicBezTo>
                    <a:pt x="2426912" y="23087"/>
                    <a:pt x="2429675" y="25877"/>
                    <a:pt x="2431484" y="29230"/>
                  </a:cubicBezTo>
                  <a:cubicBezTo>
                    <a:pt x="2433391" y="32897"/>
                    <a:pt x="2434344" y="36993"/>
                    <a:pt x="2434246" y="41136"/>
                  </a:cubicBezTo>
                  <a:close/>
                  <a:moveTo>
                    <a:pt x="2412434" y="23420"/>
                  </a:moveTo>
                  <a:cubicBezTo>
                    <a:pt x="2408341" y="23325"/>
                    <a:pt x="2404434" y="24830"/>
                    <a:pt x="2401481" y="27611"/>
                  </a:cubicBezTo>
                  <a:cubicBezTo>
                    <a:pt x="2398528" y="30459"/>
                    <a:pt x="2396718" y="34345"/>
                    <a:pt x="2396528" y="38469"/>
                  </a:cubicBezTo>
                  <a:lnTo>
                    <a:pt x="2428247" y="38469"/>
                  </a:lnTo>
                  <a:cubicBezTo>
                    <a:pt x="2428056" y="34345"/>
                    <a:pt x="2426247" y="30459"/>
                    <a:pt x="2423294" y="27611"/>
                  </a:cubicBezTo>
                  <a:cubicBezTo>
                    <a:pt x="2420340" y="24820"/>
                    <a:pt x="2416341" y="23315"/>
                    <a:pt x="2412243" y="23420"/>
                  </a:cubicBezTo>
                  <a:close/>
                  <a:moveTo>
                    <a:pt x="2492448" y="18276"/>
                  </a:moveTo>
                  <a:cubicBezTo>
                    <a:pt x="2496447" y="18229"/>
                    <a:pt x="2500349" y="19210"/>
                    <a:pt x="2503875" y="21134"/>
                  </a:cubicBezTo>
                  <a:cubicBezTo>
                    <a:pt x="2507302" y="23020"/>
                    <a:pt x="2510065" y="25820"/>
                    <a:pt x="2511972" y="29230"/>
                  </a:cubicBezTo>
                  <a:cubicBezTo>
                    <a:pt x="2513972" y="32888"/>
                    <a:pt x="2514925" y="36993"/>
                    <a:pt x="2514828" y="41136"/>
                  </a:cubicBezTo>
                  <a:cubicBezTo>
                    <a:pt x="2514925" y="45318"/>
                    <a:pt x="2513879" y="49442"/>
                    <a:pt x="2511972" y="53138"/>
                  </a:cubicBezTo>
                  <a:cubicBezTo>
                    <a:pt x="2510065" y="56500"/>
                    <a:pt x="2507302" y="59291"/>
                    <a:pt x="2503972" y="61234"/>
                  </a:cubicBezTo>
                  <a:cubicBezTo>
                    <a:pt x="2500447" y="63168"/>
                    <a:pt x="2496447" y="64149"/>
                    <a:pt x="2492448" y="64092"/>
                  </a:cubicBezTo>
                  <a:cubicBezTo>
                    <a:pt x="2489113" y="64092"/>
                    <a:pt x="2485871" y="63311"/>
                    <a:pt x="2482923" y="61806"/>
                  </a:cubicBezTo>
                  <a:cubicBezTo>
                    <a:pt x="2479969" y="60301"/>
                    <a:pt x="2477397" y="57986"/>
                    <a:pt x="2475681" y="55138"/>
                  </a:cubicBezTo>
                  <a:lnTo>
                    <a:pt x="2475681" y="80284"/>
                  </a:lnTo>
                  <a:lnTo>
                    <a:pt x="2469584" y="80284"/>
                  </a:lnTo>
                  <a:lnTo>
                    <a:pt x="2469584" y="18562"/>
                  </a:lnTo>
                  <a:lnTo>
                    <a:pt x="2475397" y="18562"/>
                  </a:lnTo>
                  <a:lnTo>
                    <a:pt x="2475397" y="27516"/>
                  </a:lnTo>
                  <a:cubicBezTo>
                    <a:pt x="2477207" y="24629"/>
                    <a:pt x="2479681" y="22258"/>
                    <a:pt x="2482634" y="20658"/>
                  </a:cubicBezTo>
                  <a:cubicBezTo>
                    <a:pt x="2485778" y="19019"/>
                    <a:pt x="2489304" y="18200"/>
                    <a:pt x="2492824" y="18276"/>
                  </a:cubicBezTo>
                  <a:close/>
                  <a:moveTo>
                    <a:pt x="2492448" y="58662"/>
                  </a:moveTo>
                  <a:cubicBezTo>
                    <a:pt x="2495494" y="58729"/>
                    <a:pt x="2498447" y="57977"/>
                    <a:pt x="2501019" y="56472"/>
                  </a:cubicBezTo>
                  <a:cubicBezTo>
                    <a:pt x="2503591" y="55014"/>
                    <a:pt x="2505684" y="52871"/>
                    <a:pt x="2507112" y="50281"/>
                  </a:cubicBezTo>
                  <a:cubicBezTo>
                    <a:pt x="2510065" y="44537"/>
                    <a:pt x="2510065" y="37736"/>
                    <a:pt x="2507112" y="31992"/>
                  </a:cubicBezTo>
                  <a:cubicBezTo>
                    <a:pt x="2505684" y="29402"/>
                    <a:pt x="2503591" y="27258"/>
                    <a:pt x="2501019" y="25801"/>
                  </a:cubicBezTo>
                  <a:cubicBezTo>
                    <a:pt x="2498447" y="24268"/>
                    <a:pt x="2495494" y="23477"/>
                    <a:pt x="2492448" y="23515"/>
                  </a:cubicBezTo>
                  <a:cubicBezTo>
                    <a:pt x="2489397" y="23468"/>
                    <a:pt x="2486443" y="24258"/>
                    <a:pt x="2483871" y="25801"/>
                  </a:cubicBezTo>
                  <a:cubicBezTo>
                    <a:pt x="2481299" y="27240"/>
                    <a:pt x="2479206" y="29392"/>
                    <a:pt x="2477872" y="31992"/>
                  </a:cubicBezTo>
                  <a:cubicBezTo>
                    <a:pt x="2474918" y="37736"/>
                    <a:pt x="2474918" y="44537"/>
                    <a:pt x="2477872" y="50281"/>
                  </a:cubicBezTo>
                  <a:cubicBezTo>
                    <a:pt x="2479206" y="52881"/>
                    <a:pt x="2481299" y="55033"/>
                    <a:pt x="2483871" y="56472"/>
                  </a:cubicBezTo>
                  <a:cubicBezTo>
                    <a:pt x="2486443" y="57986"/>
                    <a:pt x="2489397" y="58739"/>
                    <a:pt x="2492448" y="58662"/>
                  </a:cubicBezTo>
                  <a:close/>
                  <a:moveTo>
                    <a:pt x="2543310" y="18276"/>
                  </a:moveTo>
                  <a:cubicBezTo>
                    <a:pt x="2548263" y="17933"/>
                    <a:pt x="2553025" y="19505"/>
                    <a:pt x="2556834" y="22658"/>
                  </a:cubicBezTo>
                  <a:cubicBezTo>
                    <a:pt x="2560169" y="26144"/>
                    <a:pt x="2561880" y="30878"/>
                    <a:pt x="2561597" y="35707"/>
                  </a:cubicBezTo>
                  <a:lnTo>
                    <a:pt x="2561597" y="63711"/>
                  </a:lnTo>
                  <a:lnTo>
                    <a:pt x="2555690" y="63711"/>
                  </a:lnTo>
                  <a:lnTo>
                    <a:pt x="2555690" y="56662"/>
                  </a:lnTo>
                  <a:cubicBezTo>
                    <a:pt x="2554262" y="59053"/>
                    <a:pt x="2552165" y="60948"/>
                    <a:pt x="2549691" y="62091"/>
                  </a:cubicBezTo>
                  <a:cubicBezTo>
                    <a:pt x="2546737" y="63501"/>
                    <a:pt x="2543500" y="64177"/>
                    <a:pt x="2540166" y="64092"/>
                  </a:cubicBezTo>
                  <a:cubicBezTo>
                    <a:pt x="2535877" y="64273"/>
                    <a:pt x="2531594" y="62996"/>
                    <a:pt x="2528166" y="60472"/>
                  </a:cubicBezTo>
                  <a:cubicBezTo>
                    <a:pt x="2522925" y="56024"/>
                    <a:pt x="2522260" y="48147"/>
                    <a:pt x="2526734" y="42889"/>
                  </a:cubicBezTo>
                  <a:cubicBezTo>
                    <a:pt x="2527115" y="42356"/>
                    <a:pt x="2527594" y="41870"/>
                    <a:pt x="2528166" y="41422"/>
                  </a:cubicBezTo>
                  <a:cubicBezTo>
                    <a:pt x="2532068" y="38784"/>
                    <a:pt x="2536738" y="37546"/>
                    <a:pt x="2541403" y="37898"/>
                  </a:cubicBezTo>
                  <a:lnTo>
                    <a:pt x="2555788" y="37898"/>
                  </a:lnTo>
                  <a:lnTo>
                    <a:pt x="2555788" y="35136"/>
                  </a:lnTo>
                  <a:cubicBezTo>
                    <a:pt x="2555979" y="31850"/>
                    <a:pt x="2554737" y="28630"/>
                    <a:pt x="2552453" y="26277"/>
                  </a:cubicBezTo>
                  <a:cubicBezTo>
                    <a:pt x="2549784" y="24068"/>
                    <a:pt x="2546356" y="22972"/>
                    <a:pt x="2542928" y="23229"/>
                  </a:cubicBezTo>
                  <a:cubicBezTo>
                    <a:pt x="2540073" y="23220"/>
                    <a:pt x="2537310" y="23706"/>
                    <a:pt x="2534640" y="24658"/>
                  </a:cubicBezTo>
                  <a:cubicBezTo>
                    <a:pt x="2532166" y="25554"/>
                    <a:pt x="2529878" y="26878"/>
                    <a:pt x="2527878" y="28564"/>
                  </a:cubicBezTo>
                  <a:lnTo>
                    <a:pt x="2525115" y="23991"/>
                  </a:lnTo>
                  <a:cubicBezTo>
                    <a:pt x="2527594" y="21982"/>
                    <a:pt x="2530357" y="20458"/>
                    <a:pt x="2533403" y="19515"/>
                  </a:cubicBezTo>
                  <a:cubicBezTo>
                    <a:pt x="2536640" y="18467"/>
                    <a:pt x="2540073" y="17953"/>
                    <a:pt x="2543500" y="17991"/>
                  </a:cubicBezTo>
                  <a:close/>
                  <a:moveTo>
                    <a:pt x="2541119" y="59329"/>
                  </a:moveTo>
                  <a:cubicBezTo>
                    <a:pt x="2544263" y="59386"/>
                    <a:pt x="2547309" y="58558"/>
                    <a:pt x="2549974" y="56948"/>
                  </a:cubicBezTo>
                  <a:cubicBezTo>
                    <a:pt x="2552453" y="55310"/>
                    <a:pt x="2554453" y="52900"/>
                    <a:pt x="2555499" y="50090"/>
                  </a:cubicBezTo>
                  <a:lnTo>
                    <a:pt x="2555499" y="42756"/>
                  </a:lnTo>
                  <a:lnTo>
                    <a:pt x="2541310" y="42756"/>
                  </a:lnTo>
                  <a:cubicBezTo>
                    <a:pt x="2533594" y="42756"/>
                    <a:pt x="2529785" y="45423"/>
                    <a:pt x="2529785" y="50852"/>
                  </a:cubicBezTo>
                  <a:cubicBezTo>
                    <a:pt x="2529687" y="53281"/>
                    <a:pt x="2530831" y="55595"/>
                    <a:pt x="2532738" y="57043"/>
                  </a:cubicBezTo>
                  <a:cubicBezTo>
                    <a:pt x="2535212" y="58691"/>
                    <a:pt x="2538166" y="59491"/>
                    <a:pt x="2541119" y="59329"/>
                  </a:cubicBezTo>
                  <a:close/>
                  <a:moveTo>
                    <a:pt x="2583884" y="27420"/>
                  </a:moveTo>
                  <a:cubicBezTo>
                    <a:pt x="2585219" y="24477"/>
                    <a:pt x="2587507" y="22067"/>
                    <a:pt x="2590362" y="20562"/>
                  </a:cubicBezTo>
                  <a:cubicBezTo>
                    <a:pt x="2593599" y="18934"/>
                    <a:pt x="2597223" y="18143"/>
                    <a:pt x="2600841" y="18276"/>
                  </a:cubicBezTo>
                  <a:lnTo>
                    <a:pt x="2600841" y="24182"/>
                  </a:lnTo>
                  <a:lnTo>
                    <a:pt x="2599315" y="24182"/>
                  </a:lnTo>
                  <a:cubicBezTo>
                    <a:pt x="2595125" y="23963"/>
                    <a:pt x="2591125" y="25563"/>
                    <a:pt x="2588172" y="28564"/>
                  </a:cubicBezTo>
                  <a:cubicBezTo>
                    <a:pt x="2585316" y="31964"/>
                    <a:pt x="2583884" y="36326"/>
                    <a:pt x="2584172" y="40756"/>
                  </a:cubicBezTo>
                  <a:lnTo>
                    <a:pt x="2584172" y="63806"/>
                  </a:lnTo>
                  <a:lnTo>
                    <a:pt x="2578075" y="63806"/>
                  </a:lnTo>
                  <a:lnTo>
                    <a:pt x="2578075" y="18657"/>
                  </a:lnTo>
                  <a:lnTo>
                    <a:pt x="2583884" y="18657"/>
                  </a:lnTo>
                  <a:lnTo>
                    <a:pt x="2583884" y="27516"/>
                  </a:lnTo>
                  <a:close/>
                  <a:moveTo>
                    <a:pt x="2637513" y="60948"/>
                  </a:moveTo>
                  <a:cubicBezTo>
                    <a:pt x="2636271" y="62044"/>
                    <a:pt x="2634843" y="62825"/>
                    <a:pt x="2633225" y="63234"/>
                  </a:cubicBezTo>
                  <a:cubicBezTo>
                    <a:pt x="2631509" y="63815"/>
                    <a:pt x="2629797" y="64101"/>
                    <a:pt x="2627988" y="64092"/>
                  </a:cubicBezTo>
                  <a:cubicBezTo>
                    <a:pt x="2624463" y="64244"/>
                    <a:pt x="2621035" y="63015"/>
                    <a:pt x="2618463" y="60663"/>
                  </a:cubicBezTo>
                  <a:cubicBezTo>
                    <a:pt x="2616082" y="58072"/>
                    <a:pt x="2614840" y="54643"/>
                    <a:pt x="2615031" y="51138"/>
                  </a:cubicBezTo>
                  <a:lnTo>
                    <a:pt x="2615031" y="23896"/>
                  </a:lnTo>
                  <a:lnTo>
                    <a:pt x="2607031" y="23896"/>
                  </a:lnTo>
                  <a:lnTo>
                    <a:pt x="2607031" y="18753"/>
                  </a:lnTo>
                  <a:lnTo>
                    <a:pt x="2615031" y="18753"/>
                  </a:lnTo>
                  <a:lnTo>
                    <a:pt x="2615031" y="9228"/>
                  </a:lnTo>
                  <a:lnTo>
                    <a:pt x="2621128" y="9228"/>
                  </a:lnTo>
                  <a:lnTo>
                    <a:pt x="2621128" y="18753"/>
                  </a:lnTo>
                  <a:lnTo>
                    <a:pt x="2634843" y="18753"/>
                  </a:lnTo>
                  <a:lnTo>
                    <a:pt x="2634843" y="23896"/>
                  </a:lnTo>
                  <a:lnTo>
                    <a:pt x="2621128" y="23896"/>
                  </a:lnTo>
                  <a:lnTo>
                    <a:pt x="2621128" y="50852"/>
                  </a:lnTo>
                  <a:cubicBezTo>
                    <a:pt x="2620937" y="53062"/>
                    <a:pt x="2621700" y="55252"/>
                    <a:pt x="2623128" y="56948"/>
                  </a:cubicBezTo>
                  <a:cubicBezTo>
                    <a:pt x="2624653" y="58415"/>
                    <a:pt x="2626844" y="59177"/>
                    <a:pt x="2628937" y="59043"/>
                  </a:cubicBezTo>
                  <a:cubicBezTo>
                    <a:pt x="2630179" y="59043"/>
                    <a:pt x="2631416" y="58853"/>
                    <a:pt x="2632560" y="58472"/>
                  </a:cubicBezTo>
                  <a:cubicBezTo>
                    <a:pt x="2633699" y="58138"/>
                    <a:pt x="2634750" y="57548"/>
                    <a:pt x="2635606" y="56757"/>
                  </a:cubicBezTo>
                  <a:close/>
                  <a:moveTo>
                    <a:pt x="2651610" y="8751"/>
                  </a:moveTo>
                  <a:cubicBezTo>
                    <a:pt x="2650466" y="8761"/>
                    <a:pt x="2649322" y="8275"/>
                    <a:pt x="2648466" y="7418"/>
                  </a:cubicBezTo>
                  <a:cubicBezTo>
                    <a:pt x="2646847" y="5723"/>
                    <a:pt x="2646847" y="3017"/>
                    <a:pt x="2648466" y="1322"/>
                  </a:cubicBezTo>
                  <a:cubicBezTo>
                    <a:pt x="2649322" y="484"/>
                    <a:pt x="2650466" y="36"/>
                    <a:pt x="2651610" y="84"/>
                  </a:cubicBezTo>
                  <a:cubicBezTo>
                    <a:pt x="2652847" y="17"/>
                    <a:pt x="2653991" y="474"/>
                    <a:pt x="2654847" y="1322"/>
                  </a:cubicBezTo>
                  <a:cubicBezTo>
                    <a:pt x="2655703" y="2074"/>
                    <a:pt x="2656084" y="3160"/>
                    <a:pt x="2656084" y="4275"/>
                  </a:cubicBezTo>
                  <a:cubicBezTo>
                    <a:pt x="2656084" y="5446"/>
                    <a:pt x="2655703" y="6589"/>
                    <a:pt x="2654847" y="7418"/>
                  </a:cubicBezTo>
                  <a:cubicBezTo>
                    <a:pt x="2653991" y="8294"/>
                    <a:pt x="2652847" y="8780"/>
                    <a:pt x="2651610" y="8751"/>
                  </a:cubicBezTo>
                  <a:close/>
                  <a:moveTo>
                    <a:pt x="2648559" y="18276"/>
                  </a:moveTo>
                  <a:lnTo>
                    <a:pt x="2654656" y="18276"/>
                  </a:lnTo>
                  <a:lnTo>
                    <a:pt x="2654656" y="63425"/>
                  </a:lnTo>
                  <a:lnTo>
                    <a:pt x="2647322" y="63425"/>
                  </a:lnTo>
                  <a:close/>
                  <a:moveTo>
                    <a:pt x="2690277" y="63806"/>
                  </a:moveTo>
                  <a:cubicBezTo>
                    <a:pt x="2686087" y="63892"/>
                    <a:pt x="2681994" y="62873"/>
                    <a:pt x="2678371" y="60853"/>
                  </a:cubicBezTo>
                  <a:cubicBezTo>
                    <a:pt x="2674850" y="58967"/>
                    <a:pt x="2671990" y="56129"/>
                    <a:pt x="2670088" y="52662"/>
                  </a:cubicBezTo>
                  <a:cubicBezTo>
                    <a:pt x="2665990" y="45318"/>
                    <a:pt x="2665990" y="36393"/>
                    <a:pt x="2670088" y="29040"/>
                  </a:cubicBezTo>
                  <a:cubicBezTo>
                    <a:pt x="2671990" y="25592"/>
                    <a:pt x="2674943" y="22763"/>
                    <a:pt x="2678371" y="20848"/>
                  </a:cubicBezTo>
                  <a:cubicBezTo>
                    <a:pt x="2681994" y="18905"/>
                    <a:pt x="2686087" y="17924"/>
                    <a:pt x="2690277" y="17991"/>
                  </a:cubicBezTo>
                  <a:cubicBezTo>
                    <a:pt x="2693900" y="17895"/>
                    <a:pt x="2697519" y="18638"/>
                    <a:pt x="2700756" y="20182"/>
                  </a:cubicBezTo>
                  <a:cubicBezTo>
                    <a:pt x="2703709" y="21696"/>
                    <a:pt x="2706281" y="24001"/>
                    <a:pt x="2707997" y="26849"/>
                  </a:cubicBezTo>
                  <a:lnTo>
                    <a:pt x="2703425" y="29992"/>
                  </a:lnTo>
                  <a:cubicBezTo>
                    <a:pt x="2701998" y="27839"/>
                    <a:pt x="2700091" y="26097"/>
                    <a:pt x="2697802" y="24944"/>
                  </a:cubicBezTo>
                  <a:cubicBezTo>
                    <a:pt x="2695421" y="23791"/>
                    <a:pt x="2692849" y="23210"/>
                    <a:pt x="2690277" y="23229"/>
                  </a:cubicBezTo>
                  <a:cubicBezTo>
                    <a:pt x="2687231" y="23191"/>
                    <a:pt x="2684185" y="23953"/>
                    <a:pt x="2681515" y="25420"/>
                  </a:cubicBezTo>
                  <a:cubicBezTo>
                    <a:pt x="2678943" y="26887"/>
                    <a:pt x="2676850" y="29068"/>
                    <a:pt x="2675422" y="31707"/>
                  </a:cubicBezTo>
                  <a:cubicBezTo>
                    <a:pt x="2673897" y="34641"/>
                    <a:pt x="2673134" y="37917"/>
                    <a:pt x="2673232" y="41232"/>
                  </a:cubicBezTo>
                  <a:cubicBezTo>
                    <a:pt x="2673134" y="44546"/>
                    <a:pt x="2673897" y="47823"/>
                    <a:pt x="2675422" y="50757"/>
                  </a:cubicBezTo>
                  <a:cubicBezTo>
                    <a:pt x="2676850" y="53319"/>
                    <a:pt x="2678943" y="55433"/>
                    <a:pt x="2681515" y="56853"/>
                  </a:cubicBezTo>
                  <a:cubicBezTo>
                    <a:pt x="2684185" y="58367"/>
                    <a:pt x="2687231" y="59120"/>
                    <a:pt x="2690277" y="59043"/>
                  </a:cubicBezTo>
                  <a:cubicBezTo>
                    <a:pt x="2692849" y="59101"/>
                    <a:pt x="2695421" y="58548"/>
                    <a:pt x="2697802" y="57424"/>
                  </a:cubicBezTo>
                  <a:cubicBezTo>
                    <a:pt x="2700091" y="56310"/>
                    <a:pt x="2701998" y="54605"/>
                    <a:pt x="2703425" y="52471"/>
                  </a:cubicBezTo>
                  <a:lnTo>
                    <a:pt x="2707997" y="55519"/>
                  </a:lnTo>
                  <a:cubicBezTo>
                    <a:pt x="2706281" y="58415"/>
                    <a:pt x="2703709" y="60739"/>
                    <a:pt x="2700663" y="62187"/>
                  </a:cubicBezTo>
                  <a:cubicBezTo>
                    <a:pt x="2697421" y="63749"/>
                    <a:pt x="2693900" y="64530"/>
                    <a:pt x="2690277" y="64473"/>
                  </a:cubicBezTo>
                  <a:close/>
                  <a:moveTo>
                    <a:pt x="2722950" y="8466"/>
                  </a:moveTo>
                  <a:cubicBezTo>
                    <a:pt x="2721806" y="8475"/>
                    <a:pt x="2720666" y="7990"/>
                    <a:pt x="2719806" y="7132"/>
                  </a:cubicBezTo>
                  <a:cubicBezTo>
                    <a:pt x="2718187" y="5332"/>
                    <a:pt x="2718378" y="2560"/>
                    <a:pt x="2720094" y="941"/>
                  </a:cubicBezTo>
                  <a:cubicBezTo>
                    <a:pt x="2721806" y="-593"/>
                    <a:pt x="2724475" y="-545"/>
                    <a:pt x="2726094" y="1036"/>
                  </a:cubicBezTo>
                  <a:cubicBezTo>
                    <a:pt x="2726949" y="1779"/>
                    <a:pt x="2727429" y="2856"/>
                    <a:pt x="2727429" y="3989"/>
                  </a:cubicBezTo>
                  <a:cubicBezTo>
                    <a:pt x="2727331" y="6437"/>
                    <a:pt x="2725429" y="8418"/>
                    <a:pt x="2722950" y="8466"/>
                  </a:cubicBezTo>
                  <a:close/>
                  <a:moveTo>
                    <a:pt x="2719903" y="17991"/>
                  </a:moveTo>
                  <a:lnTo>
                    <a:pt x="2725996" y="17991"/>
                  </a:lnTo>
                  <a:lnTo>
                    <a:pt x="2725996" y="63139"/>
                  </a:lnTo>
                  <a:lnTo>
                    <a:pt x="2719903" y="63139"/>
                  </a:lnTo>
                  <a:close/>
                </a:path>
              </a:pathLst>
            </a:custGeom>
            <a:solidFill>
              <a:srgbClr val="6D6E71"/>
            </a:solidFill>
            <a:ln w="9525" cap="flat">
              <a:noFill/>
              <a:prstDash val="solid"/>
              <a:miter/>
            </a:ln>
          </p:spPr>
          <p:txBody>
            <a:bodyPr rtlCol="0" anchor="ctr"/>
            <a:lstStyle/>
            <a:p>
              <a:endParaRPr lang="en-US"/>
            </a:p>
          </p:txBody>
        </p:sp>
        <p:sp>
          <p:nvSpPr>
            <p:cNvPr id="641" name="Freeform: Shape 640">
              <a:extLst>
                <a:ext uri="{FF2B5EF4-FFF2-40B4-BE49-F238E27FC236}">
                  <a16:creationId xmlns:a16="http://schemas.microsoft.com/office/drawing/2014/main" id="{600B8E1A-2677-412F-A4A6-5CDEE5D27262}"/>
                </a:ext>
              </a:extLst>
            </p:cNvPr>
            <p:cNvSpPr/>
            <p:nvPr/>
          </p:nvSpPr>
          <p:spPr>
            <a:xfrm>
              <a:off x="16020099" y="2051101"/>
              <a:ext cx="28575" cy="8953"/>
            </a:xfrm>
            <a:custGeom>
              <a:avLst/>
              <a:gdLst>
                <a:gd name="connsiteX0" fmla="*/ -4033 w 28575"/>
                <a:gd name="connsiteY0" fmla="*/ 8774 h 8953"/>
                <a:gd name="connsiteX1" fmla="*/ -4033 w 28575"/>
                <a:gd name="connsiteY1" fmla="*/ -180 h 8953"/>
                <a:gd name="connsiteX2" fmla="*/ 24542 w 28575"/>
                <a:gd name="connsiteY2" fmla="*/ -180 h 8953"/>
                <a:gd name="connsiteX3" fmla="*/ 24542 w 28575"/>
                <a:gd name="connsiteY3" fmla="*/ 8774 h 8953"/>
              </a:gdLst>
              <a:ahLst/>
              <a:cxnLst>
                <a:cxn ang="0">
                  <a:pos x="connsiteX0" y="connsiteY0"/>
                </a:cxn>
                <a:cxn ang="0">
                  <a:pos x="connsiteX1" y="connsiteY1"/>
                </a:cxn>
                <a:cxn ang="0">
                  <a:pos x="connsiteX2" y="connsiteY2"/>
                </a:cxn>
                <a:cxn ang="0">
                  <a:pos x="connsiteX3" y="connsiteY3"/>
                </a:cxn>
              </a:cxnLst>
              <a:rect l="l" t="t" r="r" b="b"/>
              <a:pathLst>
                <a:path w="28575" h="8953">
                  <a:moveTo>
                    <a:pt x="-4033" y="8774"/>
                  </a:moveTo>
                  <a:lnTo>
                    <a:pt x="-4033" y="-180"/>
                  </a:lnTo>
                  <a:lnTo>
                    <a:pt x="24542" y="-180"/>
                  </a:lnTo>
                  <a:lnTo>
                    <a:pt x="24542" y="8774"/>
                  </a:lnTo>
                  <a:close/>
                </a:path>
              </a:pathLst>
            </a:custGeom>
            <a:solidFill>
              <a:srgbClr val="6D6E71"/>
            </a:solidFill>
            <a:ln w="9525" cap="flat">
              <a:noFill/>
              <a:prstDash val="solid"/>
              <a:miter/>
            </a:ln>
          </p:spPr>
          <p:txBody>
            <a:bodyPr rtlCol="0" anchor="ctr"/>
            <a:lstStyle/>
            <a:p>
              <a:endParaRPr lang="en-US"/>
            </a:p>
          </p:txBody>
        </p:sp>
        <p:sp>
          <p:nvSpPr>
            <p:cNvPr id="642" name="Freeform: Shape 641">
              <a:extLst>
                <a:ext uri="{FF2B5EF4-FFF2-40B4-BE49-F238E27FC236}">
                  <a16:creationId xmlns:a16="http://schemas.microsoft.com/office/drawing/2014/main" id="{40D9B131-53D4-48CA-9CED-2DFD723509E5}"/>
                </a:ext>
              </a:extLst>
            </p:cNvPr>
            <p:cNvSpPr/>
            <p:nvPr/>
          </p:nvSpPr>
          <p:spPr>
            <a:xfrm>
              <a:off x="13279373" y="2139583"/>
              <a:ext cx="46601" cy="62965"/>
            </a:xfrm>
            <a:custGeom>
              <a:avLst/>
              <a:gdLst>
                <a:gd name="connsiteX0" fmla="*/ 20352 w 46601"/>
                <a:gd name="connsiteY0" fmla="*/ -175 h 62965"/>
                <a:gd name="connsiteX1" fmla="*/ 35974 w 46601"/>
                <a:gd name="connsiteY1" fmla="*/ 6207 h 62965"/>
                <a:gd name="connsiteX2" fmla="*/ 42546 w 46601"/>
                <a:gd name="connsiteY2" fmla="*/ 23066 h 62965"/>
                <a:gd name="connsiteX3" fmla="*/ 36067 w 46601"/>
                <a:gd name="connsiteY3" fmla="*/ 40211 h 62965"/>
                <a:gd name="connsiteX4" fmla="*/ 20924 w 46601"/>
                <a:gd name="connsiteY4" fmla="*/ 46783 h 62965"/>
                <a:gd name="connsiteX5" fmla="*/ 5492 w 46601"/>
                <a:gd name="connsiteY5" fmla="*/ 39258 h 62965"/>
                <a:gd name="connsiteX6" fmla="*/ 5492 w 46601"/>
                <a:gd name="connsiteY6" fmla="*/ 62785 h 62965"/>
                <a:gd name="connsiteX7" fmla="*/ -4033 w 46601"/>
                <a:gd name="connsiteY7" fmla="*/ 62785 h 62965"/>
                <a:gd name="connsiteX8" fmla="*/ -4033 w 46601"/>
                <a:gd name="connsiteY8" fmla="*/ 492 h 62965"/>
                <a:gd name="connsiteX9" fmla="*/ 5492 w 46601"/>
                <a:gd name="connsiteY9" fmla="*/ 492 h 62965"/>
                <a:gd name="connsiteX10" fmla="*/ 5492 w 46601"/>
                <a:gd name="connsiteY10" fmla="*/ 8493 h 62965"/>
                <a:gd name="connsiteX11" fmla="*/ 20352 w 46601"/>
                <a:gd name="connsiteY11" fmla="*/ -175 h 62965"/>
                <a:gd name="connsiteX12" fmla="*/ 5302 w 46601"/>
                <a:gd name="connsiteY12" fmla="*/ 23447 h 62965"/>
                <a:gd name="connsiteX13" fmla="*/ 9301 w 46601"/>
                <a:gd name="connsiteY13" fmla="*/ 34115 h 62965"/>
                <a:gd name="connsiteX14" fmla="*/ 18826 w 46601"/>
                <a:gd name="connsiteY14" fmla="*/ 38210 h 62965"/>
                <a:gd name="connsiteX15" fmla="*/ 28351 w 46601"/>
                <a:gd name="connsiteY15" fmla="*/ 34115 h 62965"/>
                <a:gd name="connsiteX16" fmla="*/ 32542 w 46601"/>
                <a:gd name="connsiteY16" fmla="*/ 23447 h 62965"/>
                <a:gd name="connsiteX17" fmla="*/ 28449 w 46601"/>
                <a:gd name="connsiteY17" fmla="*/ 12588 h 62965"/>
                <a:gd name="connsiteX18" fmla="*/ 18924 w 46601"/>
                <a:gd name="connsiteY18" fmla="*/ 8302 h 62965"/>
                <a:gd name="connsiteX19" fmla="*/ 9399 w 46601"/>
                <a:gd name="connsiteY19" fmla="*/ 12588 h 62965"/>
                <a:gd name="connsiteX20" fmla="*/ 5302 w 46601"/>
                <a:gd name="connsiteY20" fmla="*/ 23447 h 62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2965">
                  <a:moveTo>
                    <a:pt x="20352" y="-175"/>
                  </a:moveTo>
                  <a:cubicBezTo>
                    <a:pt x="26258" y="-299"/>
                    <a:pt x="31877" y="2016"/>
                    <a:pt x="35974" y="6207"/>
                  </a:cubicBezTo>
                  <a:cubicBezTo>
                    <a:pt x="40448" y="10636"/>
                    <a:pt x="42829" y="16770"/>
                    <a:pt x="42546" y="23066"/>
                  </a:cubicBezTo>
                  <a:cubicBezTo>
                    <a:pt x="42829" y="29419"/>
                    <a:pt x="40448" y="35610"/>
                    <a:pt x="36067" y="40211"/>
                  </a:cubicBezTo>
                  <a:cubicBezTo>
                    <a:pt x="32160" y="44411"/>
                    <a:pt x="26640" y="46792"/>
                    <a:pt x="20924" y="46783"/>
                  </a:cubicBezTo>
                  <a:cubicBezTo>
                    <a:pt x="14924" y="46669"/>
                    <a:pt x="9301" y="43916"/>
                    <a:pt x="5492" y="39258"/>
                  </a:cubicBezTo>
                  <a:lnTo>
                    <a:pt x="5492" y="62785"/>
                  </a:lnTo>
                  <a:lnTo>
                    <a:pt x="-4033" y="62785"/>
                  </a:lnTo>
                  <a:lnTo>
                    <a:pt x="-4033" y="492"/>
                  </a:lnTo>
                  <a:lnTo>
                    <a:pt x="5492" y="492"/>
                  </a:lnTo>
                  <a:lnTo>
                    <a:pt x="5492" y="8493"/>
                  </a:lnTo>
                  <a:cubicBezTo>
                    <a:pt x="8539" y="3177"/>
                    <a:pt x="14254" y="-118"/>
                    <a:pt x="20352" y="-175"/>
                  </a:cubicBezTo>
                  <a:close/>
                  <a:moveTo>
                    <a:pt x="5302" y="23447"/>
                  </a:moveTo>
                  <a:cubicBezTo>
                    <a:pt x="5208" y="27390"/>
                    <a:pt x="6636" y="31229"/>
                    <a:pt x="9301" y="34115"/>
                  </a:cubicBezTo>
                  <a:cubicBezTo>
                    <a:pt x="11780" y="36782"/>
                    <a:pt x="15208" y="38277"/>
                    <a:pt x="18826" y="38210"/>
                  </a:cubicBezTo>
                  <a:cubicBezTo>
                    <a:pt x="22449" y="38144"/>
                    <a:pt x="25877" y="36677"/>
                    <a:pt x="28351" y="34115"/>
                  </a:cubicBezTo>
                  <a:cubicBezTo>
                    <a:pt x="31212" y="31295"/>
                    <a:pt x="32732" y="27428"/>
                    <a:pt x="32542" y="23447"/>
                  </a:cubicBezTo>
                  <a:cubicBezTo>
                    <a:pt x="32732" y="19427"/>
                    <a:pt x="31212" y="15512"/>
                    <a:pt x="28449" y="12588"/>
                  </a:cubicBezTo>
                  <a:cubicBezTo>
                    <a:pt x="25970" y="9921"/>
                    <a:pt x="22542" y="8378"/>
                    <a:pt x="18924" y="8302"/>
                  </a:cubicBezTo>
                  <a:cubicBezTo>
                    <a:pt x="15306" y="8273"/>
                    <a:pt x="11780" y="9835"/>
                    <a:pt x="9399" y="12588"/>
                  </a:cubicBezTo>
                  <a:cubicBezTo>
                    <a:pt x="6636" y="15531"/>
                    <a:pt x="5208" y="19427"/>
                    <a:pt x="5302" y="23447"/>
                  </a:cubicBezTo>
                  <a:close/>
                </a:path>
              </a:pathLst>
            </a:custGeom>
            <a:solidFill>
              <a:srgbClr val="6D6E71"/>
            </a:solidFill>
            <a:ln w="9525" cap="flat">
              <a:noFill/>
              <a:prstDash val="solid"/>
              <a:miter/>
            </a:ln>
          </p:spPr>
          <p:txBody>
            <a:bodyPr rtlCol="0" anchor="ctr"/>
            <a:lstStyle/>
            <a:p>
              <a:endParaRPr lang="en-US"/>
            </a:p>
          </p:txBody>
        </p:sp>
        <p:sp>
          <p:nvSpPr>
            <p:cNvPr id="643" name="Freeform: Shape 642">
              <a:extLst>
                <a:ext uri="{FF2B5EF4-FFF2-40B4-BE49-F238E27FC236}">
                  <a16:creationId xmlns:a16="http://schemas.microsoft.com/office/drawing/2014/main" id="{B6CE18FF-1EB4-4AE1-8D8F-458D855077BA}"/>
                </a:ext>
              </a:extLst>
            </p:cNvPr>
            <p:cNvSpPr/>
            <p:nvPr/>
          </p:nvSpPr>
          <p:spPr>
            <a:xfrm>
              <a:off x="13333175" y="2139574"/>
              <a:ext cx="40642" cy="46992"/>
            </a:xfrm>
            <a:custGeom>
              <a:avLst/>
              <a:gdLst>
                <a:gd name="connsiteX0" fmla="*/ 36369 w 40642"/>
                <a:gd name="connsiteY0" fmla="*/ 46125 h 46992"/>
                <a:gd name="connsiteX1" fmla="*/ 27606 w 40642"/>
                <a:gd name="connsiteY1" fmla="*/ 46125 h 46992"/>
                <a:gd name="connsiteX2" fmla="*/ 27606 w 40642"/>
                <a:gd name="connsiteY2" fmla="*/ 40029 h 46992"/>
                <a:gd name="connsiteX3" fmla="*/ 12458 w 40642"/>
                <a:gd name="connsiteY3" fmla="*/ 46792 h 46992"/>
                <a:gd name="connsiteX4" fmla="*/ 650 w 40642"/>
                <a:gd name="connsiteY4" fmla="*/ 42792 h 46992"/>
                <a:gd name="connsiteX5" fmla="*/ -4020 w 40642"/>
                <a:gd name="connsiteY5" fmla="*/ 32028 h 46992"/>
                <a:gd name="connsiteX6" fmla="*/ 933 w 40642"/>
                <a:gd name="connsiteY6" fmla="*/ 21932 h 46992"/>
                <a:gd name="connsiteX7" fmla="*/ 14458 w 40642"/>
                <a:gd name="connsiteY7" fmla="*/ 18598 h 46992"/>
                <a:gd name="connsiteX8" fmla="*/ 26844 w 40642"/>
                <a:gd name="connsiteY8" fmla="*/ 18598 h 46992"/>
                <a:gd name="connsiteX9" fmla="*/ 26844 w 40642"/>
                <a:gd name="connsiteY9" fmla="*/ 16884 h 46992"/>
                <a:gd name="connsiteX10" fmla="*/ 16746 w 40642"/>
                <a:gd name="connsiteY10" fmla="*/ 7835 h 46992"/>
                <a:gd name="connsiteX11" fmla="*/ 3505 w 40642"/>
                <a:gd name="connsiteY11" fmla="*/ 12502 h 46992"/>
                <a:gd name="connsiteX12" fmla="*/ -778 w 40642"/>
                <a:gd name="connsiteY12" fmla="*/ 6501 h 46992"/>
                <a:gd name="connsiteX13" fmla="*/ 18272 w 40642"/>
                <a:gd name="connsiteY13" fmla="*/ -166 h 46992"/>
                <a:gd name="connsiteX14" fmla="*/ 31508 w 40642"/>
                <a:gd name="connsiteY14" fmla="*/ 3929 h 46992"/>
                <a:gd name="connsiteX15" fmla="*/ 36559 w 40642"/>
                <a:gd name="connsiteY15" fmla="*/ 16788 h 46992"/>
                <a:gd name="connsiteX16" fmla="*/ 26844 w 40642"/>
                <a:gd name="connsiteY16" fmla="*/ 29171 h 46992"/>
                <a:gd name="connsiteX17" fmla="*/ 26844 w 40642"/>
                <a:gd name="connsiteY17" fmla="*/ 25361 h 46992"/>
                <a:gd name="connsiteX18" fmla="*/ 16081 w 40642"/>
                <a:gd name="connsiteY18" fmla="*/ 25361 h 46992"/>
                <a:gd name="connsiteX19" fmla="*/ 5696 w 40642"/>
                <a:gd name="connsiteY19" fmla="*/ 31838 h 46992"/>
                <a:gd name="connsiteX20" fmla="*/ 8268 w 40642"/>
                <a:gd name="connsiteY20" fmla="*/ 36981 h 46992"/>
                <a:gd name="connsiteX21" fmla="*/ 15412 w 40642"/>
                <a:gd name="connsiteY21" fmla="*/ 38696 h 46992"/>
                <a:gd name="connsiteX22" fmla="*/ 23416 w 40642"/>
                <a:gd name="connsiteY22" fmla="*/ 36124 h 46992"/>
                <a:gd name="connsiteX23" fmla="*/ 26746 w 40642"/>
                <a:gd name="connsiteY23" fmla="*/ 29171 h 4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2" h="46992">
                  <a:moveTo>
                    <a:pt x="36369" y="46125"/>
                  </a:moveTo>
                  <a:lnTo>
                    <a:pt x="27606" y="46125"/>
                  </a:lnTo>
                  <a:lnTo>
                    <a:pt x="27606" y="40029"/>
                  </a:lnTo>
                  <a:cubicBezTo>
                    <a:pt x="23890" y="44563"/>
                    <a:pt x="18272" y="47068"/>
                    <a:pt x="12458" y="46792"/>
                  </a:cubicBezTo>
                  <a:cubicBezTo>
                    <a:pt x="8175" y="46954"/>
                    <a:pt x="3984" y="45525"/>
                    <a:pt x="650" y="42792"/>
                  </a:cubicBezTo>
                  <a:cubicBezTo>
                    <a:pt x="-2401" y="40087"/>
                    <a:pt x="-4113" y="36134"/>
                    <a:pt x="-4020" y="32028"/>
                  </a:cubicBezTo>
                  <a:cubicBezTo>
                    <a:pt x="-4210" y="28037"/>
                    <a:pt x="-2304" y="24218"/>
                    <a:pt x="933" y="21932"/>
                  </a:cubicBezTo>
                  <a:cubicBezTo>
                    <a:pt x="5031" y="19522"/>
                    <a:pt x="9696" y="18360"/>
                    <a:pt x="14458" y="18598"/>
                  </a:cubicBezTo>
                  <a:lnTo>
                    <a:pt x="26844" y="18598"/>
                  </a:lnTo>
                  <a:lnTo>
                    <a:pt x="26844" y="16884"/>
                  </a:lnTo>
                  <a:cubicBezTo>
                    <a:pt x="26844" y="10883"/>
                    <a:pt x="23509" y="7835"/>
                    <a:pt x="16746" y="7835"/>
                  </a:cubicBezTo>
                  <a:cubicBezTo>
                    <a:pt x="11984" y="8006"/>
                    <a:pt x="7314" y="9635"/>
                    <a:pt x="3505" y="12502"/>
                  </a:cubicBezTo>
                  <a:lnTo>
                    <a:pt x="-778" y="6501"/>
                  </a:lnTo>
                  <a:cubicBezTo>
                    <a:pt x="4552" y="2101"/>
                    <a:pt x="11319" y="-262"/>
                    <a:pt x="18272" y="-166"/>
                  </a:cubicBezTo>
                  <a:cubicBezTo>
                    <a:pt x="23034" y="-338"/>
                    <a:pt x="27699" y="1101"/>
                    <a:pt x="31508" y="3929"/>
                  </a:cubicBezTo>
                  <a:cubicBezTo>
                    <a:pt x="35131" y="7197"/>
                    <a:pt x="36941" y="11950"/>
                    <a:pt x="36559" y="16788"/>
                  </a:cubicBezTo>
                  <a:close/>
                  <a:moveTo>
                    <a:pt x="26844" y="29171"/>
                  </a:moveTo>
                  <a:lnTo>
                    <a:pt x="26844" y="25361"/>
                  </a:lnTo>
                  <a:lnTo>
                    <a:pt x="16081" y="25361"/>
                  </a:lnTo>
                  <a:cubicBezTo>
                    <a:pt x="9128" y="25361"/>
                    <a:pt x="5696" y="27456"/>
                    <a:pt x="5696" y="31838"/>
                  </a:cubicBezTo>
                  <a:cubicBezTo>
                    <a:pt x="5603" y="33876"/>
                    <a:pt x="6556" y="35819"/>
                    <a:pt x="8268" y="36981"/>
                  </a:cubicBezTo>
                  <a:cubicBezTo>
                    <a:pt x="10458" y="38239"/>
                    <a:pt x="12937" y="38839"/>
                    <a:pt x="15412" y="38696"/>
                  </a:cubicBezTo>
                  <a:cubicBezTo>
                    <a:pt x="18272" y="38753"/>
                    <a:pt x="21128" y="37848"/>
                    <a:pt x="23416" y="36124"/>
                  </a:cubicBezTo>
                  <a:cubicBezTo>
                    <a:pt x="25606" y="34505"/>
                    <a:pt x="26844" y="31895"/>
                    <a:pt x="26746" y="29171"/>
                  </a:cubicBezTo>
                  <a:close/>
                </a:path>
              </a:pathLst>
            </a:custGeom>
            <a:solidFill>
              <a:srgbClr val="6D6E71"/>
            </a:solidFill>
            <a:ln w="9525" cap="flat">
              <a:noFill/>
              <a:prstDash val="solid"/>
              <a:miter/>
            </a:ln>
          </p:spPr>
          <p:txBody>
            <a:bodyPr rtlCol="0" anchor="ctr"/>
            <a:lstStyle/>
            <a:p>
              <a:endParaRPr lang="en-US"/>
            </a:p>
          </p:txBody>
        </p:sp>
        <p:sp>
          <p:nvSpPr>
            <p:cNvPr id="644" name="Freeform: Shape 643">
              <a:extLst>
                <a:ext uri="{FF2B5EF4-FFF2-40B4-BE49-F238E27FC236}">
                  <a16:creationId xmlns:a16="http://schemas.microsoft.com/office/drawing/2014/main" id="{B23E5B10-708D-4C70-BCE5-F389447BB5E2}"/>
                </a:ext>
              </a:extLst>
            </p:cNvPr>
            <p:cNvSpPr/>
            <p:nvPr/>
          </p:nvSpPr>
          <p:spPr>
            <a:xfrm>
              <a:off x="13387004" y="2139577"/>
              <a:ext cx="42056" cy="46302"/>
            </a:xfrm>
            <a:custGeom>
              <a:avLst/>
              <a:gdLst>
                <a:gd name="connsiteX0" fmla="*/ 5492 w 42056"/>
                <a:gd name="connsiteY0" fmla="*/ 21452 h 46302"/>
                <a:gd name="connsiteX1" fmla="*/ 5492 w 42056"/>
                <a:gd name="connsiteY1" fmla="*/ 46122 h 46302"/>
                <a:gd name="connsiteX2" fmla="*/ -4033 w 42056"/>
                <a:gd name="connsiteY2" fmla="*/ 46122 h 46302"/>
                <a:gd name="connsiteX3" fmla="*/ -4033 w 42056"/>
                <a:gd name="connsiteY3" fmla="*/ 497 h 46302"/>
                <a:gd name="connsiteX4" fmla="*/ 5492 w 42056"/>
                <a:gd name="connsiteY4" fmla="*/ 497 h 46302"/>
                <a:gd name="connsiteX5" fmla="*/ 5492 w 42056"/>
                <a:gd name="connsiteY5" fmla="*/ 8879 h 46302"/>
                <a:gd name="connsiteX6" fmla="*/ 11878 w 42056"/>
                <a:gd name="connsiteY6" fmla="*/ 2307 h 46302"/>
                <a:gd name="connsiteX7" fmla="*/ 20733 w 42056"/>
                <a:gd name="connsiteY7" fmla="*/ -169 h 46302"/>
                <a:gd name="connsiteX8" fmla="*/ 33211 w 42056"/>
                <a:gd name="connsiteY8" fmla="*/ 4593 h 46302"/>
                <a:gd name="connsiteX9" fmla="*/ 37974 w 42056"/>
                <a:gd name="connsiteY9" fmla="*/ 18214 h 46302"/>
                <a:gd name="connsiteX10" fmla="*/ 37974 w 42056"/>
                <a:gd name="connsiteY10" fmla="*/ 46122 h 46302"/>
                <a:gd name="connsiteX11" fmla="*/ 28449 w 42056"/>
                <a:gd name="connsiteY11" fmla="*/ 46122 h 46302"/>
                <a:gd name="connsiteX12" fmla="*/ 28449 w 42056"/>
                <a:gd name="connsiteY12" fmla="*/ 20976 h 46302"/>
                <a:gd name="connsiteX13" fmla="*/ 17971 w 42056"/>
                <a:gd name="connsiteY13" fmla="*/ 8308 h 46302"/>
                <a:gd name="connsiteX14" fmla="*/ 9306 w 42056"/>
                <a:gd name="connsiteY14" fmla="*/ 11641 h 46302"/>
                <a:gd name="connsiteX15" fmla="*/ 5492 w 42056"/>
                <a:gd name="connsiteY15" fmla="*/ 21452 h 4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056" h="46302">
                  <a:moveTo>
                    <a:pt x="5492" y="21452"/>
                  </a:moveTo>
                  <a:lnTo>
                    <a:pt x="5492" y="46122"/>
                  </a:lnTo>
                  <a:lnTo>
                    <a:pt x="-4033" y="46122"/>
                  </a:lnTo>
                  <a:lnTo>
                    <a:pt x="-4033" y="497"/>
                  </a:lnTo>
                  <a:lnTo>
                    <a:pt x="5492" y="497"/>
                  </a:lnTo>
                  <a:lnTo>
                    <a:pt x="5492" y="8879"/>
                  </a:lnTo>
                  <a:cubicBezTo>
                    <a:pt x="7018" y="6146"/>
                    <a:pt x="9208" y="3869"/>
                    <a:pt x="11878" y="2307"/>
                  </a:cubicBezTo>
                  <a:cubicBezTo>
                    <a:pt x="14543" y="697"/>
                    <a:pt x="17589" y="-160"/>
                    <a:pt x="20733" y="-169"/>
                  </a:cubicBezTo>
                  <a:cubicBezTo>
                    <a:pt x="25403" y="-331"/>
                    <a:pt x="29877" y="1383"/>
                    <a:pt x="33211" y="4593"/>
                  </a:cubicBezTo>
                  <a:cubicBezTo>
                    <a:pt x="36546" y="8298"/>
                    <a:pt x="38355" y="13213"/>
                    <a:pt x="37974" y="18214"/>
                  </a:cubicBezTo>
                  <a:lnTo>
                    <a:pt x="37974" y="46122"/>
                  </a:lnTo>
                  <a:lnTo>
                    <a:pt x="28449" y="46122"/>
                  </a:lnTo>
                  <a:lnTo>
                    <a:pt x="28449" y="20976"/>
                  </a:lnTo>
                  <a:cubicBezTo>
                    <a:pt x="28449" y="12499"/>
                    <a:pt x="24924" y="8308"/>
                    <a:pt x="17971" y="8308"/>
                  </a:cubicBezTo>
                  <a:cubicBezTo>
                    <a:pt x="14733" y="8279"/>
                    <a:pt x="11687" y="9470"/>
                    <a:pt x="9306" y="11641"/>
                  </a:cubicBezTo>
                  <a:cubicBezTo>
                    <a:pt x="6636" y="14166"/>
                    <a:pt x="5208" y="17776"/>
                    <a:pt x="5492" y="21452"/>
                  </a:cubicBezTo>
                  <a:close/>
                </a:path>
              </a:pathLst>
            </a:custGeom>
            <a:solidFill>
              <a:srgbClr val="6D6E71"/>
            </a:solidFill>
            <a:ln w="9525" cap="flat">
              <a:noFill/>
              <a:prstDash val="solid"/>
              <a:miter/>
            </a:ln>
          </p:spPr>
          <p:txBody>
            <a:bodyPr rtlCol="0" anchor="ctr"/>
            <a:lstStyle/>
            <a:p>
              <a:endParaRPr lang="en-US"/>
            </a:p>
          </p:txBody>
        </p:sp>
        <p:sp>
          <p:nvSpPr>
            <p:cNvPr id="645" name="Freeform: Shape 644">
              <a:extLst>
                <a:ext uri="{FF2B5EF4-FFF2-40B4-BE49-F238E27FC236}">
                  <a16:creationId xmlns:a16="http://schemas.microsoft.com/office/drawing/2014/main" id="{313BEB53-F384-4F5F-AE43-DA9E8BDAAEE0}"/>
                </a:ext>
              </a:extLst>
            </p:cNvPr>
            <p:cNvSpPr/>
            <p:nvPr/>
          </p:nvSpPr>
          <p:spPr>
            <a:xfrm>
              <a:off x="13438824" y="2125967"/>
              <a:ext cx="31714" cy="60584"/>
            </a:xfrm>
            <a:custGeom>
              <a:avLst/>
              <a:gdLst>
                <a:gd name="connsiteX0" fmla="*/ 11301 w 31714"/>
                <a:gd name="connsiteY0" fmla="*/ 21918 h 60584"/>
                <a:gd name="connsiteX1" fmla="*/ 11301 w 31714"/>
                <a:gd name="connsiteY1" fmla="*/ 45064 h 60584"/>
                <a:gd name="connsiteX2" fmla="*/ 13017 w 31714"/>
                <a:gd name="connsiteY2" fmla="*/ 50207 h 60584"/>
                <a:gd name="connsiteX3" fmla="*/ 17873 w 31714"/>
                <a:gd name="connsiteY3" fmla="*/ 52112 h 60584"/>
                <a:gd name="connsiteX4" fmla="*/ 23779 w 31714"/>
                <a:gd name="connsiteY4" fmla="*/ 49159 h 60584"/>
                <a:gd name="connsiteX5" fmla="*/ 27682 w 31714"/>
                <a:gd name="connsiteY5" fmla="*/ 55922 h 60584"/>
                <a:gd name="connsiteX6" fmla="*/ 16538 w 31714"/>
                <a:gd name="connsiteY6" fmla="*/ 60399 h 60584"/>
                <a:gd name="connsiteX7" fmla="*/ 6060 w 31714"/>
                <a:gd name="connsiteY7" fmla="*/ 56208 h 60584"/>
                <a:gd name="connsiteX8" fmla="*/ 1678 w 31714"/>
                <a:gd name="connsiteY8" fmla="*/ 44778 h 60584"/>
                <a:gd name="connsiteX9" fmla="*/ 1678 w 31714"/>
                <a:gd name="connsiteY9" fmla="*/ 21918 h 60584"/>
                <a:gd name="connsiteX10" fmla="*/ -4033 w 31714"/>
                <a:gd name="connsiteY10" fmla="*/ 21918 h 60584"/>
                <a:gd name="connsiteX11" fmla="*/ -4033 w 31714"/>
                <a:gd name="connsiteY11" fmla="*/ 14108 h 60584"/>
                <a:gd name="connsiteX12" fmla="*/ 1678 w 31714"/>
                <a:gd name="connsiteY12" fmla="*/ 14108 h 60584"/>
                <a:gd name="connsiteX13" fmla="*/ 1678 w 31714"/>
                <a:gd name="connsiteY13" fmla="*/ -180 h 60584"/>
                <a:gd name="connsiteX14" fmla="*/ 11203 w 31714"/>
                <a:gd name="connsiteY14" fmla="*/ -180 h 60584"/>
                <a:gd name="connsiteX15" fmla="*/ 11203 w 31714"/>
                <a:gd name="connsiteY15" fmla="*/ 14108 h 60584"/>
                <a:gd name="connsiteX16" fmla="*/ 23207 w 31714"/>
                <a:gd name="connsiteY16" fmla="*/ 14108 h 60584"/>
                <a:gd name="connsiteX17" fmla="*/ 23207 w 31714"/>
                <a:gd name="connsiteY17" fmla="*/ 21918 h 6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4" h="60584">
                  <a:moveTo>
                    <a:pt x="11301" y="21918"/>
                  </a:moveTo>
                  <a:lnTo>
                    <a:pt x="11301" y="45064"/>
                  </a:lnTo>
                  <a:cubicBezTo>
                    <a:pt x="11203" y="46930"/>
                    <a:pt x="11873" y="48759"/>
                    <a:pt x="13017" y="50207"/>
                  </a:cubicBezTo>
                  <a:cubicBezTo>
                    <a:pt x="14254" y="51512"/>
                    <a:pt x="16064" y="52208"/>
                    <a:pt x="17873" y="52112"/>
                  </a:cubicBezTo>
                  <a:cubicBezTo>
                    <a:pt x="20161" y="51998"/>
                    <a:pt x="22352" y="50931"/>
                    <a:pt x="23779" y="49159"/>
                  </a:cubicBezTo>
                  <a:lnTo>
                    <a:pt x="27682" y="55922"/>
                  </a:lnTo>
                  <a:cubicBezTo>
                    <a:pt x="24635" y="58789"/>
                    <a:pt x="20728" y="60390"/>
                    <a:pt x="16538" y="60399"/>
                  </a:cubicBezTo>
                  <a:cubicBezTo>
                    <a:pt x="12636" y="60513"/>
                    <a:pt x="8822" y="58989"/>
                    <a:pt x="6060" y="56208"/>
                  </a:cubicBezTo>
                  <a:cubicBezTo>
                    <a:pt x="3013" y="53189"/>
                    <a:pt x="1488" y="49036"/>
                    <a:pt x="1678" y="44778"/>
                  </a:cubicBezTo>
                  <a:lnTo>
                    <a:pt x="1678" y="21918"/>
                  </a:lnTo>
                  <a:lnTo>
                    <a:pt x="-4033" y="21918"/>
                  </a:lnTo>
                  <a:lnTo>
                    <a:pt x="-4033" y="14108"/>
                  </a:lnTo>
                  <a:lnTo>
                    <a:pt x="1678" y="14108"/>
                  </a:lnTo>
                  <a:lnTo>
                    <a:pt x="1678" y="-180"/>
                  </a:lnTo>
                  <a:lnTo>
                    <a:pt x="11203" y="-180"/>
                  </a:lnTo>
                  <a:lnTo>
                    <a:pt x="11203" y="14108"/>
                  </a:lnTo>
                  <a:lnTo>
                    <a:pt x="23207" y="14108"/>
                  </a:lnTo>
                  <a:lnTo>
                    <a:pt x="23207" y="21918"/>
                  </a:lnTo>
                  <a:close/>
                </a:path>
              </a:pathLst>
            </a:custGeom>
            <a:solidFill>
              <a:srgbClr val="6D6E71"/>
            </a:solidFill>
            <a:ln w="9525" cap="flat">
              <a:noFill/>
              <a:prstDash val="solid"/>
              <a:miter/>
            </a:ln>
          </p:spPr>
          <p:txBody>
            <a:bodyPr rtlCol="0" anchor="ctr"/>
            <a:lstStyle/>
            <a:p>
              <a:endParaRPr lang="en-US"/>
            </a:p>
          </p:txBody>
        </p:sp>
        <p:sp>
          <p:nvSpPr>
            <p:cNvPr id="646" name="Freeform: Shape 645">
              <a:extLst>
                <a:ext uri="{FF2B5EF4-FFF2-40B4-BE49-F238E27FC236}">
                  <a16:creationId xmlns:a16="http://schemas.microsoft.com/office/drawing/2014/main" id="{BBD14134-52AC-451D-BE20-F848797D6A51}"/>
                </a:ext>
              </a:extLst>
            </p:cNvPr>
            <p:cNvSpPr/>
            <p:nvPr/>
          </p:nvSpPr>
          <p:spPr>
            <a:xfrm>
              <a:off x="13498243" y="2139576"/>
              <a:ext cx="40641" cy="46982"/>
            </a:xfrm>
            <a:custGeom>
              <a:avLst/>
              <a:gdLst>
                <a:gd name="connsiteX0" fmla="*/ 36370 w 40641"/>
                <a:gd name="connsiteY0" fmla="*/ 46124 h 46982"/>
                <a:gd name="connsiteX1" fmla="*/ 27603 w 40641"/>
                <a:gd name="connsiteY1" fmla="*/ 46124 h 46982"/>
                <a:gd name="connsiteX2" fmla="*/ 27603 w 40641"/>
                <a:gd name="connsiteY2" fmla="*/ 40028 h 46982"/>
                <a:gd name="connsiteX3" fmla="*/ 12367 w 40641"/>
                <a:gd name="connsiteY3" fmla="*/ 46790 h 46982"/>
                <a:gd name="connsiteX4" fmla="*/ 651 w 40641"/>
                <a:gd name="connsiteY4" fmla="*/ 42790 h 46982"/>
                <a:gd name="connsiteX5" fmla="*/ -4018 w 40641"/>
                <a:gd name="connsiteY5" fmla="*/ 32027 h 46982"/>
                <a:gd name="connsiteX6" fmla="*/ 935 w 40641"/>
                <a:gd name="connsiteY6" fmla="*/ 21930 h 46982"/>
                <a:gd name="connsiteX7" fmla="*/ 14366 w 40641"/>
                <a:gd name="connsiteY7" fmla="*/ 18597 h 46982"/>
                <a:gd name="connsiteX8" fmla="*/ 26845 w 40641"/>
                <a:gd name="connsiteY8" fmla="*/ 18597 h 46982"/>
                <a:gd name="connsiteX9" fmla="*/ 26845 w 40641"/>
                <a:gd name="connsiteY9" fmla="*/ 16882 h 46982"/>
                <a:gd name="connsiteX10" fmla="*/ 16650 w 40641"/>
                <a:gd name="connsiteY10" fmla="*/ 7833 h 46982"/>
                <a:gd name="connsiteX11" fmla="*/ 3507 w 40641"/>
                <a:gd name="connsiteY11" fmla="*/ 12500 h 46982"/>
                <a:gd name="connsiteX12" fmla="*/ -781 w 40641"/>
                <a:gd name="connsiteY12" fmla="*/ 6500 h 46982"/>
                <a:gd name="connsiteX13" fmla="*/ 18269 w 40641"/>
                <a:gd name="connsiteY13" fmla="*/ -168 h 46982"/>
                <a:gd name="connsiteX14" fmla="*/ 31417 w 40641"/>
                <a:gd name="connsiteY14" fmla="*/ 3928 h 46982"/>
                <a:gd name="connsiteX15" fmla="*/ 36560 w 40641"/>
                <a:gd name="connsiteY15" fmla="*/ 16787 h 46982"/>
                <a:gd name="connsiteX16" fmla="*/ 26845 w 40641"/>
                <a:gd name="connsiteY16" fmla="*/ 29169 h 46982"/>
                <a:gd name="connsiteX17" fmla="*/ 26845 w 40641"/>
                <a:gd name="connsiteY17" fmla="*/ 25359 h 46982"/>
                <a:gd name="connsiteX18" fmla="*/ 15604 w 40641"/>
                <a:gd name="connsiteY18" fmla="*/ 25359 h 46982"/>
                <a:gd name="connsiteX19" fmla="*/ 5223 w 40641"/>
                <a:gd name="connsiteY19" fmla="*/ 31836 h 46982"/>
                <a:gd name="connsiteX20" fmla="*/ 7795 w 40641"/>
                <a:gd name="connsiteY20" fmla="*/ 36980 h 46982"/>
                <a:gd name="connsiteX21" fmla="*/ 23031 w 40641"/>
                <a:gd name="connsiteY21" fmla="*/ 36122 h 46982"/>
                <a:gd name="connsiteX22" fmla="*/ 26747 w 40641"/>
                <a:gd name="connsiteY22" fmla="*/ 29169 h 46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641" h="46982">
                  <a:moveTo>
                    <a:pt x="36370" y="46124"/>
                  </a:moveTo>
                  <a:lnTo>
                    <a:pt x="27603" y="46124"/>
                  </a:lnTo>
                  <a:lnTo>
                    <a:pt x="27603" y="40028"/>
                  </a:lnTo>
                  <a:cubicBezTo>
                    <a:pt x="23794" y="44505"/>
                    <a:pt x="18176" y="47000"/>
                    <a:pt x="12367" y="46790"/>
                  </a:cubicBezTo>
                  <a:cubicBezTo>
                    <a:pt x="8078" y="46943"/>
                    <a:pt x="3888" y="45524"/>
                    <a:pt x="651" y="42790"/>
                  </a:cubicBezTo>
                  <a:cubicBezTo>
                    <a:pt x="-2493" y="40104"/>
                    <a:pt x="-4209" y="36142"/>
                    <a:pt x="-4018" y="32027"/>
                  </a:cubicBezTo>
                  <a:cubicBezTo>
                    <a:pt x="-4209" y="28026"/>
                    <a:pt x="-2400" y="24197"/>
                    <a:pt x="935" y="21930"/>
                  </a:cubicBezTo>
                  <a:cubicBezTo>
                    <a:pt x="5032" y="19539"/>
                    <a:pt x="9697" y="18377"/>
                    <a:pt x="14366" y="18597"/>
                  </a:cubicBezTo>
                  <a:lnTo>
                    <a:pt x="26845" y="18597"/>
                  </a:lnTo>
                  <a:lnTo>
                    <a:pt x="26845" y="16882"/>
                  </a:lnTo>
                  <a:cubicBezTo>
                    <a:pt x="26845" y="10881"/>
                    <a:pt x="23412" y="7833"/>
                    <a:pt x="16650" y="7833"/>
                  </a:cubicBezTo>
                  <a:cubicBezTo>
                    <a:pt x="11888" y="8005"/>
                    <a:pt x="7316" y="9633"/>
                    <a:pt x="3507" y="12500"/>
                  </a:cubicBezTo>
                  <a:lnTo>
                    <a:pt x="-781" y="6500"/>
                  </a:lnTo>
                  <a:cubicBezTo>
                    <a:pt x="4553" y="2071"/>
                    <a:pt x="11316" y="-292"/>
                    <a:pt x="18269" y="-168"/>
                  </a:cubicBezTo>
                  <a:cubicBezTo>
                    <a:pt x="23031" y="-330"/>
                    <a:pt x="27603" y="1118"/>
                    <a:pt x="31417" y="3928"/>
                  </a:cubicBezTo>
                  <a:cubicBezTo>
                    <a:pt x="35035" y="7157"/>
                    <a:pt x="36942" y="11929"/>
                    <a:pt x="36560" y="16787"/>
                  </a:cubicBezTo>
                  <a:close/>
                  <a:moveTo>
                    <a:pt x="26845" y="29169"/>
                  </a:moveTo>
                  <a:lnTo>
                    <a:pt x="26845" y="25359"/>
                  </a:lnTo>
                  <a:lnTo>
                    <a:pt x="15604" y="25359"/>
                  </a:lnTo>
                  <a:cubicBezTo>
                    <a:pt x="8744" y="25359"/>
                    <a:pt x="5223" y="27455"/>
                    <a:pt x="5223" y="31836"/>
                  </a:cubicBezTo>
                  <a:cubicBezTo>
                    <a:pt x="5125" y="33875"/>
                    <a:pt x="6079" y="35818"/>
                    <a:pt x="7795" y="36980"/>
                  </a:cubicBezTo>
                  <a:cubicBezTo>
                    <a:pt x="12650" y="39542"/>
                    <a:pt x="18459" y="39218"/>
                    <a:pt x="23031" y="36122"/>
                  </a:cubicBezTo>
                  <a:cubicBezTo>
                    <a:pt x="25412" y="34589"/>
                    <a:pt x="26747" y="31970"/>
                    <a:pt x="26747" y="29169"/>
                  </a:cubicBezTo>
                  <a:close/>
                </a:path>
              </a:pathLst>
            </a:custGeom>
            <a:solidFill>
              <a:srgbClr val="6D6E71"/>
            </a:solidFill>
            <a:ln w="9525" cap="flat">
              <a:noFill/>
              <a:prstDash val="solid"/>
              <a:miter/>
            </a:ln>
          </p:spPr>
          <p:txBody>
            <a:bodyPr rtlCol="0" anchor="ctr"/>
            <a:lstStyle/>
            <a:p>
              <a:endParaRPr lang="en-US"/>
            </a:p>
          </p:txBody>
        </p:sp>
        <p:sp>
          <p:nvSpPr>
            <p:cNvPr id="647" name="Freeform: Shape 646">
              <a:extLst>
                <a:ext uri="{FF2B5EF4-FFF2-40B4-BE49-F238E27FC236}">
                  <a16:creationId xmlns:a16="http://schemas.microsoft.com/office/drawing/2014/main" id="{4BBE399E-CD14-45EE-89F8-4C29C81B3AF1}"/>
                </a:ext>
              </a:extLst>
            </p:cNvPr>
            <p:cNvSpPr/>
            <p:nvPr/>
          </p:nvSpPr>
          <p:spPr>
            <a:xfrm>
              <a:off x="13545789" y="2140255"/>
              <a:ext cx="73721" cy="45624"/>
            </a:xfrm>
            <a:custGeom>
              <a:avLst/>
              <a:gdLst>
                <a:gd name="connsiteX0" fmla="*/ 22733 w 73721"/>
                <a:gd name="connsiteY0" fmla="*/ 45445 h 45624"/>
                <a:gd name="connsiteX1" fmla="*/ 11776 w 73721"/>
                <a:gd name="connsiteY1" fmla="*/ 45445 h 45624"/>
                <a:gd name="connsiteX2" fmla="*/ -4033 w 73721"/>
                <a:gd name="connsiteY2" fmla="*/ -180 h 45624"/>
                <a:gd name="connsiteX3" fmla="*/ 5492 w 73721"/>
                <a:gd name="connsiteY3" fmla="*/ -180 h 45624"/>
                <a:gd name="connsiteX4" fmla="*/ 16729 w 73721"/>
                <a:gd name="connsiteY4" fmla="*/ 34300 h 45624"/>
                <a:gd name="connsiteX5" fmla="*/ 28063 w 73721"/>
                <a:gd name="connsiteY5" fmla="*/ -180 h 45624"/>
                <a:gd name="connsiteX6" fmla="*/ 37588 w 73721"/>
                <a:gd name="connsiteY6" fmla="*/ -180 h 45624"/>
                <a:gd name="connsiteX7" fmla="*/ 48829 w 73721"/>
                <a:gd name="connsiteY7" fmla="*/ 34300 h 45624"/>
                <a:gd name="connsiteX8" fmla="*/ 60163 w 73721"/>
                <a:gd name="connsiteY8" fmla="*/ -180 h 45624"/>
                <a:gd name="connsiteX9" fmla="*/ 69688 w 73721"/>
                <a:gd name="connsiteY9" fmla="*/ -180 h 45624"/>
                <a:gd name="connsiteX10" fmla="*/ 53875 w 73721"/>
                <a:gd name="connsiteY10" fmla="*/ 45445 h 45624"/>
                <a:gd name="connsiteX11" fmla="*/ 44257 w 73721"/>
                <a:gd name="connsiteY11" fmla="*/ 45445 h 45624"/>
                <a:gd name="connsiteX12" fmla="*/ 33397 w 73721"/>
                <a:gd name="connsiteY12" fmla="*/ 14298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721" h="45624">
                  <a:moveTo>
                    <a:pt x="22733" y="45445"/>
                  </a:moveTo>
                  <a:lnTo>
                    <a:pt x="11776" y="45445"/>
                  </a:lnTo>
                  <a:lnTo>
                    <a:pt x="-4033" y="-180"/>
                  </a:lnTo>
                  <a:lnTo>
                    <a:pt x="5492" y="-180"/>
                  </a:lnTo>
                  <a:lnTo>
                    <a:pt x="16729" y="34300"/>
                  </a:lnTo>
                  <a:lnTo>
                    <a:pt x="28063" y="-180"/>
                  </a:lnTo>
                  <a:lnTo>
                    <a:pt x="37588" y="-180"/>
                  </a:lnTo>
                  <a:lnTo>
                    <a:pt x="48829" y="34300"/>
                  </a:lnTo>
                  <a:lnTo>
                    <a:pt x="60163" y="-180"/>
                  </a:lnTo>
                  <a:lnTo>
                    <a:pt x="69688" y="-180"/>
                  </a:lnTo>
                  <a:lnTo>
                    <a:pt x="53875" y="45445"/>
                  </a:lnTo>
                  <a:lnTo>
                    <a:pt x="44257" y="45445"/>
                  </a:lnTo>
                  <a:lnTo>
                    <a:pt x="33397" y="14298"/>
                  </a:lnTo>
                  <a:close/>
                </a:path>
              </a:pathLst>
            </a:custGeom>
            <a:solidFill>
              <a:srgbClr val="6D6E71"/>
            </a:solidFill>
            <a:ln w="9525" cap="flat">
              <a:noFill/>
              <a:prstDash val="solid"/>
              <a:miter/>
            </a:ln>
          </p:spPr>
          <p:txBody>
            <a:bodyPr rtlCol="0" anchor="ctr"/>
            <a:lstStyle/>
            <a:p>
              <a:endParaRPr lang="en-US"/>
            </a:p>
          </p:txBody>
        </p:sp>
        <p:sp>
          <p:nvSpPr>
            <p:cNvPr id="648" name="Freeform: Shape 647">
              <a:extLst>
                <a:ext uri="{FF2B5EF4-FFF2-40B4-BE49-F238E27FC236}">
                  <a16:creationId xmlns:a16="http://schemas.microsoft.com/office/drawing/2014/main" id="{DD613C8E-CC69-4DDD-B168-C41A068AE8C7}"/>
                </a:ext>
              </a:extLst>
            </p:cNvPr>
            <p:cNvSpPr/>
            <p:nvPr/>
          </p:nvSpPr>
          <p:spPr>
            <a:xfrm>
              <a:off x="13624641" y="2139574"/>
              <a:ext cx="40640" cy="46992"/>
            </a:xfrm>
            <a:custGeom>
              <a:avLst/>
              <a:gdLst>
                <a:gd name="connsiteX0" fmla="*/ 36369 w 40640"/>
                <a:gd name="connsiteY0" fmla="*/ 46125 h 46992"/>
                <a:gd name="connsiteX1" fmla="*/ 27602 w 40640"/>
                <a:gd name="connsiteY1" fmla="*/ 46125 h 46992"/>
                <a:gd name="connsiteX2" fmla="*/ 27602 w 40640"/>
                <a:gd name="connsiteY2" fmla="*/ 40029 h 46992"/>
                <a:gd name="connsiteX3" fmla="*/ 12458 w 40640"/>
                <a:gd name="connsiteY3" fmla="*/ 46792 h 46992"/>
                <a:gd name="connsiteX4" fmla="*/ 650 w 40640"/>
                <a:gd name="connsiteY4" fmla="*/ 42792 h 46992"/>
                <a:gd name="connsiteX5" fmla="*/ -4020 w 40640"/>
                <a:gd name="connsiteY5" fmla="*/ 32028 h 46992"/>
                <a:gd name="connsiteX6" fmla="*/ 933 w 40640"/>
                <a:gd name="connsiteY6" fmla="*/ 21932 h 46992"/>
                <a:gd name="connsiteX7" fmla="*/ 14458 w 40640"/>
                <a:gd name="connsiteY7" fmla="*/ 18598 h 46992"/>
                <a:gd name="connsiteX8" fmla="*/ 26844 w 40640"/>
                <a:gd name="connsiteY8" fmla="*/ 18598 h 46992"/>
                <a:gd name="connsiteX9" fmla="*/ 26844 w 40640"/>
                <a:gd name="connsiteY9" fmla="*/ 16884 h 46992"/>
                <a:gd name="connsiteX10" fmla="*/ 16746 w 40640"/>
                <a:gd name="connsiteY10" fmla="*/ 7835 h 46992"/>
                <a:gd name="connsiteX11" fmla="*/ 3505 w 40640"/>
                <a:gd name="connsiteY11" fmla="*/ 12502 h 46992"/>
                <a:gd name="connsiteX12" fmla="*/ -783 w 40640"/>
                <a:gd name="connsiteY12" fmla="*/ 6501 h 46992"/>
                <a:gd name="connsiteX13" fmla="*/ 18267 w 40640"/>
                <a:gd name="connsiteY13" fmla="*/ -166 h 46992"/>
                <a:gd name="connsiteX14" fmla="*/ 31508 w 40640"/>
                <a:gd name="connsiteY14" fmla="*/ 3929 h 46992"/>
                <a:gd name="connsiteX15" fmla="*/ 36559 w 40640"/>
                <a:gd name="connsiteY15" fmla="*/ 16788 h 46992"/>
                <a:gd name="connsiteX16" fmla="*/ 26844 w 40640"/>
                <a:gd name="connsiteY16" fmla="*/ 29171 h 46992"/>
                <a:gd name="connsiteX17" fmla="*/ 26844 w 40640"/>
                <a:gd name="connsiteY17" fmla="*/ 25361 h 46992"/>
                <a:gd name="connsiteX18" fmla="*/ 16077 w 40640"/>
                <a:gd name="connsiteY18" fmla="*/ 25361 h 46992"/>
                <a:gd name="connsiteX19" fmla="*/ 5696 w 40640"/>
                <a:gd name="connsiteY19" fmla="*/ 31838 h 46992"/>
                <a:gd name="connsiteX20" fmla="*/ 8268 w 40640"/>
                <a:gd name="connsiteY20" fmla="*/ 36981 h 46992"/>
                <a:gd name="connsiteX21" fmla="*/ 15412 w 40640"/>
                <a:gd name="connsiteY21" fmla="*/ 38696 h 46992"/>
                <a:gd name="connsiteX22" fmla="*/ 23411 w 40640"/>
                <a:gd name="connsiteY22" fmla="*/ 36124 h 46992"/>
                <a:gd name="connsiteX23" fmla="*/ 26746 w 40640"/>
                <a:gd name="connsiteY23" fmla="*/ 29171 h 4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0" h="46992">
                  <a:moveTo>
                    <a:pt x="36369" y="46125"/>
                  </a:moveTo>
                  <a:lnTo>
                    <a:pt x="27602" y="46125"/>
                  </a:lnTo>
                  <a:lnTo>
                    <a:pt x="27602" y="40029"/>
                  </a:lnTo>
                  <a:cubicBezTo>
                    <a:pt x="23890" y="44563"/>
                    <a:pt x="18267" y="47068"/>
                    <a:pt x="12458" y="46792"/>
                  </a:cubicBezTo>
                  <a:cubicBezTo>
                    <a:pt x="8175" y="46954"/>
                    <a:pt x="3980" y="45525"/>
                    <a:pt x="650" y="42792"/>
                  </a:cubicBezTo>
                  <a:cubicBezTo>
                    <a:pt x="-2401" y="40087"/>
                    <a:pt x="-4113" y="36134"/>
                    <a:pt x="-4020" y="32028"/>
                  </a:cubicBezTo>
                  <a:cubicBezTo>
                    <a:pt x="-4210" y="28037"/>
                    <a:pt x="-2304" y="24218"/>
                    <a:pt x="933" y="21932"/>
                  </a:cubicBezTo>
                  <a:cubicBezTo>
                    <a:pt x="5031" y="19522"/>
                    <a:pt x="9696" y="18360"/>
                    <a:pt x="14458" y="18598"/>
                  </a:cubicBezTo>
                  <a:lnTo>
                    <a:pt x="26844" y="18598"/>
                  </a:lnTo>
                  <a:lnTo>
                    <a:pt x="26844" y="16884"/>
                  </a:lnTo>
                  <a:cubicBezTo>
                    <a:pt x="26844" y="10883"/>
                    <a:pt x="23509" y="7835"/>
                    <a:pt x="16746" y="7835"/>
                  </a:cubicBezTo>
                  <a:cubicBezTo>
                    <a:pt x="11984" y="8006"/>
                    <a:pt x="7314" y="9635"/>
                    <a:pt x="3505" y="12502"/>
                  </a:cubicBezTo>
                  <a:lnTo>
                    <a:pt x="-783" y="6501"/>
                  </a:lnTo>
                  <a:cubicBezTo>
                    <a:pt x="4552" y="2101"/>
                    <a:pt x="11314" y="-262"/>
                    <a:pt x="18267" y="-166"/>
                  </a:cubicBezTo>
                  <a:cubicBezTo>
                    <a:pt x="23030" y="-338"/>
                    <a:pt x="27699" y="1101"/>
                    <a:pt x="31508" y="3929"/>
                  </a:cubicBezTo>
                  <a:cubicBezTo>
                    <a:pt x="35127" y="7197"/>
                    <a:pt x="36936" y="11950"/>
                    <a:pt x="36559" y="16788"/>
                  </a:cubicBezTo>
                  <a:close/>
                  <a:moveTo>
                    <a:pt x="26844" y="29171"/>
                  </a:moveTo>
                  <a:lnTo>
                    <a:pt x="26844" y="25361"/>
                  </a:lnTo>
                  <a:lnTo>
                    <a:pt x="16077" y="25361"/>
                  </a:lnTo>
                  <a:cubicBezTo>
                    <a:pt x="9124" y="25361"/>
                    <a:pt x="5696" y="27456"/>
                    <a:pt x="5696" y="31838"/>
                  </a:cubicBezTo>
                  <a:cubicBezTo>
                    <a:pt x="5603" y="33876"/>
                    <a:pt x="6552" y="35819"/>
                    <a:pt x="8268" y="36981"/>
                  </a:cubicBezTo>
                  <a:cubicBezTo>
                    <a:pt x="10458" y="38239"/>
                    <a:pt x="12937" y="38839"/>
                    <a:pt x="15412" y="38696"/>
                  </a:cubicBezTo>
                  <a:cubicBezTo>
                    <a:pt x="18267" y="38753"/>
                    <a:pt x="21128" y="37848"/>
                    <a:pt x="23411" y="36124"/>
                  </a:cubicBezTo>
                  <a:cubicBezTo>
                    <a:pt x="25602" y="34505"/>
                    <a:pt x="26844" y="31895"/>
                    <a:pt x="26746" y="29171"/>
                  </a:cubicBezTo>
                  <a:close/>
                </a:path>
              </a:pathLst>
            </a:custGeom>
            <a:solidFill>
              <a:srgbClr val="6D6E71"/>
            </a:solidFill>
            <a:ln w="9525" cap="flat">
              <a:noFill/>
              <a:prstDash val="solid"/>
              <a:miter/>
            </a:ln>
          </p:spPr>
          <p:txBody>
            <a:bodyPr rtlCol="0" anchor="ctr"/>
            <a:lstStyle/>
            <a:p>
              <a:endParaRPr lang="en-US"/>
            </a:p>
          </p:txBody>
        </p:sp>
        <p:sp>
          <p:nvSpPr>
            <p:cNvPr id="649" name="Freeform: Shape 648">
              <a:extLst>
                <a:ext uri="{FF2B5EF4-FFF2-40B4-BE49-F238E27FC236}">
                  <a16:creationId xmlns:a16="http://schemas.microsoft.com/office/drawing/2014/main" id="{84EDE7AB-74E0-4D2D-8980-1D842B15BF6E}"/>
                </a:ext>
              </a:extLst>
            </p:cNvPr>
            <p:cNvSpPr/>
            <p:nvPr/>
          </p:nvSpPr>
          <p:spPr>
            <a:xfrm>
              <a:off x="13677244" y="2120824"/>
              <a:ext cx="12087" cy="65056"/>
            </a:xfrm>
            <a:custGeom>
              <a:avLst/>
              <a:gdLst>
                <a:gd name="connsiteX0" fmla="*/ -2235 w 12087"/>
                <a:gd name="connsiteY0" fmla="*/ 10202 h 65056"/>
                <a:gd name="connsiteX1" fmla="*/ -2328 w 12087"/>
                <a:gd name="connsiteY1" fmla="*/ 1716 h 65056"/>
                <a:gd name="connsiteX2" fmla="*/ -2235 w 12087"/>
                <a:gd name="connsiteY2" fmla="*/ 1630 h 65056"/>
                <a:gd name="connsiteX3" fmla="*/ 2053 w 12087"/>
                <a:gd name="connsiteY3" fmla="*/ -180 h 65056"/>
                <a:gd name="connsiteX4" fmla="*/ 8053 w 12087"/>
                <a:gd name="connsiteY4" fmla="*/ 5964 h 65056"/>
                <a:gd name="connsiteX5" fmla="*/ 6337 w 12087"/>
                <a:gd name="connsiteY5" fmla="*/ 10202 h 65056"/>
                <a:gd name="connsiteX6" fmla="*/ 2053 w 12087"/>
                <a:gd name="connsiteY6" fmla="*/ 12012 h 65056"/>
                <a:gd name="connsiteX7" fmla="*/ -2235 w 12087"/>
                <a:gd name="connsiteY7" fmla="*/ 10202 h 65056"/>
                <a:gd name="connsiteX8" fmla="*/ 6718 w 12087"/>
                <a:gd name="connsiteY8" fmla="*/ 64876 h 65056"/>
                <a:gd name="connsiteX9" fmla="*/ -2807 w 12087"/>
                <a:gd name="connsiteY9" fmla="*/ 64876 h 65056"/>
                <a:gd name="connsiteX10" fmla="*/ -2807 w 12087"/>
                <a:gd name="connsiteY10" fmla="*/ 19251 h 65056"/>
                <a:gd name="connsiteX11" fmla="*/ 6718 w 12087"/>
                <a:gd name="connsiteY11" fmla="*/ 19251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87" h="65056">
                  <a:moveTo>
                    <a:pt x="-2235" y="10202"/>
                  </a:moveTo>
                  <a:cubicBezTo>
                    <a:pt x="-4616" y="7878"/>
                    <a:pt x="-4616" y="4087"/>
                    <a:pt x="-2328" y="1716"/>
                  </a:cubicBezTo>
                  <a:cubicBezTo>
                    <a:pt x="-2328" y="1687"/>
                    <a:pt x="-2235" y="1658"/>
                    <a:pt x="-2235" y="1630"/>
                  </a:cubicBezTo>
                  <a:cubicBezTo>
                    <a:pt x="-1091" y="468"/>
                    <a:pt x="435" y="-189"/>
                    <a:pt x="2053" y="-180"/>
                  </a:cubicBezTo>
                  <a:cubicBezTo>
                    <a:pt x="5388" y="-151"/>
                    <a:pt x="8146" y="2601"/>
                    <a:pt x="8053" y="5964"/>
                  </a:cubicBezTo>
                  <a:cubicBezTo>
                    <a:pt x="8053" y="7555"/>
                    <a:pt x="7481" y="9069"/>
                    <a:pt x="6337" y="10202"/>
                  </a:cubicBezTo>
                  <a:cubicBezTo>
                    <a:pt x="5197" y="11374"/>
                    <a:pt x="3672" y="12031"/>
                    <a:pt x="2053" y="12012"/>
                  </a:cubicBezTo>
                  <a:cubicBezTo>
                    <a:pt x="435" y="12069"/>
                    <a:pt x="-1189" y="11403"/>
                    <a:pt x="-2235" y="10202"/>
                  </a:cubicBezTo>
                  <a:close/>
                  <a:moveTo>
                    <a:pt x="6718" y="64876"/>
                  </a:moveTo>
                  <a:lnTo>
                    <a:pt x="-2807" y="64876"/>
                  </a:lnTo>
                  <a:lnTo>
                    <a:pt x="-2807" y="19251"/>
                  </a:lnTo>
                  <a:lnTo>
                    <a:pt x="6718" y="19251"/>
                  </a:lnTo>
                  <a:close/>
                </a:path>
              </a:pathLst>
            </a:custGeom>
            <a:solidFill>
              <a:srgbClr val="6D6E71"/>
            </a:solidFill>
            <a:ln w="9525" cap="flat">
              <a:noFill/>
              <a:prstDash val="solid"/>
              <a:miter/>
            </a:ln>
          </p:spPr>
          <p:txBody>
            <a:bodyPr rtlCol="0" anchor="ctr"/>
            <a:lstStyle/>
            <a:p>
              <a:endParaRPr lang="en-US"/>
            </a:p>
          </p:txBody>
        </p:sp>
        <p:sp>
          <p:nvSpPr>
            <p:cNvPr id="650" name="Freeform: Shape 649">
              <a:extLst>
                <a:ext uri="{FF2B5EF4-FFF2-40B4-BE49-F238E27FC236}">
                  <a16:creationId xmlns:a16="http://schemas.microsoft.com/office/drawing/2014/main" id="{C765B9FC-FA7F-4903-BC2B-714700AA943D}"/>
                </a:ext>
              </a:extLst>
            </p:cNvPr>
            <p:cNvSpPr/>
            <p:nvPr/>
          </p:nvSpPr>
          <p:spPr>
            <a:xfrm>
              <a:off x="13698380" y="2125967"/>
              <a:ext cx="31714" cy="60584"/>
            </a:xfrm>
            <a:custGeom>
              <a:avLst/>
              <a:gdLst>
                <a:gd name="connsiteX0" fmla="*/ 11301 w 31714"/>
                <a:gd name="connsiteY0" fmla="*/ 21918 h 60584"/>
                <a:gd name="connsiteX1" fmla="*/ 11301 w 31714"/>
                <a:gd name="connsiteY1" fmla="*/ 45064 h 60584"/>
                <a:gd name="connsiteX2" fmla="*/ 13017 w 31714"/>
                <a:gd name="connsiteY2" fmla="*/ 50207 h 60584"/>
                <a:gd name="connsiteX3" fmla="*/ 17873 w 31714"/>
                <a:gd name="connsiteY3" fmla="*/ 52112 h 60584"/>
                <a:gd name="connsiteX4" fmla="*/ 23779 w 31714"/>
                <a:gd name="connsiteY4" fmla="*/ 49159 h 60584"/>
                <a:gd name="connsiteX5" fmla="*/ 27682 w 31714"/>
                <a:gd name="connsiteY5" fmla="*/ 55922 h 60584"/>
                <a:gd name="connsiteX6" fmla="*/ 16538 w 31714"/>
                <a:gd name="connsiteY6" fmla="*/ 60399 h 60584"/>
                <a:gd name="connsiteX7" fmla="*/ 6060 w 31714"/>
                <a:gd name="connsiteY7" fmla="*/ 56208 h 60584"/>
                <a:gd name="connsiteX8" fmla="*/ 1678 w 31714"/>
                <a:gd name="connsiteY8" fmla="*/ 44778 h 60584"/>
                <a:gd name="connsiteX9" fmla="*/ 1678 w 31714"/>
                <a:gd name="connsiteY9" fmla="*/ 21918 h 60584"/>
                <a:gd name="connsiteX10" fmla="*/ -4033 w 31714"/>
                <a:gd name="connsiteY10" fmla="*/ 21918 h 60584"/>
                <a:gd name="connsiteX11" fmla="*/ -4033 w 31714"/>
                <a:gd name="connsiteY11" fmla="*/ 14108 h 60584"/>
                <a:gd name="connsiteX12" fmla="*/ 1678 w 31714"/>
                <a:gd name="connsiteY12" fmla="*/ 14108 h 60584"/>
                <a:gd name="connsiteX13" fmla="*/ 1678 w 31714"/>
                <a:gd name="connsiteY13" fmla="*/ -180 h 60584"/>
                <a:gd name="connsiteX14" fmla="*/ 11203 w 31714"/>
                <a:gd name="connsiteY14" fmla="*/ -180 h 60584"/>
                <a:gd name="connsiteX15" fmla="*/ 11203 w 31714"/>
                <a:gd name="connsiteY15" fmla="*/ 14108 h 60584"/>
                <a:gd name="connsiteX16" fmla="*/ 23207 w 31714"/>
                <a:gd name="connsiteY16" fmla="*/ 14108 h 60584"/>
                <a:gd name="connsiteX17" fmla="*/ 23207 w 31714"/>
                <a:gd name="connsiteY17" fmla="*/ 21918 h 6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4" h="60584">
                  <a:moveTo>
                    <a:pt x="11301" y="21918"/>
                  </a:moveTo>
                  <a:lnTo>
                    <a:pt x="11301" y="45064"/>
                  </a:lnTo>
                  <a:cubicBezTo>
                    <a:pt x="11203" y="46930"/>
                    <a:pt x="11873" y="48759"/>
                    <a:pt x="13017" y="50207"/>
                  </a:cubicBezTo>
                  <a:cubicBezTo>
                    <a:pt x="14254" y="51512"/>
                    <a:pt x="16064" y="52208"/>
                    <a:pt x="17873" y="52112"/>
                  </a:cubicBezTo>
                  <a:cubicBezTo>
                    <a:pt x="20161" y="51998"/>
                    <a:pt x="22352" y="50931"/>
                    <a:pt x="23779" y="49159"/>
                  </a:cubicBezTo>
                  <a:lnTo>
                    <a:pt x="27682" y="55922"/>
                  </a:lnTo>
                  <a:cubicBezTo>
                    <a:pt x="24733" y="58808"/>
                    <a:pt x="20728" y="60408"/>
                    <a:pt x="16538" y="60399"/>
                  </a:cubicBezTo>
                  <a:cubicBezTo>
                    <a:pt x="12636" y="60513"/>
                    <a:pt x="8822" y="58989"/>
                    <a:pt x="6060" y="56208"/>
                  </a:cubicBezTo>
                  <a:cubicBezTo>
                    <a:pt x="3111" y="53160"/>
                    <a:pt x="1488" y="49026"/>
                    <a:pt x="1678" y="44778"/>
                  </a:cubicBezTo>
                  <a:lnTo>
                    <a:pt x="1678" y="21918"/>
                  </a:lnTo>
                  <a:lnTo>
                    <a:pt x="-4033" y="21918"/>
                  </a:lnTo>
                  <a:lnTo>
                    <a:pt x="-4033" y="14108"/>
                  </a:lnTo>
                  <a:lnTo>
                    <a:pt x="1678" y="14108"/>
                  </a:lnTo>
                  <a:lnTo>
                    <a:pt x="1678" y="-180"/>
                  </a:lnTo>
                  <a:lnTo>
                    <a:pt x="11203" y="-180"/>
                  </a:lnTo>
                  <a:lnTo>
                    <a:pt x="11203" y="14108"/>
                  </a:lnTo>
                  <a:lnTo>
                    <a:pt x="23207" y="14108"/>
                  </a:lnTo>
                  <a:lnTo>
                    <a:pt x="23207" y="21918"/>
                  </a:lnTo>
                  <a:close/>
                </a:path>
              </a:pathLst>
            </a:custGeom>
            <a:solidFill>
              <a:srgbClr val="6D6E71"/>
            </a:solidFill>
            <a:ln w="9525" cap="flat">
              <a:noFill/>
              <a:prstDash val="solid"/>
              <a:miter/>
            </a:ln>
          </p:spPr>
          <p:txBody>
            <a:bodyPr rtlCol="0" anchor="ctr"/>
            <a:lstStyle/>
            <a:p>
              <a:endParaRPr lang="en-US"/>
            </a:p>
          </p:txBody>
        </p:sp>
        <p:sp>
          <p:nvSpPr>
            <p:cNvPr id="651" name="Freeform: Shape 650">
              <a:extLst>
                <a:ext uri="{FF2B5EF4-FFF2-40B4-BE49-F238E27FC236}">
                  <a16:creationId xmlns:a16="http://schemas.microsoft.com/office/drawing/2014/main" id="{154F8FF8-6A2C-4CDF-BEB7-7D7239712E00}"/>
                </a:ext>
              </a:extLst>
            </p:cNvPr>
            <p:cNvSpPr/>
            <p:nvPr/>
          </p:nvSpPr>
          <p:spPr>
            <a:xfrm>
              <a:off x="13733620" y="2139953"/>
              <a:ext cx="36592" cy="46614"/>
            </a:xfrm>
            <a:custGeom>
              <a:avLst/>
              <a:gdLst>
                <a:gd name="connsiteX0" fmla="*/ 32546 w 36592"/>
                <a:gd name="connsiteY0" fmla="*/ 32126 h 46614"/>
                <a:gd name="connsiteX1" fmla="*/ 27877 w 36592"/>
                <a:gd name="connsiteY1" fmla="*/ 42603 h 46614"/>
                <a:gd name="connsiteX2" fmla="*/ 15780 w 36592"/>
                <a:gd name="connsiteY2" fmla="*/ 46413 h 46614"/>
                <a:gd name="connsiteX3" fmla="*/ -4033 w 36592"/>
                <a:gd name="connsiteY3" fmla="*/ 39651 h 46614"/>
                <a:gd name="connsiteX4" fmla="*/ 637 w 36592"/>
                <a:gd name="connsiteY4" fmla="*/ 32126 h 46614"/>
                <a:gd name="connsiteX5" fmla="*/ 16064 w 36592"/>
                <a:gd name="connsiteY5" fmla="*/ 38127 h 46614"/>
                <a:gd name="connsiteX6" fmla="*/ 21208 w 36592"/>
                <a:gd name="connsiteY6" fmla="*/ 36603 h 46614"/>
                <a:gd name="connsiteX7" fmla="*/ 23021 w 36592"/>
                <a:gd name="connsiteY7" fmla="*/ 32793 h 46614"/>
                <a:gd name="connsiteX8" fmla="*/ 13971 w 36592"/>
                <a:gd name="connsiteY8" fmla="*/ 26697 h 46614"/>
                <a:gd name="connsiteX9" fmla="*/ 12924 w 36592"/>
                <a:gd name="connsiteY9" fmla="*/ 26697 h 46614"/>
                <a:gd name="connsiteX10" fmla="*/ -1270 w 36592"/>
                <a:gd name="connsiteY10" fmla="*/ 13838 h 46614"/>
                <a:gd name="connsiteX11" fmla="*/ 3683 w 36592"/>
                <a:gd name="connsiteY11" fmla="*/ 3646 h 46614"/>
                <a:gd name="connsiteX12" fmla="*/ 16445 w 36592"/>
                <a:gd name="connsiteY12" fmla="*/ -164 h 46614"/>
                <a:gd name="connsiteX13" fmla="*/ 31402 w 36592"/>
                <a:gd name="connsiteY13" fmla="*/ 4503 h 46614"/>
                <a:gd name="connsiteX14" fmla="*/ 27784 w 36592"/>
                <a:gd name="connsiteY14" fmla="*/ 11647 h 46614"/>
                <a:gd name="connsiteX15" fmla="*/ 15687 w 36592"/>
                <a:gd name="connsiteY15" fmla="*/ 7932 h 46614"/>
                <a:gd name="connsiteX16" fmla="*/ 10162 w 36592"/>
                <a:gd name="connsiteY16" fmla="*/ 9170 h 46614"/>
                <a:gd name="connsiteX17" fmla="*/ 7971 w 36592"/>
                <a:gd name="connsiteY17" fmla="*/ 12885 h 46614"/>
                <a:gd name="connsiteX18" fmla="*/ 10162 w 36592"/>
                <a:gd name="connsiteY18" fmla="*/ 16124 h 46614"/>
                <a:gd name="connsiteX19" fmla="*/ 14543 w 36592"/>
                <a:gd name="connsiteY19" fmla="*/ 17648 h 46614"/>
                <a:gd name="connsiteX20" fmla="*/ 19496 w 36592"/>
                <a:gd name="connsiteY20" fmla="*/ 18981 h 46614"/>
                <a:gd name="connsiteX21" fmla="*/ 23589 w 36592"/>
                <a:gd name="connsiteY21" fmla="*/ 20505 h 46614"/>
                <a:gd name="connsiteX22" fmla="*/ 27970 w 36592"/>
                <a:gd name="connsiteY22" fmla="*/ 22887 h 46614"/>
                <a:gd name="connsiteX23" fmla="*/ 32546 w 36592"/>
                <a:gd name="connsiteY23" fmla="*/ 32126 h 46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592" h="46614">
                  <a:moveTo>
                    <a:pt x="32546" y="32126"/>
                  </a:moveTo>
                  <a:cubicBezTo>
                    <a:pt x="32732" y="36155"/>
                    <a:pt x="31021" y="40032"/>
                    <a:pt x="27877" y="42603"/>
                  </a:cubicBezTo>
                  <a:cubicBezTo>
                    <a:pt x="24449" y="45270"/>
                    <a:pt x="20161" y="46623"/>
                    <a:pt x="15780" y="46413"/>
                  </a:cubicBezTo>
                  <a:cubicBezTo>
                    <a:pt x="8636" y="46404"/>
                    <a:pt x="1683" y="44032"/>
                    <a:pt x="-4033" y="39651"/>
                  </a:cubicBezTo>
                  <a:lnTo>
                    <a:pt x="637" y="32126"/>
                  </a:lnTo>
                  <a:cubicBezTo>
                    <a:pt x="5018" y="35783"/>
                    <a:pt x="10445" y="37898"/>
                    <a:pt x="16064" y="38127"/>
                  </a:cubicBezTo>
                  <a:cubicBezTo>
                    <a:pt x="17877" y="38222"/>
                    <a:pt x="19687" y="37679"/>
                    <a:pt x="21208" y="36603"/>
                  </a:cubicBezTo>
                  <a:cubicBezTo>
                    <a:pt x="22449" y="35717"/>
                    <a:pt x="23114" y="34288"/>
                    <a:pt x="23021" y="32793"/>
                  </a:cubicBezTo>
                  <a:cubicBezTo>
                    <a:pt x="23021" y="30507"/>
                    <a:pt x="20068" y="28506"/>
                    <a:pt x="13971" y="26697"/>
                  </a:cubicBezTo>
                  <a:lnTo>
                    <a:pt x="12924" y="26697"/>
                  </a:lnTo>
                  <a:cubicBezTo>
                    <a:pt x="3399" y="24125"/>
                    <a:pt x="-1270" y="19839"/>
                    <a:pt x="-1270" y="13838"/>
                  </a:cubicBezTo>
                  <a:cubicBezTo>
                    <a:pt x="-1363" y="9837"/>
                    <a:pt x="446" y="6037"/>
                    <a:pt x="3683" y="3646"/>
                  </a:cubicBezTo>
                  <a:cubicBezTo>
                    <a:pt x="7399" y="998"/>
                    <a:pt x="11873" y="-345"/>
                    <a:pt x="16445" y="-164"/>
                  </a:cubicBezTo>
                  <a:cubicBezTo>
                    <a:pt x="21780" y="-154"/>
                    <a:pt x="27021" y="1465"/>
                    <a:pt x="31402" y="4503"/>
                  </a:cubicBezTo>
                  <a:lnTo>
                    <a:pt x="27784" y="11647"/>
                  </a:lnTo>
                  <a:cubicBezTo>
                    <a:pt x="24258" y="9218"/>
                    <a:pt x="19970" y="7923"/>
                    <a:pt x="15687" y="7932"/>
                  </a:cubicBezTo>
                  <a:cubicBezTo>
                    <a:pt x="13780" y="7837"/>
                    <a:pt x="11873" y="8266"/>
                    <a:pt x="10162" y="9170"/>
                  </a:cubicBezTo>
                  <a:cubicBezTo>
                    <a:pt x="8827" y="9895"/>
                    <a:pt x="7971" y="11333"/>
                    <a:pt x="7971" y="12885"/>
                  </a:cubicBezTo>
                  <a:cubicBezTo>
                    <a:pt x="7971" y="14324"/>
                    <a:pt x="8827" y="15629"/>
                    <a:pt x="10162" y="16124"/>
                  </a:cubicBezTo>
                  <a:cubicBezTo>
                    <a:pt x="11590" y="16810"/>
                    <a:pt x="13017" y="17324"/>
                    <a:pt x="14543" y="17648"/>
                  </a:cubicBezTo>
                  <a:cubicBezTo>
                    <a:pt x="16254" y="18000"/>
                    <a:pt x="17877" y="18448"/>
                    <a:pt x="19496" y="18981"/>
                  </a:cubicBezTo>
                  <a:lnTo>
                    <a:pt x="23589" y="20505"/>
                  </a:lnTo>
                  <a:cubicBezTo>
                    <a:pt x="25114" y="21191"/>
                    <a:pt x="26542" y="21982"/>
                    <a:pt x="27970" y="22887"/>
                  </a:cubicBezTo>
                  <a:cubicBezTo>
                    <a:pt x="30923" y="25011"/>
                    <a:pt x="32639" y="28478"/>
                    <a:pt x="32546" y="32126"/>
                  </a:cubicBezTo>
                  <a:close/>
                </a:path>
              </a:pathLst>
            </a:custGeom>
            <a:solidFill>
              <a:srgbClr val="6D6E71"/>
            </a:solidFill>
            <a:ln w="9525" cap="flat">
              <a:noFill/>
              <a:prstDash val="solid"/>
              <a:miter/>
            </a:ln>
          </p:spPr>
          <p:txBody>
            <a:bodyPr rtlCol="0" anchor="ctr"/>
            <a:lstStyle/>
            <a:p>
              <a:endParaRPr lang="en-US"/>
            </a:p>
          </p:txBody>
        </p:sp>
        <p:sp>
          <p:nvSpPr>
            <p:cNvPr id="652" name="Freeform: Shape 651">
              <a:extLst>
                <a:ext uri="{FF2B5EF4-FFF2-40B4-BE49-F238E27FC236}">
                  <a16:creationId xmlns:a16="http://schemas.microsoft.com/office/drawing/2014/main" id="{A253B1A9-988A-48D6-9587-0E5DEE244C13}"/>
                </a:ext>
              </a:extLst>
            </p:cNvPr>
            <p:cNvSpPr/>
            <p:nvPr/>
          </p:nvSpPr>
          <p:spPr>
            <a:xfrm>
              <a:off x="13801058" y="2121107"/>
              <a:ext cx="31718" cy="65058"/>
            </a:xfrm>
            <a:custGeom>
              <a:avLst/>
              <a:gdLst>
                <a:gd name="connsiteX0" fmla="*/ 11301 w 31718"/>
                <a:gd name="connsiteY0" fmla="*/ 15253 h 65058"/>
                <a:gd name="connsiteX1" fmla="*/ 11301 w 31718"/>
                <a:gd name="connsiteY1" fmla="*/ 18967 h 65058"/>
                <a:gd name="connsiteX2" fmla="*/ 23305 w 31718"/>
                <a:gd name="connsiteY2" fmla="*/ 18967 h 65058"/>
                <a:gd name="connsiteX3" fmla="*/ 23305 w 31718"/>
                <a:gd name="connsiteY3" fmla="*/ 26778 h 65058"/>
                <a:gd name="connsiteX4" fmla="*/ 11301 w 31718"/>
                <a:gd name="connsiteY4" fmla="*/ 26778 h 65058"/>
                <a:gd name="connsiteX5" fmla="*/ 11301 w 31718"/>
                <a:gd name="connsiteY5" fmla="*/ 64878 h 65058"/>
                <a:gd name="connsiteX6" fmla="*/ 1776 w 31718"/>
                <a:gd name="connsiteY6" fmla="*/ 64878 h 65058"/>
                <a:gd name="connsiteX7" fmla="*/ 1776 w 31718"/>
                <a:gd name="connsiteY7" fmla="*/ 26778 h 65058"/>
                <a:gd name="connsiteX8" fmla="*/ -4033 w 31718"/>
                <a:gd name="connsiteY8" fmla="*/ 26778 h 65058"/>
                <a:gd name="connsiteX9" fmla="*/ -4033 w 31718"/>
                <a:gd name="connsiteY9" fmla="*/ 18967 h 65058"/>
                <a:gd name="connsiteX10" fmla="*/ 1776 w 31718"/>
                <a:gd name="connsiteY10" fmla="*/ 18967 h 65058"/>
                <a:gd name="connsiteX11" fmla="*/ 1776 w 31718"/>
                <a:gd name="connsiteY11" fmla="*/ 15538 h 65058"/>
                <a:gd name="connsiteX12" fmla="*/ 6064 w 31718"/>
                <a:gd name="connsiteY12" fmla="*/ 4013 h 65058"/>
                <a:gd name="connsiteX13" fmla="*/ 16543 w 31718"/>
                <a:gd name="connsiteY13" fmla="*/ -178 h 65058"/>
                <a:gd name="connsiteX14" fmla="*/ 27686 w 31718"/>
                <a:gd name="connsiteY14" fmla="*/ 4394 h 65058"/>
                <a:gd name="connsiteX15" fmla="*/ 23779 w 31718"/>
                <a:gd name="connsiteY15" fmla="*/ 11157 h 65058"/>
                <a:gd name="connsiteX16" fmla="*/ 17873 w 31718"/>
                <a:gd name="connsiteY16" fmla="*/ 8109 h 65058"/>
                <a:gd name="connsiteX17" fmla="*/ 13017 w 31718"/>
                <a:gd name="connsiteY17" fmla="*/ 10014 h 65058"/>
                <a:gd name="connsiteX18" fmla="*/ 11301 w 31718"/>
                <a:gd name="connsiteY18" fmla="*/ 15253 h 6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5058">
                  <a:moveTo>
                    <a:pt x="11301" y="15253"/>
                  </a:moveTo>
                  <a:lnTo>
                    <a:pt x="11301" y="18967"/>
                  </a:lnTo>
                  <a:lnTo>
                    <a:pt x="23305" y="18967"/>
                  </a:lnTo>
                  <a:lnTo>
                    <a:pt x="23305" y="26778"/>
                  </a:lnTo>
                  <a:lnTo>
                    <a:pt x="11301" y="26778"/>
                  </a:lnTo>
                  <a:lnTo>
                    <a:pt x="11301" y="64878"/>
                  </a:lnTo>
                  <a:lnTo>
                    <a:pt x="1776" y="64878"/>
                  </a:lnTo>
                  <a:lnTo>
                    <a:pt x="1776" y="26778"/>
                  </a:lnTo>
                  <a:lnTo>
                    <a:pt x="-4033" y="26778"/>
                  </a:lnTo>
                  <a:lnTo>
                    <a:pt x="-4033" y="18967"/>
                  </a:lnTo>
                  <a:lnTo>
                    <a:pt x="1776" y="18967"/>
                  </a:lnTo>
                  <a:lnTo>
                    <a:pt x="1776" y="15538"/>
                  </a:lnTo>
                  <a:cubicBezTo>
                    <a:pt x="1585" y="11271"/>
                    <a:pt x="3111" y="7099"/>
                    <a:pt x="6064" y="4013"/>
                  </a:cubicBezTo>
                  <a:cubicBezTo>
                    <a:pt x="8827" y="1270"/>
                    <a:pt x="12636" y="-244"/>
                    <a:pt x="16543" y="-178"/>
                  </a:cubicBezTo>
                  <a:cubicBezTo>
                    <a:pt x="20733" y="-149"/>
                    <a:pt x="24733" y="1489"/>
                    <a:pt x="27686" y="4394"/>
                  </a:cubicBezTo>
                  <a:lnTo>
                    <a:pt x="23779" y="11157"/>
                  </a:lnTo>
                  <a:cubicBezTo>
                    <a:pt x="22352" y="9366"/>
                    <a:pt x="20161" y="8271"/>
                    <a:pt x="17873" y="8109"/>
                  </a:cubicBezTo>
                  <a:cubicBezTo>
                    <a:pt x="16064" y="8014"/>
                    <a:pt x="14254" y="8709"/>
                    <a:pt x="13017" y="10014"/>
                  </a:cubicBezTo>
                  <a:cubicBezTo>
                    <a:pt x="11780" y="11490"/>
                    <a:pt x="11208" y="13357"/>
                    <a:pt x="11301" y="15253"/>
                  </a:cubicBezTo>
                  <a:close/>
                </a:path>
              </a:pathLst>
            </a:custGeom>
            <a:solidFill>
              <a:srgbClr val="6D6E71"/>
            </a:solidFill>
            <a:ln w="9525" cap="flat">
              <a:noFill/>
              <a:prstDash val="solid"/>
              <a:miter/>
            </a:ln>
          </p:spPr>
          <p:txBody>
            <a:bodyPr rtlCol="0" anchor="ctr"/>
            <a:lstStyle/>
            <a:p>
              <a:endParaRPr lang="en-US"/>
            </a:p>
          </p:txBody>
        </p:sp>
        <p:sp>
          <p:nvSpPr>
            <p:cNvPr id="653" name="Freeform: Shape 652">
              <a:extLst>
                <a:ext uri="{FF2B5EF4-FFF2-40B4-BE49-F238E27FC236}">
                  <a16:creationId xmlns:a16="http://schemas.microsoft.com/office/drawing/2014/main" id="{B2C08376-6B8E-45E7-9B2D-10467468FA26}"/>
                </a:ext>
              </a:extLst>
            </p:cNvPr>
            <p:cNvSpPr/>
            <p:nvPr/>
          </p:nvSpPr>
          <p:spPr>
            <a:xfrm>
              <a:off x="13837127" y="2140255"/>
              <a:ext cx="41939" cy="46310"/>
            </a:xfrm>
            <a:custGeom>
              <a:avLst/>
              <a:gdLst>
                <a:gd name="connsiteX0" fmla="*/ 28382 w 41939"/>
                <a:gd name="connsiteY0" fmla="*/ 24585 h 46310"/>
                <a:gd name="connsiteX1" fmla="*/ 28382 w 41939"/>
                <a:gd name="connsiteY1" fmla="*/ -180 h 46310"/>
                <a:gd name="connsiteX2" fmla="*/ 37907 w 41939"/>
                <a:gd name="connsiteY2" fmla="*/ -180 h 46310"/>
                <a:gd name="connsiteX3" fmla="*/ 37907 w 41939"/>
                <a:gd name="connsiteY3" fmla="*/ 45445 h 46310"/>
                <a:gd name="connsiteX4" fmla="*/ 28382 w 41939"/>
                <a:gd name="connsiteY4" fmla="*/ 45445 h 46310"/>
                <a:gd name="connsiteX5" fmla="*/ 28382 w 41939"/>
                <a:gd name="connsiteY5" fmla="*/ 37158 h 46310"/>
                <a:gd name="connsiteX6" fmla="*/ 22001 w 41939"/>
                <a:gd name="connsiteY6" fmla="*/ 43730 h 46310"/>
                <a:gd name="connsiteX7" fmla="*/ 13238 w 41939"/>
                <a:gd name="connsiteY7" fmla="*/ 46111 h 46310"/>
                <a:gd name="connsiteX8" fmla="*/ 760 w 41939"/>
                <a:gd name="connsiteY8" fmla="*/ 41444 h 46310"/>
                <a:gd name="connsiteX9" fmla="*/ -4002 w 41939"/>
                <a:gd name="connsiteY9" fmla="*/ 27824 h 46310"/>
                <a:gd name="connsiteX10" fmla="*/ -4002 w 41939"/>
                <a:gd name="connsiteY10" fmla="*/ -180 h 46310"/>
                <a:gd name="connsiteX11" fmla="*/ 5523 w 41939"/>
                <a:gd name="connsiteY11" fmla="*/ -180 h 46310"/>
                <a:gd name="connsiteX12" fmla="*/ 5523 w 41939"/>
                <a:gd name="connsiteY12" fmla="*/ 24871 h 46310"/>
                <a:gd name="connsiteX13" fmla="*/ 16001 w 41939"/>
                <a:gd name="connsiteY13" fmla="*/ 37539 h 46310"/>
                <a:gd name="connsiteX14" fmla="*/ 24666 w 41939"/>
                <a:gd name="connsiteY14" fmla="*/ 34205 h 46310"/>
                <a:gd name="connsiteX15" fmla="*/ 28382 w 41939"/>
                <a:gd name="connsiteY15" fmla="*/ 24585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39" h="46310">
                  <a:moveTo>
                    <a:pt x="28382" y="24585"/>
                  </a:moveTo>
                  <a:lnTo>
                    <a:pt x="28382" y="-180"/>
                  </a:lnTo>
                  <a:lnTo>
                    <a:pt x="37907" y="-180"/>
                  </a:lnTo>
                  <a:lnTo>
                    <a:pt x="37907" y="45445"/>
                  </a:lnTo>
                  <a:lnTo>
                    <a:pt x="28382" y="45445"/>
                  </a:lnTo>
                  <a:lnTo>
                    <a:pt x="28382" y="37158"/>
                  </a:lnTo>
                  <a:cubicBezTo>
                    <a:pt x="26856" y="39892"/>
                    <a:pt x="24666" y="42168"/>
                    <a:pt x="22001" y="43730"/>
                  </a:cubicBezTo>
                  <a:cubicBezTo>
                    <a:pt x="19336" y="45321"/>
                    <a:pt x="16285" y="46149"/>
                    <a:pt x="13238" y="46111"/>
                  </a:cubicBezTo>
                  <a:cubicBezTo>
                    <a:pt x="8569" y="46331"/>
                    <a:pt x="4095" y="44645"/>
                    <a:pt x="760" y="41444"/>
                  </a:cubicBezTo>
                  <a:cubicBezTo>
                    <a:pt x="-2575" y="37739"/>
                    <a:pt x="-4286" y="32824"/>
                    <a:pt x="-4002" y="27824"/>
                  </a:cubicBezTo>
                  <a:lnTo>
                    <a:pt x="-4002" y="-180"/>
                  </a:lnTo>
                  <a:lnTo>
                    <a:pt x="5523" y="-180"/>
                  </a:lnTo>
                  <a:lnTo>
                    <a:pt x="5523" y="24871"/>
                  </a:lnTo>
                  <a:cubicBezTo>
                    <a:pt x="5523" y="33348"/>
                    <a:pt x="9048" y="37539"/>
                    <a:pt x="16001" y="37539"/>
                  </a:cubicBezTo>
                  <a:cubicBezTo>
                    <a:pt x="19238" y="37567"/>
                    <a:pt x="22284" y="36377"/>
                    <a:pt x="24666" y="34205"/>
                  </a:cubicBezTo>
                  <a:cubicBezTo>
                    <a:pt x="27238" y="31681"/>
                    <a:pt x="28572" y="28176"/>
                    <a:pt x="28382" y="24585"/>
                  </a:cubicBezTo>
                  <a:close/>
                </a:path>
              </a:pathLst>
            </a:custGeom>
            <a:solidFill>
              <a:srgbClr val="6D6E71"/>
            </a:solidFill>
            <a:ln w="9525" cap="flat">
              <a:noFill/>
              <a:prstDash val="solid"/>
              <a:miter/>
            </a:ln>
          </p:spPr>
          <p:txBody>
            <a:bodyPr rtlCol="0" anchor="ctr"/>
            <a:lstStyle/>
            <a:p>
              <a:endParaRPr lang="en-US"/>
            </a:p>
          </p:txBody>
        </p:sp>
        <p:sp>
          <p:nvSpPr>
            <p:cNvPr id="654" name="Freeform: Shape 653">
              <a:extLst>
                <a:ext uri="{FF2B5EF4-FFF2-40B4-BE49-F238E27FC236}">
                  <a16:creationId xmlns:a16="http://schemas.microsoft.com/office/drawing/2014/main" id="{B3EC9C12-A24B-4F68-A1D3-E2E85D49362A}"/>
                </a:ext>
              </a:extLst>
            </p:cNvPr>
            <p:cNvSpPr/>
            <p:nvPr/>
          </p:nvSpPr>
          <p:spPr>
            <a:xfrm>
              <a:off x="13893164" y="2139874"/>
              <a:ext cx="24291" cy="46005"/>
            </a:xfrm>
            <a:custGeom>
              <a:avLst/>
              <a:gdLst>
                <a:gd name="connsiteX0" fmla="*/ 19780 w 24291"/>
                <a:gd name="connsiteY0" fmla="*/ 9250 h 46005"/>
                <a:gd name="connsiteX1" fmla="*/ 9111 w 24291"/>
                <a:gd name="connsiteY1" fmla="*/ 13917 h 46005"/>
                <a:gd name="connsiteX2" fmla="*/ 5492 w 24291"/>
                <a:gd name="connsiteY2" fmla="*/ 26299 h 46005"/>
                <a:gd name="connsiteX3" fmla="*/ 5492 w 24291"/>
                <a:gd name="connsiteY3" fmla="*/ 45826 h 46005"/>
                <a:gd name="connsiteX4" fmla="*/ -4033 w 24291"/>
                <a:gd name="connsiteY4" fmla="*/ 45826 h 46005"/>
                <a:gd name="connsiteX5" fmla="*/ -4033 w 24291"/>
                <a:gd name="connsiteY5" fmla="*/ 201 h 46005"/>
                <a:gd name="connsiteX6" fmla="*/ 5492 w 24291"/>
                <a:gd name="connsiteY6" fmla="*/ 201 h 46005"/>
                <a:gd name="connsiteX7" fmla="*/ 5492 w 24291"/>
                <a:gd name="connsiteY7" fmla="*/ 9726 h 46005"/>
                <a:gd name="connsiteX8" fmla="*/ 11780 w 24291"/>
                <a:gd name="connsiteY8" fmla="*/ 2677 h 46005"/>
                <a:gd name="connsiteX9" fmla="*/ 20259 w 24291"/>
                <a:gd name="connsiteY9" fmla="*/ -180 h 46005"/>
                <a:gd name="connsiteX10" fmla="*/ 20259 w 24291"/>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91" h="46005">
                  <a:moveTo>
                    <a:pt x="19780" y="9250"/>
                  </a:moveTo>
                  <a:cubicBezTo>
                    <a:pt x="15687" y="8945"/>
                    <a:pt x="11683" y="10698"/>
                    <a:pt x="9111" y="13917"/>
                  </a:cubicBezTo>
                  <a:cubicBezTo>
                    <a:pt x="6539" y="17498"/>
                    <a:pt x="5208" y="21880"/>
                    <a:pt x="5492" y="26299"/>
                  </a:cubicBezTo>
                  <a:lnTo>
                    <a:pt x="5492" y="45826"/>
                  </a:lnTo>
                  <a:lnTo>
                    <a:pt x="-4033" y="45826"/>
                  </a:lnTo>
                  <a:lnTo>
                    <a:pt x="-4033" y="201"/>
                  </a:lnTo>
                  <a:lnTo>
                    <a:pt x="5492" y="201"/>
                  </a:lnTo>
                  <a:lnTo>
                    <a:pt x="5492" y="9726"/>
                  </a:lnTo>
                  <a:cubicBezTo>
                    <a:pt x="6920" y="6888"/>
                    <a:pt x="9111" y="4459"/>
                    <a:pt x="11780" y="2677"/>
                  </a:cubicBezTo>
                  <a:cubicBezTo>
                    <a:pt x="14254" y="915"/>
                    <a:pt x="17208" y="-75"/>
                    <a:pt x="20259" y="-180"/>
                  </a:cubicBezTo>
                  <a:lnTo>
                    <a:pt x="20259" y="9345"/>
                  </a:lnTo>
                  <a:close/>
                </a:path>
              </a:pathLst>
            </a:custGeom>
            <a:solidFill>
              <a:srgbClr val="6D6E71"/>
            </a:solidFill>
            <a:ln w="9525" cap="flat">
              <a:noFill/>
              <a:prstDash val="solid"/>
              <a:miter/>
            </a:ln>
          </p:spPr>
          <p:txBody>
            <a:bodyPr rtlCol="0" anchor="ctr"/>
            <a:lstStyle/>
            <a:p>
              <a:endParaRPr lang="en-US"/>
            </a:p>
          </p:txBody>
        </p:sp>
        <p:sp>
          <p:nvSpPr>
            <p:cNvPr id="655" name="Freeform: Shape 654">
              <a:extLst>
                <a:ext uri="{FF2B5EF4-FFF2-40B4-BE49-F238E27FC236}">
                  <a16:creationId xmlns:a16="http://schemas.microsoft.com/office/drawing/2014/main" id="{6593969F-EBD3-43D1-9A6B-2DCBCE1FD147}"/>
                </a:ext>
              </a:extLst>
            </p:cNvPr>
            <p:cNvSpPr/>
            <p:nvPr/>
          </p:nvSpPr>
          <p:spPr>
            <a:xfrm>
              <a:off x="13924883" y="2125967"/>
              <a:ext cx="31718" cy="60582"/>
            </a:xfrm>
            <a:custGeom>
              <a:avLst/>
              <a:gdLst>
                <a:gd name="connsiteX0" fmla="*/ 11301 w 31718"/>
                <a:gd name="connsiteY0" fmla="*/ 21918 h 60582"/>
                <a:gd name="connsiteX1" fmla="*/ 11301 w 31718"/>
                <a:gd name="connsiteY1" fmla="*/ 45064 h 60582"/>
                <a:gd name="connsiteX2" fmla="*/ 13017 w 31718"/>
                <a:gd name="connsiteY2" fmla="*/ 50207 h 60582"/>
                <a:gd name="connsiteX3" fmla="*/ 17780 w 31718"/>
                <a:gd name="connsiteY3" fmla="*/ 52112 h 60582"/>
                <a:gd name="connsiteX4" fmla="*/ 23779 w 31718"/>
                <a:gd name="connsiteY4" fmla="*/ 49159 h 60582"/>
                <a:gd name="connsiteX5" fmla="*/ 27686 w 31718"/>
                <a:gd name="connsiteY5" fmla="*/ 55922 h 60582"/>
                <a:gd name="connsiteX6" fmla="*/ 16445 w 31718"/>
                <a:gd name="connsiteY6" fmla="*/ 60399 h 60582"/>
                <a:gd name="connsiteX7" fmla="*/ 6064 w 31718"/>
                <a:gd name="connsiteY7" fmla="*/ 56208 h 60582"/>
                <a:gd name="connsiteX8" fmla="*/ 1683 w 31718"/>
                <a:gd name="connsiteY8" fmla="*/ 44778 h 60582"/>
                <a:gd name="connsiteX9" fmla="*/ 1683 w 31718"/>
                <a:gd name="connsiteY9" fmla="*/ 21918 h 60582"/>
                <a:gd name="connsiteX10" fmla="*/ -4033 w 31718"/>
                <a:gd name="connsiteY10" fmla="*/ 21918 h 60582"/>
                <a:gd name="connsiteX11" fmla="*/ -4033 w 31718"/>
                <a:gd name="connsiteY11" fmla="*/ 14108 h 60582"/>
                <a:gd name="connsiteX12" fmla="*/ 1683 w 31718"/>
                <a:gd name="connsiteY12" fmla="*/ 14108 h 60582"/>
                <a:gd name="connsiteX13" fmla="*/ 1683 w 31718"/>
                <a:gd name="connsiteY13" fmla="*/ -180 h 60582"/>
                <a:gd name="connsiteX14" fmla="*/ 11208 w 31718"/>
                <a:gd name="connsiteY14" fmla="*/ -180 h 60582"/>
                <a:gd name="connsiteX15" fmla="*/ 11208 w 31718"/>
                <a:gd name="connsiteY15" fmla="*/ 14108 h 60582"/>
                <a:gd name="connsiteX16" fmla="*/ 23207 w 31718"/>
                <a:gd name="connsiteY16" fmla="*/ 14108 h 60582"/>
                <a:gd name="connsiteX17" fmla="*/ 23207 w 31718"/>
                <a:gd name="connsiteY17" fmla="*/ 21918 h 6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2">
                  <a:moveTo>
                    <a:pt x="11301" y="21918"/>
                  </a:moveTo>
                  <a:lnTo>
                    <a:pt x="11301" y="45064"/>
                  </a:lnTo>
                  <a:cubicBezTo>
                    <a:pt x="11208" y="46930"/>
                    <a:pt x="11873" y="48759"/>
                    <a:pt x="13017" y="50207"/>
                  </a:cubicBezTo>
                  <a:cubicBezTo>
                    <a:pt x="14254" y="51503"/>
                    <a:pt x="15971" y="52198"/>
                    <a:pt x="17780" y="52112"/>
                  </a:cubicBezTo>
                  <a:cubicBezTo>
                    <a:pt x="20063" y="52017"/>
                    <a:pt x="22259" y="50941"/>
                    <a:pt x="23779" y="49159"/>
                  </a:cubicBezTo>
                  <a:lnTo>
                    <a:pt x="27686" y="55922"/>
                  </a:lnTo>
                  <a:cubicBezTo>
                    <a:pt x="24640" y="58799"/>
                    <a:pt x="20635" y="60408"/>
                    <a:pt x="16445" y="60399"/>
                  </a:cubicBezTo>
                  <a:cubicBezTo>
                    <a:pt x="12543" y="60485"/>
                    <a:pt x="8827" y="58970"/>
                    <a:pt x="6064" y="56208"/>
                  </a:cubicBezTo>
                  <a:cubicBezTo>
                    <a:pt x="3018" y="53189"/>
                    <a:pt x="1492" y="49036"/>
                    <a:pt x="1683" y="44778"/>
                  </a:cubicBezTo>
                  <a:lnTo>
                    <a:pt x="1683" y="21918"/>
                  </a:lnTo>
                  <a:lnTo>
                    <a:pt x="-4033" y="21918"/>
                  </a:lnTo>
                  <a:lnTo>
                    <a:pt x="-4033" y="14108"/>
                  </a:lnTo>
                  <a:lnTo>
                    <a:pt x="1683" y="14108"/>
                  </a:lnTo>
                  <a:lnTo>
                    <a:pt x="1683" y="-180"/>
                  </a:lnTo>
                  <a:lnTo>
                    <a:pt x="11208" y="-180"/>
                  </a:lnTo>
                  <a:lnTo>
                    <a:pt x="11208" y="14108"/>
                  </a:lnTo>
                  <a:lnTo>
                    <a:pt x="23207" y="14108"/>
                  </a:lnTo>
                  <a:lnTo>
                    <a:pt x="23207" y="21918"/>
                  </a:lnTo>
                  <a:close/>
                </a:path>
              </a:pathLst>
            </a:custGeom>
            <a:solidFill>
              <a:srgbClr val="6D6E71"/>
            </a:solidFill>
            <a:ln w="9525" cap="flat">
              <a:noFill/>
              <a:prstDash val="solid"/>
              <a:miter/>
            </a:ln>
          </p:spPr>
          <p:txBody>
            <a:bodyPr rtlCol="0" anchor="ctr"/>
            <a:lstStyle/>
            <a:p>
              <a:endParaRPr lang="en-US"/>
            </a:p>
          </p:txBody>
        </p:sp>
        <p:sp>
          <p:nvSpPr>
            <p:cNvPr id="656" name="Freeform: Shape 655">
              <a:extLst>
                <a:ext uri="{FF2B5EF4-FFF2-40B4-BE49-F238E27FC236}">
                  <a16:creationId xmlns:a16="http://schemas.microsoft.com/office/drawing/2014/main" id="{F68E5288-9B06-4A09-AD9D-4403792BDF68}"/>
                </a:ext>
              </a:extLst>
            </p:cNvPr>
            <p:cNvSpPr/>
            <p:nvPr/>
          </p:nvSpPr>
          <p:spPr>
            <a:xfrm>
              <a:off x="13964317" y="2122634"/>
              <a:ext cx="41959" cy="63531"/>
            </a:xfrm>
            <a:custGeom>
              <a:avLst/>
              <a:gdLst>
                <a:gd name="connsiteX0" fmla="*/ 5492 w 41959"/>
                <a:gd name="connsiteY0" fmla="*/ 38396 h 63531"/>
                <a:gd name="connsiteX1" fmla="*/ 5492 w 41959"/>
                <a:gd name="connsiteY1" fmla="*/ 63066 h 63531"/>
                <a:gd name="connsiteX2" fmla="*/ -4033 w 41959"/>
                <a:gd name="connsiteY2" fmla="*/ 63066 h 63531"/>
                <a:gd name="connsiteX3" fmla="*/ -4033 w 41959"/>
                <a:gd name="connsiteY3" fmla="*/ -180 h 63531"/>
                <a:gd name="connsiteX4" fmla="*/ 5492 w 41959"/>
                <a:gd name="connsiteY4" fmla="*/ -180 h 63531"/>
                <a:gd name="connsiteX5" fmla="*/ 5492 w 41959"/>
                <a:gd name="connsiteY5" fmla="*/ 26109 h 63531"/>
                <a:gd name="connsiteX6" fmla="*/ 11683 w 41959"/>
                <a:gd name="connsiteY6" fmla="*/ 19537 h 63531"/>
                <a:gd name="connsiteX7" fmla="*/ 20635 w 41959"/>
                <a:gd name="connsiteY7" fmla="*/ 17060 h 63531"/>
                <a:gd name="connsiteX8" fmla="*/ 33114 w 41959"/>
                <a:gd name="connsiteY8" fmla="*/ 21823 h 63531"/>
                <a:gd name="connsiteX9" fmla="*/ 37876 w 41959"/>
                <a:gd name="connsiteY9" fmla="*/ 35443 h 63531"/>
                <a:gd name="connsiteX10" fmla="*/ 37876 w 41959"/>
                <a:gd name="connsiteY10" fmla="*/ 63352 h 63531"/>
                <a:gd name="connsiteX11" fmla="*/ 28351 w 41959"/>
                <a:gd name="connsiteY11" fmla="*/ 63352 h 63531"/>
                <a:gd name="connsiteX12" fmla="*/ 28351 w 41959"/>
                <a:gd name="connsiteY12" fmla="*/ 37920 h 63531"/>
                <a:gd name="connsiteX13" fmla="*/ 17873 w 41959"/>
                <a:gd name="connsiteY13" fmla="*/ 25252 h 63531"/>
                <a:gd name="connsiteX14" fmla="*/ 9204 w 41959"/>
                <a:gd name="connsiteY14" fmla="*/ 28585 h 63531"/>
                <a:gd name="connsiteX15" fmla="*/ 5492 w 41959"/>
                <a:gd name="connsiteY15" fmla="*/ 38396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59" h="63531">
                  <a:moveTo>
                    <a:pt x="5492" y="38396"/>
                  </a:moveTo>
                  <a:lnTo>
                    <a:pt x="5492" y="63066"/>
                  </a:lnTo>
                  <a:lnTo>
                    <a:pt x="-4033" y="63066"/>
                  </a:lnTo>
                  <a:lnTo>
                    <a:pt x="-4033" y="-180"/>
                  </a:lnTo>
                  <a:lnTo>
                    <a:pt x="5492" y="-180"/>
                  </a:lnTo>
                  <a:lnTo>
                    <a:pt x="5492" y="26109"/>
                  </a:lnTo>
                  <a:cubicBezTo>
                    <a:pt x="6822" y="23309"/>
                    <a:pt x="8920" y="21004"/>
                    <a:pt x="11683" y="19537"/>
                  </a:cubicBezTo>
                  <a:cubicBezTo>
                    <a:pt x="14347" y="17908"/>
                    <a:pt x="17491" y="17060"/>
                    <a:pt x="20635" y="17060"/>
                  </a:cubicBezTo>
                  <a:cubicBezTo>
                    <a:pt x="25305" y="16870"/>
                    <a:pt x="29779" y="18594"/>
                    <a:pt x="33114" y="21823"/>
                  </a:cubicBezTo>
                  <a:cubicBezTo>
                    <a:pt x="36448" y="25528"/>
                    <a:pt x="38258" y="30443"/>
                    <a:pt x="37876" y="35443"/>
                  </a:cubicBezTo>
                  <a:lnTo>
                    <a:pt x="37876" y="63352"/>
                  </a:lnTo>
                  <a:lnTo>
                    <a:pt x="28351" y="63352"/>
                  </a:lnTo>
                  <a:lnTo>
                    <a:pt x="28351" y="37920"/>
                  </a:lnTo>
                  <a:cubicBezTo>
                    <a:pt x="28351" y="29443"/>
                    <a:pt x="24924" y="25252"/>
                    <a:pt x="17873" y="25252"/>
                  </a:cubicBezTo>
                  <a:cubicBezTo>
                    <a:pt x="14636" y="25242"/>
                    <a:pt x="11585" y="26433"/>
                    <a:pt x="9204" y="28585"/>
                  </a:cubicBezTo>
                  <a:cubicBezTo>
                    <a:pt x="6539" y="31148"/>
                    <a:pt x="5204" y="34739"/>
                    <a:pt x="5492" y="38396"/>
                  </a:cubicBezTo>
                  <a:close/>
                </a:path>
              </a:pathLst>
            </a:custGeom>
            <a:solidFill>
              <a:srgbClr val="6D6E71"/>
            </a:solidFill>
            <a:ln w="9525" cap="flat">
              <a:noFill/>
              <a:prstDash val="solid"/>
              <a:miter/>
            </a:ln>
          </p:spPr>
          <p:txBody>
            <a:bodyPr rtlCol="0" anchor="ctr"/>
            <a:lstStyle/>
            <a:p>
              <a:endParaRPr lang="en-US"/>
            </a:p>
          </p:txBody>
        </p:sp>
        <p:sp>
          <p:nvSpPr>
            <p:cNvPr id="657" name="Freeform: Shape 656">
              <a:extLst>
                <a:ext uri="{FF2B5EF4-FFF2-40B4-BE49-F238E27FC236}">
                  <a16:creationId xmlns:a16="http://schemas.microsoft.com/office/drawing/2014/main" id="{2C180E06-FE65-4C50-AF94-E1D764992929}"/>
                </a:ext>
              </a:extLst>
            </p:cNvPr>
            <p:cNvSpPr/>
            <p:nvPr/>
          </p:nvSpPr>
          <p:spPr>
            <a:xfrm>
              <a:off x="14016857" y="2139581"/>
              <a:ext cx="45413" cy="46985"/>
            </a:xfrm>
            <a:custGeom>
              <a:avLst/>
              <a:gdLst>
                <a:gd name="connsiteX0" fmla="*/ 41342 w 45413"/>
                <a:gd name="connsiteY0" fmla="*/ 27545 h 46985"/>
                <a:gd name="connsiteX1" fmla="*/ 5531 w 45413"/>
                <a:gd name="connsiteY1" fmla="*/ 27545 h 46985"/>
                <a:gd name="connsiteX2" fmla="*/ 10102 w 45413"/>
                <a:gd name="connsiteY2" fmla="*/ 35546 h 46985"/>
                <a:gd name="connsiteX3" fmla="*/ 19627 w 45413"/>
                <a:gd name="connsiteY3" fmla="*/ 38594 h 46985"/>
                <a:gd name="connsiteX4" fmla="*/ 32678 w 45413"/>
                <a:gd name="connsiteY4" fmla="*/ 33165 h 46985"/>
                <a:gd name="connsiteX5" fmla="*/ 38105 w 45413"/>
                <a:gd name="connsiteY5" fmla="*/ 39165 h 46985"/>
                <a:gd name="connsiteX6" fmla="*/ 19055 w 45413"/>
                <a:gd name="connsiteY6" fmla="*/ 46785 h 46985"/>
                <a:gd name="connsiteX7" fmla="*/ 2670 w 45413"/>
                <a:gd name="connsiteY7" fmla="*/ 40404 h 46985"/>
                <a:gd name="connsiteX8" fmla="*/ -3994 w 45413"/>
                <a:gd name="connsiteY8" fmla="*/ 23259 h 46985"/>
                <a:gd name="connsiteX9" fmla="*/ 2861 w 45413"/>
                <a:gd name="connsiteY9" fmla="*/ 6209 h 46985"/>
                <a:gd name="connsiteX10" fmla="*/ 18958 w 45413"/>
                <a:gd name="connsiteY10" fmla="*/ -173 h 46985"/>
                <a:gd name="connsiteX11" fmla="*/ 34771 w 45413"/>
                <a:gd name="connsiteY11" fmla="*/ 5447 h 46985"/>
                <a:gd name="connsiteX12" fmla="*/ 41342 w 45413"/>
                <a:gd name="connsiteY12" fmla="*/ 20973 h 46985"/>
                <a:gd name="connsiteX13" fmla="*/ 5531 w 45413"/>
                <a:gd name="connsiteY13" fmla="*/ 20020 h 46985"/>
                <a:gd name="connsiteX14" fmla="*/ 31724 w 45413"/>
                <a:gd name="connsiteY14" fmla="*/ 20020 h 46985"/>
                <a:gd name="connsiteX15" fmla="*/ 28101 w 45413"/>
                <a:gd name="connsiteY15" fmla="*/ 11162 h 46985"/>
                <a:gd name="connsiteX16" fmla="*/ 19246 w 45413"/>
                <a:gd name="connsiteY16" fmla="*/ 8114 h 46985"/>
                <a:gd name="connsiteX17" fmla="*/ 9721 w 45413"/>
                <a:gd name="connsiteY17" fmla="*/ 11257 h 46985"/>
                <a:gd name="connsiteX18" fmla="*/ 5531 w 45413"/>
                <a:gd name="connsiteY18" fmla="*/ 20020 h 46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13" h="46985">
                  <a:moveTo>
                    <a:pt x="41342" y="27545"/>
                  </a:moveTo>
                  <a:lnTo>
                    <a:pt x="5531" y="27545"/>
                  </a:lnTo>
                  <a:cubicBezTo>
                    <a:pt x="5721" y="30774"/>
                    <a:pt x="7433" y="33717"/>
                    <a:pt x="10102" y="35546"/>
                  </a:cubicBezTo>
                  <a:cubicBezTo>
                    <a:pt x="12865" y="37537"/>
                    <a:pt x="16195" y="38604"/>
                    <a:pt x="19627" y="38594"/>
                  </a:cubicBezTo>
                  <a:cubicBezTo>
                    <a:pt x="24581" y="38908"/>
                    <a:pt x="29436" y="36898"/>
                    <a:pt x="32678" y="33165"/>
                  </a:cubicBezTo>
                  <a:lnTo>
                    <a:pt x="38105" y="39165"/>
                  </a:lnTo>
                  <a:cubicBezTo>
                    <a:pt x="33152" y="44299"/>
                    <a:pt x="26199" y="47071"/>
                    <a:pt x="19055" y="46785"/>
                  </a:cubicBezTo>
                  <a:cubicBezTo>
                    <a:pt x="12958" y="46947"/>
                    <a:pt x="7051" y="44652"/>
                    <a:pt x="2670" y="40404"/>
                  </a:cubicBezTo>
                  <a:cubicBezTo>
                    <a:pt x="-1901" y="35917"/>
                    <a:pt x="-4376" y="29669"/>
                    <a:pt x="-3994" y="23259"/>
                  </a:cubicBezTo>
                  <a:cubicBezTo>
                    <a:pt x="-4283" y="16848"/>
                    <a:pt x="-1804" y="10619"/>
                    <a:pt x="2861" y="6209"/>
                  </a:cubicBezTo>
                  <a:cubicBezTo>
                    <a:pt x="7149" y="2037"/>
                    <a:pt x="12958" y="-259"/>
                    <a:pt x="18958" y="-173"/>
                  </a:cubicBezTo>
                  <a:cubicBezTo>
                    <a:pt x="24771" y="-316"/>
                    <a:pt x="30390" y="1685"/>
                    <a:pt x="34771" y="5447"/>
                  </a:cubicBezTo>
                  <a:cubicBezTo>
                    <a:pt x="39250" y="9314"/>
                    <a:pt x="41724" y="15058"/>
                    <a:pt x="41342" y="20973"/>
                  </a:cubicBezTo>
                  <a:close/>
                  <a:moveTo>
                    <a:pt x="5531" y="20020"/>
                  </a:moveTo>
                  <a:lnTo>
                    <a:pt x="31724" y="20020"/>
                  </a:lnTo>
                  <a:cubicBezTo>
                    <a:pt x="31915" y="16677"/>
                    <a:pt x="30580" y="13429"/>
                    <a:pt x="28101" y="11162"/>
                  </a:cubicBezTo>
                  <a:cubicBezTo>
                    <a:pt x="25627" y="9066"/>
                    <a:pt x="22483" y="7980"/>
                    <a:pt x="19246" y="8114"/>
                  </a:cubicBezTo>
                  <a:cubicBezTo>
                    <a:pt x="15818" y="8085"/>
                    <a:pt x="12484" y="9190"/>
                    <a:pt x="9721" y="11257"/>
                  </a:cubicBezTo>
                  <a:cubicBezTo>
                    <a:pt x="6958" y="13324"/>
                    <a:pt x="5433" y="16591"/>
                    <a:pt x="5531" y="20020"/>
                  </a:cubicBezTo>
                  <a:close/>
                </a:path>
              </a:pathLst>
            </a:custGeom>
            <a:solidFill>
              <a:srgbClr val="6D6E71"/>
            </a:solidFill>
            <a:ln w="9525" cap="flat">
              <a:noFill/>
              <a:prstDash val="solid"/>
              <a:miter/>
            </a:ln>
          </p:spPr>
          <p:txBody>
            <a:bodyPr rtlCol="0" anchor="ctr"/>
            <a:lstStyle/>
            <a:p>
              <a:endParaRPr lang="en-US"/>
            </a:p>
          </p:txBody>
        </p:sp>
        <p:sp>
          <p:nvSpPr>
            <p:cNvPr id="658" name="Freeform: Shape 657">
              <a:extLst>
                <a:ext uri="{FF2B5EF4-FFF2-40B4-BE49-F238E27FC236}">
                  <a16:creationId xmlns:a16="http://schemas.microsoft.com/office/drawing/2014/main" id="{AED66F99-BE48-486A-8FF1-7015B5041EDD}"/>
                </a:ext>
              </a:extLst>
            </p:cNvPr>
            <p:cNvSpPr/>
            <p:nvPr/>
          </p:nvSpPr>
          <p:spPr>
            <a:xfrm>
              <a:off x="14072804" y="2139874"/>
              <a:ext cx="24291" cy="46005"/>
            </a:xfrm>
            <a:custGeom>
              <a:avLst/>
              <a:gdLst>
                <a:gd name="connsiteX0" fmla="*/ 19780 w 24291"/>
                <a:gd name="connsiteY0" fmla="*/ 9250 h 46005"/>
                <a:gd name="connsiteX1" fmla="*/ 9115 w 24291"/>
                <a:gd name="connsiteY1" fmla="*/ 13917 h 46005"/>
                <a:gd name="connsiteX2" fmla="*/ 5492 w 24291"/>
                <a:gd name="connsiteY2" fmla="*/ 26299 h 46005"/>
                <a:gd name="connsiteX3" fmla="*/ 5492 w 24291"/>
                <a:gd name="connsiteY3" fmla="*/ 45826 h 46005"/>
                <a:gd name="connsiteX4" fmla="*/ -4033 w 24291"/>
                <a:gd name="connsiteY4" fmla="*/ 45826 h 46005"/>
                <a:gd name="connsiteX5" fmla="*/ -4033 w 24291"/>
                <a:gd name="connsiteY5" fmla="*/ 201 h 46005"/>
                <a:gd name="connsiteX6" fmla="*/ 5492 w 24291"/>
                <a:gd name="connsiteY6" fmla="*/ 201 h 46005"/>
                <a:gd name="connsiteX7" fmla="*/ 5492 w 24291"/>
                <a:gd name="connsiteY7" fmla="*/ 9726 h 46005"/>
                <a:gd name="connsiteX8" fmla="*/ 11780 w 24291"/>
                <a:gd name="connsiteY8" fmla="*/ 2677 h 46005"/>
                <a:gd name="connsiteX9" fmla="*/ 20259 w 24291"/>
                <a:gd name="connsiteY9" fmla="*/ -180 h 46005"/>
                <a:gd name="connsiteX10" fmla="*/ 20259 w 24291"/>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91" h="46005">
                  <a:moveTo>
                    <a:pt x="19780" y="9250"/>
                  </a:moveTo>
                  <a:cubicBezTo>
                    <a:pt x="15687" y="8964"/>
                    <a:pt x="11687" y="10707"/>
                    <a:pt x="9115" y="13917"/>
                  </a:cubicBezTo>
                  <a:cubicBezTo>
                    <a:pt x="6543" y="17517"/>
                    <a:pt x="5306" y="21880"/>
                    <a:pt x="5492" y="26299"/>
                  </a:cubicBezTo>
                  <a:lnTo>
                    <a:pt x="5492" y="45826"/>
                  </a:lnTo>
                  <a:lnTo>
                    <a:pt x="-4033" y="45826"/>
                  </a:lnTo>
                  <a:lnTo>
                    <a:pt x="-4033" y="201"/>
                  </a:lnTo>
                  <a:lnTo>
                    <a:pt x="5492" y="201"/>
                  </a:lnTo>
                  <a:lnTo>
                    <a:pt x="5492" y="9726"/>
                  </a:lnTo>
                  <a:cubicBezTo>
                    <a:pt x="6925" y="6888"/>
                    <a:pt x="9115" y="4459"/>
                    <a:pt x="11780" y="2677"/>
                  </a:cubicBezTo>
                  <a:cubicBezTo>
                    <a:pt x="14259" y="934"/>
                    <a:pt x="17212" y="-56"/>
                    <a:pt x="20259" y="-180"/>
                  </a:cubicBezTo>
                  <a:lnTo>
                    <a:pt x="20259" y="9345"/>
                  </a:lnTo>
                  <a:close/>
                </a:path>
              </a:pathLst>
            </a:custGeom>
            <a:solidFill>
              <a:srgbClr val="6D6E71"/>
            </a:solidFill>
            <a:ln w="9525" cap="flat">
              <a:noFill/>
              <a:prstDash val="solid"/>
              <a:miter/>
            </a:ln>
          </p:spPr>
          <p:txBody>
            <a:bodyPr rtlCol="0" anchor="ctr"/>
            <a:lstStyle/>
            <a:p>
              <a:endParaRPr lang="en-US"/>
            </a:p>
          </p:txBody>
        </p:sp>
        <p:sp>
          <p:nvSpPr>
            <p:cNvPr id="659" name="Freeform: Shape 658">
              <a:extLst>
                <a:ext uri="{FF2B5EF4-FFF2-40B4-BE49-F238E27FC236}">
                  <a16:creationId xmlns:a16="http://schemas.microsoft.com/office/drawing/2014/main" id="{1D4F4555-4E1D-4F27-A707-E893B54A016E}"/>
                </a:ext>
              </a:extLst>
            </p:cNvPr>
            <p:cNvSpPr/>
            <p:nvPr/>
          </p:nvSpPr>
          <p:spPr>
            <a:xfrm>
              <a:off x="14127279" y="2139580"/>
              <a:ext cx="42398" cy="46970"/>
            </a:xfrm>
            <a:custGeom>
              <a:avLst/>
              <a:gdLst>
                <a:gd name="connsiteX0" fmla="*/ 19218 w 42398"/>
                <a:gd name="connsiteY0" fmla="*/ 46786 h 46970"/>
                <a:gd name="connsiteX1" fmla="*/ 2837 w 42398"/>
                <a:gd name="connsiteY1" fmla="*/ 40404 h 46970"/>
                <a:gd name="connsiteX2" fmla="*/ -4023 w 42398"/>
                <a:gd name="connsiteY2" fmla="*/ 23450 h 46970"/>
                <a:gd name="connsiteX3" fmla="*/ 3121 w 42398"/>
                <a:gd name="connsiteY3" fmla="*/ 6400 h 46970"/>
                <a:gd name="connsiteX4" fmla="*/ 20553 w 42398"/>
                <a:gd name="connsiteY4" fmla="*/ -172 h 46970"/>
                <a:gd name="connsiteX5" fmla="*/ 37984 w 42398"/>
                <a:gd name="connsiteY5" fmla="*/ 6972 h 46970"/>
                <a:gd name="connsiteX6" fmla="*/ 32268 w 42398"/>
                <a:gd name="connsiteY6" fmla="*/ 13925 h 46970"/>
                <a:gd name="connsiteX7" fmla="*/ 20362 w 42398"/>
                <a:gd name="connsiteY7" fmla="*/ 8781 h 46970"/>
                <a:gd name="connsiteX8" fmla="*/ 9981 w 42398"/>
                <a:gd name="connsiteY8" fmla="*/ 12782 h 46970"/>
                <a:gd name="connsiteX9" fmla="*/ 5600 w 42398"/>
                <a:gd name="connsiteY9" fmla="*/ 23069 h 46970"/>
                <a:gd name="connsiteX10" fmla="*/ 9884 w 42398"/>
                <a:gd name="connsiteY10" fmla="*/ 33737 h 46970"/>
                <a:gd name="connsiteX11" fmla="*/ 20646 w 42398"/>
                <a:gd name="connsiteY11" fmla="*/ 38118 h 46970"/>
                <a:gd name="connsiteX12" fmla="*/ 32743 w 42398"/>
                <a:gd name="connsiteY12" fmla="*/ 32308 h 46970"/>
                <a:gd name="connsiteX13" fmla="*/ 38366 w 42398"/>
                <a:gd name="connsiteY13" fmla="*/ 38404 h 46970"/>
                <a:gd name="connsiteX14" fmla="*/ 19218 w 42398"/>
                <a:gd name="connsiteY14" fmla="*/ 46786 h 46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398" h="46970">
                  <a:moveTo>
                    <a:pt x="19218" y="46786"/>
                  </a:moveTo>
                  <a:cubicBezTo>
                    <a:pt x="13121" y="46910"/>
                    <a:pt x="7219" y="44614"/>
                    <a:pt x="2837" y="40404"/>
                  </a:cubicBezTo>
                  <a:cubicBezTo>
                    <a:pt x="-1734" y="35985"/>
                    <a:pt x="-4213" y="29822"/>
                    <a:pt x="-4023" y="23450"/>
                  </a:cubicBezTo>
                  <a:cubicBezTo>
                    <a:pt x="-4213" y="17001"/>
                    <a:pt x="-1641" y="10772"/>
                    <a:pt x="3121" y="6400"/>
                  </a:cubicBezTo>
                  <a:cubicBezTo>
                    <a:pt x="7884" y="2028"/>
                    <a:pt x="14074" y="-334"/>
                    <a:pt x="20553" y="-172"/>
                  </a:cubicBezTo>
                  <a:cubicBezTo>
                    <a:pt x="27124" y="-296"/>
                    <a:pt x="33412" y="2285"/>
                    <a:pt x="37984" y="6972"/>
                  </a:cubicBezTo>
                  <a:lnTo>
                    <a:pt x="32268" y="13925"/>
                  </a:lnTo>
                  <a:cubicBezTo>
                    <a:pt x="29031" y="10801"/>
                    <a:pt x="24836" y="8962"/>
                    <a:pt x="20362" y="8781"/>
                  </a:cubicBezTo>
                  <a:cubicBezTo>
                    <a:pt x="16553" y="8734"/>
                    <a:pt x="12837" y="10162"/>
                    <a:pt x="9981" y="12782"/>
                  </a:cubicBezTo>
                  <a:cubicBezTo>
                    <a:pt x="7121" y="15392"/>
                    <a:pt x="5502" y="19164"/>
                    <a:pt x="5600" y="23069"/>
                  </a:cubicBezTo>
                  <a:cubicBezTo>
                    <a:pt x="5502" y="27060"/>
                    <a:pt x="7121" y="30908"/>
                    <a:pt x="9884" y="33737"/>
                  </a:cubicBezTo>
                  <a:cubicBezTo>
                    <a:pt x="12744" y="36575"/>
                    <a:pt x="16646" y="38156"/>
                    <a:pt x="20646" y="38118"/>
                  </a:cubicBezTo>
                  <a:cubicBezTo>
                    <a:pt x="25315" y="37909"/>
                    <a:pt x="29696" y="35804"/>
                    <a:pt x="32743" y="32308"/>
                  </a:cubicBezTo>
                  <a:lnTo>
                    <a:pt x="38366" y="38404"/>
                  </a:lnTo>
                  <a:cubicBezTo>
                    <a:pt x="33412" y="43757"/>
                    <a:pt x="26459" y="46796"/>
                    <a:pt x="19218" y="46786"/>
                  </a:cubicBezTo>
                  <a:close/>
                </a:path>
              </a:pathLst>
            </a:custGeom>
            <a:solidFill>
              <a:srgbClr val="6D6E71"/>
            </a:solidFill>
            <a:ln w="9525" cap="flat">
              <a:noFill/>
              <a:prstDash val="solid"/>
              <a:miter/>
            </a:ln>
          </p:spPr>
          <p:txBody>
            <a:bodyPr rtlCol="0" anchor="ctr"/>
            <a:lstStyle/>
            <a:p>
              <a:endParaRPr lang="en-US"/>
            </a:p>
          </p:txBody>
        </p:sp>
        <p:sp>
          <p:nvSpPr>
            <p:cNvPr id="660" name="Freeform: Shape 659">
              <a:extLst>
                <a:ext uri="{FF2B5EF4-FFF2-40B4-BE49-F238E27FC236}">
                  <a16:creationId xmlns:a16="http://schemas.microsoft.com/office/drawing/2014/main" id="{52D786EB-A28F-43A1-89E2-63C8C5E4CAFC}"/>
                </a:ext>
              </a:extLst>
            </p:cNvPr>
            <p:cNvSpPr/>
            <p:nvPr/>
          </p:nvSpPr>
          <p:spPr>
            <a:xfrm>
              <a:off x="14176234" y="2139576"/>
              <a:ext cx="40636" cy="46982"/>
            </a:xfrm>
            <a:custGeom>
              <a:avLst/>
              <a:gdLst>
                <a:gd name="connsiteX0" fmla="*/ 36365 w 40636"/>
                <a:gd name="connsiteY0" fmla="*/ 46124 h 46982"/>
                <a:gd name="connsiteX1" fmla="*/ 27603 w 40636"/>
                <a:gd name="connsiteY1" fmla="*/ 46124 h 46982"/>
                <a:gd name="connsiteX2" fmla="*/ 27603 w 40636"/>
                <a:gd name="connsiteY2" fmla="*/ 40028 h 46982"/>
                <a:gd name="connsiteX3" fmla="*/ 12362 w 40636"/>
                <a:gd name="connsiteY3" fmla="*/ 46790 h 46982"/>
                <a:gd name="connsiteX4" fmla="*/ 646 w 40636"/>
                <a:gd name="connsiteY4" fmla="*/ 42790 h 46982"/>
                <a:gd name="connsiteX5" fmla="*/ -4018 w 40636"/>
                <a:gd name="connsiteY5" fmla="*/ 32027 h 46982"/>
                <a:gd name="connsiteX6" fmla="*/ 935 w 40636"/>
                <a:gd name="connsiteY6" fmla="*/ 21930 h 46982"/>
                <a:gd name="connsiteX7" fmla="*/ 14362 w 40636"/>
                <a:gd name="connsiteY7" fmla="*/ 18597 h 46982"/>
                <a:gd name="connsiteX8" fmla="*/ 26840 w 40636"/>
                <a:gd name="connsiteY8" fmla="*/ 18597 h 46982"/>
                <a:gd name="connsiteX9" fmla="*/ 26840 w 40636"/>
                <a:gd name="connsiteY9" fmla="*/ 16882 h 46982"/>
                <a:gd name="connsiteX10" fmla="*/ 16650 w 40636"/>
                <a:gd name="connsiteY10" fmla="*/ 7833 h 46982"/>
                <a:gd name="connsiteX11" fmla="*/ 3507 w 40636"/>
                <a:gd name="connsiteY11" fmla="*/ 12500 h 46982"/>
                <a:gd name="connsiteX12" fmla="*/ -781 w 40636"/>
                <a:gd name="connsiteY12" fmla="*/ 6500 h 46982"/>
                <a:gd name="connsiteX13" fmla="*/ 18269 w 40636"/>
                <a:gd name="connsiteY13" fmla="*/ -168 h 46982"/>
                <a:gd name="connsiteX14" fmla="*/ 31412 w 40636"/>
                <a:gd name="connsiteY14" fmla="*/ 3928 h 46982"/>
                <a:gd name="connsiteX15" fmla="*/ 36556 w 40636"/>
                <a:gd name="connsiteY15" fmla="*/ 16787 h 46982"/>
                <a:gd name="connsiteX16" fmla="*/ 26840 w 40636"/>
                <a:gd name="connsiteY16" fmla="*/ 29169 h 46982"/>
                <a:gd name="connsiteX17" fmla="*/ 26840 w 40636"/>
                <a:gd name="connsiteY17" fmla="*/ 25359 h 46982"/>
                <a:gd name="connsiteX18" fmla="*/ 15985 w 40636"/>
                <a:gd name="connsiteY18" fmla="*/ 25359 h 46982"/>
                <a:gd name="connsiteX19" fmla="*/ 5600 w 40636"/>
                <a:gd name="connsiteY19" fmla="*/ 31836 h 46982"/>
                <a:gd name="connsiteX20" fmla="*/ 8172 w 40636"/>
                <a:gd name="connsiteY20" fmla="*/ 36980 h 46982"/>
                <a:gd name="connsiteX21" fmla="*/ 23412 w 40636"/>
                <a:gd name="connsiteY21" fmla="*/ 36122 h 46982"/>
                <a:gd name="connsiteX22" fmla="*/ 26747 w 40636"/>
                <a:gd name="connsiteY22" fmla="*/ 29169 h 46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636" h="46982">
                  <a:moveTo>
                    <a:pt x="36365" y="46124"/>
                  </a:moveTo>
                  <a:lnTo>
                    <a:pt x="27603" y="46124"/>
                  </a:lnTo>
                  <a:lnTo>
                    <a:pt x="27603" y="40028"/>
                  </a:lnTo>
                  <a:cubicBezTo>
                    <a:pt x="23794" y="44505"/>
                    <a:pt x="18176" y="47000"/>
                    <a:pt x="12362" y="46790"/>
                  </a:cubicBezTo>
                  <a:cubicBezTo>
                    <a:pt x="8079" y="46943"/>
                    <a:pt x="3888" y="45524"/>
                    <a:pt x="646" y="42790"/>
                  </a:cubicBezTo>
                  <a:cubicBezTo>
                    <a:pt x="-2498" y="40104"/>
                    <a:pt x="-4209" y="36142"/>
                    <a:pt x="-4018" y="32027"/>
                  </a:cubicBezTo>
                  <a:cubicBezTo>
                    <a:pt x="-4209" y="28026"/>
                    <a:pt x="-2400" y="24197"/>
                    <a:pt x="935" y="21930"/>
                  </a:cubicBezTo>
                  <a:cubicBezTo>
                    <a:pt x="5028" y="19539"/>
                    <a:pt x="9697" y="18377"/>
                    <a:pt x="14362" y="18597"/>
                  </a:cubicBezTo>
                  <a:lnTo>
                    <a:pt x="26840" y="18597"/>
                  </a:lnTo>
                  <a:lnTo>
                    <a:pt x="26840" y="16882"/>
                  </a:lnTo>
                  <a:cubicBezTo>
                    <a:pt x="26840" y="10881"/>
                    <a:pt x="23412" y="7833"/>
                    <a:pt x="16650" y="7833"/>
                  </a:cubicBezTo>
                  <a:cubicBezTo>
                    <a:pt x="11888" y="8005"/>
                    <a:pt x="7316" y="9633"/>
                    <a:pt x="3507" y="12500"/>
                  </a:cubicBezTo>
                  <a:lnTo>
                    <a:pt x="-781" y="6500"/>
                  </a:lnTo>
                  <a:cubicBezTo>
                    <a:pt x="4553" y="2071"/>
                    <a:pt x="11316" y="-292"/>
                    <a:pt x="18269" y="-168"/>
                  </a:cubicBezTo>
                  <a:cubicBezTo>
                    <a:pt x="23031" y="-330"/>
                    <a:pt x="27603" y="1118"/>
                    <a:pt x="31412" y="3928"/>
                  </a:cubicBezTo>
                  <a:cubicBezTo>
                    <a:pt x="35035" y="7157"/>
                    <a:pt x="36937" y="11929"/>
                    <a:pt x="36556" y="16787"/>
                  </a:cubicBezTo>
                  <a:close/>
                  <a:moveTo>
                    <a:pt x="26840" y="29169"/>
                  </a:moveTo>
                  <a:lnTo>
                    <a:pt x="26840" y="25359"/>
                  </a:lnTo>
                  <a:lnTo>
                    <a:pt x="15985" y="25359"/>
                  </a:lnTo>
                  <a:cubicBezTo>
                    <a:pt x="9125" y="25359"/>
                    <a:pt x="5600" y="27455"/>
                    <a:pt x="5600" y="31836"/>
                  </a:cubicBezTo>
                  <a:cubicBezTo>
                    <a:pt x="5507" y="33875"/>
                    <a:pt x="6460" y="35818"/>
                    <a:pt x="8172" y="36980"/>
                  </a:cubicBezTo>
                  <a:cubicBezTo>
                    <a:pt x="13032" y="39542"/>
                    <a:pt x="18841" y="39218"/>
                    <a:pt x="23412" y="36122"/>
                  </a:cubicBezTo>
                  <a:cubicBezTo>
                    <a:pt x="25603" y="34503"/>
                    <a:pt x="26840" y="31893"/>
                    <a:pt x="26747" y="29169"/>
                  </a:cubicBezTo>
                  <a:close/>
                </a:path>
              </a:pathLst>
            </a:custGeom>
            <a:solidFill>
              <a:srgbClr val="6D6E71"/>
            </a:solidFill>
            <a:ln w="9525" cap="flat">
              <a:noFill/>
              <a:prstDash val="solid"/>
              <a:miter/>
            </a:ln>
          </p:spPr>
          <p:txBody>
            <a:bodyPr rtlCol="0" anchor="ctr"/>
            <a:lstStyle/>
            <a:p>
              <a:endParaRPr lang="en-US"/>
            </a:p>
          </p:txBody>
        </p:sp>
        <p:sp>
          <p:nvSpPr>
            <p:cNvPr id="661" name="Freeform: Shape 660">
              <a:extLst>
                <a:ext uri="{FF2B5EF4-FFF2-40B4-BE49-F238E27FC236}">
                  <a16:creationId xmlns:a16="http://schemas.microsoft.com/office/drawing/2014/main" id="{A6B549A0-93CA-4417-8908-DA741A74E58F}"/>
                </a:ext>
              </a:extLst>
            </p:cNvPr>
            <p:cNvSpPr/>
            <p:nvPr/>
          </p:nvSpPr>
          <p:spPr>
            <a:xfrm>
              <a:off x="14225873" y="2139956"/>
              <a:ext cx="36578" cy="46611"/>
            </a:xfrm>
            <a:custGeom>
              <a:avLst/>
              <a:gdLst>
                <a:gd name="connsiteX0" fmla="*/ 32542 w 36578"/>
                <a:gd name="connsiteY0" fmla="*/ 32123 h 46611"/>
                <a:gd name="connsiteX1" fmla="*/ 27779 w 36578"/>
                <a:gd name="connsiteY1" fmla="*/ 42600 h 46611"/>
                <a:gd name="connsiteX2" fmla="*/ 15780 w 36578"/>
                <a:gd name="connsiteY2" fmla="*/ 46410 h 46611"/>
                <a:gd name="connsiteX3" fmla="*/ -4033 w 36578"/>
                <a:gd name="connsiteY3" fmla="*/ 39648 h 46611"/>
                <a:gd name="connsiteX4" fmla="*/ 539 w 36578"/>
                <a:gd name="connsiteY4" fmla="*/ 32123 h 46611"/>
                <a:gd name="connsiteX5" fmla="*/ 15971 w 36578"/>
                <a:gd name="connsiteY5" fmla="*/ 38124 h 46611"/>
                <a:gd name="connsiteX6" fmla="*/ 21115 w 36578"/>
                <a:gd name="connsiteY6" fmla="*/ 36600 h 46611"/>
                <a:gd name="connsiteX7" fmla="*/ 23017 w 36578"/>
                <a:gd name="connsiteY7" fmla="*/ 32790 h 46611"/>
                <a:gd name="connsiteX8" fmla="*/ 13971 w 36578"/>
                <a:gd name="connsiteY8" fmla="*/ 26694 h 46611"/>
                <a:gd name="connsiteX9" fmla="*/ 12920 w 36578"/>
                <a:gd name="connsiteY9" fmla="*/ 26694 h 46611"/>
                <a:gd name="connsiteX10" fmla="*/ -1270 w 36578"/>
                <a:gd name="connsiteY10" fmla="*/ 13835 h 46611"/>
                <a:gd name="connsiteX11" fmla="*/ 3585 w 36578"/>
                <a:gd name="connsiteY11" fmla="*/ 3643 h 46611"/>
                <a:gd name="connsiteX12" fmla="*/ 16445 w 36578"/>
                <a:gd name="connsiteY12" fmla="*/ -167 h 46611"/>
                <a:gd name="connsiteX13" fmla="*/ 31305 w 36578"/>
                <a:gd name="connsiteY13" fmla="*/ 4500 h 46611"/>
                <a:gd name="connsiteX14" fmla="*/ 27779 w 36578"/>
                <a:gd name="connsiteY14" fmla="*/ 11644 h 46611"/>
                <a:gd name="connsiteX15" fmla="*/ 15682 w 36578"/>
                <a:gd name="connsiteY15" fmla="*/ 7929 h 46611"/>
                <a:gd name="connsiteX16" fmla="*/ 10064 w 36578"/>
                <a:gd name="connsiteY16" fmla="*/ 9167 h 46611"/>
                <a:gd name="connsiteX17" fmla="*/ 7966 w 36578"/>
                <a:gd name="connsiteY17" fmla="*/ 12882 h 46611"/>
                <a:gd name="connsiteX18" fmla="*/ 10157 w 36578"/>
                <a:gd name="connsiteY18" fmla="*/ 16121 h 46611"/>
                <a:gd name="connsiteX19" fmla="*/ 14538 w 36578"/>
                <a:gd name="connsiteY19" fmla="*/ 17645 h 46611"/>
                <a:gd name="connsiteX20" fmla="*/ 19398 w 36578"/>
                <a:gd name="connsiteY20" fmla="*/ 18978 h 46611"/>
                <a:gd name="connsiteX21" fmla="*/ 23589 w 36578"/>
                <a:gd name="connsiteY21" fmla="*/ 20502 h 46611"/>
                <a:gd name="connsiteX22" fmla="*/ 27877 w 36578"/>
                <a:gd name="connsiteY22" fmla="*/ 22884 h 46611"/>
                <a:gd name="connsiteX23" fmla="*/ 32542 w 36578"/>
                <a:gd name="connsiteY23" fmla="*/ 32123 h 46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578" h="46611">
                  <a:moveTo>
                    <a:pt x="32542" y="32123"/>
                  </a:moveTo>
                  <a:cubicBezTo>
                    <a:pt x="32639" y="36161"/>
                    <a:pt x="30923" y="40038"/>
                    <a:pt x="27779" y="42600"/>
                  </a:cubicBezTo>
                  <a:cubicBezTo>
                    <a:pt x="24352" y="45267"/>
                    <a:pt x="20063" y="46620"/>
                    <a:pt x="15780" y="46410"/>
                  </a:cubicBezTo>
                  <a:cubicBezTo>
                    <a:pt x="8636" y="46401"/>
                    <a:pt x="1683" y="44029"/>
                    <a:pt x="-4033" y="39648"/>
                  </a:cubicBezTo>
                  <a:lnTo>
                    <a:pt x="539" y="32123"/>
                  </a:lnTo>
                  <a:cubicBezTo>
                    <a:pt x="4920" y="35752"/>
                    <a:pt x="10348" y="37857"/>
                    <a:pt x="15971" y="38124"/>
                  </a:cubicBezTo>
                  <a:cubicBezTo>
                    <a:pt x="17780" y="38247"/>
                    <a:pt x="19589" y="37704"/>
                    <a:pt x="21115" y="36600"/>
                  </a:cubicBezTo>
                  <a:cubicBezTo>
                    <a:pt x="22352" y="35742"/>
                    <a:pt x="23114" y="34304"/>
                    <a:pt x="23017" y="32790"/>
                  </a:cubicBezTo>
                  <a:cubicBezTo>
                    <a:pt x="23017" y="30504"/>
                    <a:pt x="19970" y="28503"/>
                    <a:pt x="13971" y="26694"/>
                  </a:cubicBezTo>
                  <a:lnTo>
                    <a:pt x="12920" y="26694"/>
                  </a:lnTo>
                  <a:cubicBezTo>
                    <a:pt x="3395" y="24122"/>
                    <a:pt x="-1270" y="19836"/>
                    <a:pt x="-1270" y="13835"/>
                  </a:cubicBezTo>
                  <a:cubicBezTo>
                    <a:pt x="-1368" y="9853"/>
                    <a:pt x="441" y="6062"/>
                    <a:pt x="3585" y="3643"/>
                  </a:cubicBezTo>
                  <a:cubicBezTo>
                    <a:pt x="7301" y="1005"/>
                    <a:pt x="11873" y="-329"/>
                    <a:pt x="16445" y="-167"/>
                  </a:cubicBezTo>
                  <a:cubicBezTo>
                    <a:pt x="21780" y="-157"/>
                    <a:pt x="26923" y="1471"/>
                    <a:pt x="31305" y="4500"/>
                  </a:cubicBezTo>
                  <a:lnTo>
                    <a:pt x="27779" y="11644"/>
                  </a:lnTo>
                  <a:cubicBezTo>
                    <a:pt x="24254" y="9225"/>
                    <a:pt x="19970" y="7929"/>
                    <a:pt x="15682" y="7929"/>
                  </a:cubicBezTo>
                  <a:cubicBezTo>
                    <a:pt x="13780" y="7834"/>
                    <a:pt x="11780" y="8263"/>
                    <a:pt x="10064" y="9167"/>
                  </a:cubicBezTo>
                  <a:cubicBezTo>
                    <a:pt x="8729" y="9920"/>
                    <a:pt x="7873" y="11349"/>
                    <a:pt x="7966" y="12882"/>
                  </a:cubicBezTo>
                  <a:cubicBezTo>
                    <a:pt x="7873" y="14321"/>
                    <a:pt x="8827" y="15626"/>
                    <a:pt x="10157" y="16121"/>
                  </a:cubicBezTo>
                  <a:cubicBezTo>
                    <a:pt x="11590" y="16807"/>
                    <a:pt x="13017" y="17321"/>
                    <a:pt x="14538" y="17645"/>
                  </a:cubicBezTo>
                  <a:cubicBezTo>
                    <a:pt x="16161" y="17997"/>
                    <a:pt x="17780" y="18445"/>
                    <a:pt x="19398" y="18978"/>
                  </a:cubicBezTo>
                  <a:lnTo>
                    <a:pt x="23589" y="20502"/>
                  </a:lnTo>
                  <a:cubicBezTo>
                    <a:pt x="25114" y="21188"/>
                    <a:pt x="26542" y="21988"/>
                    <a:pt x="27877" y="22884"/>
                  </a:cubicBezTo>
                  <a:cubicBezTo>
                    <a:pt x="30923" y="24960"/>
                    <a:pt x="32639" y="28446"/>
                    <a:pt x="32542" y="32123"/>
                  </a:cubicBezTo>
                  <a:close/>
                </a:path>
              </a:pathLst>
            </a:custGeom>
            <a:solidFill>
              <a:srgbClr val="6D6E71"/>
            </a:solidFill>
            <a:ln w="9525" cap="flat">
              <a:noFill/>
              <a:prstDash val="solid"/>
              <a:miter/>
            </a:ln>
          </p:spPr>
          <p:txBody>
            <a:bodyPr rtlCol="0" anchor="ctr"/>
            <a:lstStyle/>
            <a:p>
              <a:endParaRPr lang="en-US"/>
            </a:p>
          </p:txBody>
        </p:sp>
        <p:sp>
          <p:nvSpPr>
            <p:cNvPr id="662" name="Freeform: Shape 661">
              <a:extLst>
                <a:ext uri="{FF2B5EF4-FFF2-40B4-BE49-F238E27FC236}">
                  <a16:creationId xmlns:a16="http://schemas.microsoft.com/office/drawing/2014/main" id="{C1CE999E-6F4B-4BCE-B872-12D0C86D3661}"/>
                </a:ext>
              </a:extLst>
            </p:cNvPr>
            <p:cNvSpPr/>
            <p:nvPr/>
          </p:nvSpPr>
          <p:spPr>
            <a:xfrm>
              <a:off x="14270316" y="2139581"/>
              <a:ext cx="45472" cy="46986"/>
            </a:xfrm>
            <a:custGeom>
              <a:avLst/>
              <a:gdLst>
                <a:gd name="connsiteX0" fmla="*/ 41440 w 45472"/>
                <a:gd name="connsiteY0" fmla="*/ 27545 h 46986"/>
                <a:gd name="connsiteX1" fmla="*/ 5531 w 45472"/>
                <a:gd name="connsiteY1" fmla="*/ 27545 h 46986"/>
                <a:gd name="connsiteX2" fmla="*/ 10102 w 45472"/>
                <a:gd name="connsiteY2" fmla="*/ 35546 h 46986"/>
                <a:gd name="connsiteX3" fmla="*/ 19627 w 45472"/>
                <a:gd name="connsiteY3" fmla="*/ 38594 h 46986"/>
                <a:gd name="connsiteX4" fmla="*/ 32678 w 45472"/>
                <a:gd name="connsiteY4" fmla="*/ 33165 h 46986"/>
                <a:gd name="connsiteX5" fmla="*/ 38105 w 45472"/>
                <a:gd name="connsiteY5" fmla="*/ 39165 h 46986"/>
                <a:gd name="connsiteX6" fmla="*/ 19055 w 45472"/>
                <a:gd name="connsiteY6" fmla="*/ 46785 h 46986"/>
                <a:gd name="connsiteX7" fmla="*/ 2675 w 45472"/>
                <a:gd name="connsiteY7" fmla="*/ 40404 h 46986"/>
                <a:gd name="connsiteX8" fmla="*/ -3994 w 45472"/>
                <a:gd name="connsiteY8" fmla="*/ 23259 h 46986"/>
                <a:gd name="connsiteX9" fmla="*/ 2866 w 45472"/>
                <a:gd name="connsiteY9" fmla="*/ 6209 h 46986"/>
                <a:gd name="connsiteX10" fmla="*/ 18962 w 45472"/>
                <a:gd name="connsiteY10" fmla="*/ -173 h 46986"/>
                <a:gd name="connsiteX11" fmla="*/ 34771 w 45472"/>
                <a:gd name="connsiteY11" fmla="*/ 5447 h 46986"/>
                <a:gd name="connsiteX12" fmla="*/ 41342 w 45472"/>
                <a:gd name="connsiteY12" fmla="*/ 20973 h 46986"/>
                <a:gd name="connsiteX13" fmla="*/ 5624 w 45472"/>
                <a:gd name="connsiteY13" fmla="*/ 20020 h 46986"/>
                <a:gd name="connsiteX14" fmla="*/ 31817 w 45472"/>
                <a:gd name="connsiteY14" fmla="*/ 20020 h 46986"/>
                <a:gd name="connsiteX15" fmla="*/ 28199 w 45472"/>
                <a:gd name="connsiteY15" fmla="*/ 11162 h 46986"/>
                <a:gd name="connsiteX16" fmla="*/ 19344 w 45472"/>
                <a:gd name="connsiteY16" fmla="*/ 8114 h 46986"/>
                <a:gd name="connsiteX17" fmla="*/ 9819 w 45472"/>
                <a:gd name="connsiteY17" fmla="*/ 11257 h 46986"/>
                <a:gd name="connsiteX18" fmla="*/ 5531 w 45472"/>
                <a:gd name="connsiteY18" fmla="*/ 20020 h 46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72" h="46986">
                  <a:moveTo>
                    <a:pt x="41440" y="27545"/>
                  </a:moveTo>
                  <a:lnTo>
                    <a:pt x="5531" y="27545"/>
                  </a:lnTo>
                  <a:cubicBezTo>
                    <a:pt x="5721" y="30774"/>
                    <a:pt x="7437" y="33717"/>
                    <a:pt x="10102" y="35546"/>
                  </a:cubicBezTo>
                  <a:cubicBezTo>
                    <a:pt x="12865" y="37537"/>
                    <a:pt x="16200" y="38604"/>
                    <a:pt x="19627" y="38594"/>
                  </a:cubicBezTo>
                  <a:cubicBezTo>
                    <a:pt x="24581" y="38918"/>
                    <a:pt x="29436" y="36918"/>
                    <a:pt x="32678" y="33165"/>
                  </a:cubicBezTo>
                  <a:lnTo>
                    <a:pt x="38105" y="39165"/>
                  </a:lnTo>
                  <a:cubicBezTo>
                    <a:pt x="33152" y="44309"/>
                    <a:pt x="26199" y="47081"/>
                    <a:pt x="19055" y="46785"/>
                  </a:cubicBezTo>
                  <a:cubicBezTo>
                    <a:pt x="12958" y="46928"/>
                    <a:pt x="7056" y="44633"/>
                    <a:pt x="2675" y="40404"/>
                  </a:cubicBezTo>
                  <a:cubicBezTo>
                    <a:pt x="-1897" y="35917"/>
                    <a:pt x="-4376" y="29669"/>
                    <a:pt x="-3994" y="23259"/>
                  </a:cubicBezTo>
                  <a:cubicBezTo>
                    <a:pt x="-4278" y="16848"/>
                    <a:pt x="-1804" y="10619"/>
                    <a:pt x="2866" y="6209"/>
                  </a:cubicBezTo>
                  <a:cubicBezTo>
                    <a:pt x="7149" y="2037"/>
                    <a:pt x="12958" y="-259"/>
                    <a:pt x="18962" y="-173"/>
                  </a:cubicBezTo>
                  <a:cubicBezTo>
                    <a:pt x="24771" y="-316"/>
                    <a:pt x="30390" y="1685"/>
                    <a:pt x="34771" y="5447"/>
                  </a:cubicBezTo>
                  <a:cubicBezTo>
                    <a:pt x="39249" y="9314"/>
                    <a:pt x="41724" y="15058"/>
                    <a:pt x="41342" y="20973"/>
                  </a:cubicBezTo>
                  <a:close/>
                  <a:moveTo>
                    <a:pt x="5624" y="20020"/>
                  </a:moveTo>
                  <a:lnTo>
                    <a:pt x="31817" y="20020"/>
                  </a:lnTo>
                  <a:cubicBezTo>
                    <a:pt x="32008" y="16677"/>
                    <a:pt x="30678" y="13429"/>
                    <a:pt x="28199" y="11162"/>
                  </a:cubicBezTo>
                  <a:cubicBezTo>
                    <a:pt x="25725" y="9066"/>
                    <a:pt x="22581" y="7980"/>
                    <a:pt x="19344" y="8114"/>
                  </a:cubicBezTo>
                  <a:cubicBezTo>
                    <a:pt x="15911" y="8057"/>
                    <a:pt x="12581" y="9162"/>
                    <a:pt x="9819" y="11257"/>
                  </a:cubicBezTo>
                  <a:cubicBezTo>
                    <a:pt x="7056" y="13286"/>
                    <a:pt x="5438" y="16572"/>
                    <a:pt x="5531" y="20020"/>
                  </a:cubicBezTo>
                  <a:close/>
                </a:path>
              </a:pathLst>
            </a:custGeom>
            <a:solidFill>
              <a:srgbClr val="6D6E71"/>
            </a:solidFill>
            <a:ln w="9525" cap="flat">
              <a:noFill/>
              <a:prstDash val="solid"/>
              <a:miter/>
            </a:ln>
          </p:spPr>
          <p:txBody>
            <a:bodyPr rtlCol="0" anchor="ctr"/>
            <a:lstStyle/>
            <a:p>
              <a:endParaRPr lang="en-US"/>
            </a:p>
          </p:txBody>
        </p:sp>
        <p:sp>
          <p:nvSpPr>
            <p:cNvPr id="663" name="Freeform: Shape 662">
              <a:extLst>
                <a:ext uri="{FF2B5EF4-FFF2-40B4-BE49-F238E27FC236}">
                  <a16:creationId xmlns:a16="http://schemas.microsoft.com/office/drawing/2014/main" id="{E2983E64-5206-459F-B5C6-9FC5242B9EB4}"/>
                </a:ext>
              </a:extLst>
            </p:cNvPr>
            <p:cNvSpPr/>
            <p:nvPr/>
          </p:nvSpPr>
          <p:spPr>
            <a:xfrm>
              <a:off x="14349889" y="2139583"/>
              <a:ext cx="46601" cy="62965"/>
            </a:xfrm>
            <a:custGeom>
              <a:avLst/>
              <a:gdLst>
                <a:gd name="connsiteX0" fmla="*/ 20352 w 46601"/>
                <a:gd name="connsiteY0" fmla="*/ -175 h 62965"/>
                <a:gd name="connsiteX1" fmla="*/ 35969 w 46601"/>
                <a:gd name="connsiteY1" fmla="*/ 6207 h 62965"/>
                <a:gd name="connsiteX2" fmla="*/ 42546 w 46601"/>
                <a:gd name="connsiteY2" fmla="*/ 23066 h 62965"/>
                <a:gd name="connsiteX3" fmla="*/ 36067 w 46601"/>
                <a:gd name="connsiteY3" fmla="*/ 40211 h 62965"/>
                <a:gd name="connsiteX4" fmla="*/ 20924 w 46601"/>
                <a:gd name="connsiteY4" fmla="*/ 46783 h 62965"/>
                <a:gd name="connsiteX5" fmla="*/ 5492 w 46601"/>
                <a:gd name="connsiteY5" fmla="*/ 39258 h 62965"/>
                <a:gd name="connsiteX6" fmla="*/ 5492 w 46601"/>
                <a:gd name="connsiteY6" fmla="*/ 62785 h 62965"/>
                <a:gd name="connsiteX7" fmla="*/ -4033 w 46601"/>
                <a:gd name="connsiteY7" fmla="*/ 62785 h 62965"/>
                <a:gd name="connsiteX8" fmla="*/ -4033 w 46601"/>
                <a:gd name="connsiteY8" fmla="*/ 492 h 62965"/>
                <a:gd name="connsiteX9" fmla="*/ 5492 w 46601"/>
                <a:gd name="connsiteY9" fmla="*/ 492 h 62965"/>
                <a:gd name="connsiteX10" fmla="*/ 5492 w 46601"/>
                <a:gd name="connsiteY10" fmla="*/ 8493 h 62965"/>
                <a:gd name="connsiteX11" fmla="*/ 20352 w 46601"/>
                <a:gd name="connsiteY11" fmla="*/ -175 h 62965"/>
                <a:gd name="connsiteX12" fmla="*/ 5302 w 46601"/>
                <a:gd name="connsiteY12" fmla="*/ 23447 h 62965"/>
                <a:gd name="connsiteX13" fmla="*/ 9208 w 46601"/>
                <a:gd name="connsiteY13" fmla="*/ 34115 h 62965"/>
                <a:gd name="connsiteX14" fmla="*/ 18733 w 46601"/>
                <a:gd name="connsiteY14" fmla="*/ 38210 h 62965"/>
                <a:gd name="connsiteX15" fmla="*/ 28258 w 46601"/>
                <a:gd name="connsiteY15" fmla="*/ 34115 h 62965"/>
                <a:gd name="connsiteX16" fmla="*/ 32449 w 46601"/>
                <a:gd name="connsiteY16" fmla="*/ 23447 h 62965"/>
                <a:gd name="connsiteX17" fmla="*/ 28351 w 46601"/>
                <a:gd name="connsiteY17" fmla="*/ 12588 h 62965"/>
                <a:gd name="connsiteX18" fmla="*/ 18826 w 46601"/>
                <a:gd name="connsiteY18" fmla="*/ 8302 h 62965"/>
                <a:gd name="connsiteX19" fmla="*/ 9301 w 46601"/>
                <a:gd name="connsiteY19" fmla="*/ 12588 h 62965"/>
                <a:gd name="connsiteX20" fmla="*/ 5302 w 46601"/>
                <a:gd name="connsiteY20" fmla="*/ 23447 h 62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2965">
                  <a:moveTo>
                    <a:pt x="20352" y="-175"/>
                  </a:moveTo>
                  <a:cubicBezTo>
                    <a:pt x="26254" y="-299"/>
                    <a:pt x="31877" y="2016"/>
                    <a:pt x="35969" y="6207"/>
                  </a:cubicBezTo>
                  <a:cubicBezTo>
                    <a:pt x="40448" y="10636"/>
                    <a:pt x="42829" y="16770"/>
                    <a:pt x="42546" y="23066"/>
                  </a:cubicBezTo>
                  <a:cubicBezTo>
                    <a:pt x="42829" y="29419"/>
                    <a:pt x="40448" y="35610"/>
                    <a:pt x="36067" y="40211"/>
                  </a:cubicBezTo>
                  <a:cubicBezTo>
                    <a:pt x="32160" y="44411"/>
                    <a:pt x="26635" y="46792"/>
                    <a:pt x="20924" y="46783"/>
                  </a:cubicBezTo>
                  <a:cubicBezTo>
                    <a:pt x="14920" y="46669"/>
                    <a:pt x="9301" y="43916"/>
                    <a:pt x="5492" y="39258"/>
                  </a:cubicBezTo>
                  <a:lnTo>
                    <a:pt x="5492" y="62785"/>
                  </a:lnTo>
                  <a:lnTo>
                    <a:pt x="-4033" y="62785"/>
                  </a:lnTo>
                  <a:lnTo>
                    <a:pt x="-4033" y="492"/>
                  </a:lnTo>
                  <a:lnTo>
                    <a:pt x="5492" y="492"/>
                  </a:lnTo>
                  <a:lnTo>
                    <a:pt x="5492" y="8493"/>
                  </a:lnTo>
                  <a:cubicBezTo>
                    <a:pt x="8539" y="3130"/>
                    <a:pt x="14157" y="-175"/>
                    <a:pt x="20352" y="-175"/>
                  </a:cubicBezTo>
                  <a:close/>
                  <a:moveTo>
                    <a:pt x="5302" y="23447"/>
                  </a:moveTo>
                  <a:cubicBezTo>
                    <a:pt x="5204" y="27371"/>
                    <a:pt x="6539" y="31200"/>
                    <a:pt x="9208" y="34115"/>
                  </a:cubicBezTo>
                  <a:cubicBezTo>
                    <a:pt x="11683" y="36753"/>
                    <a:pt x="15110" y="38239"/>
                    <a:pt x="18733" y="38210"/>
                  </a:cubicBezTo>
                  <a:cubicBezTo>
                    <a:pt x="22352" y="38144"/>
                    <a:pt x="25779" y="36677"/>
                    <a:pt x="28258" y="34115"/>
                  </a:cubicBezTo>
                  <a:cubicBezTo>
                    <a:pt x="31114" y="31295"/>
                    <a:pt x="32639" y="27428"/>
                    <a:pt x="32449" y="23447"/>
                  </a:cubicBezTo>
                  <a:cubicBezTo>
                    <a:pt x="32542" y="19427"/>
                    <a:pt x="31114" y="15531"/>
                    <a:pt x="28351" y="12588"/>
                  </a:cubicBezTo>
                  <a:cubicBezTo>
                    <a:pt x="25877" y="9921"/>
                    <a:pt x="22445" y="8378"/>
                    <a:pt x="18826" y="8302"/>
                  </a:cubicBezTo>
                  <a:cubicBezTo>
                    <a:pt x="15208" y="8302"/>
                    <a:pt x="11683" y="9864"/>
                    <a:pt x="9301" y="12588"/>
                  </a:cubicBezTo>
                  <a:cubicBezTo>
                    <a:pt x="6636" y="15560"/>
                    <a:pt x="5204" y="19446"/>
                    <a:pt x="5302" y="23447"/>
                  </a:cubicBezTo>
                  <a:close/>
                </a:path>
              </a:pathLst>
            </a:custGeom>
            <a:solidFill>
              <a:srgbClr val="6D6E71"/>
            </a:solidFill>
            <a:ln w="9525" cap="flat">
              <a:noFill/>
              <a:prstDash val="solid"/>
              <a:miter/>
            </a:ln>
          </p:spPr>
          <p:txBody>
            <a:bodyPr rtlCol="0" anchor="ctr"/>
            <a:lstStyle/>
            <a:p>
              <a:endParaRPr lang="en-US"/>
            </a:p>
          </p:txBody>
        </p:sp>
        <p:sp>
          <p:nvSpPr>
            <p:cNvPr id="664" name="Freeform: Shape 663">
              <a:extLst>
                <a:ext uri="{FF2B5EF4-FFF2-40B4-BE49-F238E27FC236}">
                  <a16:creationId xmlns:a16="http://schemas.microsoft.com/office/drawing/2014/main" id="{F2BB524F-F917-4D02-91E4-82F73F985946}"/>
                </a:ext>
              </a:extLst>
            </p:cNvPr>
            <p:cNvSpPr/>
            <p:nvPr/>
          </p:nvSpPr>
          <p:spPr>
            <a:xfrm>
              <a:off x="14407514" y="2139874"/>
              <a:ext cx="24193" cy="46005"/>
            </a:xfrm>
            <a:custGeom>
              <a:avLst/>
              <a:gdLst>
                <a:gd name="connsiteX0" fmla="*/ 19780 w 24193"/>
                <a:gd name="connsiteY0" fmla="*/ 9250 h 46005"/>
                <a:gd name="connsiteX1" fmla="*/ 9018 w 24193"/>
                <a:gd name="connsiteY1" fmla="*/ 13917 h 46005"/>
                <a:gd name="connsiteX2" fmla="*/ 5492 w 24193"/>
                <a:gd name="connsiteY2" fmla="*/ 26299 h 46005"/>
                <a:gd name="connsiteX3" fmla="*/ 5492 w 24193"/>
                <a:gd name="connsiteY3" fmla="*/ 45826 h 46005"/>
                <a:gd name="connsiteX4" fmla="*/ -4033 w 24193"/>
                <a:gd name="connsiteY4" fmla="*/ 45826 h 46005"/>
                <a:gd name="connsiteX5" fmla="*/ -4033 w 24193"/>
                <a:gd name="connsiteY5" fmla="*/ 201 h 46005"/>
                <a:gd name="connsiteX6" fmla="*/ 5492 w 24193"/>
                <a:gd name="connsiteY6" fmla="*/ 201 h 46005"/>
                <a:gd name="connsiteX7" fmla="*/ 5492 w 24193"/>
                <a:gd name="connsiteY7" fmla="*/ 9726 h 46005"/>
                <a:gd name="connsiteX8" fmla="*/ 11780 w 24193"/>
                <a:gd name="connsiteY8" fmla="*/ 2677 h 46005"/>
                <a:gd name="connsiteX9" fmla="*/ 20161 w 24193"/>
                <a:gd name="connsiteY9" fmla="*/ -180 h 46005"/>
                <a:gd name="connsiteX10" fmla="*/ 20161 w 24193"/>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6005">
                  <a:moveTo>
                    <a:pt x="19780" y="9250"/>
                  </a:moveTo>
                  <a:cubicBezTo>
                    <a:pt x="15687" y="8964"/>
                    <a:pt x="11590" y="10707"/>
                    <a:pt x="9018" y="13917"/>
                  </a:cubicBezTo>
                  <a:cubicBezTo>
                    <a:pt x="6446" y="17527"/>
                    <a:pt x="5208" y="21890"/>
                    <a:pt x="5492" y="26299"/>
                  </a:cubicBezTo>
                  <a:lnTo>
                    <a:pt x="5492" y="45826"/>
                  </a:lnTo>
                  <a:lnTo>
                    <a:pt x="-4033" y="45826"/>
                  </a:lnTo>
                  <a:lnTo>
                    <a:pt x="-4033" y="201"/>
                  </a:lnTo>
                  <a:lnTo>
                    <a:pt x="5492" y="201"/>
                  </a:lnTo>
                  <a:lnTo>
                    <a:pt x="5492" y="9726"/>
                  </a:lnTo>
                  <a:cubicBezTo>
                    <a:pt x="6920" y="6888"/>
                    <a:pt x="9111" y="4459"/>
                    <a:pt x="11780" y="2677"/>
                  </a:cubicBezTo>
                  <a:cubicBezTo>
                    <a:pt x="14254" y="934"/>
                    <a:pt x="17115" y="-66"/>
                    <a:pt x="20161" y="-180"/>
                  </a:cubicBezTo>
                  <a:lnTo>
                    <a:pt x="20161" y="9345"/>
                  </a:lnTo>
                  <a:close/>
                </a:path>
              </a:pathLst>
            </a:custGeom>
            <a:solidFill>
              <a:srgbClr val="6D6E71"/>
            </a:solidFill>
            <a:ln w="9525" cap="flat">
              <a:noFill/>
              <a:prstDash val="solid"/>
              <a:miter/>
            </a:ln>
          </p:spPr>
          <p:txBody>
            <a:bodyPr rtlCol="0" anchor="ctr"/>
            <a:lstStyle/>
            <a:p>
              <a:endParaRPr lang="en-US"/>
            </a:p>
          </p:txBody>
        </p:sp>
        <p:sp>
          <p:nvSpPr>
            <p:cNvPr id="665" name="Freeform: Shape 664">
              <a:extLst>
                <a:ext uri="{FF2B5EF4-FFF2-40B4-BE49-F238E27FC236}">
                  <a16:creationId xmlns:a16="http://schemas.microsoft.com/office/drawing/2014/main" id="{4B43E93F-F3BE-4691-8438-5CCA9CEF6DEE}"/>
                </a:ext>
              </a:extLst>
            </p:cNvPr>
            <p:cNvSpPr/>
            <p:nvPr/>
          </p:nvSpPr>
          <p:spPr>
            <a:xfrm>
              <a:off x="14437328" y="2139588"/>
              <a:ext cx="48006" cy="46946"/>
            </a:xfrm>
            <a:custGeom>
              <a:avLst/>
              <a:gdLst>
                <a:gd name="connsiteX0" fmla="*/ 37116 w 48006"/>
                <a:gd name="connsiteY0" fmla="*/ 40015 h 46946"/>
                <a:gd name="connsiteX1" fmla="*/ 2825 w 48006"/>
                <a:gd name="connsiteY1" fmla="*/ 40015 h 46946"/>
                <a:gd name="connsiteX2" fmla="*/ 2825 w 48006"/>
                <a:gd name="connsiteY2" fmla="*/ 6678 h 46946"/>
                <a:gd name="connsiteX3" fmla="*/ 37116 w 48006"/>
                <a:gd name="connsiteY3" fmla="*/ 6678 h 46946"/>
                <a:gd name="connsiteX4" fmla="*/ 37116 w 48006"/>
                <a:gd name="connsiteY4" fmla="*/ 40015 h 46946"/>
                <a:gd name="connsiteX5" fmla="*/ 9587 w 48006"/>
                <a:gd name="connsiteY5" fmla="*/ 34110 h 46946"/>
                <a:gd name="connsiteX6" fmla="*/ 19968 w 48006"/>
                <a:gd name="connsiteY6" fmla="*/ 38206 h 46946"/>
                <a:gd name="connsiteX7" fmla="*/ 30256 w 48006"/>
                <a:gd name="connsiteY7" fmla="*/ 34110 h 46946"/>
                <a:gd name="connsiteX8" fmla="*/ 30256 w 48006"/>
                <a:gd name="connsiteY8" fmla="*/ 12583 h 46946"/>
                <a:gd name="connsiteX9" fmla="*/ 19968 w 48006"/>
                <a:gd name="connsiteY9" fmla="*/ 8392 h 46946"/>
                <a:gd name="connsiteX10" fmla="*/ 9587 w 48006"/>
                <a:gd name="connsiteY10" fmla="*/ 12583 h 46946"/>
                <a:gd name="connsiteX11" fmla="*/ 9587 w 48006"/>
                <a:gd name="connsiteY11"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7116" y="40015"/>
                  </a:moveTo>
                  <a:cubicBezTo>
                    <a:pt x="27493" y="49017"/>
                    <a:pt x="12443" y="49017"/>
                    <a:pt x="2825" y="40015"/>
                  </a:cubicBezTo>
                  <a:cubicBezTo>
                    <a:pt x="-6319" y="30776"/>
                    <a:pt x="-6319" y="15917"/>
                    <a:pt x="2825" y="6678"/>
                  </a:cubicBezTo>
                  <a:cubicBezTo>
                    <a:pt x="12443" y="-2466"/>
                    <a:pt x="27493" y="-2466"/>
                    <a:pt x="37116" y="6678"/>
                  </a:cubicBezTo>
                  <a:cubicBezTo>
                    <a:pt x="46259" y="15917"/>
                    <a:pt x="46259" y="30776"/>
                    <a:pt x="37116" y="40015"/>
                  </a:cubicBezTo>
                  <a:close/>
                  <a:moveTo>
                    <a:pt x="9587" y="34110"/>
                  </a:moveTo>
                  <a:cubicBezTo>
                    <a:pt x="12350" y="36853"/>
                    <a:pt x="16066" y="38339"/>
                    <a:pt x="19968" y="38206"/>
                  </a:cubicBezTo>
                  <a:cubicBezTo>
                    <a:pt x="23782" y="38358"/>
                    <a:pt x="27591" y="36872"/>
                    <a:pt x="30256" y="34110"/>
                  </a:cubicBezTo>
                  <a:cubicBezTo>
                    <a:pt x="35688" y="27976"/>
                    <a:pt x="35688" y="18718"/>
                    <a:pt x="30256" y="12583"/>
                  </a:cubicBezTo>
                  <a:cubicBezTo>
                    <a:pt x="27591" y="9802"/>
                    <a:pt x="23875" y="8278"/>
                    <a:pt x="19968" y="8392"/>
                  </a:cubicBezTo>
                  <a:cubicBezTo>
                    <a:pt x="16066" y="8297"/>
                    <a:pt x="12350" y="9812"/>
                    <a:pt x="9587" y="12583"/>
                  </a:cubicBezTo>
                  <a:cubicBezTo>
                    <a:pt x="4253" y="18765"/>
                    <a:pt x="4253" y="27928"/>
                    <a:pt x="9587" y="34110"/>
                  </a:cubicBezTo>
                  <a:close/>
                </a:path>
              </a:pathLst>
            </a:custGeom>
            <a:solidFill>
              <a:srgbClr val="6D6E71"/>
            </a:solidFill>
            <a:ln w="9525" cap="flat">
              <a:noFill/>
              <a:prstDash val="solid"/>
              <a:miter/>
            </a:ln>
          </p:spPr>
          <p:txBody>
            <a:bodyPr rtlCol="0" anchor="ctr"/>
            <a:lstStyle/>
            <a:p>
              <a:endParaRPr lang="en-US"/>
            </a:p>
          </p:txBody>
        </p:sp>
        <p:sp>
          <p:nvSpPr>
            <p:cNvPr id="666" name="Freeform: Shape 665">
              <a:extLst>
                <a:ext uri="{FF2B5EF4-FFF2-40B4-BE49-F238E27FC236}">
                  <a16:creationId xmlns:a16="http://schemas.microsoft.com/office/drawing/2014/main" id="{AEF73F5B-16BB-4833-A354-DC1CDA780C70}"/>
                </a:ext>
              </a:extLst>
            </p:cNvPr>
            <p:cNvSpPr/>
            <p:nvPr/>
          </p:nvSpPr>
          <p:spPr>
            <a:xfrm>
              <a:off x="14493228" y="2139580"/>
              <a:ext cx="42398" cy="46970"/>
            </a:xfrm>
            <a:custGeom>
              <a:avLst/>
              <a:gdLst>
                <a:gd name="connsiteX0" fmla="*/ 19218 w 42398"/>
                <a:gd name="connsiteY0" fmla="*/ 46786 h 46970"/>
                <a:gd name="connsiteX1" fmla="*/ 2837 w 42398"/>
                <a:gd name="connsiteY1" fmla="*/ 40404 h 46970"/>
                <a:gd name="connsiteX2" fmla="*/ -4023 w 42398"/>
                <a:gd name="connsiteY2" fmla="*/ 23450 h 46970"/>
                <a:gd name="connsiteX3" fmla="*/ 3121 w 42398"/>
                <a:gd name="connsiteY3" fmla="*/ 6400 h 46970"/>
                <a:gd name="connsiteX4" fmla="*/ 20553 w 42398"/>
                <a:gd name="connsiteY4" fmla="*/ -172 h 46970"/>
                <a:gd name="connsiteX5" fmla="*/ 37984 w 42398"/>
                <a:gd name="connsiteY5" fmla="*/ 6972 h 46970"/>
                <a:gd name="connsiteX6" fmla="*/ 32268 w 42398"/>
                <a:gd name="connsiteY6" fmla="*/ 13925 h 46970"/>
                <a:gd name="connsiteX7" fmla="*/ 20362 w 42398"/>
                <a:gd name="connsiteY7" fmla="*/ 8781 h 46970"/>
                <a:gd name="connsiteX8" fmla="*/ 9981 w 42398"/>
                <a:gd name="connsiteY8" fmla="*/ 12782 h 46970"/>
                <a:gd name="connsiteX9" fmla="*/ 5600 w 42398"/>
                <a:gd name="connsiteY9" fmla="*/ 23069 h 46970"/>
                <a:gd name="connsiteX10" fmla="*/ 9884 w 42398"/>
                <a:gd name="connsiteY10" fmla="*/ 33737 h 46970"/>
                <a:gd name="connsiteX11" fmla="*/ 20650 w 42398"/>
                <a:gd name="connsiteY11" fmla="*/ 38118 h 46970"/>
                <a:gd name="connsiteX12" fmla="*/ 32743 w 42398"/>
                <a:gd name="connsiteY12" fmla="*/ 32308 h 46970"/>
                <a:gd name="connsiteX13" fmla="*/ 38366 w 42398"/>
                <a:gd name="connsiteY13" fmla="*/ 38404 h 46970"/>
                <a:gd name="connsiteX14" fmla="*/ 19218 w 42398"/>
                <a:gd name="connsiteY14" fmla="*/ 46786 h 46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398" h="46970">
                  <a:moveTo>
                    <a:pt x="19218" y="46786"/>
                  </a:moveTo>
                  <a:cubicBezTo>
                    <a:pt x="13125" y="46910"/>
                    <a:pt x="7219" y="44614"/>
                    <a:pt x="2837" y="40404"/>
                  </a:cubicBezTo>
                  <a:cubicBezTo>
                    <a:pt x="-1734" y="35985"/>
                    <a:pt x="-4213" y="29822"/>
                    <a:pt x="-4023" y="23450"/>
                  </a:cubicBezTo>
                  <a:cubicBezTo>
                    <a:pt x="-4213" y="17001"/>
                    <a:pt x="-1641" y="10772"/>
                    <a:pt x="3121" y="6400"/>
                  </a:cubicBezTo>
                  <a:cubicBezTo>
                    <a:pt x="7884" y="2028"/>
                    <a:pt x="14074" y="-334"/>
                    <a:pt x="20553" y="-172"/>
                  </a:cubicBezTo>
                  <a:cubicBezTo>
                    <a:pt x="27124" y="-296"/>
                    <a:pt x="33412" y="2285"/>
                    <a:pt x="37984" y="6972"/>
                  </a:cubicBezTo>
                  <a:lnTo>
                    <a:pt x="32268" y="13925"/>
                  </a:lnTo>
                  <a:cubicBezTo>
                    <a:pt x="29031" y="10801"/>
                    <a:pt x="24841" y="8962"/>
                    <a:pt x="20362" y="8781"/>
                  </a:cubicBezTo>
                  <a:cubicBezTo>
                    <a:pt x="16553" y="8734"/>
                    <a:pt x="12837" y="10162"/>
                    <a:pt x="9981" y="12782"/>
                  </a:cubicBezTo>
                  <a:cubicBezTo>
                    <a:pt x="7028" y="15392"/>
                    <a:pt x="5502" y="19164"/>
                    <a:pt x="5600" y="23069"/>
                  </a:cubicBezTo>
                  <a:cubicBezTo>
                    <a:pt x="5502" y="27060"/>
                    <a:pt x="7028" y="30908"/>
                    <a:pt x="9884" y="33737"/>
                  </a:cubicBezTo>
                  <a:cubicBezTo>
                    <a:pt x="12744" y="36575"/>
                    <a:pt x="16646" y="38156"/>
                    <a:pt x="20650" y="38118"/>
                  </a:cubicBezTo>
                  <a:cubicBezTo>
                    <a:pt x="25315" y="37909"/>
                    <a:pt x="29696" y="35804"/>
                    <a:pt x="32743" y="32308"/>
                  </a:cubicBezTo>
                  <a:lnTo>
                    <a:pt x="38366" y="38404"/>
                  </a:lnTo>
                  <a:cubicBezTo>
                    <a:pt x="33412" y="43757"/>
                    <a:pt x="26459" y="46796"/>
                    <a:pt x="19218" y="46786"/>
                  </a:cubicBezTo>
                  <a:close/>
                </a:path>
              </a:pathLst>
            </a:custGeom>
            <a:solidFill>
              <a:srgbClr val="6D6E71"/>
            </a:solidFill>
            <a:ln w="9525" cap="flat">
              <a:noFill/>
              <a:prstDash val="solid"/>
              <a:miter/>
            </a:ln>
          </p:spPr>
          <p:txBody>
            <a:bodyPr rtlCol="0" anchor="ctr"/>
            <a:lstStyle/>
            <a:p>
              <a:endParaRPr lang="en-US"/>
            </a:p>
          </p:txBody>
        </p:sp>
        <p:sp>
          <p:nvSpPr>
            <p:cNvPr id="667" name="Freeform: Shape 666">
              <a:extLst>
                <a:ext uri="{FF2B5EF4-FFF2-40B4-BE49-F238E27FC236}">
                  <a16:creationId xmlns:a16="http://schemas.microsoft.com/office/drawing/2014/main" id="{6D267E05-491B-4956-8D69-7DBDC86304C7}"/>
                </a:ext>
              </a:extLst>
            </p:cNvPr>
            <p:cNvSpPr/>
            <p:nvPr/>
          </p:nvSpPr>
          <p:spPr>
            <a:xfrm>
              <a:off x="14541982" y="2139583"/>
              <a:ext cx="45292" cy="46978"/>
            </a:xfrm>
            <a:custGeom>
              <a:avLst/>
              <a:gdLst>
                <a:gd name="connsiteX0" fmla="*/ 41237 w 45292"/>
                <a:gd name="connsiteY0" fmla="*/ 27543 h 46978"/>
                <a:gd name="connsiteX1" fmla="*/ 5518 w 45292"/>
                <a:gd name="connsiteY1" fmla="*/ 27543 h 46978"/>
                <a:gd name="connsiteX2" fmla="*/ 9997 w 45292"/>
                <a:gd name="connsiteY2" fmla="*/ 35544 h 46978"/>
                <a:gd name="connsiteX3" fmla="*/ 19522 w 45292"/>
                <a:gd name="connsiteY3" fmla="*/ 38592 h 46978"/>
                <a:gd name="connsiteX4" fmla="*/ 32567 w 45292"/>
                <a:gd name="connsiteY4" fmla="*/ 33163 h 46978"/>
                <a:gd name="connsiteX5" fmla="*/ 38093 w 45292"/>
                <a:gd name="connsiteY5" fmla="*/ 39164 h 46978"/>
                <a:gd name="connsiteX6" fmla="*/ 19043 w 45292"/>
                <a:gd name="connsiteY6" fmla="*/ 46784 h 46978"/>
                <a:gd name="connsiteX7" fmla="*/ 2755 w 45292"/>
                <a:gd name="connsiteY7" fmla="*/ 40402 h 46978"/>
                <a:gd name="connsiteX8" fmla="*/ 2755 w 45292"/>
                <a:gd name="connsiteY8" fmla="*/ 6207 h 46978"/>
                <a:gd name="connsiteX9" fmla="*/ 18950 w 45292"/>
                <a:gd name="connsiteY9" fmla="*/ -175 h 46978"/>
                <a:gd name="connsiteX10" fmla="*/ 34758 w 45292"/>
                <a:gd name="connsiteY10" fmla="*/ 5445 h 46978"/>
                <a:gd name="connsiteX11" fmla="*/ 41237 w 45292"/>
                <a:gd name="connsiteY11" fmla="*/ 20971 h 46978"/>
                <a:gd name="connsiteX12" fmla="*/ 5518 w 45292"/>
                <a:gd name="connsiteY12" fmla="*/ 20018 h 46978"/>
                <a:gd name="connsiteX13" fmla="*/ 31614 w 45292"/>
                <a:gd name="connsiteY13" fmla="*/ 20018 h 46978"/>
                <a:gd name="connsiteX14" fmla="*/ 27995 w 45292"/>
                <a:gd name="connsiteY14" fmla="*/ 11160 h 46978"/>
                <a:gd name="connsiteX15" fmla="*/ 19140 w 45292"/>
                <a:gd name="connsiteY15" fmla="*/ 8112 h 46978"/>
                <a:gd name="connsiteX16" fmla="*/ 9615 w 45292"/>
                <a:gd name="connsiteY16" fmla="*/ 11256 h 46978"/>
                <a:gd name="connsiteX17" fmla="*/ 5518 w 45292"/>
                <a:gd name="connsiteY17" fmla="*/ 20018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292" h="46978">
                  <a:moveTo>
                    <a:pt x="41237" y="27543"/>
                  </a:moveTo>
                  <a:lnTo>
                    <a:pt x="5518" y="27543"/>
                  </a:lnTo>
                  <a:cubicBezTo>
                    <a:pt x="5611" y="30772"/>
                    <a:pt x="7327" y="33734"/>
                    <a:pt x="9997" y="35544"/>
                  </a:cubicBezTo>
                  <a:cubicBezTo>
                    <a:pt x="12755" y="37535"/>
                    <a:pt x="16089" y="38602"/>
                    <a:pt x="19522" y="38592"/>
                  </a:cubicBezTo>
                  <a:cubicBezTo>
                    <a:pt x="24470" y="38916"/>
                    <a:pt x="29330" y="36916"/>
                    <a:pt x="32567" y="33163"/>
                  </a:cubicBezTo>
                  <a:lnTo>
                    <a:pt x="38093" y="39164"/>
                  </a:lnTo>
                  <a:cubicBezTo>
                    <a:pt x="33139" y="44269"/>
                    <a:pt x="26186" y="47031"/>
                    <a:pt x="19043" y="46784"/>
                  </a:cubicBezTo>
                  <a:cubicBezTo>
                    <a:pt x="12945" y="46917"/>
                    <a:pt x="7136" y="44622"/>
                    <a:pt x="2755" y="40402"/>
                  </a:cubicBezTo>
                  <a:cubicBezTo>
                    <a:pt x="-6295" y="30810"/>
                    <a:pt x="-6295" y="15799"/>
                    <a:pt x="2755" y="6207"/>
                  </a:cubicBezTo>
                  <a:cubicBezTo>
                    <a:pt x="7136" y="2016"/>
                    <a:pt x="12945" y="-279"/>
                    <a:pt x="18950" y="-175"/>
                  </a:cubicBezTo>
                  <a:cubicBezTo>
                    <a:pt x="24758" y="-298"/>
                    <a:pt x="30377" y="1702"/>
                    <a:pt x="34758" y="5445"/>
                  </a:cubicBezTo>
                  <a:cubicBezTo>
                    <a:pt x="39139" y="9389"/>
                    <a:pt x="41520" y="15084"/>
                    <a:pt x="41237" y="20971"/>
                  </a:cubicBezTo>
                  <a:close/>
                  <a:moveTo>
                    <a:pt x="5518" y="20018"/>
                  </a:moveTo>
                  <a:lnTo>
                    <a:pt x="31614" y="20018"/>
                  </a:lnTo>
                  <a:cubicBezTo>
                    <a:pt x="31805" y="16666"/>
                    <a:pt x="30474" y="13389"/>
                    <a:pt x="27995" y="11160"/>
                  </a:cubicBezTo>
                  <a:cubicBezTo>
                    <a:pt x="25521" y="9065"/>
                    <a:pt x="22377" y="7979"/>
                    <a:pt x="19140" y="8112"/>
                  </a:cubicBezTo>
                  <a:cubicBezTo>
                    <a:pt x="15708" y="8055"/>
                    <a:pt x="12378" y="9160"/>
                    <a:pt x="9615" y="11256"/>
                  </a:cubicBezTo>
                  <a:cubicBezTo>
                    <a:pt x="6853" y="13313"/>
                    <a:pt x="5327" y="16599"/>
                    <a:pt x="5518" y="20018"/>
                  </a:cubicBezTo>
                  <a:close/>
                </a:path>
              </a:pathLst>
            </a:custGeom>
            <a:solidFill>
              <a:srgbClr val="6D6E71"/>
            </a:solidFill>
            <a:ln w="9525" cap="flat">
              <a:noFill/>
              <a:prstDash val="solid"/>
              <a:miter/>
            </a:ln>
          </p:spPr>
          <p:txBody>
            <a:bodyPr rtlCol="0" anchor="ctr"/>
            <a:lstStyle/>
            <a:p>
              <a:endParaRPr lang="en-US"/>
            </a:p>
          </p:txBody>
        </p:sp>
        <p:sp>
          <p:nvSpPr>
            <p:cNvPr id="668" name="Freeform: Shape 667">
              <a:extLst>
                <a:ext uri="{FF2B5EF4-FFF2-40B4-BE49-F238E27FC236}">
                  <a16:creationId xmlns:a16="http://schemas.microsoft.com/office/drawing/2014/main" id="{20514CB4-1E88-4704-91E7-5DFC166939D6}"/>
                </a:ext>
              </a:extLst>
            </p:cNvPr>
            <p:cNvSpPr/>
            <p:nvPr/>
          </p:nvSpPr>
          <p:spPr>
            <a:xfrm>
              <a:off x="14593632" y="2139951"/>
              <a:ext cx="36675" cy="46616"/>
            </a:xfrm>
            <a:custGeom>
              <a:avLst/>
              <a:gdLst>
                <a:gd name="connsiteX0" fmla="*/ 32639 w 36675"/>
                <a:gd name="connsiteY0" fmla="*/ 32128 h 46616"/>
                <a:gd name="connsiteX1" fmla="*/ 27877 w 36675"/>
                <a:gd name="connsiteY1" fmla="*/ 42605 h 46616"/>
                <a:gd name="connsiteX2" fmla="*/ 15780 w 36675"/>
                <a:gd name="connsiteY2" fmla="*/ 46415 h 46616"/>
                <a:gd name="connsiteX3" fmla="*/ -4033 w 36675"/>
                <a:gd name="connsiteY3" fmla="*/ 39652 h 46616"/>
                <a:gd name="connsiteX4" fmla="*/ 637 w 36675"/>
                <a:gd name="connsiteY4" fmla="*/ 32128 h 46616"/>
                <a:gd name="connsiteX5" fmla="*/ 16064 w 36675"/>
                <a:gd name="connsiteY5" fmla="*/ 38128 h 46616"/>
                <a:gd name="connsiteX6" fmla="*/ 21208 w 36675"/>
                <a:gd name="connsiteY6" fmla="*/ 36604 h 46616"/>
                <a:gd name="connsiteX7" fmla="*/ 23114 w 36675"/>
                <a:gd name="connsiteY7" fmla="*/ 32794 h 46616"/>
                <a:gd name="connsiteX8" fmla="*/ 13589 w 36675"/>
                <a:gd name="connsiteY8" fmla="*/ 26699 h 46616"/>
                <a:gd name="connsiteX9" fmla="*/ 12636 w 36675"/>
                <a:gd name="connsiteY9" fmla="*/ 26699 h 46616"/>
                <a:gd name="connsiteX10" fmla="*/ -1652 w 36675"/>
                <a:gd name="connsiteY10" fmla="*/ 13840 h 46616"/>
                <a:gd name="connsiteX11" fmla="*/ 3302 w 36675"/>
                <a:gd name="connsiteY11" fmla="*/ 3648 h 46616"/>
                <a:gd name="connsiteX12" fmla="*/ 16161 w 36675"/>
                <a:gd name="connsiteY12" fmla="*/ -162 h 46616"/>
                <a:gd name="connsiteX13" fmla="*/ 31021 w 36675"/>
                <a:gd name="connsiteY13" fmla="*/ 4505 h 46616"/>
                <a:gd name="connsiteX14" fmla="*/ 27402 w 36675"/>
                <a:gd name="connsiteY14" fmla="*/ 11649 h 46616"/>
                <a:gd name="connsiteX15" fmla="*/ 15306 w 36675"/>
                <a:gd name="connsiteY15" fmla="*/ 7934 h 46616"/>
                <a:gd name="connsiteX16" fmla="*/ 9780 w 36675"/>
                <a:gd name="connsiteY16" fmla="*/ 9172 h 46616"/>
                <a:gd name="connsiteX17" fmla="*/ 7590 w 36675"/>
                <a:gd name="connsiteY17" fmla="*/ 12887 h 46616"/>
                <a:gd name="connsiteX18" fmla="*/ 9873 w 36675"/>
                <a:gd name="connsiteY18" fmla="*/ 16126 h 46616"/>
                <a:gd name="connsiteX19" fmla="*/ 14161 w 36675"/>
                <a:gd name="connsiteY19" fmla="*/ 17650 h 46616"/>
                <a:gd name="connsiteX20" fmla="*/ 19115 w 36675"/>
                <a:gd name="connsiteY20" fmla="*/ 18983 h 46616"/>
                <a:gd name="connsiteX21" fmla="*/ 23305 w 36675"/>
                <a:gd name="connsiteY21" fmla="*/ 20507 h 46616"/>
                <a:gd name="connsiteX22" fmla="*/ 27589 w 36675"/>
                <a:gd name="connsiteY22" fmla="*/ 22888 h 46616"/>
                <a:gd name="connsiteX23" fmla="*/ 32639 w 36675"/>
                <a:gd name="connsiteY23" fmla="*/ 32128 h 46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675" h="46616">
                  <a:moveTo>
                    <a:pt x="32639" y="32128"/>
                  </a:moveTo>
                  <a:cubicBezTo>
                    <a:pt x="32732" y="36166"/>
                    <a:pt x="31021" y="40043"/>
                    <a:pt x="27877" y="42605"/>
                  </a:cubicBezTo>
                  <a:cubicBezTo>
                    <a:pt x="24449" y="45272"/>
                    <a:pt x="20161" y="46625"/>
                    <a:pt x="15780" y="46415"/>
                  </a:cubicBezTo>
                  <a:cubicBezTo>
                    <a:pt x="8636" y="46367"/>
                    <a:pt x="1683" y="43996"/>
                    <a:pt x="-4033" y="39652"/>
                  </a:cubicBezTo>
                  <a:lnTo>
                    <a:pt x="637" y="32128"/>
                  </a:lnTo>
                  <a:cubicBezTo>
                    <a:pt x="5018" y="35757"/>
                    <a:pt x="10445" y="37862"/>
                    <a:pt x="16064" y="38128"/>
                  </a:cubicBezTo>
                  <a:cubicBezTo>
                    <a:pt x="17877" y="38252"/>
                    <a:pt x="19780" y="37709"/>
                    <a:pt x="21208" y="36604"/>
                  </a:cubicBezTo>
                  <a:cubicBezTo>
                    <a:pt x="22449" y="35728"/>
                    <a:pt x="23114" y="34299"/>
                    <a:pt x="23114" y="32794"/>
                  </a:cubicBezTo>
                  <a:cubicBezTo>
                    <a:pt x="23114" y="30508"/>
                    <a:pt x="20068" y="28508"/>
                    <a:pt x="13589" y="26699"/>
                  </a:cubicBezTo>
                  <a:lnTo>
                    <a:pt x="12636" y="26699"/>
                  </a:lnTo>
                  <a:cubicBezTo>
                    <a:pt x="3111" y="24098"/>
                    <a:pt x="-1652" y="19812"/>
                    <a:pt x="-1652" y="13840"/>
                  </a:cubicBezTo>
                  <a:cubicBezTo>
                    <a:pt x="-1745" y="9849"/>
                    <a:pt x="158" y="6058"/>
                    <a:pt x="3302" y="3648"/>
                  </a:cubicBezTo>
                  <a:cubicBezTo>
                    <a:pt x="7018" y="981"/>
                    <a:pt x="11590" y="-353"/>
                    <a:pt x="16161" y="-162"/>
                  </a:cubicBezTo>
                  <a:cubicBezTo>
                    <a:pt x="21496" y="-152"/>
                    <a:pt x="26640" y="1476"/>
                    <a:pt x="31021" y="4505"/>
                  </a:cubicBezTo>
                  <a:lnTo>
                    <a:pt x="27402" y="11649"/>
                  </a:lnTo>
                  <a:cubicBezTo>
                    <a:pt x="23877" y="9220"/>
                    <a:pt x="19589" y="7925"/>
                    <a:pt x="15306" y="7934"/>
                  </a:cubicBezTo>
                  <a:cubicBezTo>
                    <a:pt x="13399" y="7839"/>
                    <a:pt x="11492" y="8267"/>
                    <a:pt x="9780" y="9172"/>
                  </a:cubicBezTo>
                  <a:cubicBezTo>
                    <a:pt x="8446" y="9896"/>
                    <a:pt x="7590" y="11335"/>
                    <a:pt x="7590" y="12887"/>
                  </a:cubicBezTo>
                  <a:cubicBezTo>
                    <a:pt x="7590" y="14354"/>
                    <a:pt x="8446" y="15668"/>
                    <a:pt x="9873" y="16126"/>
                  </a:cubicBezTo>
                  <a:cubicBezTo>
                    <a:pt x="11208" y="16792"/>
                    <a:pt x="12636" y="17307"/>
                    <a:pt x="14161" y="17650"/>
                  </a:cubicBezTo>
                  <a:cubicBezTo>
                    <a:pt x="15873" y="17993"/>
                    <a:pt x="17496" y="18431"/>
                    <a:pt x="19115" y="18983"/>
                  </a:cubicBezTo>
                  <a:lnTo>
                    <a:pt x="23305" y="20507"/>
                  </a:lnTo>
                  <a:cubicBezTo>
                    <a:pt x="24831" y="21193"/>
                    <a:pt x="26258" y="21993"/>
                    <a:pt x="27589" y="22888"/>
                  </a:cubicBezTo>
                  <a:cubicBezTo>
                    <a:pt x="30733" y="24908"/>
                    <a:pt x="32639" y="28384"/>
                    <a:pt x="32639" y="32128"/>
                  </a:cubicBezTo>
                  <a:close/>
                </a:path>
              </a:pathLst>
            </a:custGeom>
            <a:solidFill>
              <a:srgbClr val="6D6E71"/>
            </a:solidFill>
            <a:ln w="9525" cap="flat">
              <a:noFill/>
              <a:prstDash val="solid"/>
              <a:miter/>
            </a:ln>
          </p:spPr>
          <p:txBody>
            <a:bodyPr rtlCol="0" anchor="ctr"/>
            <a:lstStyle/>
            <a:p>
              <a:endParaRPr lang="en-US"/>
            </a:p>
          </p:txBody>
        </p:sp>
        <p:sp>
          <p:nvSpPr>
            <p:cNvPr id="669" name="Freeform: Shape 668">
              <a:extLst>
                <a:ext uri="{FF2B5EF4-FFF2-40B4-BE49-F238E27FC236}">
                  <a16:creationId xmlns:a16="http://schemas.microsoft.com/office/drawing/2014/main" id="{6240C71A-C747-4969-A72D-F63183128A83}"/>
                </a:ext>
              </a:extLst>
            </p:cNvPr>
            <p:cNvSpPr/>
            <p:nvPr/>
          </p:nvSpPr>
          <p:spPr>
            <a:xfrm>
              <a:off x="14637067" y="2139956"/>
              <a:ext cx="36588" cy="46601"/>
            </a:xfrm>
            <a:custGeom>
              <a:avLst/>
              <a:gdLst>
                <a:gd name="connsiteX0" fmla="*/ 32542 w 36588"/>
                <a:gd name="connsiteY0" fmla="*/ 32123 h 46601"/>
                <a:gd name="connsiteX1" fmla="*/ 27877 w 36588"/>
                <a:gd name="connsiteY1" fmla="*/ 42600 h 46601"/>
                <a:gd name="connsiteX2" fmla="*/ 15780 w 36588"/>
                <a:gd name="connsiteY2" fmla="*/ 46410 h 46601"/>
                <a:gd name="connsiteX3" fmla="*/ -4033 w 36588"/>
                <a:gd name="connsiteY3" fmla="*/ 39648 h 46601"/>
                <a:gd name="connsiteX4" fmla="*/ 539 w 36588"/>
                <a:gd name="connsiteY4" fmla="*/ 32123 h 46601"/>
                <a:gd name="connsiteX5" fmla="*/ 15971 w 36588"/>
                <a:gd name="connsiteY5" fmla="*/ 38124 h 46601"/>
                <a:gd name="connsiteX6" fmla="*/ 21115 w 36588"/>
                <a:gd name="connsiteY6" fmla="*/ 36600 h 46601"/>
                <a:gd name="connsiteX7" fmla="*/ 23017 w 36588"/>
                <a:gd name="connsiteY7" fmla="*/ 32790 h 46601"/>
                <a:gd name="connsiteX8" fmla="*/ 13971 w 36588"/>
                <a:gd name="connsiteY8" fmla="*/ 26694 h 46601"/>
                <a:gd name="connsiteX9" fmla="*/ 12920 w 36588"/>
                <a:gd name="connsiteY9" fmla="*/ 26694 h 46601"/>
                <a:gd name="connsiteX10" fmla="*/ -1270 w 36588"/>
                <a:gd name="connsiteY10" fmla="*/ 13835 h 46601"/>
                <a:gd name="connsiteX11" fmla="*/ 3585 w 36588"/>
                <a:gd name="connsiteY11" fmla="*/ 3643 h 46601"/>
                <a:gd name="connsiteX12" fmla="*/ 16445 w 36588"/>
                <a:gd name="connsiteY12" fmla="*/ -167 h 46601"/>
                <a:gd name="connsiteX13" fmla="*/ 31305 w 36588"/>
                <a:gd name="connsiteY13" fmla="*/ 4500 h 46601"/>
                <a:gd name="connsiteX14" fmla="*/ 27779 w 36588"/>
                <a:gd name="connsiteY14" fmla="*/ 11644 h 46601"/>
                <a:gd name="connsiteX15" fmla="*/ 15682 w 36588"/>
                <a:gd name="connsiteY15" fmla="*/ 7929 h 46601"/>
                <a:gd name="connsiteX16" fmla="*/ 10064 w 36588"/>
                <a:gd name="connsiteY16" fmla="*/ 9167 h 46601"/>
                <a:gd name="connsiteX17" fmla="*/ 7966 w 36588"/>
                <a:gd name="connsiteY17" fmla="*/ 12882 h 46601"/>
                <a:gd name="connsiteX18" fmla="*/ 10162 w 36588"/>
                <a:gd name="connsiteY18" fmla="*/ 16121 h 46601"/>
                <a:gd name="connsiteX19" fmla="*/ 14543 w 36588"/>
                <a:gd name="connsiteY19" fmla="*/ 17645 h 46601"/>
                <a:gd name="connsiteX20" fmla="*/ 19398 w 36588"/>
                <a:gd name="connsiteY20" fmla="*/ 18978 h 46601"/>
                <a:gd name="connsiteX21" fmla="*/ 23589 w 36588"/>
                <a:gd name="connsiteY21" fmla="*/ 20502 h 46601"/>
                <a:gd name="connsiteX22" fmla="*/ 27970 w 36588"/>
                <a:gd name="connsiteY22" fmla="*/ 22884 h 46601"/>
                <a:gd name="connsiteX23" fmla="*/ 32542 w 36588"/>
                <a:gd name="connsiteY23" fmla="*/ 32123 h 4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588" h="46601">
                  <a:moveTo>
                    <a:pt x="32542" y="32123"/>
                  </a:moveTo>
                  <a:cubicBezTo>
                    <a:pt x="32732" y="36152"/>
                    <a:pt x="31021" y="40029"/>
                    <a:pt x="27877" y="42600"/>
                  </a:cubicBezTo>
                  <a:cubicBezTo>
                    <a:pt x="24352" y="45210"/>
                    <a:pt x="20161" y="46563"/>
                    <a:pt x="15780" y="46410"/>
                  </a:cubicBezTo>
                  <a:cubicBezTo>
                    <a:pt x="8636" y="46401"/>
                    <a:pt x="1683" y="44029"/>
                    <a:pt x="-4033" y="39648"/>
                  </a:cubicBezTo>
                  <a:lnTo>
                    <a:pt x="539" y="32123"/>
                  </a:lnTo>
                  <a:cubicBezTo>
                    <a:pt x="4920" y="35752"/>
                    <a:pt x="10348" y="37857"/>
                    <a:pt x="15971" y="38124"/>
                  </a:cubicBezTo>
                  <a:cubicBezTo>
                    <a:pt x="17780" y="38247"/>
                    <a:pt x="19589" y="37704"/>
                    <a:pt x="21115" y="36600"/>
                  </a:cubicBezTo>
                  <a:cubicBezTo>
                    <a:pt x="22352" y="35742"/>
                    <a:pt x="23114" y="34304"/>
                    <a:pt x="23017" y="32790"/>
                  </a:cubicBezTo>
                  <a:cubicBezTo>
                    <a:pt x="23017" y="30504"/>
                    <a:pt x="19970" y="28503"/>
                    <a:pt x="13971" y="26694"/>
                  </a:cubicBezTo>
                  <a:lnTo>
                    <a:pt x="12920" y="26694"/>
                  </a:lnTo>
                  <a:cubicBezTo>
                    <a:pt x="3395" y="24122"/>
                    <a:pt x="-1270" y="19836"/>
                    <a:pt x="-1270" y="13835"/>
                  </a:cubicBezTo>
                  <a:cubicBezTo>
                    <a:pt x="-1368" y="9853"/>
                    <a:pt x="446" y="6062"/>
                    <a:pt x="3585" y="3643"/>
                  </a:cubicBezTo>
                  <a:cubicBezTo>
                    <a:pt x="7301" y="1005"/>
                    <a:pt x="11873" y="-329"/>
                    <a:pt x="16445" y="-167"/>
                  </a:cubicBezTo>
                  <a:cubicBezTo>
                    <a:pt x="21780" y="-157"/>
                    <a:pt x="26923" y="1471"/>
                    <a:pt x="31305" y="4500"/>
                  </a:cubicBezTo>
                  <a:lnTo>
                    <a:pt x="27779" y="11644"/>
                  </a:lnTo>
                  <a:cubicBezTo>
                    <a:pt x="24258" y="9225"/>
                    <a:pt x="19970" y="7929"/>
                    <a:pt x="15682" y="7929"/>
                  </a:cubicBezTo>
                  <a:cubicBezTo>
                    <a:pt x="13780" y="7834"/>
                    <a:pt x="11780" y="8263"/>
                    <a:pt x="10064" y="9167"/>
                  </a:cubicBezTo>
                  <a:cubicBezTo>
                    <a:pt x="8729" y="9920"/>
                    <a:pt x="7873" y="11349"/>
                    <a:pt x="7966" y="12882"/>
                  </a:cubicBezTo>
                  <a:cubicBezTo>
                    <a:pt x="7873" y="14321"/>
                    <a:pt x="8827" y="15626"/>
                    <a:pt x="10162" y="16121"/>
                  </a:cubicBezTo>
                  <a:cubicBezTo>
                    <a:pt x="11590" y="16807"/>
                    <a:pt x="13017" y="17321"/>
                    <a:pt x="14543" y="17645"/>
                  </a:cubicBezTo>
                  <a:cubicBezTo>
                    <a:pt x="16161" y="17997"/>
                    <a:pt x="17780" y="18445"/>
                    <a:pt x="19398" y="18978"/>
                  </a:cubicBezTo>
                  <a:lnTo>
                    <a:pt x="23589" y="20502"/>
                  </a:lnTo>
                  <a:cubicBezTo>
                    <a:pt x="25114" y="21207"/>
                    <a:pt x="26542" y="22007"/>
                    <a:pt x="27970" y="22884"/>
                  </a:cubicBezTo>
                  <a:cubicBezTo>
                    <a:pt x="30923" y="25008"/>
                    <a:pt x="32639" y="28475"/>
                    <a:pt x="32542" y="32123"/>
                  </a:cubicBezTo>
                  <a:close/>
                </a:path>
              </a:pathLst>
            </a:custGeom>
            <a:solidFill>
              <a:srgbClr val="6D6E71"/>
            </a:solidFill>
            <a:ln w="9525" cap="flat">
              <a:noFill/>
              <a:prstDash val="solid"/>
              <a:miter/>
            </a:ln>
          </p:spPr>
          <p:txBody>
            <a:bodyPr rtlCol="0" anchor="ctr"/>
            <a:lstStyle/>
            <a:p>
              <a:endParaRPr lang="en-US"/>
            </a:p>
          </p:txBody>
        </p:sp>
        <p:sp>
          <p:nvSpPr>
            <p:cNvPr id="670" name="Freeform: Shape 669">
              <a:extLst>
                <a:ext uri="{FF2B5EF4-FFF2-40B4-BE49-F238E27FC236}">
                  <a16:creationId xmlns:a16="http://schemas.microsoft.com/office/drawing/2014/main" id="{1EE6AB3F-5EE8-41D9-872B-F733A7BD32E5}"/>
                </a:ext>
              </a:extLst>
            </p:cNvPr>
            <p:cNvSpPr/>
            <p:nvPr/>
          </p:nvSpPr>
          <p:spPr>
            <a:xfrm>
              <a:off x="14683369" y="2120824"/>
              <a:ext cx="12087" cy="65056"/>
            </a:xfrm>
            <a:custGeom>
              <a:avLst/>
              <a:gdLst>
                <a:gd name="connsiteX0" fmla="*/ -2235 w 12087"/>
                <a:gd name="connsiteY0" fmla="*/ 10202 h 65056"/>
                <a:gd name="connsiteX1" fmla="*/ -2328 w 12087"/>
                <a:gd name="connsiteY1" fmla="*/ 1716 h 65056"/>
                <a:gd name="connsiteX2" fmla="*/ -2235 w 12087"/>
                <a:gd name="connsiteY2" fmla="*/ 1630 h 65056"/>
                <a:gd name="connsiteX3" fmla="*/ 2053 w 12087"/>
                <a:gd name="connsiteY3" fmla="*/ -180 h 65056"/>
                <a:gd name="connsiteX4" fmla="*/ 8053 w 12087"/>
                <a:gd name="connsiteY4" fmla="*/ 5964 h 65056"/>
                <a:gd name="connsiteX5" fmla="*/ 6341 w 12087"/>
                <a:gd name="connsiteY5" fmla="*/ 10202 h 65056"/>
                <a:gd name="connsiteX6" fmla="*/ 2053 w 12087"/>
                <a:gd name="connsiteY6" fmla="*/ 12012 h 65056"/>
                <a:gd name="connsiteX7" fmla="*/ -2235 w 12087"/>
                <a:gd name="connsiteY7" fmla="*/ 10202 h 65056"/>
                <a:gd name="connsiteX8" fmla="*/ 6723 w 12087"/>
                <a:gd name="connsiteY8" fmla="*/ 64876 h 65056"/>
                <a:gd name="connsiteX9" fmla="*/ -2802 w 12087"/>
                <a:gd name="connsiteY9" fmla="*/ 64876 h 65056"/>
                <a:gd name="connsiteX10" fmla="*/ -2802 w 12087"/>
                <a:gd name="connsiteY10" fmla="*/ 19251 h 65056"/>
                <a:gd name="connsiteX11" fmla="*/ 6723 w 12087"/>
                <a:gd name="connsiteY11" fmla="*/ 19251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87" h="65056">
                  <a:moveTo>
                    <a:pt x="-2235" y="10202"/>
                  </a:moveTo>
                  <a:cubicBezTo>
                    <a:pt x="-4616" y="7878"/>
                    <a:pt x="-4616" y="4087"/>
                    <a:pt x="-2328" y="1716"/>
                  </a:cubicBezTo>
                  <a:cubicBezTo>
                    <a:pt x="-2328" y="1687"/>
                    <a:pt x="-2235" y="1658"/>
                    <a:pt x="-2235" y="1630"/>
                  </a:cubicBezTo>
                  <a:cubicBezTo>
                    <a:pt x="-1091" y="468"/>
                    <a:pt x="435" y="-189"/>
                    <a:pt x="2053" y="-180"/>
                  </a:cubicBezTo>
                  <a:cubicBezTo>
                    <a:pt x="5388" y="-151"/>
                    <a:pt x="8150" y="2601"/>
                    <a:pt x="8053" y="5964"/>
                  </a:cubicBezTo>
                  <a:cubicBezTo>
                    <a:pt x="8053" y="7555"/>
                    <a:pt x="7481" y="9069"/>
                    <a:pt x="6341" y="10202"/>
                  </a:cubicBezTo>
                  <a:cubicBezTo>
                    <a:pt x="5197" y="11374"/>
                    <a:pt x="3672" y="12031"/>
                    <a:pt x="2053" y="12012"/>
                  </a:cubicBezTo>
                  <a:cubicBezTo>
                    <a:pt x="435" y="12069"/>
                    <a:pt x="-1184" y="11403"/>
                    <a:pt x="-2235" y="10202"/>
                  </a:cubicBezTo>
                  <a:close/>
                  <a:moveTo>
                    <a:pt x="6723" y="64876"/>
                  </a:moveTo>
                  <a:lnTo>
                    <a:pt x="-2802" y="64876"/>
                  </a:lnTo>
                  <a:lnTo>
                    <a:pt x="-2802" y="19251"/>
                  </a:lnTo>
                  <a:lnTo>
                    <a:pt x="6723" y="19251"/>
                  </a:lnTo>
                  <a:close/>
                </a:path>
              </a:pathLst>
            </a:custGeom>
            <a:solidFill>
              <a:srgbClr val="6D6E71"/>
            </a:solidFill>
            <a:ln w="9525" cap="flat">
              <a:noFill/>
              <a:prstDash val="solid"/>
              <a:miter/>
            </a:ln>
          </p:spPr>
          <p:txBody>
            <a:bodyPr rtlCol="0" anchor="ctr"/>
            <a:lstStyle/>
            <a:p>
              <a:endParaRPr lang="en-US"/>
            </a:p>
          </p:txBody>
        </p:sp>
        <p:sp>
          <p:nvSpPr>
            <p:cNvPr id="671" name="Freeform: Shape 670">
              <a:extLst>
                <a:ext uri="{FF2B5EF4-FFF2-40B4-BE49-F238E27FC236}">
                  <a16:creationId xmlns:a16="http://schemas.microsoft.com/office/drawing/2014/main" id="{096A5A57-0458-472F-AE46-699E5DC4CA82}"/>
                </a:ext>
              </a:extLst>
            </p:cNvPr>
            <p:cNvSpPr/>
            <p:nvPr/>
          </p:nvSpPr>
          <p:spPr>
            <a:xfrm>
              <a:off x="14708504" y="2139574"/>
              <a:ext cx="41959" cy="46305"/>
            </a:xfrm>
            <a:custGeom>
              <a:avLst/>
              <a:gdLst>
                <a:gd name="connsiteX0" fmla="*/ 5492 w 41959"/>
                <a:gd name="connsiteY0" fmla="*/ 21456 h 46305"/>
                <a:gd name="connsiteX1" fmla="*/ 5492 w 41959"/>
                <a:gd name="connsiteY1" fmla="*/ 46126 h 46305"/>
                <a:gd name="connsiteX2" fmla="*/ -4033 w 41959"/>
                <a:gd name="connsiteY2" fmla="*/ 46126 h 46305"/>
                <a:gd name="connsiteX3" fmla="*/ -4033 w 41959"/>
                <a:gd name="connsiteY3" fmla="*/ 501 h 46305"/>
                <a:gd name="connsiteX4" fmla="*/ 5492 w 41959"/>
                <a:gd name="connsiteY4" fmla="*/ 501 h 46305"/>
                <a:gd name="connsiteX5" fmla="*/ 5492 w 41959"/>
                <a:gd name="connsiteY5" fmla="*/ 8883 h 46305"/>
                <a:gd name="connsiteX6" fmla="*/ 11873 w 41959"/>
                <a:gd name="connsiteY6" fmla="*/ 2311 h 46305"/>
                <a:gd name="connsiteX7" fmla="*/ 20635 w 41959"/>
                <a:gd name="connsiteY7" fmla="*/ -166 h 46305"/>
                <a:gd name="connsiteX8" fmla="*/ 33114 w 41959"/>
                <a:gd name="connsiteY8" fmla="*/ 4597 h 46305"/>
                <a:gd name="connsiteX9" fmla="*/ 37876 w 41959"/>
                <a:gd name="connsiteY9" fmla="*/ 18217 h 46305"/>
                <a:gd name="connsiteX10" fmla="*/ 37876 w 41959"/>
                <a:gd name="connsiteY10" fmla="*/ 46126 h 46305"/>
                <a:gd name="connsiteX11" fmla="*/ 28351 w 41959"/>
                <a:gd name="connsiteY11" fmla="*/ 46126 h 46305"/>
                <a:gd name="connsiteX12" fmla="*/ 28351 w 41959"/>
                <a:gd name="connsiteY12" fmla="*/ 20980 h 46305"/>
                <a:gd name="connsiteX13" fmla="*/ 17873 w 41959"/>
                <a:gd name="connsiteY13" fmla="*/ 8312 h 46305"/>
                <a:gd name="connsiteX14" fmla="*/ 9208 w 41959"/>
                <a:gd name="connsiteY14" fmla="*/ 11645 h 46305"/>
                <a:gd name="connsiteX15" fmla="*/ 5492 w 41959"/>
                <a:gd name="connsiteY15" fmla="*/ 21456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59" h="46305">
                  <a:moveTo>
                    <a:pt x="5492" y="21456"/>
                  </a:moveTo>
                  <a:lnTo>
                    <a:pt x="5492" y="46126"/>
                  </a:lnTo>
                  <a:lnTo>
                    <a:pt x="-4033" y="46126"/>
                  </a:lnTo>
                  <a:lnTo>
                    <a:pt x="-4033" y="501"/>
                  </a:lnTo>
                  <a:lnTo>
                    <a:pt x="5492" y="501"/>
                  </a:lnTo>
                  <a:lnTo>
                    <a:pt x="5492" y="8883"/>
                  </a:lnTo>
                  <a:cubicBezTo>
                    <a:pt x="6920" y="6111"/>
                    <a:pt x="9111" y="3816"/>
                    <a:pt x="11873" y="2311"/>
                  </a:cubicBezTo>
                  <a:cubicBezTo>
                    <a:pt x="14543" y="691"/>
                    <a:pt x="17589" y="-166"/>
                    <a:pt x="20635" y="-166"/>
                  </a:cubicBezTo>
                  <a:cubicBezTo>
                    <a:pt x="25305" y="-356"/>
                    <a:pt x="29779" y="1368"/>
                    <a:pt x="33114" y="4597"/>
                  </a:cubicBezTo>
                  <a:cubicBezTo>
                    <a:pt x="36448" y="8302"/>
                    <a:pt x="38258" y="13217"/>
                    <a:pt x="37876" y="18217"/>
                  </a:cubicBezTo>
                  <a:lnTo>
                    <a:pt x="37876" y="46126"/>
                  </a:lnTo>
                  <a:lnTo>
                    <a:pt x="28351" y="46126"/>
                  </a:lnTo>
                  <a:lnTo>
                    <a:pt x="28351" y="20980"/>
                  </a:lnTo>
                  <a:cubicBezTo>
                    <a:pt x="28351" y="12502"/>
                    <a:pt x="24924" y="8312"/>
                    <a:pt x="17873" y="8312"/>
                  </a:cubicBezTo>
                  <a:cubicBezTo>
                    <a:pt x="14636" y="8302"/>
                    <a:pt x="11590" y="9493"/>
                    <a:pt x="9208" y="11645"/>
                  </a:cubicBezTo>
                  <a:cubicBezTo>
                    <a:pt x="6539" y="14208"/>
                    <a:pt x="5208" y="17798"/>
                    <a:pt x="5492" y="21456"/>
                  </a:cubicBezTo>
                  <a:close/>
                </a:path>
              </a:pathLst>
            </a:custGeom>
            <a:solidFill>
              <a:srgbClr val="6D6E71"/>
            </a:solidFill>
            <a:ln w="9525" cap="flat">
              <a:noFill/>
              <a:prstDash val="solid"/>
              <a:miter/>
            </a:ln>
          </p:spPr>
          <p:txBody>
            <a:bodyPr rtlCol="0" anchor="ctr"/>
            <a:lstStyle/>
            <a:p>
              <a:endParaRPr lang="en-US"/>
            </a:p>
          </p:txBody>
        </p:sp>
        <p:sp>
          <p:nvSpPr>
            <p:cNvPr id="672" name="Freeform: Shape 671">
              <a:extLst>
                <a:ext uri="{FF2B5EF4-FFF2-40B4-BE49-F238E27FC236}">
                  <a16:creationId xmlns:a16="http://schemas.microsoft.com/office/drawing/2014/main" id="{CFC4252E-EEBF-4063-95CB-8FC466D5D344}"/>
                </a:ext>
              </a:extLst>
            </p:cNvPr>
            <p:cNvSpPr/>
            <p:nvPr/>
          </p:nvSpPr>
          <p:spPr>
            <a:xfrm>
              <a:off x="14760678" y="2139292"/>
              <a:ext cx="45157" cy="64703"/>
            </a:xfrm>
            <a:custGeom>
              <a:avLst/>
              <a:gdLst>
                <a:gd name="connsiteX0" fmla="*/ 41044 w 45157"/>
                <a:gd name="connsiteY0" fmla="*/ 782 h 64703"/>
                <a:gd name="connsiteX1" fmla="*/ 41044 w 45157"/>
                <a:gd name="connsiteY1" fmla="*/ 40311 h 64703"/>
                <a:gd name="connsiteX2" fmla="*/ 34472 w 45157"/>
                <a:gd name="connsiteY2" fmla="*/ 58409 h 64703"/>
                <a:gd name="connsiteX3" fmla="*/ 17612 w 45157"/>
                <a:gd name="connsiteY3" fmla="*/ 64505 h 64703"/>
                <a:gd name="connsiteX4" fmla="*/ -963 w 45157"/>
                <a:gd name="connsiteY4" fmla="*/ 58027 h 64703"/>
                <a:gd name="connsiteX5" fmla="*/ 3609 w 45157"/>
                <a:gd name="connsiteY5" fmla="*/ 50789 h 64703"/>
                <a:gd name="connsiteX6" fmla="*/ 17040 w 45157"/>
                <a:gd name="connsiteY6" fmla="*/ 55837 h 64703"/>
                <a:gd name="connsiteX7" fmla="*/ 27900 w 45157"/>
                <a:gd name="connsiteY7" fmla="*/ 52313 h 64703"/>
                <a:gd name="connsiteX8" fmla="*/ 31900 w 45157"/>
                <a:gd name="connsiteY8" fmla="*/ 41073 h 64703"/>
                <a:gd name="connsiteX9" fmla="*/ 31900 w 45157"/>
                <a:gd name="connsiteY9" fmla="*/ 35263 h 64703"/>
                <a:gd name="connsiteX10" fmla="*/ 25710 w 45157"/>
                <a:gd name="connsiteY10" fmla="*/ 41740 h 64703"/>
                <a:gd name="connsiteX11" fmla="*/ 16757 w 45157"/>
                <a:gd name="connsiteY11" fmla="*/ 44121 h 64703"/>
                <a:gd name="connsiteX12" fmla="*/ 1897 w 45157"/>
                <a:gd name="connsiteY12" fmla="*/ 37739 h 64703"/>
                <a:gd name="connsiteX13" fmla="*/ 1897 w 45157"/>
                <a:gd name="connsiteY13" fmla="*/ 6212 h 64703"/>
                <a:gd name="connsiteX14" fmla="*/ 16757 w 45157"/>
                <a:gd name="connsiteY14" fmla="*/ -170 h 64703"/>
                <a:gd name="connsiteX15" fmla="*/ 31426 w 45157"/>
                <a:gd name="connsiteY15" fmla="*/ 7355 h 64703"/>
                <a:gd name="connsiteX16" fmla="*/ 31426 w 45157"/>
                <a:gd name="connsiteY16" fmla="*/ 497 h 64703"/>
                <a:gd name="connsiteX17" fmla="*/ 5422 w 45157"/>
                <a:gd name="connsiteY17" fmla="*/ 21833 h 64703"/>
                <a:gd name="connsiteX18" fmla="*/ 8943 w 45157"/>
                <a:gd name="connsiteY18" fmla="*/ 31358 h 64703"/>
                <a:gd name="connsiteX19" fmla="*/ 18468 w 45157"/>
                <a:gd name="connsiteY19" fmla="*/ 35453 h 64703"/>
                <a:gd name="connsiteX20" fmla="*/ 27993 w 45157"/>
                <a:gd name="connsiteY20" fmla="*/ 31548 h 64703"/>
                <a:gd name="connsiteX21" fmla="*/ 27993 w 45157"/>
                <a:gd name="connsiteY21" fmla="*/ 11736 h 64703"/>
                <a:gd name="connsiteX22" fmla="*/ 18468 w 45157"/>
                <a:gd name="connsiteY22" fmla="*/ 7640 h 64703"/>
                <a:gd name="connsiteX23" fmla="*/ 8943 w 45157"/>
                <a:gd name="connsiteY23" fmla="*/ 11831 h 64703"/>
                <a:gd name="connsiteX24" fmla="*/ 5422 w 45157"/>
                <a:gd name="connsiteY24" fmla="*/ 21833 h 6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5157" h="64703">
                  <a:moveTo>
                    <a:pt x="41044" y="782"/>
                  </a:moveTo>
                  <a:lnTo>
                    <a:pt x="41044" y="40311"/>
                  </a:lnTo>
                  <a:cubicBezTo>
                    <a:pt x="41616" y="47007"/>
                    <a:pt x="39137" y="53608"/>
                    <a:pt x="34472" y="58409"/>
                  </a:cubicBezTo>
                  <a:cubicBezTo>
                    <a:pt x="29900" y="62571"/>
                    <a:pt x="23803" y="64752"/>
                    <a:pt x="17612" y="64505"/>
                  </a:cubicBezTo>
                  <a:cubicBezTo>
                    <a:pt x="10850" y="64524"/>
                    <a:pt x="4278" y="62238"/>
                    <a:pt x="-963" y="58027"/>
                  </a:cubicBezTo>
                  <a:lnTo>
                    <a:pt x="3609" y="50789"/>
                  </a:lnTo>
                  <a:cubicBezTo>
                    <a:pt x="7422" y="53894"/>
                    <a:pt x="12087" y="55665"/>
                    <a:pt x="17040" y="55837"/>
                  </a:cubicBezTo>
                  <a:cubicBezTo>
                    <a:pt x="20947" y="56065"/>
                    <a:pt x="24849" y="54808"/>
                    <a:pt x="27900" y="52313"/>
                  </a:cubicBezTo>
                  <a:cubicBezTo>
                    <a:pt x="30853" y="49331"/>
                    <a:pt x="32281" y="45226"/>
                    <a:pt x="31900" y="41073"/>
                  </a:cubicBezTo>
                  <a:lnTo>
                    <a:pt x="31900" y="35263"/>
                  </a:lnTo>
                  <a:cubicBezTo>
                    <a:pt x="30472" y="37939"/>
                    <a:pt x="28282" y="40178"/>
                    <a:pt x="25710" y="41740"/>
                  </a:cubicBezTo>
                  <a:cubicBezTo>
                    <a:pt x="22947" y="43311"/>
                    <a:pt x="19901" y="44140"/>
                    <a:pt x="16757" y="44121"/>
                  </a:cubicBezTo>
                  <a:cubicBezTo>
                    <a:pt x="11134" y="44302"/>
                    <a:pt x="5613" y="41969"/>
                    <a:pt x="1897" y="37739"/>
                  </a:cubicBezTo>
                  <a:cubicBezTo>
                    <a:pt x="-6009" y="28700"/>
                    <a:pt x="-6009" y="15251"/>
                    <a:pt x="1897" y="6212"/>
                  </a:cubicBezTo>
                  <a:cubicBezTo>
                    <a:pt x="5613" y="1983"/>
                    <a:pt x="11134" y="-351"/>
                    <a:pt x="16757" y="-170"/>
                  </a:cubicBezTo>
                  <a:cubicBezTo>
                    <a:pt x="22566" y="-275"/>
                    <a:pt x="28091" y="2544"/>
                    <a:pt x="31426" y="7355"/>
                  </a:cubicBezTo>
                  <a:lnTo>
                    <a:pt x="31426" y="497"/>
                  </a:lnTo>
                  <a:close/>
                  <a:moveTo>
                    <a:pt x="5422" y="21833"/>
                  </a:moveTo>
                  <a:cubicBezTo>
                    <a:pt x="5422" y="25328"/>
                    <a:pt x="6660" y="28710"/>
                    <a:pt x="8943" y="31358"/>
                  </a:cubicBezTo>
                  <a:cubicBezTo>
                    <a:pt x="11324" y="34158"/>
                    <a:pt x="14850" y="35672"/>
                    <a:pt x="18468" y="35453"/>
                  </a:cubicBezTo>
                  <a:cubicBezTo>
                    <a:pt x="22091" y="35558"/>
                    <a:pt x="25519" y="34139"/>
                    <a:pt x="27993" y="31548"/>
                  </a:cubicBezTo>
                  <a:cubicBezTo>
                    <a:pt x="32853" y="25842"/>
                    <a:pt x="32853" y="17442"/>
                    <a:pt x="27993" y="11736"/>
                  </a:cubicBezTo>
                  <a:cubicBezTo>
                    <a:pt x="25612" y="9031"/>
                    <a:pt x="22091" y="7535"/>
                    <a:pt x="18468" y="7640"/>
                  </a:cubicBezTo>
                  <a:cubicBezTo>
                    <a:pt x="14850" y="7440"/>
                    <a:pt x="11231" y="9003"/>
                    <a:pt x="8943" y="11831"/>
                  </a:cubicBezTo>
                  <a:cubicBezTo>
                    <a:pt x="6660" y="14641"/>
                    <a:pt x="5325" y="18185"/>
                    <a:pt x="5422" y="21833"/>
                  </a:cubicBezTo>
                  <a:close/>
                </a:path>
              </a:pathLst>
            </a:custGeom>
            <a:solidFill>
              <a:srgbClr val="6D6E71"/>
            </a:solidFill>
            <a:ln w="9525" cap="flat">
              <a:noFill/>
              <a:prstDash val="solid"/>
              <a:miter/>
            </a:ln>
          </p:spPr>
          <p:txBody>
            <a:bodyPr rtlCol="0" anchor="ctr"/>
            <a:lstStyle/>
            <a:p>
              <a:endParaRPr lang="en-US"/>
            </a:p>
          </p:txBody>
        </p:sp>
        <p:sp>
          <p:nvSpPr>
            <p:cNvPr id="673" name="Freeform: Shape 672">
              <a:extLst>
                <a:ext uri="{FF2B5EF4-FFF2-40B4-BE49-F238E27FC236}">
                  <a16:creationId xmlns:a16="http://schemas.microsoft.com/office/drawing/2014/main" id="{F30E2B54-E719-4C13-BD49-3BB549092E82}"/>
                </a:ext>
              </a:extLst>
            </p:cNvPr>
            <p:cNvSpPr/>
            <p:nvPr/>
          </p:nvSpPr>
          <p:spPr>
            <a:xfrm>
              <a:off x="14818326" y="2173781"/>
              <a:ext cx="12775" cy="12770"/>
            </a:xfrm>
            <a:custGeom>
              <a:avLst/>
              <a:gdLst>
                <a:gd name="connsiteX0" fmla="*/ -2126 w 12775"/>
                <a:gd name="connsiteY0" fmla="*/ 10775 h 12770"/>
                <a:gd name="connsiteX1" fmla="*/ -4033 w 12775"/>
                <a:gd name="connsiteY1" fmla="*/ 6203 h 12770"/>
                <a:gd name="connsiteX2" fmla="*/ -2126 w 12775"/>
                <a:gd name="connsiteY2" fmla="*/ 1727 h 12770"/>
                <a:gd name="connsiteX3" fmla="*/ 2353 w 12775"/>
                <a:gd name="connsiteY3" fmla="*/ -179 h 12770"/>
                <a:gd name="connsiteX4" fmla="*/ 6925 w 12775"/>
                <a:gd name="connsiteY4" fmla="*/ 1727 h 12770"/>
                <a:gd name="connsiteX5" fmla="*/ 8734 w 12775"/>
                <a:gd name="connsiteY5" fmla="*/ 6203 h 12770"/>
                <a:gd name="connsiteX6" fmla="*/ 6925 w 12775"/>
                <a:gd name="connsiteY6" fmla="*/ 10775 h 12770"/>
                <a:gd name="connsiteX7" fmla="*/ 2353 w 12775"/>
                <a:gd name="connsiteY7" fmla="*/ 12585 h 12770"/>
                <a:gd name="connsiteX8" fmla="*/ -2126 w 12775"/>
                <a:gd name="connsiteY8" fmla="*/ 10775 h 12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75" h="12770">
                  <a:moveTo>
                    <a:pt x="-2126" y="10775"/>
                  </a:moveTo>
                  <a:cubicBezTo>
                    <a:pt x="-3363" y="9575"/>
                    <a:pt x="-4033" y="7927"/>
                    <a:pt x="-4033" y="6203"/>
                  </a:cubicBezTo>
                  <a:cubicBezTo>
                    <a:pt x="-4033" y="4508"/>
                    <a:pt x="-3363" y="2879"/>
                    <a:pt x="-2126" y="1727"/>
                  </a:cubicBezTo>
                  <a:cubicBezTo>
                    <a:pt x="-982" y="479"/>
                    <a:pt x="637" y="-217"/>
                    <a:pt x="2353" y="-179"/>
                  </a:cubicBezTo>
                  <a:cubicBezTo>
                    <a:pt x="4064" y="-169"/>
                    <a:pt x="5683" y="517"/>
                    <a:pt x="6925" y="1727"/>
                  </a:cubicBezTo>
                  <a:cubicBezTo>
                    <a:pt x="8162" y="2898"/>
                    <a:pt x="8827" y="4527"/>
                    <a:pt x="8734" y="6203"/>
                  </a:cubicBezTo>
                  <a:cubicBezTo>
                    <a:pt x="8827" y="7908"/>
                    <a:pt x="8162" y="9566"/>
                    <a:pt x="6925" y="10775"/>
                  </a:cubicBezTo>
                  <a:cubicBezTo>
                    <a:pt x="5683" y="11957"/>
                    <a:pt x="4064" y="12604"/>
                    <a:pt x="2353" y="12585"/>
                  </a:cubicBezTo>
                  <a:cubicBezTo>
                    <a:pt x="637" y="12661"/>
                    <a:pt x="-982" y="11995"/>
                    <a:pt x="-2126" y="10775"/>
                  </a:cubicBezTo>
                  <a:close/>
                </a:path>
              </a:pathLst>
            </a:custGeom>
            <a:solidFill>
              <a:srgbClr val="6D6E71"/>
            </a:solidFill>
            <a:ln w="9525" cap="flat">
              <a:noFill/>
              <a:prstDash val="solid"/>
              <a:miter/>
            </a:ln>
          </p:spPr>
          <p:txBody>
            <a:bodyPr rtlCol="0" anchor="ctr"/>
            <a:lstStyle/>
            <a:p>
              <a:endParaRPr lang="en-US"/>
            </a:p>
          </p:txBody>
        </p:sp>
        <p:sp>
          <p:nvSpPr>
            <p:cNvPr id="674" name="Freeform: Shape 673">
              <a:extLst>
                <a:ext uri="{FF2B5EF4-FFF2-40B4-BE49-F238E27FC236}">
                  <a16:creationId xmlns:a16="http://schemas.microsoft.com/office/drawing/2014/main" id="{DB6C7DC7-D3C1-4539-B2DD-D54B5F300668}"/>
                </a:ext>
              </a:extLst>
            </p:cNvPr>
            <p:cNvSpPr/>
            <p:nvPr/>
          </p:nvSpPr>
          <p:spPr>
            <a:xfrm>
              <a:off x="14863569" y="2124622"/>
              <a:ext cx="46438" cy="61952"/>
            </a:xfrm>
            <a:custGeom>
              <a:avLst/>
              <a:gdLst>
                <a:gd name="connsiteX0" fmla="*/ 19022 w 46438"/>
                <a:gd name="connsiteY0" fmla="*/ 9071 h 61952"/>
                <a:gd name="connsiteX1" fmla="*/ 11780 w 46438"/>
                <a:gd name="connsiteY1" fmla="*/ 10880 h 61952"/>
                <a:gd name="connsiteX2" fmla="*/ 8925 w 46438"/>
                <a:gd name="connsiteY2" fmla="*/ 16310 h 61952"/>
                <a:gd name="connsiteX3" fmla="*/ 11780 w 46438"/>
                <a:gd name="connsiteY3" fmla="*/ 21929 h 61952"/>
                <a:gd name="connsiteX4" fmla="*/ 23784 w 46438"/>
                <a:gd name="connsiteY4" fmla="*/ 26025 h 61952"/>
                <a:gd name="connsiteX5" fmla="*/ 37690 w 46438"/>
                <a:gd name="connsiteY5" fmla="*/ 32312 h 61952"/>
                <a:gd name="connsiteX6" fmla="*/ 42355 w 46438"/>
                <a:gd name="connsiteY6" fmla="*/ 44218 h 61952"/>
                <a:gd name="connsiteX7" fmla="*/ 36448 w 46438"/>
                <a:gd name="connsiteY7" fmla="*/ 56886 h 61952"/>
                <a:gd name="connsiteX8" fmla="*/ 20924 w 46438"/>
                <a:gd name="connsiteY8" fmla="*/ 61744 h 61952"/>
                <a:gd name="connsiteX9" fmla="*/ -4033 w 46438"/>
                <a:gd name="connsiteY9" fmla="*/ 52219 h 61952"/>
                <a:gd name="connsiteX10" fmla="*/ 2353 w 46438"/>
                <a:gd name="connsiteY10" fmla="*/ 44599 h 61952"/>
                <a:gd name="connsiteX11" fmla="*/ 21403 w 46438"/>
                <a:gd name="connsiteY11" fmla="*/ 52505 h 61952"/>
                <a:gd name="connsiteX12" fmla="*/ 29114 w 46438"/>
                <a:gd name="connsiteY12" fmla="*/ 50314 h 61952"/>
                <a:gd name="connsiteX13" fmla="*/ 32067 w 46438"/>
                <a:gd name="connsiteY13" fmla="*/ 44789 h 61952"/>
                <a:gd name="connsiteX14" fmla="*/ 29305 w 46438"/>
                <a:gd name="connsiteY14" fmla="*/ 39360 h 61952"/>
                <a:gd name="connsiteX15" fmla="*/ 19780 w 46438"/>
                <a:gd name="connsiteY15" fmla="*/ 35836 h 61952"/>
                <a:gd name="connsiteX16" fmla="*/ 9687 w 46438"/>
                <a:gd name="connsiteY16" fmla="*/ 32978 h 61952"/>
                <a:gd name="connsiteX17" fmla="*/ 3590 w 46438"/>
                <a:gd name="connsiteY17" fmla="*/ 29454 h 61952"/>
                <a:gd name="connsiteX18" fmla="*/ -1652 w 46438"/>
                <a:gd name="connsiteY18" fmla="*/ 17167 h 61952"/>
                <a:gd name="connsiteX19" fmla="*/ 4353 w 46438"/>
                <a:gd name="connsiteY19" fmla="*/ 4308 h 61952"/>
                <a:gd name="connsiteX20" fmla="*/ 19305 w 46438"/>
                <a:gd name="connsiteY20" fmla="*/ -169 h 61952"/>
                <a:gd name="connsiteX21" fmla="*/ 30737 w 46438"/>
                <a:gd name="connsiteY21" fmla="*/ 1736 h 61952"/>
                <a:gd name="connsiteX22" fmla="*/ 40262 w 46438"/>
                <a:gd name="connsiteY22" fmla="*/ 7070 h 61952"/>
                <a:gd name="connsiteX23" fmla="*/ 34928 w 46438"/>
                <a:gd name="connsiteY23" fmla="*/ 14690 h 61952"/>
                <a:gd name="connsiteX24" fmla="*/ 27686 w 46438"/>
                <a:gd name="connsiteY24" fmla="*/ 10690 h 61952"/>
                <a:gd name="connsiteX25" fmla="*/ 19022 w 46438"/>
                <a:gd name="connsiteY25" fmla="*/ 9071 h 61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6438" h="61952">
                  <a:moveTo>
                    <a:pt x="19022" y="9071"/>
                  </a:moveTo>
                  <a:cubicBezTo>
                    <a:pt x="16450" y="8947"/>
                    <a:pt x="13971" y="9576"/>
                    <a:pt x="11780" y="10880"/>
                  </a:cubicBezTo>
                  <a:cubicBezTo>
                    <a:pt x="9971" y="12043"/>
                    <a:pt x="8827" y="14119"/>
                    <a:pt x="8925" y="16310"/>
                  </a:cubicBezTo>
                  <a:cubicBezTo>
                    <a:pt x="8827" y="18558"/>
                    <a:pt x="9878" y="20691"/>
                    <a:pt x="11780" y="21929"/>
                  </a:cubicBezTo>
                  <a:cubicBezTo>
                    <a:pt x="15589" y="23873"/>
                    <a:pt x="19589" y="25254"/>
                    <a:pt x="23784" y="26025"/>
                  </a:cubicBezTo>
                  <a:cubicBezTo>
                    <a:pt x="28830" y="27035"/>
                    <a:pt x="33593" y="29187"/>
                    <a:pt x="37690" y="32312"/>
                  </a:cubicBezTo>
                  <a:cubicBezTo>
                    <a:pt x="40927" y="35369"/>
                    <a:pt x="42736" y="39751"/>
                    <a:pt x="42355" y="44218"/>
                  </a:cubicBezTo>
                  <a:cubicBezTo>
                    <a:pt x="42546" y="49142"/>
                    <a:pt x="40355" y="53838"/>
                    <a:pt x="36448" y="56886"/>
                  </a:cubicBezTo>
                  <a:cubicBezTo>
                    <a:pt x="31974" y="60296"/>
                    <a:pt x="26547" y="62020"/>
                    <a:pt x="20924" y="61744"/>
                  </a:cubicBezTo>
                  <a:cubicBezTo>
                    <a:pt x="11687" y="61839"/>
                    <a:pt x="2827" y="58439"/>
                    <a:pt x="-4033" y="52219"/>
                  </a:cubicBezTo>
                  <a:lnTo>
                    <a:pt x="2353" y="44599"/>
                  </a:lnTo>
                  <a:cubicBezTo>
                    <a:pt x="7497" y="49514"/>
                    <a:pt x="14259" y="52333"/>
                    <a:pt x="21403" y="52505"/>
                  </a:cubicBezTo>
                  <a:cubicBezTo>
                    <a:pt x="24165" y="52638"/>
                    <a:pt x="26830" y="51867"/>
                    <a:pt x="29114" y="50314"/>
                  </a:cubicBezTo>
                  <a:cubicBezTo>
                    <a:pt x="31021" y="49133"/>
                    <a:pt x="32165" y="47028"/>
                    <a:pt x="32067" y="44789"/>
                  </a:cubicBezTo>
                  <a:cubicBezTo>
                    <a:pt x="32067" y="42637"/>
                    <a:pt x="31119" y="40598"/>
                    <a:pt x="29305" y="39360"/>
                  </a:cubicBezTo>
                  <a:cubicBezTo>
                    <a:pt x="26356" y="37636"/>
                    <a:pt x="23114" y="36445"/>
                    <a:pt x="19780" y="35836"/>
                  </a:cubicBezTo>
                  <a:cubicBezTo>
                    <a:pt x="16352" y="35084"/>
                    <a:pt x="13017" y="34131"/>
                    <a:pt x="9687" y="32978"/>
                  </a:cubicBezTo>
                  <a:cubicBezTo>
                    <a:pt x="7497" y="32092"/>
                    <a:pt x="5492" y="30902"/>
                    <a:pt x="3590" y="29454"/>
                  </a:cubicBezTo>
                  <a:cubicBezTo>
                    <a:pt x="-28" y="26463"/>
                    <a:pt x="-2028" y="21872"/>
                    <a:pt x="-1652" y="17167"/>
                  </a:cubicBezTo>
                  <a:cubicBezTo>
                    <a:pt x="-1842" y="12157"/>
                    <a:pt x="353" y="7347"/>
                    <a:pt x="4353" y="4308"/>
                  </a:cubicBezTo>
                  <a:cubicBezTo>
                    <a:pt x="8734" y="1241"/>
                    <a:pt x="13971" y="-331"/>
                    <a:pt x="19305" y="-169"/>
                  </a:cubicBezTo>
                  <a:cubicBezTo>
                    <a:pt x="23212" y="-140"/>
                    <a:pt x="27021" y="498"/>
                    <a:pt x="30737" y="1736"/>
                  </a:cubicBezTo>
                  <a:cubicBezTo>
                    <a:pt x="34258" y="2889"/>
                    <a:pt x="37500" y="4699"/>
                    <a:pt x="40262" y="7070"/>
                  </a:cubicBezTo>
                  <a:lnTo>
                    <a:pt x="34928" y="14690"/>
                  </a:lnTo>
                  <a:cubicBezTo>
                    <a:pt x="32830" y="12890"/>
                    <a:pt x="30356" y="11528"/>
                    <a:pt x="27686" y="10690"/>
                  </a:cubicBezTo>
                  <a:cubicBezTo>
                    <a:pt x="24924" y="9680"/>
                    <a:pt x="21970" y="9137"/>
                    <a:pt x="19022" y="9071"/>
                  </a:cubicBezTo>
                  <a:close/>
                </a:path>
              </a:pathLst>
            </a:custGeom>
            <a:solidFill>
              <a:srgbClr val="6D6E71"/>
            </a:solidFill>
            <a:ln w="9525" cap="flat">
              <a:noFill/>
              <a:prstDash val="solid"/>
              <a:miter/>
            </a:ln>
          </p:spPr>
          <p:txBody>
            <a:bodyPr rtlCol="0" anchor="ctr"/>
            <a:lstStyle/>
            <a:p>
              <a:endParaRPr lang="en-US"/>
            </a:p>
          </p:txBody>
        </p:sp>
        <p:sp>
          <p:nvSpPr>
            <p:cNvPr id="675" name="Freeform: Shape 674">
              <a:extLst>
                <a:ext uri="{FF2B5EF4-FFF2-40B4-BE49-F238E27FC236}">
                  <a16:creationId xmlns:a16="http://schemas.microsoft.com/office/drawing/2014/main" id="{CD68CB28-2AC7-4AD1-BF54-05EB358F33E9}"/>
                </a:ext>
              </a:extLst>
            </p:cNvPr>
            <p:cNvSpPr/>
            <p:nvPr/>
          </p:nvSpPr>
          <p:spPr>
            <a:xfrm>
              <a:off x="14920596" y="2140255"/>
              <a:ext cx="41939" cy="46274"/>
            </a:xfrm>
            <a:custGeom>
              <a:avLst/>
              <a:gdLst>
                <a:gd name="connsiteX0" fmla="*/ 28382 w 41939"/>
                <a:gd name="connsiteY0" fmla="*/ 24585 h 46274"/>
                <a:gd name="connsiteX1" fmla="*/ 28382 w 41939"/>
                <a:gd name="connsiteY1" fmla="*/ -180 h 46274"/>
                <a:gd name="connsiteX2" fmla="*/ 37907 w 41939"/>
                <a:gd name="connsiteY2" fmla="*/ -180 h 46274"/>
                <a:gd name="connsiteX3" fmla="*/ 37907 w 41939"/>
                <a:gd name="connsiteY3" fmla="*/ 45445 h 46274"/>
                <a:gd name="connsiteX4" fmla="*/ 28382 w 41939"/>
                <a:gd name="connsiteY4" fmla="*/ 45445 h 46274"/>
                <a:gd name="connsiteX5" fmla="*/ 28382 w 41939"/>
                <a:gd name="connsiteY5" fmla="*/ 37158 h 46274"/>
                <a:gd name="connsiteX6" fmla="*/ 3713 w 41939"/>
                <a:gd name="connsiteY6" fmla="*/ 43644 h 46274"/>
                <a:gd name="connsiteX7" fmla="*/ 760 w 41939"/>
                <a:gd name="connsiteY7" fmla="*/ 41444 h 46274"/>
                <a:gd name="connsiteX8" fmla="*/ -4002 w 41939"/>
                <a:gd name="connsiteY8" fmla="*/ 27824 h 46274"/>
                <a:gd name="connsiteX9" fmla="*/ -4002 w 41939"/>
                <a:gd name="connsiteY9" fmla="*/ -180 h 46274"/>
                <a:gd name="connsiteX10" fmla="*/ 5523 w 41939"/>
                <a:gd name="connsiteY10" fmla="*/ -180 h 46274"/>
                <a:gd name="connsiteX11" fmla="*/ 5523 w 41939"/>
                <a:gd name="connsiteY11" fmla="*/ 24871 h 46274"/>
                <a:gd name="connsiteX12" fmla="*/ 16001 w 41939"/>
                <a:gd name="connsiteY12" fmla="*/ 37539 h 46274"/>
                <a:gd name="connsiteX13" fmla="*/ 24573 w 41939"/>
                <a:gd name="connsiteY13" fmla="*/ 34205 h 46274"/>
                <a:gd name="connsiteX14" fmla="*/ 28382 w 41939"/>
                <a:gd name="connsiteY14" fmla="*/ 24585 h 46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39" h="46274">
                  <a:moveTo>
                    <a:pt x="28382" y="24585"/>
                  </a:moveTo>
                  <a:lnTo>
                    <a:pt x="28382" y="-180"/>
                  </a:lnTo>
                  <a:lnTo>
                    <a:pt x="37907" y="-180"/>
                  </a:lnTo>
                  <a:lnTo>
                    <a:pt x="37907" y="45445"/>
                  </a:lnTo>
                  <a:lnTo>
                    <a:pt x="28382" y="45445"/>
                  </a:lnTo>
                  <a:lnTo>
                    <a:pt x="28382" y="37158"/>
                  </a:lnTo>
                  <a:cubicBezTo>
                    <a:pt x="23335" y="45749"/>
                    <a:pt x="12383" y="48645"/>
                    <a:pt x="3713" y="43644"/>
                  </a:cubicBezTo>
                  <a:cubicBezTo>
                    <a:pt x="2667" y="43016"/>
                    <a:pt x="1714" y="42283"/>
                    <a:pt x="760" y="41444"/>
                  </a:cubicBezTo>
                  <a:cubicBezTo>
                    <a:pt x="-2575" y="37739"/>
                    <a:pt x="-4286" y="32824"/>
                    <a:pt x="-4002" y="27824"/>
                  </a:cubicBezTo>
                  <a:lnTo>
                    <a:pt x="-4002" y="-180"/>
                  </a:lnTo>
                  <a:lnTo>
                    <a:pt x="5523" y="-180"/>
                  </a:lnTo>
                  <a:lnTo>
                    <a:pt x="5523" y="24871"/>
                  </a:lnTo>
                  <a:cubicBezTo>
                    <a:pt x="5523" y="33348"/>
                    <a:pt x="8950" y="37539"/>
                    <a:pt x="16001" y="37539"/>
                  </a:cubicBezTo>
                  <a:cubicBezTo>
                    <a:pt x="19145" y="37567"/>
                    <a:pt x="22284" y="36377"/>
                    <a:pt x="24573" y="34205"/>
                  </a:cubicBezTo>
                  <a:cubicBezTo>
                    <a:pt x="27238" y="31719"/>
                    <a:pt x="28572" y="28195"/>
                    <a:pt x="28382" y="24585"/>
                  </a:cubicBezTo>
                  <a:close/>
                </a:path>
              </a:pathLst>
            </a:custGeom>
            <a:solidFill>
              <a:srgbClr val="6D6E71"/>
            </a:solidFill>
            <a:ln w="9525" cap="flat">
              <a:noFill/>
              <a:prstDash val="solid"/>
              <a:miter/>
            </a:ln>
          </p:spPr>
          <p:txBody>
            <a:bodyPr rtlCol="0" anchor="ctr"/>
            <a:lstStyle/>
            <a:p>
              <a:endParaRPr lang="en-US"/>
            </a:p>
          </p:txBody>
        </p:sp>
        <p:sp>
          <p:nvSpPr>
            <p:cNvPr id="676" name="Freeform: Shape 675">
              <a:extLst>
                <a:ext uri="{FF2B5EF4-FFF2-40B4-BE49-F238E27FC236}">
                  <a16:creationId xmlns:a16="http://schemas.microsoft.com/office/drawing/2014/main" id="{3621C989-B2B3-43FE-B297-485365D05030}"/>
                </a:ext>
              </a:extLst>
            </p:cNvPr>
            <p:cNvSpPr/>
            <p:nvPr/>
          </p:nvSpPr>
          <p:spPr>
            <a:xfrm>
              <a:off x="14973467" y="2139581"/>
              <a:ext cx="42502" cy="46969"/>
            </a:xfrm>
            <a:custGeom>
              <a:avLst/>
              <a:gdLst>
                <a:gd name="connsiteX0" fmla="*/ 19229 w 42502"/>
                <a:gd name="connsiteY0" fmla="*/ 46785 h 46969"/>
                <a:gd name="connsiteX1" fmla="*/ 2848 w 42502"/>
                <a:gd name="connsiteY1" fmla="*/ 40404 h 46969"/>
                <a:gd name="connsiteX2" fmla="*/ -4012 w 42502"/>
                <a:gd name="connsiteY2" fmla="*/ 23449 h 46969"/>
                <a:gd name="connsiteX3" fmla="*/ 3132 w 42502"/>
                <a:gd name="connsiteY3" fmla="*/ 6399 h 46969"/>
                <a:gd name="connsiteX4" fmla="*/ 20661 w 42502"/>
                <a:gd name="connsiteY4" fmla="*/ -173 h 46969"/>
                <a:gd name="connsiteX5" fmla="*/ 37995 w 42502"/>
                <a:gd name="connsiteY5" fmla="*/ 6971 h 46969"/>
                <a:gd name="connsiteX6" fmla="*/ 32377 w 42502"/>
                <a:gd name="connsiteY6" fmla="*/ 13924 h 46969"/>
                <a:gd name="connsiteX7" fmla="*/ 20471 w 42502"/>
                <a:gd name="connsiteY7" fmla="*/ 8780 h 46969"/>
                <a:gd name="connsiteX8" fmla="*/ 9992 w 42502"/>
                <a:gd name="connsiteY8" fmla="*/ 12781 h 46969"/>
                <a:gd name="connsiteX9" fmla="*/ 5611 w 42502"/>
                <a:gd name="connsiteY9" fmla="*/ 23068 h 46969"/>
                <a:gd name="connsiteX10" fmla="*/ 9992 w 42502"/>
                <a:gd name="connsiteY10" fmla="*/ 33736 h 46969"/>
                <a:gd name="connsiteX11" fmla="*/ 20754 w 42502"/>
                <a:gd name="connsiteY11" fmla="*/ 38117 h 46969"/>
                <a:gd name="connsiteX12" fmla="*/ 32758 w 42502"/>
                <a:gd name="connsiteY12" fmla="*/ 32307 h 46969"/>
                <a:gd name="connsiteX13" fmla="*/ 38470 w 42502"/>
                <a:gd name="connsiteY13" fmla="*/ 38403 h 46969"/>
                <a:gd name="connsiteX14" fmla="*/ 19229 w 42502"/>
                <a:gd name="connsiteY14" fmla="*/ 46785 h 46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502" h="46969">
                  <a:moveTo>
                    <a:pt x="19229" y="46785"/>
                  </a:moveTo>
                  <a:cubicBezTo>
                    <a:pt x="13136" y="46909"/>
                    <a:pt x="7230" y="44613"/>
                    <a:pt x="2848" y="40404"/>
                  </a:cubicBezTo>
                  <a:cubicBezTo>
                    <a:pt x="-1723" y="35984"/>
                    <a:pt x="-4295" y="29821"/>
                    <a:pt x="-4012" y="23449"/>
                  </a:cubicBezTo>
                  <a:cubicBezTo>
                    <a:pt x="-4202" y="17001"/>
                    <a:pt x="-1630" y="10771"/>
                    <a:pt x="3132" y="6399"/>
                  </a:cubicBezTo>
                  <a:cubicBezTo>
                    <a:pt x="7895" y="2027"/>
                    <a:pt x="14183" y="-325"/>
                    <a:pt x="20661" y="-173"/>
                  </a:cubicBezTo>
                  <a:cubicBezTo>
                    <a:pt x="27135" y="-287"/>
                    <a:pt x="33423" y="2304"/>
                    <a:pt x="37995" y="6971"/>
                  </a:cubicBezTo>
                  <a:lnTo>
                    <a:pt x="32377" y="13924"/>
                  </a:lnTo>
                  <a:cubicBezTo>
                    <a:pt x="29135" y="10809"/>
                    <a:pt x="24945" y="8980"/>
                    <a:pt x="20471" y="8780"/>
                  </a:cubicBezTo>
                  <a:cubicBezTo>
                    <a:pt x="16564" y="8723"/>
                    <a:pt x="12848" y="10152"/>
                    <a:pt x="9992" y="12781"/>
                  </a:cubicBezTo>
                  <a:cubicBezTo>
                    <a:pt x="7039" y="15391"/>
                    <a:pt x="5513" y="19163"/>
                    <a:pt x="5611" y="23068"/>
                  </a:cubicBezTo>
                  <a:cubicBezTo>
                    <a:pt x="5513" y="27078"/>
                    <a:pt x="7137" y="30936"/>
                    <a:pt x="9992" y="33736"/>
                  </a:cubicBezTo>
                  <a:cubicBezTo>
                    <a:pt x="12848" y="36603"/>
                    <a:pt x="16755" y="38194"/>
                    <a:pt x="20754" y="38117"/>
                  </a:cubicBezTo>
                  <a:cubicBezTo>
                    <a:pt x="25424" y="37927"/>
                    <a:pt x="29707" y="35822"/>
                    <a:pt x="32758" y="32307"/>
                  </a:cubicBezTo>
                  <a:lnTo>
                    <a:pt x="38470" y="38403"/>
                  </a:lnTo>
                  <a:cubicBezTo>
                    <a:pt x="33516" y="43756"/>
                    <a:pt x="26563" y="46795"/>
                    <a:pt x="19229" y="46785"/>
                  </a:cubicBezTo>
                  <a:close/>
                </a:path>
              </a:pathLst>
            </a:custGeom>
            <a:solidFill>
              <a:srgbClr val="6D6E71"/>
            </a:solidFill>
            <a:ln w="9525" cap="flat">
              <a:noFill/>
              <a:prstDash val="solid"/>
              <a:miter/>
            </a:ln>
          </p:spPr>
          <p:txBody>
            <a:bodyPr rtlCol="0" anchor="ctr"/>
            <a:lstStyle/>
            <a:p>
              <a:endParaRPr lang="en-US"/>
            </a:p>
          </p:txBody>
        </p:sp>
        <p:sp>
          <p:nvSpPr>
            <p:cNvPr id="677" name="Freeform: Shape 676">
              <a:extLst>
                <a:ext uri="{FF2B5EF4-FFF2-40B4-BE49-F238E27FC236}">
                  <a16:creationId xmlns:a16="http://schemas.microsoft.com/office/drawing/2014/main" id="{4C971E26-399C-4A77-8F94-D130516219DC}"/>
                </a:ext>
              </a:extLst>
            </p:cNvPr>
            <p:cNvSpPr/>
            <p:nvPr/>
          </p:nvSpPr>
          <p:spPr>
            <a:xfrm>
              <a:off x="15022154" y="2139582"/>
              <a:ext cx="42491" cy="46967"/>
            </a:xfrm>
            <a:custGeom>
              <a:avLst/>
              <a:gdLst>
                <a:gd name="connsiteX0" fmla="*/ 19218 w 42491"/>
                <a:gd name="connsiteY0" fmla="*/ 46784 h 46967"/>
                <a:gd name="connsiteX1" fmla="*/ 2833 w 42491"/>
                <a:gd name="connsiteY1" fmla="*/ 40402 h 46967"/>
                <a:gd name="connsiteX2" fmla="*/ -4023 w 42491"/>
                <a:gd name="connsiteY2" fmla="*/ 23448 h 46967"/>
                <a:gd name="connsiteX3" fmla="*/ 3121 w 42491"/>
                <a:gd name="connsiteY3" fmla="*/ 6398 h 46967"/>
                <a:gd name="connsiteX4" fmla="*/ 20646 w 42491"/>
                <a:gd name="connsiteY4" fmla="*/ -174 h 46967"/>
                <a:gd name="connsiteX5" fmla="*/ 37980 w 42491"/>
                <a:gd name="connsiteY5" fmla="*/ 6969 h 46967"/>
                <a:gd name="connsiteX6" fmla="*/ 32361 w 42491"/>
                <a:gd name="connsiteY6" fmla="*/ 13923 h 46967"/>
                <a:gd name="connsiteX7" fmla="*/ 20455 w 42491"/>
                <a:gd name="connsiteY7" fmla="*/ 8779 h 46967"/>
                <a:gd name="connsiteX8" fmla="*/ 10074 w 42491"/>
                <a:gd name="connsiteY8" fmla="*/ 12780 h 46967"/>
                <a:gd name="connsiteX9" fmla="*/ 5595 w 42491"/>
                <a:gd name="connsiteY9" fmla="*/ 23067 h 46967"/>
                <a:gd name="connsiteX10" fmla="*/ 9977 w 42491"/>
                <a:gd name="connsiteY10" fmla="*/ 33735 h 46967"/>
                <a:gd name="connsiteX11" fmla="*/ 20739 w 42491"/>
                <a:gd name="connsiteY11" fmla="*/ 38116 h 46967"/>
                <a:gd name="connsiteX12" fmla="*/ 32743 w 42491"/>
                <a:gd name="connsiteY12" fmla="*/ 32306 h 46967"/>
                <a:gd name="connsiteX13" fmla="*/ 38459 w 42491"/>
                <a:gd name="connsiteY13" fmla="*/ 38402 h 46967"/>
                <a:gd name="connsiteX14" fmla="*/ 19218 w 42491"/>
                <a:gd name="connsiteY14" fmla="*/ 46784 h 46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491" h="46967">
                  <a:moveTo>
                    <a:pt x="19218" y="46784"/>
                  </a:moveTo>
                  <a:cubicBezTo>
                    <a:pt x="13121" y="46898"/>
                    <a:pt x="7214" y="44603"/>
                    <a:pt x="2833" y="40402"/>
                  </a:cubicBezTo>
                  <a:cubicBezTo>
                    <a:pt x="-1739" y="35982"/>
                    <a:pt x="-4213" y="29820"/>
                    <a:pt x="-4023" y="23448"/>
                  </a:cubicBezTo>
                  <a:cubicBezTo>
                    <a:pt x="-4213" y="16999"/>
                    <a:pt x="-1641" y="10770"/>
                    <a:pt x="3121" y="6398"/>
                  </a:cubicBezTo>
                  <a:cubicBezTo>
                    <a:pt x="7884" y="2045"/>
                    <a:pt x="14167" y="-308"/>
                    <a:pt x="20646" y="-174"/>
                  </a:cubicBezTo>
                  <a:cubicBezTo>
                    <a:pt x="27124" y="-317"/>
                    <a:pt x="33408" y="2273"/>
                    <a:pt x="37980" y="6969"/>
                  </a:cubicBezTo>
                  <a:lnTo>
                    <a:pt x="32361" y="13923"/>
                  </a:lnTo>
                  <a:cubicBezTo>
                    <a:pt x="29124" y="10798"/>
                    <a:pt x="24934" y="8960"/>
                    <a:pt x="20455" y="8779"/>
                  </a:cubicBezTo>
                  <a:cubicBezTo>
                    <a:pt x="16646" y="8703"/>
                    <a:pt x="12837" y="10141"/>
                    <a:pt x="10074" y="12780"/>
                  </a:cubicBezTo>
                  <a:cubicBezTo>
                    <a:pt x="7121" y="15380"/>
                    <a:pt x="5502" y="19142"/>
                    <a:pt x="5595" y="23067"/>
                  </a:cubicBezTo>
                  <a:cubicBezTo>
                    <a:pt x="5502" y="27077"/>
                    <a:pt x="7121" y="30934"/>
                    <a:pt x="9977" y="33735"/>
                  </a:cubicBezTo>
                  <a:cubicBezTo>
                    <a:pt x="12837" y="36592"/>
                    <a:pt x="16739" y="38173"/>
                    <a:pt x="20739" y="38116"/>
                  </a:cubicBezTo>
                  <a:cubicBezTo>
                    <a:pt x="25408" y="37926"/>
                    <a:pt x="29696" y="35820"/>
                    <a:pt x="32743" y="32306"/>
                  </a:cubicBezTo>
                  <a:lnTo>
                    <a:pt x="38459" y="38402"/>
                  </a:lnTo>
                  <a:cubicBezTo>
                    <a:pt x="33505" y="43755"/>
                    <a:pt x="26552" y="46793"/>
                    <a:pt x="19218" y="46784"/>
                  </a:cubicBezTo>
                  <a:close/>
                </a:path>
              </a:pathLst>
            </a:custGeom>
            <a:solidFill>
              <a:srgbClr val="6D6E71"/>
            </a:solidFill>
            <a:ln w="9525" cap="flat">
              <a:noFill/>
              <a:prstDash val="solid"/>
              <a:miter/>
            </a:ln>
          </p:spPr>
          <p:txBody>
            <a:bodyPr rtlCol="0" anchor="ctr"/>
            <a:lstStyle/>
            <a:p>
              <a:endParaRPr lang="en-US"/>
            </a:p>
          </p:txBody>
        </p:sp>
        <p:sp>
          <p:nvSpPr>
            <p:cNvPr id="678" name="Freeform: Shape 677">
              <a:extLst>
                <a:ext uri="{FF2B5EF4-FFF2-40B4-BE49-F238E27FC236}">
                  <a16:creationId xmlns:a16="http://schemas.microsoft.com/office/drawing/2014/main" id="{E1D2CA64-C383-4BA3-9BAE-E745F793B229}"/>
                </a:ext>
              </a:extLst>
            </p:cNvPr>
            <p:cNvSpPr/>
            <p:nvPr/>
          </p:nvSpPr>
          <p:spPr>
            <a:xfrm>
              <a:off x="15071098" y="2139583"/>
              <a:ext cx="45403" cy="46978"/>
            </a:xfrm>
            <a:custGeom>
              <a:avLst/>
              <a:gdLst>
                <a:gd name="connsiteX0" fmla="*/ 41140 w 45403"/>
                <a:gd name="connsiteY0" fmla="*/ 27543 h 46978"/>
                <a:gd name="connsiteX1" fmla="*/ 5421 w 45403"/>
                <a:gd name="connsiteY1" fmla="*/ 27543 h 46978"/>
                <a:gd name="connsiteX2" fmla="*/ 9993 w 45403"/>
                <a:gd name="connsiteY2" fmla="*/ 35544 h 46978"/>
                <a:gd name="connsiteX3" fmla="*/ 32661 w 45403"/>
                <a:gd name="connsiteY3" fmla="*/ 33163 h 46978"/>
                <a:gd name="connsiteX4" fmla="*/ 38094 w 45403"/>
                <a:gd name="connsiteY4" fmla="*/ 39164 h 46978"/>
                <a:gd name="connsiteX5" fmla="*/ 19044 w 45403"/>
                <a:gd name="connsiteY5" fmla="*/ 46784 h 46978"/>
                <a:gd name="connsiteX6" fmla="*/ 2752 w 45403"/>
                <a:gd name="connsiteY6" fmla="*/ 40402 h 46978"/>
                <a:gd name="connsiteX7" fmla="*/ -4011 w 45403"/>
                <a:gd name="connsiteY7" fmla="*/ 23257 h 46978"/>
                <a:gd name="connsiteX8" fmla="*/ 2849 w 45403"/>
                <a:gd name="connsiteY8" fmla="*/ 6207 h 46978"/>
                <a:gd name="connsiteX9" fmla="*/ 19044 w 45403"/>
                <a:gd name="connsiteY9" fmla="*/ -175 h 46978"/>
                <a:gd name="connsiteX10" fmla="*/ 34852 w 45403"/>
                <a:gd name="connsiteY10" fmla="*/ 5445 h 46978"/>
                <a:gd name="connsiteX11" fmla="*/ 41331 w 45403"/>
                <a:gd name="connsiteY11" fmla="*/ 20971 h 46978"/>
                <a:gd name="connsiteX12" fmla="*/ 5421 w 45403"/>
                <a:gd name="connsiteY12" fmla="*/ 20018 h 46978"/>
                <a:gd name="connsiteX13" fmla="*/ 31615 w 45403"/>
                <a:gd name="connsiteY13" fmla="*/ 20018 h 46978"/>
                <a:gd name="connsiteX14" fmla="*/ 27997 w 45403"/>
                <a:gd name="connsiteY14" fmla="*/ 11160 h 46978"/>
                <a:gd name="connsiteX15" fmla="*/ 19137 w 45403"/>
                <a:gd name="connsiteY15" fmla="*/ 8112 h 46978"/>
                <a:gd name="connsiteX16" fmla="*/ 9612 w 45403"/>
                <a:gd name="connsiteY16" fmla="*/ 11256 h 46978"/>
                <a:gd name="connsiteX17" fmla="*/ 5421 w 45403"/>
                <a:gd name="connsiteY17" fmla="*/ 20018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03" h="46978">
                  <a:moveTo>
                    <a:pt x="41140" y="27543"/>
                  </a:moveTo>
                  <a:lnTo>
                    <a:pt x="5421" y="27543"/>
                  </a:lnTo>
                  <a:cubicBezTo>
                    <a:pt x="5612" y="30772"/>
                    <a:pt x="7323" y="33716"/>
                    <a:pt x="9993" y="35544"/>
                  </a:cubicBezTo>
                  <a:cubicBezTo>
                    <a:pt x="17137" y="40402"/>
                    <a:pt x="26662" y="39392"/>
                    <a:pt x="32661" y="33163"/>
                  </a:cubicBezTo>
                  <a:lnTo>
                    <a:pt x="38094" y="39164"/>
                  </a:lnTo>
                  <a:cubicBezTo>
                    <a:pt x="33140" y="44269"/>
                    <a:pt x="26187" y="47031"/>
                    <a:pt x="19044" y="46784"/>
                  </a:cubicBezTo>
                  <a:cubicBezTo>
                    <a:pt x="12946" y="46917"/>
                    <a:pt x="7137" y="44622"/>
                    <a:pt x="2752" y="40402"/>
                  </a:cubicBezTo>
                  <a:cubicBezTo>
                    <a:pt x="-1820" y="35925"/>
                    <a:pt x="-4295" y="29677"/>
                    <a:pt x="-4011" y="23257"/>
                  </a:cubicBezTo>
                  <a:cubicBezTo>
                    <a:pt x="-4295" y="16846"/>
                    <a:pt x="-1820" y="10617"/>
                    <a:pt x="2849" y="6207"/>
                  </a:cubicBezTo>
                  <a:cubicBezTo>
                    <a:pt x="7230" y="2026"/>
                    <a:pt x="13039" y="-270"/>
                    <a:pt x="19044" y="-175"/>
                  </a:cubicBezTo>
                  <a:cubicBezTo>
                    <a:pt x="24853" y="-298"/>
                    <a:pt x="30471" y="1702"/>
                    <a:pt x="34852" y="5445"/>
                  </a:cubicBezTo>
                  <a:cubicBezTo>
                    <a:pt x="39331" y="9332"/>
                    <a:pt x="41712" y="15075"/>
                    <a:pt x="41331" y="20971"/>
                  </a:cubicBezTo>
                  <a:close/>
                  <a:moveTo>
                    <a:pt x="5421" y="20018"/>
                  </a:moveTo>
                  <a:lnTo>
                    <a:pt x="31615" y="20018"/>
                  </a:lnTo>
                  <a:cubicBezTo>
                    <a:pt x="31806" y="16675"/>
                    <a:pt x="30471" y="13427"/>
                    <a:pt x="27997" y="11160"/>
                  </a:cubicBezTo>
                  <a:cubicBezTo>
                    <a:pt x="25518" y="9065"/>
                    <a:pt x="22374" y="7979"/>
                    <a:pt x="19137" y="8112"/>
                  </a:cubicBezTo>
                  <a:cubicBezTo>
                    <a:pt x="15709" y="8084"/>
                    <a:pt x="12374" y="9189"/>
                    <a:pt x="9612" y="11256"/>
                  </a:cubicBezTo>
                  <a:cubicBezTo>
                    <a:pt x="6849" y="13322"/>
                    <a:pt x="5323" y="16590"/>
                    <a:pt x="5421" y="20018"/>
                  </a:cubicBezTo>
                  <a:close/>
                </a:path>
              </a:pathLst>
            </a:custGeom>
            <a:solidFill>
              <a:srgbClr val="6D6E71"/>
            </a:solidFill>
            <a:ln w="9525" cap="flat">
              <a:noFill/>
              <a:prstDash val="solid"/>
              <a:miter/>
            </a:ln>
          </p:spPr>
          <p:txBody>
            <a:bodyPr rtlCol="0" anchor="ctr"/>
            <a:lstStyle/>
            <a:p>
              <a:endParaRPr lang="en-US"/>
            </a:p>
          </p:txBody>
        </p:sp>
        <p:sp>
          <p:nvSpPr>
            <p:cNvPr id="679" name="Freeform: Shape 678">
              <a:extLst>
                <a:ext uri="{FF2B5EF4-FFF2-40B4-BE49-F238E27FC236}">
                  <a16:creationId xmlns:a16="http://schemas.microsoft.com/office/drawing/2014/main" id="{BDF2A359-0C82-4738-AA45-126744ACE93A}"/>
                </a:ext>
              </a:extLst>
            </p:cNvPr>
            <p:cNvSpPr/>
            <p:nvPr/>
          </p:nvSpPr>
          <p:spPr>
            <a:xfrm>
              <a:off x="15122749" y="2139956"/>
              <a:ext cx="36588" cy="46601"/>
            </a:xfrm>
            <a:custGeom>
              <a:avLst/>
              <a:gdLst>
                <a:gd name="connsiteX0" fmla="*/ 32542 w 36588"/>
                <a:gd name="connsiteY0" fmla="*/ 32123 h 46601"/>
                <a:gd name="connsiteX1" fmla="*/ 27872 w 36588"/>
                <a:gd name="connsiteY1" fmla="*/ 42600 h 46601"/>
                <a:gd name="connsiteX2" fmla="*/ 15775 w 36588"/>
                <a:gd name="connsiteY2" fmla="*/ 46410 h 46601"/>
                <a:gd name="connsiteX3" fmla="*/ -4033 w 36588"/>
                <a:gd name="connsiteY3" fmla="*/ 39648 h 46601"/>
                <a:gd name="connsiteX4" fmla="*/ 632 w 36588"/>
                <a:gd name="connsiteY4" fmla="*/ 32123 h 46601"/>
                <a:gd name="connsiteX5" fmla="*/ 16064 w 36588"/>
                <a:gd name="connsiteY5" fmla="*/ 38124 h 46601"/>
                <a:gd name="connsiteX6" fmla="*/ 21208 w 36588"/>
                <a:gd name="connsiteY6" fmla="*/ 36600 h 46601"/>
                <a:gd name="connsiteX7" fmla="*/ 23017 w 36588"/>
                <a:gd name="connsiteY7" fmla="*/ 32790 h 46601"/>
                <a:gd name="connsiteX8" fmla="*/ 13966 w 36588"/>
                <a:gd name="connsiteY8" fmla="*/ 26694 h 46601"/>
                <a:gd name="connsiteX9" fmla="*/ 12920 w 36588"/>
                <a:gd name="connsiteY9" fmla="*/ 26694 h 46601"/>
                <a:gd name="connsiteX10" fmla="*/ -1275 w 36588"/>
                <a:gd name="connsiteY10" fmla="*/ 13835 h 46601"/>
                <a:gd name="connsiteX11" fmla="*/ 3585 w 36588"/>
                <a:gd name="connsiteY11" fmla="*/ 3643 h 46601"/>
                <a:gd name="connsiteX12" fmla="*/ 16445 w 36588"/>
                <a:gd name="connsiteY12" fmla="*/ -167 h 46601"/>
                <a:gd name="connsiteX13" fmla="*/ 31398 w 36588"/>
                <a:gd name="connsiteY13" fmla="*/ 4500 h 46601"/>
                <a:gd name="connsiteX14" fmla="*/ 27779 w 36588"/>
                <a:gd name="connsiteY14" fmla="*/ 11644 h 46601"/>
                <a:gd name="connsiteX15" fmla="*/ 15682 w 36588"/>
                <a:gd name="connsiteY15" fmla="*/ 7929 h 46601"/>
                <a:gd name="connsiteX16" fmla="*/ 10064 w 36588"/>
                <a:gd name="connsiteY16" fmla="*/ 9167 h 46601"/>
                <a:gd name="connsiteX17" fmla="*/ 7966 w 36588"/>
                <a:gd name="connsiteY17" fmla="*/ 12882 h 46601"/>
                <a:gd name="connsiteX18" fmla="*/ 10157 w 36588"/>
                <a:gd name="connsiteY18" fmla="*/ 16121 h 46601"/>
                <a:gd name="connsiteX19" fmla="*/ 14538 w 36588"/>
                <a:gd name="connsiteY19" fmla="*/ 17645 h 46601"/>
                <a:gd name="connsiteX20" fmla="*/ 19491 w 36588"/>
                <a:gd name="connsiteY20" fmla="*/ 18978 h 46601"/>
                <a:gd name="connsiteX21" fmla="*/ 23589 w 36588"/>
                <a:gd name="connsiteY21" fmla="*/ 20502 h 46601"/>
                <a:gd name="connsiteX22" fmla="*/ 27970 w 36588"/>
                <a:gd name="connsiteY22" fmla="*/ 22884 h 46601"/>
                <a:gd name="connsiteX23" fmla="*/ 32542 w 36588"/>
                <a:gd name="connsiteY23" fmla="*/ 32123 h 4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588" h="46601">
                  <a:moveTo>
                    <a:pt x="32542" y="32123"/>
                  </a:moveTo>
                  <a:cubicBezTo>
                    <a:pt x="32732" y="36152"/>
                    <a:pt x="31016" y="40029"/>
                    <a:pt x="27872" y="42600"/>
                  </a:cubicBezTo>
                  <a:cubicBezTo>
                    <a:pt x="24352" y="45210"/>
                    <a:pt x="20156" y="46563"/>
                    <a:pt x="15775" y="46410"/>
                  </a:cubicBezTo>
                  <a:cubicBezTo>
                    <a:pt x="8632" y="46401"/>
                    <a:pt x="1678" y="44029"/>
                    <a:pt x="-4033" y="39648"/>
                  </a:cubicBezTo>
                  <a:lnTo>
                    <a:pt x="632" y="32123"/>
                  </a:lnTo>
                  <a:cubicBezTo>
                    <a:pt x="5013" y="35780"/>
                    <a:pt x="10348" y="37895"/>
                    <a:pt x="16064" y="38124"/>
                  </a:cubicBezTo>
                  <a:cubicBezTo>
                    <a:pt x="17873" y="38219"/>
                    <a:pt x="19682" y="37676"/>
                    <a:pt x="21208" y="36600"/>
                  </a:cubicBezTo>
                  <a:cubicBezTo>
                    <a:pt x="22445" y="35714"/>
                    <a:pt x="23110" y="34285"/>
                    <a:pt x="23017" y="32790"/>
                  </a:cubicBezTo>
                  <a:cubicBezTo>
                    <a:pt x="23017" y="30504"/>
                    <a:pt x="20063" y="28503"/>
                    <a:pt x="13966" y="26694"/>
                  </a:cubicBezTo>
                  <a:lnTo>
                    <a:pt x="12920" y="26694"/>
                  </a:lnTo>
                  <a:cubicBezTo>
                    <a:pt x="3395" y="24122"/>
                    <a:pt x="-1275" y="19836"/>
                    <a:pt x="-1275" y="13835"/>
                  </a:cubicBezTo>
                  <a:cubicBezTo>
                    <a:pt x="-1368" y="9853"/>
                    <a:pt x="441" y="6062"/>
                    <a:pt x="3585" y="3643"/>
                  </a:cubicBezTo>
                  <a:cubicBezTo>
                    <a:pt x="7301" y="1005"/>
                    <a:pt x="11873" y="-329"/>
                    <a:pt x="16445" y="-167"/>
                  </a:cubicBezTo>
                  <a:cubicBezTo>
                    <a:pt x="21780" y="-148"/>
                    <a:pt x="27016" y="1481"/>
                    <a:pt x="31398" y="4500"/>
                  </a:cubicBezTo>
                  <a:lnTo>
                    <a:pt x="27779" y="11644"/>
                  </a:lnTo>
                  <a:cubicBezTo>
                    <a:pt x="24254" y="9215"/>
                    <a:pt x="19966" y="7920"/>
                    <a:pt x="15682" y="7929"/>
                  </a:cubicBezTo>
                  <a:cubicBezTo>
                    <a:pt x="13775" y="7834"/>
                    <a:pt x="11776" y="8263"/>
                    <a:pt x="10064" y="9167"/>
                  </a:cubicBezTo>
                  <a:cubicBezTo>
                    <a:pt x="8729" y="9920"/>
                    <a:pt x="7873" y="11349"/>
                    <a:pt x="7966" y="12882"/>
                  </a:cubicBezTo>
                  <a:cubicBezTo>
                    <a:pt x="7966" y="14321"/>
                    <a:pt x="8822" y="15626"/>
                    <a:pt x="10157" y="16121"/>
                  </a:cubicBezTo>
                  <a:cubicBezTo>
                    <a:pt x="11585" y="16807"/>
                    <a:pt x="13013" y="17321"/>
                    <a:pt x="14538" y="17645"/>
                  </a:cubicBezTo>
                  <a:cubicBezTo>
                    <a:pt x="16254" y="17997"/>
                    <a:pt x="17873" y="18445"/>
                    <a:pt x="19491" y="18978"/>
                  </a:cubicBezTo>
                  <a:lnTo>
                    <a:pt x="23589" y="20502"/>
                  </a:lnTo>
                  <a:cubicBezTo>
                    <a:pt x="25110" y="21207"/>
                    <a:pt x="26542" y="22007"/>
                    <a:pt x="27970" y="22884"/>
                  </a:cubicBezTo>
                  <a:cubicBezTo>
                    <a:pt x="30923" y="25008"/>
                    <a:pt x="32635" y="28475"/>
                    <a:pt x="32542" y="32123"/>
                  </a:cubicBezTo>
                  <a:close/>
                </a:path>
              </a:pathLst>
            </a:custGeom>
            <a:solidFill>
              <a:srgbClr val="6D6E71"/>
            </a:solidFill>
            <a:ln w="9525" cap="flat">
              <a:noFill/>
              <a:prstDash val="solid"/>
              <a:miter/>
            </a:ln>
          </p:spPr>
          <p:txBody>
            <a:bodyPr rtlCol="0" anchor="ctr"/>
            <a:lstStyle/>
            <a:p>
              <a:endParaRPr lang="en-US"/>
            </a:p>
          </p:txBody>
        </p:sp>
        <p:sp>
          <p:nvSpPr>
            <p:cNvPr id="680" name="Freeform: Shape 679">
              <a:extLst>
                <a:ext uri="{FF2B5EF4-FFF2-40B4-BE49-F238E27FC236}">
                  <a16:creationId xmlns:a16="http://schemas.microsoft.com/office/drawing/2014/main" id="{2BE42082-825A-4173-9204-4EC8D6ABABE2}"/>
                </a:ext>
              </a:extLst>
            </p:cNvPr>
            <p:cNvSpPr/>
            <p:nvPr/>
          </p:nvSpPr>
          <p:spPr>
            <a:xfrm>
              <a:off x="15166086" y="2139953"/>
              <a:ext cx="36675" cy="46614"/>
            </a:xfrm>
            <a:custGeom>
              <a:avLst/>
              <a:gdLst>
                <a:gd name="connsiteX0" fmla="*/ 32639 w 36675"/>
                <a:gd name="connsiteY0" fmla="*/ 32126 h 46614"/>
                <a:gd name="connsiteX1" fmla="*/ 27877 w 36675"/>
                <a:gd name="connsiteY1" fmla="*/ 42603 h 46614"/>
                <a:gd name="connsiteX2" fmla="*/ 15780 w 36675"/>
                <a:gd name="connsiteY2" fmla="*/ 46413 h 46614"/>
                <a:gd name="connsiteX3" fmla="*/ 5492 w 36675"/>
                <a:gd name="connsiteY3" fmla="*/ 44699 h 46614"/>
                <a:gd name="connsiteX4" fmla="*/ -4033 w 36675"/>
                <a:gd name="connsiteY4" fmla="*/ 39651 h 46614"/>
                <a:gd name="connsiteX5" fmla="*/ 632 w 36675"/>
                <a:gd name="connsiteY5" fmla="*/ 32126 h 46614"/>
                <a:gd name="connsiteX6" fmla="*/ 16064 w 36675"/>
                <a:gd name="connsiteY6" fmla="*/ 38127 h 46614"/>
                <a:gd name="connsiteX7" fmla="*/ 21208 w 36675"/>
                <a:gd name="connsiteY7" fmla="*/ 36603 h 46614"/>
                <a:gd name="connsiteX8" fmla="*/ 23114 w 36675"/>
                <a:gd name="connsiteY8" fmla="*/ 32793 h 46614"/>
                <a:gd name="connsiteX9" fmla="*/ 13589 w 36675"/>
                <a:gd name="connsiteY9" fmla="*/ 26697 h 46614"/>
                <a:gd name="connsiteX10" fmla="*/ 12636 w 36675"/>
                <a:gd name="connsiteY10" fmla="*/ 26697 h 46614"/>
                <a:gd name="connsiteX11" fmla="*/ -1652 w 36675"/>
                <a:gd name="connsiteY11" fmla="*/ 13838 h 46614"/>
                <a:gd name="connsiteX12" fmla="*/ 3302 w 36675"/>
                <a:gd name="connsiteY12" fmla="*/ 3646 h 46614"/>
                <a:gd name="connsiteX13" fmla="*/ 16064 w 36675"/>
                <a:gd name="connsiteY13" fmla="*/ -164 h 46614"/>
                <a:gd name="connsiteX14" fmla="*/ 31021 w 36675"/>
                <a:gd name="connsiteY14" fmla="*/ 4503 h 46614"/>
                <a:gd name="connsiteX15" fmla="*/ 27398 w 36675"/>
                <a:gd name="connsiteY15" fmla="*/ 11647 h 46614"/>
                <a:gd name="connsiteX16" fmla="*/ 15301 w 36675"/>
                <a:gd name="connsiteY16" fmla="*/ 7932 h 46614"/>
                <a:gd name="connsiteX17" fmla="*/ 9780 w 36675"/>
                <a:gd name="connsiteY17" fmla="*/ 9170 h 46614"/>
                <a:gd name="connsiteX18" fmla="*/ 7585 w 36675"/>
                <a:gd name="connsiteY18" fmla="*/ 12885 h 46614"/>
                <a:gd name="connsiteX19" fmla="*/ 9873 w 36675"/>
                <a:gd name="connsiteY19" fmla="*/ 16124 h 46614"/>
                <a:gd name="connsiteX20" fmla="*/ 14161 w 36675"/>
                <a:gd name="connsiteY20" fmla="*/ 17648 h 46614"/>
                <a:gd name="connsiteX21" fmla="*/ 19115 w 36675"/>
                <a:gd name="connsiteY21" fmla="*/ 18981 h 46614"/>
                <a:gd name="connsiteX22" fmla="*/ 23305 w 36675"/>
                <a:gd name="connsiteY22" fmla="*/ 20505 h 46614"/>
                <a:gd name="connsiteX23" fmla="*/ 27589 w 36675"/>
                <a:gd name="connsiteY23" fmla="*/ 22887 h 46614"/>
                <a:gd name="connsiteX24" fmla="*/ 32639 w 36675"/>
                <a:gd name="connsiteY24" fmla="*/ 32126 h 46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75" h="46614">
                  <a:moveTo>
                    <a:pt x="32639" y="32126"/>
                  </a:moveTo>
                  <a:cubicBezTo>
                    <a:pt x="32732" y="36164"/>
                    <a:pt x="31021" y="40041"/>
                    <a:pt x="27877" y="42603"/>
                  </a:cubicBezTo>
                  <a:cubicBezTo>
                    <a:pt x="24445" y="45270"/>
                    <a:pt x="20161" y="46623"/>
                    <a:pt x="15780" y="46413"/>
                  </a:cubicBezTo>
                  <a:cubicBezTo>
                    <a:pt x="12255" y="46385"/>
                    <a:pt x="8827" y="45804"/>
                    <a:pt x="5492" y="44699"/>
                  </a:cubicBezTo>
                  <a:cubicBezTo>
                    <a:pt x="2065" y="43537"/>
                    <a:pt x="-1177" y="41832"/>
                    <a:pt x="-4033" y="39651"/>
                  </a:cubicBezTo>
                  <a:lnTo>
                    <a:pt x="632" y="32126"/>
                  </a:lnTo>
                  <a:cubicBezTo>
                    <a:pt x="5018" y="35755"/>
                    <a:pt x="10445" y="37860"/>
                    <a:pt x="16064" y="38127"/>
                  </a:cubicBezTo>
                  <a:cubicBezTo>
                    <a:pt x="17873" y="38250"/>
                    <a:pt x="19682" y="37707"/>
                    <a:pt x="21208" y="36603"/>
                  </a:cubicBezTo>
                  <a:cubicBezTo>
                    <a:pt x="22445" y="35726"/>
                    <a:pt x="23114" y="34297"/>
                    <a:pt x="23114" y="32793"/>
                  </a:cubicBezTo>
                  <a:cubicBezTo>
                    <a:pt x="23114" y="30507"/>
                    <a:pt x="20063" y="28506"/>
                    <a:pt x="13589" y="26697"/>
                  </a:cubicBezTo>
                  <a:lnTo>
                    <a:pt x="12636" y="26697"/>
                  </a:lnTo>
                  <a:cubicBezTo>
                    <a:pt x="3111" y="24096"/>
                    <a:pt x="-1652" y="19810"/>
                    <a:pt x="-1652" y="13838"/>
                  </a:cubicBezTo>
                  <a:cubicBezTo>
                    <a:pt x="-1749" y="9837"/>
                    <a:pt x="65" y="6037"/>
                    <a:pt x="3302" y="3646"/>
                  </a:cubicBezTo>
                  <a:cubicBezTo>
                    <a:pt x="7018" y="998"/>
                    <a:pt x="11492" y="-345"/>
                    <a:pt x="16064" y="-164"/>
                  </a:cubicBezTo>
                  <a:cubicBezTo>
                    <a:pt x="21398" y="-173"/>
                    <a:pt x="26635" y="1455"/>
                    <a:pt x="31021" y="4503"/>
                  </a:cubicBezTo>
                  <a:lnTo>
                    <a:pt x="27398" y="11647"/>
                  </a:lnTo>
                  <a:cubicBezTo>
                    <a:pt x="23877" y="9218"/>
                    <a:pt x="19589" y="7923"/>
                    <a:pt x="15301" y="7932"/>
                  </a:cubicBezTo>
                  <a:cubicBezTo>
                    <a:pt x="13399" y="7837"/>
                    <a:pt x="11492" y="8266"/>
                    <a:pt x="9780" y="9170"/>
                  </a:cubicBezTo>
                  <a:cubicBezTo>
                    <a:pt x="8446" y="9895"/>
                    <a:pt x="7585" y="11333"/>
                    <a:pt x="7585" y="12885"/>
                  </a:cubicBezTo>
                  <a:cubicBezTo>
                    <a:pt x="7585" y="14352"/>
                    <a:pt x="8446" y="15667"/>
                    <a:pt x="9873" y="16124"/>
                  </a:cubicBezTo>
                  <a:cubicBezTo>
                    <a:pt x="11208" y="16791"/>
                    <a:pt x="12636" y="17305"/>
                    <a:pt x="14161" y="17648"/>
                  </a:cubicBezTo>
                  <a:cubicBezTo>
                    <a:pt x="15873" y="17991"/>
                    <a:pt x="17491" y="18429"/>
                    <a:pt x="19115" y="18981"/>
                  </a:cubicBezTo>
                  <a:lnTo>
                    <a:pt x="23305" y="20505"/>
                  </a:lnTo>
                  <a:cubicBezTo>
                    <a:pt x="24826" y="21191"/>
                    <a:pt x="26258" y="21991"/>
                    <a:pt x="27589" y="22887"/>
                  </a:cubicBezTo>
                  <a:cubicBezTo>
                    <a:pt x="30733" y="24906"/>
                    <a:pt x="32639" y="28382"/>
                    <a:pt x="32639" y="32126"/>
                  </a:cubicBezTo>
                  <a:close/>
                </a:path>
              </a:pathLst>
            </a:custGeom>
            <a:solidFill>
              <a:srgbClr val="6D6E71"/>
            </a:solidFill>
            <a:ln w="9525" cap="flat">
              <a:noFill/>
              <a:prstDash val="solid"/>
              <a:miter/>
            </a:ln>
          </p:spPr>
          <p:txBody>
            <a:bodyPr rtlCol="0" anchor="ctr"/>
            <a:lstStyle/>
            <a:p>
              <a:endParaRPr lang="en-US"/>
            </a:p>
          </p:txBody>
        </p:sp>
        <p:sp>
          <p:nvSpPr>
            <p:cNvPr id="681" name="Freeform: Shape 680">
              <a:extLst>
                <a:ext uri="{FF2B5EF4-FFF2-40B4-BE49-F238E27FC236}">
                  <a16:creationId xmlns:a16="http://schemas.microsoft.com/office/drawing/2014/main" id="{34E98C4A-9868-48AB-B3FD-881038D079CE}"/>
                </a:ext>
              </a:extLst>
            </p:cNvPr>
            <p:cNvSpPr/>
            <p:nvPr/>
          </p:nvSpPr>
          <p:spPr>
            <a:xfrm>
              <a:off x="15210186" y="2121107"/>
              <a:ext cx="31718" cy="65058"/>
            </a:xfrm>
            <a:custGeom>
              <a:avLst/>
              <a:gdLst>
                <a:gd name="connsiteX0" fmla="*/ 11208 w 31718"/>
                <a:gd name="connsiteY0" fmla="*/ 15253 h 65058"/>
                <a:gd name="connsiteX1" fmla="*/ 11208 w 31718"/>
                <a:gd name="connsiteY1" fmla="*/ 18967 h 65058"/>
                <a:gd name="connsiteX2" fmla="*/ 23207 w 31718"/>
                <a:gd name="connsiteY2" fmla="*/ 18967 h 65058"/>
                <a:gd name="connsiteX3" fmla="*/ 23207 w 31718"/>
                <a:gd name="connsiteY3" fmla="*/ 26778 h 65058"/>
                <a:gd name="connsiteX4" fmla="*/ 11208 w 31718"/>
                <a:gd name="connsiteY4" fmla="*/ 26778 h 65058"/>
                <a:gd name="connsiteX5" fmla="*/ 11208 w 31718"/>
                <a:gd name="connsiteY5" fmla="*/ 64878 h 65058"/>
                <a:gd name="connsiteX6" fmla="*/ 1683 w 31718"/>
                <a:gd name="connsiteY6" fmla="*/ 64878 h 65058"/>
                <a:gd name="connsiteX7" fmla="*/ 1683 w 31718"/>
                <a:gd name="connsiteY7" fmla="*/ 26778 h 65058"/>
                <a:gd name="connsiteX8" fmla="*/ -4033 w 31718"/>
                <a:gd name="connsiteY8" fmla="*/ 26778 h 65058"/>
                <a:gd name="connsiteX9" fmla="*/ -4033 w 31718"/>
                <a:gd name="connsiteY9" fmla="*/ 18967 h 65058"/>
                <a:gd name="connsiteX10" fmla="*/ 1683 w 31718"/>
                <a:gd name="connsiteY10" fmla="*/ 18967 h 65058"/>
                <a:gd name="connsiteX11" fmla="*/ 1683 w 31718"/>
                <a:gd name="connsiteY11" fmla="*/ 15538 h 65058"/>
                <a:gd name="connsiteX12" fmla="*/ 6064 w 31718"/>
                <a:gd name="connsiteY12" fmla="*/ 4013 h 65058"/>
                <a:gd name="connsiteX13" fmla="*/ 16543 w 31718"/>
                <a:gd name="connsiteY13" fmla="*/ -178 h 65058"/>
                <a:gd name="connsiteX14" fmla="*/ 27686 w 31718"/>
                <a:gd name="connsiteY14" fmla="*/ 4394 h 65058"/>
                <a:gd name="connsiteX15" fmla="*/ 23779 w 31718"/>
                <a:gd name="connsiteY15" fmla="*/ 11157 h 65058"/>
                <a:gd name="connsiteX16" fmla="*/ 17877 w 31718"/>
                <a:gd name="connsiteY16" fmla="*/ 8109 h 65058"/>
                <a:gd name="connsiteX17" fmla="*/ 13017 w 31718"/>
                <a:gd name="connsiteY17" fmla="*/ 10014 h 65058"/>
                <a:gd name="connsiteX18" fmla="*/ 11208 w 31718"/>
                <a:gd name="connsiteY18" fmla="*/ 15253 h 6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5058">
                  <a:moveTo>
                    <a:pt x="11208" y="15253"/>
                  </a:moveTo>
                  <a:lnTo>
                    <a:pt x="11208" y="18967"/>
                  </a:lnTo>
                  <a:lnTo>
                    <a:pt x="23207" y="18967"/>
                  </a:lnTo>
                  <a:lnTo>
                    <a:pt x="23207" y="26778"/>
                  </a:lnTo>
                  <a:lnTo>
                    <a:pt x="11208" y="26778"/>
                  </a:lnTo>
                  <a:lnTo>
                    <a:pt x="11208" y="64878"/>
                  </a:lnTo>
                  <a:lnTo>
                    <a:pt x="1683" y="64878"/>
                  </a:lnTo>
                  <a:lnTo>
                    <a:pt x="1683" y="26778"/>
                  </a:lnTo>
                  <a:lnTo>
                    <a:pt x="-4033" y="26778"/>
                  </a:lnTo>
                  <a:lnTo>
                    <a:pt x="-4033" y="18967"/>
                  </a:lnTo>
                  <a:lnTo>
                    <a:pt x="1683" y="18967"/>
                  </a:lnTo>
                  <a:lnTo>
                    <a:pt x="1683" y="15538"/>
                  </a:lnTo>
                  <a:cubicBezTo>
                    <a:pt x="1492" y="11252"/>
                    <a:pt x="3018" y="7071"/>
                    <a:pt x="6064" y="4013"/>
                  </a:cubicBezTo>
                  <a:cubicBezTo>
                    <a:pt x="8827" y="1270"/>
                    <a:pt x="12636" y="-244"/>
                    <a:pt x="16543" y="-178"/>
                  </a:cubicBezTo>
                  <a:cubicBezTo>
                    <a:pt x="20733" y="-130"/>
                    <a:pt x="24733" y="1498"/>
                    <a:pt x="27686" y="4394"/>
                  </a:cubicBezTo>
                  <a:lnTo>
                    <a:pt x="23779" y="11157"/>
                  </a:lnTo>
                  <a:cubicBezTo>
                    <a:pt x="22352" y="9366"/>
                    <a:pt x="20161" y="8271"/>
                    <a:pt x="17877" y="8109"/>
                  </a:cubicBezTo>
                  <a:cubicBezTo>
                    <a:pt x="16064" y="8014"/>
                    <a:pt x="14254" y="8709"/>
                    <a:pt x="13017" y="10014"/>
                  </a:cubicBezTo>
                  <a:cubicBezTo>
                    <a:pt x="11780" y="11471"/>
                    <a:pt x="11110" y="13338"/>
                    <a:pt x="11208" y="15253"/>
                  </a:cubicBezTo>
                  <a:close/>
                </a:path>
              </a:pathLst>
            </a:custGeom>
            <a:solidFill>
              <a:srgbClr val="6D6E71"/>
            </a:solidFill>
            <a:ln w="9525" cap="flat">
              <a:noFill/>
              <a:prstDash val="solid"/>
              <a:miter/>
            </a:ln>
          </p:spPr>
          <p:txBody>
            <a:bodyPr rtlCol="0" anchor="ctr"/>
            <a:lstStyle/>
            <a:p>
              <a:endParaRPr lang="en-US"/>
            </a:p>
          </p:txBody>
        </p:sp>
        <p:sp>
          <p:nvSpPr>
            <p:cNvPr id="682" name="Freeform: Shape 681">
              <a:extLst>
                <a:ext uri="{FF2B5EF4-FFF2-40B4-BE49-F238E27FC236}">
                  <a16:creationId xmlns:a16="http://schemas.microsoft.com/office/drawing/2014/main" id="{817736AA-1091-4E4F-BCF9-65558A123E9F}"/>
                </a:ext>
              </a:extLst>
            </p:cNvPr>
            <p:cNvSpPr/>
            <p:nvPr/>
          </p:nvSpPr>
          <p:spPr>
            <a:xfrm>
              <a:off x="15246161" y="2140255"/>
              <a:ext cx="41940" cy="46298"/>
            </a:xfrm>
            <a:custGeom>
              <a:avLst/>
              <a:gdLst>
                <a:gd name="connsiteX0" fmla="*/ 28383 w 41940"/>
                <a:gd name="connsiteY0" fmla="*/ 24585 h 46298"/>
                <a:gd name="connsiteX1" fmla="*/ 28383 w 41940"/>
                <a:gd name="connsiteY1" fmla="*/ -180 h 46298"/>
                <a:gd name="connsiteX2" fmla="*/ 37908 w 41940"/>
                <a:gd name="connsiteY2" fmla="*/ -180 h 46298"/>
                <a:gd name="connsiteX3" fmla="*/ 37908 w 41940"/>
                <a:gd name="connsiteY3" fmla="*/ 45445 h 46298"/>
                <a:gd name="connsiteX4" fmla="*/ 28383 w 41940"/>
                <a:gd name="connsiteY4" fmla="*/ 45445 h 46298"/>
                <a:gd name="connsiteX5" fmla="*/ 28383 w 41940"/>
                <a:gd name="connsiteY5" fmla="*/ 37158 h 46298"/>
                <a:gd name="connsiteX6" fmla="*/ 22002 w 41940"/>
                <a:gd name="connsiteY6" fmla="*/ 43730 h 46298"/>
                <a:gd name="connsiteX7" fmla="*/ 761 w 41940"/>
                <a:gd name="connsiteY7" fmla="*/ 41444 h 46298"/>
                <a:gd name="connsiteX8" fmla="*/ -4002 w 41940"/>
                <a:gd name="connsiteY8" fmla="*/ 27824 h 46298"/>
                <a:gd name="connsiteX9" fmla="*/ -4002 w 41940"/>
                <a:gd name="connsiteY9" fmla="*/ -180 h 46298"/>
                <a:gd name="connsiteX10" fmla="*/ 5523 w 41940"/>
                <a:gd name="connsiteY10" fmla="*/ -180 h 46298"/>
                <a:gd name="connsiteX11" fmla="*/ 5523 w 41940"/>
                <a:gd name="connsiteY11" fmla="*/ 24871 h 46298"/>
                <a:gd name="connsiteX12" fmla="*/ 15904 w 41940"/>
                <a:gd name="connsiteY12" fmla="*/ 37539 h 46298"/>
                <a:gd name="connsiteX13" fmla="*/ 24573 w 41940"/>
                <a:gd name="connsiteY13" fmla="*/ 34205 h 46298"/>
                <a:gd name="connsiteX14" fmla="*/ 28383 w 41940"/>
                <a:gd name="connsiteY14" fmla="*/ 24585 h 4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40" h="46298">
                  <a:moveTo>
                    <a:pt x="28383" y="24585"/>
                  </a:moveTo>
                  <a:lnTo>
                    <a:pt x="28383" y="-180"/>
                  </a:lnTo>
                  <a:lnTo>
                    <a:pt x="37908" y="-180"/>
                  </a:lnTo>
                  <a:lnTo>
                    <a:pt x="37908" y="45445"/>
                  </a:lnTo>
                  <a:lnTo>
                    <a:pt x="28383" y="45445"/>
                  </a:lnTo>
                  <a:lnTo>
                    <a:pt x="28383" y="37158"/>
                  </a:lnTo>
                  <a:cubicBezTo>
                    <a:pt x="26857" y="39872"/>
                    <a:pt x="24666" y="42140"/>
                    <a:pt x="22002" y="43730"/>
                  </a:cubicBezTo>
                  <a:cubicBezTo>
                    <a:pt x="15141" y="47617"/>
                    <a:pt x="6570" y="46692"/>
                    <a:pt x="761" y="41444"/>
                  </a:cubicBezTo>
                  <a:cubicBezTo>
                    <a:pt x="-2574" y="37739"/>
                    <a:pt x="-4290" y="32824"/>
                    <a:pt x="-4002" y="27824"/>
                  </a:cubicBezTo>
                  <a:lnTo>
                    <a:pt x="-4002" y="-180"/>
                  </a:lnTo>
                  <a:lnTo>
                    <a:pt x="5523" y="-180"/>
                  </a:lnTo>
                  <a:lnTo>
                    <a:pt x="5523" y="24871"/>
                  </a:lnTo>
                  <a:cubicBezTo>
                    <a:pt x="5523" y="33348"/>
                    <a:pt x="8951" y="37539"/>
                    <a:pt x="15904" y="37539"/>
                  </a:cubicBezTo>
                  <a:cubicBezTo>
                    <a:pt x="19141" y="37587"/>
                    <a:pt x="22192" y="36386"/>
                    <a:pt x="24573" y="34205"/>
                  </a:cubicBezTo>
                  <a:cubicBezTo>
                    <a:pt x="27238" y="31719"/>
                    <a:pt x="28573" y="28195"/>
                    <a:pt x="28383" y="24585"/>
                  </a:cubicBezTo>
                  <a:close/>
                </a:path>
              </a:pathLst>
            </a:custGeom>
            <a:solidFill>
              <a:srgbClr val="6D6E71"/>
            </a:solidFill>
            <a:ln w="9525" cap="flat">
              <a:noFill/>
              <a:prstDash val="solid"/>
              <a:miter/>
            </a:ln>
          </p:spPr>
          <p:txBody>
            <a:bodyPr rtlCol="0" anchor="ctr"/>
            <a:lstStyle/>
            <a:p>
              <a:endParaRPr lang="en-US"/>
            </a:p>
          </p:txBody>
        </p:sp>
        <p:sp>
          <p:nvSpPr>
            <p:cNvPr id="683" name="Freeform: Shape 682">
              <a:extLst>
                <a:ext uri="{FF2B5EF4-FFF2-40B4-BE49-F238E27FC236}">
                  <a16:creationId xmlns:a16="http://schemas.microsoft.com/office/drawing/2014/main" id="{5B9B284A-5B66-4A17-917F-E016273086E7}"/>
                </a:ext>
              </a:extLst>
            </p:cNvPr>
            <p:cNvSpPr/>
            <p:nvPr/>
          </p:nvSpPr>
          <p:spPr>
            <a:xfrm>
              <a:off x="15302198" y="2122634"/>
              <a:ext cx="9525" cy="63246"/>
            </a:xfrm>
            <a:custGeom>
              <a:avLst/>
              <a:gdLst>
                <a:gd name="connsiteX0" fmla="*/ 5492 w 9525"/>
                <a:gd name="connsiteY0" fmla="*/ 63066 h 63246"/>
                <a:gd name="connsiteX1" fmla="*/ -4033 w 9525"/>
                <a:gd name="connsiteY1" fmla="*/ 63066 h 63246"/>
                <a:gd name="connsiteX2" fmla="*/ -4033 w 9525"/>
                <a:gd name="connsiteY2" fmla="*/ -180 h 63246"/>
                <a:gd name="connsiteX3" fmla="*/ 5492 w 9525"/>
                <a:gd name="connsiteY3" fmla="*/ -180 h 63246"/>
              </a:gdLst>
              <a:ahLst/>
              <a:cxnLst>
                <a:cxn ang="0">
                  <a:pos x="connsiteX0" y="connsiteY0"/>
                </a:cxn>
                <a:cxn ang="0">
                  <a:pos x="connsiteX1" y="connsiteY1"/>
                </a:cxn>
                <a:cxn ang="0">
                  <a:pos x="connsiteX2" y="connsiteY2"/>
                </a:cxn>
                <a:cxn ang="0">
                  <a:pos x="connsiteX3" y="connsiteY3"/>
                </a:cxn>
              </a:cxnLst>
              <a:rect l="l" t="t" r="r" b="b"/>
              <a:pathLst>
                <a:path w="9525" h="63246">
                  <a:moveTo>
                    <a:pt x="5492" y="63066"/>
                  </a:moveTo>
                  <a:lnTo>
                    <a:pt x="-4033" y="63066"/>
                  </a:lnTo>
                  <a:lnTo>
                    <a:pt x="-4033" y="-180"/>
                  </a:lnTo>
                  <a:lnTo>
                    <a:pt x="5492" y="-180"/>
                  </a:lnTo>
                  <a:close/>
                </a:path>
              </a:pathLst>
            </a:custGeom>
            <a:solidFill>
              <a:srgbClr val="6D6E71"/>
            </a:solidFill>
            <a:ln w="9525" cap="flat">
              <a:noFill/>
              <a:prstDash val="solid"/>
              <a:miter/>
            </a:ln>
          </p:spPr>
          <p:txBody>
            <a:bodyPr rtlCol="0" anchor="ctr"/>
            <a:lstStyle/>
            <a:p>
              <a:endParaRPr lang="en-US"/>
            </a:p>
          </p:txBody>
        </p:sp>
        <p:sp>
          <p:nvSpPr>
            <p:cNvPr id="684" name="Freeform: Shape 683">
              <a:extLst>
                <a:ext uri="{FF2B5EF4-FFF2-40B4-BE49-F238E27FC236}">
                  <a16:creationId xmlns:a16="http://schemas.microsoft.com/office/drawing/2014/main" id="{64D3C381-8D2D-4E03-A36D-DD7FBB8BD7FE}"/>
                </a:ext>
              </a:extLst>
            </p:cNvPr>
            <p:cNvSpPr/>
            <p:nvPr/>
          </p:nvSpPr>
          <p:spPr>
            <a:xfrm>
              <a:off x="15349154" y="2139584"/>
              <a:ext cx="46509" cy="62964"/>
            </a:xfrm>
            <a:custGeom>
              <a:avLst/>
              <a:gdLst>
                <a:gd name="connsiteX0" fmla="*/ 20259 w 46509"/>
                <a:gd name="connsiteY0" fmla="*/ -176 h 62964"/>
                <a:gd name="connsiteX1" fmla="*/ 35974 w 46509"/>
                <a:gd name="connsiteY1" fmla="*/ 6206 h 62964"/>
                <a:gd name="connsiteX2" fmla="*/ 42453 w 46509"/>
                <a:gd name="connsiteY2" fmla="*/ 23065 h 62964"/>
                <a:gd name="connsiteX3" fmla="*/ 35974 w 46509"/>
                <a:gd name="connsiteY3" fmla="*/ 40210 h 62964"/>
                <a:gd name="connsiteX4" fmla="*/ 7687 w 46509"/>
                <a:gd name="connsiteY4" fmla="*/ 41629 h 62964"/>
                <a:gd name="connsiteX5" fmla="*/ 5492 w 46509"/>
                <a:gd name="connsiteY5" fmla="*/ 39258 h 62964"/>
                <a:gd name="connsiteX6" fmla="*/ 5492 w 46509"/>
                <a:gd name="connsiteY6" fmla="*/ 62784 h 62964"/>
                <a:gd name="connsiteX7" fmla="*/ -4033 w 46509"/>
                <a:gd name="connsiteY7" fmla="*/ 62784 h 62964"/>
                <a:gd name="connsiteX8" fmla="*/ -4033 w 46509"/>
                <a:gd name="connsiteY8" fmla="*/ 491 h 62964"/>
                <a:gd name="connsiteX9" fmla="*/ 5492 w 46509"/>
                <a:gd name="connsiteY9" fmla="*/ 491 h 62964"/>
                <a:gd name="connsiteX10" fmla="*/ 5492 w 46509"/>
                <a:gd name="connsiteY10" fmla="*/ 8492 h 62964"/>
                <a:gd name="connsiteX11" fmla="*/ 20259 w 46509"/>
                <a:gd name="connsiteY11" fmla="*/ -176 h 62964"/>
                <a:gd name="connsiteX12" fmla="*/ 5306 w 46509"/>
                <a:gd name="connsiteY12" fmla="*/ 23446 h 62964"/>
                <a:gd name="connsiteX13" fmla="*/ 9208 w 46509"/>
                <a:gd name="connsiteY13" fmla="*/ 34114 h 62964"/>
                <a:gd name="connsiteX14" fmla="*/ 18733 w 46509"/>
                <a:gd name="connsiteY14" fmla="*/ 38210 h 62964"/>
                <a:gd name="connsiteX15" fmla="*/ 28258 w 46509"/>
                <a:gd name="connsiteY15" fmla="*/ 34114 h 62964"/>
                <a:gd name="connsiteX16" fmla="*/ 32449 w 46509"/>
                <a:gd name="connsiteY16" fmla="*/ 23446 h 62964"/>
                <a:gd name="connsiteX17" fmla="*/ 28258 w 46509"/>
                <a:gd name="connsiteY17" fmla="*/ 12588 h 62964"/>
                <a:gd name="connsiteX18" fmla="*/ 18733 w 46509"/>
                <a:gd name="connsiteY18" fmla="*/ 8301 h 62964"/>
                <a:gd name="connsiteX19" fmla="*/ 9208 w 46509"/>
                <a:gd name="connsiteY19" fmla="*/ 12588 h 62964"/>
                <a:gd name="connsiteX20" fmla="*/ 5306 w 46509"/>
                <a:gd name="connsiteY20" fmla="*/ 23446 h 62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09" h="62964">
                  <a:moveTo>
                    <a:pt x="20259" y="-176"/>
                  </a:moveTo>
                  <a:cubicBezTo>
                    <a:pt x="26165" y="-290"/>
                    <a:pt x="31784" y="2015"/>
                    <a:pt x="35974" y="6206"/>
                  </a:cubicBezTo>
                  <a:cubicBezTo>
                    <a:pt x="40453" y="10654"/>
                    <a:pt x="42736" y="16779"/>
                    <a:pt x="42453" y="23065"/>
                  </a:cubicBezTo>
                  <a:cubicBezTo>
                    <a:pt x="42736" y="29428"/>
                    <a:pt x="40355" y="35629"/>
                    <a:pt x="35974" y="40210"/>
                  </a:cubicBezTo>
                  <a:cubicBezTo>
                    <a:pt x="28547" y="48402"/>
                    <a:pt x="15878" y="49040"/>
                    <a:pt x="7687" y="41629"/>
                  </a:cubicBezTo>
                  <a:cubicBezTo>
                    <a:pt x="6925" y="40896"/>
                    <a:pt x="6162" y="40105"/>
                    <a:pt x="5492" y="39258"/>
                  </a:cubicBezTo>
                  <a:lnTo>
                    <a:pt x="5492" y="62784"/>
                  </a:lnTo>
                  <a:lnTo>
                    <a:pt x="-4033" y="62784"/>
                  </a:lnTo>
                  <a:lnTo>
                    <a:pt x="-4033" y="491"/>
                  </a:lnTo>
                  <a:lnTo>
                    <a:pt x="5492" y="491"/>
                  </a:lnTo>
                  <a:lnTo>
                    <a:pt x="5492" y="8492"/>
                  </a:lnTo>
                  <a:cubicBezTo>
                    <a:pt x="8543" y="3158"/>
                    <a:pt x="14161" y="-147"/>
                    <a:pt x="20259" y="-176"/>
                  </a:cubicBezTo>
                  <a:close/>
                  <a:moveTo>
                    <a:pt x="5306" y="23446"/>
                  </a:moveTo>
                  <a:cubicBezTo>
                    <a:pt x="5208" y="27370"/>
                    <a:pt x="6543" y="31199"/>
                    <a:pt x="9208" y="34114"/>
                  </a:cubicBezTo>
                  <a:cubicBezTo>
                    <a:pt x="11687" y="36762"/>
                    <a:pt x="15115" y="38257"/>
                    <a:pt x="18733" y="38210"/>
                  </a:cubicBezTo>
                  <a:cubicBezTo>
                    <a:pt x="22352" y="38143"/>
                    <a:pt x="25784" y="36676"/>
                    <a:pt x="28258" y="34114"/>
                  </a:cubicBezTo>
                  <a:cubicBezTo>
                    <a:pt x="31119" y="31295"/>
                    <a:pt x="32639" y="27428"/>
                    <a:pt x="32449" y="23446"/>
                  </a:cubicBezTo>
                  <a:cubicBezTo>
                    <a:pt x="32546" y="19407"/>
                    <a:pt x="31021" y="15502"/>
                    <a:pt x="28258" y="12588"/>
                  </a:cubicBezTo>
                  <a:cubicBezTo>
                    <a:pt x="25877" y="9882"/>
                    <a:pt x="22352" y="8330"/>
                    <a:pt x="18733" y="8301"/>
                  </a:cubicBezTo>
                  <a:cubicBezTo>
                    <a:pt x="15115" y="8301"/>
                    <a:pt x="11590" y="9864"/>
                    <a:pt x="9208" y="12588"/>
                  </a:cubicBezTo>
                  <a:cubicBezTo>
                    <a:pt x="6543" y="15578"/>
                    <a:pt x="5208" y="19465"/>
                    <a:pt x="5306" y="23446"/>
                  </a:cubicBezTo>
                  <a:close/>
                </a:path>
              </a:pathLst>
            </a:custGeom>
            <a:solidFill>
              <a:srgbClr val="6D6E71"/>
            </a:solidFill>
            <a:ln w="9525" cap="flat">
              <a:noFill/>
              <a:prstDash val="solid"/>
              <a:miter/>
            </a:ln>
          </p:spPr>
          <p:txBody>
            <a:bodyPr rtlCol="0" anchor="ctr"/>
            <a:lstStyle/>
            <a:p>
              <a:endParaRPr lang="en-US"/>
            </a:p>
          </p:txBody>
        </p:sp>
        <p:sp>
          <p:nvSpPr>
            <p:cNvPr id="685" name="Freeform: Shape 684">
              <a:extLst>
                <a:ext uri="{FF2B5EF4-FFF2-40B4-BE49-F238E27FC236}">
                  <a16:creationId xmlns:a16="http://schemas.microsoft.com/office/drawing/2014/main" id="{9968190D-5D5F-4E21-A370-401427DC4DCE}"/>
                </a:ext>
              </a:extLst>
            </p:cNvPr>
            <p:cNvSpPr/>
            <p:nvPr/>
          </p:nvSpPr>
          <p:spPr>
            <a:xfrm>
              <a:off x="15402959" y="2139573"/>
              <a:ext cx="40636" cy="46985"/>
            </a:xfrm>
            <a:custGeom>
              <a:avLst/>
              <a:gdLst>
                <a:gd name="connsiteX0" fmla="*/ 36365 w 40636"/>
                <a:gd name="connsiteY0" fmla="*/ 46127 h 46985"/>
                <a:gd name="connsiteX1" fmla="*/ 27603 w 40636"/>
                <a:gd name="connsiteY1" fmla="*/ 46127 h 46985"/>
                <a:gd name="connsiteX2" fmla="*/ 27603 w 40636"/>
                <a:gd name="connsiteY2" fmla="*/ 40031 h 46985"/>
                <a:gd name="connsiteX3" fmla="*/ 12460 w 40636"/>
                <a:gd name="connsiteY3" fmla="*/ 46793 h 46985"/>
                <a:gd name="connsiteX4" fmla="*/ 646 w 40636"/>
                <a:gd name="connsiteY4" fmla="*/ 42793 h 46985"/>
                <a:gd name="connsiteX5" fmla="*/ -4018 w 40636"/>
                <a:gd name="connsiteY5" fmla="*/ 32030 h 46985"/>
                <a:gd name="connsiteX6" fmla="*/ 935 w 40636"/>
                <a:gd name="connsiteY6" fmla="*/ 21933 h 46985"/>
                <a:gd name="connsiteX7" fmla="*/ 14362 w 40636"/>
                <a:gd name="connsiteY7" fmla="*/ 18599 h 46985"/>
                <a:gd name="connsiteX8" fmla="*/ 26840 w 40636"/>
                <a:gd name="connsiteY8" fmla="*/ 18599 h 46985"/>
                <a:gd name="connsiteX9" fmla="*/ 26840 w 40636"/>
                <a:gd name="connsiteY9" fmla="*/ 16885 h 46985"/>
                <a:gd name="connsiteX10" fmla="*/ 16743 w 40636"/>
                <a:gd name="connsiteY10" fmla="*/ 7836 h 46985"/>
                <a:gd name="connsiteX11" fmla="*/ 3507 w 40636"/>
                <a:gd name="connsiteY11" fmla="*/ 12503 h 46985"/>
                <a:gd name="connsiteX12" fmla="*/ -781 w 40636"/>
                <a:gd name="connsiteY12" fmla="*/ 6503 h 46985"/>
                <a:gd name="connsiteX13" fmla="*/ 18269 w 40636"/>
                <a:gd name="connsiteY13" fmla="*/ -165 h 46985"/>
                <a:gd name="connsiteX14" fmla="*/ 31412 w 40636"/>
                <a:gd name="connsiteY14" fmla="*/ 3931 h 46985"/>
                <a:gd name="connsiteX15" fmla="*/ 36556 w 40636"/>
                <a:gd name="connsiteY15" fmla="*/ 16790 h 46985"/>
                <a:gd name="connsiteX16" fmla="*/ 26840 w 40636"/>
                <a:gd name="connsiteY16" fmla="*/ 29172 h 46985"/>
                <a:gd name="connsiteX17" fmla="*/ 26840 w 40636"/>
                <a:gd name="connsiteY17" fmla="*/ 25362 h 46985"/>
                <a:gd name="connsiteX18" fmla="*/ 15887 w 40636"/>
                <a:gd name="connsiteY18" fmla="*/ 25362 h 46985"/>
                <a:gd name="connsiteX19" fmla="*/ 5507 w 40636"/>
                <a:gd name="connsiteY19" fmla="*/ 31839 h 46985"/>
                <a:gd name="connsiteX20" fmla="*/ 8079 w 40636"/>
                <a:gd name="connsiteY20" fmla="*/ 36983 h 46985"/>
                <a:gd name="connsiteX21" fmla="*/ 15222 w 40636"/>
                <a:gd name="connsiteY21" fmla="*/ 38697 h 46985"/>
                <a:gd name="connsiteX22" fmla="*/ 23222 w 40636"/>
                <a:gd name="connsiteY22" fmla="*/ 36125 h 46985"/>
                <a:gd name="connsiteX23" fmla="*/ 26747 w 40636"/>
                <a:gd name="connsiteY23" fmla="*/ 29172 h 46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6" h="46985">
                  <a:moveTo>
                    <a:pt x="36365" y="46127"/>
                  </a:moveTo>
                  <a:lnTo>
                    <a:pt x="27603" y="46127"/>
                  </a:lnTo>
                  <a:lnTo>
                    <a:pt x="27603" y="40031"/>
                  </a:lnTo>
                  <a:cubicBezTo>
                    <a:pt x="23887" y="44479"/>
                    <a:pt x="18269" y="46974"/>
                    <a:pt x="12460" y="46793"/>
                  </a:cubicBezTo>
                  <a:cubicBezTo>
                    <a:pt x="8172" y="46955"/>
                    <a:pt x="3981" y="45527"/>
                    <a:pt x="646" y="42793"/>
                  </a:cubicBezTo>
                  <a:cubicBezTo>
                    <a:pt x="-2498" y="40107"/>
                    <a:pt x="-4209" y="36145"/>
                    <a:pt x="-4018" y="32030"/>
                  </a:cubicBezTo>
                  <a:cubicBezTo>
                    <a:pt x="-4209" y="28029"/>
                    <a:pt x="-2400" y="24200"/>
                    <a:pt x="935" y="21933"/>
                  </a:cubicBezTo>
                  <a:cubicBezTo>
                    <a:pt x="5028" y="19542"/>
                    <a:pt x="9697" y="18380"/>
                    <a:pt x="14362" y="18599"/>
                  </a:cubicBezTo>
                  <a:lnTo>
                    <a:pt x="26840" y="18599"/>
                  </a:lnTo>
                  <a:lnTo>
                    <a:pt x="26840" y="16885"/>
                  </a:lnTo>
                  <a:cubicBezTo>
                    <a:pt x="26840" y="10884"/>
                    <a:pt x="23412" y="7836"/>
                    <a:pt x="16743" y="7836"/>
                  </a:cubicBezTo>
                  <a:cubicBezTo>
                    <a:pt x="11981" y="7998"/>
                    <a:pt x="7316" y="9627"/>
                    <a:pt x="3507" y="12503"/>
                  </a:cubicBezTo>
                  <a:lnTo>
                    <a:pt x="-781" y="6503"/>
                  </a:lnTo>
                  <a:cubicBezTo>
                    <a:pt x="4553" y="2074"/>
                    <a:pt x="11316" y="-289"/>
                    <a:pt x="18269" y="-165"/>
                  </a:cubicBezTo>
                  <a:cubicBezTo>
                    <a:pt x="23031" y="-346"/>
                    <a:pt x="27603" y="1102"/>
                    <a:pt x="31412" y="3931"/>
                  </a:cubicBezTo>
                  <a:cubicBezTo>
                    <a:pt x="35030" y="7160"/>
                    <a:pt x="36937" y="11932"/>
                    <a:pt x="36556" y="16790"/>
                  </a:cubicBezTo>
                  <a:close/>
                  <a:moveTo>
                    <a:pt x="26840" y="29172"/>
                  </a:moveTo>
                  <a:lnTo>
                    <a:pt x="26840" y="25362"/>
                  </a:lnTo>
                  <a:lnTo>
                    <a:pt x="15887" y="25362"/>
                  </a:lnTo>
                  <a:cubicBezTo>
                    <a:pt x="8934" y="25362"/>
                    <a:pt x="5507" y="27458"/>
                    <a:pt x="5507" y="31839"/>
                  </a:cubicBezTo>
                  <a:cubicBezTo>
                    <a:pt x="5409" y="33878"/>
                    <a:pt x="6362" y="35821"/>
                    <a:pt x="8079" y="36983"/>
                  </a:cubicBezTo>
                  <a:cubicBezTo>
                    <a:pt x="10269" y="38240"/>
                    <a:pt x="12743" y="38840"/>
                    <a:pt x="15222" y="38697"/>
                  </a:cubicBezTo>
                  <a:cubicBezTo>
                    <a:pt x="18078" y="38754"/>
                    <a:pt x="20934" y="37849"/>
                    <a:pt x="23222" y="36125"/>
                  </a:cubicBezTo>
                  <a:cubicBezTo>
                    <a:pt x="25505" y="34554"/>
                    <a:pt x="26840" y="31934"/>
                    <a:pt x="26747" y="29172"/>
                  </a:cubicBezTo>
                  <a:close/>
                </a:path>
              </a:pathLst>
            </a:custGeom>
            <a:solidFill>
              <a:srgbClr val="6D6E71"/>
            </a:solidFill>
            <a:ln w="9525" cap="flat">
              <a:noFill/>
              <a:prstDash val="solid"/>
              <a:miter/>
            </a:ln>
          </p:spPr>
          <p:txBody>
            <a:bodyPr rtlCol="0" anchor="ctr"/>
            <a:lstStyle/>
            <a:p>
              <a:endParaRPr lang="en-US"/>
            </a:p>
          </p:txBody>
        </p:sp>
        <p:sp>
          <p:nvSpPr>
            <p:cNvPr id="686" name="Freeform: Shape 685">
              <a:extLst>
                <a:ext uri="{FF2B5EF4-FFF2-40B4-BE49-F238E27FC236}">
                  <a16:creationId xmlns:a16="http://schemas.microsoft.com/office/drawing/2014/main" id="{F292B398-F095-4124-8545-45FF33D1112B}"/>
                </a:ext>
              </a:extLst>
            </p:cNvPr>
            <p:cNvSpPr/>
            <p:nvPr/>
          </p:nvSpPr>
          <p:spPr>
            <a:xfrm>
              <a:off x="15456789" y="2139874"/>
              <a:ext cx="24286" cy="46005"/>
            </a:xfrm>
            <a:custGeom>
              <a:avLst/>
              <a:gdLst>
                <a:gd name="connsiteX0" fmla="*/ 19780 w 24286"/>
                <a:gd name="connsiteY0" fmla="*/ 9250 h 46005"/>
                <a:gd name="connsiteX1" fmla="*/ 9111 w 24286"/>
                <a:gd name="connsiteY1" fmla="*/ 13917 h 46005"/>
                <a:gd name="connsiteX2" fmla="*/ 5492 w 24286"/>
                <a:gd name="connsiteY2" fmla="*/ 26299 h 46005"/>
                <a:gd name="connsiteX3" fmla="*/ 5492 w 24286"/>
                <a:gd name="connsiteY3" fmla="*/ 45826 h 46005"/>
                <a:gd name="connsiteX4" fmla="*/ -4033 w 24286"/>
                <a:gd name="connsiteY4" fmla="*/ 45826 h 46005"/>
                <a:gd name="connsiteX5" fmla="*/ -4033 w 24286"/>
                <a:gd name="connsiteY5" fmla="*/ 201 h 46005"/>
                <a:gd name="connsiteX6" fmla="*/ 5492 w 24286"/>
                <a:gd name="connsiteY6" fmla="*/ 201 h 46005"/>
                <a:gd name="connsiteX7" fmla="*/ 5492 w 24286"/>
                <a:gd name="connsiteY7" fmla="*/ 9726 h 46005"/>
                <a:gd name="connsiteX8" fmla="*/ 11780 w 24286"/>
                <a:gd name="connsiteY8" fmla="*/ 2677 h 46005"/>
                <a:gd name="connsiteX9" fmla="*/ 20254 w 24286"/>
                <a:gd name="connsiteY9" fmla="*/ -180 h 46005"/>
                <a:gd name="connsiteX10" fmla="*/ 20254 w 24286"/>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6005">
                  <a:moveTo>
                    <a:pt x="19780" y="9250"/>
                  </a:moveTo>
                  <a:cubicBezTo>
                    <a:pt x="15682" y="8964"/>
                    <a:pt x="11683" y="10707"/>
                    <a:pt x="9111" y="13917"/>
                  </a:cubicBezTo>
                  <a:cubicBezTo>
                    <a:pt x="6539" y="17517"/>
                    <a:pt x="5302" y="21880"/>
                    <a:pt x="5492" y="26299"/>
                  </a:cubicBezTo>
                  <a:lnTo>
                    <a:pt x="5492" y="45826"/>
                  </a:lnTo>
                  <a:lnTo>
                    <a:pt x="-4033" y="45826"/>
                  </a:lnTo>
                  <a:lnTo>
                    <a:pt x="-4033" y="201"/>
                  </a:lnTo>
                  <a:lnTo>
                    <a:pt x="5492" y="201"/>
                  </a:lnTo>
                  <a:lnTo>
                    <a:pt x="5492" y="9726"/>
                  </a:lnTo>
                  <a:cubicBezTo>
                    <a:pt x="6920" y="6888"/>
                    <a:pt x="9111" y="4459"/>
                    <a:pt x="11780" y="2677"/>
                  </a:cubicBezTo>
                  <a:cubicBezTo>
                    <a:pt x="14254" y="934"/>
                    <a:pt x="17208" y="-56"/>
                    <a:pt x="20254" y="-180"/>
                  </a:cubicBezTo>
                  <a:lnTo>
                    <a:pt x="20254" y="9345"/>
                  </a:lnTo>
                  <a:close/>
                </a:path>
              </a:pathLst>
            </a:custGeom>
            <a:solidFill>
              <a:srgbClr val="6D6E71"/>
            </a:solidFill>
            <a:ln w="9525" cap="flat">
              <a:noFill/>
              <a:prstDash val="solid"/>
              <a:miter/>
            </a:ln>
          </p:spPr>
          <p:txBody>
            <a:bodyPr rtlCol="0" anchor="ctr"/>
            <a:lstStyle/>
            <a:p>
              <a:endParaRPr lang="en-US"/>
            </a:p>
          </p:txBody>
        </p:sp>
        <p:sp>
          <p:nvSpPr>
            <p:cNvPr id="687" name="Freeform: Shape 686">
              <a:extLst>
                <a:ext uri="{FF2B5EF4-FFF2-40B4-BE49-F238E27FC236}">
                  <a16:creationId xmlns:a16="http://schemas.microsoft.com/office/drawing/2014/main" id="{AB32EC05-690B-4D7B-BB0A-DCA53F5FAF3D}"/>
                </a:ext>
              </a:extLst>
            </p:cNvPr>
            <p:cNvSpPr/>
            <p:nvPr/>
          </p:nvSpPr>
          <p:spPr>
            <a:xfrm>
              <a:off x="15488508" y="2125967"/>
              <a:ext cx="31718" cy="60584"/>
            </a:xfrm>
            <a:custGeom>
              <a:avLst/>
              <a:gdLst>
                <a:gd name="connsiteX0" fmla="*/ 11301 w 31718"/>
                <a:gd name="connsiteY0" fmla="*/ 21918 h 60584"/>
                <a:gd name="connsiteX1" fmla="*/ 11301 w 31718"/>
                <a:gd name="connsiteY1" fmla="*/ 45064 h 60584"/>
                <a:gd name="connsiteX2" fmla="*/ 13017 w 31718"/>
                <a:gd name="connsiteY2" fmla="*/ 50207 h 60584"/>
                <a:gd name="connsiteX3" fmla="*/ 17873 w 31718"/>
                <a:gd name="connsiteY3" fmla="*/ 52112 h 60584"/>
                <a:gd name="connsiteX4" fmla="*/ 23779 w 31718"/>
                <a:gd name="connsiteY4" fmla="*/ 49159 h 60584"/>
                <a:gd name="connsiteX5" fmla="*/ 27686 w 31718"/>
                <a:gd name="connsiteY5" fmla="*/ 55922 h 60584"/>
                <a:gd name="connsiteX6" fmla="*/ 16538 w 31718"/>
                <a:gd name="connsiteY6" fmla="*/ 60399 h 60584"/>
                <a:gd name="connsiteX7" fmla="*/ 6064 w 31718"/>
                <a:gd name="connsiteY7" fmla="*/ 56208 h 60584"/>
                <a:gd name="connsiteX8" fmla="*/ 1776 w 31718"/>
                <a:gd name="connsiteY8" fmla="*/ 44778 h 60584"/>
                <a:gd name="connsiteX9" fmla="*/ 1776 w 31718"/>
                <a:gd name="connsiteY9" fmla="*/ 21918 h 60584"/>
                <a:gd name="connsiteX10" fmla="*/ -4033 w 31718"/>
                <a:gd name="connsiteY10" fmla="*/ 21918 h 60584"/>
                <a:gd name="connsiteX11" fmla="*/ -4033 w 31718"/>
                <a:gd name="connsiteY11" fmla="*/ 14108 h 60584"/>
                <a:gd name="connsiteX12" fmla="*/ 1776 w 31718"/>
                <a:gd name="connsiteY12" fmla="*/ 14108 h 60584"/>
                <a:gd name="connsiteX13" fmla="*/ 1776 w 31718"/>
                <a:gd name="connsiteY13" fmla="*/ -180 h 60584"/>
                <a:gd name="connsiteX14" fmla="*/ 11301 w 31718"/>
                <a:gd name="connsiteY14" fmla="*/ -180 h 60584"/>
                <a:gd name="connsiteX15" fmla="*/ 11301 w 31718"/>
                <a:gd name="connsiteY15" fmla="*/ 14108 h 60584"/>
                <a:gd name="connsiteX16" fmla="*/ 23300 w 31718"/>
                <a:gd name="connsiteY16" fmla="*/ 14108 h 60584"/>
                <a:gd name="connsiteX17" fmla="*/ 23300 w 31718"/>
                <a:gd name="connsiteY17" fmla="*/ 21918 h 6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4">
                  <a:moveTo>
                    <a:pt x="11301" y="21918"/>
                  </a:moveTo>
                  <a:lnTo>
                    <a:pt x="11301" y="45064"/>
                  </a:lnTo>
                  <a:cubicBezTo>
                    <a:pt x="11208" y="46930"/>
                    <a:pt x="11873" y="48759"/>
                    <a:pt x="13017" y="50207"/>
                  </a:cubicBezTo>
                  <a:cubicBezTo>
                    <a:pt x="14254" y="51512"/>
                    <a:pt x="16064" y="52208"/>
                    <a:pt x="17873" y="52112"/>
                  </a:cubicBezTo>
                  <a:cubicBezTo>
                    <a:pt x="20161" y="51998"/>
                    <a:pt x="22352" y="50931"/>
                    <a:pt x="23779" y="49159"/>
                  </a:cubicBezTo>
                  <a:lnTo>
                    <a:pt x="27686" y="55922"/>
                  </a:lnTo>
                  <a:cubicBezTo>
                    <a:pt x="24733" y="58808"/>
                    <a:pt x="20733" y="60408"/>
                    <a:pt x="16538" y="60399"/>
                  </a:cubicBezTo>
                  <a:cubicBezTo>
                    <a:pt x="12636" y="60513"/>
                    <a:pt x="8827" y="58989"/>
                    <a:pt x="6064" y="56208"/>
                  </a:cubicBezTo>
                  <a:cubicBezTo>
                    <a:pt x="3111" y="53150"/>
                    <a:pt x="1585" y="49017"/>
                    <a:pt x="1776" y="44778"/>
                  </a:cubicBezTo>
                  <a:lnTo>
                    <a:pt x="1776" y="21918"/>
                  </a:lnTo>
                  <a:lnTo>
                    <a:pt x="-4033" y="21918"/>
                  </a:lnTo>
                  <a:lnTo>
                    <a:pt x="-4033" y="14108"/>
                  </a:lnTo>
                  <a:lnTo>
                    <a:pt x="1776" y="14108"/>
                  </a:lnTo>
                  <a:lnTo>
                    <a:pt x="1776" y="-180"/>
                  </a:lnTo>
                  <a:lnTo>
                    <a:pt x="11301" y="-180"/>
                  </a:lnTo>
                  <a:lnTo>
                    <a:pt x="11301" y="14108"/>
                  </a:lnTo>
                  <a:lnTo>
                    <a:pt x="23300" y="14108"/>
                  </a:lnTo>
                  <a:lnTo>
                    <a:pt x="23300" y="21918"/>
                  </a:lnTo>
                  <a:close/>
                </a:path>
              </a:pathLst>
            </a:custGeom>
            <a:solidFill>
              <a:srgbClr val="6D6E71"/>
            </a:solidFill>
            <a:ln w="9525" cap="flat">
              <a:noFill/>
              <a:prstDash val="solid"/>
              <a:miter/>
            </a:ln>
          </p:spPr>
          <p:txBody>
            <a:bodyPr rtlCol="0" anchor="ctr"/>
            <a:lstStyle/>
            <a:p>
              <a:endParaRPr lang="en-US"/>
            </a:p>
          </p:txBody>
        </p:sp>
        <p:sp>
          <p:nvSpPr>
            <p:cNvPr id="688" name="Freeform: Shape 687">
              <a:extLst>
                <a:ext uri="{FF2B5EF4-FFF2-40B4-BE49-F238E27FC236}">
                  <a16:creationId xmlns:a16="http://schemas.microsoft.com/office/drawing/2014/main" id="{258C11E2-CDB2-4C11-BF17-7EFC395E6FEC}"/>
                </a:ext>
              </a:extLst>
            </p:cNvPr>
            <p:cNvSpPr/>
            <p:nvPr/>
          </p:nvSpPr>
          <p:spPr>
            <a:xfrm>
              <a:off x="15526713" y="2120824"/>
              <a:ext cx="12086" cy="65056"/>
            </a:xfrm>
            <a:custGeom>
              <a:avLst/>
              <a:gdLst>
                <a:gd name="connsiteX0" fmla="*/ -2235 w 12086"/>
                <a:gd name="connsiteY0" fmla="*/ 10202 h 65056"/>
                <a:gd name="connsiteX1" fmla="*/ -2328 w 12086"/>
                <a:gd name="connsiteY1" fmla="*/ 1716 h 65056"/>
                <a:gd name="connsiteX2" fmla="*/ -2235 w 12086"/>
                <a:gd name="connsiteY2" fmla="*/ 1630 h 65056"/>
                <a:gd name="connsiteX3" fmla="*/ 2053 w 12086"/>
                <a:gd name="connsiteY3" fmla="*/ -180 h 65056"/>
                <a:gd name="connsiteX4" fmla="*/ 6341 w 12086"/>
                <a:gd name="connsiteY4" fmla="*/ 1630 h 65056"/>
                <a:gd name="connsiteX5" fmla="*/ 6341 w 12086"/>
                <a:gd name="connsiteY5" fmla="*/ 10202 h 65056"/>
                <a:gd name="connsiteX6" fmla="*/ 2053 w 12086"/>
                <a:gd name="connsiteY6" fmla="*/ 12012 h 65056"/>
                <a:gd name="connsiteX7" fmla="*/ -2235 w 12086"/>
                <a:gd name="connsiteY7" fmla="*/ 10202 h 65056"/>
                <a:gd name="connsiteX8" fmla="*/ 6718 w 12086"/>
                <a:gd name="connsiteY8" fmla="*/ 64876 h 65056"/>
                <a:gd name="connsiteX9" fmla="*/ -2807 w 12086"/>
                <a:gd name="connsiteY9" fmla="*/ 64876 h 65056"/>
                <a:gd name="connsiteX10" fmla="*/ -2807 w 12086"/>
                <a:gd name="connsiteY10" fmla="*/ 19251 h 65056"/>
                <a:gd name="connsiteX11" fmla="*/ 6718 w 12086"/>
                <a:gd name="connsiteY11" fmla="*/ 19251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86" h="65056">
                  <a:moveTo>
                    <a:pt x="-2235" y="10202"/>
                  </a:moveTo>
                  <a:cubicBezTo>
                    <a:pt x="-4616" y="7878"/>
                    <a:pt x="-4616" y="4087"/>
                    <a:pt x="-2328" y="1716"/>
                  </a:cubicBezTo>
                  <a:cubicBezTo>
                    <a:pt x="-2328" y="1687"/>
                    <a:pt x="-2235" y="1658"/>
                    <a:pt x="-2235" y="1630"/>
                  </a:cubicBezTo>
                  <a:cubicBezTo>
                    <a:pt x="-1091" y="468"/>
                    <a:pt x="435" y="-189"/>
                    <a:pt x="2053" y="-180"/>
                  </a:cubicBezTo>
                  <a:cubicBezTo>
                    <a:pt x="3672" y="-161"/>
                    <a:pt x="5197" y="497"/>
                    <a:pt x="6341" y="1630"/>
                  </a:cubicBezTo>
                  <a:cubicBezTo>
                    <a:pt x="8625" y="4021"/>
                    <a:pt x="8625" y="7802"/>
                    <a:pt x="6341" y="10202"/>
                  </a:cubicBezTo>
                  <a:cubicBezTo>
                    <a:pt x="5197" y="11374"/>
                    <a:pt x="3672" y="12031"/>
                    <a:pt x="2053" y="12012"/>
                  </a:cubicBezTo>
                  <a:cubicBezTo>
                    <a:pt x="435" y="12069"/>
                    <a:pt x="-1184" y="11403"/>
                    <a:pt x="-2235" y="10202"/>
                  </a:cubicBezTo>
                  <a:close/>
                  <a:moveTo>
                    <a:pt x="6718" y="64876"/>
                  </a:moveTo>
                  <a:lnTo>
                    <a:pt x="-2807" y="64876"/>
                  </a:lnTo>
                  <a:lnTo>
                    <a:pt x="-2807" y="19251"/>
                  </a:lnTo>
                  <a:lnTo>
                    <a:pt x="6718" y="19251"/>
                  </a:lnTo>
                  <a:close/>
                </a:path>
              </a:pathLst>
            </a:custGeom>
            <a:solidFill>
              <a:srgbClr val="6D6E71"/>
            </a:solidFill>
            <a:ln w="9525" cap="flat">
              <a:noFill/>
              <a:prstDash val="solid"/>
              <a:miter/>
            </a:ln>
          </p:spPr>
          <p:txBody>
            <a:bodyPr rtlCol="0" anchor="ctr"/>
            <a:lstStyle/>
            <a:p>
              <a:endParaRPr lang="en-US"/>
            </a:p>
          </p:txBody>
        </p:sp>
        <p:sp>
          <p:nvSpPr>
            <p:cNvPr id="689" name="Freeform: Shape 688">
              <a:extLst>
                <a:ext uri="{FF2B5EF4-FFF2-40B4-BE49-F238E27FC236}">
                  <a16:creationId xmlns:a16="http://schemas.microsoft.com/office/drawing/2014/main" id="{7F4B870D-9DAE-4FEF-927D-1B9039D7B1B1}"/>
                </a:ext>
              </a:extLst>
            </p:cNvPr>
            <p:cNvSpPr/>
            <p:nvPr/>
          </p:nvSpPr>
          <p:spPr>
            <a:xfrm>
              <a:off x="15548313" y="2139582"/>
              <a:ext cx="42491" cy="46967"/>
            </a:xfrm>
            <a:custGeom>
              <a:avLst/>
              <a:gdLst>
                <a:gd name="connsiteX0" fmla="*/ 19218 w 42491"/>
                <a:gd name="connsiteY0" fmla="*/ 46784 h 46967"/>
                <a:gd name="connsiteX1" fmla="*/ 2837 w 42491"/>
                <a:gd name="connsiteY1" fmla="*/ 40402 h 46967"/>
                <a:gd name="connsiteX2" fmla="*/ -4023 w 42491"/>
                <a:gd name="connsiteY2" fmla="*/ 23448 h 46967"/>
                <a:gd name="connsiteX3" fmla="*/ 3121 w 42491"/>
                <a:gd name="connsiteY3" fmla="*/ 6398 h 46967"/>
                <a:gd name="connsiteX4" fmla="*/ 20646 w 42491"/>
                <a:gd name="connsiteY4" fmla="*/ -174 h 46967"/>
                <a:gd name="connsiteX5" fmla="*/ 37984 w 42491"/>
                <a:gd name="connsiteY5" fmla="*/ 6969 h 46967"/>
                <a:gd name="connsiteX6" fmla="*/ 32366 w 42491"/>
                <a:gd name="connsiteY6" fmla="*/ 13923 h 46967"/>
                <a:gd name="connsiteX7" fmla="*/ 20460 w 42491"/>
                <a:gd name="connsiteY7" fmla="*/ 8779 h 46967"/>
                <a:gd name="connsiteX8" fmla="*/ 10074 w 42491"/>
                <a:gd name="connsiteY8" fmla="*/ 12780 h 46967"/>
                <a:gd name="connsiteX9" fmla="*/ 5600 w 42491"/>
                <a:gd name="connsiteY9" fmla="*/ 23067 h 46967"/>
                <a:gd name="connsiteX10" fmla="*/ 9981 w 42491"/>
                <a:gd name="connsiteY10" fmla="*/ 33735 h 46967"/>
                <a:gd name="connsiteX11" fmla="*/ 20743 w 42491"/>
                <a:gd name="connsiteY11" fmla="*/ 38116 h 46967"/>
                <a:gd name="connsiteX12" fmla="*/ 32840 w 42491"/>
                <a:gd name="connsiteY12" fmla="*/ 32306 h 46967"/>
                <a:gd name="connsiteX13" fmla="*/ 38459 w 42491"/>
                <a:gd name="connsiteY13" fmla="*/ 38402 h 46967"/>
                <a:gd name="connsiteX14" fmla="*/ 19218 w 42491"/>
                <a:gd name="connsiteY14" fmla="*/ 46784 h 46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491" h="46967">
                  <a:moveTo>
                    <a:pt x="19218" y="46784"/>
                  </a:moveTo>
                  <a:cubicBezTo>
                    <a:pt x="13125" y="46898"/>
                    <a:pt x="7219" y="44603"/>
                    <a:pt x="2837" y="40402"/>
                  </a:cubicBezTo>
                  <a:cubicBezTo>
                    <a:pt x="-1734" y="35982"/>
                    <a:pt x="-4213" y="29820"/>
                    <a:pt x="-4023" y="23448"/>
                  </a:cubicBezTo>
                  <a:cubicBezTo>
                    <a:pt x="-4213" y="16999"/>
                    <a:pt x="-1641" y="10770"/>
                    <a:pt x="3121" y="6398"/>
                  </a:cubicBezTo>
                  <a:cubicBezTo>
                    <a:pt x="7884" y="2045"/>
                    <a:pt x="14172" y="-308"/>
                    <a:pt x="20646" y="-174"/>
                  </a:cubicBezTo>
                  <a:cubicBezTo>
                    <a:pt x="27124" y="-317"/>
                    <a:pt x="33412" y="2273"/>
                    <a:pt x="37984" y="6969"/>
                  </a:cubicBezTo>
                  <a:lnTo>
                    <a:pt x="32366" y="13923"/>
                  </a:lnTo>
                  <a:cubicBezTo>
                    <a:pt x="29124" y="10798"/>
                    <a:pt x="24934" y="8960"/>
                    <a:pt x="20460" y="8779"/>
                  </a:cubicBezTo>
                  <a:cubicBezTo>
                    <a:pt x="16646" y="8703"/>
                    <a:pt x="12837" y="10141"/>
                    <a:pt x="10074" y="12780"/>
                  </a:cubicBezTo>
                  <a:cubicBezTo>
                    <a:pt x="7121" y="15380"/>
                    <a:pt x="5502" y="19142"/>
                    <a:pt x="5600" y="23067"/>
                  </a:cubicBezTo>
                  <a:cubicBezTo>
                    <a:pt x="5502" y="27077"/>
                    <a:pt x="7121" y="30934"/>
                    <a:pt x="9981" y="33735"/>
                  </a:cubicBezTo>
                  <a:cubicBezTo>
                    <a:pt x="12837" y="36592"/>
                    <a:pt x="16744" y="38173"/>
                    <a:pt x="20743" y="38116"/>
                  </a:cubicBezTo>
                  <a:cubicBezTo>
                    <a:pt x="25408" y="37907"/>
                    <a:pt x="29794" y="35802"/>
                    <a:pt x="32840" y="32306"/>
                  </a:cubicBezTo>
                  <a:lnTo>
                    <a:pt x="38459" y="38402"/>
                  </a:lnTo>
                  <a:cubicBezTo>
                    <a:pt x="33505" y="43764"/>
                    <a:pt x="26552" y="46803"/>
                    <a:pt x="19218" y="46784"/>
                  </a:cubicBezTo>
                  <a:close/>
                </a:path>
              </a:pathLst>
            </a:custGeom>
            <a:solidFill>
              <a:srgbClr val="6D6E71"/>
            </a:solidFill>
            <a:ln w="9525" cap="flat">
              <a:noFill/>
              <a:prstDash val="solid"/>
              <a:miter/>
            </a:ln>
          </p:spPr>
          <p:txBody>
            <a:bodyPr rtlCol="0" anchor="ctr"/>
            <a:lstStyle/>
            <a:p>
              <a:endParaRPr lang="en-US"/>
            </a:p>
          </p:txBody>
        </p:sp>
        <p:sp>
          <p:nvSpPr>
            <p:cNvPr id="690" name="Freeform: Shape 689">
              <a:extLst>
                <a:ext uri="{FF2B5EF4-FFF2-40B4-BE49-F238E27FC236}">
                  <a16:creationId xmlns:a16="http://schemas.microsoft.com/office/drawing/2014/main" id="{964F63BA-ECE1-4DDB-9E1A-592406B2F8AA}"/>
                </a:ext>
              </a:extLst>
            </p:cNvPr>
            <p:cNvSpPr/>
            <p:nvPr/>
          </p:nvSpPr>
          <p:spPr>
            <a:xfrm>
              <a:off x="15599582" y="2120824"/>
              <a:ext cx="12082" cy="65056"/>
            </a:xfrm>
            <a:custGeom>
              <a:avLst/>
              <a:gdLst>
                <a:gd name="connsiteX0" fmla="*/ -2234 w 12082"/>
                <a:gd name="connsiteY0" fmla="*/ 10202 h 65056"/>
                <a:gd name="connsiteX1" fmla="*/ -2332 w 12082"/>
                <a:gd name="connsiteY1" fmla="*/ 1716 h 65056"/>
                <a:gd name="connsiteX2" fmla="*/ -2234 w 12082"/>
                <a:gd name="connsiteY2" fmla="*/ 1630 h 65056"/>
                <a:gd name="connsiteX3" fmla="*/ 2049 w 12082"/>
                <a:gd name="connsiteY3" fmla="*/ -180 h 65056"/>
                <a:gd name="connsiteX4" fmla="*/ 6337 w 12082"/>
                <a:gd name="connsiteY4" fmla="*/ 1630 h 65056"/>
                <a:gd name="connsiteX5" fmla="*/ 6337 w 12082"/>
                <a:gd name="connsiteY5" fmla="*/ 10202 h 65056"/>
                <a:gd name="connsiteX6" fmla="*/ 2049 w 12082"/>
                <a:gd name="connsiteY6" fmla="*/ 12012 h 65056"/>
                <a:gd name="connsiteX7" fmla="*/ -2234 w 12082"/>
                <a:gd name="connsiteY7" fmla="*/ 10202 h 65056"/>
                <a:gd name="connsiteX8" fmla="*/ 6718 w 12082"/>
                <a:gd name="connsiteY8" fmla="*/ 64876 h 65056"/>
                <a:gd name="connsiteX9" fmla="*/ -2807 w 12082"/>
                <a:gd name="connsiteY9" fmla="*/ 64876 h 65056"/>
                <a:gd name="connsiteX10" fmla="*/ -2807 w 12082"/>
                <a:gd name="connsiteY10" fmla="*/ 19251 h 65056"/>
                <a:gd name="connsiteX11" fmla="*/ 6718 w 12082"/>
                <a:gd name="connsiteY11" fmla="*/ 19251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82" h="65056">
                  <a:moveTo>
                    <a:pt x="-2234" y="10202"/>
                  </a:moveTo>
                  <a:cubicBezTo>
                    <a:pt x="-4616" y="7878"/>
                    <a:pt x="-4616" y="4087"/>
                    <a:pt x="-2332" y="1716"/>
                  </a:cubicBezTo>
                  <a:cubicBezTo>
                    <a:pt x="-2332" y="1687"/>
                    <a:pt x="-2234" y="1658"/>
                    <a:pt x="-2234" y="1630"/>
                  </a:cubicBezTo>
                  <a:cubicBezTo>
                    <a:pt x="-1095" y="468"/>
                    <a:pt x="430" y="-189"/>
                    <a:pt x="2049" y="-180"/>
                  </a:cubicBezTo>
                  <a:cubicBezTo>
                    <a:pt x="3668" y="-161"/>
                    <a:pt x="5193" y="497"/>
                    <a:pt x="6337" y="1630"/>
                  </a:cubicBezTo>
                  <a:cubicBezTo>
                    <a:pt x="8621" y="4021"/>
                    <a:pt x="8621" y="7802"/>
                    <a:pt x="6337" y="10202"/>
                  </a:cubicBezTo>
                  <a:cubicBezTo>
                    <a:pt x="5193" y="11374"/>
                    <a:pt x="3668" y="12031"/>
                    <a:pt x="2049" y="12012"/>
                  </a:cubicBezTo>
                  <a:cubicBezTo>
                    <a:pt x="430" y="12069"/>
                    <a:pt x="-1188" y="11403"/>
                    <a:pt x="-2234" y="10202"/>
                  </a:cubicBezTo>
                  <a:close/>
                  <a:moveTo>
                    <a:pt x="6718" y="64876"/>
                  </a:moveTo>
                  <a:lnTo>
                    <a:pt x="-2807" y="64876"/>
                  </a:lnTo>
                  <a:lnTo>
                    <a:pt x="-2807" y="19251"/>
                  </a:lnTo>
                  <a:lnTo>
                    <a:pt x="6718" y="19251"/>
                  </a:lnTo>
                  <a:close/>
                </a:path>
              </a:pathLst>
            </a:custGeom>
            <a:solidFill>
              <a:srgbClr val="6D6E71"/>
            </a:solidFill>
            <a:ln w="9525" cap="flat">
              <a:noFill/>
              <a:prstDash val="solid"/>
              <a:miter/>
            </a:ln>
          </p:spPr>
          <p:txBody>
            <a:bodyPr rtlCol="0" anchor="ctr"/>
            <a:lstStyle/>
            <a:p>
              <a:endParaRPr lang="en-US"/>
            </a:p>
          </p:txBody>
        </p:sp>
        <p:sp>
          <p:nvSpPr>
            <p:cNvPr id="691" name="Freeform: Shape 690">
              <a:extLst>
                <a:ext uri="{FF2B5EF4-FFF2-40B4-BE49-F238E27FC236}">
                  <a16:creationId xmlns:a16="http://schemas.microsoft.com/office/drawing/2014/main" id="{2A931384-2069-4DAD-91CF-B0D64862E495}"/>
                </a:ext>
              </a:extLst>
            </p:cNvPr>
            <p:cNvSpPr/>
            <p:nvPr/>
          </p:nvSpPr>
          <p:spPr>
            <a:xfrm>
              <a:off x="15624332" y="2139585"/>
              <a:ext cx="46505" cy="62963"/>
            </a:xfrm>
            <a:custGeom>
              <a:avLst/>
              <a:gdLst>
                <a:gd name="connsiteX0" fmla="*/ 20259 w 46505"/>
                <a:gd name="connsiteY0" fmla="*/ -177 h 62963"/>
                <a:gd name="connsiteX1" fmla="*/ 35974 w 46505"/>
                <a:gd name="connsiteY1" fmla="*/ 6205 h 62963"/>
                <a:gd name="connsiteX2" fmla="*/ 42448 w 46505"/>
                <a:gd name="connsiteY2" fmla="*/ 23064 h 62963"/>
                <a:gd name="connsiteX3" fmla="*/ 35974 w 46505"/>
                <a:gd name="connsiteY3" fmla="*/ 40209 h 62963"/>
                <a:gd name="connsiteX4" fmla="*/ 7683 w 46505"/>
                <a:gd name="connsiteY4" fmla="*/ 41629 h 62963"/>
                <a:gd name="connsiteX5" fmla="*/ 5492 w 46505"/>
                <a:gd name="connsiteY5" fmla="*/ 39257 h 62963"/>
                <a:gd name="connsiteX6" fmla="*/ 5492 w 46505"/>
                <a:gd name="connsiteY6" fmla="*/ 62784 h 62963"/>
                <a:gd name="connsiteX7" fmla="*/ -4033 w 46505"/>
                <a:gd name="connsiteY7" fmla="*/ 62784 h 62963"/>
                <a:gd name="connsiteX8" fmla="*/ -4033 w 46505"/>
                <a:gd name="connsiteY8" fmla="*/ 490 h 62963"/>
                <a:gd name="connsiteX9" fmla="*/ 5492 w 46505"/>
                <a:gd name="connsiteY9" fmla="*/ 490 h 62963"/>
                <a:gd name="connsiteX10" fmla="*/ 5492 w 46505"/>
                <a:gd name="connsiteY10" fmla="*/ 8491 h 62963"/>
                <a:gd name="connsiteX11" fmla="*/ 20259 w 46505"/>
                <a:gd name="connsiteY11" fmla="*/ -177 h 62963"/>
                <a:gd name="connsiteX12" fmla="*/ 5302 w 46505"/>
                <a:gd name="connsiteY12" fmla="*/ 23446 h 62963"/>
                <a:gd name="connsiteX13" fmla="*/ 9208 w 46505"/>
                <a:gd name="connsiteY13" fmla="*/ 34113 h 62963"/>
                <a:gd name="connsiteX14" fmla="*/ 18733 w 46505"/>
                <a:gd name="connsiteY14" fmla="*/ 38209 h 62963"/>
                <a:gd name="connsiteX15" fmla="*/ 28258 w 46505"/>
                <a:gd name="connsiteY15" fmla="*/ 34113 h 62963"/>
                <a:gd name="connsiteX16" fmla="*/ 32546 w 46505"/>
                <a:gd name="connsiteY16" fmla="*/ 23446 h 62963"/>
                <a:gd name="connsiteX17" fmla="*/ 28351 w 46505"/>
                <a:gd name="connsiteY17" fmla="*/ 12587 h 62963"/>
                <a:gd name="connsiteX18" fmla="*/ 18826 w 46505"/>
                <a:gd name="connsiteY18" fmla="*/ 8301 h 62963"/>
                <a:gd name="connsiteX19" fmla="*/ 9301 w 46505"/>
                <a:gd name="connsiteY19" fmla="*/ 12587 h 62963"/>
                <a:gd name="connsiteX20" fmla="*/ 5302 w 46505"/>
                <a:gd name="connsiteY20" fmla="*/ 23446 h 62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05" h="62963">
                  <a:moveTo>
                    <a:pt x="20259" y="-177"/>
                  </a:moveTo>
                  <a:cubicBezTo>
                    <a:pt x="26161" y="-281"/>
                    <a:pt x="31784" y="2024"/>
                    <a:pt x="35974" y="6205"/>
                  </a:cubicBezTo>
                  <a:cubicBezTo>
                    <a:pt x="40448" y="10653"/>
                    <a:pt x="42736" y="16778"/>
                    <a:pt x="42448" y="23064"/>
                  </a:cubicBezTo>
                  <a:cubicBezTo>
                    <a:pt x="42736" y="29427"/>
                    <a:pt x="40355" y="35628"/>
                    <a:pt x="35974" y="40209"/>
                  </a:cubicBezTo>
                  <a:cubicBezTo>
                    <a:pt x="28542" y="48401"/>
                    <a:pt x="15878" y="49039"/>
                    <a:pt x="7683" y="41629"/>
                  </a:cubicBezTo>
                  <a:cubicBezTo>
                    <a:pt x="6920" y="40895"/>
                    <a:pt x="6162" y="40105"/>
                    <a:pt x="5492" y="39257"/>
                  </a:cubicBezTo>
                  <a:lnTo>
                    <a:pt x="5492" y="62784"/>
                  </a:lnTo>
                  <a:lnTo>
                    <a:pt x="-4033" y="62784"/>
                  </a:lnTo>
                  <a:lnTo>
                    <a:pt x="-4033" y="490"/>
                  </a:lnTo>
                  <a:lnTo>
                    <a:pt x="5492" y="490"/>
                  </a:lnTo>
                  <a:lnTo>
                    <a:pt x="5492" y="8491"/>
                  </a:lnTo>
                  <a:cubicBezTo>
                    <a:pt x="8543" y="3157"/>
                    <a:pt x="14161" y="-148"/>
                    <a:pt x="20259" y="-177"/>
                  </a:cubicBezTo>
                  <a:close/>
                  <a:moveTo>
                    <a:pt x="5302" y="23446"/>
                  </a:moveTo>
                  <a:cubicBezTo>
                    <a:pt x="5208" y="27370"/>
                    <a:pt x="6539" y="31199"/>
                    <a:pt x="9208" y="34113"/>
                  </a:cubicBezTo>
                  <a:cubicBezTo>
                    <a:pt x="11683" y="36761"/>
                    <a:pt x="15115" y="38257"/>
                    <a:pt x="18733" y="38209"/>
                  </a:cubicBezTo>
                  <a:cubicBezTo>
                    <a:pt x="22352" y="38181"/>
                    <a:pt x="25779" y="36704"/>
                    <a:pt x="28258" y="34113"/>
                  </a:cubicBezTo>
                  <a:cubicBezTo>
                    <a:pt x="31114" y="31332"/>
                    <a:pt x="32732" y="27455"/>
                    <a:pt x="32546" y="23446"/>
                  </a:cubicBezTo>
                  <a:cubicBezTo>
                    <a:pt x="32639" y="19407"/>
                    <a:pt x="31114" y="15502"/>
                    <a:pt x="28351" y="12587"/>
                  </a:cubicBezTo>
                  <a:cubicBezTo>
                    <a:pt x="25877" y="9882"/>
                    <a:pt x="22449" y="8329"/>
                    <a:pt x="18826" y="8301"/>
                  </a:cubicBezTo>
                  <a:cubicBezTo>
                    <a:pt x="15208" y="8301"/>
                    <a:pt x="11683" y="9863"/>
                    <a:pt x="9301" y="12587"/>
                  </a:cubicBezTo>
                  <a:cubicBezTo>
                    <a:pt x="6636" y="15559"/>
                    <a:pt x="5208" y="19445"/>
                    <a:pt x="5302" y="23446"/>
                  </a:cubicBezTo>
                  <a:close/>
                </a:path>
              </a:pathLst>
            </a:custGeom>
            <a:solidFill>
              <a:srgbClr val="6D6E71"/>
            </a:solidFill>
            <a:ln w="9525" cap="flat">
              <a:noFill/>
              <a:prstDash val="solid"/>
              <a:miter/>
            </a:ln>
          </p:spPr>
          <p:txBody>
            <a:bodyPr rtlCol="0" anchor="ctr"/>
            <a:lstStyle/>
            <a:p>
              <a:endParaRPr lang="en-US"/>
            </a:p>
          </p:txBody>
        </p:sp>
        <p:sp>
          <p:nvSpPr>
            <p:cNvPr id="692" name="Freeform: Shape 691">
              <a:extLst>
                <a:ext uri="{FF2B5EF4-FFF2-40B4-BE49-F238E27FC236}">
                  <a16:creationId xmlns:a16="http://schemas.microsoft.com/office/drawing/2014/main" id="{6ECD7C3F-C42D-4EA8-AAD1-A70406FB5254}"/>
                </a:ext>
              </a:extLst>
            </p:cNvPr>
            <p:cNvSpPr/>
            <p:nvPr/>
          </p:nvSpPr>
          <p:spPr>
            <a:xfrm>
              <a:off x="15677753" y="2139573"/>
              <a:ext cx="40640" cy="46985"/>
            </a:xfrm>
            <a:custGeom>
              <a:avLst/>
              <a:gdLst>
                <a:gd name="connsiteX0" fmla="*/ 36369 w 40640"/>
                <a:gd name="connsiteY0" fmla="*/ 46127 h 46985"/>
                <a:gd name="connsiteX1" fmla="*/ 27607 w 40640"/>
                <a:gd name="connsiteY1" fmla="*/ 46127 h 46985"/>
                <a:gd name="connsiteX2" fmla="*/ 27607 w 40640"/>
                <a:gd name="connsiteY2" fmla="*/ 40031 h 46985"/>
                <a:gd name="connsiteX3" fmla="*/ 12464 w 40640"/>
                <a:gd name="connsiteY3" fmla="*/ 46793 h 46985"/>
                <a:gd name="connsiteX4" fmla="*/ 650 w 40640"/>
                <a:gd name="connsiteY4" fmla="*/ 42793 h 46985"/>
                <a:gd name="connsiteX5" fmla="*/ -4019 w 40640"/>
                <a:gd name="connsiteY5" fmla="*/ 32030 h 46985"/>
                <a:gd name="connsiteX6" fmla="*/ 934 w 40640"/>
                <a:gd name="connsiteY6" fmla="*/ 21933 h 46985"/>
                <a:gd name="connsiteX7" fmla="*/ 14366 w 40640"/>
                <a:gd name="connsiteY7" fmla="*/ 18599 h 46985"/>
                <a:gd name="connsiteX8" fmla="*/ 26844 w 40640"/>
                <a:gd name="connsiteY8" fmla="*/ 18599 h 46985"/>
                <a:gd name="connsiteX9" fmla="*/ 26844 w 40640"/>
                <a:gd name="connsiteY9" fmla="*/ 16885 h 46985"/>
                <a:gd name="connsiteX10" fmla="*/ 16747 w 40640"/>
                <a:gd name="connsiteY10" fmla="*/ 7836 h 46985"/>
                <a:gd name="connsiteX11" fmla="*/ 3506 w 40640"/>
                <a:gd name="connsiteY11" fmla="*/ 12503 h 46985"/>
                <a:gd name="connsiteX12" fmla="*/ -777 w 40640"/>
                <a:gd name="connsiteY12" fmla="*/ 6503 h 46985"/>
                <a:gd name="connsiteX13" fmla="*/ 18273 w 40640"/>
                <a:gd name="connsiteY13" fmla="*/ -165 h 46985"/>
                <a:gd name="connsiteX14" fmla="*/ 31416 w 40640"/>
                <a:gd name="connsiteY14" fmla="*/ 3931 h 46985"/>
                <a:gd name="connsiteX15" fmla="*/ 36560 w 40640"/>
                <a:gd name="connsiteY15" fmla="*/ 16790 h 46985"/>
                <a:gd name="connsiteX16" fmla="*/ 26844 w 40640"/>
                <a:gd name="connsiteY16" fmla="*/ 29172 h 46985"/>
                <a:gd name="connsiteX17" fmla="*/ 26844 w 40640"/>
                <a:gd name="connsiteY17" fmla="*/ 25362 h 46985"/>
                <a:gd name="connsiteX18" fmla="*/ 16082 w 40640"/>
                <a:gd name="connsiteY18" fmla="*/ 25362 h 46985"/>
                <a:gd name="connsiteX19" fmla="*/ 5697 w 40640"/>
                <a:gd name="connsiteY19" fmla="*/ 31839 h 46985"/>
                <a:gd name="connsiteX20" fmla="*/ 8269 w 40640"/>
                <a:gd name="connsiteY20" fmla="*/ 36983 h 46985"/>
                <a:gd name="connsiteX21" fmla="*/ 15412 w 40640"/>
                <a:gd name="connsiteY21" fmla="*/ 38697 h 46985"/>
                <a:gd name="connsiteX22" fmla="*/ 23416 w 40640"/>
                <a:gd name="connsiteY22" fmla="*/ 36125 h 46985"/>
                <a:gd name="connsiteX23" fmla="*/ 26844 w 40640"/>
                <a:gd name="connsiteY23" fmla="*/ 29172 h 46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0" h="46985">
                  <a:moveTo>
                    <a:pt x="36369" y="46127"/>
                  </a:moveTo>
                  <a:lnTo>
                    <a:pt x="27607" y="46127"/>
                  </a:lnTo>
                  <a:lnTo>
                    <a:pt x="27607" y="40031"/>
                  </a:lnTo>
                  <a:cubicBezTo>
                    <a:pt x="23891" y="44479"/>
                    <a:pt x="18273" y="46974"/>
                    <a:pt x="12464" y="46793"/>
                  </a:cubicBezTo>
                  <a:cubicBezTo>
                    <a:pt x="8176" y="46955"/>
                    <a:pt x="3985" y="45527"/>
                    <a:pt x="650" y="42793"/>
                  </a:cubicBezTo>
                  <a:cubicBezTo>
                    <a:pt x="-2494" y="40107"/>
                    <a:pt x="-4205" y="36145"/>
                    <a:pt x="-4019" y="32030"/>
                  </a:cubicBezTo>
                  <a:cubicBezTo>
                    <a:pt x="-4205" y="28029"/>
                    <a:pt x="-2396" y="24200"/>
                    <a:pt x="934" y="21933"/>
                  </a:cubicBezTo>
                  <a:cubicBezTo>
                    <a:pt x="5032" y="19542"/>
                    <a:pt x="9701" y="18380"/>
                    <a:pt x="14366" y="18599"/>
                  </a:cubicBezTo>
                  <a:lnTo>
                    <a:pt x="26844" y="18599"/>
                  </a:lnTo>
                  <a:lnTo>
                    <a:pt x="26844" y="16885"/>
                  </a:lnTo>
                  <a:cubicBezTo>
                    <a:pt x="26844" y="10884"/>
                    <a:pt x="23416" y="7836"/>
                    <a:pt x="16747" y="7836"/>
                  </a:cubicBezTo>
                  <a:cubicBezTo>
                    <a:pt x="11985" y="7998"/>
                    <a:pt x="7320" y="9627"/>
                    <a:pt x="3506" y="12503"/>
                  </a:cubicBezTo>
                  <a:lnTo>
                    <a:pt x="-777" y="6503"/>
                  </a:lnTo>
                  <a:cubicBezTo>
                    <a:pt x="4557" y="2074"/>
                    <a:pt x="11320" y="-289"/>
                    <a:pt x="18273" y="-165"/>
                  </a:cubicBezTo>
                  <a:cubicBezTo>
                    <a:pt x="23035" y="-346"/>
                    <a:pt x="27607" y="1102"/>
                    <a:pt x="31416" y="3931"/>
                  </a:cubicBezTo>
                  <a:cubicBezTo>
                    <a:pt x="35034" y="7160"/>
                    <a:pt x="36941" y="11932"/>
                    <a:pt x="36560" y="16790"/>
                  </a:cubicBezTo>
                  <a:close/>
                  <a:moveTo>
                    <a:pt x="26844" y="29172"/>
                  </a:moveTo>
                  <a:lnTo>
                    <a:pt x="26844" y="25362"/>
                  </a:lnTo>
                  <a:lnTo>
                    <a:pt x="16082" y="25362"/>
                  </a:lnTo>
                  <a:cubicBezTo>
                    <a:pt x="9129" y="25362"/>
                    <a:pt x="5697" y="27458"/>
                    <a:pt x="5697" y="31839"/>
                  </a:cubicBezTo>
                  <a:cubicBezTo>
                    <a:pt x="5604" y="33878"/>
                    <a:pt x="6557" y="35821"/>
                    <a:pt x="8269" y="36983"/>
                  </a:cubicBezTo>
                  <a:cubicBezTo>
                    <a:pt x="10459" y="38240"/>
                    <a:pt x="12938" y="38840"/>
                    <a:pt x="15412" y="38697"/>
                  </a:cubicBezTo>
                  <a:cubicBezTo>
                    <a:pt x="18273" y="38754"/>
                    <a:pt x="21128" y="37849"/>
                    <a:pt x="23416" y="36125"/>
                  </a:cubicBezTo>
                  <a:cubicBezTo>
                    <a:pt x="25607" y="34525"/>
                    <a:pt x="26937" y="31915"/>
                    <a:pt x="26844" y="29172"/>
                  </a:cubicBezTo>
                  <a:close/>
                </a:path>
              </a:pathLst>
            </a:custGeom>
            <a:solidFill>
              <a:srgbClr val="6D6E71"/>
            </a:solidFill>
            <a:ln w="9525" cap="flat">
              <a:noFill/>
              <a:prstDash val="solid"/>
              <a:miter/>
            </a:ln>
          </p:spPr>
          <p:txBody>
            <a:bodyPr rtlCol="0" anchor="ctr"/>
            <a:lstStyle/>
            <a:p>
              <a:endParaRPr lang="en-US"/>
            </a:p>
          </p:txBody>
        </p:sp>
        <p:sp>
          <p:nvSpPr>
            <p:cNvPr id="693" name="Freeform: Shape 692">
              <a:extLst>
                <a:ext uri="{FF2B5EF4-FFF2-40B4-BE49-F238E27FC236}">
                  <a16:creationId xmlns:a16="http://schemas.microsoft.com/office/drawing/2014/main" id="{F7A563AF-34E8-4CA5-AA91-B049C1336ABC}"/>
                </a:ext>
              </a:extLst>
            </p:cNvPr>
            <p:cNvSpPr/>
            <p:nvPr/>
          </p:nvSpPr>
          <p:spPr>
            <a:xfrm>
              <a:off x="15728345" y="2125967"/>
              <a:ext cx="31718" cy="60584"/>
            </a:xfrm>
            <a:custGeom>
              <a:avLst/>
              <a:gdLst>
                <a:gd name="connsiteX0" fmla="*/ 11306 w 31718"/>
                <a:gd name="connsiteY0" fmla="*/ 21918 h 60584"/>
                <a:gd name="connsiteX1" fmla="*/ 11306 w 31718"/>
                <a:gd name="connsiteY1" fmla="*/ 45064 h 60584"/>
                <a:gd name="connsiteX2" fmla="*/ 13017 w 31718"/>
                <a:gd name="connsiteY2" fmla="*/ 50207 h 60584"/>
                <a:gd name="connsiteX3" fmla="*/ 17877 w 31718"/>
                <a:gd name="connsiteY3" fmla="*/ 52112 h 60584"/>
                <a:gd name="connsiteX4" fmla="*/ 23784 w 31718"/>
                <a:gd name="connsiteY4" fmla="*/ 49159 h 60584"/>
                <a:gd name="connsiteX5" fmla="*/ 27686 w 31718"/>
                <a:gd name="connsiteY5" fmla="*/ 55922 h 60584"/>
                <a:gd name="connsiteX6" fmla="*/ 16543 w 31718"/>
                <a:gd name="connsiteY6" fmla="*/ 60399 h 60584"/>
                <a:gd name="connsiteX7" fmla="*/ 6064 w 31718"/>
                <a:gd name="connsiteY7" fmla="*/ 56208 h 60584"/>
                <a:gd name="connsiteX8" fmla="*/ 1781 w 31718"/>
                <a:gd name="connsiteY8" fmla="*/ 44778 h 60584"/>
                <a:gd name="connsiteX9" fmla="*/ 1781 w 31718"/>
                <a:gd name="connsiteY9" fmla="*/ 21918 h 60584"/>
                <a:gd name="connsiteX10" fmla="*/ -4033 w 31718"/>
                <a:gd name="connsiteY10" fmla="*/ 21918 h 60584"/>
                <a:gd name="connsiteX11" fmla="*/ -4033 w 31718"/>
                <a:gd name="connsiteY11" fmla="*/ 14108 h 60584"/>
                <a:gd name="connsiteX12" fmla="*/ 1781 w 31718"/>
                <a:gd name="connsiteY12" fmla="*/ 14108 h 60584"/>
                <a:gd name="connsiteX13" fmla="*/ 1781 w 31718"/>
                <a:gd name="connsiteY13" fmla="*/ -180 h 60584"/>
                <a:gd name="connsiteX14" fmla="*/ 11306 w 31718"/>
                <a:gd name="connsiteY14" fmla="*/ -180 h 60584"/>
                <a:gd name="connsiteX15" fmla="*/ 11306 w 31718"/>
                <a:gd name="connsiteY15" fmla="*/ 14108 h 60584"/>
                <a:gd name="connsiteX16" fmla="*/ 23305 w 31718"/>
                <a:gd name="connsiteY16" fmla="*/ 14108 h 60584"/>
                <a:gd name="connsiteX17" fmla="*/ 23305 w 31718"/>
                <a:gd name="connsiteY17" fmla="*/ 21918 h 6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4">
                  <a:moveTo>
                    <a:pt x="11306" y="21918"/>
                  </a:moveTo>
                  <a:lnTo>
                    <a:pt x="11306" y="45064"/>
                  </a:lnTo>
                  <a:cubicBezTo>
                    <a:pt x="11208" y="46930"/>
                    <a:pt x="11878" y="48759"/>
                    <a:pt x="13017" y="50207"/>
                  </a:cubicBezTo>
                  <a:cubicBezTo>
                    <a:pt x="14259" y="51512"/>
                    <a:pt x="16068" y="52208"/>
                    <a:pt x="17877" y="52112"/>
                  </a:cubicBezTo>
                  <a:cubicBezTo>
                    <a:pt x="20161" y="51998"/>
                    <a:pt x="22352" y="50931"/>
                    <a:pt x="23784" y="49159"/>
                  </a:cubicBezTo>
                  <a:lnTo>
                    <a:pt x="27686" y="55922"/>
                  </a:lnTo>
                  <a:cubicBezTo>
                    <a:pt x="24733" y="58808"/>
                    <a:pt x="20733" y="60408"/>
                    <a:pt x="16543" y="60399"/>
                  </a:cubicBezTo>
                  <a:cubicBezTo>
                    <a:pt x="12636" y="60513"/>
                    <a:pt x="8827" y="58989"/>
                    <a:pt x="6064" y="56208"/>
                  </a:cubicBezTo>
                  <a:cubicBezTo>
                    <a:pt x="3111" y="53150"/>
                    <a:pt x="1590" y="49017"/>
                    <a:pt x="1781" y="44778"/>
                  </a:cubicBezTo>
                  <a:lnTo>
                    <a:pt x="1781" y="21918"/>
                  </a:lnTo>
                  <a:lnTo>
                    <a:pt x="-4033" y="21918"/>
                  </a:lnTo>
                  <a:lnTo>
                    <a:pt x="-4033" y="14108"/>
                  </a:lnTo>
                  <a:lnTo>
                    <a:pt x="1781" y="14108"/>
                  </a:lnTo>
                  <a:lnTo>
                    <a:pt x="1781" y="-180"/>
                  </a:lnTo>
                  <a:lnTo>
                    <a:pt x="11306" y="-180"/>
                  </a:lnTo>
                  <a:lnTo>
                    <a:pt x="11306" y="14108"/>
                  </a:lnTo>
                  <a:lnTo>
                    <a:pt x="23305" y="14108"/>
                  </a:lnTo>
                  <a:lnTo>
                    <a:pt x="23305" y="21918"/>
                  </a:lnTo>
                  <a:close/>
                </a:path>
              </a:pathLst>
            </a:custGeom>
            <a:solidFill>
              <a:srgbClr val="6D6E71"/>
            </a:solidFill>
            <a:ln w="9525" cap="flat">
              <a:noFill/>
              <a:prstDash val="solid"/>
              <a:miter/>
            </a:ln>
          </p:spPr>
          <p:txBody>
            <a:bodyPr rtlCol="0" anchor="ctr"/>
            <a:lstStyle/>
            <a:p>
              <a:endParaRPr lang="en-US"/>
            </a:p>
          </p:txBody>
        </p:sp>
        <p:sp>
          <p:nvSpPr>
            <p:cNvPr id="694" name="Freeform: Shape 693">
              <a:extLst>
                <a:ext uri="{FF2B5EF4-FFF2-40B4-BE49-F238E27FC236}">
                  <a16:creationId xmlns:a16="http://schemas.microsoft.com/office/drawing/2014/main" id="{F34F6B39-9CFA-43A8-A3B5-6411CCBF8A47}"/>
                </a:ext>
              </a:extLst>
            </p:cNvPr>
            <p:cNvSpPr/>
            <p:nvPr/>
          </p:nvSpPr>
          <p:spPr>
            <a:xfrm>
              <a:off x="15766553" y="2120824"/>
              <a:ext cx="12088" cy="65056"/>
            </a:xfrm>
            <a:custGeom>
              <a:avLst/>
              <a:gdLst>
                <a:gd name="connsiteX0" fmla="*/ -2234 w 12088"/>
                <a:gd name="connsiteY0" fmla="*/ 10202 h 65056"/>
                <a:gd name="connsiteX1" fmla="*/ -2332 w 12088"/>
                <a:gd name="connsiteY1" fmla="*/ 1716 h 65056"/>
                <a:gd name="connsiteX2" fmla="*/ -2234 w 12088"/>
                <a:gd name="connsiteY2" fmla="*/ 1630 h 65056"/>
                <a:gd name="connsiteX3" fmla="*/ 2054 w 12088"/>
                <a:gd name="connsiteY3" fmla="*/ -180 h 65056"/>
                <a:gd name="connsiteX4" fmla="*/ 8053 w 12088"/>
                <a:gd name="connsiteY4" fmla="*/ 5964 h 65056"/>
                <a:gd name="connsiteX5" fmla="*/ 6337 w 12088"/>
                <a:gd name="connsiteY5" fmla="*/ 10202 h 65056"/>
                <a:gd name="connsiteX6" fmla="*/ 2054 w 12088"/>
                <a:gd name="connsiteY6" fmla="*/ 12012 h 65056"/>
                <a:gd name="connsiteX7" fmla="*/ -2234 w 12088"/>
                <a:gd name="connsiteY7" fmla="*/ 10202 h 65056"/>
                <a:gd name="connsiteX8" fmla="*/ 6718 w 12088"/>
                <a:gd name="connsiteY8" fmla="*/ 64876 h 65056"/>
                <a:gd name="connsiteX9" fmla="*/ -2807 w 12088"/>
                <a:gd name="connsiteY9" fmla="*/ 64876 h 65056"/>
                <a:gd name="connsiteX10" fmla="*/ -2807 w 12088"/>
                <a:gd name="connsiteY10" fmla="*/ 19251 h 65056"/>
                <a:gd name="connsiteX11" fmla="*/ 6718 w 12088"/>
                <a:gd name="connsiteY11" fmla="*/ 19251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88" h="65056">
                  <a:moveTo>
                    <a:pt x="-2234" y="10202"/>
                  </a:moveTo>
                  <a:cubicBezTo>
                    <a:pt x="-4616" y="7878"/>
                    <a:pt x="-4616" y="4087"/>
                    <a:pt x="-2332" y="1716"/>
                  </a:cubicBezTo>
                  <a:cubicBezTo>
                    <a:pt x="-2332" y="1687"/>
                    <a:pt x="-2234" y="1658"/>
                    <a:pt x="-2234" y="1630"/>
                  </a:cubicBezTo>
                  <a:cubicBezTo>
                    <a:pt x="-1090" y="468"/>
                    <a:pt x="430" y="-189"/>
                    <a:pt x="2054" y="-180"/>
                  </a:cubicBezTo>
                  <a:cubicBezTo>
                    <a:pt x="5384" y="-151"/>
                    <a:pt x="8146" y="2601"/>
                    <a:pt x="8053" y="5964"/>
                  </a:cubicBezTo>
                  <a:cubicBezTo>
                    <a:pt x="8053" y="7555"/>
                    <a:pt x="7481" y="9069"/>
                    <a:pt x="6337" y="10202"/>
                  </a:cubicBezTo>
                  <a:cubicBezTo>
                    <a:pt x="5193" y="11374"/>
                    <a:pt x="3672" y="12031"/>
                    <a:pt x="2054" y="12012"/>
                  </a:cubicBezTo>
                  <a:cubicBezTo>
                    <a:pt x="430" y="12069"/>
                    <a:pt x="-1188" y="11403"/>
                    <a:pt x="-2234" y="10202"/>
                  </a:cubicBezTo>
                  <a:close/>
                  <a:moveTo>
                    <a:pt x="6718" y="64876"/>
                  </a:moveTo>
                  <a:lnTo>
                    <a:pt x="-2807" y="64876"/>
                  </a:lnTo>
                  <a:lnTo>
                    <a:pt x="-2807" y="19251"/>
                  </a:lnTo>
                  <a:lnTo>
                    <a:pt x="6718" y="19251"/>
                  </a:lnTo>
                  <a:close/>
                </a:path>
              </a:pathLst>
            </a:custGeom>
            <a:solidFill>
              <a:srgbClr val="6D6E71"/>
            </a:solidFill>
            <a:ln w="9525" cap="flat">
              <a:noFill/>
              <a:prstDash val="solid"/>
              <a:miter/>
            </a:ln>
          </p:spPr>
          <p:txBody>
            <a:bodyPr rtlCol="0" anchor="ctr"/>
            <a:lstStyle/>
            <a:p>
              <a:endParaRPr lang="en-US"/>
            </a:p>
          </p:txBody>
        </p:sp>
        <p:sp>
          <p:nvSpPr>
            <p:cNvPr id="695" name="Freeform: Shape 694">
              <a:extLst>
                <a:ext uri="{FF2B5EF4-FFF2-40B4-BE49-F238E27FC236}">
                  <a16:creationId xmlns:a16="http://schemas.microsoft.com/office/drawing/2014/main" id="{EFE76341-A8DC-4287-A74B-F0D9730558E2}"/>
                </a:ext>
              </a:extLst>
            </p:cNvPr>
            <p:cNvSpPr/>
            <p:nvPr/>
          </p:nvSpPr>
          <p:spPr>
            <a:xfrm>
              <a:off x="15788162" y="2139588"/>
              <a:ext cx="48006" cy="46946"/>
            </a:xfrm>
            <a:custGeom>
              <a:avLst/>
              <a:gdLst>
                <a:gd name="connsiteX0" fmla="*/ 37116 w 48006"/>
                <a:gd name="connsiteY0" fmla="*/ 40015 h 46946"/>
                <a:gd name="connsiteX1" fmla="*/ 2825 w 48006"/>
                <a:gd name="connsiteY1" fmla="*/ 40015 h 46946"/>
                <a:gd name="connsiteX2" fmla="*/ 2825 w 48006"/>
                <a:gd name="connsiteY2" fmla="*/ 6678 h 46946"/>
                <a:gd name="connsiteX3" fmla="*/ 37116 w 48006"/>
                <a:gd name="connsiteY3" fmla="*/ 6678 h 46946"/>
                <a:gd name="connsiteX4" fmla="*/ 37116 w 48006"/>
                <a:gd name="connsiteY4" fmla="*/ 40015 h 46946"/>
                <a:gd name="connsiteX5" fmla="*/ 9685 w 48006"/>
                <a:gd name="connsiteY5" fmla="*/ 34110 h 46946"/>
                <a:gd name="connsiteX6" fmla="*/ 30353 w 48006"/>
                <a:gd name="connsiteY6" fmla="*/ 34110 h 46946"/>
                <a:gd name="connsiteX7" fmla="*/ 30353 w 48006"/>
                <a:gd name="connsiteY7" fmla="*/ 12583 h 46946"/>
                <a:gd name="connsiteX8" fmla="*/ 9685 w 48006"/>
                <a:gd name="connsiteY8" fmla="*/ 12583 h 46946"/>
                <a:gd name="connsiteX9" fmla="*/ 9685 w 48006"/>
                <a:gd name="connsiteY9"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006" h="46946">
                  <a:moveTo>
                    <a:pt x="37116" y="40015"/>
                  </a:moveTo>
                  <a:cubicBezTo>
                    <a:pt x="27498" y="49017"/>
                    <a:pt x="12448" y="49017"/>
                    <a:pt x="2825" y="40015"/>
                  </a:cubicBezTo>
                  <a:cubicBezTo>
                    <a:pt x="-6319" y="30776"/>
                    <a:pt x="-6319" y="15917"/>
                    <a:pt x="2825" y="6678"/>
                  </a:cubicBezTo>
                  <a:cubicBezTo>
                    <a:pt x="12448" y="-2466"/>
                    <a:pt x="27498" y="-2466"/>
                    <a:pt x="37116" y="6678"/>
                  </a:cubicBezTo>
                  <a:cubicBezTo>
                    <a:pt x="46259" y="15917"/>
                    <a:pt x="46259" y="30776"/>
                    <a:pt x="37116" y="40015"/>
                  </a:cubicBezTo>
                  <a:close/>
                  <a:moveTo>
                    <a:pt x="9685" y="34110"/>
                  </a:moveTo>
                  <a:cubicBezTo>
                    <a:pt x="15494" y="39587"/>
                    <a:pt x="24545" y="39587"/>
                    <a:pt x="30353" y="34110"/>
                  </a:cubicBezTo>
                  <a:cubicBezTo>
                    <a:pt x="35781" y="27976"/>
                    <a:pt x="35781" y="18718"/>
                    <a:pt x="30353" y="12583"/>
                  </a:cubicBezTo>
                  <a:cubicBezTo>
                    <a:pt x="24545" y="7011"/>
                    <a:pt x="15494" y="7011"/>
                    <a:pt x="9685" y="12583"/>
                  </a:cubicBezTo>
                  <a:cubicBezTo>
                    <a:pt x="4257" y="18718"/>
                    <a:pt x="4257" y="27976"/>
                    <a:pt x="9685" y="34110"/>
                  </a:cubicBezTo>
                  <a:close/>
                </a:path>
              </a:pathLst>
            </a:custGeom>
            <a:solidFill>
              <a:srgbClr val="6D6E71"/>
            </a:solidFill>
            <a:ln w="9525" cap="flat">
              <a:noFill/>
              <a:prstDash val="solid"/>
              <a:miter/>
            </a:ln>
          </p:spPr>
          <p:txBody>
            <a:bodyPr rtlCol="0" anchor="ctr"/>
            <a:lstStyle/>
            <a:p>
              <a:endParaRPr lang="en-US"/>
            </a:p>
          </p:txBody>
        </p:sp>
        <p:sp>
          <p:nvSpPr>
            <p:cNvPr id="696" name="Freeform: Shape 695">
              <a:extLst>
                <a:ext uri="{FF2B5EF4-FFF2-40B4-BE49-F238E27FC236}">
                  <a16:creationId xmlns:a16="http://schemas.microsoft.com/office/drawing/2014/main" id="{57C5A864-2F0F-47BB-B1AD-3B8C9EDD844A}"/>
                </a:ext>
              </a:extLst>
            </p:cNvPr>
            <p:cNvSpPr/>
            <p:nvPr/>
          </p:nvSpPr>
          <p:spPr>
            <a:xfrm>
              <a:off x="15847216" y="2139574"/>
              <a:ext cx="41944" cy="46305"/>
            </a:xfrm>
            <a:custGeom>
              <a:avLst/>
              <a:gdLst>
                <a:gd name="connsiteX0" fmla="*/ 5492 w 41944"/>
                <a:gd name="connsiteY0" fmla="*/ 21456 h 46305"/>
                <a:gd name="connsiteX1" fmla="*/ 5492 w 41944"/>
                <a:gd name="connsiteY1" fmla="*/ 46126 h 46305"/>
                <a:gd name="connsiteX2" fmla="*/ -4033 w 41944"/>
                <a:gd name="connsiteY2" fmla="*/ 46126 h 46305"/>
                <a:gd name="connsiteX3" fmla="*/ -4033 w 41944"/>
                <a:gd name="connsiteY3" fmla="*/ 501 h 46305"/>
                <a:gd name="connsiteX4" fmla="*/ 5492 w 41944"/>
                <a:gd name="connsiteY4" fmla="*/ 501 h 46305"/>
                <a:gd name="connsiteX5" fmla="*/ 5492 w 41944"/>
                <a:gd name="connsiteY5" fmla="*/ 8883 h 46305"/>
                <a:gd name="connsiteX6" fmla="*/ 11878 w 41944"/>
                <a:gd name="connsiteY6" fmla="*/ 2311 h 46305"/>
                <a:gd name="connsiteX7" fmla="*/ 20640 w 41944"/>
                <a:gd name="connsiteY7" fmla="*/ -166 h 46305"/>
                <a:gd name="connsiteX8" fmla="*/ 33118 w 41944"/>
                <a:gd name="connsiteY8" fmla="*/ 4597 h 46305"/>
                <a:gd name="connsiteX9" fmla="*/ 37881 w 41944"/>
                <a:gd name="connsiteY9" fmla="*/ 18217 h 46305"/>
                <a:gd name="connsiteX10" fmla="*/ 37881 w 41944"/>
                <a:gd name="connsiteY10" fmla="*/ 46126 h 46305"/>
                <a:gd name="connsiteX11" fmla="*/ 28356 w 41944"/>
                <a:gd name="connsiteY11" fmla="*/ 46126 h 46305"/>
                <a:gd name="connsiteX12" fmla="*/ 28356 w 41944"/>
                <a:gd name="connsiteY12" fmla="*/ 20980 h 46305"/>
                <a:gd name="connsiteX13" fmla="*/ 17877 w 41944"/>
                <a:gd name="connsiteY13" fmla="*/ 8312 h 46305"/>
                <a:gd name="connsiteX14" fmla="*/ 9208 w 41944"/>
                <a:gd name="connsiteY14" fmla="*/ 11645 h 46305"/>
                <a:gd name="connsiteX15" fmla="*/ 5492 w 41944"/>
                <a:gd name="connsiteY15" fmla="*/ 21456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4" h="46305">
                  <a:moveTo>
                    <a:pt x="5492" y="21456"/>
                  </a:moveTo>
                  <a:lnTo>
                    <a:pt x="5492" y="46126"/>
                  </a:lnTo>
                  <a:lnTo>
                    <a:pt x="-4033" y="46126"/>
                  </a:lnTo>
                  <a:lnTo>
                    <a:pt x="-4033" y="501"/>
                  </a:lnTo>
                  <a:lnTo>
                    <a:pt x="5492" y="501"/>
                  </a:lnTo>
                  <a:lnTo>
                    <a:pt x="5492" y="8883"/>
                  </a:lnTo>
                  <a:cubicBezTo>
                    <a:pt x="6925" y="6111"/>
                    <a:pt x="9115" y="3816"/>
                    <a:pt x="11878" y="2311"/>
                  </a:cubicBezTo>
                  <a:cubicBezTo>
                    <a:pt x="14543" y="691"/>
                    <a:pt x="17496" y="-166"/>
                    <a:pt x="20640" y="-166"/>
                  </a:cubicBezTo>
                  <a:cubicBezTo>
                    <a:pt x="25305" y="-356"/>
                    <a:pt x="29784" y="1368"/>
                    <a:pt x="33118" y="4597"/>
                  </a:cubicBezTo>
                  <a:cubicBezTo>
                    <a:pt x="36448" y="8302"/>
                    <a:pt x="38165" y="13217"/>
                    <a:pt x="37881" y="18217"/>
                  </a:cubicBezTo>
                  <a:lnTo>
                    <a:pt x="37881" y="46126"/>
                  </a:lnTo>
                  <a:lnTo>
                    <a:pt x="28356" y="46126"/>
                  </a:lnTo>
                  <a:lnTo>
                    <a:pt x="28356" y="20980"/>
                  </a:lnTo>
                  <a:cubicBezTo>
                    <a:pt x="28356" y="12502"/>
                    <a:pt x="24831" y="8312"/>
                    <a:pt x="17877" y="8312"/>
                  </a:cubicBezTo>
                  <a:cubicBezTo>
                    <a:pt x="14636" y="8283"/>
                    <a:pt x="11590" y="9473"/>
                    <a:pt x="9208" y="11645"/>
                  </a:cubicBezTo>
                  <a:cubicBezTo>
                    <a:pt x="6543" y="14188"/>
                    <a:pt x="5208" y="17789"/>
                    <a:pt x="5492" y="21456"/>
                  </a:cubicBezTo>
                  <a:close/>
                </a:path>
              </a:pathLst>
            </a:custGeom>
            <a:solidFill>
              <a:srgbClr val="6D6E71"/>
            </a:solidFill>
            <a:ln w="9525" cap="flat">
              <a:noFill/>
              <a:prstDash val="solid"/>
              <a:miter/>
            </a:ln>
          </p:spPr>
          <p:txBody>
            <a:bodyPr rtlCol="0" anchor="ctr"/>
            <a:lstStyle/>
            <a:p>
              <a:endParaRPr lang="en-US"/>
            </a:p>
          </p:txBody>
        </p:sp>
        <p:sp>
          <p:nvSpPr>
            <p:cNvPr id="697" name="Freeform: Shape 696">
              <a:extLst>
                <a:ext uri="{FF2B5EF4-FFF2-40B4-BE49-F238E27FC236}">
                  <a16:creationId xmlns:a16="http://schemas.microsoft.com/office/drawing/2014/main" id="{02E058BB-AA2C-427D-830B-0F1292D48E93}"/>
                </a:ext>
              </a:extLst>
            </p:cNvPr>
            <p:cNvSpPr/>
            <p:nvPr/>
          </p:nvSpPr>
          <p:spPr>
            <a:xfrm>
              <a:off x="15926086" y="2139543"/>
              <a:ext cx="73487" cy="46527"/>
            </a:xfrm>
            <a:custGeom>
              <a:avLst/>
              <a:gdLst>
                <a:gd name="connsiteX0" fmla="*/ 5492 w 73487"/>
                <a:gd name="connsiteY0" fmla="*/ 21487 h 46527"/>
                <a:gd name="connsiteX1" fmla="*/ 5492 w 73487"/>
                <a:gd name="connsiteY1" fmla="*/ 46157 h 46527"/>
                <a:gd name="connsiteX2" fmla="*/ -4033 w 73487"/>
                <a:gd name="connsiteY2" fmla="*/ 46157 h 46527"/>
                <a:gd name="connsiteX3" fmla="*/ -4033 w 73487"/>
                <a:gd name="connsiteY3" fmla="*/ 532 h 46527"/>
                <a:gd name="connsiteX4" fmla="*/ 5492 w 73487"/>
                <a:gd name="connsiteY4" fmla="*/ 532 h 46527"/>
                <a:gd name="connsiteX5" fmla="*/ 5492 w 73487"/>
                <a:gd name="connsiteY5" fmla="*/ 8914 h 46527"/>
                <a:gd name="connsiteX6" fmla="*/ 11683 w 73487"/>
                <a:gd name="connsiteY6" fmla="*/ 2342 h 46527"/>
                <a:gd name="connsiteX7" fmla="*/ 20635 w 73487"/>
                <a:gd name="connsiteY7" fmla="*/ -135 h 46527"/>
                <a:gd name="connsiteX8" fmla="*/ 35304 w 73487"/>
                <a:gd name="connsiteY8" fmla="*/ 8819 h 46527"/>
                <a:gd name="connsiteX9" fmla="*/ 52164 w 73487"/>
                <a:gd name="connsiteY9" fmla="*/ -135 h 46527"/>
                <a:gd name="connsiteX10" fmla="*/ 64642 w 73487"/>
                <a:gd name="connsiteY10" fmla="*/ 4628 h 46527"/>
                <a:gd name="connsiteX11" fmla="*/ 69405 w 73487"/>
                <a:gd name="connsiteY11" fmla="*/ 18248 h 46527"/>
                <a:gd name="connsiteX12" fmla="*/ 69405 w 73487"/>
                <a:gd name="connsiteY12" fmla="*/ 46157 h 46527"/>
                <a:gd name="connsiteX13" fmla="*/ 59880 w 73487"/>
                <a:gd name="connsiteY13" fmla="*/ 46157 h 46527"/>
                <a:gd name="connsiteX14" fmla="*/ 59880 w 73487"/>
                <a:gd name="connsiteY14" fmla="*/ 21011 h 46527"/>
                <a:gd name="connsiteX15" fmla="*/ 49401 w 73487"/>
                <a:gd name="connsiteY15" fmla="*/ 8343 h 46527"/>
                <a:gd name="connsiteX16" fmla="*/ 40923 w 73487"/>
                <a:gd name="connsiteY16" fmla="*/ 11486 h 46527"/>
                <a:gd name="connsiteX17" fmla="*/ 37114 w 73487"/>
                <a:gd name="connsiteY17" fmla="*/ 21011 h 46527"/>
                <a:gd name="connsiteX18" fmla="*/ 37114 w 73487"/>
                <a:gd name="connsiteY18" fmla="*/ 46347 h 46527"/>
                <a:gd name="connsiteX19" fmla="*/ 27589 w 73487"/>
                <a:gd name="connsiteY19" fmla="*/ 46347 h 46527"/>
                <a:gd name="connsiteX20" fmla="*/ 27589 w 73487"/>
                <a:gd name="connsiteY20" fmla="*/ 21011 h 46527"/>
                <a:gd name="connsiteX21" fmla="*/ 25305 w 73487"/>
                <a:gd name="connsiteY21" fmla="*/ 11486 h 46527"/>
                <a:gd name="connsiteX22" fmla="*/ 17971 w 73487"/>
                <a:gd name="connsiteY22" fmla="*/ 8438 h 46527"/>
                <a:gd name="connsiteX23" fmla="*/ 9301 w 73487"/>
                <a:gd name="connsiteY23" fmla="*/ 11771 h 46527"/>
                <a:gd name="connsiteX24" fmla="*/ 5492 w 73487"/>
                <a:gd name="connsiteY24" fmla="*/ 21487 h 46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87" h="46527">
                  <a:moveTo>
                    <a:pt x="5492" y="21487"/>
                  </a:moveTo>
                  <a:lnTo>
                    <a:pt x="5492" y="46157"/>
                  </a:lnTo>
                  <a:lnTo>
                    <a:pt x="-4033" y="46157"/>
                  </a:lnTo>
                  <a:lnTo>
                    <a:pt x="-4033" y="532"/>
                  </a:lnTo>
                  <a:lnTo>
                    <a:pt x="5492" y="532"/>
                  </a:lnTo>
                  <a:lnTo>
                    <a:pt x="5492" y="8914"/>
                  </a:lnTo>
                  <a:cubicBezTo>
                    <a:pt x="6827" y="6114"/>
                    <a:pt x="8920" y="3809"/>
                    <a:pt x="11683" y="2342"/>
                  </a:cubicBezTo>
                  <a:cubicBezTo>
                    <a:pt x="14347" y="713"/>
                    <a:pt x="17491" y="-135"/>
                    <a:pt x="20635" y="-135"/>
                  </a:cubicBezTo>
                  <a:cubicBezTo>
                    <a:pt x="26923" y="-630"/>
                    <a:pt x="32830" y="2980"/>
                    <a:pt x="35304" y="8819"/>
                  </a:cubicBezTo>
                  <a:cubicBezTo>
                    <a:pt x="39113" y="3237"/>
                    <a:pt x="45401" y="-116"/>
                    <a:pt x="52164" y="-135"/>
                  </a:cubicBezTo>
                  <a:cubicBezTo>
                    <a:pt x="56833" y="-325"/>
                    <a:pt x="61307" y="1399"/>
                    <a:pt x="64642" y="4628"/>
                  </a:cubicBezTo>
                  <a:cubicBezTo>
                    <a:pt x="67977" y="8333"/>
                    <a:pt x="69786" y="13248"/>
                    <a:pt x="69405" y="18248"/>
                  </a:cubicBezTo>
                  <a:lnTo>
                    <a:pt x="69405" y="46157"/>
                  </a:lnTo>
                  <a:lnTo>
                    <a:pt x="59880" y="46157"/>
                  </a:lnTo>
                  <a:lnTo>
                    <a:pt x="59880" y="21011"/>
                  </a:lnTo>
                  <a:cubicBezTo>
                    <a:pt x="59880" y="12533"/>
                    <a:pt x="56452" y="8343"/>
                    <a:pt x="49401" y="8343"/>
                  </a:cubicBezTo>
                  <a:cubicBezTo>
                    <a:pt x="46257" y="8295"/>
                    <a:pt x="43211" y="9419"/>
                    <a:pt x="40923" y="11486"/>
                  </a:cubicBezTo>
                  <a:cubicBezTo>
                    <a:pt x="38258" y="13905"/>
                    <a:pt x="36830" y="17420"/>
                    <a:pt x="37114" y="21011"/>
                  </a:cubicBezTo>
                  <a:lnTo>
                    <a:pt x="37114" y="46347"/>
                  </a:lnTo>
                  <a:lnTo>
                    <a:pt x="27589" y="46347"/>
                  </a:lnTo>
                  <a:lnTo>
                    <a:pt x="27589" y="21011"/>
                  </a:lnTo>
                  <a:cubicBezTo>
                    <a:pt x="27877" y="17677"/>
                    <a:pt x="27016" y="14343"/>
                    <a:pt x="25305" y="11486"/>
                  </a:cubicBezTo>
                  <a:cubicBezTo>
                    <a:pt x="23496" y="9371"/>
                    <a:pt x="20733" y="8238"/>
                    <a:pt x="17971" y="8438"/>
                  </a:cubicBezTo>
                  <a:cubicBezTo>
                    <a:pt x="14729" y="8409"/>
                    <a:pt x="11683" y="9600"/>
                    <a:pt x="9301" y="11771"/>
                  </a:cubicBezTo>
                  <a:cubicBezTo>
                    <a:pt x="6636" y="14277"/>
                    <a:pt x="5204" y="17839"/>
                    <a:pt x="5492" y="21487"/>
                  </a:cubicBezTo>
                  <a:close/>
                </a:path>
              </a:pathLst>
            </a:custGeom>
            <a:solidFill>
              <a:srgbClr val="6D6E71"/>
            </a:solidFill>
            <a:ln w="9525" cap="flat">
              <a:noFill/>
              <a:prstDash val="solid"/>
              <a:miter/>
            </a:ln>
          </p:spPr>
          <p:txBody>
            <a:bodyPr rtlCol="0" anchor="ctr"/>
            <a:lstStyle/>
            <a:p>
              <a:endParaRPr lang="en-US"/>
            </a:p>
          </p:txBody>
        </p:sp>
        <p:sp>
          <p:nvSpPr>
            <p:cNvPr id="698" name="Freeform: Shape 697">
              <a:extLst>
                <a:ext uri="{FF2B5EF4-FFF2-40B4-BE49-F238E27FC236}">
                  <a16:creationId xmlns:a16="http://schemas.microsoft.com/office/drawing/2014/main" id="{86B44805-4024-491C-B60E-BF27002DCEFC}"/>
                </a:ext>
              </a:extLst>
            </p:cNvPr>
            <p:cNvSpPr/>
            <p:nvPr/>
          </p:nvSpPr>
          <p:spPr>
            <a:xfrm>
              <a:off x="16009417" y="2139576"/>
              <a:ext cx="40544" cy="46991"/>
            </a:xfrm>
            <a:custGeom>
              <a:avLst/>
              <a:gdLst>
                <a:gd name="connsiteX0" fmla="*/ 36364 w 40544"/>
                <a:gd name="connsiteY0" fmla="*/ 46124 h 46991"/>
                <a:gd name="connsiteX1" fmla="*/ 27602 w 40544"/>
                <a:gd name="connsiteY1" fmla="*/ 46124 h 46991"/>
                <a:gd name="connsiteX2" fmla="*/ 27602 w 40544"/>
                <a:gd name="connsiteY2" fmla="*/ 40028 h 46991"/>
                <a:gd name="connsiteX3" fmla="*/ 12458 w 40544"/>
                <a:gd name="connsiteY3" fmla="*/ 46790 h 46991"/>
                <a:gd name="connsiteX4" fmla="*/ 645 w 40544"/>
                <a:gd name="connsiteY4" fmla="*/ 42790 h 46991"/>
                <a:gd name="connsiteX5" fmla="*/ -4020 w 40544"/>
                <a:gd name="connsiteY5" fmla="*/ 32027 h 46991"/>
                <a:gd name="connsiteX6" fmla="*/ 933 w 40544"/>
                <a:gd name="connsiteY6" fmla="*/ 21930 h 46991"/>
                <a:gd name="connsiteX7" fmla="*/ 14458 w 40544"/>
                <a:gd name="connsiteY7" fmla="*/ 18597 h 46991"/>
                <a:gd name="connsiteX8" fmla="*/ 26839 w 40544"/>
                <a:gd name="connsiteY8" fmla="*/ 18597 h 46991"/>
                <a:gd name="connsiteX9" fmla="*/ 26839 w 40544"/>
                <a:gd name="connsiteY9" fmla="*/ 16882 h 46991"/>
                <a:gd name="connsiteX10" fmla="*/ 16742 w 40544"/>
                <a:gd name="connsiteY10" fmla="*/ 7833 h 46991"/>
                <a:gd name="connsiteX11" fmla="*/ 3598 w 40544"/>
                <a:gd name="connsiteY11" fmla="*/ 12500 h 46991"/>
                <a:gd name="connsiteX12" fmla="*/ -783 w 40544"/>
                <a:gd name="connsiteY12" fmla="*/ 6500 h 46991"/>
                <a:gd name="connsiteX13" fmla="*/ 18267 w 40544"/>
                <a:gd name="connsiteY13" fmla="*/ -168 h 46991"/>
                <a:gd name="connsiteX14" fmla="*/ 31411 w 40544"/>
                <a:gd name="connsiteY14" fmla="*/ 3928 h 46991"/>
                <a:gd name="connsiteX15" fmla="*/ 36462 w 40544"/>
                <a:gd name="connsiteY15" fmla="*/ 16787 h 46991"/>
                <a:gd name="connsiteX16" fmla="*/ 26839 w 40544"/>
                <a:gd name="connsiteY16" fmla="*/ 29169 h 46991"/>
                <a:gd name="connsiteX17" fmla="*/ 26839 w 40544"/>
                <a:gd name="connsiteY17" fmla="*/ 25359 h 46991"/>
                <a:gd name="connsiteX18" fmla="*/ 16077 w 40544"/>
                <a:gd name="connsiteY18" fmla="*/ 25359 h 46991"/>
                <a:gd name="connsiteX19" fmla="*/ 5696 w 40544"/>
                <a:gd name="connsiteY19" fmla="*/ 31836 h 46991"/>
                <a:gd name="connsiteX20" fmla="*/ 8268 w 40544"/>
                <a:gd name="connsiteY20" fmla="*/ 36980 h 46991"/>
                <a:gd name="connsiteX21" fmla="*/ 15412 w 40544"/>
                <a:gd name="connsiteY21" fmla="*/ 38694 h 46991"/>
                <a:gd name="connsiteX22" fmla="*/ 23411 w 40544"/>
                <a:gd name="connsiteY22" fmla="*/ 36122 h 46991"/>
                <a:gd name="connsiteX23" fmla="*/ 26746 w 40544"/>
                <a:gd name="connsiteY23" fmla="*/ 29169 h 4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544" h="46991">
                  <a:moveTo>
                    <a:pt x="36364" y="46124"/>
                  </a:moveTo>
                  <a:lnTo>
                    <a:pt x="27602" y="46124"/>
                  </a:lnTo>
                  <a:lnTo>
                    <a:pt x="27602" y="40028"/>
                  </a:lnTo>
                  <a:cubicBezTo>
                    <a:pt x="23886" y="44562"/>
                    <a:pt x="18267" y="47067"/>
                    <a:pt x="12458" y="46790"/>
                  </a:cubicBezTo>
                  <a:cubicBezTo>
                    <a:pt x="8170" y="46952"/>
                    <a:pt x="3980" y="45524"/>
                    <a:pt x="645" y="42790"/>
                  </a:cubicBezTo>
                  <a:cubicBezTo>
                    <a:pt x="-2401" y="40085"/>
                    <a:pt x="-4117" y="36132"/>
                    <a:pt x="-4020" y="32027"/>
                  </a:cubicBezTo>
                  <a:cubicBezTo>
                    <a:pt x="-4210" y="28036"/>
                    <a:pt x="-2308" y="24216"/>
                    <a:pt x="933" y="21930"/>
                  </a:cubicBezTo>
                  <a:cubicBezTo>
                    <a:pt x="5026" y="19520"/>
                    <a:pt x="9696" y="18358"/>
                    <a:pt x="14458" y="18597"/>
                  </a:cubicBezTo>
                  <a:lnTo>
                    <a:pt x="26839" y="18597"/>
                  </a:lnTo>
                  <a:lnTo>
                    <a:pt x="26839" y="16882"/>
                  </a:lnTo>
                  <a:cubicBezTo>
                    <a:pt x="26839" y="10881"/>
                    <a:pt x="23509" y="7833"/>
                    <a:pt x="16742" y="7833"/>
                  </a:cubicBezTo>
                  <a:cubicBezTo>
                    <a:pt x="11979" y="7995"/>
                    <a:pt x="7408" y="9624"/>
                    <a:pt x="3598" y="12500"/>
                  </a:cubicBezTo>
                  <a:lnTo>
                    <a:pt x="-783" y="6500"/>
                  </a:lnTo>
                  <a:cubicBezTo>
                    <a:pt x="4552" y="2109"/>
                    <a:pt x="11314" y="-254"/>
                    <a:pt x="18267" y="-168"/>
                  </a:cubicBezTo>
                  <a:cubicBezTo>
                    <a:pt x="23030" y="-330"/>
                    <a:pt x="27602" y="1118"/>
                    <a:pt x="31411" y="3928"/>
                  </a:cubicBezTo>
                  <a:cubicBezTo>
                    <a:pt x="35034" y="7195"/>
                    <a:pt x="36843" y="11948"/>
                    <a:pt x="36462" y="16787"/>
                  </a:cubicBezTo>
                  <a:close/>
                  <a:moveTo>
                    <a:pt x="26839" y="29169"/>
                  </a:moveTo>
                  <a:lnTo>
                    <a:pt x="26839" y="25359"/>
                  </a:lnTo>
                  <a:lnTo>
                    <a:pt x="16077" y="25359"/>
                  </a:lnTo>
                  <a:cubicBezTo>
                    <a:pt x="9124" y="25359"/>
                    <a:pt x="5696" y="27455"/>
                    <a:pt x="5696" y="31836"/>
                  </a:cubicBezTo>
                  <a:cubicBezTo>
                    <a:pt x="5598" y="33875"/>
                    <a:pt x="6552" y="35818"/>
                    <a:pt x="8268" y="36980"/>
                  </a:cubicBezTo>
                  <a:cubicBezTo>
                    <a:pt x="10458" y="38237"/>
                    <a:pt x="12933" y="38837"/>
                    <a:pt x="15412" y="38694"/>
                  </a:cubicBezTo>
                  <a:cubicBezTo>
                    <a:pt x="18267" y="38751"/>
                    <a:pt x="21128" y="37846"/>
                    <a:pt x="23411" y="36122"/>
                  </a:cubicBezTo>
                  <a:cubicBezTo>
                    <a:pt x="25602" y="34503"/>
                    <a:pt x="26839" y="31893"/>
                    <a:pt x="26746" y="29169"/>
                  </a:cubicBezTo>
                  <a:close/>
                </a:path>
              </a:pathLst>
            </a:custGeom>
            <a:solidFill>
              <a:srgbClr val="6D6E71"/>
            </a:solidFill>
            <a:ln w="9525" cap="flat">
              <a:noFill/>
              <a:prstDash val="solid"/>
              <a:miter/>
            </a:ln>
          </p:spPr>
          <p:txBody>
            <a:bodyPr rtlCol="0" anchor="ctr"/>
            <a:lstStyle/>
            <a:p>
              <a:endParaRPr lang="en-US"/>
            </a:p>
          </p:txBody>
        </p:sp>
        <p:sp>
          <p:nvSpPr>
            <p:cNvPr id="699" name="Freeform: Shape 698">
              <a:extLst>
                <a:ext uri="{FF2B5EF4-FFF2-40B4-BE49-F238E27FC236}">
                  <a16:creationId xmlns:a16="http://schemas.microsoft.com/office/drawing/2014/main" id="{C05B022F-EB41-495D-9424-31CBA11208F9}"/>
                </a:ext>
              </a:extLst>
            </p:cNvPr>
            <p:cNvSpPr/>
            <p:nvPr/>
          </p:nvSpPr>
          <p:spPr>
            <a:xfrm>
              <a:off x="16056292" y="2140255"/>
              <a:ext cx="47815" cy="63817"/>
            </a:xfrm>
            <a:custGeom>
              <a:avLst/>
              <a:gdLst>
                <a:gd name="connsiteX0" fmla="*/ 7873 w 47815"/>
                <a:gd name="connsiteY0" fmla="*/ 63637 h 63817"/>
                <a:gd name="connsiteX1" fmla="*/ -3461 w 47815"/>
                <a:gd name="connsiteY1" fmla="*/ 59066 h 63817"/>
                <a:gd name="connsiteX2" fmla="*/ 920 w 47815"/>
                <a:gd name="connsiteY2" fmla="*/ 51255 h 63817"/>
                <a:gd name="connsiteX3" fmla="*/ 7111 w 47815"/>
                <a:gd name="connsiteY3" fmla="*/ 54112 h 63817"/>
                <a:gd name="connsiteX4" fmla="*/ 12352 w 47815"/>
                <a:gd name="connsiteY4" fmla="*/ 51826 h 63817"/>
                <a:gd name="connsiteX5" fmla="*/ 14352 w 47815"/>
                <a:gd name="connsiteY5" fmla="*/ 46778 h 63817"/>
                <a:gd name="connsiteX6" fmla="*/ -4033 w 47815"/>
                <a:gd name="connsiteY6" fmla="*/ -180 h 63817"/>
                <a:gd name="connsiteX7" fmla="*/ 6255 w 47815"/>
                <a:gd name="connsiteY7" fmla="*/ -180 h 63817"/>
                <a:gd name="connsiteX8" fmla="*/ 19873 w 47815"/>
                <a:gd name="connsiteY8" fmla="*/ 33443 h 63817"/>
                <a:gd name="connsiteX9" fmla="*/ 33495 w 47815"/>
                <a:gd name="connsiteY9" fmla="*/ -180 h 63817"/>
                <a:gd name="connsiteX10" fmla="*/ 43783 w 47815"/>
                <a:gd name="connsiteY10" fmla="*/ -180 h 63817"/>
                <a:gd name="connsiteX11" fmla="*/ 21687 w 47815"/>
                <a:gd name="connsiteY11" fmla="*/ 54017 h 63817"/>
                <a:gd name="connsiteX12" fmla="*/ 15971 w 47815"/>
                <a:gd name="connsiteY12" fmla="*/ 61066 h 63817"/>
                <a:gd name="connsiteX13" fmla="*/ 7873 w 47815"/>
                <a:gd name="connsiteY13" fmla="*/ 63637 h 6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815" h="63817">
                  <a:moveTo>
                    <a:pt x="7873" y="63637"/>
                  </a:moveTo>
                  <a:cubicBezTo>
                    <a:pt x="3683" y="63628"/>
                    <a:pt x="-414" y="61999"/>
                    <a:pt x="-3461" y="59066"/>
                  </a:cubicBezTo>
                  <a:lnTo>
                    <a:pt x="920" y="51255"/>
                  </a:lnTo>
                  <a:cubicBezTo>
                    <a:pt x="2539" y="52941"/>
                    <a:pt x="4729" y="53960"/>
                    <a:pt x="7111" y="54112"/>
                  </a:cubicBezTo>
                  <a:cubicBezTo>
                    <a:pt x="9111" y="54189"/>
                    <a:pt x="11017" y="53350"/>
                    <a:pt x="12352" y="51826"/>
                  </a:cubicBezTo>
                  <a:cubicBezTo>
                    <a:pt x="13589" y="50455"/>
                    <a:pt x="14352" y="48655"/>
                    <a:pt x="14352" y="46778"/>
                  </a:cubicBezTo>
                  <a:cubicBezTo>
                    <a:pt x="14352" y="45949"/>
                    <a:pt x="8255" y="30300"/>
                    <a:pt x="-4033" y="-180"/>
                  </a:cubicBezTo>
                  <a:lnTo>
                    <a:pt x="6255" y="-180"/>
                  </a:lnTo>
                  <a:lnTo>
                    <a:pt x="19873" y="33443"/>
                  </a:lnTo>
                  <a:lnTo>
                    <a:pt x="33495" y="-180"/>
                  </a:lnTo>
                  <a:lnTo>
                    <a:pt x="43783" y="-180"/>
                  </a:lnTo>
                  <a:lnTo>
                    <a:pt x="21687" y="54017"/>
                  </a:lnTo>
                  <a:cubicBezTo>
                    <a:pt x="20445" y="56846"/>
                    <a:pt x="18445" y="59284"/>
                    <a:pt x="15971" y="61066"/>
                  </a:cubicBezTo>
                  <a:cubicBezTo>
                    <a:pt x="13589" y="62742"/>
                    <a:pt x="10729" y="63647"/>
                    <a:pt x="7873" y="63637"/>
                  </a:cubicBezTo>
                  <a:close/>
                </a:path>
              </a:pathLst>
            </a:custGeom>
            <a:solidFill>
              <a:srgbClr val="6D6E71"/>
            </a:solidFill>
            <a:ln w="9525" cap="flat">
              <a:noFill/>
              <a:prstDash val="solid"/>
              <a:miter/>
            </a:ln>
          </p:spPr>
          <p:txBody>
            <a:bodyPr rtlCol="0" anchor="ctr"/>
            <a:lstStyle/>
            <a:p>
              <a:endParaRPr lang="en-US"/>
            </a:p>
          </p:txBody>
        </p:sp>
        <p:sp>
          <p:nvSpPr>
            <p:cNvPr id="700" name="Freeform: Shape 699">
              <a:extLst>
                <a:ext uri="{FF2B5EF4-FFF2-40B4-BE49-F238E27FC236}">
                  <a16:creationId xmlns:a16="http://schemas.microsoft.com/office/drawing/2014/main" id="{9C812C54-7A57-45BD-9057-CFA2402C96A4}"/>
                </a:ext>
              </a:extLst>
            </p:cNvPr>
            <p:cNvSpPr/>
            <p:nvPr/>
          </p:nvSpPr>
          <p:spPr>
            <a:xfrm>
              <a:off x="13280801" y="2226361"/>
              <a:ext cx="1797271" cy="81423"/>
            </a:xfrm>
            <a:custGeom>
              <a:avLst/>
              <a:gdLst>
                <a:gd name="connsiteX0" fmla="*/ -4033 w 1797271"/>
                <a:gd name="connsiteY0" fmla="*/ 868 h 81423"/>
                <a:gd name="connsiteX1" fmla="*/ 2065 w 1797271"/>
                <a:gd name="connsiteY1" fmla="*/ 868 h 81423"/>
                <a:gd name="connsiteX2" fmla="*/ 2065 w 1797271"/>
                <a:gd name="connsiteY2" fmla="*/ 64495 h 81423"/>
                <a:gd name="connsiteX3" fmla="*/ -4033 w 1797271"/>
                <a:gd name="connsiteY3" fmla="*/ 64495 h 81423"/>
                <a:gd name="connsiteX4" fmla="*/ 58359 w 1797271"/>
                <a:gd name="connsiteY4" fmla="*/ 43825 h 81423"/>
                <a:gd name="connsiteX5" fmla="*/ 20259 w 1797271"/>
                <a:gd name="connsiteY5" fmla="*/ 43825 h 81423"/>
                <a:gd name="connsiteX6" fmla="*/ 25593 w 1797271"/>
                <a:gd name="connsiteY6" fmla="*/ 55160 h 81423"/>
                <a:gd name="connsiteX7" fmla="*/ 37974 w 1797271"/>
                <a:gd name="connsiteY7" fmla="*/ 59542 h 81423"/>
                <a:gd name="connsiteX8" fmla="*/ 45690 w 1797271"/>
                <a:gd name="connsiteY8" fmla="*/ 58018 h 81423"/>
                <a:gd name="connsiteX9" fmla="*/ 51787 w 1797271"/>
                <a:gd name="connsiteY9" fmla="*/ 53636 h 81423"/>
                <a:gd name="connsiteX10" fmla="*/ 55215 w 1797271"/>
                <a:gd name="connsiteY10" fmla="*/ 57541 h 81423"/>
                <a:gd name="connsiteX11" fmla="*/ 47690 w 1797271"/>
                <a:gd name="connsiteY11" fmla="*/ 63066 h 81423"/>
                <a:gd name="connsiteX12" fmla="*/ 25496 w 1797271"/>
                <a:gd name="connsiteY12" fmla="*/ 62018 h 81423"/>
                <a:gd name="connsiteX13" fmla="*/ 17115 w 1797271"/>
                <a:gd name="connsiteY13" fmla="*/ 53827 h 81423"/>
                <a:gd name="connsiteX14" fmla="*/ 14161 w 1797271"/>
                <a:gd name="connsiteY14" fmla="*/ 41920 h 81423"/>
                <a:gd name="connsiteX15" fmla="*/ 17017 w 1797271"/>
                <a:gd name="connsiteY15" fmla="*/ 30109 h 81423"/>
                <a:gd name="connsiteX16" fmla="*/ 24924 w 1797271"/>
                <a:gd name="connsiteY16" fmla="*/ 22013 h 81423"/>
                <a:gd name="connsiteX17" fmla="*/ 47401 w 1797271"/>
                <a:gd name="connsiteY17" fmla="*/ 22013 h 81423"/>
                <a:gd name="connsiteX18" fmla="*/ 55215 w 1797271"/>
                <a:gd name="connsiteY18" fmla="*/ 30109 h 81423"/>
                <a:gd name="connsiteX19" fmla="*/ 58070 w 1797271"/>
                <a:gd name="connsiteY19" fmla="*/ 41920 h 81423"/>
                <a:gd name="connsiteX20" fmla="*/ 36546 w 1797271"/>
                <a:gd name="connsiteY20" fmla="*/ 24299 h 81423"/>
                <a:gd name="connsiteX21" fmla="*/ 25593 w 1797271"/>
                <a:gd name="connsiteY21" fmla="*/ 28490 h 81423"/>
                <a:gd name="connsiteX22" fmla="*/ 20640 w 1797271"/>
                <a:gd name="connsiteY22" fmla="*/ 39349 h 81423"/>
                <a:gd name="connsiteX23" fmla="*/ 52545 w 1797271"/>
                <a:gd name="connsiteY23" fmla="*/ 39349 h 81423"/>
                <a:gd name="connsiteX24" fmla="*/ 47592 w 1797271"/>
                <a:gd name="connsiteY24" fmla="*/ 28490 h 81423"/>
                <a:gd name="connsiteX25" fmla="*/ 36546 w 1797271"/>
                <a:gd name="connsiteY25" fmla="*/ 24299 h 81423"/>
                <a:gd name="connsiteX26" fmla="*/ 85315 w 1797271"/>
                <a:gd name="connsiteY26" fmla="*/ 19060 h 81423"/>
                <a:gd name="connsiteX27" fmla="*/ 98840 w 1797271"/>
                <a:gd name="connsiteY27" fmla="*/ 23442 h 81423"/>
                <a:gd name="connsiteX28" fmla="*/ 103602 w 1797271"/>
                <a:gd name="connsiteY28" fmla="*/ 36586 h 81423"/>
                <a:gd name="connsiteX29" fmla="*/ 103602 w 1797271"/>
                <a:gd name="connsiteY29" fmla="*/ 64495 h 81423"/>
                <a:gd name="connsiteX30" fmla="*/ 97789 w 1797271"/>
                <a:gd name="connsiteY30" fmla="*/ 64495 h 81423"/>
                <a:gd name="connsiteX31" fmla="*/ 97789 w 1797271"/>
                <a:gd name="connsiteY31" fmla="*/ 57446 h 81423"/>
                <a:gd name="connsiteX32" fmla="*/ 91696 w 1797271"/>
                <a:gd name="connsiteY32" fmla="*/ 62971 h 81423"/>
                <a:gd name="connsiteX33" fmla="*/ 82171 w 1797271"/>
                <a:gd name="connsiteY33" fmla="*/ 64971 h 81423"/>
                <a:gd name="connsiteX34" fmla="*/ 70167 w 1797271"/>
                <a:gd name="connsiteY34" fmla="*/ 61351 h 81423"/>
                <a:gd name="connsiteX35" fmla="*/ 65693 w 1797271"/>
                <a:gd name="connsiteY35" fmla="*/ 51826 h 81423"/>
                <a:gd name="connsiteX36" fmla="*/ 69884 w 1797271"/>
                <a:gd name="connsiteY36" fmla="*/ 42301 h 81423"/>
                <a:gd name="connsiteX37" fmla="*/ 83120 w 1797271"/>
                <a:gd name="connsiteY37" fmla="*/ 38777 h 81423"/>
                <a:gd name="connsiteX38" fmla="*/ 97408 w 1797271"/>
                <a:gd name="connsiteY38" fmla="*/ 38777 h 81423"/>
                <a:gd name="connsiteX39" fmla="*/ 97408 w 1797271"/>
                <a:gd name="connsiteY39" fmla="*/ 36015 h 81423"/>
                <a:gd name="connsiteX40" fmla="*/ 94171 w 1797271"/>
                <a:gd name="connsiteY40" fmla="*/ 27157 h 81423"/>
                <a:gd name="connsiteX41" fmla="*/ 84646 w 1797271"/>
                <a:gd name="connsiteY41" fmla="*/ 24109 h 81423"/>
                <a:gd name="connsiteX42" fmla="*/ 76358 w 1797271"/>
                <a:gd name="connsiteY42" fmla="*/ 25537 h 81423"/>
                <a:gd name="connsiteX43" fmla="*/ 69595 w 1797271"/>
                <a:gd name="connsiteY43" fmla="*/ 29443 h 81423"/>
                <a:gd name="connsiteX44" fmla="*/ 66930 w 1797271"/>
                <a:gd name="connsiteY44" fmla="*/ 24871 h 81423"/>
                <a:gd name="connsiteX45" fmla="*/ 75121 w 1797271"/>
                <a:gd name="connsiteY45" fmla="*/ 20394 h 81423"/>
                <a:gd name="connsiteX46" fmla="*/ 85218 w 1797271"/>
                <a:gd name="connsiteY46" fmla="*/ 18775 h 81423"/>
                <a:gd name="connsiteX47" fmla="*/ 83218 w 1797271"/>
                <a:gd name="connsiteY47" fmla="*/ 60113 h 81423"/>
                <a:gd name="connsiteX48" fmla="*/ 91980 w 1797271"/>
                <a:gd name="connsiteY48" fmla="*/ 57732 h 81423"/>
                <a:gd name="connsiteX49" fmla="*/ 97505 w 1797271"/>
                <a:gd name="connsiteY49" fmla="*/ 50969 h 81423"/>
                <a:gd name="connsiteX50" fmla="*/ 97505 w 1797271"/>
                <a:gd name="connsiteY50" fmla="*/ 43635 h 81423"/>
                <a:gd name="connsiteX51" fmla="*/ 83311 w 1797271"/>
                <a:gd name="connsiteY51" fmla="*/ 43635 h 81423"/>
                <a:gd name="connsiteX52" fmla="*/ 71786 w 1797271"/>
                <a:gd name="connsiteY52" fmla="*/ 51636 h 81423"/>
                <a:gd name="connsiteX53" fmla="*/ 74739 w 1797271"/>
                <a:gd name="connsiteY53" fmla="*/ 57827 h 81423"/>
                <a:gd name="connsiteX54" fmla="*/ 83218 w 1797271"/>
                <a:gd name="connsiteY54" fmla="*/ 60113 h 81423"/>
                <a:gd name="connsiteX55" fmla="*/ 161418 w 1797271"/>
                <a:gd name="connsiteY55" fmla="*/ 868 h 81423"/>
                <a:gd name="connsiteX56" fmla="*/ 161418 w 1797271"/>
                <a:gd name="connsiteY56" fmla="*/ 64495 h 81423"/>
                <a:gd name="connsiteX57" fmla="*/ 155609 w 1797271"/>
                <a:gd name="connsiteY57" fmla="*/ 64495 h 81423"/>
                <a:gd name="connsiteX58" fmla="*/ 155609 w 1797271"/>
                <a:gd name="connsiteY58" fmla="*/ 55636 h 81423"/>
                <a:gd name="connsiteX59" fmla="*/ 148367 w 1797271"/>
                <a:gd name="connsiteY59" fmla="*/ 62494 h 81423"/>
                <a:gd name="connsiteX60" fmla="*/ 138177 w 1797271"/>
                <a:gd name="connsiteY60" fmla="*/ 64971 h 81423"/>
                <a:gd name="connsiteX61" fmla="*/ 126745 w 1797271"/>
                <a:gd name="connsiteY61" fmla="*/ 62018 h 81423"/>
                <a:gd name="connsiteX62" fmla="*/ 118653 w 1797271"/>
                <a:gd name="connsiteY62" fmla="*/ 53922 h 81423"/>
                <a:gd name="connsiteX63" fmla="*/ 118653 w 1797271"/>
                <a:gd name="connsiteY63" fmla="*/ 30014 h 81423"/>
                <a:gd name="connsiteX64" fmla="*/ 126745 w 1797271"/>
                <a:gd name="connsiteY64" fmla="*/ 21918 h 81423"/>
                <a:gd name="connsiteX65" fmla="*/ 138177 w 1797271"/>
                <a:gd name="connsiteY65" fmla="*/ 19060 h 81423"/>
                <a:gd name="connsiteX66" fmla="*/ 147702 w 1797271"/>
                <a:gd name="connsiteY66" fmla="*/ 21346 h 81423"/>
                <a:gd name="connsiteX67" fmla="*/ 154939 w 1797271"/>
                <a:gd name="connsiteY67" fmla="*/ 28014 h 81423"/>
                <a:gd name="connsiteX68" fmla="*/ 154939 w 1797271"/>
                <a:gd name="connsiteY68" fmla="*/ 868 h 81423"/>
                <a:gd name="connsiteX69" fmla="*/ 138749 w 1797271"/>
                <a:gd name="connsiteY69" fmla="*/ 59542 h 81423"/>
                <a:gd name="connsiteX70" fmla="*/ 147228 w 1797271"/>
                <a:gd name="connsiteY70" fmla="*/ 57351 h 81423"/>
                <a:gd name="connsiteX71" fmla="*/ 153227 w 1797271"/>
                <a:gd name="connsiteY71" fmla="*/ 51160 h 81423"/>
                <a:gd name="connsiteX72" fmla="*/ 155418 w 1797271"/>
                <a:gd name="connsiteY72" fmla="*/ 41635 h 81423"/>
                <a:gd name="connsiteX73" fmla="*/ 153227 w 1797271"/>
                <a:gd name="connsiteY73" fmla="*/ 32110 h 81423"/>
                <a:gd name="connsiteX74" fmla="*/ 147228 w 1797271"/>
                <a:gd name="connsiteY74" fmla="*/ 25918 h 81423"/>
                <a:gd name="connsiteX75" fmla="*/ 138749 w 1797271"/>
                <a:gd name="connsiteY75" fmla="*/ 23728 h 81423"/>
                <a:gd name="connsiteX76" fmla="*/ 130080 w 1797271"/>
                <a:gd name="connsiteY76" fmla="*/ 25918 h 81423"/>
                <a:gd name="connsiteX77" fmla="*/ 124080 w 1797271"/>
                <a:gd name="connsiteY77" fmla="*/ 32110 h 81423"/>
                <a:gd name="connsiteX78" fmla="*/ 121890 w 1797271"/>
                <a:gd name="connsiteY78" fmla="*/ 41635 h 81423"/>
                <a:gd name="connsiteX79" fmla="*/ 124080 w 1797271"/>
                <a:gd name="connsiteY79" fmla="*/ 51160 h 81423"/>
                <a:gd name="connsiteX80" fmla="*/ 130080 w 1797271"/>
                <a:gd name="connsiteY80" fmla="*/ 57351 h 81423"/>
                <a:gd name="connsiteX81" fmla="*/ 138749 w 1797271"/>
                <a:gd name="connsiteY81" fmla="*/ 59542 h 81423"/>
                <a:gd name="connsiteX82" fmla="*/ 224474 w 1797271"/>
                <a:gd name="connsiteY82" fmla="*/ 61733 h 81423"/>
                <a:gd name="connsiteX83" fmla="*/ 220186 w 1797271"/>
                <a:gd name="connsiteY83" fmla="*/ 64114 h 81423"/>
                <a:gd name="connsiteX84" fmla="*/ 214949 w 1797271"/>
                <a:gd name="connsiteY84" fmla="*/ 64971 h 81423"/>
                <a:gd name="connsiteX85" fmla="*/ 201708 w 1797271"/>
                <a:gd name="connsiteY85" fmla="*/ 54560 h 81423"/>
                <a:gd name="connsiteX86" fmla="*/ 201708 w 1797271"/>
                <a:gd name="connsiteY86" fmla="*/ 51826 h 81423"/>
                <a:gd name="connsiteX87" fmla="*/ 201708 w 1797271"/>
                <a:gd name="connsiteY87" fmla="*/ 24585 h 81423"/>
                <a:gd name="connsiteX88" fmla="*/ 193611 w 1797271"/>
                <a:gd name="connsiteY88" fmla="*/ 24585 h 81423"/>
                <a:gd name="connsiteX89" fmla="*/ 193611 w 1797271"/>
                <a:gd name="connsiteY89" fmla="*/ 19441 h 81423"/>
                <a:gd name="connsiteX90" fmla="*/ 201708 w 1797271"/>
                <a:gd name="connsiteY90" fmla="*/ 19441 h 81423"/>
                <a:gd name="connsiteX91" fmla="*/ 201708 w 1797271"/>
                <a:gd name="connsiteY91" fmla="*/ 9916 h 81423"/>
                <a:gd name="connsiteX92" fmla="*/ 207805 w 1797271"/>
                <a:gd name="connsiteY92" fmla="*/ 9916 h 81423"/>
                <a:gd name="connsiteX93" fmla="*/ 207805 w 1797271"/>
                <a:gd name="connsiteY93" fmla="*/ 19441 h 81423"/>
                <a:gd name="connsiteX94" fmla="*/ 221521 w 1797271"/>
                <a:gd name="connsiteY94" fmla="*/ 19441 h 81423"/>
                <a:gd name="connsiteX95" fmla="*/ 221521 w 1797271"/>
                <a:gd name="connsiteY95" fmla="*/ 24585 h 81423"/>
                <a:gd name="connsiteX96" fmla="*/ 207805 w 1797271"/>
                <a:gd name="connsiteY96" fmla="*/ 24585 h 81423"/>
                <a:gd name="connsiteX97" fmla="*/ 207805 w 1797271"/>
                <a:gd name="connsiteY97" fmla="*/ 51445 h 81423"/>
                <a:gd name="connsiteX98" fmla="*/ 209805 w 1797271"/>
                <a:gd name="connsiteY98" fmla="*/ 57637 h 81423"/>
                <a:gd name="connsiteX99" fmla="*/ 215614 w 1797271"/>
                <a:gd name="connsiteY99" fmla="*/ 59732 h 81423"/>
                <a:gd name="connsiteX100" fmla="*/ 219233 w 1797271"/>
                <a:gd name="connsiteY100" fmla="*/ 59065 h 81423"/>
                <a:gd name="connsiteX101" fmla="*/ 222284 w 1797271"/>
                <a:gd name="connsiteY101" fmla="*/ 57351 h 81423"/>
                <a:gd name="connsiteX102" fmla="*/ 252286 w 1797271"/>
                <a:gd name="connsiteY102" fmla="*/ 64971 h 81423"/>
                <a:gd name="connsiteX103" fmla="*/ 240571 w 1797271"/>
                <a:gd name="connsiteY103" fmla="*/ 62018 h 81423"/>
                <a:gd name="connsiteX104" fmla="*/ 232283 w 1797271"/>
                <a:gd name="connsiteY104" fmla="*/ 53827 h 81423"/>
                <a:gd name="connsiteX105" fmla="*/ 232283 w 1797271"/>
                <a:gd name="connsiteY105" fmla="*/ 30109 h 81423"/>
                <a:gd name="connsiteX106" fmla="*/ 240571 w 1797271"/>
                <a:gd name="connsiteY106" fmla="*/ 22013 h 81423"/>
                <a:gd name="connsiteX107" fmla="*/ 264002 w 1797271"/>
                <a:gd name="connsiteY107" fmla="*/ 22013 h 81423"/>
                <a:gd name="connsiteX108" fmla="*/ 272192 w 1797271"/>
                <a:gd name="connsiteY108" fmla="*/ 30109 h 81423"/>
                <a:gd name="connsiteX109" fmla="*/ 272192 w 1797271"/>
                <a:gd name="connsiteY109" fmla="*/ 53827 h 81423"/>
                <a:gd name="connsiteX110" fmla="*/ 264002 w 1797271"/>
                <a:gd name="connsiteY110" fmla="*/ 62018 h 81423"/>
                <a:gd name="connsiteX111" fmla="*/ 252286 w 1797271"/>
                <a:gd name="connsiteY111" fmla="*/ 64971 h 81423"/>
                <a:gd name="connsiteX112" fmla="*/ 252286 w 1797271"/>
                <a:gd name="connsiteY112" fmla="*/ 59542 h 81423"/>
                <a:gd name="connsiteX113" fmla="*/ 260858 w 1797271"/>
                <a:gd name="connsiteY113" fmla="*/ 57351 h 81423"/>
                <a:gd name="connsiteX114" fmla="*/ 266858 w 1797271"/>
                <a:gd name="connsiteY114" fmla="*/ 51160 h 81423"/>
                <a:gd name="connsiteX115" fmla="*/ 269048 w 1797271"/>
                <a:gd name="connsiteY115" fmla="*/ 41635 h 81423"/>
                <a:gd name="connsiteX116" fmla="*/ 266858 w 1797271"/>
                <a:gd name="connsiteY116" fmla="*/ 32110 h 81423"/>
                <a:gd name="connsiteX117" fmla="*/ 260858 w 1797271"/>
                <a:gd name="connsiteY117" fmla="*/ 25918 h 81423"/>
                <a:gd name="connsiteX118" fmla="*/ 243715 w 1797271"/>
                <a:gd name="connsiteY118" fmla="*/ 25918 h 81423"/>
                <a:gd name="connsiteX119" fmla="*/ 237715 w 1797271"/>
                <a:gd name="connsiteY119" fmla="*/ 32110 h 81423"/>
                <a:gd name="connsiteX120" fmla="*/ 235520 w 1797271"/>
                <a:gd name="connsiteY120" fmla="*/ 41635 h 81423"/>
                <a:gd name="connsiteX121" fmla="*/ 237715 w 1797271"/>
                <a:gd name="connsiteY121" fmla="*/ 51160 h 81423"/>
                <a:gd name="connsiteX122" fmla="*/ 243715 w 1797271"/>
                <a:gd name="connsiteY122" fmla="*/ 57351 h 81423"/>
                <a:gd name="connsiteX123" fmla="*/ 252286 w 1797271"/>
                <a:gd name="connsiteY123" fmla="*/ 59542 h 81423"/>
                <a:gd name="connsiteX124" fmla="*/ 333821 w 1797271"/>
                <a:gd name="connsiteY124" fmla="*/ 61733 h 81423"/>
                <a:gd name="connsiteX125" fmla="*/ 329533 w 1797271"/>
                <a:gd name="connsiteY125" fmla="*/ 64114 h 81423"/>
                <a:gd name="connsiteX126" fmla="*/ 324296 w 1797271"/>
                <a:gd name="connsiteY126" fmla="*/ 64971 h 81423"/>
                <a:gd name="connsiteX127" fmla="*/ 314771 w 1797271"/>
                <a:gd name="connsiteY127" fmla="*/ 61542 h 81423"/>
                <a:gd name="connsiteX128" fmla="*/ 311343 w 1797271"/>
                <a:gd name="connsiteY128" fmla="*/ 52017 h 81423"/>
                <a:gd name="connsiteX129" fmla="*/ 311343 w 1797271"/>
                <a:gd name="connsiteY129" fmla="*/ 24775 h 81423"/>
                <a:gd name="connsiteX130" fmla="*/ 303339 w 1797271"/>
                <a:gd name="connsiteY130" fmla="*/ 24775 h 81423"/>
                <a:gd name="connsiteX131" fmla="*/ 303339 w 1797271"/>
                <a:gd name="connsiteY131" fmla="*/ 19632 h 81423"/>
                <a:gd name="connsiteX132" fmla="*/ 311343 w 1797271"/>
                <a:gd name="connsiteY132" fmla="*/ 19632 h 81423"/>
                <a:gd name="connsiteX133" fmla="*/ 311343 w 1797271"/>
                <a:gd name="connsiteY133" fmla="*/ 10107 h 81423"/>
                <a:gd name="connsiteX134" fmla="*/ 317436 w 1797271"/>
                <a:gd name="connsiteY134" fmla="*/ 10107 h 81423"/>
                <a:gd name="connsiteX135" fmla="*/ 317436 w 1797271"/>
                <a:gd name="connsiteY135" fmla="*/ 19632 h 81423"/>
                <a:gd name="connsiteX136" fmla="*/ 331151 w 1797271"/>
                <a:gd name="connsiteY136" fmla="*/ 19632 h 81423"/>
                <a:gd name="connsiteX137" fmla="*/ 331151 w 1797271"/>
                <a:gd name="connsiteY137" fmla="*/ 24775 h 81423"/>
                <a:gd name="connsiteX138" fmla="*/ 317436 w 1797271"/>
                <a:gd name="connsiteY138" fmla="*/ 24775 h 81423"/>
                <a:gd name="connsiteX139" fmla="*/ 317436 w 1797271"/>
                <a:gd name="connsiteY139" fmla="*/ 51636 h 81423"/>
                <a:gd name="connsiteX140" fmla="*/ 319436 w 1797271"/>
                <a:gd name="connsiteY140" fmla="*/ 57827 h 81423"/>
                <a:gd name="connsiteX141" fmla="*/ 325249 w 1797271"/>
                <a:gd name="connsiteY141" fmla="*/ 59923 h 81423"/>
                <a:gd name="connsiteX142" fmla="*/ 328868 w 1797271"/>
                <a:gd name="connsiteY142" fmla="*/ 59256 h 81423"/>
                <a:gd name="connsiteX143" fmla="*/ 331914 w 1797271"/>
                <a:gd name="connsiteY143" fmla="*/ 57541 h 81423"/>
                <a:gd name="connsiteX144" fmla="*/ 367824 w 1797271"/>
                <a:gd name="connsiteY144" fmla="*/ 19060 h 81423"/>
                <a:gd name="connsiteX145" fmla="*/ 381348 w 1797271"/>
                <a:gd name="connsiteY145" fmla="*/ 24013 h 81423"/>
                <a:gd name="connsiteX146" fmla="*/ 386399 w 1797271"/>
                <a:gd name="connsiteY146" fmla="*/ 38396 h 81423"/>
                <a:gd name="connsiteX147" fmla="*/ 386399 w 1797271"/>
                <a:gd name="connsiteY147" fmla="*/ 64495 h 81423"/>
                <a:gd name="connsiteX148" fmla="*/ 380302 w 1797271"/>
                <a:gd name="connsiteY148" fmla="*/ 64495 h 81423"/>
                <a:gd name="connsiteX149" fmla="*/ 380302 w 1797271"/>
                <a:gd name="connsiteY149" fmla="*/ 38968 h 81423"/>
                <a:gd name="connsiteX150" fmla="*/ 376777 w 1797271"/>
                <a:gd name="connsiteY150" fmla="*/ 28204 h 81423"/>
                <a:gd name="connsiteX151" fmla="*/ 367252 w 1797271"/>
                <a:gd name="connsiteY151" fmla="*/ 24585 h 81423"/>
                <a:gd name="connsiteX152" fmla="*/ 355634 w 1797271"/>
                <a:gd name="connsiteY152" fmla="*/ 28871 h 81423"/>
                <a:gd name="connsiteX153" fmla="*/ 351443 w 1797271"/>
                <a:gd name="connsiteY153" fmla="*/ 40873 h 81423"/>
                <a:gd name="connsiteX154" fmla="*/ 351443 w 1797271"/>
                <a:gd name="connsiteY154" fmla="*/ 64495 h 81423"/>
                <a:gd name="connsiteX155" fmla="*/ 345346 w 1797271"/>
                <a:gd name="connsiteY155" fmla="*/ 64495 h 81423"/>
                <a:gd name="connsiteX156" fmla="*/ 345346 w 1797271"/>
                <a:gd name="connsiteY156" fmla="*/ 868 h 81423"/>
                <a:gd name="connsiteX157" fmla="*/ 351443 w 1797271"/>
                <a:gd name="connsiteY157" fmla="*/ 868 h 81423"/>
                <a:gd name="connsiteX158" fmla="*/ 351443 w 1797271"/>
                <a:gd name="connsiteY158" fmla="*/ 27347 h 81423"/>
                <a:gd name="connsiteX159" fmla="*/ 358299 w 1797271"/>
                <a:gd name="connsiteY159" fmla="*/ 21251 h 81423"/>
                <a:gd name="connsiteX160" fmla="*/ 368303 w 1797271"/>
                <a:gd name="connsiteY160" fmla="*/ 19060 h 81423"/>
                <a:gd name="connsiteX161" fmla="*/ 442312 w 1797271"/>
                <a:gd name="connsiteY161" fmla="*/ 43825 h 81423"/>
                <a:gd name="connsiteX162" fmla="*/ 404212 w 1797271"/>
                <a:gd name="connsiteY162" fmla="*/ 43825 h 81423"/>
                <a:gd name="connsiteX163" fmla="*/ 409640 w 1797271"/>
                <a:gd name="connsiteY163" fmla="*/ 55160 h 81423"/>
                <a:gd name="connsiteX164" fmla="*/ 422020 w 1797271"/>
                <a:gd name="connsiteY164" fmla="*/ 59542 h 81423"/>
                <a:gd name="connsiteX165" fmla="*/ 429736 w 1797271"/>
                <a:gd name="connsiteY165" fmla="*/ 58018 h 81423"/>
                <a:gd name="connsiteX166" fmla="*/ 435833 w 1797271"/>
                <a:gd name="connsiteY166" fmla="*/ 53636 h 81423"/>
                <a:gd name="connsiteX167" fmla="*/ 439261 w 1797271"/>
                <a:gd name="connsiteY167" fmla="*/ 57541 h 81423"/>
                <a:gd name="connsiteX168" fmla="*/ 431736 w 1797271"/>
                <a:gd name="connsiteY168" fmla="*/ 63066 h 81423"/>
                <a:gd name="connsiteX169" fmla="*/ 422211 w 1797271"/>
                <a:gd name="connsiteY169" fmla="*/ 64971 h 81423"/>
                <a:gd name="connsiteX170" fmla="*/ 409923 w 1797271"/>
                <a:gd name="connsiteY170" fmla="*/ 62018 h 81423"/>
                <a:gd name="connsiteX171" fmla="*/ 401542 w 1797271"/>
                <a:gd name="connsiteY171" fmla="*/ 53827 h 81423"/>
                <a:gd name="connsiteX172" fmla="*/ 398589 w 1797271"/>
                <a:gd name="connsiteY172" fmla="*/ 41920 h 81423"/>
                <a:gd name="connsiteX173" fmla="*/ 401449 w 1797271"/>
                <a:gd name="connsiteY173" fmla="*/ 30109 h 81423"/>
                <a:gd name="connsiteX174" fmla="*/ 409258 w 1797271"/>
                <a:gd name="connsiteY174" fmla="*/ 22013 h 81423"/>
                <a:gd name="connsiteX175" fmla="*/ 420592 w 1797271"/>
                <a:gd name="connsiteY175" fmla="*/ 19060 h 81423"/>
                <a:gd name="connsiteX176" fmla="*/ 431834 w 1797271"/>
                <a:gd name="connsiteY176" fmla="*/ 22013 h 81423"/>
                <a:gd name="connsiteX177" fmla="*/ 439642 w 1797271"/>
                <a:gd name="connsiteY177" fmla="*/ 30109 h 81423"/>
                <a:gd name="connsiteX178" fmla="*/ 442405 w 1797271"/>
                <a:gd name="connsiteY178" fmla="*/ 41920 h 81423"/>
                <a:gd name="connsiteX179" fmla="*/ 420592 w 1797271"/>
                <a:gd name="connsiteY179" fmla="*/ 24299 h 81423"/>
                <a:gd name="connsiteX180" fmla="*/ 409640 w 1797271"/>
                <a:gd name="connsiteY180" fmla="*/ 28490 h 81423"/>
                <a:gd name="connsiteX181" fmla="*/ 404496 w 1797271"/>
                <a:gd name="connsiteY181" fmla="*/ 38968 h 81423"/>
                <a:gd name="connsiteX182" fmla="*/ 436498 w 1797271"/>
                <a:gd name="connsiteY182" fmla="*/ 38968 h 81423"/>
                <a:gd name="connsiteX183" fmla="*/ 431452 w 1797271"/>
                <a:gd name="connsiteY183" fmla="*/ 28109 h 81423"/>
                <a:gd name="connsiteX184" fmla="*/ 420499 w 1797271"/>
                <a:gd name="connsiteY184" fmla="*/ 23918 h 81423"/>
                <a:gd name="connsiteX185" fmla="*/ 478598 w 1797271"/>
                <a:gd name="connsiteY185" fmla="*/ 4487 h 81423"/>
                <a:gd name="connsiteX186" fmla="*/ 503080 w 1797271"/>
                <a:gd name="connsiteY186" fmla="*/ 4487 h 81423"/>
                <a:gd name="connsiteX187" fmla="*/ 519842 w 1797271"/>
                <a:gd name="connsiteY187" fmla="*/ 8297 h 81423"/>
                <a:gd name="connsiteX188" fmla="*/ 531176 w 1797271"/>
                <a:gd name="connsiteY188" fmla="*/ 18965 h 81423"/>
                <a:gd name="connsiteX189" fmla="*/ 531176 w 1797271"/>
                <a:gd name="connsiteY189" fmla="*/ 50017 h 81423"/>
                <a:gd name="connsiteX190" fmla="*/ 519842 w 1797271"/>
                <a:gd name="connsiteY190" fmla="*/ 60685 h 81423"/>
                <a:gd name="connsiteX191" fmla="*/ 503080 w 1797271"/>
                <a:gd name="connsiteY191" fmla="*/ 64495 h 81423"/>
                <a:gd name="connsiteX192" fmla="*/ 478598 w 1797271"/>
                <a:gd name="connsiteY192" fmla="*/ 64495 h 81423"/>
                <a:gd name="connsiteX193" fmla="*/ 502699 w 1797271"/>
                <a:gd name="connsiteY193" fmla="*/ 59065 h 81423"/>
                <a:gd name="connsiteX194" fmla="*/ 516508 w 1797271"/>
                <a:gd name="connsiteY194" fmla="*/ 55922 h 81423"/>
                <a:gd name="connsiteX195" fmla="*/ 526033 w 1797271"/>
                <a:gd name="connsiteY195" fmla="*/ 47254 h 81423"/>
                <a:gd name="connsiteX196" fmla="*/ 526033 w 1797271"/>
                <a:gd name="connsiteY196" fmla="*/ 21727 h 81423"/>
                <a:gd name="connsiteX197" fmla="*/ 516508 w 1797271"/>
                <a:gd name="connsiteY197" fmla="*/ 13155 h 81423"/>
                <a:gd name="connsiteX198" fmla="*/ 502699 w 1797271"/>
                <a:gd name="connsiteY198" fmla="*/ 10012 h 81423"/>
                <a:gd name="connsiteX199" fmla="*/ 484984 w 1797271"/>
                <a:gd name="connsiteY199" fmla="*/ 10012 h 81423"/>
                <a:gd name="connsiteX200" fmla="*/ 484984 w 1797271"/>
                <a:gd name="connsiteY200" fmla="*/ 59065 h 81423"/>
                <a:gd name="connsiteX201" fmla="*/ 586136 w 1797271"/>
                <a:gd name="connsiteY201" fmla="*/ 48493 h 81423"/>
                <a:gd name="connsiteX202" fmla="*/ 552705 w 1797271"/>
                <a:gd name="connsiteY202" fmla="*/ 48493 h 81423"/>
                <a:gd name="connsiteX203" fmla="*/ 545562 w 1797271"/>
                <a:gd name="connsiteY203" fmla="*/ 64495 h 81423"/>
                <a:gd name="connsiteX204" fmla="*/ 538990 w 1797271"/>
                <a:gd name="connsiteY204" fmla="*/ 64495 h 81423"/>
                <a:gd name="connsiteX205" fmla="*/ 566421 w 1797271"/>
                <a:gd name="connsiteY205" fmla="*/ 4487 h 81423"/>
                <a:gd name="connsiteX206" fmla="*/ 572611 w 1797271"/>
                <a:gd name="connsiteY206" fmla="*/ 4487 h 81423"/>
                <a:gd name="connsiteX207" fmla="*/ 600042 w 1797271"/>
                <a:gd name="connsiteY207" fmla="*/ 64495 h 81423"/>
                <a:gd name="connsiteX208" fmla="*/ 593377 w 1797271"/>
                <a:gd name="connsiteY208" fmla="*/ 64495 h 81423"/>
                <a:gd name="connsiteX209" fmla="*/ 583852 w 1797271"/>
                <a:gd name="connsiteY209" fmla="*/ 43349 h 81423"/>
                <a:gd name="connsiteX210" fmla="*/ 569467 w 1797271"/>
                <a:gd name="connsiteY210" fmla="*/ 11059 h 81423"/>
                <a:gd name="connsiteX211" fmla="*/ 555087 w 1797271"/>
                <a:gd name="connsiteY211" fmla="*/ 43349 h 81423"/>
                <a:gd name="connsiteX212" fmla="*/ 672340 w 1797271"/>
                <a:gd name="connsiteY212" fmla="*/ 868 h 81423"/>
                <a:gd name="connsiteX213" fmla="*/ 672340 w 1797271"/>
                <a:gd name="connsiteY213" fmla="*/ 64495 h 81423"/>
                <a:gd name="connsiteX214" fmla="*/ 666526 w 1797271"/>
                <a:gd name="connsiteY214" fmla="*/ 64495 h 81423"/>
                <a:gd name="connsiteX215" fmla="*/ 666526 w 1797271"/>
                <a:gd name="connsiteY215" fmla="*/ 55636 h 81423"/>
                <a:gd name="connsiteX216" fmla="*/ 659290 w 1797271"/>
                <a:gd name="connsiteY216" fmla="*/ 62494 h 81423"/>
                <a:gd name="connsiteX217" fmla="*/ 649099 w 1797271"/>
                <a:gd name="connsiteY217" fmla="*/ 64971 h 81423"/>
                <a:gd name="connsiteX218" fmla="*/ 637575 w 1797271"/>
                <a:gd name="connsiteY218" fmla="*/ 62018 h 81423"/>
                <a:gd name="connsiteX219" fmla="*/ 629570 w 1797271"/>
                <a:gd name="connsiteY219" fmla="*/ 53922 h 81423"/>
                <a:gd name="connsiteX220" fmla="*/ 629570 w 1797271"/>
                <a:gd name="connsiteY220" fmla="*/ 30014 h 81423"/>
                <a:gd name="connsiteX221" fmla="*/ 637575 w 1797271"/>
                <a:gd name="connsiteY221" fmla="*/ 21918 h 81423"/>
                <a:gd name="connsiteX222" fmla="*/ 649099 w 1797271"/>
                <a:gd name="connsiteY222" fmla="*/ 19060 h 81423"/>
                <a:gd name="connsiteX223" fmla="*/ 658624 w 1797271"/>
                <a:gd name="connsiteY223" fmla="*/ 21346 h 81423"/>
                <a:gd name="connsiteX224" fmla="*/ 665861 w 1797271"/>
                <a:gd name="connsiteY224" fmla="*/ 28014 h 81423"/>
                <a:gd name="connsiteX225" fmla="*/ 665861 w 1797271"/>
                <a:gd name="connsiteY225" fmla="*/ 868 h 81423"/>
                <a:gd name="connsiteX226" fmla="*/ 649574 w 1797271"/>
                <a:gd name="connsiteY226" fmla="*/ 59542 h 81423"/>
                <a:gd name="connsiteX227" fmla="*/ 658145 w 1797271"/>
                <a:gd name="connsiteY227" fmla="*/ 57351 h 81423"/>
                <a:gd name="connsiteX228" fmla="*/ 664145 w 1797271"/>
                <a:gd name="connsiteY228" fmla="*/ 51160 h 81423"/>
                <a:gd name="connsiteX229" fmla="*/ 666340 w 1797271"/>
                <a:gd name="connsiteY229" fmla="*/ 41635 h 81423"/>
                <a:gd name="connsiteX230" fmla="*/ 664145 w 1797271"/>
                <a:gd name="connsiteY230" fmla="*/ 32110 h 81423"/>
                <a:gd name="connsiteX231" fmla="*/ 658145 w 1797271"/>
                <a:gd name="connsiteY231" fmla="*/ 25918 h 81423"/>
                <a:gd name="connsiteX232" fmla="*/ 641002 w 1797271"/>
                <a:gd name="connsiteY232" fmla="*/ 25918 h 81423"/>
                <a:gd name="connsiteX233" fmla="*/ 635003 w 1797271"/>
                <a:gd name="connsiteY233" fmla="*/ 32110 h 81423"/>
                <a:gd name="connsiteX234" fmla="*/ 632812 w 1797271"/>
                <a:gd name="connsiteY234" fmla="*/ 41635 h 81423"/>
                <a:gd name="connsiteX235" fmla="*/ 635003 w 1797271"/>
                <a:gd name="connsiteY235" fmla="*/ 51160 h 81423"/>
                <a:gd name="connsiteX236" fmla="*/ 641002 w 1797271"/>
                <a:gd name="connsiteY236" fmla="*/ 57351 h 81423"/>
                <a:gd name="connsiteX237" fmla="*/ 649574 w 1797271"/>
                <a:gd name="connsiteY237" fmla="*/ 59542 h 81423"/>
                <a:gd name="connsiteX238" fmla="*/ 728536 w 1797271"/>
                <a:gd name="connsiteY238" fmla="*/ 43825 h 81423"/>
                <a:gd name="connsiteX239" fmla="*/ 690436 w 1797271"/>
                <a:gd name="connsiteY239" fmla="*/ 43825 h 81423"/>
                <a:gd name="connsiteX240" fmla="*/ 695864 w 1797271"/>
                <a:gd name="connsiteY240" fmla="*/ 55160 h 81423"/>
                <a:gd name="connsiteX241" fmla="*/ 708249 w 1797271"/>
                <a:gd name="connsiteY241" fmla="*/ 59542 h 81423"/>
                <a:gd name="connsiteX242" fmla="*/ 715965 w 1797271"/>
                <a:gd name="connsiteY242" fmla="*/ 58018 h 81423"/>
                <a:gd name="connsiteX243" fmla="*/ 722058 w 1797271"/>
                <a:gd name="connsiteY243" fmla="*/ 53636 h 81423"/>
                <a:gd name="connsiteX244" fmla="*/ 725490 w 1797271"/>
                <a:gd name="connsiteY244" fmla="*/ 57541 h 81423"/>
                <a:gd name="connsiteX245" fmla="*/ 717965 w 1797271"/>
                <a:gd name="connsiteY245" fmla="*/ 63066 h 81423"/>
                <a:gd name="connsiteX246" fmla="*/ 708440 w 1797271"/>
                <a:gd name="connsiteY246" fmla="*/ 64971 h 81423"/>
                <a:gd name="connsiteX247" fmla="*/ 696152 w 1797271"/>
                <a:gd name="connsiteY247" fmla="*/ 62018 h 81423"/>
                <a:gd name="connsiteX248" fmla="*/ 687772 w 1797271"/>
                <a:gd name="connsiteY248" fmla="*/ 53827 h 81423"/>
                <a:gd name="connsiteX249" fmla="*/ 687772 w 1797271"/>
                <a:gd name="connsiteY249" fmla="*/ 30109 h 81423"/>
                <a:gd name="connsiteX250" fmla="*/ 695580 w 1797271"/>
                <a:gd name="connsiteY250" fmla="*/ 22013 h 81423"/>
                <a:gd name="connsiteX251" fmla="*/ 706915 w 1797271"/>
                <a:gd name="connsiteY251" fmla="*/ 19060 h 81423"/>
                <a:gd name="connsiteX252" fmla="*/ 718156 w 1797271"/>
                <a:gd name="connsiteY252" fmla="*/ 22013 h 81423"/>
                <a:gd name="connsiteX253" fmla="*/ 725965 w 1797271"/>
                <a:gd name="connsiteY253" fmla="*/ 30109 h 81423"/>
                <a:gd name="connsiteX254" fmla="*/ 728727 w 1797271"/>
                <a:gd name="connsiteY254" fmla="*/ 41920 h 81423"/>
                <a:gd name="connsiteX255" fmla="*/ 706822 w 1797271"/>
                <a:gd name="connsiteY255" fmla="*/ 24299 h 81423"/>
                <a:gd name="connsiteX256" fmla="*/ 695864 w 1797271"/>
                <a:gd name="connsiteY256" fmla="*/ 28490 h 81423"/>
                <a:gd name="connsiteX257" fmla="*/ 690818 w 1797271"/>
                <a:gd name="connsiteY257" fmla="*/ 39349 h 81423"/>
                <a:gd name="connsiteX258" fmla="*/ 722821 w 1797271"/>
                <a:gd name="connsiteY258" fmla="*/ 39349 h 81423"/>
                <a:gd name="connsiteX259" fmla="*/ 717774 w 1797271"/>
                <a:gd name="connsiteY259" fmla="*/ 28490 h 81423"/>
                <a:gd name="connsiteX260" fmla="*/ 706822 w 1797271"/>
                <a:gd name="connsiteY260" fmla="*/ 24299 h 81423"/>
                <a:gd name="connsiteX261" fmla="*/ 759776 w 1797271"/>
                <a:gd name="connsiteY261" fmla="*/ 64971 h 81423"/>
                <a:gd name="connsiteX262" fmla="*/ 747777 w 1797271"/>
                <a:gd name="connsiteY262" fmla="*/ 62018 h 81423"/>
                <a:gd name="connsiteX263" fmla="*/ 739587 w 1797271"/>
                <a:gd name="connsiteY263" fmla="*/ 53827 h 81423"/>
                <a:gd name="connsiteX264" fmla="*/ 739587 w 1797271"/>
                <a:gd name="connsiteY264" fmla="*/ 30109 h 81423"/>
                <a:gd name="connsiteX265" fmla="*/ 747777 w 1797271"/>
                <a:gd name="connsiteY265" fmla="*/ 22013 h 81423"/>
                <a:gd name="connsiteX266" fmla="*/ 759776 w 1797271"/>
                <a:gd name="connsiteY266" fmla="*/ 19060 h 81423"/>
                <a:gd name="connsiteX267" fmla="*/ 770162 w 1797271"/>
                <a:gd name="connsiteY267" fmla="*/ 21346 h 81423"/>
                <a:gd name="connsiteX268" fmla="*/ 777399 w 1797271"/>
                <a:gd name="connsiteY268" fmla="*/ 28014 h 81423"/>
                <a:gd name="connsiteX269" fmla="*/ 772924 w 1797271"/>
                <a:gd name="connsiteY269" fmla="*/ 31062 h 81423"/>
                <a:gd name="connsiteX270" fmla="*/ 767209 w 1797271"/>
                <a:gd name="connsiteY270" fmla="*/ 26014 h 81423"/>
                <a:gd name="connsiteX271" fmla="*/ 759776 w 1797271"/>
                <a:gd name="connsiteY271" fmla="*/ 24394 h 81423"/>
                <a:gd name="connsiteX272" fmla="*/ 751014 w 1797271"/>
                <a:gd name="connsiteY272" fmla="*/ 26585 h 81423"/>
                <a:gd name="connsiteX273" fmla="*/ 744922 w 1797271"/>
                <a:gd name="connsiteY273" fmla="*/ 32776 h 81423"/>
                <a:gd name="connsiteX274" fmla="*/ 744922 w 1797271"/>
                <a:gd name="connsiteY274" fmla="*/ 51160 h 81423"/>
                <a:gd name="connsiteX275" fmla="*/ 751014 w 1797271"/>
                <a:gd name="connsiteY275" fmla="*/ 57351 h 81423"/>
                <a:gd name="connsiteX276" fmla="*/ 759776 w 1797271"/>
                <a:gd name="connsiteY276" fmla="*/ 59542 h 81423"/>
                <a:gd name="connsiteX277" fmla="*/ 767209 w 1797271"/>
                <a:gd name="connsiteY277" fmla="*/ 57922 h 81423"/>
                <a:gd name="connsiteX278" fmla="*/ 772924 w 1797271"/>
                <a:gd name="connsiteY278" fmla="*/ 52969 h 81423"/>
                <a:gd name="connsiteX279" fmla="*/ 777399 w 1797271"/>
                <a:gd name="connsiteY279" fmla="*/ 56017 h 81423"/>
                <a:gd name="connsiteX280" fmla="*/ 770162 w 1797271"/>
                <a:gd name="connsiteY280" fmla="*/ 62685 h 81423"/>
                <a:gd name="connsiteX281" fmla="*/ 759776 w 1797271"/>
                <a:gd name="connsiteY281" fmla="*/ 64971 h 81423"/>
                <a:gd name="connsiteX282" fmla="*/ 788351 w 1797271"/>
                <a:gd name="connsiteY282" fmla="*/ 868 h 81423"/>
                <a:gd name="connsiteX283" fmla="*/ 794449 w 1797271"/>
                <a:gd name="connsiteY283" fmla="*/ 868 h 81423"/>
                <a:gd name="connsiteX284" fmla="*/ 794449 w 1797271"/>
                <a:gd name="connsiteY284" fmla="*/ 64495 h 81423"/>
                <a:gd name="connsiteX285" fmla="*/ 788351 w 1797271"/>
                <a:gd name="connsiteY285" fmla="*/ 64495 h 81423"/>
                <a:gd name="connsiteX286" fmla="*/ 814545 w 1797271"/>
                <a:gd name="connsiteY286" fmla="*/ 9535 h 81423"/>
                <a:gd name="connsiteX287" fmla="*/ 811308 w 1797271"/>
                <a:gd name="connsiteY287" fmla="*/ 8297 h 81423"/>
                <a:gd name="connsiteX288" fmla="*/ 810071 w 1797271"/>
                <a:gd name="connsiteY288" fmla="*/ 5154 h 81423"/>
                <a:gd name="connsiteX289" fmla="*/ 811308 w 1797271"/>
                <a:gd name="connsiteY289" fmla="*/ 2201 h 81423"/>
                <a:gd name="connsiteX290" fmla="*/ 814545 w 1797271"/>
                <a:gd name="connsiteY290" fmla="*/ 868 h 81423"/>
                <a:gd name="connsiteX291" fmla="*/ 817689 w 1797271"/>
                <a:gd name="connsiteY291" fmla="*/ 2106 h 81423"/>
                <a:gd name="connsiteX292" fmla="*/ 819024 w 1797271"/>
                <a:gd name="connsiteY292" fmla="*/ 5059 h 81423"/>
                <a:gd name="connsiteX293" fmla="*/ 817689 w 1797271"/>
                <a:gd name="connsiteY293" fmla="*/ 8297 h 81423"/>
                <a:gd name="connsiteX294" fmla="*/ 814545 w 1797271"/>
                <a:gd name="connsiteY294" fmla="*/ 9535 h 81423"/>
                <a:gd name="connsiteX295" fmla="*/ 811406 w 1797271"/>
                <a:gd name="connsiteY295" fmla="*/ 19060 h 81423"/>
                <a:gd name="connsiteX296" fmla="*/ 817498 w 1797271"/>
                <a:gd name="connsiteY296" fmla="*/ 19060 h 81423"/>
                <a:gd name="connsiteX297" fmla="*/ 817498 w 1797271"/>
                <a:gd name="connsiteY297" fmla="*/ 64114 h 81423"/>
                <a:gd name="connsiteX298" fmla="*/ 811406 w 1797271"/>
                <a:gd name="connsiteY298" fmla="*/ 64114 h 81423"/>
                <a:gd name="connsiteX299" fmla="*/ 857505 w 1797271"/>
                <a:gd name="connsiteY299" fmla="*/ 19060 h 81423"/>
                <a:gd name="connsiteX300" fmla="*/ 870937 w 1797271"/>
                <a:gd name="connsiteY300" fmla="*/ 24013 h 81423"/>
                <a:gd name="connsiteX301" fmla="*/ 875983 w 1797271"/>
                <a:gd name="connsiteY301" fmla="*/ 38396 h 81423"/>
                <a:gd name="connsiteX302" fmla="*/ 875983 w 1797271"/>
                <a:gd name="connsiteY302" fmla="*/ 64495 h 81423"/>
                <a:gd name="connsiteX303" fmla="*/ 869886 w 1797271"/>
                <a:gd name="connsiteY303" fmla="*/ 64495 h 81423"/>
                <a:gd name="connsiteX304" fmla="*/ 869886 w 1797271"/>
                <a:gd name="connsiteY304" fmla="*/ 38968 h 81423"/>
                <a:gd name="connsiteX305" fmla="*/ 866365 w 1797271"/>
                <a:gd name="connsiteY305" fmla="*/ 28204 h 81423"/>
                <a:gd name="connsiteX306" fmla="*/ 856361 w 1797271"/>
                <a:gd name="connsiteY306" fmla="*/ 24585 h 81423"/>
                <a:gd name="connsiteX307" fmla="*/ 844836 w 1797271"/>
                <a:gd name="connsiteY307" fmla="*/ 28871 h 81423"/>
                <a:gd name="connsiteX308" fmla="*/ 840548 w 1797271"/>
                <a:gd name="connsiteY308" fmla="*/ 40873 h 81423"/>
                <a:gd name="connsiteX309" fmla="*/ 840548 w 1797271"/>
                <a:gd name="connsiteY309" fmla="*/ 64495 h 81423"/>
                <a:gd name="connsiteX310" fmla="*/ 834456 w 1797271"/>
                <a:gd name="connsiteY310" fmla="*/ 64495 h 81423"/>
                <a:gd name="connsiteX311" fmla="*/ 834456 w 1797271"/>
                <a:gd name="connsiteY311" fmla="*/ 19441 h 81423"/>
                <a:gd name="connsiteX312" fmla="*/ 840358 w 1797271"/>
                <a:gd name="connsiteY312" fmla="*/ 19441 h 81423"/>
                <a:gd name="connsiteX313" fmla="*/ 840358 w 1797271"/>
                <a:gd name="connsiteY313" fmla="*/ 27728 h 81423"/>
                <a:gd name="connsiteX314" fmla="*/ 847218 w 1797271"/>
                <a:gd name="connsiteY314" fmla="*/ 21346 h 81423"/>
                <a:gd name="connsiteX315" fmla="*/ 857505 w 1797271"/>
                <a:gd name="connsiteY315" fmla="*/ 19060 h 81423"/>
                <a:gd name="connsiteX316" fmla="*/ 895605 w 1797271"/>
                <a:gd name="connsiteY316" fmla="*/ 9535 h 81423"/>
                <a:gd name="connsiteX317" fmla="*/ 892461 w 1797271"/>
                <a:gd name="connsiteY317" fmla="*/ 8297 h 81423"/>
                <a:gd name="connsiteX318" fmla="*/ 891127 w 1797271"/>
                <a:gd name="connsiteY318" fmla="*/ 5154 h 81423"/>
                <a:gd name="connsiteX319" fmla="*/ 892461 w 1797271"/>
                <a:gd name="connsiteY319" fmla="*/ 2201 h 81423"/>
                <a:gd name="connsiteX320" fmla="*/ 895605 w 1797271"/>
                <a:gd name="connsiteY320" fmla="*/ 868 h 81423"/>
                <a:gd name="connsiteX321" fmla="*/ 898749 w 1797271"/>
                <a:gd name="connsiteY321" fmla="*/ 2106 h 81423"/>
                <a:gd name="connsiteX322" fmla="*/ 900079 w 1797271"/>
                <a:gd name="connsiteY322" fmla="*/ 5059 h 81423"/>
                <a:gd name="connsiteX323" fmla="*/ 898749 w 1797271"/>
                <a:gd name="connsiteY323" fmla="*/ 8297 h 81423"/>
                <a:gd name="connsiteX324" fmla="*/ 895605 w 1797271"/>
                <a:gd name="connsiteY324" fmla="*/ 9535 h 81423"/>
                <a:gd name="connsiteX325" fmla="*/ 892559 w 1797271"/>
                <a:gd name="connsiteY325" fmla="*/ 19060 h 81423"/>
                <a:gd name="connsiteX326" fmla="*/ 898652 w 1797271"/>
                <a:gd name="connsiteY326" fmla="*/ 19060 h 81423"/>
                <a:gd name="connsiteX327" fmla="*/ 898652 w 1797271"/>
                <a:gd name="connsiteY327" fmla="*/ 64114 h 81423"/>
                <a:gd name="connsiteX328" fmla="*/ 892559 w 1797271"/>
                <a:gd name="connsiteY328" fmla="*/ 64114 h 81423"/>
                <a:gd name="connsiteX329" fmla="*/ 938561 w 1797271"/>
                <a:gd name="connsiteY329" fmla="*/ 19060 h 81423"/>
                <a:gd name="connsiteX330" fmla="*/ 952090 w 1797271"/>
                <a:gd name="connsiteY330" fmla="*/ 24013 h 81423"/>
                <a:gd name="connsiteX331" fmla="*/ 957039 w 1797271"/>
                <a:gd name="connsiteY331" fmla="*/ 38396 h 81423"/>
                <a:gd name="connsiteX332" fmla="*/ 957039 w 1797271"/>
                <a:gd name="connsiteY332" fmla="*/ 64495 h 81423"/>
                <a:gd name="connsiteX333" fmla="*/ 951039 w 1797271"/>
                <a:gd name="connsiteY333" fmla="*/ 64495 h 81423"/>
                <a:gd name="connsiteX334" fmla="*/ 951039 w 1797271"/>
                <a:gd name="connsiteY334" fmla="*/ 38968 h 81423"/>
                <a:gd name="connsiteX335" fmla="*/ 947514 w 1797271"/>
                <a:gd name="connsiteY335" fmla="*/ 28204 h 81423"/>
                <a:gd name="connsiteX336" fmla="*/ 937421 w 1797271"/>
                <a:gd name="connsiteY336" fmla="*/ 24585 h 81423"/>
                <a:gd name="connsiteX337" fmla="*/ 925897 w 1797271"/>
                <a:gd name="connsiteY337" fmla="*/ 28871 h 81423"/>
                <a:gd name="connsiteX338" fmla="*/ 921701 w 1797271"/>
                <a:gd name="connsiteY338" fmla="*/ 40873 h 81423"/>
                <a:gd name="connsiteX339" fmla="*/ 921701 w 1797271"/>
                <a:gd name="connsiteY339" fmla="*/ 64495 h 81423"/>
                <a:gd name="connsiteX340" fmla="*/ 915609 w 1797271"/>
                <a:gd name="connsiteY340" fmla="*/ 64495 h 81423"/>
                <a:gd name="connsiteX341" fmla="*/ 915609 w 1797271"/>
                <a:gd name="connsiteY341" fmla="*/ 19441 h 81423"/>
                <a:gd name="connsiteX342" fmla="*/ 921418 w 1797271"/>
                <a:gd name="connsiteY342" fmla="*/ 19441 h 81423"/>
                <a:gd name="connsiteX343" fmla="*/ 921418 w 1797271"/>
                <a:gd name="connsiteY343" fmla="*/ 27728 h 81423"/>
                <a:gd name="connsiteX344" fmla="*/ 928278 w 1797271"/>
                <a:gd name="connsiteY344" fmla="*/ 21346 h 81423"/>
                <a:gd name="connsiteX345" fmla="*/ 938561 w 1797271"/>
                <a:gd name="connsiteY345" fmla="*/ 19060 h 81423"/>
                <a:gd name="connsiteX346" fmla="*/ 1015524 w 1797271"/>
                <a:gd name="connsiteY346" fmla="*/ 19060 h 81423"/>
                <a:gd name="connsiteX347" fmla="*/ 1015524 w 1797271"/>
                <a:gd name="connsiteY347" fmla="*/ 58684 h 81423"/>
                <a:gd name="connsiteX348" fmla="*/ 1009905 w 1797271"/>
                <a:gd name="connsiteY348" fmla="*/ 75639 h 81423"/>
                <a:gd name="connsiteX349" fmla="*/ 992948 w 1797271"/>
                <a:gd name="connsiteY349" fmla="*/ 81163 h 81423"/>
                <a:gd name="connsiteX350" fmla="*/ 981140 w 1797271"/>
                <a:gd name="connsiteY350" fmla="*/ 79354 h 81423"/>
                <a:gd name="connsiteX351" fmla="*/ 971615 w 1797271"/>
                <a:gd name="connsiteY351" fmla="*/ 74210 h 81423"/>
                <a:gd name="connsiteX352" fmla="*/ 974661 w 1797271"/>
                <a:gd name="connsiteY352" fmla="*/ 69638 h 81423"/>
                <a:gd name="connsiteX353" fmla="*/ 982665 w 1797271"/>
                <a:gd name="connsiteY353" fmla="*/ 74115 h 81423"/>
                <a:gd name="connsiteX354" fmla="*/ 992190 w 1797271"/>
                <a:gd name="connsiteY354" fmla="*/ 75829 h 81423"/>
                <a:gd name="connsiteX355" fmla="*/ 1004761 w 1797271"/>
                <a:gd name="connsiteY355" fmla="*/ 71829 h 81423"/>
                <a:gd name="connsiteX356" fmla="*/ 1008761 w 1797271"/>
                <a:gd name="connsiteY356" fmla="*/ 59446 h 81423"/>
                <a:gd name="connsiteX357" fmla="*/ 1008761 w 1797271"/>
                <a:gd name="connsiteY357" fmla="*/ 53636 h 81423"/>
                <a:gd name="connsiteX358" fmla="*/ 1001334 w 1797271"/>
                <a:gd name="connsiteY358" fmla="*/ 60208 h 81423"/>
                <a:gd name="connsiteX359" fmla="*/ 991237 w 1797271"/>
                <a:gd name="connsiteY359" fmla="*/ 62399 h 81423"/>
                <a:gd name="connsiteX360" fmla="*/ 979712 w 1797271"/>
                <a:gd name="connsiteY360" fmla="*/ 59637 h 81423"/>
                <a:gd name="connsiteX361" fmla="*/ 971517 w 1797271"/>
                <a:gd name="connsiteY361" fmla="*/ 51826 h 81423"/>
                <a:gd name="connsiteX362" fmla="*/ 968568 w 1797271"/>
                <a:gd name="connsiteY362" fmla="*/ 40492 h 81423"/>
                <a:gd name="connsiteX363" fmla="*/ 971517 w 1797271"/>
                <a:gd name="connsiteY363" fmla="*/ 29157 h 81423"/>
                <a:gd name="connsiteX364" fmla="*/ 979614 w 1797271"/>
                <a:gd name="connsiteY364" fmla="*/ 21442 h 81423"/>
                <a:gd name="connsiteX365" fmla="*/ 991237 w 1797271"/>
                <a:gd name="connsiteY365" fmla="*/ 18679 h 81423"/>
                <a:gd name="connsiteX366" fmla="*/ 1001617 w 1797271"/>
                <a:gd name="connsiteY366" fmla="*/ 20965 h 81423"/>
                <a:gd name="connsiteX367" fmla="*/ 1009050 w 1797271"/>
                <a:gd name="connsiteY367" fmla="*/ 27728 h 81423"/>
                <a:gd name="connsiteX368" fmla="*/ 1009050 w 1797271"/>
                <a:gd name="connsiteY368" fmla="*/ 19060 h 81423"/>
                <a:gd name="connsiteX369" fmla="*/ 992474 w 1797271"/>
                <a:gd name="connsiteY369" fmla="*/ 57160 h 81423"/>
                <a:gd name="connsiteX370" fmla="*/ 1001334 w 1797271"/>
                <a:gd name="connsiteY370" fmla="*/ 55065 h 81423"/>
                <a:gd name="connsiteX371" fmla="*/ 1007426 w 1797271"/>
                <a:gd name="connsiteY371" fmla="*/ 49254 h 81423"/>
                <a:gd name="connsiteX372" fmla="*/ 1009617 w 1797271"/>
                <a:gd name="connsiteY372" fmla="*/ 40682 h 81423"/>
                <a:gd name="connsiteX373" fmla="*/ 1007426 w 1797271"/>
                <a:gd name="connsiteY373" fmla="*/ 32110 h 81423"/>
                <a:gd name="connsiteX374" fmla="*/ 1001334 w 1797271"/>
                <a:gd name="connsiteY374" fmla="*/ 26299 h 81423"/>
                <a:gd name="connsiteX375" fmla="*/ 983712 w 1797271"/>
                <a:gd name="connsiteY375" fmla="*/ 26299 h 81423"/>
                <a:gd name="connsiteX376" fmla="*/ 977614 w 1797271"/>
                <a:gd name="connsiteY376" fmla="*/ 32110 h 81423"/>
                <a:gd name="connsiteX377" fmla="*/ 975424 w 1797271"/>
                <a:gd name="connsiteY377" fmla="*/ 40682 h 81423"/>
                <a:gd name="connsiteX378" fmla="*/ 977614 w 1797271"/>
                <a:gd name="connsiteY378" fmla="*/ 49254 h 81423"/>
                <a:gd name="connsiteX379" fmla="*/ 983712 w 1797271"/>
                <a:gd name="connsiteY379" fmla="*/ 55065 h 81423"/>
                <a:gd name="connsiteX380" fmla="*/ 992474 w 1797271"/>
                <a:gd name="connsiteY380" fmla="*/ 57160 h 81423"/>
                <a:gd name="connsiteX381" fmla="*/ 1078771 w 1797271"/>
                <a:gd name="connsiteY381" fmla="*/ 61542 h 81423"/>
                <a:gd name="connsiteX382" fmla="*/ 1074580 w 1797271"/>
                <a:gd name="connsiteY382" fmla="*/ 63923 h 81423"/>
                <a:gd name="connsiteX383" fmla="*/ 1069246 w 1797271"/>
                <a:gd name="connsiteY383" fmla="*/ 64780 h 81423"/>
                <a:gd name="connsiteX384" fmla="*/ 1056103 w 1797271"/>
                <a:gd name="connsiteY384" fmla="*/ 54255 h 81423"/>
                <a:gd name="connsiteX385" fmla="*/ 1056103 w 1797271"/>
                <a:gd name="connsiteY385" fmla="*/ 51636 h 81423"/>
                <a:gd name="connsiteX386" fmla="*/ 1056103 w 1797271"/>
                <a:gd name="connsiteY386" fmla="*/ 24394 h 81423"/>
                <a:gd name="connsiteX387" fmla="*/ 1048005 w 1797271"/>
                <a:gd name="connsiteY387" fmla="*/ 24394 h 81423"/>
                <a:gd name="connsiteX388" fmla="*/ 1048005 w 1797271"/>
                <a:gd name="connsiteY388" fmla="*/ 19251 h 81423"/>
                <a:gd name="connsiteX389" fmla="*/ 1056103 w 1797271"/>
                <a:gd name="connsiteY389" fmla="*/ 19251 h 81423"/>
                <a:gd name="connsiteX390" fmla="*/ 1056103 w 1797271"/>
                <a:gd name="connsiteY390" fmla="*/ 9726 h 81423"/>
                <a:gd name="connsiteX391" fmla="*/ 1062195 w 1797271"/>
                <a:gd name="connsiteY391" fmla="*/ 9726 h 81423"/>
                <a:gd name="connsiteX392" fmla="*/ 1062195 w 1797271"/>
                <a:gd name="connsiteY392" fmla="*/ 19251 h 81423"/>
                <a:gd name="connsiteX393" fmla="*/ 1075915 w 1797271"/>
                <a:gd name="connsiteY393" fmla="*/ 19251 h 81423"/>
                <a:gd name="connsiteX394" fmla="*/ 1075915 w 1797271"/>
                <a:gd name="connsiteY394" fmla="*/ 24394 h 81423"/>
                <a:gd name="connsiteX395" fmla="*/ 1062195 w 1797271"/>
                <a:gd name="connsiteY395" fmla="*/ 24394 h 81423"/>
                <a:gd name="connsiteX396" fmla="*/ 1062195 w 1797271"/>
                <a:gd name="connsiteY396" fmla="*/ 51255 h 81423"/>
                <a:gd name="connsiteX397" fmla="*/ 1064195 w 1797271"/>
                <a:gd name="connsiteY397" fmla="*/ 57446 h 81423"/>
                <a:gd name="connsiteX398" fmla="*/ 1070009 w 1797271"/>
                <a:gd name="connsiteY398" fmla="*/ 59542 h 81423"/>
                <a:gd name="connsiteX399" fmla="*/ 1073627 w 1797271"/>
                <a:gd name="connsiteY399" fmla="*/ 58875 h 81423"/>
                <a:gd name="connsiteX400" fmla="*/ 1076673 w 1797271"/>
                <a:gd name="connsiteY400" fmla="*/ 57160 h 81423"/>
                <a:gd name="connsiteX401" fmla="*/ 1106681 w 1797271"/>
                <a:gd name="connsiteY401" fmla="*/ 64780 h 81423"/>
                <a:gd name="connsiteX402" fmla="*/ 1094965 w 1797271"/>
                <a:gd name="connsiteY402" fmla="*/ 61828 h 81423"/>
                <a:gd name="connsiteX403" fmla="*/ 1086677 w 1797271"/>
                <a:gd name="connsiteY403" fmla="*/ 53636 h 81423"/>
                <a:gd name="connsiteX404" fmla="*/ 1086677 w 1797271"/>
                <a:gd name="connsiteY404" fmla="*/ 29919 h 81423"/>
                <a:gd name="connsiteX405" fmla="*/ 1094965 w 1797271"/>
                <a:gd name="connsiteY405" fmla="*/ 21823 h 81423"/>
                <a:gd name="connsiteX406" fmla="*/ 1106681 w 1797271"/>
                <a:gd name="connsiteY406" fmla="*/ 18870 h 81423"/>
                <a:gd name="connsiteX407" fmla="*/ 1118396 w 1797271"/>
                <a:gd name="connsiteY407" fmla="*/ 21823 h 81423"/>
                <a:gd name="connsiteX408" fmla="*/ 1126587 w 1797271"/>
                <a:gd name="connsiteY408" fmla="*/ 29919 h 81423"/>
                <a:gd name="connsiteX409" fmla="*/ 1126587 w 1797271"/>
                <a:gd name="connsiteY409" fmla="*/ 53636 h 81423"/>
                <a:gd name="connsiteX410" fmla="*/ 1118396 w 1797271"/>
                <a:gd name="connsiteY410" fmla="*/ 61828 h 81423"/>
                <a:gd name="connsiteX411" fmla="*/ 1106681 w 1797271"/>
                <a:gd name="connsiteY411" fmla="*/ 64780 h 81423"/>
                <a:gd name="connsiteX412" fmla="*/ 1106681 w 1797271"/>
                <a:gd name="connsiteY412" fmla="*/ 59351 h 81423"/>
                <a:gd name="connsiteX413" fmla="*/ 1115252 w 1797271"/>
                <a:gd name="connsiteY413" fmla="*/ 57160 h 81423"/>
                <a:gd name="connsiteX414" fmla="*/ 1121252 w 1797271"/>
                <a:gd name="connsiteY414" fmla="*/ 50969 h 81423"/>
                <a:gd name="connsiteX415" fmla="*/ 1123350 w 1797271"/>
                <a:gd name="connsiteY415" fmla="*/ 41444 h 81423"/>
                <a:gd name="connsiteX416" fmla="*/ 1121252 w 1797271"/>
                <a:gd name="connsiteY416" fmla="*/ 31919 h 81423"/>
                <a:gd name="connsiteX417" fmla="*/ 1115252 w 1797271"/>
                <a:gd name="connsiteY417" fmla="*/ 25728 h 81423"/>
                <a:gd name="connsiteX418" fmla="*/ 1106681 w 1797271"/>
                <a:gd name="connsiteY418" fmla="*/ 23537 h 81423"/>
                <a:gd name="connsiteX419" fmla="*/ 1098012 w 1797271"/>
                <a:gd name="connsiteY419" fmla="*/ 25728 h 81423"/>
                <a:gd name="connsiteX420" fmla="*/ 1092012 w 1797271"/>
                <a:gd name="connsiteY420" fmla="*/ 31919 h 81423"/>
                <a:gd name="connsiteX421" fmla="*/ 1089821 w 1797271"/>
                <a:gd name="connsiteY421" fmla="*/ 41444 h 81423"/>
                <a:gd name="connsiteX422" fmla="*/ 1092012 w 1797271"/>
                <a:gd name="connsiteY422" fmla="*/ 50969 h 81423"/>
                <a:gd name="connsiteX423" fmla="*/ 1098012 w 1797271"/>
                <a:gd name="connsiteY423" fmla="*/ 57160 h 81423"/>
                <a:gd name="connsiteX424" fmla="*/ 1106681 w 1797271"/>
                <a:gd name="connsiteY424" fmla="*/ 59351 h 81423"/>
                <a:gd name="connsiteX425" fmla="*/ 1179355 w 1797271"/>
                <a:gd name="connsiteY425" fmla="*/ 5440 h 81423"/>
                <a:gd name="connsiteX426" fmla="*/ 1173449 w 1797271"/>
                <a:gd name="connsiteY426" fmla="*/ 7535 h 81423"/>
                <a:gd name="connsiteX427" fmla="*/ 1171351 w 1797271"/>
                <a:gd name="connsiteY427" fmla="*/ 13917 h 81423"/>
                <a:gd name="connsiteX428" fmla="*/ 1171351 w 1797271"/>
                <a:gd name="connsiteY428" fmla="*/ 19251 h 81423"/>
                <a:gd name="connsiteX429" fmla="*/ 1185546 w 1797271"/>
                <a:gd name="connsiteY429" fmla="*/ 19251 h 81423"/>
                <a:gd name="connsiteX430" fmla="*/ 1185546 w 1797271"/>
                <a:gd name="connsiteY430" fmla="*/ 24394 h 81423"/>
                <a:gd name="connsiteX431" fmla="*/ 1171830 w 1797271"/>
                <a:gd name="connsiteY431" fmla="*/ 24394 h 81423"/>
                <a:gd name="connsiteX432" fmla="*/ 1171830 w 1797271"/>
                <a:gd name="connsiteY432" fmla="*/ 64304 h 81423"/>
                <a:gd name="connsiteX433" fmla="*/ 1165733 w 1797271"/>
                <a:gd name="connsiteY433" fmla="*/ 64304 h 81423"/>
                <a:gd name="connsiteX434" fmla="*/ 1165733 w 1797271"/>
                <a:gd name="connsiteY434" fmla="*/ 24394 h 81423"/>
                <a:gd name="connsiteX435" fmla="*/ 1157734 w 1797271"/>
                <a:gd name="connsiteY435" fmla="*/ 24394 h 81423"/>
                <a:gd name="connsiteX436" fmla="*/ 1157734 w 1797271"/>
                <a:gd name="connsiteY436" fmla="*/ 19251 h 81423"/>
                <a:gd name="connsiteX437" fmla="*/ 1165733 w 1797271"/>
                <a:gd name="connsiteY437" fmla="*/ 19251 h 81423"/>
                <a:gd name="connsiteX438" fmla="*/ 1165733 w 1797271"/>
                <a:gd name="connsiteY438" fmla="*/ 13631 h 81423"/>
                <a:gd name="connsiteX439" fmla="*/ 1177258 w 1797271"/>
                <a:gd name="connsiteY439" fmla="*/ 277 h 81423"/>
                <a:gd name="connsiteX440" fmla="*/ 1179355 w 1797271"/>
                <a:gd name="connsiteY440" fmla="*/ 296 h 81423"/>
                <a:gd name="connsiteX441" fmla="*/ 1184402 w 1797271"/>
                <a:gd name="connsiteY441" fmla="*/ 963 h 81423"/>
                <a:gd name="connsiteX442" fmla="*/ 1188401 w 1797271"/>
                <a:gd name="connsiteY442" fmla="*/ 3154 h 81423"/>
                <a:gd name="connsiteX443" fmla="*/ 1186309 w 1797271"/>
                <a:gd name="connsiteY443" fmla="*/ 7630 h 81423"/>
                <a:gd name="connsiteX444" fmla="*/ 1179639 w 1797271"/>
                <a:gd name="connsiteY444" fmla="*/ 5440 h 81423"/>
                <a:gd name="connsiteX445" fmla="*/ 1203452 w 1797271"/>
                <a:gd name="connsiteY445" fmla="*/ 9345 h 81423"/>
                <a:gd name="connsiteX446" fmla="*/ 1200308 w 1797271"/>
                <a:gd name="connsiteY446" fmla="*/ 8107 h 81423"/>
                <a:gd name="connsiteX447" fmla="*/ 1198978 w 1797271"/>
                <a:gd name="connsiteY447" fmla="*/ 4963 h 81423"/>
                <a:gd name="connsiteX448" fmla="*/ 1200308 w 1797271"/>
                <a:gd name="connsiteY448" fmla="*/ 2011 h 81423"/>
                <a:gd name="connsiteX449" fmla="*/ 1203452 w 1797271"/>
                <a:gd name="connsiteY449" fmla="*/ 677 h 81423"/>
                <a:gd name="connsiteX450" fmla="*/ 1206596 w 1797271"/>
                <a:gd name="connsiteY450" fmla="*/ 1915 h 81423"/>
                <a:gd name="connsiteX451" fmla="*/ 1207930 w 1797271"/>
                <a:gd name="connsiteY451" fmla="*/ 4868 h 81423"/>
                <a:gd name="connsiteX452" fmla="*/ 1206596 w 1797271"/>
                <a:gd name="connsiteY452" fmla="*/ 8107 h 81423"/>
                <a:gd name="connsiteX453" fmla="*/ 1203452 w 1797271"/>
                <a:gd name="connsiteY453" fmla="*/ 9345 h 81423"/>
                <a:gd name="connsiteX454" fmla="*/ 1200405 w 1797271"/>
                <a:gd name="connsiteY454" fmla="*/ 18870 h 81423"/>
                <a:gd name="connsiteX455" fmla="*/ 1206405 w 1797271"/>
                <a:gd name="connsiteY455" fmla="*/ 18870 h 81423"/>
                <a:gd name="connsiteX456" fmla="*/ 1206405 w 1797271"/>
                <a:gd name="connsiteY456" fmla="*/ 63923 h 81423"/>
                <a:gd name="connsiteX457" fmla="*/ 1200405 w 1797271"/>
                <a:gd name="connsiteY457" fmla="*/ 63923 h 81423"/>
                <a:gd name="connsiteX458" fmla="*/ 1223455 w 1797271"/>
                <a:gd name="connsiteY458" fmla="*/ -180 h 81423"/>
                <a:gd name="connsiteX459" fmla="*/ 1229552 w 1797271"/>
                <a:gd name="connsiteY459" fmla="*/ -180 h 81423"/>
                <a:gd name="connsiteX460" fmla="*/ 1229552 w 1797271"/>
                <a:gd name="connsiteY460" fmla="*/ 63447 h 81423"/>
                <a:gd name="connsiteX461" fmla="*/ 1223646 w 1797271"/>
                <a:gd name="connsiteY461" fmla="*/ 63447 h 81423"/>
                <a:gd name="connsiteX462" fmla="*/ 1285749 w 1797271"/>
                <a:gd name="connsiteY462" fmla="*/ 42778 h 81423"/>
                <a:gd name="connsiteX463" fmla="*/ 1247649 w 1797271"/>
                <a:gd name="connsiteY463" fmla="*/ 42778 h 81423"/>
                <a:gd name="connsiteX464" fmla="*/ 1253077 w 1797271"/>
                <a:gd name="connsiteY464" fmla="*/ 54112 h 81423"/>
                <a:gd name="connsiteX465" fmla="*/ 1265364 w 1797271"/>
                <a:gd name="connsiteY465" fmla="*/ 58494 h 81423"/>
                <a:gd name="connsiteX466" fmla="*/ 1273080 w 1797271"/>
                <a:gd name="connsiteY466" fmla="*/ 56970 h 81423"/>
                <a:gd name="connsiteX467" fmla="*/ 1279177 w 1797271"/>
                <a:gd name="connsiteY467" fmla="*/ 52588 h 81423"/>
                <a:gd name="connsiteX468" fmla="*/ 1282605 w 1797271"/>
                <a:gd name="connsiteY468" fmla="*/ 56494 h 81423"/>
                <a:gd name="connsiteX469" fmla="*/ 1275080 w 1797271"/>
                <a:gd name="connsiteY469" fmla="*/ 62018 h 81423"/>
                <a:gd name="connsiteX470" fmla="*/ 1265555 w 1797271"/>
                <a:gd name="connsiteY470" fmla="*/ 63923 h 81423"/>
                <a:gd name="connsiteX471" fmla="*/ 1253267 w 1797271"/>
                <a:gd name="connsiteY471" fmla="*/ 60970 h 81423"/>
                <a:gd name="connsiteX472" fmla="*/ 1244984 w 1797271"/>
                <a:gd name="connsiteY472" fmla="*/ 52779 h 81423"/>
                <a:gd name="connsiteX473" fmla="*/ 1241933 w 1797271"/>
                <a:gd name="connsiteY473" fmla="*/ 40873 h 81423"/>
                <a:gd name="connsiteX474" fmla="*/ 1244793 w 1797271"/>
                <a:gd name="connsiteY474" fmla="*/ 29062 h 81423"/>
                <a:gd name="connsiteX475" fmla="*/ 1252695 w 1797271"/>
                <a:gd name="connsiteY475" fmla="*/ 20965 h 81423"/>
                <a:gd name="connsiteX476" fmla="*/ 1263936 w 1797271"/>
                <a:gd name="connsiteY476" fmla="*/ 18012 h 81423"/>
                <a:gd name="connsiteX477" fmla="*/ 1275178 w 1797271"/>
                <a:gd name="connsiteY477" fmla="*/ 20965 h 81423"/>
                <a:gd name="connsiteX478" fmla="*/ 1282986 w 1797271"/>
                <a:gd name="connsiteY478" fmla="*/ 29062 h 81423"/>
                <a:gd name="connsiteX479" fmla="*/ 1285842 w 1797271"/>
                <a:gd name="connsiteY479" fmla="*/ 40873 h 81423"/>
                <a:gd name="connsiteX480" fmla="*/ 1263936 w 1797271"/>
                <a:gd name="connsiteY480" fmla="*/ 23251 h 81423"/>
                <a:gd name="connsiteX481" fmla="*/ 1253077 w 1797271"/>
                <a:gd name="connsiteY481" fmla="*/ 27442 h 81423"/>
                <a:gd name="connsiteX482" fmla="*/ 1248030 w 1797271"/>
                <a:gd name="connsiteY482" fmla="*/ 38301 h 81423"/>
                <a:gd name="connsiteX483" fmla="*/ 1280796 w 1797271"/>
                <a:gd name="connsiteY483" fmla="*/ 38301 h 81423"/>
                <a:gd name="connsiteX484" fmla="*/ 1275750 w 1797271"/>
                <a:gd name="connsiteY484" fmla="*/ 27442 h 81423"/>
                <a:gd name="connsiteX485" fmla="*/ 1264699 w 1797271"/>
                <a:gd name="connsiteY485" fmla="*/ 23251 h 81423"/>
                <a:gd name="connsiteX486" fmla="*/ 1344424 w 1797271"/>
                <a:gd name="connsiteY486" fmla="*/ 60685 h 81423"/>
                <a:gd name="connsiteX487" fmla="*/ 1340234 w 1797271"/>
                <a:gd name="connsiteY487" fmla="*/ 63066 h 81423"/>
                <a:gd name="connsiteX488" fmla="*/ 1334993 w 1797271"/>
                <a:gd name="connsiteY488" fmla="*/ 63923 h 81423"/>
                <a:gd name="connsiteX489" fmla="*/ 1321751 w 1797271"/>
                <a:gd name="connsiteY489" fmla="*/ 53503 h 81423"/>
                <a:gd name="connsiteX490" fmla="*/ 1321751 w 1797271"/>
                <a:gd name="connsiteY490" fmla="*/ 50779 h 81423"/>
                <a:gd name="connsiteX491" fmla="*/ 1321751 w 1797271"/>
                <a:gd name="connsiteY491" fmla="*/ 23537 h 81423"/>
                <a:gd name="connsiteX492" fmla="*/ 1313659 w 1797271"/>
                <a:gd name="connsiteY492" fmla="*/ 23537 h 81423"/>
                <a:gd name="connsiteX493" fmla="*/ 1313659 w 1797271"/>
                <a:gd name="connsiteY493" fmla="*/ 18394 h 81423"/>
                <a:gd name="connsiteX494" fmla="*/ 1321751 w 1797271"/>
                <a:gd name="connsiteY494" fmla="*/ 18394 h 81423"/>
                <a:gd name="connsiteX495" fmla="*/ 1321751 w 1797271"/>
                <a:gd name="connsiteY495" fmla="*/ 8869 h 81423"/>
                <a:gd name="connsiteX496" fmla="*/ 1327849 w 1797271"/>
                <a:gd name="connsiteY496" fmla="*/ 8869 h 81423"/>
                <a:gd name="connsiteX497" fmla="*/ 1327849 w 1797271"/>
                <a:gd name="connsiteY497" fmla="*/ 18394 h 81423"/>
                <a:gd name="connsiteX498" fmla="*/ 1341564 w 1797271"/>
                <a:gd name="connsiteY498" fmla="*/ 18394 h 81423"/>
                <a:gd name="connsiteX499" fmla="*/ 1341564 w 1797271"/>
                <a:gd name="connsiteY499" fmla="*/ 23537 h 81423"/>
                <a:gd name="connsiteX500" fmla="*/ 1328421 w 1797271"/>
                <a:gd name="connsiteY500" fmla="*/ 23537 h 81423"/>
                <a:gd name="connsiteX501" fmla="*/ 1328421 w 1797271"/>
                <a:gd name="connsiteY501" fmla="*/ 50398 h 81423"/>
                <a:gd name="connsiteX502" fmla="*/ 1330421 w 1797271"/>
                <a:gd name="connsiteY502" fmla="*/ 56589 h 81423"/>
                <a:gd name="connsiteX503" fmla="*/ 1336230 w 1797271"/>
                <a:gd name="connsiteY503" fmla="*/ 58684 h 81423"/>
                <a:gd name="connsiteX504" fmla="*/ 1339853 w 1797271"/>
                <a:gd name="connsiteY504" fmla="*/ 58018 h 81423"/>
                <a:gd name="connsiteX505" fmla="*/ 1342899 w 1797271"/>
                <a:gd name="connsiteY505" fmla="*/ 56303 h 81423"/>
                <a:gd name="connsiteX506" fmla="*/ 1378520 w 1797271"/>
                <a:gd name="connsiteY506" fmla="*/ 18012 h 81423"/>
                <a:gd name="connsiteX507" fmla="*/ 1392049 w 1797271"/>
                <a:gd name="connsiteY507" fmla="*/ 22966 h 81423"/>
                <a:gd name="connsiteX508" fmla="*/ 1397003 w 1797271"/>
                <a:gd name="connsiteY508" fmla="*/ 37348 h 81423"/>
                <a:gd name="connsiteX509" fmla="*/ 1397003 w 1797271"/>
                <a:gd name="connsiteY509" fmla="*/ 63447 h 81423"/>
                <a:gd name="connsiteX510" fmla="*/ 1390905 w 1797271"/>
                <a:gd name="connsiteY510" fmla="*/ 63447 h 81423"/>
                <a:gd name="connsiteX511" fmla="*/ 1390905 w 1797271"/>
                <a:gd name="connsiteY511" fmla="*/ 38968 h 81423"/>
                <a:gd name="connsiteX512" fmla="*/ 1387380 w 1797271"/>
                <a:gd name="connsiteY512" fmla="*/ 28204 h 81423"/>
                <a:gd name="connsiteX513" fmla="*/ 1377381 w 1797271"/>
                <a:gd name="connsiteY513" fmla="*/ 24585 h 81423"/>
                <a:gd name="connsiteX514" fmla="*/ 1365856 w 1797271"/>
                <a:gd name="connsiteY514" fmla="*/ 28871 h 81423"/>
                <a:gd name="connsiteX515" fmla="*/ 1361568 w 1797271"/>
                <a:gd name="connsiteY515" fmla="*/ 40873 h 81423"/>
                <a:gd name="connsiteX516" fmla="*/ 1361568 w 1797271"/>
                <a:gd name="connsiteY516" fmla="*/ 64495 h 81423"/>
                <a:gd name="connsiteX517" fmla="*/ 1355568 w 1797271"/>
                <a:gd name="connsiteY517" fmla="*/ 64495 h 81423"/>
                <a:gd name="connsiteX518" fmla="*/ 1355568 w 1797271"/>
                <a:gd name="connsiteY518" fmla="*/ 868 h 81423"/>
                <a:gd name="connsiteX519" fmla="*/ 1361568 w 1797271"/>
                <a:gd name="connsiteY519" fmla="*/ 868 h 81423"/>
                <a:gd name="connsiteX520" fmla="*/ 1361568 w 1797271"/>
                <a:gd name="connsiteY520" fmla="*/ 27347 h 81423"/>
                <a:gd name="connsiteX521" fmla="*/ 1368428 w 1797271"/>
                <a:gd name="connsiteY521" fmla="*/ 21251 h 81423"/>
                <a:gd name="connsiteX522" fmla="*/ 1378520 w 1797271"/>
                <a:gd name="connsiteY522" fmla="*/ 19060 h 81423"/>
                <a:gd name="connsiteX523" fmla="*/ 1453009 w 1797271"/>
                <a:gd name="connsiteY523" fmla="*/ 42778 h 81423"/>
                <a:gd name="connsiteX524" fmla="*/ 1414909 w 1797271"/>
                <a:gd name="connsiteY524" fmla="*/ 42778 h 81423"/>
                <a:gd name="connsiteX525" fmla="*/ 1420243 w 1797271"/>
                <a:gd name="connsiteY525" fmla="*/ 54112 h 81423"/>
                <a:gd name="connsiteX526" fmla="*/ 1432624 w 1797271"/>
                <a:gd name="connsiteY526" fmla="*/ 58494 h 81423"/>
                <a:gd name="connsiteX527" fmla="*/ 1440340 w 1797271"/>
                <a:gd name="connsiteY527" fmla="*/ 56970 h 81423"/>
                <a:gd name="connsiteX528" fmla="*/ 1446437 w 1797271"/>
                <a:gd name="connsiteY528" fmla="*/ 52588 h 81423"/>
                <a:gd name="connsiteX529" fmla="*/ 1449865 w 1797271"/>
                <a:gd name="connsiteY529" fmla="*/ 56494 h 81423"/>
                <a:gd name="connsiteX530" fmla="*/ 1442339 w 1797271"/>
                <a:gd name="connsiteY530" fmla="*/ 62018 h 81423"/>
                <a:gd name="connsiteX531" fmla="*/ 1432814 w 1797271"/>
                <a:gd name="connsiteY531" fmla="*/ 63923 h 81423"/>
                <a:gd name="connsiteX532" fmla="*/ 1420527 w 1797271"/>
                <a:gd name="connsiteY532" fmla="*/ 60970 h 81423"/>
                <a:gd name="connsiteX533" fmla="*/ 1412146 w 1797271"/>
                <a:gd name="connsiteY533" fmla="*/ 52779 h 81423"/>
                <a:gd name="connsiteX534" fmla="*/ 1409193 w 1797271"/>
                <a:gd name="connsiteY534" fmla="*/ 40873 h 81423"/>
                <a:gd name="connsiteX535" fmla="*/ 1412048 w 1797271"/>
                <a:gd name="connsiteY535" fmla="*/ 29062 h 81423"/>
                <a:gd name="connsiteX536" fmla="*/ 1419955 w 1797271"/>
                <a:gd name="connsiteY536" fmla="*/ 20965 h 81423"/>
                <a:gd name="connsiteX537" fmla="*/ 1442437 w 1797271"/>
                <a:gd name="connsiteY537" fmla="*/ 20965 h 81423"/>
                <a:gd name="connsiteX538" fmla="*/ 1450246 w 1797271"/>
                <a:gd name="connsiteY538" fmla="*/ 29062 h 81423"/>
                <a:gd name="connsiteX539" fmla="*/ 1453102 w 1797271"/>
                <a:gd name="connsiteY539" fmla="*/ 40873 h 81423"/>
                <a:gd name="connsiteX540" fmla="*/ 1431196 w 1797271"/>
                <a:gd name="connsiteY540" fmla="*/ 23251 h 81423"/>
                <a:gd name="connsiteX541" fmla="*/ 1420243 w 1797271"/>
                <a:gd name="connsiteY541" fmla="*/ 27442 h 81423"/>
                <a:gd name="connsiteX542" fmla="*/ 1415290 w 1797271"/>
                <a:gd name="connsiteY542" fmla="*/ 38301 h 81423"/>
                <a:gd name="connsiteX543" fmla="*/ 1447200 w 1797271"/>
                <a:gd name="connsiteY543" fmla="*/ 38301 h 81423"/>
                <a:gd name="connsiteX544" fmla="*/ 1442246 w 1797271"/>
                <a:gd name="connsiteY544" fmla="*/ 27442 h 81423"/>
                <a:gd name="connsiteX545" fmla="*/ 1431196 w 1797271"/>
                <a:gd name="connsiteY545" fmla="*/ 23251 h 81423"/>
                <a:gd name="connsiteX546" fmla="*/ 1506633 w 1797271"/>
                <a:gd name="connsiteY546" fmla="*/ 63923 h 81423"/>
                <a:gd name="connsiteX547" fmla="*/ 1494727 w 1797271"/>
                <a:gd name="connsiteY547" fmla="*/ 60970 h 81423"/>
                <a:gd name="connsiteX548" fmla="*/ 1486439 w 1797271"/>
                <a:gd name="connsiteY548" fmla="*/ 52779 h 81423"/>
                <a:gd name="connsiteX549" fmla="*/ 1486439 w 1797271"/>
                <a:gd name="connsiteY549" fmla="*/ 29062 h 81423"/>
                <a:gd name="connsiteX550" fmla="*/ 1494727 w 1797271"/>
                <a:gd name="connsiteY550" fmla="*/ 20965 h 81423"/>
                <a:gd name="connsiteX551" fmla="*/ 1517112 w 1797271"/>
                <a:gd name="connsiteY551" fmla="*/ 20299 h 81423"/>
                <a:gd name="connsiteX552" fmla="*/ 1524348 w 1797271"/>
                <a:gd name="connsiteY552" fmla="*/ 26966 h 81423"/>
                <a:gd name="connsiteX553" fmla="*/ 1519777 w 1797271"/>
                <a:gd name="connsiteY553" fmla="*/ 30014 h 81423"/>
                <a:gd name="connsiteX554" fmla="*/ 1514065 w 1797271"/>
                <a:gd name="connsiteY554" fmla="*/ 24966 h 81423"/>
                <a:gd name="connsiteX555" fmla="*/ 1506633 w 1797271"/>
                <a:gd name="connsiteY555" fmla="*/ 23346 h 81423"/>
                <a:gd name="connsiteX556" fmla="*/ 1497871 w 1797271"/>
                <a:gd name="connsiteY556" fmla="*/ 25537 h 81423"/>
                <a:gd name="connsiteX557" fmla="*/ 1491774 w 1797271"/>
                <a:gd name="connsiteY557" fmla="*/ 31729 h 81423"/>
                <a:gd name="connsiteX558" fmla="*/ 1491774 w 1797271"/>
                <a:gd name="connsiteY558" fmla="*/ 50112 h 81423"/>
                <a:gd name="connsiteX559" fmla="*/ 1497871 w 1797271"/>
                <a:gd name="connsiteY559" fmla="*/ 56303 h 81423"/>
                <a:gd name="connsiteX560" fmla="*/ 1506633 w 1797271"/>
                <a:gd name="connsiteY560" fmla="*/ 58494 h 81423"/>
                <a:gd name="connsiteX561" fmla="*/ 1514065 w 1797271"/>
                <a:gd name="connsiteY561" fmla="*/ 56875 h 81423"/>
                <a:gd name="connsiteX562" fmla="*/ 1519777 w 1797271"/>
                <a:gd name="connsiteY562" fmla="*/ 51921 h 81423"/>
                <a:gd name="connsiteX563" fmla="*/ 1524348 w 1797271"/>
                <a:gd name="connsiteY563" fmla="*/ 54970 h 81423"/>
                <a:gd name="connsiteX564" fmla="*/ 1517014 w 1797271"/>
                <a:gd name="connsiteY564" fmla="*/ 61637 h 81423"/>
                <a:gd name="connsiteX565" fmla="*/ 1506633 w 1797271"/>
                <a:gd name="connsiteY565" fmla="*/ 63923 h 81423"/>
                <a:gd name="connsiteX566" fmla="*/ 1558546 w 1797271"/>
                <a:gd name="connsiteY566" fmla="*/ 18012 h 81423"/>
                <a:gd name="connsiteX567" fmla="*/ 1571973 w 1797271"/>
                <a:gd name="connsiteY567" fmla="*/ 22966 h 81423"/>
                <a:gd name="connsiteX568" fmla="*/ 1577024 w 1797271"/>
                <a:gd name="connsiteY568" fmla="*/ 37348 h 81423"/>
                <a:gd name="connsiteX569" fmla="*/ 1577024 w 1797271"/>
                <a:gd name="connsiteY569" fmla="*/ 63447 h 81423"/>
                <a:gd name="connsiteX570" fmla="*/ 1570927 w 1797271"/>
                <a:gd name="connsiteY570" fmla="*/ 63447 h 81423"/>
                <a:gd name="connsiteX571" fmla="*/ 1570927 w 1797271"/>
                <a:gd name="connsiteY571" fmla="*/ 38968 h 81423"/>
                <a:gd name="connsiteX572" fmla="*/ 1567402 w 1797271"/>
                <a:gd name="connsiteY572" fmla="*/ 28204 h 81423"/>
                <a:gd name="connsiteX573" fmla="*/ 1557402 w 1797271"/>
                <a:gd name="connsiteY573" fmla="*/ 24585 h 81423"/>
                <a:gd name="connsiteX574" fmla="*/ 1545877 w 1797271"/>
                <a:gd name="connsiteY574" fmla="*/ 28871 h 81423"/>
                <a:gd name="connsiteX575" fmla="*/ 1541589 w 1797271"/>
                <a:gd name="connsiteY575" fmla="*/ 40873 h 81423"/>
                <a:gd name="connsiteX576" fmla="*/ 1541589 w 1797271"/>
                <a:gd name="connsiteY576" fmla="*/ 64495 h 81423"/>
                <a:gd name="connsiteX577" fmla="*/ 1535497 w 1797271"/>
                <a:gd name="connsiteY577" fmla="*/ 64495 h 81423"/>
                <a:gd name="connsiteX578" fmla="*/ 1535497 w 1797271"/>
                <a:gd name="connsiteY578" fmla="*/ 868 h 81423"/>
                <a:gd name="connsiteX579" fmla="*/ 1541589 w 1797271"/>
                <a:gd name="connsiteY579" fmla="*/ 868 h 81423"/>
                <a:gd name="connsiteX580" fmla="*/ 1541589 w 1797271"/>
                <a:gd name="connsiteY580" fmla="*/ 27347 h 81423"/>
                <a:gd name="connsiteX581" fmla="*/ 1548449 w 1797271"/>
                <a:gd name="connsiteY581" fmla="*/ 21251 h 81423"/>
                <a:gd name="connsiteX582" fmla="*/ 1558546 w 1797271"/>
                <a:gd name="connsiteY582" fmla="*/ 19060 h 81423"/>
                <a:gd name="connsiteX583" fmla="*/ 1609315 w 1797271"/>
                <a:gd name="connsiteY583" fmla="*/ 18012 h 81423"/>
                <a:gd name="connsiteX584" fmla="*/ 1622840 w 1797271"/>
                <a:gd name="connsiteY584" fmla="*/ 22394 h 81423"/>
                <a:gd name="connsiteX585" fmla="*/ 1627603 w 1797271"/>
                <a:gd name="connsiteY585" fmla="*/ 35539 h 81423"/>
                <a:gd name="connsiteX586" fmla="*/ 1627603 w 1797271"/>
                <a:gd name="connsiteY586" fmla="*/ 63447 h 81423"/>
                <a:gd name="connsiteX587" fmla="*/ 1621789 w 1797271"/>
                <a:gd name="connsiteY587" fmla="*/ 63447 h 81423"/>
                <a:gd name="connsiteX588" fmla="*/ 1621789 w 1797271"/>
                <a:gd name="connsiteY588" fmla="*/ 56398 h 81423"/>
                <a:gd name="connsiteX589" fmla="*/ 1615696 w 1797271"/>
                <a:gd name="connsiteY589" fmla="*/ 61923 h 81423"/>
                <a:gd name="connsiteX590" fmla="*/ 1606171 w 1797271"/>
                <a:gd name="connsiteY590" fmla="*/ 63923 h 81423"/>
                <a:gd name="connsiteX591" fmla="*/ 1594167 w 1797271"/>
                <a:gd name="connsiteY591" fmla="*/ 60304 h 81423"/>
                <a:gd name="connsiteX592" fmla="*/ 1589693 w 1797271"/>
                <a:gd name="connsiteY592" fmla="*/ 50779 h 81423"/>
                <a:gd name="connsiteX593" fmla="*/ 1593884 w 1797271"/>
                <a:gd name="connsiteY593" fmla="*/ 41254 h 81423"/>
                <a:gd name="connsiteX594" fmla="*/ 1607120 w 1797271"/>
                <a:gd name="connsiteY594" fmla="*/ 37729 h 81423"/>
                <a:gd name="connsiteX595" fmla="*/ 1621408 w 1797271"/>
                <a:gd name="connsiteY595" fmla="*/ 37729 h 81423"/>
                <a:gd name="connsiteX596" fmla="*/ 1621408 w 1797271"/>
                <a:gd name="connsiteY596" fmla="*/ 34967 h 81423"/>
                <a:gd name="connsiteX597" fmla="*/ 1618171 w 1797271"/>
                <a:gd name="connsiteY597" fmla="*/ 26109 h 81423"/>
                <a:gd name="connsiteX598" fmla="*/ 1608646 w 1797271"/>
                <a:gd name="connsiteY598" fmla="*/ 23061 h 81423"/>
                <a:gd name="connsiteX599" fmla="*/ 1600455 w 1797271"/>
                <a:gd name="connsiteY599" fmla="*/ 24490 h 81423"/>
                <a:gd name="connsiteX600" fmla="*/ 1593595 w 1797271"/>
                <a:gd name="connsiteY600" fmla="*/ 28395 h 81423"/>
                <a:gd name="connsiteX601" fmla="*/ 1590930 w 1797271"/>
                <a:gd name="connsiteY601" fmla="*/ 23823 h 81423"/>
                <a:gd name="connsiteX602" fmla="*/ 1599121 w 1797271"/>
                <a:gd name="connsiteY602" fmla="*/ 19346 h 81423"/>
                <a:gd name="connsiteX603" fmla="*/ 1609218 w 1797271"/>
                <a:gd name="connsiteY603" fmla="*/ 17727 h 81423"/>
                <a:gd name="connsiteX604" fmla="*/ 1607218 w 1797271"/>
                <a:gd name="connsiteY604" fmla="*/ 59065 h 81423"/>
                <a:gd name="connsiteX605" fmla="*/ 1615980 w 1797271"/>
                <a:gd name="connsiteY605" fmla="*/ 56684 h 81423"/>
                <a:gd name="connsiteX606" fmla="*/ 1621505 w 1797271"/>
                <a:gd name="connsiteY606" fmla="*/ 49921 h 81423"/>
                <a:gd name="connsiteX607" fmla="*/ 1621505 w 1797271"/>
                <a:gd name="connsiteY607" fmla="*/ 42587 h 81423"/>
                <a:gd name="connsiteX608" fmla="*/ 1607408 w 1797271"/>
                <a:gd name="connsiteY608" fmla="*/ 42587 h 81423"/>
                <a:gd name="connsiteX609" fmla="*/ 1595786 w 1797271"/>
                <a:gd name="connsiteY609" fmla="*/ 50588 h 81423"/>
                <a:gd name="connsiteX610" fmla="*/ 1598837 w 1797271"/>
                <a:gd name="connsiteY610" fmla="*/ 56779 h 81423"/>
                <a:gd name="connsiteX611" fmla="*/ 1607218 w 1797271"/>
                <a:gd name="connsiteY611" fmla="*/ 59065 h 81423"/>
                <a:gd name="connsiteX612" fmla="*/ 1649983 w 1797271"/>
                <a:gd name="connsiteY612" fmla="*/ 27157 h 81423"/>
                <a:gd name="connsiteX613" fmla="*/ 1656368 w 1797271"/>
                <a:gd name="connsiteY613" fmla="*/ 20299 h 81423"/>
                <a:gd name="connsiteX614" fmla="*/ 1666842 w 1797271"/>
                <a:gd name="connsiteY614" fmla="*/ 18012 h 81423"/>
                <a:gd name="connsiteX615" fmla="*/ 1666842 w 1797271"/>
                <a:gd name="connsiteY615" fmla="*/ 23918 h 81423"/>
                <a:gd name="connsiteX616" fmla="*/ 1665414 w 1797271"/>
                <a:gd name="connsiteY616" fmla="*/ 23918 h 81423"/>
                <a:gd name="connsiteX617" fmla="*/ 1654271 w 1797271"/>
                <a:gd name="connsiteY617" fmla="*/ 28300 h 81423"/>
                <a:gd name="connsiteX618" fmla="*/ 1650271 w 1797271"/>
                <a:gd name="connsiteY618" fmla="*/ 40587 h 81423"/>
                <a:gd name="connsiteX619" fmla="*/ 1650271 w 1797271"/>
                <a:gd name="connsiteY619" fmla="*/ 63542 h 81423"/>
                <a:gd name="connsiteX620" fmla="*/ 1644174 w 1797271"/>
                <a:gd name="connsiteY620" fmla="*/ 63542 h 81423"/>
                <a:gd name="connsiteX621" fmla="*/ 1644174 w 1797271"/>
                <a:gd name="connsiteY621" fmla="*/ 18489 h 81423"/>
                <a:gd name="connsiteX622" fmla="*/ 1649983 w 1797271"/>
                <a:gd name="connsiteY622" fmla="*/ 18489 h 81423"/>
                <a:gd name="connsiteX623" fmla="*/ 1649983 w 1797271"/>
                <a:gd name="connsiteY623" fmla="*/ 27252 h 81423"/>
                <a:gd name="connsiteX624" fmla="*/ 1719137 w 1797271"/>
                <a:gd name="connsiteY624" fmla="*/ 18394 h 81423"/>
                <a:gd name="connsiteX625" fmla="*/ 1719137 w 1797271"/>
                <a:gd name="connsiteY625" fmla="*/ 58018 h 81423"/>
                <a:gd name="connsiteX626" fmla="*/ 1702468 w 1797271"/>
                <a:gd name="connsiteY626" fmla="*/ 80506 h 81423"/>
                <a:gd name="connsiteX627" fmla="*/ 1696561 w 1797271"/>
                <a:gd name="connsiteY627" fmla="*/ 80496 h 81423"/>
                <a:gd name="connsiteX628" fmla="*/ 1684753 w 1797271"/>
                <a:gd name="connsiteY628" fmla="*/ 78687 h 81423"/>
                <a:gd name="connsiteX629" fmla="*/ 1675228 w 1797271"/>
                <a:gd name="connsiteY629" fmla="*/ 73543 h 81423"/>
                <a:gd name="connsiteX630" fmla="*/ 1678274 w 1797271"/>
                <a:gd name="connsiteY630" fmla="*/ 68971 h 81423"/>
                <a:gd name="connsiteX631" fmla="*/ 1686273 w 1797271"/>
                <a:gd name="connsiteY631" fmla="*/ 73448 h 81423"/>
                <a:gd name="connsiteX632" fmla="*/ 1695798 w 1797271"/>
                <a:gd name="connsiteY632" fmla="*/ 75162 h 81423"/>
                <a:gd name="connsiteX633" fmla="*/ 1708374 w 1797271"/>
                <a:gd name="connsiteY633" fmla="*/ 71162 h 81423"/>
                <a:gd name="connsiteX634" fmla="*/ 1712374 w 1797271"/>
                <a:gd name="connsiteY634" fmla="*/ 58779 h 81423"/>
                <a:gd name="connsiteX635" fmla="*/ 1712374 w 1797271"/>
                <a:gd name="connsiteY635" fmla="*/ 52969 h 81423"/>
                <a:gd name="connsiteX636" fmla="*/ 1704942 w 1797271"/>
                <a:gd name="connsiteY636" fmla="*/ 59542 h 81423"/>
                <a:gd name="connsiteX637" fmla="*/ 1694850 w 1797271"/>
                <a:gd name="connsiteY637" fmla="*/ 61733 h 81423"/>
                <a:gd name="connsiteX638" fmla="*/ 1683320 w 1797271"/>
                <a:gd name="connsiteY638" fmla="*/ 58970 h 81423"/>
                <a:gd name="connsiteX639" fmla="*/ 1675130 w 1797271"/>
                <a:gd name="connsiteY639" fmla="*/ 51160 h 81423"/>
                <a:gd name="connsiteX640" fmla="*/ 1672177 w 1797271"/>
                <a:gd name="connsiteY640" fmla="*/ 39825 h 81423"/>
                <a:gd name="connsiteX641" fmla="*/ 1675130 w 1797271"/>
                <a:gd name="connsiteY641" fmla="*/ 28490 h 81423"/>
                <a:gd name="connsiteX642" fmla="*/ 1683227 w 1797271"/>
                <a:gd name="connsiteY642" fmla="*/ 20775 h 81423"/>
                <a:gd name="connsiteX643" fmla="*/ 1694850 w 1797271"/>
                <a:gd name="connsiteY643" fmla="*/ 18012 h 81423"/>
                <a:gd name="connsiteX644" fmla="*/ 1705230 w 1797271"/>
                <a:gd name="connsiteY644" fmla="*/ 20299 h 81423"/>
                <a:gd name="connsiteX645" fmla="*/ 1712658 w 1797271"/>
                <a:gd name="connsiteY645" fmla="*/ 27061 h 81423"/>
                <a:gd name="connsiteX646" fmla="*/ 1712658 w 1797271"/>
                <a:gd name="connsiteY646" fmla="*/ 18394 h 81423"/>
                <a:gd name="connsiteX647" fmla="*/ 1696087 w 1797271"/>
                <a:gd name="connsiteY647" fmla="*/ 56494 h 81423"/>
                <a:gd name="connsiteX648" fmla="*/ 1704942 w 1797271"/>
                <a:gd name="connsiteY648" fmla="*/ 54398 h 81423"/>
                <a:gd name="connsiteX649" fmla="*/ 1711039 w 1797271"/>
                <a:gd name="connsiteY649" fmla="*/ 48588 h 81423"/>
                <a:gd name="connsiteX650" fmla="*/ 1713230 w 1797271"/>
                <a:gd name="connsiteY650" fmla="*/ 40015 h 81423"/>
                <a:gd name="connsiteX651" fmla="*/ 1711039 w 1797271"/>
                <a:gd name="connsiteY651" fmla="*/ 31443 h 81423"/>
                <a:gd name="connsiteX652" fmla="*/ 1704942 w 1797271"/>
                <a:gd name="connsiteY652" fmla="*/ 25633 h 81423"/>
                <a:gd name="connsiteX653" fmla="*/ 1687324 w 1797271"/>
                <a:gd name="connsiteY653" fmla="*/ 25633 h 81423"/>
                <a:gd name="connsiteX654" fmla="*/ 1681227 w 1797271"/>
                <a:gd name="connsiteY654" fmla="*/ 31443 h 81423"/>
                <a:gd name="connsiteX655" fmla="*/ 1679037 w 1797271"/>
                <a:gd name="connsiteY655" fmla="*/ 40015 h 81423"/>
                <a:gd name="connsiteX656" fmla="*/ 1681227 w 1797271"/>
                <a:gd name="connsiteY656" fmla="*/ 48588 h 81423"/>
                <a:gd name="connsiteX657" fmla="*/ 1687324 w 1797271"/>
                <a:gd name="connsiteY657" fmla="*/ 54398 h 81423"/>
                <a:gd name="connsiteX658" fmla="*/ 1696087 w 1797271"/>
                <a:gd name="connsiteY658" fmla="*/ 56494 h 81423"/>
                <a:gd name="connsiteX659" fmla="*/ 1775431 w 1797271"/>
                <a:gd name="connsiteY659" fmla="*/ 42968 h 81423"/>
                <a:gd name="connsiteX660" fmla="*/ 1737331 w 1797271"/>
                <a:gd name="connsiteY660" fmla="*/ 42968 h 81423"/>
                <a:gd name="connsiteX661" fmla="*/ 1742758 w 1797271"/>
                <a:gd name="connsiteY661" fmla="*/ 54303 h 81423"/>
                <a:gd name="connsiteX662" fmla="*/ 1755139 w 1797271"/>
                <a:gd name="connsiteY662" fmla="*/ 58684 h 81423"/>
                <a:gd name="connsiteX663" fmla="*/ 1762855 w 1797271"/>
                <a:gd name="connsiteY663" fmla="*/ 57160 h 81423"/>
                <a:gd name="connsiteX664" fmla="*/ 1768952 w 1797271"/>
                <a:gd name="connsiteY664" fmla="*/ 52779 h 81423"/>
                <a:gd name="connsiteX665" fmla="*/ 1772380 w 1797271"/>
                <a:gd name="connsiteY665" fmla="*/ 56684 h 81423"/>
                <a:gd name="connsiteX666" fmla="*/ 1764855 w 1797271"/>
                <a:gd name="connsiteY666" fmla="*/ 62209 h 81423"/>
                <a:gd name="connsiteX667" fmla="*/ 1755330 w 1797271"/>
                <a:gd name="connsiteY667" fmla="*/ 64114 h 81423"/>
                <a:gd name="connsiteX668" fmla="*/ 1743042 w 1797271"/>
                <a:gd name="connsiteY668" fmla="*/ 61161 h 81423"/>
                <a:gd name="connsiteX669" fmla="*/ 1734661 w 1797271"/>
                <a:gd name="connsiteY669" fmla="*/ 52969 h 81423"/>
                <a:gd name="connsiteX670" fmla="*/ 1731615 w 1797271"/>
                <a:gd name="connsiteY670" fmla="*/ 41063 h 81423"/>
                <a:gd name="connsiteX671" fmla="*/ 1734568 w 1797271"/>
                <a:gd name="connsiteY671" fmla="*/ 29252 h 81423"/>
                <a:gd name="connsiteX672" fmla="*/ 1742377 w 1797271"/>
                <a:gd name="connsiteY672" fmla="*/ 21156 h 81423"/>
                <a:gd name="connsiteX673" fmla="*/ 1753711 w 1797271"/>
                <a:gd name="connsiteY673" fmla="*/ 18203 h 81423"/>
                <a:gd name="connsiteX674" fmla="*/ 1764952 w 1797271"/>
                <a:gd name="connsiteY674" fmla="*/ 21156 h 81423"/>
                <a:gd name="connsiteX675" fmla="*/ 1772761 w 1797271"/>
                <a:gd name="connsiteY675" fmla="*/ 29252 h 81423"/>
                <a:gd name="connsiteX676" fmla="*/ 1775524 w 1797271"/>
                <a:gd name="connsiteY676" fmla="*/ 41063 h 81423"/>
                <a:gd name="connsiteX677" fmla="*/ 1753711 w 1797271"/>
                <a:gd name="connsiteY677" fmla="*/ 23442 h 81423"/>
                <a:gd name="connsiteX678" fmla="*/ 1742758 w 1797271"/>
                <a:gd name="connsiteY678" fmla="*/ 27633 h 81423"/>
                <a:gd name="connsiteX679" fmla="*/ 1737996 w 1797271"/>
                <a:gd name="connsiteY679" fmla="*/ 38968 h 81423"/>
                <a:gd name="connsiteX680" fmla="*/ 1769999 w 1797271"/>
                <a:gd name="connsiteY680" fmla="*/ 38968 h 81423"/>
                <a:gd name="connsiteX681" fmla="*/ 1764952 w 1797271"/>
                <a:gd name="connsiteY681" fmla="*/ 28109 h 81423"/>
                <a:gd name="connsiteX682" fmla="*/ 1753999 w 1797271"/>
                <a:gd name="connsiteY682" fmla="*/ 23918 h 81423"/>
                <a:gd name="connsiteX683" fmla="*/ 1788574 w 1797271"/>
                <a:gd name="connsiteY683" fmla="*/ 64114 h 81423"/>
                <a:gd name="connsiteX684" fmla="*/ 1785337 w 1797271"/>
                <a:gd name="connsiteY684" fmla="*/ 62685 h 81423"/>
                <a:gd name="connsiteX685" fmla="*/ 1784002 w 1797271"/>
                <a:gd name="connsiteY685" fmla="*/ 59351 h 81423"/>
                <a:gd name="connsiteX686" fmla="*/ 1785337 w 1797271"/>
                <a:gd name="connsiteY686" fmla="*/ 56017 h 81423"/>
                <a:gd name="connsiteX687" fmla="*/ 1788574 w 1797271"/>
                <a:gd name="connsiteY687" fmla="*/ 54779 h 81423"/>
                <a:gd name="connsiteX688" fmla="*/ 1793239 w 1797271"/>
                <a:gd name="connsiteY688" fmla="*/ 59256 h 81423"/>
                <a:gd name="connsiteX689" fmla="*/ 1793239 w 1797271"/>
                <a:gd name="connsiteY689" fmla="*/ 59351 h 81423"/>
                <a:gd name="connsiteX690" fmla="*/ 1791811 w 1797271"/>
                <a:gd name="connsiteY690" fmla="*/ 62685 h 81423"/>
                <a:gd name="connsiteX691" fmla="*/ 1788574 w 1797271"/>
                <a:gd name="connsiteY691" fmla="*/ 64114 h 81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Lst>
              <a:rect l="l" t="t" r="r" b="b"/>
              <a:pathLst>
                <a:path w="1797271" h="81423">
                  <a:moveTo>
                    <a:pt x="-4033" y="868"/>
                  </a:moveTo>
                  <a:lnTo>
                    <a:pt x="2065" y="868"/>
                  </a:lnTo>
                  <a:lnTo>
                    <a:pt x="2065" y="64495"/>
                  </a:lnTo>
                  <a:lnTo>
                    <a:pt x="-4033" y="64495"/>
                  </a:lnTo>
                  <a:close/>
                  <a:moveTo>
                    <a:pt x="58359" y="43825"/>
                  </a:moveTo>
                  <a:lnTo>
                    <a:pt x="20259" y="43825"/>
                  </a:lnTo>
                  <a:cubicBezTo>
                    <a:pt x="20352" y="48178"/>
                    <a:pt x="22352" y="52274"/>
                    <a:pt x="25593" y="55160"/>
                  </a:cubicBezTo>
                  <a:cubicBezTo>
                    <a:pt x="29021" y="58132"/>
                    <a:pt x="33402" y="59704"/>
                    <a:pt x="37974" y="59542"/>
                  </a:cubicBezTo>
                  <a:cubicBezTo>
                    <a:pt x="40639" y="59580"/>
                    <a:pt x="43211" y="59056"/>
                    <a:pt x="45690" y="58018"/>
                  </a:cubicBezTo>
                  <a:cubicBezTo>
                    <a:pt x="48071" y="57046"/>
                    <a:pt x="50164" y="55551"/>
                    <a:pt x="51787" y="53636"/>
                  </a:cubicBezTo>
                  <a:lnTo>
                    <a:pt x="55215" y="57541"/>
                  </a:lnTo>
                  <a:cubicBezTo>
                    <a:pt x="53215" y="59980"/>
                    <a:pt x="50643" y="61875"/>
                    <a:pt x="47690" y="63066"/>
                  </a:cubicBezTo>
                  <a:cubicBezTo>
                    <a:pt x="40448" y="65933"/>
                    <a:pt x="32356" y="65552"/>
                    <a:pt x="25496" y="62018"/>
                  </a:cubicBezTo>
                  <a:cubicBezTo>
                    <a:pt x="21970" y="60113"/>
                    <a:pt x="19115" y="57275"/>
                    <a:pt x="17115" y="53827"/>
                  </a:cubicBezTo>
                  <a:cubicBezTo>
                    <a:pt x="15115" y="50188"/>
                    <a:pt x="14064" y="46083"/>
                    <a:pt x="14161" y="41920"/>
                  </a:cubicBezTo>
                  <a:cubicBezTo>
                    <a:pt x="14064" y="37805"/>
                    <a:pt x="15115" y="33738"/>
                    <a:pt x="17017" y="30109"/>
                  </a:cubicBezTo>
                  <a:cubicBezTo>
                    <a:pt x="18826" y="26738"/>
                    <a:pt x="21589" y="23928"/>
                    <a:pt x="24924" y="22013"/>
                  </a:cubicBezTo>
                  <a:cubicBezTo>
                    <a:pt x="31877" y="18079"/>
                    <a:pt x="40448" y="18079"/>
                    <a:pt x="47401" y="22013"/>
                  </a:cubicBezTo>
                  <a:cubicBezTo>
                    <a:pt x="50736" y="23909"/>
                    <a:pt x="53406" y="26718"/>
                    <a:pt x="55215" y="30109"/>
                  </a:cubicBezTo>
                  <a:cubicBezTo>
                    <a:pt x="57117" y="33738"/>
                    <a:pt x="58168" y="37805"/>
                    <a:pt x="58070" y="41920"/>
                  </a:cubicBezTo>
                  <a:close/>
                  <a:moveTo>
                    <a:pt x="36546" y="24299"/>
                  </a:moveTo>
                  <a:cubicBezTo>
                    <a:pt x="32449" y="24204"/>
                    <a:pt x="28542" y="25709"/>
                    <a:pt x="25593" y="28490"/>
                  </a:cubicBezTo>
                  <a:cubicBezTo>
                    <a:pt x="22640" y="31338"/>
                    <a:pt x="20831" y="35224"/>
                    <a:pt x="20640" y="39349"/>
                  </a:cubicBezTo>
                  <a:lnTo>
                    <a:pt x="52545" y="39349"/>
                  </a:lnTo>
                  <a:cubicBezTo>
                    <a:pt x="52354" y="35224"/>
                    <a:pt x="50545" y="31338"/>
                    <a:pt x="47592" y="28490"/>
                  </a:cubicBezTo>
                  <a:cubicBezTo>
                    <a:pt x="44643" y="25699"/>
                    <a:pt x="40639" y="24194"/>
                    <a:pt x="36546" y="24299"/>
                  </a:cubicBezTo>
                  <a:close/>
                  <a:moveTo>
                    <a:pt x="85315" y="19060"/>
                  </a:moveTo>
                  <a:cubicBezTo>
                    <a:pt x="90264" y="18717"/>
                    <a:pt x="95026" y="20289"/>
                    <a:pt x="98840" y="23442"/>
                  </a:cubicBezTo>
                  <a:cubicBezTo>
                    <a:pt x="102170" y="26957"/>
                    <a:pt x="103984" y="31729"/>
                    <a:pt x="103602" y="36586"/>
                  </a:cubicBezTo>
                  <a:lnTo>
                    <a:pt x="103602" y="64495"/>
                  </a:lnTo>
                  <a:lnTo>
                    <a:pt x="97789" y="64495"/>
                  </a:lnTo>
                  <a:lnTo>
                    <a:pt x="97789" y="57446"/>
                  </a:lnTo>
                  <a:cubicBezTo>
                    <a:pt x="96361" y="59846"/>
                    <a:pt x="94268" y="61771"/>
                    <a:pt x="91696" y="62971"/>
                  </a:cubicBezTo>
                  <a:cubicBezTo>
                    <a:pt x="88743" y="64380"/>
                    <a:pt x="85408" y="65066"/>
                    <a:pt x="82171" y="64971"/>
                  </a:cubicBezTo>
                  <a:cubicBezTo>
                    <a:pt x="77883" y="65152"/>
                    <a:pt x="73595" y="63875"/>
                    <a:pt x="70167" y="61351"/>
                  </a:cubicBezTo>
                  <a:cubicBezTo>
                    <a:pt x="67214" y="59065"/>
                    <a:pt x="65596" y="55532"/>
                    <a:pt x="65693" y="51826"/>
                  </a:cubicBezTo>
                  <a:cubicBezTo>
                    <a:pt x="65405" y="48159"/>
                    <a:pt x="67023" y="44597"/>
                    <a:pt x="69884" y="42301"/>
                  </a:cubicBezTo>
                  <a:cubicBezTo>
                    <a:pt x="73693" y="39606"/>
                    <a:pt x="78455" y="38358"/>
                    <a:pt x="83120" y="38777"/>
                  </a:cubicBezTo>
                  <a:lnTo>
                    <a:pt x="97408" y="38777"/>
                  </a:lnTo>
                  <a:lnTo>
                    <a:pt x="97408" y="36015"/>
                  </a:lnTo>
                  <a:cubicBezTo>
                    <a:pt x="97696" y="32729"/>
                    <a:pt x="96459" y="29500"/>
                    <a:pt x="94171" y="27157"/>
                  </a:cubicBezTo>
                  <a:cubicBezTo>
                    <a:pt x="91506" y="24966"/>
                    <a:pt x="88073" y="23880"/>
                    <a:pt x="84646" y="24109"/>
                  </a:cubicBezTo>
                  <a:cubicBezTo>
                    <a:pt x="81790" y="24099"/>
                    <a:pt x="79027" y="24585"/>
                    <a:pt x="76358" y="25537"/>
                  </a:cubicBezTo>
                  <a:cubicBezTo>
                    <a:pt x="73883" y="26395"/>
                    <a:pt x="71595" y="27719"/>
                    <a:pt x="69595" y="29443"/>
                  </a:cubicBezTo>
                  <a:lnTo>
                    <a:pt x="66930" y="24871"/>
                  </a:lnTo>
                  <a:cubicBezTo>
                    <a:pt x="69312" y="22861"/>
                    <a:pt x="72167" y="21337"/>
                    <a:pt x="75121" y="20394"/>
                  </a:cubicBezTo>
                  <a:cubicBezTo>
                    <a:pt x="78358" y="19327"/>
                    <a:pt x="81790" y="18775"/>
                    <a:pt x="85218" y="18775"/>
                  </a:cubicBezTo>
                  <a:close/>
                  <a:moveTo>
                    <a:pt x="83218" y="60113"/>
                  </a:moveTo>
                  <a:cubicBezTo>
                    <a:pt x="86264" y="60227"/>
                    <a:pt x="89408" y="59399"/>
                    <a:pt x="91980" y="57732"/>
                  </a:cubicBezTo>
                  <a:cubicBezTo>
                    <a:pt x="94459" y="56122"/>
                    <a:pt x="96459" y="53750"/>
                    <a:pt x="97505" y="50969"/>
                  </a:cubicBezTo>
                  <a:lnTo>
                    <a:pt x="97505" y="43635"/>
                  </a:lnTo>
                  <a:lnTo>
                    <a:pt x="83311" y="43635"/>
                  </a:lnTo>
                  <a:cubicBezTo>
                    <a:pt x="75600" y="43635"/>
                    <a:pt x="71786" y="46302"/>
                    <a:pt x="71786" y="51636"/>
                  </a:cubicBezTo>
                  <a:cubicBezTo>
                    <a:pt x="71693" y="54065"/>
                    <a:pt x="72739" y="56389"/>
                    <a:pt x="74739" y="57827"/>
                  </a:cubicBezTo>
                  <a:cubicBezTo>
                    <a:pt x="77218" y="59494"/>
                    <a:pt x="80264" y="60294"/>
                    <a:pt x="83218" y="60113"/>
                  </a:cubicBezTo>
                  <a:close/>
                  <a:moveTo>
                    <a:pt x="161418" y="868"/>
                  </a:moveTo>
                  <a:lnTo>
                    <a:pt x="161418" y="64495"/>
                  </a:lnTo>
                  <a:lnTo>
                    <a:pt x="155609" y="64495"/>
                  </a:lnTo>
                  <a:lnTo>
                    <a:pt x="155609" y="55636"/>
                  </a:lnTo>
                  <a:cubicBezTo>
                    <a:pt x="153892" y="58541"/>
                    <a:pt x="151321" y="60913"/>
                    <a:pt x="148367" y="62494"/>
                  </a:cubicBezTo>
                  <a:cubicBezTo>
                    <a:pt x="145223" y="64161"/>
                    <a:pt x="141702" y="65009"/>
                    <a:pt x="138177" y="64971"/>
                  </a:cubicBezTo>
                  <a:cubicBezTo>
                    <a:pt x="134177" y="64990"/>
                    <a:pt x="130271" y="63971"/>
                    <a:pt x="126745" y="62018"/>
                  </a:cubicBezTo>
                  <a:cubicBezTo>
                    <a:pt x="123318" y="60104"/>
                    <a:pt x="120555" y="57313"/>
                    <a:pt x="118653" y="53922"/>
                  </a:cubicBezTo>
                  <a:cubicBezTo>
                    <a:pt x="114839" y="46407"/>
                    <a:pt x="114839" y="37529"/>
                    <a:pt x="118653" y="30014"/>
                  </a:cubicBezTo>
                  <a:cubicBezTo>
                    <a:pt x="120555" y="26623"/>
                    <a:pt x="123318" y="23832"/>
                    <a:pt x="126745" y="21918"/>
                  </a:cubicBezTo>
                  <a:cubicBezTo>
                    <a:pt x="130271" y="19994"/>
                    <a:pt x="134177" y="19013"/>
                    <a:pt x="138177" y="19060"/>
                  </a:cubicBezTo>
                  <a:cubicBezTo>
                    <a:pt x="141512" y="19060"/>
                    <a:pt x="144749" y="19841"/>
                    <a:pt x="147702" y="21346"/>
                  </a:cubicBezTo>
                  <a:cubicBezTo>
                    <a:pt x="150655" y="22851"/>
                    <a:pt x="153227" y="25166"/>
                    <a:pt x="154939" y="28014"/>
                  </a:cubicBezTo>
                  <a:lnTo>
                    <a:pt x="154939" y="868"/>
                  </a:lnTo>
                  <a:close/>
                  <a:moveTo>
                    <a:pt x="138749" y="59542"/>
                  </a:moveTo>
                  <a:cubicBezTo>
                    <a:pt x="141702" y="59580"/>
                    <a:pt x="144656" y="58818"/>
                    <a:pt x="147228" y="57351"/>
                  </a:cubicBezTo>
                  <a:cubicBezTo>
                    <a:pt x="149795" y="55913"/>
                    <a:pt x="151893" y="53760"/>
                    <a:pt x="153227" y="51160"/>
                  </a:cubicBezTo>
                  <a:cubicBezTo>
                    <a:pt x="154846" y="48245"/>
                    <a:pt x="155609" y="44949"/>
                    <a:pt x="155418" y="41635"/>
                  </a:cubicBezTo>
                  <a:cubicBezTo>
                    <a:pt x="155609" y="38320"/>
                    <a:pt x="154846" y="35024"/>
                    <a:pt x="153227" y="32110"/>
                  </a:cubicBezTo>
                  <a:cubicBezTo>
                    <a:pt x="151893" y="29509"/>
                    <a:pt x="149795" y="27357"/>
                    <a:pt x="147228" y="25918"/>
                  </a:cubicBezTo>
                  <a:cubicBezTo>
                    <a:pt x="144656" y="24452"/>
                    <a:pt x="141702" y="23689"/>
                    <a:pt x="138749" y="23728"/>
                  </a:cubicBezTo>
                  <a:cubicBezTo>
                    <a:pt x="135698" y="23699"/>
                    <a:pt x="132750" y="24452"/>
                    <a:pt x="130080" y="25918"/>
                  </a:cubicBezTo>
                  <a:cubicBezTo>
                    <a:pt x="127606" y="27404"/>
                    <a:pt x="125508" y="29547"/>
                    <a:pt x="124080" y="32110"/>
                  </a:cubicBezTo>
                  <a:cubicBezTo>
                    <a:pt x="122555" y="35043"/>
                    <a:pt x="121792" y="38320"/>
                    <a:pt x="121890" y="41635"/>
                  </a:cubicBezTo>
                  <a:cubicBezTo>
                    <a:pt x="121792" y="44949"/>
                    <a:pt x="122555" y="48226"/>
                    <a:pt x="124080" y="51160"/>
                  </a:cubicBezTo>
                  <a:cubicBezTo>
                    <a:pt x="125508" y="53722"/>
                    <a:pt x="127606" y="55865"/>
                    <a:pt x="130080" y="57351"/>
                  </a:cubicBezTo>
                  <a:cubicBezTo>
                    <a:pt x="132750" y="58818"/>
                    <a:pt x="135698" y="59570"/>
                    <a:pt x="138749" y="59542"/>
                  </a:cubicBezTo>
                  <a:close/>
                  <a:moveTo>
                    <a:pt x="224474" y="61733"/>
                  </a:moveTo>
                  <a:cubicBezTo>
                    <a:pt x="223237" y="62818"/>
                    <a:pt x="221805" y="63637"/>
                    <a:pt x="220186" y="64114"/>
                  </a:cubicBezTo>
                  <a:cubicBezTo>
                    <a:pt x="218475" y="64685"/>
                    <a:pt x="216758" y="64971"/>
                    <a:pt x="214949" y="64971"/>
                  </a:cubicBezTo>
                  <a:cubicBezTo>
                    <a:pt x="208377" y="65752"/>
                    <a:pt x="202471" y="61085"/>
                    <a:pt x="201708" y="54560"/>
                  </a:cubicBezTo>
                  <a:cubicBezTo>
                    <a:pt x="201615" y="53645"/>
                    <a:pt x="201615" y="52731"/>
                    <a:pt x="201708" y="51826"/>
                  </a:cubicBezTo>
                  <a:lnTo>
                    <a:pt x="201708" y="24585"/>
                  </a:lnTo>
                  <a:lnTo>
                    <a:pt x="193611" y="24585"/>
                  </a:lnTo>
                  <a:lnTo>
                    <a:pt x="193611" y="19441"/>
                  </a:lnTo>
                  <a:lnTo>
                    <a:pt x="201708" y="19441"/>
                  </a:lnTo>
                  <a:lnTo>
                    <a:pt x="201708" y="9916"/>
                  </a:lnTo>
                  <a:lnTo>
                    <a:pt x="207805" y="9916"/>
                  </a:lnTo>
                  <a:lnTo>
                    <a:pt x="207805" y="19441"/>
                  </a:lnTo>
                  <a:lnTo>
                    <a:pt x="221521" y="19441"/>
                  </a:lnTo>
                  <a:lnTo>
                    <a:pt x="221521" y="24585"/>
                  </a:lnTo>
                  <a:lnTo>
                    <a:pt x="207805" y="24585"/>
                  </a:lnTo>
                  <a:lnTo>
                    <a:pt x="207805" y="51445"/>
                  </a:lnTo>
                  <a:cubicBezTo>
                    <a:pt x="207615" y="53693"/>
                    <a:pt x="208377" y="55913"/>
                    <a:pt x="209805" y="57637"/>
                  </a:cubicBezTo>
                  <a:cubicBezTo>
                    <a:pt x="211331" y="59104"/>
                    <a:pt x="213521" y="59865"/>
                    <a:pt x="215614" y="59732"/>
                  </a:cubicBezTo>
                  <a:cubicBezTo>
                    <a:pt x="216851" y="59751"/>
                    <a:pt x="218093" y="59522"/>
                    <a:pt x="219233" y="59065"/>
                  </a:cubicBezTo>
                  <a:cubicBezTo>
                    <a:pt x="220377" y="58703"/>
                    <a:pt x="221423" y="58122"/>
                    <a:pt x="222284" y="57351"/>
                  </a:cubicBezTo>
                  <a:close/>
                  <a:moveTo>
                    <a:pt x="252286" y="64971"/>
                  </a:moveTo>
                  <a:cubicBezTo>
                    <a:pt x="248189" y="65009"/>
                    <a:pt x="244189" y="63990"/>
                    <a:pt x="240571" y="62018"/>
                  </a:cubicBezTo>
                  <a:cubicBezTo>
                    <a:pt x="237143" y="60075"/>
                    <a:pt x="234283" y="57246"/>
                    <a:pt x="232283" y="53827"/>
                  </a:cubicBezTo>
                  <a:cubicBezTo>
                    <a:pt x="228376" y="46407"/>
                    <a:pt x="228376" y="37529"/>
                    <a:pt x="232283" y="30109"/>
                  </a:cubicBezTo>
                  <a:cubicBezTo>
                    <a:pt x="234190" y="26690"/>
                    <a:pt x="237143" y="23889"/>
                    <a:pt x="240571" y="22013"/>
                  </a:cubicBezTo>
                  <a:cubicBezTo>
                    <a:pt x="247905" y="18089"/>
                    <a:pt x="256668" y="18089"/>
                    <a:pt x="264002" y="22013"/>
                  </a:cubicBezTo>
                  <a:cubicBezTo>
                    <a:pt x="267430" y="23861"/>
                    <a:pt x="270290" y="26680"/>
                    <a:pt x="272192" y="30109"/>
                  </a:cubicBezTo>
                  <a:cubicBezTo>
                    <a:pt x="276099" y="37529"/>
                    <a:pt x="276099" y="46407"/>
                    <a:pt x="272192" y="53827"/>
                  </a:cubicBezTo>
                  <a:cubicBezTo>
                    <a:pt x="270290" y="57265"/>
                    <a:pt x="267430" y="60104"/>
                    <a:pt x="264002" y="62018"/>
                  </a:cubicBezTo>
                  <a:cubicBezTo>
                    <a:pt x="260384" y="63990"/>
                    <a:pt x="256384" y="65009"/>
                    <a:pt x="252286" y="64971"/>
                  </a:cubicBezTo>
                  <a:close/>
                  <a:moveTo>
                    <a:pt x="252286" y="59542"/>
                  </a:moveTo>
                  <a:cubicBezTo>
                    <a:pt x="255240" y="59589"/>
                    <a:pt x="258286" y="58827"/>
                    <a:pt x="260858" y="57351"/>
                  </a:cubicBezTo>
                  <a:cubicBezTo>
                    <a:pt x="263430" y="55913"/>
                    <a:pt x="265528" y="53760"/>
                    <a:pt x="266858" y="51160"/>
                  </a:cubicBezTo>
                  <a:cubicBezTo>
                    <a:pt x="268383" y="48226"/>
                    <a:pt x="269146" y="44949"/>
                    <a:pt x="269048" y="41635"/>
                  </a:cubicBezTo>
                  <a:cubicBezTo>
                    <a:pt x="269146" y="38320"/>
                    <a:pt x="268383" y="35043"/>
                    <a:pt x="266858" y="32110"/>
                  </a:cubicBezTo>
                  <a:cubicBezTo>
                    <a:pt x="265528" y="29509"/>
                    <a:pt x="263430" y="27357"/>
                    <a:pt x="260858" y="25918"/>
                  </a:cubicBezTo>
                  <a:cubicBezTo>
                    <a:pt x="255523" y="23004"/>
                    <a:pt x="249049" y="23004"/>
                    <a:pt x="243715" y="25918"/>
                  </a:cubicBezTo>
                  <a:cubicBezTo>
                    <a:pt x="241143" y="27357"/>
                    <a:pt x="239045" y="29509"/>
                    <a:pt x="237715" y="32110"/>
                  </a:cubicBezTo>
                  <a:cubicBezTo>
                    <a:pt x="236092" y="35024"/>
                    <a:pt x="235334" y="38320"/>
                    <a:pt x="235520" y="41635"/>
                  </a:cubicBezTo>
                  <a:cubicBezTo>
                    <a:pt x="235427" y="44949"/>
                    <a:pt x="236092" y="48245"/>
                    <a:pt x="237715" y="51160"/>
                  </a:cubicBezTo>
                  <a:cubicBezTo>
                    <a:pt x="239045" y="53760"/>
                    <a:pt x="241143" y="55913"/>
                    <a:pt x="243715" y="57351"/>
                  </a:cubicBezTo>
                  <a:cubicBezTo>
                    <a:pt x="246287" y="58827"/>
                    <a:pt x="249333" y="59589"/>
                    <a:pt x="252286" y="59542"/>
                  </a:cubicBezTo>
                  <a:close/>
                  <a:moveTo>
                    <a:pt x="333821" y="61733"/>
                  </a:moveTo>
                  <a:cubicBezTo>
                    <a:pt x="332584" y="62818"/>
                    <a:pt x="331151" y="63637"/>
                    <a:pt x="329533" y="64114"/>
                  </a:cubicBezTo>
                  <a:cubicBezTo>
                    <a:pt x="327821" y="64695"/>
                    <a:pt x="326105" y="64980"/>
                    <a:pt x="324296" y="64971"/>
                  </a:cubicBezTo>
                  <a:cubicBezTo>
                    <a:pt x="320771" y="65123"/>
                    <a:pt x="317343" y="63895"/>
                    <a:pt x="314771" y="61542"/>
                  </a:cubicBezTo>
                  <a:cubicBezTo>
                    <a:pt x="312390" y="58951"/>
                    <a:pt x="311153" y="55522"/>
                    <a:pt x="311343" y="52017"/>
                  </a:cubicBezTo>
                  <a:lnTo>
                    <a:pt x="311343" y="24775"/>
                  </a:lnTo>
                  <a:lnTo>
                    <a:pt x="303339" y="24775"/>
                  </a:lnTo>
                  <a:lnTo>
                    <a:pt x="303339" y="19632"/>
                  </a:lnTo>
                  <a:lnTo>
                    <a:pt x="311343" y="19632"/>
                  </a:lnTo>
                  <a:lnTo>
                    <a:pt x="311343" y="10107"/>
                  </a:lnTo>
                  <a:lnTo>
                    <a:pt x="317436" y="10107"/>
                  </a:lnTo>
                  <a:lnTo>
                    <a:pt x="317436" y="19632"/>
                  </a:lnTo>
                  <a:lnTo>
                    <a:pt x="331151" y="19632"/>
                  </a:lnTo>
                  <a:lnTo>
                    <a:pt x="331151" y="24775"/>
                  </a:lnTo>
                  <a:lnTo>
                    <a:pt x="317436" y="24775"/>
                  </a:lnTo>
                  <a:lnTo>
                    <a:pt x="317436" y="51636"/>
                  </a:lnTo>
                  <a:cubicBezTo>
                    <a:pt x="317245" y="53884"/>
                    <a:pt x="318008" y="56103"/>
                    <a:pt x="319436" y="57827"/>
                  </a:cubicBezTo>
                  <a:cubicBezTo>
                    <a:pt x="321059" y="59256"/>
                    <a:pt x="323152" y="60008"/>
                    <a:pt x="325249" y="59923"/>
                  </a:cubicBezTo>
                  <a:cubicBezTo>
                    <a:pt x="326487" y="59942"/>
                    <a:pt x="327724" y="59713"/>
                    <a:pt x="328868" y="59256"/>
                  </a:cubicBezTo>
                  <a:cubicBezTo>
                    <a:pt x="330012" y="58922"/>
                    <a:pt x="331058" y="58332"/>
                    <a:pt x="331914" y="57541"/>
                  </a:cubicBezTo>
                  <a:close/>
                  <a:moveTo>
                    <a:pt x="367824" y="19060"/>
                  </a:moveTo>
                  <a:cubicBezTo>
                    <a:pt x="372777" y="18784"/>
                    <a:pt x="377730" y="20575"/>
                    <a:pt x="381348" y="24013"/>
                  </a:cubicBezTo>
                  <a:cubicBezTo>
                    <a:pt x="384971" y="27900"/>
                    <a:pt x="386781" y="33110"/>
                    <a:pt x="386399" y="38396"/>
                  </a:cubicBezTo>
                  <a:lnTo>
                    <a:pt x="386399" y="64495"/>
                  </a:lnTo>
                  <a:lnTo>
                    <a:pt x="380302" y="64495"/>
                  </a:lnTo>
                  <a:lnTo>
                    <a:pt x="380302" y="38968"/>
                  </a:lnTo>
                  <a:cubicBezTo>
                    <a:pt x="380493" y="35062"/>
                    <a:pt x="379255" y="31214"/>
                    <a:pt x="376777" y="28204"/>
                  </a:cubicBezTo>
                  <a:cubicBezTo>
                    <a:pt x="374205" y="25804"/>
                    <a:pt x="370777" y="24499"/>
                    <a:pt x="367252" y="24585"/>
                  </a:cubicBezTo>
                  <a:cubicBezTo>
                    <a:pt x="362968" y="24366"/>
                    <a:pt x="358778" y="25909"/>
                    <a:pt x="355634" y="28871"/>
                  </a:cubicBezTo>
                  <a:cubicBezTo>
                    <a:pt x="352680" y="32157"/>
                    <a:pt x="351155" y="36472"/>
                    <a:pt x="351443" y="40873"/>
                  </a:cubicBezTo>
                  <a:lnTo>
                    <a:pt x="351443" y="64495"/>
                  </a:lnTo>
                  <a:lnTo>
                    <a:pt x="345346" y="64495"/>
                  </a:lnTo>
                  <a:lnTo>
                    <a:pt x="345346" y="868"/>
                  </a:lnTo>
                  <a:lnTo>
                    <a:pt x="351443" y="868"/>
                  </a:lnTo>
                  <a:lnTo>
                    <a:pt x="351443" y="27347"/>
                  </a:lnTo>
                  <a:cubicBezTo>
                    <a:pt x="353062" y="24680"/>
                    <a:pt x="355443" y="22556"/>
                    <a:pt x="358299" y="21251"/>
                  </a:cubicBezTo>
                  <a:cubicBezTo>
                    <a:pt x="361443" y="19765"/>
                    <a:pt x="364870" y="19022"/>
                    <a:pt x="368303" y="19060"/>
                  </a:cubicBezTo>
                  <a:close/>
                  <a:moveTo>
                    <a:pt x="442312" y="43825"/>
                  </a:moveTo>
                  <a:lnTo>
                    <a:pt x="404212" y="43825"/>
                  </a:lnTo>
                  <a:cubicBezTo>
                    <a:pt x="404403" y="48178"/>
                    <a:pt x="406403" y="52264"/>
                    <a:pt x="409640" y="55160"/>
                  </a:cubicBezTo>
                  <a:cubicBezTo>
                    <a:pt x="413067" y="58151"/>
                    <a:pt x="417448" y="59722"/>
                    <a:pt x="422020" y="59542"/>
                  </a:cubicBezTo>
                  <a:cubicBezTo>
                    <a:pt x="424690" y="59580"/>
                    <a:pt x="427262" y="59056"/>
                    <a:pt x="429736" y="58018"/>
                  </a:cubicBezTo>
                  <a:cubicBezTo>
                    <a:pt x="432024" y="57027"/>
                    <a:pt x="434117" y="55532"/>
                    <a:pt x="435833" y="53636"/>
                  </a:cubicBezTo>
                  <a:lnTo>
                    <a:pt x="439261" y="57541"/>
                  </a:lnTo>
                  <a:cubicBezTo>
                    <a:pt x="437261" y="59961"/>
                    <a:pt x="434689" y="61847"/>
                    <a:pt x="431736" y="63066"/>
                  </a:cubicBezTo>
                  <a:cubicBezTo>
                    <a:pt x="428690" y="64295"/>
                    <a:pt x="425453" y="64942"/>
                    <a:pt x="422211" y="64971"/>
                  </a:cubicBezTo>
                  <a:cubicBezTo>
                    <a:pt x="417928" y="65038"/>
                    <a:pt x="413737" y="64018"/>
                    <a:pt x="409923" y="62018"/>
                  </a:cubicBezTo>
                  <a:cubicBezTo>
                    <a:pt x="406403" y="60113"/>
                    <a:pt x="403542" y="57275"/>
                    <a:pt x="401542" y="53827"/>
                  </a:cubicBezTo>
                  <a:cubicBezTo>
                    <a:pt x="399543" y="50188"/>
                    <a:pt x="398496" y="46083"/>
                    <a:pt x="398589" y="41920"/>
                  </a:cubicBezTo>
                  <a:cubicBezTo>
                    <a:pt x="398496" y="37805"/>
                    <a:pt x="399543" y="33738"/>
                    <a:pt x="401449" y="30109"/>
                  </a:cubicBezTo>
                  <a:cubicBezTo>
                    <a:pt x="403259" y="26738"/>
                    <a:pt x="405924" y="23937"/>
                    <a:pt x="409258" y="22013"/>
                  </a:cubicBezTo>
                  <a:cubicBezTo>
                    <a:pt x="412686" y="20022"/>
                    <a:pt x="416593" y="18994"/>
                    <a:pt x="420592" y="19060"/>
                  </a:cubicBezTo>
                  <a:cubicBezTo>
                    <a:pt x="424499" y="18984"/>
                    <a:pt x="428401" y="20013"/>
                    <a:pt x="431834" y="22013"/>
                  </a:cubicBezTo>
                  <a:cubicBezTo>
                    <a:pt x="435168" y="23909"/>
                    <a:pt x="437833" y="26718"/>
                    <a:pt x="439642" y="30109"/>
                  </a:cubicBezTo>
                  <a:cubicBezTo>
                    <a:pt x="441549" y="33767"/>
                    <a:pt x="442503" y="37815"/>
                    <a:pt x="442405" y="41920"/>
                  </a:cubicBezTo>
                  <a:close/>
                  <a:moveTo>
                    <a:pt x="420592" y="24299"/>
                  </a:moveTo>
                  <a:cubicBezTo>
                    <a:pt x="416495" y="24204"/>
                    <a:pt x="412593" y="25709"/>
                    <a:pt x="409640" y="28490"/>
                  </a:cubicBezTo>
                  <a:cubicBezTo>
                    <a:pt x="406686" y="31252"/>
                    <a:pt x="404877" y="34967"/>
                    <a:pt x="404496" y="38968"/>
                  </a:cubicBezTo>
                  <a:lnTo>
                    <a:pt x="436498" y="38968"/>
                  </a:lnTo>
                  <a:cubicBezTo>
                    <a:pt x="436308" y="34834"/>
                    <a:pt x="434499" y="30947"/>
                    <a:pt x="431452" y="28109"/>
                  </a:cubicBezTo>
                  <a:cubicBezTo>
                    <a:pt x="428499" y="25309"/>
                    <a:pt x="424592" y="23794"/>
                    <a:pt x="420499" y="23918"/>
                  </a:cubicBezTo>
                  <a:close/>
                  <a:moveTo>
                    <a:pt x="478598" y="4487"/>
                  </a:moveTo>
                  <a:lnTo>
                    <a:pt x="503080" y="4487"/>
                  </a:lnTo>
                  <a:cubicBezTo>
                    <a:pt x="508889" y="4354"/>
                    <a:pt x="514698" y="5668"/>
                    <a:pt x="519842" y="8297"/>
                  </a:cubicBezTo>
                  <a:cubicBezTo>
                    <a:pt x="524512" y="10698"/>
                    <a:pt x="528511" y="14403"/>
                    <a:pt x="531176" y="18965"/>
                  </a:cubicBezTo>
                  <a:cubicBezTo>
                    <a:pt x="536511" y="28623"/>
                    <a:pt x="536511" y="40358"/>
                    <a:pt x="531176" y="50017"/>
                  </a:cubicBezTo>
                  <a:cubicBezTo>
                    <a:pt x="528511" y="54579"/>
                    <a:pt x="524512" y="58284"/>
                    <a:pt x="519842" y="60685"/>
                  </a:cubicBezTo>
                  <a:cubicBezTo>
                    <a:pt x="514605" y="63314"/>
                    <a:pt x="508889" y="64628"/>
                    <a:pt x="503080" y="64495"/>
                  </a:cubicBezTo>
                  <a:lnTo>
                    <a:pt x="478598" y="64495"/>
                  </a:lnTo>
                  <a:close/>
                  <a:moveTo>
                    <a:pt x="502699" y="59065"/>
                  </a:moveTo>
                  <a:cubicBezTo>
                    <a:pt x="507462" y="59189"/>
                    <a:pt x="512224" y="58113"/>
                    <a:pt x="516508" y="55922"/>
                  </a:cubicBezTo>
                  <a:cubicBezTo>
                    <a:pt x="520414" y="53970"/>
                    <a:pt x="523749" y="50969"/>
                    <a:pt x="526033" y="47254"/>
                  </a:cubicBezTo>
                  <a:cubicBezTo>
                    <a:pt x="530321" y="39291"/>
                    <a:pt x="530321" y="29690"/>
                    <a:pt x="526033" y="21727"/>
                  </a:cubicBezTo>
                  <a:cubicBezTo>
                    <a:pt x="523749" y="18012"/>
                    <a:pt x="520414" y="15041"/>
                    <a:pt x="516508" y="13155"/>
                  </a:cubicBezTo>
                  <a:cubicBezTo>
                    <a:pt x="512224" y="10964"/>
                    <a:pt x="507462" y="9888"/>
                    <a:pt x="502699" y="10012"/>
                  </a:cubicBezTo>
                  <a:lnTo>
                    <a:pt x="484984" y="10012"/>
                  </a:lnTo>
                  <a:lnTo>
                    <a:pt x="484984" y="59065"/>
                  </a:lnTo>
                  <a:close/>
                  <a:moveTo>
                    <a:pt x="586136" y="48493"/>
                  </a:moveTo>
                  <a:lnTo>
                    <a:pt x="552705" y="48493"/>
                  </a:lnTo>
                  <a:lnTo>
                    <a:pt x="545562" y="64495"/>
                  </a:lnTo>
                  <a:lnTo>
                    <a:pt x="538990" y="64495"/>
                  </a:lnTo>
                  <a:lnTo>
                    <a:pt x="566421" y="4487"/>
                  </a:lnTo>
                  <a:lnTo>
                    <a:pt x="572611" y="4487"/>
                  </a:lnTo>
                  <a:lnTo>
                    <a:pt x="600042" y="64495"/>
                  </a:lnTo>
                  <a:lnTo>
                    <a:pt x="593377" y="64495"/>
                  </a:lnTo>
                  <a:close/>
                  <a:moveTo>
                    <a:pt x="583852" y="43349"/>
                  </a:moveTo>
                  <a:lnTo>
                    <a:pt x="569467" y="11059"/>
                  </a:lnTo>
                  <a:lnTo>
                    <a:pt x="555087" y="43349"/>
                  </a:lnTo>
                  <a:close/>
                  <a:moveTo>
                    <a:pt x="672340" y="868"/>
                  </a:moveTo>
                  <a:lnTo>
                    <a:pt x="672340" y="64495"/>
                  </a:lnTo>
                  <a:lnTo>
                    <a:pt x="666526" y="64495"/>
                  </a:lnTo>
                  <a:lnTo>
                    <a:pt x="666526" y="55636"/>
                  </a:lnTo>
                  <a:cubicBezTo>
                    <a:pt x="664815" y="58541"/>
                    <a:pt x="662243" y="60913"/>
                    <a:pt x="659290" y="62494"/>
                  </a:cubicBezTo>
                  <a:cubicBezTo>
                    <a:pt x="656146" y="64161"/>
                    <a:pt x="652620" y="65009"/>
                    <a:pt x="649099" y="64971"/>
                  </a:cubicBezTo>
                  <a:cubicBezTo>
                    <a:pt x="645095" y="64990"/>
                    <a:pt x="641095" y="63971"/>
                    <a:pt x="637575" y="62018"/>
                  </a:cubicBezTo>
                  <a:cubicBezTo>
                    <a:pt x="634240" y="60132"/>
                    <a:pt x="631380" y="57322"/>
                    <a:pt x="629570" y="53922"/>
                  </a:cubicBezTo>
                  <a:cubicBezTo>
                    <a:pt x="625668" y="46435"/>
                    <a:pt x="625668" y="37501"/>
                    <a:pt x="629570" y="30014"/>
                  </a:cubicBezTo>
                  <a:cubicBezTo>
                    <a:pt x="631380" y="26614"/>
                    <a:pt x="634240" y="23804"/>
                    <a:pt x="637575" y="21918"/>
                  </a:cubicBezTo>
                  <a:cubicBezTo>
                    <a:pt x="641095" y="19994"/>
                    <a:pt x="645095" y="19013"/>
                    <a:pt x="649099" y="19060"/>
                  </a:cubicBezTo>
                  <a:cubicBezTo>
                    <a:pt x="652429" y="19070"/>
                    <a:pt x="655671" y="19860"/>
                    <a:pt x="658624" y="21346"/>
                  </a:cubicBezTo>
                  <a:cubicBezTo>
                    <a:pt x="661578" y="22899"/>
                    <a:pt x="664052" y="25194"/>
                    <a:pt x="665861" y="28014"/>
                  </a:cubicBezTo>
                  <a:lnTo>
                    <a:pt x="665861" y="868"/>
                  </a:lnTo>
                  <a:close/>
                  <a:moveTo>
                    <a:pt x="649574" y="59542"/>
                  </a:moveTo>
                  <a:cubicBezTo>
                    <a:pt x="652527" y="59561"/>
                    <a:pt x="655480" y="58808"/>
                    <a:pt x="658145" y="57351"/>
                  </a:cubicBezTo>
                  <a:cubicBezTo>
                    <a:pt x="660717" y="55913"/>
                    <a:pt x="662815" y="53760"/>
                    <a:pt x="664145" y="51160"/>
                  </a:cubicBezTo>
                  <a:cubicBezTo>
                    <a:pt x="665671" y="48226"/>
                    <a:pt x="666433" y="44949"/>
                    <a:pt x="666340" y="41635"/>
                  </a:cubicBezTo>
                  <a:cubicBezTo>
                    <a:pt x="666433" y="38320"/>
                    <a:pt x="665671" y="35043"/>
                    <a:pt x="664145" y="32110"/>
                  </a:cubicBezTo>
                  <a:cubicBezTo>
                    <a:pt x="662815" y="29509"/>
                    <a:pt x="660717" y="27357"/>
                    <a:pt x="658145" y="25918"/>
                  </a:cubicBezTo>
                  <a:cubicBezTo>
                    <a:pt x="652811" y="23004"/>
                    <a:pt x="646337" y="23004"/>
                    <a:pt x="641002" y="25918"/>
                  </a:cubicBezTo>
                  <a:cubicBezTo>
                    <a:pt x="638430" y="27357"/>
                    <a:pt x="636333" y="29509"/>
                    <a:pt x="635003" y="32110"/>
                  </a:cubicBezTo>
                  <a:cubicBezTo>
                    <a:pt x="633477" y="35043"/>
                    <a:pt x="632714" y="38320"/>
                    <a:pt x="632812" y="41635"/>
                  </a:cubicBezTo>
                  <a:cubicBezTo>
                    <a:pt x="632714" y="44949"/>
                    <a:pt x="633477" y="48226"/>
                    <a:pt x="635003" y="51160"/>
                  </a:cubicBezTo>
                  <a:cubicBezTo>
                    <a:pt x="636333" y="53760"/>
                    <a:pt x="638430" y="55913"/>
                    <a:pt x="641002" y="57351"/>
                  </a:cubicBezTo>
                  <a:cubicBezTo>
                    <a:pt x="643667" y="58808"/>
                    <a:pt x="646621" y="59561"/>
                    <a:pt x="649574" y="59542"/>
                  </a:cubicBezTo>
                  <a:close/>
                  <a:moveTo>
                    <a:pt x="728536" y="43825"/>
                  </a:moveTo>
                  <a:lnTo>
                    <a:pt x="690436" y="43825"/>
                  </a:lnTo>
                  <a:cubicBezTo>
                    <a:pt x="690627" y="48178"/>
                    <a:pt x="692627" y="52264"/>
                    <a:pt x="695864" y="55160"/>
                  </a:cubicBezTo>
                  <a:cubicBezTo>
                    <a:pt x="699296" y="58161"/>
                    <a:pt x="703678" y="59732"/>
                    <a:pt x="708249" y="59542"/>
                  </a:cubicBezTo>
                  <a:cubicBezTo>
                    <a:pt x="710914" y="59580"/>
                    <a:pt x="713486" y="59056"/>
                    <a:pt x="715965" y="58018"/>
                  </a:cubicBezTo>
                  <a:cubicBezTo>
                    <a:pt x="718249" y="57027"/>
                    <a:pt x="720346" y="55532"/>
                    <a:pt x="722058" y="53636"/>
                  </a:cubicBezTo>
                  <a:lnTo>
                    <a:pt x="725490" y="57541"/>
                  </a:lnTo>
                  <a:cubicBezTo>
                    <a:pt x="723490" y="59961"/>
                    <a:pt x="720918" y="61847"/>
                    <a:pt x="717965" y="63066"/>
                  </a:cubicBezTo>
                  <a:cubicBezTo>
                    <a:pt x="714914" y="64295"/>
                    <a:pt x="711677" y="64942"/>
                    <a:pt x="708440" y="64971"/>
                  </a:cubicBezTo>
                  <a:cubicBezTo>
                    <a:pt x="704152" y="65038"/>
                    <a:pt x="699961" y="64018"/>
                    <a:pt x="696152" y="62018"/>
                  </a:cubicBezTo>
                  <a:cubicBezTo>
                    <a:pt x="692627" y="60113"/>
                    <a:pt x="689771" y="57275"/>
                    <a:pt x="687772" y="53827"/>
                  </a:cubicBezTo>
                  <a:cubicBezTo>
                    <a:pt x="683767" y="46426"/>
                    <a:pt x="683767" y="37510"/>
                    <a:pt x="687772" y="30109"/>
                  </a:cubicBezTo>
                  <a:cubicBezTo>
                    <a:pt x="689581" y="26738"/>
                    <a:pt x="692246" y="23937"/>
                    <a:pt x="695580" y="22013"/>
                  </a:cubicBezTo>
                  <a:cubicBezTo>
                    <a:pt x="699008" y="20003"/>
                    <a:pt x="702915" y="18984"/>
                    <a:pt x="706915" y="19060"/>
                  </a:cubicBezTo>
                  <a:cubicBezTo>
                    <a:pt x="710821" y="18984"/>
                    <a:pt x="714723" y="20013"/>
                    <a:pt x="718156" y="22013"/>
                  </a:cubicBezTo>
                  <a:cubicBezTo>
                    <a:pt x="721486" y="23937"/>
                    <a:pt x="724155" y="26738"/>
                    <a:pt x="725965" y="30109"/>
                  </a:cubicBezTo>
                  <a:cubicBezTo>
                    <a:pt x="727871" y="33767"/>
                    <a:pt x="728820" y="37815"/>
                    <a:pt x="728727" y="41920"/>
                  </a:cubicBezTo>
                  <a:close/>
                  <a:moveTo>
                    <a:pt x="706822" y="24299"/>
                  </a:moveTo>
                  <a:cubicBezTo>
                    <a:pt x="702724" y="24204"/>
                    <a:pt x="698817" y="25709"/>
                    <a:pt x="695864" y="28490"/>
                  </a:cubicBezTo>
                  <a:cubicBezTo>
                    <a:pt x="692911" y="31357"/>
                    <a:pt x="691102" y="35224"/>
                    <a:pt x="690818" y="39349"/>
                  </a:cubicBezTo>
                  <a:lnTo>
                    <a:pt x="722821" y="39349"/>
                  </a:lnTo>
                  <a:cubicBezTo>
                    <a:pt x="722630" y="35215"/>
                    <a:pt x="720821" y="31329"/>
                    <a:pt x="717774" y="28490"/>
                  </a:cubicBezTo>
                  <a:cubicBezTo>
                    <a:pt x="714821" y="25709"/>
                    <a:pt x="710914" y="24204"/>
                    <a:pt x="706822" y="24299"/>
                  </a:cubicBezTo>
                  <a:close/>
                  <a:moveTo>
                    <a:pt x="759776" y="64971"/>
                  </a:moveTo>
                  <a:cubicBezTo>
                    <a:pt x="755586" y="65009"/>
                    <a:pt x="751493" y="63999"/>
                    <a:pt x="747777" y="62018"/>
                  </a:cubicBezTo>
                  <a:cubicBezTo>
                    <a:pt x="744349" y="60132"/>
                    <a:pt x="741489" y="57284"/>
                    <a:pt x="739587" y="53827"/>
                  </a:cubicBezTo>
                  <a:cubicBezTo>
                    <a:pt x="735490" y="46445"/>
                    <a:pt x="735490" y="37491"/>
                    <a:pt x="739587" y="30109"/>
                  </a:cubicBezTo>
                  <a:cubicBezTo>
                    <a:pt x="741489" y="26699"/>
                    <a:pt x="744349" y="23889"/>
                    <a:pt x="747777" y="22013"/>
                  </a:cubicBezTo>
                  <a:cubicBezTo>
                    <a:pt x="751493" y="19994"/>
                    <a:pt x="755586" y="18975"/>
                    <a:pt x="759776" y="19060"/>
                  </a:cubicBezTo>
                  <a:cubicBezTo>
                    <a:pt x="763399" y="18994"/>
                    <a:pt x="766920" y="19775"/>
                    <a:pt x="770162" y="21346"/>
                  </a:cubicBezTo>
                  <a:cubicBezTo>
                    <a:pt x="773208" y="22804"/>
                    <a:pt x="775687" y="25118"/>
                    <a:pt x="777399" y="28014"/>
                  </a:cubicBezTo>
                  <a:lnTo>
                    <a:pt x="772924" y="31062"/>
                  </a:lnTo>
                  <a:cubicBezTo>
                    <a:pt x="771492" y="28919"/>
                    <a:pt x="769492" y="27185"/>
                    <a:pt x="767209" y="26014"/>
                  </a:cubicBezTo>
                  <a:cubicBezTo>
                    <a:pt x="764920" y="24937"/>
                    <a:pt x="762348" y="24385"/>
                    <a:pt x="759776" y="24394"/>
                  </a:cubicBezTo>
                  <a:cubicBezTo>
                    <a:pt x="756730" y="24356"/>
                    <a:pt x="753684" y="25118"/>
                    <a:pt x="751014" y="26585"/>
                  </a:cubicBezTo>
                  <a:cubicBezTo>
                    <a:pt x="748442" y="27985"/>
                    <a:pt x="746252" y="30148"/>
                    <a:pt x="744922" y="32776"/>
                  </a:cubicBezTo>
                  <a:cubicBezTo>
                    <a:pt x="741968" y="38558"/>
                    <a:pt x="741968" y="45378"/>
                    <a:pt x="744922" y="51160"/>
                  </a:cubicBezTo>
                  <a:cubicBezTo>
                    <a:pt x="746252" y="53789"/>
                    <a:pt x="748442" y="55951"/>
                    <a:pt x="751014" y="57351"/>
                  </a:cubicBezTo>
                  <a:cubicBezTo>
                    <a:pt x="753684" y="58818"/>
                    <a:pt x="756730" y="59580"/>
                    <a:pt x="759776" y="59542"/>
                  </a:cubicBezTo>
                  <a:cubicBezTo>
                    <a:pt x="762348" y="59551"/>
                    <a:pt x="764920" y="58999"/>
                    <a:pt x="767209" y="57922"/>
                  </a:cubicBezTo>
                  <a:cubicBezTo>
                    <a:pt x="769492" y="56789"/>
                    <a:pt x="771492" y="55084"/>
                    <a:pt x="772924" y="52969"/>
                  </a:cubicBezTo>
                  <a:lnTo>
                    <a:pt x="777399" y="56017"/>
                  </a:lnTo>
                  <a:cubicBezTo>
                    <a:pt x="775687" y="58913"/>
                    <a:pt x="773208" y="61228"/>
                    <a:pt x="770162" y="62685"/>
                  </a:cubicBezTo>
                  <a:cubicBezTo>
                    <a:pt x="766920" y="64238"/>
                    <a:pt x="763399" y="65018"/>
                    <a:pt x="759776" y="64971"/>
                  </a:cubicBezTo>
                  <a:close/>
                  <a:moveTo>
                    <a:pt x="788351" y="868"/>
                  </a:moveTo>
                  <a:lnTo>
                    <a:pt x="794449" y="868"/>
                  </a:lnTo>
                  <a:lnTo>
                    <a:pt x="794449" y="64495"/>
                  </a:lnTo>
                  <a:lnTo>
                    <a:pt x="788351" y="64495"/>
                  </a:lnTo>
                  <a:close/>
                  <a:moveTo>
                    <a:pt x="814545" y="9535"/>
                  </a:moveTo>
                  <a:cubicBezTo>
                    <a:pt x="813308" y="9573"/>
                    <a:pt x="812164" y="9126"/>
                    <a:pt x="811308" y="8297"/>
                  </a:cubicBezTo>
                  <a:cubicBezTo>
                    <a:pt x="810452" y="7468"/>
                    <a:pt x="810071" y="6325"/>
                    <a:pt x="810071" y="5154"/>
                  </a:cubicBezTo>
                  <a:cubicBezTo>
                    <a:pt x="810071" y="4040"/>
                    <a:pt x="810545" y="2973"/>
                    <a:pt x="811308" y="2201"/>
                  </a:cubicBezTo>
                  <a:cubicBezTo>
                    <a:pt x="812164" y="1344"/>
                    <a:pt x="813308" y="868"/>
                    <a:pt x="814545" y="868"/>
                  </a:cubicBezTo>
                  <a:cubicBezTo>
                    <a:pt x="815689" y="877"/>
                    <a:pt x="816833" y="1315"/>
                    <a:pt x="817689" y="2106"/>
                  </a:cubicBezTo>
                  <a:cubicBezTo>
                    <a:pt x="818550" y="2868"/>
                    <a:pt x="819024" y="3935"/>
                    <a:pt x="819024" y="5059"/>
                  </a:cubicBezTo>
                  <a:cubicBezTo>
                    <a:pt x="819024" y="6278"/>
                    <a:pt x="818550" y="7449"/>
                    <a:pt x="817689" y="8297"/>
                  </a:cubicBezTo>
                  <a:cubicBezTo>
                    <a:pt x="816833" y="9135"/>
                    <a:pt x="815689" y="9583"/>
                    <a:pt x="814545" y="9535"/>
                  </a:cubicBezTo>
                  <a:close/>
                  <a:moveTo>
                    <a:pt x="811406" y="19060"/>
                  </a:moveTo>
                  <a:lnTo>
                    <a:pt x="817498" y="19060"/>
                  </a:lnTo>
                  <a:lnTo>
                    <a:pt x="817498" y="64114"/>
                  </a:lnTo>
                  <a:lnTo>
                    <a:pt x="811406" y="64114"/>
                  </a:lnTo>
                  <a:close/>
                  <a:moveTo>
                    <a:pt x="857505" y="19060"/>
                  </a:moveTo>
                  <a:cubicBezTo>
                    <a:pt x="862459" y="18794"/>
                    <a:pt x="867314" y="20584"/>
                    <a:pt x="870937" y="24013"/>
                  </a:cubicBezTo>
                  <a:cubicBezTo>
                    <a:pt x="874555" y="27900"/>
                    <a:pt x="876365" y="33110"/>
                    <a:pt x="875983" y="38396"/>
                  </a:cubicBezTo>
                  <a:lnTo>
                    <a:pt x="875983" y="64495"/>
                  </a:lnTo>
                  <a:lnTo>
                    <a:pt x="869886" y="64495"/>
                  </a:lnTo>
                  <a:lnTo>
                    <a:pt x="869886" y="38968"/>
                  </a:lnTo>
                  <a:cubicBezTo>
                    <a:pt x="870174" y="35053"/>
                    <a:pt x="868933" y="31195"/>
                    <a:pt x="866365" y="28204"/>
                  </a:cubicBezTo>
                  <a:cubicBezTo>
                    <a:pt x="863696" y="25652"/>
                    <a:pt x="860077" y="24337"/>
                    <a:pt x="856361" y="24585"/>
                  </a:cubicBezTo>
                  <a:cubicBezTo>
                    <a:pt x="852078" y="24366"/>
                    <a:pt x="847883" y="25918"/>
                    <a:pt x="844836" y="28871"/>
                  </a:cubicBezTo>
                  <a:cubicBezTo>
                    <a:pt x="841790" y="32119"/>
                    <a:pt x="840265" y="36453"/>
                    <a:pt x="840548" y="40873"/>
                  </a:cubicBezTo>
                  <a:lnTo>
                    <a:pt x="840548" y="64495"/>
                  </a:lnTo>
                  <a:lnTo>
                    <a:pt x="834456" y="64495"/>
                  </a:lnTo>
                  <a:lnTo>
                    <a:pt x="834456" y="19441"/>
                  </a:lnTo>
                  <a:lnTo>
                    <a:pt x="840358" y="19441"/>
                  </a:lnTo>
                  <a:lnTo>
                    <a:pt x="840358" y="27728"/>
                  </a:lnTo>
                  <a:cubicBezTo>
                    <a:pt x="841981" y="24985"/>
                    <a:pt x="844362" y="22766"/>
                    <a:pt x="847218" y="21346"/>
                  </a:cubicBezTo>
                  <a:cubicBezTo>
                    <a:pt x="850455" y="19765"/>
                    <a:pt x="853980" y="18984"/>
                    <a:pt x="857505" y="19060"/>
                  </a:cubicBezTo>
                  <a:close/>
                  <a:moveTo>
                    <a:pt x="895605" y="9535"/>
                  </a:moveTo>
                  <a:cubicBezTo>
                    <a:pt x="894461" y="9583"/>
                    <a:pt x="893317" y="9135"/>
                    <a:pt x="892461" y="8297"/>
                  </a:cubicBezTo>
                  <a:cubicBezTo>
                    <a:pt x="891606" y="7478"/>
                    <a:pt x="891127" y="6345"/>
                    <a:pt x="891127" y="5154"/>
                  </a:cubicBezTo>
                  <a:cubicBezTo>
                    <a:pt x="891127" y="4030"/>
                    <a:pt x="891606" y="2963"/>
                    <a:pt x="892461" y="2201"/>
                  </a:cubicBezTo>
                  <a:cubicBezTo>
                    <a:pt x="893317" y="1344"/>
                    <a:pt x="894461" y="858"/>
                    <a:pt x="895605" y="868"/>
                  </a:cubicBezTo>
                  <a:cubicBezTo>
                    <a:pt x="896749" y="877"/>
                    <a:pt x="897889" y="1315"/>
                    <a:pt x="898749" y="2106"/>
                  </a:cubicBezTo>
                  <a:cubicBezTo>
                    <a:pt x="899605" y="2868"/>
                    <a:pt x="900079" y="3935"/>
                    <a:pt x="900079" y="5059"/>
                  </a:cubicBezTo>
                  <a:cubicBezTo>
                    <a:pt x="900079" y="6278"/>
                    <a:pt x="899605" y="7449"/>
                    <a:pt x="898749" y="8297"/>
                  </a:cubicBezTo>
                  <a:cubicBezTo>
                    <a:pt x="897889" y="9135"/>
                    <a:pt x="896749" y="9583"/>
                    <a:pt x="895605" y="9535"/>
                  </a:cubicBezTo>
                  <a:close/>
                  <a:moveTo>
                    <a:pt x="892559" y="19060"/>
                  </a:moveTo>
                  <a:lnTo>
                    <a:pt x="898652" y="19060"/>
                  </a:lnTo>
                  <a:lnTo>
                    <a:pt x="898652" y="64114"/>
                  </a:lnTo>
                  <a:lnTo>
                    <a:pt x="892559" y="64114"/>
                  </a:lnTo>
                  <a:close/>
                  <a:moveTo>
                    <a:pt x="938561" y="19060"/>
                  </a:moveTo>
                  <a:cubicBezTo>
                    <a:pt x="943514" y="18803"/>
                    <a:pt x="948467" y="20594"/>
                    <a:pt x="952090" y="24013"/>
                  </a:cubicBezTo>
                  <a:cubicBezTo>
                    <a:pt x="955709" y="27909"/>
                    <a:pt x="957420" y="33119"/>
                    <a:pt x="957039" y="38396"/>
                  </a:cubicBezTo>
                  <a:lnTo>
                    <a:pt x="957039" y="64495"/>
                  </a:lnTo>
                  <a:lnTo>
                    <a:pt x="951039" y="64495"/>
                  </a:lnTo>
                  <a:lnTo>
                    <a:pt x="951039" y="38968"/>
                  </a:lnTo>
                  <a:cubicBezTo>
                    <a:pt x="951230" y="35062"/>
                    <a:pt x="949993" y="31214"/>
                    <a:pt x="947514" y="28204"/>
                  </a:cubicBezTo>
                  <a:cubicBezTo>
                    <a:pt x="944756" y="25671"/>
                    <a:pt x="941133" y="24356"/>
                    <a:pt x="937421" y="24585"/>
                  </a:cubicBezTo>
                  <a:cubicBezTo>
                    <a:pt x="933133" y="24366"/>
                    <a:pt x="928943" y="25918"/>
                    <a:pt x="925897" y="28871"/>
                  </a:cubicBezTo>
                  <a:cubicBezTo>
                    <a:pt x="922943" y="32157"/>
                    <a:pt x="921418" y="36472"/>
                    <a:pt x="921701" y="40873"/>
                  </a:cubicBezTo>
                  <a:lnTo>
                    <a:pt x="921701" y="64495"/>
                  </a:lnTo>
                  <a:lnTo>
                    <a:pt x="915609" y="64495"/>
                  </a:lnTo>
                  <a:lnTo>
                    <a:pt x="915609" y="19441"/>
                  </a:lnTo>
                  <a:lnTo>
                    <a:pt x="921418" y="19441"/>
                  </a:lnTo>
                  <a:lnTo>
                    <a:pt x="921418" y="27728"/>
                  </a:lnTo>
                  <a:cubicBezTo>
                    <a:pt x="923036" y="25004"/>
                    <a:pt x="925417" y="22794"/>
                    <a:pt x="928278" y="21346"/>
                  </a:cubicBezTo>
                  <a:cubicBezTo>
                    <a:pt x="931515" y="19765"/>
                    <a:pt x="935040" y="18984"/>
                    <a:pt x="938561" y="19060"/>
                  </a:cubicBezTo>
                  <a:close/>
                  <a:moveTo>
                    <a:pt x="1015524" y="19060"/>
                  </a:moveTo>
                  <a:lnTo>
                    <a:pt x="1015524" y="58684"/>
                  </a:lnTo>
                  <a:cubicBezTo>
                    <a:pt x="1016096" y="64866"/>
                    <a:pt x="1014003" y="70991"/>
                    <a:pt x="1009905" y="75639"/>
                  </a:cubicBezTo>
                  <a:cubicBezTo>
                    <a:pt x="1005236" y="79687"/>
                    <a:pt x="999143" y="81678"/>
                    <a:pt x="992948" y="81163"/>
                  </a:cubicBezTo>
                  <a:cubicBezTo>
                    <a:pt x="988948" y="81201"/>
                    <a:pt x="984949" y="80582"/>
                    <a:pt x="981140" y="79354"/>
                  </a:cubicBezTo>
                  <a:cubicBezTo>
                    <a:pt x="977614" y="78354"/>
                    <a:pt x="974377" y="76601"/>
                    <a:pt x="971615" y="74210"/>
                  </a:cubicBezTo>
                  <a:lnTo>
                    <a:pt x="974661" y="69638"/>
                  </a:lnTo>
                  <a:cubicBezTo>
                    <a:pt x="977042" y="71648"/>
                    <a:pt x="979712" y="73162"/>
                    <a:pt x="982665" y="74115"/>
                  </a:cubicBezTo>
                  <a:cubicBezTo>
                    <a:pt x="985711" y="75239"/>
                    <a:pt x="988948" y="75810"/>
                    <a:pt x="992190" y="75829"/>
                  </a:cubicBezTo>
                  <a:cubicBezTo>
                    <a:pt x="996762" y="76229"/>
                    <a:pt x="1001236" y="74782"/>
                    <a:pt x="1004761" y="71829"/>
                  </a:cubicBezTo>
                  <a:cubicBezTo>
                    <a:pt x="1007715" y="68400"/>
                    <a:pt x="1009143" y="63942"/>
                    <a:pt x="1008761" y="59446"/>
                  </a:cubicBezTo>
                  <a:lnTo>
                    <a:pt x="1008761" y="53636"/>
                  </a:lnTo>
                  <a:cubicBezTo>
                    <a:pt x="1006952" y="56465"/>
                    <a:pt x="1004380" y="58741"/>
                    <a:pt x="1001334" y="60208"/>
                  </a:cubicBezTo>
                  <a:cubicBezTo>
                    <a:pt x="998190" y="61685"/>
                    <a:pt x="994762" y="62428"/>
                    <a:pt x="991237" y="62399"/>
                  </a:cubicBezTo>
                  <a:cubicBezTo>
                    <a:pt x="987237" y="62447"/>
                    <a:pt x="983233" y="61494"/>
                    <a:pt x="979712" y="59637"/>
                  </a:cubicBezTo>
                  <a:cubicBezTo>
                    <a:pt x="976279" y="57837"/>
                    <a:pt x="973522" y="55131"/>
                    <a:pt x="971517" y="51826"/>
                  </a:cubicBezTo>
                  <a:cubicBezTo>
                    <a:pt x="969517" y="48378"/>
                    <a:pt x="968568" y="44463"/>
                    <a:pt x="968568" y="40492"/>
                  </a:cubicBezTo>
                  <a:cubicBezTo>
                    <a:pt x="968568" y="36520"/>
                    <a:pt x="969517" y="32605"/>
                    <a:pt x="971517" y="29157"/>
                  </a:cubicBezTo>
                  <a:cubicBezTo>
                    <a:pt x="973424" y="25880"/>
                    <a:pt x="976279" y="23204"/>
                    <a:pt x="979614" y="21442"/>
                  </a:cubicBezTo>
                  <a:cubicBezTo>
                    <a:pt x="983233" y="19584"/>
                    <a:pt x="987237" y="18632"/>
                    <a:pt x="991237" y="18679"/>
                  </a:cubicBezTo>
                  <a:cubicBezTo>
                    <a:pt x="994855" y="18632"/>
                    <a:pt x="998380" y="19413"/>
                    <a:pt x="1001617" y="20965"/>
                  </a:cubicBezTo>
                  <a:cubicBezTo>
                    <a:pt x="1004664" y="22518"/>
                    <a:pt x="1007236" y="24852"/>
                    <a:pt x="1009050" y="27728"/>
                  </a:cubicBezTo>
                  <a:lnTo>
                    <a:pt x="1009050" y="19060"/>
                  </a:lnTo>
                  <a:close/>
                  <a:moveTo>
                    <a:pt x="992474" y="57160"/>
                  </a:moveTo>
                  <a:cubicBezTo>
                    <a:pt x="995520" y="57217"/>
                    <a:pt x="998571" y="56494"/>
                    <a:pt x="1001334" y="55065"/>
                  </a:cubicBezTo>
                  <a:cubicBezTo>
                    <a:pt x="1003906" y="53750"/>
                    <a:pt x="1005999" y="51731"/>
                    <a:pt x="1007426" y="49254"/>
                  </a:cubicBezTo>
                  <a:cubicBezTo>
                    <a:pt x="1008859" y="46635"/>
                    <a:pt x="1009617" y="43682"/>
                    <a:pt x="1009617" y="40682"/>
                  </a:cubicBezTo>
                  <a:cubicBezTo>
                    <a:pt x="1009715" y="37682"/>
                    <a:pt x="1008952" y="34719"/>
                    <a:pt x="1007426" y="32110"/>
                  </a:cubicBezTo>
                  <a:cubicBezTo>
                    <a:pt x="1005999" y="29633"/>
                    <a:pt x="1003906" y="27614"/>
                    <a:pt x="1001334" y="26299"/>
                  </a:cubicBezTo>
                  <a:cubicBezTo>
                    <a:pt x="995809" y="23499"/>
                    <a:pt x="989237" y="23499"/>
                    <a:pt x="983712" y="26299"/>
                  </a:cubicBezTo>
                  <a:cubicBezTo>
                    <a:pt x="981140" y="27585"/>
                    <a:pt x="979042" y="29605"/>
                    <a:pt x="977614" y="32110"/>
                  </a:cubicBezTo>
                  <a:cubicBezTo>
                    <a:pt x="976089" y="34719"/>
                    <a:pt x="975424" y="37682"/>
                    <a:pt x="975424" y="40682"/>
                  </a:cubicBezTo>
                  <a:cubicBezTo>
                    <a:pt x="975424" y="43682"/>
                    <a:pt x="976186" y="46635"/>
                    <a:pt x="977614" y="49254"/>
                  </a:cubicBezTo>
                  <a:cubicBezTo>
                    <a:pt x="979042" y="51731"/>
                    <a:pt x="981140" y="53750"/>
                    <a:pt x="983712" y="55065"/>
                  </a:cubicBezTo>
                  <a:cubicBezTo>
                    <a:pt x="986377" y="56503"/>
                    <a:pt x="989428" y="57227"/>
                    <a:pt x="992474" y="57160"/>
                  </a:cubicBezTo>
                  <a:close/>
                  <a:moveTo>
                    <a:pt x="1078771" y="61542"/>
                  </a:moveTo>
                  <a:cubicBezTo>
                    <a:pt x="1077534" y="62609"/>
                    <a:pt x="1076101" y="63418"/>
                    <a:pt x="1074580" y="63923"/>
                  </a:cubicBezTo>
                  <a:cubicBezTo>
                    <a:pt x="1072864" y="64504"/>
                    <a:pt x="1071055" y="64790"/>
                    <a:pt x="1069246" y="64780"/>
                  </a:cubicBezTo>
                  <a:cubicBezTo>
                    <a:pt x="1062674" y="65504"/>
                    <a:pt x="1056865" y="60789"/>
                    <a:pt x="1056103" y="54255"/>
                  </a:cubicBezTo>
                  <a:cubicBezTo>
                    <a:pt x="1056005" y="53389"/>
                    <a:pt x="1056005" y="52503"/>
                    <a:pt x="1056103" y="51636"/>
                  </a:cubicBezTo>
                  <a:lnTo>
                    <a:pt x="1056103" y="24394"/>
                  </a:lnTo>
                  <a:lnTo>
                    <a:pt x="1048005" y="24394"/>
                  </a:lnTo>
                  <a:lnTo>
                    <a:pt x="1048005" y="19251"/>
                  </a:lnTo>
                  <a:lnTo>
                    <a:pt x="1056103" y="19251"/>
                  </a:lnTo>
                  <a:lnTo>
                    <a:pt x="1056103" y="9726"/>
                  </a:lnTo>
                  <a:lnTo>
                    <a:pt x="1062195" y="9726"/>
                  </a:lnTo>
                  <a:lnTo>
                    <a:pt x="1062195" y="19251"/>
                  </a:lnTo>
                  <a:lnTo>
                    <a:pt x="1075915" y="19251"/>
                  </a:lnTo>
                  <a:lnTo>
                    <a:pt x="1075915" y="24394"/>
                  </a:lnTo>
                  <a:lnTo>
                    <a:pt x="1062195" y="24394"/>
                  </a:lnTo>
                  <a:lnTo>
                    <a:pt x="1062195" y="51255"/>
                  </a:lnTo>
                  <a:cubicBezTo>
                    <a:pt x="1062005" y="53503"/>
                    <a:pt x="1062767" y="55722"/>
                    <a:pt x="1064195" y="57446"/>
                  </a:cubicBezTo>
                  <a:cubicBezTo>
                    <a:pt x="1065721" y="58913"/>
                    <a:pt x="1067911" y="59675"/>
                    <a:pt x="1070009" y="59542"/>
                  </a:cubicBezTo>
                  <a:cubicBezTo>
                    <a:pt x="1071246" y="59561"/>
                    <a:pt x="1072483" y="59332"/>
                    <a:pt x="1073627" y="58875"/>
                  </a:cubicBezTo>
                  <a:cubicBezTo>
                    <a:pt x="1074771" y="58513"/>
                    <a:pt x="1075818" y="57932"/>
                    <a:pt x="1076673" y="57160"/>
                  </a:cubicBezTo>
                  <a:close/>
                  <a:moveTo>
                    <a:pt x="1106681" y="64780"/>
                  </a:moveTo>
                  <a:cubicBezTo>
                    <a:pt x="1102583" y="64818"/>
                    <a:pt x="1098584" y="63799"/>
                    <a:pt x="1094965" y="61828"/>
                  </a:cubicBezTo>
                  <a:cubicBezTo>
                    <a:pt x="1091533" y="59885"/>
                    <a:pt x="1088677" y="57055"/>
                    <a:pt x="1086677" y="53636"/>
                  </a:cubicBezTo>
                  <a:cubicBezTo>
                    <a:pt x="1082771" y="46216"/>
                    <a:pt x="1082771" y="37339"/>
                    <a:pt x="1086677" y="29919"/>
                  </a:cubicBezTo>
                  <a:cubicBezTo>
                    <a:pt x="1088677" y="26499"/>
                    <a:pt x="1091533" y="23699"/>
                    <a:pt x="1094965" y="21823"/>
                  </a:cubicBezTo>
                  <a:cubicBezTo>
                    <a:pt x="1098486" y="19803"/>
                    <a:pt x="1102583" y="18784"/>
                    <a:pt x="1106681" y="18870"/>
                  </a:cubicBezTo>
                  <a:cubicBezTo>
                    <a:pt x="1110774" y="18794"/>
                    <a:pt x="1114871" y="19813"/>
                    <a:pt x="1118396" y="21823"/>
                  </a:cubicBezTo>
                  <a:cubicBezTo>
                    <a:pt x="1121824" y="23699"/>
                    <a:pt x="1124680" y="26509"/>
                    <a:pt x="1126587" y="29919"/>
                  </a:cubicBezTo>
                  <a:cubicBezTo>
                    <a:pt x="1130493" y="37339"/>
                    <a:pt x="1130493" y="46216"/>
                    <a:pt x="1126587" y="53636"/>
                  </a:cubicBezTo>
                  <a:cubicBezTo>
                    <a:pt x="1124680" y="57055"/>
                    <a:pt x="1121824" y="59885"/>
                    <a:pt x="1118396" y="61828"/>
                  </a:cubicBezTo>
                  <a:cubicBezTo>
                    <a:pt x="1114773" y="63799"/>
                    <a:pt x="1110774" y="64809"/>
                    <a:pt x="1106681" y="64780"/>
                  </a:cubicBezTo>
                  <a:close/>
                  <a:moveTo>
                    <a:pt x="1106681" y="59351"/>
                  </a:moveTo>
                  <a:cubicBezTo>
                    <a:pt x="1109727" y="59380"/>
                    <a:pt x="1112680" y="58627"/>
                    <a:pt x="1115252" y="57160"/>
                  </a:cubicBezTo>
                  <a:cubicBezTo>
                    <a:pt x="1117824" y="55722"/>
                    <a:pt x="1119917" y="53569"/>
                    <a:pt x="1121252" y="50969"/>
                  </a:cubicBezTo>
                  <a:cubicBezTo>
                    <a:pt x="1122778" y="48026"/>
                    <a:pt x="1123443" y="44749"/>
                    <a:pt x="1123350" y="41444"/>
                  </a:cubicBezTo>
                  <a:cubicBezTo>
                    <a:pt x="1123443" y="38139"/>
                    <a:pt x="1122778" y="34862"/>
                    <a:pt x="1121252" y="31919"/>
                  </a:cubicBezTo>
                  <a:cubicBezTo>
                    <a:pt x="1119917" y="29319"/>
                    <a:pt x="1117824" y="27166"/>
                    <a:pt x="1115252" y="25728"/>
                  </a:cubicBezTo>
                  <a:cubicBezTo>
                    <a:pt x="1112680" y="24261"/>
                    <a:pt x="1109727" y="23509"/>
                    <a:pt x="1106681" y="23537"/>
                  </a:cubicBezTo>
                  <a:cubicBezTo>
                    <a:pt x="1103630" y="23509"/>
                    <a:pt x="1100677" y="24261"/>
                    <a:pt x="1098012" y="25728"/>
                  </a:cubicBezTo>
                  <a:cubicBezTo>
                    <a:pt x="1095533" y="27214"/>
                    <a:pt x="1093440" y="29357"/>
                    <a:pt x="1092012" y="31919"/>
                  </a:cubicBezTo>
                  <a:cubicBezTo>
                    <a:pt x="1090487" y="34853"/>
                    <a:pt x="1089724" y="38129"/>
                    <a:pt x="1089821" y="41444"/>
                  </a:cubicBezTo>
                  <a:cubicBezTo>
                    <a:pt x="1089724" y="44759"/>
                    <a:pt x="1090487" y="48035"/>
                    <a:pt x="1092012" y="50969"/>
                  </a:cubicBezTo>
                  <a:cubicBezTo>
                    <a:pt x="1093440" y="53531"/>
                    <a:pt x="1095533" y="55674"/>
                    <a:pt x="1098012" y="57160"/>
                  </a:cubicBezTo>
                  <a:cubicBezTo>
                    <a:pt x="1100677" y="58627"/>
                    <a:pt x="1103630" y="59380"/>
                    <a:pt x="1106681" y="59351"/>
                  </a:cubicBezTo>
                  <a:close/>
                  <a:moveTo>
                    <a:pt x="1179355" y="5440"/>
                  </a:moveTo>
                  <a:cubicBezTo>
                    <a:pt x="1177165" y="5259"/>
                    <a:pt x="1175067" y="6020"/>
                    <a:pt x="1173449" y="7535"/>
                  </a:cubicBezTo>
                  <a:cubicBezTo>
                    <a:pt x="1171923" y="9297"/>
                    <a:pt x="1171165" y="11593"/>
                    <a:pt x="1171351" y="13917"/>
                  </a:cubicBezTo>
                  <a:lnTo>
                    <a:pt x="1171351" y="19251"/>
                  </a:lnTo>
                  <a:lnTo>
                    <a:pt x="1185546" y="19251"/>
                  </a:lnTo>
                  <a:lnTo>
                    <a:pt x="1185546" y="24394"/>
                  </a:lnTo>
                  <a:lnTo>
                    <a:pt x="1171830" y="24394"/>
                  </a:lnTo>
                  <a:lnTo>
                    <a:pt x="1171830" y="64304"/>
                  </a:lnTo>
                  <a:lnTo>
                    <a:pt x="1165733" y="64304"/>
                  </a:lnTo>
                  <a:lnTo>
                    <a:pt x="1165733" y="24394"/>
                  </a:lnTo>
                  <a:lnTo>
                    <a:pt x="1157734" y="24394"/>
                  </a:lnTo>
                  <a:lnTo>
                    <a:pt x="1157734" y="19251"/>
                  </a:lnTo>
                  <a:lnTo>
                    <a:pt x="1165733" y="19251"/>
                  </a:lnTo>
                  <a:lnTo>
                    <a:pt x="1165733" y="13631"/>
                  </a:lnTo>
                  <a:cubicBezTo>
                    <a:pt x="1165259" y="6754"/>
                    <a:pt x="1170403" y="782"/>
                    <a:pt x="1177258" y="277"/>
                  </a:cubicBezTo>
                  <a:cubicBezTo>
                    <a:pt x="1177928" y="220"/>
                    <a:pt x="1178686" y="230"/>
                    <a:pt x="1179355" y="296"/>
                  </a:cubicBezTo>
                  <a:cubicBezTo>
                    <a:pt x="1181067" y="277"/>
                    <a:pt x="1182783" y="506"/>
                    <a:pt x="1184402" y="963"/>
                  </a:cubicBezTo>
                  <a:cubicBezTo>
                    <a:pt x="1185830" y="1458"/>
                    <a:pt x="1187164" y="2201"/>
                    <a:pt x="1188401" y="3154"/>
                  </a:cubicBezTo>
                  <a:lnTo>
                    <a:pt x="1186309" y="7630"/>
                  </a:lnTo>
                  <a:cubicBezTo>
                    <a:pt x="1184402" y="6135"/>
                    <a:pt x="1182020" y="5354"/>
                    <a:pt x="1179639" y="5440"/>
                  </a:cubicBezTo>
                  <a:close/>
                  <a:moveTo>
                    <a:pt x="1203452" y="9345"/>
                  </a:moveTo>
                  <a:cubicBezTo>
                    <a:pt x="1202308" y="9392"/>
                    <a:pt x="1201168" y="8945"/>
                    <a:pt x="1200308" y="8107"/>
                  </a:cubicBezTo>
                  <a:cubicBezTo>
                    <a:pt x="1199452" y="7288"/>
                    <a:pt x="1198978" y="6154"/>
                    <a:pt x="1198978" y="4963"/>
                  </a:cubicBezTo>
                  <a:cubicBezTo>
                    <a:pt x="1198978" y="3840"/>
                    <a:pt x="1199452" y="2773"/>
                    <a:pt x="1200308" y="2011"/>
                  </a:cubicBezTo>
                  <a:cubicBezTo>
                    <a:pt x="1201168" y="1153"/>
                    <a:pt x="1202308" y="668"/>
                    <a:pt x="1203452" y="677"/>
                  </a:cubicBezTo>
                  <a:cubicBezTo>
                    <a:pt x="1204596" y="687"/>
                    <a:pt x="1205740" y="1125"/>
                    <a:pt x="1206596" y="1915"/>
                  </a:cubicBezTo>
                  <a:cubicBezTo>
                    <a:pt x="1207451" y="2677"/>
                    <a:pt x="1207930" y="3744"/>
                    <a:pt x="1207930" y="4868"/>
                  </a:cubicBezTo>
                  <a:cubicBezTo>
                    <a:pt x="1207930" y="6087"/>
                    <a:pt x="1207451" y="7259"/>
                    <a:pt x="1206596" y="8107"/>
                  </a:cubicBezTo>
                  <a:cubicBezTo>
                    <a:pt x="1205740" y="8945"/>
                    <a:pt x="1204596" y="9392"/>
                    <a:pt x="1203452" y="9345"/>
                  </a:cubicBezTo>
                  <a:close/>
                  <a:moveTo>
                    <a:pt x="1200405" y="18870"/>
                  </a:moveTo>
                  <a:lnTo>
                    <a:pt x="1206405" y="18870"/>
                  </a:lnTo>
                  <a:lnTo>
                    <a:pt x="1206405" y="63923"/>
                  </a:lnTo>
                  <a:lnTo>
                    <a:pt x="1200405" y="63923"/>
                  </a:lnTo>
                  <a:close/>
                  <a:moveTo>
                    <a:pt x="1223455" y="-180"/>
                  </a:moveTo>
                  <a:lnTo>
                    <a:pt x="1229552" y="-180"/>
                  </a:lnTo>
                  <a:lnTo>
                    <a:pt x="1229552" y="63447"/>
                  </a:lnTo>
                  <a:lnTo>
                    <a:pt x="1223646" y="63447"/>
                  </a:lnTo>
                  <a:close/>
                  <a:moveTo>
                    <a:pt x="1285749" y="42778"/>
                  </a:moveTo>
                  <a:lnTo>
                    <a:pt x="1247649" y="42778"/>
                  </a:lnTo>
                  <a:cubicBezTo>
                    <a:pt x="1247840" y="47140"/>
                    <a:pt x="1249747" y="51236"/>
                    <a:pt x="1253077" y="54112"/>
                  </a:cubicBezTo>
                  <a:cubicBezTo>
                    <a:pt x="1256411" y="57103"/>
                    <a:pt x="1260890" y="58665"/>
                    <a:pt x="1265364" y="58494"/>
                  </a:cubicBezTo>
                  <a:cubicBezTo>
                    <a:pt x="1268034" y="58551"/>
                    <a:pt x="1270606" y="58027"/>
                    <a:pt x="1273080" y="56970"/>
                  </a:cubicBezTo>
                  <a:cubicBezTo>
                    <a:pt x="1275461" y="55998"/>
                    <a:pt x="1277559" y="54503"/>
                    <a:pt x="1279177" y="52588"/>
                  </a:cubicBezTo>
                  <a:lnTo>
                    <a:pt x="1282605" y="56494"/>
                  </a:lnTo>
                  <a:cubicBezTo>
                    <a:pt x="1280605" y="58932"/>
                    <a:pt x="1278033" y="60828"/>
                    <a:pt x="1275080" y="62018"/>
                  </a:cubicBezTo>
                  <a:cubicBezTo>
                    <a:pt x="1272034" y="63256"/>
                    <a:pt x="1268797" y="63904"/>
                    <a:pt x="1265555" y="63923"/>
                  </a:cubicBezTo>
                  <a:cubicBezTo>
                    <a:pt x="1261271" y="63961"/>
                    <a:pt x="1257076" y="62952"/>
                    <a:pt x="1253267" y="60970"/>
                  </a:cubicBezTo>
                  <a:cubicBezTo>
                    <a:pt x="1249840" y="59027"/>
                    <a:pt x="1246984" y="56198"/>
                    <a:pt x="1244984" y="52779"/>
                  </a:cubicBezTo>
                  <a:cubicBezTo>
                    <a:pt x="1242887" y="49150"/>
                    <a:pt x="1241840" y="45045"/>
                    <a:pt x="1241933" y="40873"/>
                  </a:cubicBezTo>
                  <a:cubicBezTo>
                    <a:pt x="1241840" y="36758"/>
                    <a:pt x="1242887" y="32691"/>
                    <a:pt x="1244793" y="29062"/>
                  </a:cubicBezTo>
                  <a:cubicBezTo>
                    <a:pt x="1246603" y="25690"/>
                    <a:pt x="1249365" y="22880"/>
                    <a:pt x="1252695" y="20965"/>
                  </a:cubicBezTo>
                  <a:cubicBezTo>
                    <a:pt x="1256128" y="18965"/>
                    <a:pt x="1260030" y="17946"/>
                    <a:pt x="1263936" y="18012"/>
                  </a:cubicBezTo>
                  <a:cubicBezTo>
                    <a:pt x="1267843" y="17936"/>
                    <a:pt x="1271745" y="18965"/>
                    <a:pt x="1275178" y="20965"/>
                  </a:cubicBezTo>
                  <a:cubicBezTo>
                    <a:pt x="1278508" y="22861"/>
                    <a:pt x="1281177" y="25671"/>
                    <a:pt x="1282986" y="29062"/>
                  </a:cubicBezTo>
                  <a:cubicBezTo>
                    <a:pt x="1284893" y="32691"/>
                    <a:pt x="1285940" y="36758"/>
                    <a:pt x="1285842" y="40873"/>
                  </a:cubicBezTo>
                  <a:close/>
                  <a:moveTo>
                    <a:pt x="1263936" y="23251"/>
                  </a:moveTo>
                  <a:cubicBezTo>
                    <a:pt x="1259937" y="23166"/>
                    <a:pt x="1256030" y="24671"/>
                    <a:pt x="1253077" y="27442"/>
                  </a:cubicBezTo>
                  <a:cubicBezTo>
                    <a:pt x="1250030" y="30281"/>
                    <a:pt x="1248221" y="34167"/>
                    <a:pt x="1248030" y="38301"/>
                  </a:cubicBezTo>
                  <a:lnTo>
                    <a:pt x="1280796" y="38301"/>
                  </a:lnTo>
                  <a:cubicBezTo>
                    <a:pt x="1280512" y="34177"/>
                    <a:pt x="1278698" y="30309"/>
                    <a:pt x="1275750" y="27442"/>
                  </a:cubicBezTo>
                  <a:cubicBezTo>
                    <a:pt x="1272796" y="24642"/>
                    <a:pt x="1268797" y="23137"/>
                    <a:pt x="1264699" y="23251"/>
                  </a:cubicBezTo>
                  <a:close/>
                  <a:moveTo>
                    <a:pt x="1344424" y="60685"/>
                  </a:moveTo>
                  <a:cubicBezTo>
                    <a:pt x="1343183" y="61771"/>
                    <a:pt x="1341755" y="62580"/>
                    <a:pt x="1340234" y="63066"/>
                  </a:cubicBezTo>
                  <a:cubicBezTo>
                    <a:pt x="1338518" y="63637"/>
                    <a:pt x="1336802" y="63923"/>
                    <a:pt x="1334993" y="63923"/>
                  </a:cubicBezTo>
                  <a:cubicBezTo>
                    <a:pt x="1328421" y="64704"/>
                    <a:pt x="1322514" y="60037"/>
                    <a:pt x="1321751" y="53503"/>
                  </a:cubicBezTo>
                  <a:cubicBezTo>
                    <a:pt x="1321658" y="52598"/>
                    <a:pt x="1321658" y="51683"/>
                    <a:pt x="1321751" y="50779"/>
                  </a:cubicBezTo>
                  <a:lnTo>
                    <a:pt x="1321751" y="23537"/>
                  </a:lnTo>
                  <a:lnTo>
                    <a:pt x="1313659" y="23537"/>
                  </a:lnTo>
                  <a:lnTo>
                    <a:pt x="1313659" y="18394"/>
                  </a:lnTo>
                  <a:lnTo>
                    <a:pt x="1321751" y="18394"/>
                  </a:lnTo>
                  <a:lnTo>
                    <a:pt x="1321751" y="8869"/>
                  </a:lnTo>
                  <a:lnTo>
                    <a:pt x="1327849" y="8869"/>
                  </a:lnTo>
                  <a:lnTo>
                    <a:pt x="1327849" y="18394"/>
                  </a:lnTo>
                  <a:lnTo>
                    <a:pt x="1341564" y="18394"/>
                  </a:lnTo>
                  <a:lnTo>
                    <a:pt x="1341564" y="23537"/>
                  </a:lnTo>
                  <a:lnTo>
                    <a:pt x="1328421" y="23537"/>
                  </a:lnTo>
                  <a:lnTo>
                    <a:pt x="1328421" y="50398"/>
                  </a:lnTo>
                  <a:cubicBezTo>
                    <a:pt x="1328230" y="52646"/>
                    <a:pt x="1328993" y="54865"/>
                    <a:pt x="1330421" y="56589"/>
                  </a:cubicBezTo>
                  <a:cubicBezTo>
                    <a:pt x="1331946" y="58056"/>
                    <a:pt x="1334137" y="58818"/>
                    <a:pt x="1336230" y="58684"/>
                  </a:cubicBezTo>
                  <a:cubicBezTo>
                    <a:pt x="1337471" y="58703"/>
                    <a:pt x="1338709" y="58475"/>
                    <a:pt x="1339853" y="58018"/>
                  </a:cubicBezTo>
                  <a:cubicBezTo>
                    <a:pt x="1340992" y="57656"/>
                    <a:pt x="1342043" y="57075"/>
                    <a:pt x="1342899" y="56303"/>
                  </a:cubicBezTo>
                  <a:close/>
                  <a:moveTo>
                    <a:pt x="1378520" y="18012"/>
                  </a:moveTo>
                  <a:cubicBezTo>
                    <a:pt x="1383473" y="17765"/>
                    <a:pt x="1388426" y="19556"/>
                    <a:pt x="1392049" y="22966"/>
                  </a:cubicBezTo>
                  <a:cubicBezTo>
                    <a:pt x="1395668" y="26861"/>
                    <a:pt x="1397384" y="32072"/>
                    <a:pt x="1397003" y="37348"/>
                  </a:cubicBezTo>
                  <a:lnTo>
                    <a:pt x="1397003" y="63447"/>
                  </a:lnTo>
                  <a:lnTo>
                    <a:pt x="1390905" y="63447"/>
                  </a:lnTo>
                  <a:lnTo>
                    <a:pt x="1390905" y="38968"/>
                  </a:lnTo>
                  <a:cubicBezTo>
                    <a:pt x="1391189" y="35053"/>
                    <a:pt x="1389952" y="31195"/>
                    <a:pt x="1387380" y="28204"/>
                  </a:cubicBezTo>
                  <a:cubicBezTo>
                    <a:pt x="1384715" y="25652"/>
                    <a:pt x="1381092" y="24337"/>
                    <a:pt x="1377381" y="24585"/>
                  </a:cubicBezTo>
                  <a:cubicBezTo>
                    <a:pt x="1373093" y="24366"/>
                    <a:pt x="1368902" y="25918"/>
                    <a:pt x="1365856" y="28871"/>
                  </a:cubicBezTo>
                  <a:cubicBezTo>
                    <a:pt x="1362805" y="32119"/>
                    <a:pt x="1361284" y="36453"/>
                    <a:pt x="1361568" y="40873"/>
                  </a:cubicBezTo>
                  <a:lnTo>
                    <a:pt x="1361568" y="64495"/>
                  </a:lnTo>
                  <a:lnTo>
                    <a:pt x="1355568" y="64495"/>
                  </a:lnTo>
                  <a:lnTo>
                    <a:pt x="1355568" y="868"/>
                  </a:lnTo>
                  <a:lnTo>
                    <a:pt x="1361568" y="868"/>
                  </a:lnTo>
                  <a:lnTo>
                    <a:pt x="1361568" y="27347"/>
                  </a:lnTo>
                  <a:cubicBezTo>
                    <a:pt x="1363284" y="24728"/>
                    <a:pt x="1365665" y="22613"/>
                    <a:pt x="1368428" y="21251"/>
                  </a:cubicBezTo>
                  <a:cubicBezTo>
                    <a:pt x="1371567" y="19756"/>
                    <a:pt x="1374999" y="19003"/>
                    <a:pt x="1378520" y="19060"/>
                  </a:cubicBezTo>
                  <a:close/>
                  <a:moveTo>
                    <a:pt x="1453009" y="42778"/>
                  </a:moveTo>
                  <a:lnTo>
                    <a:pt x="1414909" y="42778"/>
                  </a:lnTo>
                  <a:cubicBezTo>
                    <a:pt x="1415002" y="47130"/>
                    <a:pt x="1417001" y="51226"/>
                    <a:pt x="1420243" y="54112"/>
                  </a:cubicBezTo>
                  <a:cubicBezTo>
                    <a:pt x="1423671" y="57084"/>
                    <a:pt x="1428052" y="58656"/>
                    <a:pt x="1432624" y="58494"/>
                  </a:cubicBezTo>
                  <a:cubicBezTo>
                    <a:pt x="1435293" y="58532"/>
                    <a:pt x="1437865" y="58008"/>
                    <a:pt x="1440340" y="56970"/>
                  </a:cubicBezTo>
                  <a:cubicBezTo>
                    <a:pt x="1442721" y="55998"/>
                    <a:pt x="1444818" y="54503"/>
                    <a:pt x="1446437" y="52588"/>
                  </a:cubicBezTo>
                  <a:lnTo>
                    <a:pt x="1449865" y="56494"/>
                  </a:lnTo>
                  <a:cubicBezTo>
                    <a:pt x="1447865" y="58932"/>
                    <a:pt x="1445293" y="60828"/>
                    <a:pt x="1442339" y="62018"/>
                  </a:cubicBezTo>
                  <a:cubicBezTo>
                    <a:pt x="1439293" y="63256"/>
                    <a:pt x="1436051" y="63904"/>
                    <a:pt x="1432814" y="63923"/>
                  </a:cubicBezTo>
                  <a:cubicBezTo>
                    <a:pt x="1428526" y="63961"/>
                    <a:pt x="1424336" y="62952"/>
                    <a:pt x="1420527" y="60970"/>
                  </a:cubicBezTo>
                  <a:cubicBezTo>
                    <a:pt x="1417099" y="59037"/>
                    <a:pt x="1414146" y="56208"/>
                    <a:pt x="1412146" y="52779"/>
                  </a:cubicBezTo>
                  <a:cubicBezTo>
                    <a:pt x="1410146" y="49140"/>
                    <a:pt x="1409100" y="45035"/>
                    <a:pt x="1409193" y="40873"/>
                  </a:cubicBezTo>
                  <a:cubicBezTo>
                    <a:pt x="1409100" y="36758"/>
                    <a:pt x="1410146" y="32691"/>
                    <a:pt x="1412048" y="29062"/>
                  </a:cubicBezTo>
                  <a:cubicBezTo>
                    <a:pt x="1413862" y="25690"/>
                    <a:pt x="1416620" y="22880"/>
                    <a:pt x="1419955" y="20965"/>
                  </a:cubicBezTo>
                  <a:cubicBezTo>
                    <a:pt x="1426908" y="17031"/>
                    <a:pt x="1435484" y="17031"/>
                    <a:pt x="1442437" y="20965"/>
                  </a:cubicBezTo>
                  <a:cubicBezTo>
                    <a:pt x="1445767" y="22861"/>
                    <a:pt x="1448437" y="25671"/>
                    <a:pt x="1450246" y="29062"/>
                  </a:cubicBezTo>
                  <a:cubicBezTo>
                    <a:pt x="1452153" y="32691"/>
                    <a:pt x="1453199" y="36758"/>
                    <a:pt x="1453102" y="40873"/>
                  </a:cubicBezTo>
                  <a:close/>
                  <a:moveTo>
                    <a:pt x="1431196" y="23251"/>
                  </a:moveTo>
                  <a:cubicBezTo>
                    <a:pt x="1427099" y="23166"/>
                    <a:pt x="1423196" y="24671"/>
                    <a:pt x="1420243" y="27442"/>
                  </a:cubicBezTo>
                  <a:cubicBezTo>
                    <a:pt x="1417290" y="30319"/>
                    <a:pt x="1415574" y="34196"/>
                    <a:pt x="1415290" y="38301"/>
                  </a:cubicBezTo>
                  <a:lnTo>
                    <a:pt x="1447200" y="38301"/>
                  </a:lnTo>
                  <a:cubicBezTo>
                    <a:pt x="1447009" y="34177"/>
                    <a:pt x="1445195" y="30290"/>
                    <a:pt x="1442246" y="27442"/>
                  </a:cubicBezTo>
                  <a:cubicBezTo>
                    <a:pt x="1439293" y="24652"/>
                    <a:pt x="1435293" y="23146"/>
                    <a:pt x="1431196" y="23251"/>
                  </a:cubicBezTo>
                  <a:close/>
                  <a:moveTo>
                    <a:pt x="1506633" y="63923"/>
                  </a:moveTo>
                  <a:cubicBezTo>
                    <a:pt x="1502443" y="63961"/>
                    <a:pt x="1498345" y="62952"/>
                    <a:pt x="1494727" y="60970"/>
                  </a:cubicBezTo>
                  <a:cubicBezTo>
                    <a:pt x="1491202" y="59084"/>
                    <a:pt x="1488346" y="56246"/>
                    <a:pt x="1486439" y="52779"/>
                  </a:cubicBezTo>
                  <a:cubicBezTo>
                    <a:pt x="1482346" y="45397"/>
                    <a:pt x="1482346" y="36443"/>
                    <a:pt x="1486439" y="29062"/>
                  </a:cubicBezTo>
                  <a:cubicBezTo>
                    <a:pt x="1488346" y="25642"/>
                    <a:pt x="1491299" y="22842"/>
                    <a:pt x="1494727" y="20965"/>
                  </a:cubicBezTo>
                  <a:cubicBezTo>
                    <a:pt x="1501680" y="17279"/>
                    <a:pt x="1509968" y="17031"/>
                    <a:pt x="1517112" y="20299"/>
                  </a:cubicBezTo>
                  <a:cubicBezTo>
                    <a:pt x="1520158" y="21775"/>
                    <a:pt x="1522637" y="24099"/>
                    <a:pt x="1524348" y="26966"/>
                  </a:cubicBezTo>
                  <a:lnTo>
                    <a:pt x="1519777" y="30014"/>
                  </a:lnTo>
                  <a:cubicBezTo>
                    <a:pt x="1518349" y="27871"/>
                    <a:pt x="1516349" y="26138"/>
                    <a:pt x="1514065" y="24966"/>
                  </a:cubicBezTo>
                  <a:cubicBezTo>
                    <a:pt x="1511777" y="23889"/>
                    <a:pt x="1509205" y="23337"/>
                    <a:pt x="1506633" y="23346"/>
                  </a:cubicBezTo>
                  <a:cubicBezTo>
                    <a:pt x="1503587" y="23308"/>
                    <a:pt x="1500536" y="24071"/>
                    <a:pt x="1497871" y="25537"/>
                  </a:cubicBezTo>
                  <a:cubicBezTo>
                    <a:pt x="1495299" y="26966"/>
                    <a:pt x="1493201" y="29119"/>
                    <a:pt x="1491774" y="31729"/>
                  </a:cubicBezTo>
                  <a:cubicBezTo>
                    <a:pt x="1488820" y="37510"/>
                    <a:pt x="1488820" y="44330"/>
                    <a:pt x="1491774" y="50112"/>
                  </a:cubicBezTo>
                  <a:cubicBezTo>
                    <a:pt x="1493201" y="52722"/>
                    <a:pt x="1495299" y="54874"/>
                    <a:pt x="1497871" y="56303"/>
                  </a:cubicBezTo>
                  <a:cubicBezTo>
                    <a:pt x="1500536" y="57770"/>
                    <a:pt x="1503587" y="58532"/>
                    <a:pt x="1506633" y="58494"/>
                  </a:cubicBezTo>
                  <a:cubicBezTo>
                    <a:pt x="1509205" y="58503"/>
                    <a:pt x="1511777" y="57951"/>
                    <a:pt x="1514065" y="56875"/>
                  </a:cubicBezTo>
                  <a:cubicBezTo>
                    <a:pt x="1516349" y="55741"/>
                    <a:pt x="1518349" y="54036"/>
                    <a:pt x="1519777" y="51921"/>
                  </a:cubicBezTo>
                  <a:lnTo>
                    <a:pt x="1524348" y="54970"/>
                  </a:lnTo>
                  <a:cubicBezTo>
                    <a:pt x="1522539" y="57846"/>
                    <a:pt x="1520065" y="60161"/>
                    <a:pt x="1517014" y="61637"/>
                  </a:cubicBezTo>
                  <a:cubicBezTo>
                    <a:pt x="1513777" y="63199"/>
                    <a:pt x="1510252" y="63980"/>
                    <a:pt x="1506633" y="63923"/>
                  </a:cubicBezTo>
                  <a:close/>
                  <a:moveTo>
                    <a:pt x="1558546" y="18012"/>
                  </a:moveTo>
                  <a:cubicBezTo>
                    <a:pt x="1563499" y="17746"/>
                    <a:pt x="1568355" y="19537"/>
                    <a:pt x="1571973" y="22966"/>
                  </a:cubicBezTo>
                  <a:cubicBezTo>
                    <a:pt x="1575596" y="26852"/>
                    <a:pt x="1577406" y="32062"/>
                    <a:pt x="1577024" y="37348"/>
                  </a:cubicBezTo>
                  <a:lnTo>
                    <a:pt x="1577024" y="63447"/>
                  </a:lnTo>
                  <a:lnTo>
                    <a:pt x="1570927" y="63447"/>
                  </a:lnTo>
                  <a:lnTo>
                    <a:pt x="1570927" y="38968"/>
                  </a:lnTo>
                  <a:cubicBezTo>
                    <a:pt x="1571215" y="35053"/>
                    <a:pt x="1569974" y="31195"/>
                    <a:pt x="1567402" y="28204"/>
                  </a:cubicBezTo>
                  <a:cubicBezTo>
                    <a:pt x="1564737" y="25671"/>
                    <a:pt x="1561118" y="24366"/>
                    <a:pt x="1557402" y="24585"/>
                  </a:cubicBezTo>
                  <a:cubicBezTo>
                    <a:pt x="1553114" y="24366"/>
                    <a:pt x="1548924" y="25918"/>
                    <a:pt x="1545877" y="28871"/>
                  </a:cubicBezTo>
                  <a:cubicBezTo>
                    <a:pt x="1542826" y="32119"/>
                    <a:pt x="1541305" y="36453"/>
                    <a:pt x="1541589" y="40873"/>
                  </a:cubicBezTo>
                  <a:lnTo>
                    <a:pt x="1541589" y="64495"/>
                  </a:lnTo>
                  <a:lnTo>
                    <a:pt x="1535497" y="64495"/>
                  </a:lnTo>
                  <a:lnTo>
                    <a:pt x="1535497" y="868"/>
                  </a:lnTo>
                  <a:lnTo>
                    <a:pt x="1541589" y="868"/>
                  </a:lnTo>
                  <a:lnTo>
                    <a:pt x="1541589" y="27347"/>
                  </a:lnTo>
                  <a:cubicBezTo>
                    <a:pt x="1543305" y="24728"/>
                    <a:pt x="1545687" y="22613"/>
                    <a:pt x="1548449" y="21251"/>
                  </a:cubicBezTo>
                  <a:cubicBezTo>
                    <a:pt x="1551593" y="19756"/>
                    <a:pt x="1555021" y="19003"/>
                    <a:pt x="1558546" y="19060"/>
                  </a:cubicBezTo>
                  <a:close/>
                  <a:moveTo>
                    <a:pt x="1609315" y="18012"/>
                  </a:moveTo>
                  <a:cubicBezTo>
                    <a:pt x="1614264" y="17670"/>
                    <a:pt x="1619026" y="19241"/>
                    <a:pt x="1622840" y="22394"/>
                  </a:cubicBezTo>
                  <a:cubicBezTo>
                    <a:pt x="1626170" y="25909"/>
                    <a:pt x="1627984" y="30681"/>
                    <a:pt x="1627603" y="35539"/>
                  </a:cubicBezTo>
                  <a:lnTo>
                    <a:pt x="1627603" y="63447"/>
                  </a:lnTo>
                  <a:lnTo>
                    <a:pt x="1621789" y="63447"/>
                  </a:lnTo>
                  <a:lnTo>
                    <a:pt x="1621789" y="56398"/>
                  </a:lnTo>
                  <a:cubicBezTo>
                    <a:pt x="1620361" y="58799"/>
                    <a:pt x="1618268" y="60723"/>
                    <a:pt x="1615696" y="61923"/>
                  </a:cubicBezTo>
                  <a:cubicBezTo>
                    <a:pt x="1612743" y="63333"/>
                    <a:pt x="1609408" y="64018"/>
                    <a:pt x="1606171" y="63923"/>
                  </a:cubicBezTo>
                  <a:cubicBezTo>
                    <a:pt x="1601883" y="64104"/>
                    <a:pt x="1597595" y="62828"/>
                    <a:pt x="1594167" y="60304"/>
                  </a:cubicBezTo>
                  <a:cubicBezTo>
                    <a:pt x="1591214" y="58018"/>
                    <a:pt x="1589596" y="54484"/>
                    <a:pt x="1589693" y="50779"/>
                  </a:cubicBezTo>
                  <a:cubicBezTo>
                    <a:pt x="1589503" y="47121"/>
                    <a:pt x="1591023" y="43578"/>
                    <a:pt x="1593884" y="41254"/>
                  </a:cubicBezTo>
                  <a:cubicBezTo>
                    <a:pt x="1597693" y="38558"/>
                    <a:pt x="1602455" y="37310"/>
                    <a:pt x="1607120" y="37729"/>
                  </a:cubicBezTo>
                  <a:lnTo>
                    <a:pt x="1621408" y="37729"/>
                  </a:lnTo>
                  <a:lnTo>
                    <a:pt x="1621408" y="34967"/>
                  </a:lnTo>
                  <a:cubicBezTo>
                    <a:pt x="1621696" y="31681"/>
                    <a:pt x="1620459" y="28452"/>
                    <a:pt x="1618171" y="26109"/>
                  </a:cubicBezTo>
                  <a:cubicBezTo>
                    <a:pt x="1615506" y="23918"/>
                    <a:pt x="1612073" y="22832"/>
                    <a:pt x="1608646" y="23061"/>
                  </a:cubicBezTo>
                  <a:cubicBezTo>
                    <a:pt x="1605883" y="23051"/>
                    <a:pt x="1603120" y="23528"/>
                    <a:pt x="1600455" y="24490"/>
                  </a:cubicBezTo>
                  <a:cubicBezTo>
                    <a:pt x="1597976" y="25328"/>
                    <a:pt x="1595595" y="26652"/>
                    <a:pt x="1593595" y="28395"/>
                  </a:cubicBezTo>
                  <a:lnTo>
                    <a:pt x="1590930" y="23823"/>
                  </a:lnTo>
                  <a:cubicBezTo>
                    <a:pt x="1593312" y="21813"/>
                    <a:pt x="1596167" y="20289"/>
                    <a:pt x="1599121" y="19346"/>
                  </a:cubicBezTo>
                  <a:cubicBezTo>
                    <a:pt x="1602358" y="18279"/>
                    <a:pt x="1605790" y="17727"/>
                    <a:pt x="1609218" y="17727"/>
                  </a:cubicBezTo>
                  <a:close/>
                  <a:moveTo>
                    <a:pt x="1607218" y="59065"/>
                  </a:moveTo>
                  <a:cubicBezTo>
                    <a:pt x="1610264" y="59180"/>
                    <a:pt x="1613408" y="58351"/>
                    <a:pt x="1615980" y="56684"/>
                  </a:cubicBezTo>
                  <a:cubicBezTo>
                    <a:pt x="1618459" y="55074"/>
                    <a:pt x="1620459" y="52703"/>
                    <a:pt x="1621505" y="49921"/>
                  </a:cubicBezTo>
                  <a:lnTo>
                    <a:pt x="1621505" y="42587"/>
                  </a:lnTo>
                  <a:lnTo>
                    <a:pt x="1607408" y="42587"/>
                  </a:lnTo>
                  <a:cubicBezTo>
                    <a:pt x="1599693" y="42587"/>
                    <a:pt x="1595786" y="45254"/>
                    <a:pt x="1595786" y="50588"/>
                  </a:cubicBezTo>
                  <a:cubicBezTo>
                    <a:pt x="1595693" y="53027"/>
                    <a:pt x="1596837" y="55351"/>
                    <a:pt x="1598837" y="56779"/>
                  </a:cubicBezTo>
                  <a:cubicBezTo>
                    <a:pt x="1601311" y="58446"/>
                    <a:pt x="1604264" y="59246"/>
                    <a:pt x="1607218" y="59065"/>
                  </a:cubicBezTo>
                  <a:close/>
                  <a:moveTo>
                    <a:pt x="1649983" y="27157"/>
                  </a:moveTo>
                  <a:cubicBezTo>
                    <a:pt x="1651317" y="24261"/>
                    <a:pt x="1653606" y="21861"/>
                    <a:pt x="1656368" y="20299"/>
                  </a:cubicBezTo>
                  <a:cubicBezTo>
                    <a:pt x="1659605" y="18679"/>
                    <a:pt x="1663224" y="17889"/>
                    <a:pt x="1666842" y="18012"/>
                  </a:cubicBezTo>
                  <a:lnTo>
                    <a:pt x="1666842" y="23918"/>
                  </a:lnTo>
                  <a:lnTo>
                    <a:pt x="1665414" y="23918"/>
                  </a:lnTo>
                  <a:cubicBezTo>
                    <a:pt x="1661224" y="23718"/>
                    <a:pt x="1657224" y="25309"/>
                    <a:pt x="1654271" y="28300"/>
                  </a:cubicBezTo>
                  <a:cubicBezTo>
                    <a:pt x="1651415" y="31748"/>
                    <a:pt x="1649983" y="36129"/>
                    <a:pt x="1650271" y="40587"/>
                  </a:cubicBezTo>
                  <a:lnTo>
                    <a:pt x="1650271" y="63542"/>
                  </a:lnTo>
                  <a:lnTo>
                    <a:pt x="1644174" y="63542"/>
                  </a:lnTo>
                  <a:lnTo>
                    <a:pt x="1644174" y="18489"/>
                  </a:lnTo>
                  <a:lnTo>
                    <a:pt x="1649983" y="18489"/>
                  </a:lnTo>
                  <a:lnTo>
                    <a:pt x="1649983" y="27252"/>
                  </a:lnTo>
                  <a:close/>
                  <a:moveTo>
                    <a:pt x="1719137" y="18394"/>
                  </a:moveTo>
                  <a:lnTo>
                    <a:pt x="1719137" y="58018"/>
                  </a:lnTo>
                  <a:cubicBezTo>
                    <a:pt x="1720755" y="68838"/>
                    <a:pt x="1713230" y="78915"/>
                    <a:pt x="1702468" y="80506"/>
                  </a:cubicBezTo>
                  <a:cubicBezTo>
                    <a:pt x="1700468" y="80792"/>
                    <a:pt x="1698468" y="80792"/>
                    <a:pt x="1696561" y="80496"/>
                  </a:cubicBezTo>
                  <a:cubicBezTo>
                    <a:pt x="1692561" y="80535"/>
                    <a:pt x="1688562" y="79916"/>
                    <a:pt x="1684753" y="78687"/>
                  </a:cubicBezTo>
                  <a:cubicBezTo>
                    <a:pt x="1681227" y="77734"/>
                    <a:pt x="1677990" y="75982"/>
                    <a:pt x="1675228" y="73543"/>
                  </a:cubicBezTo>
                  <a:lnTo>
                    <a:pt x="1678274" y="68971"/>
                  </a:lnTo>
                  <a:cubicBezTo>
                    <a:pt x="1680655" y="70981"/>
                    <a:pt x="1683320" y="72496"/>
                    <a:pt x="1686273" y="73448"/>
                  </a:cubicBezTo>
                  <a:cubicBezTo>
                    <a:pt x="1689324" y="74572"/>
                    <a:pt x="1692561" y="75144"/>
                    <a:pt x="1695798" y="75162"/>
                  </a:cubicBezTo>
                  <a:cubicBezTo>
                    <a:pt x="1700370" y="75563"/>
                    <a:pt x="1704849" y="74115"/>
                    <a:pt x="1708374" y="71162"/>
                  </a:cubicBezTo>
                  <a:cubicBezTo>
                    <a:pt x="1711328" y="67733"/>
                    <a:pt x="1712755" y="63275"/>
                    <a:pt x="1712374" y="58779"/>
                  </a:cubicBezTo>
                  <a:lnTo>
                    <a:pt x="1712374" y="52969"/>
                  </a:lnTo>
                  <a:cubicBezTo>
                    <a:pt x="1710565" y="55779"/>
                    <a:pt x="1707993" y="58046"/>
                    <a:pt x="1704942" y="59542"/>
                  </a:cubicBezTo>
                  <a:cubicBezTo>
                    <a:pt x="1701803" y="61018"/>
                    <a:pt x="1698370" y="61761"/>
                    <a:pt x="1694850" y="61733"/>
                  </a:cubicBezTo>
                  <a:cubicBezTo>
                    <a:pt x="1690845" y="61780"/>
                    <a:pt x="1686845" y="60828"/>
                    <a:pt x="1683320" y="58970"/>
                  </a:cubicBezTo>
                  <a:cubicBezTo>
                    <a:pt x="1679892" y="57170"/>
                    <a:pt x="1677130" y="54465"/>
                    <a:pt x="1675130" y="51160"/>
                  </a:cubicBezTo>
                  <a:cubicBezTo>
                    <a:pt x="1673130" y="47721"/>
                    <a:pt x="1672084" y="43806"/>
                    <a:pt x="1672177" y="39825"/>
                  </a:cubicBezTo>
                  <a:cubicBezTo>
                    <a:pt x="1672084" y="35843"/>
                    <a:pt x="1673130" y="31919"/>
                    <a:pt x="1675130" y="28490"/>
                  </a:cubicBezTo>
                  <a:cubicBezTo>
                    <a:pt x="1677037" y="25214"/>
                    <a:pt x="1679892" y="22537"/>
                    <a:pt x="1683227" y="20775"/>
                  </a:cubicBezTo>
                  <a:cubicBezTo>
                    <a:pt x="1686845" y="18917"/>
                    <a:pt x="1690845" y="17965"/>
                    <a:pt x="1694850" y="18012"/>
                  </a:cubicBezTo>
                  <a:cubicBezTo>
                    <a:pt x="1698468" y="17965"/>
                    <a:pt x="1701993" y="18746"/>
                    <a:pt x="1705230" y="20299"/>
                  </a:cubicBezTo>
                  <a:cubicBezTo>
                    <a:pt x="1708277" y="21851"/>
                    <a:pt x="1710849" y="24185"/>
                    <a:pt x="1712658" y="27061"/>
                  </a:cubicBezTo>
                  <a:lnTo>
                    <a:pt x="1712658" y="18394"/>
                  </a:lnTo>
                  <a:close/>
                  <a:moveTo>
                    <a:pt x="1696087" y="56494"/>
                  </a:moveTo>
                  <a:cubicBezTo>
                    <a:pt x="1699133" y="56551"/>
                    <a:pt x="1702184" y="55827"/>
                    <a:pt x="1704942" y="54398"/>
                  </a:cubicBezTo>
                  <a:cubicBezTo>
                    <a:pt x="1707514" y="53084"/>
                    <a:pt x="1709612" y="51064"/>
                    <a:pt x="1711039" y="48588"/>
                  </a:cubicBezTo>
                  <a:cubicBezTo>
                    <a:pt x="1712467" y="45968"/>
                    <a:pt x="1713230" y="43016"/>
                    <a:pt x="1713230" y="40015"/>
                  </a:cubicBezTo>
                  <a:cubicBezTo>
                    <a:pt x="1713328" y="37015"/>
                    <a:pt x="1712565" y="34053"/>
                    <a:pt x="1711039" y="31443"/>
                  </a:cubicBezTo>
                  <a:cubicBezTo>
                    <a:pt x="1709612" y="28985"/>
                    <a:pt x="1707514" y="26976"/>
                    <a:pt x="1704942" y="25633"/>
                  </a:cubicBezTo>
                  <a:cubicBezTo>
                    <a:pt x="1699421" y="22832"/>
                    <a:pt x="1692845" y="22832"/>
                    <a:pt x="1687324" y="25633"/>
                  </a:cubicBezTo>
                  <a:cubicBezTo>
                    <a:pt x="1684753" y="26890"/>
                    <a:pt x="1682562" y="28919"/>
                    <a:pt x="1681227" y="31443"/>
                  </a:cubicBezTo>
                  <a:cubicBezTo>
                    <a:pt x="1679702" y="34053"/>
                    <a:pt x="1679037" y="37015"/>
                    <a:pt x="1679037" y="40015"/>
                  </a:cubicBezTo>
                  <a:cubicBezTo>
                    <a:pt x="1679037" y="43016"/>
                    <a:pt x="1679799" y="45968"/>
                    <a:pt x="1681227" y="48588"/>
                  </a:cubicBezTo>
                  <a:cubicBezTo>
                    <a:pt x="1682655" y="51093"/>
                    <a:pt x="1684753" y="53112"/>
                    <a:pt x="1687324" y="54398"/>
                  </a:cubicBezTo>
                  <a:cubicBezTo>
                    <a:pt x="1689989" y="55836"/>
                    <a:pt x="1693036" y="56560"/>
                    <a:pt x="1696087" y="56494"/>
                  </a:cubicBezTo>
                  <a:close/>
                  <a:moveTo>
                    <a:pt x="1775431" y="42968"/>
                  </a:moveTo>
                  <a:lnTo>
                    <a:pt x="1737331" y="42968"/>
                  </a:lnTo>
                  <a:cubicBezTo>
                    <a:pt x="1737521" y="47321"/>
                    <a:pt x="1739521" y="51407"/>
                    <a:pt x="1742758" y="54303"/>
                  </a:cubicBezTo>
                  <a:cubicBezTo>
                    <a:pt x="1746186" y="57303"/>
                    <a:pt x="1750567" y="58875"/>
                    <a:pt x="1755139" y="58684"/>
                  </a:cubicBezTo>
                  <a:cubicBezTo>
                    <a:pt x="1757809" y="58723"/>
                    <a:pt x="1760380" y="58199"/>
                    <a:pt x="1762855" y="57160"/>
                  </a:cubicBezTo>
                  <a:cubicBezTo>
                    <a:pt x="1765143" y="56170"/>
                    <a:pt x="1767236" y="54674"/>
                    <a:pt x="1768952" y="52779"/>
                  </a:cubicBezTo>
                  <a:lnTo>
                    <a:pt x="1772380" y="56684"/>
                  </a:lnTo>
                  <a:cubicBezTo>
                    <a:pt x="1770380" y="59094"/>
                    <a:pt x="1767808" y="60990"/>
                    <a:pt x="1764855" y="62209"/>
                  </a:cubicBezTo>
                  <a:cubicBezTo>
                    <a:pt x="1761808" y="63437"/>
                    <a:pt x="1758571" y="64085"/>
                    <a:pt x="1755330" y="64114"/>
                  </a:cubicBezTo>
                  <a:cubicBezTo>
                    <a:pt x="1751046" y="64180"/>
                    <a:pt x="1746856" y="63161"/>
                    <a:pt x="1743042" y="61161"/>
                  </a:cubicBezTo>
                  <a:cubicBezTo>
                    <a:pt x="1739521" y="59256"/>
                    <a:pt x="1736661" y="56417"/>
                    <a:pt x="1734661" y="52969"/>
                  </a:cubicBezTo>
                  <a:cubicBezTo>
                    <a:pt x="1732568" y="49340"/>
                    <a:pt x="1731517" y="45235"/>
                    <a:pt x="1731615" y="41063"/>
                  </a:cubicBezTo>
                  <a:cubicBezTo>
                    <a:pt x="1731615" y="36939"/>
                    <a:pt x="1732568" y="32871"/>
                    <a:pt x="1734568" y="29252"/>
                  </a:cubicBezTo>
                  <a:cubicBezTo>
                    <a:pt x="1736377" y="25880"/>
                    <a:pt x="1739042" y="23080"/>
                    <a:pt x="1742377" y="21156"/>
                  </a:cubicBezTo>
                  <a:cubicBezTo>
                    <a:pt x="1745805" y="19165"/>
                    <a:pt x="1749711" y="18136"/>
                    <a:pt x="1753711" y="18203"/>
                  </a:cubicBezTo>
                  <a:cubicBezTo>
                    <a:pt x="1757618" y="18127"/>
                    <a:pt x="1761525" y="19146"/>
                    <a:pt x="1764952" y="21156"/>
                  </a:cubicBezTo>
                  <a:cubicBezTo>
                    <a:pt x="1768287" y="23080"/>
                    <a:pt x="1770952" y="25880"/>
                    <a:pt x="1772761" y="29252"/>
                  </a:cubicBezTo>
                  <a:cubicBezTo>
                    <a:pt x="1774668" y="32900"/>
                    <a:pt x="1775621" y="36958"/>
                    <a:pt x="1775524" y="41063"/>
                  </a:cubicBezTo>
                  <a:close/>
                  <a:moveTo>
                    <a:pt x="1753711" y="23442"/>
                  </a:moveTo>
                  <a:cubicBezTo>
                    <a:pt x="1749618" y="23346"/>
                    <a:pt x="1745712" y="24852"/>
                    <a:pt x="1742758" y="27633"/>
                  </a:cubicBezTo>
                  <a:cubicBezTo>
                    <a:pt x="1739805" y="30662"/>
                    <a:pt x="1738089" y="34719"/>
                    <a:pt x="1737996" y="38968"/>
                  </a:cubicBezTo>
                  <a:lnTo>
                    <a:pt x="1769999" y="38968"/>
                  </a:lnTo>
                  <a:cubicBezTo>
                    <a:pt x="1769808" y="34834"/>
                    <a:pt x="1767999" y="30947"/>
                    <a:pt x="1764952" y="28109"/>
                  </a:cubicBezTo>
                  <a:cubicBezTo>
                    <a:pt x="1761999" y="25309"/>
                    <a:pt x="1758092" y="23794"/>
                    <a:pt x="1753999" y="23918"/>
                  </a:cubicBezTo>
                  <a:close/>
                  <a:moveTo>
                    <a:pt x="1788574" y="64114"/>
                  </a:moveTo>
                  <a:cubicBezTo>
                    <a:pt x="1787337" y="64114"/>
                    <a:pt x="1786193" y="63599"/>
                    <a:pt x="1785337" y="62685"/>
                  </a:cubicBezTo>
                  <a:cubicBezTo>
                    <a:pt x="1784477" y="61799"/>
                    <a:pt x="1784002" y="60599"/>
                    <a:pt x="1784002" y="59351"/>
                  </a:cubicBezTo>
                  <a:cubicBezTo>
                    <a:pt x="1784002" y="58113"/>
                    <a:pt x="1784477" y="56913"/>
                    <a:pt x="1785337" y="56017"/>
                  </a:cubicBezTo>
                  <a:cubicBezTo>
                    <a:pt x="1786193" y="55198"/>
                    <a:pt x="1787337" y="54751"/>
                    <a:pt x="1788574" y="54779"/>
                  </a:cubicBezTo>
                  <a:cubicBezTo>
                    <a:pt x="1791146" y="54722"/>
                    <a:pt x="1793146" y="56732"/>
                    <a:pt x="1793239" y="59256"/>
                  </a:cubicBezTo>
                  <a:cubicBezTo>
                    <a:pt x="1793239" y="59284"/>
                    <a:pt x="1793239" y="59322"/>
                    <a:pt x="1793239" y="59351"/>
                  </a:cubicBezTo>
                  <a:cubicBezTo>
                    <a:pt x="1793239" y="60618"/>
                    <a:pt x="1792765" y="61837"/>
                    <a:pt x="1791811" y="62685"/>
                  </a:cubicBezTo>
                  <a:cubicBezTo>
                    <a:pt x="1790955" y="63609"/>
                    <a:pt x="1789811" y="64123"/>
                    <a:pt x="1788574" y="64114"/>
                  </a:cubicBezTo>
                  <a:close/>
                </a:path>
              </a:pathLst>
            </a:custGeom>
            <a:solidFill>
              <a:srgbClr val="6D6E71"/>
            </a:solidFill>
            <a:ln w="9525" cap="flat">
              <a:noFill/>
              <a:prstDash val="solid"/>
              <a:miter/>
            </a:ln>
          </p:spPr>
          <p:txBody>
            <a:bodyPr rtlCol="0" anchor="ctr"/>
            <a:lstStyle/>
            <a:p>
              <a:endParaRPr lang="en-US"/>
            </a:p>
          </p:txBody>
        </p:sp>
        <p:sp>
          <p:nvSpPr>
            <p:cNvPr id="701" name="Freeform: Shape 700">
              <a:extLst>
                <a:ext uri="{FF2B5EF4-FFF2-40B4-BE49-F238E27FC236}">
                  <a16:creationId xmlns:a16="http://schemas.microsoft.com/office/drawing/2014/main" id="{EB2ACE5D-E037-4D3D-B806-F1098FA103AD}"/>
                </a:ext>
              </a:extLst>
            </p:cNvPr>
            <p:cNvSpPr/>
            <p:nvPr/>
          </p:nvSpPr>
          <p:spPr>
            <a:xfrm>
              <a:off x="13161539" y="1914503"/>
              <a:ext cx="54884" cy="55525"/>
            </a:xfrm>
            <a:custGeom>
              <a:avLst/>
              <a:gdLst>
                <a:gd name="connsiteX0" fmla="*/ 3980 w 54884"/>
                <a:gd name="connsiteY0" fmla="*/ 47359 h 55525"/>
                <a:gd name="connsiteX1" fmla="*/ -4024 w 54884"/>
                <a:gd name="connsiteY1" fmla="*/ 27452 h 55525"/>
                <a:gd name="connsiteX2" fmla="*/ 3980 w 54884"/>
                <a:gd name="connsiteY2" fmla="*/ 7735 h 55525"/>
                <a:gd name="connsiteX3" fmla="*/ 42838 w 54884"/>
                <a:gd name="connsiteY3" fmla="*/ 7735 h 55525"/>
                <a:gd name="connsiteX4" fmla="*/ 50843 w 54884"/>
                <a:gd name="connsiteY4" fmla="*/ 27452 h 55525"/>
                <a:gd name="connsiteX5" fmla="*/ 42838 w 54884"/>
                <a:gd name="connsiteY5" fmla="*/ 47359 h 55525"/>
                <a:gd name="connsiteX6" fmla="*/ 3980 w 54884"/>
                <a:gd name="connsiteY6" fmla="*/ 47359 h 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884" h="55525">
                  <a:moveTo>
                    <a:pt x="3980" y="47359"/>
                  </a:moveTo>
                  <a:cubicBezTo>
                    <a:pt x="-1354" y="42111"/>
                    <a:pt x="-4215" y="34910"/>
                    <a:pt x="-4024" y="27452"/>
                  </a:cubicBezTo>
                  <a:cubicBezTo>
                    <a:pt x="-4215" y="20051"/>
                    <a:pt x="-1354" y="12898"/>
                    <a:pt x="3980" y="7735"/>
                  </a:cubicBezTo>
                  <a:cubicBezTo>
                    <a:pt x="14742" y="-2818"/>
                    <a:pt x="32076" y="-2818"/>
                    <a:pt x="42838" y="7735"/>
                  </a:cubicBezTo>
                  <a:cubicBezTo>
                    <a:pt x="48173" y="12898"/>
                    <a:pt x="51033" y="20051"/>
                    <a:pt x="50843" y="27452"/>
                  </a:cubicBezTo>
                  <a:cubicBezTo>
                    <a:pt x="51033" y="34910"/>
                    <a:pt x="48173" y="42111"/>
                    <a:pt x="42838" y="47359"/>
                  </a:cubicBezTo>
                  <a:cubicBezTo>
                    <a:pt x="32076" y="58008"/>
                    <a:pt x="14742" y="58008"/>
                    <a:pt x="3980" y="47359"/>
                  </a:cubicBezTo>
                </a:path>
              </a:pathLst>
            </a:custGeom>
            <a:solidFill>
              <a:srgbClr val="336933"/>
            </a:solidFill>
            <a:ln w="9525" cap="flat">
              <a:noFill/>
              <a:prstDash val="solid"/>
              <a:miter/>
            </a:ln>
          </p:spPr>
          <p:txBody>
            <a:bodyPr rtlCol="0" anchor="ctr"/>
            <a:lstStyle/>
            <a:p>
              <a:endParaRPr lang="en-US"/>
            </a:p>
          </p:txBody>
        </p:sp>
        <p:sp>
          <p:nvSpPr>
            <p:cNvPr id="702" name="Freeform: Shape 701">
              <a:extLst>
                <a:ext uri="{FF2B5EF4-FFF2-40B4-BE49-F238E27FC236}">
                  <a16:creationId xmlns:a16="http://schemas.microsoft.com/office/drawing/2014/main" id="{68280201-C519-40D4-AEE9-B1D3AD6CCB3E}"/>
                </a:ext>
              </a:extLst>
            </p:cNvPr>
            <p:cNvSpPr/>
            <p:nvPr/>
          </p:nvSpPr>
          <p:spPr>
            <a:xfrm>
              <a:off x="13280420" y="2919585"/>
              <a:ext cx="58964" cy="60017"/>
            </a:xfrm>
            <a:custGeom>
              <a:avLst/>
              <a:gdLst>
                <a:gd name="connsiteX0" fmla="*/ -4033 w 58964"/>
                <a:gd name="connsiteY0" fmla="*/ -175 h 60017"/>
                <a:gd name="connsiteX1" fmla="*/ 22161 w 58964"/>
                <a:gd name="connsiteY1" fmla="*/ -175 h 60017"/>
                <a:gd name="connsiteX2" fmla="*/ 39211 w 58964"/>
                <a:gd name="connsiteY2" fmla="*/ 3540 h 60017"/>
                <a:gd name="connsiteX3" fmla="*/ 50834 w 58964"/>
                <a:gd name="connsiteY3" fmla="*/ 14113 h 60017"/>
                <a:gd name="connsiteX4" fmla="*/ 54926 w 58964"/>
                <a:gd name="connsiteY4" fmla="*/ 29829 h 60017"/>
                <a:gd name="connsiteX5" fmla="*/ 50834 w 58964"/>
                <a:gd name="connsiteY5" fmla="*/ 45545 h 60017"/>
                <a:gd name="connsiteX6" fmla="*/ 39211 w 58964"/>
                <a:gd name="connsiteY6" fmla="*/ 56118 h 60017"/>
                <a:gd name="connsiteX7" fmla="*/ 22161 w 58964"/>
                <a:gd name="connsiteY7" fmla="*/ 59832 h 60017"/>
                <a:gd name="connsiteX8" fmla="*/ -4033 w 58964"/>
                <a:gd name="connsiteY8" fmla="*/ 59832 h 60017"/>
                <a:gd name="connsiteX9" fmla="*/ 21687 w 58964"/>
                <a:gd name="connsiteY9" fmla="*/ 50403 h 60017"/>
                <a:gd name="connsiteX10" fmla="*/ 33309 w 58964"/>
                <a:gd name="connsiteY10" fmla="*/ 47926 h 60017"/>
                <a:gd name="connsiteX11" fmla="*/ 41020 w 58964"/>
                <a:gd name="connsiteY11" fmla="*/ 40687 h 60017"/>
                <a:gd name="connsiteX12" fmla="*/ 41020 w 58964"/>
                <a:gd name="connsiteY12" fmla="*/ 18970 h 60017"/>
                <a:gd name="connsiteX13" fmla="*/ 33309 w 58964"/>
                <a:gd name="connsiteY13" fmla="*/ 11826 h 60017"/>
                <a:gd name="connsiteX14" fmla="*/ 21687 w 58964"/>
                <a:gd name="connsiteY14" fmla="*/ 9255 h 60017"/>
                <a:gd name="connsiteX15" fmla="*/ 7115 w 58964"/>
                <a:gd name="connsiteY15" fmla="*/ 9255 h 60017"/>
                <a:gd name="connsiteX16" fmla="*/ 7115 w 58964"/>
                <a:gd name="connsiteY16" fmla="*/ 50593 h 6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964" h="60017">
                  <a:moveTo>
                    <a:pt x="-4033" y="-175"/>
                  </a:moveTo>
                  <a:lnTo>
                    <a:pt x="22161" y="-175"/>
                  </a:lnTo>
                  <a:cubicBezTo>
                    <a:pt x="28068" y="-270"/>
                    <a:pt x="33877" y="996"/>
                    <a:pt x="39211" y="3540"/>
                  </a:cubicBezTo>
                  <a:cubicBezTo>
                    <a:pt x="43974" y="5911"/>
                    <a:pt x="47973" y="9569"/>
                    <a:pt x="50834" y="14113"/>
                  </a:cubicBezTo>
                  <a:cubicBezTo>
                    <a:pt x="53596" y="18865"/>
                    <a:pt x="55024" y="24314"/>
                    <a:pt x="54926" y="29829"/>
                  </a:cubicBezTo>
                  <a:cubicBezTo>
                    <a:pt x="55024" y="35353"/>
                    <a:pt x="53689" y="40792"/>
                    <a:pt x="50834" y="45545"/>
                  </a:cubicBezTo>
                  <a:cubicBezTo>
                    <a:pt x="48071" y="50117"/>
                    <a:pt x="43974" y="53784"/>
                    <a:pt x="39211" y="56118"/>
                  </a:cubicBezTo>
                  <a:cubicBezTo>
                    <a:pt x="33877" y="58661"/>
                    <a:pt x="28068" y="59928"/>
                    <a:pt x="22161" y="59832"/>
                  </a:cubicBezTo>
                  <a:lnTo>
                    <a:pt x="-4033" y="59832"/>
                  </a:lnTo>
                  <a:close/>
                  <a:moveTo>
                    <a:pt x="21687" y="50403"/>
                  </a:moveTo>
                  <a:cubicBezTo>
                    <a:pt x="25686" y="50469"/>
                    <a:pt x="29686" y="49622"/>
                    <a:pt x="33309" y="47926"/>
                  </a:cubicBezTo>
                  <a:cubicBezTo>
                    <a:pt x="36546" y="46326"/>
                    <a:pt x="39211" y="43811"/>
                    <a:pt x="41020" y="40687"/>
                  </a:cubicBezTo>
                  <a:cubicBezTo>
                    <a:pt x="44546" y="33886"/>
                    <a:pt x="44546" y="25771"/>
                    <a:pt x="41020" y="18970"/>
                  </a:cubicBezTo>
                  <a:cubicBezTo>
                    <a:pt x="39211" y="15913"/>
                    <a:pt x="36546" y="13436"/>
                    <a:pt x="33309" y="11826"/>
                  </a:cubicBezTo>
                  <a:cubicBezTo>
                    <a:pt x="29686" y="10055"/>
                    <a:pt x="25686" y="9169"/>
                    <a:pt x="21687" y="9255"/>
                  </a:cubicBezTo>
                  <a:lnTo>
                    <a:pt x="7115" y="9255"/>
                  </a:lnTo>
                  <a:lnTo>
                    <a:pt x="7115" y="50593"/>
                  </a:lnTo>
                  <a:close/>
                </a:path>
              </a:pathLst>
            </a:custGeom>
            <a:solidFill>
              <a:srgbClr val="6D6E71"/>
            </a:solidFill>
            <a:ln w="9525" cap="flat">
              <a:noFill/>
              <a:prstDash val="solid"/>
              <a:miter/>
            </a:ln>
          </p:spPr>
          <p:txBody>
            <a:bodyPr rtlCol="0" anchor="ctr"/>
            <a:lstStyle/>
            <a:p>
              <a:endParaRPr lang="en-US"/>
            </a:p>
          </p:txBody>
        </p:sp>
        <p:sp>
          <p:nvSpPr>
            <p:cNvPr id="703" name="Freeform: Shape 702">
              <a:extLst>
                <a:ext uri="{FF2B5EF4-FFF2-40B4-BE49-F238E27FC236}">
                  <a16:creationId xmlns:a16="http://schemas.microsoft.com/office/drawing/2014/main" id="{97E520ED-2754-4125-AD85-FD01880D462D}"/>
                </a:ext>
              </a:extLst>
            </p:cNvPr>
            <p:cNvSpPr/>
            <p:nvPr/>
          </p:nvSpPr>
          <p:spPr>
            <a:xfrm>
              <a:off x="13346119" y="2933354"/>
              <a:ext cx="46888" cy="46915"/>
            </a:xfrm>
            <a:custGeom>
              <a:avLst/>
              <a:gdLst>
                <a:gd name="connsiteX0" fmla="*/ 42856 w 46888"/>
                <a:gd name="connsiteY0" fmla="*/ 26633 h 46915"/>
                <a:gd name="connsiteX1" fmla="*/ 6947 w 46888"/>
                <a:gd name="connsiteY1" fmla="*/ 26633 h 46915"/>
                <a:gd name="connsiteX2" fmla="*/ 11900 w 46888"/>
                <a:gd name="connsiteY2" fmla="*/ 34634 h 46915"/>
                <a:gd name="connsiteX3" fmla="*/ 21425 w 46888"/>
                <a:gd name="connsiteY3" fmla="*/ 37586 h 46915"/>
                <a:gd name="connsiteX4" fmla="*/ 33806 w 46888"/>
                <a:gd name="connsiteY4" fmla="*/ 32634 h 46915"/>
                <a:gd name="connsiteX5" fmla="*/ 39615 w 46888"/>
                <a:gd name="connsiteY5" fmla="*/ 39206 h 46915"/>
                <a:gd name="connsiteX6" fmla="*/ 31806 w 46888"/>
                <a:gd name="connsiteY6" fmla="*/ 44826 h 46915"/>
                <a:gd name="connsiteX7" fmla="*/ 21137 w 46888"/>
                <a:gd name="connsiteY7" fmla="*/ 46731 h 46915"/>
                <a:gd name="connsiteX8" fmla="*/ 7900 w 46888"/>
                <a:gd name="connsiteY8" fmla="*/ 43683 h 46915"/>
                <a:gd name="connsiteX9" fmla="*/ -960 w 46888"/>
                <a:gd name="connsiteY9" fmla="*/ 35301 h 46915"/>
                <a:gd name="connsiteX10" fmla="*/ -960 w 46888"/>
                <a:gd name="connsiteY10" fmla="*/ 11107 h 46915"/>
                <a:gd name="connsiteX11" fmla="*/ 7421 w 46888"/>
                <a:gd name="connsiteY11" fmla="*/ 2820 h 46915"/>
                <a:gd name="connsiteX12" fmla="*/ 31615 w 46888"/>
                <a:gd name="connsiteY12" fmla="*/ 2820 h 46915"/>
                <a:gd name="connsiteX13" fmla="*/ 39805 w 46888"/>
                <a:gd name="connsiteY13" fmla="*/ 11202 h 46915"/>
                <a:gd name="connsiteX14" fmla="*/ 42759 w 46888"/>
                <a:gd name="connsiteY14" fmla="*/ 23585 h 46915"/>
                <a:gd name="connsiteX15" fmla="*/ 42856 w 46888"/>
                <a:gd name="connsiteY15" fmla="*/ 26633 h 46915"/>
                <a:gd name="connsiteX16" fmla="*/ 11230 w 46888"/>
                <a:gd name="connsiteY16" fmla="*/ 11393 h 46915"/>
                <a:gd name="connsiteX17" fmla="*/ 6849 w 46888"/>
                <a:gd name="connsiteY17" fmla="*/ 19489 h 46915"/>
                <a:gd name="connsiteX18" fmla="*/ 32852 w 46888"/>
                <a:gd name="connsiteY18" fmla="*/ 19489 h 46915"/>
                <a:gd name="connsiteX19" fmla="*/ 28662 w 46888"/>
                <a:gd name="connsiteY19" fmla="*/ 11488 h 46915"/>
                <a:gd name="connsiteX20" fmla="*/ 19899 w 46888"/>
                <a:gd name="connsiteY20" fmla="*/ 8345 h 46915"/>
                <a:gd name="connsiteX21" fmla="*/ 11230 w 46888"/>
                <a:gd name="connsiteY21" fmla="*/ 11393 h 46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6888" h="46915">
                  <a:moveTo>
                    <a:pt x="42856" y="26633"/>
                  </a:moveTo>
                  <a:lnTo>
                    <a:pt x="6947" y="26633"/>
                  </a:lnTo>
                  <a:cubicBezTo>
                    <a:pt x="7519" y="29833"/>
                    <a:pt x="9328" y="32691"/>
                    <a:pt x="11900" y="34634"/>
                  </a:cubicBezTo>
                  <a:cubicBezTo>
                    <a:pt x="14663" y="36605"/>
                    <a:pt x="17993" y="37634"/>
                    <a:pt x="21425" y="37586"/>
                  </a:cubicBezTo>
                  <a:cubicBezTo>
                    <a:pt x="26090" y="37758"/>
                    <a:pt x="30569" y="35958"/>
                    <a:pt x="33806" y="32634"/>
                  </a:cubicBezTo>
                  <a:lnTo>
                    <a:pt x="39615" y="39206"/>
                  </a:lnTo>
                  <a:cubicBezTo>
                    <a:pt x="37522" y="41720"/>
                    <a:pt x="34852" y="43654"/>
                    <a:pt x="31806" y="44826"/>
                  </a:cubicBezTo>
                  <a:cubicBezTo>
                    <a:pt x="28378" y="46130"/>
                    <a:pt x="24760" y="46778"/>
                    <a:pt x="21137" y="46731"/>
                  </a:cubicBezTo>
                  <a:cubicBezTo>
                    <a:pt x="16565" y="46816"/>
                    <a:pt x="11993" y="45769"/>
                    <a:pt x="7900" y="43683"/>
                  </a:cubicBezTo>
                  <a:cubicBezTo>
                    <a:pt x="4184" y="41825"/>
                    <a:pt x="1133" y="38910"/>
                    <a:pt x="-960" y="35301"/>
                  </a:cubicBezTo>
                  <a:cubicBezTo>
                    <a:pt x="-5057" y="27766"/>
                    <a:pt x="-5057" y="18641"/>
                    <a:pt x="-960" y="11107"/>
                  </a:cubicBezTo>
                  <a:cubicBezTo>
                    <a:pt x="1040" y="7630"/>
                    <a:pt x="3896" y="4763"/>
                    <a:pt x="7421" y="2820"/>
                  </a:cubicBezTo>
                  <a:cubicBezTo>
                    <a:pt x="14946" y="-1180"/>
                    <a:pt x="23997" y="-1180"/>
                    <a:pt x="31615" y="2820"/>
                  </a:cubicBezTo>
                  <a:cubicBezTo>
                    <a:pt x="35043" y="4782"/>
                    <a:pt x="37903" y="7688"/>
                    <a:pt x="39805" y="11202"/>
                  </a:cubicBezTo>
                  <a:cubicBezTo>
                    <a:pt x="41903" y="15003"/>
                    <a:pt x="42856" y="19270"/>
                    <a:pt x="42759" y="23585"/>
                  </a:cubicBezTo>
                  <a:cubicBezTo>
                    <a:pt x="42856" y="24595"/>
                    <a:pt x="42856" y="25614"/>
                    <a:pt x="42856" y="26633"/>
                  </a:cubicBezTo>
                  <a:close/>
                  <a:moveTo>
                    <a:pt x="11230" y="11393"/>
                  </a:moveTo>
                  <a:cubicBezTo>
                    <a:pt x="8849" y="13479"/>
                    <a:pt x="7328" y="16346"/>
                    <a:pt x="6849" y="19489"/>
                  </a:cubicBezTo>
                  <a:lnTo>
                    <a:pt x="32852" y="19489"/>
                  </a:lnTo>
                  <a:cubicBezTo>
                    <a:pt x="32568" y="16384"/>
                    <a:pt x="31043" y="13517"/>
                    <a:pt x="28662" y="11488"/>
                  </a:cubicBezTo>
                  <a:cubicBezTo>
                    <a:pt x="26280" y="9364"/>
                    <a:pt x="23136" y="8240"/>
                    <a:pt x="19899" y="8345"/>
                  </a:cubicBezTo>
                  <a:cubicBezTo>
                    <a:pt x="16755" y="8278"/>
                    <a:pt x="13611" y="9364"/>
                    <a:pt x="11230" y="11393"/>
                  </a:cubicBezTo>
                  <a:close/>
                </a:path>
              </a:pathLst>
            </a:custGeom>
            <a:solidFill>
              <a:srgbClr val="6D6E71"/>
            </a:solidFill>
            <a:ln w="9525" cap="flat">
              <a:noFill/>
              <a:prstDash val="solid"/>
              <a:miter/>
            </a:ln>
          </p:spPr>
          <p:txBody>
            <a:bodyPr rtlCol="0" anchor="ctr"/>
            <a:lstStyle/>
            <a:p>
              <a:endParaRPr lang="en-US"/>
            </a:p>
          </p:txBody>
        </p:sp>
        <p:sp>
          <p:nvSpPr>
            <p:cNvPr id="704" name="Freeform: Shape 703">
              <a:extLst>
                <a:ext uri="{FF2B5EF4-FFF2-40B4-BE49-F238E27FC236}">
                  <a16:creationId xmlns:a16="http://schemas.microsoft.com/office/drawing/2014/main" id="{01AE0DBE-AEAA-4F80-B81E-37A5E5023234}"/>
                </a:ext>
              </a:extLst>
            </p:cNvPr>
            <p:cNvSpPr/>
            <p:nvPr/>
          </p:nvSpPr>
          <p:spPr>
            <a:xfrm>
              <a:off x="13397389" y="2915370"/>
              <a:ext cx="33430" cy="64513"/>
            </a:xfrm>
            <a:custGeom>
              <a:avLst/>
              <a:gdLst>
                <a:gd name="connsiteX0" fmla="*/ 13873 w 33430"/>
                <a:gd name="connsiteY0" fmla="*/ 15947 h 64513"/>
                <a:gd name="connsiteX1" fmla="*/ 13873 w 33430"/>
                <a:gd name="connsiteY1" fmla="*/ 18614 h 64513"/>
                <a:gd name="connsiteX2" fmla="*/ 26542 w 33430"/>
                <a:gd name="connsiteY2" fmla="*/ 18614 h 64513"/>
                <a:gd name="connsiteX3" fmla="*/ 26542 w 33430"/>
                <a:gd name="connsiteY3" fmla="*/ 27186 h 64513"/>
                <a:gd name="connsiteX4" fmla="*/ 14254 w 33430"/>
                <a:gd name="connsiteY4" fmla="*/ 27186 h 64513"/>
                <a:gd name="connsiteX5" fmla="*/ 14254 w 33430"/>
                <a:gd name="connsiteY5" fmla="*/ 64334 h 64513"/>
                <a:gd name="connsiteX6" fmla="*/ 3492 w 33430"/>
                <a:gd name="connsiteY6" fmla="*/ 64334 h 64513"/>
                <a:gd name="connsiteX7" fmla="*/ 3492 w 33430"/>
                <a:gd name="connsiteY7" fmla="*/ 27186 h 64513"/>
                <a:gd name="connsiteX8" fmla="*/ -4033 w 33430"/>
                <a:gd name="connsiteY8" fmla="*/ 27186 h 64513"/>
                <a:gd name="connsiteX9" fmla="*/ -4033 w 33430"/>
                <a:gd name="connsiteY9" fmla="*/ 18614 h 64513"/>
                <a:gd name="connsiteX10" fmla="*/ 3492 w 33430"/>
                <a:gd name="connsiteY10" fmla="*/ 18614 h 64513"/>
                <a:gd name="connsiteX11" fmla="*/ 3492 w 33430"/>
                <a:gd name="connsiteY11" fmla="*/ 15756 h 64513"/>
                <a:gd name="connsiteX12" fmla="*/ 7776 w 33430"/>
                <a:gd name="connsiteY12" fmla="*/ 4136 h 64513"/>
                <a:gd name="connsiteX13" fmla="*/ 19873 w 33430"/>
                <a:gd name="connsiteY13" fmla="*/ -150 h 64513"/>
                <a:gd name="connsiteX14" fmla="*/ 29398 w 33430"/>
                <a:gd name="connsiteY14" fmla="*/ 2326 h 64513"/>
                <a:gd name="connsiteX15" fmla="*/ 26351 w 33430"/>
                <a:gd name="connsiteY15" fmla="*/ 10422 h 64513"/>
                <a:gd name="connsiteX16" fmla="*/ 20445 w 33430"/>
                <a:gd name="connsiteY16" fmla="*/ 8517 h 64513"/>
                <a:gd name="connsiteX17" fmla="*/ 13873 w 33430"/>
                <a:gd name="connsiteY17" fmla="*/ 15947 h 64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430" h="64513">
                  <a:moveTo>
                    <a:pt x="13873" y="15947"/>
                  </a:moveTo>
                  <a:lnTo>
                    <a:pt x="13873" y="18614"/>
                  </a:lnTo>
                  <a:lnTo>
                    <a:pt x="26542" y="18614"/>
                  </a:lnTo>
                  <a:lnTo>
                    <a:pt x="26542" y="27186"/>
                  </a:lnTo>
                  <a:lnTo>
                    <a:pt x="14254" y="27186"/>
                  </a:lnTo>
                  <a:lnTo>
                    <a:pt x="14254" y="64334"/>
                  </a:lnTo>
                  <a:lnTo>
                    <a:pt x="3492" y="64334"/>
                  </a:lnTo>
                  <a:lnTo>
                    <a:pt x="3492" y="27186"/>
                  </a:lnTo>
                  <a:lnTo>
                    <a:pt x="-4033" y="27186"/>
                  </a:lnTo>
                  <a:lnTo>
                    <a:pt x="-4033" y="18614"/>
                  </a:lnTo>
                  <a:lnTo>
                    <a:pt x="3492" y="18614"/>
                  </a:lnTo>
                  <a:lnTo>
                    <a:pt x="3492" y="15756"/>
                  </a:lnTo>
                  <a:cubicBezTo>
                    <a:pt x="3204" y="11451"/>
                    <a:pt x="4822" y="7241"/>
                    <a:pt x="7776" y="4136"/>
                  </a:cubicBezTo>
                  <a:cubicBezTo>
                    <a:pt x="11110" y="1135"/>
                    <a:pt x="15399" y="-417"/>
                    <a:pt x="19873" y="-150"/>
                  </a:cubicBezTo>
                  <a:cubicBezTo>
                    <a:pt x="23207" y="-284"/>
                    <a:pt x="26542" y="583"/>
                    <a:pt x="29398" y="2326"/>
                  </a:cubicBezTo>
                  <a:lnTo>
                    <a:pt x="26351" y="10422"/>
                  </a:lnTo>
                  <a:cubicBezTo>
                    <a:pt x="24635" y="9193"/>
                    <a:pt x="22542" y="8527"/>
                    <a:pt x="20445" y="8517"/>
                  </a:cubicBezTo>
                  <a:cubicBezTo>
                    <a:pt x="16161" y="8517"/>
                    <a:pt x="13873" y="10994"/>
                    <a:pt x="13873" y="15947"/>
                  </a:cubicBezTo>
                  <a:close/>
                </a:path>
              </a:pathLst>
            </a:custGeom>
            <a:solidFill>
              <a:srgbClr val="6D6E71"/>
            </a:solidFill>
            <a:ln w="9525" cap="flat">
              <a:noFill/>
              <a:prstDash val="solid"/>
              <a:miter/>
            </a:ln>
          </p:spPr>
          <p:txBody>
            <a:bodyPr rtlCol="0" anchor="ctr"/>
            <a:lstStyle/>
            <a:p>
              <a:endParaRPr lang="en-US"/>
            </a:p>
          </p:txBody>
        </p:sp>
        <p:sp>
          <p:nvSpPr>
            <p:cNvPr id="705" name="Freeform: Shape 704">
              <a:extLst>
                <a:ext uri="{FF2B5EF4-FFF2-40B4-BE49-F238E27FC236}">
                  <a16:creationId xmlns:a16="http://schemas.microsoft.com/office/drawing/2014/main" id="{55951E76-E0AA-481B-B9AD-678E5B94681A}"/>
                </a:ext>
              </a:extLst>
            </p:cNvPr>
            <p:cNvSpPr/>
            <p:nvPr/>
          </p:nvSpPr>
          <p:spPr>
            <a:xfrm>
              <a:off x="13430530" y="2933354"/>
              <a:ext cx="46977" cy="46915"/>
            </a:xfrm>
            <a:custGeom>
              <a:avLst/>
              <a:gdLst>
                <a:gd name="connsiteX0" fmla="*/ 42835 w 46977"/>
                <a:gd name="connsiteY0" fmla="*/ 26633 h 46915"/>
                <a:gd name="connsiteX1" fmla="*/ 7116 w 46977"/>
                <a:gd name="connsiteY1" fmla="*/ 26633 h 46915"/>
                <a:gd name="connsiteX2" fmla="*/ 12070 w 46977"/>
                <a:gd name="connsiteY2" fmla="*/ 34634 h 46915"/>
                <a:gd name="connsiteX3" fmla="*/ 21595 w 46977"/>
                <a:gd name="connsiteY3" fmla="*/ 37586 h 46915"/>
                <a:gd name="connsiteX4" fmla="*/ 33975 w 46977"/>
                <a:gd name="connsiteY4" fmla="*/ 32634 h 46915"/>
                <a:gd name="connsiteX5" fmla="*/ 39691 w 46977"/>
                <a:gd name="connsiteY5" fmla="*/ 39206 h 46915"/>
                <a:gd name="connsiteX6" fmla="*/ 31882 w 46977"/>
                <a:gd name="connsiteY6" fmla="*/ 44826 h 46915"/>
                <a:gd name="connsiteX7" fmla="*/ 7972 w 46977"/>
                <a:gd name="connsiteY7" fmla="*/ 43683 h 46915"/>
                <a:gd name="connsiteX8" fmla="*/ -883 w 46977"/>
                <a:gd name="connsiteY8" fmla="*/ 35301 h 46915"/>
                <a:gd name="connsiteX9" fmla="*/ -4027 w 46977"/>
                <a:gd name="connsiteY9" fmla="*/ 23204 h 46915"/>
                <a:gd name="connsiteX10" fmla="*/ -981 w 46977"/>
                <a:gd name="connsiteY10" fmla="*/ 11107 h 46915"/>
                <a:gd name="connsiteX11" fmla="*/ 7498 w 46977"/>
                <a:gd name="connsiteY11" fmla="*/ 2820 h 46915"/>
                <a:gd name="connsiteX12" fmla="*/ 31594 w 46977"/>
                <a:gd name="connsiteY12" fmla="*/ 2820 h 46915"/>
                <a:gd name="connsiteX13" fmla="*/ 39882 w 46977"/>
                <a:gd name="connsiteY13" fmla="*/ 11202 h 46915"/>
                <a:gd name="connsiteX14" fmla="*/ 42835 w 46977"/>
                <a:gd name="connsiteY14" fmla="*/ 23585 h 46915"/>
                <a:gd name="connsiteX15" fmla="*/ 42835 w 46977"/>
                <a:gd name="connsiteY15" fmla="*/ 26633 h 46915"/>
                <a:gd name="connsiteX16" fmla="*/ 11116 w 46977"/>
                <a:gd name="connsiteY16" fmla="*/ 11393 h 46915"/>
                <a:gd name="connsiteX17" fmla="*/ 6833 w 46977"/>
                <a:gd name="connsiteY17" fmla="*/ 19489 h 46915"/>
                <a:gd name="connsiteX18" fmla="*/ 32836 w 46977"/>
                <a:gd name="connsiteY18" fmla="*/ 19489 h 46915"/>
                <a:gd name="connsiteX19" fmla="*/ 19878 w 46977"/>
                <a:gd name="connsiteY19" fmla="*/ 8345 h 46915"/>
                <a:gd name="connsiteX20" fmla="*/ 11116 w 46977"/>
                <a:gd name="connsiteY20" fmla="*/ 11393 h 46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977" h="46915">
                  <a:moveTo>
                    <a:pt x="42835" y="26633"/>
                  </a:moveTo>
                  <a:lnTo>
                    <a:pt x="7116" y="26633"/>
                  </a:lnTo>
                  <a:cubicBezTo>
                    <a:pt x="7689" y="29852"/>
                    <a:pt x="9405" y="32719"/>
                    <a:pt x="12070" y="34634"/>
                  </a:cubicBezTo>
                  <a:cubicBezTo>
                    <a:pt x="14832" y="36625"/>
                    <a:pt x="18167" y="37663"/>
                    <a:pt x="21595" y="37586"/>
                  </a:cubicBezTo>
                  <a:cubicBezTo>
                    <a:pt x="26260" y="37739"/>
                    <a:pt x="30738" y="35948"/>
                    <a:pt x="33975" y="32634"/>
                  </a:cubicBezTo>
                  <a:lnTo>
                    <a:pt x="39691" y="39206"/>
                  </a:lnTo>
                  <a:cubicBezTo>
                    <a:pt x="37598" y="41720"/>
                    <a:pt x="34929" y="43654"/>
                    <a:pt x="31882" y="44826"/>
                  </a:cubicBezTo>
                  <a:cubicBezTo>
                    <a:pt x="24069" y="47721"/>
                    <a:pt x="15497" y="47312"/>
                    <a:pt x="7972" y="43683"/>
                  </a:cubicBezTo>
                  <a:cubicBezTo>
                    <a:pt x="4261" y="41797"/>
                    <a:pt x="1210" y="38892"/>
                    <a:pt x="-883" y="35301"/>
                  </a:cubicBezTo>
                  <a:cubicBezTo>
                    <a:pt x="-2981" y="31633"/>
                    <a:pt x="-4125" y="27443"/>
                    <a:pt x="-4027" y="23204"/>
                  </a:cubicBezTo>
                  <a:cubicBezTo>
                    <a:pt x="-4027" y="18975"/>
                    <a:pt x="-2981" y="14812"/>
                    <a:pt x="-981" y="11107"/>
                  </a:cubicBezTo>
                  <a:cubicBezTo>
                    <a:pt x="1019" y="7602"/>
                    <a:pt x="3972" y="4735"/>
                    <a:pt x="7498" y="2820"/>
                  </a:cubicBezTo>
                  <a:cubicBezTo>
                    <a:pt x="15023" y="-1180"/>
                    <a:pt x="24069" y="-1180"/>
                    <a:pt x="31594" y="2820"/>
                  </a:cubicBezTo>
                  <a:cubicBezTo>
                    <a:pt x="35119" y="4773"/>
                    <a:pt x="37980" y="7678"/>
                    <a:pt x="39882" y="11202"/>
                  </a:cubicBezTo>
                  <a:cubicBezTo>
                    <a:pt x="41882" y="15012"/>
                    <a:pt x="42928" y="19279"/>
                    <a:pt x="42835" y="23585"/>
                  </a:cubicBezTo>
                  <a:cubicBezTo>
                    <a:pt x="43026" y="24156"/>
                    <a:pt x="42928" y="25299"/>
                    <a:pt x="42835" y="26633"/>
                  </a:cubicBezTo>
                  <a:close/>
                  <a:moveTo>
                    <a:pt x="11116" y="11393"/>
                  </a:moveTo>
                  <a:cubicBezTo>
                    <a:pt x="8735" y="13460"/>
                    <a:pt x="7210" y="16346"/>
                    <a:pt x="6833" y="19489"/>
                  </a:cubicBezTo>
                  <a:lnTo>
                    <a:pt x="32836" y="19489"/>
                  </a:lnTo>
                  <a:cubicBezTo>
                    <a:pt x="31975" y="13002"/>
                    <a:pt x="26450" y="8192"/>
                    <a:pt x="19878" y="8345"/>
                  </a:cubicBezTo>
                  <a:cubicBezTo>
                    <a:pt x="16641" y="8269"/>
                    <a:pt x="13595" y="9354"/>
                    <a:pt x="11116" y="11393"/>
                  </a:cubicBezTo>
                  <a:close/>
                </a:path>
              </a:pathLst>
            </a:custGeom>
            <a:solidFill>
              <a:srgbClr val="6D6E71"/>
            </a:solidFill>
            <a:ln w="9525" cap="flat">
              <a:noFill/>
              <a:prstDash val="solid"/>
              <a:miter/>
            </a:ln>
          </p:spPr>
          <p:txBody>
            <a:bodyPr rtlCol="0" anchor="ctr"/>
            <a:lstStyle/>
            <a:p>
              <a:endParaRPr lang="en-US"/>
            </a:p>
          </p:txBody>
        </p:sp>
        <p:sp>
          <p:nvSpPr>
            <p:cNvPr id="706" name="Freeform: Shape 705">
              <a:extLst>
                <a:ext uri="{FF2B5EF4-FFF2-40B4-BE49-F238E27FC236}">
                  <a16:creationId xmlns:a16="http://schemas.microsoft.com/office/drawing/2014/main" id="{BA695353-443D-4AC3-87B5-B6A09AB62BE5}"/>
                </a:ext>
              </a:extLst>
            </p:cNvPr>
            <p:cNvSpPr/>
            <p:nvPr/>
          </p:nvSpPr>
          <p:spPr>
            <a:xfrm>
              <a:off x="13488160" y="2933241"/>
              <a:ext cx="26193" cy="46642"/>
            </a:xfrm>
            <a:custGeom>
              <a:avLst/>
              <a:gdLst>
                <a:gd name="connsiteX0" fmla="*/ 22161 w 26193"/>
                <a:gd name="connsiteY0" fmla="*/ -115 h 46642"/>
                <a:gd name="connsiteX1" fmla="*/ 22161 w 26193"/>
                <a:gd name="connsiteY1" fmla="*/ 10077 h 46642"/>
                <a:gd name="connsiteX2" fmla="*/ 19687 w 26193"/>
                <a:gd name="connsiteY2" fmla="*/ 10077 h 46642"/>
                <a:gd name="connsiteX3" fmla="*/ 10162 w 26193"/>
                <a:gd name="connsiteY3" fmla="*/ 13697 h 46642"/>
                <a:gd name="connsiteX4" fmla="*/ 6636 w 26193"/>
                <a:gd name="connsiteY4" fmla="*/ 24174 h 46642"/>
                <a:gd name="connsiteX5" fmla="*/ 6636 w 26193"/>
                <a:gd name="connsiteY5" fmla="*/ 46463 h 46642"/>
                <a:gd name="connsiteX6" fmla="*/ -4033 w 26193"/>
                <a:gd name="connsiteY6" fmla="*/ 46463 h 46642"/>
                <a:gd name="connsiteX7" fmla="*/ -4033 w 26193"/>
                <a:gd name="connsiteY7" fmla="*/ 743 h 46642"/>
                <a:gd name="connsiteX8" fmla="*/ 6162 w 26193"/>
                <a:gd name="connsiteY8" fmla="*/ 743 h 46642"/>
                <a:gd name="connsiteX9" fmla="*/ 6162 w 26193"/>
                <a:gd name="connsiteY9" fmla="*/ 7410 h 46642"/>
                <a:gd name="connsiteX10" fmla="*/ 22161 w 26193"/>
                <a:gd name="connsiteY10" fmla="*/ -115 h 46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193" h="46642">
                  <a:moveTo>
                    <a:pt x="22161" y="-115"/>
                  </a:moveTo>
                  <a:lnTo>
                    <a:pt x="22161" y="10077"/>
                  </a:lnTo>
                  <a:lnTo>
                    <a:pt x="19687" y="10077"/>
                  </a:lnTo>
                  <a:cubicBezTo>
                    <a:pt x="16161" y="9925"/>
                    <a:pt x="12734" y="11230"/>
                    <a:pt x="10162" y="13697"/>
                  </a:cubicBezTo>
                  <a:cubicBezTo>
                    <a:pt x="7590" y="16573"/>
                    <a:pt x="6353" y="20345"/>
                    <a:pt x="6636" y="24174"/>
                  </a:cubicBezTo>
                  <a:lnTo>
                    <a:pt x="6636" y="46463"/>
                  </a:lnTo>
                  <a:lnTo>
                    <a:pt x="-4033" y="46463"/>
                  </a:lnTo>
                  <a:lnTo>
                    <a:pt x="-4033" y="743"/>
                  </a:lnTo>
                  <a:lnTo>
                    <a:pt x="6162" y="743"/>
                  </a:lnTo>
                  <a:lnTo>
                    <a:pt x="6162" y="7410"/>
                  </a:lnTo>
                  <a:cubicBezTo>
                    <a:pt x="9780" y="2210"/>
                    <a:pt x="15878" y="-657"/>
                    <a:pt x="22161" y="-115"/>
                  </a:cubicBezTo>
                  <a:close/>
                </a:path>
              </a:pathLst>
            </a:custGeom>
            <a:solidFill>
              <a:srgbClr val="6D6E71"/>
            </a:solidFill>
            <a:ln w="9525" cap="flat">
              <a:noFill/>
              <a:prstDash val="solid"/>
              <a:miter/>
            </a:ln>
          </p:spPr>
          <p:txBody>
            <a:bodyPr rtlCol="0" anchor="ctr"/>
            <a:lstStyle/>
            <a:p>
              <a:endParaRPr lang="en-US"/>
            </a:p>
          </p:txBody>
        </p:sp>
        <p:sp>
          <p:nvSpPr>
            <p:cNvPr id="707" name="Freeform: Shape 706">
              <a:extLst>
                <a:ext uri="{FF2B5EF4-FFF2-40B4-BE49-F238E27FC236}">
                  <a16:creationId xmlns:a16="http://schemas.microsoft.com/office/drawing/2014/main" id="{6E815E43-1187-4FC9-A828-DB9B6165D16E}"/>
                </a:ext>
              </a:extLst>
            </p:cNvPr>
            <p:cNvSpPr/>
            <p:nvPr/>
          </p:nvSpPr>
          <p:spPr>
            <a:xfrm>
              <a:off x="13523688" y="2933247"/>
              <a:ext cx="26291" cy="46636"/>
            </a:xfrm>
            <a:custGeom>
              <a:avLst/>
              <a:gdLst>
                <a:gd name="connsiteX0" fmla="*/ 22259 w 26291"/>
                <a:gd name="connsiteY0" fmla="*/ -121 h 46636"/>
                <a:gd name="connsiteX1" fmla="*/ 22259 w 26291"/>
                <a:gd name="connsiteY1" fmla="*/ 10071 h 46636"/>
                <a:gd name="connsiteX2" fmla="*/ 19780 w 26291"/>
                <a:gd name="connsiteY2" fmla="*/ 10071 h 46636"/>
                <a:gd name="connsiteX3" fmla="*/ 10255 w 26291"/>
                <a:gd name="connsiteY3" fmla="*/ 13691 h 46636"/>
                <a:gd name="connsiteX4" fmla="*/ 6734 w 26291"/>
                <a:gd name="connsiteY4" fmla="*/ 24168 h 46636"/>
                <a:gd name="connsiteX5" fmla="*/ 6734 w 26291"/>
                <a:gd name="connsiteY5" fmla="*/ 46457 h 46636"/>
                <a:gd name="connsiteX6" fmla="*/ -4033 w 26291"/>
                <a:gd name="connsiteY6" fmla="*/ 46457 h 46636"/>
                <a:gd name="connsiteX7" fmla="*/ -4033 w 26291"/>
                <a:gd name="connsiteY7" fmla="*/ 737 h 46636"/>
                <a:gd name="connsiteX8" fmla="*/ 6162 w 26291"/>
                <a:gd name="connsiteY8" fmla="*/ 737 h 46636"/>
                <a:gd name="connsiteX9" fmla="*/ 6162 w 26291"/>
                <a:gd name="connsiteY9" fmla="*/ 7404 h 46636"/>
                <a:gd name="connsiteX10" fmla="*/ 22259 w 26291"/>
                <a:gd name="connsiteY10" fmla="*/ -121 h 46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291" h="46636">
                  <a:moveTo>
                    <a:pt x="22259" y="-121"/>
                  </a:moveTo>
                  <a:lnTo>
                    <a:pt x="22259" y="10071"/>
                  </a:lnTo>
                  <a:lnTo>
                    <a:pt x="19780" y="10071"/>
                  </a:lnTo>
                  <a:cubicBezTo>
                    <a:pt x="16259" y="9871"/>
                    <a:pt x="12734" y="11186"/>
                    <a:pt x="10255" y="13691"/>
                  </a:cubicBezTo>
                  <a:cubicBezTo>
                    <a:pt x="7683" y="16567"/>
                    <a:pt x="6446" y="20339"/>
                    <a:pt x="6734" y="24168"/>
                  </a:cubicBezTo>
                  <a:lnTo>
                    <a:pt x="6734" y="46457"/>
                  </a:lnTo>
                  <a:lnTo>
                    <a:pt x="-4033" y="46457"/>
                  </a:lnTo>
                  <a:lnTo>
                    <a:pt x="-4033" y="737"/>
                  </a:lnTo>
                  <a:lnTo>
                    <a:pt x="6162" y="737"/>
                  </a:lnTo>
                  <a:lnTo>
                    <a:pt x="6162" y="7404"/>
                  </a:lnTo>
                  <a:cubicBezTo>
                    <a:pt x="9780" y="2222"/>
                    <a:pt x="15971" y="-635"/>
                    <a:pt x="22259" y="-121"/>
                  </a:cubicBezTo>
                  <a:close/>
                </a:path>
              </a:pathLst>
            </a:custGeom>
            <a:solidFill>
              <a:srgbClr val="6D6E71"/>
            </a:solidFill>
            <a:ln w="9525" cap="flat">
              <a:noFill/>
              <a:prstDash val="solid"/>
              <a:miter/>
            </a:ln>
          </p:spPr>
          <p:txBody>
            <a:bodyPr rtlCol="0" anchor="ctr"/>
            <a:lstStyle/>
            <a:p>
              <a:endParaRPr lang="en-US"/>
            </a:p>
          </p:txBody>
        </p:sp>
        <p:sp>
          <p:nvSpPr>
            <p:cNvPr id="708" name="Freeform: Shape 707">
              <a:extLst>
                <a:ext uri="{FF2B5EF4-FFF2-40B4-BE49-F238E27FC236}">
                  <a16:creationId xmlns:a16="http://schemas.microsoft.com/office/drawing/2014/main" id="{FED346D5-71D3-4F64-A56A-2BD6DAE75C66}"/>
                </a:ext>
              </a:extLst>
            </p:cNvPr>
            <p:cNvSpPr/>
            <p:nvPr/>
          </p:nvSpPr>
          <p:spPr>
            <a:xfrm>
              <a:off x="13554355" y="2933304"/>
              <a:ext cx="47320" cy="46964"/>
            </a:xfrm>
            <a:custGeom>
              <a:avLst/>
              <a:gdLst>
                <a:gd name="connsiteX0" fmla="*/ 43217 w 47320"/>
                <a:gd name="connsiteY0" fmla="*/ 26683 h 46964"/>
                <a:gd name="connsiteX1" fmla="*/ 7116 w 47320"/>
                <a:gd name="connsiteY1" fmla="*/ 26683 h 46964"/>
                <a:gd name="connsiteX2" fmla="*/ 12070 w 47320"/>
                <a:gd name="connsiteY2" fmla="*/ 34684 h 46964"/>
                <a:gd name="connsiteX3" fmla="*/ 21595 w 47320"/>
                <a:gd name="connsiteY3" fmla="*/ 37637 h 46964"/>
                <a:gd name="connsiteX4" fmla="*/ 33975 w 47320"/>
                <a:gd name="connsiteY4" fmla="*/ 32684 h 46964"/>
                <a:gd name="connsiteX5" fmla="*/ 39691 w 47320"/>
                <a:gd name="connsiteY5" fmla="*/ 39256 h 46964"/>
                <a:gd name="connsiteX6" fmla="*/ 31975 w 47320"/>
                <a:gd name="connsiteY6" fmla="*/ 44876 h 46964"/>
                <a:gd name="connsiteX7" fmla="*/ 21311 w 47320"/>
                <a:gd name="connsiteY7" fmla="*/ 46781 h 46964"/>
                <a:gd name="connsiteX8" fmla="*/ 7972 w 47320"/>
                <a:gd name="connsiteY8" fmla="*/ 43733 h 46964"/>
                <a:gd name="connsiteX9" fmla="*/ -883 w 47320"/>
                <a:gd name="connsiteY9" fmla="*/ 35351 h 46964"/>
                <a:gd name="connsiteX10" fmla="*/ -4027 w 47320"/>
                <a:gd name="connsiteY10" fmla="*/ 23254 h 46964"/>
                <a:gd name="connsiteX11" fmla="*/ -981 w 47320"/>
                <a:gd name="connsiteY11" fmla="*/ 11157 h 46964"/>
                <a:gd name="connsiteX12" fmla="*/ 7498 w 47320"/>
                <a:gd name="connsiteY12" fmla="*/ 2870 h 46964"/>
                <a:gd name="connsiteX13" fmla="*/ 19688 w 47320"/>
                <a:gd name="connsiteY13" fmla="*/ -178 h 46964"/>
                <a:gd name="connsiteX14" fmla="*/ 31594 w 47320"/>
                <a:gd name="connsiteY14" fmla="*/ 2775 h 46964"/>
                <a:gd name="connsiteX15" fmla="*/ 39882 w 47320"/>
                <a:gd name="connsiteY15" fmla="*/ 11157 h 46964"/>
                <a:gd name="connsiteX16" fmla="*/ 42835 w 47320"/>
                <a:gd name="connsiteY16" fmla="*/ 23540 h 46964"/>
                <a:gd name="connsiteX17" fmla="*/ 43217 w 47320"/>
                <a:gd name="connsiteY17" fmla="*/ 26683 h 46964"/>
                <a:gd name="connsiteX18" fmla="*/ 11498 w 47320"/>
                <a:gd name="connsiteY18" fmla="*/ 11443 h 46964"/>
                <a:gd name="connsiteX19" fmla="*/ 7210 w 47320"/>
                <a:gd name="connsiteY19" fmla="*/ 19539 h 46964"/>
                <a:gd name="connsiteX20" fmla="*/ 33217 w 47320"/>
                <a:gd name="connsiteY20" fmla="*/ 19539 h 46964"/>
                <a:gd name="connsiteX21" fmla="*/ 20260 w 47320"/>
                <a:gd name="connsiteY21" fmla="*/ 8395 h 46964"/>
                <a:gd name="connsiteX22" fmla="*/ 11498 w 47320"/>
                <a:gd name="connsiteY22" fmla="*/ 11443 h 46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320" h="46964">
                  <a:moveTo>
                    <a:pt x="43217" y="26683"/>
                  </a:moveTo>
                  <a:lnTo>
                    <a:pt x="7116" y="26683"/>
                  </a:lnTo>
                  <a:cubicBezTo>
                    <a:pt x="7689" y="29883"/>
                    <a:pt x="9498" y="32741"/>
                    <a:pt x="12070" y="34684"/>
                  </a:cubicBezTo>
                  <a:cubicBezTo>
                    <a:pt x="14832" y="36665"/>
                    <a:pt x="18167" y="37703"/>
                    <a:pt x="21595" y="37637"/>
                  </a:cubicBezTo>
                  <a:cubicBezTo>
                    <a:pt x="26260" y="37789"/>
                    <a:pt x="30738" y="35998"/>
                    <a:pt x="33975" y="32684"/>
                  </a:cubicBezTo>
                  <a:lnTo>
                    <a:pt x="39691" y="39256"/>
                  </a:lnTo>
                  <a:cubicBezTo>
                    <a:pt x="37691" y="41771"/>
                    <a:pt x="35026" y="43713"/>
                    <a:pt x="31975" y="44876"/>
                  </a:cubicBezTo>
                  <a:cubicBezTo>
                    <a:pt x="28548" y="46171"/>
                    <a:pt x="24929" y="46819"/>
                    <a:pt x="21311" y="46781"/>
                  </a:cubicBezTo>
                  <a:cubicBezTo>
                    <a:pt x="16641" y="46857"/>
                    <a:pt x="12070" y="45809"/>
                    <a:pt x="7972" y="43733"/>
                  </a:cubicBezTo>
                  <a:cubicBezTo>
                    <a:pt x="4261" y="41847"/>
                    <a:pt x="1210" y="38942"/>
                    <a:pt x="-883" y="35351"/>
                  </a:cubicBezTo>
                  <a:cubicBezTo>
                    <a:pt x="-2981" y="31683"/>
                    <a:pt x="-4125" y="27493"/>
                    <a:pt x="-4027" y="23254"/>
                  </a:cubicBezTo>
                  <a:cubicBezTo>
                    <a:pt x="-4027" y="19025"/>
                    <a:pt x="-2981" y="14862"/>
                    <a:pt x="-981" y="11157"/>
                  </a:cubicBezTo>
                  <a:cubicBezTo>
                    <a:pt x="1019" y="7671"/>
                    <a:pt x="3972" y="4814"/>
                    <a:pt x="7498" y="2870"/>
                  </a:cubicBezTo>
                  <a:cubicBezTo>
                    <a:pt x="11214" y="822"/>
                    <a:pt x="15404" y="-235"/>
                    <a:pt x="19688" y="-178"/>
                  </a:cubicBezTo>
                  <a:cubicBezTo>
                    <a:pt x="23878" y="-235"/>
                    <a:pt x="27976" y="784"/>
                    <a:pt x="31594" y="2775"/>
                  </a:cubicBezTo>
                  <a:cubicBezTo>
                    <a:pt x="35119" y="4728"/>
                    <a:pt x="37980" y="7633"/>
                    <a:pt x="39882" y="11157"/>
                  </a:cubicBezTo>
                  <a:cubicBezTo>
                    <a:pt x="41979" y="14958"/>
                    <a:pt x="42928" y="19225"/>
                    <a:pt x="42835" y="23540"/>
                  </a:cubicBezTo>
                  <a:cubicBezTo>
                    <a:pt x="43407" y="24207"/>
                    <a:pt x="43310" y="25349"/>
                    <a:pt x="43217" y="26683"/>
                  </a:cubicBezTo>
                  <a:close/>
                  <a:moveTo>
                    <a:pt x="11498" y="11443"/>
                  </a:moveTo>
                  <a:cubicBezTo>
                    <a:pt x="9116" y="13529"/>
                    <a:pt x="7591" y="16406"/>
                    <a:pt x="7210" y="19539"/>
                  </a:cubicBezTo>
                  <a:lnTo>
                    <a:pt x="33217" y="19539"/>
                  </a:lnTo>
                  <a:cubicBezTo>
                    <a:pt x="32454" y="13014"/>
                    <a:pt x="26832" y="8157"/>
                    <a:pt x="20260" y="8395"/>
                  </a:cubicBezTo>
                  <a:cubicBezTo>
                    <a:pt x="17023" y="8319"/>
                    <a:pt x="13977" y="9405"/>
                    <a:pt x="11498" y="11443"/>
                  </a:cubicBezTo>
                  <a:close/>
                </a:path>
              </a:pathLst>
            </a:custGeom>
            <a:solidFill>
              <a:srgbClr val="6D6E71"/>
            </a:solidFill>
            <a:ln w="9525" cap="flat">
              <a:noFill/>
              <a:prstDash val="solid"/>
              <a:miter/>
            </a:ln>
          </p:spPr>
          <p:txBody>
            <a:bodyPr rtlCol="0" anchor="ctr"/>
            <a:lstStyle/>
            <a:p>
              <a:endParaRPr lang="en-US"/>
            </a:p>
          </p:txBody>
        </p:sp>
        <p:sp>
          <p:nvSpPr>
            <p:cNvPr id="709" name="Freeform: Shape 708">
              <a:extLst>
                <a:ext uri="{FF2B5EF4-FFF2-40B4-BE49-F238E27FC236}">
                  <a16:creationId xmlns:a16="http://schemas.microsoft.com/office/drawing/2014/main" id="{7F1FE197-E28F-4864-97ED-F017420E24DF}"/>
                </a:ext>
              </a:extLst>
            </p:cNvPr>
            <p:cNvSpPr/>
            <p:nvPr/>
          </p:nvSpPr>
          <p:spPr>
            <a:xfrm>
              <a:off x="13608247" y="2915971"/>
              <a:ext cx="48698" cy="64580"/>
            </a:xfrm>
            <a:custGeom>
              <a:avLst/>
              <a:gdLst>
                <a:gd name="connsiteX0" fmla="*/ 44665 w 48698"/>
                <a:gd name="connsiteY0" fmla="*/ -180 h 64580"/>
                <a:gd name="connsiteX1" fmla="*/ 44665 w 48698"/>
                <a:gd name="connsiteY1" fmla="*/ 63733 h 64580"/>
                <a:gd name="connsiteX2" fmla="*/ 34378 w 48698"/>
                <a:gd name="connsiteY2" fmla="*/ 63733 h 64580"/>
                <a:gd name="connsiteX3" fmla="*/ 34378 w 48698"/>
                <a:gd name="connsiteY3" fmla="*/ 57827 h 64580"/>
                <a:gd name="connsiteX4" fmla="*/ 27806 w 48698"/>
                <a:gd name="connsiteY4" fmla="*/ 62685 h 64580"/>
                <a:gd name="connsiteX5" fmla="*/ 19137 w 48698"/>
                <a:gd name="connsiteY5" fmla="*/ 64399 h 64580"/>
                <a:gd name="connsiteX6" fmla="*/ 7328 w 48698"/>
                <a:gd name="connsiteY6" fmla="*/ 61447 h 64580"/>
                <a:gd name="connsiteX7" fmla="*/ -960 w 48698"/>
                <a:gd name="connsiteY7" fmla="*/ 53160 h 64580"/>
                <a:gd name="connsiteX8" fmla="*/ -960 w 48698"/>
                <a:gd name="connsiteY8" fmla="*/ 28585 h 64580"/>
                <a:gd name="connsiteX9" fmla="*/ 7328 w 48698"/>
                <a:gd name="connsiteY9" fmla="*/ 20394 h 64580"/>
                <a:gd name="connsiteX10" fmla="*/ 27425 w 48698"/>
                <a:gd name="connsiteY10" fmla="*/ 18965 h 64580"/>
                <a:gd name="connsiteX11" fmla="*/ 33903 w 48698"/>
                <a:gd name="connsiteY11" fmla="*/ 23633 h 64580"/>
                <a:gd name="connsiteX12" fmla="*/ 33903 w 48698"/>
                <a:gd name="connsiteY12" fmla="*/ 106 h 64580"/>
                <a:gd name="connsiteX13" fmla="*/ 27425 w 48698"/>
                <a:gd name="connsiteY13" fmla="*/ 53160 h 64580"/>
                <a:gd name="connsiteX14" fmla="*/ 32280 w 48698"/>
                <a:gd name="connsiteY14" fmla="*/ 48112 h 64580"/>
                <a:gd name="connsiteX15" fmla="*/ 32280 w 48698"/>
                <a:gd name="connsiteY15" fmla="*/ 33062 h 64580"/>
                <a:gd name="connsiteX16" fmla="*/ 27425 w 48698"/>
                <a:gd name="connsiteY16" fmla="*/ 28014 h 64580"/>
                <a:gd name="connsiteX17" fmla="*/ 20472 w 48698"/>
                <a:gd name="connsiteY17" fmla="*/ 26299 h 64580"/>
                <a:gd name="connsiteX18" fmla="*/ 13518 w 48698"/>
                <a:gd name="connsiteY18" fmla="*/ 28014 h 64580"/>
                <a:gd name="connsiteX19" fmla="*/ 8658 w 48698"/>
                <a:gd name="connsiteY19" fmla="*/ 33062 h 64580"/>
                <a:gd name="connsiteX20" fmla="*/ 8658 w 48698"/>
                <a:gd name="connsiteY20" fmla="*/ 48112 h 64580"/>
                <a:gd name="connsiteX21" fmla="*/ 13518 w 48698"/>
                <a:gd name="connsiteY21" fmla="*/ 53160 h 64580"/>
                <a:gd name="connsiteX22" fmla="*/ 20472 w 48698"/>
                <a:gd name="connsiteY22" fmla="*/ 54874 h 64580"/>
                <a:gd name="connsiteX23" fmla="*/ 27425 w 48698"/>
                <a:gd name="connsiteY23" fmla="*/ 53160 h 6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8698" h="64580">
                  <a:moveTo>
                    <a:pt x="44665" y="-180"/>
                  </a:moveTo>
                  <a:lnTo>
                    <a:pt x="44665" y="63733"/>
                  </a:lnTo>
                  <a:lnTo>
                    <a:pt x="34378" y="63733"/>
                  </a:lnTo>
                  <a:lnTo>
                    <a:pt x="34378" y="57827"/>
                  </a:lnTo>
                  <a:cubicBezTo>
                    <a:pt x="32661" y="59970"/>
                    <a:pt x="30378" y="61647"/>
                    <a:pt x="27806" y="62685"/>
                  </a:cubicBezTo>
                  <a:cubicBezTo>
                    <a:pt x="25043" y="63847"/>
                    <a:pt x="22090" y="64428"/>
                    <a:pt x="19137" y="64399"/>
                  </a:cubicBezTo>
                  <a:cubicBezTo>
                    <a:pt x="15044" y="64438"/>
                    <a:pt x="10947" y="63428"/>
                    <a:pt x="7328" y="61447"/>
                  </a:cubicBezTo>
                  <a:cubicBezTo>
                    <a:pt x="3803" y="59551"/>
                    <a:pt x="942" y="56675"/>
                    <a:pt x="-960" y="53160"/>
                  </a:cubicBezTo>
                  <a:cubicBezTo>
                    <a:pt x="-5057" y="45473"/>
                    <a:pt x="-5057" y="36272"/>
                    <a:pt x="-960" y="28585"/>
                  </a:cubicBezTo>
                  <a:cubicBezTo>
                    <a:pt x="942" y="25118"/>
                    <a:pt x="3803" y="22280"/>
                    <a:pt x="7328" y="20394"/>
                  </a:cubicBezTo>
                  <a:cubicBezTo>
                    <a:pt x="13518" y="17031"/>
                    <a:pt x="20853" y="16508"/>
                    <a:pt x="27425" y="18965"/>
                  </a:cubicBezTo>
                  <a:cubicBezTo>
                    <a:pt x="29899" y="19975"/>
                    <a:pt x="32187" y="21575"/>
                    <a:pt x="33903" y="23633"/>
                  </a:cubicBezTo>
                  <a:lnTo>
                    <a:pt x="33903" y="106"/>
                  </a:lnTo>
                  <a:close/>
                  <a:moveTo>
                    <a:pt x="27425" y="53160"/>
                  </a:moveTo>
                  <a:cubicBezTo>
                    <a:pt x="29517" y="51950"/>
                    <a:pt x="31141" y="50207"/>
                    <a:pt x="32280" y="48112"/>
                  </a:cubicBezTo>
                  <a:cubicBezTo>
                    <a:pt x="34661" y="43387"/>
                    <a:pt x="34661" y="37787"/>
                    <a:pt x="32280" y="33062"/>
                  </a:cubicBezTo>
                  <a:cubicBezTo>
                    <a:pt x="31141" y="30967"/>
                    <a:pt x="29424" y="29224"/>
                    <a:pt x="27425" y="28014"/>
                  </a:cubicBezTo>
                  <a:cubicBezTo>
                    <a:pt x="25327" y="26861"/>
                    <a:pt x="22853" y="26271"/>
                    <a:pt x="20472" y="26299"/>
                  </a:cubicBezTo>
                  <a:cubicBezTo>
                    <a:pt x="18090" y="26252"/>
                    <a:pt x="15611" y="26842"/>
                    <a:pt x="13518" y="28014"/>
                  </a:cubicBezTo>
                  <a:cubicBezTo>
                    <a:pt x="11421" y="29166"/>
                    <a:pt x="9709" y="30929"/>
                    <a:pt x="8658" y="33062"/>
                  </a:cubicBezTo>
                  <a:cubicBezTo>
                    <a:pt x="6277" y="37787"/>
                    <a:pt x="6277" y="43387"/>
                    <a:pt x="8658" y="48112"/>
                  </a:cubicBezTo>
                  <a:cubicBezTo>
                    <a:pt x="9709" y="50245"/>
                    <a:pt x="11421" y="52008"/>
                    <a:pt x="13518" y="53160"/>
                  </a:cubicBezTo>
                  <a:cubicBezTo>
                    <a:pt x="15611" y="54332"/>
                    <a:pt x="18090" y="54922"/>
                    <a:pt x="20472" y="54874"/>
                  </a:cubicBezTo>
                  <a:cubicBezTo>
                    <a:pt x="22853" y="54903"/>
                    <a:pt x="25327" y="54312"/>
                    <a:pt x="27425" y="53160"/>
                  </a:cubicBezTo>
                  <a:close/>
                </a:path>
              </a:pathLst>
            </a:custGeom>
            <a:solidFill>
              <a:srgbClr val="6D6E71"/>
            </a:solidFill>
            <a:ln w="9525" cap="flat">
              <a:noFill/>
              <a:prstDash val="solid"/>
              <a:miter/>
            </a:ln>
          </p:spPr>
          <p:txBody>
            <a:bodyPr rtlCol="0" anchor="ctr"/>
            <a:lstStyle/>
            <a:p>
              <a:endParaRPr lang="en-US"/>
            </a:p>
          </p:txBody>
        </p:sp>
        <p:sp>
          <p:nvSpPr>
            <p:cNvPr id="710" name="Freeform: Shape 709">
              <a:extLst>
                <a:ext uri="{FF2B5EF4-FFF2-40B4-BE49-F238E27FC236}">
                  <a16:creationId xmlns:a16="http://schemas.microsoft.com/office/drawing/2014/main" id="{024D57F4-0328-4F87-8DEB-D85A03F9D357}"/>
                </a:ext>
              </a:extLst>
            </p:cNvPr>
            <p:cNvSpPr/>
            <p:nvPr/>
          </p:nvSpPr>
          <p:spPr>
            <a:xfrm>
              <a:off x="13687330" y="2919876"/>
              <a:ext cx="65056" cy="60007"/>
            </a:xfrm>
            <a:custGeom>
              <a:avLst/>
              <a:gdLst>
                <a:gd name="connsiteX0" fmla="*/ 43211 w 65056"/>
                <a:gd name="connsiteY0" fmla="*/ 45635 h 60007"/>
                <a:gd name="connsiteX1" fmla="*/ 13208 w 65056"/>
                <a:gd name="connsiteY1" fmla="*/ 45635 h 60007"/>
                <a:gd name="connsiteX2" fmla="*/ 7492 w 65056"/>
                <a:gd name="connsiteY2" fmla="*/ 59827 h 60007"/>
                <a:gd name="connsiteX3" fmla="*/ -4033 w 65056"/>
                <a:gd name="connsiteY3" fmla="*/ 59827 h 60007"/>
                <a:gd name="connsiteX4" fmla="*/ 23017 w 65056"/>
                <a:gd name="connsiteY4" fmla="*/ -180 h 60007"/>
                <a:gd name="connsiteX5" fmla="*/ 33970 w 65056"/>
                <a:gd name="connsiteY5" fmla="*/ -180 h 60007"/>
                <a:gd name="connsiteX6" fmla="*/ 61024 w 65056"/>
                <a:gd name="connsiteY6" fmla="*/ 59827 h 60007"/>
                <a:gd name="connsiteX7" fmla="*/ 49401 w 65056"/>
                <a:gd name="connsiteY7" fmla="*/ 59827 h 60007"/>
                <a:gd name="connsiteX8" fmla="*/ 39495 w 65056"/>
                <a:gd name="connsiteY8" fmla="*/ 36967 h 60007"/>
                <a:gd name="connsiteX9" fmla="*/ 28161 w 65056"/>
                <a:gd name="connsiteY9" fmla="*/ 10678 h 60007"/>
                <a:gd name="connsiteX10" fmla="*/ 17017 w 65056"/>
                <a:gd name="connsiteY10" fmla="*/ 36967 h 6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056" h="60007">
                  <a:moveTo>
                    <a:pt x="43211" y="45635"/>
                  </a:moveTo>
                  <a:lnTo>
                    <a:pt x="13208" y="45635"/>
                  </a:lnTo>
                  <a:lnTo>
                    <a:pt x="7492" y="59827"/>
                  </a:lnTo>
                  <a:lnTo>
                    <a:pt x="-4033" y="59827"/>
                  </a:lnTo>
                  <a:lnTo>
                    <a:pt x="23017" y="-180"/>
                  </a:lnTo>
                  <a:lnTo>
                    <a:pt x="33970" y="-180"/>
                  </a:lnTo>
                  <a:lnTo>
                    <a:pt x="61024" y="59827"/>
                  </a:lnTo>
                  <a:lnTo>
                    <a:pt x="49401" y="59827"/>
                  </a:lnTo>
                  <a:close/>
                  <a:moveTo>
                    <a:pt x="39495" y="36967"/>
                  </a:moveTo>
                  <a:lnTo>
                    <a:pt x="28161" y="10678"/>
                  </a:lnTo>
                  <a:lnTo>
                    <a:pt x="17017" y="36967"/>
                  </a:lnTo>
                  <a:close/>
                </a:path>
              </a:pathLst>
            </a:custGeom>
            <a:solidFill>
              <a:srgbClr val="6D6E71"/>
            </a:solidFill>
            <a:ln w="9525" cap="flat">
              <a:noFill/>
              <a:prstDash val="solid"/>
              <a:miter/>
            </a:ln>
          </p:spPr>
          <p:txBody>
            <a:bodyPr rtlCol="0" anchor="ctr"/>
            <a:lstStyle/>
            <a:p>
              <a:endParaRPr lang="en-US"/>
            </a:p>
          </p:txBody>
        </p:sp>
        <p:sp>
          <p:nvSpPr>
            <p:cNvPr id="711" name="Freeform: Shape 710">
              <a:extLst>
                <a:ext uri="{FF2B5EF4-FFF2-40B4-BE49-F238E27FC236}">
                  <a16:creationId xmlns:a16="http://schemas.microsoft.com/office/drawing/2014/main" id="{A2AD6177-6E87-4C7D-A837-CD871E9A7CBE}"/>
                </a:ext>
              </a:extLst>
            </p:cNvPr>
            <p:cNvSpPr/>
            <p:nvPr/>
          </p:nvSpPr>
          <p:spPr>
            <a:xfrm>
              <a:off x="13754931" y="2915971"/>
              <a:ext cx="48698" cy="64580"/>
            </a:xfrm>
            <a:custGeom>
              <a:avLst/>
              <a:gdLst>
                <a:gd name="connsiteX0" fmla="*/ 44665 w 48698"/>
                <a:gd name="connsiteY0" fmla="*/ -180 h 64580"/>
                <a:gd name="connsiteX1" fmla="*/ 44665 w 48698"/>
                <a:gd name="connsiteY1" fmla="*/ 63733 h 64580"/>
                <a:gd name="connsiteX2" fmla="*/ 34378 w 48698"/>
                <a:gd name="connsiteY2" fmla="*/ 63733 h 64580"/>
                <a:gd name="connsiteX3" fmla="*/ 34378 w 48698"/>
                <a:gd name="connsiteY3" fmla="*/ 57827 h 64580"/>
                <a:gd name="connsiteX4" fmla="*/ 27806 w 48698"/>
                <a:gd name="connsiteY4" fmla="*/ 62685 h 64580"/>
                <a:gd name="connsiteX5" fmla="*/ 19234 w 48698"/>
                <a:gd name="connsiteY5" fmla="*/ 64399 h 64580"/>
                <a:gd name="connsiteX6" fmla="*/ 7328 w 48698"/>
                <a:gd name="connsiteY6" fmla="*/ 61447 h 64580"/>
                <a:gd name="connsiteX7" fmla="*/ -960 w 48698"/>
                <a:gd name="connsiteY7" fmla="*/ 53160 h 64580"/>
                <a:gd name="connsiteX8" fmla="*/ -960 w 48698"/>
                <a:gd name="connsiteY8" fmla="*/ 28585 h 64580"/>
                <a:gd name="connsiteX9" fmla="*/ 7328 w 48698"/>
                <a:gd name="connsiteY9" fmla="*/ 20394 h 64580"/>
                <a:gd name="connsiteX10" fmla="*/ 27522 w 48698"/>
                <a:gd name="connsiteY10" fmla="*/ 18965 h 64580"/>
                <a:gd name="connsiteX11" fmla="*/ 33903 w 48698"/>
                <a:gd name="connsiteY11" fmla="*/ 23633 h 64580"/>
                <a:gd name="connsiteX12" fmla="*/ 33903 w 48698"/>
                <a:gd name="connsiteY12" fmla="*/ 106 h 64580"/>
                <a:gd name="connsiteX13" fmla="*/ 27425 w 48698"/>
                <a:gd name="connsiteY13" fmla="*/ 53160 h 64580"/>
                <a:gd name="connsiteX14" fmla="*/ 32285 w 48698"/>
                <a:gd name="connsiteY14" fmla="*/ 48112 h 64580"/>
                <a:gd name="connsiteX15" fmla="*/ 32285 w 48698"/>
                <a:gd name="connsiteY15" fmla="*/ 33062 h 64580"/>
                <a:gd name="connsiteX16" fmla="*/ 27425 w 48698"/>
                <a:gd name="connsiteY16" fmla="*/ 28014 h 64580"/>
                <a:gd name="connsiteX17" fmla="*/ 13518 w 48698"/>
                <a:gd name="connsiteY17" fmla="*/ 28014 h 64580"/>
                <a:gd name="connsiteX18" fmla="*/ 8663 w 48698"/>
                <a:gd name="connsiteY18" fmla="*/ 33062 h 64580"/>
                <a:gd name="connsiteX19" fmla="*/ 8663 w 48698"/>
                <a:gd name="connsiteY19" fmla="*/ 48112 h 64580"/>
                <a:gd name="connsiteX20" fmla="*/ 13518 w 48698"/>
                <a:gd name="connsiteY20" fmla="*/ 53160 h 64580"/>
                <a:gd name="connsiteX21" fmla="*/ 27425 w 48698"/>
                <a:gd name="connsiteY21" fmla="*/ 53160 h 6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698" h="64580">
                  <a:moveTo>
                    <a:pt x="44665" y="-180"/>
                  </a:moveTo>
                  <a:lnTo>
                    <a:pt x="44665" y="63733"/>
                  </a:lnTo>
                  <a:lnTo>
                    <a:pt x="34378" y="63733"/>
                  </a:lnTo>
                  <a:lnTo>
                    <a:pt x="34378" y="57827"/>
                  </a:lnTo>
                  <a:cubicBezTo>
                    <a:pt x="32666" y="59970"/>
                    <a:pt x="30378" y="61647"/>
                    <a:pt x="27806" y="62685"/>
                  </a:cubicBezTo>
                  <a:cubicBezTo>
                    <a:pt x="25141" y="63847"/>
                    <a:pt x="22188" y="64428"/>
                    <a:pt x="19234" y="64399"/>
                  </a:cubicBezTo>
                  <a:cubicBezTo>
                    <a:pt x="15044" y="64438"/>
                    <a:pt x="10947" y="63428"/>
                    <a:pt x="7328" y="61447"/>
                  </a:cubicBezTo>
                  <a:cubicBezTo>
                    <a:pt x="3803" y="59551"/>
                    <a:pt x="947" y="56675"/>
                    <a:pt x="-960" y="53160"/>
                  </a:cubicBezTo>
                  <a:cubicBezTo>
                    <a:pt x="-5057" y="45473"/>
                    <a:pt x="-5057" y="36272"/>
                    <a:pt x="-960" y="28585"/>
                  </a:cubicBezTo>
                  <a:cubicBezTo>
                    <a:pt x="947" y="25118"/>
                    <a:pt x="3803" y="22280"/>
                    <a:pt x="7328" y="20394"/>
                  </a:cubicBezTo>
                  <a:cubicBezTo>
                    <a:pt x="13518" y="17041"/>
                    <a:pt x="20853" y="16517"/>
                    <a:pt x="27522" y="18965"/>
                  </a:cubicBezTo>
                  <a:cubicBezTo>
                    <a:pt x="29997" y="19975"/>
                    <a:pt x="32187" y="21575"/>
                    <a:pt x="33903" y="23633"/>
                  </a:cubicBezTo>
                  <a:lnTo>
                    <a:pt x="33903" y="106"/>
                  </a:lnTo>
                  <a:close/>
                  <a:moveTo>
                    <a:pt x="27425" y="53160"/>
                  </a:moveTo>
                  <a:cubicBezTo>
                    <a:pt x="29522" y="51979"/>
                    <a:pt x="31141" y="50226"/>
                    <a:pt x="32285" y="48112"/>
                  </a:cubicBezTo>
                  <a:cubicBezTo>
                    <a:pt x="34666" y="43387"/>
                    <a:pt x="34666" y="37787"/>
                    <a:pt x="32285" y="33062"/>
                  </a:cubicBezTo>
                  <a:cubicBezTo>
                    <a:pt x="31141" y="30948"/>
                    <a:pt x="29522" y="29195"/>
                    <a:pt x="27425" y="28014"/>
                  </a:cubicBezTo>
                  <a:cubicBezTo>
                    <a:pt x="23043" y="25728"/>
                    <a:pt x="17900" y="25728"/>
                    <a:pt x="13518" y="28014"/>
                  </a:cubicBezTo>
                  <a:cubicBezTo>
                    <a:pt x="11421" y="29166"/>
                    <a:pt x="9709" y="30929"/>
                    <a:pt x="8663" y="33062"/>
                  </a:cubicBezTo>
                  <a:cubicBezTo>
                    <a:pt x="6282" y="37787"/>
                    <a:pt x="6282" y="43387"/>
                    <a:pt x="8663" y="48112"/>
                  </a:cubicBezTo>
                  <a:cubicBezTo>
                    <a:pt x="9709" y="50245"/>
                    <a:pt x="11421" y="52008"/>
                    <a:pt x="13518" y="53160"/>
                  </a:cubicBezTo>
                  <a:cubicBezTo>
                    <a:pt x="17900" y="55446"/>
                    <a:pt x="23043" y="55446"/>
                    <a:pt x="27425" y="53160"/>
                  </a:cubicBezTo>
                  <a:close/>
                </a:path>
              </a:pathLst>
            </a:custGeom>
            <a:solidFill>
              <a:srgbClr val="6D6E71"/>
            </a:solidFill>
            <a:ln w="9525" cap="flat">
              <a:noFill/>
              <a:prstDash val="solid"/>
              <a:miter/>
            </a:ln>
          </p:spPr>
          <p:txBody>
            <a:bodyPr rtlCol="0" anchor="ctr"/>
            <a:lstStyle/>
            <a:p>
              <a:endParaRPr lang="en-US"/>
            </a:p>
          </p:txBody>
        </p:sp>
        <p:sp>
          <p:nvSpPr>
            <p:cNvPr id="712" name="Freeform: Shape 711">
              <a:extLst>
                <a:ext uri="{FF2B5EF4-FFF2-40B4-BE49-F238E27FC236}">
                  <a16:creationId xmlns:a16="http://schemas.microsoft.com/office/drawing/2014/main" id="{6A3C37EE-B3DB-4CF7-95A8-24E3E75867EF}"/>
                </a:ext>
              </a:extLst>
            </p:cNvPr>
            <p:cNvSpPr/>
            <p:nvPr/>
          </p:nvSpPr>
          <p:spPr>
            <a:xfrm>
              <a:off x="13802295" y="2913017"/>
              <a:ext cx="27719" cy="83868"/>
            </a:xfrm>
            <a:custGeom>
              <a:avLst/>
              <a:gdLst>
                <a:gd name="connsiteX0" fmla="*/ -4033 w 27719"/>
                <a:gd name="connsiteY0" fmla="*/ 80974 h 83868"/>
                <a:gd name="connsiteX1" fmla="*/ -982 w 27719"/>
                <a:gd name="connsiteY1" fmla="*/ 73068 h 83868"/>
                <a:gd name="connsiteX2" fmla="*/ 5302 w 27719"/>
                <a:gd name="connsiteY2" fmla="*/ 74783 h 83868"/>
                <a:gd name="connsiteX3" fmla="*/ 9873 w 27719"/>
                <a:gd name="connsiteY3" fmla="*/ 72973 h 83868"/>
                <a:gd name="connsiteX4" fmla="*/ 11496 w 27719"/>
                <a:gd name="connsiteY4" fmla="*/ 67544 h 83868"/>
                <a:gd name="connsiteX5" fmla="*/ 11496 w 27719"/>
                <a:gd name="connsiteY5" fmla="*/ 20681 h 83868"/>
                <a:gd name="connsiteX6" fmla="*/ 22161 w 27719"/>
                <a:gd name="connsiteY6" fmla="*/ 20681 h 83868"/>
                <a:gd name="connsiteX7" fmla="*/ 22161 w 27719"/>
                <a:gd name="connsiteY7" fmla="*/ 67258 h 83868"/>
                <a:gd name="connsiteX8" fmla="*/ 17971 w 27719"/>
                <a:gd name="connsiteY8" fmla="*/ 79259 h 83868"/>
                <a:gd name="connsiteX9" fmla="*/ 6255 w 27719"/>
                <a:gd name="connsiteY9" fmla="*/ 83641 h 83868"/>
                <a:gd name="connsiteX10" fmla="*/ -4033 w 27719"/>
                <a:gd name="connsiteY10" fmla="*/ 80974 h 83868"/>
                <a:gd name="connsiteX11" fmla="*/ 11873 w 27719"/>
                <a:gd name="connsiteY11" fmla="*/ 11251 h 83868"/>
                <a:gd name="connsiteX12" fmla="*/ 11496 w 27719"/>
                <a:gd name="connsiteY12" fmla="*/ 2097 h 83868"/>
                <a:gd name="connsiteX13" fmla="*/ 11873 w 27719"/>
                <a:gd name="connsiteY13" fmla="*/ 1726 h 83868"/>
                <a:gd name="connsiteX14" fmla="*/ 16733 w 27719"/>
                <a:gd name="connsiteY14" fmla="*/ -179 h 83868"/>
                <a:gd name="connsiteX15" fmla="*/ 21687 w 27719"/>
                <a:gd name="connsiteY15" fmla="*/ 1631 h 83868"/>
                <a:gd name="connsiteX16" fmla="*/ 23686 w 27719"/>
                <a:gd name="connsiteY16" fmla="*/ 6012 h 83868"/>
                <a:gd name="connsiteX17" fmla="*/ 21687 w 27719"/>
                <a:gd name="connsiteY17" fmla="*/ 10775 h 83868"/>
                <a:gd name="connsiteX18" fmla="*/ 16733 w 27719"/>
                <a:gd name="connsiteY18" fmla="*/ 12775 h 83868"/>
                <a:gd name="connsiteX19" fmla="*/ 11873 w 27719"/>
                <a:gd name="connsiteY19" fmla="*/ 11251 h 83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719" h="83868">
                  <a:moveTo>
                    <a:pt x="-4033" y="80974"/>
                  </a:moveTo>
                  <a:lnTo>
                    <a:pt x="-982" y="73068"/>
                  </a:lnTo>
                  <a:cubicBezTo>
                    <a:pt x="920" y="74278"/>
                    <a:pt x="3111" y="74878"/>
                    <a:pt x="5302" y="74783"/>
                  </a:cubicBezTo>
                  <a:cubicBezTo>
                    <a:pt x="7018" y="74916"/>
                    <a:pt x="8734" y="74249"/>
                    <a:pt x="9873" y="72973"/>
                  </a:cubicBezTo>
                  <a:cubicBezTo>
                    <a:pt x="11017" y="71411"/>
                    <a:pt x="11590" y="69487"/>
                    <a:pt x="11496" y="67544"/>
                  </a:cubicBezTo>
                  <a:lnTo>
                    <a:pt x="11496" y="20681"/>
                  </a:lnTo>
                  <a:lnTo>
                    <a:pt x="22161" y="20681"/>
                  </a:lnTo>
                  <a:lnTo>
                    <a:pt x="22161" y="67258"/>
                  </a:lnTo>
                  <a:cubicBezTo>
                    <a:pt x="22449" y="71658"/>
                    <a:pt x="20924" y="75973"/>
                    <a:pt x="17971" y="79259"/>
                  </a:cubicBezTo>
                  <a:cubicBezTo>
                    <a:pt x="14827" y="82326"/>
                    <a:pt x="10636" y="83927"/>
                    <a:pt x="6255" y="83641"/>
                  </a:cubicBezTo>
                  <a:cubicBezTo>
                    <a:pt x="2637" y="83917"/>
                    <a:pt x="-982" y="82984"/>
                    <a:pt x="-4033" y="80974"/>
                  </a:cubicBezTo>
                  <a:close/>
                  <a:moveTo>
                    <a:pt x="11873" y="11251"/>
                  </a:moveTo>
                  <a:cubicBezTo>
                    <a:pt x="9208" y="8822"/>
                    <a:pt x="9115" y="4726"/>
                    <a:pt x="11496" y="2097"/>
                  </a:cubicBezTo>
                  <a:cubicBezTo>
                    <a:pt x="11590" y="1973"/>
                    <a:pt x="11780" y="1850"/>
                    <a:pt x="11873" y="1726"/>
                  </a:cubicBezTo>
                  <a:cubicBezTo>
                    <a:pt x="13208" y="487"/>
                    <a:pt x="14924" y="-198"/>
                    <a:pt x="16733" y="-179"/>
                  </a:cubicBezTo>
                  <a:cubicBezTo>
                    <a:pt x="18543" y="-208"/>
                    <a:pt x="20352" y="430"/>
                    <a:pt x="21687" y="1631"/>
                  </a:cubicBezTo>
                  <a:cubicBezTo>
                    <a:pt x="22924" y="2716"/>
                    <a:pt x="23686" y="4326"/>
                    <a:pt x="23686" y="6012"/>
                  </a:cubicBezTo>
                  <a:cubicBezTo>
                    <a:pt x="23686" y="7812"/>
                    <a:pt x="23021" y="9546"/>
                    <a:pt x="21687" y="10775"/>
                  </a:cubicBezTo>
                  <a:cubicBezTo>
                    <a:pt x="20352" y="12108"/>
                    <a:pt x="18543" y="12841"/>
                    <a:pt x="16733" y="12775"/>
                  </a:cubicBezTo>
                  <a:cubicBezTo>
                    <a:pt x="15017" y="12899"/>
                    <a:pt x="13208" y="12356"/>
                    <a:pt x="11873" y="11251"/>
                  </a:cubicBezTo>
                  <a:close/>
                </a:path>
              </a:pathLst>
            </a:custGeom>
            <a:solidFill>
              <a:srgbClr val="6D6E71"/>
            </a:solidFill>
            <a:ln w="9525" cap="flat">
              <a:noFill/>
              <a:prstDash val="solid"/>
              <a:miter/>
            </a:ln>
          </p:spPr>
          <p:txBody>
            <a:bodyPr rtlCol="0" anchor="ctr"/>
            <a:lstStyle/>
            <a:p>
              <a:endParaRPr lang="en-US"/>
            </a:p>
          </p:txBody>
        </p:sp>
        <p:sp>
          <p:nvSpPr>
            <p:cNvPr id="713" name="Freeform: Shape 712">
              <a:extLst>
                <a:ext uri="{FF2B5EF4-FFF2-40B4-BE49-F238E27FC236}">
                  <a16:creationId xmlns:a16="http://schemas.microsoft.com/office/drawing/2014/main" id="{AB2C74B5-5181-4B4B-BC96-8A9B3BC95688}"/>
                </a:ext>
              </a:extLst>
            </p:cNvPr>
            <p:cNvSpPr/>
            <p:nvPr/>
          </p:nvSpPr>
          <p:spPr>
            <a:xfrm>
              <a:off x="13842156" y="2933878"/>
              <a:ext cx="44724" cy="46706"/>
            </a:xfrm>
            <a:custGeom>
              <a:avLst/>
              <a:gdLst>
                <a:gd name="connsiteX0" fmla="*/ 40691 w 44724"/>
                <a:gd name="connsiteY0" fmla="*/ -180 h 46706"/>
                <a:gd name="connsiteX1" fmla="*/ 40691 w 44724"/>
                <a:gd name="connsiteY1" fmla="*/ 45826 h 46706"/>
                <a:gd name="connsiteX2" fmla="*/ 30497 w 44724"/>
                <a:gd name="connsiteY2" fmla="*/ 45826 h 46706"/>
                <a:gd name="connsiteX3" fmla="*/ 30497 w 44724"/>
                <a:gd name="connsiteY3" fmla="*/ 40016 h 46706"/>
                <a:gd name="connsiteX4" fmla="*/ 24116 w 44724"/>
                <a:gd name="connsiteY4" fmla="*/ 44778 h 46706"/>
                <a:gd name="connsiteX5" fmla="*/ 15735 w 44724"/>
                <a:gd name="connsiteY5" fmla="*/ 46492 h 46706"/>
                <a:gd name="connsiteX6" fmla="*/ 1350 w 44724"/>
                <a:gd name="connsiteY6" fmla="*/ 41349 h 46706"/>
                <a:gd name="connsiteX7" fmla="*/ -3985 w 44724"/>
                <a:gd name="connsiteY7" fmla="*/ 26204 h 46706"/>
                <a:gd name="connsiteX8" fmla="*/ -3985 w 44724"/>
                <a:gd name="connsiteY8" fmla="*/ 106 h 46706"/>
                <a:gd name="connsiteX9" fmla="*/ 6782 w 44724"/>
                <a:gd name="connsiteY9" fmla="*/ 106 h 46706"/>
                <a:gd name="connsiteX10" fmla="*/ 6782 w 44724"/>
                <a:gd name="connsiteY10" fmla="*/ 24775 h 46706"/>
                <a:gd name="connsiteX11" fmla="*/ 9545 w 44724"/>
                <a:gd name="connsiteY11" fmla="*/ 34300 h 46706"/>
                <a:gd name="connsiteX12" fmla="*/ 17446 w 44724"/>
                <a:gd name="connsiteY12" fmla="*/ 37348 h 46706"/>
                <a:gd name="connsiteX13" fmla="*/ 26971 w 44724"/>
                <a:gd name="connsiteY13" fmla="*/ 33729 h 46706"/>
                <a:gd name="connsiteX14" fmla="*/ 30404 w 44724"/>
                <a:gd name="connsiteY14" fmla="*/ 23537 h 46706"/>
                <a:gd name="connsiteX15" fmla="*/ 30404 w 44724"/>
                <a:gd name="connsiteY15" fmla="*/ 391 h 46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724" h="46706">
                  <a:moveTo>
                    <a:pt x="40691" y="-180"/>
                  </a:moveTo>
                  <a:lnTo>
                    <a:pt x="40691" y="45826"/>
                  </a:lnTo>
                  <a:lnTo>
                    <a:pt x="30497" y="45826"/>
                  </a:lnTo>
                  <a:lnTo>
                    <a:pt x="30497" y="40016"/>
                  </a:lnTo>
                  <a:cubicBezTo>
                    <a:pt x="28785" y="42092"/>
                    <a:pt x="26590" y="43730"/>
                    <a:pt x="24116" y="44778"/>
                  </a:cubicBezTo>
                  <a:cubicBezTo>
                    <a:pt x="21451" y="45930"/>
                    <a:pt x="18590" y="46511"/>
                    <a:pt x="15735" y="46492"/>
                  </a:cubicBezTo>
                  <a:cubicBezTo>
                    <a:pt x="10400" y="46807"/>
                    <a:pt x="5256" y="44949"/>
                    <a:pt x="1350" y="41349"/>
                  </a:cubicBezTo>
                  <a:cubicBezTo>
                    <a:pt x="-2459" y="37253"/>
                    <a:pt x="-4366" y="31776"/>
                    <a:pt x="-3985" y="26204"/>
                  </a:cubicBezTo>
                  <a:lnTo>
                    <a:pt x="-3985" y="106"/>
                  </a:lnTo>
                  <a:lnTo>
                    <a:pt x="6782" y="106"/>
                  </a:lnTo>
                  <a:lnTo>
                    <a:pt x="6782" y="24775"/>
                  </a:lnTo>
                  <a:cubicBezTo>
                    <a:pt x="6494" y="28185"/>
                    <a:pt x="7447" y="31586"/>
                    <a:pt x="9545" y="34300"/>
                  </a:cubicBezTo>
                  <a:cubicBezTo>
                    <a:pt x="11637" y="36405"/>
                    <a:pt x="14498" y="37520"/>
                    <a:pt x="17446" y="37348"/>
                  </a:cubicBezTo>
                  <a:cubicBezTo>
                    <a:pt x="20972" y="37605"/>
                    <a:pt x="24497" y="36281"/>
                    <a:pt x="26971" y="33729"/>
                  </a:cubicBezTo>
                  <a:cubicBezTo>
                    <a:pt x="29450" y="30909"/>
                    <a:pt x="30687" y="27252"/>
                    <a:pt x="30404" y="23537"/>
                  </a:cubicBezTo>
                  <a:lnTo>
                    <a:pt x="30404" y="391"/>
                  </a:lnTo>
                  <a:close/>
                </a:path>
              </a:pathLst>
            </a:custGeom>
            <a:solidFill>
              <a:srgbClr val="6D6E71"/>
            </a:solidFill>
            <a:ln w="9525" cap="flat">
              <a:noFill/>
              <a:prstDash val="solid"/>
              <a:miter/>
            </a:ln>
          </p:spPr>
          <p:txBody>
            <a:bodyPr rtlCol="0" anchor="ctr"/>
            <a:lstStyle/>
            <a:p>
              <a:endParaRPr lang="en-US"/>
            </a:p>
          </p:txBody>
        </p:sp>
        <p:sp>
          <p:nvSpPr>
            <p:cNvPr id="714" name="Freeform: Shape 713">
              <a:extLst>
                <a:ext uri="{FF2B5EF4-FFF2-40B4-BE49-F238E27FC236}">
                  <a16:creationId xmlns:a16="http://schemas.microsoft.com/office/drawing/2014/main" id="{15626280-D7D3-4530-9D2C-C02D06B36840}"/>
                </a:ext>
              </a:extLst>
            </p:cNvPr>
            <p:cNvSpPr/>
            <p:nvPr/>
          </p:nvSpPr>
          <p:spPr>
            <a:xfrm>
              <a:off x="13897141" y="2915971"/>
              <a:ext cx="48600" cy="64580"/>
            </a:xfrm>
            <a:custGeom>
              <a:avLst/>
              <a:gdLst>
                <a:gd name="connsiteX0" fmla="*/ 44568 w 48600"/>
                <a:gd name="connsiteY0" fmla="*/ -180 h 64580"/>
                <a:gd name="connsiteX1" fmla="*/ 44568 w 48600"/>
                <a:gd name="connsiteY1" fmla="*/ 63733 h 64580"/>
                <a:gd name="connsiteX2" fmla="*/ 34280 w 48600"/>
                <a:gd name="connsiteY2" fmla="*/ 63733 h 64580"/>
                <a:gd name="connsiteX3" fmla="*/ 34280 w 48600"/>
                <a:gd name="connsiteY3" fmla="*/ 57827 h 64580"/>
                <a:gd name="connsiteX4" fmla="*/ 27806 w 48600"/>
                <a:gd name="connsiteY4" fmla="*/ 62685 h 64580"/>
                <a:gd name="connsiteX5" fmla="*/ 19137 w 48600"/>
                <a:gd name="connsiteY5" fmla="*/ 64399 h 64580"/>
                <a:gd name="connsiteX6" fmla="*/ 7230 w 48600"/>
                <a:gd name="connsiteY6" fmla="*/ 61447 h 64580"/>
                <a:gd name="connsiteX7" fmla="*/ -960 w 48600"/>
                <a:gd name="connsiteY7" fmla="*/ 53160 h 64580"/>
                <a:gd name="connsiteX8" fmla="*/ -960 w 48600"/>
                <a:gd name="connsiteY8" fmla="*/ 28585 h 64580"/>
                <a:gd name="connsiteX9" fmla="*/ 7230 w 48600"/>
                <a:gd name="connsiteY9" fmla="*/ 20394 h 64580"/>
                <a:gd name="connsiteX10" fmla="*/ 19137 w 48600"/>
                <a:gd name="connsiteY10" fmla="*/ 17441 h 64580"/>
                <a:gd name="connsiteX11" fmla="*/ 27425 w 48600"/>
                <a:gd name="connsiteY11" fmla="*/ 18965 h 64580"/>
                <a:gd name="connsiteX12" fmla="*/ 33899 w 48600"/>
                <a:gd name="connsiteY12" fmla="*/ 23633 h 64580"/>
                <a:gd name="connsiteX13" fmla="*/ 33899 w 48600"/>
                <a:gd name="connsiteY13" fmla="*/ 106 h 64580"/>
                <a:gd name="connsiteX14" fmla="*/ 27425 w 48600"/>
                <a:gd name="connsiteY14" fmla="*/ 53160 h 64580"/>
                <a:gd name="connsiteX15" fmla="*/ 32280 w 48600"/>
                <a:gd name="connsiteY15" fmla="*/ 48112 h 64580"/>
                <a:gd name="connsiteX16" fmla="*/ 32280 w 48600"/>
                <a:gd name="connsiteY16" fmla="*/ 33062 h 64580"/>
                <a:gd name="connsiteX17" fmla="*/ 27425 w 48600"/>
                <a:gd name="connsiteY17" fmla="*/ 28014 h 64580"/>
                <a:gd name="connsiteX18" fmla="*/ 20472 w 48600"/>
                <a:gd name="connsiteY18" fmla="*/ 26299 h 64580"/>
                <a:gd name="connsiteX19" fmla="*/ 13518 w 48600"/>
                <a:gd name="connsiteY19" fmla="*/ 28014 h 64580"/>
                <a:gd name="connsiteX20" fmla="*/ 8565 w 48600"/>
                <a:gd name="connsiteY20" fmla="*/ 33062 h 64580"/>
                <a:gd name="connsiteX21" fmla="*/ 8565 w 48600"/>
                <a:gd name="connsiteY21" fmla="*/ 48112 h 64580"/>
                <a:gd name="connsiteX22" fmla="*/ 13518 w 48600"/>
                <a:gd name="connsiteY22" fmla="*/ 53160 h 64580"/>
                <a:gd name="connsiteX23" fmla="*/ 20472 w 48600"/>
                <a:gd name="connsiteY23" fmla="*/ 54874 h 64580"/>
                <a:gd name="connsiteX24" fmla="*/ 27425 w 48600"/>
                <a:gd name="connsiteY24" fmla="*/ 53160 h 6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8600" h="64580">
                  <a:moveTo>
                    <a:pt x="44568" y="-180"/>
                  </a:moveTo>
                  <a:lnTo>
                    <a:pt x="44568" y="63733"/>
                  </a:lnTo>
                  <a:lnTo>
                    <a:pt x="34280" y="63733"/>
                  </a:lnTo>
                  <a:lnTo>
                    <a:pt x="34280" y="57827"/>
                  </a:lnTo>
                  <a:cubicBezTo>
                    <a:pt x="32568" y="59989"/>
                    <a:pt x="30378" y="61666"/>
                    <a:pt x="27806" y="62685"/>
                  </a:cubicBezTo>
                  <a:cubicBezTo>
                    <a:pt x="25043" y="63847"/>
                    <a:pt x="22090" y="64428"/>
                    <a:pt x="19137" y="64399"/>
                  </a:cubicBezTo>
                  <a:cubicBezTo>
                    <a:pt x="14946" y="64428"/>
                    <a:pt x="10849" y="63418"/>
                    <a:pt x="7230" y="61447"/>
                  </a:cubicBezTo>
                  <a:cubicBezTo>
                    <a:pt x="3803" y="59523"/>
                    <a:pt x="942" y="56646"/>
                    <a:pt x="-960" y="53160"/>
                  </a:cubicBezTo>
                  <a:cubicBezTo>
                    <a:pt x="-5057" y="45473"/>
                    <a:pt x="-5057" y="36272"/>
                    <a:pt x="-960" y="28585"/>
                  </a:cubicBezTo>
                  <a:cubicBezTo>
                    <a:pt x="942" y="25147"/>
                    <a:pt x="3803" y="22308"/>
                    <a:pt x="7230" y="20394"/>
                  </a:cubicBezTo>
                  <a:cubicBezTo>
                    <a:pt x="10849" y="18384"/>
                    <a:pt x="14946" y="17365"/>
                    <a:pt x="19137" y="17441"/>
                  </a:cubicBezTo>
                  <a:cubicBezTo>
                    <a:pt x="21992" y="17432"/>
                    <a:pt x="24755" y="17946"/>
                    <a:pt x="27425" y="18965"/>
                  </a:cubicBezTo>
                  <a:cubicBezTo>
                    <a:pt x="29899" y="19975"/>
                    <a:pt x="32187" y="21575"/>
                    <a:pt x="33899" y="23633"/>
                  </a:cubicBezTo>
                  <a:lnTo>
                    <a:pt x="33899" y="106"/>
                  </a:lnTo>
                  <a:close/>
                  <a:moveTo>
                    <a:pt x="27425" y="53160"/>
                  </a:moveTo>
                  <a:cubicBezTo>
                    <a:pt x="29517" y="51950"/>
                    <a:pt x="31136" y="50207"/>
                    <a:pt x="32280" y="48112"/>
                  </a:cubicBezTo>
                  <a:cubicBezTo>
                    <a:pt x="34661" y="43387"/>
                    <a:pt x="34661" y="37787"/>
                    <a:pt x="32280" y="33062"/>
                  </a:cubicBezTo>
                  <a:cubicBezTo>
                    <a:pt x="31136" y="30967"/>
                    <a:pt x="29424" y="29224"/>
                    <a:pt x="27425" y="28014"/>
                  </a:cubicBezTo>
                  <a:cubicBezTo>
                    <a:pt x="25327" y="26861"/>
                    <a:pt x="22946" y="26271"/>
                    <a:pt x="20472" y="26299"/>
                  </a:cubicBezTo>
                  <a:cubicBezTo>
                    <a:pt x="18090" y="26252"/>
                    <a:pt x="15611" y="26842"/>
                    <a:pt x="13518" y="28014"/>
                  </a:cubicBezTo>
                  <a:cubicBezTo>
                    <a:pt x="11421" y="29195"/>
                    <a:pt x="9705" y="30948"/>
                    <a:pt x="8565" y="33062"/>
                  </a:cubicBezTo>
                  <a:cubicBezTo>
                    <a:pt x="6277" y="37815"/>
                    <a:pt x="6277" y="43359"/>
                    <a:pt x="8565" y="48112"/>
                  </a:cubicBezTo>
                  <a:cubicBezTo>
                    <a:pt x="9705" y="50226"/>
                    <a:pt x="11421" y="51979"/>
                    <a:pt x="13518" y="53160"/>
                  </a:cubicBezTo>
                  <a:cubicBezTo>
                    <a:pt x="15611" y="54332"/>
                    <a:pt x="18090" y="54922"/>
                    <a:pt x="20472" y="54874"/>
                  </a:cubicBezTo>
                  <a:cubicBezTo>
                    <a:pt x="22946" y="54903"/>
                    <a:pt x="25327" y="54312"/>
                    <a:pt x="27425" y="53160"/>
                  </a:cubicBezTo>
                  <a:close/>
                </a:path>
              </a:pathLst>
            </a:custGeom>
            <a:solidFill>
              <a:srgbClr val="6D6E71"/>
            </a:solidFill>
            <a:ln w="9525" cap="flat">
              <a:noFill/>
              <a:prstDash val="solid"/>
              <a:miter/>
            </a:ln>
          </p:spPr>
          <p:txBody>
            <a:bodyPr rtlCol="0" anchor="ctr"/>
            <a:lstStyle/>
            <a:p>
              <a:endParaRPr lang="en-US"/>
            </a:p>
          </p:txBody>
        </p:sp>
        <p:sp>
          <p:nvSpPr>
            <p:cNvPr id="715" name="Freeform: Shape 714">
              <a:extLst>
                <a:ext uri="{FF2B5EF4-FFF2-40B4-BE49-F238E27FC236}">
                  <a16:creationId xmlns:a16="http://schemas.microsoft.com/office/drawing/2014/main" id="{EECD1BA0-D9A4-417C-AAE1-409B26C163A3}"/>
                </a:ext>
              </a:extLst>
            </p:cNvPr>
            <p:cNvSpPr/>
            <p:nvPr/>
          </p:nvSpPr>
          <p:spPr>
            <a:xfrm>
              <a:off x="13958229" y="2913016"/>
              <a:ext cx="13897" cy="66867"/>
            </a:xfrm>
            <a:custGeom>
              <a:avLst/>
              <a:gdLst>
                <a:gd name="connsiteX0" fmla="*/ -1944 w 13897"/>
                <a:gd name="connsiteY0" fmla="*/ 11252 h 66867"/>
                <a:gd name="connsiteX1" fmla="*/ -2325 w 13897"/>
                <a:gd name="connsiteY1" fmla="*/ 2099 h 66867"/>
                <a:gd name="connsiteX2" fmla="*/ -1944 w 13897"/>
                <a:gd name="connsiteY2" fmla="*/ 1727 h 66867"/>
                <a:gd name="connsiteX3" fmla="*/ 3009 w 13897"/>
                <a:gd name="connsiteY3" fmla="*/ -178 h 66867"/>
                <a:gd name="connsiteX4" fmla="*/ 7865 w 13897"/>
                <a:gd name="connsiteY4" fmla="*/ 1632 h 66867"/>
                <a:gd name="connsiteX5" fmla="*/ 9865 w 13897"/>
                <a:gd name="connsiteY5" fmla="*/ 6014 h 66867"/>
                <a:gd name="connsiteX6" fmla="*/ 7865 w 13897"/>
                <a:gd name="connsiteY6" fmla="*/ 10776 h 66867"/>
                <a:gd name="connsiteX7" fmla="*/ 3009 w 13897"/>
                <a:gd name="connsiteY7" fmla="*/ 12776 h 66867"/>
                <a:gd name="connsiteX8" fmla="*/ -1944 w 13897"/>
                <a:gd name="connsiteY8" fmla="*/ 11252 h 66867"/>
                <a:gd name="connsiteX9" fmla="*/ -2423 w 13897"/>
                <a:gd name="connsiteY9" fmla="*/ 20777 h 66867"/>
                <a:gd name="connsiteX10" fmla="*/ 8339 w 13897"/>
                <a:gd name="connsiteY10" fmla="*/ 20777 h 66867"/>
                <a:gd name="connsiteX11" fmla="*/ 8339 w 13897"/>
                <a:gd name="connsiteY11" fmla="*/ 66688 h 66867"/>
                <a:gd name="connsiteX12" fmla="*/ -2423 w 13897"/>
                <a:gd name="connsiteY12" fmla="*/ 66688 h 66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97" h="66867">
                  <a:moveTo>
                    <a:pt x="-1944" y="11252"/>
                  </a:moveTo>
                  <a:cubicBezTo>
                    <a:pt x="-4613" y="8823"/>
                    <a:pt x="-4706" y="4728"/>
                    <a:pt x="-2325" y="2099"/>
                  </a:cubicBezTo>
                  <a:cubicBezTo>
                    <a:pt x="-2232" y="1975"/>
                    <a:pt x="-2042" y="1851"/>
                    <a:pt x="-1944" y="1727"/>
                  </a:cubicBezTo>
                  <a:cubicBezTo>
                    <a:pt x="-614" y="460"/>
                    <a:pt x="1195" y="-225"/>
                    <a:pt x="3009" y="-178"/>
                  </a:cubicBezTo>
                  <a:cubicBezTo>
                    <a:pt x="4819" y="-197"/>
                    <a:pt x="6530" y="451"/>
                    <a:pt x="7865" y="1632"/>
                  </a:cubicBezTo>
                  <a:cubicBezTo>
                    <a:pt x="9200" y="2718"/>
                    <a:pt x="9865" y="4328"/>
                    <a:pt x="9865" y="6014"/>
                  </a:cubicBezTo>
                  <a:cubicBezTo>
                    <a:pt x="9865" y="7814"/>
                    <a:pt x="9200" y="9547"/>
                    <a:pt x="7865" y="10776"/>
                  </a:cubicBezTo>
                  <a:cubicBezTo>
                    <a:pt x="6628" y="12119"/>
                    <a:pt x="4819" y="12852"/>
                    <a:pt x="3009" y="12776"/>
                  </a:cubicBezTo>
                  <a:cubicBezTo>
                    <a:pt x="1195" y="12929"/>
                    <a:pt x="-516" y="12376"/>
                    <a:pt x="-1944" y="11252"/>
                  </a:cubicBezTo>
                  <a:close/>
                  <a:moveTo>
                    <a:pt x="-2423" y="20777"/>
                  </a:moveTo>
                  <a:lnTo>
                    <a:pt x="8339" y="20777"/>
                  </a:lnTo>
                  <a:lnTo>
                    <a:pt x="8339" y="66688"/>
                  </a:lnTo>
                  <a:lnTo>
                    <a:pt x="-2423" y="66688"/>
                  </a:lnTo>
                  <a:close/>
                </a:path>
              </a:pathLst>
            </a:custGeom>
            <a:solidFill>
              <a:srgbClr val="6D6E71"/>
            </a:solidFill>
            <a:ln w="9525" cap="flat">
              <a:noFill/>
              <a:prstDash val="solid"/>
              <a:miter/>
            </a:ln>
          </p:spPr>
          <p:txBody>
            <a:bodyPr rtlCol="0" anchor="ctr"/>
            <a:lstStyle/>
            <a:p>
              <a:endParaRPr lang="en-US"/>
            </a:p>
          </p:txBody>
        </p:sp>
        <p:sp>
          <p:nvSpPr>
            <p:cNvPr id="716" name="Freeform: Shape 715">
              <a:extLst>
                <a:ext uri="{FF2B5EF4-FFF2-40B4-BE49-F238E27FC236}">
                  <a16:creationId xmlns:a16="http://schemas.microsoft.com/office/drawing/2014/main" id="{F0185F7B-E101-43EE-810D-ED4DE21C3BE8}"/>
                </a:ext>
              </a:extLst>
            </p:cNvPr>
            <p:cNvSpPr/>
            <p:nvPr/>
          </p:nvSpPr>
          <p:spPr>
            <a:xfrm>
              <a:off x="13980820" y="2933302"/>
              <a:ext cx="44358" cy="46967"/>
            </a:xfrm>
            <a:custGeom>
              <a:avLst/>
              <a:gdLst>
                <a:gd name="connsiteX0" fmla="*/ 7942 w 44358"/>
                <a:gd name="connsiteY0" fmla="*/ 43734 h 46967"/>
                <a:gd name="connsiteX1" fmla="*/ -820 w 44358"/>
                <a:gd name="connsiteY1" fmla="*/ 35352 h 46967"/>
                <a:gd name="connsiteX2" fmla="*/ -820 w 44358"/>
                <a:gd name="connsiteY2" fmla="*/ 11159 h 46967"/>
                <a:gd name="connsiteX3" fmla="*/ 7942 w 44358"/>
                <a:gd name="connsiteY3" fmla="*/ 2872 h 46967"/>
                <a:gd name="connsiteX4" fmla="*/ 20802 w 44358"/>
                <a:gd name="connsiteY4" fmla="*/ -176 h 46967"/>
                <a:gd name="connsiteX5" fmla="*/ 32615 w 44358"/>
                <a:gd name="connsiteY5" fmla="*/ 2586 h 46967"/>
                <a:gd name="connsiteX6" fmla="*/ 40326 w 44358"/>
                <a:gd name="connsiteY6" fmla="*/ 10492 h 46967"/>
                <a:gd name="connsiteX7" fmla="*/ 32043 w 44358"/>
                <a:gd name="connsiteY7" fmla="*/ 15255 h 46967"/>
                <a:gd name="connsiteX8" fmla="*/ 27183 w 44358"/>
                <a:gd name="connsiteY8" fmla="*/ 10492 h 46967"/>
                <a:gd name="connsiteX9" fmla="*/ 20709 w 44358"/>
                <a:gd name="connsiteY9" fmla="*/ 8968 h 46967"/>
                <a:gd name="connsiteX10" fmla="*/ 10705 w 44358"/>
                <a:gd name="connsiteY10" fmla="*/ 12873 h 46967"/>
                <a:gd name="connsiteX11" fmla="*/ 10705 w 44358"/>
                <a:gd name="connsiteY11" fmla="*/ 33638 h 46967"/>
                <a:gd name="connsiteX12" fmla="*/ 20709 w 44358"/>
                <a:gd name="connsiteY12" fmla="*/ 37543 h 46967"/>
                <a:gd name="connsiteX13" fmla="*/ 27183 w 44358"/>
                <a:gd name="connsiteY13" fmla="*/ 36019 h 46967"/>
                <a:gd name="connsiteX14" fmla="*/ 32043 w 44358"/>
                <a:gd name="connsiteY14" fmla="*/ 31257 h 46967"/>
                <a:gd name="connsiteX15" fmla="*/ 40326 w 44358"/>
                <a:gd name="connsiteY15" fmla="*/ 36019 h 46967"/>
                <a:gd name="connsiteX16" fmla="*/ 32517 w 44358"/>
                <a:gd name="connsiteY16" fmla="*/ 43925 h 46967"/>
                <a:gd name="connsiteX17" fmla="*/ 20802 w 44358"/>
                <a:gd name="connsiteY17" fmla="*/ 46782 h 46967"/>
                <a:gd name="connsiteX18" fmla="*/ 7942 w 44358"/>
                <a:gd name="connsiteY18" fmla="*/ 43734 h 46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358" h="46967">
                  <a:moveTo>
                    <a:pt x="7942" y="43734"/>
                  </a:moveTo>
                  <a:cubicBezTo>
                    <a:pt x="4324" y="41829"/>
                    <a:pt x="1277" y="38915"/>
                    <a:pt x="-820" y="35352"/>
                  </a:cubicBezTo>
                  <a:cubicBezTo>
                    <a:pt x="-5104" y="27865"/>
                    <a:pt x="-5104" y="18645"/>
                    <a:pt x="-820" y="11159"/>
                  </a:cubicBezTo>
                  <a:cubicBezTo>
                    <a:pt x="1277" y="7644"/>
                    <a:pt x="4324" y="4777"/>
                    <a:pt x="7942" y="2872"/>
                  </a:cubicBezTo>
                  <a:cubicBezTo>
                    <a:pt x="11942" y="796"/>
                    <a:pt x="16328" y="-252"/>
                    <a:pt x="20802" y="-176"/>
                  </a:cubicBezTo>
                  <a:cubicBezTo>
                    <a:pt x="24899" y="-243"/>
                    <a:pt x="28992" y="700"/>
                    <a:pt x="32615" y="2586"/>
                  </a:cubicBezTo>
                  <a:cubicBezTo>
                    <a:pt x="35945" y="4329"/>
                    <a:pt x="38708" y="7101"/>
                    <a:pt x="40326" y="10492"/>
                  </a:cubicBezTo>
                  <a:lnTo>
                    <a:pt x="32043" y="15255"/>
                  </a:lnTo>
                  <a:cubicBezTo>
                    <a:pt x="30899" y="13264"/>
                    <a:pt x="29183" y="11616"/>
                    <a:pt x="27183" y="10492"/>
                  </a:cubicBezTo>
                  <a:cubicBezTo>
                    <a:pt x="25183" y="9463"/>
                    <a:pt x="22992" y="8939"/>
                    <a:pt x="20709" y="8968"/>
                  </a:cubicBezTo>
                  <a:cubicBezTo>
                    <a:pt x="16993" y="8835"/>
                    <a:pt x="13374" y="10244"/>
                    <a:pt x="10705" y="12873"/>
                  </a:cubicBezTo>
                  <a:cubicBezTo>
                    <a:pt x="5468" y="18807"/>
                    <a:pt x="5468" y="27704"/>
                    <a:pt x="10705" y="33638"/>
                  </a:cubicBezTo>
                  <a:cubicBezTo>
                    <a:pt x="13374" y="36295"/>
                    <a:pt x="16993" y="37715"/>
                    <a:pt x="20709" y="37543"/>
                  </a:cubicBezTo>
                  <a:cubicBezTo>
                    <a:pt x="22992" y="37572"/>
                    <a:pt x="25183" y="37048"/>
                    <a:pt x="27183" y="36019"/>
                  </a:cubicBezTo>
                  <a:cubicBezTo>
                    <a:pt x="29183" y="34867"/>
                    <a:pt x="30899" y="33228"/>
                    <a:pt x="32043" y="31257"/>
                  </a:cubicBezTo>
                  <a:lnTo>
                    <a:pt x="40326" y="36019"/>
                  </a:lnTo>
                  <a:cubicBezTo>
                    <a:pt x="38615" y="39401"/>
                    <a:pt x="35852" y="42163"/>
                    <a:pt x="32517" y="43925"/>
                  </a:cubicBezTo>
                  <a:cubicBezTo>
                    <a:pt x="28899" y="45887"/>
                    <a:pt x="24899" y="46868"/>
                    <a:pt x="20802" y="46782"/>
                  </a:cubicBezTo>
                  <a:cubicBezTo>
                    <a:pt x="16328" y="46839"/>
                    <a:pt x="11942" y="45792"/>
                    <a:pt x="7942" y="43734"/>
                  </a:cubicBezTo>
                  <a:close/>
                </a:path>
              </a:pathLst>
            </a:custGeom>
            <a:solidFill>
              <a:srgbClr val="6D6E71"/>
            </a:solidFill>
            <a:ln w="9525" cap="flat">
              <a:noFill/>
              <a:prstDash val="solid"/>
              <a:miter/>
            </a:ln>
          </p:spPr>
          <p:txBody>
            <a:bodyPr rtlCol="0" anchor="ctr"/>
            <a:lstStyle/>
            <a:p>
              <a:endParaRPr lang="en-US"/>
            </a:p>
          </p:txBody>
        </p:sp>
        <p:sp>
          <p:nvSpPr>
            <p:cNvPr id="717" name="Freeform: Shape 716">
              <a:extLst>
                <a:ext uri="{FF2B5EF4-FFF2-40B4-BE49-F238E27FC236}">
                  <a16:creationId xmlns:a16="http://schemas.microsoft.com/office/drawing/2014/main" id="{4B8436BB-AC50-49CF-80FC-02504CDB7127}"/>
                </a:ext>
              </a:extLst>
            </p:cNvPr>
            <p:cNvSpPr/>
            <p:nvPr/>
          </p:nvSpPr>
          <p:spPr>
            <a:xfrm>
              <a:off x="14030704" y="2933815"/>
              <a:ext cx="42054" cy="46747"/>
            </a:xfrm>
            <a:custGeom>
              <a:avLst/>
              <a:gdLst>
                <a:gd name="connsiteX0" fmla="*/ 32639 w 42054"/>
                <a:gd name="connsiteY0" fmla="*/ 4169 h 46747"/>
                <a:gd name="connsiteX1" fmla="*/ 37974 w 42054"/>
                <a:gd name="connsiteY1" fmla="*/ 18838 h 46747"/>
                <a:gd name="connsiteX2" fmla="*/ 37974 w 42054"/>
                <a:gd name="connsiteY2" fmla="*/ 45889 h 46747"/>
                <a:gd name="connsiteX3" fmla="*/ 27877 w 42054"/>
                <a:gd name="connsiteY3" fmla="*/ 45889 h 46747"/>
                <a:gd name="connsiteX4" fmla="*/ 27877 w 42054"/>
                <a:gd name="connsiteY4" fmla="*/ 40365 h 46747"/>
                <a:gd name="connsiteX5" fmla="*/ 22259 w 42054"/>
                <a:gd name="connsiteY5" fmla="*/ 44936 h 46747"/>
                <a:gd name="connsiteX6" fmla="*/ 13496 w 42054"/>
                <a:gd name="connsiteY6" fmla="*/ 46556 h 46747"/>
                <a:gd name="connsiteX7" fmla="*/ 3971 w 42054"/>
                <a:gd name="connsiteY7" fmla="*/ 44746 h 46747"/>
                <a:gd name="connsiteX8" fmla="*/ -1935 w 42054"/>
                <a:gd name="connsiteY8" fmla="*/ 39888 h 46747"/>
                <a:gd name="connsiteX9" fmla="*/ -4033 w 42054"/>
                <a:gd name="connsiteY9" fmla="*/ 32840 h 46747"/>
                <a:gd name="connsiteX10" fmla="*/ 539 w 42054"/>
                <a:gd name="connsiteY10" fmla="*/ 23315 h 46747"/>
                <a:gd name="connsiteX11" fmla="*/ 14924 w 42054"/>
                <a:gd name="connsiteY11" fmla="*/ 19600 h 46747"/>
                <a:gd name="connsiteX12" fmla="*/ 26830 w 42054"/>
                <a:gd name="connsiteY12" fmla="*/ 19600 h 46747"/>
                <a:gd name="connsiteX13" fmla="*/ 26830 w 42054"/>
                <a:gd name="connsiteY13" fmla="*/ 18838 h 46747"/>
                <a:gd name="connsiteX14" fmla="*/ 23970 w 42054"/>
                <a:gd name="connsiteY14" fmla="*/ 11504 h 46747"/>
                <a:gd name="connsiteX15" fmla="*/ 15399 w 42054"/>
                <a:gd name="connsiteY15" fmla="*/ 8932 h 46747"/>
                <a:gd name="connsiteX16" fmla="*/ 7780 w 42054"/>
                <a:gd name="connsiteY16" fmla="*/ 10075 h 46747"/>
                <a:gd name="connsiteX17" fmla="*/ 1492 w 42054"/>
                <a:gd name="connsiteY17" fmla="*/ 13504 h 46747"/>
                <a:gd name="connsiteX18" fmla="*/ -2698 w 42054"/>
                <a:gd name="connsiteY18" fmla="*/ 5693 h 46747"/>
                <a:gd name="connsiteX19" fmla="*/ 5971 w 42054"/>
                <a:gd name="connsiteY19" fmla="*/ 1502 h 46747"/>
                <a:gd name="connsiteX20" fmla="*/ 16733 w 42054"/>
                <a:gd name="connsiteY20" fmla="*/ -22 h 46747"/>
                <a:gd name="connsiteX21" fmla="*/ 32639 w 42054"/>
                <a:gd name="connsiteY21" fmla="*/ 4169 h 46747"/>
                <a:gd name="connsiteX22" fmla="*/ 23114 w 42054"/>
                <a:gd name="connsiteY22" fmla="*/ 36554 h 46747"/>
                <a:gd name="connsiteX23" fmla="*/ 27593 w 42054"/>
                <a:gd name="connsiteY23" fmla="*/ 31316 h 46747"/>
                <a:gd name="connsiteX24" fmla="*/ 27593 w 42054"/>
                <a:gd name="connsiteY24" fmla="*/ 25982 h 46747"/>
                <a:gd name="connsiteX25" fmla="*/ 16543 w 42054"/>
                <a:gd name="connsiteY25" fmla="*/ 25982 h 46747"/>
                <a:gd name="connsiteX26" fmla="*/ 7018 w 42054"/>
                <a:gd name="connsiteY26" fmla="*/ 32078 h 46747"/>
                <a:gd name="connsiteX27" fmla="*/ 9399 w 42054"/>
                <a:gd name="connsiteY27" fmla="*/ 36745 h 46747"/>
                <a:gd name="connsiteX28" fmla="*/ 15780 w 42054"/>
                <a:gd name="connsiteY28" fmla="*/ 38460 h 46747"/>
                <a:gd name="connsiteX29" fmla="*/ 22831 w 42054"/>
                <a:gd name="connsiteY29" fmla="*/ 36364 h 46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2054" h="46747">
                  <a:moveTo>
                    <a:pt x="32639" y="4169"/>
                  </a:moveTo>
                  <a:cubicBezTo>
                    <a:pt x="36448" y="8075"/>
                    <a:pt x="38355" y="13409"/>
                    <a:pt x="37974" y="18838"/>
                  </a:cubicBezTo>
                  <a:lnTo>
                    <a:pt x="37974" y="45889"/>
                  </a:lnTo>
                  <a:lnTo>
                    <a:pt x="27877" y="45889"/>
                  </a:lnTo>
                  <a:lnTo>
                    <a:pt x="27877" y="40365"/>
                  </a:lnTo>
                  <a:cubicBezTo>
                    <a:pt x="26542" y="42422"/>
                    <a:pt x="24542" y="44013"/>
                    <a:pt x="22259" y="44936"/>
                  </a:cubicBezTo>
                  <a:cubicBezTo>
                    <a:pt x="19496" y="46070"/>
                    <a:pt x="16543" y="46622"/>
                    <a:pt x="13496" y="46556"/>
                  </a:cubicBezTo>
                  <a:cubicBezTo>
                    <a:pt x="10255" y="46660"/>
                    <a:pt x="7018" y="46041"/>
                    <a:pt x="3971" y="44746"/>
                  </a:cubicBezTo>
                  <a:cubicBezTo>
                    <a:pt x="1590" y="43755"/>
                    <a:pt x="-507" y="42060"/>
                    <a:pt x="-1935" y="39888"/>
                  </a:cubicBezTo>
                  <a:cubicBezTo>
                    <a:pt x="-3363" y="37812"/>
                    <a:pt x="-4033" y="35345"/>
                    <a:pt x="-4033" y="32840"/>
                  </a:cubicBezTo>
                  <a:cubicBezTo>
                    <a:pt x="-4033" y="29125"/>
                    <a:pt x="-2414" y="25610"/>
                    <a:pt x="539" y="23315"/>
                  </a:cubicBezTo>
                  <a:cubicBezTo>
                    <a:pt x="4729" y="20457"/>
                    <a:pt x="9873" y="19152"/>
                    <a:pt x="14924" y="19600"/>
                  </a:cubicBezTo>
                  <a:lnTo>
                    <a:pt x="26830" y="19600"/>
                  </a:lnTo>
                  <a:lnTo>
                    <a:pt x="26830" y="18838"/>
                  </a:lnTo>
                  <a:cubicBezTo>
                    <a:pt x="27021" y="16095"/>
                    <a:pt x="25975" y="13418"/>
                    <a:pt x="23970" y="11504"/>
                  </a:cubicBezTo>
                  <a:cubicBezTo>
                    <a:pt x="21496" y="9637"/>
                    <a:pt x="18450" y="8722"/>
                    <a:pt x="15399" y="8932"/>
                  </a:cubicBezTo>
                  <a:cubicBezTo>
                    <a:pt x="12827" y="8932"/>
                    <a:pt x="10255" y="9313"/>
                    <a:pt x="7780" y="10075"/>
                  </a:cubicBezTo>
                  <a:cubicBezTo>
                    <a:pt x="5492" y="10827"/>
                    <a:pt x="3399" y="11990"/>
                    <a:pt x="1492" y="13504"/>
                  </a:cubicBezTo>
                  <a:lnTo>
                    <a:pt x="-2698" y="5693"/>
                  </a:lnTo>
                  <a:cubicBezTo>
                    <a:pt x="-126" y="3741"/>
                    <a:pt x="2827" y="2312"/>
                    <a:pt x="5971" y="1502"/>
                  </a:cubicBezTo>
                  <a:cubicBezTo>
                    <a:pt x="9492" y="455"/>
                    <a:pt x="13115" y="-60"/>
                    <a:pt x="16733" y="-22"/>
                  </a:cubicBezTo>
                  <a:cubicBezTo>
                    <a:pt x="22352" y="-698"/>
                    <a:pt x="28068" y="807"/>
                    <a:pt x="32639" y="4169"/>
                  </a:cubicBezTo>
                  <a:close/>
                  <a:moveTo>
                    <a:pt x="23114" y="36554"/>
                  </a:moveTo>
                  <a:cubicBezTo>
                    <a:pt x="25212" y="35383"/>
                    <a:pt x="26733" y="33535"/>
                    <a:pt x="27593" y="31316"/>
                  </a:cubicBezTo>
                  <a:lnTo>
                    <a:pt x="27593" y="25982"/>
                  </a:lnTo>
                  <a:lnTo>
                    <a:pt x="16543" y="25982"/>
                  </a:lnTo>
                  <a:cubicBezTo>
                    <a:pt x="10352" y="25982"/>
                    <a:pt x="7018" y="27982"/>
                    <a:pt x="7018" y="32078"/>
                  </a:cubicBezTo>
                  <a:cubicBezTo>
                    <a:pt x="7018" y="33925"/>
                    <a:pt x="7873" y="35669"/>
                    <a:pt x="9399" y="36745"/>
                  </a:cubicBezTo>
                  <a:cubicBezTo>
                    <a:pt x="11306" y="37993"/>
                    <a:pt x="13496" y="38602"/>
                    <a:pt x="15780" y="38460"/>
                  </a:cubicBezTo>
                  <a:cubicBezTo>
                    <a:pt x="18259" y="38412"/>
                    <a:pt x="20733" y="37688"/>
                    <a:pt x="22831" y="36364"/>
                  </a:cubicBezTo>
                  <a:close/>
                </a:path>
              </a:pathLst>
            </a:custGeom>
            <a:solidFill>
              <a:srgbClr val="6D6E71"/>
            </a:solidFill>
            <a:ln w="9525" cap="flat">
              <a:noFill/>
              <a:prstDash val="solid"/>
              <a:miter/>
            </a:ln>
          </p:spPr>
          <p:txBody>
            <a:bodyPr rtlCol="0" anchor="ctr"/>
            <a:lstStyle/>
            <a:p>
              <a:endParaRPr lang="en-US"/>
            </a:p>
          </p:txBody>
        </p:sp>
        <p:sp>
          <p:nvSpPr>
            <p:cNvPr id="718" name="Freeform: Shape 717">
              <a:extLst>
                <a:ext uri="{FF2B5EF4-FFF2-40B4-BE49-F238E27FC236}">
                  <a16:creationId xmlns:a16="http://schemas.microsoft.com/office/drawing/2014/main" id="{5FD56069-3BE2-4072-8F60-A15586EA15D3}"/>
                </a:ext>
              </a:extLst>
            </p:cNvPr>
            <p:cNvSpPr/>
            <p:nvPr/>
          </p:nvSpPr>
          <p:spPr>
            <a:xfrm>
              <a:off x="14080329" y="2923686"/>
              <a:ext cx="33625" cy="56612"/>
            </a:xfrm>
            <a:custGeom>
              <a:avLst/>
              <a:gdLst>
                <a:gd name="connsiteX0" fmla="*/ 29593 w 33625"/>
                <a:gd name="connsiteY0" fmla="*/ 53255 h 56612"/>
                <a:gd name="connsiteX1" fmla="*/ 25021 w 33625"/>
                <a:gd name="connsiteY1" fmla="*/ 55636 h 56612"/>
                <a:gd name="connsiteX2" fmla="*/ 19305 w 33625"/>
                <a:gd name="connsiteY2" fmla="*/ 56399 h 56612"/>
                <a:gd name="connsiteX3" fmla="*/ 7683 w 33625"/>
                <a:gd name="connsiteY3" fmla="*/ 52398 h 56612"/>
                <a:gd name="connsiteX4" fmla="*/ 3492 w 33625"/>
                <a:gd name="connsiteY4" fmla="*/ 40968 h 56612"/>
                <a:gd name="connsiteX5" fmla="*/ 3492 w 33625"/>
                <a:gd name="connsiteY5" fmla="*/ 18870 h 56612"/>
                <a:gd name="connsiteX6" fmla="*/ -4033 w 33625"/>
                <a:gd name="connsiteY6" fmla="*/ 18870 h 56612"/>
                <a:gd name="connsiteX7" fmla="*/ -4033 w 33625"/>
                <a:gd name="connsiteY7" fmla="*/ 10298 h 56612"/>
                <a:gd name="connsiteX8" fmla="*/ 3492 w 33625"/>
                <a:gd name="connsiteY8" fmla="*/ 10298 h 56612"/>
                <a:gd name="connsiteX9" fmla="*/ 3492 w 33625"/>
                <a:gd name="connsiteY9" fmla="*/ -180 h 56612"/>
                <a:gd name="connsiteX10" fmla="*/ 14543 w 33625"/>
                <a:gd name="connsiteY10" fmla="*/ -180 h 56612"/>
                <a:gd name="connsiteX11" fmla="*/ 14543 w 33625"/>
                <a:gd name="connsiteY11" fmla="*/ 10298 h 56612"/>
                <a:gd name="connsiteX12" fmla="*/ 26830 w 33625"/>
                <a:gd name="connsiteY12" fmla="*/ 10298 h 56612"/>
                <a:gd name="connsiteX13" fmla="*/ 26830 w 33625"/>
                <a:gd name="connsiteY13" fmla="*/ 18870 h 56612"/>
                <a:gd name="connsiteX14" fmla="*/ 14543 w 33625"/>
                <a:gd name="connsiteY14" fmla="*/ 18870 h 56612"/>
                <a:gd name="connsiteX15" fmla="*/ 14543 w 33625"/>
                <a:gd name="connsiteY15" fmla="*/ 40682 h 56612"/>
                <a:gd name="connsiteX16" fmla="*/ 16161 w 33625"/>
                <a:gd name="connsiteY16" fmla="*/ 45731 h 56612"/>
                <a:gd name="connsiteX17" fmla="*/ 20924 w 33625"/>
                <a:gd name="connsiteY17" fmla="*/ 47540 h 56612"/>
                <a:gd name="connsiteX18" fmla="*/ 26923 w 33625"/>
                <a:gd name="connsiteY18" fmla="*/ 45635 h 56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625" h="56612">
                  <a:moveTo>
                    <a:pt x="29593" y="53255"/>
                  </a:moveTo>
                  <a:cubicBezTo>
                    <a:pt x="28258" y="54341"/>
                    <a:pt x="26640" y="55151"/>
                    <a:pt x="25021" y="55636"/>
                  </a:cubicBezTo>
                  <a:cubicBezTo>
                    <a:pt x="23114" y="56132"/>
                    <a:pt x="21212" y="56389"/>
                    <a:pt x="19305" y="56399"/>
                  </a:cubicBezTo>
                  <a:cubicBezTo>
                    <a:pt x="15017" y="56675"/>
                    <a:pt x="10827" y="55236"/>
                    <a:pt x="7683" y="52398"/>
                  </a:cubicBezTo>
                  <a:cubicBezTo>
                    <a:pt x="4734" y="49350"/>
                    <a:pt x="3209" y="45197"/>
                    <a:pt x="3492" y="40968"/>
                  </a:cubicBezTo>
                  <a:lnTo>
                    <a:pt x="3492" y="18870"/>
                  </a:lnTo>
                  <a:lnTo>
                    <a:pt x="-4033" y="18870"/>
                  </a:lnTo>
                  <a:lnTo>
                    <a:pt x="-4033" y="10298"/>
                  </a:lnTo>
                  <a:lnTo>
                    <a:pt x="3492" y="10298"/>
                  </a:lnTo>
                  <a:lnTo>
                    <a:pt x="3492" y="-180"/>
                  </a:lnTo>
                  <a:lnTo>
                    <a:pt x="14543" y="-180"/>
                  </a:lnTo>
                  <a:lnTo>
                    <a:pt x="14543" y="10298"/>
                  </a:lnTo>
                  <a:lnTo>
                    <a:pt x="26830" y="10298"/>
                  </a:lnTo>
                  <a:lnTo>
                    <a:pt x="26830" y="18870"/>
                  </a:lnTo>
                  <a:lnTo>
                    <a:pt x="14543" y="18870"/>
                  </a:lnTo>
                  <a:lnTo>
                    <a:pt x="14543" y="40682"/>
                  </a:lnTo>
                  <a:cubicBezTo>
                    <a:pt x="14450" y="42511"/>
                    <a:pt x="15017" y="44311"/>
                    <a:pt x="16161" y="45731"/>
                  </a:cubicBezTo>
                  <a:cubicBezTo>
                    <a:pt x="17398" y="47026"/>
                    <a:pt x="19115" y="47693"/>
                    <a:pt x="20924" y="47540"/>
                  </a:cubicBezTo>
                  <a:cubicBezTo>
                    <a:pt x="23114" y="47607"/>
                    <a:pt x="25212" y="46930"/>
                    <a:pt x="26923" y="45635"/>
                  </a:cubicBezTo>
                  <a:close/>
                </a:path>
              </a:pathLst>
            </a:custGeom>
            <a:solidFill>
              <a:srgbClr val="6D6E71"/>
            </a:solidFill>
            <a:ln w="9525" cap="flat">
              <a:noFill/>
              <a:prstDash val="solid"/>
              <a:miter/>
            </a:ln>
          </p:spPr>
          <p:txBody>
            <a:bodyPr rtlCol="0" anchor="ctr"/>
            <a:lstStyle/>
            <a:p>
              <a:endParaRPr lang="en-US"/>
            </a:p>
          </p:txBody>
        </p:sp>
        <p:sp>
          <p:nvSpPr>
            <p:cNvPr id="719" name="Freeform: Shape 718">
              <a:extLst>
                <a:ext uri="{FF2B5EF4-FFF2-40B4-BE49-F238E27FC236}">
                  <a16:creationId xmlns:a16="http://schemas.microsoft.com/office/drawing/2014/main" id="{A0D2E1B3-2C84-456A-A004-D8F80C0B3DC6}"/>
                </a:ext>
              </a:extLst>
            </p:cNvPr>
            <p:cNvSpPr/>
            <p:nvPr/>
          </p:nvSpPr>
          <p:spPr>
            <a:xfrm>
              <a:off x="14121200" y="2913016"/>
              <a:ext cx="13897" cy="66867"/>
            </a:xfrm>
            <a:custGeom>
              <a:avLst/>
              <a:gdLst>
                <a:gd name="connsiteX0" fmla="*/ -1944 w 13897"/>
                <a:gd name="connsiteY0" fmla="*/ 11252 h 66867"/>
                <a:gd name="connsiteX1" fmla="*/ -2325 w 13897"/>
                <a:gd name="connsiteY1" fmla="*/ 2099 h 66867"/>
                <a:gd name="connsiteX2" fmla="*/ -1944 w 13897"/>
                <a:gd name="connsiteY2" fmla="*/ 1727 h 66867"/>
                <a:gd name="connsiteX3" fmla="*/ 3009 w 13897"/>
                <a:gd name="connsiteY3" fmla="*/ -178 h 66867"/>
                <a:gd name="connsiteX4" fmla="*/ 7865 w 13897"/>
                <a:gd name="connsiteY4" fmla="*/ 1632 h 66867"/>
                <a:gd name="connsiteX5" fmla="*/ 9865 w 13897"/>
                <a:gd name="connsiteY5" fmla="*/ 6014 h 66867"/>
                <a:gd name="connsiteX6" fmla="*/ 7865 w 13897"/>
                <a:gd name="connsiteY6" fmla="*/ 10776 h 66867"/>
                <a:gd name="connsiteX7" fmla="*/ 3009 w 13897"/>
                <a:gd name="connsiteY7" fmla="*/ 12776 h 66867"/>
                <a:gd name="connsiteX8" fmla="*/ -1944 w 13897"/>
                <a:gd name="connsiteY8" fmla="*/ 11252 h 66867"/>
                <a:gd name="connsiteX9" fmla="*/ -2423 w 13897"/>
                <a:gd name="connsiteY9" fmla="*/ 20777 h 66867"/>
                <a:gd name="connsiteX10" fmla="*/ 8246 w 13897"/>
                <a:gd name="connsiteY10" fmla="*/ 20777 h 66867"/>
                <a:gd name="connsiteX11" fmla="*/ 8246 w 13897"/>
                <a:gd name="connsiteY11" fmla="*/ 66688 h 66867"/>
                <a:gd name="connsiteX12" fmla="*/ -2423 w 13897"/>
                <a:gd name="connsiteY12" fmla="*/ 66688 h 66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97" h="66867">
                  <a:moveTo>
                    <a:pt x="-1944" y="11252"/>
                  </a:moveTo>
                  <a:cubicBezTo>
                    <a:pt x="-4613" y="8823"/>
                    <a:pt x="-4706" y="4728"/>
                    <a:pt x="-2325" y="2099"/>
                  </a:cubicBezTo>
                  <a:cubicBezTo>
                    <a:pt x="-2232" y="1975"/>
                    <a:pt x="-2042" y="1851"/>
                    <a:pt x="-1944" y="1727"/>
                  </a:cubicBezTo>
                  <a:cubicBezTo>
                    <a:pt x="-609" y="460"/>
                    <a:pt x="1200" y="-225"/>
                    <a:pt x="3009" y="-178"/>
                  </a:cubicBezTo>
                  <a:cubicBezTo>
                    <a:pt x="4819" y="-197"/>
                    <a:pt x="6535" y="451"/>
                    <a:pt x="7865" y="1632"/>
                  </a:cubicBezTo>
                  <a:cubicBezTo>
                    <a:pt x="9200" y="2718"/>
                    <a:pt x="9865" y="4328"/>
                    <a:pt x="9865" y="6014"/>
                  </a:cubicBezTo>
                  <a:cubicBezTo>
                    <a:pt x="9865" y="7814"/>
                    <a:pt x="9200" y="9547"/>
                    <a:pt x="7865" y="10776"/>
                  </a:cubicBezTo>
                  <a:cubicBezTo>
                    <a:pt x="6628" y="12119"/>
                    <a:pt x="4819" y="12852"/>
                    <a:pt x="3009" y="12776"/>
                  </a:cubicBezTo>
                  <a:cubicBezTo>
                    <a:pt x="1200" y="12929"/>
                    <a:pt x="-516" y="12376"/>
                    <a:pt x="-1944" y="11252"/>
                  </a:cubicBezTo>
                  <a:close/>
                  <a:moveTo>
                    <a:pt x="-2423" y="20777"/>
                  </a:moveTo>
                  <a:lnTo>
                    <a:pt x="8246" y="20777"/>
                  </a:lnTo>
                  <a:lnTo>
                    <a:pt x="8246" y="66688"/>
                  </a:lnTo>
                  <a:lnTo>
                    <a:pt x="-2423" y="66688"/>
                  </a:lnTo>
                  <a:close/>
                </a:path>
              </a:pathLst>
            </a:custGeom>
            <a:solidFill>
              <a:srgbClr val="6D6E71"/>
            </a:solidFill>
            <a:ln w="9525" cap="flat">
              <a:noFill/>
              <a:prstDash val="solid"/>
              <a:miter/>
            </a:ln>
          </p:spPr>
          <p:txBody>
            <a:bodyPr rtlCol="0" anchor="ctr"/>
            <a:lstStyle/>
            <a:p>
              <a:endParaRPr lang="en-US"/>
            </a:p>
          </p:txBody>
        </p:sp>
        <p:sp>
          <p:nvSpPr>
            <p:cNvPr id="720" name="Freeform: Shape 719">
              <a:extLst>
                <a:ext uri="{FF2B5EF4-FFF2-40B4-BE49-F238E27FC236}">
                  <a16:creationId xmlns:a16="http://schemas.microsoft.com/office/drawing/2014/main" id="{CB95CAB4-CEAA-4185-B8E8-74A92CE87885}"/>
                </a:ext>
              </a:extLst>
            </p:cNvPr>
            <p:cNvSpPr/>
            <p:nvPr/>
          </p:nvSpPr>
          <p:spPr>
            <a:xfrm>
              <a:off x="14144149" y="2933303"/>
              <a:ext cx="48790" cy="46964"/>
            </a:xfrm>
            <a:custGeom>
              <a:avLst/>
              <a:gdLst>
                <a:gd name="connsiteX0" fmla="*/ 7872 w 48790"/>
                <a:gd name="connsiteY0" fmla="*/ 43733 h 46964"/>
                <a:gd name="connsiteX1" fmla="*/ -890 w 48790"/>
                <a:gd name="connsiteY1" fmla="*/ 35351 h 46964"/>
                <a:gd name="connsiteX2" fmla="*/ -890 w 48790"/>
                <a:gd name="connsiteY2" fmla="*/ 11158 h 46964"/>
                <a:gd name="connsiteX3" fmla="*/ 7872 w 48790"/>
                <a:gd name="connsiteY3" fmla="*/ 2871 h 46964"/>
                <a:gd name="connsiteX4" fmla="*/ 20351 w 48790"/>
                <a:gd name="connsiteY4" fmla="*/ -177 h 46964"/>
                <a:gd name="connsiteX5" fmla="*/ 32922 w 48790"/>
                <a:gd name="connsiteY5" fmla="*/ 2871 h 46964"/>
                <a:gd name="connsiteX6" fmla="*/ 41684 w 48790"/>
                <a:gd name="connsiteY6" fmla="*/ 11158 h 46964"/>
                <a:gd name="connsiteX7" fmla="*/ 41684 w 48790"/>
                <a:gd name="connsiteY7" fmla="*/ 35351 h 46964"/>
                <a:gd name="connsiteX8" fmla="*/ 32922 w 48790"/>
                <a:gd name="connsiteY8" fmla="*/ 43733 h 46964"/>
                <a:gd name="connsiteX9" fmla="*/ 20351 w 48790"/>
                <a:gd name="connsiteY9" fmla="*/ 46781 h 46964"/>
                <a:gd name="connsiteX10" fmla="*/ 7872 w 48790"/>
                <a:gd name="connsiteY10" fmla="*/ 43733 h 46964"/>
                <a:gd name="connsiteX11" fmla="*/ 30066 w 48790"/>
                <a:gd name="connsiteY11" fmla="*/ 33637 h 46964"/>
                <a:gd name="connsiteX12" fmla="*/ 30066 w 48790"/>
                <a:gd name="connsiteY12" fmla="*/ 12872 h 46964"/>
                <a:gd name="connsiteX13" fmla="*/ 11016 w 48790"/>
                <a:gd name="connsiteY13" fmla="*/ 12872 h 46964"/>
                <a:gd name="connsiteX14" fmla="*/ 11016 w 48790"/>
                <a:gd name="connsiteY14" fmla="*/ 33637 h 46964"/>
                <a:gd name="connsiteX15" fmla="*/ 30066 w 48790"/>
                <a:gd name="connsiteY15" fmla="*/ 33637 h 46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790" h="46964">
                  <a:moveTo>
                    <a:pt x="7872" y="43733"/>
                  </a:moveTo>
                  <a:cubicBezTo>
                    <a:pt x="4254" y="41828"/>
                    <a:pt x="1203" y="38914"/>
                    <a:pt x="-890" y="35351"/>
                  </a:cubicBezTo>
                  <a:cubicBezTo>
                    <a:pt x="-5080" y="27827"/>
                    <a:pt x="-5080" y="18683"/>
                    <a:pt x="-890" y="11158"/>
                  </a:cubicBezTo>
                  <a:cubicBezTo>
                    <a:pt x="1203" y="7643"/>
                    <a:pt x="4254" y="4776"/>
                    <a:pt x="7872" y="2871"/>
                  </a:cubicBezTo>
                  <a:cubicBezTo>
                    <a:pt x="11681" y="804"/>
                    <a:pt x="15969" y="-244"/>
                    <a:pt x="20351" y="-177"/>
                  </a:cubicBezTo>
                  <a:cubicBezTo>
                    <a:pt x="24732" y="-234"/>
                    <a:pt x="29020" y="814"/>
                    <a:pt x="32922" y="2871"/>
                  </a:cubicBezTo>
                  <a:cubicBezTo>
                    <a:pt x="36540" y="4776"/>
                    <a:pt x="39591" y="7643"/>
                    <a:pt x="41684" y="11158"/>
                  </a:cubicBezTo>
                  <a:cubicBezTo>
                    <a:pt x="45782" y="18711"/>
                    <a:pt x="45782" y="27798"/>
                    <a:pt x="41684" y="35351"/>
                  </a:cubicBezTo>
                  <a:cubicBezTo>
                    <a:pt x="39591" y="38914"/>
                    <a:pt x="36540" y="41828"/>
                    <a:pt x="32922" y="43733"/>
                  </a:cubicBezTo>
                  <a:cubicBezTo>
                    <a:pt x="29020" y="45791"/>
                    <a:pt x="24732" y="46838"/>
                    <a:pt x="20351" y="46781"/>
                  </a:cubicBezTo>
                  <a:cubicBezTo>
                    <a:pt x="15969" y="46848"/>
                    <a:pt x="11681" y="45800"/>
                    <a:pt x="7872" y="43733"/>
                  </a:cubicBezTo>
                  <a:close/>
                  <a:moveTo>
                    <a:pt x="30066" y="33637"/>
                  </a:moveTo>
                  <a:cubicBezTo>
                    <a:pt x="35303" y="27703"/>
                    <a:pt x="35303" y="18806"/>
                    <a:pt x="30066" y="12872"/>
                  </a:cubicBezTo>
                  <a:cubicBezTo>
                    <a:pt x="24732" y="7891"/>
                    <a:pt x="16351" y="7891"/>
                    <a:pt x="11016" y="12872"/>
                  </a:cubicBezTo>
                  <a:cubicBezTo>
                    <a:pt x="5965" y="18873"/>
                    <a:pt x="5965" y="27636"/>
                    <a:pt x="11016" y="33637"/>
                  </a:cubicBezTo>
                  <a:cubicBezTo>
                    <a:pt x="16351" y="38619"/>
                    <a:pt x="24732" y="38619"/>
                    <a:pt x="30066" y="33637"/>
                  </a:cubicBezTo>
                  <a:close/>
                </a:path>
              </a:pathLst>
            </a:custGeom>
            <a:solidFill>
              <a:srgbClr val="6D6E71"/>
            </a:solidFill>
            <a:ln w="9525" cap="flat">
              <a:noFill/>
              <a:prstDash val="solid"/>
              <a:miter/>
            </a:ln>
          </p:spPr>
          <p:txBody>
            <a:bodyPr rtlCol="0" anchor="ctr"/>
            <a:lstStyle/>
            <a:p>
              <a:endParaRPr lang="en-US"/>
            </a:p>
          </p:txBody>
        </p:sp>
        <p:sp>
          <p:nvSpPr>
            <p:cNvPr id="721" name="Freeform: Shape 720">
              <a:extLst>
                <a:ext uri="{FF2B5EF4-FFF2-40B4-BE49-F238E27FC236}">
                  <a16:creationId xmlns:a16="http://schemas.microsoft.com/office/drawing/2014/main" id="{50B866B8-D8AE-4811-BA7F-5151C128CD1F}"/>
                </a:ext>
              </a:extLst>
            </p:cNvPr>
            <p:cNvSpPr/>
            <p:nvPr/>
          </p:nvSpPr>
          <p:spPr>
            <a:xfrm>
              <a:off x="14202633" y="2933582"/>
              <a:ext cx="45384" cy="46301"/>
            </a:xfrm>
            <a:custGeom>
              <a:avLst/>
              <a:gdLst>
                <a:gd name="connsiteX0" fmla="*/ 36067 w 45384"/>
                <a:gd name="connsiteY0" fmla="*/ 4593 h 46301"/>
                <a:gd name="connsiteX1" fmla="*/ 41304 w 45384"/>
                <a:gd name="connsiteY1" fmla="*/ 19642 h 46301"/>
                <a:gd name="connsiteX2" fmla="*/ 41304 w 45384"/>
                <a:gd name="connsiteY2" fmla="*/ 46122 h 46301"/>
                <a:gd name="connsiteX3" fmla="*/ 30542 w 45384"/>
                <a:gd name="connsiteY3" fmla="*/ 46122 h 46301"/>
                <a:gd name="connsiteX4" fmla="*/ 30542 w 45384"/>
                <a:gd name="connsiteY4" fmla="*/ 21262 h 46301"/>
                <a:gd name="connsiteX5" fmla="*/ 27779 w 45384"/>
                <a:gd name="connsiteY5" fmla="*/ 12213 h 46301"/>
                <a:gd name="connsiteX6" fmla="*/ 19682 w 45384"/>
                <a:gd name="connsiteY6" fmla="*/ 9165 h 46301"/>
                <a:gd name="connsiteX7" fmla="*/ 10157 w 45384"/>
                <a:gd name="connsiteY7" fmla="*/ 12784 h 46301"/>
                <a:gd name="connsiteX8" fmla="*/ 6729 w 45384"/>
                <a:gd name="connsiteY8" fmla="*/ 22976 h 46301"/>
                <a:gd name="connsiteX9" fmla="*/ 6729 w 45384"/>
                <a:gd name="connsiteY9" fmla="*/ 46122 h 46301"/>
                <a:gd name="connsiteX10" fmla="*/ -4033 w 45384"/>
                <a:gd name="connsiteY10" fmla="*/ 46122 h 46301"/>
                <a:gd name="connsiteX11" fmla="*/ -4033 w 45384"/>
                <a:gd name="connsiteY11" fmla="*/ 402 h 46301"/>
                <a:gd name="connsiteX12" fmla="*/ 6539 w 45384"/>
                <a:gd name="connsiteY12" fmla="*/ 402 h 46301"/>
                <a:gd name="connsiteX13" fmla="*/ 6539 w 45384"/>
                <a:gd name="connsiteY13" fmla="*/ 6308 h 46301"/>
                <a:gd name="connsiteX14" fmla="*/ 13301 w 45384"/>
                <a:gd name="connsiteY14" fmla="*/ 1450 h 46301"/>
                <a:gd name="connsiteX15" fmla="*/ 22826 w 45384"/>
                <a:gd name="connsiteY15" fmla="*/ -169 h 46301"/>
                <a:gd name="connsiteX16" fmla="*/ 36067 w 45384"/>
                <a:gd name="connsiteY16" fmla="*/ 4593 h 46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84" h="46301">
                  <a:moveTo>
                    <a:pt x="36067" y="4593"/>
                  </a:moveTo>
                  <a:cubicBezTo>
                    <a:pt x="39783" y="8689"/>
                    <a:pt x="41685" y="14118"/>
                    <a:pt x="41304" y="19642"/>
                  </a:cubicBezTo>
                  <a:lnTo>
                    <a:pt x="41304" y="46122"/>
                  </a:lnTo>
                  <a:lnTo>
                    <a:pt x="30542" y="46122"/>
                  </a:lnTo>
                  <a:lnTo>
                    <a:pt x="30542" y="21262"/>
                  </a:lnTo>
                  <a:cubicBezTo>
                    <a:pt x="30733" y="18014"/>
                    <a:pt x="29779" y="14794"/>
                    <a:pt x="27779" y="12213"/>
                  </a:cubicBezTo>
                  <a:cubicBezTo>
                    <a:pt x="25589" y="10098"/>
                    <a:pt x="22733" y="8993"/>
                    <a:pt x="19682" y="9165"/>
                  </a:cubicBezTo>
                  <a:cubicBezTo>
                    <a:pt x="16157" y="8946"/>
                    <a:pt x="12636" y="10270"/>
                    <a:pt x="10157" y="12784"/>
                  </a:cubicBezTo>
                  <a:cubicBezTo>
                    <a:pt x="7683" y="15594"/>
                    <a:pt x="6446" y="19261"/>
                    <a:pt x="6729" y="22976"/>
                  </a:cubicBezTo>
                  <a:lnTo>
                    <a:pt x="6729" y="46122"/>
                  </a:lnTo>
                  <a:lnTo>
                    <a:pt x="-4033" y="46122"/>
                  </a:lnTo>
                  <a:lnTo>
                    <a:pt x="-4033" y="402"/>
                  </a:lnTo>
                  <a:lnTo>
                    <a:pt x="6539" y="402"/>
                  </a:lnTo>
                  <a:lnTo>
                    <a:pt x="6539" y="6308"/>
                  </a:lnTo>
                  <a:cubicBezTo>
                    <a:pt x="8348" y="4174"/>
                    <a:pt x="10729" y="2507"/>
                    <a:pt x="13301" y="1450"/>
                  </a:cubicBezTo>
                  <a:cubicBezTo>
                    <a:pt x="16347" y="288"/>
                    <a:pt x="19589" y="-265"/>
                    <a:pt x="22826" y="-169"/>
                  </a:cubicBezTo>
                  <a:cubicBezTo>
                    <a:pt x="27686" y="-332"/>
                    <a:pt x="32449" y="1374"/>
                    <a:pt x="36067" y="4593"/>
                  </a:cubicBezTo>
                  <a:close/>
                </a:path>
              </a:pathLst>
            </a:custGeom>
            <a:solidFill>
              <a:srgbClr val="6D6E71"/>
            </a:solidFill>
            <a:ln w="9525" cap="flat">
              <a:noFill/>
              <a:prstDash val="solid"/>
              <a:miter/>
            </a:ln>
          </p:spPr>
          <p:txBody>
            <a:bodyPr rtlCol="0" anchor="ctr"/>
            <a:lstStyle/>
            <a:p>
              <a:endParaRPr lang="en-US"/>
            </a:p>
          </p:txBody>
        </p:sp>
        <p:sp>
          <p:nvSpPr>
            <p:cNvPr id="722" name="Freeform: Shape 721">
              <a:extLst>
                <a:ext uri="{FF2B5EF4-FFF2-40B4-BE49-F238E27FC236}">
                  <a16:creationId xmlns:a16="http://schemas.microsoft.com/office/drawing/2014/main" id="{87C74A48-B843-4A6D-AB98-61F79160D2A4}"/>
                </a:ext>
              </a:extLst>
            </p:cNvPr>
            <p:cNvSpPr/>
            <p:nvPr/>
          </p:nvSpPr>
          <p:spPr>
            <a:xfrm>
              <a:off x="14279024" y="2919495"/>
              <a:ext cx="50955" cy="60388"/>
            </a:xfrm>
            <a:custGeom>
              <a:avLst/>
              <a:gdLst>
                <a:gd name="connsiteX0" fmla="*/ 15873 w 50955"/>
                <a:gd name="connsiteY0" fmla="*/ 9345 h 60388"/>
                <a:gd name="connsiteX1" fmla="*/ -4033 w 50955"/>
                <a:gd name="connsiteY1" fmla="*/ 9345 h 60388"/>
                <a:gd name="connsiteX2" fmla="*/ -4033 w 50955"/>
                <a:gd name="connsiteY2" fmla="*/ -180 h 60388"/>
                <a:gd name="connsiteX3" fmla="*/ 46922 w 50955"/>
                <a:gd name="connsiteY3" fmla="*/ -180 h 60388"/>
                <a:gd name="connsiteX4" fmla="*/ 46922 w 50955"/>
                <a:gd name="connsiteY4" fmla="*/ 9345 h 60388"/>
                <a:gd name="connsiteX5" fmla="*/ 27016 w 50955"/>
                <a:gd name="connsiteY5" fmla="*/ 9345 h 60388"/>
                <a:gd name="connsiteX6" fmla="*/ 27016 w 50955"/>
                <a:gd name="connsiteY6" fmla="*/ 60208 h 60388"/>
                <a:gd name="connsiteX7" fmla="*/ 15873 w 50955"/>
                <a:gd name="connsiteY7" fmla="*/ 60208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955" h="60388">
                  <a:moveTo>
                    <a:pt x="15873" y="9345"/>
                  </a:moveTo>
                  <a:lnTo>
                    <a:pt x="-4033" y="9345"/>
                  </a:lnTo>
                  <a:lnTo>
                    <a:pt x="-4033" y="-180"/>
                  </a:lnTo>
                  <a:lnTo>
                    <a:pt x="46922" y="-180"/>
                  </a:lnTo>
                  <a:lnTo>
                    <a:pt x="46922" y="9345"/>
                  </a:lnTo>
                  <a:lnTo>
                    <a:pt x="27016" y="9345"/>
                  </a:lnTo>
                  <a:lnTo>
                    <a:pt x="27016" y="60208"/>
                  </a:lnTo>
                  <a:lnTo>
                    <a:pt x="15873" y="60208"/>
                  </a:lnTo>
                  <a:close/>
                </a:path>
              </a:pathLst>
            </a:custGeom>
            <a:solidFill>
              <a:srgbClr val="6D6E71"/>
            </a:solidFill>
            <a:ln w="9525" cap="flat">
              <a:noFill/>
              <a:prstDash val="solid"/>
              <a:miter/>
            </a:ln>
          </p:spPr>
          <p:txBody>
            <a:bodyPr rtlCol="0" anchor="ctr"/>
            <a:lstStyle/>
            <a:p>
              <a:endParaRPr lang="en-US"/>
            </a:p>
          </p:txBody>
        </p:sp>
        <p:sp>
          <p:nvSpPr>
            <p:cNvPr id="723" name="Freeform: Shape 722">
              <a:extLst>
                <a:ext uri="{FF2B5EF4-FFF2-40B4-BE49-F238E27FC236}">
                  <a16:creationId xmlns:a16="http://schemas.microsoft.com/office/drawing/2014/main" id="{C09DC83F-CFAF-440F-B264-7C96336DB808}"/>
                </a:ext>
              </a:extLst>
            </p:cNvPr>
            <p:cNvSpPr/>
            <p:nvPr/>
          </p:nvSpPr>
          <p:spPr>
            <a:xfrm>
              <a:off x="14335983" y="2933247"/>
              <a:ext cx="26286" cy="46636"/>
            </a:xfrm>
            <a:custGeom>
              <a:avLst/>
              <a:gdLst>
                <a:gd name="connsiteX0" fmla="*/ 22254 w 26286"/>
                <a:gd name="connsiteY0" fmla="*/ -121 h 46636"/>
                <a:gd name="connsiteX1" fmla="*/ 22254 w 26286"/>
                <a:gd name="connsiteY1" fmla="*/ 10071 h 46636"/>
                <a:gd name="connsiteX2" fmla="*/ 19780 w 26286"/>
                <a:gd name="connsiteY2" fmla="*/ 10071 h 46636"/>
                <a:gd name="connsiteX3" fmla="*/ 10255 w 26286"/>
                <a:gd name="connsiteY3" fmla="*/ 13691 h 46636"/>
                <a:gd name="connsiteX4" fmla="*/ 6729 w 26286"/>
                <a:gd name="connsiteY4" fmla="*/ 24168 h 46636"/>
                <a:gd name="connsiteX5" fmla="*/ 6729 w 26286"/>
                <a:gd name="connsiteY5" fmla="*/ 46457 h 46636"/>
                <a:gd name="connsiteX6" fmla="*/ -4033 w 26286"/>
                <a:gd name="connsiteY6" fmla="*/ 46457 h 46636"/>
                <a:gd name="connsiteX7" fmla="*/ -4033 w 26286"/>
                <a:gd name="connsiteY7" fmla="*/ 737 h 46636"/>
                <a:gd name="connsiteX8" fmla="*/ 6157 w 26286"/>
                <a:gd name="connsiteY8" fmla="*/ 737 h 46636"/>
                <a:gd name="connsiteX9" fmla="*/ 6157 w 26286"/>
                <a:gd name="connsiteY9" fmla="*/ 7404 h 46636"/>
                <a:gd name="connsiteX10" fmla="*/ 22254 w 26286"/>
                <a:gd name="connsiteY10" fmla="*/ -121 h 46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286" h="46636">
                  <a:moveTo>
                    <a:pt x="22254" y="-121"/>
                  </a:moveTo>
                  <a:lnTo>
                    <a:pt x="22254" y="10071"/>
                  </a:lnTo>
                  <a:lnTo>
                    <a:pt x="19780" y="10071"/>
                  </a:lnTo>
                  <a:cubicBezTo>
                    <a:pt x="16254" y="9871"/>
                    <a:pt x="12729" y="11186"/>
                    <a:pt x="10255" y="13691"/>
                  </a:cubicBezTo>
                  <a:cubicBezTo>
                    <a:pt x="7683" y="16567"/>
                    <a:pt x="6446" y="20339"/>
                    <a:pt x="6729" y="24168"/>
                  </a:cubicBezTo>
                  <a:lnTo>
                    <a:pt x="6729" y="46457"/>
                  </a:lnTo>
                  <a:lnTo>
                    <a:pt x="-4033" y="46457"/>
                  </a:lnTo>
                  <a:lnTo>
                    <a:pt x="-4033" y="737"/>
                  </a:lnTo>
                  <a:lnTo>
                    <a:pt x="6157" y="737"/>
                  </a:lnTo>
                  <a:lnTo>
                    <a:pt x="6157" y="7404"/>
                  </a:lnTo>
                  <a:cubicBezTo>
                    <a:pt x="9776" y="2222"/>
                    <a:pt x="15971" y="-635"/>
                    <a:pt x="22254" y="-121"/>
                  </a:cubicBezTo>
                  <a:close/>
                </a:path>
              </a:pathLst>
            </a:custGeom>
            <a:solidFill>
              <a:srgbClr val="6D6E71"/>
            </a:solidFill>
            <a:ln w="9525" cap="flat">
              <a:noFill/>
              <a:prstDash val="solid"/>
              <a:miter/>
            </a:ln>
          </p:spPr>
          <p:txBody>
            <a:bodyPr rtlCol="0" anchor="ctr"/>
            <a:lstStyle/>
            <a:p>
              <a:endParaRPr lang="en-US"/>
            </a:p>
          </p:txBody>
        </p:sp>
        <p:sp>
          <p:nvSpPr>
            <p:cNvPr id="724" name="Freeform: Shape 723">
              <a:extLst>
                <a:ext uri="{FF2B5EF4-FFF2-40B4-BE49-F238E27FC236}">
                  <a16:creationId xmlns:a16="http://schemas.microsoft.com/office/drawing/2014/main" id="{3731C6D0-E6D4-4E99-83E3-5435D4583C45}"/>
                </a:ext>
              </a:extLst>
            </p:cNvPr>
            <p:cNvSpPr/>
            <p:nvPr/>
          </p:nvSpPr>
          <p:spPr>
            <a:xfrm>
              <a:off x="14366913" y="2933354"/>
              <a:ext cx="46983" cy="46915"/>
            </a:xfrm>
            <a:custGeom>
              <a:avLst/>
              <a:gdLst>
                <a:gd name="connsiteX0" fmla="*/ 42856 w 46983"/>
                <a:gd name="connsiteY0" fmla="*/ 26633 h 46915"/>
                <a:gd name="connsiteX1" fmla="*/ 6947 w 46983"/>
                <a:gd name="connsiteY1" fmla="*/ 26633 h 46915"/>
                <a:gd name="connsiteX2" fmla="*/ 11900 w 46983"/>
                <a:gd name="connsiteY2" fmla="*/ 34634 h 46915"/>
                <a:gd name="connsiteX3" fmla="*/ 21425 w 46983"/>
                <a:gd name="connsiteY3" fmla="*/ 37586 h 46915"/>
                <a:gd name="connsiteX4" fmla="*/ 33806 w 46983"/>
                <a:gd name="connsiteY4" fmla="*/ 32634 h 46915"/>
                <a:gd name="connsiteX5" fmla="*/ 39619 w 46983"/>
                <a:gd name="connsiteY5" fmla="*/ 39206 h 46915"/>
                <a:gd name="connsiteX6" fmla="*/ 31806 w 46983"/>
                <a:gd name="connsiteY6" fmla="*/ 44826 h 46915"/>
                <a:gd name="connsiteX7" fmla="*/ 21137 w 46983"/>
                <a:gd name="connsiteY7" fmla="*/ 46731 h 46915"/>
                <a:gd name="connsiteX8" fmla="*/ 7900 w 46983"/>
                <a:gd name="connsiteY8" fmla="*/ 43683 h 46915"/>
                <a:gd name="connsiteX9" fmla="*/ -960 w 46983"/>
                <a:gd name="connsiteY9" fmla="*/ 35301 h 46915"/>
                <a:gd name="connsiteX10" fmla="*/ -960 w 46983"/>
                <a:gd name="connsiteY10" fmla="*/ 11107 h 46915"/>
                <a:gd name="connsiteX11" fmla="*/ 7421 w 46983"/>
                <a:gd name="connsiteY11" fmla="*/ 2820 h 46915"/>
                <a:gd name="connsiteX12" fmla="*/ 31615 w 46983"/>
                <a:gd name="connsiteY12" fmla="*/ 2820 h 46915"/>
                <a:gd name="connsiteX13" fmla="*/ 39810 w 46983"/>
                <a:gd name="connsiteY13" fmla="*/ 11202 h 46915"/>
                <a:gd name="connsiteX14" fmla="*/ 42759 w 46983"/>
                <a:gd name="connsiteY14" fmla="*/ 23585 h 46915"/>
                <a:gd name="connsiteX15" fmla="*/ 42856 w 46983"/>
                <a:gd name="connsiteY15" fmla="*/ 26633 h 46915"/>
                <a:gd name="connsiteX16" fmla="*/ 11235 w 46983"/>
                <a:gd name="connsiteY16" fmla="*/ 11393 h 46915"/>
                <a:gd name="connsiteX17" fmla="*/ 6849 w 46983"/>
                <a:gd name="connsiteY17" fmla="*/ 19489 h 46915"/>
                <a:gd name="connsiteX18" fmla="*/ 32759 w 46983"/>
                <a:gd name="connsiteY18" fmla="*/ 19489 h 46915"/>
                <a:gd name="connsiteX19" fmla="*/ 19806 w 46983"/>
                <a:gd name="connsiteY19" fmla="*/ 8345 h 46915"/>
                <a:gd name="connsiteX20" fmla="*/ 11235 w 46983"/>
                <a:gd name="connsiteY20" fmla="*/ 11393 h 46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983" h="46915">
                  <a:moveTo>
                    <a:pt x="42856" y="26633"/>
                  </a:moveTo>
                  <a:lnTo>
                    <a:pt x="6947" y="26633"/>
                  </a:lnTo>
                  <a:cubicBezTo>
                    <a:pt x="7519" y="29833"/>
                    <a:pt x="9328" y="32691"/>
                    <a:pt x="11900" y="34634"/>
                  </a:cubicBezTo>
                  <a:cubicBezTo>
                    <a:pt x="14663" y="36615"/>
                    <a:pt x="17997" y="37653"/>
                    <a:pt x="21425" y="37586"/>
                  </a:cubicBezTo>
                  <a:cubicBezTo>
                    <a:pt x="26090" y="37758"/>
                    <a:pt x="30569" y="35958"/>
                    <a:pt x="33806" y="32634"/>
                  </a:cubicBezTo>
                  <a:lnTo>
                    <a:pt x="39619" y="39206"/>
                  </a:lnTo>
                  <a:cubicBezTo>
                    <a:pt x="37522" y="41720"/>
                    <a:pt x="34857" y="43654"/>
                    <a:pt x="31806" y="44826"/>
                  </a:cubicBezTo>
                  <a:cubicBezTo>
                    <a:pt x="28378" y="46130"/>
                    <a:pt x="24760" y="46778"/>
                    <a:pt x="21137" y="46731"/>
                  </a:cubicBezTo>
                  <a:cubicBezTo>
                    <a:pt x="16565" y="46816"/>
                    <a:pt x="11993" y="45769"/>
                    <a:pt x="7900" y="43683"/>
                  </a:cubicBezTo>
                  <a:cubicBezTo>
                    <a:pt x="4184" y="41854"/>
                    <a:pt x="1040" y="38930"/>
                    <a:pt x="-960" y="35301"/>
                  </a:cubicBezTo>
                  <a:cubicBezTo>
                    <a:pt x="-5057" y="27766"/>
                    <a:pt x="-5057" y="18641"/>
                    <a:pt x="-960" y="11107"/>
                  </a:cubicBezTo>
                  <a:cubicBezTo>
                    <a:pt x="1040" y="7612"/>
                    <a:pt x="3900" y="4735"/>
                    <a:pt x="7421" y="2820"/>
                  </a:cubicBezTo>
                  <a:cubicBezTo>
                    <a:pt x="14946" y="-1180"/>
                    <a:pt x="23997" y="-1180"/>
                    <a:pt x="31615" y="2820"/>
                  </a:cubicBezTo>
                  <a:cubicBezTo>
                    <a:pt x="35047" y="4811"/>
                    <a:pt x="37903" y="7707"/>
                    <a:pt x="39810" y="11202"/>
                  </a:cubicBezTo>
                  <a:cubicBezTo>
                    <a:pt x="41903" y="15003"/>
                    <a:pt x="42856" y="19270"/>
                    <a:pt x="42759" y="23585"/>
                  </a:cubicBezTo>
                  <a:cubicBezTo>
                    <a:pt x="43047" y="24156"/>
                    <a:pt x="42949" y="25299"/>
                    <a:pt x="42856" y="26633"/>
                  </a:cubicBezTo>
                  <a:close/>
                  <a:moveTo>
                    <a:pt x="11235" y="11393"/>
                  </a:moveTo>
                  <a:cubicBezTo>
                    <a:pt x="8854" y="13479"/>
                    <a:pt x="7328" y="16346"/>
                    <a:pt x="6849" y="19489"/>
                  </a:cubicBezTo>
                  <a:lnTo>
                    <a:pt x="32759" y="19489"/>
                  </a:lnTo>
                  <a:cubicBezTo>
                    <a:pt x="31996" y="12964"/>
                    <a:pt x="26378" y="8107"/>
                    <a:pt x="19806" y="8345"/>
                  </a:cubicBezTo>
                  <a:cubicBezTo>
                    <a:pt x="16662" y="8297"/>
                    <a:pt x="13616" y="9383"/>
                    <a:pt x="11235" y="11393"/>
                  </a:cubicBezTo>
                  <a:close/>
                </a:path>
              </a:pathLst>
            </a:custGeom>
            <a:solidFill>
              <a:srgbClr val="6D6E71"/>
            </a:solidFill>
            <a:ln w="9525" cap="flat">
              <a:noFill/>
              <a:prstDash val="solid"/>
              <a:miter/>
            </a:ln>
          </p:spPr>
          <p:txBody>
            <a:bodyPr rtlCol="0" anchor="ctr"/>
            <a:lstStyle/>
            <a:p>
              <a:endParaRPr lang="en-US"/>
            </a:p>
          </p:txBody>
        </p:sp>
        <p:sp>
          <p:nvSpPr>
            <p:cNvPr id="725" name="Freeform: Shape 724">
              <a:extLst>
                <a:ext uri="{FF2B5EF4-FFF2-40B4-BE49-F238E27FC236}">
                  <a16:creationId xmlns:a16="http://schemas.microsoft.com/office/drawing/2014/main" id="{F27CF9E4-31A5-4A59-829E-0D379B604914}"/>
                </a:ext>
              </a:extLst>
            </p:cNvPr>
            <p:cNvSpPr/>
            <p:nvPr/>
          </p:nvSpPr>
          <p:spPr>
            <a:xfrm>
              <a:off x="14419801" y="2933847"/>
              <a:ext cx="41671" cy="46707"/>
            </a:xfrm>
            <a:custGeom>
              <a:avLst/>
              <a:gdLst>
                <a:gd name="connsiteX0" fmla="*/ 32165 w 41671"/>
                <a:gd name="connsiteY0" fmla="*/ 4137 h 46707"/>
                <a:gd name="connsiteX1" fmla="*/ 37593 w 41671"/>
                <a:gd name="connsiteY1" fmla="*/ 18806 h 46707"/>
                <a:gd name="connsiteX2" fmla="*/ 37593 w 41671"/>
                <a:gd name="connsiteY2" fmla="*/ 45857 h 46707"/>
                <a:gd name="connsiteX3" fmla="*/ 27496 w 41671"/>
                <a:gd name="connsiteY3" fmla="*/ 45857 h 46707"/>
                <a:gd name="connsiteX4" fmla="*/ 27496 w 41671"/>
                <a:gd name="connsiteY4" fmla="*/ 40332 h 46707"/>
                <a:gd name="connsiteX5" fmla="*/ 21877 w 41671"/>
                <a:gd name="connsiteY5" fmla="*/ 44904 h 46707"/>
                <a:gd name="connsiteX6" fmla="*/ 13017 w 41671"/>
                <a:gd name="connsiteY6" fmla="*/ 46524 h 46707"/>
                <a:gd name="connsiteX7" fmla="*/ 4064 w 41671"/>
                <a:gd name="connsiteY7" fmla="*/ 44714 h 46707"/>
                <a:gd name="connsiteX8" fmla="*/ -1935 w 41671"/>
                <a:gd name="connsiteY8" fmla="*/ 39856 h 46707"/>
                <a:gd name="connsiteX9" fmla="*/ -4033 w 41671"/>
                <a:gd name="connsiteY9" fmla="*/ 32808 h 46707"/>
                <a:gd name="connsiteX10" fmla="*/ 539 w 41671"/>
                <a:gd name="connsiteY10" fmla="*/ 23283 h 46707"/>
                <a:gd name="connsiteX11" fmla="*/ 15017 w 41671"/>
                <a:gd name="connsiteY11" fmla="*/ 19568 h 46707"/>
                <a:gd name="connsiteX12" fmla="*/ 26830 w 41671"/>
                <a:gd name="connsiteY12" fmla="*/ 19568 h 46707"/>
                <a:gd name="connsiteX13" fmla="*/ 26830 w 41671"/>
                <a:gd name="connsiteY13" fmla="*/ 18806 h 46707"/>
                <a:gd name="connsiteX14" fmla="*/ 23970 w 41671"/>
                <a:gd name="connsiteY14" fmla="*/ 11472 h 46707"/>
                <a:gd name="connsiteX15" fmla="*/ 15496 w 41671"/>
                <a:gd name="connsiteY15" fmla="*/ 8900 h 46707"/>
                <a:gd name="connsiteX16" fmla="*/ 7873 w 41671"/>
                <a:gd name="connsiteY16" fmla="*/ 10043 h 46707"/>
                <a:gd name="connsiteX17" fmla="*/ 1585 w 41671"/>
                <a:gd name="connsiteY17" fmla="*/ 13472 h 46707"/>
                <a:gd name="connsiteX18" fmla="*/ -2605 w 41671"/>
                <a:gd name="connsiteY18" fmla="*/ 5661 h 46707"/>
                <a:gd name="connsiteX19" fmla="*/ 6064 w 41671"/>
                <a:gd name="connsiteY19" fmla="*/ 1470 h 46707"/>
                <a:gd name="connsiteX20" fmla="*/ 16733 w 41671"/>
                <a:gd name="connsiteY20" fmla="*/ -54 h 46707"/>
                <a:gd name="connsiteX21" fmla="*/ 32165 w 41671"/>
                <a:gd name="connsiteY21" fmla="*/ 4137 h 46707"/>
                <a:gd name="connsiteX22" fmla="*/ 22640 w 41671"/>
                <a:gd name="connsiteY22" fmla="*/ 36522 h 46707"/>
                <a:gd name="connsiteX23" fmla="*/ 27021 w 41671"/>
                <a:gd name="connsiteY23" fmla="*/ 31284 h 46707"/>
                <a:gd name="connsiteX24" fmla="*/ 27021 w 41671"/>
                <a:gd name="connsiteY24" fmla="*/ 25950 h 46707"/>
                <a:gd name="connsiteX25" fmla="*/ 15971 w 41671"/>
                <a:gd name="connsiteY25" fmla="*/ 25950 h 46707"/>
                <a:gd name="connsiteX26" fmla="*/ 6446 w 41671"/>
                <a:gd name="connsiteY26" fmla="*/ 32045 h 46707"/>
                <a:gd name="connsiteX27" fmla="*/ 8729 w 41671"/>
                <a:gd name="connsiteY27" fmla="*/ 36713 h 46707"/>
                <a:gd name="connsiteX28" fmla="*/ 15208 w 41671"/>
                <a:gd name="connsiteY28" fmla="*/ 38427 h 46707"/>
                <a:gd name="connsiteX29" fmla="*/ 22449 w 41671"/>
                <a:gd name="connsiteY29" fmla="*/ 36332 h 46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1671" h="46707">
                  <a:moveTo>
                    <a:pt x="32165" y="4137"/>
                  </a:moveTo>
                  <a:cubicBezTo>
                    <a:pt x="35974" y="8024"/>
                    <a:pt x="37974" y="13367"/>
                    <a:pt x="37593" y="18806"/>
                  </a:cubicBezTo>
                  <a:lnTo>
                    <a:pt x="37593" y="45857"/>
                  </a:lnTo>
                  <a:lnTo>
                    <a:pt x="27496" y="45857"/>
                  </a:lnTo>
                  <a:lnTo>
                    <a:pt x="27496" y="40332"/>
                  </a:lnTo>
                  <a:cubicBezTo>
                    <a:pt x="26068" y="42371"/>
                    <a:pt x="24161" y="43952"/>
                    <a:pt x="21877" y="44904"/>
                  </a:cubicBezTo>
                  <a:cubicBezTo>
                    <a:pt x="19017" y="46028"/>
                    <a:pt x="16064" y="46581"/>
                    <a:pt x="13017" y="46524"/>
                  </a:cubicBezTo>
                  <a:cubicBezTo>
                    <a:pt x="9971" y="46562"/>
                    <a:pt x="6920" y="45943"/>
                    <a:pt x="4064" y="44714"/>
                  </a:cubicBezTo>
                  <a:cubicBezTo>
                    <a:pt x="1683" y="43695"/>
                    <a:pt x="-414" y="42009"/>
                    <a:pt x="-1935" y="39856"/>
                  </a:cubicBezTo>
                  <a:cubicBezTo>
                    <a:pt x="-3270" y="37760"/>
                    <a:pt x="-4033" y="35313"/>
                    <a:pt x="-4033" y="32808"/>
                  </a:cubicBezTo>
                  <a:cubicBezTo>
                    <a:pt x="-4033" y="29093"/>
                    <a:pt x="-2414" y="25578"/>
                    <a:pt x="539" y="23283"/>
                  </a:cubicBezTo>
                  <a:cubicBezTo>
                    <a:pt x="4827" y="20425"/>
                    <a:pt x="9873" y="19110"/>
                    <a:pt x="15017" y="19568"/>
                  </a:cubicBezTo>
                  <a:lnTo>
                    <a:pt x="26830" y="19568"/>
                  </a:lnTo>
                  <a:lnTo>
                    <a:pt x="26830" y="18806"/>
                  </a:lnTo>
                  <a:cubicBezTo>
                    <a:pt x="27021" y="16063"/>
                    <a:pt x="25970" y="13386"/>
                    <a:pt x="23970" y="11472"/>
                  </a:cubicBezTo>
                  <a:cubicBezTo>
                    <a:pt x="21589" y="9595"/>
                    <a:pt x="18543" y="8681"/>
                    <a:pt x="15496" y="8900"/>
                  </a:cubicBezTo>
                  <a:cubicBezTo>
                    <a:pt x="12924" y="8890"/>
                    <a:pt x="10352" y="9281"/>
                    <a:pt x="7873" y="10043"/>
                  </a:cubicBezTo>
                  <a:cubicBezTo>
                    <a:pt x="5590" y="10795"/>
                    <a:pt x="3492" y="11957"/>
                    <a:pt x="1585" y="13472"/>
                  </a:cubicBezTo>
                  <a:lnTo>
                    <a:pt x="-2605" y="5661"/>
                  </a:lnTo>
                  <a:cubicBezTo>
                    <a:pt x="-33" y="3690"/>
                    <a:pt x="2920" y="2261"/>
                    <a:pt x="6064" y="1470"/>
                  </a:cubicBezTo>
                  <a:cubicBezTo>
                    <a:pt x="9492" y="423"/>
                    <a:pt x="13115" y="-92"/>
                    <a:pt x="16733" y="-54"/>
                  </a:cubicBezTo>
                  <a:cubicBezTo>
                    <a:pt x="22259" y="-644"/>
                    <a:pt x="27686" y="851"/>
                    <a:pt x="32165" y="4137"/>
                  </a:cubicBezTo>
                  <a:close/>
                  <a:moveTo>
                    <a:pt x="22640" y="36522"/>
                  </a:moveTo>
                  <a:cubicBezTo>
                    <a:pt x="24733" y="35379"/>
                    <a:pt x="26258" y="33512"/>
                    <a:pt x="27021" y="31284"/>
                  </a:cubicBezTo>
                  <a:lnTo>
                    <a:pt x="27021" y="25950"/>
                  </a:lnTo>
                  <a:lnTo>
                    <a:pt x="15971" y="25950"/>
                  </a:lnTo>
                  <a:cubicBezTo>
                    <a:pt x="9780" y="25950"/>
                    <a:pt x="6446" y="27950"/>
                    <a:pt x="6446" y="32045"/>
                  </a:cubicBezTo>
                  <a:cubicBezTo>
                    <a:pt x="6446" y="33884"/>
                    <a:pt x="7301" y="35627"/>
                    <a:pt x="8729" y="36713"/>
                  </a:cubicBezTo>
                  <a:cubicBezTo>
                    <a:pt x="10636" y="37960"/>
                    <a:pt x="12924" y="38570"/>
                    <a:pt x="15208" y="38427"/>
                  </a:cubicBezTo>
                  <a:cubicBezTo>
                    <a:pt x="17780" y="38418"/>
                    <a:pt x="20259" y="37684"/>
                    <a:pt x="22449" y="36332"/>
                  </a:cubicBezTo>
                  <a:close/>
                </a:path>
              </a:pathLst>
            </a:custGeom>
            <a:solidFill>
              <a:srgbClr val="6D6E71"/>
            </a:solidFill>
            <a:ln w="9525" cap="flat">
              <a:noFill/>
              <a:prstDash val="solid"/>
              <a:miter/>
            </a:ln>
          </p:spPr>
          <p:txBody>
            <a:bodyPr rtlCol="0" anchor="ctr"/>
            <a:lstStyle/>
            <a:p>
              <a:endParaRPr lang="en-US"/>
            </a:p>
          </p:txBody>
        </p:sp>
        <p:sp>
          <p:nvSpPr>
            <p:cNvPr id="726" name="Freeform: Shape 725">
              <a:extLst>
                <a:ext uri="{FF2B5EF4-FFF2-40B4-BE49-F238E27FC236}">
                  <a16:creationId xmlns:a16="http://schemas.microsoft.com/office/drawing/2014/main" id="{8FB40D7F-1939-41BD-87AF-6CC218EFD3E8}"/>
                </a:ext>
              </a:extLst>
            </p:cNvPr>
            <p:cNvSpPr/>
            <p:nvPr/>
          </p:nvSpPr>
          <p:spPr>
            <a:xfrm>
              <a:off x="14469045" y="2923686"/>
              <a:ext cx="33625" cy="56609"/>
            </a:xfrm>
            <a:custGeom>
              <a:avLst/>
              <a:gdLst>
                <a:gd name="connsiteX0" fmla="*/ 29593 w 33625"/>
                <a:gd name="connsiteY0" fmla="*/ 53255 h 56609"/>
                <a:gd name="connsiteX1" fmla="*/ 24924 w 33625"/>
                <a:gd name="connsiteY1" fmla="*/ 55636 h 56609"/>
                <a:gd name="connsiteX2" fmla="*/ 19305 w 33625"/>
                <a:gd name="connsiteY2" fmla="*/ 56399 h 56609"/>
                <a:gd name="connsiteX3" fmla="*/ 7590 w 33625"/>
                <a:gd name="connsiteY3" fmla="*/ 52398 h 56609"/>
                <a:gd name="connsiteX4" fmla="*/ 3492 w 33625"/>
                <a:gd name="connsiteY4" fmla="*/ 40968 h 56609"/>
                <a:gd name="connsiteX5" fmla="*/ 3492 w 33625"/>
                <a:gd name="connsiteY5" fmla="*/ 18870 h 56609"/>
                <a:gd name="connsiteX6" fmla="*/ -4033 w 33625"/>
                <a:gd name="connsiteY6" fmla="*/ 18870 h 56609"/>
                <a:gd name="connsiteX7" fmla="*/ -4033 w 33625"/>
                <a:gd name="connsiteY7" fmla="*/ 10298 h 56609"/>
                <a:gd name="connsiteX8" fmla="*/ 3492 w 33625"/>
                <a:gd name="connsiteY8" fmla="*/ 10298 h 56609"/>
                <a:gd name="connsiteX9" fmla="*/ 3492 w 33625"/>
                <a:gd name="connsiteY9" fmla="*/ -180 h 56609"/>
                <a:gd name="connsiteX10" fmla="*/ 14161 w 33625"/>
                <a:gd name="connsiteY10" fmla="*/ -180 h 56609"/>
                <a:gd name="connsiteX11" fmla="*/ 14161 w 33625"/>
                <a:gd name="connsiteY11" fmla="*/ 10298 h 56609"/>
                <a:gd name="connsiteX12" fmla="*/ 26449 w 33625"/>
                <a:gd name="connsiteY12" fmla="*/ 10298 h 56609"/>
                <a:gd name="connsiteX13" fmla="*/ 26449 w 33625"/>
                <a:gd name="connsiteY13" fmla="*/ 18870 h 56609"/>
                <a:gd name="connsiteX14" fmla="*/ 14161 w 33625"/>
                <a:gd name="connsiteY14" fmla="*/ 18870 h 56609"/>
                <a:gd name="connsiteX15" fmla="*/ 14161 w 33625"/>
                <a:gd name="connsiteY15" fmla="*/ 40682 h 56609"/>
                <a:gd name="connsiteX16" fmla="*/ 15878 w 33625"/>
                <a:gd name="connsiteY16" fmla="*/ 45731 h 56609"/>
                <a:gd name="connsiteX17" fmla="*/ 20542 w 33625"/>
                <a:gd name="connsiteY17" fmla="*/ 47540 h 56609"/>
                <a:gd name="connsiteX18" fmla="*/ 26542 w 33625"/>
                <a:gd name="connsiteY18" fmla="*/ 45635 h 56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625" h="56609">
                  <a:moveTo>
                    <a:pt x="29593" y="53255"/>
                  </a:moveTo>
                  <a:cubicBezTo>
                    <a:pt x="28165" y="54332"/>
                    <a:pt x="26640" y="55132"/>
                    <a:pt x="24924" y="55636"/>
                  </a:cubicBezTo>
                  <a:cubicBezTo>
                    <a:pt x="23114" y="56132"/>
                    <a:pt x="21208" y="56389"/>
                    <a:pt x="19305" y="56399"/>
                  </a:cubicBezTo>
                  <a:cubicBezTo>
                    <a:pt x="15017" y="56665"/>
                    <a:pt x="10827" y="55227"/>
                    <a:pt x="7590" y="52398"/>
                  </a:cubicBezTo>
                  <a:cubicBezTo>
                    <a:pt x="4636" y="49341"/>
                    <a:pt x="3209" y="45188"/>
                    <a:pt x="3492" y="40968"/>
                  </a:cubicBezTo>
                  <a:lnTo>
                    <a:pt x="3492" y="18870"/>
                  </a:lnTo>
                  <a:lnTo>
                    <a:pt x="-4033" y="18870"/>
                  </a:lnTo>
                  <a:lnTo>
                    <a:pt x="-4033" y="10298"/>
                  </a:lnTo>
                  <a:lnTo>
                    <a:pt x="3492" y="10298"/>
                  </a:lnTo>
                  <a:lnTo>
                    <a:pt x="3492" y="-180"/>
                  </a:lnTo>
                  <a:lnTo>
                    <a:pt x="14161" y="-180"/>
                  </a:lnTo>
                  <a:lnTo>
                    <a:pt x="14161" y="10298"/>
                  </a:lnTo>
                  <a:lnTo>
                    <a:pt x="26449" y="10298"/>
                  </a:lnTo>
                  <a:lnTo>
                    <a:pt x="26449" y="18870"/>
                  </a:lnTo>
                  <a:lnTo>
                    <a:pt x="14161" y="18870"/>
                  </a:lnTo>
                  <a:lnTo>
                    <a:pt x="14161" y="40682"/>
                  </a:lnTo>
                  <a:cubicBezTo>
                    <a:pt x="14064" y="42530"/>
                    <a:pt x="14636" y="44349"/>
                    <a:pt x="15878" y="45731"/>
                  </a:cubicBezTo>
                  <a:cubicBezTo>
                    <a:pt x="17115" y="47016"/>
                    <a:pt x="18826" y="47683"/>
                    <a:pt x="20542" y="47540"/>
                  </a:cubicBezTo>
                  <a:cubicBezTo>
                    <a:pt x="22733" y="47607"/>
                    <a:pt x="24831" y="46930"/>
                    <a:pt x="26542" y="45635"/>
                  </a:cubicBezTo>
                  <a:close/>
                </a:path>
              </a:pathLst>
            </a:custGeom>
            <a:solidFill>
              <a:srgbClr val="6D6E71"/>
            </a:solidFill>
            <a:ln w="9525" cap="flat">
              <a:noFill/>
              <a:prstDash val="solid"/>
              <a:miter/>
            </a:ln>
          </p:spPr>
          <p:txBody>
            <a:bodyPr rtlCol="0" anchor="ctr"/>
            <a:lstStyle/>
            <a:p>
              <a:endParaRPr lang="en-US"/>
            </a:p>
          </p:txBody>
        </p:sp>
        <p:sp>
          <p:nvSpPr>
            <p:cNvPr id="727" name="Freeform: Shape 726">
              <a:extLst>
                <a:ext uri="{FF2B5EF4-FFF2-40B4-BE49-F238E27FC236}">
                  <a16:creationId xmlns:a16="http://schemas.microsoft.com/office/drawing/2014/main" id="{207313E5-3DAB-4849-B0F2-57F343046CBE}"/>
                </a:ext>
              </a:extLst>
            </p:cNvPr>
            <p:cNvSpPr/>
            <p:nvPr/>
          </p:nvSpPr>
          <p:spPr>
            <a:xfrm>
              <a:off x="14511433" y="2933561"/>
              <a:ext cx="76631" cy="46322"/>
            </a:xfrm>
            <a:custGeom>
              <a:avLst/>
              <a:gdLst>
                <a:gd name="connsiteX0" fmla="*/ 67498 w 76631"/>
                <a:gd name="connsiteY0" fmla="*/ 4613 h 46322"/>
                <a:gd name="connsiteX1" fmla="*/ 72549 w 76631"/>
                <a:gd name="connsiteY1" fmla="*/ 19663 h 46322"/>
                <a:gd name="connsiteX2" fmla="*/ 72549 w 76631"/>
                <a:gd name="connsiteY2" fmla="*/ 46142 h 46322"/>
                <a:gd name="connsiteX3" fmla="*/ 61879 w 76631"/>
                <a:gd name="connsiteY3" fmla="*/ 46142 h 46322"/>
                <a:gd name="connsiteX4" fmla="*/ 61879 w 76631"/>
                <a:gd name="connsiteY4" fmla="*/ 21282 h 46322"/>
                <a:gd name="connsiteX5" fmla="*/ 59215 w 76631"/>
                <a:gd name="connsiteY5" fmla="*/ 12233 h 46322"/>
                <a:gd name="connsiteX6" fmla="*/ 51592 w 76631"/>
                <a:gd name="connsiteY6" fmla="*/ 9185 h 46322"/>
                <a:gd name="connsiteX7" fmla="*/ 42927 w 76631"/>
                <a:gd name="connsiteY7" fmla="*/ 12805 h 46322"/>
                <a:gd name="connsiteX8" fmla="*/ 39592 w 76631"/>
                <a:gd name="connsiteY8" fmla="*/ 22901 h 46322"/>
                <a:gd name="connsiteX9" fmla="*/ 39592 w 76631"/>
                <a:gd name="connsiteY9" fmla="*/ 46142 h 46322"/>
                <a:gd name="connsiteX10" fmla="*/ 28923 w 76631"/>
                <a:gd name="connsiteY10" fmla="*/ 46142 h 46322"/>
                <a:gd name="connsiteX11" fmla="*/ 28923 w 76631"/>
                <a:gd name="connsiteY11" fmla="*/ 21282 h 46322"/>
                <a:gd name="connsiteX12" fmla="*/ 26258 w 76631"/>
                <a:gd name="connsiteY12" fmla="*/ 12233 h 46322"/>
                <a:gd name="connsiteX13" fmla="*/ 18636 w 76631"/>
                <a:gd name="connsiteY13" fmla="*/ 9185 h 46322"/>
                <a:gd name="connsiteX14" fmla="*/ 9966 w 76631"/>
                <a:gd name="connsiteY14" fmla="*/ 12709 h 46322"/>
                <a:gd name="connsiteX15" fmla="*/ 6729 w 76631"/>
                <a:gd name="connsiteY15" fmla="*/ 22901 h 46322"/>
                <a:gd name="connsiteX16" fmla="*/ 6729 w 76631"/>
                <a:gd name="connsiteY16" fmla="*/ 46142 h 46322"/>
                <a:gd name="connsiteX17" fmla="*/ -4033 w 76631"/>
                <a:gd name="connsiteY17" fmla="*/ 46142 h 46322"/>
                <a:gd name="connsiteX18" fmla="*/ -4033 w 76631"/>
                <a:gd name="connsiteY18" fmla="*/ 422 h 46322"/>
                <a:gd name="connsiteX19" fmla="*/ 6157 w 76631"/>
                <a:gd name="connsiteY19" fmla="*/ 422 h 46322"/>
                <a:gd name="connsiteX20" fmla="*/ 6157 w 76631"/>
                <a:gd name="connsiteY20" fmla="*/ 6232 h 46322"/>
                <a:gd name="connsiteX21" fmla="*/ 12636 w 76631"/>
                <a:gd name="connsiteY21" fmla="*/ 1470 h 46322"/>
                <a:gd name="connsiteX22" fmla="*/ 21208 w 76631"/>
                <a:gd name="connsiteY22" fmla="*/ -149 h 46322"/>
                <a:gd name="connsiteX23" fmla="*/ 30733 w 76631"/>
                <a:gd name="connsiteY23" fmla="*/ 1851 h 46322"/>
                <a:gd name="connsiteX24" fmla="*/ 37021 w 76631"/>
                <a:gd name="connsiteY24" fmla="*/ 7471 h 46322"/>
                <a:gd name="connsiteX25" fmla="*/ 44257 w 76631"/>
                <a:gd name="connsiteY25" fmla="*/ 1851 h 46322"/>
                <a:gd name="connsiteX26" fmla="*/ 53782 w 76631"/>
                <a:gd name="connsiteY26" fmla="*/ -149 h 46322"/>
                <a:gd name="connsiteX27" fmla="*/ 67498 w 76631"/>
                <a:gd name="connsiteY27" fmla="*/ 4613 h 46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6631" h="46322">
                  <a:moveTo>
                    <a:pt x="67498" y="4613"/>
                  </a:moveTo>
                  <a:cubicBezTo>
                    <a:pt x="71121" y="8747"/>
                    <a:pt x="72930" y="14176"/>
                    <a:pt x="72549" y="19663"/>
                  </a:cubicBezTo>
                  <a:lnTo>
                    <a:pt x="72549" y="46142"/>
                  </a:lnTo>
                  <a:lnTo>
                    <a:pt x="61879" y="46142"/>
                  </a:lnTo>
                  <a:lnTo>
                    <a:pt x="61879" y="21282"/>
                  </a:lnTo>
                  <a:cubicBezTo>
                    <a:pt x="62070" y="18043"/>
                    <a:pt x="61117" y="14843"/>
                    <a:pt x="59215" y="12233"/>
                  </a:cubicBezTo>
                  <a:cubicBezTo>
                    <a:pt x="57308" y="10118"/>
                    <a:pt x="54452" y="8995"/>
                    <a:pt x="51592" y="9185"/>
                  </a:cubicBezTo>
                  <a:cubicBezTo>
                    <a:pt x="48355" y="9042"/>
                    <a:pt x="45118" y="10366"/>
                    <a:pt x="42927" y="12805"/>
                  </a:cubicBezTo>
                  <a:cubicBezTo>
                    <a:pt x="40546" y="15615"/>
                    <a:pt x="39402" y="19234"/>
                    <a:pt x="39592" y="22901"/>
                  </a:cubicBezTo>
                  <a:lnTo>
                    <a:pt x="39592" y="46142"/>
                  </a:lnTo>
                  <a:lnTo>
                    <a:pt x="28923" y="46142"/>
                  </a:lnTo>
                  <a:lnTo>
                    <a:pt x="28923" y="21282"/>
                  </a:lnTo>
                  <a:cubicBezTo>
                    <a:pt x="29207" y="18043"/>
                    <a:pt x="28258" y="14824"/>
                    <a:pt x="26258" y="12233"/>
                  </a:cubicBezTo>
                  <a:cubicBezTo>
                    <a:pt x="24352" y="10118"/>
                    <a:pt x="21496" y="8995"/>
                    <a:pt x="18636" y="9185"/>
                  </a:cubicBezTo>
                  <a:cubicBezTo>
                    <a:pt x="15399" y="9033"/>
                    <a:pt x="12157" y="10319"/>
                    <a:pt x="9966" y="12709"/>
                  </a:cubicBezTo>
                  <a:cubicBezTo>
                    <a:pt x="7683" y="15576"/>
                    <a:pt x="6446" y="19215"/>
                    <a:pt x="6729" y="22901"/>
                  </a:cubicBezTo>
                  <a:lnTo>
                    <a:pt x="6729" y="46142"/>
                  </a:lnTo>
                  <a:lnTo>
                    <a:pt x="-4033" y="46142"/>
                  </a:lnTo>
                  <a:lnTo>
                    <a:pt x="-4033" y="422"/>
                  </a:lnTo>
                  <a:lnTo>
                    <a:pt x="6157" y="422"/>
                  </a:lnTo>
                  <a:lnTo>
                    <a:pt x="6157" y="6232"/>
                  </a:lnTo>
                  <a:cubicBezTo>
                    <a:pt x="7873" y="4156"/>
                    <a:pt x="10157" y="2518"/>
                    <a:pt x="12636" y="1470"/>
                  </a:cubicBezTo>
                  <a:cubicBezTo>
                    <a:pt x="15399" y="375"/>
                    <a:pt x="18254" y="-168"/>
                    <a:pt x="21208" y="-149"/>
                  </a:cubicBezTo>
                  <a:cubicBezTo>
                    <a:pt x="24542" y="-273"/>
                    <a:pt x="27779" y="413"/>
                    <a:pt x="30733" y="1851"/>
                  </a:cubicBezTo>
                  <a:cubicBezTo>
                    <a:pt x="33304" y="3051"/>
                    <a:pt x="35495" y="5013"/>
                    <a:pt x="37021" y="7471"/>
                  </a:cubicBezTo>
                  <a:cubicBezTo>
                    <a:pt x="38923" y="5032"/>
                    <a:pt x="41402" y="3108"/>
                    <a:pt x="44257" y="1851"/>
                  </a:cubicBezTo>
                  <a:cubicBezTo>
                    <a:pt x="47308" y="546"/>
                    <a:pt x="50545" y="-130"/>
                    <a:pt x="53782" y="-149"/>
                  </a:cubicBezTo>
                  <a:cubicBezTo>
                    <a:pt x="58833" y="-435"/>
                    <a:pt x="63689" y="1280"/>
                    <a:pt x="67498" y="4613"/>
                  </a:cubicBezTo>
                  <a:close/>
                </a:path>
              </a:pathLst>
            </a:custGeom>
            <a:solidFill>
              <a:srgbClr val="6D6E71"/>
            </a:solidFill>
            <a:ln w="9525" cap="flat">
              <a:noFill/>
              <a:prstDash val="solid"/>
              <a:miter/>
            </a:ln>
          </p:spPr>
          <p:txBody>
            <a:bodyPr rtlCol="0" anchor="ctr"/>
            <a:lstStyle/>
            <a:p>
              <a:endParaRPr lang="en-US"/>
            </a:p>
          </p:txBody>
        </p:sp>
        <p:sp>
          <p:nvSpPr>
            <p:cNvPr id="728" name="Freeform: Shape 727">
              <a:extLst>
                <a:ext uri="{FF2B5EF4-FFF2-40B4-BE49-F238E27FC236}">
                  <a16:creationId xmlns:a16="http://schemas.microsoft.com/office/drawing/2014/main" id="{798003C5-3678-4107-8A54-B2987DC6A42C}"/>
                </a:ext>
              </a:extLst>
            </p:cNvPr>
            <p:cNvSpPr/>
            <p:nvPr/>
          </p:nvSpPr>
          <p:spPr>
            <a:xfrm>
              <a:off x="14597915" y="2933304"/>
              <a:ext cx="47110" cy="46963"/>
            </a:xfrm>
            <a:custGeom>
              <a:avLst/>
              <a:gdLst>
                <a:gd name="connsiteX0" fmla="*/ 43026 w 47110"/>
                <a:gd name="connsiteY0" fmla="*/ 26683 h 46963"/>
                <a:gd name="connsiteX1" fmla="*/ 7019 w 47110"/>
                <a:gd name="connsiteY1" fmla="*/ 26683 h 46963"/>
                <a:gd name="connsiteX2" fmla="*/ 11972 w 47110"/>
                <a:gd name="connsiteY2" fmla="*/ 34684 h 46963"/>
                <a:gd name="connsiteX3" fmla="*/ 21497 w 47110"/>
                <a:gd name="connsiteY3" fmla="*/ 37636 h 46963"/>
                <a:gd name="connsiteX4" fmla="*/ 33975 w 47110"/>
                <a:gd name="connsiteY4" fmla="*/ 32684 h 46963"/>
                <a:gd name="connsiteX5" fmla="*/ 39691 w 47110"/>
                <a:gd name="connsiteY5" fmla="*/ 39256 h 46963"/>
                <a:gd name="connsiteX6" fmla="*/ 31882 w 47110"/>
                <a:gd name="connsiteY6" fmla="*/ 44876 h 46963"/>
                <a:gd name="connsiteX7" fmla="*/ 21213 w 47110"/>
                <a:gd name="connsiteY7" fmla="*/ 46781 h 46963"/>
                <a:gd name="connsiteX8" fmla="*/ 7972 w 47110"/>
                <a:gd name="connsiteY8" fmla="*/ 43733 h 46963"/>
                <a:gd name="connsiteX9" fmla="*/ -883 w 47110"/>
                <a:gd name="connsiteY9" fmla="*/ 35351 h 46963"/>
                <a:gd name="connsiteX10" fmla="*/ -4027 w 47110"/>
                <a:gd name="connsiteY10" fmla="*/ 23254 h 46963"/>
                <a:gd name="connsiteX11" fmla="*/ -981 w 47110"/>
                <a:gd name="connsiteY11" fmla="*/ 11157 h 46963"/>
                <a:gd name="connsiteX12" fmla="*/ 7498 w 47110"/>
                <a:gd name="connsiteY12" fmla="*/ 2870 h 46963"/>
                <a:gd name="connsiteX13" fmla="*/ 19595 w 47110"/>
                <a:gd name="connsiteY13" fmla="*/ -178 h 46963"/>
                <a:gd name="connsiteX14" fmla="*/ 31594 w 47110"/>
                <a:gd name="connsiteY14" fmla="*/ 2775 h 46963"/>
                <a:gd name="connsiteX15" fmla="*/ 39789 w 47110"/>
                <a:gd name="connsiteY15" fmla="*/ 11157 h 46963"/>
                <a:gd name="connsiteX16" fmla="*/ 42738 w 47110"/>
                <a:gd name="connsiteY16" fmla="*/ 23540 h 46963"/>
                <a:gd name="connsiteX17" fmla="*/ 43026 w 47110"/>
                <a:gd name="connsiteY17" fmla="*/ 26683 h 46963"/>
                <a:gd name="connsiteX18" fmla="*/ 11307 w 47110"/>
                <a:gd name="connsiteY18" fmla="*/ 11443 h 46963"/>
                <a:gd name="connsiteX19" fmla="*/ 7019 w 47110"/>
                <a:gd name="connsiteY19" fmla="*/ 19539 h 46963"/>
                <a:gd name="connsiteX20" fmla="*/ 32929 w 47110"/>
                <a:gd name="connsiteY20" fmla="*/ 19539 h 46963"/>
                <a:gd name="connsiteX21" fmla="*/ 28738 w 47110"/>
                <a:gd name="connsiteY21" fmla="*/ 11538 h 46963"/>
                <a:gd name="connsiteX22" fmla="*/ 19976 w 47110"/>
                <a:gd name="connsiteY22" fmla="*/ 8395 h 46963"/>
                <a:gd name="connsiteX23" fmla="*/ 11307 w 47110"/>
                <a:gd name="connsiteY23" fmla="*/ 11443 h 46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110" h="46963">
                  <a:moveTo>
                    <a:pt x="43026" y="26683"/>
                  </a:moveTo>
                  <a:lnTo>
                    <a:pt x="7019" y="26683"/>
                  </a:lnTo>
                  <a:cubicBezTo>
                    <a:pt x="7591" y="29883"/>
                    <a:pt x="9400" y="32741"/>
                    <a:pt x="11972" y="34684"/>
                  </a:cubicBezTo>
                  <a:cubicBezTo>
                    <a:pt x="14735" y="36655"/>
                    <a:pt x="18069" y="37684"/>
                    <a:pt x="21497" y="37636"/>
                  </a:cubicBezTo>
                  <a:cubicBezTo>
                    <a:pt x="26166" y="37808"/>
                    <a:pt x="30738" y="36008"/>
                    <a:pt x="33975" y="32684"/>
                  </a:cubicBezTo>
                  <a:lnTo>
                    <a:pt x="39691" y="39256"/>
                  </a:lnTo>
                  <a:cubicBezTo>
                    <a:pt x="37594" y="41771"/>
                    <a:pt x="34929" y="43704"/>
                    <a:pt x="31882" y="44876"/>
                  </a:cubicBezTo>
                  <a:cubicBezTo>
                    <a:pt x="28450" y="46180"/>
                    <a:pt x="24832" y="46828"/>
                    <a:pt x="21213" y="46781"/>
                  </a:cubicBezTo>
                  <a:cubicBezTo>
                    <a:pt x="16641" y="46847"/>
                    <a:pt x="12070" y="45800"/>
                    <a:pt x="7972" y="43733"/>
                  </a:cubicBezTo>
                  <a:cubicBezTo>
                    <a:pt x="4256" y="41847"/>
                    <a:pt x="1210" y="38942"/>
                    <a:pt x="-883" y="35351"/>
                  </a:cubicBezTo>
                  <a:cubicBezTo>
                    <a:pt x="-2981" y="31683"/>
                    <a:pt x="-4125" y="27493"/>
                    <a:pt x="-4027" y="23254"/>
                  </a:cubicBezTo>
                  <a:cubicBezTo>
                    <a:pt x="-4027" y="19025"/>
                    <a:pt x="-2981" y="14862"/>
                    <a:pt x="-981" y="11157"/>
                  </a:cubicBezTo>
                  <a:cubicBezTo>
                    <a:pt x="1019" y="7652"/>
                    <a:pt x="3972" y="4785"/>
                    <a:pt x="7498" y="2870"/>
                  </a:cubicBezTo>
                  <a:cubicBezTo>
                    <a:pt x="11214" y="822"/>
                    <a:pt x="15404" y="-235"/>
                    <a:pt x="19595" y="-178"/>
                  </a:cubicBezTo>
                  <a:cubicBezTo>
                    <a:pt x="23785" y="-216"/>
                    <a:pt x="27883" y="794"/>
                    <a:pt x="31594" y="2775"/>
                  </a:cubicBezTo>
                  <a:cubicBezTo>
                    <a:pt x="35119" y="4709"/>
                    <a:pt x="37882" y="7623"/>
                    <a:pt x="39789" y="11157"/>
                  </a:cubicBezTo>
                  <a:cubicBezTo>
                    <a:pt x="41882" y="14958"/>
                    <a:pt x="42835" y="19225"/>
                    <a:pt x="42738" y="23540"/>
                  </a:cubicBezTo>
                  <a:cubicBezTo>
                    <a:pt x="43119" y="24206"/>
                    <a:pt x="43119" y="25349"/>
                    <a:pt x="43026" y="26683"/>
                  </a:cubicBezTo>
                  <a:close/>
                  <a:moveTo>
                    <a:pt x="11307" y="11443"/>
                  </a:moveTo>
                  <a:cubicBezTo>
                    <a:pt x="8926" y="13510"/>
                    <a:pt x="7400" y="16396"/>
                    <a:pt x="7019" y="19539"/>
                  </a:cubicBezTo>
                  <a:lnTo>
                    <a:pt x="32929" y="19539"/>
                  </a:lnTo>
                  <a:cubicBezTo>
                    <a:pt x="32645" y="16434"/>
                    <a:pt x="31120" y="13567"/>
                    <a:pt x="28738" y="11538"/>
                  </a:cubicBezTo>
                  <a:cubicBezTo>
                    <a:pt x="26357" y="9395"/>
                    <a:pt x="23213" y="8271"/>
                    <a:pt x="19976" y="8395"/>
                  </a:cubicBezTo>
                  <a:cubicBezTo>
                    <a:pt x="16832" y="8328"/>
                    <a:pt x="13688" y="9414"/>
                    <a:pt x="11307" y="11443"/>
                  </a:cubicBezTo>
                  <a:close/>
                </a:path>
              </a:pathLst>
            </a:custGeom>
            <a:solidFill>
              <a:srgbClr val="6D6E71"/>
            </a:solidFill>
            <a:ln w="9525" cap="flat">
              <a:noFill/>
              <a:prstDash val="solid"/>
              <a:miter/>
            </a:ln>
          </p:spPr>
          <p:txBody>
            <a:bodyPr rtlCol="0" anchor="ctr"/>
            <a:lstStyle/>
            <a:p>
              <a:endParaRPr lang="en-US"/>
            </a:p>
          </p:txBody>
        </p:sp>
        <p:sp>
          <p:nvSpPr>
            <p:cNvPr id="729" name="Freeform: Shape 728">
              <a:extLst>
                <a:ext uri="{FF2B5EF4-FFF2-40B4-BE49-F238E27FC236}">
                  <a16:creationId xmlns:a16="http://schemas.microsoft.com/office/drawing/2014/main" id="{815FC994-780B-4198-949D-D6EFE1B90CB8}"/>
                </a:ext>
              </a:extLst>
            </p:cNvPr>
            <p:cNvSpPr/>
            <p:nvPr/>
          </p:nvSpPr>
          <p:spPr>
            <a:xfrm>
              <a:off x="14654880" y="2933517"/>
              <a:ext cx="45673" cy="46366"/>
            </a:xfrm>
            <a:custGeom>
              <a:avLst/>
              <a:gdLst>
                <a:gd name="connsiteX0" fmla="*/ 36351 w 45673"/>
                <a:gd name="connsiteY0" fmla="*/ 4658 h 46366"/>
                <a:gd name="connsiteX1" fmla="*/ 41592 w 45673"/>
                <a:gd name="connsiteY1" fmla="*/ 19707 h 46366"/>
                <a:gd name="connsiteX2" fmla="*/ 41592 w 45673"/>
                <a:gd name="connsiteY2" fmla="*/ 46186 h 46366"/>
                <a:gd name="connsiteX3" fmla="*/ 30542 w 45673"/>
                <a:gd name="connsiteY3" fmla="*/ 46186 h 46366"/>
                <a:gd name="connsiteX4" fmla="*/ 30542 w 45673"/>
                <a:gd name="connsiteY4" fmla="*/ 21326 h 46366"/>
                <a:gd name="connsiteX5" fmla="*/ 27779 w 45673"/>
                <a:gd name="connsiteY5" fmla="*/ 12277 h 46366"/>
                <a:gd name="connsiteX6" fmla="*/ 19682 w 45673"/>
                <a:gd name="connsiteY6" fmla="*/ 9229 h 46366"/>
                <a:gd name="connsiteX7" fmla="*/ 10157 w 45673"/>
                <a:gd name="connsiteY7" fmla="*/ 12849 h 46366"/>
                <a:gd name="connsiteX8" fmla="*/ 6729 w 45673"/>
                <a:gd name="connsiteY8" fmla="*/ 23041 h 46366"/>
                <a:gd name="connsiteX9" fmla="*/ 6729 w 45673"/>
                <a:gd name="connsiteY9" fmla="*/ 46186 h 46366"/>
                <a:gd name="connsiteX10" fmla="*/ -4033 w 45673"/>
                <a:gd name="connsiteY10" fmla="*/ 46186 h 46366"/>
                <a:gd name="connsiteX11" fmla="*/ -4033 w 45673"/>
                <a:gd name="connsiteY11" fmla="*/ 467 h 46366"/>
                <a:gd name="connsiteX12" fmla="*/ 6157 w 45673"/>
                <a:gd name="connsiteY12" fmla="*/ 467 h 46366"/>
                <a:gd name="connsiteX13" fmla="*/ 6157 w 45673"/>
                <a:gd name="connsiteY13" fmla="*/ 6372 h 46366"/>
                <a:gd name="connsiteX14" fmla="*/ 12920 w 45673"/>
                <a:gd name="connsiteY14" fmla="*/ 1514 h 46366"/>
                <a:gd name="connsiteX15" fmla="*/ 21970 w 45673"/>
                <a:gd name="connsiteY15" fmla="*/ -105 h 46366"/>
                <a:gd name="connsiteX16" fmla="*/ 36351 w 45673"/>
                <a:gd name="connsiteY16" fmla="*/ 4658 h 46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673" h="46366">
                  <a:moveTo>
                    <a:pt x="36351" y="4658"/>
                  </a:moveTo>
                  <a:cubicBezTo>
                    <a:pt x="40067" y="8753"/>
                    <a:pt x="41974" y="14183"/>
                    <a:pt x="41592" y="19707"/>
                  </a:cubicBezTo>
                  <a:lnTo>
                    <a:pt x="41592" y="46186"/>
                  </a:lnTo>
                  <a:lnTo>
                    <a:pt x="30542" y="46186"/>
                  </a:lnTo>
                  <a:lnTo>
                    <a:pt x="30542" y="21326"/>
                  </a:lnTo>
                  <a:cubicBezTo>
                    <a:pt x="30733" y="18078"/>
                    <a:pt x="29779" y="14859"/>
                    <a:pt x="27779" y="12277"/>
                  </a:cubicBezTo>
                  <a:cubicBezTo>
                    <a:pt x="25589" y="10163"/>
                    <a:pt x="22733" y="9058"/>
                    <a:pt x="19682" y="9229"/>
                  </a:cubicBezTo>
                  <a:cubicBezTo>
                    <a:pt x="16161" y="9010"/>
                    <a:pt x="12636" y="10334"/>
                    <a:pt x="10157" y="12849"/>
                  </a:cubicBezTo>
                  <a:cubicBezTo>
                    <a:pt x="7683" y="15659"/>
                    <a:pt x="6446" y="19326"/>
                    <a:pt x="6729" y="23041"/>
                  </a:cubicBezTo>
                  <a:lnTo>
                    <a:pt x="6729" y="46186"/>
                  </a:lnTo>
                  <a:lnTo>
                    <a:pt x="-4033" y="46186"/>
                  </a:lnTo>
                  <a:lnTo>
                    <a:pt x="-4033" y="467"/>
                  </a:lnTo>
                  <a:lnTo>
                    <a:pt x="6157" y="467"/>
                  </a:lnTo>
                  <a:lnTo>
                    <a:pt x="6157" y="6372"/>
                  </a:lnTo>
                  <a:cubicBezTo>
                    <a:pt x="7966" y="4238"/>
                    <a:pt x="10348" y="2571"/>
                    <a:pt x="12920" y="1514"/>
                  </a:cubicBezTo>
                  <a:cubicBezTo>
                    <a:pt x="15780" y="409"/>
                    <a:pt x="18919" y="-134"/>
                    <a:pt x="21970" y="-105"/>
                  </a:cubicBezTo>
                  <a:cubicBezTo>
                    <a:pt x="27207" y="-572"/>
                    <a:pt x="32449" y="1152"/>
                    <a:pt x="36351" y="4658"/>
                  </a:cubicBezTo>
                  <a:close/>
                </a:path>
              </a:pathLst>
            </a:custGeom>
            <a:solidFill>
              <a:srgbClr val="6D6E71"/>
            </a:solidFill>
            <a:ln w="9525" cap="flat">
              <a:noFill/>
              <a:prstDash val="solid"/>
              <a:miter/>
            </a:ln>
          </p:spPr>
          <p:txBody>
            <a:bodyPr rtlCol="0" anchor="ctr"/>
            <a:lstStyle/>
            <a:p>
              <a:endParaRPr lang="en-US"/>
            </a:p>
          </p:txBody>
        </p:sp>
        <p:sp>
          <p:nvSpPr>
            <p:cNvPr id="730" name="Freeform: Shape 729">
              <a:extLst>
                <a:ext uri="{FF2B5EF4-FFF2-40B4-BE49-F238E27FC236}">
                  <a16:creationId xmlns:a16="http://schemas.microsoft.com/office/drawing/2014/main" id="{31974039-849E-4005-B171-D6BA85CD8F22}"/>
                </a:ext>
              </a:extLst>
            </p:cNvPr>
            <p:cNvSpPr/>
            <p:nvPr/>
          </p:nvSpPr>
          <p:spPr>
            <a:xfrm>
              <a:off x="14710221" y="2919685"/>
              <a:ext cx="31714" cy="60582"/>
            </a:xfrm>
            <a:custGeom>
              <a:avLst/>
              <a:gdLst>
                <a:gd name="connsiteX0" fmla="*/ 11301 w 31714"/>
                <a:gd name="connsiteY0" fmla="*/ 21918 h 60582"/>
                <a:gd name="connsiteX1" fmla="*/ 11301 w 31714"/>
                <a:gd name="connsiteY1" fmla="*/ 44969 h 60582"/>
                <a:gd name="connsiteX2" fmla="*/ 13017 w 31714"/>
                <a:gd name="connsiteY2" fmla="*/ 50207 h 60582"/>
                <a:gd name="connsiteX3" fmla="*/ 17780 w 31714"/>
                <a:gd name="connsiteY3" fmla="*/ 52112 h 60582"/>
                <a:gd name="connsiteX4" fmla="*/ 23682 w 31714"/>
                <a:gd name="connsiteY4" fmla="*/ 49159 h 60582"/>
                <a:gd name="connsiteX5" fmla="*/ 27682 w 31714"/>
                <a:gd name="connsiteY5" fmla="*/ 55922 h 60582"/>
                <a:gd name="connsiteX6" fmla="*/ 16445 w 31714"/>
                <a:gd name="connsiteY6" fmla="*/ 60399 h 60582"/>
                <a:gd name="connsiteX7" fmla="*/ 6064 w 31714"/>
                <a:gd name="connsiteY7" fmla="*/ 56208 h 60582"/>
                <a:gd name="connsiteX8" fmla="*/ 1678 w 31714"/>
                <a:gd name="connsiteY8" fmla="*/ 44778 h 60582"/>
                <a:gd name="connsiteX9" fmla="*/ 1678 w 31714"/>
                <a:gd name="connsiteY9" fmla="*/ 21918 h 60582"/>
                <a:gd name="connsiteX10" fmla="*/ -4033 w 31714"/>
                <a:gd name="connsiteY10" fmla="*/ 21918 h 60582"/>
                <a:gd name="connsiteX11" fmla="*/ -4033 w 31714"/>
                <a:gd name="connsiteY11" fmla="*/ 14108 h 60582"/>
                <a:gd name="connsiteX12" fmla="*/ 1678 w 31714"/>
                <a:gd name="connsiteY12" fmla="*/ 14108 h 60582"/>
                <a:gd name="connsiteX13" fmla="*/ 1678 w 31714"/>
                <a:gd name="connsiteY13" fmla="*/ -180 h 60582"/>
                <a:gd name="connsiteX14" fmla="*/ 11203 w 31714"/>
                <a:gd name="connsiteY14" fmla="*/ -180 h 60582"/>
                <a:gd name="connsiteX15" fmla="*/ 11203 w 31714"/>
                <a:gd name="connsiteY15" fmla="*/ 14108 h 60582"/>
                <a:gd name="connsiteX16" fmla="*/ 23207 w 31714"/>
                <a:gd name="connsiteY16" fmla="*/ 14108 h 60582"/>
                <a:gd name="connsiteX17" fmla="*/ 23207 w 31714"/>
                <a:gd name="connsiteY17" fmla="*/ 21918 h 6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4" h="60582">
                  <a:moveTo>
                    <a:pt x="11301" y="21918"/>
                  </a:moveTo>
                  <a:lnTo>
                    <a:pt x="11301" y="44969"/>
                  </a:lnTo>
                  <a:cubicBezTo>
                    <a:pt x="11203" y="46864"/>
                    <a:pt x="11776" y="48731"/>
                    <a:pt x="13017" y="50207"/>
                  </a:cubicBezTo>
                  <a:cubicBezTo>
                    <a:pt x="14254" y="51503"/>
                    <a:pt x="15966" y="52198"/>
                    <a:pt x="17780" y="52112"/>
                  </a:cubicBezTo>
                  <a:cubicBezTo>
                    <a:pt x="20063" y="52036"/>
                    <a:pt x="22254" y="50960"/>
                    <a:pt x="23682" y="49159"/>
                  </a:cubicBezTo>
                  <a:lnTo>
                    <a:pt x="27682" y="55922"/>
                  </a:lnTo>
                  <a:cubicBezTo>
                    <a:pt x="24635" y="58789"/>
                    <a:pt x="20635" y="60399"/>
                    <a:pt x="16445" y="60399"/>
                  </a:cubicBezTo>
                  <a:cubicBezTo>
                    <a:pt x="12538" y="60485"/>
                    <a:pt x="8822" y="58970"/>
                    <a:pt x="6064" y="56208"/>
                  </a:cubicBezTo>
                  <a:cubicBezTo>
                    <a:pt x="3013" y="53189"/>
                    <a:pt x="1488" y="49036"/>
                    <a:pt x="1678" y="44778"/>
                  </a:cubicBezTo>
                  <a:lnTo>
                    <a:pt x="1678" y="21918"/>
                  </a:lnTo>
                  <a:lnTo>
                    <a:pt x="-4033" y="21918"/>
                  </a:lnTo>
                  <a:lnTo>
                    <a:pt x="-4033" y="14108"/>
                  </a:lnTo>
                  <a:lnTo>
                    <a:pt x="1678" y="14108"/>
                  </a:lnTo>
                  <a:lnTo>
                    <a:pt x="1678" y="-180"/>
                  </a:lnTo>
                  <a:lnTo>
                    <a:pt x="11203" y="-180"/>
                  </a:lnTo>
                  <a:lnTo>
                    <a:pt x="11203" y="14108"/>
                  </a:lnTo>
                  <a:lnTo>
                    <a:pt x="23207" y="14108"/>
                  </a:lnTo>
                  <a:lnTo>
                    <a:pt x="23207" y="21918"/>
                  </a:lnTo>
                  <a:close/>
                </a:path>
              </a:pathLst>
            </a:custGeom>
            <a:solidFill>
              <a:srgbClr val="6D6E71"/>
            </a:solidFill>
            <a:ln w="9525" cap="flat">
              <a:noFill/>
              <a:prstDash val="solid"/>
              <a:miter/>
            </a:ln>
          </p:spPr>
          <p:txBody>
            <a:bodyPr rtlCol="0" anchor="ctr"/>
            <a:lstStyle/>
            <a:p>
              <a:endParaRPr lang="en-US"/>
            </a:p>
          </p:txBody>
        </p:sp>
        <p:sp>
          <p:nvSpPr>
            <p:cNvPr id="731" name="Freeform: Shape 730">
              <a:extLst>
                <a:ext uri="{FF2B5EF4-FFF2-40B4-BE49-F238E27FC236}">
                  <a16:creationId xmlns:a16="http://schemas.microsoft.com/office/drawing/2014/main" id="{2DEB970C-745F-4333-8E5B-40BB3E4E96BC}"/>
                </a:ext>
              </a:extLst>
            </p:cNvPr>
            <p:cNvSpPr/>
            <p:nvPr/>
          </p:nvSpPr>
          <p:spPr>
            <a:xfrm>
              <a:off x="14773082" y="2933303"/>
              <a:ext cx="46602" cy="62963"/>
            </a:xfrm>
            <a:custGeom>
              <a:avLst/>
              <a:gdLst>
                <a:gd name="connsiteX0" fmla="*/ 20352 w 46602"/>
                <a:gd name="connsiteY0" fmla="*/ -177 h 62963"/>
                <a:gd name="connsiteX1" fmla="*/ 36072 w 46602"/>
                <a:gd name="connsiteY1" fmla="*/ 6205 h 62963"/>
                <a:gd name="connsiteX2" fmla="*/ 42546 w 46602"/>
                <a:gd name="connsiteY2" fmla="*/ 23064 h 62963"/>
                <a:gd name="connsiteX3" fmla="*/ 36072 w 46602"/>
                <a:gd name="connsiteY3" fmla="*/ 40210 h 62963"/>
                <a:gd name="connsiteX4" fmla="*/ 7683 w 46602"/>
                <a:gd name="connsiteY4" fmla="*/ 41581 h 62963"/>
                <a:gd name="connsiteX5" fmla="*/ 5492 w 46602"/>
                <a:gd name="connsiteY5" fmla="*/ 39257 h 62963"/>
                <a:gd name="connsiteX6" fmla="*/ 5492 w 46602"/>
                <a:gd name="connsiteY6" fmla="*/ 62784 h 62963"/>
                <a:gd name="connsiteX7" fmla="*/ -4033 w 46602"/>
                <a:gd name="connsiteY7" fmla="*/ 62784 h 62963"/>
                <a:gd name="connsiteX8" fmla="*/ -4033 w 46602"/>
                <a:gd name="connsiteY8" fmla="*/ 490 h 62963"/>
                <a:gd name="connsiteX9" fmla="*/ 5492 w 46602"/>
                <a:gd name="connsiteY9" fmla="*/ 490 h 62963"/>
                <a:gd name="connsiteX10" fmla="*/ 5492 w 46602"/>
                <a:gd name="connsiteY10" fmla="*/ 8301 h 62963"/>
                <a:gd name="connsiteX11" fmla="*/ 20352 w 46602"/>
                <a:gd name="connsiteY11" fmla="*/ -177 h 62963"/>
                <a:gd name="connsiteX12" fmla="*/ 5302 w 46602"/>
                <a:gd name="connsiteY12" fmla="*/ 23446 h 62963"/>
                <a:gd name="connsiteX13" fmla="*/ 9306 w 46602"/>
                <a:gd name="connsiteY13" fmla="*/ 34113 h 62963"/>
                <a:gd name="connsiteX14" fmla="*/ 18831 w 46602"/>
                <a:gd name="connsiteY14" fmla="*/ 38209 h 62963"/>
                <a:gd name="connsiteX15" fmla="*/ 28356 w 46602"/>
                <a:gd name="connsiteY15" fmla="*/ 34113 h 62963"/>
                <a:gd name="connsiteX16" fmla="*/ 32546 w 46602"/>
                <a:gd name="connsiteY16" fmla="*/ 23446 h 62963"/>
                <a:gd name="connsiteX17" fmla="*/ 28449 w 46602"/>
                <a:gd name="connsiteY17" fmla="*/ 12587 h 62963"/>
                <a:gd name="connsiteX18" fmla="*/ 18924 w 46602"/>
                <a:gd name="connsiteY18" fmla="*/ 8301 h 62963"/>
                <a:gd name="connsiteX19" fmla="*/ 9399 w 46602"/>
                <a:gd name="connsiteY19" fmla="*/ 12587 h 62963"/>
                <a:gd name="connsiteX20" fmla="*/ 5302 w 46602"/>
                <a:gd name="connsiteY20" fmla="*/ 23446 h 62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2" h="62963">
                  <a:moveTo>
                    <a:pt x="20352" y="-177"/>
                  </a:moveTo>
                  <a:cubicBezTo>
                    <a:pt x="26258" y="-281"/>
                    <a:pt x="31877" y="2024"/>
                    <a:pt x="36072" y="6205"/>
                  </a:cubicBezTo>
                  <a:cubicBezTo>
                    <a:pt x="40453" y="10682"/>
                    <a:pt x="42834" y="16787"/>
                    <a:pt x="42546" y="23064"/>
                  </a:cubicBezTo>
                  <a:cubicBezTo>
                    <a:pt x="42834" y="29418"/>
                    <a:pt x="40453" y="35609"/>
                    <a:pt x="36072" y="40210"/>
                  </a:cubicBezTo>
                  <a:cubicBezTo>
                    <a:pt x="28640" y="48430"/>
                    <a:pt x="15878" y="49039"/>
                    <a:pt x="7683" y="41581"/>
                  </a:cubicBezTo>
                  <a:cubicBezTo>
                    <a:pt x="6925" y="40867"/>
                    <a:pt x="6162" y="40086"/>
                    <a:pt x="5492" y="39257"/>
                  </a:cubicBezTo>
                  <a:lnTo>
                    <a:pt x="5492" y="62784"/>
                  </a:lnTo>
                  <a:lnTo>
                    <a:pt x="-4033" y="62784"/>
                  </a:lnTo>
                  <a:lnTo>
                    <a:pt x="-4033" y="490"/>
                  </a:lnTo>
                  <a:lnTo>
                    <a:pt x="5492" y="490"/>
                  </a:lnTo>
                  <a:lnTo>
                    <a:pt x="5492" y="8301"/>
                  </a:lnTo>
                  <a:cubicBezTo>
                    <a:pt x="8636" y="3062"/>
                    <a:pt x="14259" y="-157"/>
                    <a:pt x="20352" y="-177"/>
                  </a:cubicBezTo>
                  <a:close/>
                  <a:moveTo>
                    <a:pt x="5302" y="23446"/>
                  </a:moveTo>
                  <a:cubicBezTo>
                    <a:pt x="5208" y="27389"/>
                    <a:pt x="6636" y="31228"/>
                    <a:pt x="9306" y="34113"/>
                  </a:cubicBezTo>
                  <a:cubicBezTo>
                    <a:pt x="11780" y="36762"/>
                    <a:pt x="15208" y="38257"/>
                    <a:pt x="18831" y="38209"/>
                  </a:cubicBezTo>
                  <a:cubicBezTo>
                    <a:pt x="22449" y="38171"/>
                    <a:pt x="25877" y="36695"/>
                    <a:pt x="28356" y="34113"/>
                  </a:cubicBezTo>
                  <a:cubicBezTo>
                    <a:pt x="31212" y="31313"/>
                    <a:pt x="32737" y="27437"/>
                    <a:pt x="32546" y="23446"/>
                  </a:cubicBezTo>
                  <a:cubicBezTo>
                    <a:pt x="32737" y="19426"/>
                    <a:pt x="31212" y="15511"/>
                    <a:pt x="28449" y="12587"/>
                  </a:cubicBezTo>
                  <a:cubicBezTo>
                    <a:pt x="25975" y="9901"/>
                    <a:pt x="22542" y="8348"/>
                    <a:pt x="18924" y="8301"/>
                  </a:cubicBezTo>
                  <a:cubicBezTo>
                    <a:pt x="15306" y="8291"/>
                    <a:pt x="11780" y="9853"/>
                    <a:pt x="9399" y="12587"/>
                  </a:cubicBezTo>
                  <a:cubicBezTo>
                    <a:pt x="6636" y="15530"/>
                    <a:pt x="5208" y="19426"/>
                    <a:pt x="5302" y="23446"/>
                  </a:cubicBezTo>
                  <a:close/>
                </a:path>
              </a:pathLst>
            </a:custGeom>
            <a:solidFill>
              <a:srgbClr val="6D6E71"/>
            </a:solidFill>
            <a:ln w="9525" cap="flat">
              <a:noFill/>
              <a:prstDash val="solid"/>
              <a:miter/>
            </a:ln>
          </p:spPr>
          <p:txBody>
            <a:bodyPr rtlCol="0" anchor="ctr"/>
            <a:lstStyle/>
            <a:p>
              <a:endParaRPr lang="en-US"/>
            </a:p>
          </p:txBody>
        </p:sp>
        <p:sp>
          <p:nvSpPr>
            <p:cNvPr id="732" name="Freeform: Shape 731">
              <a:extLst>
                <a:ext uri="{FF2B5EF4-FFF2-40B4-BE49-F238E27FC236}">
                  <a16:creationId xmlns:a16="http://schemas.microsoft.com/office/drawing/2014/main" id="{39DD4F22-5738-429D-9D2F-D462D7DE80A7}"/>
                </a:ext>
              </a:extLst>
            </p:cNvPr>
            <p:cNvSpPr/>
            <p:nvPr/>
          </p:nvSpPr>
          <p:spPr>
            <a:xfrm>
              <a:off x="14830711" y="2933878"/>
              <a:ext cx="24286" cy="46005"/>
            </a:xfrm>
            <a:custGeom>
              <a:avLst/>
              <a:gdLst>
                <a:gd name="connsiteX0" fmla="*/ 19780 w 24286"/>
                <a:gd name="connsiteY0" fmla="*/ 8964 h 46005"/>
                <a:gd name="connsiteX1" fmla="*/ 9111 w 24286"/>
                <a:gd name="connsiteY1" fmla="*/ 13631 h 46005"/>
                <a:gd name="connsiteX2" fmla="*/ 5492 w 24286"/>
                <a:gd name="connsiteY2" fmla="*/ 26014 h 46005"/>
                <a:gd name="connsiteX3" fmla="*/ 5492 w 24286"/>
                <a:gd name="connsiteY3" fmla="*/ 45826 h 46005"/>
                <a:gd name="connsiteX4" fmla="*/ -4033 w 24286"/>
                <a:gd name="connsiteY4" fmla="*/ 45826 h 46005"/>
                <a:gd name="connsiteX5" fmla="*/ -4033 w 24286"/>
                <a:gd name="connsiteY5" fmla="*/ 201 h 46005"/>
                <a:gd name="connsiteX6" fmla="*/ 5492 w 24286"/>
                <a:gd name="connsiteY6" fmla="*/ 201 h 46005"/>
                <a:gd name="connsiteX7" fmla="*/ 5492 w 24286"/>
                <a:gd name="connsiteY7" fmla="*/ 9726 h 46005"/>
                <a:gd name="connsiteX8" fmla="*/ 11780 w 24286"/>
                <a:gd name="connsiteY8" fmla="*/ 2677 h 46005"/>
                <a:gd name="connsiteX9" fmla="*/ 20254 w 24286"/>
                <a:gd name="connsiteY9" fmla="*/ -180 h 46005"/>
                <a:gd name="connsiteX10" fmla="*/ 20254 w 24286"/>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6005">
                  <a:moveTo>
                    <a:pt x="19780" y="8964"/>
                  </a:moveTo>
                  <a:cubicBezTo>
                    <a:pt x="15682" y="8678"/>
                    <a:pt x="11683" y="10421"/>
                    <a:pt x="9111" y="13631"/>
                  </a:cubicBezTo>
                  <a:cubicBezTo>
                    <a:pt x="6539" y="17231"/>
                    <a:pt x="5302" y="21594"/>
                    <a:pt x="5492" y="26014"/>
                  </a:cubicBezTo>
                  <a:lnTo>
                    <a:pt x="5492" y="45826"/>
                  </a:lnTo>
                  <a:lnTo>
                    <a:pt x="-4033" y="45826"/>
                  </a:lnTo>
                  <a:lnTo>
                    <a:pt x="-4033" y="201"/>
                  </a:lnTo>
                  <a:lnTo>
                    <a:pt x="5492" y="201"/>
                  </a:lnTo>
                  <a:lnTo>
                    <a:pt x="5492" y="9726"/>
                  </a:lnTo>
                  <a:cubicBezTo>
                    <a:pt x="6920" y="6887"/>
                    <a:pt x="9111" y="4459"/>
                    <a:pt x="11780" y="2677"/>
                  </a:cubicBezTo>
                  <a:cubicBezTo>
                    <a:pt x="14254" y="934"/>
                    <a:pt x="17208" y="-56"/>
                    <a:pt x="20254" y="-180"/>
                  </a:cubicBezTo>
                  <a:lnTo>
                    <a:pt x="20254" y="9345"/>
                  </a:lnTo>
                  <a:close/>
                </a:path>
              </a:pathLst>
            </a:custGeom>
            <a:solidFill>
              <a:srgbClr val="6D6E71"/>
            </a:solidFill>
            <a:ln w="9525" cap="flat">
              <a:noFill/>
              <a:prstDash val="solid"/>
              <a:miter/>
            </a:ln>
          </p:spPr>
          <p:txBody>
            <a:bodyPr rtlCol="0" anchor="ctr"/>
            <a:lstStyle/>
            <a:p>
              <a:endParaRPr lang="en-US"/>
            </a:p>
          </p:txBody>
        </p:sp>
        <p:sp>
          <p:nvSpPr>
            <p:cNvPr id="733" name="Freeform: Shape 732">
              <a:extLst>
                <a:ext uri="{FF2B5EF4-FFF2-40B4-BE49-F238E27FC236}">
                  <a16:creationId xmlns:a16="http://schemas.microsoft.com/office/drawing/2014/main" id="{BCD573EE-F069-448F-916A-B22E7C6F2036}"/>
                </a:ext>
              </a:extLst>
            </p:cNvPr>
            <p:cNvSpPr/>
            <p:nvPr/>
          </p:nvSpPr>
          <p:spPr>
            <a:xfrm>
              <a:off x="14860525" y="2933306"/>
              <a:ext cx="48005" cy="46946"/>
            </a:xfrm>
            <a:custGeom>
              <a:avLst/>
              <a:gdLst>
                <a:gd name="connsiteX0" fmla="*/ 37111 w 48005"/>
                <a:gd name="connsiteY0" fmla="*/ 40015 h 46946"/>
                <a:gd name="connsiteX1" fmla="*/ 2825 w 48005"/>
                <a:gd name="connsiteY1" fmla="*/ 40015 h 46946"/>
                <a:gd name="connsiteX2" fmla="*/ 2825 w 48005"/>
                <a:gd name="connsiteY2" fmla="*/ 6678 h 46946"/>
                <a:gd name="connsiteX3" fmla="*/ 37111 w 48005"/>
                <a:gd name="connsiteY3" fmla="*/ 6678 h 46946"/>
                <a:gd name="connsiteX4" fmla="*/ 37111 w 48005"/>
                <a:gd name="connsiteY4" fmla="*/ 40015 h 46946"/>
                <a:gd name="connsiteX5" fmla="*/ 9680 w 48005"/>
                <a:gd name="connsiteY5" fmla="*/ 34110 h 46946"/>
                <a:gd name="connsiteX6" fmla="*/ 19968 w 48005"/>
                <a:gd name="connsiteY6" fmla="*/ 38206 h 46946"/>
                <a:gd name="connsiteX7" fmla="*/ 30349 w 48005"/>
                <a:gd name="connsiteY7" fmla="*/ 34110 h 46946"/>
                <a:gd name="connsiteX8" fmla="*/ 30349 w 48005"/>
                <a:gd name="connsiteY8" fmla="*/ 12584 h 46946"/>
                <a:gd name="connsiteX9" fmla="*/ 19968 w 48005"/>
                <a:gd name="connsiteY9" fmla="*/ 8393 h 46946"/>
                <a:gd name="connsiteX10" fmla="*/ 9680 w 48005"/>
                <a:gd name="connsiteY10" fmla="*/ 12584 h 46946"/>
                <a:gd name="connsiteX11" fmla="*/ 9680 w 48005"/>
                <a:gd name="connsiteY11"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5" h="46946">
                  <a:moveTo>
                    <a:pt x="37111" y="40015"/>
                  </a:moveTo>
                  <a:cubicBezTo>
                    <a:pt x="27493" y="49017"/>
                    <a:pt x="12443" y="49017"/>
                    <a:pt x="2825" y="40015"/>
                  </a:cubicBezTo>
                  <a:cubicBezTo>
                    <a:pt x="-6319" y="30776"/>
                    <a:pt x="-6319" y="15917"/>
                    <a:pt x="2825" y="6678"/>
                  </a:cubicBezTo>
                  <a:cubicBezTo>
                    <a:pt x="12443" y="-2466"/>
                    <a:pt x="27493" y="-2466"/>
                    <a:pt x="37111" y="6678"/>
                  </a:cubicBezTo>
                  <a:cubicBezTo>
                    <a:pt x="46259" y="15917"/>
                    <a:pt x="46259" y="30776"/>
                    <a:pt x="37111" y="40015"/>
                  </a:cubicBezTo>
                  <a:close/>
                  <a:moveTo>
                    <a:pt x="9680" y="34110"/>
                  </a:moveTo>
                  <a:cubicBezTo>
                    <a:pt x="12350" y="36853"/>
                    <a:pt x="16159" y="38339"/>
                    <a:pt x="19968" y="38206"/>
                  </a:cubicBezTo>
                  <a:cubicBezTo>
                    <a:pt x="23875" y="38339"/>
                    <a:pt x="27586" y="36853"/>
                    <a:pt x="30349" y="34110"/>
                  </a:cubicBezTo>
                  <a:cubicBezTo>
                    <a:pt x="35781" y="27976"/>
                    <a:pt x="35781" y="18718"/>
                    <a:pt x="30349" y="12584"/>
                  </a:cubicBezTo>
                  <a:cubicBezTo>
                    <a:pt x="27586" y="9812"/>
                    <a:pt x="23875" y="8297"/>
                    <a:pt x="19968" y="8393"/>
                  </a:cubicBezTo>
                  <a:cubicBezTo>
                    <a:pt x="16061" y="8288"/>
                    <a:pt x="12350" y="9812"/>
                    <a:pt x="9680" y="12584"/>
                  </a:cubicBezTo>
                  <a:cubicBezTo>
                    <a:pt x="4253" y="18718"/>
                    <a:pt x="4253" y="27976"/>
                    <a:pt x="9680" y="34110"/>
                  </a:cubicBezTo>
                  <a:close/>
                </a:path>
              </a:pathLst>
            </a:custGeom>
            <a:solidFill>
              <a:srgbClr val="6D6E71"/>
            </a:solidFill>
            <a:ln w="9525" cap="flat">
              <a:noFill/>
              <a:prstDash val="solid"/>
              <a:miter/>
            </a:ln>
          </p:spPr>
          <p:txBody>
            <a:bodyPr rtlCol="0" anchor="ctr"/>
            <a:lstStyle/>
            <a:p>
              <a:endParaRPr lang="en-US"/>
            </a:p>
          </p:txBody>
        </p:sp>
        <p:sp>
          <p:nvSpPr>
            <p:cNvPr id="734" name="Freeform: Shape 733">
              <a:extLst>
                <a:ext uri="{FF2B5EF4-FFF2-40B4-BE49-F238E27FC236}">
                  <a16:creationId xmlns:a16="http://schemas.microsoft.com/office/drawing/2014/main" id="{B5E66680-180E-43DB-AA02-5D0300D36D18}"/>
                </a:ext>
              </a:extLst>
            </p:cNvPr>
            <p:cNvSpPr/>
            <p:nvPr/>
          </p:nvSpPr>
          <p:spPr>
            <a:xfrm>
              <a:off x="14916615" y="2933296"/>
              <a:ext cx="45146" cy="64703"/>
            </a:xfrm>
            <a:custGeom>
              <a:avLst/>
              <a:gdLst>
                <a:gd name="connsiteX0" fmla="*/ 41032 w 45146"/>
                <a:gd name="connsiteY0" fmla="*/ 497 h 64703"/>
                <a:gd name="connsiteX1" fmla="*/ 41032 w 45146"/>
                <a:gd name="connsiteY1" fmla="*/ 40311 h 64703"/>
                <a:gd name="connsiteX2" fmla="*/ 34461 w 45146"/>
                <a:gd name="connsiteY2" fmla="*/ 58409 h 64703"/>
                <a:gd name="connsiteX3" fmla="*/ 17601 w 45146"/>
                <a:gd name="connsiteY3" fmla="*/ 64505 h 64703"/>
                <a:gd name="connsiteX4" fmla="*/ -974 w 45146"/>
                <a:gd name="connsiteY4" fmla="*/ 58028 h 64703"/>
                <a:gd name="connsiteX5" fmla="*/ 3504 w 45146"/>
                <a:gd name="connsiteY5" fmla="*/ 50789 h 64703"/>
                <a:gd name="connsiteX6" fmla="*/ 17029 w 45146"/>
                <a:gd name="connsiteY6" fmla="*/ 55837 h 64703"/>
                <a:gd name="connsiteX7" fmla="*/ 27791 w 45146"/>
                <a:gd name="connsiteY7" fmla="*/ 52313 h 64703"/>
                <a:gd name="connsiteX8" fmla="*/ 31791 w 45146"/>
                <a:gd name="connsiteY8" fmla="*/ 41073 h 64703"/>
                <a:gd name="connsiteX9" fmla="*/ 31791 w 45146"/>
                <a:gd name="connsiteY9" fmla="*/ 35263 h 64703"/>
                <a:gd name="connsiteX10" fmla="*/ 25698 w 45146"/>
                <a:gd name="connsiteY10" fmla="*/ 41645 h 64703"/>
                <a:gd name="connsiteX11" fmla="*/ 16741 w 45146"/>
                <a:gd name="connsiteY11" fmla="*/ 44121 h 64703"/>
                <a:gd name="connsiteX12" fmla="*/ 1788 w 45146"/>
                <a:gd name="connsiteY12" fmla="*/ 37739 h 64703"/>
                <a:gd name="connsiteX13" fmla="*/ -4021 w 45146"/>
                <a:gd name="connsiteY13" fmla="*/ 21928 h 64703"/>
                <a:gd name="connsiteX14" fmla="*/ 1788 w 45146"/>
                <a:gd name="connsiteY14" fmla="*/ 6212 h 64703"/>
                <a:gd name="connsiteX15" fmla="*/ 16648 w 45146"/>
                <a:gd name="connsiteY15" fmla="*/ -170 h 64703"/>
                <a:gd name="connsiteX16" fmla="*/ 31410 w 45146"/>
                <a:gd name="connsiteY16" fmla="*/ 7355 h 64703"/>
                <a:gd name="connsiteX17" fmla="*/ 31410 w 45146"/>
                <a:gd name="connsiteY17" fmla="*/ 497 h 64703"/>
                <a:gd name="connsiteX18" fmla="*/ 5407 w 45146"/>
                <a:gd name="connsiteY18" fmla="*/ 21547 h 64703"/>
                <a:gd name="connsiteX19" fmla="*/ 8839 w 45146"/>
                <a:gd name="connsiteY19" fmla="*/ 31072 h 64703"/>
                <a:gd name="connsiteX20" fmla="*/ 18364 w 45146"/>
                <a:gd name="connsiteY20" fmla="*/ 35168 h 64703"/>
                <a:gd name="connsiteX21" fmla="*/ 27889 w 45146"/>
                <a:gd name="connsiteY21" fmla="*/ 31167 h 64703"/>
                <a:gd name="connsiteX22" fmla="*/ 31600 w 45146"/>
                <a:gd name="connsiteY22" fmla="*/ 21642 h 64703"/>
                <a:gd name="connsiteX23" fmla="*/ 27889 w 45146"/>
                <a:gd name="connsiteY23" fmla="*/ 12117 h 64703"/>
                <a:gd name="connsiteX24" fmla="*/ 18364 w 45146"/>
                <a:gd name="connsiteY24" fmla="*/ 8021 h 64703"/>
                <a:gd name="connsiteX25" fmla="*/ 8839 w 45146"/>
                <a:gd name="connsiteY25" fmla="*/ 12212 h 64703"/>
                <a:gd name="connsiteX26" fmla="*/ 5407 w 45146"/>
                <a:gd name="connsiteY26" fmla="*/ 21547 h 6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146" h="64703">
                  <a:moveTo>
                    <a:pt x="41032" y="497"/>
                  </a:moveTo>
                  <a:lnTo>
                    <a:pt x="41032" y="40311"/>
                  </a:lnTo>
                  <a:cubicBezTo>
                    <a:pt x="41604" y="47007"/>
                    <a:pt x="39125" y="53608"/>
                    <a:pt x="34461" y="58409"/>
                  </a:cubicBezTo>
                  <a:cubicBezTo>
                    <a:pt x="29889" y="62571"/>
                    <a:pt x="23791" y="64752"/>
                    <a:pt x="17601" y="64505"/>
                  </a:cubicBezTo>
                  <a:cubicBezTo>
                    <a:pt x="10839" y="64524"/>
                    <a:pt x="4267" y="62238"/>
                    <a:pt x="-974" y="58028"/>
                  </a:cubicBezTo>
                  <a:lnTo>
                    <a:pt x="3504" y="50789"/>
                  </a:lnTo>
                  <a:cubicBezTo>
                    <a:pt x="7313" y="53903"/>
                    <a:pt x="12076" y="55685"/>
                    <a:pt x="17029" y="55837"/>
                  </a:cubicBezTo>
                  <a:cubicBezTo>
                    <a:pt x="20936" y="56066"/>
                    <a:pt x="24745" y="54808"/>
                    <a:pt x="27791" y="52313"/>
                  </a:cubicBezTo>
                  <a:cubicBezTo>
                    <a:pt x="30744" y="49331"/>
                    <a:pt x="32172" y="45226"/>
                    <a:pt x="31791" y="41073"/>
                  </a:cubicBezTo>
                  <a:lnTo>
                    <a:pt x="31791" y="35263"/>
                  </a:lnTo>
                  <a:cubicBezTo>
                    <a:pt x="30363" y="37930"/>
                    <a:pt x="28270" y="40140"/>
                    <a:pt x="25698" y="41645"/>
                  </a:cubicBezTo>
                  <a:cubicBezTo>
                    <a:pt x="23029" y="43293"/>
                    <a:pt x="19885" y="44150"/>
                    <a:pt x="16741" y="44121"/>
                  </a:cubicBezTo>
                  <a:cubicBezTo>
                    <a:pt x="11029" y="44331"/>
                    <a:pt x="5597" y="41997"/>
                    <a:pt x="1788" y="37739"/>
                  </a:cubicBezTo>
                  <a:cubicBezTo>
                    <a:pt x="-2119" y="33425"/>
                    <a:pt x="-4212" y="27757"/>
                    <a:pt x="-4021" y="21928"/>
                  </a:cubicBezTo>
                  <a:cubicBezTo>
                    <a:pt x="-4212" y="16127"/>
                    <a:pt x="-2119" y="10488"/>
                    <a:pt x="1788" y="6212"/>
                  </a:cubicBezTo>
                  <a:cubicBezTo>
                    <a:pt x="5504" y="1983"/>
                    <a:pt x="11029" y="-351"/>
                    <a:pt x="16648" y="-170"/>
                  </a:cubicBezTo>
                  <a:cubicBezTo>
                    <a:pt x="22554" y="-294"/>
                    <a:pt x="28080" y="2535"/>
                    <a:pt x="31410" y="7355"/>
                  </a:cubicBezTo>
                  <a:lnTo>
                    <a:pt x="31410" y="497"/>
                  </a:lnTo>
                  <a:close/>
                  <a:moveTo>
                    <a:pt x="5407" y="21547"/>
                  </a:moveTo>
                  <a:cubicBezTo>
                    <a:pt x="5313" y="25033"/>
                    <a:pt x="6551" y="28414"/>
                    <a:pt x="8839" y="31072"/>
                  </a:cubicBezTo>
                  <a:cubicBezTo>
                    <a:pt x="11220" y="33844"/>
                    <a:pt x="14741" y="35358"/>
                    <a:pt x="18364" y="35168"/>
                  </a:cubicBezTo>
                  <a:cubicBezTo>
                    <a:pt x="21982" y="35339"/>
                    <a:pt x="25508" y="33872"/>
                    <a:pt x="27889" y="31167"/>
                  </a:cubicBezTo>
                  <a:cubicBezTo>
                    <a:pt x="30363" y="28605"/>
                    <a:pt x="31698" y="25186"/>
                    <a:pt x="31600" y="21642"/>
                  </a:cubicBezTo>
                  <a:cubicBezTo>
                    <a:pt x="31600" y="18118"/>
                    <a:pt x="30270" y="14718"/>
                    <a:pt x="27889" y="12117"/>
                  </a:cubicBezTo>
                  <a:cubicBezTo>
                    <a:pt x="25410" y="9431"/>
                    <a:pt x="21982" y="7936"/>
                    <a:pt x="18364" y="8021"/>
                  </a:cubicBezTo>
                  <a:cubicBezTo>
                    <a:pt x="14741" y="7850"/>
                    <a:pt x="11220" y="9402"/>
                    <a:pt x="8839" y="12212"/>
                  </a:cubicBezTo>
                  <a:cubicBezTo>
                    <a:pt x="6648" y="14851"/>
                    <a:pt x="5504" y="18137"/>
                    <a:pt x="5407" y="21547"/>
                  </a:cubicBezTo>
                  <a:close/>
                </a:path>
              </a:pathLst>
            </a:custGeom>
            <a:solidFill>
              <a:srgbClr val="6D6E71"/>
            </a:solidFill>
            <a:ln w="9525" cap="flat">
              <a:noFill/>
              <a:prstDash val="solid"/>
              <a:miter/>
            </a:ln>
          </p:spPr>
          <p:txBody>
            <a:bodyPr rtlCol="0" anchor="ctr"/>
            <a:lstStyle/>
            <a:p>
              <a:endParaRPr lang="en-US"/>
            </a:p>
          </p:txBody>
        </p:sp>
        <p:sp>
          <p:nvSpPr>
            <p:cNvPr id="735" name="Freeform: Shape 734">
              <a:extLst>
                <a:ext uri="{FF2B5EF4-FFF2-40B4-BE49-F238E27FC236}">
                  <a16:creationId xmlns:a16="http://schemas.microsoft.com/office/drawing/2014/main" id="{02169613-AC19-464C-A8E1-AEE84B7F356E}"/>
                </a:ext>
              </a:extLst>
            </p:cNvPr>
            <p:cNvSpPr/>
            <p:nvPr/>
          </p:nvSpPr>
          <p:spPr>
            <a:xfrm>
              <a:off x="14975586" y="2933878"/>
              <a:ext cx="24286" cy="46005"/>
            </a:xfrm>
            <a:custGeom>
              <a:avLst/>
              <a:gdLst>
                <a:gd name="connsiteX0" fmla="*/ 19780 w 24286"/>
                <a:gd name="connsiteY0" fmla="*/ 8964 h 46005"/>
                <a:gd name="connsiteX1" fmla="*/ 9111 w 24286"/>
                <a:gd name="connsiteY1" fmla="*/ 13631 h 46005"/>
                <a:gd name="connsiteX2" fmla="*/ 5492 w 24286"/>
                <a:gd name="connsiteY2" fmla="*/ 26014 h 46005"/>
                <a:gd name="connsiteX3" fmla="*/ 5492 w 24286"/>
                <a:gd name="connsiteY3" fmla="*/ 45826 h 46005"/>
                <a:gd name="connsiteX4" fmla="*/ -4033 w 24286"/>
                <a:gd name="connsiteY4" fmla="*/ 45826 h 46005"/>
                <a:gd name="connsiteX5" fmla="*/ -4033 w 24286"/>
                <a:gd name="connsiteY5" fmla="*/ 201 h 46005"/>
                <a:gd name="connsiteX6" fmla="*/ 5492 w 24286"/>
                <a:gd name="connsiteY6" fmla="*/ 201 h 46005"/>
                <a:gd name="connsiteX7" fmla="*/ 5492 w 24286"/>
                <a:gd name="connsiteY7" fmla="*/ 9726 h 46005"/>
                <a:gd name="connsiteX8" fmla="*/ 11780 w 24286"/>
                <a:gd name="connsiteY8" fmla="*/ 2677 h 46005"/>
                <a:gd name="connsiteX9" fmla="*/ 20254 w 24286"/>
                <a:gd name="connsiteY9" fmla="*/ -180 h 46005"/>
                <a:gd name="connsiteX10" fmla="*/ 20254 w 24286"/>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6005">
                  <a:moveTo>
                    <a:pt x="19780" y="8964"/>
                  </a:moveTo>
                  <a:cubicBezTo>
                    <a:pt x="15682" y="8678"/>
                    <a:pt x="11683" y="10421"/>
                    <a:pt x="9111" y="13631"/>
                  </a:cubicBezTo>
                  <a:cubicBezTo>
                    <a:pt x="6539" y="17231"/>
                    <a:pt x="5302" y="21594"/>
                    <a:pt x="5492" y="26014"/>
                  </a:cubicBezTo>
                  <a:lnTo>
                    <a:pt x="5492" y="45826"/>
                  </a:lnTo>
                  <a:lnTo>
                    <a:pt x="-4033" y="45826"/>
                  </a:lnTo>
                  <a:lnTo>
                    <a:pt x="-4033" y="201"/>
                  </a:lnTo>
                  <a:lnTo>
                    <a:pt x="5492" y="201"/>
                  </a:lnTo>
                  <a:lnTo>
                    <a:pt x="5492" y="9726"/>
                  </a:lnTo>
                  <a:cubicBezTo>
                    <a:pt x="6920" y="6887"/>
                    <a:pt x="9111" y="4459"/>
                    <a:pt x="11780" y="2677"/>
                  </a:cubicBezTo>
                  <a:cubicBezTo>
                    <a:pt x="14254" y="934"/>
                    <a:pt x="17208" y="-56"/>
                    <a:pt x="20254" y="-180"/>
                  </a:cubicBezTo>
                  <a:lnTo>
                    <a:pt x="20254" y="9345"/>
                  </a:lnTo>
                  <a:close/>
                </a:path>
              </a:pathLst>
            </a:custGeom>
            <a:solidFill>
              <a:srgbClr val="6D6E71"/>
            </a:solidFill>
            <a:ln w="9525" cap="flat">
              <a:noFill/>
              <a:prstDash val="solid"/>
              <a:miter/>
            </a:ln>
          </p:spPr>
          <p:txBody>
            <a:bodyPr rtlCol="0" anchor="ctr"/>
            <a:lstStyle/>
            <a:p>
              <a:endParaRPr lang="en-US"/>
            </a:p>
          </p:txBody>
        </p:sp>
        <p:sp>
          <p:nvSpPr>
            <p:cNvPr id="736" name="Freeform: Shape 735">
              <a:extLst>
                <a:ext uri="{FF2B5EF4-FFF2-40B4-BE49-F238E27FC236}">
                  <a16:creationId xmlns:a16="http://schemas.microsoft.com/office/drawing/2014/main" id="{AF40DBFA-41AA-493B-9207-85D9DF7ACC81}"/>
                </a:ext>
              </a:extLst>
            </p:cNvPr>
            <p:cNvSpPr/>
            <p:nvPr/>
          </p:nvSpPr>
          <p:spPr>
            <a:xfrm>
              <a:off x="15005384" y="2933572"/>
              <a:ext cx="40568" cy="46991"/>
            </a:xfrm>
            <a:custGeom>
              <a:avLst/>
              <a:gdLst>
                <a:gd name="connsiteX0" fmla="*/ 36272 w 40568"/>
                <a:gd name="connsiteY0" fmla="*/ 46131 h 46991"/>
                <a:gd name="connsiteX1" fmla="*/ 27608 w 40568"/>
                <a:gd name="connsiteY1" fmla="*/ 46131 h 46991"/>
                <a:gd name="connsiteX2" fmla="*/ 27608 w 40568"/>
                <a:gd name="connsiteY2" fmla="*/ 40035 h 46991"/>
                <a:gd name="connsiteX3" fmla="*/ 12367 w 40568"/>
                <a:gd name="connsiteY3" fmla="*/ 46798 h 46991"/>
                <a:gd name="connsiteX4" fmla="*/ 651 w 40568"/>
                <a:gd name="connsiteY4" fmla="*/ 42797 h 46991"/>
                <a:gd name="connsiteX5" fmla="*/ -4018 w 40568"/>
                <a:gd name="connsiteY5" fmla="*/ 32034 h 46991"/>
                <a:gd name="connsiteX6" fmla="*/ 935 w 40568"/>
                <a:gd name="connsiteY6" fmla="*/ 21938 h 46991"/>
                <a:gd name="connsiteX7" fmla="*/ 14366 w 40568"/>
                <a:gd name="connsiteY7" fmla="*/ 18604 h 46991"/>
                <a:gd name="connsiteX8" fmla="*/ 26845 w 40568"/>
                <a:gd name="connsiteY8" fmla="*/ 18604 h 46991"/>
                <a:gd name="connsiteX9" fmla="*/ 26845 w 40568"/>
                <a:gd name="connsiteY9" fmla="*/ 16889 h 46991"/>
                <a:gd name="connsiteX10" fmla="*/ 16650 w 40568"/>
                <a:gd name="connsiteY10" fmla="*/ 7841 h 46991"/>
                <a:gd name="connsiteX11" fmla="*/ 3507 w 40568"/>
                <a:gd name="connsiteY11" fmla="*/ 12508 h 46991"/>
                <a:gd name="connsiteX12" fmla="*/ -781 w 40568"/>
                <a:gd name="connsiteY12" fmla="*/ 6507 h 46991"/>
                <a:gd name="connsiteX13" fmla="*/ 18269 w 40568"/>
                <a:gd name="connsiteY13" fmla="*/ -160 h 46991"/>
                <a:gd name="connsiteX14" fmla="*/ 31417 w 40568"/>
                <a:gd name="connsiteY14" fmla="*/ 3936 h 46991"/>
                <a:gd name="connsiteX15" fmla="*/ 36463 w 40568"/>
                <a:gd name="connsiteY15" fmla="*/ 16794 h 46991"/>
                <a:gd name="connsiteX16" fmla="*/ 26747 w 40568"/>
                <a:gd name="connsiteY16" fmla="*/ 29177 h 46991"/>
                <a:gd name="connsiteX17" fmla="*/ 26747 w 40568"/>
                <a:gd name="connsiteY17" fmla="*/ 25367 h 46991"/>
                <a:gd name="connsiteX18" fmla="*/ 15887 w 40568"/>
                <a:gd name="connsiteY18" fmla="*/ 25367 h 46991"/>
                <a:gd name="connsiteX19" fmla="*/ 5507 w 40568"/>
                <a:gd name="connsiteY19" fmla="*/ 31844 h 46991"/>
                <a:gd name="connsiteX20" fmla="*/ 8078 w 40568"/>
                <a:gd name="connsiteY20" fmla="*/ 36892 h 46991"/>
                <a:gd name="connsiteX21" fmla="*/ 15222 w 40568"/>
                <a:gd name="connsiteY21" fmla="*/ 38702 h 46991"/>
                <a:gd name="connsiteX22" fmla="*/ 23319 w 40568"/>
                <a:gd name="connsiteY22" fmla="*/ 36130 h 46991"/>
                <a:gd name="connsiteX23" fmla="*/ 26747 w 40568"/>
                <a:gd name="connsiteY23" fmla="*/ 28891 h 4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568" h="46991">
                  <a:moveTo>
                    <a:pt x="36272" y="46131"/>
                  </a:moveTo>
                  <a:lnTo>
                    <a:pt x="27608" y="46131"/>
                  </a:lnTo>
                  <a:lnTo>
                    <a:pt x="27608" y="40035"/>
                  </a:lnTo>
                  <a:cubicBezTo>
                    <a:pt x="23794" y="44512"/>
                    <a:pt x="18176" y="47008"/>
                    <a:pt x="12367" y="46798"/>
                  </a:cubicBezTo>
                  <a:cubicBezTo>
                    <a:pt x="8078" y="46970"/>
                    <a:pt x="3888" y="45541"/>
                    <a:pt x="651" y="42797"/>
                  </a:cubicBezTo>
                  <a:cubicBezTo>
                    <a:pt x="-2493" y="40112"/>
                    <a:pt x="-4209" y="36149"/>
                    <a:pt x="-4018" y="32034"/>
                  </a:cubicBezTo>
                  <a:cubicBezTo>
                    <a:pt x="-4209" y="28034"/>
                    <a:pt x="-2400" y="24205"/>
                    <a:pt x="935" y="21938"/>
                  </a:cubicBezTo>
                  <a:cubicBezTo>
                    <a:pt x="5032" y="19538"/>
                    <a:pt x="9697" y="18385"/>
                    <a:pt x="14366" y="18604"/>
                  </a:cubicBezTo>
                  <a:lnTo>
                    <a:pt x="26845" y="18604"/>
                  </a:lnTo>
                  <a:lnTo>
                    <a:pt x="26845" y="16889"/>
                  </a:lnTo>
                  <a:cubicBezTo>
                    <a:pt x="26845" y="10889"/>
                    <a:pt x="23412" y="7841"/>
                    <a:pt x="16650" y="7841"/>
                  </a:cubicBezTo>
                  <a:cubicBezTo>
                    <a:pt x="11888" y="8012"/>
                    <a:pt x="7316" y="9641"/>
                    <a:pt x="3507" y="12508"/>
                  </a:cubicBezTo>
                  <a:lnTo>
                    <a:pt x="-781" y="6507"/>
                  </a:lnTo>
                  <a:cubicBezTo>
                    <a:pt x="4553" y="2078"/>
                    <a:pt x="11316" y="-284"/>
                    <a:pt x="18269" y="-160"/>
                  </a:cubicBezTo>
                  <a:cubicBezTo>
                    <a:pt x="23031" y="-370"/>
                    <a:pt x="27608" y="1078"/>
                    <a:pt x="31417" y="3936"/>
                  </a:cubicBezTo>
                  <a:cubicBezTo>
                    <a:pt x="35035" y="7174"/>
                    <a:pt x="36942" y="11946"/>
                    <a:pt x="36463" y="16794"/>
                  </a:cubicBezTo>
                  <a:close/>
                  <a:moveTo>
                    <a:pt x="26747" y="29177"/>
                  </a:moveTo>
                  <a:lnTo>
                    <a:pt x="26747" y="25367"/>
                  </a:lnTo>
                  <a:lnTo>
                    <a:pt x="15887" y="25367"/>
                  </a:lnTo>
                  <a:cubicBezTo>
                    <a:pt x="9032" y="25367"/>
                    <a:pt x="5507" y="27462"/>
                    <a:pt x="5507" y="31844"/>
                  </a:cubicBezTo>
                  <a:cubicBezTo>
                    <a:pt x="5414" y="33863"/>
                    <a:pt x="6362" y="35787"/>
                    <a:pt x="8078" y="36892"/>
                  </a:cubicBezTo>
                  <a:cubicBezTo>
                    <a:pt x="10176" y="38226"/>
                    <a:pt x="12748" y="38864"/>
                    <a:pt x="15222" y="38702"/>
                  </a:cubicBezTo>
                  <a:cubicBezTo>
                    <a:pt x="18176" y="38768"/>
                    <a:pt x="20938" y="37863"/>
                    <a:pt x="23319" y="36130"/>
                  </a:cubicBezTo>
                  <a:cubicBezTo>
                    <a:pt x="25603" y="34482"/>
                    <a:pt x="26938" y="31739"/>
                    <a:pt x="26747" y="28891"/>
                  </a:cubicBezTo>
                  <a:close/>
                </a:path>
              </a:pathLst>
            </a:custGeom>
            <a:solidFill>
              <a:srgbClr val="6D6E71"/>
            </a:solidFill>
            <a:ln w="9525" cap="flat">
              <a:noFill/>
              <a:prstDash val="solid"/>
              <a:miter/>
            </a:ln>
          </p:spPr>
          <p:txBody>
            <a:bodyPr rtlCol="0" anchor="ctr"/>
            <a:lstStyle/>
            <a:p>
              <a:endParaRPr lang="en-US"/>
            </a:p>
          </p:txBody>
        </p:sp>
        <p:sp>
          <p:nvSpPr>
            <p:cNvPr id="737" name="Freeform: Shape 736">
              <a:extLst>
                <a:ext uri="{FF2B5EF4-FFF2-40B4-BE49-F238E27FC236}">
                  <a16:creationId xmlns:a16="http://schemas.microsoft.com/office/drawing/2014/main" id="{5398DA4C-B85C-41E5-A8F3-3402E36853B6}"/>
                </a:ext>
              </a:extLst>
            </p:cNvPr>
            <p:cNvSpPr/>
            <p:nvPr/>
          </p:nvSpPr>
          <p:spPr>
            <a:xfrm>
              <a:off x="15059213" y="2933537"/>
              <a:ext cx="73468" cy="46346"/>
            </a:xfrm>
            <a:custGeom>
              <a:avLst/>
              <a:gdLst>
                <a:gd name="connsiteX0" fmla="*/ 5492 w 73468"/>
                <a:gd name="connsiteY0" fmla="*/ 21211 h 46346"/>
                <a:gd name="connsiteX1" fmla="*/ 5492 w 73468"/>
                <a:gd name="connsiteY1" fmla="*/ 46167 h 46346"/>
                <a:gd name="connsiteX2" fmla="*/ -4033 w 73468"/>
                <a:gd name="connsiteY2" fmla="*/ 46167 h 46346"/>
                <a:gd name="connsiteX3" fmla="*/ -4033 w 73468"/>
                <a:gd name="connsiteY3" fmla="*/ 542 h 46346"/>
                <a:gd name="connsiteX4" fmla="*/ 5492 w 73468"/>
                <a:gd name="connsiteY4" fmla="*/ 542 h 46346"/>
                <a:gd name="connsiteX5" fmla="*/ 5492 w 73468"/>
                <a:gd name="connsiteY5" fmla="*/ 8924 h 46346"/>
                <a:gd name="connsiteX6" fmla="*/ 11687 w 73468"/>
                <a:gd name="connsiteY6" fmla="*/ 2257 h 46346"/>
                <a:gd name="connsiteX7" fmla="*/ 20640 w 73468"/>
                <a:gd name="connsiteY7" fmla="*/ -125 h 46346"/>
                <a:gd name="connsiteX8" fmla="*/ 35309 w 73468"/>
                <a:gd name="connsiteY8" fmla="*/ 8829 h 46346"/>
                <a:gd name="connsiteX9" fmla="*/ 52168 w 73468"/>
                <a:gd name="connsiteY9" fmla="*/ -125 h 46346"/>
                <a:gd name="connsiteX10" fmla="*/ 64642 w 73468"/>
                <a:gd name="connsiteY10" fmla="*/ 4638 h 46346"/>
                <a:gd name="connsiteX11" fmla="*/ 69405 w 73468"/>
                <a:gd name="connsiteY11" fmla="*/ 18259 h 46346"/>
                <a:gd name="connsiteX12" fmla="*/ 69405 w 73468"/>
                <a:gd name="connsiteY12" fmla="*/ 46167 h 46346"/>
                <a:gd name="connsiteX13" fmla="*/ 59880 w 73468"/>
                <a:gd name="connsiteY13" fmla="*/ 46167 h 46346"/>
                <a:gd name="connsiteX14" fmla="*/ 59880 w 73468"/>
                <a:gd name="connsiteY14" fmla="*/ 21116 h 46346"/>
                <a:gd name="connsiteX15" fmla="*/ 49406 w 73468"/>
                <a:gd name="connsiteY15" fmla="*/ 8543 h 46346"/>
                <a:gd name="connsiteX16" fmla="*/ 40927 w 73468"/>
                <a:gd name="connsiteY16" fmla="*/ 11686 h 46346"/>
                <a:gd name="connsiteX17" fmla="*/ 37118 w 73468"/>
                <a:gd name="connsiteY17" fmla="*/ 21211 h 46346"/>
                <a:gd name="connsiteX18" fmla="*/ 37118 w 73468"/>
                <a:gd name="connsiteY18" fmla="*/ 46167 h 46346"/>
                <a:gd name="connsiteX19" fmla="*/ 27593 w 73468"/>
                <a:gd name="connsiteY19" fmla="*/ 46167 h 46346"/>
                <a:gd name="connsiteX20" fmla="*/ 27593 w 73468"/>
                <a:gd name="connsiteY20" fmla="*/ 21116 h 46346"/>
                <a:gd name="connsiteX21" fmla="*/ 25305 w 73468"/>
                <a:gd name="connsiteY21" fmla="*/ 11591 h 46346"/>
                <a:gd name="connsiteX22" fmla="*/ 17971 w 73468"/>
                <a:gd name="connsiteY22" fmla="*/ 8543 h 46346"/>
                <a:gd name="connsiteX23" fmla="*/ 9306 w 73468"/>
                <a:gd name="connsiteY23" fmla="*/ 11877 h 46346"/>
                <a:gd name="connsiteX24" fmla="*/ 5492 w 73468"/>
                <a:gd name="connsiteY24" fmla="*/ 21211 h 46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68" h="46346">
                  <a:moveTo>
                    <a:pt x="5492" y="21211"/>
                  </a:moveTo>
                  <a:lnTo>
                    <a:pt x="5492" y="46167"/>
                  </a:lnTo>
                  <a:lnTo>
                    <a:pt x="-4033" y="46167"/>
                  </a:lnTo>
                  <a:lnTo>
                    <a:pt x="-4033" y="542"/>
                  </a:lnTo>
                  <a:lnTo>
                    <a:pt x="5492" y="542"/>
                  </a:lnTo>
                  <a:lnTo>
                    <a:pt x="5492" y="8924"/>
                  </a:lnTo>
                  <a:cubicBezTo>
                    <a:pt x="6827" y="6114"/>
                    <a:pt x="9018" y="3780"/>
                    <a:pt x="11687" y="2257"/>
                  </a:cubicBezTo>
                  <a:cubicBezTo>
                    <a:pt x="14445" y="704"/>
                    <a:pt x="17496" y="-115"/>
                    <a:pt x="20640" y="-125"/>
                  </a:cubicBezTo>
                  <a:cubicBezTo>
                    <a:pt x="26923" y="-677"/>
                    <a:pt x="32928" y="2952"/>
                    <a:pt x="35309" y="8829"/>
                  </a:cubicBezTo>
                  <a:cubicBezTo>
                    <a:pt x="39118" y="3218"/>
                    <a:pt x="45401" y="-134"/>
                    <a:pt x="52168" y="-125"/>
                  </a:cubicBezTo>
                  <a:cubicBezTo>
                    <a:pt x="56833" y="-315"/>
                    <a:pt x="61312" y="1409"/>
                    <a:pt x="64642" y="4638"/>
                  </a:cubicBezTo>
                  <a:cubicBezTo>
                    <a:pt x="67977" y="8343"/>
                    <a:pt x="69693" y="13258"/>
                    <a:pt x="69405" y="18259"/>
                  </a:cubicBezTo>
                  <a:lnTo>
                    <a:pt x="69405" y="46167"/>
                  </a:lnTo>
                  <a:lnTo>
                    <a:pt x="59880" y="46167"/>
                  </a:lnTo>
                  <a:lnTo>
                    <a:pt x="59880" y="21116"/>
                  </a:lnTo>
                  <a:cubicBezTo>
                    <a:pt x="59880" y="12734"/>
                    <a:pt x="56452" y="8543"/>
                    <a:pt x="49406" y="8543"/>
                  </a:cubicBezTo>
                  <a:cubicBezTo>
                    <a:pt x="46262" y="8495"/>
                    <a:pt x="43308" y="9619"/>
                    <a:pt x="40927" y="11686"/>
                  </a:cubicBezTo>
                  <a:cubicBezTo>
                    <a:pt x="38258" y="14106"/>
                    <a:pt x="36830" y="17620"/>
                    <a:pt x="37118" y="21211"/>
                  </a:cubicBezTo>
                  <a:lnTo>
                    <a:pt x="37118" y="46167"/>
                  </a:lnTo>
                  <a:lnTo>
                    <a:pt x="27593" y="46167"/>
                  </a:lnTo>
                  <a:lnTo>
                    <a:pt x="27593" y="21116"/>
                  </a:lnTo>
                  <a:cubicBezTo>
                    <a:pt x="27877" y="17782"/>
                    <a:pt x="27021" y="14449"/>
                    <a:pt x="25305" y="11591"/>
                  </a:cubicBezTo>
                  <a:cubicBezTo>
                    <a:pt x="23496" y="9476"/>
                    <a:pt x="20733" y="8343"/>
                    <a:pt x="17971" y="8543"/>
                  </a:cubicBezTo>
                  <a:cubicBezTo>
                    <a:pt x="14733" y="8514"/>
                    <a:pt x="11687" y="9705"/>
                    <a:pt x="9306" y="11877"/>
                  </a:cubicBezTo>
                  <a:cubicBezTo>
                    <a:pt x="6734" y="14315"/>
                    <a:pt x="5399" y="17706"/>
                    <a:pt x="5492" y="21211"/>
                  </a:cubicBezTo>
                  <a:close/>
                </a:path>
              </a:pathLst>
            </a:custGeom>
            <a:solidFill>
              <a:srgbClr val="6D6E71"/>
            </a:solidFill>
            <a:ln w="9525" cap="flat">
              <a:noFill/>
              <a:prstDash val="solid"/>
              <a:miter/>
            </a:ln>
          </p:spPr>
          <p:txBody>
            <a:bodyPr rtlCol="0" anchor="ctr"/>
            <a:lstStyle/>
            <a:p>
              <a:endParaRPr lang="en-US"/>
            </a:p>
          </p:txBody>
        </p:sp>
        <p:sp>
          <p:nvSpPr>
            <p:cNvPr id="738" name="Freeform: Shape 737">
              <a:extLst>
                <a:ext uri="{FF2B5EF4-FFF2-40B4-BE49-F238E27FC236}">
                  <a16:creationId xmlns:a16="http://schemas.microsoft.com/office/drawing/2014/main" id="{F56DEE3A-F57D-4B40-B3E8-85F5DE02707B}"/>
                </a:ext>
              </a:extLst>
            </p:cNvPr>
            <p:cNvSpPr/>
            <p:nvPr/>
          </p:nvSpPr>
          <p:spPr>
            <a:xfrm>
              <a:off x="15141892" y="2933671"/>
              <a:ext cx="36588" cy="46615"/>
            </a:xfrm>
            <a:custGeom>
              <a:avLst/>
              <a:gdLst>
                <a:gd name="connsiteX0" fmla="*/ 32542 w 36588"/>
                <a:gd name="connsiteY0" fmla="*/ 32126 h 46615"/>
                <a:gd name="connsiteX1" fmla="*/ 27877 w 36588"/>
                <a:gd name="connsiteY1" fmla="*/ 42508 h 46615"/>
                <a:gd name="connsiteX2" fmla="*/ 15780 w 36588"/>
                <a:gd name="connsiteY2" fmla="*/ 46414 h 46615"/>
                <a:gd name="connsiteX3" fmla="*/ 5492 w 36588"/>
                <a:gd name="connsiteY3" fmla="*/ 44699 h 46615"/>
                <a:gd name="connsiteX4" fmla="*/ -4033 w 36588"/>
                <a:gd name="connsiteY4" fmla="*/ 39556 h 46615"/>
                <a:gd name="connsiteX5" fmla="*/ 637 w 36588"/>
                <a:gd name="connsiteY5" fmla="*/ 32126 h 46615"/>
                <a:gd name="connsiteX6" fmla="*/ 16064 w 36588"/>
                <a:gd name="connsiteY6" fmla="*/ 38127 h 46615"/>
                <a:gd name="connsiteX7" fmla="*/ 21208 w 36588"/>
                <a:gd name="connsiteY7" fmla="*/ 36603 h 46615"/>
                <a:gd name="connsiteX8" fmla="*/ 23114 w 36588"/>
                <a:gd name="connsiteY8" fmla="*/ 32793 h 46615"/>
                <a:gd name="connsiteX9" fmla="*/ 13589 w 36588"/>
                <a:gd name="connsiteY9" fmla="*/ 26697 h 46615"/>
                <a:gd name="connsiteX10" fmla="*/ 12543 w 36588"/>
                <a:gd name="connsiteY10" fmla="*/ 26697 h 46615"/>
                <a:gd name="connsiteX11" fmla="*/ -1652 w 36588"/>
                <a:gd name="connsiteY11" fmla="*/ 13838 h 46615"/>
                <a:gd name="connsiteX12" fmla="*/ 3302 w 36588"/>
                <a:gd name="connsiteY12" fmla="*/ 3646 h 46615"/>
                <a:gd name="connsiteX13" fmla="*/ 16064 w 36588"/>
                <a:gd name="connsiteY13" fmla="*/ -164 h 46615"/>
                <a:gd name="connsiteX14" fmla="*/ 31021 w 36588"/>
                <a:gd name="connsiteY14" fmla="*/ 4504 h 46615"/>
                <a:gd name="connsiteX15" fmla="*/ 27398 w 36588"/>
                <a:gd name="connsiteY15" fmla="*/ 11647 h 46615"/>
                <a:gd name="connsiteX16" fmla="*/ 15301 w 36588"/>
                <a:gd name="connsiteY16" fmla="*/ 7932 h 46615"/>
                <a:gd name="connsiteX17" fmla="*/ 9780 w 36588"/>
                <a:gd name="connsiteY17" fmla="*/ 9171 h 46615"/>
                <a:gd name="connsiteX18" fmla="*/ 7590 w 36588"/>
                <a:gd name="connsiteY18" fmla="*/ 12885 h 46615"/>
                <a:gd name="connsiteX19" fmla="*/ 9873 w 36588"/>
                <a:gd name="connsiteY19" fmla="*/ 16124 h 46615"/>
                <a:gd name="connsiteX20" fmla="*/ 14161 w 36588"/>
                <a:gd name="connsiteY20" fmla="*/ 17648 h 46615"/>
                <a:gd name="connsiteX21" fmla="*/ 19115 w 36588"/>
                <a:gd name="connsiteY21" fmla="*/ 18981 h 46615"/>
                <a:gd name="connsiteX22" fmla="*/ 23207 w 36588"/>
                <a:gd name="connsiteY22" fmla="*/ 20506 h 46615"/>
                <a:gd name="connsiteX23" fmla="*/ 27589 w 36588"/>
                <a:gd name="connsiteY23" fmla="*/ 22887 h 46615"/>
                <a:gd name="connsiteX24" fmla="*/ 32542 w 36588"/>
                <a:gd name="connsiteY24" fmla="*/ 32126 h 46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588" h="46615">
                  <a:moveTo>
                    <a:pt x="32542" y="32126"/>
                  </a:moveTo>
                  <a:cubicBezTo>
                    <a:pt x="32732" y="36126"/>
                    <a:pt x="31021" y="39984"/>
                    <a:pt x="27877" y="42508"/>
                  </a:cubicBezTo>
                  <a:cubicBezTo>
                    <a:pt x="24449" y="45242"/>
                    <a:pt x="20161" y="46632"/>
                    <a:pt x="15780" y="46414"/>
                  </a:cubicBezTo>
                  <a:cubicBezTo>
                    <a:pt x="12255" y="46385"/>
                    <a:pt x="8827" y="45804"/>
                    <a:pt x="5492" y="44699"/>
                  </a:cubicBezTo>
                  <a:cubicBezTo>
                    <a:pt x="2065" y="43547"/>
                    <a:pt x="-1177" y="41803"/>
                    <a:pt x="-4033" y="39556"/>
                  </a:cubicBezTo>
                  <a:lnTo>
                    <a:pt x="637" y="32126"/>
                  </a:lnTo>
                  <a:cubicBezTo>
                    <a:pt x="5018" y="35755"/>
                    <a:pt x="10445" y="37860"/>
                    <a:pt x="16064" y="38127"/>
                  </a:cubicBezTo>
                  <a:cubicBezTo>
                    <a:pt x="17873" y="38251"/>
                    <a:pt x="19780" y="37708"/>
                    <a:pt x="21208" y="36603"/>
                  </a:cubicBezTo>
                  <a:cubicBezTo>
                    <a:pt x="22445" y="35726"/>
                    <a:pt x="23114" y="34298"/>
                    <a:pt x="23114" y="32793"/>
                  </a:cubicBezTo>
                  <a:cubicBezTo>
                    <a:pt x="23114" y="30507"/>
                    <a:pt x="20063" y="28506"/>
                    <a:pt x="13589" y="26697"/>
                  </a:cubicBezTo>
                  <a:lnTo>
                    <a:pt x="12543" y="26697"/>
                  </a:lnTo>
                  <a:cubicBezTo>
                    <a:pt x="3018" y="24125"/>
                    <a:pt x="-1652" y="19839"/>
                    <a:pt x="-1652" y="13838"/>
                  </a:cubicBezTo>
                  <a:cubicBezTo>
                    <a:pt x="-1745" y="9838"/>
                    <a:pt x="65" y="6037"/>
                    <a:pt x="3302" y="3646"/>
                  </a:cubicBezTo>
                  <a:cubicBezTo>
                    <a:pt x="7018" y="998"/>
                    <a:pt x="11492" y="-345"/>
                    <a:pt x="16064" y="-164"/>
                  </a:cubicBezTo>
                  <a:cubicBezTo>
                    <a:pt x="21398" y="-173"/>
                    <a:pt x="26640" y="1456"/>
                    <a:pt x="31021" y="4504"/>
                  </a:cubicBezTo>
                  <a:lnTo>
                    <a:pt x="27398" y="11647"/>
                  </a:lnTo>
                  <a:cubicBezTo>
                    <a:pt x="23877" y="9218"/>
                    <a:pt x="19589" y="7923"/>
                    <a:pt x="15301" y="7932"/>
                  </a:cubicBezTo>
                  <a:cubicBezTo>
                    <a:pt x="13399" y="7837"/>
                    <a:pt x="11492" y="8266"/>
                    <a:pt x="9780" y="9171"/>
                  </a:cubicBezTo>
                  <a:cubicBezTo>
                    <a:pt x="8446" y="9895"/>
                    <a:pt x="7590" y="11333"/>
                    <a:pt x="7590" y="12885"/>
                  </a:cubicBezTo>
                  <a:cubicBezTo>
                    <a:pt x="7590" y="14352"/>
                    <a:pt x="8446" y="15667"/>
                    <a:pt x="9873" y="16124"/>
                  </a:cubicBezTo>
                  <a:cubicBezTo>
                    <a:pt x="11208" y="16810"/>
                    <a:pt x="12636" y="17324"/>
                    <a:pt x="14161" y="17648"/>
                  </a:cubicBezTo>
                  <a:cubicBezTo>
                    <a:pt x="15873" y="17991"/>
                    <a:pt x="17491" y="18429"/>
                    <a:pt x="19115" y="18981"/>
                  </a:cubicBezTo>
                  <a:lnTo>
                    <a:pt x="23207" y="20506"/>
                  </a:lnTo>
                  <a:cubicBezTo>
                    <a:pt x="24733" y="21172"/>
                    <a:pt x="26161" y="21963"/>
                    <a:pt x="27589" y="22887"/>
                  </a:cubicBezTo>
                  <a:cubicBezTo>
                    <a:pt x="30733" y="24925"/>
                    <a:pt x="32542" y="28402"/>
                    <a:pt x="32542" y="32126"/>
                  </a:cubicBezTo>
                  <a:close/>
                </a:path>
              </a:pathLst>
            </a:custGeom>
            <a:solidFill>
              <a:srgbClr val="6D6E71"/>
            </a:solidFill>
            <a:ln w="9525" cap="flat">
              <a:noFill/>
              <a:prstDash val="solid"/>
              <a:miter/>
            </a:ln>
          </p:spPr>
          <p:txBody>
            <a:bodyPr rtlCol="0" anchor="ctr"/>
            <a:lstStyle/>
            <a:p>
              <a:endParaRPr lang="en-US"/>
            </a:p>
          </p:txBody>
        </p:sp>
        <p:sp>
          <p:nvSpPr>
            <p:cNvPr id="739" name="Freeform: Shape 738">
              <a:extLst>
                <a:ext uri="{FF2B5EF4-FFF2-40B4-BE49-F238E27FC236}">
                  <a16:creationId xmlns:a16="http://schemas.microsoft.com/office/drawing/2014/main" id="{3B1FAD62-95F7-4E68-9C83-A610C689694F}"/>
                </a:ext>
              </a:extLst>
            </p:cNvPr>
            <p:cNvSpPr/>
            <p:nvPr/>
          </p:nvSpPr>
          <p:spPr>
            <a:xfrm>
              <a:off x="15212948" y="2933303"/>
              <a:ext cx="46601" cy="62963"/>
            </a:xfrm>
            <a:custGeom>
              <a:avLst/>
              <a:gdLst>
                <a:gd name="connsiteX0" fmla="*/ 20352 w 46601"/>
                <a:gd name="connsiteY0" fmla="*/ -177 h 62963"/>
                <a:gd name="connsiteX1" fmla="*/ 36067 w 46601"/>
                <a:gd name="connsiteY1" fmla="*/ 6205 h 62963"/>
                <a:gd name="connsiteX2" fmla="*/ 42546 w 46601"/>
                <a:gd name="connsiteY2" fmla="*/ 23064 h 62963"/>
                <a:gd name="connsiteX3" fmla="*/ 36067 w 46601"/>
                <a:gd name="connsiteY3" fmla="*/ 40210 h 62963"/>
                <a:gd name="connsiteX4" fmla="*/ 7683 w 46601"/>
                <a:gd name="connsiteY4" fmla="*/ 41581 h 62963"/>
                <a:gd name="connsiteX5" fmla="*/ 5492 w 46601"/>
                <a:gd name="connsiteY5" fmla="*/ 39257 h 62963"/>
                <a:gd name="connsiteX6" fmla="*/ 5492 w 46601"/>
                <a:gd name="connsiteY6" fmla="*/ 62784 h 62963"/>
                <a:gd name="connsiteX7" fmla="*/ -4033 w 46601"/>
                <a:gd name="connsiteY7" fmla="*/ 62784 h 62963"/>
                <a:gd name="connsiteX8" fmla="*/ -4033 w 46601"/>
                <a:gd name="connsiteY8" fmla="*/ 490 h 62963"/>
                <a:gd name="connsiteX9" fmla="*/ 5492 w 46601"/>
                <a:gd name="connsiteY9" fmla="*/ 490 h 62963"/>
                <a:gd name="connsiteX10" fmla="*/ 5492 w 46601"/>
                <a:gd name="connsiteY10" fmla="*/ 8301 h 62963"/>
                <a:gd name="connsiteX11" fmla="*/ 20352 w 46601"/>
                <a:gd name="connsiteY11" fmla="*/ -177 h 62963"/>
                <a:gd name="connsiteX12" fmla="*/ 5302 w 46601"/>
                <a:gd name="connsiteY12" fmla="*/ 23446 h 62963"/>
                <a:gd name="connsiteX13" fmla="*/ 9301 w 46601"/>
                <a:gd name="connsiteY13" fmla="*/ 34113 h 62963"/>
                <a:gd name="connsiteX14" fmla="*/ 18826 w 46601"/>
                <a:gd name="connsiteY14" fmla="*/ 38209 h 62963"/>
                <a:gd name="connsiteX15" fmla="*/ 28351 w 46601"/>
                <a:gd name="connsiteY15" fmla="*/ 34113 h 62963"/>
                <a:gd name="connsiteX16" fmla="*/ 32542 w 46601"/>
                <a:gd name="connsiteY16" fmla="*/ 23446 h 62963"/>
                <a:gd name="connsiteX17" fmla="*/ 28449 w 46601"/>
                <a:gd name="connsiteY17" fmla="*/ 12587 h 62963"/>
                <a:gd name="connsiteX18" fmla="*/ 18924 w 46601"/>
                <a:gd name="connsiteY18" fmla="*/ 8301 h 62963"/>
                <a:gd name="connsiteX19" fmla="*/ 9399 w 46601"/>
                <a:gd name="connsiteY19" fmla="*/ 12587 h 62963"/>
                <a:gd name="connsiteX20" fmla="*/ 5302 w 46601"/>
                <a:gd name="connsiteY20" fmla="*/ 23446 h 62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2963">
                  <a:moveTo>
                    <a:pt x="20352" y="-177"/>
                  </a:moveTo>
                  <a:cubicBezTo>
                    <a:pt x="26258" y="-281"/>
                    <a:pt x="31877" y="2024"/>
                    <a:pt x="36067" y="6205"/>
                  </a:cubicBezTo>
                  <a:cubicBezTo>
                    <a:pt x="40448" y="10682"/>
                    <a:pt x="42829" y="16787"/>
                    <a:pt x="42546" y="23064"/>
                  </a:cubicBezTo>
                  <a:cubicBezTo>
                    <a:pt x="42829" y="29418"/>
                    <a:pt x="40448" y="35609"/>
                    <a:pt x="36067" y="40210"/>
                  </a:cubicBezTo>
                  <a:cubicBezTo>
                    <a:pt x="28640" y="48430"/>
                    <a:pt x="15873" y="49039"/>
                    <a:pt x="7683" y="41581"/>
                  </a:cubicBezTo>
                  <a:cubicBezTo>
                    <a:pt x="6920" y="40867"/>
                    <a:pt x="6157" y="40086"/>
                    <a:pt x="5492" y="39257"/>
                  </a:cubicBezTo>
                  <a:lnTo>
                    <a:pt x="5492" y="62784"/>
                  </a:lnTo>
                  <a:lnTo>
                    <a:pt x="-4033" y="62784"/>
                  </a:lnTo>
                  <a:lnTo>
                    <a:pt x="-4033" y="490"/>
                  </a:lnTo>
                  <a:lnTo>
                    <a:pt x="5492" y="490"/>
                  </a:lnTo>
                  <a:lnTo>
                    <a:pt x="5492" y="8301"/>
                  </a:lnTo>
                  <a:cubicBezTo>
                    <a:pt x="8636" y="3062"/>
                    <a:pt x="14254" y="-157"/>
                    <a:pt x="20352" y="-177"/>
                  </a:cubicBezTo>
                  <a:close/>
                  <a:moveTo>
                    <a:pt x="5302" y="23446"/>
                  </a:moveTo>
                  <a:cubicBezTo>
                    <a:pt x="5208" y="27389"/>
                    <a:pt x="6636" y="31228"/>
                    <a:pt x="9301" y="34113"/>
                  </a:cubicBezTo>
                  <a:cubicBezTo>
                    <a:pt x="11780" y="36780"/>
                    <a:pt x="15208" y="38276"/>
                    <a:pt x="18826" y="38209"/>
                  </a:cubicBezTo>
                  <a:cubicBezTo>
                    <a:pt x="22449" y="38171"/>
                    <a:pt x="25877" y="36695"/>
                    <a:pt x="28351" y="34113"/>
                  </a:cubicBezTo>
                  <a:cubicBezTo>
                    <a:pt x="31212" y="31294"/>
                    <a:pt x="32639" y="27427"/>
                    <a:pt x="32542" y="23446"/>
                  </a:cubicBezTo>
                  <a:cubicBezTo>
                    <a:pt x="32732" y="19426"/>
                    <a:pt x="31212" y="15511"/>
                    <a:pt x="28449" y="12587"/>
                  </a:cubicBezTo>
                  <a:cubicBezTo>
                    <a:pt x="25970" y="9901"/>
                    <a:pt x="22542" y="8348"/>
                    <a:pt x="18924" y="8301"/>
                  </a:cubicBezTo>
                  <a:cubicBezTo>
                    <a:pt x="15306" y="8272"/>
                    <a:pt x="11780" y="9834"/>
                    <a:pt x="9399" y="12587"/>
                  </a:cubicBezTo>
                  <a:cubicBezTo>
                    <a:pt x="6636" y="15530"/>
                    <a:pt x="5208" y="19426"/>
                    <a:pt x="5302" y="23446"/>
                  </a:cubicBezTo>
                  <a:close/>
                </a:path>
              </a:pathLst>
            </a:custGeom>
            <a:solidFill>
              <a:srgbClr val="6D6E71"/>
            </a:solidFill>
            <a:ln w="9525" cap="flat">
              <a:noFill/>
              <a:prstDash val="solid"/>
              <a:miter/>
            </a:ln>
          </p:spPr>
          <p:txBody>
            <a:bodyPr rtlCol="0" anchor="ctr"/>
            <a:lstStyle/>
            <a:p>
              <a:endParaRPr lang="en-US"/>
            </a:p>
          </p:txBody>
        </p:sp>
        <p:sp>
          <p:nvSpPr>
            <p:cNvPr id="740" name="Freeform: Shape 739">
              <a:extLst>
                <a:ext uri="{FF2B5EF4-FFF2-40B4-BE49-F238E27FC236}">
                  <a16:creationId xmlns:a16="http://schemas.microsoft.com/office/drawing/2014/main" id="{86154B61-CEA8-4944-A2E4-2FF0ADD82103}"/>
                </a:ext>
              </a:extLst>
            </p:cNvPr>
            <p:cNvSpPr/>
            <p:nvPr/>
          </p:nvSpPr>
          <p:spPr>
            <a:xfrm>
              <a:off x="15270573" y="2933878"/>
              <a:ext cx="24291" cy="46005"/>
            </a:xfrm>
            <a:custGeom>
              <a:avLst/>
              <a:gdLst>
                <a:gd name="connsiteX0" fmla="*/ 19780 w 24291"/>
                <a:gd name="connsiteY0" fmla="*/ 8964 h 46005"/>
                <a:gd name="connsiteX1" fmla="*/ 9115 w 24291"/>
                <a:gd name="connsiteY1" fmla="*/ 13631 h 46005"/>
                <a:gd name="connsiteX2" fmla="*/ 5492 w 24291"/>
                <a:gd name="connsiteY2" fmla="*/ 26014 h 46005"/>
                <a:gd name="connsiteX3" fmla="*/ 5492 w 24291"/>
                <a:gd name="connsiteY3" fmla="*/ 45826 h 46005"/>
                <a:gd name="connsiteX4" fmla="*/ -4033 w 24291"/>
                <a:gd name="connsiteY4" fmla="*/ 45826 h 46005"/>
                <a:gd name="connsiteX5" fmla="*/ -4033 w 24291"/>
                <a:gd name="connsiteY5" fmla="*/ 201 h 46005"/>
                <a:gd name="connsiteX6" fmla="*/ 5492 w 24291"/>
                <a:gd name="connsiteY6" fmla="*/ 201 h 46005"/>
                <a:gd name="connsiteX7" fmla="*/ 5492 w 24291"/>
                <a:gd name="connsiteY7" fmla="*/ 9726 h 46005"/>
                <a:gd name="connsiteX8" fmla="*/ 11780 w 24291"/>
                <a:gd name="connsiteY8" fmla="*/ 2677 h 46005"/>
                <a:gd name="connsiteX9" fmla="*/ 20259 w 24291"/>
                <a:gd name="connsiteY9" fmla="*/ -180 h 46005"/>
                <a:gd name="connsiteX10" fmla="*/ 20259 w 24291"/>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91" h="46005">
                  <a:moveTo>
                    <a:pt x="19780" y="8964"/>
                  </a:moveTo>
                  <a:cubicBezTo>
                    <a:pt x="15687" y="8659"/>
                    <a:pt x="11687" y="10412"/>
                    <a:pt x="9115" y="13631"/>
                  </a:cubicBezTo>
                  <a:cubicBezTo>
                    <a:pt x="6543" y="17231"/>
                    <a:pt x="5306" y="21594"/>
                    <a:pt x="5492" y="26014"/>
                  </a:cubicBezTo>
                  <a:lnTo>
                    <a:pt x="5492" y="45826"/>
                  </a:lnTo>
                  <a:lnTo>
                    <a:pt x="-4033" y="45826"/>
                  </a:lnTo>
                  <a:lnTo>
                    <a:pt x="-4033" y="201"/>
                  </a:lnTo>
                  <a:lnTo>
                    <a:pt x="5492" y="201"/>
                  </a:lnTo>
                  <a:lnTo>
                    <a:pt x="5492" y="9726"/>
                  </a:lnTo>
                  <a:cubicBezTo>
                    <a:pt x="6925" y="6887"/>
                    <a:pt x="9115" y="4459"/>
                    <a:pt x="11780" y="2677"/>
                  </a:cubicBezTo>
                  <a:cubicBezTo>
                    <a:pt x="14259" y="934"/>
                    <a:pt x="17212" y="-56"/>
                    <a:pt x="20259" y="-180"/>
                  </a:cubicBezTo>
                  <a:lnTo>
                    <a:pt x="20259" y="9345"/>
                  </a:lnTo>
                  <a:close/>
                </a:path>
              </a:pathLst>
            </a:custGeom>
            <a:solidFill>
              <a:srgbClr val="6D6E71"/>
            </a:solidFill>
            <a:ln w="9525" cap="flat">
              <a:noFill/>
              <a:prstDash val="solid"/>
              <a:miter/>
            </a:ln>
          </p:spPr>
          <p:txBody>
            <a:bodyPr rtlCol="0" anchor="ctr"/>
            <a:lstStyle/>
            <a:p>
              <a:endParaRPr lang="en-US"/>
            </a:p>
          </p:txBody>
        </p:sp>
        <p:sp>
          <p:nvSpPr>
            <p:cNvPr id="741" name="Freeform: Shape 740">
              <a:extLst>
                <a:ext uri="{FF2B5EF4-FFF2-40B4-BE49-F238E27FC236}">
                  <a16:creationId xmlns:a16="http://schemas.microsoft.com/office/drawing/2014/main" id="{2A79EDF8-4455-40F2-AB91-363CE0B38222}"/>
                </a:ext>
              </a:extLst>
            </p:cNvPr>
            <p:cNvSpPr/>
            <p:nvPr/>
          </p:nvSpPr>
          <p:spPr>
            <a:xfrm>
              <a:off x="15300387" y="2933306"/>
              <a:ext cx="48006" cy="46946"/>
            </a:xfrm>
            <a:custGeom>
              <a:avLst/>
              <a:gdLst>
                <a:gd name="connsiteX0" fmla="*/ 37116 w 48006"/>
                <a:gd name="connsiteY0" fmla="*/ 40015 h 46946"/>
                <a:gd name="connsiteX1" fmla="*/ 2825 w 48006"/>
                <a:gd name="connsiteY1" fmla="*/ 40015 h 46946"/>
                <a:gd name="connsiteX2" fmla="*/ 2825 w 48006"/>
                <a:gd name="connsiteY2" fmla="*/ 6678 h 46946"/>
                <a:gd name="connsiteX3" fmla="*/ 37116 w 48006"/>
                <a:gd name="connsiteY3" fmla="*/ 6678 h 46946"/>
                <a:gd name="connsiteX4" fmla="*/ 37116 w 48006"/>
                <a:gd name="connsiteY4" fmla="*/ 40015 h 46946"/>
                <a:gd name="connsiteX5" fmla="*/ 9685 w 48006"/>
                <a:gd name="connsiteY5" fmla="*/ 34110 h 46946"/>
                <a:gd name="connsiteX6" fmla="*/ 19973 w 48006"/>
                <a:gd name="connsiteY6" fmla="*/ 38206 h 46946"/>
                <a:gd name="connsiteX7" fmla="*/ 30353 w 48006"/>
                <a:gd name="connsiteY7" fmla="*/ 34110 h 46946"/>
                <a:gd name="connsiteX8" fmla="*/ 30353 w 48006"/>
                <a:gd name="connsiteY8" fmla="*/ 12584 h 46946"/>
                <a:gd name="connsiteX9" fmla="*/ 19973 w 48006"/>
                <a:gd name="connsiteY9" fmla="*/ 8393 h 46946"/>
                <a:gd name="connsiteX10" fmla="*/ 9685 w 48006"/>
                <a:gd name="connsiteY10" fmla="*/ 12584 h 46946"/>
                <a:gd name="connsiteX11" fmla="*/ 9685 w 48006"/>
                <a:gd name="connsiteY11"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7116" y="40015"/>
                  </a:moveTo>
                  <a:cubicBezTo>
                    <a:pt x="27498" y="49017"/>
                    <a:pt x="12448" y="49017"/>
                    <a:pt x="2825" y="40015"/>
                  </a:cubicBezTo>
                  <a:cubicBezTo>
                    <a:pt x="-6319" y="30776"/>
                    <a:pt x="-6319" y="15917"/>
                    <a:pt x="2825" y="6678"/>
                  </a:cubicBezTo>
                  <a:cubicBezTo>
                    <a:pt x="12448" y="-2466"/>
                    <a:pt x="27498" y="-2466"/>
                    <a:pt x="37116" y="6678"/>
                  </a:cubicBezTo>
                  <a:cubicBezTo>
                    <a:pt x="46259" y="15917"/>
                    <a:pt x="46259" y="30776"/>
                    <a:pt x="37116" y="40015"/>
                  </a:cubicBezTo>
                  <a:close/>
                  <a:moveTo>
                    <a:pt x="9685" y="34110"/>
                  </a:moveTo>
                  <a:cubicBezTo>
                    <a:pt x="12350" y="36872"/>
                    <a:pt x="16159" y="38358"/>
                    <a:pt x="19973" y="38206"/>
                  </a:cubicBezTo>
                  <a:cubicBezTo>
                    <a:pt x="23875" y="38339"/>
                    <a:pt x="27591" y="36853"/>
                    <a:pt x="30353" y="34110"/>
                  </a:cubicBezTo>
                  <a:cubicBezTo>
                    <a:pt x="35688" y="27928"/>
                    <a:pt x="35688" y="18765"/>
                    <a:pt x="30353" y="12584"/>
                  </a:cubicBezTo>
                  <a:cubicBezTo>
                    <a:pt x="27591" y="9812"/>
                    <a:pt x="23875" y="8297"/>
                    <a:pt x="19973" y="8393"/>
                  </a:cubicBezTo>
                  <a:cubicBezTo>
                    <a:pt x="16066" y="8278"/>
                    <a:pt x="12350" y="9802"/>
                    <a:pt x="9685" y="12584"/>
                  </a:cubicBezTo>
                  <a:cubicBezTo>
                    <a:pt x="4253" y="18718"/>
                    <a:pt x="4253" y="27976"/>
                    <a:pt x="9685" y="34110"/>
                  </a:cubicBezTo>
                  <a:close/>
                </a:path>
              </a:pathLst>
            </a:custGeom>
            <a:solidFill>
              <a:srgbClr val="6D6E71"/>
            </a:solidFill>
            <a:ln w="9525" cap="flat">
              <a:noFill/>
              <a:prstDash val="solid"/>
              <a:miter/>
            </a:ln>
          </p:spPr>
          <p:txBody>
            <a:bodyPr rtlCol="0" anchor="ctr"/>
            <a:lstStyle/>
            <a:p>
              <a:endParaRPr lang="en-US"/>
            </a:p>
          </p:txBody>
        </p:sp>
        <p:sp>
          <p:nvSpPr>
            <p:cNvPr id="742" name="Freeform: Shape 741">
              <a:extLst>
                <a:ext uri="{FF2B5EF4-FFF2-40B4-BE49-F238E27FC236}">
                  <a16:creationId xmlns:a16="http://schemas.microsoft.com/office/drawing/2014/main" id="{16A1A364-9F69-4E73-B930-27CCBD22606C}"/>
                </a:ext>
              </a:extLst>
            </p:cNvPr>
            <p:cNvSpPr/>
            <p:nvPr/>
          </p:nvSpPr>
          <p:spPr>
            <a:xfrm>
              <a:off x="15351823" y="2934259"/>
              <a:ext cx="47718" cy="45624"/>
            </a:xfrm>
            <a:custGeom>
              <a:avLst/>
              <a:gdLst>
                <a:gd name="connsiteX0" fmla="*/ 14352 w 47718"/>
                <a:gd name="connsiteY0" fmla="*/ 45445 h 45624"/>
                <a:gd name="connsiteX1" fmla="*/ -4033 w 47718"/>
                <a:gd name="connsiteY1" fmla="*/ -180 h 45624"/>
                <a:gd name="connsiteX2" fmla="*/ 5967 w 47718"/>
                <a:gd name="connsiteY2" fmla="*/ -180 h 45624"/>
                <a:gd name="connsiteX3" fmla="*/ 19780 w 47718"/>
                <a:gd name="connsiteY3" fmla="*/ 34300 h 45624"/>
                <a:gd name="connsiteX4" fmla="*/ 33686 w 47718"/>
                <a:gd name="connsiteY4" fmla="*/ -180 h 45624"/>
                <a:gd name="connsiteX5" fmla="*/ 43685 w 47718"/>
                <a:gd name="connsiteY5" fmla="*/ -180 h 45624"/>
                <a:gd name="connsiteX6" fmla="*/ 25305 w 47718"/>
                <a:gd name="connsiteY6" fmla="*/ 45445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718" h="45624">
                  <a:moveTo>
                    <a:pt x="14352" y="45445"/>
                  </a:moveTo>
                  <a:lnTo>
                    <a:pt x="-4033" y="-180"/>
                  </a:lnTo>
                  <a:lnTo>
                    <a:pt x="5967" y="-180"/>
                  </a:lnTo>
                  <a:lnTo>
                    <a:pt x="19780" y="34300"/>
                  </a:lnTo>
                  <a:lnTo>
                    <a:pt x="33686" y="-180"/>
                  </a:lnTo>
                  <a:lnTo>
                    <a:pt x="43685" y="-180"/>
                  </a:lnTo>
                  <a:lnTo>
                    <a:pt x="25305" y="45445"/>
                  </a:lnTo>
                  <a:close/>
                </a:path>
              </a:pathLst>
            </a:custGeom>
            <a:solidFill>
              <a:srgbClr val="6D6E71"/>
            </a:solidFill>
            <a:ln w="9525" cap="flat">
              <a:noFill/>
              <a:prstDash val="solid"/>
              <a:miter/>
            </a:ln>
          </p:spPr>
          <p:txBody>
            <a:bodyPr rtlCol="0" anchor="ctr"/>
            <a:lstStyle/>
            <a:p>
              <a:endParaRPr lang="en-US"/>
            </a:p>
          </p:txBody>
        </p:sp>
        <p:sp>
          <p:nvSpPr>
            <p:cNvPr id="743" name="Freeform: Shape 742">
              <a:extLst>
                <a:ext uri="{FF2B5EF4-FFF2-40B4-BE49-F238E27FC236}">
                  <a16:creationId xmlns:a16="http://schemas.microsoft.com/office/drawing/2014/main" id="{7183034F-EE3A-4D53-88DE-C7BAE958182D}"/>
                </a:ext>
              </a:extLst>
            </p:cNvPr>
            <p:cNvSpPr/>
            <p:nvPr/>
          </p:nvSpPr>
          <p:spPr>
            <a:xfrm>
              <a:off x="15405927" y="2914548"/>
              <a:ext cx="12189" cy="65050"/>
            </a:xfrm>
            <a:custGeom>
              <a:avLst/>
              <a:gdLst>
                <a:gd name="connsiteX0" fmla="*/ -2224 w 12189"/>
                <a:gd name="connsiteY0" fmla="*/ 10197 h 65050"/>
                <a:gd name="connsiteX1" fmla="*/ -4033 w 12189"/>
                <a:gd name="connsiteY1" fmla="*/ 5910 h 65050"/>
                <a:gd name="connsiteX2" fmla="*/ -2224 w 12189"/>
                <a:gd name="connsiteY2" fmla="*/ 1624 h 65050"/>
                <a:gd name="connsiteX3" fmla="*/ 6250 w 12189"/>
                <a:gd name="connsiteY3" fmla="*/ 1539 h 65050"/>
                <a:gd name="connsiteX4" fmla="*/ 6348 w 12189"/>
                <a:gd name="connsiteY4" fmla="*/ 1624 h 65050"/>
                <a:gd name="connsiteX5" fmla="*/ 8157 w 12189"/>
                <a:gd name="connsiteY5" fmla="*/ 5910 h 65050"/>
                <a:gd name="connsiteX6" fmla="*/ 6348 w 12189"/>
                <a:gd name="connsiteY6" fmla="*/ 10197 h 65050"/>
                <a:gd name="connsiteX7" fmla="*/ -2131 w 12189"/>
                <a:gd name="connsiteY7" fmla="*/ 10282 h 65050"/>
                <a:gd name="connsiteX8" fmla="*/ -2224 w 12189"/>
                <a:gd name="connsiteY8" fmla="*/ 10197 h 65050"/>
                <a:gd name="connsiteX9" fmla="*/ 6822 w 12189"/>
                <a:gd name="connsiteY9" fmla="*/ 64870 h 65050"/>
                <a:gd name="connsiteX10" fmla="*/ -2703 w 12189"/>
                <a:gd name="connsiteY10" fmla="*/ 64870 h 65050"/>
                <a:gd name="connsiteX11" fmla="*/ -2703 w 12189"/>
                <a:gd name="connsiteY11" fmla="*/ 19245 h 65050"/>
                <a:gd name="connsiteX12" fmla="*/ 6822 w 12189"/>
                <a:gd name="connsiteY12" fmla="*/ 19245 h 6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89" h="65050">
                  <a:moveTo>
                    <a:pt x="-2224" y="10197"/>
                  </a:moveTo>
                  <a:cubicBezTo>
                    <a:pt x="-3368" y="9092"/>
                    <a:pt x="-4033" y="7530"/>
                    <a:pt x="-4033" y="5910"/>
                  </a:cubicBezTo>
                  <a:cubicBezTo>
                    <a:pt x="-4033" y="4291"/>
                    <a:pt x="-3368" y="2738"/>
                    <a:pt x="-2224" y="1624"/>
                  </a:cubicBezTo>
                  <a:cubicBezTo>
                    <a:pt x="60" y="-748"/>
                    <a:pt x="3869" y="-786"/>
                    <a:pt x="6250" y="1539"/>
                  </a:cubicBezTo>
                  <a:cubicBezTo>
                    <a:pt x="6250" y="1567"/>
                    <a:pt x="6348" y="1596"/>
                    <a:pt x="6348" y="1624"/>
                  </a:cubicBezTo>
                  <a:cubicBezTo>
                    <a:pt x="7492" y="2738"/>
                    <a:pt x="8157" y="4291"/>
                    <a:pt x="8157" y="5910"/>
                  </a:cubicBezTo>
                  <a:cubicBezTo>
                    <a:pt x="8157" y="7530"/>
                    <a:pt x="7492" y="9092"/>
                    <a:pt x="6348" y="10197"/>
                  </a:cubicBezTo>
                  <a:cubicBezTo>
                    <a:pt x="4060" y="12568"/>
                    <a:pt x="251" y="12606"/>
                    <a:pt x="-2131" y="10282"/>
                  </a:cubicBezTo>
                  <a:cubicBezTo>
                    <a:pt x="-2131" y="10254"/>
                    <a:pt x="-2224" y="10225"/>
                    <a:pt x="-2224" y="10197"/>
                  </a:cubicBezTo>
                  <a:close/>
                  <a:moveTo>
                    <a:pt x="6822" y="64870"/>
                  </a:moveTo>
                  <a:lnTo>
                    <a:pt x="-2703" y="64870"/>
                  </a:lnTo>
                  <a:lnTo>
                    <a:pt x="-2703" y="19245"/>
                  </a:lnTo>
                  <a:lnTo>
                    <a:pt x="6822" y="19245"/>
                  </a:lnTo>
                  <a:close/>
                </a:path>
              </a:pathLst>
            </a:custGeom>
            <a:solidFill>
              <a:srgbClr val="6D6E71"/>
            </a:solidFill>
            <a:ln w="9525" cap="flat">
              <a:noFill/>
              <a:prstDash val="solid"/>
              <a:miter/>
            </a:ln>
          </p:spPr>
          <p:txBody>
            <a:bodyPr rtlCol="0" anchor="ctr"/>
            <a:lstStyle/>
            <a:p>
              <a:endParaRPr lang="en-US"/>
            </a:p>
          </p:txBody>
        </p:sp>
        <p:sp>
          <p:nvSpPr>
            <p:cNvPr id="744" name="Freeform: Shape 743">
              <a:extLst>
                <a:ext uri="{FF2B5EF4-FFF2-40B4-BE49-F238E27FC236}">
                  <a16:creationId xmlns:a16="http://schemas.microsoft.com/office/drawing/2014/main" id="{8B5106AA-9C20-423E-A1E9-0657543E27DD}"/>
                </a:ext>
              </a:extLst>
            </p:cNvPr>
            <p:cNvSpPr/>
            <p:nvPr/>
          </p:nvSpPr>
          <p:spPr>
            <a:xfrm>
              <a:off x="15427711" y="2915971"/>
              <a:ext cx="46509" cy="64605"/>
            </a:xfrm>
            <a:custGeom>
              <a:avLst/>
              <a:gdLst>
                <a:gd name="connsiteX0" fmla="*/ 2376 w 46509"/>
                <a:gd name="connsiteY0" fmla="*/ 57637 h 64605"/>
                <a:gd name="connsiteX1" fmla="*/ -4009 w 46509"/>
                <a:gd name="connsiteY1" fmla="*/ 40492 h 64605"/>
                <a:gd name="connsiteX2" fmla="*/ 2567 w 46509"/>
                <a:gd name="connsiteY2" fmla="*/ 23537 h 64605"/>
                <a:gd name="connsiteX3" fmla="*/ 18282 w 46509"/>
                <a:gd name="connsiteY3" fmla="*/ 17155 h 64605"/>
                <a:gd name="connsiteX4" fmla="*/ 32951 w 46509"/>
                <a:gd name="connsiteY4" fmla="*/ 24871 h 64605"/>
                <a:gd name="connsiteX5" fmla="*/ 32951 w 46509"/>
                <a:gd name="connsiteY5" fmla="*/ -180 h 64605"/>
                <a:gd name="connsiteX6" fmla="*/ 42476 w 46509"/>
                <a:gd name="connsiteY6" fmla="*/ -180 h 64605"/>
                <a:gd name="connsiteX7" fmla="*/ 42476 w 46509"/>
                <a:gd name="connsiteY7" fmla="*/ 63733 h 64605"/>
                <a:gd name="connsiteX8" fmla="*/ 32951 w 46509"/>
                <a:gd name="connsiteY8" fmla="*/ 63733 h 64605"/>
                <a:gd name="connsiteX9" fmla="*/ 32951 w 46509"/>
                <a:gd name="connsiteY9" fmla="*/ 56875 h 64605"/>
                <a:gd name="connsiteX10" fmla="*/ 17520 w 46509"/>
                <a:gd name="connsiteY10" fmla="*/ 64399 h 64605"/>
                <a:gd name="connsiteX11" fmla="*/ 2376 w 46509"/>
                <a:gd name="connsiteY11" fmla="*/ 57637 h 64605"/>
                <a:gd name="connsiteX12" fmla="*/ 5516 w 46509"/>
                <a:gd name="connsiteY12" fmla="*/ 40873 h 64605"/>
                <a:gd name="connsiteX13" fmla="*/ 9804 w 46509"/>
                <a:gd name="connsiteY13" fmla="*/ 51541 h 64605"/>
                <a:gd name="connsiteX14" fmla="*/ 19329 w 46509"/>
                <a:gd name="connsiteY14" fmla="*/ 55636 h 64605"/>
                <a:gd name="connsiteX15" fmla="*/ 28854 w 46509"/>
                <a:gd name="connsiteY15" fmla="*/ 51541 h 64605"/>
                <a:gd name="connsiteX16" fmla="*/ 32761 w 46509"/>
                <a:gd name="connsiteY16" fmla="*/ 40873 h 64605"/>
                <a:gd name="connsiteX17" fmla="*/ 28854 w 46509"/>
                <a:gd name="connsiteY17" fmla="*/ 29919 h 64605"/>
                <a:gd name="connsiteX18" fmla="*/ 19329 w 46509"/>
                <a:gd name="connsiteY18" fmla="*/ 25633 h 64605"/>
                <a:gd name="connsiteX19" fmla="*/ 9804 w 46509"/>
                <a:gd name="connsiteY19" fmla="*/ 29919 h 64605"/>
                <a:gd name="connsiteX20" fmla="*/ 5516 w 46509"/>
                <a:gd name="connsiteY20" fmla="*/ 40873 h 64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09" h="64605">
                  <a:moveTo>
                    <a:pt x="2376" y="57637"/>
                  </a:moveTo>
                  <a:cubicBezTo>
                    <a:pt x="-2005" y="53027"/>
                    <a:pt x="-4293" y="46835"/>
                    <a:pt x="-4009" y="40492"/>
                  </a:cubicBezTo>
                  <a:cubicBezTo>
                    <a:pt x="-4293" y="34167"/>
                    <a:pt x="-1912" y="28014"/>
                    <a:pt x="2567" y="23537"/>
                  </a:cubicBezTo>
                  <a:cubicBezTo>
                    <a:pt x="6758" y="19356"/>
                    <a:pt x="12376" y="17051"/>
                    <a:pt x="18282" y="17155"/>
                  </a:cubicBezTo>
                  <a:cubicBezTo>
                    <a:pt x="24189" y="17051"/>
                    <a:pt x="29710" y="19965"/>
                    <a:pt x="32951" y="24871"/>
                  </a:cubicBezTo>
                  <a:lnTo>
                    <a:pt x="32951" y="-180"/>
                  </a:lnTo>
                  <a:lnTo>
                    <a:pt x="42476" y="-180"/>
                  </a:lnTo>
                  <a:lnTo>
                    <a:pt x="42476" y="63733"/>
                  </a:lnTo>
                  <a:lnTo>
                    <a:pt x="32951" y="63733"/>
                  </a:lnTo>
                  <a:lnTo>
                    <a:pt x="32951" y="56875"/>
                  </a:lnTo>
                  <a:cubicBezTo>
                    <a:pt x="29426" y="61885"/>
                    <a:pt x="23617" y="64733"/>
                    <a:pt x="17520" y="64399"/>
                  </a:cubicBezTo>
                  <a:cubicBezTo>
                    <a:pt x="11711" y="64390"/>
                    <a:pt x="6278" y="61932"/>
                    <a:pt x="2376" y="57637"/>
                  </a:cubicBezTo>
                  <a:close/>
                  <a:moveTo>
                    <a:pt x="5516" y="40873"/>
                  </a:moveTo>
                  <a:cubicBezTo>
                    <a:pt x="5330" y="44873"/>
                    <a:pt x="6948" y="48759"/>
                    <a:pt x="9804" y="51541"/>
                  </a:cubicBezTo>
                  <a:cubicBezTo>
                    <a:pt x="12283" y="54132"/>
                    <a:pt x="15710" y="55608"/>
                    <a:pt x="19329" y="55636"/>
                  </a:cubicBezTo>
                  <a:cubicBezTo>
                    <a:pt x="22947" y="55684"/>
                    <a:pt x="26380" y="54188"/>
                    <a:pt x="28854" y="51541"/>
                  </a:cubicBezTo>
                  <a:cubicBezTo>
                    <a:pt x="31523" y="48626"/>
                    <a:pt x="32854" y="44797"/>
                    <a:pt x="32761" y="40873"/>
                  </a:cubicBezTo>
                  <a:cubicBezTo>
                    <a:pt x="32854" y="36863"/>
                    <a:pt x="31523" y="32958"/>
                    <a:pt x="28854" y="29919"/>
                  </a:cubicBezTo>
                  <a:cubicBezTo>
                    <a:pt x="26473" y="27195"/>
                    <a:pt x="22947" y="25642"/>
                    <a:pt x="19329" y="25633"/>
                  </a:cubicBezTo>
                  <a:cubicBezTo>
                    <a:pt x="15710" y="25680"/>
                    <a:pt x="12283" y="27233"/>
                    <a:pt x="9804" y="29919"/>
                  </a:cubicBezTo>
                  <a:cubicBezTo>
                    <a:pt x="6948" y="32862"/>
                    <a:pt x="5423" y="36796"/>
                    <a:pt x="5516" y="40873"/>
                  </a:cubicBezTo>
                  <a:close/>
                </a:path>
              </a:pathLst>
            </a:custGeom>
            <a:solidFill>
              <a:srgbClr val="6D6E71"/>
            </a:solidFill>
            <a:ln w="9525" cap="flat">
              <a:noFill/>
              <a:prstDash val="solid"/>
              <a:miter/>
            </a:ln>
          </p:spPr>
          <p:txBody>
            <a:bodyPr rtlCol="0" anchor="ctr"/>
            <a:lstStyle/>
            <a:p>
              <a:endParaRPr lang="en-US"/>
            </a:p>
          </p:txBody>
        </p:sp>
        <p:sp>
          <p:nvSpPr>
            <p:cNvPr id="745" name="Freeform: Shape 744">
              <a:extLst>
                <a:ext uri="{FF2B5EF4-FFF2-40B4-BE49-F238E27FC236}">
                  <a16:creationId xmlns:a16="http://schemas.microsoft.com/office/drawing/2014/main" id="{9F4DF50B-B342-4E98-9A3C-AFB849EA501C}"/>
                </a:ext>
              </a:extLst>
            </p:cNvPr>
            <p:cNvSpPr/>
            <p:nvPr/>
          </p:nvSpPr>
          <p:spPr>
            <a:xfrm>
              <a:off x="15485341" y="2933109"/>
              <a:ext cx="45495" cy="46985"/>
            </a:xfrm>
            <a:custGeom>
              <a:avLst/>
              <a:gdLst>
                <a:gd name="connsiteX0" fmla="*/ 41327 w 45495"/>
                <a:gd name="connsiteY0" fmla="*/ 27545 h 46985"/>
                <a:gd name="connsiteX1" fmla="*/ 5515 w 45495"/>
                <a:gd name="connsiteY1" fmla="*/ 27545 h 46985"/>
                <a:gd name="connsiteX2" fmla="*/ 10087 w 45495"/>
                <a:gd name="connsiteY2" fmla="*/ 35546 h 46985"/>
                <a:gd name="connsiteX3" fmla="*/ 32755 w 45495"/>
                <a:gd name="connsiteY3" fmla="*/ 33165 h 46985"/>
                <a:gd name="connsiteX4" fmla="*/ 38187 w 45495"/>
                <a:gd name="connsiteY4" fmla="*/ 39165 h 46985"/>
                <a:gd name="connsiteX5" fmla="*/ 19137 w 45495"/>
                <a:gd name="connsiteY5" fmla="*/ 46785 h 46985"/>
                <a:gd name="connsiteX6" fmla="*/ 2752 w 45495"/>
                <a:gd name="connsiteY6" fmla="*/ 40404 h 46985"/>
                <a:gd name="connsiteX7" fmla="*/ -4010 w 45495"/>
                <a:gd name="connsiteY7" fmla="*/ 23259 h 46985"/>
                <a:gd name="connsiteX8" fmla="*/ 2845 w 45495"/>
                <a:gd name="connsiteY8" fmla="*/ 6209 h 46985"/>
                <a:gd name="connsiteX9" fmla="*/ 19040 w 45495"/>
                <a:gd name="connsiteY9" fmla="*/ -173 h 46985"/>
                <a:gd name="connsiteX10" fmla="*/ 34853 w 45495"/>
                <a:gd name="connsiteY10" fmla="*/ 5447 h 46985"/>
                <a:gd name="connsiteX11" fmla="*/ 41424 w 45495"/>
                <a:gd name="connsiteY11" fmla="*/ 20973 h 46985"/>
                <a:gd name="connsiteX12" fmla="*/ 5515 w 45495"/>
                <a:gd name="connsiteY12" fmla="*/ 20020 h 46985"/>
                <a:gd name="connsiteX13" fmla="*/ 31709 w 45495"/>
                <a:gd name="connsiteY13" fmla="*/ 20020 h 46985"/>
                <a:gd name="connsiteX14" fmla="*/ 28090 w 45495"/>
                <a:gd name="connsiteY14" fmla="*/ 11162 h 46985"/>
                <a:gd name="connsiteX15" fmla="*/ 19230 w 45495"/>
                <a:gd name="connsiteY15" fmla="*/ 8114 h 46985"/>
                <a:gd name="connsiteX16" fmla="*/ 9705 w 45495"/>
                <a:gd name="connsiteY16" fmla="*/ 11257 h 46985"/>
                <a:gd name="connsiteX17" fmla="*/ 5515 w 45495"/>
                <a:gd name="connsiteY17" fmla="*/ 20211 h 46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95" h="46985">
                  <a:moveTo>
                    <a:pt x="41327" y="27545"/>
                  </a:moveTo>
                  <a:lnTo>
                    <a:pt x="5515" y="27545"/>
                  </a:lnTo>
                  <a:cubicBezTo>
                    <a:pt x="5706" y="30774"/>
                    <a:pt x="7417" y="33717"/>
                    <a:pt x="10087" y="35546"/>
                  </a:cubicBezTo>
                  <a:cubicBezTo>
                    <a:pt x="17230" y="40404"/>
                    <a:pt x="26755" y="39394"/>
                    <a:pt x="32755" y="33165"/>
                  </a:cubicBezTo>
                  <a:lnTo>
                    <a:pt x="38187" y="39165"/>
                  </a:lnTo>
                  <a:cubicBezTo>
                    <a:pt x="33234" y="44299"/>
                    <a:pt x="26281" y="47071"/>
                    <a:pt x="19137" y="46785"/>
                  </a:cubicBezTo>
                  <a:cubicBezTo>
                    <a:pt x="13040" y="46947"/>
                    <a:pt x="7133" y="44652"/>
                    <a:pt x="2752" y="40404"/>
                  </a:cubicBezTo>
                  <a:cubicBezTo>
                    <a:pt x="-1820" y="35927"/>
                    <a:pt x="-4299" y="29679"/>
                    <a:pt x="-4010" y="23259"/>
                  </a:cubicBezTo>
                  <a:cubicBezTo>
                    <a:pt x="-4299" y="16848"/>
                    <a:pt x="-1820" y="10619"/>
                    <a:pt x="2845" y="6209"/>
                  </a:cubicBezTo>
                  <a:cubicBezTo>
                    <a:pt x="7231" y="2028"/>
                    <a:pt x="13040" y="-268"/>
                    <a:pt x="19040" y="-173"/>
                  </a:cubicBezTo>
                  <a:cubicBezTo>
                    <a:pt x="24849" y="-316"/>
                    <a:pt x="30471" y="1685"/>
                    <a:pt x="34853" y="5447"/>
                  </a:cubicBezTo>
                  <a:cubicBezTo>
                    <a:pt x="39327" y="9314"/>
                    <a:pt x="41806" y="15058"/>
                    <a:pt x="41424" y="20973"/>
                  </a:cubicBezTo>
                  <a:close/>
                  <a:moveTo>
                    <a:pt x="5515" y="20020"/>
                  </a:moveTo>
                  <a:lnTo>
                    <a:pt x="31709" y="20020"/>
                  </a:lnTo>
                  <a:cubicBezTo>
                    <a:pt x="31899" y="16677"/>
                    <a:pt x="30564" y="13429"/>
                    <a:pt x="28090" y="11162"/>
                  </a:cubicBezTo>
                  <a:cubicBezTo>
                    <a:pt x="25611" y="9066"/>
                    <a:pt x="22467" y="7981"/>
                    <a:pt x="19230" y="8114"/>
                  </a:cubicBezTo>
                  <a:cubicBezTo>
                    <a:pt x="15803" y="8085"/>
                    <a:pt x="12468" y="9190"/>
                    <a:pt x="9705" y="11257"/>
                  </a:cubicBezTo>
                  <a:cubicBezTo>
                    <a:pt x="6943" y="13362"/>
                    <a:pt x="5324" y="16715"/>
                    <a:pt x="5515" y="20211"/>
                  </a:cubicBezTo>
                  <a:close/>
                </a:path>
              </a:pathLst>
            </a:custGeom>
            <a:solidFill>
              <a:srgbClr val="6D6E71"/>
            </a:solidFill>
            <a:ln w="9525" cap="flat">
              <a:noFill/>
              <a:prstDash val="solid"/>
              <a:miter/>
            </a:ln>
          </p:spPr>
          <p:txBody>
            <a:bodyPr rtlCol="0" anchor="ctr"/>
            <a:lstStyle/>
            <a:p>
              <a:endParaRPr lang="en-US"/>
            </a:p>
          </p:txBody>
        </p:sp>
        <p:sp>
          <p:nvSpPr>
            <p:cNvPr id="746" name="Freeform: Shape 745">
              <a:extLst>
                <a:ext uri="{FF2B5EF4-FFF2-40B4-BE49-F238E27FC236}">
                  <a16:creationId xmlns:a16="http://schemas.microsoft.com/office/drawing/2014/main" id="{DD9633C9-9C4D-4F56-B9C0-F150B28441C7}"/>
                </a:ext>
              </a:extLst>
            </p:cNvPr>
            <p:cNvSpPr/>
            <p:nvPr/>
          </p:nvSpPr>
          <p:spPr>
            <a:xfrm>
              <a:off x="15561731" y="2915971"/>
              <a:ext cx="46602" cy="64605"/>
            </a:xfrm>
            <a:custGeom>
              <a:avLst/>
              <a:gdLst>
                <a:gd name="connsiteX0" fmla="*/ 2465 w 46602"/>
                <a:gd name="connsiteY0" fmla="*/ 57637 h 64605"/>
                <a:gd name="connsiteX1" fmla="*/ -4009 w 46602"/>
                <a:gd name="connsiteY1" fmla="*/ 40492 h 64605"/>
                <a:gd name="connsiteX2" fmla="*/ 2655 w 46602"/>
                <a:gd name="connsiteY2" fmla="*/ 23537 h 64605"/>
                <a:gd name="connsiteX3" fmla="*/ 18375 w 46602"/>
                <a:gd name="connsiteY3" fmla="*/ 17155 h 64605"/>
                <a:gd name="connsiteX4" fmla="*/ 33044 w 46602"/>
                <a:gd name="connsiteY4" fmla="*/ 24871 h 64605"/>
                <a:gd name="connsiteX5" fmla="*/ 33044 w 46602"/>
                <a:gd name="connsiteY5" fmla="*/ -180 h 64605"/>
                <a:gd name="connsiteX6" fmla="*/ 42569 w 46602"/>
                <a:gd name="connsiteY6" fmla="*/ -180 h 64605"/>
                <a:gd name="connsiteX7" fmla="*/ 42569 w 46602"/>
                <a:gd name="connsiteY7" fmla="*/ 63733 h 64605"/>
                <a:gd name="connsiteX8" fmla="*/ 33044 w 46602"/>
                <a:gd name="connsiteY8" fmla="*/ 63733 h 64605"/>
                <a:gd name="connsiteX9" fmla="*/ 33044 w 46602"/>
                <a:gd name="connsiteY9" fmla="*/ 56875 h 64605"/>
                <a:gd name="connsiteX10" fmla="*/ 17515 w 46602"/>
                <a:gd name="connsiteY10" fmla="*/ 64399 h 64605"/>
                <a:gd name="connsiteX11" fmla="*/ 2465 w 46602"/>
                <a:gd name="connsiteY11" fmla="*/ 57637 h 64605"/>
                <a:gd name="connsiteX12" fmla="*/ 5609 w 46602"/>
                <a:gd name="connsiteY12" fmla="*/ 40873 h 64605"/>
                <a:gd name="connsiteX13" fmla="*/ 9799 w 46602"/>
                <a:gd name="connsiteY13" fmla="*/ 51541 h 64605"/>
                <a:gd name="connsiteX14" fmla="*/ 19324 w 46602"/>
                <a:gd name="connsiteY14" fmla="*/ 55636 h 64605"/>
                <a:gd name="connsiteX15" fmla="*/ 28849 w 46602"/>
                <a:gd name="connsiteY15" fmla="*/ 51541 h 64605"/>
                <a:gd name="connsiteX16" fmla="*/ 32854 w 46602"/>
                <a:gd name="connsiteY16" fmla="*/ 40873 h 64605"/>
                <a:gd name="connsiteX17" fmla="*/ 28849 w 46602"/>
                <a:gd name="connsiteY17" fmla="*/ 29919 h 64605"/>
                <a:gd name="connsiteX18" fmla="*/ 19324 w 46602"/>
                <a:gd name="connsiteY18" fmla="*/ 25633 h 64605"/>
                <a:gd name="connsiteX19" fmla="*/ 9799 w 46602"/>
                <a:gd name="connsiteY19" fmla="*/ 29919 h 64605"/>
                <a:gd name="connsiteX20" fmla="*/ 5609 w 46602"/>
                <a:gd name="connsiteY20" fmla="*/ 40873 h 64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2" h="64605">
                  <a:moveTo>
                    <a:pt x="2465" y="57637"/>
                  </a:moveTo>
                  <a:cubicBezTo>
                    <a:pt x="-1916" y="53036"/>
                    <a:pt x="-4298" y="46845"/>
                    <a:pt x="-4009" y="40492"/>
                  </a:cubicBezTo>
                  <a:cubicBezTo>
                    <a:pt x="-4298" y="34148"/>
                    <a:pt x="-1916" y="27976"/>
                    <a:pt x="2655" y="23537"/>
                  </a:cubicBezTo>
                  <a:cubicBezTo>
                    <a:pt x="6850" y="19356"/>
                    <a:pt x="12469" y="17051"/>
                    <a:pt x="18375" y="17155"/>
                  </a:cubicBezTo>
                  <a:cubicBezTo>
                    <a:pt x="24277" y="17051"/>
                    <a:pt x="29803" y="19965"/>
                    <a:pt x="33044" y="24871"/>
                  </a:cubicBezTo>
                  <a:lnTo>
                    <a:pt x="33044" y="-180"/>
                  </a:lnTo>
                  <a:lnTo>
                    <a:pt x="42569" y="-180"/>
                  </a:lnTo>
                  <a:lnTo>
                    <a:pt x="42569" y="63733"/>
                  </a:lnTo>
                  <a:lnTo>
                    <a:pt x="33044" y="63733"/>
                  </a:lnTo>
                  <a:lnTo>
                    <a:pt x="33044" y="56875"/>
                  </a:lnTo>
                  <a:cubicBezTo>
                    <a:pt x="29519" y="61885"/>
                    <a:pt x="23612" y="64733"/>
                    <a:pt x="17515" y="64399"/>
                  </a:cubicBezTo>
                  <a:cubicBezTo>
                    <a:pt x="11804" y="64371"/>
                    <a:pt x="6278" y="61913"/>
                    <a:pt x="2465" y="57637"/>
                  </a:cubicBezTo>
                  <a:close/>
                  <a:moveTo>
                    <a:pt x="5609" y="40873"/>
                  </a:moveTo>
                  <a:cubicBezTo>
                    <a:pt x="5516" y="44854"/>
                    <a:pt x="6943" y="48721"/>
                    <a:pt x="9799" y="51541"/>
                  </a:cubicBezTo>
                  <a:cubicBezTo>
                    <a:pt x="12278" y="54103"/>
                    <a:pt x="15706" y="55570"/>
                    <a:pt x="19324" y="55636"/>
                  </a:cubicBezTo>
                  <a:cubicBezTo>
                    <a:pt x="22947" y="55703"/>
                    <a:pt x="26375" y="54208"/>
                    <a:pt x="28849" y="51541"/>
                  </a:cubicBezTo>
                  <a:cubicBezTo>
                    <a:pt x="31519" y="48655"/>
                    <a:pt x="32947" y="44816"/>
                    <a:pt x="32854" y="40873"/>
                  </a:cubicBezTo>
                  <a:cubicBezTo>
                    <a:pt x="32947" y="36844"/>
                    <a:pt x="31519" y="32919"/>
                    <a:pt x="28849" y="29919"/>
                  </a:cubicBezTo>
                  <a:cubicBezTo>
                    <a:pt x="26468" y="27166"/>
                    <a:pt x="22947" y="25604"/>
                    <a:pt x="19324" y="25633"/>
                  </a:cubicBezTo>
                  <a:cubicBezTo>
                    <a:pt x="15706" y="25709"/>
                    <a:pt x="12278" y="27252"/>
                    <a:pt x="9799" y="29919"/>
                  </a:cubicBezTo>
                  <a:cubicBezTo>
                    <a:pt x="7041" y="32872"/>
                    <a:pt x="5516" y="36815"/>
                    <a:pt x="5609" y="40873"/>
                  </a:cubicBezTo>
                  <a:close/>
                </a:path>
              </a:pathLst>
            </a:custGeom>
            <a:solidFill>
              <a:srgbClr val="6D6E71"/>
            </a:solidFill>
            <a:ln w="9525" cap="flat">
              <a:noFill/>
              <a:prstDash val="solid"/>
              <a:miter/>
            </a:ln>
          </p:spPr>
          <p:txBody>
            <a:bodyPr rtlCol="0" anchor="ctr"/>
            <a:lstStyle/>
            <a:p>
              <a:endParaRPr lang="en-US"/>
            </a:p>
          </p:txBody>
        </p:sp>
        <p:sp>
          <p:nvSpPr>
            <p:cNvPr id="747" name="Freeform: Shape 746">
              <a:extLst>
                <a:ext uri="{FF2B5EF4-FFF2-40B4-BE49-F238E27FC236}">
                  <a16:creationId xmlns:a16="http://schemas.microsoft.com/office/drawing/2014/main" id="{7B387D98-6224-48C2-8CE3-1EF04AD35757}"/>
                </a:ext>
              </a:extLst>
            </p:cNvPr>
            <p:cNvSpPr/>
            <p:nvPr/>
          </p:nvSpPr>
          <p:spPr>
            <a:xfrm>
              <a:off x="15621095" y="2914542"/>
              <a:ext cx="12189" cy="65055"/>
            </a:xfrm>
            <a:custGeom>
              <a:avLst/>
              <a:gdLst>
                <a:gd name="connsiteX0" fmla="*/ -2224 w 12189"/>
                <a:gd name="connsiteY0" fmla="*/ 10202 h 65055"/>
                <a:gd name="connsiteX1" fmla="*/ -4033 w 12189"/>
                <a:gd name="connsiteY1" fmla="*/ 5916 h 65055"/>
                <a:gd name="connsiteX2" fmla="*/ -2224 w 12189"/>
                <a:gd name="connsiteY2" fmla="*/ 1629 h 65055"/>
                <a:gd name="connsiteX3" fmla="*/ 2065 w 12189"/>
                <a:gd name="connsiteY3" fmla="*/ -180 h 65055"/>
                <a:gd name="connsiteX4" fmla="*/ 6348 w 12189"/>
                <a:gd name="connsiteY4" fmla="*/ 1629 h 65055"/>
                <a:gd name="connsiteX5" fmla="*/ 8157 w 12189"/>
                <a:gd name="connsiteY5" fmla="*/ 5916 h 65055"/>
                <a:gd name="connsiteX6" fmla="*/ 6348 w 12189"/>
                <a:gd name="connsiteY6" fmla="*/ 10202 h 65055"/>
                <a:gd name="connsiteX7" fmla="*/ 2065 w 12189"/>
                <a:gd name="connsiteY7" fmla="*/ 12012 h 65055"/>
                <a:gd name="connsiteX8" fmla="*/ -2224 w 12189"/>
                <a:gd name="connsiteY8" fmla="*/ 10202 h 65055"/>
                <a:gd name="connsiteX9" fmla="*/ 6729 w 12189"/>
                <a:gd name="connsiteY9" fmla="*/ 64876 h 65055"/>
                <a:gd name="connsiteX10" fmla="*/ -2796 w 12189"/>
                <a:gd name="connsiteY10" fmla="*/ 64876 h 65055"/>
                <a:gd name="connsiteX11" fmla="*/ -2796 w 12189"/>
                <a:gd name="connsiteY11" fmla="*/ 19251 h 65055"/>
                <a:gd name="connsiteX12" fmla="*/ 6729 w 12189"/>
                <a:gd name="connsiteY12" fmla="*/ 19251 h 6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89" h="65055">
                  <a:moveTo>
                    <a:pt x="-2224" y="10202"/>
                  </a:moveTo>
                  <a:cubicBezTo>
                    <a:pt x="-3368" y="9097"/>
                    <a:pt x="-4033" y="7535"/>
                    <a:pt x="-4033" y="5916"/>
                  </a:cubicBezTo>
                  <a:cubicBezTo>
                    <a:pt x="-4033" y="4296"/>
                    <a:pt x="-3368" y="2744"/>
                    <a:pt x="-2224" y="1629"/>
                  </a:cubicBezTo>
                  <a:cubicBezTo>
                    <a:pt x="-1079" y="487"/>
                    <a:pt x="441" y="-171"/>
                    <a:pt x="2065" y="-180"/>
                  </a:cubicBezTo>
                  <a:cubicBezTo>
                    <a:pt x="3683" y="-161"/>
                    <a:pt x="5204" y="496"/>
                    <a:pt x="6348" y="1629"/>
                  </a:cubicBezTo>
                  <a:cubicBezTo>
                    <a:pt x="7492" y="2744"/>
                    <a:pt x="8157" y="4296"/>
                    <a:pt x="8157" y="5916"/>
                  </a:cubicBezTo>
                  <a:cubicBezTo>
                    <a:pt x="8157" y="7535"/>
                    <a:pt x="7492" y="9097"/>
                    <a:pt x="6348" y="10202"/>
                  </a:cubicBezTo>
                  <a:cubicBezTo>
                    <a:pt x="5204" y="11374"/>
                    <a:pt x="3683" y="12031"/>
                    <a:pt x="2065" y="12012"/>
                  </a:cubicBezTo>
                  <a:cubicBezTo>
                    <a:pt x="441" y="12040"/>
                    <a:pt x="-1079" y="11383"/>
                    <a:pt x="-2224" y="10202"/>
                  </a:cubicBezTo>
                  <a:close/>
                  <a:moveTo>
                    <a:pt x="6729" y="64876"/>
                  </a:moveTo>
                  <a:lnTo>
                    <a:pt x="-2796" y="64876"/>
                  </a:lnTo>
                  <a:lnTo>
                    <a:pt x="-2796" y="19251"/>
                  </a:lnTo>
                  <a:lnTo>
                    <a:pt x="6729" y="19251"/>
                  </a:lnTo>
                  <a:close/>
                </a:path>
              </a:pathLst>
            </a:custGeom>
            <a:solidFill>
              <a:srgbClr val="6D6E71"/>
            </a:solidFill>
            <a:ln w="9525" cap="flat">
              <a:noFill/>
              <a:prstDash val="solid"/>
              <a:miter/>
            </a:ln>
          </p:spPr>
          <p:txBody>
            <a:bodyPr rtlCol="0" anchor="ctr"/>
            <a:lstStyle/>
            <a:p>
              <a:endParaRPr lang="en-US"/>
            </a:p>
          </p:txBody>
        </p:sp>
        <p:sp>
          <p:nvSpPr>
            <p:cNvPr id="748" name="Freeform: Shape 747">
              <a:extLst>
                <a:ext uri="{FF2B5EF4-FFF2-40B4-BE49-F238E27FC236}">
                  <a16:creationId xmlns:a16="http://schemas.microsoft.com/office/drawing/2014/main" id="{394D59C9-0467-4748-A35F-B1732C58DE6A}"/>
                </a:ext>
              </a:extLst>
            </p:cNvPr>
            <p:cNvSpPr/>
            <p:nvPr/>
          </p:nvSpPr>
          <p:spPr>
            <a:xfrm>
              <a:off x="15639573" y="2934259"/>
              <a:ext cx="46862" cy="45624"/>
            </a:xfrm>
            <a:custGeom>
              <a:avLst/>
              <a:gdLst>
                <a:gd name="connsiteX0" fmla="*/ 14254 w 46862"/>
                <a:gd name="connsiteY0" fmla="*/ 45445 h 45624"/>
                <a:gd name="connsiteX1" fmla="*/ -4033 w 46862"/>
                <a:gd name="connsiteY1" fmla="*/ -180 h 45624"/>
                <a:gd name="connsiteX2" fmla="*/ 5492 w 46862"/>
                <a:gd name="connsiteY2" fmla="*/ -180 h 45624"/>
                <a:gd name="connsiteX3" fmla="*/ 19398 w 46862"/>
                <a:gd name="connsiteY3" fmla="*/ 34300 h 45624"/>
                <a:gd name="connsiteX4" fmla="*/ 33304 w 46862"/>
                <a:gd name="connsiteY4" fmla="*/ -180 h 45624"/>
                <a:gd name="connsiteX5" fmla="*/ 42829 w 46862"/>
                <a:gd name="connsiteY5" fmla="*/ -180 h 45624"/>
                <a:gd name="connsiteX6" fmla="*/ 24449 w 46862"/>
                <a:gd name="connsiteY6" fmla="*/ 45445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62" h="45624">
                  <a:moveTo>
                    <a:pt x="14254" y="45445"/>
                  </a:moveTo>
                  <a:lnTo>
                    <a:pt x="-4033" y="-180"/>
                  </a:lnTo>
                  <a:lnTo>
                    <a:pt x="5492" y="-180"/>
                  </a:lnTo>
                  <a:lnTo>
                    <a:pt x="19398" y="34300"/>
                  </a:lnTo>
                  <a:lnTo>
                    <a:pt x="33304" y="-180"/>
                  </a:lnTo>
                  <a:lnTo>
                    <a:pt x="42829" y="-180"/>
                  </a:lnTo>
                  <a:lnTo>
                    <a:pt x="24449" y="45445"/>
                  </a:lnTo>
                  <a:close/>
                </a:path>
              </a:pathLst>
            </a:custGeom>
            <a:solidFill>
              <a:srgbClr val="6D6E71"/>
            </a:solidFill>
            <a:ln w="9525" cap="flat">
              <a:noFill/>
              <a:prstDash val="solid"/>
              <a:miter/>
            </a:ln>
          </p:spPr>
          <p:txBody>
            <a:bodyPr rtlCol="0" anchor="ctr"/>
            <a:lstStyle/>
            <a:p>
              <a:endParaRPr lang="en-US"/>
            </a:p>
          </p:txBody>
        </p:sp>
        <p:sp>
          <p:nvSpPr>
            <p:cNvPr id="749" name="Freeform: Shape 748">
              <a:extLst>
                <a:ext uri="{FF2B5EF4-FFF2-40B4-BE49-F238E27FC236}">
                  <a16:creationId xmlns:a16="http://schemas.microsoft.com/office/drawing/2014/main" id="{F4639FCD-DA9C-4762-A751-8FD801B80886}"/>
                </a:ext>
              </a:extLst>
            </p:cNvPr>
            <p:cNvSpPr/>
            <p:nvPr/>
          </p:nvSpPr>
          <p:spPr>
            <a:xfrm>
              <a:off x="15690698" y="2933110"/>
              <a:ext cx="45292" cy="46978"/>
            </a:xfrm>
            <a:custGeom>
              <a:avLst/>
              <a:gdLst>
                <a:gd name="connsiteX0" fmla="*/ 41237 w 45292"/>
                <a:gd name="connsiteY0" fmla="*/ 27543 h 46978"/>
                <a:gd name="connsiteX1" fmla="*/ 5518 w 45292"/>
                <a:gd name="connsiteY1" fmla="*/ 27543 h 46978"/>
                <a:gd name="connsiteX2" fmla="*/ 9992 w 45292"/>
                <a:gd name="connsiteY2" fmla="*/ 35544 h 46978"/>
                <a:gd name="connsiteX3" fmla="*/ 19517 w 45292"/>
                <a:gd name="connsiteY3" fmla="*/ 38592 h 46978"/>
                <a:gd name="connsiteX4" fmla="*/ 32567 w 45292"/>
                <a:gd name="connsiteY4" fmla="*/ 33163 h 46978"/>
                <a:gd name="connsiteX5" fmla="*/ 38093 w 45292"/>
                <a:gd name="connsiteY5" fmla="*/ 39164 h 46978"/>
                <a:gd name="connsiteX6" fmla="*/ 19043 w 45292"/>
                <a:gd name="connsiteY6" fmla="*/ 46784 h 46978"/>
                <a:gd name="connsiteX7" fmla="*/ 2755 w 45292"/>
                <a:gd name="connsiteY7" fmla="*/ 40402 h 46978"/>
                <a:gd name="connsiteX8" fmla="*/ 2755 w 45292"/>
                <a:gd name="connsiteY8" fmla="*/ 6207 h 46978"/>
                <a:gd name="connsiteX9" fmla="*/ 18945 w 45292"/>
                <a:gd name="connsiteY9" fmla="*/ -175 h 46978"/>
                <a:gd name="connsiteX10" fmla="*/ 34758 w 45292"/>
                <a:gd name="connsiteY10" fmla="*/ 5445 h 46978"/>
                <a:gd name="connsiteX11" fmla="*/ 41237 w 45292"/>
                <a:gd name="connsiteY11" fmla="*/ 20971 h 46978"/>
                <a:gd name="connsiteX12" fmla="*/ 5518 w 45292"/>
                <a:gd name="connsiteY12" fmla="*/ 20018 h 46978"/>
                <a:gd name="connsiteX13" fmla="*/ 31614 w 45292"/>
                <a:gd name="connsiteY13" fmla="*/ 20018 h 46978"/>
                <a:gd name="connsiteX14" fmla="*/ 27995 w 45292"/>
                <a:gd name="connsiteY14" fmla="*/ 11160 h 46978"/>
                <a:gd name="connsiteX15" fmla="*/ 19136 w 45292"/>
                <a:gd name="connsiteY15" fmla="*/ 8112 h 46978"/>
                <a:gd name="connsiteX16" fmla="*/ 9611 w 45292"/>
                <a:gd name="connsiteY16" fmla="*/ 11256 h 46978"/>
                <a:gd name="connsiteX17" fmla="*/ 5518 w 45292"/>
                <a:gd name="connsiteY17" fmla="*/ 20209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292" h="46978">
                  <a:moveTo>
                    <a:pt x="41237" y="27543"/>
                  </a:moveTo>
                  <a:lnTo>
                    <a:pt x="5518" y="27543"/>
                  </a:lnTo>
                  <a:cubicBezTo>
                    <a:pt x="5611" y="30772"/>
                    <a:pt x="7327" y="33734"/>
                    <a:pt x="9992" y="35544"/>
                  </a:cubicBezTo>
                  <a:cubicBezTo>
                    <a:pt x="12755" y="37535"/>
                    <a:pt x="16089" y="38602"/>
                    <a:pt x="19517" y="38592"/>
                  </a:cubicBezTo>
                  <a:cubicBezTo>
                    <a:pt x="24470" y="38916"/>
                    <a:pt x="29330" y="36916"/>
                    <a:pt x="32567" y="33163"/>
                  </a:cubicBezTo>
                  <a:lnTo>
                    <a:pt x="38093" y="39164"/>
                  </a:lnTo>
                  <a:cubicBezTo>
                    <a:pt x="33139" y="44269"/>
                    <a:pt x="26186" y="47031"/>
                    <a:pt x="19043" y="46784"/>
                  </a:cubicBezTo>
                  <a:cubicBezTo>
                    <a:pt x="12945" y="46917"/>
                    <a:pt x="7136" y="44622"/>
                    <a:pt x="2755" y="40402"/>
                  </a:cubicBezTo>
                  <a:cubicBezTo>
                    <a:pt x="-6295" y="30810"/>
                    <a:pt x="-6295" y="15799"/>
                    <a:pt x="2755" y="6207"/>
                  </a:cubicBezTo>
                  <a:cubicBezTo>
                    <a:pt x="7136" y="2016"/>
                    <a:pt x="12945" y="-279"/>
                    <a:pt x="18945" y="-175"/>
                  </a:cubicBezTo>
                  <a:cubicBezTo>
                    <a:pt x="24758" y="-298"/>
                    <a:pt x="30377" y="1702"/>
                    <a:pt x="34758" y="5445"/>
                  </a:cubicBezTo>
                  <a:cubicBezTo>
                    <a:pt x="39139" y="9379"/>
                    <a:pt x="41520" y="15084"/>
                    <a:pt x="41237" y="20971"/>
                  </a:cubicBezTo>
                  <a:close/>
                  <a:moveTo>
                    <a:pt x="5518" y="20018"/>
                  </a:moveTo>
                  <a:lnTo>
                    <a:pt x="31614" y="20018"/>
                  </a:lnTo>
                  <a:cubicBezTo>
                    <a:pt x="31805" y="16666"/>
                    <a:pt x="30474" y="13389"/>
                    <a:pt x="27995" y="11160"/>
                  </a:cubicBezTo>
                  <a:cubicBezTo>
                    <a:pt x="25521" y="9065"/>
                    <a:pt x="22377" y="7979"/>
                    <a:pt x="19136" y="8112"/>
                  </a:cubicBezTo>
                  <a:cubicBezTo>
                    <a:pt x="15708" y="8055"/>
                    <a:pt x="12373" y="9160"/>
                    <a:pt x="9611" y="11256"/>
                  </a:cubicBezTo>
                  <a:cubicBezTo>
                    <a:pt x="6848" y="13351"/>
                    <a:pt x="5229" y="16723"/>
                    <a:pt x="5518" y="20209"/>
                  </a:cubicBezTo>
                  <a:close/>
                </a:path>
              </a:pathLst>
            </a:custGeom>
            <a:solidFill>
              <a:srgbClr val="6D6E71"/>
            </a:solidFill>
            <a:ln w="9525" cap="flat">
              <a:noFill/>
              <a:prstDash val="solid"/>
              <a:miter/>
            </a:ln>
          </p:spPr>
          <p:txBody>
            <a:bodyPr rtlCol="0" anchor="ctr"/>
            <a:lstStyle/>
            <a:p>
              <a:endParaRPr lang="en-US"/>
            </a:p>
          </p:txBody>
        </p:sp>
        <p:sp>
          <p:nvSpPr>
            <p:cNvPr id="750" name="Freeform: Shape 749">
              <a:extLst>
                <a:ext uri="{FF2B5EF4-FFF2-40B4-BE49-F238E27FC236}">
                  <a16:creationId xmlns:a16="http://schemas.microsoft.com/office/drawing/2014/main" id="{F04C8DCC-A0BC-4D34-9E21-CABB1FD6FF73}"/>
                </a:ext>
              </a:extLst>
            </p:cNvPr>
            <p:cNvSpPr/>
            <p:nvPr/>
          </p:nvSpPr>
          <p:spPr>
            <a:xfrm>
              <a:off x="15746539" y="2933878"/>
              <a:ext cx="24286" cy="46005"/>
            </a:xfrm>
            <a:custGeom>
              <a:avLst/>
              <a:gdLst>
                <a:gd name="connsiteX0" fmla="*/ 19877 w 24286"/>
                <a:gd name="connsiteY0" fmla="*/ 8964 h 46005"/>
                <a:gd name="connsiteX1" fmla="*/ 9111 w 24286"/>
                <a:gd name="connsiteY1" fmla="*/ 13631 h 46005"/>
                <a:gd name="connsiteX2" fmla="*/ 5492 w 24286"/>
                <a:gd name="connsiteY2" fmla="*/ 26014 h 46005"/>
                <a:gd name="connsiteX3" fmla="*/ 5492 w 24286"/>
                <a:gd name="connsiteY3" fmla="*/ 45826 h 46005"/>
                <a:gd name="connsiteX4" fmla="*/ -4033 w 24286"/>
                <a:gd name="connsiteY4" fmla="*/ 45826 h 46005"/>
                <a:gd name="connsiteX5" fmla="*/ -4033 w 24286"/>
                <a:gd name="connsiteY5" fmla="*/ 201 h 46005"/>
                <a:gd name="connsiteX6" fmla="*/ 5492 w 24286"/>
                <a:gd name="connsiteY6" fmla="*/ 201 h 46005"/>
                <a:gd name="connsiteX7" fmla="*/ 5492 w 24286"/>
                <a:gd name="connsiteY7" fmla="*/ 9726 h 46005"/>
                <a:gd name="connsiteX8" fmla="*/ 11873 w 24286"/>
                <a:gd name="connsiteY8" fmla="*/ 2677 h 46005"/>
                <a:gd name="connsiteX9" fmla="*/ 20254 w 24286"/>
                <a:gd name="connsiteY9" fmla="*/ -180 h 46005"/>
                <a:gd name="connsiteX10" fmla="*/ 20254 w 24286"/>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6005">
                  <a:moveTo>
                    <a:pt x="19877" y="8964"/>
                  </a:moveTo>
                  <a:cubicBezTo>
                    <a:pt x="15780" y="8669"/>
                    <a:pt x="11683" y="10412"/>
                    <a:pt x="9111" y="13631"/>
                  </a:cubicBezTo>
                  <a:cubicBezTo>
                    <a:pt x="6539" y="17231"/>
                    <a:pt x="5302" y="21594"/>
                    <a:pt x="5492" y="26014"/>
                  </a:cubicBezTo>
                  <a:lnTo>
                    <a:pt x="5492" y="45826"/>
                  </a:lnTo>
                  <a:lnTo>
                    <a:pt x="-4033" y="45826"/>
                  </a:lnTo>
                  <a:lnTo>
                    <a:pt x="-4033" y="201"/>
                  </a:lnTo>
                  <a:lnTo>
                    <a:pt x="5492" y="201"/>
                  </a:lnTo>
                  <a:lnTo>
                    <a:pt x="5492" y="9726"/>
                  </a:lnTo>
                  <a:cubicBezTo>
                    <a:pt x="7018" y="6916"/>
                    <a:pt x="9208" y="4497"/>
                    <a:pt x="11873" y="2677"/>
                  </a:cubicBezTo>
                  <a:cubicBezTo>
                    <a:pt x="14352" y="925"/>
                    <a:pt x="17208" y="-75"/>
                    <a:pt x="20254" y="-180"/>
                  </a:cubicBezTo>
                  <a:lnTo>
                    <a:pt x="20254" y="9345"/>
                  </a:lnTo>
                  <a:close/>
                </a:path>
              </a:pathLst>
            </a:custGeom>
            <a:solidFill>
              <a:srgbClr val="6D6E71"/>
            </a:solidFill>
            <a:ln w="9525" cap="flat">
              <a:noFill/>
              <a:prstDash val="solid"/>
              <a:miter/>
            </a:ln>
          </p:spPr>
          <p:txBody>
            <a:bodyPr rtlCol="0" anchor="ctr"/>
            <a:lstStyle/>
            <a:p>
              <a:endParaRPr lang="en-US"/>
            </a:p>
          </p:txBody>
        </p:sp>
        <p:sp>
          <p:nvSpPr>
            <p:cNvPr id="751" name="Freeform: Shape 750">
              <a:extLst>
                <a:ext uri="{FF2B5EF4-FFF2-40B4-BE49-F238E27FC236}">
                  <a16:creationId xmlns:a16="http://schemas.microsoft.com/office/drawing/2014/main" id="{95F34DDC-CF0E-4552-9355-7888932156B8}"/>
                </a:ext>
              </a:extLst>
            </p:cNvPr>
            <p:cNvSpPr/>
            <p:nvPr/>
          </p:nvSpPr>
          <p:spPr>
            <a:xfrm>
              <a:off x="15776067" y="2933671"/>
              <a:ext cx="36686" cy="46615"/>
            </a:xfrm>
            <a:custGeom>
              <a:avLst/>
              <a:gdLst>
                <a:gd name="connsiteX0" fmla="*/ 32639 w 36686"/>
                <a:gd name="connsiteY0" fmla="*/ 32126 h 46615"/>
                <a:gd name="connsiteX1" fmla="*/ 27970 w 36686"/>
                <a:gd name="connsiteY1" fmla="*/ 42508 h 46615"/>
                <a:gd name="connsiteX2" fmla="*/ 15873 w 36686"/>
                <a:gd name="connsiteY2" fmla="*/ 46414 h 46615"/>
                <a:gd name="connsiteX3" fmla="*/ 5492 w 36686"/>
                <a:gd name="connsiteY3" fmla="*/ 44699 h 46615"/>
                <a:gd name="connsiteX4" fmla="*/ -4033 w 36686"/>
                <a:gd name="connsiteY4" fmla="*/ 39556 h 46615"/>
                <a:gd name="connsiteX5" fmla="*/ 632 w 36686"/>
                <a:gd name="connsiteY5" fmla="*/ 32126 h 46615"/>
                <a:gd name="connsiteX6" fmla="*/ 16064 w 36686"/>
                <a:gd name="connsiteY6" fmla="*/ 38127 h 46615"/>
                <a:gd name="connsiteX7" fmla="*/ 21208 w 36686"/>
                <a:gd name="connsiteY7" fmla="*/ 36603 h 46615"/>
                <a:gd name="connsiteX8" fmla="*/ 23017 w 36686"/>
                <a:gd name="connsiteY8" fmla="*/ 32793 h 46615"/>
                <a:gd name="connsiteX9" fmla="*/ 13492 w 36686"/>
                <a:gd name="connsiteY9" fmla="*/ 26697 h 46615"/>
                <a:gd name="connsiteX10" fmla="*/ 12445 w 36686"/>
                <a:gd name="connsiteY10" fmla="*/ 26697 h 46615"/>
                <a:gd name="connsiteX11" fmla="*/ -1749 w 36686"/>
                <a:gd name="connsiteY11" fmla="*/ 13838 h 46615"/>
                <a:gd name="connsiteX12" fmla="*/ 3204 w 36686"/>
                <a:gd name="connsiteY12" fmla="*/ 3646 h 46615"/>
                <a:gd name="connsiteX13" fmla="*/ 15971 w 36686"/>
                <a:gd name="connsiteY13" fmla="*/ -164 h 46615"/>
                <a:gd name="connsiteX14" fmla="*/ 30923 w 36686"/>
                <a:gd name="connsiteY14" fmla="*/ 4504 h 46615"/>
                <a:gd name="connsiteX15" fmla="*/ 27305 w 36686"/>
                <a:gd name="connsiteY15" fmla="*/ 11647 h 46615"/>
                <a:gd name="connsiteX16" fmla="*/ 15208 w 36686"/>
                <a:gd name="connsiteY16" fmla="*/ 7932 h 46615"/>
                <a:gd name="connsiteX17" fmla="*/ 9683 w 36686"/>
                <a:gd name="connsiteY17" fmla="*/ 9171 h 46615"/>
                <a:gd name="connsiteX18" fmla="*/ 7492 w 36686"/>
                <a:gd name="connsiteY18" fmla="*/ 12885 h 46615"/>
                <a:gd name="connsiteX19" fmla="*/ 9683 w 36686"/>
                <a:gd name="connsiteY19" fmla="*/ 16124 h 46615"/>
                <a:gd name="connsiteX20" fmla="*/ 14064 w 36686"/>
                <a:gd name="connsiteY20" fmla="*/ 17648 h 46615"/>
                <a:gd name="connsiteX21" fmla="*/ 19017 w 36686"/>
                <a:gd name="connsiteY21" fmla="*/ 18981 h 46615"/>
                <a:gd name="connsiteX22" fmla="*/ 23114 w 36686"/>
                <a:gd name="connsiteY22" fmla="*/ 20506 h 46615"/>
                <a:gd name="connsiteX23" fmla="*/ 27496 w 36686"/>
                <a:gd name="connsiteY23" fmla="*/ 22887 h 46615"/>
                <a:gd name="connsiteX24" fmla="*/ 32639 w 36686"/>
                <a:gd name="connsiteY24" fmla="*/ 32126 h 46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6" h="46615">
                  <a:moveTo>
                    <a:pt x="32639" y="32126"/>
                  </a:moveTo>
                  <a:cubicBezTo>
                    <a:pt x="32830" y="36126"/>
                    <a:pt x="31114" y="39984"/>
                    <a:pt x="27970" y="42508"/>
                  </a:cubicBezTo>
                  <a:cubicBezTo>
                    <a:pt x="24542" y="45242"/>
                    <a:pt x="20254" y="46632"/>
                    <a:pt x="15873" y="46414"/>
                  </a:cubicBezTo>
                  <a:cubicBezTo>
                    <a:pt x="12348" y="46375"/>
                    <a:pt x="8827" y="45804"/>
                    <a:pt x="5492" y="44699"/>
                  </a:cubicBezTo>
                  <a:cubicBezTo>
                    <a:pt x="2065" y="43537"/>
                    <a:pt x="-1177" y="41794"/>
                    <a:pt x="-4033" y="39556"/>
                  </a:cubicBezTo>
                  <a:lnTo>
                    <a:pt x="632" y="32126"/>
                  </a:lnTo>
                  <a:cubicBezTo>
                    <a:pt x="4920" y="35784"/>
                    <a:pt x="10348" y="37898"/>
                    <a:pt x="16064" y="38127"/>
                  </a:cubicBezTo>
                  <a:cubicBezTo>
                    <a:pt x="17873" y="38222"/>
                    <a:pt x="19682" y="37679"/>
                    <a:pt x="21208" y="36603"/>
                  </a:cubicBezTo>
                  <a:cubicBezTo>
                    <a:pt x="22445" y="35717"/>
                    <a:pt x="23114" y="34288"/>
                    <a:pt x="23017" y="32793"/>
                  </a:cubicBezTo>
                  <a:cubicBezTo>
                    <a:pt x="23017" y="30507"/>
                    <a:pt x="20063" y="28506"/>
                    <a:pt x="13492" y="26697"/>
                  </a:cubicBezTo>
                  <a:lnTo>
                    <a:pt x="12445" y="26697"/>
                  </a:lnTo>
                  <a:cubicBezTo>
                    <a:pt x="2920" y="24125"/>
                    <a:pt x="-1749" y="19839"/>
                    <a:pt x="-1749" y="13838"/>
                  </a:cubicBezTo>
                  <a:cubicBezTo>
                    <a:pt x="-1842" y="9838"/>
                    <a:pt x="-33" y="6037"/>
                    <a:pt x="3204" y="3646"/>
                  </a:cubicBezTo>
                  <a:cubicBezTo>
                    <a:pt x="6920" y="998"/>
                    <a:pt x="11399" y="-345"/>
                    <a:pt x="15971" y="-164"/>
                  </a:cubicBezTo>
                  <a:cubicBezTo>
                    <a:pt x="21305" y="-154"/>
                    <a:pt x="26542" y="1465"/>
                    <a:pt x="30923" y="4504"/>
                  </a:cubicBezTo>
                  <a:lnTo>
                    <a:pt x="27305" y="11647"/>
                  </a:lnTo>
                  <a:cubicBezTo>
                    <a:pt x="23779" y="9218"/>
                    <a:pt x="19491" y="7923"/>
                    <a:pt x="15208" y="7932"/>
                  </a:cubicBezTo>
                  <a:cubicBezTo>
                    <a:pt x="13301" y="7837"/>
                    <a:pt x="11399" y="8266"/>
                    <a:pt x="9683" y="9171"/>
                  </a:cubicBezTo>
                  <a:cubicBezTo>
                    <a:pt x="8348" y="9895"/>
                    <a:pt x="7492" y="11333"/>
                    <a:pt x="7492" y="12885"/>
                  </a:cubicBezTo>
                  <a:cubicBezTo>
                    <a:pt x="7492" y="14324"/>
                    <a:pt x="8348" y="15629"/>
                    <a:pt x="9683" y="16124"/>
                  </a:cubicBezTo>
                  <a:cubicBezTo>
                    <a:pt x="11110" y="16810"/>
                    <a:pt x="12538" y="17324"/>
                    <a:pt x="14064" y="17648"/>
                  </a:cubicBezTo>
                  <a:cubicBezTo>
                    <a:pt x="15780" y="18000"/>
                    <a:pt x="17398" y="18448"/>
                    <a:pt x="19017" y="18981"/>
                  </a:cubicBezTo>
                  <a:lnTo>
                    <a:pt x="23114" y="20506"/>
                  </a:lnTo>
                  <a:cubicBezTo>
                    <a:pt x="24635" y="21191"/>
                    <a:pt x="26068" y="21982"/>
                    <a:pt x="27496" y="22887"/>
                  </a:cubicBezTo>
                  <a:cubicBezTo>
                    <a:pt x="30640" y="24877"/>
                    <a:pt x="32639" y="28363"/>
                    <a:pt x="32639" y="32126"/>
                  </a:cubicBezTo>
                  <a:close/>
                </a:path>
              </a:pathLst>
            </a:custGeom>
            <a:solidFill>
              <a:srgbClr val="6D6E71"/>
            </a:solidFill>
            <a:ln w="9525" cap="flat">
              <a:noFill/>
              <a:prstDash val="solid"/>
              <a:miter/>
            </a:ln>
          </p:spPr>
          <p:txBody>
            <a:bodyPr rtlCol="0" anchor="ctr"/>
            <a:lstStyle/>
            <a:p>
              <a:endParaRPr lang="en-US"/>
            </a:p>
          </p:txBody>
        </p:sp>
        <p:sp>
          <p:nvSpPr>
            <p:cNvPr id="752" name="Freeform: Shape 751">
              <a:extLst>
                <a:ext uri="{FF2B5EF4-FFF2-40B4-BE49-F238E27FC236}">
                  <a16:creationId xmlns:a16="http://schemas.microsoft.com/office/drawing/2014/main" id="{0900525A-0B4E-4230-A157-DC0524C0F25F}"/>
                </a:ext>
              </a:extLst>
            </p:cNvPr>
            <p:cNvSpPr/>
            <p:nvPr/>
          </p:nvSpPr>
          <p:spPr>
            <a:xfrm>
              <a:off x="15822455" y="2914548"/>
              <a:ext cx="12189" cy="65050"/>
            </a:xfrm>
            <a:custGeom>
              <a:avLst/>
              <a:gdLst>
                <a:gd name="connsiteX0" fmla="*/ -2224 w 12189"/>
                <a:gd name="connsiteY0" fmla="*/ 10197 h 65050"/>
                <a:gd name="connsiteX1" fmla="*/ -4033 w 12189"/>
                <a:gd name="connsiteY1" fmla="*/ 5910 h 65050"/>
                <a:gd name="connsiteX2" fmla="*/ -2224 w 12189"/>
                <a:gd name="connsiteY2" fmla="*/ 1624 h 65050"/>
                <a:gd name="connsiteX3" fmla="*/ 6250 w 12189"/>
                <a:gd name="connsiteY3" fmla="*/ 1539 h 65050"/>
                <a:gd name="connsiteX4" fmla="*/ 6348 w 12189"/>
                <a:gd name="connsiteY4" fmla="*/ 1624 h 65050"/>
                <a:gd name="connsiteX5" fmla="*/ 8157 w 12189"/>
                <a:gd name="connsiteY5" fmla="*/ 5910 h 65050"/>
                <a:gd name="connsiteX6" fmla="*/ 6348 w 12189"/>
                <a:gd name="connsiteY6" fmla="*/ 10197 h 65050"/>
                <a:gd name="connsiteX7" fmla="*/ -2131 w 12189"/>
                <a:gd name="connsiteY7" fmla="*/ 10282 h 65050"/>
                <a:gd name="connsiteX8" fmla="*/ -2224 w 12189"/>
                <a:gd name="connsiteY8" fmla="*/ 10197 h 65050"/>
                <a:gd name="connsiteX9" fmla="*/ 6729 w 12189"/>
                <a:gd name="connsiteY9" fmla="*/ 64870 h 65050"/>
                <a:gd name="connsiteX10" fmla="*/ -2796 w 12189"/>
                <a:gd name="connsiteY10" fmla="*/ 64870 h 65050"/>
                <a:gd name="connsiteX11" fmla="*/ -2796 w 12189"/>
                <a:gd name="connsiteY11" fmla="*/ 19245 h 65050"/>
                <a:gd name="connsiteX12" fmla="*/ 6729 w 12189"/>
                <a:gd name="connsiteY12" fmla="*/ 19245 h 6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89" h="65050">
                  <a:moveTo>
                    <a:pt x="-2224" y="10197"/>
                  </a:moveTo>
                  <a:cubicBezTo>
                    <a:pt x="-3368" y="9092"/>
                    <a:pt x="-4033" y="7530"/>
                    <a:pt x="-4033" y="5910"/>
                  </a:cubicBezTo>
                  <a:cubicBezTo>
                    <a:pt x="-4033" y="4291"/>
                    <a:pt x="-3368" y="2738"/>
                    <a:pt x="-2224" y="1624"/>
                  </a:cubicBezTo>
                  <a:cubicBezTo>
                    <a:pt x="60" y="-748"/>
                    <a:pt x="3869" y="-786"/>
                    <a:pt x="6250" y="1539"/>
                  </a:cubicBezTo>
                  <a:cubicBezTo>
                    <a:pt x="6250" y="1567"/>
                    <a:pt x="6348" y="1596"/>
                    <a:pt x="6348" y="1624"/>
                  </a:cubicBezTo>
                  <a:cubicBezTo>
                    <a:pt x="7492" y="2738"/>
                    <a:pt x="8157" y="4291"/>
                    <a:pt x="8157" y="5910"/>
                  </a:cubicBezTo>
                  <a:cubicBezTo>
                    <a:pt x="8157" y="7530"/>
                    <a:pt x="7492" y="9092"/>
                    <a:pt x="6348" y="10197"/>
                  </a:cubicBezTo>
                  <a:cubicBezTo>
                    <a:pt x="4060" y="12568"/>
                    <a:pt x="251" y="12606"/>
                    <a:pt x="-2131" y="10282"/>
                  </a:cubicBezTo>
                  <a:cubicBezTo>
                    <a:pt x="-2131" y="10254"/>
                    <a:pt x="-2224" y="10225"/>
                    <a:pt x="-2224" y="10197"/>
                  </a:cubicBezTo>
                  <a:close/>
                  <a:moveTo>
                    <a:pt x="6729" y="64870"/>
                  </a:moveTo>
                  <a:lnTo>
                    <a:pt x="-2796" y="64870"/>
                  </a:lnTo>
                  <a:lnTo>
                    <a:pt x="-2796" y="19245"/>
                  </a:lnTo>
                  <a:lnTo>
                    <a:pt x="6729" y="19245"/>
                  </a:lnTo>
                  <a:close/>
                </a:path>
              </a:pathLst>
            </a:custGeom>
            <a:solidFill>
              <a:srgbClr val="6D6E71"/>
            </a:solidFill>
            <a:ln w="9525" cap="flat">
              <a:noFill/>
              <a:prstDash val="solid"/>
              <a:miter/>
            </a:ln>
          </p:spPr>
          <p:txBody>
            <a:bodyPr rtlCol="0" anchor="ctr"/>
            <a:lstStyle/>
            <a:p>
              <a:endParaRPr lang="en-US"/>
            </a:p>
          </p:txBody>
        </p:sp>
        <p:sp>
          <p:nvSpPr>
            <p:cNvPr id="753" name="Freeform: Shape 752">
              <a:extLst>
                <a:ext uri="{FF2B5EF4-FFF2-40B4-BE49-F238E27FC236}">
                  <a16:creationId xmlns:a16="http://schemas.microsoft.com/office/drawing/2014/main" id="{82170A08-77B6-4B16-B49D-FFA694F27D6C}"/>
                </a:ext>
              </a:extLst>
            </p:cNvPr>
            <p:cNvSpPr/>
            <p:nvPr/>
          </p:nvSpPr>
          <p:spPr>
            <a:xfrm>
              <a:off x="15844172" y="2933306"/>
              <a:ext cx="48001" cy="46946"/>
            </a:xfrm>
            <a:custGeom>
              <a:avLst/>
              <a:gdLst>
                <a:gd name="connsiteX0" fmla="*/ 37111 w 48001"/>
                <a:gd name="connsiteY0" fmla="*/ 40015 h 46946"/>
                <a:gd name="connsiteX1" fmla="*/ 2825 w 48001"/>
                <a:gd name="connsiteY1" fmla="*/ 40015 h 46946"/>
                <a:gd name="connsiteX2" fmla="*/ 2825 w 48001"/>
                <a:gd name="connsiteY2" fmla="*/ 6678 h 46946"/>
                <a:gd name="connsiteX3" fmla="*/ 37111 w 48001"/>
                <a:gd name="connsiteY3" fmla="*/ 6678 h 46946"/>
                <a:gd name="connsiteX4" fmla="*/ 37111 w 48001"/>
                <a:gd name="connsiteY4" fmla="*/ 40015 h 46946"/>
                <a:gd name="connsiteX5" fmla="*/ 9587 w 48001"/>
                <a:gd name="connsiteY5" fmla="*/ 34110 h 46946"/>
                <a:gd name="connsiteX6" fmla="*/ 19968 w 48001"/>
                <a:gd name="connsiteY6" fmla="*/ 38206 h 46946"/>
                <a:gd name="connsiteX7" fmla="*/ 30256 w 48001"/>
                <a:gd name="connsiteY7" fmla="*/ 34110 h 46946"/>
                <a:gd name="connsiteX8" fmla="*/ 30256 w 48001"/>
                <a:gd name="connsiteY8" fmla="*/ 12584 h 46946"/>
                <a:gd name="connsiteX9" fmla="*/ 19968 w 48001"/>
                <a:gd name="connsiteY9" fmla="*/ 8393 h 46946"/>
                <a:gd name="connsiteX10" fmla="*/ 9587 w 48001"/>
                <a:gd name="connsiteY10" fmla="*/ 12584 h 46946"/>
                <a:gd name="connsiteX11" fmla="*/ 9587 w 48001"/>
                <a:gd name="connsiteY11"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1" h="46946">
                  <a:moveTo>
                    <a:pt x="37111" y="40015"/>
                  </a:moveTo>
                  <a:cubicBezTo>
                    <a:pt x="27493" y="49017"/>
                    <a:pt x="12443" y="49017"/>
                    <a:pt x="2825" y="40015"/>
                  </a:cubicBezTo>
                  <a:cubicBezTo>
                    <a:pt x="-6319" y="30776"/>
                    <a:pt x="-6319" y="15917"/>
                    <a:pt x="2825" y="6678"/>
                  </a:cubicBezTo>
                  <a:cubicBezTo>
                    <a:pt x="12443" y="-2466"/>
                    <a:pt x="27493" y="-2466"/>
                    <a:pt x="37111" y="6678"/>
                  </a:cubicBezTo>
                  <a:cubicBezTo>
                    <a:pt x="46255" y="15917"/>
                    <a:pt x="46255" y="30776"/>
                    <a:pt x="37111" y="40015"/>
                  </a:cubicBezTo>
                  <a:close/>
                  <a:moveTo>
                    <a:pt x="9587" y="34110"/>
                  </a:moveTo>
                  <a:cubicBezTo>
                    <a:pt x="12350" y="36853"/>
                    <a:pt x="16061" y="38339"/>
                    <a:pt x="19968" y="38206"/>
                  </a:cubicBezTo>
                  <a:cubicBezTo>
                    <a:pt x="23777" y="38358"/>
                    <a:pt x="27586" y="36872"/>
                    <a:pt x="30256" y="34110"/>
                  </a:cubicBezTo>
                  <a:cubicBezTo>
                    <a:pt x="35683" y="27976"/>
                    <a:pt x="35683" y="18718"/>
                    <a:pt x="30256" y="12584"/>
                  </a:cubicBezTo>
                  <a:cubicBezTo>
                    <a:pt x="27586" y="9802"/>
                    <a:pt x="23875" y="8278"/>
                    <a:pt x="19968" y="8393"/>
                  </a:cubicBezTo>
                  <a:cubicBezTo>
                    <a:pt x="16061" y="8297"/>
                    <a:pt x="12350" y="9812"/>
                    <a:pt x="9587" y="12584"/>
                  </a:cubicBezTo>
                  <a:cubicBezTo>
                    <a:pt x="4253" y="18765"/>
                    <a:pt x="4253" y="27928"/>
                    <a:pt x="9587" y="34110"/>
                  </a:cubicBezTo>
                  <a:close/>
                </a:path>
              </a:pathLst>
            </a:custGeom>
            <a:solidFill>
              <a:srgbClr val="6D6E71"/>
            </a:solidFill>
            <a:ln w="9525" cap="flat">
              <a:noFill/>
              <a:prstDash val="solid"/>
              <a:miter/>
            </a:ln>
          </p:spPr>
          <p:txBody>
            <a:bodyPr rtlCol="0" anchor="ctr"/>
            <a:lstStyle/>
            <a:p>
              <a:endParaRPr lang="en-US"/>
            </a:p>
          </p:txBody>
        </p:sp>
        <p:sp>
          <p:nvSpPr>
            <p:cNvPr id="754" name="Freeform: Shape 753">
              <a:extLst>
                <a:ext uri="{FF2B5EF4-FFF2-40B4-BE49-F238E27FC236}">
                  <a16:creationId xmlns:a16="http://schemas.microsoft.com/office/drawing/2014/main" id="{CA7BD64E-BD80-4AAA-A6E2-4D0BC35DEB97}"/>
                </a:ext>
              </a:extLst>
            </p:cNvPr>
            <p:cNvSpPr/>
            <p:nvPr/>
          </p:nvSpPr>
          <p:spPr>
            <a:xfrm>
              <a:off x="15903129" y="2933578"/>
              <a:ext cx="41940" cy="46305"/>
            </a:xfrm>
            <a:custGeom>
              <a:avLst/>
              <a:gdLst>
                <a:gd name="connsiteX0" fmla="*/ 5492 w 41940"/>
                <a:gd name="connsiteY0" fmla="*/ 21170 h 46305"/>
                <a:gd name="connsiteX1" fmla="*/ 5492 w 41940"/>
                <a:gd name="connsiteY1" fmla="*/ 46126 h 46305"/>
                <a:gd name="connsiteX2" fmla="*/ -4033 w 41940"/>
                <a:gd name="connsiteY2" fmla="*/ 46126 h 46305"/>
                <a:gd name="connsiteX3" fmla="*/ -4033 w 41940"/>
                <a:gd name="connsiteY3" fmla="*/ 501 h 46305"/>
                <a:gd name="connsiteX4" fmla="*/ 5492 w 41940"/>
                <a:gd name="connsiteY4" fmla="*/ 501 h 46305"/>
                <a:gd name="connsiteX5" fmla="*/ 5492 w 41940"/>
                <a:gd name="connsiteY5" fmla="*/ 8883 h 46305"/>
                <a:gd name="connsiteX6" fmla="*/ 11873 w 41940"/>
                <a:gd name="connsiteY6" fmla="*/ 2216 h 46305"/>
                <a:gd name="connsiteX7" fmla="*/ 20635 w 41940"/>
                <a:gd name="connsiteY7" fmla="*/ -166 h 46305"/>
                <a:gd name="connsiteX8" fmla="*/ 33114 w 41940"/>
                <a:gd name="connsiteY8" fmla="*/ 4597 h 46305"/>
                <a:gd name="connsiteX9" fmla="*/ 37876 w 41940"/>
                <a:gd name="connsiteY9" fmla="*/ 18217 h 46305"/>
                <a:gd name="connsiteX10" fmla="*/ 37876 w 41940"/>
                <a:gd name="connsiteY10" fmla="*/ 46126 h 46305"/>
                <a:gd name="connsiteX11" fmla="*/ 28351 w 41940"/>
                <a:gd name="connsiteY11" fmla="*/ 46126 h 46305"/>
                <a:gd name="connsiteX12" fmla="*/ 28351 w 41940"/>
                <a:gd name="connsiteY12" fmla="*/ 21075 h 46305"/>
                <a:gd name="connsiteX13" fmla="*/ 17877 w 41940"/>
                <a:gd name="connsiteY13" fmla="*/ 8502 h 46305"/>
                <a:gd name="connsiteX14" fmla="*/ 9301 w 41940"/>
                <a:gd name="connsiteY14" fmla="*/ 11836 h 46305"/>
                <a:gd name="connsiteX15" fmla="*/ 5492 w 41940"/>
                <a:gd name="connsiteY15" fmla="*/ 21170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46305">
                  <a:moveTo>
                    <a:pt x="5492" y="21170"/>
                  </a:moveTo>
                  <a:lnTo>
                    <a:pt x="5492" y="46126"/>
                  </a:lnTo>
                  <a:lnTo>
                    <a:pt x="-4033" y="46126"/>
                  </a:lnTo>
                  <a:lnTo>
                    <a:pt x="-4033" y="501"/>
                  </a:lnTo>
                  <a:lnTo>
                    <a:pt x="5492" y="501"/>
                  </a:lnTo>
                  <a:lnTo>
                    <a:pt x="5492" y="8883"/>
                  </a:lnTo>
                  <a:cubicBezTo>
                    <a:pt x="6920" y="6102"/>
                    <a:pt x="9111" y="3787"/>
                    <a:pt x="11873" y="2216"/>
                  </a:cubicBezTo>
                  <a:cubicBezTo>
                    <a:pt x="14543" y="663"/>
                    <a:pt x="17589" y="-156"/>
                    <a:pt x="20635" y="-166"/>
                  </a:cubicBezTo>
                  <a:cubicBezTo>
                    <a:pt x="25305" y="-356"/>
                    <a:pt x="29784" y="1368"/>
                    <a:pt x="33114" y="4597"/>
                  </a:cubicBezTo>
                  <a:cubicBezTo>
                    <a:pt x="36448" y="8302"/>
                    <a:pt x="38165" y="13217"/>
                    <a:pt x="37876" y="18217"/>
                  </a:cubicBezTo>
                  <a:lnTo>
                    <a:pt x="37876" y="46126"/>
                  </a:lnTo>
                  <a:lnTo>
                    <a:pt x="28351" y="46126"/>
                  </a:lnTo>
                  <a:lnTo>
                    <a:pt x="28351" y="21075"/>
                  </a:lnTo>
                  <a:cubicBezTo>
                    <a:pt x="28351" y="12693"/>
                    <a:pt x="24924" y="8502"/>
                    <a:pt x="17877" y="8502"/>
                  </a:cubicBezTo>
                  <a:cubicBezTo>
                    <a:pt x="14733" y="8473"/>
                    <a:pt x="11590" y="9664"/>
                    <a:pt x="9301" y="11836"/>
                  </a:cubicBezTo>
                  <a:cubicBezTo>
                    <a:pt x="6729" y="14255"/>
                    <a:pt x="5399" y="17655"/>
                    <a:pt x="5492" y="21170"/>
                  </a:cubicBezTo>
                  <a:close/>
                </a:path>
              </a:pathLst>
            </a:custGeom>
            <a:solidFill>
              <a:srgbClr val="6D6E71"/>
            </a:solidFill>
            <a:ln w="9525" cap="flat">
              <a:noFill/>
              <a:prstDash val="solid"/>
              <a:miter/>
            </a:ln>
          </p:spPr>
          <p:txBody>
            <a:bodyPr rtlCol="0" anchor="ctr"/>
            <a:lstStyle/>
            <a:p>
              <a:endParaRPr lang="en-US"/>
            </a:p>
          </p:txBody>
        </p:sp>
        <p:sp>
          <p:nvSpPr>
            <p:cNvPr id="755" name="Freeform: Shape 754">
              <a:extLst>
                <a:ext uri="{FF2B5EF4-FFF2-40B4-BE49-F238E27FC236}">
                  <a16:creationId xmlns:a16="http://schemas.microsoft.com/office/drawing/2014/main" id="{964BBA20-D0DD-47AD-A977-683B0F764A5F}"/>
                </a:ext>
              </a:extLst>
            </p:cNvPr>
            <p:cNvSpPr/>
            <p:nvPr/>
          </p:nvSpPr>
          <p:spPr>
            <a:xfrm>
              <a:off x="13275085" y="3038346"/>
              <a:ext cx="36686" cy="46712"/>
            </a:xfrm>
            <a:custGeom>
              <a:avLst/>
              <a:gdLst>
                <a:gd name="connsiteX0" fmla="*/ 32639 w 36686"/>
                <a:gd name="connsiteY0" fmla="*/ 32226 h 46712"/>
                <a:gd name="connsiteX1" fmla="*/ 27975 w 36686"/>
                <a:gd name="connsiteY1" fmla="*/ 42608 h 46712"/>
                <a:gd name="connsiteX2" fmla="*/ 15878 w 36686"/>
                <a:gd name="connsiteY2" fmla="*/ 46514 h 46712"/>
                <a:gd name="connsiteX3" fmla="*/ 5492 w 36686"/>
                <a:gd name="connsiteY3" fmla="*/ 44704 h 46712"/>
                <a:gd name="connsiteX4" fmla="*/ -4033 w 36686"/>
                <a:gd name="connsiteY4" fmla="*/ 39656 h 46712"/>
                <a:gd name="connsiteX5" fmla="*/ 544 w 36686"/>
                <a:gd name="connsiteY5" fmla="*/ 32226 h 46712"/>
                <a:gd name="connsiteX6" fmla="*/ 15971 w 36686"/>
                <a:gd name="connsiteY6" fmla="*/ 38227 h 46712"/>
                <a:gd name="connsiteX7" fmla="*/ 21212 w 36686"/>
                <a:gd name="connsiteY7" fmla="*/ 36703 h 46712"/>
                <a:gd name="connsiteX8" fmla="*/ 23021 w 36686"/>
                <a:gd name="connsiteY8" fmla="*/ 32893 h 46712"/>
                <a:gd name="connsiteX9" fmla="*/ 13971 w 36686"/>
                <a:gd name="connsiteY9" fmla="*/ 26702 h 46712"/>
                <a:gd name="connsiteX10" fmla="*/ 12924 w 36686"/>
                <a:gd name="connsiteY10" fmla="*/ 26702 h 46712"/>
                <a:gd name="connsiteX11" fmla="*/ -1270 w 36686"/>
                <a:gd name="connsiteY11" fmla="*/ 13843 h 46712"/>
                <a:gd name="connsiteX12" fmla="*/ 3590 w 36686"/>
                <a:gd name="connsiteY12" fmla="*/ 3651 h 46712"/>
                <a:gd name="connsiteX13" fmla="*/ 16450 w 36686"/>
                <a:gd name="connsiteY13" fmla="*/ -159 h 46712"/>
                <a:gd name="connsiteX14" fmla="*/ 31402 w 36686"/>
                <a:gd name="connsiteY14" fmla="*/ 4508 h 46712"/>
                <a:gd name="connsiteX15" fmla="*/ 27784 w 36686"/>
                <a:gd name="connsiteY15" fmla="*/ 11557 h 46712"/>
                <a:gd name="connsiteX16" fmla="*/ 15687 w 36686"/>
                <a:gd name="connsiteY16" fmla="*/ 7937 h 46712"/>
                <a:gd name="connsiteX17" fmla="*/ 10069 w 36686"/>
                <a:gd name="connsiteY17" fmla="*/ 9176 h 46712"/>
                <a:gd name="connsiteX18" fmla="*/ 7971 w 36686"/>
                <a:gd name="connsiteY18" fmla="*/ 12890 h 46712"/>
                <a:gd name="connsiteX19" fmla="*/ 10162 w 36686"/>
                <a:gd name="connsiteY19" fmla="*/ 16129 h 46712"/>
                <a:gd name="connsiteX20" fmla="*/ 14543 w 36686"/>
                <a:gd name="connsiteY20" fmla="*/ 17558 h 46712"/>
                <a:gd name="connsiteX21" fmla="*/ 19403 w 36686"/>
                <a:gd name="connsiteY21" fmla="*/ 18986 h 46712"/>
                <a:gd name="connsiteX22" fmla="*/ 23593 w 36686"/>
                <a:gd name="connsiteY22" fmla="*/ 20510 h 46712"/>
                <a:gd name="connsiteX23" fmla="*/ 27975 w 36686"/>
                <a:gd name="connsiteY23" fmla="*/ 22892 h 46712"/>
                <a:gd name="connsiteX24" fmla="*/ 32639 w 36686"/>
                <a:gd name="connsiteY24" fmla="*/ 32226 h 46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6" h="46712">
                  <a:moveTo>
                    <a:pt x="32639" y="32226"/>
                  </a:moveTo>
                  <a:cubicBezTo>
                    <a:pt x="32830" y="36227"/>
                    <a:pt x="31119" y="40084"/>
                    <a:pt x="27975" y="42608"/>
                  </a:cubicBezTo>
                  <a:cubicBezTo>
                    <a:pt x="24542" y="45332"/>
                    <a:pt x="20259" y="46714"/>
                    <a:pt x="15878" y="46514"/>
                  </a:cubicBezTo>
                  <a:cubicBezTo>
                    <a:pt x="12352" y="46495"/>
                    <a:pt x="8827" y="45885"/>
                    <a:pt x="5492" y="44704"/>
                  </a:cubicBezTo>
                  <a:cubicBezTo>
                    <a:pt x="2065" y="43608"/>
                    <a:pt x="-1173" y="41904"/>
                    <a:pt x="-4033" y="39656"/>
                  </a:cubicBezTo>
                  <a:lnTo>
                    <a:pt x="544" y="32226"/>
                  </a:lnTo>
                  <a:cubicBezTo>
                    <a:pt x="4925" y="35855"/>
                    <a:pt x="10352" y="37960"/>
                    <a:pt x="15971" y="38227"/>
                  </a:cubicBezTo>
                  <a:cubicBezTo>
                    <a:pt x="17877" y="38332"/>
                    <a:pt x="19687" y="37798"/>
                    <a:pt x="21212" y="36703"/>
                  </a:cubicBezTo>
                  <a:cubicBezTo>
                    <a:pt x="22352" y="35807"/>
                    <a:pt x="23114" y="34379"/>
                    <a:pt x="23021" y="32893"/>
                  </a:cubicBezTo>
                  <a:cubicBezTo>
                    <a:pt x="23021" y="30607"/>
                    <a:pt x="19970" y="28607"/>
                    <a:pt x="13971" y="26702"/>
                  </a:cubicBezTo>
                  <a:lnTo>
                    <a:pt x="12924" y="26702"/>
                  </a:lnTo>
                  <a:cubicBezTo>
                    <a:pt x="3399" y="24130"/>
                    <a:pt x="-1270" y="19844"/>
                    <a:pt x="-1270" y="13843"/>
                  </a:cubicBezTo>
                  <a:cubicBezTo>
                    <a:pt x="-1363" y="9861"/>
                    <a:pt x="446" y="6061"/>
                    <a:pt x="3590" y="3651"/>
                  </a:cubicBezTo>
                  <a:cubicBezTo>
                    <a:pt x="7306" y="975"/>
                    <a:pt x="11878" y="-368"/>
                    <a:pt x="16450" y="-159"/>
                  </a:cubicBezTo>
                  <a:cubicBezTo>
                    <a:pt x="21784" y="-140"/>
                    <a:pt x="27021" y="1489"/>
                    <a:pt x="31402" y="4508"/>
                  </a:cubicBezTo>
                  <a:lnTo>
                    <a:pt x="27784" y="11557"/>
                  </a:lnTo>
                  <a:cubicBezTo>
                    <a:pt x="24165" y="9204"/>
                    <a:pt x="19970" y="7947"/>
                    <a:pt x="15687" y="7937"/>
                  </a:cubicBezTo>
                  <a:cubicBezTo>
                    <a:pt x="13780" y="7842"/>
                    <a:pt x="11780" y="8271"/>
                    <a:pt x="10069" y="9176"/>
                  </a:cubicBezTo>
                  <a:cubicBezTo>
                    <a:pt x="8734" y="9890"/>
                    <a:pt x="7873" y="11347"/>
                    <a:pt x="7971" y="12890"/>
                  </a:cubicBezTo>
                  <a:cubicBezTo>
                    <a:pt x="7971" y="14319"/>
                    <a:pt x="8827" y="15614"/>
                    <a:pt x="10162" y="16129"/>
                  </a:cubicBezTo>
                  <a:cubicBezTo>
                    <a:pt x="11590" y="16815"/>
                    <a:pt x="13017" y="17300"/>
                    <a:pt x="14543" y="17558"/>
                  </a:cubicBezTo>
                  <a:lnTo>
                    <a:pt x="19403" y="18986"/>
                  </a:lnTo>
                  <a:lnTo>
                    <a:pt x="23593" y="20510"/>
                  </a:lnTo>
                  <a:cubicBezTo>
                    <a:pt x="25114" y="21177"/>
                    <a:pt x="26547" y="21977"/>
                    <a:pt x="27975" y="22892"/>
                  </a:cubicBezTo>
                  <a:cubicBezTo>
                    <a:pt x="31021" y="24987"/>
                    <a:pt x="32830" y="28521"/>
                    <a:pt x="32639" y="32226"/>
                  </a:cubicBezTo>
                  <a:close/>
                </a:path>
              </a:pathLst>
            </a:custGeom>
            <a:solidFill>
              <a:srgbClr val="6D6E71"/>
            </a:solidFill>
            <a:ln w="9525" cap="flat">
              <a:noFill/>
              <a:prstDash val="solid"/>
              <a:miter/>
            </a:ln>
          </p:spPr>
          <p:txBody>
            <a:bodyPr rtlCol="0" anchor="ctr"/>
            <a:lstStyle/>
            <a:p>
              <a:endParaRPr lang="en-US"/>
            </a:p>
          </p:txBody>
        </p:sp>
        <p:sp>
          <p:nvSpPr>
            <p:cNvPr id="756" name="Freeform: Shape 755">
              <a:extLst>
                <a:ext uri="{FF2B5EF4-FFF2-40B4-BE49-F238E27FC236}">
                  <a16:creationId xmlns:a16="http://schemas.microsoft.com/office/drawing/2014/main" id="{60667750-168A-4E86-96C8-AFFC232F9509}"/>
                </a:ext>
              </a:extLst>
            </p:cNvPr>
            <p:cNvSpPr/>
            <p:nvPr/>
          </p:nvSpPr>
          <p:spPr>
            <a:xfrm>
              <a:off x="13319189" y="3024556"/>
              <a:ext cx="31718" cy="60579"/>
            </a:xfrm>
            <a:custGeom>
              <a:avLst/>
              <a:gdLst>
                <a:gd name="connsiteX0" fmla="*/ 11301 w 31718"/>
                <a:gd name="connsiteY0" fmla="*/ 21823 h 60579"/>
                <a:gd name="connsiteX1" fmla="*/ 11301 w 31718"/>
                <a:gd name="connsiteY1" fmla="*/ 44968 h 60579"/>
                <a:gd name="connsiteX2" fmla="*/ 13017 w 31718"/>
                <a:gd name="connsiteY2" fmla="*/ 50207 h 60579"/>
                <a:gd name="connsiteX3" fmla="*/ 17780 w 31718"/>
                <a:gd name="connsiteY3" fmla="*/ 52112 h 60579"/>
                <a:gd name="connsiteX4" fmla="*/ 23682 w 31718"/>
                <a:gd name="connsiteY4" fmla="*/ 49064 h 60579"/>
                <a:gd name="connsiteX5" fmla="*/ 27686 w 31718"/>
                <a:gd name="connsiteY5" fmla="*/ 55922 h 60579"/>
                <a:gd name="connsiteX6" fmla="*/ 16445 w 31718"/>
                <a:gd name="connsiteY6" fmla="*/ 60399 h 60579"/>
                <a:gd name="connsiteX7" fmla="*/ 5967 w 31718"/>
                <a:gd name="connsiteY7" fmla="*/ 56208 h 60579"/>
                <a:gd name="connsiteX8" fmla="*/ 1683 w 31718"/>
                <a:gd name="connsiteY8" fmla="*/ 44778 h 60579"/>
                <a:gd name="connsiteX9" fmla="*/ 1683 w 31718"/>
                <a:gd name="connsiteY9" fmla="*/ 21823 h 60579"/>
                <a:gd name="connsiteX10" fmla="*/ -4033 w 31718"/>
                <a:gd name="connsiteY10" fmla="*/ 21823 h 60579"/>
                <a:gd name="connsiteX11" fmla="*/ -4033 w 31718"/>
                <a:gd name="connsiteY11" fmla="*/ 14108 h 60579"/>
                <a:gd name="connsiteX12" fmla="*/ 1683 w 31718"/>
                <a:gd name="connsiteY12" fmla="*/ 14108 h 60579"/>
                <a:gd name="connsiteX13" fmla="*/ 1683 w 31718"/>
                <a:gd name="connsiteY13" fmla="*/ -180 h 60579"/>
                <a:gd name="connsiteX14" fmla="*/ 11208 w 31718"/>
                <a:gd name="connsiteY14" fmla="*/ -180 h 60579"/>
                <a:gd name="connsiteX15" fmla="*/ 11208 w 31718"/>
                <a:gd name="connsiteY15" fmla="*/ 14108 h 60579"/>
                <a:gd name="connsiteX16" fmla="*/ 23207 w 31718"/>
                <a:gd name="connsiteY16" fmla="*/ 14108 h 60579"/>
                <a:gd name="connsiteX17" fmla="*/ 23207 w 31718"/>
                <a:gd name="connsiteY17" fmla="*/ 21823 h 6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79">
                  <a:moveTo>
                    <a:pt x="11301" y="21823"/>
                  </a:moveTo>
                  <a:lnTo>
                    <a:pt x="11301" y="44968"/>
                  </a:lnTo>
                  <a:cubicBezTo>
                    <a:pt x="11208" y="46864"/>
                    <a:pt x="11776" y="48731"/>
                    <a:pt x="13017" y="50207"/>
                  </a:cubicBezTo>
                  <a:cubicBezTo>
                    <a:pt x="14254" y="51512"/>
                    <a:pt x="15971" y="52208"/>
                    <a:pt x="17780" y="52112"/>
                  </a:cubicBezTo>
                  <a:cubicBezTo>
                    <a:pt x="20063" y="51979"/>
                    <a:pt x="22254" y="50865"/>
                    <a:pt x="23682" y="49064"/>
                  </a:cubicBezTo>
                  <a:lnTo>
                    <a:pt x="27686" y="55922"/>
                  </a:lnTo>
                  <a:cubicBezTo>
                    <a:pt x="24635" y="58751"/>
                    <a:pt x="20635" y="60351"/>
                    <a:pt x="16445" y="60399"/>
                  </a:cubicBezTo>
                  <a:cubicBezTo>
                    <a:pt x="12538" y="60447"/>
                    <a:pt x="8729" y="58942"/>
                    <a:pt x="5967" y="56208"/>
                  </a:cubicBezTo>
                  <a:cubicBezTo>
                    <a:pt x="3013" y="53150"/>
                    <a:pt x="1492" y="49017"/>
                    <a:pt x="1683" y="44778"/>
                  </a:cubicBezTo>
                  <a:lnTo>
                    <a:pt x="1683" y="21823"/>
                  </a:lnTo>
                  <a:lnTo>
                    <a:pt x="-4033" y="21823"/>
                  </a:lnTo>
                  <a:lnTo>
                    <a:pt x="-4033" y="14108"/>
                  </a:lnTo>
                  <a:lnTo>
                    <a:pt x="1683" y="14108"/>
                  </a:lnTo>
                  <a:lnTo>
                    <a:pt x="1683" y="-180"/>
                  </a:lnTo>
                  <a:lnTo>
                    <a:pt x="11208" y="-180"/>
                  </a:lnTo>
                  <a:lnTo>
                    <a:pt x="11208" y="14108"/>
                  </a:lnTo>
                  <a:lnTo>
                    <a:pt x="23207" y="14108"/>
                  </a:lnTo>
                  <a:lnTo>
                    <a:pt x="23207" y="21823"/>
                  </a:lnTo>
                  <a:close/>
                </a:path>
              </a:pathLst>
            </a:custGeom>
            <a:solidFill>
              <a:srgbClr val="6D6E71"/>
            </a:solidFill>
            <a:ln w="9525" cap="flat">
              <a:noFill/>
              <a:prstDash val="solid"/>
              <a:miter/>
            </a:ln>
          </p:spPr>
          <p:txBody>
            <a:bodyPr rtlCol="0" anchor="ctr"/>
            <a:lstStyle/>
            <a:p>
              <a:endParaRPr lang="en-US"/>
            </a:p>
          </p:txBody>
        </p:sp>
        <p:sp>
          <p:nvSpPr>
            <p:cNvPr id="757" name="Freeform: Shape 756">
              <a:extLst>
                <a:ext uri="{FF2B5EF4-FFF2-40B4-BE49-F238E27FC236}">
                  <a16:creationId xmlns:a16="http://schemas.microsoft.com/office/drawing/2014/main" id="{49285FB8-9B2F-43CD-8540-2C60A78CA9A1}"/>
                </a:ext>
              </a:extLst>
            </p:cNvPr>
            <p:cNvSpPr/>
            <p:nvPr/>
          </p:nvSpPr>
          <p:spPr>
            <a:xfrm>
              <a:off x="13358526" y="3038653"/>
              <a:ext cx="24286" cy="46005"/>
            </a:xfrm>
            <a:custGeom>
              <a:avLst/>
              <a:gdLst>
                <a:gd name="connsiteX0" fmla="*/ 19873 w 24286"/>
                <a:gd name="connsiteY0" fmla="*/ 8964 h 46005"/>
                <a:gd name="connsiteX1" fmla="*/ 9111 w 24286"/>
                <a:gd name="connsiteY1" fmla="*/ 13536 h 46005"/>
                <a:gd name="connsiteX2" fmla="*/ 5492 w 24286"/>
                <a:gd name="connsiteY2" fmla="*/ 26014 h 46005"/>
                <a:gd name="connsiteX3" fmla="*/ 5492 w 24286"/>
                <a:gd name="connsiteY3" fmla="*/ 45826 h 46005"/>
                <a:gd name="connsiteX4" fmla="*/ -4033 w 24286"/>
                <a:gd name="connsiteY4" fmla="*/ 45826 h 46005"/>
                <a:gd name="connsiteX5" fmla="*/ -4033 w 24286"/>
                <a:gd name="connsiteY5" fmla="*/ 201 h 46005"/>
                <a:gd name="connsiteX6" fmla="*/ 5492 w 24286"/>
                <a:gd name="connsiteY6" fmla="*/ 201 h 46005"/>
                <a:gd name="connsiteX7" fmla="*/ 5492 w 24286"/>
                <a:gd name="connsiteY7" fmla="*/ 9726 h 46005"/>
                <a:gd name="connsiteX8" fmla="*/ 11873 w 24286"/>
                <a:gd name="connsiteY8" fmla="*/ 2677 h 46005"/>
                <a:gd name="connsiteX9" fmla="*/ 20254 w 24286"/>
                <a:gd name="connsiteY9" fmla="*/ -180 h 46005"/>
                <a:gd name="connsiteX10" fmla="*/ 20254 w 24286"/>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6005">
                  <a:moveTo>
                    <a:pt x="19873" y="8964"/>
                  </a:moveTo>
                  <a:cubicBezTo>
                    <a:pt x="15780" y="8678"/>
                    <a:pt x="11780" y="10374"/>
                    <a:pt x="9111" y="13536"/>
                  </a:cubicBezTo>
                  <a:cubicBezTo>
                    <a:pt x="6539" y="17174"/>
                    <a:pt x="5302" y="21565"/>
                    <a:pt x="5492" y="26014"/>
                  </a:cubicBezTo>
                  <a:lnTo>
                    <a:pt x="5492" y="45826"/>
                  </a:lnTo>
                  <a:lnTo>
                    <a:pt x="-4033" y="45826"/>
                  </a:lnTo>
                  <a:lnTo>
                    <a:pt x="-4033" y="201"/>
                  </a:lnTo>
                  <a:lnTo>
                    <a:pt x="5492" y="201"/>
                  </a:lnTo>
                  <a:lnTo>
                    <a:pt x="5492" y="9726"/>
                  </a:lnTo>
                  <a:cubicBezTo>
                    <a:pt x="7018" y="6916"/>
                    <a:pt x="9208" y="4497"/>
                    <a:pt x="11873" y="2677"/>
                  </a:cubicBezTo>
                  <a:cubicBezTo>
                    <a:pt x="14352" y="925"/>
                    <a:pt x="17208" y="-75"/>
                    <a:pt x="20254" y="-180"/>
                  </a:cubicBezTo>
                  <a:lnTo>
                    <a:pt x="20254" y="9345"/>
                  </a:lnTo>
                  <a:close/>
                </a:path>
              </a:pathLst>
            </a:custGeom>
            <a:solidFill>
              <a:srgbClr val="6D6E71"/>
            </a:solidFill>
            <a:ln w="9525" cap="flat">
              <a:noFill/>
              <a:prstDash val="solid"/>
              <a:miter/>
            </a:ln>
          </p:spPr>
          <p:txBody>
            <a:bodyPr rtlCol="0" anchor="ctr"/>
            <a:lstStyle/>
            <a:p>
              <a:endParaRPr lang="en-US"/>
            </a:p>
          </p:txBody>
        </p:sp>
        <p:sp>
          <p:nvSpPr>
            <p:cNvPr id="758" name="Freeform: Shape 757">
              <a:extLst>
                <a:ext uri="{FF2B5EF4-FFF2-40B4-BE49-F238E27FC236}">
                  <a16:creationId xmlns:a16="http://schemas.microsoft.com/office/drawing/2014/main" id="{06532C55-8D02-45EE-BE21-F35FDAED2C3E}"/>
                </a:ext>
              </a:extLst>
            </p:cNvPr>
            <p:cNvSpPr/>
            <p:nvPr/>
          </p:nvSpPr>
          <p:spPr>
            <a:xfrm>
              <a:off x="13388324" y="3038344"/>
              <a:ext cx="40641" cy="46993"/>
            </a:xfrm>
            <a:custGeom>
              <a:avLst/>
              <a:gdLst>
                <a:gd name="connsiteX0" fmla="*/ 36370 w 40641"/>
                <a:gd name="connsiteY0" fmla="*/ 46135 h 46993"/>
                <a:gd name="connsiteX1" fmla="*/ 27608 w 40641"/>
                <a:gd name="connsiteY1" fmla="*/ 46135 h 46993"/>
                <a:gd name="connsiteX2" fmla="*/ 27608 w 40641"/>
                <a:gd name="connsiteY2" fmla="*/ 40039 h 46993"/>
                <a:gd name="connsiteX3" fmla="*/ 12460 w 40641"/>
                <a:gd name="connsiteY3" fmla="*/ 46802 h 46993"/>
                <a:gd name="connsiteX4" fmla="*/ 651 w 40641"/>
                <a:gd name="connsiteY4" fmla="*/ 42801 h 46993"/>
                <a:gd name="connsiteX5" fmla="*/ -4018 w 40641"/>
                <a:gd name="connsiteY5" fmla="*/ 32038 h 46993"/>
                <a:gd name="connsiteX6" fmla="*/ 935 w 40641"/>
                <a:gd name="connsiteY6" fmla="*/ 21941 h 46993"/>
                <a:gd name="connsiteX7" fmla="*/ 14366 w 40641"/>
                <a:gd name="connsiteY7" fmla="*/ 18607 h 46993"/>
                <a:gd name="connsiteX8" fmla="*/ 26845 w 40641"/>
                <a:gd name="connsiteY8" fmla="*/ 18607 h 46993"/>
                <a:gd name="connsiteX9" fmla="*/ 26845 w 40641"/>
                <a:gd name="connsiteY9" fmla="*/ 16893 h 46993"/>
                <a:gd name="connsiteX10" fmla="*/ 16748 w 40641"/>
                <a:gd name="connsiteY10" fmla="*/ 7844 h 46993"/>
                <a:gd name="connsiteX11" fmla="*/ 3507 w 40641"/>
                <a:gd name="connsiteY11" fmla="*/ 12416 h 46993"/>
                <a:gd name="connsiteX12" fmla="*/ -777 w 40641"/>
                <a:gd name="connsiteY12" fmla="*/ 6415 h 46993"/>
                <a:gd name="connsiteX13" fmla="*/ 18273 w 40641"/>
                <a:gd name="connsiteY13" fmla="*/ -157 h 46993"/>
                <a:gd name="connsiteX14" fmla="*/ 31417 w 40641"/>
                <a:gd name="connsiteY14" fmla="*/ 3939 h 46993"/>
                <a:gd name="connsiteX15" fmla="*/ 36560 w 40641"/>
                <a:gd name="connsiteY15" fmla="*/ 16703 h 46993"/>
                <a:gd name="connsiteX16" fmla="*/ 26845 w 40641"/>
                <a:gd name="connsiteY16" fmla="*/ 29180 h 46993"/>
                <a:gd name="connsiteX17" fmla="*/ 26845 w 40641"/>
                <a:gd name="connsiteY17" fmla="*/ 25275 h 46993"/>
                <a:gd name="connsiteX18" fmla="*/ 16078 w 40641"/>
                <a:gd name="connsiteY18" fmla="*/ 25275 h 46993"/>
                <a:gd name="connsiteX19" fmla="*/ 5697 w 40641"/>
                <a:gd name="connsiteY19" fmla="*/ 31847 h 46993"/>
                <a:gd name="connsiteX20" fmla="*/ 8269 w 40641"/>
                <a:gd name="connsiteY20" fmla="*/ 36895 h 46993"/>
                <a:gd name="connsiteX21" fmla="*/ 15413 w 40641"/>
                <a:gd name="connsiteY21" fmla="*/ 38705 h 46993"/>
                <a:gd name="connsiteX22" fmla="*/ 23412 w 40641"/>
                <a:gd name="connsiteY22" fmla="*/ 36134 h 46993"/>
                <a:gd name="connsiteX23" fmla="*/ 26747 w 40641"/>
                <a:gd name="connsiteY23" fmla="*/ 28894 h 46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1" h="46993">
                  <a:moveTo>
                    <a:pt x="36370" y="46135"/>
                  </a:moveTo>
                  <a:lnTo>
                    <a:pt x="27608" y="46135"/>
                  </a:lnTo>
                  <a:lnTo>
                    <a:pt x="27608" y="40039"/>
                  </a:lnTo>
                  <a:cubicBezTo>
                    <a:pt x="23891" y="44487"/>
                    <a:pt x="18273" y="46982"/>
                    <a:pt x="12460" y="46802"/>
                  </a:cubicBezTo>
                  <a:cubicBezTo>
                    <a:pt x="8176" y="46963"/>
                    <a:pt x="3986" y="45535"/>
                    <a:pt x="651" y="42801"/>
                  </a:cubicBezTo>
                  <a:cubicBezTo>
                    <a:pt x="-2493" y="40115"/>
                    <a:pt x="-4209" y="36152"/>
                    <a:pt x="-4018" y="32038"/>
                  </a:cubicBezTo>
                  <a:cubicBezTo>
                    <a:pt x="-4209" y="28037"/>
                    <a:pt x="-2400" y="24208"/>
                    <a:pt x="935" y="21941"/>
                  </a:cubicBezTo>
                  <a:cubicBezTo>
                    <a:pt x="5032" y="19541"/>
                    <a:pt x="9697" y="18388"/>
                    <a:pt x="14366" y="18607"/>
                  </a:cubicBezTo>
                  <a:lnTo>
                    <a:pt x="26845" y="18607"/>
                  </a:lnTo>
                  <a:lnTo>
                    <a:pt x="26845" y="16893"/>
                  </a:lnTo>
                  <a:cubicBezTo>
                    <a:pt x="26845" y="10892"/>
                    <a:pt x="23412" y="7844"/>
                    <a:pt x="16748" y="7844"/>
                  </a:cubicBezTo>
                  <a:cubicBezTo>
                    <a:pt x="11985" y="8016"/>
                    <a:pt x="7413" y="9606"/>
                    <a:pt x="3507" y="12416"/>
                  </a:cubicBezTo>
                  <a:lnTo>
                    <a:pt x="-777" y="6415"/>
                  </a:lnTo>
                  <a:cubicBezTo>
                    <a:pt x="4651" y="2062"/>
                    <a:pt x="11316" y="-271"/>
                    <a:pt x="18273" y="-157"/>
                  </a:cubicBezTo>
                  <a:cubicBezTo>
                    <a:pt x="23036" y="-385"/>
                    <a:pt x="27701" y="1072"/>
                    <a:pt x="31417" y="3939"/>
                  </a:cubicBezTo>
                  <a:cubicBezTo>
                    <a:pt x="35035" y="7130"/>
                    <a:pt x="36942" y="11873"/>
                    <a:pt x="36560" y="16703"/>
                  </a:cubicBezTo>
                  <a:close/>
                  <a:moveTo>
                    <a:pt x="26845" y="29180"/>
                  </a:moveTo>
                  <a:lnTo>
                    <a:pt x="26845" y="25275"/>
                  </a:lnTo>
                  <a:lnTo>
                    <a:pt x="16078" y="25275"/>
                  </a:lnTo>
                  <a:cubicBezTo>
                    <a:pt x="9125" y="25275"/>
                    <a:pt x="5697" y="27466"/>
                    <a:pt x="5697" y="31847"/>
                  </a:cubicBezTo>
                  <a:cubicBezTo>
                    <a:pt x="5604" y="33867"/>
                    <a:pt x="6553" y="35791"/>
                    <a:pt x="8269" y="36895"/>
                  </a:cubicBezTo>
                  <a:cubicBezTo>
                    <a:pt x="10367" y="38229"/>
                    <a:pt x="12939" y="38867"/>
                    <a:pt x="15413" y="38705"/>
                  </a:cubicBezTo>
                  <a:cubicBezTo>
                    <a:pt x="18273" y="38763"/>
                    <a:pt x="21129" y="37858"/>
                    <a:pt x="23412" y="36134"/>
                  </a:cubicBezTo>
                  <a:cubicBezTo>
                    <a:pt x="25701" y="34457"/>
                    <a:pt x="26938" y="31723"/>
                    <a:pt x="26747" y="28894"/>
                  </a:cubicBezTo>
                  <a:close/>
                </a:path>
              </a:pathLst>
            </a:custGeom>
            <a:solidFill>
              <a:srgbClr val="6D6E71"/>
            </a:solidFill>
            <a:ln w="9525" cap="flat">
              <a:noFill/>
              <a:prstDash val="solid"/>
              <a:miter/>
            </a:ln>
          </p:spPr>
          <p:txBody>
            <a:bodyPr rtlCol="0" anchor="ctr"/>
            <a:lstStyle/>
            <a:p>
              <a:endParaRPr lang="en-US"/>
            </a:p>
          </p:txBody>
        </p:sp>
        <p:sp>
          <p:nvSpPr>
            <p:cNvPr id="759" name="Freeform: Shape 758">
              <a:extLst>
                <a:ext uri="{FF2B5EF4-FFF2-40B4-BE49-F238E27FC236}">
                  <a16:creationId xmlns:a16="http://schemas.microsoft.com/office/drawing/2014/main" id="{68D2F68C-A30D-405B-930D-8916EF355584}"/>
                </a:ext>
              </a:extLst>
            </p:cNvPr>
            <p:cNvSpPr/>
            <p:nvPr/>
          </p:nvSpPr>
          <p:spPr>
            <a:xfrm>
              <a:off x="13438536" y="3024556"/>
              <a:ext cx="31718" cy="60580"/>
            </a:xfrm>
            <a:custGeom>
              <a:avLst/>
              <a:gdLst>
                <a:gd name="connsiteX0" fmla="*/ 11301 w 31718"/>
                <a:gd name="connsiteY0" fmla="*/ 21823 h 60580"/>
                <a:gd name="connsiteX1" fmla="*/ 11301 w 31718"/>
                <a:gd name="connsiteY1" fmla="*/ 44968 h 60580"/>
                <a:gd name="connsiteX2" fmla="*/ 13017 w 31718"/>
                <a:gd name="connsiteY2" fmla="*/ 50207 h 60580"/>
                <a:gd name="connsiteX3" fmla="*/ 17877 w 31718"/>
                <a:gd name="connsiteY3" fmla="*/ 52112 h 60580"/>
                <a:gd name="connsiteX4" fmla="*/ 23779 w 31718"/>
                <a:gd name="connsiteY4" fmla="*/ 49064 h 60580"/>
                <a:gd name="connsiteX5" fmla="*/ 27686 w 31718"/>
                <a:gd name="connsiteY5" fmla="*/ 55922 h 60580"/>
                <a:gd name="connsiteX6" fmla="*/ 16543 w 31718"/>
                <a:gd name="connsiteY6" fmla="*/ 60399 h 60580"/>
                <a:gd name="connsiteX7" fmla="*/ 6064 w 31718"/>
                <a:gd name="connsiteY7" fmla="*/ 56208 h 60580"/>
                <a:gd name="connsiteX8" fmla="*/ 1776 w 31718"/>
                <a:gd name="connsiteY8" fmla="*/ 44778 h 60580"/>
                <a:gd name="connsiteX9" fmla="*/ 1776 w 31718"/>
                <a:gd name="connsiteY9" fmla="*/ 21823 h 60580"/>
                <a:gd name="connsiteX10" fmla="*/ -4033 w 31718"/>
                <a:gd name="connsiteY10" fmla="*/ 21823 h 60580"/>
                <a:gd name="connsiteX11" fmla="*/ -4033 w 31718"/>
                <a:gd name="connsiteY11" fmla="*/ 14108 h 60580"/>
                <a:gd name="connsiteX12" fmla="*/ 1776 w 31718"/>
                <a:gd name="connsiteY12" fmla="*/ 14108 h 60580"/>
                <a:gd name="connsiteX13" fmla="*/ 1776 w 31718"/>
                <a:gd name="connsiteY13" fmla="*/ -180 h 60580"/>
                <a:gd name="connsiteX14" fmla="*/ 11301 w 31718"/>
                <a:gd name="connsiteY14" fmla="*/ -180 h 60580"/>
                <a:gd name="connsiteX15" fmla="*/ 11301 w 31718"/>
                <a:gd name="connsiteY15" fmla="*/ 14108 h 60580"/>
                <a:gd name="connsiteX16" fmla="*/ 23305 w 31718"/>
                <a:gd name="connsiteY16" fmla="*/ 14108 h 60580"/>
                <a:gd name="connsiteX17" fmla="*/ 23305 w 31718"/>
                <a:gd name="connsiteY17" fmla="*/ 21823 h 6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0">
                  <a:moveTo>
                    <a:pt x="11301" y="21823"/>
                  </a:moveTo>
                  <a:lnTo>
                    <a:pt x="11301" y="44968"/>
                  </a:lnTo>
                  <a:cubicBezTo>
                    <a:pt x="11208" y="46864"/>
                    <a:pt x="11780" y="48731"/>
                    <a:pt x="13017" y="50207"/>
                  </a:cubicBezTo>
                  <a:cubicBezTo>
                    <a:pt x="14254" y="51512"/>
                    <a:pt x="16064" y="52208"/>
                    <a:pt x="17877" y="52112"/>
                  </a:cubicBezTo>
                  <a:cubicBezTo>
                    <a:pt x="20161" y="51950"/>
                    <a:pt x="22352" y="50855"/>
                    <a:pt x="23779" y="49064"/>
                  </a:cubicBezTo>
                  <a:lnTo>
                    <a:pt x="27686" y="55922"/>
                  </a:lnTo>
                  <a:cubicBezTo>
                    <a:pt x="24640" y="58761"/>
                    <a:pt x="20733" y="60361"/>
                    <a:pt x="16543" y="60399"/>
                  </a:cubicBezTo>
                  <a:cubicBezTo>
                    <a:pt x="12636" y="60466"/>
                    <a:pt x="8827" y="58951"/>
                    <a:pt x="6064" y="56208"/>
                  </a:cubicBezTo>
                  <a:cubicBezTo>
                    <a:pt x="3111" y="53150"/>
                    <a:pt x="1585" y="49017"/>
                    <a:pt x="1776" y="44778"/>
                  </a:cubicBezTo>
                  <a:lnTo>
                    <a:pt x="1776" y="21823"/>
                  </a:lnTo>
                  <a:lnTo>
                    <a:pt x="-4033" y="21823"/>
                  </a:lnTo>
                  <a:lnTo>
                    <a:pt x="-4033" y="14108"/>
                  </a:lnTo>
                  <a:lnTo>
                    <a:pt x="1776" y="14108"/>
                  </a:lnTo>
                  <a:lnTo>
                    <a:pt x="1776" y="-180"/>
                  </a:lnTo>
                  <a:lnTo>
                    <a:pt x="11301" y="-180"/>
                  </a:lnTo>
                  <a:lnTo>
                    <a:pt x="11301" y="14108"/>
                  </a:lnTo>
                  <a:lnTo>
                    <a:pt x="23305" y="14108"/>
                  </a:lnTo>
                  <a:lnTo>
                    <a:pt x="23305" y="21823"/>
                  </a:lnTo>
                  <a:close/>
                </a:path>
              </a:pathLst>
            </a:custGeom>
            <a:solidFill>
              <a:srgbClr val="6D6E71"/>
            </a:solidFill>
            <a:ln w="9525" cap="flat">
              <a:noFill/>
              <a:prstDash val="solid"/>
              <a:miter/>
            </a:ln>
          </p:spPr>
          <p:txBody>
            <a:bodyPr rtlCol="0" anchor="ctr"/>
            <a:lstStyle/>
            <a:p>
              <a:endParaRPr lang="en-US"/>
            </a:p>
          </p:txBody>
        </p:sp>
        <p:sp>
          <p:nvSpPr>
            <p:cNvPr id="760" name="Freeform: Shape 759">
              <a:extLst>
                <a:ext uri="{FF2B5EF4-FFF2-40B4-BE49-F238E27FC236}">
                  <a16:creationId xmlns:a16="http://schemas.microsoft.com/office/drawing/2014/main" id="{5D060D46-48A1-4E46-BE3D-06376749777C}"/>
                </a:ext>
              </a:extLst>
            </p:cNvPr>
            <p:cNvSpPr/>
            <p:nvPr/>
          </p:nvSpPr>
          <p:spPr>
            <a:xfrm>
              <a:off x="13473469" y="3037884"/>
              <a:ext cx="45386" cy="46985"/>
            </a:xfrm>
            <a:custGeom>
              <a:avLst/>
              <a:gdLst>
                <a:gd name="connsiteX0" fmla="*/ 41331 w 45386"/>
                <a:gd name="connsiteY0" fmla="*/ 27545 h 46985"/>
                <a:gd name="connsiteX1" fmla="*/ 5514 w 45386"/>
                <a:gd name="connsiteY1" fmla="*/ 27545 h 46985"/>
                <a:gd name="connsiteX2" fmla="*/ 10086 w 45386"/>
                <a:gd name="connsiteY2" fmla="*/ 35546 h 46985"/>
                <a:gd name="connsiteX3" fmla="*/ 32759 w 45386"/>
                <a:gd name="connsiteY3" fmla="*/ 33165 h 46985"/>
                <a:gd name="connsiteX4" fmla="*/ 38187 w 45386"/>
                <a:gd name="connsiteY4" fmla="*/ 39165 h 46985"/>
                <a:gd name="connsiteX5" fmla="*/ 19137 w 45386"/>
                <a:gd name="connsiteY5" fmla="*/ 46785 h 46985"/>
                <a:gd name="connsiteX6" fmla="*/ 2752 w 45386"/>
                <a:gd name="connsiteY6" fmla="*/ 40404 h 46985"/>
                <a:gd name="connsiteX7" fmla="*/ 2752 w 45386"/>
                <a:gd name="connsiteY7" fmla="*/ 6209 h 46985"/>
                <a:gd name="connsiteX8" fmla="*/ 18946 w 45386"/>
                <a:gd name="connsiteY8" fmla="*/ -173 h 46985"/>
                <a:gd name="connsiteX9" fmla="*/ 34759 w 45386"/>
                <a:gd name="connsiteY9" fmla="*/ 5447 h 46985"/>
                <a:gd name="connsiteX10" fmla="*/ 41331 w 45386"/>
                <a:gd name="connsiteY10" fmla="*/ 20877 h 46985"/>
                <a:gd name="connsiteX11" fmla="*/ 5514 w 45386"/>
                <a:gd name="connsiteY11" fmla="*/ 20020 h 46985"/>
                <a:gd name="connsiteX12" fmla="*/ 31708 w 45386"/>
                <a:gd name="connsiteY12" fmla="*/ 20020 h 46985"/>
                <a:gd name="connsiteX13" fmla="*/ 28090 w 45386"/>
                <a:gd name="connsiteY13" fmla="*/ 11162 h 46985"/>
                <a:gd name="connsiteX14" fmla="*/ 19230 w 45386"/>
                <a:gd name="connsiteY14" fmla="*/ 8019 h 46985"/>
                <a:gd name="connsiteX15" fmla="*/ 9705 w 45386"/>
                <a:gd name="connsiteY15" fmla="*/ 11257 h 46985"/>
                <a:gd name="connsiteX16" fmla="*/ 5514 w 45386"/>
                <a:gd name="connsiteY16" fmla="*/ 20211 h 46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86" h="46985">
                  <a:moveTo>
                    <a:pt x="41331" y="27545"/>
                  </a:moveTo>
                  <a:lnTo>
                    <a:pt x="5514" y="27545"/>
                  </a:lnTo>
                  <a:cubicBezTo>
                    <a:pt x="5705" y="30774"/>
                    <a:pt x="7421" y="33717"/>
                    <a:pt x="10086" y="35546"/>
                  </a:cubicBezTo>
                  <a:cubicBezTo>
                    <a:pt x="17230" y="40404"/>
                    <a:pt x="26755" y="39394"/>
                    <a:pt x="32759" y="33165"/>
                  </a:cubicBezTo>
                  <a:lnTo>
                    <a:pt x="38187" y="39165"/>
                  </a:lnTo>
                  <a:cubicBezTo>
                    <a:pt x="33234" y="44299"/>
                    <a:pt x="26280" y="47071"/>
                    <a:pt x="19137" y="46785"/>
                  </a:cubicBezTo>
                  <a:cubicBezTo>
                    <a:pt x="13039" y="46947"/>
                    <a:pt x="7133" y="44652"/>
                    <a:pt x="2752" y="40404"/>
                  </a:cubicBezTo>
                  <a:cubicBezTo>
                    <a:pt x="-6294" y="30812"/>
                    <a:pt x="-6294" y="15801"/>
                    <a:pt x="2752" y="6209"/>
                  </a:cubicBezTo>
                  <a:cubicBezTo>
                    <a:pt x="7133" y="2046"/>
                    <a:pt x="12946" y="-239"/>
                    <a:pt x="18946" y="-173"/>
                  </a:cubicBezTo>
                  <a:cubicBezTo>
                    <a:pt x="24755" y="-316"/>
                    <a:pt x="30378" y="1685"/>
                    <a:pt x="34759" y="5447"/>
                  </a:cubicBezTo>
                  <a:cubicBezTo>
                    <a:pt x="39233" y="9295"/>
                    <a:pt x="41614" y="14991"/>
                    <a:pt x="41331" y="20877"/>
                  </a:cubicBezTo>
                  <a:close/>
                  <a:moveTo>
                    <a:pt x="5514" y="20020"/>
                  </a:moveTo>
                  <a:lnTo>
                    <a:pt x="31708" y="20020"/>
                  </a:lnTo>
                  <a:cubicBezTo>
                    <a:pt x="31899" y="16667"/>
                    <a:pt x="30569" y="13400"/>
                    <a:pt x="28090" y="11162"/>
                  </a:cubicBezTo>
                  <a:cubicBezTo>
                    <a:pt x="25615" y="9038"/>
                    <a:pt x="22471" y="7923"/>
                    <a:pt x="19230" y="8019"/>
                  </a:cubicBezTo>
                  <a:cubicBezTo>
                    <a:pt x="15802" y="8028"/>
                    <a:pt x="12467" y="9162"/>
                    <a:pt x="9705" y="11257"/>
                  </a:cubicBezTo>
                  <a:cubicBezTo>
                    <a:pt x="6947" y="13362"/>
                    <a:pt x="5324" y="16715"/>
                    <a:pt x="5514" y="20211"/>
                  </a:cubicBezTo>
                  <a:close/>
                </a:path>
              </a:pathLst>
            </a:custGeom>
            <a:solidFill>
              <a:srgbClr val="6D6E71"/>
            </a:solidFill>
            <a:ln w="9525" cap="flat">
              <a:noFill/>
              <a:prstDash val="solid"/>
              <a:miter/>
            </a:ln>
          </p:spPr>
          <p:txBody>
            <a:bodyPr rtlCol="0" anchor="ctr"/>
            <a:lstStyle/>
            <a:p>
              <a:endParaRPr lang="en-US"/>
            </a:p>
          </p:txBody>
        </p:sp>
        <p:sp>
          <p:nvSpPr>
            <p:cNvPr id="761" name="Freeform: Shape 760">
              <a:extLst>
                <a:ext uri="{FF2B5EF4-FFF2-40B4-BE49-F238E27FC236}">
                  <a16:creationId xmlns:a16="http://schemas.microsoft.com/office/drawing/2014/main" id="{5E449CCC-0071-47F9-AD83-8DA7D8ED85C9}"/>
                </a:ext>
              </a:extLst>
            </p:cNvPr>
            <p:cNvSpPr/>
            <p:nvPr/>
          </p:nvSpPr>
          <p:spPr>
            <a:xfrm>
              <a:off x="13526537" y="3038071"/>
              <a:ext cx="45048" cy="64703"/>
            </a:xfrm>
            <a:custGeom>
              <a:avLst/>
              <a:gdLst>
                <a:gd name="connsiteX0" fmla="*/ 40935 w 45048"/>
                <a:gd name="connsiteY0" fmla="*/ 497 h 64703"/>
                <a:gd name="connsiteX1" fmla="*/ 40935 w 45048"/>
                <a:gd name="connsiteY1" fmla="*/ 40311 h 64703"/>
                <a:gd name="connsiteX2" fmla="*/ 34363 w 45048"/>
                <a:gd name="connsiteY2" fmla="*/ 58409 h 64703"/>
                <a:gd name="connsiteX3" fmla="*/ 17503 w 45048"/>
                <a:gd name="connsiteY3" fmla="*/ 64505 h 64703"/>
                <a:gd name="connsiteX4" fmla="*/ -1068 w 45048"/>
                <a:gd name="connsiteY4" fmla="*/ 58028 h 64703"/>
                <a:gd name="connsiteX5" fmla="*/ 3504 w 45048"/>
                <a:gd name="connsiteY5" fmla="*/ 50789 h 64703"/>
                <a:gd name="connsiteX6" fmla="*/ 17029 w 45048"/>
                <a:gd name="connsiteY6" fmla="*/ 55837 h 64703"/>
                <a:gd name="connsiteX7" fmla="*/ 27791 w 45048"/>
                <a:gd name="connsiteY7" fmla="*/ 52313 h 64703"/>
                <a:gd name="connsiteX8" fmla="*/ 31791 w 45048"/>
                <a:gd name="connsiteY8" fmla="*/ 41073 h 64703"/>
                <a:gd name="connsiteX9" fmla="*/ 31791 w 45048"/>
                <a:gd name="connsiteY9" fmla="*/ 35263 h 64703"/>
                <a:gd name="connsiteX10" fmla="*/ 16648 w 45048"/>
                <a:gd name="connsiteY10" fmla="*/ 44026 h 64703"/>
                <a:gd name="connsiteX11" fmla="*/ 1788 w 45048"/>
                <a:gd name="connsiteY11" fmla="*/ 37739 h 64703"/>
                <a:gd name="connsiteX12" fmla="*/ -4021 w 45048"/>
                <a:gd name="connsiteY12" fmla="*/ 21928 h 64703"/>
                <a:gd name="connsiteX13" fmla="*/ 1788 w 45048"/>
                <a:gd name="connsiteY13" fmla="*/ 6212 h 64703"/>
                <a:gd name="connsiteX14" fmla="*/ 16648 w 45048"/>
                <a:gd name="connsiteY14" fmla="*/ -170 h 64703"/>
                <a:gd name="connsiteX15" fmla="*/ 31317 w 45048"/>
                <a:gd name="connsiteY15" fmla="*/ 7260 h 64703"/>
                <a:gd name="connsiteX16" fmla="*/ 31317 w 45048"/>
                <a:gd name="connsiteY16" fmla="*/ 497 h 64703"/>
                <a:gd name="connsiteX17" fmla="*/ 5407 w 45048"/>
                <a:gd name="connsiteY17" fmla="*/ 21547 h 64703"/>
                <a:gd name="connsiteX18" fmla="*/ 8834 w 45048"/>
                <a:gd name="connsiteY18" fmla="*/ 31072 h 64703"/>
                <a:gd name="connsiteX19" fmla="*/ 18359 w 45048"/>
                <a:gd name="connsiteY19" fmla="*/ 35168 h 64703"/>
                <a:gd name="connsiteX20" fmla="*/ 27884 w 45048"/>
                <a:gd name="connsiteY20" fmla="*/ 31167 h 64703"/>
                <a:gd name="connsiteX21" fmla="*/ 31507 w 45048"/>
                <a:gd name="connsiteY21" fmla="*/ 21642 h 64703"/>
                <a:gd name="connsiteX22" fmla="*/ 27884 w 45048"/>
                <a:gd name="connsiteY22" fmla="*/ 12117 h 64703"/>
                <a:gd name="connsiteX23" fmla="*/ 18359 w 45048"/>
                <a:gd name="connsiteY23" fmla="*/ 8021 h 64703"/>
                <a:gd name="connsiteX24" fmla="*/ 8834 w 45048"/>
                <a:gd name="connsiteY24" fmla="*/ 12212 h 64703"/>
                <a:gd name="connsiteX25" fmla="*/ 5407 w 45048"/>
                <a:gd name="connsiteY25" fmla="*/ 21547 h 6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5048" h="64703">
                  <a:moveTo>
                    <a:pt x="40935" y="497"/>
                  </a:moveTo>
                  <a:lnTo>
                    <a:pt x="40935" y="40311"/>
                  </a:lnTo>
                  <a:cubicBezTo>
                    <a:pt x="41507" y="47007"/>
                    <a:pt x="39032" y="53608"/>
                    <a:pt x="34363" y="58409"/>
                  </a:cubicBezTo>
                  <a:cubicBezTo>
                    <a:pt x="29791" y="62571"/>
                    <a:pt x="23694" y="64752"/>
                    <a:pt x="17503" y="64505"/>
                  </a:cubicBezTo>
                  <a:cubicBezTo>
                    <a:pt x="10741" y="64524"/>
                    <a:pt x="4169" y="62238"/>
                    <a:pt x="-1068" y="58028"/>
                  </a:cubicBezTo>
                  <a:lnTo>
                    <a:pt x="3504" y="50789"/>
                  </a:lnTo>
                  <a:cubicBezTo>
                    <a:pt x="7313" y="53903"/>
                    <a:pt x="12076" y="55685"/>
                    <a:pt x="17029" y="55837"/>
                  </a:cubicBezTo>
                  <a:cubicBezTo>
                    <a:pt x="20931" y="56008"/>
                    <a:pt x="24745" y="54751"/>
                    <a:pt x="27791" y="52313"/>
                  </a:cubicBezTo>
                  <a:cubicBezTo>
                    <a:pt x="30744" y="49331"/>
                    <a:pt x="32172" y="45226"/>
                    <a:pt x="31791" y="41073"/>
                  </a:cubicBezTo>
                  <a:lnTo>
                    <a:pt x="31791" y="35263"/>
                  </a:lnTo>
                  <a:cubicBezTo>
                    <a:pt x="28745" y="40768"/>
                    <a:pt x="22936" y="44140"/>
                    <a:pt x="16648" y="44026"/>
                  </a:cubicBezTo>
                  <a:cubicBezTo>
                    <a:pt x="11029" y="44236"/>
                    <a:pt x="5597" y="41930"/>
                    <a:pt x="1788" y="37739"/>
                  </a:cubicBezTo>
                  <a:cubicBezTo>
                    <a:pt x="-2119" y="33425"/>
                    <a:pt x="-4212" y="27748"/>
                    <a:pt x="-4021" y="21928"/>
                  </a:cubicBezTo>
                  <a:cubicBezTo>
                    <a:pt x="-4212" y="16127"/>
                    <a:pt x="-2119" y="10488"/>
                    <a:pt x="1788" y="6212"/>
                  </a:cubicBezTo>
                  <a:cubicBezTo>
                    <a:pt x="5504" y="1983"/>
                    <a:pt x="11029" y="-351"/>
                    <a:pt x="16648" y="-170"/>
                  </a:cubicBezTo>
                  <a:cubicBezTo>
                    <a:pt x="22457" y="-284"/>
                    <a:pt x="27982" y="2497"/>
                    <a:pt x="31317" y="7260"/>
                  </a:cubicBezTo>
                  <a:lnTo>
                    <a:pt x="31317" y="497"/>
                  </a:lnTo>
                  <a:close/>
                  <a:moveTo>
                    <a:pt x="5407" y="21547"/>
                  </a:moveTo>
                  <a:cubicBezTo>
                    <a:pt x="5407" y="25033"/>
                    <a:pt x="6551" y="28405"/>
                    <a:pt x="8834" y="31072"/>
                  </a:cubicBezTo>
                  <a:cubicBezTo>
                    <a:pt x="11215" y="33834"/>
                    <a:pt x="14741" y="35339"/>
                    <a:pt x="18359" y="35168"/>
                  </a:cubicBezTo>
                  <a:cubicBezTo>
                    <a:pt x="21982" y="35310"/>
                    <a:pt x="25503" y="33844"/>
                    <a:pt x="27884" y="31167"/>
                  </a:cubicBezTo>
                  <a:cubicBezTo>
                    <a:pt x="30265" y="28576"/>
                    <a:pt x="31600" y="25166"/>
                    <a:pt x="31507" y="21642"/>
                  </a:cubicBezTo>
                  <a:cubicBezTo>
                    <a:pt x="31507" y="18128"/>
                    <a:pt x="30172" y="14746"/>
                    <a:pt x="27884" y="12117"/>
                  </a:cubicBezTo>
                  <a:cubicBezTo>
                    <a:pt x="25503" y="9412"/>
                    <a:pt x="21982" y="7917"/>
                    <a:pt x="18359" y="8021"/>
                  </a:cubicBezTo>
                  <a:cubicBezTo>
                    <a:pt x="14741" y="7821"/>
                    <a:pt x="11122" y="9384"/>
                    <a:pt x="8834" y="12212"/>
                  </a:cubicBezTo>
                  <a:cubicBezTo>
                    <a:pt x="6644" y="14851"/>
                    <a:pt x="5504" y="18137"/>
                    <a:pt x="5407" y="21547"/>
                  </a:cubicBezTo>
                  <a:close/>
                </a:path>
              </a:pathLst>
            </a:custGeom>
            <a:solidFill>
              <a:srgbClr val="6D6E71"/>
            </a:solidFill>
            <a:ln w="9525" cap="flat">
              <a:noFill/>
              <a:prstDash val="solid"/>
              <a:miter/>
            </a:ln>
          </p:spPr>
          <p:txBody>
            <a:bodyPr rtlCol="0" anchor="ctr"/>
            <a:lstStyle/>
            <a:p>
              <a:endParaRPr lang="en-US"/>
            </a:p>
          </p:txBody>
        </p:sp>
        <p:sp>
          <p:nvSpPr>
            <p:cNvPr id="762" name="Freeform: Shape 761">
              <a:extLst>
                <a:ext uri="{FF2B5EF4-FFF2-40B4-BE49-F238E27FC236}">
                  <a16:creationId xmlns:a16="http://schemas.microsoft.com/office/drawing/2014/main" id="{C7EF99CD-0492-4E53-96CC-9A59F7CE3562}"/>
                </a:ext>
              </a:extLst>
            </p:cNvPr>
            <p:cNvSpPr/>
            <p:nvPr/>
          </p:nvSpPr>
          <p:spPr>
            <a:xfrm>
              <a:off x="13584173" y="3019314"/>
              <a:ext cx="12194" cy="65059"/>
            </a:xfrm>
            <a:custGeom>
              <a:avLst/>
              <a:gdLst>
                <a:gd name="connsiteX0" fmla="*/ -2224 w 12194"/>
                <a:gd name="connsiteY0" fmla="*/ 10206 h 65059"/>
                <a:gd name="connsiteX1" fmla="*/ -4033 w 12194"/>
                <a:gd name="connsiteY1" fmla="*/ 5919 h 65059"/>
                <a:gd name="connsiteX2" fmla="*/ -2224 w 12194"/>
                <a:gd name="connsiteY2" fmla="*/ 1633 h 65059"/>
                <a:gd name="connsiteX3" fmla="*/ 2065 w 12194"/>
                <a:gd name="connsiteY3" fmla="*/ -177 h 65059"/>
                <a:gd name="connsiteX4" fmla="*/ 6348 w 12194"/>
                <a:gd name="connsiteY4" fmla="*/ 1633 h 65059"/>
                <a:gd name="connsiteX5" fmla="*/ 8162 w 12194"/>
                <a:gd name="connsiteY5" fmla="*/ 5919 h 65059"/>
                <a:gd name="connsiteX6" fmla="*/ 6348 w 12194"/>
                <a:gd name="connsiteY6" fmla="*/ 10206 h 65059"/>
                <a:gd name="connsiteX7" fmla="*/ 2065 w 12194"/>
                <a:gd name="connsiteY7" fmla="*/ 12015 h 65059"/>
                <a:gd name="connsiteX8" fmla="*/ -2224 w 12194"/>
                <a:gd name="connsiteY8" fmla="*/ 10206 h 65059"/>
                <a:gd name="connsiteX9" fmla="*/ 7301 w 12194"/>
                <a:gd name="connsiteY9" fmla="*/ 64879 h 65059"/>
                <a:gd name="connsiteX10" fmla="*/ -2224 w 12194"/>
                <a:gd name="connsiteY10" fmla="*/ 64879 h 65059"/>
                <a:gd name="connsiteX11" fmla="*/ -2224 w 12194"/>
                <a:gd name="connsiteY11" fmla="*/ 19254 h 65059"/>
                <a:gd name="connsiteX12" fmla="*/ 7301 w 12194"/>
                <a:gd name="connsiteY12" fmla="*/ 19254 h 6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94" h="65059">
                  <a:moveTo>
                    <a:pt x="-2224" y="10206"/>
                  </a:moveTo>
                  <a:cubicBezTo>
                    <a:pt x="-3368" y="9062"/>
                    <a:pt x="-4033" y="7529"/>
                    <a:pt x="-4033" y="5919"/>
                  </a:cubicBezTo>
                  <a:cubicBezTo>
                    <a:pt x="-4033" y="4310"/>
                    <a:pt x="-3368" y="2767"/>
                    <a:pt x="-2224" y="1633"/>
                  </a:cubicBezTo>
                  <a:cubicBezTo>
                    <a:pt x="-1079" y="461"/>
                    <a:pt x="446" y="-196"/>
                    <a:pt x="2065" y="-177"/>
                  </a:cubicBezTo>
                  <a:cubicBezTo>
                    <a:pt x="3683" y="-234"/>
                    <a:pt x="5302" y="423"/>
                    <a:pt x="6348" y="1633"/>
                  </a:cubicBezTo>
                  <a:cubicBezTo>
                    <a:pt x="7492" y="2738"/>
                    <a:pt x="8162" y="4300"/>
                    <a:pt x="8162" y="5919"/>
                  </a:cubicBezTo>
                  <a:cubicBezTo>
                    <a:pt x="8162" y="7539"/>
                    <a:pt x="7492" y="9091"/>
                    <a:pt x="6348" y="10206"/>
                  </a:cubicBezTo>
                  <a:cubicBezTo>
                    <a:pt x="5208" y="11368"/>
                    <a:pt x="3683" y="12025"/>
                    <a:pt x="2065" y="12015"/>
                  </a:cubicBezTo>
                  <a:cubicBezTo>
                    <a:pt x="446" y="11996"/>
                    <a:pt x="-1079" y="11339"/>
                    <a:pt x="-2224" y="10206"/>
                  </a:cubicBezTo>
                  <a:close/>
                  <a:moveTo>
                    <a:pt x="7301" y="64879"/>
                  </a:moveTo>
                  <a:lnTo>
                    <a:pt x="-2224" y="64879"/>
                  </a:lnTo>
                  <a:lnTo>
                    <a:pt x="-2224" y="19254"/>
                  </a:lnTo>
                  <a:lnTo>
                    <a:pt x="7301" y="19254"/>
                  </a:lnTo>
                  <a:close/>
                </a:path>
              </a:pathLst>
            </a:custGeom>
            <a:solidFill>
              <a:srgbClr val="6D6E71"/>
            </a:solidFill>
            <a:ln w="9525" cap="flat">
              <a:noFill/>
              <a:prstDash val="solid"/>
              <a:miter/>
            </a:ln>
          </p:spPr>
          <p:txBody>
            <a:bodyPr rtlCol="0" anchor="ctr"/>
            <a:lstStyle/>
            <a:p>
              <a:endParaRPr lang="en-US"/>
            </a:p>
          </p:txBody>
        </p:sp>
        <p:sp>
          <p:nvSpPr>
            <p:cNvPr id="763" name="Freeform: Shape 762">
              <a:extLst>
                <a:ext uri="{FF2B5EF4-FFF2-40B4-BE49-F238E27FC236}">
                  <a16:creationId xmlns:a16="http://schemas.microsoft.com/office/drawing/2014/main" id="{CD64388B-D516-40BA-9B58-0B0BAF4F9E8A}"/>
                </a:ext>
              </a:extLst>
            </p:cNvPr>
            <p:cNvSpPr/>
            <p:nvPr/>
          </p:nvSpPr>
          <p:spPr>
            <a:xfrm>
              <a:off x="13605960" y="3037885"/>
              <a:ext cx="45307" cy="46978"/>
            </a:xfrm>
            <a:custGeom>
              <a:avLst/>
              <a:gdLst>
                <a:gd name="connsiteX0" fmla="*/ 41237 w 45307"/>
                <a:gd name="connsiteY0" fmla="*/ 27543 h 46978"/>
                <a:gd name="connsiteX1" fmla="*/ 5518 w 45307"/>
                <a:gd name="connsiteY1" fmla="*/ 27543 h 46978"/>
                <a:gd name="connsiteX2" fmla="*/ 9997 w 45307"/>
                <a:gd name="connsiteY2" fmla="*/ 35544 h 46978"/>
                <a:gd name="connsiteX3" fmla="*/ 19522 w 45307"/>
                <a:gd name="connsiteY3" fmla="*/ 38592 h 46978"/>
                <a:gd name="connsiteX4" fmla="*/ 32567 w 45307"/>
                <a:gd name="connsiteY4" fmla="*/ 33163 h 46978"/>
                <a:gd name="connsiteX5" fmla="*/ 38093 w 45307"/>
                <a:gd name="connsiteY5" fmla="*/ 39164 h 46978"/>
                <a:gd name="connsiteX6" fmla="*/ 19043 w 45307"/>
                <a:gd name="connsiteY6" fmla="*/ 46784 h 46978"/>
                <a:gd name="connsiteX7" fmla="*/ 2755 w 45307"/>
                <a:gd name="connsiteY7" fmla="*/ 40402 h 46978"/>
                <a:gd name="connsiteX8" fmla="*/ 2755 w 45307"/>
                <a:gd name="connsiteY8" fmla="*/ 6207 h 46978"/>
                <a:gd name="connsiteX9" fmla="*/ 18950 w 45307"/>
                <a:gd name="connsiteY9" fmla="*/ -175 h 46978"/>
                <a:gd name="connsiteX10" fmla="*/ 34758 w 45307"/>
                <a:gd name="connsiteY10" fmla="*/ 5445 h 46978"/>
                <a:gd name="connsiteX11" fmla="*/ 41237 w 45307"/>
                <a:gd name="connsiteY11" fmla="*/ 20876 h 46978"/>
                <a:gd name="connsiteX12" fmla="*/ 5518 w 45307"/>
                <a:gd name="connsiteY12" fmla="*/ 20018 h 46978"/>
                <a:gd name="connsiteX13" fmla="*/ 31712 w 45307"/>
                <a:gd name="connsiteY13" fmla="*/ 20018 h 46978"/>
                <a:gd name="connsiteX14" fmla="*/ 28093 w 45307"/>
                <a:gd name="connsiteY14" fmla="*/ 11160 h 46978"/>
                <a:gd name="connsiteX15" fmla="*/ 19233 w 45307"/>
                <a:gd name="connsiteY15" fmla="*/ 8017 h 46978"/>
                <a:gd name="connsiteX16" fmla="*/ 9708 w 45307"/>
                <a:gd name="connsiteY16" fmla="*/ 11256 h 46978"/>
                <a:gd name="connsiteX17" fmla="*/ 5611 w 45307"/>
                <a:gd name="connsiteY17" fmla="*/ 20209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07" h="46978">
                  <a:moveTo>
                    <a:pt x="41237" y="27543"/>
                  </a:moveTo>
                  <a:lnTo>
                    <a:pt x="5518" y="27543"/>
                  </a:lnTo>
                  <a:cubicBezTo>
                    <a:pt x="5611" y="30772"/>
                    <a:pt x="7327" y="33734"/>
                    <a:pt x="9997" y="35544"/>
                  </a:cubicBezTo>
                  <a:cubicBezTo>
                    <a:pt x="12755" y="37535"/>
                    <a:pt x="16089" y="38602"/>
                    <a:pt x="19522" y="38592"/>
                  </a:cubicBezTo>
                  <a:cubicBezTo>
                    <a:pt x="24475" y="38916"/>
                    <a:pt x="29330" y="36916"/>
                    <a:pt x="32567" y="33163"/>
                  </a:cubicBezTo>
                  <a:lnTo>
                    <a:pt x="38093" y="39164"/>
                  </a:lnTo>
                  <a:cubicBezTo>
                    <a:pt x="33139" y="44269"/>
                    <a:pt x="26186" y="47031"/>
                    <a:pt x="19043" y="46784"/>
                  </a:cubicBezTo>
                  <a:cubicBezTo>
                    <a:pt x="12945" y="46917"/>
                    <a:pt x="7136" y="44622"/>
                    <a:pt x="2755" y="40402"/>
                  </a:cubicBezTo>
                  <a:cubicBezTo>
                    <a:pt x="-6295" y="30810"/>
                    <a:pt x="-6295" y="15799"/>
                    <a:pt x="2755" y="6207"/>
                  </a:cubicBezTo>
                  <a:cubicBezTo>
                    <a:pt x="7136" y="2016"/>
                    <a:pt x="12945" y="-279"/>
                    <a:pt x="18950" y="-175"/>
                  </a:cubicBezTo>
                  <a:cubicBezTo>
                    <a:pt x="24758" y="-298"/>
                    <a:pt x="30377" y="1702"/>
                    <a:pt x="34758" y="5445"/>
                  </a:cubicBezTo>
                  <a:cubicBezTo>
                    <a:pt x="39139" y="9312"/>
                    <a:pt x="41618" y="15008"/>
                    <a:pt x="41237" y="20876"/>
                  </a:cubicBezTo>
                  <a:close/>
                  <a:moveTo>
                    <a:pt x="5518" y="20018"/>
                  </a:moveTo>
                  <a:lnTo>
                    <a:pt x="31712" y="20018"/>
                  </a:lnTo>
                  <a:cubicBezTo>
                    <a:pt x="31995" y="16656"/>
                    <a:pt x="30665" y="13380"/>
                    <a:pt x="28093" y="11160"/>
                  </a:cubicBezTo>
                  <a:cubicBezTo>
                    <a:pt x="25614" y="9036"/>
                    <a:pt x="22470" y="7922"/>
                    <a:pt x="19233" y="8017"/>
                  </a:cubicBezTo>
                  <a:cubicBezTo>
                    <a:pt x="15806" y="7988"/>
                    <a:pt x="12471" y="9131"/>
                    <a:pt x="9708" y="11256"/>
                  </a:cubicBezTo>
                  <a:cubicBezTo>
                    <a:pt x="6946" y="13351"/>
                    <a:pt x="5327" y="16723"/>
                    <a:pt x="5611" y="20209"/>
                  </a:cubicBezTo>
                  <a:close/>
                </a:path>
              </a:pathLst>
            </a:custGeom>
            <a:solidFill>
              <a:srgbClr val="6D6E71"/>
            </a:solidFill>
            <a:ln w="9525" cap="flat">
              <a:noFill/>
              <a:prstDash val="solid"/>
              <a:miter/>
            </a:ln>
          </p:spPr>
          <p:txBody>
            <a:bodyPr rtlCol="0" anchor="ctr"/>
            <a:lstStyle/>
            <a:p>
              <a:endParaRPr lang="en-US"/>
            </a:p>
          </p:txBody>
        </p:sp>
        <p:sp>
          <p:nvSpPr>
            <p:cNvPr id="764" name="Freeform: Shape 763">
              <a:extLst>
                <a:ext uri="{FF2B5EF4-FFF2-40B4-BE49-F238E27FC236}">
                  <a16:creationId xmlns:a16="http://schemas.microsoft.com/office/drawing/2014/main" id="{3329B53F-229A-4537-BF16-C5CBA908EE5A}"/>
                </a:ext>
              </a:extLst>
            </p:cNvPr>
            <p:cNvSpPr/>
            <p:nvPr/>
          </p:nvSpPr>
          <p:spPr>
            <a:xfrm>
              <a:off x="13657708" y="3038342"/>
              <a:ext cx="36681" cy="46719"/>
            </a:xfrm>
            <a:custGeom>
              <a:avLst/>
              <a:gdLst>
                <a:gd name="connsiteX0" fmla="*/ 32635 w 36681"/>
                <a:gd name="connsiteY0" fmla="*/ 32230 h 46719"/>
                <a:gd name="connsiteX1" fmla="*/ 27872 w 36681"/>
                <a:gd name="connsiteY1" fmla="*/ 42612 h 46719"/>
                <a:gd name="connsiteX2" fmla="*/ 15775 w 36681"/>
                <a:gd name="connsiteY2" fmla="*/ 46518 h 46719"/>
                <a:gd name="connsiteX3" fmla="*/ 5492 w 36681"/>
                <a:gd name="connsiteY3" fmla="*/ 44708 h 46719"/>
                <a:gd name="connsiteX4" fmla="*/ -4033 w 36681"/>
                <a:gd name="connsiteY4" fmla="*/ 39659 h 46719"/>
                <a:gd name="connsiteX5" fmla="*/ 632 w 36681"/>
                <a:gd name="connsiteY5" fmla="*/ 32230 h 46719"/>
                <a:gd name="connsiteX6" fmla="*/ 16064 w 36681"/>
                <a:gd name="connsiteY6" fmla="*/ 38231 h 46719"/>
                <a:gd name="connsiteX7" fmla="*/ 21208 w 36681"/>
                <a:gd name="connsiteY7" fmla="*/ 36707 h 46719"/>
                <a:gd name="connsiteX8" fmla="*/ 23110 w 36681"/>
                <a:gd name="connsiteY8" fmla="*/ 32897 h 46719"/>
                <a:gd name="connsiteX9" fmla="*/ 13585 w 36681"/>
                <a:gd name="connsiteY9" fmla="*/ 26705 h 46719"/>
                <a:gd name="connsiteX10" fmla="*/ 12636 w 36681"/>
                <a:gd name="connsiteY10" fmla="*/ 26705 h 46719"/>
                <a:gd name="connsiteX11" fmla="*/ -1652 w 36681"/>
                <a:gd name="connsiteY11" fmla="*/ 13847 h 46719"/>
                <a:gd name="connsiteX12" fmla="*/ 3302 w 36681"/>
                <a:gd name="connsiteY12" fmla="*/ 3655 h 46719"/>
                <a:gd name="connsiteX13" fmla="*/ 16064 w 36681"/>
                <a:gd name="connsiteY13" fmla="*/ -155 h 46719"/>
                <a:gd name="connsiteX14" fmla="*/ 31016 w 36681"/>
                <a:gd name="connsiteY14" fmla="*/ 4512 h 46719"/>
                <a:gd name="connsiteX15" fmla="*/ 27398 w 36681"/>
                <a:gd name="connsiteY15" fmla="*/ 11561 h 46719"/>
                <a:gd name="connsiteX16" fmla="*/ 15301 w 36681"/>
                <a:gd name="connsiteY16" fmla="*/ 7941 h 46719"/>
                <a:gd name="connsiteX17" fmla="*/ 9776 w 36681"/>
                <a:gd name="connsiteY17" fmla="*/ 9179 h 46719"/>
                <a:gd name="connsiteX18" fmla="*/ 7585 w 36681"/>
                <a:gd name="connsiteY18" fmla="*/ 12894 h 46719"/>
                <a:gd name="connsiteX19" fmla="*/ 9873 w 36681"/>
                <a:gd name="connsiteY19" fmla="*/ 16133 h 46719"/>
                <a:gd name="connsiteX20" fmla="*/ 14157 w 36681"/>
                <a:gd name="connsiteY20" fmla="*/ 17561 h 46719"/>
                <a:gd name="connsiteX21" fmla="*/ 19110 w 36681"/>
                <a:gd name="connsiteY21" fmla="*/ 18990 h 46719"/>
                <a:gd name="connsiteX22" fmla="*/ 23300 w 36681"/>
                <a:gd name="connsiteY22" fmla="*/ 20514 h 46719"/>
                <a:gd name="connsiteX23" fmla="*/ 27589 w 36681"/>
                <a:gd name="connsiteY23" fmla="*/ 22895 h 46719"/>
                <a:gd name="connsiteX24" fmla="*/ 32635 w 36681"/>
                <a:gd name="connsiteY24" fmla="*/ 32230 h 4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1" h="46719">
                  <a:moveTo>
                    <a:pt x="32635" y="32230"/>
                  </a:moveTo>
                  <a:cubicBezTo>
                    <a:pt x="32825" y="36250"/>
                    <a:pt x="31016" y="40107"/>
                    <a:pt x="27872" y="42612"/>
                  </a:cubicBezTo>
                  <a:cubicBezTo>
                    <a:pt x="24445" y="45346"/>
                    <a:pt x="20161" y="46736"/>
                    <a:pt x="15775" y="46518"/>
                  </a:cubicBezTo>
                  <a:cubicBezTo>
                    <a:pt x="12255" y="46498"/>
                    <a:pt x="8822" y="45889"/>
                    <a:pt x="5492" y="44708"/>
                  </a:cubicBezTo>
                  <a:cubicBezTo>
                    <a:pt x="2060" y="43622"/>
                    <a:pt x="-1177" y="41917"/>
                    <a:pt x="-4033" y="39659"/>
                  </a:cubicBezTo>
                  <a:lnTo>
                    <a:pt x="632" y="32230"/>
                  </a:lnTo>
                  <a:cubicBezTo>
                    <a:pt x="5013" y="35859"/>
                    <a:pt x="10445" y="37964"/>
                    <a:pt x="16064" y="38231"/>
                  </a:cubicBezTo>
                  <a:cubicBezTo>
                    <a:pt x="17873" y="38355"/>
                    <a:pt x="19682" y="37812"/>
                    <a:pt x="21208" y="36707"/>
                  </a:cubicBezTo>
                  <a:cubicBezTo>
                    <a:pt x="22445" y="35821"/>
                    <a:pt x="23110" y="34402"/>
                    <a:pt x="23110" y="32897"/>
                  </a:cubicBezTo>
                  <a:cubicBezTo>
                    <a:pt x="23110" y="30611"/>
                    <a:pt x="20063" y="28610"/>
                    <a:pt x="13585" y="26705"/>
                  </a:cubicBezTo>
                  <a:lnTo>
                    <a:pt x="12636" y="26705"/>
                  </a:lnTo>
                  <a:cubicBezTo>
                    <a:pt x="3111" y="24162"/>
                    <a:pt x="-1652" y="19876"/>
                    <a:pt x="-1652" y="13847"/>
                  </a:cubicBezTo>
                  <a:cubicBezTo>
                    <a:pt x="-1749" y="9837"/>
                    <a:pt x="60" y="6017"/>
                    <a:pt x="3302" y="3655"/>
                  </a:cubicBezTo>
                  <a:cubicBezTo>
                    <a:pt x="7013" y="959"/>
                    <a:pt x="11492" y="-384"/>
                    <a:pt x="16064" y="-155"/>
                  </a:cubicBezTo>
                  <a:cubicBezTo>
                    <a:pt x="21398" y="-165"/>
                    <a:pt x="26635" y="1464"/>
                    <a:pt x="31016" y="4512"/>
                  </a:cubicBezTo>
                  <a:lnTo>
                    <a:pt x="27398" y="11561"/>
                  </a:lnTo>
                  <a:cubicBezTo>
                    <a:pt x="23779" y="9199"/>
                    <a:pt x="19589" y="7941"/>
                    <a:pt x="15301" y="7941"/>
                  </a:cubicBezTo>
                  <a:cubicBezTo>
                    <a:pt x="13394" y="7846"/>
                    <a:pt x="11492" y="8274"/>
                    <a:pt x="9776" y="9179"/>
                  </a:cubicBezTo>
                  <a:cubicBezTo>
                    <a:pt x="8348" y="9865"/>
                    <a:pt x="7492" y="11332"/>
                    <a:pt x="7585" y="12894"/>
                  </a:cubicBezTo>
                  <a:cubicBezTo>
                    <a:pt x="7585" y="14351"/>
                    <a:pt x="8539" y="15647"/>
                    <a:pt x="9873" y="16133"/>
                  </a:cubicBezTo>
                  <a:cubicBezTo>
                    <a:pt x="11203" y="16809"/>
                    <a:pt x="12636" y="17295"/>
                    <a:pt x="14157" y="17561"/>
                  </a:cubicBezTo>
                  <a:lnTo>
                    <a:pt x="19110" y="18990"/>
                  </a:lnTo>
                  <a:lnTo>
                    <a:pt x="23300" y="20514"/>
                  </a:lnTo>
                  <a:cubicBezTo>
                    <a:pt x="24826" y="21162"/>
                    <a:pt x="26254" y="21962"/>
                    <a:pt x="27589" y="22895"/>
                  </a:cubicBezTo>
                  <a:cubicBezTo>
                    <a:pt x="30733" y="24915"/>
                    <a:pt x="32732" y="28449"/>
                    <a:pt x="32635" y="32230"/>
                  </a:cubicBezTo>
                  <a:close/>
                </a:path>
              </a:pathLst>
            </a:custGeom>
            <a:solidFill>
              <a:srgbClr val="6D6E71"/>
            </a:solidFill>
            <a:ln w="9525" cap="flat">
              <a:noFill/>
              <a:prstDash val="solid"/>
              <a:miter/>
            </a:ln>
          </p:spPr>
          <p:txBody>
            <a:bodyPr rtlCol="0" anchor="ctr"/>
            <a:lstStyle/>
            <a:p>
              <a:endParaRPr lang="en-US"/>
            </a:p>
          </p:txBody>
        </p:sp>
        <p:sp>
          <p:nvSpPr>
            <p:cNvPr id="765" name="Freeform: Shape 764">
              <a:extLst>
                <a:ext uri="{FF2B5EF4-FFF2-40B4-BE49-F238E27FC236}">
                  <a16:creationId xmlns:a16="http://schemas.microsoft.com/office/drawing/2014/main" id="{B83EF6D4-4757-49DE-87C1-6BA4B8D67DD1}"/>
                </a:ext>
              </a:extLst>
            </p:cNvPr>
            <p:cNvSpPr/>
            <p:nvPr/>
          </p:nvSpPr>
          <p:spPr>
            <a:xfrm>
              <a:off x="13703896" y="3072388"/>
              <a:ext cx="12863" cy="21033"/>
            </a:xfrm>
            <a:custGeom>
              <a:avLst/>
              <a:gdLst>
                <a:gd name="connsiteX0" fmla="*/ -4029 w 12863"/>
                <a:gd name="connsiteY0" fmla="*/ 6281 h 21033"/>
                <a:gd name="connsiteX1" fmla="*/ -2122 w 12863"/>
                <a:gd name="connsiteY1" fmla="*/ 1613 h 21033"/>
                <a:gd name="connsiteX2" fmla="*/ 6831 w 12863"/>
                <a:gd name="connsiteY2" fmla="*/ 1613 h 21033"/>
                <a:gd name="connsiteX3" fmla="*/ 8831 w 12863"/>
                <a:gd name="connsiteY3" fmla="*/ 6090 h 21033"/>
                <a:gd name="connsiteX4" fmla="*/ 6450 w 12863"/>
                <a:gd name="connsiteY4" fmla="*/ 12281 h 21033"/>
                <a:gd name="connsiteX5" fmla="*/ 1306 w 12863"/>
                <a:gd name="connsiteY5" fmla="*/ 20854 h 21033"/>
                <a:gd name="connsiteX6" fmla="*/ -3647 w 12863"/>
                <a:gd name="connsiteY6" fmla="*/ 20854 h 21033"/>
                <a:gd name="connsiteX7" fmla="*/ -503 w 12863"/>
                <a:gd name="connsiteY7" fmla="*/ 11900 h 21033"/>
                <a:gd name="connsiteX8" fmla="*/ -4029 w 12863"/>
                <a:gd name="connsiteY8" fmla="*/ 6281 h 21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863" h="21033">
                  <a:moveTo>
                    <a:pt x="-4029" y="6281"/>
                  </a:moveTo>
                  <a:cubicBezTo>
                    <a:pt x="-4029" y="4528"/>
                    <a:pt x="-3359" y="2833"/>
                    <a:pt x="-2122" y="1613"/>
                  </a:cubicBezTo>
                  <a:cubicBezTo>
                    <a:pt x="357" y="-778"/>
                    <a:pt x="4357" y="-778"/>
                    <a:pt x="6831" y="1613"/>
                  </a:cubicBezTo>
                  <a:cubicBezTo>
                    <a:pt x="8068" y="2747"/>
                    <a:pt x="8831" y="4375"/>
                    <a:pt x="8831" y="6090"/>
                  </a:cubicBezTo>
                  <a:cubicBezTo>
                    <a:pt x="8640" y="8328"/>
                    <a:pt x="7785" y="10471"/>
                    <a:pt x="6450" y="12281"/>
                  </a:cubicBezTo>
                  <a:lnTo>
                    <a:pt x="1306" y="20854"/>
                  </a:lnTo>
                  <a:lnTo>
                    <a:pt x="-3647" y="20854"/>
                  </a:lnTo>
                  <a:lnTo>
                    <a:pt x="-503" y="11900"/>
                  </a:lnTo>
                  <a:cubicBezTo>
                    <a:pt x="-2694" y="10948"/>
                    <a:pt x="-4122" y="8709"/>
                    <a:pt x="-4029" y="6281"/>
                  </a:cubicBezTo>
                  <a:close/>
                </a:path>
              </a:pathLst>
            </a:custGeom>
            <a:solidFill>
              <a:srgbClr val="6D6E71"/>
            </a:solidFill>
            <a:ln w="9525" cap="flat">
              <a:noFill/>
              <a:prstDash val="solid"/>
              <a:miter/>
            </a:ln>
          </p:spPr>
          <p:txBody>
            <a:bodyPr rtlCol="0" anchor="ctr"/>
            <a:lstStyle/>
            <a:p>
              <a:endParaRPr lang="en-US"/>
            </a:p>
          </p:txBody>
        </p:sp>
        <p:sp>
          <p:nvSpPr>
            <p:cNvPr id="766" name="Freeform: Shape 765">
              <a:extLst>
                <a:ext uri="{FF2B5EF4-FFF2-40B4-BE49-F238E27FC236}">
                  <a16:creationId xmlns:a16="http://schemas.microsoft.com/office/drawing/2014/main" id="{55B90432-EF4A-4A70-8315-2FE0C537DE75}"/>
                </a:ext>
              </a:extLst>
            </p:cNvPr>
            <p:cNvSpPr/>
            <p:nvPr/>
          </p:nvSpPr>
          <p:spPr>
            <a:xfrm>
              <a:off x="13748670" y="3038342"/>
              <a:ext cx="36685" cy="46719"/>
            </a:xfrm>
            <a:custGeom>
              <a:avLst/>
              <a:gdLst>
                <a:gd name="connsiteX0" fmla="*/ 32639 w 36685"/>
                <a:gd name="connsiteY0" fmla="*/ 32230 h 46719"/>
                <a:gd name="connsiteX1" fmla="*/ 27877 w 36685"/>
                <a:gd name="connsiteY1" fmla="*/ 42612 h 46719"/>
                <a:gd name="connsiteX2" fmla="*/ 15780 w 36685"/>
                <a:gd name="connsiteY2" fmla="*/ 46518 h 46719"/>
                <a:gd name="connsiteX3" fmla="*/ 5492 w 36685"/>
                <a:gd name="connsiteY3" fmla="*/ 44708 h 46719"/>
                <a:gd name="connsiteX4" fmla="*/ -4033 w 36685"/>
                <a:gd name="connsiteY4" fmla="*/ 39659 h 46719"/>
                <a:gd name="connsiteX5" fmla="*/ 637 w 36685"/>
                <a:gd name="connsiteY5" fmla="*/ 32230 h 46719"/>
                <a:gd name="connsiteX6" fmla="*/ 16064 w 36685"/>
                <a:gd name="connsiteY6" fmla="*/ 38231 h 46719"/>
                <a:gd name="connsiteX7" fmla="*/ 21208 w 36685"/>
                <a:gd name="connsiteY7" fmla="*/ 36707 h 46719"/>
                <a:gd name="connsiteX8" fmla="*/ 23114 w 36685"/>
                <a:gd name="connsiteY8" fmla="*/ 32897 h 46719"/>
                <a:gd name="connsiteX9" fmla="*/ 13589 w 36685"/>
                <a:gd name="connsiteY9" fmla="*/ 26705 h 46719"/>
                <a:gd name="connsiteX10" fmla="*/ 12543 w 36685"/>
                <a:gd name="connsiteY10" fmla="*/ 26705 h 46719"/>
                <a:gd name="connsiteX11" fmla="*/ -1652 w 36685"/>
                <a:gd name="connsiteY11" fmla="*/ 13847 h 46719"/>
                <a:gd name="connsiteX12" fmla="*/ 3302 w 36685"/>
                <a:gd name="connsiteY12" fmla="*/ 3655 h 46719"/>
                <a:gd name="connsiteX13" fmla="*/ 16064 w 36685"/>
                <a:gd name="connsiteY13" fmla="*/ -155 h 46719"/>
                <a:gd name="connsiteX14" fmla="*/ 31021 w 36685"/>
                <a:gd name="connsiteY14" fmla="*/ 4512 h 46719"/>
                <a:gd name="connsiteX15" fmla="*/ 27398 w 36685"/>
                <a:gd name="connsiteY15" fmla="*/ 11561 h 46719"/>
                <a:gd name="connsiteX16" fmla="*/ 15301 w 36685"/>
                <a:gd name="connsiteY16" fmla="*/ 7941 h 46719"/>
                <a:gd name="connsiteX17" fmla="*/ 9780 w 36685"/>
                <a:gd name="connsiteY17" fmla="*/ 9179 h 46719"/>
                <a:gd name="connsiteX18" fmla="*/ 7590 w 36685"/>
                <a:gd name="connsiteY18" fmla="*/ 12894 h 46719"/>
                <a:gd name="connsiteX19" fmla="*/ 9873 w 36685"/>
                <a:gd name="connsiteY19" fmla="*/ 16133 h 46719"/>
                <a:gd name="connsiteX20" fmla="*/ 14161 w 36685"/>
                <a:gd name="connsiteY20" fmla="*/ 17561 h 46719"/>
                <a:gd name="connsiteX21" fmla="*/ 19115 w 36685"/>
                <a:gd name="connsiteY21" fmla="*/ 18990 h 46719"/>
                <a:gd name="connsiteX22" fmla="*/ 23207 w 36685"/>
                <a:gd name="connsiteY22" fmla="*/ 20514 h 46719"/>
                <a:gd name="connsiteX23" fmla="*/ 27589 w 36685"/>
                <a:gd name="connsiteY23" fmla="*/ 22895 h 46719"/>
                <a:gd name="connsiteX24" fmla="*/ 32639 w 36685"/>
                <a:gd name="connsiteY24" fmla="*/ 32230 h 4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5" h="46719">
                  <a:moveTo>
                    <a:pt x="32639" y="32230"/>
                  </a:moveTo>
                  <a:cubicBezTo>
                    <a:pt x="32830" y="36250"/>
                    <a:pt x="31021" y="40107"/>
                    <a:pt x="27877" y="42612"/>
                  </a:cubicBezTo>
                  <a:cubicBezTo>
                    <a:pt x="24449" y="45346"/>
                    <a:pt x="20161" y="46736"/>
                    <a:pt x="15780" y="46518"/>
                  </a:cubicBezTo>
                  <a:cubicBezTo>
                    <a:pt x="12255" y="46508"/>
                    <a:pt x="8827" y="45889"/>
                    <a:pt x="5492" y="44708"/>
                  </a:cubicBezTo>
                  <a:cubicBezTo>
                    <a:pt x="2065" y="43622"/>
                    <a:pt x="-1177" y="41917"/>
                    <a:pt x="-4033" y="39659"/>
                  </a:cubicBezTo>
                  <a:lnTo>
                    <a:pt x="637" y="32230"/>
                  </a:lnTo>
                  <a:cubicBezTo>
                    <a:pt x="5018" y="35859"/>
                    <a:pt x="10445" y="37964"/>
                    <a:pt x="16064" y="38231"/>
                  </a:cubicBezTo>
                  <a:cubicBezTo>
                    <a:pt x="17873" y="38355"/>
                    <a:pt x="19780" y="37812"/>
                    <a:pt x="21208" y="36707"/>
                  </a:cubicBezTo>
                  <a:cubicBezTo>
                    <a:pt x="22445" y="35821"/>
                    <a:pt x="23114" y="34402"/>
                    <a:pt x="23114" y="32897"/>
                  </a:cubicBezTo>
                  <a:cubicBezTo>
                    <a:pt x="23114" y="30611"/>
                    <a:pt x="20063" y="28610"/>
                    <a:pt x="13589" y="26705"/>
                  </a:cubicBezTo>
                  <a:lnTo>
                    <a:pt x="12543" y="26705"/>
                  </a:lnTo>
                  <a:cubicBezTo>
                    <a:pt x="3018" y="24134"/>
                    <a:pt x="-1652" y="19847"/>
                    <a:pt x="-1652" y="13847"/>
                  </a:cubicBezTo>
                  <a:cubicBezTo>
                    <a:pt x="-1745" y="9837"/>
                    <a:pt x="65" y="6017"/>
                    <a:pt x="3302" y="3655"/>
                  </a:cubicBezTo>
                  <a:cubicBezTo>
                    <a:pt x="7018" y="959"/>
                    <a:pt x="11492" y="-384"/>
                    <a:pt x="16064" y="-155"/>
                  </a:cubicBezTo>
                  <a:cubicBezTo>
                    <a:pt x="21398" y="-165"/>
                    <a:pt x="26640" y="1464"/>
                    <a:pt x="31021" y="4512"/>
                  </a:cubicBezTo>
                  <a:lnTo>
                    <a:pt x="27398" y="11561"/>
                  </a:lnTo>
                  <a:cubicBezTo>
                    <a:pt x="23779" y="9199"/>
                    <a:pt x="19589" y="7941"/>
                    <a:pt x="15301" y="7941"/>
                  </a:cubicBezTo>
                  <a:cubicBezTo>
                    <a:pt x="13399" y="7846"/>
                    <a:pt x="11492" y="8274"/>
                    <a:pt x="9780" y="9179"/>
                  </a:cubicBezTo>
                  <a:cubicBezTo>
                    <a:pt x="8348" y="9865"/>
                    <a:pt x="7492" y="11332"/>
                    <a:pt x="7590" y="12894"/>
                  </a:cubicBezTo>
                  <a:cubicBezTo>
                    <a:pt x="7590" y="14351"/>
                    <a:pt x="8539" y="15647"/>
                    <a:pt x="9873" y="16133"/>
                  </a:cubicBezTo>
                  <a:cubicBezTo>
                    <a:pt x="11208" y="16828"/>
                    <a:pt x="12636" y="17304"/>
                    <a:pt x="14161" y="17561"/>
                  </a:cubicBezTo>
                  <a:lnTo>
                    <a:pt x="19115" y="18990"/>
                  </a:lnTo>
                  <a:lnTo>
                    <a:pt x="23207" y="20514"/>
                  </a:lnTo>
                  <a:cubicBezTo>
                    <a:pt x="24733" y="21143"/>
                    <a:pt x="26258" y="21943"/>
                    <a:pt x="27589" y="22895"/>
                  </a:cubicBezTo>
                  <a:cubicBezTo>
                    <a:pt x="30733" y="24915"/>
                    <a:pt x="32732" y="28449"/>
                    <a:pt x="32639" y="32230"/>
                  </a:cubicBezTo>
                  <a:close/>
                </a:path>
              </a:pathLst>
            </a:custGeom>
            <a:solidFill>
              <a:srgbClr val="6D6E71"/>
            </a:solidFill>
            <a:ln w="9525" cap="flat">
              <a:noFill/>
              <a:prstDash val="solid"/>
              <a:miter/>
            </a:ln>
          </p:spPr>
          <p:txBody>
            <a:bodyPr rtlCol="0" anchor="ctr"/>
            <a:lstStyle/>
            <a:p>
              <a:endParaRPr lang="en-US"/>
            </a:p>
          </p:txBody>
        </p:sp>
        <p:sp>
          <p:nvSpPr>
            <p:cNvPr id="767" name="Freeform: Shape 766">
              <a:extLst>
                <a:ext uri="{FF2B5EF4-FFF2-40B4-BE49-F238E27FC236}">
                  <a16:creationId xmlns:a16="http://schemas.microsoft.com/office/drawing/2014/main" id="{26516D55-F1ED-447E-BBB1-E4CE297A2B00}"/>
                </a:ext>
              </a:extLst>
            </p:cNvPr>
            <p:cNvSpPr/>
            <p:nvPr/>
          </p:nvSpPr>
          <p:spPr>
            <a:xfrm>
              <a:off x="13795599" y="3038748"/>
              <a:ext cx="42033" cy="46572"/>
            </a:xfrm>
            <a:custGeom>
              <a:avLst/>
              <a:gdLst>
                <a:gd name="connsiteX0" fmla="*/ 28476 w 42033"/>
                <a:gd name="connsiteY0" fmla="*/ 24490 h 46572"/>
                <a:gd name="connsiteX1" fmla="*/ 28476 w 42033"/>
                <a:gd name="connsiteY1" fmla="*/ -180 h 46572"/>
                <a:gd name="connsiteX2" fmla="*/ 38001 w 42033"/>
                <a:gd name="connsiteY2" fmla="*/ -180 h 46572"/>
                <a:gd name="connsiteX3" fmla="*/ 38001 w 42033"/>
                <a:gd name="connsiteY3" fmla="*/ 45731 h 46572"/>
                <a:gd name="connsiteX4" fmla="*/ 28476 w 42033"/>
                <a:gd name="connsiteY4" fmla="*/ 45731 h 46572"/>
                <a:gd name="connsiteX5" fmla="*/ 28476 w 42033"/>
                <a:gd name="connsiteY5" fmla="*/ 37444 h 46572"/>
                <a:gd name="connsiteX6" fmla="*/ 22095 w 42033"/>
                <a:gd name="connsiteY6" fmla="*/ 44016 h 46572"/>
                <a:gd name="connsiteX7" fmla="*/ 761 w 42033"/>
                <a:gd name="connsiteY7" fmla="*/ 41730 h 46572"/>
                <a:gd name="connsiteX8" fmla="*/ -4002 w 42033"/>
                <a:gd name="connsiteY8" fmla="*/ 28109 h 46572"/>
                <a:gd name="connsiteX9" fmla="*/ -4002 w 42033"/>
                <a:gd name="connsiteY9" fmla="*/ 106 h 46572"/>
                <a:gd name="connsiteX10" fmla="*/ 5523 w 42033"/>
                <a:gd name="connsiteY10" fmla="*/ 106 h 46572"/>
                <a:gd name="connsiteX11" fmla="*/ 5523 w 42033"/>
                <a:gd name="connsiteY11" fmla="*/ 25157 h 46572"/>
                <a:gd name="connsiteX12" fmla="*/ 15997 w 42033"/>
                <a:gd name="connsiteY12" fmla="*/ 37730 h 46572"/>
                <a:gd name="connsiteX13" fmla="*/ 24666 w 42033"/>
                <a:gd name="connsiteY13" fmla="*/ 34491 h 46572"/>
                <a:gd name="connsiteX14" fmla="*/ 28476 w 42033"/>
                <a:gd name="connsiteY14" fmla="*/ 24490 h 46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33" h="46572">
                  <a:moveTo>
                    <a:pt x="28476" y="24490"/>
                  </a:moveTo>
                  <a:lnTo>
                    <a:pt x="28476" y="-180"/>
                  </a:lnTo>
                  <a:lnTo>
                    <a:pt x="38001" y="-180"/>
                  </a:lnTo>
                  <a:lnTo>
                    <a:pt x="38001" y="45731"/>
                  </a:lnTo>
                  <a:lnTo>
                    <a:pt x="28476" y="45731"/>
                  </a:lnTo>
                  <a:lnTo>
                    <a:pt x="28476" y="37444"/>
                  </a:lnTo>
                  <a:cubicBezTo>
                    <a:pt x="26955" y="40139"/>
                    <a:pt x="24764" y="42397"/>
                    <a:pt x="22095" y="44016"/>
                  </a:cubicBezTo>
                  <a:cubicBezTo>
                    <a:pt x="15239" y="47883"/>
                    <a:pt x="6663" y="46969"/>
                    <a:pt x="761" y="41730"/>
                  </a:cubicBezTo>
                  <a:cubicBezTo>
                    <a:pt x="-2574" y="38025"/>
                    <a:pt x="-4290" y="33110"/>
                    <a:pt x="-4002" y="28109"/>
                  </a:cubicBezTo>
                  <a:lnTo>
                    <a:pt x="-4002" y="106"/>
                  </a:lnTo>
                  <a:lnTo>
                    <a:pt x="5523" y="106"/>
                  </a:lnTo>
                  <a:lnTo>
                    <a:pt x="5523" y="25157"/>
                  </a:lnTo>
                  <a:cubicBezTo>
                    <a:pt x="5523" y="33539"/>
                    <a:pt x="9044" y="37730"/>
                    <a:pt x="15997" y="37730"/>
                  </a:cubicBezTo>
                  <a:cubicBezTo>
                    <a:pt x="19239" y="37787"/>
                    <a:pt x="22285" y="36634"/>
                    <a:pt x="24666" y="34491"/>
                  </a:cubicBezTo>
                  <a:cubicBezTo>
                    <a:pt x="27429" y="31910"/>
                    <a:pt x="28764" y="28233"/>
                    <a:pt x="28476" y="24490"/>
                  </a:cubicBezTo>
                  <a:close/>
                </a:path>
              </a:pathLst>
            </a:custGeom>
            <a:solidFill>
              <a:srgbClr val="6D6E71"/>
            </a:solidFill>
            <a:ln w="9525" cap="flat">
              <a:noFill/>
              <a:prstDash val="solid"/>
              <a:miter/>
            </a:ln>
          </p:spPr>
          <p:txBody>
            <a:bodyPr rtlCol="0" anchor="ctr"/>
            <a:lstStyle/>
            <a:p>
              <a:endParaRPr lang="en-US"/>
            </a:p>
          </p:txBody>
        </p:sp>
        <p:sp>
          <p:nvSpPr>
            <p:cNvPr id="768" name="Freeform: Shape 767">
              <a:extLst>
                <a:ext uri="{FF2B5EF4-FFF2-40B4-BE49-F238E27FC236}">
                  <a16:creationId xmlns:a16="http://schemas.microsoft.com/office/drawing/2014/main" id="{4B95ED3C-0686-419D-8DE2-D5C2D2FCCBD8}"/>
                </a:ext>
              </a:extLst>
            </p:cNvPr>
            <p:cNvSpPr/>
            <p:nvPr/>
          </p:nvSpPr>
          <p:spPr>
            <a:xfrm>
              <a:off x="13848444" y="3037693"/>
              <a:ext cx="42245" cy="46971"/>
            </a:xfrm>
            <a:custGeom>
              <a:avLst/>
              <a:gdLst>
                <a:gd name="connsiteX0" fmla="*/ 19353 w 42245"/>
                <a:gd name="connsiteY0" fmla="*/ 46786 h 46971"/>
                <a:gd name="connsiteX1" fmla="*/ 2968 w 42245"/>
                <a:gd name="connsiteY1" fmla="*/ 40309 h 46971"/>
                <a:gd name="connsiteX2" fmla="*/ 2968 w 42245"/>
                <a:gd name="connsiteY2" fmla="*/ 6400 h 46971"/>
                <a:gd name="connsiteX3" fmla="*/ 20399 w 42245"/>
                <a:gd name="connsiteY3" fmla="*/ -172 h 46971"/>
                <a:gd name="connsiteX4" fmla="*/ 37831 w 42245"/>
                <a:gd name="connsiteY4" fmla="*/ 6972 h 46971"/>
                <a:gd name="connsiteX5" fmla="*/ 32115 w 42245"/>
                <a:gd name="connsiteY5" fmla="*/ 13925 h 46971"/>
                <a:gd name="connsiteX6" fmla="*/ 20209 w 42245"/>
                <a:gd name="connsiteY6" fmla="*/ 8781 h 46971"/>
                <a:gd name="connsiteX7" fmla="*/ 9828 w 42245"/>
                <a:gd name="connsiteY7" fmla="*/ 12687 h 46971"/>
                <a:gd name="connsiteX8" fmla="*/ 5447 w 42245"/>
                <a:gd name="connsiteY8" fmla="*/ 22973 h 46971"/>
                <a:gd name="connsiteX9" fmla="*/ 9730 w 42245"/>
                <a:gd name="connsiteY9" fmla="*/ 33737 h 46971"/>
                <a:gd name="connsiteX10" fmla="*/ 20492 w 42245"/>
                <a:gd name="connsiteY10" fmla="*/ 38023 h 46971"/>
                <a:gd name="connsiteX11" fmla="*/ 32589 w 42245"/>
                <a:gd name="connsiteY11" fmla="*/ 32213 h 46971"/>
                <a:gd name="connsiteX12" fmla="*/ 38212 w 42245"/>
                <a:gd name="connsiteY12" fmla="*/ 38404 h 46971"/>
                <a:gd name="connsiteX13" fmla="*/ 19353 w 42245"/>
                <a:gd name="connsiteY13" fmla="*/ 46786 h 4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245" h="46971">
                  <a:moveTo>
                    <a:pt x="19353" y="46786"/>
                  </a:moveTo>
                  <a:cubicBezTo>
                    <a:pt x="13256" y="46919"/>
                    <a:pt x="7349" y="44586"/>
                    <a:pt x="2968" y="40309"/>
                  </a:cubicBezTo>
                  <a:cubicBezTo>
                    <a:pt x="-6366" y="30936"/>
                    <a:pt x="-6366" y="15772"/>
                    <a:pt x="2968" y="6400"/>
                  </a:cubicBezTo>
                  <a:cubicBezTo>
                    <a:pt x="7730" y="2028"/>
                    <a:pt x="13921" y="-334"/>
                    <a:pt x="20399" y="-172"/>
                  </a:cubicBezTo>
                  <a:cubicBezTo>
                    <a:pt x="26971" y="-296"/>
                    <a:pt x="33259" y="2285"/>
                    <a:pt x="37831" y="6972"/>
                  </a:cubicBezTo>
                  <a:lnTo>
                    <a:pt x="32115" y="13925"/>
                  </a:lnTo>
                  <a:cubicBezTo>
                    <a:pt x="28878" y="10800"/>
                    <a:pt x="24688" y="8962"/>
                    <a:pt x="20209" y="8781"/>
                  </a:cubicBezTo>
                  <a:cubicBezTo>
                    <a:pt x="16400" y="8743"/>
                    <a:pt x="12684" y="10134"/>
                    <a:pt x="9828" y="12687"/>
                  </a:cubicBezTo>
                  <a:cubicBezTo>
                    <a:pt x="6875" y="15296"/>
                    <a:pt x="5349" y="19068"/>
                    <a:pt x="5447" y="22973"/>
                  </a:cubicBezTo>
                  <a:cubicBezTo>
                    <a:pt x="5349" y="26993"/>
                    <a:pt x="6875" y="30879"/>
                    <a:pt x="9730" y="33737"/>
                  </a:cubicBezTo>
                  <a:cubicBezTo>
                    <a:pt x="12591" y="36556"/>
                    <a:pt x="16493" y="38099"/>
                    <a:pt x="20492" y="38023"/>
                  </a:cubicBezTo>
                  <a:cubicBezTo>
                    <a:pt x="25162" y="37852"/>
                    <a:pt x="29543" y="35747"/>
                    <a:pt x="32589" y="32213"/>
                  </a:cubicBezTo>
                  <a:lnTo>
                    <a:pt x="38212" y="38404"/>
                  </a:lnTo>
                  <a:cubicBezTo>
                    <a:pt x="33352" y="43681"/>
                    <a:pt x="26497" y="46710"/>
                    <a:pt x="19353" y="46786"/>
                  </a:cubicBezTo>
                  <a:close/>
                </a:path>
              </a:pathLst>
            </a:custGeom>
            <a:solidFill>
              <a:srgbClr val="6D6E71"/>
            </a:solidFill>
            <a:ln w="9525" cap="flat">
              <a:noFill/>
              <a:prstDash val="solid"/>
              <a:miter/>
            </a:ln>
          </p:spPr>
          <p:txBody>
            <a:bodyPr rtlCol="0" anchor="ctr"/>
            <a:lstStyle/>
            <a:p>
              <a:endParaRPr lang="en-US"/>
            </a:p>
          </p:txBody>
        </p:sp>
        <p:sp>
          <p:nvSpPr>
            <p:cNvPr id="769" name="Freeform: Shape 768">
              <a:extLst>
                <a:ext uri="{FF2B5EF4-FFF2-40B4-BE49-F238E27FC236}">
                  <a16:creationId xmlns:a16="http://schemas.microsoft.com/office/drawing/2014/main" id="{2A35A0FD-DFFC-4309-B0E2-B49BB58C0F13}"/>
                </a:ext>
              </a:extLst>
            </p:cNvPr>
            <p:cNvSpPr/>
            <p:nvPr/>
          </p:nvSpPr>
          <p:spPr>
            <a:xfrm>
              <a:off x="13900307" y="3020841"/>
              <a:ext cx="41961" cy="63817"/>
            </a:xfrm>
            <a:custGeom>
              <a:avLst/>
              <a:gdLst>
                <a:gd name="connsiteX0" fmla="*/ 5492 w 41961"/>
                <a:gd name="connsiteY0" fmla="*/ 38682 h 63817"/>
                <a:gd name="connsiteX1" fmla="*/ 5492 w 41961"/>
                <a:gd name="connsiteY1" fmla="*/ 63638 h 63817"/>
                <a:gd name="connsiteX2" fmla="*/ -4033 w 41961"/>
                <a:gd name="connsiteY2" fmla="*/ 63638 h 63817"/>
                <a:gd name="connsiteX3" fmla="*/ -4033 w 41961"/>
                <a:gd name="connsiteY3" fmla="*/ -180 h 63817"/>
                <a:gd name="connsiteX4" fmla="*/ 5492 w 41961"/>
                <a:gd name="connsiteY4" fmla="*/ -180 h 63817"/>
                <a:gd name="connsiteX5" fmla="*/ 5492 w 41961"/>
                <a:gd name="connsiteY5" fmla="*/ 26109 h 63817"/>
                <a:gd name="connsiteX6" fmla="*/ 11683 w 41961"/>
                <a:gd name="connsiteY6" fmla="*/ 19441 h 63817"/>
                <a:gd name="connsiteX7" fmla="*/ 20733 w 41961"/>
                <a:gd name="connsiteY7" fmla="*/ 17060 h 63817"/>
                <a:gd name="connsiteX8" fmla="*/ 33114 w 41961"/>
                <a:gd name="connsiteY8" fmla="*/ 21823 h 63817"/>
                <a:gd name="connsiteX9" fmla="*/ 37876 w 41961"/>
                <a:gd name="connsiteY9" fmla="*/ 35444 h 63817"/>
                <a:gd name="connsiteX10" fmla="*/ 37876 w 41961"/>
                <a:gd name="connsiteY10" fmla="*/ 63638 h 63817"/>
                <a:gd name="connsiteX11" fmla="*/ 28351 w 41961"/>
                <a:gd name="connsiteY11" fmla="*/ 63638 h 63817"/>
                <a:gd name="connsiteX12" fmla="*/ 28351 w 41961"/>
                <a:gd name="connsiteY12" fmla="*/ 38587 h 63817"/>
                <a:gd name="connsiteX13" fmla="*/ 17877 w 41961"/>
                <a:gd name="connsiteY13" fmla="*/ 26014 h 63817"/>
                <a:gd name="connsiteX14" fmla="*/ 9208 w 41961"/>
                <a:gd name="connsiteY14" fmla="*/ 29348 h 63817"/>
                <a:gd name="connsiteX15" fmla="*/ 5492 w 41961"/>
                <a:gd name="connsiteY15" fmla="*/ 38682 h 6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63817">
                  <a:moveTo>
                    <a:pt x="5492" y="38682"/>
                  </a:moveTo>
                  <a:lnTo>
                    <a:pt x="5492" y="63638"/>
                  </a:lnTo>
                  <a:lnTo>
                    <a:pt x="-4033" y="63638"/>
                  </a:lnTo>
                  <a:lnTo>
                    <a:pt x="-4033" y="-180"/>
                  </a:lnTo>
                  <a:lnTo>
                    <a:pt x="5492" y="-180"/>
                  </a:lnTo>
                  <a:lnTo>
                    <a:pt x="5492" y="26109"/>
                  </a:lnTo>
                  <a:cubicBezTo>
                    <a:pt x="6827" y="23318"/>
                    <a:pt x="9018" y="20994"/>
                    <a:pt x="11683" y="19441"/>
                  </a:cubicBezTo>
                  <a:cubicBezTo>
                    <a:pt x="14445" y="17860"/>
                    <a:pt x="17589" y="17041"/>
                    <a:pt x="20733" y="17060"/>
                  </a:cubicBezTo>
                  <a:cubicBezTo>
                    <a:pt x="25305" y="16879"/>
                    <a:pt x="29784" y="18603"/>
                    <a:pt x="33114" y="21823"/>
                  </a:cubicBezTo>
                  <a:cubicBezTo>
                    <a:pt x="36546" y="25500"/>
                    <a:pt x="38258" y="30434"/>
                    <a:pt x="37876" y="35444"/>
                  </a:cubicBezTo>
                  <a:lnTo>
                    <a:pt x="37876" y="63638"/>
                  </a:lnTo>
                  <a:lnTo>
                    <a:pt x="28351" y="63638"/>
                  </a:lnTo>
                  <a:lnTo>
                    <a:pt x="28351" y="38587"/>
                  </a:lnTo>
                  <a:cubicBezTo>
                    <a:pt x="28351" y="30205"/>
                    <a:pt x="24831" y="26014"/>
                    <a:pt x="17877" y="26014"/>
                  </a:cubicBezTo>
                  <a:cubicBezTo>
                    <a:pt x="14636" y="25985"/>
                    <a:pt x="11590" y="27176"/>
                    <a:pt x="9208" y="29348"/>
                  </a:cubicBezTo>
                  <a:cubicBezTo>
                    <a:pt x="6636" y="31776"/>
                    <a:pt x="5302" y="35177"/>
                    <a:pt x="5492" y="38682"/>
                  </a:cubicBezTo>
                  <a:close/>
                </a:path>
              </a:pathLst>
            </a:custGeom>
            <a:solidFill>
              <a:srgbClr val="6D6E71"/>
            </a:solidFill>
            <a:ln w="9525" cap="flat">
              <a:noFill/>
              <a:prstDash val="solid"/>
              <a:miter/>
            </a:ln>
          </p:spPr>
          <p:txBody>
            <a:bodyPr rtlCol="0" anchor="ctr"/>
            <a:lstStyle/>
            <a:p>
              <a:endParaRPr lang="en-US"/>
            </a:p>
          </p:txBody>
        </p:sp>
        <p:sp>
          <p:nvSpPr>
            <p:cNvPr id="770" name="Freeform: Shape 769">
              <a:extLst>
                <a:ext uri="{FF2B5EF4-FFF2-40B4-BE49-F238E27FC236}">
                  <a16:creationId xmlns:a16="http://schemas.microsoft.com/office/drawing/2014/main" id="{F8E97A26-55D7-4B9D-9ADD-E6E1D218ADC5}"/>
                </a:ext>
              </a:extLst>
            </p:cNvPr>
            <p:cNvSpPr/>
            <p:nvPr/>
          </p:nvSpPr>
          <p:spPr>
            <a:xfrm>
              <a:off x="13975638" y="3038347"/>
              <a:ext cx="40637" cy="46990"/>
            </a:xfrm>
            <a:custGeom>
              <a:avLst/>
              <a:gdLst>
                <a:gd name="connsiteX0" fmla="*/ 36364 w 40637"/>
                <a:gd name="connsiteY0" fmla="*/ 46131 h 46990"/>
                <a:gd name="connsiteX1" fmla="*/ 27699 w 40637"/>
                <a:gd name="connsiteY1" fmla="*/ 46131 h 46990"/>
                <a:gd name="connsiteX2" fmla="*/ 27699 w 40637"/>
                <a:gd name="connsiteY2" fmla="*/ 40035 h 46990"/>
                <a:gd name="connsiteX3" fmla="*/ 12458 w 40637"/>
                <a:gd name="connsiteY3" fmla="*/ 46798 h 46990"/>
                <a:gd name="connsiteX4" fmla="*/ 645 w 40637"/>
                <a:gd name="connsiteY4" fmla="*/ 42797 h 46990"/>
                <a:gd name="connsiteX5" fmla="*/ -4020 w 40637"/>
                <a:gd name="connsiteY5" fmla="*/ 32034 h 46990"/>
                <a:gd name="connsiteX6" fmla="*/ 1026 w 40637"/>
                <a:gd name="connsiteY6" fmla="*/ 21938 h 46990"/>
                <a:gd name="connsiteX7" fmla="*/ 14458 w 40637"/>
                <a:gd name="connsiteY7" fmla="*/ 18604 h 46990"/>
                <a:gd name="connsiteX8" fmla="*/ 26839 w 40637"/>
                <a:gd name="connsiteY8" fmla="*/ 18604 h 46990"/>
                <a:gd name="connsiteX9" fmla="*/ 26839 w 40637"/>
                <a:gd name="connsiteY9" fmla="*/ 16889 h 46990"/>
                <a:gd name="connsiteX10" fmla="*/ 16746 w 40637"/>
                <a:gd name="connsiteY10" fmla="*/ 7841 h 46990"/>
                <a:gd name="connsiteX11" fmla="*/ 3598 w 40637"/>
                <a:gd name="connsiteY11" fmla="*/ 12413 h 46990"/>
                <a:gd name="connsiteX12" fmla="*/ -685 w 40637"/>
                <a:gd name="connsiteY12" fmla="*/ 6412 h 46990"/>
                <a:gd name="connsiteX13" fmla="*/ 18365 w 40637"/>
                <a:gd name="connsiteY13" fmla="*/ -160 h 46990"/>
                <a:gd name="connsiteX14" fmla="*/ 31508 w 40637"/>
                <a:gd name="connsiteY14" fmla="*/ 3936 h 46990"/>
                <a:gd name="connsiteX15" fmla="*/ 36555 w 40637"/>
                <a:gd name="connsiteY15" fmla="*/ 16699 h 46990"/>
                <a:gd name="connsiteX16" fmla="*/ 26839 w 40637"/>
                <a:gd name="connsiteY16" fmla="*/ 29177 h 46990"/>
                <a:gd name="connsiteX17" fmla="*/ 26839 w 40637"/>
                <a:gd name="connsiteY17" fmla="*/ 25272 h 46990"/>
                <a:gd name="connsiteX18" fmla="*/ 16077 w 40637"/>
                <a:gd name="connsiteY18" fmla="*/ 25272 h 46990"/>
                <a:gd name="connsiteX19" fmla="*/ 5696 w 40637"/>
                <a:gd name="connsiteY19" fmla="*/ 31844 h 46990"/>
                <a:gd name="connsiteX20" fmla="*/ 8268 w 40637"/>
                <a:gd name="connsiteY20" fmla="*/ 36892 h 46990"/>
                <a:gd name="connsiteX21" fmla="*/ 15412 w 40637"/>
                <a:gd name="connsiteY21" fmla="*/ 38702 h 46990"/>
                <a:gd name="connsiteX22" fmla="*/ 23509 w 40637"/>
                <a:gd name="connsiteY22" fmla="*/ 36130 h 46990"/>
                <a:gd name="connsiteX23" fmla="*/ 26746 w 40637"/>
                <a:gd name="connsiteY23" fmla="*/ 28891 h 4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7" h="46990">
                  <a:moveTo>
                    <a:pt x="36364" y="46131"/>
                  </a:moveTo>
                  <a:lnTo>
                    <a:pt x="27699" y="46131"/>
                  </a:lnTo>
                  <a:lnTo>
                    <a:pt x="27699" y="40035"/>
                  </a:lnTo>
                  <a:cubicBezTo>
                    <a:pt x="23890" y="44512"/>
                    <a:pt x="18267" y="47008"/>
                    <a:pt x="12458" y="46798"/>
                  </a:cubicBezTo>
                  <a:cubicBezTo>
                    <a:pt x="8170" y="46960"/>
                    <a:pt x="3980" y="45531"/>
                    <a:pt x="645" y="42797"/>
                  </a:cubicBezTo>
                  <a:cubicBezTo>
                    <a:pt x="-2401" y="40092"/>
                    <a:pt x="-4117" y="36139"/>
                    <a:pt x="-4020" y="32034"/>
                  </a:cubicBezTo>
                  <a:cubicBezTo>
                    <a:pt x="-4210" y="28015"/>
                    <a:pt x="-2304" y="24176"/>
                    <a:pt x="1026" y="21938"/>
                  </a:cubicBezTo>
                  <a:cubicBezTo>
                    <a:pt x="5026" y="19528"/>
                    <a:pt x="9789" y="18366"/>
                    <a:pt x="14458" y="18604"/>
                  </a:cubicBezTo>
                  <a:lnTo>
                    <a:pt x="26839" y="18604"/>
                  </a:lnTo>
                  <a:lnTo>
                    <a:pt x="26839" y="16889"/>
                  </a:lnTo>
                  <a:cubicBezTo>
                    <a:pt x="26839" y="10889"/>
                    <a:pt x="23509" y="7841"/>
                    <a:pt x="16746" y="7841"/>
                  </a:cubicBezTo>
                  <a:cubicBezTo>
                    <a:pt x="11984" y="8022"/>
                    <a:pt x="7407" y="9612"/>
                    <a:pt x="3598" y="12413"/>
                  </a:cubicBezTo>
                  <a:lnTo>
                    <a:pt x="-685" y="6412"/>
                  </a:lnTo>
                  <a:cubicBezTo>
                    <a:pt x="4743" y="2059"/>
                    <a:pt x="11412" y="-275"/>
                    <a:pt x="18365" y="-160"/>
                  </a:cubicBezTo>
                  <a:cubicBezTo>
                    <a:pt x="23127" y="-370"/>
                    <a:pt x="27699" y="1078"/>
                    <a:pt x="31508" y="3936"/>
                  </a:cubicBezTo>
                  <a:cubicBezTo>
                    <a:pt x="35127" y="7164"/>
                    <a:pt x="36936" y="11889"/>
                    <a:pt x="36555" y="16699"/>
                  </a:cubicBezTo>
                  <a:close/>
                  <a:moveTo>
                    <a:pt x="26839" y="29177"/>
                  </a:moveTo>
                  <a:lnTo>
                    <a:pt x="26839" y="25272"/>
                  </a:lnTo>
                  <a:lnTo>
                    <a:pt x="16077" y="25272"/>
                  </a:lnTo>
                  <a:cubicBezTo>
                    <a:pt x="9221" y="25272"/>
                    <a:pt x="5696" y="27462"/>
                    <a:pt x="5696" y="31844"/>
                  </a:cubicBezTo>
                  <a:cubicBezTo>
                    <a:pt x="5598" y="33863"/>
                    <a:pt x="6552" y="35787"/>
                    <a:pt x="8268" y="36892"/>
                  </a:cubicBezTo>
                  <a:cubicBezTo>
                    <a:pt x="10361" y="38226"/>
                    <a:pt x="12933" y="38864"/>
                    <a:pt x="15412" y="38702"/>
                  </a:cubicBezTo>
                  <a:cubicBezTo>
                    <a:pt x="18365" y="38768"/>
                    <a:pt x="21128" y="37863"/>
                    <a:pt x="23509" y="36130"/>
                  </a:cubicBezTo>
                  <a:cubicBezTo>
                    <a:pt x="25699" y="34415"/>
                    <a:pt x="26937" y="31691"/>
                    <a:pt x="26746" y="28891"/>
                  </a:cubicBezTo>
                  <a:close/>
                </a:path>
              </a:pathLst>
            </a:custGeom>
            <a:solidFill>
              <a:srgbClr val="6D6E71"/>
            </a:solidFill>
            <a:ln w="9525" cap="flat">
              <a:noFill/>
              <a:prstDash val="solid"/>
              <a:miter/>
            </a:ln>
          </p:spPr>
          <p:txBody>
            <a:bodyPr rtlCol="0" anchor="ctr"/>
            <a:lstStyle/>
            <a:p>
              <a:endParaRPr lang="en-US"/>
            </a:p>
          </p:txBody>
        </p:sp>
        <p:sp>
          <p:nvSpPr>
            <p:cNvPr id="771" name="Freeform: Shape 770">
              <a:extLst>
                <a:ext uri="{FF2B5EF4-FFF2-40B4-BE49-F238E27FC236}">
                  <a16:creationId xmlns:a16="http://schemas.microsoft.com/office/drawing/2014/main" id="{0B2BA65A-492D-4CEF-B0AC-4CAF8BD87330}"/>
                </a:ext>
              </a:extLst>
            </p:cNvPr>
            <p:cNvSpPr/>
            <p:nvPr/>
          </p:nvSpPr>
          <p:spPr>
            <a:xfrm>
              <a:off x="14025276" y="3038342"/>
              <a:ext cx="36685" cy="46719"/>
            </a:xfrm>
            <a:custGeom>
              <a:avLst/>
              <a:gdLst>
                <a:gd name="connsiteX0" fmla="*/ 32639 w 36685"/>
                <a:gd name="connsiteY0" fmla="*/ 32230 h 46719"/>
                <a:gd name="connsiteX1" fmla="*/ 27877 w 36685"/>
                <a:gd name="connsiteY1" fmla="*/ 42612 h 46719"/>
                <a:gd name="connsiteX2" fmla="*/ 15780 w 36685"/>
                <a:gd name="connsiteY2" fmla="*/ 46518 h 46719"/>
                <a:gd name="connsiteX3" fmla="*/ 5492 w 36685"/>
                <a:gd name="connsiteY3" fmla="*/ 44708 h 46719"/>
                <a:gd name="connsiteX4" fmla="*/ -4033 w 36685"/>
                <a:gd name="connsiteY4" fmla="*/ 39659 h 46719"/>
                <a:gd name="connsiteX5" fmla="*/ 539 w 36685"/>
                <a:gd name="connsiteY5" fmla="*/ 32230 h 46719"/>
                <a:gd name="connsiteX6" fmla="*/ 15971 w 36685"/>
                <a:gd name="connsiteY6" fmla="*/ 38231 h 46719"/>
                <a:gd name="connsiteX7" fmla="*/ 21115 w 36685"/>
                <a:gd name="connsiteY7" fmla="*/ 36707 h 46719"/>
                <a:gd name="connsiteX8" fmla="*/ 23017 w 36685"/>
                <a:gd name="connsiteY8" fmla="*/ 32897 h 46719"/>
                <a:gd name="connsiteX9" fmla="*/ 13971 w 36685"/>
                <a:gd name="connsiteY9" fmla="*/ 26705 h 46719"/>
                <a:gd name="connsiteX10" fmla="*/ 12920 w 36685"/>
                <a:gd name="connsiteY10" fmla="*/ 26705 h 46719"/>
                <a:gd name="connsiteX11" fmla="*/ -1368 w 36685"/>
                <a:gd name="connsiteY11" fmla="*/ 13847 h 46719"/>
                <a:gd name="connsiteX12" fmla="*/ 3585 w 36685"/>
                <a:gd name="connsiteY12" fmla="*/ 3655 h 46719"/>
                <a:gd name="connsiteX13" fmla="*/ 16445 w 36685"/>
                <a:gd name="connsiteY13" fmla="*/ -155 h 46719"/>
                <a:gd name="connsiteX14" fmla="*/ 31305 w 36685"/>
                <a:gd name="connsiteY14" fmla="*/ 4512 h 46719"/>
                <a:gd name="connsiteX15" fmla="*/ 27686 w 36685"/>
                <a:gd name="connsiteY15" fmla="*/ 11561 h 46719"/>
                <a:gd name="connsiteX16" fmla="*/ 15682 w 36685"/>
                <a:gd name="connsiteY16" fmla="*/ 7941 h 46719"/>
                <a:gd name="connsiteX17" fmla="*/ 10064 w 36685"/>
                <a:gd name="connsiteY17" fmla="*/ 9179 h 46719"/>
                <a:gd name="connsiteX18" fmla="*/ 7966 w 36685"/>
                <a:gd name="connsiteY18" fmla="*/ 12894 h 46719"/>
                <a:gd name="connsiteX19" fmla="*/ 10157 w 36685"/>
                <a:gd name="connsiteY19" fmla="*/ 16133 h 46719"/>
                <a:gd name="connsiteX20" fmla="*/ 14445 w 36685"/>
                <a:gd name="connsiteY20" fmla="*/ 17561 h 46719"/>
                <a:gd name="connsiteX21" fmla="*/ 19398 w 36685"/>
                <a:gd name="connsiteY21" fmla="*/ 18990 h 46719"/>
                <a:gd name="connsiteX22" fmla="*/ 23589 w 36685"/>
                <a:gd name="connsiteY22" fmla="*/ 20514 h 46719"/>
                <a:gd name="connsiteX23" fmla="*/ 27877 w 36685"/>
                <a:gd name="connsiteY23" fmla="*/ 22895 h 46719"/>
                <a:gd name="connsiteX24" fmla="*/ 32639 w 36685"/>
                <a:gd name="connsiteY24" fmla="*/ 32230 h 4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5" h="46719">
                  <a:moveTo>
                    <a:pt x="32639" y="32230"/>
                  </a:moveTo>
                  <a:cubicBezTo>
                    <a:pt x="32830" y="36250"/>
                    <a:pt x="31021" y="40107"/>
                    <a:pt x="27877" y="42612"/>
                  </a:cubicBezTo>
                  <a:cubicBezTo>
                    <a:pt x="24445" y="45346"/>
                    <a:pt x="20161" y="46736"/>
                    <a:pt x="15780" y="46518"/>
                  </a:cubicBezTo>
                  <a:cubicBezTo>
                    <a:pt x="12255" y="46498"/>
                    <a:pt x="8827" y="45889"/>
                    <a:pt x="5492" y="44708"/>
                  </a:cubicBezTo>
                  <a:cubicBezTo>
                    <a:pt x="2065" y="43660"/>
                    <a:pt x="-1177" y="41945"/>
                    <a:pt x="-4033" y="39659"/>
                  </a:cubicBezTo>
                  <a:lnTo>
                    <a:pt x="539" y="32230"/>
                  </a:lnTo>
                  <a:cubicBezTo>
                    <a:pt x="4920" y="35859"/>
                    <a:pt x="10348" y="37964"/>
                    <a:pt x="15971" y="38231"/>
                  </a:cubicBezTo>
                  <a:cubicBezTo>
                    <a:pt x="17780" y="38355"/>
                    <a:pt x="19589" y="37812"/>
                    <a:pt x="21115" y="36707"/>
                  </a:cubicBezTo>
                  <a:cubicBezTo>
                    <a:pt x="22352" y="35821"/>
                    <a:pt x="23017" y="34402"/>
                    <a:pt x="23017" y="32897"/>
                  </a:cubicBezTo>
                  <a:cubicBezTo>
                    <a:pt x="23017" y="30611"/>
                    <a:pt x="19970" y="28610"/>
                    <a:pt x="13971" y="26705"/>
                  </a:cubicBezTo>
                  <a:lnTo>
                    <a:pt x="12920" y="26705"/>
                  </a:lnTo>
                  <a:cubicBezTo>
                    <a:pt x="3395" y="24162"/>
                    <a:pt x="-1368" y="19876"/>
                    <a:pt x="-1368" y="13847"/>
                  </a:cubicBezTo>
                  <a:cubicBezTo>
                    <a:pt x="-1461" y="9846"/>
                    <a:pt x="348" y="6055"/>
                    <a:pt x="3585" y="3655"/>
                  </a:cubicBezTo>
                  <a:cubicBezTo>
                    <a:pt x="7301" y="959"/>
                    <a:pt x="11873" y="-384"/>
                    <a:pt x="16445" y="-155"/>
                  </a:cubicBezTo>
                  <a:cubicBezTo>
                    <a:pt x="21780" y="-146"/>
                    <a:pt x="26923" y="1483"/>
                    <a:pt x="31305" y="4512"/>
                  </a:cubicBezTo>
                  <a:lnTo>
                    <a:pt x="27686" y="11561"/>
                  </a:lnTo>
                  <a:cubicBezTo>
                    <a:pt x="24161" y="9208"/>
                    <a:pt x="19970" y="7951"/>
                    <a:pt x="15682" y="7941"/>
                  </a:cubicBezTo>
                  <a:cubicBezTo>
                    <a:pt x="13780" y="7846"/>
                    <a:pt x="11780" y="8274"/>
                    <a:pt x="10064" y="9179"/>
                  </a:cubicBezTo>
                  <a:cubicBezTo>
                    <a:pt x="8729" y="9894"/>
                    <a:pt x="7873" y="11351"/>
                    <a:pt x="7966" y="12894"/>
                  </a:cubicBezTo>
                  <a:cubicBezTo>
                    <a:pt x="7966" y="14333"/>
                    <a:pt x="8827" y="15637"/>
                    <a:pt x="10157" y="16133"/>
                  </a:cubicBezTo>
                  <a:cubicBezTo>
                    <a:pt x="11492" y="16809"/>
                    <a:pt x="12920" y="17295"/>
                    <a:pt x="14445" y="17561"/>
                  </a:cubicBezTo>
                  <a:lnTo>
                    <a:pt x="19398" y="18990"/>
                  </a:lnTo>
                  <a:lnTo>
                    <a:pt x="23589" y="20514"/>
                  </a:lnTo>
                  <a:cubicBezTo>
                    <a:pt x="25114" y="21162"/>
                    <a:pt x="26542" y="21962"/>
                    <a:pt x="27877" y="22895"/>
                  </a:cubicBezTo>
                  <a:cubicBezTo>
                    <a:pt x="31021" y="24962"/>
                    <a:pt x="32830" y="28496"/>
                    <a:pt x="32639" y="32230"/>
                  </a:cubicBezTo>
                  <a:close/>
                </a:path>
              </a:pathLst>
            </a:custGeom>
            <a:solidFill>
              <a:srgbClr val="6D6E71"/>
            </a:solidFill>
            <a:ln w="9525" cap="flat">
              <a:noFill/>
              <a:prstDash val="solid"/>
              <a:miter/>
            </a:ln>
          </p:spPr>
          <p:txBody>
            <a:bodyPr rtlCol="0" anchor="ctr"/>
            <a:lstStyle/>
            <a:p>
              <a:endParaRPr lang="en-US"/>
            </a:p>
          </p:txBody>
        </p:sp>
        <p:sp>
          <p:nvSpPr>
            <p:cNvPr id="772" name="Freeform: Shape 771">
              <a:extLst>
                <a:ext uri="{FF2B5EF4-FFF2-40B4-BE49-F238E27FC236}">
                  <a16:creationId xmlns:a16="http://schemas.microsoft.com/office/drawing/2014/main" id="{AE502D7F-FC8C-4165-A312-44E54D9CF684}"/>
                </a:ext>
              </a:extLst>
            </p:cNvPr>
            <p:cNvSpPr/>
            <p:nvPr/>
          </p:nvSpPr>
          <p:spPr>
            <a:xfrm>
              <a:off x="14093357" y="3020746"/>
              <a:ext cx="46601" cy="64605"/>
            </a:xfrm>
            <a:custGeom>
              <a:avLst/>
              <a:gdLst>
                <a:gd name="connsiteX0" fmla="*/ 2469 w 46601"/>
                <a:gd name="connsiteY0" fmla="*/ 57637 h 64605"/>
                <a:gd name="connsiteX1" fmla="*/ -4010 w 46601"/>
                <a:gd name="connsiteY1" fmla="*/ 40492 h 64605"/>
                <a:gd name="connsiteX2" fmla="*/ 2562 w 46601"/>
                <a:gd name="connsiteY2" fmla="*/ 23537 h 64605"/>
                <a:gd name="connsiteX3" fmla="*/ 18375 w 46601"/>
                <a:gd name="connsiteY3" fmla="*/ 17155 h 64605"/>
                <a:gd name="connsiteX4" fmla="*/ 33044 w 46601"/>
                <a:gd name="connsiteY4" fmla="*/ 24871 h 64605"/>
                <a:gd name="connsiteX5" fmla="*/ 33044 w 46601"/>
                <a:gd name="connsiteY5" fmla="*/ -180 h 64605"/>
                <a:gd name="connsiteX6" fmla="*/ 42569 w 46601"/>
                <a:gd name="connsiteY6" fmla="*/ -180 h 64605"/>
                <a:gd name="connsiteX7" fmla="*/ 42569 w 46601"/>
                <a:gd name="connsiteY7" fmla="*/ 63733 h 64605"/>
                <a:gd name="connsiteX8" fmla="*/ 33044 w 46601"/>
                <a:gd name="connsiteY8" fmla="*/ 63733 h 64605"/>
                <a:gd name="connsiteX9" fmla="*/ 33044 w 46601"/>
                <a:gd name="connsiteY9" fmla="*/ 56875 h 64605"/>
                <a:gd name="connsiteX10" fmla="*/ 17519 w 46601"/>
                <a:gd name="connsiteY10" fmla="*/ 64399 h 64605"/>
                <a:gd name="connsiteX11" fmla="*/ 2469 w 46601"/>
                <a:gd name="connsiteY11" fmla="*/ 57637 h 64605"/>
                <a:gd name="connsiteX12" fmla="*/ 5613 w 46601"/>
                <a:gd name="connsiteY12" fmla="*/ 40873 h 64605"/>
                <a:gd name="connsiteX13" fmla="*/ 9803 w 46601"/>
                <a:gd name="connsiteY13" fmla="*/ 51541 h 64605"/>
                <a:gd name="connsiteX14" fmla="*/ 19328 w 46601"/>
                <a:gd name="connsiteY14" fmla="*/ 55636 h 64605"/>
                <a:gd name="connsiteX15" fmla="*/ 28853 w 46601"/>
                <a:gd name="connsiteY15" fmla="*/ 51445 h 64605"/>
                <a:gd name="connsiteX16" fmla="*/ 32853 w 46601"/>
                <a:gd name="connsiteY16" fmla="*/ 40777 h 64605"/>
                <a:gd name="connsiteX17" fmla="*/ 28853 w 46601"/>
                <a:gd name="connsiteY17" fmla="*/ 29919 h 64605"/>
                <a:gd name="connsiteX18" fmla="*/ 19328 w 46601"/>
                <a:gd name="connsiteY18" fmla="*/ 25537 h 64605"/>
                <a:gd name="connsiteX19" fmla="*/ 9803 w 46601"/>
                <a:gd name="connsiteY19" fmla="*/ 29919 h 64605"/>
                <a:gd name="connsiteX20" fmla="*/ 5613 w 46601"/>
                <a:gd name="connsiteY20" fmla="*/ 40873 h 64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4605">
                  <a:moveTo>
                    <a:pt x="2469" y="57637"/>
                  </a:moveTo>
                  <a:cubicBezTo>
                    <a:pt x="-1913" y="53036"/>
                    <a:pt x="-4294" y="46845"/>
                    <a:pt x="-4010" y="40492"/>
                  </a:cubicBezTo>
                  <a:cubicBezTo>
                    <a:pt x="-4294" y="34167"/>
                    <a:pt x="-1913" y="27995"/>
                    <a:pt x="2562" y="23537"/>
                  </a:cubicBezTo>
                  <a:cubicBezTo>
                    <a:pt x="6752" y="19375"/>
                    <a:pt x="12468" y="17070"/>
                    <a:pt x="18375" y="17155"/>
                  </a:cubicBezTo>
                  <a:cubicBezTo>
                    <a:pt x="24281" y="17070"/>
                    <a:pt x="29806" y="19975"/>
                    <a:pt x="33044" y="24871"/>
                  </a:cubicBezTo>
                  <a:lnTo>
                    <a:pt x="33044" y="-180"/>
                  </a:lnTo>
                  <a:lnTo>
                    <a:pt x="42569" y="-180"/>
                  </a:lnTo>
                  <a:lnTo>
                    <a:pt x="42569" y="63733"/>
                  </a:lnTo>
                  <a:lnTo>
                    <a:pt x="33044" y="63733"/>
                  </a:lnTo>
                  <a:lnTo>
                    <a:pt x="33044" y="56875"/>
                  </a:lnTo>
                  <a:cubicBezTo>
                    <a:pt x="29518" y="61885"/>
                    <a:pt x="23612" y="64733"/>
                    <a:pt x="17519" y="64399"/>
                  </a:cubicBezTo>
                  <a:cubicBezTo>
                    <a:pt x="11803" y="64342"/>
                    <a:pt x="6278" y="61894"/>
                    <a:pt x="2469" y="57637"/>
                  </a:cubicBezTo>
                  <a:close/>
                  <a:moveTo>
                    <a:pt x="5613" y="40873"/>
                  </a:moveTo>
                  <a:cubicBezTo>
                    <a:pt x="5515" y="44854"/>
                    <a:pt x="6943" y="48721"/>
                    <a:pt x="9803" y="51541"/>
                  </a:cubicBezTo>
                  <a:cubicBezTo>
                    <a:pt x="12277" y="54112"/>
                    <a:pt x="15710" y="55589"/>
                    <a:pt x="19328" y="55636"/>
                  </a:cubicBezTo>
                  <a:cubicBezTo>
                    <a:pt x="22946" y="55722"/>
                    <a:pt x="26472" y="54188"/>
                    <a:pt x="28853" y="51445"/>
                  </a:cubicBezTo>
                  <a:cubicBezTo>
                    <a:pt x="31616" y="48578"/>
                    <a:pt x="33044" y="44730"/>
                    <a:pt x="32853" y="40777"/>
                  </a:cubicBezTo>
                  <a:cubicBezTo>
                    <a:pt x="32946" y="36777"/>
                    <a:pt x="31518" y="32891"/>
                    <a:pt x="28853" y="29919"/>
                  </a:cubicBezTo>
                  <a:cubicBezTo>
                    <a:pt x="26472" y="27138"/>
                    <a:pt x="22946" y="25537"/>
                    <a:pt x="19328" y="25537"/>
                  </a:cubicBezTo>
                  <a:cubicBezTo>
                    <a:pt x="15710" y="25633"/>
                    <a:pt x="12277" y="27223"/>
                    <a:pt x="9803" y="29919"/>
                  </a:cubicBezTo>
                  <a:cubicBezTo>
                    <a:pt x="7040" y="32872"/>
                    <a:pt x="5515" y="36806"/>
                    <a:pt x="5613" y="40873"/>
                  </a:cubicBezTo>
                  <a:close/>
                </a:path>
              </a:pathLst>
            </a:custGeom>
            <a:solidFill>
              <a:srgbClr val="6D6E71"/>
            </a:solidFill>
            <a:ln w="9525" cap="flat">
              <a:noFill/>
              <a:prstDash val="solid"/>
              <a:miter/>
            </a:ln>
          </p:spPr>
          <p:txBody>
            <a:bodyPr rtlCol="0" anchor="ctr"/>
            <a:lstStyle/>
            <a:p>
              <a:endParaRPr lang="en-US"/>
            </a:p>
          </p:txBody>
        </p:sp>
        <p:sp>
          <p:nvSpPr>
            <p:cNvPr id="773" name="Freeform: Shape 772">
              <a:extLst>
                <a:ext uri="{FF2B5EF4-FFF2-40B4-BE49-F238E27FC236}">
                  <a16:creationId xmlns:a16="http://schemas.microsoft.com/office/drawing/2014/main" id="{B8CA42EF-7010-4A6E-B807-ED783DB30222}"/>
                </a:ext>
              </a:extLst>
            </p:cNvPr>
            <p:cNvSpPr/>
            <p:nvPr/>
          </p:nvSpPr>
          <p:spPr>
            <a:xfrm>
              <a:off x="14151079" y="3037885"/>
              <a:ext cx="45304" cy="46978"/>
            </a:xfrm>
            <a:custGeom>
              <a:avLst/>
              <a:gdLst>
                <a:gd name="connsiteX0" fmla="*/ 41233 w 45304"/>
                <a:gd name="connsiteY0" fmla="*/ 27543 h 46978"/>
                <a:gd name="connsiteX1" fmla="*/ 5514 w 45304"/>
                <a:gd name="connsiteY1" fmla="*/ 27543 h 46978"/>
                <a:gd name="connsiteX2" fmla="*/ 9993 w 45304"/>
                <a:gd name="connsiteY2" fmla="*/ 35544 h 46978"/>
                <a:gd name="connsiteX3" fmla="*/ 19518 w 45304"/>
                <a:gd name="connsiteY3" fmla="*/ 38592 h 46978"/>
                <a:gd name="connsiteX4" fmla="*/ 32564 w 45304"/>
                <a:gd name="connsiteY4" fmla="*/ 33163 h 46978"/>
                <a:gd name="connsiteX5" fmla="*/ 38089 w 45304"/>
                <a:gd name="connsiteY5" fmla="*/ 39164 h 46978"/>
                <a:gd name="connsiteX6" fmla="*/ 19039 w 45304"/>
                <a:gd name="connsiteY6" fmla="*/ 46784 h 46978"/>
                <a:gd name="connsiteX7" fmla="*/ 2752 w 45304"/>
                <a:gd name="connsiteY7" fmla="*/ 40402 h 46978"/>
                <a:gd name="connsiteX8" fmla="*/ 2752 w 45304"/>
                <a:gd name="connsiteY8" fmla="*/ 6207 h 46978"/>
                <a:gd name="connsiteX9" fmla="*/ 18946 w 45304"/>
                <a:gd name="connsiteY9" fmla="*/ -175 h 46978"/>
                <a:gd name="connsiteX10" fmla="*/ 34754 w 45304"/>
                <a:gd name="connsiteY10" fmla="*/ 5445 h 46978"/>
                <a:gd name="connsiteX11" fmla="*/ 41233 w 45304"/>
                <a:gd name="connsiteY11" fmla="*/ 20876 h 46978"/>
                <a:gd name="connsiteX12" fmla="*/ 5514 w 45304"/>
                <a:gd name="connsiteY12" fmla="*/ 20018 h 46978"/>
                <a:gd name="connsiteX13" fmla="*/ 31615 w 45304"/>
                <a:gd name="connsiteY13" fmla="*/ 20018 h 46978"/>
                <a:gd name="connsiteX14" fmla="*/ 27992 w 45304"/>
                <a:gd name="connsiteY14" fmla="*/ 11160 h 46978"/>
                <a:gd name="connsiteX15" fmla="*/ 19137 w 45304"/>
                <a:gd name="connsiteY15" fmla="*/ 8017 h 46978"/>
                <a:gd name="connsiteX16" fmla="*/ 9612 w 45304"/>
                <a:gd name="connsiteY16" fmla="*/ 11256 h 46978"/>
                <a:gd name="connsiteX17" fmla="*/ 5514 w 45304"/>
                <a:gd name="connsiteY17" fmla="*/ 20209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04" h="46978">
                  <a:moveTo>
                    <a:pt x="41233" y="27543"/>
                  </a:moveTo>
                  <a:lnTo>
                    <a:pt x="5514" y="27543"/>
                  </a:lnTo>
                  <a:cubicBezTo>
                    <a:pt x="5612" y="30772"/>
                    <a:pt x="7323" y="33734"/>
                    <a:pt x="9993" y="35544"/>
                  </a:cubicBezTo>
                  <a:cubicBezTo>
                    <a:pt x="12756" y="37535"/>
                    <a:pt x="16086" y="38602"/>
                    <a:pt x="19518" y="38592"/>
                  </a:cubicBezTo>
                  <a:cubicBezTo>
                    <a:pt x="24471" y="38916"/>
                    <a:pt x="29327" y="36916"/>
                    <a:pt x="32564" y="33163"/>
                  </a:cubicBezTo>
                  <a:lnTo>
                    <a:pt x="38089" y="39164"/>
                  </a:lnTo>
                  <a:cubicBezTo>
                    <a:pt x="33136" y="44269"/>
                    <a:pt x="26183" y="47031"/>
                    <a:pt x="19039" y="46784"/>
                  </a:cubicBezTo>
                  <a:cubicBezTo>
                    <a:pt x="12942" y="46917"/>
                    <a:pt x="7133" y="44622"/>
                    <a:pt x="2752" y="40402"/>
                  </a:cubicBezTo>
                  <a:cubicBezTo>
                    <a:pt x="-6294" y="30810"/>
                    <a:pt x="-6294" y="15799"/>
                    <a:pt x="2752" y="6207"/>
                  </a:cubicBezTo>
                  <a:cubicBezTo>
                    <a:pt x="7133" y="2016"/>
                    <a:pt x="12942" y="-279"/>
                    <a:pt x="18946" y="-175"/>
                  </a:cubicBezTo>
                  <a:cubicBezTo>
                    <a:pt x="24755" y="-298"/>
                    <a:pt x="30373" y="1702"/>
                    <a:pt x="34754" y="5445"/>
                  </a:cubicBezTo>
                  <a:cubicBezTo>
                    <a:pt x="39135" y="9312"/>
                    <a:pt x="41614" y="15008"/>
                    <a:pt x="41233" y="20876"/>
                  </a:cubicBezTo>
                  <a:close/>
                  <a:moveTo>
                    <a:pt x="5514" y="20018"/>
                  </a:moveTo>
                  <a:lnTo>
                    <a:pt x="31615" y="20018"/>
                  </a:lnTo>
                  <a:cubicBezTo>
                    <a:pt x="31899" y="16656"/>
                    <a:pt x="30564" y="13380"/>
                    <a:pt x="27992" y="11160"/>
                  </a:cubicBezTo>
                  <a:cubicBezTo>
                    <a:pt x="25518" y="9036"/>
                    <a:pt x="22374" y="7922"/>
                    <a:pt x="19137" y="8017"/>
                  </a:cubicBezTo>
                  <a:cubicBezTo>
                    <a:pt x="15704" y="7988"/>
                    <a:pt x="12374" y="9131"/>
                    <a:pt x="9612" y="11256"/>
                  </a:cubicBezTo>
                  <a:cubicBezTo>
                    <a:pt x="6849" y="13351"/>
                    <a:pt x="5231" y="16723"/>
                    <a:pt x="5514" y="20209"/>
                  </a:cubicBezTo>
                  <a:close/>
                </a:path>
              </a:pathLst>
            </a:custGeom>
            <a:solidFill>
              <a:srgbClr val="6D6E71"/>
            </a:solidFill>
            <a:ln w="9525" cap="flat">
              <a:noFill/>
              <a:prstDash val="solid"/>
              <a:miter/>
            </a:ln>
          </p:spPr>
          <p:txBody>
            <a:bodyPr rtlCol="0" anchor="ctr"/>
            <a:lstStyle/>
            <a:p>
              <a:endParaRPr lang="en-US"/>
            </a:p>
          </p:txBody>
        </p:sp>
        <p:sp>
          <p:nvSpPr>
            <p:cNvPr id="774" name="Freeform: Shape 773">
              <a:extLst>
                <a:ext uri="{FF2B5EF4-FFF2-40B4-BE49-F238E27FC236}">
                  <a16:creationId xmlns:a16="http://schemas.microsoft.com/office/drawing/2014/main" id="{15E84586-51B2-4C8C-8220-51076A348635}"/>
                </a:ext>
              </a:extLst>
            </p:cNvPr>
            <p:cNvSpPr/>
            <p:nvPr/>
          </p:nvSpPr>
          <p:spPr>
            <a:xfrm>
              <a:off x="14203489" y="3019696"/>
              <a:ext cx="31718" cy="64962"/>
            </a:xfrm>
            <a:custGeom>
              <a:avLst/>
              <a:gdLst>
                <a:gd name="connsiteX0" fmla="*/ 11208 w 31718"/>
                <a:gd name="connsiteY0" fmla="*/ 15158 h 64962"/>
                <a:gd name="connsiteX1" fmla="*/ 11208 w 31718"/>
                <a:gd name="connsiteY1" fmla="*/ 18872 h 64962"/>
                <a:gd name="connsiteX2" fmla="*/ 23207 w 31718"/>
                <a:gd name="connsiteY2" fmla="*/ 18872 h 64962"/>
                <a:gd name="connsiteX3" fmla="*/ 23207 w 31718"/>
                <a:gd name="connsiteY3" fmla="*/ 26683 h 64962"/>
                <a:gd name="connsiteX4" fmla="*/ 11208 w 31718"/>
                <a:gd name="connsiteY4" fmla="*/ 26683 h 64962"/>
                <a:gd name="connsiteX5" fmla="*/ 11208 w 31718"/>
                <a:gd name="connsiteY5" fmla="*/ 64783 h 64962"/>
                <a:gd name="connsiteX6" fmla="*/ 1683 w 31718"/>
                <a:gd name="connsiteY6" fmla="*/ 64783 h 64962"/>
                <a:gd name="connsiteX7" fmla="*/ 1683 w 31718"/>
                <a:gd name="connsiteY7" fmla="*/ 26683 h 64962"/>
                <a:gd name="connsiteX8" fmla="*/ -4033 w 31718"/>
                <a:gd name="connsiteY8" fmla="*/ 26683 h 64962"/>
                <a:gd name="connsiteX9" fmla="*/ -4033 w 31718"/>
                <a:gd name="connsiteY9" fmla="*/ 18967 h 64962"/>
                <a:gd name="connsiteX10" fmla="*/ 1683 w 31718"/>
                <a:gd name="connsiteY10" fmla="*/ 18967 h 64962"/>
                <a:gd name="connsiteX11" fmla="*/ 1683 w 31718"/>
                <a:gd name="connsiteY11" fmla="*/ 15443 h 64962"/>
                <a:gd name="connsiteX12" fmla="*/ 6064 w 31718"/>
                <a:gd name="connsiteY12" fmla="*/ 4013 h 64962"/>
                <a:gd name="connsiteX13" fmla="*/ 16445 w 31718"/>
                <a:gd name="connsiteY13" fmla="*/ -178 h 64962"/>
                <a:gd name="connsiteX14" fmla="*/ 27686 w 31718"/>
                <a:gd name="connsiteY14" fmla="*/ 4299 h 64962"/>
                <a:gd name="connsiteX15" fmla="*/ 23686 w 31718"/>
                <a:gd name="connsiteY15" fmla="*/ 11062 h 64962"/>
                <a:gd name="connsiteX16" fmla="*/ 17780 w 31718"/>
                <a:gd name="connsiteY16" fmla="*/ 8109 h 64962"/>
                <a:gd name="connsiteX17" fmla="*/ 13017 w 31718"/>
                <a:gd name="connsiteY17" fmla="*/ 10014 h 64962"/>
                <a:gd name="connsiteX18" fmla="*/ 11208 w 31718"/>
                <a:gd name="connsiteY18" fmla="*/ 15158 h 64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4962">
                  <a:moveTo>
                    <a:pt x="11208" y="15158"/>
                  </a:moveTo>
                  <a:lnTo>
                    <a:pt x="11208" y="18872"/>
                  </a:lnTo>
                  <a:lnTo>
                    <a:pt x="23207" y="18872"/>
                  </a:lnTo>
                  <a:lnTo>
                    <a:pt x="23207" y="26683"/>
                  </a:lnTo>
                  <a:lnTo>
                    <a:pt x="11208" y="26683"/>
                  </a:lnTo>
                  <a:lnTo>
                    <a:pt x="11208" y="64783"/>
                  </a:lnTo>
                  <a:lnTo>
                    <a:pt x="1683" y="64783"/>
                  </a:lnTo>
                  <a:lnTo>
                    <a:pt x="1683" y="26683"/>
                  </a:lnTo>
                  <a:lnTo>
                    <a:pt x="-4033" y="26683"/>
                  </a:lnTo>
                  <a:lnTo>
                    <a:pt x="-4033" y="18967"/>
                  </a:lnTo>
                  <a:lnTo>
                    <a:pt x="1683" y="18967"/>
                  </a:lnTo>
                  <a:lnTo>
                    <a:pt x="1683" y="15443"/>
                  </a:lnTo>
                  <a:cubicBezTo>
                    <a:pt x="1492" y="11185"/>
                    <a:pt x="3018" y="7033"/>
                    <a:pt x="6064" y="4013"/>
                  </a:cubicBezTo>
                  <a:cubicBezTo>
                    <a:pt x="8827" y="1270"/>
                    <a:pt x="12543" y="-244"/>
                    <a:pt x="16445" y="-178"/>
                  </a:cubicBezTo>
                  <a:cubicBezTo>
                    <a:pt x="20635" y="-130"/>
                    <a:pt x="24640" y="1470"/>
                    <a:pt x="27686" y="4299"/>
                  </a:cubicBezTo>
                  <a:lnTo>
                    <a:pt x="23686" y="11062"/>
                  </a:lnTo>
                  <a:cubicBezTo>
                    <a:pt x="22259" y="9261"/>
                    <a:pt x="20063" y="8185"/>
                    <a:pt x="17780" y="8109"/>
                  </a:cubicBezTo>
                  <a:cubicBezTo>
                    <a:pt x="15971" y="8023"/>
                    <a:pt x="14254" y="8719"/>
                    <a:pt x="13017" y="10014"/>
                  </a:cubicBezTo>
                  <a:cubicBezTo>
                    <a:pt x="11780" y="11452"/>
                    <a:pt x="11208" y="13281"/>
                    <a:pt x="11208" y="15158"/>
                  </a:cubicBezTo>
                  <a:close/>
                </a:path>
              </a:pathLst>
            </a:custGeom>
            <a:solidFill>
              <a:srgbClr val="6D6E71"/>
            </a:solidFill>
            <a:ln w="9525" cap="flat">
              <a:noFill/>
              <a:prstDash val="solid"/>
              <a:miter/>
            </a:ln>
          </p:spPr>
          <p:txBody>
            <a:bodyPr rtlCol="0" anchor="ctr"/>
            <a:lstStyle/>
            <a:p>
              <a:endParaRPr lang="en-US"/>
            </a:p>
          </p:txBody>
        </p:sp>
        <p:sp>
          <p:nvSpPr>
            <p:cNvPr id="775" name="Freeform: Shape 774">
              <a:extLst>
                <a:ext uri="{FF2B5EF4-FFF2-40B4-BE49-F238E27FC236}">
                  <a16:creationId xmlns:a16="http://schemas.microsoft.com/office/drawing/2014/main" id="{0F402EC8-BBBF-4F0C-8CD5-22E409249966}"/>
                </a:ext>
              </a:extLst>
            </p:cNvPr>
            <p:cNvSpPr/>
            <p:nvPr/>
          </p:nvSpPr>
          <p:spPr>
            <a:xfrm>
              <a:off x="14236423" y="3037885"/>
              <a:ext cx="45401" cy="46978"/>
            </a:xfrm>
            <a:custGeom>
              <a:avLst/>
              <a:gdLst>
                <a:gd name="connsiteX0" fmla="*/ 41233 w 45401"/>
                <a:gd name="connsiteY0" fmla="*/ 27543 h 46978"/>
                <a:gd name="connsiteX1" fmla="*/ 5514 w 45401"/>
                <a:gd name="connsiteY1" fmla="*/ 27543 h 46978"/>
                <a:gd name="connsiteX2" fmla="*/ 10086 w 45401"/>
                <a:gd name="connsiteY2" fmla="*/ 35544 h 46978"/>
                <a:gd name="connsiteX3" fmla="*/ 19611 w 45401"/>
                <a:gd name="connsiteY3" fmla="*/ 38592 h 46978"/>
                <a:gd name="connsiteX4" fmla="*/ 32564 w 45401"/>
                <a:gd name="connsiteY4" fmla="*/ 33163 h 46978"/>
                <a:gd name="connsiteX5" fmla="*/ 38089 w 45401"/>
                <a:gd name="connsiteY5" fmla="*/ 39164 h 46978"/>
                <a:gd name="connsiteX6" fmla="*/ 19039 w 45401"/>
                <a:gd name="connsiteY6" fmla="*/ 46784 h 46978"/>
                <a:gd name="connsiteX7" fmla="*/ 2752 w 45401"/>
                <a:gd name="connsiteY7" fmla="*/ 40402 h 46978"/>
                <a:gd name="connsiteX8" fmla="*/ -4011 w 45401"/>
                <a:gd name="connsiteY8" fmla="*/ 23257 h 46978"/>
                <a:gd name="connsiteX9" fmla="*/ 2849 w 45401"/>
                <a:gd name="connsiteY9" fmla="*/ 6207 h 46978"/>
                <a:gd name="connsiteX10" fmla="*/ 19039 w 45401"/>
                <a:gd name="connsiteY10" fmla="*/ -175 h 46978"/>
                <a:gd name="connsiteX11" fmla="*/ 34852 w 45401"/>
                <a:gd name="connsiteY11" fmla="*/ 5445 h 46978"/>
                <a:gd name="connsiteX12" fmla="*/ 41331 w 45401"/>
                <a:gd name="connsiteY12" fmla="*/ 20876 h 46978"/>
                <a:gd name="connsiteX13" fmla="*/ 5514 w 45401"/>
                <a:gd name="connsiteY13" fmla="*/ 20018 h 46978"/>
                <a:gd name="connsiteX14" fmla="*/ 31708 w 45401"/>
                <a:gd name="connsiteY14" fmla="*/ 20018 h 46978"/>
                <a:gd name="connsiteX15" fmla="*/ 28090 w 45401"/>
                <a:gd name="connsiteY15" fmla="*/ 11160 h 46978"/>
                <a:gd name="connsiteX16" fmla="*/ 19230 w 45401"/>
                <a:gd name="connsiteY16" fmla="*/ 8017 h 46978"/>
                <a:gd name="connsiteX17" fmla="*/ 9705 w 45401"/>
                <a:gd name="connsiteY17" fmla="*/ 11256 h 46978"/>
                <a:gd name="connsiteX18" fmla="*/ 5514 w 45401"/>
                <a:gd name="connsiteY18" fmla="*/ 20209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01" h="46978">
                  <a:moveTo>
                    <a:pt x="41233" y="27543"/>
                  </a:moveTo>
                  <a:lnTo>
                    <a:pt x="5514" y="27543"/>
                  </a:lnTo>
                  <a:cubicBezTo>
                    <a:pt x="5705" y="30791"/>
                    <a:pt x="7323" y="33772"/>
                    <a:pt x="10086" y="35544"/>
                  </a:cubicBezTo>
                  <a:cubicBezTo>
                    <a:pt x="12849" y="37544"/>
                    <a:pt x="16183" y="38611"/>
                    <a:pt x="19611" y="38592"/>
                  </a:cubicBezTo>
                  <a:cubicBezTo>
                    <a:pt x="24564" y="38916"/>
                    <a:pt x="29327" y="36906"/>
                    <a:pt x="32564" y="33163"/>
                  </a:cubicBezTo>
                  <a:lnTo>
                    <a:pt x="38089" y="39164"/>
                  </a:lnTo>
                  <a:cubicBezTo>
                    <a:pt x="33043" y="44269"/>
                    <a:pt x="26183" y="47031"/>
                    <a:pt x="19039" y="46784"/>
                  </a:cubicBezTo>
                  <a:cubicBezTo>
                    <a:pt x="12946" y="46917"/>
                    <a:pt x="7133" y="44622"/>
                    <a:pt x="2752" y="40402"/>
                  </a:cubicBezTo>
                  <a:cubicBezTo>
                    <a:pt x="-1820" y="35925"/>
                    <a:pt x="-4295" y="29677"/>
                    <a:pt x="-4011" y="23257"/>
                  </a:cubicBezTo>
                  <a:cubicBezTo>
                    <a:pt x="-4295" y="16847"/>
                    <a:pt x="-1820" y="10617"/>
                    <a:pt x="2849" y="6207"/>
                  </a:cubicBezTo>
                  <a:cubicBezTo>
                    <a:pt x="7230" y="2026"/>
                    <a:pt x="13039" y="-270"/>
                    <a:pt x="19039" y="-175"/>
                  </a:cubicBezTo>
                  <a:cubicBezTo>
                    <a:pt x="24853" y="-298"/>
                    <a:pt x="30471" y="1702"/>
                    <a:pt x="34852" y="5445"/>
                  </a:cubicBezTo>
                  <a:cubicBezTo>
                    <a:pt x="39233" y="9312"/>
                    <a:pt x="41712" y="15008"/>
                    <a:pt x="41331" y="20876"/>
                  </a:cubicBezTo>
                  <a:close/>
                  <a:moveTo>
                    <a:pt x="5514" y="20018"/>
                  </a:moveTo>
                  <a:lnTo>
                    <a:pt x="31708" y="20018"/>
                  </a:lnTo>
                  <a:cubicBezTo>
                    <a:pt x="31899" y="16666"/>
                    <a:pt x="30564" y="13399"/>
                    <a:pt x="28090" y="11160"/>
                  </a:cubicBezTo>
                  <a:cubicBezTo>
                    <a:pt x="25611" y="9036"/>
                    <a:pt x="22471" y="7922"/>
                    <a:pt x="19230" y="8017"/>
                  </a:cubicBezTo>
                  <a:cubicBezTo>
                    <a:pt x="15802" y="8026"/>
                    <a:pt x="12467" y="9160"/>
                    <a:pt x="9705" y="11256"/>
                  </a:cubicBezTo>
                  <a:cubicBezTo>
                    <a:pt x="6942" y="13360"/>
                    <a:pt x="5323" y="16713"/>
                    <a:pt x="5514" y="20209"/>
                  </a:cubicBezTo>
                  <a:close/>
                </a:path>
              </a:pathLst>
            </a:custGeom>
            <a:solidFill>
              <a:srgbClr val="6D6E71"/>
            </a:solidFill>
            <a:ln w="9525" cap="flat">
              <a:noFill/>
              <a:prstDash val="solid"/>
              <a:miter/>
            </a:ln>
          </p:spPr>
          <p:txBody>
            <a:bodyPr rtlCol="0" anchor="ctr"/>
            <a:lstStyle/>
            <a:p>
              <a:endParaRPr lang="en-US"/>
            </a:p>
          </p:txBody>
        </p:sp>
        <p:sp>
          <p:nvSpPr>
            <p:cNvPr id="776" name="Freeform: Shape 775">
              <a:extLst>
                <a:ext uri="{FF2B5EF4-FFF2-40B4-BE49-F238E27FC236}">
                  <a16:creationId xmlns:a16="http://schemas.microsoft.com/office/drawing/2014/main" id="{C491399D-A153-40CE-A660-E9951AF04B3E}"/>
                </a:ext>
              </a:extLst>
            </p:cNvPr>
            <p:cNvSpPr/>
            <p:nvPr/>
          </p:nvSpPr>
          <p:spPr>
            <a:xfrm>
              <a:off x="14292358" y="3038653"/>
              <a:ext cx="24286" cy="46005"/>
            </a:xfrm>
            <a:custGeom>
              <a:avLst/>
              <a:gdLst>
                <a:gd name="connsiteX0" fmla="*/ 19780 w 24286"/>
                <a:gd name="connsiteY0" fmla="*/ 8964 h 46005"/>
                <a:gd name="connsiteX1" fmla="*/ 9111 w 24286"/>
                <a:gd name="connsiteY1" fmla="*/ 13536 h 46005"/>
                <a:gd name="connsiteX2" fmla="*/ 5492 w 24286"/>
                <a:gd name="connsiteY2" fmla="*/ 26014 h 46005"/>
                <a:gd name="connsiteX3" fmla="*/ 5492 w 24286"/>
                <a:gd name="connsiteY3" fmla="*/ 45826 h 46005"/>
                <a:gd name="connsiteX4" fmla="*/ -4033 w 24286"/>
                <a:gd name="connsiteY4" fmla="*/ 45826 h 46005"/>
                <a:gd name="connsiteX5" fmla="*/ -4033 w 24286"/>
                <a:gd name="connsiteY5" fmla="*/ 201 h 46005"/>
                <a:gd name="connsiteX6" fmla="*/ 5492 w 24286"/>
                <a:gd name="connsiteY6" fmla="*/ 201 h 46005"/>
                <a:gd name="connsiteX7" fmla="*/ 5492 w 24286"/>
                <a:gd name="connsiteY7" fmla="*/ 9726 h 46005"/>
                <a:gd name="connsiteX8" fmla="*/ 11780 w 24286"/>
                <a:gd name="connsiteY8" fmla="*/ 2677 h 46005"/>
                <a:gd name="connsiteX9" fmla="*/ 20254 w 24286"/>
                <a:gd name="connsiteY9" fmla="*/ -180 h 46005"/>
                <a:gd name="connsiteX10" fmla="*/ 20254 w 24286"/>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6005">
                  <a:moveTo>
                    <a:pt x="19780" y="8964"/>
                  </a:moveTo>
                  <a:cubicBezTo>
                    <a:pt x="15682" y="8678"/>
                    <a:pt x="11683" y="10374"/>
                    <a:pt x="9111" y="13536"/>
                  </a:cubicBezTo>
                  <a:cubicBezTo>
                    <a:pt x="6446" y="17146"/>
                    <a:pt x="5204" y="21556"/>
                    <a:pt x="5492" y="26014"/>
                  </a:cubicBezTo>
                  <a:lnTo>
                    <a:pt x="5492" y="45826"/>
                  </a:lnTo>
                  <a:lnTo>
                    <a:pt x="-4033" y="45826"/>
                  </a:lnTo>
                  <a:lnTo>
                    <a:pt x="-4033" y="201"/>
                  </a:lnTo>
                  <a:lnTo>
                    <a:pt x="5492" y="201"/>
                  </a:lnTo>
                  <a:lnTo>
                    <a:pt x="5492" y="9726"/>
                  </a:lnTo>
                  <a:cubicBezTo>
                    <a:pt x="6920" y="6887"/>
                    <a:pt x="9111" y="4459"/>
                    <a:pt x="11780" y="2677"/>
                  </a:cubicBezTo>
                  <a:cubicBezTo>
                    <a:pt x="14254" y="915"/>
                    <a:pt x="17208" y="-75"/>
                    <a:pt x="20254" y="-180"/>
                  </a:cubicBezTo>
                  <a:lnTo>
                    <a:pt x="20254" y="9345"/>
                  </a:lnTo>
                  <a:close/>
                </a:path>
              </a:pathLst>
            </a:custGeom>
            <a:solidFill>
              <a:srgbClr val="6D6E71"/>
            </a:solidFill>
            <a:ln w="9525" cap="flat">
              <a:noFill/>
              <a:prstDash val="solid"/>
              <a:miter/>
            </a:ln>
          </p:spPr>
          <p:txBody>
            <a:bodyPr rtlCol="0" anchor="ctr"/>
            <a:lstStyle/>
            <a:p>
              <a:endParaRPr lang="en-US"/>
            </a:p>
          </p:txBody>
        </p:sp>
        <p:sp>
          <p:nvSpPr>
            <p:cNvPr id="777" name="Freeform: Shape 776">
              <a:extLst>
                <a:ext uri="{FF2B5EF4-FFF2-40B4-BE49-F238E27FC236}">
                  <a16:creationId xmlns:a16="http://schemas.microsoft.com/office/drawing/2014/main" id="{132A9F0B-1A4E-4FD8-A3DB-33D0D92605A2}"/>
                </a:ext>
              </a:extLst>
            </p:cNvPr>
            <p:cNvSpPr/>
            <p:nvPr/>
          </p:nvSpPr>
          <p:spPr>
            <a:xfrm>
              <a:off x="14325695" y="3038653"/>
              <a:ext cx="24286" cy="46005"/>
            </a:xfrm>
            <a:custGeom>
              <a:avLst/>
              <a:gdLst>
                <a:gd name="connsiteX0" fmla="*/ 19780 w 24286"/>
                <a:gd name="connsiteY0" fmla="*/ 8964 h 46005"/>
                <a:gd name="connsiteX1" fmla="*/ 9111 w 24286"/>
                <a:gd name="connsiteY1" fmla="*/ 13536 h 46005"/>
                <a:gd name="connsiteX2" fmla="*/ 5492 w 24286"/>
                <a:gd name="connsiteY2" fmla="*/ 26014 h 46005"/>
                <a:gd name="connsiteX3" fmla="*/ 5492 w 24286"/>
                <a:gd name="connsiteY3" fmla="*/ 45826 h 46005"/>
                <a:gd name="connsiteX4" fmla="*/ -4033 w 24286"/>
                <a:gd name="connsiteY4" fmla="*/ 45826 h 46005"/>
                <a:gd name="connsiteX5" fmla="*/ -4033 w 24286"/>
                <a:gd name="connsiteY5" fmla="*/ 201 h 46005"/>
                <a:gd name="connsiteX6" fmla="*/ 5492 w 24286"/>
                <a:gd name="connsiteY6" fmla="*/ 201 h 46005"/>
                <a:gd name="connsiteX7" fmla="*/ 5492 w 24286"/>
                <a:gd name="connsiteY7" fmla="*/ 9726 h 46005"/>
                <a:gd name="connsiteX8" fmla="*/ 11780 w 24286"/>
                <a:gd name="connsiteY8" fmla="*/ 2677 h 46005"/>
                <a:gd name="connsiteX9" fmla="*/ 20254 w 24286"/>
                <a:gd name="connsiteY9" fmla="*/ -180 h 46005"/>
                <a:gd name="connsiteX10" fmla="*/ 20254 w 24286"/>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6005">
                  <a:moveTo>
                    <a:pt x="19780" y="8964"/>
                  </a:moveTo>
                  <a:cubicBezTo>
                    <a:pt x="15682" y="8678"/>
                    <a:pt x="11683" y="10374"/>
                    <a:pt x="9111" y="13536"/>
                  </a:cubicBezTo>
                  <a:cubicBezTo>
                    <a:pt x="6539" y="17174"/>
                    <a:pt x="5302" y="21565"/>
                    <a:pt x="5492" y="26014"/>
                  </a:cubicBezTo>
                  <a:lnTo>
                    <a:pt x="5492" y="45826"/>
                  </a:lnTo>
                  <a:lnTo>
                    <a:pt x="-4033" y="45826"/>
                  </a:lnTo>
                  <a:lnTo>
                    <a:pt x="-4033" y="201"/>
                  </a:lnTo>
                  <a:lnTo>
                    <a:pt x="5492" y="201"/>
                  </a:lnTo>
                  <a:lnTo>
                    <a:pt x="5492" y="9726"/>
                  </a:lnTo>
                  <a:cubicBezTo>
                    <a:pt x="6920" y="6887"/>
                    <a:pt x="9111" y="4459"/>
                    <a:pt x="11780" y="2677"/>
                  </a:cubicBezTo>
                  <a:cubicBezTo>
                    <a:pt x="14254" y="915"/>
                    <a:pt x="17208" y="-75"/>
                    <a:pt x="20254" y="-180"/>
                  </a:cubicBezTo>
                  <a:lnTo>
                    <a:pt x="20254" y="9345"/>
                  </a:lnTo>
                  <a:close/>
                </a:path>
              </a:pathLst>
            </a:custGeom>
            <a:solidFill>
              <a:srgbClr val="6D6E71"/>
            </a:solidFill>
            <a:ln w="9525" cap="flat">
              <a:noFill/>
              <a:prstDash val="solid"/>
              <a:miter/>
            </a:ln>
          </p:spPr>
          <p:txBody>
            <a:bodyPr rtlCol="0" anchor="ctr"/>
            <a:lstStyle/>
            <a:p>
              <a:endParaRPr lang="en-US"/>
            </a:p>
          </p:txBody>
        </p:sp>
        <p:sp>
          <p:nvSpPr>
            <p:cNvPr id="778" name="Freeform: Shape 777">
              <a:extLst>
                <a:ext uri="{FF2B5EF4-FFF2-40B4-BE49-F238E27FC236}">
                  <a16:creationId xmlns:a16="http://schemas.microsoft.com/office/drawing/2014/main" id="{C44840A4-43EE-4FB4-867D-D37415E078F9}"/>
                </a:ext>
              </a:extLst>
            </p:cNvPr>
            <p:cNvSpPr/>
            <p:nvPr/>
          </p:nvSpPr>
          <p:spPr>
            <a:xfrm>
              <a:off x="14356151" y="3037885"/>
              <a:ext cx="45403" cy="46978"/>
            </a:xfrm>
            <a:custGeom>
              <a:avLst/>
              <a:gdLst>
                <a:gd name="connsiteX0" fmla="*/ 40759 w 45403"/>
                <a:gd name="connsiteY0" fmla="*/ 27543 h 46978"/>
                <a:gd name="connsiteX1" fmla="*/ 5421 w 45403"/>
                <a:gd name="connsiteY1" fmla="*/ 27543 h 46978"/>
                <a:gd name="connsiteX2" fmla="*/ 9993 w 45403"/>
                <a:gd name="connsiteY2" fmla="*/ 35544 h 46978"/>
                <a:gd name="connsiteX3" fmla="*/ 32568 w 45403"/>
                <a:gd name="connsiteY3" fmla="*/ 33163 h 46978"/>
                <a:gd name="connsiteX4" fmla="*/ 38094 w 45403"/>
                <a:gd name="connsiteY4" fmla="*/ 39164 h 46978"/>
                <a:gd name="connsiteX5" fmla="*/ 19044 w 45403"/>
                <a:gd name="connsiteY5" fmla="*/ 46784 h 46978"/>
                <a:gd name="connsiteX6" fmla="*/ 2756 w 45403"/>
                <a:gd name="connsiteY6" fmla="*/ 40402 h 46978"/>
                <a:gd name="connsiteX7" fmla="*/ -4011 w 45403"/>
                <a:gd name="connsiteY7" fmla="*/ 23257 h 46978"/>
                <a:gd name="connsiteX8" fmla="*/ 2849 w 45403"/>
                <a:gd name="connsiteY8" fmla="*/ 6207 h 46978"/>
                <a:gd name="connsiteX9" fmla="*/ 19044 w 45403"/>
                <a:gd name="connsiteY9" fmla="*/ -175 h 46978"/>
                <a:gd name="connsiteX10" fmla="*/ 34852 w 45403"/>
                <a:gd name="connsiteY10" fmla="*/ 5445 h 46978"/>
                <a:gd name="connsiteX11" fmla="*/ 41331 w 45403"/>
                <a:gd name="connsiteY11" fmla="*/ 20876 h 46978"/>
                <a:gd name="connsiteX12" fmla="*/ 5040 w 45403"/>
                <a:gd name="connsiteY12" fmla="*/ 20018 h 46978"/>
                <a:gd name="connsiteX13" fmla="*/ 31140 w 45403"/>
                <a:gd name="connsiteY13" fmla="*/ 20018 h 46978"/>
                <a:gd name="connsiteX14" fmla="*/ 27615 w 45403"/>
                <a:gd name="connsiteY14" fmla="*/ 11160 h 46978"/>
                <a:gd name="connsiteX15" fmla="*/ 18662 w 45403"/>
                <a:gd name="connsiteY15" fmla="*/ 8017 h 46978"/>
                <a:gd name="connsiteX16" fmla="*/ 9137 w 45403"/>
                <a:gd name="connsiteY16" fmla="*/ 11256 h 46978"/>
                <a:gd name="connsiteX17" fmla="*/ 5421 w 45403"/>
                <a:gd name="connsiteY17" fmla="*/ 20209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03" h="46978">
                  <a:moveTo>
                    <a:pt x="40759" y="27543"/>
                  </a:moveTo>
                  <a:lnTo>
                    <a:pt x="5421" y="27543"/>
                  </a:lnTo>
                  <a:cubicBezTo>
                    <a:pt x="5612" y="30791"/>
                    <a:pt x="7230" y="33772"/>
                    <a:pt x="9993" y="35544"/>
                  </a:cubicBezTo>
                  <a:cubicBezTo>
                    <a:pt x="17044" y="40392"/>
                    <a:pt x="26662" y="39383"/>
                    <a:pt x="32568" y="33163"/>
                  </a:cubicBezTo>
                  <a:lnTo>
                    <a:pt x="38094" y="39164"/>
                  </a:lnTo>
                  <a:cubicBezTo>
                    <a:pt x="33140" y="44269"/>
                    <a:pt x="26187" y="47031"/>
                    <a:pt x="19044" y="46784"/>
                  </a:cubicBezTo>
                  <a:cubicBezTo>
                    <a:pt x="12946" y="46917"/>
                    <a:pt x="7137" y="44622"/>
                    <a:pt x="2756" y="40402"/>
                  </a:cubicBezTo>
                  <a:cubicBezTo>
                    <a:pt x="-1816" y="35925"/>
                    <a:pt x="-4295" y="29677"/>
                    <a:pt x="-4011" y="23257"/>
                  </a:cubicBezTo>
                  <a:cubicBezTo>
                    <a:pt x="-4295" y="16847"/>
                    <a:pt x="-1816" y="10617"/>
                    <a:pt x="2849" y="6207"/>
                  </a:cubicBezTo>
                  <a:cubicBezTo>
                    <a:pt x="7230" y="2026"/>
                    <a:pt x="13039" y="-270"/>
                    <a:pt x="19044" y="-175"/>
                  </a:cubicBezTo>
                  <a:cubicBezTo>
                    <a:pt x="24852" y="-298"/>
                    <a:pt x="30471" y="1702"/>
                    <a:pt x="34852" y="5445"/>
                  </a:cubicBezTo>
                  <a:cubicBezTo>
                    <a:pt x="39331" y="9312"/>
                    <a:pt x="41712" y="15008"/>
                    <a:pt x="41331" y="20876"/>
                  </a:cubicBezTo>
                  <a:close/>
                  <a:moveTo>
                    <a:pt x="5040" y="20018"/>
                  </a:moveTo>
                  <a:lnTo>
                    <a:pt x="31140" y="20018"/>
                  </a:lnTo>
                  <a:cubicBezTo>
                    <a:pt x="31424" y="16685"/>
                    <a:pt x="30089" y="13408"/>
                    <a:pt x="27615" y="11160"/>
                  </a:cubicBezTo>
                  <a:cubicBezTo>
                    <a:pt x="25136" y="9046"/>
                    <a:pt x="21899" y="7931"/>
                    <a:pt x="18662" y="8017"/>
                  </a:cubicBezTo>
                  <a:cubicBezTo>
                    <a:pt x="15230" y="8007"/>
                    <a:pt x="11900" y="9150"/>
                    <a:pt x="9137" y="11256"/>
                  </a:cubicBezTo>
                  <a:cubicBezTo>
                    <a:pt x="6565" y="13465"/>
                    <a:pt x="5137" y="16799"/>
                    <a:pt x="5421" y="20209"/>
                  </a:cubicBezTo>
                  <a:close/>
                </a:path>
              </a:pathLst>
            </a:custGeom>
            <a:solidFill>
              <a:srgbClr val="6D6E71"/>
            </a:solidFill>
            <a:ln w="9525" cap="flat">
              <a:noFill/>
              <a:prstDash val="solid"/>
              <a:miter/>
            </a:ln>
          </p:spPr>
          <p:txBody>
            <a:bodyPr rtlCol="0" anchor="ctr"/>
            <a:lstStyle/>
            <a:p>
              <a:endParaRPr lang="en-US"/>
            </a:p>
          </p:txBody>
        </p:sp>
        <p:sp>
          <p:nvSpPr>
            <p:cNvPr id="779" name="Freeform: Shape 778">
              <a:extLst>
                <a:ext uri="{FF2B5EF4-FFF2-40B4-BE49-F238E27FC236}">
                  <a16:creationId xmlns:a16="http://schemas.microsoft.com/office/drawing/2014/main" id="{631D2D7E-B19C-4063-B01F-9AB4CE9E0EFC}"/>
                </a:ext>
              </a:extLst>
            </p:cNvPr>
            <p:cNvSpPr/>
            <p:nvPr/>
          </p:nvSpPr>
          <p:spPr>
            <a:xfrm>
              <a:off x="14408537" y="3020746"/>
              <a:ext cx="46601" cy="64611"/>
            </a:xfrm>
            <a:custGeom>
              <a:avLst/>
              <a:gdLst>
                <a:gd name="connsiteX0" fmla="*/ 2469 w 46601"/>
                <a:gd name="connsiteY0" fmla="*/ 57637 h 64611"/>
                <a:gd name="connsiteX1" fmla="*/ -4010 w 46601"/>
                <a:gd name="connsiteY1" fmla="*/ 40492 h 64611"/>
                <a:gd name="connsiteX2" fmla="*/ 2659 w 46601"/>
                <a:gd name="connsiteY2" fmla="*/ 23537 h 64611"/>
                <a:gd name="connsiteX3" fmla="*/ 18375 w 46601"/>
                <a:gd name="connsiteY3" fmla="*/ 17155 h 64611"/>
                <a:gd name="connsiteX4" fmla="*/ 33044 w 46601"/>
                <a:gd name="connsiteY4" fmla="*/ 24871 h 64611"/>
                <a:gd name="connsiteX5" fmla="*/ 33044 w 46601"/>
                <a:gd name="connsiteY5" fmla="*/ -180 h 64611"/>
                <a:gd name="connsiteX6" fmla="*/ 42569 w 46601"/>
                <a:gd name="connsiteY6" fmla="*/ -180 h 64611"/>
                <a:gd name="connsiteX7" fmla="*/ 42569 w 46601"/>
                <a:gd name="connsiteY7" fmla="*/ 63733 h 64611"/>
                <a:gd name="connsiteX8" fmla="*/ 33044 w 46601"/>
                <a:gd name="connsiteY8" fmla="*/ 63733 h 64611"/>
                <a:gd name="connsiteX9" fmla="*/ 33044 w 46601"/>
                <a:gd name="connsiteY9" fmla="*/ 56875 h 64611"/>
                <a:gd name="connsiteX10" fmla="*/ 17519 w 46601"/>
                <a:gd name="connsiteY10" fmla="*/ 64399 h 64611"/>
                <a:gd name="connsiteX11" fmla="*/ 2469 w 46601"/>
                <a:gd name="connsiteY11" fmla="*/ 57637 h 64611"/>
                <a:gd name="connsiteX12" fmla="*/ 5613 w 46601"/>
                <a:gd name="connsiteY12" fmla="*/ 40873 h 64611"/>
                <a:gd name="connsiteX13" fmla="*/ 9803 w 46601"/>
                <a:gd name="connsiteY13" fmla="*/ 51541 h 64611"/>
                <a:gd name="connsiteX14" fmla="*/ 19328 w 46601"/>
                <a:gd name="connsiteY14" fmla="*/ 55636 h 64611"/>
                <a:gd name="connsiteX15" fmla="*/ 28853 w 46601"/>
                <a:gd name="connsiteY15" fmla="*/ 51445 h 64611"/>
                <a:gd name="connsiteX16" fmla="*/ 32853 w 46601"/>
                <a:gd name="connsiteY16" fmla="*/ 40777 h 64611"/>
                <a:gd name="connsiteX17" fmla="*/ 28853 w 46601"/>
                <a:gd name="connsiteY17" fmla="*/ 29919 h 64611"/>
                <a:gd name="connsiteX18" fmla="*/ 19328 w 46601"/>
                <a:gd name="connsiteY18" fmla="*/ 25537 h 64611"/>
                <a:gd name="connsiteX19" fmla="*/ 9803 w 46601"/>
                <a:gd name="connsiteY19" fmla="*/ 29919 h 64611"/>
                <a:gd name="connsiteX20" fmla="*/ 5613 w 46601"/>
                <a:gd name="connsiteY20" fmla="*/ 40873 h 6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4611">
                  <a:moveTo>
                    <a:pt x="2469" y="57637"/>
                  </a:moveTo>
                  <a:cubicBezTo>
                    <a:pt x="-1913" y="53036"/>
                    <a:pt x="-4294" y="46845"/>
                    <a:pt x="-4010" y="40492"/>
                  </a:cubicBezTo>
                  <a:cubicBezTo>
                    <a:pt x="-4294" y="34139"/>
                    <a:pt x="-1913" y="27957"/>
                    <a:pt x="2659" y="23537"/>
                  </a:cubicBezTo>
                  <a:cubicBezTo>
                    <a:pt x="6850" y="19356"/>
                    <a:pt x="12473" y="17051"/>
                    <a:pt x="18375" y="17155"/>
                  </a:cubicBezTo>
                  <a:cubicBezTo>
                    <a:pt x="24281" y="17051"/>
                    <a:pt x="29806" y="19965"/>
                    <a:pt x="33044" y="24871"/>
                  </a:cubicBezTo>
                  <a:lnTo>
                    <a:pt x="33044" y="-180"/>
                  </a:lnTo>
                  <a:lnTo>
                    <a:pt x="42569" y="-180"/>
                  </a:lnTo>
                  <a:lnTo>
                    <a:pt x="42569" y="63733"/>
                  </a:lnTo>
                  <a:lnTo>
                    <a:pt x="33044" y="63733"/>
                  </a:lnTo>
                  <a:lnTo>
                    <a:pt x="33044" y="56875"/>
                  </a:lnTo>
                  <a:cubicBezTo>
                    <a:pt x="29518" y="61923"/>
                    <a:pt x="23616" y="64771"/>
                    <a:pt x="17519" y="64399"/>
                  </a:cubicBezTo>
                  <a:cubicBezTo>
                    <a:pt x="11803" y="64333"/>
                    <a:pt x="6375" y="61885"/>
                    <a:pt x="2469" y="57637"/>
                  </a:cubicBezTo>
                  <a:close/>
                  <a:moveTo>
                    <a:pt x="5613" y="40873"/>
                  </a:moveTo>
                  <a:cubicBezTo>
                    <a:pt x="5515" y="44854"/>
                    <a:pt x="6947" y="48721"/>
                    <a:pt x="9803" y="51541"/>
                  </a:cubicBezTo>
                  <a:cubicBezTo>
                    <a:pt x="12282" y="54103"/>
                    <a:pt x="15710" y="55570"/>
                    <a:pt x="19328" y="55636"/>
                  </a:cubicBezTo>
                  <a:cubicBezTo>
                    <a:pt x="22946" y="55722"/>
                    <a:pt x="26472" y="54188"/>
                    <a:pt x="28853" y="51445"/>
                  </a:cubicBezTo>
                  <a:cubicBezTo>
                    <a:pt x="31616" y="48578"/>
                    <a:pt x="33044" y="44730"/>
                    <a:pt x="32853" y="40777"/>
                  </a:cubicBezTo>
                  <a:cubicBezTo>
                    <a:pt x="32950" y="36777"/>
                    <a:pt x="31523" y="32891"/>
                    <a:pt x="28853" y="29919"/>
                  </a:cubicBezTo>
                  <a:cubicBezTo>
                    <a:pt x="26472" y="27138"/>
                    <a:pt x="22946" y="25537"/>
                    <a:pt x="19328" y="25537"/>
                  </a:cubicBezTo>
                  <a:cubicBezTo>
                    <a:pt x="15710" y="25642"/>
                    <a:pt x="12282" y="27233"/>
                    <a:pt x="9803" y="29919"/>
                  </a:cubicBezTo>
                  <a:cubicBezTo>
                    <a:pt x="7040" y="32891"/>
                    <a:pt x="5515" y="36815"/>
                    <a:pt x="5613" y="40873"/>
                  </a:cubicBezTo>
                  <a:close/>
                </a:path>
              </a:pathLst>
            </a:custGeom>
            <a:solidFill>
              <a:srgbClr val="6D6E71"/>
            </a:solidFill>
            <a:ln w="9525" cap="flat">
              <a:noFill/>
              <a:prstDash val="solid"/>
              <a:miter/>
            </a:ln>
          </p:spPr>
          <p:txBody>
            <a:bodyPr rtlCol="0" anchor="ctr"/>
            <a:lstStyle/>
            <a:p>
              <a:endParaRPr lang="en-US"/>
            </a:p>
          </p:txBody>
        </p:sp>
        <p:sp>
          <p:nvSpPr>
            <p:cNvPr id="780" name="Freeform: Shape 779">
              <a:extLst>
                <a:ext uri="{FF2B5EF4-FFF2-40B4-BE49-F238E27FC236}">
                  <a16:creationId xmlns:a16="http://schemas.microsoft.com/office/drawing/2014/main" id="{421E1490-11E4-4D71-8EA1-79F7368FB2B0}"/>
                </a:ext>
              </a:extLst>
            </p:cNvPr>
            <p:cNvSpPr/>
            <p:nvPr/>
          </p:nvSpPr>
          <p:spPr>
            <a:xfrm>
              <a:off x="14492667" y="3038076"/>
              <a:ext cx="46601" cy="62965"/>
            </a:xfrm>
            <a:custGeom>
              <a:avLst/>
              <a:gdLst>
                <a:gd name="connsiteX0" fmla="*/ 20352 w 46601"/>
                <a:gd name="connsiteY0" fmla="*/ -175 h 62965"/>
                <a:gd name="connsiteX1" fmla="*/ 35974 w 46601"/>
                <a:gd name="connsiteY1" fmla="*/ 6207 h 62965"/>
                <a:gd name="connsiteX2" fmla="*/ 42546 w 46601"/>
                <a:gd name="connsiteY2" fmla="*/ 23066 h 62965"/>
                <a:gd name="connsiteX3" fmla="*/ 36067 w 46601"/>
                <a:gd name="connsiteY3" fmla="*/ 40211 h 62965"/>
                <a:gd name="connsiteX4" fmla="*/ 7683 w 46601"/>
                <a:gd name="connsiteY4" fmla="*/ 41582 h 62965"/>
                <a:gd name="connsiteX5" fmla="*/ 5492 w 46601"/>
                <a:gd name="connsiteY5" fmla="*/ 39258 h 62965"/>
                <a:gd name="connsiteX6" fmla="*/ 5492 w 46601"/>
                <a:gd name="connsiteY6" fmla="*/ 62785 h 62965"/>
                <a:gd name="connsiteX7" fmla="*/ -4033 w 46601"/>
                <a:gd name="connsiteY7" fmla="*/ 62785 h 62965"/>
                <a:gd name="connsiteX8" fmla="*/ -4033 w 46601"/>
                <a:gd name="connsiteY8" fmla="*/ 492 h 62965"/>
                <a:gd name="connsiteX9" fmla="*/ 5492 w 46601"/>
                <a:gd name="connsiteY9" fmla="*/ 492 h 62965"/>
                <a:gd name="connsiteX10" fmla="*/ 5492 w 46601"/>
                <a:gd name="connsiteY10" fmla="*/ 8302 h 62965"/>
                <a:gd name="connsiteX11" fmla="*/ 20352 w 46601"/>
                <a:gd name="connsiteY11" fmla="*/ -175 h 62965"/>
                <a:gd name="connsiteX12" fmla="*/ 5302 w 46601"/>
                <a:gd name="connsiteY12" fmla="*/ 23447 h 62965"/>
                <a:gd name="connsiteX13" fmla="*/ 9306 w 46601"/>
                <a:gd name="connsiteY13" fmla="*/ 34115 h 62965"/>
                <a:gd name="connsiteX14" fmla="*/ 18831 w 46601"/>
                <a:gd name="connsiteY14" fmla="*/ 38211 h 62965"/>
                <a:gd name="connsiteX15" fmla="*/ 28356 w 46601"/>
                <a:gd name="connsiteY15" fmla="*/ 34115 h 62965"/>
                <a:gd name="connsiteX16" fmla="*/ 32546 w 46601"/>
                <a:gd name="connsiteY16" fmla="*/ 23447 h 62965"/>
                <a:gd name="connsiteX17" fmla="*/ 28449 w 46601"/>
                <a:gd name="connsiteY17" fmla="*/ 12588 h 62965"/>
                <a:gd name="connsiteX18" fmla="*/ 18924 w 46601"/>
                <a:gd name="connsiteY18" fmla="*/ 8207 h 62965"/>
                <a:gd name="connsiteX19" fmla="*/ 9399 w 46601"/>
                <a:gd name="connsiteY19" fmla="*/ 12588 h 62965"/>
                <a:gd name="connsiteX20" fmla="*/ 5302 w 46601"/>
                <a:gd name="connsiteY20" fmla="*/ 23447 h 62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2965">
                  <a:moveTo>
                    <a:pt x="20352" y="-175"/>
                  </a:moveTo>
                  <a:cubicBezTo>
                    <a:pt x="26258" y="-299"/>
                    <a:pt x="31877" y="2016"/>
                    <a:pt x="35974" y="6207"/>
                  </a:cubicBezTo>
                  <a:cubicBezTo>
                    <a:pt x="40448" y="10636"/>
                    <a:pt x="42829" y="16770"/>
                    <a:pt x="42546" y="23066"/>
                  </a:cubicBezTo>
                  <a:cubicBezTo>
                    <a:pt x="42829" y="29419"/>
                    <a:pt x="40448" y="35610"/>
                    <a:pt x="36067" y="40211"/>
                  </a:cubicBezTo>
                  <a:cubicBezTo>
                    <a:pt x="28640" y="48431"/>
                    <a:pt x="15878" y="49041"/>
                    <a:pt x="7683" y="41582"/>
                  </a:cubicBezTo>
                  <a:cubicBezTo>
                    <a:pt x="6925" y="40868"/>
                    <a:pt x="6162" y="40087"/>
                    <a:pt x="5492" y="39258"/>
                  </a:cubicBezTo>
                  <a:lnTo>
                    <a:pt x="5492" y="62785"/>
                  </a:lnTo>
                  <a:lnTo>
                    <a:pt x="-4033" y="62785"/>
                  </a:lnTo>
                  <a:lnTo>
                    <a:pt x="-4033" y="492"/>
                  </a:lnTo>
                  <a:lnTo>
                    <a:pt x="5492" y="492"/>
                  </a:lnTo>
                  <a:lnTo>
                    <a:pt x="5492" y="8302"/>
                  </a:lnTo>
                  <a:cubicBezTo>
                    <a:pt x="8543" y="3035"/>
                    <a:pt x="14254" y="-194"/>
                    <a:pt x="20352" y="-175"/>
                  </a:cubicBezTo>
                  <a:close/>
                  <a:moveTo>
                    <a:pt x="5302" y="23447"/>
                  </a:moveTo>
                  <a:cubicBezTo>
                    <a:pt x="5208" y="27390"/>
                    <a:pt x="6636" y="31229"/>
                    <a:pt x="9306" y="34115"/>
                  </a:cubicBezTo>
                  <a:cubicBezTo>
                    <a:pt x="11780" y="36782"/>
                    <a:pt x="15208" y="38277"/>
                    <a:pt x="18831" y="38211"/>
                  </a:cubicBezTo>
                  <a:cubicBezTo>
                    <a:pt x="22449" y="38163"/>
                    <a:pt x="25877" y="36687"/>
                    <a:pt x="28356" y="34115"/>
                  </a:cubicBezTo>
                  <a:cubicBezTo>
                    <a:pt x="31212" y="31295"/>
                    <a:pt x="32639" y="27428"/>
                    <a:pt x="32546" y="23447"/>
                  </a:cubicBezTo>
                  <a:cubicBezTo>
                    <a:pt x="32737" y="19427"/>
                    <a:pt x="31212" y="15512"/>
                    <a:pt x="28449" y="12588"/>
                  </a:cubicBezTo>
                  <a:cubicBezTo>
                    <a:pt x="26068" y="9855"/>
                    <a:pt x="22542" y="8264"/>
                    <a:pt x="18924" y="8207"/>
                  </a:cubicBezTo>
                  <a:cubicBezTo>
                    <a:pt x="15208" y="8159"/>
                    <a:pt x="11780" y="9769"/>
                    <a:pt x="9399" y="12588"/>
                  </a:cubicBezTo>
                  <a:cubicBezTo>
                    <a:pt x="6636" y="15532"/>
                    <a:pt x="5208" y="19427"/>
                    <a:pt x="5302" y="23447"/>
                  </a:cubicBezTo>
                  <a:close/>
                </a:path>
              </a:pathLst>
            </a:custGeom>
            <a:solidFill>
              <a:srgbClr val="6D6E71"/>
            </a:solidFill>
            <a:ln w="9525" cap="flat">
              <a:noFill/>
              <a:prstDash val="solid"/>
              <a:miter/>
            </a:ln>
          </p:spPr>
          <p:txBody>
            <a:bodyPr rtlCol="0" anchor="ctr"/>
            <a:lstStyle/>
            <a:p>
              <a:endParaRPr lang="en-US"/>
            </a:p>
          </p:txBody>
        </p:sp>
        <p:sp>
          <p:nvSpPr>
            <p:cNvPr id="781" name="Freeform: Shape 780">
              <a:extLst>
                <a:ext uri="{FF2B5EF4-FFF2-40B4-BE49-F238E27FC236}">
                  <a16:creationId xmlns:a16="http://schemas.microsoft.com/office/drawing/2014/main" id="{6517B0A1-378E-4D80-9B83-45FF74B05248}"/>
                </a:ext>
              </a:extLst>
            </p:cNvPr>
            <p:cNvSpPr/>
            <p:nvPr/>
          </p:nvSpPr>
          <p:spPr>
            <a:xfrm>
              <a:off x="14550296" y="3038653"/>
              <a:ext cx="24286" cy="46005"/>
            </a:xfrm>
            <a:custGeom>
              <a:avLst/>
              <a:gdLst>
                <a:gd name="connsiteX0" fmla="*/ 19780 w 24286"/>
                <a:gd name="connsiteY0" fmla="*/ 8964 h 46005"/>
                <a:gd name="connsiteX1" fmla="*/ 9111 w 24286"/>
                <a:gd name="connsiteY1" fmla="*/ 13536 h 46005"/>
                <a:gd name="connsiteX2" fmla="*/ 5492 w 24286"/>
                <a:gd name="connsiteY2" fmla="*/ 26014 h 46005"/>
                <a:gd name="connsiteX3" fmla="*/ 5492 w 24286"/>
                <a:gd name="connsiteY3" fmla="*/ 45826 h 46005"/>
                <a:gd name="connsiteX4" fmla="*/ -4033 w 24286"/>
                <a:gd name="connsiteY4" fmla="*/ 45826 h 46005"/>
                <a:gd name="connsiteX5" fmla="*/ -4033 w 24286"/>
                <a:gd name="connsiteY5" fmla="*/ 201 h 46005"/>
                <a:gd name="connsiteX6" fmla="*/ 5492 w 24286"/>
                <a:gd name="connsiteY6" fmla="*/ 201 h 46005"/>
                <a:gd name="connsiteX7" fmla="*/ 5492 w 24286"/>
                <a:gd name="connsiteY7" fmla="*/ 9726 h 46005"/>
                <a:gd name="connsiteX8" fmla="*/ 11776 w 24286"/>
                <a:gd name="connsiteY8" fmla="*/ 2677 h 46005"/>
                <a:gd name="connsiteX9" fmla="*/ 20254 w 24286"/>
                <a:gd name="connsiteY9" fmla="*/ -180 h 46005"/>
                <a:gd name="connsiteX10" fmla="*/ 20254 w 24286"/>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6005">
                  <a:moveTo>
                    <a:pt x="19780" y="8964"/>
                  </a:moveTo>
                  <a:cubicBezTo>
                    <a:pt x="15682" y="8678"/>
                    <a:pt x="11683" y="10374"/>
                    <a:pt x="9111" y="13536"/>
                  </a:cubicBezTo>
                  <a:cubicBezTo>
                    <a:pt x="6446" y="17146"/>
                    <a:pt x="5204" y="21556"/>
                    <a:pt x="5492" y="26014"/>
                  </a:cubicBezTo>
                  <a:lnTo>
                    <a:pt x="5492" y="45826"/>
                  </a:lnTo>
                  <a:lnTo>
                    <a:pt x="-4033" y="45826"/>
                  </a:lnTo>
                  <a:lnTo>
                    <a:pt x="-4033" y="201"/>
                  </a:lnTo>
                  <a:lnTo>
                    <a:pt x="5492" y="201"/>
                  </a:lnTo>
                  <a:lnTo>
                    <a:pt x="5492" y="9726"/>
                  </a:lnTo>
                  <a:cubicBezTo>
                    <a:pt x="6920" y="6887"/>
                    <a:pt x="9111" y="4459"/>
                    <a:pt x="11776" y="2677"/>
                  </a:cubicBezTo>
                  <a:cubicBezTo>
                    <a:pt x="14254" y="915"/>
                    <a:pt x="17208" y="-75"/>
                    <a:pt x="20254" y="-180"/>
                  </a:cubicBezTo>
                  <a:lnTo>
                    <a:pt x="20254" y="9345"/>
                  </a:lnTo>
                  <a:close/>
                </a:path>
              </a:pathLst>
            </a:custGeom>
            <a:solidFill>
              <a:srgbClr val="6D6E71"/>
            </a:solidFill>
            <a:ln w="9525" cap="flat">
              <a:noFill/>
              <a:prstDash val="solid"/>
              <a:miter/>
            </a:ln>
          </p:spPr>
          <p:txBody>
            <a:bodyPr rtlCol="0" anchor="ctr"/>
            <a:lstStyle/>
            <a:p>
              <a:endParaRPr lang="en-US"/>
            </a:p>
          </p:txBody>
        </p:sp>
        <p:sp>
          <p:nvSpPr>
            <p:cNvPr id="782" name="Freeform: Shape 781">
              <a:extLst>
                <a:ext uri="{FF2B5EF4-FFF2-40B4-BE49-F238E27FC236}">
                  <a16:creationId xmlns:a16="http://schemas.microsoft.com/office/drawing/2014/main" id="{3D173696-451A-4614-92E3-7B2253E19142}"/>
                </a:ext>
              </a:extLst>
            </p:cNvPr>
            <p:cNvSpPr/>
            <p:nvPr/>
          </p:nvSpPr>
          <p:spPr>
            <a:xfrm>
              <a:off x="14580203" y="3038081"/>
              <a:ext cx="48006" cy="46946"/>
            </a:xfrm>
            <a:custGeom>
              <a:avLst/>
              <a:gdLst>
                <a:gd name="connsiteX0" fmla="*/ 37116 w 48006"/>
                <a:gd name="connsiteY0" fmla="*/ 40015 h 46946"/>
                <a:gd name="connsiteX1" fmla="*/ 2825 w 48006"/>
                <a:gd name="connsiteY1" fmla="*/ 40015 h 46946"/>
                <a:gd name="connsiteX2" fmla="*/ 2825 w 48006"/>
                <a:gd name="connsiteY2" fmla="*/ 6678 h 46946"/>
                <a:gd name="connsiteX3" fmla="*/ 37116 w 48006"/>
                <a:gd name="connsiteY3" fmla="*/ 6678 h 46946"/>
                <a:gd name="connsiteX4" fmla="*/ 37116 w 48006"/>
                <a:gd name="connsiteY4" fmla="*/ 40015 h 46946"/>
                <a:gd name="connsiteX5" fmla="*/ 9685 w 48006"/>
                <a:gd name="connsiteY5" fmla="*/ 34110 h 46946"/>
                <a:gd name="connsiteX6" fmla="*/ 19968 w 48006"/>
                <a:gd name="connsiteY6" fmla="*/ 38206 h 46946"/>
                <a:gd name="connsiteX7" fmla="*/ 30353 w 48006"/>
                <a:gd name="connsiteY7" fmla="*/ 34110 h 46946"/>
                <a:gd name="connsiteX8" fmla="*/ 30353 w 48006"/>
                <a:gd name="connsiteY8" fmla="*/ 12584 h 46946"/>
                <a:gd name="connsiteX9" fmla="*/ 19968 w 48006"/>
                <a:gd name="connsiteY9" fmla="*/ 8393 h 46946"/>
                <a:gd name="connsiteX10" fmla="*/ 9685 w 48006"/>
                <a:gd name="connsiteY10" fmla="*/ 12584 h 46946"/>
                <a:gd name="connsiteX11" fmla="*/ 9685 w 48006"/>
                <a:gd name="connsiteY11"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7116" y="40015"/>
                  </a:moveTo>
                  <a:cubicBezTo>
                    <a:pt x="27493" y="49017"/>
                    <a:pt x="12443" y="49017"/>
                    <a:pt x="2825" y="40015"/>
                  </a:cubicBezTo>
                  <a:cubicBezTo>
                    <a:pt x="-6319" y="30776"/>
                    <a:pt x="-6319" y="15917"/>
                    <a:pt x="2825" y="6678"/>
                  </a:cubicBezTo>
                  <a:cubicBezTo>
                    <a:pt x="12443" y="-2466"/>
                    <a:pt x="27493" y="-2466"/>
                    <a:pt x="37116" y="6678"/>
                  </a:cubicBezTo>
                  <a:cubicBezTo>
                    <a:pt x="46259" y="15917"/>
                    <a:pt x="46259" y="30776"/>
                    <a:pt x="37116" y="40015"/>
                  </a:cubicBezTo>
                  <a:close/>
                  <a:moveTo>
                    <a:pt x="9685" y="34110"/>
                  </a:moveTo>
                  <a:cubicBezTo>
                    <a:pt x="12350" y="36872"/>
                    <a:pt x="16159" y="38358"/>
                    <a:pt x="19968" y="38206"/>
                  </a:cubicBezTo>
                  <a:cubicBezTo>
                    <a:pt x="23875" y="38339"/>
                    <a:pt x="27591" y="36853"/>
                    <a:pt x="30353" y="34110"/>
                  </a:cubicBezTo>
                  <a:cubicBezTo>
                    <a:pt x="35688" y="27928"/>
                    <a:pt x="35688" y="18765"/>
                    <a:pt x="30353" y="12584"/>
                  </a:cubicBezTo>
                  <a:cubicBezTo>
                    <a:pt x="27591" y="9812"/>
                    <a:pt x="23875" y="8297"/>
                    <a:pt x="19968" y="8393"/>
                  </a:cubicBezTo>
                  <a:cubicBezTo>
                    <a:pt x="16066" y="8278"/>
                    <a:pt x="12350" y="9802"/>
                    <a:pt x="9685" y="12584"/>
                  </a:cubicBezTo>
                  <a:cubicBezTo>
                    <a:pt x="4253" y="18718"/>
                    <a:pt x="4253" y="27976"/>
                    <a:pt x="9685" y="34110"/>
                  </a:cubicBezTo>
                  <a:close/>
                </a:path>
              </a:pathLst>
            </a:custGeom>
            <a:solidFill>
              <a:srgbClr val="6D6E71"/>
            </a:solidFill>
            <a:ln w="9525" cap="flat">
              <a:noFill/>
              <a:prstDash val="solid"/>
              <a:miter/>
            </a:ln>
          </p:spPr>
          <p:txBody>
            <a:bodyPr rtlCol="0" anchor="ctr"/>
            <a:lstStyle/>
            <a:p>
              <a:endParaRPr lang="en-US"/>
            </a:p>
          </p:txBody>
        </p:sp>
        <p:sp>
          <p:nvSpPr>
            <p:cNvPr id="783" name="Freeform: Shape 782">
              <a:extLst>
                <a:ext uri="{FF2B5EF4-FFF2-40B4-BE49-F238E27FC236}">
                  <a16:creationId xmlns:a16="http://schemas.microsoft.com/office/drawing/2014/main" id="{BA83E49A-5F7E-4903-BD10-87E478915513}"/>
                </a:ext>
              </a:extLst>
            </p:cNvPr>
            <p:cNvSpPr/>
            <p:nvPr/>
          </p:nvSpPr>
          <p:spPr>
            <a:xfrm>
              <a:off x="14634969" y="3038342"/>
              <a:ext cx="36593" cy="46719"/>
            </a:xfrm>
            <a:custGeom>
              <a:avLst/>
              <a:gdLst>
                <a:gd name="connsiteX0" fmla="*/ 32546 w 36593"/>
                <a:gd name="connsiteY0" fmla="*/ 32230 h 46719"/>
                <a:gd name="connsiteX1" fmla="*/ 27877 w 36593"/>
                <a:gd name="connsiteY1" fmla="*/ 42612 h 46719"/>
                <a:gd name="connsiteX2" fmla="*/ 15780 w 36593"/>
                <a:gd name="connsiteY2" fmla="*/ 46518 h 46719"/>
                <a:gd name="connsiteX3" fmla="*/ 5492 w 36593"/>
                <a:gd name="connsiteY3" fmla="*/ 44708 h 46719"/>
                <a:gd name="connsiteX4" fmla="*/ -4033 w 36593"/>
                <a:gd name="connsiteY4" fmla="*/ 39659 h 46719"/>
                <a:gd name="connsiteX5" fmla="*/ 637 w 36593"/>
                <a:gd name="connsiteY5" fmla="*/ 32230 h 46719"/>
                <a:gd name="connsiteX6" fmla="*/ 16068 w 36593"/>
                <a:gd name="connsiteY6" fmla="*/ 38231 h 46719"/>
                <a:gd name="connsiteX7" fmla="*/ 21212 w 36593"/>
                <a:gd name="connsiteY7" fmla="*/ 36707 h 46719"/>
                <a:gd name="connsiteX8" fmla="*/ 23114 w 36593"/>
                <a:gd name="connsiteY8" fmla="*/ 32897 h 46719"/>
                <a:gd name="connsiteX9" fmla="*/ 13589 w 36593"/>
                <a:gd name="connsiteY9" fmla="*/ 26705 h 46719"/>
                <a:gd name="connsiteX10" fmla="*/ 12543 w 36593"/>
                <a:gd name="connsiteY10" fmla="*/ 26705 h 46719"/>
                <a:gd name="connsiteX11" fmla="*/ -1652 w 36593"/>
                <a:gd name="connsiteY11" fmla="*/ 13847 h 46719"/>
                <a:gd name="connsiteX12" fmla="*/ 3302 w 36593"/>
                <a:gd name="connsiteY12" fmla="*/ 3655 h 46719"/>
                <a:gd name="connsiteX13" fmla="*/ 16068 w 36593"/>
                <a:gd name="connsiteY13" fmla="*/ -155 h 46719"/>
                <a:gd name="connsiteX14" fmla="*/ 31021 w 36593"/>
                <a:gd name="connsiteY14" fmla="*/ 4512 h 46719"/>
                <a:gd name="connsiteX15" fmla="*/ 27402 w 36593"/>
                <a:gd name="connsiteY15" fmla="*/ 11561 h 46719"/>
                <a:gd name="connsiteX16" fmla="*/ 15306 w 36593"/>
                <a:gd name="connsiteY16" fmla="*/ 7941 h 46719"/>
                <a:gd name="connsiteX17" fmla="*/ 9780 w 36593"/>
                <a:gd name="connsiteY17" fmla="*/ 9179 h 46719"/>
                <a:gd name="connsiteX18" fmla="*/ 7590 w 36593"/>
                <a:gd name="connsiteY18" fmla="*/ 12894 h 46719"/>
                <a:gd name="connsiteX19" fmla="*/ 9878 w 36593"/>
                <a:gd name="connsiteY19" fmla="*/ 16133 h 46719"/>
                <a:gd name="connsiteX20" fmla="*/ 14161 w 36593"/>
                <a:gd name="connsiteY20" fmla="*/ 17561 h 46719"/>
                <a:gd name="connsiteX21" fmla="*/ 19115 w 36593"/>
                <a:gd name="connsiteY21" fmla="*/ 18990 h 46719"/>
                <a:gd name="connsiteX22" fmla="*/ 23212 w 36593"/>
                <a:gd name="connsiteY22" fmla="*/ 20514 h 46719"/>
                <a:gd name="connsiteX23" fmla="*/ 27593 w 36593"/>
                <a:gd name="connsiteY23" fmla="*/ 22895 h 46719"/>
                <a:gd name="connsiteX24" fmla="*/ 32546 w 36593"/>
                <a:gd name="connsiteY24" fmla="*/ 32230 h 4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593" h="46719">
                  <a:moveTo>
                    <a:pt x="32546" y="32230"/>
                  </a:moveTo>
                  <a:cubicBezTo>
                    <a:pt x="32737" y="36230"/>
                    <a:pt x="31021" y="40088"/>
                    <a:pt x="27877" y="42612"/>
                  </a:cubicBezTo>
                  <a:cubicBezTo>
                    <a:pt x="24449" y="45346"/>
                    <a:pt x="20161" y="46736"/>
                    <a:pt x="15780" y="46518"/>
                  </a:cubicBezTo>
                  <a:cubicBezTo>
                    <a:pt x="12259" y="46508"/>
                    <a:pt x="8827" y="45889"/>
                    <a:pt x="5492" y="44708"/>
                  </a:cubicBezTo>
                  <a:cubicBezTo>
                    <a:pt x="2065" y="43622"/>
                    <a:pt x="-1173" y="41917"/>
                    <a:pt x="-4033" y="39659"/>
                  </a:cubicBezTo>
                  <a:lnTo>
                    <a:pt x="637" y="32230"/>
                  </a:lnTo>
                  <a:cubicBezTo>
                    <a:pt x="5018" y="35859"/>
                    <a:pt x="10445" y="37964"/>
                    <a:pt x="16068" y="38231"/>
                  </a:cubicBezTo>
                  <a:cubicBezTo>
                    <a:pt x="17877" y="38355"/>
                    <a:pt x="19687" y="37812"/>
                    <a:pt x="21212" y="36707"/>
                  </a:cubicBezTo>
                  <a:cubicBezTo>
                    <a:pt x="22449" y="35821"/>
                    <a:pt x="23114" y="34402"/>
                    <a:pt x="23114" y="32897"/>
                  </a:cubicBezTo>
                  <a:cubicBezTo>
                    <a:pt x="23114" y="30611"/>
                    <a:pt x="20068" y="28610"/>
                    <a:pt x="13589" y="26705"/>
                  </a:cubicBezTo>
                  <a:lnTo>
                    <a:pt x="12543" y="26705"/>
                  </a:lnTo>
                  <a:cubicBezTo>
                    <a:pt x="3018" y="24134"/>
                    <a:pt x="-1652" y="19847"/>
                    <a:pt x="-1652" y="13847"/>
                  </a:cubicBezTo>
                  <a:cubicBezTo>
                    <a:pt x="-1745" y="9837"/>
                    <a:pt x="65" y="6017"/>
                    <a:pt x="3302" y="3655"/>
                  </a:cubicBezTo>
                  <a:cubicBezTo>
                    <a:pt x="7018" y="959"/>
                    <a:pt x="11496" y="-384"/>
                    <a:pt x="16068" y="-155"/>
                  </a:cubicBezTo>
                  <a:cubicBezTo>
                    <a:pt x="21403" y="-165"/>
                    <a:pt x="26640" y="1464"/>
                    <a:pt x="31021" y="4512"/>
                  </a:cubicBezTo>
                  <a:lnTo>
                    <a:pt x="27402" y="11561"/>
                  </a:lnTo>
                  <a:cubicBezTo>
                    <a:pt x="23784" y="9199"/>
                    <a:pt x="19589" y="7941"/>
                    <a:pt x="15306" y="7941"/>
                  </a:cubicBezTo>
                  <a:cubicBezTo>
                    <a:pt x="13399" y="7846"/>
                    <a:pt x="11496" y="8274"/>
                    <a:pt x="9780" y="9179"/>
                  </a:cubicBezTo>
                  <a:cubicBezTo>
                    <a:pt x="8352" y="9865"/>
                    <a:pt x="7497" y="11332"/>
                    <a:pt x="7590" y="12894"/>
                  </a:cubicBezTo>
                  <a:cubicBezTo>
                    <a:pt x="7590" y="14351"/>
                    <a:pt x="8543" y="15647"/>
                    <a:pt x="9878" y="16133"/>
                  </a:cubicBezTo>
                  <a:cubicBezTo>
                    <a:pt x="11208" y="16828"/>
                    <a:pt x="12636" y="17304"/>
                    <a:pt x="14161" y="17561"/>
                  </a:cubicBezTo>
                  <a:lnTo>
                    <a:pt x="19115" y="18990"/>
                  </a:lnTo>
                  <a:lnTo>
                    <a:pt x="23212" y="20514"/>
                  </a:lnTo>
                  <a:cubicBezTo>
                    <a:pt x="24733" y="21143"/>
                    <a:pt x="26258" y="21943"/>
                    <a:pt x="27593" y="22895"/>
                  </a:cubicBezTo>
                  <a:cubicBezTo>
                    <a:pt x="30737" y="24924"/>
                    <a:pt x="32639" y="28467"/>
                    <a:pt x="32546" y="32230"/>
                  </a:cubicBezTo>
                  <a:close/>
                </a:path>
              </a:pathLst>
            </a:custGeom>
            <a:solidFill>
              <a:srgbClr val="6D6E71"/>
            </a:solidFill>
            <a:ln w="9525" cap="flat">
              <a:noFill/>
              <a:prstDash val="solid"/>
              <a:miter/>
            </a:ln>
          </p:spPr>
          <p:txBody>
            <a:bodyPr rtlCol="0" anchor="ctr"/>
            <a:lstStyle/>
            <a:p>
              <a:endParaRPr lang="en-US"/>
            </a:p>
          </p:txBody>
        </p:sp>
        <p:sp>
          <p:nvSpPr>
            <p:cNvPr id="784" name="Freeform: Shape 783">
              <a:extLst>
                <a:ext uri="{FF2B5EF4-FFF2-40B4-BE49-F238E27FC236}">
                  <a16:creationId xmlns:a16="http://schemas.microsoft.com/office/drawing/2014/main" id="{51E697E6-7373-4E86-A172-E95128C4F0F4}"/>
                </a:ext>
              </a:extLst>
            </p:cNvPr>
            <p:cNvSpPr/>
            <p:nvPr/>
          </p:nvSpPr>
          <p:spPr>
            <a:xfrm>
              <a:off x="14679908" y="3037885"/>
              <a:ext cx="45397" cy="46978"/>
            </a:xfrm>
            <a:custGeom>
              <a:avLst/>
              <a:gdLst>
                <a:gd name="connsiteX0" fmla="*/ 40949 w 45397"/>
                <a:gd name="connsiteY0" fmla="*/ 27543 h 46978"/>
                <a:gd name="connsiteX1" fmla="*/ 5514 w 45397"/>
                <a:gd name="connsiteY1" fmla="*/ 27543 h 46978"/>
                <a:gd name="connsiteX2" fmla="*/ 10086 w 45397"/>
                <a:gd name="connsiteY2" fmla="*/ 35544 h 46978"/>
                <a:gd name="connsiteX3" fmla="*/ 19611 w 45397"/>
                <a:gd name="connsiteY3" fmla="*/ 38592 h 46978"/>
                <a:gd name="connsiteX4" fmla="*/ 32564 w 45397"/>
                <a:gd name="connsiteY4" fmla="*/ 33163 h 46978"/>
                <a:gd name="connsiteX5" fmla="*/ 38089 w 45397"/>
                <a:gd name="connsiteY5" fmla="*/ 39164 h 46978"/>
                <a:gd name="connsiteX6" fmla="*/ 19039 w 45397"/>
                <a:gd name="connsiteY6" fmla="*/ 46784 h 46978"/>
                <a:gd name="connsiteX7" fmla="*/ 2752 w 45397"/>
                <a:gd name="connsiteY7" fmla="*/ 40402 h 46978"/>
                <a:gd name="connsiteX8" fmla="*/ -4011 w 45397"/>
                <a:gd name="connsiteY8" fmla="*/ 23257 h 46978"/>
                <a:gd name="connsiteX9" fmla="*/ 2849 w 45397"/>
                <a:gd name="connsiteY9" fmla="*/ 6207 h 46978"/>
                <a:gd name="connsiteX10" fmla="*/ 19039 w 45397"/>
                <a:gd name="connsiteY10" fmla="*/ -175 h 46978"/>
                <a:gd name="connsiteX11" fmla="*/ 34852 w 45397"/>
                <a:gd name="connsiteY11" fmla="*/ 5445 h 46978"/>
                <a:gd name="connsiteX12" fmla="*/ 41326 w 45397"/>
                <a:gd name="connsiteY12" fmla="*/ 20876 h 46978"/>
                <a:gd name="connsiteX13" fmla="*/ 5230 w 45397"/>
                <a:gd name="connsiteY13" fmla="*/ 20018 h 46978"/>
                <a:gd name="connsiteX14" fmla="*/ 31327 w 45397"/>
                <a:gd name="connsiteY14" fmla="*/ 20018 h 46978"/>
                <a:gd name="connsiteX15" fmla="*/ 27801 w 45397"/>
                <a:gd name="connsiteY15" fmla="*/ 11160 h 46978"/>
                <a:gd name="connsiteX16" fmla="*/ 18946 w 45397"/>
                <a:gd name="connsiteY16" fmla="*/ 8017 h 46978"/>
                <a:gd name="connsiteX17" fmla="*/ 9421 w 45397"/>
                <a:gd name="connsiteY17" fmla="*/ 11256 h 46978"/>
                <a:gd name="connsiteX18" fmla="*/ 5514 w 45397"/>
                <a:gd name="connsiteY18" fmla="*/ 20209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7" h="46978">
                  <a:moveTo>
                    <a:pt x="40949" y="27543"/>
                  </a:moveTo>
                  <a:lnTo>
                    <a:pt x="5514" y="27543"/>
                  </a:lnTo>
                  <a:cubicBezTo>
                    <a:pt x="5705" y="30791"/>
                    <a:pt x="7323" y="33772"/>
                    <a:pt x="10086" y="35544"/>
                  </a:cubicBezTo>
                  <a:cubicBezTo>
                    <a:pt x="12849" y="37544"/>
                    <a:pt x="16183" y="38611"/>
                    <a:pt x="19611" y="38592"/>
                  </a:cubicBezTo>
                  <a:cubicBezTo>
                    <a:pt x="24564" y="38906"/>
                    <a:pt x="29327" y="36897"/>
                    <a:pt x="32564" y="33163"/>
                  </a:cubicBezTo>
                  <a:lnTo>
                    <a:pt x="38089" y="39164"/>
                  </a:lnTo>
                  <a:cubicBezTo>
                    <a:pt x="33136" y="44269"/>
                    <a:pt x="26183" y="47031"/>
                    <a:pt x="19039" y="46784"/>
                  </a:cubicBezTo>
                  <a:cubicBezTo>
                    <a:pt x="12942" y="46917"/>
                    <a:pt x="7133" y="44622"/>
                    <a:pt x="2752" y="40402"/>
                  </a:cubicBezTo>
                  <a:cubicBezTo>
                    <a:pt x="-1820" y="35925"/>
                    <a:pt x="-4295" y="29677"/>
                    <a:pt x="-4011" y="23257"/>
                  </a:cubicBezTo>
                  <a:cubicBezTo>
                    <a:pt x="-4295" y="16847"/>
                    <a:pt x="-1820" y="10617"/>
                    <a:pt x="2849" y="6207"/>
                  </a:cubicBezTo>
                  <a:cubicBezTo>
                    <a:pt x="7230" y="2026"/>
                    <a:pt x="13039" y="-270"/>
                    <a:pt x="19039" y="-175"/>
                  </a:cubicBezTo>
                  <a:cubicBezTo>
                    <a:pt x="24848" y="-298"/>
                    <a:pt x="30471" y="1702"/>
                    <a:pt x="34852" y="5445"/>
                  </a:cubicBezTo>
                  <a:cubicBezTo>
                    <a:pt x="39233" y="9312"/>
                    <a:pt x="41707" y="15008"/>
                    <a:pt x="41326" y="20876"/>
                  </a:cubicBezTo>
                  <a:close/>
                  <a:moveTo>
                    <a:pt x="5230" y="20018"/>
                  </a:moveTo>
                  <a:lnTo>
                    <a:pt x="31327" y="20018"/>
                  </a:lnTo>
                  <a:cubicBezTo>
                    <a:pt x="31615" y="16685"/>
                    <a:pt x="30280" y="13408"/>
                    <a:pt x="27801" y="11160"/>
                  </a:cubicBezTo>
                  <a:cubicBezTo>
                    <a:pt x="25327" y="9065"/>
                    <a:pt x="22183" y="7950"/>
                    <a:pt x="18946" y="8017"/>
                  </a:cubicBezTo>
                  <a:cubicBezTo>
                    <a:pt x="15514" y="8026"/>
                    <a:pt x="12184" y="9160"/>
                    <a:pt x="9421" y="11256"/>
                  </a:cubicBezTo>
                  <a:cubicBezTo>
                    <a:pt x="6751" y="13427"/>
                    <a:pt x="5230" y="16770"/>
                    <a:pt x="5514" y="20209"/>
                  </a:cubicBezTo>
                  <a:close/>
                </a:path>
              </a:pathLst>
            </a:custGeom>
            <a:solidFill>
              <a:srgbClr val="6D6E71"/>
            </a:solidFill>
            <a:ln w="9525" cap="flat">
              <a:noFill/>
              <a:prstDash val="solid"/>
              <a:miter/>
            </a:ln>
          </p:spPr>
          <p:txBody>
            <a:bodyPr rtlCol="0" anchor="ctr"/>
            <a:lstStyle/>
            <a:p>
              <a:endParaRPr lang="en-US"/>
            </a:p>
          </p:txBody>
        </p:sp>
        <p:sp>
          <p:nvSpPr>
            <p:cNvPr id="785" name="Freeform: Shape 784">
              <a:extLst>
                <a:ext uri="{FF2B5EF4-FFF2-40B4-BE49-F238E27FC236}">
                  <a16:creationId xmlns:a16="http://schemas.microsoft.com/office/drawing/2014/main" id="{E3B74010-3F5C-4981-92B5-FA5AFE3D8EC9}"/>
                </a:ext>
              </a:extLst>
            </p:cNvPr>
            <p:cNvSpPr/>
            <p:nvPr/>
          </p:nvSpPr>
          <p:spPr>
            <a:xfrm>
              <a:off x="14732867" y="3037693"/>
              <a:ext cx="42503" cy="46969"/>
            </a:xfrm>
            <a:custGeom>
              <a:avLst/>
              <a:gdLst>
                <a:gd name="connsiteX0" fmla="*/ 19230 w 42503"/>
                <a:gd name="connsiteY0" fmla="*/ 46786 h 46969"/>
                <a:gd name="connsiteX1" fmla="*/ 2845 w 42503"/>
                <a:gd name="connsiteY1" fmla="*/ 40309 h 46969"/>
                <a:gd name="connsiteX2" fmla="*/ -4011 w 42503"/>
                <a:gd name="connsiteY2" fmla="*/ 23450 h 46969"/>
                <a:gd name="connsiteX3" fmla="*/ 3226 w 42503"/>
                <a:gd name="connsiteY3" fmla="*/ 6400 h 46969"/>
                <a:gd name="connsiteX4" fmla="*/ 20657 w 42503"/>
                <a:gd name="connsiteY4" fmla="*/ -172 h 46969"/>
                <a:gd name="connsiteX5" fmla="*/ 37996 w 42503"/>
                <a:gd name="connsiteY5" fmla="*/ 6972 h 46969"/>
                <a:gd name="connsiteX6" fmla="*/ 32373 w 42503"/>
                <a:gd name="connsiteY6" fmla="*/ 13925 h 46969"/>
                <a:gd name="connsiteX7" fmla="*/ 20467 w 42503"/>
                <a:gd name="connsiteY7" fmla="*/ 8781 h 46969"/>
                <a:gd name="connsiteX8" fmla="*/ 10086 w 42503"/>
                <a:gd name="connsiteY8" fmla="*/ 12687 h 46969"/>
                <a:gd name="connsiteX9" fmla="*/ 5607 w 42503"/>
                <a:gd name="connsiteY9" fmla="*/ 22973 h 46969"/>
                <a:gd name="connsiteX10" fmla="*/ 20085 w 42503"/>
                <a:gd name="connsiteY10" fmla="*/ 38023 h 46969"/>
                <a:gd name="connsiteX11" fmla="*/ 20755 w 42503"/>
                <a:gd name="connsiteY11" fmla="*/ 38023 h 46969"/>
                <a:gd name="connsiteX12" fmla="*/ 32852 w 42503"/>
                <a:gd name="connsiteY12" fmla="*/ 32213 h 46969"/>
                <a:gd name="connsiteX13" fmla="*/ 38470 w 42503"/>
                <a:gd name="connsiteY13" fmla="*/ 38404 h 46969"/>
                <a:gd name="connsiteX14" fmla="*/ 19230 w 42503"/>
                <a:gd name="connsiteY14" fmla="*/ 46786 h 46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503" h="46969">
                  <a:moveTo>
                    <a:pt x="19230" y="46786"/>
                  </a:moveTo>
                  <a:cubicBezTo>
                    <a:pt x="13132" y="46900"/>
                    <a:pt x="7230" y="44567"/>
                    <a:pt x="2845" y="40309"/>
                  </a:cubicBezTo>
                  <a:cubicBezTo>
                    <a:pt x="-1727" y="35947"/>
                    <a:pt x="-4299" y="29793"/>
                    <a:pt x="-4011" y="23450"/>
                  </a:cubicBezTo>
                  <a:cubicBezTo>
                    <a:pt x="-4299" y="16973"/>
                    <a:pt x="-1630" y="10724"/>
                    <a:pt x="3226" y="6400"/>
                  </a:cubicBezTo>
                  <a:cubicBezTo>
                    <a:pt x="7988" y="2028"/>
                    <a:pt x="14183" y="-334"/>
                    <a:pt x="20657" y="-172"/>
                  </a:cubicBezTo>
                  <a:cubicBezTo>
                    <a:pt x="27136" y="-315"/>
                    <a:pt x="33424" y="2276"/>
                    <a:pt x="37996" y="6972"/>
                  </a:cubicBezTo>
                  <a:lnTo>
                    <a:pt x="32373" y="13925"/>
                  </a:lnTo>
                  <a:cubicBezTo>
                    <a:pt x="29136" y="10800"/>
                    <a:pt x="24945" y="8962"/>
                    <a:pt x="20467" y="8781"/>
                  </a:cubicBezTo>
                  <a:cubicBezTo>
                    <a:pt x="16658" y="8724"/>
                    <a:pt x="12942" y="10115"/>
                    <a:pt x="10086" y="12687"/>
                  </a:cubicBezTo>
                  <a:cubicBezTo>
                    <a:pt x="7133" y="15287"/>
                    <a:pt x="5514" y="19049"/>
                    <a:pt x="5607" y="22973"/>
                  </a:cubicBezTo>
                  <a:cubicBezTo>
                    <a:pt x="5416" y="31127"/>
                    <a:pt x="11895" y="37861"/>
                    <a:pt x="20085" y="38023"/>
                  </a:cubicBezTo>
                  <a:cubicBezTo>
                    <a:pt x="20276" y="38032"/>
                    <a:pt x="20564" y="38032"/>
                    <a:pt x="20755" y="38023"/>
                  </a:cubicBezTo>
                  <a:cubicBezTo>
                    <a:pt x="25420" y="37852"/>
                    <a:pt x="29801" y="35747"/>
                    <a:pt x="32852" y="32213"/>
                  </a:cubicBezTo>
                  <a:lnTo>
                    <a:pt x="38470" y="38404"/>
                  </a:lnTo>
                  <a:cubicBezTo>
                    <a:pt x="33517" y="43767"/>
                    <a:pt x="26564" y="46805"/>
                    <a:pt x="19230" y="46786"/>
                  </a:cubicBezTo>
                  <a:close/>
                </a:path>
              </a:pathLst>
            </a:custGeom>
            <a:solidFill>
              <a:srgbClr val="6D6E71"/>
            </a:solidFill>
            <a:ln w="9525" cap="flat">
              <a:noFill/>
              <a:prstDash val="solid"/>
              <a:miter/>
            </a:ln>
          </p:spPr>
          <p:txBody>
            <a:bodyPr rtlCol="0" anchor="ctr"/>
            <a:lstStyle/>
            <a:p>
              <a:endParaRPr lang="en-US"/>
            </a:p>
          </p:txBody>
        </p:sp>
        <p:sp>
          <p:nvSpPr>
            <p:cNvPr id="786" name="Freeform: Shape 785">
              <a:extLst>
                <a:ext uri="{FF2B5EF4-FFF2-40B4-BE49-F238E27FC236}">
                  <a16:creationId xmlns:a16="http://schemas.microsoft.com/office/drawing/2014/main" id="{2EC8E00C-2686-4BD2-A88C-CAFA84966843}"/>
                </a:ext>
              </a:extLst>
            </p:cNvPr>
            <p:cNvSpPr/>
            <p:nvPr/>
          </p:nvSpPr>
          <p:spPr>
            <a:xfrm>
              <a:off x="14784293" y="3038748"/>
              <a:ext cx="41939" cy="46596"/>
            </a:xfrm>
            <a:custGeom>
              <a:avLst/>
              <a:gdLst>
                <a:gd name="connsiteX0" fmla="*/ 28382 w 41939"/>
                <a:gd name="connsiteY0" fmla="*/ 24490 h 46596"/>
                <a:gd name="connsiteX1" fmla="*/ 28382 w 41939"/>
                <a:gd name="connsiteY1" fmla="*/ -180 h 46596"/>
                <a:gd name="connsiteX2" fmla="*/ 37907 w 41939"/>
                <a:gd name="connsiteY2" fmla="*/ -180 h 46596"/>
                <a:gd name="connsiteX3" fmla="*/ 37907 w 41939"/>
                <a:gd name="connsiteY3" fmla="*/ 45731 h 46596"/>
                <a:gd name="connsiteX4" fmla="*/ 28382 w 41939"/>
                <a:gd name="connsiteY4" fmla="*/ 45731 h 46596"/>
                <a:gd name="connsiteX5" fmla="*/ 28382 w 41939"/>
                <a:gd name="connsiteY5" fmla="*/ 37444 h 46596"/>
                <a:gd name="connsiteX6" fmla="*/ 22001 w 41939"/>
                <a:gd name="connsiteY6" fmla="*/ 44016 h 46596"/>
                <a:gd name="connsiteX7" fmla="*/ 13238 w 41939"/>
                <a:gd name="connsiteY7" fmla="*/ 46397 h 46596"/>
                <a:gd name="connsiteX8" fmla="*/ 760 w 41939"/>
                <a:gd name="connsiteY8" fmla="*/ 41730 h 46596"/>
                <a:gd name="connsiteX9" fmla="*/ -4002 w 41939"/>
                <a:gd name="connsiteY9" fmla="*/ 28109 h 46596"/>
                <a:gd name="connsiteX10" fmla="*/ -4002 w 41939"/>
                <a:gd name="connsiteY10" fmla="*/ 106 h 46596"/>
                <a:gd name="connsiteX11" fmla="*/ 5523 w 41939"/>
                <a:gd name="connsiteY11" fmla="*/ 106 h 46596"/>
                <a:gd name="connsiteX12" fmla="*/ 5523 w 41939"/>
                <a:gd name="connsiteY12" fmla="*/ 25157 h 46596"/>
                <a:gd name="connsiteX13" fmla="*/ 16001 w 41939"/>
                <a:gd name="connsiteY13" fmla="*/ 37730 h 46596"/>
                <a:gd name="connsiteX14" fmla="*/ 28289 w 41939"/>
                <a:gd name="connsiteY14" fmla="*/ 26261 h 46596"/>
                <a:gd name="connsiteX15" fmla="*/ 28289 w 41939"/>
                <a:gd name="connsiteY15" fmla="*/ 24775 h 46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39" h="46596">
                  <a:moveTo>
                    <a:pt x="28382" y="24490"/>
                  </a:moveTo>
                  <a:lnTo>
                    <a:pt x="28382" y="-180"/>
                  </a:lnTo>
                  <a:lnTo>
                    <a:pt x="37907" y="-180"/>
                  </a:lnTo>
                  <a:lnTo>
                    <a:pt x="37907" y="45731"/>
                  </a:lnTo>
                  <a:lnTo>
                    <a:pt x="28382" y="45731"/>
                  </a:lnTo>
                  <a:lnTo>
                    <a:pt x="28382" y="37444"/>
                  </a:lnTo>
                  <a:cubicBezTo>
                    <a:pt x="26861" y="40177"/>
                    <a:pt x="24670" y="42454"/>
                    <a:pt x="22001" y="44016"/>
                  </a:cubicBezTo>
                  <a:cubicBezTo>
                    <a:pt x="19336" y="45607"/>
                    <a:pt x="16285" y="46435"/>
                    <a:pt x="13238" y="46397"/>
                  </a:cubicBezTo>
                  <a:cubicBezTo>
                    <a:pt x="8569" y="46616"/>
                    <a:pt x="4095" y="44930"/>
                    <a:pt x="760" y="41730"/>
                  </a:cubicBezTo>
                  <a:cubicBezTo>
                    <a:pt x="-2575" y="38025"/>
                    <a:pt x="-4286" y="33110"/>
                    <a:pt x="-4002" y="28109"/>
                  </a:cubicBezTo>
                  <a:lnTo>
                    <a:pt x="-4002" y="106"/>
                  </a:lnTo>
                  <a:lnTo>
                    <a:pt x="5523" y="106"/>
                  </a:lnTo>
                  <a:lnTo>
                    <a:pt x="5523" y="25157"/>
                  </a:lnTo>
                  <a:cubicBezTo>
                    <a:pt x="5523" y="33539"/>
                    <a:pt x="8950" y="37730"/>
                    <a:pt x="16001" y="37730"/>
                  </a:cubicBezTo>
                  <a:cubicBezTo>
                    <a:pt x="22573" y="37968"/>
                    <a:pt x="28098" y="32834"/>
                    <a:pt x="28289" y="26261"/>
                  </a:cubicBezTo>
                  <a:cubicBezTo>
                    <a:pt x="28382" y="25766"/>
                    <a:pt x="28289" y="25271"/>
                    <a:pt x="28289" y="24775"/>
                  </a:cubicBezTo>
                  <a:close/>
                </a:path>
              </a:pathLst>
            </a:custGeom>
            <a:solidFill>
              <a:srgbClr val="6D6E71"/>
            </a:solidFill>
            <a:ln w="9525" cap="flat">
              <a:noFill/>
              <a:prstDash val="solid"/>
              <a:miter/>
            </a:ln>
          </p:spPr>
          <p:txBody>
            <a:bodyPr rtlCol="0" anchor="ctr"/>
            <a:lstStyle/>
            <a:p>
              <a:endParaRPr lang="en-US"/>
            </a:p>
          </p:txBody>
        </p:sp>
        <p:sp>
          <p:nvSpPr>
            <p:cNvPr id="787" name="Freeform: Shape 786">
              <a:extLst>
                <a:ext uri="{FF2B5EF4-FFF2-40B4-BE49-F238E27FC236}">
                  <a16:creationId xmlns:a16="http://schemas.microsoft.com/office/drawing/2014/main" id="{A6D0EB5A-833D-4476-8045-3CD3A6ABBBA6}"/>
                </a:ext>
              </a:extLst>
            </p:cNvPr>
            <p:cNvSpPr/>
            <p:nvPr/>
          </p:nvSpPr>
          <p:spPr>
            <a:xfrm>
              <a:off x="14836711" y="3024556"/>
              <a:ext cx="31718" cy="60580"/>
            </a:xfrm>
            <a:custGeom>
              <a:avLst/>
              <a:gdLst>
                <a:gd name="connsiteX0" fmla="*/ 11301 w 31718"/>
                <a:gd name="connsiteY0" fmla="*/ 21823 h 60580"/>
                <a:gd name="connsiteX1" fmla="*/ 11301 w 31718"/>
                <a:gd name="connsiteY1" fmla="*/ 44968 h 60580"/>
                <a:gd name="connsiteX2" fmla="*/ 13017 w 31718"/>
                <a:gd name="connsiteY2" fmla="*/ 50207 h 60580"/>
                <a:gd name="connsiteX3" fmla="*/ 17780 w 31718"/>
                <a:gd name="connsiteY3" fmla="*/ 52112 h 60580"/>
                <a:gd name="connsiteX4" fmla="*/ 23686 w 31718"/>
                <a:gd name="connsiteY4" fmla="*/ 49064 h 60580"/>
                <a:gd name="connsiteX5" fmla="*/ 27686 w 31718"/>
                <a:gd name="connsiteY5" fmla="*/ 55922 h 60580"/>
                <a:gd name="connsiteX6" fmla="*/ 16445 w 31718"/>
                <a:gd name="connsiteY6" fmla="*/ 60399 h 60580"/>
                <a:gd name="connsiteX7" fmla="*/ 6064 w 31718"/>
                <a:gd name="connsiteY7" fmla="*/ 56208 h 60580"/>
                <a:gd name="connsiteX8" fmla="*/ 1683 w 31718"/>
                <a:gd name="connsiteY8" fmla="*/ 44778 h 60580"/>
                <a:gd name="connsiteX9" fmla="*/ 1683 w 31718"/>
                <a:gd name="connsiteY9" fmla="*/ 21823 h 60580"/>
                <a:gd name="connsiteX10" fmla="*/ -4033 w 31718"/>
                <a:gd name="connsiteY10" fmla="*/ 21823 h 60580"/>
                <a:gd name="connsiteX11" fmla="*/ -4033 w 31718"/>
                <a:gd name="connsiteY11" fmla="*/ 14108 h 60580"/>
                <a:gd name="connsiteX12" fmla="*/ 1683 w 31718"/>
                <a:gd name="connsiteY12" fmla="*/ 14108 h 60580"/>
                <a:gd name="connsiteX13" fmla="*/ 1683 w 31718"/>
                <a:gd name="connsiteY13" fmla="*/ -180 h 60580"/>
                <a:gd name="connsiteX14" fmla="*/ 11208 w 31718"/>
                <a:gd name="connsiteY14" fmla="*/ -180 h 60580"/>
                <a:gd name="connsiteX15" fmla="*/ 11208 w 31718"/>
                <a:gd name="connsiteY15" fmla="*/ 14108 h 60580"/>
                <a:gd name="connsiteX16" fmla="*/ 23207 w 31718"/>
                <a:gd name="connsiteY16" fmla="*/ 14108 h 60580"/>
                <a:gd name="connsiteX17" fmla="*/ 23207 w 31718"/>
                <a:gd name="connsiteY17" fmla="*/ 21823 h 6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0">
                  <a:moveTo>
                    <a:pt x="11301" y="21823"/>
                  </a:moveTo>
                  <a:lnTo>
                    <a:pt x="11301" y="44968"/>
                  </a:lnTo>
                  <a:cubicBezTo>
                    <a:pt x="11208" y="46864"/>
                    <a:pt x="11780" y="48731"/>
                    <a:pt x="13017" y="50207"/>
                  </a:cubicBezTo>
                  <a:cubicBezTo>
                    <a:pt x="14254" y="51503"/>
                    <a:pt x="15971" y="52198"/>
                    <a:pt x="17780" y="52112"/>
                  </a:cubicBezTo>
                  <a:cubicBezTo>
                    <a:pt x="20068" y="51998"/>
                    <a:pt x="22259" y="50893"/>
                    <a:pt x="23686" y="49064"/>
                  </a:cubicBezTo>
                  <a:lnTo>
                    <a:pt x="27686" y="55922"/>
                  </a:lnTo>
                  <a:cubicBezTo>
                    <a:pt x="24640" y="58751"/>
                    <a:pt x="20635" y="60351"/>
                    <a:pt x="16445" y="60399"/>
                  </a:cubicBezTo>
                  <a:cubicBezTo>
                    <a:pt x="12543" y="60466"/>
                    <a:pt x="8827" y="58951"/>
                    <a:pt x="6064" y="56208"/>
                  </a:cubicBezTo>
                  <a:cubicBezTo>
                    <a:pt x="3018" y="53189"/>
                    <a:pt x="1492" y="49036"/>
                    <a:pt x="1683" y="44778"/>
                  </a:cubicBezTo>
                  <a:lnTo>
                    <a:pt x="1683" y="21823"/>
                  </a:lnTo>
                  <a:lnTo>
                    <a:pt x="-4033" y="21823"/>
                  </a:lnTo>
                  <a:lnTo>
                    <a:pt x="-4033" y="14108"/>
                  </a:lnTo>
                  <a:lnTo>
                    <a:pt x="1683" y="14108"/>
                  </a:lnTo>
                  <a:lnTo>
                    <a:pt x="1683" y="-180"/>
                  </a:lnTo>
                  <a:lnTo>
                    <a:pt x="11208" y="-180"/>
                  </a:lnTo>
                  <a:lnTo>
                    <a:pt x="11208" y="14108"/>
                  </a:lnTo>
                  <a:lnTo>
                    <a:pt x="23207" y="14108"/>
                  </a:lnTo>
                  <a:lnTo>
                    <a:pt x="23207" y="21823"/>
                  </a:lnTo>
                  <a:close/>
                </a:path>
              </a:pathLst>
            </a:custGeom>
            <a:solidFill>
              <a:srgbClr val="6D6E71"/>
            </a:solidFill>
            <a:ln w="9525" cap="flat">
              <a:noFill/>
              <a:prstDash val="solid"/>
              <a:miter/>
            </a:ln>
          </p:spPr>
          <p:txBody>
            <a:bodyPr rtlCol="0" anchor="ctr"/>
            <a:lstStyle/>
            <a:p>
              <a:endParaRPr lang="en-US"/>
            </a:p>
          </p:txBody>
        </p:sp>
        <p:sp>
          <p:nvSpPr>
            <p:cNvPr id="788" name="Freeform: Shape 787">
              <a:extLst>
                <a:ext uri="{FF2B5EF4-FFF2-40B4-BE49-F238E27FC236}">
                  <a16:creationId xmlns:a16="http://schemas.microsoft.com/office/drawing/2014/main" id="{CE0D99F3-4B15-475F-9005-6FEC31BA9F70}"/>
                </a:ext>
              </a:extLst>
            </p:cNvPr>
            <p:cNvSpPr/>
            <p:nvPr/>
          </p:nvSpPr>
          <p:spPr>
            <a:xfrm>
              <a:off x="14874811" y="3019314"/>
              <a:ext cx="12194" cy="65059"/>
            </a:xfrm>
            <a:custGeom>
              <a:avLst/>
              <a:gdLst>
                <a:gd name="connsiteX0" fmla="*/ -2224 w 12194"/>
                <a:gd name="connsiteY0" fmla="*/ 10206 h 65059"/>
                <a:gd name="connsiteX1" fmla="*/ -4033 w 12194"/>
                <a:gd name="connsiteY1" fmla="*/ 5919 h 65059"/>
                <a:gd name="connsiteX2" fmla="*/ -2224 w 12194"/>
                <a:gd name="connsiteY2" fmla="*/ 1633 h 65059"/>
                <a:gd name="connsiteX3" fmla="*/ 2065 w 12194"/>
                <a:gd name="connsiteY3" fmla="*/ -177 h 65059"/>
                <a:gd name="connsiteX4" fmla="*/ 6348 w 12194"/>
                <a:gd name="connsiteY4" fmla="*/ 1633 h 65059"/>
                <a:gd name="connsiteX5" fmla="*/ 8162 w 12194"/>
                <a:gd name="connsiteY5" fmla="*/ 5919 h 65059"/>
                <a:gd name="connsiteX6" fmla="*/ 6348 w 12194"/>
                <a:gd name="connsiteY6" fmla="*/ 10206 h 65059"/>
                <a:gd name="connsiteX7" fmla="*/ 2065 w 12194"/>
                <a:gd name="connsiteY7" fmla="*/ 12015 h 65059"/>
                <a:gd name="connsiteX8" fmla="*/ -2224 w 12194"/>
                <a:gd name="connsiteY8" fmla="*/ 10206 h 65059"/>
                <a:gd name="connsiteX9" fmla="*/ 7301 w 12194"/>
                <a:gd name="connsiteY9" fmla="*/ 64879 h 65059"/>
                <a:gd name="connsiteX10" fmla="*/ -2224 w 12194"/>
                <a:gd name="connsiteY10" fmla="*/ 64879 h 65059"/>
                <a:gd name="connsiteX11" fmla="*/ -2224 w 12194"/>
                <a:gd name="connsiteY11" fmla="*/ 19254 h 65059"/>
                <a:gd name="connsiteX12" fmla="*/ 7301 w 12194"/>
                <a:gd name="connsiteY12" fmla="*/ 19254 h 6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94" h="65059">
                  <a:moveTo>
                    <a:pt x="-2224" y="10206"/>
                  </a:moveTo>
                  <a:cubicBezTo>
                    <a:pt x="-3368" y="9062"/>
                    <a:pt x="-4033" y="7529"/>
                    <a:pt x="-4033" y="5919"/>
                  </a:cubicBezTo>
                  <a:cubicBezTo>
                    <a:pt x="-4033" y="4310"/>
                    <a:pt x="-3368" y="2767"/>
                    <a:pt x="-2224" y="1633"/>
                  </a:cubicBezTo>
                  <a:cubicBezTo>
                    <a:pt x="-1079" y="461"/>
                    <a:pt x="446" y="-196"/>
                    <a:pt x="2065" y="-177"/>
                  </a:cubicBezTo>
                  <a:cubicBezTo>
                    <a:pt x="3683" y="-234"/>
                    <a:pt x="5302" y="423"/>
                    <a:pt x="6348" y="1633"/>
                  </a:cubicBezTo>
                  <a:cubicBezTo>
                    <a:pt x="7492" y="2738"/>
                    <a:pt x="8162" y="4300"/>
                    <a:pt x="8162" y="5919"/>
                  </a:cubicBezTo>
                  <a:cubicBezTo>
                    <a:pt x="8162" y="7539"/>
                    <a:pt x="7492" y="9091"/>
                    <a:pt x="6348" y="10206"/>
                  </a:cubicBezTo>
                  <a:cubicBezTo>
                    <a:pt x="5208" y="11368"/>
                    <a:pt x="3683" y="12025"/>
                    <a:pt x="2065" y="12015"/>
                  </a:cubicBezTo>
                  <a:cubicBezTo>
                    <a:pt x="446" y="11996"/>
                    <a:pt x="-1079" y="11339"/>
                    <a:pt x="-2224" y="10206"/>
                  </a:cubicBezTo>
                  <a:close/>
                  <a:moveTo>
                    <a:pt x="7301" y="64879"/>
                  </a:moveTo>
                  <a:lnTo>
                    <a:pt x="-2224" y="64879"/>
                  </a:lnTo>
                  <a:lnTo>
                    <a:pt x="-2224" y="19254"/>
                  </a:lnTo>
                  <a:lnTo>
                    <a:pt x="7301" y="19254"/>
                  </a:lnTo>
                  <a:close/>
                </a:path>
              </a:pathLst>
            </a:custGeom>
            <a:solidFill>
              <a:srgbClr val="6D6E71"/>
            </a:solidFill>
            <a:ln w="9525" cap="flat">
              <a:noFill/>
              <a:prstDash val="solid"/>
              <a:miter/>
            </a:ln>
          </p:spPr>
          <p:txBody>
            <a:bodyPr rtlCol="0" anchor="ctr"/>
            <a:lstStyle/>
            <a:p>
              <a:endParaRPr lang="en-US"/>
            </a:p>
          </p:txBody>
        </p:sp>
        <p:sp>
          <p:nvSpPr>
            <p:cNvPr id="789" name="Freeform: Shape 788">
              <a:extLst>
                <a:ext uri="{FF2B5EF4-FFF2-40B4-BE49-F238E27FC236}">
                  <a16:creationId xmlns:a16="http://schemas.microsoft.com/office/drawing/2014/main" id="{2EA5450A-1539-4FD7-9F14-775469AACB1E}"/>
                </a:ext>
              </a:extLst>
            </p:cNvPr>
            <p:cNvSpPr/>
            <p:nvPr/>
          </p:nvSpPr>
          <p:spPr>
            <a:xfrm>
              <a:off x="14896528" y="3038081"/>
              <a:ext cx="48006" cy="46946"/>
            </a:xfrm>
            <a:custGeom>
              <a:avLst/>
              <a:gdLst>
                <a:gd name="connsiteX0" fmla="*/ 37116 w 48006"/>
                <a:gd name="connsiteY0" fmla="*/ 40015 h 46946"/>
                <a:gd name="connsiteX1" fmla="*/ 2825 w 48006"/>
                <a:gd name="connsiteY1" fmla="*/ 40015 h 46946"/>
                <a:gd name="connsiteX2" fmla="*/ 2825 w 48006"/>
                <a:gd name="connsiteY2" fmla="*/ 6678 h 46946"/>
                <a:gd name="connsiteX3" fmla="*/ 37116 w 48006"/>
                <a:gd name="connsiteY3" fmla="*/ 6678 h 46946"/>
                <a:gd name="connsiteX4" fmla="*/ 37116 w 48006"/>
                <a:gd name="connsiteY4" fmla="*/ 40015 h 46946"/>
                <a:gd name="connsiteX5" fmla="*/ 9587 w 48006"/>
                <a:gd name="connsiteY5" fmla="*/ 34110 h 46946"/>
                <a:gd name="connsiteX6" fmla="*/ 19968 w 48006"/>
                <a:gd name="connsiteY6" fmla="*/ 38206 h 46946"/>
                <a:gd name="connsiteX7" fmla="*/ 30256 w 48006"/>
                <a:gd name="connsiteY7" fmla="*/ 34110 h 46946"/>
                <a:gd name="connsiteX8" fmla="*/ 30256 w 48006"/>
                <a:gd name="connsiteY8" fmla="*/ 12584 h 46946"/>
                <a:gd name="connsiteX9" fmla="*/ 19968 w 48006"/>
                <a:gd name="connsiteY9" fmla="*/ 8393 h 46946"/>
                <a:gd name="connsiteX10" fmla="*/ 9587 w 48006"/>
                <a:gd name="connsiteY10" fmla="*/ 12584 h 46946"/>
                <a:gd name="connsiteX11" fmla="*/ 9587 w 48006"/>
                <a:gd name="connsiteY11"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7116" y="40015"/>
                  </a:moveTo>
                  <a:cubicBezTo>
                    <a:pt x="27493" y="49017"/>
                    <a:pt x="12448" y="49017"/>
                    <a:pt x="2825" y="40015"/>
                  </a:cubicBezTo>
                  <a:cubicBezTo>
                    <a:pt x="-6319" y="30776"/>
                    <a:pt x="-6319" y="15917"/>
                    <a:pt x="2825" y="6678"/>
                  </a:cubicBezTo>
                  <a:cubicBezTo>
                    <a:pt x="12448" y="-2466"/>
                    <a:pt x="27493" y="-2466"/>
                    <a:pt x="37116" y="6678"/>
                  </a:cubicBezTo>
                  <a:cubicBezTo>
                    <a:pt x="46259" y="15917"/>
                    <a:pt x="46259" y="30776"/>
                    <a:pt x="37116" y="40015"/>
                  </a:cubicBezTo>
                  <a:close/>
                  <a:moveTo>
                    <a:pt x="9587" y="34110"/>
                  </a:moveTo>
                  <a:cubicBezTo>
                    <a:pt x="12350" y="36853"/>
                    <a:pt x="16066" y="38339"/>
                    <a:pt x="19968" y="38206"/>
                  </a:cubicBezTo>
                  <a:cubicBezTo>
                    <a:pt x="23782" y="38358"/>
                    <a:pt x="27591" y="36872"/>
                    <a:pt x="30256" y="34110"/>
                  </a:cubicBezTo>
                  <a:cubicBezTo>
                    <a:pt x="35688" y="27976"/>
                    <a:pt x="35688" y="18718"/>
                    <a:pt x="30256" y="12584"/>
                  </a:cubicBezTo>
                  <a:cubicBezTo>
                    <a:pt x="27591" y="9802"/>
                    <a:pt x="23875" y="8278"/>
                    <a:pt x="19968" y="8393"/>
                  </a:cubicBezTo>
                  <a:cubicBezTo>
                    <a:pt x="16066" y="8297"/>
                    <a:pt x="12350" y="9812"/>
                    <a:pt x="9587" y="12584"/>
                  </a:cubicBezTo>
                  <a:cubicBezTo>
                    <a:pt x="4253" y="18765"/>
                    <a:pt x="4253" y="27928"/>
                    <a:pt x="9587" y="34110"/>
                  </a:cubicBezTo>
                  <a:close/>
                </a:path>
              </a:pathLst>
            </a:custGeom>
            <a:solidFill>
              <a:srgbClr val="6D6E71"/>
            </a:solidFill>
            <a:ln w="9525" cap="flat">
              <a:noFill/>
              <a:prstDash val="solid"/>
              <a:miter/>
            </a:ln>
          </p:spPr>
          <p:txBody>
            <a:bodyPr rtlCol="0" anchor="ctr"/>
            <a:lstStyle/>
            <a:p>
              <a:endParaRPr lang="en-US"/>
            </a:p>
          </p:txBody>
        </p:sp>
        <p:sp>
          <p:nvSpPr>
            <p:cNvPr id="790" name="Freeform: Shape 789">
              <a:extLst>
                <a:ext uri="{FF2B5EF4-FFF2-40B4-BE49-F238E27FC236}">
                  <a16:creationId xmlns:a16="http://schemas.microsoft.com/office/drawing/2014/main" id="{31BA350A-B948-41F6-A68E-B318DF9BF03D}"/>
                </a:ext>
              </a:extLst>
            </p:cNvPr>
            <p:cNvSpPr/>
            <p:nvPr/>
          </p:nvSpPr>
          <p:spPr>
            <a:xfrm>
              <a:off x="14955489" y="3038358"/>
              <a:ext cx="41961" cy="46300"/>
            </a:xfrm>
            <a:custGeom>
              <a:avLst/>
              <a:gdLst>
                <a:gd name="connsiteX0" fmla="*/ 5492 w 41961"/>
                <a:gd name="connsiteY0" fmla="*/ 21165 h 46300"/>
                <a:gd name="connsiteX1" fmla="*/ 5492 w 41961"/>
                <a:gd name="connsiteY1" fmla="*/ 46121 h 46300"/>
                <a:gd name="connsiteX2" fmla="*/ -4033 w 41961"/>
                <a:gd name="connsiteY2" fmla="*/ 46121 h 46300"/>
                <a:gd name="connsiteX3" fmla="*/ -4033 w 41961"/>
                <a:gd name="connsiteY3" fmla="*/ 496 h 46300"/>
                <a:gd name="connsiteX4" fmla="*/ 5492 w 41961"/>
                <a:gd name="connsiteY4" fmla="*/ 496 h 46300"/>
                <a:gd name="connsiteX5" fmla="*/ 5492 w 41961"/>
                <a:gd name="connsiteY5" fmla="*/ 8878 h 46300"/>
                <a:gd name="connsiteX6" fmla="*/ 11873 w 41961"/>
                <a:gd name="connsiteY6" fmla="*/ 2211 h 46300"/>
                <a:gd name="connsiteX7" fmla="*/ 33114 w 41961"/>
                <a:gd name="connsiteY7" fmla="*/ 4592 h 46300"/>
                <a:gd name="connsiteX8" fmla="*/ 37876 w 41961"/>
                <a:gd name="connsiteY8" fmla="*/ 18213 h 46300"/>
                <a:gd name="connsiteX9" fmla="*/ 37876 w 41961"/>
                <a:gd name="connsiteY9" fmla="*/ 46121 h 46300"/>
                <a:gd name="connsiteX10" fmla="*/ 28351 w 41961"/>
                <a:gd name="connsiteY10" fmla="*/ 46121 h 46300"/>
                <a:gd name="connsiteX11" fmla="*/ 28351 w 41961"/>
                <a:gd name="connsiteY11" fmla="*/ 21070 h 46300"/>
                <a:gd name="connsiteX12" fmla="*/ 17971 w 41961"/>
                <a:gd name="connsiteY12" fmla="*/ 8497 h 46300"/>
                <a:gd name="connsiteX13" fmla="*/ 9301 w 41961"/>
                <a:gd name="connsiteY13" fmla="*/ 11831 h 46300"/>
                <a:gd name="connsiteX14" fmla="*/ 5492 w 41961"/>
                <a:gd name="connsiteY14" fmla="*/ 21165 h 46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1" h="46300">
                  <a:moveTo>
                    <a:pt x="5492" y="21165"/>
                  </a:moveTo>
                  <a:lnTo>
                    <a:pt x="5492" y="46121"/>
                  </a:lnTo>
                  <a:lnTo>
                    <a:pt x="-4033" y="46121"/>
                  </a:lnTo>
                  <a:lnTo>
                    <a:pt x="-4033" y="496"/>
                  </a:lnTo>
                  <a:lnTo>
                    <a:pt x="5492" y="496"/>
                  </a:lnTo>
                  <a:lnTo>
                    <a:pt x="5492" y="8878"/>
                  </a:lnTo>
                  <a:cubicBezTo>
                    <a:pt x="7013" y="6116"/>
                    <a:pt x="9204" y="3811"/>
                    <a:pt x="11873" y="2211"/>
                  </a:cubicBezTo>
                  <a:cubicBezTo>
                    <a:pt x="18729" y="-1704"/>
                    <a:pt x="27305" y="-742"/>
                    <a:pt x="33114" y="4592"/>
                  </a:cubicBezTo>
                  <a:cubicBezTo>
                    <a:pt x="36541" y="8268"/>
                    <a:pt x="38258" y="13202"/>
                    <a:pt x="37876" y="18213"/>
                  </a:cubicBezTo>
                  <a:lnTo>
                    <a:pt x="37876" y="46121"/>
                  </a:lnTo>
                  <a:lnTo>
                    <a:pt x="28351" y="46121"/>
                  </a:lnTo>
                  <a:lnTo>
                    <a:pt x="28351" y="21070"/>
                  </a:lnTo>
                  <a:cubicBezTo>
                    <a:pt x="28351" y="12688"/>
                    <a:pt x="24924" y="8497"/>
                    <a:pt x="17971" y="8497"/>
                  </a:cubicBezTo>
                  <a:cubicBezTo>
                    <a:pt x="14729" y="8468"/>
                    <a:pt x="11683" y="9659"/>
                    <a:pt x="9301" y="11831"/>
                  </a:cubicBezTo>
                  <a:cubicBezTo>
                    <a:pt x="6729" y="14241"/>
                    <a:pt x="5302" y="17650"/>
                    <a:pt x="5492" y="21165"/>
                  </a:cubicBezTo>
                  <a:close/>
                </a:path>
              </a:pathLst>
            </a:custGeom>
            <a:solidFill>
              <a:srgbClr val="6D6E71"/>
            </a:solidFill>
            <a:ln w="9525" cap="flat">
              <a:noFill/>
              <a:prstDash val="solid"/>
              <a:miter/>
            </a:ln>
          </p:spPr>
          <p:txBody>
            <a:bodyPr rtlCol="0" anchor="ctr"/>
            <a:lstStyle/>
            <a:p>
              <a:endParaRPr lang="en-US"/>
            </a:p>
          </p:txBody>
        </p:sp>
        <p:sp>
          <p:nvSpPr>
            <p:cNvPr id="791" name="Freeform: Shape 790">
              <a:extLst>
                <a:ext uri="{FF2B5EF4-FFF2-40B4-BE49-F238E27FC236}">
                  <a16:creationId xmlns:a16="http://schemas.microsoft.com/office/drawing/2014/main" id="{4A6984D2-B37A-4A49-9842-7B06DE43B5C7}"/>
                </a:ext>
              </a:extLst>
            </p:cNvPr>
            <p:cNvSpPr/>
            <p:nvPr/>
          </p:nvSpPr>
          <p:spPr>
            <a:xfrm>
              <a:off x="15030816" y="3038347"/>
              <a:ext cx="40544" cy="46998"/>
            </a:xfrm>
            <a:custGeom>
              <a:avLst/>
              <a:gdLst>
                <a:gd name="connsiteX0" fmla="*/ 36369 w 40544"/>
                <a:gd name="connsiteY0" fmla="*/ 46131 h 46998"/>
                <a:gd name="connsiteX1" fmla="*/ 27606 w 40544"/>
                <a:gd name="connsiteY1" fmla="*/ 46131 h 46998"/>
                <a:gd name="connsiteX2" fmla="*/ 27606 w 40544"/>
                <a:gd name="connsiteY2" fmla="*/ 40035 h 46998"/>
                <a:gd name="connsiteX3" fmla="*/ 12458 w 40544"/>
                <a:gd name="connsiteY3" fmla="*/ 46798 h 46998"/>
                <a:gd name="connsiteX4" fmla="*/ 650 w 40544"/>
                <a:gd name="connsiteY4" fmla="*/ 42797 h 46998"/>
                <a:gd name="connsiteX5" fmla="*/ -4020 w 40544"/>
                <a:gd name="connsiteY5" fmla="*/ 32034 h 46998"/>
                <a:gd name="connsiteX6" fmla="*/ 933 w 40544"/>
                <a:gd name="connsiteY6" fmla="*/ 21938 h 46998"/>
                <a:gd name="connsiteX7" fmla="*/ 14458 w 40544"/>
                <a:gd name="connsiteY7" fmla="*/ 18604 h 46998"/>
                <a:gd name="connsiteX8" fmla="*/ 26844 w 40544"/>
                <a:gd name="connsiteY8" fmla="*/ 18604 h 46998"/>
                <a:gd name="connsiteX9" fmla="*/ 26844 w 40544"/>
                <a:gd name="connsiteY9" fmla="*/ 16889 h 46998"/>
                <a:gd name="connsiteX10" fmla="*/ 16746 w 40544"/>
                <a:gd name="connsiteY10" fmla="*/ 7841 h 46998"/>
                <a:gd name="connsiteX11" fmla="*/ 3505 w 40544"/>
                <a:gd name="connsiteY11" fmla="*/ 12413 h 46998"/>
                <a:gd name="connsiteX12" fmla="*/ -778 w 40544"/>
                <a:gd name="connsiteY12" fmla="*/ 6412 h 46998"/>
                <a:gd name="connsiteX13" fmla="*/ 18272 w 40544"/>
                <a:gd name="connsiteY13" fmla="*/ -160 h 46998"/>
                <a:gd name="connsiteX14" fmla="*/ 31415 w 40544"/>
                <a:gd name="connsiteY14" fmla="*/ 3936 h 46998"/>
                <a:gd name="connsiteX15" fmla="*/ 36462 w 40544"/>
                <a:gd name="connsiteY15" fmla="*/ 16699 h 46998"/>
                <a:gd name="connsiteX16" fmla="*/ 26844 w 40544"/>
                <a:gd name="connsiteY16" fmla="*/ 29177 h 46998"/>
                <a:gd name="connsiteX17" fmla="*/ 26844 w 40544"/>
                <a:gd name="connsiteY17" fmla="*/ 25272 h 46998"/>
                <a:gd name="connsiteX18" fmla="*/ 16081 w 40544"/>
                <a:gd name="connsiteY18" fmla="*/ 25272 h 46998"/>
                <a:gd name="connsiteX19" fmla="*/ 5696 w 40544"/>
                <a:gd name="connsiteY19" fmla="*/ 31844 h 46998"/>
                <a:gd name="connsiteX20" fmla="*/ 8268 w 40544"/>
                <a:gd name="connsiteY20" fmla="*/ 36892 h 46998"/>
                <a:gd name="connsiteX21" fmla="*/ 15412 w 40544"/>
                <a:gd name="connsiteY21" fmla="*/ 38702 h 46998"/>
                <a:gd name="connsiteX22" fmla="*/ 23416 w 40544"/>
                <a:gd name="connsiteY22" fmla="*/ 36130 h 46998"/>
                <a:gd name="connsiteX23" fmla="*/ 26746 w 40544"/>
                <a:gd name="connsiteY23" fmla="*/ 28891 h 46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544" h="46998">
                  <a:moveTo>
                    <a:pt x="36369" y="46131"/>
                  </a:moveTo>
                  <a:lnTo>
                    <a:pt x="27606" y="46131"/>
                  </a:lnTo>
                  <a:lnTo>
                    <a:pt x="27606" y="40035"/>
                  </a:lnTo>
                  <a:cubicBezTo>
                    <a:pt x="23890" y="44569"/>
                    <a:pt x="18272" y="47074"/>
                    <a:pt x="12458" y="46798"/>
                  </a:cubicBezTo>
                  <a:cubicBezTo>
                    <a:pt x="8175" y="46960"/>
                    <a:pt x="3984" y="45531"/>
                    <a:pt x="650" y="42797"/>
                  </a:cubicBezTo>
                  <a:cubicBezTo>
                    <a:pt x="-2401" y="40092"/>
                    <a:pt x="-4113" y="36139"/>
                    <a:pt x="-4020" y="32034"/>
                  </a:cubicBezTo>
                  <a:cubicBezTo>
                    <a:pt x="-4210" y="28043"/>
                    <a:pt x="-2304" y="24224"/>
                    <a:pt x="933" y="21938"/>
                  </a:cubicBezTo>
                  <a:cubicBezTo>
                    <a:pt x="5031" y="19528"/>
                    <a:pt x="9696" y="18366"/>
                    <a:pt x="14458" y="18604"/>
                  </a:cubicBezTo>
                  <a:lnTo>
                    <a:pt x="26844" y="18604"/>
                  </a:lnTo>
                  <a:lnTo>
                    <a:pt x="26844" y="16889"/>
                  </a:lnTo>
                  <a:cubicBezTo>
                    <a:pt x="26844" y="10889"/>
                    <a:pt x="23509" y="7841"/>
                    <a:pt x="16746" y="7841"/>
                  </a:cubicBezTo>
                  <a:cubicBezTo>
                    <a:pt x="11984" y="8022"/>
                    <a:pt x="7412" y="9612"/>
                    <a:pt x="3505" y="12413"/>
                  </a:cubicBezTo>
                  <a:lnTo>
                    <a:pt x="-778" y="6412"/>
                  </a:lnTo>
                  <a:cubicBezTo>
                    <a:pt x="4650" y="2088"/>
                    <a:pt x="11319" y="-227"/>
                    <a:pt x="18272" y="-160"/>
                  </a:cubicBezTo>
                  <a:cubicBezTo>
                    <a:pt x="23034" y="-370"/>
                    <a:pt x="27606" y="1078"/>
                    <a:pt x="31415" y="3936"/>
                  </a:cubicBezTo>
                  <a:cubicBezTo>
                    <a:pt x="35034" y="7164"/>
                    <a:pt x="36843" y="11889"/>
                    <a:pt x="36462" y="16699"/>
                  </a:cubicBezTo>
                  <a:close/>
                  <a:moveTo>
                    <a:pt x="26844" y="29177"/>
                  </a:moveTo>
                  <a:lnTo>
                    <a:pt x="26844" y="25272"/>
                  </a:lnTo>
                  <a:lnTo>
                    <a:pt x="16081" y="25272"/>
                  </a:lnTo>
                  <a:cubicBezTo>
                    <a:pt x="9128" y="25272"/>
                    <a:pt x="5696" y="27462"/>
                    <a:pt x="5696" y="31844"/>
                  </a:cubicBezTo>
                  <a:cubicBezTo>
                    <a:pt x="5603" y="33863"/>
                    <a:pt x="6556" y="35787"/>
                    <a:pt x="8268" y="36892"/>
                  </a:cubicBezTo>
                  <a:cubicBezTo>
                    <a:pt x="10365" y="38226"/>
                    <a:pt x="12937" y="38864"/>
                    <a:pt x="15412" y="38702"/>
                  </a:cubicBezTo>
                  <a:cubicBezTo>
                    <a:pt x="18272" y="38759"/>
                    <a:pt x="21128" y="37854"/>
                    <a:pt x="23416" y="36130"/>
                  </a:cubicBezTo>
                  <a:cubicBezTo>
                    <a:pt x="25699" y="34454"/>
                    <a:pt x="26937" y="31720"/>
                    <a:pt x="26746" y="28891"/>
                  </a:cubicBezTo>
                  <a:close/>
                </a:path>
              </a:pathLst>
            </a:custGeom>
            <a:solidFill>
              <a:srgbClr val="6D6E71"/>
            </a:solidFill>
            <a:ln w="9525" cap="flat">
              <a:noFill/>
              <a:prstDash val="solid"/>
              <a:miter/>
            </a:ln>
          </p:spPr>
          <p:txBody>
            <a:bodyPr rtlCol="0" anchor="ctr"/>
            <a:lstStyle/>
            <a:p>
              <a:endParaRPr lang="en-US"/>
            </a:p>
          </p:txBody>
        </p:sp>
        <p:sp>
          <p:nvSpPr>
            <p:cNvPr id="792" name="Freeform: Shape 791">
              <a:extLst>
                <a:ext uri="{FF2B5EF4-FFF2-40B4-BE49-F238E27FC236}">
                  <a16:creationId xmlns:a16="http://schemas.microsoft.com/office/drawing/2014/main" id="{14EFCA83-52E5-4457-9D73-1843F3CA6709}"/>
                </a:ext>
              </a:extLst>
            </p:cNvPr>
            <p:cNvSpPr/>
            <p:nvPr/>
          </p:nvSpPr>
          <p:spPr>
            <a:xfrm>
              <a:off x="15081493" y="3038071"/>
              <a:ext cx="45483" cy="64740"/>
            </a:xfrm>
            <a:custGeom>
              <a:avLst/>
              <a:gdLst>
                <a:gd name="connsiteX0" fmla="*/ 41316 w 45483"/>
                <a:gd name="connsiteY0" fmla="*/ 497 h 64740"/>
                <a:gd name="connsiteX1" fmla="*/ 41316 w 45483"/>
                <a:gd name="connsiteY1" fmla="*/ 40311 h 64740"/>
                <a:gd name="connsiteX2" fmla="*/ 21885 w 45483"/>
                <a:gd name="connsiteY2" fmla="*/ 64438 h 64740"/>
                <a:gd name="connsiteX3" fmla="*/ 17982 w 45483"/>
                <a:gd name="connsiteY3" fmla="*/ 64505 h 64740"/>
                <a:gd name="connsiteX4" fmla="*/ -1068 w 45483"/>
                <a:gd name="connsiteY4" fmla="*/ 58028 h 64740"/>
                <a:gd name="connsiteX5" fmla="*/ 3504 w 45483"/>
                <a:gd name="connsiteY5" fmla="*/ 50789 h 64740"/>
                <a:gd name="connsiteX6" fmla="*/ 17029 w 45483"/>
                <a:gd name="connsiteY6" fmla="*/ 55837 h 64740"/>
                <a:gd name="connsiteX7" fmla="*/ 27791 w 45483"/>
                <a:gd name="connsiteY7" fmla="*/ 52313 h 64740"/>
                <a:gd name="connsiteX8" fmla="*/ 31791 w 45483"/>
                <a:gd name="connsiteY8" fmla="*/ 41073 h 64740"/>
                <a:gd name="connsiteX9" fmla="*/ 31791 w 45483"/>
                <a:gd name="connsiteY9" fmla="*/ 35263 h 64740"/>
                <a:gd name="connsiteX10" fmla="*/ 16741 w 45483"/>
                <a:gd name="connsiteY10" fmla="*/ 44026 h 64740"/>
                <a:gd name="connsiteX11" fmla="*/ 1788 w 45483"/>
                <a:gd name="connsiteY11" fmla="*/ 37739 h 64740"/>
                <a:gd name="connsiteX12" fmla="*/ -4021 w 45483"/>
                <a:gd name="connsiteY12" fmla="*/ 21928 h 64740"/>
                <a:gd name="connsiteX13" fmla="*/ 1788 w 45483"/>
                <a:gd name="connsiteY13" fmla="*/ 6212 h 64740"/>
                <a:gd name="connsiteX14" fmla="*/ 16648 w 45483"/>
                <a:gd name="connsiteY14" fmla="*/ -170 h 64740"/>
                <a:gd name="connsiteX15" fmla="*/ 31410 w 45483"/>
                <a:gd name="connsiteY15" fmla="*/ 7260 h 64740"/>
                <a:gd name="connsiteX16" fmla="*/ 31410 w 45483"/>
                <a:gd name="connsiteY16" fmla="*/ 497 h 64740"/>
                <a:gd name="connsiteX17" fmla="*/ 5788 w 45483"/>
                <a:gd name="connsiteY17" fmla="*/ 21547 h 64740"/>
                <a:gd name="connsiteX18" fmla="*/ 9216 w 45483"/>
                <a:gd name="connsiteY18" fmla="*/ 31072 h 64740"/>
                <a:gd name="connsiteX19" fmla="*/ 18741 w 45483"/>
                <a:gd name="connsiteY19" fmla="*/ 35168 h 64740"/>
                <a:gd name="connsiteX20" fmla="*/ 28266 w 45483"/>
                <a:gd name="connsiteY20" fmla="*/ 31167 h 64740"/>
                <a:gd name="connsiteX21" fmla="*/ 31982 w 45483"/>
                <a:gd name="connsiteY21" fmla="*/ 21642 h 64740"/>
                <a:gd name="connsiteX22" fmla="*/ 28266 w 45483"/>
                <a:gd name="connsiteY22" fmla="*/ 12117 h 64740"/>
                <a:gd name="connsiteX23" fmla="*/ 18741 w 45483"/>
                <a:gd name="connsiteY23" fmla="*/ 8021 h 64740"/>
                <a:gd name="connsiteX24" fmla="*/ 9216 w 45483"/>
                <a:gd name="connsiteY24" fmla="*/ 12212 h 64740"/>
                <a:gd name="connsiteX25" fmla="*/ 5788 w 45483"/>
                <a:gd name="connsiteY25" fmla="*/ 21547 h 6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5483" h="64740">
                  <a:moveTo>
                    <a:pt x="41316" y="497"/>
                  </a:moveTo>
                  <a:lnTo>
                    <a:pt x="41316" y="40311"/>
                  </a:lnTo>
                  <a:cubicBezTo>
                    <a:pt x="42651" y="52341"/>
                    <a:pt x="33888" y="63142"/>
                    <a:pt x="21885" y="64438"/>
                  </a:cubicBezTo>
                  <a:cubicBezTo>
                    <a:pt x="20554" y="64571"/>
                    <a:pt x="19313" y="64600"/>
                    <a:pt x="17982" y="64505"/>
                  </a:cubicBezTo>
                  <a:cubicBezTo>
                    <a:pt x="11029" y="64619"/>
                    <a:pt x="4360" y="62333"/>
                    <a:pt x="-1068" y="58028"/>
                  </a:cubicBezTo>
                  <a:lnTo>
                    <a:pt x="3504" y="50789"/>
                  </a:lnTo>
                  <a:cubicBezTo>
                    <a:pt x="7313" y="53903"/>
                    <a:pt x="12076" y="55685"/>
                    <a:pt x="17029" y="55837"/>
                  </a:cubicBezTo>
                  <a:cubicBezTo>
                    <a:pt x="20931" y="56008"/>
                    <a:pt x="24745" y="54751"/>
                    <a:pt x="27791" y="52313"/>
                  </a:cubicBezTo>
                  <a:cubicBezTo>
                    <a:pt x="30744" y="49331"/>
                    <a:pt x="32172" y="45226"/>
                    <a:pt x="31791" y="41073"/>
                  </a:cubicBezTo>
                  <a:lnTo>
                    <a:pt x="31791" y="35263"/>
                  </a:lnTo>
                  <a:cubicBezTo>
                    <a:pt x="28838" y="40778"/>
                    <a:pt x="23029" y="44169"/>
                    <a:pt x="16741" y="44026"/>
                  </a:cubicBezTo>
                  <a:cubicBezTo>
                    <a:pt x="11029" y="44264"/>
                    <a:pt x="5597" y="41959"/>
                    <a:pt x="1788" y="37739"/>
                  </a:cubicBezTo>
                  <a:cubicBezTo>
                    <a:pt x="-2119" y="33425"/>
                    <a:pt x="-4212" y="27748"/>
                    <a:pt x="-4021" y="21928"/>
                  </a:cubicBezTo>
                  <a:cubicBezTo>
                    <a:pt x="-4212" y="16127"/>
                    <a:pt x="-2119" y="10488"/>
                    <a:pt x="1788" y="6212"/>
                  </a:cubicBezTo>
                  <a:cubicBezTo>
                    <a:pt x="5504" y="1983"/>
                    <a:pt x="11029" y="-351"/>
                    <a:pt x="16648" y="-170"/>
                  </a:cubicBezTo>
                  <a:cubicBezTo>
                    <a:pt x="22457" y="-265"/>
                    <a:pt x="27982" y="2516"/>
                    <a:pt x="31410" y="7260"/>
                  </a:cubicBezTo>
                  <a:lnTo>
                    <a:pt x="31410" y="497"/>
                  </a:lnTo>
                  <a:close/>
                  <a:moveTo>
                    <a:pt x="5788" y="21547"/>
                  </a:moveTo>
                  <a:cubicBezTo>
                    <a:pt x="5788" y="25033"/>
                    <a:pt x="6932" y="28405"/>
                    <a:pt x="9216" y="31072"/>
                  </a:cubicBezTo>
                  <a:cubicBezTo>
                    <a:pt x="11597" y="33834"/>
                    <a:pt x="15122" y="35339"/>
                    <a:pt x="18741" y="35168"/>
                  </a:cubicBezTo>
                  <a:cubicBezTo>
                    <a:pt x="22364" y="35310"/>
                    <a:pt x="25884" y="33844"/>
                    <a:pt x="28266" y="31167"/>
                  </a:cubicBezTo>
                  <a:cubicBezTo>
                    <a:pt x="30647" y="28586"/>
                    <a:pt x="31982" y="25176"/>
                    <a:pt x="31982" y="21642"/>
                  </a:cubicBezTo>
                  <a:cubicBezTo>
                    <a:pt x="31982" y="18118"/>
                    <a:pt x="30647" y="14718"/>
                    <a:pt x="28266" y="12117"/>
                  </a:cubicBezTo>
                  <a:cubicBezTo>
                    <a:pt x="25884" y="9393"/>
                    <a:pt x="22364" y="7888"/>
                    <a:pt x="18741" y="8021"/>
                  </a:cubicBezTo>
                  <a:cubicBezTo>
                    <a:pt x="15122" y="7821"/>
                    <a:pt x="11504" y="9384"/>
                    <a:pt x="9216" y="12212"/>
                  </a:cubicBezTo>
                  <a:cubicBezTo>
                    <a:pt x="7025" y="14851"/>
                    <a:pt x="5886" y="18137"/>
                    <a:pt x="5788" y="21547"/>
                  </a:cubicBezTo>
                  <a:close/>
                </a:path>
              </a:pathLst>
            </a:custGeom>
            <a:solidFill>
              <a:srgbClr val="6D6E71"/>
            </a:solidFill>
            <a:ln w="9525" cap="flat">
              <a:noFill/>
              <a:prstDash val="solid"/>
              <a:miter/>
            </a:ln>
          </p:spPr>
          <p:txBody>
            <a:bodyPr rtlCol="0" anchor="ctr"/>
            <a:lstStyle/>
            <a:p>
              <a:endParaRPr lang="en-US"/>
            </a:p>
          </p:txBody>
        </p:sp>
        <p:sp>
          <p:nvSpPr>
            <p:cNvPr id="793" name="Freeform: Shape 792">
              <a:extLst>
                <a:ext uri="{FF2B5EF4-FFF2-40B4-BE49-F238E27FC236}">
                  <a16:creationId xmlns:a16="http://schemas.microsoft.com/office/drawing/2014/main" id="{D3573DBE-9783-41DF-B32E-2998A8FE01E7}"/>
                </a:ext>
              </a:extLst>
            </p:cNvPr>
            <p:cNvSpPr/>
            <p:nvPr/>
          </p:nvSpPr>
          <p:spPr>
            <a:xfrm>
              <a:off x="15140846" y="3038653"/>
              <a:ext cx="24286" cy="46005"/>
            </a:xfrm>
            <a:custGeom>
              <a:avLst/>
              <a:gdLst>
                <a:gd name="connsiteX0" fmla="*/ 19780 w 24286"/>
                <a:gd name="connsiteY0" fmla="*/ 8964 h 46005"/>
                <a:gd name="connsiteX1" fmla="*/ 9111 w 24286"/>
                <a:gd name="connsiteY1" fmla="*/ 13536 h 46005"/>
                <a:gd name="connsiteX2" fmla="*/ 5492 w 24286"/>
                <a:gd name="connsiteY2" fmla="*/ 26014 h 46005"/>
                <a:gd name="connsiteX3" fmla="*/ 5492 w 24286"/>
                <a:gd name="connsiteY3" fmla="*/ 45826 h 46005"/>
                <a:gd name="connsiteX4" fmla="*/ -4033 w 24286"/>
                <a:gd name="connsiteY4" fmla="*/ 45826 h 46005"/>
                <a:gd name="connsiteX5" fmla="*/ -4033 w 24286"/>
                <a:gd name="connsiteY5" fmla="*/ 201 h 46005"/>
                <a:gd name="connsiteX6" fmla="*/ 5492 w 24286"/>
                <a:gd name="connsiteY6" fmla="*/ 201 h 46005"/>
                <a:gd name="connsiteX7" fmla="*/ 5492 w 24286"/>
                <a:gd name="connsiteY7" fmla="*/ 9726 h 46005"/>
                <a:gd name="connsiteX8" fmla="*/ 11776 w 24286"/>
                <a:gd name="connsiteY8" fmla="*/ 2677 h 46005"/>
                <a:gd name="connsiteX9" fmla="*/ 20254 w 24286"/>
                <a:gd name="connsiteY9" fmla="*/ -180 h 46005"/>
                <a:gd name="connsiteX10" fmla="*/ 20254 w 24286"/>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6005">
                  <a:moveTo>
                    <a:pt x="19780" y="8964"/>
                  </a:moveTo>
                  <a:cubicBezTo>
                    <a:pt x="15682" y="8678"/>
                    <a:pt x="11683" y="10374"/>
                    <a:pt x="9111" y="13536"/>
                  </a:cubicBezTo>
                  <a:cubicBezTo>
                    <a:pt x="6446" y="17146"/>
                    <a:pt x="5204" y="21556"/>
                    <a:pt x="5492" y="26014"/>
                  </a:cubicBezTo>
                  <a:lnTo>
                    <a:pt x="5492" y="45826"/>
                  </a:lnTo>
                  <a:lnTo>
                    <a:pt x="-4033" y="45826"/>
                  </a:lnTo>
                  <a:lnTo>
                    <a:pt x="-4033" y="201"/>
                  </a:lnTo>
                  <a:lnTo>
                    <a:pt x="5492" y="201"/>
                  </a:lnTo>
                  <a:lnTo>
                    <a:pt x="5492" y="9726"/>
                  </a:lnTo>
                  <a:cubicBezTo>
                    <a:pt x="6920" y="6887"/>
                    <a:pt x="9111" y="4459"/>
                    <a:pt x="11776" y="2677"/>
                  </a:cubicBezTo>
                  <a:cubicBezTo>
                    <a:pt x="14254" y="915"/>
                    <a:pt x="17208" y="-75"/>
                    <a:pt x="20254" y="-180"/>
                  </a:cubicBezTo>
                  <a:lnTo>
                    <a:pt x="20254" y="9345"/>
                  </a:lnTo>
                  <a:close/>
                </a:path>
              </a:pathLst>
            </a:custGeom>
            <a:solidFill>
              <a:srgbClr val="6D6E71"/>
            </a:solidFill>
            <a:ln w="9525" cap="flat">
              <a:noFill/>
              <a:prstDash val="solid"/>
              <a:miter/>
            </a:ln>
          </p:spPr>
          <p:txBody>
            <a:bodyPr rtlCol="0" anchor="ctr"/>
            <a:lstStyle/>
            <a:p>
              <a:endParaRPr lang="en-US"/>
            </a:p>
          </p:txBody>
        </p:sp>
        <p:sp>
          <p:nvSpPr>
            <p:cNvPr id="794" name="Freeform: Shape 793">
              <a:extLst>
                <a:ext uri="{FF2B5EF4-FFF2-40B4-BE49-F238E27FC236}">
                  <a16:creationId xmlns:a16="http://schemas.microsoft.com/office/drawing/2014/main" id="{20BF8B7A-118A-405B-BDE3-9FD9C49BD784}"/>
                </a:ext>
              </a:extLst>
            </p:cNvPr>
            <p:cNvSpPr/>
            <p:nvPr/>
          </p:nvSpPr>
          <p:spPr>
            <a:xfrm>
              <a:off x="15170919" y="3037885"/>
              <a:ext cx="45403" cy="46978"/>
            </a:xfrm>
            <a:custGeom>
              <a:avLst/>
              <a:gdLst>
                <a:gd name="connsiteX0" fmla="*/ 41140 w 45403"/>
                <a:gd name="connsiteY0" fmla="*/ 27543 h 46978"/>
                <a:gd name="connsiteX1" fmla="*/ 5421 w 45403"/>
                <a:gd name="connsiteY1" fmla="*/ 27543 h 46978"/>
                <a:gd name="connsiteX2" fmla="*/ 9993 w 45403"/>
                <a:gd name="connsiteY2" fmla="*/ 35544 h 46978"/>
                <a:gd name="connsiteX3" fmla="*/ 32568 w 45403"/>
                <a:gd name="connsiteY3" fmla="*/ 33163 h 46978"/>
                <a:gd name="connsiteX4" fmla="*/ 38094 w 45403"/>
                <a:gd name="connsiteY4" fmla="*/ 39164 h 46978"/>
                <a:gd name="connsiteX5" fmla="*/ 19044 w 45403"/>
                <a:gd name="connsiteY5" fmla="*/ 46784 h 46978"/>
                <a:gd name="connsiteX6" fmla="*/ 2752 w 45403"/>
                <a:gd name="connsiteY6" fmla="*/ 40402 h 46978"/>
                <a:gd name="connsiteX7" fmla="*/ -4011 w 45403"/>
                <a:gd name="connsiteY7" fmla="*/ 23257 h 46978"/>
                <a:gd name="connsiteX8" fmla="*/ 2849 w 45403"/>
                <a:gd name="connsiteY8" fmla="*/ 6207 h 46978"/>
                <a:gd name="connsiteX9" fmla="*/ 19044 w 45403"/>
                <a:gd name="connsiteY9" fmla="*/ -175 h 46978"/>
                <a:gd name="connsiteX10" fmla="*/ 34852 w 45403"/>
                <a:gd name="connsiteY10" fmla="*/ 5445 h 46978"/>
                <a:gd name="connsiteX11" fmla="*/ 41331 w 45403"/>
                <a:gd name="connsiteY11" fmla="*/ 20876 h 46978"/>
                <a:gd name="connsiteX12" fmla="*/ 5421 w 45403"/>
                <a:gd name="connsiteY12" fmla="*/ 20018 h 46978"/>
                <a:gd name="connsiteX13" fmla="*/ 31517 w 45403"/>
                <a:gd name="connsiteY13" fmla="*/ 20018 h 46978"/>
                <a:gd name="connsiteX14" fmla="*/ 27997 w 45403"/>
                <a:gd name="connsiteY14" fmla="*/ 11160 h 46978"/>
                <a:gd name="connsiteX15" fmla="*/ 19044 w 45403"/>
                <a:gd name="connsiteY15" fmla="*/ 8017 h 46978"/>
                <a:gd name="connsiteX16" fmla="*/ 9519 w 45403"/>
                <a:gd name="connsiteY16" fmla="*/ 11256 h 46978"/>
                <a:gd name="connsiteX17" fmla="*/ 5421 w 45403"/>
                <a:gd name="connsiteY17" fmla="*/ 20209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03" h="46978">
                  <a:moveTo>
                    <a:pt x="41140" y="27543"/>
                  </a:moveTo>
                  <a:lnTo>
                    <a:pt x="5421" y="27543"/>
                  </a:lnTo>
                  <a:cubicBezTo>
                    <a:pt x="5612" y="30791"/>
                    <a:pt x="7230" y="33772"/>
                    <a:pt x="9993" y="35544"/>
                  </a:cubicBezTo>
                  <a:cubicBezTo>
                    <a:pt x="17039" y="40392"/>
                    <a:pt x="26662" y="39383"/>
                    <a:pt x="32568" y="33163"/>
                  </a:cubicBezTo>
                  <a:lnTo>
                    <a:pt x="38094" y="39164"/>
                  </a:lnTo>
                  <a:cubicBezTo>
                    <a:pt x="33140" y="44269"/>
                    <a:pt x="26187" y="47031"/>
                    <a:pt x="19044" y="46784"/>
                  </a:cubicBezTo>
                  <a:cubicBezTo>
                    <a:pt x="12946" y="46917"/>
                    <a:pt x="7137" y="44622"/>
                    <a:pt x="2752" y="40402"/>
                  </a:cubicBezTo>
                  <a:cubicBezTo>
                    <a:pt x="-1820" y="35925"/>
                    <a:pt x="-4295" y="29677"/>
                    <a:pt x="-4011" y="23257"/>
                  </a:cubicBezTo>
                  <a:cubicBezTo>
                    <a:pt x="-4295" y="16847"/>
                    <a:pt x="-1820" y="10617"/>
                    <a:pt x="2849" y="6207"/>
                  </a:cubicBezTo>
                  <a:cubicBezTo>
                    <a:pt x="7230" y="2026"/>
                    <a:pt x="13039" y="-270"/>
                    <a:pt x="19044" y="-175"/>
                  </a:cubicBezTo>
                  <a:cubicBezTo>
                    <a:pt x="24853" y="-298"/>
                    <a:pt x="30471" y="1702"/>
                    <a:pt x="34852" y="5445"/>
                  </a:cubicBezTo>
                  <a:cubicBezTo>
                    <a:pt x="39331" y="9312"/>
                    <a:pt x="41712" y="15008"/>
                    <a:pt x="41331" y="20876"/>
                  </a:cubicBezTo>
                  <a:close/>
                  <a:moveTo>
                    <a:pt x="5421" y="20018"/>
                  </a:moveTo>
                  <a:lnTo>
                    <a:pt x="31517" y="20018"/>
                  </a:lnTo>
                  <a:cubicBezTo>
                    <a:pt x="31806" y="16685"/>
                    <a:pt x="30471" y="13408"/>
                    <a:pt x="27997" y="11160"/>
                  </a:cubicBezTo>
                  <a:cubicBezTo>
                    <a:pt x="25518" y="9046"/>
                    <a:pt x="22281" y="7931"/>
                    <a:pt x="19044" y="8017"/>
                  </a:cubicBezTo>
                  <a:cubicBezTo>
                    <a:pt x="15611" y="7988"/>
                    <a:pt x="12184" y="9131"/>
                    <a:pt x="9519" y="11256"/>
                  </a:cubicBezTo>
                  <a:cubicBezTo>
                    <a:pt x="6756" y="13380"/>
                    <a:pt x="5230" y="16732"/>
                    <a:pt x="5421" y="20209"/>
                  </a:cubicBezTo>
                  <a:close/>
                </a:path>
              </a:pathLst>
            </a:custGeom>
            <a:solidFill>
              <a:srgbClr val="6D6E71"/>
            </a:solidFill>
            <a:ln w="9525" cap="flat">
              <a:noFill/>
              <a:prstDash val="solid"/>
              <a:miter/>
            </a:ln>
          </p:spPr>
          <p:txBody>
            <a:bodyPr rtlCol="0" anchor="ctr"/>
            <a:lstStyle/>
            <a:p>
              <a:endParaRPr lang="en-US"/>
            </a:p>
          </p:txBody>
        </p:sp>
        <p:sp>
          <p:nvSpPr>
            <p:cNvPr id="795" name="Freeform: Shape 794">
              <a:extLst>
                <a:ext uri="{FF2B5EF4-FFF2-40B4-BE49-F238E27FC236}">
                  <a16:creationId xmlns:a16="http://schemas.microsoft.com/office/drawing/2014/main" id="{AD40359E-299F-4DB5-9A9C-71270C10A4A6}"/>
                </a:ext>
              </a:extLst>
            </p:cNvPr>
            <p:cNvSpPr/>
            <p:nvPr/>
          </p:nvSpPr>
          <p:spPr>
            <a:xfrm>
              <a:off x="15223879" y="3037885"/>
              <a:ext cx="45401" cy="46978"/>
            </a:xfrm>
            <a:custGeom>
              <a:avLst/>
              <a:gdLst>
                <a:gd name="connsiteX0" fmla="*/ 41140 w 45401"/>
                <a:gd name="connsiteY0" fmla="*/ 27543 h 46978"/>
                <a:gd name="connsiteX1" fmla="*/ 5421 w 45401"/>
                <a:gd name="connsiteY1" fmla="*/ 27543 h 46978"/>
                <a:gd name="connsiteX2" fmla="*/ 9993 w 45401"/>
                <a:gd name="connsiteY2" fmla="*/ 35544 h 46978"/>
                <a:gd name="connsiteX3" fmla="*/ 32568 w 45401"/>
                <a:gd name="connsiteY3" fmla="*/ 33163 h 46978"/>
                <a:gd name="connsiteX4" fmla="*/ 38089 w 45401"/>
                <a:gd name="connsiteY4" fmla="*/ 39164 h 46978"/>
                <a:gd name="connsiteX5" fmla="*/ 19039 w 45401"/>
                <a:gd name="connsiteY5" fmla="*/ 46784 h 46978"/>
                <a:gd name="connsiteX6" fmla="*/ 2752 w 45401"/>
                <a:gd name="connsiteY6" fmla="*/ 40402 h 46978"/>
                <a:gd name="connsiteX7" fmla="*/ -4011 w 45401"/>
                <a:gd name="connsiteY7" fmla="*/ 23257 h 46978"/>
                <a:gd name="connsiteX8" fmla="*/ 2849 w 45401"/>
                <a:gd name="connsiteY8" fmla="*/ 6207 h 46978"/>
                <a:gd name="connsiteX9" fmla="*/ 19039 w 45401"/>
                <a:gd name="connsiteY9" fmla="*/ -175 h 46978"/>
                <a:gd name="connsiteX10" fmla="*/ 34852 w 45401"/>
                <a:gd name="connsiteY10" fmla="*/ 5445 h 46978"/>
                <a:gd name="connsiteX11" fmla="*/ 41331 w 45401"/>
                <a:gd name="connsiteY11" fmla="*/ 20876 h 46978"/>
                <a:gd name="connsiteX12" fmla="*/ 5421 w 45401"/>
                <a:gd name="connsiteY12" fmla="*/ 20018 h 46978"/>
                <a:gd name="connsiteX13" fmla="*/ 31517 w 45401"/>
                <a:gd name="connsiteY13" fmla="*/ 20018 h 46978"/>
                <a:gd name="connsiteX14" fmla="*/ 27997 w 45401"/>
                <a:gd name="connsiteY14" fmla="*/ 11160 h 46978"/>
                <a:gd name="connsiteX15" fmla="*/ 19137 w 45401"/>
                <a:gd name="connsiteY15" fmla="*/ 8017 h 46978"/>
                <a:gd name="connsiteX16" fmla="*/ 9612 w 45401"/>
                <a:gd name="connsiteY16" fmla="*/ 11256 h 46978"/>
                <a:gd name="connsiteX17" fmla="*/ 5421 w 45401"/>
                <a:gd name="connsiteY17" fmla="*/ 20209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01" h="46978">
                  <a:moveTo>
                    <a:pt x="41140" y="27543"/>
                  </a:moveTo>
                  <a:lnTo>
                    <a:pt x="5421" y="27543"/>
                  </a:lnTo>
                  <a:cubicBezTo>
                    <a:pt x="5612" y="30791"/>
                    <a:pt x="7230" y="33772"/>
                    <a:pt x="9993" y="35544"/>
                  </a:cubicBezTo>
                  <a:cubicBezTo>
                    <a:pt x="17039" y="40392"/>
                    <a:pt x="26662" y="39383"/>
                    <a:pt x="32568" y="33163"/>
                  </a:cubicBezTo>
                  <a:lnTo>
                    <a:pt x="38089" y="39164"/>
                  </a:lnTo>
                  <a:cubicBezTo>
                    <a:pt x="33043" y="44269"/>
                    <a:pt x="26183" y="47031"/>
                    <a:pt x="19039" y="46784"/>
                  </a:cubicBezTo>
                  <a:cubicBezTo>
                    <a:pt x="12946" y="46917"/>
                    <a:pt x="7133" y="44622"/>
                    <a:pt x="2752" y="40402"/>
                  </a:cubicBezTo>
                  <a:cubicBezTo>
                    <a:pt x="-1820" y="35925"/>
                    <a:pt x="-4295" y="29677"/>
                    <a:pt x="-4011" y="23257"/>
                  </a:cubicBezTo>
                  <a:cubicBezTo>
                    <a:pt x="-4295" y="16847"/>
                    <a:pt x="-1820" y="10617"/>
                    <a:pt x="2849" y="6207"/>
                  </a:cubicBezTo>
                  <a:cubicBezTo>
                    <a:pt x="7230" y="2026"/>
                    <a:pt x="13039" y="-270"/>
                    <a:pt x="19039" y="-175"/>
                  </a:cubicBezTo>
                  <a:cubicBezTo>
                    <a:pt x="24853" y="-298"/>
                    <a:pt x="30471" y="1702"/>
                    <a:pt x="34852" y="5445"/>
                  </a:cubicBezTo>
                  <a:cubicBezTo>
                    <a:pt x="39233" y="9312"/>
                    <a:pt x="41712" y="15008"/>
                    <a:pt x="41331" y="20876"/>
                  </a:cubicBezTo>
                  <a:close/>
                  <a:moveTo>
                    <a:pt x="5421" y="20018"/>
                  </a:moveTo>
                  <a:lnTo>
                    <a:pt x="31517" y="20018"/>
                  </a:lnTo>
                  <a:cubicBezTo>
                    <a:pt x="31806" y="16685"/>
                    <a:pt x="30471" y="13408"/>
                    <a:pt x="27997" y="11160"/>
                  </a:cubicBezTo>
                  <a:cubicBezTo>
                    <a:pt x="25518" y="9065"/>
                    <a:pt x="22374" y="7950"/>
                    <a:pt x="19137" y="8017"/>
                  </a:cubicBezTo>
                  <a:cubicBezTo>
                    <a:pt x="15709" y="8007"/>
                    <a:pt x="12374" y="9150"/>
                    <a:pt x="9612" y="11256"/>
                  </a:cubicBezTo>
                  <a:cubicBezTo>
                    <a:pt x="6849" y="13360"/>
                    <a:pt x="5230" y="16713"/>
                    <a:pt x="5421" y="20209"/>
                  </a:cubicBezTo>
                  <a:close/>
                </a:path>
              </a:pathLst>
            </a:custGeom>
            <a:solidFill>
              <a:srgbClr val="6D6E71"/>
            </a:solidFill>
            <a:ln w="9525" cap="flat">
              <a:noFill/>
              <a:prstDash val="solid"/>
              <a:miter/>
            </a:ln>
          </p:spPr>
          <p:txBody>
            <a:bodyPr rtlCol="0" anchor="ctr"/>
            <a:lstStyle/>
            <a:p>
              <a:endParaRPr lang="en-US"/>
            </a:p>
          </p:txBody>
        </p:sp>
        <p:sp>
          <p:nvSpPr>
            <p:cNvPr id="796" name="Freeform: Shape 795">
              <a:extLst>
                <a:ext uri="{FF2B5EF4-FFF2-40B4-BE49-F238E27FC236}">
                  <a16:creationId xmlns:a16="http://schemas.microsoft.com/office/drawing/2014/main" id="{BFDAD939-B4D3-4B53-B251-8240229C7A6C}"/>
                </a:ext>
              </a:extLst>
            </p:cNvPr>
            <p:cNvSpPr/>
            <p:nvPr/>
          </p:nvSpPr>
          <p:spPr>
            <a:xfrm>
              <a:off x="15280004" y="3038312"/>
              <a:ext cx="73487" cy="46346"/>
            </a:xfrm>
            <a:custGeom>
              <a:avLst/>
              <a:gdLst>
                <a:gd name="connsiteX0" fmla="*/ 5492 w 73487"/>
                <a:gd name="connsiteY0" fmla="*/ 21211 h 46346"/>
                <a:gd name="connsiteX1" fmla="*/ 5492 w 73487"/>
                <a:gd name="connsiteY1" fmla="*/ 46167 h 46346"/>
                <a:gd name="connsiteX2" fmla="*/ -4033 w 73487"/>
                <a:gd name="connsiteY2" fmla="*/ 46167 h 46346"/>
                <a:gd name="connsiteX3" fmla="*/ -4033 w 73487"/>
                <a:gd name="connsiteY3" fmla="*/ 542 h 46346"/>
                <a:gd name="connsiteX4" fmla="*/ 5492 w 73487"/>
                <a:gd name="connsiteY4" fmla="*/ 542 h 46346"/>
                <a:gd name="connsiteX5" fmla="*/ 5492 w 73487"/>
                <a:gd name="connsiteY5" fmla="*/ 8924 h 46346"/>
                <a:gd name="connsiteX6" fmla="*/ 11683 w 73487"/>
                <a:gd name="connsiteY6" fmla="*/ 2257 h 46346"/>
                <a:gd name="connsiteX7" fmla="*/ 20635 w 73487"/>
                <a:gd name="connsiteY7" fmla="*/ -125 h 46346"/>
                <a:gd name="connsiteX8" fmla="*/ 35304 w 73487"/>
                <a:gd name="connsiteY8" fmla="*/ 8829 h 46346"/>
                <a:gd name="connsiteX9" fmla="*/ 52164 w 73487"/>
                <a:gd name="connsiteY9" fmla="*/ -125 h 46346"/>
                <a:gd name="connsiteX10" fmla="*/ 64642 w 73487"/>
                <a:gd name="connsiteY10" fmla="*/ 4638 h 46346"/>
                <a:gd name="connsiteX11" fmla="*/ 69405 w 73487"/>
                <a:gd name="connsiteY11" fmla="*/ 18259 h 46346"/>
                <a:gd name="connsiteX12" fmla="*/ 69405 w 73487"/>
                <a:gd name="connsiteY12" fmla="*/ 46167 h 46346"/>
                <a:gd name="connsiteX13" fmla="*/ 59880 w 73487"/>
                <a:gd name="connsiteY13" fmla="*/ 46167 h 46346"/>
                <a:gd name="connsiteX14" fmla="*/ 59880 w 73487"/>
                <a:gd name="connsiteY14" fmla="*/ 21116 h 46346"/>
                <a:gd name="connsiteX15" fmla="*/ 49499 w 73487"/>
                <a:gd name="connsiteY15" fmla="*/ 8543 h 46346"/>
                <a:gd name="connsiteX16" fmla="*/ 40927 w 73487"/>
                <a:gd name="connsiteY16" fmla="*/ 11686 h 46346"/>
                <a:gd name="connsiteX17" fmla="*/ 37114 w 73487"/>
                <a:gd name="connsiteY17" fmla="*/ 21211 h 46346"/>
                <a:gd name="connsiteX18" fmla="*/ 37114 w 73487"/>
                <a:gd name="connsiteY18" fmla="*/ 46167 h 46346"/>
                <a:gd name="connsiteX19" fmla="*/ 27589 w 73487"/>
                <a:gd name="connsiteY19" fmla="*/ 46167 h 46346"/>
                <a:gd name="connsiteX20" fmla="*/ 27589 w 73487"/>
                <a:gd name="connsiteY20" fmla="*/ 21116 h 46346"/>
                <a:gd name="connsiteX21" fmla="*/ 25305 w 73487"/>
                <a:gd name="connsiteY21" fmla="*/ 11591 h 46346"/>
                <a:gd name="connsiteX22" fmla="*/ 17971 w 73487"/>
                <a:gd name="connsiteY22" fmla="*/ 8543 h 46346"/>
                <a:gd name="connsiteX23" fmla="*/ 9301 w 73487"/>
                <a:gd name="connsiteY23" fmla="*/ 11877 h 46346"/>
                <a:gd name="connsiteX24" fmla="*/ 5492 w 73487"/>
                <a:gd name="connsiteY24" fmla="*/ 21211 h 46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87" h="46346">
                  <a:moveTo>
                    <a:pt x="5492" y="21211"/>
                  </a:moveTo>
                  <a:lnTo>
                    <a:pt x="5492" y="46167"/>
                  </a:lnTo>
                  <a:lnTo>
                    <a:pt x="-4033" y="46167"/>
                  </a:lnTo>
                  <a:lnTo>
                    <a:pt x="-4033" y="542"/>
                  </a:lnTo>
                  <a:lnTo>
                    <a:pt x="5492" y="542"/>
                  </a:lnTo>
                  <a:lnTo>
                    <a:pt x="5492" y="8924"/>
                  </a:lnTo>
                  <a:cubicBezTo>
                    <a:pt x="6827" y="6114"/>
                    <a:pt x="9018" y="3780"/>
                    <a:pt x="11683" y="2257"/>
                  </a:cubicBezTo>
                  <a:cubicBezTo>
                    <a:pt x="14352" y="656"/>
                    <a:pt x="17491" y="-163"/>
                    <a:pt x="20635" y="-125"/>
                  </a:cubicBezTo>
                  <a:cubicBezTo>
                    <a:pt x="26923" y="-677"/>
                    <a:pt x="32923" y="2952"/>
                    <a:pt x="35304" y="8829"/>
                  </a:cubicBezTo>
                  <a:cubicBezTo>
                    <a:pt x="39113" y="3218"/>
                    <a:pt x="45401" y="-134"/>
                    <a:pt x="52164" y="-125"/>
                  </a:cubicBezTo>
                  <a:cubicBezTo>
                    <a:pt x="56833" y="-315"/>
                    <a:pt x="61307" y="1409"/>
                    <a:pt x="64642" y="4638"/>
                  </a:cubicBezTo>
                  <a:cubicBezTo>
                    <a:pt x="67977" y="8343"/>
                    <a:pt x="69786" y="13258"/>
                    <a:pt x="69405" y="18259"/>
                  </a:cubicBezTo>
                  <a:lnTo>
                    <a:pt x="69405" y="46167"/>
                  </a:lnTo>
                  <a:lnTo>
                    <a:pt x="59880" y="46167"/>
                  </a:lnTo>
                  <a:lnTo>
                    <a:pt x="59880" y="21116"/>
                  </a:lnTo>
                  <a:cubicBezTo>
                    <a:pt x="59880" y="12734"/>
                    <a:pt x="56452" y="8543"/>
                    <a:pt x="49499" y="8543"/>
                  </a:cubicBezTo>
                  <a:cubicBezTo>
                    <a:pt x="46355" y="8476"/>
                    <a:pt x="43308" y="9600"/>
                    <a:pt x="40927" y="11686"/>
                  </a:cubicBezTo>
                  <a:cubicBezTo>
                    <a:pt x="38258" y="14106"/>
                    <a:pt x="36830" y="17620"/>
                    <a:pt x="37114" y="21211"/>
                  </a:cubicBezTo>
                  <a:lnTo>
                    <a:pt x="37114" y="46167"/>
                  </a:lnTo>
                  <a:lnTo>
                    <a:pt x="27589" y="46167"/>
                  </a:lnTo>
                  <a:lnTo>
                    <a:pt x="27589" y="21116"/>
                  </a:lnTo>
                  <a:cubicBezTo>
                    <a:pt x="27877" y="17782"/>
                    <a:pt x="27016" y="14449"/>
                    <a:pt x="25305" y="11591"/>
                  </a:cubicBezTo>
                  <a:cubicBezTo>
                    <a:pt x="23496" y="9448"/>
                    <a:pt x="20733" y="8314"/>
                    <a:pt x="17971" y="8543"/>
                  </a:cubicBezTo>
                  <a:cubicBezTo>
                    <a:pt x="14733" y="8534"/>
                    <a:pt x="11683" y="9724"/>
                    <a:pt x="9301" y="11877"/>
                  </a:cubicBezTo>
                  <a:cubicBezTo>
                    <a:pt x="6729" y="14306"/>
                    <a:pt x="5399" y="17696"/>
                    <a:pt x="5492" y="21211"/>
                  </a:cubicBezTo>
                  <a:close/>
                </a:path>
              </a:pathLst>
            </a:custGeom>
            <a:solidFill>
              <a:srgbClr val="6D6E71"/>
            </a:solidFill>
            <a:ln w="9525" cap="flat">
              <a:noFill/>
              <a:prstDash val="solid"/>
              <a:miter/>
            </a:ln>
          </p:spPr>
          <p:txBody>
            <a:bodyPr rtlCol="0" anchor="ctr"/>
            <a:lstStyle/>
            <a:p>
              <a:endParaRPr lang="en-US"/>
            </a:p>
          </p:txBody>
        </p:sp>
        <p:sp>
          <p:nvSpPr>
            <p:cNvPr id="797" name="Freeform: Shape 796">
              <a:extLst>
                <a:ext uri="{FF2B5EF4-FFF2-40B4-BE49-F238E27FC236}">
                  <a16:creationId xmlns:a16="http://schemas.microsoft.com/office/drawing/2014/main" id="{A1178262-DB6F-4785-B70A-FAE3ABB74677}"/>
                </a:ext>
              </a:extLst>
            </p:cNvPr>
            <p:cNvSpPr/>
            <p:nvPr/>
          </p:nvSpPr>
          <p:spPr>
            <a:xfrm>
              <a:off x="15363784" y="3037884"/>
              <a:ext cx="45402" cy="46986"/>
            </a:xfrm>
            <a:custGeom>
              <a:avLst/>
              <a:gdLst>
                <a:gd name="connsiteX0" fmla="*/ 41347 w 45402"/>
                <a:gd name="connsiteY0" fmla="*/ 27545 h 46986"/>
                <a:gd name="connsiteX1" fmla="*/ 5531 w 45402"/>
                <a:gd name="connsiteY1" fmla="*/ 27545 h 46986"/>
                <a:gd name="connsiteX2" fmla="*/ 10102 w 45402"/>
                <a:gd name="connsiteY2" fmla="*/ 35546 h 46986"/>
                <a:gd name="connsiteX3" fmla="*/ 19627 w 45402"/>
                <a:gd name="connsiteY3" fmla="*/ 38594 h 46986"/>
                <a:gd name="connsiteX4" fmla="*/ 32678 w 45402"/>
                <a:gd name="connsiteY4" fmla="*/ 33165 h 46986"/>
                <a:gd name="connsiteX5" fmla="*/ 38110 w 45402"/>
                <a:gd name="connsiteY5" fmla="*/ 39165 h 46986"/>
                <a:gd name="connsiteX6" fmla="*/ 19060 w 45402"/>
                <a:gd name="connsiteY6" fmla="*/ 46785 h 46986"/>
                <a:gd name="connsiteX7" fmla="*/ 2675 w 45402"/>
                <a:gd name="connsiteY7" fmla="*/ 40404 h 46986"/>
                <a:gd name="connsiteX8" fmla="*/ -3994 w 45402"/>
                <a:gd name="connsiteY8" fmla="*/ 23259 h 46986"/>
                <a:gd name="connsiteX9" fmla="*/ 2866 w 45402"/>
                <a:gd name="connsiteY9" fmla="*/ 6209 h 46986"/>
                <a:gd name="connsiteX10" fmla="*/ 18962 w 45402"/>
                <a:gd name="connsiteY10" fmla="*/ -173 h 46986"/>
                <a:gd name="connsiteX11" fmla="*/ 34775 w 45402"/>
                <a:gd name="connsiteY11" fmla="*/ 5447 h 46986"/>
                <a:gd name="connsiteX12" fmla="*/ 41347 w 45402"/>
                <a:gd name="connsiteY12" fmla="*/ 20877 h 46986"/>
                <a:gd name="connsiteX13" fmla="*/ 5531 w 45402"/>
                <a:gd name="connsiteY13" fmla="*/ 20020 h 46986"/>
                <a:gd name="connsiteX14" fmla="*/ 31724 w 45402"/>
                <a:gd name="connsiteY14" fmla="*/ 20020 h 46986"/>
                <a:gd name="connsiteX15" fmla="*/ 28106 w 45402"/>
                <a:gd name="connsiteY15" fmla="*/ 11162 h 46986"/>
                <a:gd name="connsiteX16" fmla="*/ 19251 w 45402"/>
                <a:gd name="connsiteY16" fmla="*/ 8019 h 46986"/>
                <a:gd name="connsiteX17" fmla="*/ 9726 w 45402"/>
                <a:gd name="connsiteY17" fmla="*/ 11257 h 46986"/>
                <a:gd name="connsiteX18" fmla="*/ 5531 w 45402"/>
                <a:gd name="connsiteY18" fmla="*/ 20211 h 46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02" h="46986">
                  <a:moveTo>
                    <a:pt x="41347" y="27545"/>
                  </a:moveTo>
                  <a:lnTo>
                    <a:pt x="5531" y="27545"/>
                  </a:lnTo>
                  <a:cubicBezTo>
                    <a:pt x="5721" y="30774"/>
                    <a:pt x="7437" y="33717"/>
                    <a:pt x="10102" y="35546"/>
                  </a:cubicBezTo>
                  <a:cubicBezTo>
                    <a:pt x="12865" y="37537"/>
                    <a:pt x="16200" y="38604"/>
                    <a:pt x="19627" y="38594"/>
                  </a:cubicBezTo>
                  <a:cubicBezTo>
                    <a:pt x="24581" y="38918"/>
                    <a:pt x="29441" y="36918"/>
                    <a:pt x="32678" y="33165"/>
                  </a:cubicBezTo>
                  <a:lnTo>
                    <a:pt x="38110" y="39165"/>
                  </a:lnTo>
                  <a:cubicBezTo>
                    <a:pt x="33157" y="44309"/>
                    <a:pt x="26204" y="47081"/>
                    <a:pt x="19060" y="46785"/>
                  </a:cubicBezTo>
                  <a:cubicBezTo>
                    <a:pt x="12963" y="46928"/>
                    <a:pt x="7056" y="44633"/>
                    <a:pt x="2675" y="40404"/>
                  </a:cubicBezTo>
                  <a:cubicBezTo>
                    <a:pt x="-1897" y="35917"/>
                    <a:pt x="-4376" y="29669"/>
                    <a:pt x="-3994" y="23259"/>
                  </a:cubicBezTo>
                  <a:cubicBezTo>
                    <a:pt x="-4278" y="16848"/>
                    <a:pt x="-1804" y="10619"/>
                    <a:pt x="2866" y="6209"/>
                  </a:cubicBezTo>
                  <a:cubicBezTo>
                    <a:pt x="7154" y="2037"/>
                    <a:pt x="12963" y="-259"/>
                    <a:pt x="18962" y="-173"/>
                  </a:cubicBezTo>
                  <a:cubicBezTo>
                    <a:pt x="24771" y="-316"/>
                    <a:pt x="30394" y="1685"/>
                    <a:pt x="34775" y="5447"/>
                  </a:cubicBezTo>
                  <a:cubicBezTo>
                    <a:pt x="39249" y="9295"/>
                    <a:pt x="41631" y="14991"/>
                    <a:pt x="41347" y="20877"/>
                  </a:cubicBezTo>
                  <a:close/>
                  <a:moveTo>
                    <a:pt x="5531" y="20020"/>
                  </a:moveTo>
                  <a:lnTo>
                    <a:pt x="31724" y="20020"/>
                  </a:lnTo>
                  <a:cubicBezTo>
                    <a:pt x="31915" y="16667"/>
                    <a:pt x="30585" y="13400"/>
                    <a:pt x="28106" y="11162"/>
                  </a:cubicBezTo>
                  <a:cubicBezTo>
                    <a:pt x="25632" y="9038"/>
                    <a:pt x="22488" y="7923"/>
                    <a:pt x="19251" y="8019"/>
                  </a:cubicBezTo>
                  <a:cubicBezTo>
                    <a:pt x="15818" y="7990"/>
                    <a:pt x="12391" y="9133"/>
                    <a:pt x="9726" y="11257"/>
                  </a:cubicBezTo>
                  <a:cubicBezTo>
                    <a:pt x="6865" y="13343"/>
                    <a:pt x="5340" y="16705"/>
                    <a:pt x="5531" y="20211"/>
                  </a:cubicBezTo>
                  <a:close/>
                </a:path>
              </a:pathLst>
            </a:custGeom>
            <a:solidFill>
              <a:srgbClr val="6D6E71"/>
            </a:solidFill>
            <a:ln w="9525" cap="flat">
              <a:noFill/>
              <a:prstDash val="solid"/>
              <a:miter/>
            </a:ln>
          </p:spPr>
          <p:txBody>
            <a:bodyPr rtlCol="0" anchor="ctr"/>
            <a:lstStyle/>
            <a:p>
              <a:endParaRPr lang="en-US"/>
            </a:p>
          </p:txBody>
        </p:sp>
        <p:sp>
          <p:nvSpPr>
            <p:cNvPr id="798" name="Freeform: Shape 797">
              <a:extLst>
                <a:ext uri="{FF2B5EF4-FFF2-40B4-BE49-F238E27FC236}">
                  <a16:creationId xmlns:a16="http://schemas.microsoft.com/office/drawing/2014/main" id="{72649382-4DDD-4CC0-8E59-A4B0CE14FB9A}"/>
                </a:ext>
              </a:extLst>
            </p:cNvPr>
            <p:cNvSpPr/>
            <p:nvPr/>
          </p:nvSpPr>
          <p:spPr>
            <a:xfrm>
              <a:off x="15419736" y="3038369"/>
              <a:ext cx="41961" cy="46289"/>
            </a:xfrm>
            <a:custGeom>
              <a:avLst/>
              <a:gdLst>
                <a:gd name="connsiteX0" fmla="*/ 5492 w 41961"/>
                <a:gd name="connsiteY0" fmla="*/ 21154 h 46289"/>
                <a:gd name="connsiteX1" fmla="*/ 5492 w 41961"/>
                <a:gd name="connsiteY1" fmla="*/ 46109 h 46289"/>
                <a:gd name="connsiteX2" fmla="*/ -4033 w 41961"/>
                <a:gd name="connsiteY2" fmla="*/ 46109 h 46289"/>
                <a:gd name="connsiteX3" fmla="*/ -4033 w 41961"/>
                <a:gd name="connsiteY3" fmla="*/ 485 h 46289"/>
                <a:gd name="connsiteX4" fmla="*/ 5492 w 41961"/>
                <a:gd name="connsiteY4" fmla="*/ 485 h 46289"/>
                <a:gd name="connsiteX5" fmla="*/ 5492 w 41961"/>
                <a:gd name="connsiteY5" fmla="*/ 8867 h 46289"/>
                <a:gd name="connsiteX6" fmla="*/ 29877 w 41961"/>
                <a:gd name="connsiteY6" fmla="*/ 2171 h 46289"/>
                <a:gd name="connsiteX7" fmla="*/ 33211 w 41961"/>
                <a:gd name="connsiteY7" fmla="*/ 4581 h 46289"/>
                <a:gd name="connsiteX8" fmla="*/ 37876 w 41961"/>
                <a:gd name="connsiteY8" fmla="*/ 18201 h 46289"/>
                <a:gd name="connsiteX9" fmla="*/ 37876 w 41961"/>
                <a:gd name="connsiteY9" fmla="*/ 46109 h 46289"/>
                <a:gd name="connsiteX10" fmla="*/ 28351 w 41961"/>
                <a:gd name="connsiteY10" fmla="*/ 46109 h 46289"/>
                <a:gd name="connsiteX11" fmla="*/ 28351 w 41961"/>
                <a:gd name="connsiteY11" fmla="*/ 21059 h 46289"/>
                <a:gd name="connsiteX12" fmla="*/ 17877 w 41961"/>
                <a:gd name="connsiteY12" fmla="*/ 8486 h 46289"/>
                <a:gd name="connsiteX13" fmla="*/ 9208 w 41961"/>
                <a:gd name="connsiteY13" fmla="*/ 11819 h 46289"/>
                <a:gd name="connsiteX14" fmla="*/ 5492 w 41961"/>
                <a:gd name="connsiteY14" fmla="*/ 21154 h 46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1" h="46289">
                  <a:moveTo>
                    <a:pt x="5492" y="21154"/>
                  </a:moveTo>
                  <a:lnTo>
                    <a:pt x="5492" y="46109"/>
                  </a:lnTo>
                  <a:lnTo>
                    <a:pt x="-4033" y="46109"/>
                  </a:lnTo>
                  <a:lnTo>
                    <a:pt x="-4033" y="485"/>
                  </a:lnTo>
                  <a:lnTo>
                    <a:pt x="5492" y="485"/>
                  </a:lnTo>
                  <a:lnTo>
                    <a:pt x="5492" y="8867"/>
                  </a:lnTo>
                  <a:cubicBezTo>
                    <a:pt x="10352" y="275"/>
                    <a:pt x="21305" y="-2725"/>
                    <a:pt x="29877" y="2171"/>
                  </a:cubicBezTo>
                  <a:cubicBezTo>
                    <a:pt x="31114" y="2847"/>
                    <a:pt x="32165" y="3656"/>
                    <a:pt x="33211" y="4581"/>
                  </a:cubicBezTo>
                  <a:cubicBezTo>
                    <a:pt x="36546" y="8295"/>
                    <a:pt x="38258" y="13210"/>
                    <a:pt x="37876" y="18201"/>
                  </a:cubicBezTo>
                  <a:lnTo>
                    <a:pt x="37876" y="46109"/>
                  </a:lnTo>
                  <a:lnTo>
                    <a:pt x="28351" y="46109"/>
                  </a:lnTo>
                  <a:lnTo>
                    <a:pt x="28351" y="21059"/>
                  </a:lnTo>
                  <a:cubicBezTo>
                    <a:pt x="28351" y="12677"/>
                    <a:pt x="24831" y="8486"/>
                    <a:pt x="17877" y="8486"/>
                  </a:cubicBezTo>
                  <a:cubicBezTo>
                    <a:pt x="14636" y="8457"/>
                    <a:pt x="11590" y="9648"/>
                    <a:pt x="9208" y="11819"/>
                  </a:cubicBezTo>
                  <a:cubicBezTo>
                    <a:pt x="6636" y="14248"/>
                    <a:pt x="5302" y="17649"/>
                    <a:pt x="5492" y="21154"/>
                  </a:cubicBezTo>
                  <a:close/>
                </a:path>
              </a:pathLst>
            </a:custGeom>
            <a:solidFill>
              <a:srgbClr val="6D6E71"/>
            </a:solidFill>
            <a:ln w="9525" cap="flat">
              <a:noFill/>
              <a:prstDash val="solid"/>
              <a:miter/>
            </a:ln>
          </p:spPr>
          <p:txBody>
            <a:bodyPr rtlCol="0" anchor="ctr"/>
            <a:lstStyle/>
            <a:p>
              <a:endParaRPr lang="en-US"/>
            </a:p>
          </p:txBody>
        </p:sp>
        <p:sp>
          <p:nvSpPr>
            <p:cNvPr id="799" name="Freeform: Shape 798">
              <a:extLst>
                <a:ext uri="{FF2B5EF4-FFF2-40B4-BE49-F238E27FC236}">
                  <a16:creationId xmlns:a16="http://schemas.microsoft.com/office/drawing/2014/main" id="{43E2039D-AFD0-4260-93E6-1449751ECE99}"/>
                </a:ext>
              </a:extLst>
            </p:cNvPr>
            <p:cNvSpPr/>
            <p:nvPr/>
          </p:nvSpPr>
          <p:spPr>
            <a:xfrm>
              <a:off x="15471551" y="3024556"/>
              <a:ext cx="31718" cy="60579"/>
            </a:xfrm>
            <a:custGeom>
              <a:avLst/>
              <a:gdLst>
                <a:gd name="connsiteX0" fmla="*/ 11306 w 31718"/>
                <a:gd name="connsiteY0" fmla="*/ 21823 h 60579"/>
                <a:gd name="connsiteX1" fmla="*/ 11306 w 31718"/>
                <a:gd name="connsiteY1" fmla="*/ 44968 h 60579"/>
                <a:gd name="connsiteX2" fmla="*/ 13017 w 31718"/>
                <a:gd name="connsiteY2" fmla="*/ 50207 h 60579"/>
                <a:gd name="connsiteX3" fmla="*/ 17780 w 31718"/>
                <a:gd name="connsiteY3" fmla="*/ 52112 h 60579"/>
                <a:gd name="connsiteX4" fmla="*/ 23779 w 31718"/>
                <a:gd name="connsiteY4" fmla="*/ 49064 h 60579"/>
                <a:gd name="connsiteX5" fmla="*/ 27686 w 31718"/>
                <a:gd name="connsiteY5" fmla="*/ 55922 h 60579"/>
                <a:gd name="connsiteX6" fmla="*/ 16445 w 31718"/>
                <a:gd name="connsiteY6" fmla="*/ 60399 h 60579"/>
                <a:gd name="connsiteX7" fmla="*/ 6064 w 31718"/>
                <a:gd name="connsiteY7" fmla="*/ 56208 h 60579"/>
                <a:gd name="connsiteX8" fmla="*/ 1683 w 31718"/>
                <a:gd name="connsiteY8" fmla="*/ 44778 h 60579"/>
                <a:gd name="connsiteX9" fmla="*/ 1683 w 31718"/>
                <a:gd name="connsiteY9" fmla="*/ 21823 h 60579"/>
                <a:gd name="connsiteX10" fmla="*/ -4033 w 31718"/>
                <a:gd name="connsiteY10" fmla="*/ 21823 h 60579"/>
                <a:gd name="connsiteX11" fmla="*/ -4033 w 31718"/>
                <a:gd name="connsiteY11" fmla="*/ 14108 h 60579"/>
                <a:gd name="connsiteX12" fmla="*/ 1683 w 31718"/>
                <a:gd name="connsiteY12" fmla="*/ 14108 h 60579"/>
                <a:gd name="connsiteX13" fmla="*/ 1683 w 31718"/>
                <a:gd name="connsiteY13" fmla="*/ -180 h 60579"/>
                <a:gd name="connsiteX14" fmla="*/ 11208 w 31718"/>
                <a:gd name="connsiteY14" fmla="*/ -180 h 60579"/>
                <a:gd name="connsiteX15" fmla="*/ 11208 w 31718"/>
                <a:gd name="connsiteY15" fmla="*/ 14108 h 60579"/>
                <a:gd name="connsiteX16" fmla="*/ 23496 w 31718"/>
                <a:gd name="connsiteY16" fmla="*/ 14108 h 60579"/>
                <a:gd name="connsiteX17" fmla="*/ 23496 w 31718"/>
                <a:gd name="connsiteY17" fmla="*/ 21823 h 6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79">
                  <a:moveTo>
                    <a:pt x="11306" y="21823"/>
                  </a:moveTo>
                  <a:lnTo>
                    <a:pt x="11306" y="44968"/>
                  </a:lnTo>
                  <a:cubicBezTo>
                    <a:pt x="11208" y="46864"/>
                    <a:pt x="11780" y="48731"/>
                    <a:pt x="13017" y="50207"/>
                  </a:cubicBezTo>
                  <a:cubicBezTo>
                    <a:pt x="14254" y="51503"/>
                    <a:pt x="15971" y="52198"/>
                    <a:pt x="17780" y="52112"/>
                  </a:cubicBezTo>
                  <a:cubicBezTo>
                    <a:pt x="20161" y="51979"/>
                    <a:pt x="22259" y="50874"/>
                    <a:pt x="23779" y="49064"/>
                  </a:cubicBezTo>
                  <a:lnTo>
                    <a:pt x="27686" y="55922"/>
                  </a:lnTo>
                  <a:cubicBezTo>
                    <a:pt x="24640" y="58751"/>
                    <a:pt x="20640" y="60351"/>
                    <a:pt x="16445" y="60399"/>
                  </a:cubicBezTo>
                  <a:cubicBezTo>
                    <a:pt x="12543" y="60437"/>
                    <a:pt x="8827" y="58932"/>
                    <a:pt x="6064" y="56208"/>
                  </a:cubicBezTo>
                  <a:cubicBezTo>
                    <a:pt x="3018" y="53189"/>
                    <a:pt x="1492" y="49036"/>
                    <a:pt x="1683" y="44778"/>
                  </a:cubicBezTo>
                  <a:lnTo>
                    <a:pt x="1683" y="21823"/>
                  </a:lnTo>
                  <a:lnTo>
                    <a:pt x="-4033" y="21823"/>
                  </a:lnTo>
                  <a:lnTo>
                    <a:pt x="-4033" y="14108"/>
                  </a:lnTo>
                  <a:lnTo>
                    <a:pt x="1683" y="14108"/>
                  </a:lnTo>
                  <a:lnTo>
                    <a:pt x="1683" y="-180"/>
                  </a:lnTo>
                  <a:lnTo>
                    <a:pt x="11208" y="-180"/>
                  </a:lnTo>
                  <a:lnTo>
                    <a:pt x="11208" y="14108"/>
                  </a:lnTo>
                  <a:lnTo>
                    <a:pt x="23496" y="14108"/>
                  </a:lnTo>
                  <a:lnTo>
                    <a:pt x="23496" y="21823"/>
                  </a:lnTo>
                  <a:close/>
                </a:path>
              </a:pathLst>
            </a:custGeom>
            <a:solidFill>
              <a:srgbClr val="6D6E71"/>
            </a:solidFill>
            <a:ln w="9525" cap="flat">
              <a:noFill/>
              <a:prstDash val="solid"/>
              <a:miter/>
            </a:ln>
          </p:spPr>
          <p:txBody>
            <a:bodyPr rtlCol="0" anchor="ctr"/>
            <a:lstStyle/>
            <a:p>
              <a:endParaRPr lang="en-US"/>
            </a:p>
          </p:txBody>
        </p:sp>
        <p:sp>
          <p:nvSpPr>
            <p:cNvPr id="800" name="Freeform: Shape 799">
              <a:extLst>
                <a:ext uri="{FF2B5EF4-FFF2-40B4-BE49-F238E27FC236}">
                  <a16:creationId xmlns:a16="http://schemas.microsoft.com/office/drawing/2014/main" id="{07E6CEF7-CAD6-40B0-B3ED-BDE7E199F6E2}"/>
                </a:ext>
              </a:extLst>
            </p:cNvPr>
            <p:cNvSpPr/>
            <p:nvPr/>
          </p:nvSpPr>
          <p:spPr>
            <a:xfrm>
              <a:off x="15506698" y="3038346"/>
              <a:ext cx="36686" cy="46712"/>
            </a:xfrm>
            <a:custGeom>
              <a:avLst/>
              <a:gdLst>
                <a:gd name="connsiteX0" fmla="*/ 32639 w 36686"/>
                <a:gd name="connsiteY0" fmla="*/ 32226 h 46712"/>
                <a:gd name="connsiteX1" fmla="*/ 27975 w 36686"/>
                <a:gd name="connsiteY1" fmla="*/ 42608 h 46712"/>
                <a:gd name="connsiteX2" fmla="*/ 15878 w 36686"/>
                <a:gd name="connsiteY2" fmla="*/ 46514 h 46712"/>
                <a:gd name="connsiteX3" fmla="*/ 5492 w 36686"/>
                <a:gd name="connsiteY3" fmla="*/ 44704 h 46712"/>
                <a:gd name="connsiteX4" fmla="*/ -4033 w 36686"/>
                <a:gd name="connsiteY4" fmla="*/ 39656 h 46712"/>
                <a:gd name="connsiteX5" fmla="*/ 539 w 36686"/>
                <a:gd name="connsiteY5" fmla="*/ 32226 h 46712"/>
                <a:gd name="connsiteX6" fmla="*/ 15971 w 36686"/>
                <a:gd name="connsiteY6" fmla="*/ 38227 h 46712"/>
                <a:gd name="connsiteX7" fmla="*/ 21115 w 36686"/>
                <a:gd name="connsiteY7" fmla="*/ 36703 h 46712"/>
                <a:gd name="connsiteX8" fmla="*/ 23021 w 36686"/>
                <a:gd name="connsiteY8" fmla="*/ 32893 h 46712"/>
                <a:gd name="connsiteX9" fmla="*/ 13971 w 36686"/>
                <a:gd name="connsiteY9" fmla="*/ 26702 h 46712"/>
                <a:gd name="connsiteX10" fmla="*/ 12924 w 36686"/>
                <a:gd name="connsiteY10" fmla="*/ 26702 h 46712"/>
                <a:gd name="connsiteX11" fmla="*/ -1270 w 36686"/>
                <a:gd name="connsiteY11" fmla="*/ 13843 h 46712"/>
                <a:gd name="connsiteX12" fmla="*/ 3590 w 36686"/>
                <a:gd name="connsiteY12" fmla="*/ 3651 h 46712"/>
                <a:gd name="connsiteX13" fmla="*/ 16450 w 36686"/>
                <a:gd name="connsiteY13" fmla="*/ -159 h 46712"/>
                <a:gd name="connsiteX14" fmla="*/ 31305 w 36686"/>
                <a:gd name="connsiteY14" fmla="*/ 4508 h 46712"/>
                <a:gd name="connsiteX15" fmla="*/ 27784 w 36686"/>
                <a:gd name="connsiteY15" fmla="*/ 11557 h 46712"/>
                <a:gd name="connsiteX16" fmla="*/ 15687 w 36686"/>
                <a:gd name="connsiteY16" fmla="*/ 7937 h 46712"/>
                <a:gd name="connsiteX17" fmla="*/ 10064 w 36686"/>
                <a:gd name="connsiteY17" fmla="*/ 9176 h 46712"/>
                <a:gd name="connsiteX18" fmla="*/ 7971 w 36686"/>
                <a:gd name="connsiteY18" fmla="*/ 12890 h 46712"/>
                <a:gd name="connsiteX19" fmla="*/ 10162 w 36686"/>
                <a:gd name="connsiteY19" fmla="*/ 16129 h 46712"/>
                <a:gd name="connsiteX20" fmla="*/ 14543 w 36686"/>
                <a:gd name="connsiteY20" fmla="*/ 17558 h 46712"/>
                <a:gd name="connsiteX21" fmla="*/ 19398 w 36686"/>
                <a:gd name="connsiteY21" fmla="*/ 18986 h 46712"/>
                <a:gd name="connsiteX22" fmla="*/ 23593 w 36686"/>
                <a:gd name="connsiteY22" fmla="*/ 20510 h 46712"/>
                <a:gd name="connsiteX23" fmla="*/ 27975 w 36686"/>
                <a:gd name="connsiteY23" fmla="*/ 22892 h 46712"/>
                <a:gd name="connsiteX24" fmla="*/ 32639 w 36686"/>
                <a:gd name="connsiteY24" fmla="*/ 32226 h 46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6" h="46712">
                  <a:moveTo>
                    <a:pt x="32639" y="32226"/>
                  </a:moveTo>
                  <a:cubicBezTo>
                    <a:pt x="32830" y="36227"/>
                    <a:pt x="31119" y="40084"/>
                    <a:pt x="27975" y="42608"/>
                  </a:cubicBezTo>
                  <a:cubicBezTo>
                    <a:pt x="24542" y="45332"/>
                    <a:pt x="20259" y="46714"/>
                    <a:pt x="15878" y="46514"/>
                  </a:cubicBezTo>
                  <a:cubicBezTo>
                    <a:pt x="12352" y="46495"/>
                    <a:pt x="8827" y="45885"/>
                    <a:pt x="5492" y="44704"/>
                  </a:cubicBezTo>
                  <a:cubicBezTo>
                    <a:pt x="2065" y="43608"/>
                    <a:pt x="-1173" y="41904"/>
                    <a:pt x="-4033" y="39656"/>
                  </a:cubicBezTo>
                  <a:lnTo>
                    <a:pt x="539" y="32226"/>
                  </a:lnTo>
                  <a:cubicBezTo>
                    <a:pt x="4925" y="35855"/>
                    <a:pt x="10352" y="37960"/>
                    <a:pt x="15971" y="38227"/>
                  </a:cubicBezTo>
                  <a:cubicBezTo>
                    <a:pt x="17780" y="38351"/>
                    <a:pt x="19589" y="37808"/>
                    <a:pt x="21115" y="36703"/>
                  </a:cubicBezTo>
                  <a:cubicBezTo>
                    <a:pt x="22352" y="35836"/>
                    <a:pt x="23114" y="34407"/>
                    <a:pt x="23021" y="32893"/>
                  </a:cubicBezTo>
                  <a:cubicBezTo>
                    <a:pt x="23021" y="30607"/>
                    <a:pt x="19970" y="28607"/>
                    <a:pt x="13971" y="26702"/>
                  </a:cubicBezTo>
                  <a:lnTo>
                    <a:pt x="12924" y="26702"/>
                  </a:lnTo>
                  <a:cubicBezTo>
                    <a:pt x="3399" y="24130"/>
                    <a:pt x="-1270" y="19844"/>
                    <a:pt x="-1270" y="13843"/>
                  </a:cubicBezTo>
                  <a:cubicBezTo>
                    <a:pt x="-1363" y="9861"/>
                    <a:pt x="446" y="6061"/>
                    <a:pt x="3590" y="3651"/>
                  </a:cubicBezTo>
                  <a:cubicBezTo>
                    <a:pt x="7306" y="975"/>
                    <a:pt x="11878" y="-368"/>
                    <a:pt x="16450" y="-159"/>
                  </a:cubicBezTo>
                  <a:cubicBezTo>
                    <a:pt x="21780" y="-149"/>
                    <a:pt x="26923" y="1480"/>
                    <a:pt x="31305" y="4508"/>
                  </a:cubicBezTo>
                  <a:lnTo>
                    <a:pt x="27784" y="11557"/>
                  </a:lnTo>
                  <a:cubicBezTo>
                    <a:pt x="24161" y="9204"/>
                    <a:pt x="19970" y="7947"/>
                    <a:pt x="15687" y="7937"/>
                  </a:cubicBezTo>
                  <a:cubicBezTo>
                    <a:pt x="13780" y="7842"/>
                    <a:pt x="11780" y="8271"/>
                    <a:pt x="10064" y="9176"/>
                  </a:cubicBezTo>
                  <a:cubicBezTo>
                    <a:pt x="8734" y="9890"/>
                    <a:pt x="7873" y="11347"/>
                    <a:pt x="7971" y="12890"/>
                  </a:cubicBezTo>
                  <a:cubicBezTo>
                    <a:pt x="7971" y="14319"/>
                    <a:pt x="8827" y="15614"/>
                    <a:pt x="10162" y="16129"/>
                  </a:cubicBezTo>
                  <a:cubicBezTo>
                    <a:pt x="11590" y="16815"/>
                    <a:pt x="13017" y="17300"/>
                    <a:pt x="14543" y="17558"/>
                  </a:cubicBezTo>
                  <a:lnTo>
                    <a:pt x="19398" y="18986"/>
                  </a:lnTo>
                  <a:lnTo>
                    <a:pt x="23593" y="20510"/>
                  </a:lnTo>
                  <a:cubicBezTo>
                    <a:pt x="25114" y="21177"/>
                    <a:pt x="26542" y="21977"/>
                    <a:pt x="27975" y="22892"/>
                  </a:cubicBezTo>
                  <a:cubicBezTo>
                    <a:pt x="31021" y="24987"/>
                    <a:pt x="32830" y="28521"/>
                    <a:pt x="32639" y="32226"/>
                  </a:cubicBezTo>
                  <a:close/>
                </a:path>
              </a:pathLst>
            </a:custGeom>
            <a:solidFill>
              <a:srgbClr val="6D6E71"/>
            </a:solidFill>
            <a:ln w="9525" cap="flat">
              <a:noFill/>
              <a:prstDash val="solid"/>
              <a:miter/>
            </a:ln>
          </p:spPr>
          <p:txBody>
            <a:bodyPr rtlCol="0" anchor="ctr"/>
            <a:lstStyle/>
            <a:p>
              <a:endParaRPr lang="en-US"/>
            </a:p>
          </p:txBody>
        </p:sp>
        <p:sp>
          <p:nvSpPr>
            <p:cNvPr id="801" name="Freeform: Shape 800">
              <a:extLst>
                <a:ext uri="{FF2B5EF4-FFF2-40B4-BE49-F238E27FC236}">
                  <a16:creationId xmlns:a16="http://schemas.microsoft.com/office/drawing/2014/main" id="{3C38BD02-9D8C-42D5-A589-E3263EF4CAA5}"/>
                </a:ext>
              </a:extLst>
            </p:cNvPr>
            <p:cNvSpPr/>
            <p:nvPr/>
          </p:nvSpPr>
          <p:spPr>
            <a:xfrm>
              <a:off x="15552975" y="3072371"/>
              <a:ext cx="12779" cy="21050"/>
            </a:xfrm>
            <a:custGeom>
              <a:avLst/>
              <a:gdLst>
                <a:gd name="connsiteX0" fmla="*/ -4016 w 12779"/>
                <a:gd name="connsiteY0" fmla="*/ 6297 h 21050"/>
                <a:gd name="connsiteX1" fmla="*/ -2114 w 12779"/>
                <a:gd name="connsiteY1" fmla="*/ 1630 h 21050"/>
                <a:gd name="connsiteX2" fmla="*/ 2268 w 12779"/>
                <a:gd name="connsiteY2" fmla="*/ -180 h 21050"/>
                <a:gd name="connsiteX3" fmla="*/ 6839 w 12779"/>
                <a:gd name="connsiteY3" fmla="*/ 1630 h 21050"/>
                <a:gd name="connsiteX4" fmla="*/ 8746 w 12779"/>
                <a:gd name="connsiteY4" fmla="*/ 6107 h 21050"/>
                <a:gd name="connsiteX5" fmla="*/ 6458 w 12779"/>
                <a:gd name="connsiteY5" fmla="*/ 12298 h 21050"/>
                <a:gd name="connsiteX6" fmla="*/ 1319 w 12779"/>
                <a:gd name="connsiteY6" fmla="*/ 20870 h 21050"/>
                <a:gd name="connsiteX7" fmla="*/ -3732 w 12779"/>
                <a:gd name="connsiteY7" fmla="*/ 20870 h 21050"/>
                <a:gd name="connsiteX8" fmla="*/ -495 w 12779"/>
                <a:gd name="connsiteY8" fmla="*/ 11917 h 21050"/>
                <a:gd name="connsiteX9" fmla="*/ -4016 w 12779"/>
                <a:gd name="connsiteY9" fmla="*/ 6297 h 2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79" h="21050">
                  <a:moveTo>
                    <a:pt x="-4016" y="6297"/>
                  </a:moveTo>
                  <a:cubicBezTo>
                    <a:pt x="-4113" y="4535"/>
                    <a:pt x="-3444" y="2830"/>
                    <a:pt x="-2114" y="1630"/>
                  </a:cubicBezTo>
                  <a:cubicBezTo>
                    <a:pt x="-969" y="477"/>
                    <a:pt x="649" y="-170"/>
                    <a:pt x="2268" y="-180"/>
                  </a:cubicBezTo>
                  <a:cubicBezTo>
                    <a:pt x="3984" y="-151"/>
                    <a:pt x="5602" y="487"/>
                    <a:pt x="6839" y="1630"/>
                  </a:cubicBezTo>
                  <a:cubicBezTo>
                    <a:pt x="8081" y="2802"/>
                    <a:pt x="8746" y="4421"/>
                    <a:pt x="8746" y="6107"/>
                  </a:cubicBezTo>
                  <a:cubicBezTo>
                    <a:pt x="8556" y="8345"/>
                    <a:pt x="7793" y="10488"/>
                    <a:pt x="6458" y="12298"/>
                  </a:cubicBezTo>
                  <a:lnTo>
                    <a:pt x="1319" y="20870"/>
                  </a:lnTo>
                  <a:lnTo>
                    <a:pt x="-3732" y="20870"/>
                  </a:lnTo>
                  <a:lnTo>
                    <a:pt x="-495" y="11917"/>
                  </a:lnTo>
                  <a:cubicBezTo>
                    <a:pt x="-2779" y="11012"/>
                    <a:pt x="-4206" y="8735"/>
                    <a:pt x="-4016" y="6297"/>
                  </a:cubicBezTo>
                  <a:close/>
                </a:path>
              </a:pathLst>
            </a:custGeom>
            <a:solidFill>
              <a:srgbClr val="6D6E71"/>
            </a:solidFill>
            <a:ln w="9525" cap="flat">
              <a:noFill/>
              <a:prstDash val="solid"/>
              <a:miter/>
            </a:ln>
          </p:spPr>
          <p:txBody>
            <a:bodyPr rtlCol="0" anchor="ctr"/>
            <a:lstStyle/>
            <a:p>
              <a:endParaRPr lang="en-US"/>
            </a:p>
          </p:txBody>
        </p:sp>
        <p:sp>
          <p:nvSpPr>
            <p:cNvPr id="802" name="Freeform: Shape 801">
              <a:extLst>
                <a:ext uri="{FF2B5EF4-FFF2-40B4-BE49-F238E27FC236}">
                  <a16:creationId xmlns:a16="http://schemas.microsoft.com/office/drawing/2014/main" id="{2993B594-6469-4202-A297-D8CAB3C8F2A0}"/>
                </a:ext>
              </a:extLst>
            </p:cNvPr>
            <p:cNvSpPr/>
            <p:nvPr/>
          </p:nvSpPr>
          <p:spPr>
            <a:xfrm>
              <a:off x="15598413" y="3038344"/>
              <a:ext cx="40636" cy="46993"/>
            </a:xfrm>
            <a:custGeom>
              <a:avLst/>
              <a:gdLst>
                <a:gd name="connsiteX0" fmla="*/ 36365 w 40636"/>
                <a:gd name="connsiteY0" fmla="*/ 46135 h 46993"/>
                <a:gd name="connsiteX1" fmla="*/ 27603 w 40636"/>
                <a:gd name="connsiteY1" fmla="*/ 46135 h 46993"/>
                <a:gd name="connsiteX2" fmla="*/ 27603 w 40636"/>
                <a:gd name="connsiteY2" fmla="*/ 40039 h 46993"/>
                <a:gd name="connsiteX3" fmla="*/ 12460 w 40636"/>
                <a:gd name="connsiteY3" fmla="*/ 46802 h 46993"/>
                <a:gd name="connsiteX4" fmla="*/ 646 w 40636"/>
                <a:gd name="connsiteY4" fmla="*/ 42801 h 46993"/>
                <a:gd name="connsiteX5" fmla="*/ -4018 w 40636"/>
                <a:gd name="connsiteY5" fmla="*/ 32038 h 46993"/>
                <a:gd name="connsiteX6" fmla="*/ 935 w 40636"/>
                <a:gd name="connsiteY6" fmla="*/ 21941 h 46993"/>
                <a:gd name="connsiteX7" fmla="*/ 14362 w 40636"/>
                <a:gd name="connsiteY7" fmla="*/ 18607 h 46993"/>
                <a:gd name="connsiteX8" fmla="*/ 26840 w 40636"/>
                <a:gd name="connsiteY8" fmla="*/ 18607 h 46993"/>
                <a:gd name="connsiteX9" fmla="*/ 26840 w 40636"/>
                <a:gd name="connsiteY9" fmla="*/ 16893 h 46993"/>
                <a:gd name="connsiteX10" fmla="*/ 16743 w 40636"/>
                <a:gd name="connsiteY10" fmla="*/ 7844 h 46993"/>
                <a:gd name="connsiteX11" fmla="*/ 3507 w 40636"/>
                <a:gd name="connsiteY11" fmla="*/ 12416 h 46993"/>
                <a:gd name="connsiteX12" fmla="*/ -781 w 40636"/>
                <a:gd name="connsiteY12" fmla="*/ 6415 h 46993"/>
                <a:gd name="connsiteX13" fmla="*/ 18269 w 40636"/>
                <a:gd name="connsiteY13" fmla="*/ -157 h 46993"/>
                <a:gd name="connsiteX14" fmla="*/ 31412 w 40636"/>
                <a:gd name="connsiteY14" fmla="*/ 3939 h 46993"/>
                <a:gd name="connsiteX15" fmla="*/ 36556 w 40636"/>
                <a:gd name="connsiteY15" fmla="*/ 16703 h 46993"/>
                <a:gd name="connsiteX16" fmla="*/ 26840 w 40636"/>
                <a:gd name="connsiteY16" fmla="*/ 29180 h 46993"/>
                <a:gd name="connsiteX17" fmla="*/ 26840 w 40636"/>
                <a:gd name="connsiteY17" fmla="*/ 25275 h 46993"/>
                <a:gd name="connsiteX18" fmla="*/ 16078 w 40636"/>
                <a:gd name="connsiteY18" fmla="*/ 25275 h 46993"/>
                <a:gd name="connsiteX19" fmla="*/ 5697 w 40636"/>
                <a:gd name="connsiteY19" fmla="*/ 31847 h 46993"/>
                <a:gd name="connsiteX20" fmla="*/ 8269 w 40636"/>
                <a:gd name="connsiteY20" fmla="*/ 36895 h 46993"/>
                <a:gd name="connsiteX21" fmla="*/ 15413 w 40636"/>
                <a:gd name="connsiteY21" fmla="*/ 38705 h 46993"/>
                <a:gd name="connsiteX22" fmla="*/ 23412 w 40636"/>
                <a:gd name="connsiteY22" fmla="*/ 36134 h 46993"/>
                <a:gd name="connsiteX23" fmla="*/ 26747 w 40636"/>
                <a:gd name="connsiteY23" fmla="*/ 28894 h 46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6" h="46993">
                  <a:moveTo>
                    <a:pt x="36365" y="46135"/>
                  </a:moveTo>
                  <a:lnTo>
                    <a:pt x="27603" y="46135"/>
                  </a:lnTo>
                  <a:lnTo>
                    <a:pt x="27603" y="40039"/>
                  </a:lnTo>
                  <a:cubicBezTo>
                    <a:pt x="23887" y="44487"/>
                    <a:pt x="18269" y="46982"/>
                    <a:pt x="12460" y="46802"/>
                  </a:cubicBezTo>
                  <a:cubicBezTo>
                    <a:pt x="8172" y="46963"/>
                    <a:pt x="3981" y="45535"/>
                    <a:pt x="646" y="42801"/>
                  </a:cubicBezTo>
                  <a:cubicBezTo>
                    <a:pt x="-2498" y="40115"/>
                    <a:pt x="-4209" y="36152"/>
                    <a:pt x="-4018" y="32038"/>
                  </a:cubicBezTo>
                  <a:cubicBezTo>
                    <a:pt x="-4209" y="28037"/>
                    <a:pt x="-2400" y="24208"/>
                    <a:pt x="935" y="21941"/>
                  </a:cubicBezTo>
                  <a:cubicBezTo>
                    <a:pt x="5028" y="19541"/>
                    <a:pt x="9697" y="18388"/>
                    <a:pt x="14362" y="18607"/>
                  </a:cubicBezTo>
                  <a:lnTo>
                    <a:pt x="26840" y="18607"/>
                  </a:lnTo>
                  <a:lnTo>
                    <a:pt x="26840" y="16893"/>
                  </a:lnTo>
                  <a:cubicBezTo>
                    <a:pt x="26840" y="10892"/>
                    <a:pt x="23412" y="7844"/>
                    <a:pt x="16743" y="7844"/>
                  </a:cubicBezTo>
                  <a:cubicBezTo>
                    <a:pt x="11981" y="8016"/>
                    <a:pt x="7316" y="9606"/>
                    <a:pt x="3507" y="12416"/>
                  </a:cubicBezTo>
                  <a:lnTo>
                    <a:pt x="-781" y="6415"/>
                  </a:lnTo>
                  <a:cubicBezTo>
                    <a:pt x="4553" y="2062"/>
                    <a:pt x="11316" y="-271"/>
                    <a:pt x="18269" y="-157"/>
                  </a:cubicBezTo>
                  <a:cubicBezTo>
                    <a:pt x="23031" y="-385"/>
                    <a:pt x="27603" y="1072"/>
                    <a:pt x="31412" y="3939"/>
                  </a:cubicBezTo>
                  <a:cubicBezTo>
                    <a:pt x="35030" y="7130"/>
                    <a:pt x="36937" y="11873"/>
                    <a:pt x="36556" y="16703"/>
                  </a:cubicBezTo>
                  <a:close/>
                  <a:moveTo>
                    <a:pt x="26840" y="29180"/>
                  </a:moveTo>
                  <a:lnTo>
                    <a:pt x="26840" y="25275"/>
                  </a:lnTo>
                  <a:lnTo>
                    <a:pt x="16078" y="25275"/>
                  </a:lnTo>
                  <a:cubicBezTo>
                    <a:pt x="9125" y="25275"/>
                    <a:pt x="5697" y="27466"/>
                    <a:pt x="5697" y="31847"/>
                  </a:cubicBezTo>
                  <a:cubicBezTo>
                    <a:pt x="5600" y="33867"/>
                    <a:pt x="6553" y="35791"/>
                    <a:pt x="8269" y="36895"/>
                  </a:cubicBezTo>
                  <a:cubicBezTo>
                    <a:pt x="10362" y="38229"/>
                    <a:pt x="12934" y="38867"/>
                    <a:pt x="15413" y="38705"/>
                  </a:cubicBezTo>
                  <a:cubicBezTo>
                    <a:pt x="18269" y="38763"/>
                    <a:pt x="21124" y="37858"/>
                    <a:pt x="23412" y="36134"/>
                  </a:cubicBezTo>
                  <a:cubicBezTo>
                    <a:pt x="25696" y="34457"/>
                    <a:pt x="26938" y="31723"/>
                    <a:pt x="26747" y="28894"/>
                  </a:cubicBezTo>
                  <a:close/>
                </a:path>
              </a:pathLst>
            </a:custGeom>
            <a:solidFill>
              <a:srgbClr val="6D6E71"/>
            </a:solidFill>
            <a:ln w="9525" cap="flat">
              <a:noFill/>
              <a:prstDash val="solid"/>
              <a:miter/>
            </a:ln>
          </p:spPr>
          <p:txBody>
            <a:bodyPr rtlCol="0" anchor="ctr"/>
            <a:lstStyle/>
            <a:p>
              <a:endParaRPr lang="en-US"/>
            </a:p>
          </p:txBody>
        </p:sp>
        <p:sp>
          <p:nvSpPr>
            <p:cNvPr id="803" name="Freeform: Shape 802">
              <a:extLst>
                <a:ext uri="{FF2B5EF4-FFF2-40B4-BE49-F238E27FC236}">
                  <a16:creationId xmlns:a16="http://schemas.microsoft.com/office/drawing/2014/main" id="{A947923E-3228-4AAC-B674-9343EE707231}"/>
                </a:ext>
              </a:extLst>
            </p:cNvPr>
            <p:cNvSpPr/>
            <p:nvPr/>
          </p:nvSpPr>
          <p:spPr>
            <a:xfrm>
              <a:off x="15647954" y="3038342"/>
              <a:ext cx="36686" cy="46716"/>
            </a:xfrm>
            <a:custGeom>
              <a:avLst/>
              <a:gdLst>
                <a:gd name="connsiteX0" fmla="*/ 32639 w 36686"/>
                <a:gd name="connsiteY0" fmla="*/ 32230 h 46716"/>
                <a:gd name="connsiteX1" fmla="*/ 27975 w 36686"/>
                <a:gd name="connsiteY1" fmla="*/ 42612 h 46716"/>
                <a:gd name="connsiteX2" fmla="*/ 15878 w 36686"/>
                <a:gd name="connsiteY2" fmla="*/ 46518 h 46716"/>
                <a:gd name="connsiteX3" fmla="*/ 5492 w 36686"/>
                <a:gd name="connsiteY3" fmla="*/ 44708 h 46716"/>
                <a:gd name="connsiteX4" fmla="*/ -4033 w 36686"/>
                <a:gd name="connsiteY4" fmla="*/ 39659 h 46716"/>
                <a:gd name="connsiteX5" fmla="*/ 637 w 36686"/>
                <a:gd name="connsiteY5" fmla="*/ 32230 h 46716"/>
                <a:gd name="connsiteX6" fmla="*/ 16068 w 36686"/>
                <a:gd name="connsiteY6" fmla="*/ 38231 h 46716"/>
                <a:gd name="connsiteX7" fmla="*/ 21208 w 36686"/>
                <a:gd name="connsiteY7" fmla="*/ 36707 h 46716"/>
                <a:gd name="connsiteX8" fmla="*/ 23021 w 36686"/>
                <a:gd name="connsiteY8" fmla="*/ 32897 h 46716"/>
                <a:gd name="connsiteX9" fmla="*/ 13971 w 36686"/>
                <a:gd name="connsiteY9" fmla="*/ 26705 h 46716"/>
                <a:gd name="connsiteX10" fmla="*/ 12924 w 36686"/>
                <a:gd name="connsiteY10" fmla="*/ 26705 h 46716"/>
                <a:gd name="connsiteX11" fmla="*/ -1270 w 36686"/>
                <a:gd name="connsiteY11" fmla="*/ 13847 h 46716"/>
                <a:gd name="connsiteX12" fmla="*/ 3683 w 36686"/>
                <a:gd name="connsiteY12" fmla="*/ 3655 h 46716"/>
                <a:gd name="connsiteX13" fmla="*/ 16445 w 36686"/>
                <a:gd name="connsiteY13" fmla="*/ -155 h 46716"/>
                <a:gd name="connsiteX14" fmla="*/ 31402 w 36686"/>
                <a:gd name="connsiteY14" fmla="*/ 4512 h 46716"/>
                <a:gd name="connsiteX15" fmla="*/ 27784 w 36686"/>
                <a:gd name="connsiteY15" fmla="*/ 11561 h 46716"/>
                <a:gd name="connsiteX16" fmla="*/ 15687 w 36686"/>
                <a:gd name="connsiteY16" fmla="*/ 7941 h 46716"/>
                <a:gd name="connsiteX17" fmla="*/ 10064 w 36686"/>
                <a:gd name="connsiteY17" fmla="*/ 9179 h 46716"/>
                <a:gd name="connsiteX18" fmla="*/ 7971 w 36686"/>
                <a:gd name="connsiteY18" fmla="*/ 12894 h 46716"/>
                <a:gd name="connsiteX19" fmla="*/ 10162 w 36686"/>
                <a:gd name="connsiteY19" fmla="*/ 16133 h 46716"/>
                <a:gd name="connsiteX20" fmla="*/ 14543 w 36686"/>
                <a:gd name="connsiteY20" fmla="*/ 17561 h 46716"/>
                <a:gd name="connsiteX21" fmla="*/ 19496 w 36686"/>
                <a:gd name="connsiteY21" fmla="*/ 18990 h 46716"/>
                <a:gd name="connsiteX22" fmla="*/ 23589 w 36686"/>
                <a:gd name="connsiteY22" fmla="*/ 20514 h 46716"/>
                <a:gd name="connsiteX23" fmla="*/ 27975 w 36686"/>
                <a:gd name="connsiteY23" fmla="*/ 22895 h 46716"/>
                <a:gd name="connsiteX24" fmla="*/ 32639 w 36686"/>
                <a:gd name="connsiteY24" fmla="*/ 32230 h 46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6" h="46716">
                  <a:moveTo>
                    <a:pt x="32639" y="32230"/>
                  </a:moveTo>
                  <a:cubicBezTo>
                    <a:pt x="32830" y="36230"/>
                    <a:pt x="31114" y="40088"/>
                    <a:pt x="27975" y="42612"/>
                  </a:cubicBezTo>
                  <a:cubicBezTo>
                    <a:pt x="24542" y="45336"/>
                    <a:pt x="20259" y="46717"/>
                    <a:pt x="15878" y="46518"/>
                  </a:cubicBezTo>
                  <a:cubicBezTo>
                    <a:pt x="12352" y="46498"/>
                    <a:pt x="8827" y="45889"/>
                    <a:pt x="5492" y="44708"/>
                  </a:cubicBezTo>
                  <a:cubicBezTo>
                    <a:pt x="2065" y="43612"/>
                    <a:pt x="-1173" y="41907"/>
                    <a:pt x="-4033" y="39659"/>
                  </a:cubicBezTo>
                  <a:lnTo>
                    <a:pt x="637" y="32230"/>
                  </a:lnTo>
                  <a:cubicBezTo>
                    <a:pt x="5018" y="35888"/>
                    <a:pt x="10445" y="38002"/>
                    <a:pt x="16068" y="38231"/>
                  </a:cubicBezTo>
                  <a:cubicBezTo>
                    <a:pt x="17877" y="38326"/>
                    <a:pt x="19687" y="37783"/>
                    <a:pt x="21208" y="36707"/>
                  </a:cubicBezTo>
                  <a:cubicBezTo>
                    <a:pt x="22352" y="35811"/>
                    <a:pt x="23114" y="34382"/>
                    <a:pt x="23021" y="32897"/>
                  </a:cubicBezTo>
                  <a:cubicBezTo>
                    <a:pt x="23021" y="30611"/>
                    <a:pt x="20068" y="28610"/>
                    <a:pt x="13971" y="26705"/>
                  </a:cubicBezTo>
                  <a:lnTo>
                    <a:pt x="12924" y="26705"/>
                  </a:lnTo>
                  <a:cubicBezTo>
                    <a:pt x="3399" y="24134"/>
                    <a:pt x="-1270" y="19847"/>
                    <a:pt x="-1270" y="13847"/>
                  </a:cubicBezTo>
                  <a:cubicBezTo>
                    <a:pt x="-1363" y="9837"/>
                    <a:pt x="446" y="6017"/>
                    <a:pt x="3683" y="3655"/>
                  </a:cubicBezTo>
                  <a:cubicBezTo>
                    <a:pt x="7399" y="959"/>
                    <a:pt x="11873" y="-384"/>
                    <a:pt x="16445" y="-155"/>
                  </a:cubicBezTo>
                  <a:cubicBezTo>
                    <a:pt x="21780" y="-136"/>
                    <a:pt x="27021" y="1493"/>
                    <a:pt x="31402" y="4512"/>
                  </a:cubicBezTo>
                  <a:lnTo>
                    <a:pt x="27784" y="11561"/>
                  </a:lnTo>
                  <a:cubicBezTo>
                    <a:pt x="24161" y="9199"/>
                    <a:pt x="19970" y="7941"/>
                    <a:pt x="15687" y="7941"/>
                  </a:cubicBezTo>
                  <a:cubicBezTo>
                    <a:pt x="13780" y="7846"/>
                    <a:pt x="11780" y="8274"/>
                    <a:pt x="10064" y="9179"/>
                  </a:cubicBezTo>
                  <a:cubicBezTo>
                    <a:pt x="8734" y="9894"/>
                    <a:pt x="7873" y="11351"/>
                    <a:pt x="7971" y="12894"/>
                  </a:cubicBezTo>
                  <a:cubicBezTo>
                    <a:pt x="7971" y="14323"/>
                    <a:pt x="8827" y="15618"/>
                    <a:pt x="10162" y="16133"/>
                  </a:cubicBezTo>
                  <a:cubicBezTo>
                    <a:pt x="11590" y="16818"/>
                    <a:pt x="13017" y="17304"/>
                    <a:pt x="14543" y="17561"/>
                  </a:cubicBezTo>
                  <a:lnTo>
                    <a:pt x="19496" y="18990"/>
                  </a:lnTo>
                  <a:lnTo>
                    <a:pt x="23589" y="20514"/>
                  </a:lnTo>
                  <a:cubicBezTo>
                    <a:pt x="25114" y="21181"/>
                    <a:pt x="26542" y="21981"/>
                    <a:pt x="27975" y="22895"/>
                  </a:cubicBezTo>
                  <a:cubicBezTo>
                    <a:pt x="31021" y="24991"/>
                    <a:pt x="32830" y="28525"/>
                    <a:pt x="32639" y="32230"/>
                  </a:cubicBezTo>
                  <a:close/>
                </a:path>
              </a:pathLst>
            </a:custGeom>
            <a:solidFill>
              <a:srgbClr val="6D6E71"/>
            </a:solidFill>
            <a:ln w="9525" cap="flat">
              <a:noFill/>
              <a:prstDash val="solid"/>
              <a:miter/>
            </a:ln>
          </p:spPr>
          <p:txBody>
            <a:bodyPr rtlCol="0" anchor="ctr"/>
            <a:lstStyle/>
            <a:p>
              <a:endParaRPr lang="en-US"/>
            </a:p>
          </p:txBody>
        </p:sp>
        <p:sp>
          <p:nvSpPr>
            <p:cNvPr id="804" name="Freeform: Shape 803">
              <a:extLst>
                <a:ext uri="{FF2B5EF4-FFF2-40B4-BE49-F238E27FC236}">
                  <a16:creationId xmlns:a16="http://schemas.microsoft.com/office/drawing/2014/main" id="{8319E442-F332-4CAF-B778-904E44BB7F14}"/>
                </a:ext>
              </a:extLst>
            </p:cNvPr>
            <p:cNvSpPr/>
            <p:nvPr/>
          </p:nvSpPr>
          <p:spPr>
            <a:xfrm>
              <a:off x="15715490" y="3024556"/>
              <a:ext cx="31714" cy="60580"/>
            </a:xfrm>
            <a:custGeom>
              <a:avLst/>
              <a:gdLst>
                <a:gd name="connsiteX0" fmla="*/ 11301 w 31714"/>
                <a:gd name="connsiteY0" fmla="*/ 21823 h 60580"/>
                <a:gd name="connsiteX1" fmla="*/ 11301 w 31714"/>
                <a:gd name="connsiteY1" fmla="*/ 44968 h 60580"/>
                <a:gd name="connsiteX2" fmla="*/ 13013 w 31714"/>
                <a:gd name="connsiteY2" fmla="*/ 50207 h 60580"/>
                <a:gd name="connsiteX3" fmla="*/ 17873 w 31714"/>
                <a:gd name="connsiteY3" fmla="*/ 52112 h 60580"/>
                <a:gd name="connsiteX4" fmla="*/ 23779 w 31714"/>
                <a:gd name="connsiteY4" fmla="*/ 49064 h 60580"/>
                <a:gd name="connsiteX5" fmla="*/ 27682 w 31714"/>
                <a:gd name="connsiteY5" fmla="*/ 55922 h 60580"/>
                <a:gd name="connsiteX6" fmla="*/ 16538 w 31714"/>
                <a:gd name="connsiteY6" fmla="*/ 60399 h 60580"/>
                <a:gd name="connsiteX7" fmla="*/ 6060 w 31714"/>
                <a:gd name="connsiteY7" fmla="*/ 56208 h 60580"/>
                <a:gd name="connsiteX8" fmla="*/ 1776 w 31714"/>
                <a:gd name="connsiteY8" fmla="*/ 44778 h 60580"/>
                <a:gd name="connsiteX9" fmla="*/ 1776 w 31714"/>
                <a:gd name="connsiteY9" fmla="*/ 21823 h 60580"/>
                <a:gd name="connsiteX10" fmla="*/ -4033 w 31714"/>
                <a:gd name="connsiteY10" fmla="*/ 21823 h 60580"/>
                <a:gd name="connsiteX11" fmla="*/ -4033 w 31714"/>
                <a:gd name="connsiteY11" fmla="*/ 14108 h 60580"/>
                <a:gd name="connsiteX12" fmla="*/ 1776 w 31714"/>
                <a:gd name="connsiteY12" fmla="*/ 14108 h 60580"/>
                <a:gd name="connsiteX13" fmla="*/ 1776 w 31714"/>
                <a:gd name="connsiteY13" fmla="*/ -180 h 60580"/>
                <a:gd name="connsiteX14" fmla="*/ 11301 w 31714"/>
                <a:gd name="connsiteY14" fmla="*/ -180 h 60580"/>
                <a:gd name="connsiteX15" fmla="*/ 11301 w 31714"/>
                <a:gd name="connsiteY15" fmla="*/ 14108 h 60580"/>
                <a:gd name="connsiteX16" fmla="*/ 23300 w 31714"/>
                <a:gd name="connsiteY16" fmla="*/ 14108 h 60580"/>
                <a:gd name="connsiteX17" fmla="*/ 23300 w 31714"/>
                <a:gd name="connsiteY17" fmla="*/ 21823 h 6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4" h="60580">
                  <a:moveTo>
                    <a:pt x="11301" y="21823"/>
                  </a:moveTo>
                  <a:lnTo>
                    <a:pt x="11301" y="44968"/>
                  </a:lnTo>
                  <a:cubicBezTo>
                    <a:pt x="11203" y="46864"/>
                    <a:pt x="11776" y="48731"/>
                    <a:pt x="13013" y="50207"/>
                  </a:cubicBezTo>
                  <a:cubicBezTo>
                    <a:pt x="14254" y="51512"/>
                    <a:pt x="16064" y="52208"/>
                    <a:pt x="17873" y="52112"/>
                  </a:cubicBezTo>
                  <a:cubicBezTo>
                    <a:pt x="20156" y="51950"/>
                    <a:pt x="22352" y="50855"/>
                    <a:pt x="23779" y="49064"/>
                  </a:cubicBezTo>
                  <a:lnTo>
                    <a:pt x="27682" y="55922"/>
                  </a:lnTo>
                  <a:cubicBezTo>
                    <a:pt x="24635" y="58761"/>
                    <a:pt x="20635" y="60361"/>
                    <a:pt x="16538" y="60399"/>
                  </a:cubicBezTo>
                  <a:cubicBezTo>
                    <a:pt x="12636" y="60466"/>
                    <a:pt x="8822" y="58951"/>
                    <a:pt x="6060" y="56208"/>
                  </a:cubicBezTo>
                  <a:cubicBezTo>
                    <a:pt x="3111" y="53150"/>
                    <a:pt x="1585" y="49017"/>
                    <a:pt x="1776" y="44778"/>
                  </a:cubicBezTo>
                  <a:lnTo>
                    <a:pt x="1776" y="21823"/>
                  </a:lnTo>
                  <a:lnTo>
                    <a:pt x="-4033" y="21823"/>
                  </a:lnTo>
                  <a:lnTo>
                    <a:pt x="-4033" y="14108"/>
                  </a:lnTo>
                  <a:lnTo>
                    <a:pt x="1776" y="14108"/>
                  </a:lnTo>
                  <a:lnTo>
                    <a:pt x="1776" y="-180"/>
                  </a:lnTo>
                  <a:lnTo>
                    <a:pt x="11301" y="-180"/>
                  </a:lnTo>
                  <a:lnTo>
                    <a:pt x="11301" y="14108"/>
                  </a:lnTo>
                  <a:lnTo>
                    <a:pt x="23300" y="14108"/>
                  </a:lnTo>
                  <a:lnTo>
                    <a:pt x="23300" y="21823"/>
                  </a:lnTo>
                  <a:close/>
                </a:path>
              </a:pathLst>
            </a:custGeom>
            <a:solidFill>
              <a:srgbClr val="6D6E71"/>
            </a:solidFill>
            <a:ln w="9525" cap="flat">
              <a:noFill/>
              <a:prstDash val="solid"/>
              <a:miter/>
            </a:ln>
          </p:spPr>
          <p:txBody>
            <a:bodyPr rtlCol="0" anchor="ctr"/>
            <a:lstStyle/>
            <a:p>
              <a:endParaRPr lang="en-US"/>
            </a:p>
          </p:txBody>
        </p:sp>
        <p:sp>
          <p:nvSpPr>
            <p:cNvPr id="805" name="Freeform: Shape 804">
              <a:extLst>
                <a:ext uri="{FF2B5EF4-FFF2-40B4-BE49-F238E27FC236}">
                  <a16:creationId xmlns:a16="http://schemas.microsoft.com/office/drawing/2014/main" id="{DBD52752-DFE9-4140-94EE-BB7C02A60A70}"/>
                </a:ext>
              </a:extLst>
            </p:cNvPr>
            <p:cNvSpPr/>
            <p:nvPr/>
          </p:nvSpPr>
          <p:spPr>
            <a:xfrm>
              <a:off x="15754920" y="3020841"/>
              <a:ext cx="41961" cy="63817"/>
            </a:xfrm>
            <a:custGeom>
              <a:avLst/>
              <a:gdLst>
                <a:gd name="connsiteX0" fmla="*/ 5492 w 41961"/>
                <a:gd name="connsiteY0" fmla="*/ 38682 h 63817"/>
                <a:gd name="connsiteX1" fmla="*/ 5492 w 41961"/>
                <a:gd name="connsiteY1" fmla="*/ 63638 h 63817"/>
                <a:gd name="connsiteX2" fmla="*/ -4033 w 41961"/>
                <a:gd name="connsiteY2" fmla="*/ 63638 h 63817"/>
                <a:gd name="connsiteX3" fmla="*/ -4033 w 41961"/>
                <a:gd name="connsiteY3" fmla="*/ -180 h 63817"/>
                <a:gd name="connsiteX4" fmla="*/ 5492 w 41961"/>
                <a:gd name="connsiteY4" fmla="*/ -180 h 63817"/>
                <a:gd name="connsiteX5" fmla="*/ 5492 w 41961"/>
                <a:gd name="connsiteY5" fmla="*/ 26109 h 63817"/>
                <a:gd name="connsiteX6" fmla="*/ 11683 w 41961"/>
                <a:gd name="connsiteY6" fmla="*/ 19441 h 63817"/>
                <a:gd name="connsiteX7" fmla="*/ 20640 w 41961"/>
                <a:gd name="connsiteY7" fmla="*/ 17060 h 63817"/>
                <a:gd name="connsiteX8" fmla="*/ 33114 w 41961"/>
                <a:gd name="connsiteY8" fmla="*/ 21823 h 63817"/>
                <a:gd name="connsiteX9" fmla="*/ 37876 w 41961"/>
                <a:gd name="connsiteY9" fmla="*/ 35444 h 63817"/>
                <a:gd name="connsiteX10" fmla="*/ 37876 w 41961"/>
                <a:gd name="connsiteY10" fmla="*/ 63638 h 63817"/>
                <a:gd name="connsiteX11" fmla="*/ 28351 w 41961"/>
                <a:gd name="connsiteY11" fmla="*/ 63638 h 63817"/>
                <a:gd name="connsiteX12" fmla="*/ 28351 w 41961"/>
                <a:gd name="connsiteY12" fmla="*/ 38587 h 63817"/>
                <a:gd name="connsiteX13" fmla="*/ 17971 w 41961"/>
                <a:gd name="connsiteY13" fmla="*/ 26014 h 63817"/>
                <a:gd name="connsiteX14" fmla="*/ 9301 w 41961"/>
                <a:gd name="connsiteY14" fmla="*/ 29348 h 63817"/>
                <a:gd name="connsiteX15" fmla="*/ 5492 w 41961"/>
                <a:gd name="connsiteY15" fmla="*/ 38682 h 6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63817">
                  <a:moveTo>
                    <a:pt x="5492" y="38682"/>
                  </a:moveTo>
                  <a:lnTo>
                    <a:pt x="5492" y="63638"/>
                  </a:lnTo>
                  <a:lnTo>
                    <a:pt x="-4033" y="63638"/>
                  </a:lnTo>
                  <a:lnTo>
                    <a:pt x="-4033" y="-180"/>
                  </a:lnTo>
                  <a:lnTo>
                    <a:pt x="5492" y="-180"/>
                  </a:lnTo>
                  <a:lnTo>
                    <a:pt x="5492" y="26109"/>
                  </a:lnTo>
                  <a:cubicBezTo>
                    <a:pt x="6827" y="23299"/>
                    <a:pt x="9018" y="20966"/>
                    <a:pt x="11683" y="19441"/>
                  </a:cubicBezTo>
                  <a:cubicBezTo>
                    <a:pt x="14352" y="17860"/>
                    <a:pt x="17496" y="17032"/>
                    <a:pt x="20640" y="17060"/>
                  </a:cubicBezTo>
                  <a:cubicBezTo>
                    <a:pt x="25305" y="16870"/>
                    <a:pt x="29784" y="18594"/>
                    <a:pt x="33114" y="21823"/>
                  </a:cubicBezTo>
                  <a:cubicBezTo>
                    <a:pt x="36546" y="25500"/>
                    <a:pt x="38258" y="30434"/>
                    <a:pt x="37876" y="35444"/>
                  </a:cubicBezTo>
                  <a:lnTo>
                    <a:pt x="37876" y="63638"/>
                  </a:lnTo>
                  <a:lnTo>
                    <a:pt x="28351" y="63638"/>
                  </a:lnTo>
                  <a:lnTo>
                    <a:pt x="28351" y="38587"/>
                  </a:lnTo>
                  <a:cubicBezTo>
                    <a:pt x="28351" y="30205"/>
                    <a:pt x="24924" y="26014"/>
                    <a:pt x="17971" y="26014"/>
                  </a:cubicBezTo>
                  <a:cubicBezTo>
                    <a:pt x="14733" y="25985"/>
                    <a:pt x="11683" y="27176"/>
                    <a:pt x="9301" y="29348"/>
                  </a:cubicBezTo>
                  <a:cubicBezTo>
                    <a:pt x="6734" y="31758"/>
                    <a:pt x="5302" y="35167"/>
                    <a:pt x="5492" y="38682"/>
                  </a:cubicBezTo>
                  <a:close/>
                </a:path>
              </a:pathLst>
            </a:custGeom>
            <a:solidFill>
              <a:srgbClr val="6D6E71"/>
            </a:solidFill>
            <a:ln w="9525" cap="flat">
              <a:noFill/>
              <a:prstDash val="solid"/>
              <a:miter/>
            </a:ln>
          </p:spPr>
          <p:txBody>
            <a:bodyPr rtlCol="0" anchor="ctr"/>
            <a:lstStyle/>
            <a:p>
              <a:endParaRPr lang="en-US"/>
            </a:p>
          </p:txBody>
        </p:sp>
        <p:sp>
          <p:nvSpPr>
            <p:cNvPr id="806" name="Freeform: Shape 805">
              <a:extLst>
                <a:ext uri="{FF2B5EF4-FFF2-40B4-BE49-F238E27FC236}">
                  <a16:creationId xmlns:a16="http://schemas.microsoft.com/office/drawing/2014/main" id="{4AB8F5C3-937C-48BF-A6A0-919E806B415D}"/>
                </a:ext>
              </a:extLst>
            </p:cNvPr>
            <p:cNvSpPr/>
            <p:nvPr/>
          </p:nvSpPr>
          <p:spPr>
            <a:xfrm>
              <a:off x="15807573" y="3037885"/>
              <a:ext cx="45399" cy="46978"/>
            </a:xfrm>
            <a:custGeom>
              <a:avLst/>
              <a:gdLst>
                <a:gd name="connsiteX0" fmla="*/ 41136 w 45399"/>
                <a:gd name="connsiteY0" fmla="*/ 27543 h 46978"/>
                <a:gd name="connsiteX1" fmla="*/ 5417 w 45399"/>
                <a:gd name="connsiteY1" fmla="*/ 27543 h 46978"/>
                <a:gd name="connsiteX2" fmla="*/ 9989 w 45399"/>
                <a:gd name="connsiteY2" fmla="*/ 35544 h 46978"/>
                <a:gd name="connsiteX3" fmla="*/ 32564 w 45399"/>
                <a:gd name="connsiteY3" fmla="*/ 33163 h 46978"/>
                <a:gd name="connsiteX4" fmla="*/ 38090 w 45399"/>
                <a:gd name="connsiteY4" fmla="*/ 39164 h 46978"/>
                <a:gd name="connsiteX5" fmla="*/ 19040 w 45399"/>
                <a:gd name="connsiteY5" fmla="*/ 46784 h 46978"/>
                <a:gd name="connsiteX6" fmla="*/ 2752 w 45399"/>
                <a:gd name="connsiteY6" fmla="*/ 40402 h 46978"/>
                <a:gd name="connsiteX7" fmla="*/ -4010 w 45399"/>
                <a:gd name="connsiteY7" fmla="*/ 23257 h 46978"/>
                <a:gd name="connsiteX8" fmla="*/ 2845 w 45399"/>
                <a:gd name="connsiteY8" fmla="*/ 6207 h 46978"/>
                <a:gd name="connsiteX9" fmla="*/ 19040 w 45399"/>
                <a:gd name="connsiteY9" fmla="*/ -175 h 46978"/>
                <a:gd name="connsiteX10" fmla="*/ 34853 w 45399"/>
                <a:gd name="connsiteY10" fmla="*/ 5445 h 46978"/>
                <a:gd name="connsiteX11" fmla="*/ 41327 w 45399"/>
                <a:gd name="connsiteY11" fmla="*/ 20876 h 46978"/>
                <a:gd name="connsiteX12" fmla="*/ 5417 w 45399"/>
                <a:gd name="connsiteY12" fmla="*/ 20018 h 46978"/>
                <a:gd name="connsiteX13" fmla="*/ 31518 w 45399"/>
                <a:gd name="connsiteY13" fmla="*/ 20018 h 46978"/>
                <a:gd name="connsiteX14" fmla="*/ 27993 w 45399"/>
                <a:gd name="connsiteY14" fmla="*/ 11160 h 46978"/>
                <a:gd name="connsiteX15" fmla="*/ 19040 w 45399"/>
                <a:gd name="connsiteY15" fmla="*/ 8017 h 46978"/>
                <a:gd name="connsiteX16" fmla="*/ 9515 w 45399"/>
                <a:gd name="connsiteY16" fmla="*/ 11256 h 46978"/>
                <a:gd name="connsiteX17" fmla="*/ 5417 w 45399"/>
                <a:gd name="connsiteY17" fmla="*/ 20209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99" h="46978">
                  <a:moveTo>
                    <a:pt x="41136" y="27543"/>
                  </a:moveTo>
                  <a:lnTo>
                    <a:pt x="5417" y="27543"/>
                  </a:lnTo>
                  <a:cubicBezTo>
                    <a:pt x="5608" y="30791"/>
                    <a:pt x="7226" y="33772"/>
                    <a:pt x="9989" y="35544"/>
                  </a:cubicBezTo>
                  <a:cubicBezTo>
                    <a:pt x="17040" y="40392"/>
                    <a:pt x="26658" y="39383"/>
                    <a:pt x="32564" y="33163"/>
                  </a:cubicBezTo>
                  <a:lnTo>
                    <a:pt x="38090" y="39164"/>
                  </a:lnTo>
                  <a:cubicBezTo>
                    <a:pt x="33136" y="44269"/>
                    <a:pt x="26183" y="47031"/>
                    <a:pt x="19040" y="46784"/>
                  </a:cubicBezTo>
                  <a:cubicBezTo>
                    <a:pt x="12942" y="46917"/>
                    <a:pt x="7133" y="44622"/>
                    <a:pt x="2752" y="40402"/>
                  </a:cubicBezTo>
                  <a:cubicBezTo>
                    <a:pt x="-1820" y="35925"/>
                    <a:pt x="-4299" y="29677"/>
                    <a:pt x="-4010" y="23257"/>
                  </a:cubicBezTo>
                  <a:cubicBezTo>
                    <a:pt x="-4299" y="16847"/>
                    <a:pt x="-1820" y="10617"/>
                    <a:pt x="2845" y="6207"/>
                  </a:cubicBezTo>
                  <a:cubicBezTo>
                    <a:pt x="7226" y="2026"/>
                    <a:pt x="13040" y="-270"/>
                    <a:pt x="19040" y="-175"/>
                  </a:cubicBezTo>
                  <a:cubicBezTo>
                    <a:pt x="24849" y="-298"/>
                    <a:pt x="30467" y="1702"/>
                    <a:pt x="34853" y="5445"/>
                  </a:cubicBezTo>
                  <a:cubicBezTo>
                    <a:pt x="39327" y="9312"/>
                    <a:pt x="41708" y="15008"/>
                    <a:pt x="41327" y="20876"/>
                  </a:cubicBezTo>
                  <a:close/>
                  <a:moveTo>
                    <a:pt x="5417" y="20018"/>
                  </a:moveTo>
                  <a:lnTo>
                    <a:pt x="31518" y="20018"/>
                  </a:lnTo>
                  <a:cubicBezTo>
                    <a:pt x="31802" y="16685"/>
                    <a:pt x="30467" y="13408"/>
                    <a:pt x="27993" y="11160"/>
                  </a:cubicBezTo>
                  <a:cubicBezTo>
                    <a:pt x="25518" y="9046"/>
                    <a:pt x="22277" y="7931"/>
                    <a:pt x="19040" y="8017"/>
                  </a:cubicBezTo>
                  <a:cubicBezTo>
                    <a:pt x="15612" y="8007"/>
                    <a:pt x="12277" y="9150"/>
                    <a:pt x="9515" y="11256"/>
                  </a:cubicBezTo>
                  <a:cubicBezTo>
                    <a:pt x="6752" y="13380"/>
                    <a:pt x="5226" y="16732"/>
                    <a:pt x="5417" y="20209"/>
                  </a:cubicBezTo>
                  <a:close/>
                </a:path>
              </a:pathLst>
            </a:custGeom>
            <a:solidFill>
              <a:srgbClr val="6D6E71"/>
            </a:solidFill>
            <a:ln w="9525" cap="flat">
              <a:noFill/>
              <a:prstDash val="solid"/>
              <a:miter/>
            </a:ln>
          </p:spPr>
          <p:txBody>
            <a:bodyPr rtlCol="0" anchor="ctr"/>
            <a:lstStyle/>
            <a:p>
              <a:endParaRPr lang="en-US"/>
            </a:p>
          </p:txBody>
        </p:sp>
        <p:sp>
          <p:nvSpPr>
            <p:cNvPr id="807" name="Freeform: Shape 806">
              <a:extLst>
                <a:ext uri="{FF2B5EF4-FFF2-40B4-BE49-F238E27FC236}">
                  <a16:creationId xmlns:a16="http://schemas.microsoft.com/office/drawing/2014/main" id="{7D2FB1F5-443E-4CCF-A2B4-FBBB1EAED81C}"/>
                </a:ext>
              </a:extLst>
            </p:cNvPr>
            <p:cNvSpPr/>
            <p:nvPr/>
          </p:nvSpPr>
          <p:spPr>
            <a:xfrm>
              <a:off x="15886842" y="3021032"/>
              <a:ext cx="9525" cy="63626"/>
            </a:xfrm>
            <a:custGeom>
              <a:avLst/>
              <a:gdLst>
                <a:gd name="connsiteX0" fmla="*/ 5492 w 9525"/>
                <a:gd name="connsiteY0" fmla="*/ 63447 h 63626"/>
                <a:gd name="connsiteX1" fmla="*/ -4033 w 9525"/>
                <a:gd name="connsiteY1" fmla="*/ 63447 h 63626"/>
                <a:gd name="connsiteX2" fmla="*/ -4033 w 9525"/>
                <a:gd name="connsiteY2" fmla="*/ -180 h 63626"/>
                <a:gd name="connsiteX3" fmla="*/ 5492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5492" y="63447"/>
                  </a:moveTo>
                  <a:lnTo>
                    <a:pt x="-4033" y="63447"/>
                  </a:lnTo>
                  <a:lnTo>
                    <a:pt x="-4033" y="-180"/>
                  </a:lnTo>
                  <a:lnTo>
                    <a:pt x="5492" y="-180"/>
                  </a:lnTo>
                  <a:close/>
                </a:path>
              </a:pathLst>
            </a:custGeom>
            <a:solidFill>
              <a:srgbClr val="6D6E71"/>
            </a:solidFill>
            <a:ln w="9525" cap="flat">
              <a:noFill/>
              <a:prstDash val="solid"/>
              <a:miter/>
            </a:ln>
          </p:spPr>
          <p:txBody>
            <a:bodyPr rtlCol="0" anchor="ctr"/>
            <a:lstStyle/>
            <a:p>
              <a:endParaRPr lang="en-US"/>
            </a:p>
          </p:txBody>
        </p:sp>
        <p:sp>
          <p:nvSpPr>
            <p:cNvPr id="808" name="Freeform: Shape 807">
              <a:extLst>
                <a:ext uri="{FF2B5EF4-FFF2-40B4-BE49-F238E27FC236}">
                  <a16:creationId xmlns:a16="http://schemas.microsoft.com/office/drawing/2014/main" id="{FA8E2393-2205-4951-89A5-DCFB5D000424}"/>
                </a:ext>
              </a:extLst>
            </p:cNvPr>
            <p:cNvSpPr/>
            <p:nvPr/>
          </p:nvSpPr>
          <p:spPr>
            <a:xfrm>
              <a:off x="15907395" y="3037884"/>
              <a:ext cx="45397" cy="46985"/>
            </a:xfrm>
            <a:custGeom>
              <a:avLst/>
              <a:gdLst>
                <a:gd name="connsiteX0" fmla="*/ 41234 w 45397"/>
                <a:gd name="connsiteY0" fmla="*/ 27545 h 46985"/>
                <a:gd name="connsiteX1" fmla="*/ 5515 w 45397"/>
                <a:gd name="connsiteY1" fmla="*/ 27545 h 46985"/>
                <a:gd name="connsiteX2" fmla="*/ 10087 w 45397"/>
                <a:gd name="connsiteY2" fmla="*/ 35546 h 46985"/>
                <a:gd name="connsiteX3" fmla="*/ 32755 w 45397"/>
                <a:gd name="connsiteY3" fmla="*/ 33165 h 46985"/>
                <a:gd name="connsiteX4" fmla="*/ 38183 w 45397"/>
                <a:gd name="connsiteY4" fmla="*/ 39165 h 46985"/>
                <a:gd name="connsiteX5" fmla="*/ 19133 w 45397"/>
                <a:gd name="connsiteY5" fmla="*/ 46785 h 46985"/>
                <a:gd name="connsiteX6" fmla="*/ 2752 w 45397"/>
                <a:gd name="connsiteY6" fmla="*/ 40404 h 46985"/>
                <a:gd name="connsiteX7" fmla="*/ -4010 w 45397"/>
                <a:gd name="connsiteY7" fmla="*/ 23259 h 46985"/>
                <a:gd name="connsiteX8" fmla="*/ 2845 w 45397"/>
                <a:gd name="connsiteY8" fmla="*/ 6209 h 46985"/>
                <a:gd name="connsiteX9" fmla="*/ 19040 w 45397"/>
                <a:gd name="connsiteY9" fmla="*/ -173 h 46985"/>
                <a:gd name="connsiteX10" fmla="*/ 34853 w 45397"/>
                <a:gd name="connsiteY10" fmla="*/ 5447 h 46985"/>
                <a:gd name="connsiteX11" fmla="*/ 41327 w 45397"/>
                <a:gd name="connsiteY11" fmla="*/ 20877 h 46985"/>
                <a:gd name="connsiteX12" fmla="*/ 5515 w 45397"/>
                <a:gd name="connsiteY12" fmla="*/ 20020 h 46985"/>
                <a:gd name="connsiteX13" fmla="*/ 31709 w 45397"/>
                <a:gd name="connsiteY13" fmla="*/ 20020 h 46985"/>
                <a:gd name="connsiteX14" fmla="*/ 28090 w 45397"/>
                <a:gd name="connsiteY14" fmla="*/ 11162 h 46985"/>
                <a:gd name="connsiteX15" fmla="*/ 19230 w 45397"/>
                <a:gd name="connsiteY15" fmla="*/ 8019 h 46985"/>
                <a:gd name="connsiteX16" fmla="*/ 9705 w 45397"/>
                <a:gd name="connsiteY16" fmla="*/ 11257 h 46985"/>
                <a:gd name="connsiteX17" fmla="*/ 5515 w 45397"/>
                <a:gd name="connsiteY17" fmla="*/ 20211 h 46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97" h="46985">
                  <a:moveTo>
                    <a:pt x="41234" y="27545"/>
                  </a:moveTo>
                  <a:lnTo>
                    <a:pt x="5515" y="27545"/>
                  </a:lnTo>
                  <a:cubicBezTo>
                    <a:pt x="5706" y="30774"/>
                    <a:pt x="7417" y="33717"/>
                    <a:pt x="10087" y="35546"/>
                  </a:cubicBezTo>
                  <a:cubicBezTo>
                    <a:pt x="17230" y="40404"/>
                    <a:pt x="26755" y="39394"/>
                    <a:pt x="32755" y="33165"/>
                  </a:cubicBezTo>
                  <a:lnTo>
                    <a:pt x="38183" y="39165"/>
                  </a:lnTo>
                  <a:cubicBezTo>
                    <a:pt x="33229" y="44299"/>
                    <a:pt x="26276" y="47071"/>
                    <a:pt x="19133" y="46785"/>
                  </a:cubicBezTo>
                  <a:cubicBezTo>
                    <a:pt x="13040" y="46947"/>
                    <a:pt x="7133" y="44652"/>
                    <a:pt x="2752" y="40404"/>
                  </a:cubicBezTo>
                  <a:cubicBezTo>
                    <a:pt x="-1820" y="35927"/>
                    <a:pt x="-4299" y="29679"/>
                    <a:pt x="-4010" y="23259"/>
                  </a:cubicBezTo>
                  <a:cubicBezTo>
                    <a:pt x="-4299" y="16848"/>
                    <a:pt x="-1820" y="10619"/>
                    <a:pt x="2845" y="6209"/>
                  </a:cubicBezTo>
                  <a:cubicBezTo>
                    <a:pt x="7226" y="2028"/>
                    <a:pt x="13040" y="-268"/>
                    <a:pt x="19040" y="-173"/>
                  </a:cubicBezTo>
                  <a:cubicBezTo>
                    <a:pt x="24849" y="-316"/>
                    <a:pt x="30471" y="1685"/>
                    <a:pt x="34853" y="5447"/>
                  </a:cubicBezTo>
                  <a:cubicBezTo>
                    <a:pt x="39234" y="9314"/>
                    <a:pt x="41708" y="15010"/>
                    <a:pt x="41327" y="20877"/>
                  </a:cubicBezTo>
                  <a:close/>
                  <a:moveTo>
                    <a:pt x="5515" y="20020"/>
                  </a:moveTo>
                  <a:lnTo>
                    <a:pt x="31709" y="20020"/>
                  </a:lnTo>
                  <a:cubicBezTo>
                    <a:pt x="31899" y="16667"/>
                    <a:pt x="30564" y="13400"/>
                    <a:pt x="28090" y="11162"/>
                  </a:cubicBezTo>
                  <a:cubicBezTo>
                    <a:pt x="25611" y="9038"/>
                    <a:pt x="22467" y="7923"/>
                    <a:pt x="19230" y="8019"/>
                  </a:cubicBezTo>
                  <a:cubicBezTo>
                    <a:pt x="15803" y="8028"/>
                    <a:pt x="12468" y="9162"/>
                    <a:pt x="9705" y="11257"/>
                  </a:cubicBezTo>
                  <a:cubicBezTo>
                    <a:pt x="6943" y="13362"/>
                    <a:pt x="5324" y="16715"/>
                    <a:pt x="5515" y="20211"/>
                  </a:cubicBezTo>
                  <a:close/>
                </a:path>
              </a:pathLst>
            </a:custGeom>
            <a:solidFill>
              <a:srgbClr val="6D6E71"/>
            </a:solidFill>
            <a:ln w="9525" cap="flat">
              <a:noFill/>
              <a:prstDash val="solid"/>
              <a:miter/>
            </a:ln>
          </p:spPr>
          <p:txBody>
            <a:bodyPr rtlCol="0" anchor="ctr"/>
            <a:lstStyle/>
            <a:p>
              <a:endParaRPr lang="en-US"/>
            </a:p>
          </p:txBody>
        </p:sp>
        <p:sp>
          <p:nvSpPr>
            <p:cNvPr id="809" name="Freeform: Shape 808">
              <a:extLst>
                <a:ext uri="{FF2B5EF4-FFF2-40B4-BE49-F238E27FC236}">
                  <a16:creationId xmlns:a16="http://schemas.microsoft.com/office/drawing/2014/main" id="{FEA10CB2-62EF-4BB0-8C0F-C493F5E82EA9}"/>
                </a:ext>
              </a:extLst>
            </p:cNvPr>
            <p:cNvSpPr/>
            <p:nvPr/>
          </p:nvSpPr>
          <p:spPr>
            <a:xfrm>
              <a:off x="15960365" y="3038071"/>
              <a:ext cx="45145" cy="64703"/>
            </a:xfrm>
            <a:custGeom>
              <a:avLst/>
              <a:gdLst>
                <a:gd name="connsiteX0" fmla="*/ 41032 w 45145"/>
                <a:gd name="connsiteY0" fmla="*/ 497 h 64703"/>
                <a:gd name="connsiteX1" fmla="*/ 41032 w 45145"/>
                <a:gd name="connsiteY1" fmla="*/ 40311 h 64703"/>
                <a:gd name="connsiteX2" fmla="*/ 34460 w 45145"/>
                <a:gd name="connsiteY2" fmla="*/ 58409 h 64703"/>
                <a:gd name="connsiteX3" fmla="*/ 17601 w 45145"/>
                <a:gd name="connsiteY3" fmla="*/ 64505 h 64703"/>
                <a:gd name="connsiteX4" fmla="*/ -975 w 45145"/>
                <a:gd name="connsiteY4" fmla="*/ 58028 h 64703"/>
                <a:gd name="connsiteX5" fmla="*/ 3597 w 45145"/>
                <a:gd name="connsiteY5" fmla="*/ 50789 h 64703"/>
                <a:gd name="connsiteX6" fmla="*/ 17029 w 45145"/>
                <a:gd name="connsiteY6" fmla="*/ 55837 h 64703"/>
                <a:gd name="connsiteX7" fmla="*/ 27884 w 45145"/>
                <a:gd name="connsiteY7" fmla="*/ 52313 h 64703"/>
                <a:gd name="connsiteX8" fmla="*/ 31888 w 45145"/>
                <a:gd name="connsiteY8" fmla="*/ 41073 h 64703"/>
                <a:gd name="connsiteX9" fmla="*/ 31888 w 45145"/>
                <a:gd name="connsiteY9" fmla="*/ 35263 h 64703"/>
                <a:gd name="connsiteX10" fmla="*/ 25693 w 45145"/>
                <a:gd name="connsiteY10" fmla="*/ 41645 h 64703"/>
                <a:gd name="connsiteX11" fmla="*/ 16740 w 45145"/>
                <a:gd name="connsiteY11" fmla="*/ 44026 h 64703"/>
                <a:gd name="connsiteX12" fmla="*/ 1881 w 45145"/>
                <a:gd name="connsiteY12" fmla="*/ 37739 h 64703"/>
                <a:gd name="connsiteX13" fmla="*/ -4021 w 45145"/>
                <a:gd name="connsiteY13" fmla="*/ 21928 h 64703"/>
                <a:gd name="connsiteX14" fmla="*/ 1881 w 45145"/>
                <a:gd name="connsiteY14" fmla="*/ 6212 h 64703"/>
                <a:gd name="connsiteX15" fmla="*/ 16740 w 45145"/>
                <a:gd name="connsiteY15" fmla="*/ -170 h 64703"/>
                <a:gd name="connsiteX16" fmla="*/ 31409 w 45145"/>
                <a:gd name="connsiteY16" fmla="*/ 7260 h 64703"/>
                <a:gd name="connsiteX17" fmla="*/ 31409 w 45145"/>
                <a:gd name="connsiteY17" fmla="*/ 497 h 64703"/>
                <a:gd name="connsiteX18" fmla="*/ 5406 w 45145"/>
                <a:gd name="connsiteY18" fmla="*/ 21547 h 64703"/>
                <a:gd name="connsiteX19" fmla="*/ 8931 w 45145"/>
                <a:gd name="connsiteY19" fmla="*/ 31072 h 64703"/>
                <a:gd name="connsiteX20" fmla="*/ 18456 w 45145"/>
                <a:gd name="connsiteY20" fmla="*/ 35168 h 64703"/>
                <a:gd name="connsiteX21" fmla="*/ 27981 w 45145"/>
                <a:gd name="connsiteY21" fmla="*/ 31167 h 64703"/>
                <a:gd name="connsiteX22" fmla="*/ 27981 w 45145"/>
                <a:gd name="connsiteY22" fmla="*/ 11450 h 64703"/>
                <a:gd name="connsiteX23" fmla="*/ 18456 w 45145"/>
                <a:gd name="connsiteY23" fmla="*/ 7355 h 64703"/>
                <a:gd name="connsiteX24" fmla="*/ 8931 w 45145"/>
                <a:gd name="connsiteY24" fmla="*/ 11546 h 64703"/>
                <a:gd name="connsiteX25" fmla="*/ 5406 w 45145"/>
                <a:gd name="connsiteY25" fmla="*/ 21547 h 6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5145" h="64703">
                  <a:moveTo>
                    <a:pt x="41032" y="497"/>
                  </a:moveTo>
                  <a:lnTo>
                    <a:pt x="41032" y="40311"/>
                  </a:lnTo>
                  <a:cubicBezTo>
                    <a:pt x="41604" y="47007"/>
                    <a:pt x="39125" y="53608"/>
                    <a:pt x="34460" y="58409"/>
                  </a:cubicBezTo>
                  <a:cubicBezTo>
                    <a:pt x="29888" y="62571"/>
                    <a:pt x="23791" y="64752"/>
                    <a:pt x="17601" y="64505"/>
                  </a:cubicBezTo>
                  <a:cubicBezTo>
                    <a:pt x="10838" y="64524"/>
                    <a:pt x="4262" y="62238"/>
                    <a:pt x="-975" y="58028"/>
                  </a:cubicBezTo>
                  <a:lnTo>
                    <a:pt x="3597" y="50789"/>
                  </a:lnTo>
                  <a:cubicBezTo>
                    <a:pt x="7406" y="53894"/>
                    <a:pt x="12075" y="55665"/>
                    <a:pt x="17029" y="55837"/>
                  </a:cubicBezTo>
                  <a:cubicBezTo>
                    <a:pt x="20931" y="56018"/>
                    <a:pt x="24837" y="54770"/>
                    <a:pt x="27884" y="52313"/>
                  </a:cubicBezTo>
                  <a:cubicBezTo>
                    <a:pt x="30837" y="49331"/>
                    <a:pt x="32270" y="45226"/>
                    <a:pt x="31888" y="41073"/>
                  </a:cubicBezTo>
                  <a:lnTo>
                    <a:pt x="31888" y="35263"/>
                  </a:lnTo>
                  <a:cubicBezTo>
                    <a:pt x="30456" y="37911"/>
                    <a:pt x="28265" y="40121"/>
                    <a:pt x="25693" y="41645"/>
                  </a:cubicBezTo>
                  <a:cubicBezTo>
                    <a:pt x="23028" y="43264"/>
                    <a:pt x="19884" y="44092"/>
                    <a:pt x="16740" y="44026"/>
                  </a:cubicBezTo>
                  <a:cubicBezTo>
                    <a:pt x="11122" y="44236"/>
                    <a:pt x="5694" y="41930"/>
                    <a:pt x="1881" y="37739"/>
                  </a:cubicBezTo>
                  <a:cubicBezTo>
                    <a:pt x="-2021" y="33434"/>
                    <a:pt x="-4212" y="27767"/>
                    <a:pt x="-4021" y="21928"/>
                  </a:cubicBezTo>
                  <a:cubicBezTo>
                    <a:pt x="-4212" y="16118"/>
                    <a:pt x="-2021" y="10479"/>
                    <a:pt x="1881" y="6212"/>
                  </a:cubicBezTo>
                  <a:cubicBezTo>
                    <a:pt x="5597" y="1983"/>
                    <a:pt x="11122" y="-351"/>
                    <a:pt x="16740" y="-170"/>
                  </a:cubicBezTo>
                  <a:cubicBezTo>
                    <a:pt x="22554" y="-284"/>
                    <a:pt x="28074" y="2497"/>
                    <a:pt x="31409" y="7260"/>
                  </a:cubicBezTo>
                  <a:lnTo>
                    <a:pt x="31409" y="497"/>
                  </a:lnTo>
                  <a:close/>
                  <a:moveTo>
                    <a:pt x="5406" y="21547"/>
                  </a:moveTo>
                  <a:cubicBezTo>
                    <a:pt x="5406" y="25042"/>
                    <a:pt x="6643" y="28414"/>
                    <a:pt x="8931" y="31072"/>
                  </a:cubicBezTo>
                  <a:cubicBezTo>
                    <a:pt x="11313" y="33834"/>
                    <a:pt x="14838" y="35339"/>
                    <a:pt x="18456" y="35168"/>
                  </a:cubicBezTo>
                  <a:cubicBezTo>
                    <a:pt x="22075" y="35282"/>
                    <a:pt x="25502" y="33825"/>
                    <a:pt x="27981" y="31167"/>
                  </a:cubicBezTo>
                  <a:cubicBezTo>
                    <a:pt x="32935" y="25509"/>
                    <a:pt x="32935" y="17108"/>
                    <a:pt x="27981" y="11450"/>
                  </a:cubicBezTo>
                  <a:cubicBezTo>
                    <a:pt x="25600" y="8698"/>
                    <a:pt x="22075" y="7193"/>
                    <a:pt x="18456" y="7355"/>
                  </a:cubicBezTo>
                  <a:cubicBezTo>
                    <a:pt x="14838" y="7155"/>
                    <a:pt x="11215" y="8717"/>
                    <a:pt x="8931" y="11546"/>
                  </a:cubicBezTo>
                  <a:cubicBezTo>
                    <a:pt x="6643" y="14356"/>
                    <a:pt x="5313" y="17899"/>
                    <a:pt x="5406" y="21547"/>
                  </a:cubicBezTo>
                  <a:close/>
                </a:path>
              </a:pathLst>
            </a:custGeom>
            <a:solidFill>
              <a:srgbClr val="6D6E71"/>
            </a:solidFill>
            <a:ln w="9525" cap="flat">
              <a:noFill/>
              <a:prstDash val="solid"/>
              <a:miter/>
            </a:ln>
          </p:spPr>
          <p:txBody>
            <a:bodyPr rtlCol="0" anchor="ctr"/>
            <a:lstStyle/>
            <a:p>
              <a:endParaRPr lang="en-US"/>
            </a:p>
          </p:txBody>
        </p:sp>
        <p:sp>
          <p:nvSpPr>
            <p:cNvPr id="810" name="Freeform: Shape 809">
              <a:extLst>
                <a:ext uri="{FF2B5EF4-FFF2-40B4-BE49-F238E27FC236}">
                  <a16:creationId xmlns:a16="http://schemas.microsoft.com/office/drawing/2014/main" id="{D3227D37-8C16-489B-8D84-AC9850A95DD3}"/>
                </a:ext>
              </a:extLst>
            </p:cNvPr>
            <p:cNvSpPr/>
            <p:nvPr/>
          </p:nvSpPr>
          <p:spPr>
            <a:xfrm>
              <a:off x="16015890" y="3038347"/>
              <a:ext cx="40640" cy="46990"/>
            </a:xfrm>
            <a:custGeom>
              <a:avLst/>
              <a:gdLst>
                <a:gd name="connsiteX0" fmla="*/ 36369 w 40640"/>
                <a:gd name="connsiteY0" fmla="*/ 46131 h 46990"/>
                <a:gd name="connsiteX1" fmla="*/ 27607 w 40640"/>
                <a:gd name="connsiteY1" fmla="*/ 46131 h 46990"/>
                <a:gd name="connsiteX2" fmla="*/ 27607 w 40640"/>
                <a:gd name="connsiteY2" fmla="*/ 40035 h 46990"/>
                <a:gd name="connsiteX3" fmla="*/ 12464 w 40640"/>
                <a:gd name="connsiteY3" fmla="*/ 46798 h 46990"/>
                <a:gd name="connsiteX4" fmla="*/ 650 w 40640"/>
                <a:gd name="connsiteY4" fmla="*/ 42797 h 46990"/>
                <a:gd name="connsiteX5" fmla="*/ -4019 w 40640"/>
                <a:gd name="connsiteY5" fmla="*/ 32034 h 46990"/>
                <a:gd name="connsiteX6" fmla="*/ 934 w 40640"/>
                <a:gd name="connsiteY6" fmla="*/ 21938 h 46990"/>
                <a:gd name="connsiteX7" fmla="*/ 14366 w 40640"/>
                <a:gd name="connsiteY7" fmla="*/ 18604 h 46990"/>
                <a:gd name="connsiteX8" fmla="*/ 26844 w 40640"/>
                <a:gd name="connsiteY8" fmla="*/ 18604 h 46990"/>
                <a:gd name="connsiteX9" fmla="*/ 26844 w 40640"/>
                <a:gd name="connsiteY9" fmla="*/ 16889 h 46990"/>
                <a:gd name="connsiteX10" fmla="*/ 16747 w 40640"/>
                <a:gd name="connsiteY10" fmla="*/ 7841 h 46990"/>
                <a:gd name="connsiteX11" fmla="*/ 3506 w 40640"/>
                <a:gd name="connsiteY11" fmla="*/ 12413 h 46990"/>
                <a:gd name="connsiteX12" fmla="*/ -777 w 40640"/>
                <a:gd name="connsiteY12" fmla="*/ 6412 h 46990"/>
                <a:gd name="connsiteX13" fmla="*/ 18273 w 40640"/>
                <a:gd name="connsiteY13" fmla="*/ -160 h 46990"/>
                <a:gd name="connsiteX14" fmla="*/ 31416 w 40640"/>
                <a:gd name="connsiteY14" fmla="*/ 3936 h 46990"/>
                <a:gd name="connsiteX15" fmla="*/ 36560 w 40640"/>
                <a:gd name="connsiteY15" fmla="*/ 16699 h 46990"/>
                <a:gd name="connsiteX16" fmla="*/ 26844 w 40640"/>
                <a:gd name="connsiteY16" fmla="*/ 29177 h 46990"/>
                <a:gd name="connsiteX17" fmla="*/ 26844 w 40640"/>
                <a:gd name="connsiteY17" fmla="*/ 25272 h 46990"/>
                <a:gd name="connsiteX18" fmla="*/ 15984 w 40640"/>
                <a:gd name="connsiteY18" fmla="*/ 25272 h 46990"/>
                <a:gd name="connsiteX19" fmla="*/ 5697 w 40640"/>
                <a:gd name="connsiteY19" fmla="*/ 31844 h 46990"/>
                <a:gd name="connsiteX20" fmla="*/ 8269 w 40640"/>
                <a:gd name="connsiteY20" fmla="*/ 36892 h 46990"/>
                <a:gd name="connsiteX21" fmla="*/ 15412 w 40640"/>
                <a:gd name="connsiteY21" fmla="*/ 38702 h 46990"/>
                <a:gd name="connsiteX22" fmla="*/ 23416 w 40640"/>
                <a:gd name="connsiteY22" fmla="*/ 36130 h 46990"/>
                <a:gd name="connsiteX23" fmla="*/ 26751 w 40640"/>
                <a:gd name="connsiteY23" fmla="*/ 28891 h 4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0" h="46990">
                  <a:moveTo>
                    <a:pt x="36369" y="46131"/>
                  </a:moveTo>
                  <a:lnTo>
                    <a:pt x="27607" y="46131"/>
                  </a:lnTo>
                  <a:lnTo>
                    <a:pt x="27607" y="40035"/>
                  </a:lnTo>
                  <a:cubicBezTo>
                    <a:pt x="23891" y="44483"/>
                    <a:pt x="18273" y="46979"/>
                    <a:pt x="12464" y="46798"/>
                  </a:cubicBezTo>
                  <a:cubicBezTo>
                    <a:pt x="8176" y="46960"/>
                    <a:pt x="3985" y="45531"/>
                    <a:pt x="650" y="42797"/>
                  </a:cubicBezTo>
                  <a:cubicBezTo>
                    <a:pt x="-2494" y="40112"/>
                    <a:pt x="-4205" y="36149"/>
                    <a:pt x="-4019" y="32034"/>
                  </a:cubicBezTo>
                  <a:cubicBezTo>
                    <a:pt x="-4205" y="28034"/>
                    <a:pt x="-2396" y="24205"/>
                    <a:pt x="934" y="21938"/>
                  </a:cubicBezTo>
                  <a:cubicBezTo>
                    <a:pt x="5032" y="19538"/>
                    <a:pt x="9701" y="18385"/>
                    <a:pt x="14366" y="18604"/>
                  </a:cubicBezTo>
                  <a:lnTo>
                    <a:pt x="26844" y="18604"/>
                  </a:lnTo>
                  <a:lnTo>
                    <a:pt x="26844" y="16889"/>
                  </a:lnTo>
                  <a:cubicBezTo>
                    <a:pt x="26844" y="10889"/>
                    <a:pt x="23416" y="7841"/>
                    <a:pt x="16747" y="7841"/>
                  </a:cubicBezTo>
                  <a:cubicBezTo>
                    <a:pt x="11985" y="8012"/>
                    <a:pt x="7413" y="9603"/>
                    <a:pt x="3506" y="12413"/>
                  </a:cubicBezTo>
                  <a:lnTo>
                    <a:pt x="-777" y="6412"/>
                  </a:lnTo>
                  <a:cubicBezTo>
                    <a:pt x="4650" y="2059"/>
                    <a:pt x="11320" y="-275"/>
                    <a:pt x="18273" y="-160"/>
                  </a:cubicBezTo>
                  <a:cubicBezTo>
                    <a:pt x="23035" y="-370"/>
                    <a:pt x="27607" y="1078"/>
                    <a:pt x="31416" y="3936"/>
                  </a:cubicBezTo>
                  <a:cubicBezTo>
                    <a:pt x="35034" y="7126"/>
                    <a:pt x="36941" y="11870"/>
                    <a:pt x="36560" y="16699"/>
                  </a:cubicBezTo>
                  <a:close/>
                  <a:moveTo>
                    <a:pt x="26844" y="29177"/>
                  </a:moveTo>
                  <a:lnTo>
                    <a:pt x="26844" y="25272"/>
                  </a:lnTo>
                  <a:lnTo>
                    <a:pt x="15984" y="25272"/>
                  </a:lnTo>
                  <a:cubicBezTo>
                    <a:pt x="9129" y="25272"/>
                    <a:pt x="5697" y="27462"/>
                    <a:pt x="5697" y="31844"/>
                  </a:cubicBezTo>
                  <a:cubicBezTo>
                    <a:pt x="5604" y="33863"/>
                    <a:pt x="6557" y="35787"/>
                    <a:pt x="8269" y="36892"/>
                  </a:cubicBezTo>
                  <a:cubicBezTo>
                    <a:pt x="10366" y="38226"/>
                    <a:pt x="12938" y="38864"/>
                    <a:pt x="15412" y="38702"/>
                  </a:cubicBezTo>
                  <a:cubicBezTo>
                    <a:pt x="18273" y="38759"/>
                    <a:pt x="21128" y="37854"/>
                    <a:pt x="23416" y="36130"/>
                  </a:cubicBezTo>
                  <a:cubicBezTo>
                    <a:pt x="25700" y="34454"/>
                    <a:pt x="26937" y="31720"/>
                    <a:pt x="26751" y="28891"/>
                  </a:cubicBezTo>
                  <a:close/>
                </a:path>
              </a:pathLst>
            </a:custGeom>
            <a:solidFill>
              <a:srgbClr val="6D6E71"/>
            </a:solidFill>
            <a:ln w="9525" cap="flat">
              <a:noFill/>
              <a:prstDash val="solid"/>
              <a:miter/>
            </a:ln>
          </p:spPr>
          <p:txBody>
            <a:bodyPr rtlCol="0" anchor="ctr"/>
            <a:lstStyle/>
            <a:p>
              <a:endParaRPr lang="en-US"/>
            </a:p>
          </p:txBody>
        </p:sp>
        <p:sp>
          <p:nvSpPr>
            <p:cNvPr id="811" name="Freeform: Shape 810">
              <a:extLst>
                <a:ext uri="{FF2B5EF4-FFF2-40B4-BE49-F238E27FC236}">
                  <a16:creationId xmlns:a16="http://schemas.microsoft.com/office/drawing/2014/main" id="{BA44E50C-233B-4D52-8F4A-9125DD03CFFC}"/>
                </a:ext>
              </a:extLst>
            </p:cNvPr>
            <p:cNvSpPr/>
            <p:nvPr/>
          </p:nvSpPr>
          <p:spPr>
            <a:xfrm>
              <a:off x="16069724" y="3021032"/>
              <a:ext cx="9525" cy="63626"/>
            </a:xfrm>
            <a:custGeom>
              <a:avLst/>
              <a:gdLst>
                <a:gd name="connsiteX0" fmla="*/ 5492 w 9525"/>
                <a:gd name="connsiteY0" fmla="*/ 63447 h 63626"/>
                <a:gd name="connsiteX1" fmla="*/ -4033 w 9525"/>
                <a:gd name="connsiteY1" fmla="*/ 63447 h 63626"/>
                <a:gd name="connsiteX2" fmla="*/ -4033 w 9525"/>
                <a:gd name="connsiteY2" fmla="*/ -180 h 63626"/>
                <a:gd name="connsiteX3" fmla="*/ 5492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5492" y="63447"/>
                  </a:moveTo>
                  <a:lnTo>
                    <a:pt x="-4033" y="63447"/>
                  </a:lnTo>
                  <a:lnTo>
                    <a:pt x="-4033" y="-180"/>
                  </a:lnTo>
                  <a:lnTo>
                    <a:pt x="5492" y="-180"/>
                  </a:lnTo>
                  <a:close/>
                </a:path>
              </a:pathLst>
            </a:custGeom>
            <a:solidFill>
              <a:srgbClr val="6D6E71"/>
            </a:solidFill>
            <a:ln w="9525" cap="flat">
              <a:noFill/>
              <a:prstDash val="solid"/>
              <a:miter/>
            </a:ln>
          </p:spPr>
          <p:txBody>
            <a:bodyPr rtlCol="0" anchor="ctr"/>
            <a:lstStyle/>
            <a:p>
              <a:endParaRPr lang="en-US"/>
            </a:p>
          </p:txBody>
        </p:sp>
        <p:sp>
          <p:nvSpPr>
            <p:cNvPr id="812" name="Freeform: Shape 811">
              <a:extLst>
                <a:ext uri="{FF2B5EF4-FFF2-40B4-BE49-F238E27FC236}">
                  <a16:creationId xmlns:a16="http://schemas.microsoft.com/office/drawing/2014/main" id="{0D3638A3-F811-4745-8F8B-6087F95AC19B}"/>
                </a:ext>
              </a:extLst>
            </p:cNvPr>
            <p:cNvSpPr/>
            <p:nvPr/>
          </p:nvSpPr>
          <p:spPr>
            <a:xfrm>
              <a:off x="13279754" y="3143083"/>
              <a:ext cx="73489" cy="46350"/>
            </a:xfrm>
            <a:custGeom>
              <a:avLst/>
              <a:gdLst>
                <a:gd name="connsiteX0" fmla="*/ 5492 w 73489"/>
                <a:gd name="connsiteY0" fmla="*/ 21215 h 46350"/>
                <a:gd name="connsiteX1" fmla="*/ 5492 w 73489"/>
                <a:gd name="connsiteY1" fmla="*/ 46171 h 46350"/>
                <a:gd name="connsiteX2" fmla="*/ -4033 w 73489"/>
                <a:gd name="connsiteY2" fmla="*/ 46171 h 46350"/>
                <a:gd name="connsiteX3" fmla="*/ -4033 w 73489"/>
                <a:gd name="connsiteY3" fmla="*/ 546 h 46350"/>
                <a:gd name="connsiteX4" fmla="*/ 5492 w 73489"/>
                <a:gd name="connsiteY4" fmla="*/ 546 h 46350"/>
                <a:gd name="connsiteX5" fmla="*/ 5492 w 73489"/>
                <a:gd name="connsiteY5" fmla="*/ 8833 h 46350"/>
                <a:gd name="connsiteX6" fmla="*/ 11683 w 73489"/>
                <a:gd name="connsiteY6" fmla="*/ 2261 h 46350"/>
                <a:gd name="connsiteX7" fmla="*/ 20635 w 73489"/>
                <a:gd name="connsiteY7" fmla="*/ -120 h 46350"/>
                <a:gd name="connsiteX8" fmla="*/ 35304 w 73489"/>
                <a:gd name="connsiteY8" fmla="*/ 8738 h 46350"/>
                <a:gd name="connsiteX9" fmla="*/ 52164 w 73489"/>
                <a:gd name="connsiteY9" fmla="*/ -120 h 46350"/>
                <a:gd name="connsiteX10" fmla="*/ 64642 w 73489"/>
                <a:gd name="connsiteY10" fmla="*/ 4547 h 46350"/>
                <a:gd name="connsiteX11" fmla="*/ 69405 w 73489"/>
                <a:gd name="connsiteY11" fmla="*/ 18263 h 46350"/>
                <a:gd name="connsiteX12" fmla="*/ 69405 w 73489"/>
                <a:gd name="connsiteY12" fmla="*/ 46171 h 46350"/>
                <a:gd name="connsiteX13" fmla="*/ 59880 w 73489"/>
                <a:gd name="connsiteY13" fmla="*/ 46171 h 46350"/>
                <a:gd name="connsiteX14" fmla="*/ 59880 w 73489"/>
                <a:gd name="connsiteY14" fmla="*/ 21120 h 46350"/>
                <a:gd name="connsiteX15" fmla="*/ 49401 w 73489"/>
                <a:gd name="connsiteY15" fmla="*/ 8547 h 46350"/>
                <a:gd name="connsiteX16" fmla="*/ 40830 w 73489"/>
                <a:gd name="connsiteY16" fmla="*/ 11690 h 46350"/>
                <a:gd name="connsiteX17" fmla="*/ 37021 w 73489"/>
                <a:gd name="connsiteY17" fmla="*/ 20739 h 46350"/>
                <a:gd name="connsiteX18" fmla="*/ 37021 w 73489"/>
                <a:gd name="connsiteY18" fmla="*/ 46171 h 46350"/>
                <a:gd name="connsiteX19" fmla="*/ 27496 w 73489"/>
                <a:gd name="connsiteY19" fmla="*/ 46171 h 46350"/>
                <a:gd name="connsiteX20" fmla="*/ 27496 w 73489"/>
                <a:gd name="connsiteY20" fmla="*/ 21120 h 46350"/>
                <a:gd name="connsiteX21" fmla="*/ 25207 w 73489"/>
                <a:gd name="connsiteY21" fmla="*/ 11595 h 46350"/>
                <a:gd name="connsiteX22" fmla="*/ 17873 w 73489"/>
                <a:gd name="connsiteY22" fmla="*/ 8547 h 46350"/>
                <a:gd name="connsiteX23" fmla="*/ 5585 w 73489"/>
                <a:gd name="connsiteY23" fmla="*/ 20015 h 46350"/>
                <a:gd name="connsiteX24" fmla="*/ 5585 w 73489"/>
                <a:gd name="connsiteY24" fmla="*/ 21501 h 4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89" h="46350">
                  <a:moveTo>
                    <a:pt x="5492" y="21215"/>
                  </a:moveTo>
                  <a:lnTo>
                    <a:pt x="5492" y="46171"/>
                  </a:lnTo>
                  <a:lnTo>
                    <a:pt x="-4033" y="46171"/>
                  </a:lnTo>
                  <a:lnTo>
                    <a:pt x="-4033" y="546"/>
                  </a:lnTo>
                  <a:lnTo>
                    <a:pt x="5492" y="546"/>
                  </a:lnTo>
                  <a:lnTo>
                    <a:pt x="5492" y="8833"/>
                  </a:lnTo>
                  <a:cubicBezTo>
                    <a:pt x="6827" y="6071"/>
                    <a:pt x="9018" y="3775"/>
                    <a:pt x="11683" y="2261"/>
                  </a:cubicBezTo>
                  <a:cubicBezTo>
                    <a:pt x="14445" y="679"/>
                    <a:pt x="17491" y="-149"/>
                    <a:pt x="20635" y="-120"/>
                  </a:cubicBezTo>
                  <a:cubicBezTo>
                    <a:pt x="26923" y="-692"/>
                    <a:pt x="32923" y="2899"/>
                    <a:pt x="35304" y="8738"/>
                  </a:cubicBezTo>
                  <a:cubicBezTo>
                    <a:pt x="39113" y="3194"/>
                    <a:pt x="45401" y="-120"/>
                    <a:pt x="52164" y="-120"/>
                  </a:cubicBezTo>
                  <a:cubicBezTo>
                    <a:pt x="56833" y="-340"/>
                    <a:pt x="61307" y="1346"/>
                    <a:pt x="64642" y="4547"/>
                  </a:cubicBezTo>
                  <a:cubicBezTo>
                    <a:pt x="68070" y="8261"/>
                    <a:pt x="69786" y="13224"/>
                    <a:pt x="69405" y="18263"/>
                  </a:cubicBezTo>
                  <a:lnTo>
                    <a:pt x="69405" y="46171"/>
                  </a:lnTo>
                  <a:lnTo>
                    <a:pt x="59880" y="46171"/>
                  </a:lnTo>
                  <a:lnTo>
                    <a:pt x="59880" y="21120"/>
                  </a:lnTo>
                  <a:cubicBezTo>
                    <a:pt x="59880" y="12738"/>
                    <a:pt x="56354" y="8547"/>
                    <a:pt x="49401" y="8547"/>
                  </a:cubicBezTo>
                  <a:cubicBezTo>
                    <a:pt x="46257" y="8490"/>
                    <a:pt x="43211" y="9614"/>
                    <a:pt x="40830" y="11690"/>
                  </a:cubicBezTo>
                  <a:cubicBezTo>
                    <a:pt x="38355" y="14014"/>
                    <a:pt x="36923" y="17310"/>
                    <a:pt x="37021" y="20739"/>
                  </a:cubicBezTo>
                  <a:lnTo>
                    <a:pt x="37021" y="46171"/>
                  </a:lnTo>
                  <a:lnTo>
                    <a:pt x="27496" y="46171"/>
                  </a:lnTo>
                  <a:lnTo>
                    <a:pt x="27496" y="21120"/>
                  </a:lnTo>
                  <a:cubicBezTo>
                    <a:pt x="27779" y="17786"/>
                    <a:pt x="26923" y="14443"/>
                    <a:pt x="25207" y="11595"/>
                  </a:cubicBezTo>
                  <a:cubicBezTo>
                    <a:pt x="23398" y="9423"/>
                    <a:pt x="20635" y="8280"/>
                    <a:pt x="17873" y="8547"/>
                  </a:cubicBezTo>
                  <a:cubicBezTo>
                    <a:pt x="11301" y="8309"/>
                    <a:pt x="5776" y="13443"/>
                    <a:pt x="5585" y="20015"/>
                  </a:cubicBezTo>
                  <a:cubicBezTo>
                    <a:pt x="5492" y="20511"/>
                    <a:pt x="5585" y="21006"/>
                    <a:pt x="5585" y="21501"/>
                  </a:cubicBezTo>
                  <a:close/>
                </a:path>
              </a:pathLst>
            </a:custGeom>
            <a:solidFill>
              <a:srgbClr val="6D6E71"/>
            </a:solidFill>
            <a:ln w="9525" cap="flat">
              <a:noFill/>
              <a:prstDash val="solid"/>
              <a:miter/>
            </a:ln>
          </p:spPr>
          <p:txBody>
            <a:bodyPr rtlCol="0" anchor="ctr"/>
            <a:lstStyle/>
            <a:p>
              <a:endParaRPr lang="en-US"/>
            </a:p>
          </p:txBody>
        </p:sp>
        <p:sp>
          <p:nvSpPr>
            <p:cNvPr id="813" name="Freeform: Shape 812">
              <a:extLst>
                <a:ext uri="{FF2B5EF4-FFF2-40B4-BE49-F238E27FC236}">
                  <a16:creationId xmlns:a16="http://schemas.microsoft.com/office/drawing/2014/main" id="{B5E1AC0A-A1DD-408A-92B1-213CAF525B63}"/>
                </a:ext>
              </a:extLst>
            </p:cNvPr>
            <p:cNvSpPr/>
            <p:nvPr/>
          </p:nvSpPr>
          <p:spPr>
            <a:xfrm>
              <a:off x="13363384" y="3142660"/>
              <a:ext cx="45377" cy="46974"/>
            </a:xfrm>
            <a:custGeom>
              <a:avLst/>
              <a:gdLst>
                <a:gd name="connsiteX0" fmla="*/ 41306 w 45377"/>
                <a:gd name="connsiteY0" fmla="*/ 27543 h 46974"/>
                <a:gd name="connsiteX1" fmla="*/ 5588 w 45377"/>
                <a:gd name="connsiteY1" fmla="*/ 27543 h 46974"/>
                <a:gd name="connsiteX2" fmla="*/ 10062 w 45377"/>
                <a:gd name="connsiteY2" fmla="*/ 35544 h 46974"/>
                <a:gd name="connsiteX3" fmla="*/ 19587 w 45377"/>
                <a:gd name="connsiteY3" fmla="*/ 38592 h 46974"/>
                <a:gd name="connsiteX4" fmla="*/ 32637 w 45377"/>
                <a:gd name="connsiteY4" fmla="*/ 33163 h 46974"/>
                <a:gd name="connsiteX5" fmla="*/ 38162 w 45377"/>
                <a:gd name="connsiteY5" fmla="*/ 39164 h 46974"/>
                <a:gd name="connsiteX6" fmla="*/ 19112 w 45377"/>
                <a:gd name="connsiteY6" fmla="*/ 46784 h 46974"/>
                <a:gd name="connsiteX7" fmla="*/ 2825 w 45377"/>
                <a:gd name="connsiteY7" fmla="*/ 40402 h 46974"/>
                <a:gd name="connsiteX8" fmla="*/ 2825 w 45377"/>
                <a:gd name="connsiteY8" fmla="*/ 6112 h 46974"/>
                <a:gd name="connsiteX9" fmla="*/ 19019 w 45377"/>
                <a:gd name="connsiteY9" fmla="*/ -175 h 46974"/>
                <a:gd name="connsiteX10" fmla="*/ 34828 w 45377"/>
                <a:gd name="connsiteY10" fmla="*/ 5445 h 46974"/>
                <a:gd name="connsiteX11" fmla="*/ 41306 w 45377"/>
                <a:gd name="connsiteY11" fmla="*/ 20876 h 46974"/>
                <a:gd name="connsiteX12" fmla="*/ 5588 w 45377"/>
                <a:gd name="connsiteY12" fmla="*/ 19923 h 46974"/>
                <a:gd name="connsiteX13" fmla="*/ 31684 w 45377"/>
                <a:gd name="connsiteY13" fmla="*/ 19923 h 46974"/>
                <a:gd name="connsiteX14" fmla="*/ 28065 w 45377"/>
                <a:gd name="connsiteY14" fmla="*/ 11160 h 46974"/>
                <a:gd name="connsiteX15" fmla="*/ 19210 w 45377"/>
                <a:gd name="connsiteY15" fmla="*/ 8017 h 46974"/>
                <a:gd name="connsiteX16" fmla="*/ 9685 w 45377"/>
                <a:gd name="connsiteY16" fmla="*/ 11256 h 46974"/>
                <a:gd name="connsiteX17" fmla="*/ 5588 w 45377"/>
                <a:gd name="connsiteY17" fmla="*/ 20114 h 4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77" h="46974">
                  <a:moveTo>
                    <a:pt x="41306" y="27543"/>
                  </a:moveTo>
                  <a:lnTo>
                    <a:pt x="5588" y="27543"/>
                  </a:lnTo>
                  <a:cubicBezTo>
                    <a:pt x="5778" y="30753"/>
                    <a:pt x="7397" y="33706"/>
                    <a:pt x="10062" y="35544"/>
                  </a:cubicBezTo>
                  <a:cubicBezTo>
                    <a:pt x="12824" y="37535"/>
                    <a:pt x="16159" y="38602"/>
                    <a:pt x="19587" y="38592"/>
                  </a:cubicBezTo>
                  <a:cubicBezTo>
                    <a:pt x="24540" y="38916"/>
                    <a:pt x="29400" y="36916"/>
                    <a:pt x="32637" y="33163"/>
                  </a:cubicBezTo>
                  <a:lnTo>
                    <a:pt x="38162" y="39164"/>
                  </a:lnTo>
                  <a:cubicBezTo>
                    <a:pt x="33116" y="44240"/>
                    <a:pt x="26256" y="46993"/>
                    <a:pt x="19112" y="46784"/>
                  </a:cubicBezTo>
                  <a:cubicBezTo>
                    <a:pt x="13015" y="46917"/>
                    <a:pt x="7206" y="44622"/>
                    <a:pt x="2825" y="40402"/>
                  </a:cubicBezTo>
                  <a:cubicBezTo>
                    <a:pt x="-6319" y="30782"/>
                    <a:pt x="-6319" y="15732"/>
                    <a:pt x="2825" y="6112"/>
                  </a:cubicBezTo>
                  <a:cubicBezTo>
                    <a:pt x="7206" y="1988"/>
                    <a:pt x="13015" y="-270"/>
                    <a:pt x="19019" y="-175"/>
                  </a:cubicBezTo>
                  <a:cubicBezTo>
                    <a:pt x="24828" y="-298"/>
                    <a:pt x="30446" y="1702"/>
                    <a:pt x="34828" y="5445"/>
                  </a:cubicBezTo>
                  <a:cubicBezTo>
                    <a:pt x="39209" y="9312"/>
                    <a:pt x="41688" y="15008"/>
                    <a:pt x="41306" y="20876"/>
                  </a:cubicBezTo>
                  <a:close/>
                  <a:moveTo>
                    <a:pt x="5588" y="19923"/>
                  </a:moveTo>
                  <a:lnTo>
                    <a:pt x="31684" y="19923"/>
                  </a:lnTo>
                  <a:cubicBezTo>
                    <a:pt x="31972" y="16599"/>
                    <a:pt x="30544" y="13351"/>
                    <a:pt x="28065" y="11160"/>
                  </a:cubicBezTo>
                  <a:cubicBezTo>
                    <a:pt x="25591" y="9036"/>
                    <a:pt x="22447" y="7922"/>
                    <a:pt x="19210" y="8017"/>
                  </a:cubicBezTo>
                  <a:cubicBezTo>
                    <a:pt x="15778" y="7950"/>
                    <a:pt x="12350" y="9093"/>
                    <a:pt x="9685" y="11256"/>
                  </a:cubicBezTo>
                  <a:cubicBezTo>
                    <a:pt x="6922" y="13332"/>
                    <a:pt x="5397" y="16656"/>
                    <a:pt x="5588" y="20114"/>
                  </a:cubicBezTo>
                  <a:close/>
                </a:path>
              </a:pathLst>
            </a:custGeom>
            <a:solidFill>
              <a:srgbClr val="6D6E71"/>
            </a:solidFill>
            <a:ln w="9525" cap="flat">
              <a:noFill/>
              <a:prstDash val="solid"/>
              <a:miter/>
            </a:ln>
          </p:spPr>
          <p:txBody>
            <a:bodyPr rtlCol="0" anchor="ctr"/>
            <a:lstStyle/>
            <a:p>
              <a:endParaRPr lang="en-US"/>
            </a:p>
          </p:txBody>
        </p:sp>
        <p:sp>
          <p:nvSpPr>
            <p:cNvPr id="814" name="Freeform: Shape 813">
              <a:extLst>
                <a:ext uri="{FF2B5EF4-FFF2-40B4-BE49-F238E27FC236}">
                  <a16:creationId xmlns:a16="http://schemas.microsoft.com/office/drawing/2014/main" id="{CA986515-1842-4097-8575-57096D0CA8B4}"/>
                </a:ext>
              </a:extLst>
            </p:cNvPr>
            <p:cNvSpPr/>
            <p:nvPr/>
          </p:nvSpPr>
          <p:spPr>
            <a:xfrm>
              <a:off x="13416103" y="3142468"/>
              <a:ext cx="42338" cy="46967"/>
            </a:xfrm>
            <a:custGeom>
              <a:avLst/>
              <a:gdLst>
                <a:gd name="connsiteX0" fmla="*/ 19353 w 42338"/>
                <a:gd name="connsiteY0" fmla="*/ 46785 h 46967"/>
                <a:gd name="connsiteX1" fmla="*/ 2968 w 42338"/>
                <a:gd name="connsiteY1" fmla="*/ 40308 h 46967"/>
                <a:gd name="connsiteX2" fmla="*/ 2968 w 42338"/>
                <a:gd name="connsiteY2" fmla="*/ 6399 h 46967"/>
                <a:gd name="connsiteX3" fmla="*/ 20497 w 42338"/>
                <a:gd name="connsiteY3" fmla="*/ -173 h 46967"/>
                <a:gd name="connsiteX4" fmla="*/ 37831 w 42338"/>
                <a:gd name="connsiteY4" fmla="*/ 6971 h 46967"/>
                <a:gd name="connsiteX5" fmla="*/ 32213 w 42338"/>
                <a:gd name="connsiteY5" fmla="*/ 13829 h 46967"/>
                <a:gd name="connsiteX6" fmla="*/ 20306 w 42338"/>
                <a:gd name="connsiteY6" fmla="*/ 8685 h 46967"/>
                <a:gd name="connsiteX7" fmla="*/ 9828 w 42338"/>
                <a:gd name="connsiteY7" fmla="*/ 12686 h 46967"/>
                <a:gd name="connsiteX8" fmla="*/ 5447 w 42338"/>
                <a:gd name="connsiteY8" fmla="*/ 22973 h 46967"/>
                <a:gd name="connsiteX9" fmla="*/ 20306 w 42338"/>
                <a:gd name="connsiteY9" fmla="*/ 38022 h 46967"/>
                <a:gd name="connsiteX10" fmla="*/ 20590 w 42338"/>
                <a:gd name="connsiteY10" fmla="*/ 38022 h 46967"/>
                <a:gd name="connsiteX11" fmla="*/ 32594 w 42338"/>
                <a:gd name="connsiteY11" fmla="*/ 32212 h 46967"/>
                <a:gd name="connsiteX12" fmla="*/ 38305 w 42338"/>
                <a:gd name="connsiteY12" fmla="*/ 38403 h 46967"/>
                <a:gd name="connsiteX13" fmla="*/ 19353 w 42338"/>
                <a:gd name="connsiteY13" fmla="*/ 46785 h 46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338" h="46967">
                  <a:moveTo>
                    <a:pt x="19353" y="46785"/>
                  </a:moveTo>
                  <a:cubicBezTo>
                    <a:pt x="13256" y="46871"/>
                    <a:pt x="7349" y="44547"/>
                    <a:pt x="2968" y="40308"/>
                  </a:cubicBezTo>
                  <a:cubicBezTo>
                    <a:pt x="-6366" y="30936"/>
                    <a:pt x="-6366" y="15772"/>
                    <a:pt x="2968" y="6399"/>
                  </a:cubicBezTo>
                  <a:cubicBezTo>
                    <a:pt x="7730" y="2027"/>
                    <a:pt x="14018" y="-326"/>
                    <a:pt x="20497" y="-173"/>
                  </a:cubicBezTo>
                  <a:cubicBezTo>
                    <a:pt x="26971" y="-287"/>
                    <a:pt x="33259" y="2303"/>
                    <a:pt x="37831" y="6971"/>
                  </a:cubicBezTo>
                  <a:lnTo>
                    <a:pt x="32213" y="13829"/>
                  </a:lnTo>
                  <a:cubicBezTo>
                    <a:pt x="28971" y="10714"/>
                    <a:pt x="24781" y="8885"/>
                    <a:pt x="20306" y="8685"/>
                  </a:cubicBezTo>
                  <a:cubicBezTo>
                    <a:pt x="16400" y="8628"/>
                    <a:pt x="12684" y="10057"/>
                    <a:pt x="9828" y="12686"/>
                  </a:cubicBezTo>
                  <a:cubicBezTo>
                    <a:pt x="6875" y="15296"/>
                    <a:pt x="5349" y="19067"/>
                    <a:pt x="5447" y="22973"/>
                  </a:cubicBezTo>
                  <a:cubicBezTo>
                    <a:pt x="5349" y="31231"/>
                    <a:pt x="12019" y="37965"/>
                    <a:pt x="20306" y="38022"/>
                  </a:cubicBezTo>
                  <a:cubicBezTo>
                    <a:pt x="20399" y="38022"/>
                    <a:pt x="20497" y="38022"/>
                    <a:pt x="20590" y="38022"/>
                  </a:cubicBezTo>
                  <a:cubicBezTo>
                    <a:pt x="25260" y="37879"/>
                    <a:pt x="29641" y="35765"/>
                    <a:pt x="32594" y="32212"/>
                  </a:cubicBezTo>
                  <a:lnTo>
                    <a:pt x="38305" y="38403"/>
                  </a:lnTo>
                  <a:cubicBezTo>
                    <a:pt x="33450" y="43680"/>
                    <a:pt x="26590" y="46719"/>
                    <a:pt x="19353" y="46785"/>
                  </a:cubicBezTo>
                  <a:close/>
                </a:path>
              </a:pathLst>
            </a:custGeom>
            <a:solidFill>
              <a:srgbClr val="6D6E71"/>
            </a:solidFill>
            <a:ln w="9525" cap="flat">
              <a:noFill/>
              <a:prstDash val="solid"/>
              <a:miter/>
            </a:ln>
          </p:spPr>
          <p:txBody>
            <a:bodyPr rtlCol="0" anchor="ctr"/>
            <a:lstStyle/>
            <a:p>
              <a:endParaRPr lang="en-US"/>
            </a:p>
          </p:txBody>
        </p:sp>
        <p:sp>
          <p:nvSpPr>
            <p:cNvPr id="815" name="Freeform: Shape 814">
              <a:extLst>
                <a:ext uri="{FF2B5EF4-FFF2-40B4-BE49-F238E27FC236}">
                  <a16:creationId xmlns:a16="http://schemas.microsoft.com/office/drawing/2014/main" id="{AE8363B0-BD13-46F9-905C-6324B5422425}"/>
                </a:ext>
              </a:extLst>
            </p:cNvPr>
            <p:cNvSpPr/>
            <p:nvPr/>
          </p:nvSpPr>
          <p:spPr>
            <a:xfrm>
              <a:off x="13468157" y="3125616"/>
              <a:ext cx="41944" cy="63817"/>
            </a:xfrm>
            <a:custGeom>
              <a:avLst/>
              <a:gdLst>
                <a:gd name="connsiteX0" fmla="*/ 5492 w 41944"/>
                <a:gd name="connsiteY0" fmla="*/ 38682 h 63817"/>
                <a:gd name="connsiteX1" fmla="*/ 5492 w 41944"/>
                <a:gd name="connsiteY1" fmla="*/ 63638 h 63817"/>
                <a:gd name="connsiteX2" fmla="*/ -4033 w 41944"/>
                <a:gd name="connsiteY2" fmla="*/ 63638 h 63817"/>
                <a:gd name="connsiteX3" fmla="*/ -4033 w 41944"/>
                <a:gd name="connsiteY3" fmla="*/ -180 h 63817"/>
                <a:gd name="connsiteX4" fmla="*/ 5492 w 41944"/>
                <a:gd name="connsiteY4" fmla="*/ -180 h 63817"/>
                <a:gd name="connsiteX5" fmla="*/ 5492 w 41944"/>
                <a:gd name="connsiteY5" fmla="*/ 26014 h 63817"/>
                <a:gd name="connsiteX6" fmla="*/ 11687 w 41944"/>
                <a:gd name="connsiteY6" fmla="*/ 19441 h 63817"/>
                <a:gd name="connsiteX7" fmla="*/ 20640 w 41944"/>
                <a:gd name="connsiteY7" fmla="*/ 17060 h 63817"/>
                <a:gd name="connsiteX8" fmla="*/ 33118 w 41944"/>
                <a:gd name="connsiteY8" fmla="*/ 21728 h 63817"/>
                <a:gd name="connsiteX9" fmla="*/ 37881 w 41944"/>
                <a:gd name="connsiteY9" fmla="*/ 35444 h 63817"/>
                <a:gd name="connsiteX10" fmla="*/ 37881 w 41944"/>
                <a:gd name="connsiteY10" fmla="*/ 63638 h 63817"/>
                <a:gd name="connsiteX11" fmla="*/ 28356 w 41944"/>
                <a:gd name="connsiteY11" fmla="*/ 63638 h 63817"/>
                <a:gd name="connsiteX12" fmla="*/ 28356 w 41944"/>
                <a:gd name="connsiteY12" fmla="*/ 38587 h 63817"/>
                <a:gd name="connsiteX13" fmla="*/ 17877 w 41944"/>
                <a:gd name="connsiteY13" fmla="*/ 26014 h 63817"/>
                <a:gd name="connsiteX14" fmla="*/ 9208 w 41944"/>
                <a:gd name="connsiteY14" fmla="*/ 29253 h 63817"/>
                <a:gd name="connsiteX15" fmla="*/ 5492 w 41944"/>
                <a:gd name="connsiteY15" fmla="*/ 38682 h 6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4" h="63817">
                  <a:moveTo>
                    <a:pt x="5492" y="38682"/>
                  </a:moveTo>
                  <a:lnTo>
                    <a:pt x="5492" y="63638"/>
                  </a:lnTo>
                  <a:lnTo>
                    <a:pt x="-4033" y="63638"/>
                  </a:lnTo>
                  <a:lnTo>
                    <a:pt x="-4033" y="-180"/>
                  </a:lnTo>
                  <a:lnTo>
                    <a:pt x="5492" y="-180"/>
                  </a:lnTo>
                  <a:lnTo>
                    <a:pt x="5492" y="26014"/>
                  </a:lnTo>
                  <a:cubicBezTo>
                    <a:pt x="6827" y="23252"/>
                    <a:pt x="9018" y="20956"/>
                    <a:pt x="11687" y="19441"/>
                  </a:cubicBezTo>
                  <a:cubicBezTo>
                    <a:pt x="14352" y="17841"/>
                    <a:pt x="17496" y="17022"/>
                    <a:pt x="20640" y="17060"/>
                  </a:cubicBezTo>
                  <a:cubicBezTo>
                    <a:pt x="25212" y="16841"/>
                    <a:pt x="29784" y="18527"/>
                    <a:pt x="33118" y="21728"/>
                  </a:cubicBezTo>
                  <a:cubicBezTo>
                    <a:pt x="36448" y="25490"/>
                    <a:pt x="38165" y="30424"/>
                    <a:pt x="37881" y="35444"/>
                  </a:cubicBezTo>
                  <a:lnTo>
                    <a:pt x="37881" y="63638"/>
                  </a:lnTo>
                  <a:lnTo>
                    <a:pt x="28356" y="63638"/>
                  </a:lnTo>
                  <a:lnTo>
                    <a:pt x="28356" y="38587"/>
                  </a:lnTo>
                  <a:cubicBezTo>
                    <a:pt x="28356" y="30205"/>
                    <a:pt x="24831" y="26014"/>
                    <a:pt x="17877" y="26014"/>
                  </a:cubicBezTo>
                  <a:cubicBezTo>
                    <a:pt x="14640" y="25957"/>
                    <a:pt x="11590" y="27109"/>
                    <a:pt x="9208" y="29253"/>
                  </a:cubicBezTo>
                  <a:cubicBezTo>
                    <a:pt x="6734" y="31738"/>
                    <a:pt x="5399" y="35158"/>
                    <a:pt x="5492" y="38682"/>
                  </a:cubicBezTo>
                  <a:close/>
                </a:path>
              </a:pathLst>
            </a:custGeom>
            <a:solidFill>
              <a:srgbClr val="6D6E71"/>
            </a:solidFill>
            <a:ln w="9525" cap="flat">
              <a:noFill/>
              <a:prstDash val="solid"/>
              <a:miter/>
            </a:ln>
          </p:spPr>
          <p:txBody>
            <a:bodyPr rtlCol="0" anchor="ctr"/>
            <a:lstStyle/>
            <a:p>
              <a:endParaRPr lang="en-US"/>
            </a:p>
          </p:txBody>
        </p:sp>
        <p:sp>
          <p:nvSpPr>
            <p:cNvPr id="816" name="Freeform: Shape 815">
              <a:extLst>
                <a:ext uri="{FF2B5EF4-FFF2-40B4-BE49-F238E27FC236}">
                  <a16:creationId xmlns:a16="http://schemas.microsoft.com/office/drawing/2014/main" id="{050BD718-8D4E-4FC0-B9FB-3D1BAA2D0969}"/>
                </a:ext>
              </a:extLst>
            </p:cNvPr>
            <p:cNvSpPr/>
            <p:nvPr/>
          </p:nvSpPr>
          <p:spPr>
            <a:xfrm>
              <a:off x="13519963" y="3143117"/>
              <a:ext cx="40636" cy="46995"/>
            </a:xfrm>
            <a:custGeom>
              <a:avLst/>
              <a:gdLst>
                <a:gd name="connsiteX0" fmla="*/ 36365 w 40636"/>
                <a:gd name="connsiteY0" fmla="*/ 46137 h 46995"/>
                <a:gd name="connsiteX1" fmla="*/ 27603 w 40636"/>
                <a:gd name="connsiteY1" fmla="*/ 46137 h 46995"/>
                <a:gd name="connsiteX2" fmla="*/ 27603 w 40636"/>
                <a:gd name="connsiteY2" fmla="*/ 40041 h 46995"/>
                <a:gd name="connsiteX3" fmla="*/ 12460 w 40636"/>
                <a:gd name="connsiteY3" fmla="*/ 46804 h 46995"/>
                <a:gd name="connsiteX4" fmla="*/ 646 w 40636"/>
                <a:gd name="connsiteY4" fmla="*/ 42803 h 46995"/>
                <a:gd name="connsiteX5" fmla="*/ -4018 w 40636"/>
                <a:gd name="connsiteY5" fmla="*/ 32040 h 46995"/>
                <a:gd name="connsiteX6" fmla="*/ 935 w 40636"/>
                <a:gd name="connsiteY6" fmla="*/ 21943 h 46995"/>
                <a:gd name="connsiteX7" fmla="*/ 14460 w 40636"/>
                <a:gd name="connsiteY7" fmla="*/ 18609 h 46995"/>
                <a:gd name="connsiteX8" fmla="*/ 26840 w 40636"/>
                <a:gd name="connsiteY8" fmla="*/ 18609 h 46995"/>
                <a:gd name="connsiteX9" fmla="*/ 26840 w 40636"/>
                <a:gd name="connsiteY9" fmla="*/ 16895 h 46995"/>
                <a:gd name="connsiteX10" fmla="*/ 16743 w 40636"/>
                <a:gd name="connsiteY10" fmla="*/ 7846 h 46995"/>
                <a:gd name="connsiteX11" fmla="*/ 3502 w 40636"/>
                <a:gd name="connsiteY11" fmla="*/ 12418 h 46995"/>
                <a:gd name="connsiteX12" fmla="*/ -781 w 40636"/>
                <a:gd name="connsiteY12" fmla="*/ 6417 h 46995"/>
                <a:gd name="connsiteX13" fmla="*/ 18269 w 40636"/>
                <a:gd name="connsiteY13" fmla="*/ -155 h 46995"/>
                <a:gd name="connsiteX14" fmla="*/ 31412 w 40636"/>
                <a:gd name="connsiteY14" fmla="*/ 3941 h 46995"/>
                <a:gd name="connsiteX15" fmla="*/ 36556 w 40636"/>
                <a:gd name="connsiteY15" fmla="*/ 16705 h 46995"/>
                <a:gd name="connsiteX16" fmla="*/ 26840 w 40636"/>
                <a:gd name="connsiteY16" fmla="*/ 29182 h 46995"/>
                <a:gd name="connsiteX17" fmla="*/ 26840 w 40636"/>
                <a:gd name="connsiteY17" fmla="*/ 25277 h 46995"/>
                <a:gd name="connsiteX18" fmla="*/ 16078 w 40636"/>
                <a:gd name="connsiteY18" fmla="*/ 25277 h 46995"/>
                <a:gd name="connsiteX19" fmla="*/ 5697 w 40636"/>
                <a:gd name="connsiteY19" fmla="*/ 31849 h 46995"/>
                <a:gd name="connsiteX20" fmla="*/ 8265 w 40636"/>
                <a:gd name="connsiteY20" fmla="*/ 36897 h 46995"/>
                <a:gd name="connsiteX21" fmla="*/ 15408 w 40636"/>
                <a:gd name="connsiteY21" fmla="*/ 38707 h 46995"/>
                <a:gd name="connsiteX22" fmla="*/ 23412 w 40636"/>
                <a:gd name="connsiteY22" fmla="*/ 36136 h 46995"/>
                <a:gd name="connsiteX23" fmla="*/ 26747 w 40636"/>
                <a:gd name="connsiteY23" fmla="*/ 28896 h 46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6" h="46995">
                  <a:moveTo>
                    <a:pt x="36365" y="46137"/>
                  </a:moveTo>
                  <a:lnTo>
                    <a:pt x="27603" y="46137"/>
                  </a:lnTo>
                  <a:lnTo>
                    <a:pt x="27603" y="40041"/>
                  </a:lnTo>
                  <a:cubicBezTo>
                    <a:pt x="23887" y="44489"/>
                    <a:pt x="18269" y="46984"/>
                    <a:pt x="12460" y="46804"/>
                  </a:cubicBezTo>
                  <a:cubicBezTo>
                    <a:pt x="8172" y="46965"/>
                    <a:pt x="3981" y="45537"/>
                    <a:pt x="646" y="42803"/>
                  </a:cubicBezTo>
                  <a:cubicBezTo>
                    <a:pt x="-2498" y="40117"/>
                    <a:pt x="-4209" y="36154"/>
                    <a:pt x="-4018" y="32040"/>
                  </a:cubicBezTo>
                  <a:cubicBezTo>
                    <a:pt x="-4209" y="28049"/>
                    <a:pt x="-2307" y="24229"/>
                    <a:pt x="935" y="21943"/>
                  </a:cubicBezTo>
                  <a:cubicBezTo>
                    <a:pt x="5028" y="19533"/>
                    <a:pt x="9697" y="18371"/>
                    <a:pt x="14460" y="18609"/>
                  </a:cubicBezTo>
                  <a:lnTo>
                    <a:pt x="26840" y="18609"/>
                  </a:lnTo>
                  <a:lnTo>
                    <a:pt x="26840" y="16895"/>
                  </a:lnTo>
                  <a:cubicBezTo>
                    <a:pt x="26840" y="10799"/>
                    <a:pt x="23505" y="7846"/>
                    <a:pt x="16743" y="7846"/>
                  </a:cubicBezTo>
                  <a:cubicBezTo>
                    <a:pt x="11981" y="8027"/>
                    <a:pt x="7409" y="9618"/>
                    <a:pt x="3502" y="12418"/>
                  </a:cubicBezTo>
                  <a:lnTo>
                    <a:pt x="-781" y="6417"/>
                  </a:lnTo>
                  <a:cubicBezTo>
                    <a:pt x="4646" y="2093"/>
                    <a:pt x="11316" y="-231"/>
                    <a:pt x="18269" y="-155"/>
                  </a:cubicBezTo>
                  <a:cubicBezTo>
                    <a:pt x="23031" y="-393"/>
                    <a:pt x="27696" y="1055"/>
                    <a:pt x="31412" y="3941"/>
                  </a:cubicBezTo>
                  <a:cubicBezTo>
                    <a:pt x="35030" y="7132"/>
                    <a:pt x="36937" y="11875"/>
                    <a:pt x="36556" y="16705"/>
                  </a:cubicBezTo>
                  <a:close/>
                  <a:moveTo>
                    <a:pt x="26840" y="29182"/>
                  </a:moveTo>
                  <a:lnTo>
                    <a:pt x="26840" y="25277"/>
                  </a:lnTo>
                  <a:lnTo>
                    <a:pt x="16078" y="25277"/>
                  </a:lnTo>
                  <a:cubicBezTo>
                    <a:pt x="9125" y="25277"/>
                    <a:pt x="5697" y="27468"/>
                    <a:pt x="5697" y="31849"/>
                  </a:cubicBezTo>
                  <a:cubicBezTo>
                    <a:pt x="5600" y="33869"/>
                    <a:pt x="6553" y="35793"/>
                    <a:pt x="8265" y="36897"/>
                  </a:cubicBezTo>
                  <a:cubicBezTo>
                    <a:pt x="10460" y="38193"/>
                    <a:pt x="12934" y="38821"/>
                    <a:pt x="15408" y="38707"/>
                  </a:cubicBezTo>
                  <a:cubicBezTo>
                    <a:pt x="18269" y="38764"/>
                    <a:pt x="21124" y="37860"/>
                    <a:pt x="23412" y="36136"/>
                  </a:cubicBezTo>
                  <a:cubicBezTo>
                    <a:pt x="25696" y="34450"/>
                    <a:pt x="26938" y="31725"/>
                    <a:pt x="26747" y="28896"/>
                  </a:cubicBezTo>
                  <a:close/>
                </a:path>
              </a:pathLst>
            </a:custGeom>
            <a:solidFill>
              <a:srgbClr val="6D6E71"/>
            </a:solidFill>
            <a:ln w="9525" cap="flat">
              <a:noFill/>
              <a:prstDash val="solid"/>
              <a:miter/>
            </a:ln>
          </p:spPr>
          <p:txBody>
            <a:bodyPr rtlCol="0" anchor="ctr"/>
            <a:lstStyle/>
            <a:p>
              <a:endParaRPr lang="en-US"/>
            </a:p>
          </p:txBody>
        </p:sp>
        <p:sp>
          <p:nvSpPr>
            <p:cNvPr id="817" name="Freeform: Shape 816">
              <a:extLst>
                <a:ext uri="{FF2B5EF4-FFF2-40B4-BE49-F238E27FC236}">
                  <a16:creationId xmlns:a16="http://schemas.microsoft.com/office/drawing/2014/main" id="{FDE4BAE8-DD66-4295-A8B1-E5E67DA71326}"/>
                </a:ext>
              </a:extLst>
            </p:cNvPr>
            <p:cNvSpPr/>
            <p:nvPr/>
          </p:nvSpPr>
          <p:spPr>
            <a:xfrm>
              <a:off x="13573792" y="3143146"/>
              <a:ext cx="41940" cy="46287"/>
            </a:xfrm>
            <a:custGeom>
              <a:avLst/>
              <a:gdLst>
                <a:gd name="connsiteX0" fmla="*/ 5492 w 41940"/>
                <a:gd name="connsiteY0" fmla="*/ 21152 h 46287"/>
                <a:gd name="connsiteX1" fmla="*/ 5492 w 41940"/>
                <a:gd name="connsiteY1" fmla="*/ 46107 h 46287"/>
                <a:gd name="connsiteX2" fmla="*/ -4033 w 41940"/>
                <a:gd name="connsiteY2" fmla="*/ 46107 h 46287"/>
                <a:gd name="connsiteX3" fmla="*/ -4033 w 41940"/>
                <a:gd name="connsiteY3" fmla="*/ 482 h 46287"/>
                <a:gd name="connsiteX4" fmla="*/ 5492 w 41940"/>
                <a:gd name="connsiteY4" fmla="*/ 482 h 46287"/>
                <a:gd name="connsiteX5" fmla="*/ 5492 w 41940"/>
                <a:gd name="connsiteY5" fmla="*/ 8769 h 46287"/>
                <a:gd name="connsiteX6" fmla="*/ 11873 w 41940"/>
                <a:gd name="connsiteY6" fmla="*/ 2197 h 46287"/>
                <a:gd name="connsiteX7" fmla="*/ 33207 w 41940"/>
                <a:gd name="connsiteY7" fmla="*/ 4483 h 46287"/>
                <a:gd name="connsiteX8" fmla="*/ 37876 w 41940"/>
                <a:gd name="connsiteY8" fmla="*/ 18199 h 46287"/>
                <a:gd name="connsiteX9" fmla="*/ 37876 w 41940"/>
                <a:gd name="connsiteY9" fmla="*/ 46107 h 46287"/>
                <a:gd name="connsiteX10" fmla="*/ 28351 w 41940"/>
                <a:gd name="connsiteY10" fmla="*/ 46107 h 46287"/>
                <a:gd name="connsiteX11" fmla="*/ 28351 w 41940"/>
                <a:gd name="connsiteY11" fmla="*/ 21056 h 46287"/>
                <a:gd name="connsiteX12" fmla="*/ 17873 w 41940"/>
                <a:gd name="connsiteY12" fmla="*/ 8483 h 46287"/>
                <a:gd name="connsiteX13" fmla="*/ 9204 w 41940"/>
                <a:gd name="connsiteY13" fmla="*/ 11722 h 46287"/>
                <a:gd name="connsiteX14" fmla="*/ 5492 w 41940"/>
                <a:gd name="connsiteY14" fmla="*/ 21152 h 46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40" h="46287">
                  <a:moveTo>
                    <a:pt x="5492" y="21152"/>
                  </a:moveTo>
                  <a:lnTo>
                    <a:pt x="5492" y="46107"/>
                  </a:lnTo>
                  <a:lnTo>
                    <a:pt x="-4033" y="46107"/>
                  </a:lnTo>
                  <a:lnTo>
                    <a:pt x="-4033" y="482"/>
                  </a:lnTo>
                  <a:lnTo>
                    <a:pt x="5492" y="482"/>
                  </a:lnTo>
                  <a:lnTo>
                    <a:pt x="5492" y="8769"/>
                  </a:lnTo>
                  <a:cubicBezTo>
                    <a:pt x="7013" y="6073"/>
                    <a:pt x="9204" y="3816"/>
                    <a:pt x="11873" y="2197"/>
                  </a:cubicBezTo>
                  <a:cubicBezTo>
                    <a:pt x="18729" y="-1670"/>
                    <a:pt x="27305" y="-756"/>
                    <a:pt x="33207" y="4483"/>
                  </a:cubicBezTo>
                  <a:cubicBezTo>
                    <a:pt x="36541" y="8264"/>
                    <a:pt x="38160" y="13189"/>
                    <a:pt x="37876" y="18199"/>
                  </a:cubicBezTo>
                  <a:lnTo>
                    <a:pt x="37876" y="46107"/>
                  </a:lnTo>
                  <a:lnTo>
                    <a:pt x="28351" y="46107"/>
                  </a:lnTo>
                  <a:lnTo>
                    <a:pt x="28351" y="21056"/>
                  </a:lnTo>
                  <a:cubicBezTo>
                    <a:pt x="28351" y="12674"/>
                    <a:pt x="24826" y="8483"/>
                    <a:pt x="17873" y="8483"/>
                  </a:cubicBezTo>
                  <a:cubicBezTo>
                    <a:pt x="14636" y="8426"/>
                    <a:pt x="11585" y="9579"/>
                    <a:pt x="9204" y="11722"/>
                  </a:cubicBezTo>
                  <a:cubicBezTo>
                    <a:pt x="6636" y="14189"/>
                    <a:pt x="5302" y="17618"/>
                    <a:pt x="5492" y="21152"/>
                  </a:cubicBezTo>
                  <a:close/>
                </a:path>
              </a:pathLst>
            </a:custGeom>
            <a:solidFill>
              <a:srgbClr val="6D6E71"/>
            </a:solidFill>
            <a:ln w="9525" cap="flat">
              <a:noFill/>
              <a:prstDash val="solid"/>
              <a:miter/>
            </a:ln>
          </p:spPr>
          <p:txBody>
            <a:bodyPr rtlCol="0" anchor="ctr"/>
            <a:lstStyle/>
            <a:p>
              <a:endParaRPr lang="en-US"/>
            </a:p>
          </p:txBody>
        </p:sp>
        <p:sp>
          <p:nvSpPr>
            <p:cNvPr id="818" name="Freeform: Shape 817">
              <a:extLst>
                <a:ext uri="{FF2B5EF4-FFF2-40B4-BE49-F238E27FC236}">
                  <a16:creationId xmlns:a16="http://schemas.microsoft.com/office/drawing/2014/main" id="{8818E2A4-0993-4A22-8695-E4D277544457}"/>
                </a:ext>
              </a:extLst>
            </p:cNvPr>
            <p:cNvSpPr/>
            <p:nvPr/>
          </p:nvSpPr>
          <p:spPr>
            <a:xfrm>
              <a:off x="13627891" y="3124092"/>
              <a:ext cx="12194" cy="65056"/>
            </a:xfrm>
            <a:custGeom>
              <a:avLst/>
              <a:gdLst>
                <a:gd name="connsiteX0" fmla="*/ -2219 w 12194"/>
                <a:gd name="connsiteY0" fmla="*/ 10203 h 65056"/>
                <a:gd name="connsiteX1" fmla="*/ -4033 w 12194"/>
                <a:gd name="connsiteY1" fmla="*/ 5916 h 65056"/>
                <a:gd name="connsiteX2" fmla="*/ -2219 w 12194"/>
                <a:gd name="connsiteY2" fmla="*/ 1630 h 65056"/>
                <a:gd name="connsiteX3" fmla="*/ 2065 w 12194"/>
                <a:gd name="connsiteY3" fmla="*/ -180 h 65056"/>
                <a:gd name="connsiteX4" fmla="*/ 8162 w 12194"/>
                <a:gd name="connsiteY4" fmla="*/ 5916 h 65056"/>
                <a:gd name="connsiteX5" fmla="*/ 6353 w 12194"/>
                <a:gd name="connsiteY5" fmla="*/ 10203 h 65056"/>
                <a:gd name="connsiteX6" fmla="*/ 2065 w 12194"/>
                <a:gd name="connsiteY6" fmla="*/ 12012 h 65056"/>
                <a:gd name="connsiteX7" fmla="*/ -2219 w 12194"/>
                <a:gd name="connsiteY7" fmla="*/ 10203 h 65056"/>
                <a:gd name="connsiteX8" fmla="*/ 6827 w 12194"/>
                <a:gd name="connsiteY8" fmla="*/ 64876 h 65056"/>
                <a:gd name="connsiteX9" fmla="*/ -2698 w 12194"/>
                <a:gd name="connsiteY9" fmla="*/ 64876 h 65056"/>
                <a:gd name="connsiteX10" fmla="*/ -2698 w 12194"/>
                <a:gd name="connsiteY10" fmla="*/ 19251 h 65056"/>
                <a:gd name="connsiteX11" fmla="*/ 6827 w 12194"/>
                <a:gd name="connsiteY11" fmla="*/ 19251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4" h="65056">
                  <a:moveTo>
                    <a:pt x="-2219" y="10203"/>
                  </a:moveTo>
                  <a:cubicBezTo>
                    <a:pt x="-3363" y="9059"/>
                    <a:pt x="-4033" y="7526"/>
                    <a:pt x="-4033" y="5916"/>
                  </a:cubicBezTo>
                  <a:cubicBezTo>
                    <a:pt x="-4033" y="4297"/>
                    <a:pt x="-3363" y="2754"/>
                    <a:pt x="-2219" y="1630"/>
                  </a:cubicBezTo>
                  <a:cubicBezTo>
                    <a:pt x="-1079" y="458"/>
                    <a:pt x="446" y="-199"/>
                    <a:pt x="2065" y="-180"/>
                  </a:cubicBezTo>
                  <a:cubicBezTo>
                    <a:pt x="5399" y="-132"/>
                    <a:pt x="8162" y="2573"/>
                    <a:pt x="8162" y="5916"/>
                  </a:cubicBezTo>
                  <a:cubicBezTo>
                    <a:pt x="8162" y="7536"/>
                    <a:pt x="7492" y="9088"/>
                    <a:pt x="6353" y="10203"/>
                  </a:cubicBezTo>
                  <a:cubicBezTo>
                    <a:pt x="5208" y="11364"/>
                    <a:pt x="3683" y="12022"/>
                    <a:pt x="2065" y="12012"/>
                  </a:cubicBezTo>
                  <a:cubicBezTo>
                    <a:pt x="446" y="11993"/>
                    <a:pt x="-1079" y="11336"/>
                    <a:pt x="-2219" y="10203"/>
                  </a:cubicBezTo>
                  <a:close/>
                  <a:moveTo>
                    <a:pt x="6827" y="64876"/>
                  </a:moveTo>
                  <a:lnTo>
                    <a:pt x="-2698" y="64876"/>
                  </a:lnTo>
                  <a:lnTo>
                    <a:pt x="-2698" y="19251"/>
                  </a:lnTo>
                  <a:lnTo>
                    <a:pt x="6827" y="19251"/>
                  </a:lnTo>
                  <a:close/>
                </a:path>
              </a:pathLst>
            </a:custGeom>
            <a:solidFill>
              <a:srgbClr val="6D6E71"/>
            </a:solidFill>
            <a:ln w="9525" cap="flat">
              <a:noFill/>
              <a:prstDash val="solid"/>
              <a:miter/>
            </a:ln>
          </p:spPr>
          <p:txBody>
            <a:bodyPr rtlCol="0" anchor="ctr"/>
            <a:lstStyle/>
            <a:p>
              <a:endParaRPr lang="en-US"/>
            </a:p>
          </p:txBody>
        </p:sp>
        <p:sp>
          <p:nvSpPr>
            <p:cNvPr id="819" name="Freeform: Shape 818">
              <a:extLst>
                <a:ext uri="{FF2B5EF4-FFF2-40B4-BE49-F238E27FC236}">
                  <a16:creationId xmlns:a16="http://schemas.microsoft.com/office/drawing/2014/main" id="{1759E6CA-35D6-402F-8499-5BD30D9F29C2}"/>
                </a:ext>
              </a:extLst>
            </p:cNvPr>
            <p:cNvSpPr/>
            <p:nvPr/>
          </p:nvSpPr>
          <p:spPr>
            <a:xfrm>
              <a:off x="13648467" y="3143117"/>
              <a:ext cx="36675" cy="46711"/>
            </a:xfrm>
            <a:custGeom>
              <a:avLst/>
              <a:gdLst>
                <a:gd name="connsiteX0" fmla="*/ 32639 w 36675"/>
                <a:gd name="connsiteY0" fmla="*/ 32230 h 46711"/>
                <a:gd name="connsiteX1" fmla="*/ 27877 w 36675"/>
                <a:gd name="connsiteY1" fmla="*/ 42612 h 46711"/>
                <a:gd name="connsiteX2" fmla="*/ 15780 w 36675"/>
                <a:gd name="connsiteY2" fmla="*/ 46518 h 46711"/>
                <a:gd name="connsiteX3" fmla="*/ 5492 w 36675"/>
                <a:gd name="connsiteY3" fmla="*/ 44708 h 46711"/>
                <a:gd name="connsiteX4" fmla="*/ -4033 w 36675"/>
                <a:gd name="connsiteY4" fmla="*/ 39659 h 46711"/>
                <a:gd name="connsiteX5" fmla="*/ 637 w 36675"/>
                <a:gd name="connsiteY5" fmla="*/ 32230 h 46711"/>
                <a:gd name="connsiteX6" fmla="*/ 16064 w 36675"/>
                <a:gd name="connsiteY6" fmla="*/ 38231 h 46711"/>
                <a:gd name="connsiteX7" fmla="*/ 21208 w 36675"/>
                <a:gd name="connsiteY7" fmla="*/ 36707 h 46711"/>
                <a:gd name="connsiteX8" fmla="*/ 23114 w 36675"/>
                <a:gd name="connsiteY8" fmla="*/ 32897 h 46711"/>
                <a:gd name="connsiteX9" fmla="*/ 13589 w 36675"/>
                <a:gd name="connsiteY9" fmla="*/ 26705 h 46711"/>
                <a:gd name="connsiteX10" fmla="*/ 12636 w 36675"/>
                <a:gd name="connsiteY10" fmla="*/ 26705 h 46711"/>
                <a:gd name="connsiteX11" fmla="*/ -1652 w 36675"/>
                <a:gd name="connsiteY11" fmla="*/ 13847 h 46711"/>
                <a:gd name="connsiteX12" fmla="*/ 3302 w 36675"/>
                <a:gd name="connsiteY12" fmla="*/ 3655 h 46711"/>
                <a:gd name="connsiteX13" fmla="*/ 16064 w 36675"/>
                <a:gd name="connsiteY13" fmla="*/ -155 h 46711"/>
                <a:gd name="connsiteX14" fmla="*/ 31021 w 36675"/>
                <a:gd name="connsiteY14" fmla="*/ 4417 h 46711"/>
                <a:gd name="connsiteX15" fmla="*/ 27398 w 36675"/>
                <a:gd name="connsiteY15" fmla="*/ 11561 h 46711"/>
                <a:gd name="connsiteX16" fmla="*/ 15306 w 36675"/>
                <a:gd name="connsiteY16" fmla="*/ 7941 h 46711"/>
                <a:gd name="connsiteX17" fmla="*/ 9780 w 36675"/>
                <a:gd name="connsiteY17" fmla="*/ 9084 h 46711"/>
                <a:gd name="connsiteX18" fmla="*/ 7590 w 36675"/>
                <a:gd name="connsiteY18" fmla="*/ 12894 h 46711"/>
                <a:gd name="connsiteX19" fmla="*/ 9873 w 36675"/>
                <a:gd name="connsiteY19" fmla="*/ 16133 h 46711"/>
                <a:gd name="connsiteX20" fmla="*/ 14161 w 36675"/>
                <a:gd name="connsiteY20" fmla="*/ 17561 h 46711"/>
                <a:gd name="connsiteX21" fmla="*/ 19115 w 36675"/>
                <a:gd name="connsiteY21" fmla="*/ 18990 h 46711"/>
                <a:gd name="connsiteX22" fmla="*/ 23305 w 36675"/>
                <a:gd name="connsiteY22" fmla="*/ 20514 h 46711"/>
                <a:gd name="connsiteX23" fmla="*/ 27589 w 36675"/>
                <a:gd name="connsiteY23" fmla="*/ 22895 h 46711"/>
                <a:gd name="connsiteX24" fmla="*/ 32639 w 36675"/>
                <a:gd name="connsiteY24" fmla="*/ 32230 h 4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75" h="46711">
                  <a:moveTo>
                    <a:pt x="32639" y="32230"/>
                  </a:moveTo>
                  <a:cubicBezTo>
                    <a:pt x="32732" y="36240"/>
                    <a:pt x="31021" y="40088"/>
                    <a:pt x="27877" y="42612"/>
                  </a:cubicBezTo>
                  <a:cubicBezTo>
                    <a:pt x="24449" y="45308"/>
                    <a:pt x="20161" y="46689"/>
                    <a:pt x="15780" y="46518"/>
                  </a:cubicBezTo>
                  <a:cubicBezTo>
                    <a:pt x="12255" y="46508"/>
                    <a:pt x="8827" y="45889"/>
                    <a:pt x="5492" y="44708"/>
                  </a:cubicBezTo>
                  <a:cubicBezTo>
                    <a:pt x="2065" y="43622"/>
                    <a:pt x="-1177" y="41917"/>
                    <a:pt x="-4033" y="39659"/>
                  </a:cubicBezTo>
                  <a:lnTo>
                    <a:pt x="637" y="32230"/>
                  </a:lnTo>
                  <a:cubicBezTo>
                    <a:pt x="5018" y="35859"/>
                    <a:pt x="10445" y="37964"/>
                    <a:pt x="16064" y="38231"/>
                  </a:cubicBezTo>
                  <a:cubicBezTo>
                    <a:pt x="17873" y="38355"/>
                    <a:pt x="19780" y="37812"/>
                    <a:pt x="21208" y="36707"/>
                  </a:cubicBezTo>
                  <a:cubicBezTo>
                    <a:pt x="22449" y="35821"/>
                    <a:pt x="23114" y="34402"/>
                    <a:pt x="23114" y="32897"/>
                  </a:cubicBezTo>
                  <a:cubicBezTo>
                    <a:pt x="23114" y="30611"/>
                    <a:pt x="20068" y="28515"/>
                    <a:pt x="13589" y="26705"/>
                  </a:cubicBezTo>
                  <a:lnTo>
                    <a:pt x="12636" y="26705"/>
                  </a:lnTo>
                  <a:cubicBezTo>
                    <a:pt x="3111" y="24162"/>
                    <a:pt x="-1652" y="19876"/>
                    <a:pt x="-1652" y="13847"/>
                  </a:cubicBezTo>
                  <a:cubicBezTo>
                    <a:pt x="-1745" y="9837"/>
                    <a:pt x="65" y="6017"/>
                    <a:pt x="3302" y="3655"/>
                  </a:cubicBezTo>
                  <a:cubicBezTo>
                    <a:pt x="7018" y="959"/>
                    <a:pt x="11492" y="-384"/>
                    <a:pt x="16064" y="-155"/>
                  </a:cubicBezTo>
                  <a:cubicBezTo>
                    <a:pt x="21398" y="-155"/>
                    <a:pt x="26640" y="1436"/>
                    <a:pt x="31021" y="4417"/>
                  </a:cubicBezTo>
                  <a:lnTo>
                    <a:pt x="27398" y="11561"/>
                  </a:lnTo>
                  <a:cubicBezTo>
                    <a:pt x="23779" y="9160"/>
                    <a:pt x="19589" y="7893"/>
                    <a:pt x="15306" y="7941"/>
                  </a:cubicBezTo>
                  <a:cubicBezTo>
                    <a:pt x="13399" y="7865"/>
                    <a:pt x="11492" y="8256"/>
                    <a:pt x="9780" y="9084"/>
                  </a:cubicBezTo>
                  <a:cubicBezTo>
                    <a:pt x="8348" y="9837"/>
                    <a:pt x="7492" y="11313"/>
                    <a:pt x="7590" y="12894"/>
                  </a:cubicBezTo>
                  <a:cubicBezTo>
                    <a:pt x="7590" y="14351"/>
                    <a:pt x="8539" y="15647"/>
                    <a:pt x="9873" y="16133"/>
                  </a:cubicBezTo>
                  <a:cubicBezTo>
                    <a:pt x="11301" y="16723"/>
                    <a:pt x="12734" y="17200"/>
                    <a:pt x="14161" y="17561"/>
                  </a:cubicBezTo>
                  <a:lnTo>
                    <a:pt x="19115" y="18990"/>
                  </a:lnTo>
                  <a:cubicBezTo>
                    <a:pt x="20542" y="19409"/>
                    <a:pt x="21970" y="19923"/>
                    <a:pt x="23305" y="20514"/>
                  </a:cubicBezTo>
                  <a:cubicBezTo>
                    <a:pt x="24831" y="21162"/>
                    <a:pt x="26258" y="21962"/>
                    <a:pt x="27589" y="22895"/>
                  </a:cubicBezTo>
                  <a:cubicBezTo>
                    <a:pt x="30830" y="24915"/>
                    <a:pt x="32732" y="28449"/>
                    <a:pt x="32639" y="32230"/>
                  </a:cubicBezTo>
                  <a:close/>
                </a:path>
              </a:pathLst>
            </a:custGeom>
            <a:solidFill>
              <a:srgbClr val="6D6E71"/>
            </a:solidFill>
            <a:ln w="9525" cap="flat">
              <a:noFill/>
              <a:prstDash val="solid"/>
              <a:miter/>
            </a:ln>
          </p:spPr>
          <p:txBody>
            <a:bodyPr rtlCol="0" anchor="ctr"/>
            <a:lstStyle/>
            <a:p>
              <a:endParaRPr lang="en-US"/>
            </a:p>
          </p:txBody>
        </p:sp>
        <p:sp>
          <p:nvSpPr>
            <p:cNvPr id="820" name="Freeform: Shape 819">
              <a:extLst>
                <a:ext uri="{FF2B5EF4-FFF2-40B4-BE49-F238E27FC236}">
                  <a16:creationId xmlns:a16="http://schemas.microsoft.com/office/drawing/2014/main" id="{E528F1AD-99D9-4056-9F12-FE7EEB01A8FB}"/>
                </a:ext>
              </a:extLst>
            </p:cNvPr>
            <p:cNvSpPr/>
            <p:nvPr/>
          </p:nvSpPr>
          <p:spPr>
            <a:xfrm>
              <a:off x="13696092" y="3143083"/>
              <a:ext cx="73468" cy="46350"/>
            </a:xfrm>
            <a:custGeom>
              <a:avLst/>
              <a:gdLst>
                <a:gd name="connsiteX0" fmla="*/ 5492 w 73468"/>
                <a:gd name="connsiteY0" fmla="*/ 21215 h 46350"/>
                <a:gd name="connsiteX1" fmla="*/ 5492 w 73468"/>
                <a:gd name="connsiteY1" fmla="*/ 46171 h 46350"/>
                <a:gd name="connsiteX2" fmla="*/ -4033 w 73468"/>
                <a:gd name="connsiteY2" fmla="*/ 46171 h 46350"/>
                <a:gd name="connsiteX3" fmla="*/ -4033 w 73468"/>
                <a:gd name="connsiteY3" fmla="*/ 546 h 46350"/>
                <a:gd name="connsiteX4" fmla="*/ 5492 w 73468"/>
                <a:gd name="connsiteY4" fmla="*/ 546 h 46350"/>
                <a:gd name="connsiteX5" fmla="*/ 5492 w 73468"/>
                <a:gd name="connsiteY5" fmla="*/ 8833 h 46350"/>
                <a:gd name="connsiteX6" fmla="*/ 11683 w 73468"/>
                <a:gd name="connsiteY6" fmla="*/ 2261 h 46350"/>
                <a:gd name="connsiteX7" fmla="*/ 20635 w 73468"/>
                <a:gd name="connsiteY7" fmla="*/ -120 h 46350"/>
                <a:gd name="connsiteX8" fmla="*/ 35304 w 73468"/>
                <a:gd name="connsiteY8" fmla="*/ 8738 h 46350"/>
                <a:gd name="connsiteX9" fmla="*/ 52164 w 73468"/>
                <a:gd name="connsiteY9" fmla="*/ -120 h 46350"/>
                <a:gd name="connsiteX10" fmla="*/ 64642 w 73468"/>
                <a:gd name="connsiteY10" fmla="*/ 4547 h 46350"/>
                <a:gd name="connsiteX11" fmla="*/ 69405 w 73468"/>
                <a:gd name="connsiteY11" fmla="*/ 18263 h 46350"/>
                <a:gd name="connsiteX12" fmla="*/ 69405 w 73468"/>
                <a:gd name="connsiteY12" fmla="*/ 46171 h 46350"/>
                <a:gd name="connsiteX13" fmla="*/ 59880 w 73468"/>
                <a:gd name="connsiteY13" fmla="*/ 46171 h 46350"/>
                <a:gd name="connsiteX14" fmla="*/ 59880 w 73468"/>
                <a:gd name="connsiteY14" fmla="*/ 21120 h 46350"/>
                <a:gd name="connsiteX15" fmla="*/ 49401 w 73468"/>
                <a:gd name="connsiteY15" fmla="*/ 8547 h 46350"/>
                <a:gd name="connsiteX16" fmla="*/ 40927 w 73468"/>
                <a:gd name="connsiteY16" fmla="*/ 11690 h 46350"/>
                <a:gd name="connsiteX17" fmla="*/ 37114 w 73468"/>
                <a:gd name="connsiteY17" fmla="*/ 20739 h 46350"/>
                <a:gd name="connsiteX18" fmla="*/ 37114 w 73468"/>
                <a:gd name="connsiteY18" fmla="*/ 46171 h 46350"/>
                <a:gd name="connsiteX19" fmla="*/ 27589 w 73468"/>
                <a:gd name="connsiteY19" fmla="*/ 46171 h 46350"/>
                <a:gd name="connsiteX20" fmla="*/ 27589 w 73468"/>
                <a:gd name="connsiteY20" fmla="*/ 21120 h 46350"/>
                <a:gd name="connsiteX21" fmla="*/ 25305 w 73468"/>
                <a:gd name="connsiteY21" fmla="*/ 11595 h 46350"/>
                <a:gd name="connsiteX22" fmla="*/ 17971 w 73468"/>
                <a:gd name="connsiteY22" fmla="*/ 8547 h 46350"/>
                <a:gd name="connsiteX23" fmla="*/ 9301 w 73468"/>
                <a:gd name="connsiteY23" fmla="*/ 11786 h 46350"/>
                <a:gd name="connsiteX24" fmla="*/ 5492 w 73468"/>
                <a:gd name="connsiteY24" fmla="*/ 21215 h 4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68" h="46350">
                  <a:moveTo>
                    <a:pt x="5492" y="21215"/>
                  </a:moveTo>
                  <a:lnTo>
                    <a:pt x="5492" y="46171"/>
                  </a:lnTo>
                  <a:lnTo>
                    <a:pt x="-4033" y="46171"/>
                  </a:lnTo>
                  <a:lnTo>
                    <a:pt x="-4033" y="546"/>
                  </a:lnTo>
                  <a:lnTo>
                    <a:pt x="5492" y="546"/>
                  </a:lnTo>
                  <a:lnTo>
                    <a:pt x="5492" y="8833"/>
                  </a:lnTo>
                  <a:cubicBezTo>
                    <a:pt x="6827" y="6071"/>
                    <a:pt x="9018" y="3775"/>
                    <a:pt x="11683" y="2261"/>
                  </a:cubicBezTo>
                  <a:cubicBezTo>
                    <a:pt x="14352" y="660"/>
                    <a:pt x="17496" y="-159"/>
                    <a:pt x="20635" y="-120"/>
                  </a:cubicBezTo>
                  <a:cubicBezTo>
                    <a:pt x="26923" y="-692"/>
                    <a:pt x="32830" y="2899"/>
                    <a:pt x="35304" y="8738"/>
                  </a:cubicBezTo>
                  <a:cubicBezTo>
                    <a:pt x="39118" y="3175"/>
                    <a:pt x="45401" y="-140"/>
                    <a:pt x="52164" y="-120"/>
                  </a:cubicBezTo>
                  <a:cubicBezTo>
                    <a:pt x="56833" y="-340"/>
                    <a:pt x="61307" y="1346"/>
                    <a:pt x="64642" y="4547"/>
                  </a:cubicBezTo>
                  <a:cubicBezTo>
                    <a:pt x="67977" y="8309"/>
                    <a:pt x="69693" y="13243"/>
                    <a:pt x="69405" y="18263"/>
                  </a:cubicBezTo>
                  <a:lnTo>
                    <a:pt x="69405" y="46171"/>
                  </a:lnTo>
                  <a:lnTo>
                    <a:pt x="59880" y="46171"/>
                  </a:lnTo>
                  <a:lnTo>
                    <a:pt x="59880" y="21120"/>
                  </a:lnTo>
                  <a:cubicBezTo>
                    <a:pt x="59880" y="12738"/>
                    <a:pt x="56452" y="8547"/>
                    <a:pt x="49401" y="8547"/>
                  </a:cubicBezTo>
                  <a:cubicBezTo>
                    <a:pt x="46262" y="8500"/>
                    <a:pt x="43211" y="9623"/>
                    <a:pt x="40927" y="11690"/>
                  </a:cubicBezTo>
                  <a:cubicBezTo>
                    <a:pt x="38355" y="13976"/>
                    <a:pt x="36923" y="17301"/>
                    <a:pt x="37114" y="20739"/>
                  </a:cubicBezTo>
                  <a:lnTo>
                    <a:pt x="37114" y="46171"/>
                  </a:lnTo>
                  <a:lnTo>
                    <a:pt x="27589" y="46171"/>
                  </a:lnTo>
                  <a:lnTo>
                    <a:pt x="27589" y="21120"/>
                  </a:lnTo>
                  <a:cubicBezTo>
                    <a:pt x="27877" y="17786"/>
                    <a:pt x="27021" y="14443"/>
                    <a:pt x="25305" y="11595"/>
                  </a:cubicBezTo>
                  <a:cubicBezTo>
                    <a:pt x="23496" y="9423"/>
                    <a:pt x="20733" y="8280"/>
                    <a:pt x="17971" y="8547"/>
                  </a:cubicBezTo>
                  <a:cubicBezTo>
                    <a:pt x="14733" y="8490"/>
                    <a:pt x="11683" y="9643"/>
                    <a:pt x="9301" y="11786"/>
                  </a:cubicBezTo>
                  <a:cubicBezTo>
                    <a:pt x="6729" y="14262"/>
                    <a:pt x="5399" y="17682"/>
                    <a:pt x="5492" y="21215"/>
                  </a:cubicBezTo>
                  <a:close/>
                </a:path>
              </a:pathLst>
            </a:custGeom>
            <a:solidFill>
              <a:srgbClr val="6D6E71"/>
            </a:solidFill>
            <a:ln w="9525" cap="flat">
              <a:noFill/>
              <a:prstDash val="solid"/>
              <a:miter/>
            </a:ln>
          </p:spPr>
          <p:txBody>
            <a:bodyPr rtlCol="0" anchor="ctr"/>
            <a:lstStyle/>
            <a:p>
              <a:endParaRPr lang="en-US"/>
            </a:p>
          </p:txBody>
        </p:sp>
        <p:sp>
          <p:nvSpPr>
            <p:cNvPr id="821" name="Freeform: Shape 820">
              <a:extLst>
                <a:ext uri="{FF2B5EF4-FFF2-40B4-BE49-F238E27FC236}">
                  <a16:creationId xmlns:a16="http://schemas.microsoft.com/office/drawing/2014/main" id="{03D4B054-D934-48D2-85E0-32EC97E98923}"/>
                </a:ext>
              </a:extLst>
            </p:cNvPr>
            <p:cNvSpPr/>
            <p:nvPr/>
          </p:nvSpPr>
          <p:spPr>
            <a:xfrm>
              <a:off x="13802964" y="3124467"/>
              <a:ext cx="31714" cy="64966"/>
            </a:xfrm>
            <a:custGeom>
              <a:avLst/>
              <a:gdLst>
                <a:gd name="connsiteX0" fmla="*/ 11203 w 31714"/>
                <a:gd name="connsiteY0" fmla="*/ 15161 h 64966"/>
                <a:gd name="connsiteX1" fmla="*/ 11203 w 31714"/>
                <a:gd name="connsiteY1" fmla="*/ 18876 h 64966"/>
                <a:gd name="connsiteX2" fmla="*/ 23207 w 31714"/>
                <a:gd name="connsiteY2" fmla="*/ 18876 h 64966"/>
                <a:gd name="connsiteX3" fmla="*/ 23207 w 31714"/>
                <a:gd name="connsiteY3" fmla="*/ 26687 h 64966"/>
                <a:gd name="connsiteX4" fmla="*/ 11203 w 31714"/>
                <a:gd name="connsiteY4" fmla="*/ 26687 h 64966"/>
                <a:gd name="connsiteX5" fmla="*/ 11203 w 31714"/>
                <a:gd name="connsiteY5" fmla="*/ 64787 h 64966"/>
                <a:gd name="connsiteX6" fmla="*/ 1678 w 31714"/>
                <a:gd name="connsiteY6" fmla="*/ 64787 h 64966"/>
                <a:gd name="connsiteX7" fmla="*/ 1678 w 31714"/>
                <a:gd name="connsiteY7" fmla="*/ 26687 h 64966"/>
                <a:gd name="connsiteX8" fmla="*/ -4033 w 31714"/>
                <a:gd name="connsiteY8" fmla="*/ 26687 h 64966"/>
                <a:gd name="connsiteX9" fmla="*/ -4033 w 31714"/>
                <a:gd name="connsiteY9" fmla="*/ 18971 h 64966"/>
                <a:gd name="connsiteX10" fmla="*/ 1678 w 31714"/>
                <a:gd name="connsiteY10" fmla="*/ 18971 h 64966"/>
                <a:gd name="connsiteX11" fmla="*/ 1678 w 31714"/>
                <a:gd name="connsiteY11" fmla="*/ 15447 h 64966"/>
                <a:gd name="connsiteX12" fmla="*/ 6064 w 31714"/>
                <a:gd name="connsiteY12" fmla="*/ 4017 h 64966"/>
                <a:gd name="connsiteX13" fmla="*/ 16538 w 31714"/>
                <a:gd name="connsiteY13" fmla="*/ -174 h 64966"/>
                <a:gd name="connsiteX14" fmla="*/ 27682 w 31714"/>
                <a:gd name="connsiteY14" fmla="*/ 4303 h 64966"/>
                <a:gd name="connsiteX15" fmla="*/ 23779 w 31714"/>
                <a:gd name="connsiteY15" fmla="*/ 11065 h 64966"/>
                <a:gd name="connsiteX16" fmla="*/ 17873 w 31714"/>
                <a:gd name="connsiteY16" fmla="*/ 8113 h 64966"/>
                <a:gd name="connsiteX17" fmla="*/ 13017 w 31714"/>
                <a:gd name="connsiteY17" fmla="*/ 10018 h 64966"/>
                <a:gd name="connsiteX18" fmla="*/ 11203 w 31714"/>
                <a:gd name="connsiteY18" fmla="*/ 15161 h 64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4" h="64966">
                  <a:moveTo>
                    <a:pt x="11203" y="15161"/>
                  </a:moveTo>
                  <a:lnTo>
                    <a:pt x="11203" y="18876"/>
                  </a:lnTo>
                  <a:lnTo>
                    <a:pt x="23207" y="18876"/>
                  </a:lnTo>
                  <a:lnTo>
                    <a:pt x="23207" y="26687"/>
                  </a:lnTo>
                  <a:lnTo>
                    <a:pt x="11203" y="26687"/>
                  </a:lnTo>
                  <a:lnTo>
                    <a:pt x="11203" y="64787"/>
                  </a:lnTo>
                  <a:lnTo>
                    <a:pt x="1678" y="64787"/>
                  </a:lnTo>
                  <a:lnTo>
                    <a:pt x="1678" y="26687"/>
                  </a:lnTo>
                  <a:lnTo>
                    <a:pt x="-4033" y="26687"/>
                  </a:lnTo>
                  <a:lnTo>
                    <a:pt x="-4033" y="18971"/>
                  </a:lnTo>
                  <a:lnTo>
                    <a:pt x="1678" y="18971"/>
                  </a:lnTo>
                  <a:lnTo>
                    <a:pt x="1678" y="15447"/>
                  </a:lnTo>
                  <a:cubicBezTo>
                    <a:pt x="1488" y="11199"/>
                    <a:pt x="3111" y="7065"/>
                    <a:pt x="6064" y="4017"/>
                  </a:cubicBezTo>
                  <a:cubicBezTo>
                    <a:pt x="8822" y="1236"/>
                    <a:pt x="12636" y="-288"/>
                    <a:pt x="16538" y="-174"/>
                  </a:cubicBezTo>
                  <a:cubicBezTo>
                    <a:pt x="20728" y="-184"/>
                    <a:pt x="24733" y="1417"/>
                    <a:pt x="27682" y="4303"/>
                  </a:cubicBezTo>
                  <a:lnTo>
                    <a:pt x="23779" y="11065"/>
                  </a:lnTo>
                  <a:cubicBezTo>
                    <a:pt x="22352" y="9294"/>
                    <a:pt x="20161" y="8227"/>
                    <a:pt x="17873" y="8113"/>
                  </a:cubicBezTo>
                  <a:cubicBezTo>
                    <a:pt x="16064" y="8018"/>
                    <a:pt x="14254" y="8713"/>
                    <a:pt x="13017" y="10018"/>
                  </a:cubicBezTo>
                  <a:cubicBezTo>
                    <a:pt x="11776" y="11456"/>
                    <a:pt x="11203" y="13285"/>
                    <a:pt x="11203" y="15161"/>
                  </a:cubicBezTo>
                  <a:close/>
                </a:path>
              </a:pathLst>
            </a:custGeom>
            <a:solidFill>
              <a:srgbClr val="6D6E71"/>
            </a:solidFill>
            <a:ln w="9525" cap="flat">
              <a:noFill/>
              <a:prstDash val="solid"/>
              <a:miter/>
            </a:ln>
          </p:spPr>
          <p:txBody>
            <a:bodyPr rtlCol="0" anchor="ctr"/>
            <a:lstStyle/>
            <a:p>
              <a:endParaRPr lang="en-US"/>
            </a:p>
          </p:txBody>
        </p:sp>
        <p:sp>
          <p:nvSpPr>
            <p:cNvPr id="822" name="Freeform: Shape 821">
              <a:extLst>
                <a:ext uri="{FF2B5EF4-FFF2-40B4-BE49-F238E27FC236}">
                  <a16:creationId xmlns:a16="http://schemas.microsoft.com/office/drawing/2014/main" id="{F247D777-49A8-4DB9-B7AC-6710922F4A1E}"/>
                </a:ext>
              </a:extLst>
            </p:cNvPr>
            <p:cNvSpPr/>
            <p:nvPr/>
          </p:nvSpPr>
          <p:spPr>
            <a:xfrm>
              <a:off x="13835728" y="3142868"/>
              <a:ext cx="48006" cy="46934"/>
            </a:xfrm>
            <a:custGeom>
              <a:avLst/>
              <a:gdLst>
                <a:gd name="connsiteX0" fmla="*/ 37116 w 48006"/>
                <a:gd name="connsiteY0" fmla="*/ 40003 h 46934"/>
                <a:gd name="connsiteX1" fmla="*/ 2825 w 48006"/>
                <a:gd name="connsiteY1" fmla="*/ 40003 h 46934"/>
                <a:gd name="connsiteX2" fmla="*/ 2825 w 48006"/>
                <a:gd name="connsiteY2" fmla="*/ 6571 h 46934"/>
                <a:gd name="connsiteX3" fmla="*/ 37116 w 48006"/>
                <a:gd name="connsiteY3" fmla="*/ 6571 h 46934"/>
                <a:gd name="connsiteX4" fmla="*/ 37116 w 48006"/>
                <a:gd name="connsiteY4" fmla="*/ 40003 h 46934"/>
                <a:gd name="connsiteX5" fmla="*/ 9587 w 48006"/>
                <a:gd name="connsiteY5" fmla="*/ 34003 h 46934"/>
                <a:gd name="connsiteX6" fmla="*/ 19973 w 48006"/>
                <a:gd name="connsiteY6" fmla="*/ 38194 h 46934"/>
                <a:gd name="connsiteX7" fmla="*/ 30260 w 48006"/>
                <a:gd name="connsiteY7" fmla="*/ 34003 h 46934"/>
                <a:gd name="connsiteX8" fmla="*/ 30260 w 48006"/>
                <a:gd name="connsiteY8" fmla="*/ 12572 h 46934"/>
                <a:gd name="connsiteX9" fmla="*/ 19973 w 48006"/>
                <a:gd name="connsiteY9" fmla="*/ 8381 h 46934"/>
                <a:gd name="connsiteX10" fmla="*/ 9587 w 48006"/>
                <a:gd name="connsiteY10" fmla="*/ 12572 h 46934"/>
                <a:gd name="connsiteX11" fmla="*/ 9587 w 48006"/>
                <a:gd name="connsiteY11" fmla="*/ 34003 h 46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34">
                  <a:moveTo>
                    <a:pt x="37116" y="40003"/>
                  </a:moveTo>
                  <a:cubicBezTo>
                    <a:pt x="27498" y="49005"/>
                    <a:pt x="12448" y="49005"/>
                    <a:pt x="2825" y="40003"/>
                  </a:cubicBezTo>
                  <a:cubicBezTo>
                    <a:pt x="-6319" y="30736"/>
                    <a:pt x="-6319" y="15839"/>
                    <a:pt x="2825" y="6571"/>
                  </a:cubicBezTo>
                  <a:cubicBezTo>
                    <a:pt x="12448" y="-2430"/>
                    <a:pt x="27498" y="-2430"/>
                    <a:pt x="37116" y="6571"/>
                  </a:cubicBezTo>
                  <a:cubicBezTo>
                    <a:pt x="46259" y="15839"/>
                    <a:pt x="46259" y="30736"/>
                    <a:pt x="37116" y="40003"/>
                  </a:cubicBezTo>
                  <a:close/>
                  <a:moveTo>
                    <a:pt x="9587" y="34003"/>
                  </a:moveTo>
                  <a:cubicBezTo>
                    <a:pt x="12257" y="36813"/>
                    <a:pt x="16066" y="38337"/>
                    <a:pt x="19973" y="38194"/>
                  </a:cubicBezTo>
                  <a:cubicBezTo>
                    <a:pt x="23875" y="38356"/>
                    <a:pt x="27591" y="36832"/>
                    <a:pt x="30260" y="34003"/>
                  </a:cubicBezTo>
                  <a:cubicBezTo>
                    <a:pt x="35688" y="27897"/>
                    <a:pt x="35688" y="18677"/>
                    <a:pt x="30260" y="12572"/>
                  </a:cubicBezTo>
                  <a:cubicBezTo>
                    <a:pt x="27591" y="9743"/>
                    <a:pt x="23875" y="8219"/>
                    <a:pt x="19973" y="8381"/>
                  </a:cubicBezTo>
                  <a:cubicBezTo>
                    <a:pt x="16066" y="8238"/>
                    <a:pt x="12257" y="9762"/>
                    <a:pt x="9587" y="12572"/>
                  </a:cubicBezTo>
                  <a:cubicBezTo>
                    <a:pt x="4257" y="18725"/>
                    <a:pt x="4257" y="27850"/>
                    <a:pt x="9587" y="34003"/>
                  </a:cubicBezTo>
                  <a:close/>
                </a:path>
              </a:pathLst>
            </a:custGeom>
            <a:solidFill>
              <a:srgbClr val="6D6E71"/>
            </a:solidFill>
            <a:ln w="9525" cap="flat">
              <a:noFill/>
              <a:prstDash val="solid"/>
              <a:miter/>
            </a:ln>
          </p:spPr>
          <p:txBody>
            <a:bodyPr rtlCol="0" anchor="ctr"/>
            <a:lstStyle/>
            <a:p>
              <a:endParaRPr lang="en-US"/>
            </a:p>
          </p:txBody>
        </p:sp>
        <p:sp>
          <p:nvSpPr>
            <p:cNvPr id="823" name="Freeform: Shape 822">
              <a:extLst>
                <a:ext uri="{FF2B5EF4-FFF2-40B4-BE49-F238E27FC236}">
                  <a16:creationId xmlns:a16="http://schemas.microsoft.com/office/drawing/2014/main" id="{DA4E5686-815F-4385-8DC4-566D72246708}"/>
                </a:ext>
              </a:extLst>
            </p:cNvPr>
            <p:cNvSpPr/>
            <p:nvPr/>
          </p:nvSpPr>
          <p:spPr>
            <a:xfrm>
              <a:off x="13894689" y="3143523"/>
              <a:ext cx="24286" cy="45910"/>
            </a:xfrm>
            <a:custGeom>
              <a:avLst/>
              <a:gdLst>
                <a:gd name="connsiteX0" fmla="*/ 19780 w 24286"/>
                <a:gd name="connsiteY0" fmla="*/ 8869 h 45910"/>
                <a:gd name="connsiteX1" fmla="*/ 9111 w 24286"/>
                <a:gd name="connsiteY1" fmla="*/ 13441 h 45910"/>
                <a:gd name="connsiteX2" fmla="*/ 5492 w 24286"/>
                <a:gd name="connsiteY2" fmla="*/ 25919 h 45910"/>
                <a:gd name="connsiteX3" fmla="*/ 5492 w 24286"/>
                <a:gd name="connsiteY3" fmla="*/ 45731 h 45910"/>
                <a:gd name="connsiteX4" fmla="*/ -4033 w 24286"/>
                <a:gd name="connsiteY4" fmla="*/ 45731 h 45910"/>
                <a:gd name="connsiteX5" fmla="*/ -4033 w 24286"/>
                <a:gd name="connsiteY5" fmla="*/ 106 h 45910"/>
                <a:gd name="connsiteX6" fmla="*/ 5492 w 24286"/>
                <a:gd name="connsiteY6" fmla="*/ 106 h 45910"/>
                <a:gd name="connsiteX7" fmla="*/ 5492 w 24286"/>
                <a:gd name="connsiteY7" fmla="*/ 9631 h 45910"/>
                <a:gd name="connsiteX8" fmla="*/ 11780 w 24286"/>
                <a:gd name="connsiteY8" fmla="*/ 2678 h 45910"/>
                <a:gd name="connsiteX9" fmla="*/ 20254 w 24286"/>
                <a:gd name="connsiteY9" fmla="*/ -180 h 45910"/>
                <a:gd name="connsiteX10" fmla="*/ 20254 w 24286"/>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5910">
                  <a:moveTo>
                    <a:pt x="19780" y="8869"/>
                  </a:moveTo>
                  <a:cubicBezTo>
                    <a:pt x="15682" y="8583"/>
                    <a:pt x="11683" y="10279"/>
                    <a:pt x="9111" y="13441"/>
                  </a:cubicBezTo>
                  <a:cubicBezTo>
                    <a:pt x="6539" y="17079"/>
                    <a:pt x="5302" y="21470"/>
                    <a:pt x="5492" y="25919"/>
                  </a:cubicBezTo>
                  <a:lnTo>
                    <a:pt x="5492" y="45731"/>
                  </a:lnTo>
                  <a:lnTo>
                    <a:pt x="-4033" y="45731"/>
                  </a:lnTo>
                  <a:lnTo>
                    <a:pt x="-4033" y="106"/>
                  </a:lnTo>
                  <a:lnTo>
                    <a:pt x="5492" y="106"/>
                  </a:lnTo>
                  <a:lnTo>
                    <a:pt x="5492" y="9631"/>
                  </a:lnTo>
                  <a:cubicBezTo>
                    <a:pt x="7018" y="6821"/>
                    <a:pt x="9111" y="4440"/>
                    <a:pt x="11780" y="2678"/>
                  </a:cubicBezTo>
                  <a:cubicBezTo>
                    <a:pt x="14254" y="877"/>
                    <a:pt x="17208" y="-123"/>
                    <a:pt x="20254" y="-180"/>
                  </a:cubicBezTo>
                  <a:lnTo>
                    <a:pt x="20254" y="9345"/>
                  </a:lnTo>
                  <a:close/>
                </a:path>
              </a:pathLst>
            </a:custGeom>
            <a:solidFill>
              <a:srgbClr val="6D6E71"/>
            </a:solidFill>
            <a:ln w="9525" cap="flat">
              <a:noFill/>
              <a:prstDash val="solid"/>
              <a:miter/>
            </a:ln>
          </p:spPr>
          <p:txBody>
            <a:bodyPr rtlCol="0" anchor="ctr"/>
            <a:lstStyle/>
            <a:p>
              <a:endParaRPr lang="en-US"/>
            </a:p>
          </p:txBody>
        </p:sp>
        <p:sp>
          <p:nvSpPr>
            <p:cNvPr id="824" name="Freeform: Shape 823">
              <a:extLst>
                <a:ext uri="{FF2B5EF4-FFF2-40B4-BE49-F238E27FC236}">
                  <a16:creationId xmlns:a16="http://schemas.microsoft.com/office/drawing/2014/main" id="{25382283-4D39-405E-B91A-12B9D5063FFA}"/>
                </a:ext>
              </a:extLst>
            </p:cNvPr>
            <p:cNvSpPr/>
            <p:nvPr/>
          </p:nvSpPr>
          <p:spPr>
            <a:xfrm>
              <a:off x="13952220" y="3142852"/>
              <a:ext cx="46601" cy="62869"/>
            </a:xfrm>
            <a:custGeom>
              <a:avLst/>
              <a:gdLst>
                <a:gd name="connsiteX0" fmla="*/ 20352 w 46601"/>
                <a:gd name="connsiteY0" fmla="*/ -176 h 62869"/>
                <a:gd name="connsiteX1" fmla="*/ 35969 w 46601"/>
                <a:gd name="connsiteY1" fmla="*/ 6111 h 62869"/>
                <a:gd name="connsiteX2" fmla="*/ 42546 w 46601"/>
                <a:gd name="connsiteY2" fmla="*/ 23065 h 62869"/>
                <a:gd name="connsiteX3" fmla="*/ 36067 w 46601"/>
                <a:gd name="connsiteY3" fmla="*/ 40210 h 62869"/>
                <a:gd name="connsiteX4" fmla="*/ 20924 w 46601"/>
                <a:gd name="connsiteY4" fmla="*/ 46783 h 62869"/>
                <a:gd name="connsiteX5" fmla="*/ 5492 w 46601"/>
                <a:gd name="connsiteY5" fmla="*/ 39258 h 62869"/>
                <a:gd name="connsiteX6" fmla="*/ 5492 w 46601"/>
                <a:gd name="connsiteY6" fmla="*/ 62689 h 62869"/>
                <a:gd name="connsiteX7" fmla="*/ -4033 w 46601"/>
                <a:gd name="connsiteY7" fmla="*/ 62689 h 62869"/>
                <a:gd name="connsiteX8" fmla="*/ -4033 w 46601"/>
                <a:gd name="connsiteY8" fmla="*/ 491 h 62869"/>
                <a:gd name="connsiteX9" fmla="*/ 5492 w 46601"/>
                <a:gd name="connsiteY9" fmla="*/ 491 h 62869"/>
                <a:gd name="connsiteX10" fmla="*/ 5492 w 46601"/>
                <a:gd name="connsiteY10" fmla="*/ 8302 h 62869"/>
                <a:gd name="connsiteX11" fmla="*/ 20352 w 46601"/>
                <a:gd name="connsiteY11" fmla="*/ -176 h 62869"/>
                <a:gd name="connsiteX12" fmla="*/ 5302 w 46601"/>
                <a:gd name="connsiteY12" fmla="*/ 23351 h 62869"/>
                <a:gd name="connsiteX13" fmla="*/ 9208 w 46601"/>
                <a:gd name="connsiteY13" fmla="*/ 34019 h 62869"/>
                <a:gd name="connsiteX14" fmla="*/ 18733 w 46601"/>
                <a:gd name="connsiteY14" fmla="*/ 38210 h 62869"/>
                <a:gd name="connsiteX15" fmla="*/ 28258 w 46601"/>
                <a:gd name="connsiteY15" fmla="*/ 34114 h 62869"/>
                <a:gd name="connsiteX16" fmla="*/ 32449 w 46601"/>
                <a:gd name="connsiteY16" fmla="*/ 23446 h 62869"/>
                <a:gd name="connsiteX17" fmla="*/ 28351 w 46601"/>
                <a:gd name="connsiteY17" fmla="*/ 12588 h 62869"/>
                <a:gd name="connsiteX18" fmla="*/ 18826 w 46601"/>
                <a:gd name="connsiteY18" fmla="*/ 8206 h 62869"/>
                <a:gd name="connsiteX19" fmla="*/ 9301 w 46601"/>
                <a:gd name="connsiteY19" fmla="*/ 12588 h 62869"/>
                <a:gd name="connsiteX20" fmla="*/ 5302 w 46601"/>
                <a:gd name="connsiteY20" fmla="*/ 23351 h 62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2869">
                  <a:moveTo>
                    <a:pt x="20352" y="-176"/>
                  </a:moveTo>
                  <a:cubicBezTo>
                    <a:pt x="26161" y="-290"/>
                    <a:pt x="31877" y="1977"/>
                    <a:pt x="35969" y="6111"/>
                  </a:cubicBezTo>
                  <a:cubicBezTo>
                    <a:pt x="40448" y="10587"/>
                    <a:pt x="42829" y="16741"/>
                    <a:pt x="42546" y="23065"/>
                  </a:cubicBezTo>
                  <a:cubicBezTo>
                    <a:pt x="42829" y="29419"/>
                    <a:pt x="40448" y="35610"/>
                    <a:pt x="36067" y="40210"/>
                  </a:cubicBezTo>
                  <a:cubicBezTo>
                    <a:pt x="32160" y="44411"/>
                    <a:pt x="26635" y="46792"/>
                    <a:pt x="20924" y="46783"/>
                  </a:cubicBezTo>
                  <a:cubicBezTo>
                    <a:pt x="14920" y="46668"/>
                    <a:pt x="9301" y="43916"/>
                    <a:pt x="5492" y="39258"/>
                  </a:cubicBezTo>
                  <a:lnTo>
                    <a:pt x="5492" y="62689"/>
                  </a:lnTo>
                  <a:lnTo>
                    <a:pt x="-4033" y="62689"/>
                  </a:lnTo>
                  <a:lnTo>
                    <a:pt x="-4033" y="491"/>
                  </a:lnTo>
                  <a:lnTo>
                    <a:pt x="5492" y="491"/>
                  </a:lnTo>
                  <a:lnTo>
                    <a:pt x="5492" y="8302"/>
                  </a:lnTo>
                  <a:cubicBezTo>
                    <a:pt x="8539" y="2986"/>
                    <a:pt x="14254" y="-261"/>
                    <a:pt x="20352" y="-176"/>
                  </a:cubicBezTo>
                  <a:close/>
                  <a:moveTo>
                    <a:pt x="5302" y="23351"/>
                  </a:moveTo>
                  <a:cubicBezTo>
                    <a:pt x="5111" y="27285"/>
                    <a:pt x="6539" y="31114"/>
                    <a:pt x="9208" y="34019"/>
                  </a:cubicBezTo>
                  <a:cubicBezTo>
                    <a:pt x="11683" y="36715"/>
                    <a:pt x="15110" y="38239"/>
                    <a:pt x="18733" y="38210"/>
                  </a:cubicBezTo>
                  <a:cubicBezTo>
                    <a:pt x="22352" y="38143"/>
                    <a:pt x="25779" y="36677"/>
                    <a:pt x="28258" y="34114"/>
                  </a:cubicBezTo>
                  <a:cubicBezTo>
                    <a:pt x="31114" y="31295"/>
                    <a:pt x="32639" y="27428"/>
                    <a:pt x="32449" y="23446"/>
                  </a:cubicBezTo>
                  <a:cubicBezTo>
                    <a:pt x="32542" y="19427"/>
                    <a:pt x="31114" y="15531"/>
                    <a:pt x="28351" y="12588"/>
                  </a:cubicBezTo>
                  <a:cubicBezTo>
                    <a:pt x="25970" y="9873"/>
                    <a:pt x="22445" y="8282"/>
                    <a:pt x="18826" y="8206"/>
                  </a:cubicBezTo>
                  <a:cubicBezTo>
                    <a:pt x="15208" y="8206"/>
                    <a:pt x="11683" y="9806"/>
                    <a:pt x="9301" y="12588"/>
                  </a:cubicBezTo>
                  <a:cubicBezTo>
                    <a:pt x="6636" y="15541"/>
                    <a:pt x="5204" y="19389"/>
                    <a:pt x="5302" y="23351"/>
                  </a:cubicBezTo>
                  <a:close/>
                </a:path>
              </a:pathLst>
            </a:custGeom>
            <a:solidFill>
              <a:srgbClr val="6D6E71"/>
            </a:solidFill>
            <a:ln w="9525" cap="flat">
              <a:noFill/>
              <a:prstDash val="solid"/>
              <a:miter/>
            </a:ln>
          </p:spPr>
          <p:txBody>
            <a:bodyPr rtlCol="0" anchor="ctr"/>
            <a:lstStyle/>
            <a:p>
              <a:endParaRPr lang="en-US"/>
            </a:p>
          </p:txBody>
        </p:sp>
        <p:sp>
          <p:nvSpPr>
            <p:cNvPr id="825" name="Freeform: Shape 824">
              <a:extLst>
                <a:ext uri="{FF2B5EF4-FFF2-40B4-BE49-F238E27FC236}">
                  <a16:creationId xmlns:a16="http://schemas.microsoft.com/office/drawing/2014/main" id="{6E7B4552-C872-4840-A767-DD66EC1491B3}"/>
                </a:ext>
              </a:extLst>
            </p:cNvPr>
            <p:cNvSpPr/>
            <p:nvPr/>
          </p:nvSpPr>
          <p:spPr>
            <a:xfrm>
              <a:off x="14006021" y="3143117"/>
              <a:ext cx="40636" cy="46995"/>
            </a:xfrm>
            <a:custGeom>
              <a:avLst/>
              <a:gdLst>
                <a:gd name="connsiteX0" fmla="*/ 36370 w 40636"/>
                <a:gd name="connsiteY0" fmla="*/ 46137 h 46995"/>
                <a:gd name="connsiteX1" fmla="*/ 27603 w 40636"/>
                <a:gd name="connsiteY1" fmla="*/ 46137 h 46995"/>
                <a:gd name="connsiteX2" fmla="*/ 27603 w 40636"/>
                <a:gd name="connsiteY2" fmla="*/ 40041 h 46995"/>
                <a:gd name="connsiteX3" fmla="*/ 12460 w 40636"/>
                <a:gd name="connsiteY3" fmla="*/ 46804 h 46995"/>
                <a:gd name="connsiteX4" fmla="*/ 651 w 40636"/>
                <a:gd name="connsiteY4" fmla="*/ 42803 h 46995"/>
                <a:gd name="connsiteX5" fmla="*/ -4018 w 40636"/>
                <a:gd name="connsiteY5" fmla="*/ 32040 h 46995"/>
                <a:gd name="connsiteX6" fmla="*/ 935 w 40636"/>
                <a:gd name="connsiteY6" fmla="*/ 21943 h 46995"/>
                <a:gd name="connsiteX7" fmla="*/ 14460 w 40636"/>
                <a:gd name="connsiteY7" fmla="*/ 18609 h 46995"/>
                <a:gd name="connsiteX8" fmla="*/ 26845 w 40636"/>
                <a:gd name="connsiteY8" fmla="*/ 18609 h 46995"/>
                <a:gd name="connsiteX9" fmla="*/ 26845 w 40636"/>
                <a:gd name="connsiteY9" fmla="*/ 16895 h 46995"/>
                <a:gd name="connsiteX10" fmla="*/ 16748 w 40636"/>
                <a:gd name="connsiteY10" fmla="*/ 7846 h 46995"/>
                <a:gd name="connsiteX11" fmla="*/ 3507 w 40636"/>
                <a:gd name="connsiteY11" fmla="*/ 12418 h 46995"/>
                <a:gd name="connsiteX12" fmla="*/ -781 w 40636"/>
                <a:gd name="connsiteY12" fmla="*/ 6417 h 46995"/>
                <a:gd name="connsiteX13" fmla="*/ 18269 w 40636"/>
                <a:gd name="connsiteY13" fmla="*/ -155 h 46995"/>
                <a:gd name="connsiteX14" fmla="*/ 31417 w 40636"/>
                <a:gd name="connsiteY14" fmla="*/ 3941 h 46995"/>
                <a:gd name="connsiteX15" fmla="*/ 36556 w 40636"/>
                <a:gd name="connsiteY15" fmla="*/ 16705 h 46995"/>
                <a:gd name="connsiteX16" fmla="*/ 26845 w 40636"/>
                <a:gd name="connsiteY16" fmla="*/ 29182 h 46995"/>
                <a:gd name="connsiteX17" fmla="*/ 26845 w 40636"/>
                <a:gd name="connsiteY17" fmla="*/ 25277 h 46995"/>
                <a:gd name="connsiteX18" fmla="*/ 16078 w 40636"/>
                <a:gd name="connsiteY18" fmla="*/ 25277 h 46995"/>
                <a:gd name="connsiteX19" fmla="*/ 5697 w 40636"/>
                <a:gd name="connsiteY19" fmla="*/ 31849 h 46995"/>
                <a:gd name="connsiteX20" fmla="*/ 8269 w 40636"/>
                <a:gd name="connsiteY20" fmla="*/ 36897 h 46995"/>
                <a:gd name="connsiteX21" fmla="*/ 15413 w 40636"/>
                <a:gd name="connsiteY21" fmla="*/ 38707 h 46995"/>
                <a:gd name="connsiteX22" fmla="*/ 23412 w 40636"/>
                <a:gd name="connsiteY22" fmla="*/ 36136 h 46995"/>
                <a:gd name="connsiteX23" fmla="*/ 26747 w 40636"/>
                <a:gd name="connsiteY23" fmla="*/ 28896 h 46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6" h="46995">
                  <a:moveTo>
                    <a:pt x="36370" y="46137"/>
                  </a:moveTo>
                  <a:lnTo>
                    <a:pt x="27603" y="46137"/>
                  </a:lnTo>
                  <a:lnTo>
                    <a:pt x="27603" y="40041"/>
                  </a:lnTo>
                  <a:cubicBezTo>
                    <a:pt x="23891" y="44489"/>
                    <a:pt x="18269" y="46984"/>
                    <a:pt x="12460" y="46804"/>
                  </a:cubicBezTo>
                  <a:cubicBezTo>
                    <a:pt x="8172" y="46965"/>
                    <a:pt x="3981" y="45537"/>
                    <a:pt x="651" y="42803"/>
                  </a:cubicBezTo>
                  <a:cubicBezTo>
                    <a:pt x="-2493" y="40117"/>
                    <a:pt x="-4209" y="36154"/>
                    <a:pt x="-4018" y="32040"/>
                  </a:cubicBezTo>
                  <a:cubicBezTo>
                    <a:pt x="-4209" y="28039"/>
                    <a:pt x="-2400" y="24210"/>
                    <a:pt x="935" y="21943"/>
                  </a:cubicBezTo>
                  <a:cubicBezTo>
                    <a:pt x="5032" y="19533"/>
                    <a:pt x="9697" y="18371"/>
                    <a:pt x="14460" y="18609"/>
                  </a:cubicBezTo>
                  <a:lnTo>
                    <a:pt x="26845" y="18609"/>
                  </a:lnTo>
                  <a:lnTo>
                    <a:pt x="26845" y="16895"/>
                  </a:lnTo>
                  <a:cubicBezTo>
                    <a:pt x="26845" y="10799"/>
                    <a:pt x="23510" y="7846"/>
                    <a:pt x="16748" y="7846"/>
                  </a:cubicBezTo>
                  <a:cubicBezTo>
                    <a:pt x="11985" y="8018"/>
                    <a:pt x="7413" y="9608"/>
                    <a:pt x="3507" y="12418"/>
                  </a:cubicBezTo>
                  <a:lnTo>
                    <a:pt x="-781" y="6417"/>
                  </a:lnTo>
                  <a:cubicBezTo>
                    <a:pt x="4553" y="2064"/>
                    <a:pt x="11316" y="-269"/>
                    <a:pt x="18269" y="-155"/>
                  </a:cubicBezTo>
                  <a:cubicBezTo>
                    <a:pt x="23031" y="-393"/>
                    <a:pt x="27701" y="1055"/>
                    <a:pt x="31417" y="3941"/>
                  </a:cubicBezTo>
                  <a:cubicBezTo>
                    <a:pt x="35035" y="7132"/>
                    <a:pt x="36937" y="11875"/>
                    <a:pt x="36556" y="16705"/>
                  </a:cubicBezTo>
                  <a:close/>
                  <a:moveTo>
                    <a:pt x="26845" y="29182"/>
                  </a:moveTo>
                  <a:lnTo>
                    <a:pt x="26845" y="25277"/>
                  </a:lnTo>
                  <a:lnTo>
                    <a:pt x="16078" y="25277"/>
                  </a:lnTo>
                  <a:cubicBezTo>
                    <a:pt x="9125" y="25277"/>
                    <a:pt x="5697" y="27468"/>
                    <a:pt x="5697" y="31849"/>
                  </a:cubicBezTo>
                  <a:cubicBezTo>
                    <a:pt x="5600" y="33869"/>
                    <a:pt x="6553" y="35793"/>
                    <a:pt x="8269" y="36897"/>
                  </a:cubicBezTo>
                  <a:cubicBezTo>
                    <a:pt x="10460" y="38193"/>
                    <a:pt x="12934" y="38821"/>
                    <a:pt x="15413" y="38707"/>
                  </a:cubicBezTo>
                  <a:cubicBezTo>
                    <a:pt x="18269" y="38764"/>
                    <a:pt x="21129" y="37860"/>
                    <a:pt x="23412" y="36136"/>
                  </a:cubicBezTo>
                  <a:cubicBezTo>
                    <a:pt x="25701" y="34450"/>
                    <a:pt x="26938" y="31725"/>
                    <a:pt x="26747" y="28896"/>
                  </a:cubicBezTo>
                  <a:close/>
                </a:path>
              </a:pathLst>
            </a:custGeom>
            <a:solidFill>
              <a:srgbClr val="6D6E71"/>
            </a:solidFill>
            <a:ln w="9525" cap="flat">
              <a:noFill/>
              <a:prstDash val="solid"/>
              <a:miter/>
            </a:ln>
          </p:spPr>
          <p:txBody>
            <a:bodyPr rtlCol="0" anchor="ctr"/>
            <a:lstStyle/>
            <a:p>
              <a:endParaRPr lang="en-US"/>
            </a:p>
          </p:txBody>
        </p:sp>
        <p:sp>
          <p:nvSpPr>
            <p:cNvPr id="826" name="Freeform: Shape 825">
              <a:extLst>
                <a:ext uri="{FF2B5EF4-FFF2-40B4-BE49-F238E27FC236}">
                  <a16:creationId xmlns:a16="http://schemas.microsoft.com/office/drawing/2014/main" id="{0F350211-1DCE-4BC8-BA52-8E15BCD64ECA}"/>
                </a:ext>
              </a:extLst>
            </p:cNvPr>
            <p:cNvSpPr/>
            <p:nvPr/>
          </p:nvSpPr>
          <p:spPr>
            <a:xfrm>
              <a:off x="14059851" y="3143523"/>
              <a:ext cx="24291" cy="45910"/>
            </a:xfrm>
            <a:custGeom>
              <a:avLst/>
              <a:gdLst>
                <a:gd name="connsiteX0" fmla="*/ 19877 w 24291"/>
                <a:gd name="connsiteY0" fmla="*/ 8869 h 45910"/>
                <a:gd name="connsiteX1" fmla="*/ 9111 w 24291"/>
                <a:gd name="connsiteY1" fmla="*/ 13441 h 45910"/>
                <a:gd name="connsiteX2" fmla="*/ 5492 w 24291"/>
                <a:gd name="connsiteY2" fmla="*/ 25919 h 45910"/>
                <a:gd name="connsiteX3" fmla="*/ 5492 w 24291"/>
                <a:gd name="connsiteY3" fmla="*/ 45731 h 45910"/>
                <a:gd name="connsiteX4" fmla="*/ -4033 w 24291"/>
                <a:gd name="connsiteY4" fmla="*/ 45731 h 45910"/>
                <a:gd name="connsiteX5" fmla="*/ -4033 w 24291"/>
                <a:gd name="connsiteY5" fmla="*/ 106 h 45910"/>
                <a:gd name="connsiteX6" fmla="*/ 5492 w 24291"/>
                <a:gd name="connsiteY6" fmla="*/ 106 h 45910"/>
                <a:gd name="connsiteX7" fmla="*/ 5492 w 24291"/>
                <a:gd name="connsiteY7" fmla="*/ 9631 h 45910"/>
                <a:gd name="connsiteX8" fmla="*/ 11780 w 24291"/>
                <a:gd name="connsiteY8" fmla="*/ 2678 h 45910"/>
                <a:gd name="connsiteX9" fmla="*/ 20259 w 24291"/>
                <a:gd name="connsiteY9" fmla="*/ -180 h 45910"/>
                <a:gd name="connsiteX10" fmla="*/ 20259 w 24291"/>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91" h="45910">
                  <a:moveTo>
                    <a:pt x="19877" y="8869"/>
                  </a:moveTo>
                  <a:cubicBezTo>
                    <a:pt x="15780" y="8583"/>
                    <a:pt x="11780" y="10279"/>
                    <a:pt x="9111" y="13441"/>
                  </a:cubicBezTo>
                  <a:cubicBezTo>
                    <a:pt x="6539" y="17079"/>
                    <a:pt x="5302" y="21470"/>
                    <a:pt x="5492" y="25919"/>
                  </a:cubicBezTo>
                  <a:lnTo>
                    <a:pt x="5492" y="45731"/>
                  </a:lnTo>
                  <a:lnTo>
                    <a:pt x="-4033" y="45731"/>
                  </a:lnTo>
                  <a:lnTo>
                    <a:pt x="-4033" y="106"/>
                  </a:lnTo>
                  <a:lnTo>
                    <a:pt x="5492" y="106"/>
                  </a:lnTo>
                  <a:lnTo>
                    <a:pt x="5492" y="9631"/>
                  </a:lnTo>
                  <a:cubicBezTo>
                    <a:pt x="7018" y="6821"/>
                    <a:pt x="9111" y="4440"/>
                    <a:pt x="11780" y="2678"/>
                  </a:cubicBezTo>
                  <a:cubicBezTo>
                    <a:pt x="14254" y="896"/>
                    <a:pt x="17208" y="-104"/>
                    <a:pt x="20259" y="-180"/>
                  </a:cubicBezTo>
                  <a:lnTo>
                    <a:pt x="20259" y="9345"/>
                  </a:lnTo>
                  <a:close/>
                </a:path>
              </a:pathLst>
            </a:custGeom>
            <a:solidFill>
              <a:srgbClr val="6D6E71"/>
            </a:solidFill>
            <a:ln w="9525" cap="flat">
              <a:noFill/>
              <a:prstDash val="solid"/>
              <a:miter/>
            </a:ln>
          </p:spPr>
          <p:txBody>
            <a:bodyPr rtlCol="0" anchor="ctr"/>
            <a:lstStyle/>
            <a:p>
              <a:endParaRPr lang="en-US"/>
            </a:p>
          </p:txBody>
        </p:sp>
        <p:sp>
          <p:nvSpPr>
            <p:cNvPr id="827" name="Freeform: Shape 826">
              <a:extLst>
                <a:ext uri="{FF2B5EF4-FFF2-40B4-BE49-F238E27FC236}">
                  <a16:creationId xmlns:a16="http://schemas.microsoft.com/office/drawing/2014/main" id="{EBF218FB-B6E7-40DA-9171-09BB50E44806}"/>
                </a:ext>
              </a:extLst>
            </p:cNvPr>
            <p:cNvSpPr/>
            <p:nvPr/>
          </p:nvSpPr>
          <p:spPr>
            <a:xfrm>
              <a:off x="14091570" y="3129331"/>
              <a:ext cx="31718" cy="60580"/>
            </a:xfrm>
            <a:custGeom>
              <a:avLst/>
              <a:gdLst>
                <a:gd name="connsiteX0" fmla="*/ 11301 w 31718"/>
                <a:gd name="connsiteY0" fmla="*/ 21823 h 60580"/>
                <a:gd name="connsiteX1" fmla="*/ 11301 w 31718"/>
                <a:gd name="connsiteY1" fmla="*/ 44968 h 60580"/>
                <a:gd name="connsiteX2" fmla="*/ 13017 w 31718"/>
                <a:gd name="connsiteY2" fmla="*/ 50112 h 60580"/>
                <a:gd name="connsiteX3" fmla="*/ 17873 w 31718"/>
                <a:gd name="connsiteY3" fmla="*/ 52112 h 60580"/>
                <a:gd name="connsiteX4" fmla="*/ 23779 w 31718"/>
                <a:gd name="connsiteY4" fmla="*/ 49064 h 60580"/>
                <a:gd name="connsiteX5" fmla="*/ 27686 w 31718"/>
                <a:gd name="connsiteY5" fmla="*/ 55827 h 60580"/>
                <a:gd name="connsiteX6" fmla="*/ 16543 w 31718"/>
                <a:gd name="connsiteY6" fmla="*/ 60399 h 60580"/>
                <a:gd name="connsiteX7" fmla="*/ 6064 w 31718"/>
                <a:gd name="connsiteY7" fmla="*/ 56208 h 60580"/>
                <a:gd name="connsiteX8" fmla="*/ 1776 w 31718"/>
                <a:gd name="connsiteY8" fmla="*/ 44683 h 60580"/>
                <a:gd name="connsiteX9" fmla="*/ 1776 w 31718"/>
                <a:gd name="connsiteY9" fmla="*/ 21823 h 60580"/>
                <a:gd name="connsiteX10" fmla="*/ -4033 w 31718"/>
                <a:gd name="connsiteY10" fmla="*/ 21823 h 60580"/>
                <a:gd name="connsiteX11" fmla="*/ -4033 w 31718"/>
                <a:gd name="connsiteY11" fmla="*/ 14108 h 60580"/>
                <a:gd name="connsiteX12" fmla="*/ 1776 w 31718"/>
                <a:gd name="connsiteY12" fmla="*/ 14108 h 60580"/>
                <a:gd name="connsiteX13" fmla="*/ 1776 w 31718"/>
                <a:gd name="connsiteY13" fmla="*/ -180 h 60580"/>
                <a:gd name="connsiteX14" fmla="*/ 11301 w 31718"/>
                <a:gd name="connsiteY14" fmla="*/ -180 h 60580"/>
                <a:gd name="connsiteX15" fmla="*/ 11301 w 31718"/>
                <a:gd name="connsiteY15" fmla="*/ 14108 h 60580"/>
                <a:gd name="connsiteX16" fmla="*/ 23305 w 31718"/>
                <a:gd name="connsiteY16" fmla="*/ 14108 h 60580"/>
                <a:gd name="connsiteX17" fmla="*/ 23305 w 31718"/>
                <a:gd name="connsiteY17" fmla="*/ 21823 h 6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0">
                  <a:moveTo>
                    <a:pt x="11301" y="21823"/>
                  </a:moveTo>
                  <a:lnTo>
                    <a:pt x="11301" y="44968"/>
                  </a:lnTo>
                  <a:cubicBezTo>
                    <a:pt x="11208" y="46835"/>
                    <a:pt x="11780" y="48683"/>
                    <a:pt x="13017" y="50112"/>
                  </a:cubicBezTo>
                  <a:cubicBezTo>
                    <a:pt x="14254" y="51474"/>
                    <a:pt x="16064" y="52217"/>
                    <a:pt x="17873" y="52112"/>
                  </a:cubicBezTo>
                  <a:cubicBezTo>
                    <a:pt x="20161" y="51950"/>
                    <a:pt x="22352" y="50855"/>
                    <a:pt x="23779" y="49064"/>
                  </a:cubicBezTo>
                  <a:lnTo>
                    <a:pt x="27686" y="55827"/>
                  </a:lnTo>
                  <a:cubicBezTo>
                    <a:pt x="24733" y="58732"/>
                    <a:pt x="20733" y="60370"/>
                    <a:pt x="16543" y="60399"/>
                  </a:cubicBezTo>
                  <a:cubicBezTo>
                    <a:pt x="12636" y="60466"/>
                    <a:pt x="8827" y="58951"/>
                    <a:pt x="6064" y="56208"/>
                  </a:cubicBezTo>
                  <a:cubicBezTo>
                    <a:pt x="3111" y="53122"/>
                    <a:pt x="1585" y="48950"/>
                    <a:pt x="1776" y="44683"/>
                  </a:cubicBezTo>
                  <a:lnTo>
                    <a:pt x="1776" y="21823"/>
                  </a:lnTo>
                  <a:lnTo>
                    <a:pt x="-4033" y="21823"/>
                  </a:lnTo>
                  <a:lnTo>
                    <a:pt x="-4033" y="14108"/>
                  </a:lnTo>
                  <a:lnTo>
                    <a:pt x="1776" y="14108"/>
                  </a:lnTo>
                  <a:lnTo>
                    <a:pt x="1776" y="-180"/>
                  </a:lnTo>
                  <a:lnTo>
                    <a:pt x="11301" y="-180"/>
                  </a:lnTo>
                  <a:lnTo>
                    <a:pt x="11301" y="14108"/>
                  </a:lnTo>
                  <a:lnTo>
                    <a:pt x="23305" y="14108"/>
                  </a:lnTo>
                  <a:lnTo>
                    <a:pt x="23305" y="21823"/>
                  </a:lnTo>
                  <a:close/>
                </a:path>
              </a:pathLst>
            </a:custGeom>
            <a:solidFill>
              <a:srgbClr val="6D6E71"/>
            </a:solidFill>
            <a:ln w="9525" cap="flat">
              <a:noFill/>
              <a:prstDash val="solid"/>
              <a:miter/>
            </a:ln>
          </p:spPr>
          <p:txBody>
            <a:bodyPr rtlCol="0" anchor="ctr"/>
            <a:lstStyle/>
            <a:p>
              <a:endParaRPr lang="en-US"/>
            </a:p>
          </p:txBody>
        </p:sp>
        <p:sp>
          <p:nvSpPr>
            <p:cNvPr id="828" name="Freeform: Shape 827">
              <a:extLst>
                <a:ext uri="{FF2B5EF4-FFF2-40B4-BE49-F238E27FC236}">
                  <a16:creationId xmlns:a16="http://schemas.microsoft.com/office/drawing/2014/main" id="{5EAE2A46-F681-448C-9AE4-DF39682869C2}"/>
                </a:ext>
              </a:extLst>
            </p:cNvPr>
            <p:cNvSpPr/>
            <p:nvPr/>
          </p:nvSpPr>
          <p:spPr>
            <a:xfrm>
              <a:off x="14129768" y="3124092"/>
              <a:ext cx="12189" cy="65056"/>
            </a:xfrm>
            <a:custGeom>
              <a:avLst/>
              <a:gdLst>
                <a:gd name="connsiteX0" fmla="*/ -2224 w 12189"/>
                <a:gd name="connsiteY0" fmla="*/ 10203 h 65056"/>
                <a:gd name="connsiteX1" fmla="*/ -4033 w 12189"/>
                <a:gd name="connsiteY1" fmla="*/ 5916 h 65056"/>
                <a:gd name="connsiteX2" fmla="*/ 2060 w 12189"/>
                <a:gd name="connsiteY2" fmla="*/ -180 h 65056"/>
                <a:gd name="connsiteX3" fmla="*/ 6348 w 12189"/>
                <a:gd name="connsiteY3" fmla="*/ 1630 h 65056"/>
                <a:gd name="connsiteX4" fmla="*/ 8157 w 12189"/>
                <a:gd name="connsiteY4" fmla="*/ 5916 h 65056"/>
                <a:gd name="connsiteX5" fmla="*/ 2060 w 12189"/>
                <a:gd name="connsiteY5" fmla="*/ 12012 h 65056"/>
                <a:gd name="connsiteX6" fmla="*/ -2224 w 12189"/>
                <a:gd name="connsiteY6" fmla="*/ 10203 h 65056"/>
                <a:gd name="connsiteX7" fmla="*/ 6729 w 12189"/>
                <a:gd name="connsiteY7" fmla="*/ 64876 h 65056"/>
                <a:gd name="connsiteX8" fmla="*/ -2796 w 12189"/>
                <a:gd name="connsiteY8" fmla="*/ 64876 h 65056"/>
                <a:gd name="connsiteX9" fmla="*/ -2796 w 12189"/>
                <a:gd name="connsiteY9" fmla="*/ 19251 h 65056"/>
                <a:gd name="connsiteX10" fmla="*/ 6729 w 12189"/>
                <a:gd name="connsiteY10" fmla="*/ 19251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9" h="65056">
                  <a:moveTo>
                    <a:pt x="-2224" y="10203"/>
                  </a:moveTo>
                  <a:cubicBezTo>
                    <a:pt x="-3368" y="9088"/>
                    <a:pt x="-4033" y="7536"/>
                    <a:pt x="-4033" y="5916"/>
                  </a:cubicBezTo>
                  <a:cubicBezTo>
                    <a:pt x="-3940" y="2573"/>
                    <a:pt x="-1275" y="-132"/>
                    <a:pt x="2060" y="-180"/>
                  </a:cubicBezTo>
                  <a:cubicBezTo>
                    <a:pt x="3678" y="-199"/>
                    <a:pt x="5204" y="458"/>
                    <a:pt x="6348" y="1630"/>
                  </a:cubicBezTo>
                  <a:cubicBezTo>
                    <a:pt x="7492" y="2754"/>
                    <a:pt x="8157" y="4297"/>
                    <a:pt x="8157" y="5916"/>
                  </a:cubicBezTo>
                  <a:cubicBezTo>
                    <a:pt x="8157" y="9260"/>
                    <a:pt x="5395" y="11965"/>
                    <a:pt x="2060" y="12012"/>
                  </a:cubicBezTo>
                  <a:cubicBezTo>
                    <a:pt x="441" y="12022"/>
                    <a:pt x="-1084" y="11364"/>
                    <a:pt x="-2224" y="10203"/>
                  </a:cubicBezTo>
                  <a:close/>
                  <a:moveTo>
                    <a:pt x="6729" y="64876"/>
                  </a:moveTo>
                  <a:lnTo>
                    <a:pt x="-2796" y="64876"/>
                  </a:lnTo>
                  <a:lnTo>
                    <a:pt x="-2796" y="19251"/>
                  </a:lnTo>
                  <a:lnTo>
                    <a:pt x="6729" y="19251"/>
                  </a:lnTo>
                  <a:close/>
                </a:path>
              </a:pathLst>
            </a:custGeom>
            <a:solidFill>
              <a:srgbClr val="6D6E71"/>
            </a:solidFill>
            <a:ln w="9525" cap="flat">
              <a:noFill/>
              <a:prstDash val="solid"/>
              <a:miter/>
            </a:ln>
          </p:spPr>
          <p:txBody>
            <a:bodyPr rtlCol="0" anchor="ctr"/>
            <a:lstStyle/>
            <a:p>
              <a:endParaRPr lang="en-US"/>
            </a:p>
          </p:txBody>
        </p:sp>
        <p:sp>
          <p:nvSpPr>
            <p:cNvPr id="829" name="Freeform: Shape 828">
              <a:extLst>
                <a:ext uri="{FF2B5EF4-FFF2-40B4-BE49-F238E27FC236}">
                  <a16:creationId xmlns:a16="http://schemas.microsoft.com/office/drawing/2014/main" id="{D984B272-F140-4471-A02C-CF580698F3F1}"/>
                </a:ext>
              </a:extLst>
            </p:cNvPr>
            <p:cNvSpPr/>
            <p:nvPr/>
          </p:nvSpPr>
          <p:spPr>
            <a:xfrm>
              <a:off x="14151841" y="3142468"/>
              <a:ext cx="42503" cy="46967"/>
            </a:xfrm>
            <a:custGeom>
              <a:avLst/>
              <a:gdLst>
                <a:gd name="connsiteX0" fmla="*/ 19230 w 42503"/>
                <a:gd name="connsiteY0" fmla="*/ 46786 h 46967"/>
                <a:gd name="connsiteX1" fmla="*/ 2845 w 42503"/>
                <a:gd name="connsiteY1" fmla="*/ 40309 h 46967"/>
                <a:gd name="connsiteX2" fmla="*/ -4010 w 42503"/>
                <a:gd name="connsiteY2" fmla="*/ 23355 h 46967"/>
                <a:gd name="connsiteX3" fmla="*/ 3227 w 42503"/>
                <a:gd name="connsiteY3" fmla="*/ 6400 h 46967"/>
                <a:gd name="connsiteX4" fmla="*/ 20658 w 42503"/>
                <a:gd name="connsiteY4" fmla="*/ -172 h 46967"/>
                <a:gd name="connsiteX5" fmla="*/ 37997 w 42503"/>
                <a:gd name="connsiteY5" fmla="*/ 6972 h 46967"/>
                <a:gd name="connsiteX6" fmla="*/ 32374 w 42503"/>
                <a:gd name="connsiteY6" fmla="*/ 13830 h 46967"/>
                <a:gd name="connsiteX7" fmla="*/ 20467 w 42503"/>
                <a:gd name="connsiteY7" fmla="*/ 8686 h 46967"/>
                <a:gd name="connsiteX8" fmla="*/ 10087 w 42503"/>
                <a:gd name="connsiteY8" fmla="*/ 12687 h 46967"/>
                <a:gd name="connsiteX9" fmla="*/ 5608 w 42503"/>
                <a:gd name="connsiteY9" fmla="*/ 22973 h 46967"/>
                <a:gd name="connsiteX10" fmla="*/ 9989 w 42503"/>
                <a:gd name="connsiteY10" fmla="*/ 33641 h 46967"/>
                <a:gd name="connsiteX11" fmla="*/ 20756 w 42503"/>
                <a:gd name="connsiteY11" fmla="*/ 38023 h 46967"/>
                <a:gd name="connsiteX12" fmla="*/ 32853 w 42503"/>
                <a:gd name="connsiteY12" fmla="*/ 32213 h 46967"/>
                <a:gd name="connsiteX13" fmla="*/ 38471 w 42503"/>
                <a:gd name="connsiteY13" fmla="*/ 38404 h 46967"/>
                <a:gd name="connsiteX14" fmla="*/ 19230 w 42503"/>
                <a:gd name="connsiteY14" fmla="*/ 46786 h 46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503" h="46967">
                  <a:moveTo>
                    <a:pt x="19230" y="46786"/>
                  </a:moveTo>
                  <a:cubicBezTo>
                    <a:pt x="13133" y="46862"/>
                    <a:pt x="7231" y="44538"/>
                    <a:pt x="2845" y="40309"/>
                  </a:cubicBezTo>
                  <a:cubicBezTo>
                    <a:pt x="-1820" y="35908"/>
                    <a:pt x="-4299" y="29727"/>
                    <a:pt x="-4010" y="23355"/>
                  </a:cubicBezTo>
                  <a:cubicBezTo>
                    <a:pt x="-4201" y="16906"/>
                    <a:pt x="-1629" y="10696"/>
                    <a:pt x="3227" y="6400"/>
                  </a:cubicBezTo>
                  <a:cubicBezTo>
                    <a:pt x="7989" y="2028"/>
                    <a:pt x="14184" y="-334"/>
                    <a:pt x="20658" y="-172"/>
                  </a:cubicBezTo>
                  <a:cubicBezTo>
                    <a:pt x="27137" y="-315"/>
                    <a:pt x="33425" y="2276"/>
                    <a:pt x="37997" y="6972"/>
                  </a:cubicBezTo>
                  <a:lnTo>
                    <a:pt x="32374" y="13830"/>
                  </a:lnTo>
                  <a:cubicBezTo>
                    <a:pt x="29137" y="10705"/>
                    <a:pt x="24946" y="8867"/>
                    <a:pt x="20467" y="8686"/>
                  </a:cubicBezTo>
                  <a:cubicBezTo>
                    <a:pt x="16658" y="8610"/>
                    <a:pt x="12849" y="10048"/>
                    <a:pt x="10087" y="12687"/>
                  </a:cubicBezTo>
                  <a:cubicBezTo>
                    <a:pt x="7133" y="15287"/>
                    <a:pt x="5515" y="19049"/>
                    <a:pt x="5608" y="22973"/>
                  </a:cubicBezTo>
                  <a:cubicBezTo>
                    <a:pt x="5515" y="26974"/>
                    <a:pt x="7133" y="30832"/>
                    <a:pt x="9989" y="33641"/>
                  </a:cubicBezTo>
                  <a:cubicBezTo>
                    <a:pt x="12849" y="36537"/>
                    <a:pt x="16756" y="38128"/>
                    <a:pt x="20756" y="38023"/>
                  </a:cubicBezTo>
                  <a:cubicBezTo>
                    <a:pt x="25421" y="37852"/>
                    <a:pt x="29802" y="35747"/>
                    <a:pt x="32853" y="32213"/>
                  </a:cubicBezTo>
                  <a:lnTo>
                    <a:pt x="38471" y="38404"/>
                  </a:lnTo>
                  <a:cubicBezTo>
                    <a:pt x="33518" y="43767"/>
                    <a:pt x="26565" y="46805"/>
                    <a:pt x="19230" y="46786"/>
                  </a:cubicBezTo>
                  <a:close/>
                </a:path>
              </a:pathLst>
            </a:custGeom>
            <a:solidFill>
              <a:srgbClr val="6D6E71"/>
            </a:solidFill>
            <a:ln w="9525" cap="flat">
              <a:noFill/>
              <a:prstDash val="solid"/>
              <a:miter/>
            </a:ln>
          </p:spPr>
          <p:txBody>
            <a:bodyPr rtlCol="0" anchor="ctr"/>
            <a:lstStyle/>
            <a:p>
              <a:endParaRPr lang="en-US"/>
            </a:p>
          </p:txBody>
        </p:sp>
        <p:sp>
          <p:nvSpPr>
            <p:cNvPr id="830" name="Freeform: Shape 829">
              <a:extLst>
                <a:ext uri="{FF2B5EF4-FFF2-40B4-BE49-F238E27FC236}">
                  <a16:creationId xmlns:a16="http://schemas.microsoft.com/office/drawing/2014/main" id="{0F3DD379-B3C1-4C0C-8157-93B1870EA6B8}"/>
                </a:ext>
              </a:extLst>
            </p:cNvPr>
            <p:cNvSpPr/>
            <p:nvPr/>
          </p:nvSpPr>
          <p:spPr>
            <a:xfrm>
              <a:off x="14202633" y="3124092"/>
              <a:ext cx="12189" cy="65341"/>
            </a:xfrm>
            <a:custGeom>
              <a:avLst/>
              <a:gdLst>
                <a:gd name="connsiteX0" fmla="*/ -2224 w 12189"/>
                <a:gd name="connsiteY0" fmla="*/ 10203 h 65341"/>
                <a:gd name="connsiteX1" fmla="*/ -4033 w 12189"/>
                <a:gd name="connsiteY1" fmla="*/ 5916 h 65341"/>
                <a:gd name="connsiteX2" fmla="*/ 2060 w 12189"/>
                <a:gd name="connsiteY2" fmla="*/ -180 h 65341"/>
                <a:gd name="connsiteX3" fmla="*/ 6348 w 12189"/>
                <a:gd name="connsiteY3" fmla="*/ 1630 h 65341"/>
                <a:gd name="connsiteX4" fmla="*/ 8157 w 12189"/>
                <a:gd name="connsiteY4" fmla="*/ 5916 h 65341"/>
                <a:gd name="connsiteX5" fmla="*/ 2060 w 12189"/>
                <a:gd name="connsiteY5" fmla="*/ 12012 h 65341"/>
                <a:gd name="connsiteX6" fmla="*/ -2224 w 12189"/>
                <a:gd name="connsiteY6" fmla="*/ 10203 h 65341"/>
                <a:gd name="connsiteX7" fmla="*/ 6539 w 12189"/>
                <a:gd name="connsiteY7" fmla="*/ 65162 h 65341"/>
                <a:gd name="connsiteX8" fmla="*/ -2986 w 12189"/>
                <a:gd name="connsiteY8" fmla="*/ 65162 h 65341"/>
                <a:gd name="connsiteX9" fmla="*/ -2986 w 12189"/>
                <a:gd name="connsiteY9" fmla="*/ 19537 h 65341"/>
                <a:gd name="connsiteX10" fmla="*/ 6539 w 12189"/>
                <a:gd name="connsiteY10" fmla="*/ 19537 h 65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9" h="65341">
                  <a:moveTo>
                    <a:pt x="-2224" y="10203"/>
                  </a:moveTo>
                  <a:cubicBezTo>
                    <a:pt x="-3368" y="9088"/>
                    <a:pt x="-4033" y="7536"/>
                    <a:pt x="-4033" y="5916"/>
                  </a:cubicBezTo>
                  <a:cubicBezTo>
                    <a:pt x="-3940" y="2573"/>
                    <a:pt x="-1270" y="-132"/>
                    <a:pt x="2060" y="-180"/>
                  </a:cubicBezTo>
                  <a:cubicBezTo>
                    <a:pt x="3683" y="-199"/>
                    <a:pt x="5204" y="458"/>
                    <a:pt x="6348" y="1630"/>
                  </a:cubicBezTo>
                  <a:cubicBezTo>
                    <a:pt x="7492" y="2754"/>
                    <a:pt x="8157" y="4297"/>
                    <a:pt x="8157" y="5916"/>
                  </a:cubicBezTo>
                  <a:cubicBezTo>
                    <a:pt x="8157" y="9260"/>
                    <a:pt x="5395" y="11965"/>
                    <a:pt x="2060" y="12012"/>
                  </a:cubicBezTo>
                  <a:cubicBezTo>
                    <a:pt x="441" y="12022"/>
                    <a:pt x="-1079" y="11364"/>
                    <a:pt x="-2224" y="10203"/>
                  </a:cubicBezTo>
                  <a:close/>
                  <a:moveTo>
                    <a:pt x="6539" y="65162"/>
                  </a:moveTo>
                  <a:lnTo>
                    <a:pt x="-2986" y="65162"/>
                  </a:lnTo>
                  <a:lnTo>
                    <a:pt x="-2986" y="19537"/>
                  </a:lnTo>
                  <a:lnTo>
                    <a:pt x="6539" y="19537"/>
                  </a:lnTo>
                  <a:close/>
                </a:path>
              </a:pathLst>
            </a:custGeom>
            <a:solidFill>
              <a:srgbClr val="6D6E71"/>
            </a:solidFill>
            <a:ln w="9525" cap="flat">
              <a:noFill/>
              <a:prstDash val="solid"/>
              <a:miter/>
            </a:ln>
          </p:spPr>
          <p:txBody>
            <a:bodyPr rtlCol="0" anchor="ctr"/>
            <a:lstStyle/>
            <a:p>
              <a:endParaRPr lang="en-US"/>
            </a:p>
          </p:txBody>
        </p:sp>
        <p:sp>
          <p:nvSpPr>
            <p:cNvPr id="831" name="Freeform: Shape 830">
              <a:extLst>
                <a:ext uri="{FF2B5EF4-FFF2-40B4-BE49-F238E27FC236}">
                  <a16:creationId xmlns:a16="http://schemas.microsoft.com/office/drawing/2014/main" id="{2AF9DF34-1A32-43FC-A056-3045F02A3D8E}"/>
                </a:ext>
              </a:extLst>
            </p:cNvPr>
            <p:cNvSpPr/>
            <p:nvPr/>
          </p:nvSpPr>
          <p:spPr>
            <a:xfrm>
              <a:off x="14227018" y="3142851"/>
              <a:ext cx="46597" cy="62869"/>
            </a:xfrm>
            <a:custGeom>
              <a:avLst/>
              <a:gdLst>
                <a:gd name="connsiteX0" fmla="*/ 20254 w 46597"/>
                <a:gd name="connsiteY0" fmla="*/ -175 h 62869"/>
                <a:gd name="connsiteX1" fmla="*/ 35969 w 46597"/>
                <a:gd name="connsiteY1" fmla="*/ 6111 h 62869"/>
                <a:gd name="connsiteX2" fmla="*/ 42541 w 46597"/>
                <a:gd name="connsiteY2" fmla="*/ 23066 h 62869"/>
                <a:gd name="connsiteX3" fmla="*/ 36067 w 46597"/>
                <a:gd name="connsiteY3" fmla="*/ 40211 h 62869"/>
                <a:gd name="connsiteX4" fmla="*/ 20919 w 46597"/>
                <a:gd name="connsiteY4" fmla="*/ 46783 h 62869"/>
                <a:gd name="connsiteX5" fmla="*/ 5492 w 46597"/>
                <a:gd name="connsiteY5" fmla="*/ 39258 h 62869"/>
                <a:gd name="connsiteX6" fmla="*/ 5492 w 46597"/>
                <a:gd name="connsiteY6" fmla="*/ 62690 h 62869"/>
                <a:gd name="connsiteX7" fmla="*/ -4033 w 46597"/>
                <a:gd name="connsiteY7" fmla="*/ 62690 h 62869"/>
                <a:gd name="connsiteX8" fmla="*/ -4033 w 46597"/>
                <a:gd name="connsiteY8" fmla="*/ 492 h 62869"/>
                <a:gd name="connsiteX9" fmla="*/ 5492 w 46597"/>
                <a:gd name="connsiteY9" fmla="*/ 492 h 62869"/>
                <a:gd name="connsiteX10" fmla="*/ 5492 w 46597"/>
                <a:gd name="connsiteY10" fmla="*/ 8302 h 62869"/>
                <a:gd name="connsiteX11" fmla="*/ 20254 w 46597"/>
                <a:gd name="connsiteY11" fmla="*/ -175 h 62869"/>
                <a:gd name="connsiteX12" fmla="*/ 5302 w 46597"/>
                <a:gd name="connsiteY12" fmla="*/ 23352 h 62869"/>
                <a:gd name="connsiteX13" fmla="*/ 9204 w 46597"/>
                <a:gd name="connsiteY13" fmla="*/ 34020 h 62869"/>
                <a:gd name="connsiteX14" fmla="*/ 18729 w 46597"/>
                <a:gd name="connsiteY14" fmla="*/ 38211 h 62869"/>
                <a:gd name="connsiteX15" fmla="*/ 28254 w 46597"/>
                <a:gd name="connsiteY15" fmla="*/ 34115 h 62869"/>
                <a:gd name="connsiteX16" fmla="*/ 32444 w 46597"/>
                <a:gd name="connsiteY16" fmla="*/ 23447 h 62869"/>
                <a:gd name="connsiteX17" fmla="*/ 28254 w 46597"/>
                <a:gd name="connsiteY17" fmla="*/ 12589 h 62869"/>
                <a:gd name="connsiteX18" fmla="*/ 18729 w 46597"/>
                <a:gd name="connsiteY18" fmla="*/ 8207 h 62869"/>
                <a:gd name="connsiteX19" fmla="*/ 9204 w 46597"/>
                <a:gd name="connsiteY19" fmla="*/ 12589 h 62869"/>
                <a:gd name="connsiteX20" fmla="*/ 5683 w 46597"/>
                <a:gd name="connsiteY20" fmla="*/ 23352 h 62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97" h="62869">
                  <a:moveTo>
                    <a:pt x="20254" y="-175"/>
                  </a:moveTo>
                  <a:cubicBezTo>
                    <a:pt x="26161" y="-299"/>
                    <a:pt x="31779" y="1968"/>
                    <a:pt x="35969" y="6111"/>
                  </a:cubicBezTo>
                  <a:cubicBezTo>
                    <a:pt x="40448" y="10588"/>
                    <a:pt x="42829" y="16741"/>
                    <a:pt x="42541" y="23066"/>
                  </a:cubicBezTo>
                  <a:cubicBezTo>
                    <a:pt x="42829" y="29419"/>
                    <a:pt x="40448" y="35610"/>
                    <a:pt x="36067" y="40211"/>
                  </a:cubicBezTo>
                  <a:cubicBezTo>
                    <a:pt x="32160" y="44402"/>
                    <a:pt x="26635" y="46783"/>
                    <a:pt x="20919" y="46783"/>
                  </a:cubicBezTo>
                  <a:cubicBezTo>
                    <a:pt x="14920" y="46669"/>
                    <a:pt x="9301" y="43916"/>
                    <a:pt x="5492" y="39258"/>
                  </a:cubicBezTo>
                  <a:lnTo>
                    <a:pt x="5492" y="62690"/>
                  </a:lnTo>
                  <a:lnTo>
                    <a:pt x="-4033" y="62690"/>
                  </a:lnTo>
                  <a:lnTo>
                    <a:pt x="-4033" y="492"/>
                  </a:lnTo>
                  <a:lnTo>
                    <a:pt x="5492" y="492"/>
                  </a:lnTo>
                  <a:lnTo>
                    <a:pt x="5492" y="8302"/>
                  </a:lnTo>
                  <a:cubicBezTo>
                    <a:pt x="8539" y="3016"/>
                    <a:pt x="14157" y="-223"/>
                    <a:pt x="20254" y="-175"/>
                  </a:cubicBezTo>
                  <a:close/>
                  <a:moveTo>
                    <a:pt x="5302" y="23352"/>
                  </a:moveTo>
                  <a:cubicBezTo>
                    <a:pt x="5204" y="27286"/>
                    <a:pt x="6539" y="31114"/>
                    <a:pt x="9204" y="34020"/>
                  </a:cubicBezTo>
                  <a:cubicBezTo>
                    <a:pt x="11683" y="36715"/>
                    <a:pt x="15110" y="38239"/>
                    <a:pt x="18729" y="38211"/>
                  </a:cubicBezTo>
                  <a:cubicBezTo>
                    <a:pt x="22352" y="38144"/>
                    <a:pt x="25779" y="36677"/>
                    <a:pt x="28254" y="34115"/>
                  </a:cubicBezTo>
                  <a:cubicBezTo>
                    <a:pt x="31114" y="31296"/>
                    <a:pt x="32635" y="27428"/>
                    <a:pt x="32444" y="23447"/>
                  </a:cubicBezTo>
                  <a:cubicBezTo>
                    <a:pt x="32542" y="19408"/>
                    <a:pt x="31016" y="15503"/>
                    <a:pt x="28254" y="12589"/>
                  </a:cubicBezTo>
                  <a:cubicBezTo>
                    <a:pt x="25872" y="9826"/>
                    <a:pt x="22352" y="8236"/>
                    <a:pt x="18729" y="8207"/>
                  </a:cubicBezTo>
                  <a:cubicBezTo>
                    <a:pt x="15110" y="8207"/>
                    <a:pt x="11585" y="9807"/>
                    <a:pt x="9204" y="12589"/>
                  </a:cubicBezTo>
                  <a:cubicBezTo>
                    <a:pt x="6729" y="15608"/>
                    <a:pt x="5492" y="19447"/>
                    <a:pt x="5683" y="23352"/>
                  </a:cubicBezTo>
                  <a:close/>
                </a:path>
              </a:pathLst>
            </a:custGeom>
            <a:solidFill>
              <a:srgbClr val="6D6E71"/>
            </a:solidFill>
            <a:ln w="9525" cap="flat">
              <a:noFill/>
              <a:prstDash val="solid"/>
              <a:miter/>
            </a:ln>
          </p:spPr>
          <p:txBody>
            <a:bodyPr rtlCol="0" anchor="ctr"/>
            <a:lstStyle/>
            <a:p>
              <a:endParaRPr lang="en-US"/>
            </a:p>
          </p:txBody>
        </p:sp>
        <p:sp>
          <p:nvSpPr>
            <p:cNvPr id="832" name="Freeform: Shape 831">
              <a:extLst>
                <a:ext uri="{FF2B5EF4-FFF2-40B4-BE49-F238E27FC236}">
                  <a16:creationId xmlns:a16="http://schemas.microsoft.com/office/drawing/2014/main" id="{BF4F3B86-260A-4ADF-A30F-D61F39FCD59F}"/>
                </a:ext>
              </a:extLst>
            </p:cNvPr>
            <p:cNvSpPr/>
            <p:nvPr/>
          </p:nvSpPr>
          <p:spPr>
            <a:xfrm>
              <a:off x="14281200" y="3143117"/>
              <a:ext cx="40636" cy="46995"/>
            </a:xfrm>
            <a:custGeom>
              <a:avLst/>
              <a:gdLst>
                <a:gd name="connsiteX0" fmla="*/ 36365 w 40636"/>
                <a:gd name="connsiteY0" fmla="*/ 46137 h 46995"/>
                <a:gd name="connsiteX1" fmla="*/ 27603 w 40636"/>
                <a:gd name="connsiteY1" fmla="*/ 46137 h 46995"/>
                <a:gd name="connsiteX2" fmla="*/ 27603 w 40636"/>
                <a:gd name="connsiteY2" fmla="*/ 40041 h 46995"/>
                <a:gd name="connsiteX3" fmla="*/ 12460 w 40636"/>
                <a:gd name="connsiteY3" fmla="*/ 46804 h 46995"/>
                <a:gd name="connsiteX4" fmla="*/ 646 w 40636"/>
                <a:gd name="connsiteY4" fmla="*/ 42803 h 46995"/>
                <a:gd name="connsiteX5" fmla="*/ -4018 w 40636"/>
                <a:gd name="connsiteY5" fmla="*/ 32040 h 46995"/>
                <a:gd name="connsiteX6" fmla="*/ 935 w 40636"/>
                <a:gd name="connsiteY6" fmla="*/ 21943 h 46995"/>
                <a:gd name="connsiteX7" fmla="*/ 14460 w 40636"/>
                <a:gd name="connsiteY7" fmla="*/ 18609 h 46995"/>
                <a:gd name="connsiteX8" fmla="*/ 26840 w 40636"/>
                <a:gd name="connsiteY8" fmla="*/ 18609 h 46995"/>
                <a:gd name="connsiteX9" fmla="*/ 26840 w 40636"/>
                <a:gd name="connsiteY9" fmla="*/ 16895 h 46995"/>
                <a:gd name="connsiteX10" fmla="*/ 16743 w 40636"/>
                <a:gd name="connsiteY10" fmla="*/ 7846 h 46995"/>
                <a:gd name="connsiteX11" fmla="*/ 3507 w 40636"/>
                <a:gd name="connsiteY11" fmla="*/ 12418 h 46995"/>
                <a:gd name="connsiteX12" fmla="*/ -781 w 40636"/>
                <a:gd name="connsiteY12" fmla="*/ 6417 h 46995"/>
                <a:gd name="connsiteX13" fmla="*/ 18269 w 40636"/>
                <a:gd name="connsiteY13" fmla="*/ -155 h 46995"/>
                <a:gd name="connsiteX14" fmla="*/ 31412 w 40636"/>
                <a:gd name="connsiteY14" fmla="*/ 3941 h 46995"/>
                <a:gd name="connsiteX15" fmla="*/ 36556 w 40636"/>
                <a:gd name="connsiteY15" fmla="*/ 16705 h 46995"/>
                <a:gd name="connsiteX16" fmla="*/ 26840 w 40636"/>
                <a:gd name="connsiteY16" fmla="*/ 29182 h 46995"/>
                <a:gd name="connsiteX17" fmla="*/ 26840 w 40636"/>
                <a:gd name="connsiteY17" fmla="*/ 25277 h 46995"/>
                <a:gd name="connsiteX18" fmla="*/ 16078 w 40636"/>
                <a:gd name="connsiteY18" fmla="*/ 25277 h 46995"/>
                <a:gd name="connsiteX19" fmla="*/ 5697 w 40636"/>
                <a:gd name="connsiteY19" fmla="*/ 31849 h 46995"/>
                <a:gd name="connsiteX20" fmla="*/ 8269 w 40636"/>
                <a:gd name="connsiteY20" fmla="*/ 36897 h 46995"/>
                <a:gd name="connsiteX21" fmla="*/ 15413 w 40636"/>
                <a:gd name="connsiteY21" fmla="*/ 38707 h 46995"/>
                <a:gd name="connsiteX22" fmla="*/ 23412 w 40636"/>
                <a:gd name="connsiteY22" fmla="*/ 36136 h 46995"/>
                <a:gd name="connsiteX23" fmla="*/ 26747 w 40636"/>
                <a:gd name="connsiteY23" fmla="*/ 28896 h 46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6" h="46995">
                  <a:moveTo>
                    <a:pt x="36365" y="46137"/>
                  </a:moveTo>
                  <a:lnTo>
                    <a:pt x="27603" y="46137"/>
                  </a:lnTo>
                  <a:lnTo>
                    <a:pt x="27603" y="40041"/>
                  </a:lnTo>
                  <a:cubicBezTo>
                    <a:pt x="23887" y="44489"/>
                    <a:pt x="18269" y="46984"/>
                    <a:pt x="12460" y="46804"/>
                  </a:cubicBezTo>
                  <a:cubicBezTo>
                    <a:pt x="8172" y="46965"/>
                    <a:pt x="3981" y="45537"/>
                    <a:pt x="646" y="42803"/>
                  </a:cubicBezTo>
                  <a:cubicBezTo>
                    <a:pt x="-2498" y="40117"/>
                    <a:pt x="-4209" y="36154"/>
                    <a:pt x="-4018" y="32040"/>
                  </a:cubicBezTo>
                  <a:cubicBezTo>
                    <a:pt x="-4209" y="28039"/>
                    <a:pt x="-2400" y="24210"/>
                    <a:pt x="935" y="21943"/>
                  </a:cubicBezTo>
                  <a:cubicBezTo>
                    <a:pt x="5028" y="19533"/>
                    <a:pt x="9697" y="18371"/>
                    <a:pt x="14460" y="18609"/>
                  </a:cubicBezTo>
                  <a:lnTo>
                    <a:pt x="26840" y="18609"/>
                  </a:lnTo>
                  <a:lnTo>
                    <a:pt x="26840" y="16895"/>
                  </a:lnTo>
                  <a:cubicBezTo>
                    <a:pt x="26840" y="10799"/>
                    <a:pt x="23505" y="7846"/>
                    <a:pt x="16743" y="7846"/>
                  </a:cubicBezTo>
                  <a:cubicBezTo>
                    <a:pt x="11981" y="8018"/>
                    <a:pt x="7316" y="9608"/>
                    <a:pt x="3507" y="12418"/>
                  </a:cubicBezTo>
                  <a:lnTo>
                    <a:pt x="-781" y="6417"/>
                  </a:lnTo>
                  <a:cubicBezTo>
                    <a:pt x="4553" y="2064"/>
                    <a:pt x="11316" y="-269"/>
                    <a:pt x="18269" y="-155"/>
                  </a:cubicBezTo>
                  <a:cubicBezTo>
                    <a:pt x="23031" y="-393"/>
                    <a:pt x="27701" y="1055"/>
                    <a:pt x="31412" y="3941"/>
                  </a:cubicBezTo>
                  <a:cubicBezTo>
                    <a:pt x="35035" y="7132"/>
                    <a:pt x="36937" y="11875"/>
                    <a:pt x="36556" y="16705"/>
                  </a:cubicBezTo>
                  <a:close/>
                  <a:moveTo>
                    <a:pt x="26840" y="29182"/>
                  </a:moveTo>
                  <a:lnTo>
                    <a:pt x="26840" y="25277"/>
                  </a:lnTo>
                  <a:lnTo>
                    <a:pt x="16078" y="25277"/>
                  </a:lnTo>
                  <a:cubicBezTo>
                    <a:pt x="9125" y="25277"/>
                    <a:pt x="5697" y="27468"/>
                    <a:pt x="5697" y="31849"/>
                  </a:cubicBezTo>
                  <a:cubicBezTo>
                    <a:pt x="5600" y="33869"/>
                    <a:pt x="6553" y="35793"/>
                    <a:pt x="8269" y="36897"/>
                  </a:cubicBezTo>
                  <a:cubicBezTo>
                    <a:pt x="10460" y="38193"/>
                    <a:pt x="12934" y="38821"/>
                    <a:pt x="15413" y="38707"/>
                  </a:cubicBezTo>
                  <a:cubicBezTo>
                    <a:pt x="18269" y="38764"/>
                    <a:pt x="21124" y="37860"/>
                    <a:pt x="23412" y="36136"/>
                  </a:cubicBezTo>
                  <a:cubicBezTo>
                    <a:pt x="25696" y="34450"/>
                    <a:pt x="26938" y="31725"/>
                    <a:pt x="26747" y="28896"/>
                  </a:cubicBezTo>
                  <a:close/>
                </a:path>
              </a:pathLst>
            </a:custGeom>
            <a:solidFill>
              <a:srgbClr val="6D6E71"/>
            </a:solidFill>
            <a:ln w="9525" cap="flat">
              <a:noFill/>
              <a:prstDash val="solid"/>
              <a:miter/>
            </a:ln>
          </p:spPr>
          <p:txBody>
            <a:bodyPr rtlCol="0" anchor="ctr"/>
            <a:lstStyle/>
            <a:p>
              <a:endParaRPr lang="en-US"/>
            </a:p>
          </p:txBody>
        </p:sp>
        <p:sp>
          <p:nvSpPr>
            <p:cNvPr id="833" name="Freeform: Shape 832">
              <a:extLst>
                <a:ext uri="{FF2B5EF4-FFF2-40B4-BE49-F238E27FC236}">
                  <a16:creationId xmlns:a16="http://schemas.microsoft.com/office/drawing/2014/main" id="{1C2AF32A-2F58-46EC-88A7-36B8504253A0}"/>
                </a:ext>
              </a:extLst>
            </p:cNvPr>
            <p:cNvSpPr/>
            <p:nvPr/>
          </p:nvSpPr>
          <p:spPr>
            <a:xfrm>
              <a:off x="14331221" y="3129331"/>
              <a:ext cx="31718" cy="60579"/>
            </a:xfrm>
            <a:custGeom>
              <a:avLst/>
              <a:gdLst>
                <a:gd name="connsiteX0" fmla="*/ 11301 w 31718"/>
                <a:gd name="connsiteY0" fmla="*/ 21823 h 60579"/>
                <a:gd name="connsiteX1" fmla="*/ 11301 w 31718"/>
                <a:gd name="connsiteY1" fmla="*/ 44968 h 60579"/>
                <a:gd name="connsiteX2" fmla="*/ 13017 w 31718"/>
                <a:gd name="connsiteY2" fmla="*/ 50112 h 60579"/>
                <a:gd name="connsiteX3" fmla="*/ 17780 w 31718"/>
                <a:gd name="connsiteY3" fmla="*/ 52112 h 60579"/>
                <a:gd name="connsiteX4" fmla="*/ 23682 w 31718"/>
                <a:gd name="connsiteY4" fmla="*/ 49064 h 60579"/>
                <a:gd name="connsiteX5" fmla="*/ 27686 w 31718"/>
                <a:gd name="connsiteY5" fmla="*/ 55827 h 60579"/>
                <a:gd name="connsiteX6" fmla="*/ 16445 w 31718"/>
                <a:gd name="connsiteY6" fmla="*/ 60399 h 60579"/>
                <a:gd name="connsiteX7" fmla="*/ 5967 w 31718"/>
                <a:gd name="connsiteY7" fmla="*/ 56208 h 60579"/>
                <a:gd name="connsiteX8" fmla="*/ 1683 w 31718"/>
                <a:gd name="connsiteY8" fmla="*/ 44683 h 60579"/>
                <a:gd name="connsiteX9" fmla="*/ 1683 w 31718"/>
                <a:gd name="connsiteY9" fmla="*/ 21823 h 60579"/>
                <a:gd name="connsiteX10" fmla="*/ -4033 w 31718"/>
                <a:gd name="connsiteY10" fmla="*/ 21823 h 60579"/>
                <a:gd name="connsiteX11" fmla="*/ -4033 w 31718"/>
                <a:gd name="connsiteY11" fmla="*/ 14108 h 60579"/>
                <a:gd name="connsiteX12" fmla="*/ 1683 w 31718"/>
                <a:gd name="connsiteY12" fmla="*/ 14108 h 60579"/>
                <a:gd name="connsiteX13" fmla="*/ 1683 w 31718"/>
                <a:gd name="connsiteY13" fmla="*/ -180 h 60579"/>
                <a:gd name="connsiteX14" fmla="*/ 11208 w 31718"/>
                <a:gd name="connsiteY14" fmla="*/ -180 h 60579"/>
                <a:gd name="connsiteX15" fmla="*/ 11208 w 31718"/>
                <a:gd name="connsiteY15" fmla="*/ 14108 h 60579"/>
                <a:gd name="connsiteX16" fmla="*/ 23207 w 31718"/>
                <a:gd name="connsiteY16" fmla="*/ 14108 h 60579"/>
                <a:gd name="connsiteX17" fmla="*/ 23207 w 31718"/>
                <a:gd name="connsiteY17" fmla="*/ 21823 h 6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79">
                  <a:moveTo>
                    <a:pt x="11301" y="21823"/>
                  </a:moveTo>
                  <a:lnTo>
                    <a:pt x="11301" y="44968"/>
                  </a:lnTo>
                  <a:cubicBezTo>
                    <a:pt x="11208" y="46835"/>
                    <a:pt x="11776" y="48683"/>
                    <a:pt x="13017" y="50112"/>
                  </a:cubicBezTo>
                  <a:cubicBezTo>
                    <a:pt x="14157" y="51484"/>
                    <a:pt x="15971" y="52226"/>
                    <a:pt x="17780" y="52112"/>
                  </a:cubicBezTo>
                  <a:cubicBezTo>
                    <a:pt x="20063" y="51979"/>
                    <a:pt x="22254" y="50865"/>
                    <a:pt x="23682" y="49064"/>
                  </a:cubicBezTo>
                  <a:lnTo>
                    <a:pt x="27686" y="55827"/>
                  </a:lnTo>
                  <a:cubicBezTo>
                    <a:pt x="24635" y="58723"/>
                    <a:pt x="20635" y="60361"/>
                    <a:pt x="16445" y="60399"/>
                  </a:cubicBezTo>
                  <a:cubicBezTo>
                    <a:pt x="12538" y="60447"/>
                    <a:pt x="8729" y="58942"/>
                    <a:pt x="5967" y="56208"/>
                  </a:cubicBezTo>
                  <a:cubicBezTo>
                    <a:pt x="3013" y="53122"/>
                    <a:pt x="1492" y="48950"/>
                    <a:pt x="1683" y="44683"/>
                  </a:cubicBezTo>
                  <a:lnTo>
                    <a:pt x="1683" y="21823"/>
                  </a:lnTo>
                  <a:lnTo>
                    <a:pt x="-4033" y="21823"/>
                  </a:lnTo>
                  <a:lnTo>
                    <a:pt x="-4033" y="14108"/>
                  </a:lnTo>
                  <a:lnTo>
                    <a:pt x="1683" y="14108"/>
                  </a:lnTo>
                  <a:lnTo>
                    <a:pt x="1683" y="-180"/>
                  </a:lnTo>
                  <a:lnTo>
                    <a:pt x="11208" y="-180"/>
                  </a:lnTo>
                  <a:lnTo>
                    <a:pt x="11208" y="14108"/>
                  </a:lnTo>
                  <a:lnTo>
                    <a:pt x="23207" y="14108"/>
                  </a:lnTo>
                  <a:lnTo>
                    <a:pt x="23207" y="21823"/>
                  </a:lnTo>
                  <a:close/>
                </a:path>
              </a:pathLst>
            </a:custGeom>
            <a:solidFill>
              <a:srgbClr val="6D6E71"/>
            </a:solidFill>
            <a:ln w="9525" cap="flat">
              <a:noFill/>
              <a:prstDash val="solid"/>
              <a:miter/>
            </a:ln>
          </p:spPr>
          <p:txBody>
            <a:bodyPr rtlCol="0" anchor="ctr"/>
            <a:lstStyle/>
            <a:p>
              <a:endParaRPr lang="en-US"/>
            </a:p>
          </p:txBody>
        </p:sp>
        <p:sp>
          <p:nvSpPr>
            <p:cNvPr id="834" name="Freeform: Shape 833">
              <a:extLst>
                <a:ext uri="{FF2B5EF4-FFF2-40B4-BE49-F238E27FC236}">
                  <a16:creationId xmlns:a16="http://schemas.microsoft.com/office/drawing/2014/main" id="{7DD2CF62-D651-4B11-8805-F8785824D29C}"/>
                </a:ext>
              </a:extLst>
            </p:cNvPr>
            <p:cNvSpPr/>
            <p:nvPr/>
          </p:nvSpPr>
          <p:spPr>
            <a:xfrm>
              <a:off x="14369604" y="3124092"/>
              <a:ext cx="12194" cy="65056"/>
            </a:xfrm>
            <a:custGeom>
              <a:avLst/>
              <a:gdLst>
                <a:gd name="connsiteX0" fmla="*/ -2224 w 12194"/>
                <a:gd name="connsiteY0" fmla="*/ 10203 h 65056"/>
                <a:gd name="connsiteX1" fmla="*/ -4033 w 12194"/>
                <a:gd name="connsiteY1" fmla="*/ 5916 h 65056"/>
                <a:gd name="connsiteX2" fmla="*/ 2065 w 12194"/>
                <a:gd name="connsiteY2" fmla="*/ -180 h 65056"/>
                <a:gd name="connsiteX3" fmla="*/ 6348 w 12194"/>
                <a:gd name="connsiteY3" fmla="*/ 1630 h 65056"/>
                <a:gd name="connsiteX4" fmla="*/ 8162 w 12194"/>
                <a:gd name="connsiteY4" fmla="*/ 5916 h 65056"/>
                <a:gd name="connsiteX5" fmla="*/ 2065 w 12194"/>
                <a:gd name="connsiteY5" fmla="*/ 12012 h 65056"/>
                <a:gd name="connsiteX6" fmla="*/ -2224 w 12194"/>
                <a:gd name="connsiteY6" fmla="*/ 10203 h 65056"/>
                <a:gd name="connsiteX7" fmla="*/ 6729 w 12194"/>
                <a:gd name="connsiteY7" fmla="*/ 64876 h 65056"/>
                <a:gd name="connsiteX8" fmla="*/ -2796 w 12194"/>
                <a:gd name="connsiteY8" fmla="*/ 64876 h 65056"/>
                <a:gd name="connsiteX9" fmla="*/ -2796 w 12194"/>
                <a:gd name="connsiteY9" fmla="*/ 19251 h 65056"/>
                <a:gd name="connsiteX10" fmla="*/ 6729 w 12194"/>
                <a:gd name="connsiteY10" fmla="*/ 19251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4" h="65056">
                  <a:moveTo>
                    <a:pt x="-2224" y="10203"/>
                  </a:moveTo>
                  <a:cubicBezTo>
                    <a:pt x="-3363" y="9088"/>
                    <a:pt x="-4033" y="7536"/>
                    <a:pt x="-4033" y="5916"/>
                  </a:cubicBezTo>
                  <a:cubicBezTo>
                    <a:pt x="-3935" y="2573"/>
                    <a:pt x="-1270" y="-132"/>
                    <a:pt x="2065" y="-180"/>
                  </a:cubicBezTo>
                  <a:cubicBezTo>
                    <a:pt x="3683" y="-199"/>
                    <a:pt x="5208" y="458"/>
                    <a:pt x="6348" y="1630"/>
                  </a:cubicBezTo>
                  <a:cubicBezTo>
                    <a:pt x="7492" y="2754"/>
                    <a:pt x="8162" y="4297"/>
                    <a:pt x="8162" y="5916"/>
                  </a:cubicBezTo>
                  <a:cubicBezTo>
                    <a:pt x="8064" y="9260"/>
                    <a:pt x="5399" y="11965"/>
                    <a:pt x="2065" y="12012"/>
                  </a:cubicBezTo>
                  <a:cubicBezTo>
                    <a:pt x="446" y="12022"/>
                    <a:pt x="-1079" y="11364"/>
                    <a:pt x="-2224" y="10203"/>
                  </a:cubicBezTo>
                  <a:close/>
                  <a:moveTo>
                    <a:pt x="6729" y="64876"/>
                  </a:moveTo>
                  <a:lnTo>
                    <a:pt x="-2796" y="64876"/>
                  </a:lnTo>
                  <a:lnTo>
                    <a:pt x="-2796" y="19251"/>
                  </a:lnTo>
                  <a:lnTo>
                    <a:pt x="6729" y="19251"/>
                  </a:lnTo>
                  <a:close/>
                </a:path>
              </a:pathLst>
            </a:custGeom>
            <a:solidFill>
              <a:srgbClr val="6D6E71"/>
            </a:solidFill>
            <a:ln w="9525" cap="flat">
              <a:noFill/>
              <a:prstDash val="solid"/>
              <a:miter/>
            </a:ln>
          </p:spPr>
          <p:txBody>
            <a:bodyPr rtlCol="0" anchor="ctr"/>
            <a:lstStyle/>
            <a:p>
              <a:endParaRPr lang="en-US"/>
            </a:p>
          </p:txBody>
        </p:sp>
        <p:sp>
          <p:nvSpPr>
            <p:cNvPr id="835" name="Freeform: Shape 834">
              <a:extLst>
                <a:ext uri="{FF2B5EF4-FFF2-40B4-BE49-F238E27FC236}">
                  <a16:creationId xmlns:a16="http://schemas.microsoft.com/office/drawing/2014/main" id="{EBDF6783-7EEC-40B6-8765-9EA651D62E34}"/>
                </a:ext>
              </a:extLst>
            </p:cNvPr>
            <p:cNvSpPr/>
            <p:nvPr/>
          </p:nvSpPr>
          <p:spPr>
            <a:xfrm>
              <a:off x="14391131" y="3142868"/>
              <a:ext cx="48006" cy="46934"/>
            </a:xfrm>
            <a:custGeom>
              <a:avLst/>
              <a:gdLst>
                <a:gd name="connsiteX0" fmla="*/ 37116 w 48006"/>
                <a:gd name="connsiteY0" fmla="*/ 40003 h 46934"/>
                <a:gd name="connsiteX1" fmla="*/ 2825 w 48006"/>
                <a:gd name="connsiteY1" fmla="*/ 40003 h 46934"/>
                <a:gd name="connsiteX2" fmla="*/ 2825 w 48006"/>
                <a:gd name="connsiteY2" fmla="*/ 6571 h 46934"/>
                <a:gd name="connsiteX3" fmla="*/ 37116 w 48006"/>
                <a:gd name="connsiteY3" fmla="*/ 6571 h 46934"/>
                <a:gd name="connsiteX4" fmla="*/ 37116 w 48006"/>
                <a:gd name="connsiteY4" fmla="*/ 40003 h 46934"/>
                <a:gd name="connsiteX5" fmla="*/ 9587 w 48006"/>
                <a:gd name="connsiteY5" fmla="*/ 34003 h 46934"/>
                <a:gd name="connsiteX6" fmla="*/ 19973 w 48006"/>
                <a:gd name="connsiteY6" fmla="*/ 38194 h 46934"/>
                <a:gd name="connsiteX7" fmla="*/ 30256 w 48006"/>
                <a:gd name="connsiteY7" fmla="*/ 34003 h 46934"/>
                <a:gd name="connsiteX8" fmla="*/ 30256 w 48006"/>
                <a:gd name="connsiteY8" fmla="*/ 12572 h 46934"/>
                <a:gd name="connsiteX9" fmla="*/ 19973 w 48006"/>
                <a:gd name="connsiteY9" fmla="*/ 8381 h 46934"/>
                <a:gd name="connsiteX10" fmla="*/ 9587 w 48006"/>
                <a:gd name="connsiteY10" fmla="*/ 12572 h 46934"/>
                <a:gd name="connsiteX11" fmla="*/ 9587 w 48006"/>
                <a:gd name="connsiteY11" fmla="*/ 34003 h 46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34">
                  <a:moveTo>
                    <a:pt x="37116" y="40003"/>
                  </a:moveTo>
                  <a:cubicBezTo>
                    <a:pt x="27498" y="49005"/>
                    <a:pt x="12448" y="49005"/>
                    <a:pt x="2825" y="40003"/>
                  </a:cubicBezTo>
                  <a:cubicBezTo>
                    <a:pt x="-6319" y="30736"/>
                    <a:pt x="-6319" y="15839"/>
                    <a:pt x="2825" y="6571"/>
                  </a:cubicBezTo>
                  <a:cubicBezTo>
                    <a:pt x="12448" y="-2430"/>
                    <a:pt x="27498" y="-2430"/>
                    <a:pt x="37116" y="6571"/>
                  </a:cubicBezTo>
                  <a:cubicBezTo>
                    <a:pt x="46259" y="15839"/>
                    <a:pt x="46259" y="30736"/>
                    <a:pt x="37116" y="40003"/>
                  </a:cubicBezTo>
                  <a:close/>
                  <a:moveTo>
                    <a:pt x="9587" y="34003"/>
                  </a:moveTo>
                  <a:cubicBezTo>
                    <a:pt x="12257" y="36813"/>
                    <a:pt x="16066" y="38337"/>
                    <a:pt x="19973" y="38194"/>
                  </a:cubicBezTo>
                  <a:cubicBezTo>
                    <a:pt x="23875" y="38337"/>
                    <a:pt x="27591" y="36813"/>
                    <a:pt x="30256" y="34003"/>
                  </a:cubicBezTo>
                  <a:cubicBezTo>
                    <a:pt x="35688" y="27897"/>
                    <a:pt x="35688" y="18677"/>
                    <a:pt x="30256" y="12572"/>
                  </a:cubicBezTo>
                  <a:cubicBezTo>
                    <a:pt x="27591" y="9762"/>
                    <a:pt x="23875" y="8238"/>
                    <a:pt x="19973" y="8381"/>
                  </a:cubicBezTo>
                  <a:cubicBezTo>
                    <a:pt x="16066" y="8238"/>
                    <a:pt x="12257" y="9762"/>
                    <a:pt x="9587" y="12572"/>
                  </a:cubicBezTo>
                  <a:cubicBezTo>
                    <a:pt x="4160" y="18677"/>
                    <a:pt x="4160" y="27897"/>
                    <a:pt x="9587" y="34003"/>
                  </a:cubicBezTo>
                  <a:close/>
                </a:path>
              </a:pathLst>
            </a:custGeom>
            <a:solidFill>
              <a:srgbClr val="6D6E71"/>
            </a:solidFill>
            <a:ln w="9525" cap="flat">
              <a:noFill/>
              <a:prstDash val="solid"/>
              <a:miter/>
            </a:ln>
          </p:spPr>
          <p:txBody>
            <a:bodyPr rtlCol="0" anchor="ctr"/>
            <a:lstStyle/>
            <a:p>
              <a:endParaRPr lang="en-US"/>
            </a:p>
          </p:txBody>
        </p:sp>
        <p:sp>
          <p:nvSpPr>
            <p:cNvPr id="836" name="Freeform: Shape 835">
              <a:extLst>
                <a:ext uri="{FF2B5EF4-FFF2-40B4-BE49-F238E27FC236}">
                  <a16:creationId xmlns:a16="http://schemas.microsoft.com/office/drawing/2014/main" id="{58C209CA-9D42-43B6-BDE0-541A4B8320BE}"/>
                </a:ext>
              </a:extLst>
            </p:cNvPr>
            <p:cNvSpPr/>
            <p:nvPr/>
          </p:nvSpPr>
          <p:spPr>
            <a:xfrm>
              <a:off x="14450283" y="3143123"/>
              <a:ext cx="41939" cy="46310"/>
            </a:xfrm>
            <a:custGeom>
              <a:avLst/>
              <a:gdLst>
                <a:gd name="connsiteX0" fmla="*/ 5492 w 41939"/>
                <a:gd name="connsiteY0" fmla="*/ 21175 h 46310"/>
                <a:gd name="connsiteX1" fmla="*/ 5492 w 41939"/>
                <a:gd name="connsiteY1" fmla="*/ 46130 h 46310"/>
                <a:gd name="connsiteX2" fmla="*/ -4033 w 41939"/>
                <a:gd name="connsiteY2" fmla="*/ 46130 h 46310"/>
                <a:gd name="connsiteX3" fmla="*/ -4033 w 41939"/>
                <a:gd name="connsiteY3" fmla="*/ 506 h 46310"/>
                <a:gd name="connsiteX4" fmla="*/ 5492 w 41939"/>
                <a:gd name="connsiteY4" fmla="*/ 506 h 46310"/>
                <a:gd name="connsiteX5" fmla="*/ 5492 w 41939"/>
                <a:gd name="connsiteY5" fmla="*/ 8792 h 46310"/>
                <a:gd name="connsiteX6" fmla="*/ 11873 w 41939"/>
                <a:gd name="connsiteY6" fmla="*/ 2220 h 46310"/>
                <a:gd name="connsiteX7" fmla="*/ 20635 w 41939"/>
                <a:gd name="connsiteY7" fmla="*/ -161 h 46310"/>
                <a:gd name="connsiteX8" fmla="*/ 33114 w 41939"/>
                <a:gd name="connsiteY8" fmla="*/ 4506 h 46310"/>
                <a:gd name="connsiteX9" fmla="*/ 37876 w 41939"/>
                <a:gd name="connsiteY9" fmla="*/ 18222 h 46310"/>
                <a:gd name="connsiteX10" fmla="*/ 37876 w 41939"/>
                <a:gd name="connsiteY10" fmla="*/ 46130 h 46310"/>
                <a:gd name="connsiteX11" fmla="*/ 28351 w 41939"/>
                <a:gd name="connsiteY11" fmla="*/ 46130 h 46310"/>
                <a:gd name="connsiteX12" fmla="*/ 28351 w 41939"/>
                <a:gd name="connsiteY12" fmla="*/ 21080 h 46310"/>
                <a:gd name="connsiteX13" fmla="*/ 17873 w 41939"/>
                <a:gd name="connsiteY13" fmla="*/ 8506 h 46310"/>
                <a:gd name="connsiteX14" fmla="*/ 9204 w 41939"/>
                <a:gd name="connsiteY14" fmla="*/ 11745 h 46310"/>
                <a:gd name="connsiteX15" fmla="*/ 5492 w 41939"/>
                <a:gd name="connsiteY15" fmla="*/ 21175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39" h="46310">
                  <a:moveTo>
                    <a:pt x="5492" y="21175"/>
                  </a:moveTo>
                  <a:lnTo>
                    <a:pt x="5492" y="46130"/>
                  </a:lnTo>
                  <a:lnTo>
                    <a:pt x="-4033" y="46130"/>
                  </a:lnTo>
                  <a:lnTo>
                    <a:pt x="-4033" y="506"/>
                  </a:lnTo>
                  <a:lnTo>
                    <a:pt x="5492" y="506"/>
                  </a:lnTo>
                  <a:lnTo>
                    <a:pt x="5492" y="8792"/>
                  </a:lnTo>
                  <a:cubicBezTo>
                    <a:pt x="7013" y="6059"/>
                    <a:pt x="9204" y="3782"/>
                    <a:pt x="11873" y="2220"/>
                  </a:cubicBezTo>
                  <a:cubicBezTo>
                    <a:pt x="14538" y="629"/>
                    <a:pt x="17589" y="-199"/>
                    <a:pt x="20635" y="-161"/>
                  </a:cubicBezTo>
                  <a:cubicBezTo>
                    <a:pt x="25305" y="-380"/>
                    <a:pt x="29779" y="1306"/>
                    <a:pt x="33114" y="4506"/>
                  </a:cubicBezTo>
                  <a:cubicBezTo>
                    <a:pt x="36448" y="8268"/>
                    <a:pt x="38160" y="13202"/>
                    <a:pt x="37876" y="18222"/>
                  </a:cubicBezTo>
                  <a:lnTo>
                    <a:pt x="37876" y="46130"/>
                  </a:lnTo>
                  <a:lnTo>
                    <a:pt x="28351" y="46130"/>
                  </a:lnTo>
                  <a:lnTo>
                    <a:pt x="28351" y="21080"/>
                  </a:lnTo>
                  <a:cubicBezTo>
                    <a:pt x="28351" y="12698"/>
                    <a:pt x="24924" y="8506"/>
                    <a:pt x="17873" y="8506"/>
                  </a:cubicBezTo>
                  <a:cubicBezTo>
                    <a:pt x="14636" y="8450"/>
                    <a:pt x="11585" y="9602"/>
                    <a:pt x="9204" y="11745"/>
                  </a:cubicBezTo>
                  <a:cubicBezTo>
                    <a:pt x="6729" y="14231"/>
                    <a:pt x="5395" y="17651"/>
                    <a:pt x="5492" y="21175"/>
                  </a:cubicBezTo>
                  <a:close/>
                </a:path>
              </a:pathLst>
            </a:custGeom>
            <a:solidFill>
              <a:srgbClr val="6D6E71"/>
            </a:solidFill>
            <a:ln w="9525" cap="flat">
              <a:noFill/>
              <a:prstDash val="solid"/>
              <a:miter/>
            </a:ln>
          </p:spPr>
          <p:txBody>
            <a:bodyPr rtlCol="0" anchor="ctr"/>
            <a:lstStyle/>
            <a:p>
              <a:endParaRPr lang="en-US"/>
            </a:p>
          </p:txBody>
        </p:sp>
        <p:sp>
          <p:nvSpPr>
            <p:cNvPr id="837" name="Freeform: Shape 836">
              <a:extLst>
                <a:ext uri="{FF2B5EF4-FFF2-40B4-BE49-F238E27FC236}">
                  <a16:creationId xmlns:a16="http://schemas.microsoft.com/office/drawing/2014/main" id="{8AE678DA-2C48-4C52-99CE-2263429D4A78}"/>
                </a:ext>
              </a:extLst>
            </p:cNvPr>
            <p:cNvSpPr/>
            <p:nvPr/>
          </p:nvSpPr>
          <p:spPr>
            <a:xfrm>
              <a:off x="14504280" y="3177048"/>
              <a:ext cx="12724" cy="12733"/>
            </a:xfrm>
            <a:custGeom>
              <a:avLst/>
              <a:gdLst>
                <a:gd name="connsiteX0" fmla="*/ -2214 w 12724"/>
                <a:gd name="connsiteY0" fmla="*/ 10682 h 12733"/>
                <a:gd name="connsiteX1" fmla="*/ -4023 w 12724"/>
                <a:gd name="connsiteY1" fmla="*/ 6205 h 12733"/>
                <a:gd name="connsiteX2" fmla="*/ -2214 w 12724"/>
                <a:gd name="connsiteY2" fmla="*/ 1633 h 12733"/>
                <a:gd name="connsiteX3" fmla="*/ 2265 w 12724"/>
                <a:gd name="connsiteY3" fmla="*/ -177 h 12733"/>
                <a:gd name="connsiteX4" fmla="*/ 6836 w 12724"/>
                <a:gd name="connsiteY4" fmla="*/ 1633 h 12733"/>
                <a:gd name="connsiteX5" fmla="*/ 6836 w 12724"/>
                <a:gd name="connsiteY5" fmla="*/ 10682 h 12733"/>
                <a:gd name="connsiteX6" fmla="*/ -2214 w 12724"/>
                <a:gd name="connsiteY6" fmla="*/ 10682 h 12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24" h="12733">
                  <a:moveTo>
                    <a:pt x="-2214" y="10682"/>
                  </a:moveTo>
                  <a:cubicBezTo>
                    <a:pt x="-3451" y="9501"/>
                    <a:pt x="-4023" y="7881"/>
                    <a:pt x="-4023" y="6205"/>
                  </a:cubicBezTo>
                  <a:cubicBezTo>
                    <a:pt x="-4121" y="4500"/>
                    <a:pt x="-3451" y="2843"/>
                    <a:pt x="-2214" y="1633"/>
                  </a:cubicBezTo>
                  <a:cubicBezTo>
                    <a:pt x="-1070" y="443"/>
                    <a:pt x="548" y="-215"/>
                    <a:pt x="2265" y="-177"/>
                  </a:cubicBezTo>
                  <a:cubicBezTo>
                    <a:pt x="3976" y="-234"/>
                    <a:pt x="5595" y="423"/>
                    <a:pt x="6836" y="1633"/>
                  </a:cubicBezTo>
                  <a:cubicBezTo>
                    <a:pt x="9311" y="4129"/>
                    <a:pt x="9311" y="8186"/>
                    <a:pt x="6836" y="10682"/>
                  </a:cubicBezTo>
                  <a:cubicBezTo>
                    <a:pt x="4357" y="13177"/>
                    <a:pt x="260" y="13177"/>
                    <a:pt x="-2214" y="10682"/>
                  </a:cubicBezTo>
                  <a:close/>
                </a:path>
              </a:pathLst>
            </a:custGeom>
            <a:solidFill>
              <a:srgbClr val="6D6E71"/>
            </a:solidFill>
            <a:ln w="9525" cap="flat">
              <a:noFill/>
              <a:prstDash val="solid"/>
              <a:miter/>
            </a:ln>
          </p:spPr>
          <p:txBody>
            <a:bodyPr rtlCol="0" anchor="ctr"/>
            <a:lstStyle/>
            <a:p>
              <a:endParaRPr lang="en-US"/>
            </a:p>
          </p:txBody>
        </p:sp>
        <p:sp>
          <p:nvSpPr>
            <p:cNvPr id="838" name="Freeform: Shape 837">
              <a:extLst>
                <a:ext uri="{FF2B5EF4-FFF2-40B4-BE49-F238E27FC236}">
                  <a16:creationId xmlns:a16="http://schemas.microsoft.com/office/drawing/2014/main" id="{592D35E6-EC6F-4D5A-B4E9-8CB031E02E08}"/>
                </a:ext>
              </a:extLst>
            </p:cNvPr>
            <p:cNvSpPr/>
            <p:nvPr/>
          </p:nvSpPr>
          <p:spPr>
            <a:xfrm>
              <a:off x="14548770" y="3129235"/>
              <a:ext cx="46480" cy="60198"/>
            </a:xfrm>
            <a:custGeom>
              <a:avLst/>
              <a:gdLst>
                <a:gd name="connsiteX0" fmla="*/ 24258 w 46480"/>
                <a:gd name="connsiteY0" fmla="*/ 9059 h 60198"/>
                <a:gd name="connsiteX1" fmla="*/ 24258 w 46480"/>
                <a:gd name="connsiteY1" fmla="*/ 60018 h 60198"/>
                <a:gd name="connsiteX2" fmla="*/ 14161 w 46480"/>
                <a:gd name="connsiteY2" fmla="*/ 60018 h 60198"/>
                <a:gd name="connsiteX3" fmla="*/ 14161 w 46480"/>
                <a:gd name="connsiteY3" fmla="*/ 9345 h 60198"/>
                <a:gd name="connsiteX4" fmla="*/ -4033 w 46480"/>
                <a:gd name="connsiteY4" fmla="*/ 9345 h 60198"/>
                <a:gd name="connsiteX5" fmla="*/ -4033 w 46480"/>
                <a:gd name="connsiteY5" fmla="*/ -180 h 60198"/>
                <a:gd name="connsiteX6" fmla="*/ 42448 w 46480"/>
                <a:gd name="connsiteY6" fmla="*/ -180 h 60198"/>
                <a:gd name="connsiteX7" fmla="*/ 42448 w 46480"/>
                <a:gd name="connsiteY7" fmla="*/ 9345 h 6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480" h="60198">
                  <a:moveTo>
                    <a:pt x="24258" y="9059"/>
                  </a:moveTo>
                  <a:lnTo>
                    <a:pt x="24258" y="60018"/>
                  </a:lnTo>
                  <a:lnTo>
                    <a:pt x="14161" y="60018"/>
                  </a:lnTo>
                  <a:lnTo>
                    <a:pt x="14161" y="9345"/>
                  </a:lnTo>
                  <a:lnTo>
                    <a:pt x="-4033" y="9345"/>
                  </a:lnTo>
                  <a:lnTo>
                    <a:pt x="-4033" y="-180"/>
                  </a:lnTo>
                  <a:lnTo>
                    <a:pt x="42448" y="-180"/>
                  </a:lnTo>
                  <a:lnTo>
                    <a:pt x="42448" y="9345"/>
                  </a:lnTo>
                  <a:close/>
                </a:path>
              </a:pathLst>
            </a:custGeom>
            <a:solidFill>
              <a:srgbClr val="6D6E71"/>
            </a:solidFill>
            <a:ln w="9525" cap="flat">
              <a:noFill/>
              <a:prstDash val="solid"/>
              <a:miter/>
            </a:ln>
          </p:spPr>
          <p:txBody>
            <a:bodyPr rtlCol="0" anchor="ctr"/>
            <a:lstStyle/>
            <a:p>
              <a:endParaRPr lang="en-US"/>
            </a:p>
          </p:txBody>
        </p:sp>
        <p:sp>
          <p:nvSpPr>
            <p:cNvPr id="839" name="Freeform: Shape 838">
              <a:extLst>
                <a:ext uri="{FF2B5EF4-FFF2-40B4-BE49-F238E27FC236}">
                  <a16:creationId xmlns:a16="http://schemas.microsoft.com/office/drawing/2014/main" id="{7723DF31-FCF0-4C22-AEC8-92B11A189D58}"/>
                </a:ext>
              </a:extLst>
            </p:cNvPr>
            <p:cNvSpPr/>
            <p:nvPr/>
          </p:nvSpPr>
          <p:spPr>
            <a:xfrm>
              <a:off x="14604874" y="3125616"/>
              <a:ext cx="41961" cy="63817"/>
            </a:xfrm>
            <a:custGeom>
              <a:avLst/>
              <a:gdLst>
                <a:gd name="connsiteX0" fmla="*/ 5492 w 41961"/>
                <a:gd name="connsiteY0" fmla="*/ 38682 h 63817"/>
                <a:gd name="connsiteX1" fmla="*/ 5492 w 41961"/>
                <a:gd name="connsiteY1" fmla="*/ 63638 h 63817"/>
                <a:gd name="connsiteX2" fmla="*/ -4033 w 41961"/>
                <a:gd name="connsiteY2" fmla="*/ 63638 h 63817"/>
                <a:gd name="connsiteX3" fmla="*/ -4033 w 41961"/>
                <a:gd name="connsiteY3" fmla="*/ -180 h 63817"/>
                <a:gd name="connsiteX4" fmla="*/ 5492 w 41961"/>
                <a:gd name="connsiteY4" fmla="*/ -180 h 63817"/>
                <a:gd name="connsiteX5" fmla="*/ 5492 w 41961"/>
                <a:gd name="connsiteY5" fmla="*/ 26014 h 63817"/>
                <a:gd name="connsiteX6" fmla="*/ 11683 w 41961"/>
                <a:gd name="connsiteY6" fmla="*/ 19441 h 63817"/>
                <a:gd name="connsiteX7" fmla="*/ 20635 w 41961"/>
                <a:gd name="connsiteY7" fmla="*/ 17060 h 63817"/>
                <a:gd name="connsiteX8" fmla="*/ 33114 w 41961"/>
                <a:gd name="connsiteY8" fmla="*/ 21728 h 63817"/>
                <a:gd name="connsiteX9" fmla="*/ 37876 w 41961"/>
                <a:gd name="connsiteY9" fmla="*/ 35444 h 63817"/>
                <a:gd name="connsiteX10" fmla="*/ 37876 w 41961"/>
                <a:gd name="connsiteY10" fmla="*/ 63638 h 63817"/>
                <a:gd name="connsiteX11" fmla="*/ 28351 w 41961"/>
                <a:gd name="connsiteY11" fmla="*/ 63638 h 63817"/>
                <a:gd name="connsiteX12" fmla="*/ 28351 w 41961"/>
                <a:gd name="connsiteY12" fmla="*/ 38587 h 63817"/>
                <a:gd name="connsiteX13" fmla="*/ 17873 w 41961"/>
                <a:gd name="connsiteY13" fmla="*/ 26014 h 63817"/>
                <a:gd name="connsiteX14" fmla="*/ 9204 w 41961"/>
                <a:gd name="connsiteY14" fmla="*/ 29253 h 63817"/>
                <a:gd name="connsiteX15" fmla="*/ 5492 w 41961"/>
                <a:gd name="connsiteY15" fmla="*/ 38682 h 6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63817">
                  <a:moveTo>
                    <a:pt x="5492" y="38682"/>
                  </a:moveTo>
                  <a:lnTo>
                    <a:pt x="5492" y="63638"/>
                  </a:lnTo>
                  <a:lnTo>
                    <a:pt x="-4033" y="63638"/>
                  </a:lnTo>
                  <a:lnTo>
                    <a:pt x="-4033" y="-180"/>
                  </a:lnTo>
                  <a:lnTo>
                    <a:pt x="5492" y="-180"/>
                  </a:lnTo>
                  <a:lnTo>
                    <a:pt x="5492" y="26014"/>
                  </a:lnTo>
                  <a:cubicBezTo>
                    <a:pt x="6920" y="23271"/>
                    <a:pt x="9018" y="20985"/>
                    <a:pt x="11683" y="19441"/>
                  </a:cubicBezTo>
                  <a:cubicBezTo>
                    <a:pt x="14445" y="17870"/>
                    <a:pt x="17491" y="17051"/>
                    <a:pt x="20635" y="17060"/>
                  </a:cubicBezTo>
                  <a:cubicBezTo>
                    <a:pt x="25305" y="16841"/>
                    <a:pt x="29779" y="18527"/>
                    <a:pt x="33114" y="21728"/>
                  </a:cubicBezTo>
                  <a:cubicBezTo>
                    <a:pt x="36541" y="25442"/>
                    <a:pt x="38258" y="30405"/>
                    <a:pt x="37876" y="35444"/>
                  </a:cubicBezTo>
                  <a:lnTo>
                    <a:pt x="37876" y="63638"/>
                  </a:lnTo>
                  <a:lnTo>
                    <a:pt x="28351" y="63638"/>
                  </a:lnTo>
                  <a:lnTo>
                    <a:pt x="28351" y="38587"/>
                  </a:lnTo>
                  <a:cubicBezTo>
                    <a:pt x="28351" y="30205"/>
                    <a:pt x="24826" y="26014"/>
                    <a:pt x="17873" y="26014"/>
                  </a:cubicBezTo>
                  <a:cubicBezTo>
                    <a:pt x="14636" y="25957"/>
                    <a:pt x="11585" y="27109"/>
                    <a:pt x="9204" y="29253"/>
                  </a:cubicBezTo>
                  <a:cubicBezTo>
                    <a:pt x="6636" y="31719"/>
                    <a:pt x="5302" y="35148"/>
                    <a:pt x="5492" y="38682"/>
                  </a:cubicBezTo>
                  <a:close/>
                </a:path>
              </a:pathLst>
            </a:custGeom>
            <a:solidFill>
              <a:srgbClr val="6D6E71"/>
            </a:solidFill>
            <a:ln w="9525" cap="flat">
              <a:noFill/>
              <a:prstDash val="solid"/>
              <a:miter/>
            </a:ln>
          </p:spPr>
          <p:txBody>
            <a:bodyPr rtlCol="0" anchor="ctr"/>
            <a:lstStyle/>
            <a:p>
              <a:endParaRPr lang="en-US"/>
            </a:p>
          </p:txBody>
        </p:sp>
        <p:sp>
          <p:nvSpPr>
            <p:cNvPr id="840" name="Freeform: Shape 839">
              <a:extLst>
                <a:ext uri="{FF2B5EF4-FFF2-40B4-BE49-F238E27FC236}">
                  <a16:creationId xmlns:a16="http://schemas.microsoft.com/office/drawing/2014/main" id="{739A89EF-57FA-4EF8-B1A1-86DBECC63FB7}"/>
                </a:ext>
              </a:extLst>
            </p:cNvPr>
            <p:cNvSpPr/>
            <p:nvPr/>
          </p:nvSpPr>
          <p:spPr>
            <a:xfrm>
              <a:off x="14657523" y="3142660"/>
              <a:ext cx="45401" cy="46974"/>
            </a:xfrm>
            <a:custGeom>
              <a:avLst/>
              <a:gdLst>
                <a:gd name="connsiteX0" fmla="*/ 41140 w 45401"/>
                <a:gd name="connsiteY0" fmla="*/ 27543 h 46974"/>
                <a:gd name="connsiteX1" fmla="*/ 5421 w 45401"/>
                <a:gd name="connsiteY1" fmla="*/ 27543 h 46974"/>
                <a:gd name="connsiteX2" fmla="*/ 9993 w 45401"/>
                <a:gd name="connsiteY2" fmla="*/ 35544 h 46974"/>
                <a:gd name="connsiteX3" fmla="*/ 32568 w 45401"/>
                <a:gd name="connsiteY3" fmla="*/ 33163 h 46974"/>
                <a:gd name="connsiteX4" fmla="*/ 38089 w 45401"/>
                <a:gd name="connsiteY4" fmla="*/ 39164 h 46974"/>
                <a:gd name="connsiteX5" fmla="*/ 19039 w 45401"/>
                <a:gd name="connsiteY5" fmla="*/ 46784 h 46974"/>
                <a:gd name="connsiteX6" fmla="*/ -4011 w 45401"/>
                <a:gd name="connsiteY6" fmla="*/ 24905 h 46974"/>
                <a:gd name="connsiteX7" fmla="*/ -4011 w 45401"/>
                <a:gd name="connsiteY7" fmla="*/ 23257 h 46974"/>
                <a:gd name="connsiteX8" fmla="*/ 2849 w 45401"/>
                <a:gd name="connsiteY8" fmla="*/ 6112 h 46974"/>
                <a:gd name="connsiteX9" fmla="*/ 19039 w 45401"/>
                <a:gd name="connsiteY9" fmla="*/ -175 h 46974"/>
                <a:gd name="connsiteX10" fmla="*/ 34852 w 45401"/>
                <a:gd name="connsiteY10" fmla="*/ 5445 h 46974"/>
                <a:gd name="connsiteX11" fmla="*/ 41331 w 45401"/>
                <a:gd name="connsiteY11" fmla="*/ 20876 h 46974"/>
                <a:gd name="connsiteX12" fmla="*/ 5421 w 45401"/>
                <a:gd name="connsiteY12" fmla="*/ 19923 h 46974"/>
                <a:gd name="connsiteX13" fmla="*/ 31517 w 45401"/>
                <a:gd name="connsiteY13" fmla="*/ 19923 h 46974"/>
                <a:gd name="connsiteX14" fmla="*/ 27899 w 45401"/>
                <a:gd name="connsiteY14" fmla="*/ 11160 h 46974"/>
                <a:gd name="connsiteX15" fmla="*/ 19039 w 45401"/>
                <a:gd name="connsiteY15" fmla="*/ 8017 h 46974"/>
                <a:gd name="connsiteX16" fmla="*/ 9514 w 45401"/>
                <a:gd name="connsiteY16" fmla="*/ 11256 h 46974"/>
                <a:gd name="connsiteX17" fmla="*/ 5421 w 45401"/>
                <a:gd name="connsiteY17" fmla="*/ 20114 h 4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01" h="46974">
                  <a:moveTo>
                    <a:pt x="41140" y="27543"/>
                  </a:moveTo>
                  <a:lnTo>
                    <a:pt x="5421" y="27543"/>
                  </a:lnTo>
                  <a:cubicBezTo>
                    <a:pt x="5612" y="30782"/>
                    <a:pt x="7323" y="33734"/>
                    <a:pt x="9993" y="35544"/>
                  </a:cubicBezTo>
                  <a:cubicBezTo>
                    <a:pt x="17039" y="40392"/>
                    <a:pt x="26662" y="39383"/>
                    <a:pt x="32568" y="33163"/>
                  </a:cubicBezTo>
                  <a:lnTo>
                    <a:pt x="38089" y="39164"/>
                  </a:lnTo>
                  <a:cubicBezTo>
                    <a:pt x="33043" y="44240"/>
                    <a:pt x="26183" y="46993"/>
                    <a:pt x="19039" y="46784"/>
                  </a:cubicBezTo>
                  <a:cubicBezTo>
                    <a:pt x="6658" y="47117"/>
                    <a:pt x="-3722" y="37316"/>
                    <a:pt x="-4011" y="24905"/>
                  </a:cubicBezTo>
                  <a:cubicBezTo>
                    <a:pt x="-4011" y="24362"/>
                    <a:pt x="-4011" y="23809"/>
                    <a:pt x="-4011" y="23257"/>
                  </a:cubicBezTo>
                  <a:cubicBezTo>
                    <a:pt x="-4295" y="16818"/>
                    <a:pt x="-1820" y="10570"/>
                    <a:pt x="2849" y="6112"/>
                  </a:cubicBezTo>
                  <a:cubicBezTo>
                    <a:pt x="7230" y="2007"/>
                    <a:pt x="13039" y="-251"/>
                    <a:pt x="19039" y="-175"/>
                  </a:cubicBezTo>
                  <a:cubicBezTo>
                    <a:pt x="24853" y="-298"/>
                    <a:pt x="30471" y="1702"/>
                    <a:pt x="34852" y="5445"/>
                  </a:cubicBezTo>
                  <a:cubicBezTo>
                    <a:pt x="39233" y="9312"/>
                    <a:pt x="41712" y="15008"/>
                    <a:pt x="41331" y="20876"/>
                  </a:cubicBezTo>
                  <a:close/>
                  <a:moveTo>
                    <a:pt x="5421" y="19923"/>
                  </a:moveTo>
                  <a:lnTo>
                    <a:pt x="31517" y="19923"/>
                  </a:lnTo>
                  <a:cubicBezTo>
                    <a:pt x="31806" y="16599"/>
                    <a:pt x="30373" y="13351"/>
                    <a:pt x="27899" y="11160"/>
                  </a:cubicBezTo>
                  <a:cubicBezTo>
                    <a:pt x="25425" y="9036"/>
                    <a:pt x="22281" y="7922"/>
                    <a:pt x="19039" y="8017"/>
                  </a:cubicBezTo>
                  <a:cubicBezTo>
                    <a:pt x="15611" y="7950"/>
                    <a:pt x="12184" y="9093"/>
                    <a:pt x="9514" y="11256"/>
                  </a:cubicBezTo>
                  <a:cubicBezTo>
                    <a:pt x="6751" y="13351"/>
                    <a:pt x="5230" y="16666"/>
                    <a:pt x="5421" y="20114"/>
                  </a:cubicBezTo>
                  <a:close/>
                </a:path>
              </a:pathLst>
            </a:custGeom>
            <a:solidFill>
              <a:srgbClr val="6D6E71"/>
            </a:solidFill>
            <a:ln w="9525" cap="flat">
              <a:noFill/>
              <a:prstDash val="solid"/>
              <a:miter/>
            </a:ln>
          </p:spPr>
          <p:txBody>
            <a:bodyPr rtlCol="0" anchor="ctr"/>
            <a:lstStyle/>
            <a:p>
              <a:endParaRPr lang="en-US"/>
            </a:p>
          </p:txBody>
        </p:sp>
        <p:sp>
          <p:nvSpPr>
            <p:cNvPr id="841" name="Freeform: Shape 840">
              <a:extLst>
                <a:ext uri="{FF2B5EF4-FFF2-40B4-BE49-F238E27FC236}">
                  <a16:creationId xmlns:a16="http://schemas.microsoft.com/office/drawing/2014/main" id="{05F6C527-52B5-49F5-88A3-16E4A1607C7A}"/>
                </a:ext>
              </a:extLst>
            </p:cNvPr>
            <p:cNvSpPr/>
            <p:nvPr/>
          </p:nvSpPr>
          <p:spPr>
            <a:xfrm>
              <a:off x="14736796" y="3142853"/>
              <a:ext cx="46597" cy="62867"/>
            </a:xfrm>
            <a:custGeom>
              <a:avLst/>
              <a:gdLst>
                <a:gd name="connsiteX0" fmla="*/ 20347 w 46597"/>
                <a:gd name="connsiteY0" fmla="*/ -177 h 62867"/>
                <a:gd name="connsiteX1" fmla="*/ 36067 w 46597"/>
                <a:gd name="connsiteY1" fmla="*/ 6109 h 62867"/>
                <a:gd name="connsiteX2" fmla="*/ 42541 w 46597"/>
                <a:gd name="connsiteY2" fmla="*/ 23064 h 62867"/>
                <a:gd name="connsiteX3" fmla="*/ 36067 w 46597"/>
                <a:gd name="connsiteY3" fmla="*/ 40209 h 62867"/>
                <a:gd name="connsiteX4" fmla="*/ 7683 w 46597"/>
                <a:gd name="connsiteY4" fmla="*/ 41581 h 62867"/>
                <a:gd name="connsiteX5" fmla="*/ 5492 w 46597"/>
                <a:gd name="connsiteY5" fmla="*/ 39257 h 62867"/>
                <a:gd name="connsiteX6" fmla="*/ 5492 w 46597"/>
                <a:gd name="connsiteY6" fmla="*/ 62688 h 62867"/>
                <a:gd name="connsiteX7" fmla="*/ -4033 w 46597"/>
                <a:gd name="connsiteY7" fmla="*/ 62688 h 62867"/>
                <a:gd name="connsiteX8" fmla="*/ -4033 w 46597"/>
                <a:gd name="connsiteY8" fmla="*/ 490 h 62867"/>
                <a:gd name="connsiteX9" fmla="*/ 5492 w 46597"/>
                <a:gd name="connsiteY9" fmla="*/ 490 h 62867"/>
                <a:gd name="connsiteX10" fmla="*/ 5492 w 46597"/>
                <a:gd name="connsiteY10" fmla="*/ 8300 h 62867"/>
                <a:gd name="connsiteX11" fmla="*/ 20347 w 46597"/>
                <a:gd name="connsiteY11" fmla="*/ -177 h 62867"/>
                <a:gd name="connsiteX12" fmla="*/ 5302 w 46597"/>
                <a:gd name="connsiteY12" fmla="*/ 23350 h 62867"/>
                <a:gd name="connsiteX13" fmla="*/ 9301 w 46597"/>
                <a:gd name="connsiteY13" fmla="*/ 34018 h 62867"/>
                <a:gd name="connsiteX14" fmla="*/ 18826 w 46597"/>
                <a:gd name="connsiteY14" fmla="*/ 38209 h 62867"/>
                <a:gd name="connsiteX15" fmla="*/ 28351 w 46597"/>
                <a:gd name="connsiteY15" fmla="*/ 34113 h 62867"/>
                <a:gd name="connsiteX16" fmla="*/ 32542 w 46597"/>
                <a:gd name="connsiteY16" fmla="*/ 23445 h 62867"/>
                <a:gd name="connsiteX17" fmla="*/ 28444 w 46597"/>
                <a:gd name="connsiteY17" fmla="*/ 12587 h 62867"/>
                <a:gd name="connsiteX18" fmla="*/ 18919 w 46597"/>
                <a:gd name="connsiteY18" fmla="*/ 8205 h 62867"/>
                <a:gd name="connsiteX19" fmla="*/ 9394 w 46597"/>
                <a:gd name="connsiteY19" fmla="*/ 12587 h 62867"/>
                <a:gd name="connsiteX20" fmla="*/ 5776 w 46597"/>
                <a:gd name="connsiteY20" fmla="*/ 23350 h 6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97" h="62867">
                  <a:moveTo>
                    <a:pt x="20347" y="-177"/>
                  </a:moveTo>
                  <a:cubicBezTo>
                    <a:pt x="26254" y="-272"/>
                    <a:pt x="31877" y="1995"/>
                    <a:pt x="36067" y="6109"/>
                  </a:cubicBezTo>
                  <a:cubicBezTo>
                    <a:pt x="40448" y="10624"/>
                    <a:pt x="42829" y="16758"/>
                    <a:pt x="42541" y="23064"/>
                  </a:cubicBezTo>
                  <a:cubicBezTo>
                    <a:pt x="42829" y="29417"/>
                    <a:pt x="40448" y="35608"/>
                    <a:pt x="36067" y="40209"/>
                  </a:cubicBezTo>
                  <a:cubicBezTo>
                    <a:pt x="28635" y="48429"/>
                    <a:pt x="15873" y="49039"/>
                    <a:pt x="7683" y="41581"/>
                  </a:cubicBezTo>
                  <a:cubicBezTo>
                    <a:pt x="6920" y="40866"/>
                    <a:pt x="6157" y="40085"/>
                    <a:pt x="5492" y="39257"/>
                  </a:cubicBezTo>
                  <a:lnTo>
                    <a:pt x="5492" y="62688"/>
                  </a:lnTo>
                  <a:lnTo>
                    <a:pt x="-4033" y="62688"/>
                  </a:lnTo>
                  <a:lnTo>
                    <a:pt x="-4033" y="490"/>
                  </a:lnTo>
                  <a:lnTo>
                    <a:pt x="5492" y="490"/>
                  </a:lnTo>
                  <a:lnTo>
                    <a:pt x="5492" y="8300"/>
                  </a:lnTo>
                  <a:cubicBezTo>
                    <a:pt x="8539" y="3033"/>
                    <a:pt x="14254" y="-196"/>
                    <a:pt x="20347" y="-177"/>
                  </a:cubicBezTo>
                  <a:close/>
                  <a:moveTo>
                    <a:pt x="5302" y="23350"/>
                  </a:moveTo>
                  <a:cubicBezTo>
                    <a:pt x="5111" y="27303"/>
                    <a:pt x="6539" y="31141"/>
                    <a:pt x="9301" y="34018"/>
                  </a:cubicBezTo>
                  <a:cubicBezTo>
                    <a:pt x="11683" y="36742"/>
                    <a:pt x="15208" y="38275"/>
                    <a:pt x="18826" y="38209"/>
                  </a:cubicBezTo>
                  <a:cubicBezTo>
                    <a:pt x="22445" y="38171"/>
                    <a:pt x="25872" y="36694"/>
                    <a:pt x="28351" y="34113"/>
                  </a:cubicBezTo>
                  <a:cubicBezTo>
                    <a:pt x="31207" y="31294"/>
                    <a:pt x="32732" y="27426"/>
                    <a:pt x="32542" y="23445"/>
                  </a:cubicBezTo>
                  <a:cubicBezTo>
                    <a:pt x="32732" y="19425"/>
                    <a:pt x="31207" y="15511"/>
                    <a:pt x="28444" y="12587"/>
                  </a:cubicBezTo>
                  <a:cubicBezTo>
                    <a:pt x="26063" y="9853"/>
                    <a:pt x="22538" y="8262"/>
                    <a:pt x="18919" y="8205"/>
                  </a:cubicBezTo>
                  <a:cubicBezTo>
                    <a:pt x="15208" y="8157"/>
                    <a:pt x="11776" y="9767"/>
                    <a:pt x="9394" y="12587"/>
                  </a:cubicBezTo>
                  <a:cubicBezTo>
                    <a:pt x="6822" y="15577"/>
                    <a:pt x="5585" y="19425"/>
                    <a:pt x="5776" y="23350"/>
                  </a:cubicBezTo>
                  <a:close/>
                </a:path>
              </a:pathLst>
            </a:custGeom>
            <a:solidFill>
              <a:srgbClr val="6D6E71"/>
            </a:solidFill>
            <a:ln w="9525" cap="flat">
              <a:noFill/>
              <a:prstDash val="solid"/>
              <a:miter/>
            </a:ln>
          </p:spPr>
          <p:txBody>
            <a:bodyPr rtlCol="0" anchor="ctr"/>
            <a:lstStyle/>
            <a:p>
              <a:endParaRPr lang="en-US"/>
            </a:p>
          </p:txBody>
        </p:sp>
        <p:sp>
          <p:nvSpPr>
            <p:cNvPr id="842" name="Freeform: Shape 841">
              <a:extLst>
                <a:ext uri="{FF2B5EF4-FFF2-40B4-BE49-F238E27FC236}">
                  <a16:creationId xmlns:a16="http://schemas.microsoft.com/office/drawing/2014/main" id="{FEB9B422-2287-45AD-A276-6586B13BC72C}"/>
                </a:ext>
              </a:extLst>
            </p:cNvPr>
            <p:cNvSpPr/>
            <p:nvPr/>
          </p:nvSpPr>
          <p:spPr>
            <a:xfrm>
              <a:off x="14791072" y="3143122"/>
              <a:ext cx="40641" cy="46990"/>
            </a:xfrm>
            <a:custGeom>
              <a:avLst/>
              <a:gdLst>
                <a:gd name="connsiteX0" fmla="*/ 35889 w 40641"/>
                <a:gd name="connsiteY0" fmla="*/ 46131 h 46990"/>
                <a:gd name="connsiteX1" fmla="*/ 27699 w 40641"/>
                <a:gd name="connsiteY1" fmla="*/ 46131 h 46990"/>
                <a:gd name="connsiteX2" fmla="*/ 27699 w 40641"/>
                <a:gd name="connsiteY2" fmla="*/ 40035 h 46990"/>
                <a:gd name="connsiteX3" fmla="*/ 12458 w 40641"/>
                <a:gd name="connsiteY3" fmla="*/ 46798 h 46990"/>
                <a:gd name="connsiteX4" fmla="*/ 650 w 40641"/>
                <a:gd name="connsiteY4" fmla="*/ 42797 h 46990"/>
                <a:gd name="connsiteX5" fmla="*/ -4020 w 40641"/>
                <a:gd name="connsiteY5" fmla="*/ 32034 h 46990"/>
                <a:gd name="connsiteX6" fmla="*/ 1031 w 40641"/>
                <a:gd name="connsiteY6" fmla="*/ 21938 h 46990"/>
                <a:gd name="connsiteX7" fmla="*/ 14458 w 40641"/>
                <a:gd name="connsiteY7" fmla="*/ 18604 h 46990"/>
                <a:gd name="connsiteX8" fmla="*/ 26843 w 40641"/>
                <a:gd name="connsiteY8" fmla="*/ 18604 h 46990"/>
                <a:gd name="connsiteX9" fmla="*/ 26843 w 40641"/>
                <a:gd name="connsiteY9" fmla="*/ 16889 h 46990"/>
                <a:gd name="connsiteX10" fmla="*/ 16746 w 40641"/>
                <a:gd name="connsiteY10" fmla="*/ 7841 h 46990"/>
                <a:gd name="connsiteX11" fmla="*/ 3603 w 40641"/>
                <a:gd name="connsiteY11" fmla="*/ 12413 h 46990"/>
                <a:gd name="connsiteX12" fmla="*/ -685 w 40641"/>
                <a:gd name="connsiteY12" fmla="*/ 6412 h 46990"/>
                <a:gd name="connsiteX13" fmla="*/ 18365 w 40641"/>
                <a:gd name="connsiteY13" fmla="*/ -160 h 46990"/>
                <a:gd name="connsiteX14" fmla="*/ 31508 w 40641"/>
                <a:gd name="connsiteY14" fmla="*/ 3936 h 46990"/>
                <a:gd name="connsiteX15" fmla="*/ 36559 w 40641"/>
                <a:gd name="connsiteY15" fmla="*/ 16699 h 46990"/>
                <a:gd name="connsiteX16" fmla="*/ 26364 w 40641"/>
                <a:gd name="connsiteY16" fmla="*/ 29177 h 46990"/>
                <a:gd name="connsiteX17" fmla="*/ 26364 w 40641"/>
                <a:gd name="connsiteY17" fmla="*/ 25272 h 46990"/>
                <a:gd name="connsiteX18" fmla="*/ 15602 w 40641"/>
                <a:gd name="connsiteY18" fmla="*/ 25272 h 46990"/>
                <a:gd name="connsiteX19" fmla="*/ 5222 w 40641"/>
                <a:gd name="connsiteY19" fmla="*/ 31844 h 46990"/>
                <a:gd name="connsiteX20" fmla="*/ 7793 w 40641"/>
                <a:gd name="connsiteY20" fmla="*/ 36892 h 46990"/>
                <a:gd name="connsiteX21" fmla="*/ 14937 w 40641"/>
                <a:gd name="connsiteY21" fmla="*/ 38702 h 46990"/>
                <a:gd name="connsiteX22" fmla="*/ 23030 w 40641"/>
                <a:gd name="connsiteY22" fmla="*/ 36130 h 46990"/>
                <a:gd name="connsiteX23" fmla="*/ 26271 w 40641"/>
                <a:gd name="connsiteY23" fmla="*/ 28891 h 4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1" h="46990">
                  <a:moveTo>
                    <a:pt x="35889" y="46131"/>
                  </a:moveTo>
                  <a:lnTo>
                    <a:pt x="27699" y="46131"/>
                  </a:lnTo>
                  <a:lnTo>
                    <a:pt x="27699" y="40035"/>
                  </a:lnTo>
                  <a:cubicBezTo>
                    <a:pt x="23890" y="44512"/>
                    <a:pt x="18267" y="47008"/>
                    <a:pt x="12458" y="46798"/>
                  </a:cubicBezTo>
                  <a:cubicBezTo>
                    <a:pt x="8175" y="46960"/>
                    <a:pt x="3980" y="45531"/>
                    <a:pt x="650" y="42797"/>
                  </a:cubicBezTo>
                  <a:cubicBezTo>
                    <a:pt x="-2401" y="40092"/>
                    <a:pt x="-4113" y="36139"/>
                    <a:pt x="-4020" y="32034"/>
                  </a:cubicBezTo>
                  <a:cubicBezTo>
                    <a:pt x="-4210" y="28015"/>
                    <a:pt x="-2304" y="24176"/>
                    <a:pt x="1031" y="21938"/>
                  </a:cubicBezTo>
                  <a:cubicBezTo>
                    <a:pt x="5031" y="19518"/>
                    <a:pt x="9696" y="18357"/>
                    <a:pt x="14458" y="18604"/>
                  </a:cubicBezTo>
                  <a:lnTo>
                    <a:pt x="26843" y="18604"/>
                  </a:lnTo>
                  <a:lnTo>
                    <a:pt x="26843" y="16889"/>
                  </a:lnTo>
                  <a:cubicBezTo>
                    <a:pt x="26843" y="10794"/>
                    <a:pt x="23509" y="7841"/>
                    <a:pt x="16746" y="7841"/>
                  </a:cubicBezTo>
                  <a:cubicBezTo>
                    <a:pt x="11984" y="8022"/>
                    <a:pt x="7412" y="9612"/>
                    <a:pt x="3603" y="12413"/>
                  </a:cubicBezTo>
                  <a:lnTo>
                    <a:pt x="-685" y="6412"/>
                  </a:lnTo>
                  <a:cubicBezTo>
                    <a:pt x="4650" y="2059"/>
                    <a:pt x="11412" y="-275"/>
                    <a:pt x="18365" y="-160"/>
                  </a:cubicBezTo>
                  <a:cubicBezTo>
                    <a:pt x="23127" y="-370"/>
                    <a:pt x="27699" y="1078"/>
                    <a:pt x="31508" y="3936"/>
                  </a:cubicBezTo>
                  <a:cubicBezTo>
                    <a:pt x="35127" y="7164"/>
                    <a:pt x="36941" y="11889"/>
                    <a:pt x="36559" y="16699"/>
                  </a:cubicBezTo>
                  <a:close/>
                  <a:moveTo>
                    <a:pt x="26364" y="29177"/>
                  </a:moveTo>
                  <a:lnTo>
                    <a:pt x="26364" y="25272"/>
                  </a:lnTo>
                  <a:lnTo>
                    <a:pt x="15602" y="25272"/>
                  </a:lnTo>
                  <a:cubicBezTo>
                    <a:pt x="8742" y="25272"/>
                    <a:pt x="5222" y="27462"/>
                    <a:pt x="5222" y="31844"/>
                  </a:cubicBezTo>
                  <a:cubicBezTo>
                    <a:pt x="5124" y="33863"/>
                    <a:pt x="6077" y="35787"/>
                    <a:pt x="7793" y="36892"/>
                  </a:cubicBezTo>
                  <a:cubicBezTo>
                    <a:pt x="9984" y="38187"/>
                    <a:pt x="12458" y="38816"/>
                    <a:pt x="14937" y="38702"/>
                  </a:cubicBezTo>
                  <a:cubicBezTo>
                    <a:pt x="17891" y="38740"/>
                    <a:pt x="20649" y="37845"/>
                    <a:pt x="23030" y="36130"/>
                  </a:cubicBezTo>
                  <a:cubicBezTo>
                    <a:pt x="25225" y="34406"/>
                    <a:pt x="26462" y="31691"/>
                    <a:pt x="26271" y="28891"/>
                  </a:cubicBezTo>
                  <a:close/>
                </a:path>
              </a:pathLst>
            </a:custGeom>
            <a:solidFill>
              <a:srgbClr val="6D6E71"/>
            </a:solidFill>
            <a:ln w="9525" cap="flat">
              <a:noFill/>
              <a:prstDash val="solid"/>
              <a:miter/>
            </a:ln>
          </p:spPr>
          <p:txBody>
            <a:bodyPr rtlCol="0" anchor="ctr"/>
            <a:lstStyle/>
            <a:p>
              <a:endParaRPr lang="en-US"/>
            </a:p>
          </p:txBody>
        </p:sp>
        <p:sp>
          <p:nvSpPr>
            <p:cNvPr id="843" name="Freeform: Shape 842">
              <a:extLst>
                <a:ext uri="{FF2B5EF4-FFF2-40B4-BE49-F238E27FC236}">
                  <a16:creationId xmlns:a16="http://schemas.microsoft.com/office/drawing/2014/main" id="{1E0DCBBD-ACC2-43C0-88A5-CAFDCC21C630}"/>
                </a:ext>
              </a:extLst>
            </p:cNvPr>
            <p:cNvSpPr/>
            <p:nvPr/>
          </p:nvSpPr>
          <p:spPr>
            <a:xfrm>
              <a:off x="14844519" y="3143523"/>
              <a:ext cx="24193" cy="45910"/>
            </a:xfrm>
            <a:custGeom>
              <a:avLst/>
              <a:gdLst>
                <a:gd name="connsiteX0" fmla="*/ 19780 w 24193"/>
                <a:gd name="connsiteY0" fmla="*/ 8869 h 45910"/>
                <a:gd name="connsiteX1" fmla="*/ 9018 w 24193"/>
                <a:gd name="connsiteY1" fmla="*/ 13441 h 45910"/>
                <a:gd name="connsiteX2" fmla="*/ 5492 w 24193"/>
                <a:gd name="connsiteY2" fmla="*/ 25919 h 45910"/>
                <a:gd name="connsiteX3" fmla="*/ 5492 w 24193"/>
                <a:gd name="connsiteY3" fmla="*/ 45731 h 45910"/>
                <a:gd name="connsiteX4" fmla="*/ -4033 w 24193"/>
                <a:gd name="connsiteY4" fmla="*/ 45731 h 45910"/>
                <a:gd name="connsiteX5" fmla="*/ -4033 w 24193"/>
                <a:gd name="connsiteY5" fmla="*/ 106 h 45910"/>
                <a:gd name="connsiteX6" fmla="*/ 5492 w 24193"/>
                <a:gd name="connsiteY6" fmla="*/ 106 h 45910"/>
                <a:gd name="connsiteX7" fmla="*/ 5492 w 24193"/>
                <a:gd name="connsiteY7" fmla="*/ 9631 h 45910"/>
                <a:gd name="connsiteX8" fmla="*/ 11780 w 24193"/>
                <a:gd name="connsiteY8" fmla="*/ 2678 h 45910"/>
                <a:gd name="connsiteX9" fmla="*/ 20161 w 24193"/>
                <a:gd name="connsiteY9" fmla="*/ -180 h 45910"/>
                <a:gd name="connsiteX10" fmla="*/ 20161 w 24193"/>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5910">
                  <a:moveTo>
                    <a:pt x="19780" y="8869"/>
                  </a:moveTo>
                  <a:cubicBezTo>
                    <a:pt x="15687" y="8593"/>
                    <a:pt x="11687" y="10288"/>
                    <a:pt x="9018" y="13441"/>
                  </a:cubicBezTo>
                  <a:cubicBezTo>
                    <a:pt x="6446" y="17089"/>
                    <a:pt x="5208" y="21480"/>
                    <a:pt x="5492" y="25919"/>
                  </a:cubicBezTo>
                  <a:lnTo>
                    <a:pt x="5492" y="45731"/>
                  </a:lnTo>
                  <a:lnTo>
                    <a:pt x="-4033" y="45731"/>
                  </a:lnTo>
                  <a:lnTo>
                    <a:pt x="-4033" y="106"/>
                  </a:lnTo>
                  <a:lnTo>
                    <a:pt x="5492" y="106"/>
                  </a:lnTo>
                  <a:lnTo>
                    <a:pt x="5492" y="9631"/>
                  </a:lnTo>
                  <a:cubicBezTo>
                    <a:pt x="7018" y="6821"/>
                    <a:pt x="9115" y="4440"/>
                    <a:pt x="11780" y="2678"/>
                  </a:cubicBezTo>
                  <a:cubicBezTo>
                    <a:pt x="14259" y="887"/>
                    <a:pt x="17115" y="-104"/>
                    <a:pt x="20161" y="-180"/>
                  </a:cubicBezTo>
                  <a:lnTo>
                    <a:pt x="20161" y="9345"/>
                  </a:lnTo>
                  <a:close/>
                </a:path>
              </a:pathLst>
            </a:custGeom>
            <a:solidFill>
              <a:srgbClr val="6D6E71"/>
            </a:solidFill>
            <a:ln w="9525" cap="flat">
              <a:noFill/>
              <a:prstDash val="solid"/>
              <a:miter/>
            </a:ln>
          </p:spPr>
          <p:txBody>
            <a:bodyPr rtlCol="0" anchor="ctr"/>
            <a:lstStyle/>
            <a:p>
              <a:endParaRPr lang="en-US"/>
            </a:p>
          </p:txBody>
        </p:sp>
        <p:sp>
          <p:nvSpPr>
            <p:cNvPr id="844" name="Freeform: Shape 843">
              <a:extLst>
                <a:ext uri="{FF2B5EF4-FFF2-40B4-BE49-F238E27FC236}">
                  <a16:creationId xmlns:a16="http://schemas.microsoft.com/office/drawing/2014/main" id="{6D0183DB-37A0-4761-AB1C-71D5E93C53B4}"/>
                </a:ext>
              </a:extLst>
            </p:cNvPr>
            <p:cNvSpPr/>
            <p:nvPr/>
          </p:nvSpPr>
          <p:spPr>
            <a:xfrm>
              <a:off x="14876145" y="3129331"/>
              <a:ext cx="31718" cy="60580"/>
            </a:xfrm>
            <a:custGeom>
              <a:avLst/>
              <a:gdLst>
                <a:gd name="connsiteX0" fmla="*/ 11301 w 31718"/>
                <a:gd name="connsiteY0" fmla="*/ 21823 h 60580"/>
                <a:gd name="connsiteX1" fmla="*/ 11301 w 31718"/>
                <a:gd name="connsiteY1" fmla="*/ 44968 h 60580"/>
                <a:gd name="connsiteX2" fmla="*/ 13017 w 31718"/>
                <a:gd name="connsiteY2" fmla="*/ 50112 h 60580"/>
                <a:gd name="connsiteX3" fmla="*/ 17780 w 31718"/>
                <a:gd name="connsiteY3" fmla="*/ 52112 h 60580"/>
                <a:gd name="connsiteX4" fmla="*/ 23682 w 31718"/>
                <a:gd name="connsiteY4" fmla="*/ 49064 h 60580"/>
                <a:gd name="connsiteX5" fmla="*/ 27686 w 31718"/>
                <a:gd name="connsiteY5" fmla="*/ 55827 h 60580"/>
                <a:gd name="connsiteX6" fmla="*/ 16445 w 31718"/>
                <a:gd name="connsiteY6" fmla="*/ 60399 h 60580"/>
                <a:gd name="connsiteX7" fmla="*/ 6064 w 31718"/>
                <a:gd name="connsiteY7" fmla="*/ 56208 h 60580"/>
                <a:gd name="connsiteX8" fmla="*/ 1683 w 31718"/>
                <a:gd name="connsiteY8" fmla="*/ 44683 h 60580"/>
                <a:gd name="connsiteX9" fmla="*/ 1683 w 31718"/>
                <a:gd name="connsiteY9" fmla="*/ 21823 h 60580"/>
                <a:gd name="connsiteX10" fmla="*/ -4033 w 31718"/>
                <a:gd name="connsiteY10" fmla="*/ 21823 h 60580"/>
                <a:gd name="connsiteX11" fmla="*/ -4033 w 31718"/>
                <a:gd name="connsiteY11" fmla="*/ 14108 h 60580"/>
                <a:gd name="connsiteX12" fmla="*/ 1683 w 31718"/>
                <a:gd name="connsiteY12" fmla="*/ 14108 h 60580"/>
                <a:gd name="connsiteX13" fmla="*/ 1683 w 31718"/>
                <a:gd name="connsiteY13" fmla="*/ -180 h 60580"/>
                <a:gd name="connsiteX14" fmla="*/ 11208 w 31718"/>
                <a:gd name="connsiteY14" fmla="*/ -180 h 60580"/>
                <a:gd name="connsiteX15" fmla="*/ 11208 w 31718"/>
                <a:gd name="connsiteY15" fmla="*/ 14108 h 60580"/>
                <a:gd name="connsiteX16" fmla="*/ 23207 w 31718"/>
                <a:gd name="connsiteY16" fmla="*/ 14108 h 60580"/>
                <a:gd name="connsiteX17" fmla="*/ 23207 w 31718"/>
                <a:gd name="connsiteY17" fmla="*/ 21823 h 6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0">
                  <a:moveTo>
                    <a:pt x="11301" y="21823"/>
                  </a:moveTo>
                  <a:lnTo>
                    <a:pt x="11301" y="44968"/>
                  </a:lnTo>
                  <a:cubicBezTo>
                    <a:pt x="11208" y="46835"/>
                    <a:pt x="11776" y="48683"/>
                    <a:pt x="13017" y="50112"/>
                  </a:cubicBezTo>
                  <a:cubicBezTo>
                    <a:pt x="14254" y="51465"/>
                    <a:pt x="15971" y="52198"/>
                    <a:pt x="17780" y="52112"/>
                  </a:cubicBezTo>
                  <a:cubicBezTo>
                    <a:pt x="20063" y="51998"/>
                    <a:pt x="22254" y="50893"/>
                    <a:pt x="23682" y="49064"/>
                  </a:cubicBezTo>
                  <a:lnTo>
                    <a:pt x="27686" y="55827"/>
                  </a:lnTo>
                  <a:cubicBezTo>
                    <a:pt x="24635" y="58723"/>
                    <a:pt x="20635" y="60361"/>
                    <a:pt x="16445" y="60399"/>
                  </a:cubicBezTo>
                  <a:cubicBezTo>
                    <a:pt x="12538" y="60466"/>
                    <a:pt x="8827" y="58951"/>
                    <a:pt x="6064" y="56208"/>
                  </a:cubicBezTo>
                  <a:cubicBezTo>
                    <a:pt x="3013" y="53150"/>
                    <a:pt x="1492" y="48969"/>
                    <a:pt x="1683" y="44683"/>
                  </a:cubicBezTo>
                  <a:lnTo>
                    <a:pt x="1683" y="21823"/>
                  </a:lnTo>
                  <a:lnTo>
                    <a:pt x="-4033" y="21823"/>
                  </a:lnTo>
                  <a:lnTo>
                    <a:pt x="-4033" y="14108"/>
                  </a:lnTo>
                  <a:lnTo>
                    <a:pt x="1683" y="14108"/>
                  </a:lnTo>
                  <a:lnTo>
                    <a:pt x="1683" y="-180"/>
                  </a:lnTo>
                  <a:lnTo>
                    <a:pt x="11208" y="-180"/>
                  </a:lnTo>
                  <a:lnTo>
                    <a:pt x="11208" y="14108"/>
                  </a:lnTo>
                  <a:lnTo>
                    <a:pt x="23207" y="14108"/>
                  </a:lnTo>
                  <a:lnTo>
                    <a:pt x="23207" y="21823"/>
                  </a:lnTo>
                  <a:close/>
                </a:path>
              </a:pathLst>
            </a:custGeom>
            <a:solidFill>
              <a:srgbClr val="6D6E71"/>
            </a:solidFill>
            <a:ln w="9525" cap="flat">
              <a:noFill/>
              <a:prstDash val="solid"/>
              <a:miter/>
            </a:ln>
          </p:spPr>
          <p:txBody>
            <a:bodyPr rtlCol="0" anchor="ctr"/>
            <a:lstStyle/>
            <a:p>
              <a:endParaRPr lang="en-US"/>
            </a:p>
          </p:txBody>
        </p:sp>
        <p:sp>
          <p:nvSpPr>
            <p:cNvPr id="845" name="Freeform: Shape 844">
              <a:extLst>
                <a:ext uri="{FF2B5EF4-FFF2-40B4-BE49-F238E27FC236}">
                  <a16:creationId xmlns:a16="http://schemas.microsoft.com/office/drawing/2014/main" id="{7A885A58-A423-4D69-B3B0-ECE3BD8F6677}"/>
                </a:ext>
              </a:extLst>
            </p:cNvPr>
            <p:cNvSpPr/>
            <p:nvPr/>
          </p:nvSpPr>
          <p:spPr>
            <a:xfrm>
              <a:off x="14914245" y="3124092"/>
              <a:ext cx="12189" cy="65056"/>
            </a:xfrm>
            <a:custGeom>
              <a:avLst/>
              <a:gdLst>
                <a:gd name="connsiteX0" fmla="*/ -2224 w 12189"/>
                <a:gd name="connsiteY0" fmla="*/ 10203 h 65056"/>
                <a:gd name="connsiteX1" fmla="*/ -4033 w 12189"/>
                <a:gd name="connsiteY1" fmla="*/ 5916 h 65056"/>
                <a:gd name="connsiteX2" fmla="*/ -2224 w 12189"/>
                <a:gd name="connsiteY2" fmla="*/ 1630 h 65056"/>
                <a:gd name="connsiteX3" fmla="*/ 2065 w 12189"/>
                <a:gd name="connsiteY3" fmla="*/ -180 h 65056"/>
                <a:gd name="connsiteX4" fmla="*/ 8157 w 12189"/>
                <a:gd name="connsiteY4" fmla="*/ 5916 h 65056"/>
                <a:gd name="connsiteX5" fmla="*/ 6348 w 12189"/>
                <a:gd name="connsiteY5" fmla="*/ 10203 h 65056"/>
                <a:gd name="connsiteX6" fmla="*/ 2065 w 12189"/>
                <a:gd name="connsiteY6" fmla="*/ 12012 h 65056"/>
                <a:gd name="connsiteX7" fmla="*/ -2224 w 12189"/>
                <a:gd name="connsiteY7" fmla="*/ 10203 h 65056"/>
                <a:gd name="connsiteX8" fmla="*/ 6827 w 12189"/>
                <a:gd name="connsiteY8" fmla="*/ 64876 h 65056"/>
                <a:gd name="connsiteX9" fmla="*/ -2698 w 12189"/>
                <a:gd name="connsiteY9" fmla="*/ 64876 h 65056"/>
                <a:gd name="connsiteX10" fmla="*/ -2698 w 12189"/>
                <a:gd name="connsiteY10" fmla="*/ 19251 h 65056"/>
                <a:gd name="connsiteX11" fmla="*/ 6827 w 12189"/>
                <a:gd name="connsiteY11" fmla="*/ 19251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89" h="65056">
                  <a:moveTo>
                    <a:pt x="-2224" y="10203"/>
                  </a:moveTo>
                  <a:cubicBezTo>
                    <a:pt x="-3368" y="9059"/>
                    <a:pt x="-4033" y="7526"/>
                    <a:pt x="-4033" y="5916"/>
                  </a:cubicBezTo>
                  <a:cubicBezTo>
                    <a:pt x="-4033" y="4297"/>
                    <a:pt x="-3368" y="2754"/>
                    <a:pt x="-2224" y="1630"/>
                  </a:cubicBezTo>
                  <a:cubicBezTo>
                    <a:pt x="-1079" y="458"/>
                    <a:pt x="441" y="-199"/>
                    <a:pt x="2065" y="-180"/>
                  </a:cubicBezTo>
                  <a:cubicBezTo>
                    <a:pt x="5395" y="-132"/>
                    <a:pt x="8157" y="2573"/>
                    <a:pt x="8157" y="5916"/>
                  </a:cubicBezTo>
                  <a:cubicBezTo>
                    <a:pt x="8157" y="7536"/>
                    <a:pt x="7492" y="9088"/>
                    <a:pt x="6348" y="10203"/>
                  </a:cubicBezTo>
                  <a:cubicBezTo>
                    <a:pt x="5204" y="11364"/>
                    <a:pt x="3683" y="12022"/>
                    <a:pt x="2065" y="12012"/>
                  </a:cubicBezTo>
                  <a:cubicBezTo>
                    <a:pt x="441" y="11993"/>
                    <a:pt x="-1079" y="11336"/>
                    <a:pt x="-2224" y="10203"/>
                  </a:cubicBezTo>
                  <a:close/>
                  <a:moveTo>
                    <a:pt x="6827" y="64876"/>
                  </a:moveTo>
                  <a:lnTo>
                    <a:pt x="-2698" y="64876"/>
                  </a:lnTo>
                  <a:lnTo>
                    <a:pt x="-2698" y="19251"/>
                  </a:lnTo>
                  <a:lnTo>
                    <a:pt x="6827" y="19251"/>
                  </a:lnTo>
                  <a:close/>
                </a:path>
              </a:pathLst>
            </a:custGeom>
            <a:solidFill>
              <a:srgbClr val="6D6E71"/>
            </a:solidFill>
            <a:ln w="9525" cap="flat">
              <a:noFill/>
              <a:prstDash val="solid"/>
              <a:miter/>
            </a:ln>
          </p:spPr>
          <p:txBody>
            <a:bodyPr rtlCol="0" anchor="ctr"/>
            <a:lstStyle/>
            <a:p>
              <a:endParaRPr lang="en-US"/>
            </a:p>
          </p:txBody>
        </p:sp>
        <p:sp>
          <p:nvSpPr>
            <p:cNvPr id="846" name="Freeform: Shape 845">
              <a:extLst>
                <a:ext uri="{FF2B5EF4-FFF2-40B4-BE49-F238E27FC236}">
                  <a16:creationId xmlns:a16="http://schemas.microsoft.com/office/drawing/2014/main" id="{B9568E91-8930-4FFB-966F-4E8F3B97C3E8}"/>
                </a:ext>
              </a:extLst>
            </p:cNvPr>
            <p:cNvSpPr/>
            <p:nvPr/>
          </p:nvSpPr>
          <p:spPr>
            <a:xfrm>
              <a:off x="14935820" y="3142468"/>
              <a:ext cx="42240" cy="46968"/>
            </a:xfrm>
            <a:custGeom>
              <a:avLst/>
              <a:gdLst>
                <a:gd name="connsiteX0" fmla="*/ 19348 w 42240"/>
                <a:gd name="connsiteY0" fmla="*/ 46786 h 46968"/>
                <a:gd name="connsiteX1" fmla="*/ 2968 w 42240"/>
                <a:gd name="connsiteY1" fmla="*/ 40309 h 46968"/>
                <a:gd name="connsiteX2" fmla="*/ 2968 w 42240"/>
                <a:gd name="connsiteY2" fmla="*/ 6400 h 46968"/>
                <a:gd name="connsiteX3" fmla="*/ 20399 w 42240"/>
                <a:gd name="connsiteY3" fmla="*/ -172 h 46968"/>
                <a:gd name="connsiteX4" fmla="*/ 37826 w 42240"/>
                <a:gd name="connsiteY4" fmla="*/ 6972 h 46968"/>
                <a:gd name="connsiteX5" fmla="*/ 32208 w 42240"/>
                <a:gd name="connsiteY5" fmla="*/ 13830 h 46968"/>
                <a:gd name="connsiteX6" fmla="*/ 20209 w 42240"/>
                <a:gd name="connsiteY6" fmla="*/ 8686 h 46968"/>
                <a:gd name="connsiteX7" fmla="*/ 9823 w 42240"/>
                <a:gd name="connsiteY7" fmla="*/ 12687 h 46968"/>
                <a:gd name="connsiteX8" fmla="*/ 5442 w 42240"/>
                <a:gd name="connsiteY8" fmla="*/ 22973 h 46968"/>
                <a:gd name="connsiteX9" fmla="*/ 20302 w 42240"/>
                <a:gd name="connsiteY9" fmla="*/ 38023 h 46968"/>
                <a:gd name="connsiteX10" fmla="*/ 20590 w 42240"/>
                <a:gd name="connsiteY10" fmla="*/ 38023 h 46968"/>
                <a:gd name="connsiteX11" fmla="*/ 32589 w 42240"/>
                <a:gd name="connsiteY11" fmla="*/ 32213 h 46968"/>
                <a:gd name="connsiteX12" fmla="*/ 38208 w 42240"/>
                <a:gd name="connsiteY12" fmla="*/ 38404 h 46968"/>
                <a:gd name="connsiteX13" fmla="*/ 19348 w 42240"/>
                <a:gd name="connsiteY13" fmla="*/ 46786 h 46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240" h="46968">
                  <a:moveTo>
                    <a:pt x="19348" y="46786"/>
                  </a:moveTo>
                  <a:cubicBezTo>
                    <a:pt x="13256" y="46872"/>
                    <a:pt x="7349" y="44548"/>
                    <a:pt x="2968" y="40309"/>
                  </a:cubicBezTo>
                  <a:cubicBezTo>
                    <a:pt x="-6366" y="30936"/>
                    <a:pt x="-6366" y="15772"/>
                    <a:pt x="2968" y="6400"/>
                  </a:cubicBezTo>
                  <a:cubicBezTo>
                    <a:pt x="7730" y="2028"/>
                    <a:pt x="13921" y="-334"/>
                    <a:pt x="20399" y="-172"/>
                  </a:cubicBezTo>
                  <a:cubicBezTo>
                    <a:pt x="26971" y="-296"/>
                    <a:pt x="33254" y="2285"/>
                    <a:pt x="37826" y="6972"/>
                  </a:cubicBezTo>
                  <a:lnTo>
                    <a:pt x="32208" y="13830"/>
                  </a:lnTo>
                  <a:cubicBezTo>
                    <a:pt x="28971" y="10715"/>
                    <a:pt x="24683" y="8886"/>
                    <a:pt x="20209" y="8686"/>
                  </a:cubicBezTo>
                  <a:cubicBezTo>
                    <a:pt x="16395" y="8638"/>
                    <a:pt x="12684" y="10067"/>
                    <a:pt x="9823" y="12687"/>
                  </a:cubicBezTo>
                  <a:cubicBezTo>
                    <a:pt x="6968" y="15296"/>
                    <a:pt x="5349" y="19068"/>
                    <a:pt x="5442" y="22973"/>
                  </a:cubicBezTo>
                  <a:cubicBezTo>
                    <a:pt x="5349" y="31232"/>
                    <a:pt x="12014" y="37966"/>
                    <a:pt x="20302" y="38023"/>
                  </a:cubicBezTo>
                  <a:cubicBezTo>
                    <a:pt x="20399" y="38023"/>
                    <a:pt x="20492" y="38023"/>
                    <a:pt x="20590" y="38023"/>
                  </a:cubicBezTo>
                  <a:cubicBezTo>
                    <a:pt x="25255" y="37842"/>
                    <a:pt x="29543" y="35737"/>
                    <a:pt x="32589" y="32213"/>
                  </a:cubicBezTo>
                  <a:lnTo>
                    <a:pt x="38208" y="38404"/>
                  </a:lnTo>
                  <a:cubicBezTo>
                    <a:pt x="33352" y="43681"/>
                    <a:pt x="26492" y="46710"/>
                    <a:pt x="19348" y="46786"/>
                  </a:cubicBezTo>
                  <a:close/>
                </a:path>
              </a:pathLst>
            </a:custGeom>
            <a:solidFill>
              <a:srgbClr val="6D6E71"/>
            </a:solidFill>
            <a:ln w="9525" cap="flat">
              <a:noFill/>
              <a:prstDash val="solid"/>
              <a:miter/>
            </a:ln>
          </p:spPr>
          <p:txBody>
            <a:bodyPr rtlCol="0" anchor="ctr"/>
            <a:lstStyle/>
            <a:p>
              <a:endParaRPr lang="en-US"/>
            </a:p>
          </p:txBody>
        </p:sp>
        <p:sp>
          <p:nvSpPr>
            <p:cNvPr id="847" name="Freeform: Shape 846">
              <a:extLst>
                <a:ext uri="{FF2B5EF4-FFF2-40B4-BE49-F238E27FC236}">
                  <a16:creationId xmlns:a16="http://schemas.microsoft.com/office/drawing/2014/main" id="{270CF9F1-30E0-40EB-8222-45DAF0C8B11A}"/>
                </a:ext>
              </a:extLst>
            </p:cNvPr>
            <p:cNvSpPr/>
            <p:nvPr/>
          </p:nvSpPr>
          <p:spPr>
            <a:xfrm>
              <a:off x="14987102" y="3124098"/>
              <a:ext cx="12207" cy="65050"/>
            </a:xfrm>
            <a:custGeom>
              <a:avLst/>
              <a:gdLst>
                <a:gd name="connsiteX0" fmla="*/ -2215 w 12207"/>
                <a:gd name="connsiteY0" fmla="*/ 10197 h 65050"/>
                <a:gd name="connsiteX1" fmla="*/ -4024 w 12207"/>
                <a:gd name="connsiteY1" fmla="*/ 5910 h 65050"/>
                <a:gd name="connsiteX2" fmla="*/ -2215 w 12207"/>
                <a:gd name="connsiteY2" fmla="*/ 1624 h 65050"/>
                <a:gd name="connsiteX3" fmla="*/ 6264 w 12207"/>
                <a:gd name="connsiteY3" fmla="*/ 1539 h 65050"/>
                <a:gd name="connsiteX4" fmla="*/ 6357 w 12207"/>
                <a:gd name="connsiteY4" fmla="*/ 1624 h 65050"/>
                <a:gd name="connsiteX5" fmla="*/ 8166 w 12207"/>
                <a:gd name="connsiteY5" fmla="*/ 5910 h 65050"/>
                <a:gd name="connsiteX6" fmla="*/ 6357 w 12207"/>
                <a:gd name="connsiteY6" fmla="*/ 10197 h 65050"/>
                <a:gd name="connsiteX7" fmla="*/ -2117 w 12207"/>
                <a:gd name="connsiteY7" fmla="*/ 10282 h 65050"/>
                <a:gd name="connsiteX8" fmla="*/ -2215 w 12207"/>
                <a:gd name="connsiteY8" fmla="*/ 10197 h 65050"/>
                <a:gd name="connsiteX9" fmla="*/ 7310 w 12207"/>
                <a:gd name="connsiteY9" fmla="*/ 64870 h 65050"/>
                <a:gd name="connsiteX10" fmla="*/ -2215 w 12207"/>
                <a:gd name="connsiteY10" fmla="*/ 64870 h 65050"/>
                <a:gd name="connsiteX11" fmla="*/ -2215 w 12207"/>
                <a:gd name="connsiteY11" fmla="*/ 19245 h 65050"/>
                <a:gd name="connsiteX12" fmla="*/ 7310 w 12207"/>
                <a:gd name="connsiteY12" fmla="*/ 19245 h 6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07" h="65050">
                  <a:moveTo>
                    <a:pt x="-2215" y="10197"/>
                  </a:moveTo>
                  <a:cubicBezTo>
                    <a:pt x="-3359" y="9082"/>
                    <a:pt x="-4024" y="7530"/>
                    <a:pt x="-4024" y="5910"/>
                  </a:cubicBezTo>
                  <a:cubicBezTo>
                    <a:pt x="-4117" y="4282"/>
                    <a:pt x="-3452" y="2720"/>
                    <a:pt x="-2215" y="1624"/>
                  </a:cubicBezTo>
                  <a:cubicBezTo>
                    <a:pt x="73" y="-748"/>
                    <a:pt x="3882" y="-786"/>
                    <a:pt x="6264" y="1539"/>
                  </a:cubicBezTo>
                  <a:cubicBezTo>
                    <a:pt x="6264" y="1567"/>
                    <a:pt x="6357" y="1596"/>
                    <a:pt x="6357" y="1624"/>
                  </a:cubicBezTo>
                  <a:cubicBezTo>
                    <a:pt x="7598" y="2720"/>
                    <a:pt x="8263" y="4282"/>
                    <a:pt x="8166" y="5910"/>
                  </a:cubicBezTo>
                  <a:cubicBezTo>
                    <a:pt x="8166" y="7530"/>
                    <a:pt x="7501" y="9082"/>
                    <a:pt x="6357" y="10197"/>
                  </a:cubicBezTo>
                  <a:cubicBezTo>
                    <a:pt x="4073" y="12568"/>
                    <a:pt x="264" y="12606"/>
                    <a:pt x="-2117" y="10282"/>
                  </a:cubicBezTo>
                  <a:cubicBezTo>
                    <a:pt x="-2117" y="10254"/>
                    <a:pt x="-2215" y="10225"/>
                    <a:pt x="-2215" y="10197"/>
                  </a:cubicBezTo>
                  <a:close/>
                  <a:moveTo>
                    <a:pt x="7310" y="64870"/>
                  </a:moveTo>
                  <a:lnTo>
                    <a:pt x="-2215" y="64870"/>
                  </a:lnTo>
                  <a:lnTo>
                    <a:pt x="-2215" y="19245"/>
                  </a:lnTo>
                  <a:lnTo>
                    <a:pt x="7310" y="19245"/>
                  </a:lnTo>
                  <a:close/>
                </a:path>
              </a:pathLst>
            </a:custGeom>
            <a:solidFill>
              <a:srgbClr val="6D6E71"/>
            </a:solidFill>
            <a:ln w="9525" cap="flat">
              <a:noFill/>
              <a:prstDash val="solid"/>
              <a:miter/>
            </a:ln>
          </p:spPr>
          <p:txBody>
            <a:bodyPr rtlCol="0" anchor="ctr"/>
            <a:lstStyle/>
            <a:p>
              <a:endParaRPr lang="en-US"/>
            </a:p>
          </p:txBody>
        </p:sp>
        <p:sp>
          <p:nvSpPr>
            <p:cNvPr id="848" name="Freeform: Shape 847">
              <a:extLst>
                <a:ext uri="{FF2B5EF4-FFF2-40B4-BE49-F238E27FC236}">
                  <a16:creationId xmlns:a16="http://schemas.microsoft.com/office/drawing/2014/main" id="{A9C3103F-9C5F-4F29-8C37-3140B1236D23}"/>
                </a:ext>
              </a:extLst>
            </p:cNvPr>
            <p:cNvSpPr/>
            <p:nvPr/>
          </p:nvSpPr>
          <p:spPr>
            <a:xfrm>
              <a:off x="15011877" y="3142853"/>
              <a:ext cx="46601" cy="62867"/>
            </a:xfrm>
            <a:custGeom>
              <a:avLst/>
              <a:gdLst>
                <a:gd name="connsiteX0" fmla="*/ 20352 w 46601"/>
                <a:gd name="connsiteY0" fmla="*/ -177 h 62867"/>
                <a:gd name="connsiteX1" fmla="*/ 36067 w 46601"/>
                <a:gd name="connsiteY1" fmla="*/ 6109 h 62867"/>
                <a:gd name="connsiteX2" fmla="*/ 42546 w 46601"/>
                <a:gd name="connsiteY2" fmla="*/ 23064 h 62867"/>
                <a:gd name="connsiteX3" fmla="*/ 36067 w 46601"/>
                <a:gd name="connsiteY3" fmla="*/ 40209 h 62867"/>
                <a:gd name="connsiteX4" fmla="*/ 7683 w 46601"/>
                <a:gd name="connsiteY4" fmla="*/ 41581 h 62867"/>
                <a:gd name="connsiteX5" fmla="*/ 5492 w 46601"/>
                <a:gd name="connsiteY5" fmla="*/ 39257 h 62867"/>
                <a:gd name="connsiteX6" fmla="*/ 5492 w 46601"/>
                <a:gd name="connsiteY6" fmla="*/ 62688 h 62867"/>
                <a:gd name="connsiteX7" fmla="*/ -4033 w 46601"/>
                <a:gd name="connsiteY7" fmla="*/ 62688 h 62867"/>
                <a:gd name="connsiteX8" fmla="*/ -4033 w 46601"/>
                <a:gd name="connsiteY8" fmla="*/ 490 h 62867"/>
                <a:gd name="connsiteX9" fmla="*/ 5492 w 46601"/>
                <a:gd name="connsiteY9" fmla="*/ 490 h 62867"/>
                <a:gd name="connsiteX10" fmla="*/ 5492 w 46601"/>
                <a:gd name="connsiteY10" fmla="*/ 8300 h 62867"/>
                <a:gd name="connsiteX11" fmla="*/ 20352 w 46601"/>
                <a:gd name="connsiteY11" fmla="*/ -177 h 62867"/>
                <a:gd name="connsiteX12" fmla="*/ 5302 w 46601"/>
                <a:gd name="connsiteY12" fmla="*/ 23350 h 62867"/>
                <a:gd name="connsiteX13" fmla="*/ 9301 w 46601"/>
                <a:gd name="connsiteY13" fmla="*/ 34018 h 62867"/>
                <a:gd name="connsiteX14" fmla="*/ 18826 w 46601"/>
                <a:gd name="connsiteY14" fmla="*/ 38209 h 62867"/>
                <a:gd name="connsiteX15" fmla="*/ 28351 w 46601"/>
                <a:gd name="connsiteY15" fmla="*/ 34113 h 62867"/>
                <a:gd name="connsiteX16" fmla="*/ 32542 w 46601"/>
                <a:gd name="connsiteY16" fmla="*/ 23445 h 62867"/>
                <a:gd name="connsiteX17" fmla="*/ 28444 w 46601"/>
                <a:gd name="connsiteY17" fmla="*/ 12587 h 62867"/>
                <a:gd name="connsiteX18" fmla="*/ 18919 w 46601"/>
                <a:gd name="connsiteY18" fmla="*/ 8205 h 62867"/>
                <a:gd name="connsiteX19" fmla="*/ 9394 w 46601"/>
                <a:gd name="connsiteY19" fmla="*/ 12587 h 62867"/>
                <a:gd name="connsiteX20" fmla="*/ 5302 w 46601"/>
                <a:gd name="connsiteY20" fmla="*/ 23350 h 6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2867">
                  <a:moveTo>
                    <a:pt x="20352" y="-177"/>
                  </a:moveTo>
                  <a:cubicBezTo>
                    <a:pt x="26254" y="-272"/>
                    <a:pt x="31877" y="1995"/>
                    <a:pt x="36067" y="6109"/>
                  </a:cubicBezTo>
                  <a:cubicBezTo>
                    <a:pt x="40448" y="10624"/>
                    <a:pt x="42829" y="16758"/>
                    <a:pt x="42546" y="23064"/>
                  </a:cubicBezTo>
                  <a:cubicBezTo>
                    <a:pt x="42829" y="29417"/>
                    <a:pt x="40448" y="35608"/>
                    <a:pt x="36067" y="40209"/>
                  </a:cubicBezTo>
                  <a:cubicBezTo>
                    <a:pt x="28635" y="48429"/>
                    <a:pt x="15873" y="49039"/>
                    <a:pt x="7683" y="41581"/>
                  </a:cubicBezTo>
                  <a:cubicBezTo>
                    <a:pt x="6920" y="40866"/>
                    <a:pt x="6157" y="40085"/>
                    <a:pt x="5492" y="39257"/>
                  </a:cubicBezTo>
                  <a:lnTo>
                    <a:pt x="5492" y="62688"/>
                  </a:lnTo>
                  <a:lnTo>
                    <a:pt x="-4033" y="62688"/>
                  </a:lnTo>
                  <a:lnTo>
                    <a:pt x="-4033" y="490"/>
                  </a:lnTo>
                  <a:lnTo>
                    <a:pt x="5492" y="490"/>
                  </a:lnTo>
                  <a:lnTo>
                    <a:pt x="5492" y="8300"/>
                  </a:lnTo>
                  <a:cubicBezTo>
                    <a:pt x="8539" y="3033"/>
                    <a:pt x="14254" y="-196"/>
                    <a:pt x="20352" y="-177"/>
                  </a:cubicBezTo>
                  <a:close/>
                  <a:moveTo>
                    <a:pt x="5302" y="23350"/>
                  </a:moveTo>
                  <a:cubicBezTo>
                    <a:pt x="5111" y="27303"/>
                    <a:pt x="6539" y="31141"/>
                    <a:pt x="9301" y="34018"/>
                  </a:cubicBezTo>
                  <a:cubicBezTo>
                    <a:pt x="11683" y="36761"/>
                    <a:pt x="15208" y="38294"/>
                    <a:pt x="18826" y="38209"/>
                  </a:cubicBezTo>
                  <a:cubicBezTo>
                    <a:pt x="22445" y="38161"/>
                    <a:pt x="25877" y="36685"/>
                    <a:pt x="28351" y="34113"/>
                  </a:cubicBezTo>
                  <a:cubicBezTo>
                    <a:pt x="31207" y="31294"/>
                    <a:pt x="32732" y="27426"/>
                    <a:pt x="32542" y="23445"/>
                  </a:cubicBezTo>
                  <a:cubicBezTo>
                    <a:pt x="32732" y="19425"/>
                    <a:pt x="31207" y="15511"/>
                    <a:pt x="28444" y="12587"/>
                  </a:cubicBezTo>
                  <a:cubicBezTo>
                    <a:pt x="26063" y="9853"/>
                    <a:pt x="22542" y="8262"/>
                    <a:pt x="18919" y="8205"/>
                  </a:cubicBezTo>
                  <a:cubicBezTo>
                    <a:pt x="15208" y="8157"/>
                    <a:pt x="11776" y="9767"/>
                    <a:pt x="9394" y="12587"/>
                  </a:cubicBezTo>
                  <a:cubicBezTo>
                    <a:pt x="6636" y="15501"/>
                    <a:pt x="5204" y="19368"/>
                    <a:pt x="5302" y="23350"/>
                  </a:cubicBezTo>
                  <a:close/>
                </a:path>
              </a:pathLst>
            </a:custGeom>
            <a:solidFill>
              <a:srgbClr val="6D6E71"/>
            </a:solidFill>
            <a:ln w="9525" cap="flat">
              <a:noFill/>
              <a:prstDash val="solid"/>
              <a:miter/>
            </a:ln>
          </p:spPr>
          <p:txBody>
            <a:bodyPr rtlCol="0" anchor="ctr"/>
            <a:lstStyle/>
            <a:p>
              <a:endParaRPr lang="en-US"/>
            </a:p>
          </p:txBody>
        </p:sp>
        <p:sp>
          <p:nvSpPr>
            <p:cNvPr id="849" name="Freeform: Shape 848">
              <a:extLst>
                <a:ext uri="{FF2B5EF4-FFF2-40B4-BE49-F238E27FC236}">
                  <a16:creationId xmlns:a16="http://schemas.microsoft.com/office/drawing/2014/main" id="{33A554AB-22AD-4E3C-AC7E-73715F7A724C}"/>
                </a:ext>
              </a:extLst>
            </p:cNvPr>
            <p:cNvSpPr/>
            <p:nvPr/>
          </p:nvSpPr>
          <p:spPr>
            <a:xfrm>
              <a:off x="15065773" y="3143122"/>
              <a:ext cx="40641" cy="46990"/>
            </a:xfrm>
            <a:custGeom>
              <a:avLst/>
              <a:gdLst>
                <a:gd name="connsiteX0" fmla="*/ 36368 w 40641"/>
                <a:gd name="connsiteY0" fmla="*/ 46131 h 46990"/>
                <a:gd name="connsiteX1" fmla="*/ 27606 w 40641"/>
                <a:gd name="connsiteY1" fmla="*/ 46131 h 46990"/>
                <a:gd name="connsiteX2" fmla="*/ 27606 w 40641"/>
                <a:gd name="connsiteY2" fmla="*/ 40035 h 46990"/>
                <a:gd name="connsiteX3" fmla="*/ 12462 w 40641"/>
                <a:gd name="connsiteY3" fmla="*/ 46798 h 46990"/>
                <a:gd name="connsiteX4" fmla="*/ 649 w 40641"/>
                <a:gd name="connsiteY4" fmla="*/ 42797 h 46990"/>
                <a:gd name="connsiteX5" fmla="*/ -4020 w 40641"/>
                <a:gd name="connsiteY5" fmla="*/ 32034 h 46990"/>
                <a:gd name="connsiteX6" fmla="*/ 1031 w 40641"/>
                <a:gd name="connsiteY6" fmla="*/ 21938 h 46990"/>
                <a:gd name="connsiteX7" fmla="*/ 14462 w 40641"/>
                <a:gd name="connsiteY7" fmla="*/ 18604 h 46990"/>
                <a:gd name="connsiteX8" fmla="*/ 26843 w 40641"/>
                <a:gd name="connsiteY8" fmla="*/ 18604 h 46990"/>
                <a:gd name="connsiteX9" fmla="*/ 26843 w 40641"/>
                <a:gd name="connsiteY9" fmla="*/ 16889 h 46990"/>
                <a:gd name="connsiteX10" fmla="*/ 16746 w 40641"/>
                <a:gd name="connsiteY10" fmla="*/ 7841 h 46990"/>
                <a:gd name="connsiteX11" fmla="*/ 3602 w 40641"/>
                <a:gd name="connsiteY11" fmla="*/ 12413 h 46990"/>
                <a:gd name="connsiteX12" fmla="*/ -686 w 40641"/>
                <a:gd name="connsiteY12" fmla="*/ 6412 h 46990"/>
                <a:gd name="connsiteX13" fmla="*/ 18364 w 40641"/>
                <a:gd name="connsiteY13" fmla="*/ -160 h 46990"/>
                <a:gd name="connsiteX14" fmla="*/ 31512 w 40641"/>
                <a:gd name="connsiteY14" fmla="*/ 3936 h 46990"/>
                <a:gd name="connsiteX15" fmla="*/ 36559 w 40641"/>
                <a:gd name="connsiteY15" fmla="*/ 16699 h 46990"/>
                <a:gd name="connsiteX16" fmla="*/ 26843 w 40641"/>
                <a:gd name="connsiteY16" fmla="*/ 29177 h 46990"/>
                <a:gd name="connsiteX17" fmla="*/ 26843 w 40641"/>
                <a:gd name="connsiteY17" fmla="*/ 25272 h 46990"/>
                <a:gd name="connsiteX18" fmla="*/ 16081 w 40641"/>
                <a:gd name="connsiteY18" fmla="*/ 25272 h 46990"/>
                <a:gd name="connsiteX19" fmla="*/ 5695 w 40641"/>
                <a:gd name="connsiteY19" fmla="*/ 31844 h 46990"/>
                <a:gd name="connsiteX20" fmla="*/ 8267 w 40641"/>
                <a:gd name="connsiteY20" fmla="*/ 36892 h 46990"/>
                <a:gd name="connsiteX21" fmla="*/ 15411 w 40641"/>
                <a:gd name="connsiteY21" fmla="*/ 38702 h 46990"/>
                <a:gd name="connsiteX22" fmla="*/ 23415 w 40641"/>
                <a:gd name="connsiteY22" fmla="*/ 36130 h 46990"/>
                <a:gd name="connsiteX23" fmla="*/ 26750 w 40641"/>
                <a:gd name="connsiteY23" fmla="*/ 28891 h 4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1" h="46990">
                  <a:moveTo>
                    <a:pt x="36368" y="46131"/>
                  </a:moveTo>
                  <a:lnTo>
                    <a:pt x="27606" y="46131"/>
                  </a:lnTo>
                  <a:lnTo>
                    <a:pt x="27606" y="40035"/>
                  </a:lnTo>
                  <a:cubicBezTo>
                    <a:pt x="23890" y="44483"/>
                    <a:pt x="18271" y="46979"/>
                    <a:pt x="12462" y="46798"/>
                  </a:cubicBezTo>
                  <a:cubicBezTo>
                    <a:pt x="8174" y="46960"/>
                    <a:pt x="3984" y="45531"/>
                    <a:pt x="649" y="42797"/>
                  </a:cubicBezTo>
                  <a:cubicBezTo>
                    <a:pt x="-2397" y="40092"/>
                    <a:pt x="-4113" y="36139"/>
                    <a:pt x="-4020" y="32034"/>
                  </a:cubicBezTo>
                  <a:cubicBezTo>
                    <a:pt x="-4206" y="28015"/>
                    <a:pt x="-2304" y="24176"/>
                    <a:pt x="1031" y="21938"/>
                  </a:cubicBezTo>
                  <a:cubicBezTo>
                    <a:pt x="5030" y="19518"/>
                    <a:pt x="9793" y="18357"/>
                    <a:pt x="14462" y="18604"/>
                  </a:cubicBezTo>
                  <a:lnTo>
                    <a:pt x="26843" y="18604"/>
                  </a:lnTo>
                  <a:lnTo>
                    <a:pt x="26843" y="16889"/>
                  </a:lnTo>
                  <a:cubicBezTo>
                    <a:pt x="26843" y="10794"/>
                    <a:pt x="23508" y="7841"/>
                    <a:pt x="16746" y="7841"/>
                  </a:cubicBezTo>
                  <a:cubicBezTo>
                    <a:pt x="11983" y="8022"/>
                    <a:pt x="7412" y="9612"/>
                    <a:pt x="3602" y="12413"/>
                  </a:cubicBezTo>
                  <a:lnTo>
                    <a:pt x="-686" y="6412"/>
                  </a:lnTo>
                  <a:cubicBezTo>
                    <a:pt x="4649" y="2059"/>
                    <a:pt x="11411" y="-275"/>
                    <a:pt x="18364" y="-160"/>
                  </a:cubicBezTo>
                  <a:cubicBezTo>
                    <a:pt x="23127" y="-370"/>
                    <a:pt x="27699" y="1078"/>
                    <a:pt x="31512" y="3936"/>
                  </a:cubicBezTo>
                  <a:cubicBezTo>
                    <a:pt x="35131" y="7164"/>
                    <a:pt x="36940" y="11889"/>
                    <a:pt x="36559" y="16699"/>
                  </a:cubicBezTo>
                  <a:close/>
                  <a:moveTo>
                    <a:pt x="26843" y="29177"/>
                  </a:moveTo>
                  <a:lnTo>
                    <a:pt x="26843" y="25272"/>
                  </a:lnTo>
                  <a:lnTo>
                    <a:pt x="16081" y="25272"/>
                  </a:lnTo>
                  <a:cubicBezTo>
                    <a:pt x="9128" y="25272"/>
                    <a:pt x="5695" y="27462"/>
                    <a:pt x="5695" y="31844"/>
                  </a:cubicBezTo>
                  <a:cubicBezTo>
                    <a:pt x="5602" y="33863"/>
                    <a:pt x="6556" y="35787"/>
                    <a:pt x="8267" y="36892"/>
                  </a:cubicBezTo>
                  <a:cubicBezTo>
                    <a:pt x="10458" y="38187"/>
                    <a:pt x="12937" y="38816"/>
                    <a:pt x="15411" y="38702"/>
                  </a:cubicBezTo>
                  <a:cubicBezTo>
                    <a:pt x="18271" y="38759"/>
                    <a:pt x="21127" y="37854"/>
                    <a:pt x="23415" y="36130"/>
                  </a:cubicBezTo>
                  <a:cubicBezTo>
                    <a:pt x="25699" y="34444"/>
                    <a:pt x="26936" y="31720"/>
                    <a:pt x="26750" y="28891"/>
                  </a:cubicBezTo>
                  <a:close/>
                </a:path>
              </a:pathLst>
            </a:custGeom>
            <a:solidFill>
              <a:srgbClr val="6D6E71"/>
            </a:solidFill>
            <a:ln w="9525" cap="flat">
              <a:noFill/>
              <a:prstDash val="solid"/>
              <a:miter/>
            </a:ln>
          </p:spPr>
          <p:txBody>
            <a:bodyPr rtlCol="0" anchor="ctr"/>
            <a:lstStyle/>
            <a:p>
              <a:endParaRPr lang="en-US"/>
            </a:p>
          </p:txBody>
        </p:sp>
        <p:sp>
          <p:nvSpPr>
            <p:cNvPr id="850" name="Freeform: Shape 849">
              <a:extLst>
                <a:ext uri="{FF2B5EF4-FFF2-40B4-BE49-F238E27FC236}">
                  <a16:creationId xmlns:a16="http://schemas.microsoft.com/office/drawing/2014/main" id="{E53621FA-30A6-4EE6-A03D-14D103BE33CC}"/>
                </a:ext>
              </a:extLst>
            </p:cNvPr>
            <p:cNvSpPr/>
            <p:nvPr/>
          </p:nvSpPr>
          <p:spPr>
            <a:xfrm>
              <a:off x="15119698" y="3143146"/>
              <a:ext cx="41940" cy="46287"/>
            </a:xfrm>
            <a:custGeom>
              <a:avLst/>
              <a:gdLst>
                <a:gd name="connsiteX0" fmla="*/ 5492 w 41940"/>
                <a:gd name="connsiteY0" fmla="*/ 21152 h 46287"/>
                <a:gd name="connsiteX1" fmla="*/ 5492 w 41940"/>
                <a:gd name="connsiteY1" fmla="*/ 46107 h 46287"/>
                <a:gd name="connsiteX2" fmla="*/ -4033 w 41940"/>
                <a:gd name="connsiteY2" fmla="*/ 46107 h 46287"/>
                <a:gd name="connsiteX3" fmla="*/ -4033 w 41940"/>
                <a:gd name="connsiteY3" fmla="*/ 482 h 46287"/>
                <a:gd name="connsiteX4" fmla="*/ 5492 w 41940"/>
                <a:gd name="connsiteY4" fmla="*/ 482 h 46287"/>
                <a:gd name="connsiteX5" fmla="*/ 5492 w 41940"/>
                <a:gd name="connsiteY5" fmla="*/ 8769 h 46287"/>
                <a:gd name="connsiteX6" fmla="*/ 11780 w 41940"/>
                <a:gd name="connsiteY6" fmla="*/ 2197 h 46287"/>
                <a:gd name="connsiteX7" fmla="*/ 33114 w 41940"/>
                <a:gd name="connsiteY7" fmla="*/ 4483 h 46287"/>
                <a:gd name="connsiteX8" fmla="*/ 37876 w 41940"/>
                <a:gd name="connsiteY8" fmla="*/ 18199 h 46287"/>
                <a:gd name="connsiteX9" fmla="*/ 37876 w 41940"/>
                <a:gd name="connsiteY9" fmla="*/ 46107 h 46287"/>
                <a:gd name="connsiteX10" fmla="*/ 28351 w 41940"/>
                <a:gd name="connsiteY10" fmla="*/ 46107 h 46287"/>
                <a:gd name="connsiteX11" fmla="*/ 28351 w 41940"/>
                <a:gd name="connsiteY11" fmla="*/ 21056 h 46287"/>
                <a:gd name="connsiteX12" fmla="*/ 17877 w 41940"/>
                <a:gd name="connsiteY12" fmla="*/ 8483 h 46287"/>
                <a:gd name="connsiteX13" fmla="*/ 9208 w 41940"/>
                <a:gd name="connsiteY13" fmla="*/ 11722 h 46287"/>
                <a:gd name="connsiteX14" fmla="*/ 5492 w 41940"/>
                <a:gd name="connsiteY14" fmla="*/ 21152 h 46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40" h="46287">
                  <a:moveTo>
                    <a:pt x="5492" y="21152"/>
                  </a:moveTo>
                  <a:lnTo>
                    <a:pt x="5492" y="46107"/>
                  </a:lnTo>
                  <a:lnTo>
                    <a:pt x="-4033" y="46107"/>
                  </a:lnTo>
                  <a:lnTo>
                    <a:pt x="-4033" y="482"/>
                  </a:lnTo>
                  <a:lnTo>
                    <a:pt x="5492" y="482"/>
                  </a:lnTo>
                  <a:lnTo>
                    <a:pt x="5492" y="8769"/>
                  </a:lnTo>
                  <a:cubicBezTo>
                    <a:pt x="6920" y="6055"/>
                    <a:pt x="9111" y="3788"/>
                    <a:pt x="11780" y="2197"/>
                  </a:cubicBezTo>
                  <a:cubicBezTo>
                    <a:pt x="18636" y="-1670"/>
                    <a:pt x="27212" y="-756"/>
                    <a:pt x="33114" y="4483"/>
                  </a:cubicBezTo>
                  <a:cubicBezTo>
                    <a:pt x="36448" y="8245"/>
                    <a:pt x="38165" y="13179"/>
                    <a:pt x="37876" y="18199"/>
                  </a:cubicBezTo>
                  <a:lnTo>
                    <a:pt x="37876" y="46107"/>
                  </a:lnTo>
                  <a:lnTo>
                    <a:pt x="28351" y="46107"/>
                  </a:lnTo>
                  <a:lnTo>
                    <a:pt x="28351" y="21056"/>
                  </a:lnTo>
                  <a:cubicBezTo>
                    <a:pt x="28351" y="12674"/>
                    <a:pt x="24831" y="8483"/>
                    <a:pt x="17877" y="8483"/>
                  </a:cubicBezTo>
                  <a:cubicBezTo>
                    <a:pt x="14636" y="8426"/>
                    <a:pt x="11590" y="9579"/>
                    <a:pt x="9208" y="11722"/>
                  </a:cubicBezTo>
                  <a:cubicBezTo>
                    <a:pt x="6636" y="14189"/>
                    <a:pt x="5302" y="17618"/>
                    <a:pt x="5492" y="21152"/>
                  </a:cubicBezTo>
                  <a:close/>
                </a:path>
              </a:pathLst>
            </a:custGeom>
            <a:solidFill>
              <a:srgbClr val="6D6E71"/>
            </a:solidFill>
            <a:ln w="9525" cap="flat">
              <a:noFill/>
              <a:prstDash val="solid"/>
              <a:miter/>
            </a:ln>
          </p:spPr>
          <p:txBody>
            <a:bodyPr rtlCol="0" anchor="ctr"/>
            <a:lstStyle/>
            <a:p>
              <a:endParaRPr lang="en-US"/>
            </a:p>
          </p:txBody>
        </p:sp>
        <p:sp>
          <p:nvSpPr>
            <p:cNvPr id="851" name="Freeform: Shape 850">
              <a:extLst>
                <a:ext uri="{FF2B5EF4-FFF2-40B4-BE49-F238E27FC236}">
                  <a16:creationId xmlns:a16="http://schemas.microsoft.com/office/drawing/2014/main" id="{ED9F4FCC-48B8-4F6D-ADD0-4A6DD09D1B40}"/>
                </a:ext>
              </a:extLst>
            </p:cNvPr>
            <p:cNvSpPr/>
            <p:nvPr/>
          </p:nvSpPr>
          <p:spPr>
            <a:xfrm>
              <a:off x="15171420" y="3129331"/>
              <a:ext cx="31718" cy="60580"/>
            </a:xfrm>
            <a:custGeom>
              <a:avLst/>
              <a:gdLst>
                <a:gd name="connsiteX0" fmla="*/ 11301 w 31718"/>
                <a:gd name="connsiteY0" fmla="*/ 21823 h 60580"/>
                <a:gd name="connsiteX1" fmla="*/ 11301 w 31718"/>
                <a:gd name="connsiteY1" fmla="*/ 44968 h 60580"/>
                <a:gd name="connsiteX2" fmla="*/ 13017 w 31718"/>
                <a:gd name="connsiteY2" fmla="*/ 50112 h 60580"/>
                <a:gd name="connsiteX3" fmla="*/ 17873 w 31718"/>
                <a:gd name="connsiteY3" fmla="*/ 52112 h 60580"/>
                <a:gd name="connsiteX4" fmla="*/ 23779 w 31718"/>
                <a:gd name="connsiteY4" fmla="*/ 49064 h 60580"/>
                <a:gd name="connsiteX5" fmla="*/ 27686 w 31718"/>
                <a:gd name="connsiteY5" fmla="*/ 55827 h 60580"/>
                <a:gd name="connsiteX6" fmla="*/ 16538 w 31718"/>
                <a:gd name="connsiteY6" fmla="*/ 60399 h 60580"/>
                <a:gd name="connsiteX7" fmla="*/ 6064 w 31718"/>
                <a:gd name="connsiteY7" fmla="*/ 56208 h 60580"/>
                <a:gd name="connsiteX8" fmla="*/ 1683 w 31718"/>
                <a:gd name="connsiteY8" fmla="*/ 44683 h 60580"/>
                <a:gd name="connsiteX9" fmla="*/ 1683 w 31718"/>
                <a:gd name="connsiteY9" fmla="*/ 21823 h 60580"/>
                <a:gd name="connsiteX10" fmla="*/ -4033 w 31718"/>
                <a:gd name="connsiteY10" fmla="*/ 21823 h 60580"/>
                <a:gd name="connsiteX11" fmla="*/ -4033 w 31718"/>
                <a:gd name="connsiteY11" fmla="*/ 14108 h 60580"/>
                <a:gd name="connsiteX12" fmla="*/ 1683 w 31718"/>
                <a:gd name="connsiteY12" fmla="*/ 14108 h 60580"/>
                <a:gd name="connsiteX13" fmla="*/ 1683 w 31718"/>
                <a:gd name="connsiteY13" fmla="*/ -180 h 60580"/>
                <a:gd name="connsiteX14" fmla="*/ 11208 w 31718"/>
                <a:gd name="connsiteY14" fmla="*/ -180 h 60580"/>
                <a:gd name="connsiteX15" fmla="*/ 11208 w 31718"/>
                <a:gd name="connsiteY15" fmla="*/ 14108 h 60580"/>
                <a:gd name="connsiteX16" fmla="*/ 23207 w 31718"/>
                <a:gd name="connsiteY16" fmla="*/ 14108 h 60580"/>
                <a:gd name="connsiteX17" fmla="*/ 23207 w 31718"/>
                <a:gd name="connsiteY17" fmla="*/ 21823 h 6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0">
                  <a:moveTo>
                    <a:pt x="11301" y="21823"/>
                  </a:moveTo>
                  <a:lnTo>
                    <a:pt x="11301" y="44968"/>
                  </a:lnTo>
                  <a:cubicBezTo>
                    <a:pt x="11208" y="46835"/>
                    <a:pt x="11776" y="48683"/>
                    <a:pt x="13017" y="50112"/>
                  </a:cubicBezTo>
                  <a:cubicBezTo>
                    <a:pt x="14254" y="51474"/>
                    <a:pt x="16064" y="52217"/>
                    <a:pt x="17873" y="52112"/>
                  </a:cubicBezTo>
                  <a:cubicBezTo>
                    <a:pt x="20161" y="51950"/>
                    <a:pt x="22352" y="50855"/>
                    <a:pt x="23779" y="49064"/>
                  </a:cubicBezTo>
                  <a:lnTo>
                    <a:pt x="27686" y="55827"/>
                  </a:lnTo>
                  <a:cubicBezTo>
                    <a:pt x="24733" y="58732"/>
                    <a:pt x="20733" y="60370"/>
                    <a:pt x="16538" y="60399"/>
                  </a:cubicBezTo>
                  <a:cubicBezTo>
                    <a:pt x="12636" y="60466"/>
                    <a:pt x="8827" y="58951"/>
                    <a:pt x="6064" y="56208"/>
                  </a:cubicBezTo>
                  <a:cubicBezTo>
                    <a:pt x="3111" y="53131"/>
                    <a:pt x="1492" y="48959"/>
                    <a:pt x="1683" y="44683"/>
                  </a:cubicBezTo>
                  <a:lnTo>
                    <a:pt x="1683" y="21823"/>
                  </a:lnTo>
                  <a:lnTo>
                    <a:pt x="-4033" y="21823"/>
                  </a:lnTo>
                  <a:lnTo>
                    <a:pt x="-4033" y="14108"/>
                  </a:lnTo>
                  <a:lnTo>
                    <a:pt x="1683" y="14108"/>
                  </a:lnTo>
                  <a:lnTo>
                    <a:pt x="1683" y="-180"/>
                  </a:lnTo>
                  <a:lnTo>
                    <a:pt x="11208" y="-180"/>
                  </a:lnTo>
                  <a:lnTo>
                    <a:pt x="11208" y="14108"/>
                  </a:lnTo>
                  <a:lnTo>
                    <a:pt x="23207" y="14108"/>
                  </a:lnTo>
                  <a:lnTo>
                    <a:pt x="23207" y="21823"/>
                  </a:lnTo>
                  <a:close/>
                </a:path>
              </a:pathLst>
            </a:custGeom>
            <a:solidFill>
              <a:srgbClr val="6D6E71"/>
            </a:solidFill>
            <a:ln w="9525" cap="flat">
              <a:noFill/>
              <a:prstDash val="solid"/>
              <a:miter/>
            </a:ln>
          </p:spPr>
          <p:txBody>
            <a:bodyPr rtlCol="0" anchor="ctr"/>
            <a:lstStyle/>
            <a:p>
              <a:endParaRPr lang="en-US"/>
            </a:p>
          </p:txBody>
        </p:sp>
        <p:sp>
          <p:nvSpPr>
            <p:cNvPr id="852" name="Freeform: Shape 851">
              <a:extLst>
                <a:ext uri="{FF2B5EF4-FFF2-40B4-BE49-F238E27FC236}">
                  <a16:creationId xmlns:a16="http://schemas.microsoft.com/office/drawing/2014/main" id="{A1CE0F48-E55F-43CE-9A81-6361EE8EE634}"/>
                </a:ext>
              </a:extLst>
            </p:cNvPr>
            <p:cNvSpPr/>
            <p:nvPr/>
          </p:nvSpPr>
          <p:spPr>
            <a:xfrm>
              <a:off x="15234379" y="3143523"/>
              <a:ext cx="24193" cy="45910"/>
            </a:xfrm>
            <a:custGeom>
              <a:avLst/>
              <a:gdLst>
                <a:gd name="connsiteX0" fmla="*/ 19780 w 24193"/>
                <a:gd name="connsiteY0" fmla="*/ 8869 h 45910"/>
                <a:gd name="connsiteX1" fmla="*/ 9018 w 24193"/>
                <a:gd name="connsiteY1" fmla="*/ 13441 h 45910"/>
                <a:gd name="connsiteX2" fmla="*/ 5492 w 24193"/>
                <a:gd name="connsiteY2" fmla="*/ 25919 h 45910"/>
                <a:gd name="connsiteX3" fmla="*/ 5492 w 24193"/>
                <a:gd name="connsiteY3" fmla="*/ 45731 h 45910"/>
                <a:gd name="connsiteX4" fmla="*/ -4033 w 24193"/>
                <a:gd name="connsiteY4" fmla="*/ 45731 h 45910"/>
                <a:gd name="connsiteX5" fmla="*/ -4033 w 24193"/>
                <a:gd name="connsiteY5" fmla="*/ 106 h 45910"/>
                <a:gd name="connsiteX6" fmla="*/ 5492 w 24193"/>
                <a:gd name="connsiteY6" fmla="*/ 106 h 45910"/>
                <a:gd name="connsiteX7" fmla="*/ 5492 w 24193"/>
                <a:gd name="connsiteY7" fmla="*/ 9631 h 45910"/>
                <a:gd name="connsiteX8" fmla="*/ 11780 w 24193"/>
                <a:gd name="connsiteY8" fmla="*/ 2678 h 45910"/>
                <a:gd name="connsiteX9" fmla="*/ 20161 w 24193"/>
                <a:gd name="connsiteY9" fmla="*/ -180 h 45910"/>
                <a:gd name="connsiteX10" fmla="*/ 20161 w 24193"/>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5910">
                  <a:moveTo>
                    <a:pt x="19780" y="8869"/>
                  </a:moveTo>
                  <a:cubicBezTo>
                    <a:pt x="15682" y="8593"/>
                    <a:pt x="11683" y="10288"/>
                    <a:pt x="9018" y="13441"/>
                  </a:cubicBezTo>
                  <a:cubicBezTo>
                    <a:pt x="6446" y="17089"/>
                    <a:pt x="5208" y="21480"/>
                    <a:pt x="5492" y="25919"/>
                  </a:cubicBezTo>
                  <a:lnTo>
                    <a:pt x="5492" y="45731"/>
                  </a:lnTo>
                  <a:lnTo>
                    <a:pt x="-4033" y="45731"/>
                  </a:lnTo>
                  <a:lnTo>
                    <a:pt x="-4033" y="106"/>
                  </a:lnTo>
                  <a:lnTo>
                    <a:pt x="5492" y="106"/>
                  </a:lnTo>
                  <a:lnTo>
                    <a:pt x="5492" y="9631"/>
                  </a:lnTo>
                  <a:cubicBezTo>
                    <a:pt x="7018" y="6821"/>
                    <a:pt x="9111" y="4440"/>
                    <a:pt x="11780" y="2678"/>
                  </a:cubicBezTo>
                  <a:cubicBezTo>
                    <a:pt x="14254" y="887"/>
                    <a:pt x="17115" y="-104"/>
                    <a:pt x="20161" y="-180"/>
                  </a:cubicBezTo>
                  <a:lnTo>
                    <a:pt x="20161" y="9345"/>
                  </a:lnTo>
                  <a:close/>
                </a:path>
              </a:pathLst>
            </a:custGeom>
            <a:solidFill>
              <a:srgbClr val="6D6E71"/>
            </a:solidFill>
            <a:ln w="9525" cap="flat">
              <a:noFill/>
              <a:prstDash val="solid"/>
              <a:miter/>
            </a:ln>
          </p:spPr>
          <p:txBody>
            <a:bodyPr rtlCol="0" anchor="ctr"/>
            <a:lstStyle/>
            <a:p>
              <a:endParaRPr lang="en-US"/>
            </a:p>
          </p:txBody>
        </p:sp>
        <p:sp>
          <p:nvSpPr>
            <p:cNvPr id="853" name="Freeform: Shape 852">
              <a:extLst>
                <a:ext uri="{FF2B5EF4-FFF2-40B4-BE49-F238E27FC236}">
                  <a16:creationId xmlns:a16="http://schemas.microsoft.com/office/drawing/2014/main" id="{F4AF5187-A605-47B9-810A-35AA96F79E29}"/>
                </a:ext>
              </a:extLst>
            </p:cNvPr>
            <p:cNvSpPr/>
            <p:nvPr/>
          </p:nvSpPr>
          <p:spPr>
            <a:xfrm>
              <a:off x="15264264" y="3142657"/>
              <a:ext cx="45362" cy="46978"/>
            </a:xfrm>
            <a:custGeom>
              <a:avLst/>
              <a:gdLst>
                <a:gd name="connsiteX0" fmla="*/ 41330 w 45362"/>
                <a:gd name="connsiteY0" fmla="*/ 27547 h 46978"/>
                <a:gd name="connsiteX1" fmla="*/ 5611 w 45362"/>
                <a:gd name="connsiteY1" fmla="*/ 27547 h 46978"/>
                <a:gd name="connsiteX2" fmla="*/ 10090 w 45362"/>
                <a:gd name="connsiteY2" fmla="*/ 35548 h 46978"/>
                <a:gd name="connsiteX3" fmla="*/ 19615 w 45362"/>
                <a:gd name="connsiteY3" fmla="*/ 38596 h 46978"/>
                <a:gd name="connsiteX4" fmla="*/ 32665 w 45362"/>
                <a:gd name="connsiteY4" fmla="*/ 33167 h 46978"/>
                <a:gd name="connsiteX5" fmla="*/ 38186 w 45362"/>
                <a:gd name="connsiteY5" fmla="*/ 39167 h 46978"/>
                <a:gd name="connsiteX6" fmla="*/ 19136 w 45362"/>
                <a:gd name="connsiteY6" fmla="*/ 46787 h 46978"/>
                <a:gd name="connsiteX7" fmla="*/ 2755 w 45362"/>
                <a:gd name="connsiteY7" fmla="*/ 40406 h 46978"/>
                <a:gd name="connsiteX8" fmla="*/ 2755 w 45362"/>
                <a:gd name="connsiteY8" fmla="*/ 6116 h 46978"/>
                <a:gd name="connsiteX9" fmla="*/ 18852 w 45362"/>
                <a:gd name="connsiteY9" fmla="*/ -171 h 46978"/>
                <a:gd name="connsiteX10" fmla="*/ 34665 w 45362"/>
                <a:gd name="connsiteY10" fmla="*/ 5449 h 46978"/>
                <a:gd name="connsiteX11" fmla="*/ 41237 w 45362"/>
                <a:gd name="connsiteY11" fmla="*/ 20879 h 46978"/>
                <a:gd name="connsiteX12" fmla="*/ 5611 w 45362"/>
                <a:gd name="connsiteY12" fmla="*/ 19927 h 46978"/>
                <a:gd name="connsiteX13" fmla="*/ 31712 w 45362"/>
                <a:gd name="connsiteY13" fmla="*/ 19927 h 46978"/>
                <a:gd name="connsiteX14" fmla="*/ 28093 w 45362"/>
                <a:gd name="connsiteY14" fmla="*/ 11164 h 46978"/>
                <a:gd name="connsiteX15" fmla="*/ 19233 w 45362"/>
                <a:gd name="connsiteY15" fmla="*/ 8021 h 46978"/>
                <a:gd name="connsiteX16" fmla="*/ 9708 w 45362"/>
                <a:gd name="connsiteY16" fmla="*/ 11259 h 46978"/>
                <a:gd name="connsiteX17" fmla="*/ 5611 w 45362"/>
                <a:gd name="connsiteY17" fmla="*/ 20117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62" h="46978">
                  <a:moveTo>
                    <a:pt x="41330" y="27547"/>
                  </a:moveTo>
                  <a:lnTo>
                    <a:pt x="5611" y="27547"/>
                  </a:lnTo>
                  <a:cubicBezTo>
                    <a:pt x="5801" y="30757"/>
                    <a:pt x="7420" y="33710"/>
                    <a:pt x="10090" y="35548"/>
                  </a:cubicBezTo>
                  <a:cubicBezTo>
                    <a:pt x="12852" y="37539"/>
                    <a:pt x="16187" y="38606"/>
                    <a:pt x="19615" y="38596"/>
                  </a:cubicBezTo>
                  <a:cubicBezTo>
                    <a:pt x="24568" y="38920"/>
                    <a:pt x="29423" y="36920"/>
                    <a:pt x="32665" y="33167"/>
                  </a:cubicBezTo>
                  <a:lnTo>
                    <a:pt x="38186" y="39167"/>
                  </a:lnTo>
                  <a:cubicBezTo>
                    <a:pt x="33139" y="44244"/>
                    <a:pt x="26279" y="46997"/>
                    <a:pt x="19136" y="46787"/>
                  </a:cubicBezTo>
                  <a:cubicBezTo>
                    <a:pt x="13043" y="46911"/>
                    <a:pt x="7136" y="44616"/>
                    <a:pt x="2755" y="40406"/>
                  </a:cubicBezTo>
                  <a:cubicBezTo>
                    <a:pt x="-6295" y="30747"/>
                    <a:pt x="-6295" y="15774"/>
                    <a:pt x="2755" y="6116"/>
                  </a:cubicBezTo>
                  <a:cubicBezTo>
                    <a:pt x="7136" y="2001"/>
                    <a:pt x="12852" y="-257"/>
                    <a:pt x="18852" y="-171"/>
                  </a:cubicBezTo>
                  <a:cubicBezTo>
                    <a:pt x="24661" y="-333"/>
                    <a:pt x="30284" y="1667"/>
                    <a:pt x="34665" y="5449"/>
                  </a:cubicBezTo>
                  <a:cubicBezTo>
                    <a:pt x="39139" y="9297"/>
                    <a:pt x="41520" y="14993"/>
                    <a:pt x="41237" y="20879"/>
                  </a:cubicBezTo>
                  <a:close/>
                  <a:moveTo>
                    <a:pt x="5611" y="19927"/>
                  </a:moveTo>
                  <a:lnTo>
                    <a:pt x="31712" y="19927"/>
                  </a:lnTo>
                  <a:cubicBezTo>
                    <a:pt x="31902" y="16603"/>
                    <a:pt x="30567" y="13374"/>
                    <a:pt x="28093" y="11164"/>
                  </a:cubicBezTo>
                  <a:cubicBezTo>
                    <a:pt x="25614" y="9040"/>
                    <a:pt x="22470" y="7925"/>
                    <a:pt x="19233" y="8021"/>
                  </a:cubicBezTo>
                  <a:cubicBezTo>
                    <a:pt x="15806" y="7954"/>
                    <a:pt x="12373" y="9097"/>
                    <a:pt x="9708" y="11259"/>
                  </a:cubicBezTo>
                  <a:cubicBezTo>
                    <a:pt x="6946" y="13336"/>
                    <a:pt x="5420" y="16660"/>
                    <a:pt x="5611" y="20117"/>
                  </a:cubicBezTo>
                  <a:close/>
                </a:path>
              </a:pathLst>
            </a:custGeom>
            <a:solidFill>
              <a:srgbClr val="6D6E71"/>
            </a:solidFill>
            <a:ln w="9525" cap="flat">
              <a:noFill/>
              <a:prstDash val="solid"/>
              <a:miter/>
            </a:ln>
          </p:spPr>
          <p:txBody>
            <a:bodyPr rtlCol="0" anchor="ctr"/>
            <a:lstStyle/>
            <a:p>
              <a:endParaRPr lang="en-US"/>
            </a:p>
          </p:txBody>
        </p:sp>
        <p:sp>
          <p:nvSpPr>
            <p:cNvPr id="854" name="Freeform: Shape 853">
              <a:extLst>
                <a:ext uri="{FF2B5EF4-FFF2-40B4-BE49-F238E27FC236}">
                  <a16:creationId xmlns:a16="http://schemas.microsoft.com/office/drawing/2014/main" id="{AD4D854C-80C1-4B24-9D11-02892F57356E}"/>
                </a:ext>
              </a:extLst>
            </p:cNvPr>
            <p:cNvSpPr/>
            <p:nvPr/>
          </p:nvSpPr>
          <p:spPr>
            <a:xfrm>
              <a:off x="15317010" y="3142468"/>
              <a:ext cx="42338" cy="46968"/>
            </a:xfrm>
            <a:custGeom>
              <a:avLst/>
              <a:gdLst>
                <a:gd name="connsiteX0" fmla="*/ 19348 w 42338"/>
                <a:gd name="connsiteY0" fmla="*/ 46786 h 46968"/>
                <a:gd name="connsiteX1" fmla="*/ 2968 w 42338"/>
                <a:gd name="connsiteY1" fmla="*/ 40309 h 46968"/>
                <a:gd name="connsiteX2" fmla="*/ 2968 w 42338"/>
                <a:gd name="connsiteY2" fmla="*/ 6400 h 46968"/>
                <a:gd name="connsiteX3" fmla="*/ 20399 w 42338"/>
                <a:gd name="connsiteY3" fmla="*/ -172 h 46968"/>
                <a:gd name="connsiteX4" fmla="*/ 37826 w 42338"/>
                <a:gd name="connsiteY4" fmla="*/ 6972 h 46968"/>
                <a:gd name="connsiteX5" fmla="*/ 32208 w 42338"/>
                <a:gd name="connsiteY5" fmla="*/ 13830 h 46968"/>
                <a:gd name="connsiteX6" fmla="*/ 20209 w 42338"/>
                <a:gd name="connsiteY6" fmla="*/ 8686 h 46968"/>
                <a:gd name="connsiteX7" fmla="*/ 9823 w 42338"/>
                <a:gd name="connsiteY7" fmla="*/ 12687 h 46968"/>
                <a:gd name="connsiteX8" fmla="*/ 5442 w 42338"/>
                <a:gd name="connsiteY8" fmla="*/ 22973 h 46968"/>
                <a:gd name="connsiteX9" fmla="*/ 20302 w 42338"/>
                <a:gd name="connsiteY9" fmla="*/ 38023 h 46968"/>
                <a:gd name="connsiteX10" fmla="*/ 20590 w 42338"/>
                <a:gd name="connsiteY10" fmla="*/ 38023 h 46968"/>
                <a:gd name="connsiteX11" fmla="*/ 32589 w 42338"/>
                <a:gd name="connsiteY11" fmla="*/ 32213 h 46968"/>
                <a:gd name="connsiteX12" fmla="*/ 38305 w 42338"/>
                <a:gd name="connsiteY12" fmla="*/ 38404 h 46968"/>
                <a:gd name="connsiteX13" fmla="*/ 19348 w 42338"/>
                <a:gd name="connsiteY13" fmla="*/ 46786 h 46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338" h="46968">
                  <a:moveTo>
                    <a:pt x="19348" y="46786"/>
                  </a:moveTo>
                  <a:cubicBezTo>
                    <a:pt x="13256" y="46872"/>
                    <a:pt x="7349" y="44548"/>
                    <a:pt x="2968" y="40309"/>
                  </a:cubicBezTo>
                  <a:cubicBezTo>
                    <a:pt x="-6366" y="30936"/>
                    <a:pt x="-6366" y="15772"/>
                    <a:pt x="2968" y="6400"/>
                  </a:cubicBezTo>
                  <a:cubicBezTo>
                    <a:pt x="7730" y="2028"/>
                    <a:pt x="13921" y="-334"/>
                    <a:pt x="20399" y="-172"/>
                  </a:cubicBezTo>
                  <a:cubicBezTo>
                    <a:pt x="26971" y="-296"/>
                    <a:pt x="33254" y="2285"/>
                    <a:pt x="37826" y="6972"/>
                  </a:cubicBezTo>
                  <a:lnTo>
                    <a:pt x="32208" y="13830"/>
                  </a:lnTo>
                  <a:cubicBezTo>
                    <a:pt x="28971" y="10715"/>
                    <a:pt x="24683" y="8886"/>
                    <a:pt x="20209" y="8686"/>
                  </a:cubicBezTo>
                  <a:cubicBezTo>
                    <a:pt x="16395" y="8638"/>
                    <a:pt x="12684" y="10067"/>
                    <a:pt x="9823" y="12687"/>
                  </a:cubicBezTo>
                  <a:cubicBezTo>
                    <a:pt x="6968" y="15296"/>
                    <a:pt x="5349" y="19068"/>
                    <a:pt x="5442" y="22973"/>
                  </a:cubicBezTo>
                  <a:cubicBezTo>
                    <a:pt x="5442" y="31232"/>
                    <a:pt x="12014" y="37966"/>
                    <a:pt x="20302" y="38023"/>
                  </a:cubicBezTo>
                  <a:cubicBezTo>
                    <a:pt x="20399" y="38023"/>
                    <a:pt x="20492" y="38023"/>
                    <a:pt x="20590" y="38023"/>
                  </a:cubicBezTo>
                  <a:cubicBezTo>
                    <a:pt x="25255" y="37852"/>
                    <a:pt x="29543" y="35747"/>
                    <a:pt x="32589" y="32213"/>
                  </a:cubicBezTo>
                  <a:lnTo>
                    <a:pt x="38305" y="38404"/>
                  </a:lnTo>
                  <a:cubicBezTo>
                    <a:pt x="33352" y="43662"/>
                    <a:pt x="26590" y="46691"/>
                    <a:pt x="19348" y="46786"/>
                  </a:cubicBezTo>
                  <a:close/>
                </a:path>
              </a:pathLst>
            </a:custGeom>
            <a:solidFill>
              <a:srgbClr val="6D6E71"/>
            </a:solidFill>
            <a:ln w="9525" cap="flat">
              <a:noFill/>
              <a:prstDash val="solid"/>
              <a:miter/>
            </a:ln>
          </p:spPr>
          <p:txBody>
            <a:bodyPr rtlCol="0" anchor="ctr"/>
            <a:lstStyle/>
            <a:p>
              <a:endParaRPr lang="en-US"/>
            </a:p>
          </p:txBody>
        </p:sp>
        <p:sp>
          <p:nvSpPr>
            <p:cNvPr id="855" name="Freeform: Shape 854">
              <a:extLst>
                <a:ext uri="{FF2B5EF4-FFF2-40B4-BE49-F238E27FC236}">
                  <a16:creationId xmlns:a16="http://schemas.microsoft.com/office/drawing/2014/main" id="{694AA23E-EA15-4227-B697-16899795EA63}"/>
                </a:ext>
              </a:extLst>
            </p:cNvPr>
            <p:cNvSpPr/>
            <p:nvPr/>
          </p:nvSpPr>
          <p:spPr>
            <a:xfrm>
              <a:off x="15365801" y="3142660"/>
              <a:ext cx="45456" cy="46974"/>
            </a:xfrm>
            <a:custGeom>
              <a:avLst/>
              <a:gdLst>
                <a:gd name="connsiteX0" fmla="*/ 41424 w 45456"/>
                <a:gd name="connsiteY0" fmla="*/ 27543 h 46974"/>
                <a:gd name="connsiteX1" fmla="*/ 5421 w 45456"/>
                <a:gd name="connsiteY1" fmla="*/ 27543 h 46974"/>
                <a:gd name="connsiteX2" fmla="*/ 9993 w 45456"/>
                <a:gd name="connsiteY2" fmla="*/ 35544 h 46974"/>
                <a:gd name="connsiteX3" fmla="*/ 32568 w 45456"/>
                <a:gd name="connsiteY3" fmla="*/ 33163 h 46974"/>
                <a:gd name="connsiteX4" fmla="*/ 38094 w 45456"/>
                <a:gd name="connsiteY4" fmla="*/ 39164 h 46974"/>
                <a:gd name="connsiteX5" fmla="*/ 19044 w 45456"/>
                <a:gd name="connsiteY5" fmla="*/ 46784 h 46974"/>
                <a:gd name="connsiteX6" fmla="*/ -4011 w 45456"/>
                <a:gd name="connsiteY6" fmla="*/ 24905 h 46974"/>
                <a:gd name="connsiteX7" fmla="*/ -4011 w 45456"/>
                <a:gd name="connsiteY7" fmla="*/ 23257 h 46974"/>
                <a:gd name="connsiteX8" fmla="*/ 2849 w 45456"/>
                <a:gd name="connsiteY8" fmla="*/ 6112 h 46974"/>
                <a:gd name="connsiteX9" fmla="*/ 19044 w 45456"/>
                <a:gd name="connsiteY9" fmla="*/ -175 h 46974"/>
                <a:gd name="connsiteX10" fmla="*/ 34852 w 45456"/>
                <a:gd name="connsiteY10" fmla="*/ 5445 h 46974"/>
                <a:gd name="connsiteX11" fmla="*/ 41331 w 45456"/>
                <a:gd name="connsiteY11" fmla="*/ 20876 h 46974"/>
                <a:gd name="connsiteX12" fmla="*/ 5705 w 45456"/>
                <a:gd name="connsiteY12" fmla="*/ 19923 h 46974"/>
                <a:gd name="connsiteX13" fmla="*/ 31806 w 45456"/>
                <a:gd name="connsiteY13" fmla="*/ 19923 h 46974"/>
                <a:gd name="connsiteX14" fmla="*/ 28280 w 45456"/>
                <a:gd name="connsiteY14" fmla="*/ 11160 h 46974"/>
                <a:gd name="connsiteX15" fmla="*/ 19327 w 45456"/>
                <a:gd name="connsiteY15" fmla="*/ 8017 h 46974"/>
                <a:gd name="connsiteX16" fmla="*/ 9802 w 45456"/>
                <a:gd name="connsiteY16" fmla="*/ 11256 h 46974"/>
                <a:gd name="connsiteX17" fmla="*/ 5421 w 45456"/>
                <a:gd name="connsiteY17" fmla="*/ 20114 h 4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56" h="46974">
                  <a:moveTo>
                    <a:pt x="41424" y="27543"/>
                  </a:moveTo>
                  <a:lnTo>
                    <a:pt x="5421" y="27543"/>
                  </a:lnTo>
                  <a:cubicBezTo>
                    <a:pt x="5612" y="30782"/>
                    <a:pt x="7328" y="33734"/>
                    <a:pt x="9993" y="35544"/>
                  </a:cubicBezTo>
                  <a:cubicBezTo>
                    <a:pt x="17044" y="40392"/>
                    <a:pt x="26662" y="39383"/>
                    <a:pt x="32568" y="33163"/>
                  </a:cubicBezTo>
                  <a:lnTo>
                    <a:pt x="38094" y="39164"/>
                  </a:lnTo>
                  <a:cubicBezTo>
                    <a:pt x="33043" y="44240"/>
                    <a:pt x="26187" y="46993"/>
                    <a:pt x="19044" y="46784"/>
                  </a:cubicBezTo>
                  <a:cubicBezTo>
                    <a:pt x="6658" y="47117"/>
                    <a:pt x="-3723" y="37316"/>
                    <a:pt x="-4011" y="24905"/>
                  </a:cubicBezTo>
                  <a:cubicBezTo>
                    <a:pt x="-4011" y="24362"/>
                    <a:pt x="-4011" y="23809"/>
                    <a:pt x="-4011" y="23257"/>
                  </a:cubicBezTo>
                  <a:cubicBezTo>
                    <a:pt x="-4295" y="16818"/>
                    <a:pt x="-1816" y="10570"/>
                    <a:pt x="2849" y="6112"/>
                  </a:cubicBezTo>
                  <a:cubicBezTo>
                    <a:pt x="7230" y="2007"/>
                    <a:pt x="13039" y="-251"/>
                    <a:pt x="19044" y="-175"/>
                  </a:cubicBezTo>
                  <a:cubicBezTo>
                    <a:pt x="24852" y="-298"/>
                    <a:pt x="30471" y="1702"/>
                    <a:pt x="34852" y="5445"/>
                  </a:cubicBezTo>
                  <a:cubicBezTo>
                    <a:pt x="39331" y="9312"/>
                    <a:pt x="41712" y="15008"/>
                    <a:pt x="41331" y="20876"/>
                  </a:cubicBezTo>
                  <a:close/>
                  <a:moveTo>
                    <a:pt x="5705" y="19923"/>
                  </a:moveTo>
                  <a:lnTo>
                    <a:pt x="31806" y="19923"/>
                  </a:lnTo>
                  <a:cubicBezTo>
                    <a:pt x="31996" y="16618"/>
                    <a:pt x="30759" y="13389"/>
                    <a:pt x="28280" y="11160"/>
                  </a:cubicBezTo>
                  <a:cubicBezTo>
                    <a:pt x="25806" y="9046"/>
                    <a:pt x="22564" y="7931"/>
                    <a:pt x="19327" y="8017"/>
                  </a:cubicBezTo>
                  <a:cubicBezTo>
                    <a:pt x="15900" y="7950"/>
                    <a:pt x="12472" y="9093"/>
                    <a:pt x="9802" y="11256"/>
                  </a:cubicBezTo>
                  <a:cubicBezTo>
                    <a:pt x="6947" y="13294"/>
                    <a:pt x="5328" y="16618"/>
                    <a:pt x="5421" y="20114"/>
                  </a:cubicBezTo>
                  <a:close/>
                </a:path>
              </a:pathLst>
            </a:custGeom>
            <a:solidFill>
              <a:srgbClr val="6D6E71"/>
            </a:solidFill>
            <a:ln w="9525" cap="flat">
              <a:noFill/>
              <a:prstDash val="solid"/>
              <a:miter/>
            </a:ln>
          </p:spPr>
          <p:txBody>
            <a:bodyPr rtlCol="0" anchor="ctr"/>
            <a:lstStyle/>
            <a:p>
              <a:endParaRPr lang="en-US"/>
            </a:p>
          </p:txBody>
        </p:sp>
        <p:sp>
          <p:nvSpPr>
            <p:cNvPr id="856" name="Freeform: Shape 855">
              <a:extLst>
                <a:ext uri="{FF2B5EF4-FFF2-40B4-BE49-F238E27FC236}">
                  <a16:creationId xmlns:a16="http://schemas.microsoft.com/office/drawing/2014/main" id="{FAA8D62D-85C8-4A48-881D-93ED9F8704FB}"/>
                </a:ext>
              </a:extLst>
            </p:cNvPr>
            <p:cNvSpPr/>
            <p:nvPr/>
          </p:nvSpPr>
          <p:spPr>
            <a:xfrm>
              <a:off x="15421070" y="3124092"/>
              <a:ext cx="12189" cy="65056"/>
            </a:xfrm>
            <a:custGeom>
              <a:avLst/>
              <a:gdLst>
                <a:gd name="connsiteX0" fmla="*/ -2224 w 12189"/>
                <a:gd name="connsiteY0" fmla="*/ 10203 h 65056"/>
                <a:gd name="connsiteX1" fmla="*/ -4033 w 12189"/>
                <a:gd name="connsiteY1" fmla="*/ 5916 h 65056"/>
                <a:gd name="connsiteX2" fmla="*/ -2224 w 12189"/>
                <a:gd name="connsiteY2" fmla="*/ 1630 h 65056"/>
                <a:gd name="connsiteX3" fmla="*/ 2065 w 12189"/>
                <a:gd name="connsiteY3" fmla="*/ -180 h 65056"/>
                <a:gd name="connsiteX4" fmla="*/ 8157 w 12189"/>
                <a:gd name="connsiteY4" fmla="*/ 5916 h 65056"/>
                <a:gd name="connsiteX5" fmla="*/ 6348 w 12189"/>
                <a:gd name="connsiteY5" fmla="*/ 10203 h 65056"/>
                <a:gd name="connsiteX6" fmla="*/ 2065 w 12189"/>
                <a:gd name="connsiteY6" fmla="*/ 12012 h 65056"/>
                <a:gd name="connsiteX7" fmla="*/ -2224 w 12189"/>
                <a:gd name="connsiteY7" fmla="*/ 10203 h 65056"/>
                <a:gd name="connsiteX8" fmla="*/ 6827 w 12189"/>
                <a:gd name="connsiteY8" fmla="*/ 64876 h 65056"/>
                <a:gd name="connsiteX9" fmla="*/ -2698 w 12189"/>
                <a:gd name="connsiteY9" fmla="*/ 64876 h 65056"/>
                <a:gd name="connsiteX10" fmla="*/ -2698 w 12189"/>
                <a:gd name="connsiteY10" fmla="*/ 19251 h 65056"/>
                <a:gd name="connsiteX11" fmla="*/ 6827 w 12189"/>
                <a:gd name="connsiteY11" fmla="*/ 19251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89" h="65056">
                  <a:moveTo>
                    <a:pt x="-2224" y="10203"/>
                  </a:moveTo>
                  <a:cubicBezTo>
                    <a:pt x="-3368" y="9059"/>
                    <a:pt x="-4033" y="7526"/>
                    <a:pt x="-4033" y="5916"/>
                  </a:cubicBezTo>
                  <a:cubicBezTo>
                    <a:pt x="-4033" y="4297"/>
                    <a:pt x="-3368" y="2754"/>
                    <a:pt x="-2224" y="1630"/>
                  </a:cubicBezTo>
                  <a:cubicBezTo>
                    <a:pt x="-1079" y="458"/>
                    <a:pt x="441" y="-199"/>
                    <a:pt x="2065" y="-180"/>
                  </a:cubicBezTo>
                  <a:cubicBezTo>
                    <a:pt x="5395" y="-132"/>
                    <a:pt x="8064" y="2573"/>
                    <a:pt x="8157" y="5916"/>
                  </a:cubicBezTo>
                  <a:cubicBezTo>
                    <a:pt x="8157" y="7536"/>
                    <a:pt x="7492" y="9088"/>
                    <a:pt x="6348" y="10203"/>
                  </a:cubicBezTo>
                  <a:cubicBezTo>
                    <a:pt x="5204" y="11364"/>
                    <a:pt x="3683" y="12022"/>
                    <a:pt x="2065" y="12012"/>
                  </a:cubicBezTo>
                  <a:cubicBezTo>
                    <a:pt x="441" y="11993"/>
                    <a:pt x="-1079" y="11336"/>
                    <a:pt x="-2224" y="10203"/>
                  </a:cubicBezTo>
                  <a:close/>
                  <a:moveTo>
                    <a:pt x="6827" y="64876"/>
                  </a:moveTo>
                  <a:lnTo>
                    <a:pt x="-2698" y="64876"/>
                  </a:lnTo>
                  <a:lnTo>
                    <a:pt x="-2698" y="19251"/>
                  </a:lnTo>
                  <a:lnTo>
                    <a:pt x="6827" y="19251"/>
                  </a:lnTo>
                  <a:close/>
                </a:path>
              </a:pathLst>
            </a:custGeom>
            <a:solidFill>
              <a:srgbClr val="6D6E71"/>
            </a:solidFill>
            <a:ln w="9525" cap="flat">
              <a:noFill/>
              <a:prstDash val="solid"/>
              <a:miter/>
            </a:ln>
          </p:spPr>
          <p:txBody>
            <a:bodyPr rtlCol="0" anchor="ctr"/>
            <a:lstStyle/>
            <a:p>
              <a:endParaRPr lang="en-US"/>
            </a:p>
          </p:txBody>
        </p:sp>
        <p:sp>
          <p:nvSpPr>
            <p:cNvPr id="857" name="Freeform: Shape 856">
              <a:extLst>
                <a:ext uri="{FF2B5EF4-FFF2-40B4-BE49-F238E27FC236}">
                  <a16:creationId xmlns:a16="http://schemas.microsoft.com/office/drawing/2014/main" id="{AEE5FDE9-3707-497C-8F8E-5316118D366D}"/>
                </a:ext>
              </a:extLst>
            </p:cNvPr>
            <p:cNvSpPr/>
            <p:nvPr/>
          </p:nvSpPr>
          <p:spPr>
            <a:xfrm>
              <a:off x="15439074" y="3143809"/>
              <a:ext cx="46862" cy="45624"/>
            </a:xfrm>
            <a:custGeom>
              <a:avLst/>
              <a:gdLst>
                <a:gd name="connsiteX0" fmla="*/ 14254 w 46862"/>
                <a:gd name="connsiteY0" fmla="*/ 45445 h 45624"/>
                <a:gd name="connsiteX1" fmla="*/ -4033 w 46862"/>
                <a:gd name="connsiteY1" fmla="*/ -180 h 45624"/>
                <a:gd name="connsiteX2" fmla="*/ 5492 w 46862"/>
                <a:gd name="connsiteY2" fmla="*/ -180 h 45624"/>
                <a:gd name="connsiteX3" fmla="*/ 19398 w 46862"/>
                <a:gd name="connsiteY3" fmla="*/ 34300 h 45624"/>
                <a:gd name="connsiteX4" fmla="*/ 33304 w 46862"/>
                <a:gd name="connsiteY4" fmla="*/ -180 h 45624"/>
                <a:gd name="connsiteX5" fmla="*/ 42829 w 46862"/>
                <a:gd name="connsiteY5" fmla="*/ -180 h 45624"/>
                <a:gd name="connsiteX6" fmla="*/ 24542 w 46862"/>
                <a:gd name="connsiteY6" fmla="*/ 45445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62" h="45624">
                  <a:moveTo>
                    <a:pt x="14254" y="45445"/>
                  </a:moveTo>
                  <a:lnTo>
                    <a:pt x="-4033" y="-180"/>
                  </a:lnTo>
                  <a:lnTo>
                    <a:pt x="5492" y="-180"/>
                  </a:lnTo>
                  <a:lnTo>
                    <a:pt x="19398" y="34300"/>
                  </a:lnTo>
                  <a:lnTo>
                    <a:pt x="33304" y="-180"/>
                  </a:lnTo>
                  <a:lnTo>
                    <a:pt x="42829" y="-180"/>
                  </a:lnTo>
                  <a:lnTo>
                    <a:pt x="24542" y="45445"/>
                  </a:lnTo>
                  <a:close/>
                </a:path>
              </a:pathLst>
            </a:custGeom>
            <a:solidFill>
              <a:srgbClr val="6D6E71"/>
            </a:solidFill>
            <a:ln w="9525" cap="flat">
              <a:noFill/>
              <a:prstDash val="solid"/>
              <a:miter/>
            </a:ln>
          </p:spPr>
          <p:txBody>
            <a:bodyPr rtlCol="0" anchor="ctr"/>
            <a:lstStyle/>
            <a:p>
              <a:endParaRPr lang="en-US"/>
            </a:p>
          </p:txBody>
        </p:sp>
        <p:sp>
          <p:nvSpPr>
            <p:cNvPr id="858" name="Freeform: Shape 857">
              <a:extLst>
                <a:ext uri="{FF2B5EF4-FFF2-40B4-BE49-F238E27FC236}">
                  <a16:creationId xmlns:a16="http://schemas.microsoft.com/office/drawing/2014/main" id="{A2E22E6D-8740-4789-87C9-85F8AC7044B1}"/>
                </a:ext>
              </a:extLst>
            </p:cNvPr>
            <p:cNvSpPr/>
            <p:nvPr/>
          </p:nvSpPr>
          <p:spPr>
            <a:xfrm>
              <a:off x="15490222" y="3142660"/>
              <a:ext cx="45377" cy="46974"/>
            </a:xfrm>
            <a:custGeom>
              <a:avLst/>
              <a:gdLst>
                <a:gd name="connsiteX0" fmla="*/ 41306 w 45377"/>
                <a:gd name="connsiteY0" fmla="*/ 27543 h 46974"/>
                <a:gd name="connsiteX1" fmla="*/ 5588 w 45377"/>
                <a:gd name="connsiteY1" fmla="*/ 27543 h 46974"/>
                <a:gd name="connsiteX2" fmla="*/ 10062 w 45377"/>
                <a:gd name="connsiteY2" fmla="*/ 35544 h 46974"/>
                <a:gd name="connsiteX3" fmla="*/ 19587 w 45377"/>
                <a:gd name="connsiteY3" fmla="*/ 38592 h 46974"/>
                <a:gd name="connsiteX4" fmla="*/ 32637 w 45377"/>
                <a:gd name="connsiteY4" fmla="*/ 33163 h 46974"/>
                <a:gd name="connsiteX5" fmla="*/ 38162 w 45377"/>
                <a:gd name="connsiteY5" fmla="*/ 39164 h 46974"/>
                <a:gd name="connsiteX6" fmla="*/ 19112 w 45377"/>
                <a:gd name="connsiteY6" fmla="*/ 46784 h 46974"/>
                <a:gd name="connsiteX7" fmla="*/ 2825 w 45377"/>
                <a:gd name="connsiteY7" fmla="*/ 40402 h 46974"/>
                <a:gd name="connsiteX8" fmla="*/ 2825 w 45377"/>
                <a:gd name="connsiteY8" fmla="*/ 6112 h 46974"/>
                <a:gd name="connsiteX9" fmla="*/ 19019 w 45377"/>
                <a:gd name="connsiteY9" fmla="*/ -175 h 46974"/>
                <a:gd name="connsiteX10" fmla="*/ 34828 w 45377"/>
                <a:gd name="connsiteY10" fmla="*/ 5445 h 46974"/>
                <a:gd name="connsiteX11" fmla="*/ 41306 w 45377"/>
                <a:gd name="connsiteY11" fmla="*/ 20876 h 46974"/>
                <a:gd name="connsiteX12" fmla="*/ 5588 w 45377"/>
                <a:gd name="connsiteY12" fmla="*/ 19923 h 46974"/>
                <a:gd name="connsiteX13" fmla="*/ 31684 w 45377"/>
                <a:gd name="connsiteY13" fmla="*/ 19923 h 46974"/>
                <a:gd name="connsiteX14" fmla="*/ 28065 w 45377"/>
                <a:gd name="connsiteY14" fmla="*/ 11160 h 46974"/>
                <a:gd name="connsiteX15" fmla="*/ 19205 w 45377"/>
                <a:gd name="connsiteY15" fmla="*/ 8017 h 46974"/>
                <a:gd name="connsiteX16" fmla="*/ 9680 w 45377"/>
                <a:gd name="connsiteY16" fmla="*/ 11256 h 46974"/>
                <a:gd name="connsiteX17" fmla="*/ 5588 w 45377"/>
                <a:gd name="connsiteY17" fmla="*/ 20114 h 4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77" h="46974">
                  <a:moveTo>
                    <a:pt x="41306" y="27543"/>
                  </a:moveTo>
                  <a:lnTo>
                    <a:pt x="5588" y="27543"/>
                  </a:lnTo>
                  <a:cubicBezTo>
                    <a:pt x="5778" y="30753"/>
                    <a:pt x="7397" y="33706"/>
                    <a:pt x="10062" y="35544"/>
                  </a:cubicBezTo>
                  <a:cubicBezTo>
                    <a:pt x="12824" y="37535"/>
                    <a:pt x="16159" y="38602"/>
                    <a:pt x="19587" y="38592"/>
                  </a:cubicBezTo>
                  <a:cubicBezTo>
                    <a:pt x="24540" y="38916"/>
                    <a:pt x="29400" y="36916"/>
                    <a:pt x="32637" y="33163"/>
                  </a:cubicBezTo>
                  <a:lnTo>
                    <a:pt x="38162" y="39164"/>
                  </a:lnTo>
                  <a:cubicBezTo>
                    <a:pt x="33116" y="44240"/>
                    <a:pt x="26256" y="46993"/>
                    <a:pt x="19112" y="46784"/>
                  </a:cubicBezTo>
                  <a:cubicBezTo>
                    <a:pt x="13015" y="46917"/>
                    <a:pt x="7206" y="44622"/>
                    <a:pt x="2825" y="40402"/>
                  </a:cubicBezTo>
                  <a:cubicBezTo>
                    <a:pt x="-6319" y="30782"/>
                    <a:pt x="-6319" y="15732"/>
                    <a:pt x="2825" y="6112"/>
                  </a:cubicBezTo>
                  <a:cubicBezTo>
                    <a:pt x="7206" y="1988"/>
                    <a:pt x="13015" y="-270"/>
                    <a:pt x="19019" y="-175"/>
                  </a:cubicBezTo>
                  <a:cubicBezTo>
                    <a:pt x="24828" y="-298"/>
                    <a:pt x="30446" y="1702"/>
                    <a:pt x="34828" y="5445"/>
                  </a:cubicBezTo>
                  <a:cubicBezTo>
                    <a:pt x="39209" y="9312"/>
                    <a:pt x="41688" y="15008"/>
                    <a:pt x="41306" y="20876"/>
                  </a:cubicBezTo>
                  <a:close/>
                  <a:moveTo>
                    <a:pt x="5588" y="19923"/>
                  </a:moveTo>
                  <a:lnTo>
                    <a:pt x="31684" y="19923"/>
                  </a:lnTo>
                  <a:cubicBezTo>
                    <a:pt x="31972" y="16599"/>
                    <a:pt x="30544" y="13351"/>
                    <a:pt x="28065" y="11160"/>
                  </a:cubicBezTo>
                  <a:cubicBezTo>
                    <a:pt x="25591" y="9036"/>
                    <a:pt x="22447" y="7922"/>
                    <a:pt x="19205" y="8017"/>
                  </a:cubicBezTo>
                  <a:cubicBezTo>
                    <a:pt x="15778" y="7950"/>
                    <a:pt x="12350" y="9093"/>
                    <a:pt x="9680" y="11256"/>
                  </a:cubicBezTo>
                  <a:cubicBezTo>
                    <a:pt x="6922" y="13332"/>
                    <a:pt x="5397" y="16656"/>
                    <a:pt x="5588" y="20114"/>
                  </a:cubicBezTo>
                  <a:close/>
                </a:path>
              </a:pathLst>
            </a:custGeom>
            <a:solidFill>
              <a:srgbClr val="6D6E71"/>
            </a:solidFill>
            <a:ln w="9525" cap="flat">
              <a:noFill/>
              <a:prstDash val="solid"/>
              <a:miter/>
            </a:ln>
          </p:spPr>
          <p:txBody>
            <a:bodyPr rtlCol="0" anchor="ctr"/>
            <a:lstStyle/>
            <a:p>
              <a:endParaRPr lang="en-US"/>
            </a:p>
          </p:txBody>
        </p:sp>
        <p:sp>
          <p:nvSpPr>
            <p:cNvPr id="859" name="Freeform: Shape 858">
              <a:extLst>
                <a:ext uri="{FF2B5EF4-FFF2-40B4-BE49-F238E27FC236}">
                  <a16:creationId xmlns:a16="http://schemas.microsoft.com/office/drawing/2014/main" id="{58BF1FFC-C48B-4898-8D18-5E92DC135D64}"/>
                </a:ext>
              </a:extLst>
            </p:cNvPr>
            <p:cNvSpPr/>
            <p:nvPr/>
          </p:nvSpPr>
          <p:spPr>
            <a:xfrm>
              <a:off x="15541942" y="3143117"/>
              <a:ext cx="36675" cy="46711"/>
            </a:xfrm>
            <a:custGeom>
              <a:avLst/>
              <a:gdLst>
                <a:gd name="connsiteX0" fmla="*/ 32639 w 36675"/>
                <a:gd name="connsiteY0" fmla="*/ 32230 h 46711"/>
                <a:gd name="connsiteX1" fmla="*/ 27877 w 36675"/>
                <a:gd name="connsiteY1" fmla="*/ 42612 h 46711"/>
                <a:gd name="connsiteX2" fmla="*/ 15780 w 36675"/>
                <a:gd name="connsiteY2" fmla="*/ 46518 h 46711"/>
                <a:gd name="connsiteX3" fmla="*/ 5492 w 36675"/>
                <a:gd name="connsiteY3" fmla="*/ 44708 h 46711"/>
                <a:gd name="connsiteX4" fmla="*/ -4033 w 36675"/>
                <a:gd name="connsiteY4" fmla="*/ 39659 h 46711"/>
                <a:gd name="connsiteX5" fmla="*/ 637 w 36675"/>
                <a:gd name="connsiteY5" fmla="*/ 32230 h 46711"/>
                <a:gd name="connsiteX6" fmla="*/ 16064 w 36675"/>
                <a:gd name="connsiteY6" fmla="*/ 38231 h 46711"/>
                <a:gd name="connsiteX7" fmla="*/ 21208 w 36675"/>
                <a:gd name="connsiteY7" fmla="*/ 36707 h 46711"/>
                <a:gd name="connsiteX8" fmla="*/ 23114 w 36675"/>
                <a:gd name="connsiteY8" fmla="*/ 32897 h 46711"/>
                <a:gd name="connsiteX9" fmla="*/ 13589 w 36675"/>
                <a:gd name="connsiteY9" fmla="*/ 26705 h 46711"/>
                <a:gd name="connsiteX10" fmla="*/ 12636 w 36675"/>
                <a:gd name="connsiteY10" fmla="*/ 26705 h 46711"/>
                <a:gd name="connsiteX11" fmla="*/ -1652 w 36675"/>
                <a:gd name="connsiteY11" fmla="*/ 13847 h 46711"/>
                <a:gd name="connsiteX12" fmla="*/ 3302 w 36675"/>
                <a:gd name="connsiteY12" fmla="*/ 3655 h 46711"/>
                <a:gd name="connsiteX13" fmla="*/ 16161 w 36675"/>
                <a:gd name="connsiteY13" fmla="*/ -155 h 46711"/>
                <a:gd name="connsiteX14" fmla="*/ 31021 w 36675"/>
                <a:gd name="connsiteY14" fmla="*/ 4417 h 46711"/>
                <a:gd name="connsiteX15" fmla="*/ 27398 w 36675"/>
                <a:gd name="connsiteY15" fmla="*/ 11561 h 46711"/>
                <a:gd name="connsiteX16" fmla="*/ 15399 w 36675"/>
                <a:gd name="connsiteY16" fmla="*/ 7941 h 46711"/>
                <a:gd name="connsiteX17" fmla="*/ 9780 w 36675"/>
                <a:gd name="connsiteY17" fmla="*/ 9084 h 46711"/>
                <a:gd name="connsiteX18" fmla="*/ 7590 w 36675"/>
                <a:gd name="connsiteY18" fmla="*/ 12894 h 46711"/>
                <a:gd name="connsiteX19" fmla="*/ 9873 w 36675"/>
                <a:gd name="connsiteY19" fmla="*/ 16133 h 46711"/>
                <a:gd name="connsiteX20" fmla="*/ 14161 w 36675"/>
                <a:gd name="connsiteY20" fmla="*/ 17561 h 46711"/>
                <a:gd name="connsiteX21" fmla="*/ 19115 w 36675"/>
                <a:gd name="connsiteY21" fmla="*/ 18990 h 46711"/>
                <a:gd name="connsiteX22" fmla="*/ 23305 w 36675"/>
                <a:gd name="connsiteY22" fmla="*/ 20514 h 46711"/>
                <a:gd name="connsiteX23" fmla="*/ 27589 w 36675"/>
                <a:gd name="connsiteY23" fmla="*/ 22895 h 46711"/>
                <a:gd name="connsiteX24" fmla="*/ 32639 w 36675"/>
                <a:gd name="connsiteY24" fmla="*/ 32230 h 4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75" h="46711">
                  <a:moveTo>
                    <a:pt x="32639" y="32230"/>
                  </a:moveTo>
                  <a:cubicBezTo>
                    <a:pt x="32732" y="36240"/>
                    <a:pt x="31021" y="40088"/>
                    <a:pt x="27877" y="42612"/>
                  </a:cubicBezTo>
                  <a:cubicBezTo>
                    <a:pt x="24449" y="45308"/>
                    <a:pt x="20161" y="46689"/>
                    <a:pt x="15780" y="46518"/>
                  </a:cubicBezTo>
                  <a:cubicBezTo>
                    <a:pt x="12255" y="46498"/>
                    <a:pt x="8827" y="45889"/>
                    <a:pt x="5492" y="44708"/>
                  </a:cubicBezTo>
                  <a:cubicBezTo>
                    <a:pt x="2065" y="43622"/>
                    <a:pt x="-1177" y="41917"/>
                    <a:pt x="-4033" y="39659"/>
                  </a:cubicBezTo>
                  <a:lnTo>
                    <a:pt x="637" y="32230"/>
                  </a:lnTo>
                  <a:cubicBezTo>
                    <a:pt x="5018" y="35859"/>
                    <a:pt x="10445" y="37964"/>
                    <a:pt x="16064" y="38231"/>
                  </a:cubicBezTo>
                  <a:cubicBezTo>
                    <a:pt x="17873" y="38355"/>
                    <a:pt x="19780" y="37812"/>
                    <a:pt x="21208" y="36707"/>
                  </a:cubicBezTo>
                  <a:cubicBezTo>
                    <a:pt x="22445" y="35821"/>
                    <a:pt x="23114" y="34402"/>
                    <a:pt x="23114" y="32897"/>
                  </a:cubicBezTo>
                  <a:cubicBezTo>
                    <a:pt x="23114" y="30611"/>
                    <a:pt x="20063" y="28515"/>
                    <a:pt x="13589" y="26705"/>
                  </a:cubicBezTo>
                  <a:lnTo>
                    <a:pt x="12636" y="26705"/>
                  </a:lnTo>
                  <a:cubicBezTo>
                    <a:pt x="3111" y="24162"/>
                    <a:pt x="-1652" y="19876"/>
                    <a:pt x="-1652" y="13847"/>
                  </a:cubicBezTo>
                  <a:cubicBezTo>
                    <a:pt x="-1745" y="9846"/>
                    <a:pt x="65" y="6055"/>
                    <a:pt x="3302" y="3655"/>
                  </a:cubicBezTo>
                  <a:cubicBezTo>
                    <a:pt x="7018" y="959"/>
                    <a:pt x="11590" y="-384"/>
                    <a:pt x="16161" y="-155"/>
                  </a:cubicBezTo>
                  <a:cubicBezTo>
                    <a:pt x="21496" y="-136"/>
                    <a:pt x="26640" y="1455"/>
                    <a:pt x="31021" y="4417"/>
                  </a:cubicBezTo>
                  <a:lnTo>
                    <a:pt x="27398" y="11561"/>
                  </a:lnTo>
                  <a:cubicBezTo>
                    <a:pt x="23877" y="9170"/>
                    <a:pt x="19687" y="7903"/>
                    <a:pt x="15399" y="7941"/>
                  </a:cubicBezTo>
                  <a:cubicBezTo>
                    <a:pt x="13492" y="7846"/>
                    <a:pt x="11492" y="8246"/>
                    <a:pt x="9780" y="9084"/>
                  </a:cubicBezTo>
                  <a:cubicBezTo>
                    <a:pt x="8348" y="9837"/>
                    <a:pt x="7590" y="11313"/>
                    <a:pt x="7590" y="12894"/>
                  </a:cubicBezTo>
                  <a:cubicBezTo>
                    <a:pt x="7590" y="14351"/>
                    <a:pt x="8539" y="15647"/>
                    <a:pt x="9873" y="16133"/>
                  </a:cubicBezTo>
                  <a:cubicBezTo>
                    <a:pt x="11301" y="16723"/>
                    <a:pt x="12729" y="17200"/>
                    <a:pt x="14161" y="17561"/>
                  </a:cubicBezTo>
                  <a:lnTo>
                    <a:pt x="19115" y="18990"/>
                  </a:lnTo>
                  <a:cubicBezTo>
                    <a:pt x="20542" y="19400"/>
                    <a:pt x="21970" y="19905"/>
                    <a:pt x="23305" y="20514"/>
                  </a:cubicBezTo>
                  <a:cubicBezTo>
                    <a:pt x="24826" y="21162"/>
                    <a:pt x="26258" y="21962"/>
                    <a:pt x="27589" y="22895"/>
                  </a:cubicBezTo>
                  <a:cubicBezTo>
                    <a:pt x="30830" y="24886"/>
                    <a:pt x="32732" y="28439"/>
                    <a:pt x="32639" y="32230"/>
                  </a:cubicBezTo>
                  <a:close/>
                </a:path>
              </a:pathLst>
            </a:custGeom>
            <a:solidFill>
              <a:srgbClr val="6D6E71"/>
            </a:solidFill>
            <a:ln w="9525" cap="flat">
              <a:noFill/>
              <a:prstDash val="solid"/>
              <a:miter/>
            </a:ln>
          </p:spPr>
          <p:txBody>
            <a:bodyPr rtlCol="0" anchor="ctr"/>
            <a:lstStyle/>
            <a:p>
              <a:endParaRPr lang="en-US"/>
            </a:p>
          </p:txBody>
        </p:sp>
        <p:sp>
          <p:nvSpPr>
            <p:cNvPr id="860" name="Freeform: Shape 859">
              <a:extLst>
                <a:ext uri="{FF2B5EF4-FFF2-40B4-BE49-F238E27FC236}">
                  <a16:creationId xmlns:a16="http://schemas.microsoft.com/office/drawing/2014/main" id="{D8D5C57D-7C83-4FDD-8513-C2CF0EE9CEDC}"/>
                </a:ext>
              </a:extLst>
            </p:cNvPr>
            <p:cNvSpPr/>
            <p:nvPr/>
          </p:nvSpPr>
          <p:spPr>
            <a:xfrm>
              <a:off x="15611561" y="3124098"/>
              <a:ext cx="12208" cy="65335"/>
            </a:xfrm>
            <a:custGeom>
              <a:avLst/>
              <a:gdLst>
                <a:gd name="connsiteX0" fmla="*/ -2214 w 12208"/>
                <a:gd name="connsiteY0" fmla="*/ 10197 h 65335"/>
                <a:gd name="connsiteX1" fmla="*/ -4023 w 12208"/>
                <a:gd name="connsiteY1" fmla="*/ 5910 h 65335"/>
                <a:gd name="connsiteX2" fmla="*/ -2214 w 12208"/>
                <a:gd name="connsiteY2" fmla="*/ 1624 h 65335"/>
                <a:gd name="connsiteX3" fmla="*/ 6264 w 12208"/>
                <a:gd name="connsiteY3" fmla="*/ 1539 h 65335"/>
                <a:gd name="connsiteX4" fmla="*/ 6357 w 12208"/>
                <a:gd name="connsiteY4" fmla="*/ 1624 h 65335"/>
                <a:gd name="connsiteX5" fmla="*/ 8167 w 12208"/>
                <a:gd name="connsiteY5" fmla="*/ 5910 h 65335"/>
                <a:gd name="connsiteX6" fmla="*/ 6357 w 12208"/>
                <a:gd name="connsiteY6" fmla="*/ 10197 h 65335"/>
                <a:gd name="connsiteX7" fmla="*/ -2121 w 12208"/>
                <a:gd name="connsiteY7" fmla="*/ 10282 h 65335"/>
                <a:gd name="connsiteX8" fmla="*/ -2214 w 12208"/>
                <a:gd name="connsiteY8" fmla="*/ 10197 h 65335"/>
                <a:gd name="connsiteX9" fmla="*/ 7311 w 12208"/>
                <a:gd name="connsiteY9" fmla="*/ 65156 h 65335"/>
                <a:gd name="connsiteX10" fmla="*/ -2214 w 12208"/>
                <a:gd name="connsiteY10" fmla="*/ 65156 h 65335"/>
                <a:gd name="connsiteX11" fmla="*/ -2214 w 12208"/>
                <a:gd name="connsiteY11" fmla="*/ 19531 h 65335"/>
                <a:gd name="connsiteX12" fmla="*/ 7311 w 12208"/>
                <a:gd name="connsiteY12" fmla="*/ 19531 h 65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08" h="65335">
                  <a:moveTo>
                    <a:pt x="-2214" y="10197"/>
                  </a:moveTo>
                  <a:cubicBezTo>
                    <a:pt x="-3358" y="9082"/>
                    <a:pt x="-4023" y="7530"/>
                    <a:pt x="-4023" y="5910"/>
                  </a:cubicBezTo>
                  <a:cubicBezTo>
                    <a:pt x="-4121" y="4282"/>
                    <a:pt x="-3451" y="2720"/>
                    <a:pt x="-2214" y="1624"/>
                  </a:cubicBezTo>
                  <a:cubicBezTo>
                    <a:pt x="74" y="-748"/>
                    <a:pt x="3883" y="-786"/>
                    <a:pt x="6264" y="1539"/>
                  </a:cubicBezTo>
                  <a:cubicBezTo>
                    <a:pt x="6264" y="1567"/>
                    <a:pt x="6357" y="1596"/>
                    <a:pt x="6357" y="1624"/>
                  </a:cubicBezTo>
                  <a:cubicBezTo>
                    <a:pt x="7594" y="2720"/>
                    <a:pt x="8264" y="4282"/>
                    <a:pt x="8167" y="5910"/>
                  </a:cubicBezTo>
                  <a:cubicBezTo>
                    <a:pt x="8167" y="7530"/>
                    <a:pt x="7501" y="9082"/>
                    <a:pt x="6357" y="10197"/>
                  </a:cubicBezTo>
                  <a:cubicBezTo>
                    <a:pt x="4074" y="12568"/>
                    <a:pt x="260" y="12606"/>
                    <a:pt x="-2121" y="10282"/>
                  </a:cubicBezTo>
                  <a:cubicBezTo>
                    <a:pt x="-2121" y="10254"/>
                    <a:pt x="-2214" y="10225"/>
                    <a:pt x="-2214" y="10197"/>
                  </a:cubicBezTo>
                  <a:close/>
                  <a:moveTo>
                    <a:pt x="7311" y="65156"/>
                  </a:moveTo>
                  <a:lnTo>
                    <a:pt x="-2214" y="65156"/>
                  </a:lnTo>
                  <a:lnTo>
                    <a:pt x="-2214" y="19531"/>
                  </a:lnTo>
                  <a:lnTo>
                    <a:pt x="7311" y="19531"/>
                  </a:lnTo>
                  <a:close/>
                </a:path>
              </a:pathLst>
            </a:custGeom>
            <a:solidFill>
              <a:srgbClr val="6D6E71"/>
            </a:solidFill>
            <a:ln w="9525" cap="flat">
              <a:noFill/>
              <a:prstDash val="solid"/>
              <a:miter/>
            </a:ln>
          </p:spPr>
          <p:txBody>
            <a:bodyPr rtlCol="0" anchor="ctr"/>
            <a:lstStyle/>
            <a:p>
              <a:endParaRPr lang="en-US"/>
            </a:p>
          </p:txBody>
        </p:sp>
        <p:sp>
          <p:nvSpPr>
            <p:cNvPr id="861" name="Freeform: Shape 860">
              <a:extLst>
                <a:ext uri="{FF2B5EF4-FFF2-40B4-BE49-F238E27FC236}">
                  <a16:creationId xmlns:a16="http://schemas.microsoft.com/office/drawing/2014/main" id="{B8BDBF38-B82F-404D-AD54-EAFB8481FDC7}"/>
                </a:ext>
              </a:extLst>
            </p:cNvPr>
            <p:cNvSpPr/>
            <p:nvPr/>
          </p:nvSpPr>
          <p:spPr>
            <a:xfrm>
              <a:off x="15636527" y="3143135"/>
              <a:ext cx="41961" cy="46298"/>
            </a:xfrm>
            <a:custGeom>
              <a:avLst/>
              <a:gdLst>
                <a:gd name="connsiteX0" fmla="*/ 5492 w 41961"/>
                <a:gd name="connsiteY0" fmla="*/ 21163 h 46298"/>
                <a:gd name="connsiteX1" fmla="*/ 5492 w 41961"/>
                <a:gd name="connsiteY1" fmla="*/ 46118 h 46298"/>
                <a:gd name="connsiteX2" fmla="*/ -4033 w 41961"/>
                <a:gd name="connsiteY2" fmla="*/ 46118 h 46298"/>
                <a:gd name="connsiteX3" fmla="*/ -4033 w 41961"/>
                <a:gd name="connsiteY3" fmla="*/ 493 h 46298"/>
                <a:gd name="connsiteX4" fmla="*/ 5492 w 41961"/>
                <a:gd name="connsiteY4" fmla="*/ 493 h 46298"/>
                <a:gd name="connsiteX5" fmla="*/ 5492 w 41961"/>
                <a:gd name="connsiteY5" fmla="*/ 8780 h 46298"/>
                <a:gd name="connsiteX6" fmla="*/ 11873 w 41961"/>
                <a:gd name="connsiteY6" fmla="*/ 2208 h 46298"/>
                <a:gd name="connsiteX7" fmla="*/ 33114 w 41961"/>
                <a:gd name="connsiteY7" fmla="*/ 4494 h 46298"/>
                <a:gd name="connsiteX8" fmla="*/ 37876 w 41961"/>
                <a:gd name="connsiteY8" fmla="*/ 18210 h 46298"/>
                <a:gd name="connsiteX9" fmla="*/ 37876 w 41961"/>
                <a:gd name="connsiteY9" fmla="*/ 46118 h 46298"/>
                <a:gd name="connsiteX10" fmla="*/ 28351 w 41961"/>
                <a:gd name="connsiteY10" fmla="*/ 46118 h 46298"/>
                <a:gd name="connsiteX11" fmla="*/ 28351 w 41961"/>
                <a:gd name="connsiteY11" fmla="*/ 21067 h 46298"/>
                <a:gd name="connsiteX12" fmla="*/ 17971 w 41961"/>
                <a:gd name="connsiteY12" fmla="*/ 8494 h 46298"/>
                <a:gd name="connsiteX13" fmla="*/ 9301 w 41961"/>
                <a:gd name="connsiteY13" fmla="*/ 11733 h 46298"/>
                <a:gd name="connsiteX14" fmla="*/ 5492 w 41961"/>
                <a:gd name="connsiteY14" fmla="*/ 21163 h 4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1" h="46298">
                  <a:moveTo>
                    <a:pt x="5492" y="21163"/>
                  </a:moveTo>
                  <a:lnTo>
                    <a:pt x="5492" y="46118"/>
                  </a:lnTo>
                  <a:lnTo>
                    <a:pt x="-4033" y="46118"/>
                  </a:lnTo>
                  <a:lnTo>
                    <a:pt x="-4033" y="493"/>
                  </a:lnTo>
                  <a:lnTo>
                    <a:pt x="5492" y="493"/>
                  </a:lnTo>
                  <a:lnTo>
                    <a:pt x="5492" y="8780"/>
                  </a:lnTo>
                  <a:cubicBezTo>
                    <a:pt x="7013" y="6066"/>
                    <a:pt x="9204" y="3799"/>
                    <a:pt x="11873" y="2208"/>
                  </a:cubicBezTo>
                  <a:cubicBezTo>
                    <a:pt x="18729" y="-1678"/>
                    <a:pt x="27305" y="-754"/>
                    <a:pt x="33114" y="4494"/>
                  </a:cubicBezTo>
                  <a:cubicBezTo>
                    <a:pt x="36541" y="8208"/>
                    <a:pt x="38258" y="13171"/>
                    <a:pt x="37876" y="18210"/>
                  </a:cubicBezTo>
                  <a:lnTo>
                    <a:pt x="37876" y="46118"/>
                  </a:lnTo>
                  <a:lnTo>
                    <a:pt x="28351" y="46118"/>
                  </a:lnTo>
                  <a:lnTo>
                    <a:pt x="28351" y="21067"/>
                  </a:lnTo>
                  <a:cubicBezTo>
                    <a:pt x="28351" y="12685"/>
                    <a:pt x="24924" y="8494"/>
                    <a:pt x="17971" y="8494"/>
                  </a:cubicBezTo>
                  <a:cubicBezTo>
                    <a:pt x="14729" y="8437"/>
                    <a:pt x="11683" y="9590"/>
                    <a:pt x="9301" y="11733"/>
                  </a:cubicBezTo>
                  <a:cubicBezTo>
                    <a:pt x="6729" y="14181"/>
                    <a:pt x="5395" y="17619"/>
                    <a:pt x="5492" y="21163"/>
                  </a:cubicBezTo>
                  <a:close/>
                </a:path>
              </a:pathLst>
            </a:custGeom>
            <a:solidFill>
              <a:srgbClr val="6D6E71"/>
            </a:solidFill>
            <a:ln w="9525" cap="flat">
              <a:noFill/>
              <a:prstDash val="solid"/>
              <a:miter/>
            </a:ln>
          </p:spPr>
          <p:txBody>
            <a:bodyPr rtlCol="0" anchor="ctr"/>
            <a:lstStyle/>
            <a:p>
              <a:endParaRPr lang="en-US"/>
            </a:p>
          </p:txBody>
        </p:sp>
        <p:sp>
          <p:nvSpPr>
            <p:cNvPr id="862" name="Freeform: Shape 861">
              <a:extLst>
                <a:ext uri="{FF2B5EF4-FFF2-40B4-BE49-F238E27FC236}">
                  <a16:creationId xmlns:a16="http://schemas.microsoft.com/office/drawing/2014/main" id="{E56FB176-86FC-4F72-8640-BE2FCCD8ED13}"/>
                </a:ext>
              </a:extLst>
            </p:cNvPr>
            <p:cNvSpPr/>
            <p:nvPr/>
          </p:nvSpPr>
          <p:spPr>
            <a:xfrm>
              <a:off x="15689081" y="3125521"/>
              <a:ext cx="46598" cy="64603"/>
            </a:xfrm>
            <a:custGeom>
              <a:avLst/>
              <a:gdLst>
                <a:gd name="connsiteX0" fmla="*/ 2372 w 46598"/>
                <a:gd name="connsiteY0" fmla="*/ 57637 h 64603"/>
                <a:gd name="connsiteX1" fmla="*/ -4009 w 46598"/>
                <a:gd name="connsiteY1" fmla="*/ 40492 h 64603"/>
                <a:gd name="connsiteX2" fmla="*/ 2563 w 46598"/>
                <a:gd name="connsiteY2" fmla="*/ 23442 h 64603"/>
                <a:gd name="connsiteX3" fmla="*/ 18279 w 46598"/>
                <a:gd name="connsiteY3" fmla="*/ 17155 h 64603"/>
                <a:gd name="connsiteX4" fmla="*/ 33040 w 46598"/>
                <a:gd name="connsiteY4" fmla="*/ 24871 h 64603"/>
                <a:gd name="connsiteX5" fmla="*/ 33040 w 46598"/>
                <a:gd name="connsiteY5" fmla="*/ -180 h 64603"/>
                <a:gd name="connsiteX6" fmla="*/ 42565 w 46598"/>
                <a:gd name="connsiteY6" fmla="*/ -180 h 64603"/>
                <a:gd name="connsiteX7" fmla="*/ 42565 w 46598"/>
                <a:gd name="connsiteY7" fmla="*/ 63733 h 64603"/>
                <a:gd name="connsiteX8" fmla="*/ 33040 w 46598"/>
                <a:gd name="connsiteY8" fmla="*/ 63733 h 64603"/>
                <a:gd name="connsiteX9" fmla="*/ 33040 w 46598"/>
                <a:gd name="connsiteY9" fmla="*/ 56875 h 64603"/>
                <a:gd name="connsiteX10" fmla="*/ 17516 w 46598"/>
                <a:gd name="connsiteY10" fmla="*/ 64399 h 64603"/>
                <a:gd name="connsiteX11" fmla="*/ 2372 w 46598"/>
                <a:gd name="connsiteY11" fmla="*/ 57637 h 64603"/>
                <a:gd name="connsiteX12" fmla="*/ 5610 w 46598"/>
                <a:gd name="connsiteY12" fmla="*/ 40873 h 64603"/>
                <a:gd name="connsiteX13" fmla="*/ 9800 w 46598"/>
                <a:gd name="connsiteY13" fmla="*/ 51541 h 64603"/>
                <a:gd name="connsiteX14" fmla="*/ 19325 w 46598"/>
                <a:gd name="connsiteY14" fmla="*/ 55636 h 64603"/>
                <a:gd name="connsiteX15" fmla="*/ 28850 w 46598"/>
                <a:gd name="connsiteY15" fmla="*/ 51445 h 64603"/>
                <a:gd name="connsiteX16" fmla="*/ 32850 w 46598"/>
                <a:gd name="connsiteY16" fmla="*/ 40777 h 64603"/>
                <a:gd name="connsiteX17" fmla="*/ 28850 w 46598"/>
                <a:gd name="connsiteY17" fmla="*/ 29919 h 64603"/>
                <a:gd name="connsiteX18" fmla="*/ 19325 w 46598"/>
                <a:gd name="connsiteY18" fmla="*/ 25537 h 64603"/>
                <a:gd name="connsiteX19" fmla="*/ 9800 w 46598"/>
                <a:gd name="connsiteY19" fmla="*/ 29919 h 64603"/>
                <a:gd name="connsiteX20" fmla="*/ 5991 w 46598"/>
                <a:gd name="connsiteY20" fmla="*/ 40873 h 6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98" h="64603">
                  <a:moveTo>
                    <a:pt x="2372" y="57637"/>
                  </a:moveTo>
                  <a:cubicBezTo>
                    <a:pt x="-2009" y="53027"/>
                    <a:pt x="-4297" y="46835"/>
                    <a:pt x="-4009" y="40492"/>
                  </a:cubicBezTo>
                  <a:cubicBezTo>
                    <a:pt x="-4297" y="34139"/>
                    <a:pt x="-1916" y="27947"/>
                    <a:pt x="2563" y="23442"/>
                  </a:cubicBezTo>
                  <a:cubicBezTo>
                    <a:pt x="6754" y="19346"/>
                    <a:pt x="12372" y="17079"/>
                    <a:pt x="18279" y="17155"/>
                  </a:cubicBezTo>
                  <a:cubicBezTo>
                    <a:pt x="24185" y="17060"/>
                    <a:pt x="29710" y="19965"/>
                    <a:pt x="33040" y="24871"/>
                  </a:cubicBezTo>
                  <a:lnTo>
                    <a:pt x="33040" y="-180"/>
                  </a:lnTo>
                  <a:lnTo>
                    <a:pt x="42565" y="-180"/>
                  </a:lnTo>
                  <a:lnTo>
                    <a:pt x="42565" y="63733"/>
                  </a:lnTo>
                  <a:lnTo>
                    <a:pt x="33040" y="63733"/>
                  </a:lnTo>
                  <a:lnTo>
                    <a:pt x="33040" y="56875"/>
                  </a:lnTo>
                  <a:cubicBezTo>
                    <a:pt x="29520" y="61875"/>
                    <a:pt x="23613" y="64714"/>
                    <a:pt x="17516" y="64399"/>
                  </a:cubicBezTo>
                  <a:cubicBezTo>
                    <a:pt x="11707" y="64342"/>
                    <a:pt x="6275" y="61894"/>
                    <a:pt x="2372" y="57637"/>
                  </a:cubicBezTo>
                  <a:close/>
                  <a:moveTo>
                    <a:pt x="5610" y="40873"/>
                  </a:moveTo>
                  <a:cubicBezTo>
                    <a:pt x="5419" y="44864"/>
                    <a:pt x="6944" y="48740"/>
                    <a:pt x="9800" y="51541"/>
                  </a:cubicBezTo>
                  <a:cubicBezTo>
                    <a:pt x="12279" y="54122"/>
                    <a:pt x="15707" y="55598"/>
                    <a:pt x="19325" y="55636"/>
                  </a:cubicBezTo>
                  <a:cubicBezTo>
                    <a:pt x="22943" y="55665"/>
                    <a:pt x="26469" y="54141"/>
                    <a:pt x="28850" y="51445"/>
                  </a:cubicBezTo>
                  <a:cubicBezTo>
                    <a:pt x="31613" y="48578"/>
                    <a:pt x="33040" y="44730"/>
                    <a:pt x="32850" y="40777"/>
                  </a:cubicBezTo>
                  <a:cubicBezTo>
                    <a:pt x="32947" y="36777"/>
                    <a:pt x="31520" y="32891"/>
                    <a:pt x="28850" y="29919"/>
                  </a:cubicBezTo>
                  <a:cubicBezTo>
                    <a:pt x="26469" y="27109"/>
                    <a:pt x="23041" y="25499"/>
                    <a:pt x="19325" y="25537"/>
                  </a:cubicBezTo>
                  <a:cubicBezTo>
                    <a:pt x="15707" y="25575"/>
                    <a:pt x="12181" y="27176"/>
                    <a:pt x="9800" y="29919"/>
                  </a:cubicBezTo>
                  <a:cubicBezTo>
                    <a:pt x="7135" y="32929"/>
                    <a:pt x="5800" y="36863"/>
                    <a:pt x="5991" y="40873"/>
                  </a:cubicBezTo>
                  <a:close/>
                </a:path>
              </a:pathLst>
            </a:custGeom>
            <a:solidFill>
              <a:srgbClr val="6D6E71"/>
            </a:solidFill>
            <a:ln w="9525" cap="flat">
              <a:noFill/>
              <a:prstDash val="solid"/>
              <a:miter/>
            </a:ln>
          </p:spPr>
          <p:txBody>
            <a:bodyPr rtlCol="0" anchor="ctr"/>
            <a:lstStyle/>
            <a:p>
              <a:endParaRPr lang="en-US"/>
            </a:p>
          </p:txBody>
        </p:sp>
        <p:sp>
          <p:nvSpPr>
            <p:cNvPr id="863" name="Freeform: Shape 862">
              <a:extLst>
                <a:ext uri="{FF2B5EF4-FFF2-40B4-BE49-F238E27FC236}">
                  <a16:creationId xmlns:a16="http://schemas.microsoft.com/office/drawing/2014/main" id="{5670CAE8-3E29-4B13-AFE2-27C58F5BC32C}"/>
                </a:ext>
              </a:extLst>
            </p:cNvPr>
            <p:cNvSpPr/>
            <p:nvPr/>
          </p:nvSpPr>
          <p:spPr>
            <a:xfrm>
              <a:off x="15748446" y="3124092"/>
              <a:ext cx="12189" cy="65056"/>
            </a:xfrm>
            <a:custGeom>
              <a:avLst/>
              <a:gdLst>
                <a:gd name="connsiteX0" fmla="*/ -2224 w 12189"/>
                <a:gd name="connsiteY0" fmla="*/ 10203 h 65056"/>
                <a:gd name="connsiteX1" fmla="*/ -4033 w 12189"/>
                <a:gd name="connsiteY1" fmla="*/ 5916 h 65056"/>
                <a:gd name="connsiteX2" fmla="*/ 2060 w 12189"/>
                <a:gd name="connsiteY2" fmla="*/ -180 h 65056"/>
                <a:gd name="connsiteX3" fmla="*/ 6348 w 12189"/>
                <a:gd name="connsiteY3" fmla="*/ 1630 h 65056"/>
                <a:gd name="connsiteX4" fmla="*/ 8157 w 12189"/>
                <a:gd name="connsiteY4" fmla="*/ 5916 h 65056"/>
                <a:gd name="connsiteX5" fmla="*/ 2060 w 12189"/>
                <a:gd name="connsiteY5" fmla="*/ 12012 h 65056"/>
                <a:gd name="connsiteX6" fmla="*/ -2224 w 12189"/>
                <a:gd name="connsiteY6" fmla="*/ 10203 h 65056"/>
                <a:gd name="connsiteX7" fmla="*/ 6729 w 12189"/>
                <a:gd name="connsiteY7" fmla="*/ 64876 h 65056"/>
                <a:gd name="connsiteX8" fmla="*/ -2796 w 12189"/>
                <a:gd name="connsiteY8" fmla="*/ 64876 h 65056"/>
                <a:gd name="connsiteX9" fmla="*/ -2796 w 12189"/>
                <a:gd name="connsiteY9" fmla="*/ 19251 h 65056"/>
                <a:gd name="connsiteX10" fmla="*/ 6729 w 12189"/>
                <a:gd name="connsiteY10" fmla="*/ 19251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9" h="65056">
                  <a:moveTo>
                    <a:pt x="-2224" y="10203"/>
                  </a:moveTo>
                  <a:cubicBezTo>
                    <a:pt x="-3368" y="9088"/>
                    <a:pt x="-4033" y="7536"/>
                    <a:pt x="-4033" y="5916"/>
                  </a:cubicBezTo>
                  <a:cubicBezTo>
                    <a:pt x="-3940" y="2573"/>
                    <a:pt x="-1270" y="-132"/>
                    <a:pt x="2060" y="-180"/>
                  </a:cubicBezTo>
                  <a:cubicBezTo>
                    <a:pt x="3683" y="-199"/>
                    <a:pt x="5204" y="458"/>
                    <a:pt x="6348" y="1630"/>
                  </a:cubicBezTo>
                  <a:cubicBezTo>
                    <a:pt x="7492" y="2754"/>
                    <a:pt x="8157" y="4297"/>
                    <a:pt x="8157" y="5916"/>
                  </a:cubicBezTo>
                  <a:cubicBezTo>
                    <a:pt x="8157" y="9260"/>
                    <a:pt x="5395" y="11965"/>
                    <a:pt x="2060" y="12012"/>
                  </a:cubicBezTo>
                  <a:cubicBezTo>
                    <a:pt x="441" y="12022"/>
                    <a:pt x="-1079" y="11364"/>
                    <a:pt x="-2224" y="10203"/>
                  </a:cubicBezTo>
                  <a:close/>
                  <a:moveTo>
                    <a:pt x="6729" y="64876"/>
                  </a:moveTo>
                  <a:lnTo>
                    <a:pt x="-2796" y="64876"/>
                  </a:lnTo>
                  <a:lnTo>
                    <a:pt x="-2796" y="19251"/>
                  </a:lnTo>
                  <a:lnTo>
                    <a:pt x="6729" y="19251"/>
                  </a:lnTo>
                  <a:close/>
                </a:path>
              </a:pathLst>
            </a:custGeom>
            <a:solidFill>
              <a:srgbClr val="6D6E71"/>
            </a:solidFill>
            <a:ln w="9525" cap="flat">
              <a:noFill/>
              <a:prstDash val="solid"/>
              <a:miter/>
            </a:ln>
          </p:spPr>
          <p:txBody>
            <a:bodyPr rtlCol="0" anchor="ctr"/>
            <a:lstStyle/>
            <a:p>
              <a:endParaRPr lang="en-US"/>
            </a:p>
          </p:txBody>
        </p:sp>
        <p:sp>
          <p:nvSpPr>
            <p:cNvPr id="864" name="Freeform: Shape 863">
              <a:extLst>
                <a:ext uri="{FF2B5EF4-FFF2-40B4-BE49-F238E27FC236}">
                  <a16:creationId xmlns:a16="http://schemas.microsoft.com/office/drawing/2014/main" id="{37E5E253-3B09-4337-845D-58C3196DF7A4}"/>
                </a:ext>
              </a:extLst>
            </p:cNvPr>
            <p:cNvSpPr/>
            <p:nvPr/>
          </p:nvSpPr>
          <p:spPr>
            <a:xfrm>
              <a:off x="15766445" y="3143809"/>
              <a:ext cx="47722" cy="45624"/>
            </a:xfrm>
            <a:custGeom>
              <a:avLst/>
              <a:gdLst>
                <a:gd name="connsiteX0" fmla="*/ 14352 w 47722"/>
                <a:gd name="connsiteY0" fmla="*/ 45445 h 45624"/>
                <a:gd name="connsiteX1" fmla="*/ -4033 w 47722"/>
                <a:gd name="connsiteY1" fmla="*/ -180 h 45624"/>
                <a:gd name="connsiteX2" fmla="*/ 5971 w 47722"/>
                <a:gd name="connsiteY2" fmla="*/ -180 h 45624"/>
                <a:gd name="connsiteX3" fmla="*/ 19780 w 47722"/>
                <a:gd name="connsiteY3" fmla="*/ 34300 h 45624"/>
                <a:gd name="connsiteX4" fmla="*/ 33686 w 47722"/>
                <a:gd name="connsiteY4" fmla="*/ -180 h 45624"/>
                <a:gd name="connsiteX5" fmla="*/ 43690 w 47722"/>
                <a:gd name="connsiteY5" fmla="*/ -180 h 45624"/>
                <a:gd name="connsiteX6" fmla="*/ 25305 w 47722"/>
                <a:gd name="connsiteY6" fmla="*/ 45445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722" h="45624">
                  <a:moveTo>
                    <a:pt x="14352" y="45445"/>
                  </a:moveTo>
                  <a:lnTo>
                    <a:pt x="-4033" y="-180"/>
                  </a:lnTo>
                  <a:lnTo>
                    <a:pt x="5971" y="-180"/>
                  </a:lnTo>
                  <a:lnTo>
                    <a:pt x="19780" y="34300"/>
                  </a:lnTo>
                  <a:lnTo>
                    <a:pt x="33686" y="-180"/>
                  </a:lnTo>
                  <a:lnTo>
                    <a:pt x="43690" y="-180"/>
                  </a:lnTo>
                  <a:lnTo>
                    <a:pt x="25305" y="45445"/>
                  </a:lnTo>
                  <a:close/>
                </a:path>
              </a:pathLst>
            </a:custGeom>
            <a:solidFill>
              <a:srgbClr val="6D6E71"/>
            </a:solidFill>
            <a:ln w="9525" cap="flat">
              <a:noFill/>
              <a:prstDash val="solid"/>
              <a:miter/>
            </a:ln>
          </p:spPr>
          <p:txBody>
            <a:bodyPr rtlCol="0" anchor="ctr"/>
            <a:lstStyle/>
            <a:p>
              <a:endParaRPr lang="en-US"/>
            </a:p>
          </p:txBody>
        </p:sp>
        <p:sp>
          <p:nvSpPr>
            <p:cNvPr id="865" name="Freeform: Shape 864">
              <a:extLst>
                <a:ext uri="{FF2B5EF4-FFF2-40B4-BE49-F238E27FC236}">
                  <a16:creationId xmlns:a16="http://schemas.microsoft.com/office/drawing/2014/main" id="{4D259268-4D3D-405D-9A8C-F331CE3FA626}"/>
                </a:ext>
              </a:extLst>
            </p:cNvPr>
            <p:cNvSpPr/>
            <p:nvPr/>
          </p:nvSpPr>
          <p:spPr>
            <a:xfrm>
              <a:off x="15821111" y="3124098"/>
              <a:ext cx="12208" cy="65050"/>
            </a:xfrm>
            <a:custGeom>
              <a:avLst/>
              <a:gdLst>
                <a:gd name="connsiteX0" fmla="*/ -2214 w 12208"/>
                <a:gd name="connsiteY0" fmla="*/ 10197 h 65050"/>
                <a:gd name="connsiteX1" fmla="*/ -4023 w 12208"/>
                <a:gd name="connsiteY1" fmla="*/ 5910 h 65050"/>
                <a:gd name="connsiteX2" fmla="*/ -2214 w 12208"/>
                <a:gd name="connsiteY2" fmla="*/ 1624 h 65050"/>
                <a:gd name="connsiteX3" fmla="*/ 6264 w 12208"/>
                <a:gd name="connsiteY3" fmla="*/ 1539 h 65050"/>
                <a:gd name="connsiteX4" fmla="*/ 6357 w 12208"/>
                <a:gd name="connsiteY4" fmla="*/ 1624 h 65050"/>
                <a:gd name="connsiteX5" fmla="*/ 8167 w 12208"/>
                <a:gd name="connsiteY5" fmla="*/ 5910 h 65050"/>
                <a:gd name="connsiteX6" fmla="*/ 6357 w 12208"/>
                <a:gd name="connsiteY6" fmla="*/ 10197 h 65050"/>
                <a:gd name="connsiteX7" fmla="*/ -2121 w 12208"/>
                <a:gd name="connsiteY7" fmla="*/ 10282 h 65050"/>
                <a:gd name="connsiteX8" fmla="*/ -2214 w 12208"/>
                <a:gd name="connsiteY8" fmla="*/ 10197 h 65050"/>
                <a:gd name="connsiteX9" fmla="*/ 6739 w 12208"/>
                <a:gd name="connsiteY9" fmla="*/ 64870 h 65050"/>
                <a:gd name="connsiteX10" fmla="*/ -2786 w 12208"/>
                <a:gd name="connsiteY10" fmla="*/ 64870 h 65050"/>
                <a:gd name="connsiteX11" fmla="*/ -2786 w 12208"/>
                <a:gd name="connsiteY11" fmla="*/ 19245 h 65050"/>
                <a:gd name="connsiteX12" fmla="*/ 6739 w 12208"/>
                <a:gd name="connsiteY12" fmla="*/ 19245 h 6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08" h="65050">
                  <a:moveTo>
                    <a:pt x="-2214" y="10197"/>
                  </a:moveTo>
                  <a:cubicBezTo>
                    <a:pt x="-3358" y="9082"/>
                    <a:pt x="-4023" y="7530"/>
                    <a:pt x="-4023" y="5910"/>
                  </a:cubicBezTo>
                  <a:cubicBezTo>
                    <a:pt x="-4121" y="4282"/>
                    <a:pt x="-3451" y="2720"/>
                    <a:pt x="-2214" y="1624"/>
                  </a:cubicBezTo>
                  <a:cubicBezTo>
                    <a:pt x="74" y="-748"/>
                    <a:pt x="3883" y="-786"/>
                    <a:pt x="6264" y="1539"/>
                  </a:cubicBezTo>
                  <a:cubicBezTo>
                    <a:pt x="6264" y="1567"/>
                    <a:pt x="6357" y="1596"/>
                    <a:pt x="6357" y="1624"/>
                  </a:cubicBezTo>
                  <a:cubicBezTo>
                    <a:pt x="7594" y="2720"/>
                    <a:pt x="8264" y="4282"/>
                    <a:pt x="8167" y="5910"/>
                  </a:cubicBezTo>
                  <a:cubicBezTo>
                    <a:pt x="8167" y="7530"/>
                    <a:pt x="7501" y="9082"/>
                    <a:pt x="6357" y="10197"/>
                  </a:cubicBezTo>
                  <a:cubicBezTo>
                    <a:pt x="4074" y="12568"/>
                    <a:pt x="260" y="12606"/>
                    <a:pt x="-2121" y="10282"/>
                  </a:cubicBezTo>
                  <a:cubicBezTo>
                    <a:pt x="-2121" y="10254"/>
                    <a:pt x="-2214" y="10225"/>
                    <a:pt x="-2214" y="10197"/>
                  </a:cubicBezTo>
                  <a:close/>
                  <a:moveTo>
                    <a:pt x="6739" y="64870"/>
                  </a:moveTo>
                  <a:lnTo>
                    <a:pt x="-2786" y="64870"/>
                  </a:lnTo>
                  <a:lnTo>
                    <a:pt x="-2786" y="19245"/>
                  </a:lnTo>
                  <a:lnTo>
                    <a:pt x="6739" y="19245"/>
                  </a:lnTo>
                  <a:close/>
                </a:path>
              </a:pathLst>
            </a:custGeom>
            <a:solidFill>
              <a:srgbClr val="6D6E71"/>
            </a:solidFill>
            <a:ln w="9525" cap="flat">
              <a:noFill/>
              <a:prstDash val="solid"/>
              <a:miter/>
            </a:ln>
          </p:spPr>
          <p:txBody>
            <a:bodyPr rtlCol="0" anchor="ctr"/>
            <a:lstStyle/>
            <a:p>
              <a:endParaRPr lang="en-US"/>
            </a:p>
          </p:txBody>
        </p:sp>
        <p:sp>
          <p:nvSpPr>
            <p:cNvPr id="866" name="Freeform: Shape 865">
              <a:extLst>
                <a:ext uri="{FF2B5EF4-FFF2-40B4-BE49-F238E27FC236}">
                  <a16:creationId xmlns:a16="http://schemas.microsoft.com/office/drawing/2014/main" id="{07852D54-11E2-4423-99AA-80B664BBE414}"/>
                </a:ext>
              </a:extLst>
            </p:cNvPr>
            <p:cNvSpPr/>
            <p:nvPr/>
          </p:nvSpPr>
          <p:spPr>
            <a:xfrm>
              <a:off x="15842718" y="3125521"/>
              <a:ext cx="46505" cy="64611"/>
            </a:xfrm>
            <a:custGeom>
              <a:avLst/>
              <a:gdLst>
                <a:gd name="connsiteX0" fmla="*/ 2372 w 46505"/>
                <a:gd name="connsiteY0" fmla="*/ 57637 h 64611"/>
                <a:gd name="connsiteX1" fmla="*/ -4009 w 46505"/>
                <a:gd name="connsiteY1" fmla="*/ 40492 h 64611"/>
                <a:gd name="connsiteX2" fmla="*/ 2563 w 46505"/>
                <a:gd name="connsiteY2" fmla="*/ 23442 h 64611"/>
                <a:gd name="connsiteX3" fmla="*/ 18279 w 46505"/>
                <a:gd name="connsiteY3" fmla="*/ 17155 h 64611"/>
                <a:gd name="connsiteX4" fmla="*/ 32947 w 46505"/>
                <a:gd name="connsiteY4" fmla="*/ 24871 h 64611"/>
                <a:gd name="connsiteX5" fmla="*/ 32947 w 46505"/>
                <a:gd name="connsiteY5" fmla="*/ -180 h 64611"/>
                <a:gd name="connsiteX6" fmla="*/ 42472 w 46505"/>
                <a:gd name="connsiteY6" fmla="*/ -180 h 64611"/>
                <a:gd name="connsiteX7" fmla="*/ 42472 w 46505"/>
                <a:gd name="connsiteY7" fmla="*/ 63733 h 64611"/>
                <a:gd name="connsiteX8" fmla="*/ 32947 w 46505"/>
                <a:gd name="connsiteY8" fmla="*/ 63733 h 64611"/>
                <a:gd name="connsiteX9" fmla="*/ 32947 w 46505"/>
                <a:gd name="connsiteY9" fmla="*/ 56875 h 64611"/>
                <a:gd name="connsiteX10" fmla="*/ 17423 w 46505"/>
                <a:gd name="connsiteY10" fmla="*/ 64399 h 64611"/>
                <a:gd name="connsiteX11" fmla="*/ 2372 w 46505"/>
                <a:gd name="connsiteY11" fmla="*/ 57637 h 64611"/>
                <a:gd name="connsiteX12" fmla="*/ 5516 w 46505"/>
                <a:gd name="connsiteY12" fmla="*/ 40873 h 64611"/>
                <a:gd name="connsiteX13" fmla="*/ 9800 w 46505"/>
                <a:gd name="connsiteY13" fmla="*/ 51541 h 64611"/>
                <a:gd name="connsiteX14" fmla="*/ 19325 w 46505"/>
                <a:gd name="connsiteY14" fmla="*/ 55636 h 64611"/>
                <a:gd name="connsiteX15" fmla="*/ 28850 w 46505"/>
                <a:gd name="connsiteY15" fmla="*/ 51445 h 64611"/>
                <a:gd name="connsiteX16" fmla="*/ 32757 w 46505"/>
                <a:gd name="connsiteY16" fmla="*/ 40777 h 64611"/>
                <a:gd name="connsiteX17" fmla="*/ 28850 w 46505"/>
                <a:gd name="connsiteY17" fmla="*/ 29919 h 64611"/>
                <a:gd name="connsiteX18" fmla="*/ 19325 w 46505"/>
                <a:gd name="connsiteY18" fmla="*/ 25537 h 64611"/>
                <a:gd name="connsiteX19" fmla="*/ 9800 w 46505"/>
                <a:gd name="connsiteY19" fmla="*/ 29919 h 64611"/>
                <a:gd name="connsiteX20" fmla="*/ 5516 w 46505"/>
                <a:gd name="connsiteY20" fmla="*/ 40873 h 6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05" h="64611">
                  <a:moveTo>
                    <a:pt x="2372" y="57637"/>
                  </a:moveTo>
                  <a:cubicBezTo>
                    <a:pt x="-2009" y="53027"/>
                    <a:pt x="-4297" y="46835"/>
                    <a:pt x="-4009" y="40492"/>
                  </a:cubicBezTo>
                  <a:cubicBezTo>
                    <a:pt x="-4297" y="34139"/>
                    <a:pt x="-1916" y="27947"/>
                    <a:pt x="2563" y="23442"/>
                  </a:cubicBezTo>
                  <a:cubicBezTo>
                    <a:pt x="6754" y="19327"/>
                    <a:pt x="12372" y="17060"/>
                    <a:pt x="18279" y="17155"/>
                  </a:cubicBezTo>
                  <a:cubicBezTo>
                    <a:pt x="24185" y="17051"/>
                    <a:pt x="29710" y="19965"/>
                    <a:pt x="32947" y="24871"/>
                  </a:cubicBezTo>
                  <a:lnTo>
                    <a:pt x="32947" y="-180"/>
                  </a:lnTo>
                  <a:lnTo>
                    <a:pt x="42472" y="-180"/>
                  </a:lnTo>
                  <a:lnTo>
                    <a:pt x="42472" y="63733"/>
                  </a:lnTo>
                  <a:lnTo>
                    <a:pt x="32947" y="63733"/>
                  </a:lnTo>
                  <a:lnTo>
                    <a:pt x="32947" y="56875"/>
                  </a:lnTo>
                  <a:cubicBezTo>
                    <a:pt x="29422" y="61923"/>
                    <a:pt x="23520" y="64771"/>
                    <a:pt x="17423" y="64399"/>
                  </a:cubicBezTo>
                  <a:cubicBezTo>
                    <a:pt x="11707" y="64333"/>
                    <a:pt x="6279" y="61885"/>
                    <a:pt x="2372" y="57637"/>
                  </a:cubicBezTo>
                  <a:close/>
                  <a:moveTo>
                    <a:pt x="5516" y="40873"/>
                  </a:moveTo>
                  <a:cubicBezTo>
                    <a:pt x="5326" y="44873"/>
                    <a:pt x="6944" y="48759"/>
                    <a:pt x="9800" y="51541"/>
                  </a:cubicBezTo>
                  <a:cubicBezTo>
                    <a:pt x="12279" y="54132"/>
                    <a:pt x="15707" y="55608"/>
                    <a:pt x="19325" y="55636"/>
                  </a:cubicBezTo>
                  <a:cubicBezTo>
                    <a:pt x="22948" y="55646"/>
                    <a:pt x="26376" y="54122"/>
                    <a:pt x="28850" y="51445"/>
                  </a:cubicBezTo>
                  <a:cubicBezTo>
                    <a:pt x="31520" y="48540"/>
                    <a:pt x="32947" y="44711"/>
                    <a:pt x="32757" y="40777"/>
                  </a:cubicBezTo>
                  <a:cubicBezTo>
                    <a:pt x="32854" y="36796"/>
                    <a:pt x="31422" y="32929"/>
                    <a:pt x="28850" y="29919"/>
                  </a:cubicBezTo>
                  <a:cubicBezTo>
                    <a:pt x="26469" y="27138"/>
                    <a:pt x="22948" y="25537"/>
                    <a:pt x="19325" y="25537"/>
                  </a:cubicBezTo>
                  <a:cubicBezTo>
                    <a:pt x="15707" y="25566"/>
                    <a:pt x="12181" y="27166"/>
                    <a:pt x="9800" y="29919"/>
                  </a:cubicBezTo>
                  <a:cubicBezTo>
                    <a:pt x="6944" y="32862"/>
                    <a:pt x="5419" y="36796"/>
                    <a:pt x="5516" y="40873"/>
                  </a:cubicBezTo>
                  <a:close/>
                </a:path>
              </a:pathLst>
            </a:custGeom>
            <a:solidFill>
              <a:srgbClr val="6D6E71"/>
            </a:solidFill>
            <a:ln w="9525" cap="flat">
              <a:noFill/>
              <a:prstDash val="solid"/>
              <a:miter/>
            </a:ln>
          </p:spPr>
          <p:txBody>
            <a:bodyPr rtlCol="0" anchor="ctr"/>
            <a:lstStyle/>
            <a:p>
              <a:endParaRPr lang="en-US"/>
            </a:p>
          </p:txBody>
        </p:sp>
        <p:sp>
          <p:nvSpPr>
            <p:cNvPr id="867" name="Freeform: Shape 866">
              <a:extLst>
                <a:ext uri="{FF2B5EF4-FFF2-40B4-BE49-F238E27FC236}">
                  <a16:creationId xmlns:a16="http://schemas.microsoft.com/office/drawing/2014/main" id="{57DC6694-2F8B-40E8-BAAA-087E6709911D}"/>
                </a:ext>
              </a:extLst>
            </p:cNvPr>
            <p:cNvSpPr/>
            <p:nvPr/>
          </p:nvSpPr>
          <p:spPr>
            <a:xfrm>
              <a:off x="15902696" y="3143523"/>
              <a:ext cx="41961" cy="46596"/>
            </a:xfrm>
            <a:custGeom>
              <a:avLst/>
              <a:gdLst>
                <a:gd name="connsiteX0" fmla="*/ 28404 w 41961"/>
                <a:gd name="connsiteY0" fmla="*/ 24490 h 46596"/>
                <a:gd name="connsiteX1" fmla="*/ 28404 w 41961"/>
                <a:gd name="connsiteY1" fmla="*/ -180 h 46596"/>
                <a:gd name="connsiteX2" fmla="*/ 37929 w 41961"/>
                <a:gd name="connsiteY2" fmla="*/ -180 h 46596"/>
                <a:gd name="connsiteX3" fmla="*/ 37929 w 41961"/>
                <a:gd name="connsiteY3" fmla="*/ 45731 h 46596"/>
                <a:gd name="connsiteX4" fmla="*/ 28404 w 41961"/>
                <a:gd name="connsiteY4" fmla="*/ 45731 h 46596"/>
                <a:gd name="connsiteX5" fmla="*/ 28404 w 41961"/>
                <a:gd name="connsiteY5" fmla="*/ 37444 h 46596"/>
                <a:gd name="connsiteX6" fmla="*/ 22023 w 41961"/>
                <a:gd name="connsiteY6" fmla="*/ 44016 h 46596"/>
                <a:gd name="connsiteX7" fmla="*/ 13260 w 41961"/>
                <a:gd name="connsiteY7" fmla="*/ 46397 h 46596"/>
                <a:gd name="connsiteX8" fmla="*/ 782 w 41961"/>
                <a:gd name="connsiteY8" fmla="*/ 41730 h 46596"/>
                <a:gd name="connsiteX9" fmla="*/ -3981 w 41961"/>
                <a:gd name="connsiteY9" fmla="*/ 28109 h 46596"/>
                <a:gd name="connsiteX10" fmla="*/ -3981 w 41961"/>
                <a:gd name="connsiteY10" fmla="*/ 106 h 46596"/>
                <a:gd name="connsiteX11" fmla="*/ 5544 w 41961"/>
                <a:gd name="connsiteY11" fmla="*/ 106 h 46596"/>
                <a:gd name="connsiteX12" fmla="*/ 5544 w 41961"/>
                <a:gd name="connsiteY12" fmla="*/ 25157 h 46596"/>
                <a:gd name="connsiteX13" fmla="*/ 16023 w 41961"/>
                <a:gd name="connsiteY13" fmla="*/ 37730 h 46596"/>
                <a:gd name="connsiteX14" fmla="*/ 24692 w 41961"/>
                <a:gd name="connsiteY14" fmla="*/ 34491 h 46596"/>
                <a:gd name="connsiteX15" fmla="*/ 28404 w 41961"/>
                <a:gd name="connsiteY15" fmla="*/ 24490 h 46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46596">
                  <a:moveTo>
                    <a:pt x="28404" y="24490"/>
                  </a:moveTo>
                  <a:lnTo>
                    <a:pt x="28404" y="-180"/>
                  </a:lnTo>
                  <a:lnTo>
                    <a:pt x="37929" y="-180"/>
                  </a:lnTo>
                  <a:lnTo>
                    <a:pt x="37929" y="45731"/>
                  </a:lnTo>
                  <a:lnTo>
                    <a:pt x="28404" y="45731"/>
                  </a:lnTo>
                  <a:lnTo>
                    <a:pt x="28404" y="37444"/>
                  </a:lnTo>
                  <a:cubicBezTo>
                    <a:pt x="26883" y="40159"/>
                    <a:pt x="24692" y="42426"/>
                    <a:pt x="22023" y="44016"/>
                  </a:cubicBezTo>
                  <a:cubicBezTo>
                    <a:pt x="19358" y="45588"/>
                    <a:pt x="16307" y="46407"/>
                    <a:pt x="13260" y="46397"/>
                  </a:cubicBezTo>
                  <a:cubicBezTo>
                    <a:pt x="8595" y="46616"/>
                    <a:pt x="4117" y="44930"/>
                    <a:pt x="782" y="41730"/>
                  </a:cubicBezTo>
                  <a:cubicBezTo>
                    <a:pt x="-2646" y="38044"/>
                    <a:pt x="-4362" y="33110"/>
                    <a:pt x="-3981" y="28109"/>
                  </a:cubicBezTo>
                  <a:lnTo>
                    <a:pt x="-3981" y="106"/>
                  </a:lnTo>
                  <a:lnTo>
                    <a:pt x="5544" y="106"/>
                  </a:lnTo>
                  <a:lnTo>
                    <a:pt x="5544" y="25157"/>
                  </a:lnTo>
                  <a:cubicBezTo>
                    <a:pt x="5544" y="33539"/>
                    <a:pt x="9070" y="37730"/>
                    <a:pt x="16023" y="37730"/>
                  </a:cubicBezTo>
                  <a:cubicBezTo>
                    <a:pt x="19260" y="37787"/>
                    <a:pt x="22311" y="36634"/>
                    <a:pt x="24692" y="34491"/>
                  </a:cubicBezTo>
                  <a:cubicBezTo>
                    <a:pt x="27357" y="31891"/>
                    <a:pt x="28785" y="28214"/>
                    <a:pt x="28404" y="24490"/>
                  </a:cubicBezTo>
                  <a:close/>
                </a:path>
              </a:pathLst>
            </a:custGeom>
            <a:solidFill>
              <a:srgbClr val="6D6E71"/>
            </a:solidFill>
            <a:ln w="9525" cap="flat">
              <a:noFill/>
              <a:prstDash val="solid"/>
              <a:miter/>
            </a:ln>
          </p:spPr>
          <p:txBody>
            <a:bodyPr rtlCol="0" anchor="ctr"/>
            <a:lstStyle/>
            <a:p>
              <a:endParaRPr lang="en-US"/>
            </a:p>
          </p:txBody>
        </p:sp>
        <p:sp>
          <p:nvSpPr>
            <p:cNvPr id="868" name="Freeform: Shape 867">
              <a:extLst>
                <a:ext uri="{FF2B5EF4-FFF2-40B4-BE49-F238E27FC236}">
                  <a16:creationId xmlns:a16="http://schemas.microsoft.com/office/drawing/2014/main" id="{0AACEBB5-4FF2-43F5-96D6-11B4D5C9533E}"/>
                </a:ext>
              </a:extLst>
            </p:cNvPr>
            <p:cNvSpPr/>
            <p:nvPr/>
          </p:nvSpPr>
          <p:spPr>
            <a:xfrm>
              <a:off x="15955122" y="3143122"/>
              <a:ext cx="40642" cy="46990"/>
            </a:xfrm>
            <a:custGeom>
              <a:avLst/>
              <a:gdLst>
                <a:gd name="connsiteX0" fmla="*/ 36368 w 40642"/>
                <a:gd name="connsiteY0" fmla="*/ 46131 h 46990"/>
                <a:gd name="connsiteX1" fmla="*/ 27699 w 40642"/>
                <a:gd name="connsiteY1" fmla="*/ 46131 h 46990"/>
                <a:gd name="connsiteX2" fmla="*/ 27699 w 40642"/>
                <a:gd name="connsiteY2" fmla="*/ 40035 h 46990"/>
                <a:gd name="connsiteX3" fmla="*/ 12458 w 40642"/>
                <a:gd name="connsiteY3" fmla="*/ 46798 h 46990"/>
                <a:gd name="connsiteX4" fmla="*/ 650 w 40642"/>
                <a:gd name="connsiteY4" fmla="*/ 42797 h 46990"/>
                <a:gd name="connsiteX5" fmla="*/ -4020 w 40642"/>
                <a:gd name="connsiteY5" fmla="*/ 32034 h 46990"/>
                <a:gd name="connsiteX6" fmla="*/ 1031 w 40642"/>
                <a:gd name="connsiteY6" fmla="*/ 21938 h 46990"/>
                <a:gd name="connsiteX7" fmla="*/ 14458 w 40642"/>
                <a:gd name="connsiteY7" fmla="*/ 18604 h 46990"/>
                <a:gd name="connsiteX8" fmla="*/ 26843 w 40642"/>
                <a:gd name="connsiteY8" fmla="*/ 18604 h 46990"/>
                <a:gd name="connsiteX9" fmla="*/ 26843 w 40642"/>
                <a:gd name="connsiteY9" fmla="*/ 16889 h 46990"/>
                <a:gd name="connsiteX10" fmla="*/ 16746 w 40642"/>
                <a:gd name="connsiteY10" fmla="*/ 7841 h 46990"/>
                <a:gd name="connsiteX11" fmla="*/ 3603 w 40642"/>
                <a:gd name="connsiteY11" fmla="*/ 12413 h 46990"/>
                <a:gd name="connsiteX12" fmla="*/ -685 w 40642"/>
                <a:gd name="connsiteY12" fmla="*/ 6412 h 46990"/>
                <a:gd name="connsiteX13" fmla="*/ 18365 w 40642"/>
                <a:gd name="connsiteY13" fmla="*/ -160 h 46990"/>
                <a:gd name="connsiteX14" fmla="*/ 31508 w 40642"/>
                <a:gd name="connsiteY14" fmla="*/ 3936 h 46990"/>
                <a:gd name="connsiteX15" fmla="*/ 36559 w 40642"/>
                <a:gd name="connsiteY15" fmla="*/ 16699 h 46990"/>
                <a:gd name="connsiteX16" fmla="*/ 26843 w 40642"/>
                <a:gd name="connsiteY16" fmla="*/ 29177 h 46990"/>
                <a:gd name="connsiteX17" fmla="*/ 26843 w 40642"/>
                <a:gd name="connsiteY17" fmla="*/ 25272 h 46990"/>
                <a:gd name="connsiteX18" fmla="*/ 16174 w 40642"/>
                <a:gd name="connsiteY18" fmla="*/ 25272 h 46990"/>
                <a:gd name="connsiteX19" fmla="*/ 5794 w 40642"/>
                <a:gd name="connsiteY19" fmla="*/ 31844 h 46990"/>
                <a:gd name="connsiteX20" fmla="*/ 8366 w 40642"/>
                <a:gd name="connsiteY20" fmla="*/ 36892 h 46990"/>
                <a:gd name="connsiteX21" fmla="*/ 15509 w 40642"/>
                <a:gd name="connsiteY21" fmla="*/ 38702 h 46990"/>
                <a:gd name="connsiteX22" fmla="*/ 23509 w 40642"/>
                <a:gd name="connsiteY22" fmla="*/ 36130 h 46990"/>
                <a:gd name="connsiteX23" fmla="*/ 26746 w 40642"/>
                <a:gd name="connsiteY23" fmla="*/ 28891 h 4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2" h="46990">
                  <a:moveTo>
                    <a:pt x="36368" y="46131"/>
                  </a:moveTo>
                  <a:lnTo>
                    <a:pt x="27699" y="46131"/>
                  </a:lnTo>
                  <a:lnTo>
                    <a:pt x="27699" y="40035"/>
                  </a:lnTo>
                  <a:cubicBezTo>
                    <a:pt x="23890" y="44512"/>
                    <a:pt x="18272" y="47008"/>
                    <a:pt x="12458" y="46798"/>
                  </a:cubicBezTo>
                  <a:cubicBezTo>
                    <a:pt x="8175" y="46960"/>
                    <a:pt x="3984" y="45531"/>
                    <a:pt x="650" y="42797"/>
                  </a:cubicBezTo>
                  <a:cubicBezTo>
                    <a:pt x="-2401" y="40092"/>
                    <a:pt x="-4113" y="36139"/>
                    <a:pt x="-4020" y="32034"/>
                  </a:cubicBezTo>
                  <a:cubicBezTo>
                    <a:pt x="-4210" y="28015"/>
                    <a:pt x="-2304" y="24176"/>
                    <a:pt x="1031" y="21938"/>
                  </a:cubicBezTo>
                  <a:cubicBezTo>
                    <a:pt x="5031" y="19518"/>
                    <a:pt x="9696" y="18357"/>
                    <a:pt x="14458" y="18604"/>
                  </a:cubicBezTo>
                  <a:lnTo>
                    <a:pt x="26843" y="18604"/>
                  </a:lnTo>
                  <a:lnTo>
                    <a:pt x="26843" y="16889"/>
                  </a:lnTo>
                  <a:cubicBezTo>
                    <a:pt x="26843" y="10794"/>
                    <a:pt x="23509" y="7841"/>
                    <a:pt x="16746" y="7841"/>
                  </a:cubicBezTo>
                  <a:cubicBezTo>
                    <a:pt x="11984" y="8022"/>
                    <a:pt x="7412" y="9612"/>
                    <a:pt x="3603" y="12413"/>
                  </a:cubicBezTo>
                  <a:lnTo>
                    <a:pt x="-685" y="6412"/>
                  </a:lnTo>
                  <a:cubicBezTo>
                    <a:pt x="4650" y="2059"/>
                    <a:pt x="11412" y="-275"/>
                    <a:pt x="18365" y="-160"/>
                  </a:cubicBezTo>
                  <a:cubicBezTo>
                    <a:pt x="23127" y="-370"/>
                    <a:pt x="27699" y="1078"/>
                    <a:pt x="31508" y="3936"/>
                  </a:cubicBezTo>
                  <a:cubicBezTo>
                    <a:pt x="35131" y="7164"/>
                    <a:pt x="36941" y="11889"/>
                    <a:pt x="36559" y="16699"/>
                  </a:cubicBezTo>
                  <a:close/>
                  <a:moveTo>
                    <a:pt x="26843" y="29177"/>
                  </a:moveTo>
                  <a:lnTo>
                    <a:pt x="26843" y="25272"/>
                  </a:lnTo>
                  <a:lnTo>
                    <a:pt x="16174" y="25272"/>
                  </a:lnTo>
                  <a:cubicBezTo>
                    <a:pt x="9221" y="25272"/>
                    <a:pt x="5794" y="27462"/>
                    <a:pt x="5794" y="31844"/>
                  </a:cubicBezTo>
                  <a:cubicBezTo>
                    <a:pt x="5696" y="33863"/>
                    <a:pt x="6649" y="35787"/>
                    <a:pt x="8366" y="36892"/>
                  </a:cubicBezTo>
                  <a:cubicBezTo>
                    <a:pt x="10556" y="38187"/>
                    <a:pt x="13030" y="38816"/>
                    <a:pt x="15509" y="38702"/>
                  </a:cubicBezTo>
                  <a:cubicBezTo>
                    <a:pt x="18365" y="38759"/>
                    <a:pt x="21221" y="37854"/>
                    <a:pt x="23509" y="36130"/>
                  </a:cubicBezTo>
                  <a:cubicBezTo>
                    <a:pt x="25699" y="34425"/>
                    <a:pt x="26937" y="31701"/>
                    <a:pt x="26746" y="28891"/>
                  </a:cubicBezTo>
                  <a:close/>
                </a:path>
              </a:pathLst>
            </a:custGeom>
            <a:solidFill>
              <a:srgbClr val="6D6E71"/>
            </a:solidFill>
            <a:ln w="9525" cap="flat">
              <a:noFill/>
              <a:prstDash val="solid"/>
              <a:miter/>
            </a:ln>
          </p:spPr>
          <p:txBody>
            <a:bodyPr rtlCol="0" anchor="ctr"/>
            <a:lstStyle/>
            <a:p>
              <a:endParaRPr lang="en-US"/>
            </a:p>
          </p:txBody>
        </p:sp>
        <p:sp>
          <p:nvSpPr>
            <p:cNvPr id="869" name="Freeform: Shape 868">
              <a:extLst>
                <a:ext uri="{FF2B5EF4-FFF2-40B4-BE49-F238E27FC236}">
                  <a16:creationId xmlns:a16="http://schemas.microsoft.com/office/drawing/2014/main" id="{01ACC890-802B-4E0F-BA1B-DFBDC8969B12}"/>
                </a:ext>
              </a:extLst>
            </p:cNvPr>
            <p:cNvSpPr/>
            <p:nvPr/>
          </p:nvSpPr>
          <p:spPr>
            <a:xfrm>
              <a:off x="16009048" y="3125807"/>
              <a:ext cx="9525" cy="63626"/>
            </a:xfrm>
            <a:custGeom>
              <a:avLst/>
              <a:gdLst>
                <a:gd name="connsiteX0" fmla="*/ 5492 w 9525"/>
                <a:gd name="connsiteY0" fmla="*/ 63447 h 63626"/>
                <a:gd name="connsiteX1" fmla="*/ -4033 w 9525"/>
                <a:gd name="connsiteY1" fmla="*/ 63447 h 63626"/>
                <a:gd name="connsiteX2" fmla="*/ -4033 w 9525"/>
                <a:gd name="connsiteY2" fmla="*/ -180 h 63626"/>
                <a:gd name="connsiteX3" fmla="*/ 5492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5492" y="63447"/>
                  </a:moveTo>
                  <a:lnTo>
                    <a:pt x="-4033" y="63447"/>
                  </a:lnTo>
                  <a:lnTo>
                    <a:pt x="-4033" y="-180"/>
                  </a:lnTo>
                  <a:lnTo>
                    <a:pt x="5492" y="-180"/>
                  </a:lnTo>
                  <a:close/>
                </a:path>
              </a:pathLst>
            </a:custGeom>
            <a:solidFill>
              <a:srgbClr val="6D6E71"/>
            </a:solidFill>
            <a:ln w="9525" cap="flat">
              <a:noFill/>
              <a:prstDash val="solid"/>
              <a:miter/>
            </a:ln>
          </p:spPr>
          <p:txBody>
            <a:bodyPr rtlCol="0" anchor="ctr"/>
            <a:lstStyle/>
            <a:p>
              <a:endParaRPr lang="en-US"/>
            </a:p>
          </p:txBody>
        </p:sp>
        <p:sp>
          <p:nvSpPr>
            <p:cNvPr id="870" name="Freeform: Shape 869">
              <a:extLst>
                <a:ext uri="{FF2B5EF4-FFF2-40B4-BE49-F238E27FC236}">
                  <a16:creationId xmlns:a16="http://schemas.microsoft.com/office/drawing/2014/main" id="{BF99C342-A003-4984-8B54-D6E813155A0D}"/>
                </a:ext>
              </a:extLst>
            </p:cNvPr>
            <p:cNvSpPr/>
            <p:nvPr/>
          </p:nvSpPr>
          <p:spPr>
            <a:xfrm>
              <a:off x="16013429" y="3159049"/>
              <a:ext cx="28575" cy="8953"/>
            </a:xfrm>
            <a:custGeom>
              <a:avLst/>
              <a:gdLst>
                <a:gd name="connsiteX0" fmla="*/ -4033 w 28575"/>
                <a:gd name="connsiteY0" fmla="*/ 8774 h 8953"/>
                <a:gd name="connsiteX1" fmla="*/ -4033 w 28575"/>
                <a:gd name="connsiteY1" fmla="*/ -180 h 8953"/>
                <a:gd name="connsiteX2" fmla="*/ 24542 w 28575"/>
                <a:gd name="connsiteY2" fmla="*/ -180 h 8953"/>
                <a:gd name="connsiteX3" fmla="*/ 24542 w 28575"/>
                <a:gd name="connsiteY3" fmla="*/ 8774 h 8953"/>
              </a:gdLst>
              <a:ahLst/>
              <a:cxnLst>
                <a:cxn ang="0">
                  <a:pos x="connsiteX0" y="connsiteY0"/>
                </a:cxn>
                <a:cxn ang="0">
                  <a:pos x="connsiteX1" y="connsiteY1"/>
                </a:cxn>
                <a:cxn ang="0">
                  <a:pos x="connsiteX2" y="connsiteY2"/>
                </a:cxn>
                <a:cxn ang="0">
                  <a:pos x="connsiteX3" y="connsiteY3"/>
                </a:cxn>
              </a:cxnLst>
              <a:rect l="l" t="t" r="r" b="b"/>
              <a:pathLst>
                <a:path w="28575" h="8953">
                  <a:moveTo>
                    <a:pt x="-4033" y="8774"/>
                  </a:moveTo>
                  <a:lnTo>
                    <a:pt x="-4033" y="-180"/>
                  </a:lnTo>
                  <a:lnTo>
                    <a:pt x="24542" y="-180"/>
                  </a:lnTo>
                  <a:lnTo>
                    <a:pt x="24542" y="8774"/>
                  </a:lnTo>
                  <a:close/>
                </a:path>
              </a:pathLst>
            </a:custGeom>
            <a:solidFill>
              <a:srgbClr val="6D6E71"/>
            </a:solidFill>
            <a:ln w="9525" cap="flat">
              <a:noFill/>
              <a:prstDash val="solid"/>
              <a:miter/>
            </a:ln>
          </p:spPr>
          <p:txBody>
            <a:bodyPr rtlCol="0" anchor="ctr"/>
            <a:lstStyle/>
            <a:p>
              <a:endParaRPr lang="en-US"/>
            </a:p>
          </p:txBody>
        </p:sp>
        <p:sp>
          <p:nvSpPr>
            <p:cNvPr id="871" name="Freeform: Shape 870">
              <a:extLst>
                <a:ext uri="{FF2B5EF4-FFF2-40B4-BE49-F238E27FC236}">
                  <a16:creationId xmlns:a16="http://schemas.microsoft.com/office/drawing/2014/main" id="{20969C06-BFC2-4811-AA05-66FF5840D9BD}"/>
                </a:ext>
              </a:extLst>
            </p:cNvPr>
            <p:cNvSpPr/>
            <p:nvPr/>
          </p:nvSpPr>
          <p:spPr>
            <a:xfrm>
              <a:off x="13279494" y="3229629"/>
              <a:ext cx="2773777" cy="81727"/>
            </a:xfrm>
            <a:custGeom>
              <a:avLst/>
              <a:gdLst>
                <a:gd name="connsiteX0" fmla="*/ 418 w 2773777"/>
                <a:gd name="connsiteY0" fmla="*/ 9155 h 81727"/>
                <a:gd name="connsiteX1" fmla="*/ -2819 w 2773777"/>
                <a:gd name="connsiteY1" fmla="*/ 7821 h 81727"/>
                <a:gd name="connsiteX2" fmla="*/ -2819 w 2773777"/>
                <a:gd name="connsiteY2" fmla="*/ 1725 h 81727"/>
                <a:gd name="connsiteX3" fmla="*/ 418 w 2773777"/>
                <a:gd name="connsiteY3" fmla="*/ 487 h 81727"/>
                <a:gd name="connsiteX4" fmla="*/ 3562 w 2773777"/>
                <a:gd name="connsiteY4" fmla="*/ 1725 h 81727"/>
                <a:gd name="connsiteX5" fmla="*/ 4799 w 2773777"/>
                <a:gd name="connsiteY5" fmla="*/ 4678 h 81727"/>
                <a:gd name="connsiteX6" fmla="*/ 3562 w 2773777"/>
                <a:gd name="connsiteY6" fmla="*/ 7821 h 81727"/>
                <a:gd name="connsiteX7" fmla="*/ 418 w 2773777"/>
                <a:gd name="connsiteY7" fmla="*/ 9155 h 81727"/>
                <a:gd name="connsiteX8" fmla="*/ -2726 w 2773777"/>
                <a:gd name="connsiteY8" fmla="*/ 18680 h 81727"/>
                <a:gd name="connsiteX9" fmla="*/ 3371 w 2773777"/>
                <a:gd name="connsiteY9" fmla="*/ 18680 h 81727"/>
                <a:gd name="connsiteX10" fmla="*/ 3371 w 2773777"/>
                <a:gd name="connsiteY10" fmla="*/ 64399 h 81727"/>
                <a:gd name="connsiteX11" fmla="*/ -2726 w 2773777"/>
                <a:gd name="connsiteY11" fmla="*/ 64399 h 81727"/>
                <a:gd name="connsiteX12" fmla="*/ 52141 w 2773777"/>
                <a:gd name="connsiteY12" fmla="*/ 58780 h 81727"/>
                <a:gd name="connsiteX13" fmla="*/ 52141 w 2773777"/>
                <a:gd name="connsiteY13" fmla="*/ 64399 h 81727"/>
                <a:gd name="connsiteX14" fmla="*/ 15278 w 2773777"/>
                <a:gd name="connsiteY14" fmla="*/ 64399 h 81727"/>
                <a:gd name="connsiteX15" fmla="*/ 15278 w 2773777"/>
                <a:gd name="connsiteY15" fmla="*/ 60304 h 81727"/>
                <a:gd name="connsiteX16" fmla="*/ 43853 w 2773777"/>
                <a:gd name="connsiteY16" fmla="*/ 24394 h 81727"/>
                <a:gd name="connsiteX17" fmla="*/ 15943 w 2773777"/>
                <a:gd name="connsiteY17" fmla="*/ 24394 h 81727"/>
                <a:gd name="connsiteX18" fmla="*/ 15943 w 2773777"/>
                <a:gd name="connsiteY18" fmla="*/ 19251 h 81727"/>
                <a:gd name="connsiteX19" fmla="*/ 51661 w 2773777"/>
                <a:gd name="connsiteY19" fmla="*/ 19251 h 81727"/>
                <a:gd name="connsiteX20" fmla="*/ 51661 w 2773777"/>
                <a:gd name="connsiteY20" fmla="*/ 23347 h 81727"/>
                <a:gd name="connsiteX21" fmla="*/ 23086 w 2773777"/>
                <a:gd name="connsiteY21" fmla="*/ 59351 h 81727"/>
                <a:gd name="connsiteX22" fmla="*/ 102621 w 2773777"/>
                <a:gd name="connsiteY22" fmla="*/ 43159 h 81727"/>
                <a:gd name="connsiteX23" fmla="*/ 64521 w 2773777"/>
                <a:gd name="connsiteY23" fmla="*/ 43159 h 81727"/>
                <a:gd name="connsiteX24" fmla="*/ 69953 w 2773777"/>
                <a:gd name="connsiteY24" fmla="*/ 54493 h 81727"/>
                <a:gd name="connsiteX25" fmla="*/ 82334 w 2773777"/>
                <a:gd name="connsiteY25" fmla="*/ 58780 h 81727"/>
                <a:gd name="connsiteX26" fmla="*/ 90050 w 2773777"/>
                <a:gd name="connsiteY26" fmla="*/ 57351 h 81727"/>
                <a:gd name="connsiteX27" fmla="*/ 96049 w 2773777"/>
                <a:gd name="connsiteY27" fmla="*/ 52874 h 81727"/>
                <a:gd name="connsiteX28" fmla="*/ 99477 w 2773777"/>
                <a:gd name="connsiteY28" fmla="*/ 56875 h 81727"/>
                <a:gd name="connsiteX29" fmla="*/ 92050 w 2773777"/>
                <a:gd name="connsiteY29" fmla="*/ 62304 h 81727"/>
                <a:gd name="connsiteX30" fmla="*/ 82525 w 2773777"/>
                <a:gd name="connsiteY30" fmla="*/ 64209 h 81727"/>
                <a:gd name="connsiteX31" fmla="*/ 70237 w 2773777"/>
                <a:gd name="connsiteY31" fmla="*/ 61256 h 81727"/>
                <a:gd name="connsiteX32" fmla="*/ 61856 w 2773777"/>
                <a:gd name="connsiteY32" fmla="*/ 53065 h 81727"/>
                <a:gd name="connsiteX33" fmla="*/ 58805 w 2773777"/>
                <a:gd name="connsiteY33" fmla="*/ 41254 h 81727"/>
                <a:gd name="connsiteX34" fmla="*/ 61666 w 2773777"/>
                <a:gd name="connsiteY34" fmla="*/ 29443 h 81727"/>
                <a:gd name="connsiteX35" fmla="*/ 69572 w 2773777"/>
                <a:gd name="connsiteY35" fmla="*/ 21251 h 81727"/>
                <a:gd name="connsiteX36" fmla="*/ 92143 w 2773777"/>
                <a:gd name="connsiteY36" fmla="*/ 21251 h 81727"/>
                <a:gd name="connsiteX37" fmla="*/ 99859 w 2773777"/>
                <a:gd name="connsiteY37" fmla="*/ 29348 h 81727"/>
                <a:gd name="connsiteX38" fmla="*/ 102719 w 2773777"/>
                <a:gd name="connsiteY38" fmla="*/ 41254 h 81727"/>
                <a:gd name="connsiteX39" fmla="*/ 80906 w 2773777"/>
                <a:gd name="connsiteY39" fmla="*/ 23633 h 81727"/>
                <a:gd name="connsiteX40" fmla="*/ 69953 w 2773777"/>
                <a:gd name="connsiteY40" fmla="*/ 27728 h 81727"/>
                <a:gd name="connsiteX41" fmla="*/ 64903 w 2773777"/>
                <a:gd name="connsiteY41" fmla="*/ 38587 h 81727"/>
                <a:gd name="connsiteX42" fmla="*/ 96905 w 2773777"/>
                <a:gd name="connsiteY42" fmla="*/ 38587 h 81727"/>
                <a:gd name="connsiteX43" fmla="*/ 91859 w 2773777"/>
                <a:gd name="connsiteY43" fmla="*/ 27728 h 81727"/>
                <a:gd name="connsiteX44" fmla="*/ 80906 w 2773777"/>
                <a:gd name="connsiteY44" fmla="*/ 23633 h 81727"/>
                <a:gd name="connsiteX45" fmla="*/ 156343 w 2773777"/>
                <a:gd name="connsiteY45" fmla="*/ 201 h 81727"/>
                <a:gd name="connsiteX46" fmla="*/ 156343 w 2773777"/>
                <a:gd name="connsiteY46" fmla="*/ 64399 h 81727"/>
                <a:gd name="connsiteX47" fmla="*/ 150437 w 2773777"/>
                <a:gd name="connsiteY47" fmla="*/ 64399 h 81727"/>
                <a:gd name="connsiteX48" fmla="*/ 150437 w 2773777"/>
                <a:gd name="connsiteY48" fmla="*/ 54874 h 81727"/>
                <a:gd name="connsiteX49" fmla="*/ 143200 w 2773777"/>
                <a:gd name="connsiteY49" fmla="*/ 61828 h 81727"/>
                <a:gd name="connsiteX50" fmla="*/ 133103 w 2773777"/>
                <a:gd name="connsiteY50" fmla="*/ 64209 h 81727"/>
                <a:gd name="connsiteX51" fmla="*/ 121578 w 2773777"/>
                <a:gd name="connsiteY51" fmla="*/ 61351 h 81727"/>
                <a:gd name="connsiteX52" fmla="*/ 113574 w 2773777"/>
                <a:gd name="connsiteY52" fmla="*/ 53160 h 81727"/>
                <a:gd name="connsiteX53" fmla="*/ 110621 w 2773777"/>
                <a:gd name="connsiteY53" fmla="*/ 41254 h 81727"/>
                <a:gd name="connsiteX54" fmla="*/ 113574 w 2773777"/>
                <a:gd name="connsiteY54" fmla="*/ 29348 h 81727"/>
                <a:gd name="connsiteX55" fmla="*/ 121578 w 2773777"/>
                <a:gd name="connsiteY55" fmla="*/ 21251 h 81727"/>
                <a:gd name="connsiteX56" fmla="*/ 133103 w 2773777"/>
                <a:gd name="connsiteY56" fmla="*/ 18394 h 81727"/>
                <a:gd name="connsiteX57" fmla="*/ 142628 w 2773777"/>
                <a:gd name="connsiteY57" fmla="*/ 20680 h 81727"/>
                <a:gd name="connsiteX58" fmla="*/ 149865 w 2773777"/>
                <a:gd name="connsiteY58" fmla="*/ 27252 h 81727"/>
                <a:gd name="connsiteX59" fmla="*/ 149865 w 2773777"/>
                <a:gd name="connsiteY59" fmla="*/ 201 h 81727"/>
                <a:gd name="connsiteX60" fmla="*/ 133577 w 2773777"/>
                <a:gd name="connsiteY60" fmla="*/ 58780 h 81727"/>
                <a:gd name="connsiteX61" fmla="*/ 148153 w 2773777"/>
                <a:gd name="connsiteY61" fmla="*/ 50398 h 81727"/>
                <a:gd name="connsiteX62" fmla="*/ 148153 w 2773777"/>
                <a:gd name="connsiteY62" fmla="*/ 32110 h 81727"/>
                <a:gd name="connsiteX63" fmla="*/ 142149 w 2773777"/>
                <a:gd name="connsiteY63" fmla="*/ 25823 h 81727"/>
                <a:gd name="connsiteX64" fmla="*/ 133577 w 2773777"/>
                <a:gd name="connsiteY64" fmla="*/ 23633 h 81727"/>
                <a:gd name="connsiteX65" fmla="*/ 125006 w 2773777"/>
                <a:gd name="connsiteY65" fmla="*/ 25823 h 81727"/>
                <a:gd name="connsiteX66" fmla="*/ 119006 w 2773777"/>
                <a:gd name="connsiteY66" fmla="*/ 32110 h 81727"/>
                <a:gd name="connsiteX67" fmla="*/ 119006 w 2773777"/>
                <a:gd name="connsiteY67" fmla="*/ 50398 h 81727"/>
                <a:gd name="connsiteX68" fmla="*/ 125006 w 2773777"/>
                <a:gd name="connsiteY68" fmla="*/ 56684 h 81727"/>
                <a:gd name="connsiteX69" fmla="*/ 133577 w 2773777"/>
                <a:gd name="connsiteY69" fmla="*/ 58780 h 81727"/>
                <a:gd name="connsiteX70" fmla="*/ 219302 w 2773777"/>
                <a:gd name="connsiteY70" fmla="*/ 61066 h 81727"/>
                <a:gd name="connsiteX71" fmla="*/ 215019 w 2773777"/>
                <a:gd name="connsiteY71" fmla="*/ 63447 h 81727"/>
                <a:gd name="connsiteX72" fmla="*/ 209777 w 2773777"/>
                <a:gd name="connsiteY72" fmla="*/ 64209 h 81727"/>
                <a:gd name="connsiteX73" fmla="*/ 200252 w 2773777"/>
                <a:gd name="connsiteY73" fmla="*/ 60780 h 81727"/>
                <a:gd name="connsiteX74" fmla="*/ 196825 w 2773777"/>
                <a:gd name="connsiteY74" fmla="*/ 51255 h 81727"/>
                <a:gd name="connsiteX75" fmla="*/ 196825 w 2773777"/>
                <a:gd name="connsiteY75" fmla="*/ 24014 h 81727"/>
                <a:gd name="connsiteX76" fmla="*/ 188825 w 2773777"/>
                <a:gd name="connsiteY76" fmla="*/ 24014 h 81727"/>
                <a:gd name="connsiteX77" fmla="*/ 188825 w 2773777"/>
                <a:gd name="connsiteY77" fmla="*/ 18870 h 81727"/>
                <a:gd name="connsiteX78" fmla="*/ 196825 w 2773777"/>
                <a:gd name="connsiteY78" fmla="*/ 18870 h 81727"/>
                <a:gd name="connsiteX79" fmla="*/ 196825 w 2773777"/>
                <a:gd name="connsiteY79" fmla="*/ 9345 h 81727"/>
                <a:gd name="connsiteX80" fmla="*/ 202922 w 2773777"/>
                <a:gd name="connsiteY80" fmla="*/ 9345 h 81727"/>
                <a:gd name="connsiteX81" fmla="*/ 202922 w 2773777"/>
                <a:gd name="connsiteY81" fmla="*/ 18870 h 81727"/>
                <a:gd name="connsiteX82" fmla="*/ 216637 w 2773777"/>
                <a:gd name="connsiteY82" fmla="*/ 18870 h 81727"/>
                <a:gd name="connsiteX83" fmla="*/ 216637 w 2773777"/>
                <a:gd name="connsiteY83" fmla="*/ 24014 h 81727"/>
                <a:gd name="connsiteX84" fmla="*/ 202922 w 2773777"/>
                <a:gd name="connsiteY84" fmla="*/ 24014 h 81727"/>
                <a:gd name="connsiteX85" fmla="*/ 202922 w 2773777"/>
                <a:gd name="connsiteY85" fmla="*/ 50969 h 81727"/>
                <a:gd name="connsiteX86" fmla="*/ 204922 w 2773777"/>
                <a:gd name="connsiteY86" fmla="*/ 57065 h 81727"/>
                <a:gd name="connsiteX87" fmla="*/ 210731 w 2773777"/>
                <a:gd name="connsiteY87" fmla="*/ 59161 h 81727"/>
                <a:gd name="connsiteX88" fmla="*/ 214349 w 2773777"/>
                <a:gd name="connsiteY88" fmla="*/ 58589 h 81727"/>
                <a:gd name="connsiteX89" fmla="*/ 217400 w 2773777"/>
                <a:gd name="connsiteY89" fmla="*/ 56875 h 81727"/>
                <a:gd name="connsiteX90" fmla="*/ 236162 w 2773777"/>
                <a:gd name="connsiteY90" fmla="*/ 27538 h 81727"/>
                <a:gd name="connsiteX91" fmla="*/ 242543 w 2773777"/>
                <a:gd name="connsiteY91" fmla="*/ 20680 h 81727"/>
                <a:gd name="connsiteX92" fmla="*/ 253119 w 2773777"/>
                <a:gd name="connsiteY92" fmla="*/ 18394 h 81727"/>
                <a:gd name="connsiteX93" fmla="*/ 253119 w 2773777"/>
                <a:gd name="connsiteY93" fmla="*/ 24299 h 81727"/>
                <a:gd name="connsiteX94" fmla="*/ 251593 w 2773777"/>
                <a:gd name="connsiteY94" fmla="*/ 24299 h 81727"/>
                <a:gd name="connsiteX95" fmla="*/ 240450 w 2773777"/>
                <a:gd name="connsiteY95" fmla="*/ 28681 h 81727"/>
                <a:gd name="connsiteX96" fmla="*/ 236450 w 2773777"/>
                <a:gd name="connsiteY96" fmla="*/ 40873 h 81727"/>
                <a:gd name="connsiteX97" fmla="*/ 236450 w 2773777"/>
                <a:gd name="connsiteY97" fmla="*/ 64399 h 81727"/>
                <a:gd name="connsiteX98" fmla="*/ 230353 w 2773777"/>
                <a:gd name="connsiteY98" fmla="*/ 64399 h 81727"/>
                <a:gd name="connsiteX99" fmla="*/ 230353 w 2773777"/>
                <a:gd name="connsiteY99" fmla="*/ 19251 h 81727"/>
                <a:gd name="connsiteX100" fmla="*/ 236162 w 2773777"/>
                <a:gd name="connsiteY100" fmla="*/ 19251 h 81727"/>
                <a:gd name="connsiteX101" fmla="*/ 236162 w 2773777"/>
                <a:gd name="connsiteY101" fmla="*/ 28109 h 81727"/>
                <a:gd name="connsiteX102" fmla="*/ 302837 w 2773777"/>
                <a:gd name="connsiteY102" fmla="*/ 43159 h 81727"/>
                <a:gd name="connsiteX103" fmla="*/ 264737 w 2773777"/>
                <a:gd name="connsiteY103" fmla="*/ 43159 h 81727"/>
                <a:gd name="connsiteX104" fmla="*/ 270164 w 2773777"/>
                <a:gd name="connsiteY104" fmla="*/ 54493 h 81727"/>
                <a:gd name="connsiteX105" fmla="*/ 282550 w 2773777"/>
                <a:gd name="connsiteY105" fmla="*/ 58780 h 81727"/>
                <a:gd name="connsiteX106" fmla="*/ 290266 w 2773777"/>
                <a:gd name="connsiteY106" fmla="*/ 57351 h 81727"/>
                <a:gd name="connsiteX107" fmla="*/ 296358 w 2773777"/>
                <a:gd name="connsiteY107" fmla="*/ 52874 h 81727"/>
                <a:gd name="connsiteX108" fmla="*/ 299791 w 2773777"/>
                <a:gd name="connsiteY108" fmla="*/ 56875 h 81727"/>
                <a:gd name="connsiteX109" fmla="*/ 292265 w 2773777"/>
                <a:gd name="connsiteY109" fmla="*/ 62304 h 81727"/>
                <a:gd name="connsiteX110" fmla="*/ 282740 w 2773777"/>
                <a:gd name="connsiteY110" fmla="*/ 64209 h 81727"/>
                <a:gd name="connsiteX111" fmla="*/ 270453 w 2773777"/>
                <a:gd name="connsiteY111" fmla="*/ 61256 h 81727"/>
                <a:gd name="connsiteX112" fmla="*/ 262072 w 2773777"/>
                <a:gd name="connsiteY112" fmla="*/ 53065 h 81727"/>
                <a:gd name="connsiteX113" fmla="*/ 262072 w 2773777"/>
                <a:gd name="connsiteY113" fmla="*/ 29443 h 81727"/>
                <a:gd name="connsiteX114" fmla="*/ 269881 w 2773777"/>
                <a:gd name="connsiteY114" fmla="*/ 21251 h 81727"/>
                <a:gd name="connsiteX115" fmla="*/ 281215 w 2773777"/>
                <a:gd name="connsiteY115" fmla="*/ 18394 h 81727"/>
                <a:gd name="connsiteX116" fmla="*/ 300265 w 2773777"/>
                <a:gd name="connsiteY116" fmla="*/ 29348 h 81727"/>
                <a:gd name="connsiteX117" fmla="*/ 303028 w 2773777"/>
                <a:gd name="connsiteY117" fmla="*/ 41254 h 81727"/>
                <a:gd name="connsiteX118" fmla="*/ 281122 w 2773777"/>
                <a:gd name="connsiteY118" fmla="*/ 23633 h 81727"/>
                <a:gd name="connsiteX119" fmla="*/ 270164 w 2773777"/>
                <a:gd name="connsiteY119" fmla="*/ 27728 h 81727"/>
                <a:gd name="connsiteX120" fmla="*/ 265118 w 2773777"/>
                <a:gd name="connsiteY120" fmla="*/ 38587 h 81727"/>
                <a:gd name="connsiteX121" fmla="*/ 297121 w 2773777"/>
                <a:gd name="connsiteY121" fmla="*/ 38587 h 81727"/>
                <a:gd name="connsiteX122" fmla="*/ 292075 w 2773777"/>
                <a:gd name="connsiteY122" fmla="*/ 27728 h 81727"/>
                <a:gd name="connsiteX123" fmla="*/ 281122 w 2773777"/>
                <a:gd name="connsiteY123" fmla="*/ 23633 h 81727"/>
                <a:gd name="connsiteX124" fmla="*/ 329886 w 2773777"/>
                <a:gd name="connsiteY124" fmla="*/ 18394 h 81727"/>
                <a:gd name="connsiteX125" fmla="*/ 343416 w 2773777"/>
                <a:gd name="connsiteY125" fmla="*/ 22775 h 81727"/>
                <a:gd name="connsiteX126" fmla="*/ 348178 w 2773777"/>
                <a:gd name="connsiteY126" fmla="*/ 35824 h 81727"/>
                <a:gd name="connsiteX127" fmla="*/ 348178 w 2773777"/>
                <a:gd name="connsiteY127" fmla="*/ 64399 h 81727"/>
                <a:gd name="connsiteX128" fmla="*/ 342272 w 2773777"/>
                <a:gd name="connsiteY128" fmla="*/ 64399 h 81727"/>
                <a:gd name="connsiteX129" fmla="*/ 342272 w 2773777"/>
                <a:gd name="connsiteY129" fmla="*/ 57351 h 81727"/>
                <a:gd name="connsiteX130" fmla="*/ 336272 w 2773777"/>
                <a:gd name="connsiteY130" fmla="*/ 62780 h 81727"/>
                <a:gd name="connsiteX131" fmla="*/ 326747 w 2773777"/>
                <a:gd name="connsiteY131" fmla="*/ 64781 h 81727"/>
                <a:gd name="connsiteX132" fmla="*/ 314743 w 2773777"/>
                <a:gd name="connsiteY132" fmla="*/ 61161 h 81727"/>
                <a:gd name="connsiteX133" fmla="*/ 313315 w 2773777"/>
                <a:gd name="connsiteY133" fmla="*/ 43578 h 81727"/>
                <a:gd name="connsiteX134" fmla="*/ 314743 w 2773777"/>
                <a:gd name="connsiteY134" fmla="*/ 42111 h 81727"/>
                <a:gd name="connsiteX135" fmla="*/ 327984 w 2773777"/>
                <a:gd name="connsiteY135" fmla="*/ 38587 h 81727"/>
                <a:gd name="connsiteX136" fmla="*/ 342365 w 2773777"/>
                <a:gd name="connsiteY136" fmla="*/ 38587 h 81727"/>
                <a:gd name="connsiteX137" fmla="*/ 342365 w 2773777"/>
                <a:gd name="connsiteY137" fmla="*/ 35824 h 81727"/>
                <a:gd name="connsiteX138" fmla="*/ 339035 w 2773777"/>
                <a:gd name="connsiteY138" fmla="*/ 26871 h 81727"/>
                <a:gd name="connsiteX139" fmla="*/ 329510 w 2773777"/>
                <a:gd name="connsiteY139" fmla="*/ 23823 h 81727"/>
                <a:gd name="connsiteX140" fmla="*/ 321222 w 2773777"/>
                <a:gd name="connsiteY140" fmla="*/ 25252 h 81727"/>
                <a:gd name="connsiteX141" fmla="*/ 314459 w 2773777"/>
                <a:gd name="connsiteY141" fmla="*/ 29157 h 81727"/>
                <a:gd name="connsiteX142" fmla="*/ 311697 w 2773777"/>
                <a:gd name="connsiteY142" fmla="*/ 24680 h 81727"/>
                <a:gd name="connsiteX143" fmla="*/ 319985 w 2773777"/>
                <a:gd name="connsiteY143" fmla="*/ 20108 h 81727"/>
                <a:gd name="connsiteX144" fmla="*/ 330077 w 2773777"/>
                <a:gd name="connsiteY144" fmla="*/ 18584 h 81727"/>
                <a:gd name="connsiteX145" fmla="*/ 327696 w 2773777"/>
                <a:gd name="connsiteY145" fmla="*/ 59447 h 81727"/>
                <a:gd name="connsiteX146" fmla="*/ 336556 w 2773777"/>
                <a:gd name="connsiteY146" fmla="*/ 57065 h 81727"/>
                <a:gd name="connsiteX147" fmla="*/ 342081 w 2773777"/>
                <a:gd name="connsiteY147" fmla="*/ 50207 h 81727"/>
                <a:gd name="connsiteX148" fmla="*/ 342081 w 2773777"/>
                <a:gd name="connsiteY148" fmla="*/ 42873 h 81727"/>
                <a:gd name="connsiteX149" fmla="*/ 327886 w 2773777"/>
                <a:gd name="connsiteY149" fmla="*/ 42873 h 81727"/>
                <a:gd name="connsiteX150" fmla="*/ 316362 w 2773777"/>
                <a:gd name="connsiteY150" fmla="*/ 50969 h 81727"/>
                <a:gd name="connsiteX151" fmla="*/ 319315 w 2773777"/>
                <a:gd name="connsiteY151" fmla="*/ 57160 h 81727"/>
                <a:gd name="connsiteX152" fmla="*/ 327696 w 2773777"/>
                <a:gd name="connsiteY152" fmla="*/ 59447 h 81727"/>
                <a:gd name="connsiteX153" fmla="*/ 388469 w 2773777"/>
                <a:gd name="connsiteY153" fmla="*/ 61066 h 81727"/>
                <a:gd name="connsiteX154" fmla="*/ 384181 w 2773777"/>
                <a:gd name="connsiteY154" fmla="*/ 63447 h 81727"/>
                <a:gd name="connsiteX155" fmla="*/ 378944 w 2773777"/>
                <a:gd name="connsiteY155" fmla="*/ 64209 h 81727"/>
                <a:gd name="connsiteX156" fmla="*/ 365703 w 2773777"/>
                <a:gd name="connsiteY156" fmla="*/ 53789 h 81727"/>
                <a:gd name="connsiteX157" fmla="*/ 365703 w 2773777"/>
                <a:gd name="connsiteY157" fmla="*/ 51065 h 81727"/>
                <a:gd name="connsiteX158" fmla="*/ 365703 w 2773777"/>
                <a:gd name="connsiteY158" fmla="*/ 23823 h 81727"/>
                <a:gd name="connsiteX159" fmla="*/ 358178 w 2773777"/>
                <a:gd name="connsiteY159" fmla="*/ 23823 h 81727"/>
                <a:gd name="connsiteX160" fmla="*/ 358178 w 2773777"/>
                <a:gd name="connsiteY160" fmla="*/ 18680 h 81727"/>
                <a:gd name="connsiteX161" fmla="*/ 366275 w 2773777"/>
                <a:gd name="connsiteY161" fmla="*/ 18680 h 81727"/>
                <a:gd name="connsiteX162" fmla="*/ 366275 w 2773777"/>
                <a:gd name="connsiteY162" fmla="*/ 9155 h 81727"/>
                <a:gd name="connsiteX163" fmla="*/ 372372 w 2773777"/>
                <a:gd name="connsiteY163" fmla="*/ 9155 h 81727"/>
                <a:gd name="connsiteX164" fmla="*/ 372372 w 2773777"/>
                <a:gd name="connsiteY164" fmla="*/ 18680 h 81727"/>
                <a:gd name="connsiteX165" fmla="*/ 386088 w 2773777"/>
                <a:gd name="connsiteY165" fmla="*/ 18680 h 81727"/>
                <a:gd name="connsiteX166" fmla="*/ 386088 w 2773777"/>
                <a:gd name="connsiteY166" fmla="*/ 23823 h 81727"/>
                <a:gd name="connsiteX167" fmla="*/ 372372 w 2773777"/>
                <a:gd name="connsiteY167" fmla="*/ 23823 h 81727"/>
                <a:gd name="connsiteX168" fmla="*/ 372372 w 2773777"/>
                <a:gd name="connsiteY168" fmla="*/ 50779 h 81727"/>
                <a:gd name="connsiteX169" fmla="*/ 374372 w 2773777"/>
                <a:gd name="connsiteY169" fmla="*/ 56875 h 81727"/>
                <a:gd name="connsiteX170" fmla="*/ 380181 w 2773777"/>
                <a:gd name="connsiteY170" fmla="*/ 58970 h 81727"/>
                <a:gd name="connsiteX171" fmla="*/ 383799 w 2773777"/>
                <a:gd name="connsiteY171" fmla="*/ 58399 h 81727"/>
                <a:gd name="connsiteX172" fmla="*/ 386846 w 2773777"/>
                <a:gd name="connsiteY172" fmla="*/ 56684 h 81727"/>
                <a:gd name="connsiteX173" fmla="*/ 455716 w 2773777"/>
                <a:gd name="connsiteY173" fmla="*/ 18394 h 81727"/>
                <a:gd name="connsiteX174" fmla="*/ 469050 w 2773777"/>
                <a:gd name="connsiteY174" fmla="*/ 23251 h 81727"/>
                <a:gd name="connsiteX175" fmla="*/ 473905 w 2773777"/>
                <a:gd name="connsiteY175" fmla="*/ 37634 h 81727"/>
                <a:gd name="connsiteX176" fmla="*/ 473905 w 2773777"/>
                <a:gd name="connsiteY176" fmla="*/ 64399 h 81727"/>
                <a:gd name="connsiteX177" fmla="*/ 467808 w 2773777"/>
                <a:gd name="connsiteY177" fmla="*/ 64399 h 81727"/>
                <a:gd name="connsiteX178" fmla="*/ 467808 w 2773777"/>
                <a:gd name="connsiteY178" fmla="*/ 38777 h 81727"/>
                <a:gd name="connsiteX179" fmla="*/ 464380 w 2773777"/>
                <a:gd name="connsiteY179" fmla="*/ 28109 h 81727"/>
                <a:gd name="connsiteX180" fmla="*/ 454855 w 2773777"/>
                <a:gd name="connsiteY180" fmla="*/ 24394 h 81727"/>
                <a:gd name="connsiteX181" fmla="*/ 443810 w 2773777"/>
                <a:gd name="connsiteY181" fmla="*/ 28776 h 81727"/>
                <a:gd name="connsiteX182" fmla="*/ 439805 w 2773777"/>
                <a:gd name="connsiteY182" fmla="*/ 40682 h 81727"/>
                <a:gd name="connsiteX183" fmla="*/ 439805 w 2773777"/>
                <a:gd name="connsiteY183" fmla="*/ 64399 h 81727"/>
                <a:gd name="connsiteX184" fmla="*/ 434378 w 2773777"/>
                <a:gd name="connsiteY184" fmla="*/ 64399 h 81727"/>
                <a:gd name="connsiteX185" fmla="*/ 434378 w 2773777"/>
                <a:gd name="connsiteY185" fmla="*/ 38777 h 81727"/>
                <a:gd name="connsiteX186" fmla="*/ 430950 w 2773777"/>
                <a:gd name="connsiteY186" fmla="*/ 28109 h 81727"/>
                <a:gd name="connsiteX187" fmla="*/ 421425 w 2773777"/>
                <a:gd name="connsiteY187" fmla="*/ 24394 h 81727"/>
                <a:gd name="connsiteX188" fmla="*/ 410374 w 2773777"/>
                <a:gd name="connsiteY188" fmla="*/ 28776 h 81727"/>
                <a:gd name="connsiteX189" fmla="*/ 406375 w 2773777"/>
                <a:gd name="connsiteY189" fmla="*/ 40682 h 81727"/>
                <a:gd name="connsiteX190" fmla="*/ 406375 w 2773777"/>
                <a:gd name="connsiteY190" fmla="*/ 64399 h 81727"/>
                <a:gd name="connsiteX191" fmla="*/ 400277 w 2773777"/>
                <a:gd name="connsiteY191" fmla="*/ 64399 h 81727"/>
                <a:gd name="connsiteX192" fmla="*/ 400277 w 2773777"/>
                <a:gd name="connsiteY192" fmla="*/ 19251 h 81727"/>
                <a:gd name="connsiteX193" fmla="*/ 406086 w 2773777"/>
                <a:gd name="connsiteY193" fmla="*/ 19251 h 81727"/>
                <a:gd name="connsiteX194" fmla="*/ 406086 w 2773777"/>
                <a:gd name="connsiteY194" fmla="*/ 27538 h 81727"/>
                <a:gd name="connsiteX195" fmla="*/ 412756 w 2773777"/>
                <a:gd name="connsiteY195" fmla="*/ 21156 h 81727"/>
                <a:gd name="connsiteX196" fmla="*/ 422281 w 2773777"/>
                <a:gd name="connsiteY196" fmla="*/ 18965 h 81727"/>
                <a:gd name="connsiteX197" fmla="*/ 431806 w 2773777"/>
                <a:gd name="connsiteY197" fmla="*/ 21347 h 81727"/>
                <a:gd name="connsiteX198" fmla="*/ 437996 w 2773777"/>
                <a:gd name="connsiteY198" fmla="*/ 28490 h 81727"/>
                <a:gd name="connsiteX199" fmla="*/ 445140 w 2773777"/>
                <a:gd name="connsiteY199" fmla="*/ 21442 h 81727"/>
                <a:gd name="connsiteX200" fmla="*/ 455809 w 2773777"/>
                <a:gd name="connsiteY200" fmla="*/ 18965 h 81727"/>
                <a:gd name="connsiteX201" fmla="*/ 529911 w 2773777"/>
                <a:gd name="connsiteY201" fmla="*/ 43159 h 81727"/>
                <a:gd name="connsiteX202" fmla="*/ 491811 w 2773777"/>
                <a:gd name="connsiteY202" fmla="*/ 43159 h 81727"/>
                <a:gd name="connsiteX203" fmla="*/ 497146 w 2773777"/>
                <a:gd name="connsiteY203" fmla="*/ 54493 h 81727"/>
                <a:gd name="connsiteX204" fmla="*/ 509531 w 2773777"/>
                <a:gd name="connsiteY204" fmla="*/ 58780 h 81727"/>
                <a:gd name="connsiteX205" fmla="*/ 517247 w 2773777"/>
                <a:gd name="connsiteY205" fmla="*/ 57351 h 81727"/>
                <a:gd name="connsiteX206" fmla="*/ 523340 w 2773777"/>
                <a:gd name="connsiteY206" fmla="*/ 52874 h 81727"/>
                <a:gd name="connsiteX207" fmla="*/ 526772 w 2773777"/>
                <a:gd name="connsiteY207" fmla="*/ 56875 h 81727"/>
                <a:gd name="connsiteX208" fmla="*/ 519247 w 2773777"/>
                <a:gd name="connsiteY208" fmla="*/ 62304 h 81727"/>
                <a:gd name="connsiteX209" fmla="*/ 509722 w 2773777"/>
                <a:gd name="connsiteY209" fmla="*/ 64209 h 81727"/>
                <a:gd name="connsiteX210" fmla="*/ 497434 w 2773777"/>
                <a:gd name="connsiteY210" fmla="*/ 61256 h 81727"/>
                <a:gd name="connsiteX211" fmla="*/ 489053 w 2773777"/>
                <a:gd name="connsiteY211" fmla="*/ 53065 h 81727"/>
                <a:gd name="connsiteX212" fmla="*/ 486100 w 2773777"/>
                <a:gd name="connsiteY212" fmla="*/ 41254 h 81727"/>
                <a:gd name="connsiteX213" fmla="*/ 488956 w 2773777"/>
                <a:gd name="connsiteY213" fmla="*/ 29443 h 81727"/>
                <a:gd name="connsiteX214" fmla="*/ 496862 w 2773777"/>
                <a:gd name="connsiteY214" fmla="*/ 21251 h 81727"/>
                <a:gd name="connsiteX215" fmla="*/ 519340 w 2773777"/>
                <a:gd name="connsiteY215" fmla="*/ 21251 h 81727"/>
                <a:gd name="connsiteX216" fmla="*/ 527153 w 2773777"/>
                <a:gd name="connsiteY216" fmla="*/ 29348 h 81727"/>
                <a:gd name="connsiteX217" fmla="*/ 529911 w 2773777"/>
                <a:gd name="connsiteY217" fmla="*/ 41254 h 81727"/>
                <a:gd name="connsiteX218" fmla="*/ 508103 w 2773777"/>
                <a:gd name="connsiteY218" fmla="*/ 23633 h 81727"/>
                <a:gd name="connsiteX219" fmla="*/ 497146 w 2773777"/>
                <a:gd name="connsiteY219" fmla="*/ 27728 h 81727"/>
                <a:gd name="connsiteX220" fmla="*/ 492193 w 2773777"/>
                <a:gd name="connsiteY220" fmla="*/ 38587 h 81727"/>
                <a:gd name="connsiteX221" fmla="*/ 524102 w 2773777"/>
                <a:gd name="connsiteY221" fmla="*/ 38587 h 81727"/>
                <a:gd name="connsiteX222" fmla="*/ 519149 w 2773777"/>
                <a:gd name="connsiteY222" fmla="*/ 27728 h 81727"/>
                <a:gd name="connsiteX223" fmla="*/ 508103 w 2773777"/>
                <a:gd name="connsiteY223" fmla="*/ 23633 h 81727"/>
                <a:gd name="connsiteX224" fmla="*/ 565253 w 2773777"/>
                <a:gd name="connsiteY224" fmla="*/ 18394 h 81727"/>
                <a:gd name="connsiteX225" fmla="*/ 578778 w 2773777"/>
                <a:gd name="connsiteY225" fmla="*/ 23251 h 81727"/>
                <a:gd name="connsiteX226" fmla="*/ 583824 w 2773777"/>
                <a:gd name="connsiteY226" fmla="*/ 37634 h 81727"/>
                <a:gd name="connsiteX227" fmla="*/ 583824 w 2773777"/>
                <a:gd name="connsiteY227" fmla="*/ 64399 h 81727"/>
                <a:gd name="connsiteX228" fmla="*/ 577727 w 2773777"/>
                <a:gd name="connsiteY228" fmla="*/ 64399 h 81727"/>
                <a:gd name="connsiteX229" fmla="*/ 577727 w 2773777"/>
                <a:gd name="connsiteY229" fmla="*/ 38777 h 81727"/>
                <a:gd name="connsiteX230" fmla="*/ 574206 w 2773777"/>
                <a:gd name="connsiteY230" fmla="*/ 28109 h 81727"/>
                <a:gd name="connsiteX231" fmla="*/ 564109 w 2773777"/>
                <a:gd name="connsiteY231" fmla="*/ 24394 h 81727"/>
                <a:gd name="connsiteX232" fmla="*/ 552584 w 2773777"/>
                <a:gd name="connsiteY232" fmla="*/ 28776 h 81727"/>
                <a:gd name="connsiteX233" fmla="*/ 548394 w 2773777"/>
                <a:gd name="connsiteY233" fmla="*/ 40682 h 81727"/>
                <a:gd name="connsiteX234" fmla="*/ 548394 w 2773777"/>
                <a:gd name="connsiteY234" fmla="*/ 64399 h 81727"/>
                <a:gd name="connsiteX235" fmla="*/ 542297 w 2773777"/>
                <a:gd name="connsiteY235" fmla="*/ 64399 h 81727"/>
                <a:gd name="connsiteX236" fmla="*/ 542297 w 2773777"/>
                <a:gd name="connsiteY236" fmla="*/ 19251 h 81727"/>
                <a:gd name="connsiteX237" fmla="*/ 548106 w 2773777"/>
                <a:gd name="connsiteY237" fmla="*/ 19251 h 81727"/>
                <a:gd name="connsiteX238" fmla="*/ 548106 w 2773777"/>
                <a:gd name="connsiteY238" fmla="*/ 27633 h 81727"/>
                <a:gd name="connsiteX239" fmla="*/ 555059 w 2773777"/>
                <a:gd name="connsiteY239" fmla="*/ 21251 h 81727"/>
                <a:gd name="connsiteX240" fmla="*/ 565253 w 2773777"/>
                <a:gd name="connsiteY240" fmla="*/ 18965 h 81727"/>
                <a:gd name="connsiteX241" fmla="*/ 624115 w 2773777"/>
                <a:gd name="connsiteY241" fmla="*/ 61066 h 81727"/>
                <a:gd name="connsiteX242" fmla="*/ 619831 w 2773777"/>
                <a:gd name="connsiteY242" fmla="*/ 63447 h 81727"/>
                <a:gd name="connsiteX243" fmla="*/ 614590 w 2773777"/>
                <a:gd name="connsiteY243" fmla="*/ 64209 h 81727"/>
                <a:gd name="connsiteX244" fmla="*/ 601349 w 2773777"/>
                <a:gd name="connsiteY244" fmla="*/ 53789 h 81727"/>
                <a:gd name="connsiteX245" fmla="*/ 601349 w 2773777"/>
                <a:gd name="connsiteY245" fmla="*/ 51065 h 81727"/>
                <a:gd name="connsiteX246" fmla="*/ 601349 w 2773777"/>
                <a:gd name="connsiteY246" fmla="*/ 23823 h 81727"/>
                <a:gd name="connsiteX247" fmla="*/ 593256 w 2773777"/>
                <a:gd name="connsiteY247" fmla="*/ 23823 h 81727"/>
                <a:gd name="connsiteX248" fmla="*/ 593256 w 2773777"/>
                <a:gd name="connsiteY248" fmla="*/ 18680 h 81727"/>
                <a:gd name="connsiteX249" fmla="*/ 601349 w 2773777"/>
                <a:gd name="connsiteY249" fmla="*/ 18680 h 81727"/>
                <a:gd name="connsiteX250" fmla="*/ 601349 w 2773777"/>
                <a:gd name="connsiteY250" fmla="*/ 9155 h 81727"/>
                <a:gd name="connsiteX251" fmla="*/ 607446 w 2773777"/>
                <a:gd name="connsiteY251" fmla="*/ 9155 h 81727"/>
                <a:gd name="connsiteX252" fmla="*/ 607446 w 2773777"/>
                <a:gd name="connsiteY252" fmla="*/ 18680 h 81727"/>
                <a:gd name="connsiteX253" fmla="*/ 621162 w 2773777"/>
                <a:gd name="connsiteY253" fmla="*/ 18680 h 81727"/>
                <a:gd name="connsiteX254" fmla="*/ 621162 w 2773777"/>
                <a:gd name="connsiteY254" fmla="*/ 23823 h 81727"/>
                <a:gd name="connsiteX255" fmla="*/ 607446 w 2773777"/>
                <a:gd name="connsiteY255" fmla="*/ 23823 h 81727"/>
                <a:gd name="connsiteX256" fmla="*/ 607446 w 2773777"/>
                <a:gd name="connsiteY256" fmla="*/ 50779 h 81727"/>
                <a:gd name="connsiteX257" fmla="*/ 609446 w 2773777"/>
                <a:gd name="connsiteY257" fmla="*/ 56875 h 81727"/>
                <a:gd name="connsiteX258" fmla="*/ 615260 w 2773777"/>
                <a:gd name="connsiteY258" fmla="*/ 58970 h 81727"/>
                <a:gd name="connsiteX259" fmla="*/ 618878 w 2773777"/>
                <a:gd name="connsiteY259" fmla="*/ 58399 h 81727"/>
                <a:gd name="connsiteX260" fmla="*/ 621924 w 2773777"/>
                <a:gd name="connsiteY260" fmla="*/ 56684 h 81727"/>
                <a:gd name="connsiteX261" fmla="*/ 669647 w 2773777"/>
                <a:gd name="connsiteY261" fmla="*/ 64209 h 81727"/>
                <a:gd name="connsiteX262" fmla="*/ 659169 w 2773777"/>
                <a:gd name="connsiteY262" fmla="*/ 62685 h 81727"/>
                <a:gd name="connsiteX263" fmla="*/ 651355 w 2773777"/>
                <a:gd name="connsiteY263" fmla="*/ 58684 h 81727"/>
                <a:gd name="connsiteX264" fmla="*/ 654118 w 2773777"/>
                <a:gd name="connsiteY264" fmla="*/ 53827 h 81727"/>
                <a:gd name="connsiteX265" fmla="*/ 661168 w 2773777"/>
                <a:gd name="connsiteY265" fmla="*/ 57541 h 81727"/>
                <a:gd name="connsiteX266" fmla="*/ 670121 w 2773777"/>
                <a:gd name="connsiteY266" fmla="*/ 58875 h 81727"/>
                <a:gd name="connsiteX267" fmla="*/ 679646 w 2773777"/>
                <a:gd name="connsiteY267" fmla="*/ 56970 h 81727"/>
                <a:gd name="connsiteX268" fmla="*/ 682600 w 2773777"/>
                <a:gd name="connsiteY268" fmla="*/ 51541 h 81727"/>
                <a:gd name="connsiteX269" fmla="*/ 680981 w 2773777"/>
                <a:gd name="connsiteY269" fmla="*/ 47635 h 81727"/>
                <a:gd name="connsiteX270" fmla="*/ 676791 w 2773777"/>
                <a:gd name="connsiteY270" fmla="*/ 45540 h 81727"/>
                <a:gd name="connsiteX271" fmla="*/ 670214 w 2773777"/>
                <a:gd name="connsiteY271" fmla="*/ 44111 h 81727"/>
                <a:gd name="connsiteX272" fmla="*/ 661359 w 2773777"/>
                <a:gd name="connsiteY272" fmla="*/ 42016 h 81727"/>
                <a:gd name="connsiteX273" fmla="*/ 655741 w 2773777"/>
                <a:gd name="connsiteY273" fmla="*/ 38301 h 81727"/>
                <a:gd name="connsiteX274" fmla="*/ 653360 w 2773777"/>
                <a:gd name="connsiteY274" fmla="*/ 31252 h 81727"/>
                <a:gd name="connsiteX275" fmla="*/ 658024 w 2773777"/>
                <a:gd name="connsiteY275" fmla="*/ 21727 h 81727"/>
                <a:gd name="connsiteX276" fmla="*/ 671168 w 2773777"/>
                <a:gd name="connsiteY276" fmla="*/ 18203 h 81727"/>
                <a:gd name="connsiteX277" fmla="*/ 679930 w 2773777"/>
                <a:gd name="connsiteY277" fmla="*/ 19346 h 81727"/>
                <a:gd name="connsiteX278" fmla="*/ 687074 w 2773777"/>
                <a:gd name="connsiteY278" fmla="*/ 22394 h 81727"/>
                <a:gd name="connsiteX279" fmla="*/ 684502 w 2773777"/>
                <a:gd name="connsiteY279" fmla="*/ 27252 h 81727"/>
                <a:gd name="connsiteX280" fmla="*/ 671168 w 2773777"/>
                <a:gd name="connsiteY280" fmla="*/ 23442 h 81727"/>
                <a:gd name="connsiteX281" fmla="*/ 662406 w 2773777"/>
                <a:gd name="connsiteY281" fmla="*/ 25442 h 81727"/>
                <a:gd name="connsiteX282" fmla="*/ 659452 w 2773777"/>
                <a:gd name="connsiteY282" fmla="*/ 30872 h 81727"/>
                <a:gd name="connsiteX283" fmla="*/ 661071 w 2773777"/>
                <a:gd name="connsiteY283" fmla="*/ 34967 h 81727"/>
                <a:gd name="connsiteX284" fmla="*/ 665266 w 2773777"/>
                <a:gd name="connsiteY284" fmla="*/ 37253 h 81727"/>
                <a:gd name="connsiteX285" fmla="*/ 672121 w 2773777"/>
                <a:gd name="connsiteY285" fmla="*/ 38777 h 81727"/>
                <a:gd name="connsiteX286" fmla="*/ 680791 w 2773777"/>
                <a:gd name="connsiteY286" fmla="*/ 40777 h 81727"/>
                <a:gd name="connsiteX287" fmla="*/ 686316 w 2773777"/>
                <a:gd name="connsiteY287" fmla="*/ 44302 h 81727"/>
                <a:gd name="connsiteX288" fmla="*/ 688697 w 2773777"/>
                <a:gd name="connsiteY288" fmla="*/ 51160 h 81727"/>
                <a:gd name="connsiteX289" fmla="*/ 683744 w 2773777"/>
                <a:gd name="connsiteY289" fmla="*/ 60685 h 81727"/>
                <a:gd name="connsiteX290" fmla="*/ 670028 w 2773777"/>
                <a:gd name="connsiteY290" fmla="*/ 64114 h 81727"/>
                <a:gd name="connsiteX291" fmla="*/ 738796 w 2773777"/>
                <a:gd name="connsiteY291" fmla="*/ 43159 h 81727"/>
                <a:gd name="connsiteX292" fmla="*/ 700696 w 2773777"/>
                <a:gd name="connsiteY292" fmla="*/ 43159 h 81727"/>
                <a:gd name="connsiteX293" fmla="*/ 706031 w 2773777"/>
                <a:gd name="connsiteY293" fmla="*/ 54493 h 81727"/>
                <a:gd name="connsiteX294" fmla="*/ 718412 w 2773777"/>
                <a:gd name="connsiteY294" fmla="*/ 58780 h 81727"/>
                <a:gd name="connsiteX295" fmla="*/ 726127 w 2773777"/>
                <a:gd name="connsiteY295" fmla="*/ 57351 h 81727"/>
                <a:gd name="connsiteX296" fmla="*/ 732225 w 2773777"/>
                <a:gd name="connsiteY296" fmla="*/ 52874 h 81727"/>
                <a:gd name="connsiteX297" fmla="*/ 735652 w 2773777"/>
                <a:gd name="connsiteY297" fmla="*/ 56875 h 81727"/>
                <a:gd name="connsiteX298" fmla="*/ 728127 w 2773777"/>
                <a:gd name="connsiteY298" fmla="*/ 62304 h 81727"/>
                <a:gd name="connsiteX299" fmla="*/ 718602 w 2773777"/>
                <a:gd name="connsiteY299" fmla="*/ 64209 h 81727"/>
                <a:gd name="connsiteX300" fmla="*/ 706315 w 2773777"/>
                <a:gd name="connsiteY300" fmla="*/ 61256 h 81727"/>
                <a:gd name="connsiteX301" fmla="*/ 697934 w 2773777"/>
                <a:gd name="connsiteY301" fmla="*/ 53065 h 81727"/>
                <a:gd name="connsiteX302" fmla="*/ 694980 w 2773777"/>
                <a:gd name="connsiteY302" fmla="*/ 41254 h 81727"/>
                <a:gd name="connsiteX303" fmla="*/ 697841 w 2773777"/>
                <a:gd name="connsiteY303" fmla="*/ 29443 h 81727"/>
                <a:gd name="connsiteX304" fmla="*/ 705747 w 2773777"/>
                <a:gd name="connsiteY304" fmla="*/ 21251 h 81727"/>
                <a:gd name="connsiteX305" fmla="*/ 728225 w 2773777"/>
                <a:gd name="connsiteY305" fmla="*/ 21251 h 81727"/>
                <a:gd name="connsiteX306" fmla="*/ 736034 w 2773777"/>
                <a:gd name="connsiteY306" fmla="*/ 29348 h 81727"/>
                <a:gd name="connsiteX307" fmla="*/ 738894 w 2773777"/>
                <a:gd name="connsiteY307" fmla="*/ 41254 h 81727"/>
                <a:gd name="connsiteX308" fmla="*/ 716984 w 2773777"/>
                <a:gd name="connsiteY308" fmla="*/ 23633 h 81727"/>
                <a:gd name="connsiteX309" fmla="*/ 706031 w 2773777"/>
                <a:gd name="connsiteY309" fmla="*/ 27728 h 81727"/>
                <a:gd name="connsiteX310" fmla="*/ 701078 w 2773777"/>
                <a:gd name="connsiteY310" fmla="*/ 38587 h 81727"/>
                <a:gd name="connsiteX311" fmla="*/ 732987 w 2773777"/>
                <a:gd name="connsiteY311" fmla="*/ 38587 h 81727"/>
                <a:gd name="connsiteX312" fmla="*/ 728034 w 2773777"/>
                <a:gd name="connsiteY312" fmla="*/ 27728 h 81727"/>
                <a:gd name="connsiteX313" fmla="*/ 716984 w 2773777"/>
                <a:gd name="connsiteY313" fmla="*/ 23633 h 81727"/>
                <a:gd name="connsiteX314" fmla="*/ 757084 w 2773777"/>
                <a:gd name="connsiteY314" fmla="*/ 27538 h 81727"/>
                <a:gd name="connsiteX315" fmla="*/ 763465 w 2773777"/>
                <a:gd name="connsiteY315" fmla="*/ 20680 h 81727"/>
                <a:gd name="connsiteX316" fmla="*/ 774041 w 2773777"/>
                <a:gd name="connsiteY316" fmla="*/ 18394 h 81727"/>
                <a:gd name="connsiteX317" fmla="*/ 774041 w 2773777"/>
                <a:gd name="connsiteY317" fmla="*/ 24299 h 81727"/>
                <a:gd name="connsiteX318" fmla="*/ 772515 w 2773777"/>
                <a:gd name="connsiteY318" fmla="*/ 24299 h 81727"/>
                <a:gd name="connsiteX319" fmla="*/ 761372 w 2773777"/>
                <a:gd name="connsiteY319" fmla="*/ 28681 h 81727"/>
                <a:gd name="connsiteX320" fmla="*/ 757372 w 2773777"/>
                <a:gd name="connsiteY320" fmla="*/ 40873 h 81727"/>
                <a:gd name="connsiteX321" fmla="*/ 757372 w 2773777"/>
                <a:gd name="connsiteY321" fmla="*/ 64399 h 81727"/>
                <a:gd name="connsiteX322" fmla="*/ 751275 w 2773777"/>
                <a:gd name="connsiteY322" fmla="*/ 64399 h 81727"/>
                <a:gd name="connsiteX323" fmla="*/ 751275 w 2773777"/>
                <a:gd name="connsiteY323" fmla="*/ 19251 h 81727"/>
                <a:gd name="connsiteX324" fmla="*/ 757084 w 2773777"/>
                <a:gd name="connsiteY324" fmla="*/ 19251 h 81727"/>
                <a:gd name="connsiteX325" fmla="*/ 757084 w 2773777"/>
                <a:gd name="connsiteY325" fmla="*/ 28109 h 81727"/>
                <a:gd name="connsiteX326" fmla="*/ 824810 w 2773777"/>
                <a:gd name="connsiteY326" fmla="*/ 18680 h 81727"/>
                <a:gd name="connsiteX327" fmla="*/ 804806 w 2773777"/>
                <a:gd name="connsiteY327" fmla="*/ 63828 h 81727"/>
                <a:gd name="connsiteX328" fmla="*/ 798518 w 2773777"/>
                <a:gd name="connsiteY328" fmla="*/ 63828 h 81727"/>
                <a:gd name="connsiteX329" fmla="*/ 778515 w 2773777"/>
                <a:gd name="connsiteY329" fmla="*/ 18680 h 81727"/>
                <a:gd name="connsiteX330" fmla="*/ 784896 w 2773777"/>
                <a:gd name="connsiteY330" fmla="*/ 18680 h 81727"/>
                <a:gd name="connsiteX331" fmla="*/ 801755 w 2773777"/>
                <a:gd name="connsiteY331" fmla="*/ 56780 h 81727"/>
                <a:gd name="connsiteX332" fmla="*/ 818805 w 2773777"/>
                <a:gd name="connsiteY332" fmla="*/ 18680 h 81727"/>
                <a:gd name="connsiteX333" fmla="*/ 836525 w 2773777"/>
                <a:gd name="connsiteY333" fmla="*/ 9155 h 81727"/>
                <a:gd name="connsiteX334" fmla="*/ 833284 w 2773777"/>
                <a:gd name="connsiteY334" fmla="*/ 7821 h 81727"/>
                <a:gd name="connsiteX335" fmla="*/ 833284 w 2773777"/>
                <a:gd name="connsiteY335" fmla="*/ 1725 h 81727"/>
                <a:gd name="connsiteX336" fmla="*/ 836525 w 2773777"/>
                <a:gd name="connsiteY336" fmla="*/ 487 h 81727"/>
                <a:gd name="connsiteX337" fmla="*/ 839665 w 2773777"/>
                <a:gd name="connsiteY337" fmla="*/ 1725 h 81727"/>
                <a:gd name="connsiteX338" fmla="*/ 840906 w 2773777"/>
                <a:gd name="connsiteY338" fmla="*/ 4678 h 81727"/>
                <a:gd name="connsiteX339" fmla="*/ 839665 w 2773777"/>
                <a:gd name="connsiteY339" fmla="*/ 7821 h 81727"/>
                <a:gd name="connsiteX340" fmla="*/ 836525 w 2773777"/>
                <a:gd name="connsiteY340" fmla="*/ 9155 h 81727"/>
                <a:gd name="connsiteX341" fmla="*/ 833381 w 2773777"/>
                <a:gd name="connsiteY341" fmla="*/ 18680 h 81727"/>
                <a:gd name="connsiteX342" fmla="*/ 839474 w 2773777"/>
                <a:gd name="connsiteY342" fmla="*/ 18680 h 81727"/>
                <a:gd name="connsiteX343" fmla="*/ 839474 w 2773777"/>
                <a:gd name="connsiteY343" fmla="*/ 64399 h 81727"/>
                <a:gd name="connsiteX344" fmla="*/ 833381 w 2773777"/>
                <a:gd name="connsiteY344" fmla="*/ 64399 h 81727"/>
                <a:gd name="connsiteX345" fmla="*/ 875193 w 2773777"/>
                <a:gd name="connsiteY345" fmla="*/ 64209 h 81727"/>
                <a:gd name="connsiteX346" fmla="*/ 863193 w 2773777"/>
                <a:gd name="connsiteY346" fmla="*/ 61351 h 81727"/>
                <a:gd name="connsiteX347" fmla="*/ 854906 w 2773777"/>
                <a:gd name="connsiteY347" fmla="*/ 53160 h 81727"/>
                <a:gd name="connsiteX348" fmla="*/ 851952 w 2773777"/>
                <a:gd name="connsiteY348" fmla="*/ 41254 h 81727"/>
                <a:gd name="connsiteX349" fmla="*/ 854906 w 2773777"/>
                <a:gd name="connsiteY349" fmla="*/ 29443 h 81727"/>
                <a:gd name="connsiteX350" fmla="*/ 863193 w 2773777"/>
                <a:gd name="connsiteY350" fmla="*/ 21251 h 81727"/>
                <a:gd name="connsiteX351" fmla="*/ 875193 w 2773777"/>
                <a:gd name="connsiteY351" fmla="*/ 18394 h 81727"/>
                <a:gd name="connsiteX352" fmla="*/ 885578 w 2773777"/>
                <a:gd name="connsiteY352" fmla="*/ 20680 h 81727"/>
                <a:gd name="connsiteX353" fmla="*/ 892815 w 2773777"/>
                <a:gd name="connsiteY353" fmla="*/ 27252 h 81727"/>
                <a:gd name="connsiteX354" fmla="*/ 888243 w 2773777"/>
                <a:gd name="connsiteY354" fmla="*/ 30395 h 81727"/>
                <a:gd name="connsiteX355" fmla="*/ 882625 w 2773777"/>
                <a:gd name="connsiteY355" fmla="*/ 25347 h 81727"/>
                <a:gd name="connsiteX356" fmla="*/ 875193 w 2773777"/>
                <a:gd name="connsiteY356" fmla="*/ 23633 h 81727"/>
                <a:gd name="connsiteX357" fmla="*/ 866337 w 2773777"/>
                <a:gd name="connsiteY357" fmla="*/ 25823 h 81727"/>
                <a:gd name="connsiteX358" fmla="*/ 860240 w 2773777"/>
                <a:gd name="connsiteY358" fmla="*/ 32110 h 81727"/>
                <a:gd name="connsiteX359" fmla="*/ 860240 w 2773777"/>
                <a:gd name="connsiteY359" fmla="*/ 50493 h 81727"/>
                <a:gd name="connsiteX360" fmla="*/ 866337 w 2773777"/>
                <a:gd name="connsiteY360" fmla="*/ 56684 h 81727"/>
                <a:gd name="connsiteX361" fmla="*/ 875193 w 2773777"/>
                <a:gd name="connsiteY361" fmla="*/ 58780 h 81727"/>
                <a:gd name="connsiteX362" fmla="*/ 882625 w 2773777"/>
                <a:gd name="connsiteY362" fmla="*/ 57160 h 81727"/>
                <a:gd name="connsiteX363" fmla="*/ 888243 w 2773777"/>
                <a:gd name="connsiteY363" fmla="*/ 52208 h 81727"/>
                <a:gd name="connsiteX364" fmla="*/ 892815 w 2773777"/>
                <a:gd name="connsiteY364" fmla="*/ 55351 h 81727"/>
                <a:gd name="connsiteX365" fmla="*/ 885480 w 2773777"/>
                <a:gd name="connsiteY365" fmla="*/ 61923 h 81727"/>
                <a:gd name="connsiteX366" fmla="*/ 875193 w 2773777"/>
                <a:gd name="connsiteY366" fmla="*/ 64209 h 81727"/>
                <a:gd name="connsiteX367" fmla="*/ 943202 w 2773777"/>
                <a:gd name="connsiteY367" fmla="*/ 43159 h 81727"/>
                <a:gd name="connsiteX368" fmla="*/ 905102 w 2773777"/>
                <a:gd name="connsiteY368" fmla="*/ 43159 h 81727"/>
                <a:gd name="connsiteX369" fmla="*/ 910535 w 2773777"/>
                <a:gd name="connsiteY369" fmla="*/ 54493 h 81727"/>
                <a:gd name="connsiteX370" fmla="*/ 922818 w 2773777"/>
                <a:gd name="connsiteY370" fmla="*/ 58780 h 81727"/>
                <a:gd name="connsiteX371" fmla="*/ 930533 w 2773777"/>
                <a:gd name="connsiteY371" fmla="*/ 57351 h 81727"/>
                <a:gd name="connsiteX372" fmla="*/ 936631 w 2773777"/>
                <a:gd name="connsiteY372" fmla="*/ 52874 h 81727"/>
                <a:gd name="connsiteX373" fmla="*/ 940058 w 2773777"/>
                <a:gd name="connsiteY373" fmla="*/ 56875 h 81727"/>
                <a:gd name="connsiteX374" fmla="*/ 932631 w 2773777"/>
                <a:gd name="connsiteY374" fmla="*/ 62304 h 81727"/>
                <a:gd name="connsiteX375" fmla="*/ 923106 w 2773777"/>
                <a:gd name="connsiteY375" fmla="*/ 64209 h 81727"/>
                <a:gd name="connsiteX376" fmla="*/ 910721 w 2773777"/>
                <a:gd name="connsiteY376" fmla="*/ 61256 h 81727"/>
                <a:gd name="connsiteX377" fmla="*/ 902437 w 2773777"/>
                <a:gd name="connsiteY377" fmla="*/ 53065 h 81727"/>
                <a:gd name="connsiteX378" fmla="*/ 899387 w 2773777"/>
                <a:gd name="connsiteY378" fmla="*/ 41254 h 81727"/>
                <a:gd name="connsiteX379" fmla="*/ 902247 w 2773777"/>
                <a:gd name="connsiteY379" fmla="*/ 29443 h 81727"/>
                <a:gd name="connsiteX380" fmla="*/ 910153 w 2773777"/>
                <a:gd name="connsiteY380" fmla="*/ 21251 h 81727"/>
                <a:gd name="connsiteX381" fmla="*/ 921390 w 2773777"/>
                <a:gd name="connsiteY381" fmla="*/ 18394 h 81727"/>
                <a:gd name="connsiteX382" fmla="*/ 932631 w 2773777"/>
                <a:gd name="connsiteY382" fmla="*/ 21251 h 81727"/>
                <a:gd name="connsiteX383" fmla="*/ 940440 w 2773777"/>
                <a:gd name="connsiteY383" fmla="*/ 29348 h 81727"/>
                <a:gd name="connsiteX384" fmla="*/ 943300 w 2773777"/>
                <a:gd name="connsiteY384" fmla="*/ 41254 h 81727"/>
                <a:gd name="connsiteX385" fmla="*/ 921390 w 2773777"/>
                <a:gd name="connsiteY385" fmla="*/ 23633 h 81727"/>
                <a:gd name="connsiteX386" fmla="*/ 910535 w 2773777"/>
                <a:gd name="connsiteY386" fmla="*/ 27728 h 81727"/>
                <a:gd name="connsiteX387" fmla="*/ 905484 w 2773777"/>
                <a:gd name="connsiteY387" fmla="*/ 38587 h 81727"/>
                <a:gd name="connsiteX388" fmla="*/ 937487 w 2773777"/>
                <a:gd name="connsiteY388" fmla="*/ 38587 h 81727"/>
                <a:gd name="connsiteX389" fmla="*/ 932440 w 2773777"/>
                <a:gd name="connsiteY389" fmla="*/ 27728 h 81727"/>
                <a:gd name="connsiteX390" fmla="*/ 921390 w 2773777"/>
                <a:gd name="connsiteY390" fmla="*/ 23633 h 81727"/>
                <a:gd name="connsiteX391" fmla="*/ 967778 w 2773777"/>
                <a:gd name="connsiteY391" fmla="*/ 64399 h 81727"/>
                <a:gd name="connsiteX392" fmla="*/ 957299 w 2773777"/>
                <a:gd name="connsiteY392" fmla="*/ 62875 h 81727"/>
                <a:gd name="connsiteX393" fmla="*/ 949490 w 2773777"/>
                <a:gd name="connsiteY393" fmla="*/ 58875 h 81727"/>
                <a:gd name="connsiteX394" fmla="*/ 952253 w 2773777"/>
                <a:gd name="connsiteY394" fmla="*/ 54017 h 81727"/>
                <a:gd name="connsiteX395" fmla="*/ 959299 w 2773777"/>
                <a:gd name="connsiteY395" fmla="*/ 57732 h 81727"/>
                <a:gd name="connsiteX396" fmla="*/ 968252 w 2773777"/>
                <a:gd name="connsiteY396" fmla="*/ 59066 h 81727"/>
                <a:gd name="connsiteX397" fmla="*/ 977777 w 2773777"/>
                <a:gd name="connsiteY397" fmla="*/ 57160 h 81727"/>
                <a:gd name="connsiteX398" fmla="*/ 980730 w 2773777"/>
                <a:gd name="connsiteY398" fmla="*/ 51731 h 81727"/>
                <a:gd name="connsiteX399" fmla="*/ 979112 w 2773777"/>
                <a:gd name="connsiteY399" fmla="*/ 47826 h 81727"/>
                <a:gd name="connsiteX400" fmla="*/ 974921 w 2773777"/>
                <a:gd name="connsiteY400" fmla="*/ 45731 h 81727"/>
                <a:gd name="connsiteX401" fmla="*/ 968350 w 2773777"/>
                <a:gd name="connsiteY401" fmla="*/ 44302 h 81727"/>
                <a:gd name="connsiteX402" fmla="*/ 959490 w 2773777"/>
                <a:gd name="connsiteY402" fmla="*/ 42206 h 81727"/>
                <a:gd name="connsiteX403" fmla="*/ 953872 w 2773777"/>
                <a:gd name="connsiteY403" fmla="*/ 38491 h 81727"/>
                <a:gd name="connsiteX404" fmla="*/ 951490 w 2773777"/>
                <a:gd name="connsiteY404" fmla="*/ 31443 h 81727"/>
                <a:gd name="connsiteX405" fmla="*/ 956155 w 2773777"/>
                <a:gd name="connsiteY405" fmla="*/ 21918 h 81727"/>
                <a:gd name="connsiteX406" fmla="*/ 969303 w 2773777"/>
                <a:gd name="connsiteY406" fmla="*/ 18394 h 81727"/>
                <a:gd name="connsiteX407" fmla="*/ 978065 w 2773777"/>
                <a:gd name="connsiteY407" fmla="*/ 19537 h 81727"/>
                <a:gd name="connsiteX408" fmla="*/ 985209 w 2773777"/>
                <a:gd name="connsiteY408" fmla="*/ 22585 h 81727"/>
                <a:gd name="connsiteX409" fmla="*/ 982637 w 2773777"/>
                <a:gd name="connsiteY409" fmla="*/ 27442 h 81727"/>
                <a:gd name="connsiteX410" fmla="*/ 969303 w 2773777"/>
                <a:gd name="connsiteY410" fmla="*/ 23633 h 81727"/>
                <a:gd name="connsiteX411" fmla="*/ 960541 w 2773777"/>
                <a:gd name="connsiteY411" fmla="*/ 25633 h 81727"/>
                <a:gd name="connsiteX412" fmla="*/ 957588 w 2773777"/>
                <a:gd name="connsiteY412" fmla="*/ 31062 h 81727"/>
                <a:gd name="connsiteX413" fmla="*/ 959206 w 2773777"/>
                <a:gd name="connsiteY413" fmla="*/ 35158 h 81727"/>
                <a:gd name="connsiteX414" fmla="*/ 963397 w 2773777"/>
                <a:gd name="connsiteY414" fmla="*/ 37444 h 81727"/>
                <a:gd name="connsiteX415" fmla="*/ 970252 w 2773777"/>
                <a:gd name="connsiteY415" fmla="*/ 38968 h 81727"/>
                <a:gd name="connsiteX416" fmla="*/ 978921 w 2773777"/>
                <a:gd name="connsiteY416" fmla="*/ 40968 h 81727"/>
                <a:gd name="connsiteX417" fmla="*/ 984446 w 2773777"/>
                <a:gd name="connsiteY417" fmla="*/ 44492 h 81727"/>
                <a:gd name="connsiteX418" fmla="*/ 986828 w 2773777"/>
                <a:gd name="connsiteY418" fmla="*/ 51350 h 81727"/>
                <a:gd name="connsiteX419" fmla="*/ 981874 w 2773777"/>
                <a:gd name="connsiteY419" fmla="*/ 60875 h 81727"/>
                <a:gd name="connsiteX420" fmla="*/ 968159 w 2773777"/>
                <a:gd name="connsiteY420" fmla="*/ 64304 h 81727"/>
                <a:gd name="connsiteX421" fmla="*/ 1043313 w 2773777"/>
                <a:gd name="connsiteY421" fmla="*/ 18584 h 81727"/>
                <a:gd name="connsiteX422" fmla="*/ 1054838 w 2773777"/>
                <a:gd name="connsiteY422" fmla="*/ 21442 h 81727"/>
                <a:gd name="connsiteX423" fmla="*/ 1062837 w 2773777"/>
                <a:gd name="connsiteY423" fmla="*/ 29538 h 81727"/>
                <a:gd name="connsiteX424" fmla="*/ 1065790 w 2773777"/>
                <a:gd name="connsiteY424" fmla="*/ 41444 h 81727"/>
                <a:gd name="connsiteX425" fmla="*/ 1062837 w 2773777"/>
                <a:gd name="connsiteY425" fmla="*/ 53446 h 81727"/>
                <a:gd name="connsiteX426" fmla="*/ 1054838 w 2773777"/>
                <a:gd name="connsiteY426" fmla="*/ 61542 h 81727"/>
                <a:gd name="connsiteX427" fmla="*/ 1043313 w 2773777"/>
                <a:gd name="connsiteY427" fmla="*/ 64399 h 81727"/>
                <a:gd name="connsiteX428" fmla="*/ 1033788 w 2773777"/>
                <a:gd name="connsiteY428" fmla="*/ 62114 h 81727"/>
                <a:gd name="connsiteX429" fmla="*/ 1026546 w 2773777"/>
                <a:gd name="connsiteY429" fmla="*/ 55541 h 81727"/>
                <a:gd name="connsiteX430" fmla="*/ 1026546 w 2773777"/>
                <a:gd name="connsiteY430" fmla="*/ 80592 h 81727"/>
                <a:gd name="connsiteX431" fmla="*/ 1020449 w 2773777"/>
                <a:gd name="connsiteY431" fmla="*/ 80592 h 81727"/>
                <a:gd name="connsiteX432" fmla="*/ 1020449 w 2773777"/>
                <a:gd name="connsiteY432" fmla="*/ 18870 h 81727"/>
                <a:gd name="connsiteX433" fmla="*/ 1026356 w 2773777"/>
                <a:gd name="connsiteY433" fmla="*/ 18870 h 81727"/>
                <a:gd name="connsiteX434" fmla="*/ 1026356 w 2773777"/>
                <a:gd name="connsiteY434" fmla="*/ 27824 h 81727"/>
                <a:gd name="connsiteX435" fmla="*/ 1033597 w 2773777"/>
                <a:gd name="connsiteY435" fmla="*/ 20966 h 81727"/>
                <a:gd name="connsiteX436" fmla="*/ 1043694 w 2773777"/>
                <a:gd name="connsiteY436" fmla="*/ 18584 h 81727"/>
                <a:gd name="connsiteX437" fmla="*/ 1043313 w 2773777"/>
                <a:gd name="connsiteY437" fmla="*/ 58970 h 81727"/>
                <a:gd name="connsiteX438" fmla="*/ 1051884 w 2773777"/>
                <a:gd name="connsiteY438" fmla="*/ 56875 h 81727"/>
                <a:gd name="connsiteX439" fmla="*/ 1057884 w 2773777"/>
                <a:gd name="connsiteY439" fmla="*/ 50588 h 81727"/>
                <a:gd name="connsiteX440" fmla="*/ 1057884 w 2773777"/>
                <a:gd name="connsiteY440" fmla="*/ 32300 h 81727"/>
                <a:gd name="connsiteX441" fmla="*/ 1051884 w 2773777"/>
                <a:gd name="connsiteY441" fmla="*/ 26109 h 81727"/>
                <a:gd name="connsiteX442" fmla="*/ 1034643 w 2773777"/>
                <a:gd name="connsiteY442" fmla="*/ 26109 h 81727"/>
                <a:gd name="connsiteX443" fmla="*/ 1028644 w 2773777"/>
                <a:gd name="connsiteY443" fmla="*/ 32300 h 81727"/>
                <a:gd name="connsiteX444" fmla="*/ 1028644 w 2773777"/>
                <a:gd name="connsiteY444" fmla="*/ 50588 h 81727"/>
                <a:gd name="connsiteX445" fmla="*/ 1043313 w 2773777"/>
                <a:gd name="connsiteY445" fmla="*/ 58970 h 81727"/>
                <a:gd name="connsiteX446" fmla="*/ 1084459 w 2773777"/>
                <a:gd name="connsiteY446" fmla="*/ 27728 h 81727"/>
                <a:gd name="connsiteX447" fmla="*/ 1090840 w 2773777"/>
                <a:gd name="connsiteY447" fmla="*/ 20870 h 81727"/>
                <a:gd name="connsiteX448" fmla="*/ 1101318 w 2773777"/>
                <a:gd name="connsiteY448" fmla="*/ 18584 h 81727"/>
                <a:gd name="connsiteX449" fmla="*/ 1101318 w 2773777"/>
                <a:gd name="connsiteY449" fmla="*/ 24490 h 81727"/>
                <a:gd name="connsiteX450" fmla="*/ 1099891 w 2773777"/>
                <a:gd name="connsiteY450" fmla="*/ 24490 h 81727"/>
                <a:gd name="connsiteX451" fmla="*/ 1088747 w 2773777"/>
                <a:gd name="connsiteY451" fmla="*/ 28871 h 81727"/>
                <a:gd name="connsiteX452" fmla="*/ 1084650 w 2773777"/>
                <a:gd name="connsiteY452" fmla="*/ 41063 h 81727"/>
                <a:gd name="connsiteX453" fmla="*/ 1084650 w 2773777"/>
                <a:gd name="connsiteY453" fmla="*/ 64399 h 81727"/>
                <a:gd name="connsiteX454" fmla="*/ 1078650 w 2773777"/>
                <a:gd name="connsiteY454" fmla="*/ 64399 h 81727"/>
                <a:gd name="connsiteX455" fmla="*/ 1078650 w 2773777"/>
                <a:gd name="connsiteY455" fmla="*/ 19251 h 81727"/>
                <a:gd name="connsiteX456" fmla="*/ 1084459 w 2773777"/>
                <a:gd name="connsiteY456" fmla="*/ 19251 h 81727"/>
                <a:gd name="connsiteX457" fmla="*/ 1084459 w 2773777"/>
                <a:gd name="connsiteY457" fmla="*/ 28109 h 81727"/>
                <a:gd name="connsiteX458" fmla="*/ 1130275 w 2773777"/>
                <a:gd name="connsiteY458" fmla="*/ 64399 h 81727"/>
                <a:gd name="connsiteX459" fmla="*/ 1118559 w 2773777"/>
                <a:gd name="connsiteY459" fmla="*/ 61447 h 81727"/>
                <a:gd name="connsiteX460" fmla="*/ 1110271 w 2773777"/>
                <a:gd name="connsiteY460" fmla="*/ 53255 h 81727"/>
                <a:gd name="connsiteX461" fmla="*/ 1110271 w 2773777"/>
                <a:gd name="connsiteY461" fmla="*/ 29633 h 81727"/>
                <a:gd name="connsiteX462" fmla="*/ 1118559 w 2773777"/>
                <a:gd name="connsiteY462" fmla="*/ 21442 h 81727"/>
                <a:gd name="connsiteX463" fmla="*/ 1130275 w 2773777"/>
                <a:gd name="connsiteY463" fmla="*/ 18584 h 81727"/>
                <a:gd name="connsiteX464" fmla="*/ 1141990 w 2773777"/>
                <a:gd name="connsiteY464" fmla="*/ 21442 h 81727"/>
                <a:gd name="connsiteX465" fmla="*/ 1150181 w 2773777"/>
                <a:gd name="connsiteY465" fmla="*/ 29633 h 81727"/>
                <a:gd name="connsiteX466" fmla="*/ 1150181 w 2773777"/>
                <a:gd name="connsiteY466" fmla="*/ 53255 h 81727"/>
                <a:gd name="connsiteX467" fmla="*/ 1141990 w 2773777"/>
                <a:gd name="connsiteY467" fmla="*/ 61447 h 81727"/>
                <a:gd name="connsiteX468" fmla="*/ 1130275 w 2773777"/>
                <a:gd name="connsiteY468" fmla="*/ 64399 h 81727"/>
                <a:gd name="connsiteX469" fmla="*/ 1130275 w 2773777"/>
                <a:gd name="connsiteY469" fmla="*/ 58970 h 81727"/>
                <a:gd name="connsiteX470" fmla="*/ 1138944 w 2773777"/>
                <a:gd name="connsiteY470" fmla="*/ 56875 h 81727"/>
                <a:gd name="connsiteX471" fmla="*/ 1144846 w 2773777"/>
                <a:gd name="connsiteY471" fmla="*/ 50588 h 81727"/>
                <a:gd name="connsiteX472" fmla="*/ 1144846 w 2773777"/>
                <a:gd name="connsiteY472" fmla="*/ 32300 h 81727"/>
                <a:gd name="connsiteX473" fmla="*/ 1138944 w 2773777"/>
                <a:gd name="connsiteY473" fmla="*/ 26014 h 81727"/>
                <a:gd name="connsiteX474" fmla="*/ 1130275 w 2773777"/>
                <a:gd name="connsiteY474" fmla="*/ 23823 h 81727"/>
                <a:gd name="connsiteX475" fmla="*/ 1121703 w 2773777"/>
                <a:gd name="connsiteY475" fmla="*/ 26014 h 81727"/>
                <a:gd name="connsiteX476" fmla="*/ 1115699 w 2773777"/>
                <a:gd name="connsiteY476" fmla="*/ 32300 h 81727"/>
                <a:gd name="connsiteX477" fmla="*/ 1115699 w 2773777"/>
                <a:gd name="connsiteY477" fmla="*/ 50588 h 81727"/>
                <a:gd name="connsiteX478" fmla="*/ 1121703 w 2773777"/>
                <a:gd name="connsiteY478" fmla="*/ 56875 h 81727"/>
                <a:gd name="connsiteX479" fmla="*/ 1130275 w 2773777"/>
                <a:gd name="connsiteY479" fmla="*/ 58970 h 81727"/>
                <a:gd name="connsiteX480" fmla="*/ 1202187 w 2773777"/>
                <a:gd name="connsiteY480" fmla="*/ 18870 h 81727"/>
                <a:gd name="connsiteX481" fmla="*/ 1182183 w 2773777"/>
                <a:gd name="connsiteY481" fmla="*/ 64018 h 81727"/>
                <a:gd name="connsiteX482" fmla="*/ 1175900 w 2773777"/>
                <a:gd name="connsiteY482" fmla="*/ 64018 h 81727"/>
                <a:gd name="connsiteX483" fmla="*/ 1155896 w 2773777"/>
                <a:gd name="connsiteY483" fmla="*/ 18870 h 81727"/>
                <a:gd name="connsiteX484" fmla="*/ 1162277 w 2773777"/>
                <a:gd name="connsiteY484" fmla="*/ 18870 h 81727"/>
                <a:gd name="connsiteX485" fmla="*/ 1179137 w 2773777"/>
                <a:gd name="connsiteY485" fmla="*/ 56970 h 81727"/>
                <a:gd name="connsiteX486" fmla="*/ 1196187 w 2773777"/>
                <a:gd name="connsiteY486" fmla="*/ 18870 h 81727"/>
                <a:gd name="connsiteX487" fmla="*/ 1213902 w 2773777"/>
                <a:gd name="connsiteY487" fmla="*/ 9345 h 81727"/>
                <a:gd name="connsiteX488" fmla="*/ 1210665 w 2773777"/>
                <a:gd name="connsiteY488" fmla="*/ 8011 h 81727"/>
                <a:gd name="connsiteX489" fmla="*/ 1210665 w 2773777"/>
                <a:gd name="connsiteY489" fmla="*/ 1916 h 81727"/>
                <a:gd name="connsiteX490" fmla="*/ 1213902 w 2773777"/>
                <a:gd name="connsiteY490" fmla="*/ 677 h 81727"/>
                <a:gd name="connsiteX491" fmla="*/ 1217046 w 2773777"/>
                <a:gd name="connsiteY491" fmla="*/ 1916 h 81727"/>
                <a:gd name="connsiteX492" fmla="*/ 1218283 w 2773777"/>
                <a:gd name="connsiteY492" fmla="*/ 4868 h 81727"/>
                <a:gd name="connsiteX493" fmla="*/ 1217046 w 2773777"/>
                <a:gd name="connsiteY493" fmla="*/ 8011 h 81727"/>
                <a:gd name="connsiteX494" fmla="*/ 1213902 w 2773777"/>
                <a:gd name="connsiteY494" fmla="*/ 9345 h 81727"/>
                <a:gd name="connsiteX495" fmla="*/ 1210758 w 2773777"/>
                <a:gd name="connsiteY495" fmla="*/ 18870 h 81727"/>
                <a:gd name="connsiteX496" fmla="*/ 1216856 w 2773777"/>
                <a:gd name="connsiteY496" fmla="*/ 18870 h 81727"/>
                <a:gd name="connsiteX497" fmla="*/ 1216856 w 2773777"/>
                <a:gd name="connsiteY497" fmla="*/ 64399 h 81727"/>
                <a:gd name="connsiteX498" fmla="*/ 1210758 w 2773777"/>
                <a:gd name="connsiteY498" fmla="*/ 64399 h 81727"/>
                <a:gd name="connsiteX499" fmla="*/ 1274959 w 2773777"/>
                <a:gd name="connsiteY499" fmla="*/ 391 h 81727"/>
                <a:gd name="connsiteX500" fmla="*/ 1274959 w 2773777"/>
                <a:gd name="connsiteY500" fmla="*/ 64399 h 81727"/>
                <a:gd name="connsiteX501" fmla="*/ 1269150 w 2773777"/>
                <a:gd name="connsiteY501" fmla="*/ 64399 h 81727"/>
                <a:gd name="connsiteX502" fmla="*/ 1269150 w 2773777"/>
                <a:gd name="connsiteY502" fmla="*/ 54874 h 81727"/>
                <a:gd name="connsiteX503" fmla="*/ 1261909 w 2773777"/>
                <a:gd name="connsiteY503" fmla="*/ 61828 h 81727"/>
                <a:gd name="connsiteX504" fmla="*/ 1251719 w 2773777"/>
                <a:gd name="connsiteY504" fmla="*/ 64209 h 81727"/>
                <a:gd name="connsiteX505" fmla="*/ 1240287 w 2773777"/>
                <a:gd name="connsiteY505" fmla="*/ 61351 h 81727"/>
                <a:gd name="connsiteX506" fmla="*/ 1232189 w 2773777"/>
                <a:gd name="connsiteY506" fmla="*/ 53160 h 81727"/>
                <a:gd name="connsiteX507" fmla="*/ 1229334 w 2773777"/>
                <a:gd name="connsiteY507" fmla="*/ 41254 h 81727"/>
                <a:gd name="connsiteX508" fmla="*/ 1232189 w 2773777"/>
                <a:gd name="connsiteY508" fmla="*/ 29348 h 81727"/>
                <a:gd name="connsiteX509" fmla="*/ 1240287 w 2773777"/>
                <a:gd name="connsiteY509" fmla="*/ 21251 h 81727"/>
                <a:gd name="connsiteX510" fmla="*/ 1251719 w 2773777"/>
                <a:gd name="connsiteY510" fmla="*/ 18394 h 81727"/>
                <a:gd name="connsiteX511" fmla="*/ 1261244 w 2773777"/>
                <a:gd name="connsiteY511" fmla="*/ 20680 h 81727"/>
                <a:gd name="connsiteX512" fmla="*/ 1268480 w 2773777"/>
                <a:gd name="connsiteY512" fmla="*/ 27252 h 81727"/>
                <a:gd name="connsiteX513" fmla="*/ 1268480 w 2773777"/>
                <a:gd name="connsiteY513" fmla="*/ 201 h 81727"/>
                <a:gd name="connsiteX514" fmla="*/ 1252291 w 2773777"/>
                <a:gd name="connsiteY514" fmla="*/ 58970 h 81727"/>
                <a:gd name="connsiteX515" fmla="*/ 1260764 w 2773777"/>
                <a:gd name="connsiteY515" fmla="*/ 56875 h 81727"/>
                <a:gd name="connsiteX516" fmla="*/ 1266769 w 2773777"/>
                <a:gd name="connsiteY516" fmla="*/ 50588 h 81727"/>
                <a:gd name="connsiteX517" fmla="*/ 1266769 w 2773777"/>
                <a:gd name="connsiteY517" fmla="*/ 32300 h 81727"/>
                <a:gd name="connsiteX518" fmla="*/ 1260764 w 2773777"/>
                <a:gd name="connsiteY518" fmla="*/ 26014 h 81727"/>
                <a:gd name="connsiteX519" fmla="*/ 1252291 w 2773777"/>
                <a:gd name="connsiteY519" fmla="*/ 23823 h 81727"/>
                <a:gd name="connsiteX520" fmla="*/ 1243621 w 2773777"/>
                <a:gd name="connsiteY520" fmla="*/ 26014 h 81727"/>
                <a:gd name="connsiteX521" fmla="*/ 1237622 w 2773777"/>
                <a:gd name="connsiteY521" fmla="*/ 32300 h 81727"/>
                <a:gd name="connsiteX522" fmla="*/ 1237622 w 2773777"/>
                <a:gd name="connsiteY522" fmla="*/ 50588 h 81727"/>
                <a:gd name="connsiteX523" fmla="*/ 1252291 w 2773777"/>
                <a:gd name="connsiteY523" fmla="*/ 58970 h 81727"/>
                <a:gd name="connsiteX524" fmla="*/ 1331253 w 2773777"/>
                <a:gd name="connsiteY524" fmla="*/ 43349 h 81727"/>
                <a:gd name="connsiteX525" fmla="*/ 1293153 w 2773777"/>
                <a:gd name="connsiteY525" fmla="*/ 43349 h 81727"/>
                <a:gd name="connsiteX526" fmla="*/ 1298488 w 2773777"/>
                <a:gd name="connsiteY526" fmla="*/ 54684 h 81727"/>
                <a:gd name="connsiteX527" fmla="*/ 1310868 w 2773777"/>
                <a:gd name="connsiteY527" fmla="*/ 58970 h 81727"/>
                <a:gd name="connsiteX528" fmla="*/ 1318584 w 2773777"/>
                <a:gd name="connsiteY528" fmla="*/ 57541 h 81727"/>
                <a:gd name="connsiteX529" fmla="*/ 1324682 w 2773777"/>
                <a:gd name="connsiteY529" fmla="*/ 53065 h 81727"/>
                <a:gd name="connsiteX530" fmla="*/ 1328109 w 2773777"/>
                <a:gd name="connsiteY530" fmla="*/ 57065 h 81727"/>
                <a:gd name="connsiteX531" fmla="*/ 1320584 w 2773777"/>
                <a:gd name="connsiteY531" fmla="*/ 62494 h 81727"/>
                <a:gd name="connsiteX532" fmla="*/ 1311059 w 2773777"/>
                <a:gd name="connsiteY532" fmla="*/ 64399 h 81727"/>
                <a:gd name="connsiteX533" fmla="*/ 1298771 w 2773777"/>
                <a:gd name="connsiteY533" fmla="*/ 61447 h 81727"/>
                <a:gd name="connsiteX534" fmla="*/ 1290391 w 2773777"/>
                <a:gd name="connsiteY534" fmla="*/ 53255 h 81727"/>
                <a:gd name="connsiteX535" fmla="*/ 1287437 w 2773777"/>
                <a:gd name="connsiteY535" fmla="*/ 41444 h 81727"/>
                <a:gd name="connsiteX536" fmla="*/ 1290293 w 2773777"/>
                <a:gd name="connsiteY536" fmla="*/ 29633 h 81727"/>
                <a:gd name="connsiteX537" fmla="*/ 1298199 w 2773777"/>
                <a:gd name="connsiteY537" fmla="*/ 21442 h 81727"/>
                <a:gd name="connsiteX538" fmla="*/ 1320677 w 2773777"/>
                <a:gd name="connsiteY538" fmla="*/ 21442 h 81727"/>
                <a:gd name="connsiteX539" fmla="*/ 1328491 w 2773777"/>
                <a:gd name="connsiteY539" fmla="*/ 29538 h 81727"/>
                <a:gd name="connsiteX540" fmla="*/ 1331346 w 2773777"/>
                <a:gd name="connsiteY540" fmla="*/ 41444 h 81727"/>
                <a:gd name="connsiteX541" fmla="*/ 1309441 w 2773777"/>
                <a:gd name="connsiteY541" fmla="*/ 23823 h 81727"/>
                <a:gd name="connsiteX542" fmla="*/ 1298488 w 2773777"/>
                <a:gd name="connsiteY542" fmla="*/ 27919 h 81727"/>
                <a:gd name="connsiteX543" fmla="*/ 1293535 w 2773777"/>
                <a:gd name="connsiteY543" fmla="*/ 38777 h 81727"/>
                <a:gd name="connsiteX544" fmla="*/ 1325440 w 2773777"/>
                <a:gd name="connsiteY544" fmla="*/ 38777 h 81727"/>
                <a:gd name="connsiteX545" fmla="*/ 1320486 w 2773777"/>
                <a:gd name="connsiteY545" fmla="*/ 27919 h 81727"/>
                <a:gd name="connsiteX546" fmla="*/ 1309441 w 2773777"/>
                <a:gd name="connsiteY546" fmla="*/ 23823 h 81727"/>
                <a:gd name="connsiteX547" fmla="*/ 1384878 w 2773777"/>
                <a:gd name="connsiteY547" fmla="*/ 391 h 81727"/>
                <a:gd name="connsiteX548" fmla="*/ 1384878 w 2773777"/>
                <a:gd name="connsiteY548" fmla="*/ 64399 h 81727"/>
                <a:gd name="connsiteX549" fmla="*/ 1379069 w 2773777"/>
                <a:gd name="connsiteY549" fmla="*/ 64399 h 81727"/>
                <a:gd name="connsiteX550" fmla="*/ 1379069 w 2773777"/>
                <a:gd name="connsiteY550" fmla="*/ 54874 h 81727"/>
                <a:gd name="connsiteX551" fmla="*/ 1371827 w 2773777"/>
                <a:gd name="connsiteY551" fmla="*/ 61828 h 81727"/>
                <a:gd name="connsiteX552" fmla="*/ 1361637 w 2773777"/>
                <a:gd name="connsiteY552" fmla="*/ 64209 h 81727"/>
                <a:gd name="connsiteX553" fmla="*/ 1350206 w 2773777"/>
                <a:gd name="connsiteY553" fmla="*/ 61351 h 81727"/>
                <a:gd name="connsiteX554" fmla="*/ 1342108 w 2773777"/>
                <a:gd name="connsiteY554" fmla="*/ 53160 h 81727"/>
                <a:gd name="connsiteX555" fmla="*/ 1339160 w 2773777"/>
                <a:gd name="connsiteY555" fmla="*/ 41254 h 81727"/>
                <a:gd name="connsiteX556" fmla="*/ 1342108 w 2773777"/>
                <a:gd name="connsiteY556" fmla="*/ 29348 h 81727"/>
                <a:gd name="connsiteX557" fmla="*/ 1350206 w 2773777"/>
                <a:gd name="connsiteY557" fmla="*/ 21251 h 81727"/>
                <a:gd name="connsiteX558" fmla="*/ 1361637 w 2773777"/>
                <a:gd name="connsiteY558" fmla="*/ 18394 h 81727"/>
                <a:gd name="connsiteX559" fmla="*/ 1371162 w 2773777"/>
                <a:gd name="connsiteY559" fmla="*/ 20680 h 81727"/>
                <a:gd name="connsiteX560" fmla="*/ 1378399 w 2773777"/>
                <a:gd name="connsiteY560" fmla="*/ 27252 h 81727"/>
                <a:gd name="connsiteX561" fmla="*/ 1378399 w 2773777"/>
                <a:gd name="connsiteY561" fmla="*/ 201 h 81727"/>
                <a:gd name="connsiteX562" fmla="*/ 1362209 w 2773777"/>
                <a:gd name="connsiteY562" fmla="*/ 58970 h 81727"/>
                <a:gd name="connsiteX563" fmla="*/ 1370683 w 2773777"/>
                <a:gd name="connsiteY563" fmla="*/ 56875 h 81727"/>
                <a:gd name="connsiteX564" fmla="*/ 1376688 w 2773777"/>
                <a:gd name="connsiteY564" fmla="*/ 50588 h 81727"/>
                <a:gd name="connsiteX565" fmla="*/ 1376688 w 2773777"/>
                <a:gd name="connsiteY565" fmla="*/ 32300 h 81727"/>
                <a:gd name="connsiteX566" fmla="*/ 1370683 w 2773777"/>
                <a:gd name="connsiteY566" fmla="*/ 26014 h 81727"/>
                <a:gd name="connsiteX567" fmla="*/ 1362209 w 2773777"/>
                <a:gd name="connsiteY567" fmla="*/ 23823 h 81727"/>
                <a:gd name="connsiteX568" fmla="*/ 1353540 w 2773777"/>
                <a:gd name="connsiteY568" fmla="*/ 26014 h 81727"/>
                <a:gd name="connsiteX569" fmla="*/ 1347541 w 2773777"/>
                <a:gd name="connsiteY569" fmla="*/ 32300 h 81727"/>
                <a:gd name="connsiteX570" fmla="*/ 1347541 w 2773777"/>
                <a:gd name="connsiteY570" fmla="*/ 50588 h 81727"/>
                <a:gd name="connsiteX571" fmla="*/ 1362209 w 2773777"/>
                <a:gd name="connsiteY571" fmla="*/ 58970 h 81727"/>
                <a:gd name="connsiteX572" fmla="*/ 1447934 w 2773777"/>
                <a:gd name="connsiteY572" fmla="*/ 18584 h 81727"/>
                <a:gd name="connsiteX573" fmla="*/ 1459459 w 2773777"/>
                <a:gd name="connsiteY573" fmla="*/ 21442 h 81727"/>
                <a:gd name="connsiteX574" fmla="*/ 1467459 w 2773777"/>
                <a:gd name="connsiteY574" fmla="*/ 29538 h 81727"/>
                <a:gd name="connsiteX575" fmla="*/ 1470412 w 2773777"/>
                <a:gd name="connsiteY575" fmla="*/ 41444 h 81727"/>
                <a:gd name="connsiteX576" fmla="*/ 1467459 w 2773777"/>
                <a:gd name="connsiteY576" fmla="*/ 53350 h 81727"/>
                <a:gd name="connsiteX577" fmla="*/ 1459459 w 2773777"/>
                <a:gd name="connsiteY577" fmla="*/ 61542 h 81727"/>
                <a:gd name="connsiteX578" fmla="*/ 1447934 w 2773777"/>
                <a:gd name="connsiteY578" fmla="*/ 64399 h 81727"/>
                <a:gd name="connsiteX579" fmla="*/ 1437740 w 2773777"/>
                <a:gd name="connsiteY579" fmla="*/ 62018 h 81727"/>
                <a:gd name="connsiteX580" fmla="*/ 1430503 w 2773777"/>
                <a:gd name="connsiteY580" fmla="*/ 55065 h 81727"/>
                <a:gd name="connsiteX581" fmla="*/ 1430503 w 2773777"/>
                <a:gd name="connsiteY581" fmla="*/ 64399 h 81727"/>
                <a:gd name="connsiteX582" fmla="*/ 1424694 w 2773777"/>
                <a:gd name="connsiteY582" fmla="*/ 64399 h 81727"/>
                <a:gd name="connsiteX583" fmla="*/ 1424694 w 2773777"/>
                <a:gd name="connsiteY583" fmla="*/ 773 h 81727"/>
                <a:gd name="connsiteX584" fmla="*/ 1430787 w 2773777"/>
                <a:gd name="connsiteY584" fmla="*/ 773 h 81727"/>
                <a:gd name="connsiteX585" fmla="*/ 1430787 w 2773777"/>
                <a:gd name="connsiteY585" fmla="*/ 27824 h 81727"/>
                <a:gd name="connsiteX586" fmla="*/ 1438028 w 2773777"/>
                <a:gd name="connsiteY586" fmla="*/ 21251 h 81727"/>
                <a:gd name="connsiteX587" fmla="*/ 1447553 w 2773777"/>
                <a:gd name="connsiteY587" fmla="*/ 18965 h 81727"/>
                <a:gd name="connsiteX588" fmla="*/ 1447934 w 2773777"/>
                <a:gd name="connsiteY588" fmla="*/ 58970 h 81727"/>
                <a:gd name="connsiteX589" fmla="*/ 1456506 w 2773777"/>
                <a:gd name="connsiteY589" fmla="*/ 56875 h 81727"/>
                <a:gd name="connsiteX590" fmla="*/ 1462506 w 2773777"/>
                <a:gd name="connsiteY590" fmla="*/ 50588 h 81727"/>
                <a:gd name="connsiteX591" fmla="*/ 1462506 w 2773777"/>
                <a:gd name="connsiteY591" fmla="*/ 32300 h 81727"/>
                <a:gd name="connsiteX592" fmla="*/ 1456506 w 2773777"/>
                <a:gd name="connsiteY592" fmla="*/ 26014 h 81727"/>
                <a:gd name="connsiteX593" fmla="*/ 1439265 w 2773777"/>
                <a:gd name="connsiteY593" fmla="*/ 26014 h 81727"/>
                <a:gd name="connsiteX594" fmla="*/ 1433266 w 2773777"/>
                <a:gd name="connsiteY594" fmla="*/ 32300 h 81727"/>
                <a:gd name="connsiteX595" fmla="*/ 1433266 w 2773777"/>
                <a:gd name="connsiteY595" fmla="*/ 50588 h 81727"/>
                <a:gd name="connsiteX596" fmla="*/ 1439265 w 2773777"/>
                <a:gd name="connsiteY596" fmla="*/ 56875 h 81727"/>
                <a:gd name="connsiteX597" fmla="*/ 1447934 w 2773777"/>
                <a:gd name="connsiteY597" fmla="*/ 58970 h 81727"/>
                <a:gd name="connsiteX598" fmla="*/ 1519846 w 2773777"/>
                <a:gd name="connsiteY598" fmla="*/ 18870 h 81727"/>
                <a:gd name="connsiteX599" fmla="*/ 1497271 w 2773777"/>
                <a:gd name="connsiteY599" fmla="*/ 69352 h 81727"/>
                <a:gd name="connsiteX600" fmla="*/ 1490890 w 2773777"/>
                <a:gd name="connsiteY600" fmla="*/ 78877 h 81727"/>
                <a:gd name="connsiteX601" fmla="*/ 1482221 w 2773777"/>
                <a:gd name="connsiteY601" fmla="*/ 81544 h 81727"/>
                <a:gd name="connsiteX602" fmla="*/ 1476221 w 2773777"/>
                <a:gd name="connsiteY602" fmla="*/ 80497 h 81727"/>
                <a:gd name="connsiteX603" fmla="*/ 1471268 w 2773777"/>
                <a:gd name="connsiteY603" fmla="*/ 77449 h 81727"/>
                <a:gd name="connsiteX604" fmla="*/ 1474128 w 2773777"/>
                <a:gd name="connsiteY604" fmla="*/ 72877 h 81727"/>
                <a:gd name="connsiteX605" fmla="*/ 1482318 w 2773777"/>
                <a:gd name="connsiteY605" fmla="*/ 76306 h 81727"/>
                <a:gd name="connsiteX606" fmla="*/ 1487653 w 2773777"/>
                <a:gd name="connsiteY606" fmla="*/ 74591 h 81727"/>
                <a:gd name="connsiteX607" fmla="*/ 1491653 w 2773777"/>
                <a:gd name="connsiteY607" fmla="*/ 68781 h 81727"/>
                <a:gd name="connsiteX608" fmla="*/ 1493653 w 2773777"/>
                <a:gd name="connsiteY608" fmla="*/ 64399 h 81727"/>
                <a:gd name="connsiteX609" fmla="*/ 1473556 w 2773777"/>
                <a:gd name="connsiteY609" fmla="*/ 19346 h 81727"/>
                <a:gd name="connsiteX610" fmla="*/ 1479839 w 2773777"/>
                <a:gd name="connsiteY610" fmla="*/ 19346 h 81727"/>
                <a:gd name="connsiteX611" fmla="*/ 1496797 w 2773777"/>
                <a:gd name="connsiteY611" fmla="*/ 57446 h 81727"/>
                <a:gd name="connsiteX612" fmla="*/ 1513847 w 2773777"/>
                <a:gd name="connsiteY612" fmla="*/ 19346 h 81727"/>
                <a:gd name="connsiteX613" fmla="*/ 1569569 w 2773777"/>
                <a:gd name="connsiteY613" fmla="*/ 64399 h 81727"/>
                <a:gd name="connsiteX614" fmla="*/ 1557565 w 2773777"/>
                <a:gd name="connsiteY614" fmla="*/ 61542 h 81727"/>
                <a:gd name="connsiteX615" fmla="*/ 1549277 w 2773777"/>
                <a:gd name="connsiteY615" fmla="*/ 53350 h 81727"/>
                <a:gd name="connsiteX616" fmla="*/ 1546328 w 2773777"/>
                <a:gd name="connsiteY616" fmla="*/ 41444 h 81727"/>
                <a:gd name="connsiteX617" fmla="*/ 1549277 w 2773777"/>
                <a:gd name="connsiteY617" fmla="*/ 29633 h 81727"/>
                <a:gd name="connsiteX618" fmla="*/ 1557565 w 2773777"/>
                <a:gd name="connsiteY618" fmla="*/ 21442 h 81727"/>
                <a:gd name="connsiteX619" fmla="*/ 1569569 w 2773777"/>
                <a:gd name="connsiteY619" fmla="*/ 18584 h 81727"/>
                <a:gd name="connsiteX620" fmla="*/ 1579950 w 2773777"/>
                <a:gd name="connsiteY620" fmla="*/ 20870 h 81727"/>
                <a:gd name="connsiteX621" fmla="*/ 1587186 w 2773777"/>
                <a:gd name="connsiteY621" fmla="*/ 27442 h 81727"/>
                <a:gd name="connsiteX622" fmla="*/ 1582615 w 2773777"/>
                <a:gd name="connsiteY622" fmla="*/ 30586 h 81727"/>
                <a:gd name="connsiteX623" fmla="*/ 1576996 w 2773777"/>
                <a:gd name="connsiteY623" fmla="*/ 25538 h 81727"/>
                <a:gd name="connsiteX624" fmla="*/ 1569569 w 2773777"/>
                <a:gd name="connsiteY624" fmla="*/ 23823 h 81727"/>
                <a:gd name="connsiteX625" fmla="*/ 1560709 w 2773777"/>
                <a:gd name="connsiteY625" fmla="*/ 26014 h 81727"/>
                <a:gd name="connsiteX626" fmla="*/ 1554709 w 2773777"/>
                <a:gd name="connsiteY626" fmla="*/ 32300 h 81727"/>
                <a:gd name="connsiteX627" fmla="*/ 1554709 w 2773777"/>
                <a:gd name="connsiteY627" fmla="*/ 50683 h 81727"/>
                <a:gd name="connsiteX628" fmla="*/ 1560709 w 2773777"/>
                <a:gd name="connsiteY628" fmla="*/ 56875 h 81727"/>
                <a:gd name="connsiteX629" fmla="*/ 1569569 w 2773777"/>
                <a:gd name="connsiteY629" fmla="*/ 58970 h 81727"/>
                <a:gd name="connsiteX630" fmla="*/ 1576996 w 2773777"/>
                <a:gd name="connsiteY630" fmla="*/ 57351 h 81727"/>
                <a:gd name="connsiteX631" fmla="*/ 1582615 w 2773777"/>
                <a:gd name="connsiteY631" fmla="*/ 52398 h 81727"/>
                <a:gd name="connsiteX632" fmla="*/ 1587186 w 2773777"/>
                <a:gd name="connsiteY632" fmla="*/ 55541 h 81727"/>
                <a:gd name="connsiteX633" fmla="*/ 1579950 w 2773777"/>
                <a:gd name="connsiteY633" fmla="*/ 62114 h 81727"/>
                <a:gd name="connsiteX634" fmla="*/ 1569569 w 2773777"/>
                <a:gd name="connsiteY634" fmla="*/ 64399 h 81727"/>
                <a:gd name="connsiteX635" fmla="*/ 1637574 w 2773777"/>
                <a:gd name="connsiteY635" fmla="*/ 43349 h 81727"/>
                <a:gd name="connsiteX636" fmla="*/ 1599474 w 2773777"/>
                <a:gd name="connsiteY636" fmla="*/ 43349 h 81727"/>
                <a:gd name="connsiteX637" fmla="*/ 1604906 w 2773777"/>
                <a:gd name="connsiteY637" fmla="*/ 54684 h 81727"/>
                <a:gd name="connsiteX638" fmla="*/ 1617194 w 2773777"/>
                <a:gd name="connsiteY638" fmla="*/ 58970 h 81727"/>
                <a:gd name="connsiteX639" fmla="*/ 1624910 w 2773777"/>
                <a:gd name="connsiteY639" fmla="*/ 57541 h 81727"/>
                <a:gd name="connsiteX640" fmla="*/ 1631002 w 2773777"/>
                <a:gd name="connsiteY640" fmla="*/ 53065 h 81727"/>
                <a:gd name="connsiteX641" fmla="*/ 1634435 w 2773777"/>
                <a:gd name="connsiteY641" fmla="*/ 57065 h 81727"/>
                <a:gd name="connsiteX642" fmla="*/ 1627003 w 2773777"/>
                <a:gd name="connsiteY642" fmla="*/ 62494 h 81727"/>
                <a:gd name="connsiteX643" fmla="*/ 1604809 w 2773777"/>
                <a:gd name="connsiteY643" fmla="*/ 61447 h 81727"/>
                <a:gd name="connsiteX644" fmla="*/ 1596428 w 2773777"/>
                <a:gd name="connsiteY644" fmla="*/ 53255 h 81727"/>
                <a:gd name="connsiteX645" fmla="*/ 1593381 w 2773777"/>
                <a:gd name="connsiteY645" fmla="*/ 41444 h 81727"/>
                <a:gd name="connsiteX646" fmla="*/ 1596237 w 2773777"/>
                <a:gd name="connsiteY646" fmla="*/ 29633 h 81727"/>
                <a:gd name="connsiteX647" fmla="*/ 1604144 w 2773777"/>
                <a:gd name="connsiteY647" fmla="*/ 21442 h 81727"/>
                <a:gd name="connsiteX648" fmla="*/ 1615478 w 2773777"/>
                <a:gd name="connsiteY648" fmla="*/ 18584 h 81727"/>
                <a:gd name="connsiteX649" fmla="*/ 1626621 w 2773777"/>
                <a:gd name="connsiteY649" fmla="*/ 21442 h 81727"/>
                <a:gd name="connsiteX650" fmla="*/ 1634435 w 2773777"/>
                <a:gd name="connsiteY650" fmla="*/ 29538 h 81727"/>
                <a:gd name="connsiteX651" fmla="*/ 1637290 w 2773777"/>
                <a:gd name="connsiteY651" fmla="*/ 41444 h 81727"/>
                <a:gd name="connsiteX652" fmla="*/ 1615859 w 2773777"/>
                <a:gd name="connsiteY652" fmla="*/ 23823 h 81727"/>
                <a:gd name="connsiteX653" fmla="*/ 1604906 w 2773777"/>
                <a:gd name="connsiteY653" fmla="*/ 27919 h 81727"/>
                <a:gd name="connsiteX654" fmla="*/ 1599855 w 2773777"/>
                <a:gd name="connsiteY654" fmla="*/ 38777 h 81727"/>
                <a:gd name="connsiteX655" fmla="*/ 1631863 w 2773777"/>
                <a:gd name="connsiteY655" fmla="*/ 38777 h 81727"/>
                <a:gd name="connsiteX656" fmla="*/ 1626812 w 2773777"/>
                <a:gd name="connsiteY656" fmla="*/ 27919 h 81727"/>
                <a:gd name="connsiteX657" fmla="*/ 1615859 w 2773777"/>
                <a:gd name="connsiteY657" fmla="*/ 23823 h 81727"/>
                <a:gd name="connsiteX658" fmla="*/ 1655959 w 2773777"/>
                <a:gd name="connsiteY658" fmla="*/ 27728 h 81727"/>
                <a:gd name="connsiteX659" fmla="*/ 1662340 w 2773777"/>
                <a:gd name="connsiteY659" fmla="*/ 20870 h 81727"/>
                <a:gd name="connsiteX660" fmla="*/ 1672818 w 2773777"/>
                <a:gd name="connsiteY660" fmla="*/ 18584 h 81727"/>
                <a:gd name="connsiteX661" fmla="*/ 1672818 w 2773777"/>
                <a:gd name="connsiteY661" fmla="*/ 24490 h 81727"/>
                <a:gd name="connsiteX662" fmla="*/ 1671391 w 2773777"/>
                <a:gd name="connsiteY662" fmla="*/ 24490 h 81727"/>
                <a:gd name="connsiteX663" fmla="*/ 1660247 w 2773777"/>
                <a:gd name="connsiteY663" fmla="*/ 28871 h 81727"/>
                <a:gd name="connsiteX664" fmla="*/ 1656150 w 2773777"/>
                <a:gd name="connsiteY664" fmla="*/ 41063 h 81727"/>
                <a:gd name="connsiteX665" fmla="*/ 1656150 w 2773777"/>
                <a:gd name="connsiteY665" fmla="*/ 64399 h 81727"/>
                <a:gd name="connsiteX666" fmla="*/ 1650150 w 2773777"/>
                <a:gd name="connsiteY666" fmla="*/ 64399 h 81727"/>
                <a:gd name="connsiteX667" fmla="*/ 1650150 w 2773777"/>
                <a:gd name="connsiteY667" fmla="*/ 19251 h 81727"/>
                <a:gd name="connsiteX668" fmla="*/ 1655959 w 2773777"/>
                <a:gd name="connsiteY668" fmla="*/ 19251 h 81727"/>
                <a:gd name="connsiteX669" fmla="*/ 1655959 w 2773777"/>
                <a:gd name="connsiteY669" fmla="*/ 28109 h 81727"/>
                <a:gd name="connsiteX670" fmla="*/ 1709491 w 2773777"/>
                <a:gd name="connsiteY670" fmla="*/ 61256 h 81727"/>
                <a:gd name="connsiteX671" fmla="*/ 1705300 w 2773777"/>
                <a:gd name="connsiteY671" fmla="*/ 63638 h 81727"/>
                <a:gd name="connsiteX672" fmla="*/ 1699966 w 2773777"/>
                <a:gd name="connsiteY672" fmla="*/ 64399 h 81727"/>
                <a:gd name="connsiteX673" fmla="*/ 1686822 w 2773777"/>
                <a:gd name="connsiteY673" fmla="*/ 53874 h 81727"/>
                <a:gd name="connsiteX674" fmla="*/ 1686822 w 2773777"/>
                <a:gd name="connsiteY674" fmla="*/ 51255 h 81727"/>
                <a:gd name="connsiteX675" fmla="*/ 1686822 w 2773777"/>
                <a:gd name="connsiteY675" fmla="*/ 24014 h 81727"/>
                <a:gd name="connsiteX676" fmla="*/ 1678725 w 2773777"/>
                <a:gd name="connsiteY676" fmla="*/ 24014 h 81727"/>
                <a:gd name="connsiteX677" fmla="*/ 1678725 w 2773777"/>
                <a:gd name="connsiteY677" fmla="*/ 18870 h 81727"/>
                <a:gd name="connsiteX678" fmla="*/ 1686822 w 2773777"/>
                <a:gd name="connsiteY678" fmla="*/ 18870 h 81727"/>
                <a:gd name="connsiteX679" fmla="*/ 1686822 w 2773777"/>
                <a:gd name="connsiteY679" fmla="*/ 9345 h 81727"/>
                <a:gd name="connsiteX680" fmla="*/ 1692915 w 2773777"/>
                <a:gd name="connsiteY680" fmla="*/ 9345 h 81727"/>
                <a:gd name="connsiteX681" fmla="*/ 1692915 w 2773777"/>
                <a:gd name="connsiteY681" fmla="*/ 18870 h 81727"/>
                <a:gd name="connsiteX682" fmla="*/ 1706630 w 2773777"/>
                <a:gd name="connsiteY682" fmla="*/ 18870 h 81727"/>
                <a:gd name="connsiteX683" fmla="*/ 1706630 w 2773777"/>
                <a:gd name="connsiteY683" fmla="*/ 24014 h 81727"/>
                <a:gd name="connsiteX684" fmla="*/ 1691678 w 2773777"/>
                <a:gd name="connsiteY684" fmla="*/ 24014 h 81727"/>
                <a:gd name="connsiteX685" fmla="*/ 1691678 w 2773777"/>
                <a:gd name="connsiteY685" fmla="*/ 50969 h 81727"/>
                <a:gd name="connsiteX686" fmla="*/ 1693678 w 2773777"/>
                <a:gd name="connsiteY686" fmla="*/ 57065 h 81727"/>
                <a:gd name="connsiteX687" fmla="*/ 1699394 w 2773777"/>
                <a:gd name="connsiteY687" fmla="*/ 59161 h 81727"/>
                <a:gd name="connsiteX688" fmla="*/ 1703110 w 2773777"/>
                <a:gd name="connsiteY688" fmla="*/ 58589 h 81727"/>
                <a:gd name="connsiteX689" fmla="*/ 1706156 w 2773777"/>
                <a:gd name="connsiteY689" fmla="*/ 56875 h 81727"/>
                <a:gd name="connsiteX690" fmla="*/ 1723680 w 2773777"/>
                <a:gd name="connsiteY690" fmla="*/ 9059 h 81727"/>
                <a:gd name="connsiteX691" fmla="*/ 1720443 w 2773777"/>
                <a:gd name="connsiteY691" fmla="*/ 7726 h 81727"/>
                <a:gd name="connsiteX692" fmla="*/ 1720443 w 2773777"/>
                <a:gd name="connsiteY692" fmla="*/ 1630 h 81727"/>
                <a:gd name="connsiteX693" fmla="*/ 1723680 w 2773777"/>
                <a:gd name="connsiteY693" fmla="*/ 391 h 81727"/>
                <a:gd name="connsiteX694" fmla="*/ 1726824 w 2773777"/>
                <a:gd name="connsiteY694" fmla="*/ 1630 h 81727"/>
                <a:gd name="connsiteX695" fmla="*/ 1728062 w 2773777"/>
                <a:gd name="connsiteY695" fmla="*/ 4583 h 81727"/>
                <a:gd name="connsiteX696" fmla="*/ 1726824 w 2773777"/>
                <a:gd name="connsiteY696" fmla="*/ 7726 h 81727"/>
                <a:gd name="connsiteX697" fmla="*/ 1723680 w 2773777"/>
                <a:gd name="connsiteY697" fmla="*/ 9059 h 81727"/>
                <a:gd name="connsiteX698" fmla="*/ 1720536 w 2773777"/>
                <a:gd name="connsiteY698" fmla="*/ 18584 h 81727"/>
                <a:gd name="connsiteX699" fmla="*/ 1726634 w 2773777"/>
                <a:gd name="connsiteY699" fmla="*/ 18584 h 81727"/>
                <a:gd name="connsiteX700" fmla="*/ 1726634 w 2773777"/>
                <a:gd name="connsiteY700" fmla="*/ 64399 h 81727"/>
                <a:gd name="connsiteX701" fmla="*/ 1720536 w 2773777"/>
                <a:gd name="connsiteY701" fmla="*/ 64399 h 81727"/>
                <a:gd name="connsiteX702" fmla="*/ 1758636 w 2773777"/>
                <a:gd name="connsiteY702" fmla="*/ 4773 h 81727"/>
                <a:gd name="connsiteX703" fmla="*/ 1752637 w 2773777"/>
                <a:gd name="connsiteY703" fmla="*/ 6964 h 81727"/>
                <a:gd name="connsiteX704" fmla="*/ 1750637 w 2773777"/>
                <a:gd name="connsiteY704" fmla="*/ 13250 h 81727"/>
                <a:gd name="connsiteX705" fmla="*/ 1750637 w 2773777"/>
                <a:gd name="connsiteY705" fmla="*/ 18584 h 81727"/>
                <a:gd name="connsiteX706" fmla="*/ 1764543 w 2773777"/>
                <a:gd name="connsiteY706" fmla="*/ 18584 h 81727"/>
                <a:gd name="connsiteX707" fmla="*/ 1764543 w 2773777"/>
                <a:gd name="connsiteY707" fmla="*/ 23728 h 81727"/>
                <a:gd name="connsiteX708" fmla="*/ 1750828 w 2773777"/>
                <a:gd name="connsiteY708" fmla="*/ 23728 h 81727"/>
                <a:gd name="connsiteX709" fmla="*/ 1750828 w 2773777"/>
                <a:gd name="connsiteY709" fmla="*/ 64399 h 81727"/>
                <a:gd name="connsiteX710" fmla="*/ 1744730 w 2773777"/>
                <a:gd name="connsiteY710" fmla="*/ 64399 h 81727"/>
                <a:gd name="connsiteX711" fmla="*/ 1744730 w 2773777"/>
                <a:gd name="connsiteY711" fmla="*/ 24394 h 81727"/>
                <a:gd name="connsiteX712" fmla="*/ 1736731 w 2773777"/>
                <a:gd name="connsiteY712" fmla="*/ 24394 h 81727"/>
                <a:gd name="connsiteX713" fmla="*/ 1736731 w 2773777"/>
                <a:gd name="connsiteY713" fmla="*/ 19251 h 81727"/>
                <a:gd name="connsiteX714" fmla="*/ 1744730 w 2773777"/>
                <a:gd name="connsiteY714" fmla="*/ 19251 h 81727"/>
                <a:gd name="connsiteX715" fmla="*/ 1744730 w 2773777"/>
                <a:gd name="connsiteY715" fmla="*/ 13726 h 81727"/>
                <a:gd name="connsiteX716" fmla="*/ 1756162 w 2773777"/>
                <a:gd name="connsiteY716" fmla="*/ 277 h 81727"/>
                <a:gd name="connsiteX717" fmla="*/ 1758353 w 2773777"/>
                <a:gd name="connsiteY717" fmla="*/ 296 h 81727"/>
                <a:gd name="connsiteX718" fmla="*/ 1763306 w 2773777"/>
                <a:gd name="connsiteY718" fmla="*/ 1058 h 81727"/>
                <a:gd name="connsiteX719" fmla="*/ 1767403 w 2773777"/>
                <a:gd name="connsiteY719" fmla="*/ 3154 h 81727"/>
                <a:gd name="connsiteX720" fmla="*/ 1765306 w 2773777"/>
                <a:gd name="connsiteY720" fmla="*/ 7726 h 81727"/>
                <a:gd name="connsiteX721" fmla="*/ 1758636 w 2773777"/>
                <a:gd name="connsiteY721" fmla="*/ 5440 h 81727"/>
                <a:gd name="connsiteX722" fmla="*/ 1782737 w 2773777"/>
                <a:gd name="connsiteY722" fmla="*/ 8774 h 81727"/>
                <a:gd name="connsiteX723" fmla="*/ 1779593 w 2773777"/>
                <a:gd name="connsiteY723" fmla="*/ 7440 h 81727"/>
                <a:gd name="connsiteX724" fmla="*/ 1779877 w 2773777"/>
                <a:gd name="connsiteY724" fmla="*/ 1249 h 81727"/>
                <a:gd name="connsiteX725" fmla="*/ 1785881 w 2773777"/>
                <a:gd name="connsiteY725" fmla="*/ 1344 h 81727"/>
                <a:gd name="connsiteX726" fmla="*/ 1787211 w 2773777"/>
                <a:gd name="connsiteY726" fmla="*/ 4297 h 81727"/>
                <a:gd name="connsiteX727" fmla="*/ 1782737 w 2773777"/>
                <a:gd name="connsiteY727" fmla="*/ 8774 h 81727"/>
                <a:gd name="connsiteX728" fmla="*/ 1779593 w 2773777"/>
                <a:gd name="connsiteY728" fmla="*/ 18299 h 81727"/>
                <a:gd name="connsiteX729" fmla="*/ 1785691 w 2773777"/>
                <a:gd name="connsiteY729" fmla="*/ 18299 h 81727"/>
                <a:gd name="connsiteX730" fmla="*/ 1785691 w 2773777"/>
                <a:gd name="connsiteY730" fmla="*/ 64399 h 81727"/>
                <a:gd name="connsiteX731" fmla="*/ 1779593 w 2773777"/>
                <a:gd name="connsiteY731" fmla="*/ 64399 h 81727"/>
                <a:gd name="connsiteX732" fmla="*/ 1841980 w 2773777"/>
                <a:gd name="connsiteY732" fmla="*/ 42778 h 81727"/>
                <a:gd name="connsiteX733" fmla="*/ 1803880 w 2773777"/>
                <a:gd name="connsiteY733" fmla="*/ 42778 h 81727"/>
                <a:gd name="connsiteX734" fmla="*/ 1809215 w 2773777"/>
                <a:gd name="connsiteY734" fmla="*/ 54113 h 81727"/>
                <a:gd name="connsiteX735" fmla="*/ 1821600 w 2773777"/>
                <a:gd name="connsiteY735" fmla="*/ 58399 h 81727"/>
                <a:gd name="connsiteX736" fmla="*/ 1829316 w 2773777"/>
                <a:gd name="connsiteY736" fmla="*/ 56970 h 81727"/>
                <a:gd name="connsiteX737" fmla="*/ 1835408 w 2773777"/>
                <a:gd name="connsiteY737" fmla="*/ 52493 h 81727"/>
                <a:gd name="connsiteX738" fmla="*/ 1838841 w 2773777"/>
                <a:gd name="connsiteY738" fmla="*/ 56494 h 81727"/>
                <a:gd name="connsiteX739" fmla="*/ 1831316 w 2773777"/>
                <a:gd name="connsiteY739" fmla="*/ 61923 h 81727"/>
                <a:gd name="connsiteX740" fmla="*/ 1821791 w 2773777"/>
                <a:gd name="connsiteY740" fmla="*/ 63828 h 81727"/>
                <a:gd name="connsiteX741" fmla="*/ 1809503 w 2773777"/>
                <a:gd name="connsiteY741" fmla="*/ 60875 h 81727"/>
                <a:gd name="connsiteX742" fmla="*/ 1801122 w 2773777"/>
                <a:gd name="connsiteY742" fmla="*/ 52684 h 81727"/>
                <a:gd name="connsiteX743" fmla="*/ 1798169 w 2773777"/>
                <a:gd name="connsiteY743" fmla="*/ 40873 h 81727"/>
                <a:gd name="connsiteX744" fmla="*/ 1801025 w 2773777"/>
                <a:gd name="connsiteY744" fmla="*/ 29062 h 81727"/>
                <a:gd name="connsiteX745" fmla="*/ 1808931 w 2773777"/>
                <a:gd name="connsiteY745" fmla="*/ 20870 h 81727"/>
                <a:gd name="connsiteX746" fmla="*/ 1831409 w 2773777"/>
                <a:gd name="connsiteY746" fmla="*/ 20870 h 81727"/>
                <a:gd name="connsiteX747" fmla="*/ 1839222 w 2773777"/>
                <a:gd name="connsiteY747" fmla="*/ 28966 h 81727"/>
                <a:gd name="connsiteX748" fmla="*/ 1842078 w 2773777"/>
                <a:gd name="connsiteY748" fmla="*/ 40873 h 81727"/>
                <a:gd name="connsiteX749" fmla="*/ 1820172 w 2773777"/>
                <a:gd name="connsiteY749" fmla="*/ 23251 h 81727"/>
                <a:gd name="connsiteX750" fmla="*/ 1809215 w 2773777"/>
                <a:gd name="connsiteY750" fmla="*/ 27347 h 81727"/>
                <a:gd name="connsiteX751" fmla="*/ 1804262 w 2773777"/>
                <a:gd name="connsiteY751" fmla="*/ 38206 h 81727"/>
                <a:gd name="connsiteX752" fmla="*/ 1836171 w 2773777"/>
                <a:gd name="connsiteY752" fmla="*/ 38206 h 81727"/>
                <a:gd name="connsiteX753" fmla="*/ 1831218 w 2773777"/>
                <a:gd name="connsiteY753" fmla="*/ 27347 h 81727"/>
                <a:gd name="connsiteX754" fmla="*/ 1820172 w 2773777"/>
                <a:gd name="connsiteY754" fmla="*/ 23251 h 81727"/>
                <a:gd name="connsiteX755" fmla="*/ 1895609 w 2773777"/>
                <a:gd name="connsiteY755" fmla="*/ -180 h 81727"/>
                <a:gd name="connsiteX756" fmla="*/ 1895609 w 2773777"/>
                <a:gd name="connsiteY756" fmla="*/ 64399 h 81727"/>
                <a:gd name="connsiteX757" fmla="*/ 1889796 w 2773777"/>
                <a:gd name="connsiteY757" fmla="*/ 64399 h 81727"/>
                <a:gd name="connsiteX758" fmla="*/ 1889796 w 2773777"/>
                <a:gd name="connsiteY758" fmla="*/ 54874 h 81727"/>
                <a:gd name="connsiteX759" fmla="*/ 1882559 w 2773777"/>
                <a:gd name="connsiteY759" fmla="*/ 61828 h 81727"/>
                <a:gd name="connsiteX760" fmla="*/ 1872369 w 2773777"/>
                <a:gd name="connsiteY760" fmla="*/ 64209 h 81727"/>
                <a:gd name="connsiteX761" fmla="*/ 1860937 w 2773777"/>
                <a:gd name="connsiteY761" fmla="*/ 61351 h 81727"/>
                <a:gd name="connsiteX762" fmla="*/ 1852840 w 2773777"/>
                <a:gd name="connsiteY762" fmla="*/ 53160 h 81727"/>
                <a:gd name="connsiteX763" fmla="*/ 1849887 w 2773777"/>
                <a:gd name="connsiteY763" fmla="*/ 41254 h 81727"/>
                <a:gd name="connsiteX764" fmla="*/ 1852840 w 2773777"/>
                <a:gd name="connsiteY764" fmla="*/ 29348 h 81727"/>
                <a:gd name="connsiteX765" fmla="*/ 1860937 w 2773777"/>
                <a:gd name="connsiteY765" fmla="*/ 21251 h 81727"/>
                <a:gd name="connsiteX766" fmla="*/ 1872369 w 2773777"/>
                <a:gd name="connsiteY766" fmla="*/ 18394 h 81727"/>
                <a:gd name="connsiteX767" fmla="*/ 1881894 w 2773777"/>
                <a:gd name="connsiteY767" fmla="*/ 20680 h 81727"/>
                <a:gd name="connsiteX768" fmla="*/ 1889131 w 2773777"/>
                <a:gd name="connsiteY768" fmla="*/ 27252 h 81727"/>
                <a:gd name="connsiteX769" fmla="*/ 1889131 w 2773777"/>
                <a:gd name="connsiteY769" fmla="*/ 201 h 81727"/>
                <a:gd name="connsiteX770" fmla="*/ 1872936 w 2773777"/>
                <a:gd name="connsiteY770" fmla="*/ 58399 h 81727"/>
                <a:gd name="connsiteX771" fmla="*/ 1881415 w 2773777"/>
                <a:gd name="connsiteY771" fmla="*/ 56303 h 81727"/>
                <a:gd name="connsiteX772" fmla="*/ 1887415 w 2773777"/>
                <a:gd name="connsiteY772" fmla="*/ 50017 h 81727"/>
                <a:gd name="connsiteX773" fmla="*/ 1887415 w 2773777"/>
                <a:gd name="connsiteY773" fmla="*/ 31729 h 81727"/>
                <a:gd name="connsiteX774" fmla="*/ 1881415 w 2773777"/>
                <a:gd name="connsiteY774" fmla="*/ 25442 h 81727"/>
                <a:gd name="connsiteX775" fmla="*/ 1872936 w 2773777"/>
                <a:gd name="connsiteY775" fmla="*/ 23251 h 81727"/>
                <a:gd name="connsiteX776" fmla="*/ 1864272 w 2773777"/>
                <a:gd name="connsiteY776" fmla="*/ 25442 h 81727"/>
                <a:gd name="connsiteX777" fmla="*/ 1858272 w 2773777"/>
                <a:gd name="connsiteY777" fmla="*/ 31729 h 81727"/>
                <a:gd name="connsiteX778" fmla="*/ 1858272 w 2773777"/>
                <a:gd name="connsiteY778" fmla="*/ 50017 h 81727"/>
                <a:gd name="connsiteX779" fmla="*/ 1872936 w 2773777"/>
                <a:gd name="connsiteY779" fmla="*/ 58399 h 81727"/>
                <a:gd name="connsiteX780" fmla="*/ 1958661 w 2773777"/>
                <a:gd name="connsiteY780" fmla="*/ 60685 h 81727"/>
                <a:gd name="connsiteX781" fmla="*/ 1954471 w 2773777"/>
                <a:gd name="connsiteY781" fmla="*/ 63066 h 81727"/>
                <a:gd name="connsiteX782" fmla="*/ 1949234 w 2773777"/>
                <a:gd name="connsiteY782" fmla="*/ 63828 h 81727"/>
                <a:gd name="connsiteX783" fmla="*/ 1935993 w 2773777"/>
                <a:gd name="connsiteY783" fmla="*/ 53408 h 81727"/>
                <a:gd name="connsiteX784" fmla="*/ 1935993 w 2773777"/>
                <a:gd name="connsiteY784" fmla="*/ 50683 h 81727"/>
                <a:gd name="connsiteX785" fmla="*/ 1935993 w 2773777"/>
                <a:gd name="connsiteY785" fmla="*/ 23442 h 81727"/>
                <a:gd name="connsiteX786" fmla="*/ 1927896 w 2773777"/>
                <a:gd name="connsiteY786" fmla="*/ 23442 h 81727"/>
                <a:gd name="connsiteX787" fmla="*/ 1927896 w 2773777"/>
                <a:gd name="connsiteY787" fmla="*/ 18299 h 81727"/>
                <a:gd name="connsiteX788" fmla="*/ 1935993 w 2773777"/>
                <a:gd name="connsiteY788" fmla="*/ 18299 h 81727"/>
                <a:gd name="connsiteX789" fmla="*/ 1935993 w 2773777"/>
                <a:gd name="connsiteY789" fmla="*/ 8774 h 81727"/>
                <a:gd name="connsiteX790" fmla="*/ 1942090 w 2773777"/>
                <a:gd name="connsiteY790" fmla="*/ 8774 h 81727"/>
                <a:gd name="connsiteX791" fmla="*/ 1942090 w 2773777"/>
                <a:gd name="connsiteY791" fmla="*/ 18299 h 81727"/>
                <a:gd name="connsiteX792" fmla="*/ 1955806 w 2773777"/>
                <a:gd name="connsiteY792" fmla="*/ 18299 h 81727"/>
                <a:gd name="connsiteX793" fmla="*/ 1955806 w 2773777"/>
                <a:gd name="connsiteY793" fmla="*/ 23442 h 81727"/>
                <a:gd name="connsiteX794" fmla="*/ 1942090 w 2773777"/>
                <a:gd name="connsiteY794" fmla="*/ 23442 h 81727"/>
                <a:gd name="connsiteX795" fmla="*/ 1942090 w 2773777"/>
                <a:gd name="connsiteY795" fmla="*/ 50398 h 81727"/>
                <a:gd name="connsiteX796" fmla="*/ 1944090 w 2773777"/>
                <a:gd name="connsiteY796" fmla="*/ 56494 h 81727"/>
                <a:gd name="connsiteX797" fmla="*/ 1949899 w 2773777"/>
                <a:gd name="connsiteY797" fmla="*/ 58589 h 81727"/>
                <a:gd name="connsiteX798" fmla="*/ 1953522 w 2773777"/>
                <a:gd name="connsiteY798" fmla="*/ 58018 h 81727"/>
                <a:gd name="connsiteX799" fmla="*/ 1956569 w 2773777"/>
                <a:gd name="connsiteY799" fmla="*/ 56303 h 81727"/>
                <a:gd name="connsiteX800" fmla="*/ 1975619 w 2773777"/>
                <a:gd name="connsiteY800" fmla="*/ 27157 h 81727"/>
                <a:gd name="connsiteX801" fmla="*/ 1982000 w 2773777"/>
                <a:gd name="connsiteY801" fmla="*/ 20299 h 81727"/>
                <a:gd name="connsiteX802" fmla="*/ 1992478 w 2773777"/>
                <a:gd name="connsiteY802" fmla="*/ 18013 h 81727"/>
                <a:gd name="connsiteX803" fmla="*/ 1992478 w 2773777"/>
                <a:gd name="connsiteY803" fmla="*/ 23918 h 81727"/>
                <a:gd name="connsiteX804" fmla="*/ 1991050 w 2773777"/>
                <a:gd name="connsiteY804" fmla="*/ 23918 h 81727"/>
                <a:gd name="connsiteX805" fmla="*/ 1979902 w 2773777"/>
                <a:gd name="connsiteY805" fmla="*/ 28300 h 81727"/>
                <a:gd name="connsiteX806" fmla="*/ 1975809 w 2773777"/>
                <a:gd name="connsiteY806" fmla="*/ 40492 h 81727"/>
                <a:gd name="connsiteX807" fmla="*/ 1975809 w 2773777"/>
                <a:gd name="connsiteY807" fmla="*/ 64399 h 81727"/>
                <a:gd name="connsiteX808" fmla="*/ 1969810 w 2773777"/>
                <a:gd name="connsiteY808" fmla="*/ 64399 h 81727"/>
                <a:gd name="connsiteX809" fmla="*/ 1969810 w 2773777"/>
                <a:gd name="connsiteY809" fmla="*/ 19251 h 81727"/>
                <a:gd name="connsiteX810" fmla="*/ 1975619 w 2773777"/>
                <a:gd name="connsiteY810" fmla="*/ 19251 h 81727"/>
                <a:gd name="connsiteX811" fmla="*/ 1975619 w 2773777"/>
                <a:gd name="connsiteY811" fmla="*/ 28109 h 81727"/>
                <a:gd name="connsiteX812" fmla="*/ 2042294 w 2773777"/>
                <a:gd name="connsiteY812" fmla="*/ 42778 h 81727"/>
                <a:gd name="connsiteX813" fmla="*/ 2004194 w 2773777"/>
                <a:gd name="connsiteY813" fmla="*/ 42778 h 81727"/>
                <a:gd name="connsiteX814" fmla="*/ 2009621 w 2773777"/>
                <a:gd name="connsiteY814" fmla="*/ 54113 h 81727"/>
                <a:gd name="connsiteX815" fmla="*/ 2021909 w 2773777"/>
                <a:gd name="connsiteY815" fmla="*/ 58399 h 81727"/>
                <a:gd name="connsiteX816" fmla="*/ 2029625 w 2773777"/>
                <a:gd name="connsiteY816" fmla="*/ 56970 h 81727"/>
                <a:gd name="connsiteX817" fmla="*/ 2035722 w 2773777"/>
                <a:gd name="connsiteY817" fmla="*/ 52493 h 81727"/>
                <a:gd name="connsiteX818" fmla="*/ 2039150 w 2773777"/>
                <a:gd name="connsiteY818" fmla="*/ 56494 h 81727"/>
                <a:gd name="connsiteX819" fmla="*/ 2031624 w 2773777"/>
                <a:gd name="connsiteY819" fmla="*/ 61923 h 81727"/>
                <a:gd name="connsiteX820" fmla="*/ 2022099 w 2773777"/>
                <a:gd name="connsiteY820" fmla="*/ 63828 h 81727"/>
                <a:gd name="connsiteX821" fmla="*/ 2009812 w 2773777"/>
                <a:gd name="connsiteY821" fmla="*/ 60875 h 81727"/>
                <a:gd name="connsiteX822" fmla="*/ 2001524 w 2773777"/>
                <a:gd name="connsiteY822" fmla="*/ 52684 h 81727"/>
                <a:gd name="connsiteX823" fmla="*/ 1998478 w 2773777"/>
                <a:gd name="connsiteY823" fmla="*/ 40873 h 81727"/>
                <a:gd name="connsiteX824" fmla="*/ 2001333 w 2773777"/>
                <a:gd name="connsiteY824" fmla="*/ 29062 h 81727"/>
                <a:gd name="connsiteX825" fmla="*/ 2009240 w 2773777"/>
                <a:gd name="connsiteY825" fmla="*/ 20870 h 81727"/>
                <a:gd name="connsiteX826" fmla="*/ 2020481 w 2773777"/>
                <a:gd name="connsiteY826" fmla="*/ 18013 h 81727"/>
                <a:gd name="connsiteX827" fmla="*/ 2031722 w 2773777"/>
                <a:gd name="connsiteY827" fmla="*/ 20870 h 81727"/>
                <a:gd name="connsiteX828" fmla="*/ 2039531 w 2773777"/>
                <a:gd name="connsiteY828" fmla="*/ 28966 h 81727"/>
                <a:gd name="connsiteX829" fmla="*/ 2042387 w 2773777"/>
                <a:gd name="connsiteY829" fmla="*/ 40873 h 81727"/>
                <a:gd name="connsiteX830" fmla="*/ 2020481 w 2773777"/>
                <a:gd name="connsiteY830" fmla="*/ 23251 h 81727"/>
                <a:gd name="connsiteX831" fmla="*/ 2009621 w 2773777"/>
                <a:gd name="connsiteY831" fmla="*/ 27347 h 81727"/>
                <a:gd name="connsiteX832" fmla="*/ 2004575 w 2773777"/>
                <a:gd name="connsiteY832" fmla="*/ 38206 h 81727"/>
                <a:gd name="connsiteX833" fmla="*/ 2036578 w 2773777"/>
                <a:gd name="connsiteY833" fmla="*/ 38206 h 81727"/>
                <a:gd name="connsiteX834" fmla="*/ 2031531 w 2773777"/>
                <a:gd name="connsiteY834" fmla="*/ 27347 h 81727"/>
                <a:gd name="connsiteX835" fmla="*/ 2020481 w 2773777"/>
                <a:gd name="connsiteY835" fmla="*/ 23251 h 81727"/>
                <a:gd name="connsiteX836" fmla="*/ 2069250 w 2773777"/>
                <a:gd name="connsiteY836" fmla="*/ 18013 h 81727"/>
                <a:gd name="connsiteX837" fmla="*/ 2082868 w 2773777"/>
                <a:gd name="connsiteY837" fmla="*/ 22394 h 81727"/>
                <a:gd name="connsiteX838" fmla="*/ 2087537 w 2773777"/>
                <a:gd name="connsiteY838" fmla="*/ 35443 h 81727"/>
                <a:gd name="connsiteX839" fmla="*/ 2087537 w 2773777"/>
                <a:gd name="connsiteY839" fmla="*/ 64399 h 81727"/>
                <a:gd name="connsiteX840" fmla="*/ 2081728 w 2773777"/>
                <a:gd name="connsiteY840" fmla="*/ 64399 h 81727"/>
                <a:gd name="connsiteX841" fmla="*/ 2081728 w 2773777"/>
                <a:gd name="connsiteY841" fmla="*/ 57351 h 81727"/>
                <a:gd name="connsiteX842" fmla="*/ 2075631 w 2773777"/>
                <a:gd name="connsiteY842" fmla="*/ 62780 h 81727"/>
                <a:gd name="connsiteX843" fmla="*/ 2066106 w 2773777"/>
                <a:gd name="connsiteY843" fmla="*/ 64781 h 81727"/>
                <a:gd name="connsiteX844" fmla="*/ 2054102 w 2773777"/>
                <a:gd name="connsiteY844" fmla="*/ 61161 h 81727"/>
                <a:gd name="connsiteX845" fmla="*/ 2052391 w 2773777"/>
                <a:gd name="connsiteY845" fmla="*/ 43873 h 81727"/>
                <a:gd name="connsiteX846" fmla="*/ 2054102 w 2773777"/>
                <a:gd name="connsiteY846" fmla="*/ 42111 h 81727"/>
                <a:gd name="connsiteX847" fmla="*/ 2067343 w 2773777"/>
                <a:gd name="connsiteY847" fmla="*/ 38587 h 81727"/>
                <a:gd name="connsiteX848" fmla="*/ 2081631 w 2773777"/>
                <a:gd name="connsiteY848" fmla="*/ 38587 h 81727"/>
                <a:gd name="connsiteX849" fmla="*/ 2081631 w 2773777"/>
                <a:gd name="connsiteY849" fmla="*/ 35824 h 81727"/>
                <a:gd name="connsiteX850" fmla="*/ 2078394 w 2773777"/>
                <a:gd name="connsiteY850" fmla="*/ 26871 h 81727"/>
                <a:gd name="connsiteX851" fmla="*/ 2068869 w 2773777"/>
                <a:gd name="connsiteY851" fmla="*/ 23823 h 81727"/>
                <a:gd name="connsiteX852" fmla="*/ 2060678 w 2773777"/>
                <a:gd name="connsiteY852" fmla="*/ 25252 h 81727"/>
                <a:gd name="connsiteX853" fmla="*/ 2053911 w 2773777"/>
                <a:gd name="connsiteY853" fmla="*/ 29157 h 81727"/>
                <a:gd name="connsiteX854" fmla="*/ 2051153 w 2773777"/>
                <a:gd name="connsiteY854" fmla="*/ 24680 h 81727"/>
                <a:gd name="connsiteX855" fmla="*/ 2059344 w 2773777"/>
                <a:gd name="connsiteY855" fmla="*/ 20108 h 81727"/>
                <a:gd name="connsiteX856" fmla="*/ 2069441 w 2773777"/>
                <a:gd name="connsiteY856" fmla="*/ 18584 h 81727"/>
                <a:gd name="connsiteX857" fmla="*/ 2067152 w 2773777"/>
                <a:gd name="connsiteY857" fmla="*/ 59066 h 81727"/>
                <a:gd name="connsiteX858" fmla="*/ 2076012 w 2773777"/>
                <a:gd name="connsiteY858" fmla="*/ 56684 h 81727"/>
                <a:gd name="connsiteX859" fmla="*/ 2081440 w 2773777"/>
                <a:gd name="connsiteY859" fmla="*/ 49826 h 81727"/>
                <a:gd name="connsiteX860" fmla="*/ 2081440 w 2773777"/>
                <a:gd name="connsiteY860" fmla="*/ 42492 h 81727"/>
                <a:gd name="connsiteX861" fmla="*/ 2067343 w 2773777"/>
                <a:gd name="connsiteY861" fmla="*/ 42492 h 81727"/>
                <a:gd name="connsiteX862" fmla="*/ 2055725 w 2773777"/>
                <a:gd name="connsiteY862" fmla="*/ 50588 h 81727"/>
                <a:gd name="connsiteX863" fmla="*/ 2058772 w 2773777"/>
                <a:gd name="connsiteY863" fmla="*/ 56780 h 81727"/>
                <a:gd name="connsiteX864" fmla="*/ 2067152 w 2773777"/>
                <a:gd name="connsiteY864" fmla="*/ 59066 h 81727"/>
                <a:gd name="connsiteX865" fmla="*/ 2127828 w 2773777"/>
                <a:gd name="connsiteY865" fmla="*/ 60685 h 81727"/>
                <a:gd name="connsiteX866" fmla="*/ 2123637 w 2773777"/>
                <a:gd name="connsiteY866" fmla="*/ 63066 h 81727"/>
                <a:gd name="connsiteX867" fmla="*/ 2118303 w 2773777"/>
                <a:gd name="connsiteY867" fmla="*/ 63828 h 81727"/>
                <a:gd name="connsiteX868" fmla="*/ 2105160 w 2773777"/>
                <a:gd name="connsiteY868" fmla="*/ 53303 h 81727"/>
                <a:gd name="connsiteX869" fmla="*/ 2105160 w 2773777"/>
                <a:gd name="connsiteY869" fmla="*/ 50683 h 81727"/>
                <a:gd name="connsiteX870" fmla="*/ 2105160 w 2773777"/>
                <a:gd name="connsiteY870" fmla="*/ 23442 h 81727"/>
                <a:gd name="connsiteX871" fmla="*/ 2097062 w 2773777"/>
                <a:gd name="connsiteY871" fmla="*/ 23442 h 81727"/>
                <a:gd name="connsiteX872" fmla="*/ 2097062 w 2773777"/>
                <a:gd name="connsiteY872" fmla="*/ 18299 h 81727"/>
                <a:gd name="connsiteX873" fmla="*/ 2105160 w 2773777"/>
                <a:gd name="connsiteY873" fmla="*/ 18299 h 81727"/>
                <a:gd name="connsiteX874" fmla="*/ 2105160 w 2773777"/>
                <a:gd name="connsiteY874" fmla="*/ 8774 h 81727"/>
                <a:gd name="connsiteX875" fmla="*/ 2111159 w 2773777"/>
                <a:gd name="connsiteY875" fmla="*/ 8774 h 81727"/>
                <a:gd name="connsiteX876" fmla="*/ 2111159 w 2773777"/>
                <a:gd name="connsiteY876" fmla="*/ 18299 h 81727"/>
                <a:gd name="connsiteX877" fmla="*/ 2124875 w 2773777"/>
                <a:gd name="connsiteY877" fmla="*/ 18299 h 81727"/>
                <a:gd name="connsiteX878" fmla="*/ 2124875 w 2773777"/>
                <a:gd name="connsiteY878" fmla="*/ 23442 h 81727"/>
                <a:gd name="connsiteX879" fmla="*/ 2110778 w 2773777"/>
                <a:gd name="connsiteY879" fmla="*/ 23442 h 81727"/>
                <a:gd name="connsiteX880" fmla="*/ 2110778 w 2773777"/>
                <a:gd name="connsiteY880" fmla="*/ 50398 h 81727"/>
                <a:gd name="connsiteX881" fmla="*/ 2112875 w 2773777"/>
                <a:gd name="connsiteY881" fmla="*/ 56494 h 81727"/>
                <a:gd name="connsiteX882" fmla="*/ 2118587 w 2773777"/>
                <a:gd name="connsiteY882" fmla="*/ 58589 h 81727"/>
                <a:gd name="connsiteX883" fmla="*/ 2122303 w 2773777"/>
                <a:gd name="connsiteY883" fmla="*/ 58018 h 81727"/>
                <a:gd name="connsiteX884" fmla="*/ 2125349 w 2773777"/>
                <a:gd name="connsiteY884" fmla="*/ 56303 h 81727"/>
                <a:gd name="connsiteX885" fmla="*/ 2195168 w 2773777"/>
                <a:gd name="connsiteY885" fmla="*/ 18013 h 81727"/>
                <a:gd name="connsiteX886" fmla="*/ 2208502 w 2773777"/>
                <a:gd name="connsiteY886" fmla="*/ 22871 h 81727"/>
                <a:gd name="connsiteX887" fmla="*/ 2213265 w 2773777"/>
                <a:gd name="connsiteY887" fmla="*/ 37253 h 81727"/>
                <a:gd name="connsiteX888" fmla="*/ 2213265 w 2773777"/>
                <a:gd name="connsiteY888" fmla="*/ 64399 h 81727"/>
                <a:gd name="connsiteX889" fmla="*/ 2206028 w 2773777"/>
                <a:gd name="connsiteY889" fmla="*/ 64399 h 81727"/>
                <a:gd name="connsiteX890" fmla="*/ 2206028 w 2773777"/>
                <a:gd name="connsiteY890" fmla="*/ 38777 h 81727"/>
                <a:gd name="connsiteX891" fmla="*/ 2202693 w 2773777"/>
                <a:gd name="connsiteY891" fmla="*/ 28109 h 81727"/>
                <a:gd name="connsiteX892" fmla="*/ 2193168 w 2773777"/>
                <a:gd name="connsiteY892" fmla="*/ 24394 h 81727"/>
                <a:gd name="connsiteX893" fmla="*/ 2182025 w 2773777"/>
                <a:gd name="connsiteY893" fmla="*/ 28776 h 81727"/>
                <a:gd name="connsiteX894" fmla="*/ 2178025 w 2773777"/>
                <a:gd name="connsiteY894" fmla="*/ 40682 h 81727"/>
                <a:gd name="connsiteX895" fmla="*/ 2178025 w 2773777"/>
                <a:gd name="connsiteY895" fmla="*/ 64399 h 81727"/>
                <a:gd name="connsiteX896" fmla="*/ 2171928 w 2773777"/>
                <a:gd name="connsiteY896" fmla="*/ 64399 h 81727"/>
                <a:gd name="connsiteX897" fmla="*/ 2171928 w 2773777"/>
                <a:gd name="connsiteY897" fmla="*/ 38777 h 81727"/>
                <a:gd name="connsiteX898" fmla="*/ 2168593 w 2773777"/>
                <a:gd name="connsiteY898" fmla="*/ 28109 h 81727"/>
                <a:gd name="connsiteX899" fmla="*/ 2159068 w 2773777"/>
                <a:gd name="connsiteY899" fmla="*/ 24394 h 81727"/>
                <a:gd name="connsiteX900" fmla="*/ 2148115 w 2773777"/>
                <a:gd name="connsiteY900" fmla="*/ 28776 h 81727"/>
                <a:gd name="connsiteX901" fmla="*/ 2144022 w 2773777"/>
                <a:gd name="connsiteY901" fmla="*/ 40682 h 81727"/>
                <a:gd name="connsiteX902" fmla="*/ 2144022 w 2773777"/>
                <a:gd name="connsiteY902" fmla="*/ 64399 h 81727"/>
                <a:gd name="connsiteX903" fmla="*/ 2137925 w 2773777"/>
                <a:gd name="connsiteY903" fmla="*/ 64399 h 81727"/>
                <a:gd name="connsiteX904" fmla="*/ 2137925 w 2773777"/>
                <a:gd name="connsiteY904" fmla="*/ 19251 h 81727"/>
                <a:gd name="connsiteX905" fmla="*/ 2143734 w 2773777"/>
                <a:gd name="connsiteY905" fmla="*/ 19251 h 81727"/>
                <a:gd name="connsiteX906" fmla="*/ 2143734 w 2773777"/>
                <a:gd name="connsiteY906" fmla="*/ 27538 h 81727"/>
                <a:gd name="connsiteX907" fmla="*/ 2150496 w 2773777"/>
                <a:gd name="connsiteY907" fmla="*/ 21156 h 81727"/>
                <a:gd name="connsiteX908" fmla="*/ 2160021 w 2773777"/>
                <a:gd name="connsiteY908" fmla="*/ 18965 h 81727"/>
                <a:gd name="connsiteX909" fmla="*/ 2169546 w 2773777"/>
                <a:gd name="connsiteY909" fmla="*/ 21347 h 81727"/>
                <a:gd name="connsiteX910" fmla="*/ 2175737 w 2773777"/>
                <a:gd name="connsiteY910" fmla="*/ 28490 h 81727"/>
                <a:gd name="connsiteX911" fmla="*/ 2182978 w 2773777"/>
                <a:gd name="connsiteY911" fmla="*/ 21442 h 81727"/>
                <a:gd name="connsiteX912" fmla="*/ 2193647 w 2773777"/>
                <a:gd name="connsiteY912" fmla="*/ 18965 h 81727"/>
                <a:gd name="connsiteX913" fmla="*/ 2269275 w 2773777"/>
                <a:gd name="connsiteY913" fmla="*/ 42778 h 81727"/>
                <a:gd name="connsiteX914" fmla="*/ 2231175 w 2773777"/>
                <a:gd name="connsiteY914" fmla="*/ 42778 h 81727"/>
                <a:gd name="connsiteX915" fmla="*/ 2236603 w 2773777"/>
                <a:gd name="connsiteY915" fmla="*/ 54113 h 81727"/>
                <a:gd name="connsiteX916" fmla="*/ 2248890 w 2773777"/>
                <a:gd name="connsiteY916" fmla="*/ 58399 h 81727"/>
                <a:gd name="connsiteX917" fmla="*/ 2256606 w 2773777"/>
                <a:gd name="connsiteY917" fmla="*/ 56970 h 81727"/>
                <a:gd name="connsiteX918" fmla="*/ 2262703 w 2773777"/>
                <a:gd name="connsiteY918" fmla="*/ 52493 h 81727"/>
                <a:gd name="connsiteX919" fmla="*/ 2266131 w 2773777"/>
                <a:gd name="connsiteY919" fmla="*/ 56494 h 81727"/>
                <a:gd name="connsiteX920" fmla="*/ 2258699 w 2773777"/>
                <a:gd name="connsiteY920" fmla="*/ 61923 h 81727"/>
                <a:gd name="connsiteX921" fmla="*/ 2249174 w 2773777"/>
                <a:gd name="connsiteY921" fmla="*/ 63828 h 81727"/>
                <a:gd name="connsiteX922" fmla="*/ 2236793 w 2773777"/>
                <a:gd name="connsiteY922" fmla="*/ 60875 h 81727"/>
                <a:gd name="connsiteX923" fmla="*/ 2228505 w 2773777"/>
                <a:gd name="connsiteY923" fmla="*/ 52684 h 81727"/>
                <a:gd name="connsiteX924" fmla="*/ 2225459 w 2773777"/>
                <a:gd name="connsiteY924" fmla="*/ 40873 h 81727"/>
                <a:gd name="connsiteX925" fmla="*/ 2228315 w 2773777"/>
                <a:gd name="connsiteY925" fmla="*/ 29062 h 81727"/>
                <a:gd name="connsiteX926" fmla="*/ 2236221 w 2773777"/>
                <a:gd name="connsiteY926" fmla="*/ 20870 h 81727"/>
                <a:gd name="connsiteX927" fmla="*/ 2247555 w 2773777"/>
                <a:gd name="connsiteY927" fmla="*/ 18013 h 81727"/>
                <a:gd name="connsiteX928" fmla="*/ 2258699 w 2773777"/>
                <a:gd name="connsiteY928" fmla="*/ 20870 h 81727"/>
                <a:gd name="connsiteX929" fmla="*/ 2266512 w 2773777"/>
                <a:gd name="connsiteY929" fmla="*/ 28966 h 81727"/>
                <a:gd name="connsiteX930" fmla="*/ 2269368 w 2773777"/>
                <a:gd name="connsiteY930" fmla="*/ 40873 h 81727"/>
                <a:gd name="connsiteX931" fmla="*/ 2247555 w 2773777"/>
                <a:gd name="connsiteY931" fmla="*/ 23251 h 81727"/>
                <a:gd name="connsiteX932" fmla="*/ 2236603 w 2773777"/>
                <a:gd name="connsiteY932" fmla="*/ 27347 h 81727"/>
                <a:gd name="connsiteX933" fmla="*/ 2231556 w 2773777"/>
                <a:gd name="connsiteY933" fmla="*/ 38206 h 81727"/>
                <a:gd name="connsiteX934" fmla="*/ 2263178 w 2773777"/>
                <a:gd name="connsiteY934" fmla="*/ 38206 h 81727"/>
                <a:gd name="connsiteX935" fmla="*/ 2258132 w 2773777"/>
                <a:gd name="connsiteY935" fmla="*/ 27347 h 81727"/>
                <a:gd name="connsiteX936" fmla="*/ 2247174 w 2773777"/>
                <a:gd name="connsiteY936" fmla="*/ 23251 h 81727"/>
                <a:gd name="connsiteX937" fmla="*/ 2304705 w 2773777"/>
                <a:gd name="connsiteY937" fmla="*/ 18013 h 81727"/>
                <a:gd name="connsiteX938" fmla="*/ 2318137 w 2773777"/>
                <a:gd name="connsiteY938" fmla="*/ 22871 h 81727"/>
                <a:gd name="connsiteX939" fmla="*/ 2323183 w 2773777"/>
                <a:gd name="connsiteY939" fmla="*/ 37253 h 81727"/>
                <a:gd name="connsiteX940" fmla="*/ 2323183 w 2773777"/>
                <a:gd name="connsiteY940" fmla="*/ 64399 h 81727"/>
                <a:gd name="connsiteX941" fmla="*/ 2317091 w 2773777"/>
                <a:gd name="connsiteY941" fmla="*/ 64399 h 81727"/>
                <a:gd name="connsiteX942" fmla="*/ 2317091 w 2773777"/>
                <a:gd name="connsiteY942" fmla="*/ 38777 h 81727"/>
                <a:gd name="connsiteX943" fmla="*/ 2313565 w 2773777"/>
                <a:gd name="connsiteY943" fmla="*/ 28109 h 81727"/>
                <a:gd name="connsiteX944" fmla="*/ 2303566 w 2773777"/>
                <a:gd name="connsiteY944" fmla="*/ 24394 h 81727"/>
                <a:gd name="connsiteX945" fmla="*/ 2292036 w 2773777"/>
                <a:gd name="connsiteY945" fmla="*/ 28776 h 81727"/>
                <a:gd name="connsiteX946" fmla="*/ 2287753 w 2773777"/>
                <a:gd name="connsiteY946" fmla="*/ 40682 h 81727"/>
                <a:gd name="connsiteX947" fmla="*/ 2287753 w 2773777"/>
                <a:gd name="connsiteY947" fmla="*/ 64399 h 81727"/>
                <a:gd name="connsiteX948" fmla="*/ 2281753 w 2773777"/>
                <a:gd name="connsiteY948" fmla="*/ 64399 h 81727"/>
                <a:gd name="connsiteX949" fmla="*/ 2281753 w 2773777"/>
                <a:gd name="connsiteY949" fmla="*/ 19251 h 81727"/>
                <a:gd name="connsiteX950" fmla="*/ 2287562 w 2773777"/>
                <a:gd name="connsiteY950" fmla="*/ 19251 h 81727"/>
                <a:gd name="connsiteX951" fmla="*/ 2287562 w 2773777"/>
                <a:gd name="connsiteY951" fmla="*/ 27633 h 81727"/>
                <a:gd name="connsiteX952" fmla="*/ 2294418 w 2773777"/>
                <a:gd name="connsiteY952" fmla="*/ 21251 h 81727"/>
                <a:gd name="connsiteX953" fmla="*/ 2304705 w 2773777"/>
                <a:gd name="connsiteY953" fmla="*/ 18965 h 81727"/>
                <a:gd name="connsiteX954" fmla="*/ 2363474 w 2773777"/>
                <a:gd name="connsiteY954" fmla="*/ 60685 h 81727"/>
                <a:gd name="connsiteX955" fmla="*/ 2359284 w 2773777"/>
                <a:gd name="connsiteY955" fmla="*/ 63066 h 81727"/>
                <a:gd name="connsiteX956" fmla="*/ 2353949 w 2773777"/>
                <a:gd name="connsiteY956" fmla="*/ 63828 h 81727"/>
                <a:gd name="connsiteX957" fmla="*/ 2340806 w 2773777"/>
                <a:gd name="connsiteY957" fmla="*/ 53303 h 81727"/>
                <a:gd name="connsiteX958" fmla="*/ 2340806 w 2773777"/>
                <a:gd name="connsiteY958" fmla="*/ 50683 h 81727"/>
                <a:gd name="connsiteX959" fmla="*/ 2340806 w 2773777"/>
                <a:gd name="connsiteY959" fmla="*/ 23442 h 81727"/>
                <a:gd name="connsiteX960" fmla="*/ 2332708 w 2773777"/>
                <a:gd name="connsiteY960" fmla="*/ 23442 h 81727"/>
                <a:gd name="connsiteX961" fmla="*/ 2332708 w 2773777"/>
                <a:gd name="connsiteY961" fmla="*/ 18299 h 81727"/>
                <a:gd name="connsiteX962" fmla="*/ 2340806 w 2773777"/>
                <a:gd name="connsiteY962" fmla="*/ 18299 h 81727"/>
                <a:gd name="connsiteX963" fmla="*/ 2340806 w 2773777"/>
                <a:gd name="connsiteY963" fmla="*/ 8774 h 81727"/>
                <a:gd name="connsiteX964" fmla="*/ 2346903 w 2773777"/>
                <a:gd name="connsiteY964" fmla="*/ 8774 h 81727"/>
                <a:gd name="connsiteX965" fmla="*/ 2346903 w 2773777"/>
                <a:gd name="connsiteY965" fmla="*/ 18299 h 81727"/>
                <a:gd name="connsiteX966" fmla="*/ 2360618 w 2773777"/>
                <a:gd name="connsiteY966" fmla="*/ 18299 h 81727"/>
                <a:gd name="connsiteX967" fmla="*/ 2360618 w 2773777"/>
                <a:gd name="connsiteY967" fmla="*/ 23442 h 81727"/>
                <a:gd name="connsiteX968" fmla="*/ 2346903 w 2773777"/>
                <a:gd name="connsiteY968" fmla="*/ 23442 h 81727"/>
                <a:gd name="connsiteX969" fmla="*/ 2346903 w 2773777"/>
                <a:gd name="connsiteY969" fmla="*/ 50398 h 81727"/>
                <a:gd name="connsiteX970" fmla="*/ 2348903 w 2773777"/>
                <a:gd name="connsiteY970" fmla="*/ 56494 h 81727"/>
                <a:gd name="connsiteX971" fmla="*/ 2354619 w 2773777"/>
                <a:gd name="connsiteY971" fmla="*/ 58589 h 81727"/>
                <a:gd name="connsiteX972" fmla="*/ 2358335 w 2773777"/>
                <a:gd name="connsiteY972" fmla="*/ 58018 h 81727"/>
                <a:gd name="connsiteX973" fmla="*/ 2361381 w 2773777"/>
                <a:gd name="connsiteY973" fmla="*/ 56303 h 81727"/>
                <a:gd name="connsiteX974" fmla="*/ 2412815 w 2773777"/>
                <a:gd name="connsiteY974" fmla="*/ 18013 h 81727"/>
                <a:gd name="connsiteX975" fmla="*/ 2426340 w 2773777"/>
                <a:gd name="connsiteY975" fmla="*/ 22394 h 81727"/>
                <a:gd name="connsiteX976" fmla="*/ 2431009 w 2773777"/>
                <a:gd name="connsiteY976" fmla="*/ 35443 h 81727"/>
                <a:gd name="connsiteX977" fmla="*/ 2431009 w 2773777"/>
                <a:gd name="connsiteY977" fmla="*/ 64399 h 81727"/>
                <a:gd name="connsiteX978" fmla="*/ 2425196 w 2773777"/>
                <a:gd name="connsiteY978" fmla="*/ 64399 h 81727"/>
                <a:gd name="connsiteX979" fmla="*/ 2425196 w 2773777"/>
                <a:gd name="connsiteY979" fmla="*/ 57351 h 81727"/>
                <a:gd name="connsiteX980" fmla="*/ 2419196 w 2773777"/>
                <a:gd name="connsiteY980" fmla="*/ 62780 h 81727"/>
                <a:gd name="connsiteX981" fmla="*/ 2409671 w 2773777"/>
                <a:gd name="connsiteY981" fmla="*/ 64781 h 81727"/>
                <a:gd name="connsiteX982" fmla="*/ 2397672 w 2773777"/>
                <a:gd name="connsiteY982" fmla="*/ 61161 h 81727"/>
                <a:gd name="connsiteX983" fmla="*/ 2395956 w 2773777"/>
                <a:gd name="connsiteY983" fmla="*/ 43873 h 81727"/>
                <a:gd name="connsiteX984" fmla="*/ 2397672 w 2773777"/>
                <a:gd name="connsiteY984" fmla="*/ 42111 h 81727"/>
                <a:gd name="connsiteX985" fmla="*/ 2410908 w 2773777"/>
                <a:gd name="connsiteY985" fmla="*/ 38587 h 81727"/>
                <a:gd name="connsiteX986" fmla="*/ 2425196 w 2773777"/>
                <a:gd name="connsiteY986" fmla="*/ 38587 h 81727"/>
                <a:gd name="connsiteX987" fmla="*/ 2425196 w 2773777"/>
                <a:gd name="connsiteY987" fmla="*/ 35824 h 81727"/>
                <a:gd name="connsiteX988" fmla="*/ 2421959 w 2773777"/>
                <a:gd name="connsiteY988" fmla="*/ 26871 h 81727"/>
                <a:gd name="connsiteX989" fmla="*/ 2412434 w 2773777"/>
                <a:gd name="connsiteY989" fmla="*/ 23823 h 81727"/>
                <a:gd name="connsiteX990" fmla="*/ 2404244 w 2773777"/>
                <a:gd name="connsiteY990" fmla="*/ 25252 h 81727"/>
                <a:gd name="connsiteX991" fmla="*/ 2397481 w 2773777"/>
                <a:gd name="connsiteY991" fmla="*/ 29157 h 81727"/>
                <a:gd name="connsiteX992" fmla="*/ 2394719 w 2773777"/>
                <a:gd name="connsiteY992" fmla="*/ 24680 h 81727"/>
                <a:gd name="connsiteX993" fmla="*/ 2402909 w 2773777"/>
                <a:gd name="connsiteY993" fmla="*/ 20108 h 81727"/>
                <a:gd name="connsiteX994" fmla="*/ 2413104 w 2773777"/>
                <a:gd name="connsiteY994" fmla="*/ 18584 h 81727"/>
                <a:gd name="connsiteX995" fmla="*/ 2410625 w 2773777"/>
                <a:gd name="connsiteY995" fmla="*/ 59066 h 81727"/>
                <a:gd name="connsiteX996" fmla="*/ 2419485 w 2773777"/>
                <a:gd name="connsiteY996" fmla="*/ 56684 h 81727"/>
                <a:gd name="connsiteX997" fmla="*/ 2424912 w 2773777"/>
                <a:gd name="connsiteY997" fmla="*/ 49826 h 81727"/>
                <a:gd name="connsiteX998" fmla="*/ 2424912 w 2773777"/>
                <a:gd name="connsiteY998" fmla="*/ 42492 h 81727"/>
                <a:gd name="connsiteX999" fmla="*/ 2410815 w 2773777"/>
                <a:gd name="connsiteY999" fmla="*/ 42492 h 81727"/>
                <a:gd name="connsiteX1000" fmla="*/ 2399193 w 2773777"/>
                <a:gd name="connsiteY1000" fmla="*/ 50588 h 81727"/>
                <a:gd name="connsiteX1001" fmla="*/ 2402244 w 2773777"/>
                <a:gd name="connsiteY1001" fmla="*/ 56780 h 81727"/>
                <a:gd name="connsiteX1002" fmla="*/ 2410625 w 2773777"/>
                <a:gd name="connsiteY1002" fmla="*/ 59066 h 81727"/>
                <a:gd name="connsiteX1003" fmla="*/ 2489490 w 2773777"/>
                <a:gd name="connsiteY1003" fmla="*/ 18299 h 81727"/>
                <a:gd name="connsiteX1004" fmla="*/ 2489490 w 2773777"/>
                <a:gd name="connsiteY1004" fmla="*/ 57923 h 81727"/>
                <a:gd name="connsiteX1005" fmla="*/ 2472918 w 2773777"/>
                <a:gd name="connsiteY1005" fmla="*/ 80497 h 81727"/>
                <a:gd name="connsiteX1006" fmla="*/ 2466919 w 2773777"/>
                <a:gd name="connsiteY1006" fmla="*/ 80497 h 81727"/>
                <a:gd name="connsiteX1007" fmla="*/ 2455106 w 2773777"/>
                <a:gd name="connsiteY1007" fmla="*/ 78592 h 81727"/>
                <a:gd name="connsiteX1008" fmla="*/ 2445581 w 2773777"/>
                <a:gd name="connsiteY1008" fmla="*/ 73543 h 81727"/>
                <a:gd name="connsiteX1009" fmla="*/ 2448632 w 2773777"/>
                <a:gd name="connsiteY1009" fmla="*/ 68876 h 81727"/>
                <a:gd name="connsiteX1010" fmla="*/ 2456533 w 2773777"/>
                <a:gd name="connsiteY1010" fmla="*/ 73448 h 81727"/>
                <a:gd name="connsiteX1011" fmla="*/ 2466058 w 2773777"/>
                <a:gd name="connsiteY1011" fmla="*/ 75067 h 81727"/>
                <a:gd name="connsiteX1012" fmla="*/ 2478634 w 2773777"/>
                <a:gd name="connsiteY1012" fmla="*/ 71067 h 81727"/>
                <a:gd name="connsiteX1013" fmla="*/ 2482634 w 2773777"/>
                <a:gd name="connsiteY1013" fmla="*/ 58684 h 81727"/>
                <a:gd name="connsiteX1014" fmla="*/ 2482634 w 2773777"/>
                <a:gd name="connsiteY1014" fmla="*/ 52969 h 81727"/>
                <a:gd name="connsiteX1015" fmla="*/ 2475202 w 2773777"/>
                <a:gd name="connsiteY1015" fmla="*/ 59447 h 81727"/>
                <a:gd name="connsiteX1016" fmla="*/ 2465110 w 2773777"/>
                <a:gd name="connsiteY1016" fmla="*/ 61733 h 81727"/>
                <a:gd name="connsiteX1017" fmla="*/ 2453585 w 2773777"/>
                <a:gd name="connsiteY1017" fmla="*/ 58875 h 81727"/>
                <a:gd name="connsiteX1018" fmla="*/ 2445390 w 2773777"/>
                <a:gd name="connsiteY1018" fmla="*/ 51160 h 81727"/>
                <a:gd name="connsiteX1019" fmla="*/ 2442437 w 2773777"/>
                <a:gd name="connsiteY1019" fmla="*/ 39730 h 81727"/>
                <a:gd name="connsiteX1020" fmla="*/ 2453487 w 2773777"/>
                <a:gd name="connsiteY1020" fmla="*/ 20680 h 81727"/>
                <a:gd name="connsiteX1021" fmla="*/ 2465110 w 2773777"/>
                <a:gd name="connsiteY1021" fmla="*/ 18013 h 81727"/>
                <a:gd name="connsiteX1022" fmla="*/ 2475490 w 2773777"/>
                <a:gd name="connsiteY1022" fmla="*/ 20299 h 81727"/>
                <a:gd name="connsiteX1023" fmla="*/ 2482918 w 2773777"/>
                <a:gd name="connsiteY1023" fmla="*/ 26966 h 81727"/>
                <a:gd name="connsiteX1024" fmla="*/ 2482918 w 2773777"/>
                <a:gd name="connsiteY1024" fmla="*/ 18299 h 81727"/>
                <a:gd name="connsiteX1025" fmla="*/ 2466440 w 2773777"/>
                <a:gd name="connsiteY1025" fmla="*/ 56399 h 81727"/>
                <a:gd name="connsiteX1026" fmla="*/ 2475300 w 2773777"/>
                <a:gd name="connsiteY1026" fmla="*/ 54303 h 81727"/>
                <a:gd name="connsiteX1027" fmla="*/ 2481397 w 2773777"/>
                <a:gd name="connsiteY1027" fmla="*/ 48398 h 81727"/>
                <a:gd name="connsiteX1028" fmla="*/ 2481397 w 2773777"/>
                <a:gd name="connsiteY1028" fmla="*/ 31348 h 81727"/>
                <a:gd name="connsiteX1029" fmla="*/ 2475300 w 2773777"/>
                <a:gd name="connsiteY1029" fmla="*/ 25538 h 81727"/>
                <a:gd name="connsiteX1030" fmla="*/ 2466440 w 2773777"/>
                <a:gd name="connsiteY1030" fmla="*/ 23347 h 81727"/>
                <a:gd name="connsiteX1031" fmla="*/ 2457678 w 2773777"/>
                <a:gd name="connsiteY1031" fmla="*/ 25442 h 81727"/>
                <a:gd name="connsiteX1032" fmla="*/ 2451580 w 2773777"/>
                <a:gd name="connsiteY1032" fmla="*/ 31252 h 81727"/>
                <a:gd name="connsiteX1033" fmla="*/ 2449390 w 2773777"/>
                <a:gd name="connsiteY1033" fmla="*/ 39825 h 81727"/>
                <a:gd name="connsiteX1034" fmla="*/ 2451580 w 2773777"/>
                <a:gd name="connsiteY1034" fmla="*/ 48398 h 81727"/>
                <a:gd name="connsiteX1035" fmla="*/ 2457678 w 2773777"/>
                <a:gd name="connsiteY1035" fmla="*/ 54303 h 81727"/>
                <a:gd name="connsiteX1036" fmla="*/ 2466440 w 2773777"/>
                <a:gd name="connsiteY1036" fmla="*/ 56399 h 81727"/>
                <a:gd name="connsiteX1037" fmla="*/ 2545784 w 2773777"/>
                <a:gd name="connsiteY1037" fmla="*/ 42873 h 81727"/>
                <a:gd name="connsiteX1038" fmla="*/ 2507684 w 2773777"/>
                <a:gd name="connsiteY1038" fmla="*/ 42873 h 81727"/>
                <a:gd name="connsiteX1039" fmla="*/ 2513116 w 2773777"/>
                <a:gd name="connsiteY1039" fmla="*/ 54208 h 81727"/>
                <a:gd name="connsiteX1040" fmla="*/ 2525497 w 2773777"/>
                <a:gd name="connsiteY1040" fmla="*/ 58494 h 81727"/>
                <a:gd name="connsiteX1041" fmla="*/ 2533212 w 2773777"/>
                <a:gd name="connsiteY1041" fmla="*/ 57065 h 81727"/>
                <a:gd name="connsiteX1042" fmla="*/ 2539310 w 2773777"/>
                <a:gd name="connsiteY1042" fmla="*/ 52589 h 81727"/>
                <a:gd name="connsiteX1043" fmla="*/ 2542737 w 2773777"/>
                <a:gd name="connsiteY1043" fmla="*/ 56589 h 81727"/>
                <a:gd name="connsiteX1044" fmla="*/ 2535212 w 2773777"/>
                <a:gd name="connsiteY1044" fmla="*/ 62018 h 81727"/>
                <a:gd name="connsiteX1045" fmla="*/ 2525687 w 2773777"/>
                <a:gd name="connsiteY1045" fmla="*/ 63923 h 81727"/>
                <a:gd name="connsiteX1046" fmla="*/ 2513400 w 2773777"/>
                <a:gd name="connsiteY1046" fmla="*/ 60971 h 81727"/>
                <a:gd name="connsiteX1047" fmla="*/ 2505019 w 2773777"/>
                <a:gd name="connsiteY1047" fmla="*/ 52779 h 81727"/>
                <a:gd name="connsiteX1048" fmla="*/ 2505019 w 2773777"/>
                <a:gd name="connsiteY1048" fmla="*/ 29157 h 81727"/>
                <a:gd name="connsiteX1049" fmla="*/ 2512828 w 2773777"/>
                <a:gd name="connsiteY1049" fmla="*/ 20966 h 81727"/>
                <a:gd name="connsiteX1050" fmla="*/ 2524162 w 2773777"/>
                <a:gd name="connsiteY1050" fmla="*/ 18108 h 81727"/>
                <a:gd name="connsiteX1051" fmla="*/ 2543212 w 2773777"/>
                <a:gd name="connsiteY1051" fmla="*/ 29062 h 81727"/>
                <a:gd name="connsiteX1052" fmla="*/ 2545974 w 2773777"/>
                <a:gd name="connsiteY1052" fmla="*/ 40968 h 81727"/>
                <a:gd name="connsiteX1053" fmla="*/ 2524069 w 2773777"/>
                <a:gd name="connsiteY1053" fmla="*/ 23347 h 81727"/>
                <a:gd name="connsiteX1054" fmla="*/ 2513116 w 2773777"/>
                <a:gd name="connsiteY1054" fmla="*/ 27442 h 81727"/>
                <a:gd name="connsiteX1055" fmla="*/ 2508065 w 2773777"/>
                <a:gd name="connsiteY1055" fmla="*/ 38301 h 81727"/>
                <a:gd name="connsiteX1056" fmla="*/ 2539403 w 2773777"/>
                <a:gd name="connsiteY1056" fmla="*/ 38301 h 81727"/>
                <a:gd name="connsiteX1057" fmla="*/ 2534357 w 2773777"/>
                <a:gd name="connsiteY1057" fmla="*/ 27442 h 81727"/>
                <a:gd name="connsiteX1058" fmla="*/ 2523399 w 2773777"/>
                <a:gd name="connsiteY1058" fmla="*/ 23347 h 81727"/>
                <a:gd name="connsiteX1059" fmla="*/ 2581219 w 2773777"/>
                <a:gd name="connsiteY1059" fmla="*/ 18108 h 81727"/>
                <a:gd name="connsiteX1060" fmla="*/ 2594744 w 2773777"/>
                <a:gd name="connsiteY1060" fmla="*/ 22966 h 81727"/>
                <a:gd name="connsiteX1061" fmla="*/ 2599697 w 2773777"/>
                <a:gd name="connsiteY1061" fmla="*/ 37349 h 81727"/>
                <a:gd name="connsiteX1062" fmla="*/ 2599697 w 2773777"/>
                <a:gd name="connsiteY1062" fmla="*/ 64399 h 81727"/>
                <a:gd name="connsiteX1063" fmla="*/ 2593599 w 2773777"/>
                <a:gd name="connsiteY1063" fmla="*/ 64399 h 81727"/>
                <a:gd name="connsiteX1064" fmla="*/ 2593599 w 2773777"/>
                <a:gd name="connsiteY1064" fmla="*/ 38777 h 81727"/>
                <a:gd name="connsiteX1065" fmla="*/ 2590172 w 2773777"/>
                <a:gd name="connsiteY1065" fmla="*/ 28109 h 81727"/>
                <a:gd name="connsiteX1066" fmla="*/ 2580075 w 2773777"/>
                <a:gd name="connsiteY1066" fmla="*/ 24394 h 81727"/>
                <a:gd name="connsiteX1067" fmla="*/ 2568550 w 2773777"/>
                <a:gd name="connsiteY1067" fmla="*/ 28776 h 81727"/>
                <a:gd name="connsiteX1068" fmla="*/ 2564359 w 2773777"/>
                <a:gd name="connsiteY1068" fmla="*/ 40682 h 81727"/>
                <a:gd name="connsiteX1069" fmla="*/ 2564359 w 2773777"/>
                <a:gd name="connsiteY1069" fmla="*/ 64399 h 81727"/>
                <a:gd name="connsiteX1070" fmla="*/ 2558262 w 2773777"/>
                <a:gd name="connsiteY1070" fmla="*/ 64399 h 81727"/>
                <a:gd name="connsiteX1071" fmla="*/ 2558262 w 2773777"/>
                <a:gd name="connsiteY1071" fmla="*/ 19251 h 81727"/>
                <a:gd name="connsiteX1072" fmla="*/ 2564071 w 2773777"/>
                <a:gd name="connsiteY1072" fmla="*/ 19251 h 81727"/>
                <a:gd name="connsiteX1073" fmla="*/ 2564071 w 2773777"/>
                <a:gd name="connsiteY1073" fmla="*/ 27633 h 81727"/>
                <a:gd name="connsiteX1074" fmla="*/ 2570931 w 2773777"/>
                <a:gd name="connsiteY1074" fmla="*/ 21251 h 81727"/>
                <a:gd name="connsiteX1075" fmla="*/ 2581219 w 2773777"/>
                <a:gd name="connsiteY1075" fmla="*/ 18965 h 81727"/>
                <a:gd name="connsiteX1076" fmla="*/ 2634653 w 2773777"/>
                <a:gd name="connsiteY1076" fmla="*/ 64399 h 81727"/>
                <a:gd name="connsiteX1077" fmla="*/ 2622654 w 2773777"/>
                <a:gd name="connsiteY1077" fmla="*/ 61542 h 81727"/>
                <a:gd name="connsiteX1078" fmla="*/ 2614459 w 2773777"/>
                <a:gd name="connsiteY1078" fmla="*/ 53350 h 81727"/>
                <a:gd name="connsiteX1079" fmla="*/ 2611412 w 2773777"/>
                <a:gd name="connsiteY1079" fmla="*/ 41444 h 81727"/>
                <a:gd name="connsiteX1080" fmla="*/ 2614459 w 2773777"/>
                <a:gd name="connsiteY1080" fmla="*/ 29633 h 81727"/>
                <a:gd name="connsiteX1081" fmla="*/ 2622654 w 2773777"/>
                <a:gd name="connsiteY1081" fmla="*/ 21442 h 81727"/>
                <a:gd name="connsiteX1082" fmla="*/ 2634653 w 2773777"/>
                <a:gd name="connsiteY1082" fmla="*/ 18584 h 81727"/>
                <a:gd name="connsiteX1083" fmla="*/ 2645034 w 2773777"/>
                <a:gd name="connsiteY1083" fmla="*/ 20870 h 81727"/>
                <a:gd name="connsiteX1084" fmla="*/ 2652275 w 2773777"/>
                <a:gd name="connsiteY1084" fmla="*/ 27442 h 81727"/>
                <a:gd name="connsiteX1085" fmla="*/ 2647796 w 2773777"/>
                <a:gd name="connsiteY1085" fmla="*/ 30586 h 81727"/>
                <a:gd name="connsiteX1086" fmla="*/ 2642080 w 2773777"/>
                <a:gd name="connsiteY1086" fmla="*/ 25538 h 81727"/>
                <a:gd name="connsiteX1087" fmla="*/ 2634653 w 2773777"/>
                <a:gd name="connsiteY1087" fmla="*/ 23823 h 81727"/>
                <a:gd name="connsiteX1088" fmla="*/ 2625891 w 2773777"/>
                <a:gd name="connsiteY1088" fmla="*/ 26014 h 81727"/>
                <a:gd name="connsiteX1089" fmla="*/ 2619793 w 2773777"/>
                <a:gd name="connsiteY1089" fmla="*/ 32300 h 81727"/>
                <a:gd name="connsiteX1090" fmla="*/ 2619793 w 2773777"/>
                <a:gd name="connsiteY1090" fmla="*/ 50683 h 81727"/>
                <a:gd name="connsiteX1091" fmla="*/ 2625891 w 2773777"/>
                <a:gd name="connsiteY1091" fmla="*/ 56875 h 81727"/>
                <a:gd name="connsiteX1092" fmla="*/ 2634653 w 2773777"/>
                <a:gd name="connsiteY1092" fmla="*/ 58970 h 81727"/>
                <a:gd name="connsiteX1093" fmla="*/ 2642080 w 2773777"/>
                <a:gd name="connsiteY1093" fmla="*/ 57351 h 81727"/>
                <a:gd name="connsiteX1094" fmla="*/ 2647796 w 2773777"/>
                <a:gd name="connsiteY1094" fmla="*/ 52398 h 81727"/>
                <a:gd name="connsiteX1095" fmla="*/ 2652275 w 2773777"/>
                <a:gd name="connsiteY1095" fmla="*/ 55541 h 81727"/>
                <a:gd name="connsiteX1096" fmla="*/ 2645034 w 2773777"/>
                <a:gd name="connsiteY1096" fmla="*/ 62114 h 81727"/>
                <a:gd name="connsiteX1097" fmla="*/ 2634653 w 2773777"/>
                <a:gd name="connsiteY1097" fmla="*/ 64399 h 81727"/>
                <a:gd name="connsiteX1098" fmla="*/ 2667325 w 2773777"/>
                <a:gd name="connsiteY1098" fmla="*/ 9059 h 81727"/>
                <a:gd name="connsiteX1099" fmla="*/ 2664181 w 2773777"/>
                <a:gd name="connsiteY1099" fmla="*/ 7726 h 81727"/>
                <a:gd name="connsiteX1100" fmla="*/ 2664465 w 2773777"/>
                <a:gd name="connsiteY1100" fmla="*/ 1534 h 81727"/>
                <a:gd name="connsiteX1101" fmla="*/ 2670465 w 2773777"/>
                <a:gd name="connsiteY1101" fmla="*/ 1630 h 81727"/>
                <a:gd name="connsiteX1102" fmla="*/ 2671799 w 2773777"/>
                <a:gd name="connsiteY1102" fmla="*/ 4583 h 81727"/>
                <a:gd name="connsiteX1103" fmla="*/ 2667325 w 2773777"/>
                <a:gd name="connsiteY1103" fmla="*/ 9059 h 81727"/>
                <a:gd name="connsiteX1104" fmla="*/ 2664274 w 2773777"/>
                <a:gd name="connsiteY1104" fmla="*/ 18584 h 81727"/>
                <a:gd name="connsiteX1105" fmla="*/ 2670279 w 2773777"/>
                <a:gd name="connsiteY1105" fmla="*/ 18584 h 81727"/>
                <a:gd name="connsiteX1106" fmla="*/ 2670279 w 2773777"/>
                <a:gd name="connsiteY1106" fmla="*/ 64399 h 81727"/>
                <a:gd name="connsiteX1107" fmla="*/ 2664274 w 2773777"/>
                <a:gd name="connsiteY1107" fmla="*/ 64399 h 81727"/>
                <a:gd name="connsiteX1108" fmla="*/ 2726568 w 2773777"/>
                <a:gd name="connsiteY1108" fmla="*/ 43064 h 81727"/>
                <a:gd name="connsiteX1109" fmla="*/ 2688468 w 2773777"/>
                <a:gd name="connsiteY1109" fmla="*/ 43064 h 81727"/>
                <a:gd name="connsiteX1110" fmla="*/ 2693900 w 2773777"/>
                <a:gd name="connsiteY1110" fmla="*/ 54398 h 81727"/>
                <a:gd name="connsiteX1111" fmla="*/ 2706183 w 2773777"/>
                <a:gd name="connsiteY1111" fmla="*/ 58684 h 81727"/>
                <a:gd name="connsiteX1112" fmla="*/ 2713899 w 2773777"/>
                <a:gd name="connsiteY1112" fmla="*/ 57256 h 81727"/>
                <a:gd name="connsiteX1113" fmla="*/ 2719996 w 2773777"/>
                <a:gd name="connsiteY1113" fmla="*/ 52779 h 81727"/>
                <a:gd name="connsiteX1114" fmla="*/ 2723424 w 2773777"/>
                <a:gd name="connsiteY1114" fmla="*/ 56780 h 81727"/>
                <a:gd name="connsiteX1115" fmla="*/ 2715899 w 2773777"/>
                <a:gd name="connsiteY1115" fmla="*/ 62209 h 81727"/>
                <a:gd name="connsiteX1116" fmla="*/ 2706374 w 2773777"/>
                <a:gd name="connsiteY1116" fmla="*/ 64114 h 81727"/>
                <a:gd name="connsiteX1117" fmla="*/ 2694091 w 2773777"/>
                <a:gd name="connsiteY1117" fmla="*/ 61161 h 81727"/>
                <a:gd name="connsiteX1118" fmla="*/ 2685705 w 2773777"/>
                <a:gd name="connsiteY1118" fmla="*/ 52969 h 81727"/>
                <a:gd name="connsiteX1119" fmla="*/ 2682752 w 2773777"/>
                <a:gd name="connsiteY1119" fmla="*/ 41158 h 81727"/>
                <a:gd name="connsiteX1120" fmla="*/ 2685612 w 2773777"/>
                <a:gd name="connsiteY1120" fmla="*/ 29348 h 81727"/>
                <a:gd name="connsiteX1121" fmla="*/ 2693519 w 2773777"/>
                <a:gd name="connsiteY1121" fmla="*/ 21156 h 81727"/>
                <a:gd name="connsiteX1122" fmla="*/ 2715997 w 2773777"/>
                <a:gd name="connsiteY1122" fmla="*/ 21156 h 81727"/>
                <a:gd name="connsiteX1123" fmla="*/ 2723805 w 2773777"/>
                <a:gd name="connsiteY1123" fmla="*/ 29252 h 81727"/>
                <a:gd name="connsiteX1124" fmla="*/ 2726666 w 2773777"/>
                <a:gd name="connsiteY1124" fmla="*/ 41158 h 81727"/>
                <a:gd name="connsiteX1125" fmla="*/ 2704755 w 2773777"/>
                <a:gd name="connsiteY1125" fmla="*/ 23537 h 81727"/>
                <a:gd name="connsiteX1126" fmla="*/ 2693803 w 2773777"/>
                <a:gd name="connsiteY1126" fmla="*/ 27633 h 81727"/>
                <a:gd name="connsiteX1127" fmla="*/ 2688849 w 2773777"/>
                <a:gd name="connsiteY1127" fmla="*/ 38491 h 81727"/>
                <a:gd name="connsiteX1128" fmla="*/ 2720378 w 2773777"/>
                <a:gd name="connsiteY1128" fmla="*/ 38491 h 81727"/>
                <a:gd name="connsiteX1129" fmla="*/ 2715332 w 2773777"/>
                <a:gd name="connsiteY1129" fmla="*/ 27633 h 81727"/>
                <a:gd name="connsiteX1130" fmla="*/ 2704281 w 2773777"/>
                <a:gd name="connsiteY1130" fmla="*/ 23537 h 81727"/>
                <a:gd name="connsiteX1131" fmla="*/ 2751143 w 2773777"/>
                <a:gd name="connsiteY1131" fmla="*/ 64114 h 81727"/>
                <a:gd name="connsiteX1132" fmla="*/ 2740665 w 2773777"/>
                <a:gd name="connsiteY1132" fmla="*/ 62590 h 81727"/>
                <a:gd name="connsiteX1133" fmla="*/ 2732856 w 2773777"/>
                <a:gd name="connsiteY1133" fmla="*/ 58589 h 81727"/>
                <a:gd name="connsiteX1134" fmla="*/ 2735521 w 2773777"/>
                <a:gd name="connsiteY1134" fmla="*/ 53732 h 81727"/>
                <a:gd name="connsiteX1135" fmla="*/ 2742665 w 2773777"/>
                <a:gd name="connsiteY1135" fmla="*/ 57446 h 81727"/>
                <a:gd name="connsiteX1136" fmla="*/ 2751618 w 2773777"/>
                <a:gd name="connsiteY1136" fmla="*/ 58780 h 81727"/>
                <a:gd name="connsiteX1137" fmla="*/ 2760668 w 2773777"/>
                <a:gd name="connsiteY1137" fmla="*/ 56875 h 81727"/>
                <a:gd name="connsiteX1138" fmla="*/ 2763715 w 2773777"/>
                <a:gd name="connsiteY1138" fmla="*/ 51446 h 81727"/>
                <a:gd name="connsiteX1139" fmla="*/ 2762003 w 2773777"/>
                <a:gd name="connsiteY1139" fmla="*/ 47540 h 81727"/>
                <a:gd name="connsiteX1140" fmla="*/ 2757906 w 2773777"/>
                <a:gd name="connsiteY1140" fmla="*/ 45445 h 81727"/>
                <a:gd name="connsiteX1141" fmla="*/ 2751334 w 2773777"/>
                <a:gd name="connsiteY1141" fmla="*/ 44016 h 81727"/>
                <a:gd name="connsiteX1142" fmla="*/ 2742474 w 2773777"/>
                <a:gd name="connsiteY1142" fmla="*/ 41921 h 81727"/>
                <a:gd name="connsiteX1143" fmla="*/ 2736763 w 2773777"/>
                <a:gd name="connsiteY1143" fmla="*/ 38206 h 81727"/>
                <a:gd name="connsiteX1144" fmla="*/ 2734475 w 2773777"/>
                <a:gd name="connsiteY1144" fmla="*/ 31157 h 81727"/>
                <a:gd name="connsiteX1145" fmla="*/ 2739144 w 2773777"/>
                <a:gd name="connsiteY1145" fmla="*/ 21632 h 81727"/>
                <a:gd name="connsiteX1146" fmla="*/ 2752287 w 2773777"/>
                <a:gd name="connsiteY1146" fmla="*/ 18108 h 81727"/>
                <a:gd name="connsiteX1147" fmla="*/ 2761050 w 2773777"/>
                <a:gd name="connsiteY1147" fmla="*/ 19251 h 81727"/>
                <a:gd name="connsiteX1148" fmla="*/ 2768193 w 2773777"/>
                <a:gd name="connsiteY1148" fmla="*/ 22299 h 81727"/>
                <a:gd name="connsiteX1149" fmla="*/ 2765529 w 2773777"/>
                <a:gd name="connsiteY1149" fmla="*/ 27157 h 81727"/>
                <a:gd name="connsiteX1150" fmla="*/ 2752287 w 2773777"/>
                <a:gd name="connsiteY1150" fmla="*/ 23347 h 81727"/>
                <a:gd name="connsiteX1151" fmla="*/ 2743525 w 2773777"/>
                <a:gd name="connsiteY1151" fmla="*/ 25347 h 81727"/>
                <a:gd name="connsiteX1152" fmla="*/ 2740572 w 2773777"/>
                <a:gd name="connsiteY1152" fmla="*/ 30776 h 81727"/>
                <a:gd name="connsiteX1153" fmla="*/ 2742190 w 2773777"/>
                <a:gd name="connsiteY1153" fmla="*/ 34872 h 81727"/>
                <a:gd name="connsiteX1154" fmla="*/ 2746381 w 2773777"/>
                <a:gd name="connsiteY1154" fmla="*/ 37158 h 81727"/>
                <a:gd name="connsiteX1155" fmla="*/ 2753241 w 2773777"/>
                <a:gd name="connsiteY1155" fmla="*/ 38682 h 81727"/>
                <a:gd name="connsiteX1156" fmla="*/ 2761905 w 2773777"/>
                <a:gd name="connsiteY1156" fmla="*/ 40682 h 81727"/>
                <a:gd name="connsiteX1157" fmla="*/ 2767431 w 2773777"/>
                <a:gd name="connsiteY1157" fmla="*/ 44207 h 81727"/>
                <a:gd name="connsiteX1158" fmla="*/ 2769719 w 2773777"/>
                <a:gd name="connsiteY1158" fmla="*/ 51065 h 81727"/>
                <a:gd name="connsiteX1159" fmla="*/ 2764859 w 2773777"/>
                <a:gd name="connsiteY1159" fmla="*/ 60590 h 81727"/>
                <a:gd name="connsiteX1160" fmla="*/ 2751143 w 2773777"/>
                <a:gd name="connsiteY1160" fmla="*/ 64018 h 8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Lst>
              <a:rect l="l" t="t" r="r" b="b"/>
              <a:pathLst>
                <a:path w="2773777" h="81727">
                  <a:moveTo>
                    <a:pt x="418" y="9155"/>
                  </a:moveTo>
                  <a:cubicBezTo>
                    <a:pt x="-819" y="9183"/>
                    <a:pt x="-1963" y="8697"/>
                    <a:pt x="-2819" y="7821"/>
                  </a:cubicBezTo>
                  <a:cubicBezTo>
                    <a:pt x="-4437" y="6125"/>
                    <a:pt x="-4437" y="3420"/>
                    <a:pt x="-2819" y="1725"/>
                  </a:cubicBezTo>
                  <a:cubicBezTo>
                    <a:pt x="-1963" y="877"/>
                    <a:pt x="-819" y="430"/>
                    <a:pt x="418" y="487"/>
                  </a:cubicBezTo>
                  <a:cubicBezTo>
                    <a:pt x="1562" y="439"/>
                    <a:pt x="2706" y="887"/>
                    <a:pt x="3562" y="1725"/>
                  </a:cubicBezTo>
                  <a:cubicBezTo>
                    <a:pt x="4325" y="2497"/>
                    <a:pt x="4799" y="3563"/>
                    <a:pt x="4799" y="4678"/>
                  </a:cubicBezTo>
                  <a:cubicBezTo>
                    <a:pt x="4799" y="5849"/>
                    <a:pt x="4418" y="6992"/>
                    <a:pt x="3562" y="7821"/>
                  </a:cubicBezTo>
                  <a:cubicBezTo>
                    <a:pt x="2706" y="8678"/>
                    <a:pt x="1562" y="9164"/>
                    <a:pt x="418" y="9155"/>
                  </a:cubicBezTo>
                  <a:close/>
                  <a:moveTo>
                    <a:pt x="-2726" y="18680"/>
                  </a:moveTo>
                  <a:lnTo>
                    <a:pt x="3371" y="18680"/>
                  </a:lnTo>
                  <a:lnTo>
                    <a:pt x="3371" y="64399"/>
                  </a:lnTo>
                  <a:lnTo>
                    <a:pt x="-2726" y="64399"/>
                  </a:lnTo>
                  <a:close/>
                  <a:moveTo>
                    <a:pt x="52141" y="58780"/>
                  </a:moveTo>
                  <a:lnTo>
                    <a:pt x="52141" y="64399"/>
                  </a:lnTo>
                  <a:lnTo>
                    <a:pt x="15278" y="64399"/>
                  </a:lnTo>
                  <a:lnTo>
                    <a:pt x="15278" y="60304"/>
                  </a:lnTo>
                  <a:lnTo>
                    <a:pt x="43853" y="24394"/>
                  </a:lnTo>
                  <a:lnTo>
                    <a:pt x="15943" y="24394"/>
                  </a:lnTo>
                  <a:lnTo>
                    <a:pt x="15943" y="19251"/>
                  </a:lnTo>
                  <a:lnTo>
                    <a:pt x="51661" y="19251"/>
                  </a:lnTo>
                  <a:lnTo>
                    <a:pt x="51661" y="23347"/>
                  </a:lnTo>
                  <a:lnTo>
                    <a:pt x="23086" y="59351"/>
                  </a:lnTo>
                  <a:close/>
                  <a:moveTo>
                    <a:pt x="102621" y="43159"/>
                  </a:moveTo>
                  <a:lnTo>
                    <a:pt x="64521" y="43159"/>
                  </a:lnTo>
                  <a:cubicBezTo>
                    <a:pt x="64712" y="47512"/>
                    <a:pt x="66712" y="51598"/>
                    <a:pt x="69953" y="54493"/>
                  </a:cubicBezTo>
                  <a:cubicBezTo>
                    <a:pt x="73381" y="57427"/>
                    <a:pt x="77855" y="58961"/>
                    <a:pt x="82334" y="58780"/>
                  </a:cubicBezTo>
                  <a:cubicBezTo>
                    <a:pt x="84999" y="58799"/>
                    <a:pt x="87571" y="58323"/>
                    <a:pt x="90050" y="57351"/>
                  </a:cubicBezTo>
                  <a:cubicBezTo>
                    <a:pt x="92333" y="56322"/>
                    <a:pt x="94431" y="54789"/>
                    <a:pt x="96049" y="52874"/>
                  </a:cubicBezTo>
                  <a:lnTo>
                    <a:pt x="99477" y="56875"/>
                  </a:lnTo>
                  <a:cubicBezTo>
                    <a:pt x="97477" y="59266"/>
                    <a:pt x="94905" y="61133"/>
                    <a:pt x="92050" y="62304"/>
                  </a:cubicBezTo>
                  <a:cubicBezTo>
                    <a:pt x="89003" y="63580"/>
                    <a:pt x="85762" y="64228"/>
                    <a:pt x="82525" y="64209"/>
                  </a:cubicBezTo>
                  <a:cubicBezTo>
                    <a:pt x="78237" y="64314"/>
                    <a:pt x="74046" y="63295"/>
                    <a:pt x="70237" y="61256"/>
                  </a:cubicBezTo>
                  <a:cubicBezTo>
                    <a:pt x="66712" y="59370"/>
                    <a:pt x="63856" y="56532"/>
                    <a:pt x="61856" y="53065"/>
                  </a:cubicBezTo>
                  <a:cubicBezTo>
                    <a:pt x="59759" y="49474"/>
                    <a:pt x="58712" y="45388"/>
                    <a:pt x="58805" y="41254"/>
                  </a:cubicBezTo>
                  <a:cubicBezTo>
                    <a:pt x="58712" y="37139"/>
                    <a:pt x="59759" y="33072"/>
                    <a:pt x="61666" y="29443"/>
                  </a:cubicBezTo>
                  <a:cubicBezTo>
                    <a:pt x="63568" y="26061"/>
                    <a:pt x="66237" y="23233"/>
                    <a:pt x="69572" y="21251"/>
                  </a:cubicBezTo>
                  <a:cubicBezTo>
                    <a:pt x="76618" y="17441"/>
                    <a:pt x="85097" y="17441"/>
                    <a:pt x="92143" y="21251"/>
                  </a:cubicBezTo>
                  <a:cubicBezTo>
                    <a:pt x="95384" y="23204"/>
                    <a:pt x="98049" y="26004"/>
                    <a:pt x="99859" y="29348"/>
                  </a:cubicBezTo>
                  <a:cubicBezTo>
                    <a:pt x="101765" y="33014"/>
                    <a:pt x="102812" y="37110"/>
                    <a:pt x="102719" y="41254"/>
                  </a:cubicBezTo>
                  <a:close/>
                  <a:moveTo>
                    <a:pt x="80906" y="23633"/>
                  </a:moveTo>
                  <a:cubicBezTo>
                    <a:pt x="76809" y="23499"/>
                    <a:pt x="72902" y="24966"/>
                    <a:pt x="69953" y="27728"/>
                  </a:cubicBezTo>
                  <a:cubicBezTo>
                    <a:pt x="66902" y="30567"/>
                    <a:pt x="65093" y="34453"/>
                    <a:pt x="64903" y="38587"/>
                  </a:cubicBezTo>
                  <a:lnTo>
                    <a:pt x="96905" y="38587"/>
                  </a:lnTo>
                  <a:cubicBezTo>
                    <a:pt x="96715" y="34453"/>
                    <a:pt x="94905" y="30567"/>
                    <a:pt x="91859" y="27728"/>
                  </a:cubicBezTo>
                  <a:cubicBezTo>
                    <a:pt x="88906" y="24966"/>
                    <a:pt x="84906" y="23499"/>
                    <a:pt x="80906" y="23633"/>
                  </a:cubicBezTo>
                  <a:close/>
                  <a:moveTo>
                    <a:pt x="156343" y="201"/>
                  </a:moveTo>
                  <a:lnTo>
                    <a:pt x="156343" y="64399"/>
                  </a:lnTo>
                  <a:lnTo>
                    <a:pt x="150437" y="64399"/>
                  </a:lnTo>
                  <a:lnTo>
                    <a:pt x="150437" y="54874"/>
                  </a:lnTo>
                  <a:cubicBezTo>
                    <a:pt x="148721" y="57827"/>
                    <a:pt x="146246" y="60237"/>
                    <a:pt x="143200" y="61828"/>
                  </a:cubicBezTo>
                  <a:cubicBezTo>
                    <a:pt x="140056" y="63466"/>
                    <a:pt x="136628" y="64285"/>
                    <a:pt x="133103" y="64209"/>
                  </a:cubicBezTo>
                  <a:cubicBezTo>
                    <a:pt x="129103" y="64266"/>
                    <a:pt x="125099" y="63285"/>
                    <a:pt x="121578" y="61351"/>
                  </a:cubicBezTo>
                  <a:cubicBezTo>
                    <a:pt x="118146" y="59427"/>
                    <a:pt x="115383" y="56589"/>
                    <a:pt x="113574" y="53160"/>
                  </a:cubicBezTo>
                  <a:cubicBezTo>
                    <a:pt x="111574" y="49521"/>
                    <a:pt x="110528" y="45416"/>
                    <a:pt x="110621" y="41254"/>
                  </a:cubicBezTo>
                  <a:cubicBezTo>
                    <a:pt x="110528" y="37091"/>
                    <a:pt x="111574" y="32976"/>
                    <a:pt x="113574" y="29348"/>
                  </a:cubicBezTo>
                  <a:cubicBezTo>
                    <a:pt x="115383" y="25928"/>
                    <a:pt x="118146" y="23109"/>
                    <a:pt x="121578" y="21251"/>
                  </a:cubicBezTo>
                  <a:cubicBezTo>
                    <a:pt x="125099" y="19318"/>
                    <a:pt x="129103" y="18337"/>
                    <a:pt x="133103" y="18394"/>
                  </a:cubicBezTo>
                  <a:cubicBezTo>
                    <a:pt x="136438" y="18403"/>
                    <a:pt x="139675" y="19194"/>
                    <a:pt x="142628" y="20680"/>
                  </a:cubicBezTo>
                  <a:cubicBezTo>
                    <a:pt x="145581" y="22175"/>
                    <a:pt x="148056" y="24452"/>
                    <a:pt x="149865" y="27252"/>
                  </a:cubicBezTo>
                  <a:lnTo>
                    <a:pt x="149865" y="201"/>
                  </a:lnTo>
                  <a:close/>
                  <a:moveTo>
                    <a:pt x="133577" y="58780"/>
                  </a:moveTo>
                  <a:cubicBezTo>
                    <a:pt x="139675" y="59066"/>
                    <a:pt x="145293" y="55789"/>
                    <a:pt x="148153" y="50398"/>
                  </a:cubicBezTo>
                  <a:cubicBezTo>
                    <a:pt x="151102" y="44654"/>
                    <a:pt x="151102" y="37853"/>
                    <a:pt x="148153" y="32110"/>
                  </a:cubicBezTo>
                  <a:cubicBezTo>
                    <a:pt x="146721" y="29519"/>
                    <a:pt x="144628" y="27347"/>
                    <a:pt x="142149" y="25823"/>
                  </a:cubicBezTo>
                  <a:cubicBezTo>
                    <a:pt x="139484" y="24366"/>
                    <a:pt x="136531" y="23613"/>
                    <a:pt x="133577" y="23633"/>
                  </a:cubicBezTo>
                  <a:cubicBezTo>
                    <a:pt x="130531" y="23604"/>
                    <a:pt x="127578" y="24356"/>
                    <a:pt x="125006" y="25823"/>
                  </a:cubicBezTo>
                  <a:cubicBezTo>
                    <a:pt x="122434" y="27290"/>
                    <a:pt x="120336" y="29471"/>
                    <a:pt x="119006" y="32110"/>
                  </a:cubicBezTo>
                  <a:cubicBezTo>
                    <a:pt x="116053" y="37853"/>
                    <a:pt x="116053" y="44654"/>
                    <a:pt x="119006" y="50398"/>
                  </a:cubicBezTo>
                  <a:cubicBezTo>
                    <a:pt x="120336" y="53007"/>
                    <a:pt x="122434" y="55189"/>
                    <a:pt x="125006" y="56684"/>
                  </a:cubicBezTo>
                  <a:cubicBezTo>
                    <a:pt x="127671" y="58123"/>
                    <a:pt x="130624" y="58846"/>
                    <a:pt x="133577" y="58780"/>
                  </a:cubicBezTo>
                  <a:close/>
                  <a:moveTo>
                    <a:pt x="219302" y="61066"/>
                  </a:moveTo>
                  <a:cubicBezTo>
                    <a:pt x="218065" y="62152"/>
                    <a:pt x="216637" y="62971"/>
                    <a:pt x="215019" y="63447"/>
                  </a:cubicBezTo>
                  <a:cubicBezTo>
                    <a:pt x="213303" y="63942"/>
                    <a:pt x="211587" y="64200"/>
                    <a:pt x="209777" y="64209"/>
                  </a:cubicBezTo>
                  <a:cubicBezTo>
                    <a:pt x="206252" y="64361"/>
                    <a:pt x="202824" y="63133"/>
                    <a:pt x="200252" y="60780"/>
                  </a:cubicBezTo>
                  <a:cubicBezTo>
                    <a:pt x="197871" y="58189"/>
                    <a:pt x="196634" y="54760"/>
                    <a:pt x="196825" y="51255"/>
                  </a:cubicBezTo>
                  <a:lnTo>
                    <a:pt x="196825" y="24014"/>
                  </a:lnTo>
                  <a:lnTo>
                    <a:pt x="188825" y="24014"/>
                  </a:lnTo>
                  <a:lnTo>
                    <a:pt x="188825" y="18870"/>
                  </a:lnTo>
                  <a:lnTo>
                    <a:pt x="196825" y="18870"/>
                  </a:lnTo>
                  <a:lnTo>
                    <a:pt x="196825" y="9345"/>
                  </a:lnTo>
                  <a:lnTo>
                    <a:pt x="202922" y="9345"/>
                  </a:lnTo>
                  <a:lnTo>
                    <a:pt x="202922" y="18870"/>
                  </a:lnTo>
                  <a:lnTo>
                    <a:pt x="216637" y="18870"/>
                  </a:lnTo>
                  <a:lnTo>
                    <a:pt x="216637" y="24014"/>
                  </a:lnTo>
                  <a:lnTo>
                    <a:pt x="202922" y="24014"/>
                  </a:lnTo>
                  <a:lnTo>
                    <a:pt x="202922" y="50969"/>
                  </a:lnTo>
                  <a:cubicBezTo>
                    <a:pt x="202731" y="53189"/>
                    <a:pt x="203489" y="55379"/>
                    <a:pt x="204922" y="57065"/>
                  </a:cubicBezTo>
                  <a:cubicBezTo>
                    <a:pt x="206443" y="58532"/>
                    <a:pt x="208633" y="59294"/>
                    <a:pt x="210731" y="59161"/>
                  </a:cubicBezTo>
                  <a:cubicBezTo>
                    <a:pt x="211968" y="59161"/>
                    <a:pt x="213205" y="58970"/>
                    <a:pt x="214349" y="58589"/>
                  </a:cubicBezTo>
                  <a:cubicBezTo>
                    <a:pt x="215493" y="58256"/>
                    <a:pt x="216540" y="57665"/>
                    <a:pt x="217400" y="56875"/>
                  </a:cubicBezTo>
                  <a:close/>
                  <a:moveTo>
                    <a:pt x="236162" y="27538"/>
                  </a:moveTo>
                  <a:cubicBezTo>
                    <a:pt x="237497" y="24623"/>
                    <a:pt x="239687" y="22213"/>
                    <a:pt x="242543" y="20680"/>
                  </a:cubicBezTo>
                  <a:cubicBezTo>
                    <a:pt x="245785" y="19060"/>
                    <a:pt x="249496" y="18279"/>
                    <a:pt x="253119" y="18394"/>
                  </a:cubicBezTo>
                  <a:lnTo>
                    <a:pt x="253119" y="24299"/>
                  </a:lnTo>
                  <a:lnTo>
                    <a:pt x="251593" y="24299"/>
                  </a:lnTo>
                  <a:cubicBezTo>
                    <a:pt x="247403" y="24042"/>
                    <a:pt x="243306" y="25652"/>
                    <a:pt x="240450" y="28681"/>
                  </a:cubicBezTo>
                  <a:cubicBezTo>
                    <a:pt x="237590" y="32081"/>
                    <a:pt x="236162" y="36444"/>
                    <a:pt x="236450" y="40873"/>
                  </a:cubicBezTo>
                  <a:lnTo>
                    <a:pt x="236450" y="64399"/>
                  </a:lnTo>
                  <a:lnTo>
                    <a:pt x="230353" y="64399"/>
                  </a:lnTo>
                  <a:lnTo>
                    <a:pt x="230353" y="19251"/>
                  </a:lnTo>
                  <a:lnTo>
                    <a:pt x="236162" y="19251"/>
                  </a:lnTo>
                  <a:lnTo>
                    <a:pt x="236162" y="28109"/>
                  </a:lnTo>
                  <a:close/>
                  <a:moveTo>
                    <a:pt x="302837" y="43159"/>
                  </a:moveTo>
                  <a:lnTo>
                    <a:pt x="264737" y="43159"/>
                  </a:lnTo>
                  <a:cubicBezTo>
                    <a:pt x="264928" y="47512"/>
                    <a:pt x="266927" y="51598"/>
                    <a:pt x="270164" y="54493"/>
                  </a:cubicBezTo>
                  <a:cubicBezTo>
                    <a:pt x="273597" y="57427"/>
                    <a:pt x="278071" y="58961"/>
                    <a:pt x="282550" y="58780"/>
                  </a:cubicBezTo>
                  <a:cubicBezTo>
                    <a:pt x="285215" y="58799"/>
                    <a:pt x="287787" y="58323"/>
                    <a:pt x="290266" y="57351"/>
                  </a:cubicBezTo>
                  <a:cubicBezTo>
                    <a:pt x="292549" y="56322"/>
                    <a:pt x="294647" y="54798"/>
                    <a:pt x="296358" y="52874"/>
                  </a:cubicBezTo>
                  <a:lnTo>
                    <a:pt x="299791" y="56875"/>
                  </a:lnTo>
                  <a:cubicBezTo>
                    <a:pt x="297791" y="59256"/>
                    <a:pt x="295219" y="61123"/>
                    <a:pt x="292265" y="62304"/>
                  </a:cubicBezTo>
                  <a:cubicBezTo>
                    <a:pt x="289214" y="63580"/>
                    <a:pt x="285977" y="64228"/>
                    <a:pt x="282740" y="64209"/>
                  </a:cubicBezTo>
                  <a:cubicBezTo>
                    <a:pt x="278452" y="64314"/>
                    <a:pt x="274262" y="63295"/>
                    <a:pt x="270453" y="61256"/>
                  </a:cubicBezTo>
                  <a:cubicBezTo>
                    <a:pt x="266927" y="59370"/>
                    <a:pt x="264072" y="56532"/>
                    <a:pt x="262072" y="53065"/>
                  </a:cubicBezTo>
                  <a:cubicBezTo>
                    <a:pt x="258072" y="45702"/>
                    <a:pt x="258072" y="36806"/>
                    <a:pt x="262072" y="29443"/>
                  </a:cubicBezTo>
                  <a:cubicBezTo>
                    <a:pt x="263881" y="26042"/>
                    <a:pt x="266546" y="23213"/>
                    <a:pt x="269881" y="21251"/>
                  </a:cubicBezTo>
                  <a:cubicBezTo>
                    <a:pt x="273308" y="19318"/>
                    <a:pt x="277215" y="18327"/>
                    <a:pt x="281215" y="18394"/>
                  </a:cubicBezTo>
                  <a:cubicBezTo>
                    <a:pt x="289121" y="18137"/>
                    <a:pt x="296549" y="22375"/>
                    <a:pt x="300265" y="29348"/>
                  </a:cubicBezTo>
                  <a:cubicBezTo>
                    <a:pt x="302172" y="33034"/>
                    <a:pt x="303125" y="37120"/>
                    <a:pt x="303028" y="41254"/>
                  </a:cubicBezTo>
                  <a:close/>
                  <a:moveTo>
                    <a:pt x="281122" y="23633"/>
                  </a:moveTo>
                  <a:cubicBezTo>
                    <a:pt x="277024" y="23499"/>
                    <a:pt x="273118" y="24966"/>
                    <a:pt x="270164" y="27728"/>
                  </a:cubicBezTo>
                  <a:cubicBezTo>
                    <a:pt x="267216" y="30595"/>
                    <a:pt x="265402" y="34462"/>
                    <a:pt x="265118" y="38587"/>
                  </a:cubicBezTo>
                  <a:lnTo>
                    <a:pt x="297121" y="38587"/>
                  </a:lnTo>
                  <a:cubicBezTo>
                    <a:pt x="296930" y="34453"/>
                    <a:pt x="295121" y="30567"/>
                    <a:pt x="292075" y="27728"/>
                  </a:cubicBezTo>
                  <a:cubicBezTo>
                    <a:pt x="289121" y="24966"/>
                    <a:pt x="285122" y="23499"/>
                    <a:pt x="281122" y="23633"/>
                  </a:cubicBezTo>
                  <a:close/>
                  <a:moveTo>
                    <a:pt x="329886" y="18394"/>
                  </a:moveTo>
                  <a:cubicBezTo>
                    <a:pt x="334747" y="18051"/>
                    <a:pt x="339602" y="19623"/>
                    <a:pt x="343416" y="22775"/>
                  </a:cubicBezTo>
                  <a:cubicBezTo>
                    <a:pt x="346746" y="26261"/>
                    <a:pt x="348462" y="30995"/>
                    <a:pt x="348178" y="35824"/>
                  </a:cubicBezTo>
                  <a:lnTo>
                    <a:pt x="348178" y="64399"/>
                  </a:lnTo>
                  <a:lnTo>
                    <a:pt x="342272" y="64399"/>
                  </a:lnTo>
                  <a:lnTo>
                    <a:pt x="342272" y="57351"/>
                  </a:lnTo>
                  <a:cubicBezTo>
                    <a:pt x="340844" y="59742"/>
                    <a:pt x="338746" y="61637"/>
                    <a:pt x="336272" y="62780"/>
                  </a:cubicBezTo>
                  <a:cubicBezTo>
                    <a:pt x="333319" y="64190"/>
                    <a:pt x="330077" y="64866"/>
                    <a:pt x="326747" y="64781"/>
                  </a:cubicBezTo>
                  <a:cubicBezTo>
                    <a:pt x="322459" y="65019"/>
                    <a:pt x="318171" y="63733"/>
                    <a:pt x="314743" y="61161"/>
                  </a:cubicBezTo>
                  <a:cubicBezTo>
                    <a:pt x="309506" y="56713"/>
                    <a:pt x="308836" y="48836"/>
                    <a:pt x="313315" y="43578"/>
                  </a:cubicBezTo>
                  <a:cubicBezTo>
                    <a:pt x="313697" y="43044"/>
                    <a:pt x="314171" y="42559"/>
                    <a:pt x="314743" y="42111"/>
                  </a:cubicBezTo>
                  <a:cubicBezTo>
                    <a:pt x="318650" y="39473"/>
                    <a:pt x="323315" y="38234"/>
                    <a:pt x="327984" y="38587"/>
                  </a:cubicBezTo>
                  <a:lnTo>
                    <a:pt x="342365" y="38587"/>
                  </a:lnTo>
                  <a:lnTo>
                    <a:pt x="342365" y="35824"/>
                  </a:lnTo>
                  <a:cubicBezTo>
                    <a:pt x="342555" y="32500"/>
                    <a:pt x="341318" y="29252"/>
                    <a:pt x="339035" y="26871"/>
                  </a:cubicBezTo>
                  <a:cubicBezTo>
                    <a:pt x="336365" y="24661"/>
                    <a:pt x="332937" y="23566"/>
                    <a:pt x="329510" y="23823"/>
                  </a:cubicBezTo>
                  <a:cubicBezTo>
                    <a:pt x="326649" y="23814"/>
                    <a:pt x="323887" y="24299"/>
                    <a:pt x="321222" y="25252"/>
                  </a:cubicBezTo>
                  <a:cubicBezTo>
                    <a:pt x="318743" y="26147"/>
                    <a:pt x="316459" y="27471"/>
                    <a:pt x="314459" y="29157"/>
                  </a:cubicBezTo>
                  <a:lnTo>
                    <a:pt x="311697" y="24680"/>
                  </a:lnTo>
                  <a:cubicBezTo>
                    <a:pt x="314078" y="22604"/>
                    <a:pt x="316934" y="21051"/>
                    <a:pt x="319985" y="20108"/>
                  </a:cubicBezTo>
                  <a:cubicBezTo>
                    <a:pt x="323222" y="19060"/>
                    <a:pt x="326649" y="18546"/>
                    <a:pt x="330077" y="18584"/>
                  </a:cubicBezTo>
                  <a:close/>
                  <a:moveTo>
                    <a:pt x="327696" y="59447"/>
                  </a:moveTo>
                  <a:cubicBezTo>
                    <a:pt x="330840" y="59542"/>
                    <a:pt x="333891" y="58713"/>
                    <a:pt x="336556" y="57065"/>
                  </a:cubicBezTo>
                  <a:cubicBezTo>
                    <a:pt x="339128" y="55446"/>
                    <a:pt x="341035" y="53036"/>
                    <a:pt x="342081" y="50207"/>
                  </a:cubicBezTo>
                  <a:lnTo>
                    <a:pt x="342081" y="42873"/>
                  </a:lnTo>
                  <a:lnTo>
                    <a:pt x="327886" y="42873"/>
                  </a:lnTo>
                  <a:cubicBezTo>
                    <a:pt x="320171" y="42873"/>
                    <a:pt x="316362" y="45540"/>
                    <a:pt x="316362" y="50969"/>
                  </a:cubicBezTo>
                  <a:cubicBezTo>
                    <a:pt x="316269" y="53398"/>
                    <a:pt x="317413" y="55713"/>
                    <a:pt x="319315" y="57160"/>
                  </a:cubicBezTo>
                  <a:cubicBezTo>
                    <a:pt x="321794" y="58808"/>
                    <a:pt x="324747" y="59609"/>
                    <a:pt x="327696" y="59447"/>
                  </a:cubicBezTo>
                  <a:close/>
                  <a:moveTo>
                    <a:pt x="388469" y="61066"/>
                  </a:moveTo>
                  <a:cubicBezTo>
                    <a:pt x="387227" y="62152"/>
                    <a:pt x="385799" y="62971"/>
                    <a:pt x="384181" y="63447"/>
                  </a:cubicBezTo>
                  <a:cubicBezTo>
                    <a:pt x="382465" y="63942"/>
                    <a:pt x="380753" y="64200"/>
                    <a:pt x="378944" y="64209"/>
                  </a:cubicBezTo>
                  <a:cubicBezTo>
                    <a:pt x="372372" y="64990"/>
                    <a:pt x="366466" y="60323"/>
                    <a:pt x="365703" y="53789"/>
                  </a:cubicBezTo>
                  <a:cubicBezTo>
                    <a:pt x="365605" y="52884"/>
                    <a:pt x="365605" y="51969"/>
                    <a:pt x="365703" y="51065"/>
                  </a:cubicBezTo>
                  <a:lnTo>
                    <a:pt x="365703" y="23823"/>
                  </a:lnTo>
                  <a:lnTo>
                    <a:pt x="358178" y="23823"/>
                  </a:lnTo>
                  <a:lnTo>
                    <a:pt x="358178" y="18680"/>
                  </a:lnTo>
                  <a:lnTo>
                    <a:pt x="366275" y="18680"/>
                  </a:lnTo>
                  <a:lnTo>
                    <a:pt x="366275" y="9155"/>
                  </a:lnTo>
                  <a:lnTo>
                    <a:pt x="372372" y="9155"/>
                  </a:lnTo>
                  <a:lnTo>
                    <a:pt x="372372" y="18680"/>
                  </a:lnTo>
                  <a:lnTo>
                    <a:pt x="386088" y="18680"/>
                  </a:lnTo>
                  <a:lnTo>
                    <a:pt x="386088" y="23823"/>
                  </a:lnTo>
                  <a:lnTo>
                    <a:pt x="372372" y="23823"/>
                  </a:lnTo>
                  <a:lnTo>
                    <a:pt x="372372" y="50779"/>
                  </a:lnTo>
                  <a:cubicBezTo>
                    <a:pt x="372181" y="52998"/>
                    <a:pt x="372940" y="55189"/>
                    <a:pt x="374372" y="56875"/>
                  </a:cubicBezTo>
                  <a:cubicBezTo>
                    <a:pt x="375893" y="58370"/>
                    <a:pt x="377990" y="59132"/>
                    <a:pt x="380181" y="58970"/>
                  </a:cubicBezTo>
                  <a:cubicBezTo>
                    <a:pt x="381418" y="58970"/>
                    <a:pt x="382655" y="58780"/>
                    <a:pt x="383799" y="58399"/>
                  </a:cubicBezTo>
                  <a:cubicBezTo>
                    <a:pt x="384943" y="58037"/>
                    <a:pt x="385990" y="57456"/>
                    <a:pt x="386846" y="56684"/>
                  </a:cubicBezTo>
                  <a:close/>
                  <a:moveTo>
                    <a:pt x="455716" y="18394"/>
                  </a:moveTo>
                  <a:cubicBezTo>
                    <a:pt x="460664" y="18127"/>
                    <a:pt x="465427" y="19880"/>
                    <a:pt x="469050" y="23251"/>
                  </a:cubicBezTo>
                  <a:cubicBezTo>
                    <a:pt x="472571" y="27204"/>
                    <a:pt x="474287" y="32386"/>
                    <a:pt x="473905" y="37634"/>
                  </a:cubicBezTo>
                  <a:lnTo>
                    <a:pt x="473905" y="64399"/>
                  </a:lnTo>
                  <a:lnTo>
                    <a:pt x="467808" y="64399"/>
                  </a:lnTo>
                  <a:lnTo>
                    <a:pt x="467808" y="38777"/>
                  </a:lnTo>
                  <a:cubicBezTo>
                    <a:pt x="468097" y="34910"/>
                    <a:pt x="466859" y="31100"/>
                    <a:pt x="464380" y="28109"/>
                  </a:cubicBezTo>
                  <a:cubicBezTo>
                    <a:pt x="461906" y="25528"/>
                    <a:pt x="458381" y="24166"/>
                    <a:pt x="454855" y="24394"/>
                  </a:cubicBezTo>
                  <a:cubicBezTo>
                    <a:pt x="450665" y="24166"/>
                    <a:pt x="446665" y="25766"/>
                    <a:pt x="443810" y="28776"/>
                  </a:cubicBezTo>
                  <a:cubicBezTo>
                    <a:pt x="440949" y="32081"/>
                    <a:pt x="439522" y="36348"/>
                    <a:pt x="439805" y="40682"/>
                  </a:cubicBezTo>
                  <a:lnTo>
                    <a:pt x="439805" y="64399"/>
                  </a:lnTo>
                  <a:lnTo>
                    <a:pt x="434378" y="64399"/>
                  </a:lnTo>
                  <a:lnTo>
                    <a:pt x="434378" y="38777"/>
                  </a:lnTo>
                  <a:cubicBezTo>
                    <a:pt x="434661" y="34910"/>
                    <a:pt x="433424" y="31100"/>
                    <a:pt x="430950" y="28109"/>
                  </a:cubicBezTo>
                  <a:cubicBezTo>
                    <a:pt x="428471" y="25557"/>
                    <a:pt x="424946" y="24204"/>
                    <a:pt x="421425" y="24394"/>
                  </a:cubicBezTo>
                  <a:cubicBezTo>
                    <a:pt x="417328" y="24185"/>
                    <a:pt x="413230" y="25776"/>
                    <a:pt x="410374" y="28776"/>
                  </a:cubicBezTo>
                  <a:cubicBezTo>
                    <a:pt x="407519" y="32081"/>
                    <a:pt x="406086" y="36348"/>
                    <a:pt x="406375" y="40682"/>
                  </a:cubicBezTo>
                  <a:lnTo>
                    <a:pt x="406375" y="64399"/>
                  </a:lnTo>
                  <a:lnTo>
                    <a:pt x="400277" y="64399"/>
                  </a:lnTo>
                  <a:lnTo>
                    <a:pt x="400277" y="19251"/>
                  </a:lnTo>
                  <a:lnTo>
                    <a:pt x="406086" y="19251"/>
                  </a:lnTo>
                  <a:lnTo>
                    <a:pt x="406086" y="27538"/>
                  </a:lnTo>
                  <a:cubicBezTo>
                    <a:pt x="407612" y="24823"/>
                    <a:pt x="409993" y="22613"/>
                    <a:pt x="412756" y="21156"/>
                  </a:cubicBezTo>
                  <a:cubicBezTo>
                    <a:pt x="415709" y="19680"/>
                    <a:pt x="418946" y="18927"/>
                    <a:pt x="422281" y="18965"/>
                  </a:cubicBezTo>
                  <a:cubicBezTo>
                    <a:pt x="425615" y="18918"/>
                    <a:pt x="428852" y="19737"/>
                    <a:pt x="431806" y="21347"/>
                  </a:cubicBezTo>
                  <a:cubicBezTo>
                    <a:pt x="434568" y="23013"/>
                    <a:pt x="436759" y="25509"/>
                    <a:pt x="437996" y="28490"/>
                  </a:cubicBezTo>
                  <a:cubicBezTo>
                    <a:pt x="439615" y="25471"/>
                    <a:pt x="442093" y="23013"/>
                    <a:pt x="445140" y="21442"/>
                  </a:cubicBezTo>
                  <a:cubicBezTo>
                    <a:pt x="448474" y="19765"/>
                    <a:pt x="452093" y="18918"/>
                    <a:pt x="455809" y="18965"/>
                  </a:cubicBezTo>
                  <a:close/>
                  <a:moveTo>
                    <a:pt x="529911" y="43159"/>
                  </a:moveTo>
                  <a:lnTo>
                    <a:pt x="491811" y="43159"/>
                  </a:lnTo>
                  <a:cubicBezTo>
                    <a:pt x="491909" y="47512"/>
                    <a:pt x="493909" y="51608"/>
                    <a:pt x="497146" y="54493"/>
                  </a:cubicBezTo>
                  <a:cubicBezTo>
                    <a:pt x="500578" y="57418"/>
                    <a:pt x="505052" y="58951"/>
                    <a:pt x="509531" y="58780"/>
                  </a:cubicBezTo>
                  <a:cubicBezTo>
                    <a:pt x="512196" y="58799"/>
                    <a:pt x="514768" y="58323"/>
                    <a:pt x="517247" y="57351"/>
                  </a:cubicBezTo>
                  <a:cubicBezTo>
                    <a:pt x="519531" y="56322"/>
                    <a:pt x="521628" y="54798"/>
                    <a:pt x="523340" y="52874"/>
                  </a:cubicBezTo>
                  <a:lnTo>
                    <a:pt x="526772" y="56875"/>
                  </a:lnTo>
                  <a:cubicBezTo>
                    <a:pt x="524772" y="59256"/>
                    <a:pt x="522200" y="61123"/>
                    <a:pt x="519247" y="62304"/>
                  </a:cubicBezTo>
                  <a:cubicBezTo>
                    <a:pt x="516196" y="63580"/>
                    <a:pt x="512959" y="64228"/>
                    <a:pt x="509722" y="64209"/>
                  </a:cubicBezTo>
                  <a:cubicBezTo>
                    <a:pt x="505434" y="64314"/>
                    <a:pt x="501243" y="63295"/>
                    <a:pt x="497434" y="61256"/>
                  </a:cubicBezTo>
                  <a:cubicBezTo>
                    <a:pt x="493909" y="59370"/>
                    <a:pt x="491053" y="56532"/>
                    <a:pt x="489053" y="53065"/>
                  </a:cubicBezTo>
                  <a:cubicBezTo>
                    <a:pt x="487049" y="49464"/>
                    <a:pt x="486002" y="45388"/>
                    <a:pt x="486100" y="41254"/>
                  </a:cubicBezTo>
                  <a:cubicBezTo>
                    <a:pt x="486002" y="37139"/>
                    <a:pt x="487049" y="33072"/>
                    <a:pt x="488956" y="29443"/>
                  </a:cubicBezTo>
                  <a:cubicBezTo>
                    <a:pt x="490765" y="26023"/>
                    <a:pt x="493528" y="23185"/>
                    <a:pt x="496862" y="21251"/>
                  </a:cubicBezTo>
                  <a:cubicBezTo>
                    <a:pt x="503908" y="17441"/>
                    <a:pt x="512294" y="17441"/>
                    <a:pt x="519340" y="21251"/>
                  </a:cubicBezTo>
                  <a:cubicBezTo>
                    <a:pt x="522577" y="23204"/>
                    <a:pt x="525340" y="25995"/>
                    <a:pt x="527153" y="29348"/>
                  </a:cubicBezTo>
                  <a:cubicBezTo>
                    <a:pt x="529056" y="33014"/>
                    <a:pt x="530009" y="37120"/>
                    <a:pt x="529911" y="41254"/>
                  </a:cubicBezTo>
                  <a:close/>
                  <a:moveTo>
                    <a:pt x="508103" y="23633"/>
                  </a:moveTo>
                  <a:cubicBezTo>
                    <a:pt x="504006" y="23499"/>
                    <a:pt x="500099" y="24966"/>
                    <a:pt x="497146" y="27728"/>
                  </a:cubicBezTo>
                  <a:cubicBezTo>
                    <a:pt x="494193" y="30576"/>
                    <a:pt x="492383" y="34462"/>
                    <a:pt x="492193" y="38587"/>
                  </a:cubicBezTo>
                  <a:lnTo>
                    <a:pt x="524102" y="38587"/>
                  </a:lnTo>
                  <a:cubicBezTo>
                    <a:pt x="523819" y="34482"/>
                    <a:pt x="522103" y="30605"/>
                    <a:pt x="519149" y="27728"/>
                  </a:cubicBezTo>
                  <a:cubicBezTo>
                    <a:pt x="516103" y="24966"/>
                    <a:pt x="512196" y="23489"/>
                    <a:pt x="508103" y="23633"/>
                  </a:cubicBezTo>
                  <a:close/>
                  <a:moveTo>
                    <a:pt x="565253" y="18394"/>
                  </a:moveTo>
                  <a:cubicBezTo>
                    <a:pt x="570202" y="18184"/>
                    <a:pt x="575062" y="19927"/>
                    <a:pt x="578778" y="23251"/>
                  </a:cubicBezTo>
                  <a:cubicBezTo>
                    <a:pt x="582397" y="27138"/>
                    <a:pt x="584206" y="32348"/>
                    <a:pt x="583824" y="37634"/>
                  </a:cubicBezTo>
                  <a:lnTo>
                    <a:pt x="583824" y="64399"/>
                  </a:lnTo>
                  <a:lnTo>
                    <a:pt x="577727" y="64399"/>
                  </a:lnTo>
                  <a:lnTo>
                    <a:pt x="577727" y="38777"/>
                  </a:lnTo>
                  <a:cubicBezTo>
                    <a:pt x="577918" y="34901"/>
                    <a:pt x="576681" y="31081"/>
                    <a:pt x="574206" y="28109"/>
                  </a:cubicBezTo>
                  <a:cubicBezTo>
                    <a:pt x="571537" y="25509"/>
                    <a:pt x="567821" y="24156"/>
                    <a:pt x="564109" y="24394"/>
                  </a:cubicBezTo>
                  <a:cubicBezTo>
                    <a:pt x="559821" y="24166"/>
                    <a:pt x="555631" y="25756"/>
                    <a:pt x="552584" y="28776"/>
                  </a:cubicBezTo>
                  <a:cubicBezTo>
                    <a:pt x="549631" y="32033"/>
                    <a:pt x="548106" y="36310"/>
                    <a:pt x="548394" y="40682"/>
                  </a:cubicBezTo>
                  <a:lnTo>
                    <a:pt x="548394" y="64399"/>
                  </a:lnTo>
                  <a:lnTo>
                    <a:pt x="542297" y="64399"/>
                  </a:lnTo>
                  <a:lnTo>
                    <a:pt x="542297" y="19251"/>
                  </a:lnTo>
                  <a:lnTo>
                    <a:pt x="548106" y="19251"/>
                  </a:lnTo>
                  <a:lnTo>
                    <a:pt x="548106" y="27633"/>
                  </a:lnTo>
                  <a:cubicBezTo>
                    <a:pt x="549724" y="24880"/>
                    <a:pt x="552203" y="22661"/>
                    <a:pt x="555059" y="21251"/>
                  </a:cubicBezTo>
                  <a:cubicBezTo>
                    <a:pt x="558203" y="19661"/>
                    <a:pt x="561728" y="18880"/>
                    <a:pt x="565253" y="18965"/>
                  </a:cubicBezTo>
                  <a:close/>
                  <a:moveTo>
                    <a:pt x="624115" y="61066"/>
                  </a:moveTo>
                  <a:cubicBezTo>
                    <a:pt x="622878" y="62152"/>
                    <a:pt x="621450" y="62971"/>
                    <a:pt x="619831" y="63447"/>
                  </a:cubicBezTo>
                  <a:cubicBezTo>
                    <a:pt x="618115" y="63942"/>
                    <a:pt x="616399" y="64200"/>
                    <a:pt x="614590" y="64209"/>
                  </a:cubicBezTo>
                  <a:cubicBezTo>
                    <a:pt x="608018" y="64990"/>
                    <a:pt x="602112" y="60323"/>
                    <a:pt x="601349" y="53789"/>
                  </a:cubicBezTo>
                  <a:cubicBezTo>
                    <a:pt x="601256" y="52884"/>
                    <a:pt x="601256" y="51969"/>
                    <a:pt x="601349" y="51065"/>
                  </a:cubicBezTo>
                  <a:lnTo>
                    <a:pt x="601349" y="23823"/>
                  </a:lnTo>
                  <a:lnTo>
                    <a:pt x="593256" y="23823"/>
                  </a:lnTo>
                  <a:lnTo>
                    <a:pt x="593256" y="18680"/>
                  </a:lnTo>
                  <a:lnTo>
                    <a:pt x="601349" y="18680"/>
                  </a:lnTo>
                  <a:lnTo>
                    <a:pt x="601349" y="9155"/>
                  </a:lnTo>
                  <a:lnTo>
                    <a:pt x="607446" y="9155"/>
                  </a:lnTo>
                  <a:lnTo>
                    <a:pt x="607446" y="18680"/>
                  </a:lnTo>
                  <a:lnTo>
                    <a:pt x="621162" y="18680"/>
                  </a:lnTo>
                  <a:lnTo>
                    <a:pt x="621162" y="23823"/>
                  </a:lnTo>
                  <a:lnTo>
                    <a:pt x="607446" y="23823"/>
                  </a:lnTo>
                  <a:lnTo>
                    <a:pt x="607446" y="50779"/>
                  </a:lnTo>
                  <a:cubicBezTo>
                    <a:pt x="607256" y="52998"/>
                    <a:pt x="608018" y="55189"/>
                    <a:pt x="609446" y="56875"/>
                  </a:cubicBezTo>
                  <a:cubicBezTo>
                    <a:pt x="610972" y="58370"/>
                    <a:pt x="613064" y="59132"/>
                    <a:pt x="615260" y="58970"/>
                  </a:cubicBezTo>
                  <a:cubicBezTo>
                    <a:pt x="616497" y="58970"/>
                    <a:pt x="617734" y="58780"/>
                    <a:pt x="618878" y="58399"/>
                  </a:cubicBezTo>
                  <a:cubicBezTo>
                    <a:pt x="620022" y="58037"/>
                    <a:pt x="621069" y="57456"/>
                    <a:pt x="621924" y="56684"/>
                  </a:cubicBezTo>
                  <a:close/>
                  <a:moveTo>
                    <a:pt x="669647" y="64209"/>
                  </a:moveTo>
                  <a:cubicBezTo>
                    <a:pt x="666122" y="64238"/>
                    <a:pt x="662596" y="63723"/>
                    <a:pt x="659169" y="62685"/>
                  </a:cubicBezTo>
                  <a:cubicBezTo>
                    <a:pt x="656308" y="61809"/>
                    <a:pt x="653736" y="60456"/>
                    <a:pt x="651355" y="58684"/>
                  </a:cubicBezTo>
                  <a:lnTo>
                    <a:pt x="654118" y="53827"/>
                  </a:lnTo>
                  <a:cubicBezTo>
                    <a:pt x="656215" y="55494"/>
                    <a:pt x="658597" y="56751"/>
                    <a:pt x="661168" y="57541"/>
                  </a:cubicBezTo>
                  <a:cubicBezTo>
                    <a:pt x="664024" y="58427"/>
                    <a:pt x="667075" y="58875"/>
                    <a:pt x="670121" y="58875"/>
                  </a:cubicBezTo>
                  <a:cubicBezTo>
                    <a:pt x="673456" y="59199"/>
                    <a:pt x="676693" y="58532"/>
                    <a:pt x="679646" y="56970"/>
                  </a:cubicBezTo>
                  <a:cubicBezTo>
                    <a:pt x="681553" y="55817"/>
                    <a:pt x="682693" y="53750"/>
                    <a:pt x="682600" y="51541"/>
                  </a:cubicBezTo>
                  <a:cubicBezTo>
                    <a:pt x="682693" y="50064"/>
                    <a:pt x="682028" y="48636"/>
                    <a:pt x="680981" y="47635"/>
                  </a:cubicBezTo>
                  <a:cubicBezTo>
                    <a:pt x="679739" y="46645"/>
                    <a:pt x="678312" y="45921"/>
                    <a:pt x="676791" y="45540"/>
                  </a:cubicBezTo>
                  <a:cubicBezTo>
                    <a:pt x="674693" y="44854"/>
                    <a:pt x="672410" y="44378"/>
                    <a:pt x="670214" y="44111"/>
                  </a:cubicBezTo>
                  <a:cubicBezTo>
                    <a:pt x="666596" y="43349"/>
                    <a:pt x="663643" y="42683"/>
                    <a:pt x="661359" y="42016"/>
                  </a:cubicBezTo>
                  <a:cubicBezTo>
                    <a:pt x="659169" y="41282"/>
                    <a:pt x="657262" y="40006"/>
                    <a:pt x="655741" y="38301"/>
                  </a:cubicBezTo>
                  <a:cubicBezTo>
                    <a:pt x="654025" y="36367"/>
                    <a:pt x="653169" y="33824"/>
                    <a:pt x="653360" y="31252"/>
                  </a:cubicBezTo>
                  <a:cubicBezTo>
                    <a:pt x="653262" y="27500"/>
                    <a:pt x="654978" y="23937"/>
                    <a:pt x="658024" y="21727"/>
                  </a:cubicBezTo>
                  <a:cubicBezTo>
                    <a:pt x="661931" y="19146"/>
                    <a:pt x="666503" y="17908"/>
                    <a:pt x="671168" y="18203"/>
                  </a:cubicBezTo>
                  <a:cubicBezTo>
                    <a:pt x="674121" y="18203"/>
                    <a:pt x="677074" y="18594"/>
                    <a:pt x="679930" y="19346"/>
                  </a:cubicBezTo>
                  <a:cubicBezTo>
                    <a:pt x="682502" y="19965"/>
                    <a:pt x="684883" y="20994"/>
                    <a:pt x="687074" y="22394"/>
                  </a:cubicBezTo>
                  <a:lnTo>
                    <a:pt x="684502" y="27252"/>
                  </a:lnTo>
                  <a:cubicBezTo>
                    <a:pt x="680600" y="24633"/>
                    <a:pt x="675930" y="23299"/>
                    <a:pt x="671168" y="23442"/>
                  </a:cubicBezTo>
                  <a:cubicBezTo>
                    <a:pt x="668122" y="23223"/>
                    <a:pt x="665075" y="23918"/>
                    <a:pt x="662406" y="25442"/>
                  </a:cubicBezTo>
                  <a:cubicBezTo>
                    <a:pt x="660503" y="26614"/>
                    <a:pt x="659452" y="28671"/>
                    <a:pt x="659452" y="30872"/>
                  </a:cubicBezTo>
                  <a:cubicBezTo>
                    <a:pt x="659359" y="32405"/>
                    <a:pt x="660024" y="33881"/>
                    <a:pt x="661071" y="34967"/>
                  </a:cubicBezTo>
                  <a:cubicBezTo>
                    <a:pt x="662313" y="36034"/>
                    <a:pt x="663740" y="36825"/>
                    <a:pt x="665266" y="37253"/>
                  </a:cubicBezTo>
                  <a:cubicBezTo>
                    <a:pt x="666884" y="37730"/>
                    <a:pt x="669168" y="38206"/>
                    <a:pt x="672121" y="38777"/>
                  </a:cubicBezTo>
                  <a:cubicBezTo>
                    <a:pt x="675075" y="39282"/>
                    <a:pt x="677930" y="39949"/>
                    <a:pt x="680791" y="40777"/>
                  </a:cubicBezTo>
                  <a:cubicBezTo>
                    <a:pt x="682883" y="41444"/>
                    <a:pt x="684790" y="42663"/>
                    <a:pt x="686316" y="44302"/>
                  </a:cubicBezTo>
                  <a:cubicBezTo>
                    <a:pt x="688027" y="46188"/>
                    <a:pt x="688888" y="48645"/>
                    <a:pt x="688697" y="51160"/>
                  </a:cubicBezTo>
                  <a:cubicBezTo>
                    <a:pt x="688790" y="54970"/>
                    <a:pt x="686883" y="58570"/>
                    <a:pt x="683744" y="60685"/>
                  </a:cubicBezTo>
                  <a:cubicBezTo>
                    <a:pt x="679646" y="63199"/>
                    <a:pt x="674884" y="64390"/>
                    <a:pt x="670028" y="64114"/>
                  </a:cubicBezTo>
                  <a:close/>
                  <a:moveTo>
                    <a:pt x="738796" y="43159"/>
                  </a:moveTo>
                  <a:lnTo>
                    <a:pt x="700696" y="43159"/>
                  </a:lnTo>
                  <a:cubicBezTo>
                    <a:pt x="700794" y="47512"/>
                    <a:pt x="702794" y="51608"/>
                    <a:pt x="706031" y="54493"/>
                  </a:cubicBezTo>
                  <a:cubicBezTo>
                    <a:pt x="709459" y="57399"/>
                    <a:pt x="713937" y="58932"/>
                    <a:pt x="718412" y="58780"/>
                  </a:cubicBezTo>
                  <a:cubicBezTo>
                    <a:pt x="721081" y="58799"/>
                    <a:pt x="723653" y="58323"/>
                    <a:pt x="726127" y="57351"/>
                  </a:cubicBezTo>
                  <a:cubicBezTo>
                    <a:pt x="728509" y="56341"/>
                    <a:pt x="730606" y="54817"/>
                    <a:pt x="732225" y="52874"/>
                  </a:cubicBezTo>
                  <a:lnTo>
                    <a:pt x="735652" y="56875"/>
                  </a:lnTo>
                  <a:cubicBezTo>
                    <a:pt x="733652" y="59275"/>
                    <a:pt x="731081" y="61142"/>
                    <a:pt x="728127" y="62304"/>
                  </a:cubicBezTo>
                  <a:cubicBezTo>
                    <a:pt x="725081" y="63580"/>
                    <a:pt x="721844" y="64228"/>
                    <a:pt x="718602" y="64209"/>
                  </a:cubicBezTo>
                  <a:cubicBezTo>
                    <a:pt x="714319" y="64295"/>
                    <a:pt x="710128" y="63275"/>
                    <a:pt x="706315" y="61256"/>
                  </a:cubicBezTo>
                  <a:cubicBezTo>
                    <a:pt x="702794" y="59351"/>
                    <a:pt x="699934" y="56513"/>
                    <a:pt x="697934" y="53065"/>
                  </a:cubicBezTo>
                  <a:cubicBezTo>
                    <a:pt x="695934" y="49464"/>
                    <a:pt x="694887" y="45388"/>
                    <a:pt x="694980" y="41254"/>
                  </a:cubicBezTo>
                  <a:cubicBezTo>
                    <a:pt x="694887" y="37139"/>
                    <a:pt x="695934" y="33072"/>
                    <a:pt x="697841" y="29443"/>
                  </a:cubicBezTo>
                  <a:cubicBezTo>
                    <a:pt x="699650" y="26042"/>
                    <a:pt x="702412" y="23204"/>
                    <a:pt x="705747" y="21251"/>
                  </a:cubicBezTo>
                  <a:cubicBezTo>
                    <a:pt x="712793" y="17441"/>
                    <a:pt x="721174" y="17441"/>
                    <a:pt x="728225" y="21251"/>
                  </a:cubicBezTo>
                  <a:cubicBezTo>
                    <a:pt x="731462" y="23204"/>
                    <a:pt x="734224" y="25995"/>
                    <a:pt x="736034" y="29348"/>
                  </a:cubicBezTo>
                  <a:cubicBezTo>
                    <a:pt x="737941" y="33014"/>
                    <a:pt x="738987" y="37110"/>
                    <a:pt x="738894" y="41254"/>
                  </a:cubicBezTo>
                  <a:close/>
                  <a:moveTo>
                    <a:pt x="716984" y="23633"/>
                  </a:moveTo>
                  <a:cubicBezTo>
                    <a:pt x="712984" y="23518"/>
                    <a:pt x="708984" y="24985"/>
                    <a:pt x="706031" y="27728"/>
                  </a:cubicBezTo>
                  <a:cubicBezTo>
                    <a:pt x="703078" y="30576"/>
                    <a:pt x="701268" y="34462"/>
                    <a:pt x="701078" y="38587"/>
                  </a:cubicBezTo>
                  <a:lnTo>
                    <a:pt x="732987" y="38587"/>
                  </a:lnTo>
                  <a:cubicBezTo>
                    <a:pt x="732797" y="34462"/>
                    <a:pt x="730987" y="30576"/>
                    <a:pt x="728034" y="27728"/>
                  </a:cubicBezTo>
                  <a:cubicBezTo>
                    <a:pt x="725081" y="24966"/>
                    <a:pt x="721081" y="23489"/>
                    <a:pt x="716984" y="23633"/>
                  </a:cubicBezTo>
                  <a:close/>
                  <a:moveTo>
                    <a:pt x="757084" y="27538"/>
                  </a:moveTo>
                  <a:cubicBezTo>
                    <a:pt x="758418" y="24623"/>
                    <a:pt x="760609" y="22213"/>
                    <a:pt x="763465" y="20680"/>
                  </a:cubicBezTo>
                  <a:cubicBezTo>
                    <a:pt x="766706" y="19060"/>
                    <a:pt x="770418" y="18279"/>
                    <a:pt x="774041" y="18394"/>
                  </a:cubicBezTo>
                  <a:lnTo>
                    <a:pt x="774041" y="24299"/>
                  </a:lnTo>
                  <a:lnTo>
                    <a:pt x="772515" y="24299"/>
                  </a:lnTo>
                  <a:cubicBezTo>
                    <a:pt x="768325" y="24080"/>
                    <a:pt x="764325" y="25680"/>
                    <a:pt x="761372" y="28681"/>
                  </a:cubicBezTo>
                  <a:cubicBezTo>
                    <a:pt x="758511" y="32081"/>
                    <a:pt x="757084" y="36444"/>
                    <a:pt x="757372" y="40873"/>
                  </a:cubicBezTo>
                  <a:lnTo>
                    <a:pt x="757372" y="64399"/>
                  </a:lnTo>
                  <a:lnTo>
                    <a:pt x="751275" y="64399"/>
                  </a:lnTo>
                  <a:lnTo>
                    <a:pt x="751275" y="19251"/>
                  </a:lnTo>
                  <a:lnTo>
                    <a:pt x="757084" y="19251"/>
                  </a:lnTo>
                  <a:lnTo>
                    <a:pt x="757084" y="28109"/>
                  </a:lnTo>
                  <a:close/>
                  <a:moveTo>
                    <a:pt x="824810" y="18680"/>
                  </a:moveTo>
                  <a:lnTo>
                    <a:pt x="804806" y="63828"/>
                  </a:lnTo>
                  <a:lnTo>
                    <a:pt x="798518" y="63828"/>
                  </a:lnTo>
                  <a:lnTo>
                    <a:pt x="778515" y="18680"/>
                  </a:lnTo>
                  <a:lnTo>
                    <a:pt x="784896" y="18680"/>
                  </a:lnTo>
                  <a:lnTo>
                    <a:pt x="801755" y="56780"/>
                  </a:lnTo>
                  <a:lnTo>
                    <a:pt x="818805" y="18680"/>
                  </a:lnTo>
                  <a:close/>
                  <a:moveTo>
                    <a:pt x="836525" y="9155"/>
                  </a:moveTo>
                  <a:cubicBezTo>
                    <a:pt x="835283" y="9183"/>
                    <a:pt x="834144" y="8697"/>
                    <a:pt x="833284" y="7821"/>
                  </a:cubicBezTo>
                  <a:cubicBezTo>
                    <a:pt x="831665" y="6125"/>
                    <a:pt x="831665" y="3420"/>
                    <a:pt x="833284" y="1725"/>
                  </a:cubicBezTo>
                  <a:cubicBezTo>
                    <a:pt x="834144" y="877"/>
                    <a:pt x="835283" y="430"/>
                    <a:pt x="836525" y="487"/>
                  </a:cubicBezTo>
                  <a:cubicBezTo>
                    <a:pt x="837665" y="439"/>
                    <a:pt x="838809" y="887"/>
                    <a:pt x="839665" y="1725"/>
                  </a:cubicBezTo>
                  <a:cubicBezTo>
                    <a:pt x="840427" y="2497"/>
                    <a:pt x="840906" y="3563"/>
                    <a:pt x="840906" y="4678"/>
                  </a:cubicBezTo>
                  <a:cubicBezTo>
                    <a:pt x="840999" y="5849"/>
                    <a:pt x="840525" y="6992"/>
                    <a:pt x="839665" y="7821"/>
                  </a:cubicBezTo>
                  <a:cubicBezTo>
                    <a:pt x="838809" y="8678"/>
                    <a:pt x="837665" y="9164"/>
                    <a:pt x="836525" y="9155"/>
                  </a:cubicBezTo>
                  <a:close/>
                  <a:moveTo>
                    <a:pt x="833381" y="18680"/>
                  </a:moveTo>
                  <a:lnTo>
                    <a:pt x="839474" y="18680"/>
                  </a:lnTo>
                  <a:lnTo>
                    <a:pt x="839474" y="64399"/>
                  </a:lnTo>
                  <a:lnTo>
                    <a:pt x="833381" y="64399"/>
                  </a:lnTo>
                  <a:close/>
                  <a:moveTo>
                    <a:pt x="875193" y="64209"/>
                  </a:moveTo>
                  <a:cubicBezTo>
                    <a:pt x="871002" y="64276"/>
                    <a:pt x="866909" y="63295"/>
                    <a:pt x="863193" y="61351"/>
                  </a:cubicBezTo>
                  <a:cubicBezTo>
                    <a:pt x="859766" y="59437"/>
                    <a:pt x="856812" y="56608"/>
                    <a:pt x="854906" y="53160"/>
                  </a:cubicBezTo>
                  <a:cubicBezTo>
                    <a:pt x="852906" y="49521"/>
                    <a:pt x="851859" y="45416"/>
                    <a:pt x="851952" y="41254"/>
                  </a:cubicBezTo>
                  <a:cubicBezTo>
                    <a:pt x="851859" y="37120"/>
                    <a:pt x="852906" y="33043"/>
                    <a:pt x="854906" y="29443"/>
                  </a:cubicBezTo>
                  <a:cubicBezTo>
                    <a:pt x="856812" y="26004"/>
                    <a:pt x="859766" y="23166"/>
                    <a:pt x="863193" y="21251"/>
                  </a:cubicBezTo>
                  <a:cubicBezTo>
                    <a:pt x="866909" y="19308"/>
                    <a:pt x="871002" y="18327"/>
                    <a:pt x="875193" y="18394"/>
                  </a:cubicBezTo>
                  <a:cubicBezTo>
                    <a:pt x="878816" y="18337"/>
                    <a:pt x="882336" y="19118"/>
                    <a:pt x="885578" y="20680"/>
                  </a:cubicBezTo>
                  <a:cubicBezTo>
                    <a:pt x="888531" y="22128"/>
                    <a:pt x="891103" y="24414"/>
                    <a:pt x="892815" y="27252"/>
                  </a:cubicBezTo>
                  <a:lnTo>
                    <a:pt x="888243" y="30395"/>
                  </a:lnTo>
                  <a:cubicBezTo>
                    <a:pt x="886908" y="28214"/>
                    <a:pt x="884908" y="26461"/>
                    <a:pt x="882625" y="25347"/>
                  </a:cubicBezTo>
                  <a:cubicBezTo>
                    <a:pt x="880337" y="24194"/>
                    <a:pt x="877765" y="23613"/>
                    <a:pt x="875193" y="23633"/>
                  </a:cubicBezTo>
                  <a:cubicBezTo>
                    <a:pt x="872146" y="23594"/>
                    <a:pt x="869100" y="24356"/>
                    <a:pt x="866337" y="25823"/>
                  </a:cubicBezTo>
                  <a:cubicBezTo>
                    <a:pt x="863765" y="27319"/>
                    <a:pt x="861668" y="29490"/>
                    <a:pt x="860240" y="32110"/>
                  </a:cubicBezTo>
                  <a:cubicBezTo>
                    <a:pt x="857287" y="37892"/>
                    <a:pt x="857287" y="44711"/>
                    <a:pt x="860240" y="50493"/>
                  </a:cubicBezTo>
                  <a:cubicBezTo>
                    <a:pt x="861668" y="53065"/>
                    <a:pt x="863765" y="55198"/>
                    <a:pt x="866337" y="56684"/>
                  </a:cubicBezTo>
                  <a:cubicBezTo>
                    <a:pt x="869100" y="58123"/>
                    <a:pt x="872146" y="58846"/>
                    <a:pt x="875193" y="58780"/>
                  </a:cubicBezTo>
                  <a:cubicBezTo>
                    <a:pt x="877765" y="58837"/>
                    <a:pt x="880337" y="58275"/>
                    <a:pt x="882625" y="57160"/>
                  </a:cubicBezTo>
                  <a:cubicBezTo>
                    <a:pt x="884908" y="56113"/>
                    <a:pt x="886908" y="54379"/>
                    <a:pt x="888243" y="52208"/>
                  </a:cubicBezTo>
                  <a:lnTo>
                    <a:pt x="892815" y="55351"/>
                  </a:lnTo>
                  <a:cubicBezTo>
                    <a:pt x="891006" y="58199"/>
                    <a:pt x="888531" y="60475"/>
                    <a:pt x="885480" y="61923"/>
                  </a:cubicBezTo>
                  <a:cubicBezTo>
                    <a:pt x="882243" y="63485"/>
                    <a:pt x="878718" y="64266"/>
                    <a:pt x="875193" y="64209"/>
                  </a:cubicBezTo>
                  <a:close/>
                  <a:moveTo>
                    <a:pt x="943202" y="43159"/>
                  </a:moveTo>
                  <a:lnTo>
                    <a:pt x="905102" y="43159"/>
                  </a:lnTo>
                  <a:cubicBezTo>
                    <a:pt x="905293" y="47512"/>
                    <a:pt x="907293" y="51598"/>
                    <a:pt x="910535" y="54493"/>
                  </a:cubicBezTo>
                  <a:cubicBezTo>
                    <a:pt x="913962" y="57408"/>
                    <a:pt x="918343" y="58942"/>
                    <a:pt x="922818" y="58780"/>
                  </a:cubicBezTo>
                  <a:cubicBezTo>
                    <a:pt x="925487" y="58818"/>
                    <a:pt x="928059" y="58332"/>
                    <a:pt x="930533" y="57351"/>
                  </a:cubicBezTo>
                  <a:cubicBezTo>
                    <a:pt x="932915" y="56341"/>
                    <a:pt x="935012" y="54817"/>
                    <a:pt x="936631" y="52874"/>
                  </a:cubicBezTo>
                  <a:lnTo>
                    <a:pt x="940058" y="56875"/>
                  </a:lnTo>
                  <a:cubicBezTo>
                    <a:pt x="938059" y="59266"/>
                    <a:pt x="935487" y="61133"/>
                    <a:pt x="932631" y="62304"/>
                  </a:cubicBezTo>
                  <a:cubicBezTo>
                    <a:pt x="929585" y="63571"/>
                    <a:pt x="926343" y="64218"/>
                    <a:pt x="923106" y="64209"/>
                  </a:cubicBezTo>
                  <a:cubicBezTo>
                    <a:pt x="918818" y="64304"/>
                    <a:pt x="914534" y="63295"/>
                    <a:pt x="910721" y="61256"/>
                  </a:cubicBezTo>
                  <a:cubicBezTo>
                    <a:pt x="907293" y="59342"/>
                    <a:pt x="904437" y="56513"/>
                    <a:pt x="902437" y="53065"/>
                  </a:cubicBezTo>
                  <a:cubicBezTo>
                    <a:pt x="900340" y="49474"/>
                    <a:pt x="899293" y="45388"/>
                    <a:pt x="899387" y="41254"/>
                  </a:cubicBezTo>
                  <a:cubicBezTo>
                    <a:pt x="899293" y="37139"/>
                    <a:pt x="900340" y="33072"/>
                    <a:pt x="902247" y="29443"/>
                  </a:cubicBezTo>
                  <a:cubicBezTo>
                    <a:pt x="904056" y="26042"/>
                    <a:pt x="906819" y="23204"/>
                    <a:pt x="910153" y="21251"/>
                  </a:cubicBezTo>
                  <a:cubicBezTo>
                    <a:pt x="913581" y="19327"/>
                    <a:pt x="917488" y="18346"/>
                    <a:pt x="921390" y="18394"/>
                  </a:cubicBezTo>
                  <a:cubicBezTo>
                    <a:pt x="925297" y="18317"/>
                    <a:pt x="929203" y="19308"/>
                    <a:pt x="932631" y="21251"/>
                  </a:cubicBezTo>
                  <a:cubicBezTo>
                    <a:pt x="935966" y="23204"/>
                    <a:pt x="938631" y="25995"/>
                    <a:pt x="940440" y="29348"/>
                  </a:cubicBezTo>
                  <a:cubicBezTo>
                    <a:pt x="942347" y="33014"/>
                    <a:pt x="943393" y="37110"/>
                    <a:pt x="943300" y="41254"/>
                  </a:cubicBezTo>
                  <a:close/>
                  <a:moveTo>
                    <a:pt x="921390" y="23633"/>
                  </a:moveTo>
                  <a:cubicBezTo>
                    <a:pt x="917390" y="23509"/>
                    <a:pt x="913483" y="24985"/>
                    <a:pt x="910535" y="27728"/>
                  </a:cubicBezTo>
                  <a:cubicBezTo>
                    <a:pt x="907484" y="30567"/>
                    <a:pt x="905674" y="34453"/>
                    <a:pt x="905484" y="38587"/>
                  </a:cubicBezTo>
                  <a:lnTo>
                    <a:pt x="937487" y="38587"/>
                  </a:lnTo>
                  <a:cubicBezTo>
                    <a:pt x="937296" y="34453"/>
                    <a:pt x="935487" y="30567"/>
                    <a:pt x="932440" y="27728"/>
                  </a:cubicBezTo>
                  <a:cubicBezTo>
                    <a:pt x="929487" y="24957"/>
                    <a:pt x="925487" y="23480"/>
                    <a:pt x="921390" y="23633"/>
                  </a:cubicBezTo>
                  <a:close/>
                  <a:moveTo>
                    <a:pt x="967778" y="64399"/>
                  </a:moveTo>
                  <a:cubicBezTo>
                    <a:pt x="964252" y="64428"/>
                    <a:pt x="960727" y="63914"/>
                    <a:pt x="957299" y="62875"/>
                  </a:cubicBezTo>
                  <a:cubicBezTo>
                    <a:pt x="954444" y="61999"/>
                    <a:pt x="951872" y="60647"/>
                    <a:pt x="949490" y="58875"/>
                  </a:cubicBezTo>
                  <a:lnTo>
                    <a:pt x="952253" y="54017"/>
                  </a:lnTo>
                  <a:cubicBezTo>
                    <a:pt x="954346" y="55684"/>
                    <a:pt x="956727" y="56942"/>
                    <a:pt x="959299" y="57732"/>
                  </a:cubicBezTo>
                  <a:cubicBezTo>
                    <a:pt x="962252" y="58618"/>
                    <a:pt x="965206" y="59066"/>
                    <a:pt x="968252" y="59066"/>
                  </a:cubicBezTo>
                  <a:cubicBezTo>
                    <a:pt x="971587" y="59389"/>
                    <a:pt x="974828" y="58723"/>
                    <a:pt x="977777" y="57160"/>
                  </a:cubicBezTo>
                  <a:cubicBezTo>
                    <a:pt x="979684" y="56008"/>
                    <a:pt x="980828" y="53941"/>
                    <a:pt x="980730" y="51731"/>
                  </a:cubicBezTo>
                  <a:cubicBezTo>
                    <a:pt x="980828" y="50255"/>
                    <a:pt x="980158" y="48826"/>
                    <a:pt x="979112" y="47826"/>
                  </a:cubicBezTo>
                  <a:cubicBezTo>
                    <a:pt x="977875" y="46835"/>
                    <a:pt x="976447" y="46111"/>
                    <a:pt x="974921" y="45731"/>
                  </a:cubicBezTo>
                  <a:cubicBezTo>
                    <a:pt x="972824" y="45045"/>
                    <a:pt x="970540" y="44568"/>
                    <a:pt x="968350" y="44302"/>
                  </a:cubicBezTo>
                  <a:cubicBezTo>
                    <a:pt x="964731" y="43540"/>
                    <a:pt x="961778" y="42873"/>
                    <a:pt x="959490" y="42206"/>
                  </a:cubicBezTo>
                  <a:cubicBezTo>
                    <a:pt x="957299" y="41473"/>
                    <a:pt x="955397" y="40197"/>
                    <a:pt x="953872" y="38491"/>
                  </a:cubicBezTo>
                  <a:cubicBezTo>
                    <a:pt x="952155" y="36558"/>
                    <a:pt x="951300" y="34015"/>
                    <a:pt x="951490" y="31443"/>
                  </a:cubicBezTo>
                  <a:cubicBezTo>
                    <a:pt x="951393" y="27690"/>
                    <a:pt x="953109" y="24128"/>
                    <a:pt x="956155" y="21918"/>
                  </a:cubicBezTo>
                  <a:cubicBezTo>
                    <a:pt x="960062" y="19337"/>
                    <a:pt x="964634" y="18099"/>
                    <a:pt x="969303" y="18394"/>
                  </a:cubicBezTo>
                  <a:cubicBezTo>
                    <a:pt x="972256" y="18403"/>
                    <a:pt x="975205" y="18784"/>
                    <a:pt x="978065" y="19537"/>
                  </a:cubicBezTo>
                  <a:cubicBezTo>
                    <a:pt x="980637" y="20156"/>
                    <a:pt x="983019" y="21185"/>
                    <a:pt x="985209" y="22585"/>
                  </a:cubicBezTo>
                  <a:lnTo>
                    <a:pt x="982637" y="27442"/>
                  </a:lnTo>
                  <a:cubicBezTo>
                    <a:pt x="978731" y="24823"/>
                    <a:pt x="974066" y="23489"/>
                    <a:pt x="969303" y="23633"/>
                  </a:cubicBezTo>
                  <a:cubicBezTo>
                    <a:pt x="966252" y="23433"/>
                    <a:pt x="963206" y="24128"/>
                    <a:pt x="960541" y="25633"/>
                  </a:cubicBezTo>
                  <a:cubicBezTo>
                    <a:pt x="958634" y="26804"/>
                    <a:pt x="957588" y="28862"/>
                    <a:pt x="957588" y="31062"/>
                  </a:cubicBezTo>
                  <a:cubicBezTo>
                    <a:pt x="957490" y="32596"/>
                    <a:pt x="958160" y="34072"/>
                    <a:pt x="959206" y="35158"/>
                  </a:cubicBezTo>
                  <a:cubicBezTo>
                    <a:pt x="960443" y="36224"/>
                    <a:pt x="961871" y="37015"/>
                    <a:pt x="963397" y="37444"/>
                  </a:cubicBezTo>
                  <a:cubicBezTo>
                    <a:pt x="965015" y="37920"/>
                    <a:pt x="967303" y="38396"/>
                    <a:pt x="970252" y="38968"/>
                  </a:cubicBezTo>
                  <a:cubicBezTo>
                    <a:pt x="973205" y="39473"/>
                    <a:pt x="976066" y="40139"/>
                    <a:pt x="978921" y="40968"/>
                  </a:cubicBezTo>
                  <a:cubicBezTo>
                    <a:pt x="981019" y="41635"/>
                    <a:pt x="982921" y="42854"/>
                    <a:pt x="984446" y="44492"/>
                  </a:cubicBezTo>
                  <a:cubicBezTo>
                    <a:pt x="986163" y="46378"/>
                    <a:pt x="987018" y="48836"/>
                    <a:pt x="986828" y="51350"/>
                  </a:cubicBezTo>
                  <a:cubicBezTo>
                    <a:pt x="986921" y="55160"/>
                    <a:pt x="985018" y="58761"/>
                    <a:pt x="981874" y="60875"/>
                  </a:cubicBezTo>
                  <a:cubicBezTo>
                    <a:pt x="977777" y="63390"/>
                    <a:pt x="973015" y="64581"/>
                    <a:pt x="968159" y="64304"/>
                  </a:cubicBezTo>
                  <a:close/>
                  <a:moveTo>
                    <a:pt x="1043313" y="18584"/>
                  </a:moveTo>
                  <a:cubicBezTo>
                    <a:pt x="1047312" y="18527"/>
                    <a:pt x="1051312" y="19508"/>
                    <a:pt x="1054838" y="21442"/>
                  </a:cubicBezTo>
                  <a:cubicBezTo>
                    <a:pt x="1058265" y="23299"/>
                    <a:pt x="1061028" y="26118"/>
                    <a:pt x="1062837" y="29538"/>
                  </a:cubicBezTo>
                  <a:cubicBezTo>
                    <a:pt x="1064837" y="33167"/>
                    <a:pt x="1065883" y="37282"/>
                    <a:pt x="1065790" y="41444"/>
                  </a:cubicBezTo>
                  <a:cubicBezTo>
                    <a:pt x="1065883" y="45635"/>
                    <a:pt x="1064837" y="49779"/>
                    <a:pt x="1062837" y="53446"/>
                  </a:cubicBezTo>
                  <a:cubicBezTo>
                    <a:pt x="1061028" y="56865"/>
                    <a:pt x="1058265" y="59685"/>
                    <a:pt x="1054838" y="61542"/>
                  </a:cubicBezTo>
                  <a:cubicBezTo>
                    <a:pt x="1051312" y="63485"/>
                    <a:pt x="1047312" y="64476"/>
                    <a:pt x="1043313" y="64399"/>
                  </a:cubicBezTo>
                  <a:cubicBezTo>
                    <a:pt x="1039978" y="64390"/>
                    <a:pt x="1036741" y="63599"/>
                    <a:pt x="1033788" y="62114"/>
                  </a:cubicBezTo>
                  <a:cubicBezTo>
                    <a:pt x="1030834" y="60590"/>
                    <a:pt x="1028355" y="58323"/>
                    <a:pt x="1026546" y="55541"/>
                  </a:cubicBezTo>
                  <a:lnTo>
                    <a:pt x="1026546" y="80592"/>
                  </a:lnTo>
                  <a:lnTo>
                    <a:pt x="1020449" y="80592"/>
                  </a:lnTo>
                  <a:lnTo>
                    <a:pt x="1020449" y="18870"/>
                  </a:lnTo>
                  <a:lnTo>
                    <a:pt x="1026356" y="18870"/>
                  </a:lnTo>
                  <a:lnTo>
                    <a:pt x="1026356" y="27824"/>
                  </a:lnTo>
                  <a:cubicBezTo>
                    <a:pt x="1028072" y="24937"/>
                    <a:pt x="1030644" y="22566"/>
                    <a:pt x="1033597" y="20966"/>
                  </a:cubicBezTo>
                  <a:cubicBezTo>
                    <a:pt x="1036741" y="19327"/>
                    <a:pt x="1040169" y="18508"/>
                    <a:pt x="1043694" y="18584"/>
                  </a:cubicBezTo>
                  <a:close/>
                  <a:moveTo>
                    <a:pt x="1043313" y="58970"/>
                  </a:moveTo>
                  <a:cubicBezTo>
                    <a:pt x="1046266" y="59027"/>
                    <a:pt x="1049215" y="58303"/>
                    <a:pt x="1051884" y="56875"/>
                  </a:cubicBezTo>
                  <a:cubicBezTo>
                    <a:pt x="1054456" y="55379"/>
                    <a:pt x="1056549" y="53198"/>
                    <a:pt x="1057884" y="50588"/>
                  </a:cubicBezTo>
                  <a:cubicBezTo>
                    <a:pt x="1060837" y="44845"/>
                    <a:pt x="1060837" y="38044"/>
                    <a:pt x="1057884" y="32300"/>
                  </a:cubicBezTo>
                  <a:cubicBezTo>
                    <a:pt x="1056549" y="29700"/>
                    <a:pt x="1054456" y="27547"/>
                    <a:pt x="1051884" y="26109"/>
                  </a:cubicBezTo>
                  <a:cubicBezTo>
                    <a:pt x="1046550" y="23071"/>
                    <a:pt x="1039978" y="23071"/>
                    <a:pt x="1034643" y="26109"/>
                  </a:cubicBezTo>
                  <a:cubicBezTo>
                    <a:pt x="1032164" y="27595"/>
                    <a:pt x="1030072" y="29738"/>
                    <a:pt x="1028644" y="32300"/>
                  </a:cubicBezTo>
                  <a:cubicBezTo>
                    <a:pt x="1025690" y="38044"/>
                    <a:pt x="1025690" y="44845"/>
                    <a:pt x="1028644" y="50588"/>
                  </a:cubicBezTo>
                  <a:cubicBezTo>
                    <a:pt x="1031499" y="56017"/>
                    <a:pt x="1037215" y="59294"/>
                    <a:pt x="1043313" y="58970"/>
                  </a:cubicBezTo>
                  <a:close/>
                  <a:moveTo>
                    <a:pt x="1084459" y="27728"/>
                  </a:moveTo>
                  <a:cubicBezTo>
                    <a:pt x="1085794" y="24795"/>
                    <a:pt x="1087984" y="22385"/>
                    <a:pt x="1090840" y="20870"/>
                  </a:cubicBezTo>
                  <a:cubicBezTo>
                    <a:pt x="1094077" y="19251"/>
                    <a:pt x="1097700" y="18460"/>
                    <a:pt x="1101318" y="18584"/>
                  </a:cubicBezTo>
                  <a:lnTo>
                    <a:pt x="1101318" y="24490"/>
                  </a:lnTo>
                  <a:lnTo>
                    <a:pt x="1099891" y="24490"/>
                  </a:lnTo>
                  <a:cubicBezTo>
                    <a:pt x="1095700" y="24232"/>
                    <a:pt x="1091603" y="25842"/>
                    <a:pt x="1088747" y="28871"/>
                  </a:cubicBezTo>
                  <a:cubicBezTo>
                    <a:pt x="1085887" y="32262"/>
                    <a:pt x="1084366" y="36625"/>
                    <a:pt x="1084650" y="41063"/>
                  </a:cubicBezTo>
                  <a:lnTo>
                    <a:pt x="1084650" y="64399"/>
                  </a:lnTo>
                  <a:lnTo>
                    <a:pt x="1078650" y="64399"/>
                  </a:lnTo>
                  <a:lnTo>
                    <a:pt x="1078650" y="19251"/>
                  </a:lnTo>
                  <a:lnTo>
                    <a:pt x="1084459" y="19251"/>
                  </a:lnTo>
                  <a:lnTo>
                    <a:pt x="1084459" y="28109"/>
                  </a:lnTo>
                  <a:close/>
                  <a:moveTo>
                    <a:pt x="1130275" y="64399"/>
                  </a:moveTo>
                  <a:cubicBezTo>
                    <a:pt x="1126177" y="64476"/>
                    <a:pt x="1122178" y="63457"/>
                    <a:pt x="1118559" y="61447"/>
                  </a:cubicBezTo>
                  <a:cubicBezTo>
                    <a:pt x="1115132" y="59532"/>
                    <a:pt x="1112271" y="56703"/>
                    <a:pt x="1110271" y="53255"/>
                  </a:cubicBezTo>
                  <a:cubicBezTo>
                    <a:pt x="1106365" y="45873"/>
                    <a:pt x="1106365" y="37015"/>
                    <a:pt x="1110271" y="29633"/>
                  </a:cubicBezTo>
                  <a:cubicBezTo>
                    <a:pt x="1112271" y="26185"/>
                    <a:pt x="1115132" y="23356"/>
                    <a:pt x="1118559" y="21442"/>
                  </a:cubicBezTo>
                  <a:cubicBezTo>
                    <a:pt x="1122178" y="19508"/>
                    <a:pt x="1126177" y="18527"/>
                    <a:pt x="1130275" y="18584"/>
                  </a:cubicBezTo>
                  <a:cubicBezTo>
                    <a:pt x="1134372" y="18508"/>
                    <a:pt x="1138372" y="19499"/>
                    <a:pt x="1141990" y="21442"/>
                  </a:cubicBezTo>
                  <a:cubicBezTo>
                    <a:pt x="1145418" y="23328"/>
                    <a:pt x="1148278" y="26176"/>
                    <a:pt x="1150181" y="29633"/>
                  </a:cubicBezTo>
                  <a:cubicBezTo>
                    <a:pt x="1154087" y="37015"/>
                    <a:pt x="1154087" y="45873"/>
                    <a:pt x="1150181" y="53255"/>
                  </a:cubicBezTo>
                  <a:cubicBezTo>
                    <a:pt x="1148278" y="56713"/>
                    <a:pt x="1145418" y="59561"/>
                    <a:pt x="1141990" y="61447"/>
                  </a:cubicBezTo>
                  <a:cubicBezTo>
                    <a:pt x="1138465" y="63466"/>
                    <a:pt x="1134372" y="64485"/>
                    <a:pt x="1130275" y="64399"/>
                  </a:cubicBezTo>
                  <a:close/>
                  <a:moveTo>
                    <a:pt x="1130275" y="58970"/>
                  </a:moveTo>
                  <a:cubicBezTo>
                    <a:pt x="1133321" y="59037"/>
                    <a:pt x="1136274" y="58313"/>
                    <a:pt x="1138944" y="56875"/>
                  </a:cubicBezTo>
                  <a:cubicBezTo>
                    <a:pt x="1141418" y="55351"/>
                    <a:pt x="1143516" y="53179"/>
                    <a:pt x="1144846" y="50588"/>
                  </a:cubicBezTo>
                  <a:cubicBezTo>
                    <a:pt x="1147799" y="44845"/>
                    <a:pt x="1147799" y="38044"/>
                    <a:pt x="1144846" y="32300"/>
                  </a:cubicBezTo>
                  <a:cubicBezTo>
                    <a:pt x="1143516" y="29690"/>
                    <a:pt x="1141418" y="27519"/>
                    <a:pt x="1138944" y="26014"/>
                  </a:cubicBezTo>
                  <a:cubicBezTo>
                    <a:pt x="1136274" y="24547"/>
                    <a:pt x="1133321" y="23794"/>
                    <a:pt x="1130275" y="23823"/>
                  </a:cubicBezTo>
                  <a:cubicBezTo>
                    <a:pt x="1127321" y="23794"/>
                    <a:pt x="1124275" y="24547"/>
                    <a:pt x="1121703" y="26014"/>
                  </a:cubicBezTo>
                  <a:cubicBezTo>
                    <a:pt x="1119131" y="27481"/>
                    <a:pt x="1117034" y="29662"/>
                    <a:pt x="1115699" y="32300"/>
                  </a:cubicBezTo>
                  <a:cubicBezTo>
                    <a:pt x="1112750" y="38044"/>
                    <a:pt x="1112750" y="44845"/>
                    <a:pt x="1115699" y="50588"/>
                  </a:cubicBezTo>
                  <a:cubicBezTo>
                    <a:pt x="1117034" y="53198"/>
                    <a:pt x="1119131" y="55379"/>
                    <a:pt x="1121703" y="56875"/>
                  </a:cubicBezTo>
                  <a:cubicBezTo>
                    <a:pt x="1124368" y="58313"/>
                    <a:pt x="1127321" y="59037"/>
                    <a:pt x="1130275" y="58970"/>
                  </a:cubicBezTo>
                  <a:close/>
                  <a:moveTo>
                    <a:pt x="1202187" y="18870"/>
                  </a:moveTo>
                  <a:lnTo>
                    <a:pt x="1182183" y="64018"/>
                  </a:lnTo>
                  <a:lnTo>
                    <a:pt x="1175900" y="64018"/>
                  </a:lnTo>
                  <a:lnTo>
                    <a:pt x="1155896" y="18870"/>
                  </a:lnTo>
                  <a:lnTo>
                    <a:pt x="1162277" y="18870"/>
                  </a:lnTo>
                  <a:lnTo>
                    <a:pt x="1179137" y="56970"/>
                  </a:lnTo>
                  <a:lnTo>
                    <a:pt x="1196187" y="18870"/>
                  </a:lnTo>
                  <a:close/>
                  <a:moveTo>
                    <a:pt x="1213902" y="9345"/>
                  </a:moveTo>
                  <a:cubicBezTo>
                    <a:pt x="1212665" y="9373"/>
                    <a:pt x="1211521" y="8888"/>
                    <a:pt x="1210665" y="8011"/>
                  </a:cubicBezTo>
                  <a:cubicBezTo>
                    <a:pt x="1209047" y="6316"/>
                    <a:pt x="1209047" y="3611"/>
                    <a:pt x="1210665" y="1916"/>
                  </a:cubicBezTo>
                  <a:cubicBezTo>
                    <a:pt x="1211521" y="1068"/>
                    <a:pt x="1212665" y="611"/>
                    <a:pt x="1213902" y="677"/>
                  </a:cubicBezTo>
                  <a:cubicBezTo>
                    <a:pt x="1215046" y="630"/>
                    <a:pt x="1216190" y="1077"/>
                    <a:pt x="1217046" y="1916"/>
                  </a:cubicBezTo>
                  <a:cubicBezTo>
                    <a:pt x="1217809" y="2687"/>
                    <a:pt x="1218283" y="3754"/>
                    <a:pt x="1218283" y="4868"/>
                  </a:cubicBezTo>
                  <a:cubicBezTo>
                    <a:pt x="1218283" y="6040"/>
                    <a:pt x="1217902" y="7183"/>
                    <a:pt x="1217046" y="8011"/>
                  </a:cubicBezTo>
                  <a:cubicBezTo>
                    <a:pt x="1216190" y="8869"/>
                    <a:pt x="1215046" y="9355"/>
                    <a:pt x="1213902" y="9345"/>
                  </a:cubicBezTo>
                  <a:close/>
                  <a:moveTo>
                    <a:pt x="1210758" y="18870"/>
                  </a:moveTo>
                  <a:lnTo>
                    <a:pt x="1216856" y="18870"/>
                  </a:lnTo>
                  <a:lnTo>
                    <a:pt x="1216856" y="64399"/>
                  </a:lnTo>
                  <a:lnTo>
                    <a:pt x="1210758" y="64399"/>
                  </a:lnTo>
                  <a:close/>
                  <a:moveTo>
                    <a:pt x="1274959" y="391"/>
                  </a:moveTo>
                  <a:lnTo>
                    <a:pt x="1274959" y="64399"/>
                  </a:lnTo>
                  <a:lnTo>
                    <a:pt x="1269150" y="64399"/>
                  </a:lnTo>
                  <a:lnTo>
                    <a:pt x="1269150" y="54874"/>
                  </a:lnTo>
                  <a:cubicBezTo>
                    <a:pt x="1267434" y="57827"/>
                    <a:pt x="1264960" y="60237"/>
                    <a:pt x="1261909" y="61828"/>
                  </a:cubicBezTo>
                  <a:cubicBezTo>
                    <a:pt x="1258765" y="63466"/>
                    <a:pt x="1255244" y="64295"/>
                    <a:pt x="1251719" y="64209"/>
                  </a:cubicBezTo>
                  <a:cubicBezTo>
                    <a:pt x="1247719" y="64256"/>
                    <a:pt x="1243812" y="63275"/>
                    <a:pt x="1240287" y="61351"/>
                  </a:cubicBezTo>
                  <a:cubicBezTo>
                    <a:pt x="1236859" y="59409"/>
                    <a:pt x="1234096" y="56579"/>
                    <a:pt x="1232189" y="53160"/>
                  </a:cubicBezTo>
                  <a:cubicBezTo>
                    <a:pt x="1230287" y="49502"/>
                    <a:pt x="1229241" y="45397"/>
                    <a:pt x="1229334" y="41254"/>
                  </a:cubicBezTo>
                  <a:cubicBezTo>
                    <a:pt x="1229241" y="37110"/>
                    <a:pt x="1230190" y="33005"/>
                    <a:pt x="1232189" y="29348"/>
                  </a:cubicBezTo>
                  <a:cubicBezTo>
                    <a:pt x="1234096" y="25938"/>
                    <a:pt x="1236859" y="23137"/>
                    <a:pt x="1240287" y="21251"/>
                  </a:cubicBezTo>
                  <a:cubicBezTo>
                    <a:pt x="1243812" y="19327"/>
                    <a:pt x="1247719" y="18346"/>
                    <a:pt x="1251719" y="18394"/>
                  </a:cubicBezTo>
                  <a:cubicBezTo>
                    <a:pt x="1255053" y="18394"/>
                    <a:pt x="1258290" y="19175"/>
                    <a:pt x="1261244" y="20680"/>
                  </a:cubicBezTo>
                  <a:cubicBezTo>
                    <a:pt x="1264197" y="22156"/>
                    <a:pt x="1266769" y="24432"/>
                    <a:pt x="1268480" y="27252"/>
                  </a:cubicBezTo>
                  <a:lnTo>
                    <a:pt x="1268480" y="201"/>
                  </a:lnTo>
                  <a:close/>
                  <a:moveTo>
                    <a:pt x="1252291" y="58970"/>
                  </a:moveTo>
                  <a:cubicBezTo>
                    <a:pt x="1255244" y="59037"/>
                    <a:pt x="1258197" y="58313"/>
                    <a:pt x="1260764" y="56875"/>
                  </a:cubicBezTo>
                  <a:cubicBezTo>
                    <a:pt x="1263336" y="55379"/>
                    <a:pt x="1265434" y="53198"/>
                    <a:pt x="1266769" y="50588"/>
                  </a:cubicBezTo>
                  <a:cubicBezTo>
                    <a:pt x="1269722" y="44845"/>
                    <a:pt x="1269722" y="38044"/>
                    <a:pt x="1266769" y="32300"/>
                  </a:cubicBezTo>
                  <a:cubicBezTo>
                    <a:pt x="1265434" y="29662"/>
                    <a:pt x="1263336" y="27481"/>
                    <a:pt x="1260764" y="26014"/>
                  </a:cubicBezTo>
                  <a:cubicBezTo>
                    <a:pt x="1258197" y="24547"/>
                    <a:pt x="1255244" y="23785"/>
                    <a:pt x="1252291" y="23823"/>
                  </a:cubicBezTo>
                  <a:cubicBezTo>
                    <a:pt x="1249240" y="23794"/>
                    <a:pt x="1246291" y="24547"/>
                    <a:pt x="1243621" y="26014"/>
                  </a:cubicBezTo>
                  <a:cubicBezTo>
                    <a:pt x="1241049" y="27538"/>
                    <a:pt x="1239050" y="29709"/>
                    <a:pt x="1237622" y="32300"/>
                  </a:cubicBezTo>
                  <a:cubicBezTo>
                    <a:pt x="1234668" y="38044"/>
                    <a:pt x="1234668" y="44845"/>
                    <a:pt x="1237622" y="50588"/>
                  </a:cubicBezTo>
                  <a:cubicBezTo>
                    <a:pt x="1240477" y="56017"/>
                    <a:pt x="1246193" y="59294"/>
                    <a:pt x="1252291" y="58970"/>
                  </a:cubicBezTo>
                  <a:close/>
                  <a:moveTo>
                    <a:pt x="1331253" y="43349"/>
                  </a:moveTo>
                  <a:lnTo>
                    <a:pt x="1293153" y="43349"/>
                  </a:lnTo>
                  <a:cubicBezTo>
                    <a:pt x="1293246" y="47702"/>
                    <a:pt x="1295246" y="51798"/>
                    <a:pt x="1298488" y="54684"/>
                  </a:cubicBezTo>
                  <a:cubicBezTo>
                    <a:pt x="1301915" y="57589"/>
                    <a:pt x="1306390" y="59123"/>
                    <a:pt x="1310868" y="58970"/>
                  </a:cubicBezTo>
                  <a:cubicBezTo>
                    <a:pt x="1313533" y="58989"/>
                    <a:pt x="1316105" y="58513"/>
                    <a:pt x="1318584" y="57541"/>
                  </a:cubicBezTo>
                  <a:cubicBezTo>
                    <a:pt x="1320965" y="56532"/>
                    <a:pt x="1323058" y="55008"/>
                    <a:pt x="1324682" y="53065"/>
                  </a:cubicBezTo>
                  <a:lnTo>
                    <a:pt x="1328109" y="57065"/>
                  </a:lnTo>
                  <a:cubicBezTo>
                    <a:pt x="1326109" y="59465"/>
                    <a:pt x="1323537" y="61333"/>
                    <a:pt x="1320584" y="62494"/>
                  </a:cubicBezTo>
                  <a:cubicBezTo>
                    <a:pt x="1317538" y="63771"/>
                    <a:pt x="1314296" y="64419"/>
                    <a:pt x="1311059" y="64399"/>
                  </a:cubicBezTo>
                  <a:cubicBezTo>
                    <a:pt x="1306771" y="64485"/>
                    <a:pt x="1302581" y="63466"/>
                    <a:pt x="1298771" y="61447"/>
                  </a:cubicBezTo>
                  <a:cubicBezTo>
                    <a:pt x="1295246" y="59542"/>
                    <a:pt x="1292390" y="56703"/>
                    <a:pt x="1290391" y="53255"/>
                  </a:cubicBezTo>
                  <a:cubicBezTo>
                    <a:pt x="1288391" y="49655"/>
                    <a:pt x="1287340" y="45578"/>
                    <a:pt x="1287437" y="41444"/>
                  </a:cubicBezTo>
                  <a:cubicBezTo>
                    <a:pt x="1287340" y="37329"/>
                    <a:pt x="1288391" y="33262"/>
                    <a:pt x="1290293" y="29633"/>
                  </a:cubicBezTo>
                  <a:cubicBezTo>
                    <a:pt x="1292102" y="26233"/>
                    <a:pt x="1294865" y="23394"/>
                    <a:pt x="1298199" y="21442"/>
                  </a:cubicBezTo>
                  <a:cubicBezTo>
                    <a:pt x="1305250" y="17632"/>
                    <a:pt x="1313631" y="17632"/>
                    <a:pt x="1320677" y="21442"/>
                  </a:cubicBezTo>
                  <a:cubicBezTo>
                    <a:pt x="1323919" y="23394"/>
                    <a:pt x="1326681" y="26185"/>
                    <a:pt x="1328491" y="29538"/>
                  </a:cubicBezTo>
                  <a:cubicBezTo>
                    <a:pt x="1330393" y="33205"/>
                    <a:pt x="1331444" y="37301"/>
                    <a:pt x="1331346" y="41444"/>
                  </a:cubicBezTo>
                  <a:close/>
                  <a:moveTo>
                    <a:pt x="1309441" y="23823"/>
                  </a:moveTo>
                  <a:cubicBezTo>
                    <a:pt x="1305441" y="23709"/>
                    <a:pt x="1301436" y="25175"/>
                    <a:pt x="1298488" y="27919"/>
                  </a:cubicBezTo>
                  <a:cubicBezTo>
                    <a:pt x="1295534" y="30795"/>
                    <a:pt x="1293818" y="34672"/>
                    <a:pt x="1293535" y="38777"/>
                  </a:cubicBezTo>
                  <a:lnTo>
                    <a:pt x="1325440" y="38777"/>
                  </a:lnTo>
                  <a:cubicBezTo>
                    <a:pt x="1325249" y="34653"/>
                    <a:pt x="1323440" y="30767"/>
                    <a:pt x="1320486" y="27919"/>
                  </a:cubicBezTo>
                  <a:cubicBezTo>
                    <a:pt x="1317440" y="25157"/>
                    <a:pt x="1313533" y="23680"/>
                    <a:pt x="1309441" y="23823"/>
                  </a:cubicBezTo>
                  <a:close/>
                  <a:moveTo>
                    <a:pt x="1384878" y="391"/>
                  </a:moveTo>
                  <a:lnTo>
                    <a:pt x="1384878" y="64399"/>
                  </a:lnTo>
                  <a:lnTo>
                    <a:pt x="1379069" y="64399"/>
                  </a:lnTo>
                  <a:lnTo>
                    <a:pt x="1379069" y="54874"/>
                  </a:lnTo>
                  <a:cubicBezTo>
                    <a:pt x="1377353" y="57799"/>
                    <a:pt x="1374781" y="60199"/>
                    <a:pt x="1371827" y="61828"/>
                  </a:cubicBezTo>
                  <a:cubicBezTo>
                    <a:pt x="1368683" y="63466"/>
                    <a:pt x="1365163" y="64285"/>
                    <a:pt x="1361637" y="64209"/>
                  </a:cubicBezTo>
                  <a:cubicBezTo>
                    <a:pt x="1357638" y="64256"/>
                    <a:pt x="1353731" y="63275"/>
                    <a:pt x="1350206" y="61351"/>
                  </a:cubicBezTo>
                  <a:cubicBezTo>
                    <a:pt x="1346778" y="59427"/>
                    <a:pt x="1344015" y="56589"/>
                    <a:pt x="1342108" y="53160"/>
                  </a:cubicBezTo>
                  <a:cubicBezTo>
                    <a:pt x="1340108" y="49502"/>
                    <a:pt x="1339160" y="45407"/>
                    <a:pt x="1339160" y="41254"/>
                  </a:cubicBezTo>
                  <a:cubicBezTo>
                    <a:pt x="1339062" y="37101"/>
                    <a:pt x="1340108" y="32996"/>
                    <a:pt x="1342108" y="29348"/>
                  </a:cubicBezTo>
                  <a:cubicBezTo>
                    <a:pt x="1344015" y="25918"/>
                    <a:pt x="1346778" y="23109"/>
                    <a:pt x="1350206" y="21251"/>
                  </a:cubicBezTo>
                  <a:cubicBezTo>
                    <a:pt x="1353731" y="19327"/>
                    <a:pt x="1357638" y="18346"/>
                    <a:pt x="1361637" y="18394"/>
                  </a:cubicBezTo>
                  <a:cubicBezTo>
                    <a:pt x="1364972" y="18394"/>
                    <a:pt x="1368209" y="19184"/>
                    <a:pt x="1371162" y="20680"/>
                  </a:cubicBezTo>
                  <a:cubicBezTo>
                    <a:pt x="1374116" y="22175"/>
                    <a:pt x="1376590" y="24452"/>
                    <a:pt x="1378399" y="27252"/>
                  </a:cubicBezTo>
                  <a:lnTo>
                    <a:pt x="1378399" y="201"/>
                  </a:lnTo>
                  <a:close/>
                  <a:moveTo>
                    <a:pt x="1362209" y="58970"/>
                  </a:moveTo>
                  <a:cubicBezTo>
                    <a:pt x="1365163" y="59037"/>
                    <a:pt x="1368111" y="58313"/>
                    <a:pt x="1370683" y="56875"/>
                  </a:cubicBezTo>
                  <a:cubicBezTo>
                    <a:pt x="1373255" y="55379"/>
                    <a:pt x="1375353" y="53198"/>
                    <a:pt x="1376688" y="50588"/>
                  </a:cubicBezTo>
                  <a:cubicBezTo>
                    <a:pt x="1379641" y="44845"/>
                    <a:pt x="1379641" y="38044"/>
                    <a:pt x="1376688" y="32300"/>
                  </a:cubicBezTo>
                  <a:cubicBezTo>
                    <a:pt x="1375353" y="29662"/>
                    <a:pt x="1373255" y="27481"/>
                    <a:pt x="1370683" y="26014"/>
                  </a:cubicBezTo>
                  <a:cubicBezTo>
                    <a:pt x="1368111" y="24547"/>
                    <a:pt x="1365163" y="23785"/>
                    <a:pt x="1362209" y="23823"/>
                  </a:cubicBezTo>
                  <a:cubicBezTo>
                    <a:pt x="1359158" y="23794"/>
                    <a:pt x="1356205" y="24547"/>
                    <a:pt x="1353540" y="26014"/>
                  </a:cubicBezTo>
                  <a:cubicBezTo>
                    <a:pt x="1350968" y="27538"/>
                    <a:pt x="1348968" y="29709"/>
                    <a:pt x="1347541" y="32300"/>
                  </a:cubicBezTo>
                  <a:cubicBezTo>
                    <a:pt x="1344587" y="38044"/>
                    <a:pt x="1344587" y="44845"/>
                    <a:pt x="1347541" y="50588"/>
                  </a:cubicBezTo>
                  <a:cubicBezTo>
                    <a:pt x="1350396" y="56017"/>
                    <a:pt x="1356112" y="59294"/>
                    <a:pt x="1362209" y="58970"/>
                  </a:cubicBezTo>
                  <a:close/>
                  <a:moveTo>
                    <a:pt x="1447934" y="18584"/>
                  </a:moveTo>
                  <a:cubicBezTo>
                    <a:pt x="1451934" y="18537"/>
                    <a:pt x="1455934" y="19518"/>
                    <a:pt x="1459459" y="21442"/>
                  </a:cubicBezTo>
                  <a:cubicBezTo>
                    <a:pt x="1462887" y="23299"/>
                    <a:pt x="1465650" y="26118"/>
                    <a:pt x="1467459" y="29538"/>
                  </a:cubicBezTo>
                  <a:cubicBezTo>
                    <a:pt x="1469459" y="33167"/>
                    <a:pt x="1470505" y="37282"/>
                    <a:pt x="1470412" y="41444"/>
                  </a:cubicBezTo>
                  <a:cubicBezTo>
                    <a:pt x="1470505" y="45607"/>
                    <a:pt x="1469459" y="49712"/>
                    <a:pt x="1467459" y="53350"/>
                  </a:cubicBezTo>
                  <a:cubicBezTo>
                    <a:pt x="1465650" y="56780"/>
                    <a:pt x="1462887" y="59618"/>
                    <a:pt x="1459459" y="61542"/>
                  </a:cubicBezTo>
                  <a:cubicBezTo>
                    <a:pt x="1455934" y="63466"/>
                    <a:pt x="1451934" y="64447"/>
                    <a:pt x="1447934" y="64399"/>
                  </a:cubicBezTo>
                  <a:cubicBezTo>
                    <a:pt x="1444409" y="64476"/>
                    <a:pt x="1440884" y="63657"/>
                    <a:pt x="1437740" y="62018"/>
                  </a:cubicBezTo>
                  <a:cubicBezTo>
                    <a:pt x="1434786" y="60390"/>
                    <a:pt x="1432214" y="57989"/>
                    <a:pt x="1430503" y="55065"/>
                  </a:cubicBezTo>
                  <a:lnTo>
                    <a:pt x="1430503" y="64399"/>
                  </a:lnTo>
                  <a:lnTo>
                    <a:pt x="1424694" y="64399"/>
                  </a:lnTo>
                  <a:lnTo>
                    <a:pt x="1424694" y="773"/>
                  </a:lnTo>
                  <a:lnTo>
                    <a:pt x="1430787" y="773"/>
                  </a:lnTo>
                  <a:lnTo>
                    <a:pt x="1430787" y="27824"/>
                  </a:lnTo>
                  <a:cubicBezTo>
                    <a:pt x="1432596" y="25023"/>
                    <a:pt x="1435075" y="22747"/>
                    <a:pt x="1438028" y="21251"/>
                  </a:cubicBezTo>
                  <a:cubicBezTo>
                    <a:pt x="1440981" y="19765"/>
                    <a:pt x="1444218" y="18975"/>
                    <a:pt x="1447553" y="18965"/>
                  </a:cubicBezTo>
                  <a:close/>
                  <a:moveTo>
                    <a:pt x="1447934" y="58970"/>
                  </a:moveTo>
                  <a:cubicBezTo>
                    <a:pt x="1450888" y="59027"/>
                    <a:pt x="1453836" y="58303"/>
                    <a:pt x="1456506" y="56875"/>
                  </a:cubicBezTo>
                  <a:cubicBezTo>
                    <a:pt x="1459078" y="55379"/>
                    <a:pt x="1461171" y="53198"/>
                    <a:pt x="1462506" y="50588"/>
                  </a:cubicBezTo>
                  <a:cubicBezTo>
                    <a:pt x="1465459" y="44845"/>
                    <a:pt x="1465459" y="38044"/>
                    <a:pt x="1462506" y="32300"/>
                  </a:cubicBezTo>
                  <a:cubicBezTo>
                    <a:pt x="1461171" y="29662"/>
                    <a:pt x="1459078" y="27481"/>
                    <a:pt x="1456506" y="26014"/>
                  </a:cubicBezTo>
                  <a:cubicBezTo>
                    <a:pt x="1451171" y="23099"/>
                    <a:pt x="1444600" y="23099"/>
                    <a:pt x="1439265" y="26014"/>
                  </a:cubicBezTo>
                  <a:cubicBezTo>
                    <a:pt x="1436693" y="27481"/>
                    <a:pt x="1434596" y="29662"/>
                    <a:pt x="1433266" y="32300"/>
                  </a:cubicBezTo>
                  <a:cubicBezTo>
                    <a:pt x="1430312" y="38044"/>
                    <a:pt x="1430312" y="44845"/>
                    <a:pt x="1433266" y="50588"/>
                  </a:cubicBezTo>
                  <a:cubicBezTo>
                    <a:pt x="1434596" y="53198"/>
                    <a:pt x="1436693" y="55379"/>
                    <a:pt x="1439265" y="56875"/>
                  </a:cubicBezTo>
                  <a:cubicBezTo>
                    <a:pt x="1441930" y="58313"/>
                    <a:pt x="1444883" y="59037"/>
                    <a:pt x="1447934" y="58970"/>
                  </a:cubicBezTo>
                  <a:close/>
                  <a:moveTo>
                    <a:pt x="1519846" y="18870"/>
                  </a:moveTo>
                  <a:lnTo>
                    <a:pt x="1497271" y="69352"/>
                  </a:lnTo>
                  <a:cubicBezTo>
                    <a:pt x="1496034" y="73058"/>
                    <a:pt x="1493843" y="76363"/>
                    <a:pt x="1490890" y="78877"/>
                  </a:cubicBezTo>
                  <a:cubicBezTo>
                    <a:pt x="1488318" y="80678"/>
                    <a:pt x="1485365" y="81611"/>
                    <a:pt x="1482221" y="81544"/>
                  </a:cubicBezTo>
                  <a:cubicBezTo>
                    <a:pt x="1480128" y="81544"/>
                    <a:pt x="1478128" y="81192"/>
                    <a:pt x="1476221" y="80497"/>
                  </a:cubicBezTo>
                  <a:cubicBezTo>
                    <a:pt x="1474412" y="79840"/>
                    <a:pt x="1472696" y="78801"/>
                    <a:pt x="1471268" y="77449"/>
                  </a:cubicBezTo>
                  <a:lnTo>
                    <a:pt x="1474128" y="72877"/>
                  </a:lnTo>
                  <a:cubicBezTo>
                    <a:pt x="1476319" y="75096"/>
                    <a:pt x="1479272" y="76334"/>
                    <a:pt x="1482318" y="76306"/>
                  </a:cubicBezTo>
                  <a:cubicBezTo>
                    <a:pt x="1484225" y="76353"/>
                    <a:pt x="1486127" y="75753"/>
                    <a:pt x="1487653" y="74591"/>
                  </a:cubicBezTo>
                  <a:cubicBezTo>
                    <a:pt x="1489364" y="72972"/>
                    <a:pt x="1490797" y="70991"/>
                    <a:pt x="1491653" y="68781"/>
                  </a:cubicBezTo>
                  <a:lnTo>
                    <a:pt x="1493653" y="64399"/>
                  </a:lnTo>
                  <a:lnTo>
                    <a:pt x="1473556" y="19346"/>
                  </a:lnTo>
                  <a:lnTo>
                    <a:pt x="1479839" y="19346"/>
                  </a:lnTo>
                  <a:lnTo>
                    <a:pt x="1496797" y="57446"/>
                  </a:lnTo>
                  <a:lnTo>
                    <a:pt x="1513847" y="19346"/>
                  </a:lnTo>
                  <a:close/>
                  <a:moveTo>
                    <a:pt x="1569569" y="64399"/>
                  </a:moveTo>
                  <a:cubicBezTo>
                    <a:pt x="1565378" y="64466"/>
                    <a:pt x="1561281" y="63485"/>
                    <a:pt x="1557565" y="61542"/>
                  </a:cubicBezTo>
                  <a:cubicBezTo>
                    <a:pt x="1554137" y="59627"/>
                    <a:pt x="1551277" y="56799"/>
                    <a:pt x="1549277" y="53350"/>
                  </a:cubicBezTo>
                  <a:cubicBezTo>
                    <a:pt x="1547277" y="49712"/>
                    <a:pt x="1546231" y="45607"/>
                    <a:pt x="1546328" y="41444"/>
                  </a:cubicBezTo>
                  <a:cubicBezTo>
                    <a:pt x="1546231" y="37310"/>
                    <a:pt x="1547277" y="33234"/>
                    <a:pt x="1549277" y="29633"/>
                  </a:cubicBezTo>
                  <a:cubicBezTo>
                    <a:pt x="1551277" y="26195"/>
                    <a:pt x="1554137" y="23356"/>
                    <a:pt x="1557565" y="21442"/>
                  </a:cubicBezTo>
                  <a:cubicBezTo>
                    <a:pt x="1561281" y="19499"/>
                    <a:pt x="1565378" y="18518"/>
                    <a:pt x="1569569" y="18584"/>
                  </a:cubicBezTo>
                  <a:cubicBezTo>
                    <a:pt x="1573187" y="18527"/>
                    <a:pt x="1576713" y="19308"/>
                    <a:pt x="1579950" y="20870"/>
                  </a:cubicBezTo>
                  <a:cubicBezTo>
                    <a:pt x="1582903" y="22318"/>
                    <a:pt x="1585475" y="24604"/>
                    <a:pt x="1587186" y="27442"/>
                  </a:cubicBezTo>
                  <a:lnTo>
                    <a:pt x="1582615" y="30586"/>
                  </a:lnTo>
                  <a:cubicBezTo>
                    <a:pt x="1581284" y="28405"/>
                    <a:pt x="1579285" y="26661"/>
                    <a:pt x="1576996" y="25538"/>
                  </a:cubicBezTo>
                  <a:cubicBezTo>
                    <a:pt x="1574713" y="24385"/>
                    <a:pt x="1572141" y="23804"/>
                    <a:pt x="1569569" y="23823"/>
                  </a:cubicBezTo>
                  <a:cubicBezTo>
                    <a:pt x="1566518" y="23785"/>
                    <a:pt x="1563472" y="24547"/>
                    <a:pt x="1560709" y="26014"/>
                  </a:cubicBezTo>
                  <a:cubicBezTo>
                    <a:pt x="1558137" y="27481"/>
                    <a:pt x="1556039" y="29671"/>
                    <a:pt x="1554709" y="32300"/>
                  </a:cubicBezTo>
                  <a:cubicBezTo>
                    <a:pt x="1551756" y="38082"/>
                    <a:pt x="1551756" y="44902"/>
                    <a:pt x="1554709" y="50683"/>
                  </a:cubicBezTo>
                  <a:cubicBezTo>
                    <a:pt x="1556137" y="53274"/>
                    <a:pt x="1558137" y="55417"/>
                    <a:pt x="1560709" y="56875"/>
                  </a:cubicBezTo>
                  <a:cubicBezTo>
                    <a:pt x="1563472" y="58313"/>
                    <a:pt x="1566518" y="59037"/>
                    <a:pt x="1569569" y="58970"/>
                  </a:cubicBezTo>
                  <a:cubicBezTo>
                    <a:pt x="1572141" y="59027"/>
                    <a:pt x="1574713" y="58466"/>
                    <a:pt x="1576996" y="57351"/>
                  </a:cubicBezTo>
                  <a:cubicBezTo>
                    <a:pt x="1579285" y="56303"/>
                    <a:pt x="1581284" y="54570"/>
                    <a:pt x="1582615" y="52398"/>
                  </a:cubicBezTo>
                  <a:lnTo>
                    <a:pt x="1587186" y="55541"/>
                  </a:lnTo>
                  <a:cubicBezTo>
                    <a:pt x="1585475" y="58361"/>
                    <a:pt x="1582903" y="60637"/>
                    <a:pt x="1579950" y="62114"/>
                  </a:cubicBezTo>
                  <a:cubicBezTo>
                    <a:pt x="1576713" y="63666"/>
                    <a:pt x="1573187" y="64447"/>
                    <a:pt x="1569569" y="64399"/>
                  </a:cubicBezTo>
                  <a:close/>
                  <a:moveTo>
                    <a:pt x="1637574" y="43349"/>
                  </a:moveTo>
                  <a:lnTo>
                    <a:pt x="1599474" y="43349"/>
                  </a:lnTo>
                  <a:cubicBezTo>
                    <a:pt x="1599665" y="47702"/>
                    <a:pt x="1601665" y="51788"/>
                    <a:pt x="1604906" y="54684"/>
                  </a:cubicBezTo>
                  <a:cubicBezTo>
                    <a:pt x="1608334" y="57599"/>
                    <a:pt x="1612715" y="59132"/>
                    <a:pt x="1617194" y="58970"/>
                  </a:cubicBezTo>
                  <a:cubicBezTo>
                    <a:pt x="1619859" y="59008"/>
                    <a:pt x="1622431" y="58523"/>
                    <a:pt x="1624910" y="57541"/>
                  </a:cubicBezTo>
                  <a:cubicBezTo>
                    <a:pt x="1627291" y="56532"/>
                    <a:pt x="1629384" y="55008"/>
                    <a:pt x="1631002" y="53065"/>
                  </a:cubicBezTo>
                  <a:lnTo>
                    <a:pt x="1634435" y="57065"/>
                  </a:lnTo>
                  <a:cubicBezTo>
                    <a:pt x="1632430" y="59456"/>
                    <a:pt x="1629858" y="61323"/>
                    <a:pt x="1627003" y="62494"/>
                  </a:cubicBezTo>
                  <a:cubicBezTo>
                    <a:pt x="1619766" y="65362"/>
                    <a:pt x="1611669" y="64981"/>
                    <a:pt x="1604809" y="61447"/>
                  </a:cubicBezTo>
                  <a:cubicBezTo>
                    <a:pt x="1601283" y="59561"/>
                    <a:pt x="1598428" y="56722"/>
                    <a:pt x="1596428" y="53255"/>
                  </a:cubicBezTo>
                  <a:cubicBezTo>
                    <a:pt x="1594428" y="49664"/>
                    <a:pt x="1593284" y="45588"/>
                    <a:pt x="1593381" y="41444"/>
                  </a:cubicBezTo>
                  <a:cubicBezTo>
                    <a:pt x="1593284" y="37329"/>
                    <a:pt x="1594330" y="33262"/>
                    <a:pt x="1596237" y="29633"/>
                  </a:cubicBezTo>
                  <a:cubicBezTo>
                    <a:pt x="1598144" y="26252"/>
                    <a:pt x="1600809" y="23423"/>
                    <a:pt x="1604144" y="21442"/>
                  </a:cubicBezTo>
                  <a:cubicBezTo>
                    <a:pt x="1607571" y="19508"/>
                    <a:pt x="1611478" y="18518"/>
                    <a:pt x="1615478" y="18584"/>
                  </a:cubicBezTo>
                  <a:cubicBezTo>
                    <a:pt x="1619384" y="18527"/>
                    <a:pt x="1623194" y="19508"/>
                    <a:pt x="1626621" y="21442"/>
                  </a:cubicBezTo>
                  <a:cubicBezTo>
                    <a:pt x="1629956" y="23366"/>
                    <a:pt x="1632621" y="26166"/>
                    <a:pt x="1634435" y="29538"/>
                  </a:cubicBezTo>
                  <a:cubicBezTo>
                    <a:pt x="1636337" y="33205"/>
                    <a:pt x="1637383" y="37301"/>
                    <a:pt x="1637290" y="41444"/>
                  </a:cubicBezTo>
                  <a:close/>
                  <a:moveTo>
                    <a:pt x="1615859" y="23823"/>
                  </a:moveTo>
                  <a:cubicBezTo>
                    <a:pt x="1611762" y="23690"/>
                    <a:pt x="1607860" y="25157"/>
                    <a:pt x="1604906" y="27919"/>
                  </a:cubicBezTo>
                  <a:cubicBezTo>
                    <a:pt x="1601855" y="30757"/>
                    <a:pt x="1600046" y="34643"/>
                    <a:pt x="1599855" y="38777"/>
                  </a:cubicBezTo>
                  <a:lnTo>
                    <a:pt x="1631863" y="38777"/>
                  </a:lnTo>
                  <a:cubicBezTo>
                    <a:pt x="1631672" y="34643"/>
                    <a:pt x="1629858" y="30757"/>
                    <a:pt x="1626812" y="27919"/>
                  </a:cubicBezTo>
                  <a:cubicBezTo>
                    <a:pt x="1623859" y="25157"/>
                    <a:pt x="1619957" y="23690"/>
                    <a:pt x="1615859" y="23823"/>
                  </a:cubicBezTo>
                  <a:close/>
                  <a:moveTo>
                    <a:pt x="1655959" y="27728"/>
                  </a:moveTo>
                  <a:cubicBezTo>
                    <a:pt x="1657294" y="24795"/>
                    <a:pt x="1659484" y="22385"/>
                    <a:pt x="1662340" y="20870"/>
                  </a:cubicBezTo>
                  <a:cubicBezTo>
                    <a:pt x="1665577" y="19251"/>
                    <a:pt x="1669200" y="18460"/>
                    <a:pt x="1672818" y="18584"/>
                  </a:cubicBezTo>
                  <a:lnTo>
                    <a:pt x="1672818" y="24490"/>
                  </a:lnTo>
                  <a:lnTo>
                    <a:pt x="1671391" y="24490"/>
                  </a:lnTo>
                  <a:cubicBezTo>
                    <a:pt x="1667200" y="24232"/>
                    <a:pt x="1663103" y="25842"/>
                    <a:pt x="1660247" y="28871"/>
                  </a:cubicBezTo>
                  <a:cubicBezTo>
                    <a:pt x="1657387" y="32262"/>
                    <a:pt x="1655866" y="36625"/>
                    <a:pt x="1656150" y="41063"/>
                  </a:cubicBezTo>
                  <a:lnTo>
                    <a:pt x="1656150" y="64399"/>
                  </a:lnTo>
                  <a:lnTo>
                    <a:pt x="1650150" y="64399"/>
                  </a:lnTo>
                  <a:lnTo>
                    <a:pt x="1650150" y="19251"/>
                  </a:lnTo>
                  <a:lnTo>
                    <a:pt x="1655959" y="19251"/>
                  </a:lnTo>
                  <a:lnTo>
                    <a:pt x="1655959" y="28109"/>
                  </a:lnTo>
                  <a:close/>
                  <a:moveTo>
                    <a:pt x="1709491" y="61256"/>
                  </a:moveTo>
                  <a:cubicBezTo>
                    <a:pt x="1708253" y="62323"/>
                    <a:pt x="1706821" y="63133"/>
                    <a:pt x="1705300" y="63638"/>
                  </a:cubicBezTo>
                  <a:cubicBezTo>
                    <a:pt x="1703584" y="64133"/>
                    <a:pt x="1701775" y="64390"/>
                    <a:pt x="1699966" y="64399"/>
                  </a:cubicBezTo>
                  <a:cubicBezTo>
                    <a:pt x="1693394" y="65123"/>
                    <a:pt x="1687580" y="60408"/>
                    <a:pt x="1686822" y="53874"/>
                  </a:cubicBezTo>
                  <a:cubicBezTo>
                    <a:pt x="1686725" y="53007"/>
                    <a:pt x="1686725" y="52122"/>
                    <a:pt x="1686822" y="51255"/>
                  </a:cubicBezTo>
                  <a:lnTo>
                    <a:pt x="1686822" y="24014"/>
                  </a:lnTo>
                  <a:lnTo>
                    <a:pt x="1678725" y="24014"/>
                  </a:lnTo>
                  <a:lnTo>
                    <a:pt x="1678725" y="18870"/>
                  </a:lnTo>
                  <a:lnTo>
                    <a:pt x="1686822" y="18870"/>
                  </a:lnTo>
                  <a:lnTo>
                    <a:pt x="1686822" y="9345"/>
                  </a:lnTo>
                  <a:lnTo>
                    <a:pt x="1692915" y="9345"/>
                  </a:lnTo>
                  <a:lnTo>
                    <a:pt x="1692915" y="18870"/>
                  </a:lnTo>
                  <a:lnTo>
                    <a:pt x="1706630" y="18870"/>
                  </a:lnTo>
                  <a:lnTo>
                    <a:pt x="1706630" y="24014"/>
                  </a:lnTo>
                  <a:lnTo>
                    <a:pt x="1691678" y="24014"/>
                  </a:lnTo>
                  <a:lnTo>
                    <a:pt x="1691678" y="50969"/>
                  </a:lnTo>
                  <a:cubicBezTo>
                    <a:pt x="1691487" y="53189"/>
                    <a:pt x="1692250" y="55379"/>
                    <a:pt x="1693678" y="57065"/>
                  </a:cubicBezTo>
                  <a:cubicBezTo>
                    <a:pt x="1695203" y="58551"/>
                    <a:pt x="1697296" y="59313"/>
                    <a:pt x="1699394" y="59161"/>
                  </a:cubicBezTo>
                  <a:cubicBezTo>
                    <a:pt x="1700631" y="59161"/>
                    <a:pt x="1701868" y="58970"/>
                    <a:pt x="1703110" y="58589"/>
                  </a:cubicBezTo>
                  <a:cubicBezTo>
                    <a:pt x="1704249" y="58227"/>
                    <a:pt x="1705300" y="57646"/>
                    <a:pt x="1706156" y="56875"/>
                  </a:cubicBezTo>
                  <a:close/>
                  <a:moveTo>
                    <a:pt x="1723680" y="9059"/>
                  </a:moveTo>
                  <a:cubicBezTo>
                    <a:pt x="1722443" y="9088"/>
                    <a:pt x="1721299" y="8602"/>
                    <a:pt x="1720443" y="7726"/>
                  </a:cubicBezTo>
                  <a:cubicBezTo>
                    <a:pt x="1718825" y="6030"/>
                    <a:pt x="1718825" y="3325"/>
                    <a:pt x="1720443" y="1630"/>
                  </a:cubicBezTo>
                  <a:cubicBezTo>
                    <a:pt x="1721299" y="782"/>
                    <a:pt x="1722443" y="325"/>
                    <a:pt x="1723680" y="391"/>
                  </a:cubicBezTo>
                  <a:cubicBezTo>
                    <a:pt x="1724825" y="344"/>
                    <a:pt x="1725969" y="791"/>
                    <a:pt x="1726824" y="1630"/>
                  </a:cubicBezTo>
                  <a:cubicBezTo>
                    <a:pt x="1727587" y="2401"/>
                    <a:pt x="1728062" y="3468"/>
                    <a:pt x="1728062" y="4583"/>
                  </a:cubicBezTo>
                  <a:cubicBezTo>
                    <a:pt x="1728062" y="5754"/>
                    <a:pt x="1727680" y="6897"/>
                    <a:pt x="1726824" y="7726"/>
                  </a:cubicBezTo>
                  <a:cubicBezTo>
                    <a:pt x="1725969" y="8583"/>
                    <a:pt x="1724825" y="9069"/>
                    <a:pt x="1723680" y="9059"/>
                  </a:cubicBezTo>
                  <a:close/>
                  <a:moveTo>
                    <a:pt x="1720536" y="18584"/>
                  </a:moveTo>
                  <a:lnTo>
                    <a:pt x="1726634" y="18584"/>
                  </a:lnTo>
                  <a:lnTo>
                    <a:pt x="1726634" y="64399"/>
                  </a:lnTo>
                  <a:lnTo>
                    <a:pt x="1720536" y="64399"/>
                  </a:lnTo>
                  <a:close/>
                  <a:moveTo>
                    <a:pt x="1758636" y="4773"/>
                  </a:moveTo>
                  <a:cubicBezTo>
                    <a:pt x="1756446" y="4640"/>
                    <a:pt x="1754255" y="5430"/>
                    <a:pt x="1752637" y="6964"/>
                  </a:cubicBezTo>
                  <a:cubicBezTo>
                    <a:pt x="1751209" y="8726"/>
                    <a:pt x="1750446" y="10974"/>
                    <a:pt x="1750637" y="13250"/>
                  </a:cubicBezTo>
                  <a:lnTo>
                    <a:pt x="1750637" y="18584"/>
                  </a:lnTo>
                  <a:lnTo>
                    <a:pt x="1764543" y="18584"/>
                  </a:lnTo>
                  <a:lnTo>
                    <a:pt x="1764543" y="23728"/>
                  </a:lnTo>
                  <a:lnTo>
                    <a:pt x="1750828" y="23728"/>
                  </a:lnTo>
                  <a:lnTo>
                    <a:pt x="1750828" y="64399"/>
                  </a:lnTo>
                  <a:lnTo>
                    <a:pt x="1744730" y="64399"/>
                  </a:lnTo>
                  <a:lnTo>
                    <a:pt x="1744730" y="24394"/>
                  </a:lnTo>
                  <a:lnTo>
                    <a:pt x="1736731" y="24394"/>
                  </a:lnTo>
                  <a:lnTo>
                    <a:pt x="1736731" y="19251"/>
                  </a:lnTo>
                  <a:lnTo>
                    <a:pt x="1744730" y="19251"/>
                  </a:lnTo>
                  <a:lnTo>
                    <a:pt x="1744730" y="13726"/>
                  </a:lnTo>
                  <a:cubicBezTo>
                    <a:pt x="1744158" y="6859"/>
                    <a:pt x="1749302" y="839"/>
                    <a:pt x="1756162" y="277"/>
                  </a:cubicBezTo>
                  <a:cubicBezTo>
                    <a:pt x="1756925" y="220"/>
                    <a:pt x="1757590" y="230"/>
                    <a:pt x="1758353" y="296"/>
                  </a:cubicBezTo>
                  <a:cubicBezTo>
                    <a:pt x="1760069" y="306"/>
                    <a:pt x="1761687" y="563"/>
                    <a:pt x="1763306" y="1058"/>
                  </a:cubicBezTo>
                  <a:cubicBezTo>
                    <a:pt x="1764831" y="1468"/>
                    <a:pt x="1766162" y="2182"/>
                    <a:pt x="1767403" y="3154"/>
                  </a:cubicBezTo>
                  <a:lnTo>
                    <a:pt x="1765306" y="7726"/>
                  </a:lnTo>
                  <a:cubicBezTo>
                    <a:pt x="1763497" y="6135"/>
                    <a:pt x="1761115" y="5325"/>
                    <a:pt x="1758636" y="5440"/>
                  </a:cubicBezTo>
                  <a:close/>
                  <a:moveTo>
                    <a:pt x="1782737" y="8774"/>
                  </a:moveTo>
                  <a:cubicBezTo>
                    <a:pt x="1781593" y="8783"/>
                    <a:pt x="1780449" y="8297"/>
                    <a:pt x="1779593" y="7440"/>
                  </a:cubicBezTo>
                  <a:cubicBezTo>
                    <a:pt x="1777975" y="5640"/>
                    <a:pt x="1778165" y="2868"/>
                    <a:pt x="1779877" y="1249"/>
                  </a:cubicBezTo>
                  <a:cubicBezTo>
                    <a:pt x="1781593" y="-285"/>
                    <a:pt x="1784263" y="-237"/>
                    <a:pt x="1785881" y="1344"/>
                  </a:cubicBezTo>
                  <a:cubicBezTo>
                    <a:pt x="1786737" y="2106"/>
                    <a:pt x="1787211" y="3173"/>
                    <a:pt x="1787211" y="4297"/>
                  </a:cubicBezTo>
                  <a:cubicBezTo>
                    <a:pt x="1787118" y="6745"/>
                    <a:pt x="1785212" y="8726"/>
                    <a:pt x="1782737" y="8774"/>
                  </a:cubicBezTo>
                  <a:close/>
                  <a:moveTo>
                    <a:pt x="1779593" y="18299"/>
                  </a:moveTo>
                  <a:lnTo>
                    <a:pt x="1785691" y="18299"/>
                  </a:lnTo>
                  <a:lnTo>
                    <a:pt x="1785691" y="64399"/>
                  </a:lnTo>
                  <a:lnTo>
                    <a:pt x="1779593" y="64399"/>
                  </a:lnTo>
                  <a:close/>
                  <a:moveTo>
                    <a:pt x="1841980" y="42778"/>
                  </a:moveTo>
                  <a:lnTo>
                    <a:pt x="1803880" y="42778"/>
                  </a:lnTo>
                  <a:cubicBezTo>
                    <a:pt x="1803978" y="47131"/>
                    <a:pt x="1805978" y="51226"/>
                    <a:pt x="1809215" y="54113"/>
                  </a:cubicBezTo>
                  <a:cubicBezTo>
                    <a:pt x="1812647" y="57018"/>
                    <a:pt x="1817121" y="58551"/>
                    <a:pt x="1821600" y="58399"/>
                  </a:cubicBezTo>
                  <a:cubicBezTo>
                    <a:pt x="1824265" y="58418"/>
                    <a:pt x="1826837" y="57941"/>
                    <a:pt x="1829316" y="56970"/>
                  </a:cubicBezTo>
                  <a:cubicBezTo>
                    <a:pt x="1831697" y="55960"/>
                    <a:pt x="1833790" y="54436"/>
                    <a:pt x="1835408" y="52493"/>
                  </a:cubicBezTo>
                  <a:lnTo>
                    <a:pt x="1838841" y="56494"/>
                  </a:lnTo>
                  <a:cubicBezTo>
                    <a:pt x="1836841" y="58894"/>
                    <a:pt x="1834269" y="60761"/>
                    <a:pt x="1831316" y="61923"/>
                  </a:cubicBezTo>
                  <a:cubicBezTo>
                    <a:pt x="1828265" y="63199"/>
                    <a:pt x="1825028" y="63847"/>
                    <a:pt x="1821791" y="63828"/>
                  </a:cubicBezTo>
                  <a:cubicBezTo>
                    <a:pt x="1817503" y="63914"/>
                    <a:pt x="1813312" y="62895"/>
                    <a:pt x="1809503" y="60875"/>
                  </a:cubicBezTo>
                  <a:cubicBezTo>
                    <a:pt x="1805978" y="58970"/>
                    <a:pt x="1803122" y="56132"/>
                    <a:pt x="1801122" y="52684"/>
                  </a:cubicBezTo>
                  <a:cubicBezTo>
                    <a:pt x="1799118" y="49083"/>
                    <a:pt x="1798071" y="45006"/>
                    <a:pt x="1798169" y="40873"/>
                  </a:cubicBezTo>
                  <a:cubicBezTo>
                    <a:pt x="1798071" y="36758"/>
                    <a:pt x="1799118" y="32691"/>
                    <a:pt x="1801025" y="29062"/>
                  </a:cubicBezTo>
                  <a:cubicBezTo>
                    <a:pt x="1802834" y="25661"/>
                    <a:pt x="1805596" y="22823"/>
                    <a:pt x="1808931" y="20870"/>
                  </a:cubicBezTo>
                  <a:cubicBezTo>
                    <a:pt x="1815977" y="17060"/>
                    <a:pt x="1824363" y="17060"/>
                    <a:pt x="1831409" y="20870"/>
                  </a:cubicBezTo>
                  <a:cubicBezTo>
                    <a:pt x="1834646" y="22823"/>
                    <a:pt x="1837408" y="25614"/>
                    <a:pt x="1839222" y="28966"/>
                  </a:cubicBezTo>
                  <a:cubicBezTo>
                    <a:pt x="1841124" y="32634"/>
                    <a:pt x="1842171" y="36729"/>
                    <a:pt x="1842078" y="40873"/>
                  </a:cubicBezTo>
                  <a:close/>
                  <a:moveTo>
                    <a:pt x="1820172" y="23251"/>
                  </a:moveTo>
                  <a:cubicBezTo>
                    <a:pt x="1816168" y="23137"/>
                    <a:pt x="1812168" y="24604"/>
                    <a:pt x="1809215" y="27347"/>
                  </a:cubicBezTo>
                  <a:cubicBezTo>
                    <a:pt x="1806261" y="30224"/>
                    <a:pt x="1804550" y="34100"/>
                    <a:pt x="1804262" y="38206"/>
                  </a:cubicBezTo>
                  <a:lnTo>
                    <a:pt x="1836171" y="38206"/>
                  </a:lnTo>
                  <a:cubicBezTo>
                    <a:pt x="1835981" y="34081"/>
                    <a:pt x="1834171" y="30195"/>
                    <a:pt x="1831218" y="27347"/>
                  </a:cubicBezTo>
                  <a:cubicBezTo>
                    <a:pt x="1828172" y="24585"/>
                    <a:pt x="1824265" y="23109"/>
                    <a:pt x="1820172" y="23251"/>
                  </a:cubicBezTo>
                  <a:close/>
                  <a:moveTo>
                    <a:pt x="1895609" y="-180"/>
                  </a:moveTo>
                  <a:lnTo>
                    <a:pt x="1895609" y="64399"/>
                  </a:lnTo>
                  <a:lnTo>
                    <a:pt x="1889796" y="64399"/>
                  </a:lnTo>
                  <a:lnTo>
                    <a:pt x="1889796" y="54874"/>
                  </a:lnTo>
                  <a:cubicBezTo>
                    <a:pt x="1888084" y="57799"/>
                    <a:pt x="1885512" y="60199"/>
                    <a:pt x="1882559" y="61828"/>
                  </a:cubicBezTo>
                  <a:cubicBezTo>
                    <a:pt x="1879415" y="63466"/>
                    <a:pt x="1875890" y="64285"/>
                    <a:pt x="1872369" y="64209"/>
                  </a:cubicBezTo>
                  <a:cubicBezTo>
                    <a:pt x="1868365" y="64256"/>
                    <a:pt x="1864463" y="63275"/>
                    <a:pt x="1860937" y="61351"/>
                  </a:cubicBezTo>
                  <a:cubicBezTo>
                    <a:pt x="1857509" y="59427"/>
                    <a:pt x="1854747" y="56589"/>
                    <a:pt x="1852840" y="53160"/>
                  </a:cubicBezTo>
                  <a:cubicBezTo>
                    <a:pt x="1850840" y="49502"/>
                    <a:pt x="1849887" y="45407"/>
                    <a:pt x="1849887" y="41254"/>
                  </a:cubicBezTo>
                  <a:cubicBezTo>
                    <a:pt x="1849794" y="37101"/>
                    <a:pt x="1850840" y="32996"/>
                    <a:pt x="1852840" y="29348"/>
                  </a:cubicBezTo>
                  <a:cubicBezTo>
                    <a:pt x="1854649" y="25918"/>
                    <a:pt x="1857509" y="23109"/>
                    <a:pt x="1860937" y="21251"/>
                  </a:cubicBezTo>
                  <a:cubicBezTo>
                    <a:pt x="1864463" y="19327"/>
                    <a:pt x="1868365" y="18346"/>
                    <a:pt x="1872369" y="18394"/>
                  </a:cubicBezTo>
                  <a:cubicBezTo>
                    <a:pt x="1875699" y="18394"/>
                    <a:pt x="1878941" y="19184"/>
                    <a:pt x="1881894" y="20680"/>
                  </a:cubicBezTo>
                  <a:cubicBezTo>
                    <a:pt x="1884843" y="22175"/>
                    <a:pt x="1887322" y="24452"/>
                    <a:pt x="1889131" y="27252"/>
                  </a:cubicBezTo>
                  <a:lnTo>
                    <a:pt x="1889131" y="201"/>
                  </a:lnTo>
                  <a:close/>
                  <a:moveTo>
                    <a:pt x="1872936" y="58399"/>
                  </a:moveTo>
                  <a:cubicBezTo>
                    <a:pt x="1875890" y="58466"/>
                    <a:pt x="1878843" y="57741"/>
                    <a:pt x="1881415" y="56303"/>
                  </a:cubicBezTo>
                  <a:cubicBezTo>
                    <a:pt x="1883987" y="54808"/>
                    <a:pt x="1886084" y="52627"/>
                    <a:pt x="1887415" y="50017"/>
                  </a:cubicBezTo>
                  <a:cubicBezTo>
                    <a:pt x="1890368" y="44273"/>
                    <a:pt x="1890368" y="37472"/>
                    <a:pt x="1887415" y="31729"/>
                  </a:cubicBezTo>
                  <a:cubicBezTo>
                    <a:pt x="1886084" y="29090"/>
                    <a:pt x="1883987" y="26909"/>
                    <a:pt x="1881415" y="25442"/>
                  </a:cubicBezTo>
                  <a:cubicBezTo>
                    <a:pt x="1878843" y="23976"/>
                    <a:pt x="1875890" y="23213"/>
                    <a:pt x="1872936" y="23251"/>
                  </a:cubicBezTo>
                  <a:cubicBezTo>
                    <a:pt x="1869890" y="23223"/>
                    <a:pt x="1866937" y="23976"/>
                    <a:pt x="1864272" y="25442"/>
                  </a:cubicBezTo>
                  <a:cubicBezTo>
                    <a:pt x="1861700" y="26966"/>
                    <a:pt x="1859700" y="29138"/>
                    <a:pt x="1858272" y="31729"/>
                  </a:cubicBezTo>
                  <a:cubicBezTo>
                    <a:pt x="1855319" y="37472"/>
                    <a:pt x="1855319" y="44273"/>
                    <a:pt x="1858272" y="50017"/>
                  </a:cubicBezTo>
                  <a:cubicBezTo>
                    <a:pt x="1861128" y="55446"/>
                    <a:pt x="1866844" y="58723"/>
                    <a:pt x="1872936" y="58399"/>
                  </a:cubicBezTo>
                  <a:close/>
                  <a:moveTo>
                    <a:pt x="1958661" y="60685"/>
                  </a:moveTo>
                  <a:cubicBezTo>
                    <a:pt x="1957424" y="61771"/>
                    <a:pt x="1955996" y="62580"/>
                    <a:pt x="1954471" y="63066"/>
                  </a:cubicBezTo>
                  <a:cubicBezTo>
                    <a:pt x="1952759" y="63561"/>
                    <a:pt x="1951043" y="63818"/>
                    <a:pt x="1949234" y="63828"/>
                  </a:cubicBezTo>
                  <a:cubicBezTo>
                    <a:pt x="1942662" y="64609"/>
                    <a:pt x="1936756" y="59942"/>
                    <a:pt x="1935993" y="53408"/>
                  </a:cubicBezTo>
                  <a:cubicBezTo>
                    <a:pt x="1935900" y="52503"/>
                    <a:pt x="1935900" y="51588"/>
                    <a:pt x="1935993" y="50683"/>
                  </a:cubicBezTo>
                  <a:lnTo>
                    <a:pt x="1935993" y="23442"/>
                  </a:lnTo>
                  <a:lnTo>
                    <a:pt x="1927896" y="23442"/>
                  </a:lnTo>
                  <a:lnTo>
                    <a:pt x="1927896" y="18299"/>
                  </a:lnTo>
                  <a:lnTo>
                    <a:pt x="1935993" y="18299"/>
                  </a:lnTo>
                  <a:lnTo>
                    <a:pt x="1935993" y="8774"/>
                  </a:lnTo>
                  <a:lnTo>
                    <a:pt x="1942090" y="8774"/>
                  </a:lnTo>
                  <a:lnTo>
                    <a:pt x="1942090" y="18299"/>
                  </a:lnTo>
                  <a:lnTo>
                    <a:pt x="1955806" y="18299"/>
                  </a:lnTo>
                  <a:lnTo>
                    <a:pt x="1955806" y="23442"/>
                  </a:lnTo>
                  <a:lnTo>
                    <a:pt x="1942090" y="23442"/>
                  </a:lnTo>
                  <a:lnTo>
                    <a:pt x="1942090" y="50398"/>
                  </a:lnTo>
                  <a:cubicBezTo>
                    <a:pt x="1941900" y="52617"/>
                    <a:pt x="1942662" y="54808"/>
                    <a:pt x="1944090" y="56494"/>
                  </a:cubicBezTo>
                  <a:cubicBezTo>
                    <a:pt x="1945616" y="57989"/>
                    <a:pt x="1947709" y="58751"/>
                    <a:pt x="1949899" y="58589"/>
                  </a:cubicBezTo>
                  <a:cubicBezTo>
                    <a:pt x="1951141" y="58589"/>
                    <a:pt x="1952378" y="58399"/>
                    <a:pt x="1953522" y="58018"/>
                  </a:cubicBezTo>
                  <a:cubicBezTo>
                    <a:pt x="1954662" y="57656"/>
                    <a:pt x="1955713" y="57075"/>
                    <a:pt x="1956569" y="56303"/>
                  </a:cubicBezTo>
                  <a:close/>
                  <a:moveTo>
                    <a:pt x="1975619" y="27157"/>
                  </a:moveTo>
                  <a:cubicBezTo>
                    <a:pt x="1976953" y="24223"/>
                    <a:pt x="1979144" y="21813"/>
                    <a:pt x="1982000" y="20299"/>
                  </a:cubicBezTo>
                  <a:cubicBezTo>
                    <a:pt x="1985237" y="18680"/>
                    <a:pt x="1988860" y="17889"/>
                    <a:pt x="1992478" y="18013"/>
                  </a:cubicBezTo>
                  <a:lnTo>
                    <a:pt x="1992478" y="23918"/>
                  </a:lnTo>
                  <a:lnTo>
                    <a:pt x="1991050" y="23918"/>
                  </a:lnTo>
                  <a:cubicBezTo>
                    <a:pt x="1986860" y="23661"/>
                    <a:pt x="1982762" y="25271"/>
                    <a:pt x="1979902" y="28300"/>
                  </a:cubicBezTo>
                  <a:cubicBezTo>
                    <a:pt x="1977046" y="31691"/>
                    <a:pt x="1975521" y="36053"/>
                    <a:pt x="1975809" y="40492"/>
                  </a:cubicBezTo>
                  <a:lnTo>
                    <a:pt x="1975809" y="64399"/>
                  </a:lnTo>
                  <a:lnTo>
                    <a:pt x="1969810" y="64399"/>
                  </a:lnTo>
                  <a:lnTo>
                    <a:pt x="1969810" y="19251"/>
                  </a:lnTo>
                  <a:lnTo>
                    <a:pt x="1975619" y="19251"/>
                  </a:lnTo>
                  <a:lnTo>
                    <a:pt x="1975619" y="28109"/>
                  </a:lnTo>
                  <a:close/>
                  <a:moveTo>
                    <a:pt x="2042294" y="42778"/>
                  </a:moveTo>
                  <a:lnTo>
                    <a:pt x="2004194" y="42778"/>
                  </a:lnTo>
                  <a:cubicBezTo>
                    <a:pt x="2004384" y="47140"/>
                    <a:pt x="2006286" y="51236"/>
                    <a:pt x="2009621" y="54113"/>
                  </a:cubicBezTo>
                  <a:cubicBezTo>
                    <a:pt x="2013053" y="57027"/>
                    <a:pt x="2017435" y="58561"/>
                    <a:pt x="2021909" y="58399"/>
                  </a:cubicBezTo>
                  <a:cubicBezTo>
                    <a:pt x="2024578" y="58437"/>
                    <a:pt x="2027150" y="57951"/>
                    <a:pt x="2029625" y="56970"/>
                  </a:cubicBezTo>
                  <a:cubicBezTo>
                    <a:pt x="2032006" y="55960"/>
                    <a:pt x="2034103" y="54436"/>
                    <a:pt x="2035722" y="52493"/>
                  </a:cubicBezTo>
                  <a:lnTo>
                    <a:pt x="2039150" y="56494"/>
                  </a:lnTo>
                  <a:cubicBezTo>
                    <a:pt x="2037150" y="58894"/>
                    <a:pt x="2034578" y="60761"/>
                    <a:pt x="2031624" y="61923"/>
                  </a:cubicBezTo>
                  <a:cubicBezTo>
                    <a:pt x="2028578" y="63199"/>
                    <a:pt x="2025336" y="63847"/>
                    <a:pt x="2022099" y="63828"/>
                  </a:cubicBezTo>
                  <a:cubicBezTo>
                    <a:pt x="2017816" y="63914"/>
                    <a:pt x="2013621" y="62895"/>
                    <a:pt x="2009812" y="60875"/>
                  </a:cubicBezTo>
                  <a:cubicBezTo>
                    <a:pt x="2006384" y="58961"/>
                    <a:pt x="2003431" y="56132"/>
                    <a:pt x="2001524" y="52684"/>
                  </a:cubicBezTo>
                  <a:cubicBezTo>
                    <a:pt x="1999431" y="49093"/>
                    <a:pt x="1998385" y="45016"/>
                    <a:pt x="1998478" y="40873"/>
                  </a:cubicBezTo>
                  <a:cubicBezTo>
                    <a:pt x="1998385" y="36758"/>
                    <a:pt x="1999431" y="32691"/>
                    <a:pt x="2001333" y="29062"/>
                  </a:cubicBezTo>
                  <a:cubicBezTo>
                    <a:pt x="2003147" y="25661"/>
                    <a:pt x="2005910" y="22823"/>
                    <a:pt x="2009240" y="20870"/>
                  </a:cubicBezTo>
                  <a:cubicBezTo>
                    <a:pt x="2012672" y="18946"/>
                    <a:pt x="2016574" y="17965"/>
                    <a:pt x="2020481" y="18013"/>
                  </a:cubicBezTo>
                  <a:cubicBezTo>
                    <a:pt x="2024388" y="17956"/>
                    <a:pt x="2028290" y="18937"/>
                    <a:pt x="2031722" y="20870"/>
                  </a:cubicBezTo>
                  <a:cubicBezTo>
                    <a:pt x="2034959" y="22823"/>
                    <a:pt x="2037722" y="25614"/>
                    <a:pt x="2039531" y="28966"/>
                  </a:cubicBezTo>
                  <a:cubicBezTo>
                    <a:pt x="2041438" y="32634"/>
                    <a:pt x="2042484" y="36729"/>
                    <a:pt x="2042387" y="40873"/>
                  </a:cubicBezTo>
                  <a:close/>
                  <a:moveTo>
                    <a:pt x="2020481" y="23251"/>
                  </a:moveTo>
                  <a:cubicBezTo>
                    <a:pt x="2016481" y="23128"/>
                    <a:pt x="2012574" y="24604"/>
                    <a:pt x="2009621" y="27347"/>
                  </a:cubicBezTo>
                  <a:cubicBezTo>
                    <a:pt x="2006575" y="30186"/>
                    <a:pt x="2004766" y="34072"/>
                    <a:pt x="2004575" y="38206"/>
                  </a:cubicBezTo>
                  <a:lnTo>
                    <a:pt x="2036578" y="38206"/>
                  </a:lnTo>
                  <a:cubicBezTo>
                    <a:pt x="2036294" y="34081"/>
                    <a:pt x="2034485" y="30214"/>
                    <a:pt x="2031531" y="27347"/>
                  </a:cubicBezTo>
                  <a:cubicBezTo>
                    <a:pt x="2028578" y="24575"/>
                    <a:pt x="2024578" y="23099"/>
                    <a:pt x="2020481" y="23251"/>
                  </a:cubicBezTo>
                  <a:close/>
                  <a:moveTo>
                    <a:pt x="2069250" y="18013"/>
                  </a:moveTo>
                  <a:cubicBezTo>
                    <a:pt x="2074203" y="17651"/>
                    <a:pt x="2079059" y="19222"/>
                    <a:pt x="2082868" y="22394"/>
                  </a:cubicBezTo>
                  <a:cubicBezTo>
                    <a:pt x="2086202" y="25890"/>
                    <a:pt x="2087919" y="30633"/>
                    <a:pt x="2087537" y="35443"/>
                  </a:cubicBezTo>
                  <a:lnTo>
                    <a:pt x="2087537" y="64399"/>
                  </a:lnTo>
                  <a:lnTo>
                    <a:pt x="2081728" y="64399"/>
                  </a:lnTo>
                  <a:lnTo>
                    <a:pt x="2081728" y="57351"/>
                  </a:lnTo>
                  <a:cubicBezTo>
                    <a:pt x="2080296" y="59723"/>
                    <a:pt x="2078203" y="61609"/>
                    <a:pt x="2075631" y="62780"/>
                  </a:cubicBezTo>
                  <a:cubicBezTo>
                    <a:pt x="2072678" y="64200"/>
                    <a:pt x="2069441" y="64885"/>
                    <a:pt x="2066106" y="64781"/>
                  </a:cubicBezTo>
                  <a:cubicBezTo>
                    <a:pt x="2061818" y="65047"/>
                    <a:pt x="2057534" y="63761"/>
                    <a:pt x="2054102" y="61161"/>
                  </a:cubicBezTo>
                  <a:cubicBezTo>
                    <a:pt x="2048865" y="56875"/>
                    <a:pt x="2048102" y="49131"/>
                    <a:pt x="2052391" y="43873"/>
                  </a:cubicBezTo>
                  <a:cubicBezTo>
                    <a:pt x="2052865" y="43225"/>
                    <a:pt x="2053437" y="42635"/>
                    <a:pt x="2054102" y="42111"/>
                  </a:cubicBezTo>
                  <a:cubicBezTo>
                    <a:pt x="2058009" y="39463"/>
                    <a:pt x="2062678" y="38215"/>
                    <a:pt x="2067343" y="38587"/>
                  </a:cubicBezTo>
                  <a:lnTo>
                    <a:pt x="2081631" y="38587"/>
                  </a:lnTo>
                  <a:lnTo>
                    <a:pt x="2081631" y="35824"/>
                  </a:lnTo>
                  <a:cubicBezTo>
                    <a:pt x="2081821" y="32519"/>
                    <a:pt x="2080677" y="29262"/>
                    <a:pt x="2078394" y="26871"/>
                  </a:cubicBezTo>
                  <a:cubicBezTo>
                    <a:pt x="2075724" y="24680"/>
                    <a:pt x="2072296" y="23594"/>
                    <a:pt x="2068869" y="23823"/>
                  </a:cubicBezTo>
                  <a:cubicBezTo>
                    <a:pt x="2066106" y="23814"/>
                    <a:pt x="2063343" y="24290"/>
                    <a:pt x="2060678" y="25252"/>
                  </a:cubicBezTo>
                  <a:cubicBezTo>
                    <a:pt x="2058200" y="26109"/>
                    <a:pt x="2055916" y="27433"/>
                    <a:pt x="2053911" y="29157"/>
                  </a:cubicBezTo>
                  <a:lnTo>
                    <a:pt x="2051153" y="24680"/>
                  </a:lnTo>
                  <a:cubicBezTo>
                    <a:pt x="2053535" y="22623"/>
                    <a:pt x="2056293" y="21070"/>
                    <a:pt x="2059344" y="20108"/>
                  </a:cubicBezTo>
                  <a:cubicBezTo>
                    <a:pt x="2062581" y="19070"/>
                    <a:pt x="2066008" y="18556"/>
                    <a:pt x="2069441" y="18584"/>
                  </a:cubicBezTo>
                  <a:close/>
                  <a:moveTo>
                    <a:pt x="2067152" y="59066"/>
                  </a:moveTo>
                  <a:cubicBezTo>
                    <a:pt x="2070296" y="59161"/>
                    <a:pt x="2073343" y="58332"/>
                    <a:pt x="2076012" y="56684"/>
                  </a:cubicBezTo>
                  <a:cubicBezTo>
                    <a:pt x="2078487" y="55056"/>
                    <a:pt x="2080394" y="52646"/>
                    <a:pt x="2081440" y="49826"/>
                  </a:cubicBezTo>
                  <a:lnTo>
                    <a:pt x="2081440" y="42492"/>
                  </a:lnTo>
                  <a:lnTo>
                    <a:pt x="2067343" y="42492"/>
                  </a:lnTo>
                  <a:cubicBezTo>
                    <a:pt x="2059627" y="42492"/>
                    <a:pt x="2055725" y="45159"/>
                    <a:pt x="2055725" y="50588"/>
                  </a:cubicBezTo>
                  <a:cubicBezTo>
                    <a:pt x="2055628" y="53027"/>
                    <a:pt x="2056772" y="55341"/>
                    <a:pt x="2058772" y="56780"/>
                  </a:cubicBezTo>
                  <a:cubicBezTo>
                    <a:pt x="2061246" y="58446"/>
                    <a:pt x="2064199" y="59247"/>
                    <a:pt x="2067152" y="59066"/>
                  </a:cubicBezTo>
                  <a:close/>
                  <a:moveTo>
                    <a:pt x="2127828" y="60685"/>
                  </a:moveTo>
                  <a:cubicBezTo>
                    <a:pt x="2126591" y="61751"/>
                    <a:pt x="2125158" y="62561"/>
                    <a:pt x="2123637" y="63066"/>
                  </a:cubicBezTo>
                  <a:cubicBezTo>
                    <a:pt x="2121921" y="63561"/>
                    <a:pt x="2120112" y="63818"/>
                    <a:pt x="2118303" y="63828"/>
                  </a:cubicBezTo>
                  <a:cubicBezTo>
                    <a:pt x="2111731" y="64552"/>
                    <a:pt x="2105922" y="59837"/>
                    <a:pt x="2105160" y="53303"/>
                  </a:cubicBezTo>
                  <a:cubicBezTo>
                    <a:pt x="2105062" y="52436"/>
                    <a:pt x="2105062" y="51550"/>
                    <a:pt x="2105160" y="50683"/>
                  </a:cubicBezTo>
                  <a:lnTo>
                    <a:pt x="2105160" y="23442"/>
                  </a:lnTo>
                  <a:lnTo>
                    <a:pt x="2097062" y="23442"/>
                  </a:lnTo>
                  <a:lnTo>
                    <a:pt x="2097062" y="18299"/>
                  </a:lnTo>
                  <a:lnTo>
                    <a:pt x="2105160" y="18299"/>
                  </a:lnTo>
                  <a:lnTo>
                    <a:pt x="2105160" y="8774"/>
                  </a:lnTo>
                  <a:lnTo>
                    <a:pt x="2111159" y="8774"/>
                  </a:lnTo>
                  <a:lnTo>
                    <a:pt x="2111159" y="18299"/>
                  </a:lnTo>
                  <a:lnTo>
                    <a:pt x="2124875" y="18299"/>
                  </a:lnTo>
                  <a:lnTo>
                    <a:pt x="2124875" y="23442"/>
                  </a:lnTo>
                  <a:lnTo>
                    <a:pt x="2110778" y="23442"/>
                  </a:lnTo>
                  <a:lnTo>
                    <a:pt x="2110778" y="50398"/>
                  </a:lnTo>
                  <a:cubicBezTo>
                    <a:pt x="2110587" y="52627"/>
                    <a:pt x="2111350" y="54827"/>
                    <a:pt x="2112875" y="56494"/>
                  </a:cubicBezTo>
                  <a:cubicBezTo>
                    <a:pt x="2114396" y="57980"/>
                    <a:pt x="2116494" y="58742"/>
                    <a:pt x="2118587" y="58589"/>
                  </a:cubicBezTo>
                  <a:cubicBezTo>
                    <a:pt x="2119828" y="58589"/>
                    <a:pt x="2121066" y="58399"/>
                    <a:pt x="2122303" y="58018"/>
                  </a:cubicBezTo>
                  <a:cubicBezTo>
                    <a:pt x="2123447" y="57656"/>
                    <a:pt x="2124493" y="57075"/>
                    <a:pt x="2125349" y="56303"/>
                  </a:cubicBezTo>
                  <a:close/>
                  <a:moveTo>
                    <a:pt x="2195168" y="18013"/>
                  </a:moveTo>
                  <a:cubicBezTo>
                    <a:pt x="2200121" y="17746"/>
                    <a:pt x="2204884" y="19499"/>
                    <a:pt x="2208502" y="22871"/>
                  </a:cubicBezTo>
                  <a:cubicBezTo>
                    <a:pt x="2211934" y="26852"/>
                    <a:pt x="2213646" y="32024"/>
                    <a:pt x="2213265" y="37253"/>
                  </a:cubicBezTo>
                  <a:lnTo>
                    <a:pt x="2213265" y="64399"/>
                  </a:lnTo>
                  <a:lnTo>
                    <a:pt x="2206028" y="64399"/>
                  </a:lnTo>
                  <a:lnTo>
                    <a:pt x="2206028" y="38777"/>
                  </a:lnTo>
                  <a:cubicBezTo>
                    <a:pt x="2206311" y="34929"/>
                    <a:pt x="2205172" y="31110"/>
                    <a:pt x="2202693" y="28109"/>
                  </a:cubicBezTo>
                  <a:cubicBezTo>
                    <a:pt x="2200219" y="25547"/>
                    <a:pt x="2196693" y="24194"/>
                    <a:pt x="2193168" y="24394"/>
                  </a:cubicBezTo>
                  <a:cubicBezTo>
                    <a:pt x="2188978" y="24166"/>
                    <a:pt x="2184880" y="25766"/>
                    <a:pt x="2182025" y="28776"/>
                  </a:cubicBezTo>
                  <a:cubicBezTo>
                    <a:pt x="2179169" y="32081"/>
                    <a:pt x="2177736" y="36348"/>
                    <a:pt x="2178025" y="40682"/>
                  </a:cubicBezTo>
                  <a:lnTo>
                    <a:pt x="2178025" y="64399"/>
                  </a:lnTo>
                  <a:lnTo>
                    <a:pt x="2171928" y="64399"/>
                  </a:lnTo>
                  <a:lnTo>
                    <a:pt x="2171928" y="38777"/>
                  </a:lnTo>
                  <a:cubicBezTo>
                    <a:pt x="2172216" y="34929"/>
                    <a:pt x="2170974" y="31129"/>
                    <a:pt x="2168593" y="28109"/>
                  </a:cubicBezTo>
                  <a:cubicBezTo>
                    <a:pt x="2166119" y="25576"/>
                    <a:pt x="2162593" y="24232"/>
                    <a:pt x="2159068" y="24394"/>
                  </a:cubicBezTo>
                  <a:cubicBezTo>
                    <a:pt x="2154975" y="24185"/>
                    <a:pt x="2150975" y="25785"/>
                    <a:pt x="2148115" y="28776"/>
                  </a:cubicBezTo>
                  <a:cubicBezTo>
                    <a:pt x="2145259" y="32043"/>
                    <a:pt x="2143734" y="36329"/>
                    <a:pt x="2144022" y="40682"/>
                  </a:cubicBezTo>
                  <a:lnTo>
                    <a:pt x="2144022" y="64399"/>
                  </a:lnTo>
                  <a:lnTo>
                    <a:pt x="2137925" y="64399"/>
                  </a:lnTo>
                  <a:lnTo>
                    <a:pt x="2137925" y="19251"/>
                  </a:lnTo>
                  <a:lnTo>
                    <a:pt x="2143734" y="19251"/>
                  </a:lnTo>
                  <a:lnTo>
                    <a:pt x="2143734" y="27538"/>
                  </a:lnTo>
                  <a:cubicBezTo>
                    <a:pt x="2145352" y="24814"/>
                    <a:pt x="2147734" y="22604"/>
                    <a:pt x="2150496" y="21156"/>
                  </a:cubicBezTo>
                  <a:cubicBezTo>
                    <a:pt x="2153450" y="19661"/>
                    <a:pt x="2156687" y="18908"/>
                    <a:pt x="2160021" y="18965"/>
                  </a:cubicBezTo>
                  <a:cubicBezTo>
                    <a:pt x="2163356" y="18918"/>
                    <a:pt x="2166593" y="19737"/>
                    <a:pt x="2169546" y="21347"/>
                  </a:cubicBezTo>
                  <a:cubicBezTo>
                    <a:pt x="2172309" y="22985"/>
                    <a:pt x="2174499" y="25490"/>
                    <a:pt x="2175737" y="28490"/>
                  </a:cubicBezTo>
                  <a:cubicBezTo>
                    <a:pt x="2177453" y="25490"/>
                    <a:pt x="2179927" y="23042"/>
                    <a:pt x="2182978" y="21442"/>
                  </a:cubicBezTo>
                  <a:cubicBezTo>
                    <a:pt x="2186313" y="19756"/>
                    <a:pt x="2189931" y="18898"/>
                    <a:pt x="2193647" y="18965"/>
                  </a:cubicBezTo>
                  <a:close/>
                  <a:moveTo>
                    <a:pt x="2269275" y="42778"/>
                  </a:moveTo>
                  <a:lnTo>
                    <a:pt x="2231175" y="42778"/>
                  </a:lnTo>
                  <a:cubicBezTo>
                    <a:pt x="2231366" y="47131"/>
                    <a:pt x="2233366" y="51217"/>
                    <a:pt x="2236603" y="54113"/>
                  </a:cubicBezTo>
                  <a:cubicBezTo>
                    <a:pt x="2240030" y="57027"/>
                    <a:pt x="2244411" y="58561"/>
                    <a:pt x="2248890" y="58399"/>
                  </a:cubicBezTo>
                  <a:cubicBezTo>
                    <a:pt x="2251555" y="58437"/>
                    <a:pt x="2254127" y="57951"/>
                    <a:pt x="2256606" y="56970"/>
                  </a:cubicBezTo>
                  <a:cubicBezTo>
                    <a:pt x="2258987" y="55960"/>
                    <a:pt x="2261080" y="54436"/>
                    <a:pt x="2262703" y="52493"/>
                  </a:cubicBezTo>
                  <a:lnTo>
                    <a:pt x="2266131" y="56494"/>
                  </a:lnTo>
                  <a:cubicBezTo>
                    <a:pt x="2264131" y="58884"/>
                    <a:pt x="2261559" y="60751"/>
                    <a:pt x="2258699" y="61923"/>
                  </a:cubicBezTo>
                  <a:cubicBezTo>
                    <a:pt x="2255653" y="63190"/>
                    <a:pt x="2252416" y="63838"/>
                    <a:pt x="2249174" y="63828"/>
                  </a:cubicBezTo>
                  <a:cubicBezTo>
                    <a:pt x="2244891" y="63923"/>
                    <a:pt x="2240602" y="62914"/>
                    <a:pt x="2236793" y="60875"/>
                  </a:cubicBezTo>
                  <a:cubicBezTo>
                    <a:pt x="2233366" y="58961"/>
                    <a:pt x="2230505" y="56132"/>
                    <a:pt x="2228505" y="52684"/>
                  </a:cubicBezTo>
                  <a:cubicBezTo>
                    <a:pt x="2226506" y="49093"/>
                    <a:pt x="2225361" y="45016"/>
                    <a:pt x="2225459" y="40873"/>
                  </a:cubicBezTo>
                  <a:cubicBezTo>
                    <a:pt x="2225361" y="36758"/>
                    <a:pt x="2226413" y="32691"/>
                    <a:pt x="2228315" y="29062"/>
                  </a:cubicBezTo>
                  <a:cubicBezTo>
                    <a:pt x="2230124" y="25661"/>
                    <a:pt x="2232887" y="22823"/>
                    <a:pt x="2236221" y="20870"/>
                  </a:cubicBezTo>
                  <a:cubicBezTo>
                    <a:pt x="2239649" y="18937"/>
                    <a:pt x="2243556" y="17946"/>
                    <a:pt x="2247555" y="18013"/>
                  </a:cubicBezTo>
                  <a:cubicBezTo>
                    <a:pt x="2251462" y="17956"/>
                    <a:pt x="2255271" y="18937"/>
                    <a:pt x="2258699" y="20870"/>
                  </a:cubicBezTo>
                  <a:cubicBezTo>
                    <a:pt x="2262034" y="22794"/>
                    <a:pt x="2264703" y="25595"/>
                    <a:pt x="2266512" y="28966"/>
                  </a:cubicBezTo>
                  <a:cubicBezTo>
                    <a:pt x="2268415" y="32634"/>
                    <a:pt x="2269466" y="36729"/>
                    <a:pt x="2269368" y="40873"/>
                  </a:cubicBezTo>
                  <a:close/>
                  <a:moveTo>
                    <a:pt x="2247555" y="23251"/>
                  </a:moveTo>
                  <a:cubicBezTo>
                    <a:pt x="2243463" y="23118"/>
                    <a:pt x="2239556" y="24585"/>
                    <a:pt x="2236603" y="27347"/>
                  </a:cubicBezTo>
                  <a:cubicBezTo>
                    <a:pt x="2233556" y="30186"/>
                    <a:pt x="2231747" y="34072"/>
                    <a:pt x="2231556" y="38206"/>
                  </a:cubicBezTo>
                  <a:lnTo>
                    <a:pt x="2263178" y="38206"/>
                  </a:lnTo>
                  <a:cubicBezTo>
                    <a:pt x="2262987" y="34072"/>
                    <a:pt x="2261178" y="30186"/>
                    <a:pt x="2258132" y="27347"/>
                  </a:cubicBezTo>
                  <a:cubicBezTo>
                    <a:pt x="2255178" y="24585"/>
                    <a:pt x="2251272" y="23118"/>
                    <a:pt x="2247174" y="23251"/>
                  </a:cubicBezTo>
                  <a:close/>
                  <a:moveTo>
                    <a:pt x="2304705" y="18013"/>
                  </a:moveTo>
                  <a:cubicBezTo>
                    <a:pt x="2309659" y="17765"/>
                    <a:pt x="2314519" y="19518"/>
                    <a:pt x="2318137" y="22871"/>
                  </a:cubicBezTo>
                  <a:cubicBezTo>
                    <a:pt x="2321756" y="26757"/>
                    <a:pt x="2323565" y="31967"/>
                    <a:pt x="2323183" y="37253"/>
                  </a:cubicBezTo>
                  <a:lnTo>
                    <a:pt x="2323183" y="64399"/>
                  </a:lnTo>
                  <a:lnTo>
                    <a:pt x="2317091" y="64399"/>
                  </a:lnTo>
                  <a:lnTo>
                    <a:pt x="2317091" y="38777"/>
                  </a:lnTo>
                  <a:cubicBezTo>
                    <a:pt x="2317374" y="34891"/>
                    <a:pt x="2316137" y="31062"/>
                    <a:pt x="2313565" y="28109"/>
                  </a:cubicBezTo>
                  <a:cubicBezTo>
                    <a:pt x="2310896" y="25490"/>
                    <a:pt x="2307277" y="24137"/>
                    <a:pt x="2303566" y="24394"/>
                  </a:cubicBezTo>
                  <a:cubicBezTo>
                    <a:pt x="2299278" y="24166"/>
                    <a:pt x="2295087" y="25756"/>
                    <a:pt x="2292036" y="28776"/>
                  </a:cubicBezTo>
                  <a:cubicBezTo>
                    <a:pt x="2289088" y="31995"/>
                    <a:pt x="2287465" y="36291"/>
                    <a:pt x="2287753" y="40682"/>
                  </a:cubicBezTo>
                  <a:lnTo>
                    <a:pt x="2287753" y="64399"/>
                  </a:lnTo>
                  <a:lnTo>
                    <a:pt x="2281753" y="64399"/>
                  </a:lnTo>
                  <a:lnTo>
                    <a:pt x="2281753" y="19251"/>
                  </a:lnTo>
                  <a:lnTo>
                    <a:pt x="2287562" y="19251"/>
                  </a:lnTo>
                  <a:lnTo>
                    <a:pt x="2287562" y="27633"/>
                  </a:lnTo>
                  <a:cubicBezTo>
                    <a:pt x="2289181" y="24861"/>
                    <a:pt x="2291562" y="22642"/>
                    <a:pt x="2294418" y="21251"/>
                  </a:cubicBezTo>
                  <a:cubicBezTo>
                    <a:pt x="2297659" y="19670"/>
                    <a:pt x="2301185" y="18889"/>
                    <a:pt x="2304705" y="18965"/>
                  </a:cubicBezTo>
                  <a:close/>
                  <a:moveTo>
                    <a:pt x="2363474" y="60685"/>
                  </a:moveTo>
                  <a:cubicBezTo>
                    <a:pt x="2362237" y="61751"/>
                    <a:pt x="2360809" y="62561"/>
                    <a:pt x="2359284" y="63066"/>
                  </a:cubicBezTo>
                  <a:cubicBezTo>
                    <a:pt x="2357572" y="63561"/>
                    <a:pt x="2355763" y="63818"/>
                    <a:pt x="2353949" y="63828"/>
                  </a:cubicBezTo>
                  <a:cubicBezTo>
                    <a:pt x="2347377" y="64552"/>
                    <a:pt x="2341568" y="59837"/>
                    <a:pt x="2340806" y="53303"/>
                  </a:cubicBezTo>
                  <a:cubicBezTo>
                    <a:pt x="2340713" y="52436"/>
                    <a:pt x="2340713" y="51550"/>
                    <a:pt x="2340806" y="50683"/>
                  </a:cubicBezTo>
                  <a:lnTo>
                    <a:pt x="2340806" y="23442"/>
                  </a:lnTo>
                  <a:lnTo>
                    <a:pt x="2332708" y="23442"/>
                  </a:lnTo>
                  <a:lnTo>
                    <a:pt x="2332708" y="18299"/>
                  </a:lnTo>
                  <a:lnTo>
                    <a:pt x="2340806" y="18299"/>
                  </a:lnTo>
                  <a:lnTo>
                    <a:pt x="2340806" y="8774"/>
                  </a:lnTo>
                  <a:lnTo>
                    <a:pt x="2346903" y="8774"/>
                  </a:lnTo>
                  <a:lnTo>
                    <a:pt x="2346903" y="18299"/>
                  </a:lnTo>
                  <a:lnTo>
                    <a:pt x="2360618" y="18299"/>
                  </a:lnTo>
                  <a:lnTo>
                    <a:pt x="2360618" y="23442"/>
                  </a:lnTo>
                  <a:lnTo>
                    <a:pt x="2346903" y="23442"/>
                  </a:lnTo>
                  <a:lnTo>
                    <a:pt x="2346903" y="50398"/>
                  </a:lnTo>
                  <a:cubicBezTo>
                    <a:pt x="2346712" y="52617"/>
                    <a:pt x="2347475" y="54808"/>
                    <a:pt x="2348903" y="56494"/>
                  </a:cubicBezTo>
                  <a:cubicBezTo>
                    <a:pt x="2350428" y="57980"/>
                    <a:pt x="2352521" y="58742"/>
                    <a:pt x="2354619" y="58589"/>
                  </a:cubicBezTo>
                  <a:cubicBezTo>
                    <a:pt x="2355856" y="58589"/>
                    <a:pt x="2357093" y="58399"/>
                    <a:pt x="2358335" y="58018"/>
                  </a:cubicBezTo>
                  <a:cubicBezTo>
                    <a:pt x="2359474" y="57656"/>
                    <a:pt x="2360525" y="57075"/>
                    <a:pt x="2361381" y="56303"/>
                  </a:cubicBezTo>
                  <a:close/>
                  <a:moveTo>
                    <a:pt x="2412815" y="18013"/>
                  </a:moveTo>
                  <a:cubicBezTo>
                    <a:pt x="2417768" y="17670"/>
                    <a:pt x="2422531" y="19241"/>
                    <a:pt x="2426340" y="22394"/>
                  </a:cubicBezTo>
                  <a:cubicBezTo>
                    <a:pt x="2429675" y="25890"/>
                    <a:pt x="2431391" y="30633"/>
                    <a:pt x="2431009" y="35443"/>
                  </a:cubicBezTo>
                  <a:lnTo>
                    <a:pt x="2431009" y="64399"/>
                  </a:lnTo>
                  <a:lnTo>
                    <a:pt x="2425196" y="64399"/>
                  </a:lnTo>
                  <a:lnTo>
                    <a:pt x="2425196" y="57351"/>
                  </a:lnTo>
                  <a:cubicBezTo>
                    <a:pt x="2423768" y="59742"/>
                    <a:pt x="2421675" y="61637"/>
                    <a:pt x="2419196" y="62780"/>
                  </a:cubicBezTo>
                  <a:cubicBezTo>
                    <a:pt x="2416243" y="64190"/>
                    <a:pt x="2413006" y="64866"/>
                    <a:pt x="2409671" y="64781"/>
                  </a:cubicBezTo>
                  <a:cubicBezTo>
                    <a:pt x="2405388" y="65047"/>
                    <a:pt x="2401100" y="63761"/>
                    <a:pt x="2397672" y="61161"/>
                  </a:cubicBezTo>
                  <a:cubicBezTo>
                    <a:pt x="2392430" y="56875"/>
                    <a:pt x="2391575" y="49131"/>
                    <a:pt x="2395956" y="43873"/>
                  </a:cubicBezTo>
                  <a:cubicBezTo>
                    <a:pt x="2396435" y="43225"/>
                    <a:pt x="2397002" y="42635"/>
                    <a:pt x="2397672" y="42111"/>
                  </a:cubicBezTo>
                  <a:cubicBezTo>
                    <a:pt x="2401574" y="39473"/>
                    <a:pt x="2406243" y="38234"/>
                    <a:pt x="2410908" y="38587"/>
                  </a:cubicBezTo>
                  <a:lnTo>
                    <a:pt x="2425196" y="38587"/>
                  </a:lnTo>
                  <a:lnTo>
                    <a:pt x="2425196" y="35824"/>
                  </a:lnTo>
                  <a:cubicBezTo>
                    <a:pt x="2425386" y="32519"/>
                    <a:pt x="2424247" y="29262"/>
                    <a:pt x="2421959" y="26871"/>
                  </a:cubicBezTo>
                  <a:cubicBezTo>
                    <a:pt x="2419294" y="24680"/>
                    <a:pt x="2415861" y="23594"/>
                    <a:pt x="2412434" y="23823"/>
                  </a:cubicBezTo>
                  <a:cubicBezTo>
                    <a:pt x="2409671" y="23814"/>
                    <a:pt x="2406909" y="24290"/>
                    <a:pt x="2404244" y="25252"/>
                  </a:cubicBezTo>
                  <a:cubicBezTo>
                    <a:pt x="2401765" y="26128"/>
                    <a:pt x="2399481" y="27452"/>
                    <a:pt x="2397481" y="29157"/>
                  </a:cubicBezTo>
                  <a:lnTo>
                    <a:pt x="2394719" y="24680"/>
                  </a:lnTo>
                  <a:cubicBezTo>
                    <a:pt x="2397100" y="22623"/>
                    <a:pt x="2399862" y="21070"/>
                    <a:pt x="2402909" y="20108"/>
                  </a:cubicBezTo>
                  <a:cubicBezTo>
                    <a:pt x="2406243" y="19060"/>
                    <a:pt x="2409671" y="18546"/>
                    <a:pt x="2413104" y="18584"/>
                  </a:cubicBezTo>
                  <a:close/>
                  <a:moveTo>
                    <a:pt x="2410625" y="59066"/>
                  </a:moveTo>
                  <a:cubicBezTo>
                    <a:pt x="2413769" y="59161"/>
                    <a:pt x="2416815" y="58332"/>
                    <a:pt x="2419485" y="56684"/>
                  </a:cubicBezTo>
                  <a:cubicBezTo>
                    <a:pt x="2422056" y="55084"/>
                    <a:pt x="2423959" y="52665"/>
                    <a:pt x="2424912" y="49826"/>
                  </a:cubicBezTo>
                  <a:lnTo>
                    <a:pt x="2424912" y="42492"/>
                  </a:lnTo>
                  <a:lnTo>
                    <a:pt x="2410815" y="42492"/>
                  </a:lnTo>
                  <a:cubicBezTo>
                    <a:pt x="2403099" y="42492"/>
                    <a:pt x="2399193" y="45159"/>
                    <a:pt x="2399193" y="50588"/>
                  </a:cubicBezTo>
                  <a:cubicBezTo>
                    <a:pt x="2399100" y="53027"/>
                    <a:pt x="2400244" y="55341"/>
                    <a:pt x="2402244" y="56780"/>
                  </a:cubicBezTo>
                  <a:cubicBezTo>
                    <a:pt x="2404718" y="58446"/>
                    <a:pt x="2407671" y="59247"/>
                    <a:pt x="2410625" y="59066"/>
                  </a:cubicBezTo>
                  <a:close/>
                  <a:moveTo>
                    <a:pt x="2489490" y="18299"/>
                  </a:moveTo>
                  <a:lnTo>
                    <a:pt x="2489490" y="57923"/>
                  </a:lnTo>
                  <a:cubicBezTo>
                    <a:pt x="2491113" y="68743"/>
                    <a:pt x="2483681" y="78849"/>
                    <a:pt x="2472918" y="80497"/>
                  </a:cubicBezTo>
                  <a:cubicBezTo>
                    <a:pt x="2470919" y="80801"/>
                    <a:pt x="2468919" y="80801"/>
                    <a:pt x="2466919" y="80497"/>
                  </a:cubicBezTo>
                  <a:cubicBezTo>
                    <a:pt x="2462919" y="80497"/>
                    <a:pt x="2458915" y="79858"/>
                    <a:pt x="2455106" y="78592"/>
                  </a:cubicBezTo>
                  <a:cubicBezTo>
                    <a:pt x="2451580" y="77716"/>
                    <a:pt x="2448250" y="75982"/>
                    <a:pt x="2445581" y="73543"/>
                  </a:cubicBezTo>
                  <a:lnTo>
                    <a:pt x="2448632" y="68876"/>
                  </a:lnTo>
                  <a:cubicBezTo>
                    <a:pt x="2450915" y="70924"/>
                    <a:pt x="2453585" y="72486"/>
                    <a:pt x="2456533" y="73448"/>
                  </a:cubicBezTo>
                  <a:cubicBezTo>
                    <a:pt x="2459584" y="74477"/>
                    <a:pt x="2462821" y="75020"/>
                    <a:pt x="2466058" y="75067"/>
                  </a:cubicBezTo>
                  <a:cubicBezTo>
                    <a:pt x="2470630" y="75467"/>
                    <a:pt x="2475109" y="74020"/>
                    <a:pt x="2478634" y="71067"/>
                  </a:cubicBezTo>
                  <a:cubicBezTo>
                    <a:pt x="2481588" y="67638"/>
                    <a:pt x="2483016" y="63180"/>
                    <a:pt x="2482634" y="58684"/>
                  </a:cubicBezTo>
                  <a:lnTo>
                    <a:pt x="2482634" y="52969"/>
                  </a:lnTo>
                  <a:cubicBezTo>
                    <a:pt x="2480825" y="55770"/>
                    <a:pt x="2478253" y="58018"/>
                    <a:pt x="2475202" y="59447"/>
                  </a:cubicBezTo>
                  <a:cubicBezTo>
                    <a:pt x="2472063" y="60990"/>
                    <a:pt x="2468630" y="61780"/>
                    <a:pt x="2465110" y="61733"/>
                  </a:cubicBezTo>
                  <a:cubicBezTo>
                    <a:pt x="2461105" y="61790"/>
                    <a:pt x="2457105" y="60808"/>
                    <a:pt x="2453585" y="58875"/>
                  </a:cubicBezTo>
                  <a:cubicBezTo>
                    <a:pt x="2450152" y="57142"/>
                    <a:pt x="2447297" y="54465"/>
                    <a:pt x="2445390" y="51160"/>
                  </a:cubicBezTo>
                  <a:cubicBezTo>
                    <a:pt x="2443390" y="47693"/>
                    <a:pt x="2442344" y="43740"/>
                    <a:pt x="2442437" y="39730"/>
                  </a:cubicBezTo>
                  <a:cubicBezTo>
                    <a:pt x="2442246" y="31795"/>
                    <a:pt x="2446534" y="24423"/>
                    <a:pt x="2453487" y="20680"/>
                  </a:cubicBezTo>
                  <a:cubicBezTo>
                    <a:pt x="2457105" y="18851"/>
                    <a:pt x="2461105" y="17937"/>
                    <a:pt x="2465110" y="18013"/>
                  </a:cubicBezTo>
                  <a:cubicBezTo>
                    <a:pt x="2468728" y="17965"/>
                    <a:pt x="2472253" y="18746"/>
                    <a:pt x="2475490" y="20299"/>
                  </a:cubicBezTo>
                  <a:cubicBezTo>
                    <a:pt x="2478537" y="21823"/>
                    <a:pt x="2481109" y="24118"/>
                    <a:pt x="2482918" y="26966"/>
                  </a:cubicBezTo>
                  <a:lnTo>
                    <a:pt x="2482918" y="18299"/>
                  </a:lnTo>
                  <a:close/>
                  <a:moveTo>
                    <a:pt x="2466440" y="56399"/>
                  </a:moveTo>
                  <a:cubicBezTo>
                    <a:pt x="2469491" y="56455"/>
                    <a:pt x="2472537" y="55732"/>
                    <a:pt x="2475300" y="54303"/>
                  </a:cubicBezTo>
                  <a:cubicBezTo>
                    <a:pt x="2477872" y="52960"/>
                    <a:pt x="2479965" y="50903"/>
                    <a:pt x="2481397" y="48398"/>
                  </a:cubicBezTo>
                  <a:cubicBezTo>
                    <a:pt x="2484350" y="43092"/>
                    <a:pt x="2484350" y="36653"/>
                    <a:pt x="2481397" y="31348"/>
                  </a:cubicBezTo>
                  <a:cubicBezTo>
                    <a:pt x="2479965" y="28871"/>
                    <a:pt x="2477872" y="26852"/>
                    <a:pt x="2475300" y="25538"/>
                  </a:cubicBezTo>
                  <a:cubicBezTo>
                    <a:pt x="2472537" y="24061"/>
                    <a:pt x="2469491" y="23309"/>
                    <a:pt x="2466440" y="23347"/>
                  </a:cubicBezTo>
                  <a:cubicBezTo>
                    <a:pt x="2463393" y="23337"/>
                    <a:pt x="2460347" y="24052"/>
                    <a:pt x="2457678" y="25442"/>
                  </a:cubicBezTo>
                  <a:cubicBezTo>
                    <a:pt x="2455106" y="26728"/>
                    <a:pt x="2453013" y="28747"/>
                    <a:pt x="2451580" y="31252"/>
                  </a:cubicBezTo>
                  <a:cubicBezTo>
                    <a:pt x="2450059" y="33853"/>
                    <a:pt x="2449297" y="36825"/>
                    <a:pt x="2449390" y="39825"/>
                  </a:cubicBezTo>
                  <a:cubicBezTo>
                    <a:pt x="2449297" y="42835"/>
                    <a:pt x="2450059" y="45807"/>
                    <a:pt x="2451580" y="48398"/>
                  </a:cubicBezTo>
                  <a:cubicBezTo>
                    <a:pt x="2453013" y="50931"/>
                    <a:pt x="2455106" y="52979"/>
                    <a:pt x="2457678" y="54303"/>
                  </a:cubicBezTo>
                  <a:cubicBezTo>
                    <a:pt x="2460347" y="55741"/>
                    <a:pt x="2463393" y="56465"/>
                    <a:pt x="2466440" y="56399"/>
                  </a:cubicBezTo>
                  <a:close/>
                  <a:moveTo>
                    <a:pt x="2545784" y="42873"/>
                  </a:moveTo>
                  <a:lnTo>
                    <a:pt x="2507684" y="42873"/>
                  </a:lnTo>
                  <a:cubicBezTo>
                    <a:pt x="2507874" y="47226"/>
                    <a:pt x="2509874" y="51312"/>
                    <a:pt x="2513116" y="54208"/>
                  </a:cubicBezTo>
                  <a:cubicBezTo>
                    <a:pt x="2516544" y="57142"/>
                    <a:pt x="2521018" y="58675"/>
                    <a:pt x="2525497" y="58494"/>
                  </a:cubicBezTo>
                  <a:cubicBezTo>
                    <a:pt x="2528162" y="58513"/>
                    <a:pt x="2530734" y="58037"/>
                    <a:pt x="2533212" y="57065"/>
                  </a:cubicBezTo>
                  <a:cubicBezTo>
                    <a:pt x="2535496" y="56037"/>
                    <a:pt x="2537594" y="54513"/>
                    <a:pt x="2539310" y="52589"/>
                  </a:cubicBezTo>
                  <a:lnTo>
                    <a:pt x="2542737" y="56589"/>
                  </a:lnTo>
                  <a:cubicBezTo>
                    <a:pt x="2540738" y="58970"/>
                    <a:pt x="2538166" y="60837"/>
                    <a:pt x="2535212" y="62018"/>
                  </a:cubicBezTo>
                  <a:cubicBezTo>
                    <a:pt x="2532166" y="63295"/>
                    <a:pt x="2528924" y="63942"/>
                    <a:pt x="2525687" y="63923"/>
                  </a:cubicBezTo>
                  <a:cubicBezTo>
                    <a:pt x="2521399" y="64028"/>
                    <a:pt x="2517209" y="63009"/>
                    <a:pt x="2513400" y="60971"/>
                  </a:cubicBezTo>
                  <a:cubicBezTo>
                    <a:pt x="2509874" y="59084"/>
                    <a:pt x="2507019" y="56246"/>
                    <a:pt x="2505019" y="52779"/>
                  </a:cubicBezTo>
                  <a:cubicBezTo>
                    <a:pt x="2501019" y="45416"/>
                    <a:pt x="2501019" y="36520"/>
                    <a:pt x="2505019" y="29157"/>
                  </a:cubicBezTo>
                  <a:cubicBezTo>
                    <a:pt x="2506828" y="25756"/>
                    <a:pt x="2509493" y="22928"/>
                    <a:pt x="2512828" y="20966"/>
                  </a:cubicBezTo>
                  <a:cubicBezTo>
                    <a:pt x="2516255" y="19032"/>
                    <a:pt x="2520162" y="18041"/>
                    <a:pt x="2524162" y="18108"/>
                  </a:cubicBezTo>
                  <a:cubicBezTo>
                    <a:pt x="2532068" y="17851"/>
                    <a:pt x="2539496" y="22090"/>
                    <a:pt x="2543212" y="29062"/>
                  </a:cubicBezTo>
                  <a:cubicBezTo>
                    <a:pt x="2545119" y="32748"/>
                    <a:pt x="2546072" y="36834"/>
                    <a:pt x="2545974" y="40968"/>
                  </a:cubicBezTo>
                  <a:close/>
                  <a:moveTo>
                    <a:pt x="2524069" y="23347"/>
                  </a:moveTo>
                  <a:cubicBezTo>
                    <a:pt x="2519971" y="23213"/>
                    <a:pt x="2516065" y="24680"/>
                    <a:pt x="2513116" y="27442"/>
                  </a:cubicBezTo>
                  <a:cubicBezTo>
                    <a:pt x="2510163" y="30309"/>
                    <a:pt x="2508354" y="34177"/>
                    <a:pt x="2508065" y="38301"/>
                  </a:cubicBezTo>
                  <a:lnTo>
                    <a:pt x="2539403" y="38301"/>
                  </a:lnTo>
                  <a:cubicBezTo>
                    <a:pt x="2539212" y="34167"/>
                    <a:pt x="2537403" y="30281"/>
                    <a:pt x="2534357" y="27442"/>
                  </a:cubicBezTo>
                  <a:cubicBezTo>
                    <a:pt x="2531403" y="24680"/>
                    <a:pt x="2527497" y="23213"/>
                    <a:pt x="2523399" y="23347"/>
                  </a:cubicBezTo>
                  <a:close/>
                  <a:moveTo>
                    <a:pt x="2581219" y="18108"/>
                  </a:moveTo>
                  <a:cubicBezTo>
                    <a:pt x="2586172" y="17899"/>
                    <a:pt x="2591028" y="19641"/>
                    <a:pt x="2594744" y="22966"/>
                  </a:cubicBezTo>
                  <a:cubicBezTo>
                    <a:pt x="2598362" y="26861"/>
                    <a:pt x="2600078" y="32072"/>
                    <a:pt x="2599697" y="37349"/>
                  </a:cubicBezTo>
                  <a:lnTo>
                    <a:pt x="2599697" y="64399"/>
                  </a:lnTo>
                  <a:lnTo>
                    <a:pt x="2593599" y="64399"/>
                  </a:lnTo>
                  <a:lnTo>
                    <a:pt x="2593599" y="38777"/>
                  </a:lnTo>
                  <a:cubicBezTo>
                    <a:pt x="2593888" y="34910"/>
                    <a:pt x="2592646" y="31100"/>
                    <a:pt x="2590172" y="28109"/>
                  </a:cubicBezTo>
                  <a:cubicBezTo>
                    <a:pt x="2587502" y="25509"/>
                    <a:pt x="2583791" y="24156"/>
                    <a:pt x="2580075" y="24394"/>
                  </a:cubicBezTo>
                  <a:cubicBezTo>
                    <a:pt x="2575787" y="24166"/>
                    <a:pt x="2571596" y="25756"/>
                    <a:pt x="2568550" y="28776"/>
                  </a:cubicBezTo>
                  <a:cubicBezTo>
                    <a:pt x="2565597" y="32005"/>
                    <a:pt x="2564071" y="36310"/>
                    <a:pt x="2564359" y="40682"/>
                  </a:cubicBezTo>
                  <a:lnTo>
                    <a:pt x="2564359" y="64399"/>
                  </a:lnTo>
                  <a:lnTo>
                    <a:pt x="2558262" y="64399"/>
                  </a:lnTo>
                  <a:lnTo>
                    <a:pt x="2558262" y="19251"/>
                  </a:lnTo>
                  <a:lnTo>
                    <a:pt x="2564071" y="19251"/>
                  </a:lnTo>
                  <a:lnTo>
                    <a:pt x="2564071" y="27633"/>
                  </a:lnTo>
                  <a:cubicBezTo>
                    <a:pt x="2565690" y="24861"/>
                    <a:pt x="2568071" y="22642"/>
                    <a:pt x="2570931" y="21251"/>
                  </a:cubicBezTo>
                  <a:cubicBezTo>
                    <a:pt x="2574168" y="19670"/>
                    <a:pt x="2577693" y="18889"/>
                    <a:pt x="2581219" y="18965"/>
                  </a:cubicBezTo>
                  <a:close/>
                  <a:moveTo>
                    <a:pt x="2634653" y="64399"/>
                  </a:moveTo>
                  <a:cubicBezTo>
                    <a:pt x="2630462" y="64466"/>
                    <a:pt x="2626365" y="63485"/>
                    <a:pt x="2622654" y="61542"/>
                  </a:cubicBezTo>
                  <a:cubicBezTo>
                    <a:pt x="2619221" y="59599"/>
                    <a:pt x="2616366" y="56770"/>
                    <a:pt x="2614459" y="53350"/>
                  </a:cubicBezTo>
                  <a:cubicBezTo>
                    <a:pt x="2612459" y="49722"/>
                    <a:pt x="2611412" y="45616"/>
                    <a:pt x="2611412" y="41444"/>
                  </a:cubicBezTo>
                  <a:cubicBezTo>
                    <a:pt x="2611315" y="37310"/>
                    <a:pt x="2612459" y="33234"/>
                    <a:pt x="2614459" y="29633"/>
                  </a:cubicBezTo>
                  <a:cubicBezTo>
                    <a:pt x="2616366" y="26214"/>
                    <a:pt x="2619221" y="23385"/>
                    <a:pt x="2622654" y="21442"/>
                  </a:cubicBezTo>
                  <a:cubicBezTo>
                    <a:pt x="2626365" y="19499"/>
                    <a:pt x="2630462" y="18518"/>
                    <a:pt x="2634653" y="18584"/>
                  </a:cubicBezTo>
                  <a:cubicBezTo>
                    <a:pt x="2638271" y="18518"/>
                    <a:pt x="2641797" y="19299"/>
                    <a:pt x="2645034" y="20870"/>
                  </a:cubicBezTo>
                  <a:cubicBezTo>
                    <a:pt x="2648085" y="22290"/>
                    <a:pt x="2650559" y="24575"/>
                    <a:pt x="2652275" y="27442"/>
                  </a:cubicBezTo>
                  <a:lnTo>
                    <a:pt x="2647796" y="30586"/>
                  </a:lnTo>
                  <a:cubicBezTo>
                    <a:pt x="2646368" y="28423"/>
                    <a:pt x="2644368" y="26681"/>
                    <a:pt x="2642080" y="25538"/>
                  </a:cubicBezTo>
                  <a:cubicBezTo>
                    <a:pt x="2639797" y="24385"/>
                    <a:pt x="2637225" y="23804"/>
                    <a:pt x="2634653" y="23823"/>
                  </a:cubicBezTo>
                  <a:cubicBezTo>
                    <a:pt x="2631606" y="23785"/>
                    <a:pt x="2628555" y="24547"/>
                    <a:pt x="2625891" y="26014"/>
                  </a:cubicBezTo>
                  <a:cubicBezTo>
                    <a:pt x="2623319" y="27452"/>
                    <a:pt x="2621128" y="29643"/>
                    <a:pt x="2619793" y="32300"/>
                  </a:cubicBezTo>
                  <a:cubicBezTo>
                    <a:pt x="2616840" y="38082"/>
                    <a:pt x="2616840" y="44902"/>
                    <a:pt x="2619793" y="50683"/>
                  </a:cubicBezTo>
                  <a:cubicBezTo>
                    <a:pt x="2621221" y="53293"/>
                    <a:pt x="2623319" y="55446"/>
                    <a:pt x="2625891" y="56875"/>
                  </a:cubicBezTo>
                  <a:cubicBezTo>
                    <a:pt x="2628555" y="58313"/>
                    <a:pt x="2631606" y="59037"/>
                    <a:pt x="2634653" y="58970"/>
                  </a:cubicBezTo>
                  <a:cubicBezTo>
                    <a:pt x="2637225" y="59027"/>
                    <a:pt x="2639797" y="58466"/>
                    <a:pt x="2642080" y="57351"/>
                  </a:cubicBezTo>
                  <a:cubicBezTo>
                    <a:pt x="2644461" y="56275"/>
                    <a:pt x="2646368" y="54560"/>
                    <a:pt x="2647796" y="52398"/>
                  </a:cubicBezTo>
                  <a:lnTo>
                    <a:pt x="2652275" y="55541"/>
                  </a:lnTo>
                  <a:cubicBezTo>
                    <a:pt x="2650559" y="58389"/>
                    <a:pt x="2647987" y="60666"/>
                    <a:pt x="2645034" y="62114"/>
                  </a:cubicBezTo>
                  <a:cubicBezTo>
                    <a:pt x="2641797" y="63676"/>
                    <a:pt x="2638271" y="64457"/>
                    <a:pt x="2634653" y="64399"/>
                  </a:cubicBezTo>
                  <a:close/>
                  <a:moveTo>
                    <a:pt x="2667325" y="9059"/>
                  </a:moveTo>
                  <a:cubicBezTo>
                    <a:pt x="2666181" y="9069"/>
                    <a:pt x="2665037" y="8583"/>
                    <a:pt x="2664181" y="7726"/>
                  </a:cubicBezTo>
                  <a:cubicBezTo>
                    <a:pt x="2662563" y="5925"/>
                    <a:pt x="2662753" y="3154"/>
                    <a:pt x="2664465" y="1534"/>
                  </a:cubicBezTo>
                  <a:cubicBezTo>
                    <a:pt x="2666181" y="1"/>
                    <a:pt x="2668846" y="48"/>
                    <a:pt x="2670465" y="1630"/>
                  </a:cubicBezTo>
                  <a:cubicBezTo>
                    <a:pt x="2671325" y="2392"/>
                    <a:pt x="2671799" y="3458"/>
                    <a:pt x="2671799" y="4583"/>
                  </a:cubicBezTo>
                  <a:cubicBezTo>
                    <a:pt x="2671799" y="7030"/>
                    <a:pt x="2669799" y="9012"/>
                    <a:pt x="2667325" y="9059"/>
                  </a:cubicBezTo>
                  <a:close/>
                  <a:moveTo>
                    <a:pt x="2664274" y="18584"/>
                  </a:moveTo>
                  <a:lnTo>
                    <a:pt x="2670279" y="18584"/>
                  </a:lnTo>
                  <a:lnTo>
                    <a:pt x="2670279" y="64399"/>
                  </a:lnTo>
                  <a:lnTo>
                    <a:pt x="2664274" y="64399"/>
                  </a:lnTo>
                  <a:close/>
                  <a:moveTo>
                    <a:pt x="2726568" y="43064"/>
                  </a:moveTo>
                  <a:lnTo>
                    <a:pt x="2688468" y="43064"/>
                  </a:lnTo>
                  <a:cubicBezTo>
                    <a:pt x="2688566" y="47435"/>
                    <a:pt x="2690566" y="51550"/>
                    <a:pt x="2693900" y="54398"/>
                  </a:cubicBezTo>
                  <a:cubicBezTo>
                    <a:pt x="2697328" y="57313"/>
                    <a:pt x="2701709" y="58846"/>
                    <a:pt x="2706183" y="58684"/>
                  </a:cubicBezTo>
                  <a:cubicBezTo>
                    <a:pt x="2708853" y="58723"/>
                    <a:pt x="2711425" y="58237"/>
                    <a:pt x="2713899" y="57256"/>
                  </a:cubicBezTo>
                  <a:cubicBezTo>
                    <a:pt x="2716280" y="56246"/>
                    <a:pt x="2718378" y="54722"/>
                    <a:pt x="2719996" y="52779"/>
                  </a:cubicBezTo>
                  <a:lnTo>
                    <a:pt x="2723424" y="56780"/>
                  </a:lnTo>
                  <a:cubicBezTo>
                    <a:pt x="2721424" y="59180"/>
                    <a:pt x="2718852" y="61047"/>
                    <a:pt x="2715899" y="62209"/>
                  </a:cubicBezTo>
                  <a:cubicBezTo>
                    <a:pt x="2712853" y="63485"/>
                    <a:pt x="2709616" y="64133"/>
                    <a:pt x="2706374" y="64114"/>
                  </a:cubicBezTo>
                  <a:cubicBezTo>
                    <a:pt x="2702091" y="64200"/>
                    <a:pt x="2697900" y="63180"/>
                    <a:pt x="2694091" y="61161"/>
                  </a:cubicBezTo>
                  <a:cubicBezTo>
                    <a:pt x="2690566" y="59256"/>
                    <a:pt x="2687705" y="56417"/>
                    <a:pt x="2685705" y="52969"/>
                  </a:cubicBezTo>
                  <a:cubicBezTo>
                    <a:pt x="2683706" y="49369"/>
                    <a:pt x="2682659" y="45292"/>
                    <a:pt x="2682752" y="41158"/>
                  </a:cubicBezTo>
                  <a:cubicBezTo>
                    <a:pt x="2682659" y="37044"/>
                    <a:pt x="2683706" y="32976"/>
                    <a:pt x="2685612" y="29348"/>
                  </a:cubicBezTo>
                  <a:cubicBezTo>
                    <a:pt x="2687422" y="25947"/>
                    <a:pt x="2690184" y="23109"/>
                    <a:pt x="2693519" y="21156"/>
                  </a:cubicBezTo>
                  <a:cubicBezTo>
                    <a:pt x="2700565" y="17346"/>
                    <a:pt x="2708946" y="17346"/>
                    <a:pt x="2715997" y="21156"/>
                  </a:cubicBezTo>
                  <a:cubicBezTo>
                    <a:pt x="2719234" y="23109"/>
                    <a:pt x="2721996" y="25900"/>
                    <a:pt x="2723805" y="29252"/>
                  </a:cubicBezTo>
                  <a:cubicBezTo>
                    <a:pt x="2725712" y="32919"/>
                    <a:pt x="2726759" y="37015"/>
                    <a:pt x="2726666" y="41158"/>
                  </a:cubicBezTo>
                  <a:close/>
                  <a:moveTo>
                    <a:pt x="2704755" y="23537"/>
                  </a:moveTo>
                  <a:cubicBezTo>
                    <a:pt x="2700756" y="23423"/>
                    <a:pt x="2696756" y="24890"/>
                    <a:pt x="2693803" y="27633"/>
                  </a:cubicBezTo>
                  <a:cubicBezTo>
                    <a:pt x="2690849" y="30509"/>
                    <a:pt x="2689138" y="34386"/>
                    <a:pt x="2688849" y="38491"/>
                  </a:cubicBezTo>
                  <a:lnTo>
                    <a:pt x="2720378" y="38491"/>
                  </a:lnTo>
                  <a:cubicBezTo>
                    <a:pt x="2720094" y="34367"/>
                    <a:pt x="2718280" y="30500"/>
                    <a:pt x="2715332" y="27633"/>
                  </a:cubicBezTo>
                  <a:cubicBezTo>
                    <a:pt x="2712378" y="24871"/>
                    <a:pt x="2708379" y="23394"/>
                    <a:pt x="2704281" y="23537"/>
                  </a:cubicBezTo>
                  <a:close/>
                  <a:moveTo>
                    <a:pt x="2751143" y="64114"/>
                  </a:moveTo>
                  <a:cubicBezTo>
                    <a:pt x="2747618" y="64142"/>
                    <a:pt x="2744097" y="63628"/>
                    <a:pt x="2740665" y="62590"/>
                  </a:cubicBezTo>
                  <a:cubicBezTo>
                    <a:pt x="2737809" y="61733"/>
                    <a:pt x="2735237" y="60380"/>
                    <a:pt x="2732856" y="58589"/>
                  </a:cubicBezTo>
                  <a:lnTo>
                    <a:pt x="2735521" y="53732"/>
                  </a:lnTo>
                  <a:cubicBezTo>
                    <a:pt x="2737619" y="55379"/>
                    <a:pt x="2740093" y="56637"/>
                    <a:pt x="2742665" y="57446"/>
                  </a:cubicBezTo>
                  <a:cubicBezTo>
                    <a:pt x="2745525" y="58332"/>
                    <a:pt x="2748571" y="58780"/>
                    <a:pt x="2751618" y="58780"/>
                  </a:cubicBezTo>
                  <a:cubicBezTo>
                    <a:pt x="2754762" y="59037"/>
                    <a:pt x="2757906" y="58380"/>
                    <a:pt x="2760668" y="56875"/>
                  </a:cubicBezTo>
                  <a:cubicBezTo>
                    <a:pt x="2762575" y="55779"/>
                    <a:pt x="2763812" y="53684"/>
                    <a:pt x="2763715" y="51446"/>
                  </a:cubicBezTo>
                  <a:cubicBezTo>
                    <a:pt x="2763812" y="49950"/>
                    <a:pt x="2763147" y="48512"/>
                    <a:pt x="2762003" y="47540"/>
                  </a:cubicBezTo>
                  <a:cubicBezTo>
                    <a:pt x="2760859" y="46521"/>
                    <a:pt x="2759431" y="45797"/>
                    <a:pt x="2757906" y="45445"/>
                  </a:cubicBezTo>
                  <a:cubicBezTo>
                    <a:pt x="2755715" y="44759"/>
                    <a:pt x="2753525" y="44283"/>
                    <a:pt x="2751334" y="44016"/>
                  </a:cubicBezTo>
                  <a:cubicBezTo>
                    <a:pt x="2747716" y="43254"/>
                    <a:pt x="2744762" y="42587"/>
                    <a:pt x="2742474" y="41921"/>
                  </a:cubicBezTo>
                  <a:cubicBezTo>
                    <a:pt x="2740284" y="41168"/>
                    <a:pt x="2738381" y="39892"/>
                    <a:pt x="2736763" y="38206"/>
                  </a:cubicBezTo>
                  <a:cubicBezTo>
                    <a:pt x="2735140" y="36224"/>
                    <a:pt x="2734284" y="33710"/>
                    <a:pt x="2734475" y="31157"/>
                  </a:cubicBezTo>
                  <a:cubicBezTo>
                    <a:pt x="2734382" y="27404"/>
                    <a:pt x="2736093" y="23842"/>
                    <a:pt x="2739144" y="21632"/>
                  </a:cubicBezTo>
                  <a:cubicBezTo>
                    <a:pt x="2743046" y="19051"/>
                    <a:pt x="2747618" y="17813"/>
                    <a:pt x="2752287" y="18108"/>
                  </a:cubicBezTo>
                  <a:cubicBezTo>
                    <a:pt x="2755241" y="18117"/>
                    <a:pt x="2758194" y="18499"/>
                    <a:pt x="2761050" y="19251"/>
                  </a:cubicBezTo>
                  <a:cubicBezTo>
                    <a:pt x="2763524" y="19889"/>
                    <a:pt x="2766003" y="20918"/>
                    <a:pt x="2768193" y="22299"/>
                  </a:cubicBezTo>
                  <a:lnTo>
                    <a:pt x="2765529" y="27157"/>
                  </a:lnTo>
                  <a:cubicBezTo>
                    <a:pt x="2761622" y="24537"/>
                    <a:pt x="2756952" y="23204"/>
                    <a:pt x="2752287" y="23347"/>
                  </a:cubicBezTo>
                  <a:cubicBezTo>
                    <a:pt x="2749236" y="23128"/>
                    <a:pt x="2746190" y="23823"/>
                    <a:pt x="2743525" y="25347"/>
                  </a:cubicBezTo>
                  <a:cubicBezTo>
                    <a:pt x="2741618" y="26519"/>
                    <a:pt x="2740572" y="28576"/>
                    <a:pt x="2740572" y="30776"/>
                  </a:cubicBezTo>
                  <a:cubicBezTo>
                    <a:pt x="2740474" y="32319"/>
                    <a:pt x="2741046" y="33815"/>
                    <a:pt x="2742190" y="34872"/>
                  </a:cubicBezTo>
                  <a:cubicBezTo>
                    <a:pt x="2743335" y="35977"/>
                    <a:pt x="2744855" y="36767"/>
                    <a:pt x="2746381" y="37158"/>
                  </a:cubicBezTo>
                  <a:cubicBezTo>
                    <a:pt x="2747999" y="37634"/>
                    <a:pt x="2750288" y="38110"/>
                    <a:pt x="2753241" y="38682"/>
                  </a:cubicBezTo>
                  <a:cubicBezTo>
                    <a:pt x="2756190" y="39187"/>
                    <a:pt x="2759050" y="39854"/>
                    <a:pt x="2761905" y="40682"/>
                  </a:cubicBezTo>
                  <a:cubicBezTo>
                    <a:pt x="2764003" y="41368"/>
                    <a:pt x="2765905" y="42587"/>
                    <a:pt x="2767431" y="44207"/>
                  </a:cubicBezTo>
                  <a:cubicBezTo>
                    <a:pt x="2769049" y="46102"/>
                    <a:pt x="2769910" y="48569"/>
                    <a:pt x="2769719" y="51065"/>
                  </a:cubicBezTo>
                  <a:cubicBezTo>
                    <a:pt x="2769812" y="54865"/>
                    <a:pt x="2768003" y="58466"/>
                    <a:pt x="2764859" y="60590"/>
                  </a:cubicBezTo>
                  <a:cubicBezTo>
                    <a:pt x="2760766" y="63085"/>
                    <a:pt x="2756004" y="64285"/>
                    <a:pt x="2751143" y="64018"/>
                  </a:cubicBezTo>
                  <a:close/>
                </a:path>
              </a:pathLst>
            </a:custGeom>
            <a:solidFill>
              <a:srgbClr val="6D6E71"/>
            </a:solidFill>
            <a:ln w="9525" cap="flat">
              <a:noFill/>
              <a:prstDash val="solid"/>
              <a:miter/>
            </a:ln>
          </p:spPr>
          <p:txBody>
            <a:bodyPr rtlCol="0" anchor="ctr"/>
            <a:lstStyle/>
            <a:p>
              <a:endParaRPr lang="en-US"/>
            </a:p>
          </p:txBody>
        </p:sp>
        <p:sp>
          <p:nvSpPr>
            <p:cNvPr id="872" name="Freeform: Shape 871">
              <a:extLst>
                <a:ext uri="{FF2B5EF4-FFF2-40B4-BE49-F238E27FC236}">
                  <a16:creationId xmlns:a16="http://schemas.microsoft.com/office/drawing/2014/main" id="{6082529E-FC9D-4979-99DB-7EF4BC3DDBE6}"/>
                </a:ext>
              </a:extLst>
            </p:cNvPr>
            <p:cNvSpPr/>
            <p:nvPr/>
          </p:nvSpPr>
          <p:spPr>
            <a:xfrm>
              <a:off x="13273467" y="3353454"/>
              <a:ext cx="75153" cy="45529"/>
            </a:xfrm>
            <a:custGeom>
              <a:avLst/>
              <a:gdLst>
                <a:gd name="connsiteX0" fmla="*/ 23114 w 75153"/>
                <a:gd name="connsiteY0" fmla="*/ 45349 h 45529"/>
                <a:gd name="connsiteX1" fmla="*/ 11780 w 75153"/>
                <a:gd name="connsiteY1" fmla="*/ 45349 h 45529"/>
                <a:gd name="connsiteX2" fmla="*/ -4033 w 75153"/>
                <a:gd name="connsiteY2" fmla="*/ -180 h 45529"/>
                <a:gd name="connsiteX3" fmla="*/ 5971 w 75153"/>
                <a:gd name="connsiteY3" fmla="*/ -180 h 45529"/>
                <a:gd name="connsiteX4" fmla="*/ 17305 w 75153"/>
                <a:gd name="connsiteY4" fmla="*/ 34205 h 45529"/>
                <a:gd name="connsiteX5" fmla="*/ 28542 w 75153"/>
                <a:gd name="connsiteY5" fmla="*/ -180 h 45529"/>
                <a:gd name="connsiteX6" fmla="*/ 38546 w 75153"/>
                <a:gd name="connsiteY6" fmla="*/ -180 h 45529"/>
                <a:gd name="connsiteX7" fmla="*/ 49880 w 75153"/>
                <a:gd name="connsiteY7" fmla="*/ 34205 h 45529"/>
                <a:gd name="connsiteX8" fmla="*/ 61121 w 75153"/>
                <a:gd name="connsiteY8" fmla="*/ -180 h 45529"/>
                <a:gd name="connsiteX9" fmla="*/ 71121 w 75153"/>
                <a:gd name="connsiteY9" fmla="*/ -180 h 45529"/>
                <a:gd name="connsiteX10" fmla="*/ 55308 w 75153"/>
                <a:gd name="connsiteY10" fmla="*/ 45349 h 45529"/>
                <a:gd name="connsiteX11" fmla="*/ 44355 w 75153"/>
                <a:gd name="connsiteY11" fmla="*/ 45349 h 45529"/>
                <a:gd name="connsiteX12" fmla="*/ 33593 w 75153"/>
                <a:gd name="connsiteY12" fmla="*/ 14203 h 45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5153" h="45529">
                  <a:moveTo>
                    <a:pt x="23114" y="45349"/>
                  </a:moveTo>
                  <a:lnTo>
                    <a:pt x="11780" y="45349"/>
                  </a:lnTo>
                  <a:lnTo>
                    <a:pt x="-4033" y="-180"/>
                  </a:lnTo>
                  <a:lnTo>
                    <a:pt x="5971" y="-180"/>
                  </a:lnTo>
                  <a:lnTo>
                    <a:pt x="17305" y="34205"/>
                  </a:lnTo>
                  <a:lnTo>
                    <a:pt x="28542" y="-180"/>
                  </a:lnTo>
                  <a:lnTo>
                    <a:pt x="38546" y="-180"/>
                  </a:lnTo>
                  <a:lnTo>
                    <a:pt x="49880" y="34205"/>
                  </a:lnTo>
                  <a:lnTo>
                    <a:pt x="61121" y="-180"/>
                  </a:lnTo>
                  <a:lnTo>
                    <a:pt x="71121" y="-180"/>
                  </a:lnTo>
                  <a:lnTo>
                    <a:pt x="55308" y="45349"/>
                  </a:lnTo>
                  <a:lnTo>
                    <a:pt x="44355" y="45349"/>
                  </a:lnTo>
                  <a:lnTo>
                    <a:pt x="33593" y="14203"/>
                  </a:lnTo>
                  <a:close/>
                </a:path>
              </a:pathLst>
            </a:custGeom>
            <a:solidFill>
              <a:srgbClr val="6D6E71"/>
            </a:solidFill>
            <a:ln w="9525" cap="flat">
              <a:noFill/>
              <a:prstDash val="solid"/>
              <a:miter/>
            </a:ln>
          </p:spPr>
          <p:txBody>
            <a:bodyPr rtlCol="0" anchor="ctr"/>
            <a:lstStyle/>
            <a:p>
              <a:endParaRPr lang="en-US"/>
            </a:p>
          </p:txBody>
        </p:sp>
        <p:sp>
          <p:nvSpPr>
            <p:cNvPr id="873" name="Freeform: Shape 872">
              <a:extLst>
                <a:ext uri="{FF2B5EF4-FFF2-40B4-BE49-F238E27FC236}">
                  <a16:creationId xmlns:a16="http://schemas.microsoft.com/office/drawing/2014/main" id="{75C122AD-A1AE-4F86-8376-23E8C7DBB4E6}"/>
                </a:ext>
              </a:extLst>
            </p:cNvPr>
            <p:cNvSpPr/>
            <p:nvPr/>
          </p:nvSpPr>
          <p:spPr>
            <a:xfrm>
              <a:off x="13356238" y="3333547"/>
              <a:ext cx="12194" cy="65056"/>
            </a:xfrm>
            <a:custGeom>
              <a:avLst/>
              <a:gdLst>
                <a:gd name="connsiteX0" fmla="*/ -2219 w 12194"/>
                <a:gd name="connsiteY0" fmla="*/ 10202 h 65056"/>
                <a:gd name="connsiteX1" fmla="*/ -4033 w 12194"/>
                <a:gd name="connsiteY1" fmla="*/ 5916 h 65056"/>
                <a:gd name="connsiteX2" fmla="*/ 2065 w 12194"/>
                <a:gd name="connsiteY2" fmla="*/ -180 h 65056"/>
                <a:gd name="connsiteX3" fmla="*/ 6353 w 12194"/>
                <a:gd name="connsiteY3" fmla="*/ 1630 h 65056"/>
                <a:gd name="connsiteX4" fmla="*/ 8162 w 12194"/>
                <a:gd name="connsiteY4" fmla="*/ 5916 h 65056"/>
                <a:gd name="connsiteX5" fmla="*/ 2065 w 12194"/>
                <a:gd name="connsiteY5" fmla="*/ 12012 h 65056"/>
                <a:gd name="connsiteX6" fmla="*/ -2219 w 12194"/>
                <a:gd name="connsiteY6" fmla="*/ 10202 h 65056"/>
                <a:gd name="connsiteX7" fmla="*/ 6827 w 12194"/>
                <a:gd name="connsiteY7" fmla="*/ 64876 h 65056"/>
                <a:gd name="connsiteX8" fmla="*/ -2698 w 12194"/>
                <a:gd name="connsiteY8" fmla="*/ 64876 h 65056"/>
                <a:gd name="connsiteX9" fmla="*/ -2698 w 12194"/>
                <a:gd name="connsiteY9" fmla="*/ 19346 h 65056"/>
                <a:gd name="connsiteX10" fmla="*/ 6827 w 12194"/>
                <a:gd name="connsiteY10" fmla="*/ 19346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4" h="65056">
                  <a:moveTo>
                    <a:pt x="-2219" y="10202"/>
                  </a:moveTo>
                  <a:cubicBezTo>
                    <a:pt x="-3363" y="9078"/>
                    <a:pt x="-4033" y="7535"/>
                    <a:pt x="-4033" y="5916"/>
                  </a:cubicBezTo>
                  <a:cubicBezTo>
                    <a:pt x="-3935" y="2573"/>
                    <a:pt x="-1270" y="-132"/>
                    <a:pt x="2065" y="-180"/>
                  </a:cubicBezTo>
                  <a:cubicBezTo>
                    <a:pt x="3683" y="-189"/>
                    <a:pt x="5208" y="468"/>
                    <a:pt x="6353" y="1630"/>
                  </a:cubicBezTo>
                  <a:cubicBezTo>
                    <a:pt x="7497" y="2744"/>
                    <a:pt x="8162" y="4297"/>
                    <a:pt x="8162" y="5916"/>
                  </a:cubicBezTo>
                  <a:cubicBezTo>
                    <a:pt x="8162" y="9259"/>
                    <a:pt x="5399" y="11964"/>
                    <a:pt x="2065" y="12012"/>
                  </a:cubicBezTo>
                  <a:cubicBezTo>
                    <a:pt x="446" y="12031"/>
                    <a:pt x="-1079" y="11374"/>
                    <a:pt x="-2219" y="10202"/>
                  </a:cubicBezTo>
                  <a:close/>
                  <a:moveTo>
                    <a:pt x="6827" y="64876"/>
                  </a:moveTo>
                  <a:lnTo>
                    <a:pt x="-2698" y="64876"/>
                  </a:lnTo>
                  <a:lnTo>
                    <a:pt x="-2698" y="19346"/>
                  </a:lnTo>
                  <a:lnTo>
                    <a:pt x="6827" y="19346"/>
                  </a:lnTo>
                  <a:close/>
                </a:path>
              </a:pathLst>
            </a:custGeom>
            <a:solidFill>
              <a:srgbClr val="6D6E71"/>
            </a:solidFill>
            <a:ln w="9525" cap="flat">
              <a:noFill/>
              <a:prstDash val="solid"/>
              <a:miter/>
            </a:ln>
          </p:spPr>
          <p:txBody>
            <a:bodyPr rtlCol="0" anchor="ctr"/>
            <a:lstStyle/>
            <a:p>
              <a:endParaRPr lang="en-US"/>
            </a:p>
          </p:txBody>
        </p:sp>
        <p:sp>
          <p:nvSpPr>
            <p:cNvPr id="874" name="Freeform: Shape 873">
              <a:extLst>
                <a:ext uri="{FF2B5EF4-FFF2-40B4-BE49-F238E27FC236}">
                  <a16:creationId xmlns:a16="http://schemas.microsoft.com/office/drawing/2014/main" id="{70E7E251-3994-41B3-9ABB-EA3DD519B10D}"/>
                </a:ext>
              </a:extLst>
            </p:cNvPr>
            <p:cNvSpPr/>
            <p:nvPr/>
          </p:nvSpPr>
          <p:spPr>
            <a:xfrm>
              <a:off x="13377479" y="3338785"/>
              <a:ext cx="31718" cy="60675"/>
            </a:xfrm>
            <a:custGeom>
              <a:avLst/>
              <a:gdLst>
                <a:gd name="connsiteX0" fmla="*/ 11306 w 31718"/>
                <a:gd name="connsiteY0" fmla="*/ 21918 h 60675"/>
                <a:gd name="connsiteX1" fmla="*/ 11306 w 31718"/>
                <a:gd name="connsiteY1" fmla="*/ 45064 h 60675"/>
                <a:gd name="connsiteX2" fmla="*/ 13017 w 31718"/>
                <a:gd name="connsiteY2" fmla="*/ 50207 h 60675"/>
                <a:gd name="connsiteX3" fmla="*/ 17780 w 31718"/>
                <a:gd name="connsiteY3" fmla="*/ 52112 h 60675"/>
                <a:gd name="connsiteX4" fmla="*/ 23686 w 31718"/>
                <a:gd name="connsiteY4" fmla="*/ 49159 h 60675"/>
                <a:gd name="connsiteX5" fmla="*/ 27686 w 31718"/>
                <a:gd name="connsiteY5" fmla="*/ 55922 h 60675"/>
                <a:gd name="connsiteX6" fmla="*/ 16450 w 31718"/>
                <a:gd name="connsiteY6" fmla="*/ 60494 h 60675"/>
                <a:gd name="connsiteX7" fmla="*/ 5971 w 31718"/>
                <a:gd name="connsiteY7" fmla="*/ 56208 h 60675"/>
                <a:gd name="connsiteX8" fmla="*/ 1683 w 31718"/>
                <a:gd name="connsiteY8" fmla="*/ 44778 h 60675"/>
                <a:gd name="connsiteX9" fmla="*/ 1683 w 31718"/>
                <a:gd name="connsiteY9" fmla="*/ 21918 h 60675"/>
                <a:gd name="connsiteX10" fmla="*/ -4033 w 31718"/>
                <a:gd name="connsiteY10" fmla="*/ 21918 h 60675"/>
                <a:gd name="connsiteX11" fmla="*/ -4033 w 31718"/>
                <a:gd name="connsiteY11" fmla="*/ 14203 h 60675"/>
                <a:gd name="connsiteX12" fmla="*/ 1683 w 31718"/>
                <a:gd name="connsiteY12" fmla="*/ 14203 h 60675"/>
                <a:gd name="connsiteX13" fmla="*/ 1683 w 31718"/>
                <a:gd name="connsiteY13" fmla="*/ -180 h 60675"/>
                <a:gd name="connsiteX14" fmla="*/ 11208 w 31718"/>
                <a:gd name="connsiteY14" fmla="*/ -180 h 60675"/>
                <a:gd name="connsiteX15" fmla="*/ 11208 w 31718"/>
                <a:gd name="connsiteY15" fmla="*/ 14203 h 60675"/>
                <a:gd name="connsiteX16" fmla="*/ 23212 w 31718"/>
                <a:gd name="connsiteY16" fmla="*/ 14203 h 60675"/>
                <a:gd name="connsiteX17" fmla="*/ 23212 w 31718"/>
                <a:gd name="connsiteY17" fmla="*/ 21918 h 60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675">
                  <a:moveTo>
                    <a:pt x="11306" y="21918"/>
                  </a:moveTo>
                  <a:lnTo>
                    <a:pt x="11306" y="45064"/>
                  </a:lnTo>
                  <a:cubicBezTo>
                    <a:pt x="11208" y="46930"/>
                    <a:pt x="11780" y="48769"/>
                    <a:pt x="13017" y="50207"/>
                  </a:cubicBezTo>
                  <a:cubicBezTo>
                    <a:pt x="14259" y="51551"/>
                    <a:pt x="15971" y="52246"/>
                    <a:pt x="17780" y="52112"/>
                  </a:cubicBezTo>
                  <a:cubicBezTo>
                    <a:pt x="20068" y="52008"/>
                    <a:pt x="22259" y="50941"/>
                    <a:pt x="23686" y="49159"/>
                  </a:cubicBezTo>
                  <a:lnTo>
                    <a:pt x="27686" y="55922"/>
                  </a:lnTo>
                  <a:cubicBezTo>
                    <a:pt x="24640" y="58818"/>
                    <a:pt x="20640" y="60456"/>
                    <a:pt x="16450" y="60494"/>
                  </a:cubicBezTo>
                  <a:cubicBezTo>
                    <a:pt x="12543" y="60542"/>
                    <a:pt x="8734" y="58999"/>
                    <a:pt x="5971" y="56208"/>
                  </a:cubicBezTo>
                  <a:cubicBezTo>
                    <a:pt x="3018" y="53150"/>
                    <a:pt x="1492" y="49016"/>
                    <a:pt x="1683" y="44778"/>
                  </a:cubicBezTo>
                  <a:lnTo>
                    <a:pt x="1683" y="21918"/>
                  </a:lnTo>
                  <a:lnTo>
                    <a:pt x="-4033" y="21918"/>
                  </a:lnTo>
                  <a:lnTo>
                    <a:pt x="-4033" y="14203"/>
                  </a:lnTo>
                  <a:lnTo>
                    <a:pt x="1683" y="14203"/>
                  </a:lnTo>
                  <a:lnTo>
                    <a:pt x="1683" y="-180"/>
                  </a:lnTo>
                  <a:lnTo>
                    <a:pt x="11208" y="-180"/>
                  </a:lnTo>
                  <a:lnTo>
                    <a:pt x="11208" y="14203"/>
                  </a:lnTo>
                  <a:lnTo>
                    <a:pt x="23212" y="14203"/>
                  </a:lnTo>
                  <a:lnTo>
                    <a:pt x="23212" y="21918"/>
                  </a:lnTo>
                  <a:close/>
                </a:path>
              </a:pathLst>
            </a:custGeom>
            <a:solidFill>
              <a:srgbClr val="6D6E71"/>
            </a:solidFill>
            <a:ln w="9525" cap="flat">
              <a:noFill/>
              <a:prstDash val="solid"/>
              <a:miter/>
            </a:ln>
          </p:spPr>
          <p:txBody>
            <a:bodyPr rtlCol="0" anchor="ctr"/>
            <a:lstStyle/>
            <a:p>
              <a:endParaRPr lang="en-US"/>
            </a:p>
          </p:txBody>
        </p:sp>
        <p:sp>
          <p:nvSpPr>
            <p:cNvPr id="875" name="Freeform: Shape 874">
              <a:extLst>
                <a:ext uri="{FF2B5EF4-FFF2-40B4-BE49-F238E27FC236}">
                  <a16:creationId xmlns:a16="http://schemas.microsoft.com/office/drawing/2014/main" id="{BDB170E9-A163-4984-BCD3-2AC3B9F5E6CE}"/>
                </a:ext>
              </a:extLst>
            </p:cNvPr>
            <p:cNvSpPr/>
            <p:nvPr/>
          </p:nvSpPr>
          <p:spPr>
            <a:xfrm>
              <a:off x="13416821" y="3335166"/>
              <a:ext cx="42033" cy="63817"/>
            </a:xfrm>
            <a:custGeom>
              <a:avLst/>
              <a:gdLst>
                <a:gd name="connsiteX0" fmla="*/ 5492 w 42033"/>
                <a:gd name="connsiteY0" fmla="*/ 38587 h 63817"/>
                <a:gd name="connsiteX1" fmla="*/ 5492 w 42033"/>
                <a:gd name="connsiteY1" fmla="*/ 63638 h 63817"/>
                <a:gd name="connsiteX2" fmla="*/ -4033 w 42033"/>
                <a:gd name="connsiteY2" fmla="*/ 63638 h 63817"/>
                <a:gd name="connsiteX3" fmla="*/ -4033 w 42033"/>
                <a:gd name="connsiteY3" fmla="*/ -180 h 63817"/>
                <a:gd name="connsiteX4" fmla="*/ 5492 w 42033"/>
                <a:gd name="connsiteY4" fmla="*/ -180 h 63817"/>
                <a:gd name="connsiteX5" fmla="*/ 5492 w 42033"/>
                <a:gd name="connsiteY5" fmla="*/ 26014 h 63817"/>
                <a:gd name="connsiteX6" fmla="*/ 11776 w 42033"/>
                <a:gd name="connsiteY6" fmla="*/ 19441 h 63817"/>
                <a:gd name="connsiteX7" fmla="*/ 20733 w 42033"/>
                <a:gd name="connsiteY7" fmla="*/ 16965 h 63817"/>
                <a:gd name="connsiteX8" fmla="*/ 33207 w 42033"/>
                <a:gd name="connsiteY8" fmla="*/ 21728 h 63817"/>
                <a:gd name="connsiteX9" fmla="*/ 37969 w 42033"/>
                <a:gd name="connsiteY9" fmla="*/ 35348 h 63817"/>
                <a:gd name="connsiteX10" fmla="*/ 37969 w 42033"/>
                <a:gd name="connsiteY10" fmla="*/ 63638 h 63817"/>
                <a:gd name="connsiteX11" fmla="*/ 28444 w 42033"/>
                <a:gd name="connsiteY11" fmla="*/ 63638 h 63817"/>
                <a:gd name="connsiteX12" fmla="*/ 28444 w 42033"/>
                <a:gd name="connsiteY12" fmla="*/ 38682 h 63817"/>
                <a:gd name="connsiteX13" fmla="*/ 17971 w 42033"/>
                <a:gd name="connsiteY13" fmla="*/ 26014 h 63817"/>
                <a:gd name="connsiteX14" fmla="*/ 9301 w 42033"/>
                <a:gd name="connsiteY14" fmla="*/ 29348 h 63817"/>
                <a:gd name="connsiteX15" fmla="*/ 5492 w 42033"/>
                <a:gd name="connsiteY15" fmla="*/ 38587 h 6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033" h="63817">
                  <a:moveTo>
                    <a:pt x="5492" y="38587"/>
                  </a:moveTo>
                  <a:lnTo>
                    <a:pt x="5492" y="63638"/>
                  </a:lnTo>
                  <a:lnTo>
                    <a:pt x="-4033" y="63638"/>
                  </a:lnTo>
                  <a:lnTo>
                    <a:pt x="-4033" y="-180"/>
                  </a:lnTo>
                  <a:lnTo>
                    <a:pt x="5492" y="-180"/>
                  </a:lnTo>
                  <a:lnTo>
                    <a:pt x="5492" y="26014"/>
                  </a:lnTo>
                  <a:cubicBezTo>
                    <a:pt x="6920" y="23242"/>
                    <a:pt x="9111" y="20956"/>
                    <a:pt x="11776" y="19441"/>
                  </a:cubicBezTo>
                  <a:cubicBezTo>
                    <a:pt x="14445" y="17813"/>
                    <a:pt x="17589" y="16965"/>
                    <a:pt x="20733" y="16965"/>
                  </a:cubicBezTo>
                  <a:cubicBezTo>
                    <a:pt x="25398" y="16803"/>
                    <a:pt x="29877" y="18518"/>
                    <a:pt x="33207" y="21728"/>
                  </a:cubicBezTo>
                  <a:cubicBezTo>
                    <a:pt x="36541" y="25433"/>
                    <a:pt x="38258" y="30348"/>
                    <a:pt x="37969" y="35348"/>
                  </a:cubicBezTo>
                  <a:lnTo>
                    <a:pt x="37969" y="63638"/>
                  </a:lnTo>
                  <a:lnTo>
                    <a:pt x="28444" y="63638"/>
                  </a:lnTo>
                  <a:lnTo>
                    <a:pt x="28444" y="38682"/>
                  </a:lnTo>
                  <a:cubicBezTo>
                    <a:pt x="28444" y="30300"/>
                    <a:pt x="24924" y="26014"/>
                    <a:pt x="17971" y="26014"/>
                  </a:cubicBezTo>
                  <a:cubicBezTo>
                    <a:pt x="14729" y="25985"/>
                    <a:pt x="11683" y="27176"/>
                    <a:pt x="9301" y="29348"/>
                  </a:cubicBezTo>
                  <a:cubicBezTo>
                    <a:pt x="6729" y="31738"/>
                    <a:pt x="5395" y="35101"/>
                    <a:pt x="5492" y="38587"/>
                  </a:cubicBezTo>
                  <a:close/>
                </a:path>
              </a:pathLst>
            </a:custGeom>
            <a:solidFill>
              <a:srgbClr val="6D6E71"/>
            </a:solidFill>
            <a:ln w="9525" cap="flat">
              <a:noFill/>
              <a:prstDash val="solid"/>
              <a:miter/>
            </a:ln>
          </p:spPr>
          <p:txBody>
            <a:bodyPr rtlCol="0" anchor="ctr"/>
            <a:lstStyle/>
            <a:p>
              <a:endParaRPr lang="en-US"/>
            </a:p>
          </p:txBody>
        </p:sp>
        <p:sp>
          <p:nvSpPr>
            <p:cNvPr id="876" name="Freeform: Shape 875">
              <a:extLst>
                <a:ext uri="{FF2B5EF4-FFF2-40B4-BE49-F238E27FC236}">
                  <a16:creationId xmlns:a16="http://schemas.microsoft.com/office/drawing/2014/main" id="{A496C5AA-3CF3-4B3D-B3F3-0692B70A3F6B}"/>
                </a:ext>
              </a:extLst>
            </p:cNvPr>
            <p:cNvSpPr/>
            <p:nvPr/>
          </p:nvSpPr>
          <p:spPr>
            <a:xfrm>
              <a:off x="13492637" y="3352311"/>
              <a:ext cx="48006" cy="47053"/>
            </a:xfrm>
            <a:custGeom>
              <a:avLst/>
              <a:gdLst>
                <a:gd name="connsiteX0" fmla="*/ 37116 w 48006"/>
                <a:gd name="connsiteY0" fmla="*/ 40016 h 47053"/>
                <a:gd name="connsiteX1" fmla="*/ 2825 w 48006"/>
                <a:gd name="connsiteY1" fmla="*/ 40016 h 47053"/>
                <a:gd name="connsiteX2" fmla="*/ 2825 w 48006"/>
                <a:gd name="connsiteY2" fmla="*/ 6678 h 47053"/>
                <a:gd name="connsiteX3" fmla="*/ 37116 w 48006"/>
                <a:gd name="connsiteY3" fmla="*/ 6678 h 47053"/>
                <a:gd name="connsiteX4" fmla="*/ 37116 w 48006"/>
                <a:gd name="connsiteY4" fmla="*/ 40016 h 47053"/>
                <a:gd name="connsiteX5" fmla="*/ 9685 w 48006"/>
                <a:gd name="connsiteY5" fmla="*/ 34110 h 47053"/>
                <a:gd name="connsiteX6" fmla="*/ 19973 w 48006"/>
                <a:gd name="connsiteY6" fmla="*/ 38301 h 47053"/>
                <a:gd name="connsiteX7" fmla="*/ 30353 w 48006"/>
                <a:gd name="connsiteY7" fmla="*/ 34110 h 47053"/>
                <a:gd name="connsiteX8" fmla="*/ 30353 w 48006"/>
                <a:gd name="connsiteY8" fmla="*/ 12584 h 47053"/>
                <a:gd name="connsiteX9" fmla="*/ 19973 w 48006"/>
                <a:gd name="connsiteY9" fmla="*/ 8393 h 47053"/>
                <a:gd name="connsiteX10" fmla="*/ 9685 w 48006"/>
                <a:gd name="connsiteY10" fmla="*/ 12584 h 47053"/>
                <a:gd name="connsiteX11" fmla="*/ 9685 w 48006"/>
                <a:gd name="connsiteY11"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7053">
                  <a:moveTo>
                    <a:pt x="37116" y="40016"/>
                  </a:moveTo>
                  <a:cubicBezTo>
                    <a:pt x="27498" y="49160"/>
                    <a:pt x="12448" y="49160"/>
                    <a:pt x="2825" y="40016"/>
                  </a:cubicBezTo>
                  <a:cubicBezTo>
                    <a:pt x="-6319" y="30776"/>
                    <a:pt x="-6319" y="15917"/>
                    <a:pt x="2825" y="6678"/>
                  </a:cubicBezTo>
                  <a:cubicBezTo>
                    <a:pt x="12448" y="-2466"/>
                    <a:pt x="27498" y="-2466"/>
                    <a:pt x="37116" y="6678"/>
                  </a:cubicBezTo>
                  <a:cubicBezTo>
                    <a:pt x="46259" y="15917"/>
                    <a:pt x="46259" y="30776"/>
                    <a:pt x="37116" y="40016"/>
                  </a:cubicBezTo>
                  <a:close/>
                  <a:moveTo>
                    <a:pt x="9685" y="34110"/>
                  </a:moveTo>
                  <a:cubicBezTo>
                    <a:pt x="12350" y="36891"/>
                    <a:pt x="16066" y="38415"/>
                    <a:pt x="19973" y="38301"/>
                  </a:cubicBezTo>
                  <a:cubicBezTo>
                    <a:pt x="23875" y="38397"/>
                    <a:pt x="27591" y="36882"/>
                    <a:pt x="30353" y="34110"/>
                  </a:cubicBezTo>
                  <a:cubicBezTo>
                    <a:pt x="35688" y="27929"/>
                    <a:pt x="35688" y="18765"/>
                    <a:pt x="30353" y="12584"/>
                  </a:cubicBezTo>
                  <a:cubicBezTo>
                    <a:pt x="27591" y="9812"/>
                    <a:pt x="23875" y="8297"/>
                    <a:pt x="19973" y="8393"/>
                  </a:cubicBezTo>
                  <a:cubicBezTo>
                    <a:pt x="16066" y="8278"/>
                    <a:pt x="12350" y="9802"/>
                    <a:pt x="9685" y="12584"/>
                  </a:cubicBezTo>
                  <a:cubicBezTo>
                    <a:pt x="4257" y="18718"/>
                    <a:pt x="4257" y="27976"/>
                    <a:pt x="9685" y="34110"/>
                  </a:cubicBezTo>
                  <a:close/>
                </a:path>
              </a:pathLst>
            </a:custGeom>
            <a:solidFill>
              <a:srgbClr val="6D6E71"/>
            </a:solidFill>
            <a:ln w="9525" cap="flat">
              <a:noFill/>
              <a:prstDash val="solid"/>
              <a:miter/>
            </a:ln>
          </p:spPr>
          <p:txBody>
            <a:bodyPr rtlCol="0" anchor="ctr"/>
            <a:lstStyle/>
            <a:p>
              <a:endParaRPr lang="en-US"/>
            </a:p>
          </p:txBody>
        </p:sp>
        <p:sp>
          <p:nvSpPr>
            <p:cNvPr id="877" name="Freeform: Shape 876">
              <a:extLst>
                <a:ext uri="{FF2B5EF4-FFF2-40B4-BE49-F238E27FC236}">
                  <a16:creationId xmlns:a16="http://schemas.microsoft.com/office/drawing/2014/main" id="{A1A641D0-E9A6-4779-BD1C-55A5FC224411}"/>
                </a:ext>
              </a:extLst>
            </p:cNvPr>
            <p:cNvSpPr/>
            <p:nvPr/>
          </p:nvSpPr>
          <p:spPr>
            <a:xfrm>
              <a:off x="13551217" y="3353073"/>
              <a:ext cx="24286" cy="45910"/>
            </a:xfrm>
            <a:custGeom>
              <a:avLst/>
              <a:gdLst>
                <a:gd name="connsiteX0" fmla="*/ 19780 w 24286"/>
                <a:gd name="connsiteY0" fmla="*/ 8774 h 45910"/>
                <a:gd name="connsiteX1" fmla="*/ 9111 w 24286"/>
                <a:gd name="connsiteY1" fmla="*/ 13441 h 45910"/>
                <a:gd name="connsiteX2" fmla="*/ 5492 w 24286"/>
                <a:gd name="connsiteY2" fmla="*/ 25823 h 45910"/>
                <a:gd name="connsiteX3" fmla="*/ 5492 w 24286"/>
                <a:gd name="connsiteY3" fmla="*/ 45731 h 45910"/>
                <a:gd name="connsiteX4" fmla="*/ -4033 w 24286"/>
                <a:gd name="connsiteY4" fmla="*/ 45731 h 45910"/>
                <a:gd name="connsiteX5" fmla="*/ -4033 w 24286"/>
                <a:gd name="connsiteY5" fmla="*/ 201 h 45910"/>
                <a:gd name="connsiteX6" fmla="*/ 5492 w 24286"/>
                <a:gd name="connsiteY6" fmla="*/ 201 h 45910"/>
                <a:gd name="connsiteX7" fmla="*/ 5492 w 24286"/>
                <a:gd name="connsiteY7" fmla="*/ 9726 h 45910"/>
                <a:gd name="connsiteX8" fmla="*/ 11780 w 24286"/>
                <a:gd name="connsiteY8" fmla="*/ 2678 h 45910"/>
                <a:gd name="connsiteX9" fmla="*/ 20254 w 24286"/>
                <a:gd name="connsiteY9" fmla="*/ -180 h 45910"/>
                <a:gd name="connsiteX10" fmla="*/ 20254 w 24286"/>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5910">
                  <a:moveTo>
                    <a:pt x="19780" y="8774"/>
                  </a:moveTo>
                  <a:cubicBezTo>
                    <a:pt x="15682" y="8488"/>
                    <a:pt x="11683" y="10231"/>
                    <a:pt x="9111" y="13441"/>
                  </a:cubicBezTo>
                  <a:cubicBezTo>
                    <a:pt x="6539" y="17041"/>
                    <a:pt x="5302" y="21404"/>
                    <a:pt x="5492" y="25823"/>
                  </a:cubicBezTo>
                  <a:lnTo>
                    <a:pt x="5492" y="45731"/>
                  </a:lnTo>
                  <a:lnTo>
                    <a:pt x="-4033" y="45731"/>
                  </a:lnTo>
                  <a:lnTo>
                    <a:pt x="-4033" y="201"/>
                  </a:lnTo>
                  <a:lnTo>
                    <a:pt x="5492" y="201"/>
                  </a:lnTo>
                  <a:lnTo>
                    <a:pt x="5492" y="9726"/>
                  </a:lnTo>
                  <a:cubicBezTo>
                    <a:pt x="6920" y="6888"/>
                    <a:pt x="9111" y="4459"/>
                    <a:pt x="11780" y="2678"/>
                  </a:cubicBezTo>
                  <a:cubicBezTo>
                    <a:pt x="14254" y="934"/>
                    <a:pt x="17208" y="-56"/>
                    <a:pt x="20254" y="-180"/>
                  </a:cubicBezTo>
                  <a:lnTo>
                    <a:pt x="20254" y="9345"/>
                  </a:lnTo>
                  <a:close/>
                </a:path>
              </a:pathLst>
            </a:custGeom>
            <a:solidFill>
              <a:srgbClr val="6D6E71"/>
            </a:solidFill>
            <a:ln w="9525" cap="flat">
              <a:noFill/>
              <a:prstDash val="solid"/>
              <a:miter/>
            </a:ln>
          </p:spPr>
          <p:txBody>
            <a:bodyPr rtlCol="0" anchor="ctr"/>
            <a:lstStyle/>
            <a:p>
              <a:endParaRPr lang="en-US"/>
            </a:p>
          </p:txBody>
        </p:sp>
        <p:sp>
          <p:nvSpPr>
            <p:cNvPr id="878" name="Freeform: Shape 877">
              <a:extLst>
                <a:ext uri="{FF2B5EF4-FFF2-40B4-BE49-F238E27FC236}">
                  <a16:creationId xmlns:a16="http://schemas.microsoft.com/office/drawing/2014/main" id="{4F4F4A50-0DB2-40D8-B58F-7DD74F5CA285}"/>
                </a:ext>
              </a:extLst>
            </p:cNvPr>
            <p:cNvSpPr/>
            <p:nvPr/>
          </p:nvSpPr>
          <p:spPr>
            <a:xfrm>
              <a:off x="13603698" y="3353454"/>
              <a:ext cx="73916" cy="45529"/>
            </a:xfrm>
            <a:custGeom>
              <a:avLst/>
              <a:gdLst>
                <a:gd name="connsiteX0" fmla="*/ 22640 w 73916"/>
                <a:gd name="connsiteY0" fmla="*/ 45349 h 45529"/>
                <a:gd name="connsiteX1" fmla="*/ 11687 w 73916"/>
                <a:gd name="connsiteY1" fmla="*/ 45349 h 45529"/>
                <a:gd name="connsiteX2" fmla="*/ -4033 w 73916"/>
                <a:gd name="connsiteY2" fmla="*/ -180 h 45529"/>
                <a:gd name="connsiteX3" fmla="*/ 5492 w 73916"/>
                <a:gd name="connsiteY3" fmla="*/ -180 h 45529"/>
                <a:gd name="connsiteX4" fmla="*/ 16831 w 73916"/>
                <a:gd name="connsiteY4" fmla="*/ 34205 h 45529"/>
                <a:gd name="connsiteX5" fmla="*/ 28165 w 73916"/>
                <a:gd name="connsiteY5" fmla="*/ -180 h 45529"/>
                <a:gd name="connsiteX6" fmla="*/ 37690 w 73916"/>
                <a:gd name="connsiteY6" fmla="*/ -180 h 45529"/>
                <a:gd name="connsiteX7" fmla="*/ 49024 w 73916"/>
                <a:gd name="connsiteY7" fmla="*/ 34205 h 45529"/>
                <a:gd name="connsiteX8" fmla="*/ 60359 w 73916"/>
                <a:gd name="connsiteY8" fmla="*/ -180 h 45529"/>
                <a:gd name="connsiteX9" fmla="*/ 69884 w 73916"/>
                <a:gd name="connsiteY9" fmla="*/ -180 h 45529"/>
                <a:gd name="connsiteX10" fmla="*/ 54071 w 73916"/>
                <a:gd name="connsiteY10" fmla="*/ 45349 h 45529"/>
                <a:gd name="connsiteX11" fmla="*/ 43118 w 73916"/>
                <a:gd name="connsiteY11" fmla="*/ 45349 h 45529"/>
                <a:gd name="connsiteX12" fmla="*/ 32356 w 73916"/>
                <a:gd name="connsiteY12" fmla="*/ 14203 h 45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916" h="45529">
                  <a:moveTo>
                    <a:pt x="22640" y="45349"/>
                  </a:moveTo>
                  <a:lnTo>
                    <a:pt x="11687" y="45349"/>
                  </a:lnTo>
                  <a:lnTo>
                    <a:pt x="-4033" y="-180"/>
                  </a:lnTo>
                  <a:lnTo>
                    <a:pt x="5492" y="-180"/>
                  </a:lnTo>
                  <a:lnTo>
                    <a:pt x="16831" y="34205"/>
                  </a:lnTo>
                  <a:lnTo>
                    <a:pt x="28165" y="-180"/>
                  </a:lnTo>
                  <a:lnTo>
                    <a:pt x="37690" y="-180"/>
                  </a:lnTo>
                  <a:lnTo>
                    <a:pt x="49024" y="34205"/>
                  </a:lnTo>
                  <a:lnTo>
                    <a:pt x="60359" y="-180"/>
                  </a:lnTo>
                  <a:lnTo>
                    <a:pt x="69884" y="-180"/>
                  </a:lnTo>
                  <a:lnTo>
                    <a:pt x="54071" y="45349"/>
                  </a:lnTo>
                  <a:lnTo>
                    <a:pt x="43118" y="45349"/>
                  </a:lnTo>
                  <a:lnTo>
                    <a:pt x="32356" y="14203"/>
                  </a:lnTo>
                  <a:close/>
                </a:path>
              </a:pathLst>
            </a:custGeom>
            <a:solidFill>
              <a:srgbClr val="6D6E71"/>
            </a:solidFill>
            <a:ln w="9525" cap="flat">
              <a:noFill/>
              <a:prstDash val="solid"/>
              <a:miter/>
            </a:ln>
          </p:spPr>
          <p:txBody>
            <a:bodyPr rtlCol="0" anchor="ctr"/>
            <a:lstStyle/>
            <a:p>
              <a:endParaRPr lang="en-US"/>
            </a:p>
          </p:txBody>
        </p:sp>
        <p:sp>
          <p:nvSpPr>
            <p:cNvPr id="879" name="Freeform: Shape 878">
              <a:extLst>
                <a:ext uri="{FF2B5EF4-FFF2-40B4-BE49-F238E27FC236}">
                  <a16:creationId xmlns:a16="http://schemas.microsoft.com/office/drawing/2014/main" id="{7D2B59D0-C54E-4A07-A16C-F85864DA5A49}"/>
                </a:ext>
              </a:extLst>
            </p:cNvPr>
            <p:cNvSpPr/>
            <p:nvPr/>
          </p:nvSpPr>
          <p:spPr>
            <a:xfrm>
              <a:off x="13685995" y="3333547"/>
              <a:ext cx="12194" cy="65056"/>
            </a:xfrm>
            <a:custGeom>
              <a:avLst/>
              <a:gdLst>
                <a:gd name="connsiteX0" fmla="*/ -2224 w 12194"/>
                <a:gd name="connsiteY0" fmla="*/ 10202 h 65056"/>
                <a:gd name="connsiteX1" fmla="*/ -4033 w 12194"/>
                <a:gd name="connsiteY1" fmla="*/ 5916 h 65056"/>
                <a:gd name="connsiteX2" fmla="*/ 2065 w 12194"/>
                <a:gd name="connsiteY2" fmla="*/ -180 h 65056"/>
                <a:gd name="connsiteX3" fmla="*/ 6353 w 12194"/>
                <a:gd name="connsiteY3" fmla="*/ 1630 h 65056"/>
                <a:gd name="connsiteX4" fmla="*/ 8162 w 12194"/>
                <a:gd name="connsiteY4" fmla="*/ 5916 h 65056"/>
                <a:gd name="connsiteX5" fmla="*/ 2065 w 12194"/>
                <a:gd name="connsiteY5" fmla="*/ 12012 h 65056"/>
                <a:gd name="connsiteX6" fmla="*/ -2224 w 12194"/>
                <a:gd name="connsiteY6" fmla="*/ 10202 h 65056"/>
                <a:gd name="connsiteX7" fmla="*/ 6827 w 12194"/>
                <a:gd name="connsiteY7" fmla="*/ 64876 h 65056"/>
                <a:gd name="connsiteX8" fmla="*/ -2698 w 12194"/>
                <a:gd name="connsiteY8" fmla="*/ 64876 h 65056"/>
                <a:gd name="connsiteX9" fmla="*/ -2698 w 12194"/>
                <a:gd name="connsiteY9" fmla="*/ 19346 h 65056"/>
                <a:gd name="connsiteX10" fmla="*/ 6827 w 12194"/>
                <a:gd name="connsiteY10" fmla="*/ 19346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4" h="65056">
                  <a:moveTo>
                    <a:pt x="-2224" y="10202"/>
                  </a:moveTo>
                  <a:cubicBezTo>
                    <a:pt x="-3363" y="9078"/>
                    <a:pt x="-4033" y="7535"/>
                    <a:pt x="-4033" y="5916"/>
                  </a:cubicBezTo>
                  <a:cubicBezTo>
                    <a:pt x="-3935" y="2573"/>
                    <a:pt x="-1270" y="-132"/>
                    <a:pt x="2065" y="-180"/>
                  </a:cubicBezTo>
                  <a:cubicBezTo>
                    <a:pt x="3683" y="-189"/>
                    <a:pt x="5208" y="468"/>
                    <a:pt x="6353" y="1630"/>
                  </a:cubicBezTo>
                  <a:cubicBezTo>
                    <a:pt x="7492" y="2744"/>
                    <a:pt x="8162" y="4297"/>
                    <a:pt x="8162" y="5916"/>
                  </a:cubicBezTo>
                  <a:cubicBezTo>
                    <a:pt x="8064" y="9259"/>
                    <a:pt x="5399" y="11964"/>
                    <a:pt x="2065" y="12012"/>
                  </a:cubicBezTo>
                  <a:cubicBezTo>
                    <a:pt x="446" y="12031"/>
                    <a:pt x="-1079" y="11374"/>
                    <a:pt x="-2224" y="10202"/>
                  </a:cubicBezTo>
                  <a:close/>
                  <a:moveTo>
                    <a:pt x="6827" y="64876"/>
                  </a:moveTo>
                  <a:lnTo>
                    <a:pt x="-2698" y="64876"/>
                  </a:lnTo>
                  <a:lnTo>
                    <a:pt x="-2698" y="19346"/>
                  </a:lnTo>
                  <a:lnTo>
                    <a:pt x="6827" y="19346"/>
                  </a:lnTo>
                  <a:close/>
                </a:path>
              </a:pathLst>
            </a:custGeom>
            <a:solidFill>
              <a:srgbClr val="6D6E71"/>
            </a:solidFill>
            <a:ln w="9525" cap="flat">
              <a:noFill/>
              <a:prstDash val="solid"/>
              <a:miter/>
            </a:ln>
          </p:spPr>
          <p:txBody>
            <a:bodyPr rtlCol="0" anchor="ctr"/>
            <a:lstStyle/>
            <a:p>
              <a:endParaRPr lang="en-US"/>
            </a:p>
          </p:txBody>
        </p:sp>
        <p:sp>
          <p:nvSpPr>
            <p:cNvPr id="880" name="Freeform: Shape 879">
              <a:extLst>
                <a:ext uri="{FF2B5EF4-FFF2-40B4-BE49-F238E27FC236}">
                  <a16:creationId xmlns:a16="http://schemas.microsoft.com/office/drawing/2014/main" id="{DD52D750-CFC2-4974-9451-22509710403C}"/>
                </a:ext>
              </a:extLst>
            </p:cNvPr>
            <p:cNvSpPr/>
            <p:nvPr/>
          </p:nvSpPr>
          <p:spPr>
            <a:xfrm>
              <a:off x="13707235" y="3338785"/>
              <a:ext cx="31718" cy="60676"/>
            </a:xfrm>
            <a:custGeom>
              <a:avLst/>
              <a:gdLst>
                <a:gd name="connsiteX0" fmla="*/ 11306 w 31718"/>
                <a:gd name="connsiteY0" fmla="*/ 21918 h 60676"/>
                <a:gd name="connsiteX1" fmla="*/ 11306 w 31718"/>
                <a:gd name="connsiteY1" fmla="*/ 45064 h 60676"/>
                <a:gd name="connsiteX2" fmla="*/ 13017 w 31718"/>
                <a:gd name="connsiteY2" fmla="*/ 50207 h 60676"/>
                <a:gd name="connsiteX3" fmla="*/ 17780 w 31718"/>
                <a:gd name="connsiteY3" fmla="*/ 52112 h 60676"/>
                <a:gd name="connsiteX4" fmla="*/ 23686 w 31718"/>
                <a:gd name="connsiteY4" fmla="*/ 49159 h 60676"/>
                <a:gd name="connsiteX5" fmla="*/ 27686 w 31718"/>
                <a:gd name="connsiteY5" fmla="*/ 55922 h 60676"/>
                <a:gd name="connsiteX6" fmla="*/ 16445 w 31718"/>
                <a:gd name="connsiteY6" fmla="*/ 60494 h 60676"/>
                <a:gd name="connsiteX7" fmla="*/ 6064 w 31718"/>
                <a:gd name="connsiteY7" fmla="*/ 56208 h 60676"/>
                <a:gd name="connsiteX8" fmla="*/ 1683 w 31718"/>
                <a:gd name="connsiteY8" fmla="*/ 44778 h 60676"/>
                <a:gd name="connsiteX9" fmla="*/ 1683 w 31718"/>
                <a:gd name="connsiteY9" fmla="*/ 21918 h 60676"/>
                <a:gd name="connsiteX10" fmla="*/ -4033 w 31718"/>
                <a:gd name="connsiteY10" fmla="*/ 21918 h 60676"/>
                <a:gd name="connsiteX11" fmla="*/ -4033 w 31718"/>
                <a:gd name="connsiteY11" fmla="*/ 14203 h 60676"/>
                <a:gd name="connsiteX12" fmla="*/ 1683 w 31718"/>
                <a:gd name="connsiteY12" fmla="*/ 14203 h 60676"/>
                <a:gd name="connsiteX13" fmla="*/ 1683 w 31718"/>
                <a:gd name="connsiteY13" fmla="*/ -180 h 60676"/>
                <a:gd name="connsiteX14" fmla="*/ 11208 w 31718"/>
                <a:gd name="connsiteY14" fmla="*/ -180 h 60676"/>
                <a:gd name="connsiteX15" fmla="*/ 11208 w 31718"/>
                <a:gd name="connsiteY15" fmla="*/ 14203 h 60676"/>
                <a:gd name="connsiteX16" fmla="*/ 23212 w 31718"/>
                <a:gd name="connsiteY16" fmla="*/ 14203 h 60676"/>
                <a:gd name="connsiteX17" fmla="*/ 23212 w 31718"/>
                <a:gd name="connsiteY17" fmla="*/ 21918 h 6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676">
                  <a:moveTo>
                    <a:pt x="11306" y="21918"/>
                  </a:moveTo>
                  <a:lnTo>
                    <a:pt x="11306" y="45064"/>
                  </a:lnTo>
                  <a:cubicBezTo>
                    <a:pt x="11208" y="46930"/>
                    <a:pt x="11780" y="48769"/>
                    <a:pt x="13017" y="50207"/>
                  </a:cubicBezTo>
                  <a:cubicBezTo>
                    <a:pt x="14254" y="51531"/>
                    <a:pt x="15971" y="52236"/>
                    <a:pt x="17780" y="52112"/>
                  </a:cubicBezTo>
                  <a:cubicBezTo>
                    <a:pt x="20068" y="52036"/>
                    <a:pt x="22259" y="50960"/>
                    <a:pt x="23686" y="49159"/>
                  </a:cubicBezTo>
                  <a:lnTo>
                    <a:pt x="27686" y="55922"/>
                  </a:lnTo>
                  <a:cubicBezTo>
                    <a:pt x="24640" y="58818"/>
                    <a:pt x="20640" y="60456"/>
                    <a:pt x="16445" y="60494"/>
                  </a:cubicBezTo>
                  <a:cubicBezTo>
                    <a:pt x="12543" y="60561"/>
                    <a:pt x="8827" y="59018"/>
                    <a:pt x="6064" y="56208"/>
                  </a:cubicBezTo>
                  <a:cubicBezTo>
                    <a:pt x="3018" y="53189"/>
                    <a:pt x="1492" y="49036"/>
                    <a:pt x="1683" y="44778"/>
                  </a:cubicBezTo>
                  <a:lnTo>
                    <a:pt x="1683" y="21918"/>
                  </a:lnTo>
                  <a:lnTo>
                    <a:pt x="-4033" y="21918"/>
                  </a:lnTo>
                  <a:lnTo>
                    <a:pt x="-4033" y="14203"/>
                  </a:lnTo>
                  <a:lnTo>
                    <a:pt x="1683" y="14203"/>
                  </a:lnTo>
                  <a:lnTo>
                    <a:pt x="1683" y="-180"/>
                  </a:lnTo>
                  <a:lnTo>
                    <a:pt x="11208" y="-180"/>
                  </a:lnTo>
                  <a:lnTo>
                    <a:pt x="11208" y="14203"/>
                  </a:lnTo>
                  <a:lnTo>
                    <a:pt x="23212" y="14203"/>
                  </a:lnTo>
                  <a:lnTo>
                    <a:pt x="23212" y="21918"/>
                  </a:lnTo>
                  <a:close/>
                </a:path>
              </a:pathLst>
            </a:custGeom>
            <a:solidFill>
              <a:srgbClr val="6D6E71"/>
            </a:solidFill>
            <a:ln w="9525" cap="flat">
              <a:noFill/>
              <a:prstDash val="solid"/>
              <a:miter/>
            </a:ln>
          </p:spPr>
          <p:txBody>
            <a:bodyPr rtlCol="0" anchor="ctr"/>
            <a:lstStyle/>
            <a:p>
              <a:endParaRPr lang="en-US"/>
            </a:p>
          </p:txBody>
        </p:sp>
        <p:sp>
          <p:nvSpPr>
            <p:cNvPr id="881" name="Freeform: Shape 880">
              <a:extLst>
                <a:ext uri="{FF2B5EF4-FFF2-40B4-BE49-F238E27FC236}">
                  <a16:creationId xmlns:a16="http://schemas.microsoft.com/office/drawing/2014/main" id="{C01E24EF-F959-495F-A56A-D0F7466B0F29}"/>
                </a:ext>
              </a:extLst>
            </p:cNvPr>
            <p:cNvSpPr/>
            <p:nvPr/>
          </p:nvSpPr>
          <p:spPr>
            <a:xfrm>
              <a:off x="13746479" y="3335166"/>
              <a:ext cx="41940" cy="63817"/>
            </a:xfrm>
            <a:custGeom>
              <a:avLst/>
              <a:gdLst>
                <a:gd name="connsiteX0" fmla="*/ 5492 w 41940"/>
                <a:gd name="connsiteY0" fmla="*/ 38587 h 63817"/>
                <a:gd name="connsiteX1" fmla="*/ 5492 w 41940"/>
                <a:gd name="connsiteY1" fmla="*/ 63638 h 63817"/>
                <a:gd name="connsiteX2" fmla="*/ -4033 w 41940"/>
                <a:gd name="connsiteY2" fmla="*/ 63638 h 63817"/>
                <a:gd name="connsiteX3" fmla="*/ -4033 w 41940"/>
                <a:gd name="connsiteY3" fmla="*/ -180 h 63817"/>
                <a:gd name="connsiteX4" fmla="*/ 5492 w 41940"/>
                <a:gd name="connsiteY4" fmla="*/ -180 h 63817"/>
                <a:gd name="connsiteX5" fmla="*/ 5492 w 41940"/>
                <a:gd name="connsiteY5" fmla="*/ 26014 h 63817"/>
                <a:gd name="connsiteX6" fmla="*/ 11683 w 41940"/>
                <a:gd name="connsiteY6" fmla="*/ 19441 h 63817"/>
                <a:gd name="connsiteX7" fmla="*/ 20635 w 41940"/>
                <a:gd name="connsiteY7" fmla="*/ 16965 h 63817"/>
                <a:gd name="connsiteX8" fmla="*/ 33114 w 41940"/>
                <a:gd name="connsiteY8" fmla="*/ 21728 h 63817"/>
                <a:gd name="connsiteX9" fmla="*/ 37876 w 41940"/>
                <a:gd name="connsiteY9" fmla="*/ 35348 h 63817"/>
                <a:gd name="connsiteX10" fmla="*/ 37876 w 41940"/>
                <a:gd name="connsiteY10" fmla="*/ 63638 h 63817"/>
                <a:gd name="connsiteX11" fmla="*/ 28351 w 41940"/>
                <a:gd name="connsiteY11" fmla="*/ 63638 h 63817"/>
                <a:gd name="connsiteX12" fmla="*/ 28351 w 41940"/>
                <a:gd name="connsiteY12" fmla="*/ 38682 h 63817"/>
                <a:gd name="connsiteX13" fmla="*/ 17873 w 41940"/>
                <a:gd name="connsiteY13" fmla="*/ 26014 h 63817"/>
                <a:gd name="connsiteX14" fmla="*/ 9208 w 41940"/>
                <a:gd name="connsiteY14" fmla="*/ 29348 h 63817"/>
                <a:gd name="connsiteX15" fmla="*/ 5492 w 41940"/>
                <a:gd name="connsiteY15" fmla="*/ 38587 h 6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63817">
                  <a:moveTo>
                    <a:pt x="5492" y="38587"/>
                  </a:moveTo>
                  <a:lnTo>
                    <a:pt x="5492" y="63638"/>
                  </a:lnTo>
                  <a:lnTo>
                    <a:pt x="-4033" y="63638"/>
                  </a:lnTo>
                  <a:lnTo>
                    <a:pt x="-4033" y="-180"/>
                  </a:lnTo>
                  <a:lnTo>
                    <a:pt x="5492" y="-180"/>
                  </a:lnTo>
                  <a:lnTo>
                    <a:pt x="5492" y="26014"/>
                  </a:lnTo>
                  <a:cubicBezTo>
                    <a:pt x="6827" y="23233"/>
                    <a:pt x="9018" y="20927"/>
                    <a:pt x="11683" y="19441"/>
                  </a:cubicBezTo>
                  <a:cubicBezTo>
                    <a:pt x="14352" y="17813"/>
                    <a:pt x="17491" y="16965"/>
                    <a:pt x="20635" y="16965"/>
                  </a:cubicBezTo>
                  <a:cubicBezTo>
                    <a:pt x="25305" y="16774"/>
                    <a:pt x="29779" y="18499"/>
                    <a:pt x="33114" y="21728"/>
                  </a:cubicBezTo>
                  <a:cubicBezTo>
                    <a:pt x="36448" y="25433"/>
                    <a:pt x="38165" y="30348"/>
                    <a:pt x="37876" y="35348"/>
                  </a:cubicBezTo>
                  <a:lnTo>
                    <a:pt x="37876" y="63638"/>
                  </a:lnTo>
                  <a:lnTo>
                    <a:pt x="28351" y="63638"/>
                  </a:lnTo>
                  <a:lnTo>
                    <a:pt x="28351" y="38682"/>
                  </a:lnTo>
                  <a:cubicBezTo>
                    <a:pt x="28351" y="30300"/>
                    <a:pt x="24826" y="26014"/>
                    <a:pt x="17873" y="26014"/>
                  </a:cubicBezTo>
                  <a:cubicBezTo>
                    <a:pt x="14636" y="25985"/>
                    <a:pt x="11590" y="27176"/>
                    <a:pt x="9208" y="29348"/>
                  </a:cubicBezTo>
                  <a:cubicBezTo>
                    <a:pt x="6729" y="31776"/>
                    <a:pt x="5399" y="35129"/>
                    <a:pt x="5492" y="38587"/>
                  </a:cubicBezTo>
                  <a:close/>
                </a:path>
              </a:pathLst>
            </a:custGeom>
            <a:solidFill>
              <a:srgbClr val="6D6E71"/>
            </a:solidFill>
            <a:ln w="9525" cap="flat">
              <a:noFill/>
              <a:prstDash val="solid"/>
              <a:miter/>
            </a:ln>
          </p:spPr>
          <p:txBody>
            <a:bodyPr rtlCol="0" anchor="ctr"/>
            <a:lstStyle/>
            <a:p>
              <a:endParaRPr lang="en-US"/>
            </a:p>
          </p:txBody>
        </p:sp>
        <p:sp>
          <p:nvSpPr>
            <p:cNvPr id="882" name="Freeform: Shape 881">
              <a:extLst>
                <a:ext uri="{FF2B5EF4-FFF2-40B4-BE49-F238E27FC236}">
                  <a16:creationId xmlns:a16="http://schemas.microsoft.com/office/drawing/2014/main" id="{332A5BEF-3E50-433A-8AF3-FF5F90F1061B}"/>
                </a:ext>
              </a:extLst>
            </p:cNvPr>
            <p:cNvSpPr/>
            <p:nvPr/>
          </p:nvSpPr>
          <p:spPr>
            <a:xfrm>
              <a:off x="13799057" y="3352311"/>
              <a:ext cx="48005" cy="47053"/>
            </a:xfrm>
            <a:custGeom>
              <a:avLst/>
              <a:gdLst>
                <a:gd name="connsiteX0" fmla="*/ 37115 w 48005"/>
                <a:gd name="connsiteY0" fmla="*/ 40016 h 47053"/>
                <a:gd name="connsiteX1" fmla="*/ 2828 w 48005"/>
                <a:gd name="connsiteY1" fmla="*/ 40016 h 47053"/>
                <a:gd name="connsiteX2" fmla="*/ 2828 w 48005"/>
                <a:gd name="connsiteY2" fmla="*/ 6678 h 47053"/>
                <a:gd name="connsiteX3" fmla="*/ 37115 w 48005"/>
                <a:gd name="connsiteY3" fmla="*/ 6678 h 47053"/>
                <a:gd name="connsiteX4" fmla="*/ 37115 w 48005"/>
                <a:gd name="connsiteY4" fmla="*/ 40016 h 47053"/>
                <a:gd name="connsiteX5" fmla="*/ 9591 w 48005"/>
                <a:gd name="connsiteY5" fmla="*/ 34110 h 47053"/>
                <a:gd name="connsiteX6" fmla="*/ 19972 w 48005"/>
                <a:gd name="connsiteY6" fmla="*/ 38301 h 47053"/>
                <a:gd name="connsiteX7" fmla="*/ 30259 w 48005"/>
                <a:gd name="connsiteY7" fmla="*/ 34110 h 47053"/>
                <a:gd name="connsiteX8" fmla="*/ 30259 w 48005"/>
                <a:gd name="connsiteY8" fmla="*/ 12584 h 47053"/>
                <a:gd name="connsiteX9" fmla="*/ 19590 w 48005"/>
                <a:gd name="connsiteY9" fmla="*/ 8393 h 47053"/>
                <a:gd name="connsiteX10" fmla="*/ 9209 w 48005"/>
                <a:gd name="connsiteY10" fmla="*/ 12584 h 47053"/>
                <a:gd name="connsiteX11" fmla="*/ 9209 w 48005"/>
                <a:gd name="connsiteY11"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5" h="47053">
                  <a:moveTo>
                    <a:pt x="37115" y="40016"/>
                  </a:moveTo>
                  <a:cubicBezTo>
                    <a:pt x="27497" y="49160"/>
                    <a:pt x="12446" y="49160"/>
                    <a:pt x="2828" y="40016"/>
                  </a:cubicBezTo>
                  <a:cubicBezTo>
                    <a:pt x="-6320" y="30776"/>
                    <a:pt x="-6320" y="15917"/>
                    <a:pt x="2828" y="6678"/>
                  </a:cubicBezTo>
                  <a:cubicBezTo>
                    <a:pt x="12446" y="-2466"/>
                    <a:pt x="27497" y="-2466"/>
                    <a:pt x="37115" y="6678"/>
                  </a:cubicBezTo>
                  <a:cubicBezTo>
                    <a:pt x="46258" y="15917"/>
                    <a:pt x="46258" y="30776"/>
                    <a:pt x="37115" y="40016"/>
                  </a:cubicBezTo>
                  <a:close/>
                  <a:moveTo>
                    <a:pt x="9591" y="34110"/>
                  </a:moveTo>
                  <a:cubicBezTo>
                    <a:pt x="12353" y="36882"/>
                    <a:pt x="16065" y="38397"/>
                    <a:pt x="19972" y="38301"/>
                  </a:cubicBezTo>
                  <a:cubicBezTo>
                    <a:pt x="23878" y="38406"/>
                    <a:pt x="27590" y="36882"/>
                    <a:pt x="30259" y="34110"/>
                  </a:cubicBezTo>
                  <a:cubicBezTo>
                    <a:pt x="35687" y="27976"/>
                    <a:pt x="35687" y="18718"/>
                    <a:pt x="30259" y="12584"/>
                  </a:cubicBezTo>
                  <a:cubicBezTo>
                    <a:pt x="27497" y="9707"/>
                    <a:pt x="23590" y="8183"/>
                    <a:pt x="19590" y="8393"/>
                  </a:cubicBezTo>
                  <a:cubicBezTo>
                    <a:pt x="15683" y="8297"/>
                    <a:pt x="11972" y="9812"/>
                    <a:pt x="9209" y="12584"/>
                  </a:cubicBezTo>
                  <a:cubicBezTo>
                    <a:pt x="3777" y="18718"/>
                    <a:pt x="3777" y="27976"/>
                    <a:pt x="9209" y="34110"/>
                  </a:cubicBezTo>
                  <a:close/>
                </a:path>
              </a:pathLst>
            </a:custGeom>
            <a:solidFill>
              <a:srgbClr val="6D6E71"/>
            </a:solidFill>
            <a:ln w="9525" cap="flat">
              <a:noFill/>
              <a:prstDash val="solid"/>
              <a:miter/>
            </a:ln>
          </p:spPr>
          <p:txBody>
            <a:bodyPr rtlCol="0" anchor="ctr"/>
            <a:lstStyle/>
            <a:p>
              <a:endParaRPr lang="en-US"/>
            </a:p>
          </p:txBody>
        </p:sp>
        <p:sp>
          <p:nvSpPr>
            <p:cNvPr id="883" name="Freeform: Shape 882">
              <a:extLst>
                <a:ext uri="{FF2B5EF4-FFF2-40B4-BE49-F238E27FC236}">
                  <a16:creationId xmlns:a16="http://schemas.microsoft.com/office/drawing/2014/main" id="{B9C34D5D-39AF-4785-AE80-082C95540078}"/>
                </a:ext>
              </a:extLst>
            </p:cNvPr>
            <p:cNvSpPr/>
            <p:nvPr/>
          </p:nvSpPr>
          <p:spPr>
            <a:xfrm>
              <a:off x="13857393" y="3353073"/>
              <a:ext cx="41961" cy="46686"/>
            </a:xfrm>
            <a:custGeom>
              <a:avLst/>
              <a:gdLst>
                <a:gd name="connsiteX0" fmla="*/ 28404 w 41961"/>
                <a:gd name="connsiteY0" fmla="*/ 24490 h 46686"/>
                <a:gd name="connsiteX1" fmla="*/ 28404 w 41961"/>
                <a:gd name="connsiteY1" fmla="*/ -180 h 46686"/>
                <a:gd name="connsiteX2" fmla="*/ 37929 w 41961"/>
                <a:gd name="connsiteY2" fmla="*/ -180 h 46686"/>
                <a:gd name="connsiteX3" fmla="*/ 37929 w 41961"/>
                <a:gd name="connsiteY3" fmla="*/ 45731 h 46686"/>
                <a:gd name="connsiteX4" fmla="*/ 28404 w 41961"/>
                <a:gd name="connsiteY4" fmla="*/ 45731 h 46686"/>
                <a:gd name="connsiteX5" fmla="*/ 28404 w 41961"/>
                <a:gd name="connsiteY5" fmla="*/ 37444 h 46686"/>
                <a:gd name="connsiteX6" fmla="*/ 22023 w 41961"/>
                <a:gd name="connsiteY6" fmla="*/ 44111 h 46686"/>
                <a:gd name="connsiteX7" fmla="*/ 13260 w 41961"/>
                <a:gd name="connsiteY7" fmla="*/ 46493 h 46686"/>
                <a:gd name="connsiteX8" fmla="*/ 782 w 41961"/>
                <a:gd name="connsiteY8" fmla="*/ 41730 h 46686"/>
                <a:gd name="connsiteX9" fmla="*/ -3981 w 41961"/>
                <a:gd name="connsiteY9" fmla="*/ 28110 h 46686"/>
                <a:gd name="connsiteX10" fmla="*/ -3981 w 41961"/>
                <a:gd name="connsiteY10" fmla="*/ 201 h 46686"/>
                <a:gd name="connsiteX11" fmla="*/ 5544 w 41961"/>
                <a:gd name="connsiteY11" fmla="*/ 201 h 46686"/>
                <a:gd name="connsiteX12" fmla="*/ 5544 w 41961"/>
                <a:gd name="connsiteY12" fmla="*/ 25157 h 46686"/>
                <a:gd name="connsiteX13" fmla="*/ 16023 w 41961"/>
                <a:gd name="connsiteY13" fmla="*/ 37825 h 46686"/>
                <a:gd name="connsiteX14" fmla="*/ 24692 w 41961"/>
                <a:gd name="connsiteY14" fmla="*/ 34491 h 46686"/>
                <a:gd name="connsiteX15" fmla="*/ 28404 w 41961"/>
                <a:gd name="connsiteY15" fmla="*/ 24490 h 4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46686">
                  <a:moveTo>
                    <a:pt x="28404" y="24490"/>
                  </a:moveTo>
                  <a:lnTo>
                    <a:pt x="28404" y="-180"/>
                  </a:lnTo>
                  <a:lnTo>
                    <a:pt x="37929" y="-180"/>
                  </a:lnTo>
                  <a:lnTo>
                    <a:pt x="37929" y="45731"/>
                  </a:lnTo>
                  <a:lnTo>
                    <a:pt x="28404" y="45731"/>
                  </a:lnTo>
                  <a:lnTo>
                    <a:pt x="28404" y="37444"/>
                  </a:lnTo>
                  <a:cubicBezTo>
                    <a:pt x="26883" y="40206"/>
                    <a:pt x="24692" y="42511"/>
                    <a:pt x="22023" y="44111"/>
                  </a:cubicBezTo>
                  <a:cubicBezTo>
                    <a:pt x="19358" y="45635"/>
                    <a:pt x="16307" y="46454"/>
                    <a:pt x="13260" y="46493"/>
                  </a:cubicBezTo>
                  <a:cubicBezTo>
                    <a:pt x="8595" y="46683"/>
                    <a:pt x="4117" y="44959"/>
                    <a:pt x="782" y="41730"/>
                  </a:cubicBezTo>
                  <a:cubicBezTo>
                    <a:pt x="-2646" y="38053"/>
                    <a:pt x="-4362" y="33120"/>
                    <a:pt x="-3981" y="28110"/>
                  </a:cubicBezTo>
                  <a:lnTo>
                    <a:pt x="-3981" y="201"/>
                  </a:lnTo>
                  <a:lnTo>
                    <a:pt x="5544" y="201"/>
                  </a:lnTo>
                  <a:lnTo>
                    <a:pt x="5544" y="25157"/>
                  </a:lnTo>
                  <a:cubicBezTo>
                    <a:pt x="5544" y="33634"/>
                    <a:pt x="9070" y="37825"/>
                    <a:pt x="16023" y="37825"/>
                  </a:cubicBezTo>
                  <a:cubicBezTo>
                    <a:pt x="19260" y="37853"/>
                    <a:pt x="22311" y="36663"/>
                    <a:pt x="24692" y="34491"/>
                  </a:cubicBezTo>
                  <a:cubicBezTo>
                    <a:pt x="27357" y="31900"/>
                    <a:pt x="28785" y="28214"/>
                    <a:pt x="28404" y="24490"/>
                  </a:cubicBezTo>
                  <a:close/>
                </a:path>
              </a:pathLst>
            </a:custGeom>
            <a:solidFill>
              <a:srgbClr val="6D6E71"/>
            </a:solidFill>
            <a:ln w="9525" cap="flat">
              <a:noFill/>
              <a:prstDash val="solid"/>
              <a:miter/>
            </a:ln>
          </p:spPr>
          <p:txBody>
            <a:bodyPr rtlCol="0" anchor="ctr"/>
            <a:lstStyle/>
            <a:p>
              <a:endParaRPr lang="en-US"/>
            </a:p>
          </p:txBody>
        </p:sp>
        <p:sp>
          <p:nvSpPr>
            <p:cNvPr id="884" name="Freeform: Shape 883">
              <a:extLst>
                <a:ext uri="{FF2B5EF4-FFF2-40B4-BE49-F238E27FC236}">
                  <a16:creationId xmlns:a16="http://schemas.microsoft.com/office/drawing/2014/main" id="{40A22DD3-2D5E-45FC-91DE-F4868B35177E}"/>
                </a:ext>
              </a:extLst>
            </p:cNvPr>
            <p:cNvSpPr/>
            <p:nvPr/>
          </p:nvSpPr>
          <p:spPr>
            <a:xfrm>
              <a:off x="13909739" y="3338785"/>
              <a:ext cx="31718" cy="60676"/>
            </a:xfrm>
            <a:custGeom>
              <a:avLst/>
              <a:gdLst>
                <a:gd name="connsiteX0" fmla="*/ 11301 w 31718"/>
                <a:gd name="connsiteY0" fmla="*/ 21918 h 60676"/>
                <a:gd name="connsiteX1" fmla="*/ 11301 w 31718"/>
                <a:gd name="connsiteY1" fmla="*/ 45064 h 60676"/>
                <a:gd name="connsiteX2" fmla="*/ 13110 w 31718"/>
                <a:gd name="connsiteY2" fmla="*/ 50207 h 60676"/>
                <a:gd name="connsiteX3" fmla="*/ 17873 w 31718"/>
                <a:gd name="connsiteY3" fmla="*/ 52112 h 60676"/>
                <a:gd name="connsiteX4" fmla="*/ 23779 w 31718"/>
                <a:gd name="connsiteY4" fmla="*/ 49159 h 60676"/>
                <a:gd name="connsiteX5" fmla="*/ 27686 w 31718"/>
                <a:gd name="connsiteY5" fmla="*/ 55922 h 60676"/>
                <a:gd name="connsiteX6" fmla="*/ 16538 w 31718"/>
                <a:gd name="connsiteY6" fmla="*/ 60494 h 60676"/>
                <a:gd name="connsiteX7" fmla="*/ 6064 w 31718"/>
                <a:gd name="connsiteY7" fmla="*/ 56208 h 60676"/>
                <a:gd name="connsiteX8" fmla="*/ 1776 w 31718"/>
                <a:gd name="connsiteY8" fmla="*/ 44778 h 60676"/>
                <a:gd name="connsiteX9" fmla="*/ 1776 w 31718"/>
                <a:gd name="connsiteY9" fmla="*/ 21918 h 60676"/>
                <a:gd name="connsiteX10" fmla="*/ -4033 w 31718"/>
                <a:gd name="connsiteY10" fmla="*/ 21918 h 60676"/>
                <a:gd name="connsiteX11" fmla="*/ -4033 w 31718"/>
                <a:gd name="connsiteY11" fmla="*/ 14203 h 60676"/>
                <a:gd name="connsiteX12" fmla="*/ 1776 w 31718"/>
                <a:gd name="connsiteY12" fmla="*/ 14203 h 60676"/>
                <a:gd name="connsiteX13" fmla="*/ 1776 w 31718"/>
                <a:gd name="connsiteY13" fmla="*/ -180 h 60676"/>
                <a:gd name="connsiteX14" fmla="*/ 11301 w 31718"/>
                <a:gd name="connsiteY14" fmla="*/ -180 h 60676"/>
                <a:gd name="connsiteX15" fmla="*/ 11301 w 31718"/>
                <a:gd name="connsiteY15" fmla="*/ 14203 h 60676"/>
                <a:gd name="connsiteX16" fmla="*/ 23207 w 31718"/>
                <a:gd name="connsiteY16" fmla="*/ 14203 h 60676"/>
                <a:gd name="connsiteX17" fmla="*/ 23207 w 31718"/>
                <a:gd name="connsiteY17" fmla="*/ 21918 h 6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676">
                  <a:moveTo>
                    <a:pt x="11301" y="21918"/>
                  </a:moveTo>
                  <a:lnTo>
                    <a:pt x="11301" y="45064"/>
                  </a:lnTo>
                  <a:cubicBezTo>
                    <a:pt x="11208" y="46940"/>
                    <a:pt x="11873" y="48779"/>
                    <a:pt x="13110" y="50207"/>
                  </a:cubicBezTo>
                  <a:cubicBezTo>
                    <a:pt x="14347" y="51560"/>
                    <a:pt x="16064" y="52264"/>
                    <a:pt x="17873" y="52112"/>
                  </a:cubicBezTo>
                  <a:cubicBezTo>
                    <a:pt x="20161" y="52008"/>
                    <a:pt x="22352" y="50941"/>
                    <a:pt x="23779" y="49159"/>
                  </a:cubicBezTo>
                  <a:lnTo>
                    <a:pt x="27686" y="55922"/>
                  </a:lnTo>
                  <a:cubicBezTo>
                    <a:pt x="24733" y="58827"/>
                    <a:pt x="20733" y="60466"/>
                    <a:pt x="16538" y="60494"/>
                  </a:cubicBezTo>
                  <a:cubicBezTo>
                    <a:pt x="12636" y="60570"/>
                    <a:pt x="8827" y="59018"/>
                    <a:pt x="6064" y="56208"/>
                  </a:cubicBezTo>
                  <a:cubicBezTo>
                    <a:pt x="3111" y="53150"/>
                    <a:pt x="1585" y="49016"/>
                    <a:pt x="1776" y="44778"/>
                  </a:cubicBezTo>
                  <a:lnTo>
                    <a:pt x="1776" y="21918"/>
                  </a:lnTo>
                  <a:lnTo>
                    <a:pt x="-4033" y="21918"/>
                  </a:lnTo>
                  <a:lnTo>
                    <a:pt x="-4033" y="14203"/>
                  </a:lnTo>
                  <a:lnTo>
                    <a:pt x="1776" y="14203"/>
                  </a:lnTo>
                  <a:lnTo>
                    <a:pt x="1776" y="-180"/>
                  </a:lnTo>
                  <a:lnTo>
                    <a:pt x="11301" y="-180"/>
                  </a:lnTo>
                  <a:lnTo>
                    <a:pt x="11301" y="14203"/>
                  </a:lnTo>
                  <a:lnTo>
                    <a:pt x="23207" y="14203"/>
                  </a:lnTo>
                  <a:lnTo>
                    <a:pt x="23207" y="21918"/>
                  </a:lnTo>
                  <a:close/>
                </a:path>
              </a:pathLst>
            </a:custGeom>
            <a:solidFill>
              <a:srgbClr val="6D6E71"/>
            </a:solidFill>
            <a:ln w="9525" cap="flat">
              <a:noFill/>
              <a:prstDash val="solid"/>
              <a:miter/>
            </a:ln>
          </p:spPr>
          <p:txBody>
            <a:bodyPr rtlCol="0" anchor="ctr"/>
            <a:lstStyle/>
            <a:p>
              <a:endParaRPr lang="en-US"/>
            </a:p>
          </p:txBody>
        </p:sp>
        <p:sp>
          <p:nvSpPr>
            <p:cNvPr id="885" name="Freeform: Shape 884">
              <a:extLst>
                <a:ext uri="{FF2B5EF4-FFF2-40B4-BE49-F238E27FC236}">
                  <a16:creationId xmlns:a16="http://schemas.microsoft.com/office/drawing/2014/main" id="{A7C7DA97-969C-45FB-A5ED-56086455C071}"/>
                </a:ext>
              </a:extLst>
            </p:cNvPr>
            <p:cNvSpPr/>
            <p:nvPr/>
          </p:nvSpPr>
          <p:spPr>
            <a:xfrm>
              <a:off x="13969271" y="3338785"/>
              <a:ext cx="31718" cy="60676"/>
            </a:xfrm>
            <a:custGeom>
              <a:avLst/>
              <a:gdLst>
                <a:gd name="connsiteX0" fmla="*/ 11301 w 31718"/>
                <a:gd name="connsiteY0" fmla="*/ 21918 h 60676"/>
                <a:gd name="connsiteX1" fmla="*/ 11301 w 31718"/>
                <a:gd name="connsiteY1" fmla="*/ 45064 h 60676"/>
                <a:gd name="connsiteX2" fmla="*/ 13017 w 31718"/>
                <a:gd name="connsiteY2" fmla="*/ 50207 h 60676"/>
                <a:gd name="connsiteX3" fmla="*/ 17873 w 31718"/>
                <a:gd name="connsiteY3" fmla="*/ 52112 h 60676"/>
                <a:gd name="connsiteX4" fmla="*/ 23779 w 31718"/>
                <a:gd name="connsiteY4" fmla="*/ 49159 h 60676"/>
                <a:gd name="connsiteX5" fmla="*/ 27686 w 31718"/>
                <a:gd name="connsiteY5" fmla="*/ 55922 h 60676"/>
                <a:gd name="connsiteX6" fmla="*/ 16538 w 31718"/>
                <a:gd name="connsiteY6" fmla="*/ 60494 h 60676"/>
                <a:gd name="connsiteX7" fmla="*/ 6064 w 31718"/>
                <a:gd name="connsiteY7" fmla="*/ 56208 h 60676"/>
                <a:gd name="connsiteX8" fmla="*/ 1683 w 31718"/>
                <a:gd name="connsiteY8" fmla="*/ 44778 h 60676"/>
                <a:gd name="connsiteX9" fmla="*/ 1683 w 31718"/>
                <a:gd name="connsiteY9" fmla="*/ 21918 h 60676"/>
                <a:gd name="connsiteX10" fmla="*/ -4033 w 31718"/>
                <a:gd name="connsiteY10" fmla="*/ 21918 h 60676"/>
                <a:gd name="connsiteX11" fmla="*/ -4033 w 31718"/>
                <a:gd name="connsiteY11" fmla="*/ 14203 h 60676"/>
                <a:gd name="connsiteX12" fmla="*/ 1683 w 31718"/>
                <a:gd name="connsiteY12" fmla="*/ 14203 h 60676"/>
                <a:gd name="connsiteX13" fmla="*/ 1683 w 31718"/>
                <a:gd name="connsiteY13" fmla="*/ -180 h 60676"/>
                <a:gd name="connsiteX14" fmla="*/ 11208 w 31718"/>
                <a:gd name="connsiteY14" fmla="*/ -180 h 60676"/>
                <a:gd name="connsiteX15" fmla="*/ 11208 w 31718"/>
                <a:gd name="connsiteY15" fmla="*/ 14203 h 60676"/>
                <a:gd name="connsiteX16" fmla="*/ 23207 w 31718"/>
                <a:gd name="connsiteY16" fmla="*/ 14203 h 60676"/>
                <a:gd name="connsiteX17" fmla="*/ 23207 w 31718"/>
                <a:gd name="connsiteY17" fmla="*/ 21918 h 6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676">
                  <a:moveTo>
                    <a:pt x="11301" y="21918"/>
                  </a:moveTo>
                  <a:lnTo>
                    <a:pt x="11301" y="45064"/>
                  </a:lnTo>
                  <a:cubicBezTo>
                    <a:pt x="11208" y="46930"/>
                    <a:pt x="11776" y="48769"/>
                    <a:pt x="13017" y="50207"/>
                  </a:cubicBezTo>
                  <a:cubicBezTo>
                    <a:pt x="14254" y="51551"/>
                    <a:pt x="16064" y="52255"/>
                    <a:pt x="17873" y="52112"/>
                  </a:cubicBezTo>
                  <a:cubicBezTo>
                    <a:pt x="20161" y="51998"/>
                    <a:pt x="22352" y="50931"/>
                    <a:pt x="23779" y="49159"/>
                  </a:cubicBezTo>
                  <a:lnTo>
                    <a:pt x="27686" y="55922"/>
                  </a:lnTo>
                  <a:cubicBezTo>
                    <a:pt x="24733" y="58827"/>
                    <a:pt x="20733" y="60466"/>
                    <a:pt x="16538" y="60494"/>
                  </a:cubicBezTo>
                  <a:cubicBezTo>
                    <a:pt x="12636" y="60570"/>
                    <a:pt x="8827" y="59018"/>
                    <a:pt x="6064" y="56208"/>
                  </a:cubicBezTo>
                  <a:cubicBezTo>
                    <a:pt x="3111" y="53160"/>
                    <a:pt x="1492" y="49026"/>
                    <a:pt x="1683" y="44778"/>
                  </a:cubicBezTo>
                  <a:lnTo>
                    <a:pt x="1683" y="21918"/>
                  </a:lnTo>
                  <a:lnTo>
                    <a:pt x="-4033" y="21918"/>
                  </a:lnTo>
                  <a:lnTo>
                    <a:pt x="-4033" y="14203"/>
                  </a:lnTo>
                  <a:lnTo>
                    <a:pt x="1683" y="14203"/>
                  </a:lnTo>
                  <a:lnTo>
                    <a:pt x="1683" y="-180"/>
                  </a:lnTo>
                  <a:lnTo>
                    <a:pt x="11208" y="-180"/>
                  </a:lnTo>
                  <a:lnTo>
                    <a:pt x="11208" y="14203"/>
                  </a:lnTo>
                  <a:lnTo>
                    <a:pt x="23207" y="14203"/>
                  </a:lnTo>
                  <a:lnTo>
                    <a:pt x="23207" y="21918"/>
                  </a:lnTo>
                  <a:close/>
                </a:path>
              </a:pathLst>
            </a:custGeom>
            <a:solidFill>
              <a:srgbClr val="6D6E71"/>
            </a:solidFill>
            <a:ln w="9525" cap="flat">
              <a:noFill/>
              <a:prstDash val="solid"/>
              <a:miter/>
            </a:ln>
          </p:spPr>
          <p:txBody>
            <a:bodyPr rtlCol="0" anchor="ctr"/>
            <a:lstStyle/>
            <a:p>
              <a:endParaRPr lang="en-US"/>
            </a:p>
          </p:txBody>
        </p:sp>
        <p:sp>
          <p:nvSpPr>
            <p:cNvPr id="886" name="Freeform: Shape 885">
              <a:extLst>
                <a:ext uri="{FF2B5EF4-FFF2-40B4-BE49-F238E27FC236}">
                  <a16:creationId xmlns:a16="http://schemas.microsoft.com/office/drawing/2014/main" id="{653F9B34-265B-4AE1-87AD-530138CFB4B6}"/>
                </a:ext>
              </a:extLst>
            </p:cNvPr>
            <p:cNvSpPr/>
            <p:nvPr/>
          </p:nvSpPr>
          <p:spPr>
            <a:xfrm>
              <a:off x="14008510" y="3335166"/>
              <a:ext cx="41966" cy="63817"/>
            </a:xfrm>
            <a:custGeom>
              <a:avLst/>
              <a:gdLst>
                <a:gd name="connsiteX0" fmla="*/ 5492 w 41966"/>
                <a:gd name="connsiteY0" fmla="*/ 38587 h 63817"/>
                <a:gd name="connsiteX1" fmla="*/ 5492 w 41966"/>
                <a:gd name="connsiteY1" fmla="*/ 63638 h 63817"/>
                <a:gd name="connsiteX2" fmla="*/ -4033 w 41966"/>
                <a:gd name="connsiteY2" fmla="*/ 63638 h 63817"/>
                <a:gd name="connsiteX3" fmla="*/ -4033 w 41966"/>
                <a:gd name="connsiteY3" fmla="*/ -180 h 63817"/>
                <a:gd name="connsiteX4" fmla="*/ 5492 w 41966"/>
                <a:gd name="connsiteY4" fmla="*/ -180 h 63817"/>
                <a:gd name="connsiteX5" fmla="*/ 5492 w 41966"/>
                <a:gd name="connsiteY5" fmla="*/ 26014 h 63817"/>
                <a:gd name="connsiteX6" fmla="*/ 11687 w 41966"/>
                <a:gd name="connsiteY6" fmla="*/ 19441 h 63817"/>
                <a:gd name="connsiteX7" fmla="*/ 20640 w 41966"/>
                <a:gd name="connsiteY7" fmla="*/ 16965 h 63817"/>
                <a:gd name="connsiteX8" fmla="*/ 33118 w 41966"/>
                <a:gd name="connsiteY8" fmla="*/ 21728 h 63817"/>
                <a:gd name="connsiteX9" fmla="*/ 37881 w 41966"/>
                <a:gd name="connsiteY9" fmla="*/ 35348 h 63817"/>
                <a:gd name="connsiteX10" fmla="*/ 37881 w 41966"/>
                <a:gd name="connsiteY10" fmla="*/ 63638 h 63817"/>
                <a:gd name="connsiteX11" fmla="*/ 28356 w 41966"/>
                <a:gd name="connsiteY11" fmla="*/ 63638 h 63817"/>
                <a:gd name="connsiteX12" fmla="*/ 28356 w 41966"/>
                <a:gd name="connsiteY12" fmla="*/ 38682 h 63817"/>
                <a:gd name="connsiteX13" fmla="*/ 17971 w 41966"/>
                <a:gd name="connsiteY13" fmla="*/ 26014 h 63817"/>
                <a:gd name="connsiteX14" fmla="*/ 9306 w 41966"/>
                <a:gd name="connsiteY14" fmla="*/ 29348 h 63817"/>
                <a:gd name="connsiteX15" fmla="*/ 5492 w 41966"/>
                <a:gd name="connsiteY15" fmla="*/ 38587 h 6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6" h="63817">
                  <a:moveTo>
                    <a:pt x="5492" y="38587"/>
                  </a:moveTo>
                  <a:lnTo>
                    <a:pt x="5492" y="63638"/>
                  </a:lnTo>
                  <a:lnTo>
                    <a:pt x="-4033" y="63638"/>
                  </a:lnTo>
                  <a:lnTo>
                    <a:pt x="-4033" y="-180"/>
                  </a:lnTo>
                  <a:lnTo>
                    <a:pt x="5492" y="-180"/>
                  </a:lnTo>
                  <a:lnTo>
                    <a:pt x="5492" y="26014"/>
                  </a:lnTo>
                  <a:cubicBezTo>
                    <a:pt x="6827" y="23233"/>
                    <a:pt x="9018" y="20927"/>
                    <a:pt x="11687" y="19441"/>
                  </a:cubicBezTo>
                  <a:cubicBezTo>
                    <a:pt x="14352" y="17832"/>
                    <a:pt x="17496" y="16975"/>
                    <a:pt x="20640" y="16965"/>
                  </a:cubicBezTo>
                  <a:cubicBezTo>
                    <a:pt x="25305" y="16774"/>
                    <a:pt x="29784" y="18499"/>
                    <a:pt x="33118" y="21728"/>
                  </a:cubicBezTo>
                  <a:cubicBezTo>
                    <a:pt x="36546" y="25414"/>
                    <a:pt x="38262" y="30348"/>
                    <a:pt x="37881" y="35348"/>
                  </a:cubicBezTo>
                  <a:lnTo>
                    <a:pt x="37881" y="63638"/>
                  </a:lnTo>
                  <a:lnTo>
                    <a:pt x="28356" y="63638"/>
                  </a:lnTo>
                  <a:lnTo>
                    <a:pt x="28356" y="38682"/>
                  </a:lnTo>
                  <a:cubicBezTo>
                    <a:pt x="28356" y="30300"/>
                    <a:pt x="24924" y="26014"/>
                    <a:pt x="17971" y="26014"/>
                  </a:cubicBezTo>
                  <a:cubicBezTo>
                    <a:pt x="14733" y="25985"/>
                    <a:pt x="11687" y="27176"/>
                    <a:pt x="9306" y="29348"/>
                  </a:cubicBezTo>
                  <a:cubicBezTo>
                    <a:pt x="6734" y="31738"/>
                    <a:pt x="5399" y="35101"/>
                    <a:pt x="5492" y="38587"/>
                  </a:cubicBezTo>
                  <a:close/>
                </a:path>
              </a:pathLst>
            </a:custGeom>
            <a:solidFill>
              <a:srgbClr val="6D6E71"/>
            </a:solidFill>
            <a:ln w="9525" cap="flat">
              <a:noFill/>
              <a:prstDash val="solid"/>
              <a:miter/>
            </a:ln>
          </p:spPr>
          <p:txBody>
            <a:bodyPr rtlCol="0" anchor="ctr"/>
            <a:lstStyle/>
            <a:p>
              <a:endParaRPr lang="en-US"/>
            </a:p>
          </p:txBody>
        </p:sp>
        <p:sp>
          <p:nvSpPr>
            <p:cNvPr id="887" name="Freeform: Shape 886">
              <a:extLst>
                <a:ext uri="{FF2B5EF4-FFF2-40B4-BE49-F238E27FC236}">
                  <a16:creationId xmlns:a16="http://schemas.microsoft.com/office/drawing/2014/main" id="{3C033A88-D1DA-4CD6-96D5-AD1E8DC55EF8}"/>
                </a:ext>
              </a:extLst>
            </p:cNvPr>
            <p:cNvSpPr/>
            <p:nvPr/>
          </p:nvSpPr>
          <p:spPr>
            <a:xfrm>
              <a:off x="14060709" y="3352210"/>
              <a:ext cx="45720" cy="47070"/>
            </a:xfrm>
            <a:custGeom>
              <a:avLst/>
              <a:gdLst>
                <a:gd name="connsiteX0" fmla="*/ 41688 w 45720"/>
                <a:gd name="connsiteY0" fmla="*/ 27543 h 47070"/>
                <a:gd name="connsiteX1" fmla="*/ 5588 w 45720"/>
                <a:gd name="connsiteY1" fmla="*/ 27543 h 47070"/>
                <a:gd name="connsiteX2" fmla="*/ 10066 w 45720"/>
                <a:gd name="connsiteY2" fmla="*/ 35544 h 47070"/>
                <a:gd name="connsiteX3" fmla="*/ 19591 w 45720"/>
                <a:gd name="connsiteY3" fmla="*/ 38592 h 47070"/>
                <a:gd name="connsiteX4" fmla="*/ 32637 w 45720"/>
                <a:gd name="connsiteY4" fmla="*/ 33258 h 47070"/>
                <a:gd name="connsiteX5" fmla="*/ 38162 w 45720"/>
                <a:gd name="connsiteY5" fmla="*/ 39259 h 47070"/>
                <a:gd name="connsiteX6" fmla="*/ 19112 w 45720"/>
                <a:gd name="connsiteY6" fmla="*/ 46879 h 47070"/>
                <a:gd name="connsiteX7" fmla="*/ 2825 w 45720"/>
                <a:gd name="connsiteY7" fmla="*/ 40497 h 47070"/>
                <a:gd name="connsiteX8" fmla="*/ 2825 w 45720"/>
                <a:gd name="connsiteY8" fmla="*/ 6207 h 47070"/>
                <a:gd name="connsiteX9" fmla="*/ 19019 w 45720"/>
                <a:gd name="connsiteY9" fmla="*/ -175 h 47070"/>
                <a:gd name="connsiteX10" fmla="*/ 34828 w 45720"/>
                <a:gd name="connsiteY10" fmla="*/ 5445 h 47070"/>
                <a:gd name="connsiteX11" fmla="*/ 41306 w 45720"/>
                <a:gd name="connsiteY11" fmla="*/ 20971 h 47070"/>
                <a:gd name="connsiteX12" fmla="*/ 5969 w 45720"/>
                <a:gd name="connsiteY12" fmla="*/ 20018 h 47070"/>
                <a:gd name="connsiteX13" fmla="*/ 32065 w 45720"/>
                <a:gd name="connsiteY13" fmla="*/ 20018 h 47070"/>
                <a:gd name="connsiteX14" fmla="*/ 28447 w 45720"/>
                <a:gd name="connsiteY14" fmla="*/ 11160 h 47070"/>
                <a:gd name="connsiteX15" fmla="*/ 19591 w 45720"/>
                <a:gd name="connsiteY15" fmla="*/ 8112 h 47070"/>
                <a:gd name="connsiteX16" fmla="*/ 10066 w 45720"/>
                <a:gd name="connsiteY16" fmla="*/ 11351 h 47070"/>
                <a:gd name="connsiteX17" fmla="*/ 5588 w 45720"/>
                <a:gd name="connsiteY17" fmla="*/ 20114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720" h="47070">
                  <a:moveTo>
                    <a:pt x="41688" y="27543"/>
                  </a:moveTo>
                  <a:lnTo>
                    <a:pt x="5588" y="27543"/>
                  </a:lnTo>
                  <a:cubicBezTo>
                    <a:pt x="5681" y="30772"/>
                    <a:pt x="7397" y="33735"/>
                    <a:pt x="10066" y="35544"/>
                  </a:cubicBezTo>
                  <a:cubicBezTo>
                    <a:pt x="12824" y="37573"/>
                    <a:pt x="16159" y="38650"/>
                    <a:pt x="19591" y="38592"/>
                  </a:cubicBezTo>
                  <a:cubicBezTo>
                    <a:pt x="24545" y="38916"/>
                    <a:pt x="29307" y="36944"/>
                    <a:pt x="32637" y="33258"/>
                  </a:cubicBezTo>
                  <a:lnTo>
                    <a:pt x="38162" y="39259"/>
                  </a:lnTo>
                  <a:cubicBezTo>
                    <a:pt x="33116" y="44336"/>
                    <a:pt x="26256" y="47089"/>
                    <a:pt x="19112" y="46879"/>
                  </a:cubicBezTo>
                  <a:cubicBezTo>
                    <a:pt x="13015" y="46974"/>
                    <a:pt x="7206" y="44679"/>
                    <a:pt x="2825" y="40497"/>
                  </a:cubicBezTo>
                  <a:cubicBezTo>
                    <a:pt x="-6319" y="30877"/>
                    <a:pt x="-6319" y="15827"/>
                    <a:pt x="2825" y="6207"/>
                  </a:cubicBezTo>
                  <a:cubicBezTo>
                    <a:pt x="7206" y="2054"/>
                    <a:pt x="13015" y="-232"/>
                    <a:pt x="19019" y="-175"/>
                  </a:cubicBezTo>
                  <a:cubicBezTo>
                    <a:pt x="24828" y="-298"/>
                    <a:pt x="30446" y="1702"/>
                    <a:pt x="34828" y="5445"/>
                  </a:cubicBezTo>
                  <a:cubicBezTo>
                    <a:pt x="39209" y="9389"/>
                    <a:pt x="41590" y="15084"/>
                    <a:pt x="41306" y="20971"/>
                  </a:cubicBezTo>
                  <a:close/>
                  <a:moveTo>
                    <a:pt x="5969" y="20018"/>
                  </a:moveTo>
                  <a:lnTo>
                    <a:pt x="32065" y="20018"/>
                  </a:lnTo>
                  <a:cubicBezTo>
                    <a:pt x="32256" y="16666"/>
                    <a:pt x="30926" y="13389"/>
                    <a:pt x="28447" y="11160"/>
                  </a:cubicBezTo>
                  <a:cubicBezTo>
                    <a:pt x="25972" y="9103"/>
                    <a:pt x="22828" y="8026"/>
                    <a:pt x="19591" y="8112"/>
                  </a:cubicBezTo>
                  <a:cubicBezTo>
                    <a:pt x="16159" y="8046"/>
                    <a:pt x="12731" y="9189"/>
                    <a:pt x="10066" y="11351"/>
                  </a:cubicBezTo>
                  <a:cubicBezTo>
                    <a:pt x="7206" y="13313"/>
                    <a:pt x="5495" y="16618"/>
                    <a:pt x="5588" y="20114"/>
                  </a:cubicBezTo>
                  <a:close/>
                </a:path>
              </a:pathLst>
            </a:custGeom>
            <a:solidFill>
              <a:srgbClr val="6D6E71"/>
            </a:solidFill>
            <a:ln w="9525" cap="flat">
              <a:noFill/>
              <a:prstDash val="solid"/>
              <a:miter/>
            </a:ln>
          </p:spPr>
          <p:txBody>
            <a:bodyPr rtlCol="0" anchor="ctr"/>
            <a:lstStyle/>
            <a:p>
              <a:endParaRPr lang="en-US"/>
            </a:p>
          </p:txBody>
        </p:sp>
        <p:sp>
          <p:nvSpPr>
            <p:cNvPr id="888" name="Freeform: Shape 887">
              <a:extLst>
                <a:ext uri="{FF2B5EF4-FFF2-40B4-BE49-F238E27FC236}">
                  <a16:creationId xmlns:a16="http://schemas.microsoft.com/office/drawing/2014/main" id="{DBF76A38-0DE5-421F-B691-A936CD1E36F2}"/>
                </a:ext>
              </a:extLst>
            </p:cNvPr>
            <p:cNvSpPr/>
            <p:nvPr/>
          </p:nvSpPr>
          <p:spPr>
            <a:xfrm>
              <a:off x="14136339" y="3352676"/>
              <a:ext cx="36588" cy="46695"/>
            </a:xfrm>
            <a:custGeom>
              <a:avLst/>
              <a:gdLst>
                <a:gd name="connsiteX0" fmla="*/ 32542 w 36588"/>
                <a:gd name="connsiteY0" fmla="*/ 32126 h 46695"/>
                <a:gd name="connsiteX1" fmla="*/ 27872 w 36588"/>
                <a:gd name="connsiteY1" fmla="*/ 42603 h 46695"/>
                <a:gd name="connsiteX2" fmla="*/ 15775 w 36588"/>
                <a:gd name="connsiteY2" fmla="*/ 46508 h 46695"/>
                <a:gd name="connsiteX3" fmla="*/ -4033 w 36588"/>
                <a:gd name="connsiteY3" fmla="*/ 39651 h 46695"/>
                <a:gd name="connsiteX4" fmla="*/ 632 w 36588"/>
                <a:gd name="connsiteY4" fmla="*/ 32126 h 46695"/>
                <a:gd name="connsiteX5" fmla="*/ 16064 w 36588"/>
                <a:gd name="connsiteY5" fmla="*/ 38126 h 46695"/>
                <a:gd name="connsiteX6" fmla="*/ 21208 w 36588"/>
                <a:gd name="connsiteY6" fmla="*/ 36698 h 46695"/>
                <a:gd name="connsiteX7" fmla="*/ 23017 w 36588"/>
                <a:gd name="connsiteY7" fmla="*/ 32888 h 46695"/>
                <a:gd name="connsiteX8" fmla="*/ 13492 w 36588"/>
                <a:gd name="connsiteY8" fmla="*/ 26696 h 46695"/>
                <a:gd name="connsiteX9" fmla="*/ 12445 w 36588"/>
                <a:gd name="connsiteY9" fmla="*/ 26696 h 46695"/>
                <a:gd name="connsiteX10" fmla="*/ -1749 w 36588"/>
                <a:gd name="connsiteY10" fmla="*/ 13838 h 46695"/>
                <a:gd name="connsiteX11" fmla="*/ 3204 w 36588"/>
                <a:gd name="connsiteY11" fmla="*/ 3646 h 46695"/>
                <a:gd name="connsiteX12" fmla="*/ 15966 w 36588"/>
                <a:gd name="connsiteY12" fmla="*/ -164 h 46695"/>
                <a:gd name="connsiteX13" fmla="*/ 30923 w 36588"/>
                <a:gd name="connsiteY13" fmla="*/ 4503 h 46695"/>
                <a:gd name="connsiteX14" fmla="*/ 27305 w 36588"/>
                <a:gd name="connsiteY14" fmla="*/ 11647 h 46695"/>
                <a:gd name="connsiteX15" fmla="*/ 15682 w 36588"/>
                <a:gd name="connsiteY15" fmla="*/ 8028 h 46695"/>
                <a:gd name="connsiteX16" fmla="*/ 10157 w 36588"/>
                <a:gd name="connsiteY16" fmla="*/ 9266 h 46695"/>
                <a:gd name="connsiteX17" fmla="*/ 7966 w 36588"/>
                <a:gd name="connsiteY17" fmla="*/ 12980 h 46695"/>
                <a:gd name="connsiteX18" fmla="*/ 10157 w 36588"/>
                <a:gd name="connsiteY18" fmla="*/ 16219 h 46695"/>
                <a:gd name="connsiteX19" fmla="*/ 14538 w 36588"/>
                <a:gd name="connsiteY19" fmla="*/ 17743 h 46695"/>
                <a:gd name="connsiteX20" fmla="*/ 19491 w 36588"/>
                <a:gd name="connsiteY20" fmla="*/ 19077 h 46695"/>
                <a:gd name="connsiteX21" fmla="*/ 23589 w 36588"/>
                <a:gd name="connsiteY21" fmla="*/ 20601 h 46695"/>
                <a:gd name="connsiteX22" fmla="*/ 27970 w 36588"/>
                <a:gd name="connsiteY22" fmla="*/ 23077 h 46695"/>
                <a:gd name="connsiteX23" fmla="*/ 32542 w 36588"/>
                <a:gd name="connsiteY23" fmla="*/ 32126 h 46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588" h="46695">
                  <a:moveTo>
                    <a:pt x="32542" y="32126"/>
                  </a:moveTo>
                  <a:cubicBezTo>
                    <a:pt x="32732" y="36155"/>
                    <a:pt x="31016" y="40031"/>
                    <a:pt x="27872" y="42603"/>
                  </a:cubicBezTo>
                  <a:cubicBezTo>
                    <a:pt x="24445" y="45251"/>
                    <a:pt x="20161" y="46632"/>
                    <a:pt x="15775" y="46508"/>
                  </a:cubicBezTo>
                  <a:cubicBezTo>
                    <a:pt x="8632" y="46404"/>
                    <a:pt x="1678" y="44003"/>
                    <a:pt x="-4033" y="39651"/>
                  </a:cubicBezTo>
                  <a:lnTo>
                    <a:pt x="632" y="32126"/>
                  </a:lnTo>
                  <a:cubicBezTo>
                    <a:pt x="5013" y="35783"/>
                    <a:pt x="10348" y="37898"/>
                    <a:pt x="16064" y="38126"/>
                  </a:cubicBezTo>
                  <a:cubicBezTo>
                    <a:pt x="17873" y="38203"/>
                    <a:pt x="19682" y="37708"/>
                    <a:pt x="21208" y="36698"/>
                  </a:cubicBezTo>
                  <a:cubicBezTo>
                    <a:pt x="22352" y="35783"/>
                    <a:pt x="23017" y="34374"/>
                    <a:pt x="23017" y="32888"/>
                  </a:cubicBezTo>
                  <a:cubicBezTo>
                    <a:pt x="23017" y="30602"/>
                    <a:pt x="20063" y="28507"/>
                    <a:pt x="13492" y="26696"/>
                  </a:cubicBezTo>
                  <a:lnTo>
                    <a:pt x="12445" y="26696"/>
                  </a:lnTo>
                  <a:cubicBezTo>
                    <a:pt x="2920" y="24125"/>
                    <a:pt x="-1749" y="19838"/>
                    <a:pt x="-1749" y="13838"/>
                  </a:cubicBezTo>
                  <a:cubicBezTo>
                    <a:pt x="-1842" y="9837"/>
                    <a:pt x="-33" y="6037"/>
                    <a:pt x="3204" y="3646"/>
                  </a:cubicBezTo>
                  <a:cubicBezTo>
                    <a:pt x="6920" y="998"/>
                    <a:pt x="11394" y="-345"/>
                    <a:pt x="15966" y="-164"/>
                  </a:cubicBezTo>
                  <a:cubicBezTo>
                    <a:pt x="21301" y="-97"/>
                    <a:pt x="26542" y="1522"/>
                    <a:pt x="30923" y="4503"/>
                  </a:cubicBezTo>
                  <a:lnTo>
                    <a:pt x="27305" y="11647"/>
                  </a:lnTo>
                  <a:cubicBezTo>
                    <a:pt x="23872" y="9342"/>
                    <a:pt x="19873" y="8085"/>
                    <a:pt x="15682" y="8028"/>
                  </a:cubicBezTo>
                  <a:cubicBezTo>
                    <a:pt x="13775" y="7913"/>
                    <a:pt x="11873" y="8342"/>
                    <a:pt x="10157" y="9266"/>
                  </a:cubicBezTo>
                  <a:cubicBezTo>
                    <a:pt x="8729" y="9971"/>
                    <a:pt x="7873" y="11418"/>
                    <a:pt x="7966" y="12980"/>
                  </a:cubicBezTo>
                  <a:cubicBezTo>
                    <a:pt x="7966" y="14419"/>
                    <a:pt x="8822" y="15724"/>
                    <a:pt x="10157" y="16219"/>
                  </a:cubicBezTo>
                  <a:cubicBezTo>
                    <a:pt x="11585" y="16905"/>
                    <a:pt x="13017" y="17419"/>
                    <a:pt x="14538" y="17743"/>
                  </a:cubicBezTo>
                  <a:lnTo>
                    <a:pt x="19491" y="19077"/>
                  </a:lnTo>
                  <a:lnTo>
                    <a:pt x="23589" y="20601"/>
                  </a:lnTo>
                  <a:cubicBezTo>
                    <a:pt x="25114" y="21306"/>
                    <a:pt x="26542" y="22134"/>
                    <a:pt x="27970" y="23077"/>
                  </a:cubicBezTo>
                  <a:cubicBezTo>
                    <a:pt x="30923" y="25134"/>
                    <a:pt x="32635" y="28535"/>
                    <a:pt x="32542" y="32126"/>
                  </a:cubicBezTo>
                  <a:close/>
                </a:path>
              </a:pathLst>
            </a:custGeom>
            <a:solidFill>
              <a:srgbClr val="6D6E71"/>
            </a:solidFill>
            <a:ln w="9525" cap="flat">
              <a:noFill/>
              <a:prstDash val="solid"/>
              <a:miter/>
            </a:ln>
          </p:spPr>
          <p:txBody>
            <a:bodyPr rtlCol="0" anchor="ctr"/>
            <a:lstStyle/>
            <a:p>
              <a:endParaRPr lang="en-US"/>
            </a:p>
          </p:txBody>
        </p:sp>
        <p:sp>
          <p:nvSpPr>
            <p:cNvPr id="889" name="Freeform: Shape 888">
              <a:extLst>
                <a:ext uri="{FF2B5EF4-FFF2-40B4-BE49-F238E27FC236}">
                  <a16:creationId xmlns:a16="http://schemas.microsoft.com/office/drawing/2014/main" id="{960308AD-16E0-483C-8556-483060115B52}"/>
                </a:ext>
              </a:extLst>
            </p:cNvPr>
            <p:cNvSpPr/>
            <p:nvPr/>
          </p:nvSpPr>
          <p:spPr>
            <a:xfrm>
              <a:off x="14183244" y="3353073"/>
              <a:ext cx="41959" cy="46686"/>
            </a:xfrm>
            <a:custGeom>
              <a:avLst/>
              <a:gdLst>
                <a:gd name="connsiteX0" fmla="*/ 28402 w 41959"/>
                <a:gd name="connsiteY0" fmla="*/ 24490 h 46686"/>
                <a:gd name="connsiteX1" fmla="*/ 28402 w 41959"/>
                <a:gd name="connsiteY1" fmla="*/ -180 h 46686"/>
                <a:gd name="connsiteX2" fmla="*/ 37927 w 41959"/>
                <a:gd name="connsiteY2" fmla="*/ -180 h 46686"/>
                <a:gd name="connsiteX3" fmla="*/ 37927 w 41959"/>
                <a:gd name="connsiteY3" fmla="*/ 45731 h 46686"/>
                <a:gd name="connsiteX4" fmla="*/ 28402 w 41959"/>
                <a:gd name="connsiteY4" fmla="*/ 45731 h 46686"/>
                <a:gd name="connsiteX5" fmla="*/ 28402 w 41959"/>
                <a:gd name="connsiteY5" fmla="*/ 37444 h 46686"/>
                <a:gd name="connsiteX6" fmla="*/ 22021 w 41959"/>
                <a:gd name="connsiteY6" fmla="*/ 44111 h 46686"/>
                <a:gd name="connsiteX7" fmla="*/ 13258 w 41959"/>
                <a:gd name="connsiteY7" fmla="*/ 46493 h 46686"/>
                <a:gd name="connsiteX8" fmla="*/ 780 w 41959"/>
                <a:gd name="connsiteY8" fmla="*/ 41730 h 46686"/>
                <a:gd name="connsiteX9" fmla="*/ -3983 w 41959"/>
                <a:gd name="connsiteY9" fmla="*/ 28110 h 46686"/>
                <a:gd name="connsiteX10" fmla="*/ -3983 w 41959"/>
                <a:gd name="connsiteY10" fmla="*/ 201 h 46686"/>
                <a:gd name="connsiteX11" fmla="*/ 5542 w 41959"/>
                <a:gd name="connsiteY11" fmla="*/ 201 h 46686"/>
                <a:gd name="connsiteX12" fmla="*/ 5542 w 41959"/>
                <a:gd name="connsiteY12" fmla="*/ 25157 h 46686"/>
                <a:gd name="connsiteX13" fmla="*/ 16021 w 41959"/>
                <a:gd name="connsiteY13" fmla="*/ 37825 h 46686"/>
                <a:gd name="connsiteX14" fmla="*/ 24690 w 41959"/>
                <a:gd name="connsiteY14" fmla="*/ 34491 h 46686"/>
                <a:gd name="connsiteX15" fmla="*/ 28402 w 41959"/>
                <a:gd name="connsiteY15" fmla="*/ 24490 h 4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59" h="46686">
                  <a:moveTo>
                    <a:pt x="28402" y="24490"/>
                  </a:moveTo>
                  <a:lnTo>
                    <a:pt x="28402" y="-180"/>
                  </a:lnTo>
                  <a:lnTo>
                    <a:pt x="37927" y="-180"/>
                  </a:lnTo>
                  <a:lnTo>
                    <a:pt x="37927" y="45731"/>
                  </a:lnTo>
                  <a:lnTo>
                    <a:pt x="28402" y="45731"/>
                  </a:lnTo>
                  <a:lnTo>
                    <a:pt x="28402" y="37444"/>
                  </a:lnTo>
                  <a:cubicBezTo>
                    <a:pt x="26974" y="40225"/>
                    <a:pt x="24783" y="42539"/>
                    <a:pt x="22021" y="44111"/>
                  </a:cubicBezTo>
                  <a:cubicBezTo>
                    <a:pt x="19356" y="45664"/>
                    <a:pt x="16309" y="46483"/>
                    <a:pt x="13258" y="46493"/>
                  </a:cubicBezTo>
                  <a:cubicBezTo>
                    <a:pt x="8593" y="46683"/>
                    <a:pt x="4115" y="44959"/>
                    <a:pt x="780" y="41730"/>
                  </a:cubicBezTo>
                  <a:cubicBezTo>
                    <a:pt x="-2555" y="38025"/>
                    <a:pt x="-4364" y="33110"/>
                    <a:pt x="-3983" y="28110"/>
                  </a:cubicBezTo>
                  <a:lnTo>
                    <a:pt x="-3983" y="201"/>
                  </a:lnTo>
                  <a:lnTo>
                    <a:pt x="5542" y="201"/>
                  </a:lnTo>
                  <a:lnTo>
                    <a:pt x="5542" y="25157"/>
                  </a:lnTo>
                  <a:cubicBezTo>
                    <a:pt x="5542" y="33634"/>
                    <a:pt x="9068" y="37825"/>
                    <a:pt x="16021" y="37825"/>
                  </a:cubicBezTo>
                  <a:cubicBezTo>
                    <a:pt x="19258" y="37853"/>
                    <a:pt x="22309" y="36663"/>
                    <a:pt x="24690" y="34491"/>
                  </a:cubicBezTo>
                  <a:cubicBezTo>
                    <a:pt x="27355" y="31881"/>
                    <a:pt x="28690" y="28214"/>
                    <a:pt x="28402" y="24490"/>
                  </a:cubicBezTo>
                  <a:close/>
                </a:path>
              </a:pathLst>
            </a:custGeom>
            <a:solidFill>
              <a:srgbClr val="6D6E71"/>
            </a:solidFill>
            <a:ln w="9525" cap="flat">
              <a:noFill/>
              <a:prstDash val="solid"/>
              <a:miter/>
            </a:ln>
          </p:spPr>
          <p:txBody>
            <a:bodyPr rtlCol="0" anchor="ctr"/>
            <a:lstStyle/>
            <a:p>
              <a:endParaRPr lang="en-US"/>
            </a:p>
          </p:txBody>
        </p:sp>
        <p:sp>
          <p:nvSpPr>
            <p:cNvPr id="890" name="Freeform: Shape 889">
              <a:extLst>
                <a:ext uri="{FF2B5EF4-FFF2-40B4-BE49-F238E27FC236}">
                  <a16:creationId xmlns:a16="http://schemas.microsoft.com/office/drawing/2014/main" id="{003BEBBD-5B11-4A98-9042-B3BB209FE084}"/>
                </a:ext>
              </a:extLst>
            </p:cNvPr>
            <p:cNvSpPr/>
            <p:nvPr/>
          </p:nvSpPr>
          <p:spPr>
            <a:xfrm>
              <a:off x="14239305" y="3352308"/>
              <a:ext cx="46504" cy="62963"/>
            </a:xfrm>
            <a:custGeom>
              <a:avLst/>
              <a:gdLst>
                <a:gd name="connsiteX0" fmla="*/ 20254 w 46504"/>
                <a:gd name="connsiteY0" fmla="*/ -177 h 62963"/>
                <a:gd name="connsiteX1" fmla="*/ 35969 w 46504"/>
                <a:gd name="connsiteY1" fmla="*/ 6204 h 62963"/>
                <a:gd name="connsiteX2" fmla="*/ 42448 w 46504"/>
                <a:gd name="connsiteY2" fmla="*/ 23064 h 62963"/>
                <a:gd name="connsiteX3" fmla="*/ 36067 w 46504"/>
                <a:gd name="connsiteY3" fmla="*/ 40209 h 62963"/>
                <a:gd name="connsiteX4" fmla="*/ 7873 w 46504"/>
                <a:gd name="connsiteY4" fmla="*/ 41818 h 62963"/>
                <a:gd name="connsiteX5" fmla="*/ 5492 w 46504"/>
                <a:gd name="connsiteY5" fmla="*/ 39352 h 62963"/>
                <a:gd name="connsiteX6" fmla="*/ 5492 w 46504"/>
                <a:gd name="connsiteY6" fmla="*/ 62783 h 62963"/>
                <a:gd name="connsiteX7" fmla="*/ -4033 w 46504"/>
                <a:gd name="connsiteY7" fmla="*/ 62783 h 62963"/>
                <a:gd name="connsiteX8" fmla="*/ -4033 w 46504"/>
                <a:gd name="connsiteY8" fmla="*/ 585 h 62963"/>
                <a:gd name="connsiteX9" fmla="*/ 5492 w 46504"/>
                <a:gd name="connsiteY9" fmla="*/ 585 h 62963"/>
                <a:gd name="connsiteX10" fmla="*/ 5492 w 46504"/>
                <a:gd name="connsiteY10" fmla="*/ 8395 h 62963"/>
                <a:gd name="connsiteX11" fmla="*/ 20254 w 46504"/>
                <a:gd name="connsiteY11" fmla="*/ -177 h 62963"/>
                <a:gd name="connsiteX12" fmla="*/ 5302 w 46504"/>
                <a:gd name="connsiteY12" fmla="*/ 23445 h 62963"/>
                <a:gd name="connsiteX13" fmla="*/ 9204 w 46504"/>
                <a:gd name="connsiteY13" fmla="*/ 34113 h 62963"/>
                <a:gd name="connsiteX14" fmla="*/ 18729 w 46504"/>
                <a:gd name="connsiteY14" fmla="*/ 38304 h 62963"/>
                <a:gd name="connsiteX15" fmla="*/ 28254 w 46504"/>
                <a:gd name="connsiteY15" fmla="*/ 34208 h 62963"/>
                <a:gd name="connsiteX16" fmla="*/ 32444 w 46504"/>
                <a:gd name="connsiteY16" fmla="*/ 23445 h 62963"/>
                <a:gd name="connsiteX17" fmla="*/ 28254 w 46504"/>
                <a:gd name="connsiteY17" fmla="*/ 12586 h 62963"/>
                <a:gd name="connsiteX18" fmla="*/ 18729 w 46504"/>
                <a:gd name="connsiteY18" fmla="*/ 8300 h 62963"/>
                <a:gd name="connsiteX19" fmla="*/ 9204 w 46504"/>
                <a:gd name="connsiteY19" fmla="*/ 12586 h 62963"/>
                <a:gd name="connsiteX20" fmla="*/ 5302 w 46504"/>
                <a:gd name="connsiteY20" fmla="*/ 23445 h 62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04" h="62963">
                  <a:moveTo>
                    <a:pt x="20254" y="-177"/>
                  </a:moveTo>
                  <a:cubicBezTo>
                    <a:pt x="26161" y="-272"/>
                    <a:pt x="31779" y="2033"/>
                    <a:pt x="35969" y="6204"/>
                  </a:cubicBezTo>
                  <a:cubicBezTo>
                    <a:pt x="40448" y="10662"/>
                    <a:pt x="42732" y="16777"/>
                    <a:pt x="42448" y="23064"/>
                  </a:cubicBezTo>
                  <a:cubicBezTo>
                    <a:pt x="42732" y="29407"/>
                    <a:pt x="40448" y="35599"/>
                    <a:pt x="36067" y="40209"/>
                  </a:cubicBezTo>
                  <a:cubicBezTo>
                    <a:pt x="28733" y="48457"/>
                    <a:pt x="16064" y="49172"/>
                    <a:pt x="7873" y="41818"/>
                  </a:cubicBezTo>
                  <a:cubicBezTo>
                    <a:pt x="7013" y="41066"/>
                    <a:pt x="6157" y="40238"/>
                    <a:pt x="5492" y="39352"/>
                  </a:cubicBezTo>
                  <a:lnTo>
                    <a:pt x="5492" y="62783"/>
                  </a:lnTo>
                  <a:lnTo>
                    <a:pt x="-4033" y="62783"/>
                  </a:lnTo>
                  <a:lnTo>
                    <a:pt x="-4033" y="585"/>
                  </a:lnTo>
                  <a:lnTo>
                    <a:pt x="5492" y="585"/>
                  </a:lnTo>
                  <a:lnTo>
                    <a:pt x="5492" y="8395"/>
                  </a:lnTo>
                  <a:cubicBezTo>
                    <a:pt x="8539" y="3099"/>
                    <a:pt x="14157" y="-168"/>
                    <a:pt x="20254" y="-177"/>
                  </a:cubicBezTo>
                  <a:close/>
                  <a:moveTo>
                    <a:pt x="5302" y="23445"/>
                  </a:moveTo>
                  <a:cubicBezTo>
                    <a:pt x="5204" y="27379"/>
                    <a:pt x="6539" y="31208"/>
                    <a:pt x="9204" y="34113"/>
                  </a:cubicBezTo>
                  <a:cubicBezTo>
                    <a:pt x="11683" y="36780"/>
                    <a:pt x="15110" y="38304"/>
                    <a:pt x="18729" y="38304"/>
                  </a:cubicBezTo>
                  <a:cubicBezTo>
                    <a:pt x="22347" y="38199"/>
                    <a:pt x="25682" y="36732"/>
                    <a:pt x="28254" y="34208"/>
                  </a:cubicBezTo>
                  <a:cubicBezTo>
                    <a:pt x="31114" y="31341"/>
                    <a:pt x="32542" y="27455"/>
                    <a:pt x="32444" y="23445"/>
                  </a:cubicBezTo>
                  <a:cubicBezTo>
                    <a:pt x="32542" y="19406"/>
                    <a:pt x="31016" y="15501"/>
                    <a:pt x="28254" y="12586"/>
                  </a:cubicBezTo>
                  <a:cubicBezTo>
                    <a:pt x="25872" y="9881"/>
                    <a:pt x="22347" y="8329"/>
                    <a:pt x="18729" y="8300"/>
                  </a:cubicBezTo>
                  <a:cubicBezTo>
                    <a:pt x="15110" y="8300"/>
                    <a:pt x="11585" y="9862"/>
                    <a:pt x="9204" y="12586"/>
                  </a:cubicBezTo>
                  <a:cubicBezTo>
                    <a:pt x="6539" y="15577"/>
                    <a:pt x="5204" y="19463"/>
                    <a:pt x="5302" y="23445"/>
                  </a:cubicBezTo>
                  <a:close/>
                </a:path>
              </a:pathLst>
            </a:custGeom>
            <a:solidFill>
              <a:srgbClr val="6D6E71"/>
            </a:solidFill>
            <a:ln w="9525" cap="flat">
              <a:noFill/>
              <a:prstDash val="solid"/>
              <a:miter/>
            </a:ln>
          </p:spPr>
          <p:txBody>
            <a:bodyPr rtlCol="0" anchor="ctr"/>
            <a:lstStyle/>
            <a:p>
              <a:endParaRPr lang="en-US"/>
            </a:p>
          </p:txBody>
        </p:sp>
        <p:sp>
          <p:nvSpPr>
            <p:cNvPr id="891" name="Freeform: Shape 890">
              <a:extLst>
                <a:ext uri="{FF2B5EF4-FFF2-40B4-BE49-F238E27FC236}">
                  <a16:creationId xmlns:a16="http://schemas.microsoft.com/office/drawing/2014/main" id="{700D57BB-B862-45AB-BDC0-D25F07E88F16}"/>
                </a:ext>
              </a:extLst>
            </p:cNvPr>
            <p:cNvSpPr/>
            <p:nvPr/>
          </p:nvSpPr>
          <p:spPr>
            <a:xfrm>
              <a:off x="14294051" y="3352210"/>
              <a:ext cx="45382" cy="47070"/>
            </a:xfrm>
            <a:custGeom>
              <a:avLst/>
              <a:gdLst>
                <a:gd name="connsiteX0" fmla="*/ 41136 w 45382"/>
                <a:gd name="connsiteY0" fmla="*/ 27543 h 47070"/>
                <a:gd name="connsiteX1" fmla="*/ 5417 w 45382"/>
                <a:gd name="connsiteY1" fmla="*/ 27543 h 47070"/>
                <a:gd name="connsiteX2" fmla="*/ 9989 w 45382"/>
                <a:gd name="connsiteY2" fmla="*/ 35544 h 47070"/>
                <a:gd name="connsiteX3" fmla="*/ 19514 w 45382"/>
                <a:gd name="connsiteY3" fmla="*/ 38592 h 47070"/>
                <a:gd name="connsiteX4" fmla="*/ 32564 w 45382"/>
                <a:gd name="connsiteY4" fmla="*/ 33258 h 47070"/>
                <a:gd name="connsiteX5" fmla="*/ 38090 w 45382"/>
                <a:gd name="connsiteY5" fmla="*/ 39259 h 47070"/>
                <a:gd name="connsiteX6" fmla="*/ 19040 w 45382"/>
                <a:gd name="connsiteY6" fmla="*/ 46879 h 47070"/>
                <a:gd name="connsiteX7" fmla="*/ 2752 w 45382"/>
                <a:gd name="connsiteY7" fmla="*/ 40497 h 47070"/>
                <a:gd name="connsiteX8" fmla="*/ -4010 w 45382"/>
                <a:gd name="connsiteY8" fmla="*/ 23352 h 47070"/>
                <a:gd name="connsiteX9" fmla="*/ 2845 w 45382"/>
                <a:gd name="connsiteY9" fmla="*/ 6207 h 47070"/>
                <a:gd name="connsiteX10" fmla="*/ 19040 w 45382"/>
                <a:gd name="connsiteY10" fmla="*/ -175 h 47070"/>
                <a:gd name="connsiteX11" fmla="*/ 34848 w 45382"/>
                <a:gd name="connsiteY11" fmla="*/ 5445 h 47070"/>
                <a:gd name="connsiteX12" fmla="*/ 41327 w 45382"/>
                <a:gd name="connsiteY12" fmla="*/ 20971 h 47070"/>
                <a:gd name="connsiteX13" fmla="*/ 5417 w 45382"/>
                <a:gd name="connsiteY13" fmla="*/ 20018 h 47070"/>
                <a:gd name="connsiteX14" fmla="*/ 31518 w 45382"/>
                <a:gd name="connsiteY14" fmla="*/ 20018 h 47070"/>
                <a:gd name="connsiteX15" fmla="*/ 27993 w 45382"/>
                <a:gd name="connsiteY15" fmla="*/ 11160 h 47070"/>
                <a:gd name="connsiteX16" fmla="*/ 19040 w 45382"/>
                <a:gd name="connsiteY16" fmla="*/ 8112 h 47070"/>
                <a:gd name="connsiteX17" fmla="*/ 9515 w 45382"/>
                <a:gd name="connsiteY17" fmla="*/ 11351 h 47070"/>
                <a:gd name="connsiteX18" fmla="*/ 5417 w 45382"/>
                <a:gd name="connsiteY18" fmla="*/ 20114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82" h="47070">
                  <a:moveTo>
                    <a:pt x="41136" y="27543"/>
                  </a:moveTo>
                  <a:lnTo>
                    <a:pt x="5417" y="27543"/>
                  </a:lnTo>
                  <a:cubicBezTo>
                    <a:pt x="5608" y="30791"/>
                    <a:pt x="7226" y="33772"/>
                    <a:pt x="9989" y="35544"/>
                  </a:cubicBezTo>
                  <a:cubicBezTo>
                    <a:pt x="12752" y="37592"/>
                    <a:pt x="16086" y="38669"/>
                    <a:pt x="19514" y="38592"/>
                  </a:cubicBezTo>
                  <a:cubicBezTo>
                    <a:pt x="24467" y="38916"/>
                    <a:pt x="29230" y="36944"/>
                    <a:pt x="32564" y="33258"/>
                  </a:cubicBezTo>
                  <a:lnTo>
                    <a:pt x="38090" y="39259"/>
                  </a:lnTo>
                  <a:cubicBezTo>
                    <a:pt x="33039" y="44336"/>
                    <a:pt x="26183" y="47089"/>
                    <a:pt x="19040" y="46879"/>
                  </a:cubicBezTo>
                  <a:cubicBezTo>
                    <a:pt x="12942" y="46974"/>
                    <a:pt x="7133" y="44679"/>
                    <a:pt x="2752" y="40497"/>
                  </a:cubicBezTo>
                  <a:cubicBezTo>
                    <a:pt x="-1820" y="36001"/>
                    <a:pt x="-4299" y="29762"/>
                    <a:pt x="-4010" y="23352"/>
                  </a:cubicBezTo>
                  <a:cubicBezTo>
                    <a:pt x="-4299" y="16913"/>
                    <a:pt x="-1820" y="10646"/>
                    <a:pt x="2845" y="6207"/>
                  </a:cubicBezTo>
                  <a:cubicBezTo>
                    <a:pt x="7226" y="2073"/>
                    <a:pt x="13035" y="-213"/>
                    <a:pt x="19040" y="-175"/>
                  </a:cubicBezTo>
                  <a:cubicBezTo>
                    <a:pt x="24849" y="-298"/>
                    <a:pt x="30467" y="1702"/>
                    <a:pt x="34848" y="5445"/>
                  </a:cubicBezTo>
                  <a:cubicBezTo>
                    <a:pt x="39229" y="9398"/>
                    <a:pt x="41610" y="15084"/>
                    <a:pt x="41327" y="20971"/>
                  </a:cubicBezTo>
                  <a:close/>
                  <a:moveTo>
                    <a:pt x="5417" y="20018"/>
                  </a:moveTo>
                  <a:lnTo>
                    <a:pt x="31518" y="20018"/>
                  </a:lnTo>
                  <a:cubicBezTo>
                    <a:pt x="31709" y="16685"/>
                    <a:pt x="30467" y="13437"/>
                    <a:pt x="27993" y="11160"/>
                  </a:cubicBezTo>
                  <a:cubicBezTo>
                    <a:pt x="25421" y="9122"/>
                    <a:pt x="22277" y="8046"/>
                    <a:pt x="19040" y="8112"/>
                  </a:cubicBezTo>
                  <a:cubicBezTo>
                    <a:pt x="15607" y="8046"/>
                    <a:pt x="12180" y="9189"/>
                    <a:pt x="9515" y="11351"/>
                  </a:cubicBezTo>
                  <a:cubicBezTo>
                    <a:pt x="6752" y="13418"/>
                    <a:pt x="5226" y="16694"/>
                    <a:pt x="5417" y="20114"/>
                  </a:cubicBezTo>
                  <a:close/>
                </a:path>
              </a:pathLst>
            </a:custGeom>
            <a:solidFill>
              <a:srgbClr val="6D6E71"/>
            </a:solidFill>
            <a:ln w="9525" cap="flat">
              <a:noFill/>
              <a:prstDash val="solid"/>
              <a:miter/>
            </a:ln>
          </p:spPr>
          <p:txBody>
            <a:bodyPr rtlCol="0" anchor="ctr"/>
            <a:lstStyle/>
            <a:p>
              <a:endParaRPr lang="en-US"/>
            </a:p>
          </p:txBody>
        </p:sp>
        <p:sp>
          <p:nvSpPr>
            <p:cNvPr id="892" name="Freeform: Shape 891">
              <a:extLst>
                <a:ext uri="{FF2B5EF4-FFF2-40B4-BE49-F238E27FC236}">
                  <a16:creationId xmlns:a16="http://schemas.microsoft.com/office/drawing/2014/main" id="{79CABDF9-1D0E-49E0-AB5E-EBF4B02BA3CF}"/>
                </a:ext>
              </a:extLst>
            </p:cNvPr>
            <p:cNvSpPr/>
            <p:nvPr/>
          </p:nvSpPr>
          <p:spPr>
            <a:xfrm>
              <a:off x="14349889" y="3353073"/>
              <a:ext cx="24193" cy="45910"/>
            </a:xfrm>
            <a:custGeom>
              <a:avLst/>
              <a:gdLst>
                <a:gd name="connsiteX0" fmla="*/ 19780 w 24193"/>
                <a:gd name="connsiteY0" fmla="*/ 8774 h 45910"/>
                <a:gd name="connsiteX1" fmla="*/ 9018 w 24193"/>
                <a:gd name="connsiteY1" fmla="*/ 13441 h 45910"/>
                <a:gd name="connsiteX2" fmla="*/ 5492 w 24193"/>
                <a:gd name="connsiteY2" fmla="*/ 25823 h 45910"/>
                <a:gd name="connsiteX3" fmla="*/ 5492 w 24193"/>
                <a:gd name="connsiteY3" fmla="*/ 45731 h 45910"/>
                <a:gd name="connsiteX4" fmla="*/ -4033 w 24193"/>
                <a:gd name="connsiteY4" fmla="*/ 45731 h 45910"/>
                <a:gd name="connsiteX5" fmla="*/ -4033 w 24193"/>
                <a:gd name="connsiteY5" fmla="*/ 201 h 45910"/>
                <a:gd name="connsiteX6" fmla="*/ 5492 w 24193"/>
                <a:gd name="connsiteY6" fmla="*/ 201 h 45910"/>
                <a:gd name="connsiteX7" fmla="*/ 5492 w 24193"/>
                <a:gd name="connsiteY7" fmla="*/ 9726 h 45910"/>
                <a:gd name="connsiteX8" fmla="*/ 11776 w 24193"/>
                <a:gd name="connsiteY8" fmla="*/ 2678 h 45910"/>
                <a:gd name="connsiteX9" fmla="*/ 20161 w 24193"/>
                <a:gd name="connsiteY9" fmla="*/ -180 h 45910"/>
                <a:gd name="connsiteX10" fmla="*/ 20161 w 24193"/>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5910">
                  <a:moveTo>
                    <a:pt x="19780" y="8774"/>
                  </a:moveTo>
                  <a:cubicBezTo>
                    <a:pt x="15682" y="8488"/>
                    <a:pt x="11683" y="10231"/>
                    <a:pt x="9018" y="13441"/>
                  </a:cubicBezTo>
                  <a:cubicBezTo>
                    <a:pt x="6539" y="17060"/>
                    <a:pt x="5204" y="21413"/>
                    <a:pt x="5492" y="25823"/>
                  </a:cubicBezTo>
                  <a:lnTo>
                    <a:pt x="5492" y="45731"/>
                  </a:lnTo>
                  <a:lnTo>
                    <a:pt x="-4033" y="45731"/>
                  </a:lnTo>
                  <a:lnTo>
                    <a:pt x="-4033" y="201"/>
                  </a:lnTo>
                  <a:lnTo>
                    <a:pt x="5492" y="201"/>
                  </a:lnTo>
                  <a:lnTo>
                    <a:pt x="5492" y="9726"/>
                  </a:lnTo>
                  <a:cubicBezTo>
                    <a:pt x="6920" y="6888"/>
                    <a:pt x="9111" y="4459"/>
                    <a:pt x="11776" y="2678"/>
                  </a:cubicBezTo>
                  <a:cubicBezTo>
                    <a:pt x="14254" y="934"/>
                    <a:pt x="17110" y="-66"/>
                    <a:pt x="20161" y="-180"/>
                  </a:cubicBezTo>
                  <a:lnTo>
                    <a:pt x="20161" y="9345"/>
                  </a:lnTo>
                  <a:close/>
                </a:path>
              </a:pathLst>
            </a:custGeom>
            <a:solidFill>
              <a:srgbClr val="6D6E71"/>
            </a:solidFill>
            <a:ln w="9525" cap="flat">
              <a:noFill/>
              <a:prstDash val="solid"/>
              <a:miter/>
            </a:ln>
          </p:spPr>
          <p:txBody>
            <a:bodyPr rtlCol="0" anchor="ctr"/>
            <a:lstStyle/>
            <a:p>
              <a:endParaRPr lang="en-US"/>
            </a:p>
          </p:txBody>
        </p:sp>
        <p:sp>
          <p:nvSpPr>
            <p:cNvPr id="893" name="Freeform: Shape 892">
              <a:extLst>
                <a:ext uri="{FF2B5EF4-FFF2-40B4-BE49-F238E27FC236}">
                  <a16:creationId xmlns:a16="http://schemas.microsoft.com/office/drawing/2014/main" id="{61E1F24E-9669-4F52-BB22-D17B8AB0F3CD}"/>
                </a:ext>
              </a:extLst>
            </p:cNvPr>
            <p:cNvSpPr/>
            <p:nvPr/>
          </p:nvSpPr>
          <p:spPr>
            <a:xfrm>
              <a:off x="14378748" y="3353454"/>
              <a:ext cx="46862" cy="45529"/>
            </a:xfrm>
            <a:custGeom>
              <a:avLst/>
              <a:gdLst>
                <a:gd name="connsiteX0" fmla="*/ 14352 w 46862"/>
                <a:gd name="connsiteY0" fmla="*/ 45349 h 45529"/>
                <a:gd name="connsiteX1" fmla="*/ -4033 w 46862"/>
                <a:gd name="connsiteY1" fmla="*/ -180 h 45529"/>
                <a:gd name="connsiteX2" fmla="*/ 5492 w 46862"/>
                <a:gd name="connsiteY2" fmla="*/ -180 h 45529"/>
                <a:gd name="connsiteX3" fmla="*/ 19398 w 46862"/>
                <a:gd name="connsiteY3" fmla="*/ 34205 h 45529"/>
                <a:gd name="connsiteX4" fmla="*/ 33304 w 46862"/>
                <a:gd name="connsiteY4" fmla="*/ -180 h 45529"/>
                <a:gd name="connsiteX5" fmla="*/ 42829 w 46862"/>
                <a:gd name="connsiteY5" fmla="*/ -180 h 45529"/>
                <a:gd name="connsiteX6" fmla="*/ 24542 w 46862"/>
                <a:gd name="connsiteY6" fmla="*/ 45349 h 45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62" h="45529">
                  <a:moveTo>
                    <a:pt x="14352" y="45349"/>
                  </a:moveTo>
                  <a:lnTo>
                    <a:pt x="-4033" y="-180"/>
                  </a:lnTo>
                  <a:lnTo>
                    <a:pt x="5492" y="-180"/>
                  </a:lnTo>
                  <a:lnTo>
                    <a:pt x="19398" y="34205"/>
                  </a:lnTo>
                  <a:lnTo>
                    <a:pt x="33304" y="-180"/>
                  </a:lnTo>
                  <a:lnTo>
                    <a:pt x="42829" y="-180"/>
                  </a:lnTo>
                  <a:lnTo>
                    <a:pt x="24542" y="45349"/>
                  </a:lnTo>
                  <a:close/>
                </a:path>
              </a:pathLst>
            </a:custGeom>
            <a:solidFill>
              <a:srgbClr val="6D6E71"/>
            </a:solidFill>
            <a:ln w="9525" cap="flat">
              <a:noFill/>
              <a:prstDash val="solid"/>
              <a:miter/>
            </a:ln>
          </p:spPr>
          <p:txBody>
            <a:bodyPr rtlCol="0" anchor="ctr"/>
            <a:lstStyle/>
            <a:p>
              <a:endParaRPr lang="en-US"/>
            </a:p>
          </p:txBody>
        </p:sp>
        <p:sp>
          <p:nvSpPr>
            <p:cNvPr id="894" name="Freeform: Shape 893">
              <a:extLst>
                <a:ext uri="{FF2B5EF4-FFF2-40B4-BE49-F238E27FC236}">
                  <a16:creationId xmlns:a16="http://schemas.microsoft.com/office/drawing/2014/main" id="{7FDE6183-76AD-4F95-AB14-8B09B003B3FE}"/>
                </a:ext>
              </a:extLst>
            </p:cNvPr>
            <p:cNvSpPr/>
            <p:nvPr/>
          </p:nvSpPr>
          <p:spPr>
            <a:xfrm>
              <a:off x="14432842" y="3333547"/>
              <a:ext cx="12199" cy="65056"/>
            </a:xfrm>
            <a:custGeom>
              <a:avLst/>
              <a:gdLst>
                <a:gd name="connsiteX0" fmla="*/ -2214 w 12199"/>
                <a:gd name="connsiteY0" fmla="*/ 10202 h 65056"/>
                <a:gd name="connsiteX1" fmla="*/ -4023 w 12199"/>
                <a:gd name="connsiteY1" fmla="*/ 5916 h 65056"/>
                <a:gd name="connsiteX2" fmla="*/ -2214 w 12199"/>
                <a:gd name="connsiteY2" fmla="*/ 1630 h 65056"/>
                <a:gd name="connsiteX3" fmla="*/ 2074 w 12199"/>
                <a:gd name="connsiteY3" fmla="*/ -180 h 65056"/>
                <a:gd name="connsiteX4" fmla="*/ 8167 w 12199"/>
                <a:gd name="connsiteY4" fmla="*/ 5916 h 65056"/>
                <a:gd name="connsiteX5" fmla="*/ 6357 w 12199"/>
                <a:gd name="connsiteY5" fmla="*/ 10202 h 65056"/>
                <a:gd name="connsiteX6" fmla="*/ 2074 w 12199"/>
                <a:gd name="connsiteY6" fmla="*/ 12012 h 65056"/>
                <a:gd name="connsiteX7" fmla="*/ -2214 w 12199"/>
                <a:gd name="connsiteY7" fmla="*/ 10202 h 65056"/>
                <a:gd name="connsiteX8" fmla="*/ 6739 w 12199"/>
                <a:gd name="connsiteY8" fmla="*/ 64876 h 65056"/>
                <a:gd name="connsiteX9" fmla="*/ -2786 w 12199"/>
                <a:gd name="connsiteY9" fmla="*/ 64876 h 65056"/>
                <a:gd name="connsiteX10" fmla="*/ -2786 w 12199"/>
                <a:gd name="connsiteY10" fmla="*/ 19346 h 65056"/>
                <a:gd name="connsiteX11" fmla="*/ 6739 w 12199"/>
                <a:gd name="connsiteY11" fmla="*/ 19346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9" h="65056">
                  <a:moveTo>
                    <a:pt x="-2214" y="10202"/>
                  </a:moveTo>
                  <a:cubicBezTo>
                    <a:pt x="-3451" y="9107"/>
                    <a:pt x="-4121" y="7545"/>
                    <a:pt x="-4023" y="5916"/>
                  </a:cubicBezTo>
                  <a:cubicBezTo>
                    <a:pt x="-4023" y="4297"/>
                    <a:pt x="-3358" y="2744"/>
                    <a:pt x="-2214" y="1630"/>
                  </a:cubicBezTo>
                  <a:cubicBezTo>
                    <a:pt x="-1070" y="468"/>
                    <a:pt x="451" y="-189"/>
                    <a:pt x="2074" y="-180"/>
                  </a:cubicBezTo>
                  <a:cubicBezTo>
                    <a:pt x="5404" y="-132"/>
                    <a:pt x="8074" y="2573"/>
                    <a:pt x="8167" y="5916"/>
                  </a:cubicBezTo>
                  <a:cubicBezTo>
                    <a:pt x="8167" y="7535"/>
                    <a:pt x="7501" y="9078"/>
                    <a:pt x="6357" y="10202"/>
                  </a:cubicBezTo>
                  <a:cubicBezTo>
                    <a:pt x="5213" y="11374"/>
                    <a:pt x="3692" y="12031"/>
                    <a:pt x="2074" y="12012"/>
                  </a:cubicBezTo>
                  <a:cubicBezTo>
                    <a:pt x="451" y="12069"/>
                    <a:pt x="-1168" y="11403"/>
                    <a:pt x="-2214" y="10202"/>
                  </a:cubicBezTo>
                  <a:close/>
                  <a:moveTo>
                    <a:pt x="6739" y="64876"/>
                  </a:moveTo>
                  <a:lnTo>
                    <a:pt x="-2786" y="64876"/>
                  </a:lnTo>
                  <a:lnTo>
                    <a:pt x="-2786" y="19346"/>
                  </a:lnTo>
                  <a:lnTo>
                    <a:pt x="6739" y="19346"/>
                  </a:lnTo>
                  <a:close/>
                </a:path>
              </a:pathLst>
            </a:custGeom>
            <a:solidFill>
              <a:srgbClr val="6D6E71"/>
            </a:solidFill>
            <a:ln w="9525" cap="flat">
              <a:noFill/>
              <a:prstDash val="solid"/>
              <a:miter/>
            </a:ln>
          </p:spPr>
          <p:txBody>
            <a:bodyPr rtlCol="0" anchor="ctr"/>
            <a:lstStyle/>
            <a:p>
              <a:endParaRPr lang="en-US"/>
            </a:p>
          </p:txBody>
        </p:sp>
        <p:sp>
          <p:nvSpPr>
            <p:cNvPr id="895" name="Freeform: Shape 894">
              <a:extLst>
                <a:ext uri="{FF2B5EF4-FFF2-40B4-BE49-F238E27FC236}">
                  <a16:creationId xmlns:a16="http://schemas.microsoft.com/office/drawing/2014/main" id="{BEB20EA7-EF28-4947-8592-397BF30BB06D}"/>
                </a:ext>
              </a:extLst>
            </p:cNvPr>
            <p:cNvSpPr/>
            <p:nvPr/>
          </p:nvSpPr>
          <p:spPr>
            <a:xfrm>
              <a:off x="14453427" y="3352679"/>
              <a:ext cx="36588" cy="46693"/>
            </a:xfrm>
            <a:custGeom>
              <a:avLst/>
              <a:gdLst>
                <a:gd name="connsiteX0" fmla="*/ 32542 w 36588"/>
                <a:gd name="connsiteY0" fmla="*/ 32123 h 46693"/>
                <a:gd name="connsiteX1" fmla="*/ 27872 w 36588"/>
                <a:gd name="connsiteY1" fmla="*/ 42600 h 46693"/>
                <a:gd name="connsiteX2" fmla="*/ 15775 w 36588"/>
                <a:gd name="connsiteY2" fmla="*/ 46505 h 46693"/>
                <a:gd name="connsiteX3" fmla="*/ -4033 w 36588"/>
                <a:gd name="connsiteY3" fmla="*/ 39648 h 46693"/>
                <a:gd name="connsiteX4" fmla="*/ 632 w 36588"/>
                <a:gd name="connsiteY4" fmla="*/ 32123 h 46693"/>
                <a:gd name="connsiteX5" fmla="*/ 16064 w 36588"/>
                <a:gd name="connsiteY5" fmla="*/ 38123 h 46693"/>
                <a:gd name="connsiteX6" fmla="*/ 21208 w 36588"/>
                <a:gd name="connsiteY6" fmla="*/ 36695 h 46693"/>
                <a:gd name="connsiteX7" fmla="*/ 23017 w 36588"/>
                <a:gd name="connsiteY7" fmla="*/ 32885 h 46693"/>
                <a:gd name="connsiteX8" fmla="*/ 13492 w 36588"/>
                <a:gd name="connsiteY8" fmla="*/ 26694 h 46693"/>
                <a:gd name="connsiteX9" fmla="*/ 12445 w 36588"/>
                <a:gd name="connsiteY9" fmla="*/ 26694 h 46693"/>
                <a:gd name="connsiteX10" fmla="*/ -1749 w 36588"/>
                <a:gd name="connsiteY10" fmla="*/ 13835 h 46693"/>
                <a:gd name="connsiteX11" fmla="*/ 3111 w 36588"/>
                <a:gd name="connsiteY11" fmla="*/ 3643 h 46693"/>
                <a:gd name="connsiteX12" fmla="*/ 15966 w 36588"/>
                <a:gd name="connsiteY12" fmla="*/ -167 h 46693"/>
                <a:gd name="connsiteX13" fmla="*/ 30923 w 36588"/>
                <a:gd name="connsiteY13" fmla="*/ 4500 h 46693"/>
                <a:gd name="connsiteX14" fmla="*/ 27300 w 36588"/>
                <a:gd name="connsiteY14" fmla="*/ 11644 h 46693"/>
                <a:gd name="connsiteX15" fmla="*/ 15208 w 36588"/>
                <a:gd name="connsiteY15" fmla="*/ 7929 h 46693"/>
                <a:gd name="connsiteX16" fmla="*/ 9585 w 36588"/>
                <a:gd name="connsiteY16" fmla="*/ 9168 h 46693"/>
                <a:gd name="connsiteX17" fmla="*/ 7492 w 36588"/>
                <a:gd name="connsiteY17" fmla="*/ 12882 h 46693"/>
                <a:gd name="connsiteX18" fmla="*/ 9683 w 36588"/>
                <a:gd name="connsiteY18" fmla="*/ 16121 h 46693"/>
                <a:gd name="connsiteX19" fmla="*/ 14064 w 36588"/>
                <a:gd name="connsiteY19" fmla="*/ 17645 h 46693"/>
                <a:gd name="connsiteX20" fmla="*/ 18919 w 36588"/>
                <a:gd name="connsiteY20" fmla="*/ 18978 h 46693"/>
                <a:gd name="connsiteX21" fmla="*/ 23110 w 36588"/>
                <a:gd name="connsiteY21" fmla="*/ 20502 h 46693"/>
                <a:gd name="connsiteX22" fmla="*/ 27491 w 36588"/>
                <a:gd name="connsiteY22" fmla="*/ 22979 h 46693"/>
                <a:gd name="connsiteX23" fmla="*/ 32542 w 36588"/>
                <a:gd name="connsiteY23" fmla="*/ 32123 h 4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588" h="46693">
                  <a:moveTo>
                    <a:pt x="32542" y="32123"/>
                  </a:moveTo>
                  <a:cubicBezTo>
                    <a:pt x="32732" y="36152"/>
                    <a:pt x="31016" y="40028"/>
                    <a:pt x="27872" y="42600"/>
                  </a:cubicBezTo>
                  <a:cubicBezTo>
                    <a:pt x="24445" y="45248"/>
                    <a:pt x="20156" y="46629"/>
                    <a:pt x="15775" y="46505"/>
                  </a:cubicBezTo>
                  <a:cubicBezTo>
                    <a:pt x="8632" y="46401"/>
                    <a:pt x="1678" y="44000"/>
                    <a:pt x="-4033" y="39648"/>
                  </a:cubicBezTo>
                  <a:lnTo>
                    <a:pt x="632" y="32123"/>
                  </a:lnTo>
                  <a:cubicBezTo>
                    <a:pt x="5013" y="35780"/>
                    <a:pt x="10348" y="37895"/>
                    <a:pt x="16064" y="38123"/>
                  </a:cubicBezTo>
                  <a:cubicBezTo>
                    <a:pt x="17873" y="38200"/>
                    <a:pt x="19682" y="37705"/>
                    <a:pt x="21208" y="36695"/>
                  </a:cubicBezTo>
                  <a:cubicBezTo>
                    <a:pt x="22352" y="35780"/>
                    <a:pt x="23017" y="34371"/>
                    <a:pt x="23017" y="32885"/>
                  </a:cubicBezTo>
                  <a:cubicBezTo>
                    <a:pt x="23017" y="30599"/>
                    <a:pt x="20063" y="28504"/>
                    <a:pt x="13492" y="26694"/>
                  </a:cubicBezTo>
                  <a:lnTo>
                    <a:pt x="12445" y="26694"/>
                  </a:lnTo>
                  <a:cubicBezTo>
                    <a:pt x="2920" y="24122"/>
                    <a:pt x="-1749" y="19835"/>
                    <a:pt x="-1749" y="13835"/>
                  </a:cubicBezTo>
                  <a:cubicBezTo>
                    <a:pt x="-1842" y="9853"/>
                    <a:pt x="-33" y="6062"/>
                    <a:pt x="3111" y="3643"/>
                  </a:cubicBezTo>
                  <a:cubicBezTo>
                    <a:pt x="6822" y="1005"/>
                    <a:pt x="11394" y="-329"/>
                    <a:pt x="15966" y="-167"/>
                  </a:cubicBezTo>
                  <a:cubicBezTo>
                    <a:pt x="21301" y="-100"/>
                    <a:pt x="26542" y="1519"/>
                    <a:pt x="30923" y="4500"/>
                  </a:cubicBezTo>
                  <a:lnTo>
                    <a:pt x="27300" y="11644"/>
                  </a:lnTo>
                  <a:cubicBezTo>
                    <a:pt x="23779" y="9215"/>
                    <a:pt x="19491" y="7920"/>
                    <a:pt x="15208" y="7929"/>
                  </a:cubicBezTo>
                  <a:cubicBezTo>
                    <a:pt x="13301" y="7834"/>
                    <a:pt x="11301" y="8263"/>
                    <a:pt x="9585" y="9168"/>
                  </a:cubicBezTo>
                  <a:cubicBezTo>
                    <a:pt x="8250" y="9920"/>
                    <a:pt x="7394" y="11349"/>
                    <a:pt x="7492" y="12882"/>
                  </a:cubicBezTo>
                  <a:cubicBezTo>
                    <a:pt x="7394" y="14321"/>
                    <a:pt x="8348" y="15626"/>
                    <a:pt x="9683" y="16121"/>
                  </a:cubicBezTo>
                  <a:cubicBezTo>
                    <a:pt x="11110" y="16807"/>
                    <a:pt x="12538" y="17321"/>
                    <a:pt x="14064" y="17645"/>
                  </a:cubicBezTo>
                  <a:cubicBezTo>
                    <a:pt x="15873" y="17645"/>
                    <a:pt x="17589" y="18502"/>
                    <a:pt x="18919" y="18978"/>
                  </a:cubicBezTo>
                  <a:lnTo>
                    <a:pt x="23110" y="20502"/>
                  </a:lnTo>
                  <a:cubicBezTo>
                    <a:pt x="24635" y="21207"/>
                    <a:pt x="26063" y="22036"/>
                    <a:pt x="27491" y="22979"/>
                  </a:cubicBezTo>
                  <a:cubicBezTo>
                    <a:pt x="30635" y="24941"/>
                    <a:pt x="32542" y="28398"/>
                    <a:pt x="32542" y="32123"/>
                  </a:cubicBezTo>
                  <a:close/>
                </a:path>
              </a:pathLst>
            </a:custGeom>
            <a:solidFill>
              <a:srgbClr val="6D6E71"/>
            </a:solidFill>
            <a:ln w="9525" cap="flat">
              <a:noFill/>
              <a:prstDash val="solid"/>
              <a:miter/>
            </a:ln>
          </p:spPr>
          <p:txBody>
            <a:bodyPr rtlCol="0" anchor="ctr"/>
            <a:lstStyle/>
            <a:p>
              <a:endParaRPr lang="en-US"/>
            </a:p>
          </p:txBody>
        </p:sp>
        <p:sp>
          <p:nvSpPr>
            <p:cNvPr id="896" name="Freeform: Shape 895">
              <a:extLst>
                <a:ext uri="{FF2B5EF4-FFF2-40B4-BE49-F238E27FC236}">
                  <a16:creationId xmlns:a16="http://schemas.microsoft.com/office/drawing/2014/main" id="{A5E4BC16-66B0-4A48-A82E-6B214A9DBBDF}"/>
                </a:ext>
              </a:extLst>
            </p:cNvPr>
            <p:cNvSpPr/>
            <p:nvPr/>
          </p:nvSpPr>
          <p:spPr>
            <a:xfrm>
              <a:off x="14499708" y="3333547"/>
              <a:ext cx="12199" cy="65056"/>
            </a:xfrm>
            <a:custGeom>
              <a:avLst/>
              <a:gdLst>
                <a:gd name="connsiteX0" fmla="*/ -2214 w 12199"/>
                <a:gd name="connsiteY0" fmla="*/ 10202 h 65056"/>
                <a:gd name="connsiteX1" fmla="*/ -4023 w 12199"/>
                <a:gd name="connsiteY1" fmla="*/ 5916 h 65056"/>
                <a:gd name="connsiteX2" fmla="*/ -2214 w 12199"/>
                <a:gd name="connsiteY2" fmla="*/ 1630 h 65056"/>
                <a:gd name="connsiteX3" fmla="*/ 2074 w 12199"/>
                <a:gd name="connsiteY3" fmla="*/ -180 h 65056"/>
                <a:gd name="connsiteX4" fmla="*/ 8167 w 12199"/>
                <a:gd name="connsiteY4" fmla="*/ 5916 h 65056"/>
                <a:gd name="connsiteX5" fmla="*/ 6357 w 12199"/>
                <a:gd name="connsiteY5" fmla="*/ 10202 h 65056"/>
                <a:gd name="connsiteX6" fmla="*/ 2074 w 12199"/>
                <a:gd name="connsiteY6" fmla="*/ 12012 h 65056"/>
                <a:gd name="connsiteX7" fmla="*/ -2214 w 12199"/>
                <a:gd name="connsiteY7" fmla="*/ 10202 h 65056"/>
                <a:gd name="connsiteX8" fmla="*/ 6739 w 12199"/>
                <a:gd name="connsiteY8" fmla="*/ 64876 h 65056"/>
                <a:gd name="connsiteX9" fmla="*/ -2786 w 12199"/>
                <a:gd name="connsiteY9" fmla="*/ 64876 h 65056"/>
                <a:gd name="connsiteX10" fmla="*/ -2786 w 12199"/>
                <a:gd name="connsiteY10" fmla="*/ 19346 h 65056"/>
                <a:gd name="connsiteX11" fmla="*/ 6739 w 12199"/>
                <a:gd name="connsiteY11" fmla="*/ 19346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9" h="65056">
                  <a:moveTo>
                    <a:pt x="-2214" y="10202"/>
                  </a:moveTo>
                  <a:cubicBezTo>
                    <a:pt x="-3451" y="9107"/>
                    <a:pt x="-4121" y="7545"/>
                    <a:pt x="-4023" y="5916"/>
                  </a:cubicBezTo>
                  <a:cubicBezTo>
                    <a:pt x="-4023" y="4297"/>
                    <a:pt x="-3358" y="2744"/>
                    <a:pt x="-2214" y="1630"/>
                  </a:cubicBezTo>
                  <a:cubicBezTo>
                    <a:pt x="-1070" y="468"/>
                    <a:pt x="451" y="-189"/>
                    <a:pt x="2074" y="-180"/>
                  </a:cubicBezTo>
                  <a:cubicBezTo>
                    <a:pt x="5404" y="-132"/>
                    <a:pt x="8074" y="2573"/>
                    <a:pt x="8167" y="5916"/>
                  </a:cubicBezTo>
                  <a:cubicBezTo>
                    <a:pt x="8167" y="7535"/>
                    <a:pt x="7501" y="9078"/>
                    <a:pt x="6357" y="10202"/>
                  </a:cubicBezTo>
                  <a:cubicBezTo>
                    <a:pt x="5213" y="11374"/>
                    <a:pt x="3692" y="12031"/>
                    <a:pt x="2074" y="12012"/>
                  </a:cubicBezTo>
                  <a:cubicBezTo>
                    <a:pt x="451" y="12069"/>
                    <a:pt x="-1168" y="11403"/>
                    <a:pt x="-2214" y="10202"/>
                  </a:cubicBezTo>
                  <a:close/>
                  <a:moveTo>
                    <a:pt x="6739" y="64876"/>
                  </a:moveTo>
                  <a:lnTo>
                    <a:pt x="-2786" y="64876"/>
                  </a:lnTo>
                  <a:lnTo>
                    <a:pt x="-2786" y="19346"/>
                  </a:lnTo>
                  <a:lnTo>
                    <a:pt x="6739" y="19346"/>
                  </a:lnTo>
                  <a:close/>
                </a:path>
              </a:pathLst>
            </a:custGeom>
            <a:solidFill>
              <a:srgbClr val="6D6E71"/>
            </a:solidFill>
            <a:ln w="9525" cap="flat">
              <a:noFill/>
              <a:prstDash val="solid"/>
              <a:miter/>
            </a:ln>
          </p:spPr>
          <p:txBody>
            <a:bodyPr rtlCol="0" anchor="ctr"/>
            <a:lstStyle/>
            <a:p>
              <a:endParaRPr lang="en-US"/>
            </a:p>
          </p:txBody>
        </p:sp>
        <p:sp>
          <p:nvSpPr>
            <p:cNvPr id="897" name="Freeform: Shape 896">
              <a:extLst>
                <a:ext uri="{FF2B5EF4-FFF2-40B4-BE49-F238E27FC236}">
                  <a16:creationId xmlns:a16="http://schemas.microsoft.com/office/drawing/2014/main" id="{5C4AA6BE-1AE6-4500-8A34-345F96713F79}"/>
                </a:ext>
              </a:extLst>
            </p:cNvPr>
            <p:cNvSpPr/>
            <p:nvPr/>
          </p:nvSpPr>
          <p:spPr>
            <a:xfrm>
              <a:off x="14521435" y="3352311"/>
              <a:ext cx="48006" cy="47053"/>
            </a:xfrm>
            <a:custGeom>
              <a:avLst/>
              <a:gdLst>
                <a:gd name="connsiteX0" fmla="*/ 37116 w 48006"/>
                <a:gd name="connsiteY0" fmla="*/ 40016 h 47053"/>
                <a:gd name="connsiteX1" fmla="*/ 2825 w 48006"/>
                <a:gd name="connsiteY1" fmla="*/ 40016 h 47053"/>
                <a:gd name="connsiteX2" fmla="*/ 2825 w 48006"/>
                <a:gd name="connsiteY2" fmla="*/ 6678 h 47053"/>
                <a:gd name="connsiteX3" fmla="*/ 37116 w 48006"/>
                <a:gd name="connsiteY3" fmla="*/ 6678 h 47053"/>
                <a:gd name="connsiteX4" fmla="*/ 37116 w 48006"/>
                <a:gd name="connsiteY4" fmla="*/ 40016 h 47053"/>
                <a:gd name="connsiteX5" fmla="*/ 9587 w 48006"/>
                <a:gd name="connsiteY5" fmla="*/ 34110 h 47053"/>
                <a:gd name="connsiteX6" fmla="*/ 30256 w 48006"/>
                <a:gd name="connsiteY6" fmla="*/ 34110 h 47053"/>
                <a:gd name="connsiteX7" fmla="*/ 30256 w 48006"/>
                <a:gd name="connsiteY7" fmla="*/ 12584 h 47053"/>
                <a:gd name="connsiteX8" fmla="*/ 9587 w 48006"/>
                <a:gd name="connsiteY8" fmla="*/ 12584 h 47053"/>
                <a:gd name="connsiteX9" fmla="*/ 9587 w 48006"/>
                <a:gd name="connsiteY9"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006" h="47053">
                  <a:moveTo>
                    <a:pt x="37116" y="40016"/>
                  </a:moveTo>
                  <a:cubicBezTo>
                    <a:pt x="27493" y="49160"/>
                    <a:pt x="12443" y="49160"/>
                    <a:pt x="2825" y="40016"/>
                  </a:cubicBezTo>
                  <a:cubicBezTo>
                    <a:pt x="-6319" y="30776"/>
                    <a:pt x="-6319" y="15917"/>
                    <a:pt x="2825" y="6678"/>
                  </a:cubicBezTo>
                  <a:cubicBezTo>
                    <a:pt x="12443" y="-2466"/>
                    <a:pt x="27493" y="-2466"/>
                    <a:pt x="37116" y="6678"/>
                  </a:cubicBezTo>
                  <a:cubicBezTo>
                    <a:pt x="46259" y="15917"/>
                    <a:pt x="46259" y="30776"/>
                    <a:pt x="37116" y="40016"/>
                  </a:cubicBezTo>
                  <a:close/>
                  <a:moveTo>
                    <a:pt x="9587" y="34110"/>
                  </a:moveTo>
                  <a:cubicBezTo>
                    <a:pt x="15396" y="39692"/>
                    <a:pt x="24447" y="39692"/>
                    <a:pt x="30256" y="34110"/>
                  </a:cubicBezTo>
                  <a:cubicBezTo>
                    <a:pt x="35683" y="27976"/>
                    <a:pt x="35683" y="18718"/>
                    <a:pt x="30256" y="12584"/>
                  </a:cubicBezTo>
                  <a:cubicBezTo>
                    <a:pt x="24447" y="7012"/>
                    <a:pt x="15396" y="7012"/>
                    <a:pt x="9587" y="12584"/>
                  </a:cubicBezTo>
                  <a:cubicBezTo>
                    <a:pt x="4160" y="18718"/>
                    <a:pt x="4160" y="27976"/>
                    <a:pt x="9587" y="34110"/>
                  </a:cubicBezTo>
                  <a:close/>
                </a:path>
              </a:pathLst>
            </a:custGeom>
            <a:solidFill>
              <a:srgbClr val="6D6E71"/>
            </a:solidFill>
            <a:ln w="9525" cap="flat">
              <a:noFill/>
              <a:prstDash val="solid"/>
              <a:miter/>
            </a:ln>
          </p:spPr>
          <p:txBody>
            <a:bodyPr rtlCol="0" anchor="ctr"/>
            <a:lstStyle/>
            <a:p>
              <a:endParaRPr lang="en-US"/>
            </a:p>
          </p:txBody>
        </p:sp>
        <p:sp>
          <p:nvSpPr>
            <p:cNvPr id="898" name="Freeform: Shape 897">
              <a:extLst>
                <a:ext uri="{FF2B5EF4-FFF2-40B4-BE49-F238E27FC236}">
                  <a16:creationId xmlns:a16="http://schemas.microsoft.com/office/drawing/2014/main" id="{AB4A9A8E-A9CA-4872-A2F9-314A9ECCC4EB}"/>
                </a:ext>
              </a:extLst>
            </p:cNvPr>
            <p:cNvSpPr/>
            <p:nvPr/>
          </p:nvSpPr>
          <p:spPr>
            <a:xfrm>
              <a:off x="14580391" y="3352678"/>
              <a:ext cx="41944" cy="46305"/>
            </a:xfrm>
            <a:custGeom>
              <a:avLst/>
              <a:gdLst>
                <a:gd name="connsiteX0" fmla="*/ 5492 w 41944"/>
                <a:gd name="connsiteY0" fmla="*/ 21075 h 46305"/>
                <a:gd name="connsiteX1" fmla="*/ 5492 w 41944"/>
                <a:gd name="connsiteY1" fmla="*/ 46126 h 46305"/>
                <a:gd name="connsiteX2" fmla="*/ -4033 w 41944"/>
                <a:gd name="connsiteY2" fmla="*/ 46126 h 46305"/>
                <a:gd name="connsiteX3" fmla="*/ -4033 w 41944"/>
                <a:gd name="connsiteY3" fmla="*/ 596 h 46305"/>
                <a:gd name="connsiteX4" fmla="*/ 5492 w 41944"/>
                <a:gd name="connsiteY4" fmla="*/ 596 h 46305"/>
                <a:gd name="connsiteX5" fmla="*/ 5492 w 41944"/>
                <a:gd name="connsiteY5" fmla="*/ 8883 h 46305"/>
                <a:gd name="connsiteX6" fmla="*/ 11878 w 41944"/>
                <a:gd name="connsiteY6" fmla="*/ 2311 h 46305"/>
                <a:gd name="connsiteX7" fmla="*/ 20640 w 41944"/>
                <a:gd name="connsiteY7" fmla="*/ -166 h 46305"/>
                <a:gd name="connsiteX8" fmla="*/ 33118 w 41944"/>
                <a:gd name="connsiteY8" fmla="*/ 4597 h 46305"/>
                <a:gd name="connsiteX9" fmla="*/ 37881 w 41944"/>
                <a:gd name="connsiteY9" fmla="*/ 18217 h 46305"/>
                <a:gd name="connsiteX10" fmla="*/ 37881 w 41944"/>
                <a:gd name="connsiteY10" fmla="*/ 46126 h 46305"/>
                <a:gd name="connsiteX11" fmla="*/ 28356 w 41944"/>
                <a:gd name="connsiteY11" fmla="*/ 46126 h 46305"/>
                <a:gd name="connsiteX12" fmla="*/ 28356 w 41944"/>
                <a:gd name="connsiteY12" fmla="*/ 21170 h 46305"/>
                <a:gd name="connsiteX13" fmla="*/ 17877 w 41944"/>
                <a:gd name="connsiteY13" fmla="*/ 8502 h 46305"/>
                <a:gd name="connsiteX14" fmla="*/ 9208 w 41944"/>
                <a:gd name="connsiteY14" fmla="*/ 11836 h 46305"/>
                <a:gd name="connsiteX15" fmla="*/ 5492 w 41944"/>
                <a:gd name="connsiteY15" fmla="*/ 21075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4" h="46305">
                  <a:moveTo>
                    <a:pt x="5492" y="21075"/>
                  </a:moveTo>
                  <a:lnTo>
                    <a:pt x="5492" y="46126"/>
                  </a:lnTo>
                  <a:lnTo>
                    <a:pt x="-4033" y="46126"/>
                  </a:lnTo>
                  <a:lnTo>
                    <a:pt x="-4033" y="596"/>
                  </a:lnTo>
                  <a:lnTo>
                    <a:pt x="5492" y="596"/>
                  </a:lnTo>
                  <a:lnTo>
                    <a:pt x="5492" y="8883"/>
                  </a:lnTo>
                  <a:cubicBezTo>
                    <a:pt x="6925" y="6130"/>
                    <a:pt x="9208" y="3844"/>
                    <a:pt x="11878" y="2311"/>
                  </a:cubicBezTo>
                  <a:cubicBezTo>
                    <a:pt x="14543" y="692"/>
                    <a:pt x="17496" y="-166"/>
                    <a:pt x="20640" y="-166"/>
                  </a:cubicBezTo>
                  <a:cubicBezTo>
                    <a:pt x="25305" y="-356"/>
                    <a:pt x="29784" y="1368"/>
                    <a:pt x="33118" y="4597"/>
                  </a:cubicBezTo>
                  <a:cubicBezTo>
                    <a:pt x="36448" y="8302"/>
                    <a:pt x="38165" y="13217"/>
                    <a:pt x="37881" y="18217"/>
                  </a:cubicBezTo>
                  <a:lnTo>
                    <a:pt x="37881" y="46126"/>
                  </a:lnTo>
                  <a:lnTo>
                    <a:pt x="28356" y="46126"/>
                  </a:lnTo>
                  <a:lnTo>
                    <a:pt x="28356" y="21170"/>
                  </a:lnTo>
                  <a:cubicBezTo>
                    <a:pt x="28356" y="12788"/>
                    <a:pt x="24831" y="8502"/>
                    <a:pt x="17877" y="8502"/>
                  </a:cubicBezTo>
                  <a:cubicBezTo>
                    <a:pt x="14636" y="8473"/>
                    <a:pt x="11590" y="9664"/>
                    <a:pt x="9208" y="11836"/>
                  </a:cubicBezTo>
                  <a:cubicBezTo>
                    <a:pt x="6734" y="14265"/>
                    <a:pt x="5399" y="17617"/>
                    <a:pt x="5492" y="21075"/>
                  </a:cubicBezTo>
                  <a:close/>
                </a:path>
              </a:pathLst>
            </a:custGeom>
            <a:solidFill>
              <a:srgbClr val="6D6E71"/>
            </a:solidFill>
            <a:ln w="9525" cap="flat">
              <a:noFill/>
              <a:prstDash val="solid"/>
              <a:miter/>
            </a:ln>
          </p:spPr>
          <p:txBody>
            <a:bodyPr rtlCol="0" anchor="ctr"/>
            <a:lstStyle/>
            <a:p>
              <a:endParaRPr lang="en-US"/>
            </a:p>
          </p:txBody>
        </p:sp>
        <p:sp>
          <p:nvSpPr>
            <p:cNvPr id="899" name="Freeform: Shape 898">
              <a:extLst>
                <a:ext uri="{FF2B5EF4-FFF2-40B4-BE49-F238E27FC236}">
                  <a16:creationId xmlns:a16="http://schemas.microsoft.com/office/drawing/2014/main" id="{42C7CDFC-C71E-47A9-9DB7-4B2953B6E3CC}"/>
                </a:ext>
              </a:extLst>
            </p:cNvPr>
            <p:cNvSpPr/>
            <p:nvPr/>
          </p:nvSpPr>
          <p:spPr>
            <a:xfrm>
              <a:off x="14656116" y="3352311"/>
              <a:ext cx="48005" cy="47053"/>
            </a:xfrm>
            <a:custGeom>
              <a:avLst/>
              <a:gdLst>
                <a:gd name="connsiteX0" fmla="*/ 37115 w 48005"/>
                <a:gd name="connsiteY0" fmla="*/ 40016 h 47053"/>
                <a:gd name="connsiteX1" fmla="*/ 2828 w 48005"/>
                <a:gd name="connsiteY1" fmla="*/ 40016 h 47053"/>
                <a:gd name="connsiteX2" fmla="*/ 2828 w 48005"/>
                <a:gd name="connsiteY2" fmla="*/ 6678 h 47053"/>
                <a:gd name="connsiteX3" fmla="*/ 37115 w 48005"/>
                <a:gd name="connsiteY3" fmla="*/ 6678 h 47053"/>
                <a:gd name="connsiteX4" fmla="*/ 37115 w 48005"/>
                <a:gd name="connsiteY4" fmla="*/ 40016 h 47053"/>
                <a:gd name="connsiteX5" fmla="*/ 9684 w 48005"/>
                <a:gd name="connsiteY5" fmla="*/ 34110 h 47053"/>
                <a:gd name="connsiteX6" fmla="*/ 19972 w 48005"/>
                <a:gd name="connsiteY6" fmla="*/ 38301 h 47053"/>
                <a:gd name="connsiteX7" fmla="*/ 30352 w 48005"/>
                <a:gd name="connsiteY7" fmla="*/ 34110 h 47053"/>
                <a:gd name="connsiteX8" fmla="*/ 30352 w 48005"/>
                <a:gd name="connsiteY8" fmla="*/ 12584 h 47053"/>
                <a:gd name="connsiteX9" fmla="*/ 19781 w 48005"/>
                <a:gd name="connsiteY9" fmla="*/ 8393 h 47053"/>
                <a:gd name="connsiteX10" fmla="*/ 9493 w 48005"/>
                <a:gd name="connsiteY10" fmla="*/ 12584 h 47053"/>
                <a:gd name="connsiteX11" fmla="*/ 9493 w 48005"/>
                <a:gd name="connsiteY11"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5" h="47053">
                  <a:moveTo>
                    <a:pt x="37115" y="40016"/>
                  </a:moveTo>
                  <a:cubicBezTo>
                    <a:pt x="27497" y="49160"/>
                    <a:pt x="12446" y="49160"/>
                    <a:pt x="2828" y="40016"/>
                  </a:cubicBezTo>
                  <a:cubicBezTo>
                    <a:pt x="-6320" y="30776"/>
                    <a:pt x="-6320" y="15917"/>
                    <a:pt x="2828" y="6678"/>
                  </a:cubicBezTo>
                  <a:cubicBezTo>
                    <a:pt x="12446" y="-2466"/>
                    <a:pt x="27497" y="-2466"/>
                    <a:pt x="37115" y="6678"/>
                  </a:cubicBezTo>
                  <a:cubicBezTo>
                    <a:pt x="46258" y="15917"/>
                    <a:pt x="46258" y="30776"/>
                    <a:pt x="37115" y="40016"/>
                  </a:cubicBezTo>
                  <a:close/>
                  <a:moveTo>
                    <a:pt x="9684" y="34110"/>
                  </a:moveTo>
                  <a:cubicBezTo>
                    <a:pt x="12353" y="36882"/>
                    <a:pt x="16065" y="38406"/>
                    <a:pt x="19972" y="38301"/>
                  </a:cubicBezTo>
                  <a:cubicBezTo>
                    <a:pt x="23878" y="38397"/>
                    <a:pt x="27590" y="36882"/>
                    <a:pt x="30352" y="34110"/>
                  </a:cubicBezTo>
                  <a:cubicBezTo>
                    <a:pt x="35785" y="27976"/>
                    <a:pt x="35785" y="18718"/>
                    <a:pt x="30352" y="12584"/>
                  </a:cubicBezTo>
                  <a:cubicBezTo>
                    <a:pt x="27590" y="9764"/>
                    <a:pt x="23781" y="8240"/>
                    <a:pt x="19781" y="8393"/>
                  </a:cubicBezTo>
                  <a:cubicBezTo>
                    <a:pt x="15874" y="8288"/>
                    <a:pt x="12163" y="9812"/>
                    <a:pt x="9493" y="12584"/>
                  </a:cubicBezTo>
                  <a:cubicBezTo>
                    <a:pt x="4066" y="18718"/>
                    <a:pt x="4066" y="27976"/>
                    <a:pt x="9493" y="34110"/>
                  </a:cubicBezTo>
                  <a:close/>
                </a:path>
              </a:pathLst>
            </a:custGeom>
            <a:solidFill>
              <a:srgbClr val="6D6E71"/>
            </a:solidFill>
            <a:ln w="9525" cap="flat">
              <a:noFill/>
              <a:prstDash val="solid"/>
              <a:miter/>
            </a:ln>
          </p:spPr>
          <p:txBody>
            <a:bodyPr rtlCol="0" anchor="ctr"/>
            <a:lstStyle/>
            <a:p>
              <a:endParaRPr lang="en-US"/>
            </a:p>
          </p:txBody>
        </p:sp>
        <p:sp>
          <p:nvSpPr>
            <p:cNvPr id="900" name="Freeform: Shape 899">
              <a:extLst>
                <a:ext uri="{FF2B5EF4-FFF2-40B4-BE49-F238E27FC236}">
                  <a16:creationId xmlns:a16="http://schemas.microsoft.com/office/drawing/2014/main" id="{E928B0F9-0719-464E-9558-774ECA643C6A}"/>
                </a:ext>
              </a:extLst>
            </p:cNvPr>
            <p:cNvSpPr/>
            <p:nvPr/>
          </p:nvSpPr>
          <p:spPr>
            <a:xfrm>
              <a:off x="14711648" y="3333926"/>
              <a:ext cx="31718" cy="65057"/>
            </a:xfrm>
            <a:custGeom>
              <a:avLst/>
              <a:gdLst>
                <a:gd name="connsiteX0" fmla="*/ 11208 w 31718"/>
                <a:gd name="connsiteY0" fmla="*/ 15157 h 65057"/>
                <a:gd name="connsiteX1" fmla="*/ 11208 w 31718"/>
                <a:gd name="connsiteY1" fmla="*/ 18967 h 65057"/>
                <a:gd name="connsiteX2" fmla="*/ 23207 w 31718"/>
                <a:gd name="connsiteY2" fmla="*/ 18967 h 65057"/>
                <a:gd name="connsiteX3" fmla="*/ 23207 w 31718"/>
                <a:gd name="connsiteY3" fmla="*/ 26778 h 65057"/>
                <a:gd name="connsiteX4" fmla="*/ 11208 w 31718"/>
                <a:gd name="connsiteY4" fmla="*/ 26778 h 65057"/>
                <a:gd name="connsiteX5" fmla="*/ 11208 w 31718"/>
                <a:gd name="connsiteY5" fmla="*/ 64878 h 65057"/>
                <a:gd name="connsiteX6" fmla="*/ 1683 w 31718"/>
                <a:gd name="connsiteY6" fmla="*/ 64878 h 65057"/>
                <a:gd name="connsiteX7" fmla="*/ 1683 w 31718"/>
                <a:gd name="connsiteY7" fmla="*/ 26778 h 65057"/>
                <a:gd name="connsiteX8" fmla="*/ -4033 w 31718"/>
                <a:gd name="connsiteY8" fmla="*/ 26778 h 65057"/>
                <a:gd name="connsiteX9" fmla="*/ -4033 w 31718"/>
                <a:gd name="connsiteY9" fmla="*/ 19062 h 65057"/>
                <a:gd name="connsiteX10" fmla="*/ 1683 w 31718"/>
                <a:gd name="connsiteY10" fmla="*/ 19062 h 65057"/>
                <a:gd name="connsiteX11" fmla="*/ 1683 w 31718"/>
                <a:gd name="connsiteY11" fmla="*/ 15538 h 65057"/>
                <a:gd name="connsiteX12" fmla="*/ 6064 w 31718"/>
                <a:gd name="connsiteY12" fmla="*/ 4108 h 65057"/>
                <a:gd name="connsiteX13" fmla="*/ 16445 w 31718"/>
                <a:gd name="connsiteY13" fmla="*/ -178 h 65057"/>
                <a:gd name="connsiteX14" fmla="*/ 27686 w 31718"/>
                <a:gd name="connsiteY14" fmla="*/ 4394 h 65057"/>
                <a:gd name="connsiteX15" fmla="*/ 23686 w 31718"/>
                <a:gd name="connsiteY15" fmla="*/ 11157 h 65057"/>
                <a:gd name="connsiteX16" fmla="*/ 17780 w 31718"/>
                <a:gd name="connsiteY16" fmla="*/ 8109 h 65057"/>
                <a:gd name="connsiteX17" fmla="*/ 13017 w 31718"/>
                <a:gd name="connsiteY17" fmla="*/ 10109 h 65057"/>
                <a:gd name="connsiteX18" fmla="*/ 11208 w 31718"/>
                <a:gd name="connsiteY18" fmla="*/ 15157 h 65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5057">
                  <a:moveTo>
                    <a:pt x="11208" y="15157"/>
                  </a:moveTo>
                  <a:lnTo>
                    <a:pt x="11208" y="18967"/>
                  </a:lnTo>
                  <a:lnTo>
                    <a:pt x="23207" y="18967"/>
                  </a:lnTo>
                  <a:lnTo>
                    <a:pt x="23207" y="26778"/>
                  </a:lnTo>
                  <a:lnTo>
                    <a:pt x="11208" y="26778"/>
                  </a:lnTo>
                  <a:lnTo>
                    <a:pt x="11208" y="64878"/>
                  </a:lnTo>
                  <a:lnTo>
                    <a:pt x="1683" y="64878"/>
                  </a:lnTo>
                  <a:lnTo>
                    <a:pt x="1683" y="26778"/>
                  </a:lnTo>
                  <a:lnTo>
                    <a:pt x="-4033" y="26778"/>
                  </a:lnTo>
                  <a:lnTo>
                    <a:pt x="-4033" y="19062"/>
                  </a:lnTo>
                  <a:lnTo>
                    <a:pt x="1683" y="19062"/>
                  </a:lnTo>
                  <a:lnTo>
                    <a:pt x="1683" y="15538"/>
                  </a:lnTo>
                  <a:cubicBezTo>
                    <a:pt x="1395" y="11271"/>
                    <a:pt x="3013" y="7109"/>
                    <a:pt x="6064" y="4108"/>
                  </a:cubicBezTo>
                  <a:cubicBezTo>
                    <a:pt x="8827" y="1298"/>
                    <a:pt x="12538" y="-245"/>
                    <a:pt x="16445" y="-178"/>
                  </a:cubicBezTo>
                  <a:cubicBezTo>
                    <a:pt x="20635" y="-140"/>
                    <a:pt x="24635" y="1498"/>
                    <a:pt x="27686" y="4394"/>
                  </a:cubicBezTo>
                  <a:lnTo>
                    <a:pt x="23686" y="11157"/>
                  </a:lnTo>
                  <a:cubicBezTo>
                    <a:pt x="22254" y="9328"/>
                    <a:pt x="20063" y="8223"/>
                    <a:pt x="17780" y="8109"/>
                  </a:cubicBezTo>
                  <a:cubicBezTo>
                    <a:pt x="15971" y="8023"/>
                    <a:pt x="14254" y="8756"/>
                    <a:pt x="13017" y="10109"/>
                  </a:cubicBezTo>
                  <a:cubicBezTo>
                    <a:pt x="11780" y="11500"/>
                    <a:pt x="11110" y="13309"/>
                    <a:pt x="11208" y="15157"/>
                  </a:cubicBezTo>
                  <a:close/>
                </a:path>
              </a:pathLst>
            </a:custGeom>
            <a:solidFill>
              <a:srgbClr val="6D6E71"/>
            </a:solidFill>
            <a:ln w="9525" cap="flat">
              <a:noFill/>
              <a:prstDash val="solid"/>
              <a:miter/>
            </a:ln>
          </p:spPr>
          <p:txBody>
            <a:bodyPr rtlCol="0" anchor="ctr"/>
            <a:lstStyle/>
            <a:p>
              <a:endParaRPr lang="en-US"/>
            </a:p>
          </p:txBody>
        </p:sp>
        <p:sp>
          <p:nvSpPr>
            <p:cNvPr id="901" name="Freeform: Shape 900">
              <a:extLst>
                <a:ext uri="{FF2B5EF4-FFF2-40B4-BE49-F238E27FC236}">
                  <a16:creationId xmlns:a16="http://schemas.microsoft.com/office/drawing/2014/main" id="{89666CDC-1BE3-416E-983A-D24365D116A7}"/>
                </a:ext>
              </a:extLst>
            </p:cNvPr>
            <p:cNvSpPr/>
            <p:nvPr/>
          </p:nvSpPr>
          <p:spPr>
            <a:xfrm>
              <a:off x="14768129" y="3338785"/>
              <a:ext cx="31718" cy="60676"/>
            </a:xfrm>
            <a:custGeom>
              <a:avLst/>
              <a:gdLst>
                <a:gd name="connsiteX0" fmla="*/ 11306 w 31718"/>
                <a:gd name="connsiteY0" fmla="*/ 21918 h 60676"/>
                <a:gd name="connsiteX1" fmla="*/ 11306 w 31718"/>
                <a:gd name="connsiteY1" fmla="*/ 45064 h 60676"/>
                <a:gd name="connsiteX2" fmla="*/ 13017 w 31718"/>
                <a:gd name="connsiteY2" fmla="*/ 50207 h 60676"/>
                <a:gd name="connsiteX3" fmla="*/ 17780 w 31718"/>
                <a:gd name="connsiteY3" fmla="*/ 52112 h 60676"/>
                <a:gd name="connsiteX4" fmla="*/ 23686 w 31718"/>
                <a:gd name="connsiteY4" fmla="*/ 49159 h 60676"/>
                <a:gd name="connsiteX5" fmla="*/ 27686 w 31718"/>
                <a:gd name="connsiteY5" fmla="*/ 55922 h 60676"/>
                <a:gd name="connsiteX6" fmla="*/ 16450 w 31718"/>
                <a:gd name="connsiteY6" fmla="*/ 60494 h 60676"/>
                <a:gd name="connsiteX7" fmla="*/ 6064 w 31718"/>
                <a:gd name="connsiteY7" fmla="*/ 56208 h 60676"/>
                <a:gd name="connsiteX8" fmla="*/ 1683 w 31718"/>
                <a:gd name="connsiteY8" fmla="*/ 44778 h 60676"/>
                <a:gd name="connsiteX9" fmla="*/ 1683 w 31718"/>
                <a:gd name="connsiteY9" fmla="*/ 21918 h 60676"/>
                <a:gd name="connsiteX10" fmla="*/ -4033 w 31718"/>
                <a:gd name="connsiteY10" fmla="*/ 21918 h 60676"/>
                <a:gd name="connsiteX11" fmla="*/ -4033 w 31718"/>
                <a:gd name="connsiteY11" fmla="*/ 14203 h 60676"/>
                <a:gd name="connsiteX12" fmla="*/ 1683 w 31718"/>
                <a:gd name="connsiteY12" fmla="*/ 14203 h 60676"/>
                <a:gd name="connsiteX13" fmla="*/ 1683 w 31718"/>
                <a:gd name="connsiteY13" fmla="*/ -180 h 60676"/>
                <a:gd name="connsiteX14" fmla="*/ 11208 w 31718"/>
                <a:gd name="connsiteY14" fmla="*/ -180 h 60676"/>
                <a:gd name="connsiteX15" fmla="*/ 11208 w 31718"/>
                <a:gd name="connsiteY15" fmla="*/ 14203 h 60676"/>
                <a:gd name="connsiteX16" fmla="*/ 23212 w 31718"/>
                <a:gd name="connsiteY16" fmla="*/ 14203 h 60676"/>
                <a:gd name="connsiteX17" fmla="*/ 23212 w 31718"/>
                <a:gd name="connsiteY17" fmla="*/ 21918 h 6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676">
                  <a:moveTo>
                    <a:pt x="11306" y="21918"/>
                  </a:moveTo>
                  <a:lnTo>
                    <a:pt x="11306" y="45064"/>
                  </a:lnTo>
                  <a:cubicBezTo>
                    <a:pt x="11208" y="46930"/>
                    <a:pt x="11780" y="48769"/>
                    <a:pt x="13017" y="50207"/>
                  </a:cubicBezTo>
                  <a:cubicBezTo>
                    <a:pt x="14259" y="51531"/>
                    <a:pt x="15971" y="52236"/>
                    <a:pt x="17780" y="52112"/>
                  </a:cubicBezTo>
                  <a:cubicBezTo>
                    <a:pt x="20068" y="52036"/>
                    <a:pt x="22259" y="50960"/>
                    <a:pt x="23686" y="49159"/>
                  </a:cubicBezTo>
                  <a:lnTo>
                    <a:pt x="27686" y="55922"/>
                  </a:lnTo>
                  <a:cubicBezTo>
                    <a:pt x="24640" y="58818"/>
                    <a:pt x="20640" y="60456"/>
                    <a:pt x="16450" y="60494"/>
                  </a:cubicBezTo>
                  <a:cubicBezTo>
                    <a:pt x="12543" y="60561"/>
                    <a:pt x="8734" y="59018"/>
                    <a:pt x="6064" y="56208"/>
                  </a:cubicBezTo>
                  <a:cubicBezTo>
                    <a:pt x="3018" y="53189"/>
                    <a:pt x="1492" y="49036"/>
                    <a:pt x="1683" y="44778"/>
                  </a:cubicBezTo>
                  <a:lnTo>
                    <a:pt x="1683" y="21918"/>
                  </a:lnTo>
                  <a:lnTo>
                    <a:pt x="-4033" y="21918"/>
                  </a:lnTo>
                  <a:lnTo>
                    <a:pt x="-4033" y="14203"/>
                  </a:lnTo>
                  <a:lnTo>
                    <a:pt x="1683" y="14203"/>
                  </a:lnTo>
                  <a:lnTo>
                    <a:pt x="1683" y="-180"/>
                  </a:lnTo>
                  <a:lnTo>
                    <a:pt x="11208" y="-180"/>
                  </a:lnTo>
                  <a:lnTo>
                    <a:pt x="11208" y="14203"/>
                  </a:lnTo>
                  <a:lnTo>
                    <a:pt x="23212" y="14203"/>
                  </a:lnTo>
                  <a:lnTo>
                    <a:pt x="23212" y="21918"/>
                  </a:lnTo>
                  <a:close/>
                </a:path>
              </a:pathLst>
            </a:custGeom>
            <a:solidFill>
              <a:srgbClr val="6D6E71"/>
            </a:solidFill>
            <a:ln w="9525" cap="flat">
              <a:noFill/>
              <a:prstDash val="solid"/>
              <a:miter/>
            </a:ln>
          </p:spPr>
          <p:txBody>
            <a:bodyPr rtlCol="0" anchor="ctr"/>
            <a:lstStyle/>
            <a:p>
              <a:endParaRPr lang="en-US"/>
            </a:p>
          </p:txBody>
        </p:sp>
        <p:sp>
          <p:nvSpPr>
            <p:cNvPr id="902" name="Freeform: Shape 901">
              <a:extLst>
                <a:ext uri="{FF2B5EF4-FFF2-40B4-BE49-F238E27FC236}">
                  <a16:creationId xmlns:a16="http://schemas.microsoft.com/office/drawing/2014/main" id="{46D3386D-65F9-46BC-A732-CA0FF537DA88}"/>
                </a:ext>
              </a:extLst>
            </p:cNvPr>
            <p:cNvSpPr/>
            <p:nvPr/>
          </p:nvSpPr>
          <p:spPr>
            <a:xfrm>
              <a:off x="14807564" y="3335166"/>
              <a:ext cx="41940" cy="63817"/>
            </a:xfrm>
            <a:custGeom>
              <a:avLst/>
              <a:gdLst>
                <a:gd name="connsiteX0" fmla="*/ 5492 w 41940"/>
                <a:gd name="connsiteY0" fmla="*/ 38587 h 63817"/>
                <a:gd name="connsiteX1" fmla="*/ 5492 w 41940"/>
                <a:gd name="connsiteY1" fmla="*/ 63638 h 63817"/>
                <a:gd name="connsiteX2" fmla="*/ -4033 w 41940"/>
                <a:gd name="connsiteY2" fmla="*/ 63638 h 63817"/>
                <a:gd name="connsiteX3" fmla="*/ -4033 w 41940"/>
                <a:gd name="connsiteY3" fmla="*/ -180 h 63817"/>
                <a:gd name="connsiteX4" fmla="*/ 5492 w 41940"/>
                <a:gd name="connsiteY4" fmla="*/ -180 h 63817"/>
                <a:gd name="connsiteX5" fmla="*/ 5492 w 41940"/>
                <a:gd name="connsiteY5" fmla="*/ 26014 h 63817"/>
                <a:gd name="connsiteX6" fmla="*/ 11683 w 41940"/>
                <a:gd name="connsiteY6" fmla="*/ 19441 h 63817"/>
                <a:gd name="connsiteX7" fmla="*/ 20640 w 41940"/>
                <a:gd name="connsiteY7" fmla="*/ 16965 h 63817"/>
                <a:gd name="connsiteX8" fmla="*/ 33114 w 41940"/>
                <a:gd name="connsiteY8" fmla="*/ 21728 h 63817"/>
                <a:gd name="connsiteX9" fmla="*/ 37876 w 41940"/>
                <a:gd name="connsiteY9" fmla="*/ 35348 h 63817"/>
                <a:gd name="connsiteX10" fmla="*/ 37876 w 41940"/>
                <a:gd name="connsiteY10" fmla="*/ 63638 h 63817"/>
                <a:gd name="connsiteX11" fmla="*/ 28351 w 41940"/>
                <a:gd name="connsiteY11" fmla="*/ 63638 h 63817"/>
                <a:gd name="connsiteX12" fmla="*/ 28351 w 41940"/>
                <a:gd name="connsiteY12" fmla="*/ 38682 h 63817"/>
                <a:gd name="connsiteX13" fmla="*/ 17877 w 41940"/>
                <a:gd name="connsiteY13" fmla="*/ 26014 h 63817"/>
                <a:gd name="connsiteX14" fmla="*/ 9208 w 41940"/>
                <a:gd name="connsiteY14" fmla="*/ 29348 h 63817"/>
                <a:gd name="connsiteX15" fmla="*/ 5492 w 41940"/>
                <a:gd name="connsiteY15" fmla="*/ 38587 h 6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63817">
                  <a:moveTo>
                    <a:pt x="5492" y="38587"/>
                  </a:moveTo>
                  <a:lnTo>
                    <a:pt x="5492" y="63638"/>
                  </a:lnTo>
                  <a:lnTo>
                    <a:pt x="-4033" y="63638"/>
                  </a:lnTo>
                  <a:lnTo>
                    <a:pt x="-4033" y="-180"/>
                  </a:lnTo>
                  <a:lnTo>
                    <a:pt x="5492" y="-180"/>
                  </a:lnTo>
                  <a:lnTo>
                    <a:pt x="5492" y="26014"/>
                  </a:lnTo>
                  <a:cubicBezTo>
                    <a:pt x="6827" y="23233"/>
                    <a:pt x="9018" y="20927"/>
                    <a:pt x="11683" y="19441"/>
                  </a:cubicBezTo>
                  <a:cubicBezTo>
                    <a:pt x="14352" y="17813"/>
                    <a:pt x="17496" y="16965"/>
                    <a:pt x="20640" y="16965"/>
                  </a:cubicBezTo>
                  <a:cubicBezTo>
                    <a:pt x="25305" y="16774"/>
                    <a:pt x="29784" y="18499"/>
                    <a:pt x="33114" y="21728"/>
                  </a:cubicBezTo>
                  <a:cubicBezTo>
                    <a:pt x="36448" y="25433"/>
                    <a:pt x="38165" y="30348"/>
                    <a:pt x="37876" y="35348"/>
                  </a:cubicBezTo>
                  <a:lnTo>
                    <a:pt x="37876" y="63638"/>
                  </a:lnTo>
                  <a:lnTo>
                    <a:pt x="28351" y="63638"/>
                  </a:lnTo>
                  <a:lnTo>
                    <a:pt x="28351" y="38682"/>
                  </a:lnTo>
                  <a:cubicBezTo>
                    <a:pt x="28351" y="30300"/>
                    <a:pt x="24831" y="26014"/>
                    <a:pt x="17877" y="26014"/>
                  </a:cubicBezTo>
                  <a:cubicBezTo>
                    <a:pt x="14636" y="25985"/>
                    <a:pt x="11590" y="27176"/>
                    <a:pt x="9208" y="29348"/>
                  </a:cubicBezTo>
                  <a:cubicBezTo>
                    <a:pt x="6729" y="31776"/>
                    <a:pt x="5399" y="35129"/>
                    <a:pt x="5492" y="38587"/>
                  </a:cubicBezTo>
                  <a:close/>
                </a:path>
              </a:pathLst>
            </a:custGeom>
            <a:solidFill>
              <a:srgbClr val="6D6E71"/>
            </a:solidFill>
            <a:ln w="9525" cap="flat">
              <a:noFill/>
              <a:prstDash val="solid"/>
              <a:miter/>
            </a:ln>
          </p:spPr>
          <p:txBody>
            <a:bodyPr rtlCol="0" anchor="ctr"/>
            <a:lstStyle/>
            <a:p>
              <a:endParaRPr lang="en-US"/>
            </a:p>
          </p:txBody>
        </p:sp>
        <p:sp>
          <p:nvSpPr>
            <p:cNvPr id="903" name="Freeform: Shape 902">
              <a:extLst>
                <a:ext uri="{FF2B5EF4-FFF2-40B4-BE49-F238E27FC236}">
                  <a16:creationId xmlns:a16="http://schemas.microsoft.com/office/drawing/2014/main" id="{E4DF21B0-1FE8-4968-82C5-64985CE774E4}"/>
                </a:ext>
              </a:extLst>
            </p:cNvPr>
            <p:cNvSpPr/>
            <p:nvPr/>
          </p:nvSpPr>
          <p:spPr>
            <a:xfrm>
              <a:off x="14859999" y="3352223"/>
              <a:ext cx="45386" cy="47060"/>
            </a:xfrm>
            <a:custGeom>
              <a:avLst/>
              <a:gdLst>
                <a:gd name="connsiteX0" fmla="*/ 41354 w 45386"/>
                <a:gd name="connsiteY0" fmla="*/ 27530 h 47060"/>
                <a:gd name="connsiteX1" fmla="*/ 5542 w 45386"/>
                <a:gd name="connsiteY1" fmla="*/ 27530 h 47060"/>
                <a:gd name="connsiteX2" fmla="*/ 10114 w 45386"/>
                <a:gd name="connsiteY2" fmla="*/ 35532 h 47060"/>
                <a:gd name="connsiteX3" fmla="*/ 19639 w 45386"/>
                <a:gd name="connsiteY3" fmla="*/ 38579 h 47060"/>
                <a:gd name="connsiteX4" fmla="*/ 32685 w 45386"/>
                <a:gd name="connsiteY4" fmla="*/ 33245 h 47060"/>
                <a:gd name="connsiteX5" fmla="*/ 38117 w 45386"/>
                <a:gd name="connsiteY5" fmla="*/ 39246 h 47060"/>
                <a:gd name="connsiteX6" fmla="*/ 19067 w 45386"/>
                <a:gd name="connsiteY6" fmla="*/ 46866 h 47060"/>
                <a:gd name="connsiteX7" fmla="*/ 2682 w 45386"/>
                <a:gd name="connsiteY7" fmla="*/ 40484 h 47060"/>
                <a:gd name="connsiteX8" fmla="*/ 2682 w 45386"/>
                <a:gd name="connsiteY8" fmla="*/ 6195 h 47060"/>
                <a:gd name="connsiteX9" fmla="*/ 34689 w 45386"/>
                <a:gd name="connsiteY9" fmla="*/ 5432 h 47060"/>
                <a:gd name="connsiteX10" fmla="*/ 41261 w 45386"/>
                <a:gd name="connsiteY10" fmla="*/ 20958 h 47060"/>
                <a:gd name="connsiteX11" fmla="*/ 5542 w 45386"/>
                <a:gd name="connsiteY11" fmla="*/ 20006 h 47060"/>
                <a:gd name="connsiteX12" fmla="*/ 31736 w 45386"/>
                <a:gd name="connsiteY12" fmla="*/ 20006 h 47060"/>
                <a:gd name="connsiteX13" fmla="*/ 28113 w 45386"/>
                <a:gd name="connsiteY13" fmla="*/ 11147 h 47060"/>
                <a:gd name="connsiteX14" fmla="*/ 19258 w 45386"/>
                <a:gd name="connsiteY14" fmla="*/ 8099 h 47060"/>
                <a:gd name="connsiteX15" fmla="*/ 9733 w 45386"/>
                <a:gd name="connsiteY15" fmla="*/ 11338 h 47060"/>
                <a:gd name="connsiteX16" fmla="*/ 5542 w 45386"/>
                <a:gd name="connsiteY16" fmla="*/ 20101 h 47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86" h="47060">
                  <a:moveTo>
                    <a:pt x="41354" y="27530"/>
                  </a:moveTo>
                  <a:lnTo>
                    <a:pt x="5542" y="27530"/>
                  </a:lnTo>
                  <a:cubicBezTo>
                    <a:pt x="5733" y="30759"/>
                    <a:pt x="7444" y="33703"/>
                    <a:pt x="10114" y="35532"/>
                  </a:cubicBezTo>
                  <a:cubicBezTo>
                    <a:pt x="12877" y="37579"/>
                    <a:pt x="16207" y="38646"/>
                    <a:pt x="19639" y="38579"/>
                  </a:cubicBezTo>
                  <a:cubicBezTo>
                    <a:pt x="24592" y="38875"/>
                    <a:pt x="29355" y="36912"/>
                    <a:pt x="32685" y="33245"/>
                  </a:cubicBezTo>
                  <a:lnTo>
                    <a:pt x="38117" y="39246"/>
                  </a:lnTo>
                  <a:cubicBezTo>
                    <a:pt x="33066" y="44342"/>
                    <a:pt x="26211" y="47104"/>
                    <a:pt x="19067" y="46866"/>
                  </a:cubicBezTo>
                  <a:cubicBezTo>
                    <a:pt x="12970" y="46980"/>
                    <a:pt x="7063" y="44685"/>
                    <a:pt x="2682" y="40484"/>
                  </a:cubicBezTo>
                  <a:cubicBezTo>
                    <a:pt x="-6271" y="30807"/>
                    <a:pt x="-6271" y="15872"/>
                    <a:pt x="2682" y="6195"/>
                  </a:cubicBezTo>
                  <a:cubicBezTo>
                    <a:pt x="11635" y="-2007"/>
                    <a:pt x="25355" y="-2331"/>
                    <a:pt x="34689" y="5432"/>
                  </a:cubicBezTo>
                  <a:cubicBezTo>
                    <a:pt x="39163" y="9300"/>
                    <a:pt x="41642" y="15043"/>
                    <a:pt x="41261" y="20958"/>
                  </a:cubicBezTo>
                  <a:close/>
                  <a:moveTo>
                    <a:pt x="5542" y="20006"/>
                  </a:moveTo>
                  <a:lnTo>
                    <a:pt x="31736" y="20006"/>
                  </a:lnTo>
                  <a:cubicBezTo>
                    <a:pt x="31927" y="16663"/>
                    <a:pt x="30592" y="13414"/>
                    <a:pt x="28113" y="11147"/>
                  </a:cubicBezTo>
                  <a:cubicBezTo>
                    <a:pt x="25639" y="9090"/>
                    <a:pt x="22495" y="8014"/>
                    <a:pt x="19258" y="8099"/>
                  </a:cubicBezTo>
                  <a:cubicBezTo>
                    <a:pt x="15830" y="8061"/>
                    <a:pt x="12398" y="9204"/>
                    <a:pt x="9733" y="11338"/>
                  </a:cubicBezTo>
                  <a:cubicBezTo>
                    <a:pt x="6970" y="13386"/>
                    <a:pt x="5445" y="16663"/>
                    <a:pt x="5542" y="20101"/>
                  </a:cubicBezTo>
                  <a:close/>
                </a:path>
              </a:pathLst>
            </a:custGeom>
            <a:solidFill>
              <a:srgbClr val="6D6E71"/>
            </a:solidFill>
            <a:ln w="9525" cap="flat">
              <a:noFill/>
              <a:prstDash val="solid"/>
              <a:miter/>
            </a:ln>
          </p:spPr>
          <p:txBody>
            <a:bodyPr rtlCol="0" anchor="ctr"/>
            <a:lstStyle/>
            <a:p>
              <a:endParaRPr lang="en-US"/>
            </a:p>
          </p:txBody>
        </p:sp>
        <p:sp>
          <p:nvSpPr>
            <p:cNvPr id="904" name="Freeform: Shape 903">
              <a:extLst>
                <a:ext uri="{FF2B5EF4-FFF2-40B4-BE49-F238E27FC236}">
                  <a16:creationId xmlns:a16="http://schemas.microsoft.com/office/drawing/2014/main" id="{C926DB16-5162-4F34-83B0-24888AE43BEB}"/>
                </a:ext>
              </a:extLst>
            </p:cNvPr>
            <p:cNvSpPr/>
            <p:nvPr/>
          </p:nvSpPr>
          <p:spPr>
            <a:xfrm>
              <a:off x="14936332" y="3351924"/>
              <a:ext cx="42491" cy="47060"/>
            </a:xfrm>
            <a:custGeom>
              <a:avLst/>
              <a:gdLst>
                <a:gd name="connsiteX0" fmla="*/ 19218 w 42491"/>
                <a:gd name="connsiteY0" fmla="*/ 46879 h 47060"/>
                <a:gd name="connsiteX1" fmla="*/ 2837 w 42491"/>
                <a:gd name="connsiteY1" fmla="*/ 40402 h 47060"/>
                <a:gd name="connsiteX2" fmla="*/ -4023 w 42491"/>
                <a:gd name="connsiteY2" fmla="*/ 23448 h 47060"/>
                <a:gd name="connsiteX3" fmla="*/ 3121 w 42491"/>
                <a:gd name="connsiteY3" fmla="*/ 6398 h 47060"/>
                <a:gd name="connsiteX4" fmla="*/ 20646 w 42491"/>
                <a:gd name="connsiteY4" fmla="*/ -174 h 47060"/>
                <a:gd name="connsiteX5" fmla="*/ 37984 w 42491"/>
                <a:gd name="connsiteY5" fmla="*/ 6969 h 47060"/>
                <a:gd name="connsiteX6" fmla="*/ 32366 w 42491"/>
                <a:gd name="connsiteY6" fmla="*/ 13923 h 47060"/>
                <a:gd name="connsiteX7" fmla="*/ 20460 w 42491"/>
                <a:gd name="connsiteY7" fmla="*/ 8779 h 47060"/>
                <a:gd name="connsiteX8" fmla="*/ 10074 w 42491"/>
                <a:gd name="connsiteY8" fmla="*/ 12780 h 47060"/>
                <a:gd name="connsiteX9" fmla="*/ 5600 w 42491"/>
                <a:gd name="connsiteY9" fmla="*/ 23067 h 47060"/>
                <a:gd name="connsiteX10" fmla="*/ 20460 w 42491"/>
                <a:gd name="connsiteY10" fmla="*/ 38116 h 47060"/>
                <a:gd name="connsiteX11" fmla="*/ 20743 w 42491"/>
                <a:gd name="connsiteY11" fmla="*/ 38116 h 47060"/>
                <a:gd name="connsiteX12" fmla="*/ 32840 w 42491"/>
                <a:gd name="connsiteY12" fmla="*/ 32306 h 47060"/>
                <a:gd name="connsiteX13" fmla="*/ 38459 w 42491"/>
                <a:gd name="connsiteY13" fmla="*/ 38497 h 47060"/>
                <a:gd name="connsiteX14" fmla="*/ 19218 w 42491"/>
                <a:gd name="connsiteY14" fmla="*/ 46879 h 47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491" h="47060">
                  <a:moveTo>
                    <a:pt x="19218" y="46879"/>
                  </a:moveTo>
                  <a:cubicBezTo>
                    <a:pt x="13125" y="46955"/>
                    <a:pt x="7219" y="44631"/>
                    <a:pt x="2837" y="40402"/>
                  </a:cubicBezTo>
                  <a:cubicBezTo>
                    <a:pt x="-1734" y="35983"/>
                    <a:pt x="-4213" y="29820"/>
                    <a:pt x="-4023" y="23448"/>
                  </a:cubicBezTo>
                  <a:cubicBezTo>
                    <a:pt x="-4213" y="16999"/>
                    <a:pt x="-1641" y="10770"/>
                    <a:pt x="3121" y="6398"/>
                  </a:cubicBezTo>
                  <a:cubicBezTo>
                    <a:pt x="7884" y="2045"/>
                    <a:pt x="14172" y="-308"/>
                    <a:pt x="20646" y="-174"/>
                  </a:cubicBezTo>
                  <a:cubicBezTo>
                    <a:pt x="27124" y="-317"/>
                    <a:pt x="33412" y="2273"/>
                    <a:pt x="37984" y="6969"/>
                  </a:cubicBezTo>
                  <a:lnTo>
                    <a:pt x="32366" y="13923"/>
                  </a:lnTo>
                  <a:cubicBezTo>
                    <a:pt x="29124" y="10798"/>
                    <a:pt x="24934" y="8960"/>
                    <a:pt x="20460" y="8779"/>
                  </a:cubicBezTo>
                  <a:cubicBezTo>
                    <a:pt x="16646" y="8703"/>
                    <a:pt x="12837" y="10141"/>
                    <a:pt x="10074" y="12780"/>
                  </a:cubicBezTo>
                  <a:cubicBezTo>
                    <a:pt x="7121" y="15380"/>
                    <a:pt x="5502" y="19142"/>
                    <a:pt x="5600" y="23067"/>
                  </a:cubicBezTo>
                  <a:cubicBezTo>
                    <a:pt x="5502" y="31325"/>
                    <a:pt x="12172" y="38069"/>
                    <a:pt x="20460" y="38116"/>
                  </a:cubicBezTo>
                  <a:cubicBezTo>
                    <a:pt x="20553" y="38116"/>
                    <a:pt x="20646" y="38116"/>
                    <a:pt x="20743" y="38116"/>
                  </a:cubicBezTo>
                  <a:cubicBezTo>
                    <a:pt x="25408" y="37945"/>
                    <a:pt x="29794" y="35840"/>
                    <a:pt x="32840" y="32306"/>
                  </a:cubicBezTo>
                  <a:lnTo>
                    <a:pt x="38459" y="38497"/>
                  </a:lnTo>
                  <a:cubicBezTo>
                    <a:pt x="33505" y="43812"/>
                    <a:pt x="26552" y="46841"/>
                    <a:pt x="19218" y="46879"/>
                  </a:cubicBezTo>
                  <a:close/>
                </a:path>
              </a:pathLst>
            </a:custGeom>
            <a:solidFill>
              <a:srgbClr val="6D6E71"/>
            </a:solidFill>
            <a:ln w="9525" cap="flat">
              <a:noFill/>
              <a:prstDash val="solid"/>
              <a:miter/>
            </a:ln>
          </p:spPr>
          <p:txBody>
            <a:bodyPr rtlCol="0" anchor="ctr"/>
            <a:lstStyle/>
            <a:p>
              <a:endParaRPr lang="en-US"/>
            </a:p>
          </p:txBody>
        </p:sp>
        <p:sp>
          <p:nvSpPr>
            <p:cNvPr id="905" name="Freeform: Shape 904">
              <a:extLst>
                <a:ext uri="{FF2B5EF4-FFF2-40B4-BE49-F238E27FC236}">
                  <a16:creationId xmlns:a16="http://schemas.microsoft.com/office/drawing/2014/main" id="{7607CEDB-696C-4DBA-BFC9-36F78B252AF3}"/>
                </a:ext>
              </a:extLst>
            </p:cNvPr>
            <p:cNvSpPr/>
            <p:nvPr/>
          </p:nvSpPr>
          <p:spPr>
            <a:xfrm>
              <a:off x="14985085" y="3352304"/>
              <a:ext cx="48029" cy="47067"/>
            </a:xfrm>
            <a:custGeom>
              <a:avLst/>
              <a:gdLst>
                <a:gd name="connsiteX0" fmla="*/ 37139 w 48029"/>
                <a:gd name="connsiteY0" fmla="*/ 40023 h 47067"/>
                <a:gd name="connsiteX1" fmla="*/ 2755 w 48029"/>
                <a:gd name="connsiteY1" fmla="*/ 40023 h 47067"/>
                <a:gd name="connsiteX2" fmla="*/ 2755 w 48029"/>
                <a:gd name="connsiteY2" fmla="*/ 6685 h 47067"/>
                <a:gd name="connsiteX3" fmla="*/ 37139 w 48029"/>
                <a:gd name="connsiteY3" fmla="*/ 6685 h 47067"/>
                <a:gd name="connsiteX4" fmla="*/ 37139 w 48029"/>
                <a:gd name="connsiteY4" fmla="*/ 40023 h 47067"/>
                <a:gd name="connsiteX5" fmla="*/ 9615 w 48029"/>
                <a:gd name="connsiteY5" fmla="*/ 34117 h 47067"/>
                <a:gd name="connsiteX6" fmla="*/ 30284 w 48029"/>
                <a:gd name="connsiteY6" fmla="*/ 34117 h 47067"/>
                <a:gd name="connsiteX7" fmla="*/ 30284 w 48029"/>
                <a:gd name="connsiteY7" fmla="*/ 12591 h 47067"/>
                <a:gd name="connsiteX8" fmla="*/ 9615 w 48029"/>
                <a:gd name="connsiteY8" fmla="*/ 12591 h 47067"/>
                <a:gd name="connsiteX9" fmla="*/ 9615 w 48029"/>
                <a:gd name="connsiteY9" fmla="*/ 34117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029" h="47067">
                  <a:moveTo>
                    <a:pt x="37139" y="40023"/>
                  </a:moveTo>
                  <a:cubicBezTo>
                    <a:pt x="27521" y="49176"/>
                    <a:pt x="12373" y="49176"/>
                    <a:pt x="2755" y="40023"/>
                  </a:cubicBezTo>
                  <a:cubicBezTo>
                    <a:pt x="-6295" y="30745"/>
                    <a:pt x="-6295" y="15962"/>
                    <a:pt x="2755" y="6685"/>
                  </a:cubicBezTo>
                  <a:cubicBezTo>
                    <a:pt x="12373" y="-2468"/>
                    <a:pt x="27521" y="-2468"/>
                    <a:pt x="37139" y="6685"/>
                  </a:cubicBezTo>
                  <a:cubicBezTo>
                    <a:pt x="46283" y="15924"/>
                    <a:pt x="46283" y="30783"/>
                    <a:pt x="37139" y="40023"/>
                  </a:cubicBezTo>
                  <a:close/>
                  <a:moveTo>
                    <a:pt x="9615" y="34117"/>
                  </a:moveTo>
                  <a:cubicBezTo>
                    <a:pt x="15424" y="39699"/>
                    <a:pt x="24568" y="39699"/>
                    <a:pt x="30284" y="34117"/>
                  </a:cubicBezTo>
                  <a:cubicBezTo>
                    <a:pt x="35711" y="27983"/>
                    <a:pt x="35711" y="18725"/>
                    <a:pt x="30284" y="12591"/>
                  </a:cubicBezTo>
                  <a:cubicBezTo>
                    <a:pt x="24568" y="7019"/>
                    <a:pt x="15424" y="7019"/>
                    <a:pt x="9615" y="12591"/>
                  </a:cubicBezTo>
                  <a:cubicBezTo>
                    <a:pt x="4183" y="18725"/>
                    <a:pt x="4183" y="27983"/>
                    <a:pt x="9615" y="34117"/>
                  </a:cubicBezTo>
                  <a:close/>
                </a:path>
              </a:pathLst>
            </a:custGeom>
            <a:solidFill>
              <a:srgbClr val="6D6E71"/>
            </a:solidFill>
            <a:ln w="9525" cap="flat">
              <a:noFill/>
              <a:prstDash val="solid"/>
              <a:miter/>
            </a:ln>
          </p:spPr>
          <p:txBody>
            <a:bodyPr rtlCol="0" anchor="ctr"/>
            <a:lstStyle/>
            <a:p>
              <a:endParaRPr lang="en-US"/>
            </a:p>
          </p:txBody>
        </p:sp>
        <p:sp>
          <p:nvSpPr>
            <p:cNvPr id="906" name="Freeform: Shape 905">
              <a:extLst>
                <a:ext uri="{FF2B5EF4-FFF2-40B4-BE49-F238E27FC236}">
                  <a16:creationId xmlns:a16="http://schemas.microsoft.com/office/drawing/2014/main" id="{AD713946-9B04-4CE7-B482-27EC2EDA18FB}"/>
                </a:ext>
              </a:extLst>
            </p:cNvPr>
            <p:cNvSpPr/>
            <p:nvPr/>
          </p:nvSpPr>
          <p:spPr>
            <a:xfrm>
              <a:off x="15043355" y="3353073"/>
              <a:ext cx="42052" cy="46683"/>
            </a:xfrm>
            <a:custGeom>
              <a:avLst/>
              <a:gdLst>
                <a:gd name="connsiteX0" fmla="*/ 28495 w 42052"/>
                <a:gd name="connsiteY0" fmla="*/ 24490 h 46683"/>
                <a:gd name="connsiteX1" fmla="*/ 28495 w 42052"/>
                <a:gd name="connsiteY1" fmla="*/ -180 h 46683"/>
                <a:gd name="connsiteX2" fmla="*/ 38020 w 42052"/>
                <a:gd name="connsiteY2" fmla="*/ -180 h 46683"/>
                <a:gd name="connsiteX3" fmla="*/ 38020 w 42052"/>
                <a:gd name="connsiteY3" fmla="*/ 45731 h 46683"/>
                <a:gd name="connsiteX4" fmla="*/ 28495 w 42052"/>
                <a:gd name="connsiteY4" fmla="*/ 45731 h 46683"/>
                <a:gd name="connsiteX5" fmla="*/ 28495 w 42052"/>
                <a:gd name="connsiteY5" fmla="*/ 37444 h 46683"/>
                <a:gd name="connsiteX6" fmla="*/ 22114 w 42052"/>
                <a:gd name="connsiteY6" fmla="*/ 44111 h 46683"/>
                <a:gd name="connsiteX7" fmla="*/ 13258 w 42052"/>
                <a:gd name="connsiteY7" fmla="*/ 46493 h 46683"/>
                <a:gd name="connsiteX8" fmla="*/ 780 w 42052"/>
                <a:gd name="connsiteY8" fmla="*/ 41730 h 46683"/>
                <a:gd name="connsiteX9" fmla="*/ -3983 w 42052"/>
                <a:gd name="connsiteY9" fmla="*/ 28110 h 46683"/>
                <a:gd name="connsiteX10" fmla="*/ -3983 w 42052"/>
                <a:gd name="connsiteY10" fmla="*/ 201 h 46683"/>
                <a:gd name="connsiteX11" fmla="*/ 5542 w 42052"/>
                <a:gd name="connsiteY11" fmla="*/ 201 h 46683"/>
                <a:gd name="connsiteX12" fmla="*/ 5542 w 42052"/>
                <a:gd name="connsiteY12" fmla="*/ 25157 h 46683"/>
                <a:gd name="connsiteX13" fmla="*/ 16016 w 42052"/>
                <a:gd name="connsiteY13" fmla="*/ 37825 h 46683"/>
                <a:gd name="connsiteX14" fmla="*/ 24685 w 42052"/>
                <a:gd name="connsiteY14" fmla="*/ 34491 h 46683"/>
                <a:gd name="connsiteX15" fmla="*/ 28495 w 42052"/>
                <a:gd name="connsiteY15" fmla="*/ 24490 h 46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052" h="46683">
                  <a:moveTo>
                    <a:pt x="28495" y="24490"/>
                  </a:moveTo>
                  <a:lnTo>
                    <a:pt x="28495" y="-180"/>
                  </a:lnTo>
                  <a:lnTo>
                    <a:pt x="38020" y="-180"/>
                  </a:lnTo>
                  <a:lnTo>
                    <a:pt x="38020" y="45731"/>
                  </a:lnTo>
                  <a:lnTo>
                    <a:pt x="28495" y="45731"/>
                  </a:lnTo>
                  <a:lnTo>
                    <a:pt x="28495" y="37444"/>
                  </a:lnTo>
                  <a:cubicBezTo>
                    <a:pt x="26974" y="40187"/>
                    <a:pt x="24783" y="42483"/>
                    <a:pt x="22114" y="44111"/>
                  </a:cubicBezTo>
                  <a:cubicBezTo>
                    <a:pt x="19449" y="45645"/>
                    <a:pt x="16398" y="46474"/>
                    <a:pt x="13258" y="46493"/>
                  </a:cubicBezTo>
                  <a:cubicBezTo>
                    <a:pt x="8589" y="46654"/>
                    <a:pt x="4110" y="44940"/>
                    <a:pt x="780" y="41730"/>
                  </a:cubicBezTo>
                  <a:cubicBezTo>
                    <a:pt x="-2555" y="38025"/>
                    <a:pt x="-4364" y="33110"/>
                    <a:pt x="-3983" y="28110"/>
                  </a:cubicBezTo>
                  <a:lnTo>
                    <a:pt x="-3983" y="201"/>
                  </a:lnTo>
                  <a:lnTo>
                    <a:pt x="5542" y="201"/>
                  </a:lnTo>
                  <a:lnTo>
                    <a:pt x="5542" y="25157"/>
                  </a:lnTo>
                  <a:cubicBezTo>
                    <a:pt x="5542" y="33634"/>
                    <a:pt x="9063" y="37825"/>
                    <a:pt x="16016" y="37825"/>
                  </a:cubicBezTo>
                  <a:cubicBezTo>
                    <a:pt x="19258" y="37853"/>
                    <a:pt x="22304" y="36663"/>
                    <a:pt x="24685" y="34491"/>
                  </a:cubicBezTo>
                  <a:cubicBezTo>
                    <a:pt x="27448" y="31919"/>
                    <a:pt x="28876" y="28233"/>
                    <a:pt x="28495" y="24490"/>
                  </a:cubicBezTo>
                  <a:close/>
                </a:path>
              </a:pathLst>
            </a:custGeom>
            <a:solidFill>
              <a:srgbClr val="6D6E71"/>
            </a:solidFill>
            <a:ln w="9525" cap="flat">
              <a:noFill/>
              <a:prstDash val="solid"/>
              <a:miter/>
            </a:ln>
          </p:spPr>
          <p:txBody>
            <a:bodyPr rtlCol="0" anchor="ctr"/>
            <a:lstStyle/>
            <a:p>
              <a:endParaRPr lang="en-US"/>
            </a:p>
          </p:txBody>
        </p:sp>
        <p:sp>
          <p:nvSpPr>
            <p:cNvPr id="907" name="Freeform: Shape 906">
              <a:extLst>
                <a:ext uri="{FF2B5EF4-FFF2-40B4-BE49-F238E27FC236}">
                  <a16:creationId xmlns:a16="http://schemas.microsoft.com/office/drawing/2014/main" id="{06D22DF6-44AE-4CE5-8643-C1553B27FD4C}"/>
                </a:ext>
              </a:extLst>
            </p:cNvPr>
            <p:cNvSpPr/>
            <p:nvPr/>
          </p:nvSpPr>
          <p:spPr>
            <a:xfrm>
              <a:off x="15099411" y="3353073"/>
              <a:ext cx="24286" cy="45910"/>
            </a:xfrm>
            <a:custGeom>
              <a:avLst/>
              <a:gdLst>
                <a:gd name="connsiteX0" fmla="*/ 19780 w 24286"/>
                <a:gd name="connsiteY0" fmla="*/ 8774 h 45910"/>
                <a:gd name="connsiteX1" fmla="*/ 9111 w 24286"/>
                <a:gd name="connsiteY1" fmla="*/ 13441 h 45910"/>
                <a:gd name="connsiteX2" fmla="*/ 5492 w 24286"/>
                <a:gd name="connsiteY2" fmla="*/ 25823 h 45910"/>
                <a:gd name="connsiteX3" fmla="*/ 5492 w 24286"/>
                <a:gd name="connsiteY3" fmla="*/ 45731 h 45910"/>
                <a:gd name="connsiteX4" fmla="*/ -4033 w 24286"/>
                <a:gd name="connsiteY4" fmla="*/ 45731 h 45910"/>
                <a:gd name="connsiteX5" fmla="*/ -4033 w 24286"/>
                <a:gd name="connsiteY5" fmla="*/ 201 h 45910"/>
                <a:gd name="connsiteX6" fmla="*/ 5492 w 24286"/>
                <a:gd name="connsiteY6" fmla="*/ 201 h 45910"/>
                <a:gd name="connsiteX7" fmla="*/ 5492 w 24286"/>
                <a:gd name="connsiteY7" fmla="*/ 9726 h 45910"/>
                <a:gd name="connsiteX8" fmla="*/ 11780 w 24286"/>
                <a:gd name="connsiteY8" fmla="*/ 2678 h 45910"/>
                <a:gd name="connsiteX9" fmla="*/ 20254 w 24286"/>
                <a:gd name="connsiteY9" fmla="*/ -180 h 45910"/>
                <a:gd name="connsiteX10" fmla="*/ 20254 w 24286"/>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5910">
                  <a:moveTo>
                    <a:pt x="19780" y="8774"/>
                  </a:moveTo>
                  <a:cubicBezTo>
                    <a:pt x="15682" y="8469"/>
                    <a:pt x="11683" y="10221"/>
                    <a:pt x="9111" y="13441"/>
                  </a:cubicBezTo>
                  <a:cubicBezTo>
                    <a:pt x="6539" y="17041"/>
                    <a:pt x="5302" y="21404"/>
                    <a:pt x="5492" y="25823"/>
                  </a:cubicBezTo>
                  <a:lnTo>
                    <a:pt x="5492" y="45731"/>
                  </a:lnTo>
                  <a:lnTo>
                    <a:pt x="-4033" y="45731"/>
                  </a:lnTo>
                  <a:lnTo>
                    <a:pt x="-4033" y="201"/>
                  </a:lnTo>
                  <a:lnTo>
                    <a:pt x="5492" y="201"/>
                  </a:lnTo>
                  <a:lnTo>
                    <a:pt x="5492" y="9726"/>
                  </a:lnTo>
                  <a:cubicBezTo>
                    <a:pt x="6920" y="6888"/>
                    <a:pt x="9111" y="4459"/>
                    <a:pt x="11780" y="2678"/>
                  </a:cubicBezTo>
                  <a:cubicBezTo>
                    <a:pt x="14254" y="934"/>
                    <a:pt x="17208" y="-56"/>
                    <a:pt x="20254" y="-180"/>
                  </a:cubicBezTo>
                  <a:lnTo>
                    <a:pt x="20254" y="9345"/>
                  </a:lnTo>
                  <a:close/>
                </a:path>
              </a:pathLst>
            </a:custGeom>
            <a:solidFill>
              <a:srgbClr val="6D6E71"/>
            </a:solidFill>
            <a:ln w="9525" cap="flat">
              <a:noFill/>
              <a:prstDash val="solid"/>
              <a:miter/>
            </a:ln>
          </p:spPr>
          <p:txBody>
            <a:bodyPr rtlCol="0" anchor="ctr"/>
            <a:lstStyle/>
            <a:p>
              <a:endParaRPr lang="en-US"/>
            </a:p>
          </p:txBody>
        </p:sp>
        <p:sp>
          <p:nvSpPr>
            <p:cNvPr id="908" name="Freeform: Shape 907">
              <a:extLst>
                <a:ext uri="{FF2B5EF4-FFF2-40B4-BE49-F238E27FC236}">
                  <a16:creationId xmlns:a16="http://schemas.microsoft.com/office/drawing/2014/main" id="{6E80EDBE-4A65-4094-A6C3-53FD60C085A5}"/>
                </a:ext>
              </a:extLst>
            </p:cNvPr>
            <p:cNvSpPr/>
            <p:nvPr/>
          </p:nvSpPr>
          <p:spPr>
            <a:xfrm>
              <a:off x="15131321" y="3338785"/>
              <a:ext cx="31718" cy="60676"/>
            </a:xfrm>
            <a:custGeom>
              <a:avLst/>
              <a:gdLst>
                <a:gd name="connsiteX0" fmla="*/ 11301 w 31718"/>
                <a:gd name="connsiteY0" fmla="*/ 21918 h 60676"/>
                <a:gd name="connsiteX1" fmla="*/ 11301 w 31718"/>
                <a:gd name="connsiteY1" fmla="*/ 45064 h 60676"/>
                <a:gd name="connsiteX2" fmla="*/ 13017 w 31718"/>
                <a:gd name="connsiteY2" fmla="*/ 50207 h 60676"/>
                <a:gd name="connsiteX3" fmla="*/ 17873 w 31718"/>
                <a:gd name="connsiteY3" fmla="*/ 52112 h 60676"/>
                <a:gd name="connsiteX4" fmla="*/ 23779 w 31718"/>
                <a:gd name="connsiteY4" fmla="*/ 49159 h 60676"/>
                <a:gd name="connsiteX5" fmla="*/ 27686 w 31718"/>
                <a:gd name="connsiteY5" fmla="*/ 55922 h 60676"/>
                <a:gd name="connsiteX6" fmla="*/ 16538 w 31718"/>
                <a:gd name="connsiteY6" fmla="*/ 60494 h 60676"/>
                <a:gd name="connsiteX7" fmla="*/ 6064 w 31718"/>
                <a:gd name="connsiteY7" fmla="*/ 56208 h 60676"/>
                <a:gd name="connsiteX8" fmla="*/ 1683 w 31718"/>
                <a:gd name="connsiteY8" fmla="*/ 44778 h 60676"/>
                <a:gd name="connsiteX9" fmla="*/ 1683 w 31718"/>
                <a:gd name="connsiteY9" fmla="*/ 21918 h 60676"/>
                <a:gd name="connsiteX10" fmla="*/ -4033 w 31718"/>
                <a:gd name="connsiteY10" fmla="*/ 21918 h 60676"/>
                <a:gd name="connsiteX11" fmla="*/ -4033 w 31718"/>
                <a:gd name="connsiteY11" fmla="*/ 14203 h 60676"/>
                <a:gd name="connsiteX12" fmla="*/ 1683 w 31718"/>
                <a:gd name="connsiteY12" fmla="*/ 14203 h 60676"/>
                <a:gd name="connsiteX13" fmla="*/ 1683 w 31718"/>
                <a:gd name="connsiteY13" fmla="*/ -180 h 60676"/>
                <a:gd name="connsiteX14" fmla="*/ 11208 w 31718"/>
                <a:gd name="connsiteY14" fmla="*/ -180 h 60676"/>
                <a:gd name="connsiteX15" fmla="*/ 11208 w 31718"/>
                <a:gd name="connsiteY15" fmla="*/ 14203 h 60676"/>
                <a:gd name="connsiteX16" fmla="*/ 23207 w 31718"/>
                <a:gd name="connsiteY16" fmla="*/ 14203 h 60676"/>
                <a:gd name="connsiteX17" fmla="*/ 23207 w 31718"/>
                <a:gd name="connsiteY17" fmla="*/ 21918 h 6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676">
                  <a:moveTo>
                    <a:pt x="11301" y="21918"/>
                  </a:moveTo>
                  <a:lnTo>
                    <a:pt x="11301" y="45064"/>
                  </a:lnTo>
                  <a:cubicBezTo>
                    <a:pt x="11208" y="46930"/>
                    <a:pt x="11776" y="48769"/>
                    <a:pt x="13017" y="50207"/>
                  </a:cubicBezTo>
                  <a:cubicBezTo>
                    <a:pt x="14254" y="51551"/>
                    <a:pt x="16064" y="52255"/>
                    <a:pt x="17873" y="52112"/>
                  </a:cubicBezTo>
                  <a:cubicBezTo>
                    <a:pt x="20161" y="51998"/>
                    <a:pt x="22352" y="50931"/>
                    <a:pt x="23779" y="49159"/>
                  </a:cubicBezTo>
                  <a:lnTo>
                    <a:pt x="27686" y="55922"/>
                  </a:lnTo>
                  <a:cubicBezTo>
                    <a:pt x="24733" y="58827"/>
                    <a:pt x="20733" y="60466"/>
                    <a:pt x="16538" y="60494"/>
                  </a:cubicBezTo>
                  <a:cubicBezTo>
                    <a:pt x="12636" y="60570"/>
                    <a:pt x="8827" y="59018"/>
                    <a:pt x="6064" y="56208"/>
                  </a:cubicBezTo>
                  <a:cubicBezTo>
                    <a:pt x="3111" y="53160"/>
                    <a:pt x="1492" y="49026"/>
                    <a:pt x="1683" y="44778"/>
                  </a:cubicBezTo>
                  <a:lnTo>
                    <a:pt x="1683" y="21918"/>
                  </a:lnTo>
                  <a:lnTo>
                    <a:pt x="-4033" y="21918"/>
                  </a:lnTo>
                  <a:lnTo>
                    <a:pt x="-4033" y="14203"/>
                  </a:lnTo>
                  <a:lnTo>
                    <a:pt x="1683" y="14203"/>
                  </a:lnTo>
                  <a:lnTo>
                    <a:pt x="1683" y="-180"/>
                  </a:lnTo>
                  <a:lnTo>
                    <a:pt x="11208" y="-180"/>
                  </a:lnTo>
                  <a:lnTo>
                    <a:pt x="11208" y="14203"/>
                  </a:lnTo>
                  <a:lnTo>
                    <a:pt x="23207" y="14203"/>
                  </a:lnTo>
                  <a:lnTo>
                    <a:pt x="23207" y="21918"/>
                  </a:lnTo>
                  <a:close/>
                </a:path>
              </a:pathLst>
            </a:custGeom>
            <a:solidFill>
              <a:srgbClr val="6D6E71"/>
            </a:solidFill>
            <a:ln w="9525" cap="flat">
              <a:noFill/>
              <a:prstDash val="solid"/>
              <a:miter/>
            </a:ln>
          </p:spPr>
          <p:txBody>
            <a:bodyPr rtlCol="0" anchor="ctr"/>
            <a:lstStyle/>
            <a:p>
              <a:endParaRPr lang="en-US"/>
            </a:p>
          </p:txBody>
        </p:sp>
        <p:sp>
          <p:nvSpPr>
            <p:cNvPr id="909" name="Freeform: Shape 908">
              <a:extLst>
                <a:ext uri="{FF2B5EF4-FFF2-40B4-BE49-F238E27FC236}">
                  <a16:creationId xmlns:a16="http://schemas.microsoft.com/office/drawing/2014/main" id="{8AC84920-B7EA-412A-8FFA-4A92F4AF46C2}"/>
                </a:ext>
              </a:extLst>
            </p:cNvPr>
            <p:cNvSpPr/>
            <p:nvPr/>
          </p:nvSpPr>
          <p:spPr>
            <a:xfrm>
              <a:off x="15169983" y="3386601"/>
              <a:ext cx="12773" cy="12793"/>
            </a:xfrm>
            <a:custGeom>
              <a:avLst/>
              <a:gdLst>
                <a:gd name="connsiteX0" fmla="*/ -2214 w 12773"/>
                <a:gd name="connsiteY0" fmla="*/ 10679 h 12793"/>
                <a:gd name="connsiteX1" fmla="*/ -4023 w 12773"/>
                <a:gd name="connsiteY1" fmla="*/ 6107 h 12793"/>
                <a:gd name="connsiteX2" fmla="*/ 2069 w 12773"/>
                <a:gd name="connsiteY2" fmla="*/ -179 h 12793"/>
                <a:gd name="connsiteX3" fmla="*/ 2260 w 12773"/>
                <a:gd name="connsiteY3" fmla="*/ -179 h 12793"/>
                <a:gd name="connsiteX4" fmla="*/ 8739 w 12773"/>
                <a:gd name="connsiteY4" fmla="*/ 6107 h 12793"/>
                <a:gd name="connsiteX5" fmla="*/ 8739 w 12773"/>
                <a:gd name="connsiteY5" fmla="*/ 6107 h 12793"/>
                <a:gd name="connsiteX6" fmla="*/ 2451 w 12773"/>
                <a:gd name="connsiteY6" fmla="*/ 12613 h 12793"/>
                <a:gd name="connsiteX7" fmla="*/ -2214 w 12773"/>
                <a:gd name="connsiteY7" fmla="*/ 10679 h 12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73" h="12793">
                  <a:moveTo>
                    <a:pt x="-2214" y="10679"/>
                  </a:moveTo>
                  <a:cubicBezTo>
                    <a:pt x="-3456" y="9469"/>
                    <a:pt x="-4121" y="7812"/>
                    <a:pt x="-4023" y="6107"/>
                  </a:cubicBezTo>
                  <a:cubicBezTo>
                    <a:pt x="-4121" y="2687"/>
                    <a:pt x="-1358" y="-122"/>
                    <a:pt x="2069" y="-179"/>
                  </a:cubicBezTo>
                  <a:cubicBezTo>
                    <a:pt x="2167" y="-179"/>
                    <a:pt x="2167" y="-179"/>
                    <a:pt x="2260" y="-179"/>
                  </a:cubicBezTo>
                  <a:cubicBezTo>
                    <a:pt x="5785" y="-227"/>
                    <a:pt x="8641" y="2583"/>
                    <a:pt x="8739" y="6107"/>
                  </a:cubicBezTo>
                  <a:cubicBezTo>
                    <a:pt x="8739" y="6107"/>
                    <a:pt x="8739" y="6107"/>
                    <a:pt x="8739" y="6107"/>
                  </a:cubicBezTo>
                  <a:cubicBezTo>
                    <a:pt x="8832" y="9631"/>
                    <a:pt x="5976" y="12546"/>
                    <a:pt x="2451" y="12613"/>
                  </a:cubicBezTo>
                  <a:cubicBezTo>
                    <a:pt x="739" y="12641"/>
                    <a:pt x="-977" y="11946"/>
                    <a:pt x="-2214" y="10679"/>
                  </a:cubicBezTo>
                  <a:close/>
                </a:path>
              </a:pathLst>
            </a:custGeom>
            <a:solidFill>
              <a:srgbClr val="6D6E71"/>
            </a:solidFill>
            <a:ln w="9525" cap="flat">
              <a:noFill/>
              <a:prstDash val="solid"/>
              <a:miter/>
            </a:ln>
          </p:spPr>
          <p:txBody>
            <a:bodyPr rtlCol="0" anchor="ctr"/>
            <a:lstStyle/>
            <a:p>
              <a:endParaRPr lang="en-US"/>
            </a:p>
          </p:txBody>
        </p:sp>
        <p:sp>
          <p:nvSpPr>
            <p:cNvPr id="910" name="Freeform: Shape 909">
              <a:extLst>
                <a:ext uri="{FF2B5EF4-FFF2-40B4-BE49-F238E27FC236}">
                  <a16:creationId xmlns:a16="http://schemas.microsoft.com/office/drawing/2014/main" id="{4BC1C5F0-0A2F-44C9-8BA7-02162F6AE3B3}"/>
                </a:ext>
              </a:extLst>
            </p:cNvPr>
            <p:cNvSpPr/>
            <p:nvPr/>
          </p:nvSpPr>
          <p:spPr>
            <a:xfrm>
              <a:off x="15214185" y="3338881"/>
              <a:ext cx="46769" cy="60102"/>
            </a:xfrm>
            <a:custGeom>
              <a:avLst/>
              <a:gdLst>
                <a:gd name="connsiteX0" fmla="*/ 24542 w 46769"/>
                <a:gd name="connsiteY0" fmla="*/ 8964 h 60102"/>
                <a:gd name="connsiteX1" fmla="*/ 24542 w 46769"/>
                <a:gd name="connsiteY1" fmla="*/ 59923 h 60102"/>
                <a:gd name="connsiteX2" fmla="*/ 14161 w 46769"/>
                <a:gd name="connsiteY2" fmla="*/ 59923 h 60102"/>
                <a:gd name="connsiteX3" fmla="*/ 14161 w 46769"/>
                <a:gd name="connsiteY3" fmla="*/ 9345 h 60102"/>
                <a:gd name="connsiteX4" fmla="*/ -4033 w 46769"/>
                <a:gd name="connsiteY4" fmla="*/ 9345 h 60102"/>
                <a:gd name="connsiteX5" fmla="*/ -4033 w 46769"/>
                <a:gd name="connsiteY5" fmla="*/ -180 h 60102"/>
                <a:gd name="connsiteX6" fmla="*/ 42736 w 46769"/>
                <a:gd name="connsiteY6" fmla="*/ -180 h 60102"/>
                <a:gd name="connsiteX7" fmla="*/ 42736 w 46769"/>
                <a:gd name="connsiteY7" fmla="*/ 9345 h 6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769" h="60102">
                  <a:moveTo>
                    <a:pt x="24542" y="8964"/>
                  </a:moveTo>
                  <a:lnTo>
                    <a:pt x="24542" y="59923"/>
                  </a:lnTo>
                  <a:lnTo>
                    <a:pt x="14161" y="59923"/>
                  </a:lnTo>
                  <a:lnTo>
                    <a:pt x="14161" y="9345"/>
                  </a:lnTo>
                  <a:lnTo>
                    <a:pt x="-4033" y="9345"/>
                  </a:lnTo>
                  <a:lnTo>
                    <a:pt x="-4033" y="-180"/>
                  </a:lnTo>
                  <a:lnTo>
                    <a:pt x="42736" y="-180"/>
                  </a:lnTo>
                  <a:lnTo>
                    <a:pt x="42736" y="9345"/>
                  </a:lnTo>
                  <a:close/>
                </a:path>
              </a:pathLst>
            </a:custGeom>
            <a:solidFill>
              <a:srgbClr val="6D6E71"/>
            </a:solidFill>
            <a:ln w="9525" cap="flat">
              <a:noFill/>
              <a:prstDash val="solid"/>
              <a:miter/>
            </a:ln>
          </p:spPr>
          <p:txBody>
            <a:bodyPr rtlCol="0" anchor="ctr"/>
            <a:lstStyle/>
            <a:p>
              <a:endParaRPr lang="en-US"/>
            </a:p>
          </p:txBody>
        </p:sp>
        <p:sp>
          <p:nvSpPr>
            <p:cNvPr id="911" name="Freeform: Shape 910">
              <a:extLst>
                <a:ext uri="{FF2B5EF4-FFF2-40B4-BE49-F238E27FC236}">
                  <a16:creationId xmlns:a16="http://schemas.microsoft.com/office/drawing/2014/main" id="{C4762161-418C-46C2-A1B2-AA54E395A9DB}"/>
                </a:ext>
              </a:extLst>
            </p:cNvPr>
            <p:cNvSpPr/>
            <p:nvPr/>
          </p:nvSpPr>
          <p:spPr>
            <a:xfrm>
              <a:off x="15269526" y="3353073"/>
              <a:ext cx="24193" cy="45910"/>
            </a:xfrm>
            <a:custGeom>
              <a:avLst/>
              <a:gdLst>
                <a:gd name="connsiteX0" fmla="*/ 19780 w 24193"/>
                <a:gd name="connsiteY0" fmla="*/ 8774 h 45910"/>
                <a:gd name="connsiteX1" fmla="*/ 9018 w 24193"/>
                <a:gd name="connsiteY1" fmla="*/ 13441 h 45910"/>
                <a:gd name="connsiteX2" fmla="*/ 5492 w 24193"/>
                <a:gd name="connsiteY2" fmla="*/ 25823 h 45910"/>
                <a:gd name="connsiteX3" fmla="*/ 5492 w 24193"/>
                <a:gd name="connsiteY3" fmla="*/ 45731 h 45910"/>
                <a:gd name="connsiteX4" fmla="*/ -4033 w 24193"/>
                <a:gd name="connsiteY4" fmla="*/ 45731 h 45910"/>
                <a:gd name="connsiteX5" fmla="*/ -4033 w 24193"/>
                <a:gd name="connsiteY5" fmla="*/ 201 h 45910"/>
                <a:gd name="connsiteX6" fmla="*/ 5492 w 24193"/>
                <a:gd name="connsiteY6" fmla="*/ 201 h 45910"/>
                <a:gd name="connsiteX7" fmla="*/ 5492 w 24193"/>
                <a:gd name="connsiteY7" fmla="*/ 9726 h 45910"/>
                <a:gd name="connsiteX8" fmla="*/ 11780 w 24193"/>
                <a:gd name="connsiteY8" fmla="*/ 2678 h 45910"/>
                <a:gd name="connsiteX9" fmla="*/ 20161 w 24193"/>
                <a:gd name="connsiteY9" fmla="*/ -180 h 45910"/>
                <a:gd name="connsiteX10" fmla="*/ 20161 w 24193"/>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5910">
                  <a:moveTo>
                    <a:pt x="19780" y="8774"/>
                  </a:moveTo>
                  <a:cubicBezTo>
                    <a:pt x="15687" y="8488"/>
                    <a:pt x="11590" y="10231"/>
                    <a:pt x="9018" y="13441"/>
                  </a:cubicBezTo>
                  <a:cubicBezTo>
                    <a:pt x="6446" y="17060"/>
                    <a:pt x="5208" y="21413"/>
                    <a:pt x="5492" y="25823"/>
                  </a:cubicBezTo>
                  <a:lnTo>
                    <a:pt x="5492" y="45731"/>
                  </a:lnTo>
                  <a:lnTo>
                    <a:pt x="-4033" y="45731"/>
                  </a:lnTo>
                  <a:lnTo>
                    <a:pt x="-4033" y="201"/>
                  </a:lnTo>
                  <a:lnTo>
                    <a:pt x="5492" y="201"/>
                  </a:lnTo>
                  <a:lnTo>
                    <a:pt x="5492" y="9726"/>
                  </a:lnTo>
                  <a:cubicBezTo>
                    <a:pt x="6920" y="6888"/>
                    <a:pt x="9111" y="4459"/>
                    <a:pt x="11780" y="2678"/>
                  </a:cubicBezTo>
                  <a:cubicBezTo>
                    <a:pt x="14254" y="934"/>
                    <a:pt x="17115" y="-66"/>
                    <a:pt x="20161" y="-180"/>
                  </a:cubicBezTo>
                  <a:lnTo>
                    <a:pt x="20161" y="9345"/>
                  </a:lnTo>
                  <a:close/>
                </a:path>
              </a:pathLst>
            </a:custGeom>
            <a:solidFill>
              <a:srgbClr val="6D6E71"/>
            </a:solidFill>
            <a:ln w="9525" cap="flat">
              <a:noFill/>
              <a:prstDash val="solid"/>
              <a:miter/>
            </a:ln>
          </p:spPr>
          <p:txBody>
            <a:bodyPr rtlCol="0" anchor="ctr"/>
            <a:lstStyle/>
            <a:p>
              <a:endParaRPr lang="en-US"/>
            </a:p>
          </p:txBody>
        </p:sp>
        <p:sp>
          <p:nvSpPr>
            <p:cNvPr id="912" name="Freeform: Shape 911">
              <a:extLst>
                <a:ext uri="{FF2B5EF4-FFF2-40B4-BE49-F238E27FC236}">
                  <a16:creationId xmlns:a16="http://schemas.microsoft.com/office/drawing/2014/main" id="{B8C336DC-247F-4B86-B439-27B17352A3AC}"/>
                </a:ext>
              </a:extLst>
            </p:cNvPr>
            <p:cNvSpPr/>
            <p:nvPr/>
          </p:nvSpPr>
          <p:spPr>
            <a:xfrm>
              <a:off x="15299032" y="3352209"/>
              <a:ext cx="45740" cy="47076"/>
            </a:xfrm>
            <a:custGeom>
              <a:avLst/>
              <a:gdLst>
                <a:gd name="connsiteX0" fmla="*/ 41708 w 45740"/>
                <a:gd name="connsiteY0" fmla="*/ 27545 h 47076"/>
                <a:gd name="connsiteX1" fmla="*/ 5515 w 45740"/>
                <a:gd name="connsiteY1" fmla="*/ 27545 h 47076"/>
                <a:gd name="connsiteX2" fmla="*/ 10087 w 45740"/>
                <a:gd name="connsiteY2" fmla="*/ 35546 h 47076"/>
                <a:gd name="connsiteX3" fmla="*/ 19612 w 45740"/>
                <a:gd name="connsiteY3" fmla="*/ 38594 h 47076"/>
                <a:gd name="connsiteX4" fmla="*/ 32662 w 45740"/>
                <a:gd name="connsiteY4" fmla="*/ 33260 h 47076"/>
                <a:gd name="connsiteX5" fmla="*/ 38090 w 45740"/>
                <a:gd name="connsiteY5" fmla="*/ 39260 h 47076"/>
                <a:gd name="connsiteX6" fmla="*/ 19040 w 45740"/>
                <a:gd name="connsiteY6" fmla="*/ 46881 h 47076"/>
                <a:gd name="connsiteX7" fmla="*/ 2659 w 45740"/>
                <a:gd name="connsiteY7" fmla="*/ 40499 h 47076"/>
                <a:gd name="connsiteX8" fmla="*/ -4010 w 45740"/>
                <a:gd name="connsiteY8" fmla="*/ 23354 h 47076"/>
                <a:gd name="connsiteX9" fmla="*/ 2850 w 45740"/>
                <a:gd name="connsiteY9" fmla="*/ 6209 h 47076"/>
                <a:gd name="connsiteX10" fmla="*/ 18947 w 45740"/>
                <a:gd name="connsiteY10" fmla="*/ -173 h 47076"/>
                <a:gd name="connsiteX11" fmla="*/ 34755 w 45740"/>
                <a:gd name="connsiteY11" fmla="*/ 5447 h 47076"/>
                <a:gd name="connsiteX12" fmla="*/ 41327 w 45740"/>
                <a:gd name="connsiteY12" fmla="*/ 20973 h 47076"/>
                <a:gd name="connsiteX13" fmla="*/ 5896 w 45740"/>
                <a:gd name="connsiteY13" fmla="*/ 20020 h 47076"/>
                <a:gd name="connsiteX14" fmla="*/ 32090 w 45740"/>
                <a:gd name="connsiteY14" fmla="*/ 20020 h 47076"/>
                <a:gd name="connsiteX15" fmla="*/ 28472 w 45740"/>
                <a:gd name="connsiteY15" fmla="*/ 11162 h 47076"/>
                <a:gd name="connsiteX16" fmla="*/ 19612 w 45740"/>
                <a:gd name="connsiteY16" fmla="*/ 8114 h 47076"/>
                <a:gd name="connsiteX17" fmla="*/ 10087 w 45740"/>
                <a:gd name="connsiteY17" fmla="*/ 11352 h 47076"/>
                <a:gd name="connsiteX18" fmla="*/ 5515 w 45740"/>
                <a:gd name="connsiteY18" fmla="*/ 20115 h 47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740" h="47076">
                  <a:moveTo>
                    <a:pt x="41708" y="27545"/>
                  </a:moveTo>
                  <a:lnTo>
                    <a:pt x="5515" y="27545"/>
                  </a:lnTo>
                  <a:cubicBezTo>
                    <a:pt x="5706" y="30774"/>
                    <a:pt x="7422" y="33717"/>
                    <a:pt x="10087" y="35546"/>
                  </a:cubicBezTo>
                  <a:cubicBezTo>
                    <a:pt x="12849" y="37575"/>
                    <a:pt x="16184" y="38651"/>
                    <a:pt x="19612" y="38594"/>
                  </a:cubicBezTo>
                  <a:cubicBezTo>
                    <a:pt x="24565" y="38917"/>
                    <a:pt x="29327" y="36946"/>
                    <a:pt x="32662" y="33260"/>
                  </a:cubicBezTo>
                  <a:lnTo>
                    <a:pt x="38090" y="39260"/>
                  </a:lnTo>
                  <a:cubicBezTo>
                    <a:pt x="33136" y="44366"/>
                    <a:pt x="26183" y="47129"/>
                    <a:pt x="19040" y="46881"/>
                  </a:cubicBezTo>
                  <a:cubicBezTo>
                    <a:pt x="12942" y="46976"/>
                    <a:pt x="7040" y="44690"/>
                    <a:pt x="2659" y="40499"/>
                  </a:cubicBezTo>
                  <a:cubicBezTo>
                    <a:pt x="-1913" y="35994"/>
                    <a:pt x="-4294" y="29755"/>
                    <a:pt x="-4010" y="23354"/>
                  </a:cubicBezTo>
                  <a:cubicBezTo>
                    <a:pt x="-4294" y="16915"/>
                    <a:pt x="-1820" y="10648"/>
                    <a:pt x="2850" y="6209"/>
                  </a:cubicBezTo>
                  <a:cubicBezTo>
                    <a:pt x="7133" y="2075"/>
                    <a:pt x="12942" y="-221"/>
                    <a:pt x="18947" y="-173"/>
                  </a:cubicBezTo>
                  <a:cubicBezTo>
                    <a:pt x="24756" y="-316"/>
                    <a:pt x="30374" y="1685"/>
                    <a:pt x="34755" y="5447"/>
                  </a:cubicBezTo>
                  <a:cubicBezTo>
                    <a:pt x="39234" y="9314"/>
                    <a:pt x="41708" y="15058"/>
                    <a:pt x="41327" y="20973"/>
                  </a:cubicBezTo>
                  <a:close/>
                  <a:moveTo>
                    <a:pt x="5896" y="20020"/>
                  </a:moveTo>
                  <a:lnTo>
                    <a:pt x="32090" y="20020"/>
                  </a:lnTo>
                  <a:cubicBezTo>
                    <a:pt x="32281" y="16677"/>
                    <a:pt x="30946" y="13429"/>
                    <a:pt x="28472" y="11162"/>
                  </a:cubicBezTo>
                  <a:cubicBezTo>
                    <a:pt x="25993" y="9104"/>
                    <a:pt x="22849" y="8028"/>
                    <a:pt x="19612" y="8114"/>
                  </a:cubicBezTo>
                  <a:cubicBezTo>
                    <a:pt x="16184" y="8047"/>
                    <a:pt x="12752" y="9190"/>
                    <a:pt x="10087" y="11352"/>
                  </a:cubicBezTo>
                  <a:cubicBezTo>
                    <a:pt x="7133" y="13286"/>
                    <a:pt x="5422" y="16601"/>
                    <a:pt x="5515" y="20115"/>
                  </a:cubicBezTo>
                  <a:close/>
                </a:path>
              </a:pathLst>
            </a:custGeom>
            <a:solidFill>
              <a:srgbClr val="6D6E71"/>
            </a:solidFill>
            <a:ln w="9525" cap="flat">
              <a:noFill/>
              <a:prstDash val="solid"/>
              <a:miter/>
            </a:ln>
          </p:spPr>
          <p:txBody>
            <a:bodyPr rtlCol="0" anchor="ctr"/>
            <a:lstStyle/>
            <a:p>
              <a:endParaRPr lang="en-US"/>
            </a:p>
          </p:txBody>
        </p:sp>
        <p:sp>
          <p:nvSpPr>
            <p:cNvPr id="913" name="Freeform: Shape 912">
              <a:extLst>
                <a:ext uri="{FF2B5EF4-FFF2-40B4-BE49-F238E27FC236}">
                  <a16:creationId xmlns:a16="http://schemas.microsoft.com/office/drawing/2014/main" id="{BD723BBD-A557-446D-A036-5F4381546EAA}"/>
                </a:ext>
              </a:extLst>
            </p:cNvPr>
            <p:cNvSpPr/>
            <p:nvPr/>
          </p:nvSpPr>
          <p:spPr>
            <a:xfrm>
              <a:off x="15350651" y="3352296"/>
              <a:ext cx="40654" cy="47463"/>
            </a:xfrm>
            <a:custGeom>
              <a:avLst/>
              <a:gdLst>
                <a:gd name="connsiteX0" fmla="*/ 36383 w 40654"/>
                <a:gd name="connsiteY0" fmla="*/ 46508 h 47463"/>
                <a:gd name="connsiteX1" fmla="*/ 27621 w 40654"/>
                <a:gd name="connsiteY1" fmla="*/ 46508 h 47463"/>
                <a:gd name="connsiteX2" fmla="*/ 27621 w 40654"/>
                <a:gd name="connsiteY2" fmla="*/ 40507 h 47463"/>
                <a:gd name="connsiteX3" fmla="*/ 12473 w 40654"/>
                <a:gd name="connsiteY3" fmla="*/ 47270 h 47463"/>
                <a:gd name="connsiteX4" fmla="*/ 665 w 40654"/>
                <a:gd name="connsiteY4" fmla="*/ 43174 h 47463"/>
                <a:gd name="connsiteX5" fmla="*/ -4005 w 40654"/>
                <a:gd name="connsiteY5" fmla="*/ 32411 h 47463"/>
                <a:gd name="connsiteX6" fmla="*/ 948 w 40654"/>
                <a:gd name="connsiteY6" fmla="*/ 22409 h 47463"/>
                <a:gd name="connsiteX7" fmla="*/ 14380 w 40654"/>
                <a:gd name="connsiteY7" fmla="*/ 19076 h 47463"/>
                <a:gd name="connsiteX8" fmla="*/ 26858 w 40654"/>
                <a:gd name="connsiteY8" fmla="*/ 19076 h 47463"/>
                <a:gd name="connsiteX9" fmla="*/ 26858 w 40654"/>
                <a:gd name="connsiteY9" fmla="*/ 17361 h 47463"/>
                <a:gd name="connsiteX10" fmla="*/ 16761 w 40654"/>
                <a:gd name="connsiteY10" fmla="*/ 7836 h 47463"/>
                <a:gd name="connsiteX11" fmla="*/ 3520 w 40654"/>
                <a:gd name="connsiteY11" fmla="*/ 12503 h 47463"/>
                <a:gd name="connsiteX12" fmla="*/ -768 w 40654"/>
                <a:gd name="connsiteY12" fmla="*/ 6502 h 47463"/>
                <a:gd name="connsiteX13" fmla="*/ 18282 w 40654"/>
                <a:gd name="connsiteY13" fmla="*/ -165 h 47463"/>
                <a:gd name="connsiteX14" fmla="*/ 31430 w 40654"/>
                <a:gd name="connsiteY14" fmla="*/ 3931 h 47463"/>
                <a:gd name="connsiteX15" fmla="*/ 36574 w 40654"/>
                <a:gd name="connsiteY15" fmla="*/ 16790 h 47463"/>
                <a:gd name="connsiteX16" fmla="*/ 26858 w 40654"/>
                <a:gd name="connsiteY16" fmla="*/ 29553 h 47463"/>
                <a:gd name="connsiteX17" fmla="*/ 26858 w 40654"/>
                <a:gd name="connsiteY17" fmla="*/ 25743 h 47463"/>
                <a:gd name="connsiteX18" fmla="*/ 16091 w 40654"/>
                <a:gd name="connsiteY18" fmla="*/ 25743 h 47463"/>
                <a:gd name="connsiteX19" fmla="*/ 5711 w 40654"/>
                <a:gd name="connsiteY19" fmla="*/ 32220 h 47463"/>
                <a:gd name="connsiteX20" fmla="*/ 8283 w 40654"/>
                <a:gd name="connsiteY20" fmla="*/ 37363 h 47463"/>
                <a:gd name="connsiteX21" fmla="*/ 15426 w 40654"/>
                <a:gd name="connsiteY21" fmla="*/ 39078 h 47463"/>
                <a:gd name="connsiteX22" fmla="*/ 23426 w 40654"/>
                <a:gd name="connsiteY22" fmla="*/ 36506 h 47463"/>
                <a:gd name="connsiteX23" fmla="*/ 26761 w 40654"/>
                <a:gd name="connsiteY23" fmla="*/ 29172 h 47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4" h="47463">
                  <a:moveTo>
                    <a:pt x="36383" y="46508"/>
                  </a:moveTo>
                  <a:lnTo>
                    <a:pt x="27621" y="46508"/>
                  </a:lnTo>
                  <a:lnTo>
                    <a:pt x="27621" y="40507"/>
                  </a:lnTo>
                  <a:cubicBezTo>
                    <a:pt x="23905" y="44955"/>
                    <a:pt x="18282" y="47451"/>
                    <a:pt x="12473" y="47270"/>
                  </a:cubicBezTo>
                  <a:cubicBezTo>
                    <a:pt x="8190" y="47441"/>
                    <a:pt x="3902" y="45974"/>
                    <a:pt x="665" y="43174"/>
                  </a:cubicBezTo>
                  <a:cubicBezTo>
                    <a:pt x="-2479" y="40507"/>
                    <a:pt x="-4196" y="36526"/>
                    <a:pt x="-4005" y="32411"/>
                  </a:cubicBezTo>
                  <a:cubicBezTo>
                    <a:pt x="-4289" y="28429"/>
                    <a:pt x="-2386" y="24619"/>
                    <a:pt x="948" y="22409"/>
                  </a:cubicBezTo>
                  <a:cubicBezTo>
                    <a:pt x="4948" y="19971"/>
                    <a:pt x="9710" y="18809"/>
                    <a:pt x="14380" y="19076"/>
                  </a:cubicBezTo>
                  <a:lnTo>
                    <a:pt x="26858" y="19076"/>
                  </a:lnTo>
                  <a:lnTo>
                    <a:pt x="26858" y="17361"/>
                  </a:lnTo>
                  <a:cubicBezTo>
                    <a:pt x="26858" y="11265"/>
                    <a:pt x="23426" y="7836"/>
                    <a:pt x="16761" y="7836"/>
                  </a:cubicBezTo>
                  <a:cubicBezTo>
                    <a:pt x="11999" y="7998"/>
                    <a:pt x="7329" y="9627"/>
                    <a:pt x="3520" y="12503"/>
                  </a:cubicBezTo>
                  <a:lnTo>
                    <a:pt x="-768" y="6502"/>
                  </a:lnTo>
                  <a:cubicBezTo>
                    <a:pt x="4567" y="2121"/>
                    <a:pt x="11329" y="-241"/>
                    <a:pt x="18282" y="-165"/>
                  </a:cubicBezTo>
                  <a:cubicBezTo>
                    <a:pt x="23045" y="-346"/>
                    <a:pt x="27621" y="1102"/>
                    <a:pt x="31430" y="3931"/>
                  </a:cubicBezTo>
                  <a:cubicBezTo>
                    <a:pt x="35048" y="7169"/>
                    <a:pt x="36955" y="11932"/>
                    <a:pt x="36574" y="16790"/>
                  </a:cubicBezTo>
                  <a:close/>
                  <a:moveTo>
                    <a:pt x="26858" y="29553"/>
                  </a:moveTo>
                  <a:lnTo>
                    <a:pt x="26858" y="25743"/>
                  </a:lnTo>
                  <a:lnTo>
                    <a:pt x="16091" y="25743"/>
                  </a:lnTo>
                  <a:cubicBezTo>
                    <a:pt x="9138" y="25743"/>
                    <a:pt x="5711" y="27934"/>
                    <a:pt x="5711" y="32220"/>
                  </a:cubicBezTo>
                  <a:cubicBezTo>
                    <a:pt x="5618" y="34268"/>
                    <a:pt x="6566" y="36211"/>
                    <a:pt x="8283" y="37363"/>
                  </a:cubicBezTo>
                  <a:cubicBezTo>
                    <a:pt x="10473" y="38621"/>
                    <a:pt x="12952" y="39221"/>
                    <a:pt x="15426" y="39078"/>
                  </a:cubicBezTo>
                  <a:cubicBezTo>
                    <a:pt x="18282" y="39135"/>
                    <a:pt x="21142" y="38230"/>
                    <a:pt x="23426" y="36506"/>
                  </a:cubicBezTo>
                  <a:cubicBezTo>
                    <a:pt x="25714" y="34811"/>
                    <a:pt x="27049" y="32029"/>
                    <a:pt x="26761" y="29172"/>
                  </a:cubicBezTo>
                  <a:close/>
                </a:path>
              </a:pathLst>
            </a:custGeom>
            <a:solidFill>
              <a:srgbClr val="6D6E71"/>
            </a:solidFill>
            <a:ln w="9525" cap="flat">
              <a:noFill/>
              <a:prstDash val="solid"/>
              <a:miter/>
            </a:ln>
          </p:spPr>
          <p:txBody>
            <a:bodyPr rtlCol="0" anchor="ctr"/>
            <a:lstStyle/>
            <a:p>
              <a:endParaRPr lang="en-US"/>
            </a:p>
          </p:txBody>
        </p:sp>
        <p:sp>
          <p:nvSpPr>
            <p:cNvPr id="914" name="Freeform: Shape 913">
              <a:extLst>
                <a:ext uri="{FF2B5EF4-FFF2-40B4-BE49-F238E27FC236}">
                  <a16:creationId xmlns:a16="http://schemas.microsoft.com/office/drawing/2014/main" id="{7FF9E76A-C54C-4967-95B2-5C0E9B7FBF1B}"/>
                </a:ext>
              </a:extLst>
            </p:cNvPr>
            <p:cNvSpPr/>
            <p:nvPr/>
          </p:nvSpPr>
          <p:spPr>
            <a:xfrm>
              <a:off x="15400876" y="3338785"/>
              <a:ext cx="31718" cy="60676"/>
            </a:xfrm>
            <a:custGeom>
              <a:avLst/>
              <a:gdLst>
                <a:gd name="connsiteX0" fmla="*/ 11301 w 31718"/>
                <a:gd name="connsiteY0" fmla="*/ 21918 h 60676"/>
                <a:gd name="connsiteX1" fmla="*/ 11301 w 31718"/>
                <a:gd name="connsiteY1" fmla="*/ 45064 h 60676"/>
                <a:gd name="connsiteX2" fmla="*/ 13017 w 31718"/>
                <a:gd name="connsiteY2" fmla="*/ 50207 h 60676"/>
                <a:gd name="connsiteX3" fmla="*/ 17877 w 31718"/>
                <a:gd name="connsiteY3" fmla="*/ 52112 h 60676"/>
                <a:gd name="connsiteX4" fmla="*/ 23779 w 31718"/>
                <a:gd name="connsiteY4" fmla="*/ 49159 h 60676"/>
                <a:gd name="connsiteX5" fmla="*/ 27686 w 31718"/>
                <a:gd name="connsiteY5" fmla="*/ 55922 h 60676"/>
                <a:gd name="connsiteX6" fmla="*/ 16543 w 31718"/>
                <a:gd name="connsiteY6" fmla="*/ 60494 h 60676"/>
                <a:gd name="connsiteX7" fmla="*/ 6064 w 31718"/>
                <a:gd name="connsiteY7" fmla="*/ 56208 h 60676"/>
                <a:gd name="connsiteX8" fmla="*/ 1776 w 31718"/>
                <a:gd name="connsiteY8" fmla="*/ 44778 h 60676"/>
                <a:gd name="connsiteX9" fmla="*/ 1776 w 31718"/>
                <a:gd name="connsiteY9" fmla="*/ 21918 h 60676"/>
                <a:gd name="connsiteX10" fmla="*/ -4033 w 31718"/>
                <a:gd name="connsiteY10" fmla="*/ 21918 h 60676"/>
                <a:gd name="connsiteX11" fmla="*/ -4033 w 31718"/>
                <a:gd name="connsiteY11" fmla="*/ 14203 h 60676"/>
                <a:gd name="connsiteX12" fmla="*/ 1776 w 31718"/>
                <a:gd name="connsiteY12" fmla="*/ 14203 h 60676"/>
                <a:gd name="connsiteX13" fmla="*/ 1776 w 31718"/>
                <a:gd name="connsiteY13" fmla="*/ -180 h 60676"/>
                <a:gd name="connsiteX14" fmla="*/ 11301 w 31718"/>
                <a:gd name="connsiteY14" fmla="*/ -180 h 60676"/>
                <a:gd name="connsiteX15" fmla="*/ 11301 w 31718"/>
                <a:gd name="connsiteY15" fmla="*/ 14203 h 60676"/>
                <a:gd name="connsiteX16" fmla="*/ 23305 w 31718"/>
                <a:gd name="connsiteY16" fmla="*/ 14203 h 60676"/>
                <a:gd name="connsiteX17" fmla="*/ 23305 w 31718"/>
                <a:gd name="connsiteY17" fmla="*/ 21918 h 6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676">
                  <a:moveTo>
                    <a:pt x="11301" y="21918"/>
                  </a:moveTo>
                  <a:lnTo>
                    <a:pt x="11301" y="45064"/>
                  </a:lnTo>
                  <a:cubicBezTo>
                    <a:pt x="11208" y="46930"/>
                    <a:pt x="11780" y="48769"/>
                    <a:pt x="13017" y="50207"/>
                  </a:cubicBezTo>
                  <a:cubicBezTo>
                    <a:pt x="14254" y="51551"/>
                    <a:pt x="16064" y="52255"/>
                    <a:pt x="17877" y="52112"/>
                  </a:cubicBezTo>
                  <a:cubicBezTo>
                    <a:pt x="20161" y="51998"/>
                    <a:pt x="22352" y="50931"/>
                    <a:pt x="23779" y="49159"/>
                  </a:cubicBezTo>
                  <a:lnTo>
                    <a:pt x="27686" y="55922"/>
                  </a:lnTo>
                  <a:cubicBezTo>
                    <a:pt x="24733" y="58827"/>
                    <a:pt x="20733" y="60466"/>
                    <a:pt x="16543" y="60494"/>
                  </a:cubicBezTo>
                  <a:cubicBezTo>
                    <a:pt x="12636" y="60570"/>
                    <a:pt x="8827" y="59018"/>
                    <a:pt x="6064" y="56208"/>
                  </a:cubicBezTo>
                  <a:cubicBezTo>
                    <a:pt x="3111" y="53150"/>
                    <a:pt x="1585" y="49016"/>
                    <a:pt x="1776" y="44778"/>
                  </a:cubicBezTo>
                  <a:lnTo>
                    <a:pt x="1776" y="21918"/>
                  </a:lnTo>
                  <a:lnTo>
                    <a:pt x="-4033" y="21918"/>
                  </a:lnTo>
                  <a:lnTo>
                    <a:pt x="-4033" y="14203"/>
                  </a:lnTo>
                  <a:lnTo>
                    <a:pt x="1776" y="14203"/>
                  </a:lnTo>
                  <a:lnTo>
                    <a:pt x="1776" y="-180"/>
                  </a:lnTo>
                  <a:lnTo>
                    <a:pt x="11301" y="-180"/>
                  </a:lnTo>
                  <a:lnTo>
                    <a:pt x="11301" y="14203"/>
                  </a:lnTo>
                  <a:lnTo>
                    <a:pt x="23305" y="14203"/>
                  </a:lnTo>
                  <a:lnTo>
                    <a:pt x="23305" y="21918"/>
                  </a:lnTo>
                  <a:close/>
                </a:path>
              </a:pathLst>
            </a:custGeom>
            <a:solidFill>
              <a:srgbClr val="6D6E71"/>
            </a:solidFill>
            <a:ln w="9525" cap="flat">
              <a:noFill/>
              <a:prstDash val="solid"/>
              <a:miter/>
            </a:ln>
          </p:spPr>
          <p:txBody>
            <a:bodyPr rtlCol="0" anchor="ctr"/>
            <a:lstStyle/>
            <a:p>
              <a:endParaRPr lang="en-US"/>
            </a:p>
          </p:txBody>
        </p:sp>
        <p:sp>
          <p:nvSpPr>
            <p:cNvPr id="915" name="Freeform: Shape 914">
              <a:extLst>
                <a:ext uri="{FF2B5EF4-FFF2-40B4-BE49-F238E27FC236}">
                  <a16:creationId xmlns:a16="http://schemas.microsoft.com/office/drawing/2014/main" id="{0A4AA213-B4BF-497F-846A-B150771E4E4B}"/>
                </a:ext>
              </a:extLst>
            </p:cNvPr>
            <p:cNvSpPr/>
            <p:nvPr/>
          </p:nvSpPr>
          <p:spPr>
            <a:xfrm>
              <a:off x="15440311" y="3352642"/>
              <a:ext cx="73561" cy="46341"/>
            </a:xfrm>
            <a:custGeom>
              <a:avLst/>
              <a:gdLst>
                <a:gd name="connsiteX0" fmla="*/ 5492 w 73561"/>
                <a:gd name="connsiteY0" fmla="*/ 21111 h 46341"/>
                <a:gd name="connsiteX1" fmla="*/ 5492 w 73561"/>
                <a:gd name="connsiteY1" fmla="*/ 46162 h 46341"/>
                <a:gd name="connsiteX2" fmla="*/ -4033 w 73561"/>
                <a:gd name="connsiteY2" fmla="*/ 46162 h 46341"/>
                <a:gd name="connsiteX3" fmla="*/ -4033 w 73561"/>
                <a:gd name="connsiteY3" fmla="*/ 632 h 46341"/>
                <a:gd name="connsiteX4" fmla="*/ 5492 w 73561"/>
                <a:gd name="connsiteY4" fmla="*/ 632 h 46341"/>
                <a:gd name="connsiteX5" fmla="*/ 5492 w 73561"/>
                <a:gd name="connsiteY5" fmla="*/ 8919 h 46341"/>
                <a:gd name="connsiteX6" fmla="*/ 11683 w 73561"/>
                <a:gd name="connsiteY6" fmla="*/ 2347 h 46341"/>
                <a:gd name="connsiteX7" fmla="*/ 20635 w 73561"/>
                <a:gd name="connsiteY7" fmla="*/ -130 h 46341"/>
                <a:gd name="connsiteX8" fmla="*/ 35304 w 73561"/>
                <a:gd name="connsiteY8" fmla="*/ 8823 h 46341"/>
                <a:gd name="connsiteX9" fmla="*/ 52261 w 73561"/>
                <a:gd name="connsiteY9" fmla="*/ -130 h 46341"/>
                <a:gd name="connsiteX10" fmla="*/ 64735 w 73561"/>
                <a:gd name="connsiteY10" fmla="*/ 4633 h 46341"/>
                <a:gd name="connsiteX11" fmla="*/ 69498 w 73561"/>
                <a:gd name="connsiteY11" fmla="*/ 18253 h 46341"/>
                <a:gd name="connsiteX12" fmla="*/ 69498 w 73561"/>
                <a:gd name="connsiteY12" fmla="*/ 46162 h 46341"/>
                <a:gd name="connsiteX13" fmla="*/ 59973 w 73561"/>
                <a:gd name="connsiteY13" fmla="*/ 46162 h 46341"/>
                <a:gd name="connsiteX14" fmla="*/ 59973 w 73561"/>
                <a:gd name="connsiteY14" fmla="*/ 21206 h 46341"/>
                <a:gd name="connsiteX15" fmla="*/ 49499 w 73561"/>
                <a:gd name="connsiteY15" fmla="*/ 8538 h 46341"/>
                <a:gd name="connsiteX16" fmla="*/ 40923 w 73561"/>
                <a:gd name="connsiteY16" fmla="*/ 11681 h 46341"/>
                <a:gd name="connsiteX17" fmla="*/ 37114 w 73561"/>
                <a:gd name="connsiteY17" fmla="*/ 21206 h 46341"/>
                <a:gd name="connsiteX18" fmla="*/ 37114 w 73561"/>
                <a:gd name="connsiteY18" fmla="*/ 46162 h 46341"/>
                <a:gd name="connsiteX19" fmla="*/ 27589 w 73561"/>
                <a:gd name="connsiteY19" fmla="*/ 46162 h 46341"/>
                <a:gd name="connsiteX20" fmla="*/ 27589 w 73561"/>
                <a:gd name="connsiteY20" fmla="*/ 21206 h 46341"/>
                <a:gd name="connsiteX21" fmla="*/ 25207 w 73561"/>
                <a:gd name="connsiteY21" fmla="*/ 11681 h 46341"/>
                <a:gd name="connsiteX22" fmla="*/ 17971 w 73561"/>
                <a:gd name="connsiteY22" fmla="*/ 8633 h 46341"/>
                <a:gd name="connsiteX23" fmla="*/ 9301 w 73561"/>
                <a:gd name="connsiteY23" fmla="*/ 11967 h 46341"/>
                <a:gd name="connsiteX24" fmla="*/ 5492 w 73561"/>
                <a:gd name="connsiteY24" fmla="*/ 21111 h 46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561" h="46341">
                  <a:moveTo>
                    <a:pt x="5492" y="21111"/>
                  </a:moveTo>
                  <a:lnTo>
                    <a:pt x="5492" y="46162"/>
                  </a:lnTo>
                  <a:lnTo>
                    <a:pt x="-4033" y="46162"/>
                  </a:lnTo>
                  <a:lnTo>
                    <a:pt x="-4033" y="632"/>
                  </a:lnTo>
                  <a:lnTo>
                    <a:pt x="5492" y="632"/>
                  </a:lnTo>
                  <a:lnTo>
                    <a:pt x="5492" y="8919"/>
                  </a:lnTo>
                  <a:cubicBezTo>
                    <a:pt x="6827" y="6156"/>
                    <a:pt x="9018" y="3861"/>
                    <a:pt x="11683" y="2347"/>
                  </a:cubicBezTo>
                  <a:cubicBezTo>
                    <a:pt x="14445" y="746"/>
                    <a:pt x="17491" y="-111"/>
                    <a:pt x="20635" y="-130"/>
                  </a:cubicBezTo>
                  <a:cubicBezTo>
                    <a:pt x="26923" y="-654"/>
                    <a:pt x="32923" y="2966"/>
                    <a:pt x="35304" y="8823"/>
                  </a:cubicBezTo>
                  <a:cubicBezTo>
                    <a:pt x="39113" y="3251"/>
                    <a:pt x="45494" y="-92"/>
                    <a:pt x="52261" y="-130"/>
                  </a:cubicBezTo>
                  <a:cubicBezTo>
                    <a:pt x="56926" y="-292"/>
                    <a:pt x="61405" y="1423"/>
                    <a:pt x="64735" y="4633"/>
                  </a:cubicBezTo>
                  <a:cubicBezTo>
                    <a:pt x="68070" y="8338"/>
                    <a:pt x="69786" y="13253"/>
                    <a:pt x="69498" y="18253"/>
                  </a:cubicBezTo>
                  <a:lnTo>
                    <a:pt x="69498" y="46162"/>
                  </a:lnTo>
                  <a:lnTo>
                    <a:pt x="59973" y="46162"/>
                  </a:lnTo>
                  <a:lnTo>
                    <a:pt x="59973" y="21206"/>
                  </a:lnTo>
                  <a:cubicBezTo>
                    <a:pt x="59973" y="12824"/>
                    <a:pt x="56452" y="8538"/>
                    <a:pt x="49499" y="8538"/>
                  </a:cubicBezTo>
                  <a:cubicBezTo>
                    <a:pt x="46355" y="8500"/>
                    <a:pt x="43304" y="9624"/>
                    <a:pt x="40923" y="11681"/>
                  </a:cubicBezTo>
                  <a:cubicBezTo>
                    <a:pt x="38351" y="14158"/>
                    <a:pt x="36923" y="17625"/>
                    <a:pt x="37114" y="21206"/>
                  </a:cubicBezTo>
                  <a:lnTo>
                    <a:pt x="37114" y="46162"/>
                  </a:lnTo>
                  <a:lnTo>
                    <a:pt x="27589" y="46162"/>
                  </a:lnTo>
                  <a:lnTo>
                    <a:pt x="27589" y="21206"/>
                  </a:lnTo>
                  <a:cubicBezTo>
                    <a:pt x="27779" y="17863"/>
                    <a:pt x="26923" y="14529"/>
                    <a:pt x="25207" y="11681"/>
                  </a:cubicBezTo>
                  <a:cubicBezTo>
                    <a:pt x="23398" y="9538"/>
                    <a:pt x="20733" y="8405"/>
                    <a:pt x="17971" y="8633"/>
                  </a:cubicBezTo>
                  <a:cubicBezTo>
                    <a:pt x="14729" y="8605"/>
                    <a:pt x="11683" y="9795"/>
                    <a:pt x="9301" y="11967"/>
                  </a:cubicBezTo>
                  <a:cubicBezTo>
                    <a:pt x="6827" y="14339"/>
                    <a:pt x="5395" y="17663"/>
                    <a:pt x="5492" y="21111"/>
                  </a:cubicBezTo>
                  <a:close/>
                </a:path>
              </a:pathLst>
            </a:custGeom>
            <a:solidFill>
              <a:srgbClr val="6D6E71"/>
            </a:solidFill>
            <a:ln w="9525" cap="flat">
              <a:noFill/>
              <a:prstDash val="solid"/>
              <a:miter/>
            </a:ln>
          </p:spPr>
          <p:txBody>
            <a:bodyPr rtlCol="0" anchor="ctr"/>
            <a:lstStyle/>
            <a:p>
              <a:endParaRPr lang="en-US"/>
            </a:p>
          </p:txBody>
        </p:sp>
        <p:sp>
          <p:nvSpPr>
            <p:cNvPr id="916" name="Freeform: Shape 915">
              <a:extLst>
                <a:ext uri="{FF2B5EF4-FFF2-40B4-BE49-F238E27FC236}">
                  <a16:creationId xmlns:a16="http://schemas.microsoft.com/office/drawing/2014/main" id="{896D9C39-2E58-480B-948A-AEFD53A362FA}"/>
                </a:ext>
              </a:extLst>
            </p:cNvPr>
            <p:cNvSpPr/>
            <p:nvPr/>
          </p:nvSpPr>
          <p:spPr>
            <a:xfrm>
              <a:off x="15524586" y="3352210"/>
              <a:ext cx="45382" cy="47070"/>
            </a:xfrm>
            <a:custGeom>
              <a:avLst/>
              <a:gdLst>
                <a:gd name="connsiteX0" fmla="*/ 41136 w 45382"/>
                <a:gd name="connsiteY0" fmla="*/ 27543 h 47070"/>
                <a:gd name="connsiteX1" fmla="*/ 5417 w 45382"/>
                <a:gd name="connsiteY1" fmla="*/ 27543 h 47070"/>
                <a:gd name="connsiteX2" fmla="*/ 9989 w 45382"/>
                <a:gd name="connsiteY2" fmla="*/ 35544 h 47070"/>
                <a:gd name="connsiteX3" fmla="*/ 19514 w 45382"/>
                <a:gd name="connsiteY3" fmla="*/ 38592 h 47070"/>
                <a:gd name="connsiteX4" fmla="*/ 32564 w 45382"/>
                <a:gd name="connsiteY4" fmla="*/ 33258 h 47070"/>
                <a:gd name="connsiteX5" fmla="*/ 38090 w 45382"/>
                <a:gd name="connsiteY5" fmla="*/ 39259 h 47070"/>
                <a:gd name="connsiteX6" fmla="*/ 19040 w 45382"/>
                <a:gd name="connsiteY6" fmla="*/ 46879 h 47070"/>
                <a:gd name="connsiteX7" fmla="*/ 2752 w 45382"/>
                <a:gd name="connsiteY7" fmla="*/ 40497 h 47070"/>
                <a:gd name="connsiteX8" fmla="*/ -4010 w 45382"/>
                <a:gd name="connsiteY8" fmla="*/ 23352 h 47070"/>
                <a:gd name="connsiteX9" fmla="*/ 2845 w 45382"/>
                <a:gd name="connsiteY9" fmla="*/ 6207 h 47070"/>
                <a:gd name="connsiteX10" fmla="*/ 19040 w 45382"/>
                <a:gd name="connsiteY10" fmla="*/ -175 h 47070"/>
                <a:gd name="connsiteX11" fmla="*/ 34848 w 45382"/>
                <a:gd name="connsiteY11" fmla="*/ 5445 h 47070"/>
                <a:gd name="connsiteX12" fmla="*/ 41327 w 45382"/>
                <a:gd name="connsiteY12" fmla="*/ 20971 h 47070"/>
                <a:gd name="connsiteX13" fmla="*/ 5417 w 45382"/>
                <a:gd name="connsiteY13" fmla="*/ 20018 h 47070"/>
                <a:gd name="connsiteX14" fmla="*/ 31518 w 45382"/>
                <a:gd name="connsiteY14" fmla="*/ 20018 h 47070"/>
                <a:gd name="connsiteX15" fmla="*/ 27993 w 45382"/>
                <a:gd name="connsiteY15" fmla="*/ 11160 h 47070"/>
                <a:gd name="connsiteX16" fmla="*/ 19040 w 45382"/>
                <a:gd name="connsiteY16" fmla="*/ 8112 h 47070"/>
                <a:gd name="connsiteX17" fmla="*/ 9515 w 45382"/>
                <a:gd name="connsiteY17" fmla="*/ 11351 h 47070"/>
                <a:gd name="connsiteX18" fmla="*/ 5417 w 45382"/>
                <a:gd name="connsiteY18" fmla="*/ 20114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82" h="47070">
                  <a:moveTo>
                    <a:pt x="41136" y="27543"/>
                  </a:moveTo>
                  <a:lnTo>
                    <a:pt x="5417" y="27543"/>
                  </a:lnTo>
                  <a:cubicBezTo>
                    <a:pt x="5608" y="30791"/>
                    <a:pt x="7226" y="33772"/>
                    <a:pt x="9989" y="35544"/>
                  </a:cubicBezTo>
                  <a:cubicBezTo>
                    <a:pt x="12752" y="37592"/>
                    <a:pt x="16086" y="38669"/>
                    <a:pt x="19514" y="38592"/>
                  </a:cubicBezTo>
                  <a:cubicBezTo>
                    <a:pt x="24467" y="38916"/>
                    <a:pt x="29230" y="36944"/>
                    <a:pt x="32564" y="33258"/>
                  </a:cubicBezTo>
                  <a:lnTo>
                    <a:pt x="38090" y="39259"/>
                  </a:lnTo>
                  <a:cubicBezTo>
                    <a:pt x="33039" y="44336"/>
                    <a:pt x="26183" y="47089"/>
                    <a:pt x="19040" y="46879"/>
                  </a:cubicBezTo>
                  <a:cubicBezTo>
                    <a:pt x="12942" y="46974"/>
                    <a:pt x="7133" y="44679"/>
                    <a:pt x="2752" y="40497"/>
                  </a:cubicBezTo>
                  <a:cubicBezTo>
                    <a:pt x="-1820" y="36001"/>
                    <a:pt x="-4299" y="29762"/>
                    <a:pt x="-4010" y="23352"/>
                  </a:cubicBezTo>
                  <a:cubicBezTo>
                    <a:pt x="-4299" y="16913"/>
                    <a:pt x="-1820" y="10646"/>
                    <a:pt x="2845" y="6207"/>
                  </a:cubicBezTo>
                  <a:cubicBezTo>
                    <a:pt x="7226" y="2073"/>
                    <a:pt x="13040" y="-213"/>
                    <a:pt x="19040" y="-175"/>
                  </a:cubicBezTo>
                  <a:cubicBezTo>
                    <a:pt x="24849" y="-298"/>
                    <a:pt x="30467" y="1702"/>
                    <a:pt x="34848" y="5445"/>
                  </a:cubicBezTo>
                  <a:cubicBezTo>
                    <a:pt x="39234" y="9398"/>
                    <a:pt x="41615" y="15084"/>
                    <a:pt x="41327" y="20971"/>
                  </a:cubicBezTo>
                  <a:close/>
                  <a:moveTo>
                    <a:pt x="5417" y="20018"/>
                  </a:moveTo>
                  <a:lnTo>
                    <a:pt x="31518" y="20018"/>
                  </a:lnTo>
                  <a:cubicBezTo>
                    <a:pt x="31709" y="16685"/>
                    <a:pt x="30467" y="13437"/>
                    <a:pt x="27993" y="11160"/>
                  </a:cubicBezTo>
                  <a:cubicBezTo>
                    <a:pt x="25421" y="9122"/>
                    <a:pt x="22277" y="8046"/>
                    <a:pt x="19040" y="8112"/>
                  </a:cubicBezTo>
                  <a:cubicBezTo>
                    <a:pt x="15612" y="8055"/>
                    <a:pt x="12180" y="9208"/>
                    <a:pt x="9515" y="11351"/>
                  </a:cubicBezTo>
                  <a:cubicBezTo>
                    <a:pt x="6752" y="13418"/>
                    <a:pt x="5226" y="16694"/>
                    <a:pt x="5417" y="20114"/>
                  </a:cubicBezTo>
                  <a:close/>
                </a:path>
              </a:pathLst>
            </a:custGeom>
            <a:solidFill>
              <a:srgbClr val="6D6E71"/>
            </a:solidFill>
            <a:ln w="9525" cap="flat">
              <a:noFill/>
              <a:prstDash val="solid"/>
              <a:miter/>
            </a:ln>
          </p:spPr>
          <p:txBody>
            <a:bodyPr rtlCol="0" anchor="ctr"/>
            <a:lstStyle/>
            <a:p>
              <a:endParaRPr lang="en-US"/>
            </a:p>
          </p:txBody>
        </p:sp>
        <p:sp>
          <p:nvSpPr>
            <p:cNvPr id="917" name="Freeform: Shape 916">
              <a:extLst>
                <a:ext uri="{FF2B5EF4-FFF2-40B4-BE49-F238E27FC236}">
                  <a16:creationId xmlns:a16="http://schemas.microsoft.com/office/drawing/2014/main" id="{33BE1009-77BB-4A59-A282-A7C26691F29E}"/>
                </a:ext>
              </a:extLst>
            </p:cNvPr>
            <p:cNvSpPr/>
            <p:nvPr/>
          </p:nvSpPr>
          <p:spPr>
            <a:xfrm>
              <a:off x="15580423" y="3352678"/>
              <a:ext cx="41940" cy="46305"/>
            </a:xfrm>
            <a:custGeom>
              <a:avLst/>
              <a:gdLst>
                <a:gd name="connsiteX0" fmla="*/ 5492 w 41940"/>
                <a:gd name="connsiteY0" fmla="*/ 21075 h 46305"/>
                <a:gd name="connsiteX1" fmla="*/ 5492 w 41940"/>
                <a:gd name="connsiteY1" fmla="*/ 46126 h 46305"/>
                <a:gd name="connsiteX2" fmla="*/ -4033 w 41940"/>
                <a:gd name="connsiteY2" fmla="*/ 46126 h 46305"/>
                <a:gd name="connsiteX3" fmla="*/ -4033 w 41940"/>
                <a:gd name="connsiteY3" fmla="*/ 596 h 46305"/>
                <a:gd name="connsiteX4" fmla="*/ 5492 w 41940"/>
                <a:gd name="connsiteY4" fmla="*/ 596 h 46305"/>
                <a:gd name="connsiteX5" fmla="*/ 5492 w 41940"/>
                <a:gd name="connsiteY5" fmla="*/ 8883 h 46305"/>
                <a:gd name="connsiteX6" fmla="*/ 11873 w 41940"/>
                <a:gd name="connsiteY6" fmla="*/ 2311 h 46305"/>
                <a:gd name="connsiteX7" fmla="*/ 20635 w 41940"/>
                <a:gd name="connsiteY7" fmla="*/ -166 h 46305"/>
                <a:gd name="connsiteX8" fmla="*/ 33114 w 41940"/>
                <a:gd name="connsiteY8" fmla="*/ 4597 h 46305"/>
                <a:gd name="connsiteX9" fmla="*/ 37876 w 41940"/>
                <a:gd name="connsiteY9" fmla="*/ 18217 h 46305"/>
                <a:gd name="connsiteX10" fmla="*/ 37876 w 41940"/>
                <a:gd name="connsiteY10" fmla="*/ 46126 h 46305"/>
                <a:gd name="connsiteX11" fmla="*/ 28351 w 41940"/>
                <a:gd name="connsiteY11" fmla="*/ 46126 h 46305"/>
                <a:gd name="connsiteX12" fmla="*/ 28351 w 41940"/>
                <a:gd name="connsiteY12" fmla="*/ 21170 h 46305"/>
                <a:gd name="connsiteX13" fmla="*/ 17873 w 41940"/>
                <a:gd name="connsiteY13" fmla="*/ 8502 h 46305"/>
                <a:gd name="connsiteX14" fmla="*/ 9208 w 41940"/>
                <a:gd name="connsiteY14" fmla="*/ 11836 h 46305"/>
                <a:gd name="connsiteX15" fmla="*/ 5492 w 41940"/>
                <a:gd name="connsiteY15" fmla="*/ 21075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46305">
                  <a:moveTo>
                    <a:pt x="5492" y="21075"/>
                  </a:moveTo>
                  <a:lnTo>
                    <a:pt x="5492" y="46126"/>
                  </a:lnTo>
                  <a:lnTo>
                    <a:pt x="-4033" y="46126"/>
                  </a:lnTo>
                  <a:lnTo>
                    <a:pt x="-4033" y="596"/>
                  </a:lnTo>
                  <a:lnTo>
                    <a:pt x="5492" y="596"/>
                  </a:lnTo>
                  <a:lnTo>
                    <a:pt x="5492" y="8883"/>
                  </a:lnTo>
                  <a:cubicBezTo>
                    <a:pt x="6920" y="6130"/>
                    <a:pt x="9208" y="3844"/>
                    <a:pt x="11873" y="2311"/>
                  </a:cubicBezTo>
                  <a:cubicBezTo>
                    <a:pt x="14543" y="692"/>
                    <a:pt x="17589" y="-166"/>
                    <a:pt x="20635" y="-166"/>
                  </a:cubicBezTo>
                  <a:cubicBezTo>
                    <a:pt x="25305" y="-356"/>
                    <a:pt x="29779" y="1368"/>
                    <a:pt x="33114" y="4597"/>
                  </a:cubicBezTo>
                  <a:cubicBezTo>
                    <a:pt x="36448" y="8302"/>
                    <a:pt x="38165" y="13217"/>
                    <a:pt x="37876" y="18217"/>
                  </a:cubicBezTo>
                  <a:lnTo>
                    <a:pt x="37876" y="46126"/>
                  </a:lnTo>
                  <a:lnTo>
                    <a:pt x="28351" y="46126"/>
                  </a:lnTo>
                  <a:lnTo>
                    <a:pt x="28351" y="21170"/>
                  </a:lnTo>
                  <a:cubicBezTo>
                    <a:pt x="28351" y="12788"/>
                    <a:pt x="24826" y="8502"/>
                    <a:pt x="17873" y="8502"/>
                  </a:cubicBezTo>
                  <a:cubicBezTo>
                    <a:pt x="14636" y="8473"/>
                    <a:pt x="11590" y="9664"/>
                    <a:pt x="9208" y="11836"/>
                  </a:cubicBezTo>
                  <a:cubicBezTo>
                    <a:pt x="6729" y="14265"/>
                    <a:pt x="5395" y="17617"/>
                    <a:pt x="5492" y="21075"/>
                  </a:cubicBezTo>
                  <a:close/>
                </a:path>
              </a:pathLst>
            </a:custGeom>
            <a:solidFill>
              <a:srgbClr val="6D6E71"/>
            </a:solidFill>
            <a:ln w="9525" cap="flat">
              <a:noFill/>
              <a:prstDash val="solid"/>
              <a:miter/>
            </a:ln>
          </p:spPr>
          <p:txBody>
            <a:bodyPr rtlCol="0" anchor="ctr"/>
            <a:lstStyle/>
            <a:p>
              <a:endParaRPr lang="en-US"/>
            </a:p>
          </p:txBody>
        </p:sp>
        <p:sp>
          <p:nvSpPr>
            <p:cNvPr id="918" name="Freeform: Shape 917">
              <a:extLst>
                <a:ext uri="{FF2B5EF4-FFF2-40B4-BE49-F238E27FC236}">
                  <a16:creationId xmlns:a16="http://schemas.microsoft.com/office/drawing/2014/main" id="{47C2108F-68BD-4B41-8BF3-421EE7EAD9E2}"/>
                </a:ext>
              </a:extLst>
            </p:cNvPr>
            <p:cNvSpPr/>
            <p:nvPr/>
          </p:nvSpPr>
          <p:spPr>
            <a:xfrm>
              <a:off x="15632429" y="3338785"/>
              <a:ext cx="31430" cy="60676"/>
            </a:xfrm>
            <a:custGeom>
              <a:avLst/>
              <a:gdLst>
                <a:gd name="connsiteX0" fmla="*/ 11017 w 31430"/>
                <a:gd name="connsiteY0" fmla="*/ 21918 h 60676"/>
                <a:gd name="connsiteX1" fmla="*/ 11017 w 31430"/>
                <a:gd name="connsiteY1" fmla="*/ 45064 h 60676"/>
                <a:gd name="connsiteX2" fmla="*/ 12827 w 31430"/>
                <a:gd name="connsiteY2" fmla="*/ 50207 h 60676"/>
                <a:gd name="connsiteX3" fmla="*/ 17589 w 31430"/>
                <a:gd name="connsiteY3" fmla="*/ 52112 h 60676"/>
                <a:gd name="connsiteX4" fmla="*/ 23496 w 31430"/>
                <a:gd name="connsiteY4" fmla="*/ 49159 h 60676"/>
                <a:gd name="connsiteX5" fmla="*/ 27398 w 31430"/>
                <a:gd name="connsiteY5" fmla="*/ 55922 h 60676"/>
                <a:gd name="connsiteX6" fmla="*/ 16254 w 31430"/>
                <a:gd name="connsiteY6" fmla="*/ 60494 h 60676"/>
                <a:gd name="connsiteX7" fmla="*/ 5776 w 31430"/>
                <a:gd name="connsiteY7" fmla="*/ 56208 h 60676"/>
                <a:gd name="connsiteX8" fmla="*/ 1492 w 31430"/>
                <a:gd name="connsiteY8" fmla="*/ 44778 h 60676"/>
                <a:gd name="connsiteX9" fmla="*/ 1492 w 31430"/>
                <a:gd name="connsiteY9" fmla="*/ 21918 h 60676"/>
                <a:gd name="connsiteX10" fmla="*/ -4033 w 31430"/>
                <a:gd name="connsiteY10" fmla="*/ 21918 h 60676"/>
                <a:gd name="connsiteX11" fmla="*/ -4033 w 31430"/>
                <a:gd name="connsiteY11" fmla="*/ 14203 h 60676"/>
                <a:gd name="connsiteX12" fmla="*/ 1776 w 31430"/>
                <a:gd name="connsiteY12" fmla="*/ 14203 h 60676"/>
                <a:gd name="connsiteX13" fmla="*/ 1776 w 31430"/>
                <a:gd name="connsiteY13" fmla="*/ -180 h 60676"/>
                <a:gd name="connsiteX14" fmla="*/ 11301 w 31430"/>
                <a:gd name="connsiteY14" fmla="*/ -180 h 60676"/>
                <a:gd name="connsiteX15" fmla="*/ 11301 w 31430"/>
                <a:gd name="connsiteY15" fmla="*/ 14203 h 60676"/>
                <a:gd name="connsiteX16" fmla="*/ 23398 w 31430"/>
                <a:gd name="connsiteY16" fmla="*/ 14203 h 60676"/>
                <a:gd name="connsiteX17" fmla="*/ 23398 w 31430"/>
                <a:gd name="connsiteY17" fmla="*/ 21918 h 6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430" h="60676">
                  <a:moveTo>
                    <a:pt x="11017" y="21918"/>
                  </a:moveTo>
                  <a:lnTo>
                    <a:pt x="11017" y="45064"/>
                  </a:lnTo>
                  <a:cubicBezTo>
                    <a:pt x="10920" y="46940"/>
                    <a:pt x="11590" y="48779"/>
                    <a:pt x="12827" y="50207"/>
                  </a:cubicBezTo>
                  <a:cubicBezTo>
                    <a:pt x="14064" y="51560"/>
                    <a:pt x="15780" y="52264"/>
                    <a:pt x="17589" y="52112"/>
                  </a:cubicBezTo>
                  <a:cubicBezTo>
                    <a:pt x="19873" y="52008"/>
                    <a:pt x="22068" y="50941"/>
                    <a:pt x="23496" y="49159"/>
                  </a:cubicBezTo>
                  <a:lnTo>
                    <a:pt x="27398" y="55922"/>
                  </a:lnTo>
                  <a:cubicBezTo>
                    <a:pt x="24449" y="58827"/>
                    <a:pt x="20445" y="60466"/>
                    <a:pt x="16254" y="60494"/>
                  </a:cubicBezTo>
                  <a:cubicBezTo>
                    <a:pt x="12352" y="60570"/>
                    <a:pt x="8539" y="59018"/>
                    <a:pt x="5776" y="56208"/>
                  </a:cubicBezTo>
                  <a:cubicBezTo>
                    <a:pt x="2827" y="53150"/>
                    <a:pt x="1302" y="49016"/>
                    <a:pt x="1492" y="44778"/>
                  </a:cubicBezTo>
                  <a:lnTo>
                    <a:pt x="1492" y="21918"/>
                  </a:lnTo>
                  <a:lnTo>
                    <a:pt x="-4033" y="21918"/>
                  </a:lnTo>
                  <a:lnTo>
                    <a:pt x="-4033" y="14203"/>
                  </a:lnTo>
                  <a:lnTo>
                    <a:pt x="1776" y="14203"/>
                  </a:lnTo>
                  <a:lnTo>
                    <a:pt x="1776" y="-180"/>
                  </a:lnTo>
                  <a:lnTo>
                    <a:pt x="11301" y="-180"/>
                  </a:lnTo>
                  <a:lnTo>
                    <a:pt x="11301" y="14203"/>
                  </a:lnTo>
                  <a:lnTo>
                    <a:pt x="23398" y="14203"/>
                  </a:lnTo>
                  <a:lnTo>
                    <a:pt x="23398" y="21918"/>
                  </a:lnTo>
                  <a:close/>
                </a:path>
              </a:pathLst>
            </a:custGeom>
            <a:solidFill>
              <a:srgbClr val="6D6E71"/>
            </a:solidFill>
            <a:ln w="9525" cap="flat">
              <a:noFill/>
              <a:prstDash val="solid"/>
              <a:miter/>
            </a:ln>
          </p:spPr>
          <p:txBody>
            <a:bodyPr rtlCol="0" anchor="ctr"/>
            <a:lstStyle/>
            <a:p>
              <a:endParaRPr lang="en-US"/>
            </a:p>
          </p:txBody>
        </p:sp>
        <p:sp>
          <p:nvSpPr>
            <p:cNvPr id="919" name="Freeform: Shape 918">
              <a:extLst>
                <a:ext uri="{FF2B5EF4-FFF2-40B4-BE49-F238E27FC236}">
                  <a16:creationId xmlns:a16="http://schemas.microsoft.com/office/drawing/2014/main" id="{F7918CD9-9770-41F3-A5C4-896FAEEBB21D}"/>
                </a:ext>
              </a:extLst>
            </p:cNvPr>
            <p:cNvSpPr/>
            <p:nvPr/>
          </p:nvSpPr>
          <p:spPr>
            <a:xfrm>
              <a:off x="15695105" y="3352309"/>
              <a:ext cx="46601" cy="62962"/>
            </a:xfrm>
            <a:custGeom>
              <a:avLst/>
              <a:gdLst>
                <a:gd name="connsiteX0" fmla="*/ 20352 w 46601"/>
                <a:gd name="connsiteY0" fmla="*/ -178 h 62962"/>
                <a:gd name="connsiteX1" fmla="*/ 35969 w 46601"/>
                <a:gd name="connsiteY1" fmla="*/ 6203 h 62962"/>
                <a:gd name="connsiteX2" fmla="*/ 42546 w 46601"/>
                <a:gd name="connsiteY2" fmla="*/ 23063 h 62962"/>
                <a:gd name="connsiteX3" fmla="*/ 36067 w 46601"/>
                <a:gd name="connsiteY3" fmla="*/ 40208 h 62962"/>
                <a:gd name="connsiteX4" fmla="*/ 20924 w 46601"/>
                <a:gd name="connsiteY4" fmla="*/ 46875 h 62962"/>
                <a:gd name="connsiteX5" fmla="*/ 5492 w 46601"/>
                <a:gd name="connsiteY5" fmla="*/ 39351 h 62962"/>
                <a:gd name="connsiteX6" fmla="*/ 5492 w 46601"/>
                <a:gd name="connsiteY6" fmla="*/ 62782 h 62962"/>
                <a:gd name="connsiteX7" fmla="*/ -4033 w 46601"/>
                <a:gd name="connsiteY7" fmla="*/ 62782 h 62962"/>
                <a:gd name="connsiteX8" fmla="*/ -4033 w 46601"/>
                <a:gd name="connsiteY8" fmla="*/ 584 h 62962"/>
                <a:gd name="connsiteX9" fmla="*/ 5492 w 46601"/>
                <a:gd name="connsiteY9" fmla="*/ 584 h 62962"/>
                <a:gd name="connsiteX10" fmla="*/ 5492 w 46601"/>
                <a:gd name="connsiteY10" fmla="*/ 8394 h 62962"/>
                <a:gd name="connsiteX11" fmla="*/ 20352 w 46601"/>
                <a:gd name="connsiteY11" fmla="*/ -178 h 62962"/>
                <a:gd name="connsiteX12" fmla="*/ 5302 w 46601"/>
                <a:gd name="connsiteY12" fmla="*/ 23444 h 62962"/>
                <a:gd name="connsiteX13" fmla="*/ 9208 w 46601"/>
                <a:gd name="connsiteY13" fmla="*/ 34112 h 62962"/>
                <a:gd name="connsiteX14" fmla="*/ 18733 w 46601"/>
                <a:gd name="connsiteY14" fmla="*/ 38303 h 62962"/>
                <a:gd name="connsiteX15" fmla="*/ 28258 w 46601"/>
                <a:gd name="connsiteY15" fmla="*/ 34207 h 62962"/>
                <a:gd name="connsiteX16" fmla="*/ 32449 w 46601"/>
                <a:gd name="connsiteY16" fmla="*/ 23444 h 62962"/>
                <a:gd name="connsiteX17" fmla="*/ 28351 w 46601"/>
                <a:gd name="connsiteY17" fmla="*/ 12585 h 62962"/>
                <a:gd name="connsiteX18" fmla="*/ 18826 w 46601"/>
                <a:gd name="connsiteY18" fmla="*/ 8299 h 62962"/>
                <a:gd name="connsiteX19" fmla="*/ 9301 w 46601"/>
                <a:gd name="connsiteY19" fmla="*/ 12585 h 62962"/>
                <a:gd name="connsiteX20" fmla="*/ 5302 w 46601"/>
                <a:gd name="connsiteY20" fmla="*/ 23444 h 6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2962">
                  <a:moveTo>
                    <a:pt x="20352" y="-178"/>
                  </a:moveTo>
                  <a:cubicBezTo>
                    <a:pt x="26161" y="-254"/>
                    <a:pt x="31877" y="2051"/>
                    <a:pt x="35969" y="6203"/>
                  </a:cubicBezTo>
                  <a:cubicBezTo>
                    <a:pt x="40448" y="10652"/>
                    <a:pt x="42829" y="16767"/>
                    <a:pt x="42546" y="23063"/>
                  </a:cubicBezTo>
                  <a:cubicBezTo>
                    <a:pt x="42829" y="29416"/>
                    <a:pt x="40448" y="35607"/>
                    <a:pt x="36067" y="40208"/>
                  </a:cubicBezTo>
                  <a:cubicBezTo>
                    <a:pt x="32160" y="44475"/>
                    <a:pt x="26733" y="46894"/>
                    <a:pt x="20924" y="46875"/>
                  </a:cubicBezTo>
                  <a:cubicBezTo>
                    <a:pt x="14920" y="46713"/>
                    <a:pt x="9301" y="43970"/>
                    <a:pt x="5492" y="39351"/>
                  </a:cubicBezTo>
                  <a:lnTo>
                    <a:pt x="5492" y="62782"/>
                  </a:lnTo>
                  <a:lnTo>
                    <a:pt x="-4033" y="62782"/>
                  </a:lnTo>
                  <a:lnTo>
                    <a:pt x="-4033" y="584"/>
                  </a:lnTo>
                  <a:lnTo>
                    <a:pt x="5492" y="584"/>
                  </a:lnTo>
                  <a:lnTo>
                    <a:pt x="5492" y="8394"/>
                  </a:lnTo>
                  <a:cubicBezTo>
                    <a:pt x="8539" y="3070"/>
                    <a:pt x="14254" y="-197"/>
                    <a:pt x="20352" y="-178"/>
                  </a:cubicBezTo>
                  <a:close/>
                  <a:moveTo>
                    <a:pt x="5302" y="23444"/>
                  </a:moveTo>
                  <a:cubicBezTo>
                    <a:pt x="5111" y="27378"/>
                    <a:pt x="6539" y="31207"/>
                    <a:pt x="9208" y="34112"/>
                  </a:cubicBezTo>
                  <a:cubicBezTo>
                    <a:pt x="11683" y="36779"/>
                    <a:pt x="15110" y="38303"/>
                    <a:pt x="18733" y="38303"/>
                  </a:cubicBezTo>
                  <a:cubicBezTo>
                    <a:pt x="22352" y="38198"/>
                    <a:pt x="25686" y="36731"/>
                    <a:pt x="28258" y="34207"/>
                  </a:cubicBezTo>
                  <a:cubicBezTo>
                    <a:pt x="31114" y="31340"/>
                    <a:pt x="32542" y="27454"/>
                    <a:pt x="32449" y="23444"/>
                  </a:cubicBezTo>
                  <a:cubicBezTo>
                    <a:pt x="32542" y="19424"/>
                    <a:pt x="31114" y="15528"/>
                    <a:pt x="28351" y="12585"/>
                  </a:cubicBezTo>
                  <a:cubicBezTo>
                    <a:pt x="25877" y="9918"/>
                    <a:pt x="22445" y="8375"/>
                    <a:pt x="18826" y="8299"/>
                  </a:cubicBezTo>
                  <a:cubicBezTo>
                    <a:pt x="15208" y="8299"/>
                    <a:pt x="11683" y="9861"/>
                    <a:pt x="9301" y="12585"/>
                  </a:cubicBezTo>
                  <a:cubicBezTo>
                    <a:pt x="6636" y="15557"/>
                    <a:pt x="5204" y="19443"/>
                    <a:pt x="5302" y="23444"/>
                  </a:cubicBezTo>
                  <a:close/>
                </a:path>
              </a:pathLst>
            </a:custGeom>
            <a:solidFill>
              <a:srgbClr val="6D6E71"/>
            </a:solidFill>
            <a:ln w="9525" cap="flat">
              <a:noFill/>
              <a:prstDash val="solid"/>
              <a:miter/>
            </a:ln>
          </p:spPr>
          <p:txBody>
            <a:bodyPr rtlCol="0" anchor="ctr"/>
            <a:lstStyle/>
            <a:p>
              <a:endParaRPr lang="en-US"/>
            </a:p>
          </p:txBody>
        </p:sp>
        <p:sp>
          <p:nvSpPr>
            <p:cNvPr id="920" name="Freeform: Shape 919">
              <a:extLst>
                <a:ext uri="{FF2B5EF4-FFF2-40B4-BE49-F238E27FC236}">
                  <a16:creationId xmlns:a16="http://schemas.microsoft.com/office/drawing/2014/main" id="{4659C159-4FF0-485F-BBF8-E5EF1D8BAC1F}"/>
                </a:ext>
              </a:extLst>
            </p:cNvPr>
            <p:cNvSpPr/>
            <p:nvPr/>
          </p:nvSpPr>
          <p:spPr>
            <a:xfrm>
              <a:off x="15752729" y="3353073"/>
              <a:ext cx="24193" cy="45910"/>
            </a:xfrm>
            <a:custGeom>
              <a:avLst/>
              <a:gdLst>
                <a:gd name="connsiteX0" fmla="*/ 19780 w 24193"/>
                <a:gd name="connsiteY0" fmla="*/ 8774 h 45910"/>
                <a:gd name="connsiteX1" fmla="*/ 9018 w 24193"/>
                <a:gd name="connsiteY1" fmla="*/ 13441 h 45910"/>
                <a:gd name="connsiteX2" fmla="*/ 5492 w 24193"/>
                <a:gd name="connsiteY2" fmla="*/ 25823 h 45910"/>
                <a:gd name="connsiteX3" fmla="*/ 5492 w 24193"/>
                <a:gd name="connsiteY3" fmla="*/ 45731 h 45910"/>
                <a:gd name="connsiteX4" fmla="*/ -4033 w 24193"/>
                <a:gd name="connsiteY4" fmla="*/ 45731 h 45910"/>
                <a:gd name="connsiteX5" fmla="*/ -4033 w 24193"/>
                <a:gd name="connsiteY5" fmla="*/ 201 h 45910"/>
                <a:gd name="connsiteX6" fmla="*/ 5492 w 24193"/>
                <a:gd name="connsiteY6" fmla="*/ 201 h 45910"/>
                <a:gd name="connsiteX7" fmla="*/ 5492 w 24193"/>
                <a:gd name="connsiteY7" fmla="*/ 9726 h 45910"/>
                <a:gd name="connsiteX8" fmla="*/ 11780 w 24193"/>
                <a:gd name="connsiteY8" fmla="*/ 2678 h 45910"/>
                <a:gd name="connsiteX9" fmla="*/ 20161 w 24193"/>
                <a:gd name="connsiteY9" fmla="*/ -180 h 45910"/>
                <a:gd name="connsiteX10" fmla="*/ 20161 w 24193"/>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5910">
                  <a:moveTo>
                    <a:pt x="19780" y="8774"/>
                  </a:moveTo>
                  <a:cubicBezTo>
                    <a:pt x="15687" y="8488"/>
                    <a:pt x="11590" y="10231"/>
                    <a:pt x="9018" y="13441"/>
                  </a:cubicBezTo>
                  <a:cubicBezTo>
                    <a:pt x="6446" y="17060"/>
                    <a:pt x="5208" y="21413"/>
                    <a:pt x="5492" y="25823"/>
                  </a:cubicBezTo>
                  <a:lnTo>
                    <a:pt x="5492" y="45731"/>
                  </a:lnTo>
                  <a:lnTo>
                    <a:pt x="-4033" y="45731"/>
                  </a:lnTo>
                  <a:lnTo>
                    <a:pt x="-4033" y="201"/>
                  </a:lnTo>
                  <a:lnTo>
                    <a:pt x="5492" y="201"/>
                  </a:lnTo>
                  <a:lnTo>
                    <a:pt x="5492" y="9726"/>
                  </a:lnTo>
                  <a:cubicBezTo>
                    <a:pt x="6920" y="6888"/>
                    <a:pt x="9111" y="4459"/>
                    <a:pt x="11780" y="2678"/>
                  </a:cubicBezTo>
                  <a:cubicBezTo>
                    <a:pt x="14254" y="934"/>
                    <a:pt x="17115" y="-66"/>
                    <a:pt x="20161" y="-180"/>
                  </a:cubicBezTo>
                  <a:lnTo>
                    <a:pt x="20161" y="9345"/>
                  </a:lnTo>
                  <a:close/>
                </a:path>
              </a:pathLst>
            </a:custGeom>
            <a:solidFill>
              <a:srgbClr val="6D6E71"/>
            </a:solidFill>
            <a:ln w="9525" cap="flat">
              <a:noFill/>
              <a:prstDash val="solid"/>
              <a:miter/>
            </a:ln>
          </p:spPr>
          <p:txBody>
            <a:bodyPr rtlCol="0" anchor="ctr"/>
            <a:lstStyle/>
            <a:p>
              <a:endParaRPr lang="en-US"/>
            </a:p>
          </p:txBody>
        </p:sp>
        <p:sp>
          <p:nvSpPr>
            <p:cNvPr id="921" name="Freeform: Shape 920">
              <a:extLst>
                <a:ext uri="{FF2B5EF4-FFF2-40B4-BE49-F238E27FC236}">
                  <a16:creationId xmlns:a16="http://schemas.microsoft.com/office/drawing/2014/main" id="{956AB7E7-2788-49BC-8C12-7C6A16B67E69}"/>
                </a:ext>
              </a:extLst>
            </p:cNvPr>
            <p:cNvSpPr/>
            <p:nvPr/>
          </p:nvSpPr>
          <p:spPr>
            <a:xfrm>
              <a:off x="15782638" y="3352311"/>
              <a:ext cx="48005" cy="47053"/>
            </a:xfrm>
            <a:custGeom>
              <a:avLst/>
              <a:gdLst>
                <a:gd name="connsiteX0" fmla="*/ 37115 w 48005"/>
                <a:gd name="connsiteY0" fmla="*/ 40016 h 47053"/>
                <a:gd name="connsiteX1" fmla="*/ 2828 w 48005"/>
                <a:gd name="connsiteY1" fmla="*/ 40016 h 47053"/>
                <a:gd name="connsiteX2" fmla="*/ 2828 w 48005"/>
                <a:gd name="connsiteY2" fmla="*/ 6678 h 47053"/>
                <a:gd name="connsiteX3" fmla="*/ 37115 w 48005"/>
                <a:gd name="connsiteY3" fmla="*/ 6678 h 47053"/>
                <a:gd name="connsiteX4" fmla="*/ 37115 w 48005"/>
                <a:gd name="connsiteY4" fmla="*/ 40016 h 47053"/>
                <a:gd name="connsiteX5" fmla="*/ 9684 w 48005"/>
                <a:gd name="connsiteY5" fmla="*/ 34110 h 47053"/>
                <a:gd name="connsiteX6" fmla="*/ 30259 w 48005"/>
                <a:gd name="connsiteY6" fmla="*/ 34110 h 47053"/>
                <a:gd name="connsiteX7" fmla="*/ 30259 w 48005"/>
                <a:gd name="connsiteY7" fmla="*/ 12584 h 47053"/>
                <a:gd name="connsiteX8" fmla="*/ 9684 w 48005"/>
                <a:gd name="connsiteY8" fmla="*/ 12584 h 47053"/>
                <a:gd name="connsiteX9" fmla="*/ 9684 w 48005"/>
                <a:gd name="connsiteY9"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005" h="47053">
                  <a:moveTo>
                    <a:pt x="37115" y="40016"/>
                  </a:moveTo>
                  <a:cubicBezTo>
                    <a:pt x="27497" y="49160"/>
                    <a:pt x="12446" y="49160"/>
                    <a:pt x="2828" y="40016"/>
                  </a:cubicBezTo>
                  <a:cubicBezTo>
                    <a:pt x="-6320" y="30776"/>
                    <a:pt x="-6320" y="15917"/>
                    <a:pt x="2828" y="6678"/>
                  </a:cubicBezTo>
                  <a:cubicBezTo>
                    <a:pt x="12446" y="-2466"/>
                    <a:pt x="27497" y="-2466"/>
                    <a:pt x="37115" y="6678"/>
                  </a:cubicBezTo>
                  <a:cubicBezTo>
                    <a:pt x="46258" y="15917"/>
                    <a:pt x="46258" y="30776"/>
                    <a:pt x="37115" y="40016"/>
                  </a:cubicBezTo>
                  <a:close/>
                  <a:moveTo>
                    <a:pt x="9684" y="34110"/>
                  </a:moveTo>
                  <a:cubicBezTo>
                    <a:pt x="15400" y="39673"/>
                    <a:pt x="24543" y="39673"/>
                    <a:pt x="30259" y="34110"/>
                  </a:cubicBezTo>
                  <a:cubicBezTo>
                    <a:pt x="35687" y="27976"/>
                    <a:pt x="35687" y="18718"/>
                    <a:pt x="30259" y="12584"/>
                  </a:cubicBezTo>
                  <a:cubicBezTo>
                    <a:pt x="24543" y="7021"/>
                    <a:pt x="15400" y="7021"/>
                    <a:pt x="9684" y="12584"/>
                  </a:cubicBezTo>
                  <a:cubicBezTo>
                    <a:pt x="4256" y="18718"/>
                    <a:pt x="4256" y="27976"/>
                    <a:pt x="9684" y="34110"/>
                  </a:cubicBezTo>
                  <a:close/>
                </a:path>
              </a:pathLst>
            </a:custGeom>
            <a:solidFill>
              <a:srgbClr val="6D6E71"/>
            </a:solidFill>
            <a:ln w="9525" cap="flat">
              <a:noFill/>
              <a:prstDash val="solid"/>
              <a:miter/>
            </a:ln>
          </p:spPr>
          <p:txBody>
            <a:bodyPr rtlCol="0" anchor="ctr"/>
            <a:lstStyle/>
            <a:p>
              <a:endParaRPr lang="en-US"/>
            </a:p>
          </p:txBody>
        </p:sp>
        <p:sp>
          <p:nvSpPr>
            <p:cNvPr id="922" name="Freeform: Shape 921">
              <a:extLst>
                <a:ext uri="{FF2B5EF4-FFF2-40B4-BE49-F238E27FC236}">
                  <a16:creationId xmlns:a16="http://schemas.microsoft.com/office/drawing/2014/main" id="{A6AC73F5-1FE3-4FB5-81CB-72E38AD8962B}"/>
                </a:ext>
              </a:extLst>
            </p:cNvPr>
            <p:cNvSpPr/>
            <p:nvPr/>
          </p:nvSpPr>
          <p:spPr>
            <a:xfrm>
              <a:off x="15833980" y="3353454"/>
              <a:ext cx="46862" cy="45529"/>
            </a:xfrm>
            <a:custGeom>
              <a:avLst/>
              <a:gdLst>
                <a:gd name="connsiteX0" fmla="*/ 14347 w 46862"/>
                <a:gd name="connsiteY0" fmla="*/ 45349 h 45529"/>
                <a:gd name="connsiteX1" fmla="*/ -4033 w 46862"/>
                <a:gd name="connsiteY1" fmla="*/ -180 h 45529"/>
                <a:gd name="connsiteX2" fmla="*/ 5492 w 46862"/>
                <a:gd name="connsiteY2" fmla="*/ -180 h 45529"/>
                <a:gd name="connsiteX3" fmla="*/ 19398 w 46862"/>
                <a:gd name="connsiteY3" fmla="*/ 34205 h 45529"/>
                <a:gd name="connsiteX4" fmla="*/ 33304 w 46862"/>
                <a:gd name="connsiteY4" fmla="*/ -180 h 45529"/>
                <a:gd name="connsiteX5" fmla="*/ 42829 w 46862"/>
                <a:gd name="connsiteY5" fmla="*/ -180 h 45529"/>
                <a:gd name="connsiteX6" fmla="*/ 24542 w 46862"/>
                <a:gd name="connsiteY6" fmla="*/ 45349 h 45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62" h="45529">
                  <a:moveTo>
                    <a:pt x="14347" y="45349"/>
                  </a:moveTo>
                  <a:lnTo>
                    <a:pt x="-4033" y="-180"/>
                  </a:lnTo>
                  <a:lnTo>
                    <a:pt x="5492" y="-180"/>
                  </a:lnTo>
                  <a:lnTo>
                    <a:pt x="19398" y="34205"/>
                  </a:lnTo>
                  <a:lnTo>
                    <a:pt x="33304" y="-180"/>
                  </a:lnTo>
                  <a:lnTo>
                    <a:pt x="42829" y="-180"/>
                  </a:lnTo>
                  <a:lnTo>
                    <a:pt x="24542" y="45349"/>
                  </a:lnTo>
                  <a:close/>
                </a:path>
              </a:pathLst>
            </a:custGeom>
            <a:solidFill>
              <a:srgbClr val="6D6E71"/>
            </a:solidFill>
            <a:ln w="9525" cap="flat">
              <a:noFill/>
              <a:prstDash val="solid"/>
              <a:miter/>
            </a:ln>
          </p:spPr>
          <p:txBody>
            <a:bodyPr rtlCol="0" anchor="ctr"/>
            <a:lstStyle/>
            <a:p>
              <a:endParaRPr lang="en-US"/>
            </a:p>
          </p:txBody>
        </p:sp>
        <p:sp>
          <p:nvSpPr>
            <p:cNvPr id="923" name="Freeform: Shape 922">
              <a:extLst>
                <a:ext uri="{FF2B5EF4-FFF2-40B4-BE49-F238E27FC236}">
                  <a16:creationId xmlns:a16="http://schemas.microsoft.com/office/drawing/2014/main" id="{1304389A-EF98-4F5C-9E9D-511E3A264DF9}"/>
                </a:ext>
              </a:extLst>
            </p:cNvPr>
            <p:cNvSpPr/>
            <p:nvPr/>
          </p:nvSpPr>
          <p:spPr>
            <a:xfrm>
              <a:off x="15887786" y="3333547"/>
              <a:ext cx="12199" cy="65436"/>
            </a:xfrm>
            <a:custGeom>
              <a:avLst/>
              <a:gdLst>
                <a:gd name="connsiteX0" fmla="*/ -2214 w 12199"/>
                <a:gd name="connsiteY0" fmla="*/ 10202 h 65436"/>
                <a:gd name="connsiteX1" fmla="*/ -4023 w 12199"/>
                <a:gd name="connsiteY1" fmla="*/ 5916 h 65436"/>
                <a:gd name="connsiteX2" fmla="*/ -2214 w 12199"/>
                <a:gd name="connsiteY2" fmla="*/ 1630 h 65436"/>
                <a:gd name="connsiteX3" fmla="*/ 2074 w 12199"/>
                <a:gd name="connsiteY3" fmla="*/ -180 h 65436"/>
                <a:gd name="connsiteX4" fmla="*/ 8167 w 12199"/>
                <a:gd name="connsiteY4" fmla="*/ 5916 h 65436"/>
                <a:gd name="connsiteX5" fmla="*/ 6357 w 12199"/>
                <a:gd name="connsiteY5" fmla="*/ 10202 h 65436"/>
                <a:gd name="connsiteX6" fmla="*/ 2074 w 12199"/>
                <a:gd name="connsiteY6" fmla="*/ 12012 h 65436"/>
                <a:gd name="connsiteX7" fmla="*/ -2214 w 12199"/>
                <a:gd name="connsiteY7" fmla="*/ 10202 h 65436"/>
                <a:gd name="connsiteX8" fmla="*/ 7311 w 12199"/>
                <a:gd name="connsiteY8" fmla="*/ 65257 h 65436"/>
                <a:gd name="connsiteX9" fmla="*/ -2214 w 12199"/>
                <a:gd name="connsiteY9" fmla="*/ 65257 h 65436"/>
                <a:gd name="connsiteX10" fmla="*/ -2214 w 12199"/>
                <a:gd name="connsiteY10" fmla="*/ 19727 h 65436"/>
                <a:gd name="connsiteX11" fmla="*/ 7311 w 12199"/>
                <a:gd name="connsiteY11" fmla="*/ 19727 h 65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9" h="65436">
                  <a:moveTo>
                    <a:pt x="-2214" y="10202"/>
                  </a:moveTo>
                  <a:cubicBezTo>
                    <a:pt x="-3451" y="9107"/>
                    <a:pt x="-4121" y="7545"/>
                    <a:pt x="-4023" y="5916"/>
                  </a:cubicBezTo>
                  <a:cubicBezTo>
                    <a:pt x="-4023" y="4297"/>
                    <a:pt x="-3358" y="2744"/>
                    <a:pt x="-2214" y="1630"/>
                  </a:cubicBezTo>
                  <a:cubicBezTo>
                    <a:pt x="-1070" y="468"/>
                    <a:pt x="451" y="-189"/>
                    <a:pt x="2074" y="-180"/>
                  </a:cubicBezTo>
                  <a:cubicBezTo>
                    <a:pt x="5404" y="-132"/>
                    <a:pt x="8074" y="2573"/>
                    <a:pt x="8167" y="5916"/>
                  </a:cubicBezTo>
                  <a:cubicBezTo>
                    <a:pt x="8167" y="7535"/>
                    <a:pt x="7501" y="9078"/>
                    <a:pt x="6357" y="10202"/>
                  </a:cubicBezTo>
                  <a:cubicBezTo>
                    <a:pt x="5213" y="11374"/>
                    <a:pt x="3692" y="12031"/>
                    <a:pt x="2074" y="12012"/>
                  </a:cubicBezTo>
                  <a:cubicBezTo>
                    <a:pt x="451" y="12069"/>
                    <a:pt x="-1168" y="11403"/>
                    <a:pt x="-2214" y="10202"/>
                  </a:cubicBezTo>
                  <a:close/>
                  <a:moveTo>
                    <a:pt x="7311" y="65257"/>
                  </a:moveTo>
                  <a:lnTo>
                    <a:pt x="-2214" y="65257"/>
                  </a:lnTo>
                  <a:lnTo>
                    <a:pt x="-2214" y="19727"/>
                  </a:lnTo>
                  <a:lnTo>
                    <a:pt x="7311" y="19727"/>
                  </a:lnTo>
                  <a:close/>
                </a:path>
              </a:pathLst>
            </a:custGeom>
            <a:solidFill>
              <a:srgbClr val="6D6E71"/>
            </a:solidFill>
            <a:ln w="9525" cap="flat">
              <a:noFill/>
              <a:prstDash val="solid"/>
              <a:miter/>
            </a:ln>
          </p:spPr>
          <p:txBody>
            <a:bodyPr rtlCol="0" anchor="ctr"/>
            <a:lstStyle/>
            <a:p>
              <a:endParaRPr lang="en-US"/>
            </a:p>
          </p:txBody>
        </p:sp>
        <p:sp>
          <p:nvSpPr>
            <p:cNvPr id="924" name="Freeform: Shape 923">
              <a:extLst>
                <a:ext uri="{FF2B5EF4-FFF2-40B4-BE49-F238E27FC236}">
                  <a16:creationId xmlns:a16="http://schemas.microsoft.com/office/drawing/2014/main" id="{8AA4A802-6F02-4288-AEC3-80704ACF5CBE}"/>
                </a:ext>
              </a:extLst>
            </p:cNvPr>
            <p:cNvSpPr/>
            <p:nvPr/>
          </p:nvSpPr>
          <p:spPr>
            <a:xfrm>
              <a:off x="15909775" y="3335071"/>
              <a:ext cx="46597" cy="64698"/>
            </a:xfrm>
            <a:custGeom>
              <a:avLst/>
              <a:gdLst>
                <a:gd name="connsiteX0" fmla="*/ 2465 w 46597"/>
                <a:gd name="connsiteY0" fmla="*/ 57541 h 64698"/>
                <a:gd name="connsiteX1" fmla="*/ -4009 w 46597"/>
                <a:gd name="connsiteY1" fmla="*/ 40396 h 64698"/>
                <a:gd name="connsiteX2" fmla="*/ 2655 w 46597"/>
                <a:gd name="connsiteY2" fmla="*/ 23442 h 64698"/>
                <a:gd name="connsiteX3" fmla="*/ 18375 w 46597"/>
                <a:gd name="connsiteY3" fmla="*/ 17060 h 64698"/>
                <a:gd name="connsiteX4" fmla="*/ 33040 w 46597"/>
                <a:gd name="connsiteY4" fmla="*/ 24871 h 64698"/>
                <a:gd name="connsiteX5" fmla="*/ 33040 w 46597"/>
                <a:gd name="connsiteY5" fmla="*/ -180 h 64698"/>
                <a:gd name="connsiteX6" fmla="*/ 42565 w 46597"/>
                <a:gd name="connsiteY6" fmla="*/ -180 h 64698"/>
                <a:gd name="connsiteX7" fmla="*/ 42565 w 46597"/>
                <a:gd name="connsiteY7" fmla="*/ 63733 h 64698"/>
                <a:gd name="connsiteX8" fmla="*/ 33040 w 46597"/>
                <a:gd name="connsiteY8" fmla="*/ 63733 h 64698"/>
                <a:gd name="connsiteX9" fmla="*/ 33040 w 46597"/>
                <a:gd name="connsiteY9" fmla="*/ 56970 h 64698"/>
                <a:gd name="connsiteX10" fmla="*/ 17515 w 46597"/>
                <a:gd name="connsiteY10" fmla="*/ 64495 h 64698"/>
                <a:gd name="connsiteX11" fmla="*/ 2465 w 46597"/>
                <a:gd name="connsiteY11" fmla="*/ 57541 h 64698"/>
                <a:gd name="connsiteX12" fmla="*/ 5609 w 46597"/>
                <a:gd name="connsiteY12" fmla="*/ 40777 h 64698"/>
                <a:gd name="connsiteX13" fmla="*/ 9799 w 46597"/>
                <a:gd name="connsiteY13" fmla="*/ 51446 h 64698"/>
                <a:gd name="connsiteX14" fmla="*/ 19324 w 46597"/>
                <a:gd name="connsiteY14" fmla="*/ 55637 h 64698"/>
                <a:gd name="connsiteX15" fmla="*/ 28849 w 46597"/>
                <a:gd name="connsiteY15" fmla="*/ 51446 h 64698"/>
                <a:gd name="connsiteX16" fmla="*/ 32756 w 46597"/>
                <a:gd name="connsiteY16" fmla="*/ 40777 h 64698"/>
                <a:gd name="connsiteX17" fmla="*/ 28849 w 46597"/>
                <a:gd name="connsiteY17" fmla="*/ 29919 h 64698"/>
                <a:gd name="connsiteX18" fmla="*/ 19324 w 46597"/>
                <a:gd name="connsiteY18" fmla="*/ 25537 h 64698"/>
                <a:gd name="connsiteX19" fmla="*/ 9799 w 46597"/>
                <a:gd name="connsiteY19" fmla="*/ 29919 h 64698"/>
                <a:gd name="connsiteX20" fmla="*/ 5609 w 46597"/>
                <a:gd name="connsiteY20" fmla="*/ 40777 h 64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97" h="64698">
                  <a:moveTo>
                    <a:pt x="2465" y="57541"/>
                  </a:moveTo>
                  <a:cubicBezTo>
                    <a:pt x="-1916" y="52950"/>
                    <a:pt x="-4298" y="46759"/>
                    <a:pt x="-4009" y="40396"/>
                  </a:cubicBezTo>
                  <a:cubicBezTo>
                    <a:pt x="-4298" y="34053"/>
                    <a:pt x="-1819" y="27900"/>
                    <a:pt x="2655" y="23442"/>
                  </a:cubicBezTo>
                  <a:cubicBezTo>
                    <a:pt x="6846" y="19298"/>
                    <a:pt x="12469" y="17003"/>
                    <a:pt x="18375" y="17060"/>
                  </a:cubicBezTo>
                  <a:cubicBezTo>
                    <a:pt x="24277" y="16993"/>
                    <a:pt x="29803" y="19937"/>
                    <a:pt x="33040" y="24871"/>
                  </a:cubicBezTo>
                  <a:lnTo>
                    <a:pt x="33040" y="-180"/>
                  </a:lnTo>
                  <a:lnTo>
                    <a:pt x="42565" y="-180"/>
                  </a:lnTo>
                  <a:lnTo>
                    <a:pt x="42565" y="63733"/>
                  </a:lnTo>
                  <a:lnTo>
                    <a:pt x="33040" y="63733"/>
                  </a:lnTo>
                  <a:lnTo>
                    <a:pt x="33040" y="56970"/>
                  </a:lnTo>
                  <a:cubicBezTo>
                    <a:pt x="29519" y="61971"/>
                    <a:pt x="23612" y="64809"/>
                    <a:pt x="17515" y="64495"/>
                  </a:cubicBezTo>
                  <a:cubicBezTo>
                    <a:pt x="11706" y="64399"/>
                    <a:pt x="6278" y="61875"/>
                    <a:pt x="2465" y="57541"/>
                  </a:cubicBezTo>
                  <a:close/>
                  <a:moveTo>
                    <a:pt x="5609" y="40777"/>
                  </a:moveTo>
                  <a:cubicBezTo>
                    <a:pt x="5418" y="44759"/>
                    <a:pt x="6943" y="48626"/>
                    <a:pt x="9799" y="51446"/>
                  </a:cubicBezTo>
                  <a:cubicBezTo>
                    <a:pt x="12278" y="54027"/>
                    <a:pt x="15706" y="55531"/>
                    <a:pt x="19324" y="55637"/>
                  </a:cubicBezTo>
                  <a:cubicBezTo>
                    <a:pt x="22947" y="55637"/>
                    <a:pt x="26375" y="54112"/>
                    <a:pt x="28849" y="51446"/>
                  </a:cubicBezTo>
                  <a:cubicBezTo>
                    <a:pt x="31519" y="48531"/>
                    <a:pt x="32854" y="44702"/>
                    <a:pt x="32756" y="40777"/>
                  </a:cubicBezTo>
                  <a:cubicBezTo>
                    <a:pt x="32854" y="36796"/>
                    <a:pt x="31519" y="32910"/>
                    <a:pt x="28849" y="29919"/>
                  </a:cubicBezTo>
                  <a:cubicBezTo>
                    <a:pt x="26468" y="27138"/>
                    <a:pt x="22947" y="25537"/>
                    <a:pt x="19324" y="25537"/>
                  </a:cubicBezTo>
                  <a:cubicBezTo>
                    <a:pt x="15706" y="25613"/>
                    <a:pt x="12180" y="27204"/>
                    <a:pt x="9799" y="29919"/>
                  </a:cubicBezTo>
                  <a:cubicBezTo>
                    <a:pt x="7037" y="32843"/>
                    <a:pt x="5516" y="36748"/>
                    <a:pt x="5609" y="40777"/>
                  </a:cubicBezTo>
                  <a:close/>
                </a:path>
              </a:pathLst>
            </a:custGeom>
            <a:solidFill>
              <a:srgbClr val="6D6E71"/>
            </a:solidFill>
            <a:ln w="9525" cap="flat">
              <a:noFill/>
              <a:prstDash val="solid"/>
              <a:miter/>
            </a:ln>
          </p:spPr>
          <p:txBody>
            <a:bodyPr rtlCol="0" anchor="ctr"/>
            <a:lstStyle/>
            <a:p>
              <a:endParaRPr lang="en-US"/>
            </a:p>
          </p:txBody>
        </p:sp>
        <p:sp>
          <p:nvSpPr>
            <p:cNvPr id="925" name="Freeform: Shape 924">
              <a:extLst>
                <a:ext uri="{FF2B5EF4-FFF2-40B4-BE49-F238E27FC236}">
                  <a16:creationId xmlns:a16="http://schemas.microsoft.com/office/drawing/2014/main" id="{3B25601C-14FF-465E-8566-3931E92EFD14}"/>
                </a:ext>
              </a:extLst>
            </p:cNvPr>
            <p:cNvSpPr/>
            <p:nvPr/>
          </p:nvSpPr>
          <p:spPr>
            <a:xfrm>
              <a:off x="15967498" y="3352210"/>
              <a:ext cx="45399" cy="47070"/>
            </a:xfrm>
            <a:custGeom>
              <a:avLst/>
              <a:gdLst>
                <a:gd name="connsiteX0" fmla="*/ 41234 w 45399"/>
                <a:gd name="connsiteY0" fmla="*/ 27543 h 47070"/>
                <a:gd name="connsiteX1" fmla="*/ 5515 w 45399"/>
                <a:gd name="connsiteY1" fmla="*/ 27543 h 47070"/>
                <a:gd name="connsiteX2" fmla="*/ 10087 w 45399"/>
                <a:gd name="connsiteY2" fmla="*/ 35544 h 47070"/>
                <a:gd name="connsiteX3" fmla="*/ 19612 w 45399"/>
                <a:gd name="connsiteY3" fmla="*/ 38592 h 47070"/>
                <a:gd name="connsiteX4" fmla="*/ 32564 w 45399"/>
                <a:gd name="connsiteY4" fmla="*/ 33258 h 47070"/>
                <a:gd name="connsiteX5" fmla="*/ 38090 w 45399"/>
                <a:gd name="connsiteY5" fmla="*/ 39259 h 47070"/>
                <a:gd name="connsiteX6" fmla="*/ 19040 w 45399"/>
                <a:gd name="connsiteY6" fmla="*/ 46879 h 47070"/>
                <a:gd name="connsiteX7" fmla="*/ 2752 w 45399"/>
                <a:gd name="connsiteY7" fmla="*/ 40497 h 47070"/>
                <a:gd name="connsiteX8" fmla="*/ -4010 w 45399"/>
                <a:gd name="connsiteY8" fmla="*/ 23352 h 47070"/>
                <a:gd name="connsiteX9" fmla="*/ 2845 w 45399"/>
                <a:gd name="connsiteY9" fmla="*/ 6207 h 47070"/>
                <a:gd name="connsiteX10" fmla="*/ 19040 w 45399"/>
                <a:gd name="connsiteY10" fmla="*/ -175 h 47070"/>
                <a:gd name="connsiteX11" fmla="*/ 34848 w 45399"/>
                <a:gd name="connsiteY11" fmla="*/ 5445 h 47070"/>
                <a:gd name="connsiteX12" fmla="*/ 41327 w 45399"/>
                <a:gd name="connsiteY12" fmla="*/ 20971 h 47070"/>
                <a:gd name="connsiteX13" fmla="*/ 5515 w 45399"/>
                <a:gd name="connsiteY13" fmla="*/ 20018 h 47070"/>
                <a:gd name="connsiteX14" fmla="*/ 31611 w 45399"/>
                <a:gd name="connsiteY14" fmla="*/ 20018 h 47070"/>
                <a:gd name="connsiteX15" fmla="*/ 28086 w 45399"/>
                <a:gd name="connsiteY15" fmla="*/ 11160 h 47070"/>
                <a:gd name="connsiteX16" fmla="*/ 19230 w 45399"/>
                <a:gd name="connsiteY16" fmla="*/ 8112 h 47070"/>
                <a:gd name="connsiteX17" fmla="*/ 9705 w 45399"/>
                <a:gd name="connsiteY17" fmla="*/ 11351 h 47070"/>
                <a:gd name="connsiteX18" fmla="*/ 5515 w 45399"/>
                <a:gd name="connsiteY18" fmla="*/ 20114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9" h="47070">
                  <a:moveTo>
                    <a:pt x="41234" y="27543"/>
                  </a:moveTo>
                  <a:lnTo>
                    <a:pt x="5515" y="27543"/>
                  </a:lnTo>
                  <a:cubicBezTo>
                    <a:pt x="5706" y="30791"/>
                    <a:pt x="7324" y="33772"/>
                    <a:pt x="10087" y="35544"/>
                  </a:cubicBezTo>
                  <a:cubicBezTo>
                    <a:pt x="12849" y="37592"/>
                    <a:pt x="16179" y="38659"/>
                    <a:pt x="19612" y="38592"/>
                  </a:cubicBezTo>
                  <a:cubicBezTo>
                    <a:pt x="24565" y="38887"/>
                    <a:pt x="29327" y="36916"/>
                    <a:pt x="32564" y="33258"/>
                  </a:cubicBezTo>
                  <a:lnTo>
                    <a:pt x="38090" y="39259"/>
                  </a:lnTo>
                  <a:cubicBezTo>
                    <a:pt x="33039" y="44336"/>
                    <a:pt x="26183" y="47089"/>
                    <a:pt x="19040" y="46879"/>
                  </a:cubicBezTo>
                  <a:cubicBezTo>
                    <a:pt x="12942" y="46974"/>
                    <a:pt x="7133" y="44679"/>
                    <a:pt x="2752" y="40497"/>
                  </a:cubicBezTo>
                  <a:cubicBezTo>
                    <a:pt x="-1820" y="36001"/>
                    <a:pt x="-4299" y="29762"/>
                    <a:pt x="-4010" y="23352"/>
                  </a:cubicBezTo>
                  <a:cubicBezTo>
                    <a:pt x="-4299" y="16913"/>
                    <a:pt x="-1820" y="10646"/>
                    <a:pt x="2845" y="6207"/>
                  </a:cubicBezTo>
                  <a:cubicBezTo>
                    <a:pt x="7226" y="2073"/>
                    <a:pt x="13040" y="-213"/>
                    <a:pt x="19040" y="-175"/>
                  </a:cubicBezTo>
                  <a:cubicBezTo>
                    <a:pt x="24849" y="-298"/>
                    <a:pt x="30467" y="1702"/>
                    <a:pt x="34848" y="5445"/>
                  </a:cubicBezTo>
                  <a:cubicBezTo>
                    <a:pt x="39327" y="9332"/>
                    <a:pt x="41708" y="15075"/>
                    <a:pt x="41327" y="20971"/>
                  </a:cubicBezTo>
                  <a:close/>
                  <a:moveTo>
                    <a:pt x="5515" y="20018"/>
                  </a:moveTo>
                  <a:lnTo>
                    <a:pt x="31611" y="20018"/>
                  </a:lnTo>
                  <a:cubicBezTo>
                    <a:pt x="31802" y="16685"/>
                    <a:pt x="30564" y="13437"/>
                    <a:pt x="28086" y="11160"/>
                  </a:cubicBezTo>
                  <a:cubicBezTo>
                    <a:pt x="25611" y="9141"/>
                    <a:pt x="22467" y="8055"/>
                    <a:pt x="19230" y="8112"/>
                  </a:cubicBezTo>
                  <a:cubicBezTo>
                    <a:pt x="15798" y="8074"/>
                    <a:pt x="12370" y="9217"/>
                    <a:pt x="9705" y="11351"/>
                  </a:cubicBezTo>
                  <a:cubicBezTo>
                    <a:pt x="6943" y="13399"/>
                    <a:pt x="5417" y="16675"/>
                    <a:pt x="5515" y="20114"/>
                  </a:cubicBezTo>
                  <a:close/>
                </a:path>
              </a:pathLst>
            </a:custGeom>
            <a:solidFill>
              <a:srgbClr val="6D6E71"/>
            </a:solidFill>
            <a:ln w="9525" cap="flat">
              <a:noFill/>
              <a:prstDash val="solid"/>
              <a:miter/>
            </a:ln>
          </p:spPr>
          <p:txBody>
            <a:bodyPr rtlCol="0" anchor="ctr"/>
            <a:lstStyle/>
            <a:p>
              <a:endParaRPr lang="en-US"/>
            </a:p>
          </p:txBody>
        </p:sp>
        <p:sp>
          <p:nvSpPr>
            <p:cNvPr id="926" name="Freeform: Shape 925">
              <a:extLst>
                <a:ext uri="{FF2B5EF4-FFF2-40B4-BE49-F238E27FC236}">
                  <a16:creationId xmlns:a16="http://schemas.microsoft.com/office/drawing/2014/main" id="{4E17EABA-75A7-436B-BE18-E4A64BCB2837}"/>
                </a:ext>
              </a:extLst>
            </p:cNvPr>
            <p:cNvSpPr/>
            <p:nvPr/>
          </p:nvSpPr>
          <p:spPr>
            <a:xfrm>
              <a:off x="16023429" y="3353073"/>
              <a:ext cx="24291" cy="45910"/>
            </a:xfrm>
            <a:custGeom>
              <a:avLst/>
              <a:gdLst>
                <a:gd name="connsiteX0" fmla="*/ 19780 w 24291"/>
                <a:gd name="connsiteY0" fmla="*/ 8774 h 45910"/>
                <a:gd name="connsiteX1" fmla="*/ 9115 w 24291"/>
                <a:gd name="connsiteY1" fmla="*/ 13441 h 45910"/>
                <a:gd name="connsiteX2" fmla="*/ 5492 w 24291"/>
                <a:gd name="connsiteY2" fmla="*/ 25823 h 45910"/>
                <a:gd name="connsiteX3" fmla="*/ 5492 w 24291"/>
                <a:gd name="connsiteY3" fmla="*/ 45731 h 45910"/>
                <a:gd name="connsiteX4" fmla="*/ -4033 w 24291"/>
                <a:gd name="connsiteY4" fmla="*/ 45731 h 45910"/>
                <a:gd name="connsiteX5" fmla="*/ -4033 w 24291"/>
                <a:gd name="connsiteY5" fmla="*/ 201 h 45910"/>
                <a:gd name="connsiteX6" fmla="*/ 5492 w 24291"/>
                <a:gd name="connsiteY6" fmla="*/ 201 h 45910"/>
                <a:gd name="connsiteX7" fmla="*/ 5492 w 24291"/>
                <a:gd name="connsiteY7" fmla="*/ 9726 h 45910"/>
                <a:gd name="connsiteX8" fmla="*/ 11780 w 24291"/>
                <a:gd name="connsiteY8" fmla="*/ 2678 h 45910"/>
                <a:gd name="connsiteX9" fmla="*/ 20259 w 24291"/>
                <a:gd name="connsiteY9" fmla="*/ -180 h 45910"/>
                <a:gd name="connsiteX10" fmla="*/ 20259 w 24291"/>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91" h="45910">
                  <a:moveTo>
                    <a:pt x="19780" y="8774"/>
                  </a:moveTo>
                  <a:cubicBezTo>
                    <a:pt x="15687" y="8469"/>
                    <a:pt x="11687" y="10221"/>
                    <a:pt x="9115" y="13441"/>
                  </a:cubicBezTo>
                  <a:cubicBezTo>
                    <a:pt x="6543" y="17022"/>
                    <a:pt x="5208" y="21404"/>
                    <a:pt x="5492" y="25823"/>
                  </a:cubicBezTo>
                  <a:lnTo>
                    <a:pt x="5492" y="45731"/>
                  </a:lnTo>
                  <a:lnTo>
                    <a:pt x="-4033" y="45731"/>
                  </a:lnTo>
                  <a:lnTo>
                    <a:pt x="-4033" y="201"/>
                  </a:lnTo>
                  <a:lnTo>
                    <a:pt x="5492" y="201"/>
                  </a:lnTo>
                  <a:lnTo>
                    <a:pt x="5492" y="9726"/>
                  </a:lnTo>
                  <a:cubicBezTo>
                    <a:pt x="6925" y="6888"/>
                    <a:pt x="9115" y="4459"/>
                    <a:pt x="11780" y="2678"/>
                  </a:cubicBezTo>
                  <a:cubicBezTo>
                    <a:pt x="14259" y="916"/>
                    <a:pt x="17208" y="-75"/>
                    <a:pt x="20259" y="-180"/>
                  </a:cubicBezTo>
                  <a:lnTo>
                    <a:pt x="20259" y="9345"/>
                  </a:lnTo>
                  <a:close/>
                </a:path>
              </a:pathLst>
            </a:custGeom>
            <a:solidFill>
              <a:srgbClr val="6D6E71"/>
            </a:solidFill>
            <a:ln w="9525" cap="flat">
              <a:noFill/>
              <a:prstDash val="solid"/>
              <a:miter/>
            </a:ln>
          </p:spPr>
          <p:txBody>
            <a:bodyPr rtlCol="0" anchor="ctr"/>
            <a:lstStyle/>
            <a:p>
              <a:endParaRPr lang="en-US"/>
            </a:p>
          </p:txBody>
        </p:sp>
        <p:sp>
          <p:nvSpPr>
            <p:cNvPr id="927" name="Freeform: Shape 926">
              <a:extLst>
                <a:ext uri="{FF2B5EF4-FFF2-40B4-BE49-F238E27FC236}">
                  <a16:creationId xmlns:a16="http://schemas.microsoft.com/office/drawing/2014/main" id="{4206D9A6-2A1F-4CE7-8AC4-6AB8EB03A4F4}"/>
                </a:ext>
              </a:extLst>
            </p:cNvPr>
            <p:cNvSpPr/>
            <p:nvPr/>
          </p:nvSpPr>
          <p:spPr>
            <a:xfrm>
              <a:off x="16052957" y="3352674"/>
              <a:ext cx="36675" cy="46704"/>
            </a:xfrm>
            <a:custGeom>
              <a:avLst/>
              <a:gdLst>
                <a:gd name="connsiteX0" fmla="*/ 32639 w 36675"/>
                <a:gd name="connsiteY0" fmla="*/ 32128 h 46704"/>
                <a:gd name="connsiteX1" fmla="*/ 27877 w 36675"/>
                <a:gd name="connsiteY1" fmla="*/ 42605 h 46704"/>
                <a:gd name="connsiteX2" fmla="*/ 15780 w 36675"/>
                <a:gd name="connsiteY2" fmla="*/ 46510 h 46704"/>
                <a:gd name="connsiteX3" fmla="*/ -4033 w 36675"/>
                <a:gd name="connsiteY3" fmla="*/ 39652 h 46704"/>
                <a:gd name="connsiteX4" fmla="*/ 637 w 36675"/>
                <a:gd name="connsiteY4" fmla="*/ 32128 h 46704"/>
                <a:gd name="connsiteX5" fmla="*/ 16064 w 36675"/>
                <a:gd name="connsiteY5" fmla="*/ 38128 h 46704"/>
                <a:gd name="connsiteX6" fmla="*/ 21208 w 36675"/>
                <a:gd name="connsiteY6" fmla="*/ 36700 h 46704"/>
                <a:gd name="connsiteX7" fmla="*/ 23114 w 36675"/>
                <a:gd name="connsiteY7" fmla="*/ 32889 h 46704"/>
                <a:gd name="connsiteX8" fmla="*/ 13589 w 36675"/>
                <a:gd name="connsiteY8" fmla="*/ 26698 h 46704"/>
                <a:gd name="connsiteX9" fmla="*/ 12636 w 36675"/>
                <a:gd name="connsiteY9" fmla="*/ 26698 h 46704"/>
                <a:gd name="connsiteX10" fmla="*/ -1652 w 36675"/>
                <a:gd name="connsiteY10" fmla="*/ 13839 h 46704"/>
                <a:gd name="connsiteX11" fmla="*/ 3302 w 36675"/>
                <a:gd name="connsiteY11" fmla="*/ 3648 h 46704"/>
                <a:gd name="connsiteX12" fmla="*/ 16161 w 36675"/>
                <a:gd name="connsiteY12" fmla="*/ -162 h 46704"/>
                <a:gd name="connsiteX13" fmla="*/ 31021 w 36675"/>
                <a:gd name="connsiteY13" fmla="*/ 4505 h 46704"/>
                <a:gd name="connsiteX14" fmla="*/ 27402 w 36675"/>
                <a:gd name="connsiteY14" fmla="*/ 11649 h 46704"/>
                <a:gd name="connsiteX15" fmla="*/ 15306 w 36675"/>
                <a:gd name="connsiteY15" fmla="*/ 7934 h 46704"/>
                <a:gd name="connsiteX16" fmla="*/ 9780 w 36675"/>
                <a:gd name="connsiteY16" fmla="*/ 9172 h 46704"/>
                <a:gd name="connsiteX17" fmla="*/ 7590 w 36675"/>
                <a:gd name="connsiteY17" fmla="*/ 12887 h 46704"/>
                <a:gd name="connsiteX18" fmla="*/ 9873 w 36675"/>
                <a:gd name="connsiteY18" fmla="*/ 16126 h 46704"/>
                <a:gd name="connsiteX19" fmla="*/ 14161 w 36675"/>
                <a:gd name="connsiteY19" fmla="*/ 17650 h 46704"/>
                <a:gd name="connsiteX20" fmla="*/ 19115 w 36675"/>
                <a:gd name="connsiteY20" fmla="*/ 18983 h 46704"/>
                <a:gd name="connsiteX21" fmla="*/ 23305 w 36675"/>
                <a:gd name="connsiteY21" fmla="*/ 20507 h 46704"/>
                <a:gd name="connsiteX22" fmla="*/ 27593 w 36675"/>
                <a:gd name="connsiteY22" fmla="*/ 22984 h 46704"/>
                <a:gd name="connsiteX23" fmla="*/ 32639 w 36675"/>
                <a:gd name="connsiteY23" fmla="*/ 32128 h 4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675" h="46704">
                  <a:moveTo>
                    <a:pt x="32639" y="32128"/>
                  </a:moveTo>
                  <a:cubicBezTo>
                    <a:pt x="32732" y="36166"/>
                    <a:pt x="31021" y="40043"/>
                    <a:pt x="27877" y="42605"/>
                  </a:cubicBezTo>
                  <a:cubicBezTo>
                    <a:pt x="24449" y="45301"/>
                    <a:pt x="20161" y="46682"/>
                    <a:pt x="15780" y="46510"/>
                  </a:cubicBezTo>
                  <a:cubicBezTo>
                    <a:pt x="8636" y="46368"/>
                    <a:pt x="1683" y="43967"/>
                    <a:pt x="-4033" y="39652"/>
                  </a:cubicBezTo>
                  <a:lnTo>
                    <a:pt x="637" y="32128"/>
                  </a:lnTo>
                  <a:cubicBezTo>
                    <a:pt x="5018" y="35757"/>
                    <a:pt x="10445" y="37862"/>
                    <a:pt x="16064" y="38128"/>
                  </a:cubicBezTo>
                  <a:cubicBezTo>
                    <a:pt x="17877" y="38233"/>
                    <a:pt x="19687" y="37728"/>
                    <a:pt x="21208" y="36700"/>
                  </a:cubicBezTo>
                  <a:cubicBezTo>
                    <a:pt x="22352" y="35794"/>
                    <a:pt x="23114" y="34385"/>
                    <a:pt x="23114" y="32889"/>
                  </a:cubicBezTo>
                  <a:cubicBezTo>
                    <a:pt x="23114" y="30604"/>
                    <a:pt x="20068" y="28508"/>
                    <a:pt x="13589" y="26698"/>
                  </a:cubicBezTo>
                  <a:lnTo>
                    <a:pt x="12636" y="26698"/>
                  </a:lnTo>
                  <a:cubicBezTo>
                    <a:pt x="3111" y="24098"/>
                    <a:pt x="-1652" y="19812"/>
                    <a:pt x="-1652" y="13839"/>
                  </a:cubicBezTo>
                  <a:cubicBezTo>
                    <a:pt x="-1745" y="9849"/>
                    <a:pt x="158" y="6058"/>
                    <a:pt x="3302" y="3648"/>
                  </a:cubicBezTo>
                  <a:cubicBezTo>
                    <a:pt x="7018" y="981"/>
                    <a:pt x="11590" y="-353"/>
                    <a:pt x="16161" y="-162"/>
                  </a:cubicBezTo>
                  <a:cubicBezTo>
                    <a:pt x="21496" y="-105"/>
                    <a:pt x="26640" y="1514"/>
                    <a:pt x="31021" y="4505"/>
                  </a:cubicBezTo>
                  <a:lnTo>
                    <a:pt x="27402" y="11649"/>
                  </a:lnTo>
                  <a:cubicBezTo>
                    <a:pt x="23877" y="9220"/>
                    <a:pt x="19589" y="7925"/>
                    <a:pt x="15306" y="7934"/>
                  </a:cubicBezTo>
                  <a:cubicBezTo>
                    <a:pt x="13399" y="7839"/>
                    <a:pt x="11492" y="8267"/>
                    <a:pt x="9780" y="9172"/>
                  </a:cubicBezTo>
                  <a:cubicBezTo>
                    <a:pt x="8446" y="9896"/>
                    <a:pt x="7590" y="11334"/>
                    <a:pt x="7590" y="12887"/>
                  </a:cubicBezTo>
                  <a:cubicBezTo>
                    <a:pt x="7590" y="14354"/>
                    <a:pt x="8446" y="15668"/>
                    <a:pt x="9873" y="16126"/>
                  </a:cubicBezTo>
                  <a:cubicBezTo>
                    <a:pt x="11208" y="16792"/>
                    <a:pt x="12636" y="17307"/>
                    <a:pt x="14161" y="17650"/>
                  </a:cubicBezTo>
                  <a:lnTo>
                    <a:pt x="19115" y="18983"/>
                  </a:lnTo>
                  <a:lnTo>
                    <a:pt x="23305" y="20507"/>
                  </a:lnTo>
                  <a:cubicBezTo>
                    <a:pt x="24831" y="21193"/>
                    <a:pt x="26258" y="22021"/>
                    <a:pt x="27593" y="22984"/>
                  </a:cubicBezTo>
                  <a:cubicBezTo>
                    <a:pt x="30830" y="24917"/>
                    <a:pt x="32732" y="28394"/>
                    <a:pt x="32639" y="32128"/>
                  </a:cubicBezTo>
                  <a:close/>
                </a:path>
              </a:pathLst>
            </a:custGeom>
            <a:solidFill>
              <a:srgbClr val="6D6E71"/>
            </a:solidFill>
            <a:ln w="9525" cap="flat">
              <a:noFill/>
              <a:prstDash val="solid"/>
              <a:miter/>
            </a:ln>
          </p:spPr>
          <p:txBody>
            <a:bodyPr rtlCol="0" anchor="ctr"/>
            <a:lstStyle/>
            <a:p>
              <a:endParaRPr lang="en-US"/>
            </a:p>
          </p:txBody>
        </p:sp>
        <p:sp>
          <p:nvSpPr>
            <p:cNvPr id="928" name="Freeform: Shape 927">
              <a:extLst>
                <a:ext uri="{FF2B5EF4-FFF2-40B4-BE49-F238E27FC236}">
                  <a16:creationId xmlns:a16="http://schemas.microsoft.com/office/drawing/2014/main" id="{231A2EB1-5C7E-437F-9C9B-A7F709381427}"/>
                </a:ext>
              </a:extLst>
            </p:cNvPr>
            <p:cNvSpPr/>
            <p:nvPr/>
          </p:nvSpPr>
          <p:spPr>
            <a:xfrm>
              <a:off x="13279373" y="3457753"/>
              <a:ext cx="24286" cy="46005"/>
            </a:xfrm>
            <a:custGeom>
              <a:avLst/>
              <a:gdLst>
                <a:gd name="connsiteX0" fmla="*/ 19780 w 24286"/>
                <a:gd name="connsiteY0" fmla="*/ 8869 h 46005"/>
                <a:gd name="connsiteX1" fmla="*/ 9111 w 24286"/>
                <a:gd name="connsiteY1" fmla="*/ 13536 h 46005"/>
                <a:gd name="connsiteX2" fmla="*/ 5492 w 24286"/>
                <a:gd name="connsiteY2" fmla="*/ 25918 h 46005"/>
                <a:gd name="connsiteX3" fmla="*/ 5492 w 24286"/>
                <a:gd name="connsiteY3" fmla="*/ 45826 h 46005"/>
                <a:gd name="connsiteX4" fmla="*/ -4033 w 24286"/>
                <a:gd name="connsiteY4" fmla="*/ 45826 h 46005"/>
                <a:gd name="connsiteX5" fmla="*/ -4033 w 24286"/>
                <a:gd name="connsiteY5" fmla="*/ 201 h 46005"/>
                <a:gd name="connsiteX6" fmla="*/ 5492 w 24286"/>
                <a:gd name="connsiteY6" fmla="*/ 201 h 46005"/>
                <a:gd name="connsiteX7" fmla="*/ 5492 w 24286"/>
                <a:gd name="connsiteY7" fmla="*/ 9726 h 46005"/>
                <a:gd name="connsiteX8" fmla="*/ 11780 w 24286"/>
                <a:gd name="connsiteY8" fmla="*/ 2677 h 46005"/>
                <a:gd name="connsiteX9" fmla="*/ 20254 w 24286"/>
                <a:gd name="connsiteY9" fmla="*/ -180 h 46005"/>
                <a:gd name="connsiteX10" fmla="*/ 20254 w 24286"/>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6005">
                  <a:moveTo>
                    <a:pt x="19780" y="8869"/>
                  </a:moveTo>
                  <a:cubicBezTo>
                    <a:pt x="15682" y="8564"/>
                    <a:pt x="11683" y="10316"/>
                    <a:pt x="9111" y="13536"/>
                  </a:cubicBezTo>
                  <a:cubicBezTo>
                    <a:pt x="6539" y="17118"/>
                    <a:pt x="5208" y="21499"/>
                    <a:pt x="5492" y="25918"/>
                  </a:cubicBezTo>
                  <a:lnTo>
                    <a:pt x="5492" y="45826"/>
                  </a:lnTo>
                  <a:lnTo>
                    <a:pt x="-4033" y="45826"/>
                  </a:lnTo>
                  <a:lnTo>
                    <a:pt x="-4033" y="201"/>
                  </a:lnTo>
                  <a:lnTo>
                    <a:pt x="5492" y="201"/>
                  </a:lnTo>
                  <a:lnTo>
                    <a:pt x="5492" y="9726"/>
                  </a:lnTo>
                  <a:cubicBezTo>
                    <a:pt x="6920" y="6888"/>
                    <a:pt x="9111" y="4459"/>
                    <a:pt x="11780" y="2677"/>
                  </a:cubicBezTo>
                  <a:cubicBezTo>
                    <a:pt x="14254" y="915"/>
                    <a:pt x="17208" y="-75"/>
                    <a:pt x="20254" y="-180"/>
                  </a:cubicBezTo>
                  <a:lnTo>
                    <a:pt x="20254" y="9345"/>
                  </a:lnTo>
                  <a:close/>
                </a:path>
              </a:pathLst>
            </a:custGeom>
            <a:solidFill>
              <a:srgbClr val="6D6E71"/>
            </a:solidFill>
            <a:ln w="9525" cap="flat">
              <a:noFill/>
              <a:prstDash val="solid"/>
              <a:miter/>
            </a:ln>
          </p:spPr>
          <p:txBody>
            <a:bodyPr rtlCol="0" anchor="ctr"/>
            <a:lstStyle/>
            <a:p>
              <a:endParaRPr lang="en-US"/>
            </a:p>
          </p:txBody>
        </p:sp>
        <p:sp>
          <p:nvSpPr>
            <p:cNvPr id="929" name="Freeform: Shape 928">
              <a:extLst>
                <a:ext uri="{FF2B5EF4-FFF2-40B4-BE49-F238E27FC236}">
                  <a16:creationId xmlns:a16="http://schemas.microsoft.com/office/drawing/2014/main" id="{348E10FD-8801-40D3-8ECE-F7456AB34065}"/>
                </a:ext>
              </a:extLst>
            </p:cNvPr>
            <p:cNvSpPr/>
            <p:nvPr/>
          </p:nvSpPr>
          <p:spPr>
            <a:xfrm>
              <a:off x="13309451" y="3456986"/>
              <a:ext cx="45382" cy="47070"/>
            </a:xfrm>
            <a:custGeom>
              <a:avLst/>
              <a:gdLst>
                <a:gd name="connsiteX0" fmla="*/ 41136 w 45382"/>
                <a:gd name="connsiteY0" fmla="*/ 27543 h 47070"/>
                <a:gd name="connsiteX1" fmla="*/ 5417 w 45382"/>
                <a:gd name="connsiteY1" fmla="*/ 27543 h 47070"/>
                <a:gd name="connsiteX2" fmla="*/ 9989 w 45382"/>
                <a:gd name="connsiteY2" fmla="*/ 35544 h 47070"/>
                <a:gd name="connsiteX3" fmla="*/ 32564 w 45382"/>
                <a:gd name="connsiteY3" fmla="*/ 33163 h 47070"/>
                <a:gd name="connsiteX4" fmla="*/ 38090 w 45382"/>
                <a:gd name="connsiteY4" fmla="*/ 39163 h 47070"/>
                <a:gd name="connsiteX5" fmla="*/ 19040 w 45382"/>
                <a:gd name="connsiteY5" fmla="*/ 46879 h 47070"/>
                <a:gd name="connsiteX6" fmla="*/ 2752 w 45382"/>
                <a:gd name="connsiteY6" fmla="*/ 40401 h 47070"/>
                <a:gd name="connsiteX7" fmla="*/ -4010 w 45382"/>
                <a:gd name="connsiteY7" fmla="*/ 23257 h 47070"/>
                <a:gd name="connsiteX8" fmla="*/ 2845 w 45382"/>
                <a:gd name="connsiteY8" fmla="*/ 6207 h 47070"/>
                <a:gd name="connsiteX9" fmla="*/ 19040 w 45382"/>
                <a:gd name="connsiteY9" fmla="*/ -175 h 47070"/>
                <a:gd name="connsiteX10" fmla="*/ 34853 w 45382"/>
                <a:gd name="connsiteY10" fmla="*/ 5445 h 47070"/>
                <a:gd name="connsiteX11" fmla="*/ 41327 w 45382"/>
                <a:gd name="connsiteY11" fmla="*/ 20971 h 47070"/>
                <a:gd name="connsiteX12" fmla="*/ 5417 w 45382"/>
                <a:gd name="connsiteY12" fmla="*/ 20018 h 47070"/>
                <a:gd name="connsiteX13" fmla="*/ 31518 w 45382"/>
                <a:gd name="connsiteY13" fmla="*/ 20018 h 47070"/>
                <a:gd name="connsiteX14" fmla="*/ 27993 w 45382"/>
                <a:gd name="connsiteY14" fmla="*/ 11160 h 47070"/>
                <a:gd name="connsiteX15" fmla="*/ 19040 w 45382"/>
                <a:gd name="connsiteY15" fmla="*/ 8112 h 47070"/>
                <a:gd name="connsiteX16" fmla="*/ 9515 w 45382"/>
                <a:gd name="connsiteY16" fmla="*/ 11255 h 47070"/>
                <a:gd name="connsiteX17" fmla="*/ 5417 w 45382"/>
                <a:gd name="connsiteY17" fmla="*/ 20113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82" h="47070">
                  <a:moveTo>
                    <a:pt x="41136" y="27543"/>
                  </a:moveTo>
                  <a:lnTo>
                    <a:pt x="5417" y="27543"/>
                  </a:lnTo>
                  <a:cubicBezTo>
                    <a:pt x="5608" y="30791"/>
                    <a:pt x="7226" y="33772"/>
                    <a:pt x="9989" y="35544"/>
                  </a:cubicBezTo>
                  <a:cubicBezTo>
                    <a:pt x="17040" y="40392"/>
                    <a:pt x="26658" y="39382"/>
                    <a:pt x="32564" y="33163"/>
                  </a:cubicBezTo>
                  <a:lnTo>
                    <a:pt x="38090" y="39163"/>
                  </a:lnTo>
                  <a:cubicBezTo>
                    <a:pt x="33136" y="44297"/>
                    <a:pt x="26183" y="47098"/>
                    <a:pt x="19040" y="46879"/>
                  </a:cubicBezTo>
                  <a:cubicBezTo>
                    <a:pt x="12942" y="46984"/>
                    <a:pt x="7133" y="44650"/>
                    <a:pt x="2752" y="40401"/>
                  </a:cubicBezTo>
                  <a:cubicBezTo>
                    <a:pt x="-1820" y="35925"/>
                    <a:pt x="-4299" y="29677"/>
                    <a:pt x="-4010" y="23257"/>
                  </a:cubicBezTo>
                  <a:cubicBezTo>
                    <a:pt x="-4299" y="16846"/>
                    <a:pt x="-1820" y="10617"/>
                    <a:pt x="2845" y="6207"/>
                  </a:cubicBezTo>
                  <a:cubicBezTo>
                    <a:pt x="7226" y="2073"/>
                    <a:pt x="13040" y="-213"/>
                    <a:pt x="19040" y="-175"/>
                  </a:cubicBezTo>
                  <a:cubicBezTo>
                    <a:pt x="24849" y="-298"/>
                    <a:pt x="30471" y="1701"/>
                    <a:pt x="34853" y="5445"/>
                  </a:cubicBezTo>
                  <a:cubicBezTo>
                    <a:pt x="39234" y="9379"/>
                    <a:pt x="41615" y="15084"/>
                    <a:pt x="41327" y="20971"/>
                  </a:cubicBezTo>
                  <a:close/>
                  <a:moveTo>
                    <a:pt x="5417" y="20018"/>
                  </a:moveTo>
                  <a:lnTo>
                    <a:pt x="31518" y="20018"/>
                  </a:lnTo>
                  <a:cubicBezTo>
                    <a:pt x="31709" y="16684"/>
                    <a:pt x="30471" y="13436"/>
                    <a:pt x="27993" y="11160"/>
                  </a:cubicBezTo>
                  <a:cubicBezTo>
                    <a:pt x="25421" y="9121"/>
                    <a:pt x="22277" y="8045"/>
                    <a:pt x="19040" y="8112"/>
                  </a:cubicBezTo>
                  <a:cubicBezTo>
                    <a:pt x="15612" y="8055"/>
                    <a:pt x="12277" y="9160"/>
                    <a:pt x="9515" y="11255"/>
                  </a:cubicBezTo>
                  <a:cubicBezTo>
                    <a:pt x="6752" y="13360"/>
                    <a:pt x="5226" y="16665"/>
                    <a:pt x="5417" y="20113"/>
                  </a:cubicBezTo>
                  <a:close/>
                </a:path>
              </a:pathLst>
            </a:custGeom>
            <a:solidFill>
              <a:srgbClr val="6D6E71"/>
            </a:solidFill>
            <a:ln w="9525" cap="flat">
              <a:noFill/>
              <a:prstDash val="solid"/>
              <a:miter/>
            </a:ln>
          </p:spPr>
          <p:txBody>
            <a:bodyPr rtlCol="0" anchor="ctr"/>
            <a:lstStyle/>
            <a:p>
              <a:endParaRPr lang="en-US"/>
            </a:p>
          </p:txBody>
        </p:sp>
        <p:sp>
          <p:nvSpPr>
            <p:cNvPr id="930" name="Freeform: Shape 929">
              <a:extLst>
                <a:ext uri="{FF2B5EF4-FFF2-40B4-BE49-F238E27FC236}">
                  <a16:creationId xmlns:a16="http://schemas.microsoft.com/office/drawing/2014/main" id="{56212E5C-DDD1-41D2-AD57-15F6E6115995}"/>
                </a:ext>
              </a:extLst>
            </p:cNvPr>
            <p:cNvSpPr/>
            <p:nvPr/>
          </p:nvSpPr>
          <p:spPr>
            <a:xfrm>
              <a:off x="13365289" y="3457085"/>
              <a:ext cx="46504" cy="62961"/>
            </a:xfrm>
            <a:custGeom>
              <a:avLst/>
              <a:gdLst>
                <a:gd name="connsiteX0" fmla="*/ 20254 w 46504"/>
                <a:gd name="connsiteY0" fmla="*/ -179 h 62961"/>
                <a:gd name="connsiteX1" fmla="*/ 42448 w 46504"/>
                <a:gd name="connsiteY1" fmla="*/ 21595 h 62961"/>
                <a:gd name="connsiteX2" fmla="*/ 42448 w 46504"/>
                <a:gd name="connsiteY2" fmla="*/ 23062 h 62961"/>
                <a:gd name="connsiteX3" fmla="*/ 35974 w 46504"/>
                <a:gd name="connsiteY3" fmla="*/ 40208 h 62961"/>
                <a:gd name="connsiteX4" fmla="*/ 7971 w 46504"/>
                <a:gd name="connsiteY4" fmla="*/ 41931 h 62961"/>
                <a:gd name="connsiteX5" fmla="*/ 5492 w 46504"/>
                <a:gd name="connsiteY5" fmla="*/ 39255 h 62961"/>
                <a:gd name="connsiteX6" fmla="*/ 5492 w 46504"/>
                <a:gd name="connsiteY6" fmla="*/ 62782 h 62961"/>
                <a:gd name="connsiteX7" fmla="*/ -4033 w 46504"/>
                <a:gd name="connsiteY7" fmla="*/ 62782 h 62961"/>
                <a:gd name="connsiteX8" fmla="*/ -4033 w 46504"/>
                <a:gd name="connsiteY8" fmla="*/ 488 h 62961"/>
                <a:gd name="connsiteX9" fmla="*/ 5492 w 46504"/>
                <a:gd name="connsiteY9" fmla="*/ 488 h 62961"/>
                <a:gd name="connsiteX10" fmla="*/ 5492 w 46504"/>
                <a:gd name="connsiteY10" fmla="*/ 8394 h 62961"/>
                <a:gd name="connsiteX11" fmla="*/ 20254 w 46504"/>
                <a:gd name="connsiteY11" fmla="*/ -179 h 62961"/>
                <a:gd name="connsiteX12" fmla="*/ 5302 w 46504"/>
                <a:gd name="connsiteY12" fmla="*/ 23444 h 62961"/>
                <a:gd name="connsiteX13" fmla="*/ 9208 w 46504"/>
                <a:gd name="connsiteY13" fmla="*/ 34112 h 62961"/>
                <a:gd name="connsiteX14" fmla="*/ 18733 w 46504"/>
                <a:gd name="connsiteY14" fmla="*/ 38207 h 62961"/>
                <a:gd name="connsiteX15" fmla="*/ 28258 w 46504"/>
                <a:gd name="connsiteY15" fmla="*/ 34112 h 62961"/>
                <a:gd name="connsiteX16" fmla="*/ 32449 w 46504"/>
                <a:gd name="connsiteY16" fmla="*/ 23444 h 62961"/>
                <a:gd name="connsiteX17" fmla="*/ 28258 w 46504"/>
                <a:gd name="connsiteY17" fmla="*/ 12585 h 62961"/>
                <a:gd name="connsiteX18" fmla="*/ 18733 w 46504"/>
                <a:gd name="connsiteY18" fmla="*/ 8299 h 62961"/>
                <a:gd name="connsiteX19" fmla="*/ 9208 w 46504"/>
                <a:gd name="connsiteY19" fmla="*/ 12585 h 62961"/>
                <a:gd name="connsiteX20" fmla="*/ 5683 w 46504"/>
                <a:gd name="connsiteY20" fmla="*/ 23444 h 62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04" h="62961">
                  <a:moveTo>
                    <a:pt x="20254" y="-179"/>
                  </a:moveTo>
                  <a:cubicBezTo>
                    <a:pt x="32449" y="-303"/>
                    <a:pt x="42355" y="9442"/>
                    <a:pt x="42448" y="21595"/>
                  </a:cubicBezTo>
                  <a:cubicBezTo>
                    <a:pt x="42448" y="22081"/>
                    <a:pt x="42448" y="22577"/>
                    <a:pt x="42448" y="23062"/>
                  </a:cubicBezTo>
                  <a:cubicBezTo>
                    <a:pt x="42736" y="29425"/>
                    <a:pt x="40355" y="35626"/>
                    <a:pt x="35974" y="40208"/>
                  </a:cubicBezTo>
                  <a:cubicBezTo>
                    <a:pt x="28733" y="48408"/>
                    <a:pt x="16161" y="49180"/>
                    <a:pt x="7971" y="41931"/>
                  </a:cubicBezTo>
                  <a:cubicBezTo>
                    <a:pt x="7111" y="41122"/>
                    <a:pt x="6255" y="40226"/>
                    <a:pt x="5492" y="39255"/>
                  </a:cubicBezTo>
                  <a:lnTo>
                    <a:pt x="5492" y="62782"/>
                  </a:lnTo>
                  <a:lnTo>
                    <a:pt x="-4033" y="62782"/>
                  </a:lnTo>
                  <a:lnTo>
                    <a:pt x="-4033" y="488"/>
                  </a:lnTo>
                  <a:lnTo>
                    <a:pt x="5492" y="488"/>
                  </a:lnTo>
                  <a:lnTo>
                    <a:pt x="5492" y="8394"/>
                  </a:lnTo>
                  <a:cubicBezTo>
                    <a:pt x="8539" y="3098"/>
                    <a:pt x="14161" y="-169"/>
                    <a:pt x="20254" y="-179"/>
                  </a:cubicBezTo>
                  <a:close/>
                  <a:moveTo>
                    <a:pt x="5302" y="23444"/>
                  </a:moveTo>
                  <a:cubicBezTo>
                    <a:pt x="5208" y="27368"/>
                    <a:pt x="6539" y="31197"/>
                    <a:pt x="9208" y="34112"/>
                  </a:cubicBezTo>
                  <a:cubicBezTo>
                    <a:pt x="11683" y="36760"/>
                    <a:pt x="15115" y="38255"/>
                    <a:pt x="18733" y="38207"/>
                  </a:cubicBezTo>
                  <a:cubicBezTo>
                    <a:pt x="22352" y="38140"/>
                    <a:pt x="25779" y="36674"/>
                    <a:pt x="28258" y="34112"/>
                  </a:cubicBezTo>
                  <a:cubicBezTo>
                    <a:pt x="31114" y="31292"/>
                    <a:pt x="32639" y="27425"/>
                    <a:pt x="32449" y="23444"/>
                  </a:cubicBezTo>
                  <a:cubicBezTo>
                    <a:pt x="32542" y="19405"/>
                    <a:pt x="31021" y="15499"/>
                    <a:pt x="28258" y="12585"/>
                  </a:cubicBezTo>
                  <a:cubicBezTo>
                    <a:pt x="25779" y="9880"/>
                    <a:pt x="22352" y="8327"/>
                    <a:pt x="18733" y="8299"/>
                  </a:cubicBezTo>
                  <a:cubicBezTo>
                    <a:pt x="15115" y="8299"/>
                    <a:pt x="11590" y="9861"/>
                    <a:pt x="9208" y="12585"/>
                  </a:cubicBezTo>
                  <a:cubicBezTo>
                    <a:pt x="6729" y="15633"/>
                    <a:pt x="5492" y="19510"/>
                    <a:pt x="5683" y="23444"/>
                  </a:cubicBezTo>
                  <a:close/>
                </a:path>
              </a:pathLst>
            </a:custGeom>
            <a:solidFill>
              <a:srgbClr val="6D6E71"/>
            </a:solidFill>
            <a:ln w="9525" cap="flat">
              <a:noFill/>
              <a:prstDash val="solid"/>
              <a:miter/>
            </a:ln>
          </p:spPr>
          <p:txBody>
            <a:bodyPr rtlCol="0" anchor="ctr"/>
            <a:lstStyle/>
            <a:p>
              <a:endParaRPr lang="en-US"/>
            </a:p>
          </p:txBody>
        </p:sp>
        <p:sp>
          <p:nvSpPr>
            <p:cNvPr id="931" name="Freeform: Shape 930">
              <a:extLst>
                <a:ext uri="{FF2B5EF4-FFF2-40B4-BE49-F238E27FC236}">
                  <a16:creationId xmlns:a16="http://schemas.microsoft.com/office/drawing/2014/main" id="{7520E9DB-DF1C-4462-9EC1-971B24148B3B}"/>
                </a:ext>
              </a:extLst>
            </p:cNvPr>
            <p:cNvSpPr/>
            <p:nvPr/>
          </p:nvSpPr>
          <p:spPr>
            <a:xfrm>
              <a:off x="13419581" y="3457086"/>
              <a:ext cx="48006" cy="47053"/>
            </a:xfrm>
            <a:custGeom>
              <a:avLst/>
              <a:gdLst>
                <a:gd name="connsiteX0" fmla="*/ 37116 w 48006"/>
                <a:gd name="connsiteY0" fmla="*/ 40016 h 47053"/>
                <a:gd name="connsiteX1" fmla="*/ 2825 w 48006"/>
                <a:gd name="connsiteY1" fmla="*/ 40016 h 47053"/>
                <a:gd name="connsiteX2" fmla="*/ 2825 w 48006"/>
                <a:gd name="connsiteY2" fmla="*/ 6678 h 47053"/>
                <a:gd name="connsiteX3" fmla="*/ 37116 w 48006"/>
                <a:gd name="connsiteY3" fmla="*/ 6678 h 47053"/>
                <a:gd name="connsiteX4" fmla="*/ 37116 w 48006"/>
                <a:gd name="connsiteY4" fmla="*/ 40016 h 47053"/>
                <a:gd name="connsiteX5" fmla="*/ 9685 w 48006"/>
                <a:gd name="connsiteY5" fmla="*/ 34110 h 47053"/>
                <a:gd name="connsiteX6" fmla="*/ 19973 w 48006"/>
                <a:gd name="connsiteY6" fmla="*/ 38206 h 47053"/>
                <a:gd name="connsiteX7" fmla="*/ 30353 w 48006"/>
                <a:gd name="connsiteY7" fmla="*/ 34110 h 47053"/>
                <a:gd name="connsiteX8" fmla="*/ 30353 w 48006"/>
                <a:gd name="connsiteY8" fmla="*/ 12584 h 47053"/>
                <a:gd name="connsiteX9" fmla="*/ 19973 w 48006"/>
                <a:gd name="connsiteY9" fmla="*/ 8393 h 47053"/>
                <a:gd name="connsiteX10" fmla="*/ 9685 w 48006"/>
                <a:gd name="connsiteY10" fmla="*/ 12584 h 47053"/>
                <a:gd name="connsiteX11" fmla="*/ 9685 w 48006"/>
                <a:gd name="connsiteY11"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7053">
                  <a:moveTo>
                    <a:pt x="37116" y="40016"/>
                  </a:moveTo>
                  <a:cubicBezTo>
                    <a:pt x="27498" y="49160"/>
                    <a:pt x="12448" y="49160"/>
                    <a:pt x="2825" y="40016"/>
                  </a:cubicBezTo>
                  <a:cubicBezTo>
                    <a:pt x="-6319" y="30776"/>
                    <a:pt x="-6319" y="15917"/>
                    <a:pt x="2825" y="6678"/>
                  </a:cubicBezTo>
                  <a:cubicBezTo>
                    <a:pt x="12448" y="-2466"/>
                    <a:pt x="27498" y="-2466"/>
                    <a:pt x="37116" y="6678"/>
                  </a:cubicBezTo>
                  <a:cubicBezTo>
                    <a:pt x="46259" y="15917"/>
                    <a:pt x="46259" y="30776"/>
                    <a:pt x="37116" y="40016"/>
                  </a:cubicBezTo>
                  <a:close/>
                  <a:moveTo>
                    <a:pt x="9685" y="34110"/>
                  </a:moveTo>
                  <a:cubicBezTo>
                    <a:pt x="12350" y="36872"/>
                    <a:pt x="16159" y="38358"/>
                    <a:pt x="19973" y="38206"/>
                  </a:cubicBezTo>
                  <a:cubicBezTo>
                    <a:pt x="23875" y="38339"/>
                    <a:pt x="27591" y="36853"/>
                    <a:pt x="30353" y="34110"/>
                  </a:cubicBezTo>
                  <a:cubicBezTo>
                    <a:pt x="35688" y="27929"/>
                    <a:pt x="35688" y="18765"/>
                    <a:pt x="30353" y="12584"/>
                  </a:cubicBezTo>
                  <a:cubicBezTo>
                    <a:pt x="27591" y="9812"/>
                    <a:pt x="23875" y="8297"/>
                    <a:pt x="19973" y="8393"/>
                  </a:cubicBezTo>
                  <a:cubicBezTo>
                    <a:pt x="16066" y="8278"/>
                    <a:pt x="12350" y="9802"/>
                    <a:pt x="9685" y="12584"/>
                  </a:cubicBezTo>
                  <a:cubicBezTo>
                    <a:pt x="4253" y="18718"/>
                    <a:pt x="4253" y="27976"/>
                    <a:pt x="9685" y="34110"/>
                  </a:cubicBezTo>
                  <a:close/>
                </a:path>
              </a:pathLst>
            </a:custGeom>
            <a:solidFill>
              <a:srgbClr val="6D6E71"/>
            </a:solidFill>
            <a:ln w="9525" cap="flat">
              <a:noFill/>
              <a:prstDash val="solid"/>
              <a:miter/>
            </a:ln>
          </p:spPr>
          <p:txBody>
            <a:bodyPr rtlCol="0" anchor="ctr"/>
            <a:lstStyle/>
            <a:p>
              <a:endParaRPr lang="en-US"/>
            </a:p>
          </p:txBody>
        </p:sp>
        <p:sp>
          <p:nvSpPr>
            <p:cNvPr id="932" name="Freeform: Shape 931">
              <a:extLst>
                <a:ext uri="{FF2B5EF4-FFF2-40B4-BE49-F238E27FC236}">
                  <a16:creationId xmlns:a16="http://schemas.microsoft.com/office/drawing/2014/main" id="{FBAEE91F-86C0-4A2E-977E-C035880144E6}"/>
                </a:ext>
              </a:extLst>
            </p:cNvPr>
            <p:cNvSpPr/>
            <p:nvPr/>
          </p:nvSpPr>
          <p:spPr>
            <a:xfrm>
              <a:off x="13478733" y="3457753"/>
              <a:ext cx="24286" cy="46005"/>
            </a:xfrm>
            <a:custGeom>
              <a:avLst/>
              <a:gdLst>
                <a:gd name="connsiteX0" fmla="*/ 19873 w 24286"/>
                <a:gd name="connsiteY0" fmla="*/ 8869 h 46005"/>
                <a:gd name="connsiteX1" fmla="*/ 9111 w 24286"/>
                <a:gd name="connsiteY1" fmla="*/ 13536 h 46005"/>
                <a:gd name="connsiteX2" fmla="*/ 5492 w 24286"/>
                <a:gd name="connsiteY2" fmla="*/ 25918 h 46005"/>
                <a:gd name="connsiteX3" fmla="*/ 5492 w 24286"/>
                <a:gd name="connsiteY3" fmla="*/ 45826 h 46005"/>
                <a:gd name="connsiteX4" fmla="*/ -4033 w 24286"/>
                <a:gd name="connsiteY4" fmla="*/ 45826 h 46005"/>
                <a:gd name="connsiteX5" fmla="*/ -4033 w 24286"/>
                <a:gd name="connsiteY5" fmla="*/ 201 h 46005"/>
                <a:gd name="connsiteX6" fmla="*/ 5492 w 24286"/>
                <a:gd name="connsiteY6" fmla="*/ 201 h 46005"/>
                <a:gd name="connsiteX7" fmla="*/ 5492 w 24286"/>
                <a:gd name="connsiteY7" fmla="*/ 9726 h 46005"/>
                <a:gd name="connsiteX8" fmla="*/ 11776 w 24286"/>
                <a:gd name="connsiteY8" fmla="*/ 2677 h 46005"/>
                <a:gd name="connsiteX9" fmla="*/ 20254 w 24286"/>
                <a:gd name="connsiteY9" fmla="*/ -180 h 46005"/>
                <a:gd name="connsiteX10" fmla="*/ 20254 w 24286"/>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6005">
                  <a:moveTo>
                    <a:pt x="19873" y="8869"/>
                  </a:moveTo>
                  <a:cubicBezTo>
                    <a:pt x="15780" y="8574"/>
                    <a:pt x="11683" y="10316"/>
                    <a:pt x="9111" y="13536"/>
                  </a:cubicBezTo>
                  <a:cubicBezTo>
                    <a:pt x="6539" y="17136"/>
                    <a:pt x="5302" y="21499"/>
                    <a:pt x="5492" y="25918"/>
                  </a:cubicBezTo>
                  <a:lnTo>
                    <a:pt x="5492" y="45826"/>
                  </a:lnTo>
                  <a:lnTo>
                    <a:pt x="-4033" y="45826"/>
                  </a:lnTo>
                  <a:lnTo>
                    <a:pt x="-4033" y="201"/>
                  </a:lnTo>
                  <a:lnTo>
                    <a:pt x="5492" y="201"/>
                  </a:lnTo>
                  <a:lnTo>
                    <a:pt x="5492" y="9726"/>
                  </a:lnTo>
                  <a:cubicBezTo>
                    <a:pt x="6920" y="6888"/>
                    <a:pt x="9111" y="4459"/>
                    <a:pt x="11776" y="2677"/>
                  </a:cubicBezTo>
                  <a:cubicBezTo>
                    <a:pt x="14254" y="934"/>
                    <a:pt x="17208" y="-56"/>
                    <a:pt x="20254" y="-180"/>
                  </a:cubicBezTo>
                  <a:lnTo>
                    <a:pt x="20254" y="9345"/>
                  </a:lnTo>
                  <a:close/>
                </a:path>
              </a:pathLst>
            </a:custGeom>
            <a:solidFill>
              <a:srgbClr val="6D6E71"/>
            </a:solidFill>
            <a:ln w="9525" cap="flat">
              <a:noFill/>
              <a:prstDash val="solid"/>
              <a:miter/>
            </a:ln>
          </p:spPr>
          <p:txBody>
            <a:bodyPr rtlCol="0" anchor="ctr"/>
            <a:lstStyle/>
            <a:p>
              <a:endParaRPr lang="en-US"/>
            </a:p>
          </p:txBody>
        </p:sp>
        <p:sp>
          <p:nvSpPr>
            <p:cNvPr id="933" name="Freeform: Shape 932">
              <a:extLst>
                <a:ext uri="{FF2B5EF4-FFF2-40B4-BE49-F238E27FC236}">
                  <a16:creationId xmlns:a16="http://schemas.microsoft.com/office/drawing/2014/main" id="{8A99CF00-4ACD-4CD6-84C2-67C22883D3CD}"/>
                </a:ext>
              </a:extLst>
            </p:cNvPr>
            <p:cNvSpPr/>
            <p:nvPr/>
          </p:nvSpPr>
          <p:spPr>
            <a:xfrm>
              <a:off x="13510452" y="3443560"/>
              <a:ext cx="31714" cy="60676"/>
            </a:xfrm>
            <a:custGeom>
              <a:avLst/>
              <a:gdLst>
                <a:gd name="connsiteX0" fmla="*/ 11301 w 31714"/>
                <a:gd name="connsiteY0" fmla="*/ 21918 h 60676"/>
                <a:gd name="connsiteX1" fmla="*/ 11301 w 31714"/>
                <a:gd name="connsiteY1" fmla="*/ 45064 h 60676"/>
                <a:gd name="connsiteX2" fmla="*/ 13013 w 31714"/>
                <a:gd name="connsiteY2" fmla="*/ 50207 h 60676"/>
                <a:gd name="connsiteX3" fmla="*/ 17873 w 31714"/>
                <a:gd name="connsiteY3" fmla="*/ 52112 h 60676"/>
                <a:gd name="connsiteX4" fmla="*/ 23779 w 31714"/>
                <a:gd name="connsiteY4" fmla="*/ 49159 h 60676"/>
                <a:gd name="connsiteX5" fmla="*/ 27682 w 31714"/>
                <a:gd name="connsiteY5" fmla="*/ 55922 h 60676"/>
                <a:gd name="connsiteX6" fmla="*/ 16538 w 31714"/>
                <a:gd name="connsiteY6" fmla="*/ 60494 h 60676"/>
                <a:gd name="connsiteX7" fmla="*/ 6060 w 31714"/>
                <a:gd name="connsiteY7" fmla="*/ 56208 h 60676"/>
                <a:gd name="connsiteX8" fmla="*/ 1776 w 31714"/>
                <a:gd name="connsiteY8" fmla="*/ 44778 h 60676"/>
                <a:gd name="connsiteX9" fmla="*/ 1776 w 31714"/>
                <a:gd name="connsiteY9" fmla="*/ 21918 h 60676"/>
                <a:gd name="connsiteX10" fmla="*/ -4033 w 31714"/>
                <a:gd name="connsiteY10" fmla="*/ 21918 h 60676"/>
                <a:gd name="connsiteX11" fmla="*/ -4033 w 31714"/>
                <a:gd name="connsiteY11" fmla="*/ 14108 h 60676"/>
                <a:gd name="connsiteX12" fmla="*/ 1776 w 31714"/>
                <a:gd name="connsiteY12" fmla="*/ 14108 h 60676"/>
                <a:gd name="connsiteX13" fmla="*/ 1776 w 31714"/>
                <a:gd name="connsiteY13" fmla="*/ -180 h 60676"/>
                <a:gd name="connsiteX14" fmla="*/ 11301 w 31714"/>
                <a:gd name="connsiteY14" fmla="*/ -180 h 60676"/>
                <a:gd name="connsiteX15" fmla="*/ 11301 w 31714"/>
                <a:gd name="connsiteY15" fmla="*/ 14108 h 60676"/>
                <a:gd name="connsiteX16" fmla="*/ 23300 w 31714"/>
                <a:gd name="connsiteY16" fmla="*/ 14108 h 60676"/>
                <a:gd name="connsiteX17" fmla="*/ 23300 w 31714"/>
                <a:gd name="connsiteY17" fmla="*/ 21918 h 6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4" h="60676">
                  <a:moveTo>
                    <a:pt x="11301" y="21918"/>
                  </a:moveTo>
                  <a:lnTo>
                    <a:pt x="11301" y="45064"/>
                  </a:lnTo>
                  <a:cubicBezTo>
                    <a:pt x="11203" y="46930"/>
                    <a:pt x="11873" y="48759"/>
                    <a:pt x="13013" y="50207"/>
                  </a:cubicBezTo>
                  <a:cubicBezTo>
                    <a:pt x="14254" y="51512"/>
                    <a:pt x="16064" y="52208"/>
                    <a:pt x="17873" y="52112"/>
                  </a:cubicBezTo>
                  <a:cubicBezTo>
                    <a:pt x="20156" y="51998"/>
                    <a:pt x="22352" y="50931"/>
                    <a:pt x="23779" y="49159"/>
                  </a:cubicBezTo>
                  <a:lnTo>
                    <a:pt x="27682" y="55922"/>
                  </a:lnTo>
                  <a:cubicBezTo>
                    <a:pt x="24733" y="58827"/>
                    <a:pt x="20728" y="60466"/>
                    <a:pt x="16538" y="60494"/>
                  </a:cubicBezTo>
                  <a:cubicBezTo>
                    <a:pt x="12636" y="60570"/>
                    <a:pt x="8822" y="59018"/>
                    <a:pt x="6060" y="56208"/>
                  </a:cubicBezTo>
                  <a:cubicBezTo>
                    <a:pt x="3111" y="53150"/>
                    <a:pt x="1585" y="49016"/>
                    <a:pt x="1776" y="44778"/>
                  </a:cubicBezTo>
                  <a:lnTo>
                    <a:pt x="1776" y="21918"/>
                  </a:lnTo>
                  <a:lnTo>
                    <a:pt x="-4033" y="21918"/>
                  </a:lnTo>
                  <a:lnTo>
                    <a:pt x="-4033" y="14108"/>
                  </a:lnTo>
                  <a:lnTo>
                    <a:pt x="1776" y="14108"/>
                  </a:lnTo>
                  <a:lnTo>
                    <a:pt x="1776" y="-180"/>
                  </a:lnTo>
                  <a:lnTo>
                    <a:pt x="11301" y="-180"/>
                  </a:lnTo>
                  <a:lnTo>
                    <a:pt x="11301" y="14108"/>
                  </a:lnTo>
                  <a:lnTo>
                    <a:pt x="23300" y="14108"/>
                  </a:lnTo>
                  <a:lnTo>
                    <a:pt x="23300" y="21918"/>
                  </a:lnTo>
                  <a:close/>
                </a:path>
              </a:pathLst>
            </a:custGeom>
            <a:solidFill>
              <a:srgbClr val="6D6E71"/>
            </a:solidFill>
            <a:ln w="9525" cap="flat">
              <a:noFill/>
              <a:prstDash val="solid"/>
              <a:miter/>
            </a:ln>
          </p:spPr>
          <p:txBody>
            <a:bodyPr rtlCol="0" anchor="ctr"/>
            <a:lstStyle/>
            <a:p>
              <a:endParaRPr lang="en-US"/>
            </a:p>
          </p:txBody>
        </p:sp>
        <p:sp>
          <p:nvSpPr>
            <p:cNvPr id="934" name="Freeform: Shape 933">
              <a:extLst>
                <a:ext uri="{FF2B5EF4-FFF2-40B4-BE49-F238E27FC236}">
                  <a16:creationId xmlns:a16="http://schemas.microsoft.com/office/drawing/2014/main" id="{7CF7D74C-6684-4566-B379-9B741D01B8C8}"/>
                </a:ext>
              </a:extLst>
            </p:cNvPr>
            <p:cNvSpPr/>
            <p:nvPr/>
          </p:nvSpPr>
          <p:spPr>
            <a:xfrm>
              <a:off x="13569793" y="3443560"/>
              <a:ext cx="31714" cy="60676"/>
            </a:xfrm>
            <a:custGeom>
              <a:avLst/>
              <a:gdLst>
                <a:gd name="connsiteX0" fmla="*/ 11301 w 31714"/>
                <a:gd name="connsiteY0" fmla="*/ 21918 h 60676"/>
                <a:gd name="connsiteX1" fmla="*/ 11301 w 31714"/>
                <a:gd name="connsiteY1" fmla="*/ 45064 h 60676"/>
                <a:gd name="connsiteX2" fmla="*/ 13017 w 31714"/>
                <a:gd name="connsiteY2" fmla="*/ 50207 h 60676"/>
                <a:gd name="connsiteX3" fmla="*/ 17873 w 31714"/>
                <a:gd name="connsiteY3" fmla="*/ 52112 h 60676"/>
                <a:gd name="connsiteX4" fmla="*/ 23779 w 31714"/>
                <a:gd name="connsiteY4" fmla="*/ 49159 h 60676"/>
                <a:gd name="connsiteX5" fmla="*/ 27682 w 31714"/>
                <a:gd name="connsiteY5" fmla="*/ 55922 h 60676"/>
                <a:gd name="connsiteX6" fmla="*/ 16538 w 31714"/>
                <a:gd name="connsiteY6" fmla="*/ 60494 h 60676"/>
                <a:gd name="connsiteX7" fmla="*/ 6060 w 31714"/>
                <a:gd name="connsiteY7" fmla="*/ 56208 h 60676"/>
                <a:gd name="connsiteX8" fmla="*/ 1678 w 31714"/>
                <a:gd name="connsiteY8" fmla="*/ 44778 h 60676"/>
                <a:gd name="connsiteX9" fmla="*/ 1678 w 31714"/>
                <a:gd name="connsiteY9" fmla="*/ 21918 h 60676"/>
                <a:gd name="connsiteX10" fmla="*/ -4033 w 31714"/>
                <a:gd name="connsiteY10" fmla="*/ 21918 h 60676"/>
                <a:gd name="connsiteX11" fmla="*/ -4033 w 31714"/>
                <a:gd name="connsiteY11" fmla="*/ 14108 h 60676"/>
                <a:gd name="connsiteX12" fmla="*/ 1678 w 31714"/>
                <a:gd name="connsiteY12" fmla="*/ 14108 h 60676"/>
                <a:gd name="connsiteX13" fmla="*/ 1678 w 31714"/>
                <a:gd name="connsiteY13" fmla="*/ -180 h 60676"/>
                <a:gd name="connsiteX14" fmla="*/ 11203 w 31714"/>
                <a:gd name="connsiteY14" fmla="*/ -180 h 60676"/>
                <a:gd name="connsiteX15" fmla="*/ 11203 w 31714"/>
                <a:gd name="connsiteY15" fmla="*/ 14108 h 60676"/>
                <a:gd name="connsiteX16" fmla="*/ 23207 w 31714"/>
                <a:gd name="connsiteY16" fmla="*/ 14108 h 60676"/>
                <a:gd name="connsiteX17" fmla="*/ 23207 w 31714"/>
                <a:gd name="connsiteY17" fmla="*/ 21918 h 6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4" h="60676">
                  <a:moveTo>
                    <a:pt x="11301" y="21918"/>
                  </a:moveTo>
                  <a:lnTo>
                    <a:pt x="11301" y="45064"/>
                  </a:lnTo>
                  <a:cubicBezTo>
                    <a:pt x="11203" y="46930"/>
                    <a:pt x="11873" y="48759"/>
                    <a:pt x="13017" y="50207"/>
                  </a:cubicBezTo>
                  <a:cubicBezTo>
                    <a:pt x="14254" y="51512"/>
                    <a:pt x="16064" y="52208"/>
                    <a:pt x="17873" y="52112"/>
                  </a:cubicBezTo>
                  <a:cubicBezTo>
                    <a:pt x="20161" y="51998"/>
                    <a:pt x="22352" y="50931"/>
                    <a:pt x="23779" y="49159"/>
                  </a:cubicBezTo>
                  <a:lnTo>
                    <a:pt x="27682" y="55922"/>
                  </a:lnTo>
                  <a:cubicBezTo>
                    <a:pt x="24733" y="58827"/>
                    <a:pt x="20728" y="60466"/>
                    <a:pt x="16538" y="60494"/>
                  </a:cubicBezTo>
                  <a:cubicBezTo>
                    <a:pt x="12636" y="60570"/>
                    <a:pt x="8822" y="59018"/>
                    <a:pt x="6060" y="56208"/>
                  </a:cubicBezTo>
                  <a:cubicBezTo>
                    <a:pt x="3111" y="53160"/>
                    <a:pt x="1488" y="49026"/>
                    <a:pt x="1678" y="44778"/>
                  </a:cubicBezTo>
                  <a:lnTo>
                    <a:pt x="1678" y="21918"/>
                  </a:lnTo>
                  <a:lnTo>
                    <a:pt x="-4033" y="21918"/>
                  </a:lnTo>
                  <a:lnTo>
                    <a:pt x="-4033" y="14108"/>
                  </a:lnTo>
                  <a:lnTo>
                    <a:pt x="1678" y="14108"/>
                  </a:lnTo>
                  <a:lnTo>
                    <a:pt x="1678" y="-180"/>
                  </a:lnTo>
                  <a:lnTo>
                    <a:pt x="11203" y="-180"/>
                  </a:lnTo>
                  <a:lnTo>
                    <a:pt x="11203" y="14108"/>
                  </a:lnTo>
                  <a:lnTo>
                    <a:pt x="23207" y="14108"/>
                  </a:lnTo>
                  <a:lnTo>
                    <a:pt x="23207" y="21918"/>
                  </a:lnTo>
                  <a:close/>
                </a:path>
              </a:pathLst>
            </a:custGeom>
            <a:solidFill>
              <a:srgbClr val="6D6E71"/>
            </a:solidFill>
            <a:ln w="9525" cap="flat">
              <a:noFill/>
              <a:prstDash val="solid"/>
              <a:miter/>
            </a:ln>
          </p:spPr>
          <p:txBody>
            <a:bodyPr rtlCol="0" anchor="ctr"/>
            <a:lstStyle/>
            <a:p>
              <a:endParaRPr lang="en-US"/>
            </a:p>
          </p:txBody>
        </p:sp>
        <p:sp>
          <p:nvSpPr>
            <p:cNvPr id="935" name="Freeform: Shape 934">
              <a:extLst>
                <a:ext uri="{FF2B5EF4-FFF2-40B4-BE49-F238E27FC236}">
                  <a16:creationId xmlns:a16="http://schemas.microsoft.com/office/drawing/2014/main" id="{1122F733-9FE5-45DE-826E-09AB94B88507}"/>
                </a:ext>
              </a:extLst>
            </p:cNvPr>
            <p:cNvSpPr/>
            <p:nvPr/>
          </p:nvSpPr>
          <p:spPr>
            <a:xfrm>
              <a:off x="13604556" y="3457086"/>
              <a:ext cx="48006" cy="47053"/>
            </a:xfrm>
            <a:custGeom>
              <a:avLst/>
              <a:gdLst>
                <a:gd name="connsiteX0" fmla="*/ 37116 w 48006"/>
                <a:gd name="connsiteY0" fmla="*/ 40016 h 47053"/>
                <a:gd name="connsiteX1" fmla="*/ 2825 w 48006"/>
                <a:gd name="connsiteY1" fmla="*/ 40016 h 47053"/>
                <a:gd name="connsiteX2" fmla="*/ 2825 w 48006"/>
                <a:gd name="connsiteY2" fmla="*/ 6678 h 47053"/>
                <a:gd name="connsiteX3" fmla="*/ 37116 w 48006"/>
                <a:gd name="connsiteY3" fmla="*/ 6678 h 47053"/>
                <a:gd name="connsiteX4" fmla="*/ 37116 w 48006"/>
                <a:gd name="connsiteY4" fmla="*/ 40016 h 47053"/>
                <a:gd name="connsiteX5" fmla="*/ 9587 w 48006"/>
                <a:gd name="connsiteY5" fmla="*/ 34110 h 47053"/>
                <a:gd name="connsiteX6" fmla="*/ 19973 w 48006"/>
                <a:gd name="connsiteY6" fmla="*/ 38206 h 47053"/>
                <a:gd name="connsiteX7" fmla="*/ 30260 w 48006"/>
                <a:gd name="connsiteY7" fmla="*/ 34110 h 47053"/>
                <a:gd name="connsiteX8" fmla="*/ 30260 w 48006"/>
                <a:gd name="connsiteY8" fmla="*/ 12584 h 47053"/>
                <a:gd name="connsiteX9" fmla="*/ 19973 w 48006"/>
                <a:gd name="connsiteY9" fmla="*/ 8393 h 47053"/>
                <a:gd name="connsiteX10" fmla="*/ 9587 w 48006"/>
                <a:gd name="connsiteY10" fmla="*/ 12584 h 47053"/>
                <a:gd name="connsiteX11" fmla="*/ 9587 w 48006"/>
                <a:gd name="connsiteY11"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7053">
                  <a:moveTo>
                    <a:pt x="37116" y="40016"/>
                  </a:moveTo>
                  <a:cubicBezTo>
                    <a:pt x="27498" y="49160"/>
                    <a:pt x="12448" y="49160"/>
                    <a:pt x="2825" y="40016"/>
                  </a:cubicBezTo>
                  <a:cubicBezTo>
                    <a:pt x="-6319" y="30776"/>
                    <a:pt x="-6319" y="15917"/>
                    <a:pt x="2825" y="6678"/>
                  </a:cubicBezTo>
                  <a:cubicBezTo>
                    <a:pt x="12448" y="-2466"/>
                    <a:pt x="27498" y="-2466"/>
                    <a:pt x="37116" y="6678"/>
                  </a:cubicBezTo>
                  <a:cubicBezTo>
                    <a:pt x="46259" y="15917"/>
                    <a:pt x="46259" y="30776"/>
                    <a:pt x="37116" y="40016"/>
                  </a:cubicBezTo>
                  <a:close/>
                  <a:moveTo>
                    <a:pt x="9587" y="34110"/>
                  </a:moveTo>
                  <a:cubicBezTo>
                    <a:pt x="12350" y="36853"/>
                    <a:pt x="16066" y="38339"/>
                    <a:pt x="19973" y="38206"/>
                  </a:cubicBezTo>
                  <a:cubicBezTo>
                    <a:pt x="23782" y="38339"/>
                    <a:pt x="27591" y="36853"/>
                    <a:pt x="30260" y="34110"/>
                  </a:cubicBezTo>
                  <a:cubicBezTo>
                    <a:pt x="35688" y="27976"/>
                    <a:pt x="35688" y="18718"/>
                    <a:pt x="30260" y="12584"/>
                  </a:cubicBezTo>
                  <a:cubicBezTo>
                    <a:pt x="27591" y="9812"/>
                    <a:pt x="23875" y="8288"/>
                    <a:pt x="19973" y="8393"/>
                  </a:cubicBezTo>
                  <a:cubicBezTo>
                    <a:pt x="16066" y="8297"/>
                    <a:pt x="12350" y="9812"/>
                    <a:pt x="9587" y="12584"/>
                  </a:cubicBezTo>
                  <a:cubicBezTo>
                    <a:pt x="4160" y="18718"/>
                    <a:pt x="4160" y="27976"/>
                    <a:pt x="9587" y="34110"/>
                  </a:cubicBezTo>
                  <a:close/>
                </a:path>
              </a:pathLst>
            </a:custGeom>
            <a:solidFill>
              <a:srgbClr val="6D6E71"/>
            </a:solidFill>
            <a:ln w="9525" cap="flat">
              <a:noFill/>
              <a:prstDash val="solid"/>
              <a:miter/>
            </a:ln>
          </p:spPr>
          <p:txBody>
            <a:bodyPr rtlCol="0" anchor="ctr"/>
            <a:lstStyle/>
            <a:p>
              <a:endParaRPr lang="en-US"/>
            </a:p>
          </p:txBody>
        </p:sp>
        <p:sp>
          <p:nvSpPr>
            <p:cNvPr id="936" name="Freeform: Shape 935">
              <a:extLst>
                <a:ext uri="{FF2B5EF4-FFF2-40B4-BE49-F238E27FC236}">
                  <a16:creationId xmlns:a16="http://schemas.microsoft.com/office/drawing/2014/main" id="{BE545A85-2D29-4CE1-B8E9-6850E0C8A122}"/>
                </a:ext>
              </a:extLst>
            </p:cNvPr>
            <p:cNvSpPr/>
            <p:nvPr/>
          </p:nvSpPr>
          <p:spPr>
            <a:xfrm>
              <a:off x="13683409" y="3457455"/>
              <a:ext cx="40664" cy="47074"/>
            </a:xfrm>
            <a:custGeom>
              <a:avLst/>
              <a:gdLst>
                <a:gd name="connsiteX0" fmla="*/ 36369 w 40664"/>
                <a:gd name="connsiteY0" fmla="*/ 46124 h 47074"/>
                <a:gd name="connsiteX1" fmla="*/ 27700 w 40664"/>
                <a:gd name="connsiteY1" fmla="*/ 46124 h 47074"/>
                <a:gd name="connsiteX2" fmla="*/ 27700 w 40664"/>
                <a:gd name="connsiteY2" fmla="*/ 40028 h 47074"/>
                <a:gd name="connsiteX3" fmla="*/ 12459 w 40664"/>
                <a:gd name="connsiteY3" fmla="*/ 46886 h 47074"/>
                <a:gd name="connsiteX4" fmla="*/ 743 w 40664"/>
                <a:gd name="connsiteY4" fmla="*/ 42790 h 47074"/>
                <a:gd name="connsiteX5" fmla="*/ -4019 w 40664"/>
                <a:gd name="connsiteY5" fmla="*/ 32027 h 47074"/>
                <a:gd name="connsiteX6" fmla="*/ 1032 w 40664"/>
                <a:gd name="connsiteY6" fmla="*/ 21930 h 47074"/>
                <a:gd name="connsiteX7" fmla="*/ 14459 w 40664"/>
                <a:gd name="connsiteY7" fmla="*/ 18596 h 47074"/>
                <a:gd name="connsiteX8" fmla="*/ 26844 w 40664"/>
                <a:gd name="connsiteY8" fmla="*/ 18596 h 47074"/>
                <a:gd name="connsiteX9" fmla="*/ 26844 w 40664"/>
                <a:gd name="connsiteY9" fmla="*/ 16882 h 47074"/>
                <a:gd name="connsiteX10" fmla="*/ 16747 w 40664"/>
                <a:gd name="connsiteY10" fmla="*/ 7833 h 47074"/>
                <a:gd name="connsiteX11" fmla="*/ 3604 w 40664"/>
                <a:gd name="connsiteY11" fmla="*/ 12500 h 47074"/>
                <a:gd name="connsiteX12" fmla="*/ -684 w 40664"/>
                <a:gd name="connsiteY12" fmla="*/ 6500 h 47074"/>
                <a:gd name="connsiteX13" fmla="*/ 18366 w 40664"/>
                <a:gd name="connsiteY13" fmla="*/ -168 h 47074"/>
                <a:gd name="connsiteX14" fmla="*/ 31509 w 40664"/>
                <a:gd name="connsiteY14" fmla="*/ 3928 h 47074"/>
                <a:gd name="connsiteX15" fmla="*/ 36560 w 40664"/>
                <a:gd name="connsiteY15" fmla="*/ 16786 h 47074"/>
                <a:gd name="connsiteX16" fmla="*/ 26844 w 40664"/>
                <a:gd name="connsiteY16" fmla="*/ 29169 h 47074"/>
                <a:gd name="connsiteX17" fmla="*/ 26844 w 40664"/>
                <a:gd name="connsiteY17" fmla="*/ 25359 h 47074"/>
                <a:gd name="connsiteX18" fmla="*/ 15984 w 40664"/>
                <a:gd name="connsiteY18" fmla="*/ 25359 h 47074"/>
                <a:gd name="connsiteX19" fmla="*/ 5604 w 40664"/>
                <a:gd name="connsiteY19" fmla="*/ 31836 h 47074"/>
                <a:gd name="connsiteX20" fmla="*/ 8176 w 40664"/>
                <a:gd name="connsiteY20" fmla="*/ 36979 h 47074"/>
                <a:gd name="connsiteX21" fmla="*/ 15319 w 40664"/>
                <a:gd name="connsiteY21" fmla="*/ 38694 h 47074"/>
                <a:gd name="connsiteX22" fmla="*/ 23412 w 40664"/>
                <a:gd name="connsiteY22" fmla="*/ 36123 h 47074"/>
                <a:gd name="connsiteX23" fmla="*/ 26844 w 40664"/>
                <a:gd name="connsiteY23" fmla="*/ 28788 h 47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64" h="47074">
                  <a:moveTo>
                    <a:pt x="36369" y="46124"/>
                  </a:moveTo>
                  <a:lnTo>
                    <a:pt x="27700" y="46124"/>
                  </a:lnTo>
                  <a:lnTo>
                    <a:pt x="27700" y="40028"/>
                  </a:lnTo>
                  <a:cubicBezTo>
                    <a:pt x="23984" y="44542"/>
                    <a:pt x="18366" y="47067"/>
                    <a:pt x="12459" y="46886"/>
                  </a:cubicBezTo>
                  <a:cubicBezTo>
                    <a:pt x="8176" y="47019"/>
                    <a:pt x="3985" y="45561"/>
                    <a:pt x="743" y="42790"/>
                  </a:cubicBezTo>
                  <a:cubicBezTo>
                    <a:pt x="-2401" y="40123"/>
                    <a:pt x="-4210" y="36151"/>
                    <a:pt x="-4019" y="32027"/>
                  </a:cubicBezTo>
                  <a:cubicBezTo>
                    <a:pt x="-4210" y="28007"/>
                    <a:pt x="-2303" y="24169"/>
                    <a:pt x="1032" y="21930"/>
                  </a:cubicBezTo>
                  <a:cubicBezTo>
                    <a:pt x="5032" y="19520"/>
                    <a:pt x="9794" y="18358"/>
                    <a:pt x="14459" y="18596"/>
                  </a:cubicBezTo>
                  <a:lnTo>
                    <a:pt x="26844" y="18596"/>
                  </a:lnTo>
                  <a:lnTo>
                    <a:pt x="26844" y="16882"/>
                  </a:lnTo>
                  <a:cubicBezTo>
                    <a:pt x="26844" y="10881"/>
                    <a:pt x="23509" y="7833"/>
                    <a:pt x="16747" y="7833"/>
                  </a:cubicBezTo>
                  <a:cubicBezTo>
                    <a:pt x="11985" y="8004"/>
                    <a:pt x="7413" y="9633"/>
                    <a:pt x="3604" y="12500"/>
                  </a:cubicBezTo>
                  <a:lnTo>
                    <a:pt x="-684" y="6500"/>
                  </a:lnTo>
                  <a:cubicBezTo>
                    <a:pt x="4650" y="2071"/>
                    <a:pt x="11413" y="-292"/>
                    <a:pt x="18366" y="-168"/>
                  </a:cubicBezTo>
                  <a:cubicBezTo>
                    <a:pt x="23128" y="-330"/>
                    <a:pt x="27700" y="1118"/>
                    <a:pt x="31509" y="3928"/>
                  </a:cubicBezTo>
                  <a:cubicBezTo>
                    <a:pt x="35132" y="7166"/>
                    <a:pt x="37034" y="11939"/>
                    <a:pt x="36560" y="16786"/>
                  </a:cubicBezTo>
                  <a:close/>
                  <a:moveTo>
                    <a:pt x="26844" y="29169"/>
                  </a:moveTo>
                  <a:lnTo>
                    <a:pt x="26844" y="25359"/>
                  </a:lnTo>
                  <a:lnTo>
                    <a:pt x="15984" y="25359"/>
                  </a:lnTo>
                  <a:cubicBezTo>
                    <a:pt x="9124" y="25359"/>
                    <a:pt x="5604" y="27454"/>
                    <a:pt x="5604" y="31836"/>
                  </a:cubicBezTo>
                  <a:cubicBezTo>
                    <a:pt x="5506" y="33874"/>
                    <a:pt x="6459" y="35818"/>
                    <a:pt x="8176" y="36979"/>
                  </a:cubicBezTo>
                  <a:cubicBezTo>
                    <a:pt x="10366" y="38237"/>
                    <a:pt x="12840" y="38837"/>
                    <a:pt x="15319" y="38694"/>
                  </a:cubicBezTo>
                  <a:cubicBezTo>
                    <a:pt x="18273" y="38761"/>
                    <a:pt x="21031" y="37856"/>
                    <a:pt x="23412" y="36123"/>
                  </a:cubicBezTo>
                  <a:cubicBezTo>
                    <a:pt x="25793" y="34456"/>
                    <a:pt x="27035" y="31665"/>
                    <a:pt x="26844" y="28788"/>
                  </a:cubicBezTo>
                  <a:close/>
                </a:path>
              </a:pathLst>
            </a:custGeom>
            <a:solidFill>
              <a:srgbClr val="6D6E71"/>
            </a:solidFill>
            <a:ln w="9525" cap="flat">
              <a:noFill/>
              <a:prstDash val="solid"/>
              <a:miter/>
            </a:ln>
          </p:spPr>
          <p:txBody>
            <a:bodyPr rtlCol="0" anchor="ctr"/>
            <a:lstStyle/>
            <a:p>
              <a:endParaRPr lang="en-US"/>
            </a:p>
          </p:txBody>
        </p:sp>
        <p:sp>
          <p:nvSpPr>
            <p:cNvPr id="937" name="Freeform: Shape 936">
              <a:extLst>
                <a:ext uri="{FF2B5EF4-FFF2-40B4-BE49-F238E27FC236}">
                  <a16:creationId xmlns:a16="http://schemas.microsoft.com/office/drawing/2014/main" id="{71299DB0-B1BB-400F-A1DF-A6C807165FFF}"/>
                </a:ext>
              </a:extLst>
            </p:cNvPr>
            <p:cNvSpPr/>
            <p:nvPr/>
          </p:nvSpPr>
          <p:spPr>
            <a:xfrm>
              <a:off x="13757790" y="3439846"/>
              <a:ext cx="46602" cy="64695"/>
            </a:xfrm>
            <a:custGeom>
              <a:avLst/>
              <a:gdLst>
                <a:gd name="connsiteX0" fmla="*/ 2372 w 46602"/>
                <a:gd name="connsiteY0" fmla="*/ 57541 h 64695"/>
                <a:gd name="connsiteX1" fmla="*/ -4009 w 46602"/>
                <a:gd name="connsiteY1" fmla="*/ 40397 h 64695"/>
                <a:gd name="connsiteX2" fmla="*/ 2562 w 46602"/>
                <a:gd name="connsiteY2" fmla="*/ 23442 h 64695"/>
                <a:gd name="connsiteX3" fmla="*/ 18278 w 46602"/>
                <a:gd name="connsiteY3" fmla="*/ 17060 h 64695"/>
                <a:gd name="connsiteX4" fmla="*/ 33044 w 46602"/>
                <a:gd name="connsiteY4" fmla="*/ 24775 h 64695"/>
                <a:gd name="connsiteX5" fmla="*/ 33044 w 46602"/>
                <a:gd name="connsiteY5" fmla="*/ -180 h 64695"/>
                <a:gd name="connsiteX6" fmla="*/ 42569 w 46602"/>
                <a:gd name="connsiteY6" fmla="*/ -180 h 64695"/>
                <a:gd name="connsiteX7" fmla="*/ 42569 w 46602"/>
                <a:gd name="connsiteY7" fmla="*/ 63733 h 64695"/>
                <a:gd name="connsiteX8" fmla="*/ 33044 w 46602"/>
                <a:gd name="connsiteY8" fmla="*/ 63733 h 64695"/>
                <a:gd name="connsiteX9" fmla="*/ 33044 w 46602"/>
                <a:gd name="connsiteY9" fmla="*/ 56875 h 64695"/>
                <a:gd name="connsiteX10" fmla="*/ 17520 w 46602"/>
                <a:gd name="connsiteY10" fmla="*/ 64495 h 64695"/>
                <a:gd name="connsiteX11" fmla="*/ 2372 w 46602"/>
                <a:gd name="connsiteY11" fmla="*/ 57541 h 64695"/>
                <a:gd name="connsiteX12" fmla="*/ 5613 w 46602"/>
                <a:gd name="connsiteY12" fmla="*/ 40778 h 64695"/>
                <a:gd name="connsiteX13" fmla="*/ 9804 w 46602"/>
                <a:gd name="connsiteY13" fmla="*/ 51446 h 64695"/>
                <a:gd name="connsiteX14" fmla="*/ 19329 w 46602"/>
                <a:gd name="connsiteY14" fmla="*/ 55542 h 64695"/>
                <a:gd name="connsiteX15" fmla="*/ 28854 w 46602"/>
                <a:gd name="connsiteY15" fmla="*/ 51446 h 64695"/>
                <a:gd name="connsiteX16" fmla="*/ 32756 w 46602"/>
                <a:gd name="connsiteY16" fmla="*/ 40778 h 64695"/>
                <a:gd name="connsiteX17" fmla="*/ 28854 w 46602"/>
                <a:gd name="connsiteY17" fmla="*/ 29824 h 64695"/>
                <a:gd name="connsiteX18" fmla="*/ 19329 w 46602"/>
                <a:gd name="connsiteY18" fmla="*/ 25538 h 64695"/>
                <a:gd name="connsiteX19" fmla="*/ 9804 w 46602"/>
                <a:gd name="connsiteY19" fmla="*/ 29824 h 64695"/>
                <a:gd name="connsiteX20" fmla="*/ 5613 w 46602"/>
                <a:gd name="connsiteY20" fmla="*/ 40778 h 64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2" h="64695">
                  <a:moveTo>
                    <a:pt x="2372" y="57541"/>
                  </a:moveTo>
                  <a:cubicBezTo>
                    <a:pt x="-2009" y="52932"/>
                    <a:pt x="-4293" y="46740"/>
                    <a:pt x="-4009" y="40397"/>
                  </a:cubicBezTo>
                  <a:cubicBezTo>
                    <a:pt x="-4293" y="34072"/>
                    <a:pt x="-1912" y="27919"/>
                    <a:pt x="2562" y="23442"/>
                  </a:cubicBezTo>
                  <a:cubicBezTo>
                    <a:pt x="6753" y="19299"/>
                    <a:pt x="12376" y="17003"/>
                    <a:pt x="18278" y="17060"/>
                  </a:cubicBezTo>
                  <a:cubicBezTo>
                    <a:pt x="24184" y="16965"/>
                    <a:pt x="29710" y="19871"/>
                    <a:pt x="33044" y="24775"/>
                  </a:cubicBezTo>
                  <a:lnTo>
                    <a:pt x="33044" y="-180"/>
                  </a:lnTo>
                  <a:lnTo>
                    <a:pt x="42569" y="-180"/>
                  </a:lnTo>
                  <a:lnTo>
                    <a:pt x="42569" y="63733"/>
                  </a:lnTo>
                  <a:lnTo>
                    <a:pt x="33044" y="63733"/>
                  </a:lnTo>
                  <a:lnTo>
                    <a:pt x="33044" y="56875"/>
                  </a:lnTo>
                  <a:cubicBezTo>
                    <a:pt x="29519" y="61914"/>
                    <a:pt x="23612" y="64790"/>
                    <a:pt x="17520" y="64495"/>
                  </a:cubicBezTo>
                  <a:cubicBezTo>
                    <a:pt x="11706" y="64428"/>
                    <a:pt x="6181" y="61904"/>
                    <a:pt x="2372" y="57541"/>
                  </a:cubicBezTo>
                  <a:close/>
                  <a:moveTo>
                    <a:pt x="5613" y="40778"/>
                  </a:moveTo>
                  <a:cubicBezTo>
                    <a:pt x="5423" y="44768"/>
                    <a:pt x="6944" y="48646"/>
                    <a:pt x="9804" y="51446"/>
                  </a:cubicBezTo>
                  <a:cubicBezTo>
                    <a:pt x="12278" y="54027"/>
                    <a:pt x="15706" y="55503"/>
                    <a:pt x="19329" y="55542"/>
                  </a:cubicBezTo>
                  <a:cubicBezTo>
                    <a:pt x="22947" y="55589"/>
                    <a:pt x="26375" y="54093"/>
                    <a:pt x="28854" y="51446"/>
                  </a:cubicBezTo>
                  <a:cubicBezTo>
                    <a:pt x="31519" y="48550"/>
                    <a:pt x="32947" y="44711"/>
                    <a:pt x="32756" y="40778"/>
                  </a:cubicBezTo>
                  <a:cubicBezTo>
                    <a:pt x="32947" y="36758"/>
                    <a:pt x="31519" y="32834"/>
                    <a:pt x="28854" y="29824"/>
                  </a:cubicBezTo>
                  <a:cubicBezTo>
                    <a:pt x="26473" y="27100"/>
                    <a:pt x="22947" y="25538"/>
                    <a:pt x="19329" y="25538"/>
                  </a:cubicBezTo>
                  <a:cubicBezTo>
                    <a:pt x="15706" y="25585"/>
                    <a:pt x="12278" y="27138"/>
                    <a:pt x="9804" y="29824"/>
                  </a:cubicBezTo>
                  <a:cubicBezTo>
                    <a:pt x="7041" y="32777"/>
                    <a:pt x="5516" y="36720"/>
                    <a:pt x="5613" y="40778"/>
                  </a:cubicBezTo>
                  <a:close/>
                </a:path>
              </a:pathLst>
            </a:custGeom>
            <a:solidFill>
              <a:srgbClr val="6D6E71"/>
            </a:solidFill>
            <a:ln w="9525" cap="flat">
              <a:noFill/>
              <a:prstDash val="solid"/>
              <a:miter/>
            </a:ln>
          </p:spPr>
          <p:txBody>
            <a:bodyPr rtlCol="0" anchor="ctr"/>
            <a:lstStyle/>
            <a:p>
              <a:endParaRPr lang="en-US"/>
            </a:p>
          </p:txBody>
        </p:sp>
        <p:sp>
          <p:nvSpPr>
            <p:cNvPr id="938" name="Freeform: Shape 937">
              <a:extLst>
                <a:ext uri="{FF2B5EF4-FFF2-40B4-BE49-F238E27FC236}">
                  <a16:creationId xmlns:a16="http://schemas.microsoft.com/office/drawing/2014/main" id="{13E96172-BA11-4E50-8EDF-EE9662CFD3A6}"/>
                </a:ext>
              </a:extLst>
            </p:cNvPr>
            <p:cNvSpPr/>
            <p:nvPr/>
          </p:nvSpPr>
          <p:spPr>
            <a:xfrm>
              <a:off x="13815497" y="3456984"/>
              <a:ext cx="45413" cy="47075"/>
            </a:xfrm>
            <a:custGeom>
              <a:avLst/>
              <a:gdLst>
                <a:gd name="connsiteX0" fmla="*/ 41249 w 45413"/>
                <a:gd name="connsiteY0" fmla="*/ 27545 h 47075"/>
                <a:gd name="connsiteX1" fmla="*/ 5438 w 45413"/>
                <a:gd name="connsiteY1" fmla="*/ 27545 h 47075"/>
                <a:gd name="connsiteX2" fmla="*/ 10009 w 45413"/>
                <a:gd name="connsiteY2" fmla="*/ 35546 h 47075"/>
                <a:gd name="connsiteX3" fmla="*/ 32678 w 45413"/>
                <a:gd name="connsiteY3" fmla="*/ 33165 h 47075"/>
                <a:gd name="connsiteX4" fmla="*/ 38105 w 45413"/>
                <a:gd name="connsiteY4" fmla="*/ 39165 h 47075"/>
                <a:gd name="connsiteX5" fmla="*/ 19055 w 45413"/>
                <a:gd name="connsiteY5" fmla="*/ 46881 h 47075"/>
                <a:gd name="connsiteX6" fmla="*/ 2675 w 45413"/>
                <a:gd name="connsiteY6" fmla="*/ 40403 h 47075"/>
                <a:gd name="connsiteX7" fmla="*/ -3994 w 45413"/>
                <a:gd name="connsiteY7" fmla="*/ 23258 h 47075"/>
                <a:gd name="connsiteX8" fmla="*/ 2866 w 45413"/>
                <a:gd name="connsiteY8" fmla="*/ 6209 h 47075"/>
                <a:gd name="connsiteX9" fmla="*/ 18962 w 45413"/>
                <a:gd name="connsiteY9" fmla="*/ -173 h 47075"/>
                <a:gd name="connsiteX10" fmla="*/ 34771 w 45413"/>
                <a:gd name="connsiteY10" fmla="*/ 5447 h 47075"/>
                <a:gd name="connsiteX11" fmla="*/ 41342 w 45413"/>
                <a:gd name="connsiteY11" fmla="*/ 20972 h 47075"/>
                <a:gd name="connsiteX12" fmla="*/ 5438 w 45413"/>
                <a:gd name="connsiteY12" fmla="*/ 20020 h 47075"/>
                <a:gd name="connsiteX13" fmla="*/ 31724 w 45413"/>
                <a:gd name="connsiteY13" fmla="*/ 20020 h 47075"/>
                <a:gd name="connsiteX14" fmla="*/ 28106 w 45413"/>
                <a:gd name="connsiteY14" fmla="*/ 11162 h 47075"/>
                <a:gd name="connsiteX15" fmla="*/ 19246 w 45413"/>
                <a:gd name="connsiteY15" fmla="*/ 8114 h 47075"/>
                <a:gd name="connsiteX16" fmla="*/ 9721 w 45413"/>
                <a:gd name="connsiteY16" fmla="*/ 11257 h 47075"/>
                <a:gd name="connsiteX17" fmla="*/ 5438 w 45413"/>
                <a:gd name="connsiteY17" fmla="*/ 20115 h 47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13" h="47075">
                  <a:moveTo>
                    <a:pt x="41249" y="27545"/>
                  </a:moveTo>
                  <a:lnTo>
                    <a:pt x="5438" y="27545"/>
                  </a:lnTo>
                  <a:cubicBezTo>
                    <a:pt x="5624" y="30774"/>
                    <a:pt x="7340" y="33717"/>
                    <a:pt x="10009" y="35546"/>
                  </a:cubicBezTo>
                  <a:cubicBezTo>
                    <a:pt x="17153" y="40403"/>
                    <a:pt x="26678" y="39394"/>
                    <a:pt x="32678" y="33165"/>
                  </a:cubicBezTo>
                  <a:lnTo>
                    <a:pt x="38105" y="39165"/>
                  </a:lnTo>
                  <a:cubicBezTo>
                    <a:pt x="33152" y="44318"/>
                    <a:pt x="26199" y="47128"/>
                    <a:pt x="19055" y="46881"/>
                  </a:cubicBezTo>
                  <a:cubicBezTo>
                    <a:pt x="12958" y="47005"/>
                    <a:pt x="7056" y="44670"/>
                    <a:pt x="2675" y="40403"/>
                  </a:cubicBezTo>
                  <a:cubicBezTo>
                    <a:pt x="-1897" y="35917"/>
                    <a:pt x="-4376" y="29669"/>
                    <a:pt x="-3994" y="23258"/>
                  </a:cubicBezTo>
                  <a:cubicBezTo>
                    <a:pt x="-4278" y="16848"/>
                    <a:pt x="-1804" y="10619"/>
                    <a:pt x="2866" y="6209"/>
                  </a:cubicBezTo>
                  <a:cubicBezTo>
                    <a:pt x="7149" y="2075"/>
                    <a:pt x="12958" y="-220"/>
                    <a:pt x="18962" y="-173"/>
                  </a:cubicBezTo>
                  <a:cubicBezTo>
                    <a:pt x="24771" y="-316"/>
                    <a:pt x="30390" y="1684"/>
                    <a:pt x="34771" y="5447"/>
                  </a:cubicBezTo>
                  <a:cubicBezTo>
                    <a:pt x="39249" y="9314"/>
                    <a:pt x="41724" y="15058"/>
                    <a:pt x="41342" y="20972"/>
                  </a:cubicBezTo>
                  <a:close/>
                  <a:moveTo>
                    <a:pt x="5438" y="20020"/>
                  </a:moveTo>
                  <a:lnTo>
                    <a:pt x="31724" y="20020"/>
                  </a:lnTo>
                  <a:cubicBezTo>
                    <a:pt x="31915" y="16677"/>
                    <a:pt x="30580" y="13429"/>
                    <a:pt x="28106" y="11162"/>
                  </a:cubicBezTo>
                  <a:cubicBezTo>
                    <a:pt x="25627" y="9105"/>
                    <a:pt x="22483" y="8028"/>
                    <a:pt x="19246" y="8114"/>
                  </a:cubicBezTo>
                  <a:cubicBezTo>
                    <a:pt x="15818" y="8085"/>
                    <a:pt x="12484" y="9190"/>
                    <a:pt x="9721" y="11257"/>
                  </a:cubicBezTo>
                  <a:cubicBezTo>
                    <a:pt x="6958" y="13324"/>
                    <a:pt x="5340" y="16638"/>
                    <a:pt x="5438" y="20115"/>
                  </a:cubicBezTo>
                  <a:close/>
                </a:path>
              </a:pathLst>
            </a:custGeom>
            <a:solidFill>
              <a:srgbClr val="6D6E71"/>
            </a:solidFill>
            <a:ln w="9525" cap="flat">
              <a:noFill/>
              <a:prstDash val="solid"/>
              <a:miter/>
            </a:ln>
          </p:spPr>
          <p:txBody>
            <a:bodyPr rtlCol="0" anchor="ctr"/>
            <a:lstStyle/>
            <a:p>
              <a:endParaRPr lang="en-US"/>
            </a:p>
          </p:txBody>
        </p:sp>
        <p:sp>
          <p:nvSpPr>
            <p:cNvPr id="939" name="Freeform: Shape 938">
              <a:extLst>
                <a:ext uri="{FF2B5EF4-FFF2-40B4-BE49-F238E27FC236}">
                  <a16:creationId xmlns:a16="http://schemas.microsoft.com/office/drawing/2014/main" id="{63D79D7B-6406-4B21-A6FF-A365D358BB78}"/>
                </a:ext>
              </a:extLst>
            </p:cNvPr>
            <p:cNvSpPr/>
            <p:nvPr/>
          </p:nvSpPr>
          <p:spPr>
            <a:xfrm>
              <a:off x="13867161" y="3457451"/>
              <a:ext cx="36588" cy="46705"/>
            </a:xfrm>
            <a:custGeom>
              <a:avLst/>
              <a:gdLst>
                <a:gd name="connsiteX0" fmla="*/ 32542 w 36588"/>
                <a:gd name="connsiteY0" fmla="*/ 32126 h 46705"/>
                <a:gd name="connsiteX1" fmla="*/ 27877 w 36588"/>
                <a:gd name="connsiteY1" fmla="*/ 42508 h 46705"/>
                <a:gd name="connsiteX2" fmla="*/ 15780 w 36588"/>
                <a:gd name="connsiteY2" fmla="*/ 46508 h 46705"/>
                <a:gd name="connsiteX3" fmla="*/ 5492 w 36588"/>
                <a:gd name="connsiteY3" fmla="*/ 44699 h 46705"/>
                <a:gd name="connsiteX4" fmla="*/ -4033 w 36588"/>
                <a:gd name="connsiteY4" fmla="*/ 39555 h 46705"/>
                <a:gd name="connsiteX5" fmla="*/ 637 w 36588"/>
                <a:gd name="connsiteY5" fmla="*/ 32126 h 46705"/>
                <a:gd name="connsiteX6" fmla="*/ 16064 w 36588"/>
                <a:gd name="connsiteY6" fmla="*/ 38126 h 46705"/>
                <a:gd name="connsiteX7" fmla="*/ 21208 w 36588"/>
                <a:gd name="connsiteY7" fmla="*/ 36603 h 46705"/>
                <a:gd name="connsiteX8" fmla="*/ 23017 w 36588"/>
                <a:gd name="connsiteY8" fmla="*/ 32792 h 46705"/>
                <a:gd name="connsiteX9" fmla="*/ 13971 w 36588"/>
                <a:gd name="connsiteY9" fmla="*/ 26697 h 46705"/>
                <a:gd name="connsiteX10" fmla="*/ 12924 w 36588"/>
                <a:gd name="connsiteY10" fmla="*/ 26697 h 46705"/>
                <a:gd name="connsiteX11" fmla="*/ -1270 w 36588"/>
                <a:gd name="connsiteY11" fmla="*/ 13838 h 46705"/>
                <a:gd name="connsiteX12" fmla="*/ 3683 w 36588"/>
                <a:gd name="connsiteY12" fmla="*/ 3646 h 46705"/>
                <a:gd name="connsiteX13" fmla="*/ 16445 w 36588"/>
                <a:gd name="connsiteY13" fmla="*/ -164 h 46705"/>
                <a:gd name="connsiteX14" fmla="*/ 31402 w 36588"/>
                <a:gd name="connsiteY14" fmla="*/ 4503 h 46705"/>
                <a:gd name="connsiteX15" fmla="*/ 27779 w 36588"/>
                <a:gd name="connsiteY15" fmla="*/ 11647 h 46705"/>
                <a:gd name="connsiteX16" fmla="*/ 15687 w 36588"/>
                <a:gd name="connsiteY16" fmla="*/ 7932 h 46705"/>
                <a:gd name="connsiteX17" fmla="*/ 10162 w 36588"/>
                <a:gd name="connsiteY17" fmla="*/ 9171 h 46705"/>
                <a:gd name="connsiteX18" fmla="*/ 7971 w 36588"/>
                <a:gd name="connsiteY18" fmla="*/ 12885 h 46705"/>
                <a:gd name="connsiteX19" fmla="*/ 10255 w 36588"/>
                <a:gd name="connsiteY19" fmla="*/ 16124 h 46705"/>
                <a:gd name="connsiteX20" fmla="*/ 14543 w 36588"/>
                <a:gd name="connsiteY20" fmla="*/ 17648 h 46705"/>
                <a:gd name="connsiteX21" fmla="*/ 19496 w 36588"/>
                <a:gd name="connsiteY21" fmla="*/ 18982 h 46705"/>
                <a:gd name="connsiteX22" fmla="*/ 23589 w 36588"/>
                <a:gd name="connsiteY22" fmla="*/ 20505 h 46705"/>
                <a:gd name="connsiteX23" fmla="*/ 27970 w 36588"/>
                <a:gd name="connsiteY23" fmla="*/ 22887 h 46705"/>
                <a:gd name="connsiteX24" fmla="*/ 32542 w 36588"/>
                <a:gd name="connsiteY24" fmla="*/ 32126 h 4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588" h="46705">
                  <a:moveTo>
                    <a:pt x="32542" y="32126"/>
                  </a:moveTo>
                  <a:cubicBezTo>
                    <a:pt x="32732" y="36126"/>
                    <a:pt x="31021" y="39984"/>
                    <a:pt x="27877" y="42508"/>
                  </a:cubicBezTo>
                  <a:cubicBezTo>
                    <a:pt x="24449" y="45270"/>
                    <a:pt x="20161" y="46699"/>
                    <a:pt x="15780" y="46508"/>
                  </a:cubicBezTo>
                  <a:cubicBezTo>
                    <a:pt x="12255" y="46451"/>
                    <a:pt x="8827" y="45842"/>
                    <a:pt x="5492" y="44699"/>
                  </a:cubicBezTo>
                  <a:cubicBezTo>
                    <a:pt x="2065" y="43546"/>
                    <a:pt x="-1173" y="41803"/>
                    <a:pt x="-4033" y="39555"/>
                  </a:cubicBezTo>
                  <a:lnTo>
                    <a:pt x="637" y="32126"/>
                  </a:lnTo>
                  <a:cubicBezTo>
                    <a:pt x="5018" y="35783"/>
                    <a:pt x="10445" y="37898"/>
                    <a:pt x="16064" y="38126"/>
                  </a:cubicBezTo>
                  <a:cubicBezTo>
                    <a:pt x="17877" y="38222"/>
                    <a:pt x="19687" y="37679"/>
                    <a:pt x="21208" y="36603"/>
                  </a:cubicBezTo>
                  <a:cubicBezTo>
                    <a:pt x="22449" y="35717"/>
                    <a:pt x="23114" y="34288"/>
                    <a:pt x="23017" y="32792"/>
                  </a:cubicBezTo>
                  <a:cubicBezTo>
                    <a:pt x="23017" y="30506"/>
                    <a:pt x="20068" y="28507"/>
                    <a:pt x="13971" y="26697"/>
                  </a:cubicBezTo>
                  <a:lnTo>
                    <a:pt x="12924" y="26697"/>
                  </a:lnTo>
                  <a:cubicBezTo>
                    <a:pt x="3399" y="24125"/>
                    <a:pt x="-1270" y="19838"/>
                    <a:pt x="-1270" y="13838"/>
                  </a:cubicBezTo>
                  <a:cubicBezTo>
                    <a:pt x="-1363" y="9837"/>
                    <a:pt x="446" y="6037"/>
                    <a:pt x="3683" y="3646"/>
                  </a:cubicBezTo>
                  <a:cubicBezTo>
                    <a:pt x="7399" y="998"/>
                    <a:pt x="11873" y="-345"/>
                    <a:pt x="16445" y="-164"/>
                  </a:cubicBezTo>
                  <a:cubicBezTo>
                    <a:pt x="21780" y="-154"/>
                    <a:pt x="27021" y="1465"/>
                    <a:pt x="31402" y="4503"/>
                  </a:cubicBezTo>
                  <a:lnTo>
                    <a:pt x="27779" y="11647"/>
                  </a:lnTo>
                  <a:cubicBezTo>
                    <a:pt x="24258" y="9218"/>
                    <a:pt x="19970" y="7923"/>
                    <a:pt x="15687" y="7932"/>
                  </a:cubicBezTo>
                  <a:cubicBezTo>
                    <a:pt x="13780" y="7837"/>
                    <a:pt x="11873" y="8266"/>
                    <a:pt x="10162" y="9171"/>
                  </a:cubicBezTo>
                  <a:cubicBezTo>
                    <a:pt x="8827" y="9894"/>
                    <a:pt x="7971" y="11333"/>
                    <a:pt x="7971" y="12885"/>
                  </a:cubicBezTo>
                  <a:cubicBezTo>
                    <a:pt x="7971" y="14352"/>
                    <a:pt x="8827" y="15667"/>
                    <a:pt x="10255" y="16124"/>
                  </a:cubicBezTo>
                  <a:cubicBezTo>
                    <a:pt x="11590" y="16829"/>
                    <a:pt x="13017" y="17343"/>
                    <a:pt x="14543" y="17648"/>
                  </a:cubicBezTo>
                  <a:cubicBezTo>
                    <a:pt x="16254" y="18000"/>
                    <a:pt x="17877" y="18448"/>
                    <a:pt x="19496" y="18982"/>
                  </a:cubicBezTo>
                  <a:lnTo>
                    <a:pt x="23589" y="20505"/>
                  </a:lnTo>
                  <a:cubicBezTo>
                    <a:pt x="25114" y="21191"/>
                    <a:pt x="26542" y="21991"/>
                    <a:pt x="27970" y="22887"/>
                  </a:cubicBezTo>
                  <a:cubicBezTo>
                    <a:pt x="30923" y="25011"/>
                    <a:pt x="32639" y="28478"/>
                    <a:pt x="32542" y="32126"/>
                  </a:cubicBezTo>
                  <a:close/>
                </a:path>
              </a:pathLst>
            </a:custGeom>
            <a:solidFill>
              <a:srgbClr val="6D6E71"/>
            </a:solidFill>
            <a:ln w="9525" cap="flat">
              <a:noFill/>
              <a:prstDash val="solid"/>
              <a:miter/>
            </a:ln>
          </p:spPr>
          <p:txBody>
            <a:bodyPr rtlCol="0" anchor="ctr"/>
            <a:lstStyle/>
            <a:p>
              <a:endParaRPr lang="en-US"/>
            </a:p>
          </p:txBody>
        </p:sp>
        <p:sp>
          <p:nvSpPr>
            <p:cNvPr id="940" name="Freeform: Shape 939">
              <a:extLst>
                <a:ext uri="{FF2B5EF4-FFF2-40B4-BE49-F238E27FC236}">
                  <a16:creationId xmlns:a16="http://schemas.microsoft.com/office/drawing/2014/main" id="{AED3BFB0-8AAE-4EDD-AFC1-8A26C285847F}"/>
                </a:ext>
              </a:extLst>
            </p:cNvPr>
            <p:cNvSpPr/>
            <p:nvPr/>
          </p:nvSpPr>
          <p:spPr>
            <a:xfrm>
              <a:off x="13913451" y="3438327"/>
              <a:ext cx="12194" cy="65050"/>
            </a:xfrm>
            <a:custGeom>
              <a:avLst/>
              <a:gdLst>
                <a:gd name="connsiteX0" fmla="*/ -2219 w 12194"/>
                <a:gd name="connsiteY0" fmla="*/ 10196 h 65050"/>
                <a:gd name="connsiteX1" fmla="*/ -4033 w 12194"/>
                <a:gd name="connsiteY1" fmla="*/ 5911 h 65050"/>
                <a:gd name="connsiteX2" fmla="*/ -2219 w 12194"/>
                <a:gd name="connsiteY2" fmla="*/ 1624 h 65050"/>
                <a:gd name="connsiteX3" fmla="*/ 6255 w 12194"/>
                <a:gd name="connsiteY3" fmla="*/ 1538 h 65050"/>
                <a:gd name="connsiteX4" fmla="*/ 6353 w 12194"/>
                <a:gd name="connsiteY4" fmla="*/ 1624 h 65050"/>
                <a:gd name="connsiteX5" fmla="*/ 8162 w 12194"/>
                <a:gd name="connsiteY5" fmla="*/ 5911 h 65050"/>
                <a:gd name="connsiteX6" fmla="*/ 6353 w 12194"/>
                <a:gd name="connsiteY6" fmla="*/ 10196 h 65050"/>
                <a:gd name="connsiteX7" fmla="*/ -2126 w 12194"/>
                <a:gd name="connsiteY7" fmla="*/ 10282 h 65050"/>
                <a:gd name="connsiteX8" fmla="*/ -2219 w 12194"/>
                <a:gd name="connsiteY8" fmla="*/ 10196 h 65050"/>
                <a:gd name="connsiteX9" fmla="*/ 6827 w 12194"/>
                <a:gd name="connsiteY9" fmla="*/ 64870 h 65050"/>
                <a:gd name="connsiteX10" fmla="*/ -2698 w 12194"/>
                <a:gd name="connsiteY10" fmla="*/ 64870 h 65050"/>
                <a:gd name="connsiteX11" fmla="*/ -2698 w 12194"/>
                <a:gd name="connsiteY11" fmla="*/ 19245 h 65050"/>
                <a:gd name="connsiteX12" fmla="*/ 6827 w 12194"/>
                <a:gd name="connsiteY12" fmla="*/ 19245 h 6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94" h="65050">
                  <a:moveTo>
                    <a:pt x="-2219" y="10196"/>
                  </a:moveTo>
                  <a:cubicBezTo>
                    <a:pt x="-3363" y="9092"/>
                    <a:pt x="-4033" y="7530"/>
                    <a:pt x="-4033" y="5911"/>
                  </a:cubicBezTo>
                  <a:cubicBezTo>
                    <a:pt x="-4033" y="4291"/>
                    <a:pt x="-3363" y="2739"/>
                    <a:pt x="-2219" y="1624"/>
                  </a:cubicBezTo>
                  <a:cubicBezTo>
                    <a:pt x="65" y="-748"/>
                    <a:pt x="3874" y="-786"/>
                    <a:pt x="6255" y="1538"/>
                  </a:cubicBezTo>
                  <a:cubicBezTo>
                    <a:pt x="6255" y="1567"/>
                    <a:pt x="6353" y="1596"/>
                    <a:pt x="6353" y="1624"/>
                  </a:cubicBezTo>
                  <a:cubicBezTo>
                    <a:pt x="7497" y="2739"/>
                    <a:pt x="8162" y="4291"/>
                    <a:pt x="8162" y="5911"/>
                  </a:cubicBezTo>
                  <a:cubicBezTo>
                    <a:pt x="8162" y="7530"/>
                    <a:pt x="7497" y="9092"/>
                    <a:pt x="6353" y="10196"/>
                  </a:cubicBezTo>
                  <a:cubicBezTo>
                    <a:pt x="4064" y="12568"/>
                    <a:pt x="255" y="12607"/>
                    <a:pt x="-2126" y="10282"/>
                  </a:cubicBezTo>
                  <a:cubicBezTo>
                    <a:pt x="-2126" y="10254"/>
                    <a:pt x="-2219" y="10225"/>
                    <a:pt x="-2219" y="10196"/>
                  </a:cubicBezTo>
                  <a:close/>
                  <a:moveTo>
                    <a:pt x="6827" y="64870"/>
                  </a:moveTo>
                  <a:lnTo>
                    <a:pt x="-2698" y="64870"/>
                  </a:lnTo>
                  <a:lnTo>
                    <a:pt x="-2698" y="19245"/>
                  </a:lnTo>
                  <a:lnTo>
                    <a:pt x="6827" y="19245"/>
                  </a:lnTo>
                  <a:close/>
                </a:path>
              </a:pathLst>
            </a:custGeom>
            <a:solidFill>
              <a:srgbClr val="6D6E71"/>
            </a:solidFill>
            <a:ln w="9525" cap="flat">
              <a:noFill/>
              <a:prstDash val="solid"/>
              <a:miter/>
            </a:ln>
          </p:spPr>
          <p:txBody>
            <a:bodyPr rtlCol="0" anchor="ctr"/>
            <a:lstStyle/>
            <a:p>
              <a:endParaRPr lang="en-US"/>
            </a:p>
          </p:txBody>
        </p:sp>
        <p:sp>
          <p:nvSpPr>
            <p:cNvPr id="941" name="Freeform: Shape 940">
              <a:extLst>
                <a:ext uri="{FF2B5EF4-FFF2-40B4-BE49-F238E27FC236}">
                  <a16:creationId xmlns:a16="http://schemas.microsoft.com/office/drawing/2014/main" id="{1C14974F-C651-4AA2-9103-180E6D5E1F94}"/>
                </a:ext>
              </a:extLst>
            </p:cNvPr>
            <p:cNvSpPr/>
            <p:nvPr/>
          </p:nvSpPr>
          <p:spPr>
            <a:xfrm>
              <a:off x="13935349" y="3457076"/>
              <a:ext cx="45048" cy="64703"/>
            </a:xfrm>
            <a:custGeom>
              <a:avLst/>
              <a:gdLst>
                <a:gd name="connsiteX0" fmla="*/ 40935 w 45048"/>
                <a:gd name="connsiteY0" fmla="*/ 497 h 64703"/>
                <a:gd name="connsiteX1" fmla="*/ 40935 w 45048"/>
                <a:gd name="connsiteY1" fmla="*/ 40311 h 64703"/>
                <a:gd name="connsiteX2" fmla="*/ 34363 w 45048"/>
                <a:gd name="connsiteY2" fmla="*/ 58409 h 64703"/>
                <a:gd name="connsiteX3" fmla="*/ 17503 w 45048"/>
                <a:gd name="connsiteY3" fmla="*/ 64505 h 64703"/>
                <a:gd name="connsiteX4" fmla="*/ -1068 w 45048"/>
                <a:gd name="connsiteY4" fmla="*/ 58028 h 64703"/>
                <a:gd name="connsiteX5" fmla="*/ 3504 w 45048"/>
                <a:gd name="connsiteY5" fmla="*/ 50789 h 64703"/>
                <a:gd name="connsiteX6" fmla="*/ 17029 w 45048"/>
                <a:gd name="connsiteY6" fmla="*/ 55837 h 64703"/>
                <a:gd name="connsiteX7" fmla="*/ 27791 w 45048"/>
                <a:gd name="connsiteY7" fmla="*/ 52313 h 64703"/>
                <a:gd name="connsiteX8" fmla="*/ 31791 w 45048"/>
                <a:gd name="connsiteY8" fmla="*/ 41073 h 64703"/>
                <a:gd name="connsiteX9" fmla="*/ 31791 w 45048"/>
                <a:gd name="connsiteY9" fmla="*/ 35263 h 64703"/>
                <a:gd name="connsiteX10" fmla="*/ 25601 w 45048"/>
                <a:gd name="connsiteY10" fmla="*/ 41740 h 64703"/>
                <a:gd name="connsiteX11" fmla="*/ 16648 w 45048"/>
                <a:gd name="connsiteY11" fmla="*/ 44121 h 64703"/>
                <a:gd name="connsiteX12" fmla="*/ 1788 w 45048"/>
                <a:gd name="connsiteY12" fmla="*/ 37740 h 64703"/>
                <a:gd name="connsiteX13" fmla="*/ -4021 w 45048"/>
                <a:gd name="connsiteY13" fmla="*/ 21928 h 64703"/>
                <a:gd name="connsiteX14" fmla="*/ 1788 w 45048"/>
                <a:gd name="connsiteY14" fmla="*/ 6212 h 64703"/>
                <a:gd name="connsiteX15" fmla="*/ 16648 w 45048"/>
                <a:gd name="connsiteY15" fmla="*/ -170 h 64703"/>
                <a:gd name="connsiteX16" fmla="*/ 31317 w 45048"/>
                <a:gd name="connsiteY16" fmla="*/ 7355 h 64703"/>
                <a:gd name="connsiteX17" fmla="*/ 31317 w 45048"/>
                <a:gd name="connsiteY17" fmla="*/ 497 h 64703"/>
                <a:gd name="connsiteX18" fmla="*/ 5407 w 45048"/>
                <a:gd name="connsiteY18" fmla="*/ 21547 h 64703"/>
                <a:gd name="connsiteX19" fmla="*/ 8839 w 45048"/>
                <a:gd name="connsiteY19" fmla="*/ 31072 h 64703"/>
                <a:gd name="connsiteX20" fmla="*/ 18364 w 45048"/>
                <a:gd name="connsiteY20" fmla="*/ 35168 h 64703"/>
                <a:gd name="connsiteX21" fmla="*/ 27889 w 45048"/>
                <a:gd name="connsiteY21" fmla="*/ 31263 h 64703"/>
                <a:gd name="connsiteX22" fmla="*/ 31507 w 45048"/>
                <a:gd name="connsiteY22" fmla="*/ 21738 h 64703"/>
                <a:gd name="connsiteX23" fmla="*/ 27889 w 45048"/>
                <a:gd name="connsiteY23" fmla="*/ 12213 h 64703"/>
                <a:gd name="connsiteX24" fmla="*/ 18364 w 45048"/>
                <a:gd name="connsiteY24" fmla="*/ 8116 h 64703"/>
                <a:gd name="connsiteX25" fmla="*/ 8839 w 45048"/>
                <a:gd name="connsiteY25" fmla="*/ 12308 h 64703"/>
                <a:gd name="connsiteX26" fmla="*/ 5407 w 45048"/>
                <a:gd name="connsiteY26" fmla="*/ 21547 h 6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048" h="64703">
                  <a:moveTo>
                    <a:pt x="40935" y="497"/>
                  </a:moveTo>
                  <a:lnTo>
                    <a:pt x="40935" y="40311"/>
                  </a:lnTo>
                  <a:cubicBezTo>
                    <a:pt x="41507" y="47007"/>
                    <a:pt x="39032" y="53608"/>
                    <a:pt x="34363" y="58409"/>
                  </a:cubicBezTo>
                  <a:cubicBezTo>
                    <a:pt x="29791" y="62571"/>
                    <a:pt x="23698" y="64753"/>
                    <a:pt x="17503" y="64505"/>
                  </a:cubicBezTo>
                  <a:cubicBezTo>
                    <a:pt x="10741" y="64524"/>
                    <a:pt x="4169" y="62238"/>
                    <a:pt x="-1068" y="58028"/>
                  </a:cubicBezTo>
                  <a:lnTo>
                    <a:pt x="3504" y="50789"/>
                  </a:lnTo>
                  <a:cubicBezTo>
                    <a:pt x="7313" y="53903"/>
                    <a:pt x="12076" y="55685"/>
                    <a:pt x="17029" y="55837"/>
                  </a:cubicBezTo>
                  <a:cubicBezTo>
                    <a:pt x="20936" y="56047"/>
                    <a:pt x="24745" y="54789"/>
                    <a:pt x="27791" y="52313"/>
                  </a:cubicBezTo>
                  <a:cubicBezTo>
                    <a:pt x="30744" y="49331"/>
                    <a:pt x="32172" y="45226"/>
                    <a:pt x="31791" y="41073"/>
                  </a:cubicBezTo>
                  <a:lnTo>
                    <a:pt x="31791" y="35263"/>
                  </a:lnTo>
                  <a:cubicBezTo>
                    <a:pt x="30363" y="37940"/>
                    <a:pt x="28173" y="40178"/>
                    <a:pt x="25601" y="41740"/>
                  </a:cubicBezTo>
                  <a:cubicBezTo>
                    <a:pt x="22838" y="43331"/>
                    <a:pt x="19792" y="44150"/>
                    <a:pt x="16648" y="44121"/>
                  </a:cubicBezTo>
                  <a:cubicBezTo>
                    <a:pt x="11029" y="44302"/>
                    <a:pt x="5504" y="41968"/>
                    <a:pt x="1788" y="37740"/>
                  </a:cubicBezTo>
                  <a:cubicBezTo>
                    <a:pt x="-2119" y="33425"/>
                    <a:pt x="-4212" y="27757"/>
                    <a:pt x="-4021" y="21928"/>
                  </a:cubicBezTo>
                  <a:cubicBezTo>
                    <a:pt x="-4212" y="16127"/>
                    <a:pt x="-2119" y="10488"/>
                    <a:pt x="1788" y="6212"/>
                  </a:cubicBezTo>
                  <a:cubicBezTo>
                    <a:pt x="5504" y="1983"/>
                    <a:pt x="11029" y="-351"/>
                    <a:pt x="16648" y="-170"/>
                  </a:cubicBezTo>
                  <a:cubicBezTo>
                    <a:pt x="22457" y="-275"/>
                    <a:pt x="27982" y="2545"/>
                    <a:pt x="31317" y="7355"/>
                  </a:cubicBezTo>
                  <a:lnTo>
                    <a:pt x="31317" y="497"/>
                  </a:lnTo>
                  <a:close/>
                  <a:moveTo>
                    <a:pt x="5407" y="21547"/>
                  </a:moveTo>
                  <a:cubicBezTo>
                    <a:pt x="5313" y="25033"/>
                    <a:pt x="6551" y="28415"/>
                    <a:pt x="8839" y="31072"/>
                  </a:cubicBezTo>
                  <a:cubicBezTo>
                    <a:pt x="11220" y="33872"/>
                    <a:pt x="14741" y="35387"/>
                    <a:pt x="18364" y="35168"/>
                  </a:cubicBezTo>
                  <a:cubicBezTo>
                    <a:pt x="21982" y="35301"/>
                    <a:pt x="25410" y="33872"/>
                    <a:pt x="27889" y="31263"/>
                  </a:cubicBezTo>
                  <a:cubicBezTo>
                    <a:pt x="30270" y="28662"/>
                    <a:pt x="31507" y="25262"/>
                    <a:pt x="31507" y="21738"/>
                  </a:cubicBezTo>
                  <a:cubicBezTo>
                    <a:pt x="31507" y="18223"/>
                    <a:pt x="30172" y="14842"/>
                    <a:pt x="27889" y="12213"/>
                  </a:cubicBezTo>
                  <a:cubicBezTo>
                    <a:pt x="25410" y="9545"/>
                    <a:pt x="21982" y="8050"/>
                    <a:pt x="18364" y="8116"/>
                  </a:cubicBezTo>
                  <a:cubicBezTo>
                    <a:pt x="14741" y="7916"/>
                    <a:pt x="11122" y="9479"/>
                    <a:pt x="8839" y="12308"/>
                  </a:cubicBezTo>
                  <a:cubicBezTo>
                    <a:pt x="6741" y="14927"/>
                    <a:pt x="5504" y="18175"/>
                    <a:pt x="5407" y="21547"/>
                  </a:cubicBezTo>
                  <a:close/>
                </a:path>
              </a:pathLst>
            </a:custGeom>
            <a:solidFill>
              <a:srgbClr val="6D6E71"/>
            </a:solidFill>
            <a:ln w="9525" cap="flat">
              <a:noFill/>
              <a:prstDash val="solid"/>
              <a:miter/>
            </a:ln>
          </p:spPr>
          <p:txBody>
            <a:bodyPr rtlCol="0" anchor="ctr"/>
            <a:lstStyle/>
            <a:p>
              <a:endParaRPr lang="en-US"/>
            </a:p>
          </p:txBody>
        </p:sp>
        <p:sp>
          <p:nvSpPr>
            <p:cNvPr id="942" name="Freeform: Shape 941">
              <a:extLst>
                <a:ext uri="{FF2B5EF4-FFF2-40B4-BE49-F238E27FC236}">
                  <a16:creationId xmlns:a16="http://schemas.microsoft.com/office/drawing/2014/main" id="{DEE9E14C-5D02-417D-9E13-045C04E0CC72}"/>
                </a:ext>
              </a:extLst>
            </p:cNvPr>
            <p:cNvSpPr/>
            <p:nvPr/>
          </p:nvSpPr>
          <p:spPr>
            <a:xfrm>
              <a:off x="13994129" y="3457453"/>
              <a:ext cx="41940" cy="46305"/>
            </a:xfrm>
            <a:custGeom>
              <a:avLst/>
              <a:gdLst>
                <a:gd name="connsiteX0" fmla="*/ 5492 w 41940"/>
                <a:gd name="connsiteY0" fmla="*/ 21075 h 46305"/>
                <a:gd name="connsiteX1" fmla="*/ 5492 w 41940"/>
                <a:gd name="connsiteY1" fmla="*/ 46126 h 46305"/>
                <a:gd name="connsiteX2" fmla="*/ -4033 w 41940"/>
                <a:gd name="connsiteY2" fmla="*/ 46126 h 46305"/>
                <a:gd name="connsiteX3" fmla="*/ -4033 w 41940"/>
                <a:gd name="connsiteY3" fmla="*/ 501 h 46305"/>
                <a:gd name="connsiteX4" fmla="*/ 5492 w 41940"/>
                <a:gd name="connsiteY4" fmla="*/ 501 h 46305"/>
                <a:gd name="connsiteX5" fmla="*/ 5492 w 41940"/>
                <a:gd name="connsiteY5" fmla="*/ 8883 h 46305"/>
                <a:gd name="connsiteX6" fmla="*/ 11873 w 41940"/>
                <a:gd name="connsiteY6" fmla="*/ 2216 h 46305"/>
                <a:gd name="connsiteX7" fmla="*/ 20635 w 41940"/>
                <a:gd name="connsiteY7" fmla="*/ -166 h 46305"/>
                <a:gd name="connsiteX8" fmla="*/ 33114 w 41940"/>
                <a:gd name="connsiteY8" fmla="*/ 4597 h 46305"/>
                <a:gd name="connsiteX9" fmla="*/ 37876 w 41940"/>
                <a:gd name="connsiteY9" fmla="*/ 18217 h 46305"/>
                <a:gd name="connsiteX10" fmla="*/ 37876 w 41940"/>
                <a:gd name="connsiteY10" fmla="*/ 46126 h 46305"/>
                <a:gd name="connsiteX11" fmla="*/ 28351 w 41940"/>
                <a:gd name="connsiteY11" fmla="*/ 46126 h 46305"/>
                <a:gd name="connsiteX12" fmla="*/ 28351 w 41940"/>
                <a:gd name="connsiteY12" fmla="*/ 21075 h 46305"/>
                <a:gd name="connsiteX13" fmla="*/ 17873 w 41940"/>
                <a:gd name="connsiteY13" fmla="*/ 8502 h 46305"/>
                <a:gd name="connsiteX14" fmla="*/ 9208 w 41940"/>
                <a:gd name="connsiteY14" fmla="*/ 11836 h 46305"/>
                <a:gd name="connsiteX15" fmla="*/ 5492 w 41940"/>
                <a:gd name="connsiteY15" fmla="*/ 21075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46305">
                  <a:moveTo>
                    <a:pt x="5492" y="21075"/>
                  </a:moveTo>
                  <a:lnTo>
                    <a:pt x="5492" y="46126"/>
                  </a:lnTo>
                  <a:lnTo>
                    <a:pt x="-4033" y="46126"/>
                  </a:lnTo>
                  <a:lnTo>
                    <a:pt x="-4033" y="501"/>
                  </a:lnTo>
                  <a:lnTo>
                    <a:pt x="5492" y="501"/>
                  </a:lnTo>
                  <a:lnTo>
                    <a:pt x="5492" y="8883"/>
                  </a:lnTo>
                  <a:cubicBezTo>
                    <a:pt x="6920" y="6101"/>
                    <a:pt x="9111" y="3787"/>
                    <a:pt x="11873" y="2216"/>
                  </a:cubicBezTo>
                  <a:cubicBezTo>
                    <a:pt x="14543" y="663"/>
                    <a:pt x="17589" y="-156"/>
                    <a:pt x="20635" y="-166"/>
                  </a:cubicBezTo>
                  <a:cubicBezTo>
                    <a:pt x="25305" y="-356"/>
                    <a:pt x="29779" y="1368"/>
                    <a:pt x="33114" y="4597"/>
                  </a:cubicBezTo>
                  <a:cubicBezTo>
                    <a:pt x="36448" y="8302"/>
                    <a:pt x="38165" y="13217"/>
                    <a:pt x="37876" y="18217"/>
                  </a:cubicBezTo>
                  <a:lnTo>
                    <a:pt x="37876" y="46126"/>
                  </a:lnTo>
                  <a:lnTo>
                    <a:pt x="28351" y="46126"/>
                  </a:lnTo>
                  <a:lnTo>
                    <a:pt x="28351" y="21075"/>
                  </a:lnTo>
                  <a:cubicBezTo>
                    <a:pt x="28351" y="12693"/>
                    <a:pt x="24826" y="8502"/>
                    <a:pt x="17873" y="8502"/>
                  </a:cubicBezTo>
                  <a:cubicBezTo>
                    <a:pt x="14636" y="8473"/>
                    <a:pt x="11590" y="9664"/>
                    <a:pt x="9208" y="11836"/>
                  </a:cubicBezTo>
                  <a:cubicBezTo>
                    <a:pt x="6729" y="14265"/>
                    <a:pt x="5399" y="17618"/>
                    <a:pt x="5492" y="21075"/>
                  </a:cubicBezTo>
                  <a:close/>
                </a:path>
              </a:pathLst>
            </a:custGeom>
            <a:solidFill>
              <a:srgbClr val="6D6E71"/>
            </a:solidFill>
            <a:ln w="9525" cap="flat">
              <a:noFill/>
              <a:prstDash val="solid"/>
              <a:miter/>
            </a:ln>
          </p:spPr>
          <p:txBody>
            <a:bodyPr rtlCol="0" anchor="ctr"/>
            <a:lstStyle/>
            <a:p>
              <a:endParaRPr lang="en-US"/>
            </a:p>
          </p:txBody>
        </p:sp>
        <p:sp>
          <p:nvSpPr>
            <p:cNvPr id="943" name="Freeform: Shape 942">
              <a:extLst>
                <a:ext uri="{FF2B5EF4-FFF2-40B4-BE49-F238E27FC236}">
                  <a16:creationId xmlns:a16="http://schemas.microsoft.com/office/drawing/2014/main" id="{61569EE1-92F1-488B-9329-CADF6E052FFC}"/>
                </a:ext>
              </a:extLst>
            </p:cNvPr>
            <p:cNvSpPr/>
            <p:nvPr/>
          </p:nvSpPr>
          <p:spPr>
            <a:xfrm>
              <a:off x="14046121" y="3457453"/>
              <a:ext cx="40642" cy="47082"/>
            </a:xfrm>
            <a:custGeom>
              <a:avLst/>
              <a:gdLst>
                <a:gd name="connsiteX0" fmla="*/ 36370 w 40642"/>
                <a:gd name="connsiteY0" fmla="*/ 46125 h 47082"/>
                <a:gd name="connsiteX1" fmla="*/ 27603 w 40642"/>
                <a:gd name="connsiteY1" fmla="*/ 46125 h 47082"/>
                <a:gd name="connsiteX2" fmla="*/ 27603 w 40642"/>
                <a:gd name="connsiteY2" fmla="*/ 40029 h 47082"/>
                <a:gd name="connsiteX3" fmla="*/ 12460 w 40642"/>
                <a:gd name="connsiteY3" fmla="*/ 46887 h 47082"/>
                <a:gd name="connsiteX4" fmla="*/ 651 w 40642"/>
                <a:gd name="connsiteY4" fmla="*/ 42792 h 47082"/>
                <a:gd name="connsiteX5" fmla="*/ -4018 w 40642"/>
                <a:gd name="connsiteY5" fmla="*/ 32028 h 47082"/>
                <a:gd name="connsiteX6" fmla="*/ 935 w 40642"/>
                <a:gd name="connsiteY6" fmla="*/ 21932 h 47082"/>
                <a:gd name="connsiteX7" fmla="*/ 14460 w 40642"/>
                <a:gd name="connsiteY7" fmla="*/ 18598 h 47082"/>
                <a:gd name="connsiteX8" fmla="*/ 26845 w 40642"/>
                <a:gd name="connsiteY8" fmla="*/ 18598 h 47082"/>
                <a:gd name="connsiteX9" fmla="*/ 26845 w 40642"/>
                <a:gd name="connsiteY9" fmla="*/ 16883 h 47082"/>
                <a:gd name="connsiteX10" fmla="*/ 16748 w 40642"/>
                <a:gd name="connsiteY10" fmla="*/ 7834 h 47082"/>
                <a:gd name="connsiteX11" fmla="*/ 3507 w 40642"/>
                <a:gd name="connsiteY11" fmla="*/ 12502 h 47082"/>
                <a:gd name="connsiteX12" fmla="*/ -781 w 40642"/>
                <a:gd name="connsiteY12" fmla="*/ 6501 h 47082"/>
                <a:gd name="connsiteX13" fmla="*/ 18269 w 40642"/>
                <a:gd name="connsiteY13" fmla="*/ -166 h 47082"/>
                <a:gd name="connsiteX14" fmla="*/ 31510 w 40642"/>
                <a:gd name="connsiteY14" fmla="*/ 3929 h 47082"/>
                <a:gd name="connsiteX15" fmla="*/ 36560 w 40642"/>
                <a:gd name="connsiteY15" fmla="*/ 16788 h 47082"/>
                <a:gd name="connsiteX16" fmla="*/ 26845 w 40642"/>
                <a:gd name="connsiteY16" fmla="*/ 29170 h 47082"/>
                <a:gd name="connsiteX17" fmla="*/ 26845 w 40642"/>
                <a:gd name="connsiteY17" fmla="*/ 25361 h 47082"/>
                <a:gd name="connsiteX18" fmla="*/ 16078 w 40642"/>
                <a:gd name="connsiteY18" fmla="*/ 25361 h 47082"/>
                <a:gd name="connsiteX19" fmla="*/ 5697 w 40642"/>
                <a:gd name="connsiteY19" fmla="*/ 31838 h 47082"/>
                <a:gd name="connsiteX20" fmla="*/ 8269 w 40642"/>
                <a:gd name="connsiteY20" fmla="*/ 36981 h 47082"/>
                <a:gd name="connsiteX21" fmla="*/ 15413 w 40642"/>
                <a:gd name="connsiteY21" fmla="*/ 38695 h 47082"/>
                <a:gd name="connsiteX22" fmla="*/ 23412 w 40642"/>
                <a:gd name="connsiteY22" fmla="*/ 36124 h 47082"/>
                <a:gd name="connsiteX23" fmla="*/ 26747 w 40642"/>
                <a:gd name="connsiteY23" fmla="*/ 28790 h 47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2" h="47082">
                  <a:moveTo>
                    <a:pt x="36370" y="46125"/>
                  </a:moveTo>
                  <a:lnTo>
                    <a:pt x="27603" y="46125"/>
                  </a:lnTo>
                  <a:lnTo>
                    <a:pt x="27603" y="40029"/>
                  </a:lnTo>
                  <a:cubicBezTo>
                    <a:pt x="23891" y="44582"/>
                    <a:pt x="18269" y="47125"/>
                    <a:pt x="12460" y="46887"/>
                  </a:cubicBezTo>
                  <a:cubicBezTo>
                    <a:pt x="8176" y="47011"/>
                    <a:pt x="3981" y="45554"/>
                    <a:pt x="651" y="42792"/>
                  </a:cubicBezTo>
                  <a:cubicBezTo>
                    <a:pt x="-2493" y="40105"/>
                    <a:pt x="-4209" y="36143"/>
                    <a:pt x="-4018" y="32028"/>
                  </a:cubicBezTo>
                  <a:cubicBezTo>
                    <a:pt x="-4209" y="28037"/>
                    <a:pt x="-2302" y="24218"/>
                    <a:pt x="935" y="21932"/>
                  </a:cubicBezTo>
                  <a:cubicBezTo>
                    <a:pt x="5032" y="19521"/>
                    <a:pt x="9697" y="18360"/>
                    <a:pt x="14460" y="18598"/>
                  </a:cubicBezTo>
                  <a:lnTo>
                    <a:pt x="26845" y="18598"/>
                  </a:lnTo>
                  <a:lnTo>
                    <a:pt x="26845" y="16883"/>
                  </a:lnTo>
                  <a:cubicBezTo>
                    <a:pt x="26845" y="10882"/>
                    <a:pt x="23510" y="7834"/>
                    <a:pt x="16748" y="7834"/>
                  </a:cubicBezTo>
                  <a:cubicBezTo>
                    <a:pt x="11985" y="8006"/>
                    <a:pt x="7316" y="9635"/>
                    <a:pt x="3507" y="12502"/>
                  </a:cubicBezTo>
                  <a:lnTo>
                    <a:pt x="-781" y="6501"/>
                  </a:lnTo>
                  <a:cubicBezTo>
                    <a:pt x="4553" y="2100"/>
                    <a:pt x="11316" y="-262"/>
                    <a:pt x="18269" y="-166"/>
                  </a:cubicBezTo>
                  <a:cubicBezTo>
                    <a:pt x="23031" y="-338"/>
                    <a:pt x="27701" y="1101"/>
                    <a:pt x="31510" y="3929"/>
                  </a:cubicBezTo>
                  <a:cubicBezTo>
                    <a:pt x="35128" y="7197"/>
                    <a:pt x="36937" y="11949"/>
                    <a:pt x="36560" y="16788"/>
                  </a:cubicBezTo>
                  <a:close/>
                  <a:moveTo>
                    <a:pt x="26845" y="29170"/>
                  </a:moveTo>
                  <a:lnTo>
                    <a:pt x="26845" y="25361"/>
                  </a:lnTo>
                  <a:lnTo>
                    <a:pt x="16078" y="25361"/>
                  </a:lnTo>
                  <a:cubicBezTo>
                    <a:pt x="9125" y="25361"/>
                    <a:pt x="5697" y="27456"/>
                    <a:pt x="5697" y="31838"/>
                  </a:cubicBezTo>
                  <a:cubicBezTo>
                    <a:pt x="5604" y="33876"/>
                    <a:pt x="6553" y="35819"/>
                    <a:pt x="8269" y="36981"/>
                  </a:cubicBezTo>
                  <a:cubicBezTo>
                    <a:pt x="10460" y="38238"/>
                    <a:pt x="12939" y="38838"/>
                    <a:pt x="15413" y="38695"/>
                  </a:cubicBezTo>
                  <a:cubicBezTo>
                    <a:pt x="18269" y="38753"/>
                    <a:pt x="21129" y="37848"/>
                    <a:pt x="23412" y="36124"/>
                  </a:cubicBezTo>
                  <a:cubicBezTo>
                    <a:pt x="25701" y="34428"/>
                    <a:pt x="27035" y="31647"/>
                    <a:pt x="26747" y="28790"/>
                  </a:cubicBezTo>
                  <a:close/>
                </a:path>
              </a:pathLst>
            </a:custGeom>
            <a:solidFill>
              <a:srgbClr val="6D6E71"/>
            </a:solidFill>
            <a:ln w="9525" cap="flat">
              <a:noFill/>
              <a:prstDash val="solid"/>
              <a:miter/>
            </a:ln>
          </p:spPr>
          <p:txBody>
            <a:bodyPr rtlCol="0" anchor="ctr"/>
            <a:lstStyle/>
            <a:p>
              <a:endParaRPr lang="en-US"/>
            </a:p>
          </p:txBody>
        </p:sp>
        <p:sp>
          <p:nvSpPr>
            <p:cNvPr id="944" name="Freeform: Shape 943">
              <a:extLst>
                <a:ext uri="{FF2B5EF4-FFF2-40B4-BE49-F238E27FC236}">
                  <a16:creationId xmlns:a16="http://schemas.microsoft.com/office/drawing/2014/main" id="{E77AD136-591B-4B64-9C65-9FE4186CD8D2}"/>
                </a:ext>
              </a:extLst>
            </p:cNvPr>
            <p:cNvSpPr/>
            <p:nvPr/>
          </p:nvSpPr>
          <p:spPr>
            <a:xfrm>
              <a:off x="14096430" y="3443560"/>
              <a:ext cx="31714" cy="60675"/>
            </a:xfrm>
            <a:custGeom>
              <a:avLst/>
              <a:gdLst>
                <a:gd name="connsiteX0" fmla="*/ 11301 w 31714"/>
                <a:gd name="connsiteY0" fmla="*/ 21918 h 60675"/>
                <a:gd name="connsiteX1" fmla="*/ 11301 w 31714"/>
                <a:gd name="connsiteY1" fmla="*/ 45064 h 60675"/>
                <a:gd name="connsiteX2" fmla="*/ 13013 w 31714"/>
                <a:gd name="connsiteY2" fmla="*/ 50207 h 60675"/>
                <a:gd name="connsiteX3" fmla="*/ 17775 w 31714"/>
                <a:gd name="connsiteY3" fmla="*/ 52112 h 60675"/>
                <a:gd name="connsiteX4" fmla="*/ 23682 w 31714"/>
                <a:gd name="connsiteY4" fmla="*/ 49159 h 60675"/>
                <a:gd name="connsiteX5" fmla="*/ 27682 w 31714"/>
                <a:gd name="connsiteY5" fmla="*/ 55922 h 60675"/>
                <a:gd name="connsiteX6" fmla="*/ 16445 w 31714"/>
                <a:gd name="connsiteY6" fmla="*/ 60494 h 60675"/>
                <a:gd name="connsiteX7" fmla="*/ 5967 w 31714"/>
                <a:gd name="connsiteY7" fmla="*/ 56208 h 60675"/>
                <a:gd name="connsiteX8" fmla="*/ 1678 w 31714"/>
                <a:gd name="connsiteY8" fmla="*/ 44778 h 60675"/>
                <a:gd name="connsiteX9" fmla="*/ 1678 w 31714"/>
                <a:gd name="connsiteY9" fmla="*/ 21918 h 60675"/>
                <a:gd name="connsiteX10" fmla="*/ -4033 w 31714"/>
                <a:gd name="connsiteY10" fmla="*/ 21918 h 60675"/>
                <a:gd name="connsiteX11" fmla="*/ -4033 w 31714"/>
                <a:gd name="connsiteY11" fmla="*/ 14108 h 60675"/>
                <a:gd name="connsiteX12" fmla="*/ 1678 w 31714"/>
                <a:gd name="connsiteY12" fmla="*/ 14108 h 60675"/>
                <a:gd name="connsiteX13" fmla="*/ 1678 w 31714"/>
                <a:gd name="connsiteY13" fmla="*/ -180 h 60675"/>
                <a:gd name="connsiteX14" fmla="*/ 11203 w 31714"/>
                <a:gd name="connsiteY14" fmla="*/ -180 h 60675"/>
                <a:gd name="connsiteX15" fmla="*/ 11203 w 31714"/>
                <a:gd name="connsiteY15" fmla="*/ 14108 h 60675"/>
                <a:gd name="connsiteX16" fmla="*/ 23207 w 31714"/>
                <a:gd name="connsiteY16" fmla="*/ 14108 h 60675"/>
                <a:gd name="connsiteX17" fmla="*/ 23207 w 31714"/>
                <a:gd name="connsiteY17" fmla="*/ 21918 h 60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4" h="60675">
                  <a:moveTo>
                    <a:pt x="11301" y="21918"/>
                  </a:moveTo>
                  <a:lnTo>
                    <a:pt x="11301" y="45064"/>
                  </a:lnTo>
                  <a:cubicBezTo>
                    <a:pt x="11203" y="46930"/>
                    <a:pt x="11873" y="48759"/>
                    <a:pt x="13013" y="50207"/>
                  </a:cubicBezTo>
                  <a:cubicBezTo>
                    <a:pt x="14254" y="51503"/>
                    <a:pt x="15966" y="52198"/>
                    <a:pt x="17775" y="52112"/>
                  </a:cubicBezTo>
                  <a:cubicBezTo>
                    <a:pt x="20063" y="52008"/>
                    <a:pt x="22254" y="50941"/>
                    <a:pt x="23682" y="49159"/>
                  </a:cubicBezTo>
                  <a:lnTo>
                    <a:pt x="27682" y="55922"/>
                  </a:lnTo>
                  <a:cubicBezTo>
                    <a:pt x="24635" y="58818"/>
                    <a:pt x="20635" y="60456"/>
                    <a:pt x="16445" y="60494"/>
                  </a:cubicBezTo>
                  <a:cubicBezTo>
                    <a:pt x="12538" y="60542"/>
                    <a:pt x="8729" y="58999"/>
                    <a:pt x="5967" y="56208"/>
                  </a:cubicBezTo>
                  <a:cubicBezTo>
                    <a:pt x="3013" y="53150"/>
                    <a:pt x="1488" y="49016"/>
                    <a:pt x="1678" y="44778"/>
                  </a:cubicBezTo>
                  <a:lnTo>
                    <a:pt x="1678" y="21918"/>
                  </a:lnTo>
                  <a:lnTo>
                    <a:pt x="-4033" y="21918"/>
                  </a:lnTo>
                  <a:lnTo>
                    <a:pt x="-4033" y="14108"/>
                  </a:lnTo>
                  <a:lnTo>
                    <a:pt x="1678" y="14108"/>
                  </a:lnTo>
                  <a:lnTo>
                    <a:pt x="1678" y="-180"/>
                  </a:lnTo>
                  <a:lnTo>
                    <a:pt x="11203" y="-180"/>
                  </a:lnTo>
                  <a:lnTo>
                    <a:pt x="11203" y="14108"/>
                  </a:lnTo>
                  <a:lnTo>
                    <a:pt x="23207" y="14108"/>
                  </a:lnTo>
                  <a:lnTo>
                    <a:pt x="23207" y="21918"/>
                  </a:lnTo>
                  <a:close/>
                </a:path>
              </a:pathLst>
            </a:custGeom>
            <a:solidFill>
              <a:srgbClr val="6D6E71"/>
            </a:solidFill>
            <a:ln w="9525" cap="flat">
              <a:noFill/>
              <a:prstDash val="solid"/>
              <a:miter/>
            </a:ln>
          </p:spPr>
          <p:txBody>
            <a:bodyPr rtlCol="0" anchor="ctr"/>
            <a:lstStyle/>
            <a:p>
              <a:endParaRPr lang="en-US"/>
            </a:p>
          </p:txBody>
        </p:sp>
        <p:sp>
          <p:nvSpPr>
            <p:cNvPr id="945" name="Freeform: Shape 944">
              <a:extLst>
                <a:ext uri="{FF2B5EF4-FFF2-40B4-BE49-F238E27FC236}">
                  <a16:creationId xmlns:a16="http://schemas.microsoft.com/office/drawing/2014/main" id="{ECAE242C-AC30-4C2D-9B73-8AC3C1331363}"/>
                </a:ext>
              </a:extLst>
            </p:cNvPr>
            <p:cNvSpPr/>
            <p:nvPr/>
          </p:nvSpPr>
          <p:spPr>
            <a:xfrm>
              <a:off x="14131361" y="3456986"/>
              <a:ext cx="45292" cy="47070"/>
            </a:xfrm>
            <a:custGeom>
              <a:avLst/>
              <a:gdLst>
                <a:gd name="connsiteX0" fmla="*/ 41237 w 45292"/>
                <a:gd name="connsiteY0" fmla="*/ 27543 h 47070"/>
                <a:gd name="connsiteX1" fmla="*/ 5518 w 45292"/>
                <a:gd name="connsiteY1" fmla="*/ 27543 h 47070"/>
                <a:gd name="connsiteX2" fmla="*/ 9992 w 45292"/>
                <a:gd name="connsiteY2" fmla="*/ 35544 h 47070"/>
                <a:gd name="connsiteX3" fmla="*/ 19517 w 45292"/>
                <a:gd name="connsiteY3" fmla="*/ 38592 h 47070"/>
                <a:gd name="connsiteX4" fmla="*/ 32567 w 45292"/>
                <a:gd name="connsiteY4" fmla="*/ 33163 h 47070"/>
                <a:gd name="connsiteX5" fmla="*/ 38093 w 45292"/>
                <a:gd name="connsiteY5" fmla="*/ 39163 h 47070"/>
                <a:gd name="connsiteX6" fmla="*/ 19043 w 45292"/>
                <a:gd name="connsiteY6" fmla="*/ 46879 h 47070"/>
                <a:gd name="connsiteX7" fmla="*/ 2755 w 45292"/>
                <a:gd name="connsiteY7" fmla="*/ 40401 h 47070"/>
                <a:gd name="connsiteX8" fmla="*/ 2755 w 45292"/>
                <a:gd name="connsiteY8" fmla="*/ 6207 h 47070"/>
                <a:gd name="connsiteX9" fmla="*/ 18945 w 45292"/>
                <a:gd name="connsiteY9" fmla="*/ -175 h 47070"/>
                <a:gd name="connsiteX10" fmla="*/ 34758 w 45292"/>
                <a:gd name="connsiteY10" fmla="*/ 5445 h 47070"/>
                <a:gd name="connsiteX11" fmla="*/ 41237 w 45292"/>
                <a:gd name="connsiteY11" fmla="*/ 20971 h 47070"/>
                <a:gd name="connsiteX12" fmla="*/ 5518 w 45292"/>
                <a:gd name="connsiteY12" fmla="*/ 20018 h 47070"/>
                <a:gd name="connsiteX13" fmla="*/ 31614 w 45292"/>
                <a:gd name="connsiteY13" fmla="*/ 20018 h 47070"/>
                <a:gd name="connsiteX14" fmla="*/ 27995 w 45292"/>
                <a:gd name="connsiteY14" fmla="*/ 11160 h 47070"/>
                <a:gd name="connsiteX15" fmla="*/ 19136 w 45292"/>
                <a:gd name="connsiteY15" fmla="*/ 8112 h 47070"/>
                <a:gd name="connsiteX16" fmla="*/ 9611 w 45292"/>
                <a:gd name="connsiteY16" fmla="*/ 11255 h 47070"/>
                <a:gd name="connsiteX17" fmla="*/ 5518 w 45292"/>
                <a:gd name="connsiteY17" fmla="*/ 20113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292" h="47070">
                  <a:moveTo>
                    <a:pt x="41237" y="27543"/>
                  </a:moveTo>
                  <a:lnTo>
                    <a:pt x="5518" y="27543"/>
                  </a:lnTo>
                  <a:cubicBezTo>
                    <a:pt x="5611" y="30772"/>
                    <a:pt x="7327" y="33734"/>
                    <a:pt x="9992" y="35544"/>
                  </a:cubicBezTo>
                  <a:cubicBezTo>
                    <a:pt x="12755" y="37535"/>
                    <a:pt x="16089" y="38602"/>
                    <a:pt x="19517" y="38592"/>
                  </a:cubicBezTo>
                  <a:cubicBezTo>
                    <a:pt x="24470" y="38925"/>
                    <a:pt x="29330" y="36916"/>
                    <a:pt x="32567" y="33163"/>
                  </a:cubicBezTo>
                  <a:lnTo>
                    <a:pt x="38093" y="39163"/>
                  </a:lnTo>
                  <a:cubicBezTo>
                    <a:pt x="33139" y="44297"/>
                    <a:pt x="26186" y="47098"/>
                    <a:pt x="19043" y="46879"/>
                  </a:cubicBezTo>
                  <a:cubicBezTo>
                    <a:pt x="12945" y="46984"/>
                    <a:pt x="7136" y="44650"/>
                    <a:pt x="2755" y="40401"/>
                  </a:cubicBezTo>
                  <a:cubicBezTo>
                    <a:pt x="-6295" y="30810"/>
                    <a:pt x="-6295" y="15799"/>
                    <a:pt x="2755" y="6207"/>
                  </a:cubicBezTo>
                  <a:cubicBezTo>
                    <a:pt x="7136" y="2054"/>
                    <a:pt x="12945" y="-232"/>
                    <a:pt x="18945" y="-175"/>
                  </a:cubicBezTo>
                  <a:cubicBezTo>
                    <a:pt x="24758" y="-298"/>
                    <a:pt x="30377" y="1701"/>
                    <a:pt x="34758" y="5445"/>
                  </a:cubicBezTo>
                  <a:cubicBezTo>
                    <a:pt x="39139" y="9379"/>
                    <a:pt x="41520" y="15084"/>
                    <a:pt x="41237" y="20971"/>
                  </a:cubicBezTo>
                  <a:close/>
                  <a:moveTo>
                    <a:pt x="5518" y="20018"/>
                  </a:moveTo>
                  <a:lnTo>
                    <a:pt x="31614" y="20018"/>
                  </a:lnTo>
                  <a:cubicBezTo>
                    <a:pt x="31805" y="16665"/>
                    <a:pt x="30470" y="13389"/>
                    <a:pt x="27995" y="11160"/>
                  </a:cubicBezTo>
                  <a:cubicBezTo>
                    <a:pt x="25517" y="9103"/>
                    <a:pt x="22377" y="8026"/>
                    <a:pt x="19136" y="8112"/>
                  </a:cubicBezTo>
                  <a:cubicBezTo>
                    <a:pt x="15708" y="8055"/>
                    <a:pt x="12373" y="9160"/>
                    <a:pt x="9611" y="11255"/>
                  </a:cubicBezTo>
                  <a:cubicBezTo>
                    <a:pt x="6848" y="13332"/>
                    <a:pt x="5327" y="16656"/>
                    <a:pt x="5518" y="20113"/>
                  </a:cubicBezTo>
                  <a:close/>
                </a:path>
              </a:pathLst>
            </a:custGeom>
            <a:solidFill>
              <a:srgbClr val="6D6E71"/>
            </a:solidFill>
            <a:ln w="9525" cap="flat">
              <a:noFill/>
              <a:prstDash val="solid"/>
              <a:miter/>
            </a:ln>
          </p:spPr>
          <p:txBody>
            <a:bodyPr rtlCol="0" anchor="ctr"/>
            <a:lstStyle/>
            <a:p>
              <a:endParaRPr lang="en-US"/>
            </a:p>
          </p:txBody>
        </p:sp>
        <p:sp>
          <p:nvSpPr>
            <p:cNvPr id="946" name="Freeform: Shape 945">
              <a:extLst>
                <a:ext uri="{FF2B5EF4-FFF2-40B4-BE49-F238E27FC236}">
                  <a16:creationId xmlns:a16="http://schemas.microsoft.com/office/drawing/2014/main" id="{40E1AFAB-5FEA-4839-88BE-EAA8A62C348B}"/>
                </a:ext>
              </a:extLst>
            </p:cNvPr>
            <p:cNvSpPr/>
            <p:nvPr/>
          </p:nvSpPr>
          <p:spPr>
            <a:xfrm>
              <a:off x="14184215" y="3439846"/>
              <a:ext cx="46611" cy="64698"/>
            </a:xfrm>
            <a:custGeom>
              <a:avLst/>
              <a:gdLst>
                <a:gd name="connsiteX0" fmla="*/ 2381 w 46611"/>
                <a:gd name="connsiteY0" fmla="*/ 57541 h 64698"/>
                <a:gd name="connsiteX1" fmla="*/ -4000 w 46611"/>
                <a:gd name="connsiteY1" fmla="*/ 40397 h 64698"/>
                <a:gd name="connsiteX2" fmla="*/ 17050 w 46611"/>
                <a:gd name="connsiteY2" fmla="*/ 17089 h 64698"/>
                <a:gd name="connsiteX3" fmla="*/ 18287 w 46611"/>
                <a:gd name="connsiteY3" fmla="*/ 17060 h 64698"/>
                <a:gd name="connsiteX4" fmla="*/ 33054 w 46611"/>
                <a:gd name="connsiteY4" fmla="*/ 24775 h 64698"/>
                <a:gd name="connsiteX5" fmla="*/ 33054 w 46611"/>
                <a:gd name="connsiteY5" fmla="*/ -180 h 64698"/>
                <a:gd name="connsiteX6" fmla="*/ 42579 w 46611"/>
                <a:gd name="connsiteY6" fmla="*/ -180 h 64698"/>
                <a:gd name="connsiteX7" fmla="*/ 42579 w 46611"/>
                <a:gd name="connsiteY7" fmla="*/ 63733 h 64698"/>
                <a:gd name="connsiteX8" fmla="*/ 33054 w 46611"/>
                <a:gd name="connsiteY8" fmla="*/ 63733 h 64698"/>
                <a:gd name="connsiteX9" fmla="*/ 33054 w 46611"/>
                <a:gd name="connsiteY9" fmla="*/ 56875 h 64698"/>
                <a:gd name="connsiteX10" fmla="*/ 17529 w 46611"/>
                <a:gd name="connsiteY10" fmla="*/ 64495 h 64698"/>
                <a:gd name="connsiteX11" fmla="*/ 2381 w 46611"/>
                <a:gd name="connsiteY11" fmla="*/ 57541 h 64698"/>
                <a:gd name="connsiteX12" fmla="*/ 5623 w 46611"/>
                <a:gd name="connsiteY12" fmla="*/ 40778 h 64698"/>
                <a:gd name="connsiteX13" fmla="*/ 9813 w 46611"/>
                <a:gd name="connsiteY13" fmla="*/ 51446 h 64698"/>
                <a:gd name="connsiteX14" fmla="*/ 19338 w 46611"/>
                <a:gd name="connsiteY14" fmla="*/ 55542 h 64698"/>
                <a:gd name="connsiteX15" fmla="*/ 28863 w 46611"/>
                <a:gd name="connsiteY15" fmla="*/ 51446 h 64698"/>
                <a:gd name="connsiteX16" fmla="*/ 32863 w 46611"/>
                <a:gd name="connsiteY16" fmla="*/ 40778 h 64698"/>
                <a:gd name="connsiteX17" fmla="*/ 28863 w 46611"/>
                <a:gd name="connsiteY17" fmla="*/ 29824 h 64698"/>
                <a:gd name="connsiteX18" fmla="*/ 19338 w 46611"/>
                <a:gd name="connsiteY18" fmla="*/ 25538 h 64698"/>
                <a:gd name="connsiteX19" fmla="*/ 9813 w 46611"/>
                <a:gd name="connsiteY19" fmla="*/ 29824 h 64698"/>
                <a:gd name="connsiteX20" fmla="*/ 5907 w 46611"/>
                <a:gd name="connsiteY20" fmla="*/ 40778 h 64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11" h="64698">
                  <a:moveTo>
                    <a:pt x="2381" y="57541"/>
                  </a:moveTo>
                  <a:cubicBezTo>
                    <a:pt x="-1902" y="52903"/>
                    <a:pt x="-4283" y="46731"/>
                    <a:pt x="-4000" y="40397"/>
                  </a:cubicBezTo>
                  <a:cubicBezTo>
                    <a:pt x="-4665" y="28157"/>
                    <a:pt x="4763" y="17718"/>
                    <a:pt x="17050" y="17089"/>
                  </a:cubicBezTo>
                  <a:cubicBezTo>
                    <a:pt x="17432" y="17070"/>
                    <a:pt x="17906" y="17060"/>
                    <a:pt x="18287" y="17060"/>
                  </a:cubicBezTo>
                  <a:cubicBezTo>
                    <a:pt x="24194" y="16965"/>
                    <a:pt x="29719" y="19871"/>
                    <a:pt x="33054" y="24775"/>
                  </a:cubicBezTo>
                  <a:lnTo>
                    <a:pt x="33054" y="-180"/>
                  </a:lnTo>
                  <a:lnTo>
                    <a:pt x="42579" y="-180"/>
                  </a:lnTo>
                  <a:lnTo>
                    <a:pt x="42579" y="63733"/>
                  </a:lnTo>
                  <a:lnTo>
                    <a:pt x="33054" y="63733"/>
                  </a:lnTo>
                  <a:lnTo>
                    <a:pt x="33054" y="56875"/>
                  </a:lnTo>
                  <a:cubicBezTo>
                    <a:pt x="29529" y="61923"/>
                    <a:pt x="23720" y="64809"/>
                    <a:pt x="17529" y="64495"/>
                  </a:cubicBezTo>
                  <a:cubicBezTo>
                    <a:pt x="11716" y="64428"/>
                    <a:pt x="6190" y="61904"/>
                    <a:pt x="2381" y="57541"/>
                  </a:cubicBezTo>
                  <a:close/>
                  <a:moveTo>
                    <a:pt x="5623" y="40778"/>
                  </a:moveTo>
                  <a:cubicBezTo>
                    <a:pt x="5525" y="44759"/>
                    <a:pt x="6953" y="48626"/>
                    <a:pt x="9813" y="51446"/>
                  </a:cubicBezTo>
                  <a:cubicBezTo>
                    <a:pt x="12288" y="54027"/>
                    <a:pt x="15715" y="55503"/>
                    <a:pt x="19338" y="55542"/>
                  </a:cubicBezTo>
                  <a:cubicBezTo>
                    <a:pt x="22957" y="55608"/>
                    <a:pt x="26385" y="54123"/>
                    <a:pt x="28863" y="51446"/>
                  </a:cubicBezTo>
                  <a:cubicBezTo>
                    <a:pt x="31528" y="48559"/>
                    <a:pt x="32956" y="44721"/>
                    <a:pt x="32863" y="40778"/>
                  </a:cubicBezTo>
                  <a:cubicBezTo>
                    <a:pt x="32956" y="36749"/>
                    <a:pt x="31528" y="32824"/>
                    <a:pt x="28863" y="29824"/>
                  </a:cubicBezTo>
                  <a:cubicBezTo>
                    <a:pt x="26482" y="27071"/>
                    <a:pt x="22957" y="25509"/>
                    <a:pt x="19338" y="25538"/>
                  </a:cubicBezTo>
                  <a:cubicBezTo>
                    <a:pt x="15715" y="25604"/>
                    <a:pt x="12288" y="27147"/>
                    <a:pt x="9813" y="29824"/>
                  </a:cubicBezTo>
                  <a:cubicBezTo>
                    <a:pt x="7144" y="32824"/>
                    <a:pt x="5716" y="36758"/>
                    <a:pt x="5907" y="40778"/>
                  </a:cubicBezTo>
                  <a:close/>
                </a:path>
              </a:pathLst>
            </a:custGeom>
            <a:solidFill>
              <a:srgbClr val="6D6E71"/>
            </a:solidFill>
            <a:ln w="9525" cap="flat">
              <a:noFill/>
              <a:prstDash val="solid"/>
              <a:miter/>
            </a:ln>
          </p:spPr>
          <p:txBody>
            <a:bodyPr rtlCol="0" anchor="ctr"/>
            <a:lstStyle/>
            <a:p>
              <a:endParaRPr lang="en-US"/>
            </a:p>
          </p:txBody>
        </p:sp>
        <p:sp>
          <p:nvSpPr>
            <p:cNvPr id="947" name="Freeform: Shape 946">
              <a:extLst>
                <a:ext uri="{FF2B5EF4-FFF2-40B4-BE49-F238E27FC236}">
                  <a16:creationId xmlns:a16="http://schemas.microsoft.com/office/drawing/2014/main" id="{A56B6D7F-4FE8-4350-A6FC-0930279479A0}"/>
                </a:ext>
              </a:extLst>
            </p:cNvPr>
            <p:cNvSpPr/>
            <p:nvPr/>
          </p:nvSpPr>
          <p:spPr>
            <a:xfrm>
              <a:off x="14265663" y="3442017"/>
              <a:ext cx="55362" cy="62135"/>
            </a:xfrm>
            <a:custGeom>
              <a:avLst/>
              <a:gdLst>
                <a:gd name="connsiteX0" fmla="*/ 27234 w 55362"/>
                <a:gd name="connsiteY0" fmla="*/ 52037 h 62135"/>
                <a:gd name="connsiteX1" fmla="*/ 36285 w 55362"/>
                <a:gd name="connsiteY1" fmla="*/ 50322 h 62135"/>
                <a:gd name="connsiteX2" fmla="*/ 44186 w 55362"/>
                <a:gd name="connsiteY2" fmla="*/ 44702 h 62135"/>
                <a:gd name="connsiteX3" fmla="*/ 50665 w 55362"/>
                <a:gd name="connsiteY3" fmla="*/ 51370 h 62135"/>
                <a:gd name="connsiteX4" fmla="*/ 27615 w 55362"/>
                <a:gd name="connsiteY4" fmla="*/ 61942 h 62135"/>
                <a:gd name="connsiteX5" fmla="*/ 5040 w 55362"/>
                <a:gd name="connsiteY5" fmla="*/ 53180 h 62135"/>
                <a:gd name="connsiteX6" fmla="*/ 5040 w 55362"/>
                <a:gd name="connsiteY6" fmla="*/ 8793 h 62135"/>
                <a:gd name="connsiteX7" fmla="*/ 28090 w 55362"/>
                <a:gd name="connsiteY7" fmla="*/ -160 h 62135"/>
                <a:gd name="connsiteX8" fmla="*/ 51330 w 55362"/>
                <a:gd name="connsiteY8" fmla="*/ 10126 h 62135"/>
                <a:gd name="connsiteX9" fmla="*/ 44949 w 55362"/>
                <a:gd name="connsiteY9" fmla="*/ 17175 h 62135"/>
                <a:gd name="connsiteX10" fmla="*/ 36852 w 55362"/>
                <a:gd name="connsiteY10" fmla="*/ 11365 h 62135"/>
                <a:gd name="connsiteX11" fmla="*/ 27899 w 55362"/>
                <a:gd name="connsiteY11" fmla="*/ 9746 h 62135"/>
                <a:gd name="connsiteX12" fmla="*/ 12565 w 55362"/>
                <a:gd name="connsiteY12" fmla="*/ 15651 h 62135"/>
                <a:gd name="connsiteX13" fmla="*/ 6468 w 55362"/>
                <a:gd name="connsiteY13" fmla="*/ 30605 h 62135"/>
                <a:gd name="connsiteX14" fmla="*/ 12565 w 55362"/>
                <a:gd name="connsiteY14" fmla="*/ 45940 h 62135"/>
                <a:gd name="connsiteX15" fmla="*/ 27234 w 55362"/>
                <a:gd name="connsiteY15" fmla="*/ 52037 h 6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362" h="62135">
                  <a:moveTo>
                    <a:pt x="27234" y="52037"/>
                  </a:moveTo>
                  <a:cubicBezTo>
                    <a:pt x="30378" y="52122"/>
                    <a:pt x="33424" y="51541"/>
                    <a:pt x="36285" y="50322"/>
                  </a:cubicBezTo>
                  <a:cubicBezTo>
                    <a:pt x="39140" y="48836"/>
                    <a:pt x="41805" y="46941"/>
                    <a:pt x="44186" y="44702"/>
                  </a:cubicBezTo>
                  <a:lnTo>
                    <a:pt x="50665" y="51370"/>
                  </a:lnTo>
                  <a:cubicBezTo>
                    <a:pt x="44949" y="58152"/>
                    <a:pt x="36471" y="62028"/>
                    <a:pt x="27615" y="61942"/>
                  </a:cubicBezTo>
                  <a:cubicBezTo>
                    <a:pt x="19234" y="62190"/>
                    <a:pt x="11040" y="59028"/>
                    <a:pt x="5040" y="53180"/>
                  </a:cubicBezTo>
                  <a:cubicBezTo>
                    <a:pt x="-7057" y="40845"/>
                    <a:pt x="-7057" y="21128"/>
                    <a:pt x="5040" y="8793"/>
                  </a:cubicBezTo>
                  <a:cubicBezTo>
                    <a:pt x="11137" y="2773"/>
                    <a:pt x="19518" y="-465"/>
                    <a:pt x="28090" y="-160"/>
                  </a:cubicBezTo>
                  <a:cubicBezTo>
                    <a:pt x="36950" y="-332"/>
                    <a:pt x="45521" y="3430"/>
                    <a:pt x="51330" y="10126"/>
                  </a:cubicBezTo>
                  <a:lnTo>
                    <a:pt x="44949" y="17175"/>
                  </a:lnTo>
                  <a:cubicBezTo>
                    <a:pt x="42568" y="14803"/>
                    <a:pt x="39903" y="12841"/>
                    <a:pt x="36852" y="11365"/>
                  </a:cubicBezTo>
                  <a:cubicBezTo>
                    <a:pt x="33996" y="10241"/>
                    <a:pt x="30950" y="9698"/>
                    <a:pt x="27899" y="9746"/>
                  </a:cubicBezTo>
                  <a:cubicBezTo>
                    <a:pt x="22183" y="9622"/>
                    <a:pt x="16662" y="11746"/>
                    <a:pt x="12565" y="15651"/>
                  </a:cubicBezTo>
                  <a:cubicBezTo>
                    <a:pt x="8468" y="19547"/>
                    <a:pt x="6277" y="24985"/>
                    <a:pt x="6468" y="30605"/>
                  </a:cubicBezTo>
                  <a:cubicBezTo>
                    <a:pt x="6277" y="36339"/>
                    <a:pt x="8468" y="41883"/>
                    <a:pt x="12565" y="45940"/>
                  </a:cubicBezTo>
                  <a:cubicBezTo>
                    <a:pt x="16374" y="49931"/>
                    <a:pt x="21709" y="52141"/>
                    <a:pt x="27234" y="52037"/>
                  </a:cubicBezTo>
                  <a:close/>
                </a:path>
              </a:pathLst>
            </a:custGeom>
            <a:solidFill>
              <a:srgbClr val="6D6E71"/>
            </a:solidFill>
            <a:ln w="9525" cap="flat">
              <a:noFill/>
              <a:prstDash val="solid"/>
              <a:miter/>
            </a:ln>
          </p:spPr>
          <p:txBody>
            <a:bodyPr rtlCol="0" anchor="ctr"/>
            <a:lstStyle/>
            <a:p>
              <a:endParaRPr lang="en-US"/>
            </a:p>
          </p:txBody>
        </p:sp>
        <p:sp>
          <p:nvSpPr>
            <p:cNvPr id="948" name="Freeform: Shape 947">
              <a:extLst>
                <a:ext uri="{FF2B5EF4-FFF2-40B4-BE49-F238E27FC236}">
                  <a16:creationId xmlns:a16="http://schemas.microsoft.com/office/drawing/2014/main" id="{2B18373C-330D-488C-BE20-21EB96944BE0}"/>
                </a:ext>
              </a:extLst>
            </p:cNvPr>
            <p:cNvSpPr/>
            <p:nvPr/>
          </p:nvSpPr>
          <p:spPr>
            <a:xfrm>
              <a:off x="14326456" y="3457086"/>
              <a:ext cx="48006" cy="47053"/>
            </a:xfrm>
            <a:custGeom>
              <a:avLst/>
              <a:gdLst>
                <a:gd name="connsiteX0" fmla="*/ 37116 w 48006"/>
                <a:gd name="connsiteY0" fmla="*/ 40016 h 47053"/>
                <a:gd name="connsiteX1" fmla="*/ 2825 w 48006"/>
                <a:gd name="connsiteY1" fmla="*/ 40016 h 47053"/>
                <a:gd name="connsiteX2" fmla="*/ 2825 w 48006"/>
                <a:gd name="connsiteY2" fmla="*/ 6678 h 47053"/>
                <a:gd name="connsiteX3" fmla="*/ 37116 w 48006"/>
                <a:gd name="connsiteY3" fmla="*/ 6678 h 47053"/>
                <a:gd name="connsiteX4" fmla="*/ 37116 w 48006"/>
                <a:gd name="connsiteY4" fmla="*/ 40016 h 47053"/>
                <a:gd name="connsiteX5" fmla="*/ 9685 w 48006"/>
                <a:gd name="connsiteY5" fmla="*/ 34110 h 47053"/>
                <a:gd name="connsiteX6" fmla="*/ 19973 w 48006"/>
                <a:gd name="connsiteY6" fmla="*/ 38206 h 47053"/>
                <a:gd name="connsiteX7" fmla="*/ 30353 w 48006"/>
                <a:gd name="connsiteY7" fmla="*/ 34110 h 47053"/>
                <a:gd name="connsiteX8" fmla="*/ 30353 w 48006"/>
                <a:gd name="connsiteY8" fmla="*/ 12584 h 47053"/>
                <a:gd name="connsiteX9" fmla="*/ 19973 w 48006"/>
                <a:gd name="connsiteY9" fmla="*/ 8393 h 47053"/>
                <a:gd name="connsiteX10" fmla="*/ 9685 w 48006"/>
                <a:gd name="connsiteY10" fmla="*/ 12584 h 47053"/>
                <a:gd name="connsiteX11" fmla="*/ 9685 w 48006"/>
                <a:gd name="connsiteY11"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7053">
                  <a:moveTo>
                    <a:pt x="37116" y="40016"/>
                  </a:moveTo>
                  <a:cubicBezTo>
                    <a:pt x="27498" y="49160"/>
                    <a:pt x="12448" y="49160"/>
                    <a:pt x="2825" y="40016"/>
                  </a:cubicBezTo>
                  <a:cubicBezTo>
                    <a:pt x="-6319" y="30776"/>
                    <a:pt x="-6319" y="15917"/>
                    <a:pt x="2825" y="6678"/>
                  </a:cubicBezTo>
                  <a:cubicBezTo>
                    <a:pt x="12448" y="-2466"/>
                    <a:pt x="27498" y="-2466"/>
                    <a:pt x="37116" y="6678"/>
                  </a:cubicBezTo>
                  <a:cubicBezTo>
                    <a:pt x="46259" y="15917"/>
                    <a:pt x="46259" y="30776"/>
                    <a:pt x="37116" y="40016"/>
                  </a:cubicBezTo>
                  <a:close/>
                  <a:moveTo>
                    <a:pt x="9685" y="34110"/>
                  </a:moveTo>
                  <a:cubicBezTo>
                    <a:pt x="12350" y="36872"/>
                    <a:pt x="16159" y="38358"/>
                    <a:pt x="19973" y="38206"/>
                  </a:cubicBezTo>
                  <a:cubicBezTo>
                    <a:pt x="23875" y="38339"/>
                    <a:pt x="27591" y="36853"/>
                    <a:pt x="30353" y="34110"/>
                  </a:cubicBezTo>
                  <a:cubicBezTo>
                    <a:pt x="35688" y="27929"/>
                    <a:pt x="35688" y="18765"/>
                    <a:pt x="30353" y="12584"/>
                  </a:cubicBezTo>
                  <a:cubicBezTo>
                    <a:pt x="27591" y="9812"/>
                    <a:pt x="23875" y="8297"/>
                    <a:pt x="19973" y="8393"/>
                  </a:cubicBezTo>
                  <a:cubicBezTo>
                    <a:pt x="16066" y="8278"/>
                    <a:pt x="12350" y="9802"/>
                    <a:pt x="9685" y="12584"/>
                  </a:cubicBezTo>
                  <a:cubicBezTo>
                    <a:pt x="4253" y="18718"/>
                    <a:pt x="4253" y="27976"/>
                    <a:pt x="9685" y="34110"/>
                  </a:cubicBezTo>
                  <a:close/>
                </a:path>
              </a:pathLst>
            </a:custGeom>
            <a:solidFill>
              <a:srgbClr val="6D6E71"/>
            </a:solidFill>
            <a:ln w="9525" cap="flat">
              <a:noFill/>
              <a:prstDash val="solid"/>
              <a:miter/>
            </a:ln>
          </p:spPr>
          <p:txBody>
            <a:bodyPr rtlCol="0" anchor="ctr"/>
            <a:lstStyle/>
            <a:p>
              <a:endParaRPr lang="en-US"/>
            </a:p>
          </p:txBody>
        </p:sp>
        <p:sp>
          <p:nvSpPr>
            <p:cNvPr id="949" name="Freeform: Shape 948">
              <a:extLst>
                <a:ext uri="{FF2B5EF4-FFF2-40B4-BE49-F238E27FC236}">
                  <a16:creationId xmlns:a16="http://schemas.microsoft.com/office/drawing/2014/main" id="{7000A7A0-E27B-46E6-9783-D0911ED3A756}"/>
                </a:ext>
              </a:extLst>
            </p:cNvPr>
            <p:cNvSpPr/>
            <p:nvPr/>
          </p:nvSpPr>
          <p:spPr>
            <a:xfrm>
              <a:off x="14384815" y="3457753"/>
              <a:ext cx="41939" cy="46782"/>
            </a:xfrm>
            <a:custGeom>
              <a:avLst/>
              <a:gdLst>
                <a:gd name="connsiteX0" fmla="*/ 28382 w 41939"/>
                <a:gd name="connsiteY0" fmla="*/ 24585 h 46782"/>
                <a:gd name="connsiteX1" fmla="*/ 28382 w 41939"/>
                <a:gd name="connsiteY1" fmla="*/ -180 h 46782"/>
                <a:gd name="connsiteX2" fmla="*/ 37907 w 41939"/>
                <a:gd name="connsiteY2" fmla="*/ -180 h 46782"/>
                <a:gd name="connsiteX3" fmla="*/ 37907 w 41939"/>
                <a:gd name="connsiteY3" fmla="*/ 45826 h 46782"/>
                <a:gd name="connsiteX4" fmla="*/ 28382 w 41939"/>
                <a:gd name="connsiteY4" fmla="*/ 45826 h 46782"/>
                <a:gd name="connsiteX5" fmla="*/ 28382 w 41939"/>
                <a:gd name="connsiteY5" fmla="*/ 37539 h 46782"/>
                <a:gd name="connsiteX6" fmla="*/ 22001 w 41939"/>
                <a:gd name="connsiteY6" fmla="*/ 44111 h 46782"/>
                <a:gd name="connsiteX7" fmla="*/ 13238 w 41939"/>
                <a:gd name="connsiteY7" fmla="*/ 46588 h 46782"/>
                <a:gd name="connsiteX8" fmla="*/ 760 w 41939"/>
                <a:gd name="connsiteY8" fmla="*/ 41826 h 46782"/>
                <a:gd name="connsiteX9" fmla="*/ -4002 w 41939"/>
                <a:gd name="connsiteY9" fmla="*/ 28205 h 46782"/>
                <a:gd name="connsiteX10" fmla="*/ -4002 w 41939"/>
                <a:gd name="connsiteY10" fmla="*/ 201 h 46782"/>
                <a:gd name="connsiteX11" fmla="*/ 5523 w 41939"/>
                <a:gd name="connsiteY11" fmla="*/ 201 h 46782"/>
                <a:gd name="connsiteX12" fmla="*/ 5523 w 41939"/>
                <a:gd name="connsiteY12" fmla="*/ 25252 h 46782"/>
                <a:gd name="connsiteX13" fmla="*/ 16001 w 41939"/>
                <a:gd name="connsiteY13" fmla="*/ 37920 h 46782"/>
                <a:gd name="connsiteX14" fmla="*/ 24666 w 41939"/>
                <a:gd name="connsiteY14" fmla="*/ 34586 h 46782"/>
                <a:gd name="connsiteX15" fmla="*/ 28382 w 41939"/>
                <a:gd name="connsiteY15" fmla="*/ 24585 h 46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39" h="46782">
                  <a:moveTo>
                    <a:pt x="28382" y="24585"/>
                  </a:moveTo>
                  <a:lnTo>
                    <a:pt x="28382" y="-180"/>
                  </a:lnTo>
                  <a:lnTo>
                    <a:pt x="37907" y="-180"/>
                  </a:lnTo>
                  <a:lnTo>
                    <a:pt x="37907" y="45826"/>
                  </a:lnTo>
                  <a:lnTo>
                    <a:pt x="28382" y="45826"/>
                  </a:lnTo>
                  <a:lnTo>
                    <a:pt x="28382" y="37539"/>
                  </a:lnTo>
                  <a:cubicBezTo>
                    <a:pt x="26954" y="40292"/>
                    <a:pt x="24666" y="42578"/>
                    <a:pt x="22001" y="44111"/>
                  </a:cubicBezTo>
                  <a:cubicBezTo>
                    <a:pt x="19336" y="45731"/>
                    <a:pt x="16285" y="46588"/>
                    <a:pt x="13238" y="46588"/>
                  </a:cubicBezTo>
                  <a:cubicBezTo>
                    <a:pt x="8569" y="46778"/>
                    <a:pt x="4095" y="45054"/>
                    <a:pt x="760" y="41826"/>
                  </a:cubicBezTo>
                  <a:cubicBezTo>
                    <a:pt x="-2575" y="38120"/>
                    <a:pt x="-4286" y="33205"/>
                    <a:pt x="-4002" y="28205"/>
                  </a:cubicBezTo>
                  <a:lnTo>
                    <a:pt x="-4002" y="201"/>
                  </a:lnTo>
                  <a:lnTo>
                    <a:pt x="5523" y="201"/>
                  </a:lnTo>
                  <a:lnTo>
                    <a:pt x="5523" y="25252"/>
                  </a:lnTo>
                  <a:cubicBezTo>
                    <a:pt x="5523" y="33634"/>
                    <a:pt x="8950" y="37920"/>
                    <a:pt x="16001" y="37920"/>
                  </a:cubicBezTo>
                  <a:cubicBezTo>
                    <a:pt x="19238" y="37930"/>
                    <a:pt x="22284" y="36739"/>
                    <a:pt x="24666" y="34586"/>
                  </a:cubicBezTo>
                  <a:cubicBezTo>
                    <a:pt x="27335" y="31977"/>
                    <a:pt x="28670" y="28310"/>
                    <a:pt x="28382" y="24585"/>
                  </a:cubicBezTo>
                  <a:close/>
                </a:path>
              </a:pathLst>
            </a:custGeom>
            <a:solidFill>
              <a:srgbClr val="6D6E71"/>
            </a:solidFill>
            <a:ln w="9525" cap="flat">
              <a:noFill/>
              <a:prstDash val="solid"/>
              <a:miter/>
            </a:ln>
          </p:spPr>
          <p:txBody>
            <a:bodyPr rtlCol="0" anchor="ctr"/>
            <a:lstStyle/>
            <a:p>
              <a:endParaRPr lang="en-US"/>
            </a:p>
          </p:txBody>
        </p:sp>
        <p:sp>
          <p:nvSpPr>
            <p:cNvPr id="950" name="Freeform: Shape 949">
              <a:extLst>
                <a:ext uri="{FF2B5EF4-FFF2-40B4-BE49-F238E27FC236}">
                  <a16:creationId xmlns:a16="http://schemas.microsoft.com/office/drawing/2014/main" id="{E3D96E84-DB5B-4B9C-BB83-2552A15C812D}"/>
                </a:ext>
              </a:extLst>
            </p:cNvPr>
            <p:cNvSpPr/>
            <p:nvPr/>
          </p:nvSpPr>
          <p:spPr>
            <a:xfrm>
              <a:off x="14440851" y="3457753"/>
              <a:ext cx="24193" cy="46005"/>
            </a:xfrm>
            <a:custGeom>
              <a:avLst/>
              <a:gdLst>
                <a:gd name="connsiteX0" fmla="*/ 19780 w 24193"/>
                <a:gd name="connsiteY0" fmla="*/ 8869 h 46005"/>
                <a:gd name="connsiteX1" fmla="*/ 9018 w 24193"/>
                <a:gd name="connsiteY1" fmla="*/ 13536 h 46005"/>
                <a:gd name="connsiteX2" fmla="*/ 5492 w 24193"/>
                <a:gd name="connsiteY2" fmla="*/ 25918 h 46005"/>
                <a:gd name="connsiteX3" fmla="*/ 5492 w 24193"/>
                <a:gd name="connsiteY3" fmla="*/ 45826 h 46005"/>
                <a:gd name="connsiteX4" fmla="*/ -4033 w 24193"/>
                <a:gd name="connsiteY4" fmla="*/ 45826 h 46005"/>
                <a:gd name="connsiteX5" fmla="*/ -4033 w 24193"/>
                <a:gd name="connsiteY5" fmla="*/ 201 h 46005"/>
                <a:gd name="connsiteX6" fmla="*/ 5492 w 24193"/>
                <a:gd name="connsiteY6" fmla="*/ 201 h 46005"/>
                <a:gd name="connsiteX7" fmla="*/ 5492 w 24193"/>
                <a:gd name="connsiteY7" fmla="*/ 9726 h 46005"/>
                <a:gd name="connsiteX8" fmla="*/ 11780 w 24193"/>
                <a:gd name="connsiteY8" fmla="*/ 2677 h 46005"/>
                <a:gd name="connsiteX9" fmla="*/ 20161 w 24193"/>
                <a:gd name="connsiteY9" fmla="*/ -180 h 46005"/>
                <a:gd name="connsiteX10" fmla="*/ 20161 w 24193"/>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6005">
                  <a:moveTo>
                    <a:pt x="19780" y="8869"/>
                  </a:moveTo>
                  <a:cubicBezTo>
                    <a:pt x="15687" y="8583"/>
                    <a:pt x="11590" y="10326"/>
                    <a:pt x="9018" y="13536"/>
                  </a:cubicBezTo>
                  <a:cubicBezTo>
                    <a:pt x="6446" y="17156"/>
                    <a:pt x="5208" y="21509"/>
                    <a:pt x="5492" y="25918"/>
                  </a:cubicBezTo>
                  <a:lnTo>
                    <a:pt x="5492" y="45826"/>
                  </a:lnTo>
                  <a:lnTo>
                    <a:pt x="-4033" y="45826"/>
                  </a:lnTo>
                  <a:lnTo>
                    <a:pt x="-4033" y="201"/>
                  </a:lnTo>
                  <a:lnTo>
                    <a:pt x="5492" y="201"/>
                  </a:lnTo>
                  <a:lnTo>
                    <a:pt x="5492" y="9726"/>
                  </a:lnTo>
                  <a:cubicBezTo>
                    <a:pt x="6920" y="6888"/>
                    <a:pt x="9111" y="4459"/>
                    <a:pt x="11780" y="2677"/>
                  </a:cubicBezTo>
                  <a:cubicBezTo>
                    <a:pt x="14254" y="934"/>
                    <a:pt x="17115" y="-65"/>
                    <a:pt x="20161" y="-180"/>
                  </a:cubicBezTo>
                  <a:lnTo>
                    <a:pt x="20161" y="9345"/>
                  </a:lnTo>
                  <a:close/>
                </a:path>
              </a:pathLst>
            </a:custGeom>
            <a:solidFill>
              <a:srgbClr val="6D6E71"/>
            </a:solidFill>
            <a:ln w="9525" cap="flat">
              <a:noFill/>
              <a:prstDash val="solid"/>
              <a:miter/>
            </a:ln>
          </p:spPr>
          <p:txBody>
            <a:bodyPr rtlCol="0" anchor="ctr"/>
            <a:lstStyle/>
            <a:p>
              <a:endParaRPr lang="en-US"/>
            </a:p>
          </p:txBody>
        </p:sp>
        <p:sp>
          <p:nvSpPr>
            <p:cNvPr id="951" name="Freeform: Shape 950">
              <a:extLst>
                <a:ext uri="{FF2B5EF4-FFF2-40B4-BE49-F238E27FC236}">
                  <a16:creationId xmlns:a16="http://schemas.microsoft.com/office/drawing/2014/main" id="{FEEE489C-DEC3-4F31-BFC4-110971D6B99A}"/>
                </a:ext>
              </a:extLst>
            </p:cNvPr>
            <p:cNvSpPr/>
            <p:nvPr/>
          </p:nvSpPr>
          <p:spPr>
            <a:xfrm>
              <a:off x="14472570" y="3443560"/>
              <a:ext cx="31718" cy="60676"/>
            </a:xfrm>
            <a:custGeom>
              <a:avLst/>
              <a:gdLst>
                <a:gd name="connsiteX0" fmla="*/ 11301 w 31718"/>
                <a:gd name="connsiteY0" fmla="*/ 21918 h 60676"/>
                <a:gd name="connsiteX1" fmla="*/ 11301 w 31718"/>
                <a:gd name="connsiteY1" fmla="*/ 45064 h 60676"/>
                <a:gd name="connsiteX2" fmla="*/ 13017 w 31718"/>
                <a:gd name="connsiteY2" fmla="*/ 50207 h 60676"/>
                <a:gd name="connsiteX3" fmla="*/ 17780 w 31718"/>
                <a:gd name="connsiteY3" fmla="*/ 52112 h 60676"/>
                <a:gd name="connsiteX4" fmla="*/ 23686 w 31718"/>
                <a:gd name="connsiteY4" fmla="*/ 49159 h 60676"/>
                <a:gd name="connsiteX5" fmla="*/ 27686 w 31718"/>
                <a:gd name="connsiteY5" fmla="*/ 55922 h 60676"/>
                <a:gd name="connsiteX6" fmla="*/ 16445 w 31718"/>
                <a:gd name="connsiteY6" fmla="*/ 60494 h 60676"/>
                <a:gd name="connsiteX7" fmla="*/ 6064 w 31718"/>
                <a:gd name="connsiteY7" fmla="*/ 56208 h 60676"/>
                <a:gd name="connsiteX8" fmla="*/ 1683 w 31718"/>
                <a:gd name="connsiteY8" fmla="*/ 44778 h 60676"/>
                <a:gd name="connsiteX9" fmla="*/ 1683 w 31718"/>
                <a:gd name="connsiteY9" fmla="*/ 21918 h 60676"/>
                <a:gd name="connsiteX10" fmla="*/ -4033 w 31718"/>
                <a:gd name="connsiteY10" fmla="*/ 21918 h 60676"/>
                <a:gd name="connsiteX11" fmla="*/ -4033 w 31718"/>
                <a:gd name="connsiteY11" fmla="*/ 14108 h 60676"/>
                <a:gd name="connsiteX12" fmla="*/ 1683 w 31718"/>
                <a:gd name="connsiteY12" fmla="*/ 14108 h 60676"/>
                <a:gd name="connsiteX13" fmla="*/ 1683 w 31718"/>
                <a:gd name="connsiteY13" fmla="*/ -180 h 60676"/>
                <a:gd name="connsiteX14" fmla="*/ 11208 w 31718"/>
                <a:gd name="connsiteY14" fmla="*/ -180 h 60676"/>
                <a:gd name="connsiteX15" fmla="*/ 11208 w 31718"/>
                <a:gd name="connsiteY15" fmla="*/ 14108 h 60676"/>
                <a:gd name="connsiteX16" fmla="*/ 23207 w 31718"/>
                <a:gd name="connsiteY16" fmla="*/ 14108 h 60676"/>
                <a:gd name="connsiteX17" fmla="*/ 23207 w 31718"/>
                <a:gd name="connsiteY17" fmla="*/ 21918 h 6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676">
                  <a:moveTo>
                    <a:pt x="11301" y="21918"/>
                  </a:moveTo>
                  <a:lnTo>
                    <a:pt x="11301" y="45064"/>
                  </a:lnTo>
                  <a:cubicBezTo>
                    <a:pt x="11208" y="46930"/>
                    <a:pt x="11873" y="48759"/>
                    <a:pt x="13017" y="50207"/>
                  </a:cubicBezTo>
                  <a:cubicBezTo>
                    <a:pt x="14254" y="51503"/>
                    <a:pt x="15971" y="52198"/>
                    <a:pt x="17780" y="52112"/>
                  </a:cubicBezTo>
                  <a:cubicBezTo>
                    <a:pt x="20063" y="52036"/>
                    <a:pt x="22259" y="50960"/>
                    <a:pt x="23686" y="49159"/>
                  </a:cubicBezTo>
                  <a:lnTo>
                    <a:pt x="27686" y="55922"/>
                  </a:lnTo>
                  <a:cubicBezTo>
                    <a:pt x="24640" y="58818"/>
                    <a:pt x="20635" y="60456"/>
                    <a:pt x="16445" y="60494"/>
                  </a:cubicBezTo>
                  <a:cubicBezTo>
                    <a:pt x="12543" y="60561"/>
                    <a:pt x="8827" y="59018"/>
                    <a:pt x="6064" y="56208"/>
                  </a:cubicBezTo>
                  <a:cubicBezTo>
                    <a:pt x="3018" y="53189"/>
                    <a:pt x="1492" y="49036"/>
                    <a:pt x="1683" y="44778"/>
                  </a:cubicBezTo>
                  <a:lnTo>
                    <a:pt x="1683" y="21918"/>
                  </a:lnTo>
                  <a:lnTo>
                    <a:pt x="-4033" y="21918"/>
                  </a:lnTo>
                  <a:lnTo>
                    <a:pt x="-4033" y="14108"/>
                  </a:lnTo>
                  <a:lnTo>
                    <a:pt x="1683" y="14108"/>
                  </a:lnTo>
                  <a:lnTo>
                    <a:pt x="1683" y="-180"/>
                  </a:lnTo>
                  <a:lnTo>
                    <a:pt x="11208" y="-180"/>
                  </a:lnTo>
                  <a:lnTo>
                    <a:pt x="11208" y="14108"/>
                  </a:lnTo>
                  <a:lnTo>
                    <a:pt x="23207" y="14108"/>
                  </a:lnTo>
                  <a:lnTo>
                    <a:pt x="23207" y="21918"/>
                  </a:lnTo>
                  <a:close/>
                </a:path>
              </a:pathLst>
            </a:custGeom>
            <a:solidFill>
              <a:srgbClr val="6D6E71"/>
            </a:solidFill>
            <a:ln w="9525" cap="flat">
              <a:noFill/>
              <a:prstDash val="solid"/>
              <a:miter/>
            </a:ln>
          </p:spPr>
          <p:txBody>
            <a:bodyPr rtlCol="0" anchor="ctr"/>
            <a:lstStyle/>
            <a:p>
              <a:endParaRPr lang="en-US"/>
            </a:p>
          </p:txBody>
        </p:sp>
        <p:sp>
          <p:nvSpPr>
            <p:cNvPr id="952" name="Freeform: Shape 951">
              <a:extLst>
                <a:ext uri="{FF2B5EF4-FFF2-40B4-BE49-F238E27FC236}">
                  <a16:creationId xmlns:a16="http://schemas.microsoft.com/office/drawing/2014/main" id="{76FA5126-CA9D-44B6-A2E6-46101CA5911B}"/>
                </a:ext>
              </a:extLst>
            </p:cNvPr>
            <p:cNvSpPr/>
            <p:nvPr/>
          </p:nvSpPr>
          <p:spPr>
            <a:xfrm>
              <a:off x="14537054" y="3443846"/>
              <a:ext cx="36862" cy="59912"/>
            </a:xfrm>
            <a:custGeom>
              <a:avLst/>
              <a:gdLst>
                <a:gd name="connsiteX0" fmla="*/ -4033 w 36862"/>
                <a:gd name="connsiteY0" fmla="*/ 59732 h 59912"/>
                <a:gd name="connsiteX1" fmla="*/ -4033 w 36862"/>
                <a:gd name="connsiteY1" fmla="*/ -180 h 59912"/>
                <a:gd name="connsiteX2" fmla="*/ 5492 w 36862"/>
                <a:gd name="connsiteY2" fmla="*/ -180 h 59912"/>
                <a:gd name="connsiteX3" fmla="*/ 5492 w 36862"/>
                <a:gd name="connsiteY3" fmla="*/ 50207 h 59912"/>
                <a:gd name="connsiteX4" fmla="*/ 32830 w 36862"/>
                <a:gd name="connsiteY4" fmla="*/ 50207 h 59912"/>
                <a:gd name="connsiteX5" fmla="*/ 32830 w 36862"/>
                <a:gd name="connsiteY5" fmla="*/ 59732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862" h="59912">
                  <a:moveTo>
                    <a:pt x="-4033" y="59732"/>
                  </a:moveTo>
                  <a:lnTo>
                    <a:pt x="-4033" y="-180"/>
                  </a:lnTo>
                  <a:lnTo>
                    <a:pt x="5492" y="-180"/>
                  </a:lnTo>
                  <a:lnTo>
                    <a:pt x="5492" y="50207"/>
                  </a:lnTo>
                  <a:lnTo>
                    <a:pt x="32830" y="50207"/>
                  </a:lnTo>
                  <a:lnTo>
                    <a:pt x="32830" y="59732"/>
                  </a:lnTo>
                  <a:close/>
                </a:path>
              </a:pathLst>
            </a:custGeom>
            <a:solidFill>
              <a:srgbClr val="6D6E71"/>
            </a:solidFill>
            <a:ln w="9525" cap="flat">
              <a:noFill/>
              <a:prstDash val="solid"/>
              <a:miter/>
            </a:ln>
          </p:spPr>
          <p:txBody>
            <a:bodyPr rtlCol="0" anchor="ctr"/>
            <a:lstStyle/>
            <a:p>
              <a:endParaRPr lang="en-US"/>
            </a:p>
          </p:txBody>
        </p:sp>
        <p:sp>
          <p:nvSpPr>
            <p:cNvPr id="953" name="Freeform: Shape 952">
              <a:extLst>
                <a:ext uri="{FF2B5EF4-FFF2-40B4-BE49-F238E27FC236}">
                  <a16:creationId xmlns:a16="http://schemas.microsoft.com/office/drawing/2014/main" id="{F03C7648-5908-49D4-A771-8EA43693DE62}"/>
                </a:ext>
              </a:extLst>
            </p:cNvPr>
            <p:cNvSpPr/>
            <p:nvPr/>
          </p:nvSpPr>
          <p:spPr>
            <a:xfrm>
              <a:off x="14582870" y="3438327"/>
              <a:ext cx="12189" cy="65050"/>
            </a:xfrm>
            <a:custGeom>
              <a:avLst/>
              <a:gdLst>
                <a:gd name="connsiteX0" fmla="*/ -2224 w 12189"/>
                <a:gd name="connsiteY0" fmla="*/ 10196 h 65050"/>
                <a:gd name="connsiteX1" fmla="*/ -4033 w 12189"/>
                <a:gd name="connsiteY1" fmla="*/ 5911 h 65050"/>
                <a:gd name="connsiteX2" fmla="*/ -2224 w 12189"/>
                <a:gd name="connsiteY2" fmla="*/ 1624 h 65050"/>
                <a:gd name="connsiteX3" fmla="*/ 6255 w 12189"/>
                <a:gd name="connsiteY3" fmla="*/ 1538 h 65050"/>
                <a:gd name="connsiteX4" fmla="*/ 6348 w 12189"/>
                <a:gd name="connsiteY4" fmla="*/ 1624 h 65050"/>
                <a:gd name="connsiteX5" fmla="*/ 8157 w 12189"/>
                <a:gd name="connsiteY5" fmla="*/ 5911 h 65050"/>
                <a:gd name="connsiteX6" fmla="*/ 6348 w 12189"/>
                <a:gd name="connsiteY6" fmla="*/ 10196 h 65050"/>
                <a:gd name="connsiteX7" fmla="*/ -2131 w 12189"/>
                <a:gd name="connsiteY7" fmla="*/ 10282 h 65050"/>
                <a:gd name="connsiteX8" fmla="*/ -2224 w 12189"/>
                <a:gd name="connsiteY8" fmla="*/ 10196 h 65050"/>
                <a:gd name="connsiteX9" fmla="*/ 7301 w 12189"/>
                <a:gd name="connsiteY9" fmla="*/ 64870 h 65050"/>
                <a:gd name="connsiteX10" fmla="*/ -2224 w 12189"/>
                <a:gd name="connsiteY10" fmla="*/ 64870 h 65050"/>
                <a:gd name="connsiteX11" fmla="*/ -2224 w 12189"/>
                <a:gd name="connsiteY11" fmla="*/ 19245 h 65050"/>
                <a:gd name="connsiteX12" fmla="*/ 7301 w 12189"/>
                <a:gd name="connsiteY12" fmla="*/ 19245 h 6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89" h="65050">
                  <a:moveTo>
                    <a:pt x="-2224" y="10196"/>
                  </a:moveTo>
                  <a:cubicBezTo>
                    <a:pt x="-3368" y="9092"/>
                    <a:pt x="-4033" y="7530"/>
                    <a:pt x="-4033" y="5911"/>
                  </a:cubicBezTo>
                  <a:cubicBezTo>
                    <a:pt x="-4033" y="4291"/>
                    <a:pt x="-3368" y="2739"/>
                    <a:pt x="-2224" y="1624"/>
                  </a:cubicBezTo>
                  <a:cubicBezTo>
                    <a:pt x="65" y="-748"/>
                    <a:pt x="3874" y="-786"/>
                    <a:pt x="6255" y="1538"/>
                  </a:cubicBezTo>
                  <a:cubicBezTo>
                    <a:pt x="6255" y="1567"/>
                    <a:pt x="6348" y="1596"/>
                    <a:pt x="6348" y="1624"/>
                  </a:cubicBezTo>
                  <a:cubicBezTo>
                    <a:pt x="7492" y="2739"/>
                    <a:pt x="8157" y="4291"/>
                    <a:pt x="8157" y="5911"/>
                  </a:cubicBezTo>
                  <a:cubicBezTo>
                    <a:pt x="8157" y="7530"/>
                    <a:pt x="7492" y="9092"/>
                    <a:pt x="6348" y="10196"/>
                  </a:cubicBezTo>
                  <a:cubicBezTo>
                    <a:pt x="4064" y="12568"/>
                    <a:pt x="251" y="12607"/>
                    <a:pt x="-2131" y="10282"/>
                  </a:cubicBezTo>
                  <a:cubicBezTo>
                    <a:pt x="-2131" y="10254"/>
                    <a:pt x="-2224" y="10225"/>
                    <a:pt x="-2224" y="10196"/>
                  </a:cubicBezTo>
                  <a:close/>
                  <a:moveTo>
                    <a:pt x="7301" y="64870"/>
                  </a:moveTo>
                  <a:lnTo>
                    <a:pt x="-2224" y="64870"/>
                  </a:lnTo>
                  <a:lnTo>
                    <a:pt x="-2224" y="19245"/>
                  </a:lnTo>
                  <a:lnTo>
                    <a:pt x="7301" y="19245"/>
                  </a:lnTo>
                  <a:close/>
                </a:path>
              </a:pathLst>
            </a:custGeom>
            <a:solidFill>
              <a:srgbClr val="6D6E71"/>
            </a:solidFill>
            <a:ln w="9525" cap="flat">
              <a:noFill/>
              <a:prstDash val="solid"/>
              <a:miter/>
            </a:ln>
          </p:spPr>
          <p:txBody>
            <a:bodyPr rtlCol="0" anchor="ctr"/>
            <a:lstStyle/>
            <a:p>
              <a:endParaRPr lang="en-US"/>
            </a:p>
          </p:txBody>
        </p:sp>
        <p:sp>
          <p:nvSpPr>
            <p:cNvPr id="954" name="Freeform: Shape 953">
              <a:extLst>
                <a:ext uri="{FF2B5EF4-FFF2-40B4-BE49-F238E27FC236}">
                  <a16:creationId xmlns:a16="http://schemas.microsoft.com/office/drawing/2014/main" id="{0F23875E-D4C6-41B3-8FA5-A585C8971532}"/>
                </a:ext>
              </a:extLst>
            </p:cNvPr>
            <p:cNvSpPr/>
            <p:nvPr/>
          </p:nvSpPr>
          <p:spPr>
            <a:xfrm>
              <a:off x="14603907" y="3457455"/>
              <a:ext cx="40637" cy="47081"/>
            </a:xfrm>
            <a:custGeom>
              <a:avLst/>
              <a:gdLst>
                <a:gd name="connsiteX0" fmla="*/ 36364 w 40637"/>
                <a:gd name="connsiteY0" fmla="*/ 46124 h 47081"/>
                <a:gd name="connsiteX1" fmla="*/ 27602 w 40637"/>
                <a:gd name="connsiteY1" fmla="*/ 46124 h 47081"/>
                <a:gd name="connsiteX2" fmla="*/ 27602 w 40637"/>
                <a:gd name="connsiteY2" fmla="*/ 40028 h 47081"/>
                <a:gd name="connsiteX3" fmla="*/ 12458 w 40637"/>
                <a:gd name="connsiteY3" fmla="*/ 46886 h 47081"/>
                <a:gd name="connsiteX4" fmla="*/ 645 w 40637"/>
                <a:gd name="connsiteY4" fmla="*/ 42790 h 47081"/>
                <a:gd name="connsiteX5" fmla="*/ -4020 w 40637"/>
                <a:gd name="connsiteY5" fmla="*/ 32027 h 47081"/>
                <a:gd name="connsiteX6" fmla="*/ 933 w 40637"/>
                <a:gd name="connsiteY6" fmla="*/ 21930 h 47081"/>
                <a:gd name="connsiteX7" fmla="*/ 14458 w 40637"/>
                <a:gd name="connsiteY7" fmla="*/ 18596 h 47081"/>
                <a:gd name="connsiteX8" fmla="*/ 26839 w 40637"/>
                <a:gd name="connsiteY8" fmla="*/ 18596 h 47081"/>
                <a:gd name="connsiteX9" fmla="*/ 26839 w 40637"/>
                <a:gd name="connsiteY9" fmla="*/ 16882 h 47081"/>
                <a:gd name="connsiteX10" fmla="*/ 16746 w 40637"/>
                <a:gd name="connsiteY10" fmla="*/ 7833 h 47081"/>
                <a:gd name="connsiteX11" fmla="*/ 3598 w 40637"/>
                <a:gd name="connsiteY11" fmla="*/ 12500 h 47081"/>
                <a:gd name="connsiteX12" fmla="*/ -685 w 40637"/>
                <a:gd name="connsiteY12" fmla="*/ 6500 h 47081"/>
                <a:gd name="connsiteX13" fmla="*/ 18365 w 40637"/>
                <a:gd name="connsiteY13" fmla="*/ -168 h 47081"/>
                <a:gd name="connsiteX14" fmla="*/ 31508 w 40637"/>
                <a:gd name="connsiteY14" fmla="*/ 3928 h 47081"/>
                <a:gd name="connsiteX15" fmla="*/ 36555 w 40637"/>
                <a:gd name="connsiteY15" fmla="*/ 16786 h 47081"/>
                <a:gd name="connsiteX16" fmla="*/ 26839 w 40637"/>
                <a:gd name="connsiteY16" fmla="*/ 29169 h 47081"/>
                <a:gd name="connsiteX17" fmla="*/ 26839 w 40637"/>
                <a:gd name="connsiteY17" fmla="*/ 25359 h 47081"/>
                <a:gd name="connsiteX18" fmla="*/ 16077 w 40637"/>
                <a:gd name="connsiteY18" fmla="*/ 25359 h 47081"/>
                <a:gd name="connsiteX19" fmla="*/ 5696 w 40637"/>
                <a:gd name="connsiteY19" fmla="*/ 31836 h 47081"/>
                <a:gd name="connsiteX20" fmla="*/ 8268 w 40637"/>
                <a:gd name="connsiteY20" fmla="*/ 36979 h 47081"/>
                <a:gd name="connsiteX21" fmla="*/ 15412 w 40637"/>
                <a:gd name="connsiteY21" fmla="*/ 38694 h 47081"/>
                <a:gd name="connsiteX22" fmla="*/ 23411 w 40637"/>
                <a:gd name="connsiteY22" fmla="*/ 36123 h 47081"/>
                <a:gd name="connsiteX23" fmla="*/ 26746 w 40637"/>
                <a:gd name="connsiteY23" fmla="*/ 28788 h 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7" h="47081">
                  <a:moveTo>
                    <a:pt x="36364" y="46124"/>
                  </a:moveTo>
                  <a:lnTo>
                    <a:pt x="27602" y="46124"/>
                  </a:lnTo>
                  <a:lnTo>
                    <a:pt x="27602" y="40028"/>
                  </a:lnTo>
                  <a:cubicBezTo>
                    <a:pt x="23890" y="44581"/>
                    <a:pt x="18267" y="47124"/>
                    <a:pt x="12458" y="46886"/>
                  </a:cubicBezTo>
                  <a:cubicBezTo>
                    <a:pt x="8170" y="47010"/>
                    <a:pt x="3980" y="45552"/>
                    <a:pt x="645" y="42790"/>
                  </a:cubicBezTo>
                  <a:cubicBezTo>
                    <a:pt x="-2401" y="40085"/>
                    <a:pt x="-4117" y="36132"/>
                    <a:pt x="-4020" y="32027"/>
                  </a:cubicBezTo>
                  <a:cubicBezTo>
                    <a:pt x="-4210" y="28036"/>
                    <a:pt x="-2304" y="24216"/>
                    <a:pt x="933" y="21930"/>
                  </a:cubicBezTo>
                  <a:cubicBezTo>
                    <a:pt x="5031" y="19520"/>
                    <a:pt x="9696" y="18358"/>
                    <a:pt x="14458" y="18596"/>
                  </a:cubicBezTo>
                  <a:lnTo>
                    <a:pt x="26839" y="18596"/>
                  </a:lnTo>
                  <a:lnTo>
                    <a:pt x="26839" y="16882"/>
                  </a:lnTo>
                  <a:cubicBezTo>
                    <a:pt x="26839" y="10881"/>
                    <a:pt x="23509" y="7833"/>
                    <a:pt x="16746" y="7833"/>
                  </a:cubicBezTo>
                  <a:cubicBezTo>
                    <a:pt x="11984" y="7995"/>
                    <a:pt x="7412" y="9624"/>
                    <a:pt x="3598" y="12500"/>
                  </a:cubicBezTo>
                  <a:lnTo>
                    <a:pt x="-685" y="6500"/>
                  </a:lnTo>
                  <a:cubicBezTo>
                    <a:pt x="4650" y="2071"/>
                    <a:pt x="11412" y="-292"/>
                    <a:pt x="18365" y="-168"/>
                  </a:cubicBezTo>
                  <a:cubicBezTo>
                    <a:pt x="23127" y="-330"/>
                    <a:pt x="27699" y="1118"/>
                    <a:pt x="31508" y="3928"/>
                  </a:cubicBezTo>
                  <a:cubicBezTo>
                    <a:pt x="35127" y="7195"/>
                    <a:pt x="36936" y="11948"/>
                    <a:pt x="36555" y="16786"/>
                  </a:cubicBezTo>
                  <a:close/>
                  <a:moveTo>
                    <a:pt x="26839" y="29169"/>
                  </a:moveTo>
                  <a:lnTo>
                    <a:pt x="26839" y="25359"/>
                  </a:lnTo>
                  <a:lnTo>
                    <a:pt x="16077" y="25359"/>
                  </a:lnTo>
                  <a:cubicBezTo>
                    <a:pt x="9124" y="25359"/>
                    <a:pt x="5696" y="27454"/>
                    <a:pt x="5696" y="31836"/>
                  </a:cubicBezTo>
                  <a:cubicBezTo>
                    <a:pt x="5598" y="33874"/>
                    <a:pt x="6552" y="35818"/>
                    <a:pt x="8268" y="36979"/>
                  </a:cubicBezTo>
                  <a:cubicBezTo>
                    <a:pt x="10458" y="38237"/>
                    <a:pt x="12933" y="38837"/>
                    <a:pt x="15412" y="38694"/>
                  </a:cubicBezTo>
                  <a:cubicBezTo>
                    <a:pt x="18267" y="38751"/>
                    <a:pt x="21128" y="37846"/>
                    <a:pt x="23411" y="36123"/>
                  </a:cubicBezTo>
                  <a:cubicBezTo>
                    <a:pt x="25699" y="34427"/>
                    <a:pt x="27030" y="31645"/>
                    <a:pt x="26746" y="28788"/>
                  </a:cubicBezTo>
                  <a:close/>
                </a:path>
              </a:pathLst>
            </a:custGeom>
            <a:solidFill>
              <a:srgbClr val="6D6E71"/>
            </a:solidFill>
            <a:ln w="9525" cap="flat">
              <a:noFill/>
              <a:prstDash val="solid"/>
              <a:miter/>
            </a:ln>
          </p:spPr>
          <p:txBody>
            <a:bodyPr rtlCol="0" anchor="ctr"/>
            <a:lstStyle/>
            <a:p>
              <a:endParaRPr lang="en-US"/>
            </a:p>
          </p:txBody>
        </p:sp>
        <p:sp>
          <p:nvSpPr>
            <p:cNvPr id="955" name="Freeform: Shape 954">
              <a:extLst>
                <a:ext uri="{FF2B5EF4-FFF2-40B4-BE49-F238E27FC236}">
                  <a16:creationId xmlns:a16="http://schemas.microsoft.com/office/drawing/2014/main" id="{8F20B020-19F3-4DC5-A734-8AE0474C88E4}"/>
                </a:ext>
              </a:extLst>
            </p:cNvPr>
            <p:cNvSpPr/>
            <p:nvPr/>
          </p:nvSpPr>
          <p:spPr>
            <a:xfrm>
              <a:off x="14656498" y="3438327"/>
              <a:ext cx="12189" cy="65050"/>
            </a:xfrm>
            <a:custGeom>
              <a:avLst/>
              <a:gdLst>
                <a:gd name="connsiteX0" fmla="*/ -2224 w 12189"/>
                <a:gd name="connsiteY0" fmla="*/ 10196 h 65050"/>
                <a:gd name="connsiteX1" fmla="*/ -4033 w 12189"/>
                <a:gd name="connsiteY1" fmla="*/ 5911 h 65050"/>
                <a:gd name="connsiteX2" fmla="*/ -2224 w 12189"/>
                <a:gd name="connsiteY2" fmla="*/ 1624 h 65050"/>
                <a:gd name="connsiteX3" fmla="*/ 6255 w 12189"/>
                <a:gd name="connsiteY3" fmla="*/ 1538 h 65050"/>
                <a:gd name="connsiteX4" fmla="*/ 6348 w 12189"/>
                <a:gd name="connsiteY4" fmla="*/ 1624 h 65050"/>
                <a:gd name="connsiteX5" fmla="*/ 8157 w 12189"/>
                <a:gd name="connsiteY5" fmla="*/ 5911 h 65050"/>
                <a:gd name="connsiteX6" fmla="*/ 6348 w 12189"/>
                <a:gd name="connsiteY6" fmla="*/ 10196 h 65050"/>
                <a:gd name="connsiteX7" fmla="*/ -2126 w 12189"/>
                <a:gd name="connsiteY7" fmla="*/ 10282 h 65050"/>
                <a:gd name="connsiteX8" fmla="*/ -2224 w 12189"/>
                <a:gd name="connsiteY8" fmla="*/ 10196 h 65050"/>
                <a:gd name="connsiteX9" fmla="*/ 6729 w 12189"/>
                <a:gd name="connsiteY9" fmla="*/ 64870 h 65050"/>
                <a:gd name="connsiteX10" fmla="*/ -2796 w 12189"/>
                <a:gd name="connsiteY10" fmla="*/ 64870 h 65050"/>
                <a:gd name="connsiteX11" fmla="*/ -2796 w 12189"/>
                <a:gd name="connsiteY11" fmla="*/ 19245 h 65050"/>
                <a:gd name="connsiteX12" fmla="*/ 6729 w 12189"/>
                <a:gd name="connsiteY12" fmla="*/ 19245 h 6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89" h="65050">
                  <a:moveTo>
                    <a:pt x="-2224" y="10196"/>
                  </a:moveTo>
                  <a:cubicBezTo>
                    <a:pt x="-3368" y="9092"/>
                    <a:pt x="-4033" y="7530"/>
                    <a:pt x="-4033" y="5911"/>
                  </a:cubicBezTo>
                  <a:cubicBezTo>
                    <a:pt x="-4033" y="4291"/>
                    <a:pt x="-3368" y="2739"/>
                    <a:pt x="-2224" y="1624"/>
                  </a:cubicBezTo>
                  <a:cubicBezTo>
                    <a:pt x="65" y="-748"/>
                    <a:pt x="3874" y="-786"/>
                    <a:pt x="6255" y="1538"/>
                  </a:cubicBezTo>
                  <a:cubicBezTo>
                    <a:pt x="6255" y="1567"/>
                    <a:pt x="6348" y="1596"/>
                    <a:pt x="6348" y="1624"/>
                  </a:cubicBezTo>
                  <a:cubicBezTo>
                    <a:pt x="7492" y="2739"/>
                    <a:pt x="8157" y="4291"/>
                    <a:pt x="8157" y="5911"/>
                  </a:cubicBezTo>
                  <a:cubicBezTo>
                    <a:pt x="8157" y="7530"/>
                    <a:pt x="7492" y="9092"/>
                    <a:pt x="6348" y="10196"/>
                  </a:cubicBezTo>
                  <a:cubicBezTo>
                    <a:pt x="4064" y="12568"/>
                    <a:pt x="255" y="12607"/>
                    <a:pt x="-2126" y="10282"/>
                  </a:cubicBezTo>
                  <a:cubicBezTo>
                    <a:pt x="-2126" y="10254"/>
                    <a:pt x="-2224" y="10225"/>
                    <a:pt x="-2224" y="10196"/>
                  </a:cubicBezTo>
                  <a:close/>
                  <a:moveTo>
                    <a:pt x="6729" y="64870"/>
                  </a:moveTo>
                  <a:lnTo>
                    <a:pt x="-2796" y="64870"/>
                  </a:lnTo>
                  <a:lnTo>
                    <a:pt x="-2796" y="19245"/>
                  </a:lnTo>
                  <a:lnTo>
                    <a:pt x="6729" y="19245"/>
                  </a:lnTo>
                  <a:close/>
                </a:path>
              </a:pathLst>
            </a:custGeom>
            <a:solidFill>
              <a:srgbClr val="6D6E71"/>
            </a:solidFill>
            <a:ln w="9525" cap="flat">
              <a:noFill/>
              <a:prstDash val="solid"/>
              <a:miter/>
            </a:ln>
          </p:spPr>
          <p:txBody>
            <a:bodyPr rtlCol="0" anchor="ctr"/>
            <a:lstStyle/>
            <a:p>
              <a:endParaRPr lang="en-US"/>
            </a:p>
          </p:txBody>
        </p:sp>
        <p:sp>
          <p:nvSpPr>
            <p:cNvPr id="956" name="Freeform: Shape 955">
              <a:extLst>
                <a:ext uri="{FF2B5EF4-FFF2-40B4-BE49-F238E27FC236}">
                  <a16:creationId xmlns:a16="http://schemas.microsoft.com/office/drawing/2014/main" id="{6EBEB05A-1EED-4F4E-A5D0-D494037A8F9B}"/>
                </a:ext>
              </a:extLst>
            </p:cNvPr>
            <p:cNvSpPr/>
            <p:nvPr/>
          </p:nvSpPr>
          <p:spPr>
            <a:xfrm>
              <a:off x="14676976" y="3457451"/>
              <a:ext cx="36686" cy="46702"/>
            </a:xfrm>
            <a:custGeom>
              <a:avLst/>
              <a:gdLst>
                <a:gd name="connsiteX0" fmla="*/ 32639 w 36686"/>
                <a:gd name="connsiteY0" fmla="*/ 32126 h 46702"/>
                <a:gd name="connsiteX1" fmla="*/ 27970 w 36686"/>
                <a:gd name="connsiteY1" fmla="*/ 42508 h 46702"/>
                <a:gd name="connsiteX2" fmla="*/ 15873 w 36686"/>
                <a:gd name="connsiteY2" fmla="*/ 46508 h 46702"/>
                <a:gd name="connsiteX3" fmla="*/ 5492 w 36686"/>
                <a:gd name="connsiteY3" fmla="*/ 44699 h 46702"/>
                <a:gd name="connsiteX4" fmla="*/ -4033 w 36686"/>
                <a:gd name="connsiteY4" fmla="*/ 39555 h 46702"/>
                <a:gd name="connsiteX5" fmla="*/ 637 w 36686"/>
                <a:gd name="connsiteY5" fmla="*/ 32126 h 46702"/>
                <a:gd name="connsiteX6" fmla="*/ 16064 w 36686"/>
                <a:gd name="connsiteY6" fmla="*/ 38126 h 46702"/>
                <a:gd name="connsiteX7" fmla="*/ 21208 w 36686"/>
                <a:gd name="connsiteY7" fmla="*/ 36603 h 46702"/>
                <a:gd name="connsiteX8" fmla="*/ 23017 w 36686"/>
                <a:gd name="connsiteY8" fmla="*/ 32792 h 46702"/>
                <a:gd name="connsiteX9" fmla="*/ 13971 w 36686"/>
                <a:gd name="connsiteY9" fmla="*/ 26697 h 46702"/>
                <a:gd name="connsiteX10" fmla="*/ 12924 w 36686"/>
                <a:gd name="connsiteY10" fmla="*/ 26697 h 46702"/>
                <a:gd name="connsiteX11" fmla="*/ -1270 w 36686"/>
                <a:gd name="connsiteY11" fmla="*/ 13838 h 46702"/>
                <a:gd name="connsiteX12" fmla="*/ 3683 w 36686"/>
                <a:gd name="connsiteY12" fmla="*/ 3646 h 46702"/>
                <a:gd name="connsiteX13" fmla="*/ 16445 w 36686"/>
                <a:gd name="connsiteY13" fmla="*/ -164 h 46702"/>
                <a:gd name="connsiteX14" fmla="*/ 31402 w 36686"/>
                <a:gd name="connsiteY14" fmla="*/ 4503 h 46702"/>
                <a:gd name="connsiteX15" fmla="*/ 27779 w 36686"/>
                <a:gd name="connsiteY15" fmla="*/ 11647 h 46702"/>
                <a:gd name="connsiteX16" fmla="*/ 15682 w 36686"/>
                <a:gd name="connsiteY16" fmla="*/ 7932 h 46702"/>
                <a:gd name="connsiteX17" fmla="*/ 10162 w 36686"/>
                <a:gd name="connsiteY17" fmla="*/ 9171 h 46702"/>
                <a:gd name="connsiteX18" fmla="*/ 7971 w 36686"/>
                <a:gd name="connsiteY18" fmla="*/ 12885 h 46702"/>
                <a:gd name="connsiteX19" fmla="*/ 10162 w 36686"/>
                <a:gd name="connsiteY19" fmla="*/ 16124 h 46702"/>
                <a:gd name="connsiteX20" fmla="*/ 14543 w 36686"/>
                <a:gd name="connsiteY20" fmla="*/ 17648 h 46702"/>
                <a:gd name="connsiteX21" fmla="*/ 19496 w 36686"/>
                <a:gd name="connsiteY21" fmla="*/ 18982 h 46702"/>
                <a:gd name="connsiteX22" fmla="*/ 23589 w 36686"/>
                <a:gd name="connsiteY22" fmla="*/ 20505 h 46702"/>
                <a:gd name="connsiteX23" fmla="*/ 27970 w 36686"/>
                <a:gd name="connsiteY23" fmla="*/ 22887 h 46702"/>
                <a:gd name="connsiteX24" fmla="*/ 32639 w 36686"/>
                <a:gd name="connsiteY24" fmla="*/ 32126 h 46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6" h="46702">
                  <a:moveTo>
                    <a:pt x="32639" y="32126"/>
                  </a:moveTo>
                  <a:cubicBezTo>
                    <a:pt x="32830" y="36126"/>
                    <a:pt x="31114" y="39984"/>
                    <a:pt x="27970" y="42508"/>
                  </a:cubicBezTo>
                  <a:cubicBezTo>
                    <a:pt x="24542" y="45261"/>
                    <a:pt x="20259" y="46680"/>
                    <a:pt x="15873" y="46508"/>
                  </a:cubicBezTo>
                  <a:cubicBezTo>
                    <a:pt x="12352" y="46442"/>
                    <a:pt x="8827" y="45832"/>
                    <a:pt x="5492" y="44699"/>
                  </a:cubicBezTo>
                  <a:cubicBezTo>
                    <a:pt x="2065" y="43537"/>
                    <a:pt x="-1173" y="41794"/>
                    <a:pt x="-4033" y="39555"/>
                  </a:cubicBezTo>
                  <a:lnTo>
                    <a:pt x="637" y="32126"/>
                  </a:lnTo>
                  <a:cubicBezTo>
                    <a:pt x="5018" y="35783"/>
                    <a:pt x="10445" y="37898"/>
                    <a:pt x="16064" y="38126"/>
                  </a:cubicBezTo>
                  <a:cubicBezTo>
                    <a:pt x="17877" y="38222"/>
                    <a:pt x="19687" y="37679"/>
                    <a:pt x="21208" y="36603"/>
                  </a:cubicBezTo>
                  <a:cubicBezTo>
                    <a:pt x="22449" y="35717"/>
                    <a:pt x="23114" y="34288"/>
                    <a:pt x="23017" y="32792"/>
                  </a:cubicBezTo>
                  <a:cubicBezTo>
                    <a:pt x="23017" y="30506"/>
                    <a:pt x="20068" y="28507"/>
                    <a:pt x="13971" y="26697"/>
                  </a:cubicBezTo>
                  <a:lnTo>
                    <a:pt x="12924" y="26697"/>
                  </a:lnTo>
                  <a:cubicBezTo>
                    <a:pt x="3399" y="24125"/>
                    <a:pt x="-1270" y="19838"/>
                    <a:pt x="-1270" y="13838"/>
                  </a:cubicBezTo>
                  <a:cubicBezTo>
                    <a:pt x="-1363" y="9837"/>
                    <a:pt x="446" y="6037"/>
                    <a:pt x="3683" y="3646"/>
                  </a:cubicBezTo>
                  <a:cubicBezTo>
                    <a:pt x="7399" y="998"/>
                    <a:pt x="11873" y="-345"/>
                    <a:pt x="16445" y="-164"/>
                  </a:cubicBezTo>
                  <a:cubicBezTo>
                    <a:pt x="21780" y="-145"/>
                    <a:pt x="27021" y="1484"/>
                    <a:pt x="31402" y="4503"/>
                  </a:cubicBezTo>
                  <a:lnTo>
                    <a:pt x="27779" y="11647"/>
                  </a:lnTo>
                  <a:cubicBezTo>
                    <a:pt x="24258" y="9218"/>
                    <a:pt x="19970" y="7923"/>
                    <a:pt x="15682" y="7932"/>
                  </a:cubicBezTo>
                  <a:cubicBezTo>
                    <a:pt x="13780" y="7818"/>
                    <a:pt x="11873" y="8247"/>
                    <a:pt x="10162" y="9171"/>
                  </a:cubicBezTo>
                  <a:cubicBezTo>
                    <a:pt x="8827" y="9894"/>
                    <a:pt x="7971" y="11333"/>
                    <a:pt x="7971" y="12885"/>
                  </a:cubicBezTo>
                  <a:cubicBezTo>
                    <a:pt x="7873" y="14324"/>
                    <a:pt x="8827" y="15628"/>
                    <a:pt x="10162" y="16124"/>
                  </a:cubicBezTo>
                  <a:cubicBezTo>
                    <a:pt x="11590" y="16810"/>
                    <a:pt x="13017" y="17324"/>
                    <a:pt x="14543" y="17648"/>
                  </a:cubicBezTo>
                  <a:cubicBezTo>
                    <a:pt x="16254" y="18000"/>
                    <a:pt x="17877" y="18448"/>
                    <a:pt x="19496" y="18982"/>
                  </a:cubicBezTo>
                  <a:lnTo>
                    <a:pt x="23589" y="20505"/>
                  </a:lnTo>
                  <a:cubicBezTo>
                    <a:pt x="25114" y="21191"/>
                    <a:pt x="26542" y="21991"/>
                    <a:pt x="27970" y="22887"/>
                  </a:cubicBezTo>
                  <a:cubicBezTo>
                    <a:pt x="31021" y="24992"/>
                    <a:pt x="32732" y="28459"/>
                    <a:pt x="32639" y="32126"/>
                  </a:cubicBezTo>
                  <a:close/>
                </a:path>
              </a:pathLst>
            </a:custGeom>
            <a:solidFill>
              <a:srgbClr val="6D6E71"/>
            </a:solidFill>
            <a:ln w="9525" cap="flat">
              <a:noFill/>
              <a:prstDash val="solid"/>
              <a:miter/>
            </a:ln>
          </p:spPr>
          <p:txBody>
            <a:bodyPr rtlCol="0" anchor="ctr"/>
            <a:lstStyle/>
            <a:p>
              <a:endParaRPr lang="en-US"/>
            </a:p>
          </p:txBody>
        </p:sp>
        <p:sp>
          <p:nvSpPr>
            <p:cNvPr id="957" name="Freeform: Shape 956">
              <a:extLst>
                <a:ext uri="{FF2B5EF4-FFF2-40B4-BE49-F238E27FC236}">
                  <a16:creationId xmlns:a16="http://schemas.microsoft.com/office/drawing/2014/main" id="{6D8C1229-9C4C-47A4-A044-4BC7F232D819}"/>
                </a:ext>
              </a:extLst>
            </p:cNvPr>
            <p:cNvSpPr/>
            <p:nvPr/>
          </p:nvSpPr>
          <p:spPr>
            <a:xfrm>
              <a:off x="14721553" y="3457086"/>
              <a:ext cx="48006" cy="47053"/>
            </a:xfrm>
            <a:custGeom>
              <a:avLst/>
              <a:gdLst>
                <a:gd name="connsiteX0" fmla="*/ 37116 w 48006"/>
                <a:gd name="connsiteY0" fmla="*/ 40016 h 47053"/>
                <a:gd name="connsiteX1" fmla="*/ 2825 w 48006"/>
                <a:gd name="connsiteY1" fmla="*/ 40016 h 47053"/>
                <a:gd name="connsiteX2" fmla="*/ 2825 w 48006"/>
                <a:gd name="connsiteY2" fmla="*/ 6678 h 47053"/>
                <a:gd name="connsiteX3" fmla="*/ 37116 w 48006"/>
                <a:gd name="connsiteY3" fmla="*/ 6678 h 47053"/>
                <a:gd name="connsiteX4" fmla="*/ 37116 w 48006"/>
                <a:gd name="connsiteY4" fmla="*/ 40016 h 47053"/>
                <a:gd name="connsiteX5" fmla="*/ 9685 w 48006"/>
                <a:gd name="connsiteY5" fmla="*/ 34110 h 47053"/>
                <a:gd name="connsiteX6" fmla="*/ 19973 w 48006"/>
                <a:gd name="connsiteY6" fmla="*/ 38206 h 47053"/>
                <a:gd name="connsiteX7" fmla="*/ 30353 w 48006"/>
                <a:gd name="connsiteY7" fmla="*/ 34110 h 47053"/>
                <a:gd name="connsiteX8" fmla="*/ 30353 w 48006"/>
                <a:gd name="connsiteY8" fmla="*/ 12584 h 47053"/>
                <a:gd name="connsiteX9" fmla="*/ 19973 w 48006"/>
                <a:gd name="connsiteY9" fmla="*/ 8393 h 47053"/>
                <a:gd name="connsiteX10" fmla="*/ 9685 w 48006"/>
                <a:gd name="connsiteY10" fmla="*/ 12584 h 47053"/>
                <a:gd name="connsiteX11" fmla="*/ 9685 w 48006"/>
                <a:gd name="connsiteY11"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7053">
                  <a:moveTo>
                    <a:pt x="37116" y="40016"/>
                  </a:moveTo>
                  <a:cubicBezTo>
                    <a:pt x="27498" y="49160"/>
                    <a:pt x="12448" y="49160"/>
                    <a:pt x="2825" y="40016"/>
                  </a:cubicBezTo>
                  <a:cubicBezTo>
                    <a:pt x="-6319" y="30776"/>
                    <a:pt x="-6319" y="15917"/>
                    <a:pt x="2825" y="6678"/>
                  </a:cubicBezTo>
                  <a:cubicBezTo>
                    <a:pt x="12448" y="-2466"/>
                    <a:pt x="27498" y="-2466"/>
                    <a:pt x="37116" y="6678"/>
                  </a:cubicBezTo>
                  <a:cubicBezTo>
                    <a:pt x="46259" y="15917"/>
                    <a:pt x="46259" y="30776"/>
                    <a:pt x="37116" y="40016"/>
                  </a:cubicBezTo>
                  <a:close/>
                  <a:moveTo>
                    <a:pt x="9685" y="34110"/>
                  </a:moveTo>
                  <a:cubicBezTo>
                    <a:pt x="12350" y="36872"/>
                    <a:pt x="16164" y="38358"/>
                    <a:pt x="19973" y="38206"/>
                  </a:cubicBezTo>
                  <a:cubicBezTo>
                    <a:pt x="23875" y="38339"/>
                    <a:pt x="27591" y="36853"/>
                    <a:pt x="30353" y="34110"/>
                  </a:cubicBezTo>
                  <a:cubicBezTo>
                    <a:pt x="35688" y="27929"/>
                    <a:pt x="35688" y="18765"/>
                    <a:pt x="30353" y="12584"/>
                  </a:cubicBezTo>
                  <a:cubicBezTo>
                    <a:pt x="27591" y="9812"/>
                    <a:pt x="23875" y="8297"/>
                    <a:pt x="19973" y="8393"/>
                  </a:cubicBezTo>
                  <a:cubicBezTo>
                    <a:pt x="16066" y="8278"/>
                    <a:pt x="12350" y="9802"/>
                    <a:pt x="9685" y="12584"/>
                  </a:cubicBezTo>
                  <a:cubicBezTo>
                    <a:pt x="4257" y="18718"/>
                    <a:pt x="4257" y="27976"/>
                    <a:pt x="9685" y="34110"/>
                  </a:cubicBezTo>
                  <a:close/>
                </a:path>
              </a:pathLst>
            </a:custGeom>
            <a:solidFill>
              <a:srgbClr val="6D6E71"/>
            </a:solidFill>
            <a:ln w="9525" cap="flat">
              <a:noFill/>
              <a:prstDash val="solid"/>
              <a:miter/>
            </a:ln>
          </p:spPr>
          <p:txBody>
            <a:bodyPr rtlCol="0" anchor="ctr"/>
            <a:lstStyle/>
            <a:p>
              <a:endParaRPr lang="en-US"/>
            </a:p>
          </p:txBody>
        </p:sp>
        <p:sp>
          <p:nvSpPr>
            <p:cNvPr id="958" name="Freeform: Shape 957">
              <a:extLst>
                <a:ext uri="{FF2B5EF4-FFF2-40B4-BE49-F238E27FC236}">
                  <a16:creationId xmlns:a16="http://schemas.microsoft.com/office/drawing/2014/main" id="{EE49AA46-C111-4E25-9F2F-7791D8524865}"/>
                </a:ext>
              </a:extLst>
            </p:cNvPr>
            <p:cNvSpPr/>
            <p:nvPr/>
          </p:nvSpPr>
          <p:spPr>
            <a:xfrm>
              <a:off x="14780514" y="3457454"/>
              <a:ext cx="41961" cy="46304"/>
            </a:xfrm>
            <a:custGeom>
              <a:avLst/>
              <a:gdLst>
                <a:gd name="connsiteX0" fmla="*/ 5492 w 41961"/>
                <a:gd name="connsiteY0" fmla="*/ 21074 h 46304"/>
                <a:gd name="connsiteX1" fmla="*/ 5492 w 41961"/>
                <a:gd name="connsiteY1" fmla="*/ 46124 h 46304"/>
                <a:gd name="connsiteX2" fmla="*/ -4033 w 41961"/>
                <a:gd name="connsiteY2" fmla="*/ 46124 h 46304"/>
                <a:gd name="connsiteX3" fmla="*/ -4033 w 41961"/>
                <a:gd name="connsiteY3" fmla="*/ 500 h 46304"/>
                <a:gd name="connsiteX4" fmla="*/ 5492 w 41961"/>
                <a:gd name="connsiteY4" fmla="*/ 500 h 46304"/>
                <a:gd name="connsiteX5" fmla="*/ 5492 w 41961"/>
                <a:gd name="connsiteY5" fmla="*/ 8882 h 46304"/>
                <a:gd name="connsiteX6" fmla="*/ 11873 w 41961"/>
                <a:gd name="connsiteY6" fmla="*/ 2214 h 46304"/>
                <a:gd name="connsiteX7" fmla="*/ 20733 w 41961"/>
                <a:gd name="connsiteY7" fmla="*/ -167 h 46304"/>
                <a:gd name="connsiteX8" fmla="*/ 33114 w 41961"/>
                <a:gd name="connsiteY8" fmla="*/ 4595 h 46304"/>
                <a:gd name="connsiteX9" fmla="*/ 37876 w 41961"/>
                <a:gd name="connsiteY9" fmla="*/ 18216 h 46304"/>
                <a:gd name="connsiteX10" fmla="*/ 37876 w 41961"/>
                <a:gd name="connsiteY10" fmla="*/ 46124 h 46304"/>
                <a:gd name="connsiteX11" fmla="*/ 28351 w 41961"/>
                <a:gd name="connsiteY11" fmla="*/ 46124 h 46304"/>
                <a:gd name="connsiteX12" fmla="*/ 28351 w 41961"/>
                <a:gd name="connsiteY12" fmla="*/ 21074 h 46304"/>
                <a:gd name="connsiteX13" fmla="*/ 17873 w 41961"/>
                <a:gd name="connsiteY13" fmla="*/ 8500 h 46304"/>
                <a:gd name="connsiteX14" fmla="*/ 9208 w 41961"/>
                <a:gd name="connsiteY14" fmla="*/ 11835 h 46304"/>
                <a:gd name="connsiteX15" fmla="*/ 5492 w 41961"/>
                <a:gd name="connsiteY15" fmla="*/ 21074 h 46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46304">
                  <a:moveTo>
                    <a:pt x="5492" y="21074"/>
                  </a:moveTo>
                  <a:lnTo>
                    <a:pt x="5492" y="46124"/>
                  </a:lnTo>
                  <a:lnTo>
                    <a:pt x="-4033" y="46124"/>
                  </a:lnTo>
                  <a:lnTo>
                    <a:pt x="-4033" y="500"/>
                  </a:lnTo>
                  <a:lnTo>
                    <a:pt x="5492" y="500"/>
                  </a:lnTo>
                  <a:lnTo>
                    <a:pt x="5492" y="8882"/>
                  </a:lnTo>
                  <a:cubicBezTo>
                    <a:pt x="7018" y="6119"/>
                    <a:pt x="9208" y="3814"/>
                    <a:pt x="11873" y="2214"/>
                  </a:cubicBezTo>
                  <a:cubicBezTo>
                    <a:pt x="14538" y="681"/>
                    <a:pt x="17589" y="-139"/>
                    <a:pt x="20733" y="-167"/>
                  </a:cubicBezTo>
                  <a:cubicBezTo>
                    <a:pt x="25305" y="-348"/>
                    <a:pt x="29779" y="1376"/>
                    <a:pt x="33114" y="4595"/>
                  </a:cubicBezTo>
                  <a:cubicBezTo>
                    <a:pt x="36541" y="8281"/>
                    <a:pt x="38258" y="13215"/>
                    <a:pt x="37876" y="18216"/>
                  </a:cubicBezTo>
                  <a:lnTo>
                    <a:pt x="37876" y="46124"/>
                  </a:lnTo>
                  <a:lnTo>
                    <a:pt x="28351" y="46124"/>
                  </a:lnTo>
                  <a:lnTo>
                    <a:pt x="28351" y="21074"/>
                  </a:lnTo>
                  <a:cubicBezTo>
                    <a:pt x="28351" y="12692"/>
                    <a:pt x="24826" y="8500"/>
                    <a:pt x="17873" y="8500"/>
                  </a:cubicBezTo>
                  <a:cubicBezTo>
                    <a:pt x="14636" y="8472"/>
                    <a:pt x="11590" y="9663"/>
                    <a:pt x="9208" y="11835"/>
                  </a:cubicBezTo>
                  <a:cubicBezTo>
                    <a:pt x="6729" y="14244"/>
                    <a:pt x="5395" y="17606"/>
                    <a:pt x="5492" y="21074"/>
                  </a:cubicBezTo>
                  <a:close/>
                </a:path>
              </a:pathLst>
            </a:custGeom>
            <a:solidFill>
              <a:srgbClr val="6D6E71"/>
            </a:solidFill>
            <a:ln w="9525" cap="flat">
              <a:noFill/>
              <a:prstDash val="solid"/>
              <a:miter/>
            </a:ln>
          </p:spPr>
          <p:txBody>
            <a:bodyPr rtlCol="0" anchor="ctr"/>
            <a:lstStyle/>
            <a:p>
              <a:endParaRPr lang="en-US"/>
            </a:p>
          </p:txBody>
        </p:sp>
        <p:sp>
          <p:nvSpPr>
            <p:cNvPr id="959" name="Freeform: Shape 958">
              <a:extLst>
                <a:ext uri="{FF2B5EF4-FFF2-40B4-BE49-F238E27FC236}">
                  <a16:creationId xmlns:a16="http://schemas.microsoft.com/office/drawing/2014/main" id="{7DF0ACA4-BCF8-4EFA-A2E2-01CFC3C08CA6}"/>
                </a:ext>
              </a:extLst>
            </p:cNvPr>
            <p:cNvSpPr/>
            <p:nvPr/>
          </p:nvSpPr>
          <p:spPr>
            <a:xfrm>
              <a:off x="14853951" y="3458134"/>
              <a:ext cx="73911" cy="45624"/>
            </a:xfrm>
            <a:custGeom>
              <a:avLst/>
              <a:gdLst>
                <a:gd name="connsiteX0" fmla="*/ 22733 w 73911"/>
                <a:gd name="connsiteY0" fmla="*/ 45445 h 45624"/>
                <a:gd name="connsiteX1" fmla="*/ 11683 w 73911"/>
                <a:gd name="connsiteY1" fmla="*/ 45445 h 45624"/>
                <a:gd name="connsiteX2" fmla="*/ -4033 w 73911"/>
                <a:gd name="connsiteY2" fmla="*/ -180 h 45624"/>
                <a:gd name="connsiteX3" fmla="*/ 5492 w 73911"/>
                <a:gd name="connsiteY3" fmla="*/ -180 h 45624"/>
                <a:gd name="connsiteX4" fmla="*/ 16826 w 73911"/>
                <a:gd name="connsiteY4" fmla="*/ 34300 h 45624"/>
                <a:gd name="connsiteX5" fmla="*/ 28161 w 73911"/>
                <a:gd name="connsiteY5" fmla="*/ -180 h 45624"/>
                <a:gd name="connsiteX6" fmla="*/ 37686 w 73911"/>
                <a:gd name="connsiteY6" fmla="*/ -180 h 45624"/>
                <a:gd name="connsiteX7" fmla="*/ 49020 w 73911"/>
                <a:gd name="connsiteY7" fmla="*/ 34300 h 45624"/>
                <a:gd name="connsiteX8" fmla="*/ 60354 w 73911"/>
                <a:gd name="connsiteY8" fmla="*/ -180 h 45624"/>
                <a:gd name="connsiteX9" fmla="*/ 69879 w 73911"/>
                <a:gd name="connsiteY9" fmla="*/ -180 h 45624"/>
                <a:gd name="connsiteX10" fmla="*/ 55308 w 73911"/>
                <a:gd name="connsiteY10" fmla="*/ 45445 h 45624"/>
                <a:gd name="connsiteX11" fmla="*/ 44257 w 73911"/>
                <a:gd name="connsiteY11" fmla="*/ 45445 h 45624"/>
                <a:gd name="connsiteX12" fmla="*/ 33495 w 73911"/>
                <a:gd name="connsiteY12" fmla="*/ 14298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911" h="45624">
                  <a:moveTo>
                    <a:pt x="22733" y="45445"/>
                  </a:moveTo>
                  <a:lnTo>
                    <a:pt x="11683" y="45445"/>
                  </a:lnTo>
                  <a:lnTo>
                    <a:pt x="-4033" y="-180"/>
                  </a:lnTo>
                  <a:lnTo>
                    <a:pt x="5492" y="-180"/>
                  </a:lnTo>
                  <a:lnTo>
                    <a:pt x="16826" y="34300"/>
                  </a:lnTo>
                  <a:lnTo>
                    <a:pt x="28161" y="-180"/>
                  </a:lnTo>
                  <a:lnTo>
                    <a:pt x="37686" y="-180"/>
                  </a:lnTo>
                  <a:lnTo>
                    <a:pt x="49020" y="34300"/>
                  </a:lnTo>
                  <a:lnTo>
                    <a:pt x="60354" y="-180"/>
                  </a:lnTo>
                  <a:lnTo>
                    <a:pt x="69879" y="-180"/>
                  </a:lnTo>
                  <a:lnTo>
                    <a:pt x="55308" y="45445"/>
                  </a:lnTo>
                  <a:lnTo>
                    <a:pt x="44257" y="45445"/>
                  </a:lnTo>
                  <a:lnTo>
                    <a:pt x="33495" y="14298"/>
                  </a:lnTo>
                  <a:close/>
                </a:path>
              </a:pathLst>
            </a:custGeom>
            <a:solidFill>
              <a:srgbClr val="6D6E71"/>
            </a:solidFill>
            <a:ln w="9525" cap="flat">
              <a:noFill/>
              <a:prstDash val="solid"/>
              <a:miter/>
            </a:ln>
          </p:spPr>
          <p:txBody>
            <a:bodyPr rtlCol="0" anchor="ctr"/>
            <a:lstStyle/>
            <a:p>
              <a:endParaRPr lang="en-US"/>
            </a:p>
          </p:txBody>
        </p:sp>
        <p:sp>
          <p:nvSpPr>
            <p:cNvPr id="960" name="Freeform: Shape 959">
              <a:extLst>
                <a:ext uri="{FF2B5EF4-FFF2-40B4-BE49-F238E27FC236}">
                  <a16:creationId xmlns:a16="http://schemas.microsoft.com/office/drawing/2014/main" id="{782FF9FA-0BF4-466B-B7C3-467122E1C73F}"/>
                </a:ext>
              </a:extLst>
            </p:cNvPr>
            <p:cNvSpPr/>
            <p:nvPr/>
          </p:nvSpPr>
          <p:spPr>
            <a:xfrm>
              <a:off x="14937579" y="3440227"/>
              <a:ext cx="41966" cy="63531"/>
            </a:xfrm>
            <a:custGeom>
              <a:avLst/>
              <a:gdLst>
                <a:gd name="connsiteX0" fmla="*/ 5492 w 41966"/>
                <a:gd name="connsiteY0" fmla="*/ 38301 h 63531"/>
                <a:gd name="connsiteX1" fmla="*/ 5492 w 41966"/>
                <a:gd name="connsiteY1" fmla="*/ 63352 h 63531"/>
                <a:gd name="connsiteX2" fmla="*/ -4033 w 41966"/>
                <a:gd name="connsiteY2" fmla="*/ 63352 h 63531"/>
                <a:gd name="connsiteX3" fmla="*/ -4033 w 41966"/>
                <a:gd name="connsiteY3" fmla="*/ -180 h 63531"/>
                <a:gd name="connsiteX4" fmla="*/ 5492 w 41966"/>
                <a:gd name="connsiteY4" fmla="*/ -180 h 63531"/>
                <a:gd name="connsiteX5" fmla="*/ 5492 w 41966"/>
                <a:gd name="connsiteY5" fmla="*/ 26109 h 63531"/>
                <a:gd name="connsiteX6" fmla="*/ 11687 w 41966"/>
                <a:gd name="connsiteY6" fmla="*/ 19441 h 63531"/>
                <a:gd name="connsiteX7" fmla="*/ 20640 w 41966"/>
                <a:gd name="connsiteY7" fmla="*/ 17060 h 63531"/>
                <a:gd name="connsiteX8" fmla="*/ 33118 w 41966"/>
                <a:gd name="connsiteY8" fmla="*/ 21823 h 63531"/>
                <a:gd name="connsiteX9" fmla="*/ 37881 w 41966"/>
                <a:gd name="connsiteY9" fmla="*/ 35443 h 63531"/>
                <a:gd name="connsiteX10" fmla="*/ 37881 w 41966"/>
                <a:gd name="connsiteY10" fmla="*/ 63352 h 63531"/>
                <a:gd name="connsiteX11" fmla="*/ 28356 w 41966"/>
                <a:gd name="connsiteY11" fmla="*/ 63352 h 63531"/>
                <a:gd name="connsiteX12" fmla="*/ 28356 w 41966"/>
                <a:gd name="connsiteY12" fmla="*/ 38301 h 63531"/>
                <a:gd name="connsiteX13" fmla="*/ 17971 w 41966"/>
                <a:gd name="connsiteY13" fmla="*/ 25728 h 63531"/>
                <a:gd name="connsiteX14" fmla="*/ 9306 w 41966"/>
                <a:gd name="connsiteY14" fmla="*/ 29062 h 63531"/>
                <a:gd name="connsiteX15" fmla="*/ 5492 w 41966"/>
                <a:gd name="connsiteY15" fmla="*/ 38301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6" h="63531">
                  <a:moveTo>
                    <a:pt x="5492" y="38301"/>
                  </a:moveTo>
                  <a:lnTo>
                    <a:pt x="5492" y="63352"/>
                  </a:lnTo>
                  <a:lnTo>
                    <a:pt x="-4033" y="63352"/>
                  </a:lnTo>
                  <a:lnTo>
                    <a:pt x="-4033" y="-180"/>
                  </a:lnTo>
                  <a:lnTo>
                    <a:pt x="5492" y="-180"/>
                  </a:lnTo>
                  <a:lnTo>
                    <a:pt x="5492" y="26109"/>
                  </a:lnTo>
                  <a:cubicBezTo>
                    <a:pt x="6827" y="23299"/>
                    <a:pt x="9018" y="20965"/>
                    <a:pt x="11687" y="19441"/>
                  </a:cubicBezTo>
                  <a:cubicBezTo>
                    <a:pt x="14450" y="17899"/>
                    <a:pt x="17496" y="17079"/>
                    <a:pt x="20640" y="17060"/>
                  </a:cubicBezTo>
                  <a:cubicBezTo>
                    <a:pt x="25305" y="16870"/>
                    <a:pt x="29784" y="18594"/>
                    <a:pt x="33118" y="21823"/>
                  </a:cubicBezTo>
                  <a:cubicBezTo>
                    <a:pt x="36546" y="25509"/>
                    <a:pt x="38262" y="30443"/>
                    <a:pt x="37881" y="35443"/>
                  </a:cubicBezTo>
                  <a:lnTo>
                    <a:pt x="37881" y="63352"/>
                  </a:lnTo>
                  <a:lnTo>
                    <a:pt x="28356" y="63352"/>
                  </a:lnTo>
                  <a:lnTo>
                    <a:pt x="28356" y="38301"/>
                  </a:lnTo>
                  <a:cubicBezTo>
                    <a:pt x="28356" y="29919"/>
                    <a:pt x="24924" y="25728"/>
                    <a:pt x="17971" y="25728"/>
                  </a:cubicBezTo>
                  <a:cubicBezTo>
                    <a:pt x="14733" y="25699"/>
                    <a:pt x="11687" y="26890"/>
                    <a:pt x="9306" y="29062"/>
                  </a:cubicBezTo>
                  <a:cubicBezTo>
                    <a:pt x="6734" y="31452"/>
                    <a:pt x="5399" y="34815"/>
                    <a:pt x="5492" y="38301"/>
                  </a:cubicBezTo>
                  <a:close/>
                </a:path>
              </a:pathLst>
            </a:custGeom>
            <a:solidFill>
              <a:srgbClr val="6D6E71"/>
            </a:solidFill>
            <a:ln w="9525" cap="flat">
              <a:noFill/>
              <a:prstDash val="solid"/>
              <a:miter/>
            </a:ln>
          </p:spPr>
          <p:txBody>
            <a:bodyPr rtlCol="0" anchor="ctr"/>
            <a:lstStyle/>
            <a:p>
              <a:endParaRPr lang="en-US"/>
            </a:p>
          </p:txBody>
        </p:sp>
        <p:sp>
          <p:nvSpPr>
            <p:cNvPr id="961" name="Freeform: Shape 960">
              <a:extLst>
                <a:ext uri="{FF2B5EF4-FFF2-40B4-BE49-F238E27FC236}">
                  <a16:creationId xmlns:a16="http://schemas.microsoft.com/office/drawing/2014/main" id="{3CF4ACE6-31BF-4799-B58D-CF1539DBBF7A}"/>
                </a:ext>
              </a:extLst>
            </p:cNvPr>
            <p:cNvSpPr/>
            <p:nvPr/>
          </p:nvSpPr>
          <p:spPr>
            <a:xfrm>
              <a:off x="14990229" y="3456986"/>
              <a:ext cx="45292" cy="47070"/>
            </a:xfrm>
            <a:custGeom>
              <a:avLst/>
              <a:gdLst>
                <a:gd name="connsiteX0" fmla="*/ 41237 w 45292"/>
                <a:gd name="connsiteY0" fmla="*/ 27543 h 47070"/>
                <a:gd name="connsiteX1" fmla="*/ 5518 w 45292"/>
                <a:gd name="connsiteY1" fmla="*/ 27543 h 47070"/>
                <a:gd name="connsiteX2" fmla="*/ 9992 w 45292"/>
                <a:gd name="connsiteY2" fmla="*/ 35544 h 47070"/>
                <a:gd name="connsiteX3" fmla="*/ 19517 w 45292"/>
                <a:gd name="connsiteY3" fmla="*/ 38592 h 47070"/>
                <a:gd name="connsiteX4" fmla="*/ 32567 w 45292"/>
                <a:gd name="connsiteY4" fmla="*/ 33163 h 47070"/>
                <a:gd name="connsiteX5" fmla="*/ 38093 w 45292"/>
                <a:gd name="connsiteY5" fmla="*/ 39163 h 47070"/>
                <a:gd name="connsiteX6" fmla="*/ 19043 w 45292"/>
                <a:gd name="connsiteY6" fmla="*/ 46879 h 47070"/>
                <a:gd name="connsiteX7" fmla="*/ 2755 w 45292"/>
                <a:gd name="connsiteY7" fmla="*/ 40401 h 47070"/>
                <a:gd name="connsiteX8" fmla="*/ 2755 w 45292"/>
                <a:gd name="connsiteY8" fmla="*/ 6207 h 47070"/>
                <a:gd name="connsiteX9" fmla="*/ 18950 w 45292"/>
                <a:gd name="connsiteY9" fmla="*/ -175 h 47070"/>
                <a:gd name="connsiteX10" fmla="*/ 34758 w 45292"/>
                <a:gd name="connsiteY10" fmla="*/ 5445 h 47070"/>
                <a:gd name="connsiteX11" fmla="*/ 41237 w 45292"/>
                <a:gd name="connsiteY11" fmla="*/ 20971 h 47070"/>
                <a:gd name="connsiteX12" fmla="*/ 5518 w 45292"/>
                <a:gd name="connsiteY12" fmla="*/ 20018 h 47070"/>
                <a:gd name="connsiteX13" fmla="*/ 31614 w 45292"/>
                <a:gd name="connsiteY13" fmla="*/ 20018 h 47070"/>
                <a:gd name="connsiteX14" fmla="*/ 27995 w 45292"/>
                <a:gd name="connsiteY14" fmla="*/ 11160 h 47070"/>
                <a:gd name="connsiteX15" fmla="*/ 19136 w 45292"/>
                <a:gd name="connsiteY15" fmla="*/ 8112 h 47070"/>
                <a:gd name="connsiteX16" fmla="*/ 9611 w 45292"/>
                <a:gd name="connsiteY16" fmla="*/ 11255 h 47070"/>
                <a:gd name="connsiteX17" fmla="*/ 5518 w 45292"/>
                <a:gd name="connsiteY17" fmla="*/ 20113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292" h="47070">
                  <a:moveTo>
                    <a:pt x="41237" y="27543"/>
                  </a:moveTo>
                  <a:lnTo>
                    <a:pt x="5518" y="27543"/>
                  </a:lnTo>
                  <a:cubicBezTo>
                    <a:pt x="5611" y="30772"/>
                    <a:pt x="7327" y="33734"/>
                    <a:pt x="9992" y="35544"/>
                  </a:cubicBezTo>
                  <a:cubicBezTo>
                    <a:pt x="12755" y="37535"/>
                    <a:pt x="16089" y="38602"/>
                    <a:pt x="19517" y="38592"/>
                  </a:cubicBezTo>
                  <a:cubicBezTo>
                    <a:pt x="24470" y="38925"/>
                    <a:pt x="29330" y="36916"/>
                    <a:pt x="32567" y="33163"/>
                  </a:cubicBezTo>
                  <a:lnTo>
                    <a:pt x="38093" y="39163"/>
                  </a:lnTo>
                  <a:cubicBezTo>
                    <a:pt x="33139" y="44297"/>
                    <a:pt x="26186" y="47098"/>
                    <a:pt x="19043" y="46879"/>
                  </a:cubicBezTo>
                  <a:cubicBezTo>
                    <a:pt x="12945" y="46984"/>
                    <a:pt x="7136" y="44650"/>
                    <a:pt x="2755" y="40401"/>
                  </a:cubicBezTo>
                  <a:cubicBezTo>
                    <a:pt x="-6295" y="30810"/>
                    <a:pt x="-6295" y="15799"/>
                    <a:pt x="2755" y="6207"/>
                  </a:cubicBezTo>
                  <a:cubicBezTo>
                    <a:pt x="7136" y="2054"/>
                    <a:pt x="12945" y="-232"/>
                    <a:pt x="18950" y="-175"/>
                  </a:cubicBezTo>
                  <a:cubicBezTo>
                    <a:pt x="24758" y="-298"/>
                    <a:pt x="30377" y="1701"/>
                    <a:pt x="34758" y="5445"/>
                  </a:cubicBezTo>
                  <a:cubicBezTo>
                    <a:pt x="39139" y="9379"/>
                    <a:pt x="41520" y="15084"/>
                    <a:pt x="41237" y="20971"/>
                  </a:cubicBezTo>
                  <a:close/>
                  <a:moveTo>
                    <a:pt x="5518" y="20018"/>
                  </a:moveTo>
                  <a:lnTo>
                    <a:pt x="31614" y="20018"/>
                  </a:lnTo>
                  <a:cubicBezTo>
                    <a:pt x="31805" y="16665"/>
                    <a:pt x="30474" y="13389"/>
                    <a:pt x="27995" y="11160"/>
                  </a:cubicBezTo>
                  <a:cubicBezTo>
                    <a:pt x="25521" y="9103"/>
                    <a:pt x="22377" y="8026"/>
                    <a:pt x="19136" y="8112"/>
                  </a:cubicBezTo>
                  <a:cubicBezTo>
                    <a:pt x="15708" y="8055"/>
                    <a:pt x="12373" y="9160"/>
                    <a:pt x="9611" y="11255"/>
                  </a:cubicBezTo>
                  <a:cubicBezTo>
                    <a:pt x="6853" y="13332"/>
                    <a:pt x="5327" y="16656"/>
                    <a:pt x="5518" y="20113"/>
                  </a:cubicBezTo>
                  <a:close/>
                </a:path>
              </a:pathLst>
            </a:custGeom>
            <a:solidFill>
              <a:srgbClr val="6D6E71"/>
            </a:solidFill>
            <a:ln w="9525" cap="flat">
              <a:noFill/>
              <a:prstDash val="solid"/>
              <a:miter/>
            </a:ln>
          </p:spPr>
          <p:txBody>
            <a:bodyPr rtlCol="0" anchor="ctr"/>
            <a:lstStyle/>
            <a:p>
              <a:endParaRPr lang="en-US"/>
            </a:p>
          </p:txBody>
        </p:sp>
        <p:sp>
          <p:nvSpPr>
            <p:cNvPr id="962" name="Freeform: Shape 961">
              <a:extLst>
                <a:ext uri="{FF2B5EF4-FFF2-40B4-BE49-F238E27FC236}">
                  <a16:creationId xmlns:a16="http://schemas.microsoft.com/office/drawing/2014/main" id="{98E833EA-80D1-4D54-A7FF-8D9B1F33C05B}"/>
                </a:ext>
              </a:extLst>
            </p:cNvPr>
            <p:cNvSpPr/>
            <p:nvPr/>
          </p:nvSpPr>
          <p:spPr>
            <a:xfrm>
              <a:off x="15046070" y="3457457"/>
              <a:ext cx="42037" cy="46301"/>
            </a:xfrm>
            <a:custGeom>
              <a:avLst/>
              <a:gdLst>
                <a:gd name="connsiteX0" fmla="*/ 5492 w 42037"/>
                <a:gd name="connsiteY0" fmla="*/ 21071 h 46301"/>
                <a:gd name="connsiteX1" fmla="*/ 5492 w 42037"/>
                <a:gd name="connsiteY1" fmla="*/ 46122 h 46301"/>
                <a:gd name="connsiteX2" fmla="*/ -4033 w 42037"/>
                <a:gd name="connsiteY2" fmla="*/ 46122 h 46301"/>
                <a:gd name="connsiteX3" fmla="*/ -4033 w 42037"/>
                <a:gd name="connsiteY3" fmla="*/ 497 h 46301"/>
                <a:gd name="connsiteX4" fmla="*/ 5492 w 42037"/>
                <a:gd name="connsiteY4" fmla="*/ 497 h 46301"/>
                <a:gd name="connsiteX5" fmla="*/ 5492 w 42037"/>
                <a:gd name="connsiteY5" fmla="*/ 8879 h 46301"/>
                <a:gd name="connsiteX6" fmla="*/ 11873 w 42037"/>
                <a:gd name="connsiteY6" fmla="*/ 2212 h 46301"/>
                <a:gd name="connsiteX7" fmla="*/ 20733 w 42037"/>
                <a:gd name="connsiteY7" fmla="*/ -169 h 46301"/>
                <a:gd name="connsiteX8" fmla="*/ 33211 w 42037"/>
                <a:gd name="connsiteY8" fmla="*/ 4593 h 46301"/>
                <a:gd name="connsiteX9" fmla="*/ 37974 w 42037"/>
                <a:gd name="connsiteY9" fmla="*/ 18214 h 46301"/>
                <a:gd name="connsiteX10" fmla="*/ 37974 w 42037"/>
                <a:gd name="connsiteY10" fmla="*/ 46122 h 46301"/>
                <a:gd name="connsiteX11" fmla="*/ 28449 w 42037"/>
                <a:gd name="connsiteY11" fmla="*/ 46122 h 46301"/>
                <a:gd name="connsiteX12" fmla="*/ 28449 w 42037"/>
                <a:gd name="connsiteY12" fmla="*/ 21071 h 46301"/>
                <a:gd name="connsiteX13" fmla="*/ 17971 w 42037"/>
                <a:gd name="connsiteY13" fmla="*/ 8498 h 46301"/>
                <a:gd name="connsiteX14" fmla="*/ 9301 w 42037"/>
                <a:gd name="connsiteY14" fmla="*/ 11832 h 46301"/>
                <a:gd name="connsiteX15" fmla="*/ 5492 w 42037"/>
                <a:gd name="connsiteY15" fmla="*/ 21071 h 46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037" h="46301">
                  <a:moveTo>
                    <a:pt x="5492" y="21071"/>
                  </a:moveTo>
                  <a:lnTo>
                    <a:pt x="5492" y="46122"/>
                  </a:lnTo>
                  <a:lnTo>
                    <a:pt x="-4033" y="46122"/>
                  </a:lnTo>
                  <a:lnTo>
                    <a:pt x="-4033" y="497"/>
                  </a:lnTo>
                  <a:lnTo>
                    <a:pt x="5492" y="497"/>
                  </a:lnTo>
                  <a:lnTo>
                    <a:pt x="5492" y="8879"/>
                  </a:lnTo>
                  <a:cubicBezTo>
                    <a:pt x="7018" y="6136"/>
                    <a:pt x="9208" y="3840"/>
                    <a:pt x="11873" y="2212"/>
                  </a:cubicBezTo>
                  <a:cubicBezTo>
                    <a:pt x="14543" y="678"/>
                    <a:pt x="17589" y="-141"/>
                    <a:pt x="20733" y="-169"/>
                  </a:cubicBezTo>
                  <a:cubicBezTo>
                    <a:pt x="25398" y="-332"/>
                    <a:pt x="29877" y="1383"/>
                    <a:pt x="33211" y="4593"/>
                  </a:cubicBezTo>
                  <a:cubicBezTo>
                    <a:pt x="36546" y="8298"/>
                    <a:pt x="38258" y="13213"/>
                    <a:pt x="37974" y="18214"/>
                  </a:cubicBezTo>
                  <a:lnTo>
                    <a:pt x="37974" y="46122"/>
                  </a:lnTo>
                  <a:lnTo>
                    <a:pt x="28449" y="46122"/>
                  </a:lnTo>
                  <a:lnTo>
                    <a:pt x="28449" y="21071"/>
                  </a:lnTo>
                  <a:cubicBezTo>
                    <a:pt x="28449" y="12689"/>
                    <a:pt x="24924" y="8498"/>
                    <a:pt x="17971" y="8498"/>
                  </a:cubicBezTo>
                  <a:cubicBezTo>
                    <a:pt x="14733" y="8470"/>
                    <a:pt x="11683" y="9660"/>
                    <a:pt x="9301" y="11832"/>
                  </a:cubicBezTo>
                  <a:cubicBezTo>
                    <a:pt x="6729" y="14223"/>
                    <a:pt x="5399" y="17585"/>
                    <a:pt x="5492" y="21071"/>
                  </a:cubicBezTo>
                  <a:close/>
                </a:path>
              </a:pathLst>
            </a:custGeom>
            <a:solidFill>
              <a:srgbClr val="6D6E71"/>
            </a:solidFill>
            <a:ln w="9525" cap="flat">
              <a:noFill/>
              <a:prstDash val="solid"/>
              <a:miter/>
            </a:ln>
          </p:spPr>
          <p:txBody>
            <a:bodyPr rtlCol="0" anchor="ctr"/>
            <a:lstStyle/>
            <a:p>
              <a:endParaRPr lang="en-US"/>
            </a:p>
          </p:txBody>
        </p:sp>
        <p:sp>
          <p:nvSpPr>
            <p:cNvPr id="963" name="Freeform: Shape 962">
              <a:extLst>
                <a:ext uri="{FF2B5EF4-FFF2-40B4-BE49-F238E27FC236}">
                  <a16:creationId xmlns:a16="http://schemas.microsoft.com/office/drawing/2014/main" id="{4AE6AF1D-0880-49AA-B52E-49DA695A9AFC}"/>
                </a:ext>
              </a:extLst>
            </p:cNvPr>
            <p:cNvSpPr/>
            <p:nvPr/>
          </p:nvSpPr>
          <p:spPr>
            <a:xfrm>
              <a:off x="15121493" y="3457455"/>
              <a:ext cx="40568" cy="47074"/>
            </a:xfrm>
            <a:custGeom>
              <a:avLst/>
              <a:gdLst>
                <a:gd name="connsiteX0" fmla="*/ 36272 w 40568"/>
                <a:gd name="connsiteY0" fmla="*/ 46124 h 47074"/>
                <a:gd name="connsiteX1" fmla="*/ 27608 w 40568"/>
                <a:gd name="connsiteY1" fmla="*/ 46124 h 47074"/>
                <a:gd name="connsiteX2" fmla="*/ 27608 w 40568"/>
                <a:gd name="connsiteY2" fmla="*/ 40028 h 47074"/>
                <a:gd name="connsiteX3" fmla="*/ 12367 w 40568"/>
                <a:gd name="connsiteY3" fmla="*/ 46886 h 47074"/>
                <a:gd name="connsiteX4" fmla="*/ 651 w 40568"/>
                <a:gd name="connsiteY4" fmla="*/ 42790 h 47074"/>
                <a:gd name="connsiteX5" fmla="*/ -4018 w 40568"/>
                <a:gd name="connsiteY5" fmla="*/ 32027 h 47074"/>
                <a:gd name="connsiteX6" fmla="*/ 935 w 40568"/>
                <a:gd name="connsiteY6" fmla="*/ 21930 h 47074"/>
                <a:gd name="connsiteX7" fmla="*/ 14366 w 40568"/>
                <a:gd name="connsiteY7" fmla="*/ 18596 h 47074"/>
                <a:gd name="connsiteX8" fmla="*/ 26845 w 40568"/>
                <a:gd name="connsiteY8" fmla="*/ 18596 h 47074"/>
                <a:gd name="connsiteX9" fmla="*/ 26845 w 40568"/>
                <a:gd name="connsiteY9" fmla="*/ 16882 h 47074"/>
                <a:gd name="connsiteX10" fmla="*/ 16650 w 40568"/>
                <a:gd name="connsiteY10" fmla="*/ 7833 h 47074"/>
                <a:gd name="connsiteX11" fmla="*/ 3507 w 40568"/>
                <a:gd name="connsiteY11" fmla="*/ 12500 h 47074"/>
                <a:gd name="connsiteX12" fmla="*/ -777 w 40568"/>
                <a:gd name="connsiteY12" fmla="*/ 6500 h 47074"/>
                <a:gd name="connsiteX13" fmla="*/ 18273 w 40568"/>
                <a:gd name="connsiteY13" fmla="*/ -168 h 47074"/>
                <a:gd name="connsiteX14" fmla="*/ 31417 w 40568"/>
                <a:gd name="connsiteY14" fmla="*/ 3928 h 47074"/>
                <a:gd name="connsiteX15" fmla="*/ 36463 w 40568"/>
                <a:gd name="connsiteY15" fmla="*/ 16786 h 47074"/>
                <a:gd name="connsiteX16" fmla="*/ 26747 w 40568"/>
                <a:gd name="connsiteY16" fmla="*/ 29169 h 47074"/>
                <a:gd name="connsiteX17" fmla="*/ 26747 w 40568"/>
                <a:gd name="connsiteY17" fmla="*/ 25359 h 47074"/>
                <a:gd name="connsiteX18" fmla="*/ 15892 w 40568"/>
                <a:gd name="connsiteY18" fmla="*/ 25359 h 47074"/>
                <a:gd name="connsiteX19" fmla="*/ 5507 w 40568"/>
                <a:gd name="connsiteY19" fmla="*/ 31836 h 47074"/>
                <a:gd name="connsiteX20" fmla="*/ 8078 w 40568"/>
                <a:gd name="connsiteY20" fmla="*/ 36979 h 47074"/>
                <a:gd name="connsiteX21" fmla="*/ 15222 w 40568"/>
                <a:gd name="connsiteY21" fmla="*/ 38694 h 47074"/>
                <a:gd name="connsiteX22" fmla="*/ 23319 w 40568"/>
                <a:gd name="connsiteY22" fmla="*/ 36123 h 47074"/>
                <a:gd name="connsiteX23" fmla="*/ 26747 w 40568"/>
                <a:gd name="connsiteY23" fmla="*/ 28788 h 47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568" h="47074">
                  <a:moveTo>
                    <a:pt x="36272" y="46124"/>
                  </a:moveTo>
                  <a:lnTo>
                    <a:pt x="27608" y="46124"/>
                  </a:lnTo>
                  <a:lnTo>
                    <a:pt x="27608" y="40028"/>
                  </a:lnTo>
                  <a:cubicBezTo>
                    <a:pt x="23891" y="44542"/>
                    <a:pt x="18273" y="47067"/>
                    <a:pt x="12367" y="46886"/>
                  </a:cubicBezTo>
                  <a:cubicBezTo>
                    <a:pt x="8078" y="47019"/>
                    <a:pt x="3888" y="45561"/>
                    <a:pt x="651" y="42790"/>
                  </a:cubicBezTo>
                  <a:cubicBezTo>
                    <a:pt x="-2493" y="40104"/>
                    <a:pt x="-4209" y="36142"/>
                    <a:pt x="-4018" y="32027"/>
                  </a:cubicBezTo>
                  <a:cubicBezTo>
                    <a:pt x="-4209" y="28026"/>
                    <a:pt x="-2400" y="24197"/>
                    <a:pt x="935" y="21930"/>
                  </a:cubicBezTo>
                  <a:cubicBezTo>
                    <a:pt x="5032" y="19530"/>
                    <a:pt x="9697" y="18377"/>
                    <a:pt x="14366" y="18596"/>
                  </a:cubicBezTo>
                  <a:lnTo>
                    <a:pt x="26845" y="18596"/>
                  </a:lnTo>
                  <a:lnTo>
                    <a:pt x="26845" y="16882"/>
                  </a:lnTo>
                  <a:cubicBezTo>
                    <a:pt x="26845" y="10881"/>
                    <a:pt x="23417" y="7833"/>
                    <a:pt x="16650" y="7833"/>
                  </a:cubicBezTo>
                  <a:cubicBezTo>
                    <a:pt x="11888" y="8004"/>
                    <a:pt x="7316" y="9633"/>
                    <a:pt x="3507" y="12500"/>
                  </a:cubicBezTo>
                  <a:lnTo>
                    <a:pt x="-777" y="6500"/>
                  </a:lnTo>
                  <a:cubicBezTo>
                    <a:pt x="4553" y="2071"/>
                    <a:pt x="11320" y="-292"/>
                    <a:pt x="18273" y="-168"/>
                  </a:cubicBezTo>
                  <a:cubicBezTo>
                    <a:pt x="23036" y="-330"/>
                    <a:pt x="27608" y="1118"/>
                    <a:pt x="31417" y="3928"/>
                  </a:cubicBezTo>
                  <a:cubicBezTo>
                    <a:pt x="35035" y="7166"/>
                    <a:pt x="36942" y="11939"/>
                    <a:pt x="36463" y="16786"/>
                  </a:cubicBezTo>
                  <a:close/>
                  <a:moveTo>
                    <a:pt x="26747" y="29169"/>
                  </a:moveTo>
                  <a:lnTo>
                    <a:pt x="26747" y="25359"/>
                  </a:lnTo>
                  <a:lnTo>
                    <a:pt x="15892" y="25359"/>
                  </a:lnTo>
                  <a:cubicBezTo>
                    <a:pt x="9032" y="25359"/>
                    <a:pt x="5507" y="27454"/>
                    <a:pt x="5507" y="31836"/>
                  </a:cubicBezTo>
                  <a:cubicBezTo>
                    <a:pt x="5414" y="33874"/>
                    <a:pt x="6367" y="35818"/>
                    <a:pt x="8078" y="36979"/>
                  </a:cubicBezTo>
                  <a:cubicBezTo>
                    <a:pt x="10269" y="38237"/>
                    <a:pt x="12748" y="38837"/>
                    <a:pt x="15222" y="38694"/>
                  </a:cubicBezTo>
                  <a:cubicBezTo>
                    <a:pt x="18176" y="38761"/>
                    <a:pt x="20938" y="37856"/>
                    <a:pt x="23319" y="36123"/>
                  </a:cubicBezTo>
                  <a:cubicBezTo>
                    <a:pt x="25701" y="34456"/>
                    <a:pt x="26938" y="31665"/>
                    <a:pt x="26747" y="28788"/>
                  </a:cubicBezTo>
                  <a:close/>
                </a:path>
              </a:pathLst>
            </a:custGeom>
            <a:solidFill>
              <a:srgbClr val="6D6E71"/>
            </a:solidFill>
            <a:ln w="9525" cap="flat">
              <a:noFill/>
              <a:prstDash val="solid"/>
              <a:miter/>
            </a:ln>
          </p:spPr>
          <p:txBody>
            <a:bodyPr rtlCol="0" anchor="ctr"/>
            <a:lstStyle/>
            <a:p>
              <a:endParaRPr lang="en-US"/>
            </a:p>
          </p:txBody>
        </p:sp>
        <p:sp>
          <p:nvSpPr>
            <p:cNvPr id="964" name="Freeform: Shape 963">
              <a:extLst>
                <a:ext uri="{FF2B5EF4-FFF2-40B4-BE49-F238E27FC236}">
                  <a16:creationId xmlns:a16="http://schemas.microsoft.com/office/drawing/2014/main" id="{3C7548DB-6D3C-45E4-A1EC-279D8F59654E}"/>
                </a:ext>
              </a:extLst>
            </p:cNvPr>
            <p:cNvSpPr/>
            <p:nvPr/>
          </p:nvSpPr>
          <p:spPr>
            <a:xfrm>
              <a:off x="15198470" y="3457085"/>
              <a:ext cx="46601" cy="62961"/>
            </a:xfrm>
            <a:custGeom>
              <a:avLst/>
              <a:gdLst>
                <a:gd name="connsiteX0" fmla="*/ 20352 w 46601"/>
                <a:gd name="connsiteY0" fmla="*/ -179 h 62961"/>
                <a:gd name="connsiteX1" fmla="*/ 36067 w 46601"/>
                <a:gd name="connsiteY1" fmla="*/ 6203 h 62961"/>
                <a:gd name="connsiteX2" fmla="*/ 42546 w 46601"/>
                <a:gd name="connsiteY2" fmla="*/ 23062 h 62961"/>
                <a:gd name="connsiteX3" fmla="*/ 36067 w 46601"/>
                <a:gd name="connsiteY3" fmla="*/ 40208 h 62961"/>
                <a:gd name="connsiteX4" fmla="*/ 7780 w 46601"/>
                <a:gd name="connsiteY4" fmla="*/ 41731 h 62961"/>
                <a:gd name="connsiteX5" fmla="*/ 5492 w 46601"/>
                <a:gd name="connsiteY5" fmla="*/ 39255 h 62961"/>
                <a:gd name="connsiteX6" fmla="*/ 5492 w 46601"/>
                <a:gd name="connsiteY6" fmla="*/ 62782 h 62961"/>
                <a:gd name="connsiteX7" fmla="*/ -4033 w 46601"/>
                <a:gd name="connsiteY7" fmla="*/ 62782 h 62961"/>
                <a:gd name="connsiteX8" fmla="*/ -4033 w 46601"/>
                <a:gd name="connsiteY8" fmla="*/ 488 h 62961"/>
                <a:gd name="connsiteX9" fmla="*/ 5492 w 46601"/>
                <a:gd name="connsiteY9" fmla="*/ 488 h 62961"/>
                <a:gd name="connsiteX10" fmla="*/ 5492 w 46601"/>
                <a:gd name="connsiteY10" fmla="*/ 8394 h 62961"/>
                <a:gd name="connsiteX11" fmla="*/ 20352 w 46601"/>
                <a:gd name="connsiteY11" fmla="*/ -179 h 62961"/>
                <a:gd name="connsiteX12" fmla="*/ 5302 w 46601"/>
                <a:gd name="connsiteY12" fmla="*/ 23443 h 62961"/>
                <a:gd name="connsiteX13" fmla="*/ 9301 w 46601"/>
                <a:gd name="connsiteY13" fmla="*/ 34111 h 62961"/>
                <a:gd name="connsiteX14" fmla="*/ 18826 w 46601"/>
                <a:gd name="connsiteY14" fmla="*/ 38207 h 62961"/>
                <a:gd name="connsiteX15" fmla="*/ 28351 w 46601"/>
                <a:gd name="connsiteY15" fmla="*/ 34111 h 62961"/>
                <a:gd name="connsiteX16" fmla="*/ 32542 w 46601"/>
                <a:gd name="connsiteY16" fmla="*/ 23443 h 62961"/>
                <a:gd name="connsiteX17" fmla="*/ 28449 w 46601"/>
                <a:gd name="connsiteY17" fmla="*/ 12585 h 62961"/>
                <a:gd name="connsiteX18" fmla="*/ 18924 w 46601"/>
                <a:gd name="connsiteY18" fmla="*/ 8298 h 62961"/>
                <a:gd name="connsiteX19" fmla="*/ 9399 w 46601"/>
                <a:gd name="connsiteY19" fmla="*/ 12585 h 62961"/>
                <a:gd name="connsiteX20" fmla="*/ 5590 w 46601"/>
                <a:gd name="connsiteY20" fmla="*/ 23443 h 62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2961">
                  <a:moveTo>
                    <a:pt x="20352" y="-179"/>
                  </a:moveTo>
                  <a:cubicBezTo>
                    <a:pt x="26258" y="-236"/>
                    <a:pt x="31877" y="2060"/>
                    <a:pt x="36067" y="6203"/>
                  </a:cubicBezTo>
                  <a:cubicBezTo>
                    <a:pt x="40448" y="10680"/>
                    <a:pt x="42829" y="16785"/>
                    <a:pt x="42546" y="23062"/>
                  </a:cubicBezTo>
                  <a:cubicBezTo>
                    <a:pt x="42829" y="29415"/>
                    <a:pt x="40448" y="35607"/>
                    <a:pt x="36067" y="40208"/>
                  </a:cubicBezTo>
                  <a:cubicBezTo>
                    <a:pt x="28733" y="48427"/>
                    <a:pt x="16064" y="49113"/>
                    <a:pt x="7780" y="41731"/>
                  </a:cubicBezTo>
                  <a:cubicBezTo>
                    <a:pt x="7018" y="40979"/>
                    <a:pt x="6157" y="40141"/>
                    <a:pt x="5492" y="39255"/>
                  </a:cubicBezTo>
                  <a:lnTo>
                    <a:pt x="5492" y="62782"/>
                  </a:lnTo>
                  <a:lnTo>
                    <a:pt x="-4033" y="62782"/>
                  </a:lnTo>
                  <a:lnTo>
                    <a:pt x="-4033" y="488"/>
                  </a:lnTo>
                  <a:lnTo>
                    <a:pt x="5492" y="488"/>
                  </a:lnTo>
                  <a:lnTo>
                    <a:pt x="5492" y="8394"/>
                  </a:lnTo>
                  <a:cubicBezTo>
                    <a:pt x="8539" y="3117"/>
                    <a:pt x="14254" y="-141"/>
                    <a:pt x="20352" y="-179"/>
                  </a:cubicBezTo>
                  <a:close/>
                  <a:moveTo>
                    <a:pt x="5302" y="23443"/>
                  </a:moveTo>
                  <a:cubicBezTo>
                    <a:pt x="5208" y="27387"/>
                    <a:pt x="6636" y="31225"/>
                    <a:pt x="9301" y="34111"/>
                  </a:cubicBezTo>
                  <a:cubicBezTo>
                    <a:pt x="11780" y="36788"/>
                    <a:pt x="15208" y="38274"/>
                    <a:pt x="18826" y="38207"/>
                  </a:cubicBezTo>
                  <a:cubicBezTo>
                    <a:pt x="22449" y="38169"/>
                    <a:pt x="25877" y="36693"/>
                    <a:pt x="28351" y="34111"/>
                  </a:cubicBezTo>
                  <a:cubicBezTo>
                    <a:pt x="31212" y="31320"/>
                    <a:pt x="32732" y="27434"/>
                    <a:pt x="32542" y="23443"/>
                  </a:cubicBezTo>
                  <a:cubicBezTo>
                    <a:pt x="32732" y="19424"/>
                    <a:pt x="31212" y="15509"/>
                    <a:pt x="28449" y="12585"/>
                  </a:cubicBezTo>
                  <a:cubicBezTo>
                    <a:pt x="25970" y="9899"/>
                    <a:pt x="22542" y="8346"/>
                    <a:pt x="18924" y="8298"/>
                  </a:cubicBezTo>
                  <a:cubicBezTo>
                    <a:pt x="15306" y="8270"/>
                    <a:pt x="11780" y="9832"/>
                    <a:pt x="9399" y="12585"/>
                  </a:cubicBezTo>
                  <a:cubicBezTo>
                    <a:pt x="6729" y="15576"/>
                    <a:pt x="5399" y="19462"/>
                    <a:pt x="5590" y="23443"/>
                  </a:cubicBezTo>
                  <a:close/>
                </a:path>
              </a:pathLst>
            </a:custGeom>
            <a:solidFill>
              <a:srgbClr val="6D6E71"/>
            </a:solidFill>
            <a:ln w="9525" cap="flat">
              <a:noFill/>
              <a:prstDash val="solid"/>
              <a:miter/>
            </a:ln>
          </p:spPr>
          <p:txBody>
            <a:bodyPr rtlCol="0" anchor="ctr"/>
            <a:lstStyle/>
            <a:p>
              <a:endParaRPr lang="en-US"/>
            </a:p>
          </p:txBody>
        </p:sp>
        <p:sp>
          <p:nvSpPr>
            <p:cNvPr id="965" name="Freeform: Shape 964">
              <a:extLst>
                <a:ext uri="{FF2B5EF4-FFF2-40B4-BE49-F238E27FC236}">
                  <a16:creationId xmlns:a16="http://schemas.microsoft.com/office/drawing/2014/main" id="{95E77138-0782-409D-A44A-F4ED56D5E9FA}"/>
                </a:ext>
              </a:extLst>
            </p:cNvPr>
            <p:cNvSpPr/>
            <p:nvPr/>
          </p:nvSpPr>
          <p:spPr>
            <a:xfrm>
              <a:off x="15252654" y="3457455"/>
              <a:ext cx="40663" cy="47074"/>
            </a:xfrm>
            <a:custGeom>
              <a:avLst/>
              <a:gdLst>
                <a:gd name="connsiteX0" fmla="*/ 36368 w 40663"/>
                <a:gd name="connsiteY0" fmla="*/ 46124 h 47074"/>
                <a:gd name="connsiteX1" fmla="*/ 27699 w 40663"/>
                <a:gd name="connsiteY1" fmla="*/ 46124 h 47074"/>
                <a:gd name="connsiteX2" fmla="*/ 27699 w 40663"/>
                <a:gd name="connsiteY2" fmla="*/ 40028 h 47074"/>
                <a:gd name="connsiteX3" fmla="*/ 12458 w 40663"/>
                <a:gd name="connsiteY3" fmla="*/ 46886 h 47074"/>
                <a:gd name="connsiteX4" fmla="*/ 650 w 40663"/>
                <a:gd name="connsiteY4" fmla="*/ 42790 h 47074"/>
                <a:gd name="connsiteX5" fmla="*/ -4020 w 40663"/>
                <a:gd name="connsiteY5" fmla="*/ 32027 h 47074"/>
                <a:gd name="connsiteX6" fmla="*/ 1031 w 40663"/>
                <a:gd name="connsiteY6" fmla="*/ 21930 h 47074"/>
                <a:gd name="connsiteX7" fmla="*/ 14458 w 40663"/>
                <a:gd name="connsiteY7" fmla="*/ 18596 h 47074"/>
                <a:gd name="connsiteX8" fmla="*/ 26937 w 40663"/>
                <a:gd name="connsiteY8" fmla="*/ 18596 h 47074"/>
                <a:gd name="connsiteX9" fmla="*/ 26937 w 40663"/>
                <a:gd name="connsiteY9" fmla="*/ 16882 h 47074"/>
                <a:gd name="connsiteX10" fmla="*/ 16746 w 40663"/>
                <a:gd name="connsiteY10" fmla="*/ 7833 h 47074"/>
                <a:gd name="connsiteX11" fmla="*/ 3603 w 40663"/>
                <a:gd name="connsiteY11" fmla="*/ 12500 h 47074"/>
                <a:gd name="connsiteX12" fmla="*/ -685 w 40663"/>
                <a:gd name="connsiteY12" fmla="*/ 6500 h 47074"/>
                <a:gd name="connsiteX13" fmla="*/ 18365 w 40663"/>
                <a:gd name="connsiteY13" fmla="*/ -168 h 47074"/>
                <a:gd name="connsiteX14" fmla="*/ 31508 w 40663"/>
                <a:gd name="connsiteY14" fmla="*/ 3928 h 47074"/>
                <a:gd name="connsiteX15" fmla="*/ 36559 w 40663"/>
                <a:gd name="connsiteY15" fmla="*/ 16786 h 47074"/>
                <a:gd name="connsiteX16" fmla="*/ 26843 w 40663"/>
                <a:gd name="connsiteY16" fmla="*/ 29169 h 47074"/>
                <a:gd name="connsiteX17" fmla="*/ 26843 w 40663"/>
                <a:gd name="connsiteY17" fmla="*/ 25359 h 47074"/>
                <a:gd name="connsiteX18" fmla="*/ 15984 w 40663"/>
                <a:gd name="connsiteY18" fmla="*/ 25359 h 47074"/>
                <a:gd name="connsiteX19" fmla="*/ 5603 w 40663"/>
                <a:gd name="connsiteY19" fmla="*/ 31836 h 47074"/>
                <a:gd name="connsiteX20" fmla="*/ 8175 w 40663"/>
                <a:gd name="connsiteY20" fmla="*/ 36979 h 47074"/>
                <a:gd name="connsiteX21" fmla="*/ 15319 w 40663"/>
                <a:gd name="connsiteY21" fmla="*/ 38694 h 47074"/>
                <a:gd name="connsiteX22" fmla="*/ 23411 w 40663"/>
                <a:gd name="connsiteY22" fmla="*/ 36123 h 47074"/>
                <a:gd name="connsiteX23" fmla="*/ 26843 w 40663"/>
                <a:gd name="connsiteY23" fmla="*/ 28788 h 47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63" h="47074">
                  <a:moveTo>
                    <a:pt x="36368" y="46124"/>
                  </a:moveTo>
                  <a:lnTo>
                    <a:pt x="27699" y="46124"/>
                  </a:lnTo>
                  <a:lnTo>
                    <a:pt x="27699" y="40028"/>
                  </a:lnTo>
                  <a:cubicBezTo>
                    <a:pt x="23983" y="44542"/>
                    <a:pt x="18365" y="47067"/>
                    <a:pt x="12458" y="46886"/>
                  </a:cubicBezTo>
                  <a:cubicBezTo>
                    <a:pt x="8175" y="47010"/>
                    <a:pt x="3984" y="45552"/>
                    <a:pt x="650" y="42790"/>
                  </a:cubicBezTo>
                  <a:cubicBezTo>
                    <a:pt x="-2401" y="40085"/>
                    <a:pt x="-4113" y="36132"/>
                    <a:pt x="-4020" y="32027"/>
                  </a:cubicBezTo>
                  <a:cubicBezTo>
                    <a:pt x="-4210" y="28007"/>
                    <a:pt x="-2304" y="24169"/>
                    <a:pt x="1031" y="21930"/>
                  </a:cubicBezTo>
                  <a:cubicBezTo>
                    <a:pt x="5031" y="19520"/>
                    <a:pt x="9793" y="18358"/>
                    <a:pt x="14458" y="18596"/>
                  </a:cubicBezTo>
                  <a:lnTo>
                    <a:pt x="26937" y="18596"/>
                  </a:lnTo>
                  <a:lnTo>
                    <a:pt x="26937" y="16882"/>
                  </a:lnTo>
                  <a:cubicBezTo>
                    <a:pt x="26937" y="10881"/>
                    <a:pt x="23509" y="7833"/>
                    <a:pt x="16746" y="7833"/>
                  </a:cubicBezTo>
                  <a:cubicBezTo>
                    <a:pt x="11984" y="8004"/>
                    <a:pt x="7412" y="9633"/>
                    <a:pt x="3603" y="12500"/>
                  </a:cubicBezTo>
                  <a:lnTo>
                    <a:pt x="-685" y="6500"/>
                  </a:lnTo>
                  <a:cubicBezTo>
                    <a:pt x="4650" y="2071"/>
                    <a:pt x="11412" y="-292"/>
                    <a:pt x="18365" y="-168"/>
                  </a:cubicBezTo>
                  <a:cubicBezTo>
                    <a:pt x="23127" y="-330"/>
                    <a:pt x="27699" y="1118"/>
                    <a:pt x="31508" y="3928"/>
                  </a:cubicBezTo>
                  <a:cubicBezTo>
                    <a:pt x="35131" y="7166"/>
                    <a:pt x="37034" y="11939"/>
                    <a:pt x="36559" y="16786"/>
                  </a:cubicBezTo>
                  <a:close/>
                  <a:moveTo>
                    <a:pt x="26843" y="29169"/>
                  </a:moveTo>
                  <a:lnTo>
                    <a:pt x="26843" y="25359"/>
                  </a:lnTo>
                  <a:lnTo>
                    <a:pt x="15984" y="25359"/>
                  </a:lnTo>
                  <a:cubicBezTo>
                    <a:pt x="9124" y="25359"/>
                    <a:pt x="5603" y="27454"/>
                    <a:pt x="5603" y="31836"/>
                  </a:cubicBezTo>
                  <a:cubicBezTo>
                    <a:pt x="5505" y="33874"/>
                    <a:pt x="6459" y="35818"/>
                    <a:pt x="8175" y="36979"/>
                  </a:cubicBezTo>
                  <a:cubicBezTo>
                    <a:pt x="10365" y="38237"/>
                    <a:pt x="12840" y="38837"/>
                    <a:pt x="15319" y="38694"/>
                  </a:cubicBezTo>
                  <a:cubicBezTo>
                    <a:pt x="18272" y="38761"/>
                    <a:pt x="21030" y="37856"/>
                    <a:pt x="23411" y="36123"/>
                  </a:cubicBezTo>
                  <a:cubicBezTo>
                    <a:pt x="25792" y="34456"/>
                    <a:pt x="27034" y="31665"/>
                    <a:pt x="26843" y="28788"/>
                  </a:cubicBezTo>
                  <a:close/>
                </a:path>
              </a:pathLst>
            </a:custGeom>
            <a:solidFill>
              <a:srgbClr val="6D6E71"/>
            </a:solidFill>
            <a:ln w="9525" cap="flat">
              <a:noFill/>
              <a:prstDash val="solid"/>
              <a:miter/>
            </a:ln>
          </p:spPr>
          <p:txBody>
            <a:bodyPr rtlCol="0" anchor="ctr"/>
            <a:lstStyle/>
            <a:p>
              <a:endParaRPr lang="en-US"/>
            </a:p>
          </p:txBody>
        </p:sp>
        <p:sp>
          <p:nvSpPr>
            <p:cNvPr id="966" name="Freeform: Shape 965">
              <a:extLst>
                <a:ext uri="{FF2B5EF4-FFF2-40B4-BE49-F238E27FC236}">
                  <a16:creationId xmlns:a16="http://schemas.microsoft.com/office/drawing/2014/main" id="{CB5C6297-240C-49A5-8B0E-CA563CDB5EBE}"/>
                </a:ext>
              </a:extLst>
            </p:cNvPr>
            <p:cNvSpPr/>
            <p:nvPr/>
          </p:nvSpPr>
          <p:spPr>
            <a:xfrm>
              <a:off x="15306580" y="3457753"/>
              <a:ext cx="24193" cy="46005"/>
            </a:xfrm>
            <a:custGeom>
              <a:avLst/>
              <a:gdLst>
                <a:gd name="connsiteX0" fmla="*/ 19780 w 24193"/>
                <a:gd name="connsiteY0" fmla="*/ 8869 h 46005"/>
                <a:gd name="connsiteX1" fmla="*/ 9018 w 24193"/>
                <a:gd name="connsiteY1" fmla="*/ 13536 h 46005"/>
                <a:gd name="connsiteX2" fmla="*/ 5492 w 24193"/>
                <a:gd name="connsiteY2" fmla="*/ 25918 h 46005"/>
                <a:gd name="connsiteX3" fmla="*/ 5492 w 24193"/>
                <a:gd name="connsiteY3" fmla="*/ 45826 h 46005"/>
                <a:gd name="connsiteX4" fmla="*/ -4033 w 24193"/>
                <a:gd name="connsiteY4" fmla="*/ 45826 h 46005"/>
                <a:gd name="connsiteX5" fmla="*/ -4033 w 24193"/>
                <a:gd name="connsiteY5" fmla="*/ 201 h 46005"/>
                <a:gd name="connsiteX6" fmla="*/ 5492 w 24193"/>
                <a:gd name="connsiteY6" fmla="*/ 201 h 46005"/>
                <a:gd name="connsiteX7" fmla="*/ 5492 w 24193"/>
                <a:gd name="connsiteY7" fmla="*/ 9726 h 46005"/>
                <a:gd name="connsiteX8" fmla="*/ 11780 w 24193"/>
                <a:gd name="connsiteY8" fmla="*/ 2677 h 46005"/>
                <a:gd name="connsiteX9" fmla="*/ 20161 w 24193"/>
                <a:gd name="connsiteY9" fmla="*/ -180 h 46005"/>
                <a:gd name="connsiteX10" fmla="*/ 20161 w 24193"/>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6005">
                  <a:moveTo>
                    <a:pt x="19780" y="8869"/>
                  </a:moveTo>
                  <a:cubicBezTo>
                    <a:pt x="15682" y="8583"/>
                    <a:pt x="11683" y="10326"/>
                    <a:pt x="9018" y="13536"/>
                  </a:cubicBezTo>
                  <a:cubicBezTo>
                    <a:pt x="6539" y="17156"/>
                    <a:pt x="5204" y="21509"/>
                    <a:pt x="5492" y="25918"/>
                  </a:cubicBezTo>
                  <a:lnTo>
                    <a:pt x="5492" y="45826"/>
                  </a:lnTo>
                  <a:lnTo>
                    <a:pt x="-4033" y="45826"/>
                  </a:lnTo>
                  <a:lnTo>
                    <a:pt x="-4033" y="201"/>
                  </a:lnTo>
                  <a:lnTo>
                    <a:pt x="5492" y="201"/>
                  </a:lnTo>
                  <a:lnTo>
                    <a:pt x="5492" y="9726"/>
                  </a:lnTo>
                  <a:cubicBezTo>
                    <a:pt x="6920" y="6888"/>
                    <a:pt x="9111" y="4459"/>
                    <a:pt x="11780" y="2677"/>
                  </a:cubicBezTo>
                  <a:cubicBezTo>
                    <a:pt x="14254" y="934"/>
                    <a:pt x="17110" y="-65"/>
                    <a:pt x="20161" y="-180"/>
                  </a:cubicBezTo>
                  <a:lnTo>
                    <a:pt x="20161" y="9345"/>
                  </a:lnTo>
                  <a:close/>
                </a:path>
              </a:pathLst>
            </a:custGeom>
            <a:solidFill>
              <a:srgbClr val="6D6E71"/>
            </a:solidFill>
            <a:ln w="9525" cap="flat">
              <a:noFill/>
              <a:prstDash val="solid"/>
              <a:miter/>
            </a:ln>
          </p:spPr>
          <p:txBody>
            <a:bodyPr rtlCol="0" anchor="ctr"/>
            <a:lstStyle/>
            <a:p>
              <a:endParaRPr lang="en-US"/>
            </a:p>
          </p:txBody>
        </p:sp>
        <p:sp>
          <p:nvSpPr>
            <p:cNvPr id="967" name="Freeform: Shape 966">
              <a:extLst>
                <a:ext uri="{FF2B5EF4-FFF2-40B4-BE49-F238E27FC236}">
                  <a16:creationId xmlns:a16="http://schemas.microsoft.com/office/drawing/2014/main" id="{9558F80E-0323-4E13-844B-0FE2BDCFA9AB}"/>
                </a:ext>
              </a:extLst>
            </p:cNvPr>
            <p:cNvSpPr/>
            <p:nvPr/>
          </p:nvSpPr>
          <p:spPr>
            <a:xfrm>
              <a:off x="15338201" y="3443560"/>
              <a:ext cx="31718" cy="60676"/>
            </a:xfrm>
            <a:custGeom>
              <a:avLst/>
              <a:gdLst>
                <a:gd name="connsiteX0" fmla="*/ 11306 w 31718"/>
                <a:gd name="connsiteY0" fmla="*/ 21918 h 60676"/>
                <a:gd name="connsiteX1" fmla="*/ 11306 w 31718"/>
                <a:gd name="connsiteY1" fmla="*/ 45064 h 60676"/>
                <a:gd name="connsiteX2" fmla="*/ 13017 w 31718"/>
                <a:gd name="connsiteY2" fmla="*/ 50207 h 60676"/>
                <a:gd name="connsiteX3" fmla="*/ 17780 w 31718"/>
                <a:gd name="connsiteY3" fmla="*/ 52112 h 60676"/>
                <a:gd name="connsiteX4" fmla="*/ 23686 w 31718"/>
                <a:gd name="connsiteY4" fmla="*/ 49159 h 60676"/>
                <a:gd name="connsiteX5" fmla="*/ 27686 w 31718"/>
                <a:gd name="connsiteY5" fmla="*/ 55922 h 60676"/>
                <a:gd name="connsiteX6" fmla="*/ 16445 w 31718"/>
                <a:gd name="connsiteY6" fmla="*/ 60494 h 60676"/>
                <a:gd name="connsiteX7" fmla="*/ 6064 w 31718"/>
                <a:gd name="connsiteY7" fmla="*/ 56208 h 60676"/>
                <a:gd name="connsiteX8" fmla="*/ 1683 w 31718"/>
                <a:gd name="connsiteY8" fmla="*/ 44778 h 60676"/>
                <a:gd name="connsiteX9" fmla="*/ 1683 w 31718"/>
                <a:gd name="connsiteY9" fmla="*/ 21918 h 60676"/>
                <a:gd name="connsiteX10" fmla="*/ -4033 w 31718"/>
                <a:gd name="connsiteY10" fmla="*/ 21918 h 60676"/>
                <a:gd name="connsiteX11" fmla="*/ -4033 w 31718"/>
                <a:gd name="connsiteY11" fmla="*/ 14108 h 60676"/>
                <a:gd name="connsiteX12" fmla="*/ 1683 w 31718"/>
                <a:gd name="connsiteY12" fmla="*/ 14108 h 60676"/>
                <a:gd name="connsiteX13" fmla="*/ 1683 w 31718"/>
                <a:gd name="connsiteY13" fmla="*/ -180 h 60676"/>
                <a:gd name="connsiteX14" fmla="*/ 11208 w 31718"/>
                <a:gd name="connsiteY14" fmla="*/ -180 h 60676"/>
                <a:gd name="connsiteX15" fmla="*/ 11208 w 31718"/>
                <a:gd name="connsiteY15" fmla="*/ 14108 h 60676"/>
                <a:gd name="connsiteX16" fmla="*/ 23496 w 31718"/>
                <a:gd name="connsiteY16" fmla="*/ 14108 h 60676"/>
                <a:gd name="connsiteX17" fmla="*/ 23496 w 31718"/>
                <a:gd name="connsiteY17" fmla="*/ 21918 h 6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676">
                  <a:moveTo>
                    <a:pt x="11306" y="21918"/>
                  </a:moveTo>
                  <a:lnTo>
                    <a:pt x="11306" y="45064"/>
                  </a:lnTo>
                  <a:cubicBezTo>
                    <a:pt x="11208" y="46930"/>
                    <a:pt x="11873" y="48759"/>
                    <a:pt x="13017" y="50207"/>
                  </a:cubicBezTo>
                  <a:cubicBezTo>
                    <a:pt x="14254" y="51503"/>
                    <a:pt x="15971" y="52198"/>
                    <a:pt x="17780" y="52112"/>
                  </a:cubicBezTo>
                  <a:cubicBezTo>
                    <a:pt x="20068" y="52036"/>
                    <a:pt x="22259" y="50960"/>
                    <a:pt x="23686" y="49159"/>
                  </a:cubicBezTo>
                  <a:lnTo>
                    <a:pt x="27686" y="55922"/>
                  </a:lnTo>
                  <a:cubicBezTo>
                    <a:pt x="24640" y="58818"/>
                    <a:pt x="20640" y="60456"/>
                    <a:pt x="16445" y="60494"/>
                  </a:cubicBezTo>
                  <a:cubicBezTo>
                    <a:pt x="12543" y="60561"/>
                    <a:pt x="8827" y="59018"/>
                    <a:pt x="6064" y="56208"/>
                  </a:cubicBezTo>
                  <a:cubicBezTo>
                    <a:pt x="3018" y="53189"/>
                    <a:pt x="1492" y="49036"/>
                    <a:pt x="1683" y="44778"/>
                  </a:cubicBezTo>
                  <a:lnTo>
                    <a:pt x="1683" y="21918"/>
                  </a:lnTo>
                  <a:lnTo>
                    <a:pt x="-4033" y="21918"/>
                  </a:lnTo>
                  <a:lnTo>
                    <a:pt x="-4033" y="14108"/>
                  </a:lnTo>
                  <a:lnTo>
                    <a:pt x="1683" y="14108"/>
                  </a:lnTo>
                  <a:lnTo>
                    <a:pt x="1683" y="-180"/>
                  </a:lnTo>
                  <a:lnTo>
                    <a:pt x="11208" y="-180"/>
                  </a:lnTo>
                  <a:lnTo>
                    <a:pt x="11208" y="14108"/>
                  </a:lnTo>
                  <a:lnTo>
                    <a:pt x="23496" y="14108"/>
                  </a:lnTo>
                  <a:lnTo>
                    <a:pt x="23496" y="21918"/>
                  </a:lnTo>
                  <a:close/>
                </a:path>
              </a:pathLst>
            </a:custGeom>
            <a:solidFill>
              <a:srgbClr val="6D6E71"/>
            </a:solidFill>
            <a:ln w="9525" cap="flat">
              <a:noFill/>
              <a:prstDash val="solid"/>
              <a:miter/>
            </a:ln>
          </p:spPr>
          <p:txBody>
            <a:bodyPr rtlCol="0" anchor="ctr"/>
            <a:lstStyle/>
            <a:p>
              <a:endParaRPr lang="en-US"/>
            </a:p>
          </p:txBody>
        </p:sp>
        <p:sp>
          <p:nvSpPr>
            <p:cNvPr id="968" name="Freeform: Shape 967">
              <a:extLst>
                <a:ext uri="{FF2B5EF4-FFF2-40B4-BE49-F238E27FC236}">
                  <a16:creationId xmlns:a16="http://schemas.microsoft.com/office/drawing/2014/main" id="{E2B5EC67-4082-46F1-88CB-35738838DFAE}"/>
                </a:ext>
              </a:extLst>
            </p:cNvPr>
            <p:cNvSpPr/>
            <p:nvPr/>
          </p:nvSpPr>
          <p:spPr>
            <a:xfrm>
              <a:off x="15376301" y="3438322"/>
              <a:ext cx="12194" cy="65056"/>
            </a:xfrm>
            <a:custGeom>
              <a:avLst/>
              <a:gdLst>
                <a:gd name="connsiteX0" fmla="*/ -2224 w 12194"/>
                <a:gd name="connsiteY0" fmla="*/ 10202 h 65056"/>
                <a:gd name="connsiteX1" fmla="*/ -4033 w 12194"/>
                <a:gd name="connsiteY1" fmla="*/ 5916 h 65056"/>
                <a:gd name="connsiteX2" fmla="*/ 2065 w 12194"/>
                <a:gd name="connsiteY2" fmla="*/ -180 h 65056"/>
                <a:gd name="connsiteX3" fmla="*/ 6353 w 12194"/>
                <a:gd name="connsiteY3" fmla="*/ 1630 h 65056"/>
                <a:gd name="connsiteX4" fmla="*/ 8162 w 12194"/>
                <a:gd name="connsiteY4" fmla="*/ 5916 h 65056"/>
                <a:gd name="connsiteX5" fmla="*/ 6353 w 12194"/>
                <a:gd name="connsiteY5" fmla="*/ 10202 h 65056"/>
                <a:gd name="connsiteX6" fmla="*/ 2065 w 12194"/>
                <a:gd name="connsiteY6" fmla="*/ 12012 h 65056"/>
                <a:gd name="connsiteX7" fmla="*/ -2224 w 12194"/>
                <a:gd name="connsiteY7" fmla="*/ 10202 h 65056"/>
                <a:gd name="connsiteX8" fmla="*/ 6827 w 12194"/>
                <a:gd name="connsiteY8" fmla="*/ 64876 h 65056"/>
                <a:gd name="connsiteX9" fmla="*/ -2698 w 12194"/>
                <a:gd name="connsiteY9" fmla="*/ 64876 h 65056"/>
                <a:gd name="connsiteX10" fmla="*/ -2698 w 12194"/>
                <a:gd name="connsiteY10" fmla="*/ 19251 h 65056"/>
                <a:gd name="connsiteX11" fmla="*/ 6827 w 12194"/>
                <a:gd name="connsiteY11" fmla="*/ 19251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4" h="65056">
                  <a:moveTo>
                    <a:pt x="-2224" y="10202"/>
                  </a:moveTo>
                  <a:cubicBezTo>
                    <a:pt x="-3363" y="9069"/>
                    <a:pt x="-4033" y="7526"/>
                    <a:pt x="-4033" y="5916"/>
                  </a:cubicBezTo>
                  <a:cubicBezTo>
                    <a:pt x="-3935" y="2573"/>
                    <a:pt x="-1270" y="-132"/>
                    <a:pt x="2065" y="-180"/>
                  </a:cubicBezTo>
                  <a:cubicBezTo>
                    <a:pt x="3683" y="-189"/>
                    <a:pt x="5208" y="468"/>
                    <a:pt x="6353" y="1630"/>
                  </a:cubicBezTo>
                  <a:cubicBezTo>
                    <a:pt x="7492" y="2744"/>
                    <a:pt x="8162" y="4297"/>
                    <a:pt x="8162" y="5916"/>
                  </a:cubicBezTo>
                  <a:cubicBezTo>
                    <a:pt x="8162" y="7535"/>
                    <a:pt x="7492" y="9097"/>
                    <a:pt x="6353" y="10202"/>
                  </a:cubicBezTo>
                  <a:cubicBezTo>
                    <a:pt x="5302" y="11403"/>
                    <a:pt x="3683" y="12069"/>
                    <a:pt x="2065" y="12012"/>
                  </a:cubicBezTo>
                  <a:cubicBezTo>
                    <a:pt x="446" y="12031"/>
                    <a:pt x="-1079" y="11374"/>
                    <a:pt x="-2224" y="10202"/>
                  </a:cubicBezTo>
                  <a:close/>
                  <a:moveTo>
                    <a:pt x="6827" y="64876"/>
                  </a:moveTo>
                  <a:lnTo>
                    <a:pt x="-2698" y="64876"/>
                  </a:lnTo>
                  <a:lnTo>
                    <a:pt x="-2698" y="19251"/>
                  </a:lnTo>
                  <a:lnTo>
                    <a:pt x="6827" y="19251"/>
                  </a:lnTo>
                  <a:close/>
                </a:path>
              </a:pathLst>
            </a:custGeom>
            <a:solidFill>
              <a:srgbClr val="6D6E71"/>
            </a:solidFill>
            <a:ln w="9525" cap="flat">
              <a:noFill/>
              <a:prstDash val="solid"/>
              <a:miter/>
            </a:ln>
          </p:spPr>
          <p:txBody>
            <a:bodyPr rtlCol="0" anchor="ctr"/>
            <a:lstStyle/>
            <a:p>
              <a:endParaRPr lang="en-US"/>
            </a:p>
          </p:txBody>
        </p:sp>
        <p:sp>
          <p:nvSpPr>
            <p:cNvPr id="969" name="Freeform: Shape 968">
              <a:extLst>
                <a:ext uri="{FF2B5EF4-FFF2-40B4-BE49-F238E27FC236}">
                  <a16:creationId xmlns:a16="http://schemas.microsoft.com/office/drawing/2014/main" id="{97F18E9D-7271-46AA-A2C8-E582360A920A}"/>
                </a:ext>
              </a:extLst>
            </p:cNvPr>
            <p:cNvSpPr/>
            <p:nvPr/>
          </p:nvSpPr>
          <p:spPr>
            <a:xfrm>
              <a:off x="15398010" y="3456697"/>
              <a:ext cx="42872" cy="47063"/>
            </a:xfrm>
            <a:custGeom>
              <a:avLst/>
              <a:gdLst>
                <a:gd name="connsiteX0" fmla="*/ 19218 w 42872"/>
                <a:gd name="connsiteY0" fmla="*/ 46881 h 47063"/>
                <a:gd name="connsiteX1" fmla="*/ 2833 w 42872"/>
                <a:gd name="connsiteY1" fmla="*/ 40404 h 47063"/>
                <a:gd name="connsiteX2" fmla="*/ -4023 w 42872"/>
                <a:gd name="connsiteY2" fmla="*/ 23450 h 47063"/>
                <a:gd name="connsiteX3" fmla="*/ 3121 w 42872"/>
                <a:gd name="connsiteY3" fmla="*/ 6400 h 47063"/>
                <a:gd name="connsiteX4" fmla="*/ 20553 w 42872"/>
                <a:gd name="connsiteY4" fmla="*/ -172 h 47063"/>
                <a:gd name="connsiteX5" fmla="*/ 37980 w 42872"/>
                <a:gd name="connsiteY5" fmla="*/ 6972 h 47063"/>
                <a:gd name="connsiteX6" fmla="*/ 32361 w 42872"/>
                <a:gd name="connsiteY6" fmla="*/ 13925 h 47063"/>
                <a:gd name="connsiteX7" fmla="*/ 20836 w 42872"/>
                <a:gd name="connsiteY7" fmla="*/ 8781 h 47063"/>
                <a:gd name="connsiteX8" fmla="*/ 10456 w 42872"/>
                <a:gd name="connsiteY8" fmla="*/ 12782 h 47063"/>
                <a:gd name="connsiteX9" fmla="*/ 6075 w 42872"/>
                <a:gd name="connsiteY9" fmla="*/ 23069 h 47063"/>
                <a:gd name="connsiteX10" fmla="*/ 10456 w 42872"/>
                <a:gd name="connsiteY10" fmla="*/ 33737 h 47063"/>
                <a:gd name="connsiteX11" fmla="*/ 21218 w 42872"/>
                <a:gd name="connsiteY11" fmla="*/ 38118 h 47063"/>
                <a:gd name="connsiteX12" fmla="*/ 33217 w 42872"/>
                <a:gd name="connsiteY12" fmla="*/ 32213 h 47063"/>
                <a:gd name="connsiteX13" fmla="*/ 38840 w 42872"/>
                <a:gd name="connsiteY13" fmla="*/ 38404 h 47063"/>
                <a:gd name="connsiteX14" fmla="*/ 19218 w 42872"/>
                <a:gd name="connsiteY14" fmla="*/ 46881 h 4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872" h="47063">
                  <a:moveTo>
                    <a:pt x="19218" y="46881"/>
                  </a:moveTo>
                  <a:cubicBezTo>
                    <a:pt x="13121" y="46967"/>
                    <a:pt x="7214" y="44643"/>
                    <a:pt x="2833" y="40404"/>
                  </a:cubicBezTo>
                  <a:cubicBezTo>
                    <a:pt x="-1739" y="35985"/>
                    <a:pt x="-4213" y="29822"/>
                    <a:pt x="-4023" y="23450"/>
                  </a:cubicBezTo>
                  <a:cubicBezTo>
                    <a:pt x="-4213" y="17001"/>
                    <a:pt x="-1641" y="10772"/>
                    <a:pt x="3121" y="6400"/>
                  </a:cubicBezTo>
                  <a:cubicBezTo>
                    <a:pt x="7884" y="2028"/>
                    <a:pt x="14074" y="-334"/>
                    <a:pt x="20553" y="-172"/>
                  </a:cubicBezTo>
                  <a:cubicBezTo>
                    <a:pt x="27124" y="-296"/>
                    <a:pt x="33408" y="2285"/>
                    <a:pt x="37980" y="6972"/>
                  </a:cubicBezTo>
                  <a:lnTo>
                    <a:pt x="32361" y="13925"/>
                  </a:lnTo>
                  <a:cubicBezTo>
                    <a:pt x="29217" y="10915"/>
                    <a:pt x="25125" y="9086"/>
                    <a:pt x="20836" y="8781"/>
                  </a:cubicBezTo>
                  <a:cubicBezTo>
                    <a:pt x="17027" y="8734"/>
                    <a:pt x="13311" y="10163"/>
                    <a:pt x="10456" y="12782"/>
                  </a:cubicBezTo>
                  <a:cubicBezTo>
                    <a:pt x="7502" y="15391"/>
                    <a:pt x="5977" y="19164"/>
                    <a:pt x="6075" y="23069"/>
                  </a:cubicBezTo>
                  <a:cubicBezTo>
                    <a:pt x="5977" y="27079"/>
                    <a:pt x="7595" y="30936"/>
                    <a:pt x="10456" y="33737"/>
                  </a:cubicBezTo>
                  <a:cubicBezTo>
                    <a:pt x="13311" y="36604"/>
                    <a:pt x="17218" y="38195"/>
                    <a:pt x="21218" y="38118"/>
                  </a:cubicBezTo>
                  <a:cubicBezTo>
                    <a:pt x="25883" y="37890"/>
                    <a:pt x="30171" y="35756"/>
                    <a:pt x="33217" y="32213"/>
                  </a:cubicBezTo>
                  <a:lnTo>
                    <a:pt x="38840" y="38404"/>
                  </a:lnTo>
                  <a:cubicBezTo>
                    <a:pt x="33789" y="43900"/>
                    <a:pt x="26645" y="46986"/>
                    <a:pt x="19218" y="46881"/>
                  </a:cubicBezTo>
                  <a:close/>
                </a:path>
              </a:pathLst>
            </a:custGeom>
            <a:solidFill>
              <a:srgbClr val="6D6E71"/>
            </a:solidFill>
            <a:ln w="9525" cap="flat">
              <a:noFill/>
              <a:prstDash val="solid"/>
              <a:miter/>
            </a:ln>
          </p:spPr>
          <p:txBody>
            <a:bodyPr rtlCol="0" anchor="ctr"/>
            <a:lstStyle/>
            <a:p>
              <a:endParaRPr lang="en-US"/>
            </a:p>
          </p:txBody>
        </p:sp>
        <p:sp>
          <p:nvSpPr>
            <p:cNvPr id="970" name="Freeform: Shape 969">
              <a:extLst>
                <a:ext uri="{FF2B5EF4-FFF2-40B4-BE49-F238E27FC236}">
                  <a16:creationId xmlns:a16="http://schemas.microsoft.com/office/drawing/2014/main" id="{A3BA5768-D0BC-4DDF-B534-2462BA88DBC9}"/>
                </a:ext>
              </a:extLst>
            </p:cNvPr>
            <p:cNvSpPr/>
            <p:nvPr/>
          </p:nvSpPr>
          <p:spPr>
            <a:xfrm>
              <a:off x="15449645" y="3438322"/>
              <a:ext cx="12189" cy="65056"/>
            </a:xfrm>
            <a:custGeom>
              <a:avLst/>
              <a:gdLst>
                <a:gd name="connsiteX0" fmla="*/ -2224 w 12189"/>
                <a:gd name="connsiteY0" fmla="*/ 10202 h 65056"/>
                <a:gd name="connsiteX1" fmla="*/ -4033 w 12189"/>
                <a:gd name="connsiteY1" fmla="*/ 5916 h 65056"/>
                <a:gd name="connsiteX2" fmla="*/ 2065 w 12189"/>
                <a:gd name="connsiteY2" fmla="*/ -180 h 65056"/>
                <a:gd name="connsiteX3" fmla="*/ 6348 w 12189"/>
                <a:gd name="connsiteY3" fmla="*/ 1630 h 65056"/>
                <a:gd name="connsiteX4" fmla="*/ 8157 w 12189"/>
                <a:gd name="connsiteY4" fmla="*/ 5916 h 65056"/>
                <a:gd name="connsiteX5" fmla="*/ 6348 w 12189"/>
                <a:gd name="connsiteY5" fmla="*/ 10202 h 65056"/>
                <a:gd name="connsiteX6" fmla="*/ 2065 w 12189"/>
                <a:gd name="connsiteY6" fmla="*/ 12012 h 65056"/>
                <a:gd name="connsiteX7" fmla="*/ -2224 w 12189"/>
                <a:gd name="connsiteY7" fmla="*/ 10202 h 65056"/>
                <a:gd name="connsiteX8" fmla="*/ 6827 w 12189"/>
                <a:gd name="connsiteY8" fmla="*/ 64876 h 65056"/>
                <a:gd name="connsiteX9" fmla="*/ -2698 w 12189"/>
                <a:gd name="connsiteY9" fmla="*/ 64876 h 65056"/>
                <a:gd name="connsiteX10" fmla="*/ -2698 w 12189"/>
                <a:gd name="connsiteY10" fmla="*/ 19251 h 65056"/>
                <a:gd name="connsiteX11" fmla="*/ 6827 w 12189"/>
                <a:gd name="connsiteY11" fmla="*/ 19251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89" h="65056">
                  <a:moveTo>
                    <a:pt x="-2224" y="10202"/>
                  </a:moveTo>
                  <a:cubicBezTo>
                    <a:pt x="-3368" y="9069"/>
                    <a:pt x="-4033" y="7526"/>
                    <a:pt x="-4033" y="5916"/>
                  </a:cubicBezTo>
                  <a:cubicBezTo>
                    <a:pt x="-3940" y="2573"/>
                    <a:pt x="-1270" y="-132"/>
                    <a:pt x="2065" y="-180"/>
                  </a:cubicBezTo>
                  <a:cubicBezTo>
                    <a:pt x="3683" y="-189"/>
                    <a:pt x="5204" y="468"/>
                    <a:pt x="6348" y="1630"/>
                  </a:cubicBezTo>
                  <a:cubicBezTo>
                    <a:pt x="7492" y="2744"/>
                    <a:pt x="8157" y="4297"/>
                    <a:pt x="8157" y="5916"/>
                  </a:cubicBezTo>
                  <a:cubicBezTo>
                    <a:pt x="8157" y="7535"/>
                    <a:pt x="7492" y="9097"/>
                    <a:pt x="6348" y="10202"/>
                  </a:cubicBezTo>
                  <a:cubicBezTo>
                    <a:pt x="5302" y="11403"/>
                    <a:pt x="3683" y="12069"/>
                    <a:pt x="2065" y="12012"/>
                  </a:cubicBezTo>
                  <a:cubicBezTo>
                    <a:pt x="441" y="12031"/>
                    <a:pt x="-1079" y="11374"/>
                    <a:pt x="-2224" y="10202"/>
                  </a:cubicBezTo>
                  <a:close/>
                  <a:moveTo>
                    <a:pt x="6827" y="64876"/>
                  </a:moveTo>
                  <a:lnTo>
                    <a:pt x="-2698" y="64876"/>
                  </a:lnTo>
                  <a:lnTo>
                    <a:pt x="-2698" y="19251"/>
                  </a:lnTo>
                  <a:lnTo>
                    <a:pt x="6827" y="19251"/>
                  </a:lnTo>
                  <a:close/>
                </a:path>
              </a:pathLst>
            </a:custGeom>
            <a:solidFill>
              <a:srgbClr val="6D6E71"/>
            </a:solidFill>
            <a:ln w="9525" cap="flat">
              <a:noFill/>
              <a:prstDash val="solid"/>
              <a:miter/>
            </a:ln>
          </p:spPr>
          <p:txBody>
            <a:bodyPr rtlCol="0" anchor="ctr"/>
            <a:lstStyle/>
            <a:p>
              <a:endParaRPr lang="en-US"/>
            </a:p>
          </p:txBody>
        </p:sp>
        <p:sp>
          <p:nvSpPr>
            <p:cNvPr id="971" name="Freeform: Shape 970">
              <a:extLst>
                <a:ext uri="{FF2B5EF4-FFF2-40B4-BE49-F238E27FC236}">
                  <a16:creationId xmlns:a16="http://schemas.microsoft.com/office/drawing/2014/main" id="{91217FD4-EC0C-4FF5-94C5-D059104CAB55}"/>
                </a:ext>
              </a:extLst>
            </p:cNvPr>
            <p:cNvSpPr/>
            <p:nvPr/>
          </p:nvSpPr>
          <p:spPr>
            <a:xfrm>
              <a:off x="15473932" y="3457085"/>
              <a:ext cx="46601" cy="62961"/>
            </a:xfrm>
            <a:custGeom>
              <a:avLst/>
              <a:gdLst>
                <a:gd name="connsiteX0" fmla="*/ 20352 w 46601"/>
                <a:gd name="connsiteY0" fmla="*/ -179 h 62961"/>
                <a:gd name="connsiteX1" fmla="*/ 36067 w 46601"/>
                <a:gd name="connsiteY1" fmla="*/ 6203 h 62961"/>
                <a:gd name="connsiteX2" fmla="*/ 42546 w 46601"/>
                <a:gd name="connsiteY2" fmla="*/ 23062 h 62961"/>
                <a:gd name="connsiteX3" fmla="*/ 36067 w 46601"/>
                <a:gd name="connsiteY3" fmla="*/ 40208 h 62961"/>
                <a:gd name="connsiteX4" fmla="*/ 7780 w 46601"/>
                <a:gd name="connsiteY4" fmla="*/ 41731 h 62961"/>
                <a:gd name="connsiteX5" fmla="*/ 5492 w 46601"/>
                <a:gd name="connsiteY5" fmla="*/ 39255 h 62961"/>
                <a:gd name="connsiteX6" fmla="*/ 5492 w 46601"/>
                <a:gd name="connsiteY6" fmla="*/ 62782 h 62961"/>
                <a:gd name="connsiteX7" fmla="*/ -4033 w 46601"/>
                <a:gd name="connsiteY7" fmla="*/ 62782 h 62961"/>
                <a:gd name="connsiteX8" fmla="*/ -4033 w 46601"/>
                <a:gd name="connsiteY8" fmla="*/ 488 h 62961"/>
                <a:gd name="connsiteX9" fmla="*/ 5492 w 46601"/>
                <a:gd name="connsiteY9" fmla="*/ 488 h 62961"/>
                <a:gd name="connsiteX10" fmla="*/ 5492 w 46601"/>
                <a:gd name="connsiteY10" fmla="*/ 8394 h 62961"/>
                <a:gd name="connsiteX11" fmla="*/ 20352 w 46601"/>
                <a:gd name="connsiteY11" fmla="*/ -179 h 62961"/>
                <a:gd name="connsiteX12" fmla="*/ 5302 w 46601"/>
                <a:gd name="connsiteY12" fmla="*/ 23443 h 62961"/>
                <a:gd name="connsiteX13" fmla="*/ 9301 w 46601"/>
                <a:gd name="connsiteY13" fmla="*/ 34111 h 62961"/>
                <a:gd name="connsiteX14" fmla="*/ 18826 w 46601"/>
                <a:gd name="connsiteY14" fmla="*/ 38207 h 62961"/>
                <a:gd name="connsiteX15" fmla="*/ 28351 w 46601"/>
                <a:gd name="connsiteY15" fmla="*/ 34111 h 62961"/>
                <a:gd name="connsiteX16" fmla="*/ 32546 w 46601"/>
                <a:gd name="connsiteY16" fmla="*/ 23443 h 62961"/>
                <a:gd name="connsiteX17" fmla="*/ 28449 w 46601"/>
                <a:gd name="connsiteY17" fmla="*/ 12585 h 62961"/>
                <a:gd name="connsiteX18" fmla="*/ 18924 w 46601"/>
                <a:gd name="connsiteY18" fmla="*/ 8298 h 62961"/>
                <a:gd name="connsiteX19" fmla="*/ 9399 w 46601"/>
                <a:gd name="connsiteY19" fmla="*/ 12585 h 62961"/>
                <a:gd name="connsiteX20" fmla="*/ 5302 w 46601"/>
                <a:gd name="connsiteY20" fmla="*/ 23443 h 62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2961">
                  <a:moveTo>
                    <a:pt x="20352" y="-179"/>
                  </a:moveTo>
                  <a:cubicBezTo>
                    <a:pt x="26258" y="-236"/>
                    <a:pt x="31877" y="2060"/>
                    <a:pt x="36067" y="6203"/>
                  </a:cubicBezTo>
                  <a:cubicBezTo>
                    <a:pt x="40448" y="10680"/>
                    <a:pt x="42829" y="16785"/>
                    <a:pt x="42546" y="23062"/>
                  </a:cubicBezTo>
                  <a:cubicBezTo>
                    <a:pt x="42829" y="29415"/>
                    <a:pt x="40448" y="35607"/>
                    <a:pt x="36067" y="40208"/>
                  </a:cubicBezTo>
                  <a:cubicBezTo>
                    <a:pt x="28640" y="48427"/>
                    <a:pt x="16068" y="49113"/>
                    <a:pt x="7780" y="41731"/>
                  </a:cubicBezTo>
                  <a:cubicBezTo>
                    <a:pt x="7018" y="40979"/>
                    <a:pt x="6162" y="40141"/>
                    <a:pt x="5492" y="39255"/>
                  </a:cubicBezTo>
                  <a:lnTo>
                    <a:pt x="5492" y="62782"/>
                  </a:lnTo>
                  <a:lnTo>
                    <a:pt x="-4033" y="62782"/>
                  </a:lnTo>
                  <a:lnTo>
                    <a:pt x="-4033" y="488"/>
                  </a:lnTo>
                  <a:lnTo>
                    <a:pt x="5492" y="488"/>
                  </a:lnTo>
                  <a:lnTo>
                    <a:pt x="5492" y="8394"/>
                  </a:lnTo>
                  <a:cubicBezTo>
                    <a:pt x="8543" y="3117"/>
                    <a:pt x="14254" y="-141"/>
                    <a:pt x="20352" y="-179"/>
                  </a:cubicBezTo>
                  <a:close/>
                  <a:moveTo>
                    <a:pt x="5302" y="23443"/>
                  </a:moveTo>
                  <a:cubicBezTo>
                    <a:pt x="5208" y="27387"/>
                    <a:pt x="6636" y="31225"/>
                    <a:pt x="9301" y="34111"/>
                  </a:cubicBezTo>
                  <a:cubicBezTo>
                    <a:pt x="11780" y="36788"/>
                    <a:pt x="15208" y="38274"/>
                    <a:pt x="18826" y="38207"/>
                  </a:cubicBezTo>
                  <a:cubicBezTo>
                    <a:pt x="22449" y="38169"/>
                    <a:pt x="25877" y="36693"/>
                    <a:pt x="28351" y="34111"/>
                  </a:cubicBezTo>
                  <a:cubicBezTo>
                    <a:pt x="31212" y="31292"/>
                    <a:pt x="32737" y="27425"/>
                    <a:pt x="32546" y="23443"/>
                  </a:cubicBezTo>
                  <a:cubicBezTo>
                    <a:pt x="32737" y="19424"/>
                    <a:pt x="31212" y="15509"/>
                    <a:pt x="28449" y="12585"/>
                  </a:cubicBezTo>
                  <a:cubicBezTo>
                    <a:pt x="25970" y="9899"/>
                    <a:pt x="22542" y="8346"/>
                    <a:pt x="18924" y="8298"/>
                  </a:cubicBezTo>
                  <a:cubicBezTo>
                    <a:pt x="15306" y="8270"/>
                    <a:pt x="11780" y="9832"/>
                    <a:pt x="9399" y="12585"/>
                  </a:cubicBezTo>
                  <a:cubicBezTo>
                    <a:pt x="6636" y="15528"/>
                    <a:pt x="5208" y="19424"/>
                    <a:pt x="5302" y="23443"/>
                  </a:cubicBezTo>
                  <a:close/>
                </a:path>
              </a:pathLst>
            </a:custGeom>
            <a:solidFill>
              <a:srgbClr val="6D6E71"/>
            </a:solidFill>
            <a:ln w="9525" cap="flat">
              <a:noFill/>
              <a:prstDash val="solid"/>
              <a:miter/>
            </a:ln>
          </p:spPr>
          <p:txBody>
            <a:bodyPr rtlCol="0" anchor="ctr"/>
            <a:lstStyle/>
            <a:p>
              <a:endParaRPr lang="en-US"/>
            </a:p>
          </p:txBody>
        </p:sp>
        <p:sp>
          <p:nvSpPr>
            <p:cNvPr id="972" name="Freeform: Shape 971">
              <a:extLst>
                <a:ext uri="{FF2B5EF4-FFF2-40B4-BE49-F238E27FC236}">
                  <a16:creationId xmlns:a16="http://schemas.microsoft.com/office/drawing/2014/main" id="{D33CC88F-BD21-487B-B1B5-9B290F87BC0B}"/>
                </a:ext>
              </a:extLst>
            </p:cNvPr>
            <p:cNvSpPr/>
            <p:nvPr/>
          </p:nvSpPr>
          <p:spPr>
            <a:xfrm>
              <a:off x="15527735" y="3457455"/>
              <a:ext cx="40663" cy="47074"/>
            </a:xfrm>
            <a:custGeom>
              <a:avLst/>
              <a:gdLst>
                <a:gd name="connsiteX0" fmla="*/ 36368 w 40663"/>
                <a:gd name="connsiteY0" fmla="*/ 46124 h 47074"/>
                <a:gd name="connsiteX1" fmla="*/ 27699 w 40663"/>
                <a:gd name="connsiteY1" fmla="*/ 46124 h 47074"/>
                <a:gd name="connsiteX2" fmla="*/ 27699 w 40663"/>
                <a:gd name="connsiteY2" fmla="*/ 40028 h 47074"/>
                <a:gd name="connsiteX3" fmla="*/ 12462 w 40663"/>
                <a:gd name="connsiteY3" fmla="*/ 46886 h 47074"/>
                <a:gd name="connsiteX4" fmla="*/ 649 w 40663"/>
                <a:gd name="connsiteY4" fmla="*/ 42790 h 47074"/>
                <a:gd name="connsiteX5" fmla="*/ -4020 w 40663"/>
                <a:gd name="connsiteY5" fmla="*/ 32027 h 47074"/>
                <a:gd name="connsiteX6" fmla="*/ 1031 w 40663"/>
                <a:gd name="connsiteY6" fmla="*/ 21930 h 47074"/>
                <a:gd name="connsiteX7" fmla="*/ 14462 w 40663"/>
                <a:gd name="connsiteY7" fmla="*/ 18596 h 47074"/>
                <a:gd name="connsiteX8" fmla="*/ 26843 w 40663"/>
                <a:gd name="connsiteY8" fmla="*/ 18596 h 47074"/>
                <a:gd name="connsiteX9" fmla="*/ 26843 w 40663"/>
                <a:gd name="connsiteY9" fmla="*/ 16882 h 47074"/>
                <a:gd name="connsiteX10" fmla="*/ 16746 w 40663"/>
                <a:gd name="connsiteY10" fmla="*/ 7833 h 47074"/>
                <a:gd name="connsiteX11" fmla="*/ 3602 w 40663"/>
                <a:gd name="connsiteY11" fmla="*/ 12500 h 47074"/>
                <a:gd name="connsiteX12" fmla="*/ -686 w 40663"/>
                <a:gd name="connsiteY12" fmla="*/ 6500 h 47074"/>
                <a:gd name="connsiteX13" fmla="*/ 18364 w 40663"/>
                <a:gd name="connsiteY13" fmla="*/ -168 h 47074"/>
                <a:gd name="connsiteX14" fmla="*/ 31512 w 40663"/>
                <a:gd name="connsiteY14" fmla="*/ 3928 h 47074"/>
                <a:gd name="connsiteX15" fmla="*/ 36559 w 40663"/>
                <a:gd name="connsiteY15" fmla="*/ 16786 h 47074"/>
                <a:gd name="connsiteX16" fmla="*/ 26843 w 40663"/>
                <a:gd name="connsiteY16" fmla="*/ 29169 h 47074"/>
                <a:gd name="connsiteX17" fmla="*/ 26843 w 40663"/>
                <a:gd name="connsiteY17" fmla="*/ 25359 h 47074"/>
                <a:gd name="connsiteX18" fmla="*/ 15983 w 40663"/>
                <a:gd name="connsiteY18" fmla="*/ 25359 h 47074"/>
                <a:gd name="connsiteX19" fmla="*/ 5602 w 40663"/>
                <a:gd name="connsiteY19" fmla="*/ 31836 h 47074"/>
                <a:gd name="connsiteX20" fmla="*/ 8174 w 40663"/>
                <a:gd name="connsiteY20" fmla="*/ 36979 h 47074"/>
                <a:gd name="connsiteX21" fmla="*/ 15318 w 40663"/>
                <a:gd name="connsiteY21" fmla="*/ 38694 h 47074"/>
                <a:gd name="connsiteX22" fmla="*/ 23415 w 40663"/>
                <a:gd name="connsiteY22" fmla="*/ 36123 h 47074"/>
                <a:gd name="connsiteX23" fmla="*/ 26843 w 40663"/>
                <a:gd name="connsiteY23" fmla="*/ 28788 h 47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63" h="47074">
                  <a:moveTo>
                    <a:pt x="36368" y="46124"/>
                  </a:moveTo>
                  <a:lnTo>
                    <a:pt x="27699" y="46124"/>
                  </a:lnTo>
                  <a:lnTo>
                    <a:pt x="27699" y="40028"/>
                  </a:lnTo>
                  <a:cubicBezTo>
                    <a:pt x="23987" y="44542"/>
                    <a:pt x="18364" y="47067"/>
                    <a:pt x="12462" y="46886"/>
                  </a:cubicBezTo>
                  <a:cubicBezTo>
                    <a:pt x="8174" y="47010"/>
                    <a:pt x="3984" y="45552"/>
                    <a:pt x="649" y="42790"/>
                  </a:cubicBezTo>
                  <a:cubicBezTo>
                    <a:pt x="-2397" y="40085"/>
                    <a:pt x="-4113" y="36132"/>
                    <a:pt x="-4020" y="32027"/>
                  </a:cubicBezTo>
                  <a:cubicBezTo>
                    <a:pt x="-4206" y="28007"/>
                    <a:pt x="-2304" y="24169"/>
                    <a:pt x="1031" y="21930"/>
                  </a:cubicBezTo>
                  <a:cubicBezTo>
                    <a:pt x="5030" y="19520"/>
                    <a:pt x="9793" y="18358"/>
                    <a:pt x="14462" y="18596"/>
                  </a:cubicBezTo>
                  <a:lnTo>
                    <a:pt x="26843" y="18596"/>
                  </a:lnTo>
                  <a:lnTo>
                    <a:pt x="26843" y="16882"/>
                  </a:lnTo>
                  <a:cubicBezTo>
                    <a:pt x="26843" y="10881"/>
                    <a:pt x="23508" y="7833"/>
                    <a:pt x="16746" y="7833"/>
                  </a:cubicBezTo>
                  <a:cubicBezTo>
                    <a:pt x="11983" y="8004"/>
                    <a:pt x="7412" y="9633"/>
                    <a:pt x="3602" y="12500"/>
                  </a:cubicBezTo>
                  <a:lnTo>
                    <a:pt x="-686" y="6500"/>
                  </a:lnTo>
                  <a:cubicBezTo>
                    <a:pt x="4649" y="2071"/>
                    <a:pt x="11411" y="-292"/>
                    <a:pt x="18364" y="-168"/>
                  </a:cubicBezTo>
                  <a:cubicBezTo>
                    <a:pt x="23127" y="-330"/>
                    <a:pt x="27699" y="1118"/>
                    <a:pt x="31512" y="3928"/>
                  </a:cubicBezTo>
                  <a:cubicBezTo>
                    <a:pt x="35131" y="7166"/>
                    <a:pt x="37033" y="11939"/>
                    <a:pt x="36559" y="16786"/>
                  </a:cubicBezTo>
                  <a:close/>
                  <a:moveTo>
                    <a:pt x="26843" y="29169"/>
                  </a:moveTo>
                  <a:lnTo>
                    <a:pt x="26843" y="25359"/>
                  </a:lnTo>
                  <a:lnTo>
                    <a:pt x="15983" y="25359"/>
                  </a:lnTo>
                  <a:cubicBezTo>
                    <a:pt x="9128" y="25359"/>
                    <a:pt x="5602" y="27454"/>
                    <a:pt x="5602" y="31836"/>
                  </a:cubicBezTo>
                  <a:cubicBezTo>
                    <a:pt x="5505" y="33874"/>
                    <a:pt x="6458" y="35818"/>
                    <a:pt x="8174" y="36979"/>
                  </a:cubicBezTo>
                  <a:cubicBezTo>
                    <a:pt x="10365" y="38237"/>
                    <a:pt x="12839" y="38837"/>
                    <a:pt x="15318" y="38694"/>
                  </a:cubicBezTo>
                  <a:cubicBezTo>
                    <a:pt x="18271" y="38761"/>
                    <a:pt x="21034" y="37856"/>
                    <a:pt x="23415" y="36123"/>
                  </a:cubicBezTo>
                  <a:cubicBezTo>
                    <a:pt x="25699" y="34417"/>
                    <a:pt x="27034" y="31655"/>
                    <a:pt x="26843" y="28788"/>
                  </a:cubicBezTo>
                  <a:close/>
                </a:path>
              </a:pathLst>
            </a:custGeom>
            <a:solidFill>
              <a:srgbClr val="6D6E71"/>
            </a:solidFill>
            <a:ln w="9525" cap="flat">
              <a:noFill/>
              <a:prstDash val="solid"/>
              <a:miter/>
            </a:ln>
          </p:spPr>
          <p:txBody>
            <a:bodyPr rtlCol="0" anchor="ctr"/>
            <a:lstStyle/>
            <a:p>
              <a:endParaRPr lang="en-US"/>
            </a:p>
          </p:txBody>
        </p:sp>
        <p:sp>
          <p:nvSpPr>
            <p:cNvPr id="973" name="Freeform: Shape 972">
              <a:extLst>
                <a:ext uri="{FF2B5EF4-FFF2-40B4-BE49-F238E27FC236}">
                  <a16:creationId xmlns:a16="http://schemas.microsoft.com/office/drawing/2014/main" id="{9774C801-9360-404B-A700-811B2FD583BC}"/>
                </a:ext>
              </a:extLst>
            </p:cNvPr>
            <p:cNvSpPr/>
            <p:nvPr/>
          </p:nvSpPr>
          <p:spPr>
            <a:xfrm>
              <a:off x="15581661" y="3457453"/>
              <a:ext cx="41940" cy="46305"/>
            </a:xfrm>
            <a:custGeom>
              <a:avLst/>
              <a:gdLst>
                <a:gd name="connsiteX0" fmla="*/ 5492 w 41940"/>
                <a:gd name="connsiteY0" fmla="*/ 21075 h 46305"/>
                <a:gd name="connsiteX1" fmla="*/ 5492 w 41940"/>
                <a:gd name="connsiteY1" fmla="*/ 46126 h 46305"/>
                <a:gd name="connsiteX2" fmla="*/ -4033 w 41940"/>
                <a:gd name="connsiteY2" fmla="*/ 46126 h 46305"/>
                <a:gd name="connsiteX3" fmla="*/ -4033 w 41940"/>
                <a:gd name="connsiteY3" fmla="*/ 501 h 46305"/>
                <a:gd name="connsiteX4" fmla="*/ 5492 w 41940"/>
                <a:gd name="connsiteY4" fmla="*/ 501 h 46305"/>
                <a:gd name="connsiteX5" fmla="*/ 5492 w 41940"/>
                <a:gd name="connsiteY5" fmla="*/ 8883 h 46305"/>
                <a:gd name="connsiteX6" fmla="*/ 11873 w 41940"/>
                <a:gd name="connsiteY6" fmla="*/ 2216 h 46305"/>
                <a:gd name="connsiteX7" fmla="*/ 20635 w 41940"/>
                <a:gd name="connsiteY7" fmla="*/ -166 h 46305"/>
                <a:gd name="connsiteX8" fmla="*/ 33114 w 41940"/>
                <a:gd name="connsiteY8" fmla="*/ 4597 h 46305"/>
                <a:gd name="connsiteX9" fmla="*/ 37876 w 41940"/>
                <a:gd name="connsiteY9" fmla="*/ 18217 h 46305"/>
                <a:gd name="connsiteX10" fmla="*/ 37876 w 41940"/>
                <a:gd name="connsiteY10" fmla="*/ 46126 h 46305"/>
                <a:gd name="connsiteX11" fmla="*/ 28351 w 41940"/>
                <a:gd name="connsiteY11" fmla="*/ 46126 h 46305"/>
                <a:gd name="connsiteX12" fmla="*/ 28351 w 41940"/>
                <a:gd name="connsiteY12" fmla="*/ 21075 h 46305"/>
                <a:gd name="connsiteX13" fmla="*/ 17877 w 41940"/>
                <a:gd name="connsiteY13" fmla="*/ 8502 h 46305"/>
                <a:gd name="connsiteX14" fmla="*/ 9208 w 41940"/>
                <a:gd name="connsiteY14" fmla="*/ 11836 h 46305"/>
                <a:gd name="connsiteX15" fmla="*/ 5492 w 41940"/>
                <a:gd name="connsiteY15" fmla="*/ 21075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46305">
                  <a:moveTo>
                    <a:pt x="5492" y="21075"/>
                  </a:moveTo>
                  <a:lnTo>
                    <a:pt x="5492" y="46126"/>
                  </a:lnTo>
                  <a:lnTo>
                    <a:pt x="-4033" y="46126"/>
                  </a:lnTo>
                  <a:lnTo>
                    <a:pt x="-4033" y="501"/>
                  </a:lnTo>
                  <a:lnTo>
                    <a:pt x="5492" y="501"/>
                  </a:lnTo>
                  <a:lnTo>
                    <a:pt x="5492" y="8883"/>
                  </a:lnTo>
                  <a:cubicBezTo>
                    <a:pt x="6920" y="6101"/>
                    <a:pt x="9111" y="3787"/>
                    <a:pt x="11873" y="2216"/>
                  </a:cubicBezTo>
                  <a:cubicBezTo>
                    <a:pt x="14543" y="663"/>
                    <a:pt x="17589" y="-156"/>
                    <a:pt x="20635" y="-166"/>
                  </a:cubicBezTo>
                  <a:cubicBezTo>
                    <a:pt x="25305" y="-356"/>
                    <a:pt x="29784" y="1368"/>
                    <a:pt x="33114" y="4597"/>
                  </a:cubicBezTo>
                  <a:cubicBezTo>
                    <a:pt x="36448" y="8302"/>
                    <a:pt x="38165" y="13217"/>
                    <a:pt x="37876" y="18217"/>
                  </a:cubicBezTo>
                  <a:lnTo>
                    <a:pt x="37876" y="46126"/>
                  </a:lnTo>
                  <a:lnTo>
                    <a:pt x="28351" y="46126"/>
                  </a:lnTo>
                  <a:lnTo>
                    <a:pt x="28351" y="21075"/>
                  </a:lnTo>
                  <a:cubicBezTo>
                    <a:pt x="28351" y="12693"/>
                    <a:pt x="24831" y="8502"/>
                    <a:pt x="17877" y="8502"/>
                  </a:cubicBezTo>
                  <a:cubicBezTo>
                    <a:pt x="14636" y="8473"/>
                    <a:pt x="11590" y="9664"/>
                    <a:pt x="9208" y="11836"/>
                  </a:cubicBezTo>
                  <a:cubicBezTo>
                    <a:pt x="6729" y="14246"/>
                    <a:pt x="5399" y="17608"/>
                    <a:pt x="5492" y="21075"/>
                  </a:cubicBezTo>
                  <a:close/>
                </a:path>
              </a:pathLst>
            </a:custGeom>
            <a:solidFill>
              <a:srgbClr val="6D6E71"/>
            </a:solidFill>
            <a:ln w="9525" cap="flat">
              <a:noFill/>
              <a:prstDash val="solid"/>
              <a:miter/>
            </a:ln>
          </p:spPr>
          <p:txBody>
            <a:bodyPr rtlCol="0" anchor="ctr"/>
            <a:lstStyle/>
            <a:p>
              <a:endParaRPr lang="en-US"/>
            </a:p>
          </p:txBody>
        </p:sp>
        <p:sp>
          <p:nvSpPr>
            <p:cNvPr id="974" name="Freeform: Shape 973">
              <a:extLst>
                <a:ext uri="{FF2B5EF4-FFF2-40B4-BE49-F238E27FC236}">
                  <a16:creationId xmlns:a16="http://schemas.microsoft.com/office/drawing/2014/main" id="{E873E67E-60C5-412D-9BD2-C2BCE8C75BF6}"/>
                </a:ext>
              </a:extLst>
            </p:cNvPr>
            <p:cNvSpPr/>
            <p:nvPr/>
          </p:nvSpPr>
          <p:spPr>
            <a:xfrm>
              <a:off x="15633383" y="3443560"/>
              <a:ext cx="31718" cy="60676"/>
            </a:xfrm>
            <a:custGeom>
              <a:avLst/>
              <a:gdLst>
                <a:gd name="connsiteX0" fmla="*/ 11301 w 31718"/>
                <a:gd name="connsiteY0" fmla="*/ 21918 h 60676"/>
                <a:gd name="connsiteX1" fmla="*/ 11301 w 31718"/>
                <a:gd name="connsiteY1" fmla="*/ 45064 h 60676"/>
                <a:gd name="connsiteX2" fmla="*/ 13017 w 31718"/>
                <a:gd name="connsiteY2" fmla="*/ 50207 h 60676"/>
                <a:gd name="connsiteX3" fmla="*/ 17873 w 31718"/>
                <a:gd name="connsiteY3" fmla="*/ 52112 h 60676"/>
                <a:gd name="connsiteX4" fmla="*/ 23779 w 31718"/>
                <a:gd name="connsiteY4" fmla="*/ 49159 h 60676"/>
                <a:gd name="connsiteX5" fmla="*/ 27686 w 31718"/>
                <a:gd name="connsiteY5" fmla="*/ 55922 h 60676"/>
                <a:gd name="connsiteX6" fmla="*/ 16538 w 31718"/>
                <a:gd name="connsiteY6" fmla="*/ 60494 h 60676"/>
                <a:gd name="connsiteX7" fmla="*/ 6064 w 31718"/>
                <a:gd name="connsiteY7" fmla="*/ 56208 h 60676"/>
                <a:gd name="connsiteX8" fmla="*/ 1776 w 31718"/>
                <a:gd name="connsiteY8" fmla="*/ 44778 h 60676"/>
                <a:gd name="connsiteX9" fmla="*/ 1776 w 31718"/>
                <a:gd name="connsiteY9" fmla="*/ 21918 h 60676"/>
                <a:gd name="connsiteX10" fmla="*/ -4033 w 31718"/>
                <a:gd name="connsiteY10" fmla="*/ 21918 h 60676"/>
                <a:gd name="connsiteX11" fmla="*/ -4033 w 31718"/>
                <a:gd name="connsiteY11" fmla="*/ 14108 h 60676"/>
                <a:gd name="connsiteX12" fmla="*/ 1776 w 31718"/>
                <a:gd name="connsiteY12" fmla="*/ 14108 h 60676"/>
                <a:gd name="connsiteX13" fmla="*/ 1776 w 31718"/>
                <a:gd name="connsiteY13" fmla="*/ -180 h 60676"/>
                <a:gd name="connsiteX14" fmla="*/ 11301 w 31718"/>
                <a:gd name="connsiteY14" fmla="*/ -180 h 60676"/>
                <a:gd name="connsiteX15" fmla="*/ 11301 w 31718"/>
                <a:gd name="connsiteY15" fmla="*/ 14108 h 60676"/>
                <a:gd name="connsiteX16" fmla="*/ 23589 w 31718"/>
                <a:gd name="connsiteY16" fmla="*/ 14108 h 60676"/>
                <a:gd name="connsiteX17" fmla="*/ 23589 w 31718"/>
                <a:gd name="connsiteY17" fmla="*/ 21918 h 6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676">
                  <a:moveTo>
                    <a:pt x="11301" y="21918"/>
                  </a:moveTo>
                  <a:lnTo>
                    <a:pt x="11301" y="45064"/>
                  </a:lnTo>
                  <a:cubicBezTo>
                    <a:pt x="11208" y="46930"/>
                    <a:pt x="11873" y="48759"/>
                    <a:pt x="13017" y="50207"/>
                  </a:cubicBezTo>
                  <a:cubicBezTo>
                    <a:pt x="14254" y="51512"/>
                    <a:pt x="16064" y="52208"/>
                    <a:pt x="17873" y="52112"/>
                  </a:cubicBezTo>
                  <a:cubicBezTo>
                    <a:pt x="20161" y="51998"/>
                    <a:pt x="22352" y="50931"/>
                    <a:pt x="23779" y="49159"/>
                  </a:cubicBezTo>
                  <a:lnTo>
                    <a:pt x="27686" y="55922"/>
                  </a:lnTo>
                  <a:cubicBezTo>
                    <a:pt x="24733" y="58827"/>
                    <a:pt x="20733" y="60466"/>
                    <a:pt x="16538" y="60494"/>
                  </a:cubicBezTo>
                  <a:cubicBezTo>
                    <a:pt x="12636" y="60570"/>
                    <a:pt x="8827" y="59018"/>
                    <a:pt x="6064" y="56208"/>
                  </a:cubicBezTo>
                  <a:cubicBezTo>
                    <a:pt x="3111" y="53150"/>
                    <a:pt x="1585" y="49016"/>
                    <a:pt x="1776" y="44778"/>
                  </a:cubicBezTo>
                  <a:lnTo>
                    <a:pt x="1776" y="21918"/>
                  </a:lnTo>
                  <a:lnTo>
                    <a:pt x="-4033" y="21918"/>
                  </a:lnTo>
                  <a:lnTo>
                    <a:pt x="-4033" y="14108"/>
                  </a:lnTo>
                  <a:lnTo>
                    <a:pt x="1776" y="14108"/>
                  </a:lnTo>
                  <a:lnTo>
                    <a:pt x="1776" y="-180"/>
                  </a:lnTo>
                  <a:lnTo>
                    <a:pt x="11301" y="-180"/>
                  </a:lnTo>
                  <a:lnTo>
                    <a:pt x="11301" y="14108"/>
                  </a:lnTo>
                  <a:lnTo>
                    <a:pt x="23589" y="14108"/>
                  </a:lnTo>
                  <a:lnTo>
                    <a:pt x="23589" y="21918"/>
                  </a:lnTo>
                  <a:close/>
                </a:path>
              </a:pathLst>
            </a:custGeom>
            <a:solidFill>
              <a:srgbClr val="6D6E71"/>
            </a:solidFill>
            <a:ln w="9525" cap="flat">
              <a:noFill/>
              <a:prstDash val="solid"/>
              <a:miter/>
            </a:ln>
          </p:spPr>
          <p:txBody>
            <a:bodyPr rtlCol="0" anchor="ctr"/>
            <a:lstStyle/>
            <a:p>
              <a:endParaRPr lang="en-US"/>
            </a:p>
          </p:txBody>
        </p:sp>
        <p:sp>
          <p:nvSpPr>
            <p:cNvPr id="975" name="Freeform: Shape 974">
              <a:extLst>
                <a:ext uri="{FF2B5EF4-FFF2-40B4-BE49-F238E27FC236}">
                  <a16:creationId xmlns:a16="http://schemas.microsoft.com/office/drawing/2014/main" id="{1DC1D825-018C-406A-A9E8-7AA3CCE62A1D}"/>
                </a:ext>
              </a:extLst>
            </p:cNvPr>
            <p:cNvSpPr/>
            <p:nvPr/>
          </p:nvSpPr>
          <p:spPr>
            <a:xfrm>
              <a:off x="15695007" y="3438322"/>
              <a:ext cx="12194" cy="65056"/>
            </a:xfrm>
            <a:custGeom>
              <a:avLst/>
              <a:gdLst>
                <a:gd name="connsiteX0" fmla="*/ -2224 w 12194"/>
                <a:gd name="connsiteY0" fmla="*/ 10202 h 65056"/>
                <a:gd name="connsiteX1" fmla="*/ -4033 w 12194"/>
                <a:gd name="connsiteY1" fmla="*/ 5916 h 65056"/>
                <a:gd name="connsiteX2" fmla="*/ 2065 w 12194"/>
                <a:gd name="connsiteY2" fmla="*/ -180 h 65056"/>
                <a:gd name="connsiteX3" fmla="*/ 6353 w 12194"/>
                <a:gd name="connsiteY3" fmla="*/ 1630 h 65056"/>
                <a:gd name="connsiteX4" fmla="*/ 8162 w 12194"/>
                <a:gd name="connsiteY4" fmla="*/ 5916 h 65056"/>
                <a:gd name="connsiteX5" fmla="*/ 6353 w 12194"/>
                <a:gd name="connsiteY5" fmla="*/ 10202 h 65056"/>
                <a:gd name="connsiteX6" fmla="*/ 2065 w 12194"/>
                <a:gd name="connsiteY6" fmla="*/ 12012 h 65056"/>
                <a:gd name="connsiteX7" fmla="*/ -2224 w 12194"/>
                <a:gd name="connsiteY7" fmla="*/ 10202 h 65056"/>
                <a:gd name="connsiteX8" fmla="*/ 6827 w 12194"/>
                <a:gd name="connsiteY8" fmla="*/ 64876 h 65056"/>
                <a:gd name="connsiteX9" fmla="*/ -2698 w 12194"/>
                <a:gd name="connsiteY9" fmla="*/ 64876 h 65056"/>
                <a:gd name="connsiteX10" fmla="*/ -2698 w 12194"/>
                <a:gd name="connsiteY10" fmla="*/ 19251 h 65056"/>
                <a:gd name="connsiteX11" fmla="*/ 6827 w 12194"/>
                <a:gd name="connsiteY11" fmla="*/ 19251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4" h="65056">
                  <a:moveTo>
                    <a:pt x="-2224" y="10202"/>
                  </a:moveTo>
                  <a:cubicBezTo>
                    <a:pt x="-3363" y="9069"/>
                    <a:pt x="-4033" y="7526"/>
                    <a:pt x="-4033" y="5916"/>
                  </a:cubicBezTo>
                  <a:cubicBezTo>
                    <a:pt x="-3935" y="2573"/>
                    <a:pt x="-1270" y="-132"/>
                    <a:pt x="2065" y="-180"/>
                  </a:cubicBezTo>
                  <a:cubicBezTo>
                    <a:pt x="3683" y="-189"/>
                    <a:pt x="5208" y="468"/>
                    <a:pt x="6353" y="1630"/>
                  </a:cubicBezTo>
                  <a:cubicBezTo>
                    <a:pt x="7492" y="2744"/>
                    <a:pt x="8162" y="4297"/>
                    <a:pt x="8162" y="5916"/>
                  </a:cubicBezTo>
                  <a:cubicBezTo>
                    <a:pt x="8162" y="7535"/>
                    <a:pt x="7492" y="9097"/>
                    <a:pt x="6353" y="10202"/>
                  </a:cubicBezTo>
                  <a:cubicBezTo>
                    <a:pt x="5302" y="11403"/>
                    <a:pt x="3683" y="12069"/>
                    <a:pt x="2065" y="12012"/>
                  </a:cubicBezTo>
                  <a:cubicBezTo>
                    <a:pt x="446" y="12031"/>
                    <a:pt x="-1079" y="11374"/>
                    <a:pt x="-2224" y="10202"/>
                  </a:cubicBezTo>
                  <a:close/>
                  <a:moveTo>
                    <a:pt x="6827" y="64876"/>
                  </a:moveTo>
                  <a:lnTo>
                    <a:pt x="-2698" y="64876"/>
                  </a:lnTo>
                  <a:lnTo>
                    <a:pt x="-2698" y="19251"/>
                  </a:lnTo>
                  <a:lnTo>
                    <a:pt x="6827" y="19251"/>
                  </a:lnTo>
                  <a:close/>
                </a:path>
              </a:pathLst>
            </a:custGeom>
            <a:solidFill>
              <a:srgbClr val="6D6E71"/>
            </a:solidFill>
            <a:ln w="9525" cap="flat">
              <a:noFill/>
              <a:prstDash val="solid"/>
              <a:miter/>
            </a:ln>
          </p:spPr>
          <p:txBody>
            <a:bodyPr rtlCol="0" anchor="ctr"/>
            <a:lstStyle/>
            <a:p>
              <a:endParaRPr lang="en-US"/>
            </a:p>
          </p:txBody>
        </p:sp>
        <p:sp>
          <p:nvSpPr>
            <p:cNvPr id="976" name="Freeform: Shape 975">
              <a:extLst>
                <a:ext uri="{FF2B5EF4-FFF2-40B4-BE49-F238E27FC236}">
                  <a16:creationId xmlns:a16="http://schemas.microsoft.com/office/drawing/2014/main" id="{8214E878-4F16-493C-883B-B194A47575C1}"/>
                </a:ext>
              </a:extLst>
            </p:cNvPr>
            <p:cNvSpPr/>
            <p:nvPr/>
          </p:nvSpPr>
          <p:spPr>
            <a:xfrm>
              <a:off x="15715583" y="3457451"/>
              <a:ext cx="36685" cy="46705"/>
            </a:xfrm>
            <a:custGeom>
              <a:avLst/>
              <a:gdLst>
                <a:gd name="connsiteX0" fmla="*/ 32639 w 36685"/>
                <a:gd name="connsiteY0" fmla="*/ 32126 h 46705"/>
                <a:gd name="connsiteX1" fmla="*/ 27877 w 36685"/>
                <a:gd name="connsiteY1" fmla="*/ 42508 h 46705"/>
                <a:gd name="connsiteX2" fmla="*/ 15780 w 36685"/>
                <a:gd name="connsiteY2" fmla="*/ 46508 h 46705"/>
                <a:gd name="connsiteX3" fmla="*/ 5492 w 36685"/>
                <a:gd name="connsiteY3" fmla="*/ 44699 h 46705"/>
                <a:gd name="connsiteX4" fmla="*/ -4033 w 36685"/>
                <a:gd name="connsiteY4" fmla="*/ 39555 h 46705"/>
                <a:gd name="connsiteX5" fmla="*/ 637 w 36685"/>
                <a:gd name="connsiteY5" fmla="*/ 32126 h 46705"/>
                <a:gd name="connsiteX6" fmla="*/ 16064 w 36685"/>
                <a:gd name="connsiteY6" fmla="*/ 38126 h 46705"/>
                <a:gd name="connsiteX7" fmla="*/ 21208 w 36685"/>
                <a:gd name="connsiteY7" fmla="*/ 36603 h 46705"/>
                <a:gd name="connsiteX8" fmla="*/ 23114 w 36685"/>
                <a:gd name="connsiteY8" fmla="*/ 32792 h 46705"/>
                <a:gd name="connsiteX9" fmla="*/ 13589 w 36685"/>
                <a:gd name="connsiteY9" fmla="*/ 26697 h 46705"/>
                <a:gd name="connsiteX10" fmla="*/ 12543 w 36685"/>
                <a:gd name="connsiteY10" fmla="*/ 26697 h 46705"/>
                <a:gd name="connsiteX11" fmla="*/ -1652 w 36685"/>
                <a:gd name="connsiteY11" fmla="*/ 13838 h 46705"/>
                <a:gd name="connsiteX12" fmla="*/ 3302 w 36685"/>
                <a:gd name="connsiteY12" fmla="*/ 3646 h 46705"/>
                <a:gd name="connsiteX13" fmla="*/ 16064 w 36685"/>
                <a:gd name="connsiteY13" fmla="*/ -164 h 46705"/>
                <a:gd name="connsiteX14" fmla="*/ 31021 w 36685"/>
                <a:gd name="connsiteY14" fmla="*/ 4503 h 46705"/>
                <a:gd name="connsiteX15" fmla="*/ 27398 w 36685"/>
                <a:gd name="connsiteY15" fmla="*/ 11647 h 46705"/>
                <a:gd name="connsiteX16" fmla="*/ 15301 w 36685"/>
                <a:gd name="connsiteY16" fmla="*/ 7932 h 46705"/>
                <a:gd name="connsiteX17" fmla="*/ 9780 w 36685"/>
                <a:gd name="connsiteY17" fmla="*/ 9171 h 46705"/>
                <a:gd name="connsiteX18" fmla="*/ 7590 w 36685"/>
                <a:gd name="connsiteY18" fmla="*/ 12885 h 46705"/>
                <a:gd name="connsiteX19" fmla="*/ 9873 w 36685"/>
                <a:gd name="connsiteY19" fmla="*/ 16124 h 46705"/>
                <a:gd name="connsiteX20" fmla="*/ 14161 w 36685"/>
                <a:gd name="connsiteY20" fmla="*/ 17648 h 46705"/>
                <a:gd name="connsiteX21" fmla="*/ 19115 w 36685"/>
                <a:gd name="connsiteY21" fmla="*/ 18982 h 46705"/>
                <a:gd name="connsiteX22" fmla="*/ 23207 w 36685"/>
                <a:gd name="connsiteY22" fmla="*/ 20505 h 46705"/>
                <a:gd name="connsiteX23" fmla="*/ 27589 w 36685"/>
                <a:gd name="connsiteY23" fmla="*/ 22887 h 46705"/>
                <a:gd name="connsiteX24" fmla="*/ 32639 w 36685"/>
                <a:gd name="connsiteY24" fmla="*/ 32126 h 4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5" h="46705">
                  <a:moveTo>
                    <a:pt x="32639" y="32126"/>
                  </a:moveTo>
                  <a:cubicBezTo>
                    <a:pt x="32830" y="36146"/>
                    <a:pt x="31021" y="40003"/>
                    <a:pt x="27877" y="42508"/>
                  </a:cubicBezTo>
                  <a:cubicBezTo>
                    <a:pt x="24449" y="45270"/>
                    <a:pt x="20161" y="46699"/>
                    <a:pt x="15780" y="46508"/>
                  </a:cubicBezTo>
                  <a:cubicBezTo>
                    <a:pt x="12255" y="46451"/>
                    <a:pt x="8827" y="45842"/>
                    <a:pt x="5492" y="44699"/>
                  </a:cubicBezTo>
                  <a:cubicBezTo>
                    <a:pt x="2065" y="43546"/>
                    <a:pt x="-1177" y="41803"/>
                    <a:pt x="-4033" y="39555"/>
                  </a:cubicBezTo>
                  <a:lnTo>
                    <a:pt x="637" y="32126"/>
                  </a:lnTo>
                  <a:cubicBezTo>
                    <a:pt x="5018" y="35755"/>
                    <a:pt x="10445" y="37860"/>
                    <a:pt x="16064" y="38126"/>
                  </a:cubicBezTo>
                  <a:cubicBezTo>
                    <a:pt x="17873" y="38250"/>
                    <a:pt x="19780" y="37708"/>
                    <a:pt x="21208" y="36603"/>
                  </a:cubicBezTo>
                  <a:cubicBezTo>
                    <a:pt x="22445" y="35726"/>
                    <a:pt x="23114" y="34297"/>
                    <a:pt x="23114" y="32792"/>
                  </a:cubicBezTo>
                  <a:cubicBezTo>
                    <a:pt x="23114" y="30506"/>
                    <a:pt x="20063" y="28507"/>
                    <a:pt x="13589" y="26697"/>
                  </a:cubicBezTo>
                  <a:lnTo>
                    <a:pt x="12543" y="26697"/>
                  </a:lnTo>
                  <a:cubicBezTo>
                    <a:pt x="3018" y="24125"/>
                    <a:pt x="-1652" y="19838"/>
                    <a:pt x="-1652" y="13838"/>
                  </a:cubicBezTo>
                  <a:cubicBezTo>
                    <a:pt x="-1745" y="9837"/>
                    <a:pt x="65" y="6037"/>
                    <a:pt x="3302" y="3646"/>
                  </a:cubicBezTo>
                  <a:cubicBezTo>
                    <a:pt x="7018" y="998"/>
                    <a:pt x="11492" y="-345"/>
                    <a:pt x="16064" y="-164"/>
                  </a:cubicBezTo>
                  <a:cubicBezTo>
                    <a:pt x="21398" y="-174"/>
                    <a:pt x="26640" y="1455"/>
                    <a:pt x="31021" y="4503"/>
                  </a:cubicBezTo>
                  <a:lnTo>
                    <a:pt x="27398" y="11647"/>
                  </a:lnTo>
                  <a:cubicBezTo>
                    <a:pt x="23877" y="9218"/>
                    <a:pt x="19589" y="7923"/>
                    <a:pt x="15301" y="7932"/>
                  </a:cubicBezTo>
                  <a:cubicBezTo>
                    <a:pt x="13399" y="7837"/>
                    <a:pt x="11492" y="8266"/>
                    <a:pt x="9780" y="9171"/>
                  </a:cubicBezTo>
                  <a:cubicBezTo>
                    <a:pt x="8446" y="9894"/>
                    <a:pt x="7590" y="11333"/>
                    <a:pt x="7590" y="12885"/>
                  </a:cubicBezTo>
                  <a:cubicBezTo>
                    <a:pt x="7590" y="14352"/>
                    <a:pt x="8446" y="15667"/>
                    <a:pt x="9873" y="16124"/>
                  </a:cubicBezTo>
                  <a:cubicBezTo>
                    <a:pt x="11208" y="16810"/>
                    <a:pt x="12636" y="17324"/>
                    <a:pt x="14161" y="17648"/>
                  </a:cubicBezTo>
                  <a:cubicBezTo>
                    <a:pt x="15873" y="17991"/>
                    <a:pt x="17496" y="18429"/>
                    <a:pt x="19115" y="18982"/>
                  </a:cubicBezTo>
                  <a:lnTo>
                    <a:pt x="23207" y="20505"/>
                  </a:lnTo>
                  <a:cubicBezTo>
                    <a:pt x="24733" y="21172"/>
                    <a:pt x="26161" y="21963"/>
                    <a:pt x="27589" y="22887"/>
                  </a:cubicBezTo>
                  <a:cubicBezTo>
                    <a:pt x="30733" y="24906"/>
                    <a:pt x="32639" y="28383"/>
                    <a:pt x="32639" y="32126"/>
                  </a:cubicBezTo>
                  <a:close/>
                </a:path>
              </a:pathLst>
            </a:custGeom>
            <a:solidFill>
              <a:srgbClr val="6D6E71"/>
            </a:solidFill>
            <a:ln w="9525" cap="flat">
              <a:noFill/>
              <a:prstDash val="solid"/>
              <a:miter/>
            </a:ln>
          </p:spPr>
          <p:txBody>
            <a:bodyPr rtlCol="0" anchor="ctr"/>
            <a:lstStyle/>
            <a:p>
              <a:endParaRPr lang="en-US"/>
            </a:p>
          </p:txBody>
        </p:sp>
        <p:sp>
          <p:nvSpPr>
            <p:cNvPr id="977" name="Freeform: Shape 976">
              <a:extLst>
                <a:ext uri="{FF2B5EF4-FFF2-40B4-BE49-F238E27FC236}">
                  <a16:creationId xmlns:a16="http://schemas.microsoft.com/office/drawing/2014/main" id="{51F7304D-7188-4F93-A70D-38E34E90F7F8}"/>
                </a:ext>
              </a:extLst>
            </p:cNvPr>
            <p:cNvSpPr/>
            <p:nvPr/>
          </p:nvSpPr>
          <p:spPr>
            <a:xfrm>
              <a:off x="13279754" y="3562228"/>
              <a:ext cx="41959" cy="46305"/>
            </a:xfrm>
            <a:custGeom>
              <a:avLst/>
              <a:gdLst>
                <a:gd name="connsiteX0" fmla="*/ 5492 w 41959"/>
                <a:gd name="connsiteY0" fmla="*/ 21075 h 46305"/>
                <a:gd name="connsiteX1" fmla="*/ 5492 w 41959"/>
                <a:gd name="connsiteY1" fmla="*/ 46126 h 46305"/>
                <a:gd name="connsiteX2" fmla="*/ -4033 w 41959"/>
                <a:gd name="connsiteY2" fmla="*/ 46126 h 46305"/>
                <a:gd name="connsiteX3" fmla="*/ -4033 w 41959"/>
                <a:gd name="connsiteY3" fmla="*/ 501 h 46305"/>
                <a:gd name="connsiteX4" fmla="*/ 5492 w 41959"/>
                <a:gd name="connsiteY4" fmla="*/ 501 h 46305"/>
                <a:gd name="connsiteX5" fmla="*/ 5492 w 41959"/>
                <a:gd name="connsiteY5" fmla="*/ 8883 h 46305"/>
                <a:gd name="connsiteX6" fmla="*/ 20635 w 41959"/>
                <a:gd name="connsiteY6" fmla="*/ -166 h 46305"/>
                <a:gd name="connsiteX7" fmla="*/ 33114 w 41959"/>
                <a:gd name="connsiteY7" fmla="*/ 4597 h 46305"/>
                <a:gd name="connsiteX8" fmla="*/ 37876 w 41959"/>
                <a:gd name="connsiteY8" fmla="*/ 18217 h 46305"/>
                <a:gd name="connsiteX9" fmla="*/ 37876 w 41959"/>
                <a:gd name="connsiteY9" fmla="*/ 46126 h 46305"/>
                <a:gd name="connsiteX10" fmla="*/ 28351 w 41959"/>
                <a:gd name="connsiteY10" fmla="*/ 46126 h 46305"/>
                <a:gd name="connsiteX11" fmla="*/ 28351 w 41959"/>
                <a:gd name="connsiteY11" fmla="*/ 21075 h 46305"/>
                <a:gd name="connsiteX12" fmla="*/ 17873 w 41959"/>
                <a:gd name="connsiteY12" fmla="*/ 8502 h 46305"/>
                <a:gd name="connsiteX13" fmla="*/ 9301 w 41959"/>
                <a:gd name="connsiteY13" fmla="*/ 11836 h 46305"/>
                <a:gd name="connsiteX14" fmla="*/ 5492 w 41959"/>
                <a:gd name="connsiteY14" fmla="*/ 21075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59" h="46305">
                  <a:moveTo>
                    <a:pt x="5492" y="21075"/>
                  </a:moveTo>
                  <a:lnTo>
                    <a:pt x="5492" y="46126"/>
                  </a:lnTo>
                  <a:lnTo>
                    <a:pt x="-4033" y="46126"/>
                  </a:lnTo>
                  <a:lnTo>
                    <a:pt x="-4033" y="501"/>
                  </a:lnTo>
                  <a:lnTo>
                    <a:pt x="5492" y="501"/>
                  </a:lnTo>
                  <a:lnTo>
                    <a:pt x="5492" y="8883"/>
                  </a:lnTo>
                  <a:cubicBezTo>
                    <a:pt x="8446" y="3302"/>
                    <a:pt x="14352" y="-176"/>
                    <a:pt x="20635" y="-166"/>
                  </a:cubicBezTo>
                  <a:cubicBezTo>
                    <a:pt x="25305" y="-356"/>
                    <a:pt x="29779" y="1368"/>
                    <a:pt x="33114" y="4597"/>
                  </a:cubicBezTo>
                  <a:cubicBezTo>
                    <a:pt x="36448" y="8302"/>
                    <a:pt x="38258" y="13217"/>
                    <a:pt x="37876" y="18217"/>
                  </a:cubicBezTo>
                  <a:lnTo>
                    <a:pt x="37876" y="46126"/>
                  </a:lnTo>
                  <a:lnTo>
                    <a:pt x="28351" y="46126"/>
                  </a:lnTo>
                  <a:lnTo>
                    <a:pt x="28351" y="21075"/>
                  </a:lnTo>
                  <a:cubicBezTo>
                    <a:pt x="28351" y="12693"/>
                    <a:pt x="24924" y="8502"/>
                    <a:pt x="17873" y="8502"/>
                  </a:cubicBezTo>
                  <a:cubicBezTo>
                    <a:pt x="14733" y="8473"/>
                    <a:pt x="11590" y="9664"/>
                    <a:pt x="9301" y="11836"/>
                  </a:cubicBezTo>
                  <a:cubicBezTo>
                    <a:pt x="6729" y="14226"/>
                    <a:pt x="5399" y="17589"/>
                    <a:pt x="5492" y="21075"/>
                  </a:cubicBezTo>
                  <a:close/>
                </a:path>
              </a:pathLst>
            </a:custGeom>
            <a:solidFill>
              <a:srgbClr val="6D6E71"/>
            </a:solidFill>
            <a:ln w="9525" cap="flat">
              <a:noFill/>
              <a:prstDash val="solid"/>
              <a:miter/>
            </a:ln>
          </p:spPr>
          <p:txBody>
            <a:bodyPr rtlCol="0" anchor="ctr"/>
            <a:lstStyle/>
            <a:p>
              <a:endParaRPr lang="en-US"/>
            </a:p>
          </p:txBody>
        </p:sp>
        <p:sp>
          <p:nvSpPr>
            <p:cNvPr id="978" name="Freeform: Shape 977">
              <a:extLst>
                <a:ext uri="{FF2B5EF4-FFF2-40B4-BE49-F238E27FC236}">
                  <a16:creationId xmlns:a16="http://schemas.microsoft.com/office/drawing/2014/main" id="{9C6E6C38-829A-4200-9DE3-43030478EFB0}"/>
                </a:ext>
              </a:extLst>
            </p:cNvPr>
            <p:cNvSpPr/>
            <p:nvPr/>
          </p:nvSpPr>
          <p:spPr>
            <a:xfrm>
              <a:off x="13331763" y="3561861"/>
              <a:ext cx="48005" cy="46946"/>
            </a:xfrm>
            <a:custGeom>
              <a:avLst/>
              <a:gdLst>
                <a:gd name="connsiteX0" fmla="*/ 37111 w 48005"/>
                <a:gd name="connsiteY0" fmla="*/ 40016 h 46946"/>
                <a:gd name="connsiteX1" fmla="*/ 2825 w 48005"/>
                <a:gd name="connsiteY1" fmla="*/ 40016 h 46946"/>
                <a:gd name="connsiteX2" fmla="*/ 2825 w 48005"/>
                <a:gd name="connsiteY2" fmla="*/ 6678 h 46946"/>
                <a:gd name="connsiteX3" fmla="*/ 37111 w 48005"/>
                <a:gd name="connsiteY3" fmla="*/ 6678 h 46946"/>
                <a:gd name="connsiteX4" fmla="*/ 37111 w 48005"/>
                <a:gd name="connsiteY4" fmla="*/ 40016 h 46946"/>
                <a:gd name="connsiteX5" fmla="*/ 9587 w 48005"/>
                <a:gd name="connsiteY5" fmla="*/ 34110 h 46946"/>
                <a:gd name="connsiteX6" fmla="*/ 19968 w 48005"/>
                <a:gd name="connsiteY6" fmla="*/ 38206 h 46946"/>
                <a:gd name="connsiteX7" fmla="*/ 30256 w 48005"/>
                <a:gd name="connsiteY7" fmla="*/ 34110 h 46946"/>
                <a:gd name="connsiteX8" fmla="*/ 30256 w 48005"/>
                <a:gd name="connsiteY8" fmla="*/ 12584 h 46946"/>
                <a:gd name="connsiteX9" fmla="*/ 20159 w 48005"/>
                <a:gd name="connsiteY9" fmla="*/ 8393 h 46946"/>
                <a:gd name="connsiteX10" fmla="*/ 9778 w 48005"/>
                <a:gd name="connsiteY10" fmla="*/ 12584 h 46946"/>
                <a:gd name="connsiteX11" fmla="*/ 9778 w 48005"/>
                <a:gd name="connsiteY11"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5" h="46946">
                  <a:moveTo>
                    <a:pt x="37111" y="40016"/>
                  </a:moveTo>
                  <a:cubicBezTo>
                    <a:pt x="27493" y="49017"/>
                    <a:pt x="12443" y="49017"/>
                    <a:pt x="2825" y="40016"/>
                  </a:cubicBezTo>
                  <a:cubicBezTo>
                    <a:pt x="-6319" y="30776"/>
                    <a:pt x="-6319" y="15917"/>
                    <a:pt x="2825" y="6678"/>
                  </a:cubicBezTo>
                  <a:cubicBezTo>
                    <a:pt x="12443" y="-2466"/>
                    <a:pt x="27493" y="-2466"/>
                    <a:pt x="37111" y="6678"/>
                  </a:cubicBezTo>
                  <a:cubicBezTo>
                    <a:pt x="46259" y="15917"/>
                    <a:pt x="46259" y="30776"/>
                    <a:pt x="37111" y="40016"/>
                  </a:cubicBezTo>
                  <a:close/>
                  <a:moveTo>
                    <a:pt x="9587" y="34110"/>
                  </a:moveTo>
                  <a:cubicBezTo>
                    <a:pt x="12350" y="36853"/>
                    <a:pt x="16061" y="38339"/>
                    <a:pt x="19968" y="38206"/>
                  </a:cubicBezTo>
                  <a:cubicBezTo>
                    <a:pt x="23777" y="38358"/>
                    <a:pt x="27586" y="36872"/>
                    <a:pt x="30256" y="34110"/>
                  </a:cubicBezTo>
                  <a:cubicBezTo>
                    <a:pt x="35683" y="27976"/>
                    <a:pt x="35683" y="18718"/>
                    <a:pt x="30256" y="12584"/>
                  </a:cubicBezTo>
                  <a:cubicBezTo>
                    <a:pt x="27586" y="9850"/>
                    <a:pt x="23968" y="8326"/>
                    <a:pt x="20159" y="8393"/>
                  </a:cubicBezTo>
                  <a:cubicBezTo>
                    <a:pt x="16252" y="8297"/>
                    <a:pt x="12541" y="9812"/>
                    <a:pt x="9778" y="12584"/>
                  </a:cubicBezTo>
                  <a:cubicBezTo>
                    <a:pt x="4443" y="18765"/>
                    <a:pt x="4443" y="27929"/>
                    <a:pt x="9778" y="34110"/>
                  </a:cubicBezTo>
                  <a:close/>
                </a:path>
              </a:pathLst>
            </a:custGeom>
            <a:solidFill>
              <a:srgbClr val="6D6E71"/>
            </a:solidFill>
            <a:ln w="9525" cap="flat">
              <a:noFill/>
              <a:prstDash val="solid"/>
              <a:miter/>
            </a:ln>
          </p:spPr>
          <p:txBody>
            <a:bodyPr rtlCol="0" anchor="ctr"/>
            <a:lstStyle/>
            <a:p>
              <a:endParaRPr lang="en-US"/>
            </a:p>
          </p:txBody>
        </p:sp>
        <p:sp>
          <p:nvSpPr>
            <p:cNvPr id="979" name="Freeform: Shape 978">
              <a:extLst>
                <a:ext uri="{FF2B5EF4-FFF2-40B4-BE49-F238E27FC236}">
                  <a16:creationId xmlns:a16="http://schemas.microsoft.com/office/drawing/2014/main" id="{AA5811B1-8608-4AA6-962D-332BE90D7966}"/>
                </a:ext>
              </a:extLst>
            </p:cNvPr>
            <p:cNvSpPr/>
            <p:nvPr/>
          </p:nvSpPr>
          <p:spPr>
            <a:xfrm>
              <a:off x="13390720" y="3562228"/>
              <a:ext cx="41940" cy="46305"/>
            </a:xfrm>
            <a:custGeom>
              <a:avLst/>
              <a:gdLst>
                <a:gd name="connsiteX0" fmla="*/ 5492 w 41940"/>
                <a:gd name="connsiteY0" fmla="*/ 21075 h 46305"/>
                <a:gd name="connsiteX1" fmla="*/ 5492 w 41940"/>
                <a:gd name="connsiteY1" fmla="*/ 46126 h 46305"/>
                <a:gd name="connsiteX2" fmla="*/ -4033 w 41940"/>
                <a:gd name="connsiteY2" fmla="*/ 46126 h 46305"/>
                <a:gd name="connsiteX3" fmla="*/ -4033 w 41940"/>
                <a:gd name="connsiteY3" fmla="*/ 501 h 46305"/>
                <a:gd name="connsiteX4" fmla="*/ 5492 w 41940"/>
                <a:gd name="connsiteY4" fmla="*/ 501 h 46305"/>
                <a:gd name="connsiteX5" fmla="*/ 5492 w 41940"/>
                <a:gd name="connsiteY5" fmla="*/ 8883 h 46305"/>
                <a:gd name="connsiteX6" fmla="*/ 20640 w 41940"/>
                <a:gd name="connsiteY6" fmla="*/ -166 h 46305"/>
                <a:gd name="connsiteX7" fmla="*/ 33114 w 41940"/>
                <a:gd name="connsiteY7" fmla="*/ 4597 h 46305"/>
                <a:gd name="connsiteX8" fmla="*/ 37876 w 41940"/>
                <a:gd name="connsiteY8" fmla="*/ 18217 h 46305"/>
                <a:gd name="connsiteX9" fmla="*/ 37876 w 41940"/>
                <a:gd name="connsiteY9" fmla="*/ 46126 h 46305"/>
                <a:gd name="connsiteX10" fmla="*/ 28351 w 41940"/>
                <a:gd name="connsiteY10" fmla="*/ 46126 h 46305"/>
                <a:gd name="connsiteX11" fmla="*/ 28351 w 41940"/>
                <a:gd name="connsiteY11" fmla="*/ 21075 h 46305"/>
                <a:gd name="connsiteX12" fmla="*/ 17971 w 41940"/>
                <a:gd name="connsiteY12" fmla="*/ 8502 h 46305"/>
                <a:gd name="connsiteX13" fmla="*/ 9301 w 41940"/>
                <a:gd name="connsiteY13" fmla="*/ 11836 h 46305"/>
                <a:gd name="connsiteX14" fmla="*/ 5492 w 41940"/>
                <a:gd name="connsiteY14" fmla="*/ 21075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40" h="46305">
                  <a:moveTo>
                    <a:pt x="5492" y="21075"/>
                  </a:moveTo>
                  <a:lnTo>
                    <a:pt x="5492" y="46126"/>
                  </a:lnTo>
                  <a:lnTo>
                    <a:pt x="-4033" y="46126"/>
                  </a:lnTo>
                  <a:lnTo>
                    <a:pt x="-4033" y="501"/>
                  </a:lnTo>
                  <a:lnTo>
                    <a:pt x="5492" y="501"/>
                  </a:lnTo>
                  <a:lnTo>
                    <a:pt x="5492" y="8883"/>
                  </a:lnTo>
                  <a:cubicBezTo>
                    <a:pt x="8446" y="3302"/>
                    <a:pt x="14352" y="-176"/>
                    <a:pt x="20640" y="-166"/>
                  </a:cubicBezTo>
                  <a:cubicBezTo>
                    <a:pt x="25305" y="-356"/>
                    <a:pt x="29784" y="1368"/>
                    <a:pt x="33114" y="4597"/>
                  </a:cubicBezTo>
                  <a:cubicBezTo>
                    <a:pt x="36448" y="8302"/>
                    <a:pt x="38165" y="13217"/>
                    <a:pt x="37876" y="18217"/>
                  </a:cubicBezTo>
                  <a:lnTo>
                    <a:pt x="37876" y="46126"/>
                  </a:lnTo>
                  <a:lnTo>
                    <a:pt x="28351" y="46126"/>
                  </a:lnTo>
                  <a:lnTo>
                    <a:pt x="28351" y="21075"/>
                  </a:lnTo>
                  <a:cubicBezTo>
                    <a:pt x="28351" y="12693"/>
                    <a:pt x="24924" y="8502"/>
                    <a:pt x="17971" y="8502"/>
                  </a:cubicBezTo>
                  <a:cubicBezTo>
                    <a:pt x="14733" y="8454"/>
                    <a:pt x="11683" y="9655"/>
                    <a:pt x="9301" y="11836"/>
                  </a:cubicBezTo>
                  <a:cubicBezTo>
                    <a:pt x="6729" y="14226"/>
                    <a:pt x="5399" y="17589"/>
                    <a:pt x="5492" y="21075"/>
                  </a:cubicBezTo>
                  <a:close/>
                </a:path>
              </a:pathLst>
            </a:custGeom>
            <a:solidFill>
              <a:srgbClr val="6D6E71"/>
            </a:solidFill>
            <a:ln w="9525" cap="flat">
              <a:noFill/>
              <a:prstDash val="solid"/>
              <a:miter/>
            </a:ln>
          </p:spPr>
          <p:txBody>
            <a:bodyPr rtlCol="0" anchor="ctr"/>
            <a:lstStyle/>
            <a:p>
              <a:endParaRPr lang="en-US"/>
            </a:p>
          </p:txBody>
        </p:sp>
        <p:sp>
          <p:nvSpPr>
            <p:cNvPr id="980" name="Freeform: Shape 979">
              <a:extLst>
                <a:ext uri="{FF2B5EF4-FFF2-40B4-BE49-F238E27FC236}">
                  <a16:creationId xmlns:a16="http://schemas.microsoft.com/office/drawing/2014/main" id="{EF36D9FA-E456-4F6F-B210-12934F59F9D6}"/>
                </a:ext>
              </a:extLst>
            </p:cNvPr>
            <p:cNvSpPr/>
            <p:nvPr/>
          </p:nvSpPr>
          <p:spPr>
            <a:xfrm>
              <a:off x="13445205" y="3577577"/>
              <a:ext cx="28575" cy="9525"/>
            </a:xfrm>
            <a:custGeom>
              <a:avLst/>
              <a:gdLst>
                <a:gd name="connsiteX0" fmla="*/ -4033 w 28575"/>
                <a:gd name="connsiteY0" fmla="*/ 9345 h 9525"/>
                <a:gd name="connsiteX1" fmla="*/ -4033 w 28575"/>
                <a:gd name="connsiteY1" fmla="*/ -180 h 9525"/>
                <a:gd name="connsiteX2" fmla="*/ 24542 w 28575"/>
                <a:gd name="connsiteY2" fmla="*/ -180 h 9525"/>
                <a:gd name="connsiteX3" fmla="*/ 24542 w 28575"/>
                <a:gd name="connsiteY3" fmla="*/ 9345 h 9525"/>
              </a:gdLst>
              <a:ahLst/>
              <a:cxnLst>
                <a:cxn ang="0">
                  <a:pos x="connsiteX0" y="connsiteY0"/>
                </a:cxn>
                <a:cxn ang="0">
                  <a:pos x="connsiteX1" y="connsiteY1"/>
                </a:cxn>
                <a:cxn ang="0">
                  <a:pos x="connsiteX2" y="connsiteY2"/>
                </a:cxn>
                <a:cxn ang="0">
                  <a:pos x="connsiteX3" y="connsiteY3"/>
                </a:cxn>
              </a:cxnLst>
              <a:rect l="l" t="t" r="r" b="b"/>
              <a:pathLst>
                <a:path w="28575" h="9525">
                  <a:moveTo>
                    <a:pt x="-4033" y="9345"/>
                  </a:moveTo>
                  <a:lnTo>
                    <a:pt x="-4033" y="-180"/>
                  </a:lnTo>
                  <a:lnTo>
                    <a:pt x="24542" y="-180"/>
                  </a:lnTo>
                  <a:lnTo>
                    <a:pt x="24542" y="9345"/>
                  </a:lnTo>
                  <a:close/>
                </a:path>
              </a:pathLst>
            </a:custGeom>
            <a:solidFill>
              <a:srgbClr val="6D6E71"/>
            </a:solidFill>
            <a:ln w="9525" cap="flat">
              <a:noFill/>
              <a:prstDash val="solid"/>
              <a:miter/>
            </a:ln>
          </p:spPr>
          <p:txBody>
            <a:bodyPr rtlCol="0" anchor="ctr"/>
            <a:lstStyle/>
            <a:p>
              <a:endParaRPr lang="en-US"/>
            </a:p>
          </p:txBody>
        </p:sp>
        <p:sp>
          <p:nvSpPr>
            <p:cNvPr id="981" name="Freeform: Shape 980">
              <a:extLst>
                <a:ext uri="{FF2B5EF4-FFF2-40B4-BE49-F238E27FC236}">
                  <a16:creationId xmlns:a16="http://schemas.microsoft.com/office/drawing/2014/main" id="{CBE44C9B-858A-43BB-B8EB-898192B0CBD5}"/>
                </a:ext>
              </a:extLst>
            </p:cNvPr>
            <p:cNvSpPr/>
            <p:nvPr/>
          </p:nvSpPr>
          <p:spPr>
            <a:xfrm>
              <a:off x="13484969" y="3561570"/>
              <a:ext cx="42342" cy="46967"/>
            </a:xfrm>
            <a:custGeom>
              <a:avLst/>
              <a:gdLst>
                <a:gd name="connsiteX0" fmla="*/ 19353 w 42342"/>
                <a:gd name="connsiteY0" fmla="*/ 46784 h 46967"/>
                <a:gd name="connsiteX1" fmla="*/ 2968 w 42342"/>
                <a:gd name="connsiteY1" fmla="*/ 40307 h 46967"/>
                <a:gd name="connsiteX2" fmla="*/ 2968 w 42342"/>
                <a:gd name="connsiteY2" fmla="*/ 6398 h 46967"/>
                <a:gd name="connsiteX3" fmla="*/ 20497 w 42342"/>
                <a:gd name="connsiteY3" fmla="*/ -174 h 46967"/>
                <a:gd name="connsiteX4" fmla="*/ 37831 w 42342"/>
                <a:gd name="connsiteY4" fmla="*/ 6969 h 46967"/>
                <a:gd name="connsiteX5" fmla="*/ 32213 w 42342"/>
                <a:gd name="connsiteY5" fmla="*/ 13922 h 46967"/>
                <a:gd name="connsiteX6" fmla="*/ 20306 w 42342"/>
                <a:gd name="connsiteY6" fmla="*/ 8779 h 46967"/>
                <a:gd name="connsiteX7" fmla="*/ 9921 w 42342"/>
                <a:gd name="connsiteY7" fmla="*/ 12779 h 46967"/>
                <a:gd name="connsiteX8" fmla="*/ 5447 w 42342"/>
                <a:gd name="connsiteY8" fmla="*/ 23067 h 46967"/>
                <a:gd name="connsiteX9" fmla="*/ 9828 w 42342"/>
                <a:gd name="connsiteY9" fmla="*/ 33735 h 46967"/>
                <a:gd name="connsiteX10" fmla="*/ 20590 w 42342"/>
                <a:gd name="connsiteY10" fmla="*/ 38116 h 46967"/>
                <a:gd name="connsiteX11" fmla="*/ 32687 w 42342"/>
                <a:gd name="connsiteY11" fmla="*/ 32210 h 46967"/>
                <a:gd name="connsiteX12" fmla="*/ 38310 w 42342"/>
                <a:gd name="connsiteY12" fmla="*/ 38402 h 46967"/>
                <a:gd name="connsiteX13" fmla="*/ 19353 w 42342"/>
                <a:gd name="connsiteY13" fmla="*/ 46784 h 46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342" h="46967">
                  <a:moveTo>
                    <a:pt x="19353" y="46784"/>
                  </a:moveTo>
                  <a:cubicBezTo>
                    <a:pt x="13256" y="46898"/>
                    <a:pt x="7354" y="44565"/>
                    <a:pt x="2968" y="40307"/>
                  </a:cubicBezTo>
                  <a:cubicBezTo>
                    <a:pt x="-6366" y="30934"/>
                    <a:pt x="-6366" y="15771"/>
                    <a:pt x="2968" y="6398"/>
                  </a:cubicBezTo>
                  <a:cubicBezTo>
                    <a:pt x="7730" y="2045"/>
                    <a:pt x="14018" y="-308"/>
                    <a:pt x="20497" y="-174"/>
                  </a:cubicBezTo>
                  <a:cubicBezTo>
                    <a:pt x="26971" y="-317"/>
                    <a:pt x="33259" y="2274"/>
                    <a:pt x="37831" y="6969"/>
                  </a:cubicBezTo>
                  <a:lnTo>
                    <a:pt x="32213" y="13922"/>
                  </a:lnTo>
                  <a:cubicBezTo>
                    <a:pt x="28971" y="10798"/>
                    <a:pt x="24781" y="8960"/>
                    <a:pt x="20306" y="8779"/>
                  </a:cubicBezTo>
                  <a:cubicBezTo>
                    <a:pt x="16497" y="8712"/>
                    <a:pt x="12684" y="10141"/>
                    <a:pt x="9921" y="12779"/>
                  </a:cubicBezTo>
                  <a:cubicBezTo>
                    <a:pt x="6972" y="15351"/>
                    <a:pt x="5256" y="19133"/>
                    <a:pt x="5447" y="23067"/>
                  </a:cubicBezTo>
                  <a:cubicBezTo>
                    <a:pt x="5349" y="27077"/>
                    <a:pt x="6972" y="30934"/>
                    <a:pt x="9828" y="33735"/>
                  </a:cubicBezTo>
                  <a:cubicBezTo>
                    <a:pt x="12684" y="36592"/>
                    <a:pt x="16590" y="38173"/>
                    <a:pt x="20590" y="38116"/>
                  </a:cubicBezTo>
                  <a:cubicBezTo>
                    <a:pt x="25260" y="37916"/>
                    <a:pt x="29641" y="35773"/>
                    <a:pt x="32687" y="32210"/>
                  </a:cubicBezTo>
                  <a:lnTo>
                    <a:pt x="38310" y="38402"/>
                  </a:lnTo>
                  <a:cubicBezTo>
                    <a:pt x="33450" y="43679"/>
                    <a:pt x="26590" y="46717"/>
                    <a:pt x="19353" y="46784"/>
                  </a:cubicBezTo>
                  <a:close/>
                </a:path>
              </a:pathLst>
            </a:custGeom>
            <a:solidFill>
              <a:srgbClr val="6D6E71"/>
            </a:solidFill>
            <a:ln w="9525" cap="flat">
              <a:noFill/>
              <a:prstDash val="solid"/>
              <a:miter/>
            </a:ln>
          </p:spPr>
          <p:txBody>
            <a:bodyPr rtlCol="0" anchor="ctr"/>
            <a:lstStyle/>
            <a:p>
              <a:endParaRPr lang="en-US"/>
            </a:p>
          </p:txBody>
        </p:sp>
        <p:sp>
          <p:nvSpPr>
            <p:cNvPr id="982" name="Freeform: Shape 981">
              <a:extLst>
                <a:ext uri="{FF2B5EF4-FFF2-40B4-BE49-F238E27FC236}">
                  <a16:creationId xmlns:a16="http://schemas.microsoft.com/office/drawing/2014/main" id="{54BBBA21-B179-4663-961F-5D618EF78175}"/>
                </a:ext>
              </a:extLst>
            </p:cNvPr>
            <p:cNvSpPr/>
            <p:nvPr/>
          </p:nvSpPr>
          <p:spPr>
            <a:xfrm>
              <a:off x="13533881" y="3561861"/>
              <a:ext cx="48006" cy="46946"/>
            </a:xfrm>
            <a:custGeom>
              <a:avLst/>
              <a:gdLst>
                <a:gd name="connsiteX0" fmla="*/ 37116 w 48006"/>
                <a:gd name="connsiteY0" fmla="*/ 40016 h 46946"/>
                <a:gd name="connsiteX1" fmla="*/ 2825 w 48006"/>
                <a:gd name="connsiteY1" fmla="*/ 40016 h 46946"/>
                <a:gd name="connsiteX2" fmla="*/ 2825 w 48006"/>
                <a:gd name="connsiteY2" fmla="*/ 6678 h 46946"/>
                <a:gd name="connsiteX3" fmla="*/ 37116 w 48006"/>
                <a:gd name="connsiteY3" fmla="*/ 6678 h 46946"/>
                <a:gd name="connsiteX4" fmla="*/ 37116 w 48006"/>
                <a:gd name="connsiteY4" fmla="*/ 40016 h 46946"/>
                <a:gd name="connsiteX5" fmla="*/ 9587 w 48006"/>
                <a:gd name="connsiteY5" fmla="*/ 34110 h 46946"/>
                <a:gd name="connsiteX6" fmla="*/ 19973 w 48006"/>
                <a:gd name="connsiteY6" fmla="*/ 38206 h 46946"/>
                <a:gd name="connsiteX7" fmla="*/ 30256 w 48006"/>
                <a:gd name="connsiteY7" fmla="*/ 34110 h 46946"/>
                <a:gd name="connsiteX8" fmla="*/ 30256 w 48006"/>
                <a:gd name="connsiteY8" fmla="*/ 12584 h 46946"/>
                <a:gd name="connsiteX9" fmla="*/ 19973 w 48006"/>
                <a:gd name="connsiteY9" fmla="*/ 8393 h 46946"/>
                <a:gd name="connsiteX10" fmla="*/ 9587 w 48006"/>
                <a:gd name="connsiteY10" fmla="*/ 12584 h 46946"/>
                <a:gd name="connsiteX11" fmla="*/ 9587 w 48006"/>
                <a:gd name="connsiteY11"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7116" y="40016"/>
                  </a:moveTo>
                  <a:cubicBezTo>
                    <a:pt x="27498" y="49017"/>
                    <a:pt x="12448" y="49017"/>
                    <a:pt x="2825" y="40016"/>
                  </a:cubicBezTo>
                  <a:cubicBezTo>
                    <a:pt x="-6319" y="30776"/>
                    <a:pt x="-6319" y="15917"/>
                    <a:pt x="2825" y="6678"/>
                  </a:cubicBezTo>
                  <a:cubicBezTo>
                    <a:pt x="12448" y="-2466"/>
                    <a:pt x="27498" y="-2466"/>
                    <a:pt x="37116" y="6678"/>
                  </a:cubicBezTo>
                  <a:cubicBezTo>
                    <a:pt x="46259" y="15917"/>
                    <a:pt x="46259" y="30776"/>
                    <a:pt x="37116" y="40016"/>
                  </a:cubicBezTo>
                  <a:close/>
                  <a:moveTo>
                    <a:pt x="9587" y="34110"/>
                  </a:moveTo>
                  <a:cubicBezTo>
                    <a:pt x="12350" y="36853"/>
                    <a:pt x="16066" y="38339"/>
                    <a:pt x="19973" y="38206"/>
                  </a:cubicBezTo>
                  <a:cubicBezTo>
                    <a:pt x="23782" y="38339"/>
                    <a:pt x="27591" y="36853"/>
                    <a:pt x="30256" y="34110"/>
                  </a:cubicBezTo>
                  <a:cubicBezTo>
                    <a:pt x="35688" y="27976"/>
                    <a:pt x="35688" y="18718"/>
                    <a:pt x="30256" y="12584"/>
                  </a:cubicBezTo>
                  <a:cubicBezTo>
                    <a:pt x="27591" y="9812"/>
                    <a:pt x="23875" y="8288"/>
                    <a:pt x="19973" y="8393"/>
                  </a:cubicBezTo>
                  <a:cubicBezTo>
                    <a:pt x="16066" y="8297"/>
                    <a:pt x="12350" y="9812"/>
                    <a:pt x="9587" y="12584"/>
                  </a:cubicBezTo>
                  <a:cubicBezTo>
                    <a:pt x="4160" y="18718"/>
                    <a:pt x="4160" y="27976"/>
                    <a:pt x="9587" y="34110"/>
                  </a:cubicBezTo>
                  <a:close/>
                </a:path>
              </a:pathLst>
            </a:custGeom>
            <a:solidFill>
              <a:srgbClr val="6D6E71"/>
            </a:solidFill>
            <a:ln w="9525" cap="flat">
              <a:noFill/>
              <a:prstDash val="solid"/>
              <a:miter/>
            </a:ln>
          </p:spPr>
          <p:txBody>
            <a:bodyPr rtlCol="0" anchor="ctr"/>
            <a:lstStyle/>
            <a:p>
              <a:endParaRPr lang="en-US"/>
            </a:p>
          </p:txBody>
        </p:sp>
        <p:sp>
          <p:nvSpPr>
            <p:cNvPr id="983" name="Freeform: Shape 982">
              <a:extLst>
                <a:ext uri="{FF2B5EF4-FFF2-40B4-BE49-F238E27FC236}">
                  <a16:creationId xmlns:a16="http://schemas.microsoft.com/office/drawing/2014/main" id="{47B3CDC2-B6AE-43B7-B653-156DE00A30CA}"/>
                </a:ext>
              </a:extLst>
            </p:cNvPr>
            <p:cNvSpPr/>
            <p:nvPr/>
          </p:nvSpPr>
          <p:spPr>
            <a:xfrm>
              <a:off x="13592363" y="3562187"/>
              <a:ext cx="73468" cy="46346"/>
            </a:xfrm>
            <a:custGeom>
              <a:avLst/>
              <a:gdLst>
                <a:gd name="connsiteX0" fmla="*/ 5492 w 73468"/>
                <a:gd name="connsiteY0" fmla="*/ 21116 h 46346"/>
                <a:gd name="connsiteX1" fmla="*/ 5492 w 73468"/>
                <a:gd name="connsiteY1" fmla="*/ 46167 h 46346"/>
                <a:gd name="connsiteX2" fmla="*/ -4033 w 73468"/>
                <a:gd name="connsiteY2" fmla="*/ 46167 h 46346"/>
                <a:gd name="connsiteX3" fmla="*/ -4033 w 73468"/>
                <a:gd name="connsiteY3" fmla="*/ 542 h 46346"/>
                <a:gd name="connsiteX4" fmla="*/ 5492 w 73468"/>
                <a:gd name="connsiteY4" fmla="*/ 542 h 46346"/>
                <a:gd name="connsiteX5" fmla="*/ 5492 w 73468"/>
                <a:gd name="connsiteY5" fmla="*/ 8924 h 46346"/>
                <a:gd name="connsiteX6" fmla="*/ 11687 w 73468"/>
                <a:gd name="connsiteY6" fmla="*/ 2257 h 46346"/>
                <a:gd name="connsiteX7" fmla="*/ 20640 w 73468"/>
                <a:gd name="connsiteY7" fmla="*/ -125 h 46346"/>
                <a:gd name="connsiteX8" fmla="*/ 35309 w 73468"/>
                <a:gd name="connsiteY8" fmla="*/ 8829 h 46346"/>
                <a:gd name="connsiteX9" fmla="*/ 52168 w 73468"/>
                <a:gd name="connsiteY9" fmla="*/ -125 h 46346"/>
                <a:gd name="connsiteX10" fmla="*/ 64642 w 73468"/>
                <a:gd name="connsiteY10" fmla="*/ 4638 h 46346"/>
                <a:gd name="connsiteX11" fmla="*/ 69405 w 73468"/>
                <a:gd name="connsiteY11" fmla="*/ 18259 h 46346"/>
                <a:gd name="connsiteX12" fmla="*/ 69405 w 73468"/>
                <a:gd name="connsiteY12" fmla="*/ 46167 h 46346"/>
                <a:gd name="connsiteX13" fmla="*/ 59880 w 73468"/>
                <a:gd name="connsiteY13" fmla="*/ 46167 h 46346"/>
                <a:gd name="connsiteX14" fmla="*/ 59880 w 73468"/>
                <a:gd name="connsiteY14" fmla="*/ 21116 h 46346"/>
                <a:gd name="connsiteX15" fmla="*/ 49406 w 73468"/>
                <a:gd name="connsiteY15" fmla="*/ 8543 h 46346"/>
                <a:gd name="connsiteX16" fmla="*/ 40927 w 73468"/>
                <a:gd name="connsiteY16" fmla="*/ 11686 h 46346"/>
                <a:gd name="connsiteX17" fmla="*/ 37118 w 73468"/>
                <a:gd name="connsiteY17" fmla="*/ 21211 h 46346"/>
                <a:gd name="connsiteX18" fmla="*/ 37118 w 73468"/>
                <a:gd name="connsiteY18" fmla="*/ 46167 h 46346"/>
                <a:gd name="connsiteX19" fmla="*/ 27593 w 73468"/>
                <a:gd name="connsiteY19" fmla="*/ 46167 h 46346"/>
                <a:gd name="connsiteX20" fmla="*/ 27593 w 73468"/>
                <a:gd name="connsiteY20" fmla="*/ 21116 h 46346"/>
                <a:gd name="connsiteX21" fmla="*/ 25305 w 73468"/>
                <a:gd name="connsiteY21" fmla="*/ 11591 h 46346"/>
                <a:gd name="connsiteX22" fmla="*/ 17971 w 73468"/>
                <a:gd name="connsiteY22" fmla="*/ 8543 h 46346"/>
                <a:gd name="connsiteX23" fmla="*/ 9306 w 73468"/>
                <a:gd name="connsiteY23" fmla="*/ 11877 h 46346"/>
                <a:gd name="connsiteX24" fmla="*/ 5492 w 73468"/>
                <a:gd name="connsiteY24" fmla="*/ 21116 h 46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68" h="46346">
                  <a:moveTo>
                    <a:pt x="5492" y="21116"/>
                  </a:moveTo>
                  <a:lnTo>
                    <a:pt x="5492" y="46167"/>
                  </a:lnTo>
                  <a:lnTo>
                    <a:pt x="-4033" y="46167"/>
                  </a:lnTo>
                  <a:lnTo>
                    <a:pt x="-4033" y="542"/>
                  </a:lnTo>
                  <a:lnTo>
                    <a:pt x="5492" y="542"/>
                  </a:lnTo>
                  <a:lnTo>
                    <a:pt x="5492" y="8924"/>
                  </a:lnTo>
                  <a:cubicBezTo>
                    <a:pt x="6827" y="6114"/>
                    <a:pt x="9018" y="3780"/>
                    <a:pt x="11687" y="2257"/>
                  </a:cubicBezTo>
                  <a:cubicBezTo>
                    <a:pt x="14352" y="656"/>
                    <a:pt x="17496" y="-163"/>
                    <a:pt x="20640" y="-125"/>
                  </a:cubicBezTo>
                  <a:cubicBezTo>
                    <a:pt x="26923" y="-677"/>
                    <a:pt x="32928" y="2952"/>
                    <a:pt x="35309" y="8829"/>
                  </a:cubicBezTo>
                  <a:cubicBezTo>
                    <a:pt x="39118" y="3219"/>
                    <a:pt x="45401" y="-134"/>
                    <a:pt x="52168" y="-125"/>
                  </a:cubicBezTo>
                  <a:cubicBezTo>
                    <a:pt x="56833" y="-315"/>
                    <a:pt x="61312" y="1409"/>
                    <a:pt x="64642" y="4638"/>
                  </a:cubicBezTo>
                  <a:cubicBezTo>
                    <a:pt x="67977" y="8343"/>
                    <a:pt x="69693" y="13258"/>
                    <a:pt x="69405" y="18259"/>
                  </a:cubicBezTo>
                  <a:lnTo>
                    <a:pt x="69405" y="46167"/>
                  </a:lnTo>
                  <a:lnTo>
                    <a:pt x="59880" y="46167"/>
                  </a:lnTo>
                  <a:lnTo>
                    <a:pt x="59880" y="21116"/>
                  </a:lnTo>
                  <a:cubicBezTo>
                    <a:pt x="59880" y="12734"/>
                    <a:pt x="56452" y="8543"/>
                    <a:pt x="49406" y="8543"/>
                  </a:cubicBezTo>
                  <a:cubicBezTo>
                    <a:pt x="46262" y="8495"/>
                    <a:pt x="43308" y="9620"/>
                    <a:pt x="40927" y="11686"/>
                  </a:cubicBezTo>
                  <a:cubicBezTo>
                    <a:pt x="38258" y="14105"/>
                    <a:pt x="36830" y="17620"/>
                    <a:pt x="37118" y="21211"/>
                  </a:cubicBezTo>
                  <a:lnTo>
                    <a:pt x="37118" y="46167"/>
                  </a:lnTo>
                  <a:lnTo>
                    <a:pt x="27593" y="46167"/>
                  </a:lnTo>
                  <a:lnTo>
                    <a:pt x="27593" y="21116"/>
                  </a:lnTo>
                  <a:cubicBezTo>
                    <a:pt x="27877" y="17782"/>
                    <a:pt x="27021" y="14448"/>
                    <a:pt x="25305" y="11591"/>
                  </a:cubicBezTo>
                  <a:cubicBezTo>
                    <a:pt x="23496" y="9448"/>
                    <a:pt x="20733" y="8314"/>
                    <a:pt x="17971" y="8543"/>
                  </a:cubicBezTo>
                  <a:cubicBezTo>
                    <a:pt x="14733" y="8514"/>
                    <a:pt x="11687" y="9705"/>
                    <a:pt x="9306" y="11877"/>
                  </a:cubicBezTo>
                  <a:cubicBezTo>
                    <a:pt x="6827" y="14287"/>
                    <a:pt x="5399" y="17639"/>
                    <a:pt x="5492" y="21116"/>
                  </a:cubicBezTo>
                  <a:close/>
                </a:path>
              </a:pathLst>
            </a:custGeom>
            <a:solidFill>
              <a:srgbClr val="6D6E71"/>
            </a:solidFill>
            <a:ln w="9525" cap="flat">
              <a:noFill/>
              <a:prstDash val="solid"/>
              <a:miter/>
            </a:ln>
          </p:spPr>
          <p:txBody>
            <a:bodyPr rtlCol="0" anchor="ctr"/>
            <a:lstStyle/>
            <a:p>
              <a:endParaRPr lang="en-US"/>
            </a:p>
          </p:txBody>
        </p:sp>
        <p:sp>
          <p:nvSpPr>
            <p:cNvPr id="984" name="Freeform: Shape 983">
              <a:extLst>
                <a:ext uri="{FF2B5EF4-FFF2-40B4-BE49-F238E27FC236}">
                  <a16:creationId xmlns:a16="http://schemas.microsoft.com/office/drawing/2014/main" id="{EEF689CD-E384-4189-8058-876491BCADB6}"/>
                </a:ext>
              </a:extLst>
            </p:cNvPr>
            <p:cNvSpPr/>
            <p:nvPr/>
          </p:nvSpPr>
          <p:spPr>
            <a:xfrm>
              <a:off x="13679232" y="3561857"/>
              <a:ext cx="46601" cy="62964"/>
            </a:xfrm>
            <a:custGeom>
              <a:avLst/>
              <a:gdLst>
                <a:gd name="connsiteX0" fmla="*/ 20352 w 46601"/>
                <a:gd name="connsiteY0" fmla="*/ -177 h 62964"/>
                <a:gd name="connsiteX1" fmla="*/ 36067 w 46601"/>
                <a:gd name="connsiteY1" fmla="*/ 6206 h 62964"/>
                <a:gd name="connsiteX2" fmla="*/ 42546 w 46601"/>
                <a:gd name="connsiteY2" fmla="*/ 23064 h 62964"/>
                <a:gd name="connsiteX3" fmla="*/ 36067 w 46601"/>
                <a:gd name="connsiteY3" fmla="*/ 40210 h 62964"/>
                <a:gd name="connsiteX4" fmla="*/ 7683 w 46601"/>
                <a:gd name="connsiteY4" fmla="*/ 41581 h 62964"/>
                <a:gd name="connsiteX5" fmla="*/ 5492 w 46601"/>
                <a:gd name="connsiteY5" fmla="*/ 39257 h 62964"/>
                <a:gd name="connsiteX6" fmla="*/ 5492 w 46601"/>
                <a:gd name="connsiteY6" fmla="*/ 62784 h 62964"/>
                <a:gd name="connsiteX7" fmla="*/ -4033 w 46601"/>
                <a:gd name="connsiteY7" fmla="*/ 62784 h 62964"/>
                <a:gd name="connsiteX8" fmla="*/ -4033 w 46601"/>
                <a:gd name="connsiteY8" fmla="*/ 490 h 62964"/>
                <a:gd name="connsiteX9" fmla="*/ 5492 w 46601"/>
                <a:gd name="connsiteY9" fmla="*/ 490 h 62964"/>
                <a:gd name="connsiteX10" fmla="*/ 5492 w 46601"/>
                <a:gd name="connsiteY10" fmla="*/ 8396 h 62964"/>
                <a:gd name="connsiteX11" fmla="*/ 20352 w 46601"/>
                <a:gd name="connsiteY11" fmla="*/ -177 h 62964"/>
                <a:gd name="connsiteX12" fmla="*/ 5302 w 46601"/>
                <a:gd name="connsiteY12" fmla="*/ 23446 h 62964"/>
                <a:gd name="connsiteX13" fmla="*/ 9301 w 46601"/>
                <a:gd name="connsiteY13" fmla="*/ 34114 h 62964"/>
                <a:gd name="connsiteX14" fmla="*/ 18826 w 46601"/>
                <a:gd name="connsiteY14" fmla="*/ 38209 h 62964"/>
                <a:gd name="connsiteX15" fmla="*/ 28351 w 46601"/>
                <a:gd name="connsiteY15" fmla="*/ 34114 h 62964"/>
                <a:gd name="connsiteX16" fmla="*/ 32542 w 46601"/>
                <a:gd name="connsiteY16" fmla="*/ 23446 h 62964"/>
                <a:gd name="connsiteX17" fmla="*/ 28449 w 46601"/>
                <a:gd name="connsiteY17" fmla="*/ 12587 h 62964"/>
                <a:gd name="connsiteX18" fmla="*/ 18924 w 46601"/>
                <a:gd name="connsiteY18" fmla="*/ 8205 h 62964"/>
                <a:gd name="connsiteX19" fmla="*/ 9399 w 46601"/>
                <a:gd name="connsiteY19" fmla="*/ 12587 h 62964"/>
                <a:gd name="connsiteX20" fmla="*/ 5302 w 46601"/>
                <a:gd name="connsiteY20" fmla="*/ 23446 h 62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2964">
                  <a:moveTo>
                    <a:pt x="20352" y="-177"/>
                  </a:moveTo>
                  <a:cubicBezTo>
                    <a:pt x="26258" y="-281"/>
                    <a:pt x="31877" y="2024"/>
                    <a:pt x="36067" y="6206"/>
                  </a:cubicBezTo>
                  <a:cubicBezTo>
                    <a:pt x="40448" y="10682"/>
                    <a:pt x="42829" y="16787"/>
                    <a:pt x="42546" y="23064"/>
                  </a:cubicBezTo>
                  <a:cubicBezTo>
                    <a:pt x="42829" y="29418"/>
                    <a:pt x="40448" y="35609"/>
                    <a:pt x="36067" y="40210"/>
                  </a:cubicBezTo>
                  <a:cubicBezTo>
                    <a:pt x="28640" y="48430"/>
                    <a:pt x="15873" y="49040"/>
                    <a:pt x="7683" y="41581"/>
                  </a:cubicBezTo>
                  <a:cubicBezTo>
                    <a:pt x="6920" y="40867"/>
                    <a:pt x="6157" y="40086"/>
                    <a:pt x="5492" y="39257"/>
                  </a:cubicBezTo>
                  <a:lnTo>
                    <a:pt x="5492" y="62784"/>
                  </a:lnTo>
                  <a:lnTo>
                    <a:pt x="-4033" y="62784"/>
                  </a:lnTo>
                  <a:lnTo>
                    <a:pt x="-4033" y="490"/>
                  </a:lnTo>
                  <a:lnTo>
                    <a:pt x="5492" y="490"/>
                  </a:lnTo>
                  <a:lnTo>
                    <a:pt x="5492" y="8396"/>
                  </a:lnTo>
                  <a:cubicBezTo>
                    <a:pt x="8539" y="3091"/>
                    <a:pt x="14254" y="-177"/>
                    <a:pt x="20352" y="-177"/>
                  </a:cubicBezTo>
                  <a:close/>
                  <a:moveTo>
                    <a:pt x="5302" y="23446"/>
                  </a:moveTo>
                  <a:cubicBezTo>
                    <a:pt x="5208" y="27389"/>
                    <a:pt x="6636" y="31227"/>
                    <a:pt x="9301" y="34114"/>
                  </a:cubicBezTo>
                  <a:cubicBezTo>
                    <a:pt x="11780" y="36762"/>
                    <a:pt x="15208" y="38257"/>
                    <a:pt x="18826" y="38209"/>
                  </a:cubicBezTo>
                  <a:cubicBezTo>
                    <a:pt x="22449" y="38171"/>
                    <a:pt x="25877" y="36695"/>
                    <a:pt x="28351" y="34114"/>
                  </a:cubicBezTo>
                  <a:cubicBezTo>
                    <a:pt x="31212" y="31313"/>
                    <a:pt x="32732" y="27437"/>
                    <a:pt x="32542" y="23446"/>
                  </a:cubicBezTo>
                  <a:cubicBezTo>
                    <a:pt x="32732" y="19426"/>
                    <a:pt x="31212" y="15511"/>
                    <a:pt x="28449" y="12587"/>
                  </a:cubicBezTo>
                  <a:cubicBezTo>
                    <a:pt x="26068" y="9844"/>
                    <a:pt x="22542" y="8244"/>
                    <a:pt x="18924" y="8205"/>
                  </a:cubicBezTo>
                  <a:cubicBezTo>
                    <a:pt x="15208" y="8187"/>
                    <a:pt x="11780" y="9787"/>
                    <a:pt x="9399" y="12587"/>
                  </a:cubicBezTo>
                  <a:cubicBezTo>
                    <a:pt x="6636" y="15531"/>
                    <a:pt x="5208" y="19426"/>
                    <a:pt x="5302" y="23446"/>
                  </a:cubicBezTo>
                  <a:close/>
                </a:path>
              </a:pathLst>
            </a:custGeom>
            <a:solidFill>
              <a:srgbClr val="6D6E71"/>
            </a:solidFill>
            <a:ln w="9525" cap="flat">
              <a:noFill/>
              <a:prstDash val="solid"/>
              <a:miter/>
            </a:ln>
          </p:spPr>
          <p:txBody>
            <a:bodyPr rtlCol="0" anchor="ctr"/>
            <a:lstStyle/>
            <a:p>
              <a:endParaRPr lang="en-US"/>
            </a:p>
          </p:txBody>
        </p:sp>
        <p:sp>
          <p:nvSpPr>
            <p:cNvPr id="985" name="Freeform: Shape 984">
              <a:extLst>
                <a:ext uri="{FF2B5EF4-FFF2-40B4-BE49-F238E27FC236}">
                  <a16:creationId xmlns:a16="http://schemas.microsoft.com/office/drawing/2014/main" id="{AB4693B8-96FF-45E8-9874-C98648352015}"/>
                </a:ext>
              </a:extLst>
            </p:cNvPr>
            <p:cNvSpPr/>
            <p:nvPr/>
          </p:nvSpPr>
          <p:spPr>
            <a:xfrm>
              <a:off x="13736954" y="3544907"/>
              <a:ext cx="9525" cy="63626"/>
            </a:xfrm>
            <a:custGeom>
              <a:avLst/>
              <a:gdLst>
                <a:gd name="connsiteX0" fmla="*/ 5492 w 9525"/>
                <a:gd name="connsiteY0" fmla="*/ 63447 h 63626"/>
                <a:gd name="connsiteX1" fmla="*/ -4033 w 9525"/>
                <a:gd name="connsiteY1" fmla="*/ 63447 h 63626"/>
                <a:gd name="connsiteX2" fmla="*/ -4033 w 9525"/>
                <a:gd name="connsiteY2" fmla="*/ -180 h 63626"/>
                <a:gd name="connsiteX3" fmla="*/ 5492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5492" y="63447"/>
                  </a:moveTo>
                  <a:lnTo>
                    <a:pt x="-4033" y="63447"/>
                  </a:lnTo>
                  <a:lnTo>
                    <a:pt x="-4033" y="-180"/>
                  </a:lnTo>
                  <a:lnTo>
                    <a:pt x="5492" y="-180"/>
                  </a:lnTo>
                  <a:close/>
                </a:path>
              </a:pathLst>
            </a:custGeom>
            <a:solidFill>
              <a:srgbClr val="6D6E71"/>
            </a:solidFill>
            <a:ln w="9525" cap="flat">
              <a:noFill/>
              <a:prstDash val="solid"/>
              <a:miter/>
            </a:ln>
          </p:spPr>
          <p:txBody>
            <a:bodyPr rtlCol="0" anchor="ctr"/>
            <a:lstStyle/>
            <a:p>
              <a:endParaRPr lang="en-US"/>
            </a:p>
          </p:txBody>
        </p:sp>
        <p:sp>
          <p:nvSpPr>
            <p:cNvPr id="986" name="Freeform: Shape 985">
              <a:extLst>
                <a:ext uri="{FF2B5EF4-FFF2-40B4-BE49-F238E27FC236}">
                  <a16:creationId xmlns:a16="http://schemas.microsoft.com/office/drawing/2014/main" id="{B6A1E889-507B-4212-BEB2-BC56BFE83E09}"/>
                </a:ext>
              </a:extLst>
            </p:cNvPr>
            <p:cNvSpPr/>
            <p:nvPr/>
          </p:nvSpPr>
          <p:spPr>
            <a:xfrm>
              <a:off x="13759051" y="3543093"/>
              <a:ext cx="12194" cy="65059"/>
            </a:xfrm>
            <a:custGeom>
              <a:avLst/>
              <a:gdLst>
                <a:gd name="connsiteX0" fmla="*/ -2224 w 12194"/>
                <a:gd name="connsiteY0" fmla="*/ 10205 h 65059"/>
                <a:gd name="connsiteX1" fmla="*/ -4033 w 12194"/>
                <a:gd name="connsiteY1" fmla="*/ 5920 h 65059"/>
                <a:gd name="connsiteX2" fmla="*/ -2224 w 12194"/>
                <a:gd name="connsiteY2" fmla="*/ 1633 h 65059"/>
                <a:gd name="connsiteX3" fmla="*/ 2065 w 12194"/>
                <a:gd name="connsiteY3" fmla="*/ -177 h 65059"/>
                <a:gd name="connsiteX4" fmla="*/ 6353 w 12194"/>
                <a:gd name="connsiteY4" fmla="*/ 1633 h 65059"/>
                <a:gd name="connsiteX5" fmla="*/ 8162 w 12194"/>
                <a:gd name="connsiteY5" fmla="*/ 5920 h 65059"/>
                <a:gd name="connsiteX6" fmla="*/ 6353 w 12194"/>
                <a:gd name="connsiteY6" fmla="*/ 10205 h 65059"/>
                <a:gd name="connsiteX7" fmla="*/ 2065 w 12194"/>
                <a:gd name="connsiteY7" fmla="*/ 12015 h 65059"/>
                <a:gd name="connsiteX8" fmla="*/ -2224 w 12194"/>
                <a:gd name="connsiteY8" fmla="*/ 10205 h 65059"/>
                <a:gd name="connsiteX9" fmla="*/ 6827 w 12194"/>
                <a:gd name="connsiteY9" fmla="*/ 64879 h 65059"/>
                <a:gd name="connsiteX10" fmla="*/ -2698 w 12194"/>
                <a:gd name="connsiteY10" fmla="*/ 64879 h 65059"/>
                <a:gd name="connsiteX11" fmla="*/ -2698 w 12194"/>
                <a:gd name="connsiteY11" fmla="*/ 19254 h 65059"/>
                <a:gd name="connsiteX12" fmla="*/ 6827 w 12194"/>
                <a:gd name="connsiteY12" fmla="*/ 19254 h 6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94" h="65059">
                  <a:moveTo>
                    <a:pt x="-2224" y="10205"/>
                  </a:moveTo>
                  <a:cubicBezTo>
                    <a:pt x="-3363" y="9062"/>
                    <a:pt x="-4033" y="7529"/>
                    <a:pt x="-4033" y="5920"/>
                  </a:cubicBezTo>
                  <a:cubicBezTo>
                    <a:pt x="-4033" y="4310"/>
                    <a:pt x="-3363" y="2767"/>
                    <a:pt x="-2224" y="1633"/>
                  </a:cubicBezTo>
                  <a:cubicBezTo>
                    <a:pt x="-1079" y="462"/>
                    <a:pt x="446" y="-196"/>
                    <a:pt x="2065" y="-177"/>
                  </a:cubicBezTo>
                  <a:cubicBezTo>
                    <a:pt x="3683" y="-234"/>
                    <a:pt x="5302" y="423"/>
                    <a:pt x="6353" y="1633"/>
                  </a:cubicBezTo>
                  <a:cubicBezTo>
                    <a:pt x="7492" y="2738"/>
                    <a:pt x="8162" y="4300"/>
                    <a:pt x="8162" y="5920"/>
                  </a:cubicBezTo>
                  <a:cubicBezTo>
                    <a:pt x="8162" y="7539"/>
                    <a:pt x="7492" y="9091"/>
                    <a:pt x="6353" y="10205"/>
                  </a:cubicBezTo>
                  <a:cubicBezTo>
                    <a:pt x="5208" y="11367"/>
                    <a:pt x="3683" y="12025"/>
                    <a:pt x="2065" y="12015"/>
                  </a:cubicBezTo>
                  <a:cubicBezTo>
                    <a:pt x="446" y="11997"/>
                    <a:pt x="-1079" y="11339"/>
                    <a:pt x="-2224" y="10205"/>
                  </a:cubicBezTo>
                  <a:close/>
                  <a:moveTo>
                    <a:pt x="6827" y="64879"/>
                  </a:moveTo>
                  <a:lnTo>
                    <a:pt x="-2698" y="64879"/>
                  </a:lnTo>
                  <a:lnTo>
                    <a:pt x="-2698" y="19254"/>
                  </a:lnTo>
                  <a:lnTo>
                    <a:pt x="6827" y="19254"/>
                  </a:lnTo>
                  <a:close/>
                </a:path>
              </a:pathLst>
            </a:custGeom>
            <a:solidFill>
              <a:srgbClr val="6D6E71"/>
            </a:solidFill>
            <a:ln w="9525" cap="flat">
              <a:noFill/>
              <a:prstDash val="solid"/>
              <a:miter/>
            </a:ln>
          </p:spPr>
          <p:txBody>
            <a:bodyPr rtlCol="0" anchor="ctr"/>
            <a:lstStyle/>
            <a:p>
              <a:endParaRPr lang="en-US"/>
            </a:p>
          </p:txBody>
        </p:sp>
        <p:sp>
          <p:nvSpPr>
            <p:cNvPr id="987" name="Freeform: Shape 986">
              <a:extLst>
                <a:ext uri="{FF2B5EF4-FFF2-40B4-BE49-F238E27FC236}">
                  <a16:creationId xmlns:a16="http://schemas.microsoft.com/office/drawing/2014/main" id="{70006885-C66E-40F7-B3B8-BFD91D1702CE}"/>
                </a:ext>
              </a:extLst>
            </p:cNvPr>
            <p:cNvSpPr/>
            <p:nvPr/>
          </p:nvSpPr>
          <p:spPr>
            <a:xfrm>
              <a:off x="13780278" y="3562222"/>
              <a:ext cx="40663" cy="46990"/>
            </a:xfrm>
            <a:custGeom>
              <a:avLst/>
              <a:gdLst>
                <a:gd name="connsiteX0" fmla="*/ 36368 w 40663"/>
                <a:gd name="connsiteY0" fmla="*/ 46131 h 46990"/>
                <a:gd name="connsiteX1" fmla="*/ 27699 w 40663"/>
                <a:gd name="connsiteY1" fmla="*/ 46131 h 46990"/>
                <a:gd name="connsiteX2" fmla="*/ 27699 w 40663"/>
                <a:gd name="connsiteY2" fmla="*/ 40035 h 46990"/>
                <a:gd name="connsiteX3" fmla="*/ 12458 w 40663"/>
                <a:gd name="connsiteY3" fmla="*/ 46798 h 46990"/>
                <a:gd name="connsiteX4" fmla="*/ 650 w 40663"/>
                <a:gd name="connsiteY4" fmla="*/ 42798 h 46990"/>
                <a:gd name="connsiteX5" fmla="*/ -4020 w 40663"/>
                <a:gd name="connsiteY5" fmla="*/ 32035 h 46990"/>
                <a:gd name="connsiteX6" fmla="*/ 1031 w 40663"/>
                <a:gd name="connsiteY6" fmla="*/ 21938 h 46990"/>
                <a:gd name="connsiteX7" fmla="*/ 14463 w 40663"/>
                <a:gd name="connsiteY7" fmla="*/ 18604 h 46990"/>
                <a:gd name="connsiteX8" fmla="*/ 26843 w 40663"/>
                <a:gd name="connsiteY8" fmla="*/ 18604 h 46990"/>
                <a:gd name="connsiteX9" fmla="*/ 26843 w 40663"/>
                <a:gd name="connsiteY9" fmla="*/ 16890 h 46990"/>
                <a:gd name="connsiteX10" fmla="*/ 16746 w 40663"/>
                <a:gd name="connsiteY10" fmla="*/ 7841 h 46990"/>
                <a:gd name="connsiteX11" fmla="*/ 3603 w 40663"/>
                <a:gd name="connsiteY11" fmla="*/ 12413 h 46990"/>
                <a:gd name="connsiteX12" fmla="*/ -685 w 40663"/>
                <a:gd name="connsiteY12" fmla="*/ 6412 h 46990"/>
                <a:gd name="connsiteX13" fmla="*/ 18365 w 40663"/>
                <a:gd name="connsiteY13" fmla="*/ -160 h 46990"/>
                <a:gd name="connsiteX14" fmla="*/ 31508 w 40663"/>
                <a:gd name="connsiteY14" fmla="*/ 3936 h 46990"/>
                <a:gd name="connsiteX15" fmla="*/ 36559 w 40663"/>
                <a:gd name="connsiteY15" fmla="*/ 16699 h 46990"/>
                <a:gd name="connsiteX16" fmla="*/ 26843 w 40663"/>
                <a:gd name="connsiteY16" fmla="*/ 29177 h 46990"/>
                <a:gd name="connsiteX17" fmla="*/ 26843 w 40663"/>
                <a:gd name="connsiteY17" fmla="*/ 25272 h 46990"/>
                <a:gd name="connsiteX18" fmla="*/ 15984 w 40663"/>
                <a:gd name="connsiteY18" fmla="*/ 25272 h 46990"/>
                <a:gd name="connsiteX19" fmla="*/ 5603 w 40663"/>
                <a:gd name="connsiteY19" fmla="*/ 31844 h 46990"/>
                <a:gd name="connsiteX20" fmla="*/ 8175 w 40663"/>
                <a:gd name="connsiteY20" fmla="*/ 36892 h 46990"/>
                <a:gd name="connsiteX21" fmla="*/ 15319 w 40663"/>
                <a:gd name="connsiteY21" fmla="*/ 38702 h 46990"/>
                <a:gd name="connsiteX22" fmla="*/ 23416 w 40663"/>
                <a:gd name="connsiteY22" fmla="*/ 36130 h 46990"/>
                <a:gd name="connsiteX23" fmla="*/ 26843 w 40663"/>
                <a:gd name="connsiteY23" fmla="*/ 28796 h 4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63" h="46990">
                  <a:moveTo>
                    <a:pt x="36368" y="46131"/>
                  </a:moveTo>
                  <a:lnTo>
                    <a:pt x="27699" y="46131"/>
                  </a:lnTo>
                  <a:lnTo>
                    <a:pt x="27699" y="40035"/>
                  </a:lnTo>
                  <a:cubicBezTo>
                    <a:pt x="23890" y="44512"/>
                    <a:pt x="18272" y="47007"/>
                    <a:pt x="12458" y="46798"/>
                  </a:cubicBezTo>
                  <a:cubicBezTo>
                    <a:pt x="8175" y="46960"/>
                    <a:pt x="3984" y="45531"/>
                    <a:pt x="650" y="42798"/>
                  </a:cubicBezTo>
                  <a:cubicBezTo>
                    <a:pt x="-2397" y="40093"/>
                    <a:pt x="-4113" y="36140"/>
                    <a:pt x="-4020" y="32035"/>
                  </a:cubicBezTo>
                  <a:cubicBezTo>
                    <a:pt x="-4210" y="28015"/>
                    <a:pt x="-2304" y="24176"/>
                    <a:pt x="1031" y="21938"/>
                  </a:cubicBezTo>
                  <a:cubicBezTo>
                    <a:pt x="5031" y="19528"/>
                    <a:pt x="9793" y="18366"/>
                    <a:pt x="14463" y="18604"/>
                  </a:cubicBezTo>
                  <a:lnTo>
                    <a:pt x="26843" y="18604"/>
                  </a:lnTo>
                  <a:lnTo>
                    <a:pt x="26843" y="16890"/>
                  </a:lnTo>
                  <a:cubicBezTo>
                    <a:pt x="26843" y="10889"/>
                    <a:pt x="23509" y="7841"/>
                    <a:pt x="16746" y="7841"/>
                  </a:cubicBezTo>
                  <a:cubicBezTo>
                    <a:pt x="11984" y="8022"/>
                    <a:pt x="7412" y="9613"/>
                    <a:pt x="3603" y="12413"/>
                  </a:cubicBezTo>
                  <a:lnTo>
                    <a:pt x="-685" y="6412"/>
                  </a:lnTo>
                  <a:cubicBezTo>
                    <a:pt x="4650" y="2059"/>
                    <a:pt x="11412" y="-275"/>
                    <a:pt x="18365" y="-160"/>
                  </a:cubicBezTo>
                  <a:cubicBezTo>
                    <a:pt x="23127" y="-370"/>
                    <a:pt x="27699" y="1078"/>
                    <a:pt x="31508" y="3936"/>
                  </a:cubicBezTo>
                  <a:cubicBezTo>
                    <a:pt x="35131" y="7136"/>
                    <a:pt x="37034" y="11879"/>
                    <a:pt x="36559" y="16699"/>
                  </a:cubicBezTo>
                  <a:close/>
                  <a:moveTo>
                    <a:pt x="26843" y="29177"/>
                  </a:moveTo>
                  <a:lnTo>
                    <a:pt x="26843" y="25272"/>
                  </a:lnTo>
                  <a:lnTo>
                    <a:pt x="15984" y="25272"/>
                  </a:lnTo>
                  <a:cubicBezTo>
                    <a:pt x="9128" y="25272"/>
                    <a:pt x="5603" y="27462"/>
                    <a:pt x="5603" y="31844"/>
                  </a:cubicBezTo>
                  <a:cubicBezTo>
                    <a:pt x="5505" y="33863"/>
                    <a:pt x="6459" y="35787"/>
                    <a:pt x="8175" y="36892"/>
                  </a:cubicBezTo>
                  <a:cubicBezTo>
                    <a:pt x="10268" y="38225"/>
                    <a:pt x="12840" y="38864"/>
                    <a:pt x="15319" y="38702"/>
                  </a:cubicBezTo>
                  <a:cubicBezTo>
                    <a:pt x="18272" y="38768"/>
                    <a:pt x="21035" y="37864"/>
                    <a:pt x="23416" y="36130"/>
                  </a:cubicBezTo>
                  <a:cubicBezTo>
                    <a:pt x="25797" y="34463"/>
                    <a:pt x="27034" y="31672"/>
                    <a:pt x="26843" y="28796"/>
                  </a:cubicBezTo>
                  <a:close/>
                </a:path>
              </a:pathLst>
            </a:custGeom>
            <a:solidFill>
              <a:srgbClr val="6D6E71"/>
            </a:solidFill>
            <a:ln w="9525" cap="flat">
              <a:noFill/>
              <a:prstDash val="solid"/>
              <a:miter/>
            </a:ln>
          </p:spPr>
          <p:txBody>
            <a:bodyPr rtlCol="0" anchor="ctr"/>
            <a:lstStyle/>
            <a:p>
              <a:endParaRPr lang="en-US"/>
            </a:p>
          </p:txBody>
        </p:sp>
        <p:sp>
          <p:nvSpPr>
            <p:cNvPr id="988" name="Freeform: Shape 987">
              <a:extLst>
                <a:ext uri="{FF2B5EF4-FFF2-40B4-BE49-F238E27FC236}">
                  <a16:creationId xmlns:a16="http://schemas.microsoft.com/office/drawing/2014/main" id="{2797431F-0D69-42E8-B4F1-B19D5AB81ED9}"/>
                </a:ext>
              </a:extLst>
            </p:cNvPr>
            <p:cNvSpPr/>
            <p:nvPr/>
          </p:nvSpPr>
          <p:spPr>
            <a:xfrm>
              <a:off x="13834204" y="3562228"/>
              <a:ext cx="41959" cy="46305"/>
            </a:xfrm>
            <a:custGeom>
              <a:avLst/>
              <a:gdLst>
                <a:gd name="connsiteX0" fmla="*/ 5492 w 41959"/>
                <a:gd name="connsiteY0" fmla="*/ 21075 h 46305"/>
                <a:gd name="connsiteX1" fmla="*/ 5492 w 41959"/>
                <a:gd name="connsiteY1" fmla="*/ 46126 h 46305"/>
                <a:gd name="connsiteX2" fmla="*/ -4033 w 41959"/>
                <a:gd name="connsiteY2" fmla="*/ 46126 h 46305"/>
                <a:gd name="connsiteX3" fmla="*/ -4033 w 41959"/>
                <a:gd name="connsiteY3" fmla="*/ 501 h 46305"/>
                <a:gd name="connsiteX4" fmla="*/ 5492 w 41959"/>
                <a:gd name="connsiteY4" fmla="*/ 501 h 46305"/>
                <a:gd name="connsiteX5" fmla="*/ 5492 w 41959"/>
                <a:gd name="connsiteY5" fmla="*/ 8883 h 46305"/>
                <a:gd name="connsiteX6" fmla="*/ 20635 w 41959"/>
                <a:gd name="connsiteY6" fmla="*/ -166 h 46305"/>
                <a:gd name="connsiteX7" fmla="*/ 33114 w 41959"/>
                <a:gd name="connsiteY7" fmla="*/ 4597 h 46305"/>
                <a:gd name="connsiteX8" fmla="*/ 37876 w 41959"/>
                <a:gd name="connsiteY8" fmla="*/ 18217 h 46305"/>
                <a:gd name="connsiteX9" fmla="*/ 37876 w 41959"/>
                <a:gd name="connsiteY9" fmla="*/ 46126 h 46305"/>
                <a:gd name="connsiteX10" fmla="*/ 28351 w 41959"/>
                <a:gd name="connsiteY10" fmla="*/ 46126 h 46305"/>
                <a:gd name="connsiteX11" fmla="*/ 28351 w 41959"/>
                <a:gd name="connsiteY11" fmla="*/ 21075 h 46305"/>
                <a:gd name="connsiteX12" fmla="*/ 17873 w 41959"/>
                <a:gd name="connsiteY12" fmla="*/ 8502 h 46305"/>
                <a:gd name="connsiteX13" fmla="*/ 9208 w 41959"/>
                <a:gd name="connsiteY13" fmla="*/ 11836 h 46305"/>
                <a:gd name="connsiteX14" fmla="*/ 5492 w 41959"/>
                <a:gd name="connsiteY14" fmla="*/ 21075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59" h="46305">
                  <a:moveTo>
                    <a:pt x="5492" y="21075"/>
                  </a:moveTo>
                  <a:lnTo>
                    <a:pt x="5492" y="46126"/>
                  </a:lnTo>
                  <a:lnTo>
                    <a:pt x="-4033" y="46126"/>
                  </a:lnTo>
                  <a:lnTo>
                    <a:pt x="-4033" y="501"/>
                  </a:lnTo>
                  <a:lnTo>
                    <a:pt x="5492" y="501"/>
                  </a:lnTo>
                  <a:lnTo>
                    <a:pt x="5492" y="8883"/>
                  </a:lnTo>
                  <a:cubicBezTo>
                    <a:pt x="8446" y="3302"/>
                    <a:pt x="14352" y="-176"/>
                    <a:pt x="20635" y="-166"/>
                  </a:cubicBezTo>
                  <a:cubicBezTo>
                    <a:pt x="25305" y="-356"/>
                    <a:pt x="29779" y="1368"/>
                    <a:pt x="33114" y="4597"/>
                  </a:cubicBezTo>
                  <a:cubicBezTo>
                    <a:pt x="36448" y="8302"/>
                    <a:pt x="38258" y="13217"/>
                    <a:pt x="37876" y="18217"/>
                  </a:cubicBezTo>
                  <a:lnTo>
                    <a:pt x="37876" y="46126"/>
                  </a:lnTo>
                  <a:lnTo>
                    <a:pt x="28351" y="46126"/>
                  </a:lnTo>
                  <a:lnTo>
                    <a:pt x="28351" y="21075"/>
                  </a:lnTo>
                  <a:cubicBezTo>
                    <a:pt x="28351" y="12693"/>
                    <a:pt x="24831" y="8502"/>
                    <a:pt x="17873" y="8502"/>
                  </a:cubicBezTo>
                  <a:cubicBezTo>
                    <a:pt x="14636" y="8473"/>
                    <a:pt x="11590" y="9664"/>
                    <a:pt x="9208" y="11836"/>
                  </a:cubicBezTo>
                  <a:cubicBezTo>
                    <a:pt x="6729" y="14236"/>
                    <a:pt x="5302" y="17598"/>
                    <a:pt x="5492" y="21075"/>
                  </a:cubicBezTo>
                  <a:close/>
                </a:path>
              </a:pathLst>
            </a:custGeom>
            <a:solidFill>
              <a:srgbClr val="6D6E71"/>
            </a:solidFill>
            <a:ln w="9525" cap="flat">
              <a:noFill/>
              <a:prstDash val="solid"/>
              <a:miter/>
            </a:ln>
          </p:spPr>
          <p:txBody>
            <a:bodyPr rtlCol="0" anchor="ctr"/>
            <a:lstStyle/>
            <a:p>
              <a:endParaRPr lang="en-US"/>
            </a:p>
          </p:txBody>
        </p:sp>
        <p:sp>
          <p:nvSpPr>
            <p:cNvPr id="989" name="Freeform: Shape 988">
              <a:extLst>
                <a:ext uri="{FF2B5EF4-FFF2-40B4-BE49-F238E27FC236}">
                  <a16:creationId xmlns:a16="http://schemas.microsoft.com/office/drawing/2014/main" id="{F8A07D5E-516B-4881-9BC0-6028B5D1E9EB}"/>
                </a:ext>
              </a:extLst>
            </p:cNvPr>
            <p:cNvSpPr/>
            <p:nvPr/>
          </p:nvSpPr>
          <p:spPr>
            <a:xfrm>
              <a:off x="13885927" y="3548431"/>
              <a:ext cx="31718" cy="60580"/>
            </a:xfrm>
            <a:custGeom>
              <a:avLst/>
              <a:gdLst>
                <a:gd name="connsiteX0" fmla="*/ 11301 w 31718"/>
                <a:gd name="connsiteY0" fmla="*/ 21823 h 60580"/>
                <a:gd name="connsiteX1" fmla="*/ 11301 w 31718"/>
                <a:gd name="connsiteY1" fmla="*/ 44968 h 60580"/>
                <a:gd name="connsiteX2" fmla="*/ 13017 w 31718"/>
                <a:gd name="connsiteY2" fmla="*/ 50207 h 60580"/>
                <a:gd name="connsiteX3" fmla="*/ 17873 w 31718"/>
                <a:gd name="connsiteY3" fmla="*/ 52112 h 60580"/>
                <a:gd name="connsiteX4" fmla="*/ 23779 w 31718"/>
                <a:gd name="connsiteY4" fmla="*/ 49064 h 60580"/>
                <a:gd name="connsiteX5" fmla="*/ 27686 w 31718"/>
                <a:gd name="connsiteY5" fmla="*/ 55922 h 60580"/>
                <a:gd name="connsiteX6" fmla="*/ 16538 w 31718"/>
                <a:gd name="connsiteY6" fmla="*/ 60399 h 60580"/>
                <a:gd name="connsiteX7" fmla="*/ 6064 w 31718"/>
                <a:gd name="connsiteY7" fmla="*/ 56208 h 60580"/>
                <a:gd name="connsiteX8" fmla="*/ 1776 w 31718"/>
                <a:gd name="connsiteY8" fmla="*/ 44778 h 60580"/>
                <a:gd name="connsiteX9" fmla="*/ 1776 w 31718"/>
                <a:gd name="connsiteY9" fmla="*/ 21823 h 60580"/>
                <a:gd name="connsiteX10" fmla="*/ -4033 w 31718"/>
                <a:gd name="connsiteY10" fmla="*/ 21823 h 60580"/>
                <a:gd name="connsiteX11" fmla="*/ -4033 w 31718"/>
                <a:gd name="connsiteY11" fmla="*/ 14108 h 60580"/>
                <a:gd name="connsiteX12" fmla="*/ 1776 w 31718"/>
                <a:gd name="connsiteY12" fmla="*/ 14108 h 60580"/>
                <a:gd name="connsiteX13" fmla="*/ 1776 w 31718"/>
                <a:gd name="connsiteY13" fmla="*/ -180 h 60580"/>
                <a:gd name="connsiteX14" fmla="*/ 11301 w 31718"/>
                <a:gd name="connsiteY14" fmla="*/ -180 h 60580"/>
                <a:gd name="connsiteX15" fmla="*/ 11301 w 31718"/>
                <a:gd name="connsiteY15" fmla="*/ 14108 h 60580"/>
                <a:gd name="connsiteX16" fmla="*/ 23300 w 31718"/>
                <a:gd name="connsiteY16" fmla="*/ 14108 h 60580"/>
                <a:gd name="connsiteX17" fmla="*/ 23300 w 31718"/>
                <a:gd name="connsiteY17" fmla="*/ 21823 h 6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0">
                  <a:moveTo>
                    <a:pt x="11301" y="21823"/>
                  </a:moveTo>
                  <a:lnTo>
                    <a:pt x="11301" y="44968"/>
                  </a:lnTo>
                  <a:cubicBezTo>
                    <a:pt x="11208" y="46864"/>
                    <a:pt x="11776" y="48731"/>
                    <a:pt x="13017" y="50207"/>
                  </a:cubicBezTo>
                  <a:cubicBezTo>
                    <a:pt x="14254" y="51512"/>
                    <a:pt x="16064" y="52208"/>
                    <a:pt x="17873" y="52112"/>
                  </a:cubicBezTo>
                  <a:cubicBezTo>
                    <a:pt x="20161" y="51951"/>
                    <a:pt x="22352" y="50855"/>
                    <a:pt x="23779" y="49064"/>
                  </a:cubicBezTo>
                  <a:lnTo>
                    <a:pt x="27686" y="55922"/>
                  </a:lnTo>
                  <a:cubicBezTo>
                    <a:pt x="24635" y="58761"/>
                    <a:pt x="20733" y="60361"/>
                    <a:pt x="16538" y="60399"/>
                  </a:cubicBezTo>
                  <a:cubicBezTo>
                    <a:pt x="12636" y="60466"/>
                    <a:pt x="8827" y="58951"/>
                    <a:pt x="6064" y="56208"/>
                  </a:cubicBezTo>
                  <a:cubicBezTo>
                    <a:pt x="3111" y="53150"/>
                    <a:pt x="1585" y="49016"/>
                    <a:pt x="1776" y="44778"/>
                  </a:cubicBezTo>
                  <a:lnTo>
                    <a:pt x="1776" y="21823"/>
                  </a:lnTo>
                  <a:lnTo>
                    <a:pt x="-4033" y="21823"/>
                  </a:lnTo>
                  <a:lnTo>
                    <a:pt x="-4033" y="14108"/>
                  </a:lnTo>
                  <a:lnTo>
                    <a:pt x="1776" y="14108"/>
                  </a:lnTo>
                  <a:lnTo>
                    <a:pt x="1776" y="-180"/>
                  </a:lnTo>
                  <a:lnTo>
                    <a:pt x="11301" y="-180"/>
                  </a:lnTo>
                  <a:lnTo>
                    <a:pt x="11301" y="14108"/>
                  </a:lnTo>
                  <a:lnTo>
                    <a:pt x="23300" y="14108"/>
                  </a:lnTo>
                  <a:lnTo>
                    <a:pt x="23300" y="21823"/>
                  </a:lnTo>
                  <a:close/>
                </a:path>
              </a:pathLst>
            </a:custGeom>
            <a:solidFill>
              <a:srgbClr val="6D6E71"/>
            </a:solidFill>
            <a:ln w="9525" cap="flat">
              <a:noFill/>
              <a:prstDash val="solid"/>
              <a:miter/>
            </a:ln>
          </p:spPr>
          <p:txBody>
            <a:bodyPr rtlCol="0" anchor="ctr"/>
            <a:lstStyle/>
            <a:p>
              <a:endParaRPr lang="en-US"/>
            </a:p>
          </p:txBody>
        </p:sp>
        <p:sp>
          <p:nvSpPr>
            <p:cNvPr id="990" name="Freeform: Shape 989">
              <a:extLst>
                <a:ext uri="{FF2B5EF4-FFF2-40B4-BE49-F238E27FC236}">
                  <a16:creationId xmlns:a16="http://schemas.microsoft.com/office/drawing/2014/main" id="{77D1F410-D7AE-433E-BCEC-592782407DC9}"/>
                </a:ext>
              </a:extLst>
            </p:cNvPr>
            <p:cNvSpPr/>
            <p:nvPr/>
          </p:nvSpPr>
          <p:spPr>
            <a:xfrm>
              <a:off x="13943361" y="3562909"/>
              <a:ext cx="75153" cy="45624"/>
            </a:xfrm>
            <a:custGeom>
              <a:avLst/>
              <a:gdLst>
                <a:gd name="connsiteX0" fmla="*/ 22733 w 75153"/>
                <a:gd name="connsiteY0" fmla="*/ 45445 h 45624"/>
                <a:gd name="connsiteX1" fmla="*/ 11780 w 75153"/>
                <a:gd name="connsiteY1" fmla="*/ 45445 h 45624"/>
                <a:gd name="connsiteX2" fmla="*/ -4033 w 75153"/>
                <a:gd name="connsiteY2" fmla="*/ -180 h 45624"/>
                <a:gd name="connsiteX3" fmla="*/ 5971 w 75153"/>
                <a:gd name="connsiteY3" fmla="*/ -180 h 45624"/>
                <a:gd name="connsiteX4" fmla="*/ 17208 w 75153"/>
                <a:gd name="connsiteY4" fmla="*/ 34300 h 45624"/>
                <a:gd name="connsiteX5" fmla="*/ 28542 w 75153"/>
                <a:gd name="connsiteY5" fmla="*/ -180 h 45624"/>
                <a:gd name="connsiteX6" fmla="*/ 38546 w 75153"/>
                <a:gd name="connsiteY6" fmla="*/ -180 h 45624"/>
                <a:gd name="connsiteX7" fmla="*/ 49880 w 75153"/>
                <a:gd name="connsiteY7" fmla="*/ 34300 h 45624"/>
                <a:gd name="connsiteX8" fmla="*/ 61117 w 75153"/>
                <a:gd name="connsiteY8" fmla="*/ -180 h 45624"/>
                <a:gd name="connsiteX9" fmla="*/ 71121 w 75153"/>
                <a:gd name="connsiteY9" fmla="*/ -180 h 45624"/>
                <a:gd name="connsiteX10" fmla="*/ 55308 w 75153"/>
                <a:gd name="connsiteY10" fmla="*/ 45445 h 45624"/>
                <a:gd name="connsiteX11" fmla="*/ 44355 w 75153"/>
                <a:gd name="connsiteY11" fmla="*/ 45445 h 45624"/>
                <a:gd name="connsiteX12" fmla="*/ 33495 w 75153"/>
                <a:gd name="connsiteY12" fmla="*/ 14202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5153" h="45624">
                  <a:moveTo>
                    <a:pt x="22733" y="45445"/>
                  </a:moveTo>
                  <a:lnTo>
                    <a:pt x="11780" y="45445"/>
                  </a:lnTo>
                  <a:lnTo>
                    <a:pt x="-4033" y="-180"/>
                  </a:lnTo>
                  <a:lnTo>
                    <a:pt x="5971" y="-180"/>
                  </a:lnTo>
                  <a:lnTo>
                    <a:pt x="17208" y="34300"/>
                  </a:lnTo>
                  <a:lnTo>
                    <a:pt x="28542" y="-180"/>
                  </a:lnTo>
                  <a:lnTo>
                    <a:pt x="38546" y="-180"/>
                  </a:lnTo>
                  <a:lnTo>
                    <a:pt x="49880" y="34300"/>
                  </a:lnTo>
                  <a:lnTo>
                    <a:pt x="61117" y="-180"/>
                  </a:lnTo>
                  <a:lnTo>
                    <a:pt x="71121" y="-180"/>
                  </a:lnTo>
                  <a:lnTo>
                    <a:pt x="55308" y="45445"/>
                  </a:lnTo>
                  <a:lnTo>
                    <a:pt x="44355" y="45445"/>
                  </a:lnTo>
                  <a:lnTo>
                    <a:pt x="33495" y="14202"/>
                  </a:lnTo>
                  <a:close/>
                </a:path>
              </a:pathLst>
            </a:custGeom>
            <a:solidFill>
              <a:srgbClr val="6D6E71"/>
            </a:solidFill>
            <a:ln w="9525" cap="flat">
              <a:noFill/>
              <a:prstDash val="solid"/>
              <a:miter/>
            </a:ln>
          </p:spPr>
          <p:txBody>
            <a:bodyPr rtlCol="0" anchor="ctr"/>
            <a:lstStyle/>
            <a:p>
              <a:endParaRPr lang="en-US"/>
            </a:p>
          </p:txBody>
        </p:sp>
        <p:sp>
          <p:nvSpPr>
            <p:cNvPr id="991" name="Freeform: Shape 990">
              <a:extLst>
                <a:ext uri="{FF2B5EF4-FFF2-40B4-BE49-F238E27FC236}">
                  <a16:creationId xmlns:a16="http://schemas.microsoft.com/office/drawing/2014/main" id="{2FD031F7-D5AC-4B7B-B95D-FDAA5DF1C855}"/>
                </a:ext>
              </a:extLst>
            </p:cNvPr>
            <p:cNvSpPr/>
            <p:nvPr/>
          </p:nvSpPr>
          <p:spPr>
            <a:xfrm>
              <a:off x="14025751" y="3543096"/>
              <a:ext cx="12194" cy="65056"/>
            </a:xfrm>
            <a:custGeom>
              <a:avLst/>
              <a:gdLst>
                <a:gd name="connsiteX0" fmla="*/ -2224 w 12194"/>
                <a:gd name="connsiteY0" fmla="*/ 10202 h 65056"/>
                <a:gd name="connsiteX1" fmla="*/ -4033 w 12194"/>
                <a:gd name="connsiteY1" fmla="*/ 5917 h 65056"/>
                <a:gd name="connsiteX2" fmla="*/ -2224 w 12194"/>
                <a:gd name="connsiteY2" fmla="*/ 1630 h 65056"/>
                <a:gd name="connsiteX3" fmla="*/ 2065 w 12194"/>
                <a:gd name="connsiteY3" fmla="*/ -180 h 65056"/>
                <a:gd name="connsiteX4" fmla="*/ 8162 w 12194"/>
                <a:gd name="connsiteY4" fmla="*/ 5917 h 65056"/>
                <a:gd name="connsiteX5" fmla="*/ 6353 w 12194"/>
                <a:gd name="connsiteY5" fmla="*/ 10202 h 65056"/>
                <a:gd name="connsiteX6" fmla="*/ 2065 w 12194"/>
                <a:gd name="connsiteY6" fmla="*/ 12012 h 65056"/>
                <a:gd name="connsiteX7" fmla="*/ -2224 w 12194"/>
                <a:gd name="connsiteY7" fmla="*/ 10202 h 65056"/>
                <a:gd name="connsiteX8" fmla="*/ 6827 w 12194"/>
                <a:gd name="connsiteY8" fmla="*/ 64876 h 65056"/>
                <a:gd name="connsiteX9" fmla="*/ -2698 w 12194"/>
                <a:gd name="connsiteY9" fmla="*/ 64876 h 65056"/>
                <a:gd name="connsiteX10" fmla="*/ -2698 w 12194"/>
                <a:gd name="connsiteY10" fmla="*/ 19251 h 65056"/>
                <a:gd name="connsiteX11" fmla="*/ 6827 w 12194"/>
                <a:gd name="connsiteY11" fmla="*/ 19251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4" h="65056">
                  <a:moveTo>
                    <a:pt x="-2224" y="10202"/>
                  </a:moveTo>
                  <a:cubicBezTo>
                    <a:pt x="-3363" y="9088"/>
                    <a:pt x="-4033" y="7536"/>
                    <a:pt x="-4033" y="5917"/>
                  </a:cubicBezTo>
                  <a:cubicBezTo>
                    <a:pt x="-4033" y="4297"/>
                    <a:pt x="-3363" y="2735"/>
                    <a:pt x="-2224" y="1630"/>
                  </a:cubicBezTo>
                  <a:cubicBezTo>
                    <a:pt x="-1079" y="459"/>
                    <a:pt x="446" y="-199"/>
                    <a:pt x="2065" y="-180"/>
                  </a:cubicBezTo>
                  <a:cubicBezTo>
                    <a:pt x="5399" y="-132"/>
                    <a:pt x="8064" y="2573"/>
                    <a:pt x="8162" y="5917"/>
                  </a:cubicBezTo>
                  <a:cubicBezTo>
                    <a:pt x="8162" y="7536"/>
                    <a:pt x="7492" y="9088"/>
                    <a:pt x="6353" y="10202"/>
                  </a:cubicBezTo>
                  <a:cubicBezTo>
                    <a:pt x="5208" y="11346"/>
                    <a:pt x="3683" y="12003"/>
                    <a:pt x="2065" y="12012"/>
                  </a:cubicBezTo>
                  <a:cubicBezTo>
                    <a:pt x="446" y="11994"/>
                    <a:pt x="-1079" y="11336"/>
                    <a:pt x="-2224" y="10202"/>
                  </a:cubicBezTo>
                  <a:close/>
                  <a:moveTo>
                    <a:pt x="6827" y="64876"/>
                  </a:moveTo>
                  <a:lnTo>
                    <a:pt x="-2698" y="64876"/>
                  </a:lnTo>
                  <a:lnTo>
                    <a:pt x="-2698" y="19251"/>
                  </a:lnTo>
                  <a:lnTo>
                    <a:pt x="6827" y="19251"/>
                  </a:lnTo>
                  <a:close/>
                </a:path>
              </a:pathLst>
            </a:custGeom>
            <a:solidFill>
              <a:srgbClr val="6D6E71"/>
            </a:solidFill>
            <a:ln w="9525" cap="flat">
              <a:noFill/>
              <a:prstDash val="solid"/>
              <a:miter/>
            </a:ln>
          </p:spPr>
          <p:txBody>
            <a:bodyPr rtlCol="0" anchor="ctr"/>
            <a:lstStyle/>
            <a:p>
              <a:endParaRPr lang="en-US"/>
            </a:p>
          </p:txBody>
        </p:sp>
        <p:sp>
          <p:nvSpPr>
            <p:cNvPr id="992" name="Freeform: Shape 991">
              <a:extLst>
                <a:ext uri="{FF2B5EF4-FFF2-40B4-BE49-F238E27FC236}">
                  <a16:creationId xmlns:a16="http://schemas.microsoft.com/office/drawing/2014/main" id="{02385397-6529-4E8E-807F-87CADBA2AF60}"/>
                </a:ext>
              </a:extLst>
            </p:cNvPr>
            <p:cNvSpPr/>
            <p:nvPr/>
          </p:nvSpPr>
          <p:spPr>
            <a:xfrm>
              <a:off x="14046898" y="3548431"/>
              <a:ext cx="31812" cy="60579"/>
            </a:xfrm>
            <a:custGeom>
              <a:avLst/>
              <a:gdLst>
                <a:gd name="connsiteX0" fmla="*/ 11399 w 31812"/>
                <a:gd name="connsiteY0" fmla="*/ 21823 h 60579"/>
                <a:gd name="connsiteX1" fmla="*/ 11399 w 31812"/>
                <a:gd name="connsiteY1" fmla="*/ 44968 h 60579"/>
                <a:gd name="connsiteX2" fmla="*/ 13110 w 31812"/>
                <a:gd name="connsiteY2" fmla="*/ 50207 h 60579"/>
                <a:gd name="connsiteX3" fmla="*/ 17873 w 31812"/>
                <a:gd name="connsiteY3" fmla="*/ 52112 h 60579"/>
                <a:gd name="connsiteX4" fmla="*/ 23779 w 31812"/>
                <a:gd name="connsiteY4" fmla="*/ 49064 h 60579"/>
                <a:gd name="connsiteX5" fmla="*/ 27779 w 31812"/>
                <a:gd name="connsiteY5" fmla="*/ 55922 h 60579"/>
                <a:gd name="connsiteX6" fmla="*/ 16543 w 31812"/>
                <a:gd name="connsiteY6" fmla="*/ 60399 h 60579"/>
                <a:gd name="connsiteX7" fmla="*/ 6064 w 31812"/>
                <a:gd name="connsiteY7" fmla="*/ 56208 h 60579"/>
                <a:gd name="connsiteX8" fmla="*/ 1776 w 31812"/>
                <a:gd name="connsiteY8" fmla="*/ 44778 h 60579"/>
                <a:gd name="connsiteX9" fmla="*/ 1776 w 31812"/>
                <a:gd name="connsiteY9" fmla="*/ 21823 h 60579"/>
                <a:gd name="connsiteX10" fmla="*/ -4033 w 31812"/>
                <a:gd name="connsiteY10" fmla="*/ 21823 h 60579"/>
                <a:gd name="connsiteX11" fmla="*/ -4033 w 31812"/>
                <a:gd name="connsiteY11" fmla="*/ 14108 h 60579"/>
                <a:gd name="connsiteX12" fmla="*/ 1776 w 31812"/>
                <a:gd name="connsiteY12" fmla="*/ 14108 h 60579"/>
                <a:gd name="connsiteX13" fmla="*/ 1776 w 31812"/>
                <a:gd name="connsiteY13" fmla="*/ -180 h 60579"/>
                <a:gd name="connsiteX14" fmla="*/ 11301 w 31812"/>
                <a:gd name="connsiteY14" fmla="*/ -180 h 60579"/>
                <a:gd name="connsiteX15" fmla="*/ 11301 w 31812"/>
                <a:gd name="connsiteY15" fmla="*/ 14108 h 60579"/>
                <a:gd name="connsiteX16" fmla="*/ 23305 w 31812"/>
                <a:gd name="connsiteY16" fmla="*/ 14108 h 60579"/>
                <a:gd name="connsiteX17" fmla="*/ 23305 w 31812"/>
                <a:gd name="connsiteY17" fmla="*/ 21823 h 6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812" h="60579">
                  <a:moveTo>
                    <a:pt x="11399" y="21823"/>
                  </a:moveTo>
                  <a:lnTo>
                    <a:pt x="11399" y="44968"/>
                  </a:lnTo>
                  <a:cubicBezTo>
                    <a:pt x="11301" y="46864"/>
                    <a:pt x="11873" y="48731"/>
                    <a:pt x="13110" y="50207"/>
                  </a:cubicBezTo>
                  <a:cubicBezTo>
                    <a:pt x="14352" y="51512"/>
                    <a:pt x="16064" y="52208"/>
                    <a:pt x="17873" y="52112"/>
                  </a:cubicBezTo>
                  <a:cubicBezTo>
                    <a:pt x="20161" y="51979"/>
                    <a:pt x="22352" y="50865"/>
                    <a:pt x="23779" y="49064"/>
                  </a:cubicBezTo>
                  <a:lnTo>
                    <a:pt x="27779" y="55922"/>
                  </a:lnTo>
                  <a:cubicBezTo>
                    <a:pt x="24733" y="58751"/>
                    <a:pt x="20733" y="60351"/>
                    <a:pt x="16543" y="60399"/>
                  </a:cubicBezTo>
                  <a:cubicBezTo>
                    <a:pt x="12636" y="60447"/>
                    <a:pt x="8827" y="58941"/>
                    <a:pt x="6064" y="56208"/>
                  </a:cubicBezTo>
                  <a:cubicBezTo>
                    <a:pt x="3111" y="53150"/>
                    <a:pt x="1585" y="49016"/>
                    <a:pt x="1776" y="44778"/>
                  </a:cubicBezTo>
                  <a:lnTo>
                    <a:pt x="1776" y="21823"/>
                  </a:lnTo>
                  <a:lnTo>
                    <a:pt x="-4033" y="21823"/>
                  </a:lnTo>
                  <a:lnTo>
                    <a:pt x="-4033" y="14108"/>
                  </a:lnTo>
                  <a:lnTo>
                    <a:pt x="1776" y="14108"/>
                  </a:lnTo>
                  <a:lnTo>
                    <a:pt x="1776" y="-180"/>
                  </a:lnTo>
                  <a:lnTo>
                    <a:pt x="11301" y="-180"/>
                  </a:lnTo>
                  <a:lnTo>
                    <a:pt x="11301" y="14108"/>
                  </a:lnTo>
                  <a:lnTo>
                    <a:pt x="23305" y="14108"/>
                  </a:lnTo>
                  <a:lnTo>
                    <a:pt x="23305" y="21823"/>
                  </a:lnTo>
                  <a:close/>
                </a:path>
              </a:pathLst>
            </a:custGeom>
            <a:solidFill>
              <a:srgbClr val="6D6E71"/>
            </a:solidFill>
            <a:ln w="9525" cap="flat">
              <a:noFill/>
              <a:prstDash val="solid"/>
              <a:miter/>
            </a:ln>
          </p:spPr>
          <p:txBody>
            <a:bodyPr rtlCol="0" anchor="ctr"/>
            <a:lstStyle/>
            <a:p>
              <a:endParaRPr lang="en-US"/>
            </a:p>
          </p:txBody>
        </p:sp>
        <p:sp>
          <p:nvSpPr>
            <p:cNvPr id="993" name="Freeform: Shape 992">
              <a:extLst>
                <a:ext uri="{FF2B5EF4-FFF2-40B4-BE49-F238E27FC236}">
                  <a16:creationId xmlns:a16="http://schemas.microsoft.com/office/drawing/2014/main" id="{7306DF65-E1AA-41B9-B9F9-4D810387024E}"/>
                </a:ext>
              </a:extLst>
            </p:cNvPr>
            <p:cNvSpPr/>
            <p:nvPr/>
          </p:nvSpPr>
          <p:spPr>
            <a:xfrm>
              <a:off x="14086333" y="3545002"/>
              <a:ext cx="41961" cy="63531"/>
            </a:xfrm>
            <a:custGeom>
              <a:avLst/>
              <a:gdLst>
                <a:gd name="connsiteX0" fmla="*/ 5492 w 41961"/>
                <a:gd name="connsiteY0" fmla="*/ 38301 h 63531"/>
                <a:gd name="connsiteX1" fmla="*/ 5492 w 41961"/>
                <a:gd name="connsiteY1" fmla="*/ 63352 h 63531"/>
                <a:gd name="connsiteX2" fmla="*/ -4033 w 41961"/>
                <a:gd name="connsiteY2" fmla="*/ 63352 h 63531"/>
                <a:gd name="connsiteX3" fmla="*/ -4033 w 41961"/>
                <a:gd name="connsiteY3" fmla="*/ -180 h 63531"/>
                <a:gd name="connsiteX4" fmla="*/ 5492 w 41961"/>
                <a:gd name="connsiteY4" fmla="*/ -180 h 63531"/>
                <a:gd name="connsiteX5" fmla="*/ 5492 w 41961"/>
                <a:gd name="connsiteY5" fmla="*/ 26109 h 63531"/>
                <a:gd name="connsiteX6" fmla="*/ 11776 w 41961"/>
                <a:gd name="connsiteY6" fmla="*/ 19441 h 63531"/>
                <a:gd name="connsiteX7" fmla="*/ 20728 w 41961"/>
                <a:gd name="connsiteY7" fmla="*/ 17060 h 63531"/>
                <a:gd name="connsiteX8" fmla="*/ 33207 w 41961"/>
                <a:gd name="connsiteY8" fmla="*/ 21823 h 63531"/>
                <a:gd name="connsiteX9" fmla="*/ 37876 w 41961"/>
                <a:gd name="connsiteY9" fmla="*/ 35443 h 63531"/>
                <a:gd name="connsiteX10" fmla="*/ 37876 w 41961"/>
                <a:gd name="connsiteY10" fmla="*/ 63352 h 63531"/>
                <a:gd name="connsiteX11" fmla="*/ 28351 w 41961"/>
                <a:gd name="connsiteY11" fmla="*/ 63352 h 63531"/>
                <a:gd name="connsiteX12" fmla="*/ 28351 w 41961"/>
                <a:gd name="connsiteY12" fmla="*/ 38301 h 63531"/>
                <a:gd name="connsiteX13" fmla="*/ 17873 w 41961"/>
                <a:gd name="connsiteY13" fmla="*/ 25728 h 63531"/>
                <a:gd name="connsiteX14" fmla="*/ 9204 w 41961"/>
                <a:gd name="connsiteY14" fmla="*/ 29062 h 63531"/>
                <a:gd name="connsiteX15" fmla="*/ 5492 w 41961"/>
                <a:gd name="connsiteY15" fmla="*/ 38301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63531">
                  <a:moveTo>
                    <a:pt x="5492" y="38301"/>
                  </a:moveTo>
                  <a:lnTo>
                    <a:pt x="5492" y="63352"/>
                  </a:lnTo>
                  <a:lnTo>
                    <a:pt x="-4033" y="63352"/>
                  </a:lnTo>
                  <a:lnTo>
                    <a:pt x="-4033" y="-180"/>
                  </a:lnTo>
                  <a:lnTo>
                    <a:pt x="5492" y="-180"/>
                  </a:lnTo>
                  <a:lnTo>
                    <a:pt x="5492" y="26109"/>
                  </a:lnTo>
                  <a:cubicBezTo>
                    <a:pt x="6822" y="23289"/>
                    <a:pt x="9013" y="20965"/>
                    <a:pt x="11776" y="19441"/>
                  </a:cubicBezTo>
                  <a:cubicBezTo>
                    <a:pt x="14445" y="17841"/>
                    <a:pt x="17589" y="17022"/>
                    <a:pt x="20728" y="17060"/>
                  </a:cubicBezTo>
                  <a:cubicBezTo>
                    <a:pt x="25398" y="16898"/>
                    <a:pt x="29877" y="18612"/>
                    <a:pt x="33207" y="21823"/>
                  </a:cubicBezTo>
                  <a:cubicBezTo>
                    <a:pt x="36541" y="25538"/>
                    <a:pt x="38258" y="30452"/>
                    <a:pt x="37876" y="35443"/>
                  </a:cubicBezTo>
                  <a:lnTo>
                    <a:pt x="37876" y="63352"/>
                  </a:lnTo>
                  <a:lnTo>
                    <a:pt x="28351" y="63352"/>
                  </a:lnTo>
                  <a:lnTo>
                    <a:pt x="28351" y="38301"/>
                  </a:lnTo>
                  <a:cubicBezTo>
                    <a:pt x="28351" y="29919"/>
                    <a:pt x="24826" y="25728"/>
                    <a:pt x="17873" y="25728"/>
                  </a:cubicBezTo>
                  <a:cubicBezTo>
                    <a:pt x="14636" y="25699"/>
                    <a:pt x="11585" y="26890"/>
                    <a:pt x="9204" y="29062"/>
                  </a:cubicBezTo>
                  <a:cubicBezTo>
                    <a:pt x="6729" y="31462"/>
                    <a:pt x="5302" y="34834"/>
                    <a:pt x="5492" y="38301"/>
                  </a:cubicBezTo>
                  <a:close/>
                </a:path>
              </a:pathLst>
            </a:custGeom>
            <a:solidFill>
              <a:srgbClr val="6D6E71"/>
            </a:solidFill>
            <a:ln w="9525" cap="flat">
              <a:noFill/>
              <a:prstDash val="solid"/>
              <a:miter/>
            </a:ln>
          </p:spPr>
          <p:txBody>
            <a:bodyPr rtlCol="0" anchor="ctr"/>
            <a:lstStyle/>
            <a:p>
              <a:endParaRPr lang="en-US"/>
            </a:p>
          </p:txBody>
        </p:sp>
        <p:sp>
          <p:nvSpPr>
            <p:cNvPr id="994" name="Freeform: Shape 993">
              <a:extLst>
                <a:ext uri="{FF2B5EF4-FFF2-40B4-BE49-F238E27FC236}">
                  <a16:creationId xmlns:a16="http://schemas.microsoft.com/office/drawing/2014/main" id="{0E847A06-8BBB-4F6B-90C5-E3513DB0399F}"/>
                </a:ext>
              </a:extLst>
            </p:cNvPr>
            <p:cNvSpPr/>
            <p:nvPr/>
          </p:nvSpPr>
          <p:spPr>
            <a:xfrm>
              <a:off x="14161008" y="3562122"/>
              <a:ext cx="36685" cy="46720"/>
            </a:xfrm>
            <a:custGeom>
              <a:avLst/>
              <a:gdLst>
                <a:gd name="connsiteX0" fmla="*/ 32639 w 36685"/>
                <a:gd name="connsiteY0" fmla="*/ 32230 h 46720"/>
                <a:gd name="connsiteX1" fmla="*/ 27877 w 36685"/>
                <a:gd name="connsiteY1" fmla="*/ 42612 h 46720"/>
                <a:gd name="connsiteX2" fmla="*/ 15780 w 36685"/>
                <a:gd name="connsiteY2" fmla="*/ 46518 h 46720"/>
                <a:gd name="connsiteX3" fmla="*/ 5492 w 36685"/>
                <a:gd name="connsiteY3" fmla="*/ 44708 h 46720"/>
                <a:gd name="connsiteX4" fmla="*/ -4033 w 36685"/>
                <a:gd name="connsiteY4" fmla="*/ 39659 h 46720"/>
                <a:gd name="connsiteX5" fmla="*/ 632 w 36685"/>
                <a:gd name="connsiteY5" fmla="*/ 32230 h 46720"/>
                <a:gd name="connsiteX6" fmla="*/ 16064 w 36685"/>
                <a:gd name="connsiteY6" fmla="*/ 38230 h 46720"/>
                <a:gd name="connsiteX7" fmla="*/ 21208 w 36685"/>
                <a:gd name="connsiteY7" fmla="*/ 36707 h 46720"/>
                <a:gd name="connsiteX8" fmla="*/ 23114 w 36685"/>
                <a:gd name="connsiteY8" fmla="*/ 32896 h 46720"/>
                <a:gd name="connsiteX9" fmla="*/ 13589 w 36685"/>
                <a:gd name="connsiteY9" fmla="*/ 26706 h 46720"/>
                <a:gd name="connsiteX10" fmla="*/ 12538 w 36685"/>
                <a:gd name="connsiteY10" fmla="*/ 26706 h 46720"/>
                <a:gd name="connsiteX11" fmla="*/ -1652 w 36685"/>
                <a:gd name="connsiteY11" fmla="*/ 13846 h 46720"/>
                <a:gd name="connsiteX12" fmla="*/ 3302 w 36685"/>
                <a:gd name="connsiteY12" fmla="*/ 3655 h 46720"/>
                <a:gd name="connsiteX13" fmla="*/ 16064 w 36685"/>
                <a:gd name="connsiteY13" fmla="*/ -155 h 46720"/>
                <a:gd name="connsiteX14" fmla="*/ 31021 w 36685"/>
                <a:gd name="connsiteY14" fmla="*/ 4512 h 46720"/>
                <a:gd name="connsiteX15" fmla="*/ 27398 w 36685"/>
                <a:gd name="connsiteY15" fmla="*/ 11561 h 46720"/>
                <a:gd name="connsiteX16" fmla="*/ 15301 w 36685"/>
                <a:gd name="connsiteY16" fmla="*/ 7941 h 46720"/>
                <a:gd name="connsiteX17" fmla="*/ 9780 w 36685"/>
                <a:gd name="connsiteY17" fmla="*/ 9179 h 46720"/>
                <a:gd name="connsiteX18" fmla="*/ 7590 w 36685"/>
                <a:gd name="connsiteY18" fmla="*/ 12894 h 46720"/>
                <a:gd name="connsiteX19" fmla="*/ 9873 w 36685"/>
                <a:gd name="connsiteY19" fmla="*/ 16133 h 46720"/>
                <a:gd name="connsiteX20" fmla="*/ 14161 w 36685"/>
                <a:gd name="connsiteY20" fmla="*/ 17561 h 46720"/>
                <a:gd name="connsiteX21" fmla="*/ 19115 w 36685"/>
                <a:gd name="connsiteY21" fmla="*/ 18990 h 46720"/>
                <a:gd name="connsiteX22" fmla="*/ 23207 w 36685"/>
                <a:gd name="connsiteY22" fmla="*/ 20514 h 46720"/>
                <a:gd name="connsiteX23" fmla="*/ 27589 w 36685"/>
                <a:gd name="connsiteY23" fmla="*/ 22895 h 46720"/>
                <a:gd name="connsiteX24" fmla="*/ 32639 w 36685"/>
                <a:gd name="connsiteY24" fmla="*/ 32230 h 46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5" h="46720">
                  <a:moveTo>
                    <a:pt x="32639" y="32230"/>
                  </a:moveTo>
                  <a:cubicBezTo>
                    <a:pt x="32830" y="36250"/>
                    <a:pt x="31021" y="40107"/>
                    <a:pt x="27877" y="42612"/>
                  </a:cubicBezTo>
                  <a:cubicBezTo>
                    <a:pt x="24445" y="45346"/>
                    <a:pt x="20161" y="46736"/>
                    <a:pt x="15780" y="46518"/>
                  </a:cubicBezTo>
                  <a:cubicBezTo>
                    <a:pt x="12255" y="46508"/>
                    <a:pt x="8827" y="45889"/>
                    <a:pt x="5492" y="44708"/>
                  </a:cubicBezTo>
                  <a:cubicBezTo>
                    <a:pt x="2065" y="43622"/>
                    <a:pt x="-1177" y="41917"/>
                    <a:pt x="-4033" y="39659"/>
                  </a:cubicBezTo>
                  <a:lnTo>
                    <a:pt x="632" y="32230"/>
                  </a:lnTo>
                  <a:cubicBezTo>
                    <a:pt x="5018" y="35859"/>
                    <a:pt x="10445" y="37964"/>
                    <a:pt x="16064" y="38230"/>
                  </a:cubicBezTo>
                  <a:cubicBezTo>
                    <a:pt x="17873" y="38354"/>
                    <a:pt x="19682" y="37812"/>
                    <a:pt x="21208" y="36707"/>
                  </a:cubicBezTo>
                  <a:cubicBezTo>
                    <a:pt x="22445" y="35821"/>
                    <a:pt x="23114" y="34402"/>
                    <a:pt x="23114" y="32896"/>
                  </a:cubicBezTo>
                  <a:cubicBezTo>
                    <a:pt x="23114" y="30611"/>
                    <a:pt x="20063" y="28611"/>
                    <a:pt x="13589" y="26706"/>
                  </a:cubicBezTo>
                  <a:lnTo>
                    <a:pt x="12538" y="26706"/>
                  </a:lnTo>
                  <a:cubicBezTo>
                    <a:pt x="3013" y="24134"/>
                    <a:pt x="-1652" y="19847"/>
                    <a:pt x="-1652" y="13846"/>
                  </a:cubicBezTo>
                  <a:cubicBezTo>
                    <a:pt x="-1749" y="9837"/>
                    <a:pt x="65" y="6017"/>
                    <a:pt x="3302" y="3655"/>
                  </a:cubicBezTo>
                  <a:cubicBezTo>
                    <a:pt x="7018" y="959"/>
                    <a:pt x="11492" y="-383"/>
                    <a:pt x="16064" y="-155"/>
                  </a:cubicBezTo>
                  <a:cubicBezTo>
                    <a:pt x="21398" y="-164"/>
                    <a:pt x="26640" y="1464"/>
                    <a:pt x="31021" y="4512"/>
                  </a:cubicBezTo>
                  <a:lnTo>
                    <a:pt x="27398" y="11561"/>
                  </a:lnTo>
                  <a:cubicBezTo>
                    <a:pt x="23779" y="9198"/>
                    <a:pt x="19589" y="7941"/>
                    <a:pt x="15301" y="7941"/>
                  </a:cubicBezTo>
                  <a:cubicBezTo>
                    <a:pt x="13399" y="7846"/>
                    <a:pt x="11492" y="8275"/>
                    <a:pt x="9780" y="9179"/>
                  </a:cubicBezTo>
                  <a:cubicBezTo>
                    <a:pt x="8348" y="9865"/>
                    <a:pt x="7492" y="11332"/>
                    <a:pt x="7590" y="12894"/>
                  </a:cubicBezTo>
                  <a:cubicBezTo>
                    <a:pt x="7590" y="14352"/>
                    <a:pt x="8539" y="15647"/>
                    <a:pt x="9873" y="16133"/>
                  </a:cubicBezTo>
                  <a:cubicBezTo>
                    <a:pt x="11208" y="16828"/>
                    <a:pt x="12636" y="17304"/>
                    <a:pt x="14161" y="17561"/>
                  </a:cubicBezTo>
                  <a:lnTo>
                    <a:pt x="19115" y="18990"/>
                  </a:lnTo>
                  <a:lnTo>
                    <a:pt x="23207" y="20514"/>
                  </a:lnTo>
                  <a:cubicBezTo>
                    <a:pt x="24733" y="21143"/>
                    <a:pt x="26258" y="21943"/>
                    <a:pt x="27589" y="22895"/>
                  </a:cubicBezTo>
                  <a:cubicBezTo>
                    <a:pt x="30733" y="24915"/>
                    <a:pt x="32732" y="28448"/>
                    <a:pt x="32639" y="32230"/>
                  </a:cubicBezTo>
                  <a:close/>
                </a:path>
              </a:pathLst>
            </a:custGeom>
            <a:solidFill>
              <a:srgbClr val="6D6E71"/>
            </a:solidFill>
            <a:ln w="9525" cap="flat">
              <a:noFill/>
              <a:prstDash val="solid"/>
              <a:miter/>
            </a:ln>
          </p:spPr>
          <p:txBody>
            <a:bodyPr rtlCol="0" anchor="ctr"/>
            <a:lstStyle/>
            <a:p>
              <a:endParaRPr lang="en-US"/>
            </a:p>
          </p:txBody>
        </p:sp>
        <p:sp>
          <p:nvSpPr>
            <p:cNvPr id="995" name="Freeform: Shape 994">
              <a:extLst>
                <a:ext uri="{FF2B5EF4-FFF2-40B4-BE49-F238E27FC236}">
                  <a16:creationId xmlns:a16="http://schemas.microsoft.com/office/drawing/2014/main" id="{0A8F5E90-472C-403A-9661-2EEBBAE4F989}"/>
                </a:ext>
              </a:extLst>
            </p:cNvPr>
            <p:cNvSpPr/>
            <p:nvPr/>
          </p:nvSpPr>
          <p:spPr>
            <a:xfrm>
              <a:off x="14206039" y="3561761"/>
              <a:ext cx="45397" cy="46978"/>
            </a:xfrm>
            <a:custGeom>
              <a:avLst/>
              <a:gdLst>
                <a:gd name="connsiteX0" fmla="*/ 41233 w 45397"/>
                <a:gd name="connsiteY0" fmla="*/ 27543 h 46978"/>
                <a:gd name="connsiteX1" fmla="*/ 5514 w 45397"/>
                <a:gd name="connsiteY1" fmla="*/ 27543 h 46978"/>
                <a:gd name="connsiteX2" fmla="*/ 10086 w 45397"/>
                <a:gd name="connsiteY2" fmla="*/ 35544 h 46978"/>
                <a:gd name="connsiteX3" fmla="*/ 19611 w 45397"/>
                <a:gd name="connsiteY3" fmla="*/ 38592 h 46978"/>
                <a:gd name="connsiteX4" fmla="*/ 32564 w 45397"/>
                <a:gd name="connsiteY4" fmla="*/ 33163 h 46978"/>
                <a:gd name="connsiteX5" fmla="*/ 38089 w 45397"/>
                <a:gd name="connsiteY5" fmla="*/ 39163 h 46978"/>
                <a:gd name="connsiteX6" fmla="*/ 19039 w 45397"/>
                <a:gd name="connsiteY6" fmla="*/ 46784 h 46978"/>
                <a:gd name="connsiteX7" fmla="*/ 2752 w 45397"/>
                <a:gd name="connsiteY7" fmla="*/ 40401 h 46978"/>
                <a:gd name="connsiteX8" fmla="*/ -4011 w 45397"/>
                <a:gd name="connsiteY8" fmla="*/ 23257 h 46978"/>
                <a:gd name="connsiteX9" fmla="*/ 2849 w 45397"/>
                <a:gd name="connsiteY9" fmla="*/ 6207 h 46978"/>
                <a:gd name="connsiteX10" fmla="*/ 19039 w 45397"/>
                <a:gd name="connsiteY10" fmla="*/ -175 h 46978"/>
                <a:gd name="connsiteX11" fmla="*/ 34852 w 45397"/>
                <a:gd name="connsiteY11" fmla="*/ 5445 h 46978"/>
                <a:gd name="connsiteX12" fmla="*/ 41326 w 45397"/>
                <a:gd name="connsiteY12" fmla="*/ 20875 h 46978"/>
                <a:gd name="connsiteX13" fmla="*/ 5514 w 45397"/>
                <a:gd name="connsiteY13" fmla="*/ 20018 h 46978"/>
                <a:gd name="connsiteX14" fmla="*/ 31708 w 45397"/>
                <a:gd name="connsiteY14" fmla="*/ 20018 h 46978"/>
                <a:gd name="connsiteX15" fmla="*/ 28090 w 45397"/>
                <a:gd name="connsiteY15" fmla="*/ 11160 h 46978"/>
                <a:gd name="connsiteX16" fmla="*/ 19230 w 45397"/>
                <a:gd name="connsiteY16" fmla="*/ 8017 h 46978"/>
                <a:gd name="connsiteX17" fmla="*/ 9705 w 45397"/>
                <a:gd name="connsiteY17" fmla="*/ 11255 h 46978"/>
                <a:gd name="connsiteX18" fmla="*/ 5133 w 45397"/>
                <a:gd name="connsiteY18" fmla="*/ 20113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7" h="46978">
                  <a:moveTo>
                    <a:pt x="41233" y="27543"/>
                  </a:moveTo>
                  <a:lnTo>
                    <a:pt x="5514" y="27543"/>
                  </a:lnTo>
                  <a:cubicBezTo>
                    <a:pt x="5705" y="30791"/>
                    <a:pt x="7323" y="33772"/>
                    <a:pt x="10086" y="35544"/>
                  </a:cubicBezTo>
                  <a:cubicBezTo>
                    <a:pt x="12849" y="37544"/>
                    <a:pt x="16183" y="38611"/>
                    <a:pt x="19611" y="38592"/>
                  </a:cubicBezTo>
                  <a:cubicBezTo>
                    <a:pt x="24564" y="38906"/>
                    <a:pt x="29327" y="36896"/>
                    <a:pt x="32564" y="33163"/>
                  </a:cubicBezTo>
                  <a:lnTo>
                    <a:pt x="38089" y="39163"/>
                  </a:lnTo>
                  <a:cubicBezTo>
                    <a:pt x="33136" y="44269"/>
                    <a:pt x="26183" y="47031"/>
                    <a:pt x="19039" y="46784"/>
                  </a:cubicBezTo>
                  <a:cubicBezTo>
                    <a:pt x="12942" y="46917"/>
                    <a:pt x="7133" y="44622"/>
                    <a:pt x="2752" y="40401"/>
                  </a:cubicBezTo>
                  <a:cubicBezTo>
                    <a:pt x="-1820" y="35925"/>
                    <a:pt x="-4295" y="29677"/>
                    <a:pt x="-4011" y="23257"/>
                  </a:cubicBezTo>
                  <a:cubicBezTo>
                    <a:pt x="-4295" y="16846"/>
                    <a:pt x="-1820" y="10617"/>
                    <a:pt x="2849" y="6207"/>
                  </a:cubicBezTo>
                  <a:cubicBezTo>
                    <a:pt x="7230" y="2025"/>
                    <a:pt x="13039" y="-270"/>
                    <a:pt x="19039" y="-175"/>
                  </a:cubicBezTo>
                  <a:cubicBezTo>
                    <a:pt x="24848" y="-298"/>
                    <a:pt x="30471" y="1701"/>
                    <a:pt x="34852" y="5445"/>
                  </a:cubicBezTo>
                  <a:cubicBezTo>
                    <a:pt x="39233" y="9312"/>
                    <a:pt x="41707" y="15008"/>
                    <a:pt x="41326" y="20875"/>
                  </a:cubicBezTo>
                  <a:close/>
                  <a:moveTo>
                    <a:pt x="5514" y="20018"/>
                  </a:moveTo>
                  <a:lnTo>
                    <a:pt x="31708" y="20018"/>
                  </a:lnTo>
                  <a:cubicBezTo>
                    <a:pt x="31899" y="16665"/>
                    <a:pt x="30564" y="13398"/>
                    <a:pt x="28090" y="11160"/>
                  </a:cubicBezTo>
                  <a:cubicBezTo>
                    <a:pt x="25611" y="9045"/>
                    <a:pt x="22467" y="7931"/>
                    <a:pt x="19230" y="8017"/>
                  </a:cubicBezTo>
                  <a:cubicBezTo>
                    <a:pt x="15802" y="8026"/>
                    <a:pt x="12467" y="9160"/>
                    <a:pt x="9705" y="11255"/>
                  </a:cubicBezTo>
                  <a:cubicBezTo>
                    <a:pt x="6751" y="13255"/>
                    <a:pt x="5040" y="16580"/>
                    <a:pt x="5133" y="20113"/>
                  </a:cubicBezTo>
                  <a:close/>
                </a:path>
              </a:pathLst>
            </a:custGeom>
            <a:solidFill>
              <a:srgbClr val="6D6E71"/>
            </a:solidFill>
            <a:ln w="9525" cap="flat">
              <a:noFill/>
              <a:prstDash val="solid"/>
              <a:miter/>
            </a:ln>
          </p:spPr>
          <p:txBody>
            <a:bodyPr rtlCol="0" anchor="ctr"/>
            <a:lstStyle/>
            <a:p>
              <a:endParaRPr lang="en-US"/>
            </a:p>
          </p:txBody>
        </p:sp>
        <p:sp>
          <p:nvSpPr>
            <p:cNvPr id="996" name="Freeform: Shape 995">
              <a:extLst>
                <a:ext uri="{FF2B5EF4-FFF2-40B4-BE49-F238E27FC236}">
                  <a16:creationId xmlns:a16="http://schemas.microsoft.com/office/drawing/2014/main" id="{8CBB41A0-E0F4-4161-9F22-1DD4EC519488}"/>
                </a:ext>
              </a:extLst>
            </p:cNvPr>
            <p:cNvSpPr/>
            <p:nvPr/>
          </p:nvSpPr>
          <p:spPr>
            <a:xfrm>
              <a:off x="14261592" y="3562528"/>
              <a:ext cx="24286" cy="46005"/>
            </a:xfrm>
            <a:custGeom>
              <a:avLst/>
              <a:gdLst>
                <a:gd name="connsiteX0" fmla="*/ 19780 w 24286"/>
                <a:gd name="connsiteY0" fmla="*/ 8869 h 46005"/>
                <a:gd name="connsiteX1" fmla="*/ 9111 w 24286"/>
                <a:gd name="connsiteY1" fmla="*/ 13441 h 46005"/>
                <a:gd name="connsiteX2" fmla="*/ 5492 w 24286"/>
                <a:gd name="connsiteY2" fmla="*/ 25918 h 46005"/>
                <a:gd name="connsiteX3" fmla="*/ 5492 w 24286"/>
                <a:gd name="connsiteY3" fmla="*/ 45826 h 46005"/>
                <a:gd name="connsiteX4" fmla="*/ -4033 w 24286"/>
                <a:gd name="connsiteY4" fmla="*/ 45826 h 46005"/>
                <a:gd name="connsiteX5" fmla="*/ -4033 w 24286"/>
                <a:gd name="connsiteY5" fmla="*/ 201 h 46005"/>
                <a:gd name="connsiteX6" fmla="*/ 5492 w 24286"/>
                <a:gd name="connsiteY6" fmla="*/ 201 h 46005"/>
                <a:gd name="connsiteX7" fmla="*/ 5492 w 24286"/>
                <a:gd name="connsiteY7" fmla="*/ 9726 h 46005"/>
                <a:gd name="connsiteX8" fmla="*/ 11780 w 24286"/>
                <a:gd name="connsiteY8" fmla="*/ 2677 h 46005"/>
                <a:gd name="connsiteX9" fmla="*/ 20254 w 24286"/>
                <a:gd name="connsiteY9" fmla="*/ -180 h 46005"/>
                <a:gd name="connsiteX10" fmla="*/ 20254 w 24286"/>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6005">
                  <a:moveTo>
                    <a:pt x="19780" y="8869"/>
                  </a:moveTo>
                  <a:cubicBezTo>
                    <a:pt x="15682" y="8574"/>
                    <a:pt x="11683" y="10279"/>
                    <a:pt x="9111" y="13441"/>
                  </a:cubicBezTo>
                  <a:cubicBezTo>
                    <a:pt x="6446" y="17051"/>
                    <a:pt x="5204" y="21461"/>
                    <a:pt x="5492" y="25918"/>
                  </a:cubicBezTo>
                  <a:lnTo>
                    <a:pt x="5492" y="45826"/>
                  </a:lnTo>
                  <a:lnTo>
                    <a:pt x="-4033" y="45826"/>
                  </a:lnTo>
                  <a:lnTo>
                    <a:pt x="-4033" y="201"/>
                  </a:lnTo>
                  <a:lnTo>
                    <a:pt x="5492" y="201"/>
                  </a:lnTo>
                  <a:lnTo>
                    <a:pt x="5492" y="9726"/>
                  </a:lnTo>
                  <a:cubicBezTo>
                    <a:pt x="6920" y="6888"/>
                    <a:pt x="9111" y="4459"/>
                    <a:pt x="11780" y="2677"/>
                  </a:cubicBezTo>
                  <a:cubicBezTo>
                    <a:pt x="14254" y="915"/>
                    <a:pt x="17208" y="-75"/>
                    <a:pt x="20254" y="-180"/>
                  </a:cubicBezTo>
                  <a:lnTo>
                    <a:pt x="20254" y="9345"/>
                  </a:lnTo>
                  <a:close/>
                </a:path>
              </a:pathLst>
            </a:custGeom>
            <a:solidFill>
              <a:srgbClr val="6D6E71"/>
            </a:solidFill>
            <a:ln w="9525" cap="flat">
              <a:noFill/>
              <a:prstDash val="solid"/>
              <a:miter/>
            </a:ln>
          </p:spPr>
          <p:txBody>
            <a:bodyPr rtlCol="0" anchor="ctr"/>
            <a:lstStyle/>
            <a:p>
              <a:endParaRPr lang="en-US"/>
            </a:p>
          </p:txBody>
        </p:sp>
        <p:sp>
          <p:nvSpPr>
            <p:cNvPr id="997" name="Freeform: Shape 996">
              <a:extLst>
                <a:ext uri="{FF2B5EF4-FFF2-40B4-BE49-F238E27FC236}">
                  <a16:creationId xmlns:a16="http://schemas.microsoft.com/office/drawing/2014/main" id="{3E5227D6-3B9F-491C-BA4B-2F00D5DFC8CC}"/>
                </a:ext>
              </a:extLst>
            </p:cNvPr>
            <p:cNvSpPr/>
            <p:nvPr/>
          </p:nvSpPr>
          <p:spPr>
            <a:xfrm>
              <a:off x="14290549" y="3562909"/>
              <a:ext cx="47243" cy="45624"/>
            </a:xfrm>
            <a:custGeom>
              <a:avLst/>
              <a:gdLst>
                <a:gd name="connsiteX0" fmla="*/ 14347 w 47243"/>
                <a:gd name="connsiteY0" fmla="*/ 45445 h 45624"/>
                <a:gd name="connsiteX1" fmla="*/ -4033 w 47243"/>
                <a:gd name="connsiteY1" fmla="*/ -180 h 45624"/>
                <a:gd name="connsiteX2" fmla="*/ 5967 w 47243"/>
                <a:gd name="connsiteY2" fmla="*/ -180 h 45624"/>
                <a:gd name="connsiteX3" fmla="*/ 19780 w 47243"/>
                <a:gd name="connsiteY3" fmla="*/ 34300 h 45624"/>
                <a:gd name="connsiteX4" fmla="*/ 33686 w 47243"/>
                <a:gd name="connsiteY4" fmla="*/ -180 h 45624"/>
                <a:gd name="connsiteX5" fmla="*/ 43211 w 47243"/>
                <a:gd name="connsiteY5" fmla="*/ -180 h 45624"/>
                <a:gd name="connsiteX6" fmla="*/ 25305 w 47243"/>
                <a:gd name="connsiteY6" fmla="*/ 45445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43" h="45624">
                  <a:moveTo>
                    <a:pt x="14347" y="45445"/>
                  </a:moveTo>
                  <a:lnTo>
                    <a:pt x="-4033" y="-180"/>
                  </a:lnTo>
                  <a:lnTo>
                    <a:pt x="5967" y="-180"/>
                  </a:lnTo>
                  <a:lnTo>
                    <a:pt x="19780" y="34300"/>
                  </a:lnTo>
                  <a:lnTo>
                    <a:pt x="33686" y="-180"/>
                  </a:lnTo>
                  <a:lnTo>
                    <a:pt x="43211" y="-180"/>
                  </a:lnTo>
                  <a:lnTo>
                    <a:pt x="25305" y="45445"/>
                  </a:lnTo>
                  <a:close/>
                </a:path>
              </a:pathLst>
            </a:custGeom>
            <a:solidFill>
              <a:srgbClr val="6D6E71"/>
            </a:solidFill>
            <a:ln w="9525" cap="flat">
              <a:noFill/>
              <a:prstDash val="solid"/>
              <a:miter/>
            </a:ln>
          </p:spPr>
          <p:txBody>
            <a:bodyPr rtlCol="0" anchor="ctr"/>
            <a:lstStyle/>
            <a:p>
              <a:endParaRPr lang="en-US"/>
            </a:p>
          </p:txBody>
        </p:sp>
        <p:sp>
          <p:nvSpPr>
            <p:cNvPr id="998" name="Freeform: Shape 997">
              <a:extLst>
                <a:ext uri="{FF2B5EF4-FFF2-40B4-BE49-F238E27FC236}">
                  <a16:creationId xmlns:a16="http://schemas.microsoft.com/office/drawing/2014/main" id="{5000E37F-5ED4-4D26-8867-59AA3B0E5C5E}"/>
                </a:ext>
              </a:extLst>
            </p:cNvPr>
            <p:cNvSpPr/>
            <p:nvPr/>
          </p:nvSpPr>
          <p:spPr>
            <a:xfrm>
              <a:off x="14344745" y="3543093"/>
              <a:ext cx="12189" cy="65059"/>
            </a:xfrm>
            <a:custGeom>
              <a:avLst/>
              <a:gdLst>
                <a:gd name="connsiteX0" fmla="*/ -2224 w 12189"/>
                <a:gd name="connsiteY0" fmla="*/ 10205 h 65059"/>
                <a:gd name="connsiteX1" fmla="*/ -4033 w 12189"/>
                <a:gd name="connsiteY1" fmla="*/ 5920 h 65059"/>
                <a:gd name="connsiteX2" fmla="*/ -2224 w 12189"/>
                <a:gd name="connsiteY2" fmla="*/ 1633 h 65059"/>
                <a:gd name="connsiteX3" fmla="*/ 2065 w 12189"/>
                <a:gd name="connsiteY3" fmla="*/ -177 h 65059"/>
                <a:gd name="connsiteX4" fmla="*/ 6348 w 12189"/>
                <a:gd name="connsiteY4" fmla="*/ 1633 h 65059"/>
                <a:gd name="connsiteX5" fmla="*/ 8157 w 12189"/>
                <a:gd name="connsiteY5" fmla="*/ 5920 h 65059"/>
                <a:gd name="connsiteX6" fmla="*/ 2065 w 12189"/>
                <a:gd name="connsiteY6" fmla="*/ 12015 h 65059"/>
                <a:gd name="connsiteX7" fmla="*/ -2224 w 12189"/>
                <a:gd name="connsiteY7" fmla="*/ 10205 h 65059"/>
                <a:gd name="connsiteX8" fmla="*/ 6729 w 12189"/>
                <a:gd name="connsiteY8" fmla="*/ 64879 h 65059"/>
                <a:gd name="connsiteX9" fmla="*/ -2796 w 12189"/>
                <a:gd name="connsiteY9" fmla="*/ 64879 h 65059"/>
                <a:gd name="connsiteX10" fmla="*/ -2796 w 12189"/>
                <a:gd name="connsiteY10" fmla="*/ 19254 h 65059"/>
                <a:gd name="connsiteX11" fmla="*/ 6729 w 12189"/>
                <a:gd name="connsiteY11" fmla="*/ 19254 h 6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89" h="65059">
                  <a:moveTo>
                    <a:pt x="-2224" y="10205"/>
                  </a:moveTo>
                  <a:cubicBezTo>
                    <a:pt x="-3368" y="9091"/>
                    <a:pt x="-4033" y="7539"/>
                    <a:pt x="-4033" y="5920"/>
                  </a:cubicBezTo>
                  <a:cubicBezTo>
                    <a:pt x="-4033" y="4300"/>
                    <a:pt x="-3368" y="2738"/>
                    <a:pt x="-2224" y="1633"/>
                  </a:cubicBezTo>
                  <a:cubicBezTo>
                    <a:pt x="-1177" y="423"/>
                    <a:pt x="441" y="-234"/>
                    <a:pt x="2065" y="-177"/>
                  </a:cubicBezTo>
                  <a:cubicBezTo>
                    <a:pt x="3683" y="-196"/>
                    <a:pt x="5204" y="462"/>
                    <a:pt x="6348" y="1633"/>
                  </a:cubicBezTo>
                  <a:cubicBezTo>
                    <a:pt x="7492" y="2767"/>
                    <a:pt x="8157" y="4310"/>
                    <a:pt x="8157" y="5920"/>
                  </a:cubicBezTo>
                  <a:cubicBezTo>
                    <a:pt x="8064" y="9262"/>
                    <a:pt x="5395" y="11968"/>
                    <a:pt x="2065" y="12015"/>
                  </a:cubicBezTo>
                  <a:cubicBezTo>
                    <a:pt x="441" y="12025"/>
                    <a:pt x="-1079" y="11367"/>
                    <a:pt x="-2224" y="10205"/>
                  </a:cubicBezTo>
                  <a:close/>
                  <a:moveTo>
                    <a:pt x="6729" y="64879"/>
                  </a:moveTo>
                  <a:lnTo>
                    <a:pt x="-2796" y="64879"/>
                  </a:lnTo>
                  <a:lnTo>
                    <a:pt x="-2796" y="19254"/>
                  </a:lnTo>
                  <a:lnTo>
                    <a:pt x="6729" y="19254"/>
                  </a:lnTo>
                  <a:close/>
                </a:path>
              </a:pathLst>
            </a:custGeom>
            <a:solidFill>
              <a:srgbClr val="6D6E71"/>
            </a:solidFill>
            <a:ln w="9525" cap="flat">
              <a:noFill/>
              <a:prstDash val="solid"/>
              <a:miter/>
            </a:ln>
          </p:spPr>
          <p:txBody>
            <a:bodyPr rtlCol="0" anchor="ctr"/>
            <a:lstStyle/>
            <a:p>
              <a:endParaRPr lang="en-US"/>
            </a:p>
          </p:txBody>
        </p:sp>
        <p:sp>
          <p:nvSpPr>
            <p:cNvPr id="999" name="Freeform: Shape 998">
              <a:extLst>
                <a:ext uri="{FF2B5EF4-FFF2-40B4-BE49-F238E27FC236}">
                  <a16:creationId xmlns:a16="http://schemas.microsoft.com/office/drawing/2014/main" id="{8457D181-D54A-49FB-8DFB-48250F6D9767}"/>
                </a:ext>
              </a:extLst>
            </p:cNvPr>
            <p:cNvSpPr/>
            <p:nvPr/>
          </p:nvSpPr>
          <p:spPr>
            <a:xfrm>
              <a:off x="14366222" y="3561567"/>
              <a:ext cx="42245" cy="46970"/>
            </a:xfrm>
            <a:custGeom>
              <a:avLst/>
              <a:gdLst>
                <a:gd name="connsiteX0" fmla="*/ 19255 w 42245"/>
                <a:gd name="connsiteY0" fmla="*/ 46786 h 46970"/>
                <a:gd name="connsiteX1" fmla="*/ 2968 w 42245"/>
                <a:gd name="connsiteY1" fmla="*/ 40309 h 46970"/>
                <a:gd name="connsiteX2" fmla="*/ 2968 w 42245"/>
                <a:gd name="connsiteY2" fmla="*/ 6400 h 46970"/>
                <a:gd name="connsiteX3" fmla="*/ 20399 w 42245"/>
                <a:gd name="connsiteY3" fmla="*/ -172 h 46970"/>
                <a:gd name="connsiteX4" fmla="*/ 37831 w 42245"/>
                <a:gd name="connsiteY4" fmla="*/ 6972 h 46970"/>
                <a:gd name="connsiteX5" fmla="*/ 32115 w 42245"/>
                <a:gd name="connsiteY5" fmla="*/ 13925 h 46970"/>
                <a:gd name="connsiteX6" fmla="*/ 20209 w 42245"/>
                <a:gd name="connsiteY6" fmla="*/ 8781 h 46970"/>
                <a:gd name="connsiteX7" fmla="*/ 9828 w 42245"/>
                <a:gd name="connsiteY7" fmla="*/ 12782 h 46970"/>
                <a:gd name="connsiteX8" fmla="*/ 5349 w 42245"/>
                <a:gd name="connsiteY8" fmla="*/ 23069 h 46970"/>
                <a:gd name="connsiteX9" fmla="*/ 9730 w 42245"/>
                <a:gd name="connsiteY9" fmla="*/ 33737 h 46970"/>
                <a:gd name="connsiteX10" fmla="*/ 20497 w 42245"/>
                <a:gd name="connsiteY10" fmla="*/ 38119 h 46970"/>
                <a:gd name="connsiteX11" fmla="*/ 32594 w 42245"/>
                <a:gd name="connsiteY11" fmla="*/ 32212 h 46970"/>
                <a:gd name="connsiteX12" fmla="*/ 38212 w 42245"/>
                <a:gd name="connsiteY12" fmla="*/ 38404 h 46970"/>
                <a:gd name="connsiteX13" fmla="*/ 19255 w 42245"/>
                <a:gd name="connsiteY13" fmla="*/ 46786 h 46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245" h="46970">
                  <a:moveTo>
                    <a:pt x="19255" y="46786"/>
                  </a:moveTo>
                  <a:cubicBezTo>
                    <a:pt x="13163" y="46901"/>
                    <a:pt x="7349" y="44567"/>
                    <a:pt x="2968" y="40309"/>
                  </a:cubicBezTo>
                  <a:cubicBezTo>
                    <a:pt x="-6366" y="30936"/>
                    <a:pt x="-6366" y="15773"/>
                    <a:pt x="2968" y="6400"/>
                  </a:cubicBezTo>
                  <a:cubicBezTo>
                    <a:pt x="7730" y="2028"/>
                    <a:pt x="13925" y="-334"/>
                    <a:pt x="20399" y="-172"/>
                  </a:cubicBezTo>
                  <a:cubicBezTo>
                    <a:pt x="26971" y="-296"/>
                    <a:pt x="33259" y="2285"/>
                    <a:pt x="37831" y="6972"/>
                  </a:cubicBezTo>
                  <a:lnTo>
                    <a:pt x="32115" y="13925"/>
                  </a:lnTo>
                  <a:cubicBezTo>
                    <a:pt x="28878" y="10800"/>
                    <a:pt x="24688" y="8962"/>
                    <a:pt x="20209" y="8781"/>
                  </a:cubicBezTo>
                  <a:cubicBezTo>
                    <a:pt x="16400" y="8734"/>
                    <a:pt x="12684" y="10163"/>
                    <a:pt x="9828" y="12782"/>
                  </a:cubicBezTo>
                  <a:cubicBezTo>
                    <a:pt x="6875" y="15354"/>
                    <a:pt x="5158" y="19135"/>
                    <a:pt x="5349" y="23069"/>
                  </a:cubicBezTo>
                  <a:cubicBezTo>
                    <a:pt x="5349" y="27069"/>
                    <a:pt x="6875" y="30917"/>
                    <a:pt x="9730" y="33737"/>
                  </a:cubicBezTo>
                  <a:cubicBezTo>
                    <a:pt x="12591" y="36575"/>
                    <a:pt x="16497" y="38156"/>
                    <a:pt x="20497" y="38119"/>
                  </a:cubicBezTo>
                  <a:cubicBezTo>
                    <a:pt x="25162" y="37918"/>
                    <a:pt x="29543" y="35775"/>
                    <a:pt x="32594" y="32212"/>
                  </a:cubicBezTo>
                  <a:lnTo>
                    <a:pt x="38212" y="38404"/>
                  </a:lnTo>
                  <a:cubicBezTo>
                    <a:pt x="33357" y="43690"/>
                    <a:pt x="26497" y="46729"/>
                    <a:pt x="19255" y="46786"/>
                  </a:cubicBezTo>
                  <a:close/>
                </a:path>
              </a:pathLst>
            </a:custGeom>
            <a:solidFill>
              <a:srgbClr val="6D6E71"/>
            </a:solidFill>
            <a:ln w="9525" cap="flat">
              <a:noFill/>
              <a:prstDash val="solid"/>
              <a:miter/>
            </a:ln>
          </p:spPr>
          <p:txBody>
            <a:bodyPr rtlCol="0" anchor="ctr"/>
            <a:lstStyle/>
            <a:p>
              <a:endParaRPr lang="en-US"/>
            </a:p>
          </p:txBody>
        </p:sp>
        <p:sp>
          <p:nvSpPr>
            <p:cNvPr id="1000" name="Freeform: Shape 999">
              <a:extLst>
                <a:ext uri="{FF2B5EF4-FFF2-40B4-BE49-F238E27FC236}">
                  <a16:creationId xmlns:a16="http://schemas.microsoft.com/office/drawing/2014/main" id="{9348343D-40BD-4344-8CAE-242D04EA6643}"/>
                </a:ext>
              </a:extLst>
            </p:cNvPr>
            <p:cNvSpPr/>
            <p:nvPr/>
          </p:nvSpPr>
          <p:spPr>
            <a:xfrm>
              <a:off x="14415479" y="3561759"/>
              <a:ext cx="45397" cy="46986"/>
            </a:xfrm>
            <a:custGeom>
              <a:avLst/>
              <a:gdLst>
                <a:gd name="connsiteX0" fmla="*/ 41342 w 45397"/>
                <a:gd name="connsiteY0" fmla="*/ 27545 h 46986"/>
                <a:gd name="connsiteX1" fmla="*/ 5531 w 45397"/>
                <a:gd name="connsiteY1" fmla="*/ 27545 h 46986"/>
                <a:gd name="connsiteX2" fmla="*/ 10102 w 45397"/>
                <a:gd name="connsiteY2" fmla="*/ 35546 h 46986"/>
                <a:gd name="connsiteX3" fmla="*/ 19627 w 45397"/>
                <a:gd name="connsiteY3" fmla="*/ 38593 h 46986"/>
                <a:gd name="connsiteX4" fmla="*/ 32673 w 45397"/>
                <a:gd name="connsiteY4" fmla="*/ 33165 h 46986"/>
                <a:gd name="connsiteX5" fmla="*/ 38105 w 45397"/>
                <a:gd name="connsiteY5" fmla="*/ 39165 h 46986"/>
                <a:gd name="connsiteX6" fmla="*/ 19055 w 45397"/>
                <a:gd name="connsiteY6" fmla="*/ 46785 h 46986"/>
                <a:gd name="connsiteX7" fmla="*/ 2670 w 45397"/>
                <a:gd name="connsiteY7" fmla="*/ 40403 h 46986"/>
                <a:gd name="connsiteX8" fmla="*/ -3994 w 45397"/>
                <a:gd name="connsiteY8" fmla="*/ 23258 h 46986"/>
                <a:gd name="connsiteX9" fmla="*/ 2861 w 45397"/>
                <a:gd name="connsiteY9" fmla="*/ 6209 h 46986"/>
                <a:gd name="connsiteX10" fmla="*/ 18958 w 45397"/>
                <a:gd name="connsiteY10" fmla="*/ -173 h 46986"/>
                <a:gd name="connsiteX11" fmla="*/ 34771 w 45397"/>
                <a:gd name="connsiteY11" fmla="*/ 5447 h 46986"/>
                <a:gd name="connsiteX12" fmla="*/ 41342 w 45397"/>
                <a:gd name="connsiteY12" fmla="*/ 20877 h 46986"/>
                <a:gd name="connsiteX13" fmla="*/ 5531 w 45397"/>
                <a:gd name="connsiteY13" fmla="*/ 20020 h 46986"/>
                <a:gd name="connsiteX14" fmla="*/ 31817 w 45397"/>
                <a:gd name="connsiteY14" fmla="*/ 20020 h 46986"/>
                <a:gd name="connsiteX15" fmla="*/ 28199 w 45397"/>
                <a:gd name="connsiteY15" fmla="*/ 11162 h 46986"/>
                <a:gd name="connsiteX16" fmla="*/ 19339 w 45397"/>
                <a:gd name="connsiteY16" fmla="*/ 8019 h 46986"/>
                <a:gd name="connsiteX17" fmla="*/ 9814 w 45397"/>
                <a:gd name="connsiteY17" fmla="*/ 11257 h 46986"/>
                <a:gd name="connsiteX18" fmla="*/ 5149 w 45397"/>
                <a:gd name="connsiteY18" fmla="*/ 20115 h 46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7" h="46986">
                  <a:moveTo>
                    <a:pt x="41342" y="27545"/>
                  </a:moveTo>
                  <a:lnTo>
                    <a:pt x="5531" y="27545"/>
                  </a:lnTo>
                  <a:cubicBezTo>
                    <a:pt x="5717" y="30774"/>
                    <a:pt x="7433" y="33717"/>
                    <a:pt x="10102" y="35546"/>
                  </a:cubicBezTo>
                  <a:cubicBezTo>
                    <a:pt x="12860" y="37537"/>
                    <a:pt x="16195" y="38603"/>
                    <a:pt x="19627" y="38593"/>
                  </a:cubicBezTo>
                  <a:cubicBezTo>
                    <a:pt x="24581" y="38927"/>
                    <a:pt x="29436" y="36917"/>
                    <a:pt x="32673" y="33165"/>
                  </a:cubicBezTo>
                  <a:lnTo>
                    <a:pt x="38105" y="39165"/>
                  </a:lnTo>
                  <a:cubicBezTo>
                    <a:pt x="33152" y="44309"/>
                    <a:pt x="26199" y="47081"/>
                    <a:pt x="19055" y="46785"/>
                  </a:cubicBezTo>
                  <a:cubicBezTo>
                    <a:pt x="12958" y="46928"/>
                    <a:pt x="7051" y="44633"/>
                    <a:pt x="2670" y="40403"/>
                  </a:cubicBezTo>
                  <a:cubicBezTo>
                    <a:pt x="-1901" y="35917"/>
                    <a:pt x="-4376" y="29669"/>
                    <a:pt x="-3994" y="23258"/>
                  </a:cubicBezTo>
                  <a:cubicBezTo>
                    <a:pt x="-4283" y="16848"/>
                    <a:pt x="-1804" y="10619"/>
                    <a:pt x="2861" y="6209"/>
                  </a:cubicBezTo>
                  <a:cubicBezTo>
                    <a:pt x="7149" y="2037"/>
                    <a:pt x="12958" y="-259"/>
                    <a:pt x="18958" y="-173"/>
                  </a:cubicBezTo>
                  <a:cubicBezTo>
                    <a:pt x="24767" y="-316"/>
                    <a:pt x="30390" y="1684"/>
                    <a:pt x="34771" y="5447"/>
                  </a:cubicBezTo>
                  <a:cubicBezTo>
                    <a:pt x="39245" y="9295"/>
                    <a:pt x="41626" y="14991"/>
                    <a:pt x="41342" y="20877"/>
                  </a:cubicBezTo>
                  <a:close/>
                  <a:moveTo>
                    <a:pt x="5531" y="20020"/>
                  </a:moveTo>
                  <a:lnTo>
                    <a:pt x="31817" y="20020"/>
                  </a:lnTo>
                  <a:cubicBezTo>
                    <a:pt x="32008" y="16667"/>
                    <a:pt x="30673" y="13400"/>
                    <a:pt x="28199" y="11162"/>
                  </a:cubicBezTo>
                  <a:cubicBezTo>
                    <a:pt x="25720" y="9038"/>
                    <a:pt x="22576" y="7923"/>
                    <a:pt x="19339" y="8019"/>
                  </a:cubicBezTo>
                  <a:cubicBezTo>
                    <a:pt x="15911" y="7990"/>
                    <a:pt x="12577" y="9133"/>
                    <a:pt x="9814" y="11257"/>
                  </a:cubicBezTo>
                  <a:cubicBezTo>
                    <a:pt x="6861" y="13219"/>
                    <a:pt x="5052" y="16562"/>
                    <a:pt x="5149" y="20115"/>
                  </a:cubicBezTo>
                  <a:close/>
                </a:path>
              </a:pathLst>
            </a:custGeom>
            <a:solidFill>
              <a:srgbClr val="6D6E71"/>
            </a:solidFill>
            <a:ln w="9525" cap="flat">
              <a:noFill/>
              <a:prstDash val="solid"/>
              <a:miter/>
            </a:ln>
          </p:spPr>
          <p:txBody>
            <a:bodyPr rtlCol="0" anchor="ctr"/>
            <a:lstStyle/>
            <a:p>
              <a:endParaRPr lang="en-US"/>
            </a:p>
          </p:txBody>
        </p:sp>
        <p:sp>
          <p:nvSpPr>
            <p:cNvPr id="1001" name="Freeform: Shape 1000">
              <a:extLst>
                <a:ext uri="{FF2B5EF4-FFF2-40B4-BE49-F238E27FC236}">
                  <a16:creationId xmlns:a16="http://schemas.microsoft.com/office/drawing/2014/main" id="{91C65D03-51E4-456E-BFFB-A7643A2B30F1}"/>
                </a:ext>
              </a:extLst>
            </p:cNvPr>
            <p:cNvSpPr/>
            <p:nvPr/>
          </p:nvSpPr>
          <p:spPr>
            <a:xfrm>
              <a:off x="14466854" y="3562122"/>
              <a:ext cx="36593" cy="46720"/>
            </a:xfrm>
            <a:custGeom>
              <a:avLst/>
              <a:gdLst>
                <a:gd name="connsiteX0" fmla="*/ 32546 w 36593"/>
                <a:gd name="connsiteY0" fmla="*/ 32230 h 46720"/>
                <a:gd name="connsiteX1" fmla="*/ 27877 w 36593"/>
                <a:gd name="connsiteY1" fmla="*/ 42612 h 46720"/>
                <a:gd name="connsiteX2" fmla="*/ 15780 w 36593"/>
                <a:gd name="connsiteY2" fmla="*/ 46518 h 46720"/>
                <a:gd name="connsiteX3" fmla="*/ 5492 w 36593"/>
                <a:gd name="connsiteY3" fmla="*/ 44708 h 46720"/>
                <a:gd name="connsiteX4" fmla="*/ -4033 w 36593"/>
                <a:gd name="connsiteY4" fmla="*/ 39659 h 46720"/>
                <a:gd name="connsiteX5" fmla="*/ 637 w 36593"/>
                <a:gd name="connsiteY5" fmla="*/ 32230 h 46720"/>
                <a:gd name="connsiteX6" fmla="*/ 16068 w 36593"/>
                <a:gd name="connsiteY6" fmla="*/ 38230 h 46720"/>
                <a:gd name="connsiteX7" fmla="*/ 21208 w 36593"/>
                <a:gd name="connsiteY7" fmla="*/ 36707 h 46720"/>
                <a:gd name="connsiteX8" fmla="*/ 23114 w 36593"/>
                <a:gd name="connsiteY8" fmla="*/ 32896 h 46720"/>
                <a:gd name="connsiteX9" fmla="*/ 13589 w 36593"/>
                <a:gd name="connsiteY9" fmla="*/ 26706 h 46720"/>
                <a:gd name="connsiteX10" fmla="*/ 12543 w 36593"/>
                <a:gd name="connsiteY10" fmla="*/ 26706 h 46720"/>
                <a:gd name="connsiteX11" fmla="*/ -1652 w 36593"/>
                <a:gd name="connsiteY11" fmla="*/ 13846 h 46720"/>
                <a:gd name="connsiteX12" fmla="*/ 3302 w 36593"/>
                <a:gd name="connsiteY12" fmla="*/ 3655 h 46720"/>
                <a:gd name="connsiteX13" fmla="*/ 16068 w 36593"/>
                <a:gd name="connsiteY13" fmla="*/ -155 h 46720"/>
                <a:gd name="connsiteX14" fmla="*/ 31021 w 36593"/>
                <a:gd name="connsiteY14" fmla="*/ 4512 h 46720"/>
                <a:gd name="connsiteX15" fmla="*/ 27402 w 36593"/>
                <a:gd name="connsiteY15" fmla="*/ 11561 h 46720"/>
                <a:gd name="connsiteX16" fmla="*/ 15306 w 36593"/>
                <a:gd name="connsiteY16" fmla="*/ 7941 h 46720"/>
                <a:gd name="connsiteX17" fmla="*/ 9780 w 36593"/>
                <a:gd name="connsiteY17" fmla="*/ 9179 h 46720"/>
                <a:gd name="connsiteX18" fmla="*/ 7590 w 36593"/>
                <a:gd name="connsiteY18" fmla="*/ 12894 h 46720"/>
                <a:gd name="connsiteX19" fmla="*/ 9873 w 36593"/>
                <a:gd name="connsiteY19" fmla="*/ 16133 h 46720"/>
                <a:gd name="connsiteX20" fmla="*/ 14161 w 36593"/>
                <a:gd name="connsiteY20" fmla="*/ 17561 h 46720"/>
                <a:gd name="connsiteX21" fmla="*/ 19115 w 36593"/>
                <a:gd name="connsiteY21" fmla="*/ 18990 h 46720"/>
                <a:gd name="connsiteX22" fmla="*/ 23212 w 36593"/>
                <a:gd name="connsiteY22" fmla="*/ 20514 h 46720"/>
                <a:gd name="connsiteX23" fmla="*/ 27593 w 36593"/>
                <a:gd name="connsiteY23" fmla="*/ 22895 h 46720"/>
                <a:gd name="connsiteX24" fmla="*/ 32546 w 36593"/>
                <a:gd name="connsiteY24" fmla="*/ 32230 h 46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593" h="46720">
                  <a:moveTo>
                    <a:pt x="32546" y="32230"/>
                  </a:moveTo>
                  <a:cubicBezTo>
                    <a:pt x="32737" y="36231"/>
                    <a:pt x="31021" y="40088"/>
                    <a:pt x="27877" y="42612"/>
                  </a:cubicBezTo>
                  <a:cubicBezTo>
                    <a:pt x="24449" y="45346"/>
                    <a:pt x="20161" y="46736"/>
                    <a:pt x="15780" y="46518"/>
                  </a:cubicBezTo>
                  <a:cubicBezTo>
                    <a:pt x="12255" y="46508"/>
                    <a:pt x="8827" y="45889"/>
                    <a:pt x="5492" y="44708"/>
                  </a:cubicBezTo>
                  <a:cubicBezTo>
                    <a:pt x="2065" y="43622"/>
                    <a:pt x="-1173" y="41917"/>
                    <a:pt x="-4033" y="39659"/>
                  </a:cubicBezTo>
                  <a:lnTo>
                    <a:pt x="637" y="32230"/>
                  </a:lnTo>
                  <a:cubicBezTo>
                    <a:pt x="5018" y="35859"/>
                    <a:pt x="10445" y="37964"/>
                    <a:pt x="16068" y="38230"/>
                  </a:cubicBezTo>
                  <a:cubicBezTo>
                    <a:pt x="17877" y="38354"/>
                    <a:pt x="19687" y="37812"/>
                    <a:pt x="21208" y="36707"/>
                  </a:cubicBezTo>
                  <a:cubicBezTo>
                    <a:pt x="22449" y="35821"/>
                    <a:pt x="23114" y="34402"/>
                    <a:pt x="23114" y="32896"/>
                  </a:cubicBezTo>
                  <a:cubicBezTo>
                    <a:pt x="23114" y="30611"/>
                    <a:pt x="20068" y="28611"/>
                    <a:pt x="13589" y="26706"/>
                  </a:cubicBezTo>
                  <a:lnTo>
                    <a:pt x="12543" y="26706"/>
                  </a:lnTo>
                  <a:cubicBezTo>
                    <a:pt x="3018" y="24134"/>
                    <a:pt x="-1652" y="19847"/>
                    <a:pt x="-1652" y="13846"/>
                  </a:cubicBezTo>
                  <a:cubicBezTo>
                    <a:pt x="-1745" y="9837"/>
                    <a:pt x="65" y="6017"/>
                    <a:pt x="3302" y="3655"/>
                  </a:cubicBezTo>
                  <a:cubicBezTo>
                    <a:pt x="7018" y="959"/>
                    <a:pt x="11492" y="-383"/>
                    <a:pt x="16068" y="-155"/>
                  </a:cubicBezTo>
                  <a:cubicBezTo>
                    <a:pt x="21398" y="-146"/>
                    <a:pt x="26640" y="1474"/>
                    <a:pt x="31021" y="4512"/>
                  </a:cubicBezTo>
                  <a:lnTo>
                    <a:pt x="27402" y="11561"/>
                  </a:lnTo>
                  <a:cubicBezTo>
                    <a:pt x="23779" y="9198"/>
                    <a:pt x="19589" y="7941"/>
                    <a:pt x="15306" y="7941"/>
                  </a:cubicBezTo>
                  <a:cubicBezTo>
                    <a:pt x="13399" y="7846"/>
                    <a:pt x="11492" y="8275"/>
                    <a:pt x="9780" y="9179"/>
                  </a:cubicBezTo>
                  <a:cubicBezTo>
                    <a:pt x="8352" y="9865"/>
                    <a:pt x="7492" y="11332"/>
                    <a:pt x="7590" y="12894"/>
                  </a:cubicBezTo>
                  <a:cubicBezTo>
                    <a:pt x="7590" y="14352"/>
                    <a:pt x="8543" y="15647"/>
                    <a:pt x="9873" y="16133"/>
                  </a:cubicBezTo>
                  <a:cubicBezTo>
                    <a:pt x="11208" y="16828"/>
                    <a:pt x="12636" y="17304"/>
                    <a:pt x="14161" y="17561"/>
                  </a:cubicBezTo>
                  <a:lnTo>
                    <a:pt x="19115" y="18990"/>
                  </a:lnTo>
                  <a:lnTo>
                    <a:pt x="23212" y="20514"/>
                  </a:lnTo>
                  <a:cubicBezTo>
                    <a:pt x="24733" y="21143"/>
                    <a:pt x="26258" y="21943"/>
                    <a:pt x="27593" y="22895"/>
                  </a:cubicBezTo>
                  <a:cubicBezTo>
                    <a:pt x="30733" y="24924"/>
                    <a:pt x="32639" y="28468"/>
                    <a:pt x="32546" y="32230"/>
                  </a:cubicBezTo>
                  <a:close/>
                </a:path>
              </a:pathLst>
            </a:custGeom>
            <a:solidFill>
              <a:srgbClr val="6D6E71"/>
            </a:solidFill>
            <a:ln w="9525" cap="flat">
              <a:noFill/>
              <a:prstDash val="solid"/>
              <a:miter/>
            </a:ln>
          </p:spPr>
          <p:txBody>
            <a:bodyPr rtlCol="0" anchor="ctr"/>
            <a:lstStyle/>
            <a:p>
              <a:endParaRPr lang="en-US"/>
            </a:p>
          </p:txBody>
        </p:sp>
        <p:sp>
          <p:nvSpPr>
            <p:cNvPr id="1002" name="Freeform: Shape 1001">
              <a:extLst>
                <a:ext uri="{FF2B5EF4-FFF2-40B4-BE49-F238E27FC236}">
                  <a16:creationId xmlns:a16="http://schemas.microsoft.com/office/drawing/2014/main" id="{3DEB8A58-D577-46D5-8D80-886E0B61F0F4}"/>
                </a:ext>
              </a:extLst>
            </p:cNvPr>
            <p:cNvSpPr/>
            <p:nvPr/>
          </p:nvSpPr>
          <p:spPr>
            <a:xfrm>
              <a:off x="14513051" y="3596056"/>
              <a:ext cx="12771" cy="12769"/>
            </a:xfrm>
            <a:custGeom>
              <a:avLst/>
              <a:gdLst>
                <a:gd name="connsiteX0" fmla="*/ -2126 w 12771"/>
                <a:gd name="connsiteY0" fmla="*/ 10679 h 12769"/>
                <a:gd name="connsiteX1" fmla="*/ -4033 w 12771"/>
                <a:gd name="connsiteY1" fmla="*/ 6202 h 12769"/>
                <a:gd name="connsiteX2" fmla="*/ 2348 w 12771"/>
                <a:gd name="connsiteY2" fmla="*/ -180 h 12769"/>
                <a:gd name="connsiteX3" fmla="*/ 6920 w 12771"/>
                <a:gd name="connsiteY3" fmla="*/ 1725 h 12769"/>
                <a:gd name="connsiteX4" fmla="*/ 8729 w 12771"/>
                <a:gd name="connsiteY4" fmla="*/ 6202 h 12769"/>
                <a:gd name="connsiteX5" fmla="*/ 6920 w 12771"/>
                <a:gd name="connsiteY5" fmla="*/ 10679 h 12769"/>
                <a:gd name="connsiteX6" fmla="*/ 2348 w 12771"/>
                <a:gd name="connsiteY6" fmla="*/ 12584 h 12769"/>
                <a:gd name="connsiteX7" fmla="*/ -2126 w 12771"/>
                <a:gd name="connsiteY7" fmla="*/ 10679 h 12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71" h="12769">
                  <a:moveTo>
                    <a:pt x="-2126" y="10679"/>
                  </a:moveTo>
                  <a:cubicBezTo>
                    <a:pt x="-3368" y="9507"/>
                    <a:pt x="-4033" y="7888"/>
                    <a:pt x="-4033" y="6202"/>
                  </a:cubicBezTo>
                  <a:cubicBezTo>
                    <a:pt x="-3935" y="2697"/>
                    <a:pt x="-1177" y="-132"/>
                    <a:pt x="2348" y="-180"/>
                  </a:cubicBezTo>
                  <a:cubicBezTo>
                    <a:pt x="4064" y="-161"/>
                    <a:pt x="5683" y="515"/>
                    <a:pt x="6920" y="1725"/>
                  </a:cubicBezTo>
                  <a:cubicBezTo>
                    <a:pt x="8157" y="2887"/>
                    <a:pt x="8827" y="4516"/>
                    <a:pt x="8729" y="6202"/>
                  </a:cubicBezTo>
                  <a:cubicBezTo>
                    <a:pt x="8729" y="7878"/>
                    <a:pt x="8157" y="9497"/>
                    <a:pt x="6920" y="10679"/>
                  </a:cubicBezTo>
                  <a:cubicBezTo>
                    <a:pt x="5683" y="11926"/>
                    <a:pt x="4064" y="12612"/>
                    <a:pt x="2348" y="12584"/>
                  </a:cubicBezTo>
                  <a:cubicBezTo>
                    <a:pt x="637" y="12660"/>
                    <a:pt x="-986" y="11965"/>
                    <a:pt x="-2126" y="10679"/>
                  </a:cubicBezTo>
                  <a:close/>
                </a:path>
              </a:pathLst>
            </a:custGeom>
            <a:solidFill>
              <a:srgbClr val="6D6E71"/>
            </a:solidFill>
            <a:ln w="9525" cap="flat">
              <a:noFill/>
              <a:prstDash val="solid"/>
              <a:miter/>
            </a:ln>
          </p:spPr>
          <p:txBody>
            <a:bodyPr rtlCol="0" anchor="ctr"/>
            <a:lstStyle/>
            <a:p>
              <a:endParaRPr lang="en-US"/>
            </a:p>
          </p:txBody>
        </p:sp>
        <p:sp>
          <p:nvSpPr>
            <p:cNvPr id="1003" name="Freeform: Shape 1002">
              <a:extLst>
                <a:ext uri="{FF2B5EF4-FFF2-40B4-BE49-F238E27FC236}">
                  <a16:creationId xmlns:a16="http://schemas.microsoft.com/office/drawing/2014/main" id="{B4F064CD-688B-48C7-8CA9-47BE84F5CE14}"/>
                </a:ext>
              </a:extLst>
            </p:cNvPr>
            <p:cNvSpPr/>
            <p:nvPr/>
          </p:nvSpPr>
          <p:spPr>
            <a:xfrm>
              <a:off x="13161539" y="2917781"/>
              <a:ext cx="54884" cy="55325"/>
            </a:xfrm>
            <a:custGeom>
              <a:avLst/>
              <a:gdLst>
                <a:gd name="connsiteX0" fmla="*/ 3980 w 54884"/>
                <a:gd name="connsiteY0" fmla="*/ 47159 h 55325"/>
                <a:gd name="connsiteX1" fmla="*/ -4024 w 54884"/>
                <a:gd name="connsiteY1" fmla="*/ 27252 h 55325"/>
                <a:gd name="connsiteX2" fmla="*/ 23412 w 54884"/>
                <a:gd name="connsiteY2" fmla="*/ -180 h 55325"/>
                <a:gd name="connsiteX3" fmla="*/ 50843 w 54884"/>
                <a:gd name="connsiteY3" fmla="*/ 27252 h 55325"/>
                <a:gd name="connsiteX4" fmla="*/ 42838 w 54884"/>
                <a:gd name="connsiteY4" fmla="*/ 47159 h 55325"/>
                <a:gd name="connsiteX5" fmla="*/ 3980 w 54884"/>
                <a:gd name="connsiteY5" fmla="*/ 47159 h 5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884" h="55325">
                  <a:moveTo>
                    <a:pt x="3980" y="47159"/>
                  </a:moveTo>
                  <a:cubicBezTo>
                    <a:pt x="-1354" y="41911"/>
                    <a:pt x="-4215" y="34710"/>
                    <a:pt x="-4024" y="27252"/>
                  </a:cubicBezTo>
                  <a:cubicBezTo>
                    <a:pt x="-4024" y="12098"/>
                    <a:pt x="8264" y="-180"/>
                    <a:pt x="23412" y="-180"/>
                  </a:cubicBezTo>
                  <a:cubicBezTo>
                    <a:pt x="38555" y="-180"/>
                    <a:pt x="50843" y="12098"/>
                    <a:pt x="50843" y="27252"/>
                  </a:cubicBezTo>
                  <a:cubicBezTo>
                    <a:pt x="51033" y="34710"/>
                    <a:pt x="48173" y="41911"/>
                    <a:pt x="42838" y="47159"/>
                  </a:cubicBezTo>
                  <a:cubicBezTo>
                    <a:pt x="32076" y="57808"/>
                    <a:pt x="14742" y="57808"/>
                    <a:pt x="3980" y="47159"/>
                  </a:cubicBezTo>
                </a:path>
              </a:pathLst>
            </a:custGeom>
            <a:solidFill>
              <a:srgbClr val="336933"/>
            </a:solidFill>
            <a:ln w="9525" cap="flat">
              <a:noFill/>
              <a:prstDash val="solid"/>
              <a:miter/>
            </a:ln>
          </p:spPr>
          <p:txBody>
            <a:bodyPr rtlCol="0" anchor="ctr"/>
            <a:lstStyle/>
            <a:p>
              <a:endParaRPr lang="en-US"/>
            </a:p>
          </p:txBody>
        </p:sp>
        <p:sp>
          <p:nvSpPr>
            <p:cNvPr id="1004" name="Freeform: Shape 1003">
              <a:extLst>
                <a:ext uri="{FF2B5EF4-FFF2-40B4-BE49-F238E27FC236}">
                  <a16:creationId xmlns:a16="http://schemas.microsoft.com/office/drawing/2014/main" id="{F9D8E788-6D88-4C6E-A028-122AF6CC3487}"/>
                </a:ext>
              </a:extLst>
            </p:cNvPr>
            <p:cNvSpPr/>
            <p:nvPr/>
          </p:nvSpPr>
          <p:spPr>
            <a:xfrm>
              <a:off x="13279754" y="4252042"/>
              <a:ext cx="66675" cy="59912"/>
            </a:xfrm>
            <a:custGeom>
              <a:avLst/>
              <a:gdLst>
                <a:gd name="connsiteX0" fmla="*/ 49592 w 66675"/>
                <a:gd name="connsiteY0" fmla="*/ 21632 h 59912"/>
                <a:gd name="connsiteX1" fmla="*/ 33402 w 66675"/>
                <a:gd name="connsiteY1" fmla="*/ 54398 h 59912"/>
                <a:gd name="connsiteX2" fmla="*/ 25398 w 66675"/>
                <a:gd name="connsiteY2" fmla="*/ 54398 h 59912"/>
                <a:gd name="connsiteX3" fmla="*/ 9301 w 66675"/>
                <a:gd name="connsiteY3" fmla="*/ 21632 h 59912"/>
                <a:gd name="connsiteX4" fmla="*/ 9301 w 66675"/>
                <a:gd name="connsiteY4" fmla="*/ 59732 h 59912"/>
                <a:gd name="connsiteX5" fmla="*/ -4033 w 66675"/>
                <a:gd name="connsiteY5" fmla="*/ 59732 h 59912"/>
                <a:gd name="connsiteX6" fmla="*/ -4033 w 66675"/>
                <a:gd name="connsiteY6" fmla="*/ -180 h 59912"/>
                <a:gd name="connsiteX7" fmla="*/ 13971 w 66675"/>
                <a:gd name="connsiteY7" fmla="*/ -180 h 59912"/>
                <a:gd name="connsiteX8" fmla="*/ 29398 w 66675"/>
                <a:gd name="connsiteY8" fmla="*/ 32777 h 59912"/>
                <a:gd name="connsiteX9" fmla="*/ 44927 w 66675"/>
                <a:gd name="connsiteY9" fmla="*/ -180 h 59912"/>
                <a:gd name="connsiteX10" fmla="*/ 62642 w 66675"/>
                <a:gd name="connsiteY10" fmla="*/ -180 h 59912"/>
                <a:gd name="connsiteX11" fmla="*/ 62642 w 66675"/>
                <a:gd name="connsiteY11" fmla="*/ 59732 h 59912"/>
                <a:gd name="connsiteX12" fmla="*/ 49308 w 66675"/>
                <a:gd name="connsiteY12" fmla="*/ 59732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75" h="59912">
                  <a:moveTo>
                    <a:pt x="49592" y="21632"/>
                  </a:moveTo>
                  <a:lnTo>
                    <a:pt x="33402" y="54398"/>
                  </a:lnTo>
                  <a:lnTo>
                    <a:pt x="25398" y="54398"/>
                  </a:lnTo>
                  <a:lnTo>
                    <a:pt x="9301" y="21632"/>
                  </a:lnTo>
                  <a:lnTo>
                    <a:pt x="9301" y="59732"/>
                  </a:lnTo>
                  <a:lnTo>
                    <a:pt x="-4033" y="59732"/>
                  </a:lnTo>
                  <a:lnTo>
                    <a:pt x="-4033" y="-180"/>
                  </a:lnTo>
                  <a:lnTo>
                    <a:pt x="13971" y="-180"/>
                  </a:lnTo>
                  <a:lnTo>
                    <a:pt x="29398" y="32777"/>
                  </a:lnTo>
                  <a:lnTo>
                    <a:pt x="44927" y="-180"/>
                  </a:lnTo>
                  <a:lnTo>
                    <a:pt x="62642" y="-180"/>
                  </a:lnTo>
                  <a:lnTo>
                    <a:pt x="62642" y="59732"/>
                  </a:lnTo>
                  <a:lnTo>
                    <a:pt x="49308" y="59732"/>
                  </a:lnTo>
                  <a:close/>
                </a:path>
              </a:pathLst>
            </a:custGeom>
            <a:solidFill>
              <a:srgbClr val="6D6E71"/>
            </a:solidFill>
            <a:ln w="9525" cap="flat">
              <a:noFill/>
              <a:prstDash val="solid"/>
              <a:miter/>
            </a:ln>
          </p:spPr>
          <p:txBody>
            <a:bodyPr rtlCol="0" anchor="ctr"/>
            <a:lstStyle/>
            <a:p>
              <a:endParaRPr lang="en-US"/>
            </a:p>
          </p:txBody>
        </p:sp>
        <p:sp>
          <p:nvSpPr>
            <p:cNvPr id="1005" name="Freeform: Shape 1004">
              <a:extLst>
                <a:ext uri="{FF2B5EF4-FFF2-40B4-BE49-F238E27FC236}">
                  <a16:creationId xmlns:a16="http://schemas.microsoft.com/office/drawing/2014/main" id="{F8D6A029-BA7E-422E-82E4-D208496CF4EE}"/>
                </a:ext>
              </a:extLst>
            </p:cNvPr>
            <p:cNvSpPr/>
            <p:nvPr/>
          </p:nvSpPr>
          <p:spPr>
            <a:xfrm>
              <a:off x="13359098" y="4246680"/>
              <a:ext cx="15057" cy="64893"/>
            </a:xfrm>
            <a:custGeom>
              <a:avLst/>
              <a:gdLst>
                <a:gd name="connsiteX0" fmla="*/ -1842 w 15057"/>
                <a:gd name="connsiteY0" fmla="*/ 12802 h 64893"/>
                <a:gd name="connsiteX1" fmla="*/ -4033 w 15057"/>
                <a:gd name="connsiteY1" fmla="*/ 7373 h 64893"/>
                <a:gd name="connsiteX2" fmla="*/ 3492 w 15057"/>
                <a:gd name="connsiteY2" fmla="*/ -180 h 64893"/>
                <a:gd name="connsiteX3" fmla="*/ 8827 w 15057"/>
                <a:gd name="connsiteY3" fmla="*/ 2039 h 64893"/>
                <a:gd name="connsiteX4" fmla="*/ 11017 w 15057"/>
                <a:gd name="connsiteY4" fmla="*/ 7373 h 64893"/>
                <a:gd name="connsiteX5" fmla="*/ 8827 w 15057"/>
                <a:gd name="connsiteY5" fmla="*/ 12802 h 64893"/>
                <a:gd name="connsiteX6" fmla="*/ -1842 w 15057"/>
                <a:gd name="connsiteY6" fmla="*/ 12802 h 64893"/>
                <a:gd name="connsiteX7" fmla="*/ 9966 w 15057"/>
                <a:gd name="connsiteY7" fmla="*/ 64714 h 64893"/>
                <a:gd name="connsiteX8" fmla="*/ -2889 w 15057"/>
                <a:gd name="connsiteY8" fmla="*/ 64714 h 64893"/>
                <a:gd name="connsiteX9" fmla="*/ -2889 w 15057"/>
                <a:gd name="connsiteY9" fmla="*/ 18899 h 64893"/>
                <a:gd name="connsiteX10" fmla="*/ 9966 w 15057"/>
                <a:gd name="connsiteY10" fmla="*/ 18899 h 64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057" h="64893">
                  <a:moveTo>
                    <a:pt x="-1842" y="12802"/>
                  </a:moveTo>
                  <a:cubicBezTo>
                    <a:pt x="-3270" y="11364"/>
                    <a:pt x="-4033" y="9402"/>
                    <a:pt x="-4033" y="7373"/>
                  </a:cubicBezTo>
                  <a:cubicBezTo>
                    <a:pt x="-4033" y="3220"/>
                    <a:pt x="-698" y="-161"/>
                    <a:pt x="3492" y="-180"/>
                  </a:cubicBezTo>
                  <a:cubicBezTo>
                    <a:pt x="5492" y="-190"/>
                    <a:pt x="7394" y="611"/>
                    <a:pt x="8827" y="2039"/>
                  </a:cubicBezTo>
                  <a:cubicBezTo>
                    <a:pt x="10255" y="3420"/>
                    <a:pt x="11110" y="5363"/>
                    <a:pt x="11017" y="7373"/>
                  </a:cubicBezTo>
                  <a:cubicBezTo>
                    <a:pt x="11110" y="9412"/>
                    <a:pt x="10255" y="11393"/>
                    <a:pt x="8827" y="12802"/>
                  </a:cubicBezTo>
                  <a:cubicBezTo>
                    <a:pt x="5874" y="15707"/>
                    <a:pt x="1111" y="15707"/>
                    <a:pt x="-1842" y="12802"/>
                  </a:cubicBezTo>
                  <a:close/>
                  <a:moveTo>
                    <a:pt x="9966" y="64714"/>
                  </a:moveTo>
                  <a:lnTo>
                    <a:pt x="-2889" y="64714"/>
                  </a:lnTo>
                  <a:lnTo>
                    <a:pt x="-2889" y="18899"/>
                  </a:lnTo>
                  <a:lnTo>
                    <a:pt x="9966" y="18899"/>
                  </a:lnTo>
                  <a:close/>
                </a:path>
              </a:pathLst>
            </a:custGeom>
            <a:solidFill>
              <a:srgbClr val="6D6E71"/>
            </a:solidFill>
            <a:ln w="9525" cap="flat">
              <a:noFill/>
              <a:prstDash val="solid"/>
              <a:miter/>
            </a:ln>
          </p:spPr>
          <p:txBody>
            <a:bodyPr rtlCol="0" anchor="ctr"/>
            <a:lstStyle/>
            <a:p>
              <a:endParaRPr lang="en-US"/>
            </a:p>
          </p:txBody>
        </p:sp>
        <p:sp>
          <p:nvSpPr>
            <p:cNvPr id="1006" name="Freeform: Shape 1005">
              <a:extLst>
                <a:ext uri="{FF2B5EF4-FFF2-40B4-BE49-F238E27FC236}">
                  <a16:creationId xmlns:a16="http://schemas.microsoft.com/office/drawing/2014/main" id="{9AEBC838-BE72-4E08-9A58-DE2EB7779FBB}"/>
                </a:ext>
              </a:extLst>
            </p:cNvPr>
            <p:cNvSpPr/>
            <p:nvPr/>
          </p:nvSpPr>
          <p:spPr>
            <a:xfrm>
              <a:off x="13381958" y="4264786"/>
              <a:ext cx="38060" cy="47564"/>
            </a:xfrm>
            <a:custGeom>
              <a:avLst/>
              <a:gdLst>
                <a:gd name="connsiteX0" fmla="*/ 33974 w 38060"/>
                <a:gd name="connsiteY0" fmla="*/ 32320 h 47564"/>
                <a:gd name="connsiteX1" fmla="*/ 28923 w 38060"/>
                <a:gd name="connsiteY1" fmla="*/ 43179 h 47564"/>
                <a:gd name="connsiteX2" fmla="*/ 16254 w 38060"/>
                <a:gd name="connsiteY2" fmla="*/ 47370 h 47564"/>
                <a:gd name="connsiteX3" fmla="*/ 5492 w 38060"/>
                <a:gd name="connsiteY3" fmla="*/ 45465 h 47564"/>
                <a:gd name="connsiteX4" fmla="*/ -4033 w 38060"/>
                <a:gd name="connsiteY4" fmla="*/ 40036 h 47564"/>
                <a:gd name="connsiteX5" fmla="*/ 1585 w 38060"/>
                <a:gd name="connsiteY5" fmla="*/ 32035 h 47564"/>
                <a:gd name="connsiteX6" fmla="*/ 16924 w 38060"/>
                <a:gd name="connsiteY6" fmla="*/ 37559 h 47564"/>
                <a:gd name="connsiteX7" fmla="*/ 20924 w 38060"/>
                <a:gd name="connsiteY7" fmla="*/ 36607 h 47564"/>
                <a:gd name="connsiteX8" fmla="*/ 22352 w 38060"/>
                <a:gd name="connsiteY8" fmla="*/ 33940 h 47564"/>
                <a:gd name="connsiteX9" fmla="*/ 20352 w 38060"/>
                <a:gd name="connsiteY9" fmla="*/ 30987 h 47564"/>
                <a:gd name="connsiteX10" fmla="*/ 14543 w 38060"/>
                <a:gd name="connsiteY10" fmla="*/ 28415 h 47564"/>
                <a:gd name="connsiteX11" fmla="*/ 8636 w 38060"/>
                <a:gd name="connsiteY11" fmla="*/ 26320 h 47564"/>
                <a:gd name="connsiteX12" fmla="*/ 4064 w 38060"/>
                <a:gd name="connsiteY12" fmla="*/ 23843 h 47564"/>
                <a:gd name="connsiteX13" fmla="*/ -1177 w 38060"/>
                <a:gd name="connsiteY13" fmla="*/ 14318 h 47564"/>
                <a:gd name="connsiteX14" fmla="*/ 3967 w 38060"/>
                <a:gd name="connsiteY14" fmla="*/ 3841 h 47564"/>
                <a:gd name="connsiteX15" fmla="*/ 17305 w 38060"/>
                <a:gd name="connsiteY15" fmla="*/ -160 h 47564"/>
                <a:gd name="connsiteX16" fmla="*/ 33593 w 38060"/>
                <a:gd name="connsiteY16" fmla="*/ 5365 h 47564"/>
                <a:gd name="connsiteX17" fmla="*/ 28830 w 38060"/>
                <a:gd name="connsiteY17" fmla="*/ 13937 h 47564"/>
                <a:gd name="connsiteX18" fmla="*/ 16826 w 38060"/>
                <a:gd name="connsiteY18" fmla="*/ 9842 h 47564"/>
                <a:gd name="connsiteX19" fmla="*/ 10827 w 38060"/>
                <a:gd name="connsiteY19" fmla="*/ 13080 h 47564"/>
                <a:gd name="connsiteX20" fmla="*/ 12734 w 38060"/>
                <a:gd name="connsiteY20" fmla="*/ 15842 h 47564"/>
                <a:gd name="connsiteX21" fmla="*/ 19017 w 38060"/>
                <a:gd name="connsiteY21" fmla="*/ 18319 h 47564"/>
                <a:gd name="connsiteX22" fmla="*/ 25207 w 38060"/>
                <a:gd name="connsiteY22" fmla="*/ 20414 h 47564"/>
                <a:gd name="connsiteX23" fmla="*/ 29686 w 38060"/>
                <a:gd name="connsiteY23" fmla="*/ 22700 h 47564"/>
                <a:gd name="connsiteX24" fmla="*/ 33974 w 38060"/>
                <a:gd name="connsiteY24" fmla="*/ 32320 h 47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060" h="47564">
                  <a:moveTo>
                    <a:pt x="33974" y="32320"/>
                  </a:moveTo>
                  <a:cubicBezTo>
                    <a:pt x="34067" y="36531"/>
                    <a:pt x="32258" y="40559"/>
                    <a:pt x="28923" y="43179"/>
                  </a:cubicBezTo>
                  <a:cubicBezTo>
                    <a:pt x="25305" y="46056"/>
                    <a:pt x="20826" y="47551"/>
                    <a:pt x="16254" y="47370"/>
                  </a:cubicBezTo>
                  <a:cubicBezTo>
                    <a:pt x="12636" y="47313"/>
                    <a:pt x="8920" y="46675"/>
                    <a:pt x="5492" y="45465"/>
                  </a:cubicBezTo>
                  <a:cubicBezTo>
                    <a:pt x="2065" y="44217"/>
                    <a:pt x="-1177" y="42379"/>
                    <a:pt x="-4033" y="40036"/>
                  </a:cubicBezTo>
                  <a:lnTo>
                    <a:pt x="1585" y="32035"/>
                  </a:lnTo>
                  <a:cubicBezTo>
                    <a:pt x="5967" y="35559"/>
                    <a:pt x="11301" y="37511"/>
                    <a:pt x="16924" y="37559"/>
                  </a:cubicBezTo>
                  <a:cubicBezTo>
                    <a:pt x="18352" y="37654"/>
                    <a:pt x="19687" y="37321"/>
                    <a:pt x="20924" y="36607"/>
                  </a:cubicBezTo>
                  <a:cubicBezTo>
                    <a:pt x="21877" y="36035"/>
                    <a:pt x="22352" y="35016"/>
                    <a:pt x="22352" y="33940"/>
                  </a:cubicBezTo>
                  <a:cubicBezTo>
                    <a:pt x="22259" y="32683"/>
                    <a:pt x="21496" y="31568"/>
                    <a:pt x="20352" y="30987"/>
                  </a:cubicBezTo>
                  <a:cubicBezTo>
                    <a:pt x="18543" y="29844"/>
                    <a:pt x="16636" y="28968"/>
                    <a:pt x="14543" y="28415"/>
                  </a:cubicBezTo>
                  <a:lnTo>
                    <a:pt x="8636" y="26320"/>
                  </a:lnTo>
                  <a:cubicBezTo>
                    <a:pt x="7018" y="25596"/>
                    <a:pt x="5492" y="24777"/>
                    <a:pt x="4064" y="23843"/>
                  </a:cubicBezTo>
                  <a:cubicBezTo>
                    <a:pt x="730" y="21852"/>
                    <a:pt x="-1270" y="18204"/>
                    <a:pt x="-1177" y="14318"/>
                  </a:cubicBezTo>
                  <a:cubicBezTo>
                    <a:pt x="-1270" y="10203"/>
                    <a:pt x="637" y="6308"/>
                    <a:pt x="3967" y="3841"/>
                  </a:cubicBezTo>
                  <a:cubicBezTo>
                    <a:pt x="7873" y="1040"/>
                    <a:pt x="12543" y="-369"/>
                    <a:pt x="17305" y="-160"/>
                  </a:cubicBezTo>
                  <a:cubicBezTo>
                    <a:pt x="23207" y="-36"/>
                    <a:pt x="28830" y="1898"/>
                    <a:pt x="33593" y="5365"/>
                  </a:cubicBezTo>
                  <a:lnTo>
                    <a:pt x="28830" y="13937"/>
                  </a:lnTo>
                  <a:cubicBezTo>
                    <a:pt x="25305" y="11365"/>
                    <a:pt x="21115" y="9937"/>
                    <a:pt x="16826" y="9842"/>
                  </a:cubicBezTo>
                  <a:cubicBezTo>
                    <a:pt x="12827" y="9842"/>
                    <a:pt x="10827" y="10889"/>
                    <a:pt x="10827" y="13080"/>
                  </a:cubicBezTo>
                  <a:cubicBezTo>
                    <a:pt x="10920" y="14290"/>
                    <a:pt x="11590" y="15366"/>
                    <a:pt x="12734" y="15842"/>
                  </a:cubicBezTo>
                  <a:cubicBezTo>
                    <a:pt x="14733" y="16881"/>
                    <a:pt x="16826" y="17709"/>
                    <a:pt x="19017" y="18319"/>
                  </a:cubicBezTo>
                  <a:cubicBezTo>
                    <a:pt x="21970" y="19176"/>
                    <a:pt x="23970" y="19938"/>
                    <a:pt x="25207" y="20414"/>
                  </a:cubicBezTo>
                  <a:cubicBezTo>
                    <a:pt x="26733" y="21043"/>
                    <a:pt x="28258" y="21805"/>
                    <a:pt x="29686" y="22700"/>
                  </a:cubicBezTo>
                  <a:cubicBezTo>
                    <a:pt x="32732" y="24901"/>
                    <a:pt x="34351" y="28577"/>
                    <a:pt x="33974" y="32320"/>
                  </a:cubicBezTo>
                  <a:close/>
                </a:path>
              </a:pathLst>
            </a:custGeom>
            <a:solidFill>
              <a:srgbClr val="6D6E71"/>
            </a:solidFill>
            <a:ln w="9525" cap="flat">
              <a:noFill/>
              <a:prstDash val="solid"/>
              <a:miter/>
            </a:ln>
          </p:spPr>
          <p:txBody>
            <a:bodyPr rtlCol="0" anchor="ctr"/>
            <a:lstStyle/>
            <a:p>
              <a:endParaRPr lang="en-US"/>
            </a:p>
          </p:txBody>
        </p:sp>
        <p:sp>
          <p:nvSpPr>
            <p:cNvPr id="1007" name="Freeform: Shape 1006">
              <a:extLst>
                <a:ext uri="{FF2B5EF4-FFF2-40B4-BE49-F238E27FC236}">
                  <a16:creationId xmlns:a16="http://schemas.microsoft.com/office/drawing/2014/main" id="{B5F382FD-E8E0-4866-9BAB-04BB5175CE3C}"/>
                </a:ext>
              </a:extLst>
            </p:cNvPr>
            <p:cNvSpPr/>
            <p:nvPr/>
          </p:nvSpPr>
          <p:spPr>
            <a:xfrm>
              <a:off x="13427190" y="4248042"/>
              <a:ext cx="47543" cy="64294"/>
            </a:xfrm>
            <a:custGeom>
              <a:avLst/>
              <a:gdLst>
                <a:gd name="connsiteX0" fmla="*/ 17029 w 47543"/>
                <a:gd name="connsiteY0" fmla="*/ 64114 h 64294"/>
                <a:gd name="connsiteX1" fmla="*/ 2457 w 47543"/>
                <a:gd name="connsiteY1" fmla="*/ 57160 h 64294"/>
                <a:gd name="connsiteX2" fmla="*/ -4021 w 47543"/>
                <a:gd name="connsiteY2" fmla="*/ 39920 h 64294"/>
                <a:gd name="connsiteX3" fmla="*/ 2267 w 47543"/>
                <a:gd name="connsiteY3" fmla="*/ 23061 h 64294"/>
                <a:gd name="connsiteX4" fmla="*/ 16936 w 47543"/>
                <a:gd name="connsiteY4" fmla="*/ 16489 h 64294"/>
                <a:gd name="connsiteX5" fmla="*/ 30651 w 47543"/>
                <a:gd name="connsiteY5" fmla="*/ 22394 h 64294"/>
                <a:gd name="connsiteX6" fmla="*/ 30651 w 47543"/>
                <a:gd name="connsiteY6" fmla="*/ -180 h 64294"/>
                <a:gd name="connsiteX7" fmla="*/ 43511 w 47543"/>
                <a:gd name="connsiteY7" fmla="*/ -180 h 64294"/>
                <a:gd name="connsiteX8" fmla="*/ 43511 w 47543"/>
                <a:gd name="connsiteY8" fmla="*/ 63352 h 64294"/>
                <a:gd name="connsiteX9" fmla="*/ 30651 w 47543"/>
                <a:gd name="connsiteY9" fmla="*/ 63352 h 64294"/>
                <a:gd name="connsiteX10" fmla="*/ 30651 w 47543"/>
                <a:gd name="connsiteY10" fmla="*/ 57351 h 64294"/>
                <a:gd name="connsiteX11" fmla="*/ 17029 w 47543"/>
                <a:gd name="connsiteY11" fmla="*/ 64114 h 64294"/>
                <a:gd name="connsiteX12" fmla="*/ 8931 w 47543"/>
                <a:gd name="connsiteY12" fmla="*/ 40397 h 64294"/>
                <a:gd name="connsiteX13" fmla="*/ 12266 w 47543"/>
                <a:gd name="connsiteY13" fmla="*/ 49922 h 64294"/>
                <a:gd name="connsiteX14" fmla="*/ 20075 w 47543"/>
                <a:gd name="connsiteY14" fmla="*/ 53446 h 64294"/>
                <a:gd name="connsiteX15" fmla="*/ 27698 w 47543"/>
                <a:gd name="connsiteY15" fmla="*/ 49922 h 64294"/>
                <a:gd name="connsiteX16" fmla="*/ 30842 w 47543"/>
                <a:gd name="connsiteY16" fmla="*/ 40397 h 64294"/>
                <a:gd name="connsiteX17" fmla="*/ 27698 w 47543"/>
                <a:gd name="connsiteY17" fmla="*/ 30872 h 64294"/>
                <a:gd name="connsiteX18" fmla="*/ 19982 w 47543"/>
                <a:gd name="connsiteY18" fmla="*/ 27157 h 64294"/>
                <a:gd name="connsiteX19" fmla="*/ 12266 w 47543"/>
                <a:gd name="connsiteY19" fmla="*/ 30872 h 64294"/>
                <a:gd name="connsiteX20" fmla="*/ 8931 w 47543"/>
                <a:gd name="connsiteY20" fmla="*/ 40397 h 64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543" h="64294">
                  <a:moveTo>
                    <a:pt x="17029" y="64114"/>
                  </a:moveTo>
                  <a:cubicBezTo>
                    <a:pt x="11410" y="63999"/>
                    <a:pt x="6076" y="61466"/>
                    <a:pt x="2457" y="57160"/>
                  </a:cubicBezTo>
                  <a:cubicBezTo>
                    <a:pt x="-1831" y="52474"/>
                    <a:pt x="-4212" y="46292"/>
                    <a:pt x="-4021" y="39920"/>
                  </a:cubicBezTo>
                  <a:cubicBezTo>
                    <a:pt x="-4212" y="33691"/>
                    <a:pt x="-2021" y="27624"/>
                    <a:pt x="2267" y="23061"/>
                  </a:cubicBezTo>
                  <a:cubicBezTo>
                    <a:pt x="5978" y="18879"/>
                    <a:pt x="11313" y="16489"/>
                    <a:pt x="16936" y="16489"/>
                  </a:cubicBezTo>
                  <a:cubicBezTo>
                    <a:pt x="22172" y="16327"/>
                    <a:pt x="27219" y="18489"/>
                    <a:pt x="30651" y="22394"/>
                  </a:cubicBezTo>
                  <a:lnTo>
                    <a:pt x="30651" y="-180"/>
                  </a:lnTo>
                  <a:lnTo>
                    <a:pt x="43511" y="-180"/>
                  </a:lnTo>
                  <a:lnTo>
                    <a:pt x="43511" y="63352"/>
                  </a:lnTo>
                  <a:lnTo>
                    <a:pt x="30651" y="63352"/>
                  </a:lnTo>
                  <a:lnTo>
                    <a:pt x="30651" y="57351"/>
                  </a:lnTo>
                  <a:cubicBezTo>
                    <a:pt x="27409" y="61656"/>
                    <a:pt x="22363" y="64171"/>
                    <a:pt x="17029" y="64114"/>
                  </a:cubicBezTo>
                  <a:close/>
                  <a:moveTo>
                    <a:pt x="8931" y="40397"/>
                  </a:moveTo>
                  <a:cubicBezTo>
                    <a:pt x="8741" y="43892"/>
                    <a:pt x="9885" y="47321"/>
                    <a:pt x="12266" y="49922"/>
                  </a:cubicBezTo>
                  <a:cubicBezTo>
                    <a:pt x="14266" y="52160"/>
                    <a:pt x="17126" y="53436"/>
                    <a:pt x="20075" y="53446"/>
                  </a:cubicBezTo>
                  <a:cubicBezTo>
                    <a:pt x="23028" y="53512"/>
                    <a:pt x="25791" y="52217"/>
                    <a:pt x="27698" y="49922"/>
                  </a:cubicBezTo>
                  <a:cubicBezTo>
                    <a:pt x="29981" y="47274"/>
                    <a:pt x="31032" y="43863"/>
                    <a:pt x="30842" y="40397"/>
                  </a:cubicBezTo>
                  <a:cubicBezTo>
                    <a:pt x="31032" y="36939"/>
                    <a:pt x="29888" y="33538"/>
                    <a:pt x="27698" y="30872"/>
                  </a:cubicBezTo>
                  <a:cubicBezTo>
                    <a:pt x="25888" y="28480"/>
                    <a:pt x="23028" y="27109"/>
                    <a:pt x="19982" y="27157"/>
                  </a:cubicBezTo>
                  <a:cubicBezTo>
                    <a:pt x="16936" y="27100"/>
                    <a:pt x="14075" y="28480"/>
                    <a:pt x="12266" y="30872"/>
                  </a:cubicBezTo>
                  <a:cubicBezTo>
                    <a:pt x="9982" y="33510"/>
                    <a:pt x="8838" y="36910"/>
                    <a:pt x="8931" y="40397"/>
                  </a:cubicBezTo>
                  <a:close/>
                </a:path>
              </a:pathLst>
            </a:custGeom>
            <a:solidFill>
              <a:srgbClr val="6D6E71"/>
            </a:solidFill>
            <a:ln w="9525" cap="flat">
              <a:noFill/>
              <a:prstDash val="solid"/>
              <a:miter/>
            </a:ln>
          </p:spPr>
          <p:txBody>
            <a:bodyPr rtlCol="0" anchor="ctr"/>
            <a:lstStyle/>
            <a:p>
              <a:endParaRPr lang="en-US"/>
            </a:p>
          </p:txBody>
        </p:sp>
        <p:sp>
          <p:nvSpPr>
            <p:cNvPr id="1008" name="Freeform: Shape 1007">
              <a:extLst>
                <a:ext uri="{FF2B5EF4-FFF2-40B4-BE49-F238E27FC236}">
                  <a16:creationId xmlns:a16="http://schemas.microsoft.com/office/drawing/2014/main" id="{8D9F8161-3606-4828-80E3-DF0382A97A12}"/>
                </a:ext>
              </a:extLst>
            </p:cNvPr>
            <p:cNvSpPr/>
            <p:nvPr/>
          </p:nvSpPr>
          <p:spPr>
            <a:xfrm>
              <a:off x="13484329" y="4264706"/>
              <a:ext cx="46334" cy="47640"/>
            </a:xfrm>
            <a:custGeom>
              <a:avLst/>
              <a:gdLst>
                <a:gd name="connsiteX0" fmla="*/ 38470 w 46334"/>
                <a:gd name="connsiteY0" fmla="*/ 40020 h 47640"/>
                <a:gd name="connsiteX1" fmla="*/ 20183 w 46334"/>
                <a:gd name="connsiteY1" fmla="*/ 47450 h 47640"/>
                <a:gd name="connsiteX2" fmla="*/ 2849 w 46334"/>
                <a:gd name="connsiteY2" fmla="*/ 40973 h 47640"/>
                <a:gd name="connsiteX3" fmla="*/ -4011 w 46334"/>
                <a:gd name="connsiteY3" fmla="*/ 23542 h 47640"/>
                <a:gd name="connsiteX4" fmla="*/ 2942 w 46334"/>
                <a:gd name="connsiteY4" fmla="*/ 6302 h 47640"/>
                <a:gd name="connsiteX5" fmla="*/ 35615 w 46334"/>
                <a:gd name="connsiteY5" fmla="*/ 5540 h 47640"/>
                <a:gd name="connsiteX6" fmla="*/ 42279 w 46334"/>
                <a:gd name="connsiteY6" fmla="*/ 21351 h 47640"/>
                <a:gd name="connsiteX7" fmla="*/ 42279 w 46334"/>
                <a:gd name="connsiteY7" fmla="*/ 28209 h 47640"/>
                <a:gd name="connsiteX8" fmla="*/ 8658 w 46334"/>
                <a:gd name="connsiteY8" fmla="*/ 28209 h 47640"/>
                <a:gd name="connsiteX9" fmla="*/ 12565 w 46334"/>
                <a:gd name="connsiteY9" fmla="*/ 34401 h 47640"/>
                <a:gd name="connsiteX10" fmla="*/ 20183 w 46334"/>
                <a:gd name="connsiteY10" fmla="*/ 36782 h 47640"/>
                <a:gd name="connsiteX11" fmla="*/ 31327 w 46334"/>
                <a:gd name="connsiteY11" fmla="*/ 32209 h 47640"/>
                <a:gd name="connsiteX12" fmla="*/ 26183 w 46334"/>
                <a:gd name="connsiteY12" fmla="*/ 12683 h 47640"/>
                <a:gd name="connsiteX13" fmla="*/ 19709 w 46334"/>
                <a:gd name="connsiteY13" fmla="*/ 10493 h 47640"/>
                <a:gd name="connsiteX14" fmla="*/ 12658 w 46334"/>
                <a:gd name="connsiteY14" fmla="*/ 12779 h 47640"/>
                <a:gd name="connsiteX15" fmla="*/ 9040 w 46334"/>
                <a:gd name="connsiteY15" fmla="*/ 19065 h 47640"/>
                <a:gd name="connsiteX16" fmla="*/ 29517 w 46334"/>
                <a:gd name="connsiteY16" fmla="*/ 19065 h 47640"/>
                <a:gd name="connsiteX17" fmla="*/ 26183 w 46334"/>
                <a:gd name="connsiteY17" fmla="*/ 12683 h 4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334" h="47640">
                  <a:moveTo>
                    <a:pt x="38470" y="40020"/>
                  </a:moveTo>
                  <a:cubicBezTo>
                    <a:pt x="33615" y="44859"/>
                    <a:pt x="27043" y="47535"/>
                    <a:pt x="20183" y="47450"/>
                  </a:cubicBezTo>
                  <a:cubicBezTo>
                    <a:pt x="13802" y="47640"/>
                    <a:pt x="7514" y="45316"/>
                    <a:pt x="2849" y="40973"/>
                  </a:cubicBezTo>
                  <a:cubicBezTo>
                    <a:pt x="-1820" y="36410"/>
                    <a:pt x="-4295" y="30067"/>
                    <a:pt x="-4011" y="23542"/>
                  </a:cubicBezTo>
                  <a:cubicBezTo>
                    <a:pt x="-4295" y="17055"/>
                    <a:pt x="-1820" y="10750"/>
                    <a:pt x="2942" y="6302"/>
                  </a:cubicBezTo>
                  <a:cubicBezTo>
                    <a:pt x="12086" y="-2043"/>
                    <a:pt x="26090" y="-2366"/>
                    <a:pt x="35615" y="5540"/>
                  </a:cubicBezTo>
                  <a:cubicBezTo>
                    <a:pt x="40089" y="9521"/>
                    <a:pt x="42568" y="15341"/>
                    <a:pt x="42279" y="21351"/>
                  </a:cubicBezTo>
                  <a:lnTo>
                    <a:pt x="42279" y="28209"/>
                  </a:lnTo>
                  <a:lnTo>
                    <a:pt x="8658" y="28209"/>
                  </a:lnTo>
                  <a:cubicBezTo>
                    <a:pt x="9040" y="30714"/>
                    <a:pt x="10467" y="32943"/>
                    <a:pt x="12565" y="34401"/>
                  </a:cubicBezTo>
                  <a:cubicBezTo>
                    <a:pt x="14755" y="35991"/>
                    <a:pt x="17420" y="36829"/>
                    <a:pt x="20183" y="36782"/>
                  </a:cubicBezTo>
                  <a:cubicBezTo>
                    <a:pt x="24373" y="36896"/>
                    <a:pt x="28471" y="35238"/>
                    <a:pt x="31327" y="32209"/>
                  </a:cubicBezTo>
                  <a:close/>
                  <a:moveTo>
                    <a:pt x="26183" y="12683"/>
                  </a:moveTo>
                  <a:cubicBezTo>
                    <a:pt x="24373" y="11226"/>
                    <a:pt x="22090" y="10454"/>
                    <a:pt x="19709" y="10493"/>
                  </a:cubicBezTo>
                  <a:cubicBezTo>
                    <a:pt x="17137" y="10493"/>
                    <a:pt x="14658" y="11293"/>
                    <a:pt x="12658" y="12779"/>
                  </a:cubicBezTo>
                  <a:cubicBezTo>
                    <a:pt x="10560" y="14236"/>
                    <a:pt x="9230" y="16541"/>
                    <a:pt x="9040" y="19065"/>
                  </a:cubicBezTo>
                  <a:lnTo>
                    <a:pt x="29517" y="19065"/>
                  </a:lnTo>
                  <a:cubicBezTo>
                    <a:pt x="29327" y="16579"/>
                    <a:pt x="28090" y="14293"/>
                    <a:pt x="26183" y="12683"/>
                  </a:cubicBezTo>
                  <a:close/>
                </a:path>
              </a:pathLst>
            </a:custGeom>
            <a:solidFill>
              <a:srgbClr val="6D6E71"/>
            </a:solidFill>
            <a:ln w="9525" cap="flat">
              <a:noFill/>
              <a:prstDash val="solid"/>
              <a:miter/>
            </a:ln>
          </p:spPr>
          <p:txBody>
            <a:bodyPr rtlCol="0" anchor="ctr"/>
            <a:lstStyle/>
            <a:p>
              <a:endParaRPr lang="en-US"/>
            </a:p>
          </p:txBody>
        </p:sp>
        <p:sp>
          <p:nvSpPr>
            <p:cNvPr id="1009" name="Freeform: Shape 1008">
              <a:extLst>
                <a:ext uri="{FF2B5EF4-FFF2-40B4-BE49-F238E27FC236}">
                  <a16:creationId xmlns:a16="http://schemas.microsoft.com/office/drawing/2014/main" id="{E006E79D-8677-4339-98E4-02771FBCD15D}"/>
                </a:ext>
              </a:extLst>
            </p:cNvPr>
            <p:cNvSpPr/>
            <p:nvPr/>
          </p:nvSpPr>
          <p:spPr>
            <a:xfrm>
              <a:off x="13539883" y="4264980"/>
              <a:ext cx="72611" cy="46880"/>
            </a:xfrm>
            <a:custGeom>
              <a:avLst/>
              <a:gdLst>
                <a:gd name="connsiteX0" fmla="*/ 38351 w 72611"/>
                <a:gd name="connsiteY0" fmla="*/ 21554 h 46880"/>
                <a:gd name="connsiteX1" fmla="*/ 38351 w 72611"/>
                <a:gd name="connsiteY1" fmla="*/ 46414 h 46880"/>
                <a:gd name="connsiteX2" fmla="*/ 25398 w 72611"/>
                <a:gd name="connsiteY2" fmla="*/ 46414 h 46880"/>
                <a:gd name="connsiteX3" fmla="*/ 25398 w 72611"/>
                <a:gd name="connsiteY3" fmla="*/ 21268 h 46880"/>
                <a:gd name="connsiteX4" fmla="*/ 23686 w 72611"/>
                <a:gd name="connsiteY4" fmla="*/ 13172 h 46880"/>
                <a:gd name="connsiteX5" fmla="*/ 18254 w 72611"/>
                <a:gd name="connsiteY5" fmla="*/ 10600 h 46880"/>
                <a:gd name="connsiteX6" fmla="*/ 11683 w 72611"/>
                <a:gd name="connsiteY6" fmla="*/ 13363 h 46880"/>
                <a:gd name="connsiteX7" fmla="*/ 8827 w 72611"/>
                <a:gd name="connsiteY7" fmla="*/ 21554 h 46880"/>
                <a:gd name="connsiteX8" fmla="*/ 8827 w 72611"/>
                <a:gd name="connsiteY8" fmla="*/ 46414 h 46880"/>
                <a:gd name="connsiteX9" fmla="*/ -4033 w 72611"/>
                <a:gd name="connsiteY9" fmla="*/ 46414 h 46880"/>
                <a:gd name="connsiteX10" fmla="*/ -4033 w 72611"/>
                <a:gd name="connsiteY10" fmla="*/ 599 h 46880"/>
                <a:gd name="connsiteX11" fmla="*/ 8827 w 72611"/>
                <a:gd name="connsiteY11" fmla="*/ 599 h 46880"/>
                <a:gd name="connsiteX12" fmla="*/ 8827 w 72611"/>
                <a:gd name="connsiteY12" fmla="*/ 5838 h 46880"/>
                <a:gd name="connsiteX13" fmla="*/ 21017 w 72611"/>
                <a:gd name="connsiteY13" fmla="*/ -163 h 46880"/>
                <a:gd name="connsiteX14" fmla="*/ 28923 w 72611"/>
                <a:gd name="connsiteY14" fmla="*/ 2409 h 46880"/>
                <a:gd name="connsiteX15" fmla="*/ 34258 w 72611"/>
                <a:gd name="connsiteY15" fmla="*/ 8695 h 46880"/>
                <a:gd name="connsiteX16" fmla="*/ 41402 w 72611"/>
                <a:gd name="connsiteY16" fmla="*/ 2123 h 46880"/>
                <a:gd name="connsiteX17" fmla="*/ 50448 w 72611"/>
                <a:gd name="connsiteY17" fmla="*/ -163 h 46880"/>
                <a:gd name="connsiteX18" fmla="*/ 63596 w 72611"/>
                <a:gd name="connsiteY18" fmla="*/ 4695 h 46880"/>
                <a:gd name="connsiteX19" fmla="*/ 68549 w 72611"/>
                <a:gd name="connsiteY19" fmla="*/ 18697 h 46880"/>
                <a:gd name="connsiteX20" fmla="*/ 68549 w 72611"/>
                <a:gd name="connsiteY20" fmla="*/ 46700 h 46880"/>
                <a:gd name="connsiteX21" fmla="*/ 55591 w 72611"/>
                <a:gd name="connsiteY21" fmla="*/ 46700 h 46880"/>
                <a:gd name="connsiteX22" fmla="*/ 55591 w 72611"/>
                <a:gd name="connsiteY22" fmla="*/ 21554 h 46880"/>
                <a:gd name="connsiteX23" fmla="*/ 47783 w 72611"/>
                <a:gd name="connsiteY23" fmla="*/ 10886 h 46880"/>
                <a:gd name="connsiteX24" fmla="*/ 41113 w 72611"/>
                <a:gd name="connsiteY24" fmla="*/ 13648 h 46880"/>
                <a:gd name="connsiteX25" fmla="*/ 38351 w 72611"/>
                <a:gd name="connsiteY25" fmla="*/ 21554 h 46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2611" h="46880">
                  <a:moveTo>
                    <a:pt x="38351" y="21554"/>
                  </a:moveTo>
                  <a:lnTo>
                    <a:pt x="38351" y="46414"/>
                  </a:lnTo>
                  <a:lnTo>
                    <a:pt x="25398" y="46414"/>
                  </a:lnTo>
                  <a:lnTo>
                    <a:pt x="25398" y="21268"/>
                  </a:lnTo>
                  <a:cubicBezTo>
                    <a:pt x="25589" y="18458"/>
                    <a:pt x="25017" y="15658"/>
                    <a:pt x="23686" y="13172"/>
                  </a:cubicBezTo>
                  <a:cubicBezTo>
                    <a:pt x="22445" y="11391"/>
                    <a:pt x="20352" y="10400"/>
                    <a:pt x="18254" y="10600"/>
                  </a:cubicBezTo>
                  <a:cubicBezTo>
                    <a:pt x="15780" y="10638"/>
                    <a:pt x="13399" y="11629"/>
                    <a:pt x="11683" y="13363"/>
                  </a:cubicBezTo>
                  <a:cubicBezTo>
                    <a:pt x="9683" y="15591"/>
                    <a:pt x="8636" y="18554"/>
                    <a:pt x="8827" y="21554"/>
                  </a:cubicBezTo>
                  <a:lnTo>
                    <a:pt x="8827" y="46414"/>
                  </a:lnTo>
                  <a:lnTo>
                    <a:pt x="-4033" y="46414"/>
                  </a:lnTo>
                  <a:lnTo>
                    <a:pt x="-4033" y="599"/>
                  </a:lnTo>
                  <a:lnTo>
                    <a:pt x="8827" y="599"/>
                  </a:lnTo>
                  <a:lnTo>
                    <a:pt x="8827" y="5838"/>
                  </a:lnTo>
                  <a:cubicBezTo>
                    <a:pt x="11780" y="2113"/>
                    <a:pt x="16254" y="-87"/>
                    <a:pt x="21017" y="-163"/>
                  </a:cubicBezTo>
                  <a:cubicBezTo>
                    <a:pt x="23877" y="-172"/>
                    <a:pt x="26635" y="732"/>
                    <a:pt x="28923" y="2409"/>
                  </a:cubicBezTo>
                  <a:cubicBezTo>
                    <a:pt x="31207" y="3999"/>
                    <a:pt x="33021" y="6171"/>
                    <a:pt x="34258" y="8695"/>
                  </a:cubicBezTo>
                  <a:cubicBezTo>
                    <a:pt x="36067" y="5924"/>
                    <a:pt x="38448" y="3656"/>
                    <a:pt x="41402" y="2123"/>
                  </a:cubicBezTo>
                  <a:cubicBezTo>
                    <a:pt x="44164" y="666"/>
                    <a:pt x="47308" y="-116"/>
                    <a:pt x="50448" y="-163"/>
                  </a:cubicBezTo>
                  <a:cubicBezTo>
                    <a:pt x="55308" y="-372"/>
                    <a:pt x="60070" y="1380"/>
                    <a:pt x="63596" y="4695"/>
                  </a:cubicBezTo>
                  <a:cubicBezTo>
                    <a:pt x="67116" y="8495"/>
                    <a:pt x="68833" y="13553"/>
                    <a:pt x="68549" y="18697"/>
                  </a:cubicBezTo>
                  <a:lnTo>
                    <a:pt x="68549" y="46700"/>
                  </a:lnTo>
                  <a:lnTo>
                    <a:pt x="55591" y="46700"/>
                  </a:lnTo>
                  <a:lnTo>
                    <a:pt x="55591" y="21554"/>
                  </a:lnTo>
                  <a:cubicBezTo>
                    <a:pt x="55591" y="14410"/>
                    <a:pt x="53020" y="10886"/>
                    <a:pt x="47783" y="10886"/>
                  </a:cubicBezTo>
                  <a:cubicBezTo>
                    <a:pt x="45308" y="10895"/>
                    <a:pt x="42927" y="11886"/>
                    <a:pt x="41113" y="13648"/>
                  </a:cubicBezTo>
                  <a:cubicBezTo>
                    <a:pt x="39211" y="15820"/>
                    <a:pt x="38258" y="18658"/>
                    <a:pt x="38351" y="21554"/>
                  </a:cubicBezTo>
                  <a:close/>
                </a:path>
              </a:pathLst>
            </a:custGeom>
            <a:solidFill>
              <a:srgbClr val="6D6E71"/>
            </a:solidFill>
            <a:ln w="9525" cap="flat">
              <a:noFill/>
              <a:prstDash val="solid"/>
              <a:miter/>
            </a:ln>
          </p:spPr>
          <p:txBody>
            <a:bodyPr rtlCol="0" anchor="ctr"/>
            <a:lstStyle/>
            <a:p>
              <a:endParaRPr lang="en-US"/>
            </a:p>
          </p:txBody>
        </p:sp>
        <p:sp>
          <p:nvSpPr>
            <p:cNvPr id="1010" name="Freeform: Shape 1009">
              <a:extLst>
                <a:ext uri="{FF2B5EF4-FFF2-40B4-BE49-F238E27FC236}">
                  <a16:creationId xmlns:a16="http://schemas.microsoft.com/office/drawing/2014/main" id="{0B9162FE-BAE6-4B39-B90D-4644C640B469}"/>
                </a:ext>
              </a:extLst>
            </p:cNvPr>
            <p:cNvSpPr/>
            <p:nvPr/>
          </p:nvSpPr>
          <p:spPr>
            <a:xfrm>
              <a:off x="13622060" y="4264706"/>
              <a:ext cx="46334" cy="47640"/>
            </a:xfrm>
            <a:custGeom>
              <a:avLst/>
              <a:gdLst>
                <a:gd name="connsiteX0" fmla="*/ 38470 w 46334"/>
                <a:gd name="connsiteY0" fmla="*/ 40020 h 47640"/>
                <a:gd name="connsiteX1" fmla="*/ 20183 w 46334"/>
                <a:gd name="connsiteY1" fmla="*/ 47450 h 47640"/>
                <a:gd name="connsiteX2" fmla="*/ 2849 w 46334"/>
                <a:gd name="connsiteY2" fmla="*/ 40973 h 47640"/>
                <a:gd name="connsiteX3" fmla="*/ -4011 w 46334"/>
                <a:gd name="connsiteY3" fmla="*/ 23542 h 47640"/>
                <a:gd name="connsiteX4" fmla="*/ 2942 w 46334"/>
                <a:gd name="connsiteY4" fmla="*/ 6302 h 47640"/>
                <a:gd name="connsiteX5" fmla="*/ 35615 w 46334"/>
                <a:gd name="connsiteY5" fmla="*/ 5540 h 47640"/>
                <a:gd name="connsiteX6" fmla="*/ 42279 w 46334"/>
                <a:gd name="connsiteY6" fmla="*/ 21351 h 47640"/>
                <a:gd name="connsiteX7" fmla="*/ 42279 w 46334"/>
                <a:gd name="connsiteY7" fmla="*/ 28209 h 47640"/>
                <a:gd name="connsiteX8" fmla="*/ 8658 w 46334"/>
                <a:gd name="connsiteY8" fmla="*/ 28209 h 47640"/>
                <a:gd name="connsiteX9" fmla="*/ 12658 w 46334"/>
                <a:gd name="connsiteY9" fmla="*/ 34401 h 47640"/>
                <a:gd name="connsiteX10" fmla="*/ 20183 w 46334"/>
                <a:gd name="connsiteY10" fmla="*/ 36782 h 47640"/>
                <a:gd name="connsiteX11" fmla="*/ 31327 w 46334"/>
                <a:gd name="connsiteY11" fmla="*/ 32209 h 47640"/>
                <a:gd name="connsiteX12" fmla="*/ 26183 w 46334"/>
                <a:gd name="connsiteY12" fmla="*/ 12683 h 47640"/>
                <a:gd name="connsiteX13" fmla="*/ 19709 w 46334"/>
                <a:gd name="connsiteY13" fmla="*/ 10493 h 47640"/>
                <a:gd name="connsiteX14" fmla="*/ 12756 w 46334"/>
                <a:gd name="connsiteY14" fmla="*/ 12779 h 47640"/>
                <a:gd name="connsiteX15" fmla="*/ 9040 w 46334"/>
                <a:gd name="connsiteY15" fmla="*/ 19065 h 47640"/>
                <a:gd name="connsiteX16" fmla="*/ 29234 w 46334"/>
                <a:gd name="connsiteY16" fmla="*/ 19065 h 47640"/>
                <a:gd name="connsiteX17" fmla="*/ 26183 w 46334"/>
                <a:gd name="connsiteY17" fmla="*/ 12683 h 4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334" h="47640">
                  <a:moveTo>
                    <a:pt x="38470" y="40020"/>
                  </a:moveTo>
                  <a:cubicBezTo>
                    <a:pt x="33615" y="44859"/>
                    <a:pt x="27043" y="47535"/>
                    <a:pt x="20183" y="47450"/>
                  </a:cubicBezTo>
                  <a:cubicBezTo>
                    <a:pt x="13802" y="47640"/>
                    <a:pt x="7514" y="45316"/>
                    <a:pt x="2849" y="40973"/>
                  </a:cubicBezTo>
                  <a:cubicBezTo>
                    <a:pt x="-1820" y="36410"/>
                    <a:pt x="-4295" y="30067"/>
                    <a:pt x="-4011" y="23542"/>
                  </a:cubicBezTo>
                  <a:cubicBezTo>
                    <a:pt x="-4295" y="17055"/>
                    <a:pt x="-1820" y="10750"/>
                    <a:pt x="2942" y="6302"/>
                  </a:cubicBezTo>
                  <a:cubicBezTo>
                    <a:pt x="12086" y="-2043"/>
                    <a:pt x="26090" y="-2366"/>
                    <a:pt x="35615" y="5540"/>
                  </a:cubicBezTo>
                  <a:cubicBezTo>
                    <a:pt x="40089" y="9521"/>
                    <a:pt x="42568" y="15341"/>
                    <a:pt x="42279" y="21351"/>
                  </a:cubicBezTo>
                  <a:lnTo>
                    <a:pt x="42279" y="28209"/>
                  </a:lnTo>
                  <a:lnTo>
                    <a:pt x="8658" y="28209"/>
                  </a:lnTo>
                  <a:cubicBezTo>
                    <a:pt x="9133" y="30723"/>
                    <a:pt x="10565" y="32952"/>
                    <a:pt x="12658" y="34401"/>
                  </a:cubicBezTo>
                  <a:cubicBezTo>
                    <a:pt x="14848" y="36010"/>
                    <a:pt x="17518" y="36848"/>
                    <a:pt x="20183" y="36782"/>
                  </a:cubicBezTo>
                  <a:cubicBezTo>
                    <a:pt x="24373" y="36896"/>
                    <a:pt x="28471" y="35238"/>
                    <a:pt x="31327" y="32209"/>
                  </a:cubicBezTo>
                  <a:close/>
                  <a:moveTo>
                    <a:pt x="26183" y="12683"/>
                  </a:moveTo>
                  <a:cubicBezTo>
                    <a:pt x="24373" y="11217"/>
                    <a:pt x="22090" y="10436"/>
                    <a:pt x="19709" y="10493"/>
                  </a:cubicBezTo>
                  <a:cubicBezTo>
                    <a:pt x="17230" y="10483"/>
                    <a:pt x="14755" y="11283"/>
                    <a:pt x="12756" y="12779"/>
                  </a:cubicBezTo>
                  <a:cubicBezTo>
                    <a:pt x="10658" y="14198"/>
                    <a:pt x="9230" y="16513"/>
                    <a:pt x="9040" y="19065"/>
                  </a:cubicBezTo>
                  <a:lnTo>
                    <a:pt x="29234" y="19065"/>
                  </a:lnTo>
                  <a:cubicBezTo>
                    <a:pt x="29043" y="16627"/>
                    <a:pt x="27992" y="14341"/>
                    <a:pt x="26183" y="12683"/>
                  </a:cubicBezTo>
                  <a:close/>
                </a:path>
              </a:pathLst>
            </a:custGeom>
            <a:solidFill>
              <a:srgbClr val="6D6E71"/>
            </a:solidFill>
            <a:ln w="9525" cap="flat">
              <a:noFill/>
              <a:prstDash val="solid"/>
              <a:miter/>
            </a:ln>
          </p:spPr>
          <p:txBody>
            <a:bodyPr rtlCol="0" anchor="ctr"/>
            <a:lstStyle/>
            <a:p>
              <a:endParaRPr lang="en-US"/>
            </a:p>
          </p:txBody>
        </p:sp>
        <p:sp>
          <p:nvSpPr>
            <p:cNvPr id="1011" name="Freeform: Shape 1010">
              <a:extLst>
                <a:ext uri="{FF2B5EF4-FFF2-40B4-BE49-F238E27FC236}">
                  <a16:creationId xmlns:a16="http://schemas.microsoft.com/office/drawing/2014/main" id="{73307149-CFD9-4787-A337-DDBA3B94F07C}"/>
                </a:ext>
              </a:extLst>
            </p:cNvPr>
            <p:cNvSpPr/>
            <p:nvPr/>
          </p:nvSpPr>
          <p:spPr>
            <a:xfrm>
              <a:off x="13673871" y="4264883"/>
              <a:ext cx="41652" cy="47460"/>
            </a:xfrm>
            <a:custGeom>
              <a:avLst/>
              <a:gdLst>
                <a:gd name="connsiteX0" fmla="*/ 37619 w 41652"/>
                <a:gd name="connsiteY0" fmla="*/ 46511 h 47460"/>
                <a:gd name="connsiteX1" fmla="*/ 25522 w 41652"/>
                <a:gd name="connsiteY1" fmla="*/ 46511 h 47460"/>
                <a:gd name="connsiteX2" fmla="*/ 25522 w 41652"/>
                <a:gd name="connsiteY2" fmla="*/ 40986 h 47460"/>
                <a:gd name="connsiteX3" fmla="*/ 13235 w 41652"/>
                <a:gd name="connsiteY3" fmla="*/ 47273 h 47460"/>
                <a:gd name="connsiteX4" fmla="*/ 947 w 41652"/>
                <a:gd name="connsiteY4" fmla="*/ 42986 h 47460"/>
                <a:gd name="connsiteX5" fmla="*/ -4006 w 41652"/>
                <a:gd name="connsiteY5" fmla="*/ 31652 h 47460"/>
                <a:gd name="connsiteX6" fmla="*/ 1138 w 41652"/>
                <a:gd name="connsiteY6" fmla="*/ 21079 h 47460"/>
                <a:gd name="connsiteX7" fmla="*/ 15142 w 41652"/>
                <a:gd name="connsiteY7" fmla="*/ 17555 h 47460"/>
                <a:gd name="connsiteX8" fmla="*/ 24667 w 41652"/>
                <a:gd name="connsiteY8" fmla="*/ 17555 h 47460"/>
                <a:gd name="connsiteX9" fmla="*/ 24667 w 41652"/>
                <a:gd name="connsiteY9" fmla="*/ 17555 h 47460"/>
                <a:gd name="connsiteX10" fmla="*/ 16853 w 41652"/>
                <a:gd name="connsiteY10" fmla="*/ 10125 h 47460"/>
                <a:gd name="connsiteX11" fmla="*/ 3519 w 41652"/>
                <a:gd name="connsiteY11" fmla="*/ 14792 h 47460"/>
                <a:gd name="connsiteX12" fmla="*/ -2290 w 41652"/>
                <a:gd name="connsiteY12" fmla="*/ 6410 h 47460"/>
                <a:gd name="connsiteX13" fmla="*/ 18476 w 41652"/>
                <a:gd name="connsiteY13" fmla="*/ -162 h 47460"/>
                <a:gd name="connsiteX14" fmla="*/ 32192 w 41652"/>
                <a:gd name="connsiteY14" fmla="*/ 4029 h 47460"/>
                <a:gd name="connsiteX15" fmla="*/ 37526 w 41652"/>
                <a:gd name="connsiteY15" fmla="*/ 17364 h 47460"/>
                <a:gd name="connsiteX16" fmla="*/ 24667 w 41652"/>
                <a:gd name="connsiteY16" fmla="*/ 28984 h 47460"/>
                <a:gd name="connsiteX17" fmla="*/ 24667 w 41652"/>
                <a:gd name="connsiteY17" fmla="*/ 26794 h 47460"/>
                <a:gd name="connsiteX18" fmla="*/ 16569 w 41652"/>
                <a:gd name="connsiteY18" fmla="*/ 26794 h 47460"/>
                <a:gd name="connsiteX19" fmla="*/ 8951 w 41652"/>
                <a:gd name="connsiteY19" fmla="*/ 31556 h 47460"/>
                <a:gd name="connsiteX20" fmla="*/ 10760 w 41652"/>
                <a:gd name="connsiteY20" fmla="*/ 35367 h 47460"/>
                <a:gd name="connsiteX21" fmla="*/ 15997 w 41652"/>
                <a:gd name="connsiteY21" fmla="*/ 36700 h 47460"/>
                <a:gd name="connsiteX22" fmla="*/ 22095 w 41652"/>
                <a:gd name="connsiteY22" fmla="*/ 34604 h 47460"/>
                <a:gd name="connsiteX23" fmla="*/ 24667 w 41652"/>
                <a:gd name="connsiteY23" fmla="*/ 29270 h 4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1652" h="47460">
                  <a:moveTo>
                    <a:pt x="37619" y="46511"/>
                  </a:moveTo>
                  <a:lnTo>
                    <a:pt x="25522" y="46511"/>
                  </a:lnTo>
                  <a:lnTo>
                    <a:pt x="25522" y="40986"/>
                  </a:lnTo>
                  <a:cubicBezTo>
                    <a:pt x="22667" y="44939"/>
                    <a:pt x="18095" y="47273"/>
                    <a:pt x="13235" y="47273"/>
                  </a:cubicBezTo>
                  <a:cubicBezTo>
                    <a:pt x="8761" y="47406"/>
                    <a:pt x="4375" y="45882"/>
                    <a:pt x="947" y="42986"/>
                  </a:cubicBezTo>
                  <a:cubicBezTo>
                    <a:pt x="-2388" y="40177"/>
                    <a:pt x="-4197" y="35995"/>
                    <a:pt x="-4006" y="31652"/>
                  </a:cubicBezTo>
                  <a:cubicBezTo>
                    <a:pt x="-4290" y="27470"/>
                    <a:pt x="-2290" y="23460"/>
                    <a:pt x="1138" y="21079"/>
                  </a:cubicBezTo>
                  <a:cubicBezTo>
                    <a:pt x="5328" y="18546"/>
                    <a:pt x="10188" y="17326"/>
                    <a:pt x="15142" y="17555"/>
                  </a:cubicBezTo>
                  <a:lnTo>
                    <a:pt x="24667" y="17555"/>
                  </a:lnTo>
                  <a:lnTo>
                    <a:pt x="24667" y="17555"/>
                  </a:lnTo>
                  <a:cubicBezTo>
                    <a:pt x="24667" y="12602"/>
                    <a:pt x="22095" y="10125"/>
                    <a:pt x="16853" y="10125"/>
                  </a:cubicBezTo>
                  <a:cubicBezTo>
                    <a:pt x="11998" y="10297"/>
                    <a:pt x="7426" y="11926"/>
                    <a:pt x="3519" y="14792"/>
                  </a:cubicBezTo>
                  <a:lnTo>
                    <a:pt x="-2290" y="6410"/>
                  </a:lnTo>
                  <a:cubicBezTo>
                    <a:pt x="3710" y="2048"/>
                    <a:pt x="11044" y="-248"/>
                    <a:pt x="18476" y="-162"/>
                  </a:cubicBezTo>
                  <a:cubicBezTo>
                    <a:pt x="23425" y="-362"/>
                    <a:pt x="28187" y="1115"/>
                    <a:pt x="32192" y="4029"/>
                  </a:cubicBezTo>
                  <a:cubicBezTo>
                    <a:pt x="36001" y="7392"/>
                    <a:pt x="37903" y="12326"/>
                    <a:pt x="37526" y="17364"/>
                  </a:cubicBezTo>
                  <a:close/>
                  <a:moveTo>
                    <a:pt x="24667" y="28984"/>
                  </a:moveTo>
                  <a:lnTo>
                    <a:pt x="24667" y="26794"/>
                  </a:lnTo>
                  <a:lnTo>
                    <a:pt x="16569" y="26794"/>
                  </a:lnTo>
                  <a:cubicBezTo>
                    <a:pt x="11425" y="26794"/>
                    <a:pt x="8951" y="28318"/>
                    <a:pt x="8951" y="31556"/>
                  </a:cubicBezTo>
                  <a:cubicBezTo>
                    <a:pt x="8854" y="33052"/>
                    <a:pt x="9519" y="34490"/>
                    <a:pt x="10760" y="35367"/>
                  </a:cubicBezTo>
                  <a:cubicBezTo>
                    <a:pt x="12379" y="36310"/>
                    <a:pt x="14188" y="36767"/>
                    <a:pt x="15997" y="36700"/>
                  </a:cubicBezTo>
                  <a:cubicBezTo>
                    <a:pt x="18188" y="36729"/>
                    <a:pt x="20378" y="35995"/>
                    <a:pt x="22095" y="34604"/>
                  </a:cubicBezTo>
                  <a:cubicBezTo>
                    <a:pt x="23713" y="33309"/>
                    <a:pt x="24667" y="31347"/>
                    <a:pt x="24667" y="29270"/>
                  </a:cubicBezTo>
                  <a:close/>
                </a:path>
              </a:pathLst>
            </a:custGeom>
            <a:solidFill>
              <a:srgbClr val="6D6E71"/>
            </a:solidFill>
            <a:ln w="9525" cap="flat">
              <a:noFill/>
              <a:prstDash val="solid"/>
              <a:miter/>
            </a:ln>
          </p:spPr>
          <p:txBody>
            <a:bodyPr rtlCol="0" anchor="ctr"/>
            <a:lstStyle/>
            <a:p>
              <a:endParaRPr lang="en-US"/>
            </a:p>
          </p:txBody>
        </p:sp>
        <p:sp>
          <p:nvSpPr>
            <p:cNvPr id="1012" name="Freeform: Shape 1011">
              <a:extLst>
                <a:ext uri="{FF2B5EF4-FFF2-40B4-BE49-F238E27FC236}">
                  <a16:creationId xmlns:a16="http://schemas.microsoft.com/office/drawing/2014/main" id="{986E0270-FA88-4530-ABF8-E548AD77636B}"/>
                </a:ext>
              </a:extLst>
            </p:cNvPr>
            <p:cNvSpPr/>
            <p:nvPr/>
          </p:nvSpPr>
          <p:spPr>
            <a:xfrm>
              <a:off x="13727429" y="4264991"/>
              <a:ext cx="43160" cy="46868"/>
            </a:xfrm>
            <a:custGeom>
              <a:avLst/>
              <a:gdLst>
                <a:gd name="connsiteX0" fmla="*/ 8636 w 43160"/>
                <a:gd name="connsiteY0" fmla="*/ 20685 h 46868"/>
                <a:gd name="connsiteX1" fmla="*/ 8636 w 43160"/>
                <a:gd name="connsiteY1" fmla="*/ 46402 h 46868"/>
                <a:gd name="connsiteX2" fmla="*/ -4033 w 43160"/>
                <a:gd name="connsiteY2" fmla="*/ 46402 h 46868"/>
                <a:gd name="connsiteX3" fmla="*/ -4033 w 43160"/>
                <a:gd name="connsiteY3" fmla="*/ 587 h 46868"/>
                <a:gd name="connsiteX4" fmla="*/ 8827 w 43160"/>
                <a:gd name="connsiteY4" fmla="*/ 587 h 46868"/>
                <a:gd name="connsiteX5" fmla="*/ 8827 w 43160"/>
                <a:gd name="connsiteY5" fmla="*/ 5730 h 46868"/>
                <a:gd name="connsiteX6" fmla="*/ 21970 w 43160"/>
                <a:gd name="connsiteY6" fmla="*/ -175 h 46868"/>
                <a:gd name="connsiteX7" fmla="*/ 34160 w 43160"/>
                <a:gd name="connsiteY7" fmla="*/ 4969 h 46868"/>
                <a:gd name="connsiteX8" fmla="*/ 39113 w 43160"/>
                <a:gd name="connsiteY8" fmla="*/ 18685 h 46868"/>
                <a:gd name="connsiteX9" fmla="*/ 39113 w 43160"/>
                <a:gd name="connsiteY9" fmla="*/ 46688 h 46868"/>
                <a:gd name="connsiteX10" fmla="*/ 26258 w 43160"/>
                <a:gd name="connsiteY10" fmla="*/ 46688 h 46868"/>
                <a:gd name="connsiteX11" fmla="*/ 26258 w 43160"/>
                <a:gd name="connsiteY11" fmla="*/ 20685 h 46868"/>
                <a:gd name="connsiteX12" fmla="*/ 18445 w 43160"/>
                <a:gd name="connsiteY12" fmla="*/ 10017 h 46868"/>
                <a:gd name="connsiteX13" fmla="*/ 11683 w 43160"/>
                <a:gd name="connsiteY13" fmla="*/ 12779 h 46868"/>
                <a:gd name="connsiteX14" fmla="*/ 8636 w 43160"/>
                <a:gd name="connsiteY14" fmla="*/ 20685 h 4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160" h="46868">
                  <a:moveTo>
                    <a:pt x="8636" y="20685"/>
                  </a:moveTo>
                  <a:lnTo>
                    <a:pt x="8636" y="46402"/>
                  </a:lnTo>
                  <a:lnTo>
                    <a:pt x="-4033" y="46402"/>
                  </a:lnTo>
                  <a:lnTo>
                    <a:pt x="-4033" y="587"/>
                  </a:lnTo>
                  <a:lnTo>
                    <a:pt x="8827" y="587"/>
                  </a:lnTo>
                  <a:lnTo>
                    <a:pt x="8827" y="5730"/>
                  </a:lnTo>
                  <a:cubicBezTo>
                    <a:pt x="12255" y="2035"/>
                    <a:pt x="16924" y="-99"/>
                    <a:pt x="21970" y="-175"/>
                  </a:cubicBezTo>
                  <a:cubicBezTo>
                    <a:pt x="26542" y="-289"/>
                    <a:pt x="31021" y="1587"/>
                    <a:pt x="34160" y="4969"/>
                  </a:cubicBezTo>
                  <a:cubicBezTo>
                    <a:pt x="37593" y="8702"/>
                    <a:pt x="39304" y="13636"/>
                    <a:pt x="39113" y="18685"/>
                  </a:cubicBezTo>
                  <a:lnTo>
                    <a:pt x="39113" y="46688"/>
                  </a:lnTo>
                  <a:lnTo>
                    <a:pt x="26258" y="46688"/>
                  </a:lnTo>
                  <a:lnTo>
                    <a:pt x="26258" y="20685"/>
                  </a:lnTo>
                  <a:cubicBezTo>
                    <a:pt x="26258" y="13541"/>
                    <a:pt x="23686" y="10017"/>
                    <a:pt x="18445" y="10017"/>
                  </a:cubicBezTo>
                  <a:cubicBezTo>
                    <a:pt x="15873" y="9998"/>
                    <a:pt x="13492" y="10998"/>
                    <a:pt x="11683" y="12779"/>
                  </a:cubicBezTo>
                  <a:cubicBezTo>
                    <a:pt x="9683" y="14913"/>
                    <a:pt x="8539" y="17751"/>
                    <a:pt x="8636" y="20685"/>
                  </a:cubicBezTo>
                  <a:close/>
                </a:path>
              </a:pathLst>
            </a:custGeom>
            <a:solidFill>
              <a:srgbClr val="6D6E71"/>
            </a:solidFill>
            <a:ln w="9525" cap="flat">
              <a:noFill/>
              <a:prstDash val="solid"/>
              <a:miter/>
            </a:ln>
          </p:spPr>
          <p:txBody>
            <a:bodyPr rtlCol="0" anchor="ctr"/>
            <a:lstStyle/>
            <a:p>
              <a:endParaRPr lang="en-US"/>
            </a:p>
          </p:txBody>
        </p:sp>
        <p:sp>
          <p:nvSpPr>
            <p:cNvPr id="1013" name="Freeform: Shape 1012">
              <a:extLst>
                <a:ext uri="{FF2B5EF4-FFF2-40B4-BE49-F238E27FC236}">
                  <a16:creationId xmlns:a16="http://schemas.microsoft.com/office/drawing/2014/main" id="{44C4B01C-9739-4297-988D-4093CDEC1031}"/>
                </a:ext>
              </a:extLst>
            </p:cNvPr>
            <p:cNvSpPr/>
            <p:nvPr/>
          </p:nvSpPr>
          <p:spPr>
            <a:xfrm>
              <a:off x="13779769" y="4264713"/>
              <a:ext cx="48826" cy="47608"/>
            </a:xfrm>
            <a:custGeom>
              <a:avLst/>
              <a:gdLst>
                <a:gd name="connsiteX0" fmla="*/ 44784 w 48826"/>
                <a:gd name="connsiteY0" fmla="*/ 23630 h 47608"/>
                <a:gd name="connsiteX1" fmla="*/ 37831 w 48826"/>
                <a:gd name="connsiteY1" fmla="*/ 40585 h 47608"/>
                <a:gd name="connsiteX2" fmla="*/ 2968 w 48826"/>
                <a:gd name="connsiteY2" fmla="*/ 40585 h 47608"/>
                <a:gd name="connsiteX3" fmla="*/ 2968 w 48826"/>
                <a:gd name="connsiteY3" fmla="*/ 6771 h 47608"/>
                <a:gd name="connsiteX4" fmla="*/ 37831 w 48826"/>
                <a:gd name="connsiteY4" fmla="*/ 6771 h 47608"/>
                <a:gd name="connsiteX5" fmla="*/ 44784 w 48826"/>
                <a:gd name="connsiteY5" fmla="*/ 23630 h 47608"/>
                <a:gd name="connsiteX6" fmla="*/ 8968 w 48826"/>
                <a:gd name="connsiteY6" fmla="*/ 23630 h 47608"/>
                <a:gd name="connsiteX7" fmla="*/ 12209 w 48826"/>
                <a:gd name="connsiteY7" fmla="*/ 33155 h 47608"/>
                <a:gd name="connsiteX8" fmla="*/ 28115 w 48826"/>
                <a:gd name="connsiteY8" fmla="*/ 33651 h 47608"/>
                <a:gd name="connsiteX9" fmla="*/ 28590 w 48826"/>
                <a:gd name="connsiteY9" fmla="*/ 33155 h 47608"/>
                <a:gd name="connsiteX10" fmla="*/ 31827 w 48826"/>
                <a:gd name="connsiteY10" fmla="*/ 23630 h 47608"/>
                <a:gd name="connsiteX11" fmla="*/ 28590 w 48826"/>
                <a:gd name="connsiteY11" fmla="*/ 14105 h 47608"/>
                <a:gd name="connsiteX12" fmla="*/ 12967 w 48826"/>
                <a:gd name="connsiteY12" fmla="*/ 13324 h 47608"/>
                <a:gd name="connsiteX13" fmla="*/ 12209 w 48826"/>
                <a:gd name="connsiteY13" fmla="*/ 14105 h 47608"/>
                <a:gd name="connsiteX14" fmla="*/ 8968 w 48826"/>
                <a:gd name="connsiteY14" fmla="*/ 23630 h 47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8826" h="47608">
                  <a:moveTo>
                    <a:pt x="44784" y="23630"/>
                  </a:moveTo>
                  <a:cubicBezTo>
                    <a:pt x="44975" y="30012"/>
                    <a:pt x="42403" y="36165"/>
                    <a:pt x="37831" y="40585"/>
                  </a:cubicBezTo>
                  <a:cubicBezTo>
                    <a:pt x="28018" y="49710"/>
                    <a:pt x="12777" y="49710"/>
                    <a:pt x="2968" y="40585"/>
                  </a:cubicBezTo>
                  <a:cubicBezTo>
                    <a:pt x="-6366" y="31231"/>
                    <a:pt x="-6366" y="16134"/>
                    <a:pt x="2968" y="6771"/>
                  </a:cubicBezTo>
                  <a:cubicBezTo>
                    <a:pt x="12777" y="-2497"/>
                    <a:pt x="28018" y="-2497"/>
                    <a:pt x="37831" y="6771"/>
                  </a:cubicBezTo>
                  <a:cubicBezTo>
                    <a:pt x="42403" y="11171"/>
                    <a:pt x="44975" y="17287"/>
                    <a:pt x="44784" y="23630"/>
                  </a:cubicBezTo>
                  <a:close/>
                  <a:moveTo>
                    <a:pt x="8968" y="23630"/>
                  </a:moveTo>
                  <a:cubicBezTo>
                    <a:pt x="8684" y="27107"/>
                    <a:pt x="9921" y="30546"/>
                    <a:pt x="12209" y="33155"/>
                  </a:cubicBezTo>
                  <a:cubicBezTo>
                    <a:pt x="16493" y="37680"/>
                    <a:pt x="23543" y="37899"/>
                    <a:pt x="28115" y="33651"/>
                  </a:cubicBezTo>
                  <a:cubicBezTo>
                    <a:pt x="28306" y="33489"/>
                    <a:pt x="28399" y="33327"/>
                    <a:pt x="28590" y="33155"/>
                  </a:cubicBezTo>
                  <a:cubicBezTo>
                    <a:pt x="30878" y="30546"/>
                    <a:pt x="32017" y="27107"/>
                    <a:pt x="31827" y="23630"/>
                  </a:cubicBezTo>
                  <a:cubicBezTo>
                    <a:pt x="32017" y="20154"/>
                    <a:pt x="30878" y="16724"/>
                    <a:pt x="28590" y="14105"/>
                  </a:cubicBezTo>
                  <a:cubicBezTo>
                    <a:pt x="24497" y="9581"/>
                    <a:pt x="17539" y="9238"/>
                    <a:pt x="12967" y="13324"/>
                  </a:cubicBezTo>
                  <a:cubicBezTo>
                    <a:pt x="12684" y="13572"/>
                    <a:pt x="12493" y="13839"/>
                    <a:pt x="12209" y="14105"/>
                  </a:cubicBezTo>
                  <a:cubicBezTo>
                    <a:pt x="9921" y="16724"/>
                    <a:pt x="8777" y="20154"/>
                    <a:pt x="8968" y="23630"/>
                  </a:cubicBezTo>
                  <a:close/>
                </a:path>
              </a:pathLst>
            </a:custGeom>
            <a:solidFill>
              <a:srgbClr val="6D6E71"/>
            </a:solidFill>
            <a:ln w="9525" cap="flat">
              <a:noFill/>
              <a:prstDash val="solid"/>
              <a:miter/>
            </a:ln>
          </p:spPr>
          <p:txBody>
            <a:bodyPr rtlCol="0" anchor="ctr"/>
            <a:lstStyle/>
            <a:p>
              <a:endParaRPr lang="en-US"/>
            </a:p>
          </p:txBody>
        </p:sp>
        <p:sp>
          <p:nvSpPr>
            <p:cNvPr id="1014" name="Freeform: Shape 1013">
              <a:extLst>
                <a:ext uri="{FF2B5EF4-FFF2-40B4-BE49-F238E27FC236}">
                  <a16:creationId xmlns:a16="http://schemas.microsoft.com/office/drawing/2014/main" id="{6BC860D5-6E0C-488D-BF4E-42D6768A5705}"/>
                </a:ext>
              </a:extLst>
            </p:cNvPr>
            <p:cNvSpPr/>
            <p:nvPr/>
          </p:nvSpPr>
          <p:spPr>
            <a:xfrm>
              <a:off x="13838111" y="4264996"/>
              <a:ext cx="26956" cy="46577"/>
            </a:xfrm>
            <a:custGeom>
              <a:avLst/>
              <a:gdLst>
                <a:gd name="connsiteX0" fmla="*/ 20254 w 26956"/>
                <a:gd name="connsiteY0" fmla="*/ 11631 h 46577"/>
                <a:gd name="connsiteX1" fmla="*/ 11683 w 26956"/>
                <a:gd name="connsiteY1" fmla="*/ 15727 h 46577"/>
                <a:gd name="connsiteX2" fmla="*/ 8827 w 26956"/>
                <a:gd name="connsiteY2" fmla="*/ 26490 h 46577"/>
                <a:gd name="connsiteX3" fmla="*/ 8827 w 26956"/>
                <a:gd name="connsiteY3" fmla="*/ 46397 h 46577"/>
                <a:gd name="connsiteX4" fmla="*/ -4033 w 26956"/>
                <a:gd name="connsiteY4" fmla="*/ 46397 h 46577"/>
                <a:gd name="connsiteX5" fmla="*/ -4033 w 26956"/>
                <a:gd name="connsiteY5" fmla="*/ 582 h 46577"/>
                <a:gd name="connsiteX6" fmla="*/ 9111 w 26956"/>
                <a:gd name="connsiteY6" fmla="*/ 582 h 46577"/>
                <a:gd name="connsiteX7" fmla="*/ 9111 w 26956"/>
                <a:gd name="connsiteY7" fmla="*/ 6678 h 46577"/>
                <a:gd name="connsiteX8" fmla="*/ 15301 w 26956"/>
                <a:gd name="connsiteY8" fmla="*/ 1916 h 46577"/>
                <a:gd name="connsiteX9" fmla="*/ 22924 w 26956"/>
                <a:gd name="connsiteY9" fmla="*/ -180 h 46577"/>
                <a:gd name="connsiteX10" fmla="*/ 22924 w 26956"/>
                <a:gd name="connsiteY10" fmla="*/ 11917 h 46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956" h="46577">
                  <a:moveTo>
                    <a:pt x="20254" y="11631"/>
                  </a:moveTo>
                  <a:cubicBezTo>
                    <a:pt x="16826" y="11374"/>
                    <a:pt x="13589" y="12936"/>
                    <a:pt x="11683" y="15727"/>
                  </a:cubicBezTo>
                  <a:cubicBezTo>
                    <a:pt x="9585" y="18928"/>
                    <a:pt x="8636" y="22690"/>
                    <a:pt x="8827" y="26490"/>
                  </a:cubicBezTo>
                  <a:lnTo>
                    <a:pt x="8827" y="46397"/>
                  </a:lnTo>
                  <a:lnTo>
                    <a:pt x="-4033" y="46397"/>
                  </a:lnTo>
                  <a:lnTo>
                    <a:pt x="-4033" y="582"/>
                  </a:lnTo>
                  <a:lnTo>
                    <a:pt x="9111" y="582"/>
                  </a:lnTo>
                  <a:lnTo>
                    <a:pt x="9111" y="6678"/>
                  </a:lnTo>
                  <a:cubicBezTo>
                    <a:pt x="10827" y="4716"/>
                    <a:pt x="12920" y="3106"/>
                    <a:pt x="15301" y="1916"/>
                  </a:cubicBezTo>
                  <a:cubicBezTo>
                    <a:pt x="17682" y="639"/>
                    <a:pt x="20254" y="-75"/>
                    <a:pt x="22924" y="-180"/>
                  </a:cubicBezTo>
                  <a:lnTo>
                    <a:pt x="22924" y="11917"/>
                  </a:lnTo>
                  <a:close/>
                </a:path>
              </a:pathLst>
            </a:custGeom>
            <a:solidFill>
              <a:srgbClr val="6D6E71"/>
            </a:solidFill>
            <a:ln w="9525" cap="flat">
              <a:noFill/>
              <a:prstDash val="solid"/>
              <a:miter/>
            </a:ln>
          </p:spPr>
          <p:txBody>
            <a:bodyPr rtlCol="0" anchor="ctr"/>
            <a:lstStyle/>
            <a:p>
              <a:endParaRPr lang="en-US"/>
            </a:p>
          </p:txBody>
        </p:sp>
        <p:sp>
          <p:nvSpPr>
            <p:cNvPr id="1015" name="Freeform: Shape 1014">
              <a:extLst>
                <a:ext uri="{FF2B5EF4-FFF2-40B4-BE49-F238E27FC236}">
                  <a16:creationId xmlns:a16="http://schemas.microsoft.com/office/drawing/2014/main" id="{9382C18A-603F-441B-AB35-6FFE4305C844}"/>
                </a:ext>
              </a:extLst>
            </p:cNvPr>
            <p:cNvSpPr/>
            <p:nvPr/>
          </p:nvSpPr>
          <p:spPr>
            <a:xfrm>
              <a:off x="13892308" y="4251662"/>
              <a:ext cx="47625" cy="59912"/>
            </a:xfrm>
            <a:custGeom>
              <a:avLst/>
              <a:gdLst>
                <a:gd name="connsiteX0" fmla="*/ 26258 w 47625"/>
                <a:gd name="connsiteY0" fmla="*/ 11440 h 59912"/>
                <a:gd name="connsiteX1" fmla="*/ 26258 w 47625"/>
                <a:gd name="connsiteY1" fmla="*/ 59732 h 59912"/>
                <a:gd name="connsiteX2" fmla="*/ 12920 w 47625"/>
                <a:gd name="connsiteY2" fmla="*/ 59732 h 59912"/>
                <a:gd name="connsiteX3" fmla="*/ 12920 w 47625"/>
                <a:gd name="connsiteY3" fmla="*/ 11440 h 59912"/>
                <a:gd name="connsiteX4" fmla="*/ -4033 w 47625"/>
                <a:gd name="connsiteY4" fmla="*/ 11440 h 59912"/>
                <a:gd name="connsiteX5" fmla="*/ -4033 w 47625"/>
                <a:gd name="connsiteY5" fmla="*/ -180 h 59912"/>
                <a:gd name="connsiteX6" fmla="*/ 43592 w 47625"/>
                <a:gd name="connsiteY6" fmla="*/ -180 h 59912"/>
                <a:gd name="connsiteX7" fmla="*/ 43592 w 47625"/>
                <a:gd name="connsiteY7" fmla="*/ 11440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625" h="59912">
                  <a:moveTo>
                    <a:pt x="26258" y="11440"/>
                  </a:moveTo>
                  <a:lnTo>
                    <a:pt x="26258" y="59732"/>
                  </a:lnTo>
                  <a:lnTo>
                    <a:pt x="12920" y="59732"/>
                  </a:lnTo>
                  <a:lnTo>
                    <a:pt x="12920" y="11440"/>
                  </a:lnTo>
                  <a:lnTo>
                    <a:pt x="-4033" y="11440"/>
                  </a:lnTo>
                  <a:lnTo>
                    <a:pt x="-4033" y="-180"/>
                  </a:lnTo>
                  <a:lnTo>
                    <a:pt x="43592" y="-180"/>
                  </a:lnTo>
                  <a:lnTo>
                    <a:pt x="43592" y="11440"/>
                  </a:lnTo>
                  <a:close/>
                </a:path>
              </a:pathLst>
            </a:custGeom>
            <a:solidFill>
              <a:srgbClr val="6D6E71"/>
            </a:solidFill>
            <a:ln w="9525" cap="flat">
              <a:noFill/>
              <a:prstDash val="solid"/>
              <a:miter/>
            </a:ln>
          </p:spPr>
          <p:txBody>
            <a:bodyPr rtlCol="0" anchor="ctr"/>
            <a:lstStyle/>
            <a:p>
              <a:endParaRPr lang="en-US"/>
            </a:p>
          </p:txBody>
        </p:sp>
        <p:sp>
          <p:nvSpPr>
            <p:cNvPr id="1016" name="Freeform: Shape 1015">
              <a:extLst>
                <a:ext uri="{FF2B5EF4-FFF2-40B4-BE49-F238E27FC236}">
                  <a16:creationId xmlns:a16="http://schemas.microsoft.com/office/drawing/2014/main" id="{4F4E8D31-4252-4DC0-A088-D7FAC53EE2FE}"/>
                </a:ext>
              </a:extLst>
            </p:cNvPr>
            <p:cNvSpPr/>
            <p:nvPr/>
          </p:nvSpPr>
          <p:spPr>
            <a:xfrm>
              <a:off x="13947077" y="4264996"/>
              <a:ext cx="26668" cy="46577"/>
            </a:xfrm>
            <a:custGeom>
              <a:avLst/>
              <a:gdLst>
                <a:gd name="connsiteX0" fmla="*/ 20254 w 26668"/>
                <a:gd name="connsiteY0" fmla="*/ 11631 h 46577"/>
                <a:gd name="connsiteX1" fmla="*/ 11683 w 26668"/>
                <a:gd name="connsiteY1" fmla="*/ 15727 h 46577"/>
                <a:gd name="connsiteX2" fmla="*/ 8827 w 26668"/>
                <a:gd name="connsiteY2" fmla="*/ 26490 h 46577"/>
                <a:gd name="connsiteX3" fmla="*/ 8827 w 26668"/>
                <a:gd name="connsiteY3" fmla="*/ 46397 h 46577"/>
                <a:gd name="connsiteX4" fmla="*/ -4033 w 26668"/>
                <a:gd name="connsiteY4" fmla="*/ 46397 h 46577"/>
                <a:gd name="connsiteX5" fmla="*/ -4033 w 26668"/>
                <a:gd name="connsiteY5" fmla="*/ 582 h 46577"/>
                <a:gd name="connsiteX6" fmla="*/ 8827 w 26668"/>
                <a:gd name="connsiteY6" fmla="*/ 582 h 46577"/>
                <a:gd name="connsiteX7" fmla="*/ 8827 w 26668"/>
                <a:gd name="connsiteY7" fmla="*/ 6678 h 46577"/>
                <a:gd name="connsiteX8" fmla="*/ 15017 w 26668"/>
                <a:gd name="connsiteY8" fmla="*/ 1916 h 46577"/>
                <a:gd name="connsiteX9" fmla="*/ 22635 w 26668"/>
                <a:gd name="connsiteY9" fmla="*/ -180 h 46577"/>
                <a:gd name="connsiteX10" fmla="*/ 22635 w 26668"/>
                <a:gd name="connsiteY10" fmla="*/ 11917 h 46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668" h="46577">
                  <a:moveTo>
                    <a:pt x="20254" y="11631"/>
                  </a:moveTo>
                  <a:cubicBezTo>
                    <a:pt x="16826" y="11374"/>
                    <a:pt x="13589" y="12936"/>
                    <a:pt x="11683" y="15727"/>
                  </a:cubicBezTo>
                  <a:cubicBezTo>
                    <a:pt x="9590" y="18928"/>
                    <a:pt x="8636" y="22690"/>
                    <a:pt x="8827" y="26490"/>
                  </a:cubicBezTo>
                  <a:lnTo>
                    <a:pt x="8827" y="46397"/>
                  </a:lnTo>
                  <a:lnTo>
                    <a:pt x="-4033" y="46397"/>
                  </a:lnTo>
                  <a:lnTo>
                    <a:pt x="-4033" y="582"/>
                  </a:lnTo>
                  <a:lnTo>
                    <a:pt x="8827" y="582"/>
                  </a:lnTo>
                  <a:lnTo>
                    <a:pt x="8827" y="6678"/>
                  </a:lnTo>
                  <a:cubicBezTo>
                    <a:pt x="10538" y="4716"/>
                    <a:pt x="12636" y="3106"/>
                    <a:pt x="15017" y="1916"/>
                  </a:cubicBezTo>
                  <a:cubicBezTo>
                    <a:pt x="17398" y="639"/>
                    <a:pt x="19970" y="-75"/>
                    <a:pt x="22635" y="-180"/>
                  </a:cubicBezTo>
                  <a:lnTo>
                    <a:pt x="22635" y="11917"/>
                  </a:lnTo>
                  <a:close/>
                </a:path>
              </a:pathLst>
            </a:custGeom>
            <a:solidFill>
              <a:srgbClr val="6D6E71"/>
            </a:solidFill>
            <a:ln w="9525" cap="flat">
              <a:noFill/>
              <a:prstDash val="solid"/>
              <a:miter/>
            </a:ln>
          </p:spPr>
          <p:txBody>
            <a:bodyPr rtlCol="0" anchor="ctr"/>
            <a:lstStyle/>
            <a:p>
              <a:endParaRPr lang="en-US"/>
            </a:p>
          </p:txBody>
        </p:sp>
        <p:sp>
          <p:nvSpPr>
            <p:cNvPr id="1017" name="Freeform: Shape 1016">
              <a:extLst>
                <a:ext uri="{FF2B5EF4-FFF2-40B4-BE49-F238E27FC236}">
                  <a16:creationId xmlns:a16="http://schemas.microsoft.com/office/drawing/2014/main" id="{5D9E7F74-DA13-441B-93B3-B55727FD36AE}"/>
                </a:ext>
              </a:extLst>
            </p:cNvPr>
            <p:cNvSpPr/>
            <p:nvPr/>
          </p:nvSpPr>
          <p:spPr>
            <a:xfrm>
              <a:off x="13978964" y="4264703"/>
              <a:ext cx="46334" cy="47645"/>
            </a:xfrm>
            <a:custGeom>
              <a:avLst/>
              <a:gdLst>
                <a:gd name="connsiteX0" fmla="*/ 38471 w 46334"/>
                <a:gd name="connsiteY0" fmla="*/ 40023 h 47645"/>
                <a:gd name="connsiteX1" fmla="*/ 20184 w 46334"/>
                <a:gd name="connsiteY1" fmla="*/ 47453 h 47645"/>
                <a:gd name="connsiteX2" fmla="*/ 2845 w 46334"/>
                <a:gd name="connsiteY2" fmla="*/ 40976 h 47645"/>
                <a:gd name="connsiteX3" fmla="*/ -4010 w 46334"/>
                <a:gd name="connsiteY3" fmla="*/ 23545 h 47645"/>
                <a:gd name="connsiteX4" fmla="*/ 2943 w 46334"/>
                <a:gd name="connsiteY4" fmla="*/ 6305 h 47645"/>
                <a:gd name="connsiteX5" fmla="*/ 19421 w 46334"/>
                <a:gd name="connsiteY5" fmla="*/ -172 h 47645"/>
                <a:gd name="connsiteX6" fmla="*/ 35611 w 46334"/>
                <a:gd name="connsiteY6" fmla="*/ 5543 h 47645"/>
                <a:gd name="connsiteX7" fmla="*/ 42280 w 46334"/>
                <a:gd name="connsiteY7" fmla="*/ 21355 h 47645"/>
                <a:gd name="connsiteX8" fmla="*/ 42280 w 46334"/>
                <a:gd name="connsiteY8" fmla="*/ 28212 h 47645"/>
                <a:gd name="connsiteX9" fmla="*/ 8659 w 46334"/>
                <a:gd name="connsiteY9" fmla="*/ 28212 h 47645"/>
                <a:gd name="connsiteX10" fmla="*/ 12561 w 46334"/>
                <a:gd name="connsiteY10" fmla="*/ 34404 h 47645"/>
                <a:gd name="connsiteX11" fmla="*/ 20184 w 46334"/>
                <a:gd name="connsiteY11" fmla="*/ 36785 h 47645"/>
                <a:gd name="connsiteX12" fmla="*/ 31327 w 46334"/>
                <a:gd name="connsiteY12" fmla="*/ 32213 h 47645"/>
                <a:gd name="connsiteX13" fmla="*/ 26183 w 46334"/>
                <a:gd name="connsiteY13" fmla="*/ 12687 h 47645"/>
                <a:gd name="connsiteX14" fmla="*/ 19705 w 46334"/>
                <a:gd name="connsiteY14" fmla="*/ 10496 h 47645"/>
                <a:gd name="connsiteX15" fmla="*/ 12659 w 46334"/>
                <a:gd name="connsiteY15" fmla="*/ 12782 h 47645"/>
                <a:gd name="connsiteX16" fmla="*/ 9036 w 46334"/>
                <a:gd name="connsiteY16" fmla="*/ 19068 h 47645"/>
                <a:gd name="connsiteX17" fmla="*/ 29230 w 46334"/>
                <a:gd name="connsiteY17" fmla="*/ 19068 h 47645"/>
                <a:gd name="connsiteX18" fmla="*/ 26183 w 46334"/>
                <a:gd name="connsiteY18" fmla="*/ 12687 h 47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334" h="47645">
                  <a:moveTo>
                    <a:pt x="38471" y="40023"/>
                  </a:moveTo>
                  <a:cubicBezTo>
                    <a:pt x="33611" y="44843"/>
                    <a:pt x="27039" y="47519"/>
                    <a:pt x="20184" y="47453"/>
                  </a:cubicBezTo>
                  <a:cubicBezTo>
                    <a:pt x="13798" y="47662"/>
                    <a:pt x="7515" y="45339"/>
                    <a:pt x="2845" y="40976"/>
                  </a:cubicBezTo>
                  <a:cubicBezTo>
                    <a:pt x="-1820" y="36414"/>
                    <a:pt x="-4299" y="30070"/>
                    <a:pt x="-4010" y="23545"/>
                  </a:cubicBezTo>
                  <a:cubicBezTo>
                    <a:pt x="-4299" y="17058"/>
                    <a:pt x="-1820" y="10753"/>
                    <a:pt x="2943" y="6305"/>
                  </a:cubicBezTo>
                  <a:cubicBezTo>
                    <a:pt x="7417" y="2095"/>
                    <a:pt x="13324" y="-230"/>
                    <a:pt x="19421" y="-172"/>
                  </a:cubicBezTo>
                  <a:cubicBezTo>
                    <a:pt x="25328" y="-324"/>
                    <a:pt x="31137" y="1704"/>
                    <a:pt x="35611" y="5543"/>
                  </a:cubicBezTo>
                  <a:cubicBezTo>
                    <a:pt x="40089" y="9553"/>
                    <a:pt x="42564" y="15354"/>
                    <a:pt x="42280" y="21355"/>
                  </a:cubicBezTo>
                  <a:lnTo>
                    <a:pt x="42280" y="28212"/>
                  </a:lnTo>
                  <a:lnTo>
                    <a:pt x="8659" y="28212"/>
                  </a:lnTo>
                  <a:cubicBezTo>
                    <a:pt x="9036" y="30717"/>
                    <a:pt x="10468" y="32946"/>
                    <a:pt x="12561" y="34404"/>
                  </a:cubicBezTo>
                  <a:cubicBezTo>
                    <a:pt x="14751" y="35994"/>
                    <a:pt x="17421" y="36833"/>
                    <a:pt x="20184" y="36785"/>
                  </a:cubicBezTo>
                  <a:cubicBezTo>
                    <a:pt x="24374" y="36899"/>
                    <a:pt x="28467" y="35242"/>
                    <a:pt x="31327" y="32213"/>
                  </a:cubicBezTo>
                  <a:close/>
                  <a:moveTo>
                    <a:pt x="26183" y="12687"/>
                  </a:moveTo>
                  <a:cubicBezTo>
                    <a:pt x="24374" y="11229"/>
                    <a:pt x="22086" y="10458"/>
                    <a:pt x="19705" y="10496"/>
                  </a:cubicBezTo>
                  <a:cubicBezTo>
                    <a:pt x="17133" y="10477"/>
                    <a:pt x="14658" y="11277"/>
                    <a:pt x="12659" y="12782"/>
                  </a:cubicBezTo>
                  <a:cubicBezTo>
                    <a:pt x="10561" y="14239"/>
                    <a:pt x="9226" y="16544"/>
                    <a:pt x="9036" y="19068"/>
                  </a:cubicBezTo>
                  <a:lnTo>
                    <a:pt x="29230" y="19068"/>
                  </a:lnTo>
                  <a:cubicBezTo>
                    <a:pt x="29039" y="16630"/>
                    <a:pt x="27993" y="14344"/>
                    <a:pt x="26183" y="12687"/>
                  </a:cubicBezTo>
                  <a:close/>
                </a:path>
              </a:pathLst>
            </a:custGeom>
            <a:solidFill>
              <a:srgbClr val="6D6E71"/>
            </a:solidFill>
            <a:ln w="9525" cap="flat">
              <a:noFill/>
              <a:prstDash val="solid"/>
              <a:miter/>
            </a:ln>
          </p:spPr>
          <p:txBody>
            <a:bodyPr rtlCol="0" anchor="ctr"/>
            <a:lstStyle/>
            <a:p>
              <a:endParaRPr lang="en-US"/>
            </a:p>
          </p:txBody>
        </p:sp>
        <p:sp>
          <p:nvSpPr>
            <p:cNvPr id="1018" name="Freeform: Shape 1017">
              <a:extLst>
                <a:ext uri="{FF2B5EF4-FFF2-40B4-BE49-F238E27FC236}">
                  <a16:creationId xmlns:a16="http://schemas.microsoft.com/office/drawing/2014/main" id="{757E4C4F-AC75-4484-A645-F3CEB86F6368}"/>
                </a:ext>
              </a:extLst>
            </p:cNvPr>
            <p:cNvSpPr/>
            <p:nvPr/>
          </p:nvSpPr>
          <p:spPr>
            <a:xfrm>
              <a:off x="14031156" y="4264883"/>
              <a:ext cx="41696" cy="47463"/>
            </a:xfrm>
            <a:custGeom>
              <a:avLst/>
              <a:gdLst>
                <a:gd name="connsiteX0" fmla="*/ 37239 w 41696"/>
                <a:gd name="connsiteY0" fmla="*/ 46511 h 47463"/>
                <a:gd name="connsiteX1" fmla="*/ 25616 w 41696"/>
                <a:gd name="connsiteY1" fmla="*/ 46511 h 47463"/>
                <a:gd name="connsiteX2" fmla="*/ 25616 w 41696"/>
                <a:gd name="connsiteY2" fmla="*/ 40986 h 47463"/>
                <a:gd name="connsiteX3" fmla="*/ 13328 w 41696"/>
                <a:gd name="connsiteY3" fmla="*/ 47273 h 47463"/>
                <a:gd name="connsiteX4" fmla="*/ 948 w 41696"/>
                <a:gd name="connsiteY4" fmla="*/ 42986 h 47463"/>
                <a:gd name="connsiteX5" fmla="*/ -4005 w 41696"/>
                <a:gd name="connsiteY5" fmla="*/ 31652 h 47463"/>
                <a:gd name="connsiteX6" fmla="*/ 1139 w 41696"/>
                <a:gd name="connsiteY6" fmla="*/ 21079 h 47463"/>
                <a:gd name="connsiteX7" fmla="*/ 15235 w 41696"/>
                <a:gd name="connsiteY7" fmla="*/ 17555 h 47463"/>
                <a:gd name="connsiteX8" fmla="*/ 24760 w 41696"/>
                <a:gd name="connsiteY8" fmla="*/ 17555 h 47463"/>
                <a:gd name="connsiteX9" fmla="*/ 24760 w 41696"/>
                <a:gd name="connsiteY9" fmla="*/ 17555 h 47463"/>
                <a:gd name="connsiteX10" fmla="*/ 16947 w 41696"/>
                <a:gd name="connsiteY10" fmla="*/ 10125 h 47463"/>
                <a:gd name="connsiteX11" fmla="*/ 9803 w 41696"/>
                <a:gd name="connsiteY11" fmla="*/ 11459 h 47463"/>
                <a:gd name="connsiteX12" fmla="*/ 3520 w 41696"/>
                <a:gd name="connsiteY12" fmla="*/ 14792 h 47463"/>
                <a:gd name="connsiteX13" fmla="*/ -2196 w 41696"/>
                <a:gd name="connsiteY13" fmla="*/ 6410 h 47463"/>
                <a:gd name="connsiteX14" fmla="*/ 18565 w 41696"/>
                <a:gd name="connsiteY14" fmla="*/ -162 h 47463"/>
                <a:gd name="connsiteX15" fmla="*/ 32285 w 41696"/>
                <a:gd name="connsiteY15" fmla="*/ 4029 h 47463"/>
                <a:gd name="connsiteX16" fmla="*/ 37615 w 41696"/>
                <a:gd name="connsiteY16" fmla="*/ 17364 h 47463"/>
                <a:gd name="connsiteX17" fmla="*/ 24281 w 41696"/>
                <a:gd name="connsiteY17" fmla="*/ 28984 h 47463"/>
                <a:gd name="connsiteX18" fmla="*/ 24281 w 41696"/>
                <a:gd name="connsiteY18" fmla="*/ 26794 h 47463"/>
                <a:gd name="connsiteX19" fmla="*/ 16091 w 41696"/>
                <a:gd name="connsiteY19" fmla="*/ 26794 h 47463"/>
                <a:gd name="connsiteX20" fmla="*/ 8375 w 41696"/>
                <a:gd name="connsiteY20" fmla="*/ 31556 h 47463"/>
                <a:gd name="connsiteX21" fmla="*/ 10185 w 41696"/>
                <a:gd name="connsiteY21" fmla="*/ 35367 h 47463"/>
                <a:gd name="connsiteX22" fmla="*/ 15519 w 41696"/>
                <a:gd name="connsiteY22" fmla="*/ 36700 h 47463"/>
                <a:gd name="connsiteX23" fmla="*/ 21519 w 41696"/>
                <a:gd name="connsiteY23" fmla="*/ 34604 h 47463"/>
                <a:gd name="connsiteX24" fmla="*/ 24281 w 41696"/>
                <a:gd name="connsiteY24" fmla="*/ 29270 h 47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696" h="47463">
                  <a:moveTo>
                    <a:pt x="37239" y="46511"/>
                  </a:moveTo>
                  <a:lnTo>
                    <a:pt x="25616" y="46511"/>
                  </a:lnTo>
                  <a:lnTo>
                    <a:pt x="25616" y="40986"/>
                  </a:lnTo>
                  <a:cubicBezTo>
                    <a:pt x="22760" y="44939"/>
                    <a:pt x="18189" y="47273"/>
                    <a:pt x="13328" y="47273"/>
                  </a:cubicBezTo>
                  <a:cubicBezTo>
                    <a:pt x="8854" y="47425"/>
                    <a:pt x="4376" y="45892"/>
                    <a:pt x="948" y="42986"/>
                  </a:cubicBezTo>
                  <a:cubicBezTo>
                    <a:pt x="-2294" y="40148"/>
                    <a:pt x="-4103" y="35986"/>
                    <a:pt x="-4005" y="31652"/>
                  </a:cubicBezTo>
                  <a:cubicBezTo>
                    <a:pt x="-4294" y="27470"/>
                    <a:pt x="-2294" y="23460"/>
                    <a:pt x="1139" y="21079"/>
                  </a:cubicBezTo>
                  <a:cubicBezTo>
                    <a:pt x="5422" y="18536"/>
                    <a:pt x="10282" y="17307"/>
                    <a:pt x="15235" y="17555"/>
                  </a:cubicBezTo>
                  <a:lnTo>
                    <a:pt x="24760" y="17555"/>
                  </a:lnTo>
                  <a:lnTo>
                    <a:pt x="24760" y="17555"/>
                  </a:lnTo>
                  <a:cubicBezTo>
                    <a:pt x="24760" y="12602"/>
                    <a:pt x="22091" y="10125"/>
                    <a:pt x="16947" y="10125"/>
                  </a:cubicBezTo>
                  <a:cubicBezTo>
                    <a:pt x="14473" y="10173"/>
                    <a:pt x="12091" y="10630"/>
                    <a:pt x="9803" y="11459"/>
                  </a:cubicBezTo>
                  <a:cubicBezTo>
                    <a:pt x="7520" y="12221"/>
                    <a:pt x="5422" y="13345"/>
                    <a:pt x="3520" y="14792"/>
                  </a:cubicBezTo>
                  <a:lnTo>
                    <a:pt x="-2196" y="6410"/>
                  </a:lnTo>
                  <a:cubicBezTo>
                    <a:pt x="3803" y="2038"/>
                    <a:pt x="11138" y="-267"/>
                    <a:pt x="18565" y="-162"/>
                  </a:cubicBezTo>
                  <a:cubicBezTo>
                    <a:pt x="23519" y="-362"/>
                    <a:pt x="28281" y="1115"/>
                    <a:pt x="32285" y="4029"/>
                  </a:cubicBezTo>
                  <a:cubicBezTo>
                    <a:pt x="36095" y="7392"/>
                    <a:pt x="37997" y="12326"/>
                    <a:pt x="37615" y="17364"/>
                  </a:cubicBezTo>
                  <a:close/>
                  <a:moveTo>
                    <a:pt x="24281" y="28984"/>
                  </a:moveTo>
                  <a:lnTo>
                    <a:pt x="24281" y="26794"/>
                  </a:lnTo>
                  <a:lnTo>
                    <a:pt x="16091" y="26794"/>
                  </a:lnTo>
                  <a:cubicBezTo>
                    <a:pt x="10947" y="26794"/>
                    <a:pt x="8375" y="28318"/>
                    <a:pt x="8375" y="31556"/>
                  </a:cubicBezTo>
                  <a:cubicBezTo>
                    <a:pt x="8282" y="33042"/>
                    <a:pt x="9040" y="34471"/>
                    <a:pt x="10185" y="35367"/>
                  </a:cubicBezTo>
                  <a:cubicBezTo>
                    <a:pt x="11803" y="36329"/>
                    <a:pt x="13617" y="36786"/>
                    <a:pt x="15519" y="36700"/>
                  </a:cubicBezTo>
                  <a:cubicBezTo>
                    <a:pt x="17710" y="36710"/>
                    <a:pt x="19807" y="35967"/>
                    <a:pt x="21519" y="34604"/>
                  </a:cubicBezTo>
                  <a:cubicBezTo>
                    <a:pt x="23235" y="33366"/>
                    <a:pt x="24281" y="31385"/>
                    <a:pt x="24281" y="29270"/>
                  </a:cubicBezTo>
                  <a:close/>
                </a:path>
              </a:pathLst>
            </a:custGeom>
            <a:solidFill>
              <a:srgbClr val="6D6E71"/>
            </a:solidFill>
            <a:ln w="9525" cap="flat">
              <a:noFill/>
              <a:prstDash val="solid"/>
              <a:miter/>
            </a:ln>
          </p:spPr>
          <p:txBody>
            <a:bodyPr rtlCol="0" anchor="ctr"/>
            <a:lstStyle/>
            <a:p>
              <a:endParaRPr lang="en-US"/>
            </a:p>
          </p:txBody>
        </p:sp>
        <p:sp>
          <p:nvSpPr>
            <p:cNvPr id="1019" name="Freeform: Shape 1018">
              <a:extLst>
                <a:ext uri="{FF2B5EF4-FFF2-40B4-BE49-F238E27FC236}">
                  <a16:creationId xmlns:a16="http://schemas.microsoft.com/office/drawing/2014/main" id="{9DE8FC23-1A72-47CF-9DDB-88360892F140}"/>
                </a:ext>
              </a:extLst>
            </p:cNvPr>
            <p:cNvSpPr/>
            <p:nvPr/>
          </p:nvSpPr>
          <p:spPr>
            <a:xfrm>
              <a:off x="14081092" y="4251376"/>
              <a:ext cx="33909" cy="60968"/>
            </a:xfrm>
            <a:custGeom>
              <a:avLst/>
              <a:gdLst>
                <a:gd name="connsiteX0" fmla="*/ 14352 w 33909"/>
                <a:gd name="connsiteY0" fmla="*/ 23156 h 60968"/>
                <a:gd name="connsiteX1" fmla="*/ 14352 w 33909"/>
                <a:gd name="connsiteY1" fmla="*/ 43825 h 60968"/>
                <a:gd name="connsiteX2" fmla="*/ 15687 w 33909"/>
                <a:gd name="connsiteY2" fmla="*/ 48016 h 60968"/>
                <a:gd name="connsiteX3" fmla="*/ 19017 w 33909"/>
                <a:gd name="connsiteY3" fmla="*/ 49541 h 60968"/>
                <a:gd name="connsiteX4" fmla="*/ 25021 w 33909"/>
                <a:gd name="connsiteY4" fmla="*/ 46302 h 60968"/>
                <a:gd name="connsiteX5" fmla="*/ 29877 w 33909"/>
                <a:gd name="connsiteY5" fmla="*/ 55256 h 60968"/>
                <a:gd name="connsiteX6" fmla="*/ 17208 w 33909"/>
                <a:gd name="connsiteY6" fmla="*/ 60780 h 60968"/>
                <a:gd name="connsiteX7" fmla="*/ 1399 w 33909"/>
                <a:gd name="connsiteY7" fmla="*/ 45959 h 60968"/>
                <a:gd name="connsiteX8" fmla="*/ 1399 w 33909"/>
                <a:gd name="connsiteY8" fmla="*/ 44492 h 60968"/>
                <a:gd name="connsiteX9" fmla="*/ 1399 w 33909"/>
                <a:gd name="connsiteY9" fmla="*/ 23156 h 60968"/>
                <a:gd name="connsiteX10" fmla="*/ -4033 w 33909"/>
                <a:gd name="connsiteY10" fmla="*/ 23156 h 60968"/>
                <a:gd name="connsiteX11" fmla="*/ -4033 w 33909"/>
                <a:gd name="connsiteY11" fmla="*/ 13631 h 60968"/>
                <a:gd name="connsiteX12" fmla="*/ 1399 w 33909"/>
                <a:gd name="connsiteY12" fmla="*/ 13631 h 60968"/>
                <a:gd name="connsiteX13" fmla="*/ 1399 w 33909"/>
                <a:gd name="connsiteY13" fmla="*/ -180 h 60968"/>
                <a:gd name="connsiteX14" fmla="*/ 14352 w 33909"/>
                <a:gd name="connsiteY14" fmla="*/ -180 h 60968"/>
                <a:gd name="connsiteX15" fmla="*/ 14352 w 33909"/>
                <a:gd name="connsiteY15" fmla="*/ 14203 h 60968"/>
                <a:gd name="connsiteX16" fmla="*/ 25496 w 33909"/>
                <a:gd name="connsiteY16" fmla="*/ 14203 h 60968"/>
                <a:gd name="connsiteX17" fmla="*/ 25496 w 33909"/>
                <a:gd name="connsiteY17" fmla="*/ 23728 h 60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909" h="60968">
                  <a:moveTo>
                    <a:pt x="14352" y="23156"/>
                  </a:moveTo>
                  <a:lnTo>
                    <a:pt x="14352" y="43825"/>
                  </a:lnTo>
                  <a:cubicBezTo>
                    <a:pt x="14254" y="45340"/>
                    <a:pt x="14733" y="46836"/>
                    <a:pt x="15687" y="48016"/>
                  </a:cubicBezTo>
                  <a:cubicBezTo>
                    <a:pt x="16543" y="49007"/>
                    <a:pt x="17780" y="49569"/>
                    <a:pt x="19017" y="49541"/>
                  </a:cubicBezTo>
                  <a:cubicBezTo>
                    <a:pt x="21398" y="49493"/>
                    <a:pt x="23686" y="48293"/>
                    <a:pt x="25021" y="46302"/>
                  </a:cubicBezTo>
                  <a:lnTo>
                    <a:pt x="29877" y="55256"/>
                  </a:lnTo>
                  <a:cubicBezTo>
                    <a:pt x="26449" y="58618"/>
                    <a:pt x="21970" y="60590"/>
                    <a:pt x="17208" y="60780"/>
                  </a:cubicBezTo>
                  <a:cubicBezTo>
                    <a:pt x="8734" y="61056"/>
                    <a:pt x="1683" y="54427"/>
                    <a:pt x="1399" y="45959"/>
                  </a:cubicBezTo>
                  <a:cubicBezTo>
                    <a:pt x="1399" y="45474"/>
                    <a:pt x="1399" y="44978"/>
                    <a:pt x="1399" y="44492"/>
                  </a:cubicBezTo>
                  <a:lnTo>
                    <a:pt x="1399" y="23156"/>
                  </a:lnTo>
                  <a:lnTo>
                    <a:pt x="-4033" y="23156"/>
                  </a:lnTo>
                  <a:lnTo>
                    <a:pt x="-4033" y="13631"/>
                  </a:lnTo>
                  <a:lnTo>
                    <a:pt x="1399" y="13631"/>
                  </a:lnTo>
                  <a:lnTo>
                    <a:pt x="1399" y="-180"/>
                  </a:lnTo>
                  <a:lnTo>
                    <a:pt x="14352" y="-180"/>
                  </a:lnTo>
                  <a:lnTo>
                    <a:pt x="14352" y="14203"/>
                  </a:lnTo>
                  <a:lnTo>
                    <a:pt x="25496" y="14203"/>
                  </a:lnTo>
                  <a:lnTo>
                    <a:pt x="25496" y="23728"/>
                  </a:lnTo>
                  <a:close/>
                </a:path>
              </a:pathLst>
            </a:custGeom>
            <a:solidFill>
              <a:srgbClr val="6D6E71"/>
            </a:solidFill>
            <a:ln w="9525" cap="flat">
              <a:noFill/>
              <a:prstDash val="solid"/>
              <a:miter/>
            </a:ln>
          </p:spPr>
          <p:txBody>
            <a:bodyPr rtlCol="0" anchor="ctr"/>
            <a:lstStyle/>
            <a:p>
              <a:endParaRPr lang="en-US"/>
            </a:p>
          </p:txBody>
        </p:sp>
        <p:sp>
          <p:nvSpPr>
            <p:cNvPr id="1020" name="Freeform: Shape 1019">
              <a:extLst>
                <a:ext uri="{FF2B5EF4-FFF2-40B4-BE49-F238E27FC236}">
                  <a16:creationId xmlns:a16="http://schemas.microsoft.com/office/drawing/2014/main" id="{BAC33D5E-55D1-4747-B496-F852C32E8487}"/>
                </a:ext>
              </a:extLst>
            </p:cNvPr>
            <p:cNvSpPr/>
            <p:nvPr/>
          </p:nvSpPr>
          <p:spPr>
            <a:xfrm>
              <a:off x="14121861" y="4264980"/>
              <a:ext cx="72608" cy="46880"/>
            </a:xfrm>
            <a:custGeom>
              <a:avLst/>
              <a:gdLst>
                <a:gd name="connsiteX0" fmla="*/ 38258 w 72608"/>
                <a:gd name="connsiteY0" fmla="*/ 21554 h 46880"/>
                <a:gd name="connsiteX1" fmla="*/ 38258 w 72608"/>
                <a:gd name="connsiteY1" fmla="*/ 46414 h 46880"/>
                <a:gd name="connsiteX2" fmla="*/ 25398 w 72608"/>
                <a:gd name="connsiteY2" fmla="*/ 46414 h 46880"/>
                <a:gd name="connsiteX3" fmla="*/ 25398 w 72608"/>
                <a:gd name="connsiteY3" fmla="*/ 21268 h 46880"/>
                <a:gd name="connsiteX4" fmla="*/ 23682 w 72608"/>
                <a:gd name="connsiteY4" fmla="*/ 13172 h 46880"/>
                <a:gd name="connsiteX5" fmla="*/ 18254 w 72608"/>
                <a:gd name="connsiteY5" fmla="*/ 10600 h 46880"/>
                <a:gd name="connsiteX6" fmla="*/ 11683 w 72608"/>
                <a:gd name="connsiteY6" fmla="*/ 13363 h 46880"/>
                <a:gd name="connsiteX7" fmla="*/ 8822 w 72608"/>
                <a:gd name="connsiteY7" fmla="*/ 21554 h 46880"/>
                <a:gd name="connsiteX8" fmla="*/ 8822 w 72608"/>
                <a:gd name="connsiteY8" fmla="*/ 46414 h 46880"/>
                <a:gd name="connsiteX9" fmla="*/ -4033 w 72608"/>
                <a:gd name="connsiteY9" fmla="*/ 46414 h 46880"/>
                <a:gd name="connsiteX10" fmla="*/ -4033 w 72608"/>
                <a:gd name="connsiteY10" fmla="*/ 599 h 46880"/>
                <a:gd name="connsiteX11" fmla="*/ 8822 w 72608"/>
                <a:gd name="connsiteY11" fmla="*/ 599 h 46880"/>
                <a:gd name="connsiteX12" fmla="*/ 8822 w 72608"/>
                <a:gd name="connsiteY12" fmla="*/ 5838 h 46880"/>
                <a:gd name="connsiteX13" fmla="*/ 21017 w 72608"/>
                <a:gd name="connsiteY13" fmla="*/ -163 h 46880"/>
                <a:gd name="connsiteX14" fmla="*/ 28923 w 72608"/>
                <a:gd name="connsiteY14" fmla="*/ 2409 h 46880"/>
                <a:gd name="connsiteX15" fmla="*/ 34258 w 72608"/>
                <a:gd name="connsiteY15" fmla="*/ 8695 h 46880"/>
                <a:gd name="connsiteX16" fmla="*/ 41402 w 72608"/>
                <a:gd name="connsiteY16" fmla="*/ 2123 h 46880"/>
                <a:gd name="connsiteX17" fmla="*/ 50448 w 72608"/>
                <a:gd name="connsiteY17" fmla="*/ -163 h 46880"/>
                <a:gd name="connsiteX18" fmla="*/ 63591 w 72608"/>
                <a:gd name="connsiteY18" fmla="*/ 4695 h 46880"/>
                <a:gd name="connsiteX19" fmla="*/ 68544 w 72608"/>
                <a:gd name="connsiteY19" fmla="*/ 18697 h 46880"/>
                <a:gd name="connsiteX20" fmla="*/ 68544 w 72608"/>
                <a:gd name="connsiteY20" fmla="*/ 46700 h 46880"/>
                <a:gd name="connsiteX21" fmla="*/ 55591 w 72608"/>
                <a:gd name="connsiteY21" fmla="*/ 46700 h 46880"/>
                <a:gd name="connsiteX22" fmla="*/ 55591 w 72608"/>
                <a:gd name="connsiteY22" fmla="*/ 21554 h 46880"/>
                <a:gd name="connsiteX23" fmla="*/ 47783 w 72608"/>
                <a:gd name="connsiteY23" fmla="*/ 10886 h 46880"/>
                <a:gd name="connsiteX24" fmla="*/ 41113 w 72608"/>
                <a:gd name="connsiteY24" fmla="*/ 13648 h 46880"/>
                <a:gd name="connsiteX25" fmla="*/ 38258 w 72608"/>
                <a:gd name="connsiteY25" fmla="*/ 21554 h 46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2608" h="46880">
                  <a:moveTo>
                    <a:pt x="38258" y="21554"/>
                  </a:moveTo>
                  <a:lnTo>
                    <a:pt x="38258" y="46414"/>
                  </a:lnTo>
                  <a:lnTo>
                    <a:pt x="25398" y="46414"/>
                  </a:lnTo>
                  <a:lnTo>
                    <a:pt x="25398" y="21268"/>
                  </a:lnTo>
                  <a:cubicBezTo>
                    <a:pt x="25589" y="18458"/>
                    <a:pt x="25017" y="15658"/>
                    <a:pt x="23682" y="13172"/>
                  </a:cubicBezTo>
                  <a:cubicBezTo>
                    <a:pt x="22445" y="11419"/>
                    <a:pt x="20352" y="10448"/>
                    <a:pt x="18254" y="10600"/>
                  </a:cubicBezTo>
                  <a:cubicBezTo>
                    <a:pt x="15780" y="10638"/>
                    <a:pt x="13399" y="11629"/>
                    <a:pt x="11683" y="13363"/>
                  </a:cubicBezTo>
                  <a:cubicBezTo>
                    <a:pt x="9683" y="15591"/>
                    <a:pt x="8636" y="18554"/>
                    <a:pt x="8822" y="21554"/>
                  </a:cubicBezTo>
                  <a:lnTo>
                    <a:pt x="8822" y="46414"/>
                  </a:lnTo>
                  <a:lnTo>
                    <a:pt x="-4033" y="46414"/>
                  </a:lnTo>
                  <a:lnTo>
                    <a:pt x="-4033" y="599"/>
                  </a:lnTo>
                  <a:lnTo>
                    <a:pt x="8822" y="599"/>
                  </a:lnTo>
                  <a:lnTo>
                    <a:pt x="8822" y="5838"/>
                  </a:lnTo>
                  <a:cubicBezTo>
                    <a:pt x="11776" y="2113"/>
                    <a:pt x="16254" y="-87"/>
                    <a:pt x="21017" y="-163"/>
                  </a:cubicBezTo>
                  <a:cubicBezTo>
                    <a:pt x="23872" y="-172"/>
                    <a:pt x="26635" y="732"/>
                    <a:pt x="28923" y="2409"/>
                  </a:cubicBezTo>
                  <a:cubicBezTo>
                    <a:pt x="31207" y="3999"/>
                    <a:pt x="33016" y="6171"/>
                    <a:pt x="34258" y="8695"/>
                  </a:cubicBezTo>
                  <a:cubicBezTo>
                    <a:pt x="36067" y="5924"/>
                    <a:pt x="38448" y="3656"/>
                    <a:pt x="41402" y="2123"/>
                  </a:cubicBezTo>
                  <a:cubicBezTo>
                    <a:pt x="44164" y="656"/>
                    <a:pt x="47304" y="-125"/>
                    <a:pt x="50448" y="-163"/>
                  </a:cubicBezTo>
                  <a:cubicBezTo>
                    <a:pt x="55308" y="-372"/>
                    <a:pt x="60070" y="1380"/>
                    <a:pt x="63591" y="4695"/>
                  </a:cubicBezTo>
                  <a:cubicBezTo>
                    <a:pt x="67116" y="8495"/>
                    <a:pt x="68833" y="13553"/>
                    <a:pt x="68544" y="18697"/>
                  </a:cubicBezTo>
                  <a:lnTo>
                    <a:pt x="68544" y="46700"/>
                  </a:lnTo>
                  <a:lnTo>
                    <a:pt x="55591" y="46700"/>
                  </a:lnTo>
                  <a:lnTo>
                    <a:pt x="55591" y="21554"/>
                  </a:lnTo>
                  <a:cubicBezTo>
                    <a:pt x="55591" y="14410"/>
                    <a:pt x="53020" y="10886"/>
                    <a:pt x="47783" y="10886"/>
                  </a:cubicBezTo>
                  <a:cubicBezTo>
                    <a:pt x="45304" y="10895"/>
                    <a:pt x="42922" y="11886"/>
                    <a:pt x="41113" y="13648"/>
                  </a:cubicBezTo>
                  <a:cubicBezTo>
                    <a:pt x="39211" y="15810"/>
                    <a:pt x="38160" y="18649"/>
                    <a:pt x="38258" y="21554"/>
                  </a:cubicBezTo>
                  <a:close/>
                </a:path>
              </a:pathLst>
            </a:custGeom>
            <a:solidFill>
              <a:srgbClr val="6D6E71"/>
            </a:solidFill>
            <a:ln w="9525" cap="flat">
              <a:noFill/>
              <a:prstDash val="solid"/>
              <a:miter/>
            </a:ln>
          </p:spPr>
          <p:txBody>
            <a:bodyPr rtlCol="0" anchor="ctr"/>
            <a:lstStyle/>
            <a:p>
              <a:endParaRPr lang="en-US"/>
            </a:p>
          </p:txBody>
        </p:sp>
        <p:sp>
          <p:nvSpPr>
            <p:cNvPr id="1021" name="Freeform: Shape 1020">
              <a:extLst>
                <a:ext uri="{FF2B5EF4-FFF2-40B4-BE49-F238E27FC236}">
                  <a16:creationId xmlns:a16="http://schemas.microsoft.com/office/drawing/2014/main" id="{1BA32C8E-D011-4A39-8581-7BD3AFA59A1F}"/>
                </a:ext>
              </a:extLst>
            </p:cNvPr>
            <p:cNvSpPr/>
            <p:nvPr/>
          </p:nvSpPr>
          <p:spPr>
            <a:xfrm>
              <a:off x="14204038" y="4264706"/>
              <a:ext cx="46335" cy="47640"/>
            </a:xfrm>
            <a:custGeom>
              <a:avLst/>
              <a:gdLst>
                <a:gd name="connsiteX0" fmla="*/ 38471 w 46335"/>
                <a:gd name="connsiteY0" fmla="*/ 40020 h 47640"/>
                <a:gd name="connsiteX1" fmla="*/ 20184 w 46335"/>
                <a:gd name="connsiteY1" fmla="*/ 47450 h 47640"/>
                <a:gd name="connsiteX2" fmla="*/ 2845 w 46335"/>
                <a:gd name="connsiteY2" fmla="*/ 40973 h 47640"/>
                <a:gd name="connsiteX3" fmla="*/ -4010 w 46335"/>
                <a:gd name="connsiteY3" fmla="*/ 23542 h 47640"/>
                <a:gd name="connsiteX4" fmla="*/ 2943 w 46335"/>
                <a:gd name="connsiteY4" fmla="*/ 6302 h 47640"/>
                <a:gd name="connsiteX5" fmla="*/ 35615 w 46335"/>
                <a:gd name="connsiteY5" fmla="*/ 5540 h 47640"/>
                <a:gd name="connsiteX6" fmla="*/ 42280 w 46335"/>
                <a:gd name="connsiteY6" fmla="*/ 21351 h 47640"/>
                <a:gd name="connsiteX7" fmla="*/ 42280 w 46335"/>
                <a:gd name="connsiteY7" fmla="*/ 28209 h 47640"/>
                <a:gd name="connsiteX8" fmla="*/ 8659 w 46335"/>
                <a:gd name="connsiteY8" fmla="*/ 28209 h 47640"/>
                <a:gd name="connsiteX9" fmla="*/ 12659 w 46335"/>
                <a:gd name="connsiteY9" fmla="*/ 34401 h 47640"/>
                <a:gd name="connsiteX10" fmla="*/ 20184 w 46335"/>
                <a:gd name="connsiteY10" fmla="*/ 36782 h 47640"/>
                <a:gd name="connsiteX11" fmla="*/ 31327 w 46335"/>
                <a:gd name="connsiteY11" fmla="*/ 32209 h 47640"/>
                <a:gd name="connsiteX12" fmla="*/ 26183 w 46335"/>
                <a:gd name="connsiteY12" fmla="*/ 12683 h 47640"/>
                <a:gd name="connsiteX13" fmla="*/ 19705 w 46335"/>
                <a:gd name="connsiteY13" fmla="*/ 10493 h 47640"/>
                <a:gd name="connsiteX14" fmla="*/ 12659 w 46335"/>
                <a:gd name="connsiteY14" fmla="*/ 12779 h 47640"/>
                <a:gd name="connsiteX15" fmla="*/ 9040 w 46335"/>
                <a:gd name="connsiteY15" fmla="*/ 19065 h 47640"/>
                <a:gd name="connsiteX16" fmla="*/ 29230 w 46335"/>
                <a:gd name="connsiteY16" fmla="*/ 19065 h 47640"/>
                <a:gd name="connsiteX17" fmla="*/ 26183 w 46335"/>
                <a:gd name="connsiteY17" fmla="*/ 12683 h 4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335" h="47640">
                  <a:moveTo>
                    <a:pt x="38471" y="40020"/>
                  </a:moveTo>
                  <a:cubicBezTo>
                    <a:pt x="33615" y="44859"/>
                    <a:pt x="27039" y="47535"/>
                    <a:pt x="20184" y="47450"/>
                  </a:cubicBezTo>
                  <a:cubicBezTo>
                    <a:pt x="13803" y="47640"/>
                    <a:pt x="7515" y="45316"/>
                    <a:pt x="2845" y="40973"/>
                  </a:cubicBezTo>
                  <a:cubicBezTo>
                    <a:pt x="-1820" y="36410"/>
                    <a:pt x="-4299" y="30067"/>
                    <a:pt x="-4010" y="23542"/>
                  </a:cubicBezTo>
                  <a:cubicBezTo>
                    <a:pt x="-4299" y="17055"/>
                    <a:pt x="-1820" y="10750"/>
                    <a:pt x="2943" y="6302"/>
                  </a:cubicBezTo>
                  <a:cubicBezTo>
                    <a:pt x="12087" y="-2043"/>
                    <a:pt x="26090" y="-2366"/>
                    <a:pt x="35615" y="5540"/>
                  </a:cubicBezTo>
                  <a:cubicBezTo>
                    <a:pt x="40089" y="9521"/>
                    <a:pt x="42568" y="15341"/>
                    <a:pt x="42280" y="21351"/>
                  </a:cubicBezTo>
                  <a:lnTo>
                    <a:pt x="42280" y="28209"/>
                  </a:lnTo>
                  <a:lnTo>
                    <a:pt x="8659" y="28209"/>
                  </a:lnTo>
                  <a:cubicBezTo>
                    <a:pt x="9133" y="30723"/>
                    <a:pt x="10561" y="32952"/>
                    <a:pt x="12659" y="34401"/>
                  </a:cubicBezTo>
                  <a:cubicBezTo>
                    <a:pt x="14849" y="36010"/>
                    <a:pt x="17514" y="36848"/>
                    <a:pt x="20184" y="36782"/>
                  </a:cubicBezTo>
                  <a:cubicBezTo>
                    <a:pt x="24374" y="36896"/>
                    <a:pt x="28472" y="35238"/>
                    <a:pt x="31327" y="32209"/>
                  </a:cubicBezTo>
                  <a:close/>
                  <a:moveTo>
                    <a:pt x="26183" y="12683"/>
                  </a:moveTo>
                  <a:cubicBezTo>
                    <a:pt x="24374" y="11226"/>
                    <a:pt x="22086" y="10454"/>
                    <a:pt x="19705" y="10493"/>
                  </a:cubicBezTo>
                  <a:cubicBezTo>
                    <a:pt x="17133" y="10493"/>
                    <a:pt x="14658" y="11293"/>
                    <a:pt x="12659" y="12779"/>
                  </a:cubicBezTo>
                  <a:cubicBezTo>
                    <a:pt x="10561" y="14236"/>
                    <a:pt x="9231" y="16541"/>
                    <a:pt x="9040" y="19065"/>
                  </a:cubicBezTo>
                  <a:lnTo>
                    <a:pt x="29230" y="19065"/>
                  </a:lnTo>
                  <a:cubicBezTo>
                    <a:pt x="29039" y="16627"/>
                    <a:pt x="27993" y="14341"/>
                    <a:pt x="26183" y="12683"/>
                  </a:cubicBezTo>
                  <a:close/>
                </a:path>
              </a:pathLst>
            </a:custGeom>
            <a:solidFill>
              <a:srgbClr val="6D6E71"/>
            </a:solidFill>
            <a:ln w="9525" cap="flat">
              <a:noFill/>
              <a:prstDash val="solid"/>
              <a:miter/>
            </a:ln>
          </p:spPr>
          <p:txBody>
            <a:bodyPr rtlCol="0" anchor="ctr"/>
            <a:lstStyle/>
            <a:p>
              <a:endParaRPr lang="en-US"/>
            </a:p>
          </p:txBody>
        </p:sp>
        <p:sp>
          <p:nvSpPr>
            <p:cNvPr id="1022" name="Freeform: Shape 1021">
              <a:extLst>
                <a:ext uri="{FF2B5EF4-FFF2-40B4-BE49-F238E27FC236}">
                  <a16:creationId xmlns:a16="http://schemas.microsoft.com/office/drawing/2014/main" id="{A7F4D43A-2DB9-4148-B250-CEF521D77156}"/>
                </a:ext>
              </a:extLst>
            </p:cNvPr>
            <p:cNvSpPr/>
            <p:nvPr/>
          </p:nvSpPr>
          <p:spPr>
            <a:xfrm>
              <a:off x="14259592" y="4264991"/>
              <a:ext cx="43160" cy="46868"/>
            </a:xfrm>
            <a:custGeom>
              <a:avLst/>
              <a:gdLst>
                <a:gd name="connsiteX0" fmla="*/ 8827 w 43160"/>
                <a:gd name="connsiteY0" fmla="*/ 20685 h 46868"/>
                <a:gd name="connsiteX1" fmla="*/ 8827 w 43160"/>
                <a:gd name="connsiteY1" fmla="*/ 46402 h 46868"/>
                <a:gd name="connsiteX2" fmla="*/ -4033 w 43160"/>
                <a:gd name="connsiteY2" fmla="*/ 46402 h 46868"/>
                <a:gd name="connsiteX3" fmla="*/ -4033 w 43160"/>
                <a:gd name="connsiteY3" fmla="*/ 587 h 46868"/>
                <a:gd name="connsiteX4" fmla="*/ 8827 w 43160"/>
                <a:gd name="connsiteY4" fmla="*/ 587 h 46868"/>
                <a:gd name="connsiteX5" fmla="*/ 8827 w 43160"/>
                <a:gd name="connsiteY5" fmla="*/ 5730 h 46868"/>
                <a:gd name="connsiteX6" fmla="*/ 21970 w 43160"/>
                <a:gd name="connsiteY6" fmla="*/ -175 h 46868"/>
                <a:gd name="connsiteX7" fmla="*/ 34160 w 43160"/>
                <a:gd name="connsiteY7" fmla="*/ 4969 h 46868"/>
                <a:gd name="connsiteX8" fmla="*/ 39113 w 43160"/>
                <a:gd name="connsiteY8" fmla="*/ 18685 h 46868"/>
                <a:gd name="connsiteX9" fmla="*/ 39113 w 43160"/>
                <a:gd name="connsiteY9" fmla="*/ 46688 h 46868"/>
                <a:gd name="connsiteX10" fmla="*/ 26254 w 43160"/>
                <a:gd name="connsiteY10" fmla="*/ 46688 h 46868"/>
                <a:gd name="connsiteX11" fmla="*/ 26254 w 43160"/>
                <a:gd name="connsiteY11" fmla="*/ 20685 h 46868"/>
                <a:gd name="connsiteX12" fmla="*/ 18445 w 43160"/>
                <a:gd name="connsiteY12" fmla="*/ 10017 h 46868"/>
                <a:gd name="connsiteX13" fmla="*/ 11683 w 43160"/>
                <a:gd name="connsiteY13" fmla="*/ 12779 h 46868"/>
                <a:gd name="connsiteX14" fmla="*/ 8827 w 43160"/>
                <a:gd name="connsiteY14" fmla="*/ 20685 h 4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160" h="46868">
                  <a:moveTo>
                    <a:pt x="8827" y="20685"/>
                  </a:moveTo>
                  <a:lnTo>
                    <a:pt x="8827" y="46402"/>
                  </a:lnTo>
                  <a:lnTo>
                    <a:pt x="-4033" y="46402"/>
                  </a:lnTo>
                  <a:lnTo>
                    <a:pt x="-4033" y="587"/>
                  </a:lnTo>
                  <a:lnTo>
                    <a:pt x="8827" y="587"/>
                  </a:lnTo>
                  <a:lnTo>
                    <a:pt x="8827" y="5730"/>
                  </a:lnTo>
                  <a:cubicBezTo>
                    <a:pt x="12255" y="2035"/>
                    <a:pt x="16919" y="-99"/>
                    <a:pt x="21970" y="-175"/>
                  </a:cubicBezTo>
                  <a:cubicBezTo>
                    <a:pt x="26542" y="-289"/>
                    <a:pt x="31016" y="1587"/>
                    <a:pt x="34160" y="4969"/>
                  </a:cubicBezTo>
                  <a:cubicBezTo>
                    <a:pt x="37593" y="8702"/>
                    <a:pt x="39304" y="13636"/>
                    <a:pt x="39113" y="18685"/>
                  </a:cubicBezTo>
                  <a:lnTo>
                    <a:pt x="39113" y="46688"/>
                  </a:lnTo>
                  <a:lnTo>
                    <a:pt x="26254" y="46688"/>
                  </a:lnTo>
                  <a:lnTo>
                    <a:pt x="26254" y="20685"/>
                  </a:lnTo>
                  <a:cubicBezTo>
                    <a:pt x="26254" y="13541"/>
                    <a:pt x="23682" y="10017"/>
                    <a:pt x="18445" y="10017"/>
                  </a:cubicBezTo>
                  <a:cubicBezTo>
                    <a:pt x="15873" y="9998"/>
                    <a:pt x="13492" y="10998"/>
                    <a:pt x="11683" y="12779"/>
                  </a:cubicBezTo>
                  <a:cubicBezTo>
                    <a:pt x="9776" y="14941"/>
                    <a:pt x="8729" y="17780"/>
                    <a:pt x="8827" y="20685"/>
                  </a:cubicBezTo>
                  <a:close/>
                </a:path>
              </a:pathLst>
            </a:custGeom>
            <a:solidFill>
              <a:srgbClr val="6D6E71"/>
            </a:solidFill>
            <a:ln w="9525" cap="flat">
              <a:noFill/>
              <a:prstDash val="solid"/>
              <a:miter/>
            </a:ln>
          </p:spPr>
          <p:txBody>
            <a:bodyPr rtlCol="0" anchor="ctr"/>
            <a:lstStyle/>
            <a:p>
              <a:endParaRPr lang="en-US"/>
            </a:p>
          </p:txBody>
        </p:sp>
        <p:sp>
          <p:nvSpPr>
            <p:cNvPr id="1023" name="Freeform: Shape 1022">
              <a:extLst>
                <a:ext uri="{FF2B5EF4-FFF2-40B4-BE49-F238E27FC236}">
                  <a16:creationId xmlns:a16="http://schemas.microsoft.com/office/drawing/2014/main" id="{D3511FDE-3D2F-4EB1-8301-8DC05AD04D51}"/>
                </a:ext>
              </a:extLst>
            </p:cNvPr>
            <p:cNvSpPr/>
            <p:nvPr/>
          </p:nvSpPr>
          <p:spPr>
            <a:xfrm>
              <a:off x="14311408" y="4251376"/>
              <a:ext cx="33811" cy="60965"/>
            </a:xfrm>
            <a:custGeom>
              <a:avLst/>
              <a:gdLst>
                <a:gd name="connsiteX0" fmla="*/ 14254 w 33811"/>
                <a:gd name="connsiteY0" fmla="*/ 23156 h 60965"/>
                <a:gd name="connsiteX1" fmla="*/ 14254 w 33811"/>
                <a:gd name="connsiteY1" fmla="*/ 43825 h 60965"/>
                <a:gd name="connsiteX2" fmla="*/ 15682 w 33811"/>
                <a:gd name="connsiteY2" fmla="*/ 48016 h 60965"/>
                <a:gd name="connsiteX3" fmla="*/ 18924 w 33811"/>
                <a:gd name="connsiteY3" fmla="*/ 49541 h 60965"/>
                <a:gd name="connsiteX4" fmla="*/ 25017 w 33811"/>
                <a:gd name="connsiteY4" fmla="*/ 46302 h 60965"/>
                <a:gd name="connsiteX5" fmla="*/ 29779 w 33811"/>
                <a:gd name="connsiteY5" fmla="*/ 55256 h 60965"/>
                <a:gd name="connsiteX6" fmla="*/ 17208 w 33811"/>
                <a:gd name="connsiteY6" fmla="*/ 60780 h 60965"/>
                <a:gd name="connsiteX7" fmla="*/ 1302 w 33811"/>
                <a:gd name="connsiteY7" fmla="*/ 45664 h 60965"/>
                <a:gd name="connsiteX8" fmla="*/ 1302 w 33811"/>
                <a:gd name="connsiteY8" fmla="*/ 44492 h 60965"/>
                <a:gd name="connsiteX9" fmla="*/ 1302 w 33811"/>
                <a:gd name="connsiteY9" fmla="*/ 23156 h 60965"/>
                <a:gd name="connsiteX10" fmla="*/ -4033 w 33811"/>
                <a:gd name="connsiteY10" fmla="*/ 23156 h 60965"/>
                <a:gd name="connsiteX11" fmla="*/ -4033 w 33811"/>
                <a:gd name="connsiteY11" fmla="*/ 13631 h 60965"/>
                <a:gd name="connsiteX12" fmla="*/ 1302 w 33811"/>
                <a:gd name="connsiteY12" fmla="*/ 13631 h 60965"/>
                <a:gd name="connsiteX13" fmla="*/ 1302 w 33811"/>
                <a:gd name="connsiteY13" fmla="*/ -180 h 60965"/>
                <a:gd name="connsiteX14" fmla="*/ 14254 w 33811"/>
                <a:gd name="connsiteY14" fmla="*/ -180 h 60965"/>
                <a:gd name="connsiteX15" fmla="*/ 14254 w 33811"/>
                <a:gd name="connsiteY15" fmla="*/ 14203 h 60965"/>
                <a:gd name="connsiteX16" fmla="*/ 25398 w 33811"/>
                <a:gd name="connsiteY16" fmla="*/ 14203 h 60965"/>
                <a:gd name="connsiteX17" fmla="*/ 25398 w 33811"/>
                <a:gd name="connsiteY17" fmla="*/ 23728 h 60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811" h="60965">
                  <a:moveTo>
                    <a:pt x="14254" y="23156"/>
                  </a:moveTo>
                  <a:lnTo>
                    <a:pt x="14254" y="43825"/>
                  </a:lnTo>
                  <a:cubicBezTo>
                    <a:pt x="14161" y="45359"/>
                    <a:pt x="14636" y="46864"/>
                    <a:pt x="15682" y="48016"/>
                  </a:cubicBezTo>
                  <a:cubicBezTo>
                    <a:pt x="16445" y="48998"/>
                    <a:pt x="17682" y="49559"/>
                    <a:pt x="18924" y="49541"/>
                  </a:cubicBezTo>
                  <a:cubicBezTo>
                    <a:pt x="21305" y="49483"/>
                    <a:pt x="23589" y="48283"/>
                    <a:pt x="25017" y="46302"/>
                  </a:cubicBezTo>
                  <a:lnTo>
                    <a:pt x="29779" y="55256"/>
                  </a:lnTo>
                  <a:cubicBezTo>
                    <a:pt x="26444" y="58599"/>
                    <a:pt x="21970" y="60561"/>
                    <a:pt x="17208" y="60780"/>
                  </a:cubicBezTo>
                  <a:cubicBezTo>
                    <a:pt x="8636" y="60999"/>
                    <a:pt x="1492" y="54227"/>
                    <a:pt x="1302" y="45664"/>
                  </a:cubicBezTo>
                  <a:cubicBezTo>
                    <a:pt x="1302" y="45274"/>
                    <a:pt x="1302" y="44883"/>
                    <a:pt x="1302" y="44492"/>
                  </a:cubicBezTo>
                  <a:lnTo>
                    <a:pt x="1302" y="23156"/>
                  </a:lnTo>
                  <a:lnTo>
                    <a:pt x="-4033" y="23156"/>
                  </a:lnTo>
                  <a:lnTo>
                    <a:pt x="-4033" y="13631"/>
                  </a:lnTo>
                  <a:lnTo>
                    <a:pt x="1302" y="13631"/>
                  </a:lnTo>
                  <a:lnTo>
                    <a:pt x="1302" y="-180"/>
                  </a:lnTo>
                  <a:lnTo>
                    <a:pt x="14254" y="-180"/>
                  </a:lnTo>
                  <a:lnTo>
                    <a:pt x="14254" y="14203"/>
                  </a:lnTo>
                  <a:lnTo>
                    <a:pt x="25398" y="14203"/>
                  </a:lnTo>
                  <a:lnTo>
                    <a:pt x="25398" y="23728"/>
                  </a:lnTo>
                  <a:close/>
                </a:path>
              </a:pathLst>
            </a:custGeom>
            <a:solidFill>
              <a:srgbClr val="6D6E71"/>
            </a:solidFill>
            <a:ln w="9525" cap="flat">
              <a:noFill/>
              <a:prstDash val="solid"/>
              <a:miter/>
            </a:ln>
          </p:spPr>
          <p:txBody>
            <a:bodyPr rtlCol="0" anchor="ctr"/>
            <a:lstStyle/>
            <a:p>
              <a:endParaRPr lang="en-US"/>
            </a:p>
          </p:txBody>
        </p:sp>
        <p:sp>
          <p:nvSpPr>
            <p:cNvPr id="1024" name="Freeform: Shape 1023">
              <a:extLst>
                <a:ext uri="{FF2B5EF4-FFF2-40B4-BE49-F238E27FC236}">
                  <a16:creationId xmlns:a16="http://schemas.microsoft.com/office/drawing/2014/main" id="{D83C48C8-E698-4059-AE2B-8D24F19E5AAF}"/>
                </a:ext>
              </a:extLst>
            </p:cNvPr>
            <p:cNvSpPr/>
            <p:nvPr/>
          </p:nvSpPr>
          <p:spPr>
            <a:xfrm>
              <a:off x="14372637" y="4250318"/>
              <a:ext cx="56116" cy="62018"/>
            </a:xfrm>
            <a:custGeom>
              <a:avLst/>
              <a:gdLst>
                <a:gd name="connsiteX0" fmla="*/ 27034 w 56116"/>
                <a:gd name="connsiteY0" fmla="*/ 49264 h 62018"/>
                <a:gd name="connsiteX1" fmla="*/ 43131 w 56116"/>
                <a:gd name="connsiteY1" fmla="*/ 41454 h 62018"/>
                <a:gd name="connsiteX2" fmla="*/ 51702 w 56116"/>
                <a:gd name="connsiteY2" fmla="*/ 50312 h 62018"/>
                <a:gd name="connsiteX3" fmla="*/ 6366 w 56116"/>
                <a:gd name="connsiteY3" fmla="*/ 54332 h 62018"/>
                <a:gd name="connsiteX4" fmla="*/ 4938 w 56116"/>
                <a:gd name="connsiteY4" fmla="*/ 53074 h 62018"/>
                <a:gd name="connsiteX5" fmla="*/ -4015 w 56116"/>
                <a:gd name="connsiteY5" fmla="*/ 30977 h 62018"/>
                <a:gd name="connsiteX6" fmla="*/ 5031 w 56116"/>
                <a:gd name="connsiteY6" fmla="*/ 8783 h 62018"/>
                <a:gd name="connsiteX7" fmla="*/ 27416 w 56116"/>
                <a:gd name="connsiteY7" fmla="*/ -170 h 62018"/>
                <a:gd name="connsiteX8" fmla="*/ 52084 w 56116"/>
                <a:gd name="connsiteY8" fmla="*/ 11069 h 62018"/>
                <a:gd name="connsiteX9" fmla="*/ 43796 w 56116"/>
                <a:gd name="connsiteY9" fmla="*/ 20594 h 62018"/>
                <a:gd name="connsiteX10" fmla="*/ 27988 w 56116"/>
                <a:gd name="connsiteY10" fmla="*/ 12688 h 62018"/>
                <a:gd name="connsiteX11" fmla="*/ 15128 w 56116"/>
                <a:gd name="connsiteY11" fmla="*/ 17641 h 62018"/>
                <a:gd name="connsiteX12" fmla="*/ 9700 w 56116"/>
                <a:gd name="connsiteY12" fmla="*/ 30881 h 62018"/>
                <a:gd name="connsiteX13" fmla="*/ 14844 w 56116"/>
                <a:gd name="connsiteY13" fmla="*/ 44311 h 62018"/>
                <a:gd name="connsiteX14" fmla="*/ 27034 w 56116"/>
                <a:gd name="connsiteY14" fmla="*/ 49264 h 6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116" h="62018">
                  <a:moveTo>
                    <a:pt x="27034" y="49264"/>
                  </a:moveTo>
                  <a:cubicBezTo>
                    <a:pt x="33322" y="49502"/>
                    <a:pt x="39415" y="46569"/>
                    <a:pt x="43131" y="41454"/>
                  </a:cubicBezTo>
                  <a:lnTo>
                    <a:pt x="51702" y="50312"/>
                  </a:lnTo>
                  <a:cubicBezTo>
                    <a:pt x="40275" y="63943"/>
                    <a:pt x="19983" y="65742"/>
                    <a:pt x="6366" y="54332"/>
                  </a:cubicBezTo>
                  <a:cubicBezTo>
                    <a:pt x="5887" y="53932"/>
                    <a:pt x="5412" y="53503"/>
                    <a:pt x="4938" y="53074"/>
                  </a:cubicBezTo>
                  <a:cubicBezTo>
                    <a:pt x="-1066" y="47292"/>
                    <a:pt x="-4303" y="39273"/>
                    <a:pt x="-4015" y="30977"/>
                  </a:cubicBezTo>
                  <a:cubicBezTo>
                    <a:pt x="-4206" y="22642"/>
                    <a:pt x="-969" y="14593"/>
                    <a:pt x="5031" y="8783"/>
                  </a:cubicBezTo>
                  <a:cubicBezTo>
                    <a:pt x="10938" y="2858"/>
                    <a:pt x="19035" y="-380"/>
                    <a:pt x="27416" y="-170"/>
                  </a:cubicBezTo>
                  <a:cubicBezTo>
                    <a:pt x="36941" y="-313"/>
                    <a:pt x="45991" y="3811"/>
                    <a:pt x="52084" y="11069"/>
                  </a:cubicBezTo>
                  <a:lnTo>
                    <a:pt x="43796" y="20594"/>
                  </a:lnTo>
                  <a:cubicBezTo>
                    <a:pt x="40085" y="15612"/>
                    <a:pt x="34178" y="12679"/>
                    <a:pt x="27988" y="12688"/>
                  </a:cubicBezTo>
                  <a:cubicBezTo>
                    <a:pt x="23225" y="12564"/>
                    <a:pt x="18556" y="14346"/>
                    <a:pt x="15128" y="17641"/>
                  </a:cubicBezTo>
                  <a:cubicBezTo>
                    <a:pt x="11412" y="21042"/>
                    <a:pt x="9510" y="25880"/>
                    <a:pt x="9700" y="30881"/>
                  </a:cubicBezTo>
                  <a:cubicBezTo>
                    <a:pt x="9412" y="35881"/>
                    <a:pt x="11319" y="40749"/>
                    <a:pt x="14844" y="44311"/>
                  </a:cubicBezTo>
                  <a:cubicBezTo>
                    <a:pt x="17984" y="47607"/>
                    <a:pt x="22462" y="49398"/>
                    <a:pt x="27034" y="49264"/>
                  </a:cubicBezTo>
                  <a:close/>
                </a:path>
              </a:pathLst>
            </a:custGeom>
            <a:solidFill>
              <a:srgbClr val="6D6E71"/>
            </a:solidFill>
            <a:ln w="9525" cap="flat">
              <a:noFill/>
              <a:prstDash val="solid"/>
              <a:miter/>
            </a:ln>
          </p:spPr>
          <p:txBody>
            <a:bodyPr rtlCol="0" anchor="ctr"/>
            <a:lstStyle/>
            <a:p>
              <a:endParaRPr lang="en-US"/>
            </a:p>
          </p:txBody>
        </p:sp>
        <p:sp>
          <p:nvSpPr>
            <p:cNvPr id="1025" name="Freeform: Shape 1024">
              <a:extLst>
                <a:ext uri="{FF2B5EF4-FFF2-40B4-BE49-F238E27FC236}">
                  <a16:creationId xmlns:a16="http://schemas.microsoft.com/office/drawing/2014/main" id="{6ABACE5A-BE0C-45C1-8A04-7F22351227EA}"/>
                </a:ext>
              </a:extLst>
            </p:cNvPr>
            <p:cNvSpPr/>
            <p:nvPr/>
          </p:nvSpPr>
          <p:spPr>
            <a:xfrm>
              <a:off x="14433185" y="4264698"/>
              <a:ext cx="48819" cy="47650"/>
            </a:xfrm>
            <a:custGeom>
              <a:avLst/>
              <a:gdLst>
                <a:gd name="connsiteX0" fmla="*/ 44784 w 48819"/>
                <a:gd name="connsiteY0" fmla="*/ 23646 h 47650"/>
                <a:gd name="connsiteX1" fmla="*/ 37831 w 48819"/>
                <a:gd name="connsiteY1" fmla="*/ 40600 h 47650"/>
                <a:gd name="connsiteX2" fmla="*/ 20399 w 48819"/>
                <a:gd name="connsiteY2" fmla="*/ 47458 h 47650"/>
                <a:gd name="connsiteX3" fmla="*/ 2968 w 48819"/>
                <a:gd name="connsiteY3" fmla="*/ 40600 h 47650"/>
                <a:gd name="connsiteX4" fmla="*/ 2968 w 48819"/>
                <a:gd name="connsiteY4" fmla="*/ 6786 h 47650"/>
                <a:gd name="connsiteX5" fmla="*/ 20399 w 48819"/>
                <a:gd name="connsiteY5" fmla="*/ -167 h 47650"/>
                <a:gd name="connsiteX6" fmla="*/ 37831 w 48819"/>
                <a:gd name="connsiteY6" fmla="*/ 6786 h 47650"/>
                <a:gd name="connsiteX7" fmla="*/ 44784 w 48819"/>
                <a:gd name="connsiteY7" fmla="*/ 23646 h 47650"/>
                <a:gd name="connsiteX8" fmla="*/ 8968 w 48819"/>
                <a:gd name="connsiteY8" fmla="*/ 23646 h 47650"/>
                <a:gd name="connsiteX9" fmla="*/ 12112 w 48819"/>
                <a:gd name="connsiteY9" fmla="*/ 33171 h 47650"/>
                <a:gd name="connsiteX10" fmla="*/ 20399 w 48819"/>
                <a:gd name="connsiteY10" fmla="*/ 36695 h 47650"/>
                <a:gd name="connsiteX11" fmla="*/ 28590 w 48819"/>
                <a:gd name="connsiteY11" fmla="*/ 33171 h 47650"/>
                <a:gd name="connsiteX12" fmla="*/ 31827 w 48819"/>
                <a:gd name="connsiteY12" fmla="*/ 23646 h 47650"/>
                <a:gd name="connsiteX13" fmla="*/ 28590 w 48819"/>
                <a:gd name="connsiteY13" fmla="*/ 14121 h 47650"/>
                <a:gd name="connsiteX14" fmla="*/ 20399 w 48819"/>
                <a:gd name="connsiteY14" fmla="*/ 10501 h 47650"/>
                <a:gd name="connsiteX15" fmla="*/ 12112 w 48819"/>
                <a:gd name="connsiteY15" fmla="*/ 14121 h 47650"/>
                <a:gd name="connsiteX16" fmla="*/ 8968 w 48819"/>
                <a:gd name="connsiteY16" fmla="*/ 23646 h 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819" h="47650">
                  <a:moveTo>
                    <a:pt x="44784" y="23646"/>
                  </a:moveTo>
                  <a:cubicBezTo>
                    <a:pt x="44877" y="30018"/>
                    <a:pt x="42403" y="36152"/>
                    <a:pt x="37831" y="40600"/>
                  </a:cubicBezTo>
                  <a:cubicBezTo>
                    <a:pt x="33161" y="45162"/>
                    <a:pt x="26873" y="47639"/>
                    <a:pt x="20399" y="47458"/>
                  </a:cubicBezTo>
                  <a:cubicBezTo>
                    <a:pt x="13921" y="47668"/>
                    <a:pt x="7540" y="45191"/>
                    <a:pt x="2968" y="40600"/>
                  </a:cubicBezTo>
                  <a:cubicBezTo>
                    <a:pt x="-6366" y="31246"/>
                    <a:pt x="-6366" y="16150"/>
                    <a:pt x="2968" y="6786"/>
                  </a:cubicBezTo>
                  <a:cubicBezTo>
                    <a:pt x="7540" y="2128"/>
                    <a:pt x="13828" y="-386"/>
                    <a:pt x="20399" y="-167"/>
                  </a:cubicBezTo>
                  <a:cubicBezTo>
                    <a:pt x="26873" y="-357"/>
                    <a:pt x="33254" y="2157"/>
                    <a:pt x="37831" y="6786"/>
                  </a:cubicBezTo>
                  <a:cubicBezTo>
                    <a:pt x="42403" y="11206"/>
                    <a:pt x="44877" y="17311"/>
                    <a:pt x="44784" y="23646"/>
                  </a:cubicBezTo>
                  <a:close/>
                  <a:moveTo>
                    <a:pt x="8968" y="23646"/>
                  </a:moveTo>
                  <a:cubicBezTo>
                    <a:pt x="8777" y="27103"/>
                    <a:pt x="9921" y="30523"/>
                    <a:pt x="12112" y="33171"/>
                  </a:cubicBezTo>
                  <a:cubicBezTo>
                    <a:pt x="14204" y="35504"/>
                    <a:pt x="17255" y="36790"/>
                    <a:pt x="20399" y="36695"/>
                  </a:cubicBezTo>
                  <a:cubicBezTo>
                    <a:pt x="23543" y="36809"/>
                    <a:pt x="26492" y="35514"/>
                    <a:pt x="28590" y="33171"/>
                  </a:cubicBezTo>
                  <a:cubicBezTo>
                    <a:pt x="30873" y="30561"/>
                    <a:pt x="32017" y="27122"/>
                    <a:pt x="31827" y="23646"/>
                  </a:cubicBezTo>
                  <a:cubicBezTo>
                    <a:pt x="32017" y="20169"/>
                    <a:pt x="30873" y="16740"/>
                    <a:pt x="28590" y="14121"/>
                  </a:cubicBezTo>
                  <a:cubicBezTo>
                    <a:pt x="26492" y="11749"/>
                    <a:pt x="23543" y="10425"/>
                    <a:pt x="20399" y="10501"/>
                  </a:cubicBezTo>
                  <a:cubicBezTo>
                    <a:pt x="17255" y="10444"/>
                    <a:pt x="14204" y="11768"/>
                    <a:pt x="12112" y="14121"/>
                  </a:cubicBezTo>
                  <a:cubicBezTo>
                    <a:pt x="9921" y="16778"/>
                    <a:pt x="8777" y="20188"/>
                    <a:pt x="8968" y="23646"/>
                  </a:cubicBezTo>
                  <a:close/>
                </a:path>
              </a:pathLst>
            </a:custGeom>
            <a:solidFill>
              <a:srgbClr val="6D6E71"/>
            </a:solidFill>
            <a:ln w="9525" cap="flat">
              <a:noFill/>
              <a:prstDash val="solid"/>
              <a:miter/>
            </a:ln>
          </p:spPr>
          <p:txBody>
            <a:bodyPr rtlCol="0" anchor="ctr"/>
            <a:lstStyle/>
            <a:p>
              <a:endParaRPr lang="en-US"/>
            </a:p>
          </p:txBody>
        </p:sp>
        <p:sp>
          <p:nvSpPr>
            <p:cNvPr id="1026" name="Freeform: Shape 1025">
              <a:extLst>
                <a:ext uri="{FF2B5EF4-FFF2-40B4-BE49-F238E27FC236}">
                  <a16:creationId xmlns:a16="http://schemas.microsoft.com/office/drawing/2014/main" id="{B5C6900A-E94C-4A64-A56F-43679ABDF766}"/>
                </a:ext>
              </a:extLst>
            </p:cNvPr>
            <p:cNvSpPr/>
            <p:nvPr/>
          </p:nvSpPr>
          <p:spPr>
            <a:xfrm>
              <a:off x="14490857" y="4265759"/>
              <a:ext cx="43341" cy="46885"/>
            </a:xfrm>
            <a:custGeom>
              <a:avLst/>
              <a:gdLst>
                <a:gd name="connsiteX0" fmla="*/ 26351 w 43341"/>
                <a:gd name="connsiteY0" fmla="*/ 24395 h 46885"/>
                <a:gd name="connsiteX1" fmla="*/ 26351 w 43341"/>
                <a:gd name="connsiteY1" fmla="*/ -180 h 46885"/>
                <a:gd name="connsiteX2" fmla="*/ 39309 w 43341"/>
                <a:gd name="connsiteY2" fmla="*/ -180 h 46885"/>
                <a:gd name="connsiteX3" fmla="*/ 39309 w 43341"/>
                <a:gd name="connsiteY3" fmla="*/ 45921 h 46885"/>
                <a:gd name="connsiteX4" fmla="*/ 26351 w 43341"/>
                <a:gd name="connsiteY4" fmla="*/ 45921 h 46885"/>
                <a:gd name="connsiteX5" fmla="*/ 26351 w 43341"/>
                <a:gd name="connsiteY5" fmla="*/ 39920 h 46885"/>
                <a:gd name="connsiteX6" fmla="*/ 13971 w 43341"/>
                <a:gd name="connsiteY6" fmla="*/ 46683 h 46885"/>
                <a:gd name="connsiteX7" fmla="*/ -4033 w 43341"/>
                <a:gd name="connsiteY7" fmla="*/ 30433 h 46885"/>
                <a:gd name="connsiteX8" fmla="*/ -3935 w 43341"/>
                <a:gd name="connsiteY8" fmla="*/ 27633 h 46885"/>
                <a:gd name="connsiteX9" fmla="*/ -3935 w 43341"/>
                <a:gd name="connsiteY9" fmla="*/ -180 h 46885"/>
                <a:gd name="connsiteX10" fmla="*/ 9018 w 43341"/>
                <a:gd name="connsiteY10" fmla="*/ -180 h 46885"/>
                <a:gd name="connsiteX11" fmla="*/ 9018 w 43341"/>
                <a:gd name="connsiteY11" fmla="*/ 24966 h 46885"/>
                <a:gd name="connsiteX12" fmla="*/ 16826 w 43341"/>
                <a:gd name="connsiteY12" fmla="*/ 35634 h 46885"/>
                <a:gd name="connsiteX13" fmla="*/ 23496 w 43341"/>
                <a:gd name="connsiteY13" fmla="*/ 32777 h 46885"/>
                <a:gd name="connsiteX14" fmla="*/ 26351 w 43341"/>
                <a:gd name="connsiteY14" fmla="*/ 24395 h 4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341" h="46885">
                  <a:moveTo>
                    <a:pt x="26351" y="24395"/>
                  </a:moveTo>
                  <a:lnTo>
                    <a:pt x="26351" y="-180"/>
                  </a:lnTo>
                  <a:lnTo>
                    <a:pt x="39309" y="-180"/>
                  </a:lnTo>
                  <a:lnTo>
                    <a:pt x="39309" y="45921"/>
                  </a:lnTo>
                  <a:lnTo>
                    <a:pt x="26351" y="45921"/>
                  </a:lnTo>
                  <a:lnTo>
                    <a:pt x="26351" y="39920"/>
                  </a:lnTo>
                  <a:cubicBezTo>
                    <a:pt x="23686" y="44130"/>
                    <a:pt x="19017" y="46674"/>
                    <a:pt x="13971" y="46683"/>
                  </a:cubicBezTo>
                  <a:cubicBezTo>
                    <a:pt x="4539" y="47169"/>
                    <a:pt x="-3554" y="39891"/>
                    <a:pt x="-4033" y="30433"/>
                  </a:cubicBezTo>
                  <a:cubicBezTo>
                    <a:pt x="-4033" y="29500"/>
                    <a:pt x="-4033" y="28567"/>
                    <a:pt x="-3935" y="27633"/>
                  </a:cubicBezTo>
                  <a:lnTo>
                    <a:pt x="-3935" y="-180"/>
                  </a:lnTo>
                  <a:lnTo>
                    <a:pt x="9018" y="-180"/>
                  </a:lnTo>
                  <a:lnTo>
                    <a:pt x="9018" y="24966"/>
                  </a:lnTo>
                  <a:cubicBezTo>
                    <a:pt x="9018" y="32015"/>
                    <a:pt x="11590" y="35634"/>
                    <a:pt x="16826" y="35634"/>
                  </a:cubicBezTo>
                  <a:cubicBezTo>
                    <a:pt x="19305" y="35596"/>
                    <a:pt x="21687" y="34567"/>
                    <a:pt x="23496" y="32777"/>
                  </a:cubicBezTo>
                  <a:cubicBezTo>
                    <a:pt x="25589" y="30519"/>
                    <a:pt x="26640" y="27471"/>
                    <a:pt x="26351" y="24395"/>
                  </a:cubicBezTo>
                  <a:close/>
                </a:path>
              </a:pathLst>
            </a:custGeom>
            <a:solidFill>
              <a:srgbClr val="6D6E71"/>
            </a:solidFill>
            <a:ln w="9525" cap="flat">
              <a:noFill/>
              <a:prstDash val="solid"/>
              <a:miter/>
            </a:ln>
          </p:spPr>
          <p:txBody>
            <a:bodyPr rtlCol="0" anchor="ctr"/>
            <a:lstStyle/>
            <a:p>
              <a:endParaRPr lang="en-US"/>
            </a:p>
          </p:txBody>
        </p:sp>
        <p:sp>
          <p:nvSpPr>
            <p:cNvPr id="1027" name="Freeform: Shape 1026">
              <a:extLst>
                <a:ext uri="{FF2B5EF4-FFF2-40B4-BE49-F238E27FC236}">
                  <a16:creationId xmlns:a16="http://schemas.microsoft.com/office/drawing/2014/main" id="{E9364DF2-993F-4C04-AFBE-22BEFB82D34F}"/>
                </a:ext>
              </a:extLst>
            </p:cNvPr>
            <p:cNvSpPr/>
            <p:nvPr/>
          </p:nvSpPr>
          <p:spPr>
            <a:xfrm>
              <a:off x="14546579" y="4264996"/>
              <a:ext cx="26668" cy="46577"/>
            </a:xfrm>
            <a:custGeom>
              <a:avLst/>
              <a:gdLst>
                <a:gd name="connsiteX0" fmla="*/ 19970 w 26668"/>
                <a:gd name="connsiteY0" fmla="*/ 11631 h 46577"/>
                <a:gd name="connsiteX1" fmla="*/ 11399 w 26668"/>
                <a:gd name="connsiteY1" fmla="*/ 15727 h 46577"/>
                <a:gd name="connsiteX2" fmla="*/ 8636 w 26668"/>
                <a:gd name="connsiteY2" fmla="*/ 26490 h 46577"/>
                <a:gd name="connsiteX3" fmla="*/ 8636 w 26668"/>
                <a:gd name="connsiteY3" fmla="*/ 46397 h 46577"/>
                <a:gd name="connsiteX4" fmla="*/ -4033 w 26668"/>
                <a:gd name="connsiteY4" fmla="*/ 46397 h 46577"/>
                <a:gd name="connsiteX5" fmla="*/ -4033 w 26668"/>
                <a:gd name="connsiteY5" fmla="*/ 582 h 46577"/>
                <a:gd name="connsiteX6" fmla="*/ 8827 w 26668"/>
                <a:gd name="connsiteY6" fmla="*/ 582 h 46577"/>
                <a:gd name="connsiteX7" fmla="*/ 8827 w 26668"/>
                <a:gd name="connsiteY7" fmla="*/ 6678 h 46577"/>
                <a:gd name="connsiteX8" fmla="*/ 15017 w 26668"/>
                <a:gd name="connsiteY8" fmla="*/ 1916 h 46577"/>
                <a:gd name="connsiteX9" fmla="*/ 22635 w 26668"/>
                <a:gd name="connsiteY9" fmla="*/ -180 h 46577"/>
                <a:gd name="connsiteX10" fmla="*/ 22635 w 26668"/>
                <a:gd name="connsiteY10" fmla="*/ 11917 h 46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668" h="46577">
                  <a:moveTo>
                    <a:pt x="19970" y="11631"/>
                  </a:moveTo>
                  <a:cubicBezTo>
                    <a:pt x="16636" y="11374"/>
                    <a:pt x="13301" y="12936"/>
                    <a:pt x="11399" y="15727"/>
                  </a:cubicBezTo>
                  <a:cubicBezTo>
                    <a:pt x="9399" y="18937"/>
                    <a:pt x="8446" y="22699"/>
                    <a:pt x="8636" y="26490"/>
                  </a:cubicBezTo>
                  <a:lnTo>
                    <a:pt x="8636" y="46397"/>
                  </a:lnTo>
                  <a:lnTo>
                    <a:pt x="-4033" y="46397"/>
                  </a:lnTo>
                  <a:lnTo>
                    <a:pt x="-4033" y="582"/>
                  </a:lnTo>
                  <a:lnTo>
                    <a:pt x="8827" y="582"/>
                  </a:lnTo>
                  <a:lnTo>
                    <a:pt x="8827" y="6678"/>
                  </a:lnTo>
                  <a:cubicBezTo>
                    <a:pt x="10538" y="4716"/>
                    <a:pt x="12636" y="3106"/>
                    <a:pt x="15017" y="1916"/>
                  </a:cubicBezTo>
                  <a:cubicBezTo>
                    <a:pt x="17398" y="630"/>
                    <a:pt x="19970" y="-94"/>
                    <a:pt x="22635" y="-180"/>
                  </a:cubicBezTo>
                  <a:lnTo>
                    <a:pt x="22635" y="11917"/>
                  </a:lnTo>
                  <a:close/>
                </a:path>
              </a:pathLst>
            </a:custGeom>
            <a:solidFill>
              <a:srgbClr val="6D6E71"/>
            </a:solidFill>
            <a:ln w="9525" cap="flat">
              <a:noFill/>
              <a:prstDash val="solid"/>
              <a:miter/>
            </a:ln>
          </p:spPr>
          <p:txBody>
            <a:bodyPr rtlCol="0" anchor="ctr"/>
            <a:lstStyle/>
            <a:p>
              <a:endParaRPr lang="en-US"/>
            </a:p>
          </p:txBody>
        </p:sp>
        <p:sp>
          <p:nvSpPr>
            <p:cNvPr id="1028" name="Freeform: Shape 1027">
              <a:extLst>
                <a:ext uri="{FF2B5EF4-FFF2-40B4-BE49-F238E27FC236}">
                  <a16:creationId xmlns:a16="http://schemas.microsoft.com/office/drawing/2014/main" id="{813D5429-391C-4CEE-8786-D3949E5F6F4B}"/>
                </a:ext>
              </a:extLst>
            </p:cNvPr>
            <p:cNvSpPr/>
            <p:nvPr/>
          </p:nvSpPr>
          <p:spPr>
            <a:xfrm>
              <a:off x="14579917" y="4251376"/>
              <a:ext cx="33811" cy="60968"/>
            </a:xfrm>
            <a:custGeom>
              <a:avLst/>
              <a:gdLst>
                <a:gd name="connsiteX0" fmla="*/ 14254 w 33811"/>
                <a:gd name="connsiteY0" fmla="*/ 23156 h 60968"/>
                <a:gd name="connsiteX1" fmla="*/ 14254 w 33811"/>
                <a:gd name="connsiteY1" fmla="*/ 43825 h 60968"/>
                <a:gd name="connsiteX2" fmla="*/ 15589 w 33811"/>
                <a:gd name="connsiteY2" fmla="*/ 48016 h 60968"/>
                <a:gd name="connsiteX3" fmla="*/ 18924 w 33811"/>
                <a:gd name="connsiteY3" fmla="*/ 49541 h 60968"/>
                <a:gd name="connsiteX4" fmla="*/ 25017 w 33811"/>
                <a:gd name="connsiteY4" fmla="*/ 46302 h 60968"/>
                <a:gd name="connsiteX5" fmla="*/ 29779 w 33811"/>
                <a:gd name="connsiteY5" fmla="*/ 55256 h 60968"/>
                <a:gd name="connsiteX6" fmla="*/ 17115 w 33811"/>
                <a:gd name="connsiteY6" fmla="*/ 60780 h 60968"/>
                <a:gd name="connsiteX7" fmla="*/ 1302 w 33811"/>
                <a:gd name="connsiteY7" fmla="*/ 45959 h 60968"/>
                <a:gd name="connsiteX8" fmla="*/ 1302 w 33811"/>
                <a:gd name="connsiteY8" fmla="*/ 44492 h 60968"/>
                <a:gd name="connsiteX9" fmla="*/ 1302 w 33811"/>
                <a:gd name="connsiteY9" fmla="*/ 23156 h 60968"/>
                <a:gd name="connsiteX10" fmla="*/ -4033 w 33811"/>
                <a:gd name="connsiteY10" fmla="*/ 23156 h 60968"/>
                <a:gd name="connsiteX11" fmla="*/ -4033 w 33811"/>
                <a:gd name="connsiteY11" fmla="*/ 13631 h 60968"/>
                <a:gd name="connsiteX12" fmla="*/ 1302 w 33811"/>
                <a:gd name="connsiteY12" fmla="*/ 13631 h 60968"/>
                <a:gd name="connsiteX13" fmla="*/ 1302 w 33811"/>
                <a:gd name="connsiteY13" fmla="*/ -180 h 60968"/>
                <a:gd name="connsiteX14" fmla="*/ 14254 w 33811"/>
                <a:gd name="connsiteY14" fmla="*/ -180 h 60968"/>
                <a:gd name="connsiteX15" fmla="*/ 14254 w 33811"/>
                <a:gd name="connsiteY15" fmla="*/ 14203 h 60968"/>
                <a:gd name="connsiteX16" fmla="*/ 25398 w 33811"/>
                <a:gd name="connsiteY16" fmla="*/ 14203 h 60968"/>
                <a:gd name="connsiteX17" fmla="*/ 25398 w 33811"/>
                <a:gd name="connsiteY17" fmla="*/ 23728 h 60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811" h="60968">
                  <a:moveTo>
                    <a:pt x="14254" y="23156"/>
                  </a:moveTo>
                  <a:lnTo>
                    <a:pt x="14254" y="43825"/>
                  </a:lnTo>
                  <a:cubicBezTo>
                    <a:pt x="14161" y="45340"/>
                    <a:pt x="14636" y="46836"/>
                    <a:pt x="15589" y="48016"/>
                  </a:cubicBezTo>
                  <a:cubicBezTo>
                    <a:pt x="16445" y="49007"/>
                    <a:pt x="17589" y="49569"/>
                    <a:pt x="18924" y="49541"/>
                  </a:cubicBezTo>
                  <a:cubicBezTo>
                    <a:pt x="21398" y="49483"/>
                    <a:pt x="23589" y="48283"/>
                    <a:pt x="25017" y="46302"/>
                  </a:cubicBezTo>
                  <a:lnTo>
                    <a:pt x="29779" y="55256"/>
                  </a:lnTo>
                  <a:cubicBezTo>
                    <a:pt x="26351" y="58618"/>
                    <a:pt x="21877" y="60590"/>
                    <a:pt x="17115" y="60780"/>
                  </a:cubicBezTo>
                  <a:cubicBezTo>
                    <a:pt x="8636" y="61056"/>
                    <a:pt x="1585" y="54427"/>
                    <a:pt x="1302" y="45959"/>
                  </a:cubicBezTo>
                  <a:cubicBezTo>
                    <a:pt x="1302" y="45474"/>
                    <a:pt x="1302" y="44978"/>
                    <a:pt x="1302" y="44492"/>
                  </a:cubicBezTo>
                  <a:lnTo>
                    <a:pt x="1302" y="23156"/>
                  </a:lnTo>
                  <a:lnTo>
                    <a:pt x="-4033" y="23156"/>
                  </a:lnTo>
                  <a:lnTo>
                    <a:pt x="-4033" y="13631"/>
                  </a:lnTo>
                  <a:lnTo>
                    <a:pt x="1302" y="13631"/>
                  </a:lnTo>
                  <a:lnTo>
                    <a:pt x="1302" y="-180"/>
                  </a:lnTo>
                  <a:lnTo>
                    <a:pt x="14254" y="-180"/>
                  </a:lnTo>
                  <a:lnTo>
                    <a:pt x="14254" y="14203"/>
                  </a:lnTo>
                  <a:lnTo>
                    <a:pt x="25398" y="14203"/>
                  </a:lnTo>
                  <a:lnTo>
                    <a:pt x="25398" y="23728"/>
                  </a:lnTo>
                  <a:close/>
                </a:path>
              </a:pathLst>
            </a:custGeom>
            <a:solidFill>
              <a:srgbClr val="6D6E71"/>
            </a:solidFill>
            <a:ln w="9525" cap="flat">
              <a:noFill/>
              <a:prstDash val="solid"/>
              <a:miter/>
            </a:ln>
          </p:spPr>
          <p:txBody>
            <a:bodyPr rtlCol="0" anchor="ctr"/>
            <a:lstStyle/>
            <a:p>
              <a:endParaRPr lang="en-US"/>
            </a:p>
          </p:txBody>
        </p:sp>
        <p:sp>
          <p:nvSpPr>
            <p:cNvPr id="1029" name="Freeform: Shape 1028">
              <a:extLst>
                <a:ext uri="{FF2B5EF4-FFF2-40B4-BE49-F238E27FC236}">
                  <a16:creationId xmlns:a16="http://schemas.microsoft.com/office/drawing/2014/main" id="{D49E2EA0-1B3A-4674-9365-7803764838CE}"/>
                </a:ext>
              </a:extLst>
            </p:cNvPr>
            <p:cNvSpPr/>
            <p:nvPr/>
          </p:nvSpPr>
          <p:spPr>
            <a:xfrm>
              <a:off x="14691645" y="4265756"/>
              <a:ext cx="46601" cy="62962"/>
            </a:xfrm>
            <a:custGeom>
              <a:avLst/>
              <a:gdLst>
                <a:gd name="connsiteX0" fmla="*/ 20352 w 46601"/>
                <a:gd name="connsiteY0" fmla="*/ -177 h 62962"/>
                <a:gd name="connsiteX1" fmla="*/ 35974 w 46601"/>
                <a:gd name="connsiteY1" fmla="*/ 6204 h 62962"/>
                <a:gd name="connsiteX2" fmla="*/ 42546 w 46601"/>
                <a:gd name="connsiteY2" fmla="*/ 23064 h 62962"/>
                <a:gd name="connsiteX3" fmla="*/ 36067 w 46601"/>
                <a:gd name="connsiteY3" fmla="*/ 40209 h 62962"/>
                <a:gd name="connsiteX4" fmla="*/ 20924 w 46601"/>
                <a:gd name="connsiteY4" fmla="*/ 46876 h 62962"/>
                <a:gd name="connsiteX5" fmla="*/ 5492 w 46601"/>
                <a:gd name="connsiteY5" fmla="*/ 39256 h 62962"/>
                <a:gd name="connsiteX6" fmla="*/ 5492 w 46601"/>
                <a:gd name="connsiteY6" fmla="*/ 62783 h 62962"/>
                <a:gd name="connsiteX7" fmla="*/ -4033 w 46601"/>
                <a:gd name="connsiteY7" fmla="*/ 62783 h 62962"/>
                <a:gd name="connsiteX8" fmla="*/ -4033 w 46601"/>
                <a:gd name="connsiteY8" fmla="*/ -177 h 62962"/>
                <a:gd name="connsiteX9" fmla="*/ 5492 w 46601"/>
                <a:gd name="connsiteY9" fmla="*/ -177 h 62962"/>
                <a:gd name="connsiteX10" fmla="*/ 5492 w 46601"/>
                <a:gd name="connsiteY10" fmla="*/ 7729 h 62962"/>
                <a:gd name="connsiteX11" fmla="*/ 20352 w 46601"/>
                <a:gd name="connsiteY11" fmla="*/ -177 h 62962"/>
                <a:gd name="connsiteX12" fmla="*/ 5302 w 46601"/>
                <a:gd name="connsiteY12" fmla="*/ 23444 h 62962"/>
                <a:gd name="connsiteX13" fmla="*/ 9301 w 46601"/>
                <a:gd name="connsiteY13" fmla="*/ 34112 h 62962"/>
                <a:gd name="connsiteX14" fmla="*/ 18826 w 46601"/>
                <a:gd name="connsiteY14" fmla="*/ 38303 h 62962"/>
                <a:gd name="connsiteX15" fmla="*/ 28351 w 46601"/>
                <a:gd name="connsiteY15" fmla="*/ 34112 h 62962"/>
                <a:gd name="connsiteX16" fmla="*/ 32542 w 46601"/>
                <a:gd name="connsiteY16" fmla="*/ 23444 h 62962"/>
                <a:gd name="connsiteX17" fmla="*/ 28449 w 46601"/>
                <a:gd name="connsiteY17" fmla="*/ 12586 h 62962"/>
                <a:gd name="connsiteX18" fmla="*/ 18924 w 46601"/>
                <a:gd name="connsiteY18" fmla="*/ 8300 h 62962"/>
                <a:gd name="connsiteX19" fmla="*/ 9399 w 46601"/>
                <a:gd name="connsiteY19" fmla="*/ 12586 h 62962"/>
                <a:gd name="connsiteX20" fmla="*/ 5302 w 46601"/>
                <a:gd name="connsiteY20" fmla="*/ 22968 h 6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2962">
                  <a:moveTo>
                    <a:pt x="20352" y="-177"/>
                  </a:moveTo>
                  <a:cubicBezTo>
                    <a:pt x="26161" y="-253"/>
                    <a:pt x="31877" y="2052"/>
                    <a:pt x="35974" y="6204"/>
                  </a:cubicBezTo>
                  <a:cubicBezTo>
                    <a:pt x="40448" y="10653"/>
                    <a:pt x="42829" y="16768"/>
                    <a:pt x="42546" y="23064"/>
                  </a:cubicBezTo>
                  <a:cubicBezTo>
                    <a:pt x="42829" y="29417"/>
                    <a:pt x="40448" y="35608"/>
                    <a:pt x="36067" y="40209"/>
                  </a:cubicBezTo>
                  <a:cubicBezTo>
                    <a:pt x="32160" y="44486"/>
                    <a:pt x="26733" y="46905"/>
                    <a:pt x="20924" y="46876"/>
                  </a:cubicBezTo>
                  <a:cubicBezTo>
                    <a:pt x="14924" y="46724"/>
                    <a:pt x="9301" y="43943"/>
                    <a:pt x="5492" y="39256"/>
                  </a:cubicBezTo>
                  <a:lnTo>
                    <a:pt x="5492" y="62783"/>
                  </a:lnTo>
                  <a:lnTo>
                    <a:pt x="-4033" y="62783"/>
                  </a:lnTo>
                  <a:lnTo>
                    <a:pt x="-4033" y="-177"/>
                  </a:lnTo>
                  <a:lnTo>
                    <a:pt x="5492" y="-177"/>
                  </a:lnTo>
                  <a:lnTo>
                    <a:pt x="5492" y="7729"/>
                  </a:lnTo>
                  <a:cubicBezTo>
                    <a:pt x="8729" y="2709"/>
                    <a:pt x="14352" y="-282"/>
                    <a:pt x="20352" y="-177"/>
                  </a:cubicBezTo>
                  <a:close/>
                  <a:moveTo>
                    <a:pt x="5302" y="23444"/>
                  </a:moveTo>
                  <a:cubicBezTo>
                    <a:pt x="5111" y="27398"/>
                    <a:pt x="6539" y="31236"/>
                    <a:pt x="9301" y="34112"/>
                  </a:cubicBezTo>
                  <a:cubicBezTo>
                    <a:pt x="11683" y="36808"/>
                    <a:pt x="15208" y="38333"/>
                    <a:pt x="18826" y="38303"/>
                  </a:cubicBezTo>
                  <a:cubicBezTo>
                    <a:pt x="22445" y="38218"/>
                    <a:pt x="25877" y="36713"/>
                    <a:pt x="28351" y="34112"/>
                  </a:cubicBezTo>
                  <a:cubicBezTo>
                    <a:pt x="31212" y="31293"/>
                    <a:pt x="32732" y="27426"/>
                    <a:pt x="32542" y="23444"/>
                  </a:cubicBezTo>
                  <a:cubicBezTo>
                    <a:pt x="32732" y="19425"/>
                    <a:pt x="31212" y="15510"/>
                    <a:pt x="28449" y="12586"/>
                  </a:cubicBezTo>
                  <a:cubicBezTo>
                    <a:pt x="25970" y="9919"/>
                    <a:pt x="22542" y="8376"/>
                    <a:pt x="18924" y="8300"/>
                  </a:cubicBezTo>
                  <a:cubicBezTo>
                    <a:pt x="15301" y="8272"/>
                    <a:pt x="11780" y="9834"/>
                    <a:pt x="9399" y="12586"/>
                  </a:cubicBezTo>
                  <a:cubicBezTo>
                    <a:pt x="6729" y="15405"/>
                    <a:pt x="5302" y="19120"/>
                    <a:pt x="5302" y="22968"/>
                  </a:cubicBezTo>
                  <a:close/>
                </a:path>
              </a:pathLst>
            </a:custGeom>
            <a:solidFill>
              <a:srgbClr val="6D6E71"/>
            </a:solidFill>
            <a:ln w="9525" cap="flat">
              <a:noFill/>
              <a:prstDash val="solid"/>
              <a:miter/>
            </a:ln>
          </p:spPr>
          <p:txBody>
            <a:bodyPr rtlCol="0" anchor="ctr"/>
            <a:lstStyle/>
            <a:p>
              <a:endParaRPr lang="en-US"/>
            </a:p>
          </p:txBody>
        </p:sp>
        <p:sp>
          <p:nvSpPr>
            <p:cNvPr id="1030" name="Freeform: Shape 1029">
              <a:extLst>
                <a:ext uri="{FF2B5EF4-FFF2-40B4-BE49-F238E27FC236}">
                  <a16:creationId xmlns:a16="http://schemas.microsoft.com/office/drawing/2014/main" id="{23729E0A-3693-4230-9883-47EB3C4BBFE4}"/>
                </a:ext>
              </a:extLst>
            </p:cNvPr>
            <p:cNvSpPr/>
            <p:nvPr/>
          </p:nvSpPr>
          <p:spPr>
            <a:xfrm>
              <a:off x="14749269" y="4265378"/>
              <a:ext cx="24291" cy="46005"/>
            </a:xfrm>
            <a:custGeom>
              <a:avLst/>
              <a:gdLst>
                <a:gd name="connsiteX0" fmla="*/ 19780 w 24291"/>
                <a:gd name="connsiteY0" fmla="*/ 9726 h 46005"/>
                <a:gd name="connsiteX1" fmla="*/ 9115 w 24291"/>
                <a:gd name="connsiteY1" fmla="*/ 14393 h 46005"/>
                <a:gd name="connsiteX2" fmla="*/ 5492 w 24291"/>
                <a:gd name="connsiteY2" fmla="*/ 26775 h 46005"/>
                <a:gd name="connsiteX3" fmla="*/ 5492 w 24291"/>
                <a:gd name="connsiteY3" fmla="*/ 45825 h 46005"/>
                <a:gd name="connsiteX4" fmla="*/ -4033 w 24291"/>
                <a:gd name="connsiteY4" fmla="*/ 45825 h 46005"/>
                <a:gd name="connsiteX5" fmla="*/ -4033 w 24291"/>
                <a:gd name="connsiteY5" fmla="*/ 201 h 46005"/>
                <a:gd name="connsiteX6" fmla="*/ 5492 w 24291"/>
                <a:gd name="connsiteY6" fmla="*/ 201 h 46005"/>
                <a:gd name="connsiteX7" fmla="*/ 5492 w 24291"/>
                <a:gd name="connsiteY7" fmla="*/ 9726 h 46005"/>
                <a:gd name="connsiteX8" fmla="*/ 11780 w 24291"/>
                <a:gd name="connsiteY8" fmla="*/ 2677 h 46005"/>
                <a:gd name="connsiteX9" fmla="*/ 20259 w 24291"/>
                <a:gd name="connsiteY9" fmla="*/ -180 h 46005"/>
                <a:gd name="connsiteX10" fmla="*/ 20259 w 24291"/>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91" h="46005">
                  <a:moveTo>
                    <a:pt x="19780" y="9726"/>
                  </a:moveTo>
                  <a:cubicBezTo>
                    <a:pt x="15687" y="9421"/>
                    <a:pt x="11687" y="11173"/>
                    <a:pt x="9115" y="14393"/>
                  </a:cubicBezTo>
                  <a:cubicBezTo>
                    <a:pt x="6543" y="17975"/>
                    <a:pt x="5208" y="22356"/>
                    <a:pt x="5492" y="26775"/>
                  </a:cubicBezTo>
                  <a:lnTo>
                    <a:pt x="5492" y="45825"/>
                  </a:lnTo>
                  <a:lnTo>
                    <a:pt x="-4033" y="45825"/>
                  </a:lnTo>
                  <a:lnTo>
                    <a:pt x="-4033" y="201"/>
                  </a:lnTo>
                  <a:lnTo>
                    <a:pt x="5492" y="201"/>
                  </a:lnTo>
                  <a:lnTo>
                    <a:pt x="5492" y="9726"/>
                  </a:lnTo>
                  <a:cubicBezTo>
                    <a:pt x="6925" y="6888"/>
                    <a:pt x="9115" y="4459"/>
                    <a:pt x="11780" y="2677"/>
                  </a:cubicBezTo>
                  <a:cubicBezTo>
                    <a:pt x="14259" y="915"/>
                    <a:pt x="17208" y="-75"/>
                    <a:pt x="20259" y="-180"/>
                  </a:cubicBezTo>
                  <a:lnTo>
                    <a:pt x="20259" y="9345"/>
                  </a:lnTo>
                  <a:close/>
                </a:path>
              </a:pathLst>
            </a:custGeom>
            <a:solidFill>
              <a:srgbClr val="6D6E71"/>
            </a:solidFill>
            <a:ln w="9525" cap="flat">
              <a:noFill/>
              <a:prstDash val="solid"/>
              <a:miter/>
            </a:ln>
          </p:spPr>
          <p:txBody>
            <a:bodyPr rtlCol="0" anchor="ctr"/>
            <a:lstStyle/>
            <a:p>
              <a:endParaRPr lang="en-US"/>
            </a:p>
          </p:txBody>
        </p:sp>
        <p:sp>
          <p:nvSpPr>
            <p:cNvPr id="1031" name="Freeform: Shape 1030">
              <a:extLst>
                <a:ext uri="{FF2B5EF4-FFF2-40B4-BE49-F238E27FC236}">
                  <a16:creationId xmlns:a16="http://schemas.microsoft.com/office/drawing/2014/main" id="{08109FB5-8424-46C8-AF5A-080B58632B65}"/>
                </a:ext>
              </a:extLst>
            </p:cNvPr>
            <p:cNvSpPr/>
            <p:nvPr/>
          </p:nvSpPr>
          <p:spPr>
            <a:xfrm>
              <a:off x="14779084" y="4265282"/>
              <a:ext cx="48006" cy="47053"/>
            </a:xfrm>
            <a:custGeom>
              <a:avLst/>
              <a:gdLst>
                <a:gd name="connsiteX0" fmla="*/ 37116 w 48006"/>
                <a:gd name="connsiteY0" fmla="*/ 40015 h 47053"/>
                <a:gd name="connsiteX1" fmla="*/ 2825 w 48006"/>
                <a:gd name="connsiteY1" fmla="*/ 40015 h 47053"/>
                <a:gd name="connsiteX2" fmla="*/ 2825 w 48006"/>
                <a:gd name="connsiteY2" fmla="*/ 6678 h 47053"/>
                <a:gd name="connsiteX3" fmla="*/ 37116 w 48006"/>
                <a:gd name="connsiteY3" fmla="*/ 6678 h 47053"/>
                <a:gd name="connsiteX4" fmla="*/ 37116 w 48006"/>
                <a:gd name="connsiteY4" fmla="*/ 40015 h 47053"/>
                <a:gd name="connsiteX5" fmla="*/ 9685 w 48006"/>
                <a:gd name="connsiteY5" fmla="*/ 34110 h 47053"/>
                <a:gd name="connsiteX6" fmla="*/ 19973 w 48006"/>
                <a:gd name="connsiteY6" fmla="*/ 38301 h 47053"/>
                <a:gd name="connsiteX7" fmla="*/ 30353 w 48006"/>
                <a:gd name="connsiteY7" fmla="*/ 34110 h 47053"/>
                <a:gd name="connsiteX8" fmla="*/ 30353 w 48006"/>
                <a:gd name="connsiteY8" fmla="*/ 12583 h 47053"/>
                <a:gd name="connsiteX9" fmla="*/ 19973 w 48006"/>
                <a:gd name="connsiteY9" fmla="*/ 8392 h 47053"/>
                <a:gd name="connsiteX10" fmla="*/ 9685 w 48006"/>
                <a:gd name="connsiteY10" fmla="*/ 12583 h 47053"/>
                <a:gd name="connsiteX11" fmla="*/ 9685 w 48006"/>
                <a:gd name="connsiteY11"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7053">
                  <a:moveTo>
                    <a:pt x="37116" y="40015"/>
                  </a:moveTo>
                  <a:cubicBezTo>
                    <a:pt x="27498" y="49159"/>
                    <a:pt x="12448" y="49159"/>
                    <a:pt x="2825" y="40015"/>
                  </a:cubicBezTo>
                  <a:cubicBezTo>
                    <a:pt x="-6319" y="30776"/>
                    <a:pt x="-6319" y="15917"/>
                    <a:pt x="2825" y="6678"/>
                  </a:cubicBezTo>
                  <a:cubicBezTo>
                    <a:pt x="12448" y="-2466"/>
                    <a:pt x="27498" y="-2466"/>
                    <a:pt x="37116" y="6678"/>
                  </a:cubicBezTo>
                  <a:cubicBezTo>
                    <a:pt x="46259" y="15917"/>
                    <a:pt x="46259" y="30776"/>
                    <a:pt x="37116" y="40015"/>
                  </a:cubicBezTo>
                  <a:close/>
                  <a:moveTo>
                    <a:pt x="9685" y="34110"/>
                  </a:moveTo>
                  <a:cubicBezTo>
                    <a:pt x="12350" y="36891"/>
                    <a:pt x="16066" y="38415"/>
                    <a:pt x="19973" y="38301"/>
                  </a:cubicBezTo>
                  <a:cubicBezTo>
                    <a:pt x="23875" y="38396"/>
                    <a:pt x="27591" y="36882"/>
                    <a:pt x="30353" y="34110"/>
                  </a:cubicBezTo>
                  <a:cubicBezTo>
                    <a:pt x="35688" y="27928"/>
                    <a:pt x="35688" y="18765"/>
                    <a:pt x="30353" y="12583"/>
                  </a:cubicBezTo>
                  <a:cubicBezTo>
                    <a:pt x="27591" y="9812"/>
                    <a:pt x="23875" y="8297"/>
                    <a:pt x="19973" y="8392"/>
                  </a:cubicBezTo>
                  <a:cubicBezTo>
                    <a:pt x="16066" y="8278"/>
                    <a:pt x="12350" y="9802"/>
                    <a:pt x="9685" y="12583"/>
                  </a:cubicBezTo>
                  <a:cubicBezTo>
                    <a:pt x="4253" y="18718"/>
                    <a:pt x="4253" y="27976"/>
                    <a:pt x="9685" y="34110"/>
                  </a:cubicBezTo>
                  <a:close/>
                </a:path>
              </a:pathLst>
            </a:custGeom>
            <a:solidFill>
              <a:srgbClr val="6D6E71"/>
            </a:solidFill>
            <a:ln w="9525" cap="flat">
              <a:noFill/>
              <a:prstDash val="solid"/>
              <a:miter/>
            </a:ln>
          </p:spPr>
          <p:txBody>
            <a:bodyPr rtlCol="0" anchor="ctr"/>
            <a:lstStyle/>
            <a:p>
              <a:endParaRPr lang="en-US"/>
            </a:p>
          </p:txBody>
        </p:sp>
        <p:sp>
          <p:nvSpPr>
            <p:cNvPr id="1032" name="Freeform: Shape 1031">
              <a:extLst>
                <a:ext uri="{FF2B5EF4-FFF2-40B4-BE49-F238E27FC236}">
                  <a16:creationId xmlns:a16="http://schemas.microsoft.com/office/drawing/2014/main" id="{CC1DC434-DC31-48A1-93EC-C5BCE83FD148}"/>
                </a:ext>
              </a:extLst>
            </p:cNvPr>
            <p:cNvSpPr/>
            <p:nvPr/>
          </p:nvSpPr>
          <p:spPr>
            <a:xfrm>
              <a:off x="14834606" y="4264987"/>
              <a:ext cx="45485" cy="64747"/>
            </a:xfrm>
            <a:custGeom>
              <a:avLst/>
              <a:gdLst>
                <a:gd name="connsiteX0" fmla="*/ 41316 w 45485"/>
                <a:gd name="connsiteY0" fmla="*/ 592 h 64747"/>
                <a:gd name="connsiteX1" fmla="*/ 41316 w 45485"/>
                <a:gd name="connsiteY1" fmla="*/ 40311 h 64747"/>
                <a:gd name="connsiteX2" fmla="*/ 22075 w 45485"/>
                <a:gd name="connsiteY2" fmla="*/ 64429 h 64747"/>
                <a:gd name="connsiteX3" fmla="*/ 17978 w 45485"/>
                <a:gd name="connsiteY3" fmla="*/ 64505 h 64747"/>
                <a:gd name="connsiteX4" fmla="*/ -1072 w 45485"/>
                <a:gd name="connsiteY4" fmla="*/ 58123 h 64747"/>
                <a:gd name="connsiteX5" fmla="*/ 3500 w 45485"/>
                <a:gd name="connsiteY5" fmla="*/ 50789 h 64747"/>
                <a:gd name="connsiteX6" fmla="*/ 17029 w 45485"/>
                <a:gd name="connsiteY6" fmla="*/ 55837 h 64747"/>
                <a:gd name="connsiteX7" fmla="*/ 27791 w 45485"/>
                <a:gd name="connsiteY7" fmla="*/ 52313 h 64747"/>
                <a:gd name="connsiteX8" fmla="*/ 31791 w 45485"/>
                <a:gd name="connsiteY8" fmla="*/ 41073 h 64747"/>
                <a:gd name="connsiteX9" fmla="*/ 31791 w 45485"/>
                <a:gd name="connsiteY9" fmla="*/ 35263 h 64747"/>
                <a:gd name="connsiteX10" fmla="*/ 25694 w 45485"/>
                <a:gd name="connsiteY10" fmla="*/ 41740 h 64747"/>
                <a:gd name="connsiteX11" fmla="*/ 16741 w 45485"/>
                <a:gd name="connsiteY11" fmla="*/ 44121 h 64747"/>
                <a:gd name="connsiteX12" fmla="*/ 1788 w 45485"/>
                <a:gd name="connsiteY12" fmla="*/ 37740 h 64747"/>
                <a:gd name="connsiteX13" fmla="*/ -4021 w 45485"/>
                <a:gd name="connsiteY13" fmla="*/ 22023 h 64747"/>
                <a:gd name="connsiteX14" fmla="*/ 1788 w 45485"/>
                <a:gd name="connsiteY14" fmla="*/ 6212 h 64747"/>
                <a:gd name="connsiteX15" fmla="*/ 16648 w 45485"/>
                <a:gd name="connsiteY15" fmla="*/ -170 h 64747"/>
                <a:gd name="connsiteX16" fmla="*/ 31317 w 45485"/>
                <a:gd name="connsiteY16" fmla="*/ 7355 h 64747"/>
                <a:gd name="connsiteX17" fmla="*/ 31317 w 45485"/>
                <a:gd name="connsiteY17" fmla="*/ 592 h 64747"/>
                <a:gd name="connsiteX18" fmla="*/ 5788 w 45485"/>
                <a:gd name="connsiteY18" fmla="*/ 21642 h 64747"/>
                <a:gd name="connsiteX19" fmla="*/ 9216 w 45485"/>
                <a:gd name="connsiteY19" fmla="*/ 31167 h 64747"/>
                <a:gd name="connsiteX20" fmla="*/ 18741 w 45485"/>
                <a:gd name="connsiteY20" fmla="*/ 35263 h 64747"/>
                <a:gd name="connsiteX21" fmla="*/ 28266 w 45485"/>
                <a:gd name="connsiteY21" fmla="*/ 31358 h 64747"/>
                <a:gd name="connsiteX22" fmla="*/ 31884 w 45485"/>
                <a:gd name="connsiteY22" fmla="*/ 21833 h 64747"/>
                <a:gd name="connsiteX23" fmla="*/ 28266 w 45485"/>
                <a:gd name="connsiteY23" fmla="*/ 12308 h 64747"/>
                <a:gd name="connsiteX24" fmla="*/ 18741 w 45485"/>
                <a:gd name="connsiteY24" fmla="*/ 8212 h 64747"/>
                <a:gd name="connsiteX25" fmla="*/ 9216 w 45485"/>
                <a:gd name="connsiteY25" fmla="*/ 12498 h 64747"/>
                <a:gd name="connsiteX26" fmla="*/ 5979 w 45485"/>
                <a:gd name="connsiteY26" fmla="*/ 21928 h 64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485" h="64747">
                  <a:moveTo>
                    <a:pt x="41316" y="592"/>
                  </a:moveTo>
                  <a:lnTo>
                    <a:pt x="41316" y="40311"/>
                  </a:lnTo>
                  <a:cubicBezTo>
                    <a:pt x="42651" y="52284"/>
                    <a:pt x="34079" y="63076"/>
                    <a:pt x="22075" y="64429"/>
                  </a:cubicBezTo>
                  <a:cubicBezTo>
                    <a:pt x="20740" y="64581"/>
                    <a:pt x="19313" y="64610"/>
                    <a:pt x="17978" y="64505"/>
                  </a:cubicBezTo>
                  <a:cubicBezTo>
                    <a:pt x="11122" y="64657"/>
                    <a:pt x="4360" y="62400"/>
                    <a:pt x="-1072" y="58123"/>
                  </a:cubicBezTo>
                  <a:lnTo>
                    <a:pt x="3500" y="50789"/>
                  </a:lnTo>
                  <a:cubicBezTo>
                    <a:pt x="7313" y="53903"/>
                    <a:pt x="12076" y="55685"/>
                    <a:pt x="17029" y="55837"/>
                  </a:cubicBezTo>
                  <a:cubicBezTo>
                    <a:pt x="20931" y="56047"/>
                    <a:pt x="24740" y="54789"/>
                    <a:pt x="27791" y="52313"/>
                  </a:cubicBezTo>
                  <a:cubicBezTo>
                    <a:pt x="30744" y="49331"/>
                    <a:pt x="32172" y="45226"/>
                    <a:pt x="31791" y="41073"/>
                  </a:cubicBezTo>
                  <a:lnTo>
                    <a:pt x="31791" y="35263"/>
                  </a:lnTo>
                  <a:cubicBezTo>
                    <a:pt x="30363" y="37911"/>
                    <a:pt x="28266" y="40149"/>
                    <a:pt x="25694" y="41740"/>
                  </a:cubicBezTo>
                  <a:cubicBezTo>
                    <a:pt x="22931" y="43302"/>
                    <a:pt x="19885" y="44121"/>
                    <a:pt x="16741" y="44121"/>
                  </a:cubicBezTo>
                  <a:cubicBezTo>
                    <a:pt x="11025" y="44331"/>
                    <a:pt x="5597" y="41997"/>
                    <a:pt x="1788" y="37740"/>
                  </a:cubicBezTo>
                  <a:cubicBezTo>
                    <a:pt x="-2119" y="33463"/>
                    <a:pt x="-4212" y="27824"/>
                    <a:pt x="-4021" y="22023"/>
                  </a:cubicBezTo>
                  <a:cubicBezTo>
                    <a:pt x="-4212" y="16194"/>
                    <a:pt x="-2119" y="10527"/>
                    <a:pt x="1788" y="6212"/>
                  </a:cubicBezTo>
                  <a:cubicBezTo>
                    <a:pt x="5504" y="1983"/>
                    <a:pt x="11025" y="-351"/>
                    <a:pt x="16648" y="-170"/>
                  </a:cubicBezTo>
                  <a:cubicBezTo>
                    <a:pt x="22457" y="-246"/>
                    <a:pt x="27982" y="2573"/>
                    <a:pt x="31317" y="7355"/>
                  </a:cubicBezTo>
                  <a:lnTo>
                    <a:pt x="31317" y="592"/>
                  </a:lnTo>
                  <a:close/>
                  <a:moveTo>
                    <a:pt x="5788" y="21642"/>
                  </a:moveTo>
                  <a:cubicBezTo>
                    <a:pt x="5690" y="25128"/>
                    <a:pt x="6932" y="28510"/>
                    <a:pt x="9216" y="31167"/>
                  </a:cubicBezTo>
                  <a:cubicBezTo>
                    <a:pt x="11597" y="33968"/>
                    <a:pt x="15122" y="35482"/>
                    <a:pt x="18741" y="35263"/>
                  </a:cubicBezTo>
                  <a:cubicBezTo>
                    <a:pt x="22359" y="35396"/>
                    <a:pt x="25791" y="33968"/>
                    <a:pt x="28266" y="31358"/>
                  </a:cubicBezTo>
                  <a:cubicBezTo>
                    <a:pt x="30647" y="28767"/>
                    <a:pt x="31982" y="25357"/>
                    <a:pt x="31884" y="21833"/>
                  </a:cubicBezTo>
                  <a:cubicBezTo>
                    <a:pt x="31791" y="18327"/>
                    <a:pt x="30554" y="14956"/>
                    <a:pt x="28266" y="12308"/>
                  </a:cubicBezTo>
                  <a:cubicBezTo>
                    <a:pt x="25791" y="9622"/>
                    <a:pt x="22359" y="8136"/>
                    <a:pt x="18741" y="8212"/>
                  </a:cubicBezTo>
                  <a:cubicBezTo>
                    <a:pt x="15029" y="8003"/>
                    <a:pt x="11504" y="9602"/>
                    <a:pt x="9216" y="12498"/>
                  </a:cubicBezTo>
                  <a:cubicBezTo>
                    <a:pt x="7123" y="15175"/>
                    <a:pt x="5979" y="18508"/>
                    <a:pt x="5979" y="21928"/>
                  </a:cubicBezTo>
                  <a:close/>
                </a:path>
              </a:pathLst>
            </a:custGeom>
            <a:solidFill>
              <a:srgbClr val="6D6E71"/>
            </a:solidFill>
            <a:ln w="9525" cap="flat">
              <a:noFill/>
              <a:prstDash val="solid"/>
              <a:miter/>
            </a:ln>
          </p:spPr>
          <p:txBody>
            <a:bodyPr rtlCol="0" anchor="ctr"/>
            <a:lstStyle/>
            <a:p>
              <a:endParaRPr lang="en-US"/>
            </a:p>
          </p:txBody>
        </p:sp>
        <p:sp>
          <p:nvSpPr>
            <p:cNvPr id="1033" name="Freeform: Shape 1032">
              <a:extLst>
                <a:ext uri="{FF2B5EF4-FFF2-40B4-BE49-F238E27FC236}">
                  <a16:creationId xmlns:a16="http://schemas.microsoft.com/office/drawing/2014/main" id="{8FFB33B5-BFAE-41DB-A583-8169883A0C9B}"/>
                </a:ext>
              </a:extLst>
            </p:cNvPr>
            <p:cNvSpPr/>
            <p:nvPr/>
          </p:nvSpPr>
          <p:spPr>
            <a:xfrm>
              <a:off x="14894242" y="4265378"/>
              <a:ext cx="24286" cy="46005"/>
            </a:xfrm>
            <a:custGeom>
              <a:avLst/>
              <a:gdLst>
                <a:gd name="connsiteX0" fmla="*/ 19780 w 24286"/>
                <a:gd name="connsiteY0" fmla="*/ 9726 h 46005"/>
                <a:gd name="connsiteX1" fmla="*/ 9111 w 24286"/>
                <a:gd name="connsiteY1" fmla="*/ 14393 h 46005"/>
                <a:gd name="connsiteX2" fmla="*/ 5492 w 24286"/>
                <a:gd name="connsiteY2" fmla="*/ 26775 h 46005"/>
                <a:gd name="connsiteX3" fmla="*/ 5492 w 24286"/>
                <a:gd name="connsiteY3" fmla="*/ 45825 h 46005"/>
                <a:gd name="connsiteX4" fmla="*/ -4033 w 24286"/>
                <a:gd name="connsiteY4" fmla="*/ 45825 h 46005"/>
                <a:gd name="connsiteX5" fmla="*/ -4033 w 24286"/>
                <a:gd name="connsiteY5" fmla="*/ 201 h 46005"/>
                <a:gd name="connsiteX6" fmla="*/ 5492 w 24286"/>
                <a:gd name="connsiteY6" fmla="*/ 201 h 46005"/>
                <a:gd name="connsiteX7" fmla="*/ 5492 w 24286"/>
                <a:gd name="connsiteY7" fmla="*/ 9726 h 46005"/>
                <a:gd name="connsiteX8" fmla="*/ 11780 w 24286"/>
                <a:gd name="connsiteY8" fmla="*/ 2677 h 46005"/>
                <a:gd name="connsiteX9" fmla="*/ 20254 w 24286"/>
                <a:gd name="connsiteY9" fmla="*/ -180 h 46005"/>
                <a:gd name="connsiteX10" fmla="*/ 20254 w 24286"/>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6005">
                  <a:moveTo>
                    <a:pt x="19780" y="9726"/>
                  </a:moveTo>
                  <a:cubicBezTo>
                    <a:pt x="15682" y="9421"/>
                    <a:pt x="11683" y="11173"/>
                    <a:pt x="9111" y="14393"/>
                  </a:cubicBezTo>
                  <a:cubicBezTo>
                    <a:pt x="6539" y="17975"/>
                    <a:pt x="5208" y="22356"/>
                    <a:pt x="5492" y="26775"/>
                  </a:cubicBezTo>
                  <a:lnTo>
                    <a:pt x="5492" y="45825"/>
                  </a:lnTo>
                  <a:lnTo>
                    <a:pt x="-4033" y="45825"/>
                  </a:lnTo>
                  <a:lnTo>
                    <a:pt x="-4033" y="201"/>
                  </a:lnTo>
                  <a:lnTo>
                    <a:pt x="5492" y="201"/>
                  </a:lnTo>
                  <a:lnTo>
                    <a:pt x="5492" y="9726"/>
                  </a:lnTo>
                  <a:cubicBezTo>
                    <a:pt x="6920" y="6888"/>
                    <a:pt x="9111" y="4459"/>
                    <a:pt x="11780" y="2677"/>
                  </a:cubicBezTo>
                  <a:cubicBezTo>
                    <a:pt x="14254" y="915"/>
                    <a:pt x="17208" y="-75"/>
                    <a:pt x="20254" y="-180"/>
                  </a:cubicBezTo>
                  <a:lnTo>
                    <a:pt x="20254" y="9345"/>
                  </a:lnTo>
                  <a:close/>
                </a:path>
              </a:pathLst>
            </a:custGeom>
            <a:solidFill>
              <a:srgbClr val="6D6E71"/>
            </a:solidFill>
            <a:ln w="9525" cap="flat">
              <a:noFill/>
              <a:prstDash val="solid"/>
              <a:miter/>
            </a:ln>
          </p:spPr>
          <p:txBody>
            <a:bodyPr rtlCol="0" anchor="ctr"/>
            <a:lstStyle/>
            <a:p>
              <a:endParaRPr lang="en-US"/>
            </a:p>
          </p:txBody>
        </p:sp>
        <p:sp>
          <p:nvSpPr>
            <p:cNvPr id="1034" name="Freeform: Shape 1033">
              <a:extLst>
                <a:ext uri="{FF2B5EF4-FFF2-40B4-BE49-F238E27FC236}">
                  <a16:creationId xmlns:a16="http://schemas.microsoft.com/office/drawing/2014/main" id="{760CF734-EEA0-48FF-94C5-F6F9B03DAF08}"/>
                </a:ext>
              </a:extLst>
            </p:cNvPr>
            <p:cNvSpPr/>
            <p:nvPr/>
          </p:nvSpPr>
          <p:spPr>
            <a:xfrm>
              <a:off x="14923932" y="4264884"/>
              <a:ext cx="40650" cy="47465"/>
            </a:xfrm>
            <a:custGeom>
              <a:avLst/>
              <a:gdLst>
                <a:gd name="connsiteX0" fmla="*/ 36379 w 40650"/>
                <a:gd name="connsiteY0" fmla="*/ 46509 h 47465"/>
                <a:gd name="connsiteX1" fmla="*/ 27617 w 40650"/>
                <a:gd name="connsiteY1" fmla="*/ 46509 h 47465"/>
                <a:gd name="connsiteX2" fmla="*/ 27617 w 40650"/>
                <a:gd name="connsiteY2" fmla="*/ 40509 h 47465"/>
                <a:gd name="connsiteX3" fmla="*/ 12474 w 40650"/>
                <a:gd name="connsiteY3" fmla="*/ 47271 h 47465"/>
                <a:gd name="connsiteX4" fmla="*/ 661 w 40650"/>
                <a:gd name="connsiteY4" fmla="*/ 43176 h 47465"/>
                <a:gd name="connsiteX5" fmla="*/ -4004 w 40650"/>
                <a:gd name="connsiteY5" fmla="*/ 32413 h 47465"/>
                <a:gd name="connsiteX6" fmla="*/ 949 w 40650"/>
                <a:gd name="connsiteY6" fmla="*/ 22411 h 47465"/>
                <a:gd name="connsiteX7" fmla="*/ 14474 w 40650"/>
                <a:gd name="connsiteY7" fmla="*/ 19077 h 47465"/>
                <a:gd name="connsiteX8" fmla="*/ 26854 w 40650"/>
                <a:gd name="connsiteY8" fmla="*/ 19077 h 47465"/>
                <a:gd name="connsiteX9" fmla="*/ 26854 w 40650"/>
                <a:gd name="connsiteY9" fmla="*/ 17363 h 47465"/>
                <a:gd name="connsiteX10" fmla="*/ 16757 w 40650"/>
                <a:gd name="connsiteY10" fmla="*/ 7838 h 47465"/>
                <a:gd name="connsiteX11" fmla="*/ 3521 w 40650"/>
                <a:gd name="connsiteY11" fmla="*/ 12505 h 47465"/>
                <a:gd name="connsiteX12" fmla="*/ -767 w 40650"/>
                <a:gd name="connsiteY12" fmla="*/ 6504 h 47465"/>
                <a:gd name="connsiteX13" fmla="*/ 18283 w 40650"/>
                <a:gd name="connsiteY13" fmla="*/ -163 h 47465"/>
                <a:gd name="connsiteX14" fmla="*/ 31426 w 40650"/>
                <a:gd name="connsiteY14" fmla="*/ 3933 h 47465"/>
                <a:gd name="connsiteX15" fmla="*/ 36570 w 40650"/>
                <a:gd name="connsiteY15" fmla="*/ 16791 h 47465"/>
                <a:gd name="connsiteX16" fmla="*/ 26854 w 40650"/>
                <a:gd name="connsiteY16" fmla="*/ 29555 h 47465"/>
                <a:gd name="connsiteX17" fmla="*/ 26854 w 40650"/>
                <a:gd name="connsiteY17" fmla="*/ 25745 h 47465"/>
                <a:gd name="connsiteX18" fmla="*/ 16092 w 40650"/>
                <a:gd name="connsiteY18" fmla="*/ 25745 h 47465"/>
                <a:gd name="connsiteX19" fmla="*/ 5712 w 40650"/>
                <a:gd name="connsiteY19" fmla="*/ 32222 h 47465"/>
                <a:gd name="connsiteX20" fmla="*/ 8283 w 40650"/>
                <a:gd name="connsiteY20" fmla="*/ 37365 h 47465"/>
                <a:gd name="connsiteX21" fmla="*/ 15427 w 40650"/>
                <a:gd name="connsiteY21" fmla="*/ 39080 h 47465"/>
                <a:gd name="connsiteX22" fmla="*/ 23427 w 40650"/>
                <a:gd name="connsiteY22" fmla="*/ 36508 h 47465"/>
                <a:gd name="connsiteX23" fmla="*/ 26761 w 40650"/>
                <a:gd name="connsiteY23" fmla="*/ 29269 h 47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0" h="47465">
                  <a:moveTo>
                    <a:pt x="36379" y="46509"/>
                  </a:moveTo>
                  <a:lnTo>
                    <a:pt x="27617" y="46509"/>
                  </a:lnTo>
                  <a:lnTo>
                    <a:pt x="27617" y="40509"/>
                  </a:lnTo>
                  <a:cubicBezTo>
                    <a:pt x="23901" y="44957"/>
                    <a:pt x="18283" y="47452"/>
                    <a:pt x="12474" y="47271"/>
                  </a:cubicBezTo>
                  <a:cubicBezTo>
                    <a:pt x="8186" y="47443"/>
                    <a:pt x="3902" y="45976"/>
                    <a:pt x="661" y="43176"/>
                  </a:cubicBezTo>
                  <a:cubicBezTo>
                    <a:pt x="-2483" y="40489"/>
                    <a:pt x="-4195" y="36527"/>
                    <a:pt x="-4004" y="32413"/>
                  </a:cubicBezTo>
                  <a:cubicBezTo>
                    <a:pt x="-4293" y="28431"/>
                    <a:pt x="-2386" y="24621"/>
                    <a:pt x="949" y="22411"/>
                  </a:cubicBezTo>
                  <a:cubicBezTo>
                    <a:pt x="5042" y="19963"/>
                    <a:pt x="9711" y="18801"/>
                    <a:pt x="14474" y="19077"/>
                  </a:cubicBezTo>
                  <a:lnTo>
                    <a:pt x="26854" y="19077"/>
                  </a:lnTo>
                  <a:lnTo>
                    <a:pt x="26854" y="17363"/>
                  </a:lnTo>
                  <a:cubicBezTo>
                    <a:pt x="26854" y="11267"/>
                    <a:pt x="23520" y="7838"/>
                    <a:pt x="16757" y="7838"/>
                  </a:cubicBezTo>
                  <a:cubicBezTo>
                    <a:pt x="11995" y="8000"/>
                    <a:pt x="7330" y="9628"/>
                    <a:pt x="3521" y="12505"/>
                  </a:cubicBezTo>
                  <a:lnTo>
                    <a:pt x="-767" y="6504"/>
                  </a:lnTo>
                  <a:cubicBezTo>
                    <a:pt x="4567" y="2132"/>
                    <a:pt x="11330" y="-220"/>
                    <a:pt x="18283" y="-163"/>
                  </a:cubicBezTo>
                  <a:cubicBezTo>
                    <a:pt x="23045" y="-354"/>
                    <a:pt x="27617" y="1094"/>
                    <a:pt x="31426" y="3933"/>
                  </a:cubicBezTo>
                  <a:cubicBezTo>
                    <a:pt x="35049" y="7171"/>
                    <a:pt x="36951" y="11934"/>
                    <a:pt x="36570" y="16791"/>
                  </a:cubicBezTo>
                  <a:close/>
                  <a:moveTo>
                    <a:pt x="26854" y="29555"/>
                  </a:moveTo>
                  <a:lnTo>
                    <a:pt x="26854" y="25745"/>
                  </a:lnTo>
                  <a:lnTo>
                    <a:pt x="16092" y="25745"/>
                  </a:lnTo>
                  <a:cubicBezTo>
                    <a:pt x="9139" y="25745"/>
                    <a:pt x="5712" y="27935"/>
                    <a:pt x="5712" y="32222"/>
                  </a:cubicBezTo>
                  <a:cubicBezTo>
                    <a:pt x="5614" y="34270"/>
                    <a:pt x="6567" y="36213"/>
                    <a:pt x="8283" y="37365"/>
                  </a:cubicBezTo>
                  <a:cubicBezTo>
                    <a:pt x="10474" y="38623"/>
                    <a:pt x="12948" y="39223"/>
                    <a:pt x="15427" y="39080"/>
                  </a:cubicBezTo>
                  <a:cubicBezTo>
                    <a:pt x="18283" y="39137"/>
                    <a:pt x="21138" y="38232"/>
                    <a:pt x="23427" y="36508"/>
                  </a:cubicBezTo>
                  <a:cubicBezTo>
                    <a:pt x="25715" y="34832"/>
                    <a:pt x="26952" y="32098"/>
                    <a:pt x="26761" y="29269"/>
                  </a:cubicBezTo>
                  <a:close/>
                </a:path>
              </a:pathLst>
            </a:custGeom>
            <a:solidFill>
              <a:srgbClr val="6D6E71"/>
            </a:solidFill>
            <a:ln w="9525" cap="flat">
              <a:noFill/>
              <a:prstDash val="solid"/>
              <a:miter/>
            </a:ln>
          </p:spPr>
          <p:txBody>
            <a:bodyPr rtlCol="0" anchor="ctr"/>
            <a:lstStyle/>
            <a:p>
              <a:endParaRPr lang="en-US"/>
            </a:p>
          </p:txBody>
        </p:sp>
        <p:sp>
          <p:nvSpPr>
            <p:cNvPr id="1035" name="Freeform: Shape 1034">
              <a:extLst>
                <a:ext uri="{FF2B5EF4-FFF2-40B4-BE49-F238E27FC236}">
                  <a16:creationId xmlns:a16="http://schemas.microsoft.com/office/drawing/2014/main" id="{D64E2E6D-5529-4BFB-AADF-B6C99FF7B206}"/>
                </a:ext>
              </a:extLst>
            </p:cNvPr>
            <p:cNvSpPr/>
            <p:nvPr/>
          </p:nvSpPr>
          <p:spPr>
            <a:xfrm>
              <a:off x="14977776" y="4264948"/>
              <a:ext cx="73565" cy="46721"/>
            </a:xfrm>
            <a:custGeom>
              <a:avLst/>
              <a:gdLst>
                <a:gd name="connsiteX0" fmla="*/ 5492 w 73565"/>
                <a:gd name="connsiteY0" fmla="*/ 21776 h 46721"/>
                <a:gd name="connsiteX1" fmla="*/ 5492 w 73565"/>
                <a:gd name="connsiteY1" fmla="*/ 46446 h 46721"/>
                <a:gd name="connsiteX2" fmla="*/ -4033 w 73565"/>
                <a:gd name="connsiteY2" fmla="*/ 46446 h 46721"/>
                <a:gd name="connsiteX3" fmla="*/ -4033 w 73565"/>
                <a:gd name="connsiteY3" fmla="*/ 630 h 46721"/>
                <a:gd name="connsiteX4" fmla="*/ 5492 w 73565"/>
                <a:gd name="connsiteY4" fmla="*/ 630 h 46721"/>
                <a:gd name="connsiteX5" fmla="*/ 5492 w 73565"/>
                <a:gd name="connsiteY5" fmla="*/ 8917 h 46721"/>
                <a:gd name="connsiteX6" fmla="*/ 11683 w 73565"/>
                <a:gd name="connsiteY6" fmla="*/ 2345 h 46721"/>
                <a:gd name="connsiteX7" fmla="*/ 20733 w 73565"/>
                <a:gd name="connsiteY7" fmla="*/ -132 h 46721"/>
                <a:gd name="connsiteX8" fmla="*/ 35304 w 73565"/>
                <a:gd name="connsiteY8" fmla="*/ 8822 h 46721"/>
                <a:gd name="connsiteX9" fmla="*/ 52261 w 73565"/>
                <a:gd name="connsiteY9" fmla="*/ -132 h 46721"/>
                <a:gd name="connsiteX10" fmla="*/ 64740 w 73565"/>
                <a:gd name="connsiteY10" fmla="*/ 4631 h 46721"/>
                <a:gd name="connsiteX11" fmla="*/ 69502 w 73565"/>
                <a:gd name="connsiteY11" fmla="*/ 18251 h 46721"/>
                <a:gd name="connsiteX12" fmla="*/ 69502 w 73565"/>
                <a:gd name="connsiteY12" fmla="*/ 46160 h 46721"/>
                <a:gd name="connsiteX13" fmla="*/ 59977 w 73565"/>
                <a:gd name="connsiteY13" fmla="*/ 46160 h 46721"/>
                <a:gd name="connsiteX14" fmla="*/ 59977 w 73565"/>
                <a:gd name="connsiteY14" fmla="*/ 21204 h 46721"/>
                <a:gd name="connsiteX15" fmla="*/ 49499 w 73565"/>
                <a:gd name="connsiteY15" fmla="*/ 8536 h 46721"/>
                <a:gd name="connsiteX16" fmla="*/ 40927 w 73565"/>
                <a:gd name="connsiteY16" fmla="*/ 11679 h 46721"/>
                <a:gd name="connsiteX17" fmla="*/ 37114 w 73565"/>
                <a:gd name="connsiteY17" fmla="*/ 21204 h 46721"/>
                <a:gd name="connsiteX18" fmla="*/ 37114 w 73565"/>
                <a:gd name="connsiteY18" fmla="*/ 46541 h 46721"/>
                <a:gd name="connsiteX19" fmla="*/ 27589 w 73565"/>
                <a:gd name="connsiteY19" fmla="*/ 46541 h 46721"/>
                <a:gd name="connsiteX20" fmla="*/ 27589 w 73565"/>
                <a:gd name="connsiteY20" fmla="*/ 21586 h 46721"/>
                <a:gd name="connsiteX21" fmla="*/ 25207 w 73565"/>
                <a:gd name="connsiteY21" fmla="*/ 12061 h 46721"/>
                <a:gd name="connsiteX22" fmla="*/ 17971 w 73565"/>
                <a:gd name="connsiteY22" fmla="*/ 9012 h 46721"/>
                <a:gd name="connsiteX23" fmla="*/ 9301 w 73565"/>
                <a:gd name="connsiteY23" fmla="*/ 12346 h 46721"/>
                <a:gd name="connsiteX24" fmla="*/ 5492 w 73565"/>
                <a:gd name="connsiteY24" fmla="*/ 21776 h 46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565" h="46721">
                  <a:moveTo>
                    <a:pt x="5492" y="21776"/>
                  </a:moveTo>
                  <a:lnTo>
                    <a:pt x="5492" y="46446"/>
                  </a:lnTo>
                  <a:lnTo>
                    <a:pt x="-4033" y="46446"/>
                  </a:lnTo>
                  <a:lnTo>
                    <a:pt x="-4033" y="630"/>
                  </a:lnTo>
                  <a:lnTo>
                    <a:pt x="5492" y="630"/>
                  </a:lnTo>
                  <a:lnTo>
                    <a:pt x="5492" y="8917"/>
                  </a:lnTo>
                  <a:cubicBezTo>
                    <a:pt x="6827" y="6155"/>
                    <a:pt x="9018" y="3859"/>
                    <a:pt x="11683" y="2345"/>
                  </a:cubicBezTo>
                  <a:cubicBezTo>
                    <a:pt x="14445" y="735"/>
                    <a:pt x="17589" y="-122"/>
                    <a:pt x="20733" y="-132"/>
                  </a:cubicBezTo>
                  <a:cubicBezTo>
                    <a:pt x="27016" y="-646"/>
                    <a:pt x="32923" y="2983"/>
                    <a:pt x="35304" y="8822"/>
                  </a:cubicBezTo>
                  <a:cubicBezTo>
                    <a:pt x="39113" y="3250"/>
                    <a:pt x="45499" y="-93"/>
                    <a:pt x="52261" y="-132"/>
                  </a:cubicBezTo>
                  <a:cubicBezTo>
                    <a:pt x="56926" y="-293"/>
                    <a:pt x="61405" y="1421"/>
                    <a:pt x="64740" y="4631"/>
                  </a:cubicBezTo>
                  <a:cubicBezTo>
                    <a:pt x="68070" y="8336"/>
                    <a:pt x="69786" y="13251"/>
                    <a:pt x="69502" y="18251"/>
                  </a:cubicBezTo>
                  <a:lnTo>
                    <a:pt x="69502" y="46160"/>
                  </a:lnTo>
                  <a:lnTo>
                    <a:pt x="59977" y="46160"/>
                  </a:lnTo>
                  <a:lnTo>
                    <a:pt x="59977" y="21204"/>
                  </a:lnTo>
                  <a:cubicBezTo>
                    <a:pt x="59977" y="12727"/>
                    <a:pt x="56452" y="8536"/>
                    <a:pt x="49499" y="8536"/>
                  </a:cubicBezTo>
                  <a:cubicBezTo>
                    <a:pt x="46355" y="8498"/>
                    <a:pt x="43308" y="9622"/>
                    <a:pt x="40927" y="11679"/>
                  </a:cubicBezTo>
                  <a:cubicBezTo>
                    <a:pt x="38355" y="14156"/>
                    <a:pt x="36923" y="17632"/>
                    <a:pt x="37114" y="21204"/>
                  </a:cubicBezTo>
                  <a:lnTo>
                    <a:pt x="37114" y="46541"/>
                  </a:lnTo>
                  <a:lnTo>
                    <a:pt x="27589" y="46541"/>
                  </a:lnTo>
                  <a:lnTo>
                    <a:pt x="27589" y="21586"/>
                  </a:lnTo>
                  <a:cubicBezTo>
                    <a:pt x="27877" y="18233"/>
                    <a:pt x="27016" y="14889"/>
                    <a:pt x="25207" y="12061"/>
                  </a:cubicBezTo>
                  <a:cubicBezTo>
                    <a:pt x="23398" y="9917"/>
                    <a:pt x="20733" y="8784"/>
                    <a:pt x="17971" y="9012"/>
                  </a:cubicBezTo>
                  <a:cubicBezTo>
                    <a:pt x="14733" y="8984"/>
                    <a:pt x="11683" y="10175"/>
                    <a:pt x="9301" y="12346"/>
                  </a:cubicBezTo>
                  <a:cubicBezTo>
                    <a:pt x="6729" y="14785"/>
                    <a:pt x="5302" y="18223"/>
                    <a:pt x="5492" y="21776"/>
                  </a:cubicBezTo>
                  <a:close/>
                </a:path>
              </a:pathLst>
            </a:custGeom>
            <a:solidFill>
              <a:srgbClr val="6D6E71"/>
            </a:solidFill>
            <a:ln w="9525" cap="flat">
              <a:noFill/>
              <a:prstDash val="solid"/>
              <a:miter/>
            </a:ln>
          </p:spPr>
          <p:txBody>
            <a:bodyPr rtlCol="0" anchor="ctr"/>
            <a:lstStyle/>
            <a:p>
              <a:endParaRPr lang="en-US"/>
            </a:p>
          </p:txBody>
        </p:sp>
        <p:sp>
          <p:nvSpPr>
            <p:cNvPr id="1036" name="Freeform: Shape 1035">
              <a:extLst>
                <a:ext uri="{FF2B5EF4-FFF2-40B4-BE49-F238E27FC236}">
                  <a16:creationId xmlns:a16="http://schemas.microsoft.com/office/drawing/2014/main" id="{32967190-351F-4916-9F2F-471EDA968812}"/>
                </a:ext>
              </a:extLst>
            </p:cNvPr>
            <p:cNvSpPr/>
            <p:nvPr/>
          </p:nvSpPr>
          <p:spPr>
            <a:xfrm>
              <a:off x="15060548" y="4265650"/>
              <a:ext cx="36588" cy="46693"/>
            </a:xfrm>
            <a:custGeom>
              <a:avLst/>
              <a:gdLst>
                <a:gd name="connsiteX0" fmla="*/ 32542 w 36588"/>
                <a:gd name="connsiteY0" fmla="*/ 32123 h 46693"/>
                <a:gd name="connsiteX1" fmla="*/ 27877 w 36588"/>
                <a:gd name="connsiteY1" fmla="*/ 42600 h 46693"/>
                <a:gd name="connsiteX2" fmla="*/ 15780 w 36588"/>
                <a:gd name="connsiteY2" fmla="*/ 46506 h 46693"/>
                <a:gd name="connsiteX3" fmla="*/ -4033 w 36588"/>
                <a:gd name="connsiteY3" fmla="*/ 39648 h 46693"/>
                <a:gd name="connsiteX4" fmla="*/ 539 w 36588"/>
                <a:gd name="connsiteY4" fmla="*/ 32123 h 46693"/>
                <a:gd name="connsiteX5" fmla="*/ 15971 w 36588"/>
                <a:gd name="connsiteY5" fmla="*/ 38124 h 46693"/>
                <a:gd name="connsiteX6" fmla="*/ 21115 w 36588"/>
                <a:gd name="connsiteY6" fmla="*/ 36695 h 46693"/>
                <a:gd name="connsiteX7" fmla="*/ 23017 w 36588"/>
                <a:gd name="connsiteY7" fmla="*/ 32885 h 46693"/>
                <a:gd name="connsiteX8" fmla="*/ 13971 w 36588"/>
                <a:gd name="connsiteY8" fmla="*/ 26694 h 46693"/>
                <a:gd name="connsiteX9" fmla="*/ 12924 w 36588"/>
                <a:gd name="connsiteY9" fmla="*/ 26694 h 46693"/>
                <a:gd name="connsiteX10" fmla="*/ -1270 w 36588"/>
                <a:gd name="connsiteY10" fmla="*/ 13835 h 46693"/>
                <a:gd name="connsiteX11" fmla="*/ 3585 w 36588"/>
                <a:gd name="connsiteY11" fmla="*/ 3643 h 46693"/>
                <a:gd name="connsiteX12" fmla="*/ 16445 w 36588"/>
                <a:gd name="connsiteY12" fmla="*/ -167 h 46693"/>
                <a:gd name="connsiteX13" fmla="*/ 31305 w 36588"/>
                <a:gd name="connsiteY13" fmla="*/ 4500 h 46693"/>
                <a:gd name="connsiteX14" fmla="*/ 27779 w 36588"/>
                <a:gd name="connsiteY14" fmla="*/ 11644 h 46693"/>
                <a:gd name="connsiteX15" fmla="*/ 15682 w 36588"/>
                <a:gd name="connsiteY15" fmla="*/ 7930 h 46693"/>
                <a:gd name="connsiteX16" fmla="*/ 10064 w 36588"/>
                <a:gd name="connsiteY16" fmla="*/ 9167 h 46693"/>
                <a:gd name="connsiteX17" fmla="*/ 7971 w 36588"/>
                <a:gd name="connsiteY17" fmla="*/ 12882 h 46693"/>
                <a:gd name="connsiteX18" fmla="*/ 10162 w 36588"/>
                <a:gd name="connsiteY18" fmla="*/ 16121 h 46693"/>
                <a:gd name="connsiteX19" fmla="*/ 14543 w 36588"/>
                <a:gd name="connsiteY19" fmla="*/ 17645 h 46693"/>
                <a:gd name="connsiteX20" fmla="*/ 19398 w 36588"/>
                <a:gd name="connsiteY20" fmla="*/ 18978 h 46693"/>
                <a:gd name="connsiteX21" fmla="*/ 23589 w 36588"/>
                <a:gd name="connsiteY21" fmla="*/ 20502 h 46693"/>
                <a:gd name="connsiteX22" fmla="*/ 27970 w 36588"/>
                <a:gd name="connsiteY22" fmla="*/ 22979 h 46693"/>
                <a:gd name="connsiteX23" fmla="*/ 32542 w 36588"/>
                <a:gd name="connsiteY23" fmla="*/ 32123 h 4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588" h="46693">
                  <a:moveTo>
                    <a:pt x="32542" y="32123"/>
                  </a:moveTo>
                  <a:cubicBezTo>
                    <a:pt x="32732" y="36152"/>
                    <a:pt x="31021" y="40029"/>
                    <a:pt x="27877" y="42600"/>
                  </a:cubicBezTo>
                  <a:cubicBezTo>
                    <a:pt x="24449" y="45248"/>
                    <a:pt x="20161" y="46630"/>
                    <a:pt x="15780" y="46506"/>
                  </a:cubicBezTo>
                  <a:cubicBezTo>
                    <a:pt x="8636" y="46401"/>
                    <a:pt x="1683" y="44001"/>
                    <a:pt x="-4033" y="39648"/>
                  </a:cubicBezTo>
                  <a:lnTo>
                    <a:pt x="539" y="32123"/>
                  </a:lnTo>
                  <a:cubicBezTo>
                    <a:pt x="4920" y="35752"/>
                    <a:pt x="10352" y="37857"/>
                    <a:pt x="15971" y="38124"/>
                  </a:cubicBezTo>
                  <a:cubicBezTo>
                    <a:pt x="17780" y="38228"/>
                    <a:pt x="19589" y="37724"/>
                    <a:pt x="21115" y="36695"/>
                  </a:cubicBezTo>
                  <a:cubicBezTo>
                    <a:pt x="22352" y="35819"/>
                    <a:pt x="23017" y="34390"/>
                    <a:pt x="23017" y="32885"/>
                  </a:cubicBezTo>
                  <a:cubicBezTo>
                    <a:pt x="23017" y="30599"/>
                    <a:pt x="19970" y="28503"/>
                    <a:pt x="13971" y="26694"/>
                  </a:cubicBezTo>
                  <a:lnTo>
                    <a:pt x="12924" y="26694"/>
                  </a:lnTo>
                  <a:cubicBezTo>
                    <a:pt x="3399" y="24122"/>
                    <a:pt x="-1270" y="19836"/>
                    <a:pt x="-1270" y="13835"/>
                  </a:cubicBezTo>
                  <a:cubicBezTo>
                    <a:pt x="-1363" y="9853"/>
                    <a:pt x="446" y="6062"/>
                    <a:pt x="3585" y="3643"/>
                  </a:cubicBezTo>
                  <a:cubicBezTo>
                    <a:pt x="7301" y="1005"/>
                    <a:pt x="11873" y="-328"/>
                    <a:pt x="16445" y="-167"/>
                  </a:cubicBezTo>
                  <a:cubicBezTo>
                    <a:pt x="21780" y="-110"/>
                    <a:pt x="26923" y="1510"/>
                    <a:pt x="31305" y="4500"/>
                  </a:cubicBezTo>
                  <a:lnTo>
                    <a:pt x="27779" y="11644"/>
                  </a:lnTo>
                  <a:cubicBezTo>
                    <a:pt x="24258" y="9225"/>
                    <a:pt x="19970" y="7930"/>
                    <a:pt x="15682" y="7930"/>
                  </a:cubicBezTo>
                  <a:cubicBezTo>
                    <a:pt x="13780" y="7834"/>
                    <a:pt x="11780" y="8263"/>
                    <a:pt x="10064" y="9167"/>
                  </a:cubicBezTo>
                  <a:cubicBezTo>
                    <a:pt x="8729" y="9920"/>
                    <a:pt x="7873" y="11349"/>
                    <a:pt x="7971" y="12882"/>
                  </a:cubicBezTo>
                  <a:cubicBezTo>
                    <a:pt x="7873" y="14321"/>
                    <a:pt x="8827" y="15626"/>
                    <a:pt x="10162" y="16121"/>
                  </a:cubicBezTo>
                  <a:cubicBezTo>
                    <a:pt x="11590" y="16807"/>
                    <a:pt x="13017" y="17321"/>
                    <a:pt x="14543" y="17645"/>
                  </a:cubicBezTo>
                  <a:lnTo>
                    <a:pt x="19398" y="18978"/>
                  </a:lnTo>
                  <a:lnTo>
                    <a:pt x="23589" y="20502"/>
                  </a:lnTo>
                  <a:cubicBezTo>
                    <a:pt x="25114" y="21207"/>
                    <a:pt x="26542" y="22036"/>
                    <a:pt x="27970" y="22979"/>
                  </a:cubicBezTo>
                  <a:cubicBezTo>
                    <a:pt x="30923" y="25055"/>
                    <a:pt x="32639" y="28494"/>
                    <a:pt x="32542" y="32123"/>
                  </a:cubicBezTo>
                  <a:close/>
                </a:path>
              </a:pathLst>
            </a:custGeom>
            <a:solidFill>
              <a:srgbClr val="6D6E71"/>
            </a:solidFill>
            <a:ln w="9525" cap="flat">
              <a:noFill/>
              <a:prstDash val="solid"/>
              <a:miter/>
            </a:ln>
          </p:spPr>
          <p:txBody>
            <a:bodyPr rtlCol="0" anchor="ctr"/>
            <a:lstStyle/>
            <a:p>
              <a:endParaRPr lang="en-US"/>
            </a:p>
          </p:txBody>
        </p:sp>
        <p:sp>
          <p:nvSpPr>
            <p:cNvPr id="1037" name="Freeform: Shape 1036">
              <a:extLst>
                <a:ext uri="{FF2B5EF4-FFF2-40B4-BE49-F238E27FC236}">
                  <a16:creationId xmlns:a16="http://schemas.microsoft.com/office/drawing/2014/main" id="{35ED4CF0-277A-4D0A-B01F-C54853506A95}"/>
                </a:ext>
              </a:extLst>
            </p:cNvPr>
            <p:cNvSpPr/>
            <p:nvPr/>
          </p:nvSpPr>
          <p:spPr>
            <a:xfrm>
              <a:off x="15128051" y="4264884"/>
              <a:ext cx="40654" cy="47465"/>
            </a:xfrm>
            <a:custGeom>
              <a:avLst/>
              <a:gdLst>
                <a:gd name="connsiteX0" fmla="*/ 36383 w 40654"/>
                <a:gd name="connsiteY0" fmla="*/ 46509 h 47465"/>
                <a:gd name="connsiteX1" fmla="*/ 27621 w 40654"/>
                <a:gd name="connsiteY1" fmla="*/ 46509 h 47465"/>
                <a:gd name="connsiteX2" fmla="*/ 27621 w 40654"/>
                <a:gd name="connsiteY2" fmla="*/ 40509 h 47465"/>
                <a:gd name="connsiteX3" fmla="*/ 12473 w 40654"/>
                <a:gd name="connsiteY3" fmla="*/ 47271 h 47465"/>
                <a:gd name="connsiteX4" fmla="*/ 664 w 40654"/>
                <a:gd name="connsiteY4" fmla="*/ 43176 h 47465"/>
                <a:gd name="connsiteX5" fmla="*/ -4005 w 40654"/>
                <a:gd name="connsiteY5" fmla="*/ 32413 h 47465"/>
                <a:gd name="connsiteX6" fmla="*/ 948 w 40654"/>
                <a:gd name="connsiteY6" fmla="*/ 22411 h 47465"/>
                <a:gd name="connsiteX7" fmla="*/ 14380 w 40654"/>
                <a:gd name="connsiteY7" fmla="*/ 19077 h 47465"/>
                <a:gd name="connsiteX8" fmla="*/ 26858 w 40654"/>
                <a:gd name="connsiteY8" fmla="*/ 19077 h 47465"/>
                <a:gd name="connsiteX9" fmla="*/ 26858 w 40654"/>
                <a:gd name="connsiteY9" fmla="*/ 17363 h 47465"/>
                <a:gd name="connsiteX10" fmla="*/ 16761 w 40654"/>
                <a:gd name="connsiteY10" fmla="*/ 7838 h 47465"/>
                <a:gd name="connsiteX11" fmla="*/ 3520 w 40654"/>
                <a:gd name="connsiteY11" fmla="*/ 12505 h 47465"/>
                <a:gd name="connsiteX12" fmla="*/ -763 w 40654"/>
                <a:gd name="connsiteY12" fmla="*/ 6504 h 47465"/>
                <a:gd name="connsiteX13" fmla="*/ 18287 w 40654"/>
                <a:gd name="connsiteY13" fmla="*/ -163 h 47465"/>
                <a:gd name="connsiteX14" fmla="*/ 31430 w 40654"/>
                <a:gd name="connsiteY14" fmla="*/ 3933 h 47465"/>
                <a:gd name="connsiteX15" fmla="*/ 36574 w 40654"/>
                <a:gd name="connsiteY15" fmla="*/ 16791 h 47465"/>
                <a:gd name="connsiteX16" fmla="*/ 26858 w 40654"/>
                <a:gd name="connsiteY16" fmla="*/ 29555 h 47465"/>
                <a:gd name="connsiteX17" fmla="*/ 26858 w 40654"/>
                <a:gd name="connsiteY17" fmla="*/ 25745 h 47465"/>
                <a:gd name="connsiteX18" fmla="*/ 16096 w 40654"/>
                <a:gd name="connsiteY18" fmla="*/ 25745 h 47465"/>
                <a:gd name="connsiteX19" fmla="*/ 5711 w 40654"/>
                <a:gd name="connsiteY19" fmla="*/ 32222 h 47465"/>
                <a:gd name="connsiteX20" fmla="*/ 8283 w 40654"/>
                <a:gd name="connsiteY20" fmla="*/ 37365 h 47465"/>
                <a:gd name="connsiteX21" fmla="*/ 15426 w 40654"/>
                <a:gd name="connsiteY21" fmla="*/ 39080 h 47465"/>
                <a:gd name="connsiteX22" fmla="*/ 23431 w 40654"/>
                <a:gd name="connsiteY22" fmla="*/ 36508 h 47465"/>
                <a:gd name="connsiteX23" fmla="*/ 26761 w 40654"/>
                <a:gd name="connsiteY23" fmla="*/ 29269 h 47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4" h="47465">
                  <a:moveTo>
                    <a:pt x="36383" y="46509"/>
                  </a:moveTo>
                  <a:lnTo>
                    <a:pt x="27621" y="46509"/>
                  </a:lnTo>
                  <a:lnTo>
                    <a:pt x="27621" y="40509"/>
                  </a:lnTo>
                  <a:cubicBezTo>
                    <a:pt x="23905" y="44957"/>
                    <a:pt x="18287" y="47452"/>
                    <a:pt x="12473" y="47271"/>
                  </a:cubicBezTo>
                  <a:cubicBezTo>
                    <a:pt x="8190" y="47443"/>
                    <a:pt x="3901" y="45976"/>
                    <a:pt x="664" y="43176"/>
                  </a:cubicBezTo>
                  <a:cubicBezTo>
                    <a:pt x="-2480" y="40489"/>
                    <a:pt x="-4196" y="36527"/>
                    <a:pt x="-4005" y="32413"/>
                  </a:cubicBezTo>
                  <a:cubicBezTo>
                    <a:pt x="-4289" y="28431"/>
                    <a:pt x="-2382" y="24621"/>
                    <a:pt x="948" y="22411"/>
                  </a:cubicBezTo>
                  <a:cubicBezTo>
                    <a:pt x="4953" y="19973"/>
                    <a:pt x="9715" y="18810"/>
                    <a:pt x="14380" y="19077"/>
                  </a:cubicBezTo>
                  <a:lnTo>
                    <a:pt x="26858" y="19077"/>
                  </a:lnTo>
                  <a:lnTo>
                    <a:pt x="26858" y="17363"/>
                  </a:lnTo>
                  <a:cubicBezTo>
                    <a:pt x="26858" y="11267"/>
                    <a:pt x="23524" y="7838"/>
                    <a:pt x="16761" y="7838"/>
                  </a:cubicBezTo>
                  <a:cubicBezTo>
                    <a:pt x="11999" y="8000"/>
                    <a:pt x="7334" y="9628"/>
                    <a:pt x="3520" y="12505"/>
                  </a:cubicBezTo>
                  <a:lnTo>
                    <a:pt x="-763" y="6504"/>
                  </a:lnTo>
                  <a:cubicBezTo>
                    <a:pt x="4571" y="2123"/>
                    <a:pt x="11334" y="-240"/>
                    <a:pt x="18287" y="-163"/>
                  </a:cubicBezTo>
                  <a:cubicBezTo>
                    <a:pt x="23049" y="-354"/>
                    <a:pt x="27621" y="1094"/>
                    <a:pt x="31430" y="3933"/>
                  </a:cubicBezTo>
                  <a:cubicBezTo>
                    <a:pt x="35048" y="7171"/>
                    <a:pt x="36955" y="11934"/>
                    <a:pt x="36574" y="16791"/>
                  </a:cubicBezTo>
                  <a:close/>
                  <a:moveTo>
                    <a:pt x="26858" y="29555"/>
                  </a:moveTo>
                  <a:lnTo>
                    <a:pt x="26858" y="25745"/>
                  </a:lnTo>
                  <a:lnTo>
                    <a:pt x="16096" y="25745"/>
                  </a:lnTo>
                  <a:cubicBezTo>
                    <a:pt x="9143" y="25745"/>
                    <a:pt x="5711" y="27935"/>
                    <a:pt x="5711" y="32222"/>
                  </a:cubicBezTo>
                  <a:cubicBezTo>
                    <a:pt x="5618" y="34270"/>
                    <a:pt x="6571" y="36213"/>
                    <a:pt x="8283" y="37365"/>
                  </a:cubicBezTo>
                  <a:cubicBezTo>
                    <a:pt x="10473" y="38623"/>
                    <a:pt x="12952" y="39223"/>
                    <a:pt x="15426" y="39080"/>
                  </a:cubicBezTo>
                  <a:cubicBezTo>
                    <a:pt x="18287" y="39137"/>
                    <a:pt x="21142" y="38232"/>
                    <a:pt x="23431" y="36508"/>
                  </a:cubicBezTo>
                  <a:cubicBezTo>
                    <a:pt x="25714" y="34832"/>
                    <a:pt x="26951" y="32098"/>
                    <a:pt x="26761" y="29269"/>
                  </a:cubicBezTo>
                  <a:close/>
                </a:path>
              </a:pathLst>
            </a:custGeom>
            <a:solidFill>
              <a:srgbClr val="6D6E71"/>
            </a:solidFill>
            <a:ln w="9525" cap="flat">
              <a:noFill/>
              <a:prstDash val="solid"/>
              <a:miter/>
            </a:ln>
          </p:spPr>
          <p:txBody>
            <a:bodyPr rtlCol="0" anchor="ctr"/>
            <a:lstStyle/>
            <a:p>
              <a:endParaRPr lang="en-US"/>
            </a:p>
          </p:txBody>
        </p:sp>
        <p:sp>
          <p:nvSpPr>
            <p:cNvPr id="1038" name="Freeform: Shape 1037">
              <a:extLst>
                <a:ext uri="{FF2B5EF4-FFF2-40B4-BE49-F238E27FC236}">
                  <a16:creationId xmlns:a16="http://schemas.microsoft.com/office/drawing/2014/main" id="{E0023911-686A-4D9F-BA25-9B2783DCFD91}"/>
                </a:ext>
              </a:extLst>
            </p:cNvPr>
            <p:cNvSpPr/>
            <p:nvPr/>
          </p:nvSpPr>
          <p:spPr>
            <a:xfrm>
              <a:off x="15181899" y="4265378"/>
              <a:ext cx="24286" cy="46005"/>
            </a:xfrm>
            <a:custGeom>
              <a:avLst/>
              <a:gdLst>
                <a:gd name="connsiteX0" fmla="*/ 19780 w 24286"/>
                <a:gd name="connsiteY0" fmla="*/ 9726 h 46005"/>
                <a:gd name="connsiteX1" fmla="*/ 9111 w 24286"/>
                <a:gd name="connsiteY1" fmla="*/ 14393 h 46005"/>
                <a:gd name="connsiteX2" fmla="*/ 5492 w 24286"/>
                <a:gd name="connsiteY2" fmla="*/ 26775 h 46005"/>
                <a:gd name="connsiteX3" fmla="*/ 5492 w 24286"/>
                <a:gd name="connsiteY3" fmla="*/ 45825 h 46005"/>
                <a:gd name="connsiteX4" fmla="*/ -4033 w 24286"/>
                <a:gd name="connsiteY4" fmla="*/ 45825 h 46005"/>
                <a:gd name="connsiteX5" fmla="*/ -4033 w 24286"/>
                <a:gd name="connsiteY5" fmla="*/ 201 h 46005"/>
                <a:gd name="connsiteX6" fmla="*/ 5492 w 24286"/>
                <a:gd name="connsiteY6" fmla="*/ 201 h 46005"/>
                <a:gd name="connsiteX7" fmla="*/ 5492 w 24286"/>
                <a:gd name="connsiteY7" fmla="*/ 9726 h 46005"/>
                <a:gd name="connsiteX8" fmla="*/ 11776 w 24286"/>
                <a:gd name="connsiteY8" fmla="*/ 2677 h 46005"/>
                <a:gd name="connsiteX9" fmla="*/ 20254 w 24286"/>
                <a:gd name="connsiteY9" fmla="*/ -180 h 46005"/>
                <a:gd name="connsiteX10" fmla="*/ 20254 w 24286"/>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6005">
                  <a:moveTo>
                    <a:pt x="19780" y="9726"/>
                  </a:moveTo>
                  <a:cubicBezTo>
                    <a:pt x="15682" y="9440"/>
                    <a:pt x="11683" y="11183"/>
                    <a:pt x="9111" y="14393"/>
                  </a:cubicBezTo>
                  <a:cubicBezTo>
                    <a:pt x="6539" y="17993"/>
                    <a:pt x="5302" y="22356"/>
                    <a:pt x="5492" y="26775"/>
                  </a:cubicBezTo>
                  <a:lnTo>
                    <a:pt x="5492" y="45825"/>
                  </a:lnTo>
                  <a:lnTo>
                    <a:pt x="-4033" y="45825"/>
                  </a:lnTo>
                  <a:lnTo>
                    <a:pt x="-4033" y="201"/>
                  </a:lnTo>
                  <a:lnTo>
                    <a:pt x="5492" y="201"/>
                  </a:lnTo>
                  <a:lnTo>
                    <a:pt x="5492" y="9726"/>
                  </a:lnTo>
                  <a:cubicBezTo>
                    <a:pt x="6920" y="6888"/>
                    <a:pt x="9111" y="4459"/>
                    <a:pt x="11776" y="2677"/>
                  </a:cubicBezTo>
                  <a:cubicBezTo>
                    <a:pt x="14254" y="934"/>
                    <a:pt x="17208" y="-56"/>
                    <a:pt x="20254" y="-180"/>
                  </a:cubicBezTo>
                  <a:lnTo>
                    <a:pt x="20254" y="9345"/>
                  </a:lnTo>
                  <a:close/>
                </a:path>
              </a:pathLst>
            </a:custGeom>
            <a:solidFill>
              <a:srgbClr val="6D6E71"/>
            </a:solidFill>
            <a:ln w="9525" cap="flat">
              <a:noFill/>
              <a:prstDash val="solid"/>
              <a:miter/>
            </a:ln>
          </p:spPr>
          <p:txBody>
            <a:bodyPr rtlCol="0" anchor="ctr"/>
            <a:lstStyle/>
            <a:p>
              <a:endParaRPr lang="en-US"/>
            </a:p>
          </p:txBody>
        </p:sp>
        <p:sp>
          <p:nvSpPr>
            <p:cNvPr id="1039" name="Freeform: Shape 1038">
              <a:extLst>
                <a:ext uri="{FF2B5EF4-FFF2-40B4-BE49-F238E27FC236}">
                  <a16:creationId xmlns:a16="http://schemas.microsoft.com/office/drawing/2014/main" id="{4EA691B0-1EB1-4A0C-ACC2-FB81D0A94AB9}"/>
                </a:ext>
              </a:extLst>
            </p:cNvPr>
            <p:cNvSpPr/>
            <p:nvPr/>
          </p:nvSpPr>
          <p:spPr>
            <a:xfrm>
              <a:off x="15211879" y="4265277"/>
              <a:ext cx="45399" cy="47070"/>
            </a:xfrm>
            <a:custGeom>
              <a:avLst/>
              <a:gdLst>
                <a:gd name="connsiteX0" fmla="*/ 41234 w 45399"/>
                <a:gd name="connsiteY0" fmla="*/ 27543 h 47070"/>
                <a:gd name="connsiteX1" fmla="*/ 5515 w 45399"/>
                <a:gd name="connsiteY1" fmla="*/ 27543 h 47070"/>
                <a:gd name="connsiteX2" fmla="*/ 10087 w 45399"/>
                <a:gd name="connsiteY2" fmla="*/ 35544 h 47070"/>
                <a:gd name="connsiteX3" fmla="*/ 19612 w 45399"/>
                <a:gd name="connsiteY3" fmla="*/ 38592 h 47070"/>
                <a:gd name="connsiteX4" fmla="*/ 32662 w 45399"/>
                <a:gd name="connsiteY4" fmla="*/ 33258 h 47070"/>
                <a:gd name="connsiteX5" fmla="*/ 38090 w 45399"/>
                <a:gd name="connsiteY5" fmla="*/ 39259 h 47070"/>
                <a:gd name="connsiteX6" fmla="*/ 19040 w 45399"/>
                <a:gd name="connsiteY6" fmla="*/ 46879 h 47070"/>
                <a:gd name="connsiteX7" fmla="*/ 2752 w 45399"/>
                <a:gd name="connsiteY7" fmla="*/ 40497 h 47070"/>
                <a:gd name="connsiteX8" fmla="*/ -4010 w 45399"/>
                <a:gd name="connsiteY8" fmla="*/ 23352 h 47070"/>
                <a:gd name="connsiteX9" fmla="*/ 2845 w 45399"/>
                <a:gd name="connsiteY9" fmla="*/ 6207 h 47070"/>
                <a:gd name="connsiteX10" fmla="*/ 19040 w 45399"/>
                <a:gd name="connsiteY10" fmla="*/ -175 h 47070"/>
                <a:gd name="connsiteX11" fmla="*/ 34853 w 45399"/>
                <a:gd name="connsiteY11" fmla="*/ 5445 h 47070"/>
                <a:gd name="connsiteX12" fmla="*/ 41327 w 45399"/>
                <a:gd name="connsiteY12" fmla="*/ 20971 h 47070"/>
                <a:gd name="connsiteX13" fmla="*/ 5515 w 45399"/>
                <a:gd name="connsiteY13" fmla="*/ 20018 h 47070"/>
                <a:gd name="connsiteX14" fmla="*/ 31709 w 45399"/>
                <a:gd name="connsiteY14" fmla="*/ 20018 h 47070"/>
                <a:gd name="connsiteX15" fmla="*/ 28090 w 45399"/>
                <a:gd name="connsiteY15" fmla="*/ 11160 h 47070"/>
                <a:gd name="connsiteX16" fmla="*/ 19230 w 45399"/>
                <a:gd name="connsiteY16" fmla="*/ 8112 h 47070"/>
                <a:gd name="connsiteX17" fmla="*/ 9705 w 45399"/>
                <a:gd name="connsiteY17" fmla="*/ 11350 h 47070"/>
                <a:gd name="connsiteX18" fmla="*/ 5515 w 45399"/>
                <a:gd name="connsiteY18" fmla="*/ 20018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9" h="47070">
                  <a:moveTo>
                    <a:pt x="41234" y="27543"/>
                  </a:moveTo>
                  <a:lnTo>
                    <a:pt x="5515" y="27543"/>
                  </a:lnTo>
                  <a:cubicBezTo>
                    <a:pt x="5706" y="30772"/>
                    <a:pt x="7417" y="33715"/>
                    <a:pt x="10087" y="35544"/>
                  </a:cubicBezTo>
                  <a:cubicBezTo>
                    <a:pt x="12849" y="37592"/>
                    <a:pt x="16184" y="38659"/>
                    <a:pt x="19612" y="38592"/>
                  </a:cubicBezTo>
                  <a:cubicBezTo>
                    <a:pt x="24565" y="38888"/>
                    <a:pt x="29327" y="36925"/>
                    <a:pt x="32662" y="33258"/>
                  </a:cubicBezTo>
                  <a:lnTo>
                    <a:pt x="38090" y="39259"/>
                  </a:lnTo>
                  <a:cubicBezTo>
                    <a:pt x="33043" y="44336"/>
                    <a:pt x="26183" y="47088"/>
                    <a:pt x="19040" y="46879"/>
                  </a:cubicBezTo>
                  <a:cubicBezTo>
                    <a:pt x="12942" y="46974"/>
                    <a:pt x="7133" y="44679"/>
                    <a:pt x="2752" y="40497"/>
                  </a:cubicBezTo>
                  <a:cubicBezTo>
                    <a:pt x="-1820" y="36001"/>
                    <a:pt x="-4299" y="29772"/>
                    <a:pt x="-4010" y="23352"/>
                  </a:cubicBezTo>
                  <a:cubicBezTo>
                    <a:pt x="-4299" y="16913"/>
                    <a:pt x="-1820" y="10646"/>
                    <a:pt x="2845" y="6207"/>
                  </a:cubicBezTo>
                  <a:cubicBezTo>
                    <a:pt x="7226" y="2073"/>
                    <a:pt x="13040" y="-213"/>
                    <a:pt x="19040" y="-175"/>
                  </a:cubicBezTo>
                  <a:cubicBezTo>
                    <a:pt x="24849" y="-298"/>
                    <a:pt x="30471" y="1701"/>
                    <a:pt x="34853" y="5445"/>
                  </a:cubicBezTo>
                  <a:cubicBezTo>
                    <a:pt x="39327" y="9331"/>
                    <a:pt x="41708" y="15075"/>
                    <a:pt x="41327" y="20971"/>
                  </a:cubicBezTo>
                  <a:close/>
                  <a:moveTo>
                    <a:pt x="5515" y="20018"/>
                  </a:moveTo>
                  <a:lnTo>
                    <a:pt x="31709" y="20018"/>
                  </a:lnTo>
                  <a:cubicBezTo>
                    <a:pt x="31899" y="16675"/>
                    <a:pt x="30564" y="13427"/>
                    <a:pt x="28090" y="11160"/>
                  </a:cubicBezTo>
                  <a:cubicBezTo>
                    <a:pt x="25611" y="9103"/>
                    <a:pt x="22467" y="8026"/>
                    <a:pt x="19230" y="8112"/>
                  </a:cubicBezTo>
                  <a:cubicBezTo>
                    <a:pt x="15803" y="8074"/>
                    <a:pt x="12370" y="9217"/>
                    <a:pt x="9705" y="11350"/>
                  </a:cubicBezTo>
                  <a:cubicBezTo>
                    <a:pt x="6943" y="13379"/>
                    <a:pt x="5417" y="16618"/>
                    <a:pt x="5515" y="20018"/>
                  </a:cubicBezTo>
                  <a:close/>
                </a:path>
              </a:pathLst>
            </a:custGeom>
            <a:solidFill>
              <a:srgbClr val="6D6E71"/>
            </a:solidFill>
            <a:ln w="9525" cap="flat">
              <a:noFill/>
              <a:prstDash val="solid"/>
              <a:miter/>
            </a:ln>
          </p:spPr>
          <p:txBody>
            <a:bodyPr rtlCol="0" anchor="ctr"/>
            <a:lstStyle/>
            <a:p>
              <a:endParaRPr lang="en-US"/>
            </a:p>
          </p:txBody>
        </p:sp>
        <p:sp>
          <p:nvSpPr>
            <p:cNvPr id="1040" name="Freeform: Shape 1039">
              <a:extLst>
                <a:ext uri="{FF2B5EF4-FFF2-40B4-BE49-F238E27FC236}">
                  <a16:creationId xmlns:a16="http://schemas.microsoft.com/office/drawing/2014/main" id="{C880B87F-76C5-4F09-A231-90056F3AE75A}"/>
                </a:ext>
              </a:extLst>
            </p:cNvPr>
            <p:cNvSpPr/>
            <p:nvPr/>
          </p:nvSpPr>
          <p:spPr>
            <a:xfrm>
              <a:off x="15291339" y="4248137"/>
              <a:ext cx="41940" cy="63436"/>
            </a:xfrm>
            <a:custGeom>
              <a:avLst/>
              <a:gdLst>
                <a:gd name="connsiteX0" fmla="*/ 5492 w 41940"/>
                <a:gd name="connsiteY0" fmla="*/ 38586 h 63436"/>
                <a:gd name="connsiteX1" fmla="*/ 5492 w 41940"/>
                <a:gd name="connsiteY1" fmla="*/ 63256 h 63436"/>
                <a:gd name="connsiteX2" fmla="*/ -4033 w 41940"/>
                <a:gd name="connsiteY2" fmla="*/ 63256 h 63436"/>
                <a:gd name="connsiteX3" fmla="*/ -4033 w 41940"/>
                <a:gd name="connsiteY3" fmla="*/ -180 h 63436"/>
                <a:gd name="connsiteX4" fmla="*/ 5492 w 41940"/>
                <a:gd name="connsiteY4" fmla="*/ -180 h 63436"/>
                <a:gd name="connsiteX5" fmla="*/ 5492 w 41940"/>
                <a:gd name="connsiteY5" fmla="*/ 26014 h 63436"/>
                <a:gd name="connsiteX6" fmla="*/ 11683 w 41940"/>
                <a:gd name="connsiteY6" fmla="*/ 19441 h 63436"/>
                <a:gd name="connsiteX7" fmla="*/ 20635 w 41940"/>
                <a:gd name="connsiteY7" fmla="*/ 16965 h 63436"/>
                <a:gd name="connsiteX8" fmla="*/ 33114 w 41940"/>
                <a:gd name="connsiteY8" fmla="*/ 21727 h 63436"/>
                <a:gd name="connsiteX9" fmla="*/ 37876 w 41940"/>
                <a:gd name="connsiteY9" fmla="*/ 35348 h 63436"/>
                <a:gd name="connsiteX10" fmla="*/ 37876 w 41940"/>
                <a:gd name="connsiteY10" fmla="*/ 63256 h 63436"/>
                <a:gd name="connsiteX11" fmla="*/ 28351 w 41940"/>
                <a:gd name="connsiteY11" fmla="*/ 63256 h 63436"/>
                <a:gd name="connsiteX12" fmla="*/ 28351 w 41940"/>
                <a:gd name="connsiteY12" fmla="*/ 38301 h 63436"/>
                <a:gd name="connsiteX13" fmla="*/ 17877 w 41940"/>
                <a:gd name="connsiteY13" fmla="*/ 25632 h 63436"/>
                <a:gd name="connsiteX14" fmla="*/ 9208 w 41940"/>
                <a:gd name="connsiteY14" fmla="*/ 28966 h 63436"/>
                <a:gd name="connsiteX15" fmla="*/ 5492 w 41940"/>
                <a:gd name="connsiteY15" fmla="*/ 38586 h 6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63436">
                  <a:moveTo>
                    <a:pt x="5492" y="38586"/>
                  </a:moveTo>
                  <a:lnTo>
                    <a:pt x="5492" y="63256"/>
                  </a:lnTo>
                  <a:lnTo>
                    <a:pt x="-4033" y="63256"/>
                  </a:lnTo>
                  <a:lnTo>
                    <a:pt x="-4033" y="-180"/>
                  </a:lnTo>
                  <a:lnTo>
                    <a:pt x="5492" y="-180"/>
                  </a:lnTo>
                  <a:lnTo>
                    <a:pt x="5492" y="26014"/>
                  </a:lnTo>
                  <a:cubicBezTo>
                    <a:pt x="6827" y="23232"/>
                    <a:pt x="9018" y="20937"/>
                    <a:pt x="11683" y="19441"/>
                  </a:cubicBezTo>
                  <a:cubicBezTo>
                    <a:pt x="14352" y="17813"/>
                    <a:pt x="17496" y="16965"/>
                    <a:pt x="20635" y="16965"/>
                  </a:cubicBezTo>
                  <a:cubicBezTo>
                    <a:pt x="25305" y="16803"/>
                    <a:pt x="29784" y="18517"/>
                    <a:pt x="33114" y="21727"/>
                  </a:cubicBezTo>
                  <a:cubicBezTo>
                    <a:pt x="36448" y="25432"/>
                    <a:pt x="38165" y="30347"/>
                    <a:pt x="37876" y="35348"/>
                  </a:cubicBezTo>
                  <a:lnTo>
                    <a:pt x="37876" y="63256"/>
                  </a:lnTo>
                  <a:lnTo>
                    <a:pt x="28351" y="63256"/>
                  </a:lnTo>
                  <a:lnTo>
                    <a:pt x="28351" y="38301"/>
                  </a:lnTo>
                  <a:cubicBezTo>
                    <a:pt x="28351" y="29823"/>
                    <a:pt x="24831" y="25632"/>
                    <a:pt x="17877" y="25632"/>
                  </a:cubicBezTo>
                  <a:cubicBezTo>
                    <a:pt x="14636" y="25604"/>
                    <a:pt x="11590" y="26795"/>
                    <a:pt x="9208" y="28966"/>
                  </a:cubicBezTo>
                  <a:cubicBezTo>
                    <a:pt x="6636" y="31462"/>
                    <a:pt x="5208" y="34986"/>
                    <a:pt x="5492" y="38586"/>
                  </a:cubicBezTo>
                  <a:close/>
                </a:path>
              </a:pathLst>
            </a:custGeom>
            <a:solidFill>
              <a:srgbClr val="6D6E71"/>
            </a:solidFill>
            <a:ln w="9525" cap="flat">
              <a:noFill/>
              <a:prstDash val="solid"/>
              <a:miter/>
            </a:ln>
          </p:spPr>
          <p:txBody>
            <a:bodyPr rtlCol="0" anchor="ctr"/>
            <a:lstStyle/>
            <a:p>
              <a:endParaRPr lang="en-US"/>
            </a:p>
          </p:txBody>
        </p:sp>
        <p:sp>
          <p:nvSpPr>
            <p:cNvPr id="1041" name="Freeform: Shape 1040">
              <a:extLst>
                <a:ext uri="{FF2B5EF4-FFF2-40B4-BE49-F238E27FC236}">
                  <a16:creationId xmlns:a16="http://schemas.microsoft.com/office/drawing/2014/main" id="{48573C0D-3E6D-4292-BC05-05A093EFB350}"/>
                </a:ext>
              </a:extLst>
            </p:cNvPr>
            <p:cNvSpPr/>
            <p:nvPr/>
          </p:nvSpPr>
          <p:spPr>
            <a:xfrm>
              <a:off x="15345442" y="4246521"/>
              <a:ext cx="12105" cy="65052"/>
            </a:xfrm>
            <a:custGeom>
              <a:avLst/>
              <a:gdLst>
                <a:gd name="connsiteX0" fmla="*/ -2321 w 12105"/>
                <a:gd name="connsiteY0" fmla="*/ 10199 h 65052"/>
                <a:gd name="connsiteX1" fmla="*/ -4033 w 12105"/>
                <a:gd name="connsiteY1" fmla="*/ 5913 h 65052"/>
                <a:gd name="connsiteX2" fmla="*/ -2321 w 12105"/>
                <a:gd name="connsiteY2" fmla="*/ 1626 h 65052"/>
                <a:gd name="connsiteX3" fmla="*/ 6348 w 12105"/>
                <a:gd name="connsiteY3" fmla="*/ 1578 h 65052"/>
                <a:gd name="connsiteX4" fmla="*/ 6348 w 12105"/>
                <a:gd name="connsiteY4" fmla="*/ 1626 h 65052"/>
                <a:gd name="connsiteX5" fmla="*/ 8064 w 12105"/>
                <a:gd name="connsiteY5" fmla="*/ 5913 h 65052"/>
                <a:gd name="connsiteX6" fmla="*/ 6348 w 12105"/>
                <a:gd name="connsiteY6" fmla="*/ 10199 h 65052"/>
                <a:gd name="connsiteX7" fmla="*/ 1967 w 12105"/>
                <a:gd name="connsiteY7" fmla="*/ 12009 h 65052"/>
                <a:gd name="connsiteX8" fmla="*/ -2321 w 12105"/>
                <a:gd name="connsiteY8" fmla="*/ 10199 h 65052"/>
                <a:gd name="connsiteX9" fmla="*/ 6729 w 12105"/>
                <a:gd name="connsiteY9" fmla="*/ 64872 h 65052"/>
                <a:gd name="connsiteX10" fmla="*/ -2796 w 12105"/>
                <a:gd name="connsiteY10" fmla="*/ 64872 h 65052"/>
                <a:gd name="connsiteX11" fmla="*/ -2796 w 12105"/>
                <a:gd name="connsiteY11" fmla="*/ 19057 h 65052"/>
                <a:gd name="connsiteX12" fmla="*/ 6729 w 12105"/>
                <a:gd name="connsiteY12" fmla="*/ 19057 h 65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05" h="65052">
                  <a:moveTo>
                    <a:pt x="-2321" y="10199"/>
                  </a:moveTo>
                  <a:cubicBezTo>
                    <a:pt x="-3461" y="9065"/>
                    <a:pt x="-4033" y="7513"/>
                    <a:pt x="-4033" y="5913"/>
                  </a:cubicBezTo>
                  <a:cubicBezTo>
                    <a:pt x="-4033" y="4313"/>
                    <a:pt x="-3461" y="2779"/>
                    <a:pt x="-2321" y="1626"/>
                  </a:cubicBezTo>
                  <a:cubicBezTo>
                    <a:pt x="60" y="-764"/>
                    <a:pt x="3874" y="-784"/>
                    <a:pt x="6348" y="1578"/>
                  </a:cubicBezTo>
                  <a:cubicBezTo>
                    <a:pt x="6348" y="1598"/>
                    <a:pt x="6348" y="1608"/>
                    <a:pt x="6348" y="1626"/>
                  </a:cubicBezTo>
                  <a:cubicBezTo>
                    <a:pt x="7492" y="2779"/>
                    <a:pt x="8064" y="4313"/>
                    <a:pt x="8064" y="5913"/>
                  </a:cubicBezTo>
                  <a:cubicBezTo>
                    <a:pt x="8157" y="7513"/>
                    <a:pt x="7492" y="9065"/>
                    <a:pt x="6348" y="10199"/>
                  </a:cubicBezTo>
                  <a:cubicBezTo>
                    <a:pt x="5204" y="11390"/>
                    <a:pt x="3585" y="12046"/>
                    <a:pt x="1967" y="12009"/>
                  </a:cubicBezTo>
                  <a:cubicBezTo>
                    <a:pt x="348" y="12028"/>
                    <a:pt x="-1177" y="11370"/>
                    <a:pt x="-2321" y="10199"/>
                  </a:cubicBezTo>
                  <a:close/>
                  <a:moveTo>
                    <a:pt x="6729" y="64872"/>
                  </a:moveTo>
                  <a:lnTo>
                    <a:pt x="-2796" y="64872"/>
                  </a:lnTo>
                  <a:lnTo>
                    <a:pt x="-2796" y="19057"/>
                  </a:lnTo>
                  <a:lnTo>
                    <a:pt x="6729" y="19057"/>
                  </a:lnTo>
                  <a:close/>
                </a:path>
              </a:pathLst>
            </a:custGeom>
            <a:solidFill>
              <a:srgbClr val="6D6E71"/>
            </a:solidFill>
            <a:ln w="9525" cap="flat">
              <a:noFill/>
              <a:prstDash val="solid"/>
              <a:miter/>
            </a:ln>
          </p:spPr>
          <p:txBody>
            <a:bodyPr rtlCol="0" anchor="ctr"/>
            <a:lstStyle/>
            <a:p>
              <a:endParaRPr lang="en-US"/>
            </a:p>
          </p:txBody>
        </p:sp>
        <p:sp>
          <p:nvSpPr>
            <p:cNvPr id="1042" name="Freeform: Shape 1041">
              <a:extLst>
                <a:ext uri="{FF2B5EF4-FFF2-40B4-BE49-F238E27FC236}">
                  <a16:creationId xmlns:a16="http://schemas.microsoft.com/office/drawing/2014/main" id="{A75CD046-252A-4A5A-B898-A478558491D8}"/>
                </a:ext>
              </a:extLst>
            </p:cNvPr>
            <p:cNvSpPr/>
            <p:nvPr/>
          </p:nvSpPr>
          <p:spPr>
            <a:xfrm>
              <a:off x="15366764" y="4264987"/>
              <a:ext cx="45603" cy="64704"/>
            </a:xfrm>
            <a:custGeom>
              <a:avLst/>
              <a:gdLst>
                <a:gd name="connsiteX0" fmla="*/ 41511 w 45603"/>
                <a:gd name="connsiteY0" fmla="*/ 592 h 64704"/>
                <a:gd name="connsiteX1" fmla="*/ 41511 w 45603"/>
                <a:gd name="connsiteY1" fmla="*/ 40311 h 64704"/>
                <a:gd name="connsiteX2" fmla="*/ 34940 w 45603"/>
                <a:gd name="connsiteY2" fmla="*/ 58504 h 64704"/>
                <a:gd name="connsiteX3" fmla="*/ 18080 w 45603"/>
                <a:gd name="connsiteY3" fmla="*/ 64505 h 64704"/>
                <a:gd name="connsiteX4" fmla="*/ -970 w 45603"/>
                <a:gd name="connsiteY4" fmla="*/ 58123 h 64704"/>
                <a:gd name="connsiteX5" fmla="*/ 3504 w 45603"/>
                <a:gd name="connsiteY5" fmla="*/ 50789 h 64704"/>
                <a:gd name="connsiteX6" fmla="*/ 17029 w 45603"/>
                <a:gd name="connsiteY6" fmla="*/ 55837 h 64704"/>
                <a:gd name="connsiteX7" fmla="*/ 27796 w 45603"/>
                <a:gd name="connsiteY7" fmla="*/ 52313 h 64704"/>
                <a:gd name="connsiteX8" fmla="*/ 31796 w 45603"/>
                <a:gd name="connsiteY8" fmla="*/ 41073 h 64704"/>
                <a:gd name="connsiteX9" fmla="*/ 31796 w 45603"/>
                <a:gd name="connsiteY9" fmla="*/ 35263 h 64704"/>
                <a:gd name="connsiteX10" fmla="*/ 25698 w 45603"/>
                <a:gd name="connsiteY10" fmla="*/ 41740 h 64704"/>
                <a:gd name="connsiteX11" fmla="*/ 16745 w 45603"/>
                <a:gd name="connsiteY11" fmla="*/ 44121 h 64704"/>
                <a:gd name="connsiteX12" fmla="*/ 1793 w 45603"/>
                <a:gd name="connsiteY12" fmla="*/ 37740 h 64704"/>
                <a:gd name="connsiteX13" fmla="*/ -4021 w 45603"/>
                <a:gd name="connsiteY13" fmla="*/ 22023 h 64704"/>
                <a:gd name="connsiteX14" fmla="*/ 1793 w 45603"/>
                <a:gd name="connsiteY14" fmla="*/ 6212 h 64704"/>
                <a:gd name="connsiteX15" fmla="*/ 16648 w 45603"/>
                <a:gd name="connsiteY15" fmla="*/ -170 h 64704"/>
                <a:gd name="connsiteX16" fmla="*/ 31414 w 45603"/>
                <a:gd name="connsiteY16" fmla="*/ 7355 h 64704"/>
                <a:gd name="connsiteX17" fmla="*/ 31414 w 45603"/>
                <a:gd name="connsiteY17" fmla="*/ 592 h 64704"/>
                <a:gd name="connsiteX18" fmla="*/ 5886 w 45603"/>
                <a:gd name="connsiteY18" fmla="*/ 21642 h 64704"/>
                <a:gd name="connsiteX19" fmla="*/ 9313 w 45603"/>
                <a:gd name="connsiteY19" fmla="*/ 31167 h 64704"/>
                <a:gd name="connsiteX20" fmla="*/ 18838 w 45603"/>
                <a:gd name="connsiteY20" fmla="*/ 35263 h 64704"/>
                <a:gd name="connsiteX21" fmla="*/ 28363 w 45603"/>
                <a:gd name="connsiteY21" fmla="*/ 31358 h 64704"/>
                <a:gd name="connsiteX22" fmla="*/ 31986 w 45603"/>
                <a:gd name="connsiteY22" fmla="*/ 21833 h 64704"/>
                <a:gd name="connsiteX23" fmla="*/ 28270 w 45603"/>
                <a:gd name="connsiteY23" fmla="*/ 12308 h 64704"/>
                <a:gd name="connsiteX24" fmla="*/ 18745 w 45603"/>
                <a:gd name="connsiteY24" fmla="*/ 8212 h 64704"/>
                <a:gd name="connsiteX25" fmla="*/ 9220 w 45603"/>
                <a:gd name="connsiteY25" fmla="*/ 12498 h 64704"/>
                <a:gd name="connsiteX26" fmla="*/ 5886 w 45603"/>
                <a:gd name="connsiteY26" fmla="*/ 21928 h 64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603" h="64704">
                  <a:moveTo>
                    <a:pt x="41511" y="592"/>
                  </a:moveTo>
                  <a:lnTo>
                    <a:pt x="41511" y="40311"/>
                  </a:lnTo>
                  <a:cubicBezTo>
                    <a:pt x="41986" y="47036"/>
                    <a:pt x="39604" y="53656"/>
                    <a:pt x="34940" y="58504"/>
                  </a:cubicBezTo>
                  <a:cubicBezTo>
                    <a:pt x="30270" y="62600"/>
                    <a:pt x="24270" y="64753"/>
                    <a:pt x="18080" y="64505"/>
                  </a:cubicBezTo>
                  <a:cubicBezTo>
                    <a:pt x="11220" y="64667"/>
                    <a:pt x="4458" y="62409"/>
                    <a:pt x="-970" y="58123"/>
                  </a:cubicBezTo>
                  <a:lnTo>
                    <a:pt x="3504" y="50789"/>
                  </a:lnTo>
                  <a:cubicBezTo>
                    <a:pt x="7313" y="53903"/>
                    <a:pt x="12076" y="55685"/>
                    <a:pt x="17029" y="55837"/>
                  </a:cubicBezTo>
                  <a:cubicBezTo>
                    <a:pt x="20936" y="56065"/>
                    <a:pt x="24745" y="54808"/>
                    <a:pt x="27796" y="52313"/>
                  </a:cubicBezTo>
                  <a:cubicBezTo>
                    <a:pt x="30744" y="49331"/>
                    <a:pt x="32177" y="45226"/>
                    <a:pt x="31796" y="41073"/>
                  </a:cubicBezTo>
                  <a:lnTo>
                    <a:pt x="31796" y="35263"/>
                  </a:lnTo>
                  <a:cubicBezTo>
                    <a:pt x="30368" y="37940"/>
                    <a:pt x="28270" y="40178"/>
                    <a:pt x="25698" y="41740"/>
                  </a:cubicBezTo>
                  <a:cubicBezTo>
                    <a:pt x="22936" y="43311"/>
                    <a:pt x="19889" y="44140"/>
                    <a:pt x="16745" y="44121"/>
                  </a:cubicBezTo>
                  <a:cubicBezTo>
                    <a:pt x="11029" y="44331"/>
                    <a:pt x="5602" y="41997"/>
                    <a:pt x="1793" y="37740"/>
                  </a:cubicBezTo>
                  <a:cubicBezTo>
                    <a:pt x="-2114" y="33463"/>
                    <a:pt x="-4212" y="27824"/>
                    <a:pt x="-4021" y="22023"/>
                  </a:cubicBezTo>
                  <a:cubicBezTo>
                    <a:pt x="-4212" y="16194"/>
                    <a:pt x="-2114" y="10527"/>
                    <a:pt x="1793" y="6212"/>
                  </a:cubicBezTo>
                  <a:cubicBezTo>
                    <a:pt x="5504" y="1983"/>
                    <a:pt x="11029" y="-351"/>
                    <a:pt x="16648" y="-170"/>
                  </a:cubicBezTo>
                  <a:cubicBezTo>
                    <a:pt x="22554" y="-246"/>
                    <a:pt x="28080" y="2573"/>
                    <a:pt x="31414" y="7355"/>
                  </a:cubicBezTo>
                  <a:lnTo>
                    <a:pt x="31414" y="592"/>
                  </a:lnTo>
                  <a:close/>
                  <a:moveTo>
                    <a:pt x="5886" y="21642"/>
                  </a:moveTo>
                  <a:cubicBezTo>
                    <a:pt x="5793" y="25128"/>
                    <a:pt x="7030" y="28510"/>
                    <a:pt x="9313" y="31167"/>
                  </a:cubicBezTo>
                  <a:cubicBezTo>
                    <a:pt x="11694" y="33939"/>
                    <a:pt x="15220" y="35453"/>
                    <a:pt x="18838" y="35263"/>
                  </a:cubicBezTo>
                  <a:cubicBezTo>
                    <a:pt x="22461" y="35368"/>
                    <a:pt x="25889" y="33949"/>
                    <a:pt x="28363" y="31358"/>
                  </a:cubicBezTo>
                  <a:cubicBezTo>
                    <a:pt x="30744" y="28738"/>
                    <a:pt x="31986" y="25347"/>
                    <a:pt x="31986" y="21833"/>
                  </a:cubicBezTo>
                  <a:cubicBezTo>
                    <a:pt x="31986" y="18308"/>
                    <a:pt x="30651" y="14927"/>
                    <a:pt x="28270" y="12308"/>
                  </a:cubicBezTo>
                  <a:cubicBezTo>
                    <a:pt x="25796" y="9622"/>
                    <a:pt x="22364" y="8136"/>
                    <a:pt x="18745" y="8212"/>
                  </a:cubicBezTo>
                  <a:cubicBezTo>
                    <a:pt x="15029" y="8040"/>
                    <a:pt x="11508" y="9631"/>
                    <a:pt x="9220" y="12498"/>
                  </a:cubicBezTo>
                  <a:cubicBezTo>
                    <a:pt x="7030" y="15165"/>
                    <a:pt x="5886" y="18499"/>
                    <a:pt x="5886" y="21928"/>
                  </a:cubicBezTo>
                  <a:close/>
                </a:path>
              </a:pathLst>
            </a:custGeom>
            <a:solidFill>
              <a:srgbClr val="6D6E71"/>
            </a:solidFill>
            <a:ln w="9525" cap="flat">
              <a:noFill/>
              <a:prstDash val="solid"/>
              <a:miter/>
            </a:ln>
          </p:spPr>
          <p:txBody>
            <a:bodyPr rtlCol="0" anchor="ctr"/>
            <a:lstStyle/>
            <a:p>
              <a:endParaRPr lang="en-US"/>
            </a:p>
          </p:txBody>
        </p:sp>
        <p:sp>
          <p:nvSpPr>
            <p:cNvPr id="1043" name="Freeform: Shape 1042">
              <a:extLst>
                <a:ext uri="{FF2B5EF4-FFF2-40B4-BE49-F238E27FC236}">
                  <a16:creationId xmlns:a16="http://schemas.microsoft.com/office/drawing/2014/main" id="{375B5C20-6368-4936-85D0-8F30CA9BB682}"/>
                </a:ext>
              </a:extLst>
            </p:cNvPr>
            <p:cNvSpPr/>
            <p:nvPr/>
          </p:nvSpPr>
          <p:spPr>
            <a:xfrm>
              <a:off x="15426214" y="4248137"/>
              <a:ext cx="41961" cy="63436"/>
            </a:xfrm>
            <a:custGeom>
              <a:avLst/>
              <a:gdLst>
                <a:gd name="connsiteX0" fmla="*/ 5492 w 41961"/>
                <a:gd name="connsiteY0" fmla="*/ 38586 h 63436"/>
                <a:gd name="connsiteX1" fmla="*/ 5492 w 41961"/>
                <a:gd name="connsiteY1" fmla="*/ 63256 h 63436"/>
                <a:gd name="connsiteX2" fmla="*/ -4033 w 41961"/>
                <a:gd name="connsiteY2" fmla="*/ 63256 h 63436"/>
                <a:gd name="connsiteX3" fmla="*/ -4033 w 41961"/>
                <a:gd name="connsiteY3" fmla="*/ -180 h 63436"/>
                <a:gd name="connsiteX4" fmla="*/ 5492 w 41961"/>
                <a:gd name="connsiteY4" fmla="*/ -180 h 63436"/>
                <a:gd name="connsiteX5" fmla="*/ 5492 w 41961"/>
                <a:gd name="connsiteY5" fmla="*/ 26014 h 63436"/>
                <a:gd name="connsiteX6" fmla="*/ 11683 w 41961"/>
                <a:gd name="connsiteY6" fmla="*/ 19441 h 63436"/>
                <a:gd name="connsiteX7" fmla="*/ 20635 w 41961"/>
                <a:gd name="connsiteY7" fmla="*/ 16965 h 63436"/>
                <a:gd name="connsiteX8" fmla="*/ 33114 w 41961"/>
                <a:gd name="connsiteY8" fmla="*/ 21727 h 63436"/>
                <a:gd name="connsiteX9" fmla="*/ 37876 w 41961"/>
                <a:gd name="connsiteY9" fmla="*/ 35348 h 63436"/>
                <a:gd name="connsiteX10" fmla="*/ 37876 w 41961"/>
                <a:gd name="connsiteY10" fmla="*/ 63256 h 63436"/>
                <a:gd name="connsiteX11" fmla="*/ 28351 w 41961"/>
                <a:gd name="connsiteY11" fmla="*/ 63256 h 63436"/>
                <a:gd name="connsiteX12" fmla="*/ 28351 w 41961"/>
                <a:gd name="connsiteY12" fmla="*/ 38301 h 63436"/>
                <a:gd name="connsiteX13" fmla="*/ 17873 w 41961"/>
                <a:gd name="connsiteY13" fmla="*/ 25632 h 63436"/>
                <a:gd name="connsiteX14" fmla="*/ 9208 w 41961"/>
                <a:gd name="connsiteY14" fmla="*/ 28966 h 63436"/>
                <a:gd name="connsiteX15" fmla="*/ 5492 w 41961"/>
                <a:gd name="connsiteY15" fmla="*/ 38586 h 6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63436">
                  <a:moveTo>
                    <a:pt x="5492" y="38586"/>
                  </a:moveTo>
                  <a:lnTo>
                    <a:pt x="5492" y="63256"/>
                  </a:lnTo>
                  <a:lnTo>
                    <a:pt x="-4033" y="63256"/>
                  </a:lnTo>
                  <a:lnTo>
                    <a:pt x="-4033" y="-180"/>
                  </a:lnTo>
                  <a:lnTo>
                    <a:pt x="5492" y="-180"/>
                  </a:lnTo>
                  <a:lnTo>
                    <a:pt x="5492" y="26014"/>
                  </a:lnTo>
                  <a:cubicBezTo>
                    <a:pt x="6827" y="23251"/>
                    <a:pt x="9018" y="20956"/>
                    <a:pt x="11683" y="19441"/>
                  </a:cubicBezTo>
                  <a:cubicBezTo>
                    <a:pt x="14347" y="17832"/>
                    <a:pt x="17491" y="16974"/>
                    <a:pt x="20635" y="16965"/>
                  </a:cubicBezTo>
                  <a:cubicBezTo>
                    <a:pt x="25305" y="16774"/>
                    <a:pt x="29779" y="18499"/>
                    <a:pt x="33114" y="21727"/>
                  </a:cubicBezTo>
                  <a:cubicBezTo>
                    <a:pt x="36541" y="25413"/>
                    <a:pt x="38258" y="30347"/>
                    <a:pt x="37876" y="35348"/>
                  </a:cubicBezTo>
                  <a:lnTo>
                    <a:pt x="37876" y="63256"/>
                  </a:lnTo>
                  <a:lnTo>
                    <a:pt x="28351" y="63256"/>
                  </a:lnTo>
                  <a:lnTo>
                    <a:pt x="28351" y="38301"/>
                  </a:lnTo>
                  <a:cubicBezTo>
                    <a:pt x="28351" y="29823"/>
                    <a:pt x="24826" y="25632"/>
                    <a:pt x="17873" y="25632"/>
                  </a:cubicBezTo>
                  <a:cubicBezTo>
                    <a:pt x="14636" y="25604"/>
                    <a:pt x="11590" y="26795"/>
                    <a:pt x="9208" y="28966"/>
                  </a:cubicBezTo>
                  <a:cubicBezTo>
                    <a:pt x="6636" y="31462"/>
                    <a:pt x="5204" y="34986"/>
                    <a:pt x="5492" y="38586"/>
                  </a:cubicBezTo>
                  <a:close/>
                </a:path>
              </a:pathLst>
            </a:custGeom>
            <a:solidFill>
              <a:srgbClr val="6D6E71"/>
            </a:solidFill>
            <a:ln w="9525" cap="flat">
              <a:noFill/>
              <a:prstDash val="solid"/>
              <a:miter/>
            </a:ln>
          </p:spPr>
          <p:txBody>
            <a:bodyPr rtlCol="0" anchor="ctr"/>
            <a:lstStyle/>
            <a:p>
              <a:endParaRPr lang="en-US"/>
            </a:p>
          </p:txBody>
        </p:sp>
        <p:sp>
          <p:nvSpPr>
            <p:cNvPr id="1044" name="Freeform: Shape 1043">
              <a:extLst>
                <a:ext uri="{FF2B5EF4-FFF2-40B4-BE49-F238E27FC236}">
                  <a16:creationId xmlns:a16="http://schemas.microsoft.com/office/drawing/2014/main" id="{B9FB0655-C51B-49CC-B203-93DB080F8FB0}"/>
                </a:ext>
              </a:extLst>
            </p:cNvPr>
            <p:cNvSpPr/>
            <p:nvPr/>
          </p:nvSpPr>
          <p:spPr>
            <a:xfrm>
              <a:off x="15481648" y="4248042"/>
              <a:ext cx="9525" cy="63531"/>
            </a:xfrm>
            <a:custGeom>
              <a:avLst/>
              <a:gdLst>
                <a:gd name="connsiteX0" fmla="*/ 5492 w 9525"/>
                <a:gd name="connsiteY0" fmla="*/ 63352 h 63531"/>
                <a:gd name="connsiteX1" fmla="*/ -4033 w 9525"/>
                <a:gd name="connsiteY1" fmla="*/ 63352 h 63531"/>
                <a:gd name="connsiteX2" fmla="*/ -4033 w 9525"/>
                <a:gd name="connsiteY2" fmla="*/ -180 h 63531"/>
                <a:gd name="connsiteX3" fmla="*/ 5492 w 9525"/>
                <a:gd name="connsiteY3" fmla="*/ -180 h 63531"/>
              </a:gdLst>
              <a:ahLst/>
              <a:cxnLst>
                <a:cxn ang="0">
                  <a:pos x="connsiteX0" y="connsiteY0"/>
                </a:cxn>
                <a:cxn ang="0">
                  <a:pos x="connsiteX1" y="connsiteY1"/>
                </a:cxn>
                <a:cxn ang="0">
                  <a:pos x="connsiteX2" y="connsiteY2"/>
                </a:cxn>
                <a:cxn ang="0">
                  <a:pos x="connsiteX3" y="connsiteY3"/>
                </a:cxn>
              </a:cxnLst>
              <a:rect l="l" t="t" r="r" b="b"/>
              <a:pathLst>
                <a:path w="9525" h="63531">
                  <a:moveTo>
                    <a:pt x="5492" y="63352"/>
                  </a:moveTo>
                  <a:lnTo>
                    <a:pt x="-4033" y="63352"/>
                  </a:lnTo>
                  <a:lnTo>
                    <a:pt x="-4033" y="-180"/>
                  </a:lnTo>
                  <a:lnTo>
                    <a:pt x="5492" y="-180"/>
                  </a:lnTo>
                  <a:close/>
                </a:path>
              </a:pathLst>
            </a:custGeom>
            <a:solidFill>
              <a:srgbClr val="6D6E71"/>
            </a:solidFill>
            <a:ln w="9525" cap="flat">
              <a:noFill/>
              <a:prstDash val="solid"/>
              <a:miter/>
            </a:ln>
          </p:spPr>
          <p:txBody>
            <a:bodyPr rtlCol="0" anchor="ctr"/>
            <a:lstStyle/>
            <a:p>
              <a:endParaRPr lang="en-US"/>
            </a:p>
          </p:txBody>
        </p:sp>
        <p:sp>
          <p:nvSpPr>
            <p:cNvPr id="1045" name="Freeform: Shape 1044">
              <a:extLst>
                <a:ext uri="{FF2B5EF4-FFF2-40B4-BE49-F238E27FC236}">
                  <a16:creationId xmlns:a16="http://schemas.microsoft.com/office/drawing/2014/main" id="{6587C0ED-3672-42F1-89B2-5A635A6F2D65}"/>
                </a:ext>
              </a:extLst>
            </p:cNvPr>
            <p:cNvSpPr/>
            <p:nvPr/>
          </p:nvSpPr>
          <p:spPr>
            <a:xfrm>
              <a:off x="15498889" y="4266045"/>
              <a:ext cx="47815" cy="63721"/>
            </a:xfrm>
            <a:custGeom>
              <a:avLst/>
              <a:gdLst>
                <a:gd name="connsiteX0" fmla="*/ 7873 w 47815"/>
                <a:gd name="connsiteY0" fmla="*/ 63542 h 63721"/>
                <a:gd name="connsiteX1" fmla="*/ -3461 w 47815"/>
                <a:gd name="connsiteY1" fmla="*/ 59065 h 63721"/>
                <a:gd name="connsiteX2" fmla="*/ 920 w 47815"/>
                <a:gd name="connsiteY2" fmla="*/ 51255 h 63721"/>
                <a:gd name="connsiteX3" fmla="*/ 7111 w 47815"/>
                <a:gd name="connsiteY3" fmla="*/ 54017 h 63721"/>
                <a:gd name="connsiteX4" fmla="*/ 12352 w 47815"/>
                <a:gd name="connsiteY4" fmla="*/ 51731 h 63721"/>
                <a:gd name="connsiteX5" fmla="*/ 14352 w 47815"/>
                <a:gd name="connsiteY5" fmla="*/ 46683 h 63721"/>
                <a:gd name="connsiteX6" fmla="*/ -4033 w 47815"/>
                <a:gd name="connsiteY6" fmla="*/ -180 h 63721"/>
                <a:gd name="connsiteX7" fmla="*/ 6255 w 47815"/>
                <a:gd name="connsiteY7" fmla="*/ -180 h 63721"/>
                <a:gd name="connsiteX8" fmla="*/ 19877 w 47815"/>
                <a:gd name="connsiteY8" fmla="*/ 33348 h 63721"/>
                <a:gd name="connsiteX9" fmla="*/ 33495 w 47815"/>
                <a:gd name="connsiteY9" fmla="*/ -180 h 63721"/>
                <a:gd name="connsiteX10" fmla="*/ 43783 w 47815"/>
                <a:gd name="connsiteY10" fmla="*/ -180 h 63721"/>
                <a:gd name="connsiteX11" fmla="*/ 21687 w 47815"/>
                <a:gd name="connsiteY11" fmla="*/ 53922 h 63721"/>
                <a:gd name="connsiteX12" fmla="*/ 15971 w 47815"/>
                <a:gd name="connsiteY12" fmla="*/ 60970 h 63721"/>
                <a:gd name="connsiteX13" fmla="*/ 7873 w 47815"/>
                <a:gd name="connsiteY13" fmla="*/ 63542 h 63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815" h="63721">
                  <a:moveTo>
                    <a:pt x="7873" y="63542"/>
                  </a:moveTo>
                  <a:cubicBezTo>
                    <a:pt x="3683" y="63523"/>
                    <a:pt x="-414" y="61923"/>
                    <a:pt x="-3461" y="59065"/>
                  </a:cubicBezTo>
                  <a:lnTo>
                    <a:pt x="920" y="51255"/>
                  </a:lnTo>
                  <a:cubicBezTo>
                    <a:pt x="2539" y="52903"/>
                    <a:pt x="4827" y="53884"/>
                    <a:pt x="7111" y="54017"/>
                  </a:cubicBezTo>
                  <a:cubicBezTo>
                    <a:pt x="9111" y="54093"/>
                    <a:pt x="11017" y="53255"/>
                    <a:pt x="12352" y="51731"/>
                  </a:cubicBezTo>
                  <a:cubicBezTo>
                    <a:pt x="13589" y="50359"/>
                    <a:pt x="14352" y="48559"/>
                    <a:pt x="14352" y="46683"/>
                  </a:cubicBezTo>
                  <a:cubicBezTo>
                    <a:pt x="14352" y="45921"/>
                    <a:pt x="8255" y="30204"/>
                    <a:pt x="-4033" y="-180"/>
                  </a:cubicBezTo>
                  <a:lnTo>
                    <a:pt x="6255" y="-180"/>
                  </a:lnTo>
                  <a:lnTo>
                    <a:pt x="19877" y="33348"/>
                  </a:lnTo>
                  <a:lnTo>
                    <a:pt x="33495" y="-180"/>
                  </a:lnTo>
                  <a:lnTo>
                    <a:pt x="43783" y="-180"/>
                  </a:lnTo>
                  <a:lnTo>
                    <a:pt x="21687" y="53922"/>
                  </a:lnTo>
                  <a:cubicBezTo>
                    <a:pt x="20445" y="56769"/>
                    <a:pt x="18543" y="59218"/>
                    <a:pt x="15971" y="60970"/>
                  </a:cubicBezTo>
                  <a:cubicBezTo>
                    <a:pt x="13589" y="62646"/>
                    <a:pt x="10729" y="63552"/>
                    <a:pt x="7873" y="63542"/>
                  </a:cubicBezTo>
                  <a:close/>
                </a:path>
              </a:pathLst>
            </a:custGeom>
            <a:solidFill>
              <a:srgbClr val="6D6E71"/>
            </a:solidFill>
            <a:ln w="9525" cap="flat">
              <a:noFill/>
              <a:prstDash val="solid"/>
              <a:miter/>
            </a:ln>
          </p:spPr>
          <p:txBody>
            <a:bodyPr rtlCol="0" anchor="ctr"/>
            <a:lstStyle/>
            <a:p>
              <a:endParaRPr lang="en-US"/>
            </a:p>
          </p:txBody>
        </p:sp>
        <p:sp>
          <p:nvSpPr>
            <p:cNvPr id="1046" name="Freeform: Shape 1045">
              <a:extLst>
                <a:ext uri="{FF2B5EF4-FFF2-40B4-BE49-F238E27FC236}">
                  <a16:creationId xmlns:a16="http://schemas.microsoft.com/office/drawing/2014/main" id="{742573D7-54F6-4BCA-B534-69D2EB892994}"/>
                </a:ext>
              </a:extLst>
            </p:cNvPr>
            <p:cNvSpPr/>
            <p:nvPr/>
          </p:nvSpPr>
          <p:spPr>
            <a:xfrm>
              <a:off x="15573563" y="4265647"/>
              <a:ext cx="36676" cy="46703"/>
            </a:xfrm>
            <a:custGeom>
              <a:avLst/>
              <a:gdLst>
                <a:gd name="connsiteX0" fmla="*/ 32639 w 36676"/>
                <a:gd name="connsiteY0" fmla="*/ 32126 h 46703"/>
                <a:gd name="connsiteX1" fmla="*/ 27877 w 36676"/>
                <a:gd name="connsiteY1" fmla="*/ 42603 h 46703"/>
                <a:gd name="connsiteX2" fmla="*/ 15780 w 36676"/>
                <a:gd name="connsiteY2" fmla="*/ 46509 h 46703"/>
                <a:gd name="connsiteX3" fmla="*/ -4033 w 36676"/>
                <a:gd name="connsiteY3" fmla="*/ 39651 h 46703"/>
                <a:gd name="connsiteX4" fmla="*/ 637 w 36676"/>
                <a:gd name="connsiteY4" fmla="*/ 32126 h 46703"/>
                <a:gd name="connsiteX5" fmla="*/ 16068 w 36676"/>
                <a:gd name="connsiteY5" fmla="*/ 38127 h 46703"/>
                <a:gd name="connsiteX6" fmla="*/ 21212 w 36676"/>
                <a:gd name="connsiteY6" fmla="*/ 36698 h 46703"/>
                <a:gd name="connsiteX7" fmla="*/ 23114 w 36676"/>
                <a:gd name="connsiteY7" fmla="*/ 32888 h 46703"/>
                <a:gd name="connsiteX8" fmla="*/ 13589 w 36676"/>
                <a:gd name="connsiteY8" fmla="*/ 26697 h 46703"/>
                <a:gd name="connsiteX9" fmla="*/ 12636 w 36676"/>
                <a:gd name="connsiteY9" fmla="*/ 26697 h 46703"/>
                <a:gd name="connsiteX10" fmla="*/ -1652 w 36676"/>
                <a:gd name="connsiteY10" fmla="*/ 13838 h 46703"/>
                <a:gd name="connsiteX11" fmla="*/ 3302 w 36676"/>
                <a:gd name="connsiteY11" fmla="*/ 3646 h 46703"/>
                <a:gd name="connsiteX12" fmla="*/ 16068 w 36676"/>
                <a:gd name="connsiteY12" fmla="*/ -164 h 46703"/>
                <a:gd name="connsiteX13" fmla="*/ 31021 w 36676"/>
                <a:gd name="connsiteY13" fmla="*/ 4503 h 46703"/>
                <a:gd name="connsiteX14" fmla="*/ 27402 w 36676"/>
                <a:gd name="connsiteY14" fmla="*/ 11647 h 46703"/>
                <a:gd name="connsiteX15" fmla="*/ 15306 w 36676"/>
                <a:gd name="connsiteY15" fmla="*/ 7933 h 46703"/>
                <a:gd name="connsiteX16" fmla="*/ 9780 w 36676"/>
                <a:gd name="connsiteY16" fmla="*/ 9170 h 46703"/>
                <a:gd name="connsiteX17" fmla="*/ 7590 w 36676"/>
                <a:gd name="connsiteY17" fmla="*/ 12885 h 46703"/>
                <a:gd name="connsiteX18" fmla="*/ 9873 w 36676"/>
                <a:gd name="connsiteY18" fmla="*/ 16124 h 46703"/>
                <a:gd name="connsiteX19" fmla="*/ 14161 w 36676"/>
                <a:gd name="connsiteY19" fmla="*/ 17648 h 46703"/>
                <a:gd name="connsiteX20" fmla="*/ 19115 w 36676"/>
                <a:gd name="connsiteY20" fmla="*/ 18981 h 46703"/>
                <a:gd name="connsiteX21" fmla="*/ 23305 w 36676"/>
                <a:gd name="connsiteY21" fmla="*/ 20505 h 46703"/>
                <a:gd name="connsiteX22" fmla="*/ 27593 w 36676"/>
                <a:gd name="connsiteY22" fmla="*/ 22982 h 46703"/>
                <a:gd name="connsiteX23" fmla="*/ 32639 w 36676"/>
                <a:gd name="connsiteY23" fmla="*/ 32126 h 4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676" h="46703">
                  <a:moveTo>
                    <a:pt x="32639" y="32126"/>
                  </a:moveTo>
                  <a:cubicBezTo>
                    <a:pt x="32737" y="36165"/>
                    <a:pt x="31021" y="40041"/>
                    <a:pt x="27877" y="42603"/>
                  </a:cubicBezTo>
                  <a:cubicBezTo>
                    <a:pt x="24449" y="45299"/>
                    <a:pt x="20161" y="46680"/>
                    <a:pt x="15780" y="46509"/>
                  </a:cubicBezTo>
                  <a:cubicBezTo>
                    <a:pt x="8636" y="46366"/>
                    <a:pt x="1683" y="43965"/>
                    <a:pt x="-4033" y="39651"/>
                  </a:cubicBezTo>
                  <a:lnTo>
                    <a:pt x="637" y="32126"/>
                  </a:lnTo>
                  <a:cubicBezTo>
                    <a:pt x="5018" y="35755"/>
                    <a:pt x="10445" y="37860"/>
                    <a:pt x="16068" y="38127"/>
                  </a:cubicBezTo>
                  <a:cubicBezTo>
                    <a:pt x="17877" y="38231"/>
                    <a:pt x="19687" y="37727"/>
                    <a:pt x="21212" y="36698"/>
                  </a:cubicBezTo>
                  <a:cubicBezTo>
                    <a:pt x="22352" y="35793"/>
                    <a:pt x="23114" y="34383"/>
                    <a:pt x="23114" y="32888"/>
                  </a:cubicBezTo>
                  <a:cubicBezTo>
                    <a:pt x="23114" y="30602"/>
                    <a:pt x="20068" y="28506"/>
                    <a:pt x="13589" y="26697"/>
                  </a:cubicBezTo>
                  <a:lnTo>
                    <a:pt x="12636" y="26697"/>
                  </a:lnTo>
                  <a:cubicBezTo>
                    <a:pt x="3111" y="24154"/>
                    <a:pt x="-1652" y="19867"/>
                    <a:pt x="-1652" y="13838"/>
                  </a:cubicBezTo>
                  <a:cubicBezTo>
                    <a:pt x="-1745" y="9837"/>
                    <a:pt x="65" y="6037"/>
                    <a:pt x="3302" y="3646"/>
                  </a:cubicBezTo>
                  <a:cubicBezTo>
                    <a:pt x="7018" y="998"/>
                    <a:pt x="11496" y="-345"/>
                    <a:pt x="16068" y="-164"/>
                  </a:cubicBezTo>
                  <a:cubicBezTo>
                    <a:pt x="21403" y="-125"/>
                    <a:pt x="26640" y="1494"/>
                    <a:pt x="31021" y="4503"/>
                  </a:cubicBezTo>
                  <a:lnTo>
                    <a:pt x="27402" y="11647"/>
                  </a:lnTo>
                  <a:cubicBezTo>
                    <a:pt x="23877" y="9218"/>
                    <a:pt x="19589" y="7923"/>
                    <a:pt x="15306" y="7933"/>
                  </a:cubicBezTo>
                  <a:cubicBezTo>
                    <a:pt x="13399" y="7837"/>
                    <a:pt x="11496" y="8266"/>
                    <a:pt x="9780" y="9170"/>
                  </a:cubicBezTo>
                  <a:cubicBezTo>
                    <a:pt x="8446" y="9895"/>
                    <a:pt x="7590" y="11333"/>
                    <a:pt x="7590" y="12885"/>
                  </a:cubicBezTo>
                  <a:cubicBezTo>
                    <a:pt x="7590" y="14352"/>
                    <a:pt x="8446" y="15667"/>
                    <a:pt x="9873" y="16124"/>
                  </a:cubicBezTo>
                  <a:cubicBezTo>
                    <a:pt x="11208" y="16791"/>
                    <a:pt x="12636" y="17305"/>
                    <a:pt x="14161" y="17648"/>
                  </a:cubicBezTo>
                  <a:lnTo>
                    <a:pt x="19115" y="18981"/>
                  </a:lnTo>
                  <a:lnTo>
                    <a:pt x="23305" y="20505"/>
                  </a:lnTo>
                  <a:cubicBezTo>
                    <a:pt x="24831" y="21191"/>
                    <a:pt x="26258" y="22020"/>
                    <a:pt x="27593" y="22982"/>
                  </a:cubicBezTo>
                  <a:cubicBezTo>
                    <a:pt x="30737" y="24944"/>
                    <a:pt x="32639" y="28402"/>
                    <a:pt x="32639" y="32126"/>
                  </a:cubicBezTo>
                  <a:close/>
                </a:path>
              </a:pathLst>
            </a:custGeom>
            <a:solidFill>
              <a:srgbClr val="6D6E71"/>
            </a:solidFill>
            <a:ln w="9525" cap="flat">
              <a:noFill/>
              <a:prstDash val="solid"/>
              <a:miter/>
            </a:ln>
          </p:spPr>
          <p:txBody>
            <a:bodyPr rtlCol="0" anchor="ctr"/>
            <a:lstStyle/>
            <a:p>
              <a:endParaRPr lang="en-US"/>
            </a:p>
          </p:txBody>
        </p:sp>
        <p:sp>
          <p:nvSpPr>
            <p:cNvPr id="1047" name="Freeform: Shape 1046">
              <a:extLst>
                <a:ext uri="{FF2B5EF4-FFF2-40B4-BE49-F238E27FC236}">
                  <a16:creationId xmlns:a16="http://schemas.microsoft.com/office/drawing/2014/main" id="{BD17B8E6-422E-46DE-8CBD-BE4F0707195D}"/>
                </a:ext>
              </a:extLst>
            </p:cNvPr>
            <p:cNvSpPr/>
            <p:nvPr/>
          </p:nvSpPr>
          <p:spPr>
            <a:xfrm>
              <a:off x="15617570" y="4251376"/>
              <a:ext cx="31718" cy="60962"/>
            </a:xfrm>
            <a:custGeom>
              <a:avLst/>
              <a:gdLst>
                <a:gd name="connsiteX0" fmla="*/ 11301 w 31718"/>
                <a:gd name="connsiteY0" fmla="*/ 22204 h 60962"/>
                <a:gd name="connsiteX1" fmla="*/ 11301 w 31718"/>
                <a:gd name="connsiteY1" fmla="*/ 45350 h 60962"/>
                <a:gd name="connsiteX2" fmla="*/ 13017 w 31718"/>
                <a:gd name="connsiteY2" fmla="*/ 50493 h 60962"/>
                <a:gd name="connsiteX3" fmla="*/ 17877 w 31718"/>
                <a:gd name="connsiteY3" fmla="*/ 52398 h 60962"/>
                <a:gd name="connsiteX4" fmla="*/ 23779 w 31718"/>
                <a:gd name="connsiteY4" fmla="*/ 49445 h 60962"/>
                <a:gd name="connsiteX5" fmla="*/ 27686 w 31718"/>
                <a:gd name="connsiteY5" fmla="*/ 56208 h 60962"/>
                <a:gd name="connsiteX6" fmla="*/ 16543 w 31718"/>
                <a:gd name="connsiteY6" fmla="*/ 60780 h 60962"/>
                <a:gd name="connsiteX7" fmla="*/ 6064 w 31718"/>
                <a:gd name="connsiteY7" fmla="*/ 56494 h 60962"/>
                <a:gd name="connsiteX8" fmla="*/ 1683 w 31718"/>
                <a:gd name="connsiteY8" fmla="*/ 45064 h 60962"/>
                <a:gd name="connsiteX9" fmla="*/ 1683 w 31718"/>
                <a:gd name="connsiteY9" fmla="*/ 22204 h 60962"/>
                <a:gd name="connsiteX10" fmla="*/ -4033 w 31718"/>
                <a:gd name="connsiteY10" fmla="*/ 22204 h 60962"/>
                <a:gd name="connsiteX11" fmla="*/ -4033 w 31718"/>
                <a:gd name="connsiteY11" fmla="*/ 14203 h 60962"/>
                <a:gd name="connsiteX12" fmla="*/ 1683 w 31718"/>
                <a:gd name="connsiteY12" fmla="*/ 14203 h 60962"/>
                <a:gd name="connsiteX13" fmla="*/ 1683 w 31718"/>
                <a:gd name="connsiteY13" fmla="*/ -180 h 60962"/>
                <a:gd name="connsiteX14" fmla="*/ 11208 w 31718"/>
                <a:gd name="connsiteY14" fmla="*/ -180 h 60962"/>
                <a:gd name="connsiteX15" fmla="*/ 11208 w 31718"/>
                <a:gd name="connsiteY15" fmla="*/ 14203 h 60962"/>
                <a:gd name="connsiteX16" fmla="*/ 23207 w 31718"/>
                <a:gd name="connsiteY16" fmla="*/ 14203 h 60962"/>
                <a:gd name="connsiteX17" fmla="*/ 23207 w 31718"/>
                <a:gd name="connsiteY17" fmla="*/ 21918 h 6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962">
                  <a:moveTo>
                    <a:pt x="11301" y="22204"/>
                  </a:moveTo>
                  <a:lnTo>
                    <a:pt x="11301" y="45350"/>
                  </a:lnTo>
                  <a:cubicBezTo>
                    <a:pt x="11208" y="47217"/>
                    <a:pt x="11780" y="49055"/>
                    <a:pt x="13017" y="50493"/>
                  </a:cubicBezTo>
                  <a:cubicBezTo>
                    <a:pt x="14254" y="51836"/>
                    <a:pt x="16064" y="52541"/>
                    <a:pt x="17877" y="52398"/>
                  </a:cubicBezTo>
                  <a:cubicBezTo>
                    <a:pt x="20161" y="52284"/>
                    <a:pt x="22352" y="51217"/>
                    <a:pt x="23779" y="49445"/>
                  </a:cubicBezTo>
                  <a:lnTo>
                    <a:pt x="27686" y="56208"/>
                  </a:lnTo>
                  <a:cubicBezTo>
                    <a:pt x="24733" y="59104"/>
                    <a:pt x="20733" y="60733"/>
                    <a:pt x="16543" y="60780"/>
                  </a:cubicBezTo>
                  <a:cubicBezTo>
                    <a:pt x="12636" y="60856"/>
                    <a:pt x="8827" y="59304"/>
                    <a:pt x="6064" y="56494"/>
                  </a:cubicBezTo>
                  <a:cubicBezTo>
                    <a:pt x="3018" y="53465"/>
                    <a:pt x="1492" y="49322"/>
                    <a:pt x="1683" y="45064"/>
                  </a:cubicBezTo>
                  <a:lnTo>
                    <a:pt x="1683" y="22204"/>
                  </a:lnTo>
                  <a:lnTo>
                    <a:pt x="-4033" y="22204"/>
                  </a:lnTo>
                  <a:lnTo>
                    <a:pt x="-4033" y="14203"/>
                  </a:lnTo>
                  <a:lnTo>
                    <a:pt x="1683" y="14203"/>
                  </a:lnTo>
                  <a:lnTo>
                    <a:pt x="1683" y="-180"/>
                  </a:lnTo>
                  <a:lnTo>
                    <a:pt x="11208" y="-180"/>
                  </a:lnTo>
                  <a:lnTo>
                    <a:pt x="11208" y="14203"/>
                  </a:lnTo>
                  <a:lnTo>
                    <a:pt x="23207" y="14203"/>
                  </a:lnTo>
                  <a:lnTo>
                    <a:pt x="23207" y="21918"/>
                  </a:lnTo>
                  <a:close/>
                </a:path>
              </a:pathLst>
            </a:custGeom>
            <a:solidFill>
              <a:srgbClr val="6D6E71"/>
            </a:solidFill>
            <a:ln w="9525" cap="flat">
              <a:noFill/>
              <a:prstDash val="solid"/>
              <a:miter/>
            </a:ln>
          </p:spPr>
          <p:txBody>
            <a:bodyPr rtlCol="0" anchor="ctr"/>
            <a:lstStyle/>
            <a:p>
              <a:endParaRPr lang="en-US"/>
            </a:p>
          </p:txBody>
        </p:sp>
        <p:sp>
          <p:nvSpPr>
            <p:cNvPr id="1048" name="Freeform: Shape 1047">
              <a:extLst>
                <a:ext uri="{FF2B5EF4-FFF2-40B4-BE49-F238E27FC236}">
                  <a16:creationId xmlns:a16="http://schemas.microsoft.com/office/drawing/2014/main" id="{85EC235D-CBA6-4C8B-B3F8-ADE5932AC77C}"/>
                </a:ext>
              </a:extLst>
            </p:cNvPr>
            <p:cNvSpPr/>
            <p:nvPr/>
          </p:nvSpPr>
          <p:spPr>
            <a:xfrm>
              <a:off x="15657005" y="4265378"/>
              <a:ext cx="24286" cy="46005"/>
            </a:xfrm>
            <a:custGeom>
              <a:avLst/>
              <a:gdLst>
                <a:gd name="connsiteX0" fmla="*/ 19780 w 24286"/>
                <a:gd name="connsiteY0" fmla="*/ 9726 h 46005"/>
                <a:gd name="connsiteX1" fmla="*/ 9111 w 24286"/>
                <a:gd name="connsiteY1" fmla="*/ 14393 h 46005"/>
                <a:gd name="connsiteX2" fmla="*/ 5492 w 24286"/>
                <a:gd name="connsiteY2" fmla="*/ 26775 h 46005"/>
                <a:gd name="connsiteX3" fmla="*/ 5492 w 24286"/>
                <a:gd name="connsiteY3" fmla="*/ 45825 h 46005"/>
                <a:gd name="connsiteX4" fmla="*/ -4033 w 24286"/>
                <a:gd name="connsiteY4" fmla="*/ 45825 h 46005"/>
                <a:gd name="connsiteX5" fmla="*/ -4033 w 24286"/>
                <a:gd name="connsiteY5" fmla="*/ 201 h 46005"/>
                <a:gd name="connsiteX6" fmla="*/ 5492 w 24286"/>
                <a:gd name="connsiteY6" fmla="*/ 201 h 46005"/>
                <a:gd name="connsiteX7" fmla="*/ 5492 w 24286"/>
                <a:gd name="connsiteY7" fmla="*/ 9726 h 46005"/>
                <a:gd name="connsiteX8" fmla="*/ 11780 w 24286"/>
                <a:gd name="connsiteY8" fmla="*/ 2677 h 46005"/>
                <a:gd name="connsiteX9" fmla="*/ 20254 w 24286"/>
                <a:gd name="connsiteY9" fmla="*/ -180 h 46005"/>
                <a:gd name="connsiteX10" fmla="*/ 20254 w 24286"/>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6005">
                  <a:moveTo>
                    <a:pt x="19780" y="9726"/>
                  </a:moveTo>
                  <a:cubicBezTo>
                    <a:pt x="15682" y="9421"/>
                    <a:pt x="11683" y="11173"/>
                    <a:pt x="9111" y="14393"/>
                  </a:cubicBezTo>
                  <a:cubicBezTo>
                    <a:pt x="6539" y="17993"/>
                    <a:pt x="5302" y="22356"/>
                    <a:pt x="5492" y="26775"/>
                  </a:cubicBezTo>
                  <a:lnTo>
                    <a:pt x="5492" y="45825"/>
                  </a:lnTo>
                  <a:lnTo>
                    <a:pt x="-4033" y="45825"/>
                  </a:lnTo>
                  <a:lnTo>
                    <a:pt x="-4033" y="201"/>
                  </a:lnTo>
                  <a:lnTo>
                    <a:pt x="5492" y="201"/>
                  </a:lnTo>
                  <a:lnTo>
                    <a:pt x="5492" y="9726"/>
                  </a:lnTo>
                  <a:cubicBezTo>
                    <a:pt x="6920" y="6888"/>
                    <a:pt x="9111" y="4459"/>
                    <a:pt x="11780" y="2677"/>
                  </a:cubicBezTo>
                  <a:cubicBezTo>
                    <a:pt x="14254" y="915"/>
                    <a:pt x="17208" y="-75"/>
                    <a:pt x="20254" y="-180"/>
                  </a:cubicBezTo>
                  <a:lnTo>
                    <a:pt x="20254" y="9345"/>
                  </a:lnTo>
                  <a:close/>
                </a:path>
              </a:pathLst>
            </a:custGeom>
            <a:solidFill>
              <a:srgbClr val="6D6E71"/>
            </a:solidFill>
            <a:ln w="9525" cap="flat">
              <a:noFill/>
              <a:prstDash val="solid"/>
              <a:miter/>
            </a:ln>
          </p:spPr>
          <p:txBody>
            <a:bodyPr rtlCol="0" anchor="ctr"/>
            <a:lstStyle/>
            <a:p>
              <a:endParaRPr lang="en-US"/>
            </a:p>
          </p:txBody>
        </p:sp>
        <p:sp>
          <p:nvSpPr>
            <p:cNvPr id="1049" name="Freeform: Shape 1048">
              <a:extLst>
                <a:ext uri="{FF2B5EF4-FFF2-40B4-BE49-F238E27FC236}">
                  <a16:creationId xmlns:a16="http://schemas.microsoft.com/office/drawing/2014/main" id="{33851AFC-794B-424D-BD2C-2F8BC64D0484}"/>
                </a:ext>
              </a:extLst>
            </p:cNvPr>
            <p:cNvSpPr/>
            <p:nvPr/>
          </p:nvSpPr>
          <p:spPr>
            <a:xfrm>
              <a:off x="15690405" y="4265759"/>
              <a:ext cx="41944" cy="46305"/>
            </a:xfrm>
            <a:custGeom>
              <a:avLst/>
              <a:gdLst>
                <a:gd name="connsiteX0" fmla="*/ 28386 w 41944"/>
                <a:gd name="connsiteY0" fmla="*/ 24775 h 46305"/>
                <a:gd name="connsiteX1" fmla="*/ 28386 w 41944"/>
                <a:gd name="connsiteY1" fmla="*/ -180 h 46305"/>
                <a:gd name="connsiteX2" fmla="*/ 37911 w 41944"/>
                <a:gd name="connsiteY2" fmla="*/ -180 h 46305"/>
                <a:gd name="connsiteX3" fmla="*/ 37911 w 41944"/>
                <a:gd name="connsiteY3" fmla="*/ 45350 h 46305"/>
                <a:gd name="connsiteX4" fmla="*/ 28386 w 41944"/>
                <a:gd name="connsiteY4" fmla="*/ 45350 h 46305"/>
                <a:gd name="connsiteX5" fmla="*/ 28386 w 41944"/>
                <a:gd name="connsiteY5" fmla="*/ 37062 h 46305"/>
                <a:gd name="connsiteX6" fmla="*/ 22001 w 41944"/>
                <a:gd name="connsiteY6" fmla="*/ 43635 h 46305"/>
                <a:gd name="connsiteX7" fmla="*/ 13238 w 41944"/>
                <a:gd name="connsiteY7" fmla="*/ 46111 h 46305"/>
                <a:gd name="connsiteX8" fmla="*/ 760 w 41944"/>
                <a:gd name="connsiteY8" fmla="*/ 41349 h 46305"/>
                <a:gd name="connsiteX9" fmla="*/ -4002 w 41944"/>
                <a:gd name="connsiteY9" fmla="*/ 27728 h 46305"/>
                <a:gd name="connsiteX10" fmla="*/ -4002 w 41944"/>
                <a:gd name="connsiteY10" fmla="*/ -180 h 46305"/>
                <a:gd name="connsiteX11" fmla="*/ 5523 w 41944"/>
                <a:gd name="connsiteY11" fmla="*/ -180 h 46305"/>
                <a:gd name="connsiteX12" fmla="*/ 5523 w 41944"/>
                <a:gd name="connsiteY12" fmla="*/ 24775 h 46305"/>
                <a:gd name="connsiteX13" fmla="*/ 16001 w 41944"/>
                <a:gd name="connsiteY13" fmla="*/ 37444 h 46305"/>
                <a:gd name="connsiteX14" fmla="*/ 24670 w 41944"/>
                <a:gd name="connsiteY14" fmla="*/ 34110 h 46305"/>
                <a:gd name="connsiteX15" fmla="*/ 28386 w 41944"/>
                <a:gd name="connsiteY15" fmla="*/ 24775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4" h="46305">
                  <a:moveTo>
                    <a:pt x="28386" y="24775"/>
                  </a:moveTo>
                  <a:lnTo>
                    <a:pt x="28386" y="-180"/>
                  </a:lnTo>
                  <a:lnTo>
                    <a:pt x="37911" y="-180"/>
                  </a:lnTo>
                  <a:lnTo>
                    <a:pt x="37911" y="45350"/>
                  </a:lnTo>
                  <a:lnTo>
                    <a:pt x="28386" y="45350"/>
                  </a:lnTo>
                  <a:lnTo>
                    <a:pt x="28386" y="37062"/>
                  </a:lnTo>
                  <a:cubicBezTo>
                    <a:pt x="26954" y="39834"/>
                    <a:pt x="24763" y="42130"/>
                    <a:pt x="22001" y="43635"/>
                  </a:cubicBezTo>
                  <a:cubicBezTo>
                    <a:pt x="19336" y="45254"/>
                    <a:pt x="16382" y="46111"/>
                    <a:pt x="13238" y="46111"/>
                  </a:cubicBezTo>
                  <a:cubicBezTo>
                    <a:pt x="8574" y="46302"/>
                    <a:pt x="4095" y="44578"/>
                    <a:pt x="760" y="41349"/>
                  </a:cubicBezTo>
                  <a:cubicBezTo>
                    <a:pt x="-2570" y="37644"/>
                    <a:pt x="-4286" y="32729"/>
                    <a:pt x="-4002" y="27728"/>
                  </a:cubicBezTo>
                  <a:lnTo>
                    <a:pt x="-4002" y="-180"/>
                  </a:lnTo>
                  <a:lnTo>
                    <a:pt x="5523" y="-180"/>
                  </a:lnTo>
                  <a:lnTo>
                    <a:pt x="5523" y="24775"/>
                  </a:lnTo>
                  <a:cubicBezTo>
                    <a:pt x="5523" y="33253"/>
                    <a:pt x="8955" y="37444"/>
                    <a:pt x="16001" y="37444"/>
                  </a:cubicBezTo>
                  <a:cubicBezTo>
                    <a:pt x="19238" y="37453"/>
                    <a:pt x="22289" y="36263"/>
                    <a:pt x="24670" y="34110"/>
                  </a:cubicBezTo>
                  <a:cubicBezTo>
                    <a:pt x="27144" y="31652"/>
                    <a:pt x="28479" y="28271"/>
                    <a:pt x="28386" y="24775"/>
                  </a:cubicBezTo>
                  <a:close/>
                </a:path>
              </a:pathLst>
            </a:custGeom>
            <a:solidFill>
              <a:srgbClr val="6D6E71"/>
            </a:solidFill>
            <a:ln w="9525" cap="flat">
              <a:noFill/>
              <a:prstDash val="solid"/>
              <a:miter/>
            </a:ln>
          </p:spPr>
          <p:txBody>
            <a:bodyPr rtlCol="0" anchor="ctr"/>
            <a:lstStyle/>
            <a:p>
              <a:endParaRPr lang="en-US"/>
            </a:p>
          </p:txBody>
        </p:sp>
        <p:sp>
          <p:nvSpPr>
            <p:cNvPr id="1050" name="Freeform: Shape 1049">
              <a:extLst>
                <a:ext uri="{FF2B5EF4-FFF2-40B4-BE49-F238E27FC236}">
                  <a16:creationId xmlns:a16="http://schemas.microsoft.com/office/drawing/2014/main" id="{C0248A97-A4AD-47FE-B5E4-4B2E90E391A2}"/>
                </a:ext>
              </a:extLst>
            </p:cNvPr>
            <p:cNvSpPr/>
            <p:nvPr/>
          </p:nvSpPr>
          <p:spPr>
            <a:xfrm>
              <a:off x="15743292" y="4265277"/>
              <a:ext cx="42491" cy="47060"/>
            </a:xfrm>
            <a:custGeom>
              <a:avLst/>
              <a:gdLst>
                <a:gd name="connsiteX0" fmla="*/ 19218 w 42491"/>
                <a:gd name="connsiteY0" fmla="*/ 46879 h 47060"/>
                <a:gd name="connsiteX1" fmla="*/ 2833 w 42491"/>
                <a:gd name="connsiteY1" fmla="*/ 40402 h 47060"/>
                <a:gd name="connsiteX2" fmla="*/ -4023 w 42491"/>
                <a:gd name="connsiteY2" fmla="*/ 23447 h 47060"/>
                <a:gd name="connsiteX3" fmla="*/ 3121 w 42491"/>
                <a:gd name="connsiteY3" fmla="*/ 6398 h 47060"/>
                <a:gd name="connsiteX4" fmla="*/ 20646 w 42491"/>
                <a:gd name="connsiteY4" fmla="*/ -174 h 47060"/>
                <a:gd name="connsiteX5" fmla="*/ 37980 w 42491"/>
                <a:gd name="connsiteY5" fmla="*/ 6969 h 47060"/>
                <a:gd name="connsiteX6" fmla="*/ 32361 w 42491"/>
                <a:gd name="connsiteY6" fmla="*/ 13922 h 47060"/>
                <a:gd name="connsiteX7" fmla="*/ 20455 w 42491"/>
                <a:gd name="connsiteY7" fmla="*/ 8779 h 47060"/>
                <a:gd name="connsiteX8" fmla="*/ 10074 w 42491"/>
                <a:gd name="connsiteY8" fmla="*/ 12779 h 47060"/>
                <a:gd name="connsiteX9" fmla="*/ 5595 w 42491"/>
                <a:gd name="connsiteY9" fmla="*/ 23067 h 47060"/>
                <a:gd name="connsiteX10" fmla="*/ 20455 w 42491"/>
                <a:gd name="connsiteY10" fmla="*/ 38116 h 47060"/>
                <a:gd name="connsiteX11" fmla="*/ 20743 w 42491"/>
                <a:gd name="connsiteY11" fmla="*/ 38116 h 47060"/>
                <a:gd name="connsiteX12" fmla="*/ 32743 w 42491"/>
                <a:gd name="connsiteY12" fmla="*/ 32306 h 47060"/>
                <a:gd name="connsiteX13" fmla="*/ 38459 w 42491"/>
                <a:gd name="connsiteY13" fmla="*/ 38402 h 47060"/>
                <a:gd name="connsiteX14" fmla="*/ 19218 w 42491"/>
                <a:gd name="connsiteY14" fmla="*/ 46879 h 47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491" h="47060">
                  <a:moveTo>
                    <a:pt x="19218" y="46879"/>
                  </a:moveTo>
                  <a:cubicBezTo>
                    <a:pt x="13121" y="46955"/>
                    <a:pt x="7214" y="44631"/>
                    <a:pt x="2833" y="40402"/>
                  </a:cubicBezTo>
                  <a:cubicBezTo>
                    <a:pt x="-1739" y="35982"/>
                    <a:pt x="-4213" y="29820"/>
                    <a:pt x="-4023" y="23447"/>
                  </a:cubicBezTo>
                  <a:cubicBezTo>
                    <a:pt x="-4213" y="16999"/>
                    <a:pt x="-1641" y="10770"/>
                    <a:pt x="3121" y="6398"/>
                  </a:cubicBezTo>
                  <a:cubicBezTo>
                    <a:pt x="7884" y="2045"/>
                    <a:pt x="14167" y="-308"/>
                    <a:pt x="20646" y="-174"/>
                  </a:cubicBezTo>
                  <a:cubicBezTo>
                    <a:pt x="27124" y="-317"/>
                    <a:pt x="33408" y="2273"/>
                    <a:pt x="37980" y="6969"/>
                  </a:cubicBezTo>
                  <a:lnTo>
                    <a:pt x="32361" y="13922"/>
                  </a:lnTo>
                  <a:cubicBezTo>
                    <a:pt x="29124" y="10798"/>
                    <a:pt x="24934" y="8960"/>
                    <a:pt x="20455" y="8779"/>
                  </a:cubicBezTo>
                  <a:cubicBezTo>
                    <a:pt x="16646" y="8712"/>
                    <a:pt x="12837" y="10141"/>
                    <a:pt x="10074" y="12779"/>
                  </a:cubicBezTo>
                  <a:cubicBezTo>
                    <a:pt x="7121" y="15380"/>
                    <a:pt x="5502" y="19142"/>
                    <a:pt x="5595" y="23067"/>
                  </a:cubicBezTo>
                  <a:cubicBezTo>
                    <a:pt x="5502" y="31325"/>
                    <a:pt x="12167" y="38069"/>
                    <a:pt x="20455" y="38116"/>
                  </a:cubicBezTo>
                  <a:cubicBezTo>
                    <a:pt x="20553" y="38116"/>
                    <a:pt x="20646" y="38116"/>
                    <a:pt x="20743" y="38116"/>
                  </a:cubicBezTo>
                  <a:cubicBezTo>
                    <a:pt x="25408" y="37926"/>
                    <a:pt x="29696" y="35821"/>
                    <a:pt x="32743" y="32306"/>
                  </a:cubicBezTo>
                  <a:lnTo>
                    <a:pt x="38459" y="38402"/>
                  </a:lnTo>
                  <a:cubicBezTo>
                    <a:pt x="33505" y="43774"/>
                    <a:pt x="26552" y="46841"/>
                    <a:pt x="19218" y="46879"/>
                  </a:cubicBezTo>
                  <a:close/>
                </a:path>
              </a:pathLst>
            </a:custGeom>
            <a:solidFill>
              <a:srgbClr val="6D6E71"/>
            </a:solidFill>
            <a:ln w="9525" cap="flat">
              <a:noFill/>
              <a:prstDash val="solid"/>
              <a:miter/>
            </a:ln>
          </p:spPr>
          <p:txBody>
            <a:bodyPr rtlCol="0" anchor="ctr"/>
            <a:lstStyle/>
            <a:p>
              <a:endParaRPr lang="en-US"/>
            </a:p>
          </p:txBody>
        </p:sp>
        <p:sp>
          <p:nvSpPr>
            <p:cNvPr id="1051" name="Freeform: Shape 1050">
              <a:extLst>
                <a:ext uri="{FF2B5EF4-FFF2-40B4-BE49-F238E27FC236}">
                  <a16:creationId xmlns:a16="http://schemas.microsoft.com/office/drawing/2014/main" id="{08C82C32-BD7C-4CAD-A7E8-1D4BC095AD1C}"/>
                </a:ext>
              </a:extLst>
            </p:cNvPr>
            <p:cNvSpPr/>
            <p:nvPr/>
          </p:nvSpPr>
          <p:spPr>
            <a:xfrm>
              <a:off x="15792638" y="4251376"/>
              <a:ext cx="31718" cy="60962"/>
            </a:xfrm>
            <a:custGeom>
              <a:avLst/>
              <a:gdLst>
                <a:gd name="connsiteX0" fmla="*/ 11306 w 31718"/>
                <a:gd name="connsiteY0" fmla="*/ 22204 h 60962"/>
                <a:gd name="connsiteX1" fmla="*/ 11306 w 31718"/>
                <a:gd name="connsiteY1" fmla="*/ 45350 h 60962"/>
                <a:gd name="connsiteX2" fmla="*/ 13017 w 31718"/>
                <a:gd name="connsiteY2" fmla="*/ 50493 h 60962"/>
                <a:gd name="connsiteX3" fmla="*/ 17780 w 31718"/>
                <a:gd name="connsiteY3" fmla="*/ 52398 h 60962"/>
                <a:gd name="connsiteX4" fmla="*/ 23686 w 31718"/>
                <a:gd name="connsiteY4" fmla="*/ 49445 h 60962"/>
                <a:gd name="connsiteX5" fmla="*/ 27686 w 31718"/>
                <a:gd name="connsiteY5" fmla="*/ 56208 h 60962"/>
                <a:gd name="connsiteX6" fmla="*/ 16450 w 31718"/>
                <a:gd name="connsiteY6" fmla="*/ 60780 h 60962"/>
                <a:gd name="connsiteX7" fmla="*/ 6064 w 31718"/>
                <a:gd name="connsiteY7" fmla="*/ 56494 h 60962"/>
                <a:gd name="connsiteX8" fmla="*/ 1683 w 31718"/>
                <a:gd name="connsiteY8" fmla="*/ 45064 h 60962"/>
                <a:gd name="connsiteX9" fmla="*/ 1683 w 31718"/>
                <a:gd name="connsiteY9" fmla="*/ 22204 h 60962"/>
                <a:gd name="connsiteX10" fmla="*/ -4033 w 31718"/>
                <a:gd name="connsiteY10" fmla="*/ 22204 h 60962"/>
                <a:gd name="connsiteX11" fmla="*/ -4033 w 31718"/>
                <a:gd name="connsiteY11" fmla="*/ 14203 h 60962"/>
                <a:gd name="connsiteX12" fmla="*/ 1683 w 31718"/>
                <a:gd name="connsiteY12" fmla="*/ 14203 h 60962"/>
                <a:gd name="connsiteX13" fmla="*/ 1683 w 31718"/>
                <a:gd name="connsiteY13" fmla="*/ -180 h 60962"/>
                <a:gd name="connsiteX14" fmla="*/ 11208 w 31718"/>
                <a:gd name="connsiteY14" fmla="*/ -180 h 60962"/>
                <a:gd name="connsiteX15" fmla="*/ 11208 w 31718"/>
                <a:gd name="connsiteY15" fmla="*/ 14203 h 60962"/>
                <a:gd name="connsiteX16" fmla="*/ 23212 w 31718"/>
                <a:gd name="connsiteY16" fmla="*/ 14203 h 60962"/>
                <a:gd name="connsiteX17" fmla="*/ 23212 w 31718"/>
                <a:gd name="connsiteY17" fmla="*/ 21918 h 6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962">
                  <a:moveTo>
                    <a:pt x="11306" y="22204"/>
                  </a:moveTo>
                  <a:lnTo>
                    <a:pt x="11306" y="45350"/>
                  </a:lnTo>
                  <a:cubicBezTo>
                    <a:pt x="11208" y="47217"/>
                    <a:pt x="11780" y="49055"/>
                    <a:pt x="13017" y="50493"/>
                  </a:cubicBezTo>
                  <a:cubicBezTo>
                    <a:pt x="14259" y="51817"/>
                    <a:pt x="15971" y="52522"/>
                    <a:pt x="17780" y="52398"/>
                  </a:cubicBezTo>
                  <a:cubicBezTo>
                    <a:pt x="20068" y="52322"/>
                    <a:pt x="22259" y="51245"/>
                    <a:pt x="23686" y="49445"/>
                  </a:cubicBezTo>
                  <a:lnTo>
                    <a:pt x="27686" y="56208"/>
                  </a:lnTo>
                  <a:cubicBezTo>
                    <a:pt x="24640" y="59104"/>
                    <a:pt x="20640" y="60742"/>
                    <a:pt x="16450" y="60780"/>
                  </a:cubicBezTo>
                  <a:cubicBezTo>
                    <a:pt x="12543" y="60847"/>
                    <a:pt x="8827" y="59294"/>
                    <a:pt x="6064" y="56494"/>
                  </a:cubicBezTo>
                  <a:cubicBezTo>
                    <a:pt x="3018" y="53465"/>
                    <a:pt x="1492" y="49322"/>
                    <a:pt x="1683" y="45064"/>
                  </a:cubicBezTo>
                  <a:lnTo>
                    <a:pt x="1683" y="22204"/>
                  </a:lnTo>
                  <a:lnTo>
                    <a:pt x="-4033" y="22204"/>
                  </a:lnTo>
                  <a:lnTo>
                    <a:pt x="-4033" y="14203"/>
                  </a:lnTo>
                  <a:lnTo>
                    <a:pt x="1683" y="14203"/>
                  </a:lnTo>
                  <a:lnTo>
                    <a:pt x="1683" y="-180"/>
                  </a:lnTo>
                  <a:lnTo>
                    <a:pt x="11208" y="-180"/>
                  </a:lnTo>
                  <a:lnTo>
                    <a:pt x="11208" y="14203"/>
                  </a:lnTo>
                  <a:lnTo>
                    <a:pt x="23212" y="14203"/>
                  </a:lnTo>
                  <a:lnTo>
                    <a:pt x="23212" y="21918"/>
                  </a:lnTo>
                  <a:close/>
                </a:path>
              </a:pathLst>
            </a:custGeom>
            <a:solidFill>
              <a:srgbClr val="6D6E71"/>
            </a:solidFill>
            <a:ln w="9525" cap="flat">
              <a:noFill/>
              <a:prstDash val="solid"/>
              <a:miter/>
            </a:ln>
          </p:spPr>
          <p:txBody>
            <a:bodyPr rtlCol="0" anchor="ctr"/>
            <a:lstStyle/>
            <a:p>
              <a:endParaRPr lang="en-US"/>
            </a:p>
          </p:txBody>
        </p:sp>
        <p:sp>
          <p:nvSpPr>
            <p:cNvPr id="1052" name="Freeform: Shape 1051">
              <a:extLst>
                <a:ext uri="{FF2B5EF4-FFF2-40B4-BE49-F238E27FC236}">
                  <a16:creationId xmlns:a16="http://schemas.microsoft.com/office/drawing/2014/main" id="{8C2E1DFB-14C2-4952-8535-8242AD65073A}"/>
                </a:ext>
              </a:extLst>
            </p:cNvPr>
            <p:cNvSpPr/>
            <p:nvPr/>
          </p:nvSpPr>
          <p:spPr>
            <a:xfrm>
              <a:off x="15831377" y="4265759"/>
              <a:ext cx="42033" cy="46301"/>
            </a:xfrm>
            <a:custGeom>
              <a:avLst/>
              <a:gdLst>
                <a:gd name="connsiteX0" fmla="*/ 28476 w 42033"/>
                <a:gd name="connsiteY0" fmla="*/ 24775 h 46301"/>
                <a:gd name="connsiteX1" fmla="*/ 28476 w 42033"/>
                <a:gd name="connsiteY1" fmla="*/ -180 h 46301"/>
                <a:gd name="connsiteX2" fmla="*/ 38001 w 42033"/>
                <a:gd name="connsiteY2" fmla="*/ -180 h 46301"/>
                <a:gd name="connsiteX3" fmla="*/ 38001 w 42033"/>
                <a:gd name="connsiteY3" fmla="*/ 45350 h 46301"/>
                <a:gd name="connsiteX4" fmla="*/ 28476 w 42033"/>
                <a:gd name="connsiteY4" fmla="*/ 45350 h 46301"/>
                <a:gd name="connsiteX5" fmla="*/ 28476 w 42033"/>
                <a:gd name="connsiteY5" fmla="*/ 37062 h 46301"/>
                <a:gd name="connsiteX6" fmla="*/ 22095 w 42033"/>
                <a:gd name="connsiteY6" fmla="*/ 43635 h 46301"/>
                <a:gd name="connsiteX7" fmla="*/ 13239 w 42033"/>
                <a:gd name="connsiteY7" fmla="*/ 46111 h 46301"/>
                <a:gd name="connsiteX8" fmla="*/ 761 w 42033"/>
                <a:gd name="connsiteY8" fmla="*/ 41349 h 46301"/>
                <a:gd name="connsiteX9" fmla="*/ -4002 w 42033"/>
                <a:gd name="connsiteY9" fmla="*/ 27728 h 46301"/>
                <a:gd name="connsiteX10" fmla="*/ -4002 w 42033"/>
                <a:gd name="connsiteY10" fmla="*/ -180 h 46301"/>
                <a:gd name="connsiteX11" fmla="*/ 5523 w 42033"/>
                <a:gd name="connsiteY11" fmla="*/ -180 h 46301"/>
                <a:gd name="connsiteX12" fmla="*/ 5523 w 42033"/>
                <a:gd name="connsiteY12" fmla="*/ 24775 h 46301"/>
                <a:gd name="connsiteX13" fmla="*/ 16002 w 42033"/>
                <a:gd name="connsiteY13" fmla="*/ 37444 h 46301"/>
                <a:gd name="connsiteX14" fmla="*/ 24666 w 42033"/>
                <a:gd name="connsiteY14" fmla="*/ 34110 h 46301"/>
                <a:gd name="connsiteX15" fmla="*/ 28476 w 42033"/>
                <a:gd name="connsiteY15" fmla="*/ 24775 h 46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033" h="46301">
                  <a:moveTo>
                    <a:pt x="28476" y="24775"/>
                  </a:moveTo>
                  <a:lnTo>
                    <a:pt x="28476" y="-180"/>
                  </a:lnTo>
                  <a:lnTo>
                    <a:pt x="38001" y="-180"/>
                  </a:lnTo>
                  <a:lnTo>
                    <a:pt x="38001" y="45350"/>
                  </a:lnTo>
                  <a:lnTo>
                    <a:pt x="28476" y="45350"/>
                  </a:lnTo>
                  <a:lnTo>
                    <a:pt x="28476" y="37062"/>
                  </a:lnTo>
                  <a:cubicBezTo>
                    <a:pt x="26955" y="39797"/>
                    <a:pt x="24764" y="42073"/>
                    <a:pt x="22095" y="43635"/>
                  </a:cubicBezTo>
                  <a:cubicBezTo>
                    <a:pt x="19430" y="45245"/>
                    <a:pt x="16379" y="46102"/>
                    <a:pt x="13239" y="46111"/>
                  </a:cubicBezTo>
                  <a:cubicBezTo>
                    <a:pt x="8570" y="46274"/>
                    <a:pt x="4096" y="44559"/>
                    <a:pt x="761" y="41349"/>
                  </a:cubicBezTo>
                  <a:cubicBezTo>
                    <a:pt x="-2574" y="37644"/>
                    <a:pt x="-4290" y="32729"/>
                    <a:pt x="-4002" y="27728"/>
                  </a:cubicBezTo>
                  <a:lnTo>
                    <a:pt x="-4002" y="-180"/>
                  </a:lnTo>
                  <a:lnTo>
                    <a:pt x="5523" y="-180"/>
                  </a:lnTo>
                  <a:lnTo>
                    <a:pt x="5523" y="24775"/>
                  </a:lnTo>
                  <a:cubicBezTo>
                    <a:pt x="5523" y="33253"/>
                    <a:pt x="9044" y="37444"/>
                    <a:pt x="16002" y="37444"/>
                  </a:cubicBezTo>
                  <a:cubicBezTo>
                    <a:pt x="19239" y="37472"/>
                    <a:pt x="22285" y="36282"/>
                    <a:pt x="24666" y="34110"/>
                  </a:cubicBezTo>
                  <a:cubicBezTo>
                    <a:pt x="27238" y="31691"/>
                    <a:pt x="28573" y="28290"/>
                    <a:pt x="28476" y="24775"/>
                  </a:cubicBezTo>
                  <a:close/>
                </a:path>
              </a:pathLst>
            </a:custGeom>
            <a:solidFill>
              <a:srgbClr val="6D6E71"/>
            </a:solidFill>
            <a:ln w="9525" cap="flat">
              <a:noFill/>
              <a:prstDash val="solid"/>
              <a:miter/>
            </a:ln>
          </p:spPr>
          <p:txBody>
            <a:bodyPr rtlCol="0" anchor="ctr"/>
            <a:lstStyle/>
            <a:p>
              <a:endParaRPr lang="en-US"/>
            </a:p>
          </p:txBody>
        </p:sp>
        <p:sp>
          <p:nvSpPr>
            <p:cNvPr id="1053" name="Freeform: Shape 1052">
              <a:extLst>
                <a:ext uri="{FF2B5EF4-FFF2-40B4-BE49-F238E27FC236}">
                  <a16:creationId xmlns:a16="http://schemas.microsoft.com/office/drawing/2014/main" id="{C8EBC4FA-4FE3-4EF9-9F14-A415B11A4ABF}"/>
                </a:ext>
              </a:extLst>
            </p:cNvPr>
            <p:cNvSpPr/>
            <p:nvPr/>
          </p:nvSpPr>
          <p:spPr>
            <a:xfrm>
              <a:off x="15887414" y="4265378"/>
              <a:ext cx="24286" cy="46005"/>
            </a:xfrm>
            <a:custGeom>
              <a:avLst/>
              <a:gdLst>
                <a:gd name="connsiteX0" fmla="*/ 19780 w 24286"/>
                <a:gd name="connsiteY0" fmla="*/ 9726 h 46005"/>
                <a:gd name="connsiteX1" fmla="*/ 9111 w 24286"/>
                <a:gd name="connsiteY1" fmla="*/ 14393 h 46005"/>
                <a:gd name="connsiteX2" fmla="*/ 5492 w 24286"/>
                <a:gd name="connsiteY2" fmla="*/ 26775 h 46005"/>
                <a:gd name="connsiteX3" fmla="*/ 5492 w 24286"/>
                <a:gd name="connsiteY3" fmla="*/ 45825 h 46005"/>
                <a:gd name="connsiteX4" fmla="*/ -4033 w 24286"/>
                <a:gd name="connsiteY4" fmla="*/ 45825 h 46005"/>
                <a:gd name="connsiteX5" fmla="*/ -4033 w 24286"/>
                <a:gd name="connsiteY5" fmla="*/ 201 h 46005"/>
                <a:gd name="connsiteX6" fmla="*/ 5492 w 24286"/>
                <a:gd name="connsiteY6" fmla="*/ 201 h 46005"/>
                <a:gd name="connsiteX7" fmla="*/ 5492 w 24286"/>
                <a:gd name="connsiteY7" fmla="*/ 9726 h 46005"/>
                <a:gd name="connsiteX8" fmla="*/ 11780 w 24286"/>
                <a:gd name="connsiteY8" fmla="*/ 2677 h 46005"/>
                <a:gd name="connsiteX9" fmla="*/ 20254 w 24286"/>
                <a:gd name="connsiteY9" fmla="*/ -180 h 46005"/>
                <a:gd name="connsiteX10" fmla="*/ 20254 w 24286"/>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6005">
                  <a:moveTo>
                    <a:pt x="19780" y="9726"/>
                  </a:moveTo>
                  <a:cubicBezTo>
                    <a:pt x="15682" y="9440"/>
                    <a:pt x="11683" y="11183"/>
                    <a:pt x="9111" y="14393"/>
                  </a:cubicBezTo>
                  <a:cubicBezTo>
                    <a:pt x="6539" y="17993"/>
                    <a:pt x="5302" y="22356"/>
                    <a:pt x="5492" y="26775"/>
                  </a:cubicBezTo>
                  <a:lnTo>
                    <a:pt x="5492" y="45825"/>
                  </a:lnTo>
                  <a:lnTo>
                    <a:pt x="-4033" y="45825"/>
                  </a:lnTo>
                  <a:lnTo>
                    <a:pt x="-4033" y="201"/>
                  </a:lnTo>
                  <a:lnTo>
                    <a:pt x="5492" y="201"/>
                  </a:lnTo>
                  <a:lnTo>
                    <a:pt x="5492" y="9726"/>
                  </a:lnTo>
                  <a:cubicBezTo>
                    <a:pt x="6920" y="6888"/>
                    <a:pt x="9111" y="4459"/>
                    <a:pt x="11780" y="2677"/>
                  </a:cubicBezTo>
                  <a:cubicBezTo>
                    <a:pt x="14254" y="934"/>
                    <a:pt x="17208" y="-56"/>
                    <a:pt x="20254" y="-180"/>
                  </a:cubicBezTo>
                  <a:lnTo>
                    <a:pt x="20254" y="9345"/>
                  </a:lnTo>
                  <a:close/>
                </a:path>
              </a:pathLst>
            </a:custGeom>
            <a:solidFill>
              <a:srgbClr val="6D6E71"/>
            </a:solidFill>
            <a:ln w="9525" cap="flat">
              <a:noFill/>
              <a:prstDash val="solid"/>
              <a:miter/>
            </a:ln>
          </p:spPr>
          <p:txBody>
            <a:bodyPr rtlCol="0" anchor="ctr"/>
            <a:lstStyle/>
            <a:p>
              <a:endParaRPr lang="en-US"/>
            </a:p>
          </p:txBody>
        </p:sp>
        <p:sp>
          <p:nvSpPr>
            <p:cNvPr id="1054" name="Freeform: Shape 1053">
              <a:extLst>
                <a:ext uri="{FF2B5EF4-FFF2-40B4-BE49-F238E27FC236}">
                  <a16:creationId xmlns:a16="http://schemas.microsoft.com/office/drawing/2014/main" id="{D6B01B81-BD99-4A6B-BCA5-BAD0B9F10292}"/>
                </a:ext>
              </a:extLst>
            </p:cNvPr>
            <p:cNvSpPr/>
            <p:nvPr/>
          </p:nvSpPr>
          <p:spPr>
            <a:xfrm>
              <a:off x="15917395" y="4265277"/>
              <a:ext cx="45403" cy="47070"/>
            </a:xfrm>
            <a:custGeom>
              <a:avLst/>
              <a:gdLst>
                <a:gd name="connsiteX0" fmla="*/ 41233 w 45403"/>
                <a:gd name="connsiteY0" fmla="*/ 27543 h 47070"/>
                <a:gd name="connsiteX1" fmla="*/ 5514 w 45403"/>
                <a:gd name="connsiteY1" fmla="*/ 27543 h 47070"/>
                <a:gd name="connsiteX2" fmla="*/ 10086 w 45403"/>
                <a:gd name="connsiteY2" fmla="*/ 35544 h 47070"/>
                <a:gd name="connsiteX3" fmla="*/ 19611 w 45403"/>
                <a:gd name="connsiteY3" fmla="*/ 38592 h 47070"/>
                <a:gd name="connsiteX4" fmla="*/ 32564 w 45403"/>
                <a:gd name="connsiteY4" fmla="*/ 33258 h 47070"/>
                <a:gd name="connsiteX5" fmla="*/ 38089 w 45403"/>
                <a:gd name="connsiteY5" fmla="*/ 39259 h 47070"/>
                <a:gd name="connsiteX6" fmla="*/ 19039 w 45403"/>
                <a:gd name="connsiteY6" fmla="*/ 46879 h 47070"/>
                <a:gd name="connsiteX7" fmla="*/ 2752 w 45403"/>
                <a:gd name="connsiteY7" fmla="*/ 40497 h 47070"/>
                <a:gd name="connsiteX8" fmla="*/ -4011 w 45403"/>
                <a:gd name="connsiteY8" fmla="*/ 23352 h 47070"/>
                <a:gd name="connsiteX9" fmla="*/ 2849 w 45403"/>
                <a:gd name="connsiteY9" fmla="*/ 6207 h 47070"/>
                <a:gd name="connsiteX10" fmla="*/ 19039 w 45403"/>
                <a:gd name="connsiteY10" fmla="*/ -175 h 47070"/>
                <a:gd name="connsiteX11" fmla="*/ 34852 w 45403"/>
                <a:gd name="connsiteY11" fmla="*/ 5445 h 47070"/>
                <a:gd name="connsiteX12" fmla="*/ 41331 w 45403"/>
                <a:gd name="connsiteY12" fmla="*/ 20971 h 47070"/>
                <a:gd name="connsiteX13" fmla="*/ 5514 w 45403"/>
                <a:gd name="connsiteY13" fmla="*/ 20018 h 47070"/>
                <a:gd name="connsiteX14" fmla="*/ 31708 w 45403"/>
                <a:gd name="connsiteY14" fmla="*/ 20018 h 47070"/>
                <a:gd name="connsiteX15" fmla="*/ 28090 w 45403"/>
                <a:gd name="connsiteY15" fmla="*/ 11160 h 47070"/>
                <a:gd name="connsiteX16" fmla="*/ 19230 w 45403"/>
                <a:gd name="connsiteY16" fmla="*/ 8112 h 47070"/>
                <a:gd name="connsiteX17" fmla="*/ 9705 w 45403"/>
                <a:gd name="connsiteY17" fmla="*/ 11350 h 47070"/>
                <a:gd name="connsiteX18" fmla="*/ 5514 w 45403"/>
                <a:gd name="connsiteY18" fmla="*/ 20018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03" h="47070">
                  <a:moveTo>
                    <a:pt x="41233" y="27543"/>
                  </a:moveTo>
                  <a:lnTo>
                    <a:pt x="5514" y="27543"/>
                  </a:lnTo>
                  <a:cubicBezTo>
                    <a:pt x="5705" y="30782"/>
                    <a:pt x="7421" y="33744"/>
                    <a:pt x="10086" y="35544"/>
                  </a:cubicBezTo>
                  <a:cubicBezTo>
                    <a:pt x="12849" y="37592"/>
                    <a:pt x="16183" y="38659"/>
                    <a:pt x="19611" y="38592"/>
                  </a:cubicBezTo>
                  <a:cubicBezTo>
                    <a:pt x="24564" y="38916"/>
                    <a:pt x="29327" y="36944"/>
                    <a:pt x="32564" y="33258"/>
                  </a:cubicBezTo>
                  <a:lnTo>
                    <a:pt x="38089" y="39259"/>
                  </a:lnTo>
                  <a:cubicBezTo>
                    <a:pt x="33043" y="44336"/>
                    <a:pt x="26183" y="47088"/>
                    <a:pt x="19039" y="46879"/>
                  </a:cubicBezTo>
                  <a:cubicBezTo>
                    <a:pt x="12946" y="46974"/>
                    <a:pt x="7133" y="44679"/>
                    <a:pt x="2752" y="40497"/>
                  </a:cubicBezTo>
                  <a:cubicBezTo>
                    <a:pt x="-1820" y="36001"/>
                    <a:pt x="-4295" y="29772"/>
                    <a:pt x="-4011" y="23352"/>
                  </a:cubicBezTo>
                  <a:cubicBezTo>
                    <a:pt x="-4295" y="16913"/>
                    <a:pt x="-1820" y="10646"/>
                    <a:pt x="2849" y="6207"/>
                  </a:cubicBezTo>
                  <a:cubicBezTo>
                    <a:pt x="7230" y="2073"/>
                    <a:pt x="13039" y="-213"/>
                    <a:pt x="19039" y="-175"/>
                  </a:cubicBezTo>
                  <a:cubicBezTo>
                    <a:pt x="24853" y="-298"/>
                    <a:pt x="30471" y="1701"/>
                    <a:pt x="34852" y="5445"/>
                  </a:cubicBezTo>
                  <a:cubicBezTo>
                    <a:pt x="39331" y="9331"/>
                    <a:pt x="41712" y="15075"/>
                    <a:pt x="41331" y="20971"/>
                  </a:cubicBezTo>
                  <a:close/>
                  <a:moveTo>
                    <a:pt x="5514" y="20018"/>
                  </a:moveTo>
                  <a:lnTo>
                    <a:pt x="31708" y="20018"/>
                  </a:lnTo>
                  <a:cubicBezTo>
                    <a:pt x="31899" y="16675"/>
                    <a:pt x="30564" y="13427"/>
                    <a:pt x="28090" y="11160"/>
                  </a:cubicBezTo>
                  <a:cubicBezTo>
                    <a:pt x="25611" y="9103"/>
                    <a:pt x="22471" y="8026"/>
                    <a:pt x="19230" y="8112"/>
                  </a:cubicBezTo>
                  <a:cubicBezTo>
                    <a:pt x="15802" y="8074"/>
                    <a:pt x="12374" y="9217"/>
                    <a:pt x="9705" y="11350"/>
                  </a:cubicBezTo>
                  <a:cubicBezTo>
                    <a:pt x="6942" y="13379"/>
                    <a:pt x="5421" y="16618"/>
                    <a:pt x="5514" y="20018"/>
                  </a:cubicBezTo>
                  <a:close/>
                </a:path>
              </a:pathLst>
            </a:custGeom>
            <a:solidFill>
              <a:srgbClr val="6D6E71"/>
            </a:solidFill>
            <a:ln w="9525" cap="flat">
              <a:noFill/>
              <a:prstDash val="solid"/>
              <a:miter/>
            </a:ln>
          </p:spPr>
          <p:txBody>
            <a:bodyPr rtlCol="0" anchor="ctr"/>
            <a:lstStyle/>
            <a:p>
              <a:endParaRPr lang="en-US"/>
            </a:p>
          </p:txBody>
        </p:sp>
        <p:sp>
          <p:nvSpPr>
            <p:cNvPr id="1055" name="Freeform: Shape 1054">
              <a:extLst>
                <a:ext uri="{FF2B5EF4-FFF2-40B4-BE49-F238E27FC236}">
                  <a16:creationId xmlns:a16="http://schemas.microsoft.com/office/drawing/2014/main" id="{D5EEDA9C-7B29-4A1C-85DC-43E9359E4FB0}"/>
                </a:ext>
              </a:extLst>
            </p:cNvPr>
            <p:cNvSpPr/>
            <p:nvPr/>
          </p:nvSpPr>
          <p:spPr>
            <a:xfrm>
              <a:off x="15970260" y="4248042"/>
              <a:ext cx="46597" cy="64319"/>
            </a:xfrm>
            <a:custGeom>
              <a:avLst/>
              <a:gdLst>
                <a:gd name="connsiteX0" fmla="*/ 2465 w 46597"/>
                <a:gd name="connsiteY0" fmla="*/ 57541 h 64319"/>
                <a:gd name="connsiteX1" fmla="*/ -4009 w 46597"/>
                <a:gd name="connsiteY1" fmla="*/ 40397 h 64319"/>
                <a:gd name="connsiteX2" fmla="*/ 2655 w 46597"/>
                <a:gd name="connsiteY2" fmla="*/ 23442 h 64319"/>
                <a:gd name="connsiteX3" fmla="*/ 18371 w 46597"/>
                <a:gd name="connsiteY3" fmla="*/ 17060 h 64319"/>
                <a:gd name="connsiteX4" fmla="*/ 33040 w 46597"/>
                <a:gd name="connsiteY4" fmla="*/ 24775 h 64319"/>
                <a:gd name="connsiteX5" fmla="*/ 33040 w 46597"/>
                <a:gd name="connsiteY5" fmla="*/ -180 h 64319"/>
                <a:gd name="connsiteX6" fmla="*/ 42565 w 46597"/>
                <a:gd name="connsiteY6" fmla="*/ -180 h 64319"/>
                <a:gd name="connsiteX7" fmla="*/ 42565 w 46597"/>
                <a:gd name="connsiteY7" fmla="*/ 63352 h 64319"/>
                <a:gd name="connsiteX8" fmla="*/ 33040 w 46597"/>
                <a:gd name="connsiteY8" fmla="*/ 63352 h 64319"/>
                <a:gd name="connsiteX9" fmla="*/ 33040 w 46597"/>
                <a:gd name="connsiteY9" fmla="*/ 56494 h 64319"/>
                <a:gd name="connsiteX10" fmla="*/ 17515 w 46597"/>
                <a:gd name="connsiteY10" fmla="*/ 64114 h 64319"/>
                <a:gd name="connsiteX11" fmla="*/ 2465 w 46597"/>
                <a:gd name="connsiteY11" fmla="*/ 57541 h 64319"/>
                <a:gd name="connsiteX12" fmla="*/ 5609 w 46597"/>
                <a:gd name="connsiteY12" fmla="*/ 40777 h 64319"/>
                <a:gd name="connsiteX13" fmla="*/ 9799 w 46597"/>
                <a:gd name="connsiteY13" fmla="*/ 51445 h 64319"/>
                <a:gd name="connsiteX14" fmla="*/ 19324 w 46597"/>
                <a:gd name="connsiteY14" fmla="*/ 55636 h 64319"/>
                <a:gd name="connsiteX15" fmla="*/ 28849 w 46597"/>
                <a:gd name="connsiteY15" fmla="*/ 51445 h 64319"/>
                <a:gd name="connsiteX16" fmla="*/ 32756 w 46597"/>
                <a:gd name="connsiteY16" fmla="*/ 40777 h 64319"/>
                <a:gd name="connsiteX17" fmla="*/ 28849 w 46597"/>
                <a:gd name="connsiteY17" fmla="*/ 29919 h 64319"/>
                <a:gd name="connsiteX18" fmla="*/ 19324 w 46597"/>
                <a:gd name="connsiteY18" fmla="*/ 25538 h 64319"/>
                <a:gd name="connsiteX19" fmla="*/ 9799 w 46597"/>
                <a:gd name="connsiteY19" fmla="*/ 29919 h 64319"/>
                <a:gd name="connsiteX20" fmla="*/ 5609 w 46597"/>
                <a:gd name="connsiteY20" fmla="*/ 40777 h 6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97" h="64319">
                  <a:moveTo>
                    <a:pt x="2465" y="57541"/>
                  </a:moveTo>
                  <a:cubicBezTo>
                    <a:pt x="-1916" y="52960"/>
                    <a:pt x="-4298" y="46759"/>
                    <a:pt x="-4009" y="40397"/>
                  </a:cubicBezTo>
                  <a:cubicBezTo>
                    <a:pt x="-4298" y="34053"/>
                    <a:pt x="-1819" y="27900"/>
                    <a:pt x="2655" y="23442"/>
                  </a:cubicBezTo>
                  <a:cubicBezTo>
                    <a:pt x="6846" y="19298"/>
                    <a:pt x="12469" y="17003"/>
                    <a:pt x="18371" y="17060"/>
                  </a:cubicBezTo>
                  <a:cubicBezTo>
                    <a:pt x="24277" y="16956"/>
                    <a:pt x="29803" y="19870"/>
                    <a:pt x="33040" y="24775"/>
                  </a:cubicBezTo>
                  <a:lnTo>
                    <a:pt x="33040" y="-180"/>
                  </a:lnTo>
                  <a:lnTo>
                    <a:pt x="42565" y="-180"/>
                  </a:lnTo>
                  <a:lnTo>
                    <a:pt x="42565" y="63352"/>
                  </a:lnTo>
                  <a:lnTo>
                    <a:pt x="33040" y="63352"/>
                  </a:lnTo>
                  <a:lnTo>
                    <a:pt x="33040" y="56494"/>
                  </a:lnTo>
                  <a:cubicBezTo>
                    <a:pt x="29519" y="61561"/>
                    <a:pt x="23705" y="64447"/>
                    <a:pt x="17515" y="64114"/>
                  </a:cubicBezTo>
                  <a:cubicBezTo>
                    <a:pt x="11799" y="64123"/>
                    <a:pt x="6371" y="61733"/>
                    <a:pt x="2465" y="57541"/>
                  </a:cubicBezTo>
                  <a:close/>
                  <a:moveTo>
                    <a:pt x="5609" y="40777"/>
                  </a:moveTo>
                  <a:cubicBezTo>
                    <a:pt x="5418" y="44759"/>
                    <a:pt x="6943" y="48626"/>
                    <a:pt x="9799" y="51445"/>
                  </a:cubicBezTo>
                  <a:cubicBezTo>
                    <a:pt x="12278" y="54027"/>
                    <a:pt x="15706" y="55532"/>
                    <a:pt x="19324" y="55636"/>
                  </a:cubicBezTo>
                  <a:cubicBezTo>
                    <a:pt x="22943" y="55636"/>
                    <a:pt x="26375" y="54113"/>
                    <a:pt x="28849" y="51445"/>
                  </a:cubicBezTo>
                  <a:cubicBezTo>
                    <a:pt x="31519" y="48531"/>
                    <a:pt x="32849" y="44702"/>
                    <a:pt x="32756" y="40777"/>
                  </a:cubicBezTo>
                  <a:cubicBezTo>
                    <a:pt x="32849" y="36796"/>
                    <a:pt x="31519" y="32910"/>
                    <a:pt x="28849" y="29919"/>
                  </a:cubicBezTo>
                  <a:cubicBezTo>
                    <a:pt x="26468" y="27138"/>
                    <a:pt x="22943" y="25538"/>
                    <a:pt x="19324" y="25538"/>
                  </a:cubicBezTo>
                  <a:cubicBezTo>
                    <a:pt x="15706" y="25566"/>
                    <a:pt x="12180" y="27157"/>
                    <a:pt x="9799" y="29919"/>
                  </a:cubicBezTo>
                  <a:cubicBezTo>
                    <a:pt x="7037" y="32834"/>
                    <a:pt x="5516" y="36739"/>
                    <a:pt x="5609" y="40777"/>
                  </a:cubicBezTo>
                  <a:close/>
                </a:path>
              </a:pathLst>
            </a:custGeom>
            <a:solidFill>
              <a:srgbClr val="6D6E71"/>
            </a:solidFill>
            <a:ln w="9525" cap="flat">
              <a:noFill/>
              <a:prstDash val="solid"/>
              <a:miter/>
            </a:ln>
          </p:spPr>
          <p:txBody>
            <a:bodyPr rtlCol="0" anchor="ctr"/>
            <a:lstStyle/>
            <a:p>
              <a:endParaRPr lang="en-US"/>
            </a:p>
          </p:txBody>
        </p:sp>
        <p:sp>
          <p:nvSpPr>
            <p:cNvPr id="1056" name="Freeform: Shape 1055">
              <a:extLst>
                <a:ext uri="{FF2B5EF4-FFF2-40B4-BE49-F238E27FC236}">
                  <a16:creationId xmlns:a16="http://schemas.microsoft.com/office/drawing/2014/main" id="{2DC599C7-9589-4A32-BB46-418E438E1BF4}"/>
                </a:ext>
              </a:extLst>
            </p:cNvPr>
            <p:cNvSpPr/>
            <p:nvPr/>
          </p:nvSpPr>
          <p:spPr>
            <a:xfrm>
              <a:off x="13279373" y="4370529"/>
              <a:ext cx="46601" cy="62964"/>
            </a:xfrm>
            <a:custGeom>
              <a:avLst/>
              <a:gdLst>
                <a:gd name="connsiteX0" fmla="*/ 20352 w 46601"/>
                <a:gd name="connsiteY0" fmla="*/ -175 h 62964"/>
                <a:gd name="connsiteX1" fmla="*/ 35974 w 46601"/>
                <a:gd name="connsiteY1" fmla="*/ 6206 h 62964"/>
                <a:gd name="connsiteX2" fmla="*/ 42546 w 46601"/>
                <a:gd name="connsiteY2" fmla="*/ 23066 h 62964"/>
                <a:gd name="connsiteX3" fmla="*/ 36067 w 46601"/>
                <a:gd name="connsiteY3" fmla="*/ 40211 h 62964"/>
                <a:gd name="connsiteX4" fmla="*/ 20924 w 46601"/>
                <a:gd name="connsiteY4" fmla="*/ 46783 h 62964"/>
                <a:gd name="connsiteX5" fmla="*/ 5492 w 46601"/>
                <a:gd name="connsiteY5" fmla="*/ 39258 h 62964"/>
                <a:gd name="connsiteX6" fmla="*/ 5492 w 46601"/>
                <a:gd name="connsiteY6" fmla="*/ 62785 h 62964"/>
                <a:gd name="connsiteX7" fmla="*/ -4033 w 46601"/>
                <a:gd name="connsiteY7" fmla="*/ 62785 h 62964"/>
                <a:gd name="connsiteX8" fmla="*/ -4033 w 46601"/>
                <a:gd name="connsiteY8" fmla="*/ -175 h 62964"/>
                <a:gd name="connsiteX9" fmla="*/ 5492 w 46601"/>
                <a:gd name="connsiteY9" fmla="*/ -175 h 62964"/>
                <a:gd name="connsiteX10" fmla="*/ 5492 w 46601"/>
                <a:gd name="connsiteY10" fmla="*/ 7826 h 62964"/>
                <a:gd name="connsiteX11" fmla="*/ 20352 w 46601"/>
                <a:gd name="connsiteY11" fmla="*/ -175 h 62964"/>
                <a:gd name="connsiteX12" fmla="*/ 5302 w 46601"/>
                <a:gd name="connsiteY12" fmla="*/ 23447 h 62964"/>
                <a:gd name="connsiteX13" fmla="*/ 9208 w 46601"/>
                <a:gd name="connsiteY13" fmla="*/ 34115 h 62964"/>
                <a:gd name="connsiteX14" fmla="*/ 18733 w 46601"/>
                <a:gd name="connsiteY14" fmla="*/ 38211 h 62964"/>
                <a:gd name="connsiteX15" fmla="*/ 28258 w 46601"/>
                <a:gd name="connsiteY15" fmla="*/ 34115 h 62964"/>
                <a:gd name="connsiteX16" fmla="*/ 32449 w 46601"/>
                <a:gd name="connsiteY16" fmla="*/ 23447 h 62964"/>
                <a:gd name="connsiteX17" fmla="*/ 28351 w 46601"/>
                <a:gd name="connsiteY17" fmla="*/ 12589 h 62964"/>
                <a:gd name="connsiteX18" fmla="*/ 18826 w 46601"/>
                <a:gd name="connsiteY18" fmla="*/ 8207 h 62964"/>
                <a:gd name="connsiteX19" fmla="*/ 9301 w 46601"/>
                <a:gd name="connsiteY19" fmla="*/ 12589 h 62964"/>
                <a:gd name="connsiteX20" fmla="*/ 5302 w 46601"/>
                <a:gd name="connsiteY20" fmla="*/ 22971 h 62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2964">
                  <a:moveTo>
                    <a:pt x="20352" y="-175"/>
                  </a:moveTo>
                  <a:cubicBezTo>
                    <a:pt x="26258" y="-299"/>
                    <a:pt x="31877" y="2015"/>
                    <a:pt x="35974" y="6206"/>
                  </a:cubicBezTo>
                  <a:cubicBezTo>
                    <a:pt x="40448" y="10636"/>
                    <a:pt x="42829" y="16770"/>
                    <a:pt x="42546" y="23066"/>
                  </a:cubicBezTo>
                  <a:cubicBezTo>
                    <a:pt x="42829" y="29419"/>
                    <a:pt x="40448" y="35610"/>
                    <a:pt x="36067" y="40211"/>
                  </a:cubicBezTo>
                  <a:cubicBezTo>
                    <a:pt x="32160" y="44412"/>
                    <a:pt x="26640" y="46793"/>
                    <a:pt x="20924" y="46783"/>
                  </a:cubicBezTo>
                  <a:cubicBezTo>
                    <a:pt x="14924" y="46669"/>
                    <a:pt x="9301" y="43916"/>
                    <a:pt x="5492" y="39258"/>
                  </a:cubicBezTo>
                  <a:lnTo>
                    <a:pt x="5492" y="62785"/>
                  </a:lnTo>
                  <a:lnTo>
                    <a:pt x="-4033" y="62785"/>
                  </a:lnTo>
                  <a:lnTo>
                    <a:pt x="-4033" y="-175"/>
                  </a:lnTo>
                  <a:lnTo>
                    <a:pt x="5492" y="-175"/>
                  </a:lnTo>
                  <a:lnTo>
                    <a:pt x="5492" y="7826"/>
                  </a:lnTo>
                  <a:cubicBezTo>
                    <a:pt x="8729" y="2721"/>
                    <a:pt x="14352" y="-318"/>
                    <a:pt x="20352" y="-175"/>
                  </a:cubicBezTo>
                  <a:close/>
                  <a:moveTo>
                    <a:pt x="5302" y="23447"/>
                  </a:moveTo>
                  <a:cubicBezTo>
                    <a:pt x="5208" y="27371"/>
                    <a:pt x="6539" y="31200"/>
                    <a:pt x="9208" y="34115"/>
                  </a:cubicBezTo>
                  <a:cubicBezTo>
                    <a:pt x="11683" y="36753"/>
                    <a:pt x="15115" y="38239"/>
                    <a:pt x="18733" y="38211"/>
                  </a:cubicBezTo>
                  <a:cubicBezTo>
                    <a:pt x="22352" y="38144"/>
                    <a:pt x="25779" y="36677"/>
                    <a:pt x="28258" y="34115"/>
                  </a:cubicBezTo>
                  <a:cubicBezTo>
                    <a:pt x="31114" y="31296"/>
                    <a:pt x="32639" y="27428"/>
                    <a:pt x="32449" y="23447"/>
                  </a:cubicBezTo>
                  <a:cubicBezTo>
                    <a:pt x="32542" y="19427"/>
                    <a:pt x="31114" y="15531"/>
                    <a:pt x="28351" y="12589"/>
                  </a:cubicBezTo>
                  <a:cubicBezTo>
                    <a:pt x="25877" y="9893"/>
                    <a:pt x="22449" y="8312"/>
                    <a:pt x="18826" y="8207"/>
                  </a:cubicBezTo>
                  <a:cubicBezTo>
                    <a:pt x="15208" y="8245"/>
                    <a:pt x="11683" y="9845"/>
                    <a:pt x="9301" y="12589"/>
                  </a:cubicBezTo>
                  <a:cubicBezTo>
                    <a:pt x="6729" y="15436"/>
                    <a:pt x="5302" y="19132"/>
                    <a:pt x="5302" y="22971"/>
                  </a:cubicBezTo>
                  <a:close/>
                </a:path>
              </a:pathLst>
            </a:custGeom>
            <a:solidFill>
              <a:srgbClr val="6D6E71"/>
            </a:solidFill>
            <a:ln w="9525" cap="flat">
              <a:noFill/>
              <a:prstDash val="solid"/>
              <a:miter/>
            </a:ln>
          </p:spPr>
          <p:txBody>
            <a:bodyPr rtlCol="0" anchor="ctr"/>
            <a:lstStyle/>
            <a:p>
              <a:endParaRPr lang="en-US"/>
            </a:p>
          </p:txBody>
        </p:sp>
        <p:sp>
          <p:nvSpPr>
            <p:cNvPr id="1057" name="Freeform: Shape 1056">
              <a:extLst>
                <a:ext uri="{FF2B5EF4-FFF2-40B4-BE49-F238E27FC236}">
                  <a16:creationId xmlns:a16="http://schemas.microsoft.com/office/drawing/2014/main" id="{9D249A4F-EAB8-453E-986C-EF4CC276EC4D}"/>
                </a:ext>
              </a:extLst>
            </p:cNvPr>
            <p:cNvSpPr/>
            <p:nvPr/>
          </p:nvSpPr>
          <p:spPr>
            <a:xfrm>
              <a:off x="13336998" y="4370153"/>
              <a:ext cx="24193" cy="46005"/>
            </a:xfrm>
            <a:custGeom>
              <a:avLst/>
              <a:gdLst>
                <a:gd name="connsiteX0" fmla="*/ 19780 w 24193"/>
                <a:gd name="connsiteY0" fmla="*/ 9726 h 46005"/>
                <a:gd name="connsiteX1" fmla="*/ 9018 w 24193"/>
                <a:gd name="connsiteY1" fmla="*/ 14393 h 46005"/>
                <a:gd name="connsiteX2" fmla="*/ 5492 w 24193"/>
                <a:gd name="connsiteY2" fmla="*/ 26775 h 46005"/>
                <a:gd name="connsiteX3" fmla="*/ 5492 w 24193"/>
                <a:gd name="connsiteY3" fmla="*/ 45825 h 46005"/>
                <a:gd name="connsiteX4" fmla="*/ -4033 w 24193"/>
                <a:gd name="connsiteY4" fmla="*/ 45825 h 46005"/>
                <a:gd name="connsiteX5" fmla="*/ -4033 w 24193"/>
                <a:gd name="connsiteY5" fmla="*/ 201 h 46005"/>
                <a:gd name="connsiteX6" fmla="*/ 5492 w 24193"/>
                <a:gd name="connsiteY6" fmla="*/ 201 h 46005"/>
                <a:gd name="connsiteX7" fmla="*/ 5492 w 24193"/>
                <a:gd name="connsiteY7" fmla="*/ 9726 h 46005"/>
                <a:gd name="connsiteX8" fmla="*/ 11780 w 24193"/>
                <a:gd name="connsiteY8" fmla="*/ 2677 h 46005"/>
                <a:gd name="connsiteX9" fmla="*/ 20161 w 24193"/>
                <a:gd name="connsiteY9" fmla="*/ -180 h 46005"/>
                <a:gd name="connsiteX10" fmla="*/ 20161 w 24193"/>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6005">
                  <a:moveTo>
                    <a:pt x="19780" y="9726"/>
                  </a:moveTo>
                  <a:cubicBezTo>
                    <a:pt x="15687" y="9440"/>
                    <a:pt x="11590" y="11183"/>
                    <a:pt x="9018" y="14393"/>
                  </a:cubicBezTo>
                  <a:cubicBezTo>
                    <a:pt x="6446" y="18003"/>
                    <a:pt x="5208" y="22366"/>
                    <a:pt x="5492" y="26775"/>
                  </a:cubicBezTo>
                  <a:lnTo>
                    <a:pt x="5492" y="45825"/>
                  </a:lnTo>
                  <a:lnTo>
                    <a:pt x="-4033" y="45825"/>
                  </a:lnTo>
                  <a:lnTo>
                    <a:pt x="-4033" y="201"/>
                  </a:lnTo>
                  <a:lnTo>
                    <a:pt x="5492" y="201"/>
                  </a:lnTo>
                  <a:lnTo>
                    <a:pt x="5492" y="9726"/>
                  </a:lnTo>
                  <a:cubicBezTo>
                    <a:pt x="6925" y="6888"/>
                    <a:pt x="9115" y="4459"/>
                    <a:pt x="11780" y="2677"/>
                  </a:cubicBezTo>
                  <a:cubicBezTo>
                    <a:pt x="14259" y="934"/>
                    <a:pt x="17115" y="-66"/>
                    <a:pt x="20161" y="-180"/>
                  </a:cubicBezTo>
                  <a:lnTo>
                    <a:pt x="20161" y="9345"/>
                  </a:lnTo>
                  <a:close/>
                </a:path>
              </a:pathLst>
            </a:custGeom>
            <a:solidFill>
              <a:srgbClr val="6D6E71"/>
            </a:solidFill>
            <a:ln w="9525" cap="flat">
              <a:noFill/>
              <a:prstDash val="solid"/>
              <a:miter/>
            </a:ln>
          </p:spPr>
          <p:txBody>
            <a:bodyPr rtlCol="0" anchor="ctr"/>
            <a:lstStyle/>
            <a:p>
              <a:endParaRPr lang="en-US"/>
            </a:p>
          </p:txBody>
        </p:sp>
        <p:sp>
          <p:nvSpPr>
            <p:cNvPr id="1058" name="Freeform: Shape 1057">
              <a:extLst>
                <a:ext uri="{FF2B5EF4-FFF2-40B4-BE49-F238E27FC236}">
                  <a16:creationId xmlns:a16="http://schemas.microsoft.com/office/drawing/2014/main" id="{6D348759-FD15-465E-89E2-89BF0CFDC5B1}"/>
                </a:ext>
              </a:extLst>
            </p:cNvPr>
            <p:cNvSpPr/>
            <p:nvPr/>
          </p:nvSpPr>
          <p:spPr>
            <a:xfrm>
              <a:off x="13366812" y="4370057"/>
              <a:ext cx="48006" cy="46946"/>
            </a:xfrm>
            <a:custGeom>
              <a:avLst/>
              <a:gdLst>
                <a:gd name="connsiteX0" fmla="*/ 37116 w 48006"/>
                <a:gd name="connsiteY0" fmla="*/ 40015 h 46946"/>
                <a:gd name="connsiteX1" fmla="*/ 2825 w 48006"/>
                <a:gd name="connsiteY1" fmla="*/ 40015 h 46946"/>
                <a:gd name="connsiteX2" fmla="*/ 2825 w 48006"/>
                <a:gd name="connsiteY2" fmla="*/ 6678 h 46946"/>
                <a:gd name="connsiteX3" fmla="*/ 37116 w 48006"/>
                <a:gd name="connsiteY3" fmla="*/ 6678 h 46946"/>
                <a:gd name="connsiteX4" fmla="*/ 37116 w 48006"/>
                <a:gd name="connsiteY4" fmla="*/ 40015 h 46946"/>
                <a:gd name="connsiteX5" fmla="*/ 9685 w 48006"/>
                <a:gd name="connsiteY5" fmla="*/ 34110 h 46946"/>
                <a:gd name="connsiteX6" fmla="*/ 30260 w 48006"/>
                <a:gd name="connsiteY6" fmla="*/ 34110 h 46946"/>
                <a:gd name="connsiteX7" fmla="*/ 30260 w 48006"/>
                <a:gd name="connsiteY7" fmla="*/ 12583 h 46946"/>
                <a:gd name="connsiteX8" fmla="*/ 9685 w 48006"/>
                <a:gd name="connsiteY8" fmla="*/ 12583 h 46946"/>
                <a:gd name="connsiteX9" fmla="*/ 9685 w 48006"/>
                <a:gd name="connsiteY9"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006" h="46946">
                  <a:moveTo>
                    <a:pt x="37116" y="40015"/>
                  </a:moveTo>
                  <a:cubicBezTo>
                    <a:pt x="27498" y="49016"/>
                    <a:pt x="12448" y="49016"/>
                    <a:pt x="2825" y="40015"/>
                  </a:cubicBezTo>
                  <a:cubicBezTo>
                    <a:pt x="-6319" y="30776"/>
                    <a:pt x="-6319" y="15917"/>
                    <a:pt x="2825" y="6678"/>
                  </a:cubicBezTo>
                  <a:cubicBezTo>
                    <a:pt x="12448" y="-2466"/>
                    <a:pt x="27498" y="-2466"/>
                    <a:pt x="37116" y="6678"/>
                  </a:cubicBezTo>
                  <a:cubicBezTo>
                    <a:pt x="46259" y="15917"/>
                    <a:pt x="46259" y="30776"/>
                    <a:pt x="37116" y="40015"/>
                  </a:cubicBezTo>
                  <a:close/>
                  <a:moveTo>
                    <a:pt x="9685" y="34110"/>
                  </a:moveTo>
                  <a:cubicBezTo>
                    <a:pt x="15494" y="39577"/>
                    <a:pt x="24447" y="39577"/>
                    <a:pt x="30260" y="34110"/>
                  </a:cubicBezTo>
                  <a:cubicBezTo>
                    <a:pt x="35688" y="27976"/>
                    <a:pt x="35688" y="18718"/>
                    <a:pt x="30260" y="12583"/>
                  </a:cubicBezTo>
                  <a:cubicBezTo>
                    <a:pt x="24545" y="7021"/>
                    <a:pt x="15401" y="7021"/>
                    <a:pt x="9685" y="12583"/>
                  </a:cubicBezTo>
                  <a:cubicBezTo>
                    <a:pt x="4253" y="18718"/>
                    <a:pt x="4253" y="27976"/>
                    <a:pt x="9685" y="34110"/>
                  </a:cubicBezTo>
                  <a:close/>
                </a:path>
              </a:pathLst>
            </a:custGeom>
            <a:solidFill>
              <a:srgbClr val="6D6E71"/>
            </a:solidFill>
            <a:ln w="9525" cap="flat">
              <a:noFill/>
              <a:prstDash val="solid"/>
              <a:miter/>
            </a:ln>
          </p:spPr>
          <p:txBody>
            <a:bodyPr rtlCol="0" anchor="ctr"/>
            <a:lstStyle/>
            <a:p>
              <a:endParaRPr lang="en-US"/>
            </a:p>
          </p:txBody>
        </p:sp>
        <p:sp>
          <p:nvSpPr>
            <p:cNvPr id="1059" name="Freeform: Shape 1058">
              <a:extLst>
                <a:ext uri="{FF2B5EF4-FFF2-40B4-BE49-F238E27FC236}">
                  <a16:creationId xmlns:a16="http://schemas.microsoft.com/office/drawing/2014/main" id="{3F86A8C0-8D0A-429B-B18D-2F7B117FBE26}"/>
                </a:ext>
              </a:extLst>
            </p:cNvPr>
            <p:cNvSpPr/>
            <p:nvPr/>
          </p:nvSpPr>
          <p:spPr>
            <a:xfrm>
              <a:off x="13422901" y="4369857"/>
              <a:ext cx="45053" cy="64703"/>
            </a:xfrm>
            <a:custGeom>
              <a:avLst/>
              <a:gdLst>
                <a:gd name="connsiteX0" fmla="*/ 40939 w 45053"/>
                <a:gd name="connsiteY0" fmla="*/ 497 h 64703"/>
                <a:gd name="connsiteX1" fmla="*/ 40939 w 45053"/>
                <a:gd name="connsiteY1" fmla="*/ 40311 h 64703"/>
                <a:gd name="connsiteX2" fmla="*/ 34368 w 45053"/>
                <a:gd name="connsiteY2" fmla="*/ 58409 h 64703"/>
                <a:gd name="connsiteX3" fmla="*/ 17508 w 45053"/>
                <a:gd name="connsiteY3" fmla="*/ 64504 h 64703"/>
                <a:gd name="connsiteX4" fmla="*/ -1068 w 45053"/>
                <a:gd name="connsiteY4" fmla="*/ 58027 h 64703"/>
                <a:gd name="connsiteX5" fmla="*/ 3504 w 45053"/>
                <a:gd name="connsiteY5" fmla="*/ 50789 h 64703"/>
                <a:gd name="connsiteX6" fmla="*/ 17034 w 45053"/>
                <a:gd name="connsiteY6" fmla="*/ 55837 h 64703"/>
                <a:gd name="connsiteX7" fmla="*/ 27796 w 45053"/>
                <a:gd name="connsiteY7" fmla="*/ 52313 h 64703"/>
                <a:gd name="connsiteX8" fmla="*/ 31796 w 45053"/>
                <a:gd name="connsiteY8" fmla="*/ 41073 h 64703"/>
                <a:gd name="connsiteX9" fmla="*/ 31796 w 45053"/>
                <a:gd name="connsiteY9" fmla="*/ 35263 h 64703"/>
                <a:gd name="connsiteX10" fmla="*/ 25605 w 45053"/>
                <a:gd name="connsiteY10" fmla="*/ 41645 h 64703"/>
                <a:gd name="connsiteX11" fmla="*/ 16652 w 45053"/>
                <a:gd name="connsiteY11" fmla="*/ 44121 h 64703"/>
                <a:gd name="connsiteX12" fmla="*/ 1793 w 45053"/>
                <a:gd name="connsiteY12" fmla="*/ 37739 h 64703"/>
                <a:gd name="connsiteX13" fmla="*/ -4021 w 45053"/>
                <a:gd name="connsiteY13" fmla="*/ 21928 h 64703"/>
                <a:gd name="connsiteX14" fmla="*/ 1793 w 45053"/>
                <a:gd name="connsiteY14" fmla="*/ 6211 h 64703"/>
                <a:gd name="connsiteX15" fmla="*/ 16652 w 45053"/>
                <a:gd name="connsiteY15" fmla="*/ -170 h 64703"/>
                <a:gd name="connsiteX16" fmla="*/ 31321 w 45053"/>
                <a:gd name="connsiteY16" fmla="*/ 7354 h 64703"/>
                <a:gd name="connsiteX17" fmla="*/ 31321 w 45053"/>
                <a:gd name="connsiteY17" fmla="*/ 497 h 64703"/>
                <a:gd name="connsiteX18" fmla="*/ 5411 w 45053"/>
                <a:gd name="connsiteY18" fmla="*/ 21547 h 64703"/>
                <a:gd name="connsiteX19" fmla="*/ 8839 w 45053"/>
                <a:gd name="connsiteY19" fmla="*/ 31072 h 64703"/>
                <a:gd name="connsiteX20" fmla="*/ 18364 w 45053"/>
                <a:gd name="connsiteY20" fmla="*/ 35168 h 64703"/>
                <a:gd name="connsiteX21" fmla="*/ 27889 w 45053"/>
                <a:gd name="connsiteY21" fmla="*/ 31167 h 64703"/>
                <a:gd name="connsiteX22" fmla="*/ 31507 w 45053"/>
                <a:gd name="connsiteY22" fmla="*/ 21642 h 64703"/>
                <a:gd name="connsiteX23" fmla="*/ 27889 w 45053"/>
                <a:gd name="connsiteY23" fmla="*/ 12117 h 64703"/>
                <a:gd name="connsiteX24" fmla="*/ 18364 w 45053"/>
                <a:gd name="connsiteY24" fmla="*/ 8021 h 64703"/>
                <a:gd name="connsiteX25" fmla="*/ 8839 w 45053"/>
                <a:gd name="connsiteY25" fmla="*/ 12212 h 64703"/>
                <a:gd name="connsiteX26" fmla="*/ 5220 w 45053"/>
                <a:gd name="connsiteY26" fmla="*/ 21737 h 6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053" h="64703">
                  <a:moveTo>
                    <a:pt x="40939" y="497"/>
                  </a:moveTo>
                  <a:lnTo>
                    <a:pt x="40939" y="40311"/>
                  </a:lnTo>
                  <a:cubicBezTo>
                    <a:pt x="41511" y="47007"/>
                    <a:pt x="39032" y="53608"/>
                    <a:pt x="34368" y="58409"/>
                  </a:cubicBezTo>
                  <a:cubicBezTo>
                    <a:pt x="29796" y="62571"/>
                    <a:pt x="23698" y="64752"/>
                    <a:pt x="17508" y="64504"/>
                  </a:cubicBezTo>
                  <a:cubicBezTo>
                    <a:pt x="10746" y="64524"/>
                    <a:pt x="4174" y="62238"/>
                    <a:pt x="-1068" y="58027"/>
                  </a:cubicBezTo>
                  <a:lnTo>
                    <a:pt x="3504" y="50789"/>
                  </a:lnTo>
                  <a:cubicBezTo>
                    <a:pt x="7318" y="53903"/>
                    <a:pt x="12080" y="55685"/>
                    <a:pt x="17034" y="55837"/>
                  </a:cubicBezTo>
                  <a:cubicBezTo>
                    <a:pt x="20936" y="56046"/>
                    <a:pt x="24745" y="54789"/>
                    <a:pt x="27796" y="52313"/>
                  </a:cubicBezTo>
                  <a:cubicBezTo>
                    <a:pt x="30651" y="49331"/>
                    <a:pt x="32177" y="45226"/>
                    <a:pt x="31796" y="41073"/>
                  </a:cubicBezTo>
                  <a:lnTo>
                    <a:pt x="31796" y="35263"/>
                  </a:lnTo>
                  <a:cubicBezTo>
                    <a:pt x="30368" y="37930"/>
                    <a:pt x="28270" y="40149"/>
                    <a:pt x="25605" y="41645"/>
                  </a:cubicBezTo>
                  <a:cubicBezTo>
                    <a:pt x="22936" y="43302"/>
                    <a:pt x="19792" y="44159"/>
                    <a:pt x="16652" y="44121"/>
                  </a:cubicBezTo>
                  <a:cubicBezTo>
                    <a:pt x="11029" y="44302"/>
                    <a:pt x="5504" y="41968"/>
                    <a:pt x="1793" y="37739"/>
                  </a:cubicBezTo>
                  <a:cubicBezTo>
                    <a:pt x="-2114" y="33424"/>
                    <a:pt x="-4212" y="27757"/>
                    <a:pt x="-4021" y="21928"/>
                  </a:cubicBezTo>
                  <a:cubicBezTo>
                    <a:pt x="-4212" y="16127"/>
                    <a:pt x="-2114" y="10488"/>
                    <a:pt x="1793" y="6211"/>
                  </a:cubicBezTo>
                  <a:cubicBezTo>
                    <a:pt x="5504" y="1983"/>
                    <a:pt x="11029" y="-351"/>
                    <a:pt x="16652" y="-170"/>
                  </a:cubicBezTo>
                  <a:cubicBezTo>
                    <a:pt x="22461" y="-275"/>
                    <a:pt x="27987" y="2545"/>
                    <a:pt x="31321" y="7354"/>
                  </a:cubicBezTo>
                  <a:lnTo>
                    <a:pt x="31321" y="497"/>
                  </a:lnTo>
                  <a:close/>
                  <a:moveTo>
                    <a:pt x="5411" y="21547"/>
                  </a:moveTo>
                  <a:cubicBezTo>
                    <a:pt x="5313" y="25033"/>
                    <a:pt x="6555" y="28415"/>
                    <a:pt x="8839" y="31072"/>
                  </a:cubicBezTo>
                  <a:cubicBezTo>
                    <a:pt x="11220" y="33872"/>
                    <a:pt x="14745" y="35387"/>
                    <a:pt x="18364" y="35168"/>
                  </a:cubicBezTo>
                  <a:cubicBezTo>
                    <a:pt x="21982" y="35311"/>
                    <a:pt x="25508" y="33843"/>
                    <a:pt x="27889" y="31167"/>
                  </a:cubicBezTo>
                  <a:cubicBezTo>
                    <a:pt x="30270" y="28595"/>
                    <a:pt x="31605" y="25167"/>
                    <a:pt x="31507" y="21642"/>
                  </a:cubicBezTo>
                  <a:cubicBezTo>
                    <a:pt x="31507" y="18137"/>
                    <a:pt x="30177" y="14746"/>
                    <a:pt x="27889" y="12117"/>
                  </a:cubicBezTo>
                  <a:cubicBezTo>
                    <a:pt x="25415" y="9450"/>
                    <a:pt x="21982" y="7955"/>
                    <a:pt x="18364" y="8021"/>
                  </a:cubicBezTo>
                  <a:cubicBezTo>
                    <a:pt x="14745" y="7821"/>
                    <a:pt x="11127" y="9383"/>
                    <a:pt x="8839" y="12212"/>
                  </a:cubicBezTo>
                  <a:cubicBezTo>
                    <a:pt x="6555" y="14879"/>
                    <a:pt x="5313" y="18241"/>
                    <a:pt x="5220" y="21737"/>
                  </a:cubicBezTo>
                  <a:close/>
                </a:path>
              </a:pathLst>
            </a:custGeom>
            <a:solidFill>
              <a:srgbClr val="6D6E71"/>
            </a:solidFill>
            <a:ln w="9525" cap="flat">
              <a:noFill/>
              <a:prstDash val="solid"/>
              <a:miter/>
            </a:ln>
          </p:spPr>
          <p:txBody>
            <a:bodyPr rtlCol="0" anchor="ctr"/>
            <a:lstStyle/>
            <a:p>
              <a:endParaRPr lang="en-US"/>
            </a:p>
          </p:txBody>
        </p:sp>
        <p:sp>
          <p:nvSpPr>
            <p:cNvPr id="1060" name="Freeform: Shape 1059">
              <a:extLst>
                <a:ext uri="{FF2B5EF4-FFF2-40B4-BE49-F238E27FC236}">
                  <a16:creationId xmlns:a16="http://schemas.microsoft.com/office/drawing/2014/main" id="{F67E90CA-3D86-4083-A48B-58317B17EAAE}"/>
                </a:ext>
              </a:extLst>
            </p:cNvPr>
            <p:cNvSpPr/>
            <p:nvPr/>
          </p:nvSpPr>
          <p:spPr>
            <a:xfrm>
              <a:off x="13481877" y="4370153"/>
              <a:ext cx="24189" cy="46005"/>
            </a:xfrm>
            <a:custGeom>
              <a:avLst/>
              <a:gdLst>
                <a:gd name="connsiteX0" fmla="*/ 19780 w 24189"/>
                <a:gd name="connsiteY0" fmla="*/ 9726 h 46005"/>
                <a:gd name="connsiteX1" fmla="*/ 9013 w 24189"/>
                <a:gd name="connsiteY1" fmla="*/ 14393 h 46005"/>
                <a:gd name="connsiteX2" fmla="*/ 5492 w 24189"/>
                <a:gd name="connsiteY2" fmla="*/ 26775 h 46005"/>
                <a:gd name="connsiteX3" fmla="*/ 5492 w 24189"/>
                <a:gd name="connsiteY3" fmla="*/ 45825 h 46005"/>
                <a:gd name="connsiteX4" fmla="*/ -4033 w 24189"/>
                <a:gd name="connsiteY4" fmla="*/ 45825 h 46005"/>
                <a:gd name="connsiteX5" fmla="*/ -4033 w 24189"/>
                <a:gd name="connsiteY5" fmla="*/ 201 h 46005"/>
                <a:gd name="connsiteX6" fmla="*/ 5492 w 24189"/>
                <a:gd name="connsiteY6" fmla="*/ 201 h 46005"/>
                <a:gd name="connsiteX7" fmla="*/ 5492 w 24189"/>
                <a:gd name="connsiteY7" fmla="*/ 9726 h 46005"/>
                <a:gd name="connsiteX8" fmla="*/ 11776 w 24189"/>
                <a:gd name="connsiteY8" fmla="*/ 2677 h 46005"/>
                <a:gd name="connsiteX9" fmla="*/ 20156 w 24189"/>
                <a:gd name="connsiteY9" fmla="*/ -180 h 46005"/>
                <a:gd name="connsiteX10" fmla="*/ 20156 w 24189"/>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89" h="46005">
                  <a:moveTo>
                    <a:pt x="19780" y="9726"/>
                  </a:moveTo>
                  <a:cubicBezTo>
                    <a:pt x="15682" y="9440"/>
                    <a:pt x="11683" y="11183"/>
                    <a:pt x="9013" y="14393"/>
                  </a:cubicBezTo>
                  <a:cubicBezTo>
                    <a:pt x="6441" y="18003"/>
                    <a:pt x="5204" y="22366"/>
                    <a:pt x="5492" y="26775"/>
                  </a:cubicBezTo>
                  <a:lnTo>
                    <a:pt x="5492" y="45825"/>
                  </a:lnTo>
                  <a:lnTo>
                    <a:pt x="-4033" y="45825"/>
                  </a:lnTo>
                  <a:lnTo>
                    <a:pt x="-4033" y="201"/>
                  </a:lnTo>
                  <a:lnTo>
                    <a:pt x="5492" y="201"/>
                  </a:lnTo>
                  <a:lnTo>
                    <a:pt x="5492" y="9726"/>
                  </a:lnTo>
                  <a:cubicBezTo>
                    <a:pt x="6920" y="6888"/>
                    <a:pt x="9111" y="4459"/>
                    <a:pt x="11776" y="2677"/>
                  </a:cubicBezTo>
                  <a:cubicBezTo>
                    <a:pt x="14254" y="934"/>
                    <a:pt x="17110" y="-66"/>
                    <a:pt x="20156" y="-180"/>
                  </a:cubicBezTo>
                  <a:lnTo>
                    <a:pt x="20156" y="9345"/>
                  </a:lnTo>
                  <a:close/>
                </a:path>
              </a:pathLst>
            </a:custGeom>
            <a:solidFill>
              <a:srgbClr val="6D6E71"/>
            </a:solidFill>
            <a:ln w="9525" cap="flat">
              <a:noFill/>
              <a:prstDash val="solid"/>
              <a:miter/>
            </a:ln>
          </p:spPr>
          <p:txBody>
            <a:bodyPr rtlCol="0" anchor="ctr"/>
            <a:lstStyle/>
            <a:p>
              <a:endParaRPr lang="en-US"/>
            </a:p>
          </p:txBody>
        </p:sp>
        <p:sp>
          <p:nvSpPr>
            <p:cNvPr id="1061" name="Freeform: Shape 1060">
              <a:extLst>
                <a:ext uri="{FF2B5EF4-FFF2-40B4-BE49-F238E27FC236}">
                  <a16:creationId xmlns:a16="http://schemas.microsoft.com/office/drawing/2014/main" id="{0AC57668-9337-4D16-953F-516163E478C5}"/>
                </a:ext>
              </a:extLst>
            </p:cNvPr>
            <p:cNvSpPr/>
            <p:nvPr/>
          </p:nvSpPr>
          <p:spPr>
            <a:xfrm>
              <a:off x="13511577" y="4369556"/>
              <a:ext cx="40641" cy="47472"/>
            </a:xfrm>
            <a:custGeom>
              <a:avLst/>
              <a:gdLst>
                <a:gd name="connsiteX0" fmla="*/ 36370 w 40641"/>
                <a:gd name="connsiteY0" fmla="*/ 46613 h 47472"/>
                <a:gd name="connsiteX1" fmla="*/ 27608 w 40641"/>
                <a:gd name="connsiteY1" fmla="*/ 46613 h 47472"/>
                <a:gd name="connsiteX2" fmla="*/ 27608 w 40641"/>
                <a:gd name="connsiteY2" fmla="*/ 40517 h 47472"/>
                <a:gd name="connsiteX3" fmla="*/ 12460 w 40641"/>
                <a:gd name="connsiteY3" fmla="*/ 47280 h 47472"/>
                <a:gd name="connsiteX4" fmla="*/ 651 w 40641"/>
                <a:gd name="connsiteY4" fmla="*/ 43279 h 47472"/>
                <a:gd name="connsiteX5" fmla="*/ -4018 w 40641"/>
                <a:gd name="connsiteY5" fmla="*/ 32516 h 47472"/>
                <a:gd name="connsiteX6" fmla="*/ 935 w 40641"/>
                <a:gd name="connsiteY6" fmla="*/ 22420 h 47472"/>
                <a:gd name="connsiteX7" fmla="*/ 14460 w 40641"/>
                <a:gd name="connsiteY7" fmla="*/ 19085 h 47472"/>
                <a:gd name="connsiteX8" fmla="*/ 26845 w 40641"/>
                <a:gd name="connsiteY8" fmla="*/ 19085 h 47472"/>
                <a:gd name="connsiteX9" fmla="*/ 26845 w 40641"/>
                <a:gd name="connsiteY9" fmla="*/ 17371 h 47472"/>
                <a:gd name="connsiteX10" fmla="*/ 16748 w 40641"/>
                <a:gd name="connsiteY10" fmla="*/ 7846 h 47472"/>
                <a:gd name="connsiteX11" fmla="*/ 3507 w 40641"/>
                <a:gd name="connsiteY11" fmla="*/ 12513 h 47472"/>
                <a:gd name="connsiteX12" fmla="*/ -777 w 40641"/>
                <a:gd name="connsiteY12" fmla="*/ 6512 h 47472"/>
                <a:gd name="connsiteX13" fmla="*/ 18273 w 40641"/>
                <a:gd name="connsiteY13" fmla="*/ -155 h 47472"/>
                <a:gd name="connsiteX14" fmla="*/ 31417 w 40641"/>
                <a:gd name="connsiteY14" fmla="*/ 3941 h 47472"/>
                <a:gd name="connsiteX15" fmla="*/ 36560 w 40641"/>
                <a:gd name="connsiteY15" fmla="*/ 16800 h 47472"/>
                <a:gd name="connsiteX16" fmla="*/ 26845 w 40641"/>
                <a:gd name="connsiteY16" fmla="*/ 29659 h 47472"/>
                <a:gd name="connsiteX17" fmla="*/ 26845 w 40641"/>
                <a:gd name="connsiteY17" fmla="*/ 25848 h 47472"/>
                <a:gd name="connsiteX18" fmla="*/ 16083 w 40641"/>
                <a:gd name="connsiteY18" fmla="*/ 25848 h 47472"/>
                <a:gd name="connsiteX19" fmla="*/ 5697 w 40641"/>
                <a:gd name="connsiteY19" fmla="*/ 32325 h 47472"/>
                <a:gd name="connsiteX20" fmla="*/ 8269 w 40641"/>
                <a:gd name="connsiteY20" fmla="*/ 37374 h 47472"/>
                <a:gd name="connsiteX21" fmla="*/ 15413 w 40641"/>
                <a:gd name="connsiteY21" fmla="*/ 39184 h 47472"/>
                <a:gd name="connsiteX22" fmla="*/ 23417 w 40641"/>
                <a:gd name="connsiteY22" fmla="*/ 36612 h 47472"/>
                <a:gd name="connsiteX23" fmla="*/ 26747 w 40641"/>
                <a:gd name="connsiteY23" fmla="*/ 29373 h 47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1" h="47472">
                  <a:moveTo>
                    <a:pt x="36370" y="46613"/>
                  </a:moveTo>
                  <a:lnTo>
                    <a:pt x="27608" y="46613"/>
                  </a:lnTo>
                  <a:lnTo>
                    <a:pt x="27608" y="40517"/>
                  </a:lnTo>
                  <a:cubicBezTo>
                    <a:pt x="23891" y="44965"/>
                    <a:pt x="18273" y="47460"/>
                    <a:pt x="12460" y="47280"/>
                  </a:cubicBezTo>
                  <a:cubicBezTo>
                    <a:pt x="8176" y="47441"/>
                    <a:pt x="3986" y="46013"/>
                    <a:pt x="651" y="43279"/>
                  </a:cubicBezTo>
                  <a:cubicBezTo>
                    <a:pt x="-2493" y="40593"/>
                    <a:pt x="-4209" y="36631"/>
                    <a:pt x="-4018" y="32516"/>
                  </a:cubicBezTo>
                  <a:cubicBezTo>
                    <a:pt x="-4209" y="28515"/>
                    <a:pt x="-2400" y="24686"/>
                    <a:pt x="935" y="22420"/>
                  </a:cubicBezTo>
                  <a:cubicBezTo>
                    <a:pt x="5032" y="20010"/>
                    <a:pt x="9697" y="18857"/>
                    <a:pt x="14460" y="19085"/>
                  </a:cubicBezTo>
                  <a:lnTo>
                    <a:pt x="26845" y="19085"/>
                  </a:lnTo>
                  <a:lnTo>
                    <a:pt x="26845" y="17371"/>
                  </a:lnTo>
                  <a:cubicBezTo>
                    <a:pt x="26845" y="11370"/>
                    <a:pt x="23510" y="7846"/>
                    <a:pt x="16748" y="7846"/>
                  </a:cubicBezTo>
                  <a:cubicBezTo>
                    <a:pt x="11985" y="8008"/>
                    <a:pt x="7316" y="9637"/>
                    <a:pt x="3507" y="12513"/>
                  </a:cubicBezTo>
                  <a:lnTo>
                    <a:pt x="-777" y="6512"/>
                  </a:lnTo>
                  <a:cubicBezTo>
                    <a:pt x="4558" y="2084"/>
                    <a:pt x="11320" y="-278"/>
                    <a:pt x="18273" y="-155"/>
                  </a:cubicBezTo>
                  <a:cubicBezTo>
                    <a:pt x="23036" y="-393"/>
                    <a:pt x="27701" y="1055"/>
                    <a:pt x="31417" y="3941"/>
                  </a:cubicBezTo>
                  <a:cubicBezTo>
                    <a:pt x="35035" y="7170"/>
                    <a:pt x="36942" y="11942"/>
                    <a:pt x="36560" y="16800"/>
                  </a:cubicBezTo>
                  <a:close/>
                  <a:moveTo>
                    <a:pt x="26845" y="29659"/>
                  </a:moveTo>
                  <a:lnTo>
                    <a:pt x="26845" y="25848"/>
                  </a:lnTo>
                  <a:lnTo>
                    <a:pt x="16083" y="25848"/>
                  </a:lnTo>
                  <a:cubicBezTo>
                    <a:pt x="9130" y="25848"/>
                    <a:pt x="5697" y="27944"/>
                    <a:pt x="5697" y="32325"/>
                  </a:cubicBezTo>
                  <a:cubicBezTo>
                    <a:pt x="5604" y="34344"/>
                    <a:pt x="6558" y="36269"/>
                    <a:pt x="8269" y="37374"/>
                  </a:cubicBezTo>
                  <a:cubicBezTo>
                    <a:pt x="10367" y="38707"/>
                    <a:pt x="12939" y="39345"/>
                    <a:pt x="15413" y="39184"/>
                  </a:cubicBezTo>
                  <a:cubicBezTo>
                    <a:pt x="18273" y="39241"/>
                    <a:pt x="21129" y="38335"/>
                    <a:pt x="23417" y="36612"/>
                  </a:cubicBezTo>
                  <a:cubicBezTo>
                    <a:pt x="25701" y="34935"/>
                    <a:pt x="26938" y="32202"/>
                    <a:pt x="26747" y="29373"/>
                  </a:cubicBezTo>
                  <a:close/>
                </a:path>
              </a:pathLst>
            </a:custGeom>
            <a:solidFill>
              <a:srgbClr val="6D6E71"/>
            </a:solidFill>
            <a:ln w="9525" cap="flat">
              <a:noFill/>
              <a:prstDash val="solid"/>
              <a:miter/>
            </a:ln>
          </p:spPr>
          <p:txBody>
            <a:bodyPr rtlCol="0" anchor="ctr"/>
            <a:lstStyle/>
            <a:p>
              <a:endParaRPr lang="en-US"/>
            </a:p>
          </p:txBody>
        </p:sp>
        <p:sp>
          <p:nvSpPr>
            <p:cNvPr id="1062" name="Freeform: Shape 1061">
              <a:extLst>
                <a:ext uri="{FF2B5EF4-FFF2-40B4-BE49-F238E27FC236}">
                  <a16:creationId xmlns:a16="http://schemas.microsoft.com/office/drawing/2014/main" id="{2C154BBD-E395-493B-BEEE-0FA885E2D037}"/>
                </a:ext>
              </a:extLst>
            </p:cNvPr>
            <p:cNvSpPr/>
            <p:nvPr/>
          </p:nvSpPr>
          <p:spPr>
            <a:xfrm>
              <a:off x="13565504" y="4369811"/>
              <a:ext cx="73565" cy="46728"/>
            </a:xfrm>
            <a:custGeom>
              <a:avLst/>
              <a:gdLst>
                <a:gd name="connsiteX0" fmla="*/ 5492 w 73565"/>
                <a:gd name="connsiteY0" fmla="*/ 21687 h 46728"/>
                <a:gd name="connsiteX1" fmla="*/ 5492 w 73565"/>
                <a:gd name="connsiteY1" fmla="*/ 46357 h 46728"/>
                <a:gd name="connsiteX2" fmla="*/ -4033 w 73565"/>
                <a:gd name="connsiteY2" fmla="*/ 46357 h 46728"/>
                <a:gd name="connsiteX3" fmla="*/ -4033 w 73565"/>
                <a:gd name="connsiteY3" fmla="*/ 542 h 46728"/>
                <a:gd name="connsiteX4" fmla="*/ 5492 w 73565"/>
                <a:gd name="connsiteY4" fmla="*/ 542 h 46728"/>
                <a:gd name="connsiteX5" fmla="*/ 5492 w 73565"/>
                <a:gd name="connsiteY5" fmla="*/ 8924 h 46728"/>
                <a:gd name="connsiteX6" fmla="*/ 11683 w 73565"/>
                <a:gd name="connsiteY6" fmla="*/ 2257 h 46728"/>
                <a:gd name="connsiteX7" fmla="*/ 20635 w 73565"/>
                <a:gd name="connsiteY7" fmla="*/ -125 h 46728"/>
                <a:gd name="connsiteX8" fmla="*/ 35304 w 73565"/>
                <a:gd name="connsiteY8" fmla="*/ 8829 h 46728"/>
                <a:gd name="connsiteX9" fmla="*/ 52261 w 73565"/>
                <a:gd name="connsiteY9" fmla="*/ -125 h 46728"/>
                <a:gd name="connsiteX10" fmla="*/ 64740 w 73565"/>
                <a:gd name="connsiteY10" fmla="*/ 4638 h 46728"/>
                <a:gd name="connsiteX11" fmla="*/ 69502 w 73565"/>
                <a:gd name="connsiteY11" fmla="*/ 18258 h 46728"/>
                <a:gd name="connsiteX12" fmla="*/ 69502 w 73565"/>
                <a:gd name="connsiteY12" fmla="*/ 46167 h 46728"/>
                <a:gd name="connsiteX13" fmla="*/ 59977 w 73565"/>
                <a:gd name="connsiteY13" fmla="*/ 46167 h 46728"/>
                <a:gd name="connsiteX14" fmla="*/ 59977 w 73565"/>
                <a:gd name="connsiteY14" fmla="*/ 21116 h 46728"/>
                <a:gd name="connsiteX15" fmla="*/ 49499 w 73565"/>
                <a:gd name="connsiteY15" fmla="*/ 8543 h 46728"/>
                <a:gd name="connsiteX16" fmla="*/ 40927 w 73565"/>
                <a:gd name="connsiteY16" fmla="*/ 11686 h 46728"/>
                <a:gd name="connsiteX17" fmla="*/ 37114 w 73565"/>
                <a:gd name="connsiteY17" fmla="*/ 21211 h 46728"/>
                <a:gd name="connsiteX18" fmla="*/ 37114 w 73565"/>
                <a:gd name="connsiteY18" fmla="*/ 46548 h 46728"/>
                <a:gd name="connsiteX19" fmla="*/ 27589 w 73565"/>
                <a:gd name="connsiteY19" fmla="*/ 46548 h 46728"/>
                <a:gd name="connsiteX20" fmla="*/ 27589 w 73565"/>
                <a:gd name="connsiteY20" fmla="*/ 21497 h 46728"/>
                <a:gd name="connsiteX21" fmla="*/ 25207 w 73565"/>
                <a:gd name="connsiteY21" fmla="*/ 11972 h 46728"/>
                <a:gd name="connsiteX22" fmla="*/ 17971 w 73565"/>
                <a:gd name="connsiteY22" fmla="*/ 8924 h 46728"/>
                <a:gd name="connsiteX23" fmla="*/ 9301 w 73565"/>
                <a:gd name="connsiteY23" fmla="*/ 12258 h 46728"/>
                <a:gd name="connsiteX24" fmla="*/ 5492 w 73565"/>
                <a:gd name="connsiteY24" fmla="*/ 21687 h 46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565" h="46728">
                  <a:moveTo>
                    <a:pt x="5492" y="21687"/>
                  </a:moveTo>
                  <a:lnTo>
                    <a:pt x="5492" y="46357"/>
                  </a:lnTo>
                  <a:lnTo>
                    <a:pt x="-4033" y="46357"/>
                  </a:lnTo>
                  <a:lnTo>
                    <a:pt x="-4033" y="542"/>
                  </a:lnTo>
                  <a:lnTo>
                    <a:pt x="5492" y="542"/>
                  </a:lnTo>
                  <a:lnTo>
                    <a:pt x="5492" y="8924"/>
                  </a:lnTo>
                  <a:cubicBezTo>
                    <a:pt x="6827" y="6133"/>
                    <a:pt x="9018" y="3809"/>
                    <a:pt x="11683" y="2257"/>
                  </a:cubicBezTo>
                  <a:cubicBezTo>
                    <a:pt x="14445" y="742"/>
                    <a:pt x="17491" y="-77"/>
                    <a:pt x="20635" y="-125"/>
                  </a:cubicBezTo>
                  <a:cubicBezTo>
                    <a:pt x="26923" y="-677"/>
                    <a:pt x="32923" y="2952"/>
                    <a:pt x="35304" y="8829"/>
                  </a:cubicBezTo>
                  <a:cubicBezTo>
                    <a:pt x="39113" y="3228"/>
                    <a:pt x="45499" y="-115"/>
                    <a:pt x="52261" y="-125"/>
                  </a:cubicBezTo>
                  <a:cubicBezTo>
                    <a:pt x="56926" y="-286"/>
                    <a:pt x="61405" y="1428"/>
                    <a:pt x="64740" y="4638"/>
                  </a:cubicBezTo>
                  <a:cubicBezTo>
                    <a:pt x="68070" y="8343"/>
                    <a:pt x="69786" y="13258"/>
                    <a:pt x="69502" y="18258"/>
                  </a:cubicBezTo>
                  <a:lnTo>
                    <a:pt x="69502" y="46167"/>
                  </a:lnTo>
                  <a:lnTo>
                    <a:pt x="59977" y="46167"/>
                  </a:lnTo>
                  <a:lnTo>
                    <a:pt x="59977" y="21116"/>
                  </a:lnTo>
                  <a:cubicBezTo>
                    <a:pt x="59977" y="12734"/>
                    <a:pt x="56452" y="8543"/>
                    <a:pt x="49499" y="8543"/>
                  </a:cubicBezTo>
                  <a:cubicBezTo>
                    <a:pt x="46355" y="8505"/>
                    <a:pt x="43308" y="9629"/>
                    <a:pt x="40927" y="11686"/>
                  </a:cubicBezTo>
                  <a:cubicBezTo>
                    <a:pt x="38355" y="14163"/>
                    <a:pt x="36923" y="17639"/>
                    <a:pt x="37114" y="21211"/>
                  </a:cubicBezTo>
                  <a:lnTo>
                    <a:pt x="37114" y="46548"/>
                  </a:lnTo>
                  <a:lnTo>
                    <a:pt x="27589" y="46548"/>
                  </a:lnTo>
                  <a:lnTo>
                    <a:pt x="27589" y="21497"/>
                  </a:lnTo>
                  <a:cubicBezTo>
                    <a:pt x="27779" y="18154"/>
                    <a:pt x="27016" y="14820"/>
                    <a:pt x="25207" y="11972"/>
                  </a:cubicBezTo>
                  <a:cubicBezTo>
                    <a:pt x="23398" y="9829"/>
                    <a:pt x="20733" y="8696"/>
                    <a:pt x="17971" y="8924"/>
                  </a:cubicBezTo>
                  <a:cubicBezTo>
                    <a:pt x="14733" y="8896"/>
                    <a:pt x="11683" y="10086"/>
                    <a:pt x="9301" y="12258"/>
                  </a:cubicBezTo>
                  <a:cubicBezTo>
                    <a:pt x="6729" y="14696"/>
                    <a:pt x="5302" y="18135"/>
                    <a:pt x="5492" y="21687"/>
                  </a:cubicBezTo>
                  <a:close/>
                </a:path>
              </a:pathLst>
            </a:custGeom>
            <a:solidFill>
              <a:srgbClr val="6D6E71"/>
            </a:solidFill>
            <a:ln w="9525" cap="flat">
              <a:noFill/>
              <a:prstDash val="solid"/>
              <a:miter/>
            </a:ln>
          </p:spPr>
          <p:txBody>
            <a:bodyPr rtlCol="0" anchor="ctr"/>
            <a:lstStyle/>
            <a:p>
              <a:endParaRPr lang="en-US"/>
            </a:p>
          </p:txBody>
        </p:sp>
        <p:sp>
          <p:nvSpPr>
            <p:cNvPr id="1063" name="Freeform: Shape 1062">
              <a:extLst>
                <a:ext uri="{FF2B5EF4-FFF2-40B4-BE49-F238E27FC236}">
                  <a16:creationId xmlns:a16="http://schemas.microsoft.com/office/drawing/2014/main" id="{FB9D9CAA-A320-4D9D-8D21-5C9098B60261}"/>
                </a:ext>
              </a:extLst>
            </p:cNvPr>
            <p:cNvSpPr/>
            <p:nvPr/>
          </p:nvSpPr>
          <p:spPr>
            <a:xfrm>
              <a:off x="13648086" y="4370425"/>
              <a:ext cx="36686" cy="46609"/>
            </a:xfrm>
            <a:custGeom>
              <a:avLst/>
              <a:gdLst>
                <a:gd name="connsiteX0" fmla="*/ 32639 w 36686"/>
                <a:gd name="connsiteY0" fmla="*/ 32123 h 46609"/>
                <a:gd name="connsiteX1" fmla="*/ 27970 w 36686"/>
                <a:gd name="connsiteY1" fmla="*/ 42505 h 46609"/>
                <a:gd name="connsiteX2" fmla="*/ 15873 w 36686"/>
                <a:gd name="connsiteY2" fmla="*/ 46411 h 46609"/>
                <a:gd name="connsiteX3" fmla="*/ 5492 w 36686"/>
                <a:gd name="connsiteY3" fmla="*/ 44696 h 46609"/>
                <a:gd name="connsiteX4" fmla="*/ -4033 w 36686"/>
                <a:gd name="connsiteY4" fmla="*/ 39552 h 46609"/>
                <a:gd name="connsiteX5" fmla="*/ 539 w 36686"/>
                <a:gd name="connsiteY5" fmla="*/ 32123 h 46609"/>
                <a:gd name="connsiteX6" fmla="*/ 15971 w 36686"/>
                <a:gd name="connsiteY6" fmla="*/ 38124 h 46609"/>
                <a:gd name="connsiteX7" fmla="*/ 21115 w 36686"/>
                <a:gd name="connsiteY7" fmla="*/ 36599 h 46609"/>
                <a:gd name="connsiteX8" fmla="*/ 23017 w 36686"/>
                <a:gd name="connsiteY8" fmla="*/ 32790 h 46609"/>
                <a:gd name="connsiteX9" fmla="*/ 13492 w 36686"/>
                <a:gd name="connsiteY9" fmla="*/ 26694 h 46609"/>
                <a:gd name="connsiteX10" fmla="*/ 12445 w 36686"/>
                <a:gd name="connsiteY10" fmla="*/ 26694 h 46609"/>
                <a:gd name="connsiteX11" fmla="*/ -1745 w 36686"/>
                <a:gd name="connsiteY11" fmla="*/ 13835 h 46609"/>
                <a:gd name="connsiteX12" fmla="*/ 3111 w 36686"/>
                <a:gd name="connsiteY12" fmla="*/ 3643 h 46609"/>
                <a:gd name="connsiteX13" fmla="*/ 15971 w 36686"/>
                <a:gd name="connsiteY13" fmla="*/ -167 h 46609"/>
                <a:gd name="connsiteX14" fmla="*/ 30830 w 36686"/>
                <a:gd name="connsiteY14" fmla="*/ 4500 h 46609"/>
                <a:gd name="connsiteX15" fmla="*/ 27305 w 36686"/>
                <a:gd name="connsiteY15" fmla="*/ 11644 h 46609"/>
                <a:gd name="connsiteX16" fmla="*/ 15208 w 36686"/>
                <a:gd name="connsiteY16" fmla="*/ 7930 h 46609"/>
                <a:gd name="connsiteX17" fmla="*/ 9590 w 36686"/>
                <a:gd name="connsiteY17" fmla="*/ 9167 h 46609"/>
                <a:gd name="connsiteX18" fmla="*/ 7492 w 36686"/>
                <a:gd name="connsiteY18" fmla="*/ 12882 h 46609"/>
                <a:gd name="connsiteX19" fmla="*/ 9683 w 36686"/>
                <a:gd name="connsiteY19" fmla="*/ 16121 h 46609"/>
                <a:gd name="connsiteX20" fmla="*/ 14064 w 36686"/>
                <a:gd name="connsiteY20" fmla="*/ 17645 h 46609"/>
                <a:gd name="connsiteX21" fmla="*/ 18924 w 36686"/>
                <a:gd name="connsiteY21" fmla="*/ 18978 h 46609"/>
                <a:gd name="connsiteX22" fmla="*/ 23114 w 36686"/>
                <a:gd name="connsiteY22" fmla="*/ 20502 h 46609"/>
                <a:gd name="connsiteX23" fmla="*/ 27496 w 36686"/>
                <a:gd name="connsiteY23" fmla="*/ 22883 h 46609"/>
                <a:gd name="connsiteX24" fmla="*/ 32639 w 36686"/>
                <a:gd name="connsiteY24" fmla="*/ 32123 h 46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6" h="46609">
                  <a:moveTo>
                    <a:pt x="32639" y="32123"/>
                  </a:moveTo>
                  <a:cubicBezTo>
                    <a:pt x="32830" y="36123"/>
                    <a:pt x="31114" y="39981"/>
                    <a:pt x="27970" y="42505"/>
                  </a:cubicBezTo>
                  <a:cubicBezTo>
                    <a:pt x="24542" y="45229"/>
                    <a:pt x="20259" y="46611"/>
                    <a:pt x="15873" y="46411"/>
                  </a:cubicBezTo>
                  <a:cubicBezTo>
                    <a:pt x="12352" y="46372"/>
                    <a:pt x="8827" y="45801"/>
                    <a:pt x="5492" y="44696"/>
                  </a:cubicBezTo>
                  <a:cubicBezTo>
                    <a:pt x="2065" y="43534"/>
                    <a:pt x="-1173" y="41791"/>
                    <a:pt x="-4033" y="39552"/>
                  </a:cubicBezTo>
                  <a:lnTo>
                    <a:pt x="539" y="32123"/>
                  </a:lnTo>
                  <a:cubicBezTo>
                    <a:pt x="4920" y="35752"/>
                    <a:pt x="10352" y="37857"/>
                    <a:pt x="15971" y="38124"/>
                  </a:cubicBezTo>
                  <a:cubicBezTo>
                    <a:pt x="17780" y="38248"/>
                    <a:pt x="19589" y="37705"/>
                    <a:pt x="21115" y="36599"/>
                  </a:cubicBezTo>
                  <a:cubicBezTo>
                    <a:pt x="22352" y="35743"/>
                    <a:pt x="23114" y="34304"/>
                    <a:pt x="23017" y="32790"/>
                  </a:cubicBezTo>
                  <a:cubicBezTo>
                    <a:pt x="23017" y="30504"/>
                    <a:pt x="19970" y="28503"/>
                    <a:pt x="13492" y="26694"/>
                  </a:cubicBezTo>
                  <a:lnTo>
                    <a:pt x="12445" y="26694"/>
                  </a:lnTo>
                  <a:cubicBezTo>
                    <a:pt x="2920" y="24122"/>
                    <a:pt x="-1745" y="19836"/>
                    <a:pt x="-1745" y="13835"/>
                  </a:cubicBezTo>
                  <a:cubicBezTo>
                    <a:pt x="-1842" y="9853"/>
                    <a:pt x="-33" y="6062"/>
                    <a:pt x="3111" y="3643"/>
                  </a:cubicBezTo>
                  <a:cubicBezTo>
                    <a:pt x="6827" y="1005"/>
                    <a:pt x="11399" y="-328"/>
                    <a:pt x="15971" y="-167"/>
                  </a:cubicBezTo>
                  <a:cubicBezTo>
                    <a:pt x="21305" y="-157"/>
                    <a:pt x="26449" y="1471"/>
                    <a:pt x="30830" y="4500"/>
                  </a:cubicBezTo>
                  <a:lnTo>
                    <a:pt x="27305" y="11644"/>
                  </a:lnTo>
                  <a:cubicBezTo>
                    <a:pt x="23779" y="9225"/>
                    <a:pt x="19496" y="7930"/>
                    <a:pt x="15208" y="7930"/>
                  </a:cubicBezTo>
                  <a:cubicBezTo>
                    <a:pt x="13306" y="7834"/>
                    <a:pt x="11301" y="8263"/>
                    <a:pt x="9590" y="9167"/>
                  </a:cubicBezTo>
                  <a:cubicBezTo>
                    <a:pt x="8255" y="9920"/>
                    <a:pt x="7399" y="11349"/>
                    <a:pt x="7492" y="12882"/>
                  </a:cubicBezTo>
                  <a:cubicBezTo>
                    <a:pt x="7492" y="14321"/>
                    <a:pt x="8352" y="15626"/>
                    <a:pt x="9683" y="16121"/>
                  </a:cubicBezTo>
                  <a:cubicBezTo>
                    <a:pt x="11110" y="16807"/>
                    <a:pt x="12543" y="17321"/>
                    <a:pt x="14064" y="17645"/>
                  </a:cubicBezTo>
                  <a:cubicBezTo>
                    <a:pt x="15687" y="17997"/>
                    <a:pt x="17305" y="18445"/>
                    <a:pt x="18924" y="18978"/>
                  </a:cubicBezTo>
                  <a:lnTo>
                    <a:pt x="23114" y="20502"/>
                  </a:lnTo>
                  <a:cubicBezTo>
                    <a:pt x="24640" y="21207"/>
                    <a:pt x="26068" y="22007"/>
                    <a:pt x="27496" y="22883"/>
                  </a:cubicBezTo>
                  <a:cubicBezTo>
                    <a:pt x="30640" y="24875"/>
                    <a:pt x="32639" y="28360"/>
                    <a:pt x="32639" y="32123"/>
                  </a:cubicBezTo>
                  <a:close/>
                </a:path>
              </a:pathLst>
            </a:custGeom>
            <a:solidFill>
              <a:srgbClr val="6D6E71"/>
            </a:solidFill>
            <a:ln w="9525" cap="flat">
              <a:noFill/>
              <a:prstDash val="solid"/>
              <a:miter/>
            </a:ln>
          </p:spPr>
          <p:txBody>
            <a:bodyPr rtlCol="0" anchor="ctr"/>
            <a:lstStyle/>
            <a:p>
              <a:endParaRPr lang="en-US"/>
            </a:p>
          </p:txBody>
        </p:sp>
        <p:sp>
          <p:nvSpPr>
            <p:cNvPr id="1064" name="Freeform: Shape 1063">
              <a:extLst>
                <a:ext uri="{FF2B5EF4-FFF2-40B4-BE49-F238E27FC236}">
                  <a16:creationId xmlns:a16="http://schemas.microsoft.com/office/drawing/2014/main" id="{433EC659-32E1-4B38-8336-9631A68445A8}"/>
                </a:ext>
              </a:extLst>
            </p:cNvPr>
            <p:cNvSpPr/>
            <p:nvPr/>
          </p:nvSpPr>
          <p:spPr>
            <a:xfrm>
              <a:off x="13694367" y="4404235"/>
              <a:ext cx="12775" cy="12783"/>
            </a:xfrm>
            <a:custGeom>
              <a:avLst/>
              <a:gdLst>
                <a:gd name="connsiteX0" fmla="*/ -2210 w 12775"/>
                <a:gd name="connsiteY0" fmla="*/ 10790 h 12783"/>
                <a:gd name="connsiteX1" fmla="*/ -4024 w 12775"/>
                <a:gd name="connsiteY1" fmla="*/ 6219 h 12783"/>
                <a:gd name="connsiteX2" fmla="*/ -2210 w 12775"/>
                <a:gd name="connsiteY2" fmla="*/ 1741 h 12783"/>
                <a:gd name="connsiteX3" fmla="*/ 6645 w 12775"/>
                <a:gd name="connsiteY3" fmla="*/ 1580 h 12783"/>
                <a:gd name="connsiteX4" fmla="*/ 6836 w 12775"/>
                <a:gd name="connsiteY4" fmla="*/ 1741 h 12783"/>
                <a:gd name="connsiteX5" fmla="*/ 8742 w 12775"/>
                <a:gd name="connsiteY5" fmla="*/ 6219 h 12783"/>
                <a:gd name="connsiteX6" fmla="*/ 6836 w 12775"/>
                <a:gd name="connsiteY6" fmla="*/ 10790 h 12783"/>
                <a:gd name="connsiteX7" fmla="*/ 2264 w 12775"/>
                <a:gd name="connsiteY7" fmla="*/ 12600 h 12783"/>
                <a:gd name="connsiteX8" fmla="*/ -2210 w 12775"/>
                <a:gd name="connsiteY8" fmla="*/ 10790 h 12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75" h="12783">
                  <a:moveTo>
                    <a:pt x="-2210" y="10790"/>
                  </a:moveTo>
                  <a:cubicBezTo>
                    <a:pt x="-3452" y="9571"/>
                    <a:pt x="-4024" y="7923"/>
                    <a:pt x="-4024" y="6219"/>
                  </a:cubicBezTo>
                  <a:cubicBezTo>
                    <a:pt x="-4117" y="4542"/>
                    <a:pt x="-3452" y="2913"/>
                    <a:pt x="-2210" y="1741"/>
                  </a:cubicBezTo>
                  <a:cubicBezTo>
                    <a:pt x="171" y="-754"/>
                    <a:pt x="4171" y="-830"/>
                    <a:pt x="6645" y="1580"/>
                  </a:cubicBezTo>
                  <a:cubicBezTo>
                    <a:pt x="6743" y="1637"/>
                    <a:pt x="6743" y="1684"/>
                    <a:pt x="6836" y="1741"/>
                  </a:cubicBezTo>
                  <a:cubicBezTo>
                    <a:pt x="8073" y="2894"/>
                    <a:pt x="8742" y="4523"/>
                    <a:pt x="8742" y="6219"/>
                  </a:cubicBezTo>
                  <a:cubicBezTo>
                    <a:pt x="8742" y="7933"/>
                    <a:pt x="8073" y="9581"/>
                    <a:pt x="6836" y="10790"/>
                  </a:cubicBezTo>
                  <a:cubicBezTo>
                    <a:pt x="5598" y="12000"/>
                    <a:pt x="3980" y="12657"/>
                    <a:pt x="2264" y="12600"/>
                  </a:cubicBezTo>
                  <a:cubicBezTo>
                    <a:pt x="548" y="12638"/>
                    <a:pt x="-1071" y="11981"/>
                    <a:pt x="-2210" y="10790"/>
                  </a:cubicBezTo>
                  <a:close/>
                </a:path>
              </a:pathLst>
            </a:custGeom>
            <a:solidFill>
              <a:srgbClr val="6D6E71"/>
            </a:solidFill>
            <a:ln w="9525" cap="flat">
              <a:noFill/>
              <a:prstDash val="solid"/>
              <a:miter/>
            </a:ln>
          </p:spPr>
          <p:txBody>
            <a:bodyPr rtlCol="0" anchor="ctr"/>
            <a:lstStyle/>
            <a:p>
              <a:endParaRPr lang="en-US"/>
            </a:p>
          </p:txBody>
        </p:sp>
        <p:sp>
          <p:nvSpPr>
            <p:cNvPr id="1065" name="Freeform: Shape 1064">
              <a:extLst>
                <a:ext uri="{FF2B5EF4-FFF2-40B4-BE49-F238E27FC236}">
                  <a16:creationId xmlns:a16="http://schemas.microsoft.com/office/drawing/2014/main" id="{6AD1B8A4-F23D-4E34-B622-AD087D34EEF5}"/>
                </a:ext>
              </a:extLst>
            </p:cNvPr>
            <p:cNvSpPr/>
            <p:nvPr/>
          </p:nvSpPr>
          <p:spPr>
            <a:xfrm>
              <a:off x="13738861" y="4356151"/>
              <a:ext cx="46480" cy="60198"/>
            </a:xfrm>
            <a:custGeom>
              <a:avLst/>
              <a:gdLst>
                <a:gd name="connsiteX0" fmla="*/ 24254 w 46480"/>
                <a:gd name="connsiteY0" fmla="*/ 9345 h 60198"/>
                <a:gd name="connsiteX1" fmla="*/ 24254 w 46480"/>
                <a:gd name="connsiteY1" fmla="*/ 60018 h 60198"/>
                <a:gd name="connsiteX2" fmla="*/ 14157 w 46480"/>
                <a:gd name="connsiteY2" fmla="*/ 60018 h 60198"/>
                <a:gd name="connsiteX3" fmla="*/ 14157 w 46480"/>
                <a:gd name="connsiteY3" fmla="*/ 9345 h 60198"/>
                <a:gd name="connsiteX4" fmla="*/ -4033 w 46480"/>
                <a:gd name="connsiteY4" fmla="*/ 9345 h 60198"/>
                <a:gd name="connsiteX5" fmla="*/ -4033 w 46480"/>
                <a:gd name="connsiteY5" fmla="*/ -180 h 60198"/>
                <a:gd name="connsiteX6" fmla="*/ 42448 w 46480"/>
                <a:gd name="connsiteY6" fmla="*/ -180 h 60198"/>
                <a:gd name="connsiteX7" fmla="*/ 42448 w 46480"/>
                <a:gd name="connsiteY7" fmla="*/ 9345 h 6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480" h="60198">
                  <a:moveTo>
                    <a:pt x="24254" y="9345"/>
                  </a:moveTo>
                  <a:lnTo>
                    <a:pt x="24254" y="60018"/>
                  </a:lnTo>
                  <a:lnTo>
                    <a:pt x="14157" y="60018"/>
                  </a:lnTo>
                  <a:lnTo>
                    <a:pt x="14157" y="9345"/>
                  </a:lnTo>
                  <a:lnTo>
                    <a:pt x="-4033" y="9345"/>
                  </a:lnTo>
                  <a:lnTo>
                    <a:pt x="-4033" y="-180"/>
                  </a:lnTo>
                  <a:lnTo>
                    <a:pt x="42448" y="-180"/>
                  </a:lnTo>
                  <a:lnTo>
                    <a:pt x="42448" y="9345"/>
                  </a:lnTo>
                  <a:close/>
                </a:path>
              </a:pathLst>
            </a:custGeom>
            <a:solidFill>
              <a:srgbClr val="6D6E71"/>
            </a:solidFill>
            <a:ln w="9525" cap="flat">
              <a:noFill/>
              <a:prstDash val="solid"/>
              <a:miter/>
            </a:ln>
          </p:spPr>
          <p:txBody>
            <a:bodyPr rtlCol="0" anchor="ctr"/>
            <a:lstStyle/>
            <a:p>
              <a:endParaRPr lang="en-US"/>
            </a:p>
          </p:txBody>
        </p:sp>
        <p:sp>
          <p:nvSpPr>
            <p:cNvPr id="1066" name="Freeform: Shape 1065">
              <a:extLst>
                <a:ext uri="{FF2B5EF4-FFF2-40B4-BE49-F238E27FC236}">
                  <a16:creationId xmlns:a16="http://schemas.microsoft.com/office/drawing/2014/main" id="{804CE654-269B-4988-9FF5-558D04BAA7A4}"/>
                </a:ext>
              </a:extLst>
            </p:cNvPr>
            <p:cNvSpPr/>
            <p:nvPr/>
          </p:nvSpPr>
          <p:spPr>
            <a:xfrm>
              <a:off x="13794960" y="4352817"/>
              <a:ext cx="41965" cy="63531"/>
            </a:xfrm>
            <a:custGeom>
              <a:avLst/>
              <a:gdLst>
                <a:gd name="connsiteX0" fmla="*/ 5492 w 41965"/>
                <a:gd name="connsiteY0" fmla="*/ 38682 h 63531"/>
                <a:gd name="connsiteX1" fmla="*/ 5492 w 41965"/>
                <a:gd name="connsiteY1" fmla="*/ 63352 h 63531"/>
                <a:gd name="connsiteX2" fmla="*/ -4033 w 41965"/>
                <a:gd name="connsiteY2" fmla="*/ 63352 h 63531"/>
                <a:gd name="connsiteX3" fmla="*/ -4033 w 41965"/>
                <a:gd name="connsiteY3" fmla="*/ -180 h 63531"/>
                <a:gd name="connsiteX4" fmla="*/ 5492 w 41965"/>
                <a:gd name="connsiteY4" fmla="*/ -180 h 63531"/>
                <a:gd name="connsiteX5" fmla="*/ 5492 w 41965"/>
                <a:gd name="connsiteY5" fmla="*/ 26109 h 63531"/>
                <a:gd name="connsiteX6" fmla="*/ 11780 w 41965"/>
                <a:gd name="connsiteY6" fmla="*/ 19441 h 63531"/>
                <a:gd name="connsiteX7" fmla="*/ 20733 w 41965"/>
                <a:gd name="connsiteY7" fmla="*/ 17060 h 63531"/>
                <a:gd name="connsiteX8" fmla="*/ 33211 w 41965"/>
                <a:gd name="connsiteY8" fmla="*/ 21823 h 63531"/>
                <a:gd name="connsiteX9" fmla="*/ 37881 w 41965"/>
                <a:gd name="connsiteY9" fmla="*/ 35443 h 63531"/>
                <a:gd name="connsiteX10" fmla="*/ 37881 w 41965"/>
                <a:gd name="connsiteY10" fmla="*/ 63352 h 63531"/>
                <a:gd name="connsiteX11" fmla="*/ 28356 w 41965"/>
                <a:gd name="connsiteY11" fmla="*/ 63352 h 63531"/>
                <a:gd name="connsiteX12" fmla="*/ 28356 w 41965"/>
                <a:gd name="connsiteY12" fmla="*/ 38301 h 63531"/>
                <a:gd name="connsiteX13" fmla="*/ 17877 w 41965"/>
                <a:gd name="connsiteY13" fmla="*/ 25728 h 63531"/>
                <a:gd name="connsiteX14" fmla="*/ 9208 w 41965"/>
                <a:gd name="connsiteY14" fmla="*/ 29062 h 63531"/>
                <a:gd name="connsiteX15" fmla="*/ 5492 w 41965"/>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5" h="63531">
                  <a:moveTo>
                    <a:pt x="5492" y="38682"/>
                  </a:moveTo>
                  <a:lnTo>
                    <a:pt x="5492" y="63352"/>
                  </a:lnTo>
                  <a:lnTo>
                    <a:pt x="-4033" y="63352"/>
                  </a:lnTo>
                  <a:lnTo>
                    <a:pt x="-4033" y="-180"/>
                  </a:lnTo>
                  <a:lnTo>
                    <a:pt x="5492" y="-180"/>
                  </a:lnTo>
                  <a:lnTo>
                    <a:pt x="5492" y="26109"/>
                  </a:lnTo>
                  <a:cubicBezTo>
                    <a:pt x="6827" y="23289"/>
                    <a:pt x="9018" y="20965"/>
                    <a:pt x="11780" y="19441"/>
                  </a:cubicBezTo>
                  <a:cubicBezTo>
                    <a:pt x="14543" y="17889"/>
                    <a:pt x="17589" y="17070"/>
                    <a:pt x="20733" y="17060"/>
                  </a:cubicBezTo>
                  <a:cubicBezTo>
                    <a:pt x="25403" y="16898"/>
                    <a:pt x="29877" y="18612"/>
                    <a:pt x="33211" y="21823"/>
                  </a:cubicBezTo>
                  <a:cubicBezTo>
                    <a:pt x="36546" y="25538"/>
                    <a:pt x="38258" y="30452"/>
                    <a:pt x="37881" y="35443"/>
                  </a:cubicBezTo>
                  <a:lnTo>
                    <a:pt x="37881" y="63352"/>
                  </a:lnTo>
                  <a:lnTo>
                    <a:pt x="28356" y="63352"/>
                  </a:lnTo>
                  <a:lnTo>
                    <a:pt x="28356" y="38301"/>
                  </a:lnTo>
                  <a:cubicBezTo>
                    <a:pt x="28356" y="29919"/>
                    <a:pt x="24831" y="25728"/>
                    <a:pt x="17877" y="25728"/>
                  </a:cubicBezTo>
                  <a:cubicBezTo>
                    <a:pt x="14636" y="25699"/>
                    <a:pt x="11590" y="26890"/>
                    <a:pt x="9208" y="29062"/>
                  </a:cubicBezTo>
                  <a:cubicBezTo>
                    <a:pt x="6636" y="31557"/>
                    <a:pt x="5208" y="35081"/>
                    <a:pt x="5492" y="38682"/>
                  </a:cubicBezTo>
                  <a:close/>
                </a:path>
              </a:pathLst>
            </a:custGeom>
            <a:solidFill>
              <a:srgbClr val="6D6E71"/>
            </a:solidFill>
            <a:ln w="9525" cap="flat">
              <a:noFill/>
              <a:prstDash val="solid"/>
              <a:miter/>
            </a:ln>
          </p:spPr>
          <p:txBody>
            <a:bodyPr rtlCol="0" anchor="ctr"/>
            <a:lstStyle/>
            <a:p>
              <a:endParaRPr lang="en-US"/>
            </a:p>
          </p:txBody>
        </p:sp>
        <p:sp>
          <p:nvSpPr>
            <p:cNvPr id="1067" name="Freeform: Shape 1066">
              <a:extLst>
                <a:ext uri="{FF2B5EF4-FFF2-40B4-BE49-F238E27FC236}">
                  <a16:creationId xmlns:a16="http://schemas.microsoft.com/office/drawing/2014/main" id="{BBED28AF-4C67-4FF7-9B13-5BB46C3AEE05}"/>
                </a:ext>
              </a:extLst>
            </p:cNvPr>
            <p:cNvSpPr/>
            <p:nvPr/>
          </p:nvSpPr>
          <p:spPr>
            <a:xfrm>
              <a:off x="13847613" y="4370052"/>
              <a:ext cx="45382" cy="46978"/>
            </a:xfrm>
            <a:custGeom>
              <a:avLst/>
              <a:gdLst>
                <a:gd name="connsiteX0" fmla="*/ 41136 w 45382"/>
                <a:gd name="connsiteY0" fmla="*/ 27543 h 46978"/>
                <a:gd name="connsiteX1" fmla="*/ 5417 w 45382"/>
                <a:gd name="connsiteY1" fmla="*/ 27543 h 46978"/>
                <a:gd name="connsiteX2" fmla="*/ 9989 w 45382"/>
                <a:gd name="connsiteY2" fmla="*/ 35544 h 46978"/>
                <a:gd name="connsiteX3" fmla="*/ 32564 w 45382"/>
                <a:gd name="connsiteY3" fmla="*/ 33163 h 46978"/>
                <a:gd name="connsiteX4" fmla="*/ 38090 w 45382"/>
                <a:gd name="connsiteY4" fmla="*/ 39164 h 46978"/>
                <a:gd name="connsiteX5" fmla="*/ 19040 w 45382"/>
                <a:gd name="connsiteY5" fmla="*/ 46784 h 46978"/>
                <a:gd name="connsiteX6" fmla="*/ 2752 w 45382"/>
                <a:gd name="connsiteY6" fmla="*/ 40402 h 46978"/>
                <a:gd name="connsiteX7" fmla="*/ -4010 w 45382"/>
                <a:gd name="connsiteY7" fmla="*/ 23257 h 46978"/>
                <a:gd name="connsiteX8" fmla="*/ 2845 w 45382"/>
                <a:gd name="connsiteY8" fmla="*/ 6207 h 46978"/>
                <a:gd name="connsiteX9" fmla="*/ 19040 w 45382"/>
                <a:gd name="connsiteY9" fmla="*/ -175 h 46978"/>
                <a:gd name="connsiteX10" fmla="*/ 34853 w 45382"/>
                <a:gd name="connsiteY10" fmla="*/ 5445 h 46978"/>
                <a:gd name="connsiteX11" fmla="*/ 41327 w 45382"/>
                <a:gd name="connsiteY11" fmla="*/ 20971 h 46978"/>
                <a:gd name="connsiteX12" fmla="*/ 5417 w 45382"/>
                <a:gd name="connsiteY12" fmla="*/ 20018 h 46978"/>
                <a:gd name="connsiteX13" fmla="*/ 31518 w 45382"/>
                <a:gd name="connsiteY13" fmla="*/ 20018 h 46978"/>
                <a:gd name="connsiteX14" fmla="*/ 27993 w 45382"/>
                <a:gd name="connsiteY14" fmla="*/ 11160 h 46978"/>
                <a:gd name="connsiteX15" fmla="*/ 19040 w 45382"/>
                <a:gd name="connsiteY15" fmla="*/ 8112 h 46978"/>
                <a:gd name="connsiteX16" fmla="*/ 9515 w 45382"/>
                <a:gd name="connsiteY16" fmla="*/ 11256 h 46978"/>
                <a:gd name="connsiteX17" fmla="*/ 5417 w 45382"/>
                <a:gd name="connsiteY17" fmla="*/ 20018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82" h="46978">
                  <a:moveTo>
                    <a:pt x="41136" y="27543"/>
                  </a:moveTo>
                  <a:lnTo>
                    <a:pt x="5417" y="27543"/>
                  </a:lnTo>
                  <a:cubicBezTo>
                    <a:pt x="5608" y="30791"/>
                    <a:pt x="7226" y="33772"/>
                    <a:pt x="9989" y="35544"/>
                  </a:cubicBezTo>
                  <a:cubicBezTo>
                    <a:pt x="17040" y="40392"/>
                    <a:pt x="26658" y="39383"/>
                    <a:pt x="32564" y="33163"/>
                  </a:cubicBezTo>
                  <a:lnTo>
                    <a:pt x="38090" y="39164"/>
                  </a:lnTo>
                  <a:cubicBezTo>
                    <a:pt x="33136" y="44269"/>
                    <a:pt x="26183" y="47031"/>
                    <a:pt x="19040" y="46784"/>
                  </a:cubicBezTo>
                  <a:cubicBezTo>
                    <a:pt x="12942" y="46917"/>
                    <a:pt x="7133" y="44622"/>
                    <a:pt x="2752" y="40402"/>
                  </a:cubicBezTo>
                  <a:cubicBezTo>
                    <a:pt x="-1820" y="35925"/>
                    <a:pt x="-4299" y="29677"/>
                    <a:pt x="-4010" y="23257"/>
                  </a:cubicBezTo>
                  <a:cubicBezTo>
                    <a:pt x="-4299" y="16846"/>
                    <a:pt x="-1820" y="10617"/>
                    <a:pt x="2845" y="6207"/>
                  </a:cubicBezTo>
                  <a:cubicBezTo>
                    <a:pt x="7226" y="2026"/>
                    <a:pt x="13040" y="-270"/>
                    <a:pt x="19040" y="-175"/>
                  </a:cubicBezTo>
                  <a:cubicBezTo>
                    <a:pt x="24849" y="-298"/>
                    <a:pt x="30471" y="1701"/>
                    <a:pt x="34853" y="5445"/>
                  </a:cubicBezTo>
                  <a:cubicBezTo>
                    <a:pt x="39234" y="9379"/>
                    <a:pt x="41615" y="15084"/>
                    <a:pt x="41327" y="20971"/>
                  </a:cubicBezTo>
                  <a:close/>
                  <a:moveTo>
                    <a:pt x="5417" y="20018"/>
                  </a:moveTo>
                  <a:lnTo>
                    <a:pt x="31518" y="20018"/>
                  </a:lnTo>
                  <a:cubicBezTo>
                    <a:pt x="31709" y="16684"/>
                    <a:pt x="30471" y="13437"/>
                    <a:pt x="27993" y="11160"/>
                  </a:cubicBezTo>
                  <a:cubicBezTo>
                    <a:pt x="25518" y="9074"/>
                    <a:pt x="22277" y="7988"/>
                    <a:pt x="19040" y="8112"/>
                  </a:cubicBezTo>
                  <a:cubicBezTo>
                    <a:pt x="15612" y="8055"/>
                    <a:pt x="12277" y="9160"/>
                    <a:pt x="9515" y="11256"/>
                  </a:cubicBezTo>
                  <a:cubicBezTo>
                    <a:pt x="6845" y="13341"/>
                    <a:pt x="5324" y="16608"/>
                    <a:pt x="5417" y="20018"/>
                  </a:cubicBezTo>
                  <a:close/>
                </a:path>
              </a:pathLst>
            </a:custGeom>
            <a:solidFill>
              <a:srgbClr val="6D6E71"/>
            </a:solidFill>
            <a:ln w="9525" cap="flat">
              <a:noFill/>
              <a:prstDash val="solid"/>
              <a:miter/>
            </a:ln>
          </p:spPr>
          <p:txBody>
            <a:bodyPr rtlCol="0" anchor="ctr"/>
            <a:lstStyle/>
            <a:p>
              <a:endParaRPr lang="en-US"/>
            </a:p>
          </p:txBody>
        </p:sp>
        <p:sp>
          <p:nvSpPr>
            <p:cNvPr id="1068" name="Freeform: Shape 1067">
              <a:extLst>
                <a:ext uri="{FF2B5EF4-FFF2-40B4-BE49-F238E27FC236}">
                  <a16:creationId xmlns:a16="http://schemas.microsoft.com/office/drawing/2014/main" id="{A31ABE00-475B-4B25-9040-B9A78B59D3A8}"/>
                </a:ext>
              </a:extLst>
            </p:cNvPr>
            <p:cNvSpPr/>
            <p:nvPr/>
          </p:nvSpPr>
          <p:spPr>
            <a:xfrm>
              <a:off x="13896498" y="4370724"/>
              <a:ext cx="47815" cy="63817"/>
            </a:xfrm>
            <a:custGeom>
              <a:avLst/>
              <a:gdLst>
                <a:gd name="connsiteX0" fmla="*/ 7873 w 47815"/>
                <a:gd name="connsiteY0" fmla="*/ 63637 h 63817"/>
                <a:gd name="connsiteX1" fmla="*/ -3461 w 47815"/>
                <a:gd name="connsiteY1" fmla="*/ 59065 h 63817"/>
                <a:gd name="connsiteX2" fmla="*/ 920 w 47815"/>
                <a:gd name="connsiteY2" fmla="*/ 51255 h 63817"/>
                <a:gd name="connsiteX3" fmla="*/ 7208 w 47815"/>
                <a:gd name="connsiteY3" fmla="*/ 54112 h 63817"/>
                <a:gd name="connsiteX4" fmla="*/ 12352 w 47815"/>
                <a:gd name="connsiteY4" fmla="*/ 51826 h 63817"/>
                <a:gd name="connsiteX5" fmla="*/ 14352 w 47815"/>
                <a:gd name="connsiteY5" fmla="*/ 46778 h 63817"/>
                <a:gd name="connsiteX6" fmla="*/ -4033 w 47815"/>
                <a:gd name="connsiteY6" fmla="*/ -180 h 63817"/>
                <a:gd name="connsiteX7" fmla="*/ 6255 w 47815"/>
                <a:gd name="connsiteY7" fmla="*/ -180 h 63817"/>
                <a:gd name="connsiteX8" fmla="*/ 19873 w 47815"/>
                <a:gd name="connsiteY8" fmla="*/ 33443 h 63817"/>
                <a:gd name="connsiteX9" fmla="*/ 33495 w 47815"/>
                <a:gd name="connsiteY9" fmla="*/ -180 h 63817"/>
                <a:gd name="connsiteX10" fmla="*/ 43783 w 47815"/>
                <a:gd name="connsiteY10" fmla="*/ -180 h 63817"/>
                <a:gd name="connsiteX11" fmla="*/ 21687 w 47815"/>
                <a:gd name="connsiteY11" fmla="*/ 54017 h 63817"/>
                <a:gd name="connsiteX12" fmla="*/ 16064 w 47815"/>
                <a:gd name="connsiteY12" fmla="*/ 61066 h 63817"/>
                <a:gd name="connsiteX13" fmla="*/ 7873 w 47815"/>
                <a:gd name="connsiteY13" fmla="*/ 63637 h 6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815" h="63817">
                  <a:moveTo>
                    <a:pt x="7873" y="63637"/>
                  </a:moveTo>
                  <a:cubicBezTo>
                    <a:pt x="3683" y="63609"/>
                    <a:pt x="-414" y="61980"/>
                    <a:pt x="-3461" y="59065"/>
                  </a:cubicBezTo>
                  <a:lnTo>
                    <a:pt x="920" y="51255"/>
                  </a:lnTo>
                  <a:cubicBezTo>
                    <a:pt x="2539" y="52960"/>
                    <a:pt x="4827" y="53979"/>
                    <a:pt x="7208" y="54112"/>
                  </a:cubicBezTo>
                  <a:cubicBezTo>
                    <a:pt x="9208" y="54170"/>
                    <a:pt x="11110" y="53331"/>
                    <a:pt x="12352" y="51826"/>
                  </a:cubicBezTo>
                  <a:cubicBezTo>
                    <a:pt x="13589" y="50455"/>
                    <a:pt x="14352" y="48654"/>
                    <a:pt x="14352" y="46778"/>
                  </a:cubicBezTo>
                  <a:cubicBezTo>
                    <a:pt x="14352" y="45949"/>
                    <a:pt x="8255" y="30300"/>
                    <a:pt x="-4033" y="-180"/>
                  </a:cubicBezTo>
                  <a:lnTo>
                    <a:pt x="6255" y="-180"/>
                  </a:lnTo>
                  <a:lnTo>
                    <a:pt x="19873" y="33443"/>
                  </a:lnTo>
                  <a:lnTo>
                    <a:pt x="33495" y="-180"/>
                  </a:lnTo>
                  <a:lnTo>
                    <a:pt x="43783" y="-180"/>
                  </a:lnTo>
                  <a:lnTo>
                    <a:pt x="21687" y="54017"/>
                  </a:lnTo>
                  <a:cubicBezTo>
                    <a:pt x="20445" y="56818"/>
                    <a:pt x="18543" y="59256"/>
                    <a:pt x="16064" y="61066"/>
                  </a:cubicBezTo>
                  <a:cubicBezTo>
                    <a:pt x="13682" y="62752"/>
                    <a:pt x="10827" y="63647"/>
                    <a:pt x="7873" y="63637"/>
                  </a:cubicBezTo>
                  <a:close/>
                </a:path>
              </a:pathLst>
            </a:custGeom>
            <a:solidFill>
              <a:srgbClr val="6D6E71"/>
            </a:solidFill>
            <a:ln w="9525" cap="flat">
              <a:noFill/>
              <a:prstDash val="solid"/>
              <a:miter/>
            </a:ln>
          </p:spPr>
          <p:txBody>
            <a:bodyPr rtlCol="0" anchor="ctr"/>
            <a:lstStyle/>
            <a:p>
              <a:endParaRPr lang="en-US"/>
            </a:p>
          </p:txBody>
        </p:sp>
        <p:sp>
          <p:nvSpPr>
            <p:cNvPr id="1069" name="Freeform: Shape 1068">
              <a:extLst>
                <a:ext uri="{FF2B5EF4-FFF2-40B4-BE49-F238E27FC236}">
                  <a16:creationId xmlns:a16="http://schemas.microsoft.com/office/drawing/2014/main" id="{FFDB78F0-9FA4-494C-B586-5BB415B6E8CC}"/>
                </a:ext>
              </a:extLst>
            </p:cNvPr>
            <p:cNvSpPr/>
            <p:nvPr/>
          </p:nvSpPr>
          <p:spPr>
            <a:xfrm>
              <a:off x="13974044" y="4351289"/>
              <a:ext cx="12168" cy="65059"/>
            </a:xfrm>
            <a:custGeom>
              <a:avLst/>
              <a:gdLst>
                <a:gd name="connsiteX0" fmla="*/ -2234 w 12168"/>
                <a:gd name="connsiteY0" fmla="*/ 10206 h 65059"/>
                <a:gd name="connsiteX1" fmla="*/ -2332 w 12168"/>
                <a:gd name="connsiteY1" fmla="*/ 1719 h 65059"/>
                <a:gd name="connsiteX2" fmla="*/ -2234 w 12168"/>
                <a:gd name="connsiteY2" fmla="*/ 1633 h 65059"/>
                <a:gd name="connsiteX3" fmla="*/ 2049 w 12168"/>
                <a:gd name="connsiteY3" fmla="*/ -177 h 65059"/>
                <a:gd name="connsiteX4" fmla="*/ 6337 w 12168"/>
                <a:gd name="connsiteY4" fmla="*/ 1633 h 65059"/>
                <a:gd name="connsiteX5" fmla="*/ 6435 w 12168"/>
                <a:gd name="connsiteY5" fmla="*/ 10120 h 65059"/>
                <a:gd name="connsiteX6" fmla="*/ 6337 w 12168"/>
                <a:gd name="connsiteY6" fmla="*/ 10206 h 65059"/>
                <a:gd name="connsiteX7" fmla="*/ 2049 w 12168"/>
                <a:gd name="connsiteY7" fmla="*/ 12016 h 65059"/>
                <a:gd name="connsiteX8" fmla="*/ -2234 w 12168"/>
                <a:gd name="connsiteY8" fmla="*/ 10206 h 65059"/>
                <a:gd name="connsiteX9" fmla="*/ 6811 w 12168"/>
                <a:gd name="connsiteY9" fmla="*/ 64879 h 65059"/>
                <a:gd name="connsiteX10" fmla="*/ -2714 w 12168"/>
                <a:gd name="connsiteY10" fmla="*/ 64879 h 65059"/>
                <a:gd name="connsiteX11" fmla="*/ -2714 w 12168"/>
                <a:gd name="connsiteY11" fmla="*/ 19064 h 65059"/>
                <a:gd name="connsiteX12" fmla="*/ 6811 w 12168"/>
                <a:gd name="connsiteY12" fmla="*/ 19064 h 6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68" h="65059">
                  <a:moveTo>
                    <a:pt x="-2234" y="10206"/>
                  </a:moveTo>
                  <a:cubicBezTo>
                    <a:pt x="-4616" y="7882"/>
                    <a:pt x="-4616" y="4091"/>
                    <a:pt x="-2332" y="1719"/>
                  </a:cubicBezTo>
                  <a:cubicBezTo>
                    <a:pt x="-2332" y="1691"/>
                    <a:pt x="-2234" y="1662"/>
                    <a:pt x="-2234" y="1633"/>
                  </a:cubicBezTo>
                  <a:cubicBezTo>
                    <a:pt x="-1090" y="462"/>
                    <a:pt x="430" y="-195"/>
                    <a:pt x="2049" y="-177"/>
                  </a:cubicBezTo>
                  <a:cubicBezTo>
                    <a:pt x="3672" y="-234"/>
                    <a:pt x="5291" y="433"/>
                    <a:pt x="6337" y="1633"/>
                  </a:cubicBezTo>
                  <a:cubicBezTo>
                    <a:pt x="8718" y="3957"/>
                    <a:pt x="8718" y="7748"/>
                    <a:pt x="6435" y="10120"/>
                  </a:cubicBezTo>
                  <a:cubicBezTo>
                    <a:pt x="6435" y="10149"/>
                    <a:pt x="6337" y="10177"/>
                    <a:pt x="6337" y="10206"/>
                  </a:cubicBezTo>
                  <a:cubicBezTo>
                    <a:pt x="5291" y="11406"/>
                    <a:pt x="3672" y="12073"/>
                    <a:pt x="2049" y="12016"/>
                  </a:cubicBezTo>
                  <a:cubicBezTo>
                    <a:pt x="430" y="12035"/>
                    <a:pt x="-1090" y="11377"/>
                    <a:pt x="-2234" y="10206"/>
                  </a:cubicBezTo>
                  <a:close/>
                  <a:moveTo>
                    <a:pt x="6811" y="64879"/>
                  </a:moveTo>
                  <a:lnTo>
                    <a:pt x="-2714" y="64879"/>
                  </a:lnTo>
                  <a:lnTo>
                    <a:pt x="-2714" y="19064"/>
                  </a:lnTo>
                  <a:lnTo>
                    <a:pt x="6811" y="19064"/>
                  </a:lnTo>
                  <a:close/>
                </a:path>
              </a:pathLst>
            </a:custGeom>
            <a:solidFill>
              <a:srgbClr val="6D6E71"/>
            </a:solidFill>
            <a:ln w="9525" cap="flat">
              <a:noFill/>
              <a:prstDash val="solid"/>
              <a:miter/>
            </a:ln>
          </p:spPr>
          <p:txBody>
            <a:bodyPr rtlCol="0" anchor="ctr"/>
            <a:lstStyle/>
            <a:p>
              <a:endParaRPr lang="en-US"/>
            </a:p>
          </p:txBody>
        </p:sp>
        <p:sp>
          <p:nvSpPr>
            <p:cNvPr id="1070" name="Freeform: Shape 1069">
              <a:extLst>
                <a:ext uri="{FF2B5EF4-FFF2-40B4-BE49-F238E27FC236}">
                  <a16:creationId xmlns:a16="http://schemas.microsoft.com/office/drawing/2014/main" id="{670316B2-AE21-43C2-BCE3-B70841A535AC}"/>
                </a:ext>
              </a:extLst>
            </p:cNvPr>
            <p:cNvSpPr/>
            <p:nvPr/>
          </p:nvSpPr>
          <p:spPr>
            <a:xfrm>
              <a:off x="13998799" y="4369856"/>
              <a:ext cx="42052" cy="46492"/>
            </a:xfrm>
            <a:custGeom>
              <a:avLst/>
              <a:gdLst>
                <a:gd name="connsiteX0" fmla="*/ 5492 w 42052"/>
                <a:gd name="connsiteY0" fmla="*/ 21643 h 46492"/>
                <a:gd name="connsiteX1" fmla="*/ 5492 w 42052"/>
                <a:gd name="connsiteY1" fmla="*/ 46313 h 46492"/>
                <a:gd name="connsiteX2" fmla="*/ -4033 w 42052"/>
                <a:gd name="connsiteY2" fmla="*/ 46313 h 46492"/>
                <a:gd name="connsiteX3" fmla="*/ -4033 w 42052"/>
                <a:gd name="connsiteY3" fmla="*/ 497 h 46492"/>
                <a:gd name="connsiteX4" fmla="*/ 5492 w 42052"/>
                <a:gd name="connsiteY4" fmla="*/ 497 h 46492"/>
                <a:gd name="connsiteX5" fmla="*/ 5492 w 42052"/>
                <a:gd name="connsiteY5" fmla="*/ 8879 h 46492"/>
                <a:gd name="connsiteX6" fmla="*/ 11873 w 42052"/>
                <a:gd name="connsiteY6" fmla="*/ 2212 h 46492"/>
                <a:gd name="connsiteX7" fmla="*/ 20728 w 42052"/>
                <a:gd name="connsiteY7" fmla="*/ -170 h 46492"/>
                <a:gd name="connsiteX8" fmla="*/ 33207 w 42052"/>
                <a:gd name="connsiteY8" fmla="*/ 4593 h 46492"/>
                <a:gd name="connsiteX9" fmla="*/ 37969 w 42052"/>
                <a:gd name="connsiteY9" fmla="*/ 18214 h 46492"/>
                <a:gd name="connsiteX10" fmla="*/ 37969 w 42052"/>
                <a:gd name="connsiteY10" fmla="*/ 46122 h 46492"/>
                <a:gd name="connsiteX11" fmla="*/ 28444 w 42052"/>
                <a:gd name="connsiteY11" fmla="*/ 46122 h 46492"/>
                <a:gd name="connsiteX12" fmla="*/ 28444 w 42052"/>
                <a:gd name="connsiteY12" fmla="*/ 21071 h 46492"/>
                <a:gd name="connsiteX13" fmla="*/ 17966 w 42052"/>
                <a:gd name="connsiteY13" fmla="*/ 8499 h 46492"/>
                <a:gd name="connsiteX14" fmla="*/ 9301 w 42052"/>
                <a:gd name="connsiteY14" fmla="*/ 11832 h 46492"/>
                <a:gd name="connsiteX15" fmla="*/ 5492 w 42052"/>
                <a:gd name="connsiteY15" fmla="*/ 21643 h 46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052" h="46492">
                  <a:moveTo>
                    <a:pt x="5492" y="21643"/>
                  </a:moveTo>
                  <a:lnTo>
                    <a:pt x="5492" y="46313"/>
                  </a:lnTo>
                  <a:lnTo>
                    <a:pt x="-4033" y="46313"/>
                  </a:lnTo>
                  <a:lnTo>
                    <a:pt x="-4033" y="497"/>
                  </a:lnTo>
                  <a:lnTo>
                    <a:pt x="5492" y="497"/>
                  </a:lnTo>
                  <a:lnTo>
                    <a:pt x="5492" y="8879"/>
                  </a:lnTo>
                  <a:cubicBezTo>
                    <a:pt x="7013" y="6136"/>
                    <a:pt x="9204" y="3841"/>
                    <a:pt x="11873" y="2212"/>
                  </a:cubicBezTo>
                  <a:cubicBezTo>
                    <a:pt x="14538" y="678"/>
                    <a:pt x="17584" y="-150"/>
                    <a:pt x="20728" y="-170"/>
                  </a:cubicBezTo>
                  <a:cubicBezTo>
                    <a:pt x="25398" y="-331"/>
                    <a:pt x="29872" y="1383"/>
                    <a:pt x="33207" y="4593"/>
                  </a:cubicBezTo>
                  <a:cubicBezTo>
                    <a:pt x="36541" y="8298"/>
                    <a:pt x="38351" y="13213"/>
                    <a:pt x="37969" y="18214"/>
                  </a:cubicBezTo>
                  <a:lnTo>
                    <a:pt x="37969" y="46122"/>
                  </a:lnTo>
                  <a:lnTo>
                    <a:pt x="28444" y="46122"/>
                  </a:lnTo>
                  <a:lnTo>
                    <a:pt x="28444" y="21071"/>
                  </a:lnTo>
                  <a:cubicBezTo>
                    <a:pt x="28444" y="12690"/>
                    <a:pt x="24919" y="8499"/>
                    <a:pt x="17966" y="8499"/>
                  </a:cubicBezTo>
                  <a:cubicBezTo>
                    <a:pt x="14729" y="8469"/>
                    <a:pt x="11683" y="9660"/>
                    <a:pt x="9301" y="11832"/>
                  </a:cubicBezTo>
                  <a:cubicBezTo>
                    <a:pt x="6632" y="14356"/>
                    <a:pt x="5204" y="17966"/>
                    <a:pt x="5492" y="21643"/>
                  </a:cubicBezTo>
                  <a:close/>
                </a:path>
              </a:pathLst>
            </a:custGeom>
            <a:solidFill>
              <a:srgbClr val="6D6E71"/>
            </a:solidFill>
            <a:ln w="9525" cap="flat">
              <a:noFill/>
              <a:prstDash val="solid"/>
              <a:miter/>
            </a:ln>
          </p:spPr>
          <p:txBody>
            <a:bodyPr rtlCol="0" anchor="ctr"/>
            <a:lstStyle/>
            <a:p>
              <a:endParaRPr lang="en-US"/>
            </a:p>
          </p:txBody>
        </p:sp>
        <p:sp>
          <p:nvSpPr>
            <p:cNvPr id="1071" name="Freeform: Shape 1070">
              <a:extLst>
                <a:ext uri="{FF2B5EF4-FFF2-40B4-BE49-F238E27FC236}">
                  <a16:creationId xmlns:a16="http://schemas.microsoft.com/office/drawing/2014/main" id="{F670657D-4E00-44B4-8DB1-D6F14C1BF35F}"/>
                </a:ext>
              </a:extLst>
            </p:cNvPr>
            <p:cNvSpPr/>
            <p:nvPr/>
          </p:nvSpPr>
          <p:spPr>
            <a:xfrm>
              <a:off x="14051176" y="4370052"/>
              <a:ext cx="42491" cy="46967"/>
            </a:xfrm>
            <a:custGeom>
              <a:avLst/>
              <a:gdLst>
                <a:gd name="connsiteX0" fmla="*/ 19218 w 42491"/>
                <a:gd name="connsiteY0" fmla="*/ 46784 h 46967"/>
                <a:gd name="connsiteX1" fmla="*/ 2833 w 42491"/>
                <a:gd name="connsiteY1" fmla="*/ 40402 h 46967"/>
                <a:gd name="connsiteX2" fmla="*/ -4023 w 42491"/>
                <a:gd name="connsiteY2" fmla="*/ 23447 h 46967"/>
                <a:gd name="connsiteX3" fmla="*/ 3121 w 42491"/>
                <a:gd name="connsiteY3" fmla="*/ 6398 h 46967"/>
                <a:gd name="connsiteX4" fmla="*/ 20646 w 42491"/>
                <a:gd name="connsiteY4" fmla="*/ -174 h 46967"/>
                <a:gd name="connsiteX5" fmla="*/ 37980 w 42491"/>
                <a:gd name="connsiteY5" fmla="*/ 6969 h 46967"/>
                <a:gd name="connsiteX6" fmla="*/ 32361 w 42491"/>
                <a:gd name="connsiteY6" fmla="*/ 13922 h 46967"/>
                <a:gd name="connsiteX7" fmla="*/ 20455 w 42491"/>
                <a:gd name="connsiteY7" fmla="*/ 8779 h 46967"/>
                <a:gd name="connsiteX8" fmla="*/ 9977 w 42491"/>
                <a:gd name="connsiteY8" fmla="*/ 12779 h 46967"/>
                <a:gd name="connsiteX9" fmla="*/ 5595 w 42491"/>
                <a:gd name="connsiteY9" fmla="*/ 23067 h 46967"/>
                <a:gd name="connsiteX10" fmla="*/ 9977 w 42491"/>
                <a:gd name="connsiteY10" fmla="*/ 33735 h 46967"/>
                <a:gd name="connsiteX11" fmla="*/ 20739 w 42491"/>
                <a:gd name="connsiteY11" fmla="*/ 38116 h 46967"/>
                <a:gd name="connsiteX12" fmla="*/ 32743 w 42491"/>
                <a:gd name="connsiteY12" fmla="*/ 32210 h 46967"/>
                <a:gd name="connsiteX13" fmla="*/ 38459 w 42491"/>
                <a:gd name="connsiteY13" fmla="*/ 38402 h 46967"/>
                <a:gd name="connsiteX14" fmla="*/ 19218 w 42491"/>
                <a:gd name="connsiteY14" fmla="*/ 46784 h 46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491" h="46967">
                  <a:moveTo>
                    <a:pt x="19218" y="46784"/>
                  </a:moveTo>
                  <a:cubicBezTo>
                    <a:pt x="13121" y="46898"/>
                    <a:pt x="7214" y="44603"/>
                    <a:pt x="2833" y="40402"/>
                  </a:cubicBezTo>
                  <a:cubicBezTo>
                    <a:pt x="-1739" y="35982"/>
                    <a:pt x="-4213" y="29820"/>
                    <a:pt x="-4023" y="23447"/>
                  </a:cubicBezTo>
                  <a:cubicBezTo>
                    <a:pt x="-4213" y="16999"/>
                    <a:pt x="-1641" y="10770"/>
                    <a:pt x="3121" y="6398"/>
                  </a:cubicBezTo>
                  <a:cubicBezTo>
                    <a:pt x="7884" y="2045"/>
                    <a:pt x="14167" y="-308"/>
                    <a:pt x="20646" y="-174"/>
                  </a:cubicBezTo>
                  <a:cubicBezTo>
                    <a:pt x="27120" y="-317"/>
                    <a:pt x="33408" y="2273"/>
                    <a:pt x="37980" y="6969"/>
                  </a:cubicBezTo>
                  <a:lnTo>
                    <a:pt x="32361" y="13922"/>
                  </a:lnTo>
                  <a:cubicBezTo>
                    <a:pt x="29124" y="10798"/>
                    <a:pt x="24929" y="8960"/>
                    <a:pt x="20455" y="8779"/>
                  </a:cubicBezTo>
                  <a:cubicBezTo>
                    <a:pt x="16548" y="8722"/>
                    <a:pt x="12832" y="10151"/>
                    <a:pt x="9977" y="12779"/>
                  </a:cubicBezTo>
                  <a:cubicBezTo>
                    <a:pt x="7121" y="15418"/>
                    <a:pt x="5502" y="19171"/>
                    <a:pt x="5595" y="23067"/>
                  </a:cubicBezTo>
                  <a:cubicBezTo>
                    <a:pt x="5502" y="27076"/>
                    <a:pt x="7121" y="30934"/>
                    <a:pt x="9977" y="33735"/>
                  </a:cubicBezTo>
                  <a:cubicBezTo>
                    <a:pt x="12832" y="36592"/>
                    <a:pt x="16739" y="38173"/>
                    <a:pt x="20739" y="38116"/>
                  </a:cubicBezTo>
                  <a:cubicBezTo>
                    <a:pt x="25408" y="37935"/>
                    <a:pt x="29789" y="35792"/>
                    <a:pt x="32743" y="32210"/>
                  </a:cubicBezTo>
                  <a:lnTo>
                    <a:pt x="38459" y="38402"/>
                  </a:lnTo>
                  <a:cubicBezTo>
                    <a:pt x="33505" y="43755"/>
                    <a:pt x="26552" y="46793"/>
                    <a:pt x="19218" y="46784"/>
                  </a:cubicBezTo>
                  <a:close/>
                </a:path>
              </a:pathLst>
            </a:custGeom>
            <a:solidFill>
              <a:srgbClr val="6D6E71"/>
            </a:solidFill>
            <a:ln w="9525" cap="flat">
              <a:noFill/>
              <a:prstDash val="solid"/>
              <a:miter/>
            </a:ln>
          </p:spPr>
          <p:txBody>
            <a:bodyPr rtlCol="0" anchor="ctr"/>
            <a:lstStyle/>
            <a:p>
              <a:endParaRPr lang="en-US"/>
            </a:p>
          </p:txBody>
        </p:sp>
        <p:sp>
          <p:nvSpPr>
            <p:cNvPr id="1072" name="Freeform: Shape 1071">
              <a:extLst>
                <a:ext uri="{FF2B5EF4-FFF2-40B4-BE49-F238E27FC236}">
                  <a16:creationId xmlns:a16="http://schemas.microsoft.com/office/drawing/2014/main" id="{4D3B657A-E600-4BD1-A8C5-782DE085D2B9}"/>
                </a:ext>
              </a:extLst>
            </p:cNvPr>
            <p:cNvSpPr/>
            <p:nvPr/>
          </p:nvSpPr>
          <p:spPr>
            <a:xfrm>
              <a:off x="14103095" y="4352722"/>
              <a:ext cx="9525" cy="63626"/>
            </a:xfrm>
            <a:custGeom>
              <a:avLst/>
              <a:gdLst>
                <a:gd name="connsiteX0" fmla="*/ 5492 w 9525"/>
                <a:gd name="connsiteY0" fmla="*/ 63447 h 63626"/>
                <a:gd name="connsiteX1" fmla="*/ -4033 w 9525"/>
                <a:gd name="connsiteY1" fmla="*/ 63447 h 63626"/>
                <a:gd name="connsiteX2" fmla="*/ -4033 w 9525"/>
                <a:gd name="connsiteY2" fmla="*/ -180 h 63626"/>
                <a:gd name="connsiteX3" fmla="*/ 5492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5492" y="63447"/>
                  </a:moveTo>
                  <a:lnTo>
                    <a:pt x="-4033" y="63447"/>
                  </a:lnTo>
                  <a:lnTo>
                    <a:pt x="-4033" y="-180"/>
                  </a:lnTo>
                  <a:lnTo>
                    <a:pt x="5492" y="-180"/>
                  </a:lnTo>
                  <a:close/>
                </a:path>
              </a:pathLst>
            </a:custGeom>
            <a:solidFill>
              <a:srgbClr val="6D6E71"/>
            </a:solidFill>
            <a:ln w="9525" cap="flat">
              <a:noFill/>
              <a:prstDash val="solid"/>
              <a:miter/>
            </a:ln>
          </p:spPr>
          <p:txBody>
            <a:bodyPr rtlCol="0" anchor="ctr"/>
            <a:lstStyle/>
            <a:p>
              <a:endParaRPr lang="en-US"/>
            </a:p>
          </p:txBody>
        </p:sp>
        <p:sp>
          <p:nvSpPr>
            <p:cNvPr id="1073" name="Freeform: Shape 1072">
              <a:extLst>
                <a:ext uri="{FF2B5EF4-FFF2-40B4-BE49-F238E27FC236}">
                  <a16:creationId xmlns:a16="http://schemas.microsoft.com/office/drawing/2014/main" id="{B5E6F78E-6F25-4DE1-BD7E-3D6C645DDD2F}"/>
                </a:ext>
              </a:extLst>
            </p:cNvPr>
            <p:cNvSpPr/>
            <p:nvPr/>
          </p:nvSpPr>
          <p:spPr>
            <a:xfrm>
              <a:off x="14125924" y="4370534"/>
              <a:ext cx="41944" cy="46310"/>
            </a:xfrm>
            <a:custGeom>
              <a:avLst/>
              <a:gdLst>
                <a:gd name="connsiteX0" fmla="*/ 28386 w 41944"/>
                <a:gd name="connsiteY0" fmla="*/ 24775 h 46310"/>
                <a:gd name="connsiteX1" fmla="*/ 28386 w 41944"/>
                <a:gd name="connsiteY1" fmla="*/ -180 h 46310"/>
                <a:gd name="connsiteX2" fmla="*/ 37911 w 41944"/>
                <a:gd name="connsiteY2" fmla="*/ -180 h 46310"/>
                <a:gd name="connsiteX3" fmla="*/ 37911 w 41944"/>
                <a:gd name="connsiteY3" fmla="*/ 45445 h 46310"/>
                <a:gd name="connsiteX4" fmla="*/ 28386 w 41944"/>
                <a:gd name="connsiteY4" fmla="*/ 45445 h 46310"/>
                <a:gd name="connsiteX5" fmla="*/ 28386 w 41944"/>
                <a:gd name="connsiteY5" fmla="*/ 37158 h 46310"/>
                <a:gd name="connsiteX6" fmla="*/ 22001 w 41944"/>
                <a:gd name="connsiteY6" fmla="*/ 43730 h 46310"/>
                <a:gd name="connsiteX7" fmla="*/ 13238 w 41944"/>
                <a:gd name="connsiteY7" fmla="*/ 46111 h 46310"/>
                <a:gd name="connsiteX8" fmla="*/ 760 w 41944"/>
                <a:gd name="connsiteY8" fmla="*/ 41444 h 46310"/>
                <a:gd name="connsiteX9" fmla="*/ -4002 w 41944"/>
                <a:gd name="connsiteY9" fmla="*/ 27824 h 46310"/>
                <a:gd name="connsiteX10" fmla="*/ -4002 w 41944"/>
                <a:gd name="connsiteY10" fmla="*/ -180 h 46310"/>
                <a:gd name="connsiteX11" fmla="*/ 5523 w 41944"/>
                <a:gd name="connsiteY11" fmla="*/ -180 h 46310"/>
                <a:gd name="connsiteX12" fmla="*/ 5523 w 41944"/>
                <a:gd name="connsiteY12" fmla="*/ 24871 h 46310"/>
                <a:gd name="connsiteX13" fmla="*/ 16001 w 41944"/>
                <a:gd name="connsiteY13" fmla="*/ 37539 h 46310"/>
                <a:gd name="connsiteX14" fmla="*/ 24670 w 41944"/>
                <a:gd name="connsiteY14" fmla="*/ 34205 h 46310"/>
                <a:gd name="connsiteX15" fmla="*/ 28386 w 41944"/>
                <a:gd name="connsiteY15" fmla="*/ 24775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4" h="46310">
                  <a:moveTo>
                    <a:pt x="28386" y="24775"/>
                  </a:moveTo>
                  <a:lnTo>
                    <a:pt x="28386" y="-180"/>
                  </a:lnTo>
                  <a:lnTo>
                    <a:pt x="37911" y="-180"/>
                  </a:lnTo>
                  <a:lnTo>
                    <a:pt x="37911" y="45445"/>
                  </a:lnTo>
                  <a:lnTo>
                    <a:pt x="28386" y="45445"/>
                  </a:lnTo>
                  <a:lnTo>
                    <a:pt x="28386" y="37158"/>
                  </a:lnTo>
                  <a:cubicBezTo>
                    <a:pt x="26861" y="39891"/>
                    <a:pt x="24670" y="42168"/>
                    <a:pt x="22001" y="43730"/>
                  </a:cubicBezTo>
                  <a:cubicBezTo>
                    <a:pt x="19336" y="45321"/>
                    <a:pt x="16289" y="46150"/>
                    <a:pt x="13238" y="46111"/>
                  </a:cubicBezTo>
                  <a:cubicBezTo>
                    <a:pt x="8667" y="46331"/>
                    <a:pt x="4095" y="44645"/>
                    <a:pt x="760" y="41444"/>
                  </a:cubicBezTo>
                  <a:cubicBezTo>
                    <a:pt x="-2570" y="37739"/>
                    <a:pt x="-4286" y="32824"/>
                    <a:pt x="-4002" y="27824"/>
                  </a:cubicBezTo>
                  <a:lnTo>
                    <a:pt x="-4002" y="-180"/>
                  </a:lnTo>
                  <a:lnTo>
                    <a:pt x="5523" y="-180"/>
                  </a:lnTo>
                  <a:lnTo>
                    <a:pt x="5523" y="24871"/>
                  </a:lnTo>
                  <a:cubicBezTo>
                    <a:pt x="5523" y="33253"/>
                    <a:pt x="8955" y="37539"/>
                    <a:pt x="16001" y="37539"/>
                  </a:cubicBezTo>
                  <a:cubicBezTo>
                    <a:pt x="19238" y="37549"/>
                    <a:pt x="22289" y="36358"/>
                    <a:pt x="24670" y="34205"/>
                  </a:cubicBezTo>
                  <a:cubicBezTo>
                    <a:pt x="27144" y="31729"/>
                    <a:pt x="28572" y="28300"/>
                    <a:pt x="28386" y="24775"/>
                  </a:cubicBezTo>
                  <a:close/>
                </a:path>
              </a:pathLst>
            </a:custGeom>
            <a:solidFill>
              <a:srgbClr val="6D6E71"/>
            </a:solidFill>
            <a:ln w="9525" cap="flat">
              <a:noFill/>
              <a:prstDash val="solid"/>
              <a:miter/>
            </a:ln>
          </p:spPr>
          <p:txBody>
            <a:bodyPr rtlCol="0" anchor="ctr"/>
            <a:lstStyle/>
            <a:p>
              <a:endParaRPr lang="en-US"/>
            </a:p>
          </p:txBody>
        </p:sp>
        <p:sp>
          <p:nvSpPr>
            <p:cNvPr id="1074" name="Freeform: Shape 1073">
              <a:extLst>
                <a:ext uri="{FF2B5EF4-FFF2-40B4-BE49-F238E27FC236}">
                  <a16:creationId xmlns:a16="http://schemas.microsoft.com/office/drawing/2014/main" id="{87D8B7C1-CC3E-499F-BE90-E35B436118A8}"/>
                </a:ext>
              </a:extLst>
            </p:cNvPr>
            <p:cNvSpPr/>
            <p:nvPr/>
          </p:nvSpPr>
          <p:spPr>
            <a:xfrm>
              <a:off x="14178891" y="4352722"/>
              <a:ext cx="46601" cy="64320"/>
            </a:xfrm>
            <a:custGeom>
              <a:avLst/>
              <a:gdLst>
                <a:gd name="connsiteX0" fmla="*/ 2469 w 46601"/>
                <a:gd name="connsiteY0" fmla="*/ 57637 h 64320"/>
                <a:gd name="connsiteX1" fmla="*/ -4010 w 46601"/>
                <a:gd name="connsiteY1" fmla="*/ 40492 h 64320"/>
                <a:gd name="connsiteX2" fmla="*/ 2562 w 46601"/>
                <a:gd name="connsiteY2" fmla="*/ 23537 h 64320"/>
                <a:gd name="connsiteX3" fmla="*/ 18375 w 46601"/>
                <a:gd name="connsiteY3" fmla="*/ 17156 h 64320"/>
                <a:gd name="connsiteX4" fmla="*/ 33044 w 46601"/>
                <a:gd name="connsiteY4" fmla="*/ 24871 h 64320"/>
                <a:gd name="connsiteX5" fmla="*/ 33044 w 46601"/>
                <a:gd name="connsiteY5" fmla="*/ -180 h 64320"/>
                <a:gd name="connsiteX6" fmla="*/ 42569 w 46601"/>
                <a:gd name="connsiteY6" fmla="*/ -180 h 64320"/>
                <a:gd name="connsiteX7" fmla="*/ 42569 w 46601"/>
                <a:gd name="connsiteY7" fmla="*/ 63447 h 64320"/>
                <a:gd name="connsiteX8" fmla="*/ 33044 w 46601"/>
                <a:gd name="connsiteY8" fmla="*/ 63447 h 64320"/>
                <a:gd name="connsiteX9" fmla="*/ 33044 w 46601"/>
                <a:gd name="connsiteY9" fmla="*/ 56589 h 64320"/>
                <a:gd name="connsiteX10" fmla="*/ 17519 w 46601"/>
                <a:gd name="connsiteY10" fmla="*/ 64114 h 64320"/>
                <a:gd name="connsiteX11" fmla="*/ 2469 w 46601"/>
                <a:gd name="connsiteY11" fmla="*/ 57637 h 64320"/>
                <a:gd name="connsiteX12" fmla="*/ 5613 w 46601"/>
                <a:gd name="connsiteY12" fmla="*/ 40873 h 64320"/>
                <a:gd name="connsiteX13" fmla="*/ 9803 w 46601"/>
                <a:gd name="connsiteY13" fmla="*/ 51541 h 64320"/>
                <a:gd name="connsiteX14" fmla="*/ 19328 w 46601"/>
                <a:gd name="connsiteY14" fmla="*/ 55636 h 64320"/>
                <a:gd name="connsiteX15" fmla="*/ 28853 w 46601"/>
                <a:gd name="connsiteY15" fmla="*/ 51541 h 64320"/>
                <a:gd name="connsiteX16" fmla="*/ 32853 w 46601"/>
                <a:gd name="connsiteY16" fmla="*/ 40873 h 64320"/>
                <a:gd name="connsiteX17" fmla="*/ 28853 w 46601"/>
                <a:gd name="connsiteY17" fmla="*/ 29919 h 64320"/>
                <a:gd name="connsiteX18" fmla="*/ 19328 w 46601"/>
                <a:gd name="connsiteY18" fmla="*/ 25538 h 64320"/>
                <a:gd name="connsiteX19" fmla="*/ 9803 w 46601"/>
                <a:gd name="connsiteY19" fmla="*/ 29919 h 64320"/>
                <a:gd name="connsiteX20" fmla="*/ 5613 w 46601"/>
                <a:gd name="connsiteY20" fmla="*/ 40873 h 6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4320">
                  <a:moveTo>
                    <a:pt x="2469" y="57637"/>
                  </a:moveTo>
                  <a:cubicBezTo>
                    <a:pt x="-1913" y="53036"/>
                    <a:pt x="-4294" y="46845"/>
                    <a:pt x="-4010" y="40492"/>
                  </a:cubicBezTo>
                  <a:cubicBezTo>
                    <a:pt x="-4294" y="34167"/>
                    <a:pt x="-1913" y="28014"/>
                    <a:pt x="2562" y="23537"/>
                  </a:cubicBezTo>
                  <a:cubicBezTo>
                    <a:pt x="6752" y="19375"/>
                    <a:pt x="12468" y="17070"/>
                    <a:pt x="18375" y="17156"/>
                  </a:cubicBezTo>
                  <a:cubicBezTo>
                    <a:pt x="24281" y="17070"/>
                    <a:pt x="29806" y="19975"/>
                    <a:pt x="33044" y="24871"/>
                  </a:cubicBezTo>
                  <a:lnTo>
                    <a:pt x="33044" y="-180"/>
                  </a:lnTo>
                  <a:lnTo>
                    <a:pt x="42569" y="-180"/>
                  </a:lnTo>
                  <a:lnTo>
                    <a:pt x="42569" y="63447"/>
                  </a:lnTo>
                  <a:lnTo>
                    <a:pt x="33044" y="63447"/>
                  </a:lnTo>
                  <a:lnTo>
                    <a:pt x="33044" y="56589"/>
                  </a:lnTo>
                  <a:cubicBezTo>
                    <a:pt x="29518" y="61609"/>
                    <a:pt x="23612" y="64447"/>
                    <a:pt x="17519" y="64114"/>
                  </a:cubicBezTo>
                  <a:cubicBezTo>
                    <a:pt x="11803" y="64181"/>
                    <a:pt x="6375" y="61828"/>
                    <a:pt x="2469" y="57637"/>
                  </a:cubicBezTo>
                  <a:close/>
                  <a:moveTo>
                    <a:pt x="5613" y="40873"/>
                  </a:moveTo>
                  <a:cubicBezTo>
                    <a:pt x="5515" y="44854"/>
                    <a:pt x="6943" y="48721"/>
                    <a:pt x="9803" y="51541"/>
                  </a:cubicBezTo>
                  <a:cubicBezTo>
                    <a:pt x="12277" y="54113"/>
                    <a:pt x="15710" y="55589"/>
                    <a:pt x="19328" y="55636"/>
                  </a:cubicBezTo>
                  <a:cubicBezTo>
                    <a:pt x="22946" y="55703"/>
                    <a:pt x="26374" y="54217"/>
                    <a:pt x="28853" y="51541"/>
                  </a:cubicBezTo>
                  <a:cubicBezTo>
                    <a:pt x="31518" y="48655"/>
                    <a:pt x="32946" y="44816"/>
                    <a:pt x="32853" y="40873"/>
                  </a:cubicBezTo>
                  <a:cubicBezTo>
                    <a:pt x="32946" y="36844"/>
                    <a:pt x="31518" y="32919"/>
                    <a:pt x="28853" y="29919"/>
                  </a:cubicBezTo>
                  <a:cubicBezTo>
                    <a:pt x="26472" y="27138"/>
                    <a:pt x="22946" y="25538"/>
                    <a:pt x="19328" y="25538"/>
                  </a:cubicBezTo>
                  <a:cubicBezTo>
                    <a:pt x="15710" y="25633"/>
                    <a:pt x="12277" y="27224"/>
                    <a:pt x="9803" y="29919"/>
                  </a:cubicBezTo>
                  <a:cubicBezTo>
                    <a:pt x="7040" y="32871"/>
                    <a:pt x="5515" y="36806"/>
                    <a:pt x="5613" y="40873"/>
                  </a:cubicBezTo>
                  <a:close/>
                </a:path>
              </a:pathLst>
            </a:custGeom>
            <a:solidFill>
              <a:srgbClr val="6D6E71"/>
            </a:solidFill>
            <a:ln w="9525" cap="flat">
              <a:noFill/>
              <a:prstDash val="solid"/>
              <a:miter/>
            </a:ln>
          </p:spPr>
          <p:txBody>
            <a:bodyPr rtlCol="0" anchor="ctr"/>
            <a:lstStyle/>
            <a:p>
              <a:endParaRPr lang="en-US"/>
            </a:p>
          </p:txBody>
        </p:sp>
        <p:sp>
          <p:nvSpPr>
            <p:cNvPr id="1075" name="Freeform: Shape 1074">
              <a:extLst>
                <a:ext uri="{FF2B5EF4-FFF2-40B4-BE49-F238E27FC236}">
                  <a16:creationId xmlns:a16="http://schemas.microsoft.com/office/drawing/2014/main" id="{2F619333-5A06-4B0A-A15C-4F7F6A3F5858}"/>
                </a:ext>
              </a:extLst>
            </p:cNvPr>
            <p:cNvSpPr/>
            <p:nvPr/>
          </p:nvSpPr>
          <p:spPr>
            <a:xfrm>
              <a:off x="14236614" y="4370052"/>
              <a:ext cx="45289" cy="46978"/>
            </a:xfrm>
            <a:custGeom>
              <a:avLst/>
              <a:gdLst>
                <a:gd name="connsiteX0" fmla="*/ 41233 w 45289"/>
                <a:gd name="connsiteY0" fmla="*/ 27543 h 46978"/>
                <a:gd name="connsiteX1" fmla="*/ 5514 w 45289"/>
                <a:gd name="connsiteY1" fmla="*/ 27543 h 46978"/>
                <a:gd name="connsiteX2" fmla="*/ 9993 w 45289"/>
                <a:gd name="connsiteY2" fmla="*/ 35544 h 46978"/>
                <a:gd name="connsiteX3" fmla="*/ 19518 w 45289"/>
                <a:gd name="connsiteY3" fmla="*/ 38592 h 46978"/>
                <a:gd name="connsiteX4" fmla="*/ 32564 w 45289"/>
                <a:gd name="connsiteY4" fmla="*/ 33163 h 46978"/>
                <a:gd name="connsiteX5" fmla="*/ 38089 w 45289"/>
                <a:gd name="connsiteY5" fmla="*/ 39164 h 46978"/>
                <a:gd name="connsiteX6" fmla="*/ 19039 w 45289"/>
                <a:gd name="connsiteY6" fmla="*/ 46784 h 46978"/>
                <a:gd name="connsiteX7" fmla="*/ 2752 w 45289"/>
                <a:gd name="connsiteY7" fmla="*/ 40402 h 46978"/>
                <a:gd name="connsiteX8" fmla="*/ 2752 w 45289"/>
                <a:gd name="connsiteY8" fmla="*/ 6207 h 46978"/>
                <a:gd name="connsiteX9" fmla="*/ 18946 w 45289"/>
                <a:gd name="connsiteY9" fmla="*/ -175 h 46978"/>
                <a:gd name="connsiteX10" fmla="*/ 34754 w 45289"/>
                <a:gd name="connsiteY10" fmla="*/ 5445 h 46978"/>
                <a:gd name="connsiteX11" fmla="*/ 41233 w 45289"/>
                <a:gd name="connsiteY11" fmla="*/ 20971 h 46978"/>
                <a:gd name="connsiteX12" fmla="*/ 5514 w 45289"/>
                <a:gd name="connsiteY12" fmla="*/ 20018 h 46978"/>
                <a:gd name="connsiteX13" fmla="*/ 31615 w 45289"/>
                <a:gd name="connsiteY13" fmla="*/ 20018 h 46978"/>
                <a:gd name="connsiteX14" fmla="*/ 27992 w 45289"/>
                <a:gd name="connsiteY14" fmla="*/ 11160 h 46978"/>
                <a:gd name="connsiteX15" fmla="*/ 19137 w 45289"/>
                <a:gd name="connsiteY15" fmla="*/ 8112 h 46978"/>
                <a:gd name="connsiteX16" fmla="*/ 9612 w 45289"/>
                <a:gd name="connsiteY16" fmla="*/ 11256 h 46978"/>
                <a:gd name="connsiteX17" fmla="*/ 5514 w 45289"/>
                <a:gd name="connsiteY17" fmla="*/ 20018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289" h="46978">
                  <a:moveTo>
                    <a:pt x="41233" y="27543"/>
                  </a:moveTo>
                  <a:lnTo>
                    <a:pt x="5514" y="27543"/>
                  </a:lnTo>
                  <a:cubicBezTo>
                    <a:pt x="5612" y="30772"/>
                    <a:pt x="7323" y="33734"/>
                    <a:pt x="9993" y="35544"/>
                  </a:cubicBezTo>
                  <a:cubicBezTo>
                    <a:pt x="12756" y="37535"/>
                    <a:pt x="16086" y="38602"/>
                    <a:pt x="19518" y="38592"/>
                  </a:cubicBezTo>
                  <a:cubicBezTo>
                    <a:pt x="24471" y="38925"/>
                    <a:pt x="29327" y="36916"/>
                    <a:pt x="32564" y="33163"/>
                  </a:cubicBezTo>
                  <a:lnTo>
                    <a:pt x="38089" y="39164"/>
                  </a:lnTo>
                  <a:cubicBezTo>
                    <a:pt x="33043" y="44269"/>
                    <a:pt x="26183" y="47031"/>
                    <a:pt x="19039" y="46784"/>
                  </a:cubicBezTo>
                  <a:cubicBezTo>
                    <a:pt x="12946" y="46917"/>
                    <a:pt x="7133" y="44622"/>
                    <a:pt x="2752" y="40402"/>
                  </a:cubicBezTo>
                  <a:cubicBezTo>
                    <a:pt x="-6294" y="30810"/>
                    <a:pt x="-6294" y="15799"/>
                    <a:pt x="2752" y="6207"/>
                  </a:cubicBezTo>
                  <a:cubicBezTo>
                    <a:pt x="7133" y="2016"/>
                    <a:pt x="12946" y="-279"/>
                    <a:pt x="18946" y="-175"/>
                  </a:cubicBezTo>
                  <a:cubicBezTo>
                    <a:pt x="24755" y="-298"/>
                    <a:pt x="30373" y="1701"/>
                    <a:pt x="34754" y="5445"/>
                  </a:cubicBezTo>
                  <a:cubicBezTo>
                    <a:pt x="39140" y="9379"/>
                    <a:pt x="41521" y="15084"/>
                    <a:pt x="41233" y="20971"/>
                  </a:cubicBezTo>
                  <a:close/>
                  <a:moveTo>
                    <a:pt x="5514" y="20018"/>
                  </a:moveTo>
                  <a:lnTo>
                    <a:pt x="31615" y="20018"/>
                  </a:lnTo>
                  <a:cubicBezTo>
                    <a:pt x="31806" y="16666"/>
                    <a:pt x="30471" y="13389"/>
                    <a:pt x="27992" y="11160"/>
                  </a:cubicBezTo>
                  <a:cubicBezTo>
                    <a:pt x="25518" y="9064"/>
                    <a:pt x="22374" y="7979"/>
                    <a:pt x="19137" y="8112"/>
                  </a:cubicBezTo>
                  <a:cubicBezTo>
                    <a:pt x="15704" y="8055"/>
                    <a:pt x="12374" y="9160"/>
                    <a:pt x="9612" y="11256"/>
                  </a:cubicBezTo>
                  <a:cubicBezTo>
                    <a:pt x="6849" y="13313"/>
                    <a:pt x="5324" y="16599"/>
                    <a:pt x="5514" y="20018"/>
                  </a:cubicBezTo>
                  <a:close/>
                </a:path>
              </a:pathLst>
            </a:custGeom>
            <a:solidFill>
              <a:srgbClr val="6D6E71"/>
            </a:solidFill>
            <a:ln w="9525" cap="flat">
              <a:noFill/>
              <a:prstDash val="solid"/>
              <a:miter/>
            </a:ln>
          </p:spPr>
          <p:txBody>
            <a:bodyPr rtlCol="0" anchor="ctr"/>
            <a:lstStyle/>
            <a:p>
              <a:endParaRPr lang="en-US"/>
            </a:p>
          </p:txBody>
        </p:sp>
        <p:sp>
          <p:nvSpPr>
            <p:cNvPr id="1076" name="Freeform: Shape 1075">
              <a:extLst>
                <a:ext uri="{FF2B5EF4-FFF2-40B4-BE49-F238E27FC236}">
                  <a16:creationId xmlns:a16="http://schemas.microsoft.com/office/drawing/2014/main" id="{84E9981B-E8FF-491D-9571-0A30F35AC303}"/>
                </a:ext>
              </a:extLst>
            </p:cNvPr>
            <p:cNvSpPr/>
            <p:nvPr/>
          </p:nvSpPr>
          <p:spPr>
            <a:xfrm>
              <a:off x="14291104" y="4404275"/>
              <a:ext cx="12786" cy="21122"/>
            </a:xfrm>
            <a:custGeom>
              <a:avLst/>
              <a:gdLst>
                <a:gd name="connsiteX0" fmla="*/ -4016 w 12786"/>
                <a:gd name="connsiteY0" fmla="*/ 6369 h 21122"/>
                <a:gd name="connsiteX1" fmla="*/ 1984 w 12786"/>
                <a:gd name="connsiteY1" fmla="*/ -174 h 21122"/>
                <a:gd name="connsiteX2" fmla="*/ 6839 w 12786"/>
                <a:gd name="connsiteY2" fmla="*/ 1797 h 21122"/>
                <a:gd name="connsiteX3" fmla="*/ 8746 w 12786"/>
                <a:gd name="connsiteY3" fmla="*/ 6179 h 21122"/>
                <a:gd name="connsiteX4" fmla="*/ 6458 w 12786"/>
                <a:gd name="connsiteY4" fmla="*/ 12465 h 21122"/>
                <a:gd name="connsiteX5" fmla="*/ 1319 w 12786"/>
                <a:gd name="connsiteY5" fmla="*/ 20942 h 21122"/>
                <a:gd name="connsiteX6" fmla="*/ -3634 w 12786"/>
                <a:gd name="connsiteY6" fmla="*/ 20942 h 21122"/>
                <a:gd name="connsiteX7" fmla="*/ -495 w 12786"/>
                <a:gd name="connsiteY7" fmla="*/ 11989 h 21122"/>
                <a:gd name="connsiteX8" fmla="*/ -4016 w 12786"/>
                <a:gd name="connsiteY8" fmla="*/ 6369 h 21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86" h="21122">
                  <a:moveTo>
                    <a:pt x="-4016" y="6369"/>
                  </a:moveTo>
                  <a:cubicBezTo>
                    <a:pt x="-4113" y="2902"/>
                    <a:pt x="-1444" y="-32"/>
                    <a:pt x="1984" y="-174"/>
                  </a:cubicBezTo>
                  <a:cubicBezTo>
                    <a:pt x="3793" y="-251"/>
                    <a:pt x="5602" y="463"/>
                    <a:pt x="6839" y="1797"/>
                  </a:cubicBezTo>
                  <a:cubicBezTo>
                    <a:pt x="8081" y="2902"/>
                    <a:pt x="8839" y="4502"/>
                    <a:pt x="8746" y="6179"/>
                  </a:cubicBezTo>
                  <a:cubicBezTo>
                    <a:pt x="8556" y="8445"/>
                    <a:pt x="7793" y="10608"/>
                    <a:pt x="6458" y="12465"/>
                  </a:cubicBezTo>
                  <a:lnTo>
                    <a:pt x="1319" y="20942"/>
                  </a:lnTo>
                  <a:lnTo>
                    <a:pt x="-3634" y="20942"/>
                  </a:lnTo>
                  <a:lnTo>
                    <a:pt x="-495" y="11989"/>
                  </a:lnTo>
                  <a:cubicBezTo>
                    <a:pt x="-2779" y="11084"/>
                    <a:pt x="-4206" y="8808"/>
                    <a:pt x="-4016" y="6369"/>
                  </a:cubicBezTo>
                  <a:close/>
                </a:path>
              </a:pathLst>
            </a:custGeom>
            <a:solidFill>
              <a:srgbClr val="6D6E71"/>
            </a:solidFill>
            <a:ln w="9525" cap="flat">
              <a:noFill/>
              <a:prstDash val="solid"/>
              <a:miter/>
            </a:ln>
          </p:spPr>
          <p:txBody>
            <a:bodyPr rtlCol="0" anchor="ctr"/>
            <a:lstStyle/>
            <a:p>
              <a:endParaRPr lang="en-US"/>
            </a:p>
          </p:txBody>
        </p:sp>
        <p:sp>
          <p:nvSpPr>
            <p:cNvPr id="1077" name="Freeform: Shape 1076">
              <a:extLst>
                <a:ext uri="{FF2B5EF4-FFF2-40B4-BE49-F238E27FC236}">
                  <a16:creationId xmlns:a16="http://schemas.microsoft.com/office/drawing/2014/main" id="{2ED8E77B-D0F8-4B51-99BD-834C26BD500A}"/>
                </a:ext>
              </a:extLst>
            </p:cNvPr>
            <p:cNvSpPr/>
            <p:nvPr/>
          </p:nvSpPr>
          <p:spPr>
            <a:xfrm>
              <a:off x="14340076" y="4353198"/>
              <a:ext cx="46602" cy="64310"/>
            </a:xfrm>
            <a:custGeom>
              <a:avLst/>
              <a:gdLst>
                <a:gd name="connsiteX0" fmla="*/ 20352 w 46602"/>
                <a:gd name="connsiteY0" fmla="*/ 17156 h 64310"/>
                <a:gd name="connsiteX1" fmla="*/ 35974 w 46602"/>
                <a:gd name="connsiteY1" fmla="*/ 23537 h 64310"/>
                <a:gd name="connsiteX2" fmla="*/ 42546 w 46602"/>
                <a:gd name="connsiteY2" fmla="*/ 40397 h 64310"/>
                <a:gd name="connsiteX3" fmla="*/ 36067 w 46602"/>
                <a:gd name="connsiteY3" fmla="*/ 57541 h 64310"/>
                <a:gd name="connsiteX4" fmla="*/ 7683 w 46602"/>
                <a:gd name="connsiteY4" fmla="*/ 58913 h 64310"/>
                <a:gd name="connsiteX5" fmla="*/ 5492 w 46602"/>
                <a:gd name="connsiteY5" fmla="*/ 56589 h 64310"/>
                <a:gd name="connsiteX6" fmla="*/ 5492 w 46602"/>
                <a:gd name="connsiteY6" fmla="*/ 63447 h 64310"/>
                <a:gd name="connsiteX7" fmla="*/ -4033 w 46602"/>
                <a:gd name="connsiteY7" fmla="*/ 63447 h 64310"/>
                <a:gd name="connsiteX8" fmla="*/ -4033 w 46602"/>
                <a:gd name="connsiteY8" fmla="*/ -180 h 64310"/>
                <a:gd name="connsiteX9" fmla="*/ 5492 w 46602"/>
                <a:gd name="connsiteY9" fmla="*/ -180 h 64310"/>
                <a:gd name="connsiteX10" fmla="*/ 5492 w 46602"/>
                <a:gd name="connsiteY10" fmla="*/ 25823 h 64310"/>
                <a:gd name="connsiteX11" fmla="*/ 20352 w 46602"/>
                <a:gd name="connsiteY11" fmla="*/ 17156 h 64310"/>
                <a:gd name="connsiteX12" fmla="*/ 5302 w 46602"/>
                <a:gd name="connsiteY12" fmla="*/ 40777 h 64310"/>
                <a:gd name="connsiteX13" fmla="*/ 9306 w 46602"/>
                <a:gd name="connsiteY13" fmla="*/ 51445 h 64310"/>
                <a:gd name="connsiteX14" fmla="*/ 18831 w 46602"/>
                <a:gd name="connsiteY14" fmla="*/ 55542 h 64310"/>
                <a:gd name="connsiteX15" fmla="*/ 28356 w 46602"/>
                <a:gd name="connsiteY15" fmla="*/ 51445 h 64310"/>
                <a:gd name="connsiteX16" fmla="*/ 32546 w 46602"/>
                <a:gd name="connsiteY16" fmla="*/ 40777 h 64310"/>
                <a:gd name="connsiteX17" fmla="*/ 28449 w 46602"/>
                <a:gd name="connsiteY17" fmla="*/ 29919 h 64310"/>
                <a:gd name="connsiteX18" fmla="*/ 18924 w 46602"/>
                <a:gd name="connsiteY18" fmla="*/ 25538 h 64310"/>
                <a:gd name="connsiteX19" fmla="*/ 9399 w 46602"/>
                <a:gd name="connsiteY19" fmla="*/ 29919 h 64310"/>
                <a:gd name="connsiteX20" fmla="*/ 5302 w 46602"/>
                <a:gd name="connsiteY20" fmla="*/ 40301 h 6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2" h="64310">
                  <a:moveTo>
                    <a:pt x="20352" y="17156"/>
                  </a:moveTo>
                  <a:cubicBezTo>
                    <a:pt x="26258" y="17032"/>
                    <a:pt x="31877" y="19346"/>
                    <a:pt x="35974" y="23537"/>
                  </a:cubicBezTo>
                  <a:cubicBezTo>
                    <a:pt x="40453" y="27967"/>
                    <a:pt x="42834" y="34100"/>
                    <a:pt x="42546" y="40397"/>
                  </a:cubicBezTo>
                  <a:cubicBezTo>
                    <a:pt x="42834" y="46750"/>
                    <a:pt x="40453" y="52941"/>
                    <a:pt x="36067" y="57541"/>
                  </a:cubicBezTo>
                  <a:cubicBezTo>
                    <a:pt x="28640" y="65762"/>
                    <a:pt x="15878" y="66371"/>
                    <a:pt x="7683" y="58913"/>
                  </a:cubicBezTo>
                  <a:cubicBezTo>
                    <a:pt x="6925" y="58199"/>
                    <a:pt x="6162" y="57418"/>
                    <a:pt x="5492" y="56589"/>
                  </a:cubicBezTo>
                  <a:lnTo>
                    <a:pt x="5492" y="63447"/>
                  </a:lnTo>
                  <a:lnTo>
                    <a:pt x="-4033" y="63447"/>
                  </a:lnTo>
                  <a:lnTo>
                    <a:pt x="-4033" y="-180"/>
                  </a:lnTo>
                  <a:lnTo>
                    <a:pt x="5492" y="-180"/>
                  </a:lnTo>
                  <a:lnTo>
                    <a:pt x="5492" y="25823"/>
                  </a:lnTo>
                  <a:cubicBezTo>
                    <a:pt x="8543" y="20508"/>
                    <a:pt x="14259" y="17213"/>
                    <a:pt x="20352" y="17156"/>
                  </a:cubicBezTo>
                  <a:close/>
                  <a:moveTo>
                    <a:pt x="5302" y="40777"/>
                  </a:moveTo>
                  <a:cubicBezTo>
                    <a:pt x="5208" y="44721"/>
                    <a:pt x="6636" y="48559"/>
                    <a:pt x="9306" y="51445"/>
                  </a:cubicBezTo>
                  <a:cubicBezTo>
                    <a:pt x="11780" y="54113"/>
                    <a:pt x="15208" y="55608"/>
                    <a:pt x="18831" y="55542"/>
                  </a:cubicBezTo>
                  <a:cubicBezTo>
                    <a:pt x="22449" y="55475"/>
                    <a:pt x="25877" y="54008"/>
                    <a:pt x="28356" y="51445"/>
                  </a:cubicBezTo>
                  <a:cubicBezTo>
                    <a:pt x="31212" y="48626"/>
                    <a:pt x="32639" y="44759"/>
                    <a:pt x="32546" y="40777"/>
                  </a:cubicBezTo>
                  <a:cubicBezTo>
                    <a:pt x="32737" y="36758"/>
                    <a:pt x="31212" y="32843"/>
                    <a:pt x="28449" y="29919"/>
                  </a:cubicBezTo>
                  <a:cubicBezTo>
                    <a:pt x="25975" y="27224"/>
                    <a:pt x="22542" y="25642"/>
                    <a:pt x="18924" y="25538"/>
                  </a:cubicBezTo>
                  <a:cubicBezTo>
                    <a:pt x="15306" y="25538"/>
                    <a:pt x="11780" y="27138"/>
                    <a:pt x="9399" y="29919"/>
                  </a:cubicBezTo>
                  <a:cubicBezTo>
                    <a:pt x="6734" y="32738"/>
                    <a:pt x="5302" y="36453"/>
                    <a:pt x="5302" y="40301"/>
                  </a:cubicBezTo>
                  <a:close/>
                </a:path>
              </a:pathLst>
            </a:custGeom>
            <a:solidFill>
              <a:srgbClr val="6D6E71"/>
            </a:solidFill>
            <a:ln w="9525" cap="flat">
              <a:noFill/>
              <a:prstDash val="solid"/>
              <a:miter/>
            </a:ln>
          </p:spPr>
          <p:txBody>
            <a:bodyPr rtlCol="0" anchor="ctr"/>
            <a:lstStyle/>
            <a:p>
              <a:endParaRPr lang="en-US"/>
            </a:p>
          </p:txBody>
        </p:sp>
        <p:sp>
          <p:nvSpPr>
            <p:cNvPr id="1078" name="Freeform: Shape 1077">
              <a:extLst>
                <a:ext uri="{FF2B5EF4-FFF2-40B4-BE49-F238E27FC236}">
                  <a16:creationId xmlns:a16="http://schemas.microsoft.com/office/drawing/2014/main" id="{34AB73DC-5318-47D6-BBDB-547685034D95}"/>
                </a:ext>
              </a:extLst>
            </p:cNvPr>
            <p:cNvSpPr/>
            <p:nvPr/>
          </p:nvSpPr>
          <p:spPr>
            <a:xfrm>
              <a:off x="14397081" y="4370534"/>
              <a:ext cx="41961" cy="46310"/>
            </a:xfrm>
            <a:custGeom>
              <a:avLst/>
              <a:gdLst>
                <a:gd name="connsiteX0" fmla="*/ 28404 w 41961"/>
                <a:gd name="connsiteY0" fmla="*/ 24775 h 46310"/>
                <a:gd name="connsiteX1" fmla="*/ 28404 w 41961"/>
                <a:gd name="connsiteY1" fmla="*/ -180 h 46310"/>
                <a:gd name="connsiteX2" fmla="*/ 37929 w 41961"/>
                <a:gd name="connsiteY2" fmla="*/ -180 h 46310"/>
                <a:gd name="connsiteX3" fmla="*/ 37929 w 41961"/>
                <a:gd name="connsiteY3" fmla="*/ 45445 h 46310"/>
                <a:gd name="connsiteX4" fmla="*/ 28404 w 41961"/>
                <a:gd name="connsiteY4" fmla="*/ 45445 h 46310"/>
                <a:gd name="connsiteX5" fmla="*/ 28404 w 41961"/>
                <a:gd name="connsiteY5" fmla="*/ 37158 h 46310"/>
                <a:gd name="connsiteX6" fmla="*/ 22023 w 41961"/>
                <a:gd name="connsiteY6" fmla="*/ 43730 h 46310"/>
                <a:gd name="connsiteX7" fmla="*/ 13260 w 41961"/>
                <a:gd name="connsiteY7" fmla="*/ 46111 h 46310"/>
                <a:gd name="connsiteX8" fmla="*/ 782 w 41961"/>
                <a:gd name="connsiteY8" fmla="*/ 41444 h 46310"/>
                <a:gd name="connsiteX9" fmla="*/ -3981 w 41961"/>
                <a:gd name="connsiteY9" fmla="*/ 27824 h 46310"/>
                <a:gd name="connsiteX10" fmla="*/ -3981 w 41961"/>
                <a:gd name="connsiteY10" fmla="*/ -180 h 46310"/>
                <a:gd name="connsiteX11" fmla="*/ 5544 w 41961"/>
                <a:gd name="connsiteY11" fmla="*/ -180 h 46310"/>
                <a:gd name="connsiteX12" fmla="*/ 5544 w 41961"/>
                <a:gd name="connsiteY12" fmla="*/ 24871 h 46310"/>
                <a:gd name="connsiteX13" fmla="*/ 16023 w 41961"/>
                <a:gd name="connsiteY13" fmla="*/ 37539 h 46310"/>
                <a:gd name="connsiteX14" fmla="*/ 24688 w 41961"/>
                <a:gd name="connsiteY14" fmla="*/ 34205 h 46310"/>
                <a:gd name="connsiteX15" fmla="*/ 28404 w 41961"/>
                <a:gd name="connsiteY15" fmla="*/ 24775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46310">
                  <a:moveTo>
                    <a:pt x="28404" y="24775"/>
                  </a:moveTo>
                  <a:lnTo>
                    <a:pt x="28404" y="-180"/>
                  </a:lnTo>
                  <a:lnTo>
                    <a:pt x="37929" y="-180"/>
                  </a:lnTo>
                  <a:lnTo>
                    <a:pt x="37929" y="45445"/>
                  </a:lnTo>
                  <a:lnTo>
                    <a:pt x="28404" y="45445"/>
                  </a:lnTo>
                  <a:lnTo>
                    <a:pt x="28404" y="37158"/>
                  </a:lnTo>
                  <a:cubicBezTo>
                    <a:pt x="26878" y="39873"/>
                    <a:pt x="24688" y="42140"/>
                    <a:pt x="22023" y="43730"/>
                  </a:cubicBezTo>
                  <a:cubicBezTo>
                    <a:pt x="19353" y="45302"/>
                    <a:pt x="16307" y="46121"/>
                    <a:pt x="13260" y="46111"/>
                  </a:cubicBezTo>
                  <a:cubicBezTo>
                    <a:pt x="8591" y="46331"/>
                    <a:pt x="4117" y="44645"/>
                    <a:pt x="782" y="41444"/>
                  </a:cubicBezTo>
                  <a:cubicBezTo>
                    <a:pt x="-2646" y="37758"/>
                    <a:pt x="-4362" y="32824"/>
                    <a:pt x="-3981" y="27824"/>
                  </a:cubicBezTo>
                  <a:lnTo>
                    <a:pt x="-3981" y="-180"/>
                  </a:lnTo>
                  <a:lnTo>
                    <a:pt x="5544" y="-180"/>
                  </a:lnTo>
                  <a:lnTo>
                    <a:pt x="5544" y="24871"/>
                  </a:lnTo>
                  <a:cubicBezTo>
                    <a:pt x="5544" y="33253"/>
                    <a:pt x="9070" y="37539"/>
                    <a:pt x="16023" y="37539"/>
                  </a:cubicBezTo>
                  <a:cubicBezTo>
                    <a:pt x="19260" y="37568"/>
                    <a:pt x="22306" y="36377"/>
                    <a:pt x="24688" y="34205"/>
                  </a:cubicBezTo>
                  <a:cubicBezTo>
                    <a:pt x="27259" y="31748"/>
                    <a:pt x="28594" y="28310"/>
                    <a:pt x="28404" y="24775"/>
                  </a:cubicBezTo>
                  <a:close/>
                </a:path>
              </a:pathLst>
            </a:custGeom>
            <a:solidFill>
              <a:srgbClr val="6D6E71"/>
            </a:solidFill>
            <a:ln w="9525" cap="flat">
              <a:noFill/>
              <a:prstDash val="solid"/>
              <a:miter/>
            </a:ln>
          </p:spPr>
          <p:txBody>
            <a:bodyPr rtlCol="0" anchor="ctr"/>
            <a:lstStyle/>
            <a:p>
              <a:endParaRPr lang="en-US"/>
            </a:p>
          </p:txBody>
        </p:sp>
        <p:sp>
          <p:nvSpPr>
            <p:cNvPr id="1079" name="Freeform: Shape 1078">
              <a:extLst>
                <a:ext uri="{FF2B5EF4-FFF2-40B4-BE49-F238E27FC236}">
                  <a16:creationId xmlns:a16="http://schemas.microsoft.com/office/drawing/2014/main" id="{65324657-91E5-4BA6-A1DC-BFB0AB14FB21}"/>
                </a:ext>
              </a:extLst>
            </p:cNvPr>
            <p:cNvSpPr/>
            <p:nvPr/>
          </p:nvSpPr>
          <p:spPr>
            <a:xfrm>
              <a:off x="14449520" y="4356246"/>
              <a:ext cx="31718" cy="60772"/>
            </a:xfrm>
            <a:custGeom>
              <a:avLst/>
              <a:gdLst>
                <a:gd name="connsiteX0" fmla="*/ 11301 w 31718"/>
                <a:gd name="connsiteY0" fmla="*/ 22013 h 60772"/>
                <a:gd name="connsiteX1" fmla="*/ 11301 w 31718"/>
                <a:gd name="connsiteY1" fmla="*/ 45159 h 60772"/>
                <a:gd name="connsiteX2" fmla="*/ 13017 w 31718"/>
                <a:gd name="connsiteY2" fmla="*/ 50398 h 60772"/>
                <a:gd name="connsiteX3" fmla="*/ 17780 w 31718"/>
                <a:gd name="connsiteY3" fmla="*/ 52303 h 60772"/>
                <a:gd name="connsiteX4" fmla="*/ 23686 w 31718"/>
                <a:gd name="connsiteY4" fmla="*/ 49350 h 60772"/>
                <a:gd name="connsiteX5" fmla="*/ 27686 w 31718"/>
                <a:gd name="connsiteY5" fmla="*/ 56112 h 60772"/>
                <a:gd name="connsiteX6" fmla="*/ 16445 w 31718"/>
                <a:gd name="connsiteY6" fmla="*/ 60590 h 60772"/>
                <a:gd name="connsiteX7" fmla="*/ 5967 w 31718"/>
                <a:gd name="connsiteY7" fmla="*/ 56399 h 60772"/>
                <a:gd name="connsiteX8" fmla="*/ 1683 w 31718"/>
                <a:gd name="connsiteY8" fmla="*/ 44968 h 60772"/>
                <a:gd name="connsiteX9" fmla="*/ 1683 w 31718"/>
                <a:gd name="connsiteY9" fmla="*/ 22013 h 60772"/>
                <a:gd name="connsiteX10" fmla="*/ -4033 w 31718"/>
                <a:gd name="connsiteY10" fmla="*/ 22013 h 60772"/>
                <a:gd name="connsiteX11" fmla="*/ -4033 w 31718"/>
                <a:gd name="connsiteY11" fmla="*/ 14108 h 60772"/>
                <a:gd name="connsiteX12" fmla="*/ 1683 w 31718"/>
                <a:gd name="connsiteY12" fmla="*/ 14108 h 60772"/>
                <a:gd name="connsiteX13" fmla="*/ 1683 w 31718"/>
                <a:gd name="connsiteY13" fmla="*/ -180 h 60772"/>
                <a:gd name="connsiteX14" fmla="*/ 11208 w 31718"/>
                <a:gd name="connsiteY14" fmla="*/ -180 h 60772"/>
                <a:gd name="connsiteX15" fmla="*/ 11208 w 31718"/>
                <a:gd name="connsiteY15" fmla="*/ 14108 h 60772"/>
                <a:gd name="connsiteX16" fmla="*/ 23207 w 31718"/>
                <a:gd name="connsiteY16" fmla="*/ 14108 h 60772"/>
                <a:gd name="connsiteX17" fmla="*/ 23207 w 31718"/>
                <a:gd name="connsiteY17" fmla="*/ 21823 h 60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772">
                  <a:moveTo>
                    <a:pt x="11301" y="22013"/>
                  </a:moveTo>
                  <a:lnTo>
                    <a:pt x="11301" y="45159"/>
                  </a:lnTo>
                  <a:cubicBezTo>
                    <a:pt x="11208" y="47054"/>
                    <a:pt x="11780" y="48922"/>
                    <a:pt x="13017" y="50398"/>
                  </a:cubicBezTo>
                  <a:cubicBezTo>
                    <a:pt x="14254" y="51703"/>
                    <a:pt x="15971" y="52398"/>
                    <a:pt x="17780" y="52303"/>
                  </a:cubicBezTo>
                  <a:cubicBezTo>
                    <a:pt x="20063" y="52198"/>
                    <a:pt x="22254" y="51131"/>
                    <a:pt x="23686" y="49350"/>
                  </a:cubicBezTo>
                  <a:lnTo>
                    <a:pt x="27686" y="56112"/>
                  </a:lnTo>
                  <a:cubicBezTo>
                    <a:pt x="24635" y="58980"/>
                    <a:pt x="20635" y="60590"/>
                    <a:pt x="16445" y="60590"/>
                  </a:cubicBezTo>
                  <a:cubicBezTo>
                    <a:pt x="12538" y="60675"/>
                    <a:pt x="8729" y="59161"/>
                    <a:pt x="5967" y="56399"/>
                  </a:cubicBezTo>
                  <a:cubicBezTo>
                    <a:pt x="3013" y="53341"/>
                    <a:pt x="1492" y="49207"/>
                    <a:pt x="1683" y="44968"/>
                  </a:cubicBezTo>
                  <a:lnTo>
                    <a:pt x="1683" y="22013"/>
                  </a:lnTo>
                  <a:lnTo>
                    <a:pt x="-4033" y="22013"/>
                  </a:lnTo>
                  <a:lnTo>
                    <a:pt x="-4033" y="14108"/>
                  </a:lnTo>
                  <a:lnTo>
                    <a:pt x="1683" y="14108"/>
                  </a:lnTo>
                  <a:lnTo>
                    <a:pt x="1683" y="-180"/>
                  </a:lnTo>
                  <a:lnTo>
                    <a:pt x="11208" y="-180"/>
                  </a:lnTo>
                  <a:lnTo>
                    <a:pt x="11208" y="14108"/>
                  </a:lnTo>
                  <a:lnTo>
                    <a:pt x="23207" y="14108"/>
                  </a:lnTo>
                  <a:lnTo>
                    <a:pt x="23207" y="21823"/>
                  </a:lnTo>
                  <a:close/>
                </a:path>
              </a:pathLst>
            </a:custGeom>
            <a:solidFill>
              <a:srgbClr val="6D6E71"/>
            </a:solidFill>
            <a:ln w="9525" cap="flat">
              <a:noFill/>
              <a:prstDash val="solid"/>
              <a:miter/>
            </a:ln>
          </p:spPr>
          <p:txBody>
            <a:bodyPr rtlCol="0" anchor="ctr"/>
            <a:lstStyle/>
            <a:p>
              <a:endParaRPr lang="en-US"/>
            </a:p>
          </p:txBody>
        </p:sp>
        <p:sp>
          <p:nvSpPr>
            <p:cNvPr id="1080" name="Freeform: Shape 1079">
              <a:extLst>
                <a:ext uri="{FF2B5EF4-FFF2-40B4-BE49-F238E27FC236}">
                  <a16:creationId xmlns:a16="http://schemas.microsoft.com/office/drawing/2014/main" id="{FD187521-8D38-499D-AD81-355094914C3E}"/>
                </a:ext>
              </a:extLst>
            </p:cNvPr>
            <p:cNvSpPr/>
            <p:nvPr/>
          </p:nvSpPr>
          <p:spPr>
            <a:xfrm>
              <a:off x="14508848" y="4369560"/>
              <a:ext cx="40637" cy="47476"/>
            </a:xfrm>
            <a:custGeom>
              <a:avLst/>
              <a:gdLst>
                <a:gd name="connsiteX0" fmla="*/ 36364 w 40637"/>
                <a:gd name="connsiteY0" fmla="*/ 46609 h 47476"/>
                <a:gd name="connsiteX1" fmla="*/ 27602 w 40637"/>
                <a:gd name="connsiteY1" fmla="*/ 46609 h 47476"/>
                <a:gd name="connsiteX2" fmla="*/ 27602 w 40637"/>
                <a:gd name="connsiteY2" fmla="*/ 40513 h 47476"/>
                <a:gd name="connsiteX3" fmla="*/ 12458 w 40637"/>
                <a:gd name="connsiteY3" fmla="*/ 47276 h 47476"/>
                <a:gd name="connsiteX4" fmla="*/ 645 w 40637"/>
                <a:gd name="connsiteY4" fmla="*/ 43276 h 47476"/>
                <a:gd name="connsiteX5" fmla="*/ -4020 w 40637"/>
                <a:gd name="connsiteY5" fmla="*/ 32512 h 47476"/>
                <a:gd name="connsiteX6" fmla="*/ 933 w 40637"/>
                <a:gd name="connsiteY6" fmla="*/ 22416 h 47476"/>
                <a:gd name="connsiteX7" fmla="*/ 14458 w 40637"/>
                <a:gd name="connsiteY7" fmla="*/ 19082 h 47476"/>
                <a:gd name="connsiteX8" fmla="*/ 26839 w 40637"/>
                <a:gd name="connsiteY8" fmla="*/ 19082 h 47476"/>
                <a:gd name="connsiteX9" fmla="*/ 26839 w 40637"/>
                <a:gd name="connsiteY9" fmla="*/ 17367 h 47476"/>
                <a:gd name="connsiteX10" fmla="*/ 16746 w 40637"/>
                <a:gd name="connsiteY10" fmla="*/ 7842 h 47476"/>
                <a:gd name="connsiteX11" fmla="*/ 3505 w 40637"/>
                <a:gd name="connsiteY11" fmla="*/ 12510 h 47476"/>
                <a:gd name="connsiteX12" fmla="*/ -783 w 40637"/>
                <a:gd name="connsiteY12" fmla="*/ 6509 h 47476"/>
                <a:gd name="connsiteX13" fmla="*/ 18267 w 40637"/>
                <a:gd name="connsiteY13" fmla="*/ -158 h 47476"/>
                <a:gd name="connsiteX14" fmla="*/ 31508 w 40637"/>
                <a:gd name="connsiteY14" fmla="*/ 3937 h 47476"/>
                <a:gd name="connsiteX15" fmla="*/ 36555 w 40637"/>
                <a:gd name="connsiteY15" fmla="*/ 16796 h 47476"/>
                <a:gd name="connsiteX16" fmla="*/ 26839 w 40637"/>
                <a:gd name="connsiteY16" fmla="*/ 29655 h 47476"/>
                <a:gd name="connsiteX17" fmla="*/ 26839 w 40637"/>
                <a:gd name="connsiteY17" fmla="*/ 25845 h 47476"/>
                <a:gd name="connsiteX18" fmla="*/ 16077 w 40637"/>
                <a:gd name="connsiteY18" fmla="*/ 25845 h 47476"/>
                <a:gd name="connsiteX19" fmla="*/ 5696 w 40637"/>
                <a:gd name="connsiteY19" fmla="*/ 32322 h 47476"/>
                <a:gd name="connsiteX20" fmla="*/ 8268 w 40637"/>
                <a:gd name="connsiteY20" fmla="*/ 37370 h 47476"/>
                <a:gd name="connsiteX21" fmla="*/ 15412 w 40637"/>
                <a:gd name="connsiteY21" fmla="*/ 39180 h 47476"/>
                <a:gd name="connsiteX22" fmla="*/ 23411 w 40637"/>
                <a:gd name="connsiteY22" fmla="*/ 36608 h 47476"/>
                <a:gd name="connsiteX23" fmla="*/ 26746 w 40637"/>
                <a:gd name="connsiteY23" fmla="*/ 29369 h 47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7" h="47476">
                  <a:moveTo>
                    <a:pt x="36364" y="46609"/>
                  </a:moveTo>
                  <a:lnTo>
                    <a:pt x="27602" y="46609"/>
                  </a:lnTo>
                  <a:lnTo>
                    <a:pt x="27602" y="40513"/>
                  </a:lnTo>
                  <a:cubicBezTo>
                    <a:pt x="23890" y="45047"/>
                    <a:pt x="18267" y="47552"/>
                    <a:pt x="12458" y="47276"/>
                  </a:cubicBezTo>
                  <a:cubicBezTo>
                    <a:pt x="8170" y="47438"/>
                    <a:pt x="3980" y="46009"/>
                    <a:pt x="645" y="43276"/>
                  </a:cubicBezTo>
                  <a:cubicBezTo>
                    <a:pt x="-2401" y="40571"/>
                    <a:pt x="-4117" y="36617"/>
                    <a:pt x="-4020" y="32512"/>
                  </a:cubicBezTo>
                  <a:cubicBezTo>
                    <a:pt x="-4210" y="28521"/>
                    <a:pt x="-2304" y="24702"/>
                    <a:pt x="933" y="22416"/>
                  </a:cubicBezTo>
                  <a:cubicBezTo>
                    <a:pt x="5031" y="20006"/>
                    <a:pt x="9696" y="18853"/>
                    <a:pt x="14458" y="19082"/>
                  </a:cubicBezTo>
                  <a:lnTo>
                    <a:pt x="26839" y="19082"/>
                  </a:lnTo>
                  <a:lnTo>
                    <a:pt x="26839" y="17367"/>
                  </a:lnTo>
                  <a:cubicBezTo>
                    <a:pt x="26839" y="11367"/>
                    <a:pt x="23509" y="7842"/>
                    <a:pt x="16746" y="7842"/>
                  </a:cubicBezTo>
                  <a:cubicBezTo>
                    <a:pt x="11984" y="8014"/>
                    <a:pt x="7314" y="9643"/>
                    <a:pt x="3505" y="12510"/>
                  </a:cubicBezTo>
                  <a:lnTo>
                    <a:pt x="-783" y="6509"/>
                  </a:lnTo>
                  <a:cubicBezTo>
                    <a:pt x="4552" y="2108"/>
                    <a:pt x="11314" y="-254"/>
                    <a:pt x="18267" y="-158"/>
                  </a:cubicBezTo>
                  <a:cubicBezTo>
                    <a:pt x="23030" y="-377"/>
                    <a:pt x="27699" y="1070"/>
                    <a:pt x="31508" y="3937"/>
                  </a:cubicBezTo>
                  <a:cubicBezTo>
                    <a:pt x="35127" y="7204"/>
                    <a:pt x="36936" y="11957"/>
                    <a:pt x="36555" y="16796"/>
                  </a:cubicBezTo>
                  <a:close/>
                  <a:moveTo>
                    <a:pt x="26839" y="29655"/>
                  </a:moveTo>
                  <a:lnTo>
                    <a:pt x="26839" y="25845"/>
                  </a:lnTo>
                  <a:lnTo>
                    <a:pt x="16077" y="25845"/>
                  </a:lnTo>
                  <a:cubicBezTo>
                    <a:pt x="9124" y="25845"/>
                    <a:pt x="5696" y="27940"/>
                    <a:pt x="5696" y="32322"/>
                  </a:cubicBezTo>
                  <a:cubicBezTo>
                    <a:pt x="5598" y="34341"/>
                    <a:pt x="6552" y="36265"/>
                    <a:pt x="8268" y="37370"/>
                  </a:cubicBezTo>
                  <a:cubicBezTo>
                    <a:pt x="10361" y="38703"/>
                    <a:pt x="12933" y="39342"/>
                    <a:pt x="15412" y="39180"/>
                  </a:cubicBezTo>
                  <a:cubicBezTo>
                    <a:pt x="18267" y="39237"/>
                    <a:pt x="21128" y="38332"/>
                    <a:pt x="23411" y="36608"/>
                  </a:cubicBezTo>
                  <a:cubicBezTo>
                    <a:pt x="25699" y="34931"/>
                    <a:pt x="26937" y="32198"/>
                    <a:pt x="26746" y="29369"/>
                  </a:cubicBezTo>
                  <a:close/>
                </a:path>
              </a:pathLst>
            </a:custGeom>
            <a:solidFill>
              <a:srgbClr val="6D6E71"/>
            </a:solidFill>
            <a:ln w="9525" cap="flat">
              <a:noFill/>
              <a:prstDash val="solid"/>
              <a:miter/>
            </a:ln>
          </p:spPr>
          <p:txBody>
            <a:bodyPr rtlCol="0" anchor="ctr"/>
            <a:lstStyle/>
            <a:p>
              <a:endParaRPr lang="en-US"/>
            </a:p>
          </p:txBody>
        </p:sp>
        <p:sp>
          <p:nvSpPr>
            <p:cNvPr id="1081" name="Freeform: Shape 1080">
              <a:extLst>
                <a:ext uri="{FF2B5EF4-FFF2-40B4-BE49-F238E27FC236}">
                  <a16:creationId xmlns:a16="http://schemas.microsoft.com/office/drawing/2014/main" id="{17D22BB5-4063-46C1-86D4-9009D1580DC4}"/>
                </a:ext>
              </a:extLst>
            </p:cNvPr>
            <p:cNvSpPr/>
            <p:nvPr/>
          </p:nvSpPr>
          <p:spPr>
            <a:xfrm>
              <a:off x="14562676" y="4370153"/>
              <a:ext cx="24291" cy="46005"/>
            </a:xfrm>
            <a:custGeom>
              <a:avLst/>
              <a:gdLst>
                <a:gd name="connsiteX0" fmla="*/ 19877 w 24291"/>
                <a:gd name="connsiteY0" fmla="*/ 9726 h 46005"/>
                <a:gd name="connsiteX1" fmla="*/ 9111 w 24291"/>
                <a:gd name="connsiteY1" fmla="*/ 14393 h 46005"/>
                <a:gd name="connsiteX2" fmla="*/ 5492 w 24291"/>
                <a:gd name="connsiteY2" fmla="*/ 26775 h 46005"/>
                <a:gd name="connsiteX3" fmla="*/ 5492 w 24291"/>
                <a:gd name="connsiteY3" fmla="*/ 45825 h 46005"/>
                <a:gd name="connsiteX4" fmla="*/ -4033 w 24291"/>
                <a:gd name="connsiteY4" fmla="*/ 45825 h 46005"/>
                <a:gd name="connsiteX5" fmla="*/ -4033 w 24291"/>
                <a:gd name="connsiteY5" fmla="*/ 201 h 46005"/>
                <a:gd name="connsiteX6" fmla="*/ 5492 w 24291"/>
                <a:gd name="connsiteY6" fmla="*/ 201 h 46005"/>
                <a:gd name="connsiteX7" fmla="*/ 5492 w 24291"/>
                <a:gd name="connsiteY7" fmla="*/ 9726 h 46005"/>
                <a:gd name="connsiteX8" fmla="*/ 11780 w 24291"/>
                <a:gd name="connsiteY8" fmla="*/ 2677 h 46005"/>
                <a:gd name="connsiteX9" fmla="*/ 20259 w 24291"/>
                <a:gd name="connsiteY9" fmla="*/ -180 h 46005"/>
                <a:gd name="connsiteX10" fmla="*/ 20259 w 24291"/>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91" h="46005">
                  <a:moveTo>
                    <a:pt x="19877" y="9726"/>
                  </a:moveTo>
                  <a:cubicBezTo>
                    <a:pt x="15780" y="9430"/>
                    <a:pt x="11683" y="11173"/>
                    <a:pt x="9111" y="14393"/>
                  </a:cubicBezTo>
                  <a:cubicBezTo>
                    <a:pt x="6539" y="17993"/>
                    <a:pt x="5302" y="22356"/>
                    <a:pt x="5492" y="26775"/>
                  </a:cubicBezTo>
                  <a:lnTo>
                    <a:pt x="5492" y="45825"/>
                  </a:lnTo>
                  <a:lnTo>
                    <a:pt x="-4033" y="45825"/>
                  </a:lnTo>
                  <a:lnTo>
                    <a:pt x="-4033" y="201"/>
                  </a:lnTo>
                  <a:lnTo>
                    <a:pt x="5492" y="201"/>
                  </a:lnTo>
                  <a:lnTo>
                    <a:pt x="5492" y="9726"/>
                  </a:lnTo>
                  <a:cubicBezTo>
                    <a:pt x="7018" y="6935"/>
                    <a:pt x="9208" y="4525"/>
                    <a:pt x="11780" y="2677"/>
                  </a:cubicBezTo>
                  <a:cubicBezTo>
                    <a:pt x="14254" y="934"/>
                    <a:pt x="17208" y="-56"/>
                    <a:pt x="20259" y="-180"/>
                  </a:cubicBezTo>
                  <a:lnTo>
                    <a:pt x="20259" y="9345"/>
                  </a:lnTo>
                  <a:close/>
                </a:path>
              </a:pathLst>
            </a:custGeom>
            <a:solidFill>
              <a:srgbClr val="6D6E71"/>
            </a:solidFill>
            <a:ln w="9525" cap="flat">
              <a:noFill/>
              <a:prstDash val="solid"/>
              <a:miter/>
            </a:ln>
          </p:spPr>
          <p:txBody>
            <a:bodyPr rtlCol="0" anchor="ctr"/>
            <a:lstStyle/>
            <a:p>
              <a:endParaRPr lang="en-US"/>
            </a:p>
          </p:txBody>
        </p:sp>
        <p:sp>
          <p:nvSpPr>
            <p:cNvPr id="1082" name="Freeform: Shape 1081">
              <a:extLst>
                <a:ext uri="{FF2B5EF4-FFF2-40B4-BE49-F238E27FC236}">
                  <a16:creationId xmlns:a16="http://schemas.microsoft.com/office/drawing/2014/main" id="{9C682082-5A42-4E78-B962-3D61646B1D2C}"/>
                </a:ext>
              </a:extLst>
            </p:cNvPr>
            <p:cNvSpPr/>
            <p:nvPr/>
          </p:nvSpPr>
          <p:spPr>
            <a:xfrm>
              <a:off x="14592657" y="4370050"/>
              <a:ext cx="45401" cy="46985"/>
            </a:xfrm>
            <a:custGeom>
              <a:avLst/>
              <a:gdLst>
                <a:gd name="connsiteX0" fmla="*/ 41331 w 45401"/>
                <a:gd name="connsiteY0" fmla="*/ 27545 h 46985"/>
                <a:gd name="connsiteX1" fmla="*/ 5514 w 45401"/>
                <a:gd name="connsiteY1" fmla="*/ 27545 h 46985"/>
                <a:gd name="connsiteX2" fmla="*/ 10086 w 45401"/>
                <a:gd name="connsiteY2" fmla="*/ 35546 h 46985"/>
                <a:gd name="connsiteX3" fmla="*/ 32759 w 45401"/>
                <a:gd name="connsiteY3" fmla="*/ 33165 h 46985"/>
                <a:gd name="connsiteX4" fmla="*/ 38187 w 45401"/>
                <a:gd name="connsiteY4" fmla="*/ 39165 h 46985"/>
                <a:gd name="connsiteX5" fmla="*/ 19137 w 45401"/>
                <a:gd name="connsiteY5" fmla="*/ 46785 h 46985"/>
                <a:gd name="connsiteX6" fmla="*/ 2752 w 45401"/>
                <a:gd name="connsiteY6" fmla="*/ 40404 h 46985"/>
                <a:gd name="connsiteX7" fmla="*/ 2752 w 45401"/>
                <a:gd name="connsiteY7" fmla="*/ 6209 h 46985"/>
                <a:gd name="connsiteX8" fmla="*/ 18946 w 45401"/>
                <a:gd name="connsiteY8" fmla="*/ -173 h 46985"/>
                <a:gd name="connsiteX9" fmla="*/ 34759 w 45401"/>
                <a:gd name="connsiteY9" fmla="*/ 5447 h 46985"/>
                <a:gd name="connsiteX10" fmla="*/ 41331 w 45401"/>
                <a:gd name="connsiteY10" fmla="*/ 20972 h 46985"/>
                <a:gd name="connsiteX11" fmla="*/ 5514 w 45401"/>
                <a:gd name="connsiteY11" fmla="*/ 20020 h 46985"/>
                <a:gd name="connsiteX12" fmla="*/ 31708 w 45401"/>
                <a:gd name="connsiteY12" fmla="*/ 20020 h 46985"/>
                <a:gd name="connsiteX13" fmla="*/ 28090 w 45401"/>
                <a:gd name="connsiteY13" fmla="*/ 11162 h 46985"/>
                <a:gd name="connsiteX14" fmla="*/ 19230 w 45401"/>
                <a:gd name="connsiteY14" fmla="*/ 8114 h 46985"/>
                <a:gd name="connsiteX15" fmla="*/ 9705 w 45401"/>
                <a:gd name="connsiteY15" fmla="*/ 11257 h 46985"/>
                <a:gd name="connsiteX16" fmla="*/ 5514 w 45401"/>
                <a:gd name="connsiteY16" fmla="*/ 20020 h 46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401" h="46985">
                  <a:moveTo>
                    <a:pt x="41331" y="27545"/>
                  </a:moveTo>
                  <a:lnTo>
                    <a:pt x="5514" y="27545"/>
                  </a:lnTo>
                  <a:cubicBezTo>
                    <a:pt x="5705" y="30774"/>
                    <a:pt x="7421" y="33717"/>
                    <a:pt x="10086" y="35546"/>
                  </a:cubicBezTo>
                  <a:cubicBezTo>
                    <a:pt x="17230" y="40404"/>
                    <a:pt x="26755" y="39394"/>
                    <a:pt x="32759" y="33165"/>
                  </a:cubicBezTo>
                  <a:lnTo>
                    <a:pt x="38187" y="39165"/>
                  </a:lnTo>
                  <a:cubicBezTo>
                    <a:pt x="33234" y="44299"/>
                    <a:pt x="26280" y="47071"/>
                    <a:pt x="19137" y="46785"/>
                  </a:cubicBezTo>
                  <a:cubicBezTo>
                    <a:pt x="13039" y="46947"/>
                    <a:pt x="7133" y="44652"/>
                    <a:pt x="2752" y="40404"/>
                  </a:cubicBezTo>
                  <a:cubicBezTo>
                    <a:pt x="-6294" y="30812"/>
                    <a:pt x="-6294" y="15801"/>
                    <a:pt x="2752" y="6209"/>
                  </a:cubicBezTo>
                  <a:cubicBezTo>
                    <a:pt x="7133" y="2046"/>
                    <a:pt x="12946" y="-240"/>
                    <a:pt x="18946" y="-173"/>
                  </a:cubicBezTo>
                  <a:cubicBezTo>
                    <a:pt x="24755" y="-316"/>
                    <a:pt x="30378" y="1685"/>
                    <a:pt x="34759" y="5447"/>
                  </a:cubicBezTo>
                  <a:cubicBezTo>
                    <a:pt x="39233" y="9314"/>
                    <a:pt x="41712" y="15058"/>
                    <a:pt x="41331" y="20972"/>
                  </a:cubicBezTo>
                  <a:close/>
                  <a:moveTo>
                    <a:pt x="5514" y="20020"/>
                  </a:moveTo>
                  <a:lnTo>
                    <a:pt x="31708" y="20020"/>
                  </a:lnTo>
                  <a:cubicBezTo>
                    <a:pt x="31899" y="16677"/>
                    <a:pt x="30569" y="13429"/>
                    <a:pt x="28090" y="11162"/>
                  </a:cubicBezTo>
                  <a:cubicBezTo>
                    <a:pt x="25615" y="9066"/>
                    <a:pt x="22471" y="7981"/>
                    <a:pt x="19230" y="8114"/>
                  </a:cubicBezTo>
                  <a:cubicBezTo>
                    <a:pt x="15802" y="8085"/>
                    <a:pt x="12467" y="9190"/>
                    <a:pt x="9705" y="11257"/>
                  </a:cubicBezTo>
                  <a:cubicBezTo>
                    <a:pt x="6947" y="13324"/>
                    <a:pt x="5421" y="16591"/>
                    <a:pt x="5514" y="20020"/>
                  </a:cubicBezTo>
                  <a:close/>
                </a:path>
              </a:pathLst>
            </a:custGeom>
            <a:solidFill>
              <a:srgbClr val="6D6E71"/>
            </a:solidFill>
            <a:ln w="9525" cap="flat">
              <a:noFill/>
              <a:prstDash val="solid"/>
              <a:miter/>
            </a:ln>
          </p:spPr>
          <p:txBody>
            <a:bodyPr rtlCol="0" anchor="ctr"/>
            <a:lstStyle/>
            <a:p>
              <a:endParaRPr lang="en-US"/>
            </a:p>
          </p:txBody>
        </p:sp>
        <p:sp>
          <p:nvSpPr>
            <p:cNvPr id="1083" name="Freeform: Shape 1082">
              <a:extLst>
                <a:ext uri="{FF2B5EF4-FFF2-40B4-BE49-F238E27FC236}">
                  <a16:creationId xmlns:a16="http://schemas.microsoft.com/office/drawing/2014/main" id="{EDA20E07-5E82-4ED8-97C4-33443A8B7BAA}"/>
                </a:ext>
              </a:extLst>
            </p:cNvPr>
            <p:cNvSpPr/>
            <p:nvPr/>
          </p:nvSpPr>
          <p:spPr>
            <a:xfrm>
              <a:off x="14672121" y="4369852"/>
              <a:ext cx="41959" cy="46496"/>
            </a:xfrm>
            <a:custGeom>
              <a:avLst/>
              <a:gdLst>
                <a:gd name="connsiteX0" fmla="*/ 5492 w 41959"/>
                <a:gd name="connsiteY0" fmla="*/ 21646 h 46496"/>
                <a:gd name="connsiteX1" fmla="*/ 5492 w 41959"/>
                <a:gd name="connsiteY1" fmla="*/ 46316 h 46496"/>
                <a:gd name="connsiteX2" fmla="*/ -4033 w 41959"/>
                <a:gd name="connsiteY2" fmla="*/ 46316 h 46496"/>
                <a:gd name="connsiteX3" fmla="*/ -4033 w 41959"/>
                <a:gd name="connsiteY3" fmla="*/ 501 h 46496"/>
                <a:gd name="connsiteX4" fmla="*/ 5492 w 41959"/>
                <a:gd name="connsiteY4" fmla="*/ 501 h 46496"/>
                <a:gd name="connsiteX5" fmla="*/ 5492 w 41959"/>
                <a:gd name="connsiteY5" fmla="*/ 8883 h 46496"/>
                <a:gd name="connsiteX6" fmla="*/ 11873 w 41959"/>
                <a:gd name="connsiteY6" fmla="*/ 2216 h 46496"/>
                <a:gd name="connsiteX7" fmla="*/ 20635 w 41959"/>
                <a:gd name="connsiteY7" fmla="*/ -166 h 46496"/>
                <a:gd name="connsiteX8" fmla="*/ 33114 w 41959"/>
                <a:gd name="connsiteY8" fmla="*/ 4597 h 46496"/>
                <a:gd name="connsiteX9" fmla="*/ 37876 w 41959"/>
                <a:gd name="connsiteY9" fmla="*/ 18217 h 46496"/>
                <a:gd name="connsiteX10" fmla="*/ 37876 w 41959"/>
                <a:gd name="connsiteY10" fmla="*/ 46126 h 46496"/>
                <a:gd name="connsiteX11" fmla="*/ 28351 w 41959"/>
                <a:gd name="connsiteY11" fmla="*/ 46126 h 46496"/>
                <a:gd name="connsiteX12" fmla="*/ 28351 w 41959"/>
                <a:gd name="connsiteY12" fmla="*/ 21075 h 46496"/>
                <a:gd name="connsiteX13" fmla="*/ 17873 w 41959"/>
                <a:gd name="connsiteY13" fmla="*/ 8502 h 46496"/>
                <a:gd name="connsiteX14" fmla="*/ 9204 w 41959"/>
                <a:gd name="connsiteY14" fmla="*/ 11836 h 46496"/>
                <a:gd name="connsiteX15" fmla="*/ 5492 w 41959"/>
                <a:gd name="connsiteY15" fmla="*/ 21646 h 46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59" h="46496">
                  <a:moveTo>
                    <a:pt x="5492" y="21646"/>
                  </a:moveTo>
                  <a:lnTo>
                    <a:pt x="5492" y="46316"/>
                  </a:lnTo>
                  <a:lnTo>
                    <a:pt x="-4033" y="46316"/>
                  </a:lnTo>
                  <a:lnTo>
                    <a:pt x="-4033" y="501"/>
                  </a:lnTo>
                  <a:lnTo>
                    <a:pt x="5492" y="501"/>
                  </a:lnTo>
                  <a:lnTo>
                    <a:pt x="5492" y="8883"/>
                  </a:lnTo>
                  <a:cubicBezTo>
                    <a:pt x="6920" y="6102"/>
                    <a:pt x="9111" y="3787"/>
                    <a:pt x="11873" y="2216"/>
                  </a:cubicBezTo>
                  <a:cubicBezTo>
                    <a:pt x="14538" y="663"/>
                    <a:pt x="17589" y="-156"/>
                    <a:pt x="20635" y="-166"/>
                  </a:cubicBezTo>
                  <a:cubicBezTo>
                    <a:pt x="25300" y="-356"/>
                    <a:pt x="29779" y="1368"/>
                    <a:pt x="33114" y="4597"/>
                  </a:cubicBezTo>
                  <a:cubicBezTo>
                    <a:pt x="36448" y="8302"/>
                    <a:pt x="38258" y="13217"/>
                    <a:pt x="37876" y="18217"/>
                  </a:cubicBezTo>
                  <a:lnTo>
                    <a:pt x="37876" y="46126"/>
                  </a:lnTo>
                  <a:lnTo>
                    <a:pt x="28351" y="46126"/>
                  </a:lnTo>
                  <a:lnTo>
                    <a:pt x="28351" y="21075"/>
                  </a:lnTo>
                  <a:cubicBezTo>
                    <a:pt x="28351" y="12693"/>
                    <a:pt x="24826" y="8502"/>
                    <a:pt x="17873" y="8502"/>
                  </a:cubicBezTo>
                  <a:cubicBezTo>
                    <a:pt x="14636" y="8473"/>
                    <a:pt x="11585" y="9664"/>
                    <a:pt x="9204" y="11836"/>
                  </a:cubicBezTo>
                  <a:cubicBezTo>
                    <a:pt x="6539" y="14398"/>
                    <a:pt x="5204" y="17989"/>
                    <a:pt x="5492" y="21646"/>
                  </a:cubicBezTo>
                  <a:close/>
                </a:path>
              </a:pathLst>
            </a:custGeom>
            <a:solidFill>
              <a:srgbClr val="6D6E71"/>
            </a:solidFill>
            <a:ln w="9525" cap="flat">
              <a:noFill/>
              <a:prstDash val="solid"/>
              <a:miter/>
            </a:ln>
          </p:spPr>
          <p:txBody>
            <a:bodyPr rtlCol="0" anchor="ctr"/>
            <a:lstStyle/>
            <a:p>
              <a:endParaRPr lang="en-US"/>
            </a:p>
          </p:txBody>
        </p:sp>
        <p:sp>
          <p:nvSpPr>
            <p:cNvPr id="1084" name="Freeform: Shape 1083">
              <a:extLst>
                <a:ext uri="{FF2B5EF4-FFF2-40B4-BE49-F238E27FC236}">
                  <a16:creationId xmlns:a16="http://schemas.microsoft.com/office/drawing/2014/main" id="{8BC441AF-370F-4A18-8CE8-0D1B6D0C092C}"/>
                </a:ext>
              </a:extLst>
            </p:cNvPr>
            <p:cNvSpPr/>
            <p:nvPr/>
          </p:nvSpPr>
          <p:spPr>
            <a:xfrm>
              <a:off x="14724506" y="4370057"/>
              <a:ext cx="48006" cy="46946"/>
            </a:xfrm>
            <a:custGeom>
              <a:avLst/>
              <a:gdLst>
                <a:gd name="connsiteX0" fmla="*/ 37116 w 48006"/>
                <a:gd name="connsiteY0" fmla="*/ 40015 h 46946"/>
                <a:gd name="connsiteX1" fmla="*/ 2825 w 48006"/>
                <a:gd name="connsiteY1" fmla="*/ 40015 h 46946"/>
                <a:gd name="connsiteX2" fmla="*/ 2825 w 48006"/>
                <a:gd name="connsiteY2" fmla="*/ 6678 h 46946"/>
                <a:gd name="connsiteX3" fmla="*/ 37116 w 48006"/>
                <a:gd name="connsiteY3" fmla="*/ 6678 h 46946"/>
                <a:gd name="connsiteX4" fmla="*/ 37116 w 48006"/>
                <a:gd name="connsiteY4" fmla="*/ 40015 h 46946"/>
                <a:gd name="connsiteX5" fmla="*/ 9587 w 48006"/>
                <a:gd name="connsiteY5" fmla="*/ 34110 h 46946"/>
                <a:gd name="connsiteX6" fmla="*/ 19973 w 48006"/>
                <a:gd name="connsiteY6" fmla="*/ 38205 h 46946"/>
                <a:gd name="connsiteX7" fmla="*/ 30256 w 48006"/>
                <a:gd name="connsiteY7" fmla="*/ 34110 h 46946"/>
                <a:gd name="connsiteX8" fmla="*/ 30256 w 48006"/>
                <a:gd name="connsiteY8" fmla="*/ 12583 h 46946"/>
                <a:gd name="connsiteX9" fmla="*/ 19973 w 48006"/>
                <a:gd name="connsiteY9" fmla="*/ 8392 h 46946"/>
                <a:gd name="connsiteX10" fmla="*/ 9587 w 48006"/>
                <a:gd name="connsiteY10" fmla="*/ 12583 h 46946"/>
                <a:gd name="connsiteX11" fmla="*/ 9587 w 48006"/>
                <a:gd name="connsiteY11"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7116" y="40015"/>
                  </a:moveTo>
                  <a:cubicBezTo>
                    <a:pt x="27498" y="49016"/>
                    <a:pt x="12448" y="49016"/>
                    <a:pt x="2825" y="40015"/>
                  </a:cubicBezTo>
                  <a:cubicBezTo>
                    <a:pt x="-6319" y="30776"/>
                    <a:pt x="-6319" y="15917"/>
                    <a:pt x="2825" y="6678"/>
                  </a:cubicBezTo>
                  <a:cubicBezTo>
                    <a:pt x="12448" y="-2466"/>
                    <a:pt x="27498" y="-2466"/>
                    <a:pt x="37116" y="6678"/>
                  </a:cubicBezTo>
                  <a:cubicBezTo>
                    <a:pt x="46259" y="15917"/>
                    <a:pt x="46259" y="30776"/>
                    <a:pt x="37116" y="40015"/>
                  </a:cubicBezTo>
                  <a:close/>
                  <a:moveTo>
                    <a:pt x="9587" y="34110"/>
                  </a:moveTo>
                  <a:cubicBezTo>
                    <a:pt x="12350" y="36853"/>
                    <a:pt x="16066" y="38339"/>
                    <a:pt x="19973" y="38205"/>
                  </a:cubicBezTo>
                  <a:cubicBezTo>
                    <a:pt x="23782" y="38358"/>
                    <a:pt x="27591" y="36872"/>
                    <a:pt x="30256" y="34110"/>
                  </a:cubicBezTo>
                  <a:cubicBezTo>
                    <a:pt x="35688" y="27976"/>
                    <a:pt x="35688" y="18718"/>
                    <a:pt x="30256" y="12583"/>
                  </a:cubicBezTo>
                  <a:cubicBezTo>
                    <a:pt x="27591" y="9802"/>
                    <a:pt x="23875" y="8278"/>
                    <a:pt x="19973" y="8392"/>
                  </a:cubicBezTo>
                  <a:cubicBezTo>
                    <a:pt x="16066" y="8297"/>
                    <a:pt x="12350" y="9812"/>
                    <a:pt x="9587" y="12583"/>
                  </a:cubicBezTo>
                  <a:cubicBezTo>
                    <a:pt x="4253" y="18765"/>
                    <a:pt x="4253" y="27928"/>
                    <a:pt x="9587" y="34110"/>
                  </a:cubicBezTo>
                  <a:close/>
                </a:path>
              </a:pathLst>
            </a:custGeom>
            <a:solidFill>
              <a:srgbClr val="6D6E71"/>
            </a:solidFill>
            <a:ln w="9525" cap="flat">
              <a:noFill/>
              <a:prstDash val="solid"/>
              <a:miter/>
            </a:ln>
          </p:spPr>
          <p:txBody>
            <a:bodyPr rtlCol="0" anchor="ctr"/>
            <a:lstStyle/>
            <a:p>
              <a:endParaRPr lang="en-US"/>
            </a:p>
          </p:txBody>
        </p:sp>
        <p:sp>
          <p:nvSpPr>
            <p:cNvPr id="1085" name="Freeform: Shape 1084">
              <a:extLst>
                <a:ext uri="{FF2B5EF4-FFF2-40B4-BE49-F238E27FC236}">
                  <a16:creationId xmlns:a16="http://schemas.microsoft.com/office/drawing/2014/main" id="{D6EA1BCE-0B95-4174-8E3C-5CDF61B707CC}"/>
                </a:ext>
              </a:extLst>
            </p:cNvPr>
            <p:cNvSpPr/>
            <p:nvPr/>
          </p:nvSpPr>
          <p:spPr>
            <a:xfrm>
              <a:off x="14779849" y="4356246"/>
              <a:ext cx="31714" cy="60775"/>
            </a:xfrm>
            <a:custGeom>
              <a:avLst/>
              <a:gdLst>
                <a:gd name="connsiteX0" fmla="*/ 11301 w 31714"/>
                <a:gd name="connsiteY0" fmla="*/ 22013 h 60775"/>
                <a:gd name="connsiteX1" fmla="*/ 11301 w 31714"/>
                <a:gd name="connsiteY1" fmla="*/ 45159 h 60775"/>
                <a:gd name="connsiteX2" fmla="*/ 13013 w 31714"/>
                <a:gd name="connsiteY2" fmla="*/ 50398 h 60775"/>
                <a:gd name="connsiteX3" fmla="*/ 17873 w 31714"/>
                <a:gd name="connsiteY3" fmla="*/ 52303 h 60775"/>
                <a:gd name="connsiteX4" fmla="*/ 23779 w 31714"/>
                <a:gd name="connsiteY4" fmla="*/ 49350 h 60775"/>
                <a:gd name="connsiteX5" fmla="*/ 27682 w 31714"/>
                <a:gd name="connsiteY5" fmla="*/ 56112 h 60775"/>
                <a:gd name="connsiteX6" fmla="*/ 16538 w 31714"/>
                <a:gd name="connsiteY6" fmla="*/ 60590 h 60775"/>
                <a:gd name="connsiteX7" fmla="*/ 6060 w 31714"/>
                <a:gd name="connsiteY7" fmla="*/ 56399 h 60775"/>
                <a:gd name="connsiteX8" fmla="*/ 1678 w 31714"/>
                <a:gd name="connsiteY8" fmla="*/ 44968 h 60775"/>
                <a:gd name="connsiteX9" fmla="*/ 1678 w 31714"/>
                <a:gd name="connsiteY9" fmla="*/ 22013 h 60775"/>
                <a:gd name="connsiteX10" fmla="*/ -4033 w 31714"/>
                <a:gd name="connsiteY10" fmla="*/ 22013 h 60775"/>
                <a:gd name="connsiteX11" fmla="*/ -4033 w 31714"/>
                <a:gd name="connsiteY11" fmla="*/ 14108 h 60775"/>
                <a:gd name="connsiteX12" fmla="*/ 1678 w 31714"/>
                <a:gd name="connsiteY12" fmla="*/ 14108 h 60775"/>
                <a:gd name="connsiteX13" fmla="*/ 1678 w 31714"/>
                <a:gd name="connsiteY13" fmla="*/ -180 h 60775"/>
                <a:gd name="connsiteX14" fmla="*/ 11203 w 31714"/>
                <a:gd name="connsiteY14" fmla="*/ -180 h 60775"/>
                <a:gd name="connsiteX15" fmla="*/ 11203 w 31714"/>
                <a:gd name="connsiteY15" fmla="*/ 14108 h 60775"/>
                <a:gd name="connsiteX16" fmla="*/ 23207 w 31714"/>
                <a:gd name="connsiteY16" fmla="*/ 14108 h 60775"/>
                <a:gd name="connsiteX17" fmla="*/ 23207 w 31714"/>
                <a:gd name="connsiteY17" fmla="*/ 21823 h 6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4" h="60775">
                  <a:moveTo>
                    <a:pt x="11301" y="22013"/>
                  </a:moveTo>
                  <a:lnTo>
                    <a:pt x="11301" y="45159"/>
                  </a:lnTo>
                  <a:cubicBezTo>
                    <a:pt x="11203" y="47054"/>
                    <a:pt x="11776" y="48922"/>
                    <a:pt x="13013" y="50398"/>
                  </a:cubicBezTo>
                  <a:cubicBezTo>
                    <a:pt x="14254" y="51703"/>
                    <a:pt x="16064" y="52398"/>
                    <a:pt x="17873" y="52303"/>
                  </a:cubicBezTo>
                  <a:cubicBezTo>
                    <a:pt x="20156" y="52188"/>
                    <a:pt x="22347" y="51122"/>
                    <a:pt x="23779" y="49350"/>
                  </a:cubicBezTo>
                  <a:lnTo>
                    <a:pt x="27682" y="56112"/>
                  </a:lnTo>
                  <a:cubicBezTo>
                    <a:pt x="24728" y="58999"/>
                    <a:pt x="20728" y="60599"/>
                    <a:pt x="16538" y="60590"/>
                  </a:cubicBezTo>
                  <a:cubicBezTo>
                    <a:pt x="12636" y="60704"/>
                    <a:pt x="8822" y="59180"/>
                    <a:pt x="6060" y="56399"/>
                  </a:cubicBezTo>
                  <a:cubicBezTo>
                    <a:pt x="3111" y="53350"/>
                    <a:pt x="1488" y="49216"/>
                    <a:pt x="1678" y="44968"/>
                  </a:cubicBezTo>
                  <a:lnTo>
                    <a:pt x="1678" y="22013"/>
                  </a:lnTo>
                  <a:lnTo>
                    <a:pt x="-4033" y="22013"/>
                  </a:lnTo>
                  <a:lnTo>
                    <a:pt x="-4033" y="14108"/>
                  </a:lnTo>
                  <a:lnTo>
                    <a:pt x="1678" y="14108"/>
                  </a:lnTo>
                  <a:lnTo>
                    <a:pt x="1678" y="-180"/>
                  </a:lnTo>
                  <a:lnTo>
                    <a:pt x="11203" y="-180"/>
                  </a:lnTo>
                  <a:lnTo>
                    <a:pt x="11203" y="14108"/>
                  </a:lnTo>
                  <a:lnTo>
                    <a:pt x="23207" y="14108"/>
                  </a:lnTo>
                  <a:lnTo>
                    <a:pt x="23207" y="21823"/>
                  </a:lnTo>
                  <a:close/>
                </a:path>
              </a:pathLst>
            </a:custGeom>
            <a:solidFill>
              <a:srgbClr val="6D6E71"/>
            </a:solidFill>
            <a:ln w="9525" cap="flat">
              <a:noFill/>
              <a:prstDash val="solid"/>
              <a:miter/>
            </a:ln>
          </p:spPr>
          <p:txBody>
            <a:bodyPr rtlCol="0" anchor="ctr"/>
            <a:lstStyle/>
            <a:p>
              <a:endParaRPr lang="en-US"/>
            </a:p>
          </p:txBody>
        </p:sp>
        <p:sp>
          <p:nvSpPr>
            <p:cNvPr id="1086" name="Freeform: Shape 1085">
              <a:extLst>
                <a:ext uri="{FF2B5EF4-FFF2-40B4-BE49-F238E27FC236}">
                  <a16:creationId xmlns:a16="http://schemas.microsoft.com/office/drawing/2014/main" id="{EC8691A9-2359-4CB6-AB95-74D953BC9A7C}"/>
                </a:ext>
              </a:extLst>
            </p:cNvPr>
            <p:cNvSpPr/>
            <p:nvPr/>
          </p:nvSpPr>
          <p:spPr>
            <a:xfrm>
              <a:off x="14842808" y="4352722"/>
              <a:ext cx="9525" cy="63626"/>
            </a:xfrm>
            <a:custGeom>
              <a:avLst/>
              <a:gdLst>
                <a:gd name="connsiteX0" fmla="*/ 5492 w 9525"/>
                <a:gd name="connsiteY0" fmla="*/ 63447 h 63626"/>
                <a:gd name="connsiteX1" fmla="*/ -4033 w 9525"/>
                <a:gd name="connsiteY1" fmla="*/ 63447 h 63626"/>
                <a:gd name="connsiteX2" fmla="*/ -4033 w 9525"/>
                <a:gd name="connsiteY2" fmla="*/ -180 h 63626"/>
                <a:gd name="connsiteX3" fmla="*/ 5492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5492" y="63447"/>
                  </a:moveTo>
                  <a:lnTo>
                    <a:pt x="-4033" y="63447"/>
                  </a:lnTo>
                  <a:lnTo>
                    <a:pt x="-4033" y="-180"/>
                  </a:lnTo>
                  <a:lnTo>
                    <a:pt x="5492" y="-180"/>
                  </a:lnTo>
                  <a:close/>
                </a:path>
              </a:pathLst>
            </a:custGeom>
            <a:solidFill>
              <a:srgbClr val="6D6E71"/>
            </a:solidFill>
            <a:ln w="9525" cap="flat">
              <a:noFill/>
              <a:prstDash val="solid"/>
              <a:miter/>
            </a:ln>
          </p:spPr>
          <p:txBody>
            <a:bodyPr rtlCol="0" anchor="ctr"/>
            <a:lstStyle/>
            <a:p>
              <a:endParaRPr lang="en-US"/>
            </a:p>
          </p:txBody>
        </p:sp>
        <p:sp>
          <p:nvSpPr>
            <p:cNvPr id="1087" name="Freeform: Shape 1086">
              <a:extLst>
                <a:ext uri="{FF2B5EF4-FFF2-40B4-BE49-F238E27FC236}">
                  <a16:creationId xmlns:a16="http://schemas.microsoft.com/office/drawing/2014/main" id="{EE9E523C-123E-4513-9A07-7EC5272266AB}"/>
                </a:ext>
              </a:extLst>
            </p:cNvPr>
            <p:cNvSpPr/>
            <p:nvPr/>
          </p:nvSpPr>
          <p:spPr>
            <a:xfrm>
              <a:off x="14865013" y="4351289"/>
              <a:ext cx="12167" cy="65059"/>
            </a:xfrm>
            <a:custGeom>
              <a:avLst/>
              <a:gdLst>
                <a:gd name="connsiteX0" fmla="*/ -2234 w 12167"/>
                <a:gd name="connsiteY0" fmla="*/ 10206 h 65059"/>
                <a:gd name="connsiteX1" fmla="*/ -2332 w 12167"/>
                <a:gd name="connsiteY1" fmla="*/ 1719 h 65059"/>
                <a:gd name="connsiteX2" fmla="*/ -2234 w 12167"/>
                <a:gd name="connsiteY2" fmla="*/ 1633 h 65059"/>
                <a:gd name="connsiteX3" fmla="*/ 2049 w 12167"/>
                <a:gd name="connsiteY3" fmla="*/ -177 h 65059"/>
                <a:gd name="connsiteX4" fmla="*/ 6337 w 12167"/>
                <a:gd name="connsiteY4" fmla="*/ 1633 h 65059"/>
                <a:gd name="connsiteX5" fmla="*/ 6430 w 12167"/>
                <a:gd name="connsiteY5" fmla="*/ 10120 h 65059"/>
                <a:gd name="connsiteX6" fmla="*/ 6337 w 12167"/>
                <a:gd name="connsiteY6" fmla="*/ 10206 h 65059"/>
                <a:gd name="connsiteX7" fmla="*/ 2049 w 12167"/>
                <a:gd name="connsiteY7" fmla="*/ 12016 h 65059"/>
                <a:gd name="connsiteX8" fmla="*/ -2234 w 12167"/>
                <a:gd name="connsiteY8" fmla="*/ 10206 h 65059"/>
                <a:gd name="connsiteX9" fmla="*/ 6718 w 12167"/>
                <a:gd name="connsiteY9" fmla="*/ 64879 h 65059"/>
                <a:gd name="connsiteX10" fmla="*/ -2807 w 12167"/>
                <a:gd name="connsiteY10" fmla="*/ 64879 h 65059"/>
                <a:gd name="connsiteX11" fmla="*/ -2807 w 12167"/>
                <a:gd name="connsiteY11" fmla="*/ 19064 h 65059"/>
                <a:gd name="connsiteX12" fmla="*/ 6718 w 12167"/>
                <a:gd name="connsiteY12" fmla="*/ 19064 h 6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67" h="65059">
                  <a:moveTo>
                    <a:pt x="-2234" y="10206"/>
                  </a:moveTo>
                  <a:cubicBezTo>
                    <a:pt x="-4616" y="7882"/>
                    <a:pt x="-4616" y="4091"/>
                    <a:pt x="-2332" y="1719"/>
                  </a:cubicBezTo>
                  <a:cubicBezTo>
                    <a:pt x="-2332" y="1691"/>
                    <a:pt x="-2234" y="1662"/>
                    <a:pt x="-2234" y="1633"/>
                  </a:cubicBezTo>
                  <a:cubicBezTo>
                    <a:pt x="-1188" y="433"/>
                    <a:pt x="430" y="-234"/>
                    <a:pt x="2049" y="-177"/>
                  </a:cubicBezTo>
                  <a:cubicBezTo>
                    <a:pt x="3672" y="-195"/>
                    <a:pt x="5193" y="462"/>
                    <a:pt x="6337" y="1633"/>
                  </a:cubicBezTo>
                  <a:cubicBezTo>
                    <a:pt x="8718" y="3957"/>
                    <a:pt x="8718" y="7748"/>
                    <a:pt x="6430" y="10120"/>
                  </a:cubicBezTo>
                  <a:cubicBezTo>
                    <a:pt x="6430" y="10149"/>
                    <a:pt x="6337" y="10177"/>
                    <a:pt x="6337" y="10206"/>
                  </a:cubicBezTo>
                  <a:cubicBezTo>
                    <a:pt x="5193" y="11377"/>
                    <a:pt x="3672" y="12035"/>
                    <a:pt x="2049" y="12016"/>
                  </a:cubicBezTo>
                  <a:cubicBezTo>
                    <a:pt x="430" y="12073"/>
                    <a:pt x="-1188" y="11406"/>
                    <a:pt x="-2234" y="10206"/>
                  </a:cubicBezTo>
                  <a:close/>
                  <a:moveTo>
                    <a:pt x="6718" y="64879"/>
                  </a:moveTo>
                  <a:lnTo>
                    <a:pt x="-2807" y="64879"/>
                  </a:lnTo>
                  <a:lnTo>
                    <a:pt x="-2807" y="19064"/>
                  </a:lnTo>
                  <a:lnTo>
                    <a:pt x="6718" y="19064"/>
                  </a:lnTo>
                  <a:close/>
                </a:path>
              </a:pathLst>
            </a:custGeom>
            <a:solidFill>
              <a:srgbClr val="6D6E71"/>
            </a:solidFill>
            <a:ln w="9525" cap="flat">
              <a:noFill/>
              <a:prstDash val="solid"/>
              <a:miter/>
            </a:ln>
          </p:spPr>
          <p:txBody>
            <a:bodyPr rtlCol="0" anchor="ctr"/>
            <a:lstStyle/>
            <a:p>
              <a:endParaRPr lang="en-US"/>
            </a:p>
          </p:txBody>
        </p:sp>
        <p:sp>
          <p:nvSpPr>
            <p:cNvPr id="1088" name="Freeform: Shape 1087">
              <a:extLst>
                <a:ext uri="{FF2B5EF4-FFF2-40B4-BE49-F238E27FC236}">
                  <a16:creationId xmlns:a16="http://schemas.microsoft.com/office/drawing/2014/main" id="{BACA7BCE-0C18-4019-A2EF-B8CC6E2250F2}"/>
                </a:ext>
              </a:extLst>
            </p:cNvPr>
            <p:cNvSpPr/>
            <p:nvPr/>
          </p:nvSpPr>
          <p:spPr>
            <a:xfrm>
              <a:off x="14889479" y="4369811"/>
              <a:ext cx="73489" cy="46728"/>
            </a:xfrm>
            <a:custGeom>
              <a:avLst/>
              <a:gdLst>
                <a:gd name="connsiteX0" fmla="*/ 5492 w 73489"/>
                <a:gd name="connsiteY0" fmla="*/ 21687 h 46728"/>
                <a:gd name="connsiteX1" fmla="*/ 5492 w 73489"/>
                <a:gd name="connsiteY1" fmla="*/ 46357 h 46728"/>
                <a:gd name="connsiteX2" fmla="*/ -4033 w 73489"/>
                <a:gd name="connsiteY2" fmla="*/ 46357 h 46728"/>
                <a:gd name="connsiteX3" fmla="*/ -4033 w 73489"/>
                <a:gd name="connsiteY3" fmla="*/ 542 h 46728"/>
                <a:gd name="connsiteX4" fmla="*/ 5492 w 73489"/>
                <a:gd name="connsiteY4" fmla="*/ 542 h 46728"/>
                <a:gd name="connsiteX5" fmla="*/ 5492 w 73489"/>
                <a:gd name="connsiteY5" fmla="*/ 8924 h 46728"/>
                <a:gd name="connsiteX6" fmla="*/ 11683 w 73489"/>
                <a:gd name="connsiteY6" fmla="*/ 2257 h 46728"/>
                <a:gd name="connsiteX7" fmla="*/ 20635 w 73489"/>
                <a:gd name="connsiteY7" fmla="*/ -125 h 46728"/>
                <a:gd name="connsiteX8" fmla="*/ 35304 w 73489"/>
                <a:gd name="connsiteY8" fmla="*/ 8829 h 46728"/>
                <a:gd name="connsiteX9" fmla="*/ 52164 w 73489"/>
                <a:gd name="connsiteY9" fmla="*/ -125 h 46728"/>
                <a:gd name="connsiteX10" fmla="*/ 64642 w 73489"/>
                <a:gd name="connsiteY10" fmla="*/ 4638 h 46728"/>
                <a:gd name="connsiteX11" fmla="*/ 69405 w 73489"/>
                <a:gd name="connsiteY11" fmla="*/ 18258 h 46728"/>
                <a:gd name="connsiteX12" fmla="*/ 69405 w 73489"/>
                <a:gd name="connsiteY12" fmla="*/ 46167 h 46728"/>
                <a:gd name="connsiteX13" fmla="*/ 59880 w 73489"/>
                <a:gd name="connsiteY13" fmla="*/ 46167 h 46728"/>
                <a:gd name="connsiteX14" fmla="*/ 59880 w 73489"/>
                <a:gd name="connsiteY14" fmla="*/ 21116 h 46728"/>
                <a:gd name="connsiteX15" fmla="*/ 49499 w 73489"/>
                <a:gd name="connsiteY15" fmla="*/ 8543 h 46728"/>
                <a:gd name="connsiteX16" fmla="*/ 40927 w 73489"/>
                <a:gd name="connsiteY16" fmla="*/ 11686 h 46728"/>
                <a:gd name="connsiteX17" fmla="*/ 37114 w 73489"/>
                <a:gd name="connsiteY17" fmla="*/ 21211 h 46728"/>
                <a:gd name="connsiteX18" fmla="*/ 37114 w 73489"/>
                <a:gd name="connsiteY18" fmla="*/ 46548 h 46728"/>
                <a:gd name="connsiteX19" fmla="*/ 27589 w 73489"/>
                <a:gd name="connsiteY19" fmla="*/ 46548 h 46728"/>
                <a:gd name="connsiteX20" fmla="*/ 27589 w 73489"/>
                <a:gd name="connsiteY20" fmla="*/ 21497 h 46728"/>
                <a:gd name="connsiteX21" fmla="*/ 25305 w 73489"/>
                <a:gd name="connsiteY21" fmla="*/ 11972 h 46728"/>
                <a:gd name="connsiteX22" fmla="*/ 17971 w 73489"/>
                <a:gd name="connsiteY22" fmla="*/ 8924 h 46728"/>
                <a:gd name="connsiteX23" fmla="*/ 9399 w 73489"/>
                <a:gd name="connsiteY23" fmla="*/ 12258 h 46728"/>
                <a:gd name="connsiteX24" fmla="*/ 5492 w 73489"/>
                <a:gd name="connsiteY24" fmla="*/ 21687 h 46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89" h="46728">
                  <a:moveTo>
                    <a:pt x="5492" y="21687"/>
                  </a:moveTo>
                  <a:lnTo>
                    <a:pt x="5492" y="46357"/>
                  </a:lnTo>
                  <a:lnTo>
                    <a:pt x="-4033" y="46357"/>
                  </a:lnTo>
                  <a:lnTo>
                    <a:pt x="-4033" y="542"/>
                  </a:lnTo>
                  <a:lnTo>
                    <a:pt x="5492" y="542"/>
                  </a:lnTo>
                  <a:lnTo>
                    <a:pt x="5492" y="8924"/>
                  </a:lnTo>
                  <a:cubicBezTo>
                    <a:pt x="6827" y="6114"/>
                    <a:pt x="9018" y="3781"/>
                    <a:pt x="11683" y="2257"/>
                  </a:cubicBezTo>
                  <a:cubicBezTo>
                    <a:pt x="14445" y="714"/>
                    <a:pt x="17491" y="-106"/>
                    <a:pt x="20635" y="-125"/>
                  </a:cubicBezTo>
                  <a:cubicBezTo>
                    <a:pt x="26923" y="-677"/>
                    <a:pt x="32923" y="2952"/>
                    <a:pt x="35304" y="8829"/>
                  </a:cubicBezTo>
                  <a:cubicBezTo>
                    <a:pt x="39113" y="3219"/>
                    <a:pt x="45401" y="-134"/>
                    <a:pt x="52164" y="-125"/>
                  </a:cubicBezTo>
                  <a:cubicBezTo>
                    <a:pt x="56833" y="-315"/>
                    <a:pt x="61307" y="1409"/>
                    <a:pt x="64642" y="4638"/>
                  </a:cubicBezTo>
                  <a:cubicBezTo>
                    <a:pt x="68070" y="8314"/>
                    <a:pt x="69786" y="13248"/>
                    <a:pt x="69405" y="18258"/>
                  </a:cubicBezTo>
                  <a:lnTo>
                    <a:pt x="69405" y="46167"/>
                  </a:lnTo>
                  <a:lnTo>
                    <a:pt x="59880" y="46167"/>
                  </a:lnTo>
                  <a:lnTo>
                    <a:pt x="59880" y="21116"/>
                  </a:lnTo>
                  <a:cubicBezTo>
                    <a:pt x="59880" y="12734"/>
                    <a:pt x="56452" y="8543"/>
                    <a:pt x="49499" y="8543"/>
                  </a:cubicBezTo>
                  <a:cubicBezTo>
                    <a:pt x="46355" y="8486"/>
                    <a:pt x="43308" y="9610"/>
                    <a:pt x="40927" y="11686"/>
                  </a:cubicBezTo>
                  <a:cubicBezTo>
                    <a:pt x="38258" y="14134"/>
                    <a:pt x="36923" y="17630"/>
                    <a:pt x="37114" y="21211"/>
                  </a:cubicBezTo>
                  <a:lnTo>
                    <a:pt x="37114" y="46548"/>
                  </a:lnTo>
                  <a:lnTo>
                    <a:pt x="27589" y="46548"/>
                  </a:lnTo>
                  <a:lnTo>
                    <a:pt x="27589" y="21497"/>
                  </a:lnTo>
                  <a:cubicBezTo>
                    <a:pt x="27877" y="18163"/>
                    <a:pt x="27016" y="14830"/>
                    <a:pt x="25305" y="11972"/>
                  </a:cubicBezTo>
                  <a:cubicBezTo>
                    <a:pt x="23496" y="9829"/>
                    <a:pt x="20733" y="8696"/>
                    <a:pt x="17971" y="8924"/>
                  </a:cubicBezTo>
                  <a:cubicBezTo>
                    <a:pt x="14827" y="8896"/>
                    <a:pt x="11683" y="10086"/>
                    <a:pt x="9399" y="12258"/>
                  </a:cubicBezTo>
                  <a:cubicBezTo>
                    <a:pt x="6729" y="14677"/>
                    <a:pt x="5302" y="18125"/>
                    <a:pt x="5492" y="21687"/>
                  </a:cubicBezTo>
                  <a:close/>
                </a:path>
              </a:pathLst>
            </a:custGeom>
            <a:solidFill>
              <a:srgbClr val="6D6E71"/>
            </a:solidFill>
            <a:ln w="9525" cap="flat">
              <a:noFill/>
              <a:prstDash val="solid"/>
              <a:miter/>
            </a:ln>
          </p:spPr>
          <p:txBody>
            <a:bodyPr rtlCol="0" anchor="ctr"/>
            <a:lstStyle/>
            <a:p>
              <a:endParaRPr lang="en-US"/>
            </a:p>
          </p:txBody>
        </p:sp>
        <p:sp>
          <p:nvSpPr>
            <p:cNvPr id="1089" name="Freeform: Shape 1088">
              <a:extLst>
                <a:ext uri="{FF2B5EF4-FFF2-40B4-BE49-F238E27FC236}">
                  <a16:creationId xmlns:a16="http://schemas.microsoft.com/office/drawing/2014/main" id="{265F4C4A-2F49-40C6-8F98-8263A4355482}"/>
                </a:ext>
              </a:extLst>
            </p:cNvPr>
            <p:cNvSpPr/>
            <p:nvPr/>
          </p:nvSpPr>
          <p:spPr>
            <a:xfrm>
              <a:off x="14975407" y="4351292"/>
              <a:ext cx="12178" cy="65056"/>
            </a:xfrm>
            <a:custGeom>
              <a:avLst/>
              <a:gdLst>
                <a:gd name="connsiteX0" fmla="*/ -2235 w 12178"/>
                <a:gd name="connsiteY0" fmla="*/ 10203 h 65056"/>
                <a:gd name="connsiteX1" fmla="*/ -2328 w 12178"/>
                <a:gd name="connsiteY1" fmla="*/ 1717 h 65056"/>
                <a:gd name="connsiteX2" fmla="*/ -2235 w 12178"/>
                <a:gd name="connsiteY2" fmla="*/ 1631 h 65056"/>
                <a:gd name="connsiteX3" fmla="*/ 2053 w 12178"/>
                <a:gd name="connsiteY3" fmla="*/ -179 h 65056"/>
                <a:gd name="connsiteX4" fmla="*/ 8146 w 12178"/>
                <a:gd name="connsiteY4" fmla="*/ 5917 h 65056"/>
                <a:gd name="connsiteX5" fmla="*/ 2053 w 12178"/>
                <a:gd name="connsiteY5" fmla="*/ 12013 h 65056"/>
                <a:gd name="connsiteX6" fmla="*/ -2235 w 12178"/>
                <a:gd name="connsiteY6" fmla="*/ 10203 h 65056"/>
                <a:gd name="connsiteX7" fmla="*/ 6718 w 12178"/>
                <a:gd name="connsiteY7" fmla="*/ 64877 h 65056"/>
                <a:gd name="connsiteX8" fmla="*/ -2807 w 12178"/>
                <a:gd name="connsiteY8" fmla="*/ 64877 h 65056"/>
                <a:gd name="connsiteX9" fmla="*/ -2807 w 12178"/>
                <a:gd name="connsiteY9" fmla="*/ 19062 h 65056"/>
                <a:gd name="connsiteX10" fmla="*/ 6718 w 12178"/>
                <a:gd name="connsiteY10" fmla="*/ 19062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78" h="65056">
                  <a:moveTo>
                    <a:pt x="-2235" y="10203"/>
                  </a:moveTo>
                  <a:cubicBezTo>
                    <a:pt x="-4616" y="7879"/>
                    <a:pt x="-4616" y="4088"/>
                    <a:pt x="-2328" y="1717"/>
                  </a:cubicBezTo>
                  <a:cubicBezTo>
                    <a:pt x="-2328" y="1688"/>
                    <a:pt x="-2235" y="1659"/>
                    <a:pt x="-2235" y="1631"/>
                  </a:cubicBezTo>
                  <a:cubicBezTo>
                    <a:pt x="-1091" y="450"/>
                    <a:pt x="435" y="-208"/>
                    <a:pt x="2053" y="-179"/>
                  </a:cubicBezTo>
                  <a:cubicBezTo>
                    <a:pt x="5383" y="-179"/>
                    <a:pt x="8146" y="2555"/>
                    <a:pt x="8146" y="5917"/>
                  </a:cubicBezTo>
                  <a:cubicBezTo>
                    <a:pt x="8146" y="9280"/>
                    <a:pt x="5383" y="12013"/>
                    <a:pt x="2053" y="12013"/>
                  </a:cubicBezTo>
                  <a:cubicBezTo>
                    <a:pt x="435" y="12042"/>
                    <a:pt x="-1091" y="11384"/>
                    <a:pt x="-2235" y="10203"/>
                  </a:cubicBezTo>
                  <a:close/>
                  <a:moveTo>
                    <a:pt x="6718" y="64877"/>
                  </a:moveTo>
                  <a:lnTo>
                    <a:pt x="-2807" y="64877"/>
                  </a:lnTo>
                  <a:lnTo>
                    <a:pt x="-2807" y="19062"/>
                  </a:lnTo>
                  <a:lnTo>
                    <a:pt x="6718" y="19062"/>
                  </a:lnTo>
                  <a:close/>
                </a:path>
              </a:pathLst>
            </a:custGeom>
            <a:solidFill>
              <a:srgbClr val="6D6E71"/>
            </a:solidFill>
            <a:ln w="9525" cap="flat">
              <a:noFill/>
              <a:prstDash val="solid"/>
              <a:miter/>
            </a:ln>
          </p:spPr>
          <p:txBody>
            <a:bodyPr rtlCol="0" anchor="ctr"/>
            <a:lstStyle/>
            <a:p>
              <a:endParaRPr lang="en-US"/>
            </a:p>
          </p:txBody>
        </p:sp>
        <p:sp>
          <p:nvSpPr>
            <p:cNvPr id="1090" name="Freeform: Shape 1089">
              <a:extLst>
                <a:ext uri="{FF2B5EF4-FFF2-40B4-BE49-F238E27FC236}">
                  <a16:creationId xmlns:a16="http://schemas.microsoft.com/office/drawing/2014/main" id="{F7B71B22-F921-47D3-B165-2CB9FE7FB027}"/>
                </a:ext>
              </a:extLst>
            </p:cNvPr>
            <p:cNvSpPr/>
            <p:nvPr/>
          </p:nvSpPr>
          <p:spPr>
            <a:xfrm>
              <a:off x="14996543" y="4356246"/>
              <a:ext cx="31714" cy="60775"/>
            </a:xfrm>
            <a:custGeom>
              <a:avLst/>
              <a:gdLst>
                <a:gd name="connsiteX0" fmla="*/ 11301 w 31714"/>
                <a:gd name="connsiteY0" fmla="*/ 22013 h 60775"/>
                <a:gd name="connsiteX1" fmla="*/ 11301 w 31714"/>
                <a:gd name="connsiteY1" fmla="*/ 45159 h 60775"/>
                <a:gd name="connsiteX2" fmla="*/ 13013 w 31714"/>
                <a:gd name="connsiteY2" fmla="*/ 50398 h 60775"/>
                <a:gd name="connsiteX3" fmla="*/ 17873 w 31714"/>
                <a:gd name="connsiteY3" fmla="*/ 52303 h 60775"/>
                <a:gd name="connsiteX4" fmla="*/ 23779 w 31714"/>
                <a:gd name="connsiteY4" fmla="*/ 49350 h 60775"/>
                <a:gd name="connsiteX5" fmla="*/ 27682 w 31714"/>
                <a:gd name="connsiteY5" fmla="*/ 56112 h 60775"/>
                <a:gd name="connsiteX6" fmla="*/ 16538 w 31714"/>
                <a:gd name="connsiteY6" fmla="*/ 60590 h 60775"/>
                <a:gd name="connsiteX7" fmla="*/ 6060 w 31714"/>
                <a:gd name="connsiteY7" fmla="*/ 56399 h 60775"/>
                <a:gd name="connsiteX8" fmla="*/ 1776 w 31714"/>
                <a:gd name="connsiteY8" fmla="*/ 44968 h 60775"/>
                <a:gd name="connsiteX9" fmla="*/ 1776 w 31714"/>
                <a:gd name="connsiteY9" fmla="*/ 22013 h 60775"/>
                <a:gd name="connsiteX10" fmla="*/ -4033 w 31714"/>
                <a:gd name="connsiteY10" fmla="*/ 22013 h 60775"/>
                <a:gd name="connsiteX11" fmla="*/ -4033 w 31714"/>
                <a:gd name="connsiteY11" fmla="*/ 14108 h 60775"/>
                <a:gd name="connsiteX12" fmla="*/ 1776 w 31714"/>
                <a:gd name="connsiteY12" fmla="*/ 14108 h 60775"/>
                <a:gd name="connsiteX13" fmla="*/ 1776 w 31714"/>
                <a:gd name="connsiteY13" fmla="*/ -180 h 60775"/>
                <a:gd name="connsiteX14" fmla="*/ 11301 w 31714"/>
                <a:gd name="connsiteY14" fmla="*/ -180 h 60775"/>
                <a:gd name="connsiteX15" fmla="*/ 11301 w 31714"/>
                <a:gd name="connsiteY15" fmla="*/ 14108 h 60775"/>
                <a:gd name="connsiteX16" fmla="*/ 23300 w 31714"/>
                <a:gd name="connsiteY16" fmla="*/ 14108 h 60775"/>
                <a:gd name="connsiteX17" fmla="*/ 23300 w 31714"/>
                <a:gd name="connsiteY17" fmla="*/ 21823 h 6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4" h="60775">
                  <a:moveTo>
                    <a:pt x="11301" y="22013"/>
                  </a:moveTo>
                  <a:lnTo>
                    <a:pt x="11301" y="45159"/>
                  </a:lnTo>
                  <a:cubicBezTo>
                    <a:pt x="11203" y="47054"/>
                    <a:pt x="11776" y="48922"/>
                    <a:pt x="13013" y="50398"/>
                  </a:cubicBezTo>
                  <a:cubicBezTo>
                    <a:pt x="14254" y="51703"/>
                    <a:pt x="16064" y="52398"/>
                    <a:pt x="17873" y="52303"/>
                  </a:cubicBezTo>
                  <a:cubicBezTo>
                    <a:pt x="20156" y="52188"/>
                    <a:pt x="22347" y="51122"/>
                    <a:pt x="23779" y="49350"/>
                  </a:cubicBezTo>
                  <a:lnTo>
                    <a:pt x="27682" y="56112"/>
                  </a:lnTo>
                  <a:cubicBezTo>
                    <a:pt x="24728" y="58999"/>
                    <a:pt x="20728" y="60599"/>
                    <a:pt x="16538" y="60590"/>
                  </a:cubicBezTo>
                  <a:cubicBezTo>
                    <a:pt x="12636" y="60704"/>
                    <a:pt x="8822" y="59180"/>
                    <a:pt x="6060" y="56399"/>
                  </a:cubicBezTo>
                  <a:cubicBezTo>
                    <a:pt x="3111" y="53341"/>
                    <a:pt x="1585" y="49207"/>
                    <a:pt x="1776" y="44968"/>
                  </a:cubicBezTo>
                  <a:lnTo>
                    <a:pt x="1776" y="22013"/>
                  </a:lnTo>
                  <a:lnTo>
                    <a:pt x="-4033" y="22013"/>
                  </a:lnTo>
                  <a:lnTo>
                    <a:pt x="-4033" y="14108"/>
                  </a:lnTo>
                  <a:lnTo>
                    <a:pt x="1776" y="14108"/>
                  </a:lnTo>
                  <a:lnTo>
                    <a:pt x="1776" y="-180"/>
                  </a:lnTo>
                  <a:lnTo>
                    <a:pt x="11301" y="-180"/>
                  </a:lnTo>
                  <a:lnTo>
                    <a:pt x="11301" y="14108"/>
                  </a:lnTo>
                  <a:lnTo>
                    <a:pt x="23300" y="14108"/>
                  </a:lnTo>
                  <a:lnTo>
                    <a:pt x="23300" y="21823"/>
                  </a:lnTo>
                  <a:close/>
                </a:path>
              </a:pathLst>
            </a:custGeom>
            <a:solidFill>
              <a:srgbClr val="6D6E71"/>
            </a:solidFill>
            <a:ln w="9525" cap="flat">
              <a:noFill/>
              <a:prstDash val="solid"/>
              <a:miter/>
            </a:ln>
          </p:spPr>
          <p:txBody>
            <a:bodyPr rtlCol="0" anchor="ctr"/>
            <a:lstStyle/>
            <a:p>
              <a:endParaRPr lang="en-US"/>
            </a:p>
          </p:txBody>
        </p:sp>
        <p:sp>
          <p:nvSpPr>
            <p:cNvPr id="1091" name="Freeform: Shape 1090">
              <a:extLst>
                <a:ext uri="{FF2B5EF4-FFF2-40B4-BE49-F238E27FC236}">
                  <a16:creationId xmlns:a16="http://schemas.microsoft.com/office/drawing/2014/main" id="{D74F73CE-7343-4DA9-8699-3FD3D4735416}"/>
                </a:ext>
              </a:extLst>
            </p:cNvPr>
            <p:cNvSpPr/>
            <p:nvPr/>
          </p:nvSpPr>
          <p:spPr>
            <a:xfrm>
              <a:off x="15031546" y="4370050"/>
              <a:ext cx="45327" cy="46985"/>
            </a:xfrm>
            <a:custGeom>
              <a:avLst/>
              <a:gdLst>
                <a:gd name="connsiteX0" fmla="*/ 41256 w 45327"/>
                <a:gd name="connsiteY0" fmla="*/ 27545 h 46985"/>
                <a:gd name="connsiteX1" fmla="*/ 5445 w 45327"/>
                <a:gd name="connsiteY1" fmla="*/ 27545 h 46985"/>
                <a:gd name="connsiteX2" fmla="*/ 10016 w 45327"/>
                <a:gd name="connsiteY2" fmla="*/ 35546 h 46985"/>
                <a:gd name="connsiteX3" fmla="*/ 32685 w 45327"/>
                <a:gd name="connsiteY3" fmla="*/ 33165 h 46985"/>
                <a:gd name="connsiteX4" fmla="*/ 38112 w 45327"/>
                <a:gd name="connsiteY4" fmla="*/ 39165 h 46985"/>
                <a:gd name="connsiteX5" fmla="*/ 19062 w 45327"/>
                <a:gd name="connsiteY5" fmla="*/ 46785 h 46985"/>
                <a:gd name="connsiteX6" fmla="*/ 2682 w 45327"/>
                <a:gd name="connsiteY6" fmla="*/ 40404 h 46985"/>
                <a:gd name="connsiteX7" fmla="*/ 2682 w 45327"/>
                <a:gd name="connsiteY7" fmla="*/ 6209 h 46985"/>
                <a:gd name="connsiteX8" fmla="*/ 18872 w 45327"/>
                <a:gd name="connsiteY8" fmla="*/ -173 h 46985"/>
                <a:gd name="connsiteX9" fmla="*/ 34685 w 45327"/>
                <a:gd name="connsiteY9" fmla="*/ 5447 h 46985"/>
                <a:gd name="connsiteX10" fmla="*/ 41256 w 45327"/>
                <a:gd name="connsiteY10" fmla="*/ 20972 h 46985"/>
                <a:gd name="connsiteX11" fmla="*/ 5445 w 45327"/>
                <a:gd name="connsiteY11" fmla="*/ 20020 h 46985"/>
                <a:gd name="connsiteX12" fmla="*/ 31638 w 45327"/>
                <a:gd name="connsiteY12" fmla="*/ 20020 h 46985"/>
                <a:gd name="connsiteX13" fmla="*/ 28015 w 45327"/>
                <a:gd name="connsiteY13" fmla="*/ 11162 h 46985"/>
                <a:gd name="connsiteX14" fmla="*/ 19160 w 45327"/>
                <a:gd name="connsiteY14" fmla="*/ 8114 h 46985"/>
                <a:gd name="connsiteX15" fmla="*/ 9635 w 45327"/>
                <a:gd name="connsiteY15" fmla="*/ 11257 h 46985"/>
                <a:gd name="connsiteX16" fmla="*/ 5445 w 45327"/>
                <a:gd name="connsiteY16" fmla="*/ 20020 h 46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27" h="46985">
                  <a:moveTo>
                    <a:pt x="41256" y="27545"/>
                  </a:moveTo>
                  <a:lnTo>
                    <a:pt x="5445" y="27545"/>
                  </a:lnTo>
                  <a:cubicBezTo>
                    <a:pt x="5635" y="30774"/>
                    <a:pt x="7347" y="33717"/>
                    <a:pt x="10016" y="35546"/>
                  </a:cubicBezTo>
                  <a:cubicBezTo>
                    <a:pt x="17160" y="40404"/>
                    <a:pt x="26685" y="39394"/>
                    <a:pt x="32685" y="33165"/>
                  </a:cubicBezTo>
                  <a:lnTo>
                    <a:pt x="38112" y="39165"/>
                  </a:lnTo>
                  <a:cubicBezTo>
                    <a:pt x="33159" y="44299"/>
                    <a:pt x="26206" y="47071"/>
                    <a:pt x="19062" y="46785"/>
                  </a:cubicBezTo>
                  <a:cubicBezTo>
                    <a:pt x="12970" y="46947"/>
                    <a:pt x="7063" y="44652"/>
                    <a:pt x="2682" y="40404"/>
                  </a:cubicBezTo>
                  <a:cubicBezTo>
                    <a:pt x="-6271" y="30764"/>
                    <a:pt x="-6271" y="15858"/>
                    <a:pt x="2682" y="6209"/>
                  </a:cubicBezTo>
                  <a:cubicBezTo>
                    <a:pt x="7063" y="2046"/>
                    <a:pt x="12872" y="-240"/>
                    <a:pt x="18872" y="-173"/>
                  </a:cubicBezTo>
                  <a:cubicBezTo>
                    <a:pt x="24685" y="-316"/>
                    <a:pt x="30303" y="1685"/>
                    <a:pt x="34685" y="5447"/>
                  </a:cubicBezTo>
                  <a:cubicBezTo>
                    <a:pt x="39163" y="9314"/>
                    <a:pt x="41638" y="15058"/>
                    <a:pt x="41256" y="20972"/>
                  </a:cubicBezTo>
                  <a:close/>
                  <a:moveTo>
                    <a:pt x="5445" y="20020"/>
                  </a:moveTo>
                  <a:lnTo>
                    <a:pt x="31638" y="20020"/>
                  </a:lnTo>
                  <a:cubicBezTo>
                    <a:pt x="31829" y="16677"/>
                    <a:pt x="30494" y="13429"/>
                    <a:pt x="28015" y="11162"/>
                  </a:cubicBezTo>
                  <a:cubicBezTo>
                    <a:pt x="25541" y="9066"/>
                    <a:pt x="22397" y="7981"/>
                    <a:pt x="19160" y="8114"/>
                  </a:cubicBezTo>
                  <a:cubicBezTo>
                    <a:pt x="15732" y="8085"/>
                    <a:pt x="12398" y="9190"/>
                    <a:pt x="9635" y="11257"/>
                  </a:cubicBezTo>
                  <a:cubicBezTo>
                    <a:pt x="6872" y="13324"/>
                    <a:pt x="5347" y="16591"/>
                    <a:pt x="5445" y="20020"/>
                  </a:cubicBezTo>
                  <a:close/>
                </a:path>
              </a:pathLst>
            </a:custGeom>
            <a:solidFill>
              <a:srgbClr val="6D6E71"/>
            </a:solidFill>
            <a:ln w="9525" cap="flat">
              <a:noFill/>
              <a:prstDash val="solid"/>
              <a:miter/>
            </a:ln>
          </p:spPr>
          <p:txBody>
            <a:bodyPr rtlCol="0" anchor="ctr"/>
            <a:lstStyle/>
            <a:p>
              <a:endParaRPr lang="en-US"/>
            </a:p>
          </p:txBody>
        </p:sp>
        <p:sp>
          <p:nvSpPr>
            <p:cNvPr id="1092" name="Freeform: Shape 1091">
              <a:extLst>
                <a:ext uri="{FF2B5EF4-FFF2-40B4-BE49-F238E27FC236}">
                  <a16:creationId xmlns:a16="http://schemas.microsoft.com/office/drawing/2014/main" id="{B9F4D824-9BA5-4D23-9F46-099C28EC0A04}"/>
                </a:ext>
              </a:extLst>
            </p:cNvPr>
            <p:cNvSpPr/>
            <p:nvPr/>
          </p:nvSpPr>
          <p:spPr>
            <a:xfrm>
              <a:off x="15084434" y="4352722"/>
              <a:ext cx="46505" cy="64320"/>
            </a:xfrm>
            <a:custGeom>
              <a:avLst/>
              <a:gdLst>
                <a:gd name="connsiteX0" fmla="*/ 2372 w 46505"/>
                <a:gd name="connsiteY0" fmla="*/ 57637 h 64320"/>
                <a:gd name="connsiteX1" fmla="*/ -4009 w 46505"/>
                <a:gd name="connsiteY1" fmla="*/ 40492 h 64320"/>
                <a:gd name="connsiteX2" fmla="*/ 2563 w 46505"/>
                <a:gd name="connsiteY2" fmla="*/ 23537 h 64320"/>
                <a:gd name="connsiteX3" fmla="*/ 18279 w 46505"/>
                <a:gd name="connsiteY3" fmla="*/ 17156 h 64320"/>
                <a:gd name="connsiteX4" fmla="*/ 32947 w 46505"/>
                <a:gd name="connsiteY4" fmla="*/ 24871 h 64320"/>
                <a:gd name="connsiteX5" fmla="*/ 32947 w 46505"/>
                <a:gd name="connsiteY5" fmla="*/ -180 h 64320"/>
                <a:gd name="connsiteX6" fmla="*/ 42472 w 46505"/>
                <a:gd name="connsiteY6" fmla="*/ -180 h 64320"/>
                <a:gd name="connsiteX7" fmla="*/ 42472 w 46505"/>
                <a:gd name="connsiteY7" fmla="*/ 63447 h 64320"/>
                <a:gd name="connsiteX8" fmla="*/ 32947 w 46505"/>
                <a:gd name="connsiteY8" fmla="*/ 63447 h 64320"/>
                <a:gd name="connsiteX9" fmla="*/ 32947 w 46505"/>
                <a:gd name="connsiteY9" fmla="*/ 56589 h 64320"/>
                <a:gd name="connsiteX10" fmla="*/ 17516 w 46505"/>
                <a:gd name="connsiteY10" fmla="*/ 64114 h 64320"/>
                <a:gd name="connsiteX11" fmla="*/ 2372 w 46505"/>
                <a:gd name="connsiteY11" fmla="*/ 57637 h 64320"/>
                <a:gd name="connsiteX12" fmla="*/ 5516 w 46505"/>
                <a:gd name="connsiteY12" fmla="*/ 40873 h 64320"/>
                <a:gd name="connsiteX13" fmla="*/ 9800 w 46505"/>
                <a:gd name="connsiteY13" fmla="*/ 51541 h 64320"/>
                <a:gd name="connsiteX14" fmla="*/ 19325 w 46505"/>
                <a:gd name="connsiteY14" fmla="*/ 55636 h 64320"/>
                <a:gd name="connsiteX15" fmla="*/ 28850 w 46505"/>
                <a:gd name="connsiteY15" fmla="*/ 51541 h 64320"/>
                <a:gd name="connsiteX16" fmla="*/ 32757 w 46505"/>
                <a:gd name="connsiteY16" fmla="*/ 40873 h 64320"/>
                <a:gd name="connsiteX17" fmla="*/ 28850 w 46505"/>
                <a:gd name="connsiteY17" fmla="*/ 29919 h 64320"/>
                <a:gd name="connsiteX18" fmla="*/ 19325 w 46505"/>
                <a:gd name="connsiteY18" fmla="*/ 25538 h 64320"/>
                <a:gd name="connsiteX19" fmla="*/ 9800 w 46505"/>
                <a:gd name="connsiteY19" fmla="*/ 29919 h 64320"/>
                <a:gd name="connsiteX20" fmla="*/ 5516 w 46505"/>
                <a:gd name="connsiteY20" fmla="*/ 40873 h 6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05" h="64320">
                  <a:moveTo>
                    <a:pt x="2372" y="57637"/>
                  </a:moveTo>
                  <a:cubicBezTo>
                    <a:pt x="-2009" y="53027"/>
                    <a:pt x="-4297" y="46835"/>
                    <a:pt x="-4009" y="40492"/>
                  </a:cubicBezTo>
                  <a:cubicBezTo>
                    <a:pt x="-4297" y="34167"/>
                    <a:pt x="-1916" y="28014"/>
                    <a:pt x="2563" y="23537"/>
                  </a:cubicBezTo>
                  <a:cubicBezTo>
                    <a:pt x="6754" y="19356"/>
                    <a:pt x="12372" y="17051"/>
                    <a:pt x="18279" y="17156"/>
                  </a:cubicBezTo>
                  <a:cubicBezTo>
                    <a:pt x="24185" y="17051"/>
                    <a:pt x="29706" y="19965"/>
                    <a:pt x="32947" y="24871"/>
                  </a:cubicBezTo>
                  <a:lnTo>
                    <a:pt x="32947" y="-180"/>
                  </a:lnTo>
                  <a:lnTo>
                    <a:pt x="42472" y="-180"/>
                  </a:lnTo>
                  <a:lnTo>
                    <a:pt x="42472" y="63447"/>
                  </a:lnTo>
                  <a:lnTo>
                    <a:pt x="32947" y="63447"/>
                  </a:lnTo>
                  <a:lnTo>
                    <a:pt x="32947" y="56589"/>
                  </a:lnTo>
                  <a:cubicBezTo>
                    <a:pt x="29422" y="61599"/>
                    <a:pt x="23613" y="64447"/>
                    <a:pt x="17516" y="64114"/>
                  </a:cubicBezTo>
                  <a:cubicBezTo>
                    <a:pt x="11800" y="64181"/>
                    <a:pt x="6275" y="61828"/>
                    <a:pt x="2372" y="57637"/>
                  </a:cubicBezTo>
                  <a:close/>
                  <a:moveTo>
                    <a:pt x="5516" y="40873"/>
                  </a:moveTo>
                  <a:cubicBezTo>
                    <a:pt x="5326" y="44873"/>
                    <a:pt x="6944" y="48759"/>
                    <a:pt x="9800" y="51541"/>
                  </a:cubicBezTo>
                  <a:cubicBezTo>
                    <a:pt x="12279" y="54131"/>
                    <a:pt x="15707" y="55608"/>
                    <a:pt x="19325" y="55636"/>
                  </a:cubicBezTo>
                  <a:cubicBezTo>
                    <a:pt x="22943" y="55684"/>
                    <a:pt x="26376" y="54189"/>
                    <a:pt x="28850" y="51541"/>
                  </a:cubicBezTo>
                  <a:cubicBezTo>
                    <a:pt x="31520" y="48626"/>
                    <a:pt x="32850" y="44797"/>
                    <a:pt x="32757" y="40873"/>
                  </a:cubicBezTo>
                  <a:cubicBezTo>
                    <a:pt x="32850" y="36863"/>
                    <a:pt x="31520" y="32958"/>
                    <a:pt x="28850" y="29919"/>
                  </a:cubicBezTo>
                  <a:cubicBezTo>
                    <a:pt x="26469" y="27176"/>
                    <a:pt x="22943" y="25575"/>
                    <a:pt x="19325" y="25538"/>
                  </a:cubicBezTo>
                  <a:cubicBezTo>
                    <a:pt x="15707" y="25623"/>
                    <a:pt x="12279" y="27214"/>
                    <a:pt x="9800" y="29919"/>
                  </a:cubicBezTo>
                  <a:cubicBezTo>
                    <a:pt x="6944" y="32862"/>
                    <a:pt x="5419" y="36796"/>
                    <a:pt x="5516" y="40873"/>
                  </a:cubicBezTo>
                  <a:close/>
                </a:path>
              </a:pathLst>
            </a:custGeom>
            <a:solidFill>
              <a:srgbClr val="6D6E71"/>
            </a:solidFill>
            <a:ln w="9525" cap="flat">
              <a:noFill/>
              <a:prstDash val="solid"/>
              <a:miter/>
            </a:ln>
          </p:spPr>
          <p:txBody>
            <a:bodyPr rtlCol="0" anchor="ctr"/>
            <a:lstStyle/>
            <a:p>
              <a:endParaRPr lang="en-US"/>
            </a:p>
          </p:txBody>
        </p:sp>
        <p:sp>
          <p:nvSpPr>
            <p:cNvPr id="1093" name="Freeform: Shape 1092">
              <a:extLst>
                <a:ext uri="{FF2B5EF4-FFF2-40B4-BE49-F238E27FC236}">
                  <a16:creationId xmlns:a16="http://schemas.microsoft.com/office/drawing/2014/main" id="{E174FF68-B8DB-4F24-B2C8-222A037BBA77}"/>
                </a:ext>
              </a:extLst>
            </p:cNvPr>
            <p:cNvSpPr/>
            <p:nvPr/>
          </p:nvSpPr>
          <p:spPr>
            <a:xfrm>
              <a:off x="15164942" y="4356246"/>
              <a:ext cx="31718" cy="60774"/>
            </a:xfrm>
            <a:custGeom>
              <a:avLst/>
              <a:gdLst>
                <a:gd name="connsiteX0" fmla="*/ 11301 w 31718"/>
                <a:gd name="connsiteY0" fmla="*/ 22013 h 60774"/>
                <a:gd name="connsiteX1" fmla="*/ 11301 w 31718"/>
                <a:gd name="connsiteY1" fmla="*/ 45159 h 60774"/>
                <a:gd name="connsiteX2" fmla="*/ 13017 w 31718"/>
                <a:gd name="connsiteY2" fmla="*/ 50398 h 60774"/>
                <a:gd name="connsiteX3" fmla="*/ 17780 w 31718"/>
                <a:gd name="connsiteY3" fmla="*/ 52303 h 60774"/>
                <a:gd name="connsiteX4" fmla="*/ 23686 w 31718"/>
                <a:gd name="connsiteY4" fmla="*/ 49350 h 60774"/>
                <a:gd name="connsiteX5" fmla="*/ 27686 w 31718"/>
                <a:gd name="connsiteY5" fmla="*/ 56112 h 60774"/>
                <a:gd name="connsiteX6" fmla="*/ 16445 w 31718"/>
                <a:gd name="connsiteY6" fmla="*/ 60590 h 60774"/>
                <a:gd name="connsiteX7" fmla="*/ 6064 w 31718"/>
                <a:gd name="connsiteY7" fmla="*/ 56399 h 60774"/>
                <a:gd name="connsiteX8" fmla="*/ 1683 w 31718"/>
                <a:gd name="connsiteY8" fmla="*/ 44968 h 60774"/>
                <a:gd name="connsiteX9" fmla="*/ 1683 w 31718"/>
                <a:gd name="connsiteY9" fmla="*/ 22013 h 60774"/>
                <a:gd name="connsiteX10" fmla="*/ -4033 w 31718"/>
                <a:gd name="connsiteY10" fmla="*/ 22013 h 60774"/>
                <a:gd name="connsiteX11" fmla="*/ -4033 w 31718"/>
                <a:gd name="connsiteY11" fmla="*/ 14108 h 60774"/>
                <a:gd name="connsiteX12" fmla="*/ 1683 w 31718"/>
                <a:gd name="connsiteY12" fmla="*/ 14108 h 60774"/>
                <a:gd name="connsiteX13" fmla="*/ 1683 w 31718"/>
                <a:gd name="connsiteY13" fmla="*/ -180 h 60774"/>
                <a:gd name="connsiteX14" fmla="*/ 11208 w 31718"/>
                <a:gd name="connsiteY14" fmla="*/ -180 h 60774"/>
                <a:gd name="connsiteX15" fmla="*/ 11208 w 31718"/>
                <a:gd name="connsiteY15" fmla="*/ 14108 h 60774"/>
                <a:gd name="connsiteX16" fmla="*/ 23207 w 31718"/>
                <a:gd name="connsiteY16" fmla="*/ 14108 h 60774"/>
                <a:gd name="connsiteX17" fmla="*/ 23207 w 31718"/>
                <a:gd name="connsiteY17" fmla="*/ 21823 h 60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774">
                  <a:moveTo>
                    <a:pt x="11301" y="22013"/>
                  </a:moveTo>
                  <a:lnTo>
                    <a:pt x="11301" y="45159"/>
                  </a:lnTo>
                  <a:cubicBezTo>
                    <a:pt x="11208" y="47054"/>
                    <a:pt x="11780" y="48922"/>
                    <a:pt x="13017" y="50398"/>
                  </a:cubicBezTo>
                  <a:cubicBezTo>
                    <a:pt x="14254" y="51693"/>
                    <a:pt x="15971" y="52388"/>
                    <a:pt x="17780" y="52303"/>
                  </a:cubicBezTo>
                  <a:cubicBezTo>
                    <a:pt x="20068" y="52227"/>
                    <a:pt x="22259" y="51150"/>
                    <a:pt x="23686" y="49350"/>
                  </a:cubicBezTo>
                  <a:lnTo>
                    <a:pt x="27686" y="56112"/>
                  </a:lnTo>
                  <a:cubicBezTo>
                    <a:pt x="24640" y="58980"/>
                    <a:pt x="20635" y="60590"/>
                    <a:pt x="16445" y="60590"/>
                  </a:cubicBezTo>
                  <a:cubicBezTo>
                    <a:pt x="12543" y="60694"/>
                    <a:pt x="8827" y="59180"/>
                    <a:pt x="6064" y="56399"/>
                  </a:cubicBezTo>
                  <a:cubicBezTo>
                    <a:pt x="3018" y="53370"/>
                    <a:pt x="1492" y="49226"/>
                    <a:pt x="1683" y="44968"/>
                  </a:cubicBezTo>
                  <a:lnTo>
                    <a:pt x="1683" y="22013"/>
                  </a:lnTo>
                  <a:lnTo>
                    <a:pt x="-4033" y="22013"/>
                  </a:lnTo>
                  <a:lnTo>
                    <a:pt x="-4033" y="14108"/>
                  </a:lnTo>
                  <a:lnTo>
                    <a:pt x="1683" y="14108"/>
                  </a:lnTo>
                  <a:lnTo>
                    <a:pt x="1683" y="-180"/>
                  </a:lnTo>
                  <a:lnTo>
                    <a:pt x="11208" y="-180"/>
                  </a:lnTo>
                  <a:lnTo>
                    <a:pt x="11208" y="14108"/>
                  </a:lnTo>
                  <a:lnTo>
                    <a:pt x="23207" y="14108"/>
                  </a:lnTo>
                  <a:lnTo>
                    <a:pt x="23207" y="21823"/>
                  </a:lnTo>
                  <a:close/>
                </a:path>
              </a:pathLst>
            </a:custGeom>
            <a:solidFill>
              <a:srgbClr val="6D6E71"/>
            </a:solidFill>
            <a:ln w="9525" cap="flat">
              <a:noFill/>
              <a:prstDash val="solid"/>
              <a:miter/>
            </a:ln>
          </p:spPr>
          <p:txBody>
            <a:bodyPr rtlCol="0" anchor="ctr"/>
            <a:lstStyle/>
            <a:p>
              <a:endParaRPr lang="en-US"/>
            </a:p>
          </p:txBody>
        </p:sp>
        <p:sp>
          <p:nvSpPr>
            <p:cNvPr id="1094" name="Freeform: Shape 1093">
              <a:extLst>
                <a:ext uri="{FF2B5EF4-FFF2-40B4-BE49-F238E27FC236}">
                  <a16:creationId xmlns:a16="http://schemas.microsoft.com/office/drawing/2014/main" id="{BC825930-18DB-4278-A779-458101033301}"/>
                </a:ext>
              </a:extLst>
            </p:cNvPr>
            <p:cNvSpPr/>
            <p:nvPr/>
          </p:nvSpPr>
          <p:spPr>
            <a:xfrm>
              <a:off x="15199709" y="4370057"/>
              <a:ext cx="48006" cy="46946"/>
            </a:xfrm>
            <a:custGeom>
              <a:avLst/>
              <a:gdLst>
                <a:gd name="connsiteX0" fmla="*/ 37116 w 48006"/>
                <a:gd name="connsiteY0" fmla="*/ 40015 h 46946"/>
                <a:gd name="connsiteX1" fmla="*/ 2825 w 48006"/>
                <a:gd name="connsiteY1" fmla="*/ 40015 h 46946"/>
                <a:gd name="connsiteX2" fmla="*/ 2825 w 48006"/>
                <a:gd name="connsiteY2" fmla="*/ 6678 h 46946"/>
                <a:gd name="connsiteX3" fmla="*/ 37116 w 48006"/>
                <a:gd name="connsiteY3" fmla="*/ 6678 h 46946"/>
                <a:gd name="connsiteX4" fmla="*/ 37116 w 48006"/>
                <a:gd name="connsiteY4" fmla="*/ 40015 h 46946"/>
                <a:gd name="connsiteX5" fmla="*/ 9680 w 48006"/>
                <a:gd name="connsiteY5" fmla="*/ 34110 h 46946"/>
                <a:gd name="connsiteX6" fmla="*/ 19968 w 48006"/>
                <a:gd name="connsiteY6" fmla="*/ 38205 h 46946"/>
                <a:gd name="connsiteX7" fmla="*/ 30353 w 48006"/>
                <a:gd name="connsiteY7" fmla="*/ 34110 h 46946"/>
                <a:gd name="connsiteX8" fmla="*/ 30353 w 48006"/>
                <a:gd name="connsiteY8" fmla="*/ 12583 h 46946"/>
                <a:gd name="connsiteX9" fmla="*/ 19968 w 48006"/>
                <a:gd name="connsiteY9" fmla="*/ 8392 h 46946"/>
                <a:gd name="connsiteX10" fmla="*/ 9680 w 48006"/>
                <a:gd name="connsiteY10" fmla="*/ 12583 h 46946"/>
                <a:gd name="connsiteX11" fmla="*/ 9680 w 48006"/>
                <a:gd name="connsiteY11"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7116" y="40015"/>
                  </a:moveTo>
                  <a:cubicBezTo>
                    <a:pt x="27493" y="49016"/>
                    <a:pt x="12443" y="49016"/>
                    <a:pt x="2825" y="40015"/>
                  </a:cubicBezTo>
                  <a:cubicBezTo>
                    <a:pt x="-6319" y="30776"/>
                    <a:pt x="-6319" y="15917"/>
                    <a:pt x="2825" y="6678"/>
                  </a:cubicBezTo>
                  <a:cubicBezTo>
                    <a:pt x="12443" y="-2466"/>
                    <a:pt x="27493" y="-2466"/>
                    <a:pt x="37116" y="6678"/>
                  </a:cubicBezTo>
                  <a:cubicBezTo>
                    <a:pt x="46259" y="15917"/>
                    <a:pt x="46259" y="30776"/>
                    <a:pt x="37116" y="40015"/>
                  </a:cubicBezTo>
                  <a:close/>
                  <a:moveTo>
                    <a:pt x="9680" y="34110"/>
                  </a:moveTo>
                  <a:cubicBezTo>
                    <a:pt x="12350" y="36872"/>
                    <a:pt x="16159" y="38358"/>
                    <a:pt x="19968" y="38205"/>
                  </a:cubicBezTo>
                  <a:cubicBezTo>
                    <a:pt x="23875" y="38339"/>
                    <a:pt x="27591" y="36853"/>
                    <a:pt x="30353" y="34110"/>
                  </a:cubicBezTo>
                  <a:cubicBezTo>
                    <a:pt x="35688" y="27928"/>
                    <a:pt x="35688" y="18765"/>
                    <a:pt x="30353" y="12583"/>
                  </a:cubicBezTo>
                  <a:cubicBezTo>
                    <a:pt x="27591" y="9812"/>
                    <a:pt x="23875" y="8297"/>
                    <a:pt x="19968" y="8392"/>
                  </a:cubicBezTo>
                  <a:cubicBezTo>
                    <a:pt x="16066" y="8278"/>
                    <a:pt x="12350" y="9802"/>
                    <a:pt x="9680" y="12583"/>
                  </a:cubicBezTo>
                  <a:cubicBezTo>
                    <a:pt x="4253" y="18718"/>
                    <a:pt x="4253" y="27976"/>
                    <a:pt x="9680" y="34110"/>
                  </a:cubicBezTo>
                  <a:close/>
                </a:path>
              </a:pathLst>
            </a:custGeom>
            <a:solidFill>
              <a:srgbClr val="6D6E71"/>
            </a:solidFill>
            <a:ln w="9525" cap="flat">
              <a:noFill/>
              <a:prstDash val="solid"/>
              <a:miter/>
            </a:ln>
          </p:spPr>
          <p:txBody>
            <a:bodyPr rtlCol="0" anchor="ctr"/>
            <a:lstStyle/>
            <a:p>
              <a:endParaRPr lang="en-US"/>
            </a:p>
          </p:txBody>
        </p:sp>
        <p:sp>
          <p:nvSpPr>
            <p:cNvPr id="1095" name="Freeform: Shape 1094">
              <a:extLst>
                <a:ext uri="{FF2B5EF4-FFF2-40B4-BE49-F238E27FC236}">
                  <a16:creationId xmlns:a16="http://schemas.microsoft.com/office/drawing/2014/main" id="{490B87D2-D594-41C1-A3E7-AEA942B3864D}"/>
                </a:ext>
              </a:extLst>
            </p:cNvPr>
            <p:cNvSpPr/>
            <p:nvPr/>
          </p:nvSpPr>
          <p:spPr>
            <a:xfrm>
              <a:off x="15256094" y="4404275"/>
              <a:ext cx="12774" cy="21122"/>
            </a:xfrm>
            <a:custGeom>
              <a:avLst/>
              <a:gdLst>
                <a:gd name="connsiteX0" fmla="*/ -4028 w 12774"/>
                <a:gd name="connsiteY0" fmla="*/ 6369 h 21122"/>
                <a:gd name="connsiteX1" fmla="*/ 1972 w 12774"/>
                <a:gd name="connsiteY1" fmla="*/ -174 h 21122"/>
                <a:gd name="connsiteX2" fmla="*/ 6827 w 12774"/>
                <a:gd name="connsiteY2" fmla="*/ 1797 h 21122"/>
                <a:gd name="connsiteX3" fmla="*/ 8734 w 12774"/>
                <a:gd name="connsiteY3" fmla="*/ 6179 h 21122"/>
                <a:gd name="connsiteX4" fmla="*/ 6446 w 12774"/>
                <a:gd name="connsiteY4" fmla="*/ 12465 h 21122"/>
                <a:gd name="connsiteX5" fmla="*/ 1302 w 12774"/>
                <a:gd name="connsiteY5" fmla="*/ 20942 h 21122"/>
                <a:gd name="connsiteX6" fmla="*/ -3651 w 12774"/>
                <a:gd name="connsiteY6" fmla="*/ 20942 h 21122"/>
                <a:gd name="connsiteX7" fmla="*/ -507 w 12774"/>
                <a:gd name="connsiteY7" fmla="*/ 11989 h 21122"/>
                <a:gd name="connsiteX8" fmla="*/ -4028 w 12774"/>
                <a:gd name="connsiteY8" fmla="*/ 6369 h 21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74" h="21122">
                  <a:moveTo>
                    <a:pt x="-4028" y="6369"/>
                  </a:moveTo>
                  <a:cubicBezTo>
                    <a:pt x="-4126" y="2902"/>
                    <a:pt x="-1461" y="-32"/>
                    <a:pt x="1972" y="-174"/>
                  </a:cubicBezTo>
                  <a:cubicBezTo>
                    <a:pt x="3781" y="-251"/>
                    <a:pt x="5590" y="463"/>
                    <a:pt x="6827" y="1797"/>
                  </a:cubicBezTo>
                  <a:cubicBezTo>
                    <a:pt x="8064" y="2902"/>
                    <a:pt x="8827" y="4502"/>
                    <a:pt x="8734" y="6179"/>
                  </a:cubicBezTo>
                  <a:cubicBezTo>
                    <a:pt x="8543" y="8445"/>
                    <a:pt x="7780" y="10608"/>
                    <a:pt x="6446" y="12465"/>
                  </a:cubicBezTo>
                  <a:lnTo>
                    <a:pt x="1302" y="20942"/>
                  </a:lnTo>
                  <a:lnTo>
                    <a:pt x="-3651" y="20942"/>
                  </a:lnTo>
                  <a:lnTo>
                    <a:pt x="-507" y="11989"/>
                  </a:lnTo>
                  <a:cubicBezTo>
                    <a:pt x="-2698" y="11036"/>
                    <a:pt x="-4126" y="8798"/>
                    <a:pt x="-4028" y="6369"/>
                  </a:cubicBezTo>
                  <a:close/>
                </a:path>
              </a:pathLst>
            </a:custGeom>
            <a:solidFill>
              <a:srgbClr val="6D6E71"/>
            </a:solidFill>
            <a:ln w="9525" cap="flat">
              <a:noFill/>
              <a:prstDash val="solid"/>
              <a:miter/>
            </a:ln>
          </p:spPr>
          <p:txBody>
            <a:bodyPr rtlCol="0" anchor="ctr"/>
            <a:lstStyle/>
            <a:p>
              <a:endParaRPr lang="en-US"/>
            </a:p>
          </p:txBody>
        </p:sp>
        <p:sp>
          <p:nvSpPr>
            <p:cNvPr id="1096" name="Freeform: Shape 1095">
              <a:extLst>
                <a:ext uri="{FF2B5EF4-FFF2-40B4-BE49-F238E27FC236}">
                  <a16:creationId xmlns:a16="http://schemas.microsoft.com/office/drawing/2014/main" id="{7AF6956D-7382-4202-80F8-D38516132AD9}"/>
                </a:ext>
              </a:extLst>
            </p:cNvPr>
            <p:cNvSpPr/>
            <p:nvPr/>
          </p:nvSpPr>
          <p:spPr>
            <a:xfrm>
              <a:off x="15305054" y="4370153"/>
              <a:ext cx="24291" cy="46005"/>
            </a:xfrm>
            <a:custGeom>
              <a:avLst/>
              <a:gdLst>
                <a:gd name="connsiteX0" fmla="*/ 19780 w 24291"/>
                <a:gd name="connsiteY0" fmla="*/ 9726 h 46005"/>
                <a:gd name="connsiteX1" fmla="*/ 9111 w 24291"/>
                <a:gd name="connsiteY1" fmla="*/ 14393 h 46005"/>
                <a:gd name="connsiteX2" fmla="*/ 5492 w 24291"/>
                <a:gd name="connsiteY2" fmla="*/ 26775 h 46005"/>
                <a:gd name="connsiteX3" fmla="*/ 5492 w 24291"/>
                <a:gd name="connsiteY3" fmla="*/ 45825 h 46005"/>
                <a:gd name="connsiteX4" fmla="*/ -4033 w 24291"/>
                <a:gd name="connsiteY4" fmla="*/ 45825 h 46005"/>
                <a:gd name="connsiteX5" fmla="*/ -4033 w 24291"/>
                <a:gd name="connsiteY5" fmla="*/ 201 h 46005"/>
                <a:gd name="connsiteX6" fmla="*/ 5492 w 24291"/>
                <a:gd name="connsiteY6" fmla="*/ 201 h 46005"/>
                <a:gd name="connsiteX7" fmla="*/ 5492 w 24291"/>
                <a:gd name="connsiteY7" fmla="*/ 9726 h 46005"/>
                <a:gd name="connsiteX8" fmla="*/ 11780 w 24291"/>
                <a:gd name="connsiteY8" fmla="*/ 2677 h 46005"/>
                <a:gd name="connsiteX9" fmla="*/ 20259 w 24291"/>
                <a:gd name="connsiteY9" fmla="*/ -180 h 46005"/>
                <a:gd name="connsiteX10" fmla="*/ 20259 w 24291"/>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91" h="46005">
                  <a:moveTo>
                    <a:pt x="19780" y="9726"/>
                  </a:moveTo>
                  <a:cubicBezTo>
                    <a:pt x="15687" y="9440"/>
                    <a:pt x="11683" y="11183"/>
                    <a:pt x="9111" y="14393"/>
                  </a:cubicBezTo>
                  <a:cubicBezTo>
                    <a:pt x="6543" y="17993"/>
                    <a:pt x="5302" y="22356"/>
                    <a:pt x="5492" y="26775"/>
                  </a:cubicBezTo>
                  <a:lnTo>
                    <a:pt x="5492" y="45825"/>
                  </a:lnTo>
                  <a:lnTo>
                    <a:pt x="-4033" y="45825"/>
                  </a:lnTo>
                  <a:lnTo>
                    <a:pt x="-4033" y="201"/>
                  </a:lnTo>
                  <a:lnTo>
                    <a:pt x="5492" y="201"/>
                  </a:lnTo>
                  <a:lnTo>
                    <a:pt x="5492" y="9726"/>
                  </a:lnTo>
                  <a:cubicBezTo>
                    <a:pt x="6920" y="6888"/>
                    <a:pt x="9111" y="4459"/>
                    <a:pt x="11780" y="2677"/>
                  </a:cubicBezTo>
                  <a:cubicBezTo>
                    <a:pt x="14254" y="934"/>
                    <a:pt x="17208" y="-56"/>
                    <a:pt x="20259" y="-180"/>
                  </a:cubicBezTo>
                  <a:lnTo>
                    <a:pt x="20259" y="9345"/>
                  </a:lnTo>
                  <a:close/>
                </a:path>
              </a:pathLst>
            </a:custGeom>
            <a:solidFill>
              <a:srgbClr val="6D6E71"/>
            </a:solidFill>
            <a:ln w="9525" cap="flat">
              <a:noFill/>
              <a:prstDash val="solid"/>
              <a:miter/>
            </a:ln>
          </p:spPr>
          <p:txBody>
            <a:bodyPr rtlCol="0" anchor="ctr"/>
            <a:lstStyle/>
            <a:p>
              <a:endParaRPr lang="en-US"/>
            </a:p>
          </p:txBody>
        </p:sp>
        <p:sp>
          <p:nvSpPr>
            <p:cNvPr id="1097" name="Freeform: Shape 1096">
              <a:extLst>
                <a:ext uri="{FF2B5EF4-FFF2-40B4-BE49-F238E27FC236}">
                  <a16:creationId xmlns:a16="http://schemas.microsoft.com/office/drawing/2014/main" id="{625A0714-B359-4982-B6DE-53939C69A9D5}"/>
                </a:ext>
              </a:extLst>
            </p:cNvPr>
            <p:cNvSpPr/>
            <p:nvPr/>
          </p:nvSpPr>
          <p:spPr>
            <a:xfrm>
              <a:off x="15335035" y="4370052"/>
              <a:ext cx="45403" cy="46978"/>
            </a:xfrm>
            <a:custGeom>
              <a:avLst/>
              <a:gdLst>
                <a:gd name="connsiteX0" fmla="*/ 41233 w 45403"/>
                <a:gd name="connsiteY0" fmla="*/ 27543 h 46978"/>
                <a:gd name="connsiteX1" fmla="*/ 5514 w 45403"/>
                <a:gd name="connsiteY1" fmla="*/ 27543 h 46978"/>
                <a:gd name="connsiteX2" fmla="*/ 10086 w 45403"/>
                <a:gd name="connsiteY2" fmla="*/ 35544 h 46978"/>
                <a:gd name="connsiteX3" fmla="*/ 19611 w 45403"/>
                <a:gd name="connsiteY3" fmla="*/ 38592 h 46978"/>
                <a:gd name="connsiteX4" fmla="*/ 32568 w 45403"/>
                <a:gd name="connsiteY4" fmla="*/ 33163 h 46978"/>
                <a:gd name="connsiteX5" fmla="*/ 38094 w 45403"/>
                <a:gd name="connsiteY5" fmla="*/ 39164 h 46978"/>
                <a:gd name="connsiteX6" fmla="*/ 19044 w 45403"/>
                <a:gd name="connsiteY6" fmla="*/ 46784 h 46978"/>
                <a:gd name="connsiteX7" fmla="*/ 2756 w 45403"/>
                <a:gd name="connsiteY7" fmla="*/ 40402 h 46978"/>
                <a:gd name="connsiteX8" fmla="*/ -4011 w 45403"/>
                <a:gd name="connsiteY8" fmla="*/ 23257 h 46978"/>
                <a:gd name="connsiteX9" fmla="*/ 2849 w 45403"/>
                <a:gd name="connsiteY9" fmla="*/ 6207 h 46978"/>
                <a:gd name="connsiteX10" fmla="*/ 19044 w 45403"/>
                <a:gd name="connsiteY10" fmla="*/ -175 h 46978"/>
                <a:gd name="connsiteX11" fmla="*/ 34852 w 45403"/>
                <a:gd name="connsiteY11" fmla="*/ 5445 h 46978"/>
                <a:gd name="connsiteX12" fmla="*/ 41331 w 45403"/>
                <a:gd name="connsiteY12" fmla="*/ 20971 h 46978"/>
                <a:gd name="connsiteX13" fmla="*/ 5514 w 45403"/>
                <a:gd name="connsiteY13" fmla="*/ 20018 h 46978"/>
                <a:gd name="connsiteX14" fmla="*/ 31708 w 45403"/>
                <a:gd name="connsiteY14" fmla="*/ 20018 h 46978"/>
                <a:gd name="connsiteX15" fmla="*/ 28090 w 45403"/>
                <a:gd name="connsiteY15" fmla="*/ 11160 h 46978"/>
                <a:gd name="connsiteX16" fmla="*/ 19234 w 45403"/>
                <a:gd name="connsiteY16" fmla="*/ 8112 h 46978"/>
                <a:gd name="connsiteX17" fmla="*/ 9709 w 45403"/>
                <a:gd name="connsiteY17" fmla="*/ 11256 h 46978"/>
                <a:gd name="connsiteX18" fmla="*/ 5514 w 45403"/>
                <a:gd name="connsiteY18" fmla="*/ 20018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03" h="46978">
                  <a:moveTo>
                    <a:pt x="41233" y="27543"/>
                  </a:moveTo>
                  <a:lnTo>
                    <a:pt x="5514" y="27543"/>
                  </a:lnTo>
                  <a:cubicBezTo>
                    <a:pt x="5705" y="30782"/>
                    <a:pt x="7421" y="33744"/>
                    <a:pt x="10086" y="35544"/>
                  </a:cubicBezTo>
                  <a:cubicBezTo>
                    <a:pt x="12849" y="37544"/>
                    <a:pt x="16183" y="38611"/>
                    <a:pt x="19611" y="38592"/>
                  </a:cubicBezTo>
                  <a:cubicBezTo>
                    <a:pt x="24564" y="38916"/>
                    <a:pt x="29327" y="36906"/>
                    <a:pt x="32568" y="33163"/>
                  </a:cubicBezTo>
                  <a:lnTo>
                    <a:pt x="38094" y="39164"/>
                  </a:lnTo>
                  <a:cubicBezTo>
                    <a:pt x="33140" y="44269"/>
                    <a:pt x="26187" y="47031"/>
                    <a:pt x="19044" y="46784"/>
                  </a:cubicBezTo>
                  <a:cubicBezTo>
                    <a:pt x="12946" y="46917"/>
                    <a:pt x="7137" y="44622"/>
                    <a:pt x="2756" y="40402"/>
                  </a:cubicBezTo>
                  <a:cubicBezTo>
                    <a:pt x="-1820" y="35925"/>
                    <a:pt x="-4295" y="29677"/>
                    <a:pt x="-4011" y="23257"/>
                  </a:cubicBezTo>
                  <a:cubicBezTo>
                    <a:pt x="-4295" y="16846"/>
                    <a:pt x="-1820" y="10617"/>
                    <a:pt x="2849" y="6207"/>
                  </a:cubicBezTo>
                  <a:cubicBezTo>
                    <a:pt x="7230" y="2026"/>
                    <a:pt x="13039" y="-270"/>
                    <a:pt x="19044" y="-175"/>
                  </a:cubicBezTo>
                  <a:cubicBezTo>
                    <a:pt x="24853" y="-298"/>
                    <a:pt x="30471" y="1701"/>
                    <a:pt x="34852" y="5445"/>
                  </a:cubicBezTo>
                  <a:cubicBezTo>
                    <a:pt x="39331" y="9331"/>
                    <a:pt x="41712" y="15075"/>
                    <a:pt x="41331" y="20971"/>
                  </a:cubicBezTo>
                  <a:close/>
                  <a:moveTo>
                    <a:pt x="5514" y="20018"/>
                  </a:moveTo>
                  <a:lnTo>
                    <a:pt x="31708" y="20018"/>
                  </a:lnTo>
                  <a:cubicBezTo>
                    <a:pt x="31899" y="16675"/>
                    <a:pt x="30568" y="13427"/>
                    <a:pt x="28090" y="11160"/>
                  </a:cubicBezTo>
                  <a:cubicBezTo>
                    <a:pt x="25615" y="9064"/>
                    <a:pt x="22471" y="7979"/>
                    <a:pt x="19234" y="8112"/>
                  </a:cubicBezTo>
                  <a:cubicBezTo>
                    <a:pt x="15802" y="8084"/>
                    <a:pt x="12467" y="9188"/>
                    <a:pt x="9709" y="11256"/>
                  </a:cubicBezTo>
                  <a:cubicBezTo>
                    <a:pt x="6947" y="13322"/>
                    <a:pt x="5421" y="16590"/>
                    <a:pt x="5514" y="20018"/>
                  </a:cubicBezTo>
                  <a:close/>
                </a:path>
              </a:pathLst>
            </a:custGeom>
            <a:solidFill>
              <a:srgbClr val="6D6E71"/>
            </a:solidFill>
            <a:ln w="9525" cap="flat">
              <a:noFill/>
              <a:prstDash val="solid"/>
              <a:miter/>
            </a:ln>
          </p:spPr>
          <p:txBody>
            <a:bodyPr rtlCol="0" anchor="ctr"/>
            <a:lstStyle/>
            <a:p>
              <a:endParaRPr lang="en-US"/>
            </a:p>
          </p:txBody>
        </p:sp>
        <p:sp>
          <p:nvSpPr>
            <p:cNvPr id="1098" name="Freeform: Shape 1097">
              <a:extLst>
                <a:ext uri="{FF2B5EF4-FFF2-40B4-BE49-F238E27FC236}">
                  <a16:creationId xmlns:a16="http://schemas.microsoft.com/office/drawing/2014/main" id="{8E985A5B-5EB3-45FB-83AD-084D6F401DBD}"/>
                </a:ext>
              </a:extLst>
            </p:cNvPr>
            <p:cNvSpPr/>
            <p:nvPr/>
          </p:nvSpPr>
          <p:spPr>
            <a:xfrm>
              <a:off x="15388005" y="4369857"/>
              <a:ext cx="45146" cy="64703"/>
            </a:xfrm>
            <a:custGeom>
              <a:avLst/>
              <a:gdLst>
                <a:gd name="connsiteX0" fmla="*/ 41032 w 45146"/>
                <a:gd name="connsiteY0" fmla="*/ 497 h 64703"/>
                <a:gd name="connsiteX1" fmla="*/ 41032 w 45146"/>
                <a:gd name="connsiteY1" fmla="*/ 40311 h 64703"/>
                <a:gd name="connsiteX2" fmla="*/ 34461 w 45146"/>
                <a:gd name="connsiteY2" fmla="*/ 58409 h 64703"/>
                <a:gd name="connsiteX3" fmla="*/ 17601 w 45146"/>
                <a:gd name="connsiteY3" fmla="*/ 64504 h 64703"/>
                <a:gd name="connsiteX4" fmla="*/ -970 w 45146"/>
                <a:gd name="connsiteY4" fmla="*/ 58027 h 64703"/>
                <a:gd name="connsiteX5" fmla="*/ 3602 w 45146"/>
                <a:gd name="connsiteY5" fmla="*/ 50789 h 64703"/>
                <a:gd name="connsiteX6" fmla="*/ 17029 w 45146"/>
                <a:gd name="connsiteY6" fmla="*/ 55837 h 64703"/>
                <a:gd name="connsiteX7" fmla="*/ 27889 w 45146"/>
                <a:gd name="connsiteY7" fmla="*/ 52313 h 64703"/>
                <a:gd name="connsiteX8" fmla="*/ 31889 w 45146"/>
                <a:gd name="connsiteY8" fmla="*/ 41073 h 64703"/>
                <a:gd name="connsiteX9" fmla="*/ 31889 w 45146"/>
                <a:gd name="connsiteY9" fmla="*/ 35263 h 64703"/>
                <a:gd name="connsiteX10" fmla="*/ 25698 w 45146"/>
                <a:gd name="connsiteY10" fmla="*/ 41645 h 64703"/>
                <a:gd name="connsiteX11" fmla="*/ 16745 w 45146"/>
                <a:gd name="connsiteY11" fmla="*/ 44121 h 64703"/>
                <a:gd name="connsiteX12" fmla="*/ 1886 w 45146"/>
                <a:gd name="connsiteY12" fmla="*/ 37739 h 64703"/>
                <a:gd name="connsiteX13" fmla="*/ -4021 w 45146"/>
                <a:gd name="connsiteY13" fmla="*/ 21928 h 64703"/>
                <a:gd name="connsiteX14" fmla="*/ 1886 w 45146"/>
                <a:gd name="connsiteY14" fmla="*/ 6211 h 64703"/>
                <a:gd name="connsiteX15" fmla="*/ 16745 w 45146"/>
                <a:gd name="connsiteY15" fmla="*/ -170 h 64703"/>
                <a:gd name="connsiteX16" fmla="*/ 31414 w 45146"/>
                <a:gd name="connsiteY16" fmla="*/ 7354 h 64703"/>
                <a:gd name="connsiteX17" fmla="*/ 31414 w 45146"/>
                <a:gd name="connsiteY17" fmla="*/ 497 h 64703"/>
                <a:gd name="connsiteX18" fmla="*/ 5411 w 45146"/>
                <a:gd name="connsiteY18" fmla="*/ 21547 h 64703"/>
                <a:gd name="connsiteX19" fmla="*/ 8936 w 45146"/>
                <a:gd name="connsiteY19" fmla="*/ 31072 h 64703"/>
                <a:gd name="connsiteX20" fmla="*/ 18461 w 45146"/>
                <a:gd name="connsiteY20" fmla="*/ 35168 h 64703"/>
                <a:gd name="connsiteX21" fmla="*/ 27986 w 45146"/>
                <a:gd name="connsiteY21" fmla="*/ 31167 h 64703"/>
                <a:gd name="connsiteX22" fmla="*/ 31605 w 45146"/>
                <a:gd name="connsiteY22" fmla="*/ 21642 h 64703"/>
                <a:gd name="connsiteX23" fmla="*/ 27889 w 45146"/>
                <a:gd name="connsiteY23" fmla="*/ 12117 h 64703"/>
                <a:gd name="connsiteX24" fmla="*/ 18364 w 45146"/>
                <a:gd name="connsiteY24" fmla="*/ 8021 h 64703"/>
                <a:gd name="connsiteX25" fmla="*/ 8839 w 45146"/>
                <a:gd name="connsiteY25" fmla="*/ 12212 h 64703"/>
                <a:gd name="connsiteX26" fmla="*/ 5411 w 45146"/>
                <a:gd name="connsiteY26" fmla="*/ 21737 h 6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146" h="64703">
                  <a:moveTo>
                    <a:pt x="41032" y="497"/>
                  </a:moveTo>
                  <a:lnTo>
                    <a:pt x="41032" y="40311"/>
                  </a:lnTo>
                  <a:cubicBezTo>
                    <a:pt x="41604" y="47007"/>
                    <a:pt x="39130" y="53608"/>
                    <a:pt x="34461" y="58409"/>
                  </a:cubicBezTo>
                  <a:cubicBezTo>
                    <a:pt x="29889" y="62571"/>
                    <a:pt x="23791" y="64752"/>
                    <a:pt x="17601" y="64504"/>
                  </a:cubicBezTo>
                  <a:cubicBezTo>
                    <a:pt x="10839" y="64524"/>
                    <a:pt x="4267" y="62238"/>
                    <a:pt x="-970" y="58027"/>
                  </a:cubicBezTo>
                  <a:lnTo>
                    <a:pt x="3602" y="50789"/>
                  </a:lnTo>
                  <a:cubicBezTo>
                    <a:pt x="7411" y="53903"/>
                    <a:pt x="12076" y="55685"/>
                    <a:pt x="17029" y="55837"/>
                  </a:cubicBezTo>
                  <a:cubicBezTo>
                    <a:pt x="20936" y="56065"/>
                    <a:pt x="24843" y="54808"/>
                    <a:pt x="27889" y="52313"/>
                  </a:cubicBezTo>
                  <a:cubicBezTo>
                    <a:pt x="30842" y="49331"/>
                    <a:pt x="32270" y="45226"/>
                    <a:pt x="31889" y="41073"/>
                  </a:cubicBezTo>
                  <a:lnTo>
                    <a:pt x="31889" y="35263"/>
                  </a:lnTo>
                  <a:cubicBezTo>
                    <a:pt x="30461" y="37930"/>
                    <a:pt x="28368" y="40149"/>
                    <a:pt x="25698" y="41645"/>
                  </a:cubicBezTo>
                  <a:cubicBezTo>
                    <a:pt x="23033" y="43292"/>
                    <a:pt x="19889" y="44150"/>
                    <a:pt x="16745" y="44121"/>
                  </a:cubicBezTo>
                  <a:cubicBezTo>
                    <a:pt x="11127" y="44302"/>
                    <a:pt x="5602" y="41968"/>
                    <a:pt x="1886" y="37739"/>
                  </a:cubicBezTo>
                  <a:cubicBezTo>
                    <a:pt x="-2021" y="33434"/>
                    <a:pt x="-4212" y="27766"/>
                    <a:pt x="-4021" y="21928"/>
                  </a:cubicBezTo>
                  <a:cubicBezTo>
                    <a:pt x="-4212" y="16118"/>
                    <a:pt x="-2114" y="10479"/>
                    <a:pt x="1886" y="6211"/>
                  </a:cubicBezTo>
                  <a:cubicBezTo>
                    <a:pt x="5602" y="1983"/>
                    <a:pt x="11127" y="-351"/>
                    <a:pt x="16745" y="-170"/>
                  </a:cubicBezTo>
                  <a:cubicBezTo>
                    <a:pt x="22554" y="-275"/>
                    <a:pt x="28080" y="2545"/>
                    <a:pt x="31414" y="7354"/>
                  </a:cubicBezTo>
                  <a:lnTo>
                    <a:pt x="31414" y="497"/>
                  </a:lnTo>
                  <a:close/>
                  <a:moveTo>
                    <a:pt x="5411" y="21547"/>
                  </a:moveTo>
                  <a:cubicBezTo>
                    <a:pt x="5411" y="25043"/>
                    <a:pt x="6648" y="28424"/>
                    <a:pt x="8936" y="31072"/>
                  </a:cubicBezTo>
                  <a:cubicBezTo>
                    <a:pt x="11318" y="33872"/>
                    <a:pt x="14838" y="35387"/>
                    <a:pt x="18461" y="35168"/>
                  </a:cubicBezTo>
                  <a:cubicBezTo>
                    <a:pt x="22080" y="35282"/>
                    <a:pt x="25508" y="33825"/>
                    <a:pt x="27986" y="31167"/>
                  </a:cubicBezTo>
                  <a:cubicBezTo>
                    <a:pt x="30368" y="28567"/>
                    <a:pt x="31698" y="25167"/>
                    <a:pt x="31605" y="21642"/>
                  </a:cubicBezTo>
                  <a:cubicBezTo>
                    <a:pt x="31605" y="18118"/>
                    <a:pt x="30270" y="14717"/>
                    <a:pt x="27889" y="12117"/>
                  </a:cubicBezTo>
                  <a:cubicBezTo>
                    <a:pt x="25508" y="9412"/>
                    <a:pt x="21982" y="7916"/>
                    <a:pt x="18364" y="8021"/>
                  </a:cubicBezTo>
                  <a:cubicBezTo>
                    <a:pt x="14745" y="7821"/>
                    <a:pt x="11127" y="9383"/>
                    <a:pt x="8839" y="12212"/>
                  </a:cubicBezTo>
                  <a:cubicBezTo>
                    <a:pt x="6648" y="14908"/>
                    <a:pt x="5411" y="18271"/>
                    <a:pt x="5411" y="21737"/>
                  </a:cubicBezTo>
                  <a:close/>
                </a:path>
              </a:pathLst>
            </a:custGeom>
            <a:solidFill>
              <a:srgbClr val="6D6E71"/>
            </a:solidFill>
            <a:ln w="9525" cap="flat">
              <a:noFill/>
              <a:prstDash val="solid"/>
              <a:miter/>
            </a:ln>
          </p:spPr>
          <p:txBody>
            <a:bodyPr rtlCol="0" anchor="ctr"/>
            <a:lstStyle/>
            <a:p>
              <a:endParaRPr lang="en-US"/>
            </a:p>
          </p:txBody>
        </p:sp>
        <p:sp>
          <p:nvSpPr>
            <p:cNvPr id="1099" name="Freeform: Shape 1098">
              <a:extLst>
                <a:ext uri="{FF2B5EF4-FFF2-40B4-BE49-F238E27FC236}">
                  <a16:creationId xmlns:a16="http://schemas.microsoft.com/office/drawing/2014/main" id="{BBE7A9FE-7692-483E-B1F4-47CBB16BA3D9}"/>
                </a:ext>
              </a:extLst>
            </p:cNvPr>
            <p:cNvSpPr/>
            <p:nvPr/>
          </p:nvSpPr>
          <p:spPr>
            <a:xfrm>
              <a:off x="15446377" y="4370534"/>
              <a:ext cx="42033" cy="46307"/>
            </a:xfrm>
            <a:custGeom>
              <a:avLst/>
              <a:gdLst>
                <a:gd name="connsiteX0" fmla="*/ 28476 w 42033"/>
                <a:gd name="connsiteY0" fmla="*/ 24775 h 46307"/>
                <a:gd name="connsiteX1" fmla="*/ 28476 w 42033"/>
                <a:gd name="connsiteY1" fmla="*/ -180 h 46307"/>
                <a:gd name="connsiteX2" fmla="*/ 38001 w 42033"/>
                <a:gd name="connsiteY2" fmla="*/ -180 h 46307"/>
                <a:gd name="connsiteX3" fmla="*/ 38001 w 42033"/>
                <a:gd name="connsiteY3" fmla="*/ 45445 h 46307"/>
                <a:gd name="connsiteX4" fmla="*/ 28476 w 42033"/>
                <a:gd name="connsiteY4" fmla="*/ 45445 h 46307"/>
                <a:gd name="connsiteX5" fmla="*/ 28476 w 42033"/>
                <a:gd name="connsiteY5" fmla="*/ 37158 h 46307"/>
                <a:gd name="connsiteX6" fmla="*/ 22002 w 42033"/>
                <a:gd name="connsiteY6" fmla="*/ 43730 h 46307"/>
                <a:gd name="connsiteX7" fmla="*/ 13235 w 42033"/>
                <a:gd name="connsiteY7" fmla="*/ 46111 h 46307"/>
                <a:gd name="connsiteX8" fmla="*/ 761 w 42033"/>
                <a:gd name="connsiteY8" fmla="*/ 41444 h 46307"/>
                <a:gd name="connsiteX9" fmla="*/ -4002 w 42033"/>
                <a:gd name="connsiteY9" fmla="*/ 27824 h 46307"/>
                <a:gd name="connsiteX10" fmla="*/ -4002 w 42033"/>
                <a:gd name="connsiteY10" fmla="*/ -180 h 46307"/>
                <a:gd name="connsiteX11" fmla="*/ 5523 w 42033"/>
                <a:gd name="connsiteY11" fmla="*/ -180 h 46307"/>
                <a:gd name="connsiteX12" fmla="*/ 5523 w 42033"/>
                <a:gd name="connsiteY12" fmla="*/ 24871 h 46307"/>
                <a:gd name="connsiteX13" fmla="*/ 15997 w 42033"/>
                <a:gd name="connsiteY13" fmla="*/ 37539 h 46307"/>
                <a:gd name="connsiteX14" fmla="*/ 24666 w 42033"/>
                <a:gd name="connsiteY14" fmla="*/ 34205 h 46307"/>
                <a:gd name="connsiteX15" fmla="*/ 28476 w 42033"/>
                <a:gd name="connsiteY15" fmla="*/ 24775 h 46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033" h="46307">
                  <a:moveTo>
                    <a:pt x="28476" y="24775"/>
                  </a:moveTo>
                  <a:lnTo>
                    <a:pt x="28476" y="-180"/>
                  </a:lnTo>
                  <a:lnTo>
                    <a:pt x="38001" y="-180"/>
                  </a:lnTo>
                  <a:lnTo>
                    <a:pt x="38001" y="45445"/>
                  </a:lnTo>
                  <a:lnTo>
                    <a:pt x="28476" y="45445"/>
                  </a:lnTo>
                  <a:lnTo>
                    <a:pt x="28476" y="37158"/>
                  </a:lnTo>
                  <a:cubicBezTo>
                    <a:pt x="26955" y="39873"/>
                    <a:pt x="24666" y="42140"/>
                    <a:pt x="22002" y="43730"/>
                  </a:cubicBezTo>
                  <a:cubicBezTo>
                    <a:pt x="19332" y="45321"/>
                    <a:pt x="16286" y="46150"/>
                    <a:pt x="13235" y="46111"/>
                  </a:cubicBezTo>
                  <a:cubicBezTo>
                    <a:pt x="8570" y="46311"/>
                    <a:pt x="4091" y="44625"/>
                    <a:pt x="761" y="41444"/>
                  </a:cubicBezTo>
                  <a:cubicBezTo>
                    <a:pt x="-2574" y="37739"/>
                    <a:pt x="-4290" y="32824"/>
                    <a:pt x="-4002" y="27824"/>
                  </a:cubicBezTo>
                  <a:lnTo>
                    <a:pt x="-4002" y="-180"/>
                  </a:lnTo>
                  <a:lnTo>
                    <a:pt x="5523" y="-180"/>
                  </a:lnTo>
                  <a:lnTo>
                    <a:pt x="5523" y="24871"/>
                  </a:lnTo>
                  <a:cubicBezTo>
                    <a:pt x="5523" y="33253"/>
                    <a:pt x="9044" y="37539"/>
                    <a:pt x="15997" y="37539"/>
                  </a:cubicBezTo>
                  <a:cubicBezTo>
                    <a:pt x="19239" y="37568"/>
                    <a:pt x="22285" y="36377"/>
                    <a:pt x="24666" y="34205"/>
                  </a:cubicBezTo>
                  <a:cubicBezTo>
                    <a:pt x="27238" y="31767"/>
                    <a:pt x="28666" y="28328"/>
                    <a:pt x="28476" y="24775"/>
                  </a:cubicBezTo>
                  <a:close/>
                </a:path>
              </a:pathLst>
            </a:custGeom>
            <a:solidFill>
              <a:srgbClr val="6D6E71"/>
            </a:solidFill>
            <a:ln w="9525" cap="flat">
              <a:noFill/>
              <a:prstDash val="solid"/>
              <a:miter/>
            </a:ln>
          </p:spPr>
          <p:txBody>
            <a:bodyPr rtlCol="0" anchor="ctr"/>
            <a:lstStyle/>
            <a:p>
              <a:endParaRPr lang="en-US"/>
            </a:p>
          </p:txBody>
        </p:sp>
        <p:sp>
          <p:nvSpPr>
            <p:cNvPr id="1100" name="Freeform: Shape 1099">
              <a:extLst>
                <a:ext uri="{FF2B5EF4-FFF2-40B4-BE49-F238E27FC236}">
                  <a16:creationId xmlns:a16="http://schemas.microsoft.com/office/drawing/2014/main" id="{5AF81009-C16A-459B-86D4-5A64BEEA629C}"/>
                </a:ext>
              </a:extLst>
            </p:cNvPr>
            <p:cNvSpPr/>
            <p:nvPr/>
          </p:nvSpPr>
          <p:spPr>
            <a:xfrm>
              <a:off x="15502414" y="4352722"/>
              <a:ext cx="9525" cy="63626"/>
            </a:xfrm>
            <a:custGeom>
              <a:avLst/>
              <a:gdLst>
                <a:gd name="connsiteX0" fmla="*/ 5492 w 9525"/>
                <a:gd name="connsiteY0" fmla="*/ 63447 h 63626"/>
                <a:gd name="connsiteX1" fmla="*/ -4033 w 9525"/>
                <a:gd name="connsiteY1" fmla="*/ 63447 h 63626"/>
                <a:gd name="connsiteX2" fmla="*/ -4033 w 9525"/>
                <a:gd name="connsiteY2" fmla="*/ -180 h 63626"/>
                <a:gd name="connsiteX3" fmla="*/ 5492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5492" y="63447"/>
                  </a:moveTo>
                  <a:lnTo>
                    <a:pt x="-4033" y="63447"/>
                  </a:lnTo>
                  <a:lnTo>
                    <a:pt x="-4033" y="-180"/>
                  </a:lnTo>
                  <a:lnTo>
                    <a:pt x="5492" y="-180"/>
                  </a:lnTo>
                  <a:close/>
                </a:path>
              </a:pathLst>
            </a:custGeom>
            <a:solidFill>
              <a:srgbClr val="6D6E71"/>
            </a:solidFill>
            <a:ln w="9525" cap="flat">
              <a:noFill/>
              <a:prstDash val="solid"/>
              <a:miter/>
            </a:ln>
          </p:spPr>
          <p:txBody>
            <a:bodyPr rtlCol="0" anchor="ctr"/>
            <a:lstStyle/>
            <a:p>
              <a:endParaRPr lang="en-US"/>
            </a:p>
          </p:txBody>
        </p:sp>
        <p:sp>
          <p:nvSpPr>
            <p:cNvPr id="1101" name="Freeform: Shape 1100">
              <a:extLst>
                <a:ext uri="{FF2B5EF4-FFF2-40B4-BE49-F238E27FC236}">
                  <a16:creationId xmlns:a16="http://schemas.microsoft.com/office/drawing/2014/main" id="{7067E81C-4436-4266-86D5-73764BCD15F0}"/>
                </a:ext>
              </a:extLst>
            </p:cNvPr>
            <p:cNvSpPr/>
            <p:nvPr/>
          </p:nvSpPr>
          <p:spPr>
            <a:xfrm>
              <a:off x="15522403" y="4369561"/>
              <a:ext cx="40636" cy="47466"/>
            </a:xfrm>
            <a:custGeom>
              <a:avLst/>
              <a:gdLst>
                <a:gd name="connsiteX0" fmla="*/ 36365 w 40636"/>
                <a:gd name="connsiteY0" fmla="*/ 46607 h 47466"/>
                <a:gd name="connsiteX1" fmla="*/ 27603 w 40636"/>
                <a:gd name="connsiteY1" fmla="*/ 46607 h 47466"/>
                <a:gd name="connsiteX2" fmla="*/ 27603 w 40636"/>
                <a:gd name="connsiteY2" fmla="*/ 40511 h 47466"/>
                <a:gd name="connsiteX3" fmla="*/ 12362 w 40636"/>
                <a:gd name="connsiteY3" fmla="*/ 47274 h 47466"/>
                <a:gd name="connsiteX4" fmla="*/ 646 w 40636"/>
                <a:gd name="connsiteY4" fmla="*/ 43274 h 47466"/>
                <a:gd name="connsiteX5" fmla="*/ -4018 w 40636"/>
                <a:gd name="connsiteY5" fmla="*/ 32511 h 47466"/>
                <a:gd name="connsiteX6" fmla="*/ 935 w 40636"/>
                <a:gd name="connsiteY6" fmla="*/ 22414 h 47466"/>
                <a:gd name="connsiteX7" fmla="*/ 14362 w 40636"/>
                <a:gd name="connsiteY7" fmla="*/ 19080 h 47466"/>
                <a:gd name="connsiteX8" fmla="*/ 26840 w 40636"/>
                <a:gd name="connsiteY8" fmla="*/ 19080 h 47466"/>
                <a:gd name="connsiteX9" fmla="*/ 26840 w 40636"/>
                <a:gd name="connsiteY9" fmla="*/ 17366 h 47466"/>
                <a:gd name="connsiteX10" fmla="*/ 16650 w 40636"/>
                <a:gd name="connsiteY10" fmla="*/ 7841 h 47466"/>
                <a:gd name="connsiteX11" fmla="*/ 3507 w 40636"/>
                <a:gd name="connsiteY11" fmla="*/ 12508 h 47466"/>
                <a:gd name="connsiteX12" fmla="*/ -781 w 40636"/>
                <a:gd name="connsiteY12" fmla="*/ 6507 h 47466"/>
                <a:gd name="connsiteX13" fmla="*/ 18269 w 40636"/>
                <a:gd name="connsiteY13" fmla="*/ -160 h 47466"/>
                <a:gd name="connsiteX14" fmla="*/ 31412 w 40636"/>
                <a:gd name="connsiteY14" fmla="*/ 3936 h 47466"/>
                <a:gd name="connsiteX15" fmla="*/ 36556 w 40636"/>
                <a:gd name="connsiteY15" fmla="*/ 16794 h 47466"/>
                <a:gd name="connsiteX16" fmla="*/ 26840 w 40636"/>
                <a:gd name="connsiteY16" fmla="*/ 29653 h 47466"/>
                <a:gd name="connsiteX17" fmla="*/ 26840 w 40636"/>
                <a:gd name="connsiteY17" fmla="*/ 25843 h 47466"/>
                <a:gd name="connsiteX18" fmla="*/ 15980 w 40636"/>
                <a:gd name="connsiteY18" fmla="*/ 25843 h 47466"/>
                <a:gd name="connsiteX19" fmla="*/ 5697 w 40636"/>
                <a:gd name="connsiteY19" fmla="*/ 32320 h 47466"/>
                <a:gd name="connsiteX20" fmla="*/ 8269 w 40636"/>
                <a:gd name="connsiteY20" fmla="*/ 37369 h 47466"/>
                <a:gd name="connsiteX21" fmla="*/ 15413 w 40636"/>
                <a:gd name="connsiteY21" fmla="*/ 39178 h 47466"/>
                <a:gd name="connsiteX22" fmla="*/ 23412 w 40636"/>
                <a:gd name="connsiteY22" fmla="*/ 36606 h 47466"/>
                <a:gd name="connsiteX23" fmla="*/ 26747 w 40636"/>
                <a:gd name="connsiteY23" fmla="*/ 29367 h 47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6" h="47466">
                  <a:moveTo>
                    <a:pt x="36365" y="46607"/>
                  </a:moveTo>
                  <a:lnTo>
                    <a:pt x="27603" y="46607"/>
                  </a:lnTo>
                  <a:lnTo>
                    <a:pt x="27603" y="40511"/>
                  </a:lnTo>
                  <a:cubicBezTo>
                    <a:pt x="23794" y="44988"/>
                    <a:pt x="18171" y="47484"/>
                    <a:pt x="12362" y="47274"/>
                  </a:cubicBezTo>
                  <a:cubicBezTo>
                    <a:pt x="8079" y="47427"/>
                    <a:pt x="3883" y="46008"/>
                    <a:pt x="646" y="43274"/>
                  </a:cubicBezTo>
                  <a:cubicBezTo>
                    <a:pt x="-2498" y="40588"/>
                    <a:pt x="-4209" y="36626"/>
                    <a:pt x="-4018" y="32511"/>
                  </a:cubicBezTo>
                  <a:cubicBezTo>
                    <a:pt x="-4209" y="28510"/>
                    <a:pt x="-2400" y="24681"/>
                    <a:pt x="935" y="22414"/>
                  </a:cubicBezTo>
                  <a:cubicBezTo>
                    <a:pt x="5028" y="20023"/>
                    <a:pt x="9697" y="18861"/>
                    <a:pt x="14362" y="19080"/>
                  </a:cubicBezTo>
                  <a:lnTo>
                    <a:pt x="26840" y="19080"/>
                  </a:lnTo>
                  <a:lnTo>
                    <a:pt x="26840" y="17366"/>
                  </a:lnTo>
                  <a:cubicBezTo>
                    <a:pt x="26840" y="11365"/>
                    <a:pt x="23412" y="7841"/>
                    <a:pt x="16650" y="7841"/>
                  </a:cubicBezTo>
                  <a:cubicBezTo>
                    <a:pt x="11888" y="8012"/>
                    <a:pt x="7316" y="9641"/>
                    <a:pt x="3507" y="12508"/>
                  </a:cubicBezTo>
                  <a:lnTo>
                    <a:pt x="-781" y="6507"/>
                  </a:lnTo>
                  <a:cubicBezTo>
                    <a:pt x="4553" y="2078"/>
                    <a:pt x="11316" y="-284"/>
                    <a:pt x="18269" y="-160"/>
                  </a:cubicBezTo>
                  <a:cubicBezTo>
                    <a:pt x="23031" y="-370"/>
                    <a:pt x="27603" y="1078"/>
                    <a:pt x="31412" y="3936"/>
                  </a:cubicBezTo>
                  <a:cubicBezTo>
                    <a:pt x="35030" y="7165"/>
                    <a:pt x="36937" y="11936"/>
                    <a:pt x="36556" y="16794"/>
                  </a:cubicBezTo>
                  <a:close/>
                  <a:moveTo>
                    <a:pt x="26840" y="29653"/>
                  </a:moveTo>
                  <a:lnTo>
                    <a:pt x="26840" y="25843"/>
                  </a:lnTo>
                  <a:lnTo>
                    <a:pt x="15980" y="25843"/>
                  </a:lnTo>
                  <a:cubicBezTo>
                    <a:pt x="9125" y="25843"/>
                    <a:pt x="5697" y="27938"/>
                    <a:pt x="5697" y="32320"/>
                  </a:cubicBezTo>
                  <a:cubicBezTo>
                    <a:pt x="5600" y="34349"/>
                    <a:pt x="6553" y="36283"/>
                    <a:pt x="8269" y="37369"/>
                  </a:cubicBezTo>
                  <a:cubicBezTo>
                    <a:pt x="10362" y="38702"/>
                    <a:pt x="12934" y="39340"/>
                    <a:pt x="15413" y="39178"/>
                  </a:cubicBezTo>
                  <a:cubicBezTo>
                    <a:pt x="18269" y="39235"/>
                    <a:pt x="21124" y="38330"/>
                    <a:pt x="23412" y="36606"/>
                  </a:cubicBezTo>
                  <a:cubicBezTo>
                    <a:pt x="25696" y="34930"/>
                    <a:pt x="26938" y="32196"/>
                    <a:pt x="26747" y="29367"/>
                  </a:cubicBezTo>
                  <a:close/>
                </a:path>
              </a:pathLst>
            </a:custGeom>
            <a:solidFill>
              <a:srgbClr val="6D6E71"/>
            </a:solidFill>
            <a:ln w="9525" cap="flat">
              <a:noFill/>
              <a:prstDash val="solid"/>
              <a:miter/>
            </a:ln>
          </p:spPr>
          <p:txBody>
            <a:bodyPr rtlCol="0" anchor="ctr"/>
            <a:lstStyle/>
            <a:p>
              <a:endParaRPr lang="en-US"/>
            </a:p>
          </p:txBody>
        </p:sp>
        <p:sp>
          <p:nvSpPr>
            <p:cNvPr id="1102" name="Freeform: Shape 1101">
              <a:extLst>
                <a:ext uri="{FF2B5EF4-FFF2-40B4-BE49-F238E27FC236}">
                  <a16:creationId xmlns:a16="http://schemas.microsoft.com/office/drawing/2014/main" id="{43A2AE55-7321-47D1-97E0-BC21147B5313}"/>
                </a:ext>
              </a:extLst>
            </p:cNvPr>
            <p:cNvSpPr/>
            <p:nvPr/>
          </p:nvSpPr>
          <p:spPr>
            <a:xfrm>
              <a:off x="15576233" y="4370153"/>
              <a:ext cx="24286" cy="46005"/>
            </a:xfrm>
            <a:custGeom>
              <a:avLst/>
              <a:gdLst>
                <a:gd name="connsiteX0" fmla="*/ 19780 w 24286"/>
                <a:gd name="connsiteY0" fmla="*/ 9726 h 46005"/>
                <a:gd name="connsiteX1" fmla="*/ 9111 w 24286"/>
                <a:gd name="connsiteY1" fmla="*/ 14393 h 46005"/>
                <a:gd name="connsiteX2" fmla="*/ 5492 w 24286"/>
                <a:gd name="connsiteY2" fmla="*/ 26775 h 46005"/>
                <a:gd name="connsiteX3" fmla="*/ 5492 w 24286"/>
                <a:gd name="connsiteY3" fmla="*/ 45825 h 46005"/>
                <a:gd name="connsiteX4" fmla="*/ -4033 w 24286"/>
                <a:gd name="connsiteY4" fmla="*/ 45825 h 46005"/>
                <a:gd name="connsiteX5" fmla="*/ -4033 w 24286"/>
                <a:gd name="connsiteY5" fmla="*/ 201 h 46005"/>
                <a:gd name="connsiteX6" fmla="*/ 5492 w 24286"/>
                <a:gd name="connsiteY6" fmla="*/ 201 h 46005"/>
                <a:gd name="connsiteX7" fmla="*/ 5492 w 24286"/>
                <a:gd name="connsiteY7" fmla="*/ 9726 h 46005"/>
                <a:gd name="connsiteX8" fmla="*/ 11776 w 24286"/>
                <a:gd name="connsiteY8" fmla="*/ 2677 h 46005"/>
                <a:gd name="connsiteX9" fmla="*/ 20254 w 24286"/>
                <a:gd name="connsiteY9" fmla="*/ -180 h 46005"/>
                <a:gd name="connsiteX10" fmla="*/ 20254 w 24286"/>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6005">
                  <a:moveTo>
                    <a:pt x="19780" y="9726"/>
                  </a:moveTo>
                  <a:cubicBezTo>
                    <a:pt x="15682" y="9421"/>
                    <a:pt x="11683" y="11173"/>
                    <a:pt x="9111" y="14393"/>
                  </a:cubicBezTo>
                  <a:cubicBezTo>
                    <a:pt x="6539" y="17975"/>
                    <a:pt x="5204" y="22356"/>
                    <a:pt x="5492" y="26775"/>
                  </a:cubicBezTo>
                  <a:lnTo>
                    <a:pt x="5492" y="45825"/>
                  </a:lnTo>
                  <a:lnTo>
                    <a:pt x="-4033" y="45825"/>
                  </a:lnTo>
                  <a:lnTo>
                    <a:pt x="-4033" y="201"/>
                  </a:lnTo>
                  <a:lnTo>
                    <a:pt x="5492" y="201"/>
                  </a:lnTo>
                  <a:lnTo>
                    <a:pt x="5492" y="9726"/>
                  </a:lnTo>
                  <a:cubicBezTo>
                    <a:pt x="6920" y="6888"/>
                    <a:pt x="9111" y="4459"/>
                    <a:pt x="11776" y="2677"/>
                  </a:cubicBezTo>
                  <a:cubicBezTo>
                    <a:pt x="14254" y="915"/>
                    <a:pt x="17208" y="-75"/>
                    <a:pt x="20254" y="-180"/>
                  </a:cubicBezTo>
                  <a:lnTo>
                    <a:pt x="20254" y="9345"/>
                  </a:lnTo>
                  <a:close/>
                </a:path>
              </a:pathLst>
            </a:custGeom>
            <a:solidFill>
              <a:srgbClr val="6D6E71"/>
            </a:solidFill>
            <a:ln w="9525" cap="flat">
              <a:noFill/>
              <a:prstDash val="solid"/>
              <a:miter/>
            </a:ln>
          </p:spPr>
          <p:txBody>
            <a:bodyPr rtlCol="0" anchor="ctr"/>
            <a:lstStyle/>
            <a:p>
              <a:endParaRPr lang="en-US"/>
            </a:p>
          </p:txBody>
        </p:sp>
        <p:sp>
          <p:nvSpPr>
            <p:cNvPr id="1103" name="Freeform: Shape 1102">
              <a:extLst>
                <a:ext uri="{FF2B5EF4-FFF2-40B4-BE49-F238E27FC236}">
                  <a16:creationId xmlns:a16="http://schemas.microsoft.com/office/drawing/2014/main" id="{50CDEF35-AF28-48EF-BE7F-99D5EA0ECF4E}"/>
                </a:ext>
              </a:extLst>
            </p:cNvPr>
            <p:cNvSpPr/>
            <p:nvPr/>
          </p:nvSpPr>
          <p:spPr>
            <a:xfrm>
              <a:off x="15630610" y="4370050"/>
              <a:ext cx="42491" cy="46970"/>
            </a:xfrm>
            <a:custGeom>
              <a:avLst/>
              <a:gdLst>
                <a:gd name="connsiteX0" fmla="*/ 19218 w 42491"/>
                <a:gd name="connsiteY0" fmla="*/ 46786 h 46970"/>
                <a:gd name="connsiteX1" fmla="*/ 2833 w 42491"/>
                <a:gd name="connsiteY1" fmla="*/ 40404 h 46970"/>
                <a:gd name="connsiteX2" fmla="*/ -4023 w 42491"/>
                <a:gd name="connsiteY2" fmla="*/ 23450 h 46970"/>
                <a:gd name="connsiteX3" fmla="*/ 3214 w 42491"/>
                <a:gd name="connsiteY3" fmla="*/ 6400 h 46970"/>
                <a:gd name="connsiteX4" fmla="*/ 20646 w 42491"/>
                <a:gd name="connsiteY4" fmla="*/ -172 h 46970"/>
                <a:gd name="connsiteX5" fmla="*/ 37984 w 42491"/>
                <a:gd name="connsiteY5" fmla="*/ 6972 h 46970"/>
                <a:gd name="connsiteX6" fmla="*/ 32361 w 42491"/>
                <a:gd name="connsiteY6" fmla="*/ 13925 h 46970"/>
                <a:gd name="connsiteX7" fmla="*/ 20455 w 42491"/>
                <a:gd name="connsiteY7" fmla="*/ 8781 h 46970"/>
                <a:gd name="connsiteX8" fmla="*/ 10074 w 42491"/>
                <a:gd name="connsiteY8" fmla="*/ 12782 h 46970"/>
                <a:gd name="connsiteX9" fmla="*/ 5595 w 42491"/>
                <a:gd name="connsiteY9" fmla="*/ 23069 h 46970"/>
                <a:gd name="connsiteX10" fmla="*/ 20455 w 42491"/>
                <a:gd name="connsiteY10" fmla="*/ 38118 h 46970"/>
                <a:gd name="connsiteX11" fmla="*/ 20743 w 42491"/>
                <a:gd name="connsiteY11" fmla="*/ 38118 h 46970"/>
                <a:gd name="connsiteX12" fmla="*/ 32840 w 42491"/>
                <a:gd name="connsiteY12" fmla="*/ 32212 h 46970"/>
                <a:gd name="connsiteX13" fmla="*/ 38459 w 42491"/>
                <a:gd name="connsiteY13" fmla="*/ 38404 h 46970"/>
                <a:gd name="connsiteX14" fmla="*/ 19218 w 42491"/>
                <a:gd name="connsiteY14" fmla="*/ 46786 h 46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491" h="46970">
                  <a:moveTo>
                    <a:pt x="19218" y="46786"/>
                  </a:moveTo>
                  <a:cubicBezTo>
                    <a:pt x="13121" y="46901"/>
                    <a:pt x="7219" y="44605"/>
                    <a:pt x="2833" y="40404"/>
                  </a:cubicBezTo>
                  <a:cubicBezTo>
                    <a:pt x="-1739" y="35984"/>
                    <a:pt x="-4213" y="29822"/>
                    <a:pt x="-4023" y="23450"/>
                  </a:cubicBezTo>
                  <a:cubicBezTo>
                    <a:pt x="-4213" y="16973"/>
                    <a:pt x="-1641" y="10734"/>
                    <a:pt x="3214" y="6400"/>
                  </a:cubicBezTo>
                  <a:cubicBezTo>
                    <a:pt x="7977" y="2028"/>
                    <a:pt x="14172" y="-334"/>
                    <a:pt x="20646" y="-172"/>
                  </a:cubicBezTo>
                  <a:cubicBezTo>
                    <a:pt x="27124" y="-315"/>
                    <a:pt x="33412" y="2275"/>
                    <a:pt x="37984" y="6972"/>
                  </a:cubicBezTo>
                  <a:lnTo>
                    <a:pt x="32361" y="13925"/>
                  </a:lnTo>
                  <a:cubicBezTo>
                    <a:pt x="29124" y="10800"/>
                    <a:pt x="24934" y="8962"/>
                    <a:pt x="20455" y="8781"/>
                  </a:cubicBezTo>
                  <a:cubicBezTo>
                    <a:pt x="16646" y="8714"/>
                    <a:pt x="12837" y="10143"/>
                    <a:pt x="10074" y="12782"/>
                  </a:cubicBezTo>
                  <a:cubicBezTo>
                    <a:pt x="7121" y="15382"/>
                    <a:pt x="5502" y="19145"/>
                    <a:pt x="5595" y="23069"/>
                  </a:cubicBezTo>
                  <a:cubicBezTo>
                    <a:pt x="5502" y="31327"/>
                    <a:pt x="12167" y="38071"/>
                    <a:pt x="20455" y="38118"/>
                  </a:cubicBezTo>
                  <a:cubicBezTo>
                    <a:pt x="20553" y="38118"/>
                    <a:pt x="20646" y="38118"/>
                    <a:pt x="20743" y="38118"/>
                  </a:cubicBezTo>
                  <a:cubicBezTo>
                    <a:pt x="25408" y="37918"/>
                    <a:pt x="29789" y="35775"/>
                    <a:pt x="32840" y="32212"/>
                  </a:cubicBezTo>
                  <a:lnTo>
                    <a:pt x="38459" y="38404"/>
                  </a:lnTo>
                  <a:cubicBezTo>
                    <a:pt x="33505" y="43766"/>
                    <a:pt x="26552" y="46805"/>
                    <a:pt x="19218" y="46786"/>
                  </a:cubicBezTo>
                  <a:close/>
                </a:path>
              </a:pathLst>
            </a:custGeom>
            <a:solidFill>
              <a:srgbClr val="6D6E71"/>
            </a:solidFill>
            <a:ln w="9525" cap="flat">
              <a:noFill/>
              <a:prstDash val="solid"/>
              <a:miter/>
            </a:ln>
          </p:spPr>
          <p:txBody>
            <a:bodyPr rtlCol="0" anchor="ctr"/>
            <a:lstStyle/>
            <a:p>
              <a:endParaRPr lang="en-US"/>
            </a:p>
          </p:txBody>
        </p:sp>
        <p:sp>
          <p:nvSpPr>
            <p:cNvPr id="1104" name="Freeform: Shape 1103">
              <a:extLst>
                <a:ext uri="{FF2B5EF4-FFF2-40B4-BE49-F238E27FC236}">
                  <a16:creationId xmlns:a16="http://schemas.microsoft.com/office/drawing/2014/main" id="{8E5B47AF-6438-4FA2-B316-92FC2AB76DB7}"/>
                </a:ext>
              </a:extLst>
            </p:cNvPr>
            <p:cNvSpPr/>
            <p:nvPr/>
          </p:nvSpPr>
          <p:spPr>
            <a:xfrm>
              <a:off x="15679294" y="4370057"/>
              <a:ext cx="48006" cy="46946"/>
            </a:xfrm>
            <a:custGeom>
              <a:avLst/>
              <a:gdLst>
                <a:gd name="connsiteX0" fmla="*/ 37116 w 48006"/>
                <a:gd name="connsiteY0" fmla="*/ 40015 h 46946"/>
                <a:gd name="connsiteX1" fmla="*/ 2825 w 48006"/>
                <a:gd name="connsiteY1" fmla="*/ 40015 h 46946"/>
                <a:gd name="connsiteX2" fmla="*/ 2825 w 48006"/>
                <a:gd name="connsiteY2" fmla="*/ 6678 h 46946"/>
                <a:gd name="connsiteX3" fmla="*/ 37116 w 48006"/>
                <a:gd name="connsiteY3" fmla="*/ 6678 h 46946"/>
                <a:gd name="connsiteX4" fmla="*/ 37116 w 48006"/>
                <a:gd name="connsiteY4" fmla="*/ 40015 h 46946"/>
                <a:gd name="connsiteX5" fmla="*/ 9587 w 48006"/>
                <a:gd name="connsiteY5" fmla="*/ 34110 h 46946"/>
                <a:gd name="connsiteX6" fmla="*/ 19968 w 48006"/>
                <a:gd name="connsiteY6" fmla="*/ 38205 h 46946"/>
                <a:gd name="connsiteX7" fmla="*/ 30256 w 48006"/>
                <a:gd name="connsiteY7" fmla="*/ 34110 h 46946"/>
                <a:gd name="connsiteX8" fmla="*/ 30256 w 48006"/>
                <a:gd name="connsiteY8" fmla="*/ 12583 h 46946"/>
                <a:gd name="connsiteX9" fmla="*/ 19968 w 48006"/>
                <a:gd name="connsiteY9" fmla="*/ 8392 h 46946"/>
                <a:gd name="connsiteX10" fmla="*/ 9587 w 48006"/>
                <a:gd name="connsiteY10" fmla="*/ 12583 h 46946"/>
                <a:gd name="connsiteX11" fmla="*/ 9587 w 48006"/>
                <a:gd name="connsiteY11"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7116" y="40015"/>
                  </a:moveTo>
                  <a:cubicBezTo>
                    <a:pt x="27493" y="49016"/>
                    <a:pt x="12443" y="49016"/>
                    <a:pt x="2825" y="40015"/>
                  </a:cubicBezTo>
                  <a:cubicBezTo>
                    <a:pt x="-6319" y="30776"/>
                    <a:pt x="-6319" y="15917"/>
                    <a:pt x="2825" y="6678"/>
                  </a:cubicBezTo>
                  <a:cubicBezTo>
                    <a:pt x="12443" y="-2466"/>
                    <a:pt x="27493" y="-2466"/>
                    <a:pt x="37116" y="6678"/>
                  </a:cubicBezTo>
                  <a:cubicBezTo>
                    <a:pt x="46259" y="15917"/>
                    <a:pt x="46259" y="30776"/>
                    <a:pt x="37116" y="40015"/>
                  </a:cubicBezTo>
                  <a:close/>
                  <a:moveTo>
                    <a:pt x="9587" y="34110"/>
                  </a:moveTo>
                  <a:cubicBezTo>
                    <a:pt x="12350" y="36853"/>
                    <a:pt x="16061" y="38339"/>
                    <a:pt x="19968" y="38205"/>
                  </a:cubicBezTo>
                  <a:cubicBezTo>
                    <a:pt x="23777" y="38358"/>
                    <a:pt x="27591" y="36872"/>
                    <a:pt x="30256" y="34110"/>
                  </a:cubicBezTo>
                  <a:cubicBezTo>
                    <a:pt x="35683" y="27976"/>
                    <a:pt x="35683" y="18718"/>
                    <a:pt x="30256" y="12583"/>
                  </a:cubicBezTo>
                  <a:cubicBezTo>
                    <a:pt x="27591" y="9802"/>
                    <a:pt x="23875" y="8278"/>
                    <a:pt x="19968" y="8392"/>
                  </a:cubicBezTo>
                  <a:cubicBezTo>
                    <a:pt x="16061" y="8297"/>
                    <a:pt x="12350" y="9812"/>
                    <a:pt x="9587" y="12583"/>
                  </a:cubicBezTo>
                  <a:cubicBezTo>
                    <a:pt x="4155" y="18718"/>
                    <a:pt x="4155" y="27976"/>
                    <a:pt x="9587" y="34110"/>
                  </a:cubicBezTo>
                  <a:close/>
                </a:path>
              </a:pathLst>
            </a:custGeom>
            <a:solidFill>
              <a:srgbClr val="6D6E71"/>
            </a:solidFill>
            <a:ln w="9525" cap="flat">
              <a:noFill/>
              <a:prstDash val="solid"/>
              <a:miter/>
            </a:ln>
          </p:spPr>
          <p:txBody>
            <a:bodyPr rtlCol="0" anchor="ctr"/>
            <a:lstStyle/>
            <a:p>
              <a:endParaRPr lang="en-US"/>
            </a:p>
          </p:txBody>
        </p:sp>
        <p:sp>
          <p:nvSpPr>
            <p:cNvPr id="1105" name="Freeform: Shape 1104">
              <a:extLst>
                <a:ext uri="{FF2B5EF4-FFF2-40B4-BE49-F238E27FC236}">
                  <a16:creationId xmlns:a16="http://schemas.microsoft.com/office/drawing/2014/main" id="{5351D2E1-1EA6-4237-AFC1-F885F71822A0}"/>
                </a:ext>
              </a:extLst>
            </p:cNvPr>
            <p:cNvSpPr/>
            <p:nvPr/>
          </p:nvSpPr>
          <p:spPr>
            <a:xfrm>
              <a:off x="15737627" y="4370534"/>
              <a:ext cx="41966" cy="46310"/>
            </a:xfrm>
            <a:custGeom>
              <a:avLst/>
              <a:gdLst>
                <a:gd name="connsiteX0" fmla="*/ 28408 w 41966"/>
                <a:gd name="connsiteY0" fmla="*/ 24775 h 46310"/>
                <a:gd name="connsiteX1" fmla="*/ 28408 w 41966"/>
                <a:gd name="connsiteY1" fmla="*/ -180 h 46310"/>
                <a:gd name="connsiteX2" fmla="*/ 37933 w 41966"/>
                <a:gd name="connsiteY2" fmla="*/ -180 h 46310"/>
                <a:gd name="connsiteX3" fmla="*/ 37933 w 41966"/>
                <a:gd name="connsiteY3" fmla="*/ 45445 h 46310"/>
                <a:gd name="connsiteX4" fmla="*/ 28408 w 41966"/>
                <a:gd name="connsiteY4" fmla="*/ 45445 h 46310"/>
                <a:gd name="connsiteX5" fmla="*/ 28408 w 41966"/>
                <a:gd name="connsiteY5" fmla="*/ 37158 h 46310"/>
                <a:gd name="connsiteX6" fmla="*/ 22023 w 41966"/>
                <a:gd name="connsiteY6" fmla="*/ 43730 h 46310"/>
                <a:gd name="connsiteX7" fmla="*/ 13260 w 41966"/>
                <a:gd name="connsiteY7" fmla="*/ 46111 h 46310"/>
                <a:gd name="connsiteX8" fmla="*/ 782 w 41966"/>
                <a:gd name="connsiteY8" fmla="*/ 41444 h 46310"/>
                <a:gd name="connsiteX9" fmla="*/ -3981 w 41966"/>
                <a:gd name="connsiteY9" fmla="*/ 27824 h 46310"/>
                <a:gd name="connsiteX10" fmla="*/ -3981 w 41966"/>
                <a:gd name="connsiteY10" fmla="*/ -180 h 46310"/>
                <a:gd name="connsiteX11" fmla="*/ 5544 w 41966"/>
                <a:gd name="connsiteY11" fmla="*/ -180 h 46310"/>
                <a:gd name="connsiteX12" fmla="*/ 5544 w 41966"/>
                <a:gd name="connsiteY12" fmla="*/ 24871 h 46310"/>
                <a:gd name="connsiteX13" fmla="*/ 16023 w 41966"/>
                <a:gd name="connsiteY13" fmla="*/ 37539 h 46310"/>
                <a:gd name="connsiteX14" fmla="*/ 24692 w 41966"/>
                <a:gd name="connsiteY14" fmla="*/ 34205 h 46310"/>
                <a:gd name="connsiteX15" fmla="*/ 28408 w 41966"/>
                <a:gd name="connsiteY15" fmla="*/ 24775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6" h="46310">
                  <a:moveTo>
                    <a:pt x="28408" y="24775"/>
                  </a:moveTo>
                  <a:lnTo>
                    <a:pt x="28408" y="-180"/>
                  </a:lnTo>
                  <a:lnTo>
                    <a:pt x="37933" y="-180"/>
                  </a:lnTo>
                  <a:lnTo>
                    <a:pt x="37933" y="45445"/>
                  </a:lnTo>
                  <a:lnTo>
                    <a:pt x="28408" y="45445"/>
                  </a:lnTo>
                  <a:lnTo>
                    <a:pt x="28408" y="37158"/>
                  </a:lnTo>
                  <a:cubicBezTo>
                    <a:pt x="26883" y="39873"/>
                    <a:pt x="24692" y="42140"/>
                    <a:pt x="22023" y="43730"/>
                  </a:cubicBezTo>
                  <a:cubicBezTo>
                    <a:pt x="19358" y="45302"/>
                    <a:pt x="16311" y="46121"/>
                    <a:pt x="13260" y="46111"/>
                  </a:cubicBezTo>
                  <a:cubicBezTo>
                    <a:pt x="8688" y="46331"/>
                    <a:pt x="4117" y="44645"/>
                    <a:pt x="782" y="41444"/>
                  </a:cubicBezTo>
                  <a:cubicBezTo>
                    <a:pt x="-2646" y="37758"/>
                    <a:pt x="-4362" y="32824"/>
                    <a:pt x="-3981" y="27824"/>
                  </a:cubicBezTo>
                  <a:lnTo>
                    <a:pt x="-3981" y="-180"/>
                  </a:lnTo>
                  <a:lnTo>
                    <a:pt x="5544" y="-180"/>
                  </a:lnTo>
                  <a:lnTo>
                    <a:pt x="5544" y="24871"/>
                  </a:lnTo>
                  <a:cubicBezTo>
                    <a:pt x="5544" y="33253"/>
                    <a:pt x="9070" y="37539"/>
                    <a:pt x="16023" y="37539"/>
                  </a:cubicBezTo>
                  <a:cubicBezTo>
                    <a:pt x="19265" y="37568"/>
                    <a:pt x="22311" y="36377"/>
                    <a:pt x="24692" y="34205"/>
                  </a:cubicBezTo>
                  <a:cubicBezTo>
                    <a:pt x="27264" y="31748"/>
                    <a:pt x="28599" y="28310"/>
                    <a:pt x="28408" y="24775"/>
                  </a:cubicBezTo>
                  <a:close/>
                </a:path>
              </a:pathLst>
            </a:custGeom>
            <a:solidFill>
              <a:srgbClr val="6D6E71"/>
            </a:solidFill>
            <a:ln w="9525" cap="flat">
              <a:noFill/>
              <a:prstDash val="solid"/>
              <a:miter/>
            </a:ln>
          </p:spPr>
          <p:txBody>
            <a:bodyPr rtlCol="0" anchor="ctr"/>
            <a:lstStyle/>
            <a:p>
              <a:endParaRPr lang="en-US"/>
            </a:p>
          </p:txBody>
        </p:sp>
        <p:sp>
          <p:nvSpPr>
            <p:cNvPr id="1106" name="Freeform: Shape 1105">
              <a:extLst>
                <a:ext uri="{FF2B5EF4-FFF2-40B4-BE49-F238E27FC236}">
                  <a16:creationId xmlns:a16="http://schemas.microsoft.com/office/drawing/2014/main" id="{96DD444A-7EEF-47CA-B4D4-F80F4367511A}"/>
                </a:ext>
              </a:extLst>
            </p:cNvPr>
            <p:cNvSpPr/>
            <p:nvPr/>
          </p:nvSpPr>
          <p:spPr>
            <a:xfrm>
              <a:off x="15793592" y="4370153"/>
              <a:ext cx="24291" cy="46005"/>
            </a:xfrm>
            <a:custGeom>
              <a:avLst/>
              <a:gdLst>
                <a:gd name="connsiteX0" fmla="*/ 19877 w 24291"/>
                <a:gd name="connsiteY0" fmla="*/ 9726 h 46005"/>
                <a:gd name="connsiteX1" fmla="*/ 9111 w 24291"/>
                <a:gd name="connsiteY1" fmla="*/ 14393 h 46005"/>
                <a:gd name="connsiteX2" fmla="*/ 5492 w 24291"/>
                <a:gd name="connsiteY2" fmla="*/ 26775 h 46005"/>
                <a:gd name="connsiteX3" fmla="*/ 5492 w 24291"/>
                <a:gd name="connsiteY3" fmla="*/ 45825 h 46005"/>
                <a:gd name="connsiteX4" fmla="*/ -4033 w 24291"/>
                <a:gd name="connsiteY4" fmla="*/ 45825 h 46005"/>
                <a:gd name="connsiteX5" fmla="*/ -4033 w 24291"/>
                <a:gd name="connsiteY5" fmla="*/ 201 h 46005"/>
                <a:gd name="connsiteX6" fmla="*/ 5492 w 24291"/>
                <a:gd name="connsiteY6" fmla="*/ 201 h 46005"/>
                <a:gd name="connsiteX7" fmla="*/ 5492 w 24291"/>
                <a:gd name="connsiteY7" fmla="*/ 9726 h 46005"/>
                <a:gd name="connsiteX8" fmla="*/ 11780 w 24291"/>
                <a:gd name="connsiteY8" fmla="*/ 2677 h 46005"/>
                <a:gd name="connsiteX9" fmla="*/ 20259 w 24291"/>
                <a:gd name="connsiteY9" fmla="*/ -180 h 46005"/>
                <a:gd name="connsiteX10" fmla="*/ 20259 w 24291"/>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91" h="46005">
                  <a:moveTo>
                    <a:pt x="19877" y="9726"/>
                  </a:moveTo>
                  <a:cubicBezTo>
                    <a:pt x="15780" y="9430"/>
                    <a:pt x="11683" y="11173"/>
                    <a:pt x="9111" y="14393"/>
                  </a:cubicBezTo>
                  <a:cubicBezTo>
                    <a:pt x="6539" y="17993"/>
                    <a:pt x="5302" y="22356"/>
                    <a:pt x="5492" y="26775"/>
                  </a:cubicBezTo>
                  <a:lnTo>
                    <a:pt x="5492" y="45825"/>
                  </a:lnTo>
                  <a:lnTo>
                    <a:pt x="-4033" y="45825"/>
                  </a:lnTo>
                  <a:lnTo>
                    <a:pt x="-4033" y="201"/>
                  </a:lnTo>
                  <a:lnTo>
                    <a:pt x="5492" y="201"/>
                  </a:lnTo>
                  <a:lnTo>
                    <a:pt x="5492" y="9726"/>
                  </a:lnTo>
                  <a:cubicBezTo>
                    <a:pt x="6920" y="6888"/>
                    <a:pt x="9111" y="4459"/>
                    <a:pt x="11780" y="2677"/>
                  </a:cubicBezTo>
                  <a:cubicBezTo>
                    <a:pt x="14254" y="934"/>
                    <a:pt x="17208" y="-56"/>
                    <a:pt x="20259" y="-180"/>
                  </a:cubicBezTo>
                  <a:lnTo>
                    <a:pt x="20259" y="9345"/>
                  </a:lnTo>
                  <a:close/>
                </a:path>
              </a:pathLst>
            </a:custGeom>
            <a:solidFill>
              <a:srgbClr val="6D6E71"/>
            </a:solidFill>
            <a:ln w="9525" cap="flat">
              <a:noFill/>
              <a:prstDash val="solid"/>
              <a:miter/>
            </a:ln>
          </p:spPr>
          <p:txBody>
            <a:bodyPr rtlCol="0" anchor="ctr"/>
            <a:lstStyle/>
            <a:p>
              <a:endParaRPr lang="en-US"/>
            </a:p>
          </p:txBody>
        </p:sp>
        <p:sp>
          <p:nvSpPr>
            <p:cNvPr id="1107" name="Freeform: Shape 1106">
              <a:extLst>
                <a:ext uri="{FF2B5EF4-FFF2-40B4-BE49-F238E27FC236}">
                  <a16:creationId xmlns:a16="http://schemas.microsoft.com/office/drawing/2014/main" id="{FA062C8F-DFB4-4183-8DB4-E91FB14B7A77}"/>
                </a:ext>
              </a:extLst>
            </p:cNvPr>
            <p:cNvSpPr/>
            <p:nvPr/>
          </p:nvSpPr>
          <p:spPr>
            <a:xfrm>
              <a:off x="15825311" y="4356246"/>
              <a:ext cx="31718" cy="60775"/>
            </a:xfrm>
            <a:custGeom>
              <a:avLst/>
              <a:gdLst>
                <a:gd name="connsiteX0" fmla="*/ 11301 w 31718"/>
                <a:gd name="connsiteY0" fmla="*/ 22013 h 60775"/>
                <a:gd name="connsiteX1" fmla="*/ 11301 w 31718"/>
                <a:gd name="connsiteY1" fmla="*/ 45159 h 60775"/>
                <a:gd name="connsiteX2" fmla="*/ 13017 w 31718"/>
                <a:gd name="connsiteY2" fmla="*/ 50398 h 60775"/>
                <a:gd name="connsiteX3" fmla="*/ 17873 w 31718"/>
                <a:gd name="connsiteY3" fmla="*/ 52303 h 60775"/>
                <a:gd name="connsiteX4" fmla="*/ 23779 w 31718"/>
                <a:gd name="connsiteY4" fmla="*/ 49350 h 60775"/>
                <a:gd name="connsiteX5" fmla="*/ 27686 w 31718"/>
                <a:gd name="connsiteY5" fmla="*/ 56112 h 60775"/>
                <a:gd name="connsiteX6" fmla="*/ 16543 w 31718"/>
                <a:gd name="connsiteY6" fmla="*/ 60590 h 60775"/>
                <a:gd name="connsiteX7" fmla="*/ 6064 w 31718"/>
                <a:gd name="connsiteY7" fmla="*/ 56399 h 60775"/>
                <a:gd name="connsiteX8" fmla="*/ 1776 w 31718"/>
                <a:gd name="connsiteY8" fmla="*/ 44968 h 60775"/>
                <a:gd name="connsiteX9" fmla="*/ 1776 w 31718"/>
                <a:gd name="connsiteY9" fmla="*/ 22013 h 60775"/>
                <a:gd name="connsiteX10" fmla="*/ -4033 w 31718"/>
                <a:gd name="connsiteY10" fmla="*/ 22013 h 60775"/>
                <a:gd name="connsiteX11" fmla="*/ -4033 w 31718"/>
                <a:gd name="connsiteY11" fmla="*/ 14108 h 60775"/>
                <a:gd name="connsiteX12" fmla="*/ 1776 w 31718"/>
                <a:gd name="connsiteY12" fmla="*/ 14108 h 60775"/>
                <a:gd name="connsiteX13" fmla="*/ 1776 w 31718"/>
                <a:gd name="connsiteY13" fmla="*/ -180 h 60775"/>
                <a:gd name="connsiteX14" fmla="*/ 11301 w 31718"/>
                <a:gd name="connsiteY14" fmla="*/ -180 h 60775"/>
                <a:gd name="connsiteX15" fmla="*/ 11301 w 31718"/>
                <a:gd name="connsiteY15" fmla="*/ 14108 h 60775"/>
                <a:gd name="connsiteX16" fmla="*/ 23305 w 31718"/>
                <a:gd name="connsiteY16" fmla="*/ 14108 h 60775"/>
                <a:gd name="connsiteX17" fmla="*/ 23305 w 31718"/>
                <a:gd name="connsiteY17" fmla="*/ 21823 h 6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775">
                  <a:moveTo>
                    <a:pt x="11301" y="22013"/>
                  </a:moveTo>
                  <a:lnTo>
                    <a:pt x="11301" y="45159"/>
                  </a:lnTo>
                  <a:cubicBezTo>
                    <a:pt x="11208" y="47054"/>
                    <a:pt x="11780" y="48922"/>
                    <a:pt x="13017" y="50398"/>
                  </a:cubicBezTo>
                  <a:cubicBezTo>
                    <a:pt x="14254" y="51703"/>
                    <a:pt x="16064" y="52398"/>
                    <a:pt x="17873" y="52303"/>
                  </a:cubicBezTo>
                  <a:cubicBezTo>
                    <a:pt x="20161" y="52188"/>
                    <a:pt x="22352" y="51122"/>
                    <a:pt x="23779" y="49350"/>
                  </a:cubicBezTo>
                  <a:lnTo>
                    <a:pt x="27686" y="56112"/>
                  </a:lnTo>
                  <a:cubicBezTo>
                    <a:pt x="24733" y="58999"/>
                    <a:pt x="20733" y="60599"/>
                    <a:pt x="16543" y="60590"/>
                  </a:cubicBezTo>
                  <a:cubicBezTo>
                    <a:pt x="12636" y="60704"/>
                    <a:pt x="8827" y="59180"/>
                    <a:pt x="6064" y="56399"/>
                  </a:cubicBezTo>
                  <a:cubicBezTo>
                    <a:pt x="3111" y="53341"/>
                    <a:pt x="1585" y="49207"/>
                    <a:pt x="1776" y="44968"/>
                  </a:cubicBezTo>
                  <a:lnTo>
                    <a:pt x="1776" y="22013"/>
                  </a:lnTo>
                  <a:lnTo>
                    <a:pt x="-4033" y="22013"/>
                  </a:lnTo>
                  <a:lnTo>
                    <a:pt x="-4033" y="14108"/>
                  </a:lnTo>
                  <a:lnTo>
                    <a:pt x="1776" y="14108"/>
                  </a:lnTo>
                  <a:lnTo>
                    <a:pt x="1776" y="-180"/>
                  </a:lnTo>
                  <a:lnTo>
                    <a:pt x="11301" y="-180"/>
                  </a:lnTo>
                  <a:lnTo>
                    <a:pt x="11301" y="14108"/>
                  </a:lnTo>
                  <a:lnTo>
                    <a:pt x="23305" y="14108"/>
                  </a:lnTo>
                  <a:lnTo>
                    <a:pt x="23305" y="21823"/>
                  </a:lnTo>
                  <a:close/>
                </a:path>
              </a:pathLst>
            </a:custGeom>
            <a:solidFill>
              <a:srgbClr val="6D6E71"/>
            </a:solidFill>
            <a:ln w="9525" cap="flat">
              <a:noFill/>
              <a:prstDash val="solid"/>
              <a:miter/>
            </a:ln>
          </p:spPr>
          <p:txBody>
            <a:bodyPr rtlCol="0" anchor="ctr"/>
            <a:lstStyle/>
            <a:p>
              <a:endParaRPr lang="en-US"/>
            </a:p>
          </p:txBody>
        </p:sp>
        <p:sp>
          <p:nvSpPr>
            <p:cNvPr id="1108" name="Freeform: Shape 1107">
              <a:extLst>
                <a:ext uri="{FF2B5EF4-FFF2-40B4-BE49-F238E27FC236}">
                  <a16:creationId xmlns:a16="http://schemas.microsoft.com/office/drawing/2014/main" id="{3707DE6F-650D-4BE6-88B5-11E73F939C04}"/>
                </a:ext>
              </a:extLst>
            </p:cNvPr>
            <p:cNvSpPr/>
            <p:nvPr/>
          </p:nvSpPr>
          <p:spPr>
            <a:xfrm>
              <a:off x="13275833" y="4474331"/>
              <a:ext cx="40641" cy="47472"/>
            </a:xfrm>
            <a:custGeom>
              <a:avLst/>
              <a:gdLst>
                <a:gd name="connsiteX0" fmla="*/ 36370 w 40641"/>
                <a:gd name="connsiteY0" fmla="*/ 46613 h 47472"/>
                <a:gd name="connsiteX1" fmla="*/ 27608 w 40641"/>
                <a:gd name="connsiteY1" fmla="*/ 46613 h 47472"/>
                <a:gd name="connsiteX2" fmla="*/ 27608 w 40641"/>
                <a:gd name="connsiteY2" fmla="*/ 40517 h 47472"/>
                <a:gd name="connsiteX3" fmla="*/ 12460 w 40641"/>
                <a:gd name="connsiteY3" fmla="*/ 47280 h 47472"/>
                <a:gd name="connsiteX4" fmla="*/ 651 w 40641"/>
                <a:gd name="connsiteY4" fmla="*/ 43279 h 47472"/>
                <a:gd name="connsiteX5" fmla="*/ -4018 w 40641"/>
                <a:gd name="connsiteY5" fmla="*/ 32516 h 47472"/>
                <a:gd name="connsiteX6" fmla="*/ 935 w 40641"/>
                <a:gd name="connsiteY6" fmla="*/ 22420 h 47472"/>
                <a:gd name="connsiteX7" fmla="*/ 14460 w 40641"/>
                <a:gd name="connsiteY7" fmla="*/ 19085 h 47472"/>
                <a:gd name="connsiteX8" fmla="*/ 26845 w 40641"/>
                <a:gd name="connsiteY8" fmla="*/ 19085 h 47472"/>
                <a:gd name="connsiteX9" fmla="*/ 26845 w 40641"/>
                <a:gd name="connsiteY9" fmla="*/ 17371 h 47472"/>
                <a:gd name="connsiteX10" fmla="*/ 16748 w 40641"/>
                <a:gd name="connsiteY10" fmla="*/ 7846 h 47472"/>
                <a:gd name="connsiteX11" fmla="*/ 3507 w 40641"/>
                <a:gd name="connsiteY11" fmla="*/ 12418 h 47472"/>
                <a:gd name="connsiteX12" fmla="*/ -777 w 40641"/>
                <a:gd name="connsiteY12" fmla="*/ 6418 h 47472"/>
                <a:gd name="connsiteX13" fmla="*/ 18273 w 40641"/>
                <a:gd name="connsiteY13" fmla="*/ -155 h 47472"/>
                <a:gd name="connsiteX14" fmla="*/ 31417 w 40641"/>
                <a:gd name="connsiteY14" fmla="*/ 3941 h 47472"/>
                <a:gd name="connsiteX15" fmla="*/ 36560 w 40641"/>
                <a:gd name="connsiteY15" fmla="*/ 16704 h 47472"/>
                <a:gd name="connsiteX16" fmla="*/ 26845 w 40641"/>
                <a:gd name="connsiteY16" fmla="*/ 29659 h 47472"/>
                <a:gd name="connsiteX17" fmla="*/ 26845 w 40641"/>
                <a:gd name="connsiteY17" fmla="*/ 25753 h 47472"/>
                <a:gd name="connsiteX18" fmla="*/ 16083 w 40641"/>
                <a:gd name="connsiteY18" fmla="*/ 25753 h 47472"/>
                <a:gd name="connsiteX19" fmla="*/ 5697 w 40641"/>
                <a:gd name="connsiteY19" fmla="*/ 32325 h 47472"/>
                <a:gd name="connsiteX20" fmla="*/ 8269 w 40641"/>
                <a:gd name="connsiteY20" fmla="*/ 37374 h 47472"/>
                <a:gd name="connsiteX21" fmla="*/ 15413 w 40641"/>
                <a:gd name="connsiteY21" fmla="*/ 39184 h 47472"/>
                <a:gd name="connsiteX22" fmla="*/ 23417 w 40641"/>
                <a:gd name="connsiteY22" fmla="*/ 36612 h 47472"/>
                <a:gd name="connsiteX23" fmla="*/ 26747 w 40641"/>
                <a:gd name="connsiteY23" fmla="*/ 29373 h 47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1" h="47472">
                  <a:moveTo>
                    <a:pt x="36370" y="46613"/>
                  </a:moveTo>
                  <a:lnTo>
                    <a:pt x="27608" y="46613"/>
                  </a:lnTo>
                  <a:lnTo>
                    <a:pt x="27608" y="40517"/>
                  </a:lnTo>
                  <a:cubicBezTo>
                    <a:pt x="23891" y="44965"/>
                    <a:pt x="18273" y="47460"/>
                    <a:pt x="12460" y="47280"/>
                  </a:cubicBezTo>
                  <a:cubicBezTo>
                    <a:pt x="8176" y="47441"/>
                    <a:pt x="3986" y="46013"/>
                    <a:pt x="651" y="43279"/>
                  </a:cubicBezTo>
                  <a:cubicBezTo>
                    <a:pt x="-2493" y="40593"/>
                    <a:pt x="-4209" y="36631"/>
                    <a:pt x="-4018" y="32516"/>
                  </a:cubicBezTo>
                  <a:cubicBezTo>
                    <a:pt x="-4209" y="28515"/>
                    <a:pt x="-2400" y="24686"/>
                    <a:pt x="935" y="22420"/>
                  </a:cubicBezTo>
                  <a:cubicBezTo>
                    <a:pt x="5032" y="20010"/>
                    <a:pt x="9697" y="18857"/>
                    <a:pt x="14460" y="19085"/>
                  </a:cubicBezTo>
                  <a:lnTo>
                    <a:pt x="26845" y="19085"/>
                  </a:lnTo>
                  <a:lnTo>
                    <a:pt x="26845" y="17371"/>
                  </a:lnTo>
                  <a:cubicBezTo>
                    <a:pt x="26845" y="11370"/>
                    <a:pt x="23510" y="7846"/>
                    <a:pt x="16748" y="7846"/>
                  </a:cubicBezTo>
                  <a:cubicBezTo>
                    <a:pt x="11985" y="8018"/>
                    <a:pt x="7413" y="9608"/>
                    <a:pt x="3507" y="12418"/>
                  </a:cubicBezTo>
                  <a:lnTo>
                    <a:pt x="-777" y="6418"/>
                  </a:lnTo>
                  <a:cubicBezTo>
                    <a:pt x="4651" y="2064"/>
                    <a:pt x="11320" y="-269"/>
                    <a:pt x="18273" y="-155"/>
                  </a:cubicBezTo>
                  <a:cubicBezTo>
                    <a:pt x="23036" y="-393"/>
                    <a:pt x="27701" y="1055"/>
                    <a:pt x="31417" y="3941"/>
                  </a:cubicBezTo>
                  <a:cubicBezTo>
                    <a:pt x="35035" y="7132"/>
                    <a:pt x="36942" y="11875"/>
                    <a:pt x="36560" y="16704"/>
                  </a:cubicBezTo>
                  <a:close/>
                  <a:moveTo>
                    <a:pt x="26845" y="29659"/>
                  </a:moveTo>
                  <a:lnTo>
                    <a:pt x="26845" y="25753"/>
                  </a:lnTo>
                  <a:lnTo>
                    <a:pt x="16083" y="25753"/>
                  </a:lnTo>
                  <a:cubicBezTo>
                    <a:pt x="9130" y="25753"/>
                    <a:pt x="5697" y="27944"/>
                    <a:pt x="5697" y="32325"/>
                  </a:cubicBezTo>
                  <a:cubicBezTo>
                    <a:pt x="5604" y="34344"/>
                    <a:pt x="6558" y="36269"/>
                    <a:pt x="8269" y="37374"/>
                  </a:cubicBezTo>
                  <a:cubicBezTo>
                    <a:pt x="10367" y="38707"/>
                    <a:pt x="12939" y="39345"/>
                    <a:pt x="15413" y="39184"/>
                  </a:cubicBezTo>
                  <a:cubicBezTo>
                    <a:pt x="18273" y="39241"/>
                    <a:pt x="21129" y="38335"/>
                    <a:pt x="23417" y="36612"/>
                  </a:cubicBezTo>
                  <a:cubicBezTo>
                    <a:pt x="25701" y="34926"/>
                    <a:pt x="26938" y="32202"/>
                    <a:pt x="26747" y="29373"/>
                  </a:cubicBezTo>
                  <a:close/>
                </a:path>
              </a:pathLst>
            </a:custGeom>
            <a:solidFill>
              <a:srgbClr val="6D6E71"/>
            </a:solidFill>
            <a:ln w="9525" cap="flat">
              <a:noFill/>
              <a:prstDash val="solid"/>
              <a:miter/>
            </a:ln>
          </p:spPr>
          <p:txBody>
            <a:bodyPr rtlCol="0" anchor="ctr"/>
            <a:lstStyle/>
            <a:p>
              <a:endParaRPr lang="en-US"/>
            </a:p>
          </p:txBody>
        </p:sp>
        <p:sp>
          <p:nvSpPr>
            <p:cNvPr id="1109" name="Freeform: Shape 1108">
              <a:extLst>
                <a:ext uri="{FF2B5EF4-FFF2-40B4-BE49-F238E27FC236}">
                  <a16:creationId xmlns:a16="http://schemas.microsoft.com/office/drawing/2014/main" id="{B5BCCB4E-E3F4-44A3-AD53-F0C603F83D85}"/>
                </a:ext>
              </a:extLst>
            </p:cNvPr>
            <p:cNvSpPr/>
            <p:nvPr/>
          </p:nvSpPr>
          <p:spPr>
            <a:xfrm>
              <a:off x="13329668" y="4475305"/>
              <a:ext cx="46597" cy="62963"/>
            </a:xfrm>
            <a:custGeom>
              <a:avLst/>
              <a:gdLst>
                <a:gd name="connsiteX0" fmla="*/ 20347 w 46597"/>
                <a:gd name="connsiteY0" fmla="*/ -176 h 62963"/>
                <a:gd name="connsiteX1" fmla="*/ 36067 w 46597"/>
                <a:gd name="connsiteY1" fmla="*/ 6205 h 62963"/>
                <a:gd name="connsiteX2" fmla="*/ 42541 w 46597"/>
                <a:gd name="connsiteY2" fmla="*/ 23065 h 62963"/>
                <a:gd name="connsiteX3" fmla="*/ 36067 w 46597"/>
                <a:gd name="connsiteY3" fmla="*/ 40210 h 62963"/>
                <a:gd name="connsiteX4" fmla="*/ 7683 w 46597"/>
                <a:gd name="connsiteY4" fmla="*/ 41581 h 62963"/>
                <a:gd name="connsiteX5" fmla="*/ 5492 w 46597"/>
                <a:gd name="connsiteY5" fmla="*/ 39257 h 62963"/>
                <a:gd name="connsiteX6" fmla="*/ 5492 w 46597"/>
                <a:gd name="connsiteY6" fmla="*/ 62784 h 62963"/>
                <a:gd name="connsiteX7" fmla="*/ -4033 w 46597"/>
                <a:gd name="connsiteY7" fmla="*/ 62784 h 62963"/>
                <a:gd name="connsiteX8" fmla="*/ -4033 w 46597"/>
                <a:gd name="connsiteY8" fmla="*/ -176 h 62963"/>
                <a:gd name="connsiteX9" fmla="*/ 5492 w 46597"/>
                <a:gd name="connsiteY9" fmla="*/ -176 h 62963"/>
                <a:gd name="connsiteX10" fmla="*/ 5492 w 46597"/>
                <a:gd name="connsiteY10" fmla="*/ 7825 h 62963"/>
                <a:gd name="connsiteX11" fmla="*/ 20347 w 46597"/>
                <a:gd name="connsiteY11" fmla="*/ -176 h 62963"/>
                <a:gd name="connsiteX12" fmla="*/ 5302 w 46597"/>
                <a:gd name="connsiteY12" fmla="*/ 23445 h 62963"/>
                <a:gd name="connsiteX13" fmla="*/ 9301 w 46597"/>
                <a:gd name="connsiteY13" fmla="*/ 34113 h 62963"/>
                <a:gd name="connsiteX14" fmla="*/ 18826 w 46597"/>
                <a:gd name="connsiteY14" fmla="*/ 38210 h 62963"/>
                <a:gd name="connsiteX15" fmla="*/ 28351 w 46597"/>
                <a:gd name="connsiteY15" fmla="*/ 34113 h 62963"/>
                <a:gd name="connsiteX16" fmla="*/ 32542 w 46597"/>
                <a:gd name="connsiteY16" fmla="*/ 23445 h 62963"/>
                <a:gd name="connsiteX17" fmla="*/ 28444 w 46597"/>
                <a:gd name="connsiteY17" fmla="*/ 12587 h 62963"/>
                <a:gd name="connsiteX18" fmla="*/ 18919 w 46597"/>
                <a:gd name="connsiteY18" fmla="*/ 8206 h 62963"/>
                <a:gd name="connsiteX19" fmla="*/ 9394 w 46597"/>
                <a:gd name="connsiteY19" fmla="*/ 12587 h 62963"/>
                <a:gd name="connsiteX20" fmla="*/ 5302 w 46597"/>
                <a:gd name="connsiteY20" fmla="*/ 22969 h 62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97" h="62963">
                  <a:moveTo>
                    <a:pt x="20347" y="-176"/>
                  </a:moveTo>
                  <a:cubicBezTo>
                    <a:pt x="26254" y="-281"/>
                    <a:pt x="31872" y="2024"/>
                    <a:pt x="36067" y="6205"/>
                  </a:cubicBezTo>
                  <a:cubicBezTo>
                    <a:pt x="40448" y="10682"/>
                    <a:pt x="42829" y="16788"/>
                    <a:pt x="42541" y="23065"/>
                  </a:cubicBezTo>
                  <a:cubicBezTo>
                    <a:pt x="42829" y="29418"/>
                    <a:pt x="40448" y="35609"/>
                    <a:pt x="36067" y="40210"/>
                  </a:cubicBezTo>
                  <a:cubicBezTo>
                    <a:pt x="28635" y="48430"/>
                    <a:pt x="15873" y="49039"/>
                    <a:pt x="7683" y="41581"/>
                  </a:cubicBezTo>
                  <a:cubicBezTo>
                    <a:pt x="6920" y="40867"/>
                    <a:pt x="6157" y="40086"/>
                    <a:pt x="5492" y="39257"/>
                  </a:cubicBezTo>
                  <a:lnTo>
                    <a:pt x="5492" y="62784"/>
                  </a:lnTo>
                  <a:lnTo>
                    <a:pt x="-4033" y="62784"/>
                  </a:lnTo>
                  <a:lnTo>
                    <a:pt x="-4033" y="-176"/>
                  </a:lnTo>
                  <a:lnTo>
                    <a:pt x="5492" y="-176"/>
                  </a:lnTo>
                  <a:lnTo>
                    <a:pt x="5492" y="7825"/>
                  </a:lnTo>
                  <a:cubicBezTo>
                    <a:pt x="8729" y="2739"/>
                    <a:pt x="14347" y="-300"/>
                    <a:pt x="20347" y="-176"/>
                  </a:cubicBezTo>
                  <a:close/>
                  <a:moveTo>
                    <a:pt x="5302" y="23445"/>
                  </a:moveTo>
                  <a:cubicBezTo>
                    <a:pt x="5204" y="27389"/>
                    <a:pt x="6632" y="31228"/>
                    <a:pt x="9301" y="34113"/>
                  </a:cubicBezTo>
                  <a:cubicBezTo>
                    <a:pt x="11776" y="36781"/>
                    <a:pt x="15203" y="38276"/>
                    <a:pt x="18826" y="38210"/>
                  </a:cubicBezTo>
                  <a:cubicBezTo>
                    <a:pt x="22445" y="38171"/>
                    <a:pt x="25872" y="36695"/>
                    <a:pt x="28351" y="34113"/>
                  </a:cubicBezTo>
                  <a:cubicBezTo>
                    <a:pt x="31207" y="31294"/>
                    <a:pt x="32732" y="27427"/>
                    <a:pt x="32542" y="23445"/>
                  </a:cubicBezTo>
                  <a:cubicBezTo>
                    <a:pt x="32732" y="19426"/>
                    <a:pt x="31207" y="15511"/>
                    <a:pt x="28444" y="12587"/>
                  </a:cubicBezTo>
                  <a:cubicBezTo>
                    <a:pt x="26063" y="9844"/>
                    <a:pt x="22538" y="8243"/>
                    <a:pt x="18919" y="8206"/>
                  </a:cubicBezTo>
                  <a:cubicBezTo>
                    <a:pt x="15203" y="8167"/>
                    <a:pt x="11776" y="9777"/>
                    <a:pt x="9394" y="12587"/>
                  </a:cubicBezTo>
                  <a:cubicBezTo>
                    <a:pt x="6729" y="15406"/>
                    <a:pt x="5302" y="19121"/>
                    <a:pt x="5302" y="22969"/>
                  </a:cubicBezTo>
                  <a:close/>
                </a:path>
              </a:pathLst>
            </a:custGeom>
            <a:solidFill>
              <a:srgbClr val="6D6E71"/>
            </a:solidFill>
            <a:ln w="9525" cap="flat">
              <a:noFill/>
              <a:prstDash val="solid"/>
              <a:miter/>
            </a:ln>
          </p:spPr>
          <p:txBody>
            <a:bodyPr rtlCol="0" anchor="ctr"/>
            <a:lstStyle/>
            <a:p>
              <a:endParaRPr lang="en-US"/>
            </a:p>
          </p:txBody>
        </p:sp>
        <p:sp>
          <p:nvSpPr>
            <p:cNvPr id="1110" name="Freeform: Shape 1109">
              <a:extLst>
                <a:ext uri="{FF2B5EF4-FFF2-40B4-BE49-F238E27FC236}">
                  <a16:creationId xmlns:a16="http://schemas.microsoft.com/office/drawing/2014/main" id="{02E9F558-0D08-45C4-AB05-5A7A487BA344}"/>
                </a:ext>
              </a:extLst>
            </p:cNvPr>
            <p:cNvSpPr/>
            <p:nvPr/>
          </p:nvSpPr>
          <p:spPr>
            <a:xfrm>
              <a:off x="13387292" y="4475304"/>
              <a:ext cx="46601" cy="62964"/>
            </a:xfrm>
            <a:custGeom>
              <a:avLst/>
              <a:gdLst>
                <a:gd name="connsiteX0" fmla="*/ 20352 w 46601"/>
                <a:gd name="connsiteY0" fmla="*/ -175 h 62964"/>
                <a:gd name="connsiteX1" fmla="*/ 35974 w 46601"/>
                <a:gd name="connsiteY1" fmla="*/ 6206 h 62964"/>
                <a:gd name="connsiteX2" fmla="*/ 42546 w 46601"/>
                <a:gd name="connsiteY2" fmla="*/ 23066 h 62964"/>
                <a:gd name="connsiteX3" fmla="*/ 36067 w 46601"/>
                <a:gd name="connsiteY3" fmla="*/ 40211 h 62964"/>
                <a:gd name="connsiteX4" fmla="*/ 20924 w 46601"/>
                <a:gd name="connsiteY4" fmla="*/ 46783 h 62964"/>
                <a:gd name="connsiteX5" fmla="*/ 5492 w 46601"/>
                <a:gd name="connsiteY5" fmla="*/ 39258 h 62964"/>
                <a:gd name="connsiteX6" fmla="*/ 5492 w 46601"/>
                <a:gd name="connsiteY6" fmla="*/ 62785 h 62964"/>
                <a:gd name="connsiteX7" fmla="*/ -4033 w 46601"/>
                <a:gd name="connsiteY7" fmla="*/ 62785 h 62964"/>
                <a:gd name="connsiteX8" fmla="*/ -4033 w 46601"/>
                <a:gd name="connsiteY8" fmla="*/ -175 h 62964"/>
                <a:gd name="connsiteX9" fmla="*/ 5492 w 46601"/>
                <a:gd name="connsiteY9" fmla="*/ -175 h 62964"/>
                <a:gd name="connsiteX10" fmla="*/ 5492 w 46601"/>
                <a:gd name="connsiteY10" fmla="*/ 7826 h 62964"/>
                <a:gd name="connsiteX11" fmla="*/ 20352 w 46601"/>
                <a:gd name="connsiteY11" fmla="*/ -175 h 62964"/>
                <a:gd name="connsiteX12" fmla="*/ 5302 w 46601"/>
                <a:gd name="connsiteY12" fmla="*/ 23447 h 62964"/>
                <a:gd name="connsiteX13" fmla="*/ 9301 w 46601"/>
                <a:gd name="connsiteY13" fmla="*/ 34114 h 62964"/>
                <a:gd name="connsiteX14" fmla="*/ 18826 w 46601"/>
                <a:gd name="connsiteY14" fmla="*/ 38211 h 62964"/>
                <a:gd name="connsiteX15" fmla="*/ 28351 w 46601"/>
                <a:gd name="connsiteY15" fmla="*/ 34114 h 62964"/>
                <a:gd name="connsiteX16" fmla="*/ 32542 w 46601"/>
                <a:gd name="connsiteY16" fmla="*/ 23447 h 62964"/>
                <a:gd name="connsiteX17" fmla="*/ 28449 w 46601"/>
                <a:gd name="connsiteY17" fmla="*/ 12588 h 62964"/>
                <a:gd name="connsiteX18" fmla="*/ 18924 w 46601"/>
                <a:gd name="connsiteY18" fmla="*/ 8207 h 62964"/>
                <a:gd name="connsiteX19" fmla="*/ 9399 w 46601"/>
                <a:gd name="connsiteY19" fmla="*/ 12588 h 62964"/>
                <a:gd name="connsiteX20" fmla="*/ 5302 w 46601"/>
                <a:gd name="connsiteY20" fmla="*/ 22970 h 62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2964">
                  <a:moveTo>
                    <a:pt x="20352" y="-175"/>
                  </a:moveTo>
                  <a:cubicBezTo>
                    <a:pt x="26258" y="-299"/>
                    <a:pt x="31877" y="2015"/>
                    <a:pt x="35974" y="6206"/>
                  </a:cubicBezTo>
                  <a:cubicBezTo>
                    <a:pt x="40448" y="10636"/>
                    <a:pt x="42829" y="16770"/>
                    <a:pt x="42546" y="23066"/>
                  </a:cubicBezTo>
                  <a:cubicBezTo>
                    <a:pt x="42829" y="29419"/>
                    <a:pt x="40448" y="35610"/>
                    <a:pt x="36067" y="40211"/>
                  </a:cubicBezTo>
                  <a:cubicBezTo>
                    <a:pt x="32160" y="44412"/>
                    <a:pt x="26635" y="46793"/>
                    <a:pt x="20924" y="46783"/>
                  </a:cubicBezTo>
                  <a:cubicBezTo>
                    <a:pt x="14920" y="46669"/>
                    <a:pt x="9301" y="43916"/>
                    <a:pt x="5492" y="39258"/>
                  </a:cubicBezTo>
                  <a:lnTo>
                    <a:pt x="5492" y="62785"/>
                  </a:lnTo>
                  <a:lnTo>
                    <a:pt x="-4033" y="62785"/>
                  </a:lnTo>
                  <a:lnTo>
                    <a:pt x="-4033" y="-175"/>
                  </a:lnTo>
                  <a:lnTo>
                    <a:pt x="5492" y="-175"/>
                  </a:lnTo>
                  <a:lnTo>
                    <a:pt x="5492" y="7826"/>
                  </a:lnTo>
                  <a:cubicBezTo>
                    <a:pt x="8729" y="2740"/>
                    <a:pt x="14352" y="-299"/>
                    <a:pt x="20352" y="-175"/>
                  </a:cubicBezTo>
                  <a:close/>
                  <a:moveTo>
                    <a:pt x="5302" y="23447"/>
                  </a:moveTo>
                  <a:cubicBezTo>
                    <a:pt x="5204" y="27390"/>
                    <a:pt x="6636" y="31229"/>
                    <a:pt x="9301" y="34114"/>
                  </a:cubicBezTo>
                  <a:cubicBezTo>
                    <a:pt x="11780" y="36782"/>
                    <a:pt x="15208" y="38277"/>
                    <a:pt x="18826" y="38211"/>
                  </a:cubicBezTo>
                  <a:cubicBezTo>
                    <a:pt x="22445" y="38144"/>
                    <a:pt x="25877" y="36677"/>
                    <a:pt x="28351" y="34114"/>
                  </a:cubicBezTo>
                  <a:cubicBezTo>
                    <a:pt x="31212" y="31295"/>
                    <a:pt x="32732" y="27428"/>
                    <a:pt x="32542" y="23447"/>
                  </a:cubicBezTo>
                  <a:cubicBezTo>
                    <a:pt x="32732" y="19427"/>
                    <a:pt x="31212" y="15512"/>
                    <a:pt x="28449" y="12588"/>
                  </a:cubicBezTo>
                  <a:cubicBezTo>
                    <a:pt x="25970" y="9874"/>
                    <a:pt x="22542" y="8283"/>
                    <a:pt x="18924" y="8207"/>
                  </a:cubicBezTo>
                  <a:cubicBezTo>
                    <a:pt x="15208" y="8159"/>
                    <a:pt x="11780" y="9769"/>
                    <a:pt x="9399" y="12588"/>
                  </a:cubicBezTo>
                  <a:cubicBezTo>
                    <a:pt x="6729" y="15407"/>
                    <a:pt x="5302" y="19122"/>
                    <a:pt x="5302" y="22970"/>
                  </a:cubicBezTo>
                  <a:close/>
                </a:path>
              </a:pathLst>
            </a:custGeom>
            <a:solidFill>
              <a:srgbClr val="6D6E71"/>
            </a:solidFill>
            <a:ln w="9525" cap="flat">
              <a:noFill/>
              <a:prstDash val="solid"/>
              <a:miter/>
            </a:ln>
          </p:spPr>
          <p:txBody>
            <a:bodyPr rtlCol="0" anchor="ctr"/>
            <a:lstStyle/>
            <a:p>
              <a:endParaRPr lang="en-US"/>
            </a:p>
          </p:txBody>
        </p:sp>
        <p:sp>
          <p:nvSpPr>
            <p:cNvPr id="1111" name="Freeform: Shape 1110">
              <a:extLst>
                <a:ext uri="{FF2B5EF4-FFF2-40B4-BE49-F238E27FC236}">
                  <a16:creationId xmlns:a16="http://schemas.microsoft.com/office/drawing/2014/main" id="{62DA8524-7D89-4956-AFFF-E1BF0D97838E}"/>
                </a:ext>
              </a:extLst>
            </p:cNvPr>
            <p:cNvSpPr/>
            <p:nvPr/>
          </p:nvSpPr>
          <p:spPr>
            <a:xfrm>
              <a:off x="13441658" y="4474827"/>
              <a:ext cx="45549" cy="46978"/>
            </a:xfrm>
            <a:custGeom>
              <a:avLst/>
              <a:gdLst>
                <a:gd name="connsiteX0" fmla="*/ 41517 w 45549"/>
                <a:gd name="connsiteY0" fmla="*/ 27543 h 46978"/>
                <a:gd name="connsiteX1" fmla="*/ 5514 w 45549"/>
                <a:gd name="connsiteY1" fmla="*/ 27543 h 46978"/>
                <a:gd name="connsiteX2" fmla="*/ 10086 w 45549"/>
                <a:gd name="connsiteY2" fmla="*/ 35544 h 46978"/>
                <a:gd name="connsiteX3" fmla="*/ 19611 w 45549"/>
                <a:gd name="connsiteY3" fmla="*/ 38592 h 46978"/>
                <a:gd name="connsiteX4" fmla="*/ 32564 w 45549"/>
                <a:gd name="connsiteY4" fmla="*/ 33163 h 46978"/>
                <a:gd name="connsiteX5" fmla="*/ 38089 w 45549"/>
                <a:gd name="connsiteY5" fmla="*/ 39164 h 46978"/>
                <a:gd name="connsiteX6" fmla="*/ 19039 w 45549"/>
                <a:gd name="connsiteY6" fmla="*/ 46784 h 46978"/>
                <a:gd name="connsiteX7" fmla="*/ 2752 w 45549"/>
                <a:gd name="connsiteY7" fmla="*/ 40402 h 46978"/>
                <a:gd name="connsiteX8" fmla="*/ -4011 w 45549"/>
                <a:gd name="connsiteY8" fmla="*/ 23257 h 46978"/>
                <a:gd name="connsiteX9" fmla="*/ 2849 w 45549"/>
                <a:gd name="connsiteY9" fmla="*/ 6207 h 46978"/>
                <a:gd name="connsiteX10" fmla="*/ 19039 w 45549"/>
                <a:gd name="connsiteY10" fmla="*/ -175 h 46978"/>
                <a:gd name="connsiteX11" fmla="*/ 34852 w 45549"/>
                <a:gd name="connsiteY11" fmla="*/ 5445 h 46978"/>
                <a:gd name="connsiteX12" fmla="*/ 41326 w 45549"/>
                <a:gd name="connsiteY12" fmla="*/ 20875 h 46978"/>
                <a:gd name="connsiteX13" fmla="*/ 5798 w 45549"/>
                <a:gd name="connsiteY13" fmla="*/ 20018 h 46978"/>
                <a:gd name="connsiteX14" fmla="*/ 31992 w 45549"/>
                <a:gd name="connsiteY14" fmla="*/ 20018 h 46978"/>
                <a:gd name="connsiteX15" fmla="*/ 28373 w 45549"/>
                <a:gd name="connsiteY15" fmla="*/ 11160 h 46978"/>
                <a:gd name="connsiteX16" fmla="*/ 19518 w 45549"/>
                <a:gd name="connsiteY16" fmla="*/ 8017 h 46978"/>
                <a:gd name="connsiteX17" fmla="*/ 9993 w 45549"/>
                <a:gd name="connsiteY17" fmla="*/ 11256 h 46978"/>
                <a:gd name="connsiteX18" fmla="*/ 5514 w 45549"/>
                <a:gd name="connsiteY18" fmla="*/ 20018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549" h="46978">
                  <a:moveTo>
                    <a:pt x="41517" y="27543"/>
                  </a:moveTo>
                  <a:lnTo>
                    <a:pt x="5514" y="27543"/>
                  </a:lnTo>
                  <a:cubicBezTo>
                    <a:pt x="5705" y="30782"/>
                    <a:pt x="7421" y="33744"/>
                    <a:pt x="10086" y="35544"/>
                  </a:cubicBezTo>
                  <a:cubicBezTo>
                    <a:pt x="12849" y="37544"/>
                    <a:pt x="16183" y="38611"/>
                    <a:pt x="19611" y="38592"/>
                  </a:cubicBezTo>
                  <a:cubicBezTo>
                    <a:pt x="24564" y="38916"/>
                    <a:pt x="29327" y="36906"/>
                    <a:pt x="32564" y="33163"/>
                  </a:cubicBezTo>
                  <a:lnTo>
                    <a:pt x="38089" y="39164"/>
                  </a:lnTo>
                  <a:cubicBezTo>
                    <a:pt x="33136" y="44269"/>
                    <a:pt x="26183" y="47031"/>
                    <a:pt x="19039" y="46784"/>
                  </a:cubicBezTo>
                  <a:cubicBezTo>
                    <a:pt x="12942" y="46917"/>
                    <a:pt x="7133" y="44622"/>
                    <a:pt x="2752" y="40402"/>
                  </a:cubicBezTo>
                  <a:cubicBezTo>
                    <a:pt x="-1820" y="35925"/>
                    <a:pt x="-4295" y="29677"/>
                    <a:pt x="-4011" y="23257"/>
                  </a:cubicBezTo>
                  <a:cubicBezTo>
                    <a:pt x="-4295" y="16846"/>
                    <a:pt x="-1820" y="10617"/>
                    <a:pt x="2849" y="6207"/>
                  </a:cubicBezTo>
                  <a:cubicBezTo>
                    <a:pt x="7230" y="2026"/>
                    <a:pt x="13039" y="-270"/>
                    <a:pt x="19039" y="-175"/>
                  </a:cubicBezTo>
                  <a:cubicBezTo>
                    <a:pt x="24848" y="-298"/>
                    <a:pt x="30471" y="1701"/>
                    <a:pt x="34852" y="5445"/>
                  </a:cubicBezTo>
                  <a:cubicBezTo>
                    <a:pt x="39233" y="9312"/>
                    <a:pt x="41707" y="15008"/>
                    <a:pt x="41326" y="20875"/>
                  </a:cubicBezTo>
                  <a:close/>
                  <a:moveTo>
                    <a:pt x="5798" y="20018"/>
                  </a:moveTo>
                  <a:lnTo>
                    <a:pt x="31992" y="20018"/>
                  </a:lnTo>
                  <a:cubicBezTo>
                    <a:pt x="32182" y="16666"/>
                    <a:pt x="30852" y="13398"/>
                    <a:pt x="28373" y="11160"/>
                  </a:cubicBezTo>
                  <a:cubicBezTo>
                    <a:pt x="25899" y="9036"/>
                    <a:pt x="22755" y="7921"/>
                    <a:pt x="19518" y="8017"/>
                  </a:cubicBezTo>
                  <a:cubicBezTo>
                    <a:pt x="16086" y="8026"/>
                    <a:pt x="12751" y="9160"/>
                    <a:pt x="9993" y="11256"/>
                  </a:cubicBezTo>
                  <a:cubicBezTo>
                    <a:pt x="7133" y="13265"/>
                    <a:pt x="5514" y="16542"/>
                    <a:pt x="5514" y="20018"/>
                  </a:cubicBezTo>
                  <a:close/>
                </a:path>
              </a:pathLst>
            </a:custGeom>
            <a:solidFill>
              <a:srgbClr val="6D6E71"/>
            </a:solidFill>
            <a:ln w="9525" cap="flat">
              <a:noFill/>
              <a:prstDash val="solid"/>
              <a:miter/>
            </a:ln>
          </p:spPr>
          <p:txBody>
            <a:bodyPr rtlCol="0" anchor="ctr"/>
            <a:lstStyle/>
            <a:p>
              <a:endParaRPr lang="en-US"/>
            </a:p>
          </p:txBody>
        </p:sp>
        <p:sp>
          <p:nvSpPr>
            <p:cNvPr id="1112" name="Freeform: Shape 1111">
              <a:extLst>
                <a:ext uri="{FF2B5EF4-FFF2-40B4-BE49-F238E27FC236}">
                  <a16:creationId xmlns:a16="http://schemas.microsoft.com/office/drawing/2014/main" id="{248D4FC9-1384-4977-9965-785D1E22CFCF}"/>
                </a:ext>
              </a:extLst>
            </p:cNvPr>
            <p:cNvSpPr/>
            <p:nvPr/>
          </p:nvSpPr>
          <p:spPr>
            <a:xfrm>
              <a:off x="13493099" y="4474336"/>
              <a:ext cx="40641" cy="47466"/>
            </a:xfrm>
            <a:custGeom>
              <a:avLst/>
              <a:gdLst>
                <a:gd name="connsiteX0" fmla="*/ 36370 w 40641"/>
                <a:gd name="connsiteY0" fmla="*/ 46607 h 47466"/>
                <a:gd name="connsiteX1" fmla="*/ 27608 w 40641"/>
                <a:gd name="connsiteY1" fmla="*/ 46607 h 47466"/>
                <a:gd name="connsiteX2" fmla="*/ 27608 w 40641"/>
                <a:gd name="connsiteY2" fmla="*/ 40511 h 47466"/>
                <a:gd name="connsiteX3" fmla="*/ 12367 w 40641"/>
                <a:gd name="connsiteY3" fmla="*/ 47274 h 47466"/>
                <a:gd name="connsiteX4" fmla="*/ 651 w 40641"/>
                <a:gd name="connsiteY4" fmla="*/ 43274 h 47466"/>
                <a:gd name="connsiteX5" fmla="*/ -4018 w 40641"/>
                <a:gd name="connsiteY5" fmla="*/ 32511 h 47466"/>
                <a:gd name="connsiteX6" fmla="*/ 935 w 40641"/>
                <a:gd name="connsiteY6" fmla="*/ 22414 h 47466"/>
                <a:gd name="connsiteX7" fmla="*/ 14366 w 40641"/>
                <a:gd name="connsiteY7" fmla="*/ 19080 h 47466"/>
                <a:gd name="connsiteX8" fmla="*/ 26845 w 40641"/>
                <a:gd name="connsiteY8" fmla="*/ 19080 h 47466"/>
                <a:gd name="connsiteX9" fmla="*/ 26845 w 40641"/>
                <a:gd name="connsiteY9" fmla="*/ 17366 h 47466"/>
                <a:gd name="connsiteX10" fmla="*/ 16650 w 40641"/>
                <a:gd name="connsiteY10" fmla="*/ 7841 h 47466"/>
                <a:gd name="connsiteX11" fmla="*/ 3507 w 40641"/>
                <a:gd name="connsiteY11" fmla="*/ 12412 h 47466"/>
                <a:gd name="connsiteX12" fmla="*/ -777 w 40641"/>
                <a:gd name="connsiteY12" fmla="*/ 6412 h 47466"/>
                <a:gd name="connsiteX13" fmla="*/ 18273 w 40641"/>
                <a:gd name="connsiteY13" fmla="*/ -160 h 47466"/>
                <a:gd name="connsiteX14" fmla="*/ 31417 w 40641"/>
                <a:gd name="connsiteY14" fmla="*/ 3936 h 47466"/>
                <a:gd name="connsiteX15" fmla="*/ 36560 w 40641"/>
                <a:gd name="connsiteY15" fmla="*/ 16699 h 47466"/>
                <a:gd name="connsiteX16" fmla="*/ 26845 w 40641"/>
                <a:gd name="connsiteY16" fmla="*/ 29653 h 47466"/>
                <a:gd name="connsiteX17" fmla="*/ 26845 w 40641"/>
                <a:gd name="connsiteY17" fmla="*/ 25748 h 47466"/>
                <a:gd name="connsiteX18" fmla="*/ 15985 w 40641"/>
                <a:gd name="connsiteY18" fmla="*/ 25748 h 47466"/>
                <a:gd name="connsiteX19" fmla="*/ 5604 w 40641"/>
                <a:gd name="connsiteY19" fmla="*/ 32320 h 47466"/>
                <a:gd name="connsiteX20" fmla="*/ 8176 w 40641"/>
                <a:gd name="connsiteY20" fmla="*/ 37369 h 47466"/>
                <a:gd name="connsiteX21" fmla="*/ 15413 w 40641"/>
                <a:gd name="connsiteY21" fmla="*/ 39178 h 47466"/>
                <a:gd name="connsiteX22" fmla="*/ 23412 w 40641"/>
                <a:gd name="connsiteY22" fmla="*/ 36606 h 47466"/>
                <a:gd name="connsiteX23" fmla="*/ 26747 w 40641"/>
                <a:gd name="connsiteY23" fmla="*/ 29367 h 47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1" h="47466">
                  <a:moveTo>
                    <a:pt x="36370" y="46607"/>
                  </a:moveTo>
                  <a:lnTo>
                    <a:pt x="27608" y="46607"/>
                  </a:lnTo>
                  <a:lnTo>
                    <a:pt x="27608" y="40511"/>
                  </a:lnTo>
                  <a:cubicBezTo>
                    <a:pt x="23794" y="44988"/>
                    <a:pt x="18176" y="47484"/>
                    <a:pt x="12367" y="47274"/>
                  </a:cubicBezTo>
                  <a:cubicBezTo>
                    <a:pt x="8078" y="47427"/>
                    <a:pt x="3888" y="46008"/>
                    <a:pt x="651" y="43274"/>
                  </a:cubicBezTo>
                  <a:cubicBezTo>
                    <a:pt x="-2493" y="40588"/>
                    <a:pt x="-4209" y="36626"/>
                    <a:pt x="-4018" y="32511"/>
                  </a:cubicBezTo>
                  <a:cubicBezTo>
                    <a:pt x="-4209" y="28510"/>
                    <a:pt x="-2400" y="24681"/>
                    <a:pt x="935" y="22414"/>
                  </a:cubicBezTo>
                  <a:cubicBezTo>
                    <a:pt x="5032" y="20023"/>
                    <a:pt x="9697" y="18861"/>
                    <a:pt x="14366" y="19080"/>
                  </a:cubicBezTo>
                  <a:lnTo>
                    <a:pt x="26845" y="19080"/>
                  </a:lnTo>
                  <a:lnTo>
                    <a:pt x="26845" y="17366"/>
                  </a:lnTo>
                  <a:cubicBezTo>
                    <a:pt x="26845" y="11365"/>
                    <a:pt x="23412" y="7841"/>
                    <a:pt x="16650" y="7841"/>
                  </a:cubicBezTo>
                  <a:cubicBezTo>
                    <a:pt x="11888" y="8021"/>
                    <a:pt x="7316" y="9613"/>
                    <a:pt x="3507" y="12412"/>
                  </a:cubicBezTo>
                  <a:lnTo>
                    <a:pt x="-777" y="6412"/>
                  </a:lnTo>
                  <a:cubicBezTo>
                    <a:pt x="4651" y="2059"/>
                    <a:pt x="11316" y="-275"/>
                    <a:pt x="18273" y="-160"/>
                  </a:cubicBezTo>
                  <a:cubicBezTo>
                    <a:pt x="23036" y="-370"/>
                    <a:pt x="27608" y="1078"/>
                    <a:pt x="31417" y="3936"/>
                  </a:cubicBezTo>
                  <a:cubicBezTo>
                    <a:pt x="35035" y="7126"/>
                    <a:pt x="36942" y="11870"/>
                    <a:pt x="36560" y="16699"/>
                  </a:cubicBezTo>
                  <a:close/>
                  <a:moveTo>
                    <a:pt x="26845" y="29653"/>
                  </a:moveTo>
                  <a:lnTo>
                    <a:pt x="26845" y="25748"/>
                  </a:lnTo>
                  <a:lnTo>
                    <a:pt x="15985" y="25748"/>
                  </a:lnTo>
                  <a:cubicBezTo>
                    <a:pt x="9125" y="25748"/>
                    <a:pt x="5604" y="27938"/>
                    <a:pt x="5604" y="32320"/>
                  </a:cubicBezTo>
                  <a:cubicBezTo>
                    <a:pt x="5507" y="34339"/>
                    <a:pt x="6460" y="36263"/>
                    <a:pt x="8176" y="37369"/>
                  </a:cubicBezTo>
                  <a:cubicBezTo>
                    <a:pt x="10367" y="38711"/>
                    <a:pt x="12841" y="39349"/>
                    <a:pt x="15413" y="39178"/>
                  </a:cubicBezTo>
                  <a:cubicBezTo>
                    <a:pt x="18273" y="39235"/>
                    <a:pt x="21129" y="38330"/>
                    <a:pt x="23412" y="36606"/>
                  </a:cubicBezTo>
                  <a:cubicBezTo>
                    <a:pt x="25701" y="34920"/>
                    <a:pt x="26938" y="32196"/>
                    <a:pt x="26747" y="29367"/>
                  </a:cubicBezTo>
                  <a:close/>
                </a:path>
              </a:pathLst>
            </a:custGeom>
            <a:solidFill>
              <a:srgbClr val="6D6E71"/>
            </a:solidFill>
            <a:ln w="9525" cap="flat">
              <a:noFill/>
              <a:prstDash val="solid"/>
              <a:miter/>
            </a:ln>
          </p:spPr>
          <p:txBody>
            <a:bodyPr rtlCol="0" anchor="ctr"/>
            <a:lstStyle/>
            <a:p>
              <a:endParaRPr lang="en-US"/>
            </a:p>
          </p:txBody>
        </p:sp>
        <p:sp>
          <p:nvSpPr>
            <p:cNvPr id="1113" name="Freeform: Shape 1112">
              <a:extLst>
                <a:ext uri="{FF2B5EF4-FFF2-40B4-BE49-F238E27FC236}">
                  <a16:creationId xmlns:a16="http://schemas.microsoft.com/office/drawing/2014/main" id="{E9A665D3-532D-4316-B948-D5588B0269A9}"/>
                </a:ext>
              </a:extLst>
            </p:cNvPr>
            <p:cNvSpPr/>
            <p:nvPr/>
          </p:nvSpPr>
          <p:spPr>
            <a:xfrm>
              <a:off x="13546929" y="4474928"/>
              <a:ext cx="24291" cy="46005"/>
            </a:xfrm>
            <a:custGeom>
              <a:avLst/>
              <a:gdLst>
                <a:gd name="connsiteX0" fmla="*/ 19780 w 24291"/>
                <a:gd name="connsiteY0" fmla="*/ 9726 h 46005"/>
                <a:gd name="connsiteX1" fmla="*/ 9115 w 24291"/>
                <a:gd name="connsiteY1" fmla="*/ 14298 h 46005"/>
                <a:gd name="connsiteX2" fmla="*/ 5492 w 24291"/>
                <a:gd name="connsiteY2" fmla="*/ 26775 h 46005"/>
                <a:gd name="connsiteX3" fmla="*/ 5492 w 24291"/>
                <a:gd name="connsiteY3" fmla="*/ 45825 h 46005"/>
                <a:gd name="connsiteX4" fmla="*/ -4033 w 24291"/>
                <a:gd name="connsiteY4" fmla="*/ 45825 h 46005"/>
                <a:gd name="connsiteX5" fmla="*/ -4033 w 24291"/>
                <a:gd name="connsiteY5" fmla="*/ 201 h 46005"/>
                <a:gd name="connsiteX6" fmla="*/ 5492 w 24291"/>
                <a:gd name="connsiteY6" fmla="*/ 201 h 46005"/>
                <a:gd name="connsiteX7" fmla="*/ 5492 w 24291"/>
                <a:gd name="connsiteY7" fmla="*/ 9726 h 46005"/>
                <a:gd name="connsiteX8" fmla="*/ 11780 w 24291"/>
                <a:gd name="connsiteY8" fmla="*/ 2677 h 46005"/>
                <a:gd name="connsiteX9" fmla="*/ 20259 w 24291"/>
                <a:gd name="connsiteY9" fmla="*/ -180 h 46005"/>
                <a:gd name="connsiteX10" fmla="*/ 20259 w 24291"/>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91" h="46005">
                  <a:moveTo>
                    <a:pt x="19780" y="9726"/>
                  </a:moveTo>
                  <a:cubicBezTo>
                    <a:pt x="15687" y="9430"/>
                    <a:pt x="11687" y="11136"/>
                    <a:pt x="9115" y="14298"/>
                  </a:cubicBezTo>
                  <a:cubicBezTo>
                    <a:pt x="6446" y="17908"/>
                    <a:pt x="5208" y="22318"/>
                    <a:pt x="5492" y="26775"/>
                  </a:cubicBezTo>
                  <a:lnTo>
                    <a:pt x="5492" y="45825"/>
                  </a:lnTo>
                  <a:lnTo>
                    <a:pt x="-4033" y="45825"/>
                  </a:lnTo>
                  <a:lnTo>
                    <a:pt x="-4033" y="201"/>
                  </a:lnTo>
                  <a:lnTo>
                    <a:pt x="5492" y="201"/>
                  </a:lnTo>
                  <a:lnTo>
                    <a:pt x="5492" y="9726"/>
                  </a:lnTo>
                  <a:cubicBezTo>
                    <a:pt x="6925" y="6888"/>
                    <a:pt x="9115" y="4459"/>
                    <a:pt x="11780" y="2677"/>
                  </a:cubicBezTo>
                  <a:cubicBezTo>
                    <a:pt x="14259" y="915"/>
                    <a:pt x="17208" y="-75"/>
                    <a:pt x="20259" y="-180"/>
                  </a:cubicBezTo>
                  <a:lnTo>
                    <a:pt x="20259" y="9345"/>
                  </a:lnTo>
                  <a:close/>
                </a:path>
              </a:pathLst>
            </a:custGeom>
            <a:solidFill>
              <a:srgbClr val="6D6E71"/>
            </a:solidFill>
            <a:ln w="9525" cap="flat">
              <a:noFill/>
              <a:prstDash val="solid"/>
              <a:miter/>
            </a:ln>
          </p:spPr>
          <p:txBody>
            <a:bodyPr rtlCol="0" anchor="ctr"/>
            <a:lstStyle/>
            <a:p>
              <a:endParaRPr lang="en-US"/>
            </a:p>
          </p:txBody>
        </p:sp>
        <p:sp>
          <p:nvSpPr>
            <p:cNvPr id="1114" name="Freeform: Shape 1113">
              <a:extLst>
                <a:ext uri="{FF2B5EF4-FFF2-40B4-BE49-F238E27FC236}">
                  <a16:creationId xmlns:a16="http://schemas.microsoft.com/office/drawing/2014/main" id="{F197DA33-8A25-4053-A2EA-F9D7622B2A3B}"/>
                </a:ext>
              </a:extLst>
            </p:cNvPr>
            <p:cNvSpPr/>
            <p:nvPr/>
          </p:nvSpPr>
          <p:spPr>
            <a:xfrm>
              <a:off x="13576634" y="4474335"/>
              <a:ext cx="40643" cy="47476"/>
            </a:xfrm>
            <a:custGeom>
              <a:avLst/>
              <a:gdLst>
                <a:gd name="connsiteX0" fmla="*/ 36370 w 40643"/>
                <a:gd name="connsiteY0" fmla="*/ 46609 h 47476"/>
                <a:gd name="connsiteX1" fmla="*/ 27608 w 40643"/>
                <a:gd name="connsiteY1" fmla="*/ 46609 h 47476"/>
                <a:gd name="connsiteX2" fmla="*/ 27608 w 40643"/>
                <a:gd name="connsiteY2" fmla="*/ 40513 h 47476"/>
                <a:gd name="connsiteX3" fmla="*/ 12460 w 40643"/>
                <a:gd name="connsiteY3" fmla="*/ 47276 h 47476"/>
                <a:gd name="connsiteX4" fmla="*/ 651 w 40643"/>
                <a:gd name="connsiteY4" fmla="*/ 43276 h 47476"/>
                <a:gd name="connsiteX5" fmla="*/ -4018 w 40643"/>
                <a:gd name="connsiteY5" fmla="*/ 32512 h 47476"/>
                <a:gd name="connsiteX6" fmla="*/ 935 w 40643"/>
                <a:gd name="connsiteY6" fmla="*/ 22416 h 47476"/>
                <a:gd name="connsiteX7" fmla="*/ 14460 w 40643"/>
                <a:gd name="connsiteY7" fmla="*/ 19082 h 47476"/>
                <a:gd name="connsiteX8" fmla="*/ 26845 w 40643"/>
                <a:gd name="connsiteY8" fmla="*/ 19082 h 47476"/>
                <a:gd name="connsiteX9" fmla="*/ 26845 w 40643"/>
                <a:gd name="connsiteY9" fmla="*/ 17367 h 47476"/>
                <a:gd name="connsiteX10" fmla="*/ 16748 w 40643"/>
                <a:gd name="connsiteY10" fmla="*/ 7842 h 47476"/>
                <a:gd name="connsiteX11" fmla="*/ 3507 w 40643"/>
                <a:gd name="connsiteY11" fmla="*/ 12414 h 47476"/>
                <a:gd name="connsiteX12" fmla="*/ -781 w 40643"/>
                <a:gd name="connsiteY12" fmla="*/ 6414 h 47476"/>
                <a:gd name="connsiteX13" fmla="*/ 18269 w 40643"/>
                <a:gd name="connsiteY13" fmla="*/ -158 h 47476"/>
                <a:gd name="connsiteX14" fmla="*/ 31510 w 40643"/>
                <a:gd name="connsiteY14" fmla="*/ 3937 h 47476"/>
                <a:gd name="connsiteX15" fmla="*/ 36560 w 40643"/>
                <a:gd name="connsiteY15" fmla="*/ 16701 h 47476"/>
                <a:gd name="connsiteX16" fmla="*/ 26845 w 40643"/>
                <a:gd name="connsiteY16" fmla="*/ 29655 h 47476"/>
                <a:gd name="connsiteX17" fmla="*/ 26845 w 40643"/>
                <a:gd name="connsiteY17" fmla="*/ 25749 h 47476"/>
                <a:gd name="connsiteX18" fmla="*/ 16078 w 40643"/>
                <a:gd name="connsiteY18" fmla="*/ 25749 h 47476"/>
                <a:gd name="connsiteX19" fmla="*/ 5697 w 40643"/>
                <a:gd name="connsiteY19" fmla="*/ 32322 h 47476"/>
                <a:gd name="connsiteX20" fmla="*/ 8269 w 40643"/>
                <a:gd name="connsiteY20" fmla="*/ 37370 h 47476"/>
                <a:gd name="connsiteX21" fmla="*/ 15413 w 40643"/>
                <a:gd name="connsiteY21" fmla="*/ 39180 h 47476"/>
                <a:gd name="connsiteX22" fmla="*/ 23412 w 40643"/>
                <a:gd name="connsiteY22" fmla="*/ 36608 h 47476"/>
                <a:gd name="connsiteX23" fmla="*/ 26747 w 40643"/>
                <a:gd name="connsiteY23" fmla="*/ 29369 h 47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3" h="47476">
                  <a:moveTo>
                    <a:pt x="36370" y="46609"/>
                  </a:moveTo>
                  <a:lnTo>
                    <a:pt x="27608" y="46609"/>
                  </a:lnTo>
                  <a:lnTo>
                    <a:pt x="27608" y="40513"/>
                  </a:lnTo>
                  <a:cubicBezTo>
                    <a:pt x="23891" y="45047"/>
                    <a:pt x="18269" y="47552"/>
                    <a:pt x="12460" y="47276"/>
                  </a:cubicBezTo>
                  <a:cubicBezTo>
                    <a:pt x="8176" y="47438"/>
                    <a:pt x="3981" y="46009"/>
                    <a:pt x="651" y="43276"/>
                  </a:cubicBezTo>
                  <a:cubicBezTo>
                    <a:pt x="-2493" y="40589"/>
                    <a:pt x="-4209" y="36627"/>
                    <a:pt x="-4018" y="32512"/>
                  </a:cubicBezTo>
                  <a:cubicBezTo>
                    <a:pt x="-4209" y="28521"/>
                    <a:pt x="-2302" y="24702"/>
                    <a:pt x="935" y="22416"/>
                  </a:cubicBezTo>
                  <a:cubicBezTo>
                    <a:pt x="5032" y="20006"/>
                    <a:pt x="9697" y="18853"/>
                    <a:pt x="14460" y="19082"/>
                  </a:cubicBezTo>
                  <a:lnTo>
                    <a:pt x="26845" y="19082"/>
                  </a:lnTo>
                  <a:lnTo>
                    <a:pt x="26845" y="17367"/>
                  </a:lnTo>
                  <a:cubicBezTo>
                    <a:pt x="26845" y="11367"/>
                    <a:pt x="23510" y="7842"/>
                    <a:pt x="16748" y="7842"/>
                  </a:cubicBezTo>
                  <a:cubicBezTo>
                    <a:pt x="11985" y="8023"/>
                    <a:pt x="7413" y="9614"/>
                    <a:pt x="3507" y="12414"/>
                  </a:cubicBezTo>
                  <a:lnTo>
                    <a:pt x="-781" y="6414"/>
                  </a:lnTo>
                  <a:cubicBezTo>
                    <a:pt x="4651" y="2089"/>
                    <a:pt x="11316" y="-234"/>
                    <a:pt x="18269" y="-158"/>
                  </a:cubicBezTo>
                  <a:cubicBezTo>
                    <a:pt x="23031" y="-377"/>
                    <a:pt x="27701" y="1070"/>
                    <a:pt x="31510" y="3937"/>
                  </a:cubicBezTo>
                  <a:cubicBezTo>
                    <a:pt x="35128" y="7166"/>
                    <a:pt x="36942" y="11890"/>
                    <a:pt x="36560" y="16701"/>
                  </a:cubicBezTo>
                  <a:close/>
                  <a:moveTo>
                    <a:pt x="26845" y="29655"/>
                  </a:moveTo>
                  <a:lnTo>
                    <a:pt x="26845" y="25749"/>
                  </a:lnTo>
                  <a:lnTo>
                    <a:pt x="16078" y="25749"/>
                  </a:lnTo>
                  <a:cubicBezTo>
                    <a:pt x="9125" y="25749"/>
                    <a:pt x="5697" y="27940"/>
                    <a:pt x="5697" y="32322"/>
                  </a:cubicBezTo>
                  <a:cubicBezTo>
                    <a:pt x="5604" y="34341"/>
                    <a:pt x="6553" y="36265"/>
                    <a:pt x="8269" y="37370"/>
                  </a:cubicBezTo>
                  <a:cubicBezTo>
                    <a:pt x="10367" y="38703"/>
                    <a:pt x="12939" y="39342"/>
                    <a:pt x="15413" y="39180"/>
                  </a:cubicBezTo>
                  <a:cubicBezTo>
                    <a:pt x="18269" y="39237"/>
                    <a:pt x="21129" y="38332"/>
                    <a:pt x="23412" y="36608"/>
                  </a:cubicBezTo>
                  <a:cubicBezTo>
                    <a:pt x="25701" y="34922"/>
                    <a:pt x="26938" y="32198"/>
                    <a:pt x="26747" y="29369"/>
                  </a:cubicBezTo>
                  <a:close/>
                </a:path>
              </a:pathLst>
            </a:custGeom>
            <a:solidFill>
              <a:srgbClr val="6D6E71"/>
            </a:solidFill>
            <a:ln w="9525" cap="flat">
              <a:noFill/>
              <a:prstDash val="solid"/>
              <a:miter/>
            </a:ln>
          </p:spPr>
          <p:txBody>
            <a:bodyPr rtlCol="0" anchor="ctr"/>
            <a:lstStyle/>
            <a:p>
              <a:endParaRPr lang="en-US"/>
            </a:p>
          </p:txBody>
        </p:sp>
        <p:sp>
          <p:nvSpPr>
            <p:cNvPr id="1115" name="Freeform: Shape 1114">
              <a:extLst>
                <a:ext uri="{FF2B5EF4-FFF2-40B4-BE49-F238E27FC236}">
                  <a16:creationId xmlns:a16="http://schemas.microsoft.com/office/drawing/2014/main" id="{D6C4E0C2-38AB-4B68-9DD0-171C54A7FC5B}"/>
                </a:ext>
              </a:extLst>
            </p:cNvPr>
            <p:cNvSpPr/>
            <p:nvPr/>
          </p:nvSpPr>
          <p:spPr>
            <a:xfrm>
              <a:off x="13630463" y="4474639"/>
              <a:ext cx="41965" cy="46484"/>
            </a:xfrm>
            <a:custGeom>
              <a:avLst/>
              <a:gdLst>
                <a:gd name="connsiteX0" fmla="*/ 5492 w 41965"/>
                <a:gd name="connsiteY0" fmla="*/ 21634 h 46484"/>
                <a:gd name="connsiteX1" fmla="*/ 5492 w 41965"/>
                <a:gd name="connsiteY1" fmla="*/ 46304 h 46484"/>
                <a:gd name="connsiteX2" fmla="*/ -4033 w 41965"/>
                <a:gd name="connsiteY2" fmla="*/ 46304 h 46484"/>
                <a:gd name="connsiteX3" fmla="*/ -4033 w 41965"/>
                <a:gd name="connsiteY3" fmla="*/ 489 h 46484"/>
                <a:gd name="connsiteX4" fmla="*/ 5492 w 41965"/>
                <a:gd name="connsiteY4" fmla="*/ 489 h 46484"/>
                <a:gd name="connsiteX5" fmla="*/ 5492 w 41965"/>
                <a:gd name="connsiteY5" fmla="*/ 8871 h 46484"/>
                <a:gd name="connsiteX6" fmla="*/ 11878 w 41965"/>
                <a:gd name="connsiteY6" fmla="*/ 2204 h 46484"/>
                <a:gd name="connsiteX7" fmla="*/ 33211 w 41965"/>
                <a:gd name="connsiteY7" fmla="*/ 4585 h 46484"/>
                <a:gd name="connsiteX8" fmla="*/ 37881 w 41965"/>
                <a:gd name="connsiteY8" fmla="*/ 18206 h 46484"/>
                <a:gd name="connsiteX9" fmla="*/ 37881 w 41965"/>
                <a:gd name="connsiteY9" fmla="*/ 46114 h 46484"/>
                <a:gd name="connsiteX10" fmla="*/ 28356 w 41965"/>
                <a:gd name="connsiteY10" fmla="*/ 46114 h 46484"/>
                <a:gd name="connsiteX11" fmla="*/ 28356 w 41965"/>
                <a:gd name="connsiteY11" fmla="*/ 21063 h 46484"/>
                <a:gd name="connsiteX12" fmla="*/ 17877 w 41965"/>
                <a:gd name="connsiteY12" fmla="*/ 8490 h 46484"/>
                <a:gd name="connsiteX13" fmla="*/ 9208 w 41965"/>
                <a:gd name="connsiteY13" fmla="*/ 11824 h 46484"/>
                <a:gd name="connsiteX14" fmla="*/ 5492 w 41965"/>
                <a:gd name="connsiteY14" fmla="*/ 21634 h 46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5" h="46484">
                  <a:moveTo>
                    <a:pt x="5492" y="21634"/>
                  </a:moveTo>
                  <a:lnTo>
                    <a:pt x="5492" y="46304"/>
                  </a:lnTo>
                  <a:lnTo>
                    <a:pt x="-4033" y="46304"/>
                  </a:lnTo>
                  <a:lnTo>
                    <a:pt x="-4033" y="489"/>
                  </a:lnTo>
                  <a:lnTo>
                    <a:pt x="5492" y="489"/>
                  </a:lnTo>
                  <a:lnTo>
                    <a:pt x="5492" y="8871"/>
                  </a:lnTo>
                  <a:cubicBezTo>
                    <a:pt x="7018" y="6128"/>
                    <a:pt x="9208" y="3833"/>
                    <a:pt x="11878" y="2204"/>
                  </a:cubicBezTo>
                  <a:cubicBezTo>
                    <a:pt x="18733" y="-1701"/>
                    <a:pt x="27402" y="-740"/>
                    <a:pt x="33211" y="4585"/>
                  </a:cubicBezTo>
                  <a:cubicBezTo>
                    <a:pt x="36546" y="8300"/>
                    <a:pt x="38258" y="13215"/>
                    <a:pt x="37881" y="18206"/>
                  </a:cubicBezTo>
                  <a:lnTo>
                    <a:pt x="37881" y="46114"/>
                  </a:lnTo>
                  <a:lnTo>
                    <a:pt x="28356" y="46114"/>
                  </a:lnTo>
                  <a:lnTo>
                    <a:pt x="28356" y="21063"/>
                  </a:lnTo>
                  <a:cubicBezTo>
                    <a:pt x="28356" y="12681"/>
                    <a:pt x="24831" y="8490"/>
                    <a:pt x="17877" y="8490"/>
                  </a:cubicBezTo>
                  <a:cubicBezTo>
                    <a:pt x="14636" y="8461"/>
                    <a:pt x="11590" y="9652"/>
                    <a:pt x="9208" y="11824"/>
                  </a:cubicBezTo>
                  <a:cubicBezTo>
                    <a:pt x="6543" y="14358"/>
                    <a:pt x="5208" y="17968"/>
                    <a:pt x="5492" y="21634"/>
                  </a:cubicBezTo>
                  <a:close/>
                </a:path>
              </a:pathLst>
            </a:custGeom>
            <a:solidFill>
              <a:srgbClr val="6D6E71"/>
            </a:solidFill>
            <a:ln w="9525" cap="flat">
              <a:noFill/>
              <a:prstDash val="solid"/>
              <a:miter/>
            </a:ln>
          </p:spPr>
          <p:txBody>
            <a:bodyPr rtlCol="0" anchor="ctr"/>
            <a:lstStyle/>
            <a:p>
              <a:endParaRPr lang="en-US"/>
            </a:p>
          </p:txBody>
        </p:sp>
        <p:sp>
          <p:nvSpPr>
            <p:cNvPr id="1116" name="Freeform: Shape 1115">
              <a:extLst>
                <a:ext uri="{FF2B5EF4-FFF2-40B4-BE49-F238E27FC236}">
                  <a16:creationId xmlns:a16="http://schemas.microsoft.com/office/drawing/2014/main" id="{A212F040-C996-47AB-8F1D-3F3C5F391F8A}"/>
                </a:ext>
              </a:extLst>
            </p:cNvPr>
            <p:cNvSpPr/>
            <p:nvPr/>
          </p:nvSpPr>
          <p:spPr>
            <a:xfrm>
              <a:off x="13682710" y="4474825"/>
              <a:ext cx="42338" cy="46970"/>
            </a:xfrm>
            <a:custGeom>
              <a:avLst/>
              <a:gdLst>
                <a:gd name="connsiteX0" fmla="*/ 19348 w 42338"/>
                <a:gd name="connsiteY0" fmla="*/ 46785 h 46970"/>
                <a:gd name="connsiteX1" fmla="*/ 2968 w 42338"/>
                <a:gd name="connsiteY1" fmla="*/ 40308 h 46970"/>
                <a:gd name="connsiteX2" fmla="*/ 2968 w 42338"/>
                <a:gd name="connsiteY2" fmla="*/ 6399 h 46970"/>
                <a:gd name="connsiteX3" fmla="*/ 20492 w 42338"/>
                <a:gd name="connsiteY3" fmla="*/ -173 h 46970"/>
                <a:gd name="connsiteX4" fmla="*/ 37831 w 42338"/>
                <a:gd name="connsiteY4" fmla="*/ 6971 h 46970"/>
                <a:gd name="connsiteX5" fmla="*/ 32208 w 42338"/>
                <a:gd name="connsiteY5" fmla="*/ 13924 h 46970"/>
                <a:gd name="connsiteX6" fmla="*/ 20302 w 42338"/>
                <a:gd name="connsiteY6" fmla="*/ 8780 h 46970"/>
                <a:gd name="connsiteX7" fmla="*/ 9823 w 42338"/>
                <a:gd name="connsiteY7" fmla="*/ 12685 h 46970"/>
                <a:gd name="connsiteX8" fmla="*/ 5442 w 42338"/>
                <a:gd name="connsiteY8" fmla="*/ 22973 h 46970"/>
                <a:gd name="connsiteX9" fmla="*/ 19920 w 42338"/>
                <a:gd name="connsiteY9" fmla="*/ 38022 h 46970"/>
                <a:gd name="connsiteX10" fmla="*/ 20590 w 42338"/>
                <a:gd name="connsiteY10" fmla="*/ 38022 h 46970"/>
                <a:gd name="connsiteX11" fmla="*/ 32589 w 42338"/>
                <a:gd name="connsiteY11" fmla="*/ 32212 h 46970"/>
                <a:gd name="connsiteX12" fmla="*/ 38305 w 42338"/>
                <a:gd name="connsiteY12" fmla="*/ 38403 h 46970"/>
                <a:gd name="connsiteX13" fmla="*/ 19348 w 42338"/>
                <a:gd name="connsiteY13" fmla="*/ 46785 h 46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338" h="46970">
                  <a:moveTo>
                    <a:pt x="19348" y="46785"/>
                  </a:moveTo>
                  <a:cubicBezTo>
                    <a:pt x="13256" y="46918"/>
                    <a:pt x="7349" y="44585"/>
                    <a:pt x="2968" y="40308"/>
                  </a:cubicBezTo>
                  <a:cubicBezTo>
                    <a:pt x="-6366" y="30936"/>
                    <a:pt x="-6366" y="15772"/>
                    <a:pt x="2968" y="6399"/>
                  </a:cubicBezTo>
                  <a:cubicBezTo>
                    <a:pt x="7730" y="2027"/>
                    <a:pt x="14018" y="-325"/>
                    <a:pt x="20492" y="-173"/>
                  </a:cubicBezTo>
                  <a:cubicBezTo>
                    <a:pt x="26971" y="-288"/>
                    <a:pt x="33259" y="2304"/>
                    <a:pt x="37831" y="6971"/>
                  </a:cubicBezTo>
                  <a:lnTo>
                    <a:pt x="32208" y="13924"/>
                  </a:lnTo>
                  <a:cubicBezTo>
                    <a:pt x="28971" y="10809"/>
                    <a:pt x="24781" y="8980"/>
                    <a:pt x="20302" y="8780"/>
                  </a:cubicBezTo>
                  <a:cubicBezTo>
                    <a:pt x="16493" y="8733"/>
                    <a:pt x="12684" y="10123"/>
                    <a:pt x="9823" y="12685"/>
                  </a:cubicBezTo>
                  <a:cubicBezTo>
                    <a:pt x="6875" y="15295"/>
                    <a:pt x="5349" y="19067"/>
                    <a:pt x="5442" y="22973"/>
                  </a:cubicBezTo>
                  <a:cubicBezTo>
                    <a:pt x="5252" y="31126"/>
                    <a:pt x="11730" y="37860"/>
                    <a:pt x="19920" y="38022"/>
                  </a:cubicBezTo>
                  <a:cubicBezTo>
                    <a:pt x="20111" y="38032"/>
                    <a:pt x="20399" y="38032"/>
                    <a:pt x="20590" y="38022"/>
                  </a:cubicBezTo>
                  <a:cubicBezTo>
                    <a:pt x="25255" y="37869"/>
                    <a:pt x="29543" y="35765"/>
                    <a:pt x="32589" y="32212"/>
                  </a:cubicBezTo>
                  <a:lnTo>
                    <a:pt x="38305" y="38403"/>
                  </a:lnTo>
                  <a:cubicBezTo>
                    <a:pt x="33450" y="43680"/>
                    <a:pt x="26590" y="46718"/>
                    <a:pt x="19348" y="46785"/>
                  </a:cubicBezTo>
                  <a:close/>
                </a:path>
              </a:pathLst>
            </a:custGeom>
            <a:solidFill>
              <a:srgbClr val="6D6E71"/>
            </a:solidFill>
            <a:ln w="9525" cap="flat">
              <a:noFill/>
              <a:prstDash val="solid"/>
              <a:miter/>
            </a:ln>
          </p:spPr>
          <p:txBody>
            <a:bodyPr rtlCol="0" anchor="ctr"/>
            <a:lstStyle/>
            <a:p>
              <a:endParaRPr lang="en-US"/>
            </a:p>
          </p:txBody>
        </p:sp>
        <p:sp>
          <p:nvSpPr>
            <p:cNvPr id="1117" name="Freeform: Shape 1116">
              <a:extLst>
                <a:ext uri="{FF2B5EF4-FFF2-40B4-BE49-F238E27FC236}">
                  <a16:creationId xmlns:a16="http://schemas.microsoft.com/office/drawing/2014/main" id="{00F869A8-7DFF-45EE-9F50-498B876FE4D1}"/>
                </a:ext>
              </a:extLst>
            </p:cNvPr>
            <p:cNvSpPr/>
            <p:nvPr/>
          </p:nvSpPr>
          <p:spPr>
            <a:xfrm>
              <a:off x="13731695" y="4474827"/>
              <a:ext cx="45399" cy="46978"/>
            </a:xfrm>
            <a:custGeom>
              <a:avLst/>
              <a:gdLst>
                <a:gd name="connsiteX0" fmla="*/ 41234 w 45399"/>
                <a:gd name="connsiteY0" fmla="*/ 27543 h 46978"/>
                <a:gd name="connsiteX1" fmla="*/ 5515 w 45399"/>
                <a:gd name="connsiteY1" fmla="*/ 27543 h 46978"/>
                <a:gd name="connsiteX2" fmla="*/ 10087 w 45399"/>
                <a:gd name="connsiteY2" fmla="*/ 35544 h 46978"/>
                <a:gd name="connsiteX3" fmla="*/ 19612 w 45399"/>
                <a:gd name="connsiteY3" fmla="*/ 38592 h 46978"/>
                <a:gd name="connsiteX4" fmla="*/ 32564 w 45399"/>
                <a:gd name="connsiteY4" fmla="*/ 33163 h 46978"/>
                <a:gd name="connsiteX5" fmla="*/ 38090 w 45399"/>
                <a:gd name="connsiteY5" fmla="*/ 39164 h 46978"/>
                <a:gd name="connsiteX6" fmla="*/ 19040 w 45399"/>
                <a:gd name="connsiteY6" fmla="*/ 46784 h 46978"/>
                <a:gd name="connsiteX7" fmla="*/ 2752 w 45399"/>
                <a:gd name="connsiteY7" fmla="*/ 40402 h 46978"/>
                <a:gd name="connsiteX8" fmla="*/ -4010 w 45399"/>
                <a:gd name="connsiteY8" fmla="*/ 23257 h 46978"/>
                <a:gd name="connsiteX9" fmla="*/ 2845 w 45399"/>
                <a:gd name="connsiteY9" fmla="*/ 6207 h 46978"/>
                <a:gd name="connsiteX10" fmla="*/ 19040 w 45399"/>
                <a:gd name="connsiteY10" fmla="*/ -175 h 46978"/>
                <a:gd name="connsiteX11" fmla="*/ 34848 w 45399"/>
                <a:gd name="connsiteY11" fmla="*/ 5445 h 46978"/>
                <a:gd name="connsiteX12" fmla="*/ 41327 w 45399"/>
                <a:gd name="connsiteY12" fmla="*/ 20875 h 46978"/>
                <a:gd name="connsiteX13" fmla="*/ 5515 w 45399"/>
                <a:gd name="connsiteY13" fmla="*/ 20018 h 46978"/>
                <a:gd name="connsiteX14" fmla="*/ 31709 w 45399"/>
                <a:gd name="connsiteY14" fmla="*/ 20018 h 46978"/>
                <a:gd name="connsiteX15" fmla="*/ 28086 w 45399"/>
                <a:gd name="connsiteY15" fmla="*/ 11160 h 46978"/>
                <a:gd name="connsiteX16" fmla="*/ 19230 w 45399"/>
                <a:gd name="connsiteY16" fmla="*/ 8017 h 46978"/>
                <a:gd name="connsiteX17" fmla="*/ 9705 w 45399"/>
                <a:gd name="connsiteY17" fmla="*/ 11256 h 46978"/>
                <a:gd name="connsiteX18" fmla="*/ 5515 w 45399"/>
                <a:gd name="connsiteY18" fmla="*/ 20018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9" h="46978">
                  <a:moveTo>
                    <a:pt x="41234" y="27543"/>
                  </a:moveTo>
                  <a:lnTo>
                    <a:pt x="5515" y="27543"/>
                  </a:lnTo>
                  <a:cubicBezTo>
                    <a:pt x="5706" y="30791"/>
                    <a:pt x="7324" y="33772"/>
                    <a:pt x="10087" y="35544"/>
                  </a:cubicBezTo>
                  <a:cubicBezTo>
                    <a:pt x="12849" y="37544"/>
                    <a:pt x="16179" y="38611"/>
                    <a:pt x="19612" y="38592"/>
                  </a:cubicBezTo>
                  <a:cubicBezTo>
                    <a:pt x="24565" y="38916"/>
                    <a:pt x="29327" y="36906"/>
                    <a:pt x="32564" y="33163"/>
                  </a:cubicBezTo>
                  <a:lnTo>
                    <a:pt x="38090" y="39164"/>
                  </a:lnTo>
                  <a:cubicBezTo>
                    <a:pt x="33136" y="44269"/>
                    <a:pt x="26183" y="47031"/>
                    <a:pt x="19040" y="46784"/>
                  </a:cubicBezTo>
                  <a:cubicBezTo>
                    <a:pt x="12942" y="46917"/>
                    <a:pt x="7133" y="44622"/>
                    <a:pt x="2752" y="40402"/>
                  </a:cubicBezTo>
                  <a:cubicBezTo>
                    <a:pt x="-1820" y="35925"/>
                    <a:pt x="-4299" y="29677"/>
                    <a:pt x="-4010" y="23257"/>
                  </a:cubicBezTo>
                  <a:cubicBezTo>
                    <a:pt x="-4299" y="16846"/>
                    <a:pt x="-1820" y="10617"/>
                    <a:pt x="2845" y="6207"/>
                  </a:cubicBezTo>
                  <a:cubicBezTo>
                    <a:pt x="7226" y="2026"/>
                    <a:pt x="13040" y="-270"/>
                    <a:pt x="19040" y="-175"/>
                  </a:cubicBezTo>
                  <a:cubicBezTo>
                    <a:pt x="24849" y="-298"/>
                    <a:pt x="30467" y="1701"/>
                    <a:pt x="34848" y="5445"/>
                  </a:cubicBezTo>
                  <a:cubicBezTo>
                    <a:pt x="39327" y="9312"/>
                    <a:pt x="41708" y="15008"/>
                    <a:pt x="41327" y="20875"/>
                  </a:cubicBezTo>
                  <a:close/>
                  <a:moveTo>
                    <a:pt x="5515" y="20018"/>
                  </a:moveTo>
                  <a:lnTo>
                    <a:pt x="31709" y="20018"/>
                  </a:lnTo>
                  <a:cubicBezTo>
                    <a:pt x="31899" y="16666"/>
                    <a:pt x="30564" y="13398"/>
                    <a:pt x="28086" y="11160"/>
                  </a:cubicBezTo>
                  <a:cubicBezTo>
                    <a:pt x="25611" y="9046"/>
                    <a:pt x="22467" y="7931"/>
                    <a:pt x="19230" y="8017"/>
                  </a:cubicBezTo>
                  <a:cubicBezTo>
                    <a:pt x="15798" y="8026"/>
                    <a:pt x="12468" y="9160"/>
                    <a:pt x="9705" y="11256"/>
                  </a:cubicBezTo>
                  <a:cubicBezTo>
                    <a:pt x="6943" y="13322"/>
                    <a:pt x="5417" y="16590"/>
                    <a:pt x="5515" y="20018"/>
                  </a:cubicBezTo>
                  <a:close/>
                </a:path>
              </a:pathLst>
            </a:custGeom>
            <a:solidFill>
              <a:srgbClr val="6D6E71"/>
            </a:solidFill>
            <a:ln w="9525" cap="flat">
              <a:noFill/>
              <a:prstDash val="solid"/>
              <a:miter/>
            </a:ln>
          </p:spPr>
          <p:txBody>
            <a:bodyPr rtlCol="0" anchor="ctr"/>
            <a:lstStyle/>
            <a:p>
              <a:endParaRPr lang="en-US"/>
            </a:p>
          </p:txBody>
        </p:sp>
        <p:sp>
          <p:nvSpPr>
            <p:cNvPr id="1118" name="Freeform: Shape 1117">
              <a:extLst>
                <a:ext uri="{FF2B5EF4-FFF2-40B4-BE49-F238E27FC236}">
                  <a16:creationId xmlns:a16="http://schemas.microsoft.com/office/drawing/2014/main" id="{E75D7E4E-E2F1-41A3-A831-E870A8B61844}"/>
                </a:ext>
              </a:extLst>
            </p:cNvPr>
            <p:cNvSpPr/>
            <p:nvPr/>
          </p:nvSpPr>
          <p:spPr>
            <a:xfrm>
              <a:off x="13783342" y="4475097"/>
              <a:ext cx="36686" cy="46712"/>
            </a:xfrm>
            <a:custGeom>
              <a:avLst/>
              <a:gdLst>
                <a:gd name="connsiteX0" fmla="*/ 32639 w 36686"/>
                <a:gd name="connsiteY0" fmla="*/ 32226 h 46712"/>
                <a:gd name="connsiteX1" fmla="*/ 27970 w 36686"/>
                <a:gd name="connsiteY1" fmla="*/ 42608 h 46712"/>
                <a:gd name="connsiteX2" fmla="*/ 15873 w 36686"/>
                <a:gd name="connsiteY2" fmla="*/ 46514 h 46712"/>
                <a:gd name="connsiteX3" fmla="*/ 5492 w 36686"/>
                <a:gd name="connsiteY3" fmla="*/ 44704 h 46712"/>
                <a:gd name="connsiteX4" fmla="*/ -4033 w 36686"/>
                <a:gd name="connsiteY4" fmla="*/ 39656 h 46712"/>
                <a:gd name="connsiteX5" fmla="*/ 539 w 36686"/>
                <a:gd name="connsiteY5" fmla="*/ 32226 h 46712"/>
                <a:gd name="connsiteX6" fmla="*/ 15971 w 36686"/>
                <a:gd name="connsiteY6" fmla="*/ 38227 h 46712"/>
                <a:gd name="connsiteX7" fmla="*/ 21110 w 36686"/>
                <a:gd name="connsiteY7" fmla="*/ 36703 h 46712"/>
                <a:gd name="connsiteX8" fmla="*/ 23017 w 36686"/>
                <a:gd name="connsiteY8" fmla="*/ 32893 h 46712"/>
                <a:gd name="connsiteX9" fmla="*/ 13966 w 36686"/>
                <a:gd name="connsiteY9" fmla="*/ 26702 h 46712"/>
                <a:gd name="connsiteX10" fmla="*/ 12920 w 36686"/>
                <a:gd name="connsiteY10" fmla="*/ 26702 h 46712"/>
                <a:gd name="connsiteX11" fmla="*/ -1270 w 36686"/>
                <a:gd name="connsiteY11" fmla="*/ 13843 h 46712"/>
                <a:gd name="connsiteX12" fmla="*/ 3585 w 36686"/>
                <a:gd name="connsiteY12" fmla="*/ 3651 h 46712"/>
                <a:gd name="connsiteX13" fmla="*/ 16445 w 36686"/>
                <a:gd name="connsiteY13" fmla="*/ -159 h 46712"/>
                <a:gd name="connsiteX14" fmla="*/ 31305 w 36686"/>
                <a:gd name="connsiteY14" fmla="*/ 4508 h 46712"/>
                <a:gd name="connsiteX15" fmla="*/ 27779 w 36686"/>
                <a:gd name="connsiteY15" fmla="*/ 11557 h 46712"/>
                <a:gd name="connsiteX16" fmla="*/ 15682 w 36686"/>
                <a:gd name="connsiteY16" fmla="*/ 7938 h 46712"/>
                <a:gd name="connsiteX17" fmla="*/ 10064 w 36686"/>
                <a:gd name="connsiteY17" fmla="*/ 9176 h 46712"/>
                <a:gd name="connsiteX18" fmla="*/ 7966 w 36686"/>
                <a:gd name="connsiteY18" fmla="*/ 12890 h 46712"/>
                <a:gd name="connsiteX19" fmla="*/ 10157 w 36686"/>
                <a:gd name="connsiteY19" fmla="*/ 16129 h 46712"/>
                <a:gd name="connsiteX20" fmla="*/ 14538 w 36686"/>
                <a:gd name="connsiteY20" fmla="*/ 17558 h 46712"/>
                <a:gd name="connsiteX21" fmla="*/ 19398 w 36686"/>
                <a:gd name="connsiteY21" fmla="*/ 18987 h 46712"/>
                <a:gd name="connsiteX22" fmla="*/ 23589 w 36686"/>
                <a:gd name="connsiteY22" fmla="*/ 20511 h 46712"/>
                <a:gd name="connsiteX23" fmla="*/ 27970 w 36686"/>
                <a:gd name="connsiteY23" fmla="*/ 22892 h 46712"/>
                <a:gd name="connsiteX24" fmla="*/ 32639 w 36686"/>
                <a:gd name="connsiteY24" fmla="*/ 32226 h 46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6" h="46712">
                  <a:moveTo>
                    <a:pt x="32639" y="32226"/>
                  </a:moveTo>
                  <a:cubicBezTo>
                    <a:pt x="32830" y="36227"/>
                    <a:pt x="31114" y="40085"/>
                    <a:pt x="27970" y="42608"/>
                  </a:cubicBezTo>
                  <a:cubicBezTo>
                    <a:pt x="24542" y="45333"/>
                    <a:pt x="20254" y="46714"/>
                    <a:pt x="15873" y="46514"/>
                  </a:cubicBezTo>
                  <a:cubicBezTo>
                    <a:pt x="12348" y="46495"/>
                    <a:pt x="8827" y="45876"/>
                    <a:pt x="5492" y="44704"/>
                  </a:cubicBezTo>
                  <a:cubicBezTo>
                    <a:pt x="2060" y="43609"/>
                    <a:pt x="-1177" y="41904"/>
                    <a:pt x="-4033" y="39656"/>
                  </a:cubicBezTo>
                  <a:lnTo>
                    <a:pt x="539" y="32226"/>
                  </a:lnTo>
                  <a:cubicBezTo>
                    <a:pt x="4920" y="35855"/>
                    <a:pt x="10348" y="37960"/>
                    <a:pt x="15971" y="38227"/>
                  </a:cubicBezTo>
                  <a:cubicBezTo>
                    <a:pt x="17780" y="38351"/>
                    <a:pt x="19589" y="37808"/>
                    <a:pt x="21110" y="36703"/>
                  </a:cubicBezTo>
                  <a:cubicBezTo>
                    <a:pt x="22352" y="35836"/>
                    <a:pt x="23114" y="34408"/>
                    <a:pt x="23017" y="32893"/>
                  </a:cubicBezTo>
                  <a:cubicBezTo>
                    <a:pt x="23017" y="30607"/>
                    <a:pt x="19970" y="28607"/>
                    <a:pt x="13966" y="26702"/>
                  </a:cubicBezTo>
                  <a:lnTo>
                    <a:pt x="12920" y="26702"/>
                  </a:lnTo>
                  <a:cubicBezTo>
                    <a:pt x="3395" y="24130"/>
                    <a:pt x="-1270" y="19844"/>
                    <a:pt x="-1270" y="13843"/>
                  </a:cubicBezTo>
                  <a:cubicBezTo>
                    <a:pt x="-1368" y="9862"/>
                    <a:pt x="441" y="6061"/>
                    <a:pt x="3585" y="3651"/>
                  </a:cubicBezTo>
                  <a:cubicBezTo>
                    <a:pt x="7301" y="975"/>
                    <a:pt x="11873" y="-368"/>
                    <a:pt x="16445" y="-159"/>
                  </a:cubicBezTo>
                  <a:cubicBezTo>
                    <a:pt x="21780" y="-149"/>
                    <a:pt x="26923" y="1480"/>
                    <a:pt x="31305" y="4508"/>
                  </a:cubicBezTo>
                  <a:lnTo>
                    <a:pt x="27779" y="11557"/>
                  </a:lnTo>
                  <a:cubicBezTo>
                    <a:pt x="24161" y="9205"/>
                    <a:pt x="19970" y="7947"/>
                    <a:pt x="15682" y="7938"/>
                  </a:cubicBezTo>
                  <a:cubicBezTo>
                    <a:pt x="13780" y="7842"/>
                    <a:pt x="11776" y="8271"/>
                    <a:pt x="10064" y="9176"/>
                  </a:cubicBezTo>
                  <a:cubicBezTo>
                    <a:pt x="8729" y="9890"/>
                    <a:pt x="7873" y="11348"/>
                    <a:pt x="7966" y="12890"/>
                  </a:cubicBezTo>
                  <a:cubicBezTo>
                    <a:pt x="7966" y="14319"/>
                    <a:pt x="8827" y="15615"/>
                    <a:pt x="10157" y="16129"/>
                  </a:cubicBezTo>
                  <a:cubicBezTo>
                    <a:pt x="11585" y="16777"/>
                    <a:pt x="13017" y="17253"/>
                    <a:pt x="14538" y="17558"/>
                  </a:cubicBezTo>
                  <a:lnTo>
                    <a:pt x="19398" y="18987"/>
                  </a:lnTo>
                  <a:lnTo>
                    <a:pt x="23589" y="20511"/>
                  </a:lnTo>
                  <a:cubicBezTo>
                    <a:pt x="25114" y="21177"/>
                    <a:pt x="26542" y="21978"/>
                    <a:pt x="27970" y="22892"/>
                  </a:cubicBezTo>
                  <a:cubicBezTo>
                    <a:pt x="31016" y="24987"/>
                    <a:pt x="32830" y="28521"/>
                    <a:pt x="32639" y="32226"/>
                  </a:cubicBezTo>
                  <a:close/>
                </a:path>
              </a:pathLst>
            </a:custGeom>
            <a:solidFill>
              <a:srgbClr val="6D6E71"/>
            </a:solidFill>
            <a:ln w="9525" cap="flat">
              <a:noFill/>
              <a:prstDash val="solid"/>
              <a:miter/>
            </a:ln>
          </p:spPr>
          <p:txBody>
            <a:bodyPr rtlCol="0" anchor="ctr"/>
            <a:lstStyle/>
            <a:p>
              <a:endParaRPr lang="en-US"/>
            </a:p>
          </p:txBody>
        </p:sp>
        <p:sp>
          <p:nvSpPr>
            <p:cNvPr id="1119" name="Freeform: Shape 1118">
              <a:extLst>
                <a:ext uri="{FF2B5EF4-FFF2-40B4-BE49-F238E27FC236}">
                  <a16:creationId xmlns:a16="http://schemas.microsoft.com/office/drawing/2014/main" id="{869EF87B-A123-4A89-ABE9-8933EE731496}"/>
                </a:ext>
              </a:extLst>
            </p:cNvPr>
            <p:cNvSpPr/>
            <p:nvPr/>
          </p:nvSpPr>
          <p:spPr>
            <a:xfrm>
              <a:off x="13829616" y="4509122"/>
              <a:ext cx="12779" cy="21050"/>
            </a:xfrm>
            <a:custGeom>
              <a:avLst/>
              <a:gdLst>
                <a:gd name="connsiteX0" fmla="*/ -4016 w 12779"/>
                <a:gd name="connsiteY0" fmla="*/ 6297 h 21050"/>
                <a:gd name="connsiteX1" fmla="*/ -2109 w 12779"/>
                <a:gd name="connsiteY1" fmla="*/ 1630 h 21050"/>
                <a:gd name="connsiteX2" fmla="*/ 2272 w 12779"/>
                <a:gd name="connsiteY2" fmla="*/ -180 h 21050"/>
                <a:gd name="connsiteX3" fmla="*/ 6844 w 12779"/>
                <a:gd name="connsiteY3" fmla="*/ 1630 h 21050"/>
                <a:gd name="connsiteX4" fmla="*/ 8746 w 12779"/>
                <a:gd name="connsiteY4" fmla="*/ 6107 h 21050"/>
                <a:gd name="connsiteX5" fmla="*/ 6463 w 12779"/>
                <a:gd name="connsiteY5" fmla="*/ 12298 h 21050"/>
                <a:gd name="connsiteX6" fmla="*/ 1319 w 12779"/>
                <a:gd name="connsiteY6" fmla="*/ 20870 h 21050"/>
                <a:gd name="connsiteX7" fmla="*/ -3732 w 12779"/>
                <a:gd name="connsiteY7" fmla="*/ 20870 h 21050"/>
                <a:gd name="connsiteX8" fmla="*/ -490 w 12779"/>
                <a:gd name="connsiteY8" fmla="*/ 11917 h 21050"/>
                <a:gd name="connsiteX9" fmla="*/ -4016 w 12779"/>
                <a:gd name="connsiteY9" fmla="*/ 6297 h 2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79" h="21050">
                  <a:moveTo>
                    <a:pt x="-4016" y="6297"/>
                  </a:moveTo>
                  <a:cubicBezTo>
                    <a:pt x="-4109" y="4535"/>
                    <a:pt x="-3444" y="2830"/>
                    <a:pt x="-2109" y="1630"/>
                  </a:cubicBezTo>
                  <a:cubicBezTo>
                    <a:pt x="-969" y="478"/>
                    <a:pt x="654" y="-170"/>
                    <a:pt x="2272" y="-180"/>
                  </a:cubicBezTo>
                  <a:cubicBezTo>
                    <a:pt x="3984" y="-170"/>
                    <a:pt x="5607" y="478"/>
                    <a:pt x="6844" y="1630"/>
                  </a:cubicBezTo>
                  <a:cubicBezTo>
                    <a:pt x="8081" y="2801"/>
                    <a:pt x="8746" y="4421"/>
                    <a:pt x="8746" y="6107"/>
                  </a:cubicBezTo>
                  <a:cubicBezTo>
                    <a:pt x="8556" y="8345"/>
                    <a:pt x="7797" y="10488"/>
                    <a:pt x="6463" y="12298"/>
                  </a:cubicBezTo>
                  <a:lnTo>
                    <a:pt x="1319" y="20870"/>
                  </a:lnTo>
                  <a:lnTo>
                    <a:pt x="-3732" y="20870"/>
                  </a:lnTo>
                  <a:lnTo>
                    <a:pt x="-490" y="11917"/>
                  </a:lnTo>
                  <a:cubicBezTo>
                    <a:pt x="-2779" y="11012"/>
                    <a:pt x="-4206" y="8736"/>
                    <a:pt x="-4016" y="6297"/>
                  </a:cubicBezTo>
                  <a:close/>
                </a:path>
              </a:pathLst>
            </a:custGeom>
            <a:solidFill>
              <a:srgbClr val="6D6E71"/>
            </a:solidFill>
            <a:ln w="9525" cap="flat">
              <a:noFill/>
              <a:prstDash val="solid"/>
              <a:miter/>
            </a:ln>
          </p:spPr>
          <p:txBody>
            <a:bodyPr rtlCol="0" anchor="ctr"/>
            <a:lstStyle/>
            <a:p>
              <a:endParaRPr lang="en-US"/>
            </a:p>
          </p:txBody>
        </p:sp>
        <p:sp>
          <p:nvSpPr>
            <p:cNvPr id="1120" name="Freeform: Shape 1119">
              <a:extLst>
                <a:ext uri="{FF2B5EF4-FFF2-40B4-BE49-F238E27FC236}">
                  <a16:creationId xmlns:a16="http://schemas.microsoft.com/office/drawing/2014/main" id="{87993850-735D-431C-AFB0-EE5A8DC0734A}"/>
                </a:ext>
              </a:extLst>
            </p:cNvPr>
            <p:cNvSpPr/>
            <p:nvPr/>
          </p:nvSpPr>
          <p:spPr>
            <a:xfrm>
              <a:off x="13875494" y="4474827"/>
              <a:ext cx="42342" cy="46967"/>
            </a:xfrm>
            <a:custGeom>
              <a:avLst/>
              <a:gdLst>
                <a:gd name="connsiteX0" fmla="*/ 19353 w 42342"/>
                <a:gd name="connsiteY0" fmla="*/ 46784 h 46967"/>
                <a:gd name="connsiteX1" fmla="*/ 2968 w 42342"/>
                <a:gd name="connsiteY1" fmla="*/ 40307 h 46967"/>
                <a:gd name="connsiteX2" fmla="*/ 2968 w 42342"/>
                <a:gd name="connsiteY2" fmla="*/ 6398 h 46967"/>
                <a:gd name="connsiteX3" fmla="*/ 20497 w 42342"/>
                <a:gd name="connsiteY3" fmla="*/ -174 h 46967"/>
                <a:gd name="connsiteX4" fmla="*/ 37831 w 42342"/>
                <a:gd name="connsiteY4" fmla="*/ 6969 h 46967"/>
                <a:gd name="connsiteX5" fmla="*/ 32213 w 42342"/>
                <a:gd name="connsiteY5" fmla="*/ 13922 h 46967"/>
                <a:gd name="connsiteX6" fmla="*/ 20306 w 42342"/>
                <a:gd name="connsiteY6" fmla="*/ 8779 h 46967"/>
                <a:gd name="connsiteX7" fmla="*/ 9921 w 42342"/>
                <a:gd name="connsiteY7" fmla="*/ 12684 h 46967"/>
                <a:gd name="connsiteX8" fmla="*/ 5447 w 42342"/>
                <a:gd name="connsiteY8" fmla="*/ 22971 h 46967"/>
                <a:gd name="connsiteX9" fmla="*/ 19925 w 42342"/>
                <a:gd name="connsiteY9" fmla="*/ 38021 h 46967"/>
                <a:gd name="connsiteX10" fmla="*/ 20590 w 42342"/>
                <a:gd name="connsiteY10" fmla="*/ 38021 h 46967"/>
                <a:gd name="connsiteX11" fmla="*/ 32687 w 42342"/>
                <a:gd name="connsiteY11" fmla="*/ 32210 h 46967"/>
                <a:gd name="connsiteX12" fmla="*/ 38310 w 42342"/>
                <a:gd name="connsiteY12" fmla="*/ 38402 h 46967"/>
                <a:gd name="connsiteX13" fmla="*/ 19353 w 42342"/>
                <a:gd name="connsiteY13" fmla="*/ 46784 h 46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342" h="46967">
                  <a:moveTo>
                    <a:pt x="19353" y="46784"/>
                  </a:moveTo>
                  <a:cubicBezTo>
                    <a:pt x="13256" y="46898"/>
                    <a:pt x="7354" y="44564"/>
                    <a:pt x="2968" y="40307"/>
                  </a:cubicBezTo>
                  <a:cubicBezTo>
                    <a:pt x="-6366" y="30934"/>
                    <a:pt x="-6366" y="15771"/>
                    <a:pt x="2968" y="6398"/>
                  </a:cubicBezTo>
                  <a:cubicBezTo>
                    <a:pt x="7730" y="2045"/>
                    <a:pt x="14018" y="-308"/>
                    <a:pt x="20497" y="-174"/>
                  </a:cubicBezTo>
                  <a:cubicBezTo>
                    <a:pt x="26971" y="-317"/>
                    <a:pt x="33259" y="2273"/>
                    <a:pt x="37831" y="6969"/>
                  </a:cubicBezTo>
                  <a:lnTo>
                    <a:pt x="32213" y="13922"/>
                  </a:lnTo>
                  <a:cubicBezTo>
                    <a:pt x="28971" y="10798"/>
                    <a:pt x="24781" y="8960"/>
                    <a:pt x="20306" y="8779"/>
                  </a:cubicBezTo>
                  <a:cubicBezTo>
                    <a:pt x="16497" y="8722"/>
                    <a:pt x="12781" y="10113"/>
                    <a:pt x="9921" y="12684"/>
                  </a:cubicBezTo>
                  <a:cubicBezTo>
                    <a:pt x="6972" y="15285"/>
                    <a:pt x="5349" y="19047"/>
                    <a:pt x="5447" y="22971"/>
                  </a:cubicBezTo>
                  <a:cubicBezTo>
                    <a:pt x="5256" y="31125"/>
                    <a:pt x="11735" y="37859"/>
                    <a:pt x="19925" y="38021"/>
                  </a:cubicBezTo>
                  <a:cubicBezTo>
                    <a:pt x="20116" y="38030"/>
                    <a:pt x="20399" y="38030"/>
                    <a:pt x="20590" y="38021"/>
                  </a:cubicBezTo>
                  <a:cubicBezTo>
                    <a:pt x="25260" y="37849"/>
                    <a:pt x="29641" y="35744"/>
                    <a:pt x="32687" y="32210"/>
                  </a:cubicBezTo>
                  <a:lnTo>
                    <a:pt x="38310" y="38402"/>
                  </a:lnTo>
                  <a:cubicBezTo>
                    <a:pt x="33450" y="43688"/>
                    <a:pt x="26590" y="46727"/>
                    <a:pt x="19353" y="46784"/>
                  </a:cubicBezTo>
                  <a:close/>
                </a:path>
              </a:pathLst>
            </a:custGeom>
            <a:solidFill>
              <a:srgbClr val="6D6E71"/>
            </a:solidFill>
            <a:ln w="9525" cap="flat">
              <a:noFill/>
              <a:prstDash val="solid"/>
              <a:miter/>
            </a:ln>
          </p:spPr>
          <p:txBody>
            <a:bodyPr rtlCol="0" anchor="ctr"/>
            <a:lstStyle/>
            <a:p>
              <a:endParaRPr lang="en-US"/>
            </a:p>
          </p:txBody>
        </p:sp>
        <p:sp>
          <p:nvSpPr>
            <p:cNvPr id="1121" name="Freeform: Shape 1120">
              <a:extLst>
                <a:ext uri="{FF2B5EF4-FFF2-40B4-BE49-F238E27FC236}">
                  <a16:creationId xmlns:a16="http://schemas.microsoft.com/office/drawing/2014/main" id="{B8F83A6E-C669-4C61-8F56-89813AA0CA99}"/>
                </a:ext>
              </a:extLst>
            </p:cNvPr>
            <p:cNvSpPr/>
            <p:nvPr/>
          </p:nvSpPr>
          <p:spPr>
            <a:xfrm>
              <a:off x="13924395" y="4474335"/>
              <a:ext cx="40637" cy="47476"/>
            </a:xfrm>
            <a:custGeom>
              <a:avLst/>
              <a:gdLst>
                <a:gd name="connsiteX0" fmla="*/ 36364 w 40637"/>
                <a:gd name="connsiteY0" fmla="*/ 46609 h 47476"/>
                <a:gd name="connsiteX1" fmla="*/ 27602 w 40637"/>
                <a:gd name="connsiteY1" fmla="*/ 46609 h 47476"/>
                <a:gd name="connsiteX2" fmla="*/ 27602 w 40637"/>
                <a:gd name="connsiteY2" fmla="*/ 40513 h 47476"/>
                <a:gd name="connsiteX3" fmla="*/ 12458 w 40637"/>
                <a:gd name="connsiteY3" fmla="*/ 47276 h 47476"/>
                <a:gd name="connsiteX4" fmla="*/ 645 w 40637"/>
                <a:gd name="connsiteY4" fmla="*/ 43276 h 47476"/>
                <a:gd name="connsiteX5" fmla="*/ -4020 w 40637"/>
                <a:gd name="connsiteY5" fmla="*/ 32512 h 47476"/>
                <a:gd name="connsiteX6" fmla="*/ 933 w 40637"/>
                <a:gd name="connsiteY6" fmla="*/ 22416 h 47476"/>
                <a:gd name="connsiteX7" fmla="*/ 14458 w 40637"/>
                <a:gd name="connsiteY7" fmla="*/ 19082 h 47476"/>
                <a:gd name="connsiteX8" fmla="*/ 26839 w 40637"/>
                <a:gd name="connsiteY8" fmla="*/ 19082 h 47476"/>
                <a:gd name="connsiteX9" fmla="*/ 26839 w 40637"/>
                <a:gd name="connsiteY9" fmla="*/ 17367 h 47476"/>
                <a:gd name="connsiteX10" fmla="*/ 16742 w 40637"/>
                <a:gd name="connsiteY10" fmla="*/ 7842 h 47476"/>
                <a:gd name="connsiteX11" fmla="*/ 3505 w 40637"/>
                <a:gd name="connsiteY11" fmla="*/ 12414 h 47476"/>
                <a:gd name="connsiteX12" fmla="*/ -783 w 40637"/>
                <a:gd name="connsiteY12" fmla="*/ 6414 h 47476"/>
                <a:gd name="connsiteX13" fmla="*/ 18267 w 40637"/>
                <a:gd name="connsiteY13" fmla="*/ -158 h 47476"/>
                <a:gd name="connsiteX14" fmla="*/ 31508 w 40637"/>
                <a:gd name="connsiteY14" fmla="*/ 3937 h 47476"/>
                <a:gd name="connsiteX15" fmla="*/ 36555 w 40637"/>
                <a:gd name="connsiteY15" fmla="*/ 16701 h 47476"/>
                <a:gd name="connsiteX16" fmla="*/ 26839 w 40637"/>
                <a:gd name="connsiteY16" fmla="*/ 29655 h 47476"/>
                <a:gd name="connsiteX17" fmla="*/ 26839 w 40637"/>
                <a:gd name="connsiteY17" fmla="*/ 25749 h 47476"/>
                <a:gd name="connsiteX18" fmla="*/ 16077 w 40637"/>
                <a:gd name="connsiteY18" fmla="*/ 25749 h 47476"/>
                <a:gd name="connsiteX19" fmla="*/ 5696 w 40637"/>
                <a:gd name="connsiteY19" fmla="*/ 32322 h 47476"/>
                <a:gd name="connsiteX20" fmla="*/ 8268 w 40637"/>
                <a:gd name="connsiteY20" fmla="*/ 37370 h 47476"/>
                <a:gd name="connsiteX21" fmla="*/ 15412 w 40637"/>
                <a:gd name="connsiteY21" fmla="*/ 39180 h 47476"/>
                <a:gd name="connsiteX22" fmla="*/ 23411 w 40637"/>
                <a:gd name="connsiteY22" fmla="*/ 36608 h 47476"/>
                <a:gd name="connsiteX23" fmla="*/ 26746 w 40637"/>
                <a:gd name="connsiteY23" fmla="*/ 29369 h 47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7" h="47476">
                  <a:moveTo>
                    <a:pt x="36364" y="46609"/>
                  </a:moveTo>
                  <a:lnTo>
                    <a:pt x="27602" y="46609"/>
                  </a:lnTo>
                  <a:lnTo>
                    <a:pt x="27602" y="40513"/>
                  </a:lnTo>
                  <a:cubicBezTo>
                    <a:pt x="23886" y="45047"/>
                    <a:pt x="18267" y="47552"/>
                    <a:pt x="12458" y="47276"/>
                  </a:cubicBezTo>
                  <a:cubicBezTo>
                    <a:pt x="8170" y="47438"/>
                    <a:pt x="3980" y="46009"/>
                    <a:pt x="645" y="43276"/>
                  </a:cubicBezTo>
                  <a:cubicBezTo>
                    <a:pt x="-2401" y="40571"/>
                    <a:pt x="-4117" y="36617"/>
                    <a:pt x="-4020" y="32512"/>
                  </a:cubicBezTo>
                  <a:cubicBezTo>
                    <a:pt x="-4210" y="28521"/>
                    <a:pt x="-2308" y="24702"/>
                    <a:pt x="933" y="22416"/>
                  </a:cubicBezTo>
                  <a:cubicBezTo>
                    <a:pt x="5026" y="20006"/>
                    <a:pt x="9696" y="18853"/>
                    <a:pt x="14458" y="19082"/>
                  </a:cubicBezTo>
                  <a:lnTo>
                    <a:pt x="26839" y="19082"/>
                  </a:lnTo>
                  <a:lnTo>
                    <a:pt x="26839" y="17367"/>
                  </a:lnTo>
                  <a:cubicBezTo>
                    <a:pt x="26839" y="11367"/>
                    <a:pt x="23504" y="7842"/>
                    <a:pt x="16742" y="7842"/>
                  </a:cubicBezTo>
                  <a:cubicBezTo>
                    <a:pt x="11979" y="8023"/>
                    <a:pt x="7408" y="9614"/>
                    <a:pt x="3505" y="12414"/>
                  </a:cubicBezTo>
                  <a:lnTo>
                    <a:pt x="-783" y="6414"/>
                  </a:lnTo>
                  <a:cubicBezTo>
                    <a:pt x="4645" y="2089"/>
                    <a:pt x="11314" y="-234"/>
                    <a:pt x="18267" y="-158"/>
                  </a:cubicBezTo>
                  <a:cubicBezTo>
                    <a:pt x="23030" y="-377"/>
                    <a:pt x="27695" y="1070"/>
                    <a:pt x="31508" y="3937"/>
                  </a:cubicBezTo>
                  <a:cubicBezTo>
                    <a:pt x="35127" y="7166"/>
                    <a:pt x="36936" y="11890"/>
                    <a:pt x="36555" y="16701"/>
                  </a:cubicBezTo>
                  <a:close/>
                  <a:moveTo>
                    <a:pt x="26839" y="29655"/>
                  </a:moveTo>
                  <a:lnTo>
                    <a:pt x="26839" y="25749"/>
                  </a:lnTo>
                  <a:lnTo>
                    <a:pt x="16077" y="25749"/>
                  </a:lnTo>
                  <a:cubicBezTo>
                    <a:pt x="9124" y="25749"/>
                    <a:pt x="5696" y="27940"/>
                    <a:pt x="5696" y="32322"/>
                  </a:cubicBezTo>
                  <a:cubicBezTo>
                    <a:pt x="5598" y="34341"/>
                    <a:pt x="6552" y="36265"/>
                    <a:pt x="8268" y="37370"/>
                  </a:cubicBezTo>
                  <a:cubicBezTo>
                    <a:pt x="10361" y="38703"/>
                    <a:pt x="12933" y="39342"/>
                    <a:pt x="15412" y="39180"/>
                  </a:cubicBezTo>
                  <a:cubicBezTo>
                    <a:pt x="18267" y="39237"/>
                    <a:pt x="21123" y="38332"/>
                    <a:pt x="23411" y="36608"/>
                  </a:cubicBezTo>
                  <a:cubicBezTo>
                    <a:pt x="25695" y="34922"/>
                    <a:pt x="26937" y="32198"/>
                    <a:pt x="26746" y="29369"/>
                  </a:cubicBezTo>
                  <a:close/>
                </a:path>
              </a:pathLst>
            </a:custGeom>
            <a:solidFill>
              <a:srgbClr val="6D6E71"/>
            </a:solidFill>
            <a:ln w="9525" cap="flat">
              <a:noFill/>
              <a:prstDash val="solid"/>
              <a:miter/>
            </a:ln>
          </p:spPr>
          <p:txBody>
            <a:bodyPr rtlCol="0" anchor="ctr"/>
            <a:lstStyle/>
            <a:p>
              <a:endParaRPr lang="en-US"/>
            </a:p>
          </p:txBody>
        </p:sp>
        <p:sp>
          <p:nvSpPr>
            <p:cNvPr id="1122" name="Freeform: Shape 1121">
              <a:extLst>
                <a:ext uri="{FF2B5EF4-FFF2-40B4-BE49-F238E27FC236}">
                  <a16:creationId xmlns:a16="http://schemas.microsoft.com/office/drawing/2014/main" id="{6F09A7C5-6ACA-4376-AB1C-7B1AEFB624AE}"/>
                </a:ext>
              </a:extLst>
            </p:cNvPr>
            <p:cNvSpPr/>
            <p:nvPr/>
          </p:nvSpPr>
          <p:spPr>
            <a:xfrm>
              <a:off x="13974033" y="4475093"/>
              <a:ext cx="36685" cy="46720"/>
            </a:xfrm>
            <a:custGeom>
              <a:avLst/>
              <a:gdLst>
                <a:gd name="connsiteX0" fmla="*/ 32639 w 36685"/>
                <a:gd name="connsiteY0" fmla="*/ 32230 h 46720"/>
                <a:gd name="connsiteX1" fmla="*/ 27877 w 36685"/>
                <a:gd name="connsiteY1" fmla="*/ 42612 h 46720"/>
                <a:gd name="connsiteX2" fmla="*/ 15780 w 36685"/>
                <a:gd name="connsiteY2" fmla="*/ 46518 h 46720"/>
                <a:gd name="connsiteX3" fmla="*/ 5492 w 36685"/>
                <a:gd name="connsiteY3" fmla="*/ 44708 h 46720"/>
                <a:gd name="connsiteX4" fmla="*/ -4033 w 36685"/>
                <a:gd name="connsiteY4" fmla="*/ 39659 h 46720"/>
                <a:gd name="connsiteX5" fmla="*/ 632 w 36685"/>
                <a:gd name="connsiteY5" fmla="*/ 32230 h 46720"/>
                <a:gd name="connsiteX6" fmla="*/ 16064 w 36685"/>
                <a:gd name="connsiteY6" fmla="*/ 38231 h 46720"/>
                <a:gd name="connsiteX7" fmla="*/ 21208 w 36685"/>
                <a:gd name="connsiteY7" fmla="*/ 36707 h 46720"/>
                <a:gd name="connsiteX8" fmla="*/ 23114 w 36685"/>
                <a:gd name="connsiteY8" fmla="*/ 32897 h 46720"/>
                <a:gd name="connsiteX9" fmla="*/ 13589 w 36685"/>
                <a:gd name="connsiteY9" fmla="*/ 26706 h 46720"/>
                <a:gd name="connsiteX10" fmla="*/ 12636 w 36685"/>
                <a:gd name="connsiteY10" fmla="*/ 26706 h 46720"/>
                <a:gd name="connsiteX11" fmla="*/ -1652 w 36685"/>
                <a:gd name="connsiteY11" fmla="*/ 13847 h 46720"/>
                <a:gd name="connsiteX12" fmla="*/ 3302 w 36685"/>
                <a:gd name="connsiteY12" fmla="*/ 3655 h 46720"/>
                <a:gd name="connsiteX13" fmla="*/ 16064 w 36685"/>
                <a:gd name="connsiteY13" fmla="*/ -155 h 46720"/>
                <a:gd name="connsiteX14" fmla="*/ 31016 w 36685"/>
                <a:gd name="connsiteY14" fmla="*/ 4512 h 46720"/>
                <a:gd name="connsiteX15" fmla="*/ 27398 w 36685"/>
                <a:gd name="connsiteY15" fmla="*/ 11561 h 46720"/>
                <a:gd name="connsiteX16" fmla="*/ 15301 w 36685"/>
                <a:gd name="connsiteY16" fmla="*/ 7942 h 46720"/>
                <a:gd name="connsiteX17" fmla="*/ 9776 w 36685"/>
                <a:gd name="connsiteY17" fmla="*/ 9180 h 46720"/>
                <a:gd name="connsiteX18" fmla="*/ 7585 w 36685"/>
                <a:gd name="connsiteY18" fmla="*/ 12894 h 46720"/>
                <a:gd name="connsiteX19" fmla="*/ 9873 w 36685"/>
                <a:gd name="connsiteY19" fmla="*/ 16133 h 46720"/>
                <a:gd name="connsiteX20" fmla="*/ 14157 w 36685"/>
                <a:gd name="connsiteY20" fmla="*/ 17562 h 46720"/>
                <a:gd name="connsiteX21" fmla="*/ 19110 w 36685"/>
                <a:gd name="connsiteY21" fmla="*/ 18990 h 46720"/>
                <a:gd name="connsiteX22" fmla="*/ 23300 w 36685"/>
                <a:gd name="connsiteY22" fmla="*/ 20515 h 46720"/>
                <a:gd name="connsiteX23" fmla="*/ 27589 w 36685"/>
                <a:gd name="connsiteY23" fmla="*/ 22896 h 46720"/>
                <a:gd name="connsiteX24" fmla="*/ 32639 w 36685"/>
                <a:gd name="connsiteY24" fmla="*/ 32230 h 46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5" h="46720">
                  <a:moveTo>
                    <a:pt x="32639" y="32230"/>
                  </a:moveTo>
                  <a:cubicBezTo>
                    <a:pt x="32825" y="36250"/>
                    <a:pt x="31016" y="40107"/>
                    <a:pt x="27877" y="42612"/>
                  </a:cubicBezTo>
                  <a:cubicBezTo>
                    <a:pt x="24445" y="45346"/>
                    <a:pt x="20161" y="46737"/>
                    <a:pt x="15780" y="46518"/>
                  </a:cubicBezTo>
                  <a:cubicBezTo>
                    <a:pt x="12255" y="46499"/>
                    <a:pt x="8827" y="45889"/>
                    <a:pt x="5492" y="44708"/>
                  </a:cubicBezTo>
                  <a:cubicBezTo>
                    <a:pt x="2060" y="43622"/>
                    <a:pt x="-1177" y="41917"/>
                    <a:pt x="-4033" y="39659"/>
                  </a:cubicBezTo>
                  <a:lnTo>
                    <a:pt x="632" y="32230"/>
                  </a:lnTo>
                  <a:cubicBezTo>
                    <a:pt x="5013" y="35859"/>
                    <a:pt x="10445" y="37964"/>
                    <a:pt x="16064" y="38231"/>
                  </a:cubicBezTo>
                  <a:cubicBezTo>
                    <a:pt x="17873" y="38355"/>
                    <a:pt x="19682" y="37812"/>
                    <a:pt x="21208" y="36707"/>
                  </a:cubicBezTo>
                  <a:cubicBezTo>
                    <a:pt x="22445" y="35821"/>
                    <a:pt x="23114" y="34402"/>
                    <a:pt x="23114" y="32897"/>
                  </a:cubicBezTo>
                  <a:cubicBezTo>
                    <a:pt x="23114" y="30611"/>
                    <a:pt x="20063" y="28611"/>
                    <a:pt x="13589" y="26706"/>
                  </a:cubicBezTo>
                  <a:lnTo>
                    <a:pt x="12636" y="26706"/>
                  </a:lnTo>
                  <a:cubicBezTo>
                    <a:pt x="3111" y="24163"/>
                    <a:pt x="-1652" y="19876"/>
                    <a:pt x="-1652" y="13847"/>
                  </a:cubicBezTo>
                  <a:cubicBezTo>
                    <a:pt x="-1749" y="9837"/>
                    <a:pt x="60" y="6017"/>
                    <a:pt x="3302" y="3655"/>
                  </a:cubicBezTo>
                  <a:cubicBezTo>
                    <a:pt x="7013" y="959"/>
                    <a:pt x="11492" y="-383"/>
                    <a:pt x="16064" y="-155"/>
                  </a:cubicBezTo>
                  <a:cubicBezTo>
                    <a:pt x="21398" y="-164"/>
                    <a:pt x="26635" y="1465"/>
                    <a:pt x="31016" y="4512"/>
                  </a:cubicBezTo>
                  <a:lnTo>
                    <a:pt x="27398" y="11561"/>
                  </a:lnTo>
                  <a:cubicBezTo>
                    <a:pt x="23779" y="9198"/>
                    <a:pt x="19589" y="7942"/>
                    <a:pt x="15301" y="7942"/>
                  </a:cubicBezTo>
                  <a:cubicBezTo>
                    <a:pt x="13399" y="7846"/>
                    <a:pt x="11492" y="8275"/>
                    <a:pt x="9776" y="9180"/>
                  </a:cubicBezTo>
                  <a:cubicBezTo>
                    <a:pt x="8348" y="9865"/>
                    <a:pt x="7492" y="11332"/>
                    <a:pt x="7585" y="12894"/>
                  </a:cubicBezTo>
                  <a:cubicBezTo>
                    <a:pt x="7585" y="14352"/>
                    <a:pt x="8539" y="15647"/>
                    <a:pt x="9873" y="16133"/>
                  </a:cubicBezTo>
                  <a:cubicBezTo>
                    <a:pt x="11208" y="16771"/>
                    <a:pt x="12729" y="17247"/>
                    <a:pt x="14157" y="17562"/>
                  </a:cubicBezTo>
                  <a:lnTo>
                    <a:pt x="19110" y="18990"/>
                  </a:lnTo>
                  <a:lnTo>
                    <a:pt x="23300" y="20515"/>
                  </a:lnTo>
                  <a:cubicBezTo>
                    <a:pt x="24826" y="21162"/>
                    <a:pt x="26254" y="21962"/>
                    <a:pt x="27589" y="22896"/>
                  </a:cubicBezTo>
                  <a:cubicBezTo>
                    <a:pt x="30733" y="24915"/>
                    <a:pt x="32732" y="28448"/>
                    <a:pt x="32639" y="32230"/>
                  </a:cubicBezTo>
                  <a:close/>
                </a:path>
              </a:pathLst>
            </a:custGeom>
            <a:solidFill>
              <a:srgbClr val="6D6E71"/>
            </a:solidFill>
            <a:ln w="9525" cap="flat">
              <a:noFill/>
              <a:prstDash val="solid"/>
              <a:miter/>
            </a:ln>
          </p:spPr>
          <p:txBody>
            <a:bodyPr rtlCol="0" anchor="ctr"/>
            <a:lstStyle/>
            <a:p>
              <a:endParaRPr lang="en-US"/>
            </a:p>
          </p:txBody>
        </p:sp>
        <p:sp>
          <p:nvSpPr>
            <p:cNvPr id="1123" name="Freeform: Shape 1122">
              <a:extLst>
                <a:ext uri="{FF2B5EF4-FFF2-40B4-BE49-F238E27FC236}">
                  <a16:creationId xmlns:a16="http://schemas.microsoft.com/office/drawing/2014/main" id="{B8D64228-5CAA-4C36-940D-6D74062B8965}"/>
                </a:ext>
              </a:extLst>
            </p:cNvPr>
            <p:cNvSpPr/>
            <p:nvPr/>
          </p:nvSpPr>
          <p:spPr>
            <a:xfrm>
              <a:off x="14018682" y="4474827"/>
              <a:ext cx="45397" cy="46978"/>
            </a:xfrm>
            <a:custGeom>
              <a:avLst/>
              <a:gdLst>
                <a:gd name="connsiteX0" fmla="*/ 41234 w 45397"/>
                <a:gd name="connsiteY0" fmla="*/ 27543 h 46978"/>
                <a:gd name="connsiteX1" fmla="*/ 5515 w 45397"/>
                <a:gd name="connsiteY1" fmla="*/ 27543 h 46978"/>
                <a:gd name="connsiteX2" fmla="*/ 10087 w 45397"/>
                <a:gd name="connsiteY2" fmla="*/ 35544 h 46978"/>
                <a:gd name="connsiteX3" fmla="*/ 19612 w 45397"/>
                <a:gd name="connsiteY3" fmla="*/ 38592 h 46978"/>
                <a:gd name="connsiteX4" fmla="*/ 32564 w 45397"/>
                <a:gd name="connsiteY4" fmla="*/ 33163 h 46978"/>
                <a:gd name="connsiteX5" fmla="*/ 38090 w 45397"/>
                <a:gd name="connsiteY5" fmla="*/ 39164 h 46978"/>
                <a:gd name="connsiteX6" fmla="*/ 19040 w 45397"/>
                <a:gd name="connsiteY6" fmla="*/ 46784 h 46978"/>
                <a:gd name="connsiteX7" fmla="*/ 2752 w 45397"/>
                <a:gd name="connsiteY7" fmla="*/ 40402 h 46978"/>
                <a:gd name="connsiteX8" fmla="*/ -4010 w 45397"/>
                <a:gd name="connsiteY8" fmla="*/ 23257 h 46978"/>
                <a:gd name="connsiteX9" fmla="*/ 2845 w 45397"/>
                <a:gd name="connsiteY9" fmla="*/ 6207 h 46978"/>
                <a:gd name="connsiteX10" fmla="*/ 19040 w 45397"/>
                <a:gd name="connsiteY10" fmla="*/ -175 h 46978"/>
                <a:gd name="connsiteX11" fmla="*/ 34853 w 45397"/>
                <a:gd name="connsiteY11" fmla="*/ 5445 h 46978"/>
                <a:gd name="connsiteX12" fmla="*/ 41327 w 45397"/>
                <a:gd name="connsiteY12" fmla="*/ 20875 h 46978"/>
                <a:gd name="connsiteX13" fmla="*/ 5515 w 45397"/>
                <a:gd name="connsiteY13" fmla="*/ 20018 h 46978"/>
                <a:gd name="connsiteX14" fmla="*/ 31709 w 45397"/>
                <a:gd name="connsiteY14" fmla="*/ 20018 h 46978"/>
                <a:gd name="connsiteX15" fmla="*/ 28090 w 45397"/>
                <a:gd name="connsiteY15" fmla="*/ 11160 h 46978"/>
                <a:gd name="connsiteX16" fmla="*/ 19230 w 45397"/>
                <a:gd name="connsiteY16" fmla="*/ 8017 h 46978"/>
                <a:gd name="connsiteX17" fmla="*/ 9705 w 45397"/>
                <a:gd name="connsiteY17" fmla="*/ 11256 h 46978"/>
                <a:gd name="connsiteX18" fmla="*/ 5515 w 45397"/>
                <a:gd name="connsiteY18" fmla="*/ 20018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7" h="46978">
                  <a:moveTo>
                    <a:pt x="41234" y="27543"/>
                  </a:moveTo>
                  <a:lnTo>
                    <a:pt x="5515" y="27543"/>
                  </a:lnTo>
                  <a:cubicBezTo>
                    <a:pt x="5706" y="30782"/>
                    <a:pt x="7417" y="33744"/>
                    <a:pt x="10087" y="35544"/>
                  </a:cubicBezTo>
                  <a:cubicBezTo>
                    <a:pt x="12849" y="37544"/>
                    <a:pt x="16184" y="38611"/>
                    <a:pt x="19612" y="38592"/>
                  </a:cubicBezTo>
                  <a:cubicBezTo>
                    <a:pt x="24565" y="38916"/>
                    <a:pt x="29327" y="36906"/>
                    <a:pt x="32564" y="33163"/>
                  </a:cubicBezTo>
                  <a:lnTo>
                    <a:pt x="38090" y="39164"/>
                  </a:lnTo>
                  <a:cubicBezTo>
                    <a:pt x="33136" y="44269"/>
                    <a:pt x="26183" y="47031"/>
                    <a:pt x="19040" y="46784"/>
                  </a:cubicBezTo>
                  <a:cubicBezTo>
                    <a:pt x="12942" y="46917"/>
                    <a:pt x="7133" y="44622"/>
                    <a:pt x="2752" y="40402"/>
                  </a:cubicBezTo>
                  <a:cubicBezTo>
                    <a:pt x="-1820" y="35925"/>
                    <a:pt x="-4299" y="29677"/>
                    <a:pt x="-4010" y="23257"/>
                  </a:cubicBezTo>
                  <a:cubicBezTo>
                    <a:pt x="-4299" y="16846"/>
                    <a:pt x="-1820" y="10617"/>
                    <a:pt x="2845" y="6207"/>
                  </a:cubicBezTo>
                  <a:cubicBezTo>
                    <a:pt x="7226" y="2026"/>
                    <a:pt x="13040" y="-270"/>
                    <a:pt x="19040" y="-175"/>
                  </a:cubicBezTo>
                  <a:cubicBezTo>
                    <a:pt x="24849" y="-298"/>
                    <a:pt x="30471" y="1701"/>
                    <a:pt x="34853" y="5445"/>
                  </a:cubicBezTo>
                  <a:cubicBezTo>
                    <a:pt x="39234" y="9312"/>
                    <a:pt x="41708" y="15008"/>
                    <a:pt x="41327" y="20875"/>
                  </a:cubicBezTo>
                  <a:close/>
                  <a:moveTo>
                    <a:pt x="5515" y="20018"/>
                  </a:moveTo>
                  <a:lnTo>
                    <a:pt x="31709" y="20018"/>
                  </a:lnTo>
                  <a:cubicBezTo>
                    <a:pt x="31899" y="16666"/>
                    <a:pt x="30564" y="13398"/>
                    <a:pt x="28090" y="11160"/>
                  </a:cubicBezTo>
                  <a:cubicBezTo>
                    <a:pt x="25611" y="9036"/>
                    <a:pt x="22467" y="7921"/>
                    <a:pt x="19230" y="8017"/>
                  </a:cubicBezTo>
                  <a:cubicBezTo>
                    <a:pt x="15803" y="8026"/>
                    <a:pt x="12468" y="9160"/>
                    <a:pt x="9705" y="11256"/>
                  </a:cubicBezTo>
                  <a:cubicBezTo>
                    <a:pt x="6943" y="13322"/>
                    <a:pt x="5417" y="16590"/>
                    <a:pt x="5515" y="20018"/>
                  </a:cubicBezTo>
                  <a:close/>
                </a:path>
              </a:pathLst>
            </a:custGeom>
            <a:solidFill>
              <a:srgbClr val="6D6E71"/>
            </a:solidFill>
            <a:ln w="9525" cap="flat">
              <a:noFill/>
              <a:prstDash val="solid"/>
              <a:miter/>
            </a:ln>
          </p:spPr>
          <p:txBody>
            <a:bodyPr rtlCol="0" anchor="ctr"/>
            <a:lstStyle/>
            <a:p>
              <a:endParaRPr lang="en-US"/>
            </a:p>
          </p:txBody>
        </p:sp>
        <p:sp>
          <p:nvSpPr>
            <p:cNvPr id="1124" name="Freeform: Shape 1123">
              <a:extLst>
                <a:ext uri="{FF2B5EF4-FFF2-40B4-BE49-F238E27FC236}">
                  <a16:creationId xmlns:a16="http://schemas.microsoft.com/office/drawing/2014/main" id="{69B9E312-F10A-4B36-9150-E0E1DE6AD5DB}"/>
                </a:ext>
              </a:extLst>
            </p:cNvPr>
            <p:cNvSpPr/>
            <p:nvPr/>
          </p:nvSpPr>
          <p:spPr>
            <a:xfrm>
              <a:off x="14098142" y="4474586"/>
              <a:ext cx="73487" cy="46728"/>
            </a:xfrm>
            <a:custGeom>
              <a:avLst/>
              <a:gdLst>
                <a:gd name="connsiteX0" fmla="*/ 5492 w 73487"/>
                <a:gd name="connsiteY0" fmla="*/ 21687 h 46728"/>
                <a:gd name="connsiteX1" fmla="*/ 5492 w 73487"/>
                <a:gd name="connsiteY1" fmla="*/ 46357 h 46728"/>
                <a:gd name="connsiteX2" fmla="*/ -4033 w 73487"/>
                <a:gd name="connsiteY2" fmla="*/ 46357 h 46728"/>
                <a:gd name="connsiteX3" fmla="*/ -4033 w 73487"/>
                <a:gd name="connsiteY3" fmla="*/ 542 h 46728"/>
                <a:gd name="connsiteX4" fmla="*/ 5492 w 73487"/>
                <a:gd name="connsiteY4" fmla="*/ 542 h 46728"/>
                <a:gd name="connsiteX5" fmla="*/ 5492 w 73487"/>
                <a:gd name="connsiteY5" fmla="*/ 8924 h 46728"/>
                <a:gd name="connsiteX6" fmla="*/ 11683 w 73487"/>
                <a:gd name="connsiteY6" fmla="*/ 2257 h 46728"/>
                <a:gd name="connsiteX7" fmla="*/ 20635 w 73487"/>
                <a:gd name="connsiteY7" fmla="*/ -125 h 46728"/>
                <a:gd name="connsiteX8" fmla="*/ 35304 w 73487"/>
                <a:gd name="connsiteY8" fmla="*/ 8829 h 46728"/>
                <a:gd name="connsiteX9" fmla="*/ 52164 w 73487"/>
                <a:gd name="connsiteY9" fmla="*/ -125 h 46728"/>
                <a:gd name="connsiteX10" fmla="*/ 64642 w 73487"/>
                <a:gd name="connsiteY10" fmla="*/ 4638 h 46728"/>
                <a:gd name="connsiteX11" fmla="*/ 69405 w 73487"/>
                <a:gd name="connsiteY11" fmla="*/ 18258 h 46728"/>
                <a:gd name="connsiteX12" fmla="*/ 69405 w 73487"/>
                <a:gd name="connsiteY12" fmla="*/ 46167 h 46728"/>
                <a:gd name="connsiteX13" fmla="*/ 59880 w 73487"/>
                <a:gd name="connsiteY13" fmla="*/ 46167 h 46728"/>
                <a:gd name="connsiteX14" fmla="*/ 59880 w 73487"/>
                <a:gd name="connsiteY14" fmla="*/ 21116 h 46728"/>
                <a:gd name="connsiteX15" fmla="*/ 49401 w 73487"/>
                <a:gd name="connsiteY15" fmla="*/ 8543 h 46728"/>
                <a:gd name="connsiteX16" fmla="*/ 40927 w 73487"/>
                <a:gd name="connsiteY16" fmla="*/ 11686 h 46728"/>
                <a:gd name="connsiteX17" fmla="*/ 37118 w 73487"/>
                <a:gd name="connsiteY17" fmla="*/ 21211 h 46728"/>
                <a:gd name="connsiteX18" fmla="*/ 37118 w 73487"/>
                <a:gd name="connsiteY18" fmla="*/ 46548 h 46728"/>
                <a:gd name="connsiteX19" fmla="*/ 27593 w 73487"/>
                <a:gd name="connsiteY19" fmla="*/ 46548 h 46728"/>
                <a:gd name="connsiteX20" fmla="*/ 27593 w 73487"/>
                <a:gd name="connsiteY20" fmla="*/ 21497 h 46728"/>
                <a:gd name="connsiteX21" fmla="*/ 25305 w 73487"/>
                <a:gd name="connsiteY21" fmla="*/ 11972 h 46728"/>
                <a:gd name="connsiteX22" fmla="*/ 17971 w 73487"/>
                <a:gd name="connsiteY22" fmla="*/ 8924 h 46728"/>
                <a:gd name="connsiteX23" fmla="*/ 9301 w 73487"/>
                <a:gd name="connsiteY23" fmla="*/ 12258 h 46728"/>
                <a:gd name="connsiteX24" fmla="*/ 5492 w 73487"/>
                <a:gd name="connsiteY24" fmla="*/ 21687 h 46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87" h="46728">
                  <a:moveTo>
                    <a:pt x="5492" y="21687"/>
                  </a:moveTo>
                  <a:lnTo>
                    <a:pt x="5492" y="46357"/>
                  </a:lnTo>
                  <a:lnTo>
                    <a:pt x="-4033" y="46357"/>
                  </a:lnTo>
                  <a:lnTo>
                    <a:pt x="-4033" y="542"/>
                  </a:lnTo>
                  <a:lnTo>
                    <a:pt x="5492" y="542"/>
                  </a:lnTo>
                  <a:lnTo>
                    <a:pt x="5492" y="8924"/>
                  </a:lnTo>
                  <a:cubicBezTo>
                    <a:pt x="6827" y="6114"/>
                    <a:pt x="9018" y="3781"/>
                    <a:pt x="11683" y="2257"/>
                  </a:cubicBezTo>
                  <a:cubicBezTo>
                    <a:pt x="14352" y="657"/>
                    <a:pt x="17496" y="-163"/>
                    <a:pt x="20635" y="-125"/>
                  </a:cubicBezTo>
                  <a:cubicBezTo>
                    <a:pt x="26923" y="-677"/>
                    <a:pt x="32923" y="2952"/>
                    <a:pt x="35304" y="8829"/>
                  </a:cubicBezTo>
                  <a:cubicBezTo>
                    <a:pt x="39118" y="3219"/>
                    <a:pt x="45401" y="-134"/>
                    <a:pt x="52164" y="-125"/>
                  </a:cubicBezTo>
                  <a:cubicBezTo>
                    <a:pt x="56833" y="-315"/>
                    <a:pt x="61307" y="1409"/>
                    <a:pt x="64642" y="4638"/>
                  </a:cubicBezTo>
                  <a:cubicBezTo>
                    <a:pt x="67977" y="8343"/>
                    <a:pt x="69786" y="13258"/>
                    <a:pt x="69405" y="18258"/>
                  </a:cubicBezTo>
                  <a:lnTo>
                    <a:pt x="69405" y="46167"/>
                  </a:lnTo>
                  <a:lnTo>
                    <a:pt x="59880" y="46167"/>
                  </a:lnTo>
                  <a:lnTo>
                    <a:pt x="59880" y="21116"/>
                  </a:lnTo>
                  <a:cubicBezTo>
                    <a:pt x="59880" y="12734"/>
                    <a:pt x="56354" y="8543"/>
                    <a:pt x="49401" y="8543"/>
                  </a:cubicBezTo>
                  <a:cubicBezTo>
                    <a:pt x="46262" y="8496"/>
                    <a:pt x="43211" y="9619"/>
                    <a:pt x="40927" y="11686"/>
                  </a:cubicBezTo>
                  <a:cubicBezTo>
                    <a:pt x="38258" y="14106"/>
                    <a:pt x="36830" y="17621"/>
                    <a:pt x="37118" y="21211"/>
                  </a:cubicBezTo>
                  <a:lnTo>
                    <a:pt x="37118" y="46548"/>
                  </a:lnTo>
                  <a:lnTo>
                    <a:pt x="27593" y="46548"/>
                  </a:lnTo>
                  <a:lnTo>
                    <a:pt x="27593" y="21497"/>
                  </a:lnTo>
                  <a:cubicBezTo>
                    <a:pt x="27877" y="18163"/>
                    <a:pt x="27021" y="14830"/>
                    <a:pt x="25305" y="11972"/>
                  </a:cubicBezTo>
                  <a:cubicBezTo>
                    <a:pt x="23496" y="9858"/>
                    <a:pt x="20733" y="8724"/>
                    <a:pt x="17971" y="8924"/>
                  </a:cubicBezTo>
                  <a:cubicBezTo>
                    <a:pt x="14733" y="8896"/>
                    <a:pt x="11683" y="10086"/>
                    <a:pt x="9301" y="12258"/>
                  </a:cubicBezTo>
                  <a:cubicBezTo>
                    <a:pt x="6729" y="14677"/>
                    <a:pt x="5302" y="18135"/>
                    <a:pt x="5492" y="21687"/>
                  </a:cubicBezTo>
                  <a:close/>
                </a:path>
              </a:pathLst>
            </a:custGeom>
            <a:solidFill>
              <a:srgbClr val="6D6E71"/>
            </a:solidFill>
            <a:ln w="9525" cap="flat">
              <a:noFill/>
              <a:prstDash val="solid"/>
              <a:miter/>
            </a:ln>
          </p:spPr>
          <p:txBody>
            <a:bodyPr rtlCol="0" anchor="ctr"/>
            <a:lstStyle/>
            <a:p>
              <a:endParaRPr lang="en-US"/>
            </a:p>
          </p:txBody>
        </p:sp>
        <p:sp>
          <p:nvSpPr>
            <p:cNvPr id="1125" name="Freeform: Shape 1124">
              <a:extLst>
                <a:ext uri="{FF2B5EF4-FFF2-40B4-BE49-F238E27FC236}">
                  <a16:creationId xmlns:a16="http://schemas.microsoft.com/office/drawing/2014/main" id="{F76F7092-3AC7-4B18-8BB1-8E11CDDF294F}"/>
                </a:ext>
              </a:extLst>
            </p:cNvPr>
            <p:cNvSpPr/>
            <p:nvPr/>
          </p:nvSpPr>
          <p:spPr>
            <a:xfrm>
              <a:off x="14181570" y="4474336"/>
              <a:ext cx="40544" cy="47474"/>
            </a:xfrm>
            <a:custGeom>
              <a:avLst/>
              <a:gdLst>
                <a:gd name="connsiteX0" fmla="*/ 36271 w 40544"/>
                <a:gd name="connsiteY0" fmla="*/ 46607 h 47474"/>
                <a:gd name="connsiteX1" fmla="*/ 27602 w 40544"/>
                <a:gd name="connsiteY1" fmla="*/ 46607 h 47474"/>
                <a:gd name="connsiteX2" fmla="*/ 27602 w 40544"/>
                <a:gd name="connsiteY2" fmla="*/ 40511 h 47474"/>
                <a:gd name="connsiteX3" fmla="*/ 12458 w 40544"/>
                <a:gd name="connsiteY3" fmla="*/ 47274 h 47474"/>
                <a:gd name="connsiteX4" fmla="*/ 645 w 40544"/>
                <a:gd name="connsiteY4" fmla="*/ 43274 h 47474"/>
                <a:gd name="connsiteX5" fmla="*/ -4020 w 40544"/>
                <a:gd name="connsiteY5" fmla="*/ 32511 h 47474"/>
                <a:gd name="connsiteX6" fmla="*/ 933 w 40544"/>
                <a:gd name="connsiteY6" fmla="*/ 22414 h 47474"/>
                <a:gd name="connsiteX7" fmla="*/ 14458 w 40544"/>
                <a:gd name="connsiteY7" fmla="*/ 19080 h 47474"/>
                <a:gd name="connsiteX8" fmla="*/ 26839 w 40544"/>
                <a:gd name="connsiteY8" fmla="*/ 19080 h 47474"/>
                <a:gd name="connsiteX9" fmla="*/ 26839 w 40544"/>
                <a:gd name="connsiteY9" fmla="*/ 17366 h 47474"/>
                <a:gd name="connsiteX10" fmla="*/ 16742 w 40544"/>
                <a:gd name="connsiteY10" fmla="*/ 7841 h 47474"/>
                <a:gd name="connsiteX11" fmla="*/ 3505 w 40544"/>
                <a:gd name="connsiteY11" fmla="*/ 12412 h 47474"/>
                <a:gd name="connsiteX12" fmla="*/ -783 w 40544"/>
                <a:gd name="connsiteY12" fmla="*/ 6412 h 47474"/>
                <a:gd name="connsiteX13" fmla="*/ 18267 w 40544"/>
                <a:gd name="connsiteY13" fmla="*/ -160 h 47474"/>
                <a:gd name="connsiteX14" fmla="*/ 31411 w 40544"/>
                <a:gd name="connsiteY14" fmla="*/ 3936 h 47474"/>
                <a:gd name="connsiteX15" fmla="*/ 36462 w 40544"/>
                <a:gd name="connsiteY15" fmla="*/ 16699 h 47474"/>
                <a:gd name="connsiteX16" fmla="*/ 26746 w 40544"/>
                <a:gd name="connsiteY16" fmla="*/ 29653 h 47474"/>
                <a:gd name="connsiteX17" fmla="*/ 26746 w 40544"/>
                <a:gd name="connsiteY17" fmla="*/ 25748 h 47474"/>
                <a:gd name="connsiteX18" fmla="*/ 15979 w 40544"/>
                <a:gd name="connsiteY18" fmla="*/ 25748 h 47474"/>
                <a:gd name="connsiteX19" fmla="*/ 5598 w 40544"/>
                <a:gd name="connsiteY19" fmla="*/ 32320 h 47474"/>
                <a:gd name="connsiteX20" fmla="*/ 8170 w 40544"/>
                <a:gd name="connsiteY20" fmla="*/ 37369 h 47474"/>
                <a:gd name="connsiteX21" fmla="*/ 15314 w 40544"/>
                <a:gd name="connsiteY21" fmla="*/ 39178 h 47474"/>
                <a:gd name="connsiteX22" fmla="*/ 23314 w 40544"/>
                <a:gd name="connsiteY22" fmla="*/ 36606 h 47474"/>
                <a:gd name="connsiteX23" fmla="*/ 26648 w 40544"/>
                <a:gd name="connsiteY23" fmla="*/ 29367 h 47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544" h="47474">
                  <a:moveTo>
                    <a:pt x="36271" y="46607"/>
                  </a:moveTo>
                  <a:lnTo>
                    <a:pt x="27602" y="46607"/>
                  </a:lnTo>
                  <a:lnTo>
                    <a:pt x="27602" y="40511"/>
                  </a:lnTo>
                  <a:cubicBezTo>
                    <a:pt x="23886" y="45045"/>
                    <a:pt x="18267" y="47550"/>
                    <a:pt x="12458" y="47274"/>
                  </a:cubicBezTo>
                  <a:cubicBezTo>
                    <a:pt x="8170" y="47436"/>
                    <a:pt x="3980" y="46008"/>
                    <a:pt x="645" y="43274"/>
                  </a:cubicBezTo>
                  <a:cubicBezTo>
                    <a:pt x="-2401" y="40569"/>
                    <a:pt x="-4117" y="36616"/>
                    <a:pt x="-4020" y="32511"/>
                  </a:cubicBezTo>
                  <a:cubicBezTo>
                    <a:pt x="-4210" y="28520"/>
                    <a:pt x="-2308" y="24700"/>
                    <a:pt x="933" y="22414"/>
                  </a:cubicBezTo>
                  <a:cubicBezTo>
                    <a:pt x="5026" y="20004"/>
                    <a:pt x="9696" y="18852"/>
                    <a:pt x="14458" y="19080"/>
                  </a:cubicBezTo>
                  <a:lnTo>
                    <a:pt x="26839" y="19080"/>
                  </a:lnTo>
                  <a:lnTo>
                    <a:pt x="26839" y="17366"/>
                  </a:lnTo>
                  <a:cubicBezTo>
                    <a:pt x="26839" y="11365"/>
                    <a:pt x="23504" y="7841"/>
                    <a:pt x="16742" y="7841"/>
                  </a:cubicBezTo>
                  <a:cubicBezTo>
                    <a:pt x="11979" y="8021"/>
                    <a:pt x="7408" y="9613"/>
                    <a:pt x="3505" y="12412"/>
                  </a:cubicBezTo>
                  <a:lnTo>
                    <a:pt x="-783" y="6412"/>
                  </a:lnTo>
                  <a:cubicBezTo>
                    <a:pt x="4645" y="2088"/>
                    <a:pt x="11314" y="-227"/>
                    <a:pt x="18267" y="-160"/>
                  </a:cubicBezTo>
                  <a:cubicBezTo>
                    <a:pt x="23030" y="-370"/>
                    <a:pt x="27602" y="1078"/>
                    <a:pt x="31411" y="3936"/>
                  </a:cubicBezTo>
                  <a:cubicBezTo>
                    <a:pt x="35029" y="7165"/>
                    <a:pt x="36843" y="11889"/>
                    <a:pt x="36462" y="16699"/>
                  </a:cubicBezTo>
                  <a:close/>
                  <a:moveTo>
                    <a:pt x="26746" y="29653"/>
                  </a:moveTo>
                  <a:lnTo>
                    <a:pt x="26746" y="25748"/>
                  </a:lnTo>
                  <a:lnTo>
                    <a:pt x="15979" y="25748"/>
                  </a:lnTo>
                  <a:cubicBezTo>
                    <a:pt x="9026" y="25748"/>
                    <a:pt x="5598" y="27938"/>
                    <a:pt x="5598" y="32320"/>
                  </a:cubicBezTo>
                  <a:cubicBezTo>
                    <a:pt x="5505" y="34339"/>
                    <a:pt x="6454" y="36263"/>
                    <a:pt x="8170" y="37369"/>
                  </a:cubicBezTo>
                  <a:cubicBezTo>
                    <a:pt x="10268" y="38702"/>
                    <a:pt x="12840" y="39340"/>
                    <a:pt x="15314" y="39178"/>
                  </a:cubicBezTo>
                  <a:cubicBezTo>
                    <a:pt x="18170" y="39235"/>
                    <a:pt x="21030" y="38330"/>
                    <a:pt x="23314" y="36606"/>
                  </a:cubicBezTo>
                  <a:cubicBezTo>
                    <a:pt x="25602" y="34920"/>
                    <a:pt x="26839" y="32196"/>
                    <a:pt x="26648" y="29367"/>
                  </a:cubicBezTo>
                  <a:close/>
                </a:path>
              </a:pathLst>
            </a:custGeom>
            <a:solidFill>
              <a:srgbClr val="6D6E71"/>
            </a:solidFill>
            <a:ln w="9525" cap="flat">
              <a:noFill/>
              <a:prstDash val="solid"/>
              <a:miter/>
            </a:ln>
          </p:spPr>
          <p:txBody>
            <a:bodyPr rtlCol="0" anchor="ctr"/>
            <a:lstStyle/>
            <a:p>
              <a:endParaRPr lang="en-US"/>
            </a:p>
          </p:txBody>
        </p:sp>
        <p:sp>
          <p:nvSpPr>
            <p:cNvPr id="1126" name="Freeform: Shape 1125">
              <a:extLst>
                <a:ext uri="{FF2B5EF4-FFF2-40B4-BE49-F238E27FC236}">
                  <a16:creationId xmlns:a16="http://schemas.microsoft.com/office/drawing/2014/main" id="{9656F841-67B4-418A-8B97-D23E9D04DF64}"/>
                </a:ext>
              </a:extLst>
            </p:cNvPr>
            <p:cNvSpPr/>
            <p:nvPr/>
          </p:nvSpPr>
          <p:spPr>
            <a:xfrm>
              <a:off x="14235301" y="4474639"/>
              <a:ext cx="42056" cy="46484"/>
            </a:xfrm>
            <a:custGeom>
              <a:avLst/>
              <a:gdLst>
                <a:gd name="connsiteX0" fmla="*/ 5492 w 42056"/>
                <a:gd name="connsiteY0" fmla="*/ 21634 h 46484"/>
                <a:gd name="connsiteX1" fmla="*/ 5492 w 42056"/>
                <a:gd name="connsiteY1" fmla="*/ 46304 h 46484"/>
                <a:gd name="connsiteX2" fmla="*/ -4033 w 42056"/>
                <a:gd name="connsiteY2" fmla="*/ 46304 h 46484"/>
                <a:gd name="connsiteX3" fmla="*/ -4033 w 42056"/>
                <a:gd name="connsiteY3" fmla="*/ 489 h 46484"/>
                <a:gd name="connsiteX4" fmla="*/ 5492 w 42056"/>
                <a:gd name="connsiteY4" fmla="*/ 489 h 46484"/>
                <a:gd name="connsiteX5" fmla="*/ 5492 w 42056"/>
                <a:gd name="connsiteY5" fmla="*/ 8871 h 46484"/>
                <a:gd name="connsiteX6" fmla="*/ 11878 w 42056"/>
                <a:gd name="connsiteY6" fmla="*/ 2204 h 46484"/>
                <a:gd name="connsiteX7" fmla="*/ 33211 w 42056"/>
                <a:gd name="connsiteY7" fmla="*/ 4585 h 46484"/>
                <a:gd name="connsiteX8" fmla="*/ 37974 w 42056"/>
                <a:gd name="connsiteY8" fmla="*/ 18206 h 46484"/>
                <a:gd name="connsiteX9" fmla="*/ 37974 w 42056"/>
                <a:gd name="connsiteY9" fmla="*/ 46114 h 46484"/>
                <a:gd name="connsiteX10" fmla="*/ 28449 w 42056"/>
                <a:gd name="connsiteY10" fmla="*/ 46114 h 46484"/>
                <a:gd name="connsiteX11" fmla="*/ 28449 w 42056"/>
                <a:gd name="connsiteY11" fmla="*/ 21063 h 46484"/>
                <a:gd name="connsiteX12" fmla="*/ 17971 w 42056"/>
                <a:gd name="connsiteY12" fmla="*/ 8490 h 46484"/>
                <a:gd name="connsiteX13" fmla="*/ 9306 w 42056"/>
                <a:gd name="connsiteY13" fmla="*/ 11824 h 46484"/>
                <a:gd name="connsiteX14" fmla="*/ 5492 w 42056"/>
                <a:gd name="connsiteY14" fmla="*/ 21634 h 46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56" h="46484">
                  <a:moveTo>
                    <a:pt x="5492" y="21634"/>
                  </a:moveTo>
                  <a:lnTo>
                    <a:pt x="5492" y="46304"/>
                  </a:lnTo>
                  <a:lnTo>
                    <a:pt x="-4033" y="46304"/>
                  </a:lnTo>
                  <a:lnTo>
                    <a:pt x="-4033" y="489"/>
                  </a:lnTo>
                  <a:lnTo>
                    <a:pt x="5492" y="489"/>
                  </a:lnTo>
                  <a:lnTo>
                    <a:pt x="5492" y="8871"/>
                  </a:lnTo>
                  <a:cubicBezTo>
                    <a:pt x="7018" y="6128"/>
                    <a:pt x="9208" y="3833"/>
                    <a:pt x="11878" y="2204"/>
                  </a:cubicBezTo>
                  <a:cubicBezTo>
                    <a:pt x="18733" y="-1701"/>
                    <a:pt x="27402" y="-740"/>
                    <a:pt x="33211" y="4585"/>
                  </a:cubicBezTo>
                  <a:cubicBezTo>
                    <a:pt x="36546" y="8290"/>
                    <a:pt x="38355" y="13205"/>
                    <a:pt x="37974" y="18206"/>
                  </a:cubicBezTo>
                  <a:lnTo>
                    <a:pt x="37974" y="46114"/>
                  </a:lnTo>
                  <a:lnTo>
                    <a:pt x="28449" y="46114"/>
                  </a:lnTo>
                  <a:lnTo>
                    <a:pt x="28449" y="21063"/>
                  </a:lnTo>
                  <a:cubicBezTo>
                    <a:pt x="28449" y="12681"/>
                    <a:pt x="24924" y="8490"/>
                    <a:pt x="17971" y="8490"/>
                  </a:cubicBezTo>
                  <a:cubicBezTo>
                    <a:pt x="14733" y="8461"/>
                    <a:pt x="11687" y="9652"/>
                    <a:pt x="9306" y="11824"/>
                  </a:cubicBezTo>
                  <a:cubicBezTo>
                    <a:pt x="6636" y="14338"/>
                    <a:pt x="5208" y="17958"/>
                    <a:pt x="5492" y="21634"/>
                  </a:cubicBezTo>
                  <a:close/>
                </a:path>
              </a:pathLst>
            </a:custGeom>
            <a:solidFill>
              <a:srgbClr val="6D6E71"/>
            </a:solidFill>
            <a:ln w="9525" cap="flat">
              <a:noFill/>
              <a:prstDash val="solid"/>
              <a:miter/>
            </a:ln>
          </p:spPr>
          <p:txBody>
            <a:bodyPr rtlCol="0" anchor="ctr"/>
            <a:lstStyle/>
            <a:p>
              <a:endParaRPr lang="en-US"/>
            </a:p>
          </p:txBody>
        </p:sp>
        <p:sp>
          <p:nvSpPr>
            <p:cNvPr id="1127" name="Freeform: Shape 1126">
              <a:extLst>
                <a:ext uri="{FF2B5EF4-FFF2-40B4-BE49-F238E27FC236}">
                  <a16:creationId xmlns:a16="http://schemas.microsoft.com/office/drawing/2014/main" id="{225F6F95-5EF7-44C4-843A-44F085D0C27F}"/>
                </a:ext>
              </a:extLst>
            </p:cNvPr>
            <p:cNvSpPr/>
            <p:nvPr/>
          </p:nvSpPr>
          <p:spPr>
            <a:xfrm>
              <a:off x="14287103" y="4474331"/>
              <a:ext cx="40640" cy="47472"/>
            </a:xfrm>
            <a:custGeom>
              <a:avLst/>
              <a:gdLst>
                <a:gd name="connsiteX0" fmla="*/ 36369 w 40640"/>
                <a:gd name="connsiteY0" fmla="*/ 46613 h 47472"/>
                <a:gd name="connsiteX1" fmla="*/ 27607 w 40640"/>
                <a:gd name="connsiteY1" fmla="*/ 46613 h 47472"/>
                <a:gd name="connsiteX2" fmla="*/ 27607 w 40640"/>
                <a:gd name="connsiteY2" fmla="*/ 40517 h 47472"/>
                <a:gd name="connsiteX3" fmla="*/ 12464 w 40640"/>
                <a:gd name="connsiteY3" fmla="*/ 47280 h 47472"/>
                <a:gd name="connsiteX4" fmla="*/ 650 w 40640"/>
                <a:gd name="connsiteY4" fmla="*/ 43279 h 47472"/>
                <a:gd name="connsiteX5" fmla="*/ -4019 w 40640"/>
                <a:gd name="connsiteY5" fmla="*/ 32516 h 47472"/>
                <a:gd name="connsiteX6" fmla="*/ 934 w 40640"/>
                <a:gd name="connsiteY6" fmla="*/ 22420 h 47472"/>
                <a:gd name="connsiteX7" fmla="*/ 14366 w 40640"/>
                <a:gd name="connsiteY7" fmla="*/ 19085 h 47472"/>
                <a:gd name="connsiteX8" fmla="*/ 26844 w 40640"/>
                <a:gd name="connsiteY8" fmla="*/ 19085 h 47472"/>
                <a:gd name="connsiteX9" fmla="*/ 26844 w 40640"/>
                <a:gd name="connsiteY9" fmla="*/ 17371 h 47472"/>
                <a:gd name="connsiteX10" fmla="*/ 16747 w 40640"/>
                <a:gd name="connsiteY10" fmla="*/ 7846 h 47472"/>
                <a:gd name="connsiteX11" fmla="*/ 3506 w 40640"/>
                <a:gd name="connsiteY11" fmla="*/ 12418 h 47472"/>
                <a:gd name="connsiteX12" fmla="*/ -777 w 40640"/>
                <a:gd name="connsiteY12" fmla="*/ 6418 h 47472"/>
                <a:gd name="connsiteX13" fmla="*/ 18273 w 40640"/>
                <a:gd name="connsiteY13" fmla="*/ -155 h 47472"/>
                <a:gd name="connsiteX14" fmla="*/ 31416 w 40640"/>
                <a:gd name="connsiteY14" fmla="*/ 3941 h 47472"/>
                <a:gd name="connsiteX15" fmla="*/ 36560 w 40640"/>
                <a:gd name="connsiteY15" fmla="*/ 16704 h 47472"/>
                <a:gd name="connsiteX16" fmla="*/ 26844 w 40640"/>
                <a:gd name="connsiteY16" fmla="*/ 29659 h 47472"/>
                <a:gd name="connsiteX17" fmla="*/ 26844 w 40640"/>
                <a:gd name="connsiteY17" fmla="*/ 25753 h 47472"/>
                <a:gd name="connsiteX18" fmla="*/ 16082 w 40640"/>
                <a:gd name="connsiteY18" fmla="*/ 25753 h 47472"/>
                <a:gd name="connsiteX19" fmla="*/ 5697 w 40640"/>
                <a:gd name="connsiteY19" fmla="*/ 32325 h 47472"/>
                <a:gd name="connsiteX20" fmla="*/ 8269 w 40640"/>
                <a:gd name="connsiteY20" fmla="*/ 37374 h 47472"/>
                <a:gd name="connsiteX21" fmla="*/ 15412 w 40640"/>
                <a:gd name="connsiteY21" fmla="*/ 39184 h 47472"/>
                <a:gd name="connsiteX22" fmla="*/ 23416 w 40640"/>
                <a:gd name="connsiteY22" fmla="*/ 36612 h 47472"/>
                <a:gd name="connsiteX23" fmla="*/ 26844 w 40640"/>
                <a:gd name="connsiteY23" fmla="*/ 29373 h 47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0" h="47472">
                  <a:moveTo>
                    <a:pt x="36369" y="46613"/>
                  </a:moveTo>
                  <a:lnTo>
                    <a:pt x="27607" y="46613"/>
                  </a:lnTo>
                  <a:lnTo>
                    <a:pt x="27607" y="40517"/>
                  </a:lnTo>
                  <a:cubicBezTo>
                    <a:pt x="23891" y="44965"/>
                    <a:pt x="18273" y="47460"/>
                    <a:pt x="12464" y="47280"/>
                  </a:cubicBezTo>
                  <a:cubicBezTo>
                    <a:pt x="8176" y="47441"/>
                    <a:pt x="3985" y="46013"/>
                    <a:pt x="650" y="43279"/>
                  </a:cubicBezTo>
                  <a:cubicBezTo>
                    <a:pt x="-2494" y="40593"/>
                    <a:pt x="-4205" y="36631"/>
                    <a:pt x="-4019" y="32516"/>
                  </a:cubicBezTo>
                  <a:cubicBezTo>
                    <a:pt x="-4205" y="28515"/>
                    <a:pt x="-2396" y="24686"/>
                    <a:pt x="934" y="22420"/>
                  </a:cubicBezTo>
                  <a:cubicBezTo>
                    <a:pt x="5032" y="20028"/>
                    <a:pt x="9701" y="18866"/>
                    <a:pt x="14366" y="19085"/>
                  </a:cubicBezTo>
                  <a:lnTo>
                    <a:pt x="26844" y="19085"/>
                  </a:lnTo>
                  <a:lnTo>
                    <a:pt x="26844" y="17371"/>
                  </a:lnTo>
                  <a:cubicBezTo>
                    <a:pt x="26844" y="11370"/>
                    <a:pt x="23509" y="7846"/>
                    <a:pt x="16747" y="7846"/>
                  </a:cubicBezTo>
                  <a:cubicBezTo>
                    <a:pt x="11985" y="8018"/>
                    <a:pt x="7413" y="9608"/>
                    <a:pt x="3506" y="12418"/>
                  </a:cubicBezTo>
                  <a:lnTo>
                    <a:pt x="-777" y="6418"/>
                  </a:lnTo>
                  <a:cubicBezTo>
                    <a:pt x="4650" y="2064"/>
                    <a:pt x="11320" y="-269"/>
                    <a:pt x="18273" y="-155"/>
                  </a:cubicBezTo>
                  <a:cubicBezTo>
                    <a:pt x="23035" y="-393"/>
                    <a:pt x="27700" y="1055"/>
                    <a:pt x="31416" y="3941"/>
                  </a:cubicBezTo>
                  <a:cubicBezTo>
                    <a:pt x="35034" y="7132"/>
                    <a:pt x="36941" y="11875"/>
                    <a:pt x="36560" y="16704"/>
                  </a:cubicBezTo>
                  <a:close/>
                  <a:moveTo>
                    <a:pt x="26844" y="29659"/>
                  </a:moveTo>
                  <a:lnTo>
                    <a:pt x="26844" y="25753"/>
                  </a:lnTo>
                  <a:lnTo>
                    <a:pt x="16082" y="25753"/>
                  </a:lnTo>
                  <a:cubicBezTo>
                    <a:pt x="9129" y="25753"/>
                    <a:pt x="5697" y="27944"/>
                    <a:pt x="5697" y="32325"/>
                  </a:cubicBezTo>
                  <a:cubicBezTo>
                    <a:pt x="5604" y="34344"/>
                    <a:pt x="6557" y="36269"/>
                    <a:pt x="8269" y="37374"/>
                  </a:cubicBezTo>
                  <a:cubicBezTo>
                    <a:pt x="10366" y="38707"/>
                    <a:pt x="12938" y="39345"/>
                    <a:pt x="15412" y="39184"/>
                  </a:cubicBezTo>
                  <a:cubicBezTo>
                    <a:pt x="18273" y="39241"/>
                    <a:pt x="21128" y="38335"/>
                    <a:pt x="23416" y="36612"/>
                  </a:cubicBezTo>
                  <a:cubicBezTo>
                    <a:pt x="25700" y="34945"/>
                    <a:pt x="27035" y="32211"/>
                    <a:pt x="26844" y="29373"/>
                  </a:cubicBezTo>
                  <a:close/>
                </a:path>
              </a:pathLst>
            </a:custGeom>
            <a:solidFill>
              <a:srgbClr val="6D6E71"/>
            </a:solidFill>
            <a:ln w="9525" cap="flat">
              <a:noFill/>
              <a:prstDash val="solid"/>
              <a:miter/>
            </a:ln>
          </p:spPr>
          <p:txBody>
            <a:bodyPr rtlCol="0" anchor="ctr"/>
            <a:lstStyle/>
            <a:p>
              <a:endParaRPr lang="en-US"/>
            </a:p>
          </p:txBody>
        </p:sp>
        <p:sp>
          <p:nvSpPr>
            <p:cNvPr id="1128" name="Freeform: Shape 1127">
              <a:extLst>
                <a:ext uri="{FF2B5EF4-FFF2-40B4-BE49-F238E27FC236}">
                  <a16:creationId xmlns:a16="http://schemas.microsoft.com/office/drawing/2014/main" id="{6A30FE5D-4E53-4AF3-9366-6E0EFA5421CC}"/>
                </a:ext>
              </a:extLst>
            </p:cNvPr>
            <p:cNvSpPr/>
            <p:nvPr/>
          </p:nvSpPr>
          <p:spPr>
            <a:xfrm>
              <a:off x="14337683" y="4474632"/>
              <a:ext cx="45603" cy="64703"/>
            </a:xfrm>
            <a:custGeom>
              <a:avLst/>
              <a:gdLst>
                <a:gd name="connsiteX0" fmla="*/ 41511 w 45603"/>
                <a:gd name="connsiteY0" fmla="*/ 497 h 64703"/>
                <a:gd name="connsiteX1" fmla="*/ 41511 w 45603"/>
                <a:gd name="connsiteY1" fmla="*/ 40311 h 64703"/>
                <a:gd name="connsiteX2" fmla="*/ 34940 w 45603"/>
                <a:gd name="connsiteY2" fmla="*/ 58409 h 64703"/>
                <a:gd name="connsiteX3" fmla="*/ 18080 w 45603"/>
                <a:gd name="connsiteY3" fmla="*/ 64504 h 64703"/>
                <a:gd name="connsiteX4" fmla="*/ -970 w 45603"/>
                <a:gd name="connsiteY4" fmla="*/ 58027 h 64703"/>
                <a:gd name="connsiteX5" fmla="*/ 3602 w 45603"/>
                <a:gd name="connsiteY5" fmla="*/ 50789 h 64703"/>
                <a:gd name="connsiteX6" fmla="*/ 17029 w 45603"/>
                <a:gd name="connsiteY6" fmla="*/ 55837 h 64703"/>
                <a:gd name="connsiteX7" fmla="*/ 27889 w 45603"/>
                <a:gd name="connsiteY7" fmla="*/ 52313 h 64703"/>
                <a:gd name="connsiteX8" fmla="*/ 31889 w 45603"/>
                <a:gd name="connsiteY8" fmla="*/ 41073 h 64703"/>
                <a:gd name="connsiteX9" fmla="*/ 31889 w 45603"/>
                <a:gd name="connsiteY9" fmla="*/ 35263 h 64703"/>
                <a:gd name="connsiteX10" fmla="*/ 25698 w 45603"/>
                <a:gd name="connsiteY10" fmla="*/ 41645 h 64703"/>
                <a:gd name="connsiteX11" fmla="*/ 16745 w 45603"/>
                <a:gd name="connsiteY11" fmla="*/ 44026 h 64703"/>
                <a:gd name="connsiteX12" fmla="*/ 1886 w 45603"/>
                <a:gd name="connsiteY12" fmla="*/ 37739 h 64703"/>
                <a:gd name="connsiteX13" fmla="*/ -4021 w 45603"/>
                <a:gd name="connsiteY13" fmla="*/ 21928 h 64703"/>
                <a:gd name="connsiteX14" fmla="*/ 1886 w 45603"/>
                <a:gd name="connsiteY14" fmla="*/ 6211 h 64703"/>
                <a:gd name="connsiteX15" fmla="*/ 16745 w 45603"/>
                <a:gd name="connsiteY15" fmla="*/ -170 h 64703"/>
                <a:gd name="connsiteX16" fmla="*/ 31414 w 45603"/>
                <a:gd name="connsiteY16" fmla="*/ 7260 h 64703"/>
                <a:gd name="connsiteX17" fmla="*/ 31414 w 45603"/>
                <a:gd name="connsiteY17" fmla="*/ 497 h 64703"/>
                <a:gd name="connsiteX18" fmla="*/ 5983 w 45603"/>
                <a:gd name="connsiteY18" fmla="*/ 21547 h 64703"/>
                <a:gd name="connsiteX19" fmla="*/ 9411 w 45603"/>
                <a:gd name="connsiteY19" fmla="*/ 31072 h 64703"/>
                <a:gd name="connsiteX20" fmla="*/ 18936 w 45603"/>
                <a:gd name="connsiteY20" fmla="*/ 35168 h 64703"/>
                <a:gd name="connsiteX21" fmla="*/ 28461 w 45603"/>
                <a:gd name="connsiteY21" fmla="*/ 31167 h 64703"/>
                <a:gd name="connsiteX22" fmla="*/ 32079 w 45603"/>
                <a:gd name="connsiteY22" fmla="*/ 21642 h 64703"/>
                <a:gd name="connsiteX23" fmla="*/ 28461 w 45603"/>
                <a:gd name="connsiteY23" fmla="*/ 12117 h 64703"/>
                <a:gd name="connsiteX24" fmla="*/ 18936 w 45603"/>
                <a:gd name="connsiteY24" fmla="*/ 8021 h 64703"/>
                <a:gd name="connsiteX25" fmla="*/ 9411 w 45603"/>
                <a:gd name="connsiteY25" fmla="*/ 12212 h 64703"/>
                <a:gd name="connsiteX26" fmla="*/ 5983 w 45603"/>
                <a:gd name="connsiteY26" fmla="*/ 21737 h 6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603" h="64703">
                  <a:moveTo>
                    <a:pt x="41511" y="497"/>
                  </a:moveTo>
                  <a:lnTo>
                    <a:pt x="41511" y="40311"/>
                  </a:lnTo>
                  <a:cubicBezTo>
                    <a:pt x="41986" y="47007"/>
                    <a:pt x="39604" y="53599"/>
                    <a:pt x="34940" y="58409"/>
                  </a:cubicBezTo>
                  <a:cubicBezTo>
                    <a:pt x="30368" y="62571"/>
                    <a:pt x="24270" y="64752"/>
                    <a:pt x="18080" y="64504"/>
                  </a:cubicBezTo>
                  <a:cubicBezTo>
                    <a:pt x="11127" y="64638"/>
                    <a:pt x="4458" y="62342"/>
                    <a:pt x="-970" y="58027"/>
                  </a:cubicBezTo>
                  <a:lnTo>
                    <a:pt x="3602" y="50789"/>
                  </a:lnTo>
                  <a:cubicBezTo>
                    <a:pt x="7411" y="53894"/>
                    <a:pt x="12076" y="55665"/>
                    <a:pt x="17029" y="55837"/>
                  </a:cubicBezTo>
                  <a:cubicBezTo>
                    <a:pt x="20936" y="56018"/>
                    <a:pt x="24843" y="54770"/>
                    <a:pt x="27889" y="52313"/>
                  </a:cubicBezTo>
                  <a:cubicBezTo>
                    <a:pt x="30842" y="49331"/>
                    <a:pt x="32270" y="45226"/>
                    <a:pt x="31889" y="41073"/>
                  </a:cubicBezTo>
                  <a:lnTo>
                    <a:pt x="31889" y="35263"/>
                  </a:lnTo>
                  <a:cubicBezTo>
                    <a:pt x="30461" y="37911"/>
                    <a:pt x="28270" y="40120"/>
                    <a:pt x="25698" y="41645"/>
                  </a:cubicBezTo>
                  <a:cubicBezTo>
                    <a:pt x="23033" y="43264"/>
                    <a:pt x="19889" y="44093"/>
                    <a:pt x="16745" y="44026"/>
                  </a:cubicBezTo>
                  <a:cubicBezTo>
                    <a:pt x="11127" y="44235"/>
                    <a:pt x="5695" y="41930"/>
                    <a:pt x="1886" y="37739"/>
                  </a:cubicBezTo>
                  <a:cubicBezTo>
                    <a:pt x="-2021" y="33434"/>
                    <a:pt x="-4212" y="27766"/>
                    <a:pt x="-4021" y="21928"/>
                  </a:cubicBezTo>
                  <a:cubicBezTo>
                    <a:pt x="-4212" y="16118"/>
                    <a:pt x="-2114" y="10479"/>
                    <a:pt x="1886" y="6211"/>
                  </a:cubicBezTo>
                  <a:cubicBezTo>
                    <a:pt x="5602" y="1983"/>
                    <a:pt x="11127" y="-351"/>
                    <a:pt x="16745" y="-170"/>
                  </a:cubicBezTo>
                  <a:cubicBezTo>
                    <a:pt x="22554" y="-284"/>
                    <a:pt x="28080" y="2497"/>
                    <a:pt x="31414" y="7260"/>
                  </a:cubicBezTo>
                  <a:lnTo>
                    <a:pt x="31414" y="497"/>
                  </a:lnTo>
                  <a:close/>
                  <a:moveTo>
                    <a:pt x="5983" y="21547"/>
                  </a:moveTo>
                  <a:cubicBezTo>
                    <a:pt x="5983" y="25024"/>
                    <a:pt x="7220" y="28405"/>
                    <a:pt x="9411" y="31072"/>
                  </a:cubicBezTo>
                  <a:cubicBezTo>
                    <a:pt x="11792" y="33834"/>
                    <a:pt x="15318" y="35349"/>
                    <a:pt x="18936" y="35168"/>
                  </a:cubicBezTo>
                  <a:cubicBezTo>
                    <a:pt x="22554" y="35311"/>
                    <a:pt x="26080" y="33843"/>
                    <a:pt x="28461" y="31167"/>
                  </a:cubicBezTo>
                  <a:cubicBezTo>
                    <a:pt x="30842" y="28557"/>
                    <a:pt x="32079" y="25157"/>
                    <a:pt x="32079" y="21642"/>
                  </a:cubicBezTo>
                  <a:cubicBezTo>
                    <a:pt x="32079" y="18137"/>
                    <a:pt x="30749" y="14746"/>
                    <a:pt x="28461" y="12117"/>
                  </a:cubicBezTo>
                  <a:cubicBezTo>
                    <a:pt x="26080" y="9412"/>
                    <a:pt x="22554" y="7916"/>
                    <a:pt x="18936" y="8021"/>
                  </a:cubicBezTo>
                  <a:cubicBezTo>
                    <a:pt x="15318" y="7821"/>
                    <a:pt x="11699" y="9383"/>
                    <a:pt x="9411" y="12212"/>
                  </a:cubicBezTo>
                  <a:cubicBezTo>
                    <a:pt x="7220" y="14908"/>
                    <a:pt x="5983" y="18261"/>
                    <a:pt x="5983" y="21737"/>
                  </a:cubicBezTo>
                  <a:close/>
                </a:path>
              </a:pathLst>
            </a:custGeom>
            <a:solidFill>
              <a:srgbClr val="6D6E71"/>
            </a:solidFill>
            <a:ln w="9525" cap="flat">
              <a:noFill/>
              <a:prstDash val="solid"/>
              <a:miter/>
            </a:ln>
          </p:spPr>
          <p:txBody>
            <a:bodyPr rtlCol="0" anchor="ctr"/>
            <a:lstStyle/>
            <a:p>
              <a:endParaRPr lang="en-US"/>
            </a:p>
          </p:txBody>
        </p:sp>
        <p:sp>
          <p:nvSpPr>
            <p:cNvPr id="1129" name="Freeform: Shape 1128">
              <a:extLst>
                <a:ext uri="{FF2B5EF4-FFF2-40B4-BE49-F238E27FC236}">
                  <a16:creationId xmlns:a16="http://schemas.microsoft.com/office/drawing/2014/main" id="{8EBAE037-2CA6-42E4-A448-5327E7ACB53A}"/>
                </a:ext>
              </a:extLst>
            </p:cNvPr>
            <p:cNvSpPr/>
            <p:nvPr/>
          </p:nvSpPr>
          <p:spPr>
            <a:xfrm>
              <a:off x="14394158" y="4474827"/>
              <a:ext cx="45397" cy="46978"/>
            </a:xfrm>
            <a:custGeom>
              <a:avLst/>
              <a:gdLst>
                <a:gd name="connsiteX0" fmla="*/ 41326 w 45397"/>
                <a:gd name="connsiteY0" fmla="*/ 27543 h 46978"/>
                <a:gd name="connsiteX1" fmla="*/ 5514 w 45397"/>
                <a:gd name="connsiteY1" fmla="*/ 27543 h 46978"/>
                <a:gd name="connsiteX2" fmla="*/ 10086 w 45397"/>
                <a:gd name="connsiteY2" fmla="*/ 35544 h 46978"/>
                <a:gd name="connsiteX3" fmla="*/ 19611 w 45397"/>
                <a:gd name="connsiteY3" fmla="*/ 38592 h 46978"/>
                <a:gd name="connsiteX4" fmla="*/ 32564 w 45397"/>
                <a:gd name="connsiteY4" fmla="*/ 33163 h 46978"/>
                <a:gd name="connsiteX5" fmla="*/ 38089 w 45397"/>
                <a:gd name="connsiteY5" fmla="*/ 39164 h 46978"/>
                <a:gd name="connsiteX6" fmla="*/ 19039 w 45397"/>
                <a:gd name="connsiteY6" fmla="*/ 46784 h 46978"/>
                <a:gd name="connsiteX7" fmla="*/ 2752 w 45397"/>
                <a:gd name="connsiteY7" fmla="*/ 40402 h 46978"/>
                <a:gd name="connsiteX8" fmla="*/ -4011 w 45397"/>
                <a:gd name="connsiteY8" fmla="*/ 23257 h 46978"/>
                <a:gd name="connsiteX9" fmla="*/ 2849 w 45397"/>
                <a:gd name="connsiteY9" fmla="*/ 6207 h 46978"/>
                <a:gd name="connsiteX10" fmla="*/ 19039 w 45397"/>
                <a:gd name="connsiteY10" fmla="*/ -175 h 46978"/>
                <a:gd name="connsiteX11" fmla="*/ 34852 w 45397"/>
                <a:gd name="connsiteY11" fmla="*/ 5445 h 46978"/>
                <a:gd name="connsiteX12" fmla="*/ 41326 w 45397"/>
                <a:gd name="connsiteY12" fmla="*/ 20875 h 46978"/>
                <a:gd name="connsiteX13" fmla="*/ 5607 w 45397"/>
                <a:gd name="connsiteY13" fmla="*/ 20018 h 46978"/>
                <a:gd name="connsiteX14" fmla="*/ 31708 w 45397"/>
                <a:gd name="connsiteY14" fmla="*/ 20018 h 46978"/>
                <a:gd name="connsiteX15" fmla="*/ 28183 w 45397"/>
                <a:gd name="connsiteY15" fmla="*/ 11160 h 46978"/>
                <a:gd name="connsiteX16" fmla="*/ 19327 w 45397"/>
                <a:gd name="connsiteY16" fmla="*/ 8017 h 46978"/>
                <a:gd name="connsiteX17" fmla="*/ 9802 w 45397"/>
                <a:gd name="connsiteY17" fmla="*/ 11256 h 46978"/>
                <a:gd name="connsiteX18" fmla="*/ 5514 w 45397"/>
                <a:gd name="connsiteY18" fmla="*/ 20018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7" h="46978">
                  <a:moveTo>
                    <a:pt x="41326" y="27543"/>
                  </a:moveTo>
                  <a:lnTo>
                    <a:pt x="5514" y="27543"/>
                  </a:lnTo>
                  <a:cubicBezTo>
                    <a:pt x="5705" y="30791"/>
                    <a:pt x="7323" y="33772"/>
                    <a:pt x="10086" y="35544"/>
                  </a:cubicBezTo>
                  <a:cubicBezTo>
                    <a:pt x="12849" y="37544"/>
                    <a:pt x="16183" y="38611"/>
                    <a:pt x="19611" y="38592"/>
                  </a:cubicBezTo>
                  <a:cubicBezTo>
                    <a:pt x="24564" y="38906"/>
                    <a:pt x="29327" y="36896"/>
                    <a:pt x="32564" y="33163"/>
                  </a:cubicBezTo>
                  <a:lnTo>
                    <a:pt x="38089" y="39164"/>
                  </a:lnTo>
                  <a:cubicBezTo>
                    <a:pt x="33136" y="44269"/>
                    <a:pt x="26183" y="47031"/>
                    <a:pt x="19039" y="46784"/>
                  </a:cubicBezTo>
                  <a:cubicBezTo>
                    <a:pt x="12942" y="46917"/>
                    <a:pt x="7133" y="44622"/>
                    <a:pt x="2752" y="40402"/>
                  </a:cubicBezTo>
                  <a:cubicBezTo>
                    <a:pt x="-1820" y="35925"/>
                    <a:pt x="-4295" y="29677"/>
                    <a:pt x="-4011" y="23257"/>
                  </a:cubicBezTo>
                  <a:cubicBezTo>
                    <a:pt x="-4295" y="16846"/>
                    <a:pt x="-1820" y="10617"/>
                    <a:pt x="2849" y="6207"/>
                  </a:cubicBezTo>
                  <a:cubicBezTo>
                    <a:pt x="7230" y="2026"/>
                    <a:pt x="13039" y="-270"/>
                    <a:pt x="19039" y="-175"/>
                  </a:cubicBezTo>
                  <a:cubicBezTo>
                    <a:pt x="24848" y="-298"/>
                    <a:pt x="30471" y="1701"/>
                    <a:pt x="34852" y="5445"/>
                  </a:cubicBezTo>
                  <a:cubicBezTo>
                    <a:pt x="39233" y="9312"/>
                    <a:pt x="41707" y="15008"/>
                    <a:pt x="41326" y="20875"/>
                  </a:cubicBezTo>
                  <a:close/>
                  <a:moveTo>
                    <a:pt x="5607" y="20018"/>
                  </a:moveTo>
                  <a:lnTo>
                    <a:pt x="31708" y="20018"/>
                  </a:lnTo>
                  <a:cubicBezTo>
                    <a:pt x="31992" y="16684"/>
                    <a:pt x="30661" y="13408"/>
                    <a:pt x="28183" y="11160"/>
                  </a:cubicBezTo>
                  <a:cubicBezTo>
                    <a:pt x="25708" y="9064"/>
                    <a:pt x="22564" y="7950"/>
                    <a:pt x="19327" y="8017"/>
                  </a:cubicBezTo>
                  <a:cubicBezTo>
                    <a:pt x="15895" y="8026"/>
                    <a:pt x="12565" y="9160"/>
                    <a:pt x="9802" y="11256"/>
                  </a:cubicBezTo>
                  <a:cubicBezTo>
                    <a:pt x="7040" y="13303"/>
                    <a:pt x="5421" y="16570"/>
                    <a:pt x="5514" y="20018"/>
                  </a:cubicBezTo>
                  <a:close/>
                </a:path>
              </a:pathLst>
            </a:custGeom>
            <a:solidFill>
              <a:srgbClr val="6D6E71"/>
            </a:solidFill>
            <a:ln w="9525" cap="flat">
              <a:noFill/>
              <a:prstDash val="solid"/>
              <a:miter/>
            </a:ln>
          </p:spPr>
          <p:txBody>
            <a:bodyPr rtlCol="0" anchor="ctr"/>
            <a:lstStyle/>
            <a:p>
              <a:endParaRPr lang="en-US"/>
            </a:p>
          </p:txBody>
        </p:sp>
        <p:sp>
          <p:nvSpPr>
            <p:cNvPr id="1130" name="Freeform: Shape 1129">
              <a:extLst>
                <a:ext uri="{FF2B5EF4-FFF2-40B4-BE49-F238E27FC236}">
                  <a16:creationId xmlns:a16="http://schemas.microsoft.com/office/drawing/2014/main" id="{2A245F06-CAB1-4FC2-8670-1B6C2E08B2DC}"/>
                </a:ext>
              </a:extLst>
            </p:cNvPr>
            <p:cNvSpPr/>
            <p:nvPr/>
          </p:nvSpPr>
          <p:spPr>
            <a:xfrm>
              <a:off x="14450185" y="4474586"/>
              <a:ext cx="73468" cy="46728"/>
            </a:xfrm>
            <a:custGeom>
              <a:avLst/>
              <a:gdLst>
                <a:gd name="connsiteX0" fmla="*/ 5492 w 73468"/>
                <a:gd name="connsiteY0" fmla="*/ 21687 h 46728"/>
                <a:gd name="connsiteX1" fmla="*/ 5492 w 73468"/>
                <a:gd name="connsiteY1" fmla="*/ 46357 h 46728"/>
                <a:gd name="connsiteX2" fmla="*/ -4033 w 73468"/>
                <a:gd name="connsiteY2" fmla="*/ 46357 h 46728"/>
                <a:gd name="connsiteX3" fmla="*/ -4033 w 73468"/>
                <a:gd name="connsiteY3" fmla="*/ 542 h 46728"/>
                <a:gd name="connsiteX4" fmla="*/ 5492 w 73468"/>
                <a:gd name="connsiteY4" fmla="*/ 542 h 46728"/>
                <a:gd name="connsiteX5" fmla="*/ 5492 w 73468"/>
                <a:gd name="connsiteY5" fmla="*/ 8924 h 46728"/>
                <a:gd name="connsiteX6" fmla="*/ 11683 w 73468"/>
                <a:gd name="connsiteY6" fmla="*/ 2257 h 46728"/>
                <a:gd name="connsiteX7" fmla="*/ 20640 w 73468"/>
                <a:gd name="connsiteY7" fmla="*/ -125 h 46728"/>
                <a:gd name="connsiteX8" fmla="*/ 35304 w 73468"/>
                <a:gd name="connsiteY8" fmla="*/ 8829 h 46728"/>
                <a:gd name="connsiteX9" fmla="*/ 52164 w 73468"/>
                <a:gd name="connsiteY9" fmla="*/ -125 h 46728"/>
                <a:gd name="connsiteX10" fmla="*/ 64642 w 73468"/>
                <a:gd name="connsiteY10" fmla="*/ 4638 h 46728"/>
                <a:gd name="connsiteX11" fmla="*/ 69405 w 73468"/>
                <a:gd name="connsiteY11" fmla="*/ 18258 h 46728"/>
                <a:gd name="connsiteX12" fmla="*/ 69405 w 73468"/>
                <a:gd name="connsiteY12" fmla="*/ 46167 h 46728"/>
                <a:gd name="connsiteX13" fmla="*/ 59880 w 73468"/>
                <a:gd name="connsiteY13" fmla="*/ 46167 h 46728"/>
                <a:gd name="connsiteX14" fmla="*/ 59880 w 73468"/>
                <a:gd name="connsiteY14" fmla="*/ 21116 h 46728"/>
                <a:gd name="connsiteX15" fmla="*/ 49499 w 73468"/>
                <a:gd name="connsiteY15" fmla="*/ 8543 h 46728"/>
                <a:gd name="connsiteX16" fmla="*/ 40927 w 73468"/>
                <a:gd name="connsiteY16" fmla="*/ 11686 h 46728"/>
                <a:gd name="connsiteX17" fmla="*/ 37118 w 73468"/>
                <a:gd name="connsiteY17" fmla="*/ 21211 h 46728"/>
                <a:gd name="connsiteX18" fmla="*/ 37118 w 73468"/>
                <a:gd name="connsiteY18" fmla="*/ 46548 h 46728"/>
                <a:gd name="connsiteX19" fmla="*/ 27593 w 73468"/>
                <a:gd name="connsiteY19" fmla="*/ 46548 h 46728"/>
                <a:gd name="connsiteX20" fmla="*/ 27593 w 73468"/>
                <a:gd name="connsiteY20" fmla="*/ 21497 h 46728"/>
                <a:gd name="connsiteX21" fmla="*/ 25305 w 73468"/>
                <a:gd name="connsiteY21" fmla="*/ 11972 h 46728"/>
                <a:gd name="connsiteX22" fmla="*/ 17971 w 73468"/>
                <a:gd name="connsiteY22" fmla="*/ 8924 h 46728"/>
                <a:gd name="connsiteX23" fmla="*/ 9301 w 73468"/>
                <a:gd name="connsiteY23" fmla="*/ 12258 h 46728"/>
                <a:gd name="connsiteX24" fmla="*/ 5492 w 73468"/>
                <a:gd name="connsiteY24" fmla="*/ 21687 h 46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68" h="46728">
                  <a:moveTo>
                    <a:pt x="5492" y="21687"/>
                  </a:moveTo>
                  <a:lnTo>
                    <a:pt x="5492" y="46357"/>
                  </a:lnTo>
                  <a:lnTo>
                    <a:pt x="-4033" y="46357"/>
                  </a:lnTo>
                  <a:lnTo>
                    <a:pt x="-4033" y="542"/>
                  </a:lnTo>
                  <a:lnTo>
                    <a:pt x="5492" y="542"/>
                  </a:lnTo>
                  <a:lnTo>
                    <a:pt x="5492" y="8924"/>
                  </a:lnTo>
                  <a:cubicBezTo>
                    <a:pt x="6827" y="6114"/>
                    <a:pt x="9018" y="3781"/>
                    <a:pt x="11683" y="2257"/>
                  </a:cubicBezTo>
                  <a:cubicBezTo>
                    <a:pt x="14352" y="657"/>
                    <a:pt x="17496" y="-163"/>
                    <a:pt x="20640" y="-125"/>
                  </a:cubicBezTo>
                  <a:cubicBezTo>
                    <a:pt x="26923" y="-677"/>
                    <a:pt x="32923" y="2952"/>
                    <a:pt x="35304" y="8829"/>
                  </a:cubicBezTo>
                  <a:cubicBezTo>
                    <a:pt x="39118" y="3219"/>
                    <a:pt x="45401" y="-134"/>
                    <a:pt x="52164" y="-125"/>
                  </a:cubicBezTo>
                  <a:cubicBezTo>
                    <a:pt x="56833" y="-315"/>
                    <a:pt x="61312" y="1409"/>
                    <a:pt x="64642" y="4638"/>
                  </a:cubicBezTo>
                  <a:cubicBezTo>
                    <a:pt x="67977" y="8343"/>
                    <a:pt x="69693" y="13258"/>
                    <a:pt x="69405" y="18258"/>
                  </a:cubicBezTo>
                  <a:lnTo>
                    <a:pt x="69405" y="46167"/>
                  </a:lnTo>
                  <a:lnTo>
                    <a:pt x="59880" y="46167"/>
                  </a:lnTo>
                  <a:lnTo>
                    <a:pt x="59880" y="21116"/>
                  </a:lnTo>
                  <a:cubicBezTo>
                    <a:pt x="59880" y="12734"/>
                    <a:pt x="56452" y="8543"/>
                    <a:pt x="49499" y="8543"/>
                  </a:cubicBezTo>
                  <a:cubicBezTo>
                    <a:pt x="46355" y="8477"/>
                    <a:pt x="43308" y="9600"/>
                    <a:pt x="40927" y="11686"/>
                  </a:cubicBezTo>
                  <a:cubicBezTo>
                    <a:pt x="38258" y="14106"/>
                    <a:pt x="36830" y="17621"/>
                    <a:pt x="37118" y="21211"/>
                  </a:cubicBezTo>
                  <a:lnTo>
                    <a:pt x="37118" y="46548"/>
                  </a:lnTo>
                  <a:lnTo>
                    <a:pt x="27593" y="46548"/>
                  </a:lnTo>
                  <a:lnTo>
                    <a:pt x="27593" y="21497"/>
                  </a:lnTo>
                  <a:cubicBezTo>
                    <a:pt x="27877" y="18163"/>
                    <a:pt x="27021" y="14830"/>
                    <a:pt x="25305" y="11972"/>
                  </a:cubicBezTo>
                  <a:cubicBezTo>
                    <a:pt x="23496" y="9829"/>
                    <a:pt x="20733" y="8696"/>
                    <a:pt x="17971" y="8924"/>
                  </a:cubicBezTo>
                  <a:cubicBezTo>
                    <a:pt x="14733" y="8915"/>
                    <a:pt x="11683" y="10105"/>
                    <a:pt x="9301" y="12258"/>
                  </a:cubicBezTo>
                  <a:cubicBezTo>
                    <a:pt x="6729" y="14706"/>
                    <a:pt x="5399" y="18145"/>
                    <a:pt x="5492" y="21687"/>
                  </a:cubicBezTo>
                  <a:close/>
                </a:path>
              </a:pathLst>
            </a:custGeom>
            <a:solidFill>
              <a:srgbClr val="6D6E71"/>
            </a:solidFill>
            <a:ln w="9525" cap="flat">
              <a:noFill/>
              <a:prstDash val="solid"/>
              <a:miter/>
            </a:ln>
          </p:spPr>
          <p:txBody>
            <a:bodyPr rtlCol="0" anchor="ctr"/>
            <a:lstStyle/>
            <a:p>
              <a:endParaRPr lang="en-US"/>
            </a:p>
          </p:txBody>
        </p:sp>
        <p:sp>
          <p:nvSpPr>
            <p:cNvPr id="1131" name="Freeform: Shape 1130">
              <a:extLst>
                <a:ext uri="{FF2B5EF4-FFF2-40B4-BE49-F238E27FC236}">
                  <a16:creationId xmlns:a16="http://schemas.microsoft.com/office/drawing/2014/main" id="{E3913A51-5386-4918-AF30-E09F7B75CFDA}"/>
                </a:ext>
              </a:extLst>
            </p:cNvPr>
            <p:cNvSpPr/>
            <p:nvPr/>
          </p:nvSpPr>
          <p:spPr>
            <a:xfrm>
              <a:off x="14534270" y="4474827"/>
              <a:ext cx="45304" cy="46978"/>
            </a:xfrm>
            <a:custGeom>
              <a:avLst/>
              <a:gdLst>
                <a:gd name="connsiteX0" fmla="*/ 41233 w 45304"/>
                <a:gd name="connsiteY0" fmla="*/ 27543 h 46978"/>
                <a:gd name="connsiteX1" fmla="*/ 5514 w 45304"/>
                <a:gd name="connsiteY1" fmla="*/ 27543 h 46978"/>
                <a:gd name="connsiteX2" fmla="*/ 9993 w 45304"/>
                <a:gd name="connsiteY2" fmla="*/ 35544 h 46978"/>
                <a:gd name="connsiteX3" fmla="*/ 19518 w 45304"/>
                <a:gd name="connsiteY3" fmla="*/ 38592 h 46978"/>
                <a:gd name="connsiteX4" fmla="*/ 32564 w 45304"/>
                <a:gd name="connsiteY4" fmla="*/ 33163 h 46978"/>
                <a:gd name="connsiteX5" fmla="*/ 38089 w 45304"/>
                <a:gd name="connsiteY5" fmla="*/ 39164 h 46978"/>
                <a:gd name="connsiteX6" fmla="*/ 19039 w 45304"/>
                <a:gd name="connsiteY6" fmla="*/ 46784 h 46978"/>
                <a:gd name="connsiteX7" fmla="*/ 2752 w 45304"/>
                <a:gd name="connsiteY7" fmla="*/ 40402 h 46978"/>
                <a:gd name="connsiteX8" fmla="*/ 2752 w 45304"/>
                <a:gd name="connsiteY8" fmla="*/ 6207 h 46978"/>
                <a:gd name="connsiteX9" fmla="*/ 18946 w 45304"/>
                <a:gd name="connsiteY9" fmla="*/ -175 h 46978"/>
                <a:gd name="connsiteX10" fmla="*/ 34754 w 45304"/>
                <a:gd name="connsiteY10" fmla="*/ 5445 h 46978"/>
                <a:gd name="connsiteX11" fmla="*/ 41233 w 45304"/>
                <a:gd name="connsiteY11" fmla="*/ 20875 h 46978"/>
                <a:gd name="connsiteX12" fmla="*/ 5514 w 45304"/>
                <a:gd name="connsiteY12" fmla="*/ 20018 h 46978"/>
                <a:gd name="connsiteX13" fmla="*/ 31615 w 45304"/>
                <a:gd name="connsiteY13" fmla="*/ 20018 h 46978"/>
                <a:gd name="connsiteX14" fmla="*/ 27992 w 45304"/>
                <a:gd name="connsiteY14" fmla="*/ 11160 h 46978"/>
                <a:gd name="connsiteX15" fmla="*/ 19137 w 45304"/>
                <a:gd name="connsiteY15" fmla="*/ 8017 h 46978"/>
                <a:gd name="connsiteX16" fmla="*/ 9612 w 45304"/>
                <a:gd name="connsiteY16" fmla="*/ 11256 h 46978"/>
                <a:gd name="connsiteX17" fmla="*/ 5514 w 45304"/>
                <a:gd name="connsiteY17" fmla="*/ 20018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04" h="46978">
                  <a:moveTo>
                    <a:pt x="41233" y="27543"/>
                  </a:moveTo>
                  <a:lnTo>
                    <a:pt x="5514" y="27543"/>
                  </a:lnTo>
                  <a:cubicBezTo>
                    <a:pt x="5612" y="30772"/>
                    <a:pt x="7323" y="33734"/>
                    <a:pt x="9993" y="35544"/>
                  </a:cubicBezTo>
                  <a:cubicBezTo>
                    <a:pt x="12756" y="37535"/>
                    <a:pt x="16086" y="38602"/>
                    <a:pt x="19518" y="38592"/>
                  </a:cubicBezTo>
                  <a:cubicBezTo>
                    <a:pt x="24471" y="38925"/>
                    <a:pt x="29327" y="36916"/>
                    <a:pt x="32564" y="33163"/>
                  </a:cubicBezTo>
                  <a:lnTo>
                    <a:pt x="38089" y="39164"/>
                  </a:lnTo>
                  <a:cubicBezTo>
                    <a:pt x="33043" y="44269"/>
                    <a:pt x="26183" y="47031"/>
                    <a:pt x="19039" y="46784"/>
                  </a:cubicBezTo>
                  <a:cubicBezTo>
                    <a:pt x="12946" y="46917"/>
                    <a:pt x="7133" y="44622"/>
                    <a:pt x="2752" y="40402"/>
                  </a:cubicBezTo>
                  <a:cubicBezTo>
                    <a:pt x="-6294" y="30810"/>
                    <a:pt x="-6294" y="15799"/>
                    <a:pt x="2752" y="6207"/>
                  </a:cubicBezTo>
                  <a:cubicBezTo>
                    <a:pt x="7133" y="2016"/>
                    <a:pt x="12946" y="-279"/>
                    <a:pt x="18946" y="-175"/>
                  </a:cubicBezTo>
                  <a:cubicBezTo>
                    <a:pt x="24755" y="-298"/>
                    <a:pt x="30373" y="1701"/>
                    <a:pt x="34754" y="5445"/>
                  </a:cubicBezTo>
                  <a:cubicBezTo>
                    <a:pt x="39140" y="9312"/>
                    <a:pt x="41614" y="15008"/>
                    <a:pt x="41233" y="20875"/>
                  </a:cubicBezTo>
                  <a:close/>
                  <a:moveTo>
                    <a:pt x="5514" y="20018"/>
                  </a:moveTo>
                  <a:lnTo>
                    <a:pt x="31615" y="20018"/>
                  </a:lnTo>
                  <a:cubicBezTo>
                    <a:pt x="31899" y="16656"/>
                    <a:pt x="30564" y="13379"/>
                    <a:pt x="27992" y="11160"/>
                  </a:cubicBezTo>
                  <a:cubicBezTo>
                    <a:pt x="25518" y="9036"/>
                    <a:pt x="22374" y="7921"/>
                    <a:pt x="19137" y="8017"/>
                  </a:cubicBezTo>
                  <a:cubicBezTo>
                    <a:pt x="15704" y="7988"/>
                    <a:pt x="12374" y="9131"/>
                    <a:pt x="9612" y="11256"/>
                  </a:cubicBezTo>
                  <a:cubicBezTo>
                    <a:pt x="6849" y="13313"/>
                    <a:pt x="5324" y="16599"/>
                    <a:pt x="5514" y="20018"/>
                  </a:cubicBezTo>
                  <a:close/>
                </a:path>
              </a:pathLst>
            </a:custGeom>
            <a:solidFill>
              <a:srgbClr val="6D6E71"/>
            </a:solidFill>
            <a:ln w="9525" cap="flat">
              <a:noFill/>
              <a:prstDash val="solid"/>
              <a:miter/>
            </a:ln>
          </p:spPr>
          <p:txBody>
            <a:bodyPr rtlCol="0" anchor="ctr"/>
            <a:lstStyle/>
            <a:p>
              <a:endParaRPr lang="en-US"/>
            </a:p>
          </p:txBody>
        </p:sp>
        <p:sp>
          <p:nvSpPr>
            <p:cNvPr id="1132" name="Freeform: Shape 1131">
              <a:extLst>
                <a:ext uri="{FF2B5EF4-FFF2-40B4-BE49-F238E27FC236}">
                  <a16:creationId xmlns:a16="http://schemas.microsoft.com/office/drawing/2014/main" id="{F12496CE-B437-4738-B7AA-E22305D39170}"/>
                </a:ext>
              </a:extLst>
            </p:cNvPr>
            <p:cNvSpPr/>
            <p:nvPr/>
          </p:nvSpPr>
          <p:spPr>
            <a:xfrm>
              <a:off x="14590107" y="4474639"/>
              <a:ext cx="42056" cy="46484"/>
            </a:xfrm>
            <a:custGeom>
              <a:avLst/>
              <a:gdLst>
                <a:gd name="connsiteX0" fmla="*/ 5492 w 42056"/>
                <a:gd name="connsiteY0" fmla="*/ 21634 h 46484"/>
                <a:gd name="connsiteX1" fmla="*/ 5492 w 42056"/>
                <a:gd name="connsiteY1" fmla="*/ 46304 h 46484"/>
                <a:gd name="connsiteX2" fmla="*/ -4033 w 42056"/>
                <a:gd name="connsiteY2" fmla="*/ 46304 h 46484"/>
                <a:gd name="connsiteX3" fmla="*/ -4033 w 42056"/>
                <a:gd name="connsiteY3" fmla="*/ 489 h 46484"/>
                <a:gd name="connsiteX4" fmla="*/ 5492 w 42056"/>
                <a:gd name="connsiteY4" fmla="*/ 489 h 46484"/>
                <a:gd name="connsiteX5" fmla="*/ 5492 w 42056"/>
                <a:gd name="connsiteY5" fmla="*/ 8871 h 46484"/>
                <a:gd name="connsiteX6" fmla="*/ 11878 w 42056"/>
                <a:gd name="connsiteY6" fmla="*/ 2204 h 46484"/>
                <a:gd name="connsiteX7" fmla="*/ 33211 w 42056"/>
                <a:gd name="connsiteY7" fmla="*/ 4585 h 46484"/>
                <a:gd name="connsiteX8" fmla="*/ 37974 w 42056"/>
                <a:gd name="connsiteY8" fmla="*/ 18206 h 46484"/>
                <a:gd name="connsiteX9" fmla="*/ 37974 w 42056"/>
                <a:gd name="connsiteY9" fmla="*/ 46114 h 46484"/>
                <a:gd name="connsiteX10" fmla="*/ 28449 w 42056"/>
                <a:gd name="connsiteY10" fmla="*/ 46114 h 46484"/>
                <a:gd name="connsiteX11" fmla="*/ 28449 w 42056"/>
                <a:gd name="connsiteY11" fmla="*/ 21063 h 46484"/>
                <a:gd name="connsiteX12" fmla="*/ 17971 w 42056"/>
                <a:gd name="connsiteY12" fmla="*/ 8490 h 46484"/>
                <a:gd name="connsiteX13" fmla="*/ 9306 w 42056"/>
                <a:gd name="connsiteY13" fmla="*/ 11824 h 46484"/>
                <a:gd name="connsiteX14" fmla="*/ 5492 w 42056"/>
                <a:gd name="connsiteY14" fmla="*/ 21634 h 46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56" h="46484">
                  <a:moveTo>
                    <a:pt x="5492" y="21634"/>
                  </a:moveTo>
                  <a:lnTo>
                    <a:pt x="5492" y="46304"/>
                  </a:lnTo>
                  <a:lnTo>
                    <a:pt x="-4033" y="46304"/>
                  </a:lnTo>
                  <a:lnTo>
                    <a:pt x="-4033" y="489"/>
                  </a:lnTo>
                  <a:lnTo>
                    <a:pt x="5492" y="489"/>
                  </a:lnTo>
                  <a:lnTo>
                    <a:pt x="5492" y="8871"/>
                  </a:lnTo>
                  <a:cubicBezTo>
                    <a:pt x="7018" y="6128"/>
                    <a:pt x="9208" y="3833"/>
                    <a:pt x="11878" y="2204"/>
                  </a:cubicBezTo>
                  <a:cubicBezTo>
                    <a:pt x="18733" y="-1701"/>
                    <a:pt x="27402" y="-740"/>
                    <a:pt x="33211" y="4585"/>
                  </a:cubicBezTo>
                  <a:cubicBezTo>
                    <a:pt x="36546" y="8290"/>
                    <a:pt x="38355" y="13205"/>
                    <a:pt x="37974" y="18206"/>
                  </a:cubicBezTo>
                  <a:lnTo>
                    <a:pt x="37974" y="46114"/>
                  </a:lnTo>
                  <a:lnTo>
                    <a:pt x="28449" y="46114"/>
                  </a:lnTo>
                  <a:lnTo>
                    <a:pt x="28449" y="21063"/>
                  </a:lnTo>
                  <a:cubicBezTo>
                    <a:pt x="28449" y="12681"/>
                    <a:pt x="24924" y="8490"/>
                    <a:pt x="17971" y="8490"/>
                  </a:cubicBezTo>
                  <a:cubicBezTo>
                    <a:pt x="14733" y="8461"/>
                    <a:pt x="11687" y="9652"/>
                    <a:pt x="9306" y="11824"/>
                  </a:cubicBezTo>
                  <a:cubicBezTo>
                    <a:pt x="6636" y="14338"/>
                    <a:pt x="5208" y="17958"/>
                    <a:pt x="5492" y="21634"/>
                  </a:cubicBezTo>
                  <a:close/>
                </a:path>
              </a:pathLst>
            </a:custGeom>
            <a:solidFill>
              <a:srgbClr val="6D6E71"/>
            </a:solidFill>
            <a:ln w="9525" cap="flat">
              <a:noFill/>
              <a:prstDash val="solid"/>
              <a:miter/>
            </a:ln>
          </p:spPr>
          <p:txBody>
            <a:bodyPr rtlCol="0" anchor="ctr"/>
            <a:lstStyle/>
            <a:p>
              <a:endParaRPr lang="en-US"/>
            </a:p>
          </p:txBody>
        </p:sp>
        <p:sp>
          <p:nvSpPr>
            <p:cNvPr id="1133" name="Freeform: Shape 1132">
              <a:extLst>
                <a:ext uri="{FF2B5EF4-FFF2-40B4-BE49-F238E27FC236}">
                  <a16:creationId xmlns:a16="http://schemas.microsoft.com/office/drawing/2014/main" id="{838051A2-F622-450E-931A-4E139D655738}"/>
                </a:ext>
              </a:extLst>
            </p:cNvPr>
            <p:cNvSpPr/>
            <p:nvPr/>
          </p:nvSpPr>
          <p:spPr>
            <a:xfrm>
              <a:off x="14641923" y="4461021"/>
              <a:ext cx="31718" cy="60771"/>
            </a:xfrm>
            <a:custGeom>
              <a:avLst/>
              <a:gdLst>
                <a:gd name="connsiteX0" fmla="*/ 11306 w 31718"/>
                <a:gd name="connsiteY0" fmla="*/ 22013 h 60771"/>
                <a:gd name="connsiteX1" fmla="*/ 11306 w 31718"/>
                <a:gd name="connsiteY1" fmla="*/ 45159 h 60771"/>
                <a:gd name="connsiteX2" fmla="*/ 13017 w 31718"/>
                <a:gd name="connsiteY2" fmla="*/ 50398 h 60771"/>
                <a:gd name="connsiteX3" fmla="*/ 17877 w 31718"/>
                <a:gd name="connsiteY3" fmla="*/ 52303 h 60771"/>
                <a:gd name="connsiteX4" fmla="*/ 23784 w 31718"/>
                <a:gd name="connsiteY4" fmla="*/ 49255 h 60771"/>
                <a:gd name="connsiteX5" fmla="*/ 27686 w 31718"/>
                <a:gd name="connsiteY5" fmla="*/ 56112 h 60771"/>
                <a:gd name="connsiteX6" fmla="*/ 16543 w 31718"/>
                <a:gd name="connsiteY6" fmla="*/ 60590 h 60771"/>
                <a:gd name="connsiteX7" fmla="*/ 6064 w 31718"/>
                <a:gd name="connsiteY7" fmla="*/ 56399 h 60771"/>
                <a:gd name="connsiteX8" fmla="*/ 1683 w 31718"/>
                <a:gd name="connsiteY8" fmla="*/ 44968 h 60771"/>
                <a:gd name="connsiteX9" fmla="*/ 1683 w 31718"/>
                <a:gd name="connsiteY9" fmla="*/ 22013 h 60771"/>
                <a:gd name="connsiteX10" fmla="*/ -4033 w 31718"/>
                <a:gd name="connsiteY10" fmla="*/ 22013 h 60771"/>
                <a:gd name="connsiteX11" fmla="*/ -4033 w 31718"/>
                <a:gd name="connsiteY11" fmla="*/ 14108 h 60771"/>
                <a:gd name="connsiteX12" fmla="*/ 1683 w 31718"/>
                <a:gd name="connsiteY12" fmla="*/ 14108 h 60771"/>
                <a:gd name="connsiteX13" fmla="*/ 1683 w 31718"/>
                <a:gd name="connsiteY13" fmla="*/ -180 h 60771"/>
                <a:gd name="connsiteX14" fmla="*/ 11208 w 31718"/>
                <a:gd name="connsiteY14" fmla="*/ -180 h 60771"/>
                <a:gd name="connsiteX15" fmla="*/ 11208 w 31718"/>
                <a:gd name="connsiteY15" fmla="*/ 14108 h 60771"/>
                <a:gd name="connsiteX16" fmla="*/ 23212 w 31718"/>
                <a:gd name="connsiteY16" fmla="*/ 14108 h 60771"/>
                <a:gd name="connsiteX17" fmla="*/ 23212 w 31718"/>
                <a:gd name="connsiteY17" fmla="*/ 21823 h 60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771">
                  <a:moveTo>
                    <a:pt x="11306" y="22013"/>
                  </a:moveTo>
                  <a:lnTo>
                    <a:pt x="11306" y="45159"/>
                  </a:lnTo>
                  <a:cubicBezTo>
                    <a:pt x="11208" y="47054"/>
                    <a:pt x="11780" y="48922"/>
                    <a:pt x="13017" y="50398"/>
                  </a:cubicBezTo>
                  <a:cubicBezTo>
                    <a:pt x="14259" y="51703"/>
                    <a:pt x="16068" y="52398"/>
                    <a:pt x="17877" y="52303"/>
                  </a:cubicBezTo>
                  <a:cubicBezTo>
                    <a:pt x="20161" y="52141"/>
                    <a:pt x="22352" y="51045"/>
                    <a:pt x="23784" y="49255"/>
                  </a:cubicBezTo>
                  <a:lnTo>
                    <a:pt x="27686" y="56112"/>
                  </a:lnTo>
                  <a:cubicBezTo>
                    <a:pt x="24640" y="58951"/>
                    <a:pt x="20640" y="60551"/>
                    <a:pt x="16543" y="60590"/>
                  </a:cubicBezTo>
                  <a:cubicBezTo>
                    <a:pt x="12636" y="60656"/>
                    <a:pt x="8827" y="59142"/>
                    <a:pt x="6064" y="56399"/>
                  </a:cubicBezTo>
                  <a:cubicBezTo>
                    <a:pt x="3111" y="53350"/>
                    <a:pt x="1492" y="49216"/>
                    <a:pt x="1683" y="44968"/>
                  </a:cubicBezTo>
                  <a:lnTo>
                    <a:pt x="1683" y="22013"/>
                  </a:lnTo>
                  <a:lnTo>
                    <a:pt x="-4033" y="22013"/>
                  </a:lnTo>
                  <a:lnTo>
                    <a:pt x="-4033" y="14108"/>
                  </a:lnTo>
                  <a:lnTo>
                    <a:pt x="1683" y="14108"/>
                  </a:lnTo>
                  <a:lnTo>
                    <a:pt x="1683" y="-180"/>
                  </a:lnTo>
                  <a:lnTo>
                    <a:pt x="11208" y="-180"/>
                  </a:lnTo>
                  <a:lnTo>
                    <a:pt x="11208" y="14108"/>
                  </a:lnTo>
                  <a:lnTo>
                    <a:pt x="23212" y="14108"/>
                  </a:lnTo>
                  <a:lnTo>
                    <a:pt x="23212" y="21823"/>
                  </a:lnTo>
                  <a:close/>
                </a:path>
              </a:pathLst>
            </a:custGeom>
            <a:solidFill>
              <a:srgbClr val="6D6E71"/>
            </a:solidFill>
            <a:ln w="9525" cap="flat">
              <a:noFill/>
              <a:prstDash val="solid"/>
              <a:miter/>
            </a:ln>
          </p:spPr>
          <p:txBody>
            <a:bodyPr rtlCol="0" anchor="ctr"/>
            <a:lstStyle/>
            <a:p>
              <a:endParaRPr lang="en-US"/>
            </a:p>
          </p:txBody>
        </p:sp>
        <p:sp>
          <p:nvSpPr>
            <p:cNvPr id="1134" name="Freeform: Shape 1133">
              <a:extLst>
                <a:ext uri="{FF2B5EF4-FFF2-40B4-BE49-F238E27FC236}">
                  <a16:creationId xmlns:a16="http://schemas.microsoft.com/office/drawing/2014/main" id="{B1C5215F-69C3-4C21-8EAD-25A01C6F63AC}"/>
                </a:ext>
              </a:extLst>
            </p:cNvPr>
            <p:cNvSpPr/>
            <p:nvPr/>
          </p:nvSpPr>
          <p:spPr>
            <a:xfrm>
              <a:off x="14680866" y="4509122"/>
              <a:ext cx="12779" cy="21050"/>
            </a:xfrm>
            <a:custGeom>
              <a:avLst/>
              <a:gdLst>
                <a:gd name="connsiteX0" fmla="*/ -4016 w 12779"/>
                <a:gd name="connsiteY0" fmla="*/ 6297 h 21050"/>
                <a:gd name="connsiteX1" fmla="*/ -2207 w 12779"/>
                <a:gd name="connsiteY1" fmla="*/ 1630 h 21050"/>
                <a:gd name="connsiteX2" fmla="*/ 2268 w 12779"/>
                <a:gd name="connsiteY2" fmla="*/ -180 h 21050"/>
                <a:gd name="connsiteX3" fmla="*/ 6844 w 12779"/>
                <a:gd name="connsiteY3" fmla="*/ 1630 h 21050"/>
                <a:gd name="connsiteX4" fmla="*/ 8746 w 12779"/>
                <a:gd name="connsiteY4" fmla="*/ 6107 h 21050"/>
                <a:gd name="connsiteX5" fmla="*/ 6463 w 12779"/>
                <a:gd name="connsiteY5" fmla="*/ 12298 h 21050"/>
                <a:gd name="connsiteX6" fmla="*/ 1319 w 12779"/>
                <a:gd name="connsiteY6" fmla="*/ 20870 h 21050"/>
                <a:gd name="connsiteX7" fmla="*/ -3732 w 12779"/>
                <a:gd name="connsiteY7" fmla="*/ 20870 h 21050"/>
                <a:gd name="connsiteX8" fmla="*/ -490 w 12779"/>
                <a:gd name="connsiteY8" fmla="*/ 11917 h 21050"/>
                <a:gd name="connsiteX9" fmla="*/ -4016 w 12779"/>
                <a:gd name="connsiteY9" fmla="*/ 6297 h 2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79" h="21050">
                  <a:moveTo>
                    <a:pt x="-4016" y="6297"/>
                  </a:moveTo>
                  <a:cubicBezTo>
                    <a:pt x="-4113" y="4554"/>
                    <a:pt x="-3444" y="2868"/>
                    <a:pt x="-2207" y="1630"/>
                  </a:cubicBezTo>
                  <a:cubicBezTo>
                    <a:pt x="-969" y="487"/>
                    <a:pt x="556" y="-161"/>
                    <a:pt x="2268" y="-180"/>
                  </a:cubicBezTo>
                  <a:cubicBezTo>
                    <a:pt x="3984" y="-152"/>
                    <a:pt x="5602" y="487"/>
                    <a:pt x="6844" y="1630"/>
                  </a:cubicBezTo>
                  <a:cubicBezTo>
                    <a:pt x="8081" y="2801"/>
                    <a:pt x="8746" y="4421"/>
                    <a:pt x="8746" y="6107"/>
                  </a:cubicBezTo>
                  <a:cubicBezTo>
                    <a:pt x="8556" y="8345"/>
                    <a:pt x="7793" y="10488"/>
                    <a:pt x="6463" y="12298"/>
                  </a:cubicBezTo>
                  <a:lnTo>
                    <a:pt x="1319" y="20870"/>
                  </a:lnTo>
                  <a:lnTo>
                    <a:pt x="-3732" y="20870"/>
                  </a:lnTo>
                  <a:lnTo>
                    <a:pt x="-490" y="11917"/>
                  </a:lnTo>
                  <a:cubicBezTo>
                    <a:pt x="-2779" y="11012"/>
                    <a:pt x="-4206" y="8736"/>
                    <a:pt x="-4016" y="6297"/>
                  </a:cubicBezTo>
                  <a:close/>
                </a:path>
              </a:pathLst>
            </a:custGeom>
            <a:solidFill>
              <a:srgbClr val="6D6E71"/>
            </a:solidFill>
            <a:ln w="9525" cap="flat">
              <a:noFill/>
              <a:prstDash val="solid"/>
              <a:miter/>
            </a:ln>
          </p:spPr>
          <p:txBody>
            <a:bodyPr rtlCol="0" anchor="ctr"/>
            <a:lstStyle/>
            <a:p>
              <a:endParaRPr lang="en-US"/>
            </a:p>
          </p:txBody>
        </p:sp>
        <p:sp>
          <p:nvSpPr>
            <p:cNvPr id="1135" name="Freeform: Shape 1134">
              <a:extLst>
                <a:ext uri="{FF2B5EF4-FFF2-40B4-BE49-F238E27FC236}">
                  <a16:creationId xmlns:a16="http://schemas.microsoft.com/office/drawing/2014/main" id="{F8B4F905-F4E2-43DC-AC3F-2FF72175E611}"/>
                </a:ext>
              </a:extLst>
            </p:cNvPr>
            <p:cNvSpPr/>
            <p:nvPr/>
          </p:nvSpPr>
          <p:spPr>
            <a:xfrm>
              <a:off x="14725555" y="4475093"/>
              <a:ext cx="36685" cy="46720"/>
            </a:xfrm>
            <a:custGeom>
              <a:avLst/>
              <a:gdLst>
                <a:gd name="connsiteX0" fmla="*/ 32639 w 36685"/>
                <a:gd name="connsiteY0" fmla="*/ 32230 h 46720"/>
                <a:gd name="connsiteX1" fmla="*/ 27877 w 36685"/>
                <a:gd name="connsiteY1" fmla="*/ 42612 h 46720"/>
                <a:gd name="connsiteX2" fmla="*/ 15780 w 36685"/>
                <a:gd name="connsiteY2" fmla="*/ 46518 h 46720"/>
                <a:gd name="connsiteX3" fmla="*/ 5492 w 36685"/>
                <a:gd name="connsiteY3" fmla="*/ 44708 h 46720"/>
                <a:gd name="connsiteX4" fmla="*/ -4033 w 36685"/>
                <a:gd name="connsiteY4" fmla="*/ 39659 h 46720"/>
                <a:gd name="connsiteX5" fmla="*/ 632 w 36685"/>
                <a:gd name="connsiteY5" fmla="*/ 32230 h 46720"/>
                <a:gd name="connsiteX6" fmla="*/ 16064 w 36685"/>
                <a:gd name="connsiteY6" fmla="*/ 38231 h 46720"/>
                <a:gd name="connsiteX7" fmla="*/ 21208 w 36685"/>
                <a:gd name="connsiteY7" fmla="*/ 36707 h 46720"/>
                <a:gd name="connsiteX8" fmla="*/ 23114 w 36685"/>
                <a:gd name="connsiteY8" fmla="*/ 32897 h 46720"/>
                <a:gd name="connsiteX9" fmla="*/ 13589 w 36685"/>
                <a:gd name="connsiteY9" fmla="*/ 26706 h 46720"/>
                <a:gd name="connsiteX10" fmla="*/ 12636 w 36685"/>
                <a:gd name="connsiteY10" fmla="*/ 26706 h 46720"/>
                <a:gd name="connsiteX11" fmla="*/ -1652 w 36685"/>
                <a:gd name="connsiteY11" fmla="*/ 13847 h 46720"/>
                <a:gd name="connsiteX12" fmla="*/ 3302 w 36685"/>
                <a:gd name="connsiteY12" fmla="*/ 3655 h 46720"/>
                <a:gd name="connsiteX13" fmla="*/ 16161 w 36685"/>
                <a:gd name="connsiteY13" fmla="*/ -155 h 46720"/>
                <a:gd name="connsiteX14" fmla="*/ 31021 w 36685"/>
                <a:gd name="connsiteY14" fmla="*/ 4512 h 46720"/>
                <a:gd name="connsiteX15" fmla="*/ 27398 w 36685"/>
                <a:gd name="connsiteY15" fmla="*/ 11561 h 46720"/>
                <a:gd name="connsiteX16" fmla="*/ 15399 w 36685"/>
                <a:gd name="connsiteY16" fmla="*/ 7942 h 46720"/>
                <a:gd name="connsiteX17" fmla="*/ 9780 w 36685"/>
                <a:gd name="connsiteY17" fmla="*/ 9180 h 46720"/>
                <a:gd name="connsiteX18" fmla="*/ 7585 w 36685"/>
                <a:gd name="connsiteY18" fmla="*/ 12894 h 46720"/>
                <a:gd name="connsiteX19" fmla="*/ 9873 w 36685"/>
                <a:gd name="connsiteY19" fmla="*/ 16133 h 46720"/>
                <a:gd name="connsiteX20" fmla="*/ 14161 w 36685"/>
                <a:gd name="connsiteY20" fmla="*/ 17562 h 46720"/>
                <a:gd name="connsiteX21" fmla="*/ 19115 w 36685"/>
                <a:gd name="connsiteY21" fmla="*/ 18990 h 46720"/>
                <a:gd name="connsiteX22" fmla="*/ 23305 w 36685"/>
                <a:gd name="connsiteY22" fmla="*/ 20515 h 46720"/>
                <a:gd name="connsiteX23" fmla="*/ 27589 w 36685"/>
                <a:gd name="connsiteY23" fmla="*/ 22896 h 46720"/>
                <a:gd name="connsiteX24" fmla="*/ 32639 w 36685"/>
                <a:gd name="connsiteY24" fmla="*/ 32230 h 46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5" h="46720">
                  <a:moveTo>
                    <a:pt x="32639" y="32230"/>
                  </a:moveTo>
                  <a:cubicBezTo>
                    <a:pt x="32830" y="36250"/>
                    <a:pt x="31021" y="40107"/>
                    <a:pt x="27877" y="42612"/>
                  </a:cubicBezTo>
                  <a:cubicBezTo>
                    <a:pt x="24445" y="45346"/>
                    <a:pt x="20161" y="46737"/>
                    <a:pt x="15780" y="46518"/>
                  </a:cubicBezTo>
                  <a:cubicBezTo>
                    <a:pt x="12255" y="46499"/>
                    <a:pt x="8827" y="45879"/>
                    <a:pt x="5492" y="44708"/>
                  </a:cubicBezTo>
                  <a:cubicBezTo>
                    <a:pt x="2065" y="43622"/>
                    <a:pt x="-1177" y="41917"/>
                    <a:pt x="-4033" y="39659"/>
                  </a:cubicBezTo>
                  <a:lnTo>
                    <a:pt x="632" y="32230"/>
                  </a:lnTo>
                  <a:cubicBezTo>
                    <a:pt x="5018" y="35859"/>
                    <a:pt x="10445" y="37964"/>
                    <a:pt x="16064" y="38231"/>
                  </a:cubicBezTo>
                  <a:cubicBezTo>
                    <a:pt x="17873" y="38355"/>
                    <a:pt x="19682" y="37812"/>
                    <a:pt x="21208" y="36707"/>
                  </a:cubicBezTo>
                  <a:cubicBezTo>
                    <a:pt x="22445" y="35821"/>
                    <a:pt x="23114" y="34402"/>
                    <a:pt x="23114" y="32897"/>
                  </a:cubicBezTo>
                  <a:cubicBezTo>
                    <a:pt x="23114" y="30611"/>
                    <a:pt x="20063" y="28611"/>
                    <a:pt x="13589" y="26706"/>
                  </a:cubicBezTo>
                  <a:lnTo>
                    <a:pt x="12636" y="26706"/>
                  </a:lnTo>
                  <a:cubicBezTo>
                    <a:pt x="3111" y="24163"/>
                    <a:pt x="-1652" y="19876"/>
                    <a:pt x="-1652" y="13847"/>
                  </a:cubicBezTo>
                  <a:cubicBezTo>
                    <a:pt x="-1749" y="9847"/>
                    <a:pt x="65" y="6056"/>
                    <a:pt x="3302" y="3655"/>
                  </a:cubicBezTo>
                  <a:cubicBezTo>
                    <a:pt x="7018" y="959"/>
                    <a:pt x="11590" y="-383"/>
                    <a:pt x="16161" y="-155"/>
                  </a:cubicBezTo>
                  <a:cubicBezTo>
                    <a:pt x="21496" y="-145"/>
                    <a:pt x="26635" y="1483"/>
                    <a:pt x="31021" y="4512"/>
                  </a:cubicBezTo>
                  <a:lnTo>
                    <a:pt x="27398" y="11561"/>
                  </a:lnTo>
                  <a:cubicBezTo>
                    <a:pt x="23877" y="9208"/>
                    <a:pt x="19682" y="7951"/>
                    <a:pt x="15399" y="7942"/>
                  </a:cubicBezTo>
                  <a:cubicBezTo>
                    <a:pt x="13399" y="7827"/>
                    <a:pt x="11492" y="8256"/>
                    <a:pt x="9780" y="9180"/>
                  </a:cubicBezTo>
                  <a:cubicBezTo>
                    <a:pt x="8348" y="9865"/>
                    <a:pt x="7492" y="11332"/>
                    <a:pt x="7585" y="12894"/>
                  </a:cubicBezTo>
                  <a:cubicBezTo>
                    <a:pt x="7585" y="14352"/>
                    <a:pt x="8539" y="15647"/>
                    <a:pt x="9873" y="16133"/>
                  </a:cubicBezTo>
                  <a:cubicBezTo>
                    <a:pt x="11208" y="16771"/>
                    <a:pt x="12729" y="17247"/>
                    <a:pt x="14161" y="17562"/>
                  </a:cubicBezTo>
                  <a:lnTo>
                    <a:pt x="19115" y="18990"/>
                  </a:lnTo>
                  <a:lnTo>
                    <a:pt x="23305" y="20515"/>
                  </a:lnTo>
                  <a:cubicBezTo>
                    <a:pt x="24826" y="21162"/>
                    <a:pt x="26258" y="21962"/>
                    <a:pt x="27589" y="22896"/>
                  </a:cubicBezTo>
                  <a:cubicBezTo>
                    <a:pt x="30830" y="24886"/>
                    <a:pt x="32732" y="28439"/>
                    <a:pt x="32639" y="32230"/>
                  </a:cubicBezTo>
                  <a:close/>
                </a:path>
              </a:pathLst>
            </a:custGeom>
            <a:solidFill>
              <a:srgbClr val="6D6E71"/>
            </a:solidFill>
            <a:ln w="9525" cap="flat">
              <a:noFill/>
              <a:prstDash val="solid"/>
              <a:miter/>
            </a:ln>
          </p:spPr>
          <p:txBody>
            <a:bodyPr rtlCol="0" anchor="ctr"/>
            <a:lstStyle/>
            <a:p>
              <a:endParaRPr lang="en-US"/>
            </a:p>
          </p:txBody>
        </p:sp>
        <p:sp>
          <p:nvSpPr>
            <p:cNvPr id="1136" name="Freeform: Shape 1135">
              <a:extLst>
                <a:ext uri="{FF2B5EF4-FFF2-40B4-BE49-F238E27FC236}">
                  <a16:creationId xmlns:a16="http://schemas.microsoft.com/office/drawing/2014/main" id="{5F62BA6C-68FE-4422-AE1C-9BD6D30AB05C}"/>
                </a:ext>
              </a:extLst>
            </p:cNvPr>
            <p:cNvSpPr/>
            <p:nvPr/>
          </p:nvSpPr>
          <p:spPr>
            <a:xfrm>
              <a:off x="14772555" y="4475309"/>
              <a:ext cx="41961" cy="46298"/>
            </a:xfrm>
            <a:custGeom>
              <a:avLst/>
              <a:gdLst>
                <a:gd name="connsiteX0" fmla="*/ 28404 w 41961"/>
                <a:gd name="connsiteY0" fmla="*/ 24680 h 46298"/>
                <a:gd name="connsiteX1" fmla="*/ 28404 w 41961"/>
                <a:gd name="connsiteY1" fmla="*/ -180 h 46298"/>
                <a:gd name="connsiteX2" fmla="*/ 37929 w 41961"/>
                <a:gd name="connsiteY2" fmla="*/ -180 h 46298"/>
                <a:gd name="connsiteX3" fmla="*/ 37929 w 41961"/>
                <a:gd name="connsiteY3" fmla="*/ 45445 h 46298"/>
                <a:gd name="connsiteX4" fmla="*/ 28404 w 41961"/>
                <a:gd name="connsiteY4" fmla="*/ 45445 h 46298"/>
                <a:gd name="connsiteX5" fmla="*/ 28404 w 41961"/>
                <a:gd name="connsiteY5" fmla="*/ 37158 h 46298"/>
                <a:gd name="connsiteX6" fmla="*/ 22023 w 41961"/>
                <a:gd name="connsiteY6" fmla="*/ 43730 h 46298"/>
                <a:gd name="connsiteX7" fmla="*/ 782 w 41961"/>
                <a:gd name="connsiteY7" fmla="*/ 41444 h 46298"/>
                <a:gd name="connsiteX8" fmla="*/ -3981 w 41961"/>
                <a:gd name="connsiteY8" fmla="*/ 27824 h 46298"/>
                <a:gd name="connsiteX9" fmla="*/ -3981 w 41961"/>
                <a:gd name="connsiteY9" fmla="*/ -180 h 46298"/>
                <a:gd name="connsiteX10" fmla="*/ 5544 w 41961"/>
                <a:gd name="connsiteY10" fmla="*/ -180 h 46298"/>
                <a:gd name="connsiteX11" fmla="*/ 5544 w 41961"/>
                <a:gd name="connsiteY11" fmla="*/ 24871 h 46298"/>
                <a:gd name="connsiteX12" fmla="*/ 16023 w 41961"/>
                <a:gd name="connsiteY12" fmla="*/ 37444 h 46298"/>
                <a:gd name="connsiteX13" fmla="*/ 24692 w 41961"/>
                <a:gd name="connsiteY13" fmla="*/ 34205 h 46298"/>
                <a:gd name="connsiteX14" fmla="*/ 28404 w 41961"/>
                <a:gd name="connsiteY14" fmla="*/ 24680 h 4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1" h="46298">
                  <a:moveTo>
                    <a:pt x="28404" y="24680"/>
                  </a:moveTo>
                  <a:lnTo>
                    <a:pt x="28404" y="-180"/>
                  </a:lnTo>
                  <a:lnTo>
                    <a:pt x="37929" y="-180"/>
                  </a:lnTo>
                  <a:lnTo>
                    <a:pt x="37929" y="45445"/>
                  </a:lnTo>
                  <a:lnTo>
                    <a:pt x="28404" y="45445"/>
                  </a:lnTo>
                  <a:lnTo>
                    <a:pt x="28404" y="37158"/>
                  </a:lnTo>
                  <a:cubicBezTo>
                    <a:pt x="26883" y="39873"/>
                    <a:pt x="24692" y="42140"/>
                    <a:pt x="22023" y="43730"/>
                  </a:cubicBezTo>
                  <a:cubicBezTo>
                    <a:pt x="15167" y="47617"/>
                    <a:pt x="6591" y="46693"/>
                    <a:pt x="782" y="41444"/>
                  </a:cubicBezTo>
                  <a:cubicBezTo>
                    <a:pt x="-2646" y="37758"/>
                    <a:pt x="-4362" y="32824"/>
                    <a:pt x="-3981" y="27824"/>
                  </a:cubicBezTo>
                  <a:lnTo>
                    <a:pt x="-3981" y="-180"/>
                  </a:lnTo>
                  <a:lnTo>
                    <a:pt x="5544" y="-180"/>
                  </a:lnTo>
                  <a:lnTo>
                    <a:pt x="5544" y="24871"/>
                  </a:lnTo>
                  <a:cubicBezTo>
                    <a:pt x="5544" y="33253"/>
                    <a:pt x="9070" y="37444"/>
                    <a:pt x="16023" y="37444"/>
                  </a:cubicBezTo>
                  <a:cubicBezTo>
                    <a:pt x="19260" y="37501"/>
                    <a:pt x="22311" y="36349"/>
                    <a:pt x="24692" y="34205"/>
                  </a:cubicBezTo>
                  <a:cubicBezTo>
                    <a:pt x="27259" y="31719"/>
                    <a:pt x="28594" y="28243"/>
                    <a:pt x="28404" y="24680"/>
                  </a:cubicBezTo>
                  <a:close/>
                </a:path>
              </a:pathLst>
            </a:custGeom>
            <a:solidFill>
              <a:srgbClr val="6D6E71"/>
            </a:solidFill>
            <a:ln w="9525" cap="flat">
              <a:noFill/>
              <a:prstDash val="solid"/>
              <a:miter/>
            </a:ln>
          </p:spPr>
          <p:txBody>
            <a:bodyPr rtlCol="0" anchor="ctr"/>
            <a:lstStyle/>
            <a:p>
              <a:endParaRPr lang="en-US"/>
            </a:p>
          </p:txBody>
        </p:sp>
        <p:sp>
          <p:nvSpPr>
            <p:cNvPr id="1137" name="Freeform: Shape 1136">
              <a:extLst>
                <a:ext uri="{FF2B5EF4-FFF2-40B4-BE49-F238E27FC236}">
                  <a16:creationId xmlns:a16="http://schemas.microsoft.com/office/drawing/2014/main" id="{4B02EE78-E62A-4B59-BF73-7AFC1B64E407}"/>
                </a:ext>
              </a:extLst>
            </p:cNvPr>
            <p:cNvSpPr/>
            <p:nvPr/>
          </p:nvSpPr>
          <p:spPr>
            <a:xfrm>
              <a:off x="14828520" y="4475305"/>
              <a:ext cx="46601" cy="62963"/>
            </a:xfrm>
            <a:custGeom>
              <a:avLst/>
              <a:gdLst>
                <a:gd name="connsiteX0" fmla="*/ 20352 w 46601"/>
                <a:gd name="connsiteY0" fmla="*/ -176 h 62963"/>
                <a:gd name="connsiteX1" fmla="*/ 36067 w 46601"/>
                <a:gd name="connsiteY1" fmla="*/ 6205 h 62963"/>
                <a:gd name="connsiteX2" fmla="*/ 42546 w 46601"/>
                <a:gd name="connsiteY2" fmla="*/ 23065 h 62963"/>
                <a:gd name="connsiteX3" fmla="*/ 36067 w 46601"/>
                <a:gd name="connsiteY3" fmla="*/ 40210 h 62963"/>
                <a:gd name="connsiteX4" fmla="*/ 7683 w 46601"/>
                <a:gd name="connsiteY4" fmla="*/ 41581 h 62963"/>
                <a:gd name="connsiteX5" fmla="*/ 5492 w 46601"/>
                <a:gd name="connsiteY5" fmla="*/ 39257 h 62963"/>
                <a:gd name="connsiteX6" fmla="*/ 5492 w 46601"/>
                <a:gd name="connsiteY6" fmla="*/ 62784 h 62963"/>
                <a:gd name="connsiteX7" fmla="*/ -4033 w 46601"/>
                <a:gd name="connsiteY7" fmla="*/ 62784 h 62963"/>
                <a:gd name="connsiteX8" fmla="*/ -4033 w 46601"/>
                <a:gd name="connsiteY8" fmla="*/ -176 h 62963"/>
                <a:gd name="connsiteX9" fmla="*/ 5492 w 46601"/>
                <a:gd name="connsiteY9" fmla="*/ -176 h 62963"/>
                <a:gd name="connsiteX10" fmla="*/ 5492 w 46601"/>
                <a:gd name="connsiteY10" fmla="*/ 7825 h 62963"/>
                <a:gd name="connsiteX11" fmla="*/ 20352 w 46601"/>
                <a:gd name="connsiteY11" fmla="*/ -176 h 62963"/>
                <a:gd name="connsiteX12" fmla="*/ 5302 w 46601"/>
                <a:gd name="connsiteY12" fmla="*/ 23445 h 62963"/>
                <a:gd name="connsiteX13" fmla="*/ 9301 w 46601"/>
                <a:gd name="connsiteY13" fmla="*/ 34113 h 62963"/>
                <a:gd name="connsiteX14" fmla="*/ 18826 w 46601"/>
                <a:gd name="connsiteY14" fmla="*/ 38210 h 62963"/>
                <a:gd name="connsiteX15" fmla="*/ 28351 w 46601"/>
                <a:gd name="connsiteY15" fmla="*/ 34113 h 62963"/>
                <a:gd name="connsiteX16" fmla="*/ 32542 w 46601"/>
                <a:gd name="connsiteY16" fmla="*/ 23445 h 62963"/>
                <a:gd name="connsiteX17" fmla="*/ 28444 w 46601"/>
                <a:gd name="connsiteY17" fmla="*/ 12587 h 62963"/>
                <a:gd name="connsiteX18" fmla="*/ 18919 w 46601"/>
                <a:gd name="connsiteY18" fmla="*/ 8206 h 62963"/>
                <a:gd name="connsiteX19" fmla="*/ 9394 w 46601"/>
                <a:gd name="connsiteY19" fmla="*/ 12587 h 62963"/>
                <a:gd name="connsiteX20" fmla="*/ 5302 w 46601"/>
                <a:gd name="connsiteY20" fmla="*/ 22969 h 62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2963">
                  <a:moveTo>
                    <a:pt x="20352" y="-176"/>
                  </a:moveTo>
                  <a:cubicBezTo>
                    <a:pt x="26254" y="-281"/>
                    <a:pt x="31877" y="2024"/>
                    <a:pt x="36067" y="6205"/>
                  </a:cubicBezTo>
                  <a:cubicBezTo>
                    <a:pt x="40448" y="10682"/>
                    <a:pt x="42829" y="16788"/>
                    <a:pt x="42546" y="23065"/>
                  </a:cubicBezTo>
                  <a:cubicBezTo>
                    <a:pt x="42829" y="29418"/>
                    <a:pt x="40448" y="35609"/>
                    <a:pt x="36067" y="40210"/>
                  </a:cubicBezTo>
                  <a:cubicBezTo>
                    <a:pt x="28635" y="48430"/>
                    <a:pt x="15873" y="49039"/>
                    <a:pt x="7683" y="41581"/>
                  </a:cubicBezTo>
                  <a:cubicBezTo>
                    <a:pt x="6920" y="40867"/>
                    <a:pt x="6157" y="40086"/>
                    <a:pt x="5492" y="39257"/>
                  </a:cubicBezTo>
                  <a:lnTo>
                    <a:pt x="5492" y="62784"/>
                  </a:lnTo>
                  <a:lnTo>
                    <a:pt x="-4033" y="62784"/>
                  </a:lnTo>
                  <a:lnTo>
                    <a:pt x="-4033" y="-176"/>
                  </a:lnTo>
                  <a:lnTo>
                    <a:pt x="5492" y="-176"/>
                  </a:lnTo>
                  <a:lnTo>
                    <a:pt x="5492" y="7825"/>
                  </a:lnTo>
                  <a:cubicBezTo>
                    <a:pt x="8729" y="2739"/>
                    <a:pt x="14347" y="-300"/>
                    <a:pt x="20352" y="-176"/>
                  </a:cubicBezTo>
                  <a:close/>
                  <a:moveTo>
                    <a:pt x="5302" y="23445"/>
                  </a:moveTo>
                  <a:cubicBezTo>
                    <a:pt x="5204" y="27389"/>
                    <a:pt x="6636" y="31228"/>
                    <a:pt x="9301" y="34113"/>
                  </a:cubicBezTo>
                  <a:cubicBezTo>
                    <a:pt x="11776" y="36762"/>
                    <a:pt x="15208" y="38257"/>
                    <a:pt x="18826" y="38210"/>
                  </a:cubicBezTo>
                  <a:cubicBezTo>
                    <a:pt x="22445" y="38171"/>
                    <a:pt x="25877" y="36695"/>
                    <a:pt x="28351" y="34113"/>
                  </a:cubicBezTo>
                  <a:cubicBezTo>
                    <a:pt x="31207" y="31314"/>
                    <a:pt x="32732" y="27436"/>
                    <a:pt x="32542" y="23445"/>
                  </a:cubicBezTo>
                  <a:cubicBezTo>
                    <a:pt x="32732" y="19426"/>
                    <a:pt x="31207" y="15511"/>
                    <a:pt x="28444" y="12587"/>
                  </a:cubicBezTo>
                  <a:cubicBezTo>
                    <a:pt x="26063" y="9844"/>
                    <a:pt x="22542" y="8243"/>
                    <a:pt x="18919" y="8206"/>
                  </a:cubicBezTo>
                  <a:cubicBezTo>
                    <a:pt x="15208" y="8187"/>
                    <a:pt x="11776" y="9787"/>
                    <a:pt x="9394" y="12587"/>
                  </a:cubicBezTo>
                  <a:cubicBezTo>
                    <a:pt x="6729" y="15406"/>
                    <a:pt x="5302" y="19121"/>
                    <a:pt x="5302" y="22969"/>
                  </a:cubicBezTo>
                  <a:close/>
                </a:path>
              </a:pathLst>
            </a:custGeom>
            <a:solidFill>
              <a:srgbClr val="6D6E71"/>
            </a:solidFill>
            <a:ln w="9525" cap="flat">
              <a:noFill/>
              <a:prstDash val="solid"/>
              <a:miter/>
            </a:ln>
          </p:spPr>
          <p:txBody>
            <a:bodyPr rtlCol="0" anchor="ctr"/>
            <a:lstStyle/>
            <a:p>
              <a:endParaRPr lang="en-US"/>
            </a:p>
          </p:txBody>
        </p:sp>
        <p:sp>
          <p:nvSpPr>
            <p:cNvPr id="1138" name="Freeform: Shape 1137">
              <a:extLst>
                <a:ext uri="{FF2B5EF4-FFF2-40B4-BE49-F238E27FC236}">
                  <a16:creationId xmlns:a16="http://schemas.microsoft.com/office/drawing/2014/main" id="{3AB755AE-2119-4FAF-833B-7B01465AD73B}"/>
                </a:ext>
              </a:extLst>
            </p:cNvPr>
            <p:cNvSpPr/>
            <p:nvPr/>
          </p:nvSpPr>
          <p:spPr>
            <a:xfrm>
              <a:off x="14883153" y="4474825"/>
              <a:ext cx="45402" cy="46986"/>
            </a:xfrm>
            <a:custGeom>
              <a:avLst/>
              <a:gdLst>
                <a:gd name="connsiteX0" fmla="*/ 41347 w 45402"/>
                <a:gd name="connsiteY0" fmla="*/ 27545 h 46986"/>
                <a:gd name="connsiteX1" fmla="*/ 5531 w 45402"/>
                <a:gd name="connsiteY1" fmla="*/ 27545 h 46986"/>
                <a:gd name="connsiteX2" fmla="*/ 10102 w 45402"/>
                <a:gd name="connsiteY2" fmla="*/ 35546 h 46986"/>
                <a:gd name="connsiteX3" fmla="*/ 19627 w 45402"/>
                <a:gd name="connsiteY3" fmla="*/ 38594 h 46986"/>
                <a:gd name="connsiteX4" fmla="*/ 32678 w 45402"/>
                <a:gd name="connsiteY4" fmla="*/ 33165 h 46986"/>
                <a:gd name="connsiteX5" fmla="*/ 38105 w 45402"/>
                <a:gd name="connsiteY5" fmla="*/ 39165 h 46986"/>
                <a:gd name="connsiteX6" fmla="*/ 19055 w 45402"/>
                <a:gd name="connsiteY6" fmla="*/ 46785 h 46986"/>
                <a:gd name="connsiteX7" fmla="*/ 2675 w 45402"/>
                <a:gd name="connsiteY7" fmla="*/ 40404 h 46986"/>
                <a:gd name="connsiteX8" fmla="*/ -3994 w 45402"/>
                <a:gd name="connsiteY8" fmla="*/ 23258 h 46986"/>
                <a:gd name="connsiteX9" fmla="*/ 2866 w 45402"/>
                <a:gd name="connsiteY9" fmla="*/ 6209 h 46986"/>
                <a:gd name="connsiteX10" fmla="*/ 18962 w 45402"/>
                <a:gd name="connsiteY10" fmla="*/ -173 h 46986"/>
                <a:gd name="connsiteX11" fmla="*/ 34775 w 45402"/>
                <a:gd name="connsiteY11" fmla="*/ 5447 h 46986"/>
                <a:gd name="connsiteX12" fmla="*/ 41347 w 45402"/>
                <a:gd name="connsiteY12" fmla="*/ 20877 h 46986"/>
                <a:gd name="connsiteX13" fmla="*/ 5531 w 45402"/>
                <a:gd name="connsiteY13" fmla="*/ 20020 h 46986"/>
                <a:gd name="connsiteX14" fmla="*/ 31724 w 45402"/>
                <a:gd name="connsiteY14" fmla="*/ 20020 h 46986"/>
                <a:gd name="connsiteX15" fmla="*/ 28106 w 45402"/>
                <a:gd name="connsiteY15" fmla="*/ 11162 h 46986"/>
                <a:gd name="connsiteX16" fmla="*/ 19246 w 45402"/>
                <a:gd name="connsiteY16" fmla="*/ 8019 h 46986"/>
                <a:gd name="connsiteX17" fmla="*/ 9721 w 45402"/>
                <a:gd name="connsiteY17" fmla="*/ 11257 h 46986"/>
                <a:gd name="connsiteX18" fmla="*/ 5531 w 45402"/>
                <a:gd name="connsiteY18" fmla="*/ 20020 h 46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02" h="46986">
                  <a:moveTo>
                    <a:pt x="41347" y="27545"/>
                  </a:moveTo>
                  <a:lnTo>
                    <a:pt x="5531" y="27545"/>
                  </a:lnTo>
                  <a:cubicBezTo>
                    <a:pt x="5721" y="30774"/>
                    <a:pt x="7437" y="33717"/>
                    <a:pt x="10102" y="35546"/>
                  </a:cubicBezTo>
                  <a:cubicBezTo>
                    <a:pt x="12865" y="37536"/>
                    <a:pt x="16200" y="38603"/>
                    <a:pt x="19627" y="38594"/>
                  </a:cubicBezTo>
                  <a:cubicBezTo>
                    <a:pt x="24581" y="38927"/>
                    <a:pt x="29441" y="36917"/>
                    <a:pt x="32678" y="33165"/>
                  </a:cubicBezTo>
                  <a:lnTo>
                    <a:pt x="38105" y="39165"/>
                  </a:lnTo>
                  <a:cubicBezTo>
                    <a:pt x="33157" y="44309"/>
                    <a:pt x="26199" y="47081"/>
                    <a:pt x="19055" y="46785"/>
                  </a:cubicBezTo>
                  <a:cubicBezTo>
                    <a:pt x="12963" y="46928"/>
                    <a:pt x="7056" y="44633"/>
                    <a:pt x="2675" y="40404"/>
                  </a:cubicBezTo>
                  <a:cubicBezTo>
                    <a:pt x="-1897" y="35917"/>
                    <a:pt x="-4376" y="29669"/>
                    <a:pt x="-3994" y="23258"/>
                  </a:cubicBezTo>
                  <a:cubicBezTo>
                    <a:pt x="-4278" y="16848"/>
                    <a:pt x="-1804" y="10619"/>
                    <a:pt x="2866" y="6209"/>
                  </a:cubicBezTo>
                  <a:cubicBezTo>
                    <a:pt x="7149" y="2037"/>
                    <a:pt x="12963" y="-259"/>
                    <a:pt x="18962" y="-173"/>
                  </a:cubicBezTo>
                  <a:cubicBezTo>
                    <a:pt x="24771" y="-316"/>
                    <a:pt x="30394" y="1685"/>
                    <a:pt x="34775" y="5447"/>
                  </a:cubicBezTo>
                  <a:cubicBezTo>
                    <a:pt x="39249" y="9295"/>
                    <a:pt x="41631" y="14991"/>
                    <a:pt x="41347" y="20877"/>
                  </a:cubicBezTo>
                  <a:close/>
                  <a:moveTo>
                    <a:pt x="5531" y="20020"/>
                  </a:moveTo>
                  <a:lnTo>
                    <a:pt x="31724" y="20020"/>
                  </a:lnTo>
                  <a:cubicBezTo>
                    <a:pt x="31915" y="16667"/>
                    <a:pt x="30585" y="13400"/>
                    <a:pt x="28106" y="11162"/>
                  </a:cubicBezTo>
                  <a:cubicBezTo>
                    <a:pt x="25632" y="9038"/>
                    <a:pt x="22488" y="7923"/>
                    <a:pt x="19246" y="8019"/>
                  </a:cubicBezTo>
                  <a:cubicBezTo>
                    <a:pt x="15818" y="7990"/>
                    <a:pt x="12391" y="9133"/>
                    <a:pt x="9721" y="11257"/>
                  </a:cubicBezTo>
                  <a:cubicBezTo>
                    <a:pt x="6963" y="13305"/>
                    <a:pt x="5438" y="16581"/>
                    <a:pt x="5531" y="20020"/>
                  </a:cubicBezTo>
                  <a:close/>
                </a:path>
              </a:pathLst>
            </a:custGeom>
            <a:solidFill>
              <a:srgbClr val="6D6E71"/>
            </a:solidFill>
            <a:ln w="9525" cap="flat">
              <a:noFill/>
              <a:prstDash val="solid"/>
              <a:miter/>
            </a:ln>
          </p:spPr>
          <p:txBody>
            <a:bodyPr rtlCol="0" anchor="ctr"/>
            <a:lstStyle/>
            <a:p>
              <a:endParaRPr lang="en-US"/>
            </a:p>
          </p:txBody>
        </p:sp>
        <p:sp>
          <p:nvSpPr>
            <p:cNvPr id="1139" name="Freeform: Shape 1138">
              <a:extLst>
                <a:ext uri="{FF2B5EF4-FFF2-40B4-BE49-F238E27FC236}">
                  <a16:creationId xmlns:a16="http://schemas.microsoft.com/office/drawing/2014/main" id="{FB5879BC-DF75-4287-9818-8447F1399915}"/>
                </a:ext>
              </a:extLst>
            </p:cNvPr>
            <p:cNvSpPr/>
            <p:nvPr/>
          </p:nvSpPr>
          <p:spPr>
            <a:xfrm>
              <a:off x="14939104" y="4474928"/>
              <a:ext cx="24286" cy="46005"/>
            </a:xfrm>
            <a:custGeom>
              <a:avLst/>
              <a:gdLst>
                <a:gd name="connsiteX0" fmla="*/ 19877 w 24286"/>
                <a:gd name="connsiteY0" fmla="*/ 9726 h 46005"/>
                <a:gd name="connsiteX1" fmla="*/ 9111 w 24286"/>
                <a:gd name="connsiteY1" fmla="*/ 14298 h 46005"/>
                <a:gd name="connsiteX2" fmla="*/ 5492 w 24286"/>
                <a:gd name="connsiteY2" fmla="*/ 26775 h 46005"/>
                <a:gd name="connsiteX3" fmla="*/ 5492 w 24286"/>
                <a:gd name="connsiteY3" fmla="*/ 45825 h 46005"/>
                <a:gd name="connsiteX4" fmla="*/ -4033 w 24286"/>
                <a:gd name="connsiteY4" fmla="*/ 45825 h 46005"/>
                <a:gd name="connsiteX5" fmla="*/ -4033 w 24286"/>
                <a:gd name="connsiteY5" fmla="*/ 201 h 46005"/>
                <a:gd name="connsiteX6" fmla="*/ 5492 w 24286"/>
                <a:gd name="connsiteY6" fmla="*/ 201 h 46005"/>
                <a:gd name="connsiteX7" fmla="*/ 5492 w 24286"/>
                <a:gd name="connsiteY7" fmla="*/ 9726 h 46005"/>
                <a:gd name="connsiteX8" fmla="*/ 11780 w 24286"/>
                <a:gd name="connsiteY8" fmla="*/ 2677 h 46005"/>
                <a:gd name="connsiteX9" fmla="*/ 20254 w 24286"/>
                <a:gd name="connsiteY9" fmla="*/ -180 h 46005"/>
                <a:gd name="connsiteX10" fmla="*/ 20254 w 24286"/>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6005">
                  <a:moveTo>
                    <a:pt x="19877" y="9726"/>
                  </a:moveTo>
                  <a:cubicBezTo>
                    <a:pt x="15780" y="9440"/>
                    <a:pt x="11780" y="11136"/>
                    <a:pt x="9111" y="14298"/>
                  </a:cubicBezTo>
                  <a:cubicBezTo>
                    <a:pt x="6539" y="17936"/>
                    <a:pt x="5302" y="22327"/>
                    <a:pt x="5492" y="26775"/>
                  </a:cubicBezTo>
                  <a:lnTo>
                    <a:pt x="5492" y="45825"/>
                  </a:lnTo>
                  <a:lnTo>
                    <a:pt x="-4033" y="45825"/>
                  </a:lnTo>
                  <a:lnTo>
                    <a:pt x="-4033" y="201"/>
                  </a:lnTo>
                  <a:lnTo>
                    <a:pt x="5492" y="201"/>
                  </a:lnTo>
                  <a:lnTo>
                    <a:pt x="5492" y="9726"/>
                  </a:lnTo>
                  <a:cubicBezTo>
                    <a:pt x="7018" y="6916"/>
                    <a:pt x="9208" y="4506"/>
                    <a:pt x="11780" y="2677"/>
                  </a:cubicBezTo>
                  <a:cubicBezTo>
                    <a:pt x="14254" y="934"/>
                    <a:pt x="17208" y="-56"/>
                    <a:pt x="20254" y="-180"/>
                  </a:cubicBezTo>
                  <a:lnTo>
                    <a:pt x="20254" y="9345"/>
                  </a:lnTo>
                  <a:close/>
                </a:path>
              </a:pathLst>
            </a:custGeom>
            <a:solidFill>
              <a:srgbClr val="6D6E71"/>
            </a:solidFill>
            <a:ln w="9525" cap="flat">
              <a:noFill/>
              <a:prstDash val="solid"/>
              <a:miter/>
            </a:ln>
          </p:spPr>
          <p:txBody>
            <a:bodyPr rtlCol="0" anchor="ctr"/>
            <a:lstStyle/>
            <a:p>
              <a:endParaRPr lang="en-US"/>
            </a:p>
          </p:txBody>
        </p:sp>
        <p:sp>
          <p:nvSpPr>
            <p:cNvPr id="1140" name="Freeform: Shape 1139">
              <a:extLst>
                <a:ext uri="{FF2B5EF4-FFF2-40B4-BE49-F238E27FC236}">
                  <a16:creationId xmlns:a16="http://schemas.microsoft.com/office/drawing/2014/main" id="{C791EF99-2C49-4342-B9F6-E4DA9678620A}"/>
                </a:ext>
              </a:extLst>
            </p:cNvPr>
            <p:cNvSpPr/>
            <p:nvPr/>
          </p:nvSpPr>
          <p:spPr>
            <a:xfrm>
              <a:off x="14968154" y="4475499"/>
              <a:ext cx="46866" cy="45624"/>
            </a:xfrm>
            <a:custGeom>
              <a:avLst/>
              <a:gdLst>
                <a:gd name="connsiteX0" fmla="*/ 14259 w 46866"/>
                <a:gd name="connsiteY0" fmla="*/ 45445 h 45624"/>
                <a:gd name="connsiteX1" fmla="*/ -4033 w 46866"/>
                <a:gd name="connsiteY1" fmla="*/ -180 h 45624"/>
                <a:gd name="connsiteX2" fmla="*/ 5492 w 46866"/>
                <a:gd name="connsiteY2" fmla="*/ -180 h 45624"/>
                <a:gd name="connsiteX3" fmla="*/ 19403 w 46866"/>
                <a:gd name="connsiteY3" fmla="*/ 34300 h 45624"/>
                <a:gd name="connsiteX4" fmla="*/ 33309 w 46866"/>
                <a:gd name="connsiteY4" fmla="*/ -180 h 45624"/>
                <a:gd name="connsiteX5" fmla="*/ 42834 w 46866"/>
                <a:gd name="connsiteY5" fmla="*/ -180 h 45624"/>
                <a:gd name="connsiteX6" fmla="*/ 24449 w 46866"/>
                <a:gd name="connsiteY6" fmla="*/ 45445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66" h="45624">
                  <a:moveTo>
                    <a:pt x="14259" y="45445"/>
                  </a:moveTo>
                  <a:lnTo>
                    <a:pt x="-4033" y="-180"/>
                  </a:lnTo>
                  <a:lnTo>
                    <a:pt x="5492" y="-180"/>
                  </a:lnTo>
                  <a:lnTo>
                    <a:pt x="19403" y="34300"/>
                  </a:lnTo>
                  <a:lnTo>
                    <a:pt x="33309" y="-180"/>
                  </a:lnTo>
                  <a:lnTo>
                    <a:pt x="42834" y="-180"/>
                  </a:lnTo>
                  <a:lnTo>
                    <a:pt x="24449" y="45445"/>
                  </a:lnTo>
                  <a:close/>
                </a:path>
              </a:pathLst>
            </a:custGeom>
            <a:solidFill>
              <a:srgbClr val="6D6E71"/>
            </a:solidFill>
            <a:ln w="9525" cap="flat">
              <a:noFill/>
              <a:prstDash val="solid"/>
              <a:miter/>
            </a:ln>
          </p:spPr>
          <p:txBody>
            <a:bodyPr rtlCol="0" anchor="ctr"/>
            <a:lstStyle/>
            <a:p>
              <a:endParaRPr lang="en-US"/>
            </a:p>
          </p:txBody>
        </p:sp>
        <p:sp>
          <p:nvSpPr>
            <p:cNvPr id="1141" name="Freeform: Shape 1140">
              <a:extLst>
                <a:ext uri="{FF2B5EF4-FFF2-40B4-BE49-F238E27FC236}">
                  <a16:creationId xmlns:a16="http://schemas.microsoft.com/office/drawing/2014/main" id="{FC6F4017-DE07-4902-BB55-12CFD86FA261}"/>
                </a:ext>
              </a:extLst>
            </p:cNvPr>
            <p:cNvSpPr/>
            <p:nvPr/>
          </p:nvSpPr>
          <p:spPr>
            <a:xfrm>
              <a:off x="15022164" y="4456067"/>
              <a:ext cx="12189" cy="65056"/>
            </a:xfrm>
            <a:custGeom>
              <a:avLst/>
              <a:gdLst>
                <a:gd name="connsiteX0" fmla="*/ -2224 w 12189"/>
                <a:gd name="connsiteY0" fmla="*/ 10203 h 65056"/>
                <a:gd name="connsiteX1" fmla="*/ -4033 w 12189"/>
                <a:gd name="connsiteY1" fmla="*/ 5917 h 65056"/>
                <a:gd name="connsiteX2" fmla="*/ -2224 w 12189"/>
                <a:gd name="connsiteY2" fmla="*/ 1630 h 65056"/>
                <a:gd name="connsiteX3" fmla="*/ 2060 w 12189"/>
                <a:gd name="connsiteY3" fmla="*/ -180 h 65056"/>
                <a:gd name="connsiteX4" fmla="*/ 8157 w 12189"/>
                <a:gd name="connsiteY4" fmla="*/ 5917 h 65056"/>
                <a:gd name="connsiteX5" fmla="*/ 6348 w 12189"/>
                <a:gd name="connsiteY5" fmla="*/ 10203 h 65056"/>
                <a:gd name="connsiteX6" fmla="*/ 2060 w 12189"/>
                <a:gd name="connsiteY6" fmla="*/ 12013 h 65056"/>
                <a:gd name="connsiteX7" fmla="*/ -2224 w 12189"/>
                <a:gd name="connsiteY7" fmla="*/ 10203 h 65056"/>
                <a:gd name="connsiteX8" fmla="*/ 6822 w 12189"/>
                <a:gd name="connsiteY8" fmla="*/ 64876 h 65056"/>
                <a:gd name="connsiteX9" fmla="*/ -2703 w 12189"/>
                <a:gd name="connsiteY9" fmla="*/ 64876 h 65056"/>
                <a:gd name="connsiteX10" fmla="*/ -2703 w 12189"/>
                <a:gd name="connsiteY10" fmla="*/ 19061 h 65056"/>
                <a:gd name="connsiteX11" fmla="*/ 6822 w 12189"/>
                <a:gd name="connsiteY11" fmla="*/ 19061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89" h="65056">
                  <a:moveTo>
                    <a:pt x="-2224" y="10203"/>
                  </a:moveTo>
                  <a:cubicBezTo>
                    <a:pt x="-3368" y="9060"/>
                    <a:pt x="-4033" y="7526"/>
                    <a:pt x="-4033" y="5917"/>
                  </a:cubicBezTo>
                  <a:cubicBezTo>
                    <a:pt x="-4033" y="4297"/>
                    <a:pt x="-3368" y="2755"/>
                    <a:pt x="-2224" y="1630"/>
                  </a:cubicBezTo>
                  <a:cubicBezTo>
                    <a:pt x="-1079" y="459"/>
                    <a:pt x="441" y="-198"/>
                    <a:pt x="2060" y="-180"/>
                  </a:cubicBezTo>
                  <a:cubicBezTo>
                    <a:pt x="5395" y="-132"/>
                    <a:pt x="8157" y="2573"/>
                    <a:pt x="8157" y="5917"/>
                  </a:cubicBezTo>
                  <a:cubicBezTo>
                    <a:pt x="8157" y="7536"/>
                    <a:pt x="7492" y="9088"/>
                    <a:pt x="6348" y="10203"/>
                  </a:cubicBezTo>
                  <a:cubicBezTo>
                    <a:pt x="5204" y="11365"/>
                    <a:pt x="3683" y="12022"/>
                    <a:pt x="2060" y="12013"/>
                  </a:cubicBezTo>
                  <a:cubicBezTo>
                    <a:pt x="441" y="11993"/>
                    <a:pt x="-1079" y="11337"/>
                    <a:pt x="-2224" y="10203"/>
                  </a:cubicBezTo>
                  <a:close/>
                  <a:moveTo>
                    <a:pt x="6822" y="64876"/>
                  </a:moveTo>
                  <a:lnTo>
                    <a:pt x="-2703" y="64876"/>
                  </a:lnTo>
                  <a:lnTo>
                    <a:pt x="-2703" y="19061"/>
                  </a:lnTo>
                  <a:lnTo>
                    <a:pt x="6822" y="19061"/>
                  </a:lnTo>
                  <a:close/>
                </a:path>
              </a:pathLst>
            </a:custGeom>
            <a:solidFill>
              <a:srgbClr val="6D6E71"/>
            </a:solidFill>
            <a:ln w="9525" cap="flat">
              <a:noFill/>
              <a:prstDash val="solid"/>
              <a:miter/>
            </a:ln>
          </p:spPr>
          <p:txBody>
            <a:bodyPr rtlCol="0" anchor="ctr"/>
            <a:lstStyle/>
            <a:p>
              <a:endParaRPr lang="en-US"/>
            </a:p>
          </p:txBody>
        </p:sp>
        <p:sp>
          <p:nvSpPr>
            <p:cNvPr id="1142" name="Freeform: Shape 1141">
              <a:extLst>
                <a:ext uri="{FF2B5EF4-FFF2-40B4-BE49-F238E27FC236}">
                  <a16:creationId xmlns:a16="http://schemas.microsoft.com/office/drawing/2014/main" id="{24AA749C-EDF0-46C8-867B-82110A1D21FE}"/>
                </a:ext>
              </a:extLst>
            </p:cNvPr>
            <p:cNvSpPr/>
            <p:nvPr/>
          </p:nvSpPr>
          <p:spPr>
            <a:xfrm>
              <a:off x="15042735" y="4475091"/>
              <a:ext cx="36685" cy="46722"/>
            </a:xfrm>
            <a:custGeom>
              <a:avLst/>
              <a:gdLst>
                <a:gd name="connsiteX0" fmla="*/ 32639 w 36685"/>
                <a:gd name="connsiteY0" fmla="*/ 32232 h 46722"/>
                <a:gd name="connsiteX1" fmla="*/ 27877 w 36685"/>
                <a:gd name="connsiteY1" fmla="*/ 42614 h 46722"/>
                <a:gd name="connsiteX2" fmla="*/ 15780 w 36685"/>
                <a:gd name="connsiteY2" fmla="*/ 46520 h 46722"/>
                <a:gd name="connsiteX3" fmla="*/ 5492 w 36685"/>
                <a:gd name="connsiteY3" fmla="*/ 44710 h 46722"/>
                <a:gd name="connsiteX4" fmla="*/ -4033 w 36685"/>
                <a:gd name="connsiteY4" fmla="*/ 39661 h 46722"/>
                <a:gd name="connsiteX5" fmla="*/ 637 w 36685"/>
                <a:gd name="connsiteY5" fmla="*/ 32232 h 46722"/>
                <a:gd name="connsiteX6" fmla="*/ 16068 w 36685"/>
                <a:gd name="connsiteY6" fmla="*/ 38233 h 46722"/>
                <a:gd name="connsiteX7" fmla="*/ 21212 w 36685"/>
                <a:gd name="connsiteY7" fmla="*/ 36709 h 46722"/>
                <a:gd name="connsiteX8" fmla="*/ 23114 w 36685"/>
                <a:gd name="connsiteY8" fmla="*/ 32899 h 46722"/>
                <a:gd name="connsiteX9" fmla="*/ 13589 w 36685"/>
                <a:gd name="connsiteY9" fmla="*/ 26707 h 46722"/>
                <a:gd name="connsiteX10" fmla="*/ 12636 w 36685"/>
                <a:gd name="connsiteY10" fmla="*/ 26707 h 46722"/>
                <a:gd name="connsiteX11" fmla="*/ -1652 w 36685"/>
                <a:gd name="connsiteY11" fmla="*/ 13849 h 46722"/>
                <a:gd name="connsiteX12" fmla="*/ 3302 w 36685"/>
                <a:gd name="connsiteY12" fmla="*/ 3657 h 46722"/>
                <a:gd name="connsiteX13" fmla="*/ 16161 w 36685"/>
                <a:gd name="connsiteY13" fmla="*/ -153 h 46722"/>
                <a:gd name="connsiteX14" fmla="*/ 31021 w 36685"/>
                <a:gd name="connsiteY14" fmla="*/ 4514 h 46722"/>
                <a:gd name="connsiteX15" fmla="*/ 27402 w 36685"/>
                <a:gd name="connsiteY15" fmla="*/ 11563 h 46722"/>
                <a:gd name="connsiteX16" fmla="*/ 15306 w 36685"/>
                <a:gd name="connsiteY16" fmla="*/ 7944 h 46722"/>
                <a:gd name="connsiteX17" fmla="*/ 9780 w 36685"/>
                <a:gd name="connsiteY17" fmla="*/ 9182 h 46722"/>
                <a:gd name="connsiteX18" fmla="*/ 7590 w 36685"/>
                <a:gd name="connsiteY18" fmla="*/ 12896 h 46722"/>
                <a:gd name="connsiteX19" fmla="*/ 9873 w 36685"/>
                <a:gd name="connsiteY19" fmla="*/ 16135 h 46722"/>
                <a:gd name="connsiteX20" fmla="*/ 14161 w 36685"/>
                <a:gd name="connsiteY20" fmla="*/ 17564 h 46722"/>
                <a:gd name="connsiteX21" fmla="*/ 19115 w 36685"/>
                <a:gd name="connsiteY21" fmla="*/ 18992 h 46722"/>
                <a:gd name="connsiteX22" fmla="*/ 23305 w 36685"/>
                <a:gd name="connsiteY22" fmla="*/ 20517 h 46722"/>
                <a:gd name="connsiteX23" fmla="*/ 27593 w 36685"/>
                <a:gd name="connsiteY23" fmla="*/ 22898 h 46722"/>
                <a:gd name="connsiteX24" fmla="*/ 32639 w 36685"/>
                <a:gd name="connsiteY24" fmla="*/ 32232 h 4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5" h="46722">
                  <a:moveTo>
                    <a:pt x="32639" y="32232"/>
                  </a:moveTo>
                  <a:cubicBezTo>
                    <a:pt x="32830" y="36252"/>
                    <a:pt x="31021" y="40109"/>
                    <a:pt x="27877" y="42614"/>
                  </a:cubicBezTo>
                  <a:cubicBezTo>
                    <a:pt x="24449" y="45348"/>
                    <a:pt x="20161" y="46739"/>
                    <a:pt x="15780" y="46520"/>
                  </a:cubicBezTo>
                  <a:cubicBezTo>
                    <a:pt x="12255" y="46500"/>
                    <a:pt x="8827" y="45881"/>
                    <a:pt x="5492" y="44710"/>
                  </a:cubicBezTo>
                  <a:cubicBezTo>
                    <a:pt x="2065" y="43624"/>
                    <a:pt x="-1173" y="41919"/>
                    <a:pt x="-4033" y="39661"/>
                  </a:cubicBezTo>
                  <a:lnTo>
                    <a:pt x="637" y="32232"/>
                  </a:lnTo>
                  <a:cubicBezTo>
                    <a:pt x="5018" y="35861"/>
                    <a:pt x="10445" y="37966"/>
                    <a:pt x="16068" y="38233"/>
                  </a:cubicBezTo>
                  <a:cubicBezTo>
                    <a:pt x="17877" y="38357"/>
                    <a:pt x="19687" y="37814"/>
                    <a:pt x="21212" y="36709"/>
                  </a:cubicBezTo>
                  <a:cubicBezTo>
                    <a:pt x="22449" y="35823"/>
                    <a:pt x="23114" y="34404"/>
                    <a:pt x="23114" y="32899"/>
                  </a:cubicBezTo>
                  <a:cubicBezTo>
                    <a:pt x="23114" y="30613"/>
                    <a:pt x="20068" y="28613"/>
                    <a:pt x="13589" y="26707"/>
                  </a:cubicBezTo>
                  <a:lnTo>
                    <a:pt x="12636" y="26707"/>
                  </a:lnTo>
                  <a:cubicBezTo>
                    <a:pt x="3111" y="24165"/>
                    <a:pt x="-1652" y="19878"/>
                    <a:pt x="-1652" y="13849"/>
                  </a:cubicBezTo>
                  <a:cubicBezTo>
                    <a:pt x="-1745" y="9839"/>
                    <a:pt x="65" y="6019"/>
                    <a:pt x="3302" y="3657"/>
                  </a:cubicBezTo>
                  <a:cubicBezTo>
                    <a:pt x="7018" y="952"/>
                    <a:pt x="11590" y="-391"/>
                    <a:pt x="16161" y="-153"/>
                  </a:cubicBezTo>
                  <a:cubicBezTo>
                    <a:pt x="21496" y="-143"/>
                    <a:pt x="26640" y="1485"/>
                    <a:pt x="31021" y="4514"/>
                  </a:cubicBezTo>
                  <a:lnTo>
                    <a:pt x="27402" y="11563"/>
                  </a:lnTo>
                  <a:cubicBezTo>
                    <a:pt x="23779" y="9200"/>
                    <a:pt x="19589" y="7944"/>
                    <a:pt x="15306" y="7944"/>
                  </a:cubicBezTo>
                  <a:cubicBezTo>
                    <a:pt x="13399" y="7848"/>
                    <a:pt x="11496" y="8277"/>
                    <a:pt x="9780" y="9182"/>
                  </a:cubicBezTo>
                  <a:cubicBezTo>
                    <a:pt x="8352" y="9867"/>
                    <a:pt x="7492" y="11334"/>
                    <a:pt x="7590" y="12896"/>
                  </a:cubicBezTo>
                  <a:cubicBezTo>
                    <a:pt x="7590" y="14354"/>
                    <a:pt x="8543" y="15649"/>
                    <a:pt x="9873" y="16135"/>
                  </a:cubicBezTo>
                  <a:cubicBezTo>
                    <a:pt x="11208" y="16773"/>
                    <a:pt x="12734" y="17249"/>
                    <a:pt x="14161" y="17564"/>
                  </a:cubicBezTo>
                  <a:lnTo>
                    <a:pt x="19115" y="18992"/>
                  </a:lnTo>
                  <a:lnTo>
                    <a:pt x="23305" y="20517"/>
                  </a:lnTo>
                  <a:cubicBezTo>
                    <a:pt x="24831" y="21164"/>
                    <a:pt x="26258" y="21964"/>
                    <a:pt x="27593" y="22898"/>
                  </a:cubicBezTo>
                  <a:cubicBezTo>
                    <a:pt x="30830" y="24917"/>
                    <a:pt x="32737" y="28450"/>
                    <a:pt x="32639" y="32232"/>
                  </a:cubicBezTo>
                  <a:close/>
                </a:path>
              </a:pathLst>
            </a:custGeom>
            <a:solidFill>
              <a:srgbClr val="6D6E71"/>
            </a:solidFill>
            <a:ln w="9525" cap="flat">
              <a:noFill/>
              <a:prstDash val="solid"/>
              <a:miter/>
            </a:ln>
          </p:spPr>
          <p:txBody>
            <a:bodyPr rtlCol="0" anchor="ctr"/>
            <a:lstStyle/>
            <a:p>
              <a:endParaRPr lang="en-US"/>
            </a:p>
          </p:txBody>
        </p:sp>
        <p:sp>
          <p:nvSpPr>
            <p:cNvPr id="1143" name="Freeform: Shape 1142">
              <a:extLst>
                <a:ext uri="{FF2B5EF4-FFF2-40B4-BE49-F238E27FC236}">
                  <a16:creationId xmlns:a16="http://schemas.microsoft.com/office/drawing/2014/main" id="{649B6DBD-B2B9-45B7-92D1-F67EDF82535C}"/>
                </a:ext>
              </a:extLst>
            </p:cNvPr>
            <p:cNvSpPr/>
            <p:nvPr/>
          </p:nvSpPr>
          <p:spPr>
            <a:xfrm>
              <a:off x="15089030" y="4456067"/>
              <a:ext cx="12189" cy="65056"/>
            </a:xfrm>
            <a:custGeom>
              <a:avLst/>
              <a:gdLst>
                <a:gd name="connsiteX0" fmla="*/ -2224 w 12189"/>
                <a:gd name="connsiteY0" fmla="*/ 10203 h 65056"/>
                <a:gd name="connsiteX1" fmla="*/ -4033 w 12189"/>
                <a:gd name="connsiteY1" fmla="*/ 5917 h 65056"/>
                <a:gd name="connsiteX2" fmla="*/ -2224 w 12189"/>
                <a:gd name="connsiteY2" fmla="*/ 1630 h 65056"/>
                <a:gd name="connsiteX3" fmla="*/ 2060 w 12189"/>
                <a:gd name="connsiteY3" fmla="*/ -180 h 65056"/>
                <a:gd name="connsiteX4" fmla="*/ 8157 w 12189"/>
                <a:gd name="connsiteY4" fmla="*/ 5917 h 65056"/>
                <a:gd name="connsiteX5" fmla="*/ 6348 w 12189"/>
                <a:gd name="connsiteY5" fmla="*/ 10203 h 65056"/>
                <a:gd name="connsiteX6" fmla="*/ 2060 w 12189"/>
                <a:gd name="connsiteY6" fmla="*/ 12013 h 65056"/>
                <a:gd name="connsiteX7" fmla="*/ -2224 w 12189"/>
                <a:gd name="connsiteY7" fmla="*/ 10203 h 65056"/>
                <a:gd name="connsiteX8" fmla="*/ 6822 w 12189"/>
                <a:gd name="connsiteY8" fmla="*/ 64876 h 65056"/>
                <a:gd name="connsiteX9" fmla="*/ -2703 w 12189"/>
                <a:gd name="connsiteY9" fmla="*/ 64876 h 65056"/>
                <a:gd name="connsiteX10" fmla="*/ -2703 w 12189"/>
                <a:gd name="connsiteY10" fmla="*/ 19061 h 65056"/>
                <a:gd name="connsiteX11" fmla="*/ 6822 w 12189"/>
                <a:gd name="connsiteY11" fmla="*/ 19061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89" h="65056">
                  <a:moveTo>
                    <a:pt x="-2224" y="10203"/>
                  </a:moveTo>
                  <a:cubicBezTo>
                    <a:pt x="-3368" y="9060"/>
                    <a:pt x="-4033" y="7526"/>
                    <a:pt x="-4033" y="5917"/>
                  </a:cubicBezTo>
                  <a:cubicBezTo>
                    <a:pt x="-4033" y="4297"/>
                    <a:pt x="-3368" y="2755"/>
                    <a:pt x="-2224" y="1630"/>
                  </a:cubicBezTo>
                  <a:cubicBezTo>
                    <a:pt x="-1084" y="459"/>
                    <a:pt x="441" y="-198"/>
                    <a:pt x="2060" y="-180"/>
                  </a:cubicBezTo>
                  <a:cubicBezTo>
                    <a:pt x="5395" y="-132"/>
                    <a:pt x="8157" y="2573"/>
                    <a:pt x="8157" y="5917"/>
                  </a:cubicBezTo>
                  <a:cubicBezTo>
                    <a:pt x="8157" y="7536"/>
                    <a:pt x="7492" y="9088"/>
                    <a:pt x="6348" y="10203"/>
                  </a:cubicBezTo>
                  <a:cubicBezTo>
                    <a:pt x="5204" y="11365"/>
                    <a:pt x="3678" y="12022"/>
                    <a:pt x="2060" y="12013"/>
                  </a:cubicBezTo>
                  <a:cubicBezTo>
                    <a:pt x="441" y="11993"/>
                    <a:pt x="-1084" y="11337"/>
                    <a:pt x="-2224" y="10203"/>
                  </a:cubicBezTo>
                  <a:close/>
                  <a:moveTo>
                    <a:pt x="6822" y="64876"/>
                  </a:moveTo>
                  <a:lnTo>
                    <a:pt x="-2703" y="64876"/>
                  </a:lnTo>
                  <a:lnTo>
                    <a:pt x="-2703" y="19061"/>
                  </a:lnTo>
                  <a:lnTo>
                    <a:pt x="6822" y="19061"/>
                  </a:lnTo>
                  <a:close/>
                </a:path>
              </a:pathLst>
            </a:custGeom>
            <a:solidFill>
              <a:srgbClr val="6D6E71"/>
            </a:solidFill>
            <a:ln w="9525" cap="flat">
              <a:noFill/>
              <a:prstDash val="solid"/>
              <a:miter/>
            </a:ln>
          </p:spPr>
          <p:txBody>
            <a:bodyPr rtlCol="0" anchor="ctr"/>
            <a:lstStyle/>
            <a:p>
              <a:endParaRPr lang="en-US"/>
            </a:p>
          </p:txBody>
        </p:sp>
        <p:sp>
          <p:nvSpPr>
            <p:cNvPr id="1144" name="Freeform: Shape 1143">
              <a:extLst>
                <a:ext uri="{FF2B5EF4-FFF2-40B4-BE49-F238E27FC236}">
                  <a16:creationId xmlns:a16="http://schemas.microsoft.com/office/drawing/2014/main" id="{CF997689-4DB0-438B-BF00-CF06A00ACDA6}"/>
                </a:ext>
              </a:extLst>
            </p:cNvPr>
            <p:cNvSpPr/>
            <p:nvPr/>
          </p:nvSpPr>
          <p:spPr>
            <a:xfrm>
              <a:off x="15110747" y="4474832"/>
              <a:ext cx="48001" cy="46946"/>
            </a:xfrm>
            <a:custGeom>
              <a:avLst/>
              <a:gdLst>
                <a:gd name="connsiteX0" fmla="*/ 37111 w 48001"/>
                <a:gd name="connsiteY0" fmla="*/ 40015 h 46946"/>
                <a:gd name="connsiteX1" fmla="*/ 2825 w 48001"/>
                <a:gd name="connsiteY1" fmla="*/ 40015 h 46946"/>
                <a:gd name="connsiteX2" fmla="*/ 2825 w 48001"/>
                <a:gd name="connsiteY2" fmla="*/ 6678 h 46946"/>
                <a:gd name="connsiteX3" fmla="*/ 37111 w 48001"/>
                <a:gd name="connsiteY3" fmla="*/ 6678 h 46946"/>
                <a:gd name="connsiteX4" fmla="*/ 37111 w 48001"/>
                <a:gd name="connsiteY4" fmla="*/ 40015 h 46946"/>
                <a:gd name="connsiteX5" fmla="*/ 9680 w 48001"/>
                <a:gd name="connsiteY5" fmla="*/ 34110 h 46946"/>
                <a:gd name="connsiteX6" fmla="*/ 30256 w 48001"/>
                <a:gd name="connsiteY6" fmla="*/ 34110 h 46946"/>
                <a:gd name="connsiteX7" fmla="*/ 34349 w 48001"/>
                <a:gd name="connsiteY7" fmla="*/ 23346 h 46946"/>
                <a:gd name="connsiteX8" fmla="*/ 30256 w 48001"/>
                <a:gd name="connsiteY8" fmla="*/ 12583 h 46946"/>
                <a:gd name="connsiteX9" fmla="*/ 9680 w 48001"/>
                <a:gd name="connsiteY9" fmla="*/ 12583 h 46946"/>
                <a:gd name="connsiteX10" fmla="*/ 5588 w 48001"/>
                <a:gd name="connsiteY10" fmla="*/ 23346 h 46946"/>
                <a:gd name="connsiteX11" fmla="*/ 9680 w 48001"/>
                <a:gd name="connsiteY11"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1" h="46946">
                  <a:moveTo>
                    <a:pt x="37111" y="40015"/>
                  </a:moveTo>
                  <a:cubicBezTo>
                    <a:pt x="27493" y="49016"/>
                    <a:pt x="12443" y="49016"/>
                    <a:pt x="2825" y="40015"/>
                  </a:cubicBezTo>
                  <a:cubicBezTo>
                    <a:pt x="-6319" y="30776"/>
                    <a:pt x="-6319" y="15917"/>
                    <a:pt x="2825" y="6678"/>
                  </a:cubicBezTo>
                  <a:cubicBezTo>
                    <a:pt x="12443" y="-2466"/>
                    <a:pt x="27493" y="-2466"/>
                    <a:pt x="37111" y="6678"/>
                  </a:cubicBezTo>
                  <a:cubicBezTo>
                    <a:pt x="46255" y="15917"/>
                    <a:pt x="46255" y="30776"/>
                    <a:pt x="37111" y="40015"/>
                  </a:cubicBezTo>
                  <a:close/>
                  <a:moveTo>
                    <a:pt x="9680" y="34110"/>
                  </a:moveTo>
                  <a:cubicBezTo>
                    <a:pt x="15489" y="39577"/>
                    <a:pt x="24447" y="39577"/>
                    <a:pt x="30256" y="34110"/>
                  </a:cubicBezTo>
                  <a:cubicBezTo>
                    <a:pt x="33018" y="31224"/>
                    <a:pt x="34539" y="27338"/>
                    <a:pt x="34349" y="23346"/>
                  </a:cubicBezTo>
                  <a:cubicBezTo>
                    <a:pt x="34539" y="19346"/>
                    <a:pt x="33018" y="15460"/>
                    <a:pt x="30256" y="12583"/>
                  </a:cubicBezTo>
                  <a:cubicBezTo>
                    <a:pt x="24540" y="7021"/>
                    <a:pt x="15396" y="7021"/>
                    <a:pt x="9680" y="12583"/>
                  </a:cubicBezTo>
                  <a:cubicBezTo>
                    <a:pt x="6918" y="15460"/>
                    <a:pt x="5397" y="19346"/>
                    <a:pt x="5588" y="23346"/>
                  </a:cubicBezTo>
                  <a:cubicBezTo>
                    <a:pt x="5397" y="27338"/>
                    <a:pt x="6918" y="31224"/>
                    <a:pt x="9680" y="34110"/>
                  </a:cubicBezTo>
                  <a:close/>
                </a:path>
              </a:pathLst>
            </a:custGeom>
            <a:solidFill>
              <a:srgbClr val="6D6E71"/>
            </a:solidFill>
            <a:ln w="9525" cap="flat">
              <a:noFill/>
              <a:prstDash val="solid"/>
              <a:miter/>
            </a:ln>
          </p:spPr>
          <p:txBody>
            <a:bodyPr rtlCol="0" anchor="ctr"/>
            <a:lstStyle/>
            <a:p>
              <a:endParaRPr lang="en-US"/>
            </a:p>
          </p:txBody>
        </p:sp>
        <p:sp>
          <p:nvSpPr>
            <p:cNvPr id="1145" name="Freeform: Shape 1144">
              <a:extLst>
                <a:ext uri="{FF2B5EF4-FFF2-40B4-BE49-F238E27FC236}">
                  <a16:creationId xmlns:a16="http://schemas.microsoft.com/office/drawing/2014/main" id="{B376D29B-FFB9-4AA3-8E33-B7CA6BE4D3C7}"/>
                </a:ext>
              </a:extLst>
            </p:cNvPr>
            <p:cNvSpPr/>
            <p:nvPr/>
          </p:nvSpPr>
          <p:spPr>
            <a:xfrm>
              <a:off x="15169704" y="4474632"/>
              <a:ext cx="41961" cy="46491"/>
            </a:xfrm>
            <a:custGeom>
              <a:avLst/>
              <a:gdLst>
                <a:gd name="connsiteX0" fmla="*/ 5492 w 41961"/>
                <a:gd name="connsiteY0" fmla="*/ 21641 h 46491"/>
                <a:gd name="connsiteX1" fmla="*/ 5492 w 41961"/>
                <a:gd name="connsiteY1" fmla="*/ 46311 h 46491"/>
                <a:gd name="connsiteX2" fmla="*/ -4033 w 41961"/>
                <a:gd name="connsiteY2" fmla="*/ 46311 h 46491"/>
                <a:gd name="connsiteX3" fmla="*/ -4033 w 41961"/>
                <a:gd name="connsiteY3" fmla="*/ 496 h 46491"/>
                <a:gd name="connsiteX4" fmla="*/ 5492 w 41961"/>
                <a:gd name="connsiteY4" fmla="*/ 496 h 46491"/>
                <a:gd name="connsiteX5" fmla="*/ 5492 w 41961"/>
                <a:gd name="connsiteY5" fmla="*/ 8878 h 46491"/>
                <a:gd name="connsiteX6" fmla="*/ 11873 w 41961"/>
                <a:gd name="connsiteY6" fmla="*/ 2211 h 46491"/>
                <a:gd name="connsiteX7" fmla="*/ 33114 w 41961"/>
                <a:gd name="connsiteY7" fmla="*/ 4592 h 46491"/>
                <a:gd name="connsiteX8" fmla="*/ 37876 w 41961"/>
                <a:gd name="connsiteY8" fmla="*/ 18213 h 46491"/>
                <a:gd name="connsiteX9" fmla="*/ 37876 w 41961"/>
                <a:gd name="connsiteY9" fmla="*/ 46121 h 46491"/>
                <a:gd name="connsiteX10" fmla="*/ 28351 w 41961"/>
                <a:gd name="connsiteY10" fmla="*/ 46121 h 46491"/>
                <a:gd name="connsiteX11" fmla="*/ 28351 w 41961"/>
                <a:gd name="connsiteY11" fmla="*/ 21070 h 46491"/>
                <a:gd name="connsiteX12" fmla="*/ 17877 w 41961"/>
                <a:gd name="connsiteY12" fmla="*/ 8497 h 46491"/>
                <a:gd name="connsiteX13" fmla="*/ 9208 w 41961"/>
                <a:gd name="connsiteY13" fmla="*/ 11831 h 46491"/>
                <a:gd name="connsiteX14" fmla="*/ 5492 w 41961"/>
                <a:gd name="connsiteY14" fmla="*/ 21641 h 46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1" h="46491">
                  <a:moveTo>
                    <a:pt x="5492" y="21641"/>
                  </a:moveTo>
                  <a:lnTo>
                    <a:pt x="5492" y="46311"/>
                  </a:lnTo>
                  <a:lnTo>
                    <a:pt x="-4033" y="46311"/>
                  </a:lnTo>
                  <a:lnTo>
                    <a:pt x="-4033" y="496"/>
                  </a:lnTo>
                  <a:lnTo>
                    <a:pt x="5492" y="496"/>
                  </a:lnTo>
                  <a:lnTo>
                    <a:pt x="5492" y="8878"/>
                  </a:lnTo>
                  <a:cubicBezTo>
                    <a:pt x="7018" y="6116"/>
                    <a:pt x="9208" y="3811"/>
                    <a:pt x="11873" y="2211"/>
                  </a:cubicBezTo>
                  <a:cubicBezTo>
                    <a:pt x="18733" y="-1704"/>
                    <a:pt x="27305" y="-742"/>
                    <a:pt x="33114" y="4592"/>
                  </a:cubicBezTo>
                  <a:cubicBezTo>
                    <a:pt x="36546" y="8268"/>
                    <a:pt x="38258" y="13202"/>
                    <a:pt x="37876" y="18213"/>
                  </a:cubicBezTo>
                  <a:lnTo>
                    <a:pt x="37876" y="46121"/>
                  </a:lnTo>
                  <a:lnTo>
                    <a:pt x="28351" y="46121"/>
                  </a:lnTo>
                  <a:lnTo>
                    <a:pt x="28351" y="21070"/>
                  </a:lnTo>
                  <a:cubicBezTo>
                    <a:pt x="28351" y="12688"/>
                    <a:pt x="24831" y="8497"/>
                    <a:pt x="17877" y="8497"/>
                  </a:cubicBezTo>
                  <a:cubicBezTo>
                    <a:pt x="14636" y="8468"/>
                    <a:pt x="11590" y="9659"/>
                    <a:pt x="9208" y="11831"/>
                  </a:cubicBezTo>
                  <a:cubicBezTo>
                    <a:pt x="6539" y="14365"/>
                    <a:pt x="5208" y="17975"/>
                    <a:pt x="5492" y="21641"/>
                  </a:cubicBezTo>
                  <a:close/>
                </a:path>
              </a:pathLst>
            </a:custGeom>
            <a:solidFill>
              <a:srgbClr val="6D6E71"/>
            </a:solidFill>
            <a:ln w="9525" cap="flat">
              <a:noFill/>
              <a:prstDash val="solid"/>
              <a:miter/>
            </a:ln>
          </p:spPr>
          <p:txBody>
            <a:bodyPr rtlCol="0" anchor="ctr"/>
            <a:lstStyle/>
            <a:p>
              <a:endParaRPr lang="en-US"/>
            </a:p>
          </p:txBody>
        </p:sp>
        <p:sp>
          <p:nvSpPr>
            <p:cNvPr id="1146" name="Freeform: Shape 1145">
              <a:extLst>
                <a:ext uri="{FF2B5EF4-FFF2-40B4-BE49-F238E27FC236}">
                  <a16:creationId xmlns:a16="http://schemas.microsoft.com/office/drawing/2014/main" id="{F640A0A7-DB08-4775-BD34-4ACCF62F835B}"/>
                </a:ext>
              </a:extLst>
            </p:cNvPr>
            <p:cNvSpPr/>
            <p:nvPr/>
          </p:nvSpPr>
          <p:spPr>
            <a:xfrm>
              <a:off x="15245035" y="4474336"/>
              <a:ext cx="40637" cy="47466"/>
            </a:xfrm>
            <a:custGeom>
              <a:avLst/>
              <a:gdLst>
                <a:gd name="connsiteX0" fmla="*/ 36364 w 40637"/>
                <a:gd name="connsiteY0" fmla="*/ 46607 h 47466"/>
                <a:gd name="connsiteX1" fmla="*/ 27699 w 40637"/>
                <a:gd name="connsiteY1" fmla="*/ 46607 h 47466"/>
                <a:gd name="connsiteX2" fmla="*/ 27699 w 40637"/>
                <a:gd name="connsiteY2" fmla="*/ 40511 h 47466"/>
                <a:gd name="connsiteX3" fmla="*/ 12458 w 40637"/>
                <a:gd name="connsiteY3" fmla="*/ 47274 h 47466"/>
                <a:gd name="connsiteX4" fmla="*/ 645 w 40637"/>
                <a:gd name="connsiteY4" fmla="*/ 43274 h 47466"/>
                <a:gd name="connsiteX5" fmla="*/ -4020 w 40637"/>
                <a:gd name="connsiteY5" fmla="*/ 32511 h 47466"/>
                <a:gd name="connsiteX6" fmla="*/ 1026 w 40637"/>
                <a:gd name="connsiteY6" fmla="*/ 22414 h 47466"/>
                <a:gd name="connsiteX7" fmla="*/ 14458 w 40637"/>
                <a:gd name="connsiteY7" fmla="*/ 19080 h 47466"/>
                <a:gd name="connsiteX8" fmla="*/ 26839 w 40637"/>
                <a:gd name="connsiteY8" fmla="*/ 19080 h 47466"/>
                <a:gd name="connsiteX9" fmla="*/ 26839 w 40637"/>
                <a:gd name="connsiteY9" fmla="*/ 17366 h 47466"/>
                <a:gd name="connsiteX10" fmla="*/ 16742 w 40637"/>
                <a:gd name="connsiteY10" fmla="*/ 7841 h 47466"/>
                <a:gd name="connsiteX11" fmla="*/ 3598 w 40637"/>
                <a:gd name="connsiteY11" fmla="*/ 12412 h 47466"/>
                <a:gd name="connsiteX12" fmla="*/ -685 w 40637"/>
                <a:gd name="connsiteY12" fmla="*/ 6412 h 47466"/>
                <a:gd name="connsiteX13" fmla="*/ 18365 w 40637"/>
                <a:gd name="connsiteY13" fmla="*/ -160 h 47466"/>
                <a:gd name="connsiteX14" fmla="*/ 31508 w 40637"/>
                <a:gd name="connsiteY14" fmla="*/ 3936 h 47466"/>
                <a:gd name="connsiteX15" fmla="*/ 36555 w 40637"/>
                <a:gd name="connsiteY15" fmla="*/ 16699 h 47466"/>
                <a:gd name="connsiteX16" fmla="*/ 26839 w 40637"/>
                <a:gd name="connsiteY16" fmla="*/ 29653 h 47466"/>
                <a:gd name="connsiteX17" fmla="*/ 26839 w 40637"/>
                <a:gd name="connsiteY17" fmla="*/ 25748 h 47466"/>
                <a:gd name="connsiteX18" fmla="*/ 16077 w 40637"/>
                <a:gd name="connsiteY18" fmla="*/ 25748 h 47466"/>
                <a:gd name="connsiteX19" fmla="*/ 5696 w 40637"/>
                <a:gd name="connsiteY19" fmla="*/ 32320 h 47466"/>
                <a:gd name="connsiteX20" fmla="*/ 8268 w 40637"/>
                <a:gd name="connsiteY20" fmla="*/ 37369 h 47466"/>
                <a:gd name="connsiteX21" fmla="*/ 15412 w 40637"/>
                <a:gd name="connsiteY21" fmla="*/ 39178 h 47466"/>
                <a:gd name="connsiteX22" fmla="*/ 23509 w 40637"/>
                <a:gd name="connsiteY22" fmla="*/ 36606 h 47466"/>
                <a:gd name="connsiteX23" fmla="*/ 26746 w 40637"/>
                <a:gd name="connsiteY23" fmla="*/ 29367 h 47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7" h="47466">
                  <a:moveTo>
                    <a:pt x="36364" y="46607"/>
                  </a:moveTo>
                  <a:lnTo>
                    <a:pt x="27699" y="46607"/>
                  </a:lnTo>
                  <a:lnTo>
                    <a:pt x="27699" y="40511"/>
                  </a:lnTo>
                  <a:cubicBezTo>
                    <a:pt x="23886" y="44988"/>
                    <a:pt x="18267" y="47484"/>
                    <a:pt x="12458" y="47274"/>
                  </a:cubicBezTo>
                  <a:cubicBezTo>
                    <a:pt x="8170" y="47436"/>
                    <a:pt x="3980" y="46008"/>
                    <a:pt x="645" y="43274"/>
                  </a:cubicBezTo>
                  <a:cubicBezTo>
                    <a:pt x="-2401" y="40569"/>
                    <a:pt x="-4117" y="36616"/>
                    <a:pt x="-4020" y="32511"/>
                  </a:cubicBezTo>
                  <a:cubicBezTo>
                    <a:pt x="-4210" y="28491"/>
                    <a:pt x="-2308" y="24652"/>
                    <a:pt x="1026" y="22414"/>
                  </a:cubicBezTo>
                  <a:cubicBezTo>
                    <a:pt x="5026" y="19995"/>
                    <a:pt x="9696" y="18832"/>
                    <a:pt x="14458" y="19080"/>
                  </a:cubicBezTo>
                  <a:lnTo>
                    <a:pt x="26839" y="19080"/>
                  </a:lnTo>
                  <a:lnTo>
                    <a:pt x="26839" y="17366"/>
                  </a:lnTo>
                  <a:cubicBezTo>
                    <a:pt x="26839" y="11365"/>
                    <a:pt x="23509" y="7841"/>
                    <a:pt x="16742" y="7841"/>
                  </a:cubicBezTo>
                  <a:cubicBezTo>
                    <a:pt x="11979" y="8021"/>
                    <a:pt x="7408" y="9613"/>
                    <a:pt x="3598" y="12412"/>
                  </a:cubicBezTo>
                  <a:lnTo>
                    <a:pt x="-685" y="6412"/>
                  </a:lnTo>
                  <a:cubicBezTo>
                    <a:pt x="4743" y="2059"/>
                    <a:pt x="11412" y="-275"/>
                    <a:pt x="18365" y="-160"/>
                  </a:cubicBezTo>
                  <a:cubicBezTo>
                    <a:pt x="23127" y="-370"/>
                    <a:pt x="27699" y="1078"/>
                    <a:pt x="31508" y="3936"/>
                  </a:cubicBezTo>
                  <a:cubicBezTo>
                    <a:pt x="35127" y="7165"/>
                    <a:pt x="36936" y="11889"/>
                    <a:pt x="36555" y="16699"/>
                  </a:cubicBezTo>
                  <a:close/>
                  <a:moveTo>
                    <a:pt x="26839" y="29653"/>
                  </a:moveTo>
                  <a:lnTo>
                    <a:pt x="26839" y="25748"/>
                  </a:lnTo>
                  <a:lnTo>
                    <a:pt x="16077" y="25748"/>
                  </a:lnTo>
                  <a:cubicBezTo>
                    <a:pt x="9221" y="25748"/>
                    <a:pt x="5696" y="27938"/>
                    <a:pt x="5696" y="32320"/>
                  </a:cubicBezTo>
                  <a:cubicBezTo>
                    <a:pt x="5598" y="34339"/>
                    <a:pt x="6552" y="36263"/>
                    <a:pt x="8268" y="37369"/>
                  </a:cubicBezTo>
                  <a:cubicBezTo>
                    <a:pt x="10361" y="38702"/>
                    <a:pt x="12933" y="39340"/>
                    <a:pt x="15412" y="39178"/>
                  </a:cubicBezTo>
                  <a:cubicBezTo>
                    <a:pt x="18365" y="39216"/>
                    <a:pt x="21128" y="38321"/>
                    <a:pt x="23509" y="36606"/>
                  </a:cubicBezTo>
                  <a:cubicBezTo>
                    <a:pt x="25699" y="34882"/>
                    <a:pt x="26937" y="32168"/>
                    <a:pt x="26746" y="29367"/>
                  </a:cubicBezTo>
                  <a:close/>
                </a:path>
              </a:pathLst>
            </a:custGeom>
            <a:solidFill>
              <a:srgbClr val="6D6E71"/>
            </a:solidFill>
            <a:ln w="9525" cap="flat">
              <a:noFill/>
              <a:prstDash val="solid"/>
              <a:miter/>
            </a:ln>
          </p:spPr>
          <p:txBody>
            <a:bodyPr rtlCol="0" anchor="ctr"/>
            <a:lstStyle/>
            <a:p>
              <a:endParaRPr lang="en-US"/>
            </a:p>
          </p:txBody>
        </p:sp>
        <p:sp>
          <p:nvSpPr>
            <p:cNvPr id="1147" name="Freeform: Shape 1146">
              <a:extLst>
                <a:ext uri="{FF2B5EF4-FFF2-40B4-BE49-F238E27FC236}">
                  <a16:creationId xmlns:a16="http://schemas.microsoft.com/office/drawing/2014/main" id="{9EB3200F-8E39-4563-AA68-8C011AAC7A6D}"/>
                </a:ext>
              </a:extLst>
            </p:cNvPr>
            <p:cNvSpPr/>
            <p:nvPr/>
          </p:nvSpPr>
          <p:spPr>
            <a:xfrm>
              <a:off x="15299054" y="4474631"/>
              <a:ext cx="41959" cy="46492"/>
            </a:xfrm>
            <a:custGeom>
              <a:avLst/>
              <a:gdLst>
                <a:gd name="connsiteX0" fmla="*/ 5492 w 41959"/>
                <a:gd name="connsiteY0" fmla="*/ 21643 h 46492"/>
                <a:gd name="connsiteX1" fmla="*/ 5492 w 41959"/>
                <a:gd name="connsiteY1" fmla="*/ 46313 h 46492"/>
                <a:gd name="connsiteX2" fmla="*/ -4033 w 41959"/>
                <a:gd name="connsiteY2" fmla="*/ 46313 h 46492"/>
                <a:gd name="connsiteX3" fmla="*/ -4033 w 41959"/>
                <a:gd name="connsiteY3" fmla="*/ 497 h 46492"/>
                <a:gd name="connsiteX4" fmla="*/ 5492 w 41959"/>
                <a:gd name="connsiteY4" fmla="*/ 497 h 46492"/>
                <a:gd name="connsiteX5" fmla="*/ 5492 w 41959"/>
                <a:gd name="connsiteY5" fmla="*/ 8879 h 46492"/>
                <a:gd name="connsiteX6" fmla="*/ 20635 w 41959"/>
                <a:gd name="connsiteY6" fmla="*/ -170 h 46492"/>
                <a:gd name="connsiteX7" fmla="*/ 33114 w 41959"/>
                <a:gd name="connsiteY7" fmla="*/ 4593 h 46492"/>
                <a:gd name="connsiteX8" fmla="*/ 37876 w 41959"/>
                <a:gd name="connsiteY8" fmla="*/ 18214 h 46492"/>
                <a:gd name="connsiteX9" fmla="*/ 37876 w 41959"/>
                <a:gd name="connsiteY9" fmla="*/ 46122 h 46492"/>
                <a:gd name="connsiteX10" fmla="*/ 28351 w 41959"/>
                <a:gd name="connsiteY10" fmla="*/ 46122 h 46492"/>
                <a:gd name="connsiteX11" fmla="*/ 28351 w 41959"/>
                <a:gd name="connsiteY11" fmla="*/ 21071 h 46492"/>
                <a:gd name="connsiteX12" fmla="*/ 17873 w 41959"/>
                <a:gd name="connsiteY12" fmla="*/ 8499 h 46492"/>
                <a:gd name="connsiteX13" fmla="*/ 9208 w 41959"/>
                <a:gd name="connsiteY13" fmla="*/ 11832 h 46492"/>
                <a:gd name="connsiteX14" fmla="*/ 5492 w 41959"/>
                <a:gd name="connsiteY14" fmla="*/ 21643 h 46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59" h="46492">
                  <a:moveTo>
                    <a:pt x="5492" y="21643"/>
                  </a:moveTo>
                  <a:lnTo>
                    <a:pt x="5492" y="46313"/>
                  </a:lnTo>
                  <a:lnTo>
                    <a:pt x="-4033" y="46313"/>
                  </a:lnTo>
                  <a:lnTo>
                    <a:pt x="-4033" y="497"/>
                  </a:lnTo>
                  <a:lnTo>
                    <a:pt x="5492" y="497"/>
                  </a:lnTo>
                  <a:lnTo>
                    <a:pt x="5492" y="8879"/>
                  </a:lnTo>
                  <a:cubicBezTo>
                    <a:pt x="8446" y="3298"/>
                    <a:pt x="14352" y="-179"/>
                    <a:pt x="20635" y="-170"/>
                  </a:cubicBezTo>
                  <a:cubicBezTo>
                    <a:pt x="25305" y="-331"/>
                    <a:pt x="29779" y="1383"/>
                    <a:pt x="33114" y="4593"/>
                  </a:cubicBezTo>
                  <a:cubicBezTo>
                    <a:pt x="36448" y="8298"/>
                    <a:pt x="38258" y="13213"/>
                    <a:pt x="37876" y="18214"/>
                  </a:cubicBezTo>
                  <a:lnTo>
                    <a:pt x="37876" y="46122"/>
                  </a:lnTo>
                  <a:lnTo>
                    <a:pt x="28351" y="46122"/>
                  </a:lnTo>
                  <a:lnTo>
                    <a:pt x="28351" y="21071"/>
                  </a:lnTo>
                  <a:cubicBezTo>
                    <a:pt x="28351" y="12690"/>
                    <a:pt x="24826" y="8499"/>
                    <a:pt x="17873" y="8499"/>
                  </a:cubicBezTo>
                  <a:cubicBezTo>
                    <a:pt x="14636" y="8469"/>
                    <a:pt x="11590" y="9660"/>
                    <a:pt x="9208" y="11832"/>
                  </a:cubicBezTo>
                  <a:cubicBezTo>
                    <a:pt x="6539" y="14356"/>
                    <a:pt x="5111" y="17976"/>
                    <a:pt x="5492" y="21643"/>
                  </a:cubicBezTo>
                  <a:close/>
                </a:path>
              </a:pathLst>
            </a:custGeom>
            <a:solidFill>
              <a:srgbClr val="6D6E71"/>
            </a:solidFill>
            <a:ln w="9525" cap="flat">
              <a:noFill/>
              <a:prstDash val="solid"/>
              <a:miter/>
            </a:ln>
          </p:spPr>
          <p:txBody>
            <a:bodyPr rtlCol="0" anchor="ctr"/>
            <a:lstStyle/>
            <a:p>
              <a:endParaRPr lang="en-US"/>
            </a:p>
          </p:txBody>
        </p:sp>
        <p:sp>
          <p:nvSpPr>
            <p:cNvPr id="1148" name="Freeform: Shape 1147">
              <a:extLst>
                <a:ext uri="{FF2B5EF4-FFF2-40B4-BE49-F238E27FC236}">
                  <a16:creationId xmlns:a16="http://schemas.microsoft.com/office/drawing/2014/main" id="{2BF4281D-35A3-45E9-A477-5743E99BD537}"/>
                </a:ext>
              </a:extLst>
            </p:cNvPr>
            <p:cNvSpPr/>
            <p:nvPr/>
          </p:nvSpPr>
          <p:spPr>
            <a:xfrm>
              <a:off x="15351419" y="4457497"/>
              <a:ext cx="46601" cy="64326"/>
            </a:xfrm>
            <a:custGeom>
              <a:avLst/>
              <a:gdLst>
                <a:gd name="connsiteX0" fmla="*/ 2469 w 46601"/>
                <a:gd name="connsiteY0" fmla="*/ 57637 h 64326"/>
                <a:gd name="connsiteX1" fmla="*/ -4010 w 46601"/>
                <a:gd name="connsiteY1" fmla="*/ 40492 h 64326"/>
                <a:gd name="connsiteX2" fmla="*/ 2659 w 46601"/>
                <a:gd name="connsiteY2" fmla="*/ 23537 h 64326"/>
                <a:gd name="connsiteX3" fmla="*/ 18375 w 46601"/>
                <a:gd name="connsiteY3" fmla="*/ 17156 h 64326"/>
                <a:gd name="connsiteX4" fmla="*/ 33044 w 46601"/>
                <a:gd name="connsiteY4" fmla="*/ 24871 h 64326"/>
                <a:gd name="connsiteX5" fmla="*/ 33044 w 46601"/>
                <a:gd name="connsiteY5" fmla="*/ -180 h 64326"/>
                <a:gd name="connsiteX6" fmla="*/ 42569 w 46601"/>
                <a:gd name="connsiteY6" fmla="*/ -180 h 64326"/>
                <a:gd name="connsiteX7" fmla="*/ 42569 w 46601"/>
                <a:gd name="connsiteY7" fmla="*/ 63447 h 64326"/>
                <a:gd name="connsiteX8" fmla="*/ 33044 w 46601"/>
                <a:gd name="connsiteY8" fmla="*/ 63447 h 64326"/>
                <a:gd name="connsiteX9" fmla="*/ 33044 w 46601"/>
                <a:gd name="connsiteY9" fmla="*/ 56589 h 64326"/>
                <a:gd name="connsiteX10" fmla="*/ 17514 w 46601"/>
                <a:gd name="connsiteY10" fmla="*/ 64114 h 64326"/>
                <a:gd name="connsiteX11" fmla="*/ 2469 w 46601"/>
                <a:gd name="connsiteY11" fmla="*/ 57637 h 64326"/>
                <a:gd name="connsiteX12" fmla="*/ 5608 w 46601"/>
                <a:gd name="connsiteY12" fmla="*/ 40873 h 64326"/>
                <a:gd name="connsiteX13" fmla="*/ 9803 w 46601"/>
                <a:gd name="connsiteY13" fmla="*/ 51541 h 64326"/>
                <a:gd name="connsiteX14" fmla="*/ 19328 w 46601"/>
                <a:gd name="connsiteY14" fmla="*/ 55636 h 64326"/>
                <a:gd name="connsiteX15" fmla="*/ 28853 w 46601"/>
                <a:gd name="connsiteY15" fmla="*/ 51445 h 64326"/>
                <a:gd name="connsiteX16" fmla="*/ 32755 w 46601"/>
                <a:gd name="connsiteY16" fmla="*/ 40777 h 64326"/>
                <a:gd name="connsiteX17" fmla="*/ 28853 w 46601"/>
                <a:gd name="connsiteY17" fmla="*/ 29919 h 64326"/>
                <a:gd name="connsiteX18" fmla="*/ 19328 w 46601"/>
                <a:gd name="connsiteY18" fmla="*/ 25538 h 64326"/>
                <a:gd name="connsiteX19" fmla="*/ 9803 w 46601"/>
                <a:gd name="connsiteY19" fmla="*/ 29919 h 64326"/>
                <a:gd name="connsiteX20" fmla="*/ 5608 w 46601"/>
                <a:gd name="connsiteY20" fmla="*/ 40873 h 64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4326">
                  <a:moveTo>
                    <a:pt x="2469" y="57637"/>
                  </a:moveTo>
                  <a:cubicBezTo>
                    <a:pt x="-1913" y="53036"/>
                    <a:pt x="-4294" y="46845"/>
                    <a:pt x="-4010" y="40492"/>
                  </a:cubicBezTo>
                  <a:cubicBezTo>
                    <a:pt x="-4294" y="34138"/>
                    <a:pt x="-1913" y="27957"/>
                    <a:pt x="2659" y="23537"/>
                  </a:cubicBezTo>
                  <a:cubicBezTo>
                    <a:pt x="6850" y="19356"/>
                    <a:pt x="12468" y="17051"/>
                    <a:pt x="18375" y="17156"/>
                  </a:cubicBezTo>
                  <a:cubicBezTo>
                    <a:pt x="24281" y="17051"/>
                    <a:pt x="29802" y="19965"/>
                    <a:pt x="33044" y="24871"/>
                  </a:cubicBezTo>
                  <a:lnTo>
                    <a:pt x="33044" y="-180"/>
                  </a:lnTo>
                  <a:lnTo>
                    <a:pt x="42569" y="-180"/>
                  </a:lnTo>
                  <a:lnTo>
                    <a:pt x="42569" y="63447"/>
                  </a:lnTo>
                  <a:lnTo>
                    <a:pt x="33044" y="63447"/>
                  </a:lnTo>
                  <a:lnTo>
                    <a:pt x="33044" y="56589"/>
                  </a:lnTo>
                  <a:cubicBezTo>
                    <a:pt x="29518" y="61637"/>
                    <a:pt x="23612" y="64485"/>
                    <a:pt x="17514" y="64114"/>
                  </a:cubicBezTo>
                  <a:cubicBezTo>
                    <a:pt x="11803" y="64123"/>
                    <a:pt x="6371" y="61780"/>
                    <a:pt x="2469" y="57637"/>
                  </a:cubicBezTo>
                  <a:close/>
                  <a:moveTo>
                    <a:pt x="5608" y="40873"/>
                  </a:moveTo>
                  <a:cubicBezTo>
                    <a:pt x="5515" y="44854"/>
                    <a:pt x="6943" y="48721"/>
                    <a:pt x="9803" y="51541"/>
                  </a:cubicBezTo>
                  <a:cubicBezTo>
                    <a:pt x="12277" y="54103"/>
                    <a:pt x="15705" y="55570"/>
                    <a:pt x="19328" y="55636"/>
                  </a:cubicBezTo>
                  <a:cubicBezTo>
                    <a:pt x="22946" y="55665"/>
                    <a:pt x="26374" y="54141"/>
                    <a:pt x="28853" y="51445"/>
                  </a:cubicBezTo>
                  <a:cubicBezTo>
                    <a:pt x="31518" y="48540"/>
                    <a:pt x="32853" y="44711"/>
                    <a:pt x="32755" y="40777"/>
                  </a:cubicBezTo>
                  <a:cubicBezTo>
                    <a:pt x="32853" y="36796"/>
                    <a:pt x="31425" y="32929"/>
                    <a:pt x="28853" y="29919"/>
                  </a:cubicBezTo>
                  <a:cubicBezTo>
                    <a:pt x="26472" y="27176"/>
                    <a:pt x="22946" y="25575"/>
                    <a:pt x="19328" y="25538"/>
                  </a:cubicBezTo>
                  <a:cubicBezTo>
                    <a:pt x="15705" y="25642"/>
                    <a:pt x="12277" y="27224"/>
                    <a:pt x="9803" y="29919"/>
                  </a:cubicBezTo>
                  <a:cubicBezTo>
                    <a:pt x="7040" y="32891"/>
                    <a:pt x="5515" y="36815"/>
                    <a:pt x="5608" y="40873"/>
                  </a:cubicBezTo>
                  <a:close/>
                </a:path>
              </a:pathLst>
            </a:custGeom>
            <a:solidFill>
              <a:srgbClr val="6D6E71"/>
            </a:solidFill>
            <a:ln w="9525" cap="flat">
              <a:noFill/>
              <a:prstDash val="solid"/>
              <a:miter/>
            </a:ln>
          </p:spPr>
          <p:txBody>
            <a:bodyPr rtlCol="0" anchor="ctr"/>
            <a:lstStyle/>
            <a:p>
              <a:endParaRPr lang="en-US"/>
            </a:p>
          </p:txBody>
        </p:sp>
        <p:sp>
          <p:nvSpPr>
            <p:cNvPr id="1149" name="Freeform: Shape 1148">
              <a:extLst>
                <a:ext uri="{FF2B5EF4-FFF2-40B4-BE49-F238E27FC236}">
                  <a16:creationId xmlns:a16="http://schemas.microsoft.com/office/drawing/2014/main" id="{CBF84AF3-991F-4819-9FA4-DBC20365FC38}"/>
                </a:ext>
              </a:extLst>
            </p:cNvPr>
            <p:cNvSpPr/>
            <p:nvPr/>
          </p:nvSpPr>
          <p:spPr>
            <a:xfrm>
              <a:off x="15434311" y="4456068"/>
              <a:ext cx="12096" cy="65055"/>
            </a:xfrm>
            <a:custGeom>
              <a:avLst/>
              <a:gdLst>
                <a:gd name="connsiteX0" fmla="*/ -2224 w 12096"/>
                <a:gd name="connsiteY0" fmla="*/ 10203 h 65055"/>
                <a:gd name="connsiteX1" fmla="*/ -4033 w 12096"/>
                <a:gd name="connsiteY1" fmla="*/ 5916 h 65055"/>
                <a:gd name="connsiteX2" fmla="*/ 2060 w 12096"/>
                <a:gd name="connsiteY2" fmla="*/ -180 h 65055"/>
                <a:gd name="connsiteX3" fmla="*/ 8064 w 12096"/>
                <a:gd name="connsiteY3" fmla="*/ 5821 h 65055"/>
                <a:gd name="connsiteX4" fmla="*/ 8064 w 12096"/>
                <a:gd name="connsiteY4" fmla="*/ 5916 h 65055"/>
                <a:gd name="connsiteX5" fmla="*/ 6348 w 12096"/>
                <a:gd name="connsiteY5" fmla="*/ 10203 h 65055"/>
                <a:gd name="connsiteX6" fmla="*/ 2060 w 12096"/>
                <a:gd name="connsiteY6" fmla="*/ 12012 h 65055"/>
                <a:gd name="connsiteX7" fmla="*/ -2224 w 12096"/>
                <a:gd name="connsiteY7" fmla="*/ 10203 h 65055"/>
                <a:gd name="connsiteX8" fmla="*/ 6729 w 12096"/>
                <a:gd name="connsiteY8" fmla="*/ 64876 h 65055"/>
                <a:gd name="connsiteX9" fmla="*/ -2796 w 12096"/>
                <a:gd name="connsiteY9" fmla="*/ 64876 h 65055"/>
                <a:gd name="connsiteX10" fmla="*/ -2796 w 12096"/>
                <a:gd name="connsiteY10" fmla="*/ 19061 h 65055"/>
                <a:gd name="connsiteX11" fmla="*/ 6729 w 12096"/>
                <a:gd name="connsiteY11" fmla="*/ 19061 h 6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96" h="65055">
                  <a:moveTo>
                    <a:pt x="-2224" y="10203"/>
                  </a:moveTo>
                  <a:cubicBezTo>
                    <a:pt x="-3368" y="9088"/>
                    <a:pt x="-4033" y="7535"/>
                    <a:pt x="-4033" y="5916"/>
                  </a:cubicBezTo>
                  <a:cubicBezTo>
                    <a:pt x="-3940" y="2573"/>
                    <a:pt x="-1270" y="-132"/>
                    <a:pt x="2060" y="-180"/>
                  </a:cubicBezTo>
                  <a:cubicBezTo>
                    <a:pt x="5395" y="-180"/>
                    <a:pt x="8064" y="2506"/>
                    <a:pt x="8064" y="5821"/>
                  </a:cubicBezTo>
                  <a:cubicBezTo>
                    <a:pt x="8064" y="5849"/>
                    <a:pt x="8064" y="5888"/>
                    <a:pt x="8064" y="5916"/>
                  </a:cubicBezTo>
                  <a:cubicBezTo>
                    <a:pt x="8064" y="7517"/>
                    <a:pt x="7492" y="9050"/>
                    <a:pt x="6348" y="10203"/>
                  </a:cubicBezTo>
                  <a:cubicBezTo>
                    <a:pt x="5204" y="11336"/>
                    <a:pt x="3678" y="11993"/>
                    <a:pt x="2060" y="12012"/>
                  </a:cubicBezTo>
                  <a:cubicBezTo>
                    <a:pt x="441" y="12022"/>
                    <a:pt x="-1084" y="11365"/>
                    <a:pt x="-2224" y="10203"/>
                  </a:cubicBezTo>
                  <a:close/>
                  <a:moveTo>
                    <a:pt x="6729" y="64876"/>
                  </a:moveTo>
                  <a:lnTo>
                    <a:pt x="-2796" y="64876"/>
                  </a:lnTo>
                  <a:lnTo>
                    <a:pt x="-2796" y="19061"/>
                  </a:lnTo>
                  <a:lnTo>
                    <a:pt x="6729" y="19061"/>
                  </a:lnTo>
                  <a:close/>
                </a:path>
              </a:pathLst>
            </a:custGeom>
            <a:solidFill>
              <a:srgbClr val="6D6E71"/>
            </a:solidFill>
            <a:ln w="9525" cap="flat">
              <a:noFill/>
              <a:prstDash val="solid"/>
              <a:miter/>
            </a:ln>
          </p:spPr>
          <p:txBody>
            <a:bodyPr rtlCol="0" anchor="ctr"/>
            <a:lstStyle/>
            <a:p>
              <a:endParaRPr lang="en-US"/>
            </a:p>
          </p:txBody>
        </p:sp>
        <p:sp>
          <p:nvSpPr>
            <p:cNvPr id="1150" name="Freeform: Shape 1149">
              <a:extLst>
                <a:ext uri="{FF2B5EF4-FFF2-40B4-BE49-F238E27FC236}">
                  <a16:creationId xmlns:a16="http://schemas.microsoft.com/office/drawing/2014/main" id="{AA29BD8D-E3EB-4836-BC11-C96E8D4010E4}"/>
                </a:ext>
              </a:extLst>
            </p:cNvPr>
            <p:cNvSpPr/>
            <p:nvPr/>
          </p:nvSpPr>
          <p:spPr>
            <a:xfrm>
              <a:off x="15459073" y="4474627"/>
              <a:ext cx="41944" cy="46496"/>
            </a:xfrm>
            <a:custGeom>
              <a:avLst/>
              <a:gdLst>
                <a:gd name="connsiteX0" fmla="*/ 5492 w 41944"/>
                <a:gd name="connsiteY0" fmla="*/ 21646 h 46496"/>
                <a:gd name="connsiteX1" fmla="*/ 5492 w 41944"/>
                <a:gd name="connsiteY1" fmla="*/ 46316 h 46496"/>
                <a:gd name="connsiteX2" fmla="*/ -4033 w 41944"/>
                <a:gd name="connsiteY2" fmla="*/ 46316 h 46496"/>
                <a:gd name="connsiteX3" fmla="*/ -4033 w 41944"/>
                <a:gd name="connsiteY3" fmla="*/ 501 h 46496"/>
                <a:gd name="connsiteX4" fmla="*/ 5492 w 41944"/>
                <a:gd name="connsiteY4" fmla="*/ 501 h 46496"/>
                <a:gd name="connsiteX5" fmla="*/ 5492 w 41944"/>
                <a:gd name="connsiteY5" fmla="*/ 8883 h 46496"/>
                <a:gd name="connsiteX6" fmla="*/ 20640 w 41944"/>
                <a:gd name="connsiteY6" fmla="*/ -166 h 46496"/>
                <a:gd name="connsiteX7" fmla="*/ 33118 w 41944"/>
                <a:gd name="connsiteY7" fmla="*/ 4597 h 46496"/>
                <a:gd name="connsiteX8" fmla="*/ 37881 w 41944"/>
                <a:gd name="connsiteY8" fmla="*/ 18217 h 46496"/>
                <a:gd name="connsiteX9" fmla="*/ 37881 w 41944"/>
                <a:gd name="connsiteY9" fmla="*/ 46126 h 46496"/>
                <a:gd name="connsiteX10" fmla="*/ 28356 w 41944"/>
                <a:gd name="connsiteY10" fmla="*/ 46126 h 46496"/>
                <a:gd name="connsiteX11" fmla="*/ 28356 w 41944"/>
                <a:gd name="connsiteY11" fmla="*/ 21075 h 46496"/>
                <a:gd name="connsiteX12" fmla="*/ 17877 w 41944"/>
                <a:gd name="connsiteY12" fmla="*/ 8502 h 46496"/>
                <a:gd name="connsiteX13" fmla="*/ 9208 w 41944"/>
                <a:gd name="connsiteY13" fmla="*/ 11836 h 46496"/>
                <a:gd name="connsiteX14" fmla="*/ 5492 w 41944"/>
                <a:gd name="connsiteY14" fmla="*/ 21646 h 46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44" h="46496">
                  <a:moveTo>
                    <a:pt x="5492" y="21646"/>
                  </a:moveTo>
                  <a:lnTo>
                    <a:pt x="5492" y="46316"/>
                  </a:lnTo>
                  <a:lnTo>
                    <a:pt x="-4033" y="46316"/>
                  </a:lnTo>
                  <a:lnTo>
                    <a:pt x="-4033" y="501"/>
                  </a:lnTo>
                  <a:lnTo>
                    <a:pt x="5492" y="501"/>
                  </a:lnTo>
                  <a:lnTo>
                    <a:pt x="5492" y="8883"/>
                  </a:lnTo>
                  <a:cubicBezTo>
                    <a:pt x="8446" y="3302"/>
                    <a:pt x="14352" y="-175"/>
                    <a:pt x="20640" y="-166"/>
                  </a:cubicBezTo>
                  <a:cubicBezTo>
                    <a:pt x="25305" y="-356"/>
                    <a:pt x="29784" y="1368"/>
                    <a:pt x="33118" y="4597"/>
                  </a:cubicBezTo>
                  <a:cubicBezTo>
                    <a:pt x="36448" y="8302"/>
                    <a:pt x="38165" y="13217"/>
                    <a:pt x="37881" y="18217"/>
                  </a:cubicBezTo>
                  <a:lnTo>
                    <a:pt x="37881" y="46126"/>
                  </a:lnTo>
                  <a:lnTo>
                    <a:pt x="28356" y="46126"/>
                  </a:lnTo>
                  <a:lnTo>
                    <a:pt x="28356" y="21075"/>
                  </a:lnTo>
                  <a:cubicBezTo>
                    <a:pt x="28356" y="12693"/>
                    <a:pt x="24831" y="8502"/>
                    <a:pt x="17877" y="8502"/>
                  </a:cubicBezTo>
                  <a:cubicBezTo>
                    <a:pt x="14636" y="8473"/>
                    <a:pt x="11590" y="9664"/>
                    <a:pt x="9208" y="11836"/>
                  </a:cubicBezTo>
                  <a:cubicBezTo>
                    <a:pt x="6543" y="14398"/>
                    <a:pt x="5208" y="17989"/>
                    <a:pt x="5492" y="21646"/>
                  </a:cubicBezTo>
                  <a:close/>
                </a:path>
              </a:pathLst>
            </a:custGeom>
            <a:solidFill>
              <a:srgbClr val="6D6E71"/>
            </a:solidFill>
            <a:ln w="9525" cap="flat">
              <a:noFill/>
              <a:prstDash val="solid"/>
              <a:miter/>
            </a:ln>
          </p:spPr>
          <p:txBody>
            <a:bodyPr rtlCol="0" anchor="ctr"/>
            <a:lstStyle/>
            <a:p>
              <a:endParaRPr lang="en-US"/>
            </a:p>
          </p:txBody>
        </p:sp>
        <p:sp>
          <p:nvSpPr>
            <p:cNvPr id="1151" name="Freeform: Shape 1150">
              <a:extLst>
                <a:ext uri="{FF2B5EF4-FFF2-40B4-BE49-F238E27FC236}">
                  <a16:creationId xmlns:a16="http://schemas.microsoft.com/office/drawing/2014/main" id="{D900AA5B-4CB0-457D-88B8-EBF94090A88A}"/>
                </a:ext>
              </a:extLst>
            </p:cNvPr>
            <p:cNvSpPr/>
            <p:nvPr/>
          </p:nvSpPr>
          <p:spPr>
            <a:xfrm>
              <a:off x="15511628" y="4457497"/>
              <a:ext cx="46601" cy="64326"/>
            </a:xfrm>
            <a:custGeom>
              <a:avLst/>
              <a:gdLst>
                <a:gd name="connsiteX0" fmla="*/ 2469 w 46601"/>
                <a:gd name="connsiteY0" fmla="*/ 57637 h 64326"/>
                <a:gd name="connsiteX1" fmla="*/ -4010 w 46601"/>
                <a:gd name="connsiteY1" fmla="*/ 40492 h 64326"/>
                <a:gd name="connsiteX2" fmla="*/ 2659 w 46601"/>
                <a:gd name="connsiteY2" fmla="*/ 23537 h 64326"/>
                <a:gd name="connsiteX3" fmla="*/ 18375 w 46601"/>
                <a:gd name="connsiteY3" fmla="*/ 17156 h 64326"/>
                <a:gd name="connsiteX4" fmla="*/ 33044 w 46601"/>
                <a:gd name="connsiteY4" fmla="*/ 24871 h 64326"/>
                <a:gd name="connsiteX5" fmla="*/ 33044 w 46601"/>
                <a:gd name="connsiteY5" fmla="*/ -180 h 64326"/>
                <a:gd name="connsiteX6" fmla="*/ 42569 w 46601"/>
                <a:gd name="connsiteY6" fmla="*/ -180 h 64326"/>
                <a:gd name="connsiteX7" fmla="*/ 42569 w 46601"/>
                <a:gd name="connsiteY7" fmla="*/ 63447 h 64326"/>
                <a:gd name="connsiteX8" fmla="*/ 33044 w 46601"/>
                <a:gd name="connsiteY8" fmla="*/ 63447 h 64326"/>
                <a:gd name="connsiteX9" fmla="*/ 33044 w 46601"/>
                <a:gd name="connsiteY9" fmla="*/ 56589 h 64326"/>
                <a:gd name="connsiteX10" fmla="*/ 17519 w 46601"/>
                <a:gd name="connsiteY10" fmla="*/ 64114 h 64326"/>
                <a:gd name="connsiteX11" fmla="*/ 2469 w 46601"/>
                <a:gd name="connsiteY11" fmla="*/ 57637 h 64326"/>
                <a:gd name="connsiteX12" fmla="*/ 5613 w 46601"/>
                <a:gd name="connsiteY12" fmla="*/ 40873 h 64326"/>
                <a:gd name="connsiteX13" fmla="*/ 9803 w 46601"/>
                <a:gd name="connsiteY13" fmla="*/ 51541 h 64326"/>
                <a:gd name="connsiteX14" fmla="*/ 19328 w 46601"/>
                <a:gd name="connsiteY14" fmla="*/ 55636 h 64326"/>
                <a:gd name="connsiteX15" fmla="*/ 28853 w 46601"/>
                <a:gd name="connsiteY15" fmla="*/ 51445 h 64326"/>
                <a:gd name="connsiteX16" fmla="*/ 32760 w 46601"/>
                <a:gd name="connsiteY16" fmla="*/ 40777 h 64326"/>
                <a:gd name="connsiteX17" fmla="*/ 28853 w 46601"/>
                <a:gd name="connsiteY17" fmla="*/ 29919 h 64326"/>
                <a:gd name="connsiteX18" fmla="*/ 19328 w 46601"/>
                <a:gd name="connsiteY18" fmla="*/ 25538 h 64326"/>
                <a:gd name="connsiteX19" fmla="*/ 9803 w 46601"/>
                <a:gd name="connsiteY19" fmla="*/ 29919 h 64326"/>
                <a:gd name="connsiteX20" fmla="*/ 5515 w 46601"/>
                <a:gd name="connsiteY20" fmla="*/ 40873 h 64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4326">
                  <a:moveTo>
                    <a:pt x="2469" y="57637"/>
                  </a:moveTo>
                  <a:cubicBezTo>
                    <a:pt x="-1913" y="53036"/>
                    <a:pt x="-4294" y="46845"/>
                    <a:pt x="-4010" y="40492"/>
                  </a:cubicBezTo>
                  <a:cubicBezTo>
                    <a:pt x="-4294" y="34138"/>
                    <a:pt x="-1913" y="27957"/>
                    <a:pt x="2659" y="23537"/>
                  </a:cubicBezTo>
                  <a:cubicBezTo>
                    <a:pt x="6850" y="19356"/>
                    <a:pt x="12468" y="17051"/>
                    <a:pt x="18375" y="17156"/>
                  </a:cubicBezTo>
                  <a:cubicBezTo>
                    <a:pt x="24281" y="17051"/>
                    <a:pt x="29806" y="19965"/>
                    <a:pt x="33044" y="24871"/>
                  </a:cubicBezTo>
                  <a:lnTo>
                    <a:pt x="33044" y="-180"/>
                  </a:lnTo>
                  <a:lnTo>
                    <a:pt x="42569" y="-180"/>
                  </a:lnTo>
                  <a:lnTo>
                    <a:pt x="42569" y="63447"/>
                  </a:lnTo>
                  <a:lnTo>
                    <a:pt x="33044" y="63447"/>
                  </a:lnTo>
                  <a:lnTo>
                    <a:pt x="33044" y="56589"/>
                  </a:lnTo>
                  <a:cubicBezTo>
                    <a:pt x="29518" y="61637"/>
                    <a:pt x="23616" y="64485"/>
                    <a:pt x="17519" y="64114"/>
                  </a:cubicBezTo>
                  <a:cubicBezTo>
                    <a:pt x="11803" y="64123"/>
                    <a:pt x="6375" y="61780"/>
                    <a:pt x="2469" y="57637"/>
                  </a:cubicBezTo>
                  <a:close/>
                  <a:moveTo>
                    <a:pt x="5613" y="40873"/>
                  </a:moveTo>
                  <a:cubicBezTo>
                    <a:pt x="5515" y="44854"/>
                    <a:pt x="6947" y="48721"/>
                    <a:pt x="9803" y="51541"/>
                  </a:cubicBezTo>
                  <a:cubicBezTo>
                    <a:pt x="12277" y="54103"/>
                    <a:pt x="15710" y="55570"/>
                    <a:pt x="19328" y="55636"/>
                  </a:cubicBezTo>
                  <a:cubicBezTo>
                    <a:pt x="22946" y="55665"/>
                    <a:pt x="26472" y="54141"/>
                    <a:pt x="28853" y="51445"/>
                  </a:cubicBezTo>
                  <a:cubicBezTo>
                    <a:pt x="31518" y="48540"/>
                    <a:pt x="32853" y="44711"/>
                    <a:pt x="32760" y="40777"/>
                  </a:cubicBezTo>
                  <a:cubicBezTo>
                    <a:pt x="32853" y="36796"/>
                    <a:pt x="31425" y="32929"/>
                    <a:pt x="28853" y="29919"/>
                  </a:cubicBezTo>
                  <a:cubicBezTo>
                    <a:pt x="26472" y="27176"/>
                    <a:pt x="22946" y="25575"/>
                    <a:pt x="19328" y="25538"/>
                  </a:cubicBezTo>
                  <a:cubicBezTo>
                    <a:pt x="15710" y="25642"/>
                    <a:pt x="12277" y="27224"/>
                    <a:pt x="9803" y="29919"/>
                  </a:cubicBezTo>
                  <a:cubicBezTo>
                    <a:pt x="7040" y="32881"/>
                    <a:pt x="5515" y="36806"/>
                    <a:pt x="5515" y="40873"/>
                  </a:cubicBezTo>
                  <a:close/>
                </a:path>
              </a:pathLst>
            </a:custGeom>
            <a:solidFill>
              <a:srgbClr val="6D6E71"/>
            </a:solidFill>
            <a:ln w="9525" cap="flat">
              <a:noFill/>
              <a:prstDash val="solid"/>
              <a:miter/>
            </a:ln>
          </p:spPr>
          <p:txBody>
            <a:bodyPr rtlCol="0" anchor="ctr"/>
            <a:lstStyle/>
            <a:p>
              <a:endParaRPr lang="en-US"/>
            </a:p>
          </p:txBody>
        </p:sp>
        <p:sp>
          <p:nvSpPr>
            <p:cNvPr id="1152" name="Freeform: Shape 1151">
              <a:extLst>
                <a:ext uri="{FF2B5EF4-FFF2-40B4-BE49-F238E27FC236}">
                  <a16:creationId xmlns:a16="http://schemas.microsoft.com/office/drawing/2014/main" id="{D210D006-6173-4F2C-82DF-4F275D3B75F2}"/>
                </a:ext>
              </a:extLst>
            </p:cNvPr>
            <p:cNvSpPr/>
            <p:nvPr/>
          </p:nvSpPr>
          <p:spPr>
            <a:xfrm>
              <a:off x="15570889" y="4456074"/>
              <a:ext cx="12208" cy="65050"/>
            </a:xfrm>
            <a:custGeom>
              <a:avLst/>
              <a:gdLst>
                <a:gd name="connsiteX0" fmla="*/ -2214 w 12208"/>
                <a:gd name="connsiteY0" fmla="*/ 10197 h 65050"/>
                <a:gd name="connsiteX1" fmla="*/ -4023 w 12208"/>
                <a:gd name="connsiteY1" fmla="*/ 5910 h 65050"/>
                <a:gd name="connsiteX2" fmla="*/ -2214 w 12208"/>
                <a:gd name="connsiteY2" fmla="*/ 1624 h 65050"/>
                <a:gd name="connsiteX3" fmla="*/ 6264 w 12208"/>
                <a:gd name="connsiteY3" fmla="*/ 1538 h 65050"/>
                <a:gd name="connsiteX4" fmla="*/ 6357 w 12208"/>
                <a:gd name="connsiteY4" fmla="*/ 1624 h 65050"/>
                <a:gd name="connsiteX5" fmla="*/ 8167 w 12208"/>
                <a:gd name="connsiteY5" fmla="*/ 5910 h 65050"/>
                <a:gd name="connsiteX6" fmla="*/ 6357 w 12208"/>
                <a:gd name="connsiteY6" fmla="*/ 10197 h 65050"/>
                <a:gd name="connsiteX7" fmla="*/ -2117 w 12208"/>
                <a:gd name="connsiteY7" fmla="*/ 10282 h 65050"/>
                <a:gd name="connsiteX8" fmla="*/ -2214 w 12208"/>
                <a:gd name="connsiteY8" fmla="*/ 10197 h 65050"/>
                <a:gd name="connsiteX9" fmla="*/ 7311 w 12208"/>
                <a:gd name="connsiteY9" fmla="*/ 64870 h 65050"/>
                <a:gd name="connsiteX10" fmla="*/ -2214 w 12208"/>
                <a:gd name="connsiteY10" fmla="*/ 64870 h 65050"/>
                <a:gd name="connsiteX11" fmla="*/ -2214 w 12208"/>
                <a:gd name="connsiteY11" fmla="*/ 19055 h 65050"/>
                <a:gd name="connsiteX12" fmla="*/ 7311 w 12208"/>
                <a:gd name="connsiteY12" fmla="*/ 19055 h 6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08" h="65050">
                  <a:moveTo>
                    <a:pt x="-2214" y="10197"/>
                  </a:moveTo>
                  <a:cubicBezTo>
                    <a:pt x="-3358" y="9082"/>
                    <a:pt x="-4023" y="7529"/>
                    <a:pt x="-4023" y="5910"/>
                  </a:cubicBezTo>
                  <a:cubicBezTo>
                    <a:pt x="-4121" y="4281"/>
                    <a:pt x="-3451" y="2719"/>
                    <a:pt x="-2214" y="1624"/>
                  </a:cubicBezTo>
                  <a:cubicBezTo>
                    <a:pt x="74" y="-747"/>
                    <a:pt x="3883" y="-786"/>
                    <a:pt x="6264" y="1538"/>
                  </a:cubicBezTo>
                  <a:cubicBezTo>
                    <a:pt x="6264" y="1567"/>
                    <a:pt x="6357" y="1595"/>
                    <a:pt x="6357" y="1624"/>
                  </a:cubicBezTo>
                  <a:cubicBezTo>
                    <a:pt x="7594" y="2719"/>
                    <a:pt x="8264" y="4281"/>
                    <a:pt x="8167" y="5910"/>
                  </a:cubicBezTo>
                  <a:cubicBezTo>
                    <a:pt x="8167" y="7529"/>
                    <a:pt x="7501" y="9082"/>
                    <a:pt x="6357" y="10197"/>
                  </a:cubicBezTo>
                  <a:cubicBezTo>
                    <a:pt x="4074" y="12568"/>
                    <a:pt x="265" y="12606"/>
                    <a:pt x="-2117" y="10282"/>
                  </a:cubicBezTo>
                  <a:cubicBezTo>
                    <a:pt x="-2117" y="10254"/>
                    <a:pt x="-2214" y="10225"/>
                    <a:pt x="-2214" y="10197"/>
                  </a:cubicBezTo>
                  <a:close/>
                  <a:moveTo>
                    <a:pt x="7311" y="64870"/>
                  </a:moveTo>
                  <a:lnTo>
                    <a:pt x="-2214" y="64870"/>
                  </a:lnTo>
                  <a:lnTo>
                    <a:pt x="-2214" y="19055"/>
                  </a:lnTo>
                  <a:lnTo>
                    <a:pt x="7311" y="19055"/>
                  </a:lnTo>
                  <a:close/>
                </a:path>
              </a:pathLst>
            </a:custGeom>
            <a:solidFill>
              <a:srgbClr val="6D6E71"/>
            </a:solidFill>
            <a:ln w="9525" cap="flat">
              <a:noFill/>
              <a:prstDash val="solid"/>
              <a:miter/>
            </a:ln>
          </p:spPr>
          <p:txBody>
            <a:bodyPr rtlCol="0" anchor="ctr"/>
            <a:lstStyle/>
            <a:p>
              <a:endParaRPr lang="en-US"/>
            </a:p>
          </p:txBody>
        </p:sp>
        <p:sp>
          <p:nvSpPr>
            <p:cNvPr id="1153" name="Freeform: Shape 1152">
              <a:extLst>
                <a:ext uri="{FF2B5EF4-FFF2-40B4-BE49-F238E27FC236}">
                  <a16:creationId xmlns:a16="http://schemas.microsoft.com/office/drawing/2014/main" id="{8211591F-D2FC-4B03-8325-F8B3916F37F7}"/>
                </a:ext>
              </a:extLst>
            </p:cNvPr>
            <p:cNvSpPr/>
            <p:nvPr/>
          </p:nvSpPr>
          <p:spPr>
            <a:xfrm>
              <a:off x="15589376" y="4475499"/>
              <a:ext cx="46862" cy="45624"/>
            </a:xfrm>
            <a:custGeom>
              <a:avLst/>
              <a:gdLst>
                <a:gd name="connsiteX0" fmla="*/ 14254 w 46862"/>
                <a:gd name="connsiteY0" fmla="*/ 45445 h 45624"/>
                <a:gd name="connsiteX1" fmla="*/ -4033 w 46862"/>
                <a:gd name="connsiteY1" fmla="*/ -180 h 45624"/>
                <a:gd name="connsiteX2" fmla="*/ 5492 w 46862"/>
                <a:gd name="connsiteY2" fmla="*/ -180 h 45624"/>
                <a:gd name="connsiteX3" fmla="*/ 19398 w 46862"/>
                <a:gd name="connsiteY3" fmla="*/ 34300 h 45624"/>
                <a:gd name="connsiteX4" fmla="*/ 33304 w 46862"/>
                <a:gd name="connsiteY4" fmla="*/ -180 h 45624"/>
                <a:gd name="connsiteX5" fmla="*/ 42829 w 46862"/>
                <a:gd name="connsiteY5" fmla="*/ -180 h 45624"/>
                <a:gd name="connsiteX6" fmla="*/ 24449 w 46862"/>
                <a:gd name="connsiteY6" fmla="*/ 45445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62" h="45624">
                  <a:moveTo>
                    <a:pt x="14254" y="45445"/>
                  </a:moveTo>
                  <a:lnTo>
                    <a:pt x="-4033" y="-180"/>
                  </a:lnTo>
                  <a:lnTo>
                    <a:pt x="5492" y="-180"/>
                  </a:lnTo>
                  <a:lnTo>
                    <a:pt x="19398" y="34300"/>
                  </a:lnTo>
                  <a:lnTo>
                    <a:pt x="33304" y="-180"/>
                  </a:lnTo>
                  <a:lnTo>
                    <a:pt x="42829" y="-180"/>
                  </a:lnTo>
                  <a:lnTo>
                    <a:pt x="24449" y="45445"/>
                  </a:lnTo>
                  <a:close/>
                </a:path>
              </a:pathLst>
            </a:custGeom>
            <a:solidFill>
              <a:srgbClr val="6D6E71"/>
            </a:solidFill>
            <a:ln w="9525" cap="flat">
              <a:noFill/>
              <a:prstDash val="solid"/>
              <a:miter/>
            </a:ln>
          </p:spPr>
          <p:txBody>
            <a:bodyPr rtlCol="0" anchor="ctr"/>
            <a:lstStyle/>
            <a:p>
              <a:endParaRPr lang="en-US"/>
            </a:p>
          </p:txBody>
        </p:sp>
        <p:sp>
          <p:nvSpPr>
            <p:cNvPr id="1154" name="Freeform: Shape 1153">
              <a:extLst>
                <a:ext uri="{FF2B5EF4-FFF2-40B4-BE49-F238E27FC236}">
                  <a16:creationId xmlns:a16="http://schemas.microsoft.com/office/drawing/2014/main" id="{61AE2A14-BC55-4227-8EA0-0A48C8254A7A}"/>
                </a:ext>
              </a:extLst>
            </p:cNvPr>
            <p:cNvSpPr/>
            <p:nvPr/>
          </p:nvSpPr>
          <p:spPr>
            <a:xfrm>
              <a:off x="15643382" y="4456067"/>
              <a:ext cx="12194" cy="65056"/>
            </a:xfrm>
            <a:custGeom>
              <a:avLst/>
              <a:gdLst>
                <a:gd name="connsiteX0" fmla="*/ -2224 w 12194"/>
                <a:gd name="connsiteY0" fmla="*/ 10203 h 65056"/>
                <a:gd name="connsiteX1" fmla="*/ -4033 w 12194"/>
                <a:gd name="connsiteY1" fmla="*/ 5917 h 65056"/>
                <a:gd name="connsiteX2" fmla="*/ -2224 w 12194"/>
                <a:gd name="connsiteY2" fmla="*/ 1630 h 65056"/>
                <a:gd name="connsiteX3" fmla="*/ 2065 w 12194"/>
                <a:gd name="connsiteY3" fmla="*/ -180 h 65056"/>
                <a:gd name="connsiteX4" fmla="*/ 8162 w 12194"/>
                <a:gd name="connsiteY4" fmla="*/ 5917 h 65056"/>
                <a:gd name="connsiteX5" fmla="*/ 6353 w 12194"/>
                <a:gd name="connsiteY5" fmla="*/ 10203 h 65056"/>
                <a:gd name="connsiteX6" fmla="*/ 2065 w 12194"/>
                <a:gd name="connsiteY6" fmla="*/ 12013 h 65056"/>
                <a:gd name="connsiteX7" fmla="*/ -2224 w 12194"/>
                <a:gd name="connsiteY7" fmla="*/ 10203 h 65056"/>
                <a:gd name="connsiteX8" fmla="*/ 6827 w 12194"/>
                <a:gd name="connsiteY8" fmla="*/ 64876 h 65056"/>
                <a:gd name="connsiteX9" fmla="*/ -2698 w 12194"/>
                <a:gd name="connsiteY9" fmla="*/ 64876 h 65056"/>
                <a:gd name="connsiteX10" fmla="*/ -2698 w 12194"/>
                <a:gd name="connsiteY10" fmla="*/ 19061 h 65056"/>
                <a:gd name="connsiteX11" fmla="*/ 6827 w 12194"/>
                <a:gd name="connsiteY11" fmla="*/ 19061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4" h="65056">
                  <a:moveTo>
                    <a:pt x="-2224" y="10203"/>
                  </a:moveTo>
                  <a:cubicBezTo>
                    <a:pt x="-3363" y="9060"/>
                    <a:pt x="-4033" y="7526"/>
                    <a:pt x="-4033" y="5917"/>
                  </a:cubicBezTo>
                  <a:cubicBezTo>
                    <a:pt x="-4033" y="4297"/>
                    <a:pt x="-3363" y="2755"/>
                    <a:pt x="-2224" y="1630"/>
                  </a:cubicBezTo>
                  <a:cubicBezTo>
                    <a:pt x="-1079" y="459"/>
                    <a:pt x="446" y="-198"/>
                    <a:pt x="2065" y="-180"/>
                  </a:cubicBezTo>
                  <a:cubicBezTo>
                    <a:pt x="5399" y="-132"/>
                    <a:pt x="8064" y="2573"/>
                    <a:pt x="8162" y="5917"/>
                  </a:cubicBezTo>
                  <a:cubicBezTo>
                    <a:pt x="8162" y="7536"/>
                    <a:pt x="7492" y="9088"/>
                    <a:pt x="6353" y="10203"/>
                  </a:cubicBezTo>
                  <a:cubicBezTo>
                    <a:pt x="5208" y="11365"/>
                    <a:pt x="3683" y="12022"/>
                    <a:pt x="2065" y="12013"/>
                  </a:cubicBezTo>
                  <a:cubicBezTo>
                    <a:pt x="446" y="11993"/>
                    <a:pt x="-1079" y="11337"/>
                    <a:pt x="-2224" y="10203"/>
                  </a:cubicBezTo>
                  <a:close/>
                  <a:moveTo>
                    <a:pt x="6827" y="64876"/>
                  </a:moveTo>
                  <a:lnTo>
                    <a:pt x="-2698" y="64876"/>
                  </a:lnTo>
                  <a:lnTo>
                    <a:pt x="-2698" y="19061"/>
                  </a:lnTo>
                  <a:lnTo>
                    <a:pt x="6827" y="19061"/>
                  </a:lnTo>
                  <a:close/>
                </a:path>
              </a:pathLst>
            </a:custGeom>
            <a:solidFill>
              <a:srgbClr val="6D6E71"/>
            </a:solidFill>
            <a:ln w="9525" cap="flat">
              <a:noFill/>
              <a:prstDash val="solid"/>
              <a:miter/>
            </a:ln>
          </p:spPr>
          <p:txBody>
            <a:bodyPr rtlCol="0" anchor="ctr"/>
            <a:lstStyle/>
            <a:p>
              <a:endParaRPr lang="en-US"/>
            </a:p>
          </p:txBody>
        </p:sp>
        <p:sp>
          <p:nvSpPr>
            <p:cNvPr id="1155" name="Freeform: Shape 1154">
              <a:extLst>
                <a:ext uri="{FF2B5EF4-FFF2-40B4-BE49-F238E27FC236}">
                  <a16:creationId xmlns:a16="http://schemas.microsoft.com/office/drawing/2014/main" id="{3BCFEB2A-14D3-4569-89A7-F678491853C6}"/>
                </a:ext>
              </a:extLst>
            </p:cNvPr>
            <p:cNvSpPr/>
            <p:nvPr/>
          </p:nvSpPr>
          <p:spPr>
            <a:xfrm>
              <a:off x="15665172" y="4457497"/>
              <a:ext cx="46601" cy="64320"/>
            </a:xfrm>
            <a:custGeom>
              <a:avLst/>
              <a:gdLst>
                <a:gd name="connsiteX0" fmla="*/ 2469 w 46601"/>
                <a:gd name="connsiteY0" fmla="*/ 57637 h 64320"/>
                <a:gd name="connsiteX1" fmla="*/ -4010 w 46601"/>
                <a:gd name="connsiteY1" fmla="*/ 40492 h 64320"/>
                <a:gd name="connsiteX2" fmla="*/ 2562 w 46601"/>
                <a:gd name="connsiteY2" fmla="*/ 23537 h 64320"/>
                <a:gd name="connsiteX3" fmla="*/ 18375 w 46601"/>
                <a:gd name="connsiteY3" fmla="*/ 17156 h 64320"/>
                <a:gd name="connsiteX4" fmla="*/ 33044 w 46601"/>
                <a:gd name="connsiteY4" fmla="*/ 24871 h 64320"/>
                <a:gd name="connsiteX5" fmla="*/ 33044 w 46601"/>
                <a:gd name="connsiteY5" fmla="*/ -180 h 64320"/>
                <a:gd name="connsiteX6" fmla="*/ 42569 w 46601"/>
                <a:gd name="connsiteY6" fmla="*/ -180 h 64320"/>
                <a:gd name="connsiteX7" fmla="*/ 42569 w 46601"/>
                <a:gd name="connsiteY7" fmla="*/ 63447 h 64320"/>
                <a:gd name="connsiteX8" fmla="*/ 33044 w 46601"/>
                <a:gd name="connsiteY8" fmla="*/ 63447 h 64320"/>
                <a:gd name="connsiteX9" fmla="*/ 33044 w 46601"/>
                <a:gd name="connsiteY9" fmla="*/ 56589 h 64320"/>
                <a:gd name="connsiteX10" fmla="*/ 17519 w 46601"/>
                <a:gd name="connsiteY10" fmla="*/ 64114 h 64320"/>
                <a:gd name="connsiteX11" fmla="*/ 2469 w 46601"/>
                <a:gd name="connsiteY11" fmla="*/ 57637 h 64320"/>
                <a:gd name="connsiteX12" fmla="*/ 5613 w 46601"/>
                <a:gd name="connsiteY12" fmla="*/ 40873 h 64320"/>
                <a:gd name="connsiteX13" fmla="*/ 9803 w 46601"/>
                <a:gd name="connsiteY13" fmla="*/ 51541 h 64320"/>
                <a:gd name="connsiteX14" fmla="*/ 19328 w 46601"/>
                <a:gd name="connsiteY14" fmla="*/ 55636 h 64320"/>
                <a:gd name="connsiteX15" fmla="*/ 28853 w 46601"/>
                <a:gd name="connsiteY15" fmla="*/ 51445 h 64320"/>
                <a:gd name="connsiteX16" fmla="*/ 32853 w 46601"/>
                <a:gd name="connsiteY16" fmla="*/ 40777 h 64320"/>
                <a:gd name="connsiteX17" fmla="*/ 28853 w 46601"/>
                <a:gd name="connsiteY17" fmla="*/ 29919 h 64320"/>
                <a:gd name="connsiteX18" fmla="*/ 19328 w 46601"/>
                <a:gd name="connsiteY18" fmla="*/ 25538 h 64320"/>
                <a:gd name="connsiteX19" fmla="*/ 9803 w 46601"/>
                <a:gd name="connsiteY19" fmla="*/ 29919 h 64320"/>
                <a:gd name="connsiteX20" fmla="*/ 5613 w 46601"/>
                <a:gd name="connsiteY20" fmla="*/ 40873 h 6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4320">
                  <a:moveTo>
                    <a:pt x="2469" y="57637"/>
                  </a:moveTo>
                  <a:cubicBezTo>
                    <a:pt x="-1913" y="53036"/>
                    <a:pt x="-4294" y="46845"/>
                    <a:pt x="-4010" y="40492"/>
                  </a:cubicBezTo>
                  <a:cubicBezTo>
                    <a:pt x="-4294" y="34167"/>
                    <a:pt x="-1913" y="27995"/>
                    <a:pt x="2562" y="23537"/>
                  </a:cubicBezTo>
                  <a:cubicBezTo>
                    <a:pt x="6752" y="19375"/>
                    <a:pt x="12468" y="17070"/>
                    <a:pt x="18375" y="17156"/>
                  </a:cubicBezTo>
                  <a:cubicBezTo>
                    <a:pt x="24281" y="17070"/>
                    <a:pt x="29806" y="19975"/>
                    <a:pt x="33044" y="24871"/>
                  </a:cubicBezTo>
                  <a:lnTo>
                    <a:pt x="33044" y="-180"/>
                  </a:lnTo>
                  <a:lnTo>
                    <a:pt x="42569" y="-180"/>
                  </a:lnTo>
                  <a:lnTo>
                    <a:pt x="42569" y="63447"/>
                  </a:lnTo>
                  <a:lnTo>
                    <a:pt x="33044" y="63447"/>
                  </a:lnTo>
                  <a:lnTo>
                    <a:pt x="33044" y="56589"/>
                  </a:lnTo>
                  <a:cubicBezTo>
                    <a:pt x="29518" y="61609"/>
                    <a:pt x="23612" y="64447"/>
                    <a:pt x="17519" y="64114"/>
                  </a:cubicBezTo>
                  <a:cubicBezTo>
                    <a:pt x="11803" y="64133"/>
                    <a:pt x="6371" y="61789"/>
                    <a:pt x="2469" y="57637"/>
                  </a:cubicBezTo>
                  <a:close/>
                  <a:moveTo>
                    <a:pt x="5613" y="40873"/>
                  </a:moveTo>
                  <a:cubicBezTo>
                    <a:pt x="5515" y="44854"/>
                    <a:pt x="6943" y="48721"/>
                    <a:pt x="9803" y="51541"/>
                  </a:cubicBezTo>
                  <a:cubicBezTo>
                    <a:pt x="12277" y="54122"/>
                    <a:pt x="15705" y="55599"/>
                    <a:pt x="19328" y="55636"/>
                  </a:cubicBezTo>
                  <a:cubicBezTo>
                    <a:pt x="22946" y="55703"/>
                    <a:pt x="26472" y="54170"/>
                    <a:pt x="28853" y="51445"/>
                  </a:cubicBezTo>
                  <a:cubicBezTo>
                    <a:pt x="31616" y="48569"/>
                    <a:pt x="33044" y="44730"/>
                    <a:pt x="32853" y="40777"/>
                  </a:cubicBezTo>
                  <a:cubicBezTo>
                    <a:pt x="32946" y="36777"/>
                    <a:pt x="31518" y="32891"/>
                    <a:pt x="28853" y="29919"/>
                  </a:cubicBezTo>
                  <a:cubicBezTo>
                    <a:pt x="26472" y="27138"/>
                    <a:pt x="22946" y="25538"/>
                    <a:pt x="19328" y="25538"/>
                  </a:cubicBezTo>
                  <a:cubicBezTo>
                    <a:pt x="15705" y="25633"/>
                    <a:pt x="12277" y="27224"/>
                    <a:pt x="9803" y="29919"/>
                  </a:cubicBezTo>
                  <a:cubicBezTo>
                    <a:pt x="7040" y="32871"/>
                    <a:pt x="5515" y="36806"/>
                    <a:pt x="5613" y="40873"/>
                  </a:cubicBezTo>
                  <a:close/>
                </a:path>
              </a:pathLst>
            </a:custGeom>
            <a:solidFill>
              <a:srgbClr val="6D6E71"/>
            </a:solidFill>
            <a:ln w="9525" cap="flat">
              <a:noFill/>
              <a:prstDash val="solid"/>
              <a:miter/>
            </a:ln>
          </p:spPr>
          <p:txBody>
            <a:bodyPr rtlCol="0" anchor="ctr"/>
            <a:lstStyle/>
            <a:p>
              <a:endParaRPr lang="en-US"/>
            </a:p>
          </p:txBody>
        </p:sp>
        <p:sp>
          <p:nvSpPr>
            <p:cNvPr id="1156" name="Freeform: Shape 1155">
              <a:extLst>
                <a:ext uri="{FF2B5EF4-FFF2-40B4-BE49-F238E27FC236}">
                  <a16:creationId xmlns:a16="http://schemas.microsoft.com/office/drawing/2014/main" id="{FFD72703-176F-4135-9C6E-D804CCBEDB55}"/>
                </a:ext>
              </a:extLst>
            </p:cNvPr>
            <p:cNvSpPr/>
            <p:nvPr/>
          </p:nvSpPr>
          <p:spPr>
            <a:xfrm>
              <a:off x="15725174" y="4475309"/>
              <a:ext cx="41940" cy="46310"/>
            </a:xfrm>
            <a:custGeom>
              <a:avLst/>
              <a:gdLst>
                <a:gd name="connsiteX0" fmla="*/ 28383 w 41940"/>
                <a:gd name="connsiteY0" fmla="*/ 24680 h 46310"/>
                <a:gd name="connsiteX1" fmla="*/ 28383 w 41940"/>
                <a:gd name="connsiteY1" fmla="*/ -180 h 46310"/>
                <a:gd name="connsiteX2" fmla="*/ 37908 w 41940"/>
                <a:gd name="connsiteY2" fmla="*/ -180 h 46310"/>
                <a:gd name="connsiteX3" fmla="*/ 37908 w 41940"/>
                <a:gd name="connsiteY3" fmla="*/ 45445 h 46310"/>
                <a:gd name="connsiteX4" fmla="*/ 28383 w 41940"/>
                <a:gd name="connsiteY4" fmla="*/ 45445 h 46310"/>
                <a:gd name="connsiteX5" fmla="*/ 28383 w 41940"/>
                <a:gd name="connsiteY5" fmla="*/ 37158 h 46310"/>
                <a:gd name="connsiteX6" fmla="*/ 22002 w 41940"/>
                <a:gd name="connsiteY6" fmla="*/ 43730 h 46310"/>
                <a:gd name="connsiteX7" fmla="*/ 13235 w 41940"/>
                <a:gd name="connsiteY7" fmla="*/ 46111 h 46310"/>
                <a:gd name="connsiteX8" fmla="*/ 761 w 41940"/>
                <a:gd name="connsiteY8" fmla="*/ 41444 h 46310"/>
                <a:gd name="connsiteX9" fmla="*/ -4002 w 41940"/>
                <a:gd name="connsiteY9" fmla="*/ 27824 h 46310"/>
                <a:gd name="connsiteX10" fmla="*/ -4002 w 41940"/>
                <a:gd name="connsiteY10" fmla="*/ -180 h 46310"/>
                <a:gd name="connsiteX11" fmla="*/ 5523 w 41940"/>
                <a:gd name="connsiteY11" fmla="*/ -180 h 46310"/>
                <a:gd name="connsiteX12" fmla="*/ 5523 w 41940"/>
                <a:gd name="connsiteY12" fmla="*/ 24871 h 46310"/>
                <a:gd name="connsiteX13" fmla="*/ 15997 w 41940"/>
                <a:gd name="connsiteY13" fmla="*/ 37444 h 46310"/>
                <a:gd name="connsiteX14" fmla="*/ 24666 w 41940"/>
                <a:gd name="connsiteY14" fmla="*/ 34205 h 46310"/>
                <a:gd name="connsiteX15" fmla="*/ 28383 w 41940"/>
                <a:gd name="connsiteY15" fmla="*/ 24680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46310">
                  <a:moveTo>
                    <a:pt x="28383" y="24680"/>
                  </a:moveTo>
                  <a:lnTo>
                    <a:pt x="28383" y="-180"/>
                  </a:lnTo>
                  <a:lnTo>
                    <a:pt x="37908" y="-180"/>
                  </a:lnTo>
                  <a:lnTo>
                    <a:pt x="37908" y="45445"/>
                  </a:lnTo>
                  <a:lnTo>
                    <a:pt x="28383" y="45445"/>
                  </a:lnTo>
                  <a:lnTo>
                    <a:pt x="28383" y="37158"/>
                  </a:lnTo>
                  <a:cubicBezTo>
                    <a:pt x="26857" y="39891"/>
                    <a:pt x="24666" y="42168"/>
                    <a:pt x="22002" y="43730"/>
                  </a:cubicBezTo>
                  <a:cubicBezTo>
                    <a:pt x="19332" y="45321"/>
                    <a:pt x="16286" y="46150"/>
                    <a:pt x="13235" y="46111"/>
                  </a:cubicBezTo>
                  <a:cubicBezTo>
                    <a:pt x="8570" y="46331"/>
                    <a:pt x="4091" y="44645"/>
                    <a:pt x="761" y="41444"/>
                  </a:cubicBezTo>
                  <a:cubicBezTo>
                    <a:pt x="-2574" y="37739"/>
                    <a:pt x="-4290" y="32824"/>
                    <a:pt x="-4002" y="27824"/>
                  </a:cubicBezTo>
                  <a:lnTo>
                    <a:pt x="-4002" y="-180"/>
                  </a:lnTo>
                  <a:lnTo>
                    <a:pt x="5523" y="-180"/>
                  </a:lnTo>
                  <a:lnTo>
                    <a:pt x="5523" y="24871"/>
                  </a:lnTo>
                  <a:cubicBezTo>
                    <a:pt x="5523" y="33253"/>
                    <a:pt x="8951" y="37444"/>
                    <a:pt x="15997" y="37444"/>
                  </a:cubicBezTo>
                  <a:cubicBezTo>
                    <a:pt x="19141" y="37482"/>
                    <a:pt x="22285" y="36329"/>
                    <a:pt x="24666" y="34205"/>
                  </a:cubicBezTo>
                  <a:cubicBezTo>
                    <a:pt x="27238" y="31700"/>
                    <a:pt x="28573" y="28243"/>
                    <a:pt x="28383" y="24680"/>
                  </a:cubicBezTo>
                  <a:close/>
                </a:path>
              </a:pathLst>
            </a:custGeom>
            <a:solidFill>
              <a:srgbClr val="6D6E71"/>
            </a:solidFill>
            <a:ln w="9525" cap="flat">
              <a:noFill/>
              <a:prstDash val="solid"/>
              <a:miter/>
            </a:ln>
          </p:spPr>
          <p:txBody>
            <a:bodyPr rtlCol="0" anchor="ctr"/>
            <a:lstStyle/>
            <a:p>
              <a:endParaRPr lang="en-US"/>
            </a:p>
          </p:txBody>
        </p:sp>
        <p:sp>
          <p:nvSpPr>
            <p:cNvPr id="1157" name="Freeform: Shape 1156">
              <a:extLst>
                <a:ext uri="{FF2B5EF4-FFF2-40B4-BE49-F238E27FC236}">
                  <a16:creationId xmlns:a16="http://schemas.microsoft.com/office/drawing/2014/main" id="{93A099D1-9A27-4887-AD42-4C3D9FB041E5}"/>
                </a:ext>
              </a:extLst>
            </p:cNvPr>
            <p:cNvSpPr/>
            <p:nvPr/>
          </p:nvSpPr>
          <p:spPr>
            <a:xfrm>
              <a:off x="15777671" y="4474336"/>
              <a:ext cx="40636" cy="47466"/>
            </a:xfrm>
            <a:custGeom>
              <a:avLst/>
              <a:gdLst>
                <a:gd name="connsiteX0" fmla="*/ 36370 w 40636"/>
                <a:gd name="connsiteY0" fmla="*/ 46607 h 47466"/>
                <a:gd name="connsiteX1" fmla="*/ 27603 w 40636"/>
                <a:gd name="connsiteY1" fmla="*/ 46607 h 47466"/>
                <a:gd name="connsiteX2" fmla="*/ 27603 w 40636"/>
                <a:gd name="connsiteY2" fmla="*/ 40511 h 47466"/>
                <a:gd name="connsiteX3" fmla="*/ 12460 w 40636"/>
                <a:gd name="connsiteY3" fmla="*/ 47274 h 47466"/>
                <a:gd name="connsiteX4" fmla="*/ 651 w 40636"/>
                <a:gd name="connsiteY4" fmla="*/ 43274 h 47466"/>
                <a:gd name="connsiteX5" fmla="*/ -4018 w 40636"/>
                <a:gd name="connsiteY5" fmla="*/ 32511 h 47466"/>
                <a:gd name="connsiteX6" fmla="*/ 935 w 40636"/>
                <a:gd name="connsiteY6" fmla="*/ 22414 h 47466"/>
                <a:gd name="connsiteX7" fmla="*/ 14366 w 40636"/>
                <a:gd name="connsiteY7" fmla="*/ 19080 h 47466"/>
                <a:gd name="connsiteX8" fmla="*/ 26845 w 40636"/>
                <a:gd name="connsiteY8" fmla="*/ 19080 h 47466"/>
                <a:gd name="connsiteX9" fmla="*/ 26845 w 40636"/>
                <a:gd name="connsiteY9" fmla="*/ 17366 h 47466"/>
                <a:gd name="connsiteX10" fmla="*/ 16748 w 40636"/>
                <a:gd name="connsiteY10" fmla="*/ 7841 h 47466"/>
                <a:gd name="connsiteX11" fmla="*/ 3507 w 40636"/>
                <a:gd name="connsiteY11" fmla="*/ 12412 h 47466"/>
                <a:gd name="connsiteX12" fmla="*/ -781 w 40636"/>
                <a:gd name="connsiteY12" fmla="*/ 6412 h 47466"/>
                <a:gd name="connsiteX13" fmla="*/ 18269 w 40636"/>
                <a:gd name="connsiteY13" fmla="*/ -160 h 47466"/>
                <a:gd name="connsiteX14" fmla="*/ 31417 w 40636"/>
                <a:gd name="connsiteY14" fmla="*/ 3936 h 47466"/>
                <a:gd name="connsiteX15" fmla="*/ 36556 w 40636"/>
                <a:gd name="connsiteY15" fmla="*/ 16699 h 47466"/>
                <a:gd name="connsiteX16" fmla="*/ 26845 w 40636"/>
                <a:gd name="connsiteY16" fmla="*/ 29653 h 47466"/>
                <a:gd name="connsiteX17" fmla="*/ 26845 w 40636"/>
                <a:gd name="connsiteY17" fmla="*/ 25748 h 47466"/>
                <a:gd name="connsiteX18" fmla="*/ 15985 w 40636"/>
                <a:gd name="connsiteY18" fmla="*/ 25748 h 47466"/>
                <a:gd name="connsiteX19" fmla="*/ 5697 w 40636"/>
                <a:gd name="connsiteY19" fmla="*/ 32320 h 47466"/>
                <a:gd name="connsiteX20" fmla="*/ 8269 w 40636"/>
                <a:gd name="connsiteY20" fmla="*/ 37369 h 47466"/>
                <a:gd name="connsiteX21" fmla="*/ 15413 w 40636"/>
                <a:gd name="connsiteY21" fmla="*/ 39178 h 47466"/>
                <a:gd name="connsiteX22" fmla="*/ 23412 w 40636"/>
                <a:gd name="connsiteY22" fmla="*/ 36606 h 47466"/>
                <a:gd name="connsiteX23" fmla="*/ 26747 w 40636"/>
                <a:gd name="connsiteY23" fmla="*/ 29367 h 47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6" h="47466">
                  <a:moveTo>
                    <a:pt x="36370" y="46607"/>
                  </a:moveTo>
                  <a:lnTo>
                    <a:pt x="27603" y="46607"/>
                  </a:lnTo>
                  <a:lnTo>
                    <a:pt x="27603" y="40511"/>
                  </a:lnTo>
                  <a:cubicBezTo>
                    <a:pt x="23891" y="44960"/>
                    <a:pt x="18269" y="47455"/>
                    <a:pt x="12460" y="47274"/>
                  </a:cubicBezTo>
                  <a:cubicBezTo>
                    <a:pt x="8172" y="47436"/>
                    <a:pt x="3981" y="46008"/>
                    <a:pt x="651" y="43274"/>
                  </a:cubicBezTo>
                  <a:cubicBezTo>
                    <a:pt x="-2493" y="40588"/>
                    <a:pt x="-4209" y="36626"/>
                    <a:pt x="-4018" y="32511"/>
                  </a:cubicBezTo>
                  <a:cubicBezTo>
                    <a:pt x="-4209" y="28510"/>
                    <a:pt x="-2400" y="24681"/>
                    <a:pt x="935" y="22414"/>
                  </a:cubicBezTo>
                  <a:cubicBezTo>
                    <a:pt x="5032" y="20023"/>
                    <a:pt x="9697" y="18861"/>
                    <a:pt x="14366" y="19080"/>
                  </a:cubicBezTo>
                  <a:lnTo>
                    <a:pt x="26845" y="19080"/>
                  </a:lnTo>
                  <a:lnTo>
                    <a:pt x="26845" y="17366"/>
                  </a:lnTo>
                  <a:cubicBezTo>
                    <a:pt x="26845" y="11365"/>
                    <a:pt x="23412" y="7841"/>
                    <a:pt x="16748" y="7841"/>
                  </a:cubicBezTo>
                  <a:cubicBezTo>
                    <a:pt x="11985" y="8012"/>
                    <a:pt x="7413" y="9603"/>
                    <a:pt x="3507" y="12412"/>
                  </a:cubicBezTo>
                  <a:lnTo>
                    <a:pt x="-781" y="6412"/>
                  </a:lnTo>
                  <a:cubicBezTo>
                    <a:pt x="4553" y="2059"/>
                    <a:pt x="11316" y="-275"/>
                    <a:pt x="18269" y="-160"/>
                  </a:cubicBezTo>
                  <a:cubicBezTo>
                    <a:pt x="23031" y="-370"/>
                    <a:pt x="27603" y="1078"/>
                    <a:pt x="31417" y="3936"/>
                  </a:cubicBezTo>
                  <a:cubicBezTo>
                    <a:pt x="35035" y="7126"/>
                    <a:pt x="36937" y="11870"/>
                    <a:pt x="36556" y="16699"/>
                  </a:cubicBezTo>
                  <a:close/>
                  <a:moveTo>
                    <a:pt x="26845" y="29653"/>
                  </a:moveTo>
                  <a:lnTo>
                    <a:pt x="26845" y="25748"/>
                  </a:lnTo>
                  <a:lnTo>
                    <a:pt x="15985" y="25748"/>
                  </a:lnTo>
                  <a:cubicBezTo>
                    <a:pt x="9125" y="25748"/>
                    <a:pt x="5697" y="27938"/>
                    <a:pt x="5697" y="32320"/>
                  </a:cubicBezTo>
                  <a:cubicBezTo>
                    <a:pt x="5600" y="34339"/>
                    <a:pt x="6553" y="36263"/>
                    <a:pt x="8269" y="37369"/>
                  </a:cubicBezTo>
                  <a:cubicBezTo>
                    <a:pt x="10362" y="38702"/>
                    <a:pt x="12934" y="39340"/>
                    <a:pt x="15413" y="39178"/>
                  </a:cubicBezTo>
                  <a:cubicBezTo>
                    <a:pt x="18269" y="39235"/>
                    <a:pt x="21129" y="38330"/>
                    <a:pt x="23412" y="36606"/>
                  </a:cubicBezTo>
                  <a:cubicBezTo>
                    <a:pt x="25701" y="34920"/>
                    <a:pt x="26938" y="32196"/>
                    <a:pt x="26747" y="29367"/>
                  </a:cubicBezTo>
                  <a:close/>
                </a:path>
              </a:pathLst>
            </a:custGeom>
            <a:solidFill>
              <a:srgbClr val="6D6E71"/>
            </a:solidFill>
            <a:ln w="9525" cap="flat">
              <a:noFill/>
              <a:prstDash val="solid"/>
              <a:miter/>
            </a:ln>
          </p:spPr>
          <p:txBody>
            <a:bodyPr rtlCol="0" anchor="ctr"/>
            <a:lstStyle/>
            <a:p>
              <a:endParaRPr lang="en-US"/>
            </a:p>
          </p:txBody>
        </p:sp>
        <p:sp>
          <p:nvSpPr>
            <p:cNvPr id="1158" name="Freeform: Shape 1157">
              <a:extLst>
                <a:ext uri="{FF2B5EF4-FFF2-40B4-BE49-F238E27FC236}">
                  <a16:creationId xmlns:a16="http://schemas.microsoft.com/office/drawing/2014/main" id="{61CCF21C-F9EB-4D78-9FD4-692835E90A2C}"/>
                </a:ext>
              </a:extLst>
            </p:cNvPr>
            <p:cNvSpPr/>
            <p:nvPr/>
          </p:nvSpPr>
          <p:spPr>
            <a:xfrm>
              <a:off x="15831501" y="4457497"/>
              <a:ext cx="9525" cy="63626"/>
            </a:xfrm>
            <a:custGeom>
              <a:avLst/>
              <a:gdLst>
                <a:gd name="connsiteX0" fmla="*/ 5492 w 9525"/>
                <a:gd name="connsiteY0" fmla="*/ 63447 h 63626"/>
                <a:gd name="connsiteX1" fmla="*/ -4033 w 9525"/>
                <a:gd name="connsiteY1" fmla="*/ 63447 h 63626"/>
                <a:gd name="connsiteX2" fmla="*/ -4033 w 9525"/>
                <a:gd name="connsiteY2" fmla="*/ -180 h 63626"/>
                <a:gd name="connsiteX3" fmla="*/ 5492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5492" y="63447"/>
                  </a:moveTo>
                  <a:lnTo>
                    <a:pt x="-4033" y="63447"/>
                  </a:lnTo>
                  <a:lnTo>
                    <a:pt x="-4033" y="-180"/>
                  </a:lnTo>
                  <a:lnTo>
                    <a:pt x="5492" y="-180"/>
                  </a:lnTo>
                  <a:close/>
                </a:path>
              </a:pathLst>
            </a:custGeom>
            <a:solidFill>
              <a:srgbClr val="6D6E71"/>
            </a:solidFill>
            <a:ln w="9525" cap="flat">
              <a:noFill/>
              <a:prstDash val="solid"/>
              <a:miter/>
            </a:ln>
          </p:spPr>
          <p:txBody>
            <a:bodyPr rtlCol="0" anchor="ctr"/>
            <a:lstStyle/>
            <a:p>
              <a:endParaRPr lang="en-US"/>
            </a:p>
          </p:txBody>
        </p:sp>
        <p:sp>
          <p:nvSpPr>
            <p:cNvPr id="1159" name="Freeform: Shape 1158">
              <a:extLst>
                <a:ext uri="{FF2B5EF4-FFF2-40B4-BE49-F238E27FC236}">
                  <a16:creationId xmlns:a16="http://schemas.microsoft.com/office/drawing/2014/main" id="{312C452B-0C90-460F-8586-7B60F25646FA}"/>
                </a:ext>
              </a:extLst>
            </p:cNvPr>
            <p:cNvSpPr/>
            <p:nvPr/>
          </p:nvSpPr>
          <p:spPr>
            <a:xfrm>
              <a:off x="15853686" y="4456074"/>
              <a:ext cx="12207" cy="65050"/>
            </a:xfrm>
            <a:custGeom>
              <a:avLst/>
              <a:gdLst>
                <a:gd name="connsiteX0" fmla="*/ -2215 w 12207"/>
                <a:gd name="connsiteY0" fmla="*/ 10197 h 65050"/>
                <a:gd name="connsiteX1" fmla="*/ -4024 w 12207"/>
                <a:gd name="connsiteY1" fmla="*/ 5910 h 65050"/>
                <a:gd name="connsiteX2" fmla="*/ -2215 w 12207"/>
                <a:gd name="connsiteY2" fmla="*/ 1624 h 65050"/>
                <a:gd name="connsiteX3" fmla="*/ 6264 w 12207"/>
                <a:gd name="connsiteY3" fmla="*/ 1538 h 65050"/>
                <a:gd name="connsiteX4" fmla="*/ 6357 w 12207"/>
                <a:gd name="connsiteY4" fmla="*/ 1624 h 65050"/>
                <a:gd name="connsiteX5" fmla="*/ 8166 w 12207"/>
                <a:gd name="connsiteY5" fmla="*/ 5910 h 65050"/>
                <a:gd name="connsiteX6" fmla="*/ 6357 w 12207"/>
                <a:gd name="connsiteY6" fmla="*/ 10197 h 65050"/>
                <a:gd name="connsiteX7" fmla="*/ -2117 w 12207"/>
                <a:gd name="connsiteY7" fmla="*/ 10282 h 65050"/>
                <a:gd name="connsiteX8" fmla="*/ -2215 w 12207"/>
                <a:gd name="connsiteY8" fmla="*/ 10197 h 65050"/>
                <a:gd name="connsiteX9" fmla="*/ 6836 w 12207"/>
                <a:gd name="connsiteY9" fmla="*/ 64870 h 65050"/>
                <a:gd name="connsiteX10" fmla="*/ -2689 w 12207"/>
                <a:gd name="connsiteY10" fmla="*/ 64870 h 65050"/>
                <a:gd name="connsiteX11" fmla="*/ -2689 w 12207"/>
                <a:gd name="connsiteY11" fmla="*/ 19055 h 65050"/>
                <a:gd name="connsiteX12" fmla="*/ 6836 w 12207"/>
                <a:gd name="connsiteY12" fmla="*/ 19055 h 6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07" h="65050">
                  <a:moveTo>
                    <a:pt x="-2215" y="10197"/>
                  </a:moveTo>
                  <a:cubicBezTo>
                    <a:pt x="-3359" y="9082"/>
                    <a:pt x="-4024" y="7529"/>
                    <a:pt x="-4024" y="5910"/>
                  </a:cubicBezTo>
                  <a:cubicBezTo>
                    <a:pt x="-4117" y="4281"/>
                    <a:pt x="-3452" y="2719"/>
                    <a:pt x="-2215" y="1624"/>
                  </a:cubicBezTo>
                  <a:cubicBezTo>
                    <a:pt x="73" y="-747"/>
                    <a:pt x="3882" y="-786"/>
                    <a:pt x="6264" y="1538"/>
                  </a:cubicBezTo>
                  <a:cubicBezTo>
                    <a:pt x="6264" y="1567"/>
                    <a:pt x="6357" y="1595"/>
                    <a:pt x="6357" y="1624"/>
                  </a:cubicBezTo>
                  <a:cubicBezTo>
                    <a:pt x="7598" y="2719"/>
                    <a:pt x="8263" y="4281"/>
                    <a:pt x="8166" y="5910"/>
                  </a:cubicBezTo>
                  <a:cubicBezTo>
                    <a:pt x="8166" y="7529"/>
                    <a:pt x="7501" y="9082"/>
                    <a:pt x="6357" y="10197"/>
                  </a:cubicBezTo>
                  <a:cubicBezTo>
                    <a:pt x="4073" y="12568"/>
                    <a:pt x="264" y="12606"/>
                    <a:pt x="-2117" y="10282"/>
                  </a:cubicBezTo>
                  <a:cubicBezTo>
                    <a:pt x="-2117" y="10254"/>
                    <a:pt x="-2215" y="10225"/>
                    <a:pt x="-2215" y="10197"/>
                  </a:cubicBezTo>
                  <a:close/>
                  <a:moveTo>
                    <a:pt x="6836" y="64870"/>
                  </a:moveTo>
                  <a:lnTo>
                    <a:pt x="-2689" y="64870"/>
                  </a:lnTo>
                  <a:lnTo>
                    <a:pt x="-2689" y="19055"/>
                  </a:lnTo>
                  <a:lnTo>
                    <a:pt x="6836" y="19055"/>
                  </a:lnTo>
                  <a:close/>
                </a:path>
              </a:pathLst>
            </a:custGeom>
            <a:solidFill>
              <a:srgbClr val="6D6E71"/>
            </a:solidFill>
            <a:ln w="9525" cap="flat">
              <a:noFill/>
              <a:prstDash val="solid"/>
              <a:miter/>
            </a:ln>
          </p:spPr>
          <p:txBody>
            <a:bodyPr rtlCol="0" anchor="ctr"/>
            <a:lstStyle/>
            <a:p>
              <a:endParaRPr lang="en-US"/>
            </a:p>
          </p:txBody>
        </p:sp>
        <p:sp>
          <p:nvSpPr>
            <p:cNvPr id="1160" name="Freeform: Shape 1159">
              <a:extLst>
                <a:ext uri="{FF2B5EF4-FFF2-40B4-BE49-F238E27FC236}">
                  <a16:creationId xmlns:a16="http://schemas.microsoft.com/office/drawing/2014/main" id="{E29D40EB-8135-42D7-9B99-72CBF3BFE5C5}"/>
                </a:ext>
              </a:extLst>
            </p:cNvPr>
            <p:cNvSpPr/>
            <p:nvPr/>
          </p:nvSpPr>
          <p:spPr>
            <a:xfrm>
              <a:off x="15875224" y="4475309"/>
              <a:ext cx="38765" cy="46386"/>
            </a:xfrm>
            <a:custGeom>
              <a:avLst/>
              <a:gdLst>
                <a:gd name="connsiteX0" fmla="*/ -2321 w 38765"/>
                <a:gd name="connsiteY0" fmla="*/ 8393 h 46386"/>
                <a:gd name="connsiteX1" fmla="*/ -2321 w 38765"/>
                <a:gd name="connsiteY1" fmla="*/ -180 h 46386"/>
                <a:gd name="connsiteX2" fmla="*/ 33304 w 38765"/>
                <a:gd name="connsiteY2" fmla="*/ -180 h 46386"/>
                <a:gd name="connsiteX3" fmla="*/ 33304 w 38765"/>
                <a:gd name="connsiteY3" fmla="*/ 9345 h 46386"/>
                <a:gd name="connsiteX4" fmla="*/ 7683 w 38765"/>
                <a:gd name="connsiteY4" fmla="*/ 37920 h 46386"/>
                <a:gd name="connsiteX5" fmla="*/ 34732 w 38765"/>
                <a:gd name="connsiteY5" fmla="*/ 37920 h 46386"/>
                <a:gd name="connsiteX6" fmla="*/ 34732 w 38765"/>
                <a:gd name="connsiteY6" fmla="*/ 46207 h 46386"/>
                <a:gd name="connsiteX7" fmla="*/ -4033 w 38765"/>
                <a:gd name="connsiteY7" fmla="*/ 46207 h 46386"/>
                <a:gd name="connsiteX8" fmla="*/ -4033 w 38765"/>
                <a:gd name="connsiteY8" fmla="*/ 36682 h 46386"/>
                <a:gd name="connsiteX9" fmla="*/ 20919 w 38765"/>
                <a:gd name="connsiteY9" fmla="*/ 8774 h 46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765" h="46386">
                  <a:moveTo>
                    <a:pt x="-2321" y="8393"/>
                  </a:moveTo>
                  <a:lnTo>
                    <a:pt x="-2321" y="-180"/>
                  </a:lnTo>
                  <a:lnTo>
                    <a:pt x="33304" y="-180"/>
                  </a:lnTo>
                  <a:lnTo>
                    <a:pt x="33304" y="9345"/>
                  </a:lnTo>
                  <a:lnTo>
                    <a:pt x="7683" y="37920"/>
                  </a:lnTo>
                  <a:lnTo>
                    <a:pt x="34732" y="37920"/>
                  </a:lnTo>
                  <a:lnTo>
                    <a:pt x="34732" y="46207"/>
                  </a:lnTo>
                  <a:lnTo>
                    <a:pt x="-4033" y="46207"/>
                  </a:lnTo>
                  <a:lnTo>
                    <a:pt x="-4033" y="36682"/>
                  </a:lnTo>
                  <a:lnTo>
                    <a:pt x="20919" y="8774"/>
                  </a:lnTo>
                  <a:close/>
                </a:path>
              </a:pathLst>
            </a:custGeom>
            <a:solidFill>
              <a:srgbClr val="6D6E71"/>
            </a:solidFill>
            <a:ln w="9525" cap="flat">
              <a:noFill/>
              <a:prstDash val="solid"/>
              <a:miter/>
            </a:ln>
          </p:spPr>
          <p:txBody>
            <a:bodyPr rtlCol="0" anchor="ctr"/>
            <a:lstStyle/>
            <a:p>
              <a:endParaRPr lang="en-US"/>
            </a:p>
          </p:txBody>
        </p:sp>
        <p:sp>
          <p:nvSpPr>
            <p:cNvPr id="1161" name="Freeform: Shape 1160">
              <a:extLst>
                <a:ext uri="{FF2B5EF4-FFF2-40B4-BE49-F238E27FC236}">
                  <a16:creationId xmlns:a16="http://schemas.microsoft.com/office/drawing/2014/main" id="{4C8E8272-BCCC-4F9D-BEBD-2C6B00C63601}"/>
                </a:ext>
              </a:extLst>
            </p:cNvPr>
            <p:cNvSpPr/>
            <p:nvPr/>
          </p:nvSpPr>
          <p:spPr>
            <a:xfrm>
              <a:off x="15921204" y="4474827"/>
              <a:ext cx="45403" cy="46978"/>
            </a:xfrm>
            <a:custGeom>
              <a:avLst/>
              <a:gdLst>
                <a:gd name="connsiteX0" fmla="*/ 41233 w 45403"/>
                <a:gd name="connsiteY0" fmla="*/ 27543 h 46978"/>
                <a:gd name="connsiteX1" fmla="*/ 5514 w 45403"/>
                <a:gd name="connsiteY1" fmla="*/ 27543 h 46978"/>
                <a:gd name="connsiteX2" fmla="*/ 10086 w 45403"/>
                <a:gd name="connsiteY2" fmla="*/ 35544 h 46978"/>
                <a:gd name="connsiteX3" fmla="*/ 19611 w 45403"/>
                <a:gd name="connsiteY3" fmla="*/ 38592 h 46978"/>
                <a:gd name="connsiteX4" fmla="*/ 32568 w 45403"/>
                <a:gd name="connsiteY4" fmla="*/ 33163 h 46978"/>
                <a:gd name="connsiteX5" fmla="*/ 38094 w 45403"/>
                <a:gd name="connsiteY5" fmla="*/ 39164 h 46978"/>
                <a:gd name="connsiteX6" fmla="*/ 19044 w 45403"/>
                <a:gd name="connsiteY6" fmla="*/ 46784 h 46978"/>
                <a:gd name="connsiteX7" fmla="*/ 2752 w 45403"/>
                <a:gd name="connsiteY7" fmla="*/ 40402 h 46978"/>
                <a:gd name="connsiteX8" fmla="*/ -4011 w 45403"/>
                <a:gd name="connsiteY8" fmla="*/ 23257 h 46978"/>
                <a:gd name="connsiteX9" fmla="*/ 2849 w 45403"/>
                <a:gd name="connsiteY9" fmla="*/ 6207 h 46978"/>
                <a:gd name="connsiteX10" fmla="*/ 19044 w 45403"/>
                <a:gd name="connsiteY10" fmla="*/ -175 h 46978"/>
                <a:gd name="connsiteX11" fmla="*/ 34852 w 45403"/>
                <a:gd name="connsiteY11" fmla="*/ 5445 h 46978"/>
                <a:gd name="connsiteX12" fmla="*/ 41331 w 45403"/>
                <a:gd name="connsiteY12" fmla="*/ 20875 h 46978"/>
                <a:gd name="connsiteX13" fmla="*/ 5514 w 45403"/>
                <a:gd name="connsiteY13" fmla="*/ 20018 h 46978"/>
                <a:gd name="connsiteX14" fmla="*/ 31708 w 45403"/>
                <a:gd name="connsiteY14" fmla="*/ 20018 h 46978"/>
                <a:gd name="connsiteX15" fmla="*/ 28090 w 45403"/>
                <a:gd name="connsiteY15" fmla="*/ 11160 h 46978"/>
                <a:gd name="connsiteX16" fmla="*/ 19230 w 45403"/>
                <a:gd name="connsiteY16" fmla="*/ 8017 h 46978"/>
                <a:gd name="connsiteX17" fmla="*/ 9705 w 45403"/>
                <a:gd name="connsiteY17" fmla="*/ 11256 h 46978"/>
                <a:gd name="connsiteX18" fmla="*/ 5514 w 45403"/>
                <a:gd name="connsiteY18" fmla="*/ 20018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03" h="46978">
                  <a:moveTo>
                    <a:pt x="41233" y="27543"/>
                  </a:moveTo>
                  <a:lnTo>
                    <a:pt x="5514" y="27543"/>
                  </a:lnTo>
                  <a:cubicBezTo>
                    <a:pt x="5705" y="30782"/>
                    <a:pt x="7421" y="33744"/>
                    <a:pt x="10086" y="35544"/>
                  </a:cubicBezTo>
                  <a:cubicBezTo>
                    <a:pt x="12849" y="37544"/>
                    <a:pt x="16183" y="38611"/>
                    <a:pt x="19611" y="38592"/>
                  </a:cubicBezTo>
                  <a:cubicBezTo>
                    <a:pt x="24564" y="38916"/>
                    <a:pt x="29327" y="36906"/>
                    <a:pt x="32568" y="33163"/>
                  </a:cubicBezTo>
                  <a:lnTo>
                    <a:pt x="38094" y="39164"/>
                  </a:lnTo>
                  <a:cubicBezTo>
                    <a:pt x="33140" y="44269"/>
                    <a:pt x="26187" y="47031"/>
                    <a:pt x="19044" y="46784"/>
                  </a:cubicBezTo>
                  <a:cubicBezTo>
                    <a:pt x="12946" y="46917"/>
                    <a:pt x="7137" y="44622"/>
                    <a:pt x="2752" y="40402"/>
                  </a:cubicBezTo>
                  <a:cubicBezTo>
                    <a:pt x="-1820" y="35925"/>
                    <a:pt x="-4295" y="29677"/>
                    <a:pt x="-4011" y="23257"/>
                  </a:cubicBezTo>
                  <a:cubicBezTo>
                    <a:pt x="-4295" y="16846"/>
                    <a:pt x="-1820" y="10617"/>
                    <a:pt x="2849" y="6207"/>
                  </a:cubicBezTo>
                  <a:cubicBezTo>
                    <a:pt x="7230" y="2026"/>
                    <a:pt x="13039" y="-270"/>
                    <a:pt x="19044" y="-175"/>
                  </a:cubicBezTo>
                  <a:cubicBezTo>
                    <a:pt x="24853" y="-298"/>
                    <a:pt x="30471" y="1701"/>
                    <a:pt x="34852" y="5445"/>
                  </a:cubicBezTo>
                  <a:cubicBezTo>
                    <a:pt x="39331" y="9312"/>
                    <a:pt x="41712" y="15008"/>
                    <a:pt x="41331" y="20875"/>
                  </a:cubicBezTo>
                  <a:close/>
                  <a:moveTo>
                    <a:pt x="5514" y="20018"/>
                  </a:moveTo>
                  <a:lnTo>
                    <a:pt x="31708" y="20018"/>
                  </a:lnTo>
                  <a:cubicBezTo>
                    <a:pt x="31899" y="16666"/>
                    <a:pt x="30568" y="13398"/>
                    <a:pt x="28090" y="11160"/>
                  </a:cubicBezTo>
                  <a:cubicBezTo>
                    <a:pt x="25615" y="9036"/>
                    <a:pt x="22471" y="7921"/>
                    <a:pt x="19230" y="8017"/>
                  </a:cubicBezTo>
                  <a:cubicBezTo>
                    <a:pt x="15802" y="8026"/>
                    <a:pt x="12467" y="9160"/>
                    <a:pt x="9705" y="11256"/>
                  </a:cubicBezTo>
                  <a:cubicBezTo>
                    <a:pt x="6947" y="13322"/>
                    <a:pt x="5421" y="16590"/>
                    <a:pt x="5514" y="20018"/>
                  </a:cubicBezTo>
                  <a:close/>
                </a:path>
              </a:pathLst>
            </a:custGeom>
            <a:solidFill>
              <a:srgbClr val="6D6E71"/>
            </a:solidFill>
            <a:ln w="9525" cap="flat">
              <a:noFill/>
              <a:prstDash val="solid"/>
              <a:miter/>
            </a:ln>
          </p:spPr>
          <p:txBody>
            <a:bodyPr rtlCol="0" anchor="ctr"/>
            <a:lstStyle/>
            <a:p>
              <a:endParaRPr lang="en-US"/>
            </a:p>
          </p:txBody>
        </p:sp>
        <p:sp>
          <p:nvSpPr>
            <p:cNvPr id="1162" name="Freeform: Shape 1161">
              <a:extLst>
                <a:ext uri="{FF2B5EF4-FFF2-40B4-BE49-F238E27FC236}">
                  <a16:creationId xmlns:a16="http://schemas.microsoft.com/office/drawing/2014/main" id="{99BA2A95-BA25-40C2-91BC-ADA8E0B0D165}"/>
                </a:ext>
              </a:extLst>
            </p:cNvPr>
            <p:cNvSpPr/>
            <p:nvPr/>
          </p:nvSpPr>
          <p:spPr>
            <a:xfrm>
              <a:off x="15974162" y="4457497"/>
              <a:ext cx="46504" cy="64326"/>
            </a:xfrm>
            <a:custGeom>
              <a:avLst/>
              <a:gdLst>
                <a:gd name="connsiteX0" fmla="*/ 2372 w 46504"/>
                <a:gd name="connsiteY0" fmla="*/ 57637 h 64326"/>
                <a:gd name="connsiteX1" fmla="*/ -4009 w 46504"/>
                <a:gd name="connsiteY1" fmla="*/ 40492 h 64326"/>
                <a:gd name="connsiteX2" fmla="*/ 2562 w 46504"/>
                <a:gd name="connsiteY2" fmla="*/ 23537 h 64326"/>
                <a:gd name="connsiteX3" fmla="*/ 18282 w 46504"/>
                <a:gd name="connsiteY3" fmla="*/ 17156 h 64326"/>
                <a:gd name="connsiteX4" fmla="*/ 32947 w 46504"/>
                <a:gd name="connsiteY4" fmla="*/ 24871 h 64326"/>
                <a:gd name="connsiteX5" fmla="*/ 32947 w 46504"/>
                <a:gd name="connsiteY5" fmla="*/ -180 h 64326"/>
                <a:gd name="connsiteX6" fmla="*/ 42472 w 46504"/>
                <a:gd name="connsiteY6" fmla="*/ -180 h 64326"/>
                <a:gd name="connsiteX7" fmla="*/ 42472 w 46504"/>
                <a:gd name="connsiteY7" fmla="*/ 63447 h 64326"/>
                <a:gd name="connsiteX8" fmla="*/ 32947 w 46504"/>
                <a:gd name="connsiteY8" fmla="*/ 63447 h 64326"/>
                <a:gd name="connsiteX9" fmla="*/ 32947 w 46504"/>
                <a:gd name="connsiteY9" fmla="*/ 56589 h 64326"/>
                <a:gd name="connsiteX10" fmla="*/ 17422 w 46504"/>
                <a:gd name="connsiteY10" fmla="*/ 64114 h 64326"/>
                <a:gd name="connsiteX11" fmla="*/ 2372 w 46504"/>
                <a:gd name="connsiteY11" fmla="*/ 57637 h 64326"/>
                <a:gd name="connsiteX12" fmla="*/ 5516 w 46504"/>
                <a:gd name="connsiteY12" fmla="*/ 40873 h 64326"/>
                <a:gd name="connsiteX13" fmla="*/ 9706 w 46504"/>
                <a:gd name="connsiteY13" fmla="*/ 51541 h 64326"/>
                <a:gd name="connsiteX14" fmla="*/ 19231 w 46504"/>
                <a:gd name="connsiteY14" fmla="*/ 55636 h 64326"/>
                <a:gd name="connsiteX15" fmla="*/ 28756 w 46504"/>
                <a:gd name="connsiteY15" fmla="*/ 51445 h 64326"/>
                <a:gd name="connsiteX16" fmla="*/ 32663 w 46504"/>
                <a:gd name="connsiteY16" fmla="*/ 40777 h 64326"/>
                <a:gd name="connsiteX17" fmla="*/ 28756 w 46504"/>
                <a:gd name="connsiteY17" fmla="*/ 29919 h 64326"/>
                <a:gd name="connsiteX18" fmla="*/ 19231 w 46504"/>
                <a:gd name="connsiteY18" fmla="*/ 25538 h 64326"/>
                <a:gd name="connsiteX19" fmla="*/ 9706 w 46504"/>
                <a:gd name="connsiteY19" fmla="*/ 29919 h 64326"/>
                <a:gd name="connsiteX20" fmla="*/ 5516 w 46504"/>
                <a:gd name="connsiteY20" fmla="*/ 40873 h 64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04" h="64326">
                  <a:moveTo>
                    <a:pt x="2372" y="57637"/>
                  </a:moveTo>
                  <a:cubicBezTo>
                    <a:pt x="-2009" y="53027"/>
                    <a:pt x="-4293" y="46835"/>
                    <a:pt x="-4009" y="40492"/>
                  </a:cubicBezTo>
                  <a:cubicBezTo>
                    <a:pt x="-4293" y="34167"/>
                    <a:pt x="-1912" y="27995"/>
                    <a:pt x="2562" y="23537"/>
                  </a:cubicBezTo>
                  <a:cubicBezTo>
                    <a:pt x="6753" y="19356"/>
                    <a:pt x="12376" y="17051"/>
                    <a:pt x="18282" y="17156"/>
                  </a:cubicBezTo>
                  <a:cubicBezTo>
                    <a:pt x="24184" y="17051"/>
                    <a:pt x="29710" y="19965"/>
                    <a:pt x="32947" y="24871"/>
                  </a:cubicBezTo>
                  <a:lnTo>
                    <a:pt x="32947" y="-180"/>
                  </a:lnTo>
                  <a:lnTo>
                    <a:pt x="42472" y="-180"/>
                  </a:lnTo>
                  <a:lnTo>
                    <a:pt x="42472" y="63447"/>
                  </a:lnTo>
                  <a:lnTo>
                    <a:pt x="32947" y="63447"/>
                  </a:lnTo>
                  <a:lnTo>
                    <a:pt x="32947" y="56589"/>
                  </a:lnTo>
                  <a:cubicBezTo>
                    <a:pt x="29426" y="61637"/>
                    <a:pt x="23519" y="64485"/>
                    <a:pt x="17422" y="64114"/>
                  </a:cubicBezTo>
                  <a:cubicBezTo>
                    <a:pt x="11706" y="64123"/>
                    <a:pt x="6279" y="61780"/>
                    <a:pt x="2372" y="57637"/>
                  </a:cubicBezTo>
                  <a:close/>
                  <a:moveTo>
                    <a:pt x="5516" y="40873"/>
                  </a:moveTo>
                  <a:cubicBezTo>
                    <a:pt x="5423" y="44854"/>
                    <a:pt x="6851" y="48721"/>
                    <a:pt x="9706" y="51541"/>
                  </a:cubicBezTo>
                  <a:cubicBezTo>
                    <a:pt x="12185" y="54103"/>
                    <a:pt x="15613" y="55570"/>
                    <a:pt x="19231" y="55636"/>
                  </a:cubicBezTo>
                  <a:cubicBezTo>
                    <a:pt x="22854" y="55665"/>
                    <a:pt x="26282" y="54141"/>
                    <a:pt x="28756" y="51445"/>
                  </a:cubicBezTo>
                  <a:cubicBezTo>
                    <a:pt x="31426" y="48540"/>
                    <a:pt x="32761" y="44711"/>
                    <a:pt x="32663" y="40777"/>
                  </a:cubicBezTo>
                  <a:cubicBezTo>
                    <a:pt x="32761" y="36796"/>
                    <a:pt x="31328" y="32929"/>
                    <a:pt x="28756" y="29919"/>
                  </a:cubicBezTo>
                  <a:cubicBezTo>
                    <a:pt x="26375" y="27176"/>
                    <a:pt x="22854" y="25575"/>
                    <a:pt x="19231" y="25538"/>
                  </a:cubicBezTo>
                  <a:cubicBezTo>
                    <a:pt x="15613" y="25604"/>
                    <a:pt x="12087" y="27195"/>
                    <a:pt x="9706" y="29919"/>
                  </a:cubicBezTo>
                  <a:cubicBezTo>
                    <a:pt x="6944" y="32871"/>
                    <a:pt x="5423" y="36815"/>
                    <a:pt x="5516" y="40873"/>
                  </a:cubicBezTo>
                  <a:close/>
                </a:path>
              </a:pathLst>
            </a:custGeom>
            <a:solidFill>
              <a:srgbClr val="6D6E71"/>
            </a:solidFill>
            <a:ln w="9525" cap="flat">
              <a:noFill/>
              <a:prstDash val="solid"/>
              <a:miter/>
            </a:ln>
          </p:spPr>
          <p:txBody>
            <a:bodyPr rtlCol="0" anchor="ctr"/>
            <a:lstStyle/>
            <a:p>
              <a:endParaRPr lang="en-US"/>
            </a:p>
          </p:txBody>
        </p:sp>
        <p:sp>
          <p:nvSpPr>
            <p:cNvPr id="1163" name="Freeform: Shape 1162">
              <a:extLst>
                <a:ext uri="{FF2B5EF4-FFF2-40B4-BE49-F238E27FC236}">
                  <a16:creationId xmlns:a16="http://schemas.microsoft.com/office/drawing/2014/main" id="{245F4168-56CB-4BF8-A365-018198C8A9CF}"/>
                </a:ext>
              </a:extLst>
            </p:cNvPr>
            <p:cNvSpPr/>
            <p:nvPr/>
          </p:nvSpPr>
          <p:spPr>
            <a:xfrm>
              <a:off x="13274039" y="4561477"/>
              <a:ext cx="2192678" cy="83385"/>
            </a:xfrm>
            <a:custGeom>
              <a:avLst/>
              <a:gdLst>
                <a:gd name="connsiteX0" fmla="*/ 26542 w 2192678"/>
                <a:gd name="connsiteY0" fmla="*/ 61480 h 83385"/>
                <a:gd name="connsiteX1" fmla="*/ 22259 w 2192678"/>
                <a:gd name="connsiteY1" fmla="*/ 63861 h 83385"/>
                <a:gd name="connsiteX2" fmla="*/ 17017 w 2192678"/>
                <a:gd name="connsiteY2" fmla="*/ 64622 h 83385"/>
                <a:gd name="connsiteX3" fmla="*/ 7492 w 2192678"/>
                <a:gd name="connsiteY3" fmla="*/ 61194 h 83385"/>
                <a:gd name="connsiteX4" fmla="*/ 4064 w 2192678"/>
                <a:gd name="connsiteY4" fmla="*/ 51669 h 83385"/>
                <a:gd name="connsiteX5" fmla="*/ 4064 w 2192678"/>
                <a:gd name="connsiteY5" fmla="*/ 24332 h 83385"/>
                <a:gd name="connsiteX6" fmla="*/ -4033 w 2192678"/>
                <a:gd name="connsiteY6" fmla="*/ 24332 h 83385"/>
                <a:gd name="connsiteX7" fmla="*/ -4033 w 2192678"/>
                <a:gd name="connsiteY7" fmla="*/ 19189 h 83385"/>
                <a:gd name="connsiteX8" fmla="*/ 4064 w 2192678"/>
                <a:gd name="connsiteY8" fmla="*/ 19189 h 83385"/>
                <a:gd name="connsiteX9" fmla="*/ 4064 w 2192678"/>
                <a:gd name="connsiteY9" fmla="*/ 9664 h 83385"/>
                <a:gd name="connsiteX10" fmla="*/ 10162 w 2192678"/>
                <a:gd name="connsiteY10" fmla="*/ 9664 h 83385"/>
                <a:gd name="connsiteX11" fmla="*/ 10162 w 2192678"/>
                <a:gd name="connsiteY11" fmla="*/ 19189 h 83385"/>
                <a:gd name="connsiteX12" fmla="*/ 23877 w 2192678"/>
                <a:gd name="connsiteY12" fmla="*/ 19189 h 83385"/>
                <a:gd name="connsiteX13" fmla="*/ 23877 w 2192678"/>
                <a:gd name="connsiteY13" fmla="*/ 24332 h 83385"/>
                <a:gd name="connsiteX14" fmla="*/ 10162 w 2192678"/>
                <a:gd name="connsiteY14" fmla="*/ 24332 h 83385"/>
                <a:gd name="connsiteX15" fmla="*/ 10162 w 2192678"/>
                <a:gd name="connsiteY15" fmla="*/ 51288 h 83385"/>
                <a:gd name="connsiteX16" fmla="*/ 12162 w 2192678"/>
                <a:gd name="connsiteY16" fmla="*/ 57384 h 83385"/>
                <a:gd name="connsiteX17" fmla="*/ 17971 w 2192678"/>
                <a:gd name="connsiteY17" fmla="*/ 59479 h 83385"/>
                <a:gd name="connsiteX18" fmla="*/ 21589 w 2192678"/>
                <a:gd name="connsiteY18" fmla="*/ 58908 h 83385"/>
                <a:gd name="connsiteX19" fmla="*/ 24640 w 2192678"/>
                <a:gd name="connsiteY19" fmla="*/ 57193 h 83385"/>
                <a:gd name="connsiteX20" fmla="*/ 43402 w 2192678"/>
                <a:gd name="connsiteY20" fmla="*/ 27951 h 83385"/>
                <a:gd name="connsiteX21" fmla="*/ 49783 w 2192678"/>
                <a:gd name="connsiteY21" fmla="*/ 21094 h 83385"/>
                <a:gd name="connsiteX22" fmla="*/ 60261 w 2192678"/>
                <a:gd name="connsiteY22" fmla="*/ 18807 h 83385"/>
                <a:gd name="connsiteX23" fmla="*/ 60261 w 2192678"/>
                <a:gd name="connsiteY23" fmla="*/ 24713 h 83385"/>
                <a:gd name="connsiteX24" fmla="*/ 58833 w 2192678"/>
                <a:gd name="connsiteY24" fmla="*/ 24713 h 83385"/>
                <a:gd name="connsiteX25" fmla="*/ 47690 w 2192678"/>
                <a:gd name="connsiteY25" fmla="*/ 29094 h 83385"/>
                <a:gd name="connsiteX26" fmla="*/ 43690 w 2192678"/>
                <a:gd name="connsiteY26" fmla="*/ 41381 h 83385"/>
                <a:gd name="connsiteX27" fmla="*/ 43690 w 2192678"/>
                <a:gd name="connsiteY27" fmla="*/ 64337 h 83385"/>
                <a:gd name="connsiteX28" fmla="*/ 37593 w 2192678"/>
                <a:gd name="connsiteY28" fmla="*/ 64337 h 83385"/>
                <a:gd name="connsiteX29" fmla="*/ 37593 w 2192678"/>
                <a:gd name="connsiteY29" fmla="*/ 19189 h 83385"/>
                <a:gd name="connsiteX30" fmla="*/ 43402 w 2192678"/>
                <a:gd name="connsiteY30" fmla="*/ 19189 h 83385"/>
                <a:gd name="connsiteX31" fmla="*/ 43402 w 2192678"/>
                <a:gd name="connsiteY31" fmla="*/ 27951 h 83385"/>
                <a:gd name="connsiteX32" fmla="*/ 110077 w 2192678"/>
                <a:gd name="connsiteY32" fmla="*/ 43572 h 83385"/>
                <a:gd name="connsiteX33" fmla="*/ 71977 w 2192678"/>
                <a:gd name="connsiteY33" fmla="*/ 43572 h 83385"/>
                <a:gd name="connsiteX34" fmla="*/ 77409 w 2192678"/>
                <a:gd name="connsiteY34" fmla="*/ 54907 h 83385"/>
                <a:gd name="connsiteX35" fmla="*/ 89696 w 2192678"/>
                <a:gd name="connsiteY35" fmla="*/ 59288 h 83385"/>
                <a:gd name="connsiteX36" fmla="*/ 97408 w 2192678"/>
                <a:gd name="connsiteY36" fmla="*/ 57765 h 83385"/>
                <a:gd name="connsiteX37" fmla="*/ 103505 w 2192678"/>
                <a:gd name="connsiteY37" fmla="*/ 53383 h 83385"/>
                <a:gd name="connsiteX38" fmla="*/ 106933 w 2192678"/>
                <a:gd name="connsiteY38" fmla="*/ 57289 h 83385"/>
                <a:gd name="connsiteX39" fmla="*/ 99407 w 2192678"/>
                <a:gd name="connsiteY39" fmla="*/ 62813 h 83385"/>
                <a:gd name="connsiteX40" fmla="*/ 89882 w 2192678"/>
                <a:gd name="connsiteY40" fmla="*/ 64622 h 83385"/>
                <a:gd name="connsiteX41" fmla="*/ 77599 w 2192678"/>
                <a:gd name="connsiteY41" fmla="*/ 61670 h 83385"/>
                <a:gd name="connsiteX42" fmla="*/ 69312 w 2192678"/>
                <a:gd name="connsiteY42" fmla="*/ 53478 h 83385"/>
                <a:gd name="connsiteX43" fmla="*/ 66261 w 2192678"/>
                <a:gd name="connsiteY43" fmla="*/ 41667 h 83385"/>
                <a:gd name="connsiteX44" fmla="*/ 69121 w 2192678"/>
                <a:gd name="connsiteY44" fmla="*/ 29856 h 83385"/>
                <a:gd name="connsiteX45" fmla="*/ 77027 w 2192678"/>
                <a:gd name="connsiteY45" fmla="*/ 21665 h 83385"/>
                <a:gd name="connsiteX46" fmla="*/ 88264 w 2192678"/>
                <a:gd name="connsiteY46" fmla="*/ 18807 h 83385"/>
                <a:gd name="connsiteX47" fmla="*/ 99505 w 2192678"/>
                <a:gd name="connsiteY47" fmla="*/ 21665 h 83385"/>
                <a:gd name="connsiteX48" fmla="*/ 107314 w 2192678"/>
                <a:gd name="connsiteY48" fmla="*/ 29856 h 83385"/>
                <a:gd name="connsiteX49" fmla="*/ 110174 w 2192678"/>
                <a:gd name="connsiteY49" fmla="*/ 41667 h 83385"/>
                <a:gd name="connsiteX50" fmla="*/ 88264 w 2192678"/>
                <a:gd name="connsiteY50" fmla="*/ 24522 h 83385"/>
                <a:gd name="connsiteX51" fmla="*/ 77409 w 2192678"/>
                <a:gd name="connsiteY51" fmla="*/ 28618 h 83385"/>
                <a:gd name="connsiteX52" fmla="*/ 72358 w 2192678"/>
                <a:gd name="connsiteY52" fmla="*/ 39477 h 83385"/>
                <a:gd name="connsiteX53" fmla="*/ 104361 w 2192678"/>
                <a:gd name="connsiteY53" fmla="*/ 39477 h 83385"/>
                <a:gd name="connsiteX54" fmla="*/ 99314 w 2192678"/>
                <a:gd name="connsiteY54" fmla="*/ 28618 h 83385"/>
                <a:gd name="connsiteX55" fmla="*/ 88264 w 2192678"/>
                <a:gd name="connsiteY55" fmla="*/ 24522 h 83385"/>
                <a:gd name="connsiteX56" fmla="*/ 137033 w 2192678"/>
                <a:gd name="connsiteY56" fmla="*/ 19284 h 83385"/>
                <a:gd name="connsiteX57" fmla="*/ 150655 w 2192678"/>
                <a:gd name="connsiteY57" fmla="*/ 23665 h 83385"/>
                <a:gd name="connsiteX58" fmla="*/ 155320 w 2192678"/>
                <a:gd name="connsiteY58" fmla="*/ 36714 h 83385"/>
                <a:gd name="connsiteX59" fmla="*/ 155320 w 2192678"/>
                <a:gd name="connsiteY59" fmla="*/ 64718 h 83385"/>
                <a:gd name="connsiteX60" fmla="*/ 149511 w 2192678"/>
                <a:gd name="connsiteY60" fmla="*/ 64718 h 83385"/>
                <a:gd name="connsiteX61" fmla="*/ 149511 w 2192678"/>
                <a:gd name="connsiteY61" fmla="*/ 57669 h 83385"/>
                <a:gd name="connsiteX62" fmla="*/ 143414 w 2192678"/>
                <a:gd name="connsiteY62" fmla="*/ 63194 h 83385"/>
                <a:gd name="connsiteX63" fmla="*/ 133889 w 2192678"/>
                <a:gd name="connsiteY63" fmla="*/ 65099 h 83385"/>
                <a:gd name="connsiteX64" fmla="*/ 121890 w 2192678"/>
                <a:gd name="connsiteY64" fmla="*/ 61575 h 83385"/>
                <a:gd name="connsiteX65" fmla="*/ 117411 w 2192678"/>
                <a:gd name="connsiteY65" fmla="*/ 52050 h 83385"/>
                <a:gd name="connsiteX66" fmla="*/ 121601 w 2192678"/>
                <a:gd name="connsiteY66" fmla="*/ 42525 h 83385"/>
                <a:gd name="connsiteX67" fmla="*/ 134842 w 2192678"/>
                <a:gd name="connsiteY67" fmla="*/ 39095 h 83385"/>
                <a:gd name="connsiteX68" fmla="*/ 149130 w 2192678"/>
                <a:gd name="connsiteY68" fmla="*/ 39095 h 83385"/>
                <a:gd name="connsiteX69" fmla="*/ 149130 w 2192678"/>
                <a:gd name="connsiteY69" fmla="*/ 36333 h 83385"/>
                <a:gd name="connsiteX70" fmla="*/ 145893 w 2192678"/>
                <a:gd name="connsiteY70" fmla="*/ 27475 h 83385"/>
                <a:gd name="connsiteX71" fmla="*/ 136368 w 2192678"/>
                <a:gd name="connsiteY71" fmla="*/ 24427 h 83385"/>
                <a:gd name="connsiteX72" fmla="*/ 128173 w 2192678"/>
                <a:gd name="connsiteY72" fmla="*/ 25856 h 83385"/>
                <a:gd name="connsiteX73" fmla="*/ 121411 w 2192678"/>
                <a:gd name="connsiteY73" fmla="*/ 29666 h 83385"/>
                <a:gd name="connsiteX74" fmla="*/ 118648 w 2192678"/>
                <a:gd name="connsiteY74" fmla="*/ 25189 h 83385"/>
                <a:gd name="connsiteX75" fmla="*/ 126843 w 2192678"/>
                <a:gd name="connsiteY75" fmla="*/ 20712 h 83385"/>
                <a:gd name="connsiteX76" fmla="*/ 136940 w 2192678"/>
                <a:gd name="connsiteY76" fmla="*/ 19093 h 83385"/>
                <a:gd name="connsiteX77" fmla="*/ 134940 w 2192678"/>
                <a:gd name="connsiteY77" fmla="*/ 60337 h 83385"/>
                <a:gd name="connsiteX78" fmla="*/ 143795 w 2192678"/>
                <a:gd name="connsiteY78" fmla="*/ 57955 h 83385"/>
                <a:gd name="connsiteX79" fmla="*/ 149228 w 2192678"/>
                <a:gd name="connsiteY79" fmla="*/ 51192 h 83385"/>
                <a:gd name="connsiteX80" fmla="*/ 149228 w 2192678"/>
                <a:gd name="connsiteY80" fmla="*/ 43763 h 83385"/>
                <a:gd name="connsiteX81" fmla="*/ 135033 w 2192678"/>
                <a:gd name="connsiteY81" fmla="*/ 43763 h 83385"/>
                <a:gd name="connsiteX82" fmla="*/ 123411 w 2192678"/>
                <a:gd name="connsiteY82" fmla="*/ 51859 h 83385"/>
                <a:gd name="connsiteX83" fmla="*/ 126462 w 2192678"/>
                <a:gd name="connsiteY83" fmla="*/ 58050 h 83385"/>
                <a:gd name="connsiteX84" fmla="*/ 134842 w 2192678"/>
                <a:gd name="connsiteY84" fmla="*/ 60337 h 83385"/>
                <a:gd name="connsiteX85" fmla="*/ 195611 w 2192678"/>
                <a:gd name="connsiteY85" fmla="*/ 61956 h 83385"/>
                <a:gd name="connsiteX86" fmla="*/ 191420 w 2192678"/>
                <a:gd name="connsiteY86" fmla="*/ 64337 h 83385"/>
                <a:gd name="connsiteX87" fmla="*/ 186086 w 2192678"/>
                <a:gd name="connsiteY87" fmla="*/ 65099 h 83385"/>
                <a:gd name="connsiteX88" fmla="*/ 172942 w 2192678"/>
                <a:gd name="connsiteY88" fmla="*/ 54564 h 83385"/>
                <a:gd name="connsiteX89" fmla="*/ 172942 w 2192678"/>
                <a:gd name="connsiteY89" fmla="*/ 52050 h 83385"/>
                <a:gd name="connsiteX90" fmla="*/ 172942 w 2192678"/>
                <a:gd name="connsiteY90" fmla="*/ 24713 h 83385"/>
                <a:gd name="connsiteX91" fmla="*/ 164845 w 2192678"/>
                <a:gd name="connsiteY91" fmla="*/ 24713 h 83385"/>
                <a:gd name="connsiteX92" fmla="*/ 164845 w 2192678"/>
                <a:gd name="connsiteY92" fmla="*/ 19569 h 83385"/>
                <a:gd name="connsiteX93" fmla="*/ 172942 w 2192678"/>
                <a:gd name="connsiteY93" fmla="*/ 19569 h 83385"/>
                <a:gd name="connsiteX94" fmla="*/ 172942 w 2192678"/>
                <a:gd name="connsiteY94" fmla="*/ 10044 h 83385"/>
                <a:gd name="connsiteX95" fmla="*/ 179040 w 2192678"/>
                <a:gd name="connsiteY95" fmla="*/ 10044 h 83385"/>
                <a:gd name="connsiteX96" fmla="*/ 179040 w 2192678"/>
                <a:gd name="connsiteY96" fmla="*/ 19569 h 83385"/>
                <a:gd name="connsiteX97" fmla="*/ 192755 w 2192678"/>
                <a:gd name="connsiteY97" fmla="*/ 19569 h 83385"/>
                <a:gd name="connsiteX98" fmla="*/ 192755 w 2192678"/>
                <a:gd name="connsiteY98" fmla="*/ 24713 h 83385"/>
                <a:gd name="connsiteX99" fmla="*/ 179040 w 2192678"/>
                <a:gd name="connsiteY99" fmla="*/ 24713 h 83385"/>
                <a:gd name="connsiteX100" fmla="*/ 179040 w 2192678"/>
                <a:gd name="connsiteY100" fmla="*/ 51669 h 83385"/>
                <a:gd name="connsiteX101" fmla="*/ 181040 w 2192678"/>
                <a:gd name="connsiteY101" fmla="*/ 57765 h 83385"/>
                <a:gd name="connsiteX102" fmla="*/ 186756 w 2192678"/>
                <a:gd name="connsiteY102" fmla="*/ 59860 h 83385"/>
                <a:gd name="connsiteX103" fmla="*/ 190467 w 2192678"/>
                <a:gd name="connsiteY103" fmla="*/ 59288 h 83385"/>
                <a:gd name="connsiteX104" fmla="*/ 193518 w 2192678"/>
                <a:gd name="connsiteY104" fmla="*/ 57574 h 83385"/>
                <a:gd name="connsiteX105" fmla="*/ 262956 w 2192678"/>
                <a:gd name="connsiteY105" fmla="*/ 19284 h 83385"/>
                <a:gd name="connsiteX106" fmla="*/ 276290 w 2192678"/>
                <a:gd name="connsiteY106" fmla="*/ 24141 h 83385"/>
                <a:gd name="connsiteX107" fmla="*/ 281052 w 2192678"/>
                <a:gd name="connsiteY107" fmla="*/ 38524 h 83385"/>
                <a:gd name="connsiteX108" fmla="*/ 281052 w 2192678"/>
                <a:gd name="connsiteY108" fmla="*/ 64718 h 83385"/>
                <a:gd name="connsiteX109" fmla="*/ 275053 w 2192678"/>
                <a:gd name="connsiteY109" fmla="*/ 64718 h 83385"/>
                <a:gd name="connsiteX110" fmla="*/ 275053 w 2192678"/>
                <a:gd name="connsiteY110" fmla="*/ 39191 h 83385"/>
                <a:gd name="connsiteX111" fmla="*/ 271620 w 2192678"/>
                <a:gd name="connsiteY111" fmla="*/ 28427 h 83385"/>
                <a:gd name="connsiteX112" fmla="*/ 262095 w 2192678"/>
                <a:gd name="connsiteY112" fmla="*/ 24713 h 83385"/>
                <a:gd name="connsiteX113" fmla="*/ 251049 w 2192678"/>
                <a:gd name="connsiteY113" fmla="*/ 29094 h 83385"/>
                <a:gd name="connsiteX114" fmla="*/ 246952 w 2192678"/>
                <a:gd name="connsiteY114" fmla="*/ 41001 h 83385"/>
                <a:gd name="connsiteX115" fmla="*/ 246952 w 2192678"/>
                <a:gd name="connsiteY115" fmla="*/ 64718 h 83385"/>
                <a:gd name="connsiteX116" fmla="*/ 240855 w 2192678"/>
                <a:gd name="connsiteY116" fmla="*/ 64718 h 83385"/>
                <a:gd name="connsiteX117" fmla="*/ 240855 w 2192678"/>
                <a:gd name="connsiteY117" fmla="*/ 39191 h 83385"/>
                <a:gd name="connsiteX118" fmla="*/ 237520 w 2192678"/>
                <a:gd name="connsiteY118" fmla="*/ 28427 h 83385"/>
                <a:gd name="connsiteX119" fmla="*/ 227995 w 2192678"/>
                <a:gd name="connsiteY119" fmla="*/ 24713 h 83385"/>
                <a:gd name="connsiteX120" fmla="*/ 216949 w 2192678"/>
                <a:gd name="connsiteY120" fmla="*/ 29094 h 83385"/>
                <a:gd name="connsiteX121" fmla="*/ 212852 w 2192678"/>
                <a:gd name="connsiteY121" fmla="*/ 41001 h 83385"/>
                <a:gd name="connsiteX122" fmla="*/ 212852 w 2192678"/>
                <a:gd name="connsiteY122" fmla="*/ 64718 h 83385"/>
                <a:gd name="connsiteX123" fmla="*/ 206754 w 2192678"/>
                <a:gd name="connsiteY123" fmla="*/ 64718 h 83385"/>
                <a:gd name="connsiteX124" fmla="*/ 206754 w 2192678"/>
                <a:gd name="connsiteY124" fmla="*/ 19569 h 83385"/>
                <a:gd name="connsiteX125" fmla="*/ 212568 w 2192678"/>
                <a:gd name="connsiteY125" fmla="*/ 19569 h 83385"/>
                <a:gd name="connsiteX126" fmla="*/ 212568 w 2192678"/>
                <a:gd name="connsiteY126" fmla="*/ 27856 h 83385"/>
                <a:gd name="connsiteX127" fmla="*/ 219330 w 2192678"/>
                <a:gd name="connsiteY127" fmla="*/ 21474 h 83385"/>
                <a:gd name="connsiteX128" fmla="*/ 228855 w 2192678"/>
                <a:gd name="connsiteY128" fmla="*/ 19284 h 83385"/>
                <a:gd name="connsiteX129" fmla="*/ 238380 w 2192678"/>
                <a:gd name="connsiteY129" fmla="*/ 21665 h 83385"/>
                <a:gd name="connsiteX130" fmla="*/ 244571 w 2192678"/>
                <a:gd name="connsiteY130" fmla="*/ 28809 h 83385"/>
                <a:gd name="connsiteX131" fmla="*/ 251807 w 2192678"/>
                <a:gd name="connsiteY131" fmla="*/ 21760 h 83385"/>
                <a:gd name="connsiteX132" fmla="*/ 262477 w 2192678"/>
                <a:gd name="connsiteY132" fmla="*/ 19284 h 83385"/>
                <a:gd name="connsiteX133" fmla="*/ 337058 w 2192678"/>
                <a:gd name="connsiteY133" fmla="*/ 44049 h 83385"/>
                <a:gd name="connsiteX134" fmla="*/ 298958 w 2192678"/>
                <a:gd name="connsiteY134" fmla="*/ 44049 h 83385"/>
                <a:gd name="connsiteX135" fmla="*/ 304386 w 2192678"/>
                <a:gd name="connsiteY135" fmla="*/ 55383 h 83385"/>
                <a:gd name="connsiteX136" fmla="*/ 316673 w 2192678"/>
                <a:gd name="connsiteY136" fmla="*/ 59765 h 83385"/>
                <a:gd name="connsiteX137" fmla="*/ 324389 w 2192678"/>
                <a:gd name="connsiteY137" fmla="*/ 58241 h 83385"/>
                <a:gd name="connsiteX138" fmla="*/ 330486 w 2192678"/>
                <a:gd name="connsiteY138" fmla="*/ 53859 h 83385"/>
                <a:gd name="connsiteX139" fmla="*/ 333914 w 2192678"/>
                <a:gd name="connsiteY139" fmla="*/ 57765 h 83385"/>
                <a:gd name="connsiteX140" fmla="*/ 326487 w 2192678"/>
                <a:gd name="connsiteY140" fmla="*/ 63289 h 83385"/>
                <a:gd name="connsiteX141" fmla="*/ 316962 w 2192678"/>
                <a:gd name="connsiteY141" fmla="*/ 65099 h 83385"/>
                <a:gd name="connsiteX142" fmla="*/ 304576 w 2192678"/>
                <a:gd name="connsiteY142" fmla="*/ 62146 h 83385"/>
                <a:gd name="connsiteX143" fmla="*/ 296293 w 2192678"/>
                <a:gd name="connsiteY143" fmla="*/ 53954 h 83385"/>
                <a:gd name="connsiteX144" fmla="*/ 293242 w 2192678"/>
                <a:gd name="connsiteY144" fmla="*/ 42144 h 83385"/>
                <a:gd name="connsiteX145" fmla="*/ 296102 w 2192678"/>
                <a:gd name="connsiteY145" fmla="*/ 30333 h 83385"/>
                <a:gd name="connsiteX146" fmla="*/ 304009 w 2192678"/>
                <a:gd name="connsiteY146" fmla="*/ 22141 h 83385"/>
                <a:gd name="connsiteX147" fmla="*/ 315343 w 2192678"/>
                <a:gd name="connsiteY147" fmla="*/ 19284 h 83385"/>
                <a:gd name="connsiteX148" fmla="*/ 326487 w 2192678"/>
                <a:gd name="connsiteY148" fmla="*/ 22141 h 83385"/>
                <a:gd name="connsiteX149" fmla="*/ 334295 w 2192678"/>
                <a:gd name="connsiteY149" fmla="*/ 30333 h 83385"/>
                <a:gd name="connsiteX150" fmla="*/ 337156 w 2192678"/>
                <a:gd name="connsiteY150" fmla="*/ 42144 h 83385"/>
                <a:gd name="connsiteX151" fmla="*/ 315343 w 2192678"/>
                <a:gd name="connsiteY151" fmla="*/ 24999 h 83385"/>
                <a:gd name="connsiteX152" fmla="*/ 304386 w 2192678"/>
                <a:gd name="connsiteY152" fmla="*/ 29094 h 83385"/>
                <a:gd name="connsiteX153" fmla="*/ 299339 w 2192678"/>
                <a:gd name="connsiteY153" fmla="*/ 39953 h 83385"/>
                <a:gd name="connsiteX154" fmla="*/ 331342 w 2192678"/>
                <a:gd name="connsiteY154" fmla="*/ 39953 h 83385"/>
                <a:gd name="connsiteX155" fmla="*/ 326296 w 2192678"/>
                <a:gd name="connsiteY155" fmla="*/ 29094 h 83385"/>
                <a:gd name="connsiteX156" fmla="*/ 315343 w 2192678"/>
                <a:gd name="connsiteY156" fmla="*/ 24999 h 83385"/>
                <a:gd name="connsiteX157" fmla="*/ 372493 w 2192678"/>
                <a:gd name="connsiteY157" fmla="*/ 19760 h 83385"/>
                <a:gd name="connsiteX158" fmla="*/ 385920 w 2192678"/>
                <a:gd name="connsiteY158" fmla="*/ 24713 h 83385"/>
                <a:gd name="connsiteX159" fmla="*/ 390971 w 2192678"/>
                <a:gd name="connsiteY159" fmla="*/ 39000 h 83385"/>
                <a:gd name="connsiteX160" fmla="*/ 390971 w 2192678"/>
                <a:gd name="connsiteY160" fmla="*/ 65194 h 83385"/>
                <a:gd name="connsiteX161" fmla="*/ 384874 w 2192678"/>
                <a:gd name="connsiteY161" fmla="*/ 65194 h 83385"/>
                <a:gd name="connsiteX162" fmla="*/ 384874 w 2192678"/>
                <a:gd name="connsiteY162" fmla="*/ 39667 h 83385"/>
                <a:gd name="connsiteX163" fmla="*/ 381348 w 2192678"/>
                <a:gd name="connsiteY163" fmla="*/ 28904 h 83385"/>
                <a:gd name="connsiteX164" fmla="*/ 371349 w 2192678"/>
                <a:gd name="connsiteY164" fmla="*/ 25189 h 83385"/>
                <a:gd name="connsiteX165" fmla="*/ 359824 w 2192678"/>
                <a:gd name="connsiteY165" fmla="*/ 29570 h 83385"/>
                <a:gd name="connsiteX166" fmla="*/ 355536 w 2192678"/>
                <a:gd name="connsiteY166" fmla="*/ 41477 h 83385"/>
                <a:gd name="connsiteX167" fmla="*/ 355536 w 2192678"/>
                <a:gd name="connsiteY167" fmla="*/ 65194 h 83385"/>
                <a:gd name="connsiteX168" fmla="*/ 349536 w 2192678"/>
                <a:gd name="connsiteY168" fmla="*/ 65194 h 83385"/>
                <a:gd name="connsiteX169" fmla="*/ 349536 w 2192678"/>
                <a:gd name="connsiteY169" fmla="*/ 20045 h 83385"/>
                <a:gd name="connsiteX170" fmla="*/ 355345 w 2192678"/>
                <a:gd name="connsiteY170" fmla="*/ 20045 h 83385"/>
                <a:gd name="connsiteX171" fmla="*/ 355345 w 2192678"/>
                <a:gd name="connsiteY171" fmla="*/ 27951 h 83385"/>
                <a:gd name="connsiteX172" fmla="*/ 362205 w 2192678"/>
                <a:gd name="connsiteY172" fmla="*/ 21570 h 83385"/>
                <a:gd name="connsiteX173" fmla="*/ 372493 w 2192678"/>
                <a:gd name="connsiteY173" fmla="*/ 19284 h 83385"/>
                <a:gd name="connsiteX174" fmla="*/ 431262 w 2192678"/>
                <a:gd name="connsiteY174" fmla="*/ 62432 h 83385"/>
                <a:gd name="connsiteX175" fmla="*/ 427071 w 2192678"/>
                <a:gd name="connsiteY175" fmla="*/ 64813 h 83385"/>
                <a:gd name="connsiteX176" fmla="*/ 421737 w 2192678"/>
                <a:gd name="connsiteY176" fmla="*/ 65575 h 83385"/>
                <a:gd name="connsiteX177" fmla="*/ 408593 w 2192678"/>
                <a:gd name="connsiteY177" fmla="*/ 55040 h 83385"/>
                <a:gd name="connsiteX178" fmla="*/ 408593 w 2192678"/>
                <a:gd name="connsiteY178" fmla="*/ 52526 h 83385"/>
                <a:gd name="connsiteX179" fmla="*/ 408593 w 2192678"/>
                <a:gd name="connsiteY179" fmla="*/ 25189 h 83385"/>
                <a:gd name="connsiteX180" fmla="*/ 400496 w 2192678"/>
                <a:gd name="connsiteY180" fmla="*/ 25189 h 83385"/>
                <a:gd name="connsiteX181" fmla="*/ 400496 w 2192678"/>
                <a:gd name="connsiteY181" fmla="*/ 20045 h 83385"/>
                <a:gd name="connsiteX182" fmla="*/ 408593 w 2192678"/>
                <a:gd name="connsiteY182" fmla="*/ 20045 h 83385"/>
                <a:gd name="connsiteX183" fmla="*/ 408593 w 2192678"/>
                <a:gd name="connsiteY183" fmla="*/ 10520 h 83385"/>
                <a:gd name="connsiteX184" fmla="*/ 414686 w 2192678"/>
                <a:gd name="connsiteY184" fmla="*/ 10520 h 83385"/>
                <a:gd name="connsiteX185" fmla="*/ 414686 w 2192678"/>
                <a:gd name="connsiteY185" fmla="*/ 20045 h 83385"/>
                <a:gd name="connsiteX186" fmla="*/ 428401 w 2192678"/>
                <a:gd name="connsiteY186" fmla="*/ 20045 h 83385"/>
                <a:gd name="connsiteX187" fmla="*/ 428401 w 2192678"/>
                <a:gd name="connsiteY187" fmla="*/ 25189 h 83385"/>
                <a:gd name="connsiteX188" fmla="*/ 414686 w 2192678"/>
                <a:gd name="connsiteY188" fmla="*/ 25189 h 83385"/>
                <a:gd name="connsiteX189" fmla="*/ 414686 w 2192678"/>
                <a:gd name="connsiteY189" fmla="*/ 52145 h 83385"/>
                <a:gd name="connsiteX190" fmla="*/ 416686 w 2192678"/>
                <a:gd name="connsiteY190" fmla="*/ 58241 h 83385"/>
                <a:gd name="connsiteX191" fmla="*/ 422402 w 2192678"/>
                <a:gd name="connsiteY191" fmla="*/ 60337 h 83385"/>
                <a:gd name="connsiteX192" fmla="*/ 426118 w 2192678"/>
                <a:gd name="connsiteY192" fmla="*/ 59765 h 83385"/>
                <a:gd name="connsiteX193" fmla="*/ 429164 w 2192678"/>
                <a:gd name="connsiteY193" fmla="*/ 58050 h 83385"/>
                <a:gd name="connsiteX194" fmla="*/ 476887 w 2192678"/>
                <a:gd name="connsiteY194" fmla="*/ 65575 h 83385"/>
                <a:gd name="connsiteX195" fmla="*/ 466408 w 2192678"/>
                <a:gd name="connsiteY195" fmla="*/ 64051 h 83385"/>
                <a:gd name="connsiteX196" fmla="*/ 458502 w 2192678"/>
                <a:gd name="connsiteY196" fmla="*/ 60051 h 83385"/>
                <a:gd name="connsiteX197" fmla="*/ 461264 w 2192678"/>
                <a:gd name="connsiteY197" fmla="*/ 55193 h 83385"/>
                <a:gd name="connsiteX198" fmla="*/ 468408 w 2192678"/>
                <a:gd name="connsiteY198" fmla="*/ 58908 h 83385"/>
                <a:gd name="connsiteX199" fmla="*/ 477268 w 2192678"/>
                <a:gd name="connsiteY199" fmla="*/ 60337 h 83385"/>
                <a:gd name="connsiteX200" fmla="*/ 486793 w 2192678"/>
                <a:gd name="connsiteY200" fmla="*/ 58336 h 83385"/>
                <a:gd name="connsiteX201" fmla="*/ 489746 w 2192678"/>
                <a:gd name="connsiteY201" fmla="*/ 52907 h 83385"/>
                <a:gd name="connsiteX202" fmla="*/ 488123 w 2192678"/>
                <a:gd name="connsiteY202" fmla="*/ 49002 h 83385"/>
                <a:gd name="connsiteX203" fmla="*/ 484030 w 2192678"/>
                <a:gd name="connsiteY203" fmla="*/ 46906 h 83385"/>
                <a:gd name="connsiteX204" fmla="*/ 477459 w 2192678"/>
                <a:gd name="connsiteY204" fmla="*/ 45478 h 83385"/>
                <a:gd name="connsiteX205" fmla="*/ 468599 w 2192678"/>
                <a:gd name="connsiteY205" fmla="*/ 43382 h 83385"/>
                <a:gd name="connsiteX206" fmla="*/ 462883 w 2192678"/>
                <a:gd name="connsiteY206" fmla="*/ 39762 h 83385"/>
                <a:gd name="connsiteX207" fmla="*/ 460502 w 2192678"/>
                <a:gd name="connsiteY207" fmla="*/ 32619 h 83385"/>
                <a:gd name="connsiteX208" fmla="*/ 465264 w 2192678"/>
                <a:gd name="connsiteY208" fmla="*/ 23094 h 83385"/>
                <a:gd name="connsiteX209" fmla="*/ 477933 w 2192678"/>
                <a:gd name="connsiteY209" fmla="*/ 18426 h 83385"/>
                <a:gd name="connsiteX210" fmla="*/ 486602 w 2192678"/>
                <a:gd name="connsiteY210" fmla="*/ 19569 h 83385"/>
                <a:gd name="connsiteX211" fmla="*/ 493839 w 2192678"/>
                <a:gd name="connsiteY211" fmla="*/ 22617 h 83385"/>
                <a:gd name="connsiteX212" fmla="*/ 491174 w 2192678"/>
                <a:gd name="connsiteY212" fmla="*/ 27475 h 83385"/>
                <a:gd name="connsiteX213" fmla="*/ 477933 w 2192678"/>
                <a:gd name="connsiteY213" fmla="*/ 23665 h 83385"/>
                <a:gd name="connsiteX214" fmla="*/ 469073 w 2192678"/>
                <a:gd name="connsiteY214" fmla="*/ 25665 h 83385"/>
                <a:gd name="connsiteX215" fmla="*/ 466120 w 2192678"/>
                <a:gd name="connsiteY215" fmla="*/ 31095 h 83385"/>
                <a:gd name="connsiteX216" fmla="*/ 467836 w 2192678"/>
                <a:gd name="connsiteY216" fmla="*/ 35190 h 83385"/>
                <a:gd name="connsiteX217" fmla="*/ 472027 w 2192678"/>
                <a:gd name="connsiteY217" fmla="*/ 37476 h 83385"/>
                <a:gd name="connsiteX218" fmla="*/ 478887 w 2192678"/>
                <a:gd name="connsiteY218" fmla="*/ 39000 h 83385"/>
                <a:gd name="connsiteX219" fmla="*/ 487458 w 2192678"/>
                <a:gd name="connsiteY219" fmla="*/ 41001 h 83385"/>
                <a:gd name="connsiteX220" fmla="*/ 493076 w 2192678"/>
                <a:gd name="connsiteY220" fmla="*/ 44525 h 83385"/>
                <a:gd name="connsiteX221" fmla="*/ 495365 w 2192678"/>
                <a:gd name="connsiteY221" fmla="*/ 51383 h 83385"/>
                <a:gd name="connsiteX222" fmla="*/ 490411 w 2192678"/>
                <a:gd name="connsiteY222" fmla="*/ 60908 h 83385"/>
                <a:gd name="connsiteX223" fmla="*/ 476789 w 2192678"/>
                <a:gd name="connsiteY223" fmla="*/ 64337 h 83385"/>
                <a:gd name="connsiteX224" fmla="*/ 545943 w 2192678"/>
                <a:gd name="connsiteY224" fmla="*/ 44525 h 83385"/>
                <a:gd name="connsiteX225" fmla="*/ 507843 w 2192678"/>
                <a:gd name="connsiteY225" fmla="*/ 44525 h 83385"/>
                <a:gd name="connsiteX226" fmla="*/ 513271 w 2192678"/>
                <a:gd name="connsiteY226" fmla="*/ 55860 h 83385"/>
                <a:gd name="connsiteX227" fmla="*/ 525651 w 2192678"/>
                <a:gd name="connsiteY227" fmla="*/ 60241 h 83385"/>
                <a:gd name="connsiteX228" fmla="*/ 533367 w 2192678"/>
                <a:gd name="connsiteY228" fmla="*/ 58717 h 83385"/>
                <a:gd name="connsiteX229" fmla="*/ 539464 w 2192678"/>
                <a:gd name="connsiteY229" fmla="*/ 54336 h 83385"/>
                <a:gd name="connsiteX230" fmla="*/ 542892 w 2192678"/>
                <a:gd name="connsiteY230" fmla="*/ 58241 h 83385"/>
                <a:gd name="connsiteX231" fmla="*/ 535367 w 2192678"/>
                <a:gd name="connsiteY231" fmla="*/ 63765 h 83385"/>
                <a:gd name="connsiteX232" fmla="*/ 525842 w 2192678"/>
                <a:gd name="connsiteY232" fmla="*/ 65575 h 83385"/>
                <a:gd name="connsiteX233" fmla="*/ 513559 w 2192678"/>
                <a:gd name="connsiteY233" fmla="*/ 62622 h 83385"/>
                <a:gd name="connsiteX234" fmla="*/ 505173 w 2192678"/>
                <a:gd name="connsiteY234" fmla="*/ 54431 h 83385"/>
                <a:gd name="connsiteX235" fmla="*/ 505173 w 2192678"/>
                <a:gd name="connsiteY235" fmla="*/ 30809 h 83385"/>
                <a:gd name="connsiteX236" fmla="*/ 512987 w 2192678"/>
                <a:gd name="connsiteY236" fmla="*/ 22617 h 83385"/>
                <a:gd name="connsiteX237" fmla="*/ 524321 w 2192678"/>
                <a:gd name="connsiteY237" fmla="*/ 19760 h 83385"/>
                <a:gd name="connsiteX238" fmla="*/ 535558 w 2192678"/>
                <a:gd name="connsiteY238" fmla="*/ 22617 h 83385"/>
                <a:gd name="connsiteX239" fmla="*/ 543371 w 2192678"/>
                <a:gd name="connsiteY239" fmla="*/ 30809 h 83385"/>
                <a:gd name="connsiteX240" fmla="*/ 546134 w 2192678"/>
                <a:gd name="connsiteY240" fmla="*/ 42620 h 83385"/>
                <a:gd name="connsiteX241" fmla="*/ 524223 w 2192678"/>
                <a:gd name="connsiteY241" fmla="*/ 25475 h 83385"/>
                <a:gd name="connsiteX242" fmla="*/ 513271 w 2192678"/>
                <a:gd name="connsiteY242" fmla="*/ 29570 h 83385"/>
                <a:gd name="connsiteX243" fmla="*/ 508224 w 2192678"/>
                <a:gd name="connsiteY243" fmla="*/ 40429 h 83385"/>
                <a:gd name="connsiteX244" fmla="*/ 540227 w 2192678"/>
                <a:gd name="connsiteY244" fmla="*/ 40429 h 83385"/>
                <a:gd name="connsiteX245" fmla="*/ 535083 w 2192678"/>
                <a:gd name="connsiteY245" fmla="*/ 27951 h 83385"/>
                <a:gd name="connsiteX246" fmla="*/ 524130 w 2192678"/>
                <a:gd name="connsiteY246" fmla="*/ 23856 h 83385"/>
                <a:gd name="connsiteX247" fmla="*/ 564323 w 2192678"/>
                <a:gd name="connsiteY247" fmla="*/ 29380 h 83385"/>
                <a:gd name="connsiteX248" fmla="*/ 570709 w 2192678"/>
                <a:gd name="connsiteY248" fmla="*/ 22522 h 83385"/>
                <a:gd name="connsiteX249" fmla="*/ 581183 w 2192678"/>
                <a:gd name="connsiteY249" fmla="*/ 20236 h 83385"/>
                <a:gd name="connsiteX250" fmla="*/ 581183 w 2192678"/>
                <a:gd name="connsiteY250" fmla="*/ 26142 h 83385"/>
                <a:gd name="connsiteX251" fmla="*/ 579755 w 2192678"/>
                <a:gd name="connsiteY251" fmla="*/ 26142 h 83385"/>
                <a:gd name="connsiteX252" fmla="*/ 568611 w 2192678"/>
                <a:gd name="connsiteY252" fmla="*/ 30523 h 83385"/>
                <a:gd name="connsiteX253" fmla="*/ 564612 w 2192678"/>
                <a:gd name="connsiteY253" fmla="*/ 42810 h 83385"/>
                <a:gd name="connsiteX254" fmla="*/ 564612 w 2192678"/>
                <a:gd name="connsiteY254" fmla="*/ 65765 h 83385"/>
                <a:gd name="connsiteX255" fmla="*/ 558514 w 2192678"/>
                <a:gd name="connsiteY255" fmla="*/ 65765 h 83385"/>
                <a:gd name="connsiteX256" fmla="*/ 558514 w 2192678"/>
                <a:gd name="connsiteY256" fmla="*/ 20617 h 83385"/>
                <a:gd name="connsiteX257" fmla="*/ 564323 w 2192678"/>
                <a:gd name="connsiteY257" fmla="*/ 20617 h 83385"/>
                <a:gd name="connsiteX258" fmla="*/ 564323 w 2192678"/>
                <a:gd name="connsiteY258" fmla="*/ 27951 h 83385"/>
                <a:gd name="connsiteX259" fmla="*/ 632049 w 2192678"/>
                <a:gd name="connsiteY259" fmla="*/ 20522 h 83385"/>
                <a:gd name="connsiteX260" fmla="*/ 611948 w 2192678"/>
                <a:gd name="connsiteY260" fmla="*/ 65671 h 83385"/>
                <a:gd name="connsiteX261" fmla="*/ 605758 w 2192678"/>
                <a:gd name="connsiteY261" fmla="*/ 65671 h 83385"/>
                <a:gd name="connsiteX262" fmla="*/ 585754 w 2192678"/>
                <a:gd name="connsiteY262" fmla="*/ 20522 h 83385"/>
                <a:gd name="connsiteX263" fmla="*/ 592042 w 2192678"/>
                <a:gd name="connsiteY263" fmla="*/ 20522 h 83385"/>
                <a:gd name="connsiteX264" fmla="*/ 608995 w 2192678"/>
                <a:gd name="connsiteY264" fmla="*/ 58622 h 83385"/>
                <a:gd name="connsiteX265" fmla="*/ 626045 w 2192678"/>
                <a:gd name="connsiteY265" fmla="*/ 20522 h 83385"/>
                <a:gd name="connsiteX266" fmla="*/ 643667 w 2192678"/>
                <a:gd name="connsiteY266" fmla="*/ 10997 h 83385"/>
                <a:gd name="connsiteX267" fmla="*/ 640523 w 2192678"/>
                <a:gd name="connsiteY267" fmla="*/ 9664 h 83385"/>
                <a:gd name="connsiteX268" fmla="*/ 639193 w 2192678"/>
                <a:gd name="connsiteY268" fmla="*/ 6615 h 83385"/>
                <a:gd name="connsiteX269" fmla="*/ 640523 w 2192678"/>
                <a:gd name="connsiteY269" fmla="*/ 3663 h 83385"/>
                <a:gd name="connsiteX270" fmla="*/ 643667 w 2192678"/>
                <a:gd name="connsiteY270" fmla="*/ 2329 h 83385"/>
                <a:gd name="connsiteX271" fmla="*/ 646909 w 2192678"/>
                <a:gd name="connsiteY271" fmla="*/ 3567 h 83385"/>
                <a:gd name="connsiteX272" fmla="*/ 648146 w 2192678"/>
                <a:gd name="connsiteY272" fmla="*/ 6520 h 83385"/>
                <a:gd name="connsiteX273" fmla="*/ 646909 w 2192678"/>
                <a:gd name="connsiteY273" fmla="*/ 9664 h 83385"/>
                <a:gd name="connsiteX274" fmla="*/ 643667 w 2192678"/>
                <a:gd name="connsiteY274" fmla="*/ 10997 h 83385"/>
                <a:gd name="connsiteX275" fmla="*/ 640621 w 2192678"/>
                <a:gd name="connsiteY275" fmla="*/ 20522 h 83385"/>
                <a:gd name="connsiteX276" fmla="*/ 646718 w 2192678"/>
                <a:gd name="connsiteY276" fmla="*/ 20522 h 83385"/>
                <a:gd name="connsiteX277" fmla="*/ 646718 w 2192678"/>
                <a:gd name="connsiteY277" fmla="*/ 65671 h 83385"/>
                <a:gd name="connsiteX278" fmla="*/ 640621 w 2192678"/>
                <a:gd name="connsiteY278" fmla="*/ 65671 h 83385"/>
                <a:gd name="connsiteX279" fmla="*/ 682339 w 2192678"/>
                <a:gd name="connsiteY279" fmla="*/ 66051 h 83385"/>
                <a:gd name="connsiteX280" fmla="*/ 670433 w 2192678"/>
                <a:gd name="connsiteY280" fmla="*/ 63194 h 83385"/>
                <a:gd name="connsiteX281" fmla="*/ 662145 w 2192678"/>
                <a:gd name="connsiteY281" fmla="*/ 55003 h 83385"/>
                <a:gd name="connsiteX282" fmla="*/ 659099 w 2192678"/>
                <a:gd name="connsiteY282" fmla="*/ 43096 h 83385"/>
                <a:gd name="connsiteX283" fmla="*/ 662145 w 2192678"/>
                <a:gd name="connsiteY283" fmla="*/ 31285 h 83385"/>
                <a:gd name="connsiteX284" fmla="*/ 670433 w 2192678"/>
                <a:gd name="connsiteY284" fmla="*/ 23094 h 83385"/>
                <a:gd name="connsiteX285" fmla="*/ 682339 w 2192678"/>
                <a:gd name="connsiteY285" fmla="*/ 20236 h 83385"/>
                <a:gd name="connsiteX286" fmla="*/ 692818 w 2192678"/>
                <a:gd name="connsiteY286" fmla="*/ 22522 h 83385"/>
                <a:gd name="connsiteX287" fmla="*/ 700054 w 2192678"/>
                <a:gd name="connsiteY287" fmla="*/ 29094 h 83385"/>
                <a:gd name="connsiteX288" fmla="*/ 695483 w 2192678"/>
                <a:gd name="connsiteY288" fmla="*/ 32238 h 83385"/>
                <a:gd name="connsiteX289" fmla="*/ 689771 w 2192678"/>
                <a:gd name="connsiteY289" fmla="*/ 27189 h 83385"/>
                <a:gd name="connsiteX290" fmla="*/ 682339 w 2192678"/>
                <a:gd name="connsiteY290" fmla="*/ 25570 h 83385"/>
                <a:gd name="connsiteX291" fmla="*/ 673577 w 2192678"/>
                <a:gd name="connsiteY291" fmla="*/ 27761 h 83385"/>
                <a:gd name="connsiteX292" fmla="*/ 667480 w 2192678"/>
                <a:gd name="connsiteY292" fmla="*/ 33952 h 83385"/>
                <a:gd name="connsiteX293" fmla="*/ 667480 w 2192678"/>
                <a:gd name="connsiteY293" fmla="*/ 52335 h 83385"/>
                <a:gd name="connsiteX294" fmla="*/ 673577 w 2192678"/>
                <a:gd name="connsiteY294" fmla="*/ 58527 h 83385"/>
                <a:gd name="connsiteX295" fmla="*/ 682339 w 2192678"/>
                <a:gd name="connsiteY295" fmla="*/ 60717 h 83385"/>
                <a:gd name="connsiteX296" fmla="*/ 689771 w 2192678"/>
                <a:gd name="connsiteY296" fmla="*/ 59098 h 83385"/>
                <a:gd name="connsiteX297" fmla="*/ 695483 w 2192678"/>
                <a:gd name="connsiteY297" fmla="*/ 54050 h 83385"/>
                <a:gd name="connsiteX298" fmla="*/ 700054 w 2192678"/>
                <a:gd name="connsiteY298" fmla="*/ 57193 h 83385"/>
                <a:gd name="connsiteX299" fmla="*/ 692720 w 2192678"/>
                <a:gd name="connsiteY299" fmla="*/ 63861 h 83385"/>
                <a:gd name="connsiteX300" fmla="*/ 682339 w 2192678"/>
                <a:gd name="connsiteY300" fmla="*/ 66051 h 83385"/>
                <a:gd name="connsiteX301" fmla="*/ 750442 w 2192678"/>
                <a:gd name="connsiteY301" fmla="*/ 45001 h 83385"/>
                <a:gd name="connsiteX302" fmla="*/ 712342 w 2192678"/>
                <a:gd name="connsiteY302" fmla="*/ 45001 h 83385"/>
                <a:gd name="connsiteX303" fmla="*/ 717774 w 2192678"/>
                <a:gd name="connsiteY303" fmla="*/ 56336 h 83385"/>
                <a:gd name="connsiteX304" fmla="*/ 730062 w 2192678"/>
                <a:gd name="connsiteY304" fmla="*/ 60717 h 83385"/>
                <a:gd name="connsiteX305" fmla="*/ 737773 w 2192678"/>
                <a:gd name="connsiteY305" fmla="*/ 59194 h 83385"/>
                <a:gd name="connsiteX306" fmla="*/ 743870 w 2192678"/>
                <a:gd name="connsiteY306" fmla="*/ 54812 h 83385"/>
                <a:gd name="connsiteX307" fmla="*/ 747298 w 2192678"/>
                <a:gd name="connsiteY307" fmla="*/ 58717 h 83385"/>
                <a:gd name="connsiteX308" fmla="*/ 739778 w 2192678"/>
                <a:gd name="connsiteY308" fmla="*/ 64242 h 83385"/>
                <a:gd name="connsiteX309" fmla="*/ 730253 w 2192678"/>
                <a:gd name="connsiteY309" fmla="*/ 66051 h 83385"/>
                <a:gd name="connsiteX310" fmla="*/ 717965 w 2192678"/>
                <a:gd name="connsiteY310" fmla="*/ 63099 h 83385"/>
                <a:gd name="connsiteX311" fmla="*/ 709579 w 2192678"/>
                <a:gd name="connsiteY311" fmla="*/ 54907 h 83385"/>
                <a:gd name="connsiteX312" fmla="*/ 706626 w 2192678"/>
                <a:gd name="connsiteY312" fmla="*/ 43096 h 83385"/>
                <a:gd name="connsiteX313" fmla="*/ 709486 w 2192678"/>
                <a:gd name="connsiteY313" fmla="*/ 31285 h 83385"/>
                <a:gd name="connsiteX314" fmla="*/ 717393 w 2192678"/>
                <a:gd name="connsiteY314" fmla="*/ 23094 h 83385"/>
                <a:gd name="connsiteX315" fmla="*/ 739871 w 2192678"/>
                <a:gd name="connsiteY315" fmla="*/ 23094 h 83385"/>
                <a:gd name="connsiteX316" fmla="*/ 747679 w 2192678"/>
                <a:gd name="connsiteY316" fmla="*/ 31285 h 83385"/>
                <a:gd name="connsiteX317" fmla="*/ 750540 w 2192678"/>
                <a:gd name="connsiteY317" fmla="*/ 43096 h 83385"/>
                <a:gd name="connsiteX318" fmla="*/ 728629 w 2192678"/>
                <a:gd name="connsiteY318" fmla="*/ 25951 h 83385"/>
                <a:gd name="connsiteX319" fmla="*/ 717677 w 2192678"/>
                <a:gd name="connsiteY319" fmla="*/ 30047 h 83385"/>
                <a:gd name="connsiteX320" fmla="*/ 712723 w 2192678"/>
                <a:gd name="connsiteY320" fmla="*/ 40905 h 83385"/>
                <a:gd name="connsiteX321" fmla="*/ 744633 w 2192678"/>
                <a:gd name="connsiteY321" fmla="*/ 40905 h 83385"/>
                <a:gd name="connsiteX322" fmla="*/ 739587 w 2192678"/>
                <a:gd name="connsiteY322" fmla="*/ 30047 h 83385"/>
                <a:gd name="connsiteX323" fmla="*/ 728536 w 2192678"/>
                <a:gd name="connsiteY323" fmla="*/ 25951 h 83385"/>
                <a:gd name="connsiteX324" fmla="*/ 775017 w 2192678"/>
                <a:gd name="connsiteY324" fmla="*/ 66527 h 83385"/>
                <a:gd name="connsiteX325" fmla="*/ 764539 w 2192678"/>
                <a:gd name="connsiteY325" fmla="*/ 65004 h 83385"/>
                <a:gd name="connsiteX326" fmla="*/ 756730 w 2192678"/>
                <a:gd name="connsiteY326" fmla="*/ 61003 h 83385"/>
                <a:gd name="connsiteX327" fmla="*/ 759395 w 2192678"/>
                <a:gd name="connsiteY327" fmla="*/ 56146 h 83385"/>
                <a:gd name="connsiteX328" fmla="*/ 766539 w 2192678"/>
                <a:gd name="connsiteY328" fmla="*/ 59860 h 83385"/>
                <a:gd name="connsiteX329" fmla="*/ 775496 w 2192678"/>
                <a:gd name="connsiteY329" fmla="*/ 61289 h 83385"/>
                <a:gd name="connsiteX330" fmla="*/ 785021 w 2192678"/>
                <a:gd name="connsiteY330" fmla="*/ 59288 h 83385"/>
                <a:gd name="connsiteX331" fmla="*/ 787970 w 2192678"/>
                <a:gd name="connsiteY331" fmla="*/ 53859 h 83385"/>
                <a:gd name="connsiteX332" fmla="*/ 786259 w 2192678"/>
                <a:gd name="connsiteY332" fmla="*/ 49954 h 83385"/>
                <a:gd name="connsiteX333" fmla="*/ 782161 w 2192678"/>
                <a:gd name="connsiteY333" fmla="*/ 47859 h 83385"/>
                <a:gd name="connsiteX334" fmla="*/ 775589 w 2192678"/>
                <a:gd name="connsiteY334" fmla="*/ 46430 h 83385"/>
                <a:gd name="connsiteX335" fmla="*/ 766729 w 2192678"/>
                <a:gd name="connsiteY335" fmla="*/ 44334 h 83385"/>
                <a:gd name="connsiteX336" fmla="*/ 761018 w 2192678"/>
                <a:gd name="connsiteY336" fmla="*/ 40715 h 83385"/>
                <a:gd name="connsiteX337" fmla="*/ 758730 w 2192678"/>
                <a:gd name="connsiteY337" fmla="*/ 33571 h 83385"/>
                <a:gd name="connsiteX338" fmla="*/ 763399 w 2192678"/>
                <a:gd name="connsiteY338" fmla="*/ 24046 h 83385"/>
                <a:gd name="connsiteX339" fmla="*/ 776543 w 2192678"/>
                <a:gd name="connsiteY339" fmla="*/ 20427 h 83385"/>
                <a:gd name="connsiteX340" fmla="*/ 785305 w 2192678"/>
                <a:gd name="connsiteY340" fmla="*/ 21570 h 83385"/>
                <a:gd name="connsiteX341" fmla="*/ 792449 w 2192678"/>
                <a:gd name="connsiteY341" fmla="*/ 24618 h 83385"/>
                <a:gd name="connsiteX342" fmla="*/ 789784 w 2192678"/>
                <a:gd name="connsiteY342" fmla="*/ 29475 h 83385"/>
                <a:gd name="connsiteX343" fmla="*/ 776543 w 2192678"/>
                <a:gd name="connsiteY343" fmla="*/ 25665 h 83385"/>
                <a:gd name="connsiteX344" fmla="*/ 767781 w 2192678"/>
                <a:gd name="connsiteY344" fmla="*/ 27665 h 83385"/>
                <a:gd name="connsiteX345" fmla="*/ 764827 w 2192678"/>
                <a:gd name="connsiteY345" fmla="*/ 33095 h 83385"/>
                <a:gd name="connsiteX346" fmla="*/ 766446 w 2192678"/>
                <a:gd name="connsiteY346" fmla="*/ 37190 h 83385"/>
                <a:gd name="connsiteX347" fmla="*/ 770636 w 2192678"/>
                <a:gd name="connsiteY347" fmla="*/ 39477 h 83385"/>
                <a:gd name="connsiteX348" fmla="*/ 777496 w 2192678"/>
                <a:gd name="connsiteY348" fmla="*/ 41001 h 83385"/>
                <a:gd name="connsiteX349" fmla="*/ 786161 w 2192678"/>
                <a:gd name="connsiteY349" fmla="*/ 43001 h 83385"/>
                <a:gd name="connsiteX350" fmla="*/ 791686 w 2192678"/>
                <a:gd name="connsiteY350" fmla="*/ 46525 h 83385"/>
                <a:gd name="connsiteX351" fmla="*/ 793974 w 2192678"/>
                <a:gd name="connsiteY351" fmla="*/ 53383 h 83385"/>
                <a:gd name="connsiteX352" fmla="*/ 789114 w 2192678"/>
                <a:gd name="connsiteY352" fmla="*/ 62908 h 83385"/>
                <a:gd name="connsiteX353" fmla="*/ 775399 w 2192678"/>
                <a:gd name="connsiteY353" fmla="*/ 66337 h 83385"/>
                <a:gd name="connsiteX354" fmla="*/ 850552 w 2192678"/>
                <a:gd name="connsiteY354" fmla="*/ 20712 h 83385"/>
                <a:gd name="connsiteX355" fmla="*/ 862077 w 2192678"/>
                <a:gd name="connsiteY355" fmla="*/ 23570 h 83385"/>
                <a:gd name="connsiteX356" fmla="*/ 870077 w 2192678"/>
                <a:gd name="connsiteY356" fmla="*/ 31666 h 83385"/>
                <a:gd name="connsiteX357" fmla="*/ 873030 w 2192678"/>
                <a:gd name="connsiteY357" fmla="*/ 43572 h 83385"/>
                <a:gd name="connsiteX358" fmla="*/ 870077 w 2192678"/>
                <a:gd name="connsiteY358" fmla="*/ 55479 h 83385"/>
                <a:gd name="connsiteX359" fmla="*/ 862077 w 2192678"/>
                <a:gd name="connsiteY359" fmla="*/ 63670 h 83385"/>
                <a:gd name="connsiteX360" fmla="*/ 850552 w 2192678"/>
                <a:gd name="connsiteY360" fmla="*/ 66527 h 83385"/>
                <a:gd name="connsiteX361" fmla="*/ 840358 w 2192678"/>
                <a:gd name="connsiteY361" fmla="*/ 64146 h 83385"/>
                <a:gd name="connsiteX362" fmla="*/ 833121 w 2192678"/>
                <a:gd name="connsiteY362" fmla="*/ 57193 h 83385"/>
                <a:gd name="connsiteX363" fmla="*/ 833121 w 2192678"/>
                <a:gd name="connsiteY363" fmla="*/ 66147 h 83385"/>
                <a:gd name="connsiteX364" fmla="*/ 827312 w 2192678"/>
                <a:gd name="connsiteY364" fmla="*/ 66147 h 83385"/>
                <a:gd name="connsiteX365" fmla="*/ 827312 w 2192678"/>
                <a:gd name="connsiteY365" fmla="*/ 2520 h 83385"/>
                <a:gd name="connsiteX366" fmla="*/ 833404 w 2192678"/>
                <a:gd name="connsiteY366" fmla="*/ 2520 h 83385"/>
                <a:gd name="connsiteX367" fmla="*/ 833404 w 2192678"/>
                <a:gd name="connsiteY367" fmla="*/ 27951 h 83385"/>
                <a:gd name="connsiteX368" fmla="*/ 840646 w 2192678"/>
                <a:gd name="connsiteY368" fmla="*/ 21379 h 83385"/>
                <a:gd name="connsiteX369" fmla="*/ 850171 w 2192678"/>
                <a:gd name="connsiteY369" fmla="*/ 19093 h 83385"/>
                <a:gd name="connsiteX370" fmla="*/ 850552 w 2192678"/>
                <a:gd name="connsiteY370" fmla="*/ 61194 h 83385"/>
                <a:gd name="connsiteX371" fmla="*/ 859124 w 2192678"/>
                <a:gd name="connsiteY371" fmla="*/ 59003 h 83385"/>
                <a:gd name="connsiteX372" fmla="*/ 865123 w 2192678"/>
                <a:gd name="connsiteY372" fmla="*/ 52716 h 83385"/>
                <a:gd name="connsiteX373" fmla="*/ 865123 w 2192678"/>
                <a:gd name="connsiteY373" fmla="*/ 34428 h 83385"/>
                <a:gd name="connsiteX374" fmla="*/ 859124 w 2192678"/>
                <a:gd name="connsiteY374" fmla="*/ 28237 h 83385"/>
                <a:gd name="connsiteX375" fmla="*/ 841883 w 2192678"/>
                <a:gd name="connsiteY375" fmla="*/ 28237 h 83385"/>
                <a:gd name="connsiteX376" fmla="*/ 835883 w 2192678"/>
                <a:gd name="connsiteY376" fmla="*/ 34428 h 83385"/>
                <a:gd name="connsiteX377" fmla="*/ 835883 w 2192678"/>
                <a:gd name="connsiteY377" fmla="*/ 52716 h 83385"/>
                <a:gd name="connsiteX378" fmla="*/ 841883 w 2192678"/>
                <a:gd name="connsiteY378" fmla="*/ 59003 h 83385"/>
                <a:gd name="connsiteX379" fmla="*/ 850552 w 2192678"/>
                <a:gd name="connsiteY379" fmla="*/ 61194 h 83385"/>
                <a:gd name="connsiteX380" fmla="*/ 922464 w 2192678"/>
                <a:gd name="connsiteY380" fmla="*/ 20998 h 83385"/>
                <a:gd name="connsiteX381" fmla="*/ 899889 w 2192678"/>
                <a:gd name="connsiteY381" fmla="*/ 71576 h 83385"/>
                <a:gd name="connsiteX382" fmla="*/ 893508 w 2192678"/>
                <a:gd name="connsiteY382" fmla="*/ 80530 h 83385"/>
                <a:gd name="connsiteX383" fmla="*/ 884843 w 2192678"/>
                <a:gd name="connsiteY383" fmla="*/ 83196 h 83385"/>
                <a:gd name="connsiteX384" fmla="*/ 878839 w 2192678"/>
                <a:gd name="connsiteY384" fmla="*/ 82149 h 83385"/>
                <a:gd name="connsiteX385" fmla="*/ 873886 w 2192678"/>
                <a:gd name="connsiteY385" fmla="*/ 79101 h 83385"/>
                <a:gd name="connsiteX386" fmla="*/ 876746 w 2192678"/>
                <a:gd name="connsiteY386" fmla="*/ 74529 h 83385"/>
                <a:gd name="connsiteX387" fmla="*/ 884936 w 2192678"/>
                <a:gd name="connsiteY387" fmla="*/ 77958 h 83385"/>
                <a:gd name="connsiteX388" fmla="*/ 890271 w 2192678"/>
                <a:gd name="connsiteY388" fmla="*/ 76243 h 83385"/>
                <a:gd name="connsiteX389" fmla="*/ 894271 w 2192678"/>
                <a:gd name="connsiteY389" fmla="*/ 70433 h 83385"/>
                <a:gd name="connsiteX390" fmla="*/ 896270 w 2192678"/>
                <a:gd name="connsiteY390" fmla="*/ 66051 h 83385"/>
                <a:gd name="connsiteX391" fmla="*/ 876174 w 2192678"/>
                <a:gd name="connsiteY391" fmla="*/ 20998 h 83385"/>
                <a:gd name="connsiteX392" fmla="*/ 882462 w 2192678"/>
                <a:gd name="connsiteY392" fmla="*/ 20998 h 83385"/>
                <a:gd name="connsiteX393" fmla="*/ 899414 w 2192678"/>
                <a:gd name="connsiteY393" fmla="*/ 59098 h 83385"/>
                <a:gd name="connsiteX394" fmla="*/ 916465 w 2192678"/>
                <a:gd name="connsiteY394" fmla="*/ 20998 h 83385"/>
                <a:gd name="connsiteX395" fmla="*/ 972187 w 2192678"/>
                <a:gd name="connsiteY395" fmla="*/ 66527 h 83385"/>
                <a:gd name="connsiteX396" fmla="*/ 960183 w 2192678"/>
                <a:gd name="connsiteY396" fmla="*/ 63670 h 83385"/>
                <a:gd name="connsiteX397" fmla="*/ 951895 w 2192678"/>
                <a:gd name="connsiteY397" fmla="*/ 55479 h 83385"/>
                <a:gd name="connsiteX398" fmla="*/ 948946 w 2192678"/>
                <a:gd name="connsiteY398" fmla="*/ 43572 h 83385"/>
                <a:gd name="connsiteX399" fmla="*/ 951895 w 2192678"/>
                <a:gd name="connsiteY399" fmla="*/ 31762 h 83385"/>
                <a:gd name="connsiteX400" fmla="*/ 960183 w 2192678"/>
                <a:gd name="connsiteY400" fmla="*/ 23570 h 83385"/>
                <a:gd name="connsiteX401" fmla="*/ 972187 w 2192678"/>
                <a:gd name="connsiteY401" fmla="*/ 20712 h 83385"/>
                <a:gd name="connsiteX402" fmla="*/ 982567 w 2192678"/>
                <a:gd name="connsiteY402" fmla="*/ 22998 h 83385"/>
                <a:gd name="connsiteX403" fmla="*/ 989809 w 2192678"/>
                <a:gd name="connsiteY403" fmla="*/ 29570 h 83385"/>
                <a:gd name="connsiteX404" fmla="*/ 985232 w 2192678"/>
                <a:gd name="connsiteY404" fmla="*/ 32714 h 83385"/>
                <a:gd name="connsiteX405" fmla="*/ 979614 w 2192678"/>
                <a:gd name="connsiteY405" fmla="*/ 27665 h 83385"/>
                <a:gd name="connsiteX406" fmla="*/ 972187 w 2192678"/>
                <a:gd name="connsiteY406" fmla="*/ 26046 h 83385"/>
                <a:gd name="connsiteX407" fmla="*/ 963327 w 2192678"/>
                <a:gd name="connsiteY407" fmla="*/ 28237 h 83385"/>
                <a:gd name="connsiteX408" fmla="*/ 957229 w 2192678"/>
                <a:gd name="connsiteY408" fmla="*/ 34428 h 83385"/>
                <a:gd name="connsiteX409" fmla="*/ 957229 w 2192678"/>
                <a:gd name="connsiteY409" fmla="*/ 52811 h 83385"/>
                <a:gd name="connsiteX410" fmla="*/ 963327 w 2192678"/>
                <a:gd name="connsiteY410" fmla="*/ 59003 h 83385"/>
                <a:gd name="connsiteX411" fmla="*/ 972187 w 2192678"/>
                <a:gd name="connsiteY411" fmla="*/ 61194 h 83385"/>
                <a:gd name="connsiteX412" fmla="*/ 979614 w 2192678"/>
                <a:gd name="connsiteY412" fmla="*/ 59574 h 83385"/>
                <a:gd name="connsiteX413" fmla="*/ 985232 w 2192678"/>
                <a:gd name="connsiteY413" fmla="*/ 54526 h 83385"/>
                <a:gd name="connsiteX414" fmla="*/ 989809 w 2192678"/>
                <a:gd name="connsiteY414" fmla="*/ 57669 h 83385"/>
                <a:gd name="connsiteX415" fmla="*/ 982567 w 2192678"/>
                <a:gd name="connsiteY415" fmla="*/ 64337 h 83385"/>
                <a:gd name="connsiteX416" fmla="*/ 972187 w 2192678"/>
                <a:gd name="connsiteY416" fmla="*/ 66527 h 83385"/>
                <a:gd name="connsiteX417" fmla="*/ 1040192 w 2192678"/>
                <a:gd name="connsiteY417" fmla="*/ 45478 h 83385"/>
                <a:gd name="connsiteX418" fmla="*/ 1002092 w 2192678"/>
                <a:gd name="connsiteY418" fmla="*/ 45478 h 83385"/>
                <a:gd name="connsiteX419" fmla="*/ 1007524 w 2192678"/>
                <a:gd name="connsiteY419" fmla="*/ 56812 h 83385"/>
                <a:gd name="connsiteX420" fmla="*/ 1019812 w 2192678"/>
                <a:gd name="connsiteY420" fmla="*/ 61194 h 83385"/>
                <a:gd name="connsiteX421" fmla="*/ 1027528 w 2192678"/>
                <a:gd name="connsiteY421" fmla="*/ 59670 h 83385"/>
                <a:gd name="connsiteX422" fmla="*/ 1033620 w 2192678"/>
                <a:gd name="connsiteY422" fmla="*/ 55288 h 83385"/>
                <a:gd name="connsiteX423" fmla="*/ 1037053 w 2192678"/>
                <a:gd name="connsiteY423" fmla="*/ 59194 h 83385"/>
                <a:gd name="connsiteX424" fmla="*/ 1029620 w 2192678"/>
                <a:gd name="connsiteY424" fmla="*/ 64718 h 83385"/>
                <a:gd name="connsiteX425" fmla="*/ 1020095 w 2192678"/>
                <a:gd name="connsiteY425" fmla="*/ 66527 h 83385"/>
                <a:gd name="connsiteX426" fmla="*/ 1007808 w 2192678"/>
                <a:gd name="connsiteY426" fmla="*/ 63575 h 83385"/>
                <a:gd name="connsiteX427" fmla="*/ 999427 w 2192678"/>
                <a:gd name="connsiteY427" fmla="*/ 55383 h 83385"/>
                <a:gd name="connsiteX428" fmla="*/ 996381 w 2192678"/>
                <a:gd name="connsiteY428" fmla="*/ 43572 h 83385"/>
                <a:gd name="connsiteX429" fmla="*/ 999236 w 2192678"/>
                <a:gd name="connsiteY429" fmla="*/ 31762 h 83385"/>
                <a:gd name="connsiteX430" fmla="*/ 1007143 w 2192678"/>
                <a:gd name="connsiteY430" fmla="*/ 23570 h 83385"/>
                <a:gd name="connsiteX431" fmla="*/ 1018477 w 2192678"/>
                <a:gd name="connsiteY431" fmla="*/ 20712 h 83385"/>
                <a:gd name="connsiteX432" fmla="*/ 1029620 w 2192678"/>
                <a:gd name="connsiteY432" fmla="*/ 23570 h 83385"/>
                <a:gd name="connsiteX433" fmla="*/ 1037434 w 2192678"/>
                <a:gd name="connsiteY433" fmla="*/ 31762 h 83385"/>
                <a:gd name="connsiteX434" fmla="*/ 1040290 w 2192678"/>
                <a:gd name="connsiteY434" fmla="*/ 43572 h 83385"/>
                <a:gd name="connsiteX435" fmla="*/ 1018477 w 2192678"/>
                <a:gd name="connsiteY435" fmla="*/ 26428 h 83385"/>
                <a:gd name="connsiteX436" fmla="*/ 1007524 w 2192678"/>
                <a:gd name="connsiteY436" fmla="*/ 30523 h 83385"/>
                <a:gd name="connsiteX437" fmla="*/ 1002473 w 2192678"/>
                <a:gd name="connsiteY437" fmla="*/ 41381 h 83385"/>
                <a:gd name="connsiteX438" fmla="*/ 1034481 w 2192678"/>
                <a:gd name="connsiteY438" fmla="*/ 41381 h 83385"/>
                <a:gd name="connsiteX439" fmla="*/ 1029430 w 2192678"/>
                <a:gd name="connsiteY439" fmla="*/ 30523 h 83385"/>
                <a:gd name="connsiteX440" fmla="*/ 1018477 w 2192678"/>
                <a:gd name="connsiteY440" fmla="*/ 26428 h 83385"/>
                <a:gd name="connsiteX441" fmla="*/ 1058577 w 2192678"/>
                <a:gd name="connsiteY441" fmla="*/ 30333 h 83385"/>
                <a:gd name="connsiteX442" fmla="*/ 1064958 w 2192678"/>
                <a:gd name="connsiteY442" fmla="*/ 23475 h 83385"/>
                <a:gd name="connsiteX443" fmla="*/ 1075436 w 2192678"/>
                <a:gd name="connsiteY443" fmla="*/ 21188 h 83385"/>
                <a:gd name="connsiteX444" fmla="*/ 1075436 w 2192678"/>
                <a:gd name="connsiteY444" fmla="*/ 27094 h 83385"/>
                <a:gd name="connsiteX445" fmla="*/ 1074008 w 2192678"/>
                <a:gd name="connsiteY445" fmla="*/ 27094 h 83385"/>
                <a:gd name="connsiteX446" fmla="*/ 1062865 w 2192678"/>
                <a:gd name="connsiteY446" fmla="*/ 31476 h 83385"/>
                <a:gd name="connsiteX447" fmla="*/ 1058768 w 2192678"/>
                <a:gd name="connsiteY447" fmla="*/ 43763 h 83385"/>
                <a:gd name="connsiteX448" fmla="*/ 1058768 w 2192678"/>
                <a:gd name="connsiteY448" fmla="*/ 66718 h 83385"/>
                <a:gd name="connsiteX449" fmla="*/ 1052768 w 2192678"/>
                <a:gd name="connsiteY449" fmla="*/ 66718 h 83385"/>
                <a:gd name="connsiteX450" fmla="*/ 1052768 w 2192678"/>
                <a:gd name="connsiteY450" fmla="*/ 21570 h 83385"/>
                <a:gd name="connsiteX451" fmla="*/ 1058577 w 2192678"/>
                <a:gd name="connsiteY451" fmla="*/ 21570 h 83385"/>
                <a:gd name="connsiteX452" fmla="*/ 1058577 w 2192678"/>
                <a:gd name="connsiteY452" fmla="*/ 27951 h 83385"/>
                <a:gd name="connsiteX453" fmla="*/ 1112108 w 2192678"/>
                <a:gd name="connsiteY453" fmla="*/ 63861 h 83385"/>
                <a:gd name="connsiteX454" fmla="*/ 1107918 w 2192678"/>
                <a:gd name="connsiteY454" fmla="*/ 66242 h 83385"/>
                <a:gd name="connsiteX455" fmla="*/ 1102583 w 2192678"/>
                <a:gd name="connsiteY455" fmla="*/ 67004 h 83385"/>
                <a:gd name="connsiteX456" fmla="*/ 1089440 w 2192678"/>
                <a:gd name="connsiteY456" fmla="*/ 56469 h 83385"/>
                <a:gd name="connsiteX457" fmla="*/ 1089440 w 2192678"/>
                <a:gd name="connsiteY457" fmla="*/ 53954 h 83385"/>
                <a:gd name="connsiteX458" fmla="*/ 1089440 w 2192678"/>
                <a:gd name="connsiteY458" fmla="*/ 26618 h 83385"/>
                <a:gd name="connsiteX459" fmla="*/ 1081343 w 2192678"/>
                <a:gd name="connsiteY459" fmla="*/ 26618 h 83385"/>
                <a:gd name="connsiteX460" fmla="*/ 1081343 w 2192678"/>
                <a:gd name="connsiteY460" fmla="*/ 21474 h 83385"/>
                <a:gd name="connsiteX461" fmla="*/ 1089440 w 2192678"/>
                <a:gd name="connsiteY461" fmla="*/ 21474 h 83385"/>
                <a:gd name="connsiteX462" fmla="*/ 1089440 w 2192678"/>
                <a:gd name="connsiteY462" fmla="*/ 11949 h 83385"/>
                <a:gd name="connsiteX463" fmla="*/ 1095533 w 2192678"/>
                <a:gd name="connsiteY463" fmla="*/ 11949 h 83385"/>
                <a:gd name="connsiteX464" fmla="*/ 1095533 w 2192678"/>
                <a:gd name="connsiteY464" fmla="*/ 21474 h 83385"/>
                <a:gd name="connsiteX465" fmla="*/ 1109248 w 2192678"/>
                <a:gd name="connsiteY465" fmla="*/ 21474 h 83385"/>
                <a:gd name="connsiteX466" fmla="*/ 1109248 w 2192678"/>
                <a:gd name="connsiteY466" fmla="*/ 26618 h 83385"/>
                <a:gd name="connsiteX467" fmla="*/ 1095533 w 2192678"/>
                <a:gd name="connsiteY467" fmla="*/ 26618 h 83385"/>
                <a:gd name="connsiteX468" fmla="*/ 1095533 w 2192678"/>
                <a:gd name="connsiteY468" fmla="*/ 53574 h 83385"/>
                <a:gd name="connsiteX469" fmla="*/ 1097533 w 2192678"/>
                <a:gd name="connsiteY469" fmla="*/ 59670 h 83385"/>
                <a:gd name="connsiteX470" fmla="*/ 1103249 w 2192678"/>
                <a:gd name="connsiteY470" fmla="*/ 61765 h 83385"/>
                <a:gd name="connsiteX471" fmla="*/ 1106965 w 2192678"/>
                <a:gd name="connsiteY471" fmla="*/ 61194 h 83385"/>
                <a:gd name="connsiteX472" fmla="*/ 1110011 w 2192678"/>
                <a:gd name="connsiteY472" fmla="*/ 59479 h 83385"/>
                <a:gd name="connsiteX473" fmla="*/ 1125633 w 2192678"/>
                <a:gd name="connsiteY473" fmla="*/ 8901 h 83385"/>
                <a:gd name="connsiteX474" fmla="*/ 1122396 w 2192678"/>
                <a:gd name="connsiteY474" fmla="*/ 7568 h 83385"/>
                <a:gd name="connsiteX475" fmla="*/ 1121154 w 2192678"/>
                <a:gd name="connsiteY475" fmla="*/ 4520 h 83385"/>
                <a:gd name="connsiteX476" fmla="*/ 1122396 w 2192678"/>
                <a:gd name="connsiteY476" fmla="*/ 1567 h 83385"/>
                <a:gd name="connsiteX477" fmla="*/ 1125633 w 2192678"/>
                <a:gd name="connsiteY477" fmla="*/ 234 h 83385"/>
                <a:gd name="connsiteX478" fmla="*/ 1128777 w 2192678"/>
                <a:gd name="connsiteY478" fmla="*/ 1472 h 83385"/>
                <a:gd name="connsiteX479" fmla="*/ 1130014 w 2192678"/>
                <a:gd name="connsiteY479" fmla="*/ 4425 h 83385"/>
                <a:gd name="connsiteX480" fmla="*/ 1128777 w 2192678"/>
                <a:gd name="connsiteY480" fmla="*/ 7568 h 83385"/>
                <a:gd name="connsiteX481" fmla="*/ 1125633 w 2192678"/>
                <a:gd name="connsiteY481" fmla="*/ 8901 h 83385"/>
                <a:gd name="connsiteX482" fmla="*/ 1122489 w 2192678"/>
                <a:gd name="connsiteY482" fmla="*/ 18426 h 83385"/>
                <a:gd name="connsiteX483" fmla="*/ 1128587 w 2192678"/>
                <a:gd name="connsiteY483" fmla="*/ 18426 h 83385"/>
                <a:gd name="connsiteX484" fmla="*/ 1128587 w 2192678"/>
                <a:gd name="connsiteY484" fmla="*/ 63575 h 83385"/>
                <a:gd name="connsiteX485" fmla="*/ 1122489 w 2192678"/>
                <a:gd name="connsiteY485" fmla="*/ 63575 h 83385"/>
                <a:gd name="connsiteX486" fmla="*/ 1160589 w 2192678"/>
                <a:gd name="connsiteY486" fmla="*/ 4710 h 83385"/>
                <a:gd name="connsiteX487" fmla="*/ 1154590 w 2192678"/>
                <a:gd name="connsiteY487" fmla="*/ 6806 h 83385"/>
                <a:gd name="connsiteX488" fmla="*/ 1152590 w 2192678"/>
                <a:gd name="connsiteY488" fmla="*/ 13188 h 83385"/>
                <a:gd name="connsiteX489" fmla="*/ 1152590 w 2192678"/>
                <a:gd name="connsiteY489" fmla="*/ 18426 h 83385"/>
                <a:gd name="connsiteX490" fmla="*/ 1166496 w 2192678"/>
                <a:gd name="connsiteY490" fmla="*/ 18426 h 83385"/>
                <a:gd name="connsiteX491" fmla="*/ 1166496 w 2192678"/>
                <a:gd name="connsiteY491" fmla="*/ 23570 h 83385"/>
                <a:gd name="connsiteX492" fmla="*/ 1152780 w 2192678"/>
                <a:gd name="connsiteY492" fmla="*/ 23570 h 83385"/>
                <a:gd name="connsiteX493" fmla="*/ 1152780 w 2192678"/>
                <a:gd name="connsiteY493" fmla="*/ 63575 h 83385"/>
                <a:gd name="connsiteX494" fmla="*/ 1146683 w 2192678"/>
                <a:gd name="connsiteY494" fmla="*/ 63575 h 83385"/>
                <a:gd name="connsiteX495" fmla="*/ 1146683 w 2192678"/>
                <a:gd name="connsiteY495" fmla="*/ 23570 h 83385"/>
                <a:gd name="connsiteX496" fmla="*/ 1138684 w 2192678"/>
                <a:gd name="connsiteY496" fmla="*/ 23570 h 83385"/>
                <a:gd name="connsiteX497" fmla="*/ 1138684 w 2192678"/>
                <a:gd name="connsiteY497" fmla="*/ 18426 h 83385"/>
                <a:gd name="connsiteX498" fmla="*/ 1146683 w 2192678"/>
                <a:gd name="connsiteY498" fmla="*/ 18426 h 83385"/>
                <a:gd name="connsiteX499" fmla="*/ 1146683 w 2192678"/>
                <a:gd name="connsiteY499" fmla="*/ 12902 h 83385"/>
                <a:gd name="connsiteX500" fmla="*/ 1150301 w 2192678"/>
                <a:gd name="connsiteY500" fmla="*/ 3377 h 83385"/>
                <a:gd name="connsiteX501" fmla="*/ 1160305 w 2192678"/>
                <a:gd name="connsiteY501" fmla="*/ -148 h 83385"/>
                <a:gd name="connsiteX502" fmla="*/ 1165259 w 2192678"/>
                <a:gd name="connsiteY502" fmla="*/ 519 h 83385"/>
                <a:gd name="connsiteX503" fmla="*/ 1169351 w 2192678"/>
                <a:gd name="connsiteY503" fmla="*/ 2615 h 83385"/>
                <a:gd name="connsiteX504" fmla="*/ 1167259 w 2192678"/>
                <a:gd name="connsiteY504" fmla="*/ 7187 h 83385"/>
                <a:gd name="connsiteX505" fmla="*/ 1160589 w 2192678"/>
                <a:gd name="connsiteY505" fmla="*/ 4996 h 83385"/>
                <a:gd name="connsiteX506" fmla="*/ 1184690 w 2192678"/>
                <a:gd name="connsiteY506" fmla="*/ 8615 h 83385"/>
                <a:gd name="connsiteX507" fmla="*/ 1181546 w 2192678"/>
                <a:gd name="connsiteY507" fmla="*/ 7282 h 83385"/>
                <a:gd name="connsiteX508" fmla="*/ 1180211 w 2192678"/>
                <a:gd name="connsiteY508" fmla="*/ 4234 h 83385"/>
                <a:gd name="connsiteX509" fmla="*/ 1181546 w 2192678"/>
                <a:gd name="connsiteY509" fmla="*/ 1281 h 83385"/>
                <a:gd name="connsiteX510" fmla="*/ 1184690 w 2192678"/>
                <a:gd name="connsiteY510" fmla="*/ -52 h 83385"/>
                <a:gd name="connsiteX511" fmla="*/ 1187829 w 2192678"/>
                <a:gd name="connsiteY511" fmla="*/ 1186 h 83385"/>
                <a:gd name="connsiteX512" fmla="*/ 1189164 w 2192678"/>
                <a:gd name="connsiteY512" fmla="*/ 4139 h 83385"/>
                <a:gd name="connsiteX513" fmla="*/ 1184690 w 2192678"/>
                <a:gd name="connsiteY513" fmla="*/ 8615 h 83385"/>
                <a:gd name="connsiteX514" fmla="*/ 1181546 w 2192678"/>
                <a:gd name="connsiteY514" fmla="*/ 18140 h 83385"/>
                <a:gd name="connsiteX515" fmla="*/ 1187639 w 2192678"/>
                <a:gd name="connsiteY515" fmla="*/ 18140 h 83385"/>
                <a:gd name="connsiteX516" fmla="*/ 1187639 w 2192678"/>
                <a:gd name="connsiteY516" fmla="*/ 63289 h 83385"/>
                <a:gd name="connsiteX517" fmla="*/ 1181546 w 2192678"/>
                <a:gd name="connsiteY517" fmla="*/ 63289 h 83385"/>
                <a:gd name="connsiteX518" fmla="*/ 1243933 w 2192678"/>
                <a:gd name="connsiteY518" fmla="*/ 42620 h 83385"/>
                <a:gd name="connsiteX519" fmla="*/ 1205833 w 2192678"/>
                <a:gd name="connsiteY519" fmla="*/ 42620 h 83385"/>
                <a:gd name="connsiteX520" fmla="*/ 1211168 w 2192678"/>
                <a:gd name="connsiteY520" fmla="*/ 53954 h 83385"/>
                <a:gd name="connsiteX521" fmla="*/ 1223548 w 2192678"/>
                <a:gd name="connsiteY521" fmla="*/ 58336 h 83385"/>
                <a:gd name="connsiteX522" fmla="*/ 1231264 w 2192678"/>
                <a:gd name="connsiteY522" fmla="*/ 56812 h 83385"/>
                <a:gd name="connsiteX523" fmla="*/ 1237361 w 2192678"/>
                <a:gd name="connsiteY523" fmla="*/ 52431 h 83385"/>
                <a:gd name="connsiteX524" fmla="*/ 1240789 w 2192678"/>
                <a:gd name="connsiteY524" fmla="*/ 56336 h 83385"/>
                <a:gd name="connsiteX525" fmla="*/ 1233264 w 2192678"/>
                <a:gd name="connsiteY525" fmla="*/ 61860 h 83385"/>
                <a:gd name="connsiteX526" fmla="*/ 1223739 w 2192678"/>
                <a:gd name="connsiteY526" fmla="*/ 63670 h 83385"/>
                <a:gd name="connsiteX527" fmla="*/ 1211451 w 2192678"/>
                <a:gd name="connsiteY527" fmla="*/ 60717 h 83385"/>
                <a:gd name="connsiteX528" fmla="*/ 1203070 w 2192678"/>
                <a:gd name="connsiteY528" fmla="*/ 52526 h 83385"/>
                <a:gd name="connsiteX529" fmla="*/ 1200117 w 2192678"/>
                <a:gd name="connsiteY529" fmla="*/ 40715 h 83385"/>
                <a:gd name="connsiteX530" fmla="*/ 1202977 w 2192678"/>
                <a:gd name="connsiteY530" fmla="*/ 28904 h 83385"/>
                <a:gd name="connsiteX531" fmla="*/ 1210884 w 2192678"/>
                <a:gd name="connsiteY531" fmla="*/ 20712 h 83385"/>
                <a:gd name="connsiteX532" fmla="*/ 1233362 w 2192678"/>
                <a:gd name="connsiteY532" fmla="*/ 20712 h 83385"/>
                <a:gd name="connsiteX533" fmla="*/ 1241170 w 2192678"/>
                <a:gd name="connsiteY533" fmla="*/ 28904 h 83385"/>
                <a:gd name="connsiteX534" fmla="*/ 1244031 w 2192678"/>
                <a:gd name="connsiteY534" fmla="*/ 40715 h 83385"/>
                <a:gd name="connsiteX535" fmla="*/ 1222120 w 2192678"/>
                <a:gd name="connsiteY535" fmla="*/ 23570 h 83385"/>
                <a:gd name="connsiteX536" fmla="*/ 1211168 w 2192678"/>
                <a:gd name="connsiteY536" fmla="*/ 27665 h 83385"/>
                <a:gd name="connsiteX537" fmla="*/ 1206214 w 2192678"/>
                <a:gd name="connsiteY537" fmla="*/ 38524 h 83385"/>
                <a:gd name="connsiteX538" fmla="*/ 1238124 w 2192678"/>
                <a:gd name="connsiteY538" fmla="*/ 38524 h 83385"/>
                <a:gd name="connsiteX539" fmla="*/ 1233171 w 2192678"/>
                <a:gd name="connsiteY539" fmla="*/ 27665 h 83385"/>
                <a:gd name="connsiteX540" fmla="*/ 1222120 w 2192678"/>
                <a:gd name="connsiteY540" fmla="*/ 23570 h 83385"/>
                <a:gd name="connsiteX541" fmla="*/ 1297558 w 2192678"/>
                <a:gd name="connsiteY541" fmla="*/ 139 h 83385"/>
                <a:gd name="connsiteX542" fmla="*/ 1297558 w 2192678"/>
                <a:gd name="connsiteY542" fmla="*/ 63765 h 83385"/>
                <a:gd name="connsiteX543" fmla="*/ 1291749 w 2192678"/>
                <a:gd name="connsiteY543" fmla="*/ 63765 h 83385"/>
                <a:gd name="connsiteX544" fmla="*/ 1291749 w 2192678"/>
                <a:gd name="connsiteY544" fmla="*/ 54812 h 83385"/>
                <a:gd name="connsiteX545" fmla="*/ 1284512 w 2192678"/>
                <a:gd name="connsiteY545" fmla="*/ 61765 h 83385"/>
                <a:gd name="connsiteX546" fmla="*/ 1274317 w 2192678"/>
                <a:gd name="connsiteY546" fmla="*/ 64146 h 83385"/>
                <a:gd name="connsiteX547" fmla="*/ 1262890 w 2192678"/>
                <a:gd name="connsiteY547" fmla="*/ 61289 h 83385"/>
                <a:gd name="connsiteX548" fmla="*/ 1254793 w 2192678"/>
                <a:gd name="connsiteY548" fmla="*/ 53097 h 83385"/>
                <a:gd name="connsiteX549" fmla="*/ 1251839 w 2192678"/>
                <a:gd name="connsiteY549" fmla="*/ 41191 h 83385"/>
                <a:gd name="connsiteX550" fmla="*/ 1254793 w 2192678"/>
                <a:gd name="connsiteY550" fmla="*/ 29285 h 83385"/>
                <a:gd name="connsiteX551" fmla="*/ 1262890 w 2192678"/>
                <a:gd name="connsiteY551" fmla="*/ 21188 h 83385"/>
                <a:gd name="connsiteX552" fmla="*/ 1274317 w 2192678"/>
                <a:gd name="connsiteY552" fmla="*/ 18331 h 83385"/>
                <a:gd name="connsiteX553" fmla="*/ 1283842 w 2192678"/>
                <a:gd name="connsiteY553" fmla="*/ 20617 h 83385"/>
                <a:gd name="connsiteX554" fmla="*/ 1291084 w 2192678"/>
                <a:gd name="connsiteY554" fmla="*/ 27189 h 83385"/>
                <a:gd name="connsiteX555" fmla="*/ 1291084 w 2192678"/>
                <a:gd name="connsiteY555" fmla="*/ 139 h 83385"/>
                <a:gd name="connsiteX556" fmla="*/ 1274889 w 2192678"/>
                <a:gd name="connsiteY556" fmla="*/ 58812 h 83385"/>
                <a:gd name="connsiteX557" fmla="*/ 1283368 w 2192678"/>
                <a:gd name="connsiteY557" fmla="*/ 56622 h 83385"/>
                <a:gd name="connsiteX558" fmla="*/ 1289367 w 2192678"/>
                <a:gd name="connsiteY558" fmla="*/ 50335 h 83385"/>
                <a:gd name="connsiteX559" fmla="*/ 1289367 w 2192678"/>
                <a:gd name="connsiteY559" fmla="*/ 32047 h 83385"/>
                <a:gd name="connsiteX560" fmla="*/ 1283368 w 2192678"/>
                <a:gd name="connsiteY560" fmla="*/ 25856 h 83385"/>
                <a:gd name="connsiteX561" fmla="*/ 1274889 w 2192678"/>
                <a:gd name="connsiteY561" fmla="*/ 23665 h 83385"/>
                <a:gd name="connsiteX562" fmla="*/ 1266220 w 2192678"/>
                <a:gd name="connsiteY562" fmla="*/ 25856 h 83385"/>
                <a:gd name="connsiteX563" fmla="*/ 1260220 w 2192678"/>
                <a:gd name="connsiteY563" fmla="*/ 32047 h 83385"/>
                <a:gd name="connsiteX564" fmla="*/ 1260220 w 2192678"/>
                <a:gd name="connsiteY564" fmla="*/ 50335 h 83385"/>
                <a:gd name="connsiteX565" fmla="*/ 1266220 w 2192678"/>
                <a:gd name="connsiteY565" fmla="*/ 56622 h 83385"/>
                <a:gd name="connsiteX566" fmla="*/ 1274889 w 2192678"/>
                <a:gd name="connsiteY566" fmla="*/ 58812 h 83385"/>
                <a:gd name="connsiteX567" fmla="*/ 1360614 w 2192678"/>
                <a:gd name="connsiteY567" fmla="*/ 61003 h 83385"/>
                <a:gd name="connsiteX568" fmla="*/ 1356424 w 2192678"/>
                <a:gd name="connsiteY568" fmla="*/ 63384 h 83385"/>
                <a:gd name="connsiteX569" fmla="*/ 1351187 w 2192678"/>
                <a:gd name="connsiteY569" fmla="*/ 64146 h 83385"/>
                <a:gd name="connsiteX570" fmla="*/ 1341662 w 2192678"/>
                <a:gd name="connsiteY570" fmla="*/ 60717 h 83385"/>
                <a:gd name="connsiteX571" fmla="*/ 1338230 w 2192678"/>
                <a:gd name="connsiteY571" fmla="*/ 51192 h 83385"/>
                <a:gd name="connsiteX572" fmla="*/ 1338230 w 2192678"/>
                <a:gd name="connsiteY572" fmla="*/ 23856 h 83385"/>
                <a:gd name="connsiteX573" fmla="*/ 1330137 w 2192678"/>
                <a:gd name="connsiteY573" fmla="*/ 23856 h 83385"/>
                <a:gd name="connsiteX574" fmla="*/ 1330137 w 2192678"/>
                <a:gd name="connsiteY574" fmla="*/ 18712 h 83385"/>
                <a:gd name="connsiteX575" fmla="*/ 1338230 w 2192678"/>
                <a:gd name="connsiteY575" fmla="*/ 18712 h 83385"/>
                <a:gd name="connsiteX576" fmla="*/ 1338230 w 2192678"/>
                <a:gd name="connsiteY576" fmla="*/ 9187 h 83385"/>
                <a:gd name="connsiteX577" fmla="*/ 1344327 w 2192678"/>
                <a:gd name="connsiteY577" fmla="*/ 9187 h 83385"/>
                <a:gd name="connsiteX578" fmla="*/ 1344327 w 2192678"/>
                <a:gd name="connsiteY578" fmla="*/ 18712 h 83385"/>
                <a:gd name="connsiteX579" fmla="*/ 1358042 w 2192678"/>
                <a:gd name="connsiteY579" fmla="*/ 18712 h 83385"/>
                <a:gd name="connsiteX580" fmla="*/ 1358042 w 2192678"/>
                <a:gd name="connsiteY580" fmla="*/ 23856 h 83385"/>
                <a:gd name="connsiteX581" fmla="*/ 1344708 w 2192678"/>
                <a:gd name="connsiteY581" fmla="*/ 23856 h 83385"/>
                <a:gd name="connsiteX582" fmla="*/ 1344708 w 2192678"/>
                <a:gd name="connsiteY582" fmla="*/ 50812 h 83385"/>
                <a:gd name="connsiteX583" fmla="*/ 1346708 w 2192678"/>
                <a:gd name="connsiteY583" fmla="*/ 56907 h 83385"/>
                <a:gd name="connsiteX584" fmla="*/ 1352517 w 2192678"/>
                <a:gd name="connsiteY584" fmla="*/ 59003 h 83385"/>
                <a:gd name="connsiteX585" fmla="*/ 1356140 w 2192678"/>
                <a:gd name="connsiteY585" fmla="*/ 58431 h 83385"/>
                <a:gd name="connsiteX586" fmla="*/ 1359186 w 2192678"/>
                <a:gd name="connsiteY586" fmla="*/ 56717 h 83385"/>
                <a:gd name="connsiteX587" fmla="*/ 1377571 w 2192678"/>
                <a:gd name="connsiteY587" fmla="*/ 27475 h 83385"/>
                <a:gd name="connsiteX588" fmla="*/ 1383952 w 2192678"/>
                <a:gd name="connsiteY588" fmla="*/ 20617 h 83385"/>
                <a:gd name="connsiteX589" fmla="*/ 1394431 w 2192678"/>
                <a:gd name="connsiteY589" fmla="*/ 18331 h 83385"/>
                <a:gd name="connsiteX590" fmla="*/ 1394431 w 2192678"/>
                <a:gd name="connsiteY590" fmla="*/ 24236 h 83385"/>
                <a:gd name="connsiteX591" fmla="*/ 1392998 w 2192678"/>
                <a:gd name="connsiteY591" fmla="*/ 24236 h 83385"/>
                <a:gd name="connsiteX592" fmla="*/ 1381855 w 2192678"/>
                <a:gd name="connsiteY592" fmla="*/ 28618 h 83385"/>
                <a:gd name="connsiteX593" fmla="*/ 1377762 w 2192678"/>
                <a:gd name="connsiteY593" fmla="*/ 40905 h 83385"/>
                <a:gd name="connsiteX594" fmla="*/ 1377762 w 2192678"/>
                <a:gd name="connsiteY594" fmla="*/ 63861 h 83385"/>
                <a:gd name="connsiteX595" fmla="*/ 1371758 w 2192678"/>
                <a:gd name="connsiteY595" fmla="*/ 63861 h 83385"/>
                <a:gd name="connsiteX596" fmla="*/ 1371758 w 2192678"/>
                <a:gd name="connsiteY596" fmla="*/ 18712 h 83385"/>
                <a:gd name="connsiteX597" fmla="*/ 1377571 w 2192678"/>
                <a:gd name="connsiteY597" fmla="*/ 18712 h 83385"/>
                <a:gd name="connsiteX598" fmla="*/ 1377571 w 2192678"/>
                <a:gd name="connsiteY598" fmla="*/ 27951 h 83385"/>
                <a:gd name="connsiteX599" fmla="*/ 1444246 w 2192678"/>
                <a:gd name="connsiteY599" fmla="*/ 43096 h 83385"/>
                <a:gd name="connsiteX600" fmla="*/ 1406146 w 2192678"/>
                <a:gd name="connsiteY600" fmla="*/ 43096 h 83385"/>
                <a:gd name="connsiteX601" fmla="*/ 1411574 w 2192678"/>
                <a:gd name="connsiteY601" fmla="*/ 54431 h 83385"/>
                <a:gd name="connsiteX602" fmla="*/ 1423862 w 2192678"/>
                <a:gd name="connsiteY602" fmla="*/ 58812 h 83385"/>
                <a:gd name="connsiteX603" fmla="*/ 1431577 w 2192678"/>
                <a:gd name="connsiteY603" fmla="*/ 57289 h 83385"/>
                <a:gd name="connsiteX604" fmla="*/ 1437670 w 2192678"/>
                <a:gd name="connsiteY604" fmla="*/ 52907 h 83385"/>
                <a:gd name="connsiteX605" fmla="*/ 1441102 w 2192678"/>
                <a:gd name="connsiteY605" fmla="*/ 56812 h 83385"/>
                <a:gd name="connsiteX606" fmla="*/ 1433577 w 2192678"/>
                <a:gd name="connsiteY606" fmla="*/ 62336 h 83385"/>
                <a:gd name="connsiteX607" fmla="*/ 1424052 w 2192678"/>
                <a:gd name="connsiteY607" fmla="*/ 64146 h 83385"/>
                <a:gd name="connsiteX608" fmla="*/ 1411765 w 2192678"/>
                <a:gd name="connsiteY608" fmla="*/ 61194 h 83385"/>
                <a:gd name="connsiteX609" fmla="*/ 1403477 w 2192678"/>
                <a:gd name="connsiteY609" fmla="*/ 53002 h 83385"/>
                <a:gd name="connsiteX610" fmla="*/ 1400430 w 2192678"/>
                <a:gd name="connsiteY610" fmla="*/ 41191 h 83385"/>
                <a:gd name="connsiteX611" fmla="*/ 1403286 w 2192678"/>
                <a:gd name="connsiteY611" fmla="*/ 29380 h 83385"/>
                <a:gd name="connsiteX612" fmla="*/ 1411193 w 2192678"/>
                <a:gd name="connsiteY612" fmla="*/ 21188 h 83385"/>
                <a:gd name="connsiteX613" fmla="*/ 1422434 w 2192678"/>
                <a:gd name="connsiteY613" fmla="*/ 18331 h 83385"/>
                <a:gd name="connsiteX614" fmla="*/ 1433670 w 2192678"/>
                <a:gd name="connsiteY614" fmla="*/ 21188 h 83385"/>
                <a:gd name="connsiteX615" fmla="*/ 1441484 w 2192678"/>
                <a:gd name="connsiteY615" fmla="*/ 29380 h 83385"/>
                <a:gd name="connsiteX616" fmla="*/ 1444339 w 2192678"/>
                <a:gd name="connsiteY616" fmla="*/ 41191 h 83385"/>
                <a:gd name="connsiteX617" fmla="*/ 1422434 w 2192678"/>
                <a:gd name="connsiteY617" fmla="*/ 24046 h 83385"/>
                <a:gd name="connsiteX618" fmla="*/ 1411574 w 2192678"/>
                <a:gd name="connsiteY618" fmla="*/ 28142 h 83385"/>
                <a:gd name="connsiteX619" fmla="*/ 1406528 w 2192678"/>
                <a:gd name="connsiteY619" fmla="*/ 39000 h 83385"/>
                <a:gd name="connsiteX620" fmla="*/ 1438530 w 2192678"/>
                <a:gd name="connsiteY620" fmla="*/ 39000 h 83385"/>
                <a:gd name="connsiteX621" fmla="*/ 1433480 w 2192678"/>
                <a:gd name="connsiteY621" fmla="*/ 28142 h 83385"/>
                <a:gd name="connsiteX622" fmla="*/ 1422434 w 2192678"/>
                <a:gd name="connsiteY622" fmla="*/ 24046 h 83385"/>
                <a:gd name="connsiteX623" fmla="*/ 1471198 w 2192678"/>
                <a:gd name="connsiteY623" fmla="*/ 18807 h 83385"/>
                <a:gd name="connsiteX624" fmla="*/ 1484821 w 2192678"/>
                <a:gd name="connsiteY624" fmla="*/ 23189 h 83385"/>
                <a:gd name="connsiteX625" fmla="*/ 1489490 w 2192678"/>
                <a:gd name="connsiteY625" fmla="*/ 36238 h 83385"/>
                <a:gd name="connsiteX626" fmla="*/ 1489490 w 2192678"/>
                <a:gd name="connsiteY626" fmla="*/ 64242 h 83385"/>
                <a:gd name="connsiteX627" fmla="*/ 1483676 w 2192678"/>
                <a:gd name="connsiteY627" fmla="*/ 64242 h 83385"/>
                <a:gd name="connsiteX628" fmla="*/ 1483676 w 2192678"/>
                <a:gd name="connsiteY628" fmla="*/ 57193 h 83385"/>
                <a:gd name="connsiteX629" fmla="*/ 1477584 w 2192678"/>
                <a:gd name="connsiteY629" fmla="*/ 62718 h 83385"/>
                <a:gd name="connsiteX630" fmla="*/ 1468059 w 2192678"/>
                <a:gd name="connsiteY630" fmla="*/ 64622 h 83385"/>
                <a:gd name="connsiteX631" fmla="*/ 1456055 w 2192678"/>
                <a:gd name="connsiteY631" fmla="*/ 61098 h 83385"/>
                <a:gd name="connsiteX632" fmla="*/ 1451581 w 2192678"/>
                <a:gd name="connsiteY632" fmla="*/ 51573 h 83385"/>
                <a:gd name="connsiteX633" fmla="*/ 1455771 w 2192678"/>
                <a:gd name="connsiteY633" fmla="*/ 42048 h 83385"/>
                <a:gd name="connsiteX634" fmla="*/ 1469008 w 2192678"/>
                <a:gd name="connsiteY634" fmla="*/ 38619 h 83385"/>
                <a:gd name="connsiteX635" fmla="*/ 1483295 w 2192678"/>
                <a:gd name="connsiteY635" fmla="*/ 38619 h 83385"/>
                <a:gd name="connsiteX636" fmla="*/ 1483295 w 2192678"/>
                <a:gd name="connsiteY636" fmla="*/ 35857 h 83385"/>
                <a:gd name="connsiteX637" fmla="*/ 1480058 w 2192678"/>
                <a:gd name="connsiteY637" fmla="*/ 26999 h 83385"/>
                <a:gd name="connsiteX638" fmla="*/ 1470533 w 2192678"/>
                <a:gd name="connsiteY638" fmla="*/ 23951 h 83385"/>
                <a:gd name="connsiteX639" fmla="*/ 1462343 w 2192678"/>
                <a:gd name="connsiteY639" fmla="*/ 25379 h 83385"/>
                <a:gd name="connsiteX640" fmla="*/ 1455580 w 2192678"/>
                <a:gd name="connsiteY640" fmla="*/ 29190 h 83385"/>
                <a:gd name="connsiteX641" fmla="*/ 1452818 w 2192678"/>
                <a:gd name="connsiteY641" fmla="*/ 24713 h 83385"/>
                <a:gd name="connsiteX642" fmla="*/ 1461008 w 2192678"/>
                <a:gd name="connsiteY642" fmla="*/ 20236 h 83385"/>
                <a:gd name="connsiteX643" fmla="*/ 1471105 w 2192678"/>
                <a:gd name="connsiteY643" fmla="*/ 18617 h 83385"/>
                <a:gd name="connsiteX644" fmla="*/ 1469105 w 2192678"/>
                <a:gd name="connsiteY644" fmla="*/ 59860 h 83385"/>
                <a:gd name="connsiteX645" fmla="*/ 1477965 w 2192678"/>
                <a:gd name="connsiteY645" fmla="*/ 57479 h 83385"/>
                <a:gd name="connsiteX646" fmla="*/ 1483393 w 2192678"/>
                <a:gd name="connsiteY646" fmla="*/ 50716 h 83385"/>
                <a:gd name="connsiteX647" fmla="*/ 1483393 w 2192678"/>
                <a:gd name="connsiteY647" fmla="*/ 43286 h 83385"/>
                <a:gd name="connsiteX648" fmla="*/ 1469296 w 2192678"/>
                <a:gd name="connsiteY648" fmla="*/ 43286 h 83385"/>
                <a:gd name="connsiteX649" fmla="*/ 1457673 w 2192678"/>
                <a:gd name="connsiteY649" fmla="*/ 51383 h 83385"/>
                <a:gd name="connsiteX650" fmla="*/ 1460724 w 2192678"/>
                <a:gd name="connsiteY650" fmla="*/ 57574 h 83385"/>
                <a:gd name="connsiteX651" fmla="*/ 1469105 w 2192678"/>
                <a:gd name="connsiteY651" fmla="*/ 59860 h 83385"/>
                <a:gd name="connsiteX652" fmla="*/ 1529781 w 2192678"/>
                <a:gd name="connsiteY652" fmla="*/ 61480 h 83385"/>
                <a:gd name="connsiteX653" fmla="*/ 1525590 w 2192678"/>
                <a:gd name="connsiteY653" fmla="*/ 63861 h 83385"/>
                <a:gd name="connsiteX654" fmla="*/ 1520256 w 2192678"/>
                <a:gd name="connsiteY654" fmla="*/ 64622 h 83385"/>
                <a:gd name="connsiteX655" fmla="*/ 1507108 w 2192678"/>
                <a:gd name="connsiteY655" fmla="*/ 54088 h 83385"/>
                <a:gd name="connsiteX656" fmla="*/ 1507108 w 2192678"/>
                <a:gd name="connsiteY656" fmla="*/ 51573 h 83385"/>
                <a:gd name="connsiteX657" fmla="*/ 1507108 w 2192678"/>
                <a:gd name="connsiteY657" fmla="*/ 24236 h 83385"/>
                <a:gd name="connsiteX658" fmla="*/ 1499015 w 2192678"/>
                <a:gd name="connsiteY658" fmla="*/ 24236 h 83385"/>
                <a:gd name="connsiteX659" fmla="*/ 1499015 w 2192678"/>
                <a:gd name="connsiteY659" fmla="*/ 19093 h 83385"/>
                <a:gd name="connsiteX660" fmla="*/ 1507108 w 2192678"/>
                <a:gd name="connsiteY660" fmla="*/ 19093 h 83385"/>
                <a:gd name="connsiteX661" fmla="*/ 1507108 w 2192678"/>
                <a:gd name="connsiteY661" fmla="*/ 9568 h 83385"/>
                <a:gd name="connsiteX662" fmla="*/ 1513112 w 2192678"/>
                <a:gd name="connsiteY662" fmla="*/ 9568 h 83385"/>
                <a:gd name="connsiteX663" fmla="*/ 1513112 w 2192678"/>
                <a:gd name="connsiteY663" fmla="*/ 19093 h 83385"/>
                <a:gd name="connsiteX664" fmla="*/ 1526827 w 2192678"/>
                <a:gd name="connsiteY664" fmla="*/ 19093 h 83385"/>
                <a:gd name="connsiteX665" fmla="*/ 1526827 w 2192678"/>
                <a:gd name="connsiteY665" fmla="*/ 24236 h 83385"/>
                <a:gd name="connsiteX666" fmla="*/ 1513112 w 2192678"/>
                <a:gd name="connsiteY666" fmla="*/ 24236 h 83385"/>
                <a:gd name="connsiteX667" fmla="*/ 1513112 w 2192678"/>
                <a:gd name="connsiteY667" fmla="*/ 51192 h 83385"/>
                <a:gd name="connsiteX668" fmla="*/ 1515205 w 2192678"/>
                <a:gd name="connsiteY668" fmla="*/ 57289 h 83385"/>
                <a:gd name="connsiteX669" fmla="*/ 1520921 w 2192678"/>
                <a:gd name="connsiteY669" fmla="*/ 59384 h 83385"/>
                <a:gd name="connsiteX670" fmla="*/ 1524637 w 2192678"/>
                <a:gd name="connsiteY670" fmla="*/ 58812 h 83385"/>
                <a:gd name="connsiteX671" fmla="*/ 1527683 w 2192678"/>
                <a:gd name="connsiteY671" fmla="*/ 57098 h 83385"/>
                <a:gd name="connsiteX672" fmla="*/ 1597121 w 2192678"/>
                <a:gd name="connsiteY672" fmla="*/ 18807 h 83385"/>
                <a:gd name="connsiteX673" fmla="*/ 1610455 w 2192678"/>
                <a:gd name="connsiteY673" fmla="*/ 23665 h 83385"/>
                <a:gd name="connsiteX674" fmla="*/ 1615217 w 2192678"/>
                <a:gd name="connsiteY674" fmla="*/ 38048 h 83385"/>
                <a:gd name="connsiteX675" fmla="*/ 1615217 w 2192678"/>
                <a:gd name="connsiteY675" fmla="*/ 64242 h 83385"/>
                <a:gd name="connsiteX676" fmla="*/ 1609120 w 2192678"/>
                <a:gd name="connsiteY676" fmla="*/ 64242 h 83385"/>
                <a:gd name="connsiteX677" fmla="*/ 1609120 w 2192678"/>
                <a:gd name="connsiteY677" fmla="*/ 38715 h 83385"/>
                <a:gd name="connsiteX678" fmla="*/ 1605790 w 2192678"/>
                <a:gd name="connsiteY678" fmla="*/ 27951 h 83385"/>
                <a:gd name="connsiteX679" fmla="*/ 1596265 w 2192678"/>
                <a:gd name="connsiteY679" fmla="*/ 24236 h 83385"/>
                <a:gd name="connsiteX680" fmla="*/ 1585121 w 2192678"/>
                <a:gd name="connsiteY680" fmla="*/ 28618 h 83385"/>
                <a:gd name="connsiteX681" fmla="*/ 1581117 w 2192678"/>
                <a:gd name="connsiteY681" fmla="*/ 40524 h 83385"/>
                <a:gd name="connsiteX682" fmla="*/ 1581117 w 2192678"/>
                <a:gd name="connsiteY682" fmla="*/ 64242 h 83385"/>
                <a:gd name="connsiteX683" fmla="*/ 1575024 w 2192678"/>
                <a:gd name="connsiteY683" fmla="*/ 64242 h 83385"/>
                <a:gd name="connsiteX684" fmla="*/ 1575024 w 2192678"/>
                <a:gd name="connsiteY684" fmla="*/ 38715 h 83385"/>
                <a:gd name="connsiteX685" fmla="*/ 1571690 w 2192678"/>
                <a:gd name="connsiteY685" fmla="*/ 27951 h 83385"/>
                <a:gd name="connsiteX686" fmla="*/ 1562165 w 2192678"/>
                <a:gd name="connsiteY686" fmla="*/ 24236 h 83385"/>
                <a:gd name="connsiteX687" fmla="*/ 1551212 w 2192678"/>
                <a:gd name="connsiteY687" fmla="*/ 28618 h 83385"/>
                <a:gd name="connsiteX688" fmla="*/ 1547114 w 2192678"/>
                <a:gd name="connsiteY688" fmla="*/ 40524 h 83385"/>
                <a:gd name="connsiteX689" fmla="*/ 1547114 w 2192678"/>
                <a:gd name="connsiteY689" fmla="*/ 64242 h 83385"/>
                <a:gd name="connsiteX690" fmla="*/ 1541017 w 2192678"/>
                <a:gd name="connsiteY690" fmla="*/ 64242 h 83385"/>
                <a:gd name="connsiteX691" fmla="*/ 1541017 w 2192678"/>
                <a:gd name="connsiteY691" fmla="*/ 19093 h 83385"/>
                <a:gd name="connsiteX692" fmla="*/ 1546831 w 2192678"/>
                <a:gd name="connsiteY692" fmla="*/ 19093 h 83385"/>
                <a:gd name="connsiteX693" fmla="*/ 1546831 w 2192678"/>
                <a:gd name="connsiteY693" fmla="*/ 27380 h 83385"/>
                <a:gd name="connsiteX694" fmla="*/ 1553593 w 2192678"/>
                <a:gd name="connsiteY694" fmla="*/ 20998 h 83385"/>
                <a:gd name="connsiteX695" fmla="*/ 1563118 w 2192678"/>
                <a:gd name="connsiteY695" fmla="*/ 18807 h 83385"/>
                <a:gd name="connsiteX696" fmla="*/ 1572643 w 2192678"/>
                <a:gd name="connsiteY696" fmla="*/ 21188 h 83385"/>
                <a:gd name="connsiteX697" fmla="*/ 1578833 w 2192678"/>
                <a:gd name="connsiteY697" fmla="*/ 28332 h 83385"/>
                <a:gd name="connsiteX698" fmla="*/ 1586070 w 2192678"/>
                <a:gd name="connsiteY698" fmla="*/ 21284 h 83385"/>
                <a:gd name="connsiteX699" fmla="*/ 1596739 w 2192678"/>
                <a:gd name="connsiteY699" fmla="*/ 18807 h 83385"/>
                <a:gd name="connsiteX700" fmla="*/ 1671223 w 2192678"/>
                <a:gd name="connsiteY700" fmla="*/ 43572 h 83385"/>
                <a:gd name="connsiteX701" fmla="*/ 1633123 w 2192678"/>
                <a:gd name="connsiteY701" fmla="*/ 43572 h 83385"/>
                <a:gd name="connsiteX702" fmla="*/ 1638555 w 2192678"/>
                <a:gd name="connsiteY702" fmla="*/ 54907 h 83385"/>
                <a:gd name="connsiteX703" fmla="*/ 1650843 w 2192678"/>
                <a:gd name="connsiteY703" fmla="*/ 59288 h 83385"/>
                <a:gd name="connsiteX704" fmla="*/ 1658559 w 2192678"/>
                <a:gd name="connsiteY704" fmla="*/ 57765 h 83385"/>
                <a:gd name="connsiteX705" fmla="*/ 1664651 w 2192678"/>
                <a:gd name="connsiteY705" fmla="*/ 53383 h 83385"/>
                <a:gd name="connsiteX706" fmla="*/ 1668084 w 2192678"/>
                <a:gd name="connsiteY706" fmla="*/ 57289 h 83385"/>
                <a:gd name="connsiteX707" fmla="*/ 1660652 w 2192678"/>
                <a:gd name="connsiteY707" fmla="*/ 62813 h 83385"/>
                <a:gd name="connsiteX708" fmla="*/ 1651127 w 2192678"/>
                <a:gd name="connsiteY708" fmla="*/ 64622 h 83385"/>
                <a:gd name="connsiteX709" fmla="*/ 1638839 w 2192678"/>
                <a:gd name="connsiteY709" fmla="*/ 61670 h 83385"/>
                <a:gd name="connsiteX710" fmla="*/ 1630458 w 2192678"/>
                <a:gd name="connsiteY710" fmla="*/ 53478 h 83385"/>
                <a:gd name="connsiteX711" fmla="*/ 1627412 w 2192678"/>
                <a:gd name="connsiteY711" fmla="*/ 41667 h 83385"/>
                <a:gd name="connsiteX712" fmla="*/ 1630268 w 2192678"/>
                <a:gd name="connsiteY712" fmla="*/ 29856 h 83385"/>
                <a:gd name="connsiteX713" fmla="*/ 1638174 w 2192678"/>
                <a:gd name="connsiteY713" fmla="*/ 21665 h 83385"/>
                <a:gd name="connsiteX714" fmla="*/ 1649508 w 2192678"/>
                <a:gd name="connsiteY714" fmla="*/ 18807 h 83385"/>
                <a:gd name="connsiteX715" fmla="*/ 1660652 w 2192678"/>
                <a:gd name="connsiteY715" fmla="*/ 21665 h 83385"/>
                <a:gd name="connsiteX716" fmla="*/ 1668465 w 2192678"/>
                <a:gd name="connsiteY716" fmla="*/ 29856 h 83385"/>
                <a:gd name="connsiteX717" fmla="*/ 1671321 w 2192678"/>
                <a:gd name="connsiteY717" fmla="*/ 41667 h 83385"/>
                <a:gd name="connsiteX718" fmla="*/ 1649508 w 2192678"/>
                <a:gd name="connsiteY718" fmla="*/ 24522 h 83385"/>
                <a:gd name="connsiteX719" fmla="*/ 1638555 w 2192678"/>
                <a:gd name="connsiteY719" fmla="*/ 28618 h 83385"/>
                <a:gd name="connsiteX720" fmla="*/ 1633505 w 2192678"/>
                <a:gd name="connsiteY720" fmla="*/ 39477 h 83385"/>
                <a:gd name="connsiteX721" fmla="*/ 1665512 w 2192678"/>
                <a:gd name="connsiteY721" fmla="*/ 39477 h 83385"/>
                <a:gd name="connsiteX722" fmla="*/ 1660461 w 2192678"/>
                <a:gd name="connsiteY722" fmla="*/ 28618 h 83385"/>
                <a:gd name="connsiteX723" fmla="*/ 1649508 w 2192678"/>
                <a:gd name="connsiteY723" fmla="*/ 24522 h 83385"/>
                <a:gd name="connsiteX724" fmla="*/ 1706658 w 2192678"/>
                <a:gd name="connsiteY724" fmla="*/ 19284 h 83385"/>
                <a:gd name="connsiteX725" fmla="*/ 1720183 w 2192678"/>
                <a:gd name="connsiteY725" fmla="*/ 24236 h 83385"/>
                <a:gd name="connsiteX726" fmla="*/ 1725136 w 2192678"/>
                <a:gd name="connsiteY726" fmla="*/ 38524 h 83385"/>
                <a:gd name="connsiteX727" fmla="*/ 1725136 w 2192678"/>
                <a:gd name="connsiteY727" fmla="*/ 64718 h 83385"/>
                <a:gd name="connsiteX728" fmla="*/ 1719039 w 2192678"/>
                <a:gd name="connsiteY728" fmla="*/ 64718 h 83385"/>
                <a:gd name="connsiteX729" fmla="*/ 1719039 w 2192678"/>
                <a:gd name="connsiteY729" fmla="*/ 39191 h 83385"/>
                <a:gd name="connsiteX730" fmla="*/ 1716183 w 2192678"/>
                <a:gd name="connsiteY730" fmla="*/ 27951 h 83385"/>
                <a:gd name="connsiteX731" fmla="*/ 1706658 w 2192678"/>
                <a:gd name="connsiteY731" fmla="*/ 24236 h 83385"/>
                <a:gd name="connsiteX732" fmla="*/ 1695133 w 2192678"/>
                <a:gd name="connsiteY732" fmla="*/ 28618 h 83385"/>
                <a:gd name="connsiteX733" fmla="*/ 1690845 w 2192678"/>
                <a:gd name="connsiteY733" fmla="*/ 40524 h 83385"/>
                <a:gd name="connsiteX734" fmla="*/ 1690845 w 2192678"/>
                <a:gd name="connsiteY734" fmla="*/ 64242 h 83385"/>
                <a:gd name="connsiteX735" fmla="*/ 1684846 w 2192678"/>
                <a:gd name="connsiteY735" fmla="*/ 64242 h 83385"/>
                <a:gd name="connsiteX736" fmla="*/ 1684846 w 2192678"/>
                <a:gd name="connsiteY736" fmla="*/ 19093 h 83385"/>
                <a:gd name="connsiteX737" fmla="*/ 1690655 w 2192678"/>
                <a:gd name="connsiteY737" fmla="*/ 19093 h 83385"/>
                <a:gd name="connsiteX738" fmla="*/ 1690655 w 2192678"/>
                <a:gd name="connsiteY738" fmla="*/ 27951 h 83385"/>
                <a:gd name="connsiteX739" fmla="*/ 1697515 w 2192678"/>
                <a:gd name="connsiteY739" fmla="*/ 21570 h 83385"/>
                <a:gd name="connsiteX740" fmla="*/ 1707802 w 2192678"/>
                <a:gd name="connsiteY740" fmla="*/ 19284 h 83385"/>
                <a:gd name="connsiteX741" fmla="*/ 1765427 w 2192678"/>
                <a:gd name="connsiteY741" fmla="*/ 61956 h 83385"/>
                <a:gd name="connsiteX742" fmla="*/ 1761236 w 2192678"/>
                <a:gd name="connsiteY742" fmla="*/ 64337 h 83385"/>
                <a:gd name="connsiteX743" fmla="*/ 1755902 w 2192678"/>
                <a:gd name="connsiteY743" fmla="*/ 65099 h 83385"/>
                <a:gd name="connsiteX744" fmla="*/ 1742758 w 2192678"/>
                <a:gd name="connsiteY744" fmla="*/ 54564 h 83385"/>
                <a:gd name="connsiteX745" fmla="*/ 1742758 w 2192678"/>
                <a:gd name="connsiteY745" fmla="*/ 52050 h 83385"/>
                <a:gd name="connsiteX746" fmla="*/ 1742758 w 2192678"/>
                <a:gd name="connsiteY746" fmla="*/ 24713 h 83385"/>
                <a:gd name="connsiteX747" fmla="*/ 1735233 w 2192678"/>
                <a:gd name="connsiteY747" fmla="*/ 24713 h 83385"/>
                <a:gd name="connsiteX748" fmla="*/ 1735233 w 2192678"/>
                <a:gd name="connsiteY748" fmla="*/ 19569 h 83385"/>
                <a:gd name="connsiteX749" fmla="*/ 1743330 w 2192678"/>
                <a:gd name="connsiteY749" fmla="*/ 19569 h 83385"/>
                <a:gd name="connsiteX750" fmla="*/ 1743330 w 2192678"/>
                <a:gd name="connsiteY750" fmla="*/ 10044 h 83385"/>
                <a:gd name="connsiteX751" fmla="*/ 1749428 w 2192678"/>
                <a:gd name="connsiteY751" fmla="*/ 10044 h 83385"/>
                <a:gd name="connsiteX752" fmla="*/ 1749428 w 2192678"/>
                <a:gd name="connsiteY752" fmla="*/ 19569 h 83385"/>
                <a:gd name="connsiteX753" fmla="*/ 1763143 w 2192678"/>
                <a:gd name="connsiteY753" fmla="*/ 19569 h 83385"/>
                <a:gd name="connsiteX754" fmla="*/ 1763143 w 2192678"/>
                <a:gd name="connsiteY754" fmla="*/ 24713 h 83385"/>
                <a:gd name="connsiteX755" fmla="*/ 1749428 w 2192678"/>
                <a:gd name="connsiteY755" fmla="*/ 24713 h 83385"/>
                <a:gd name="connsiteX756" fmla="*/ 1749428 w 2192678"/>
                <a:gd name="connsiteY756" fmla="*/ 51669 h 83385"/>
                <a:gd name="connsiteX757" fmla="*/ 1751428 w 2192678"/>
                <a:gd name="connsiteY757" fmla="*/ 57765 h 83385"/>
                <a:gd name="connsiteX758" fmla="*/ 1757139 w 2192678"/>
                <a:gd name="connsiteY758" fmla="*/ 59860 h 83385"/>
                <a:gd name="connsiteX759" fmla="*/ 1760855 w 2192678"/>
                <a:gd name="connsiteY759" fmla="*/ 59288 h 83385"/>
                <a:gd name="connsiteX760" fmla="*/ 1763901 w 2192678"/>
                <a:gd name="connsiteY760" fmla="*/ 57574 h 83385"/>
                <a:gd name="connsiteX761" fmla="*/ 1814768 w 2192678"/>
                <a:gd name="connsiteY761" fmla="*/ 19284 h 83385"/>
                <a:gd name="connsiteX762" fmla="*/ 1828293 w 2192678"/>
                <a:gd name="connsiteY762" fmla="*/ 23665 h 83385"/>
                <a:gd name="connsiteX763" fmla="*/ 1832957 w 2192678"/>
                <a:gd name="connsiteY763" fmla="*/ 36714 h 83385"/>
                <a:gd name="connsiteX764" fmla="*/ 1832957 w 2192678"/>
                <a:gd name="connsiteY764" fmla="*/ 64718 h 83385"/>
                <a:gd name="connsiteX765" fmla="*/ 1827149 w 2192678"/>
                <a:gd name="connsiteY765" fmla="*/ 64718 h 83385"/>
                <a:gd name="connsiteX766" fmla="*/ 1827149 w 2192678"/>
                <a:gd name="connsiteY766" fmla="*/ 57669 h 83385"/>
                <a:gd name="connsiteX767" fmla="*/ 1821149 w 2192678"/>
                <a:gd name="connsiteY767" fmla="*/ 63194 h 83385"/>
                <a:gd name="connsiteX768" fmla="*/ 1811624 w 2192678"/>
                <a:gd name="connsiteY768" fmla="*/ 65099 h 83385"/>
                <a:gd name="connsiteX769" fmla="*/ 1799620 w 2192678"/>
                <a:gd name="connsiteY769" fmla="*/ 61575 h 83385"/>
                <a:gd name="connsiteX770" fmla="*/ 1795146 w 2192678"/>
                <a:gd name="connsiteY770" fmla="*/ 52050 h 83385"/>
                <a:gd name="connsiteX771" fmla="*/ 1799336 w 2192678"/>
                <a:gd name="connsiteY771" fmla="*/ 42525 h 83385"/>
                <a:gd name="connsiteX772" fmla="*/ 1812577 w 2192678"/>
                <a:gd name="connsiteY772" fmla="*/ 39095 h 83385"/>
                <a:gd name="connsiteX773" fmla="*/ 1826865 w 2192678"/>
                <a:gd name="connsiteY773" fmla="*/ 39095 h 83385"/>
                <a:gd name="connsiteX774" fmla="*/ 1826865 w 2192678"/>
                <a:gd name="connsiteY774" fmla="*/ 36333 h 83385"/>
                <a:gd name="connsiteX775" fmla="*/ 1823623 w 2192678"/>
                <a:gd name="connsiteY775" fmla="*/ 27475 h 83385"/>
                <a:gd name="connsiteX776" fmla="*/ 1814098 w 2192678"/>
                <a:gd name="connsiteY776" fmla="*/ 24427 h 83385"/>
                <a:gd name="connsiteX777" fmla="*/ 1805908 w 2192678"/>
                <a:gd name="connsiteY777" fmla="*/ 25856 h 83385"/>
                <a:gd name="connsiteX778" fmla="*/ 1799146 w 2192678"/>
                <a:gd name="connsiteY778" fmla="*/ 29666 h 83385"/>
                <a:gd name="connsiteX779" fmla="*/ 1796383 w 2192678"/>
                <a:gd name="connsiteY779" fmla="*/ 25189 h 83385"/>
                <a:gd name="connsiteX780" fmla="*/ 1804573 w 2192678"/>
                <a:gd name="connsiteY780" fmla="*/ 20712 h 83385"/>
                <a:gd name="connsiteX781" fmla="*/ 1814768 w 2192678"/>
                <a:gd name="connsiteY781" fmla="*/ 19093 h 83385"/>
                <a:gd name="connsiteX782" fmla="*/ 1812577 w 2192678"/>
                <a:gd name="connsiteY782" fmla="*/ 60337 h 83385"/>
                <a:gd name="connsiteX783" fmla="*/ 1821433 w 2192678"/>
                <a:gd name="connsiteY783" fmla="*/ 57955 h 83385"/>
                <a:gd name="connsiteX784" fmla="*/ 1826865 w 2192678"/>
                <a:gd name="connsiteY784" fmla="*/ 51192 h 83385"/>
                <a:gd name="connsiteX785" fmla="*/ 1826865 w 2192678"/>
                <a:gd name="connsiteY785" fmla="*/ 43763 h 83385"/>
                <a:gd name="connsiteX786" fmla="*/ 1812768 w 2192678"/>
                <a:gd name="connsiteY786" fmla="*/ 43763 h 83385"/>
                <a:gd name="connsiteX787" fmla="*/ 1801145 w 2192678"/>
                <a:gd name="connsiteY787" fmla="*/ 51859 h 83385"/>
                <a:gd name="connsiteX788" fmla="*/ 1804196 w 2192678"/>
                <a:gd name="connsiteY788" fmla="*/ 58050 h 83385"/>
                <a:gd name="connsiteX789" fmla="*/ 1812577 w 2192678"/>
                <a:gd name="connsiteY789" fmla="*/ 60337 h 83385"/>
                <a:gd name="connsiteX790" fmla="*/ 1891442 w 2192678"/>
                <a:gd name="connsiteY790" fmla="*/ 19569 h 83385"/>
                <a:gd name="connsiteX791" fmla="*/ 1891442 w 2192678"/>
                <a:gd name="connsiteY791" fmla="*/ 59194 h 83385"/>
                <a:gd name="connsiteX792" fmla="*/ 1885824 w 2192678"/>
                <a:gd name="connsiteY792" fmla="*/ 76243 h 83385"/>
                <a:gd name="connsiteX793" fmla="*/ 1868867 w 2192678"/>
                <a:gd name="connsiteY793" fmla="*/ 81768 h 83385"/>
                <a:gd name="connsiteX794" fmla="*/ 1857058 w 2192678"/>
                <a:gd name="connsiteY794" fmla="*/ 79958 h 83385"/>
                <a:gd name="connsiteX795" fmla="*/ 1847533 w 2192678"/>
                <a:gd name="connsiteY795" fmla="*/ 74814 h 83385"/>
                <a:gd name="connsiteX796" fmla="*/ 1850580 w 2192678"/>
                <a:gd name="connsiteY796" fmla="*/ 70147 h 83385"/>
                <a:gd name="connsiteX797" fmla="*/ 1858584 w 2192678"/>
                <a:gd name="connsiteY797" fmla="*/ 74719 h 83385"/>
                <a:gd name="connsiteX798" fmla="*/ 1868109 w 2192678"/>
                <a:gd name="connsiteY798" fmla="*/ 76339 h 83385"/>
                <a:gd name="connsiteX799" fmla="*/ 1880680 w 2192678"/>
                <a:gd name="connsiteY799" fmla="*/ 72338 h 83385"/>
                <a:gd name="connsiteX800" fmla="*/ 1884680 w 2192678"/>
                <a:gd name="connsiteY800" fmla="*/ 59955 h 83385"/>
                <a:gd name="connsiteX801" fmla="*/ 1884680 w 2192678"/>
                <a:gd name="connsiteY801" fmla="*/ 54240 h 83385"/>
                <a:gd name="connsiteX802" fmla="*/ 1877252 w 2192678"/>
                <a:gd name="connsiteY802" fmla="*/ 60717 h 83385"/>
                <a:gd name="connsiteX803" fmla="*/ 1867155 w 2192678"/>
                <a:gd name="connsiteY803" fmla="*/ 63003 h 83385"/>
                <a:gd name="connsiteX804" fmla="*/ 1855630 w 2192678"/>
                <a:gd name="connsiteY804" fmla="*/ 60241 h 83385"/>
                <a:gd name="connsiteX805" fmla="*/ 1847436 w 2192678"/>
                <a:gd name="connsiteY805" fmla="*/ 52431 h 83385"/>
                <a:gd name="connsiteX806" fmla="*/ 1844487 w 2192678"/>
                <a:gd name="connsiteY806" fmla="*/ 41001 h 83385"/>
                <a:gd name="connsiteX807" fmla="*/ 1847436 w 2192678"/>
                <a:gd name="connsiteY807" fmla="*/ 29761 h 83385"/>
                <a:gd name="connsiteX808" fmla="*/ 1855533 w 2192678"/>
                <a:gd name="connsiteY808" fmla="*/ 22046 h 83385"/>
                <a:gd name="connsiteX809" fmla="*/ 1877536 w 2192678"/>
                <a:gd name="connsiteY809" fmla="*/ 21570 h 83385"/>
                <a:gd name="connsiteX810" fmla="*/ 1884968 w 2192678"/>
                <a:gd name="connsiteY810" fmla="*/ 28237 h 83385"/>
                <a:gd name="connsiteX811" fmla="*/ 1884968 w 2192678"/>
                <a:gd name="connsiteY811" fmla="*/ 19569 h 83385"/>
                <a:gd name="connsiteX812" fmla="*/ 1868393 w 2192678"/>
                <a:gd name="connsiteY812" fmla="*/ 57669 h 83385"/>
                <a:gd name="connsiteX813" fmla="*/ 1877252 w 2192678"/>
                <a:gd name="connsiteY813" fmla="*/ 55574 h 83385"/>
                <a:gd name="connsiteX814" fmla="*/ 1883345 w 2192678"/>
                <a:gd name="connsiteY814" fmla="*/ 49669 h 83385"/>
                <a:gd name="connsiteX815" fmla="*/ 1883345 w 2192678"/>
                <a:gd name="connsiteY815" fmla="*/ 32619 h 83385"/>
                <a:gd name="connsiteX816" fmla="*/ 1877252 w 2192678"/>
                <a:gd name="connsiteY816" fmla="*/ 26808 h 83385"/>
                <a:gd name="connsiteX817" fmla="*/ 1868393 w 2192678"/>
                <a:gd name="connsiteY817" fmla="*/ 24713 h 83385"/>
                <a:gd name="connsiteX818" fmla="*/ 1859630 w 2192678"/>
                <a:gd name="connsiteY818" fmla="*/ 26713 h 83385"/>
                <a:gd name="connsiteX819" fmla="*/ 1853533 w 2192678"/>
                <a:gd name="connsiteY819" fmla="*/ 32523 h 83385"/>
                <a:gd name="connsiteX820" fmla="*/ 1851342 w 2192678"/>
                <a:gd name="connsiteY820" fmla="*/ 41096 h 83385"/>
                <a:gd name="connsiteX821" fmla="*/ 1853533 w 2192678"/>
                <a:gd name="connsiteY821" fmla="*/ 49669 h 83385"/>
                <a:gd name="connsiteX822" fmla="*/ 1859630 w 2192678"/>
                <a:gd name="connsiteY822" fmla="*/ 55574 h 83385"/>
                <a:gd name="connsiteX823" fmla="*/ 1868393 w 2192678"/>
                <a:gd name="connsiteY823" fmla="*/ 57669 h 83385"/>
                <a:gd name="connsiteX824" fmla="*/ 1947737 w 2192678"/>
                <a:gd name="connsiteY824" fmla="*/ 44144 h 83385"/>
                <a:gd name="connsiteX825" fmla="*/ 1909637 w 2192678"/>
                <a:gd name="connsiteY825" fmla="*/ 44144 h 83385"/>
                <a:gd name="connsiteX826" fmla="*/ 1915064 w 2192678"/>
                <a:gd name="connsiteY826" fmla="*/ 55479 h 83385"/>
                <a:gd name="connsiteX827" fmla="*/ 1927449 w 2192678"/>
                <a:gd name="connsiteY827" fmla="*/ 59860 h 83385"/>
                <a:gd name="connsiteX828" fmla="*/ 1935165 w 2192678"/>
                <a:gd name="connsiteY828" fmla="*/ 58336 h 83385"/>
                <a:gd name="connsiteX829" fmla="*/ 1941258 w 2192678"/>
                <a:gd name="connsiteY829" fmla="*/ 53954 h 83385"/>
                <a:gd name="connsiteX830" fmla="*/ 1944690 w 2192678"/>
                <a:gd name="connsiteY830" fmla="*/ 57860 h 83385"/>
                <a:gd name="connsiteX831" fmla="*/ 1937165 w 2192678"/>
                <a:gd name="connsiteY831" fmla="*/ 63384 h 83385"/>
                <a:gd name="connsiteX832" fmla="*/ 1927640 w 2192678"/>
                <a:gd name="connsiteY832" fmla="*/ 65194 h 83385"/>
                <a:gd name="connsiteX833" fmla="*/ 1915352 w 2192678"/>
                <a:gd name="connsiteY833" fmla="*/ 62241 h 83385"/>
                <a:gd name="connsiteX834" fmla="*/ 1906967 w 2192678"/>
                <a:gd name="connsiteY834" fmla="*/ 54050 h 83385"/>
                <a:gd name="connsiteX835" fmla="*/ 1904018 w 2192678"/>
                <a:gd name="connsiteY835" fmla="*/ 42239 h 83385"/>
                <a:gd name="connsiteX836" fmla="*/ 1906874 w 2192678"/>
                <a:gd name="connsiteY836" fmla="*/ 30428 h 83385"/>
                <a:gd name="connsiteX837" fmla="*/ 1914780 w 2192678"/>
                <a:gd name="connsiteY837" fmla="*/ 22237 h 83385"/>
                <a:gd name="connsiteX838" fmla="*/ 1937258 w 2192678"/>
                <a:gd name="connsiteY838" fmla="*/ 22237 h 83385"/>
                <a:gd name="connsiteX839" fmla="*/ 1945067 w 2192678"/>
                <a:gd name="connsiteY839" fmla="*/ 30428 h 83385"/>
                <a:gd name="connsiteX840" fmla="*/ 1947830 w 2192678"/>
                <a:gd name="connsiteY840" fmla="*/ 42239 h 83385"/>
                <a:gd name="connsiteX841" fmla="*/ 1926017 w 2192678"/>
                <a:gd name="connsiteY841" fmla="*/ 25094 h 83385"/>
                <a:gd name="connsiteX842" fmla="*/ 1915064 w 2192678"/>
                <a:gd name="connsiteY842" fmla="*/ 29190 h 83385"/>
                <a:gd name="connsiteX843" fmla="*/ 1910018 w 2192678"/>
                <a:gd name="connsiteY843" fmla="*/ 40048 h 83385"/>
                <a:gd name="connsiteX844" fmla="*/ 1942021 w 2192678"/>
                <a:gd name="connsiteY844" fmla="*/ 40048 h 83385"/>
                <a:gd name="connsiteX845" fmla="*/ 1937067 w 2192678"/>
                <a:gd name="connsiteY845" fmla="*/ 29190 h 83385"/>
                <a:gd name="connsiteX846" fmla="*/ 1926017 w 2192678"/>
                <a:gd name="connsiteY846" fmla="*/ 25094 h 83385"/>
                <a:gd name="connsiteX847" fmla="*/ 1983167 w 2192678"/>
                <a:gd name="connsiteY847" fmla="*/ 19855 h 83385"/>
                <a:gd name="connsiteX848" fmla="*/ 1996696 w 2192678"/>
                <a:gd name="connsiteY848" fmla="*/ 24808 h 83385"/>
                <a:gd name="connsiteX849" fmla="*/ 2001649 w 2192678"/>
                <a:gd name="connsiteY849" fmla="*/ 39095 h 83385"/>
                <a:gd name="connsiteX850" fmla="*/ 2001649 w 2192678"/>
                <a:gd name="connsiteY850" fmla="*/ 65289 h 83385"/>
                <a:gd name="connsiteX851" fmla="*/ 1995645 w 2192678"/>
                <a:gd name="connsiteY851" fmla="*/ 65289 h 83385"/>
                <a:gd name="connsiteX852" fmla="*/ 1995645 w 2192678"/>
                <a:gd name="connsiteY852" fmla="*/ 39762 h 83385"/>
                <a:gd name="connsiteX853" fmla="*/ 1992408 w 2192678"/>
                <a:gd name="connsiteY853" fmla="*/ 27951 h 83385"/>
                <a:gd name="connsiteX854" fmla="*/ 1982311 w 2192678"/>
                <a:gd name="connsiteY854" fmla="*/ 24236 h 83385"/>
                <a:gd name="connsiteX855" fmla="*/ 1970786 w 2192678"/>
                <a:gd name="connsiteY855" fmla="*/ 28618 h 83385"/>
                <a:gd name="connsiteX856" fmla="*/ 1966596 w 2192678"/>
                <a:gd name="connsiteY856" fmla="*/ 40524 h 83385"/>
                <a:gd name="connsiteX857" fmla="*/ 1966596 w 2192678"/>
                <a:gd name="connsiteY857" fmla="*/ 64242 h 83385"/>
                <a:gd name="connsiteX858" fmla="*/ 1960499 w 2192678"/>
                <a:gd name="connsiteY858" fmla="*/ 64242 h 83385"/>
                <a:gd name="connsiteX859" fmla="*/ 1960499 w 2192678"/>
                <a:gd name="connsiteY859" fmla="*/ 19093 h 83385"/>
                <a:gd name="connsiteX860" fmla="*/ 1966307 w 2192678"/>
                <a:gd name="connsiteY860" fmla="*/ 19093 h 83385"/>
                <a:gd name="connsiteX861" fmla="*/ 1966307 w 2192678"/>
                <a:gd name="connsiteY861" fmla="*/ 27951 h 83385"/>
                <a:gd name="connsiteX862" fmla="*/ 1973265 w 2192678"/>
                <a:gd name="connsiteY862" fmla="*/ 21570 h 83385"/>
                <a:gd name="connsiteX863" fmla="*/ 1983455 w 2192678"/>
                <a:gd name="connsiteY863" fmla="*/ 19284 h 83385"/>
                <a:gd name="connsiteX864" fmla="*/ 2037080 w 2192678"/>
                <a:gd name="connsiteY864" fmla="*/ 65671 h 83385"/>
                <a:gd name="connsiteX865" fmla="*/ 2025174 w 2192678"/>
                <a:gd name="connsiteY865" fmla="*/ 62813 h 83385"/>
                <a:gd name="connsiteX866" fmla="*/ 2016886 w 2192678"/>
                <a:gd name="connsiteY866" fmla="*/ 54621 h 83385"/>
                <a:gd name="connsiteX867" fmla="*/ 2013839 w 2192678"/>
                <a:gd name="connsiteY867" fmla="*/ 42715 h 83385"/>
                <a:gd name="connsiteX868" fmla="*/ 2016886 w 2192678"/>
                <a:gd name="connsiteY868" fmla="*/ 30904 h 83385"/>
                <a:gd name="connsiteX869" fmla="*/ 2025174 w 2192678"/>
                <a:gd name="connsiteY869" fmla="*/ 22713 h 83385"/>
                <a:gd name="connsiteX870" fmla="*/ 2037080 w 2192678"/>
                <a:gd name="connsiteY870" fmla="*/ 19855 h 83385"/>
                <a:gd name="connsiteX871" fmla="*/ 2047461 w 2192678"/>
                <a:gd name="connsiteY871" fmla="*/ 22141 h 83385"/>
                <a:gd name="connsiteX872" fmla="*/ 2054795 w 2192678"/>
                <a:gd name="connsiteY872" fmla="*/ 28714 h 83385"/>
                <a:gd name="connsiteX873" fmla="*/ 2050223 w 2192678"/>
                <a:gd name="connsiteY873" fmla="*/ 31856 h 83385"/>
                <a:gd name="connsiteX874" fmla="*/ 2044512 w 2192678"/>
                <a:gd name="connsiteY874" fmla="*/ 26808 h 83385"/>
                <a:gd name="connsiteX875" fmla="*/ 2037080 w 2192678"/>
                <a:gd name="connsiteY875" fmla="*/ 25189 h 83385"/>
                <a:gd name="connsiteX876" fmla="*/ 2028318 w 2192678"/>
                <a:gd name="connsiteY876" fmla="*/ 27380 h 83385"/>
                <a:gd name="connsiteX877" fmla="*/ 2022220 w 2192678"/>
                <a:gd name="connsiteY877" fmla="*/ 33571 h 83385"/>
                <a:gd name="connsiteX878" fmla="*/ 2022220 w 2192678"/>
                <a:gd name="connsiteY878" fmla="*/ 51955 h 83385"/>
                <a:gd name="connsiteX879" fmla="*/ 2028318 w 2192678"/>
                <a:gd name="connsiteY879" fmla="*/ 58145 h 83385"/>
                <a:gd name="connsiteX880" fmla="*/ 2037080 w 2192678"/>
                <a:gd name="connsiteY880" fmla="*/ 60337 h 83385"/>
                <a:gd name="connsiteX881" fmla="*/ 2044512 w 2192678"/>
                <a:gd name="connsiteY881" fmla="*/ 58717 h 83385"/>
                <a:gd name="connsiteX882" fmla="*/ 2050223 w 2192678"/>
                <a:gd name="connsiteY882" fmla="*/ 53669 h 83385"/>
                <a:gd name="connsiteX883" fmla="*/ 2054795 w 2192678"/>
                <a:gd name="connsiteY883" fmla="*/ 56812 h 83385"/>
                <a:gd name="connsiteX884" fmla="*/ 2047461 w 2192678"/>
                <a:gd name="connsiteY884" fmla="*/ 63479 h 83385"/>
                <a:gd name="connsiteX885" fmla="*/ 2037080 w 2192678"/>
                <a:gd name="connsiteY885" fmla="*/ 65671 h 83385"/>
                <a:gd name="connsiteX886" fmla="*/ 2069752 w 2192678"/>
                <a:gd name="connsiteY886" fmla="*/ 10330 h 83385"/>
                <a:gd name="connsiteX887" fmla="*/ 2066608 w 2192678"/>
                <a:gd name="connsiteY887" fmla="*/ 8997 h 83385"/>
                <a:gd name="connsiteX888" fmla="*/ 2065274 w 2192678"/>
                <a:gd name="connsiteY888" fmla="*/ 5949 h 83385"/>
                <a:gd name="connsiteX889" fmla="*/ 2066608 w 2192678"/>
                <a:gd name="connsiteY889" fmla="*/ 2996 h 83385"/>
                <a:gd name="connsiteX890" fmla="*/ 2069752 w 2192678"/>
                <a:gd name="connsiteY890" fmla="*/ 1662 h 83385"/>
                <a:gd name="connsiteX891" fmla="*/ 2072896 w 2192678"/>
                <a:gd name="connsiteY891" fmla="*/ 2901 h 83385"/>
                <a:gd name="connsiteX892" fmla="*/ 2074226 w 2192678"/>
                <a:gd name="connsiteY892" fmla="*/ 5853 h 83385"/>
                <a:gd name="connsiteX893" fmla="*/ 2069752 w 2192678"/>
                <a:gd name="connsiteY893" fmla="*/ 10330 h 83385"/>
                <a:gd name="connsiteX894" fmla="*/ 2066701 w 2192678"/>
                <a:gd name="connsiteY894" fmla="*/ 19855 h 83385"/>
                <a:gd name="connsiteX895" fmla="*/ 2072799 w 2192678"/>
                <a:gd name="connsiteY895" fmla="*/ 19855 h 83385"/>
                <a:gd name="connsiteX896" fmla="*/ 2072799 w 2192678"/>
                <a:gd name="connsiteY896" fmla="*/ 65004 h 83385"/>
                <a:gd name="connsiteX897" fmla="*/ 2066701 w 2192678"/>
                <a:gd name="connsiteY897" fmla="*/ 65004 h 83385"/>
                <a:gd name="connsiteX898" fmla="*/ 2128995 w 2192678"/>
                <a:gd name="connsiteY898" fmla="*/ 44334 h 83385"/>
                <a:gd name="connsiteX899" fmla="*/ 2090895 w 2192678"/>
                <a:gd name="connsiteY899" fmla="*/ 44334 h 83385"/>
                <a:gd name="connsiteX900" fmla="*/ 2096327 w 2192678"/>
                <a:gd name="connsiteY900" fmla="*/ 55669 h 83385"/>
                <a:gd name="connsiteX901" fmla="*/ 2108615 w 2192678"/>
                <a:gd name="connsiteY901" fmla="*/ 60051 h 83385"/>
                <a:gd name="connsiteX902" fmla="*/ 2116326 w 2192678"/>
                <a:gd name="connsiteY902" fmla="*/ 58527 h 83385"/>
                <a:gd name="connsiteX903" fmla="*/ 2122424 w 2192678"/>
                <a:gd name="connsiteY903" fmla="*/ 54145 h 83385"/>
                <a:gd name="connsiteX904" fmla="*/ 2125851 w 2192678"/>
                <a:gd name="connsiteY904" fmla="*/ 58050 h 83385"/>
                <a:gd name="connsiteX905" fmla="*/ 2118331 w 2192678"/>
                <a:gd name="connsiteY905" fmla="*/ 63575 h 83385"/>
                <a:gd name="connsiteX906" fmla="*/ 2108806 w 2192678"/>
                <a:gd name="connsiteY906" fmla="*/ 65385 h 83385"/>
                <a:gd name="connsiteX907" fmla="*/ 2096518 w 2192678"/>
                <a:gd name="connsiteY907" fmla="*/ 62432 h 83385"/>
                <a:gd name="connsiteX908" fmla="*/ 2088230 w 2192678"/>
                <a:gd name="connsiteY908" fmla="*/ 54240 h 83385"/>
                <a:gd name="connsiteX909" fmla="*/ 2085184 w 2192678"/>
                <a:gd name="connsiteY909" fmla="*/ 42430 h 83385"/>
                <a:gd name="connsiteX910" fmla="*/ 2088040 w 2192678"/>
                <a:gd name="connsiteY910" fmla="*/ 30619 h 83385"/>
                <a:gd name="connsiteX911" fmla="*/ 2095946 w 2192678"/>
                <a:gd name="connsiteY911" fmla="*/ 22427 h 83385"/>
                <a:gd name="connsiteX912" fmla="*/ 2107183 w 2192678"/>
                <a:gd name="connsiteY912" fmla="*/ 19569 h 83385"/>
                <a:gd name="connsiteX913" fmla="*/ 2118424 w 2192678"/>
                <a:gd name="connsiteY913" fmla="*/ 22427 h 83385"/>
                <a:gd name="connsiteX914" fmla="*/ 2126233 w 2192678"/>
                <a:gd name="connsiteY914" fmla="*/ 30619 h 83385"/>
                <a:gd name="connsiteX915" fmla="*/ 2129093 w 2192678"/>
                <a:gd name="connsiteY915" fmla="*/ 42430 h 83385"/>
                <a:gd name="connsiteX916" fmla="*/ 2107183 w 2192678"/>
                <a:gd name="connsiteY916" fmla="*/ 25284 h 83385"/>
                <a:gd name="connsiteX917" fmla="*/ 2096327 w 2192678"/>
                <a:gd name="connsiteY917" fmla="*/ 29380 h 83385"/>
                <a:gd name="connsiteX918" fmla="*/ 2091277 w 2192678"/>
                <a:gd name="connsiteY918" fmla="*/ 40238 h 83385"/>
                <a:gd name="connsiteX919" fmla="*/ 2123284 w 2192678"/>
                <a:gd name="connsiteY919" fmla="*/ 40238 h 83385"/>
                <a:gd name="connsiteX920" fmla="*/ 2118233 w 2192678"/>
                <a:gd name="connsiteY920" fmla="*/ 29380 h 83385"/>
                <a:gd name="connsiteX921" fmla="*/ 2107183 w 2192678"/>
                <a:gd name="connsiteY921" fmla="*/ 25284 h 83385"/>
                <a:gd name="connsiteX922" fmla="*/ 2153571 w 2192678"/>
                <a:gd name="connsiteY922" fmla="*/ 65861 h 83385"/>
                <a:gd name="connsiteX923" fmla="*/ 2143092 w 2192678"/>
                <a:gd name="connsiteY923" fmla="*/ 64337 h 83385"/>
                <a:gd name="connsiteX924" fmla="*/ 2135283 w 2192678"/>
                <a:gd name="connsiteY924" fmla="*/ 60337 h 83385"/>
                <a:gd name="connsiteX925" fmla="*/ 2137948 w 2192678"/>
                <a:gd name="connsiteY925" fmla="*/ 55479 h 83385"/>
                <a:gd name="connsiteX926" fmla="*/ 2145092 w 2192678"/>
                <a:gd name="connsiteY926" fmla="*/ 59194 h 83385"/>
                <a:gd name="connsiteX927" fmla="*/ 2154050 w 2192678"/>
                <a:gd name="connsiteY927" fmla="*/ 60622 h 83385"/>
                <a:gd name="connsiteX928" fmla="*/ 2163575 w 2192678"/>
                <a:gd name="connsiteY928" fmla="*/ 58622 h 83385"/>
                <a:gd name="connsiteX929" fmla="*/ 2166523 w 2192678"/>
                <a:gd name="connsiteY929" fmla="*/ 53193 h 83385"/>
                <a:gd name="connsiteX930" fmla="*/ 2164905 w 2192678"/>
                <a:gd name="connsiteY930" fmla="*/ 49287 h 83385"/>
                <a:gd name="connsiteX931" fmla="*/ 2160714 w 2192678"/>
                <a:gd name="connsiteY931" fmla="*/ 47192 h 83385"/>
                <a:gd name="connsiteX932" fmla="*/ 2154143 w 2192678"/>
                <a:gd name="connsiteY932" fmla="*/ 45763 h 83385"/>
                <a:gd name="connsiteX933" fmla="*/ 2145283 w 2192678"/>
                <a:gd name="connsiteY933" fmla="*/ 43668 h 83385"/>
                <a:gd name="connsiteX934" fmla="*/ 2139571 w 2192678"/>
                <a:gd name="connsiteY934" fmla="*/ 40048 h 83385"/>
                <a:gd name="connsiteX935" fmla="*/ 2137283 w 2192678"/>
                <a:gd name="connsiteY935" fmla="*/ 32905 h 83385"/>
                <a:gd name="connsiteX936" fmla="*/ 2141953 w 2192678"/>
                <a:gd name="connsiteY936" fmla="*/ 23380 h 83385"/>
                <a:gd name="connsiteX937" fmla="*/ 2155096 w 2192678"/>
                <a:gd name="connsiteY937" fmla="*/ 19760 h 83385"/>
                <a:gd name="connsiteX938" fmla="*/ 2163858 w 2192678"/>
                <a:gd name="connsiteY938" fmla="*/ 20903 h 83385"/>
                <a:gd name="connsiteX939" fmla="*/ 2171002 w 2192678"/>
                <a:gd name="connsiteY939" fmla="*/ 23951 h 83385"/>
                <a:gd name="connsiteX940" fmla="*/ 2168337 w 2192678"/>
                <a:gd name="connsiteY940" fmla="*/ 28809 h 83385"/>
                <a:gd name="connsiteX941" fmla="*/ 2155096 w 2192678"/>
                <a:gd name="connsiteY941" fmla="*/ 24999 h 83385"/>
                <a:gd name="connsiteX942" fmla="*/ 2146334 w 2192678"/>
                <a:gd name="connsiteY942" fmla="*/ 26999 h 83385"/>
                <a:gd name="connsiteX943" fmla="*/ 2143380 w 2192678"/>
                <a:gd name="connsiteY943" fmla="*/ 32428 h 83385"/>
                <a:gd name="connsiteX944" fmla="*/ 2144999 w 2192678"/>
                <a:gd name="connsiteY944" fmla="*/ 36524 h 83385"/>
                <a:gd name="connsiteX945" fmla="*/ 2149189 w 2192678"/>
                <a:gd name="connsiteY945" fmla="*/ 38810 h 83385"/>
                <a:gd name="connsiteX946" fmla="*/ 2156049 w 2192678"/>
                <a:gd name="connsiteY946" fmla="*/ 40334 h 83385"/>
                <a:gd name="connsiteX947" fmla="*/ 2164714 w 2192678"/>
                <a:gd name="connsiteY947" fmla="*/ 42334 h 83385"/>
                <a:gd name="connsiteX948" fmla="*/ 2170239 w 2192678"/>
                <a:gd name="connsiteY948" fmla="*/ 45858 h 83385"/>
                <a:gd name="connsiteX949" fmla="*/ 2172621 w 2192678"/>
                <a:gd name="connsiteY949" fmla="*/ 52716 h 83385"/>
                <a:gd name="connsiteX950" fmla="*/ 2167667 w 2192678"/>
                <a:gd name="connsiteY950" fmla="*/ 62241 h 83385"/>
                <a:gd name="connsiteX951" fmla="*/ 2153952 w 2192678"/>
                <a:gd name="connsiteY951" fmla="*/ 65671 h 83385"/>
                <a:gd name="connsiteX952" fmla="*/ 2184052 w 2192678"/>
                <a:gd name="connsiteY952" fmla="*/ 65861 h 83385"/>
                <a:gd name="connsiteX953" fmla="*/ 2180811 w 2192678"/>
                <a:gd name="connsiteY953" fmla="*/ 64528 h 83385"/>
                <a:gd name="connsiteX954" fmla="*/ 2180811 w 2192678"/>
                <a:gd name="connsiteY954" fmla="*/ 57860 h 83385"/>
                <a:gd name="connsiteX955" fmla="*/ 2184052 w 2192678"/>
                <a:gd name="connsiteY955" fmla="*/ 56526 h 83385"/>
                <a:gd name="connsiteX956" fmla="*/ 2187289 w 2192678"/>
                <a:gd name="connsiteY956" fmla="*/ 57860 h 83385"/>
                <a:gd name="connsiteX957" fmla="*/ 2187289 w 2192678"/>
                <a:gd name="connsiteY957" fmla="*/ 64528 h 83385"/>
                <a:gd name="connsiteX958" fmla="*/ 2184052 w 2192678"/>
                <a:gd name="connsiteY958" fmla="*/ 65861 h 83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Lst>
              <a:rect l="l" t="t" r="r" b="b"/>
              <a:pathLst>
                <a:path w="2192678" h="83385">
                  <a:moveTo>
                    <a:pt x="26542" y="61480"/>
                  </a:moveTo>
                  <a:cubicBezTo>
                    <a:pt x="25305" y="62565"/>
                    <a:pt x="23877" y="63384"/>
                    <a:pt x="22259" y="63861"/>
                  </a:cubicBezTo>
                  <a:cubicBezTo>
                    <a:pt x="20542" y="64404"/>
                    <a:pt x="18826" y="64661"/>
                    <a:pt x="17017" y="64622"/>
                  </a:cubicBezTo>
                  <a:cubicBezTo>
                    <a:pt x="13496" y="64785"/>
                    <a:pt x="10064" y="63556"/>
                    <a:pt x="7492" y="61194"/>
                  </a:cubicBezTo>
                  <a:cubicBezTo>
                    <a:pt x="5111" y="58612"/>
                    <a:pt x="3874" y="55174"/>
                    <a:pt x="4064" y="51669"/>
                  </a:cubicBezTo>
                  <a:lnTo>
                    <a:pt x="4064" y="24332"/>
                  </a:lnTo>
                  <a:lnTo>
                    <a:pt x="-4033" y="24332"/>
                  </a:lnTo>
                  <a:lnTo>
                    <a:pt x="-4033" y="19189"/>
                  </a:lnTo>
                  <a:lnTo>
                    <a:pt x="4064" y="19189"/>
                  </a:lnTo>
                  <a:lnTo>
                    <a:pt x="4064" y="9664"/>
                  </a:lnTo>
                  <a:lnTo>
                    <a:pt x="10162" y="9664"/>
                  </a:lnTo>
                  <a:lnTo>
                    <a:pt x="10162" y="19189"/>
                  </a:lnTo>
                  <a:lnTo>
                    <a:pt x="23877" y="19189"/>
                  </a:lnTo>
                  <a:lnTo>
                    <a:pt x="23877" y="24332"/>
                  </a:lnTo>
                  <a:lnTo>
                    <a:pt x="10162" y="24332"/>
                  </a:lnTo>
                  <a:lnTo>
                    <a:pt x="10162" y="51288"/>
                  </a:lnTo>
                  <a:cubicBezTo>
                    <a:pt x="9971" y="53507"/>
                    <a:pt x="10734" y="55698"/>
                    <a:pt x="12162" y="57384"/>
                  </a:cubicBezTo>
                  <a:cubicBezTo>
                    <a:pt x="13682" y="58879"/>
                    <a:pt x="15780" y="59641"/>
                    <a:pt x="17971" y="59479"/>
                  </a:cubicBezTo>
                  <a:cubicBezTo>
                    <a:pt x="19208" y="59479"/>
                    <a:pt x="20449" y="59288"/>
                    <a:pt x="21589" y="58908"/>
                  </a:cubicBezTo>
                  <a:cubicBezTo>
                    <a:pt x="22733" y="58545"/>
                    <a:pt x="23779" y="57965"/>
                    <a:pt x="24640" y="57193"/>
                  </a:cubicBezTo>
                  <a:close/>
                  <a:moveTo>
                    <a:pt x="43402" y="27951"/>
                  </a:moveTo>
                  <a:cubicBezTo>
                    <a:pt x="44736" y="25018"/>
                    <a:pt x="46927" y="22598"/>
                    <a:pt x="49783" y="21094"/>
                  </a:cubicBezTo>
                  <a:cubicBezTo>
                    <a:pt x="53024" y="19474"/>
                    <a:pt x="56643" y="18683"/>
                    <a:pt x="60261" y="18807"/>
                  </a:cubicBezTo>
                  <a:lnTo>
                    <a:pt x="60261" y="24713"/>
                  </a:lnTo>
                  <a:lnTo>
                    <a:pt x="58833" y="24713"/>
                  </a:lnTo>
                  <a:cubicBezTo>
                    <a:pt x="54643" y="24456"/>
                    <a:pt x="50545" y="26065"/>
                    <a:pt x="47690" y="29094"/>
                  </a:cubicBezTo>
                  <a:cubicBezTo>
                    <a:pt x="44829" y="32533"/>
                    <a:pt x="43402" y="36924"/>
                    <a:pt x="43690" y="41381"/>
                  </a:cubicBezTo>
                  <a:lnTo>
                    <a:pt x="43690" y="64337"/>
                  </a:lnTo>
                  <a:lnTo>
                    <a:pt x="37593" y="64337"/>
                  </a:lnTo>
                  <a:lnTo>
                    <a:pt x="37593" y="19189"/>
                  </a:lnTo>
                  <a:lnTo>
                    <a:pt x="43402" y="19189"/>
                  </a:lnTo>
                  <a:lnTo>
                    <a:pt x="43402" y="27951"/>
                  </a:lnTo>
                  <a:close/>
                  <a:moveTo>
                    <a:pt x="110077" y="43572"/>
                  </a:moveTo>
                  <a:lnTo>
                    <a:pt x="71977" y="43572"/>
                  </a:lnTo>
                  <a:cubicBezTo>
                    <a:pt x="72167" y="47935"/>
                    <a:pt x="74074" y="52031"/>
                    <a:pt x="77409" y="54907"/>
                  </a:cubicBezTo>
                  <a:cubicBezTo>
                    <a:pt x="80739" y="57898"/>
                    <a:pt x="85218" y="59460"/>
                    <a:pt x="89696" y="59288"/>
                  </a:cubicBezTo>
                  <a:cubicBezTo>
                    <a:pt x="92361" y="59298"/>
                    <a:pt x="94933" y="58784"/>
                    <a:pt x="97408" y="57765"/>
                  </a:cubicBezTo>
                  <a:cubicBezTo>
                    <a:pt x="99696" y="56765"/>
                    <a:pt x="101789" y="55269"/>
                    <a:pt x="103505" y="53383"/>
                  </a:cubicBezTo>
                  <a:lnTo>
                    <a:pt x="106933" y="57289"/>
                  </a:lnTo>
                  <a:cubicBezTo>
                    <a:pt x="104933" y="59698"/>
                    <a:pt x="102268" y="61584"/>
                    <a:pt x="99407" y="62813"/>
                  </a:cubicBezTo>
                  <a:cubicBezTo>
                    <a:pt x="96361" y="64022"/>
                    <a:pt x="93124" y="64632"/>
                    <a:pt x="89882" y="64622"/>
                  </a:cubicBezTo>
                  <a:cubicBezTo>
                    <a:pt x="85599" y="64708"/>
                    <a:pt x="81409" y="63689"/>
                    <a:pt x="77599" y="61670"/>
                  </a:cubicBezTo>
                  <a:cubicBezTo>
                    <a:pt x="74074" y="59784"/>
                    <a:pt x="71214" y="56946"/>
                    <a:pt x="69312" y="53478"/>
                  </a:cubicBezTo>
                  <a:cubicBezTo>
                    <a:pt x="67214" y="49887"/>
                    <a:pt x="66168" y="45811"/>
                    <a:pt x="66261" y="41667"/>
                  </a:cubicBezTo>
                  <a:cubicBezTo>
                    <a:pt x="66168" y="37553"/>
                    <a:pt x="67214" y="33485"/>
                    <a:pt x="69121" y="29856"/>
                  </a:cubicBezTo>
                  <a:cubicBezTo>
                    <a:pt x="70930" y="26456"/>
                    <a:pt x="73693" y="23617"/>
                    <a:pt x="77027" y="21665"/>
                  </a:cubicBezTo>
                  <a:cubicBezTo>
                    <a:pt x="80455" y="19741"/>
                    <a:pt x="84362" y="18759"/>
                    <a:pt x="88264" y="18807"/>
                  </a:cubicBezTo>
                  <a:cubicBezTo>
                    <a:pt x="92171" y="18750"/>
                    <a:pt x="96077" y="19732"/>
                    <a:pt x="99505" y="21665"/>
                  </a:cubicBezTo>
                  <a:cubicBezTo>
                    <a:pt x="102840" y="23627"/>
                    <a:pt x="105505" y="26456"/>
                    <a:pt x="107314" y="29856"/>
                  </a:cubicBezTo>
                  <a:cubicBezTo>
                    <a:pt x="109314" y="33485"/>
                    <a:pt x="110267" y="37553"/>
                    <a:pt x="110174" y="41667"/>
                  </a:cubicBezTo>
                  <a:close/>
                  <a:moveTo>
                    <a:pt x="88264" y="24522"/>
                  </a:moveTo>
                  <a:cubicBezTo>
                    <a:pt x="84264" y="24389"/>
                    <a:pt x="80357" y="25865"/>
                    <a:pt x="77409" y="28618"/>
                  </a:cubicBezTo>
                  <a:cubicBezTo>
                    <a:pt x="74455" y="31476"/>
                    <a:pt x="72646" y="35352"/>
                    <a:pt x="72358" y="39477"/>
                  </a:cubicBezTo>
                  <a:lnTo>
                    <a:pt x="104361" y="39477"/>
                  </a:lnTo>
                  <a:cubicBezTo>
                    <a:pt x="104077" y="35362"/>
                    <a:pt x="102268" y="31495"/>
                    <a:pt x="99314" y="28618"/>
                  </a:cubicBezTo>
                  <a:cubicBezTo>
                    <a:pt x="96361" y="25846"/>
                    <a:pt x="92361" y="24370"/>
                    <a:pt x="88264" y="24522"/>
                  </a:cubicBezTo>
                  <a:close/>
                  <a:moveTo>
                    <a:pt x="137033" y="19284"/>
                  </a:moveTo>
                  <a:cubicBezTo>
                    <a:pt x="141986" y="18922"/>
                    <a:pt x="146846" y="20493"/>
                    <a:pt x="150655" y="23665"/>
                  </a:cubicBezTo>
                  <a:cubicBezTo>
                    <a:pt x="153990" y="27161"/>
                    <a:pt x="155702" y="31904"/>
                    <a:pt x="155320" y="36714"/>
                  </a:cubicBezTo>
                  <a:lnTo>
                    <a:pt x="155320" y="64718"/>
                  </a:lnTo>
                  <a:lnTo>
                    <a:pt x="149511" y="64718"/>
                  </a:lnTo>
                  <a:lnTo>
                    <a:pt x="149511" y="57669"/>
                  </a:lnTo>
                  <a:cubicBezTo>
                    <a:pt x="148084" y="60089"/>
                    <a:pt x="145986" y="62013"/>
                    <a:pt x="143414" y="63194"/>
                  </a:cubicBezTo>
                  <a:cubicBezTo>
                    <a:pt x="140461" y="64537"/>
                    <a:pt x="137131" y="65185"/>
                    <a:pt x="133889" y="65099"/>
                  </a:cubicBezTo>
                  <a:cubicBezTo>
                    <a:pt x="129606" y="65308"/>
                    <a:pt x="125415" y="64070"/>
                    <a:pt x="121890" y="61575"/>
                  </a:cubicBezTo>
                  <a:cubicBezTo>
                    <a:pt x="119029" y="59270"/>
                    <a:pt x="117318" y="55746"/>
                    <a:pt x="117411" y="52050"/>
                  </a:cubicBezTo>
                  <a:cubicBezTo>
                    <a:pt x="117220" y="48392"/>
                    <a:pt x="118746" y="44868"/>
                    <a:pt x="121601" y="42525"/>
                  </a:cubicBezTo>
                  <a:cubicBezTo>
                    <a:pt x="125508" y="39905"/>
                    <a:pt x="130178" y="38695"/>
                    <a:pt x="134842" y="39095"/>
                  </a:cubicBezTo>
                  <a:lnTo>
                    <a:pt x="149130" y="39095"/>
                  </a:lnTo>
                  <a:lnTo>
                    <a:pt x="149130" y="36333"/>
                  </a:lnTo>
                  <a:cubicBezTo>
                    <a:pt x="149414" y="33047"/>
                    <a:pt x="148177" y="29818"/>
                    <a:pt x="145893" y="27475"/>
                  </a:cubicBezTo>
                  <a:cubicBezTo>
                    <a:pt x="143223" y="25246"/>
                    <a:pt x="139796" y="24151"/>
                    <a:pt x="136368" y="24427"/>
                  </a:cubicBezTo>
                  <a:cubicBezTo>
                    <a:pt x="133605" y="24418"/>
                    <a:pt x="130843" y="24894"/>
                    <a:pt x="128173" y="25856"/>
                  </a:cubicBezTo>
                  <a:cubicBezTo>
                    <a:pt x="125699" y="26646"/>
                    <a:pt x="123411" y="27942"/>
                    <a:pt x="121411" y="29666"/>
                  </a:cubicBezTo>
                  <a:lnTo>
                    <a:pt x="118648" y="25189"/>
                  </a:lnTo>
                  <a:cubicBezTo>
                    <a:pt x="121029" y="23160"/>
                    <a:pt x="123792" y="21646"/>
                    <a:pt x="126843" y="20712"/>
                  </a:cubicBezTo>
                  <a:cubicBezTo>
                    <a:pt x="130080" y="19598"/>
                    <a:pt x="133508" y="19045"/>
                    <a:pt x="136940" y="19093"/>
                  </a:cubicBezTo>
                  <a:close/>
                  <a:moveTo>
                    <a:pt x="134940" y="60337"/>
                  </a:moveTo>
                  <a:cubicBezTo>
                    <a:pt x="138079" y="60431"/>
                    <a:pt x="141130" y="59603"/>
                    <a:pt x="143795" y="57955"/>
                  </a:cubicBezTo>
                  <a:cubicBezTo>
                    <a:pt x="146274" y="56346"/>
                    <a:pt x="148177" y="53974"/>
                    <a:pt x="149228" y="51192"/>
                  </a:cubicBezTo>
                  <a:lnTo>
                    <a:pt x="149228" y="43763"/>
                  </a:lnTo>
                  <a:lnTo>
                    <a:pt x="135033" y="43763"/>
                  </a:lnTo>
                  <a:cubicBezTo>
                    <a:pt x="127317" y="43763"/>
                    <a:pt x="123411" y="46430"/>
                    <a:pt x="123411" y="51859"/>
                  </a:cubicBezTo>
                  <a:cubicBezTo>
                    <a:pt x="123318" y="54297"/>
                    <a:pt x="124462" y="56612"/>
                    <a:pt x="126462" y="58050"/>
                  </a:cubicBezTo>
                  <a:cubicBezTo>
                    <a:pt x="128936" y="59717"/>
                    <a:pt x="131889" y="60517"/>
                    <a:pt x="134842" y="60337"/>
                  </a:cubicBezTo>
                  <a:close/>
                  <a:moveTo>
                    <a:pt x="195611" y="61956"/>
                  </a:moveTo>
                  <a:cubicBezTo>
                    <a:pt x="194374" y="63022"/>
                    <a:pt x="192946" y="63832"/>
                    <a:pt x="191420" y="64337"/>
                  </a:cubicBezTo>
                  <a:cubicBezTo>
                    <a:pt x="189709" y="64880"/>
                    <a:pt x="187895" y="65137"/>
                    <a:pt x="186086" y="65099"/>
                  </a:cubicBezTo>
                  <a:cubicBezTo>
                    <a:pt x="179514" y="65813"/>
                    <a:pt x="173705" y="61098"/>
                    <a:pt x="172942" y="54564"/>
                  </a:cubicBezTo>
                  <a:cubicBezTo>
                    <a:pt x="172849" y="53726"/>
                    <a:pt x="172849" y="52888"/>
                    <a:pt x="172942" y="52050"/>
                  </a:cubicBezTo>
                  <a:lnTo>
                    <a:pt x="172942" y="24713"/>
                  </a:lnTo>
                  <a:lnTo>
                    <a:pt x="164845" y="24713"/>
                  </a:lnTo>
                  <a:lnTo>
                    <a:pt x="164845" y="19569"/>
                  </a:lnTo>
                  <a:lnTo>
                    <a:pt x="172942" y="19569"/>
                  </a:lnTo>
                  <a:lnTo>
                    <a:pt x="172942" y="10044"/>
                  </a:lnTo>
                  <a:lnTo>
                    <a:pt x="179040" y="10044"/>
                  </a:lnTo>
                  <a:lnTo>
                    <a:pt x="179040" y="19569"/>
                  </a:lnTo>
                  <a:lnTo>
                    <a:pt x="192755" y="19569"/>
                  </a:lnTo>
                  <a:lnTo>
                    <a:pt x="192755" y="24713"/>
                  </a:lnTo>
                  <a:lnTo>
                    <a:pt x="179040" y="24713"/>
                  </a:lnTo>
                  <a:lnTo>
                    <a:pt x="179040" y="51669"/>
                  </a:lnTo>
                  <a:cubicBezTo>
                    <a:pt x="178849" y="53888"/>
                    <a:pt x="179612" y="56079"/>
                    <a:pt x="181040" y="57765"/>
                  </a:cubicBezTo>
                  <a:cubicBezTo>
                    <a:pt x="182565" y="59251"/>
                    <a:pt x="184658" y="60013"/>
                    <a:pt x="186756" y="59860"/>
                  </a:cubicBezTo>
                  <a:cubicBezTo>
                    <a:pt x="187993" y="59860"/>
                    <a:pt x="189230" y="59670"/>
                    <a:pt x="190467" y="59288"/>
                  </a:cubicBezTo>
                  <a:cubicBezTo>
                    <a:pt x="191611" y="58927"/>
                    <a:pt x="192658" y="58345"/>
                    <a:pt x="193518" y="57574"/>
                  </a:cubicBezTo>
                  <a:close/>
                  <a:moveTo>
                    <a:pt x="262956" y="19284"/>
                  </a:moveTo>
                  <a:cubicBezTo>
                    <a:pt x="267909" y="19017"/>
                    <a:pt x="272671" y="20779"/>
                    <a:pt x="276290" y="24141"/>
                  </a:cubicBezTo>
                  <a:cubicBezTo>
                    <a:pt x="279717" y="28123"/>
                    <a:pt x="281434" y="33295"/>
                    <a:pt x="281052" y="38524"/>
                  </a:cubicBezTo>
                  <a:lnTo>
                    <a:pt x="281052" y="64718"/>
                  </a:lnTo>
                  <a:lnTo>
                    <a:pt x="275053" y="64718"/>
                  </a:lnTo>
                  <a:lnTo>
                    <a:pt x="275053" y="39191"/>
                  </a:lnTo>
                  <a:cubicBezTo>
                    <a:pt x="275336" y="35295"/>
                    <a:pt x="274099" y="31447"/>
                    <a:pt x="271620" y="28427"/>
                  </a:cubicBezTo>
                  <a:cubicBezTo>
                    <a:pt x="269146" y="25865"/>
                    <a:pt x="265621" y="24513"/>
                    <a:pt x="262095" y="24713"/>
                  </a:cubicBezTo>
                  <a:cubicBezTo>
                    <a:pt x="258002" y="24513"/>
                    <a:pt x="253905" y="26113"/>
                    <a:pt x="251049" y="29094"/>
                  </a:cubicBezTo>
                  <a:cubicBezTo>
                    <a:pt x="248189" y="32362"/>
                    <a:pt x="246668" y="36648"/>
                    <a:pt x="246952" y="41001"/>
                  </a:cubicBezTo>
                  <a:lnTo>
                    <a:pt x="246952" y="64718"/>
                  </a:lnTo>
                  <a:lnTo>
                    <a:pt x="240855" y="64718"/>
                  </a:lnTo>
                  <a:lnTo>
                    <a:pt x="240855" y="39191"/>
                  </a:lnTo>
                  <a:cubicBezTo>
                    <a:pt x="241143" y="35314"/>
                    <a:pt x="239901" y="31476"/>
                    <a:pt x="237520" y="28427"/>
                  </a:cubicBezTo>
                  <a:cubicBezTo>
                    <a:pt x="235046" y="25885"/>
                    <a:pt x="231520" y="24532"/>
                    <a:pt x="227995" y="24713"/>
                  </a:cubicBezTo>
                  <a:cubicBezTo>
                    <a:pt x="223902" y="24522"/>
                    <a:pt x="219805" y="26122"/>
                    <a:pt x="216949" y="29094"/>
                  </a:cubicBezTo>
                  <a:cubicBezTo>
                    <a:pt x="214089" y="32362"/>
                    <a:pt x="212568" y="36648"/>
                    <a:pt x="212852" y="41001"/>
                  </a:cubicBezTo>
                  <a:lnTo>
                    <a:pt x="212852" y="64718"/>
                  </a:lnTo>
                  <a:lnTo>
                    <a:pt x="206754" y="64718"/>
                  </a:lnTo>
                  <a:lnTo>
                    <a:pt x="206754" y="19569"/>
                  </a:lnTo>
                  <a:lnTo>
                    <a:pt x="212568" y="19569"/>
                  </a:lnTo>
                  <a:lnTo>
                    <a:pt x="212568" y="27856"/>
                  </a:lnTo>
                  <a:cubicBezTo>
                    <a:pt x="214186" y="25132"/>
                    <a:pt x="216568" y="22922"/>
                    <a:pt x="219330" y="21474"/>
                  </a:cubicBezTo>
                  <a:cubicBezTo>
                    <a:pt x="222284" y="20027"/>
                    <a:pt x="225521" y="19274"/>
                    <a:pt x="228855" y="19284"/>
                  </a:cubicBezTo>
                  <a:cubicBezTo>
                    <a:pt x="232190" y="19236"/>
                    <a:pt x="235427" y="20055"/>
                    <a:pt x="238380" y="21665"/>
                  </a:cubicBezTo>
                  <a:cubicBezTo>
                    <a:pt x="241143" y="23303"/>
                    <a:pt x="243334" y="25818"/>
                    <a:pt x="244571" y="28809"/>
                  </a:cubicBezTo>
                  <a:cubicBezTo>
                    <a:pt x="246287" y="25827"/>
                    <a:pt x="248761" y="23389"/>
                    <a:pt x="251807" y="21760"/>
                  </a:cubicBezTo>
                  <a:cubicBezTo>
                    <a:pt x="255142" y="20074"/>
                    <a:pt x="258765" y="19217"/>
                    <a:pt x="262477" y="19284"/>
                  </a:cubicBezTo>
                  <a:close/>
                  <a:moveTo>
                    <a:pt x="337058" y="44049"/>
                  </a:moveTo>
                  <a:lnTo>
                    <a:pt x="298958" y="44049"/>
                  </a:lnTo>
                  <a:cubicBezTo>
                    <a:pt x="299149" y="48401"/>
                    <a:pt x="301149" y="52488"/>
                    <a:pt x="304386" y="55383"/>
                  </a:cubicBezTo>
                  <a:cubicBezTo>
                    <a:pt x="307720" y="58374"/>
                    <a:pt x="312199" y="59936"/>
                    <a:pt x="316673" y="59765"/>
                  </a:cubicBezTo>
                  <a:cubicBezTo>
                    <a:pt x="319343" y="59774"/>
                    <a:pt x="321915" y="59260"/>
                    <a:pt x="324389" y="58241"/>
                  </a:cubicBezTo>
                  <a:cubicBezTo>
                    <a:pt x="326677" y="57241"/>
                    <a:pt x="328770" y="55746"/>
                    <a:pt x="330486" y="53859"/>
                  </a:cubicBezTo>
                  <a:lnTo>
                    <a:pt x="333914" y="57765"/>
                  </a:lnTo>
                  <a:cubicBezTo>
                    <a:pt x="331914" y="60146"/>
                    <a:pt x="329342" y="62032"/>
                    <a:pt x="326487" y="63289"/>
                  </a:cubicBezTo>
                  <a:cubicBezTo>
                    <a:pt x="323436" y="64480"/>
                    <a:pt x="320199" y="65089"/>
                    <a:pt x="316962" y="65099"/>
                  </a:cubicBezTo>
                  <a:cubicBezTo>
                    <a:pt x="312673" y="65194"/>
                    <a:pt x="308390" y="64185"/>
                    <a:pt x="304576" y="62146"/>
                  </a:cubicBezTo>
                  <a:cubicBezTo>
                    <a:pt x="301056" y="60260"/>
                    <a:pt x="298195" y="57422"/>
                    <a:pt x="296293" y="53954"/>
                  </a:cubicBezTo>
                  <a:cubicBezTo>
                    <a:pt x="294196" y="50364"/>
                    <a:pt x="293149" y="46278"/>
                    <a:pt x="293242" y="42144"/>
                  </a:cubicBezTo>
                  <a:cubicBezTo>
                    <a:pt x="293149" y="38029"/>
                    <a:pt x="294196" y="33961"/>
                    <a:pt x="296102" y="30333"/>
                  </a:cubicBezTo>
                  <a:cubicBezTo>
                    <a:pt x="297912" y="26932"/>
                    <a:pt x="300674" y="24093"/>
                    <a:pt x="304009" y="22141"/>
                  </a:cubicBezTo>
                  <a:cubicBezTo>
                    <a:pt x="307437" y="20208"/>
                    <a:pt x="311339" y="19217"/>
                    <a:pt x="315343" y="19284"/>
                  </a:cubicBezTo>
                  <a:cubicBezTo>
                    <a:pt x="319245" y="19226"/>
                    <a:pt x="323059" y="20208"/>
                    <a:pt x="326487" y="22141"/>
                  </a:cubicBezTo>
                  <a:cubicBezTo>
                    <a:pt x="329821" y="24075"/>
                    <a:pt x="332486" y="26913"/>
                    <a:pt x="334295" y="30333"/>
                  </a:cubicBezTo>
                  <a:cubicBezTo>
                    <a:pt x="336295" y="33952"/>
                    <a:pt x="337249" y="38029"/>
                    <a:pt x="337156" y="42144"/>
                  </a:cubicBezTo>
                  <a:close/>
                  <a:moveTo>
                    <a:pt x="315343" y="24999"/>
                  </a:moveTo>
                  <a:cubicBezTo>
                    <a:pt x="311246" y="24865"/>
                    <a:pt x="307339" y="26332"/>
                    <a:pt x="304386" y="29094"/>
                  </a:cubicBezTo>
                  <a:cubicBezTo>
                    <a:pt x="301437" y="31942"/>
                    <a:pt x="299623" y="35829"/>
                    <a:pt x="299339" y="39953"/>
                  </a:cubicBezTo>
                  <a:lnTo>
                    <a:pt x="331342" y="39953"/>
                  </a:lnTo>
                  <a:cubicBezTo>
                    <a:pt x="331058" y="35829"/>
                    <a:pt x="329249" y="31942"/>
                    <a:pt x="326296" y="29094"/>
                  </a:cubicBezTo>
                  <a:cubicBezTo>
                    <a:pt x="323343" y="26332"/>
                    <a:pt x="319343" y="24865"/>
                    <a:pt x="315343" y="24999"/>
                  </a:cubicBezTo>
                  <a:close/>
                  <a:moveTo>
                    <a:pt x="372493" y="19760"/>
                  </a:moveTo>
                  <a:cubicBezTo>
                    <a:pt x="377446" y="19493"/>
                    <a:pt x="382302" y="21284"/>
                    <a:pt x="385920" y="24713"/>
                  </a:cubicBezTo>
                  <a:cubicBezTo>
                    <a:pt x="389543" y="28570"/>
                    <a:pt x="391352" y="33742"/>
                    <a:pt x="390971" y="39000"/>
                  </a:cubicBezTo>
                  <a:lnTo>
                    <a:pt x="390971" y="65194"/>
                  </a:lnTo>
                  <a:lnTo>
                    <a:pt x="384874" y="65194"/>
                  </a:lnTo>
                  <a:lnTo>
                    <a:pt x="384874" y="39667"/>
                  </a:lnTo>
                  <a:cubicBezTo>
                    <a:pt x="385157" y="35752"/>
                    <a:pt x="383920" y="31885"/>
                    <a:pt x="381348" y="28904"/>
                  </a:cubicBezTo>
                  <a:cubicBezTo>
                    <a:pt x="378683" y="26285"/>
                    <a:pt x="375065" y="24932"/>
                    <a:pt x="371349" y="25189"/>
                  </a:cubicBezTo>
                  <a:cubicBezTo>
                    <a:pt x="367061" y="25008"/>
                    <a:pt x="362870" y="26589"/>
                    <a:pt x="359824" y="29570"/>
                  </a:cubicBezTo>
                  <a:cubicBezTo>
                    <a:pt x="356871" y="32790"/>
                    <a:pt x="355252" y="37086"/>
                    <a:pt x="355536" y="41477"/>
                  </a:cubicBezTo>
                  <a:lnTo>
                    <a:pt x="355536" y="65194"/>
                  </a:lnTo>
                  <a:lnTo>
                    <a:pt x="349536" y="65194"/>
                  </a:lnTo>
                  <a:lnTo>
                    <a:pt x="349536" y="20045"/>
                  </a:lnTo>
                  <a:lnTo>
                    <a:pt x="355345" y="20045"/>
                  </a:lnTo>
                  <a:lnTo>
                    <a:pt x="355345" y="27951"/>
                  </a:lnTo>
                  <a:cubicBezTo>
                    <a:pt x="356964" y="25208"/>
                    <a:pt x="359345" y="22989"/>
                    <a:pt x="362205" y="21570"/>
                  </a:cubicBezTo>
                  <a:cubicBezTo>
                    <a:pt x="365442" y="19988"/>
                    <a:pt x="368968" y="19207"/>
                    <a:pt x="372493" y="19284"/>
                  </a:cubicBezTo>
                  <a:close/>
                  <a:moveTo>
                    <a:pt x="431262" y="62432"/>
                  </a:moveTo>
                  <a:cubicBezTo>
                    <a:pt x="430024" y="63499"/>
                    <a:pt x="428592" y="64308"/>
                    <a:pt x="427071" y="64813"/>
                  </a:cubicBezTo>
                  <a:cubicBezTo>
                    <a:pt x="425355" y="65356"/>
                    <a:pt x="423546" y="65613"/>
                    <a:pt x="421737" y="65575"/>
                  </a:cubicBezTo>
                  <a:cubicBezTo>
                    <a:pt x="415165" y="66290"/>
                    <a:pt x="409351" y="61575"/>
                    <a:pt x="408593" y="55040"/>
                  </a:cubicBezTo>
                  <a:cubicBezTo>
                    <a:pt x="408496" y="54202"/>
                    <a:pt x="408496" y="53364"/>
                    <a:pt x="408593" y="52526"/>
                  </a:cubicBezTo>
                  <a:lnTo>
                    <a:pt x="408593" y="25189"/>
                  </a:lnTo>
                  <a:lnTo>
                    <a:pt x="400496" y="25189"/>
                  </a:lnTo>
                  <a:lnTo>
                    <a:pt x="400496" y="20045"/>
                  </a:lnTo>
                  <a:lnTo>
                    <a:pt x="408593" y="20045"/>
                  </a:lnTo>
                  <a:lnTo>
                    <a:pt x="408593" y="10520"/>
                  </a:lnTo>
                  <a:lnTo>
                    <a:pt x="414686" y="10520"/>
                  </a:lnTo>
                  <a:lnTo>
                    <a:pt x="414686" y="20045"/>
                  </a:lnTo>
                  <a:lnTo>
                    <a:pt x="428401" y="20045"/>
                  </a:lnTo>
                  <a:lnTo>
                    <a:pt x="428401" y="25189"/>
                  </a:lnTo>
                  <a:lnTo>
                    <a:pt x="414686" y="25189"/>
                  </a:lnTo>
                  <a:lnTo>
                    <a:pt x="414686" y="52145"/>
                  </a:lnTo>
                  <a:cubicBezTo>
                    <a:pt x="414495" y="54364"/>
                    <a:pt x="415258" y="56555"/>
                    <a:pt x="416686" y="58241"/>
                  </a:cubicBezTo>
                  <a:cubicBezTo>
                    <a:pt x="418211" y="59727"/>
                    <a:pt x="420309" y="60489"/>
                    <a:pt x="422402" y="60337"/>
                  </a:cubicBezTo>
                  <a:cubicBezTo>
                    <a:pt x="423639" y="60337"/>
                    <a:pt x="424881" y="60146"/>
                    <a:pt x="426118" y="59765"/>
                  </a:cubicBezTo>
                  <a:cubicBezTo>
                    <a:pt x="427262" y="59403"/>
                    <a:pt x="428308" y="58822"/>
                    <a:pt x="429164" y="58050"/>
                  </a:cubicBezTo>
                  <a:close/>
                  <a:moveTo>
                    <a:pt x="476887" y="65575"/>
                  </a:moveTo>
                  <a:cubicBezTo>
                    <a:pt x="473361" y="65604"/>
                    <a:pt x="469836" y="65089"/>
                    <a:pt x="466408" y="64051"/>
                  </a:cubicBezTo>
                  <a:cubicBezTo>
                    <a:pt x="463553" y="63251"/>
                    <a:pt x="460883" y="61889"/>
                    <a:pt x="458502" y="60051"/>
                  </a:cubicBezTo>
                  <a:lnTo>
                    <a:pt x="461264" y="55193"/>
                  </a:lnTo>
                  <a:cubicBezTo>
                    <a:pt x="463455" y="56841"/>
                    <a:pt x="465836" y="58098"/>
                    <a:pt x="468408" y="58908"/>
                  </a:cubicBezTo>
                  <a:cubicBezTo>
                    <a:pt x="471264" y="59860"/>
                    <a:pt x="474217" y="60346"/>
                    <a:pt x="477268" y="60337"/>
                  </a:cubicBezTo>
                  <a:cubicBezTo>
                    <a:pt x="480598" y="60660"/>
                    <a:pt x="483933" y="59955"/>
                    <a:pt x="486793" y="58336"/>
                  </a:cubicBezTo>
                  <a:cubicBezTo>
                    <a:pt x="488695" y="57212"/>
                    <a:pt x="489839" y="55126"/>
                    <a:pt x="489746" y="52907"/>
                  </a:cubicBezTo>
                  <a:cubicBezTo>
                    <a:pt x="489839" y="51421"/>
                    <a:pt x="489267" y="49983"/>
                    <a:pt x="488123" y="49002"/>
                  </a:cubicBezTo>
                  <a:cubicBezTo>
                    <a:pt x="486984" y="48001"/>
                    <a:pt x="485551" y="47287"/>
                    <a:pt x="484030" y="46906"/>
                  </a:cubicBezTo>
                  <a:cubicBezTo>
                    <a:pt x="481840" y="46306"/>
                    <a:pt x="479649" y="45830"/>
                    <a:pt x="477459" y="45478"/>
                  </a:cubicBezTo>
                  <a:cubicBezTo>
                    <a:pt x="474505" y="44953"/>
                    <a:pt x="471552" y="44249"/>
                    <a:pt x="468599" y="43382"/>
                  </a:cubicBezTo>
                  <a:cubicBezTo>
                    <a:pt x="466408" y="42667"/>
                    <a:pt x="464501" y="41420"/>
                    <a:pt x="462883" y="39762"/>
                  </a:cubicBezTo>
                  <a:cubicBezTo>
                    <a:pt x="461264" y="37762"/>
                    <a:pt x="460409" y="35219"/>
                    <a:pt x="460502" y="32619"/>
                  </a:cubicBezTo>
                  <a:cubicBezTo>
                    <a:pt x="460311" y="28837"/>
                    <a:pt x="462120" y="25246"/>
                    <a:pt x="465264" y="23094"/>
                  </a:cubicBezTo>
                  <a:cubicBezTo>
                    <a:pt x="468883" y="20169"/>
                    <a:pt x="473264" y="18531"/>
                    <a:pt x="477933" y="18426"/>
                  </a:cubicBezTo>
                  <a:cubicBezTo>
                    <a:pt x="480886" y="18436"/>
                    <a:pt x="483742" y="18817"/>
                    <a:pt x="486602" y="19569"/>
                  </a:cubicBezTo>
                  <a:cubicBezTo>
                    <a:pt x="489174" y="20188"/>
                    <a:pt x="491649" y="21217"/>
                    <a:pt x="493839" y="22617"/>
                  </a:cubicBezTo>
                  <a:lnTo>
                    <a:pt x="491174" y="27475"/>
                  </a:lnTo>
                  <a:cubicBezTo>
                    <a:pt x="487267" y="24856"/>
                    <a:pt x="482603" y="23522"/>
                    <a:pt x="477933" y="23665"/>
                  </a:cubicBezTo>
                  <a:cubicBezTo>
                    <a:pt x="474887" y="23465"/>
                    <a:pt x="471743" y="24160"/>
                    <a:pt x="469073" y="25665"/>
                  </a:cubicBezTo>
                  <a:cubicBezTo>
                    <a:pt x="467264" y="26885"/>
                    <a:pt x="466120" y="28914"/>
                    <a:pt x="466120" y="31095"/>
                  </a:cubicBezTo>
                  <a:cubicBezTo>
                    <a:pt x="466027" y="32647"/>
                    <a:pt x="466692" y="34143"/>
                    <a:pt x="467836" y="35190"/>
                  </a:cubicBezTo>
                  <a:cubicBezTo>
                    <a:pt x="468980" y="36295"/>
                    <a:pt x="470506" y="37086"/>
                    <a:pt x="472027" y="37476"/>
                  </a:cubicBezTo>
                  <a:cubicBezTo>
                    <a:pt x="473645" y="37952"/>
                    <a:pt x="475933" y="38429"/>
                    <a:pt x="478887" y="39000"/>
                  </a:cubicBezTo>
                  <a:cubicBezTo>
                    <a:pt x="481742" y="39505"/>
                    <a:pt x="484603" y="40172"/>
                    <a:pt x="487458" y="41001"/>
                  </a:cubicBezTo>
                  <a:cubicBezTo>
                    <a:pt x="489556" y="41705"/>
                    <a:pt x="491556" y="42915"/>
                    <a:pt x="493076" y="44525"/>
                  </a:cubicBezTo>
                  <a:cubicBezTo>
                    <a:pt x="494695" y="46421"/>
                    <a:pt x="495555" y="48887"/>
                    <a:pt x="495365" y="51383"/>
                  </a:cubicBezTo>
                  <a:cubicBezTo>
                    <a:pt x="495555" y="55212"/>
                    <a:pt x="493648" y="58841"/>
                    <a:pt x="490411" y="60908"/>
                  </a:cubicBezTo>
                  <a:cubicBezTo>
                    <a:pt x="486314" y="63413"/>
                    <a:pt x="481552" y="64613"/>
                    <a:pt x="476789" y="64337"/>
                  </a:cubicBezTo>
                  <a:close/>
                  <a:moveTo>
                    <a:pt x="545943" y="44525"/>
                  </a:moveTo>
                  <a:lnTo>
                    <a:pt x="507843" y="44525"/>
                  </a:lnTo>
                  <a:cubicBezTo>
                    <a:pt x="508034" y="48878"/>
                    <a:pt x="510034" y="52964"/>
                    <a:pt x="513271" y="55860"/>
                  </a:cubicBezTo>
                  <a:cubicBezTo>
                    <a:pt x="516698" y="58860"/>
                    <a:pt x="521079" y="60431"/>
                    <a:pt x="525651" y="60241"/>
                  </a:cubicBezTo>
                  <a:cubicBezTo>
                    <a:pt x="528321" y="60231"/>
                    <a:pt x="530893" y="59717"/>
                    <a:pt x="533367" y="58717"/>
                  </a:cubicBezTo>
                  <a:cubicBezTo>
                    <a:pt x="535655" y="57688"/>
                    <a:pt x="537748" y="56203"/>
                    <a:pt x="539464" y="54336"/>
                  </a:cubicBezTo>
                  <a:lnTo>
                    <a:pt x="542892" y="58241"/>
                  </a:lnTo>
                  <a:cubicBezTo>
                    <a:pt x="540799" y="60632"/>
                    <a:pt x="538227" y="62518"/>
                    <a:pt x="535367" y="63765"/>
                  </a:cubicBezTo>
                  <a:cubicBezTo>
                    <a:pt x="532321" y="64965"/>
                    <a:pt x="529084" y="65575"/>
                    <a:pt x="525842" y="65575"/>
                  </a:cubicBezTo>
                  <a:cubicBezTo>
                    <a:pt x="521558" y="65680"/>
                    <a:pt x="517368" y="64661"/>
                    <a:pt x="513559" y="62622"/>
                  </a:cubicBezTo>
                  <a:cubicBezTo>
                    <a:pt x="510034" y="60774"/>
                    <a:pt x="507080" y="57926"/>
                    <a:pt x="505173" y="54431"/>
                  </a:cubicBezTo>
                  <a:cubicBezTo>
                    <a:pt x="501174" y="47068"/>
                    <a:pt x="501174" y="38172"/>
                    <a:pt x="505173" y="30809"/>
                  </a:cubicBezTo>
                  <a:cubicBezTo>
                    <a:pt x="506983" y="27408"/>
                    <a:pt x="509652" y="24579"/>
                    <a:pt x="512987" y="22617"/>
                  </a:cubicBezTo>
                  <a:cubicBezTo>
                    <a:pt x="516415" y="20684"/>
                    <a:pt x="520321" y="19693"/>
                    <a:pt x="524321" y="19760"/>
                  </a:cubicBezTo>
                  <a:cubicBezTo>
                    <a:pt x="528223" y="19702"/>
                    <a:pt x="532130" y="20684"/>
                    <a:pt x="535558" y="22617"/>
                  </a:cubicBezTo>
                  <a:cubicBezTo>
                    <a:pt x="538892" y="24599"/>
                    <a:pt x="541562" y="27428"/>
                    <a:pt x="543371" y="30809"/>
                  </a:cubicBezTo>
                  <a:cubicBezTo>
                    <a:pt x="545273" y="34457"/>
                    <a:pt x="546227" y="38515"/>
                    <a:pt x="546134" y="42620"/>
                  </a:cubicBezTo>
                  <a:close/>
                  <a:moveTo>
                    <a:pt x="524223" y="25475"/>
                  </a:moveTo>
                  <a:cubicBezTo>
                    <a:pt x="520131" y="25342"/>
                    <a:pt x="516224" y="26808"/>
                    <a:pt x="513271" y="29570"/>
                  </a:cubicBezTo>
                  <a:cubicBezTo>
                    <a:pt x="510317" y="32447"/>
                    <a:pt x="508508" y="36314"/>
                    <a:pt x="508224" y="40429"/>
                  </a:cubicBezTo>
                  <a:lnTo>
                    <a:pt x="540227" y="40429"/>
                  </a:lnTo>
                  <a:cubicBezTo>
                    <a:pt x="540418" y="35724"/>
                    <a:pt x="538511" y="31180"/>
                    <a:pt x="535083" y="27951"/>
                  </a:cubicBezTo>
                  <a:cubicBezTo>
                    <a:pt x="532130" y="25189"/>
                    <a:pt x="528130" y="23723"/>
                    <a:pt x="524130" y="23856"/>
                  </a:cubicBezTo>
                  <a:close/>
                  <a:moveTo>
                    <a:pt x="564323" y="29380"/>
                  </a:moveTo>
                  <a:cubicBezTo>
                    <a:pt x="565658" y="26446"/>
                    <a:pt x="567849" y="24036"/>
                    <a:pt x="570709" y="22522"/>
                  </a:cubicBezTo>
                  <a:cubicBezTo>
                    <a:pt x="573946" y="20903"/>
                    <a:pt x="577564" y="20112"/>
                    <a:pt x="581183" y="20236"/>
                  </a:cubicBezTo>
                  <a:lnTo>
                    <a:pt x="581183" y="26142"/>
                  </a:lnTo>
                  <a:lnTo>
                    <a:pt x="579755" y="26142"/>
                  </a:lnTo>
                  <a:cubicBezTo>
                    <a:pt x="575564" y="25885"/>
                    <a:pt x="571467" y="27494"/>
                    <a:pt x="568611" y="30523"/>
                  </a:cubicBezTo>
                  <a:cubicBezTo>
                    <a:pt x="565756" y="33961"/>
                    <a:pt x="564323" y="38352"/>
                    <a:pt x="564612" y="42810"/>
                  </a:cubicBezTo>
                  <a:lnTo>
                    <a:pt x="564612" y="65765"/>
                  </a:lnTo>
                  <a:lnTo>
                    <a:pt x="558514" y="65765"/>
                  </a:lnTo>
                  <a:lnTo>
                    <a:pt x="558514" y="20617"/>
                  </a:lnTo>
                  <a:lnTo>
                    <a:pt x="564323" y="20617"/>
                  </a:lnTo>
                  <a:lnTo>
                    <a:pt x="564323" y="27951"/>
                  </a:lnTo>
                  <a:close/>
                  <a:moveTo>
                    <a:pt x="632049" y="20522"/>
                  </a:moveTo>
                  <a:lnTo>
                    <a:pt x="611948" y="65671"/>
                  </a:lnTo>
                  <a:lnTo>
                    <a:pt x="605758" y="65671"/>
                  </a:lnTo>
                  <a:lnTo>
                    <a:pt x="585754" y="20522"/>
                  </a:lnTo>
                  <a:lnTo>
                    <a:pt x="592042" y="20522"/>
                  </a:lnTo>
                  <a:lnTo>
                    <a:pt x="608995" y="58622"/>
                  </a:lnTo>
                  <a:lnTo>
                    <a:pt x="626045" y="20522"/>
                  </a:lnTo>
                  <a:close/>
                  <a:moveTo>
                    <a:pt x="643667" y="10997"/>
                  </a:moveTo>
                  <a:cubicBezTo>
                    <a:pt x="642523" y="11006"/>
                    <a:pt x="641384" y="10520"/>
                    <a:pt x="640523" y="9664"/>
                  </a:cubicBezTo>
                  <a:cubicBezTo>
                    <a:pt x="639667" y="8882"/>
                    <a:pt x="639193" y="7778"/>
                    <a:pt x="639193" y="6615"/>
                  </a:cubicBezTo>
                  <a:cubicBezTo>
                    <a:pt x="639193" y="5492"/>
                    <a:pt x="639667" y="4425"/>
                    <a:pt x="640523" y="3663"/>
                  </a:cubicBezTo>
                  <a:cubicBezTo>
                    <a:pt x="641384" y="2805"/>
                    <a:pt x="642523" y="2320"/>
                    <a:pt x="643667" y="2329"/>
                  </a:cubicBezTo>
                  <a:cubicBezTo>
                    <a:pt x="644904" y="2291"/>
                    <a:pt x="646048" y="2739"/>
                    <a:pt x="646909" y="3567"/>
                  </a:cubicBezTo>
                  <a:cubicBezTo>
                    <a:pt x="647667" y="4339"/>
                    <a:pt x="648146" y="5406"/>
                    <a:pt x="648146" y="6520"/>
                  </a:cubicBezTo>
                  <a:cubicBezTo>
                    <a:pt x="648146" y="7692"/>
                    <a:pt x="647765" y="8834"/>
                    <a:pt x="646909" y="9664"/>
                  </a:cubicBezTo>
                  <a:cubicBezTo>
                    <a:pt x="646048" y="10520"/>
                    <a:pt x="644904" y="10997"/>
                    <a:pt x="643667" y="10997"/>
                  </a:cubicBezTo>
                  <a:close/>
                  <a:moveTo>
                    <a:pt x="640621" y="20522"/>
                  </a:moveTo>
                  <a:lnTo>
                    <a:pt x="646718" y="20522"/>
                  </a:lnTo>
                  <a:lnTo>
                    <a:pt x="646718" y="65671"/>
                  </a:lnTo>
                  <a:lnTo>
                    <a:pt x="640621" y="65671"/>
                  </a:lnTo>
                  <a:close/>
                  <a:moveTo>
                    <a:pt x="682339" y="66051"/>
                  </a:moveTo>
                  <a:cubicBezTo>
                    <a:pt x="678149" y="66128"/>
                    <a:pt x="674051" y="65137"/>
                    <a:pt x="670433" y="63194"/>
                  </a:cubicBezTo>
                  <a:cubicBezTo>
                    <a:pt x="667005" y="61280"/>
                    <a:pt x="664052" y="58451"/>
                    <a:pt x="662145" y="55003"/>
                  </a:cubicBezTo>
                  <a:cubicBezTo>
                    <a:pt x="660145" y="51373"/>
                    <a:pt x="659099" y="47268"/>
                    <a:pt x="659099" y="43096"/>
                  </a:cubicBezTo>
                  <a:cubicBezTo>
                    <a:pt x="659099" y="38962"/>
                    <a:pt x="660145" y="34886"/>
                    <a:pt x="662145" y="31285"/>
                  </a:cubicBezTo>
                  <a:cubicBezTo>
                    <a:pt x="664052" y="27847"/>
                    <a:pt x="667005" y="25008"/>
                    <a:pt x="670433" y="23094"/>
                  </a:cubicBezTo>
                  <a:cubicBezTo>
                    <a:pt x="674051" y="21151"/>
                    <a:pt x="678149" y="20169"/>
                    <a:pt x="682339" y="20236"/>
                  </a:cubicBezTo>
                  <a:cubicBezTo>
                    <a:pt x="685958" y="20179"/>
                    <a:pt x="689581" y="20960"/>
                    <a:pt x="692818" y="22522"/>
                  </a:cubicBezTo>
                  <a:cubicBezTo>
                    <a:pt x="695771" y="23999"/>
                    <a:pt x="698343" y="26275"/>
                    <a:pt x="700054" y="29094"/>
                  </a:cubicBezTo>
                  <a:lnTo>
                    <a:pt x="695483" y="32238"/>
                  </a:lnTo>
                  <a:cubicBezTo>
                    <a:pt x="694055" y="30076"/>
                    <a:pt x="692055" y="28332"/>
                    <a:pt x="689771" y="27189"/>
                  </a:cubicBezTo>
                  <a:cubicBezTo>
                    <a:pt x="687483" y="26113"/>
                    <a:pt x="684911" y="25561"/>
                    <a:pt x="682339" y="25570"/>
                  </a:cubicBezTo>
                  <a:cubicBezTo>
                    <a:pt x="679293" y="25494"/>
                    <a:pt x="676242" y="26246"/>
                    <a:pt x="673577" y="27761"/>
                  </a:cubicBezTo>
                  <a:cubicBezTo>
                    <a:pt x="671005" y="29190"/>
                    <a:pt x="668908" y="31342"/>
                    <a:pt x="667480" y="33952"/>
                  </a:cubicBezTo>
                  <a:cubicBezTo>
                    <a:pt x="664526" y="39734"/>
                    <a:pt x="664526" y="46554"/>
                    <a:pt x="667480" y="52335"/>
                  </a:cubicBezTo>
                  <a:cubicBezTo>
                    <a:pt x="668908" y="54926"/>
                    <a:pt x="671005" y="57069"/>
                    <a:pt x="673577" y="58527"/>
                  </a:cubicBezTo>
                  <a:cubicBezTo>
                    <a:pt x="676242" y="59994"/>
                    <a:pt x="679293" y="60755"/>
                    <a:pt x="682339" y="60717"/>
                  </a:cubicBezTo>
                  <a:cubicBezTo>
                    <a:pt x="684911" y="60727"/>
                    <a:pt x="687483" y="60174"/>
                    <a:pt x="689771" y="59098"/>
                  </a:cubicBezTo>
                  <a:cubicBezTo>
                    <a:pt x="692055" y="57955"/>
                    <a:pt x="694055" y="56212"/>
                    <a:pt x="695483" y="54050"/>
                  </a:cubicBezTo>
                  <a:lnTo>
                    <a:pt x="700054" y="57193"/>
                  </a:lnTo>
                  <a:cubicBezTo>
                    <a:pt x="698245" y="60041"/>
                    <a:pt x="695771" y="62356"/>
                    <a:pt x="692720" y="63861"/>
                  </a:cubicBezTo>
                  <a:cubicBezTo>
                    <a:pt x="689483" y="65347"/>
                    <a:pt x="685958" y="66090"/>
                    <a:pt x="682339" y="66051"/>
                  </a:cubicBezTo>
                  <a:close/>
                  <a:moveTo>
                    <a:pt x="750442" y="45001"/>
                  </a:moveTo>
                  <a:lnTo>
                    <a:pt x="712342" y="45001"/>
                  </a:lnTo>
                  <a:cubicBezTo>
                    <a:pt x="712440" y="49373"/>
                    <a:pt x="714440" y="53488"/>
                    <a:pt x="717774" y="56336"/>
                  </a:cubicBezTo>
                  <a:cubicBezTo>
                    <a:pt x="721104" y="59327"/>
                    <a:pt x="725583" y="60889"/>
                    <a:pt x="730062" y="60717"/>
                  </a:cubicBezTo>
                  <a:cubicBezTo>
                    <a:pt x="732727" y="60727"/>
                    <a:pt x="735299" y="60213"/>
                    <a:pt x="737773" y="59194"/>
                  </a:cubicBezTo>
                  <a:cubicBezTo>
                    <a:pt x="740061" y="58193"/>
                    <a:pt x="742159" y="56698"/>
                    <a:pt x="743870" y="54812"/>
                  </a:cubicBezTo>
                  <a:lnTo>
                    <a:pt x="747298" y="58717"/>
                  </a:lnTo>
                  <a:cubicBezTo>
                    <a:pt x="745298" y="61127"/>
                    <a:pt x="742633" y="63013"/>
                    <a:pt x="739778" y="64242"/>
                  </a:cubicBezTo>
                  <a:cubicBezTo>
                    <a:pt x="736727" y="65451"/>
                    <a:pt x="733490" y="66061"/>
                    <a:pt x="730253" y="66051"/>
                  </a:cubicBezTo>
                  <a:cubicBezTo>
                    <a:pt x="725965" y="66137"/>
                    <a:pt x="721774" y="65118"/>
                    <a:pt x="717965" y="63099"/>
                  </a:cubicBezTo>
                  <a:cubicBezTo>
                    <a:pt x="714440" y="61213"/>
                    <a:pt x="711579" y="58374"/>
                    <a:pt x="709579" y="54907"/>
                  </a:cubicBezTo>
                  <a:cubicBezTo>
                    <a:pt x="707580" y="51307"/>
                    <a:pt x="706533" y="47230"/>
                    <a:pt x="706626" y="43096"/>
                  </a:cubicBezTo>
                  <a:cubicBezTo>
                    <a:pt x="706533" y="38981"/>
                    <a:pt x="707580" y="34914"/>
                    <a:pt x="709486" y="31285"/>
                  </a:cubicBezTo>
                  <a:cubicBezTo>
                    <a:pt x="711296" y="27884"/>
                    <a:pt x="714058" y="25046"/>
                    <a:pt x="717393" y="23094"/>
                  </a:cubicBezTo>
                  <a:cubicBezTo>
                    <a:pt x="724439" y="19284"/>
                    <a:pt x="732820" y="19284"/>
                    <a:pt x="739871" y="23094"/>
                  </a:cubicBezTo>
                  <a:cubicBezTo>
                    <a:pt x="743205" y="25056"/>
                    <a:pt x="745870" y="27884"/>
                    <a:pt x="747679" y="31285"/>
                  </a:cubicBezTo>
                  <a:cubicBezTo>
                    <a:pt x="749586" y="34904"/>
                    <a:pt x="750633" y="38981"/>
                    <a:pt x="750540" y="43096"/>
                  </a:cubicBezTo>
                  <a:close/>
                  <a:moveTo>
                    <a:pt x="728629" y="25951"/>
                  </a:moveTo>
                  <a:cubicBezTo>
                    <a:pt x="724630" y="25837"/>
                    <a:pt x="720630" y="27304"/>
                    <a:pt x="717677" y="30047"/>
                  </a:cubicBezTo>
                  <a:cubicBezTo>
                    <a:pt x="714723" y="32933"/>
                    <a:pt x="713012" y="36800"/>
                    <a:pt x="712723" y="40905"/>
                  </a:cubicBezTo>
                  <a:lnTo>
                    <a:pt x="744633" y="40905"/>
                  </a:lnTo>
                  <a:cubicBezTo>
                    <a:pt x="744349" y="36790"/>
                    <a:pt x="742536" y="32923"/>
                    <a:pt x="739587" y="30047"/>
                  </a:cubicBezTo>
                  <a:cubicBezTo>
                    <a:pt x="736634" y="27285"/>
                    <a:pt x="732634" y="25808"/>
                    <a:pt x="728536" y="25951"/>
                  </a:cubicBezTo>
                  <a:close/>
                  <a:moveTo>
                    <a:pt x="775017" y="66527"/>
                  </a:moveTo>
                  <a:cubicBezTo>
                    <a:pt x="771492" y="66556"/>
                    <a:pt x="767971" y="66042"/>
                    <a:pt x="764539" y="65004"/>
                  </a:cubicBezTo>
                  <a:cubicBezTo>
                    <a:pt x="761683" y="64222"/>
                    <a:pt x="759014" y="62860"/>
                    <a:pt x="756730" y="61003"/>
                  </a:cubicBezTo>
                  <a:lnTo>
                    <a:pt x="759395" y="56146"/>
                  </a:lnTo>
                  <a:cubicBezTo>
                    <a:pt x="761493" y="57793"/>
                    <a:pt x="763967" y="59051"/>
                    <a:pt x="766539" y="59860"/>
                  </a:cubicBezTo>
                  <a:cubicBezTo>
                    <a:pt x="769399" y="60822"/>
                    <a:pt x="772445" y="61298"/>
                    <a:pt x="775496" y="61289"/>
                  </a:cubicBezTo>
                  <a:cubicBezTo>
                    <a:pt x="778826" y="61584"/>
                    <a:pt x="782068" y="60889"/>
                    <a:pt x="785021" y="59288"/>
                  </a:cubicBezTo>
                  <a:cubicBezTo>
                    <a:pt x="786924" y="58136"/>
                    <a:pt x="788068" y="56069"/>
                    <a:pt x="787970" y="53859"/>
                  </a:cubicBezTo>
                  <a:cubicBezTo>
                    <a:pt x="788068" y="52364"/>
                    <a:pt x="787403" y="50926"/>
                    <a:pt x="786259" y="49954"/>
                  </a:cubicBezTo>
                  <a:cubicBezTo>
                    <a:pt x="785114" y="48935"/>
                    <a:pt x="783687" y="48211"/>
                    <a:pt x="782161" y="47859"/>
                  </a:cubicBezTo>
                  <a:cubicBezTo>
                    <a:pt x="779971" y="47258"/>
                    <a:pt x="777780" y="46782"/>
                    <a:pt x="775589" y="46430"/>
                  </a:cubicBezTo>
                  <a:cubicBezTo>
                    <a:pt x="772636" y="45887"/>
                    <a:pt x="769683" y="45182"/>
                    <a:pt x="766729" y="44334"/>
                  </a:cubicBezTo>
                  <a:cubicBezTo>
                    <a:pt x="764539" y="43620"/>
                    <a:pt x="762539" y="42372"/>
                    <a:pt x="761018" y="40715"/>
                  </a:cubicBezTo>
                  <a:cubicBezTo>
                    <a:pt x="759395" y="38705"/>
                    <a:pt x="758539" y="36153"/>
                    <a:pt x="758730" y="33571"/>
                  </a:cubicBezTo>
                  <a:cubicBezTo>
                    <a:pt x="758539" y="29809"/>
                    <a:pt x="760255" y="26208"/>
                    <a:pt x="763399" y="24046"/>
                  </a:cubicBezTo>
                  <a:cubicBezTo>
                    <a:pt x="767209" y="21398"/>
                    <a:pt x="771873" y="20122"/>
                    <a:pt x="776543" y="20427"/>
                  </a:cubicBezTo>
                  <a:cubicBezTo>
                    <a:pt x="779496" y="20436"/>
                    <a:pt x="782449" y="20827"/>
                    <a:pt x="785305" y="21570"/>
                  </a:cubicBezTo>
                  <a:cubicBezTo>
                    <a:pt x="787779" y="22208"/>
                    <a:pt x="790258" y="23237"/>
                    <a:pt x="792449" y="24618"/>
                  </a:cubicBezTo>
                  <a:lnTo>
                    <a:pt x="789784" y="29475"/>
                  </a:lnTo>
                  <a:cubicBezTo>
                    <a:pt x="785877" y="26856"/>
                    <a:pt x="781208" y="25522"/>
                    <a:pt x="776543" y="25665"/>
                  </a:cubicBezTo>
                  <a:cubicBezTo>
                    <a:pt x="773492" y="25446"/>
                    <a:pt x="770446" y="26142"/>
                    <a:pt x="767781" y="27665"/>
                  </a:cubicBezTo>
                  <a:cubicBezTo>
                    <a:pt x="765971" y="28847"/>
                    <a:pt x="764827" y="30895"/>
                    <a:pt x="764827" y="33095"/>
                  </a:cubicBezTo>
                  <a:cubicBezTo>
                    <a:pt x="764730" y="34638"/>
                    <a:pt x="765302" y="36133"/>
                    <a:pt x="766446" y="37190"/>
                  </a:cubicBezTo>
                  <a:cubicBezTo>
                    <a:pt x="767590" y="38295"/>
                    <a:pt x="769111" y="39086"/>
                    <a:pt x="770636" y="39477"/>
                  </a:cubicBezTo>
                  <a:cubicBezTo>
                    <a:pt x="772255" y="39953"/>
                    <a:pt x="774543" y="40429"/>
                    <a:pt x="777496" y="41001"/>
                  </a:cubicBezTo>
                  <a:cubicBezTo>
                    <a:pt x="780445" y="41505"/>
                    <a:pt x="783305" y="42172"/>
                    <a:pt x="786161" y="43001"/>
                  </a:cubicBezTo>
                  <a:cubicBezTo>
                    <a:pt x="788258" y="43725"/>
                    <a:pt x="790161" y="44935"/>
                    <a:pt x="791686" y="46525"/>
                  </a:cubicBezTo>
                  <a:cubicBezTo>
                    <a:pt x="793305" y="48420"/>
                    <a:pt x="794165" y="50888"/>
                    <a:pt x="793974" y="53383"/>
                  </a:cubicBezTo>
                  <a:cubicBezTo>
                    <a:pt x="794165" y="57183"/>
                    <a:pt x="792258" y="60794"/>
                    <a:pt x="789114" y="62908"/>
                  </a:cubicBezTo>
                  <a:cubicBezTo>
                    <a:pt x="785021" y="65404"/>
                    <a:pt x="780259" y="66604"/>
                    <a:pt x="775399" y="66337"/>
                  </a:cubicBezTo>
                  <a:close/>
                  <a:moveTo>
                    <a:pt x="850552" y="20712"/>
                  </a:moveTo>
                  <a:cubicBezTo>
                    <a:pt x="854552" y="20665"/>
                    <a:pt x="858552" y="21646"/>
                    <a:pt x="862077" y="23570"/>
                  </a:cubicBezTo>
                  <a:cubicBezTo>
                    <a:pt x="865505" y="25427"/>
                    <a:pt x="868267" y="28247"/>
                    <a:pt x="870077" y="31666"/>
                  </a:cubicBezTo>
                  <a:cubicBezTo>
                    <a:pt x="872077" y="35304"/>
                    <a:pt x="873128" y="39410"/>
                    <a:pt x="873030" y="43572"/>
                  </a:cubicBezTo>
                  <a:cubicBezTo>
                    <a:pt x="873128" y="47735"/>
                    <a:pt x="872077" y="51849"/>
                    <a:pt x="870077" y="55479"/>
                  </a:cubicBezTo>
                  <a:cubicBezTo>
                    <a:pt x="868267" y="58908"/>
                    <a:pt x="865505" y="61746"/>
                    <a:pt x="862077" y="63670"/>
                  </a:cubicBezTo>
                  <a:cubicBezTo>
                    <a:pt x="858552" y="65594"/>
                    <a:pt x="854552" y="66575"/>
                    <a:pt x="850552" y="66527"/>
                  </a:cubicBezTo>
                  <a:cubicBezTo>
                    <a:pt x="847027" y="66604"/>
                    <a:pt x="843502" y="65785"/>
                    <a:pt x="840358" y="64146"/>
                  </a:cubicBezTo>
                  <a:cubicBezTo>
                    <a:pt x="837409" y="62518"/>
                    <a:pt x="834837" y="60117"/>
                    <a:pt x="833121" y="57193"/>
                  </a:cubicBezTo>
                  <a:lnTo>
                    <a:pt x="833121" y="66147"/>
                  </a:lnTo>
                  <a:lnTo>
                    <a:pt x="827312" y="66147"/>
                  </a:lnTo>
                  <a:lnTo>
                    <a:pt x="827312" y="2520"/>
                  </a:lnTo>
                  <a:lnTo>
                    <a:pt x="833404" y="2520"/>
                  </a:lnTo>
                  <a:lnTo>
                    <a:pt x="833404" y="27951"/>
                  </a:lnTo>
                  <a:cubicBezTo>
                    <a:pt x="835214" y="25170"/>
                    <a:pt x="837693" y="22903"/>
                    <a:pt x="840646" y="21379"/>
                  </a:cubicBezTo>
                  <a:cubicBezTo>
                    <a:pt x="843599" y="19893"/>
                    <a:pt x="846836" y="19102"/>
                    <a:pt x="850171" y="19093"/>
                  </a:cubicBezTo>
                  <a:close/>
                  <a:moveTo>
                    <a:pt x="850552" y="61194"/>
                  </a:moveTo>
                  <a:cubicBezTo>
                    <a:pt x="853599" y="61213"/>
                    <a:pt x="856552" y="60460"/>
                    <a:pt x="859124" y="59003"/>
                  </a:cubicBezTo>
                  <a:cubicBezTo>
                    <a:pt x="861696" y="57536"/>
                    <a:pt x="863789" y="55345"/>
                    <a:pt x="865123" y="52716"/>
                  </a:cubicBezTo>
                  <a:cubicBezTo>
                    <a:pt x="868077" y="46973"/>
                    <a:pt x="868077" y="40172"/>
                    <a:pt x="865123" y="34428"/>
                  </a:cubicBezTo>
                  <a:cubicBezTo>
                    <a:pt x="863789" y="31828"/>
                    <a:pt x="861696" y="29676"/>
                    <a:pt x="859124" y="28237"/>
                  </a:cubicBezTo>
                  <a:cubicBezTo>
                    <a:pt x="853789" y="25322"/>
                    <a:pt x="847218" y="25322"/>
                    <a:pt x="841883" y="28237"/>
                  </a:cubicBezTo>
                  <a:cubicBezTo>
                    <a:pt x="839311" y="29676"/>
                    <a:pt x="837218" y="31828"/>
                    <a:pt x="835883" y="34428"/>
                  </a:cubicBezTo>
                  <a:cubicBezTo>
                    <a:pt x="832930" y="40172"/>
                    <a:pt x="832930" y="46973"/>
                    <a:pt x="835883" y="52716"/>
                  </a:cubicBezTo>
                  <a:cubicBezTo>
                    <a:pt x="837218" y="55355"/>
                    <a:pt x="839311" y="57536"/>
                    <a:pt x="841883" y="59003"/>
                  </a:cubicBezTo>
                  <a:cubicBezTo>
                    <a:pt x="844553" y="60470"/>
                    <a:pt x="847501" y="61222"/>
                    <a:pt x="850552" y="61194"/>
                  </a:cubicBezTo>
                  <a:close/>
                  <a:moveTo>
                    <a:pt x="922464" y="20998"/>
                  </a:moveTo>
                  <a:lnTo>
                    <a:pt x="899889" y="71576"/>
                  </a:lnTo>
                  <a:cubicBezTo>
                    <a:pt x="898559" y="75072"/>
                    <a:pt x="896368" y="78167"/>
                    <a:pt x="893508" y="80530"/>
                  </a:cubicBezTo>
                  <a:cubicBezTo>
                    <a:pt x="891034" y="82368"/>
                    <a:pt x="887983" y="83311"/>
                    <a:pt x="884843" y="83196"/>
                  </a:cubicBezTo>
                  <a:cubicBezTo>
                    <a:pt x="882746" y="83196"/>
                    <a:pt x="880746" y="82844"/>
                    <a:pt x="878839" y="82149"/>
                  </a:cubicBezTo>
                  <a:cubicBezTo>
                    <a:pt x="877030" y="81491"/>
                    <a:pt x="875318" y="80453"/>
                    <a:pt x="873886" y="79101"/>
                  </a:cubicBezTo>
                  <a:lnTo>
                    <a:pt x="876746" y="74529"/>
                  </a:lnTo>
                  <a:cubicBezTo>
                    <a:pt x="878937" y="76748"/>
                    <a:pt x="881890" y="77986"/>
                    <a:pt x="884936" y="77958"/>
                  </a:cubicBezTo>
                  <a:cubicBezTo>
                    <a:pt x="886843" y="78005"/>
                    <a:pt x="888745" y="77405"/>
                    <a:pt x="890271" y="76243"/>
                  </a:cubicBezTo>
                  <a:cubicBezTo>
                    <a:pt x="892080" y="74643"/>
                    <a:pt x="893415" y="72652"/>
                    <a:pt x="894271" y="70433"/>
                  </a:cubicBezTo>
                  <a:lnTo>
                    <a:pt x="896270" y="66051"/>
                  </a:lnTo>
                  <a:lnTo>
                    <a:pt x="876174" y="20998"/>
                  </a:lnTo>
                  <a:lnTo>
                    <a:pt x="882462" y="20998"/>
                  </a:lnTo>
                  <a:lnTo>
                    <a:pt x="899414" y="59098"/>
                  </a:lnTo>
                  <a:lnTo>
                    <a:pt x="916465" y="20998"/>
                  </a:lnTo>
                  <a:close/>
                  <a:moveTo>
                    <a:pt x="972187" y="66527"/>
                  </a:moveTo>
                  <a:cubicBezTo>
                    <a:pt x="967996" y="66594"/>
                    <a:pt x="963899" y="65613"/>
                    <a:pt x="960183" y="63670"/>
                  </a:cubicBezTo>
                  <a:cubicBezTo>
                    <a:pt x="956755" y="61756"/>
                    <a:pt x="953899" y="58927"/>
                    <a:pt x="951895" y="55479"/>
                  </a:cubicBezTo>
                  <a:cubicBezTo>
                    <a:pt x="949895" y="51840"/>
                    <a:pt x="948849" y="47735"/>
                    <a:pt x="948946" y="43572"/>
                  </a:cubicBezTo>
                  <a:cubicBezTo>
                    <a:pt x="948849" y="39448"/>
                    <a:pt x="949895" y="35371"/>
                    <a:pt x="951895" y="31762"/>
                  </a:cubicBezTo>
                  <a:cubicBezTo>
                    <a:pt x="953899" y="28323"/>
                    <a:pt x="956755" y="25485"/>
                    <a:pt x="960183" y="23570"/>
                  </a:cubicBezTo>
                  <a:cubicBezTo>
                    <a:pt x="963899" y="21627"/>
                    <a:pt x="967996" y="20645"/>
                    <a:pt x="972187" y="20712"/>
                  </a:cubicBezTo>
                  <a:cubicBezTo>
                    <a:pt x="975805" y="20655"/>
                    <a:pt x="979330" y="21436"/>
                    <a:pt x="982567" y="22998"/>
                  </a:cubicBezTo>
                  <a:cubicBezTo>
                    <a:pt x="985521" y="24475"/>
                    <a:pt x="988093" y="26751"/>
                    <a:pt x="989809" y="29570"/>
                  </a:cubicBezTo>
                  <a:lnTo>
                    <a:pt x="985232" y="32714"/>
                  </a:lnTo>
                  <a:cubicBezTo>
                    <a:pt x="983902" y="30533"/>
                    <a:pt x="981902" y="28790"/>
                    <a:pt x="979614" y="27665"/>
                  </a:cubicBezTo>
                  <a:cubicBezTo>
                    <a:pt x="977331" y="26589"/>
                    <a:pt x="974759" y="26037"/>
                    <a:pt x="972187" y="26046"/>
                  </a:cubicBezTo>
                  <a:cubicBezTo>
                    <a:pt x="969043" y="25970"/>
                    <a:pt x="965996" y="26722"/>
                    <a:pt x="963327" y="28237"/>
                  </a:cubicBezTo>
                  <a:cubicBezTo>
                    <a:pt x="960755" y="29694"/>
                    <a:pt x="958662" y="31838"/>
                    <a:pt x="957229" y="34428"/>
                  </a:cubicBezTo>
                  <a:cubicBezTo>
                    <a:pt x="954467" y="40238"/>
                    <a:pt x="954467" y="47001"/>
                    <a:pt x="957229" y="52811"/>
                  </a:cubicBezTo>
                  <a:cubicBezTo>
                    <a:pt x="958662" y="55383"/>
                    <a:pt x="960755" y="57517"/>
                    <a:pt x="963327" y="59003"/>
                  </a:cubicBezTo>
                  <a:cubicBezTo>
                    <a:pt x="966089" y="60470"/>
                    <a:pt x="969136" y="61232"/>
                    <a:pt x="972187" y="61194"/>
                  </a:cubicBezTo>
                  <a:cubicBezTo>
                    <a:pt x="974759" y="61203"/>
                    <a:pt x="977331" y="60651"/>
                    <a:pt x="979614" y="59574"/>
                  </a:cubicBezTo>
                  <a:cubicBezTo>
                    <a:pt x="981902" y="58460"/>
                    <a:pt x="983902" y="56707"/>
                    <a:pt x="985232" y="54526"/>
                  </a:cubicBezTo>
                  <a:lnTo>
                    <a:pt x="989809" y="57669"/>
                  </a:lnTo>
                  <a:cubicBezTo>
                    <a:pt x="988093" y="60517"/>
                    <a:pt x="985521" y="62822"/>
                    <a:pt x="982567" y="64337"/>
                  </a:cubicBezTo>
                  <a:cubicBezTo>
                    <a:pt x="979330" y="65813"/>
                    <a:pt x="975805" y="66556"/>
                    <a:pt x="972187" y="66527"/>
                  </a:cubicBezTo>
                  <a:close/>
                  <a:moveTo>
                    <a:pt x="1040192" y="45478"/>
                  </a:moveTo>
                  <a:lnTo>
                    <a:pt x="1002092" y="45478"/>
                  </a:lnTo>
                  <a:cubicBezTo>
                    <a:pt x="1002283" y="49830"/>
                    <a:pt x="1004282" y="53917"/>
                    <a:pt x="1007524" y="56812"/>
                  </a:cubicBezTo>
                  <a:cubicBezTo>
                    <a:pt x="1010859" y="59803"/>
                    <a:pt x="1015333" y="61365"/>
                    <a:pt x="1019812" y="61194"/>
                  </a:cubicBezTo>
                  <a:cubicBezTo>
                    <a:pt x="1022477" y="61203"/>
                    <a:pt x="1025049" y="60689"/>
                    <a:pt x="1027528" y="59670"/>
                  </a:cubicBezTo>
                  <a:cubicBezTo>
                    <a:pt x="1029811" y="58669"/>
                    <a:pt x="1031909" y="57174"/>
                    <a:pt x="1033620" y="55288"/>
                  </a:cubicBezTo>
                  <a:lnTo>
                    <a:pt x="1037053" y="59194"/>
                  </a:lnTo>
                  <a:cubicBezTo>
                    <a:pt x="1035053" y="61575"/>
                    <a:pt x="1032481" y="63461"/>
                    <a:pt x="1029620" y="64718"/>
                  </a:cubicBezTo>
                  <a:cubicBezTo>
                    <a:pt x="1026574" y="65908"/>
                    <a:pt x="1023332" y="66518"/>
                    <a:pt x="1020095" y="66527"/>
                  </a:cubicBezTo>
                  <a:cubicBezTo>
                    <a:pt x="1015812" y="66632"/>
                    <a:pt x="1011617" y="65623"/>
                    <a:pt x="1007808" y="63575"/>
                  </a:cubicBezTo>
                  <a:cubicBezTo>
                    <a:pt x="1004282" y="61727"/>
                    <a:pt x="1001334" y="58879"/>
                    <a:pt x="999427" y="55383"/>
                  </a:cubicBezTo>
                  <a:cubicBezTo>
                    <a:pt x="997427" y="51792"/>
                    <a:pt x="996283" y="47716"/>
                    <a:pt x="996381" y="43572"/>
                  </a:cubicBezTo>
                  <a:cubicBezTo>
                    <a:pt x="996283" y="39458"/>
                    <a:pt x="997329" y="35390"/>
                    <a:pt x="999236" y="31762"/>
                  </a:cubicBezTo>
                  <a:cubicBezTo>
                    <a:pt x="1001143" y="28380"/>
                    <a:pt x="1003808" y="25551"/>
                    <a:pt x="1007143" y="23570"/>
                  </a:cubicBezTo>
                  <a:cubicBezTo>
                    <a:pt x="1010570" y="21636"/>
                    <a:pt x="1014477" y="20645"/>
                    <a:pt x="1018477" y="20712"/>
                  </a:cubicBezTo>
                  <a:cubicBezTo>
                    <a:pt x="1022384" y="20655"/>
                    <a:pt x="1026193" y="21636"/>
                    <a:pt x="1029620" y="23570"/>
                  </a:cubicBezTo>
                  <a:cubicBezTo>
                    <a:pt x="1032955" y="25503"/>
                    <a:pt x="1035620" y="28342"/>
                    <a:pt x="1037434" y="31762"/>
                  </a:cubicBezTo>
                  <a:cubicBezTo>
                    <a:pt x="1039434" y="35390"/>
                    <a:pt x="1040383" y="39458"/>
                    <a:pt x="1040290" y="43572"/>
                  </a:cubicBezTo>
                  <a:close/>
                  <a:moveTo>
                    <a:pt x="1018477" y="26428"/>
                  </a:moveTo>
                  <a:cubicBezTo>
                    <a:pt x="1014379" y="26294"/>
                    <a:pt x="1010477" y="27761"/>
                    <a:pt x="1007524" y="30523"/>
                  </a:cubicBezTo>
                  <a:cubicBezTo>
                    <a:pt x="1004571" y="33381"/>
                    <a:pt x="1002762" y="37257"/>
                    <a:pt x="1002473" y="41381"/>
                  </a:cubicBezTo>
                  <a:lnTo>
                    <a:pt x="1034481" y="41381"/>
                  </a:lnTo>
                  <a:cubicBezTo>
                    <a:pt x="1034192" y="37257"/>
                    <a:pt x="1032383" y="33371"/>
                    <a:pt x="1029430" y="30523"/>
                  </a:cubicBezTo>
                  <a:cubicBezTo>
                    <a:pt x="1026476" y="27761"/>
                    <a:pt x="1022574" y="26294"/>
                    <a:pt x="1018477" y="26428"/>
                  </a:cubicBezTo>
                  <a:close/>
                  <a:moveTo>
                    <a:pt x="1058577" y="30333"/>
                  </a:moveTo>
                  <a:cubicBezTo>
                    <a:pt x="1059912" y="27399"/>
                    <a:pt x="1062102" y="24979"/>
                    <a:pt x="1064958" y="23475"/>
                  </a:cubicBezTo>
                  <a:cubicBezTo>
                    <a:pt x="1068199" y="21855"/>
                    <a:pt x="1071818" y="21065"/>
                    <a:pt x="1075436" y="21188"/>
                  </a:cubicBezTo>
                  <a:lnTo>
                    <a:pt x="1075436" y="27094"/>
                  </a:lnTo>
                  <a:lnTo>
                    <a:pt x="1074008" y="27094"/>
                  </a:lnTo>
                  <a:cubicBezTo>
                    <a:pt x="1069818" y="26837"/>
                    <a:pt x="1065721" y="28447"/>
                    <a:pt x="1062865" y="31476"/>
                  </a:cubicBezTo>
                  <a:cubicBezTo>
                    <a:pt x="1060005" y="34895"/>
                    <a:pt x="1058484" y="39295"/>
                    <a:pt x="1058768" y="43763"/>
                  </a:cubicBezTo>
                  <a:lnTo>
                    <a:pt x="1058768" y="66718"/>
                  </a:lnTo>
                  <a:lnTo>
                    <a:pt x="1052768" y="66718"/>
                  </a:lnTo>
                  <a:lnTo>
                    <a:pt x="1052768" y="21570"/>
                  </a:lnTo>
                  <a:lnTo>
                    <a:pt x="1058577" y="21570"/>
                  </a:lnTo>
                  <a:lnTo>
                    <a:pt x="1058577" y="27951"/>
                  </a:lnTo>
                  <a:close/>
                  <a:moveTo>
                    <a:pt x="1112108" y="63861"/>
                  </a:moveTo>
                  <a:cubicBezTo>
                    <a:pt x="1110871" y="64928"/>
                    <a:pt x="1109439" y="65737"/>
                    <a:pt x="1107918" y="66242"/>
                  </a:cubicBezTo>
                  <a:cubicBezTo>
                    <a:pt x="1106202" y="66785"/>
                    <a:pt x="1104393" y="67042"/>
                    <a:pt x="1102583" y="67004"/>
                  </a:cubicBezTo>
                  <a:cubicBezTo>
                    <a:pt x="1096012" y="67718"/>
                    <a:pt x="1090198" y="63003"/>
                    <a:pt x="1089440" y="56469"/>
                  </a:cubicBezTo>
                  <a:cubicBezTo>
                    <a:pt x="1089342" y="55631"/>
                    <a:pt x="1089342" y="54793"/>
                    <a:pt x="1089440" y="53954"/>
                  </a:cubicBezTo>
                  <a:lnTo>
                    <a:pt x="1089440" y="26618"/>
                  </a:lnTo>
                  <a:lnTo>
                    <a:pt x="1081343" y="26618"/>
                  </a:lnTo>
                  <a:lnTo>
                    <a:pt x="1081343" y="21474"/>
                  </a:lnTo>
                  <a:lnTo>
                    <a:pt x="1089440" y="21474"/>
                  </a:lnTo>
                  <a:lnTo>
                    <a:pt x="1089440" y="11949"/>
                  </a:lnTo>
                  <a:lnTo>
                    <a:pt x="1095533" y="11949"/>
                  </a:lnTo>
                  <a:lnTo>
                    <a:pt x="1095533" y="21474"/>
                  </a:lnTo>
                  <a:lnTo>
                    <a:pt x="1109248" y="21474"/>
                  </a:lnTo>
                  <a:lnTo>
                    <a:pt x="1109248" y="26618"/>
                  </a:lnTo>
                  <a:lnTo>
                    <a:pt x="1095533" y="26618"/>
                  </a:lnTo>
                  <a:lnTo>
                    <a:pt x="1095533" y="53574"/>
                  </a:lnTo>
                  <a:cubicBezTo>
                    <a:pt x="1095342" y="55793"/>
                    <a:pt x="1096105" y="57984"/>
                    <a:pt x="1097533" y="59670"/>
                  </a:cubicBezTo>
                  <a:cubicBezTo>
                    <a:pt x="1099058" y="61156"/>
                    <a:pt x="1101156" y="61917"/>
                    <a:pt x="1103249" y="61765"/>
                  </a:cubicBezTo>
                  <a:cubicBezTo>
                    <a:pt x="1104486" y="61765"/>
                    <a:pt x="1105727" y="61575"/>
                    <a:pt x="1106965" y="61194"/>
                  </a:cubicBezTo>
                  <a:cubicBezTo>
                    <a:pt x="1108109" y="60832"/>
                    <a:pt x="1109155" y="60251"/>
                    <a:pt x="1110011" y="59479"/>
                  </a:cubicBezTo>
                  <a:close/>
                  <a:moveTo>
                    <a:pt x="1125633" y="8901"/>
                  </a:moveTo>
                  <a:cubicBezTo>
                    <a:pt x="1124396" y="8930"/>
                    <a:pt x="1123252" y="8444"/>
                    <a:pt x="1122396" y="7568"/>
                  </a:cubicBezTo>
                  <a:cubicBezTo>
                    <a:pt x="1121536" y="6777"/>
                    <a:pt x="1121154" y="5663"/>
                    <a:pt x="1121154" y="4520"/>
                  </a:cubicBezTo>
                  <a:cubicBezTo>
                    <a:pt x="1121154" y="3405"/>
                    <a:pt x="1121633" y="2338"/>
                    <a:pt x="1122396" y="1567"/>
                  </a:cubicBezTo>
                  <a:cubicBezTo>
                    <a:pt x="1123252" y="691"/>
                    <a:pt x="1124396" y="205"/>
                    <a:pt x="1125633" y="234"/>
                  </a:cubicBezTo>
                  <a:cubicBezTo>
                    <a:pt x="1126777" y="186"/>
                    <a:pt x="1127921" y="634"/>
                    <a:pt x="1128777" y="1472"/>
                  </a:cubicBezTo>
                  <a:cubicBezTo>
                    <a:pt x="1129540" y="2244"/>
                    <a:pt x="1130014" y="3310"/>
                    <a:pt x="1130014" y="4425"/>
                  </a:cubicBezTo>
                  <a:cubicBezTo>
                    <a:pt x="1130014" y="5596"/>
                    <a:pt x="1129633" y="6739"/>
                    <a:pt x="1128777" y="7568"/>
                  </a:cubicBezTo>
                  <a:cubicBezTo>
                    <a:pt x="1127921" y="8425"/>
                    <a:pt x="1126777" y="8911"/>
                    <a:pt x="1125633" y="8901"/>
                  </a:cubicBezTo>
                  <a:close/>
                  <a:moveTo>
                    <a:pt x="1122489" y="18426"/>
                  </a:moveTo>
                  <a:lnTo>
                    <a:pt x="1128587" y="18426"/>
                  </a:lnTo>
                  <a:lnTo>
                    <a:pt x="1128587" y="63575"/>
                  </a:lnTo>
                  <a:lnTo>
                    <a:pt x="1122489" y="63575"/>
                  </a:lnTo>
                  <a:close/>
                  <a:moveTo>
                    <a:pt x="1160589" y="4710"/>
                  </a:moveTo>
                  <a:cubicBezTo>
                    <a:pt x="1158399" y="4539"/>
                    <a:pt x="1156208" y="5301"/>
                    <a:pt x="1154590" y="6806"/>
                  </a:cubicBezTo>
                  <a:cubicBezTo>
                    <a:pt x="1153162" y="8597"/>
                    <a:pt x="1152399" y="10883"/>
                    <a:pt x="1152590" y="13188"/>
                  </a:cubicBezTo>
                  <a:lnTo>
                    <a:pt x="1152590" y="18426"/>
                  </a:lnTo>
                  <a:lnTo>
                    <a:pt x="1166496" y="18426"/>
                  </a:lnTo>
                  <a:lnTo>
                    <a:pt x="1166496" y="23570"/>
                  </a:lnTo>
                  <a:lnTo>
                    <a:pt x="1152780" y="23570"/>
                  </a:lnTo>
                  <a:lnTo>
                    <a:pt x="1152780" y="63575"/>
                  </a:lnTo>
                  <a:lnTo>
                    <a:pt x="1146683" y="63575"/>
                  </a:lnTo>
                  <a:lnTo>
                    <a:pt x="1146683" y="23570"/>
                  </a:lnTo>
                  <a:lnTo>
                    <a:pt x="1138684" y="23570"/>
                  </a:lnTo>
                  <a:lnTo>
                    <a:pt x="1138684" y="18426"/>
                  </a:lnTo>
                  <a:lnTo>
                    <a:pt x="1146683" y="18426"/>
                  </a:lnTo>
                  <a:lnTo>
                    <a:pt x="1146683" y="12902"/>
                  </a:lnTo>
                  <a:cubicBezTo>
                    <a:pt x="1146590" y="9377"/>
                    <a:pt x="1147920" y="5958"/>
                    <a:pt x="1150301" y="3377"/>
                  </a:cubicBezTo>
                  <a:cubicBezTo>
                    <a:pt x="1152971" y="872"/>
                    <a:pt x="1156589" y="-404"/>
                    <a:pt x="1160305" y="-148"/>
                  </a:cubicBezTo>
                  <a:cubicBezTo>
                    <a:pt x="1162017" y="-176"/>
                    <a:pt x="1163640" y="52"/>
                    <a:pt x="1165259" y="519"/>
                  </a:cubicBezTo>
                  <a:cubicBezTo>
                    <a:pt x="1166687" y="967"/>
                    <a:pt x="1168114" y="1672"/>
                    <a:pt x="1169351" y="2615"/>
                  </a:cubicBezTo>
                  <a:lnTo>
                    <a:pt x="1167259" y="7187"/>
                  </a:lnTo>
                  <a:cubicBezTo>
                    <a:pt x="1165352" y="5634"/>
                    <a:pt x="1162970" y="4853"/>
                    <a:pt x="1160589" y="4996"/>
                  </a:cubicBezTo>
                  <a:close/>
                  <a:moveTo>
                    <a:pt x="1184690" y="8615"/>
                  </a:moveTo>
                  <a:cubicBezTo>
                    <a:pt x="1183546" y="8625"/>
                    <a:pt x="1182402" y="8139"/>
                    <a:pt x="1181546" y="7282"/>
                  </a:cubicBezTo>
                  <a:cubicBezTo>
                    <a:pt x="1180686" y="6501"/>
                    <a:pt x="1180211" y="5396"/>
                    <a:pt x="1180211" y="4234"/>
                  </a:cubicBezTo>
                  <a:cubicBezTo>
                    <a:pt x="1180211" y="3110"/>
                    <a:pt x="1180686" y="2044"/>
                    <a:pt x="1181546" y="1281"/>
                  </a:cubicBezTo>
                  <a:cubicBezTo>
                    <a:pt x="1182402" y="424"/>
                    <a:pt x="1183546" y="-61"/>
                    <a:pt x="1184690" y="-52"/>
                  </a:cubicBezTo>
                  <a:cubicBezTo>
                    <a:pt x="1185830" y="-100"/>
                    <a:pt x="1186974" y="348"/>
                    <a:pt x="1187829" y="1186"/>
                  </a:cubicBezTo>
                  <a:cubicBezTo>
                    <a:pt x="1188690" y="1948"/>
                    <a:pt x="1189164" y="3015"/>
                    <a:pt x="1189164" y="4139"/>
                  </a:cubicBezTo>
                  <a:cubicBezTo>
                    <a:pt x="1189164" y="6587"/>
                    <a:pt x="1187164" y="8568"/>
                    <a:pt x="1184690" y="8615"/>
                  </a:cubicBezTo>
                  <a:close/>
                  <a:moveTo>
                    <a:pt x="1181546" y="18140"/>
                  </a:moveTo>
                  <a:lnTo>
                    <a:pt x="1187639" y="18140"/>
                  </a:lnTo>
                  <a:lnTo>
                    <a:pt x="1187639" y="63289"/>
                  </a:lnTo>
                  <a:lnTo>
                    <a:pt x="1181546" y="63289"/>
                  </a:lnTo>
                  <a:close/>
                  <a:moveTo>
                    <a:pt x="1243933" y="42620"/>
                  </a:moveTo>
                  <a:lnTo>
                    <a:pt x="1205833" y="42620"/>
                  </a:lnTo>
                  <a:cubicBezTo>
                    <a:pt x="1205931" y="46973"/>
                    <a:pt x="1207930" y="51069"/>
                    <a:pt x="1211168" y="53954"/>
                  </a:cubicBezTo>
                  <a:cubicBezTo>
                    <a:pt x="1214595" y="56926"/>
                    <a:pt x="1218976" y="58498"/>
                    <a:pt x="1223548" y="58336"/>
                  </a:cubicBezTo>
                  <a:cubicBezTo>
                    <a:pt x="1226218" y="58327"/>
                    <a:pt x="1228790" y="57812"/>
                    <a:pt x="1231264" y="56812"/>
                  </a:cubicBezTo>
                  <a:cubicBezTo>
                    <a:pt x="1233552" y="55812"/>
                    <a:pt x="1235645" y="54317"/>
                    <a:pt x="1237361" y="52431"/>
                  </a:cubicBezTo>
                  <a:lnTo>
                    <a:pt x="1240789" y="56336"/>
                  </a:lnTo>
                  <a:cubicBezTo>
                    <a:pt x="1238789" y="58745"/>
                    <a:pt x="1236124" y="60632"/>
                    <a:pt x="1233264" y="61860"/>
                  </a:cubicBezTo>
                  <a:cubicBezTo>
                    <a:pt x="1230218" y="63070"/>
                    <a:pt x="1226980" y="63679"/>
                    <a:pt x="1223739" y="63670"/>
                  </a:cubicBezTo>
                  <a:cubicBezTo>
                    <a:pt x="1219455" y="63756"/>
                    <a:pt x="1215265" y="62736"/>
                    <a:pt x="1211451" y="60717"/>
                  </a:cubicBezTo>
                  <a:cubicBezTo>
                    <a:pt x="1207930" y="58831"/>
                    <a:pt x="1205070" y="55993"/>
                    <a:pt x="1203070" y="52526"/>
                  </a:cubicBezTo>
                  <a:cubicBezTo>
                    <a:pt x="1201070" y="48926"/>
                    <a:pt x="1200024" y="44849"/>
                    <a:pt x="1200117" y="40715"/>
                  </a:cubicBezTo>
                  <a:cubicBezTo>
                    <a:pt x="1200024" y="36600"/>
                    <a:pt x="1201070" y="32533"/>
                    <a:pt x="1202977" y="28904"/>
                  </a:cubicBezTo>
                  <a:cubicBezTo>
                    <a:pt x="1204787" y="25503"/>
                    <a:pt x="1207549" y="22665"/>
                    <a:pt x="1210884" y="20712"/>
                  </a:cubicBezTo>
                  <a:cubicBezTo>
                    <a:pt x="1217930" y="16903"/>
                    <a:pt x="1226311" y="16903"/>
                    <a:pt x="1233362" y="20712"/>
                  </a:cubicBezTo>
                  <a:cubicBezTo>
                    <a:pt x="1236696" y="22674"/>
                    <a:pt x="1239361" y="25503"/>
                    <a:pt x="1241170" y="28904"/>
                  </a:cubicBezTo>
                  <a:cubicBezTo>
                    <a:pt x="1243077" y="32523"/>
                    <a:pt x="1244124" y="36600"/>
                    <a:pt x="1244031" y="40715"/>
                  </a:cubicBezTo>
                  <a:close/>
                  <a:moveTo>
                    <a:pt x="1222120" y="23570"/>
                  </a:moveTo>
                  <a:cubicBezTo>
                    <a:pt x="1218121" y="23456"/>
                    <a:pt x="1214121" y="24922"/>
                    <a:pt x="1211168" y="27665"/>
                  </a:cubicBezTo>
                  <a:cubicBezTo>
                    <a:pt x="1208214" y="30552"/>
                    <a:pt x="1206503" y="34419"/>
                    <a:pt x="1206214" y="38524"/>
                  </a:cubicBezTo>
                  <a:lnTo>
                    <a:pt x="1238124" y="38524"/>
                  </a:lnTo>
                  <a:cubicBezTo>
                    <a:pt x="1237933" y="34409"/>
                    <a:pt x="1236124" y="30533"/>
                    <a:pt x="1233171" y="27665"/>
                  </a:cubicBezTo>
                  <a:cubicBezTo>
                    <a:pt x="1230218" y="24903"/>
                    <a:pt x="1226218" y="23427"/>
                    <a:pt x="1222120" y="23570"/>
                  </a:cubicBezTo>
                  <a:close/>
                  <a:moveTo>
                    <a:pt x="1297558" y="139"/>
                  </a:moveTo>
                  <a:lnTo>
                    <a:pt x="1297558" y="63765"/>
                  </a:lnTo>
                  <a:lnTo>
                    <a:pt x="1291749" y="63765"/>
                  </a:lnTo>
                  <a:lnTo>
                    <a:pt x="1291749" y="54812"/>
                  </a:lnTo>
                  <a:cubicBezTo>
                    <a:pt x="1290032" y="57736"/>
                    <a:pt x="1287465" y="60137"/>
                    <a:pt x="1284512" y="61765"/>
                  </a:cubicBezTo>
                  <a:cubicBezTo>
                    <a:pt x="1281368" y="63403"/>
                    <a:pt x="1277843" y="64222"/>
                    <a:pt x="1274317" y="64146"/>
                  </a:cubicBezTo>
                  <a:cubicBezTo>
                    <a:pt x="1270317" y="64194"/>
                    <a:pt x="1266411" y="63213"/>
                    <a:pt x="1262890" y="61289"/>
                  </a:cubicBezTo>
                  <a:cubicBezTo>
                    <a:pt x="1259458" y="59365"/>
                    <a:pt x="1256695" y="56526"/>
                    <a:pt x="1254793" y="53097"/>
                  </a:cubicBezTo>
                  <a:cubicBezTo>
                    <a:pt x="1252793" y="49449"/>
                    <a:pt x="1251746" y="45344"/>
                    <a:pt x="1251839" y="41191"/>
                  </a:cubicBezTo>
                  <a:cubicBezTo>
                    <a:pt x="1251839" y="37038"/>
                    <a:pt x="1252793" y="32942"/>
                    <a:pt x="1254793" y="29285"/>
                  </a:cubicBezTo>
                  <a:cubicBezTo>
                    <a:pt x="1256602" y="25856"/>
                    <a:pt x="1259458" y="23046"/>
                    <a:pt x="1262890" y="21188"/>
                  </a:cubicBezTo>
                  <a:cubicBezTo>
                    <a:pt x="1266411" y="19265"/>
                    <a:pt x="1270317" y="18283"/>
                    <a:pt x="1274317" y="18331"/>
                  </a:cubicBezTo>
                  <a:cubicBezTo>
                    <a:pt x="1277652" y="18331"/>
                    <a:pt x="1280889" y="19122"/>
                    <a:pt x="1283842" y="20617"/>
                  </a:cubicBezTo>
                  <a:cubicBezTo>
                    <a:pt x="1286795" y="22141"/>
                    <a:pt x="1289274" y="24408"/>
                    <a:pt x="1291084" y="27189"/>
                  </a:cubicBezTo>
                  <a:lnTo>
                    <a:pt x="1291084" y="139"/>
                  </a:lnTo>
                  <a:close/>
                  <a:moveTo>
                    <a:pt x="1274889" y="58812"/>
                  </a:moveTo>
                  <a:cubicBezTo>
                    <a:pt x="1277843" y="58851"/>
                    <a:pt x="1280796" y="58088"/>
                    <a:pt x="1283368" y="56622"/>
                  </a:cubicBezTo>
                  <a:cubicBezTo>
                    <a:pt x="1285940" y="55155"/>
                    <a:pt x="1288033" y="52964"/>
                    <a:pt x="1289367" y="50335"/>
                  </a:cubicBezTo>
                  <a:cubicBezTo>
                    <a:pt x="1292321" y="44592"/>
                    <a:pt x="1292321" y="37791"/>
                    <a:pt x="1289367" y="32047"/>
                  </a:cubicBezTo>
                  <a:cubicBezTo>
                    <a:pt x="1288033" y="29447"/>
                    <a:pt x="1285940" y="27294"/>
                    <a:pt x="1283368" y="25856"/>
                  </a:cubicBezTo>
                  <a:cubicBezTo>
                    <a:pt x="1280796" y="24351"/>
                    <a:pt x="1277843" y="23589"/>
                    <a:pt x="1274889" y="23665"/>
                  </a:cubicBezTo>
                  <a:cubicBezTo>
                    <a:pt x="1271843" y="23589"/>
                    <a:pt x="1268890" y="24341"/>
                    <a:pt x="1266220" y="25856"/>
                  </a:cubicBezTo>
                  <a:cubicBezTo>
                    <a:pt x="1263746" y="27342"/>
                    <a:pt x="1261648" y="29485"/>
                    <a:pt x="1260220" y="32047"/>
                  </a:cubicBezTo>
                  <a:cubicBezTo>
                    <a:pt x="1257267" y="37791"/>
                    <a:pt x="1257267" y="44592"/>
                    <a:pt x="1260220" y="50335"/>
                  </a:cubicBezTo>
                  <a:cubicBezTo>
                    <a:pt x="1261648" y="52926"/>
                    <a:pt x="1263746" y="55097"/>
                    <a:pt x="1266220" y="56622"/>
                  </a:cubicBezTo>
                  <a:cubicBezTo>
                    <a:pt x="1268890" y="58088"/>
                    <a:pt x="1271843" y="58841"/>
                    <a:pt x="1274889" y="58812"/>
                  </a:cubicBezTo>
                  <a:close/>
                  <a:moveTo>
                    <a:pt x="1360614" y="61003"/>
                  </a:moveTo>
                  <a:cubicBezTo>
                    <a:pt x="1359377" y="62089"/>
                    <a:pt x="1357949" y="62899"/>
                    <a:pt x="1356424" y="63384"/>
                  </a:cubicBezTo>
                  <a:cubicBezTo>
                    <a:pt x="1354708" y="63927"/>
                    <a:pt x="1352996" y="64185"/>
                    <a:pt x="1351187" y="64146"/>
                  </a:cubicBezTo>
                  <a:cubicBezTo>
                    <a:pt x="1347662" y="64308"/>
                    <a:pt x="1344234" y="63079"/>
                    <a:pt x="1341662" y="60717"/>
                  </a:cubicBezTo>
                  <a:cubicBezTo>
                    <a:pt x="1339281" y="58136"/>
                    <a:pt x="1338039" y="54697"/>
                    <a:pt x="1338230" y="51192"/>
                  </a:cubicBezTo>
                  <a:lnTo>
                    <a:pt x="1338230" y="23856"/>
                  </a:lnTo>
                  <a:lnTo>
                    <a:pt x="1330137" y="23856"/>
                  </a:lnTo>
                  <a:lnTo>
                    <a:pt x="1330137" y="18712"/>
                  </a:lnTo>
                  <a:lnTo>
                    <a:pt x="1338230" y="18712"/>
                  </a:lnTo>
                  <a:lnTo>
                    <a:pt x="1338230" y="9187"/>
                  </a:lnTo>
                  <a:lnTo>
                    <a:pt x="1344327" y="9187"/>
                  </a:lnTo>
                  <a:lnTo>
                    <a:pt x="1344327" y="18712"/>
                  </a:lnTo>
                  <a:lnTo>
                    <a:pt x="1358042" y="18712"/>
                  </a:lnTo>
                  <a:lnTo>
                    <a:pt x="1358042" y="23856"/>
                  </a:lnTo>
                  <a:lnTo>
                    <a:pt x="1344708" y="23856"/>
                  </a:lnTo>
                  <a:lnTo>
                    <a:pt x="1344708" y="50812"/>
                  </a:lnTo>
                  <a:cubicBezTo>
                    <a:pt x="1344518" y="53031"/>
                    <a:pt x="1345280" y="55221"/>
                    <a:pt x="1346708" y="56907"/>
                  </a:cubicBezTo>
                  <a:cubicBezTo>
                    <a:pt x="1348234" y="58403"/>
                    <a:pt x="1350326" y="59165"/>
                    <a:pt x="1352517" y="59003"/>
                  </a:cubicBezTo>
                  <a:cubicBezTo>
                    <a:pt x="1353759" y="59003"/>
                    <a:pt x="1354996" y="58812"/>
                    <a:pt x="1356140" y="58431"/>
                  </a:cubicBezTo>
                  <a:cubicBezTo>
                    <a:pt x="1357280" y="58069"/>
                    <a:pt x="1358331" y="57489"/>
                    <a:pt x="1359186" y="56717"/>
                  </a:cubicBezTo>
                  <a:close/>
                  <a:moveTo>
                    <a:pt x="1377571" y="27475"/>
                  </a:moveTo>
                  <a:cubicBezTo>
                    <a:pt x="1378901" y="24542"/>
                    <a:pt x="1381092" y="22122"/>
                    <a:pt x="1383952" y="20617"/>
                  </a:cubicBezTo>
                  <a:cubicBezTo>
                    <a:pt x="1387189" y="18998"/>
                    <a:pt x="1390808" y="18207"/>
                    <a:pt x="1394431" y="18331"/>
                  </a:cubicBezTo>
                  <a:lnTo>
                    <a:pt x="1394431" y="24236"/>
                  </a:lnTo>
                  <a:lnTo>
                    <a:pt x="1392998" y="24236"/>
                  </a:lnTo>
                  <a:cubicBezTo>
                    <a:pt x="1388808" y="23980"/>
                    <a:pt x="1384715" y="25589"/>
                    <a:pt x="1381855" y="28618"/>
                  </a:cubicBezTo>
                  <a:cubicBezTo>
                    <a:pt x="1378999" y="32038"/>
                    <a:pt x="1377474" y="36438"/>
                    <a:pt x="1377762" y="40905"/>
                  </a:cubicBezTo>
                  <a:lnTo>
                    <a:pt x="1377762" y="63861"/>
                  </a:lnTo>
                  <a:lnTo>
                    <a:pt x="1371758" y="63861"/>
                  </a:lnTo>
                  <a:lnTo>
                    <a:pt x="1371758" y="18712"/>
                  </a:lnTo>
                  <a:lnTo>
                    <a:pt x="1377571" y="18712"/>
                  </a:lnTo>
                  <a:lnTo>
                    <a:pt x="1377571" y="27951"/>
                  </a:lnTo>
                  <a:close/>
                  <a:moveTo>
                    <a:pt x="1444246" y="43096"/>
                  </a:moveTo>
                  <a:lnTo>
                    <a:pt x="1406146" y="43096"/>
                  </a:lnTo>
                  <a:cubicBezTo>
                    <a:pt x="1406337" y="47458"/>
                    <a:pt x="1408239" y="51555"/>
                    <a:pt x="1411574" y="54431"/>
                  </a:cubicBezTo>
                  <a:cubicBezTo>
                    <a:pt x="1415002" y="57422"/>
                    <a:pt x="1419383" y="58984"/>
                    <a:pt x="1423862" y="58812"/>
                  </a:cubicBezTo>
                  <a:cubicBezTo>
                    <a:pt x="1426526" y="58822"/>
                    <a:pt x="1429098" y="58308"/>
                    <a:pt x="1431577" y="57289"/>
                  </a:cubicBezTo>
                  <a:cubicBezTo>
                    <a:pt x="1433861" y="56288"/>
                    <a:pt x="1435958" y="54793"/>
                    <a:pt x="1437670" y="52907"/>
                  </a:cubicBezTo>
                  <a:lnTo>
                    <a:pt x="1441102" y="56812"/>
                  </a:lnTo>
                  <a:cubicBezTo>
                    <a:pt x="1439102" y="59222"/>
                    <a:pt x="1436530" y="61108"/>
                    <a:pt x="1433577" y="62336"/>
                  </a:cubicBezTo>
                  <a:cubicBezTo>
                    <a:pt x="1430526" y="63546"/>
                    <a:pt x="1427289" y="64156"/>
                    <a:pt x="1424052" y="64146"/>
                  </a:cubicBezTo>
                  <a:cubicBezTo>
                    <a:pt x="1419764" y="64232"/>
                    <a:pt x="1415574" y="63213"/>
                    <a:pt x="1411765" y="61194"/>
                  </a:cubicBezTo>
                  <a:cubicBezTo>
                    <a:pt x="1408239" y="59308"/>
                    <a:pt x="1405384" y="56469"/>
                    <a:pt x="1403477" y="53002"/>
                  </a:cubicBezTo>
                  <a:cubicBezTo>
                    <a:pt x="1401384" y="49411"/>
                    <a:pt x="1400333" y="45335"/>
                    <a:pt x="1400430" y="41191"/>
                  </a:cubicBezTo>
                  <a:cubicBezTo>
                    <a:pt x="1400333" y="37076"/>
                    <a:pt x="1401384" y="33009"/>
                    <a:pt x="1403286" y="29380"/>
                  </a:cubicBezTo>
                  <a:cubicBezTo>
                    <a:pt x="1405095" y="25980"/>
                    <a:pt x="1407858" y="23141"/>
                    <a:pt x="1411193" y="21188"/>
                  </a:cubicBezTo>
                  <a:cubicBezTo>
                    <a:pt x="1414620" y="19265"/>
                    <a:pt x="1418527" y="18283"/>
                    <a:pt x="1422434" y="18331"/>
                  </a:cubicBezTo>
                  <a:cubicBezTo>
                    <a:pt x="1426336" y="18274"/>
                    <a:pt x="1430243" y="19255"/>
                    <a:pt x="1433670" y="21188"/>
                  </a:cubicBezTo>
                  <a:cubicBezTo>
                    <a:pt x="1437005" y="23150"/>
                    <a:pt x="1439674" y="25980"/>
                    <a:pt x="1441484" y="29380"/>
                  </a:cubicBezTo>
                  <a:cubicBezTo>
                    <a:pt x="1443484" y="33009"/>
                    <a:pt x="1444437" y="37076"/>
                    <a:pt x="1444339" y="41191"/>
                  </a:cubicBezTo>
                  <a:close/>
                  <a:moveTo>
                    <a:pt x="1422434" y="24046"/>
                  </a:moveTo>
                  <a:cubicBezTo>
                    <a:pt x="1418434" y="23923"/>
                    <a:pt x="1414527" y="25399"/>
                    <a:pt x="1411574" y="28142"/>
                  </a:cubicBezTo>
                  <a:cubicBezTo>
                    <a:pt x="1408621" y="30999"/>
                    <a:pt x="1406811" y="34876"/>
                    <a:pt x="1406528" y="39000"/>
                  </a:cubicBezTo>
                  <a:lnTo>
                    <a:pt x="1438530" y="39000"/>
                  </a:lnTo>
                  <a:cubicBezTo>
                    <a:pt x="1438242" y="34886"/>
                    <a:pt x="1436433" y="31019"/>
                    <a:pt x="1433480" y="28142"/>
                  </a:cubicBezTo>
                  <a:cubicBezTo>
                    <a:pt x="1430526" y="25370"/>
                    <a:pt x="1426526" y="23893"/>
                    <a:pt x="1422434" y="24046"/>
                  </a:cubicBezTo>
                  <a:close/>
                  <a:moveTo>
                    <a:pt x="1471198" y="18807"/>
                  </a:moveTo>
                  <a:cubicBezTo>
                    <a:pt x="1476151" y="18446"/>
                    <a:pt x="1481012" y="20017"/>
                    <a:pt x="1484821" y="23189"/>
                  </a:cubicBezTo>
                  <a:cubicBezTo>
                    <a:pt x="1488155" y="26685"/>
                    <a:pt x="1489871" y="31428"/>
                    <a:pt x="1489490" y="36238"/>
                  </a:cubicBezTo>
                  <a:lnTo>
                    <a:pt x="1489490" y="64242"/>
                  </a:lnTo>
                  <a:lnTo>
                    <a:pt x="1483676" y="64242"/>
                  </a:lnTo>
                  <a:lnTo>
                    <a:pt x="1483676" y="57193"/>
                  </a:lnTo>
                  <a:cubicBezTo>
                    <a:pt x="1482249" y="59594"/>
                    <a:pt x="1480156" y="61517"/>
                    <a:pt x="1477584" y="62718"/>
                  </a:cubicBezTo>
                  <a:cubicBezTo>
                    <a:pt x="1474630" y="64061"/>
                    <a:pt x="1471296" y="64708"/>
                    <a:pt x="1468059" y="64622"/>
                  </a:cubicBezTo>
                  <a:cubicBezTo>
                    <a:pt x="1463771" y="64832"/>
                    <a:pt x="1459580" y="63594"/>
                    <a:pt x="1456055" y="61098"/>
                  </a:cubicBezTo>
                  <a:cubicBezTo>
                    <a:pt x="1453199" y="58793"/>
                    <a:pt x="1451483" y="55269"/>
                    <a:pt x="1451581" y="51573"/>
                  </a:cubicBezTo>
                  <a:cubicBezTo>
                    <a:pt x="1451390" y="47916"/>
                    <a:pt x="1452911" y="44392"/>
                    <a:pt x="1455771" y="42048"/>
                  </a:cubicBezTo>
                  <a:cubicBezTo>
                    <a:pt x="1459673" y="39429"/>
                    <a:pt x="1464343" y="38219"/>
                    <a:pt x="1469008" y="38619"/>
                  </a:cubicBezTo>
                  <a:lnTo>
                    <a:pt x="1483295" y="38619"/>
                  </a:lnTo>
                  <a:lnTo>
                    <a:pt x="1483295" y="35857"/>
                  </a:lnTo>
                  <a:cubicBezTo>
                    <a:pt x="1483583" y="32571"/>
                    <a:pt x="1482346" y="29342"/>
                    <a:pt x="1480058" y="26999"/>
                  </a:cubicBezTo>
                  <a:cubicBezTo>
                    <a:pt x="1477393" y="24770"/>
                    <a:pt x="1473961" y="23675"/>
                    <a:pt x="1470533" y="23951"/>
                  </a:cubicBezTo>
                  <a:cubicBezTo>
                    <a:pt x="1467770" y="23941"/>
                    <a:pt x="1465008" y="24418"/>
                    <a:pt x="1462343" y="25379"/>
                  </a:cubicBezTo>
                  <a:cubicBezTo>
                    <a:pt x="1459864" y="26170"/>
                    <a:pt x="1457580" y="27465"/>
                    <a:pt x="1455580" y="29190"/>
                  </a:cubicBezTo>
                  <a:lnTo>
                    <a:pt x="1452818" y="24713"/>
                  </a:lnTo>
                  <a:cubicBezTo>
                    <a:pt x="1455199" y="22684"/>
                    <a:pt x="1458055" y="21170"/>
                    <a:pt x="1461008" y="20236"/>
                  </a:cubicBezTo>
                  <a:cubicBezTo>
                    <a:pt x="1464245" y="19122"/>
                    <a:pt x="1467677" y="18569"/>
                    <a:pt x="1471105" y="18617"/>
                  </a:cubicBezTo>
                  <a:close/>
                  <a:moveTo>
                    <a:pt x="1469105" y="59860"/>
                  </a:moveTo>
                  <a:cubicBezTo>
                    <a:pt x="1472249" y="59955"/>
                    <a:pt x="1475296" y="59127"/>
                    <a:pt x="1477965" y="57479"/>
                  </a:cubicBezTo>
                  <a:cubicBezTo>
                    <a:pt x="1480439" y="55869"/>
                    <a:pt x="1482346" y="53497"/>
                    <a:pt x="1483393" y="50716"/>
                  </a:cubicBezTo>
                  <a:lnTo>
                    <a:pt x="1483393" y="43286"/>
                  </a:lnTo>
                  <a:lnTo>
                    <a:pt x="1469296" y="43286"/>
                  </a:lnTo>
                  <a:cubicBezTo>
                    <a:pt x="1461580" y="43286"/>
                    <a:pt x="1457673" y="45954"/>
                    <a:pt x="1457673" y="51383"/>
                  </a:cubicBezTo>
                  <a:cubicBezTo>
                    <a:pt x="1457580" y="53821"/>
                    <a:pt x="1458724" y="56136"/>
                    <a:pt x="1460724" y="57574"/>
                  </a:cubicBezTo>
                  <a:cubicBezTo>
                    <a:pt x="1463199" y="59241"/>
                    <a:pt x="1466152" y="60041"/>
                    <a:pt x="1469105" y="59860"/>
                  </a:cubicBezTo>
                  <a:close/>
                  <a:moveTo>
                    <a:pt x="1529781" y="61480"/>
                  </a:moveTo>
                  <a:cubicBezTo>
                    <a:pt x="1528539" y="62546"/>
                    <a:pt x="1527111" y="63356"/>
                    <a:pt x="1525590" y="63861"/>
                  </a:cubicBezTo>
                  <a:cubicBezTo>
                    <a:pt x="1523874" y="64404"/>
                    <a:pt x="1522065" y="64661"/>
                    <a:pt x="1520256" y="64622"/>
                  </a:cubicBezTo>
                  <a:cubicBezTo>
                    <a:pt x="1513684" y="65337"/>
                    <a:pt x="1507870" y="60622"/>
                    <a:pt x="1507108" y="54088"/>
                  </a:cubicBezTo>
                  <a:cubicBezTo>
                    <a:pt x="1507015" y="53250"/>
                    <a:pt x="1507015" y="52411"/>
                    <a:pt x="1507108" y="51573"/>
                  </a:cubicBezTo>
                  <a:lnTo>
                    <a:pt x="1507108" y="24236"/>
                  </a:lnTo>
                  <a:lnTo>
                    <a:pt x="1499015" y="24236"/>
                  </a:lnTo>
                  <a:lnTo>
                    <a:pt x="1499015" y="19093"/>
                  </a:lnTo>
                  <a:lnTo>
                    <a:pt x="1507108" y="19093"/>
                  </a:lnTo>
                  <a:lnTo>
                    <a:pt x="1507108" y="9568"/>
                  </a:lnTo>
                  <a:lnTo>
                    <a:pt x="1513112" y="9568"/>
                  </a:lnTo>
                  <a:lnTo>
                    <a:pt x="1513112" y="19093"/>
                  </a:lnTo>
                  <a:lnTo>
                    <a:pt x="1526827" y="19093"/>
                  </a:lnTo>
                  <a:lnTo>
                    <a:pt x="1526827" y="24236"/>
                  </a:lnTo>
                  <a:lnTo>
                    <a:pt x="1513112" y="24236"/>
                  </a:lnTo>
                  <a:lnTo>
                    <a:pt x="1513112" y="51192"/>
                  </a:lnTo>
                  <a:cubicBezTo>
                    <a:pt x="1513014" y="53421"/>
                    <a:pt x="1513684" y="55622"/>
                    <a:pt x="1515205" y="57289"/>
                  </a:cubicBezTo>
                  <a:cubicBezTo>
                    <a:pt x="1516730" y="58774"/>
                    <a:pt x="1518823" y="59536"/>
                    <a:pt x="1520921" y="59384"/>
                  </a:cubicBezTo>
                  <a:cubicBezTo>
                    <a:pt x="1522158" y="59384"/>
                    <a:pt x="1523395" y="59194"/>
                    <a:pt x="1524637" y="58812"/>
                  </a:cubicBezTo>
                  <a:cubicBezTo>
                    <a:pt x="1525776" y="58451"/>
                    <a:pt x="1526827" y="57869"/>
                    <a:pt x="1527683" y="57098"/>
                  </a:cubicBezTo>
                  <a:close/>
                  <a:moveTo>
                    <a:pt x="1597121" y="18807"/>
                  </a:moveTo>
                  <a:cubicBezTo>
                    <a:pt x="1602074" y="18541"/>
                    <a:pt x="1606836" y="20293"/>
                    <a:pt x="1610455" y="23665"/>
                  </a:cubicBezTo>
                  <a:cubicBezTo>
                    <a:pt x="1613882" y="27647"/>
                    <a:pt x="1615599" y="32818"/>
                    <a:pt x="1615217" y="38048"/>
                  </a:cubicBezTo>
                  <a:lnTo>
                    <a:pt x="1615217" y="64242"/>
                  </a:lnTo>
                  <a:lnTo>
                    <a:pt x="1609120" y="64242"/>
                  </a:lnTo>
                  <a:lnTo>
                    <a:pt x="1609120" y="38715"/>
                  </a:lnTo>
                  <a:cubicBezTo>
                    <a:pt x="1609408" y="34828"/>
                    <a:pt x="1608264" y="30980"/>
                    <a:pt x="1605790" y="27951"/>
                  </a:cubicBezTo>
                  <a:cubicBezTo>
                    <a:pt x="1603311" y="25389"/>
                    <a:pt x="1599786" y="24036"/>
                    <a:pt x="1596265" y="24236"/>
                  </a:cubicBezTo>
                  <a:cubicBezTo>
                    <a:pt x="1592074" y="24046"/>
                    <a:pt x="1588070" y="25637"/>
                    <a:pt x="1585121" y="28618"/>
                  </a:cubicBezTo>
                  <a:cubicBezTo>
                    <a:pt x="1582261" y="31923"/>
                    <a:pt x="1580833" y="36190"/>
                    <a:pt x="1581117" y="40524"/>
                  </a:cubicBezTo>
                  <a:lnTo>
                    <a:pt x="1581117" y="64242"/>
                  </a:lnTo>
                  <a:lnTo>
                    <a:pt x="1575024" y="64242"/>
                  </a:lnTo>
                  <a:lnTo>
                    <a:pt x="1575024" y="38715"/>
                  </a:lnTo>
                  <a:cubicBezTo>
                    <a:pt x="1575308" y="34838"/>
                    <a:pt x="1574071" y="30999"/>
                    <a:pt x="1571690" y="27951"/>
                  </a:cubicBezTo>
                  <a:cubicBezTo>
                    <a:pt x="1569211" y="25418"/>
                    <a:pt x="1565690" y="24065"/>
                    <a:pt x="1562165" y="24236"/>
                  </a:cubicBezTo>
                  <a:cubicBezTo>
                    <a:pt x="1558067" y="24065"/>
                    <a:pt x="1554068" y="25656"/>
                    <a:pt x="1551212" y="28618"/>
                  </a:cubicBezTo>
                  <a:cubicBezTo>
                    <a:pt x="1548352" y="31885"/>
                    <a:pt x="1546831" y="36171"/>
                    <a:pt x="1547114" y="40524"/>
                  </a:cubicBezTo>
                  <a:lnTo>
                    <a:pt x="1547114" y="64242"/>
                  </a:lnTo>
                  <a:lnTo>
                    <a:pt x="1541017" y="64242"/>
                  </a:lnTo>
                  <a:lnTo>
                    <a:pt x="1541017" y="19093"/>
                  </a:lnTo>
                  <a:lnTo>
                    <a:pt x="1546831" y="19093"/>
                  </a:lnTo>
                  <a:lnTo>
                    <a:pt x="1546831" y="27380"/>
                  </a:lnTo>
                  <a:cubicBezTo>
                    <a:pt x="1548449" y="24656"/>
                    <a:pt x="1550830" y="22446"/>
                    <a:pt x="1553593" y="20998"/>
                  </a:cubicBezTo>
                  <a:cubicBezTo>
                    <a:pt x="1556546" y="19550"/>
                    <a:pt x="1559783" y="18798"/>
                    <a:pt x="1563118" y="18807"/>
                  </a:cubicBezTo>
                  <a:cubicBezTo>
                    <a:pt x="1566448" y="18759"/>
                    <a:pt x="1569690" y="19579"/>
                    <a:pt x="1572643" y="21188"/>
                  </a:cubicBezTo>
                  <a:cubicBezTo>
                    <a:pt x="1575406" y="22827"/>
                    <a:pt x="1577596" y="25342"/>
                    <a:pt x="1578833" y="28332"/>
                  </a:cubicBezTo>
                  <a:cubicBezTo>
                    <a:pt x="1580545" y="25351"/>
                    <a:pt x="1583024" y="22913"/>
                    <a:pt x="1586070" y="21284"/>
                  </a:cubicBezTo>
                  <a:cubicBezTo>
                    <a:pt x="1589405" y="19598"/>
                    <a:pt x="1593023" y="18741"/>
                    <a:pt x="1596739" y="18807"/>
                  </a:cubicBezTo>
                  <a:close/>
                  <a:moveTo>
                    <a:pt x="1671223" y="43572"/>
                  </a:moveTo>
                  <a:lnTo>
                    <a:pt x="1633123" y="43572"/>
                  </a:lnTo>
                  <a:cubicBezTo>
                    <a:pt x="1633314" y="47925"/>
                    <a:pt x="1635314" y="52012"/>
                    <a:pt x="1638555" y="54907"/>
                  </a:cubicBezTo>
                  <a:cubicBezTo>
                    <a:pt x="1641890" y="57898"/>
                    <a:pt x="1646364" y="59460"/>
                    <a:pt x="1650843" y="59288"/>
                  </a:cubicBezTo>
                  <a:cubicBezTo>
                    <a:pt x="1653508" y="59298"/>
                    <a:pt x="1656080" y="58784"/>
                    <a:pt x="1658559" y="57765"/>
                  </a:cubicBezTo>
                  <a:cubicBezTo>
                    <a:pt x="1660842" y="56765"/>
                    <a:pt x="1662940" y="55269"/>
                    <a:pt x="1664651" y="53383"/>
                  </a:cubicBezTo>
                  <a:lnTo>
                    <a:pt x="1668084" y="57289"/>
                  </a:lnTo>
                  <a:cubicBezTo>
                    <a:pt x="1666084" y="59670"/>
                    <a:pt x="1663512" y="61556"/>
                    <a:pt x="1660652" y="62813"/>
                  </a:cubicBezTo>
                  <a:cubicBezTo>
                    <a:pt x="1657605" y="64003"/>
                    <a:pt x="1654364" y="64613"/>
                    <a:pt x="1651127" y="64622"/>
                  </a:cubicBezTo>
                  <a:cubicBezTo>
                    <a:pt x="1646843" y="64728"/>
                    <a:pt x="1642648" y="63718"/>
                    <a:pt x="1638839" y="61670"/>
                  </a:cubicBezTo>
                  <a:cubicBezTo>
                    <a:pt x="1635314" y="59822"/>
                    <a:pt x="1632365" y="56974"/>
                    <a:pt x="1630458" y="53478"/>
                  </a:cubicBezTo>
                  <a:cubicBezTo>
                    <a:pt x="1628458" y="49887"/>
                    <a:pt x="1627314" y="45811"/>
                    <a:pt x="1627412" y="41667"/>
                  </a:cubicBezTo>
                  <a:cubicBezTo>
                    <a:pt x="1627314" y="37553"/>
                    <a:pt x="1628361" y="33485"/>
                    <a:pt x="1630268" y="29856"/>
                  </a:cubicBezTo>
                  <a:cubicBezTo>
                    <a:pt x="1632174" y="26475"/>
                    <a:pt x="1634839" y="23646"/>
                    <a:pt x="1638174" y="21665"/>
                  </a:cubicBezTo>
                  <a:cubicBezTo>
                    <a:pt x="1641602" y="19732"/>
                    <a:pt x="1645508" y="18741"/>
                    <a:pt x="1649508" y="18807"/>
                  </a:cubicBezTo>
                  <a:cubicBezTo>
                    <a:pt x="1653415" y="18750"/>
                    <a:pt x="1657224" y="19732"/>
                    <a:pt x="1660652" y="21665"/>
                  </a:cubicBezTo>
                  <a:cubicBezTo>
                    <a:pt x="1663986" y="23599"/>
                    <a:pt x="1666651" y="26437"/>
                    <a:pt x="1668465" y="29856"/>
                  </a:cubicBezTo>
                  <a:cubicBezTo>
                    <a:pt x="1670465" y="33485"/>
                    <a:pt x="1671414" y="37553"/>
                    <a:pt x="1671321" y="41667"/>
                  </a:cubicBezTo>
                  <a:close/>
                  <a:moveTo>
                    <a:pt x="1649508" y="24522"/>
                  </a:moveTo>
                  <a:cubicBezTo>
                    <a:pt x="1645411" y="24389"/>
                    <a:pt x="1641509" y="25856"/>
                    <a:pt x="1638555" y="28618"/>
                  </a:cubicBezTo>
                  <a:cubicBezTo>
                    <a:pt x="1635602" y="31476"/>
                    <a:pt x="1633793" y="35352"/>
                    <a:pt x="1633505" y="39477"/>
                  </a:cubicBezTo>
                  <a:lnTo>
                    <a:pt x="1665512" y="39477"/>
                  </a:lnTo>
                  <a:cubicBezTo>
                    <a:pt x="1665224" y="35352"/>
                    <a:pt x="1663414" y="31476"/>
                    <a:pt x="1660461" y="28618"/>
                  </a:cubicBezTo>
                  <a:cubicBezTo>
                    <a:pt x="1657508" y="25856"/>
                    <a:pt x="1653606" y="24389"/>
                    <a:pt x="1649508" y="24522"/>
                  </a:cubicBezTo>
                  <a:close/>
                  <a:moveTo>
                    <a:pt x="1706658" y="19284"/>
                  </a:moveTo>
                  <a:cubicBezTo>
                    <a:pt x="1711611" y="19036"/>
                    <a:pt x="1716565" y="20827"/>
                    <a:pt x="1720183" y="24236"/>
                  </a:cubicBezTo>
                  <a:cubicBezTo>
                    <a:pt x="1723708" y="28114"/>
                    <a:pt x="1725518" y="33285"/>
                    <a:pt x="1725136" y="38524"/>
                  </a:cubicBezTo>
                  <a:lnTo>
                    <a:pt x="1725136" y="64718"/>
                  </a:lnTo>
                  <a:lnTo>
                    <a:pt x="1719039" y="64718"/>
                  </a:lnTo>
                  <a:lnTo>
                    <a:pt x="1719039" y="39191"/>
                  </a:lnTo>
                  <a:cubicBezTo>
                    <a:pt x="1719611" y="35210"/>
                    <a:pt x="1718657" y="31152"/>
                    <a:pt x="1716183" y="27951"/>
                  </a:cubicBezTo>
                  <a:cubicBezTo>
                    <a:pt x="1713611" y="25456"/>
                    <a:pt x="1710184" y="24113"/>
                    <a:pt x="1706658" y="24236"/>
                  </a:cubicBezTo>
                  <a:cubicBezTo>
                    <a:pt x="1702370" y="24056"/>
                    <a:pt x="1698180" y="25637"/>
                    <a:pt x="1695133" y="28618"/>
                  </a:cubicBezTo>
                  <a:cubicBezTo>
                    <a:pt x="1692180" y="31838"/>
                    <a:pt x="1690562" y="36133"/>
                    <a:pt x="1690845" y="40524"/>
                  </a:cubicBezTo>
                  <a:lnTo>
                    <a:pt x="1690845" y="64242"/>
                  </a:lnTo>
                  <a:lnTo>
                    <a:pt x="1684846" y="64242"/>
                  </a:lnTo>
                  <a:lnTo>
                    <a:pt x="1684846" y="19093"/>
                  </a:lnTo>
                  <a:lnTo>
                    <a:pt x="1690655" y="19093"/>
                  </a:lnTo>
                  <a:lnTo>
                    <a:pt x="1690655" y="27951"/>
                  </a:lnTo>
                  <a:cubicBezTo>
                    <a:pt x="1692278" y="25208"/>
                    <a:pt x="1694659" y="22989"/>
                    <a:pt x="1697515" y="21570"/>
                  </a:cubicBezTo>
                  <a:cubicBezTo>
                    <a:pt x="1700752" y="19988"/>
                    <a:pt x="1704277" y="19207"/>
                    <a:pt x="1707802" y="19284"/>
                  </a:cubicBezTo>
                  <a:close/>
                  <a:moveTo>
                    <a:pt x="1765427" y="61956"/>
                  </a:moveTo>
                  <a:cubicBezTo>
                    <a:pt x="1764190" y="63022"/>
                    <a:pt x="1762762" y="63832"/>
                    <a:pt x="1761236" y="64337"/>
                  </a:cubicBezTo>
                  <a:cubicBezTo>
                    <a:pt x="1759520" y="64880"/>
                    <a:pt x="1757711" y="65137"/>
                    <a:pt x="1755902" y="65099"/>
                  </a:cubicBezTo>
                  <a:cubicBezTo>
                    <a:pt x="1749330" y="65813"/>
                    <a:pt x="1743521" y="61098"/>
                    <a:pt x="1742758" y="54564"/>
                  </a:cubicBezTo>
                  <a:cubicBezTo>
                    <a:pt x="1742661" y="53726"/>
                    <a:pt x="1742661" y="52888"/>
                    <a:pt x="1742758" y="52050"/>
                  </a:cubicBezTo>
                  <a:lnTo>
                    <a:pt x="1742758" y="24713"/>
                  </a:lnTo>
                  <a:lnTo>
                    <a:pt x="1735233" y="24713"/>
                  </a:lnTo>
                  <a:lnTo>
                    <a:pt x="1735233" y="19569"/>
                  </a:lnTo>
                  <a:lnTo>
                    <a:pt x="1743330" y="19569"/>
                  </a:lnTo>
                  <a:lnTo>
                    <a:pt x="1743330" y="10044"/>
                  </a:lnTo>
                  <a:lnTo>
                    <a:pt x="1749428" y="10044"/>
                  </a:lnTo>
                  <a:lnTo>
                    <a:pt x="1749428" y="19569"/>
                  </a:lnTo>
                  <a:lnTo>
                    <a:pt x="1763143" y="19569"/>
                  </a:lnTo>
                  <a:lnTo>
                    <a:pt x="1763143" y="24713"/>
                  </a:lnTo>
                  <a:lnTo>
                    <a:pt x="1749428" y="24713"/>
                  </a:lnTo>
                  <a:lnTo>
                    <a:pt x="1749428" y="51669"/>
                  </a:lnTo>
                  <a:cubicBezTo>
                    <a:pt x="1749237" y="53888"/>
                    <a:pt x="1749995" y="56079"/>
                    <a:pt x="1751428" y="57765"/>
                  </a:cubicBezTo>
                  <a:cubicBezTo>
                    <a:pt x="1752948" y="59251"/>
                    <a:pt x="1755046" y="60013"/>
                    <a:pt x="1757139" y="59860"/>
                  </a:cubicBezTo>
                  <a:cubicBezTo>
                    <a:pt x="1758381" y="59860"/>
                    <a:pt x="1759618" y="59670"/>
                    <a:pt x="1760855" y="59288"/>
                  </a:cubicBezTo>
                  <a:cubicBezTo>
                    <a:pt x="1761999" y="58927"/>
                    <a:pt x="1763045" y="58345"/>
                    <a:pt x="1763901" y="57574"/>
                  </a:cubicBezTo>
                  <a:close/>
                  <a:moveTo>
                    <a:pt x="1814768" y="19284"/>
                  </a:moveTo>
                  <a:cubicBezTo>
                    <a:pt x="1819721" y="18941"/>
                    <a:pt x="1824484" y="20512"/>
                    <a:pt x="1828293" y="23665"/>
                  </a:cubicBezTo>
                  <a:cubicBezTo>
                    <a:pt x="1831627" y="27161"/>
                    <a:pt x="1833339" y="31904"/>
                    <a:pt x="1832957" y="36714"/>
                  </a:cubicBezTo>
                  <a:lnTo>
                    <a:pt x="1832957" y="64718"/>
                  </a:lnTo>
                  <a:lnTo>
                    <a:pt x="1827149" y="64718"/>
                  </a:lnTo>
                  <a:lnTo>
                    <a:pt x="1827149" y="57669"/>
                  </a:lnTo>
                  <a:cubicBezTo>
                    <a:pt x="1825721" y="60089"/>
                    <a:pt x="1823623" y="62013"/>
                    <a:pt x="1821149" y="63194"/>
                  </a:cubicBezTo>
                  <a:cubicBezTo>
                    <a:pt x="1818196" y="64518"/>
                    <a:pt x="1814861" y="65165"/>
                    <a:pt x="1811624" y="65099"/>
                  </a:cubicBezTo>
                  <a:cubicBezTo>
                    <a:pt x="1807336" y="65308"/>
                    <a:pt x="1803145" y="64070"/>
                    <a:pt x="1799620" y="61575"/>
                  </a:cubicBezTo>
                  <a:cubicBezTo>
                    <a:pt x="1796764" y="59270"/>
                    <a:pt x="1795048" y="55746"/>
                    <a:pt x="1795146" y="52050"/>
                  </a:cubicBezTo>
                  <a:cubicBezTo>
                    <a:pt x="1794955" y="48392"/>
                    <a:pt x="1796574" y="44868"/>
                    <a:pt x="1799336" y="42525"/>
                  </a:cubicBezTo>
                  <a:cubicBezTo>
                    <a:pt x="1803243" y="39924"/>
                    <a:pt x="1807908" y="38715"/>
                    <a:pt x="1812577" y="39095"/>
                  </a:cubicBezTo>
                  <a:lnTo>
                    <a:pt x="1826865" y="39095"/>
                  </a:lnTo>
                  <a:lnTo>
                    <a:pt x="1826865" y="36333"/>
                  </a:lnTo>
                  <a:cubicBezTo>
                    <a:pt x="1827149" y="33047"/>
                    <a:pt x="1825911" y="29818"/>
                    <a:pt x="1823623" y="27475"/>
                  </a:cubicBezTo>
                  <a:cubicBezTo>
                    <a:pt x="1820958" y="25246"/>
                    <a:pt x="1817530" y="24151"/>
                    <a:pt x="1814098" y="24427"/>
                  </a:cubicBezTo>
                  <a:cubicBezTo>
                    <a:pt x="1811340" y="24418"/>
                    <a:pt x="1808578" y="24903"/>
                    <a:pt x="1805908" y="25856"/>
                  </a:cubicBezTo>
                  <a:cubicBezTo>
                    <a:pt x="1803434" y="26665"/>
                    <a:pt x="1801145" y="27961"/>
                    <a:pt x="1799146" y="29666"/>
                  </a:cubicBezTo>
                  <a:lnTo>
                    <a:pt x="1796383" y="25189"/>
                  </a:lnTo>
                  <a:cubicBezTo>
                    <a:pt x="1798764" y="23160"/>
                    <a:pt x="1801527" y="21646"/>
                    <a:pt x="1804573" y="20712"/>
                  </a:cubicBezTo>
                  <a:cubicBezTo>
                    <a:pt x="1807815" y="19588"/>
                    <a:pt x="1811340" y="19045"/>
                    <a:pt x="1814768" y="19093"/>
                  </a:cubicBezTo>
                  <a:close/>
                  <a:moveTo>
                    <a:pt x="1812577" y="60337"/>
                  </a:moveTo>
                  <a:cubicBezTo>
                    <a:pt x="1815721" y="60431"/>
                    <a:pt x="1818768" y="59603"/>
                    <a:pt x="1821433" y="57955"/>
                  </a:cubicBezTo>
                  <a:cubicBezTo>
                    <a:pt x="1823912" y="56364"/>
                    <a:pt x="1825814" y="53993"/>
                    <a:pt x="1826865" y="51192"/>
                  </a:cubicBezTo>
                  <a:lnTo>
                    <a:pt x="1826865" y="43763"/>
                  </a:lnTo>
                  <a:lnTo>
                    <a:pt x="1812768" y="43763"/>
                  </a:lnTo>
                  <a:cubicBezTo>
                    <a:pt x="1805052" y="43763"/>
                    <a:pt x="1801145" y="46430"/>
                    <a:pt x="1801145" y="51859"/>
                  </a:cubicBezTo>
                  <a:cubicBezTo>
                    <a:pt x="1801052" y="54297"/>
                    <a:pt x="1802192" y="56612"/>
                    <a:pt x="1804196" y="58050"/>
                  </a:cubicBezTo>
                  <a:cubicBezTo>
                    <a:pt x="1806671" y="59717"/>
                    <a:pt x="1809624" y="60517"/>
                    <a:pt x="1812577" y="60337"/>
                  </a:cubicBezTo>
                  <a:close/>
                  <a:moveTo>
                    <a:pt x="1891442" y="19569"/>
                  </a:moveTo>
                  <a:lnTo>
                    <a:pt x="1891442" y="59194"/>
                  </a:lnTo>
                  <a:cubicBezTo>
                    <a:pt x="1892014" y="65404"/>
                    <a:pt x="1889921" y="71566"/>
                    <a:pt x="1885824" y="76243"/>
                  </a:cubicBezTo>
                  <a:cubicBezTo>
                    <a:pt x="1881155" y="80291"/>
                    <a:pt x="1875062" y="82282"/>
                    <a:pt x="1868867" y="81768"/>
                  </a:cubicBezTo>
                  <a:cubicBezTo>
                    <a:pt x="1864867" y="81806"/>
                    <a:pt x="1860867" y="81196"/>
                    <a:pt x="1857058" y="79958"/>
                  </a:cubicBezTo>
                  <a:cubicBezTo>
                    <a:pt x="1853533" y="78958"/>
                    <a:pt x="1850296" y="77205"/>
                    <a:pt x="1847533" y="74814"/>
                  </a:cubicBezTo>
                  <a:lnTo>
                    <a:pt x="1850580" y="70147"/>
                  </a:lnTo>
                  <a:cubicBezTo>
                    <a:pt x="1852868" y="72214"/>
                    <a:pt x="1855630" y="73776"/>
                    <a:pt x="1858584" y="74719"/>
                  </a:cubicBezTo>
                  <a:cubicBezTo>
                    <a:pt x="1861630" y="75805"/>
                    <a:pt x="1864867" y="76357"/>
                    <a:pt x="1868109" y="76339"/>
                  </a:cubicBezTo>
                  <a:cubicBezTo>
                    <a:pt x="1872681" y="76738"/>
                    <a:pt x="1877155" y="75290"/>
                    <a:pt x="1880680" y="72338"/>
                  </a:cubicBezTo>
                  <a:cubicBezTo>
                    <a:pt x="1883633" y="68919"/>
                    <a:pt x="1885061" y="64451"/>
                    <a:pt x="1884680" y="59955"/>
                  </a:cubicBezTo>
                  <a:lnTo>
                    <a:pt x="1884680" y="54240"/>
                  </a:lnTo>
                  <a:cubicBezTo>
                    <a:pt x="1882871" y="57069"/>
                    <a:pt x="1880299" y="59317"/>
                    <a:pt x="1877252" y="60717"/>
                  </a:cubicBezTo>
                  <a:cubicBezTo>
                    <a:pt x="1874108" y="62260"/>
                    <a:pt x="1870681" y="63051"/>
                    <a:pt x="1867155" y="63003"/>
                  </a:cubicBezTo>
                  <a:cubicBezTo>
                    <a:pt x="1863156" y="63051"/>
                    <a:pt x="1859151" y="62099"/>
                    <a:pt x="1855630" y="60241"/>
                  </a:cubicBezTo>
                  <a:cubicBezTo>
                    <a:pt x="1852198" y="58441"/>
                    <a:pt x="1849440" y="55736"/>
                    <a:pt x="1847436" y="52431"/>
                  </a:cubicBezTo>
                  <a:cubicBezTo>
                    <a:pt x="1845436" y="48944"/>
                    <a:pt x="1844487" y="45001"/>
                    <a:pt x="1844487" y="41001"/>
                  </a:cubicBezTo>
                  <a:cubicBezTo>
                    <a:pt x="1844487" y="37057"/>
                    <a:pt x="1845436" y="33171"/>
                    <a:pt x="1847436" y="29761"/>
                  </a:cubicBezTo>
                  <a:cubicBezTo>
                    <a:pt x="1849343" y="26485"/>
                    <a:pt x="1852198" y="23808"/>
                    <a:pt x="1855533" y="22046"/>
                  </a:cubicBezTo>
                  <a:cubicBezTo>
                    <a:pt x="1862393" y="18541"/>
                    <a:pt x="1870490" y="18369"/>
                    <a:pt x="1877536" y="21570"/>
                  </a:cubicBezTo>
                  <a:cubicBezTo>
                    <a:pt x="1880582" y="23094"/>
                    <a:pt x="1883154" y="25399"/>
                    <a:pt x="1884968" y="28237"/>
                  </a:cubicBezTo>
                  <a:lnTo>
                    <a:pt x="1884968" y="19569"/>
                  </a:lnTo>
                  <a:close/>
                  <a:moveTo>
                    <a:pt x="1868393" y="57669"/>
                  </a:moveTo>
                  <a:cubicBezTo>
                    <a:pt x="1871439" y="57726"/>
                    <a:pt x="1874490" y="57002"/>
                    <a:pt x="1877252" y="55574"/>
                  </a:cubicBezTo>
                  <a:cubicBezTo>
                    <a:pt x="1879824" y="54231"/>
                    <a:pt x="1881917" y="52174"/>
                    <a:pt x="1883345" y="49669"/>
                  </a:cubicBezTo>
                  <a:cubicBezTo>
                    <a:pt x="1886298" y="44363"/>
                    <a:pt x="1886298" y="37924"/>
                    <a:pt x="1883345" y="32619"/>
                  </a:cubicBezTo>
                  <a:cubicBezTo>
                    <a:pt x="1881917" y="30113"/>
                    <a:pt x="1879824" y="28094"/>
                    <a:pt x="1877252" y="26808"/>
                  </a:cubicBezTo>
                  <a:cubicBezTo>
                    <a:pt x="1874490" y="25361"/>
                    <a:pt x="1871439" y="24636"/>
                    <a:pt x="1868393" y="24713"/>
                  </a:cubicBezTo>
                  <a:cubicBezTo>
                    <a:pt x="1865346" y="24675"/>
                    <a:pt x="1862393" y="25361"/>
                    <a:pt x="1859630" y="26713"/>
                  </a:cubicBezTo>
                  <a:cubicBezTo>
                    <a:pt x="1857058" y="28056"/>
                    <a:pt x="1854961" y="30066"/>
                    <a:pt x="1853533" y="32523"/>
                  </a:cubicBezTo>
                  <a:cubicBezTo>
                    <a:pt x="1852105" y="35143"/>
                    <a:pt x="1851342" y="38096"/>
                    <a:pt x="1851342" y="41096"/>
                  </a:cubicBezTo>
                  <a:cubicBezTo>
                    <a:pt x="1851342" y="44096"/>
                    <a:pt x="1852007" y="47058"/>
                    <a:pt x="1853533" y="49669"/>
                  </a:cubicBezTo>
                  <a:cubicBezTo>
                    <a:pt x="1854961" y="52183"/>
                    <a:pt x="1857058" y="54231"/>
                    <a:pt x="1859630" y="55574"/>
                  </a:cubicBezTo>
                  <a:cubicBezTo>
                    <a:pt x="1862295" y="57012"/>
                    <a:pt x="1865346" y="57736"/>
                    <a:pt x="1868393" y="57669"/>
                  </a:cubicBezTo>
                  <a:close/>
                  <a:moveTo>
                    <a:pt x="1947737" y="44144"/>
                  </a:moveTo>
                  <a:lnTo>
                    <a:pt x="1909637" y="44144"/>
                  </a:lnTo>
                  <a:cubicBezTo>
                    <a:pt x="1909827" y="48497"/>
                    <a:pt x="1911827" y="52583"/>
                    <a:pt x="1915064" y="55479"/>
                  </a:cubicBezTo>
                  <a:cubicBezTo>
                    <a:pt x="1918496" y="58469"/>
                    <a:pt x="1922878" y="60041"/>
                    <a:pt x="1927449" y="59860"/>
                  </a:cubicBezTo>
                  <a:cubicBezTo>
                    <a:pt x="1930114" y="59851"/>
                    <a:pt x="1932686" y="59336"/>
                    <a:pt x="1935165" y="58336"/>
                  </a:cubicBezTo>
                  <a:cubicBezTo>
                    <a:pt x="1937449" y="57307"/>
                    <a:pt x="1939546" y="55822"/>
                    <a:pt x="1941258" y="53954"/>
                  </a:cubicBezTo>
                  <a:lnTo>
                    <a:pt x="1944690" y="57860"/>
                  </a:lnTo>
                  <a:cubicBezTo>
                    <a:pt x="1942593" y="60251"/>
                    <a:pt x="1940021" y="62136"/>
                    <a:pt x="1937165" y="63384"/>
                  </a:cubicBezTo>
                  <a:cubicBezTo>
                    <a:pt x="1934114" y="64585"/>
                    <a:pt x="1930877" y="65194"/>
                    <a:pt x="1927640" y="65194"/>
                  </a:cubicBezTo>
                  <a:cubicBezTo>
                    <a:pt x="1923352" y="65299"/>
                    <a:pt x="1919162" y="64289"/>
                    <a:pt x="1915352" y="62241"/>
                  </a:cubicBezTo>
                  <a:cubicBezTo>
                    <a:pt x="1911827" y="60394"/>
                    <a:pt x="1908874" y="57545"/>
                    <a:pt x="1906967" y="54050"/>
                  </a:cubicBezTo>
                  <a:cubicBezTo>
                    <a:pt x="1904967" y="50449"/>
                    <a:pt x="1903921" y="46373"/>
                    <a:pt x="1904018" y="42239"/>
                  </a:cubicBezTo>
                  <a:cubicBezTo>
                    <a:pt x="1903921" y="38124"/>
                    <a:pt x="1904967" y="34057"/>
                    <a:pt x="1906874" y="30428"/>
                  </a:cubicBezTo>
                  <a:cubicBezTo>
                    <a:pt x="1908683" y="27008"/>
                    <a:pt x="1911446" y="24170"/>
                    <a:pt x="1914780" y="22237"/>
                  </a:cubicBezTo>
                  <a:cubicBezTo>
                    <a:pt x="1921826" y="18426"/>
                    <a:pt x="1930212" y="18426"/>
                    <a:pt x="1937258" y="22237"/>
                  </a:cubicBezTo>
                  <a:cubicBezTo>
                    <a:pt x="1940593" y="24199"/>
                    <a:pt x="1943258" y="27028"/>
                    <a:pt x="1945067" y="30428"/>
                  </a:cubicBezTo>
                  <a:cubicBezTo>
                    <a:pt x="1946974" y="34076"/>
                    <a:pt x="1947927" y="38133"/>
                    <a:pt x="1947830" y="42239"/>
                  </a:cubicBezTo>
                  <a:close/>
                  <a:moveTo>
                    <a:pt x="1926017" y="25094"/>
                  </a:moveTo>
                  <a:cubicBezTo>
                    <a:pt x="1921924" y="24960"/>
                    <a:pt x="1918017" y="26428"/>
                    <a:pt x="1915064" y="29190"/>
                  </a:cubicBezTo>
                  <a:cubicBezTo>
                    <a:pt x="1912111" y="32066"/>
                    <a:pt x="1910302" y="35933"/>
                    <a:pt x="1910018" y="40048"/>
                  </a:cubicBezTo>
                  <a:lnTo>
                    <a:pt x="1942021" y="40048"/>
                  </a:lnTo>
                  <a:cubicBezTo>
                    <a:pt x="1941737" y="35943"/>
                    <a:pt x="1940021" y="32076"/>
                    <a:pt x="1937067" y="29190"/>
                  </a:cubicBezTo>
                  <a:cubicBezTo>
                    <a:pt x="1934114" y="26428"/>
                    <a:pt x="1930114" y="24951"/>
                    <a:pt x="1926017" y="25094"/>
                  </a:cubicBezTo>
                  <a:close/>
                  <a:moveTo>
                    <a:pt x="1983167" y="19855"/>
                  </a:moveTo>
                  <a:cubicBezTo>
                    <a:pt x="1988120" y="19598"/>
                    <a:pt x="1993073" y="21388"/>
                    <a:pt x="1996696" y="24808"/>
                  </a:cubicBezTo>
                  <a:cubicBezTo>
                    <a:pt x="2000217" y="28685"/>
                    <a:pt x="2002026" y="33857"/>
                    <a:pt x="2001649" y="39095"/>
                  </a:cubicBezTo>
                  <a:lnTo>
                    <a:pt x="2001649" y="65289"/>
                  </a:lnTo>
                  <a:lnTo>
                    <a:pt x="1995645" y="65289"/>
                  </a:lnTo>
                  <a:lnTo>
                    <a:pt x="1995645" y="39762"/>
                  </a:lnTo>
                  <a:cubicBezTo>
                    <a:pt x="1996217" y="35543"/>
                    <a:pt x="1995073" y="31266"/>
                    <a:pt x="1992408" y="27951"/>
                  </a:cubicBezTo>
                  <a:cubicBezTo>
                    <a:pt x="1989743" y="25351"/>
                    <a:pt x="1986027" y="23999"/>
                    <a:pt x="1982311" y="24236"/>
                  </a:cubicBezTo>
                  <a:cubicBezTo>
                    <a:pt x="1978028" y="24056"/>
                    <a:pt x="1973833" y="25637"/>
                    <a:pt x="1970786" y="28618"/>
                  </a:cubicBezTo>
                  <a:cubicBezTo>
                    <a:pt x="1967833" y="31876"/>
                    <a:pt x="1966405" y="36153"/>
                    <a:pt x="1966596" y="40524"/>
                  </a:cubicBezTo>
                  <a:lnTo>
                    <a:pt x="1966596" y="64242"/>
                  </a:lnTo>
                  <a:lnTo>
                    <a:pt x="1960499" y="64242"/>
                  </a:lnTo>
                  <a:lnTo>
                    <a:pt x="1960499" y="19093"/>
                  </a:lnTo>
                  <a:lnTo>
                    <a:pt x="1966307" y="19093"/>
                  </a:lnTo>
                  <a:lnTo>
                    <a:pt x="1966307" y="27951"/>
                  </a:lnTo>
                  <a:cubicBezTo>
                    <a:pt x="1967931" y="25199"/>
                    <a:pt x="1970405" y="22980"/>
                    <a:pt x="1973265" y="21570"/>
                  </a:cubicBezTo>
                  <a:cubicBezTo>
                    <a:pt x="1976405" y="19979"/>
                    <a:pt x="1979930" y="19198"/>
                    <a:pt x="1983455" y="19284"/>
                  </a:cubicBezTo>
                  <a:close/>
                  <a:moveTo>
                    <a:pt x="2037080" y="65671"/>
                  </a:moveTo>
                  <a:cubicBezTo>
                    <a:pt x="2032889" y="65756"/>
                    <a:pt x="2028792" y="64775"/>
                    <a:pt x="2025174" y="62813"/>
                  </a:cubicBezTo>
                  <a:cubicBezTo>
                    <a:pt x="2021746" y="60898"/>
                    <a:pt x="2018793" y="58069"/>
                    <a:pt x="2016886" y="54621"/>
                  </a:cubicBezTo>
                  <a:cubicBezTo>
                    <a:pt x="2014886" y="50992"/>
                    <a:pt x="2013839" y="46887"/>
                    <a:pt x="2013839" y="42715"/>
                  </a:cubicBezTo>
                  <a:cubicBezTo>
                    <a:pt x="2013839" y="38582"/>
                    <a:pt x="2014886" y="34504"/>
                    <a:pt x="2016886" y="30904"/>
                  </a:cubicBezTo>
                  <a:cubicBezTo>
                    <a:pt x="2018793" y="27465"/>
                    <a:pt x="2021746" y="24627"/>
                    <a:pt x="2025174" y="22713"/>
                  </a:cubicBezTo>
                  <a:cubicBezTo>
                    <a:pt x="2028792" y="20760"/>
                    <a:pt x="2032889" y="19769"/>
                    <a:pt x="2037080" y="19855"/>
                  </a:cubicBezTo>
                  <a:cubicBezTo>
                    <a:pt x="2040698" y="19788"/>
                    <a:pt x="2044224" y="20569"/>
                    <a:pt x="2047461" y="22141"/>
                  </a:cubicBezTo>
                  <a:cubicBezTo>
                    <a:pt x="2050512" y="23589"/>
                    <a:pt x="2052986" y="25865"/>
                    <a:pt x="2054795" y="28714"/>
                  </a:cubicBezTo>
                  <a:lnTo>
                    <a:pt x="2050223" y="31856"/>
                  </a:lnTo>
                  <a:cubicBezTo>
                    <a:pt x="2048795" y="29694"/>
                    <a:pt x="2046796" y="27951"/>
                    <a:pt x="2044512" y="26808"/>
                  </a:cubicBezTo>
                  <a:cubicBezTo>
                    <a:pt x="2042224" y="25732"/>
                    <a:pt x="2039652" y="25179"/>
                    <a:pt x="2037080" y="25189"/>
                  </a:cubicBezTo>
                  <a:cubicBezTo>
                    <a:pt x="2034034" y="25113"/>
                    <a:pt x="2030983" y="25865"/>
                    <a:pt x="2028318" y="27380"/>
                  </a:cubicBezTo>
                  <a:cubicBezTo>
                    <a:pt x="2025746" y="28809"/>
                    <a:pt x="2023648" y="30961"/>
                    <a:pt x="2022220" y="33571"/>
                  </a:cubicBezTo>
                  <a:cubicBezTo>
                    <a:pt x="2019267" y="39353"/>
                    <a:pt x="2019267" y="46173"/>
                    <a:pt x="2022220" y="51955"/>
                  </a:cubicBezTo>
                  <a:cubicBezTo>
                    <a:pt x="2023648" y="54545"/>
                    <a:pt x="2025746" y="56689"/>
                    <a:pt x="2028318" y="58145"/>
                  </a:cubicBezTo>
                  <a:cubicBezTo>
                    <a:pt x="2030983" y="59612"/>
                    <a:pt x="2034034" y="60374"/>
                    <a:pt x="2037080" y="60337"/>
                  </a:cubicBezTo>
                  <a:cubicBezTo>
                    <a:pt x="2039652" y="60346"/>
                    <a:pt x="2042224" y="59794"/>
                    <a:pt x="2044512" y="58717"/>
                  </a:cubicBezTo>
                  <a:cubicBezTo>
                    <a:pt x="2046796" y="57574"/>
                    <a:pt x="2048795" y="55831"/>
                    <a:pt x="2050223" y="53669"/>
                  </a:cubicBezTo>
                  <a:lnTo>
                    <a:pt x="2054795" y="56812"/>
                  </a:lnTo>
                  <a:cubicBezTo>
                    <a:pt x="2052986" y="59660"/>
                    <a:pt x="2050512" y="61975"/>
                    <a:pt x="2047461" y="63479"/>
                  </a:cubicBezTo>
                  <a:cubicBezTo>
                    <a:pt x="2044224" y="64965"/>
                    <a:pt x="2040698" y="65708"/>
                    <a:pt x="2037080" y="65671"/>
                  </a:cubicBezTo>
                  <a:close/>
                  <a:moveTo>
                    <a:pt x="2069752" y="10330"/>
                  </a:moveTo>
                  <a:cubicBezTo>
                    <a:pt x="2068608" y="10340"/>
                    <a:pt x="2067464" y="9854"/>
                    <a:pt x="2066608" y="8997"/>
                  </a:cubicBezTo>
                  <a:cubicBezTo>
                    <a:pt x="2065753" y="8215"/>
                    <a:pt x="2065274" y="7111"/>
                    <a:pt x="2065274" y="5949"/>
                  </a:cubicBezTo>
                  <a:cubicBezTo>
                    <a:pt x="2065274" y="4825"/>
                    <a:pt x="2065753" y="3758"/>
                    <a:pt x="2066608" y="2996"/>
                  </a:cubicBezTo>
                  <a:cubicBezTo>
                    <a:pt x="2067464" y="2138"/>
                    <a:pt x="2068608" y="1653"/>
                    <a:pt x="2069752" y="1662"/>
                  </a:cubicBezTo>
                  <a:cubicBezTo>
                    <a:pt x="2070896" y="1615"/>
                    <a:pt x="2072036" y="2062"/>
                    <a:pt x="2072896" y="2901"/>
                  </a:cubicBezTo>
                  <a:cubicBezTo>
                    <a:pt x="2073752" y="3663"/>
                    <a:pt x="2074226" y="4730"/>
                    <a:pt x="2074226" y="5853"/>
                  </a:cubicBezTo>
                  <a:cubicBezTo>
                    <a:pt x="2074133" y="8301"/>
                    <a:pt x="2072227" y="10283"/>
                    <a:pt x="2069752" y="10330"/>
                  </a:cubicBezTo>
                  <a:close/>
                  <a:moveTo>
                    <a:pt x="2066701" y="19855"/>
                  </a:moveTo>
                  <a:lnTo>
                    <a:pt x="2072799" y="19855"/>
                  </a:lnTo>
                  <a:lnTo>
                    <a:pt x="2072799" y="65004"/>
                  </a:lnTo>
                  <a:lnTo>
                    <a:pt x="2066701" y="65004"/>
                  </a:lnTo>
                  <a:close/>
                  <a:moveTo>
                    <a:pt x="2128995" y="44334"/>
                  </a:moveTo>
                  <a:lnTo>
                    <a:pt x="2090895" y="44334"/>
                  </a:lnTo>
                  <a:cubicBezTo>
                    <a:pt x="2091086" y="48697"/>
                    <a:pt x="2092993" y="52792"/>
                    <a:pt x="2096327" y="55669"/>
                  </a:cubicBezTo>
                  <a:cubicBezTo>
                    <a:pt x="2099658" y="58660"/>
                    <a:pt x="2104136" y="60222"/>
                    <a:pt x="2108615" y="60051"/>
                  </a:cubicBezTo>
                  <a:cubicBezTo>
                    <a:pt x="2111280" y="60060"/>
                    <a:pt x="2113852" y="59546"/>
                    <a:pt x="2116326" y="58527"/>
                  </a:cubicBezTo>
                  <a:cubicBezTo>
                    <a:pt x="2118615" y="57526"/>
                    <a:pt x="2120712" y="56031"/>
                    <a:pt x="2122424" y="54145"/>
                  </a:cubicBezTo>
                  <a:lnTo>
                    <a:pt x="2125851" y="58050"/>
                  </a:lnTo>
                  <a:cubicBezTo>
                    <a:pt x="2123851" y="60460"/>
                    <a:pt x="2121186" y="62346"/>
                    <a:pt x="2118331" y="63575"/>
                  </a:cubicBezTo>
                  <a:cubicBezTo>
                    <a:pt x="2115280" y="64785"/>
                    <a:pt x="2112043" y="65394"/>
                    <a:pt x="2108806" y="65385"/>
                  </a:cubicBezTo>
                  <a:cubicBezTo>
                    <a:pt x="2104518" y="65471"/>
                    <a:pt x="2100327" y="64451"/>
                    <a:pt x="2096518" y="62432"/>
                  </a:cubicBezTo>
                  <a:cubicBezTo>
                    <a:pt x="2092993" y="60546"/>
                    <a:pt x="2090132" y="57708"/>
                    <a:pt x="2088230" y="54240"/>
                  </a:cubicBezTo>
                  <a:cubicBezTo>
                    <a:pt x="2086133" y="50659"/>
                    <a:pt x="2085086" y="46573"/>
                    <a:pt x="2085184" y="42430"/>
                  </a:cubicBezTo>
                  <a:cubicBezTo>
                    <a:pt x="2085086" y="38315"/>
                    <a:pt x="2086133" y="34247"/>
                    <a:pt x="2088040" y="30619"/>
                  </a:cubicBezTo>
                  <a:cubicBezTo>
                    <a:pt x="2089849" y="27218"/>
                    <a:pt x="2092611" y="24379"/>
                    <a:pt x="2095946" y="22427"/>
                  </a:cubicBezTo>
                  <a:cubicBezTo>
                    <a:pt x="2099374" y="20503"/>
                    <a:pt x="2103281" y="19522"/>
                    <a:pt x="2107183" y="19569"/>
                  </a:cubicBezTo>
                  <a:cubicBezTo>
                    <a:pt x="2111089" y="19512"/>
                    <a:pt x="2114996" y="20493"/>
                    <a:pt x="2118424" y="22427"/>
                  </a:cubicBezTo>
                  <a:cubicBezTo>
                    <a:pt x="2121758" y="24389"/>
                    <a:pt x="2124423" y="27218"/>
                    <a:pt x="2126233" y="30619"/>
                  </a:cubicBezTo>
                  <a:cubicBezTo>
                    <a:pt x="2128233" y="34238"/>
                    <a:pt x="2129186" y="38315"/>
                    <a:pt x="2129093" y="42430"/>
                  </a:cubicBezTo>
                  <a:close/>
                  <a:moveTo>
                    <a:pt x="2107183" y="25284"/>
                  </a:moveTo>
                  <a:cubicBezTo>
                    <a:pt x="2103183" y="25151"/>
                    <a:pt x="2099281" y="26628"/>
                    <a:pt x="2096327" y="29380"/>
                  </a:cubicBezTo>
                  <a:cubicBezTo>
                    <a:pt x="2093374" y="32228"/>
                    <a:pt x="2091565" y="36114"/>
                    <a:pt x="2091277" y="40238"/>
                  </a:cubicBezTo>
                  <a:lnTo>
                    <a:pt x="2123284" y="40238"/>
                  </a:lnTo>
                  <a:cubicBezTo>
                    <a:pt x="2122996" y="36124"/>
                    <a:pt x="2121186" y="32257"/>
                    <a:pt x="2118233" y="29380"/>
                  </a:cubicBezTo>
                  <a:cubicBezTo>
                    <a:pt x="2115280" y="26608"/>
                    <a:pt x="2111280" y="25132"/>
                    <a:pt x="2107183" y="25284"/>
                  </a:cubicBezTo>
                  <a:close/>
                  <a:moveTo>
                    <a:pt x="2153571" y="65861"/>
                  </a:moveTo>
                  <a:cubicBezTo>
                    <a:pt x="2150045" y="65889"/>
                    <a:pt x="2146524" y="65375"/>
                    <a:pt x="2143092" y="64337"/>
                  </a:cubicBezTo>
                  <a:cubicBezTo>
                    <a:pt x="2140236" y="63556"/>
                    <a:pt x="2137571" y="62193"/>
                    <a:pt x="2135283" y="60337"/>
                  </a:cubicBezTo>
                  <a:lnTo>
                    <a:pt x="2137948" y="55479"/>
                  </a:lnTo>
                  <a:cubicBezTo>
                    <a:pt x="2140046" y="57126"/>
                    <a:pt x="2142520" y="58384"/>
                    <a:pt x="2145092" y="59194"/>
                  </a:cubicBezTo>
                  <a:cubicBezTo>
                    <a:pt x="2147952" y="60155"/>
                    <a:pt x="2150999" y="60632"/>
                    <a:pt x="2154050" y="60622"/>
                  </a:cubicBezTo>
                  <a:cubicBezTo>
                    <a:pt x="2157380" y="60917"/>
                    <a:pt x="2160621" y="60222"/>
                    <a:pt x="2163575" y="58622"/>
                  </a:cubicBezTo>
                  <a:cubicBezTo>
                    <a:pt x="2165477" y="57469"/>
                    <a:pt x="2166621" y="55403"/>
                    <a:pt x="2166523" y="53193"/>
                  </a:cubicBezTo>
                  <a:cubicBezTo>
                    <a:pt x="2166621" y="51716"/>
                    <a:pt x="2165956" y="50287"/>
                    <a:pt x="2164905" y="49287"/>
                  </a:cubicBezTo>
                  <a:cubicBezTo>
                    <a:pt x="2163668" y="48297"/>
                    <a:pt x="2162240" y="47573"/>
                    <a:pt x="2160714" y="47192"/>
                  </a:cubicBezTo>
                  <a:cubicBezTo>
                    <a:pt x="2158524" y="46591"/>
                    <a:pt x="2156333" y="46115"/>
                    <a:pt x="2154143" y="45763"/>
                  </a:cubicBezTo>
                  <a:cubicBezTo>
                    <a:pt x="2151189" y="45220"/>
                    <a:pt x="2148236" y="44515"/>
                    <a:pt x="2145283" y="43668"/>
                  </a:cubicBezTo>
                  <a:cubicBezTo>
                    <a:pt x="2143092" y="42953"/>
                    <a:pt x="2141190" y="41705"/>
                    <a:pt x="2139571" y="40048"/>
                  </a:cubicBezTo>
                  <a:cubicBezTo>
                    <a:pt x="2137948" y="38039"/>
                    <a:pt x="2137092" y="35486"/>
                    <a:pt x="2137283" y="32905"/>
                  </a:cubicBezTo>
                  <a:cubicBezTo>
                    <a:pt x="2137092" y="29142"/>
                    <a:pt x="2138902" y="25542"/>
                    <a:pt x="2141953" y="23380"/>
                  </a:cubicBezTo>
                  <a:cubicBezTo>
                    <a:pt x="2145762" y="20731"/>
                    <a:pt x="2150427" y="19455"/>
                    <a:pt x="2155096" y="19760"/>
                  </a:cubicBezTo>
                  <a:cubicBezTo>
                    <a:pt x="2158049" y="19769"/>
                    <a:pt x="2161003" y="20151"/>
                    <a:pt x="2163858" y="20903"/>
                  </a:cubicBezTo>
                  <a:cubicBezTo>
                    <a:pt x="2166430" y="21522"/>
                    <a:pt x="2168811" y="22551"/>
                    <a:pt x="2171002" y="23951"/>
                  </a:cubicBezTo>
                  <a:lnTo>
                    <a:pt x="2168337" y="28809"/>
                  </a:lnTo>
                  <a:cubicBezTo>
                    <a:pt x="2164430" y="26189"/>
                    <a:pt x="2159761" y="24856"/>
                    <a:pt x="2155096" y="24999"/>
                  </a:cubicBezTo>
                  <a:cubicBezTo>
                    <a:pt x="2152045" y="24779"/>
                    <a:pt x="2148999" y="25475"/>
                    <a:pt x="2146334" y="26999"/>
                  </a:cubicBezTo>
                  <a:cubicBezTo>
                    <a:pt x="2144525" y="28180"/>
                    <a:pt x="2143380" y="30228"/>
                    <a:pt x="2143380" y="32428"/>
                  </a:cubicBezTo>
                  <a:cubicBezTo>
                    <a:pt x="2143283" y="33971"/>
                    <a:pt x="2143855" y="35467"/>
                    <a:pt x="2144999" y="36524"/>
                  </a:cubicBezTo>
                  <a:cubicBezTo>
                    <a:pt x="2146143" y="37629"/>
                    <a:pt x="2147664" y="38419"/>
                    <a:pt x="2149189" y="38810"/>
                  </a:cubicBezTo>
                  <a:cubicBezTo>
                    <a:pt x="2150808" y="39286"/>
                    <a:pt x="2153096" y="39762"/>
                    <a:pt x="2156049" y="40334"/>
                  </a:cubicBezTo>
                  <a:cubicBezTo>
                    <a:pt x="2159003" y="40839"/>
                    <a:pt x="2161858" y="41505"/>
                    <a:pt x="2164714" y="42334"/>
                  </a:cubicBezTo>
                  <a:cubicBezTo>
                    <a:pt x="2166812" y="43039"/>
                    <a:pt x="2168714" y="44249"/>
                    <a:pt x="2170239" y="45858"/>
                  </a:cubicBezTo>
                  <a:cubicBezTo>
                    <a:pt x="2171955" y="47744"/>
                    <a:pt x="2172811" y="50202"/>
                    <a:pt x="2172621" y="52716"/>
                  </a:cubicBezTo>
                  <a:cubicBezTo>
                    <a:pt x="2172718" y="56536"/>
                    <a:pt x="2170811" y="60137"/>
                    <a:pt x="2167667" y="62241"/>
                  </a:cubicBezTo>
                  <a:cubicBezTo>
                    <a:pt x="2163575" y="64737"/>
                    <a:pt x="2158812" y="65937"/>
                    <a:pt x="2153952" y="65671"/>
                  </a:cubicBezTo>
                  <a:close/>
                  <a:moveTo>
                    <a:pt x="2184052" y="65861"/>
                  </a:moveTo>
                  <a:cubicBezTo>
                    <a:pt x="2182815" y="65908"/>
                    <a:pt x="2181671" y="65423"/>
                    <a:pt x="2180811" y="64528"/>
                  </a:cubicBezTo>
                  <a:cubicBezTo>
                    <a:pt x="2179002" y="62651"/>
                    <a:pt x="2179002" y="59727"/>
                    <a:pt x="2180811" y="57860"/>
                  </a:cubicBezTo>
                  <a:cubicBezTo>
                    <a:pt x="2181671" y="57002"/>
                    <a:pt x="2182815" y="56526"/>
                    <a:pt x="2184052" y="56526"/>
                  </a:cubicBezTo>
                  <a:cubicBezTo>
                    <a:pt x="2185290" y="56536"/>
                    <a:pt x="2186434" y="57012"/>
                    <a:pt x="2187289" y="57860"/>
                  </a:cubicBezTo>
                  <a:cubicBezTo>
                    <a:pt x="2189099" y="59727"/>
                    <a:pt x="2189099" y="62651"/>
                    <a:pt x="2187289" y="64528"/>
                  </a:cubicBezTo>
                  <a:cubicBezTo>
                    <a:pt x="2186434" y="65413"/>
                    <a:pt x="2185290" y="65899"/>
                    <a:pt x="2184052" y="65861"/>
                  </a:cubicBezTo>
                  <a:close/>
                </a:path>
              </a:pathLst>
            </a:custGeom>
            <a:solidFill>
              <a:srgbClr val="6D6E71"/>
            </a:solidFill>
            <a:ln w="9525" cap="flat">
              <a:noFill/>
              <a:prstDash val="solid"/>
              <a:miter/>
            </a:ln>
          </p:spPr>
          <p:txBody>
            <a:bodyPr rtlCol="0" anchor="ctr"/>
            <a:lstStyle/>
            <a:p>
              <a:endParaRPr lang="en-US"/>
            </a:p>
          </p:txBody>
        </p:sp>
        <p:sp>
          <p:nvSpPr>
            <p:cNvPr id="1164" name="Freeform: Shape 1163">
              <a:extLst>
                <a:ext uri="{FF2B5EF4-FFF2-40B4-BE49-F238E27FC236}">
                  <a16:creationId xmlns:a16="http://schemas.microsoft.com/office/drawing/2014/main" id="{1F5188FA-B2DF-4176-88E4-8ED73020EB4C}"/>
                </a:ext>
              </a:extLst>
            </p:cNvPr>
            <p:cNvSpPr/>
            <p:nvPr/>
          </p:nvSpPr>
          <p:spPr>
            <a:xfrm>
              <a:off x="13161539" y="4249852"/>
              <a:ext cx="54884" cy="55230"/>
            </a:xfrm>
            <a:custGeom>
              <a:avLst/>
              <a:gdLst>
                <a:gd name="connsiteX0" fmla="*/ 3980 w 54884"/>
                <a:gd name="connsiteY0" fmla="*/ 47064 h 55230"/>
                <a:gd name="connsiteX1" fmla="*/ -4024 w 54884"/>
                <a:gd name="connsiteY1" fmla="*/ 27252 h 55230"/>
                <a:gd name="connsiteX2" fmla="*/ 23412 w 54884"/>
                <a:gd name="connsiteY2" fmla="*/ -180 h 55230"/>
                <a:gd name="connsiteX3" fmla="*/ 50843 w 54884"/>
                <a:gd name="connsiteY3" fmla="*/ 27252 h 55230"/>
                <a:gd name="connsiteX4" fmla="*/ 42838 w 54884"/>
                <a:gd name="connsiteY4" fmla="*/ 47064 h 55230"/>
                <a:gd name="connsiteX5" fmla="*/ 3980 w 54884"/>
                <a:gd name="connsiteY5" fmla="*/ 47064 h 55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884" h="55230">
                  <a:moveTo>
                    <a:pt x="3980" y="47064"/>
                  </a:moveTo>
                  <a:cubicBezTo>
                    <a:pt x="-1354" y="41853"/>
                    <a:pt x="-4215" y="34681"/>
                    <a:pt x="-4024" y="27252"/>
                  </a:cubicBezTo>
                  <a:cubicBezTo>
                    <a:pt x="-4024" y="12098"/>
                    <a:pt x="8264" y="-180"/>
                    <a:pt x="23412" y="-180"/>
                  </a:cubicBezTo>
                  <a:cubicBezTo>
                    <a:pt x="38555" y="-180"/>
                    <a:pt x="50843" y="12098"/>
                    <a:pt x="50843" y="27252"/>
                  </a:cubicBezTo>
                  <a:cubicBezTo>
                    <a:pt x="51033" y="34681"/>
                    <a:pt x="48173" y="41853"/>
                    <a:pt x="42838" y="47064"/>
                  </a:cubicBezTo>
                  <a:cubicBezTo>
                    <a:pt x="32076" y="57713"/>
                    <a:pt x="14742" y="57713"/>
                    <a:pt x="3980" y="47064"/>
                  </a:cubicBezTo>
                </a:path>
              </a:pathLst>
            </a:custGeom>
            <a:solidFill>
              <a:srgbClr val="336933"/>
            </a:solidFill>
            <a:ln w="9525" cap="flat">
              <a:noFill/>
              <a:prstDash val="solid"/>
              <a:miter/>
            </a:ln>
          </p:spPr>
          <p:txBody>
            <a:bodyPr rtlCol="0" anchor="ctr"/>
            <a:lstStyle/>
            <a:p>
              <a:endParaRPr lang="en-US"/>
            </a:p>
          </p:txBody>
        </p:sp>
        <p:sp>
          <p:nvSpPr>
            <p:cNvPr id="1972" name="Freeform: Shape 1971">
              <a:extLst>
                <a:ext uri="{FF2B5EF4-FFF2-40B4-BE49-F238E27FC236}">
                  <a16:creationId xmlns:a16="http://schemas.microsoft.com/office/drawing/2014/main" id="{F4F9CBA8-B489-4BAA-998C-15FEEA9F7DD1}"/>
                </a:ext>
              </a:extLst>
            </p:cNvPr>
            <p:cNvSpPr/>
            <p:nvPr/>
          </p:nvSpPr>
          <p:spPr>
            <a:xfrm>
              <a:off x="15615951" y="2705564"/>
              <a:ext cx="310608" cy="88772"/>
            </a:xfrm>
            <a:custGeom>
              <a:avLst/>
              <a:gdLst>
                <a:gd name="connsiteX0" fmla="*/ -4033 w 310608"/>
                <a:gd name="connsiteY0" fmla="*/ 66400 h 88772"/>
                <a:gd name="connsiteX1" fmla="*/ -4033 w 310608"/>
                <a:gd name="connsiteY1" fmla="*/ 88593 h 88772"/>
                <a:gd name="connsiteX2" fmla="*/ 306576 w 310608"/>
                <a:gd name="connsiteY2" fmla="*/ 88593 h 88772"/>
                <a:gd name="connsiteX3" fmla="*/ 306576 w 310608"/>
                <a:gd name="connsiteY3" fmla="*/ 66400 h 88772"/>
                <a:gd name="connsiteX4" fmla="*/ 284382 w 310608"/>
                <a:gd name="connsiteY4" fmla="*/ 44206 h 88772"/>
                <a:gd name="connsiteX5" fmla="*/ 262193 w 310608"/>
                <a:gd name="connsiteY5" fmla="*/ 44206 h 88772"/>
                <a:gd name="connsiteX6" fmla="*/ 262193 w 310608"/>
                <a:gd name="connsiteY6" fmla="*/ 22013 h 88772"/>
                <a:gd name="connsiteX7" fmla="*/ 239999 w 310608"/>
                <a:gd name="connsiteY7" fmla="*/ -180 h 88772"/>
                <a:gd name="connsiteX8" fmla="*/ 62545 w 310608"/>
                <a:gd name="connsiteY8" fmla="*/ -180 h 88772"/>
                <a:gd name="connsiteX9" fmla="*/ 40355 w 310608"/>
                <a:gd name="connsiteY9" fmla="*/ 22013 h 88772"/>
                <a:gd name="connsiteX10" fmla="*/ 40355 w 310608"/>
                <a:gd name="connsiteY10" fmla="*/ 44206 h 88772"/>
                <a:gd name="connsiteX11" fmla="*/ 18161 w 310608"/>
                <a:gd name="connsiteY11" fmla="*/ 44206 h 88772"/>
                <a:gd name="connsiteX12" fmla="*/ -4033 w 310608"/>
                <a:gd name="connsiteY12" fmla="*/ 66400 h 88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0608" h="88772">
                  <a:moveTo>
                    <a:pt x="-4033" y="66400"/>
                  </a:moveTo>
                  <a:lnTo>
                    <a:pt x="-4033" y="88593"/>
                  </a:lnTo>
                  <a:lnTo>
                    <a:pt x="306576" y="88593"/>
                  </a:lnTo>
                  <a:lnTo>
                    <a:pt x="306576" y="66400"/>
                  </a:lnTo>
                  <a:cubicBezTo>
                    <a:pt x="306576" y="54141"/>
                    <a:pt x="296670" y="44206"/>
                    <a:pt x="284382" y="44206"/>
                  </a:cubicBezTo>
                  <a:lnTo>
                    <a:pt x="262193" y="44206"/>
                  </a:lnTo>
                  <a:lnTo>
                    <a:pt x="262193" y="22013"/>
                  </a:lnTo>
                  <a:cubicBezTo>
                    <a:pt x="262193" y="9755"/>
                    <a:pt x="252286" y="-180"/>
                    <a:pt x="239999" y="-180"/>
                  </a:cubicBezTo>
                  <a:lnTo>
                    <a:pt x="62545" y="-180"/>
                  </a:lnTo>
                  <a:cubicBezTo>
                    <a:pt x="50262" y="-180"/>
                    <a:pt x="40355" y="9755"/>
                    <a:pt x="40355" y="22013"/>
                  </a:cubicBezTo>
                  <a:lnTo>
                    <a:pt x="40355" y="44206"/>
                  </a:lnTo>
                  <a:lnTo>
                    <a:pt x="18161" y="44206"/>
                  </a:lnTo>
                  <a:cubicBezTo>
                    <a:pt x="5874" y="44206"/>
                    <a:pt x="-4033" y="54141"/>
                    <a:pt x="-4033" y="66400"/>
                  </a:cubicBezTo>
                </a:path>
              </a:pathLst>
            </a:custGeom>
            <a:solidFill>
              <a:srgbClr val="336933"/>
            </a:solidFill>
            <a:ln w="9525" cap="flat">
              <a:noFill/>
              <a:prstDash val="solid"/>
              <a:miter/>
            </a:ln>
          </p:spPr>
          <p:txBody>
            <a:bodyPr rtlCol="0" anchor="ctr"/>
            <a:lstStyle/>
            <a:p>
              <a:endParaRPr lang="en-US"/>
            </a:p>
          </p:txBody>
        </p:sp>
        <p:sp>
          <p:nvSpPr>
            <p:cNvPr id="1973" name="Freeform: Shape 1972">
              <a:extLst>
                <a:ext uri="{FF2B5EF4-FFF2-40B4-BE49-F238E27FC236}">
                  <a16:creationId xmlns:a16="http://schemas.microsoft.com/office/drawing/2014/main" id="{4DF3CED4-6770-4974-8683-9B801EA7D088}"/>
                </a:ext>
              </a:extLst>
            </p:cNvPr>
            <p:cNvSpPr/>
            <p:nvPr/>
          </p:nvSpPr>
          <p:spPr>
            <a:xfrm>
              <a:off x="15660149" y="2306466"/>
              <a:ext cx="398931" cy="398653"/>
            </a:xfrm>
            <a:custGeom>
              <a:avLst/>
              <a:gdLst>
                <a:gd name="connsiteX0" fmla="*/ 157892 w 398931"/>
                <a:gd name="connsiteY0" fmla="*/ 192797 h 398653"/>
                <a:gd name="connsiteX1" fmla="*/ 357917 w 398931"/>
                <a:gd name="connsiteY1" fmla="*/ 392822 h 398653"/>
                <a:gd name="connsiteX2" fmla="*/ 389255 w 398931"/>
                <a:gd name="connsiteY2" fmla="*/ 391069 h 398653"/>
                <a:gd name="connsiteX3" fmla="*/ 389255 w 398931"/>
                <a:gd name="connsiteY3" fmla="*/ 361484 h 398653"/>
                <a:gd name="connsiteX4" fmla="*/ 189230 w 398931"/>
                <a:gd name="connsiteY4" fmla="*/ 161459 h 398653"/>
                <a:gd name="connsiteX5" fmla="*/ 217805 w 398931"/>
                <a:gd name="connsiteY5" fmla="*/ 132884 h 398653"/>
                <a:gd name="connsiteX6" fmla="*/ 239994 w 398931"/>
                <a:gd name="connsiteY6" fmla="*/ 132884 h 398653"/>
                <a:gd name="connsiteX7" fmla="*/ 262188 w 398931"/>
                <a:gd name="connsiteY7" fmla="*/ 110691 h 398653"/>
                <a:gd name="connsiteX8" fmla="*/ 151223 w 398931"/>
                <a:gd name="connsiteY8" fmla="*/ -180 h 398653"/>
                <a:gd name="connsiteX9" fmla="*/ 129029 w 398931"/>
                <a:gd name="connsiteY9" fmla="*/ 21918 h 398653"/>
                <a:gd name="connsiteX10" fmla="*/ 129029 w 398931"/>
                <a:gd name="connsiteY10" fmla="*/ 44111 h 398653"/>
                <a:gd name="connsiteX11" fmla="*/ 40351 w 398931"/>
                <a:gd name="connsiteY11" fmla="*/ 132884 h 398653"/>
                <a:gd name="connsiteX12" fmla="*/ 18161 w 398931"/>
                <a:gd name="connsiteY12" fmla="*/ 132884 h 398653"/>
                <a:gd name="connsiteX13" fmla="*/ -4033 w 398931"/>
                <a:gd name="connsiteY13" fmla="*/ 155078 h 398653"/>
                <a:gd name="connsiteX14" fmla="*/ 106835 w 398931"/>
                <a:gd name="connsiteY14" fmla="*/ 266044 h 398653"/>
                <a:gd name="connsiteX15" fmla="*/ 129029 w 398931"/>
                <a:gd name="connsiteY15" fmla="*/ 243851 h 398653"/>
                <a:gd name="connsiteX16" fmla="*/ 129029 w 398931"/>
                <a:gd name="connsiteY16" fmla="*/ 221657 h 398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931" h="398653">
                  <a:moveTo>
                    <a:pt x="157892" y="192797"/>
                  </a:moveTo>
                  <a:lnTo>
                    <a:pt x="357917" y="392822"/>
                  </a:lnTo>
                  <a:cubicBezTo>
                    <a:pt x="367061" y="400994"/>
                    <a:pt x="381060" y="400213"/>
                    <a:pt x="389255" y="391069"/>
                  </a:cubicBezTo>
                  <a:cubicBezTo>
                    <a:pt x="396780" y="382649"/>
                    <a:pt x="396780" y="369904"/>
                    <a:pt x="389255" y="361484"/>
                  </a:cubicBezTo>
                  <a:lnTo>
                    <a:pt x="189230" y="161459"/>
                  </a:lnTo>
                  <a:lnTo>
                    <a:pt x="217805" y="132884"/>
                  </a:lnTo>
                  <a:lnTo>
                    <a:pt x="239994" y="132884"/>
                  </a:lnTo>
                  <a:lnTo>
                    <a:pt x="262188" y="110691"/>
                  </a:lnTo>
                  <a:lnTo>
                    <a:pt x="151223" y="-180"/>
                  </a:lnTo>
                  <a:lnTo>
                    <a:pt x="129029" y="21918"/>
                  </a:lnTo>
                  <a:lnTo>
                    <a:pt x="129029" y="44111"/>
                  </a:lnTo>
                  <a:lnTo>
                    <a:pt x="40351" y="132884"/>
                  </a:lnTo>
                  <a:lnTo>
                    <a:pt x="18161" y="132884"/>
                  </a:lnTo>
                  <a:lnTo>
                    <a:pt x="-4033" y="155078"/>
                  </a:lnTo>
                  <a:lnTo>
                    <a:pt x="106835" y="266044"/>
                  </a:lnTo>
                  <a:lnTo>
                    <a:pt x="129029" y="243851"/>
                  </a:lnTo>
                  <a:lnTo>
                    <a:pt x="129029" y="221657"/>
                  </a:lnTo>
                  <a:close/>
                </a:path>
              </a:pathLst>
            </a:custGeom>
            <a:solidFill>
              <a:srgbClr val="336933"/>
            </a:solidFill>
            <a:ln w="9525" cap="flat">
              <a:noFill/>
              <a:prstDash val="solid"/>
              <a:miter/>
            </a:ln>
          </p:spPr>
          <p:txBody>
            <a:bodyPr rtlCol="0" anchor="ctr"/>
            <a:lstStyle/>
            <a:p>
              <a:endParaRPr lang="en-US"/>
            </a:p>
          </p:txBody>
        </p:sp>
        <p:sp>
          <p:nvSpPr>
            <p:cNvPr id="1974" name="Freeform: Shape 1973">
              <a:extLst>
                <a:ext uri="{FF2B5EF4-FFF2-40B4-BE49-F238E27FC236}">
                  <a16:creationId xmlns:a16="http://schemas.microsoft.com/office/drawing/2014/main" id="{BF56925C-CC9B-4388-8013-D4E1AE9A8DB2}"/>
                </a:ext>
              </a:extLst>
            </p:cNvPr>
            <p:cNvSpPr/>
            <p:nvPr/>
          </p:nvSpPr>
          <p:spPr>
            <a:xfrm>
              <a:off x="15676627" y="3660825"/>
              <a:ext cx="383017" cy="438150"/>
            </a:xfrm>
            <a:custGeom>
              <a:avLst/>
              <a:gdLst>
                <a:gd name="connsiteX0" fmla="*/ 348676 w 383017"/>
                <a:gd name="connsiteY0" fmla="*/ -180 h 438150"/>
                <a:gd name="connsiteX1" fmla="*/ 310576 w 383017"/>
                <a:gd name="connsiteY1" fmla="*/ -180 h 438150"/>
                <a:gd name="connsiteX2" fmla="*/ 310576 w 383017"/>
                <a:gd name="connsiteY2" fmla="*/ 32396 h 438150"/>
                <a:gd name="connsiteX3" fmla="*/ 347532 w 383017"/>
                <a:gd name="connsiteY3" fmla="*/ 32396 h 438150"/>
                <a:gd name="connsiteX4" fmla="*/ 347532 w 383017"/>
                <a:gd name="connsiteY4" fmla="*/ 405966 h 438150"/>
                <a:gd name="connsiteX5" fmla="*/ 28542 w 383017"/>
                <a:gd name="connsiteY5" fmla="*/ 405966 h 438150"/>
                <a:gd name="connsiteX6" fmla="*/ 28542 w 383017"/>
                <a:gd name="connsiteY6" fmla="*/ 32396 h 438150"/>
                <a:gd name="connsiteX7" fmla="*/ 63307 w 383017"/>
                <a:gd name="connsiteY7" fmla="*/ 32396 h 438150"/>
                <a:gd name="connsiteX8" fmla="*/ 63307 w 383017"/>
                <a:gd name="connsiteY8" fmla="*/ -180 h 438150"/>
                <a:gd name="connsiteX9" fmla="*/ 26923 w 383017"/>
                <a:gd name="connsiteY9" fmla="*/ -180 h 438150"/>
                <a:gd name="connsiteX10" fmla="*/ -4033 w 383017"/>
                <a:gd name="connsiteY10" fmla="*/ 30586 h 438150"/>
                <a:gd name="connsiteX11" fmla="*/ -4033 w 383017"/>
                <a:gd name="connsiteY11" fmla="*/ 30776 h 438150"/>
                <a:gd name="connsiteX12" fmla="*/ -4033 w 383017"/>
                <a:gd name="connsiteY12" fmla="*/ 407109 h 438150"/>
                <a:gd name="connsiteX13" fmla="*/ 26826 w 383017"/>
                <a:gd name="connsiteY13" fmla="*/ 437970 h 438150"/>
                <a:gd name="connsiteX14" fmla="*/ 26923 w 383017"/>
                <a:gd name="connsiteY14" fmla="*/ 437970 h 438150"/>
                <a:gd name="connsiteX15" fmla="*/ 348104 w 383017"/>
                <a:gd name="connsiteY15" fmla="*/ 437970 h 438150"/>
                <a:gd name="connsiteX16" fmla="*/ 378967 w 383017"/>
                <a:gd name="connsiteY16" fmla="*/ 407300 h 438150"/>
                <a:gd name="connsiteX17" fmla="*/ 378967 w 383017"/>
                <a:gd name="connsiteY17" fmla="*/ 407109 h 438150"/>
                <a:gd name="connsiteX18" fmla="*/ 378967 w 383017"/>
                <a:gd name="connsiteY18" fmla="*/ 30776 h 438150"/>
                <a:gd name="connsiteX19" fmla="*/ 349913 w 383017"/>
                <a:gd name="connsiteY19" fmla="*/ -170 h 438150"/>
                <a:gd name="connsiteX20" fmla="*/ 348676 w 383017"/>
                <a:gd name="connsiteY20" fmla="*/ -180 h 438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83017" h="438150">
                  <a:moveTo>
                    <a:pt x="348676" y="-180"/>
                  </a:moveTo>
                  <a:lnTo>
                    <a:pt x="310576" y="-180"/>
                  </a:lnTo>
                  <a:lnTo>
                    <a:pt x="310576" y="32396"/>
                  </a:lnTo>
                  <a:lnTo>
                    <a:pt x="347532" y="32396"/>
                  </a:lnTo>
                  <a:lnTo>
                    <a:pt x="347532" y="405966"/>
                  </a:lnTo>
                  <a:lnTo>
                    <a:pt x="28542" y="405966"/>
                  </a:lnTo>
                  <a:lnTo>
                    <a:pt x="28542" y="32396"/>
                  </a:lnTo>
                  <a:lnTo>
                    <a:pt x="63307" y="32396"/>
                  </a:lnTo>
                  <a:lnTo>
                    <a:pt x="63307" y="-180"/>
                  </a:lnTo>
                  <a:lnTo>
                    <a:pt x="26923" y="-180"/>
                  </a:lnTo>
                  <a:cubicBezTo>
                    <a:pt x="9873" y="-237"/>
                    <a:pt x="-3940" y="13546"/>
                    <a:pt x="-4033" y="30586"/>
                  </a:cubicBezTo>
                  <a:cubicBezTo>
                    <a:pt x="-4033" y="30653"/>
                    <a:pt x="-4033" y="30710"/>
                    <a:pt x="-4033" y="30776"/>
                  </a:cubicBezTo>
                  <a:lnTo>
                    <a:pt x="-4033" y="407109"/>
                  </a:lnTo>
                  <a:cubicBezTo>
                    <a:pt x="-4033" y="424150"/>
                    <a:pt x="9776" y="437970"/>
                    <a:pt x="26826" y="437970"/>
                  </a:cubicBezTo>
                  <a:cubicBezTo>
                    <a:pt x="26826" y="437970"/>
                    <a:pt x="26923" y="437970"/>
                    <a:pt x="26923" y="437970"/>
                  </a:cubicBezTo>
                  <a:lnTo>
                    <a:pt x="348104" y="437970"/>
                  </a:lnTo>
                  <a:cubicBezTo>
                    <a:pt x="365061" y="438027"/>
                    <a:pt x="378869" y="424293"/>
                    <a:pt x="378967" y="407300"/>
                  </a:cubicBezTo>
                  <a:cubicBezTo>
                    <a:pt x="378967" y="407233"/>
                    <a:pt x="378967" y="407176"/>
                    <a:pt x="378967" y="407109"/>
                  </a:cubicBezTo>
                  <a:lnTo>
                    <a:pt x="378967" y="30776"/>
                  </a:lnTo>
                  <a:cubicBezTo>
                    <a:pt x="379539" y="14212"/>
                    <a:pt x="366489" y="363"/>
                    <a:pt x="349913" y="-170"/>
                  </a:cubicBezTo>
                  <a:cubicBezTo>
                    <a:pt x="349532" y="-180"/>
                    <a:pt x="349057" y="-180"/>
                    <a:pt x="348676" y="-180"/>
                  </a:cubicBezTo>
                </a:path>
              </a:pathLst>
            </a:custGeom>
            <a:solidFill>
              <a:srgbClr val="669940"/>
            </a:solidFill>
            <a:ln w="9525" cap="flat">
              <a:noFill/>
              <a:prstDash val="solid"/>
              <a:miter/>
            </a:ln>
          </p:spPr>
          <p:txBody>
            <a:bodyPr rtlCol="0" anchor="ctr"/>
            <a:lstStyle/>
            <a:p>
              <a:endParaRPr lang="en-US"/>
            </a:p>
          </p:txBody>
        </p:sp>
        <p:sp>
          <p:nvSpPr>
            <p:cNvPr id="1975" name="Freeform: Shape 1974">
              <a:extLst>
                <a:ext uri="{FF2B5EF4-FFF2-40B4-BE49-F238E27FC236}">
                  <a16:creationId xmlns:a16="http://schemas.microsoft.com/office/drawing/2014/main" id="{4D9FB50A-F01D-4F0F-8968-056A9F52540E}"/>
                </a:ext>
              </a:extLst>
            </p:cNvPr>
            <p:cNvSpPr/>
            <p:nvPr/>
          </p:nvSpPr>
          <p:spPr>
            <a:xfrm>
              <a:off x="15815784" y="3753788"/>
              <a:ext cx="105350" cy="106110"/>
            </a:xfrm>
            <a:custGeom>
              <a:avLst/>
              <a:gdLst>
                <a:gd name="connsiteX0" fmla="*/ 41213 w 105350"/>
                <a:gd name="connsiteY0" fmla="*/ 105549 h 106110"/>
                <a:gd name="connsiteX1" fmla="*/ 56072 w 105350"/>
                <a:gd name="connsiteY1" fmla="*/ 105549 h 106110"/>
                <a:gd name="connsiteX2" fmla="*/ 64932 w 105350"/>
                <a:gd name="connsiteY2" fmla="*/ 96882 h 106110"/>
                <a:gd name="connsiteX3" fmla="*/ 64932 w 105350"/>
                <a:gd name="connsiteY3" fmla="*/ 96691 h 106110"/>
                <a:gd name="connsiteX4" fmla="*/ 64932 w 105350"/>
                <a:gd name="connsiteY4" fmla="*/ 69164 h 106110"/>
                <a:gd name="connsiteX5" fmla="*/ 92456 w 105350"/>
                <a:gd name="connsiteY5" fmla="*/ 69164 h 106110"/>
                <a:gd name="connsiteX6" fmla="*/ 101316 w 105350"/>
                <a:gd name="connsiteY6" fmla="*/ 60496 h 106110"/>
                <a:gd name="connsiteX7" fmla="*/ 101316 w 105350"/>
                <a:gd name="connsiteY7" fmla="*/ 60306 h 106110"/>
                <a:gd name="connsiteX8" fmla="*/ 101316 w 105350"/>
                <a:gd name="connsiteY8" fmla="*/ 45066 h 106110"/>
                <a:gd name="connsiteX9" fmla="*/ 92647 w 105350"/>
                <a:gd name="connsiteY9" fmla="*/ 36208 h 106110"/>
                <a:gd name="connsiteX10" fmla="*/ 92456 w 105350"/>
                <a:gd name="connsiteY10" fmla="*/ 36208 h 106110"/>
                <a:gd name="connsiteX11" fmla="*/ 64932 w 105350"/>
                <a:gd name="connsiteY11" fmla="*/ 36208 h 106110"/>
                <a:gd name="connsiteX12" fmla="*/ 64932 w 105350"/>
                <a:gd name="connsiteY12" fmla="*/ 8585 h 106110"/>
                <a:gd name="connsiteX13" fmla="*/ 56356 w 105350"/>
                <a:gd name="connsiteY13" fmla="*/ -178 h 106110"/>
                <a:gd name="connsiteX14" fmla="*/ 56072 w 105350"/>
                <a:gd name="connsiteY14" fmla="*/ -178 h 106110"/>
                <a:gd name="connsiteX15" fmla="*/ 41213 w 105350"/>
                <a:gd name="connsiteY15" fmla="*/ -178 h 106110"/>
                <a:gd name="connsiteX16" fmla="*/ 32353 w 105350"/>
                <a:gd name="connsiteY16" fmla="*/ 8300 h 106110"/>
                <a:gd name="connsiteX17" fmla="*/ 32353 w 105350"/>
                <a:gd name="connsiteY17" fmla="*/ 8585 h 106110"/>
                <a:gd name="connsiteX18" fmla="*/ 32353 w 105350"/>
                <a:gd name="connsiteY18" fmla="*/ 36208 h 106110"/>
                <a:gd name="connsiteX19" fmla="*/ 4731 w 105350"/>
                <a:gd name="connsiteY19" fmla="*/ 36208 h 106110"/>
                <a:gd name="connsiteX20" fmla="*/ -4031 w 105350"/>
                <a:gd name="connsiteY20" fmla="*/ 44780 h 106110"/>
                <a:gd name="connsiteX21" fmla="*/ -4031 w 105350"/>
                <a:gd name="connsiteY21" fmla="*/ 45066 h 106110"/>
                <a:gd name="connsiteX22" fmla="*/ -4031 w 105350"/>
                <a:gd name="connsiteY22" fmla="*/ 59925 h 106110"/>
                <a:gd name="connsiteX23" fmla="*/ 4447 w 105350"/>
                <a:gd name="connsiteY23" fmla="*/ 68783 h 106110"/>
                <a:gd name="connsiteX24" fmla="*/ 4731 w 105350"/>
                <a:gd name="connsiteY24" fmla="*/ 68783 h 106110"/>
                <a:gd name="connsiteX25" fmla="*/ 32353 w 105350"/>
                <a:gd name="connsiteY25" fmla="*/ 68783 h 106110"/>
                <a:gd name="connsiteX26" fmla="*/ 32353 w 105350"/>
                <a:gd name="connsiteY26" fmla="*/ 96406 h 106110"/>
                <a:gd name="connsiteX27" fmla="*/ 41213 w 105350"/>
                <a:gd name="connsiteY27" fmla="*/ 105931 h 106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05350" h="106110">
                  <a:moveTo>
                    <a:pt x="41213" y="105549"/>
                  </a:moveTo>
                  <a:lnTo>
                    <a:pt x="56072" y="105549"/>
                  </a:lnTo>
                  <a:cubicBezTo>
                    <a:pt x="60928" y="105607"/>
                    <a:pt x="64834" y="101721"/>
                    <a:pt x="64932" y="96882"/>
                  </a:cubicBezTo>
                  <a:cubicBezTo>
                    <a:pt x="64932" y="96815"/>
                    <a:pt x="64932" y="96758"/>
                    <a:pt x="64932" y="96691"/>
                  </a:cubicBezTo>
                  <a:lnTo>
                    <a:pt x="64932" y="69164"/>
                  </a:lnTo>
                  <a:lnTo>
                    <a:pt x="92456" y="69164"/>
                  </a:lnTo>
                  <a:cubicBezTo>
                    <a:pt x="97316" y="69221"/>
                    <a:pt x="101218" y="65335"/>
                    <a:pt x="101316" y="60496"/>
                  </a:cubicBezTo>
                  <a:cubicBezTo>
                    <a:pt x="101316" y="60429"/>
                    <a:pt x="101316" y="60372"/>
                    <a:pt x="101316" y="60306"/>
                  </a:cubicBezTo>
                  <a:lnTo>
                    <a:pt x="101316" y="45066"/>
                  </a:lnTo>
                  <a:cubicBezTo>
                    <a:pt x="101409" y="40227"/>
                    <a:pt x="97507" y="36265"/>
                    <a:pt x="92647" y="36208"/>
                  </a:cubicBezTo>
                  <a:cubicBezTo>
                    <a:pt x="92554" y="36208"/>
                    <a:pt x="92554" y="36208"/>
                    <a:pt x="92456" y="36208"/>
                  </a:cubicBezTo>
                  <a:lnTo>
                    <a:pt x="64932" y="36208"/>
                  </a:lnTo>
                  <a:lnTo>
                    <a:pt x="64932" y="8585"/>
                  </a:lnTo>
                  <a:cubicBezTo>
                    <a:pt x="65025" y="3794"/>
                    <a:pt x="61118" y="-130"/>
                    <a:pt x="56356" y="-178"/>
                  </a:cubicBezTo>
                  <a:cubicBezTo>
                    <a:pt x="56263" y="-178"/>
                    <a:pt x="56165" y="-178"/>
                    <a:pt x="56072" y="-178"/>
                  </a:cubicBezTo>
                  <a:lnTo>
                    <a:pt x="41213" y="-178"/>
                  </a:lnTo>
                  <a:cubicBezTo>
                    <a:pt x="36450" y="-283"/>
                    <a:pt x="32450" y="3509"/>
                    <a:pt x="32353" y="8300"/>
                  </a:cubicBezTo>
                  <a:cubicBezTo>
                    <a:pt x="32353" y="8395"/>
                    <a:pt x="32353" y="8490"/>
                    <a:pt x="32353" y="8585"/>
                  </a:cubicBezTo>
                  <a:lnTo>
                    <a:pt x="32353" y="36208"/>
                  </a:lnTo>
                  <a:lnTo>
                    <a:pt x="4731" y="36208"/>
                  </a:lnTo>
                  <a:cubicBezTo>
                    <a:pt x="-31" y="36151"/>
                    <a:pt x="-3938" y="39989"/>
                    <a:pt x="-4031" y="44780"/>
                  </a:cubicBezTo>
                  <a:cubicBezTo>
                    <a:pt x="-4031" y="44875"/>
                    <a:pt x="-4031" y="44971"/>
                    <a:pt x="-4031" y="45066"/>
                  </a:cubicBezTo>
                  <a:lnTo>
                    <a:pt x="-4031" y="59925"/>
                  </a:lnTo>
                  <a:cubicBezTo>
                    <a:pt x="-4124" y="64707"/>
                    <a:pt x="-315" y="68678"/>
                    <a:pt x="4447" y="68783"/>
                  </a:cubicBezTo>
                  <a:cubicBezTo>
                    <a:pt x="4540" y="68783"/>
                    <a:pt x="4638" y="68783"/>
                    <a:pt x="4731" y="68783"/>
                  </a:cubicBezTo>
                  <a:lnTo>
                    <a:pt x="32353" y="68783"/>
                  </a:lnTo>
                  <a:lnTo>
                    <a:pt x="32353" y="96406"/>
                  </a:lnTo>
                  <a:cubicBezTo>
                    <a:pt x="32353" y="101416"/>
                    <a:pt x="36259" y="105578"/>
                    <a:pt x="41213" y="105931"/>
                  </a:cubicBezTo>
                </a:path>
              </a:pathLst>
            </a:custGeom>
            <a:solidFill>
              <a:srgbClr val="669940"/>
            </a:solidFill>
            <a:ln w="9525" cap="flat">
              <a:noFill/>
              <a:prstDash val="solid"/>
              <a:miter/>
            </a:ln>
          </p:spPr>
          <p:txBody>
            <a:bodyPr rtlCol="0" anchor="ctr"/>
            <a:lstStyle/>
            <a:p>
              <a:endParaRPr lang="en-US"/>
            </a:p>
          </p:txBody>
        </p:sp>
        <p:sp>
          <p:nvSpPr>
            <p:cNvPr id="1976" name="Freeform: Shape 1975">
              <a:extLst>
                <a:ext uri="{FF2B5EF4-FFF2-40B4-BE49-F238E27FC236}">
                  <a16:creationId xmlns:a16="http://schemas.microsoft.com/office/drawing/2014/main" id="{FFFE1DA7-9517-4E3A-A3FB-DDE361D89E93}"/>
                </a:ext>
              </a:extLst>
            </p:cNvPr>
            <p:cNvSpPr/>
            <p:nvPr/>
          </p:nvSpPr>
          <p:spPr>
            <a:xfrm>
              <a:off x="15768824" y="3903711"/>
              <a:ext cx="199744" cy="32483"/>
            </a:xfrm>
            <a:custGeom>
              <a:avLst/>
              <a:gdLst>
                <a:gd name="connsiteX0" fmla="*/ 4829 w 199744"/>
                <a:gd name="connsiteY0" fmla="*/ 32303 h 32483"/>
                <a:gd name="connsiteX1" fmla="*/ 186948 w 199744"/>
                <a:gd name="connsiteY1" fmla="*/ 32303 h 32483"/>
                <a:gd name="connsiteX2" fmla="*/ 195710 w 199744"/>
                <a:gd name="connsiteY2" fmla="*/ 23730 h 32483"/>
                <a:gd name="connsiteX3" fmla="*/ 195710 w 199744"/>
                <a:gd name="connsiteY3" fmla="*/ 23539 h 32483"/>
                <a:gd name="connsiteX4" fmla="*/ 195710 w 199744"/>
                <a:gd name="connsiteY4" fmla="*/ 8585 h 32483"/>
                <a:gd name="connsiteX5" fmla="*/ 187139 w 199744"/>
                <a:gd name="connsiteY5" fmla="*/ -178 h 32483"/>
                <a:gd name="connsiteX6" fmla="*/ 186948 w 199744"/>
                <a:gd name="connsiteY6" fmla="*/ -178 h 32483"/>
                <a:gd name="connsiteX7" fmla="*/ 4829 w 199744"/>
                <a:gd name="connsiteY7" fmla="*/ -178 h 32483"/>
                <a:gd name="connsiteX8" fmla="*/ -4031 w 199744"/>
                <a:gd name="connsiteY8" fmla="*/ 8300 h 32483"/>
                <a:gd name="connsiteX9" fmla="*/ -4031 w 199744"/>
                <a:gd name="connsiteY9" fmla="*/ 8585 h 32483"/>
                <a:gd name="connsiteX10" fmla="*/ -4031 w 199744"/>
                <a:gd name="connsiteY10" fmla="*/ 23539 h 32483"/>
                <a:gd name="connsiteX11" fmla="*/ 4545 w 199744"/>
                <a:gd name="connsiteY11" fmla="*/ 32303 h 32483"/>
                <a:gd name="connsiteX12" fmla="*/ 4829 w 199744"/>
                <a:gd name="connsiteY12" fmla="*/ 32303 h 32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9744" h="32483">
                  <a:moveTo>
                    <a:pt x="4829" y="32303"/>
                  </a:moveTo>
                  <a:lnTo>
                    <a:pt x="186948" y="32303"/>
                  </a:lnTo>
                  <a:cubicBezTo>
                    <a:pt x="191710" y="32360"/>
                    <a:pt x="195612" y="28521"/>
                    <a:pt x="195710" y="23730"/>
                  </a:cubicBezTo>
                  <a:cubicBezTo>
                    <a:pt x="195710" y="23663"/>
                    <a:pt x="195710" y="23606"/>
                    <a:pt x="195710" y="23539"/>
                  </a:cubicBezTo>
                  <a:lnTo>
                    <a:pt x="195710" y="8585"/>
                  </a:lnTo>
                  <a:cubicBezTo>
                    <a:pt x="195803" y="3794"/>
                    <a:pt x="191901" y="-121"/>
                    <a:pt x="187139" y="-178"/>
                  </a:cubicBezTo>
                  <a:cubicBezTo>
                    <a:pt x="187041" y="-178"/>
                    <a:pt x="187041" y="-178"/>
                    <a:pt x="186948" y="-178"/>
                  </a:cubicBezTo>
                  <a:lnTo>
                    <a:pt x="4829" y="-178"/>
                  </a:lnTo>
                  <a:cubicBezTo>
                    <a:pt x="66" y="-283"/>
                    <a:pt x="-3934" y="3509"/>
                    <a:pt x="-4031" y="8300"/>
                  </a:cubicBezTo>
                  <a:cubicBezTo>
                    <a:pt x="-4031" y="8395"/>
                    <a:pt x="-4031" y="8490"/>
                    <a:pt x="-4031" y="8585"/>
                  </a:cubicBezTo>
                  <a:lnTo>
                    <a:pt x="-4031" y="23539"/>
                  </a:lnTo>
                  <a:cubicBezTo>
                    <a:pt x="-4124" y="28330"/>
                    <a:pt x="-217" y="32245"/>
                    <a:pt x="4545" y="32303"/>
                  </a:cubicBezTo>
                  <a:cubicBezTo>
                    <a:pt x="4638" y="32303"/>
                    <a:pt x="4736" y="32303"/>
                    <a:pt x="4829" y="32303"/>
                  </a:cubicBezTo>
                </a:path>
              </a:pathLst>
            </a:custGeom>
            <a:solidFill>
              <a:srgbClr val="669940"/>
            </a:solidFill>
            <a:ln w="9525" cap="flat">
              <a:noFill/>
              <a:prstDash val="solid"/>
              <a:miter/>
            </a:ln>
          </p:spPr>
          <p:txBody>
            <a:bodyPr rtlCol="0" anchor="ctr"/>
            <a:lstStyle/>
            <a:p>
              <a:endParaRPr lang="en-US"/>
            </a:p>
          </p:txBody>
        </p:sp>
        <p:sp>
          <p:nvSpPr>
            <p:cNvPr id="1977" name="Freeform: Shape 1976">
              <a:extLst>
                <a:ext uri="{FF2B5EF4-FFF2-40B4-BE49-F238E27FC236}">
                  <a16:creationId xmlns:a16="http://schemas.microsoft.com/office/drawing/2014/main" id="{FB62A23F-88B1-4EEB-8BA1-3E5B9057AFA1}"/>
                </a:ext>
              </a:extLst>
            </p:cNvPr>
            <p:cNvSpPr/>
            <p:nvPr/>
          </p:nvSpPr>
          <p:spPr>
            <a:xfrm>
              <a:off x="15768824" y="3980675"/>
              <a:ext cx="199744" cy="32575"/>
            </a:xfrm>
            <a:custGeom>
              <a:avLst/>
              <a:gdLst>
                <a:gd name="connsiteX0" fmla="*/ 4829 w 199744"/>
                <a:gd name="connsiteY0" fmla="*/ 32111 h 32575"/>
                <a:gd name="connsiteX1" fmla="*/ 186948 w 199744"/>
                <a:gd name="connsiteY1" fmla="*/ 32111 h 32575"/>
                <a:gd name="connsiteX2" fmla="*/ 195710 w 199744"/>
                <a:gd name="connsiteY2" fmla="*/ 23538 h 32575"/>
                <a:gd name="connsiteX3" fmla="*/ 195710 w 199744"/>
                <a:gd name="connsiteY3" fmla="*/ 23252 h 32575"/>
                <a:gd name="connsiteX4" fmla="*/ 195710 w 199744"/>
                <a:gd name="connsiteY4" fmla="*/ 8679 h 32575"/>
                <a:gd name="connsiteX5" fmla="*/ 187232 w 199744"/>
                <a:gd name="connsiteY5" fmla="*/ -179 h 32575"/>
                <a:gd name="connsiteX6" fmla="*/ 186948 w 199744"/>
                <a:gd name="connsiteY6" fmla="*/ -179 h 32575"/>
                <a:gd name="connsiteX7" fmla="*/ 4829 w 199744"/>
                <a:gd name="connsiteY7" fmla="*/ -179 h 32575"/>
                <a:gd name="connsiteX8" fmla="*/ -4031 w 199744"/>
                <a:gd name="connsiteY8" fmla="*/ 8488 h 32575"/>
                <a:gd name="connsiteX9" fmla="*/ -4031 w 199744"/>
                <a:gd name="connsiteY9" fmla="*/ 8679 h 32575"/>
                <a:gd name="connsiteX10" fmla="*/ -4031 w 199744"/>
                <a:gd name="connsiteY10" fmla="*/ 23538 h 32575"/>
                <a:gd name="connsiteX11" fmla="*/ 4638 w 199744"/>
                <a:gd name="connsiteY11" fmla="*/ 32396 h 32575"/>
                <a:gd name="connsiteX12" fmla="*/ 4829 w 199744"/>
                <a:gd name="connsiteY12" fmla="*/ 32396 h 32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9744" h="32575">
                  <a:moveTo>
                    <a:pt x="4829" y="32111"/>
                  </a:moveTo>
                  <a:lnTo>
                    <a:pt x="186948" y="32111"/>
                  </a:lnTo>
                  <a:cubicBezTo>
                    <a:pt x="191710" y="32167"/>
                    <a:pt x="195612" y="28329"/>
                    <a:pt x="195710" y="23538"/>
                  </a:cubicBezTo>
                  <a:cubicBezTo>
                    <a:pt x="195710" y="23442"/>
                    <a:pt x="195710" y="23347"/>
                    <a:pt x="195710" y="23252"/>
                  </a:cubicBezTo>
                  <a:lnTo>
                    <a:pt x="195710" y="8679"/>
                  </a:lnTo>
                  <a:cubicBezTo>
                    <a:pt x="195803" y="3897"/>
                    <a:pt x="191994" y="-75"/>
                    <a:pt x="187232" y="-179"/>
                  </a:cubicBezTo>
                  <a:cubicBezTo>
                    <a:pt x="187139" y="-179"/>
                    <a:pt x="187041" y="-179"/>
                    <a:pt x="186948" y="-179"/>
                  </a:cubicBezTo>
                  <a:lnTo>
                    <a:pt x="4829" y="-179"/>
                  </a:lnTo>
                  <a:cubicBezTo>
                    <a:pt x="-27" y="-236"/>
                    <a:pt x="-3934" y="3649"/>
                    <a:pt x="-4031" y="8488"/>
                  </a:cubicBezTo>
                  <a:cubicBezTo>
                    <a:pt x="-4031" y="8555"/>
                    <a:pt x="-4031" y="8612"/>
                    <a:pt x="-4031" y="8679"/>
                  </a:cubicBezTo>
                  <a:lnTo>
                    <a:pt x="-4031" y="23538"/>
                  </a:lnTo>
                  <a:cubicBezTo>
                    <a:pt x="-4124" y="28376"/>
                    <a:pt x="-217" y="32339"/>
                    <a:pt x="4638" y="32396"/>
                  </a:cubicBezTo>
                  <a:cubicBezTo>
                    <a:pt x="4736" y="32396"/>
                    <a:pt x="4736" y="32396"/>
                    <a:pt x="4829" y="32396"/>
                  </a:cubicBezTo>
                </a:path>
              </a:pathLst>
            </a:custGeom>
            <a:solidFill>
              <a:srgbClr val="669940"/>
            </a:solidFill>
            <a:ln w="9525" cap="flat">
              <a:noFill/>
              <a:prstDash val="solid"/>
              <a:miter/>
            </a:ln>
          </p:spPr>
          <p:txBody>
            <a:bodyPr rtlCol="0" anchor="ctr"/>
            <a:lstStyle/>
            <a:p>
              <a:endParaRPr lang="en-US"/>
            </a:p>
          </p:txBody>
        </p:sp>
        <p:sp>
          <p:nvSpPr>
            <p:cNvPr id="1978" name="Freeform: Shape 1977">
              <a:extLst>
                <a:ext uri="{FF2B5EF4-FFF2-40B4-BE49-F238E27FC236}">
                  <a16:creationId xmlns:a16="http://schemas.microsoft.com/office/drawing/2014/main" id="{8E12880D-D884-4F92-93BC-31D2C9B5D0AD}"/>
                </a:ext>
              </a:extLst>
            </p:cNvPr>
            <p:cNvSpPr/>
            <p:nvPr/>
          </p:nvSpPr>
          <p:spPr>
            <a:xfrm>
              <a:off x="15769207" y="3573196"/>
              <a:ext cx="197169" cy="131254"/>
            </a:xfrm>
            <a:custGeom>
              <a:avLst/>
              <a:gdLst>
                <a:gd name="connsiteX0" fmla="*/ 7683 w 197169"/>
                <a:gd name="connsiteY0" fmla="*/ 131075 h 131254"/>
                <a:gd name="connsiteX1" fmla="*/ 181040 w 197169"/>
                <a:gd name="connsiteY1" fmla="*/ 131075 h 131254"/>
                <a:gd name="connsiteX2" fmla="*/ 193137 w 197169"/>
                <a:gd name="connsiteY2" fmla="*/ 118978 h 131254"/>
                <a:gd name="connsiteX3" fmla="*/ 193137 w 197169"/>
                <a:gd name="connsiteY3" fmla="*/ 69829 h 131254"/>
                <a:gd name="connsiteX4" fmla="*/ 181040 w 197169"/>
                <a:gd name="connsiteY4" fmla="*/ 57732 h 131254"/>
                <a:gd name="connsiteX5" fmla="*/ 152465 w 197169"/>
                <a:gd name="connsiteY5" fmla="*/ 57732 h 131254"/>
                <a:gd name="connsiteX6" fmla="*/ 94552 w 197169"/>
                <a:gd name="connsiteY6" fmla="*/ -180 h 131254"/>
                <a:gd name="connsiteX7" fmla="*/ 36639 w 197169"/>
                <a:gd name="connsiteY7" fmla="*/ 57732 h 131254"/>
                <a:gd name="connsiteX8" fmla="*/ 8064 w 197169"/>
                <a:gd name="connsiteY8" fmla="*/ 57732 h 131254"/>
                <a:gd name="connsiteX9" fmla="*/ -4033 w 197169"/>
                <a:gd name="connsiteY9" fmla="*/ 69829 h 131254"/>
                <a:gd name="connsiteX10" fmla="*/ -4033 w 197169"/>
                <a:gd name="connsiteY10" fmla="*/ 118978 h 131254"/>
                <a:gd name="connsiteX11" fmla="*/ 8064 w 197169"/>
                <a:gd name="connsiteY11" fmla="*/ 131075 h 131254"/>
                <a:gd name="connsiteX12" fmla="*/ 94743 w 197169"/>
                <a:gd name="connsiteY12" fmla="*/ 37825 h 131254"/>
                <a:gd name="connsiteX13" fmla="*/ 116839 w 197169"/>
                <a:gd name="connsiteY13" fmla="*/ 59923 h 131254"/>
                <a:gd name="connsiteX14" fmla="*/ 94743 w 197169"/>
                <a:gd name="connsiteY14" fmla="*/ 82021 h 131254"/>
                <a:gd name="connsiteX15" fmla="*/ 72646 w 197169"/>
                <a:gd name="connsiteY15" fmla="*/ 59923 h 131254"/>
                <a:gd name="connsiteX16" fmla="*/ 94743 w 197169"/>
                <a:gd name="connsiteY16" fmla="*/ 37825 h 131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7169" h="131254">
                  <a:moveTo>
                    <a:pt x="7683" y="131075"/>
                  </a:moveTo>
                  <a:lnTo>
                    <a:pt x="181040" y="131075"/>
                  </a:lnTo>
                  <a:cubicBezTo>
                    <a:pt x="187709" y="131027"/>
                    <a:pt x="193039" y="125636"/>
                    <a:pt x="193137" y="118978"/>
                  </a:cubicBezTo>
                  <a:lnTo>
                    <a:pt x="193137" y="69829"/>
                  </a:lnTo>
                  <a:cubicBezTo>
                    <a:pt x="193039" y="63171"/>
                    <a:pt x="187709" y="57780"/>
                    <a:pt x="181040" y="57732"/>
                  </a:cubicBezTo>
                  <a:lnTo>
                    <a:pt x="152465" y="57732"/>
                  </a:lnTo>
                  <a:cubicBezTo>
                    <a:pt x="152465" y="25747"/>
                    <a:pt x="126555" y="-180"/>
                    <a:pt x="94552" y="-180"/>
                  </a:cubicBezTo>
                  <a:cubicBezTo>
                    <a:pt x="62549" y="-180"/>
                    <a:pt x="36639" y="25747"/>
                    <a:pt x="36639" y="57732"/>
                  </a:cubicBezTo>
                  <a:lnTo>
                    <a:pt x="8064" y="57732"/>
                  </a:lnTo>
                  <a:cubicBezTo>
                    <a:pt x="1399" y="57780"/>
                    <a:pt x="-3935" y="63171"/>
                    <a:pt x="-4033" y="69829"/>
                  </a:cubicBezTo>
                  <a:lnTo>
                    <a:pt x="-4033" y="118978"/>
                  </a:lnTo>
                  <a:cubicBezTo>
                    <a:pt x="-3935" y="125636"/>
                    <a:pt x="1399" y="131027"/>
                    <a:pt x="8064" y="131075"/>
                  </a:cubicBezTo>
                  <a:moveTo>
                    <a:pt x="94743" y="37825"/>
                  </a:moveTo>
                  <a:cubicBezTo>
                    <a:pt x="106933" y="37825"/>
                    <a:pt x="116839" y="47721"/>
                    <a:pt x="116839" y="59923"/>
                  </a:cubicBezTo>
                  <a:cubicBezTo>
                    <a:pt x="116839" y="72124"/>
                    <a:pt x="106933" y="82021"/>
                    <a:pt x="94743" y="82021"/>
                  </a:cubicBezTo>
                  <a:cubicBezTo>
                    <a:pt x="82553" y="82021"/>
                    <a:pt x="72646" y="72124"/>
                    <a:pt x="72646" y="59923"/>
                  </a:cubicBezTo>
                  <a:cubicBezTo>
                    <a:pt x="72739" y="47740"/>
                    <a:pt x="82553" y="37882"/>
                    <a:pt x="94743" y="37825"/>
                  </a:cubicBezTo>
                </a:path>
              </a:pathLst>
            </a:custGeom>
            <a:solidFill>
              <a:srgbClr val="669940"/>
            </a:solidFill>
            <a:ln w="9525" cap="flat">
              <a:noFill/>
              <a:prstDash val="solid"/>
              <a:miter/>
            </a:ln>
          </p:spPr>
          <p:txBody>
            <a:bodyPr rtlCol="0" anchor="ctr"/>
            <a:lstStyle/>
            <a:p>
              <a:endParaRPr lang="en-US"/>
            </a:p>
          </p:txBody>
        </p:sp>
        <p:sp>
          <p:nvSpPr>
            <p:cNvPr id="1979" name="Freeform: Shape 1978">
              <a:extLst>
                <a:ext uri="{FF2B5EF4-FFF2-40B4-BE49-F238E27FC236}">
                  <a16:creationId xmlns:a16="http://schemas.microsoft.com/office/drawing/2014/main" id="{2BFCF88A-2261-4E70-B909-FB0224004E33}"/>
                </a:ext>
              </a:extLst>
            </p:cNvPr>
            <p:cNvSpPr/>
            <p:nvPr/>
          </p:nvSpPr>
          <p:spPr>
            <a:xfrm>
              <a:off x="15659529" y="4623629"/>
              <a:ext cx="399812" cy="159051"/>
            </a:xfrm>
            <a:custGeom>
              <a:avLst/>
              <a:gdLst>
                <a:gd name="connsiteX0" fmla="*/ 13730 w 399812"/>
                <a:gd name="connsiteY0" fmla="*/ 158871 h 159051"/>
                <a:gd name="connsiteX1" fmla="*/ 378443 w 399812"/>
                <a:gd name="connsiteY1" fmla="*/ 158871 h 159051"/>
                <a:gd name="connsiteX2" fmla="*/ 395777 w 399812"/>
                <a:gd name="connsiteY2" fmla="*/ 141012 h 159051"/>
                <a:gd name="connsiteX3" fmla="*/ 387968 w 399812"/>
                <a:gd name="connsiteY3" fmla="*/ 126581 h 159051"/>
                <a:gd name="connsiteX4" fmla="*/ 205946 w 399812"/>
                <a:gd name="connsiteY4" fmla="*/ 2756 h 159051"/>
                <a:gd name="connsiteX5" fmla="*/ 186134 w 399812"/>
                <a:gd name="connsiteY5" fmla="*/ 2756 h 159051"/>
                <a:gd name="connsiteX6" fmla="*/ 3633 w 399812"/>
                <a:gd name="connsiteY6" fmla="*/ 126581 h 159051"/>
                <a:gd name="connsiteX7" fmla="*/ -841 w 399812"/>
                <a:gd name="connsiteY7" fmla="*/ 151222 h 159051"/>
                <a:gd name="connsiteX8" fmla="*/ 13158 w 399812"/>
                <a:gd name="connsiteY8" fmla="*/ 158871 h 159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9812" h="159051">
                  <a:moveTo>
                    <a:pt x="13730" y="158871"/>
                  </a:moveTo>
                  <a:lnTo>
                    <a:pt x="378443" y="158871"/>
                  </a:lnTo>
                  <a:cubicBezTo>
                    <a:pt x="388159" y="158737"/>
                    <a:pt x="395967" y="150746"/>
                    <a:pt x="395777" y="141012"/>
                  </a:cubicBezTo>
                  <a:cubicBezTo>
                    <a:pt x="395777" y="135201"/>
                    <a:pt x="392823" y="129801"/>
                    <a:pt x="387968" y="126581"/>
                  </a:cubicBezTo>
                  <a:lnTo>
                    <a:pt x="205946" y="2756"/>
                  </a:lnTo>
                  <a:cubicBezTo>
                    <a:pt x="199942" y="-1159"/>
                    <a:pt x="192133" y="-1159"/>
                    <a:pt x="186134" y="2756"/>
                  </a:cubicBezTo>
                  <a:lnTo>
                    <a:pt x="3633" y="126581"/>
                  </a:lnTo>
                  <a:cubicBezTo>
                    <a:pt x="-4464" y="132134"/>
                    <a:pt x="-6464" y="143174"/>
                    <a:pt x="-841" y="151222"/>
                  </a:cubicBezTo>
                  <a:cubicBezTo>
                    <a:pt x="2298" y="155861"/>
                    <a:pt x="7540" y="158700"/>
                    <a:pt x="13158" y="158871"/>
                  </a:cubicBezTo>
                </a:path>
              </a:pathLst>
            </a:custGeom>
            <a:solidFill>
              <a:srgbClr val="336933"/>
            </a:solidFill>
            <a:ln w="9525" cap="flat">
              <a:noFill/>
              <a:prstDash val="solid"/>
              <a:miter/>
            </a:ln>
          </p:spPr>
          <p:txBody>
            <a:bodyPr rtlCol="0" anchor="ctr"/>
            <a:lstStyle/>
            <a:p>
              <a:endParaRPr lang="en-US"/>
            </a:p>
          </p:txBody>
        </p:sp>
        <p:sp>
          <p:nvSpPr>
            <p:cNvPr id="1980" name="Freeform: Shape 1979">
              <a:extLst>
                <a:ext uri="{FF2B5EF4-FFF2-40B4-BE49-F238E27FC236}">
                  <a16:creationId xmlns:a16="http://schemas.microsoft.com/office/drawing/2014/main" id="{EEB5D1FA-98ED-491A-83A4-EAAB4F71B80E}"/>
                </a:ext>
              </a:extLst>
            </p:cNvPr>
            <p:cNvSpPr/>
            <p:nvPr/>
          </p:nvSpPr>
          <p:spPr>
            <a:xfrm>
              <a:off x="15717773" y="4801635"/>
              <a:ext cx="57912" cy="160972"/>
            </a:xfrm>
            <a:custGeom>
              <a:avLst/>
              <a:gdLst>
                <a:gd name="connsiteX0" fmla="*/ 1111 w 57912"/>
                <a:gd name="connsiteY0" fmla="*/ -180 h 160972"/>
                <a:gd name="connsiteX1" fmla="*/ -4033 w 57912"/>
                <a:gd name="connsiteY1" fmla="*/ 4963 h 160972"/>
                <a:gd name="connsiteX2" fmla="*/ -4033 w 57912"/>
                <a:gd name="connsiteY2" fmla="*/ 155554 h 160972"/>
                <a:gd name="connsiteX3" fmla="*/ 1111 w 57912"/>
                <a:gd name="connsiteY3" fmla="*/ 160792 h 160972"/>
                <a:gd name="connsiteX4" fmla="*/ 48736 w 57912"/>
                <a:gd name="connsiteY4" fmla="*/ 160792 h 160972"/>
                <a:gd name="connsiteX5" fmla="*/ 53880 w 57912"/>
                <a:gd name="connsiteY5" fmla="*/ 155554 h 160972"/>
                <a:gd name="connsiteX6" fmla="*/ 53880 w 57912"/>
                <a:gd name="connsiteY6" fmla="*/ 4963 h 160972"/>
                <a:gd name="connsiteX7" fmla="*/ 48736 w 57912"/>
                <a:gd name="connsiteY7" fmla="*/ -180 h 160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912" h="160972">
                  <a:moveTo>
                    <a:pt x="1111" y="-180"/>
                  </a:moveTo>
                  <a:cubicBezTo>
                    <a:pt x="-1745" y="-132"/>
                    <a:pt x="-3935" y="2144"/>
                    <a:pt x="-4033" y="4963"/>
                  </a:cubicBezTo>
                  <a:lnTo>
                    <a:pt x="-4033" y="155554"/>
                  </a:lnTo>
                  <a:cubicBezTo>
                    <a:pt x="-4033" y="158411"/>
                    <a:pt x="-1745" y="160745"/>
                    <a:pt x="1111" y="160792"/>
                  </a:cubicBezTo>
                  <a:lnTo>
                    <a:pt x="48736" y="160792"/>
                  </a:lnTo>
                  <a:cubicBezTo>
                    <a:pt x="51592" y="160745"/>
                    <a:pt x="53880" y="158411"/>
                    <a:pt x="53880" y="155554"/>
                  </a:cubicBezTo>
                  <a:lnTo>
                    <a:pt x="53880" y="4963"/>
                  </a:lnTo>
                  <a:cubicBezTo>
                    <a:pt x="53782" y="2144"/>
                    <a:pt x="51592" y="-132"/>
                    <a:pt x="48736" y="-180"/>
                  </a:cubicBezTo>
                  <a:close/>
                </a:path>
              </a:pathLst>
            </a:custGeom>
            <a:solidFill>
              <a:srgbClr val="336933"/>
            </a:solidFill>
            <a:ln w="9525" cap="flat">
              <a:noFill/>
              <a:prstDash val="solid"/>
              <a:miter/>
            </a:ln>
          </p:spPr>
          <p:txBody>
            <a:bodyPr rtlCol="0" anchor="ctr"/>
            <a:lstStyle/>
            <a:p>
              <a:endParaRPr lang="en-US"/>
            </a:p>
          </p:txBody>
        </p:sp>
        <p:sp>
          <p:nvSpPr>
            <p:cNvPr id="1981" name="Freeform: Shape 1980">
              <a:extLst>
                <a:ext uri="{FF2B5EF4-FFF2-40B4-BE49-F238E27FC236}">
                  <a16:creationId xmlns:a16="http://schemas.microsoft.com/office/drawing/2014/main" id="{63F6729C-46AE-44A2-83DF-692F972C6B5A}"/>
                </a:ext>
              </a:extLst>
            </p:cNvPr>
            <p:cNvSpPr/>
            <p:nvPr/>
          </p:nvSpPr>
          <p:spPr>
            <a:xfrm>
              <a:off x="15830929" y="4801635"/>
              <a:ext cx="57912" cy="160972"/>
            </a:xfrm>
            <a:custGeom>
              <a:avLst/>
              <a:gdLst>
                <a:gd name="connsiteX0" fmla="*/ 1111 w 57912"/>
                <a:gd name="connsiteY0" fmla="*/ -180 h 160972"/>
                <a:gd name="connsiteX1" fmla="*/ -4033 w 57912"/>
                <a:gd name="connsiteY1" fmla="*/ 4963 h 160972"/>
                <a:gd name="connsiteX2" fmla="*/ -4033 w 57912"/>
                <a:gd name="connsiteY2" fmla="*/ 155554 h 160972"/>
                <a:gd name="connsiteX3" fmla="*/ 1111 w 57912"/>
                <a:gd name="connsiteY3" fmla="*/ 160792 h 160972"/>
                <a:gd name="connsiteX4" fmla="*/ 48736 w 57912"/>
                <a:gd name="connsiteY4" fmla="*/ 160792 h 160972"/>
                <a:gd name="connsiteX5" fmla="*/ 53880 w 57912"/>
                <a:gd name="connsiteY5" fmla="*/ 155554 h 160972"/>
                <a:gd name="connsiteX6" fmla="*/ 53880 w 57912"/>
                <a:gd name="connsiteY6" fmla="*/ 4963 h 160972"/>
                <a:gd name="connsiteX7" fmla="*/ 48736 w 57912"/>
                <a:gd name="connsiteY7" fmla="*/ -180 h 160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912" h="160972">
                  <a:moveTo>
                    <a:pt x="1111" y="-180"/>
                  </a:moveTo>
                  <a:cubicBezTo>
                    <a:pt x="-1745" y="-132"/>
                    <a:pt x="-3935" y="2144"/>
                    <a:pt x="-4033" y="4963"/>
                  </a:cubicBezTo>
                  <a:lnTo>
                    <a:pt x="-4033" y="155554"/>
                  </a:lnTo>
                  <a:cubicBezTo>
                    <a:pt x="-4033" y="158411"/>
                    <a:pt x="-1745" y="160745"/>
                    <a:pt x="1111" y="160792"/>
                  </a:cubicBezTo>
                  <a:lnTo>
                    <a:pt x="48736" y="160792"/>
                  </a:lnTo>
                  <a:cubicBezTo>
                    <a:pt x="51596" y="160745"/>
                    <a:pt x="53880" y="158411"/>
                    <a:pt x="53880" y="155554"/>
                  </a:cubicBezTo>
                  <a:lnTo>
                    <a:pt x="53880" y="4963"/>
                  </a:lnTo>
                  <a:cubicBezTo>
                    <a:pt x="53787" y="2144"/>
                    <a:pt x="51596" y="-132"/>
                    <a:pt x="48736" y="-180"/>
                  </a:cubicBezTo>
                  <a:close/>
                </a:path>
              </a:pathLst>
            </a:custGeom>
            <a:solidFill>
              <a:srgbClr val="336933"/>
            </a:solidFill>
            <a:ln w="9525" cap="flat">
              <a:noFill/>
              <a:prstDash val="solid"/>
              <a:miter/>
            </a:ln>
          </p:spPr>
          <p:txBody>
            <a:bodyPr rtlCol="0" anchor="ctr"/>
            <a:lstStyle/>
            <a:p>
              <a:endParaRPr lang="en-US"/>
            </a:p>
          </p:txBody>
        </p:sp>
        <p:sp>
          <p:nvSpPr>
            <p:cNvPr id="1982" name="Freeform: Shape 1981">
              <a:extLst>
                <a:ext uri="{FF2B5EF4-FFF2-40B4-BE49-F238E27FC236}">
                  <a16:creationId xmlns:a16="http://schemas.microsoft.com/office/drawing/2014/main" id="{8A67EE77-B653-4FC4-8679-F7A1DF207F0F}"/>
                </a:ext>
              </a:extLst>
            </p:cNvPr>
            <p:cNvSpPr/>
            <p:nvPr/>
          </p:nvSpPr>
          <p:spPr>
            <a:xfrm>
              <a:off x="15943708" y="4801635"/>
              <a:ext cx="57908" cy="160972"/>
            </a:xfrm>
            <a:custGeom>
              <a:avLst/>
              <a:gdLst>
                <a:gd name="connsiteX0" fmla="*/ 1111 w 57908"/>
                <a:gd name="connsiteY0" fmla="*/ -180 h 160972"/>
                <a:gd name="connsiteX1" fmla="*/ -4033 w 57908"/>
                <a:gd name="connsiteY1" fmla="*/ 4963 h 160972"/>
                <a:gd name="connsiteX2" fmla="*/ -4033 w 57908"/>
                <a:gd name="connsiteY2" fmla="*/ 155554 h 160972"/>
                <a:gd name="connsiteX3" fmla="*/ 1111 w 57908"/>
                <a:gd name="connsiteY3" fmla="*/ 160792 h 160972"/>
                <a:gd name="connsiteX4" fmla="*/ 48736 w 57908"/>
                <a:gd name="connsiteY4" fmla="*/ 160792 h 160972"/>
                <a:gd name="connsiteX5" fmla="*/ 53875 w 57908"/>
                <a:gd name="connsiteY5" fmla="*/ 155554 h 160972"/>
                <a:gd name="connsiteX6" fmla="*/ 53875 w 57908"/>
                <a:gd name="connsiteY6" fmla="*/ 4963 h 160972"/>
                <a:gd name="connsiteX7" fmla="*/ 48736 w 57908"/>
                <a:gd name="connsiteY7" fmla="*/ -180 h 160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908" h="160972">
                  <a:moveTo>
                    <a:pt x="1111" y="-180"/>
                  </a:moveTo>
                  <a:cubicBezTo>
                    <a:pt x="-1749" y="-132"/>
                    <a:pt x="-3940" y="2144"/>
                    <a:pt x="-4033" y="4963"/>
                  </a:cubicBezTo>
                  <a:lnTo>
                    <a:pt x="-4033" y="155554"/>
                  </a:lnTo>
                  <a:cubicBezTo>
                    <a:pt x="-4033" y="158411"/>
                    <a:pt x="-1749" y="160745"/>
                    <a:pt x="1111" y="160792"/>
                  </a:cubicBezTo>
                  <a:lnTo>
                    <a:pt x="48736" y="160792"/>
                  </a:lnTo>
                  <a:cubicBezTo>
                    <a:pt x="51592" y="160745"/>
                    <a:pt x="53875" y="158411"/>
                    <a:pt x="53875" y="155554"/>
                  </a:cubicBezTo>
                  <a:lnTo>
                    <a:pt x="53875" y="4963"/>
                  </a:lnTo>
                  <a:cubicBezTo>
                    <a:pt x="53782" y="2144"/>
                    <a:pt x="51592" y="-132"/>
                    <a:pt x="48736" y="-180"/>
                  </a:cubicBezTo>
                  <a:close/>
                </a:path>
              </a:pathLst>
            </a:custGeom>
            <a:solidFill>
              <a:srgbClr val="336933"/>
            </a:solidFill>
            <a:ln w="9525" cap="flat">
              <a:noFill/>
              <a:prstDash val="solid"/>
              <a:miter/>
            </a:ln>
          </p:spPr>
          <p:txBody>
            <a:bodyPr rtlCol="0" anchor="ctr"/>
            <a:lstStyle/>
            <a:p>
              <a:endParaRPr lang="en-US"/>
            </a:p>
          </p:txBody>
        </p:sp>
        <p:sp>
          <p:nvSpPr>
            <p:cNvPr id="1983" name="Freeform: Shape 1982">
              <a:extLst>
                <a:ext uri="{FF2B5EF4-FFF2-40B4-BE49-F238E27FC236}">
                  <a16:creationId xmlns:a16="http://schemas.microsoft.com/office/drawing/2014/main" id="{C00BA847-DD8F-4C77-A600-4F4363907CEF}"/>
                </a:ext>
              </a:extLst>
            </p:cNvPr>
            <p:cNvSpPr/>
            <p:nvPr/>
          </p:nvSpPr>
          <p:spPr>
            <a:xfrm>
              <a:off x="15664721" y="4981943"/>
              <a:ext cx="390052" cy="51720"/>
            </a:xfrm>
            <a:custGeom>
              <a:avLst/>
              <a:gdLst>
                <a:gd name="connsiteX0" fmla="*/ 376967 w 390052"/>
                <a:gd name="connsiteY0" fmla="*/ -180 h 51720"/>
                <a:gd name="connsiteX1" fmla="*/ 5492 w 390052"/>
                <a:gd name="connsiteY1" fmla="*/ -180 h 51720"/>
                <a:gd name="connsiteX2" fmla="*/ -4033 w 390052"/>
                <a:gd name="connsiteY2" fmla="*/ 8869 h 51720"/>
                <a:gd name="connsiteX3" fmla="*/ -4033 w 390052"/>
                <a:gd name="connsiteY3" fmla="*/ 42016 h 51720"/>
                <a:gd name="connsiteX4" fmla="*/ 5492 w 390052"/>
                <a:gd name="connsiteY4" fmla="*/ 51541 h 51720"/>
                <a:gd name="connsiteX5" fmla="*/ 376967 w 390052"/>
                <a:gd name="connsiteY5" fmla="*/ 51541 h 51720"/>
                <a:gd name="connsiteX6" fmla="*/ 386013 w 390052"/>
                <a:gd name="connsiteY6" fmla="*/ 42016 h 51720"/>
                <a:gd name="connsiteX7" fmla="*/ 386013 w 390052"/>
                <a:gd name="connsiteY7" fmla="*/ 8869 h 51720"/>
                <a:gd name="connsiteX8" fmla="*/ 377539 w 390052"/>
                <a:gd name="connsiteY8" fmla="*/ -180 h 51720"/>
                <a:gd name="connsiteX9" fmla="*/ 377442 w 390052"/>
                <a:gd name="connsiteY9" fmla="*/ -180 h 5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052" h="51720">
                  <a:moveTo>
                    <a:pt x="376967" y="-180"/>
                  </a:moveTo>
                  <a:lnTo>
                    <a:pt x="5492" y="-180"/>
                  </a:lnTo>
                  <a:cubicBezTo>
                    <a:pt x="441" y="-189"/>
                    <a:pt x="-3749" y="3792"/>
                    <a:pt x="-4033" y="8869"/>
                  </a:cubicBezTo>
                  <a:lnTo>
                    <a:pt x="-4033" y="42016"/>
                  </a:lnTo>
                  <a:cubicBezTo>
                    <a:pt x="-4033" y="47274"/>
                    <a:pt x="251" y="51541"/>
                    <a:pt x="5492" y="51541"/>
                  </a:cubicBezTo>
                  <a:lnTo>
                    <a:pt x="376967" y="51541"/>
                  </a:lnTo>
                  <a:cubicBezTo>
                    <a:pt x="382013" y="51284"/>
                    <a:pt x="386013" y="47093"/>
                    <a:pt x="386013" y="42016"/>
                  </a:cubicBezTo>
                  <a:lnTo>
                    <a:pt x="386013" y="8869"/>
                  </a:lnTo>
                  <a:cubicBezTo>
                    <a:pt x="386204" y="4030"/>
                    <a:pt x="382395" y="-18"/>
                    <a:pt x="377539" y="-180"/>
                  </a:cubicBezTo>
                  <a:cubicBezTo>
                    <a:pt x="377539" y="-180"/>
                    <a:pt x="377442" y="-180"/>
                    <a:pt x="377442" y="-180"/>
                  </a:cubicBezTo>
                </a:path>
              </a:pathLst>
            </a:custGeom>
            <a:solidFill>
              <a:srgbClr val="336933"/>
            </a:solidFill>
            <a:ln w="9525" cap="flat">
              <a:noFill/>
              <a:prstDash val="solid"/>
              <a:miter/>
            </a:ln>
          </p:spPr>
          <p:txBody>
            <a:bodyPr rtlCol="0" anchor="ctr"/>
            <a:lstStyle/>
            <a:p>
              <a:endParaRPr lang="en-US"/>
            </a:p>
          </p:txBody>
        </p:sp>
      </p:grpSp>
      <p:grpSp>
        <p:nvGrpSpPr>
          <p:cNvPr id="2041" name="Group 2040">
            <a:extLst>
              <a:ext uri="{FF2B5EF4-FFF2-40B4-BE49-F238E27FC236}">
                <a16:creationId xmlns:a16="http://schemas.microsoft.com/office/drawing/2014/main" id="{CC7975B3-ADC2-4D8C-9C80-94629D4B766E}"/>
              </a:ext>
            </a:extLst>
          </p:cNvPr>
          <p:cNvGrpSpPr/>
          <p:nvPr/>
        </p:nvGrpSpPr>
        <p:grpSpPr>
          <a:xfrm>
            <a:off x="538267" y="2039963"/>
            <a:ext cx="4148819" cy="2778075"/>
            <a:chOff x="538267" y="2305710"/>
            <a:chExt cx="4148819" cy="2778075"/>
          </a:xfrm>
        </p:grpSpPr>
        <p:sp>
          <p:nvSpPr>
            <p:cNvPr id="2035" name="Rectangle 2034">
              <a:extLst>
                <a:ext uri="{FF2B5EF4-FFF2-40B4-BE49-F238E27FC236}">
                  <a16:creationId xmlns:a16="http://schemas.microsoft.com/office/drawing/2014/main" id="{6E050644-C7DF-4D8E-B572-F03D28125461}"/>
                </a:ext>
              </a:extLst>
            </p:cNvPr>
            <p:cNvSpPr/>
            <p:nvPr/>
          </p:nvSpPr>
          <p:spPr>
            <a:xfrm>
              <a:off x="1353266" y="2748014"/>
              <a:ext cx="3254417" cy="400110"/>
            </a:xfrm>
            <a:prstGeom prst="rect">
              <a:avLst/>
            </a:prstGeom>
            <a:noFill/>
          </p:spPr>
          <p:txBody>
            <a:bodyPr wrap="none" lIns="91440" tIns="45720" rIns="91440" bIns="45720">
              <a:spAutoFit/>
            </a:bodyPr>
            <a:lstStyle/>
            <a:p>
              <a:r>
                <a:rPr lang="en-US" sz="2000" b="0" cap="none" spc="0">
                  <a:ln w="0"/>
                  <a:solidFill>
                    <a:srgbClr val="002060"/>
                  </a:solidFill>
                  <a:latin typeface="Montserrat" panose="00000500000000000000" pitchFamily="50" charset="0"/>
                </a:rPr>
                <a:t>Misdemeanor Diversion</a:t>
              </a:r>
            </a:p>
          </p:txBody>
        </p:sp>
        <p:sp>
          <p:nvSpPr>
            <p:cNvPr id="2036" name="Rectangle 2035">
              <a:extLst>
                <a:ext uri="{FF2B5EF4-FFF2-40B4-BE49-F238E27FC236}">
                  <a16:creationId xmlns:a16="http://schemas.microsoft.com/office/drawing/2014/main" id="{953FD08D-1EA3-4247-B56D-4CC0AFB20080}"/>
                </a:ext>
              </a:extLst>
            </p:cNvPr>
            <p:cNvSpPr/>
            <p:nvPr/>
          </p:nvSpPr>
          <p:spPr>
            <a:xfrm>
              <a:off x="538267" y="3283292"/>
              <a:ext cx="4148819" cy="1800493"/>
            </a:xfrm>
            <a:prstGeom prst="rect">
              <a:avLst/>
            </a:prstGeom>
            <a:noFill/>
          </p:spPr>
          <p:txBody>
            <a:bodyPr wrap="square" lIns="91440" tIns="45720" rIns="91440" bIns="45720">
              <a:spAutoFit/>
            </a:bodyPr>
            <a:lstStyle/>
            <a:p>
              <a:pPr>
                <a:lnSpc>
                  <a:spcPts val="900"/>
                </a:lnSpc>
              </a:pPr>
              <a:r>
                <a:rPr lang="en-US" sz="1600" dirty="0">
                  <a:solidFill>
                    <a:srgbClr val="002060"/>
                  </a:solidFill>
                  <a:latin typeface="Montserrat" panose="00000500000000000000" pitchFamily="50" charset="0"/>
                </a:rPr>
                <a:t>What is Misdemeanor Diversion?</a:t>
              </a:r>
            </a:p>
            <a:p>
              <a:pPr>
                <a:lnSpc>
                  <a:spcPts val="900"/>
                </a:lnSpc>
              </a:pPr>
              <a:endParaRPr lang="en-US" sz="1600" b="0" cap="none" spc="0" dirty="0">
                <a:ln w="0"/>
                <a:solidFill>
                  <a:srgbClr val="002060"/>
                </a:solidFill>
                <a:effectLst>
                  <a:outerShdw blurRad="38100" dist="19050" dir="2700000" algn="tl" rotWithShape="0">
                    <a:schemeClr val="dk1">
                      <a:alpha val="40000"/>
                    </a:schemeClr>
                  </a:outerShdw>
                </a:effectLst>
                <a:latin typeface="Montserrat" panose="00000500000000000000" pitchFamily="50" charset="0"/>
              </a:endParaRPr>
            </a:p>
            <a:p>
              <a:r>
                <a:rPr lang="en-US" sz="1600" dirty="0">
                  <a:ln w="0"/>
                  <a:solidFill>
                    <a:srgbClr val="002060"/>
                  </a:solidFill>
                  <a:latin typeface="Montserrat" panose="00000500000000000000" pitchFamily="50" charset="0"/>
                </a:rPr>
                <a:t>Misdemeanor diversion partners criminal justice accountability with evidence-based substance abuse and mental health treatment services to decrease future involvement with the criminal justice system.</a:t>
              </a:r>
              <a:endParaRPr lang="en-US" sz="1600" b="0" cap="none" spc="0" dirty="0">
                <a:ln w="0"/>
                <a:solidFill>
                  <a:srgbClr val="002060"/>
                </a:solidFill>
                <a:latin typeface="Montserrat" panose="00000500000000000000" pitchFamily="50" charset="0"/>
              </a:endParaRPr>
            </a:p>
          </p:txBody>
        </p:sp>
        <p:sp>
          <p:nvSpPr>
            <p:cNvPr id="2037" name="Rectangle 2036">
              <a:extLst>
                <a:ext uri="{FF2B5EF4-FFF2-40B4-BE49-F238E27FC236}">
                  <a16:creationId xmlns:a16="http://schemas.microsoft.com/office/drawing/2014/main" id="{22A4A67B-85DA-4A48-BA36-2291777763AA}"/>
                </a:ext>
              </a:extLst>
            </p:cNvPr>
            <p:cNvSpPr/>
            <p:nvPr/>
          </p:nvSpPr>
          <p:spPr>
            <a:xfrm>
              <a:off x="1331344" y="2305710"/>
              <a:ext cx="3038011" cy="646331"/>
            </a:xfrm>
            <a:prstGeom prst="rect">
              <a:avLst/>
            </a:prstGeom>
            <a:noFill/>
          </p:spPr>
          <p:txBody>
            <a:bodyPr wrap="none" lIns="91440" tIns="45720" rIns="91440" bIns="45720">
              <a:spAutoFit/>
            </a:bodyPr>
            <a:lstStyle/>
            <a:p>
              <a:pPr algn="ctr"/>
              <a:r>
                <a:rPr lang="en-US" sz="3600" b="0" cap="none" spc="0">
                  <a:ln w="0"/>
                  <a:solidFill>
                    <a:srgbClr val="002060"/>
                  </a:solidFill>
                  <a:latin typeface="Montserrat" panose="00000500000000000000" pitchFamily="50" charset="0"/>
                </a:rPr>
                <a:t>OKLAHOMA</a:t>
              </a:r>
            </a:p>
          </p:txBody>
        </p:sp>
        <p:pic>
          <p:nvPicPr>
            <p:cNvPr id="2039" name="Graphic 2038" descr="Fork In Road with solid fill">
              <a:extLst>
                <a:ext uri="{FF2B5EF4-FFF2-40B4-BE49-F238E27FC236}">
                  <a16:creationId xmlns:a16="http://schemas.microsoft.com/office/drawing/2014/main" id="{FFBA9685-C626-46E0-B693-4C53F7243D40}"/>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53078" y="2365851"/>
              <a:ext cx="737572" cy="737572"/>
            </a:xfrm>
            <a:prstGeom prst="rect">
              <a:avLst/>
            </a:prstGeom>
          </p:spPr>
        </p:pic>
      </p:grpSp>
      <p:cxnSp>
        <p:nvCxnSpPr>
          <p:cNvPr id="2040" name="Straight Connector 2039">
            <a:extLst>
              <a:ext uri="{FF2B5EF4-FFF2-40B4-BE49-F238E27FC236}">
                <a16:creationId xmlns:a16="http://schemas.microsoft.com/office/drawing/2014/main" id="{33065B2C-71C6-4FBC-99F5-9EB17747C382}"/>
              </a:ext>
            </a:extLst>
          </p:cNvPr>
          <p:cNvCxnSpPr>
            <a:cxnSpLocks/>
          </p:cNvCxnSpPr>
          <p:nvPr/>
        </p:nvCxnSpPr>
        <p:spPr>
          <a:xfrm>
            <a:off x="6096000" y="204788"/>
            <a:ext cx="0" cy="6448425"/>
          </a:xfrm>
          <a:prstGeom prst="line">
            <a:avLst/>
          </a:prstGeom>
          <a:ln>
            <a:solidFill>
              <a:srgbClr val="002060"/>
            </a:solidFill>
          </a:ln>
        </p:spPr>
        <p:style>
          <a:lnRef idx="1">
            <a:schemeClr val="dk1"/>
          </a:lnRef>
          <a:fillRef idx="0">
            <a:schemeClr val="dk1"/>
          </a:fillRef>
          <a:effectRef idx="0">
            <a:schemeClr val="dk1"/>
          </a:effectRef>
          <a:fontRef idx="minor">
            <a:schemeClr val="tx1"/>
          </a:fontRef>
        </p:style>
      </p:cxnSp>
    </p:spTree>
    <p:custDataLst>
      <p:tags r:id="rId1"/>
    </p:custDataLst>
    <p:extLst>
      <p:ext uri="{BB962C8B-B14F-4D97-AF65-F5344CB8AC3E}">
        <p14:creationId xmlns:p14="http://schemas.microsoft.com/office/powerpoint/2010/main" val="333489041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ED671475-6844-4472-86B5-E13DFF7C6A0F}"/>
              </a:ext>
            </a:extLst>
          </p:cNvPr>
          <p:cNvSpPr>
            <a:spLocks noGrp="1"/>
          </p:cNvSpPr>
          <p:nvPr>
            <p:ph type="sldNum" sz="quarter" idx="10"/>
          </p:nvPr>
        </p:nvSpPr>
        <p:spPr/>
        <p:txBody>
          <a:bodyPr/>
          <a:lstStyle/>
          <a:p>
            <a:pPr>
              <a:defRPr/>
            </a:pPr>
            <a:fld id="{19B51A1E-902D-48AF-9020-955120F399B6}" type="slidenum">
              <a:rPr lang="en-US" smtClean="0"/>
              <a:pPr>
                <a:defRPr/>
              </a:pPr>
              <a:t>21</a:t>
            </a:fld>
            <a:endParaRPr lang="en-US"/>
          </a:p>
        </p:txBody>
      </p:sp>
      <p:sp>
        <p:nvSpPr>
          <p:cNvPr id="1389" name="Freeform: Shape 1388">
            <a:extLst>
              <a:ext uri="{FF2B5EF4-FFF2-40B4-BE49-F238E27FC236}">
                <a16:creationId xmlns:a16="http://schemas.microsoft.com/office/drawing/2014/main" id="{104033EC-1894-40EF-B5AF-661E87C06F20}"/>
              </a:ext>
            </a:extLst>
          </p:cNvPr>
          <p:cNvSpPr/>
          <p:nvPr/>
        </p:nvSpPr>
        <p:spPr>
          <a:xfrm>
            <a:off x="7156830" y="5818130"/>
            <a:ext cx="88519" cy="78425"/>
          </a:xfrm>
          <a:custGeom>
            <a:avLst/>
            <a:gdLst>
              <a:gd name="connsiteX0" fmla="*/ 6060 w 67623"/>
              <a:gd name="connsiteY0" fmla="*/ 59732 h 59912"/>
              <a:gd name="connsiteX1" fmla="*/ -4033 w 67623"/>
              <a:gd name="connsiteY1" fmla="*/ 59732 h 59912"/>
              <a:gd name="connsiteX2" fmla="*/ -4033 w 67623"/>
              <a:gd name="connsiteY2" fmla="*/ -180 h 59912"/>
              <a:gd name="connsiteX3" fmla="*/ 11776 w 67623"/>
              <a:gd name="connsiteY3" fmla="*/ -180 h 59912"/>
              <a:gd name="connsiteX4" fmla="*/ 29872 w 67623"/>
              <a:gd name="connsiteY4" fmla="*/ 37443 h 59912"/>
              <a:gd name="connsiteX5" fmla="*/ 47973 w 67623"/>
              <a:gd name="connsiteY5" fmla="*/ -180 h 59912"/>
              <a:gd name="connsiteX6" fmla="*/ 63591 w 67623"/>
              <a:gd name="connsiteY6" fmla="*/ -180 h 59912"/>
              <a:gd name="connsiteX7" fmla="*/ 63591 w 67623"/>
              <a:gd name="connsiteY7" fmla="*/ 59732 h 59912"/>
              <a:gd name="connsiteX8" fmla="*/ 53494 w 67623"/>
              <a:gd name="connsiteY8" fmla="*/ 59732 h 59912"/>
              <a:gd name="connsiteX9" fmla="*/ 53494 w 67623"/>
              <a:gd name="connsiteY9" fmla="*/ 12869 h 59912"/>
              <a:gd name="connsiteX10" fmla="*/ 32542 w 67623"/>
              <a:gd name="connsiteY10" fmla="*/ 54493 h 59912"/>
              <a:gd name="connsiteX11" fmla="*/ 27207 w 67623"/>
              <a:gd name="connsiteY11" fmla="*/ 54493 h 59912"/>
              <a:gd name="connsiteX12" fmla="*/ 6348 w 67623"/>
              <a:gd name="connsiteY12" fmla="*/ 12869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623" h="59912">
                <a:moveTo>
                  <a:pt x="6060" y="59732"/>
                </a:moveTo>
                <a:lnTo>
                  <a:pt x="-4033" y="59732"/>
                </a:lnTo>
                <a:lnTo>
                  <a:pt x="-4033" y="-180"/>
                </a:lnTo>
                <a:lnTo>
                  <a:pt x="11776" y="-180"/>
                </a:lnTo>
                <a:lnTo>
                  <a:pt x="29872" y="37443"/>
                </a:lnTo>
                <a:lnTo>
                  <a:pt x="47973" y="-180"/>
                </a:lnTo>
                <a:lnTo>
                  <a:pt x="63591" y="-180"/>
                </a:lnTo>
                <a:lnTo>
                  <a:pt x="63591" y="59732"/>
                </a:lnTo>
                <a:lnTo>
                  <a:pt x="53494" y="59732"/>
                </a:lnTo>
                <a:lnTo>
                  <a:pt x="53494" y="12869"/>
                </a:lnTo>
                <a:lnTo>
                  <a:pt x="32542" y="54493"/>
                </a:lnTo>
                <a:lnTo>
                  <a:pt x="27207" y="54493"/>
                </a:lnTo>
                <a:lnTo>
                  <a:pt x="6348" y="12869"/>
                </a:lnTo>
                <a:close/>
              </a:path>
            </a:pathLst>
          </a:custGeom>
          <a:solidFill>
            <a:srgbClr val="6D6E71"/>
          </a:solidFill>
          <a:ln w="9525" cap="flat">
            <a:noFill/>
            <a:prstDash val="solid"/>
            <a:miter/>
          </a:ln>
        </p:spPr>
        <p:txBody>
          <a:bodyPr rtlCol="0" anchor="ctr"/>
          <a:lstStyle/>
          <a:p>
            <a:endParaRPr lang="en-US"/>
          </a:p>
        </p:txBody>
      </p:sp>
      <p:sp>
        <p:nvSpPr>
          <p:cNvPr id="1390" name="Freeform: Shape 1389">
            <a:extLst>
              <a:ext uri="{FF2B5EF4-FFF2-40B4-BE49-F238E27FC236}">
                <a16:creationId xmlns:a16="http://schemas.microsoft.com/office/drawing/2014/main" id="{4385EC9F-4953-4978-A47F-9D94FA9C7DE3}"/>
              </a:ext>
            </a:extLst>
          </p:cNvPr>
          <p:cNvSpPr/>
          <p:nvPr/>
        </p:nvSpPr>
        <p:spPr>
          <a:xfrm>
            <a:off x="7263802" y="5811522"/>
            <a:ext cx="15962" cy="85159"/>
          </a:xfrm>
          <a:custGeom>
            <a:avLst/>
            <a:gdLst>
              <a:gd name="connsiteX0" fmla="*/ -2219 w 12194"/>
              <a:gd name="connsiteY0" fmla="*/ 10203 h 65056"/>
              <a:gd name="connsiteX1" fmla="*/ -4033 w 12194"/>
              <a:gd name="connsiteY1" fmla="*/ 5917 h 65056"/>
              <a:gd name="connsiteX2" fmla="*/ 2065 w 12194"/>
              <a:gd name="connsiteY2" fmla="*/ -180 h 65056"/>
              <a:gd name="connsiteX3" fmla="*/ 6353 w 12194"/>
              <a:gd name="connsiteY3" fmla="*/ 1630 h 65056"/>
              <a:gd name="connsiteX4" fmla="*/ 8162 w 12194"/>
              <a:gd name="connsiteY4" fmla="*/ 5917 h 65056"/>
              <a:gd name="connsiteX5" fmla="*/ 2065 w 12194"/>
              <a:gd name="connsiteY5" fmla="*/ 12013 h 65056"/>
              <a:gd name="connsiteX6" fmla="*/ -2219 w 12194"/>
              <a:gd name="connsiteY6" fmla="*/ 10203 h 65056"/>
              <a:gd name="connsiteX7" fmla="*/ 6734 w 12194"/>
              <a:gd name="connsiteY7" fmla="*/ 64876 h 65056"/>
              <a:gd name="connsiteX8" fmla="*/ -2791 w 12194"/>
              <a:gd name="connsiteY8" fmla="*/ 64876 h 65056"/>
              <a:gd name="connsiteX9" fmla="*/ -2791 w 12194"/>
              <a:gd name="connsiteY9" fmla="*/ 19251 h 65056"/>
              <a:gd name="connsiteX10" fmla="*/ 6734 w 12194"/>
              <a:gd name="connsiteY10" fmla="*/ 19251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4" h="65056">
                <a:moveTo>
                  <a:pt x="-2219" y="10203"/>
                </a:moveTo>
                <a:cubicBezTo>
                  <a:pt x="-3363" y="9088"/>
                  <a:pt x="-4033" y="7536"/>
                  <a:pt x="-4033" y="5917"/>
                </a:cubicBezTo>
                <a:cubicBezTo>
                  <a:pt x="-3935" y="2573"/>
                  <a:pt x="-1270" y="-132"/>
                  <a:pt x="2065" y="-180"/>
                </a:cubicBezTo>
                <a:cubicBezTo>
                  <a:pt x="3683" y="-199"/>
                  <a:pt x="5208" y="459"/>
                  <a:pt x="6353" y="1630"/>
                </a:cubicBezTo>
                <a:cubicBezTo>
                  <a:pt x="7492" y="2754"/>
                  <a:pt x="8162" y="4297"/>
                  <a:pt x="8162" y="5917"/>
                </a:cubicBezTo>
                <a:cubicBezTo>
                  <a:pt x="8162" y="9260"/>
                  <a:pt x="5399" y="11965"/>
                  <a:pt x="2065" y="12013"/>
                </a:cubicBezTo>
                <a:cubicBezTo>
                  <a:pt x="446" y="12022"/>
                  <a:pt x="-1079" y="11365"/>
                  <a:pt x="-2219" y="10203"/>
                </a:cubicBezTo>
                <a:close/>
                <a:moveTo>
                  <a:pt x="6734" y="64876"/>
                </a:moveTo>
                <a:lnTo>
                  <a:pt x="-2791" y="64876"/>
                </a:lnTo>
                <a:lnTo>
                  <a:pt x="-2791" y="19251"/>
                </a:lnTo>
                <a:lnTo>
                  <a:pt x="6734" y="19251"/>
                </a:lnTo>
                <a:close/>
              </a:path>
            </a:pathLst>
          </a:custGeom>
          <a:solidFill>
            <a:srgbClr val="6D6E71"/>
          </a:solidFill>
          <a:ln w="9525" cap="flat">
            <a:noFill/>
            <a:prstDash val="solid"/>
            <a:miter/>
          </a:ln>
        </p:spPr>
        <p:txBody>
          <a:bodyPr rtlCol="0" anchor="ctr"/>
          <a:lstStyle/>
          <a:p>
            <a:endParaRPr lang="en-US"/>
          </a:p>
        </p:txBody>
      </p:sp>
      <p:sp>
        <p:nvSpPr>
          <p:cNvPr id="1391" name="Freeform: Shape 1390">
            <a:extLst>
              <a:ext uri="{FF2B5EF4-FFF2-40B4-BE49-F238E27FC236}">
                <a16:creationId xmlns:a16="http://schemas.microsoft.com/office/drawing/2014/main" id="{921F71DB-3432-45F7-AF3E-A83473D7D284}"/>
              </a:ext>
            </a:extLst>
          </p:cNvPr>
          <p:cNvSpPr/>
          <p:nvPr/>
        </p:nvSpPr>
        <p:spPr>
          <a:xfrm>
            <a:off x="7290736" y="5836555"/>
            <a:ext cx="47894" cy="61007"/>
          </a:xfrm>
          <a:custGeom>
            <a:avLst/>
            <a:gdLst>
              <a:gd name="connsiteX0" fmla="*/ 32542 w 36588"/>
              <a:gd name="connsiteY0" fmla="*/ 32131 h 46606"/>
              <a:gd name="connsiteX1" fmla="*/ 27877 w 36588"/>
              <a:gd name="connsiteY1" fmla="*/ 42513 h 46606"/>
              <a:gd name="connsiteX2" fmla="*/ 15780 w 36588"/>
              <a:gd name="connsiteY2" fmla="*/ 46419 h 46606"/>
              <a:gd name="connsiteX3" fmla="*/ -4033 w 36588"/>
              <a:gd name="connsiteY3" fmla="*/ 39560 h 46606"/>
              <a:gd name="connsiteX4" fmla="*/ 539 w 36588"/>
              <a:gd name="connsiteY4" fmla="*/ 32131 h 46606"/>
              <a:gd name="connsiteX5" fmla="*/ 15971 w 36588"/>
              <a:gd name="connsiteY5" fmla="*/ 38132 h 46606"/>
              <a:gd name="connsiteX6" fmla="*/ 21115 w 36588"/>
              <a:gd name="connsiteY6" fmla="*/ 36608 h 46606"/>
              <a:gd name="connsiteX7" fmla="*/ 23017 w 36588"/>
              <a:gd name="connsiteY7" fmla="*/ 32798 h 46606"/>
              <a:gd name="connsiteX8" fmla="*/ 13971 w 36588"/>
              <a:gd name="connsiteY8" fmla="*/ 26606 h 46606"/>
              <a:gd name="connsiteX9" fmla="*/ 12924 w 36588"/>
              <a:gd name="connsiteY9" fmla="*/ 26606 h 46606"/>
              <a:gd name="connsiteX10" fmla="*/ -1270 w 36588"/>
              <a:gd name="connsiteY10" fmla="*/ 13843 h 46606"/>
              <a:gd name="connsiteX11" fmla="*/ 3585 w 36588"/>
              <a:gd name="connsiteY11" fmla="*/ 3651 h 46606"/>
              <a:gd name="connsiteX12" fmla="*/ 16445 w 36588"/>
              <a:gd name="connsiteY12" fmla="*/ -159 h 46606"/>
              <a:gd name="connsiteX13" fmla="*/ 31305 w 36588"/>
              <a:gd name="connsiteY13" fmla="*/ 4413 h 46606"/>
              <a:gd name="connsiteX14" fmla="*/ 27779 w 36588"/>
              <a:gd name="connsiteY14" fmla="*/ 11557 h 46606"/>
              <a:gd name="connsiteX15" fmla="*/ 15682 w 36588"/>
              <a:gd name="connsiteY15" fmla="*/ 7842 h 46606"/>
              <a:gd name="connsiteX16" fmla="*/ 10064 w 36588"/>
              <a:gd name="connsiteY16" fmla="*/ 9080 h 46606"/>
              <a:gd name="connsiteX17" fmla="*/ 7971 w 36588"/>
              <a:gd name="connsiteY17" fmla="*/ 12890 h 46606"/>
              <a:gd name="connsiteX18" fmla="*/ 10162 w 36588"/>
              <a:gd name="connsiteY18" fmla="*/ 16129 h 46606"/>
              <a:gd name="connsiteX19" fmla="*/ 14543 w 36588"/>
              <a:gd name="connsiteY19" fmla="*/ 17558 h 46606"/>
              <a:gd name="connsiteX20" fmla="*/ 19398 w 36588"/>
              <a:gd name="connsiteY20" fmla="*/ 18987 h 46606"/>
              <a:gd name="connsiteX21" fmla="*/ 23589 w 36588"/>
              <a:gd name="connsiteY21" fmla="*/ 20510 h 46606"/>
              <a:gd name="connsiteX22" fmla="*/ 27970 w 36588"/>
              <a:gd name="connsiteY22" fmla="*/ 22892 h 46606"/>
              <a:gd name="connsiteX23" fmla="*/ 32542 w 36588"/>
              <a:gd name="connsiteY23" fmla="*/ 32131 h 46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588" h="46606">
                <a:moveTo>
                  <a:pt x="32542" y="32131"/>
                </a:moveTo>
                <a:cubicBezTo>
                  <a:pt x="32732" y="36131"/>
                  <a:pt x="31021" y="39979"/>
                  <a:pt x="27877" y="42513"/>
                </a:cubicBezTo>
                <a:cubicBezTo>
                  <a:pt x="24449" y="45161"/>
                  <a:pt x="20161" y="46542"/>
                  <a:pt x="15780" y="46419"/>
                </a:cubicBezTo>
                <a:cubicBezTo>
                  <a:pt x="8636" y="46313"/>
                  <a:pt x="1683" y="43914"/>
                  <a:pt x="-4033" y="39560"/>
                </a:cubicBezTo>
                <a:lnTo>
                  <a:pt x="539" y="32131"/>
                </a:lnTo>
                <a:cubicBezTo>
                  <a:pt x="4920" y="35760"/>
                  <a:pt x="10352" y="37865"/>
                  <a:pt x="15971" y="38132"/>
                </a:cubicBezTo>
                <a:cubicBezTo>
                  <a:pt x="17780" y="38208"/>
                  <a:pt x="19589" y="37674"/>
                  <a:pt x="21115" y="36608"/>
                </a:cubicBezTo>
                <a:cubicBezTo>
                  <a:pt x="22352" y="35731"/>
                  <a:pt x="23017" y="34303"/>
                  <a:pt x="23017" y="32798"/>
                </a:cubicBezTo>
                <a:cubicBezTo>
                  <a:pt x="23017" y="30511"/>
                  <a:pt x="19970" y="28416"/>
                  <a:pt x="13971" y="26606"/>
                </a:cubicBezTo>
                <a:lnTo>
                  <a:pt x="12924" y="26606"/>
                </a:lnTo>
                <a:cubicBezTo>
                  <a:pt x="3399" y="24035"/>
                  <a:pt x="-1270" y="19844"/>
                  <a:pt x="-1270" y="13843"/>
                </a:cubicBezTo>
                <a:cubicBezTo>
                  <a:pt x="-1363" y="9862"/>
                  <a:pt x="446" y="6061"/>
                  <a:pt x="3585" y="3651"/>
                </a:cubicBezTo>
                <a:cubicBezTo>
                  <a:pt x="7301" y="975"/>
                  <a:pt x="11873" y="-368"/>
                  <a:pt x="16445" y="-159"/>
                </a:cubicBezTo>
                <a:cubicBezTo>
                  <a:pt x="21780" y="-149"/>
                  <a:pt x="26923" y="1451"/>
                  <a:pt x="31305" y="4413"/>
                </a:cubicBezTo>
                <a:lnTo>
                  <a:pt x="27779" y="11557"/>
                </a:lnTo>
                <a:cubicBezTo>
                  <a:pt x="24258" y="9138"/>
                  <a:pt x="19970" y="7842"/>
                  <a:pt x="15682" y="7842"/>
                </a:cubicBezTo>
                <a:cubicBezTo>
                  <a:pt x="13780" y="7795"/>
                  <a:pt x="11780" y="8213"/>
                  <a:pt x="10064" y="9080"/>
                </a:cubicBezTo>
                <a:cubicBezTo>
                  <a:pt x="8729" y="9842"/>
                  <a:pt x="7873" y="11328"/>
                  <a:pt x="7971" y="12890"/>
                </a:cubicBezTo>
                <a:cubicBezTo>
                  <a:pt x="7971" y="14319"/>
                  <a:pt x="8827" y="15615"/>
                  <a:pt x="10162" y="16129"/>
                </a:cubicBezTo>
                <a:cubicBezTo>
                  <a:pt x="11590" y="16729"/>
                  <a:pt x="13017" y="17215"/>
                  <a:pt x="14543" y="17558"/>
                </a:cubicBezTo>
                <a:lnTo>
                  <a:pt x="19398" y="18987"/>
                </a:lnTo>
                <a:cubicBezTo>
                  <a:pt x="20826" y="19396"/>
                  <a:pt x="22259" y="19901"/>
                  <a:pt x="23589" y="20510"/>
                </a:cubicBezTo>
                <a:cubicBezTo>
                  <a:pt x="25114" y="21177"/>
                  <a:pt x="26542" y="21977"/>
                  <a:pt x="27970" y="22892"/>
                </a:cubicBezTo>
                <a:cubicBezTo>
                  <a:pt x="30923" y="24997"/>
                  <a:pt x="32639" y="28473"/>
                  <a:pt x="32542" y="32131"/>
                </a:cubicBezTo>
                <a:close/>
              </a:path>
            </a:pathLst>
          </a:custGeom>
          <a:solidFill>
            <a:srgbClr val="6D6E71"/>
          </a:solidFill>
          <a:ln w="9525" cap="flat">
            <a:noFill/>
            <a:prstDash val="solid"/>
            <a:miter/>
          </a:ln>
        </p:spPr>
        <p:txBody>
          <a:bodyPr rtlCol="0" anchor="ctr"/>
          <a:lstStyle/>
          <a:p>
            <a:endParaRPr lang="en-US"/>
          </a:p>
        </p:txBody>
      </p:sp>
      <p:sp>
        <p:nvSpPr>
          <p:cNvPr id="1392" name="Freeform: Shape 1391">
            <a:extLst>
              <a:ext uri="{FF2B5EF4-FFF2-40B4-BE49-F238E27FC236}">
                <a16:creationId xmlns:a16="http://schemas.microsoft.com/office/drawing/2014/main" id="{79FF73E3-933C-4487-BFA0-EDB97B01CE5A}"/>
              </a:ext>
            </a:extLst>
          </p:cNvPr>
          <p:cNvSpPr/>
          <p:nvPr/>
        </p:nvSpPr>
        <p:spPr>
          <a:xfrm>
            <a:off x="7349057" y="5813392"/>
            <a:ext cx="60997" cy="84067"/>
          </a:xfrm>
          <a:custGeom>
            <a:avLst/>
            <a:gdLst>
              <a:gd name="connsiteX0" fmla="*/ 2372 w 46598"/>
              <a:gd name="connsiteY0" fmla="*/ 57637 h 64222"/>
              <a:gd name="connsiteX1" fmla="*/ -4009 w 46598"/>
              <a:gd name="connsiteY1" fmla="*/ 40491 h 64222"/>
              <a:gd name="connsiteX2" fmla="*/ 2563 w 46598"/>
              <a:gd name="connsiteY2" fmla="*/ 23442 h 64222"/>
              <a:gd name="connsiteX3" fmla="*/ 18279 w 46598"/>
              <a:gd name="connsiteY3" fmla="*/ 17156 h 64222"/>
              <a:gd name="connsiteX4" fmla="*/ 33040 w 46598"/>
              <a:gd name="connsiteY4" fmla="*/ 24871 h 64222"/>
              <a:gd name="connsiteX5" fmla="*/ 33040 w 46598"/>
              <a:gd name="connsiteY5" fmla="*/ -180 h 64222"/>
              <a:gd name="connsiteX6" fmla="*/ 42565 w 46598"/>
              <a:gd name="connsiteY6" fmla="*/ -180 h 64222"/>
              <a:gd name="connsiteX7" fmla="*/ 42565 w 46598"/>
              <a:gd name="connsiteY7" fmla="*/ 63352 h 64222"/>
              <a:gd name="connsiteX8" fmla="*/ 33040 w 46598"/>
              <a:gd name="connsiteY8" fmla="*/ 63352 h 64222"/>
              <a:gd name="connsiteX9" fmla="*/ 33040 w 46598"/>
              <a:gd name="connsiteY9" fmla="*/ 56494 h 64222"/>
              <a:gd name="connsiteX10" fmla="*/ 17516 w 46598"/>
              <a:gd name="connsiteY10" fmla="*/ 64018 h 64222"/>
              <a:gd name="connsiteX11" fmla="*/ 2372 w 46598"/>
              <a:gd name="connsiteY11" fmla="*/ 57637 h 64222"/>
              <a:gd name="connsiteX12" fmla="*/ 5610 w 46598"/>
              <a:gd name="connsiteY12" fmla="*/ 40873 h 64222"/>
              <a:gd name="connsiteX13" fmla="*/ 9800 w 46598"/>
              <a:gd name="connsiteY13" fmla="*/ 51541 h 64222"/>
              <a:gd name="connsiteX14" fmla="*/ 19325 w 46598"/>
              <a:gd name="connsiteY14" fmla="*/ 55636 h 64222"/>
              <a:gd name="connsiteX15" fmla="*/ 28850 w 46598"/>
              <a:gd name="connsiteY15" fmla="*/ 51445 h 64222"/>
              <a:gd name="connsiteX16" fmla="*/ 32757 w 46598"/>
              <a:gd name="connsiteY16" fmla="*/ 40777 h 64222"/>
              <a:gd name="connsiteX17" fmla="*/ 28850 w 46598"/>
              <a:gd name="connsiteY17" fmla="*/ 29919 h 64222"/>
              <a:gd name="connsiteX18" fmla="*/ 19325 w 46598"/>
              <a:gd name="connsiteY18" fmla="*/ 25538 h 64222"/>
              <a:gd name="connsiteX19" fmla="*/ 9800 w 46598"/>
              <a:gd name="connsiteY19" fmla="*/ 29919 h 64222"/>
              <a:gd name="connsiteX20" fmla="*/ 5610 w 46598"/>
              <a:gd name="connsiteY20" fmla="*/ 40873 h 64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98" h="64222">
                <a:moveTo>
                  <a:pt x="2372" y="57637"/>
                </a:moveTo>
                <a:cubicBezTo>
                  <a:pt x="-2009" y="53027"/>
                  <a:pt x="-4297" y="46835"/>
                  <a:pt x="-4009" y="40491"/>
                </a:cubicBezTo>
                <a:cubicBezTo>
                  <a:pt x="-4297" y="34138"/>
                  <a:pt x="-1916" y="27957"/>
                  <a:pt x="2563" y="23442"/>
                </a:cubicBezTo>
                <a:cubicBezTo>
                  <a:pt x="6754" y="19327"/>
                  <a:pt x="12372" y="17060"/>
                  <a:pt x="18279" y="17156"/>
                </a:cubicBezTo>
                <a:cubicBezTo>
                  <a:pt x="24185" y="17060"/>
                  <a:pt x="29710" y="19965"/>
                  <a:pt x="33040" y="24871"/>
                </a:cubicBezTo>
                <a:lnTo>
                  <a:pt x="33040" y="-180"/>
                </a:lnTo>
                <a:lnTo>
                  <a:pt x="42565" y="-180"/>
                </a:lnTo>
                <a:lnTo>
                  <a:pt x="42565" y="63352"/>
                </a:lnTo>
                <a:lnTo>
                  <a:pt x="33040" y="63352"/>
                </a:lnTo>
                <a:lnTo>
                  <a:pt x="33040" y="56494"/>
                </a:lnTo>
                <a:cubicBezTo>
                  <a:pt x="29520" y="61494"/>
                  <a:pt x="23613" y="64333"/>
                  <a:pt x="17516" y="64018"/>
                </a:cubicBezTo>
                <a:cubicBezTo>
                  <a:pt x="11800" y="64066"/>
                  <a:pt x="6372" y="61761"/>
                  <a:pt x="2372" y="57637"/>
                </a:cubicBezTo>
                <a:close/>
                <a:moveTo>
                  <a:pt x="5610" y="40873"/>
                </a:moveTo>
                <a:cubicBezTo>
                  <a:pt x="5419" y="44864"/>
                  <a:pt x="6944" y="48740"/>
                  <a:pt x="9800" y="51541"/>
                </a:cubicBezTo>
                <a:cubicBezTo>
                  <a:pt x="12279" y="54093"/>
                  <a:pt x="15707" y="55560"/>
                  <a:pt x="19325" y="55636"/>
                </a:cubicBezTo>
                <a:cubicBezTo>
                  <a:pt x="22948" y="55646"/>
                  <a:pt x="26376" y="54122"/>
                  <a:pt x="28850" y="51445"/>
                </a:cubicBezTo>
                <a:cubicBezTo>
                  <a:pt x="31520" y="48569"/>
                  <a:pt x="32947" y="44711"/>
                  <a:pt x="32757" y="40777"/>
                </a:cubicBezTo>
                <a:cubicBezTo>
                  <a:pt x="32947" y="36786"/>
                  <a:pt x="31520" y="32891"/>
                  <a:pt x="28850" y="29919"/>
                </a:cubicBezTo>
                <a:cubicBezTo>
                  <a:pt x="26469" y="27138"/>
                  <a:pt x="22948" y="25538"/>
                  <a:pt x="19325" y="25538"/>
                </a:cubicBezTo>
                <a:cubicBezTo>
                  <a:pt x="15707" y="25575"/>
                  <a:pt x="12181" y="27176"/>
                  <a:pt x="9800" y="29919"/>
                </a:cubicBezTo>
                <a:cubicBezTo>
                  <a:pt x="6944" y="32862"/>
                  <a:pt x="5516" y="36806"/>
                  <a:pt x="5610" y="40873"/>
                </a:cubicBezTo>
                <a:close/>
              </a:path>
            </a:pathLst>
          </a:custGeom>
          <a:solidFill>
            <a:srgbClr val="6D6E71"/>
          </a:solidFill>
          <a:ln w="9525" cap="flat">
            <a:noFill/>
            <a:prstDash val="solid"/>
            <a:miter/>
          </a:ln>
        </p:spPr>
        <p:txBody>
          <a:bodyPr rtlCol="0" anchor="ctr"/>
          <a:lstStyle/>
          <a:p>
            <a:endParaRPr lang="en-US"/>
          </a:p>
        </p:txBody>
      </p:sp>
      <p:sp>
        <p:nvSpPr>
          <p:cNvPr id="1393" name="Freeform: Shape 1392">
            <a:extLst>
              <a:ext uri="{FF2B5EF4-FFF2-40B4-BE49-F238E27FC236}">
                <a16:creationId xmlns:a16="http://schemas.microsoft.com/office/drawing/2014/main" id="{CD50A311-6515-4FC4-A848-DEB0A6C0AD1F}"/>
              </a:ext>
            </a:extLst>
          </p:cNvPr>
          <p:cNvSpPr/>
          <p:nvPr/>
        </p:nvSpPr>
        <p:spPr>
          <a:xfrm>
            <a:off x="7425240" y="5836089"/>
            <a:ext cx="59405" cy="61481"/>
          </a:xfrm>
          <a:custGeom>
            <a:avLst/>
            <a:gdLst>
              <a:gd name="connsiteX0" fmla="*/ 41233 w 45382"/>
              <a:gd name="connsiteY0" fmla="*/ 27438 h 46968"/>
              <a:gd name="connsiteX1" fmla="*/ 5421 w 45382"/>
              <a:gd name="connsiteY1" fmla="*/ 27438 h 46968"/>
              <a:gd name="connsiteX2" fmla="*/ 9993 w 45382"/>
              <a:gd name="connsiteY2" fmla="*/ 35535 h 46968"/>
              <a:gd name="connsiteX3" fmla="*/ 32661 w 45382"/>
              <a:gd name="connsiteY3" fmla="*/ 33154 h 46968"/>
              <a:gd name="connsiteX4" fmla="*/ 38089 w 45382"/>
              <a:gd name="connsiteY4" fmla="*/ 39154 h 46968"/>
              <a:gd name="connsiteX5" fmla="*/ 19039 w 45382"/>
              <a:gd name="connsiteY5" fmla="*/ 46774 h 46968"/>
              <a:gd name="connsiteX6" fmla="*/ -4011 w 45382"/>
              <a:gd name="connsiteY6" fmla="*/ 25095 h 46968"/>
              <a:gd name="connsiteX7" fmla="*/ -4011 w 45382"/>
              <a:gd name="connsiteY7" fmla="*/ 23247 h 46968"/>
              <a:gd name="connsiteX8" fmla="*/ 2849 w 45382"/>
              <a:gd name="connsiteY8" fmla="*/ 6102 h 46968"/>
              <a:gd name="connsiteX9" fmla="*/ 34754 w 45382"/>
              <a:gd name="connsiteY9" fmla="*/ 5436 h 46968"/>
              <a:gd name="connsiteX10" fmla="*/ 41326 w 45382"/>
              <a:gd name="connsiteY10" fmla="*/ 20866 h 46968"/>
              <a:gd name="connsiteX11" fmla="*/ 5421 w 45382"/>
              <a:gd name="connsiteY11" fmla="*/ 19914 h 46968"/>
              <a:gd name="connsiteX12" fmla="*/ 31615 w 45382"/>
              <a:gd name="connsiteY12" fmla="*/ 19914 h 46968"/>
              <a:gd name="connsiteX13" fmla="*/ 27992 w 45382"/>
              <a:gd name="connsiteY13" fmla="*/ 11151 h 46968"/>
              <a:gd name="connsiteX14" fmla="*/ 19137 w 45382"/>
              <a:gd name="connsiteY14" fmla="*/ 8008 h 46968"/>
              <a:gd name="connsiteX15" fmla="*/ 9612 w 45382"/>
              <a:gd name="connsiteY15" fmla="*/ 11246 h 46968"/>
              <a:gd name="connsiteX16" fmla="*/ 4942 w 45382"/>
              <a:gd name="connsiteY16" fmla="*/ 19914 h 46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82" h="46968">
                <a:moveTo>
                  <a:pt x="41233" y="27438"/>
                </a:moveTo>
                <a:lnTo>
                  <a:pt x="5421" y="27438"/>
                </a:lnTo>
                <a:cubicBezTo>
                  <a:pt x="5705" y="30686"/>
                  <a:pt x="7323" y="33649"/>
                  <a:pt x="9993" y="35535"/>
                </a:cubicBezTo>
                <a:cubicBezTo>
                  <a:pt x="17137" y="40392"/>
                  <a:pt x="26662" y="39383"/>
                  <a:pt x="32661" y="33154"/>
                </a:cubicBezTo>
                <a:lnTo>
                  <a:pt x="38089" y="39154"/>
                </a:lnTo>
                <a:cubicBezTo>
                  <a:pt x="33043" y="44250"/>
                  <a:pt x="26183" y="47012"/>
                  <a:pt x="19039" y="46774"/>
                </a:cubicBezTo>
                <a:cubicBezTo>
                  <a:pt x="6658" y="47155"/>
                  <a:pt x="-3629" y="37459"/>
                  <a:pt x="-4011" y="25095"/>
                </a:cubicBezTo>
                <a:cubicBezTo>
                  <a:pt x="-4011" y="24486"/>
                  <a:pt x="-4011" y="23866"/>
                  <a:pt x="-4011" y="23247"/>
                </a:cubicBezTo>
                <a:cubicBezTo>
                  <a:pt x="-4295" y="16809"/>
                  <a:pt x="-1820" y="10560"/>
                  <a:pt x="2849" y="6102"/>
                </a:cubicBezTo>
                <a:cubicBezTo>
                  <a:pt x="11802" y="-2013"/>
                  <a:pt x="25420" y="-2299"/>
                  <a:pt x="34754" y="5436"/>
                </a:cubicBezTo>
                <a:cubicBezTo>
                  <a:pt x="39233" y="9284"/>
                  <a:pt x="41614" y="14980"/>
                  <a:pt x="41326" y="20866"/>
                </a:cubicBezTo>
                <a:close/>
                <a:moveTo>
                  <a:pt x="5421" y="19914"/>
                </a:moveTo>
                <a:lnTo>
                  <a:pt x="31615" y="19914"/>
                </a:lnTo>
                <a:cubicBezTo>
                  <a:pt x="31801" y="16590"/>
                  <a:pt x="30471" y="13361"/>
                  <a:pt x="27992" y="11151"/>
                </a:cubicBezTo>
                <a:cubicBezTo>
                  <a:pt x="25518" y="9027"/>
                  <a:pt x="22374" y="7912"/>
                  <a:pt x="19137" y="8008"/>
                </a:cubicBezTo>
                <a:cubicBezTo>
                  <a:pt x="15704" y="7969"/>
                  <a:pt x="12277" y="9112"/>
                  <a:pt x="9612" y="11246"/>
                </a:cubicBezTo>
                <a:cubicBezTo>
                  <a:pt x="6658" y="13170"/>
                  <a:pt x="4942" y="16427"/>
                  <a:pt x="4942" y="19914"/>
                </a:cubicBezTo>
                <a:close/>
              </a:path>
            </a:pathLst>
          </a:custGeom>
          <a:solidFill>
            <a:srgbClr val="6D6E71"/>
          </a:solidFill>
          <a:ln w="9525" cap="flat">
            <a:noFill/>
            <a:prstDash val="solid"/>
            <a:miter/>
          </a:ln>
        </p:spPr>
        <p:txBody>
          <a:bodyPr rtlCol="0" anchor="ctr"/>
          <a:lstStyle/>
          <a:p>
            <a:endParaRPr lang="en-US"/>
          </a:p>
        </p:txBody>
      </p:sp>
      <p:sp>
        <p:nvSpPr>
          <p:cNvPr id="1394" name="Freeform: Shape 1393">
            <a:extLst>
              <a:ext uri="{FF2B5EF4-FFF2-40B4-BE49-F238E27FC236}">
                <a16:creationId xmlns:a16="http://schemas.microsoft.com/office/drawing/2014/main" id="{F02B4A4A-6247-4BA9-A5E8-9F1B22D1FAFF}"/>
              </a:ext>
            </a:extLst>
          </p:cNvPr>
          <p:cNvSpPr/>
          <p:nvPr/>
        </p:nvSpPr>
        <p:spPr>
          <a:xfrm>
            <a:off x="7497710" y="5835882"/>
            <a:ext cx="96292" cy="60672"/>
          </a:xfrm>
          <a:custGeom>
            <a:avLst/>
            <a:gdLst>
              <a:gd name="connsiteX0" fmla="*/ 5492 w 73561"/>
              <a:gd name="connsiteY0" fmla="*/ 21596 h 46350"/>
              <a:gd name="connsiteX1" fmla="*/ 5492 w 73561"/>
              <a:gd name="connsiteY1" fmla="*/ 46171 h 46350"/>
              <a:gd name="connsiteX2" fmla="*/ -4033 w 73561"/>
              <a:gd name="connsiteY2" fmla="*/ 46171 h 46350"/>
              <a:gd name="connsiteX3" fmla="*/ -4033 w 73561"/>
              <a:gd name="connsiteY3" fmla="*/ 546 h 46350"/>
              <a:gd name="connsiteX4" fmla="*/ 5492 w 73561"/>
              <a:gd name="connsiteY4" fmla="*/ 546 h 46350"/>
              <a:gd name="connsiteX5" fmla="*/ 5492 w 73561"/>
              <a:gd name="connsiteY5" fmla="*/ 8833 h 46350"/>
              <a:gd name="connsiteX6" fmla="*/ 11683 w 73561"/>
              <a:gd name="connsiteY6" fmla="*/ 2261 h 46350"/>
              <a:gd name="connsiteX7" fmla="*/ 20635 w 73561"/>
              <a:gd name="connsiteY7" fmla="*/ -121 h 46350"/>
              <a:gd name="connsiteX8" fmla="*/ 35304 w 73561"/>
              <a:gd name="connsiteY8" fmla="*/ 8738 h 46350"/>
              <a:gd name="connsiteX9" fmla="*/ 52261 w 73561"/>
              <a:gd name="connsiteY9" fmla="*/ -121 h 46350"/>
              <a:gd name="connsiteX10" fmla="*/ 64735 w 73561"/>
              <a:gd name="connsiteY10" fmla="*/ 4547 h 46350"/>
              <a:gd name="connsiteX11" fmla="*/ 69498 w 73561"/>
              <a:gd name="connsiteY11" fmla="*/ 18167 h 46350"/>
              <a:gd name="connsiteX12" fmla="*/ 69498 w 73561"/>
              <a:gd name="connsiteY12" fmla="*/ 46171 h 46350"/>
              <a:gd name="connsiteX13" fmla="*/ 59973 w 73561"/>
              <a:gd name="connsiteY13" fmla="*/ 46171 h 46350"/>
              <a:gd name="connsiteX14" fmla="*/ 59973 w 73561"/>
              <a:gd name="connsiteY14" fmla="*/ 21120 h 46350"/>
              <a:gd name="connsiteX15" fmla="*/ 49499 w 73561"/>
              <a:gd name="connsiteY15" fmla="*/ 8547 h 46350"/>
              <a:gd name="connsiteX16" fmla="*/ 40923 w 73561"/>
              <a:gd name="connsiteY16" fmla="*/ 11690 h 46350"/>
              <a:gd name="connsiteX17" fmla="*/ 37114 w 73561"/>
              <a:gd name="connsiteY17" fmla="*/ 21215 h 46350"/>
              <a:gd name="connsiteX18" fmla="*/ 37114 w 73561"/>
              <a:gd name="connsiteY18" fmla="*/ 46171 h 46350"/>
              <a:gd name="connsiteX19" fmla="*/ 27589 w 73561"/>
              <a:gd name="connsiteY19" fmla="*/ 46171 h 46350"/>
              <a:gd name="connsiteX20" fmla="*/ 27589 w 73561"/>
              <a:gd name="connsiteY20" fmla="*/ 21120 h 46350"/>
              <a:gd name="connsiteX21" fmla="*/ 25207 w 73561"/>
              <a:gd name="connsiteY21" fmla="*/ 11595 h 46350"/>
              <a:gd name="connsiteX22" fmla="*/ 17971 w 73561"/>
              <a:gd name="connsiteY22" fmla="*/ 8547 h 46350"/>
              <a:gd name="connsiteX23" fmla="*/ 9301 w 73561"/>
              <a:gd name="connsiteY23" fmla="*/ 11786 h 46350"/>
              <a:gd name="connsiteX24" fmla="*/ 5492 w 73561"/>
              <a:gd name="connsiteY24" fmla="*/ 21596 h 4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561" h="46350">
                <a:moveTo>
                  <a:pt x="5492" y="21596"/>
                </a:moveTo>
                <a:lnTo>
                  <a:pt x="5492" y="46171"/>
                </a:lnTo>
                <a:lnTo>
                  <a:pt x="-4033" y="46171"/>
                </a:lnTo>
                <a:lnTo>
                  <a:pt x="-4033" y="546"/>
                </a:lnTo>
                <a:lnTo>
                  <a:pt x="5492" y="546"/>
                </a:lnTo>
                <a:lnTo>
                  <a:pt x="5492" y="8833"/>
                </a:lnTo>
                <a:cubicBezTo>
                  <a:pt x="6920" y="6090"/>
                  <a:pt x="9018" y="3804"/>
                  <a:pt x="11683" y="2261"/>
                </a:cubicBezTo>
                <a:cubicBezTo>
                  <a:pt x="14445" y="679"/>
                  <a:pt x="17491" y="-140"/>
                  <a:pt x="20635" y="-121"/>
                </a:cubicBezTo>
                <a:cubicBezTo>
                  <a:pt x="26923" y="-692"/>
                  <a:pt x="32923" y="2898"/>
                  <a:pt x="35304" y="8738"/>
                </a:cubicBezTo>
                <a:cubicBezTo>
                  <a:pt x="39211" y="3194"/>
                  <a:pt x="45494" y="-121"/>
                  <a:pt x="52261" y="-121"/>
                </a:cubicBezTo>
                <a:cubicBezTo>
                  <a:pt x="56833" y="-321"/>
                  <a:pt x="61405" y="1365"/>
                  <a:pt x="64735" y="4547"/>
                </a:cubicBezTo>
                <a:cubicBezTo>
                  <a:pt x="68070" y="8252"/>
                  <a:pt x="69786" y="13166"/>
                  <a:pt x="69498" y="18167"/>
                </a:cubicBezTo>
                <a:lnTo>
                  <a:pt x="69498" y="46171"/>
                </a:lnTo>
                <a:lnTo>
                  <a:pt x="59973" y="46171"/>
                </a:lnTo>
                <a:lnTo>
                  <a:pt x="59973" y="21120"/>
                </a:lnTo>
                <a:cubicBezTo>
                  <a:pt x="59973" y="12738"/>
                  <a:pt x="56452" y="8547"/>
                  <a:pt x="49499" y="8547"/>
                </a:cubicBezTo>
                <a:cubicBezTo>
                  <a:pt x="46355" y="8509"/>
                  <a:pt x="43304" y="9633"/>
                  <a:pt x="40923" y="11690"/>
                </a:cubicBezTo>
                <a:cubicBezTo>
                  <a:pt x="38258" y="14100"/>
                  <a:pt x="36830" y="17624"/>
                  <a:pt x="37114" y="21215"/>
                </a:cubicBezTo>
                <a:lnTo>
                  <a:pt x="37114" y="46171"/>
                </a:lnTo>
                <a:lnTo>
                  <a:pt x="27589" y="46171"/>
                </a:lnTo>
                <a:lnTo>
                  <a:pt x="27589" y="21120"/>
                </a:lnTo>
                <a:cubicBezTo>
                  <a:pt x="27877" y="17767"/>
                  <a:pt x="27016" y="14434"/>
                  <a:pt x="25207" y="11595"/>
                </a:cubicBezTo>
                <a:cubicBezTo>
                  <a:pt x="23496" y="9424"/>
                  <a:pt x="20733" y="8280"/>
                  <a:pt x="17971" y="8547"/>
                </a:cubicBezTo>
                <a:cubicBezTo>
                  <a:pt x="14729" y="8490"/>
                  <a:pt x="11683" y="9642"/>
                  <a:pt x="9301" y="11786"/>
                </a:cubicBezTo>
                <a:cubicBezTo>
                  <a:pt x="6636" y="14319"/>
                  <a:pt x="5204" y="17920"/>
                  <a:pt x="5492" y="21596"/>
                </a:cubicBezTo>
                <a:close/>
              </a:path>
            </a:pathLst>
          </a:custGeom>
          <a:solidFill>
            <a:srgbClr val="6D6E71"/>
          </a:solidFill>
          <a:ln w="9525" cap="flat">
            <a:noFill/>
            <a:prstDash val="solid"/>
            <a:miter/>
          </a:ln>
        </p:spPr>
        <p:txBody>
          <a:bodyPr rtlCol="0" anchor="ctr"/>
          <a:lstStyle/>
          <a:p>
            <a:endParaRPr lang="en-US"/>
          </a:p>
        </p:txBody>
      </p:sp>
      <p:sp>
        <p:nvSpPr>
          <p:cNvPr id="1395" name="Freeform: Shape 1394">
            <a:extLst>
              <a:ext uri="{FF2B5EF4-FFF2-40B4-BE49-F238E27FC236}">
                <a16:creationId xmlns:a16="http://schemas.microsoft.com/office/drawing/2014/main" id="{A5A36485-2885-4D97-9DED-05FCD91498B9}"/>
              </a:ext>
            </a:extLst>
          </p:cNvPr>
          <p:cNvSpPr/>
          <p:nvPr/>
        </p:nvSpPr>
        <p:spPr>
          <a:xfrm>
            <a:off x="7607775" y="5836071"/>
            <a:ext cx="59425" cy="61496"/>
          </a:xfrm>
          <a:custGeom>
            <a:avLst/>
            <a:gdLst>
              <a:gd name="connsiteX0" fmla="*/ 41234 w 45397"/>
              <a:gd name="connsiteY0" fmla="*/ 27452 h 46979"/>
              <a:gd name="connsiteX1" fmla="*/ 5515 w 45397"/>
              <a:gd name="connsiteY1" fmla="*/ 27452 h 46979"/>
              <a:gd name="connsiteX2" fmla="*/ 10087 w 45397"/>
              <a:gd name="connsiteY2" fmla="*/ 35549 h 46979"/>
              <a:gd name="connsiteX3" fmla="*/ 19612 w 45397"/>
              <a:gd name="connsiteY3" fmla="*/ 38597 h 46979"/>
              <a:gd name="connsiteX4" fmla="*/ 32564 w 45397"/>
              <a:gd name="connsiteY4" fmla="*/ 33168 h 46979"/>
              <a:gd name="connsiteX5" fmla="*/ 38090 w 45397"/>
              <a:gd name="connsiteY5" fmla="*/ 39169 h 46979"/>
              <a:gd name="connsiteX6" fmla="*/ 19040 w 45397"/>
              <a:gd name="connsiteY6" fmla="*/ 46788 h 46979"/>
              <a:gd name="connsiteX7" fmla="*/ -4010 w 45397"/>
              <a:gd name="connsiteY7" fmla="*/ 24910 h 46979"/>
              <a:gd name="connsiteX8" fmla="*/ -4010 w 45397"/>
              <a:gd name="connsiteY8" fmla="*/ 23261 h 46979"/>
              <a:gd name="connsiteX9" fmla="*/ 2845 w 45397"/>
              <a:gd name="connsiteY9" fmla="*/ 6117 h 46979"/>
              <a:gd name="connsiteX10" fmla="*/ 34853 w 45397"/>
              <a:gd name="connsiteY10" fmla="*/ 5450 h 46979"/>
              <a:gd name="connsiteX11" fmla="*/ 41327 w 45397"/>
              <a:gd name="connsiteY11" fmla="*/ 20880 h 46979"/>
              <a:gd name="connsiteX12" fmla="*/ 5515 w 45397"/>
              <a:gd name="connsiteY12" fmla="*/ 19928 h 46979"/>
              <a:gd name="connsiteX13" fmla="*/ 31611 w 45397"/>
              <a:gd name="connsiteY13" fmla="*/ 19928 h 46979"/>
              <a:gd name="connsiteX14" fmla="*/ 28086 w 45397"/>
              <a:gd name="connsiteY14" fmla="*/ 11165 h 46979"/>
              <a:gd name="connsiteX15" fmla="*/ 19230 w 45397"/>
              <a:gd name="connsiteY15" fmla="*/ 8022 h 46979"/>
              <a:gd name="connsiteX16" fmla="*/ 9705 w 45397"/>
              <a:gd name="connsiteY16" fmla="*/ 11260 h 46979"/>
              <a:gd name="connsiteX17" fmla="*/ 5515 w 45397"/>
              <a:gd name="connsiteY17" fmla="*/ 1992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97" h="46979">
                <a:moveTo>
                  <a:pt x="41234" y="27452"/>
                </a:moveTo>
                <a:lnTo>
                  <a:pt x="5515" y="27452"/>
                </a:lnTo>
                <a:cubicBezTo>
                  <a:pt x="5706" y="30720"/>
                  <a:pt x="7324" y="33720"/>
                  <a:pt x="10087" y="35549"/>
                </a:cubicBezTo>
                <a:cubicBezTo>
                  <a:pt x="12849" y="37549"/>
                  <a:pt x="16179" y="38616"/>
                  <a:pt x="19612" y="38597"/>
                </a:cubicBezTo>
                <a:cubicBezTo>
                  <a:pt x="24565" y="38911"/>
                  <a:pt x="29327" y="36901"/>
                  <a:pt x="32564" y="33168"/>
                </a:cubicBezTo>
                <a:lnTo>
                  <a:pt x="38090" y="39169"/>
                </a:lnTo>
                <a:cubicBezTo>
                  <a:pt x="33039" y="44245"/>
                  <a:pt x="26183" y="46998"/>
                  <a:pt x="19040" y="46788"/>
                </a:cubicBezTo>
                <a:cubicBezTo>
                  <a:pt x="6654" y="47122"/>
                  <a:pt x="-3726" y="37320"/>
                  <a:pt x="-4010" y="24910"/>
                </a:cubicBezTo>
                <a:cubicBezTo>
                  <a:pt x="-4010" y="24367"/>
                  <a:pt x="-4010" y="23814"/>
                  <a:pt x="-4010" y="23261"/>
                </a:cubicBezTo>
                <a:cubicBezTo>
                  <a:pt x="-4299" y="16823"/>
                  <a:pt x="-1820" y="10574"/>
                  <a:pt x="2845" y="6117"/>
                </a:cubicBezTo>
                <a:cubicBezTo>
                  <a:pt x="11896" y="-2018"/>
                  <a:pt x="25518" y="-2303"/>
                  <a:pt x="34853" y="5450"/>
                </a:cubicBezTo>
                <a:cubicBezTo>
                  <a:pt x="39234" y="9317"/>
                  <a:pt x="41708" y="15013"/>
                  <a:pt x="41327" y="20880"/>
                </a:cubicBezTo>
                <a:close/>
                <a:moveTo>
                  <a:pt x="5515" y="19928"/>
                </a:moveTo>
                <a:lnTo>
                  <a:pt x="31611" y="19928"/>
                </a:lnTo>
                <a:cubicBezTo>
                  <a:pt x="31802" y="16623"/>
                  <a:pt x="30564" y="13393"/>
                  <a:pt x="28086" y="11165"/>
                </a:cubicBezTo>
                <a:cubicBezTo>
                  <a:pt x="25611" y="9069"/>
                  <a:pt x="22467" y="7955"/>
                  <a:pt x="19230" y="8022"/>
                </a:cubicBezTo>
                <a:cubicBezTo>
                  <a:pt x="15803" y="7965"/>
                  <a:pt x="12370" y="9117"/>
                  <a:pt x="9705" y="11260"/>
                </a:cubicBezTo>
                <a:cubicBezTo>
                  <a:pt x="6943" y="13289"/>
                  <a:pt x="5417" y="16528"/>
                  <a:pt x="5515" y="19928"/>
                </a:cubicBezTo>
                <a:close/>
              </a:path>
            </a:pathLst>
          </a:custGeom>
          <a:solidFill>
            <a:srgbClr val="6D6E71"/>
          </a:solidFill>
          <a:ln w="9525" cap="flat">
            <a:noFill/>
            <a:prstDash val="solid"/>
            <a:miter/>
          </a:ln>
        </p:spPr>
        <p:txBody>
          <a:bodyPr rtlCol="0" anchor="ctr"/>
          <a:lstStyle/>
          <a:p>
            <a:endParaRPr lang="en-US"/>
          </a:p>
        </p:txBody>
      </p:sp>
      <p:sp>
        <p:nvSpPr>
          <p:cNvPr id="1396" name="Freeform: Shape 1395">
            <a:extLst>
              <a:ext uri="{FF2B5EF4-FFF2-40B4-BE49-F238E27FC236}">
                <a16:creationId xmlns:a16="http://schemas.microsoft.com/office/drawing/2014/main" id="{1E7EDE3C-B409-4AB3-B90E-02D207380D09}"/>
              </a:ext>
            </a:extLst>
          </p:cNvPr>
          <p:cNvSpPr/>
          <p:nvPr/>
        </p:nvSpPr>
        <p:spPr>
          <a:xfrm>
            <a:off x="7674738" y="5835435"/>
            <a:ext cx="53199" cy="62009"/>
          </a:xfrm>
          <a:custGeom>
            <a:avLst/>
            <a:gdLst>
              <a:gd name="connsiteX0" fmla="*/ 36368 w 40641"/>
              <a:gd name="connsiteY0" fmla="*/ 46513 h 47371"/>
              <a:gd name="connsiteX1" fmla="*/ 27606 w 40641"/>
              <a:gd name="connsiteY1" fmla="*/ 46513 h 47371"/>
              <a:gd name="connsiteX2" fmla="*/ 27606 w 40641"/>
              <a:gd name="connsiteY2" fmla="*/ 40416 h 47371"/>
              <a:gd name="connsiteX3" fmla="*/ 12462 w 40641"/>
              <a:gd name="connsiteY3" fmla="*/ 47179 h 47371"/>
              <a:gd name="connsiteX4" fmla="*/ 649 w 40641"/>
              <a:gd name="connsiteY4" fmla="*/ 43179 h 47371"/>
              <a:gd name="connsiteX5" fmla="*/ -4020 w 40641"/>
              <a:gd name="connsiteY5" fmla="*/ 32416 h 47371"/>
              <a:gd name="connsiteX6" fmla="*/ 1031 w 40641"/>
              <a:gd name="connsiteY6" fmla="*/ 22319 h 47371"/>
              <a:gd name="connsiteX7" fmla="*/ 14462 w 40641"/>
              <a:gd name="connsiteY7" fmla="*/ 18985 h 47371"/>
              <a:gd name="connsiteX8" fmla="*/ 26843 w 40641"/>
              <a:gd name="connsiteY8" fmla="*/ 18985 h 47371"/>
              <a:gd name="connsiteX9" fmla="*/ 26843 w 40641"/>
              <a:gd name="connsiteY9" fmla="*/ 17271 h 47371"/>
              <a:gd name="connsiteX10" fmla="*/ 16746 w 40641"/>
              <a:gd name="connsiteY10" fmla="*/ 7746 h 47371"/>
              <a:gd name="connsiteX11" fmla="*/ 3602 w 40641"/>
              <a:gd name="connsiteY11" fmla="*/ 12413 h 47371"/>
              <a:gd name="connsiteX12" fmla="*/ -686 w 40641"/>
              <a:gd name="connsiteY12" fmla="*/ 6412 h 47371"/>
              <a:gd name="connsiteX13" fmla="*/ 18364 w 40641"/>
              <a:gd name="connsiteY13" fmla="*/ -160 h 47371"/>
              <a:gd name="connsiteX14" fmla="*/ 31512 w 40641"/>
              <a:gd name="connsiteY14" fmla="*/ 3936 h 47371"/>
              <a:gd name="connsiteX15" fmla="*/ 36559 w 40641"/>
              <a:gd name="connsiteY15" fmla="*/ 16699 h 47371"/>
              <a:gd name="connsiteX16" fmla="*/ 26843 w 40641"/>
              <a:gd name="connsiteY16" fmla="*/ 29558 h 47371"/>
              <a:gd name="connsiteX17" fmla="*/ 26843 w 40641"/>
              <a:gd name="connsiteY17" fmla="*/ 25653 h 47371"/>
              <a:gd name="connsiteX18" fmla="*/ 16081 w 40641"/>
              <a:gd name="connsiteY18" fmla="*/ 25653 h 47371"/>
              <a:gd name="connsiteX19" fmla="*/ 5695 w 40641"/>
              <a:gd name="connsiteY19" fmla="*/ 32130 h 47371"/>
              <a:gd name="connsiteX20" fmla="*/ 8267 w 40641"/>
              <a:gd name="connsiteY20" fmla="*/ 37274 h 47371"/>
              <a:gd name="connsiteX21" fmla="*/ 15411 w 40641"/>
              <a:gd name="connsiteY21" fmla="*/ 38988 h 47371"/>
              <a:gd name="connsiteX22" fmla="*/ 23415 w 40641"/>
              <a:gd name="connsiteY22" fmla="*/ 36511 h 47371"/>
              <a:gd name="connsiteX23" fmla="*/ 26750 w 40641"/>
              <a:gd name="connsiteY23" fmla="*/ 29653 h 47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1" h="47371">
                <a:moveTo>
                  <a:pt x="36368" y="46513"/>
                </a:moveTo>
                <a:lnTo>
                  <a:pt x="27606" y="46513"/>
                </a:lnTo>
                <a:lnTo>
                  <a:pt x="27606" y="40416"/>
                </a:lnTo>
                <a:cubicBezTo>
                  <a:pt x="23890" y="44865"/>
                  <a:pt x="18271" y="47360"/>
                  <a:pt x="12462" y="47179"/>
                </a:cubicBezTo>
                <a:cubicBezTo>
                  <a:pt x="8174" y="47341"/>
                  <a:pt x="3984" y="45913"/>
                  <a:pt x="649" y="43179"/>
                </a:cubicBezTo>
                <a:cubicBezTo>
                  <a:pt x="-2397" y="40474"/>
                  <a:pt x="-4113" y="36521"/>
                  <a:pt x="-4020" y="32416"/>
                </a:cubicBezTo>
                <a:cubicBezTo>
                  <a:pt x="-4206" y="28396"/>
                  <a:pt x="-2304" y="24548"/>
                  <a:pt x="1031" y="22319"/>
                </a:cubicBezTo>
                <a:cubicBezTo>
                  <a:pt x="5030" y="19900"/>
                  <a:pt x="9793" y="18738"/>
                  <a:pt x="14462" y="18985"/>
                </a:cubicBezTo>
                <a:lnTo>
                  <a:pt x="26843" y="18985"/>
                </a:lnTo>
                <a:lnTo>
                  <a:pt x="26843" y="17271"/>
                </a:lnTo>
                <a:cubicBezTo>
                  <a:pt x="26843" y="11175"/>
                  <a:pt x="23508" y="7746"/>
                  <a:pt x="16746" y="7746"/>
                </a:cubicBezTo>
                <a:cubicBezTo>
                  <a:pt x="11983" y="7965"/>
                  <a:pt x="7412" y="9594"/>
                  <a:pt x="3602" y="12413"/>
                </a:cubicBezTo>
                <a:lnTo>
                  <a:pt x="-686" y="6412"/>
                </a:lnTo>
                <a:cubicBezTo>
                  <a:pt x="4649" y="2060"/>
                  <a:pt x="11411" y="-274"/>
                  <a:pt x="18364" y="-160"/>
                </a:cubicBezTo>
                <a:cubicBezTo>
                  <a:pt x="23127" y="-369"/>
                  <a:pt x="27699" y="1078"/>
                  <a:pt x="31512" y="3936"/>
                </a:cubicBezTo>
                <a:cubicBezTo>
                  <a:pt x="35131" y="7165"/>
                  <a:pt x="36940" y="11889"/>
                  <a:pt x="36559" y="16699"/>
                </a:cubicBezTo>
                <a:close/>
                <a:moveTo>
                  <a:pt x="26843" y="29558"/>
                </a:moveTo>
                <a:lnTo>
                  <a:pt x="26843" y="25653"/>
                </a:lnTo>
                <a:lnTo>
                  <a:pt x="16081" y="25653"/>
                </a:lnTo>
                <a:cubicBezTo>
                  <a:pt x="9128" y="25653"/>
                  <a:pt x="5695" y="27843"/>
                  <a:pt x="5695" y="32130"/>
                </a:cubicBezTo>
                <a:cubicBezTo>
                  <a:pt x="5602" y="34178"/>
                  <a:pt x="6556" y="36130"/>
                  <a:pt x="8267" y="37274"/>
                </a:cubicBezTo>
                <a:cubicBezTo>
                  <a:pt x="10458" y="38531"/>
                  <a:pt x="12937" y="39131"/>
                  <a:pt x="15411" y="38988"/>
                </a:cubicBezTo>
                <a:cubicBezTo>
                  <a:pt x="18271" y="39026"/>
                  <a:pt x="21034" y="38159"/>
                  <a:pt x="23415" y="36511"/>
                </a:cubicBezTo>
                <a:cubicBezTo>
                  <a:pt x="25508" y="34883"/>
                  <a:pt x="26750" y="32340"/>
                  <a:pt x="26750" y="29653"/>
                </a:cubicBezTo>
                <a:close/>
              </a:path>
            </a:pathLst>
          </a:custGeom>
          <a:solidFill>
            <a:srgbClr val="6D6E71"/>
          </a:solidFill>
          <a:ln w="9525" cap="flat">
            <a:noFill/>
            <a:prstDash val="solid"/>
            <a:miter/>
          </a:ln>
        </p:spPr>
        <p:txBody>
          <a:bodyPr rtlCol="0" anchor="ctr"/>
          <a:lstStyle/>
          <a:p>
            <a:endParaRPr lang="en-US"/>
          </a:p>
        </p:txBody>
      </p:sp>
      <p:sp>
        <p:nvSpPr>
          <p:cNvPr id="1397" name="Freeform: Shape 1396">
            <a:extLst>
              <a:ext uri="{FF2B5EF4-FFF2-40B4-BE49-F238E27FC236}">
                <a16:creationId xmlns:a16="http://schemas.microsoft.com/office/drawing/2014/main" id="{93C18AE9-1B23-4C60-89A2-D805C3735BD5}"/>
              </a:ext>
            </a:extLst>
          </p:cNvPr>
          <p:cNvSpPr/>
          <p:nvPr/>
        </p:nvSpPr>
        <p:spPr>
          <a:xfrm>
            <a:off x="7745328" y="5835966"/>
            <a:ext cx="54900" cy="60589"/>
          </a:xfrm>
          <a:custGeom>
            <a:avLst/>
            <a:gdLst>
              <a:gd name="connsiteX0" fmla="*/ 5492 w 41940"/>
              <a:gd name="connsiteY0" fmla="*/ 21532 h 46286"/>
              <a:gd name="connsiteX1" fmla="*/ 5492 w 41940"/>
              <a:gd name="connsiteY1" fmla="*/ 46107 h 46286"/>
              <a:gd name="connsiteX2" fmla="*/ -4033 w 41940"/>
              <a:gd name="connsiteY2" fmla="*/ 46107 h 46286"/>
              <a:gd name="connsiteX3" fmla="*/ -4033 w 41940"/>
              <a:gd name="connsiteY3" fmla="*/ 482 h 46286"/>
              <a:gd name="connsiteX4" fmla="*/ 5492 w 41940"/>
              <a:gd name="connsiteY4" fmla="*/ 482 h 46286"/>
              <a:gd name="connsiteX5" fmla="*/ 5492 w 41940"/>
              <a:gd name="connsiteY5" fmla="*/ 8769 h 46286"/>
              <a:gd name="connsiteX6" fmla="*/ 11780 w 41940"/>
              <a:gd name="connsiteY6" fmla="*/ 2197 h 46286"/>
              <a:gd name="connsiteX7" fmla="*/ 33114 w 41940"/>
              <a:gd name="connsiteY7" fmla="*/ 4483 h 46286"/>
              <a:gd name="connsiteX8" fmla="*/ 37876 w 41940"/>
              <a:gd name="connsiteY8" fmla="*/ 18103 h 46286"/>
              <a:gd name="connsiteX9" fmla="*/ 37876 w 41940"/>
              <a:gd name="connsiteY9" fmla="*/ 46107 h 46286"/>
              <a:gd name="connsiteX10" fmla="*/ 28351 w 41940"/>
              <a:gd name="connsiteY10" fmla="*/ 46107 h 46286"/>
              <a:gd name="connsiteX11" fmla="*/ 28351 w 41940"/>
              <a:gd name="connsiteY11" fmla="*/ 21056 h 46286"/>
              <a:gd name="connsiteX12" fmla="*/ 17877 w 41940"/>
              <a:gd name="connsiteY12" fmla="*/ 8483 h 46286"/>
              <a:gd name="connsiteX13" fmla="*/ 9208 w 41940"/>
              <a:gd name="connsiteY13" fmla="*/ 11722 h 46286"/>
              <a:gd name="connsiteX14" fmla="*/ 5492 w 41940"/>
              <a:gd name="connsiteY14" fmla="*/ 21532 h 4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40" h="46286">
                <a:moveTo>
                  <a:pt x="5492" y="21532"/>
                </a:moveTo>
                <a:lnTo>
                  <a:pt x="5492" y="46107"/>
                </a:lnTo>
                <a:lnTo>
                  <a:pt x="-4033" y="46107"/>
                </a:lnTo>
                <a:lnTo>
                  <a:pt x="-4033" y="482"/>
                </a:lnTo>
                <a:lnTo>
                  <a:pt x="5492" y="482"/>
                </a:lnTo>
                <a:lnTo>
                  <a:pt x="5492" y="8769"/>
                </a:lnTo>
                <a:cubicBezTo>
                  <a:pt x="6920" y="6054"/>
                  <a:pt x="9111" y="3787"/>
                  <a:pt x="11780" y="2197"/>
                </a:cubicBezTo>
                <a:cubicBezTo>
                  <a:pt x="18636" y="-1670"/>
                  <a:pt x="27212" y="-756"/>
                  <a:pt x="33114" y="4483"/>
                </a:cubicBezTo>
                <a:cubicBezTo>
                  <a:pt x="36448" y="8188"/>
                  <a:pt x="38165" y="13103"/>
                  <a:pt x="37876" y="18103"/>
                </a:cubicBezTo>
                <a:lnTo>
                  <a:pt x="37876" y="46107"/>
                </a:lnTo>
                <a:lnTo>
                  <a:pt x="28351" y="46107"/>
                </a:lnTo>
                <a:lnTo>
                  <a:pt x="28351" y="21056"/>
                </a:lnTo>
                <a:cubicBezTo>
                  <a:pt x="28351" y="12674"/>
                  <a:pt x="24831" y="8483"/>
                  <a:pt x="17877" y="8483"/>
                </a:cubicBezTo>
                <a:cubicBezTo>
                  <a:pt x="14636" y="8426"/>
                  <a:pt x="11590" y="9578"/>
                  <a:pt x="9208" y="11722"/>
                </a:cubicBezTo>
                <a:cubicBezTo>
                  <a:pt x="6539" y="14275"/>
                  <a:pt x="5208" y="17875"/>
                  <a:pt x="5492" y="21532"/>
                </a:cubicBezTo>
                <a:close/>
              </a:path>
            </a:pathLst>
          </a:custGeom>
          <a:solidFill>
            <a:srgbClr val="6D6E71"/>
          </a:solidFill>
          <a:ln w="9525" cap="flat">
            <a:noFill/>
            <a:prstDash val="solid"/>
            <a:miter/>
          </a:ln>
        </p:spPr>
        <p:txBody>
          <a:bodyPr rtlCol="0" anchor="ctr"/>
          <a:lstStyle/>
          <a:p>
            <a:endParaRPr lang="en-US"/>
          </a:p>
        </p:txBody>
      </p:sp>
      <p:sp>
        <p:nvSpPr>
          <p:cNvPr id="1398" name="Freeform: Shape 1397">
            <a:extLst>
              <a:ext uri="{FF2B5EF4-FFF2-40B4-BE49-F238E27FC236}">
                <a16:creationId xmlns:a16="http://schemas.microsoft.com/office/drawing/2014/main" id="{185880DC-BA20-4ACD-93B6-21FBA2083BA3}"/>
              </a:ext>
            </a:extLst>
          </p:cNvPr>
          <p:cNvSpPr/>
          <p:nvPr/>
        </p:nvSpPr>
        <p:spPr>
          <a:xfrm>
            <a:off x="7813907" y="5836090"/>
            <a:ext cx="62870" cy="61471"/>
          </a:xfrm>
          <a:custGeom>
            <a:avLst/>
            <a:gdLst>
              <a:gd name="connsiteX0" fmla="*/ 37209 w 48029"/>
              <a:gd name="connsiteY0" fmla="*/ 39915 h 46960"/>
              <a:gd name="connsiteX1" fmla="*/ 2825 w 48029"/>
              <a:gd name="connsiteY1" fmla="*/ 39915 h 46960"/>
              <a:gd name="connsiteX2" fmla="*/ 2825 w 48029"/>
              <a:gd name="connsiteY2" fmla="*/ 6578 h 46960"/>
              <a:gd name="connsiteX3" fmla="*/ 37209 w 48029"/>
              <a:gd name="connsiteY3" fmla="*/ 6578 h 46960"/>
              <a:gd name="connsiteX4" fmla="*/ 37209 w 48029"/>
              <a:gd name="connsiteY4" fmla="*/ 39915 h 46960"/>
              <a:gd name="connsiteX5" fmla="*/ 9680 w 48029"/>
              <a:gd name="connsiteY5" fmla="*/ 34010 h 46960"/>
              <a:gd name="connsiteX6" fmla="*/ 30349 w 48029"/>
              <a:gd name="connsiteY6" fmla="*/ 34010 h 46960"/>
              <a:gd name="connsiteX7" fmla="*/ 34446 w 48029"/>
              <a:gd name="connsiteY7" fmla="*/ 23247 h 46960"/>
              <a:gd name="connsiteX8" fmla="*/ 30349 w 48029"/>
              <a:gd name="connsiteY8" fmla="*/ 12483 h 46960"/>
              <a:gd name="connsiteX9" fmla="*/ 9680 w 48029"/>
              <a:gd name="connsiteY9" fmla="*/ 12483 h 46960"/>
              <a:gd name="connsiteX10" fmla="*/ 5588 w 48029"/>
              <a:gd name="connsiteY10" fmla="*/ 23247 h 46960"/>
              <a:gd name="connsiteX11" fmla="*/ 9680 w 48029"/>
              <a:gd name="connsiteY11" fmla="*/ 34010 h 4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29" h="46960">
                <a:moveTo>
                  <a:pt x="37209" y="39915"/>
                </a:moveTo>
                <a:cubicBezTo>
                  <a:pt x="27591" y="49069"/>
                  <a:pt x="12443" y="49069"/>
                  <a:pt x="2825" y="39915"/>
                </a:cubicBezTo>
                <a:cubicBezTo>
                  <a:pt x="-6319" y="30676"/>
                  <a:pt x="-6319" y="15817"/>
                  <a:pt x="2825" y="6578"/>
                </a:cubicBezTo>
                <a:cubicBezTo>
                  <a:pt x="12541" y="-2433"/>
                  <a:pt x="27493" y="-2433"/>
                  <a:pt x="37209" y="6578"/>
                </a:cubicBezTo>
                <a:cubicBezTo>
                  <a:pt x="46259" y="15855"/>
                  <a:pt x="46259" y="30638"/>
                  <a:pt x="37209" y="39915"/>
                </a:cubicBezTo>
                <a:close/>
                <a:moveTo>
                  <a:pt x="9680" y="34010"/>
                </a:moveTo>
                <a:cubicBezTo>
                  <a:pt x="15396" y="39592"/>
                  <a:pt x="24540" y="39592"/>
                  <a:pt x="30349" y="34010"/>
                </a:cubicBezTo>
                <a:cubicBezTo>
                  <a:pt x="33111" y="31124"/>
                  <a:pt x="34637" y="27238"/>
                  <a:pt x="34446" y="23247"/>
                </a:cubicBezTo>
                <a:cubicBezTo>
                  <a:pt x="34544" y="19256"/>
                  <a:pt x="33111" y="15388"/>
                  <a:pt x="30349" y="12483"/>
                </a:cubicBezTo>
                <a:cubicBezTo>
                  <a:pt x="24540" y="7007"/>
                  <a:pt x="15494" y="7007"/>
                  <a:pt x="9680" y="12483"/>
                </a:cubicBezTo>
                <a:cubicBezTo>
                  <a:pt x="6918" y="15388"/>
                  <a:pt x="5490" y="19256"/>
                  <a:pt x="5588" y="23247"/>
                </a:cubicBezTo>
                <a:cubicBezTo>
                  <a:pt x="5397" y="27238"/>
                  <a:pt x="6918" y="31124"/>
                  <a:pt x="9680" y="34010"/>
                </a:cubicBezTo>
                <a:close/>
              </a:path>
            </a:pathLst>
          </a:custGeom>
          <a:solidFill>
            <a:srgbClr val="6D6E71"/>
          </a:solidFill>
          <a:ln w="9525" cap="flat">
            <a:noFill/>
            <a:prstDash val="solid"/>
            <a:miter/>
          </a:ln>
        </p:spPr>
        <p:txBody>
          <a:bodyPr rtlCol="0" anchor="ctr"/>
          <a:lstStyle/>
          <a:p>
            <a:endParaRPr lang="en-US"/>
          </a:p>
        </p:txBody>
      </p:sp>
      <p:sp>
        <p:nvSpPr>
          <p:cNvPr id="1399" name="Freeform: Shape 1398">
            <a:extLst>
              <a:ext uri="{FF2B5EF4-FFF2-40B4-BE49-F238E27FC236}">
                <a16:creationId xmlns:a16="http://schemas.microsoft.com/office/drawing/2014/main" id="{666D5B5C-22CD-4FC2-ABD1-44FB1D603834}"/>
              </a:ext>
            </a:extLst>
          </p:cNvPr>
          <p:cNvSpPr/>
          <p:nvPr/>
        </p:nvSpPr>
        <p:spPr>
          <a:xfrm>
            <a:off x="7891208" y="5835960"/>
            <a:ext cx="31669" cy="60096"/>
          </a:xfrm>
          <a:custGeom>
            <a:avLst/>
            <a:gdLst>
              <a:gd name="connsiteX0" fmla="*/ 19780 w 24193"/>
              <a:gd name="connsiteY0" fmla="*/ 9630 h 45910"/>
              <a:gd name="connsiteX1" fmla="*/ 9018 w 24193"/>
              <a:gd name="connsiteY1" fmla="*/ 14203 h 45910"/>
              <a:gd name="connsiteX2" fmla="*/ 5492 w 24193"/>
              <a:gd name="connsiteY2" fmla="*/ 26681 h 45910"/>
              <a:gd name="connsiteX3" fmla="*/ 5492 w 24193"/>
              <a:gd name="connsiteY3" fmla="*/ 45731 h 45910"/>
              <a:gd name="connsiteX4" fmla="*/ -4033 w 24193"/>
              <a:gd name="connsiteY4" fmla="*/ 45731 h 45910"/>
              <a:gd name="connsiteX5" fmla="*/ -4033 w 24193"/>
              <a:gd name="connsiteY5" fmla="*/ 105 h 45910"/>
              <a:gd name="connsiteX6" fmla="*/ 5492 w 24193"/>
              <a:gd name="connsiteY6" fmla="*/ 105 h 45910"/>
              <a:gd name="connsiteX7" fmla="*/ 5492 w 24193"/>
              <a:gd name="connsiteY7" fmla="*/ 9630 h 45910"/>
              <a:gd name="connsiteX8" fmla="*/ 11776 w 24193"/>
              <a:gd name="connsiteY8" fmla="*/ 2582 h 45910"/>
              <a:gd name="connsiteX9" fmla="*/ 20161 w 24193"/>
              <a:gd name="connsiteY9" fmla="*/ -180 h 45910"/>
              <a:gd name="connsiteX10" fmla="*/ 20161 w 24193"/>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5910">
                <a:moveTo>
                  <a:pt x="19780" y="9630"/>
                </a:moveTo>
                <a:cubicBezTo>
                  <a:pt x="15682" y="9354"/>
                  <a:pt x="11683" y="11050"/>
                  <a:pt x="9018" y="14203"/>
                </a:cubicBezTo>
                <a:cubicBezTo>
                  <a:pt x="6446" y="17851"/>
                  <a:pt x="5204" y="22242"/>
                  <a:pt x="5492" y="26681"/>
                </a:cubicBezTo>
                <a:lnTo>
                  <a:pt x="5492" y="45731"/>
                </a:lnTo>
                <a:lnTo>
                  <a:pt x="-4033" y="45731"/>
                </a:lnTo>
                <a:lnTo>
                  <a:pt x="-4033" y="105"/>
                </a:lnTo>
                <a:lnTo>
                  <a:pt x="5492" y="105"/>
                </a:lnTo>
                <a:lnTo>
                  <a:pt x="5492" y="9630"/>
                </a:lnTo>
                <a:cubicBezTo>
                  <a:pt x="7013" y="6821"/>
                  <a:pt x="9111" y="4401"/>
                  <a:pt x="11776" y="2582"/>
                </a:cubicBezTo>
                <a:cubicBezTo>
                  <a:pt x="14254" y="820"/>
                  <a:pt x="17110" y="-142"/>
                  <a:pt x="20161" y="-180"/>
                </a:cubicBezTo>
                <a:lnTo>
                  <a:pt x="20161" y="9345"/>
                </a:lnTo>
                <a:close/>
              </a:path>
            </a:pathLst>
          </a:custGeom>
          <a:solidFill>
            <a:srgbClr val="6D6E71"/>
          </a:solidFill>
          <a:ln w="9525" cap="flat">
            <a:noFill/>
            <a:prstDash val="solid"/>
            <a:miter/>
          </a:ln>
        </p:spPr>
        <p:txBody>
          <a:bodyPr rtlCol="0" anchor="ctr"/>
          <a:lstStyle/>
          <a:p>
            <a:endParaRPr lang="en-US"/>
          </a:p>
        </p:txBody>
      </p:sp>
      <p:sp>
        <p:nvSpPr>
          <p:cNvPr id="1400" name="Freeform: Shape 1399">
            <a:extLst>
              <a:ext uri="{FF2B5EF4-FFF2-40B4-BE49-F238E27FC236}">
                <a16:creationId xmlns:a16="http://schemas.microsoft.com/office/drawing/2014/main" id="{63890F8C-51B8-4355-9E9C-621A5685F908}"/>
              </a:ext>
            </a:extLst>
          </p:cNvPr>
          <p:cNvSpPr/>
          <p:nvPr/>
        </p:nvSpPr>
        <p:spPr>
          <a:xfrm>
            <a:off x="7962244" y="5813392"/>
            <a:ext cx="61001" cy="84069"/>
          </a:xfrm>
          <a:custGeom>
            <a:avLst/>
            <a:gdLst>
              <a:gd name="connsiteX0" fmla="*/ 2469 w 46601"/>
              <a:gd name="connsiteY0" fmla="*/ 57637 h 64224"/>
              <a:gd name="connsiteX1" fmla="*/ -4010 w 46601"/>
              <a:gd name="connsiteY1" fmla="*/ 40491 h 64224"/>
              <a:gd name="connsiteX2" fmla="*/ 2562 w 46601"/>
              <a:gd name="connsiteY2" fmla="*/ 23442 h 64224"/>
              <a:gd name="connsiteX3" fmla="*/ 18375 w 46601"/>
              <a:gd name="connsiteY3" fmla="*/ 17156 h 64224"/>
              <a:gd name="connsiteX4" fmla="*/ 33044 w 46601"/>
              <a:gd name="connsiteY4" fmla="*/ 24871 h 64224"/>
              <a:gd name="connsiteX5" fmla="*/ 33044 w 46601"/>
              <a:gd name="connsiteY5" fmla="*/ -180 h 64224"/>
              <a:gd name="connsiteX6" fmla="*/ 42569 w 46601"/>
              <a:gd name="connsiteY6" fmla="*/ -180 h 64224"/>
              <a:gd name="connsiteX7" fmla="*/ 42569 w 46601"/>
              <a:gd name="connsiteY7" fmla="*/ 63352 h 64224"/>
              <a:gd name="connsiteX8" fmla="*/ 33044 w 46601"/>
              <a:gd name="connsiteY8" fmla="*/ 63352 h 64224"/>
              <a:gd name="connsiteX9" fmla="*/ 33044 w 46601"/>
              <a:gd name="connsiteY9" fmla="*/ 56494 h 64224"/>
              <a:gd name="connsiteX10" fmla="*/ 17519 w 46601"/>
              <a:gd name="connsiteY10" fmla="*/ 64018 h 64224"/>
              <a:gd name="connsiteX11" fmla="*/ 2469 w 46601"/>
              <a:gd name="connsiteY11" fmla="*/ 57637 h 64224"/>
              <a:gd name="connsiteX12" fmla="*/ 5613 w 46601"/>
              <a:gd name="connsiteY12" fmla="*/ 40873 h 64224"/>
              <a:gd name="connsiteX13" fmla="*/ 9803 w 46601"/>
              <a:gd name="connsiteY13" fmla="*/ 51541 h 64224"/>
              <a:gd name="connsiteX14" fmla="*/ 19328 w 46601"/>
              <a:gd name="connsiteY14" fmla="*/ 55636 h 64224"/>
              <a:gd name="connsiteX15" fmla="*/ 28853 w 46601"/>
              <a:gd name="connsiteY15" fmla="*/ 51445 h 64224"/>
              <a:gd name="connsiteX16" fmla="*/ 32853 w 46601"/>
              <a:gd name="connsiteY16" fmla="*/ 40777 h 64224"/>
              <a:gd name="connsiteX17" fmla="*/ 28853 w 46601"/>
              <a:gd name="connsiteY17" fmla="*/ 29919 h 64224"/>
              <a:gd name="connsiteX18" fmla="*/ 19328 w 46601"/>
              <a:gd name="connsiteY18" fmla="*/ 25538 h 64224"/>
              <a:gd name="connsiteX19" fmla="*/ 9803 w 46601"/>
              <a:gd name="connsiteY19" fmla="*/ 29919 h 64224"/>
              <a:gd name="connsiteX20" fmla="*/ 5803 w 46601"/>
              <a:gd name="connsiteY20" fmla="*/ 40873 h 64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4224">
                <a:moveTo>
                  <a:pt x="2469" y="57637"/>
                </a:moveTo>
                <a:cubicBezTo>
                  <a:pt x="-1913" y="53036"/>
                  <a:pt x="-4294" y="46845"/>
                  <a:pt x="-4010" y="40491"/>
                </a:cubicBezTo>
                <a:cubicBezTo>
                  <a:pt x="-4294" y="34138"/>
                  <a:pt x="-1913" y="27957"/>
                  <a:pt x="2562" y="23442"/>
                </a:cubicBezTo>
                <a:cubicBezTo>
                  <a:pt x="6757" y="19337"/>
                  <a:pt x="12468" y="17079"/>
                  <a:pt x="18375" y="17156"/>
                </a:cubicBezTo>
                <a:cubicBezTo>
                  <a:pt x="24281" y="17070"/>
                  <a:pt x="29806" y="19975"/>
                  <a:pt x="33044" y="24871"/>
                </a:cubicBezTo>
                <a:lnTo>
                  <a:pt x="33044" y="-180"/>
                </a:lnTo>
                <a:lnTo>
                  <a:pt x="42569" y="-180"/>
                </a:lnTo>
                <a:lnTo>
                  <a:pt x="42569" y="63352"/>
                </a:lnTo>
                <a:lnTo>
                  <a:pt x="33044" y="63352"/>
                </a:lnTo>
                <a:lnTo>
                  <a:pt x="33044" y="56494"/>
                </a:lnTo>
                <a:cubicBezTo>
                  <a:pt x="29518" y="61513"/>
                  <a:pt x="23616" y="64352"/>
                  <a:pt x="17519" y="64018"/>
                </a:cubicBezTo>
                <a:cubicBezTo>
                  <a:pt x="11803" y="64056"/>
                  <a:pt x="6375" y="61751"/>
                  <a:pt x="2469" y="57637"/>
                </a:cubicBezTo>
                <a:close/>
                <a:moveTo>
                  <a:pt x="5613" y="40873"/>
                </a:moveTo>
                <a:cubicBezTo>
                  <a:pt x="5515" y="44854"/>
                  <a:pt x="6947" y="48721"/>
                  <a:pt x="9803" y="51541"/>
                </a:cubicBezTo>
                <a:cubicBezTo>
                  <a:pt x="12375" y="54084"/>
                  <a:pt x="15710" y="55551"/>
                  <a:pt x="19328" y="55636"/>
                </a:cubicBezTo>
                <a:cubicBezTo>
                  <a:pt x="22946" y="55665"/>
                  <a:pt x="26472" y="54141"/>
                  <a:pt x="28853" y="51445"/>
                </a:cubicBezTo>
                <a:cubicBezTo>
                  <a:pt x="31616" y="48569"/>
                  <a:pt x="33044" y="44730"/>
                  <a:pt x="32853" y="40777"/>
                </a:cubicBezTo>
                <a:cubicBezTo>
                  <a:pt x="32950" y="36777"/>
                  <a:pt x="31518" y="32881"/>
                  <a:pt x="28853" y="29919"/>
                </a:cubicBezTo>
                <a:cubicBezTo>
                  <a:pt x="26472" y="27099"/>
                  <a:pt x="23044" y="25490"/>
                  <a:pt x="19328" y="25538"/>
                </a:cubicBezTo>
                <a:cubicBezTo>
                  <a:pt x="15710" y="25595"/>
                  <a:pt x="12184" y="27185"/>
                  <a:pt x="9803" y="29919"/>
                </a:cubicBezTo>
                <a:cubicBezTo>
                  <a:pt x="7040" y="32891"/>
                  <a:pt x="5613" y="36834"/>
                  <a:pt x="5803" y="40873"/>
                </a:cubicBezTo>
                <a:close/>
              </a:path>
            </a:pathLst>
          </a:custGeom>
          <a:solidFill>
            <a:srgbClr val="6D6E71"/>
          </a:solidFill>
          <a:ln w="9525" cap="flat">
            <a:noFill/>
            <a:prstDash val="solid"/>
            <a:miter/>
          </a:ln>
        </p:spPr>
        <p:txBody>
          <a:bodyPr rtlCol="0" anchor="ctr"/>
          <a:lstStyle/>
          <a:p>
            <a:endParaRPr lang="en-US"/>
          </a:p>
        </p:txBody>
      </p:sp>
      <p:sp>
        <p:nvSpPr>
          <p:cNvPr id="1401" name="Freeform: Shape 1400">
            <a:extLst>
              <a:ext uri="{FF2B5EF4-FFF2-40B4-BE49-F238E27FC236}">
                <a16:creationId xmlns:a16="http://schemas.microsoft.com/office/drawing/2014/main" id="{37649D69-557D-4ABB-A92E-78BC67B60A08}"/>
              </a:ext>
            </a:extLst>
          </p:cNvPr>
          <p:cNvSpPr/>
          <p:nvPr/>
        </p:nvSpPr>
        <p:spPr>
          <a:xfrm>
            <a:off x="8040201" y="5811522"/>
            <a:ext cx="15962" cy="85159"/>
          </a:xfrm>
          <a:custGeom>
            <a:avLst/>
            <a:gdLst>
              <a:gd name="connsiteX0" fmla="*/ -2224 w 12194"/>
              <a:gd name="connsiteY0" fmla="*/ 10203 h 65056"/>
              <a:gd name="connsiteX1" fmla="*/ -4033 w 12194"/>
              <a:gd name="connsiteY1" fmla="*/ 5917 h 65056"/>
              <a:gd name="connsiteX2" fmla="*/ 2065 w 12194"/>
              <a:gd name="connsiteY2" fmla="*/ -180 h 65056"/>
              <a:gd name="connsiteX3" fmla="*/ 6353 w 12194"/>
              <a:gd name="connsiteY3" fmla="*/ 1630 h 65056"/>
              <a:gd name="connsiteX4" fmla="*/ 8162 w 12194"/>
              <a:gd name="connsiteY4" fmla="*/ 5917 h 65056"/>
              <a:gd name="connsiteX5" fmla="*/ 2065 w 12194"/>
              <a:gd name="connsiteY5" fmla="*/ 12013 h 65056"/>
              <a:gd name="connsiteX6" fmla="*/ -2224 w 12194"/>
              <a:gd name="connsiteY6" fmla="*/ 10203 h 65056"/>
              <a:gd name="connsiteX7" fmla="*/ 6734 w 12194"/>
              <a:gd name="connsiteY7" fmla="*/ 64876 h 65056"/>
              <a:gd name="connsiteX8" fmla="*/ -2791 w 12194"/>
              <a:gd name="connsiteY8" fmla="*/ 64876 h 65056"/>
              <a:gd name="connsiteX9" fmla="*/ -2791 w 12194"/>
              <a:gd name="connsiteY9" fmla="*/ 19251 h 65056"/>
              <a:gd name="connsiteX10" fmla="*/ 6734 w 12194"/>
              <a:gd name="connsiteY10" fmla="*/ 19251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4" h="65056">
                <a:moveTo>
                  <a:pt x="-2224" y="10203"/>
                </a:moveTo>
                <a:cubicBezTo>
                  <a:pt x="-3363" y="9088"/>
                  <a:pt x="-4033" y="7536"/>
                  <a:pt x="-4033" y="5917"/>
                </a:cubicBezTo>
                <a:cubicBezTo>
                  <a:pt x="-3935" y="2573"/>
                  <a:pt x="-1270" y="-132"/>
                  <a:pt x="2065" y="-180"/>
                </a:cubicBezTo>
                <a:cubicBezTo>
                  <a:pt x="3683" y="-199"/>
                  <a:pt x="5208" y="459"/>
                  <a:pt x="6353" y="1630"/>
                </a:cubicBezTo>
                <a:cubicBezTo>
                  <a:pt x="7492" y="2754"/>
                  <a:pt x="8162" y="4297"/>
                  <a:pt x="8162" y="5917"/>
                </a:cubicBezTo>
                <a:cubicBezTo>
                  <a:pt x="8064" y="9260"/>
                  <a:pt x="5399" y="11965"/>
                  <a:pt x="2065" y="12013"/>
                </a:cubicBezTo>
                <a:cubicBezTo>
                  <a:pt x="446" y="12022"/>
                  <a:pt x="-1079" y="11365"/>
                  <a:pt x="-2224" y="10203"/>
                </a:cubicBezTo>
                <a:close/>
                <a:moveTo>
                  <a:pt x="6734" y="64876"/>
                </a:moveTo>
                <a:lnTo>
                  <a:pt x="-2791" y="64876"/>
                </a:lnTo>
                <a:lnTo>
                  <a:pt x="-2791" y="19251"/>
                </a:lnTo>
                <a:lnTo>
                  <a:pt x="6734" y="19251"/>
                </a:lnTo>
                <a:close/>
              </a:path>
            </a:pathLst>
          </a:custGeom>
          <a:solidFill>
            <a:srgbClr val="6D6E71"/>
          </a:solidFill>
          <a:ln w="9525" cap="flat">
            <a:noFill/>
            <a:prstDash val="solid"/>
            <a:miter/>
          </a:ln>
        </p:spPr>
        <p:txBody>
          <a:bodyPr rtlCol="0" anchor="ctr"/>
          <a:lstStyle/>
          <a:p>
            <a:endParaRPr lang="en-US"/>
          </a:p>
        </p:txBody>
      </p:sp>
      <p:sp>
        <p:nvSpPr>
          <p:cNvPr id="1402" name="Freeform: Shape 1401">
            <a:extLst>
              <a:ext uri="{FF2B5EF4-FFF2-40B4-BE49-F238E27FC236}">
                <a16:creationId xmlns:a16="http://schemas.microsoft.com/office/drawing/2014/main" id="{CDC11715-5443-4B4F-8A52-CA34FB837A6A}"/>
              </a:ext>
            </a:extLst>
          </p:cNvPr>
          <p:cNvSpPr/>
          <p:nvPr/>
        </p:nvSpPr>
        <p:spPr>
          <a:xfrm>
            <a:off x="8064267" y="5836833"/>
            <a:ext cx="62463" cy="59722"/>
          </a:xfrm>
          <a:custGeom>
            <a:avLst/>
            <a:gdLst>
              <a:gd name="connsiteX0" fmla="*/ 14352 w 47718"/>
              <a:gd name="connsiteY0" fmla="*/ 45445 h 45624"/>
              <a:gd name="connsiteX1" fmla="*/ -4033 w 47718"/>
              <a:gd name="connsiteY1" fmla="*/ -180 h 45624"/>
              <a:gd name="connsiteX2" fmla="*/ 5967 w 47718"/>
              <a:gd name="connsiteY2" fmla="*/ -180 h 45624"/>
              <a:gd name="connsiteX3" fmla="*/ 19873 w 47718"/>
              <a:gd name="connsiteY3" fmla="*/ 34300 h 45624"/>
              <a:gd name="connsiteX4" fmla="*/ 33686 w 47718"/>
              <a:gd name="connsiteY4" fmla="*/ -180 h 45624"/>
              <a:gd name="connsiteX5" fmla="*/ 43685 w 47718"/>
              <a:gd name="connsiteY5" fmla="*/ -180 h 45624"/>
              <a:gd name="connsiteX6" fmla="*/ 25305 w 47718"/>
              <a:gd name="connsiteY6" fmla="*/ 45445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718" h="45624">
                <a:moveTo>
                  <a:pt x="14352" y="45445"/>
                </a:moveTo>
                <a:lnTo>
                  <a:pt x="-4033" y="-180"/>
                </a:lnTo>
                <a:lnTo>
                  <a:pt x="5967" y="-180"/>
                </a:lnTo>
                <a:lnTo>
                  <a:pt x="19873" y="34300"/>
                </a:lnTo>
                <a:lnTo>
                  <a:pt x="33686" y="-180"/>
                </a:lnTo>
                <a:lnTo>
                  <a:pt x="43685" y="-180"/>
                </a:lnTo>
                <a:lnTo>
                  <a:pt x="25305" y="45445"/>
                </a:lnTo>
                <a:close/>
              </a:path>
            </a:pathLst>
          </a:custGeom>
          <a:solidFill>
            <a:srgbClr val="6D6E71"/>
          </a:solidFill>
          <a:ln w="9525" cap="flat">
            <a:noFill/>
            <a:prstDash val="solid"/>
            <a:miter/>
          </a:ln>
        </p:spPr>
        <p:txBody>
          <a:bodyPr rtlCol="0" anchor="ctr"/>
          <a:lstStyle/>
          <a:p>
            <a:endParaRPr lang="en-US"/>
          </a:p>
        </p:txBody>
      </p:sp>
      <p:sp>
        <p:nvSpPr>
          <p:cNvPr id="1403" name="Freeform: Shape 1402">
            <a:extLst>
              <a:ext uri="{FF2B5EF4-FFF2-40B4-BE49-F238E27FC236}">
                <a16:creationId xmlns:a16="http://schemas.microsoft.com/office/drawing/2014/main" id="{273DF1CE-9376-479B-B32E-7572EFDBAF94}"/>
              </a:ext>
            </a:extLst>
          </p:cNvPr>
          <p:cNvSpPr/>
          <p:nvPr/>
        </p:nvSpPr>
        <p:spPr>
          <a:xfrm>
            <a:off x="8131066" y="5836089"/>
            <a:ext cx="59502" cy="61483"/>
          </a:xfrm>
          <a:custGeom>
            <a:avLst/>
            <a:gdLst>
              <a:gd name="connsiteX0" fmla="*/ 41424 w 45456"/>
              <a:gd name="connsiteY0" fmla="*/ 27438 h 46969"/>
              <a:gd name="connsiteX1" fmla="*/ 5612 w 45456"/>
              <a:gd name="connsiteY1" fmla="*/ 27438 h 46969"/>
              <a:gd name="connsiteX2" fmla="*/ 10184 w 45456"/>
              <a:gd name="connsiteY2" fmla="*/ 35535 h 46969"/>
              <a:gd name="connsiteX3" fmla="*/ 19709 w 45456"/>
              <a:gd name="connsiteY3" fmla="*/ 38582 h 46969"/>
              <a:gd name="connsiteX4" fmla="*/ 32759 w 45456"/>
              <a:gd name="connsiteY4" fmla="*/ 33154 h 46969"/>
              <a:gd name="connsiteX5" fmla="*/ 38187 w 45456"/>
              <a:gd name="connsiteY5" fmla="*/ 39154 h 46969"/>
              <a:gd name="connsiteX6" fmla="*/ 19137 w 45456"/>
              <a:gd name="connsiteY6" fmla="*/ 46774 h 46969"/>
              <a:gd name="connsiteX7" fmla="*/ 2752 w 45456"/>
              <a:gd name="connsiteY7" fmla="*/ 40392 h 46969"/>
              <a:gd name="connsiteX8" fmla="*/ 2752 w 45456"/>
              <a:gd name="connsiteY8" fmla="*/ 6102 h 46969"/>
              <a:gd name="connsiteX9" fmla="*/ 34661 w 45456"/>
              <a:gd name="connsiteY9" fmla="*/ 5436 h 46969"/>
              <a:gd name="connsiteX10" fmla="*/ 41233 w 45456"/>
              <a:gd name="connsiteY10" fmla="*/ 20866 h 46969"/>
              <a:gd name="connsiteX11" fmla="*/ 5612 w 45456"/>
              <a:gd name="connsiteY11" fmla="*/ 19914 h 46969"/>
              <a:gd name="connsiteX12" fmla="*/ 31806 w 45456"/>
              <a:gd name="connsiteY12" fmla="*/ 19914 h 46969"/>
              <a:gd name="connsiteX13" fmla="*/ 28187 w 45456"/>
              <a:gd name="connsiteY13" fmla="*/ 11151 h 46969"/>
              <a:gd name="connsiteX14" fmla="*/ 19327 w 45456"/>
              <a:gd name="connsiteY14" fmla="*/ 8008 h 46969"/>
              <a:gd name="connsiteX15" fmla="*/ 9802 w 45456"/>
              <a:gd name="connsiteY15" fmla="*/ 11246 h 46969"/>
              <a:gd name="connsiteX16" fmla="*/ 5612 w 45456"/>
              <a:gd name="connsiteY16" fmla="*/ 19914 h 46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456" h="46969">
                <a:moveTo>
                  <a:pt x="41424" y="27438"/>
                </a:moveTo>
                <a:lnTo>
                  <a:pt x="5612" y="27438"/>
                </a:lnTo>
                <a:cubicBezTo>
                  <a:pt x="5896" y="30686"/>
                  <a:pt x="7514" y="33649"/>
                  <a:pt x="10184" y="35535"/>
                </a:cubicBezTo>
                <a:cubicBezTo>
                  <a:pt x="12946" y="37525"/>
                  <a:pt x="16281" y="38592"/>
                  <a:pt x="19709" y="38582"/>
                </a:cubicBezTo>
                <a:cubicBezTo>
                  <a:pt x="24662" y="38907"/>
                  <a:pt x="29517" y="36906"/>
                  <a:pt x="32759" y="33154"/>
                </a:cubicBezTo>
                <a:lnTo>
                  <a:pt x="38187" y="39154"/>
                </a:lnTo>
                <a:cubicBezTo>
                  <a:pt x="33234" y="44259"/>
                  <a:pt x="26280" y="47022"/>
                  <a:pt x="19137" y="46774"/>
                </a:cubicBezTo>
                <a:cubicBezTo>
                  <a:pt x="13039" y="46917"/>
                  <a:pt x="7133" y="44622"/>
                  <a:pt x="2752" y="40392"/>
                </a:cubicBezTo>
                <a:cubicBezTo>
                  <a:pt x="-6294" y="30734"/>
                  <a:pt x="-6294" y="15761"/>
                  <a:pt x="2752" y="6102"/>
                </a:cubicBezTo>
                <a:cubicBezTo>
                  <a:pt x="11705" y="-2013"/>
                  <a:pt x="25327" y="-2299"/>
                  <a:pt x="34661" y="5436"/>
                </a:cubicBezTo>
                <a:cubicBezTo>
                  <a:pt x="39140" y="9284"/>
                  <a:pt x="41521" y="14980"/>
                  <a:pt x="41233" y="20866"/>
                </a:cubicBezTo>
                <a:close/>
                <a:moveTo>
                  <a:pt x="5612" y="19914"/>
                </a:moveTo>
                <a:lnTo>
                  <a:pt x="31806" y="19914"/>
                </a:lnTo>
                <a:cubicBezTo>
                  <a:pt x="31996" y="16590"/>
                  <a:pt x="30662" y="13361"/>
                  <a:pt x="28187" y="11151"/>
                </a:cubicBezTo>
                <a:cubicBezTo>
                  <a:pt x="25708" y="9027"/>
                  <a:pt x="22564" y="7912"/>
                  <a:pt x="19327" y="8008"/>
                </a:cubicBezTo>
                <a:cubicBezTo>
                  <a:pt x="15900" y="7941"/>
                  <a:pt x="12467" y="9084"/>
                  <a:pt x="9802" y="11246"/>
                </a:cubicBezTo>
                <a:cubicBezTo>
                  <a:pt x="7040" y="13255"/>
                  <a:pt x="5421" y="16503"/>
                  <a:pt x="5612" y="19914"/>
                </a:cubicBezTo>
                <a:close/>
              </a:path>
            </a:pathLst>
          </a:custGeom>
          <a:solidFill>
            <a:srgbClr val="6D6E71"/>
          </a:solidFill>
          <a:ln w="9525" cap="flat">
            <a:noFill/>
            <a:prstDash val="solid"/>
            <a:miter/>
          </a:ln>
        </p:spPr>
        <p:txBody>
          <a:bodyPr rtlCol="0" anchor="ctr"/>
          <a:lstStyle/>
          <a:p>
            <a:endParaRPr lang="en-US"/>
          </a:p>
        </p:txBody>
      </p:sp>
      <p:sp>
        <p:nvSpPr>
          <p:cNvPr id="1404" name="Freeform: Shape 1403">
            <a:extLst>
              <a:ext uri="{FF2B5EF4-FFF2-40B4-BE49-F238E27FC236}">
                <a16:creationId xmlns:a16="http://schemas.microsoft.com/office/drawing/2014/main" id="{A98711BD-2E4B-4947-BC42-4A444C04A2E0}"/>
              </a:ext>
            </a:extLst>
          </p:cNvPr>
          <p:cNvSpPr/>
          <p:nvPr/>
        </p:nvSpPr>
        <p:spPr>
          <a:xfrm>
            <a:off x="8204412" y="5835960"/>
            <a:ext cx="31790" cy="60096"/>
          </a:xfrm>
          <a:custGeom>
            <a:avLst/>
            <a:gdLst>
              <a:gd name="connsiteX0" fmla="*/ 19873 w 24286"/>
              <a:gd name="connsiteY0" fmla="*/ 9630 h 45910"/>
              <a:gd name="connsiteX1" fmla="*/ 9111 w 24286"/>
              <a:gd name="connsiteY1" fmla="*/ 14203 h 45910"/>
              <a:gd name="connsiteX2" fmla="*/ 5492 w 24286"/>
              <a:gd name="connsiteY2" fmla="*/ 26681 h 45910"/>
              <a:gd name="connsiteX3" fmla="*/ 5492 w 24286"/>
              <a:gd name="connsiteY3" fmla="*/ 45731 h 45910"/>
              <a:gd name="connsiteX4" fmla="*/ -4033 w 24286"/>
              <a:gd name="connsiteY4" fmla="*/ 45731 h 45910"/>
              <a:gd name="connsiteX5" fmla="*/ -4033 w 24286"/>
              <a:gd name="connsiteY5" fmla="*/ 105 h 45910"/>
              <a:gd name="connsiteX6" fmla="*/ 5492 w 24286"/>
              <a:gd name="connsiteY6" fmla="*/ 105 h 45910"/>
              <a:gd name="connsiteX7" fmla="*/ 5492 w 24286"/>
              <a:gd name="connsiteY7" fmla="*/ 9630 h 45910"/>
              <a:gd name="connsiteX8" fmla="*/ 11776 w 24286"/>
              <a:gd name="connsiteY8" fmla="*/ 2582 h 45910"/>
              <a:gd name="connsiteX9" fmla="*/ 20254 w 24286"/>
              <a:gd name="connsiteY9" fmla="*/ -180 h 45910"/>
              <a:gd name="connsiteX10" fmla="*/ 20254 w 24286"/>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5910">
                <a:moveTo>
                  <a:pt x="19873" y="9630"/>
                </a:moveTo>
                <a:cubicBezTo>
                  <a:pt x="15775" y="9345"/>
                  <a:pt x="11776" y="11040"/>
                  <a:pt x="9111" y="14203"/>
                </a:cubicBezTo>
                <a:cubicBezTo>
                  <a:pt x="6539" y="17832"/>
                  <a:pt x="5302" y="22232"/>
                  <a:pt x="5492" y="26681"/>
                </a:cubicBezTo>
                <a:lnTo>
                  <a:pt x="5492" y="45731"/>
                </a:lnTo>
                <a:lnTo>
                  <a:pt x="-4033" y="45731"/>
                </a:lnTo>
                <a:lnTo>
                  <a:pt x="-4033" y="105"/>
                </a:lnTo>
                <a:lnTo>
                  <a:pt x="5492" y="105"/>
                </a:lnTo>
                <a:lnTo>
                  <a:pt x="5492" y="9630"/>
                </a:lnTo>
                <a:cubicBezTo>
                  <a:pt x="7013" y="6821"/>
                  <a:pt x="9111" y="4401"/>
                  <a:pt x="11776" y="2582"/>
                </a:cubicBezTo>
                <a:cubicBezTo>
                  <a:pt x="14254" y="820"/>
                  <a:pt x="17208" y="-142"/>
                  <a:pt x="20254" y="-180"/>
                </a:cubicBezTo>
                <a:lnTo>
                  <a:pt x="20254" y="9345"/>
                </a:lnTo>
                <a:close/>
              </a:path>
            </a:pathLst>
          </a:custGeom>
          <a:solidFill>
            <a:srgbClr val="6D6E71"/>
          </a:solidFill>
          <a:ln w="9525" cap="flat">
            <a:noFill/>
            <a:prstDash val="solid"/>
            <a:miter/>
          </a:ln>
        </p:spPr>
        <p:txBody>
          <a:bodyPr rtlCol="0" anchor="ctr"/>
          <a:lstStyle/>
          <a:p>
            <a:endParaRPr lang="en-US"/>
          </a:p>
        </p:txBody>
      </p:sp>
      <p:sp>
        <p:nvSpPr>
          <p:cNvPr id="1405" name="Freeform: Shape 1404">
            <a:extLst>
              <a:ext uri="{FF2B5EF4-FFF2-40B4-BE49-F238E27FC236}">
                <a16:creationId xmlns:a16="http://schemas.microsoft.com/office/drawing/2014/main" id="{212F659A-A6A3-4CC2-A059-85455B14705D}"/>
              </a:ext>
            </a:extLst>
          </p:cNvPr>
          <p:cNvSpPr/>
          <p:nvPr/>
        </p:nvSpPr>
        <p:spPr>
          <a:xfrm>
            <a:off x="8243188" y="5836555"/>
            <a:ext cx="47894" cy="61007"/>
          </a:xfrm>
          <a:custGeom>
            <a:avLst/>
            <a:gdLst>
              <a:gd name="connsiteX0" fmla="*/ 32542 w 36588"/>
              <a:gd name="connsiteY0" fmla="*/ 32131 h 46606"/>
              <a:gd name="connsiteX1" fmla="*/ 27877 w 36588"/>
              <a:gd name="connsiteY1" fmla="*/ 42513 h 46606"/>
              <a:gd name="connsiteX2" fmla="*/ 15780 w 36588"/>
              <a:gd name="connsiteY2" fmla="*/ 46419 h 46606"/>
              <a:gd name="connsiteX3" fmla="*/ -4033 w 36588"/>
              <a:gd name="connsiteY3" fmla="*/ 39560 h 46606"/>
              <a:gd name="connsiteX4" fmla="*/ 539 w 36588"/>
              <a:gd name="connsiteY4" fmla="*/ 32131 h 46606"/>
              <a:gd name="connsiteX5" fmla="*/ 16064 w 36588"/>
              <a:gd name="connsiteY5" fmla="*/ 38132 h 46606"/>
              <a:gd name="connsiteX6" fmla="*/ 21208 w 36588"/>
              <a:gd name="connsiteY6" fmla="*/ 36608 h 46606"/>
              <a:gd name="connsiteX7" fmla="*/ 23017 w 36588"/>
              <a:gd name="connsiteY7" fmla="*/ 32798 h 46606"/>
              <a:gd name="connsiteX8" fmla="*/ 13971 w 36588"/>
              <a:gd name="connsiteY8" fmla="*/ 26606 h 46606"/>
              <a:gd name="connsiteX9" fmla="*/ 12920 w 36588"/>
              <a:gd name="connsiteY9" fmla="*/ 26606 h 46606"/>
              <a:gd name="connsiteX10" fmla="*/ -1270 w 36588"/>
              <a:gd name="connsiteY10" fmla="*/ 13843 h 46606"/>
              <a:gd name="connsiteX11" fmla="*/ 3585 w 36588"/>
              <a:gd name="connsiteY11" fmla="*/ 3651 h 46606"/>
              <a:gd name="connsiteX12" fmla="*/ 16445 w 36588"/>
              <a:gd name="connsiteY12" fmla="*/ -159 h 46606"/>
              <a:gd name="connsiteX13" fmla="*/ 31398 w 36588"/>
              <a:gd name="connsiteY13" fmla="*/ 4413 h 46606"/>
              <a:gd name="connsiteX14" fmla="*/ 27779 w 36588"/>
              <a:gd name="connsiteY14" fmla="*/ 11557 h 46606"/>
              <a:gd name="connsiteX15" fmla="*/ 15682 w 36588"/>
              <a:gd name="connsiteY15" fmla="*/ 7842 h 46606"/>
              <a:gd name="connsiteX16" fmla="*/ 10064 w 36588"/>
              <a:gd name="connsiteY16" fmla="*/ 9080 h 46606"/>
              <a:gd name="connsiteX17" fmla="*/ 7966 w 36588"/>
              <a:gd name="connsiteY17" fmla="*/ 12890 h 46606"/>
              <a:gd name="connsiteX18" fmla="*/ 10157 w 36588"/>
              <a:gd name="connsiteY18" fmla="*/ 16129 h 46606"/>
              <a:gd name="connsiteX19" fmla="*/ 14538 w 36588"/>
              <a:gd name="connsiteY19" fmla="*/ 17558 h 46606"/>
              <a:gd name="connsiteX20" fmla="*/ 19398 w 36588"/>
              <a:gd name="connsiteY20" fmla="*/ 18987 h 46606"/>
              <a:gd name="connsiteX21" fmla="*/ 23589 w 36588"/>
              <a:gd name="connsiteY21" fmla="*/ 20510 h 46606"/>
              <a:gd name="connsiteX22" fmla="*/ 27970 w 36588"/>
              <a:gd name="connsiteY22" fmla="*/ 22892 h 46606"/>
              <a:gd name="connsiteX23" fmla="*/ 32542 w 36588"/>
              <a:gd name="connsiteY23" fmla="*/ 32131 h 46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588" h="46606">
                <a:moveTo>
                  <a:pt x="32542" y="32131"/>
                </a:moveTo>
                <a:cubicBezTo>
                  <a:pt x="32732" y="36131"/>
                  <a:pt x="31016" y="39979"/>
                  <a:pt x="27877" y="42513"/>
                </a:cubicBezTo>
                <a:cubicBezTo>
                  <a:pt x="24445" y="45161"/>
                  <a:pt x="20161" y="46542"/>
                  <a:pt x="15780" y="46419"/>
                </a:cubicBezTo>
                <a:cubicBezTo>
                  <a:pt x="8636" y="46313"/>
                  <a:pt x="1683" y="43914"/>
                  <a:pt x="-4033" y="39560"/>
                </a:cubicBezTo>
                <a:lnTo>
                  <a:pt x="539" y="32131"/>
                </a:lnTo>
                <a:cubicBezTo>
                  <a:pt x="4920" y="35779"/>
                  <a:pt x="10348" y="37884"/>
                  <a:pt x="16064" y="38132"/>
                </a:cubicBezTo>
                <a:cubicBezTo>
                  <a:pt x="17873" y="38180"/>
                  <a:pt x="19682" y="37646"/>
                  <a:pt x="21208" y="36608"/>
                </a:cubicBezTo>
                <a:cubicBezTo>
                  <a:pt x="22352" y="35693"/>
                  <a:pt x="23017" y="34284"/>
                  <a:pt x="23017" y="32798"/>
                </a:cubicBezTo>
                <a:cubicBezTo>
                  <a:pt x="23017" y="30511"/>
                  <a:pt x="20063" y="28416"/>
                  <a:pt x="13971" y="26606"/>
                </a:cubicBezTo>
                <a:lnTo>
                  <a:pt x="12920" y="26606"/>
                </a:lnTo>
                <a:cubicBezTo>
                  <a:pt x="3395" y="24035"/>
                  <a:pt x="-1270" y="19844"/>
                  <a:pt x="-1270" y="13843"/>
                </a:cubicBezTo>
                <a:cubicBezTo>
                  <a:pt x="-1368" y="9862"/>
                  <a:pt x="441" y="6061"/>
                  <a:pt x="3585" y="3651"/>
                </a:cubicBezTo>
                <a:cubicBezTo>
                  <a:pt x="7301" y="975"/>
                  <a:pt x="11873" y="-368"/>
                  <a:pt x="16445" y="-159"/>
                </a:cubicBezTo>
                <a:cubicBezTo>
                  <a:pt x="21780" y="-130"/>
                  <a:pt x="26923" y="1460"/>
                  <a:pt x="31398" y="4413"/>
                </a:cubicBezTo>
                <a:lnTo>
                  <a:pt x="27779" y="11557"/>
                </a:lnTo>
                <a:cubicBezTo>
                  <a:pt x="24254" y="9128"/>
                  <a:pt x="19970" y="7833"/>
                  <a:pt x="15682" y="7842"/>
                </a:cubicBezTo>
                <a:cubicBezTo>
                  <a:pt x="13780" y="7795"/>
                  <a:pt x="11776" y="8213"/>
                  <a:pt x="10064" y="9080"/>
                </a:cubicBezTo>
                <a:cubicBezTo>
                  <a:pt x="8729" y="9842"/>
                  <a:pt x="7873" y="11328"/>
                  <a:pt x="7966" y="12890"/>
                </a:cubicBezTo>
                <a:cubicBezTo>
                  <a:pt x="7966" y="14319"/>
                  <a:pt x="8827" y="15615"/>
                  <a:pt x="10157" y="16129"/>
                </a:cubicBezTo>
                <a:cubicBezTo>
                  <a:pt x="11590" y="16729"/>
                  <a:pt x="13017" y="17215"/>
                  <a:pt x="14538" y="17558"/>
                </a:cubicBezTo>
                <a:lnTo>
                  <a:pt x="19398" y="18987"/>
                </a:lnTo>
                <a:cubicBezTo>
                  <a:pt x="20826" y="19396"/>
                  <a:pt x="22254" y="19901"/>
                  <a:pt x="23589" y="20510"/>
                </a:cubicBezTo>
                <a:cubicBezTo>
                  <a:pt x="25114" y="21177"/>
                  <a:pt x="26542" y="21977"/>
                  <a:pt x="27970" y="22892"/>
                </a:cubicBezTo>
                <a:cubicBezTo>
                  <a:pt x="30923" y="24997"/>
                  <a:pt x="32732" y="28473"/>
                  <a:pt x="32542" y="32131"/>
                </a:cubicBezTo>
                <a:close/>
              </a:path>
            </a:pathLst>
          </a:custGeom>
          <a:solidFill>
            <a:srgbClr val="6D6E71"/>
          </a:solidFill>
          <a:ln w="9525" cap="flat">
            <a:noFill/>
            <a:prstDash val="solid"/>
            <a:miter/>
          </a:ln>
        </p:spPr>
        <p:txBody>
          <a:bodyPr rtlCol="0" anchor="ctr"/>
          <a:lstStyle/>
          <a:p>
            <a:endParaRPr lang="en-US"/>
          </a:p>
        </p:txBody>
      </p:sp>
      <p:sp>
        <p:nvSpPr>
          <p:cNvPr id="1406" name="Freeform: Shape 1405">
            <a:extLst>
              <a:ext uri="{FF2B5EF4-FFF2-40B4-BE49-F238E27FC236}">
                <a16:creationId xmlns:a16="http://schemas.microsoft.com/office/drawing/2014/main" id="{70A3D8A5-5FCE-45F4-935F-380F93753754}"/>
              </a:ext>
            </a:extLst>
          </p:cNvPr>
          <p:cNvSpPr/>
          <p:nvPr/>
        </p:nvSpPr>
        <p:spPr>
          <a:xfrm>
            <a:off x="8303782" y="5811522"/>
            <a:ext cx="15962" cy="85159"/>
          </a:xfrm>
          <a:custGeom>
            <a:avLst/>
            <a:gdLst>
              <a:gd name="connsiteX0" fmla="*/ -2224 w 12194"/>
              <a:gd name="connsiteY0" fmla="*/ 10203 h 65056"/>
              <a:gd name="connsiteX1" fmla="*/ -4033 w 12194"/>
              <a:gd name="connsiteY1" fmla="*/ 5917 h 65056"/>
              <a:gd name="connsiteX2" fmla="*/ 2065 w 12194"/>
              <a:gd name="connsiteY2" fmla="*/ -180 h 65056"/>
              <a:gd name="connsiteX3" fmla="*/ 6348 w 12194"/>
              <a:gd name="connsiteY3" fmla="*/ 1630 h 65056"/>
              <a:gd name="connsiteX4" fmla="*/ 8162 w 12194"/>
              <a:gd name="connsiteY4" fmla="*/ 5917 h 65056"/>
              <a:gd name="connsiteX5" fmla="*/ 2065 w 12194"/>
              <a:gd name="connsiteY5" fmla="*/ 12013 h 65056"/>
              <a:gd name="connsiteX6" fmla="*/ -2224 w 12194"/>
              <a:gd name="connsiteY6" fmla="*/ 10203 h 65056"/>
              <a:gd name="connsiteX7" fmla="*/ 6729 w 12194"/>
              <a:gd name="connsiteY7" fmla="*/ 64876 h 65056"/>
              <a:gd name="connsiteX8" fmla="*/ -2796 w 12194"/>
              <a:gd name="connsiteY8" fmla="*/ 64876 h 65056"/>
              <a:gd name="connsiteX9" fmla="*/ -2796 w 12194"/>
              <a:gd name="connsiteY9" fmla="*/ 19251 h 65056"/>
              <a:gd name="connsiteX10" fmla="*/ 6729 w 12194"/>
              <a:gd name="connsiteY10" fmla="*/ 19251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4" h="65056">
                <a:moveTo>
                  <a:pt x="-2224" y="10203"/>
                </a:moveTo>
                <a:cubicBezTo>
                  <a:pt x="-3368" y="9088"/>
                  <a:pt x="-4033" y="7536"/>
                  <a:pt x="-4033" y="5917"/>
                </a:cubicBezTo>
                <a:cubicBezTo>
                  <a:pt x="-3935" y="2573"/>
                  <a:pt x="-1270" y="-132"/>
                  <a:pt x="2065" y="-180"/>
                </a:cubicBezTo>
                <a:cubicBezTo>
                  <a:pt x="3683" y="-199"/>
                  <a:pt x="5208" y="459"/>
                  <a:pt x="6348" y="1630"/>
                </a:cubicBezTo>
                <a:cubicBezTo>
                  <a:pt x="7492" y="2754"/>
                  <a:pt x="8162" y="4297"/>
                  <a:pt x="8162" y="5917"/>
                </a:cubicBezTo>
                <a:cubicBezTo>
                  <a:pt x="8064" y="9260"/>
                  <a:pt x="5399" y="11965"/>
                  <a:pt x="2065" y="12013"/>
                </a:cubicBezTo>
                <a:cubicBezTo>
                  <a:pt x="446" y="12022"/>
                  <a:pt x="-1079" y="11365"/>
                  <a:pt x="-2224" y="10203"/>
                </a:cubicBezTo>
                <a:close/>
                <a:moveTo>
                  <a:pt x="6729" y="64876"/>
                </a:moveTo>
                <a:lnTo>
                  <a:pt x="-2796" y="64876"/>
                </a:lnTo>
                <a:lnTo>
                  <a:pt x="-2796" y="19251"/>
                </a:lnTo>
                <a:lnTo>
                  <a:pt x="6729" y="19251"/>
                </a:lnTo>
                <a:close/>
              </a:path>
            </a:pathLst>
          </a:custGeom>
          <a:solidFill>
            <a:srgbClr val="6D6E71"/>
          </a:solidFill>
          <a:ln w="9525" cap="flat">
            <a:noFill/>
            <a:prstDash val="solid"/>
            <a:miter/>
          </a:ln>
        </p:spPr>
        <p:txBody>
          <a:bodyPr rtlCol="0" anchor="ctr"/>
          <a:lstStyle/>
          <a:p>
            <a:endParaRPr lang="en-US"/>
          </a:p>
        </p:txBody>
      </p:sp>
      <p:sp>
        <p:nvSpPr>
          <p:cNvPr id="1407" name="Freeform: Shape 1406">
            <a:extLst>
              <a:ext uri="{FF2B5EF4-FFF2-40B4-BE49-F238E27FC236}">
                <a16:creationId xmlns:a16="http://schemas.microsoft.com/office/drawing/2014/main" id="{A931BE94-651B-4264-B4BF-3541928D6F0C}"/>
              </a:ext>
            </a:extLst>
          </p:cNvPr>
          <p:cNvSpPr/>
          <p:nvPr/>
        </p:nvSpPr>
        <p:spPr>
          <a:xfrm>
            <a:off x="8332209" y="5836100"/>
            <a:ext cx="62840" cy="61453"/>
          </a:xfrm>
          <a:custGeom>
            <a:avLst/>
            <a:gdLst>
              <a:gd name="connsiteX0" fmla="*/ 37116 w 48006"/>
              <a:gd name="connsiteY0" fmla="*/ 39908 h 46946"/>
              <a:gd name="connsiteX1" fmla="*/ 2825 w 48006"/>
              <a:gd name="connsiteY1" fmla="*/ 39908 h 46946"/>
              <a:gd name="connsiteX2" fmla="*/ 2825 w 48006"/>
              <a:gd name="connsiteY2" fmla="*/ 6571 h 46946"/>
              <a:gd name="connsiteX3" fmla="*/ 37116 w 48006"/>
              <a:gd name="connsiteY3" fmla="*/ 6571 h 46946"/>
              <a:gd name="connsiteX4" fmla="*/ 37116 w 48006"/>
              <a:gd name="connsiteY4" fmla="*/ 39908 h 46946"/>
              <a:gd name="connsiteX5" fmla="*/ 9587 w 48006"/>
              <a:gd name="connsiteY5" fmla="*/ 34003 h 46946"/>
              <a:gd name="connsiteX6" fmla="*/ 30256 w 48006"/>
              <a:gd name="connsiteY6" fmla="*/ 34003 h 46946"/>
              <a:gd name="connsiteX7" fmla="*/ 34353 w 48006"/>
              <a:gd name="connsiteY7" fmla="*/ 23240 h 46946"/>
              <a:gd name="connsiteX8" fmla="*/ 30256 w 48006"/>
              <a:gd name="connsiteY8" fmla="*/ 12476 h 46946"/>
              <a:gd name="connsiteX9" fmla="*/ 9587 w 48006"/>
              <a:gd name="connsiteY9" fmla="*/ 12476 h 46946"/>
              <a:gd name="connsiteX10" fmla="*/ 5495 w 48006"/>
              <a:gd name="connsiteY10" fmla="*/ 23240 h 46946"/>
              <a:gd name="connsiteX11" fmla="*/ 9587 w 48006"/>
              <a:gd name="connsiteY11" fmla="*/ 34003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7116" y="39908"/>
                </a:moveTo>
                <a:cubicBezTo>
                  <a:pt x="27493" y="49053"/>
                  <a:pt x="12448" y="49053"/>
                  <a:pt x="2825" y="39908"/>
                </a:cubicBezTo>
                <a:cubicBezTo>
                  <a:pt x="-6319" y="30669"/>
                  <a:pt x="-6319" y="15810"/>
                  <a:pt x="2825" y="6571"/>
                </a:cubicBezTo>
                <a:cubicBezTo>
                  <a:pt x="12448" y="-2430"/>
                  <a:pt x="27493" y="-2430"/>
                  <a:pt x="37116" y="6571"/>
                </a:cubicBezTo>
                <a:cubicBezTo>
                  <a:pt x="46259" y="15810"/>
                  <a:pt x="46259" y="30669"/>
                  <a:pt x="37116" y="39908"/>
                </a:cubicBezTo>
                <a:close/>
                <a:moveTo>
                  <a:pt x="9587" y="34003"/>
                </a:moveTo>
                <a:cubicBezTo>
                  <a:pt x="15303" y="39585"/>
                  <a:pt x="24447" y="39585"/>
                  <a:pt x="30256" y="34003"/>
                </a:cubicBezTo>
                <a:cubicBezTo>
                  <a:pt x="33018" y="31146"/>
                  <a:pt x="34544" y="27241"/>
                  <a:pt x="34353" y="23240"/>
                </a:cubicBezTo>
                <a:cubicBezTo>
                  <a:pt x="34544" y="19249"/>
                  <a:pt x="33018" y="15363"/>
                  <a:pt x="30256" y="12476"/>
                </a:cubicBezTo>
                <a:cubicBezTo>
                  <a:pt x="24447" y="7000"/>
                  <a:pt x="15396" y="7000"/>
                  <a:pt x="9587" y="12476"/>
                </a:cubicBezTo>
                <a:cubicBezTo>
                  <a:pt x="6825" y="15381"/>
                  <a:pt x="5397" y="19249"/>
                  <a:pt x="5495" y="23240"/>
                </a:cubicBezTo>
                <a:cubicBezTo>
                  <a:pt x="5304" y="27231"/>
                  <a:pt x="6825" y="31117"/>
                  <a:pt x="9587" y="34003"/>
                </a:cubicBezTo>
                <a:close/>
              </a:path>
            </a:pathLst>
          </a:custGeom>
          <a:solidFill>
            <a:srgbClr val="6D6E71"/>
          </a:solidFill>
          <a:ln w="9525" cap="flat">
            <a:noFill/>
            <a:prstDash val="solid"/>
            <a:miter/>
          </a:ln>
        </p:spPr>
        <p:txBody>
          <a:bodyPr rtlCol="0" anchor="ctr"/>
          <a:lstStyle/>
          <a:p>
            <a:endParaRPr lang="en-US"/>
          </a:p>
        </p:txBody>
      </p:sp>
      <p:sp>
        <p:nvSpPr>
          <p:cNvPr id="1408" name="Freeform: Shape 1407">
            <a:extLst>
              <a:ext uri="{FF2B5EF4-FFF2-40B4-BE49-F238E27FC236}">
                <a16:creationId xmlns:a16="http://schemas.microsoft.com/office/drawing/2014/main" id="{61E124D5-60D3-43A2-A3D9-9B18B3ED15BE}"/>
              </a:ext>
            </a:extLst>
          </p:cNvPr>
          <p:cNvSpPr/>
          <p:nvPr/>
        </p:nvSpPr>
        <p:spPr>
          <a:xfrm>
            <a:off x="8409391" y="5835935"/>
            <a:ext cx="54898" cy="60620"/>
          </a:xfrm>
          <a:custGeom>
            <a:avLst/>
            <a:gdLst>
              <a:gd name="connsiteX0" fmla="*/ 5492 w 41939"/>
              <a:gd name="connsiteY0" fmla="*/ 21556 h 46310"/>
              <a:gd name="connsiteX1" fmla="*/ 5492 w 41939"/>
              <a:gd name="connsiteY1" fmla="*/ 46130 h 46310"/>
              <a:gd name="connsiteX2" fmla="*/ -4033 w 41939"/>
              <a:gd name="connsiteY2" fmla="*/ 46130 h 46310"/>
              <a:gd name="connsiteX3" fmla="*/ -4033 w 41939"/>
              <a:gd name="connsiteY3" fmla="*/ 506 h 46310"/>
              <a:gd name="connsiteX4" fmla="*/ 5492 w 41939"/>
              <a:gd name="connsiteY4" fmla="*/ 506 h 46310"/>
              <a:gd name="connsiteX5" fmla="*/ 5492 w 41939"/>
              <a:gd name="connsiteY5" fmla="*/ 8793 h 46310"/>
              <a:gd name="connsiteX6" fmla="*/ 11873 w 41939"/>
              <a:gd name="connsiteY6" fmla="*/ 2220 h 46310"/>
              <a:gd name="connsiteX7" fmla="*/ 20635 w 41939"/>
              <a:gd name="connsiteY7" fmla="*/ -161 h 46310"/>
              <a:gd name="connsiteX8" fmla="*/ 33114 w 41939"/>
              <a:gd name="connsiteY8" fmla="*/ 4506 h 46310"/>
              <a:gd name="connsiteX9" fmla="*/ 37876 w 41939"/>
              <a:gd name="connsiteY9" fmla="*/ 18127 h 46310"/>
              <a:gd name="connsiteX10" fmla="*/ 37876 w 41939"/>
              <a:gd name="connsiteY10" fmla="*/ 46130 h 46310"/>
              <a:gd name="connsiteX11" fmla="*/ 28351 w 41939"/>
              <a:gd name="connsiteY11" fmla="*/ 46130 h 46310"/>
              <a:gd name="connsiteX12" fmla="*/ 28351 w 41939"/>
              <a:gd name="connsiteY12" fmla="*/ 21080 h 46310"/>
              <a:gd name="connsiteX13" fmla="*/ 17873 w 41939"/>
              <a:gd name="connsiteY13" fmla="*/ 8506 h 46310"/>
              <a:gd name="connsiteX14" fmla="*/ 5585 w 41939"/>
              <a:gd name="connsiteY14" fmla="*/ 19774 h 46310"/>
              <a:gd name="connsiteX15" fmla="*/ 5585 w 41939"/>
              <a:gd name="connsiteY15" fmla="*/ 21460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39" h="46310">
                <a:moveTo>
                  <a:pt x="5492" y="21556"/>
                </a:moveTo>
                <a:lnTo>
                  <a:pt x="5492" y="46130"/>
                </a:lnTo>
                <a:lnTo>
                  <a:pt x="-4033" y="46130"/>
                </a:lnTo>
                <a:lnTo>
                  <a:pt x="-4033" y="506"/>
                </a:lnTo>
                <a:lnTo>
                  <a:pt x="5492" y="506"/>
                </a:lnTo>
                <a:lnTo>
                  <a:pt x="5492" y="8793"/>
                </a:lnTo>
                <a:cubicBezTo>
                  <a:pt x="7013" y="6059"/>
                  <a:pt x="9204" y="3782"/>
                  <a:pt x="11873" y="2220"/>
                </a:cubicBezTo>
                <a:cubicBezTo>
                  <a:pt x="14538" y="630"/>
                  <a:pt x="17589" y="-199"/>
                  <a:pt x="20635" y="-161"/>
                </a:cubicBezTo>
                <a:cubicBezTo>
                  <a:pt x="25300" y="-380"/>
                  <a:pt x="29779" y="1306"/>
                  <a:pt x="33114" y="4506"/>
                </a:cubicBezTo>
                <a:cubicBezTo>
                  <a:pt x="36448" y="8211"/>
                  <a:pt x="38160" y="13126"/>
                  <a:pt x="37876" y="18127"/>
                </a:cubicBezTo>
                <a:lnTo>
                  <a:pt x="37876" y="46130"/>
                </a:lnTo>
                <a:lnTo>
                  <a:pt x="28351" y="46130"/>
                </a:lnTo>
                <a:lnTo>
                  <a:pt x="28351" y="21080"/>
                </a:lnTo>
                <a:cubicBezTo>
                  <a:pt x="28351" y="12698"/>
                  <a:pt x="24826" y="8506"/>
                  <a:pt x="17873" y="8506"/>
                </a:cubicBezTo>
                <a:cubicBezTo>
                  <a:pt x="11394" y="8211"/>
                  <a:pt x="5874" y="13260"/>
                  <a:pt x="5585" y="19774"/>
                </a:cubicBezTo>
                <a:cubicBezTo>
                  <a:pt x="5492" y="20337"/>
                  <a:pt x="5492" y="20899"/>
                  <a:pt x="5585" y="21460"/>
                </a:cubicBezTo>
                <a:close/>
              </a:path>
            </a:pathLst>
          </a:custGeom>
          <a:solidFill>
            <a:srgbClr val="6D6E71"/>
          </a:solidFill>
          <a:ln w="9525" cap="flat">
            <a:noFill/>
            <a:prstDash val="solid"/>
            <a:miter/>
          </a:ln>
        </p:spPr>
        <p:txBody>
          <a:bodyPr rtlCol="0" anchor="ctr"/>
          <a:lstStyle/>
          <a:p>
            <a:endParaRPr lang="en-US"/>
          </a:p>
        </p:txBody>
      </p:sp>
      <p:sp>
        <p:nvSpPr>
          <p:cNvPr id="1409" name="Freeform: Shape 1408">
            <a:extLst>
              <a:ext uri="{FF2B5EF4-FFF2-40B4-BE49-F238E27FC236}">
                <a16:creationId xmlns:a16="http://schemas.microsoft.com/office/drawing/2014/main" id="{49E5033A-59B8-4B1C-B205-333965D8E58B}"/>
              </a:ext>
            </a:extLst>
          </p:cNvPr>
          <p:cNvSpPr/>
          <p:nvPr/>
        </p:nvSpPr>
        <p:spPr>
          <a:xfrm>
            <a:off x="8512504" y="5836081"/>
            <a:ext cx="60874" cy="82293"/>
          </a:xfrm>
          <a:custGeom>
            <a:avLst/>
            <a:gdLst>
              <a:gd name="connsiteX0" fmla="*/ 20254 w 46504"/>
              <a:gd name="connsiteY0" fmla="*/ -177 h 62867"/>
              <a:gd name="connsiteX1" fmla="*/ 35969 w 46504"/>
              <a:gd name="connsiteY1" fmla="*/ 6109 h 62867"/>
              <a:gd name="connsiteX2" fmla="*/ 42448 w 46504"/>
              <a:gd name="connsiteY2" fmla="*/ 23064 h 62867"/>
              <a:gd name="connsiteX3" fmla="*/ 35969 w 46504"/>
              <a:gd name="connsiteY3" fmla="*/ 40209 h 62867"/>
              <a:gd name="connsiteX4" fmla="*/ 7683 w 46504"/>
              <a:gd name="connsiteY4" fmla="*/ 41628 h 62867"/>
              <a:gd name="connsiteX5" fmla="*/ 5492 w 46504"/>
              <a:gd name="connsiteY5" fmla="*/ 39256 h 62867"/>
              <a:gd name="connsiteX6" fmla="*/ 5492 w 46504"/>
              <a:gd name="connsiteY6" fmla="*/ 62688 h 62867"/>
              <a:gd name="connsiteX7" fmla="*/ -4033 w 46504"/>
              <a:gd name="connsiteY7" fmla="*/ 62688 h 62867"/>
              <a:gd name="connsiteX8" fmla="*/ -4033 w 46504"/>
              <a:gd name="connsiteY8" fmla="*/ 489 h 62867"/>
              <a:gd name="connsiteX9" fmla="*/ 5492 w 46504"/>
              <a:gd name="connsiteY9" fmla="*/ 489 h 62867"/>
              <a:gd name="connsiteX10" fmla="*/ 5492 w 46504"/>
              <a:gd name="connsiteY10" fmla="*/ 8490 h 62867"/>
              <a:gd name="connsiteX11" fmla="*/ 20254 w 46504"/>
              <a:gd name="connsiteY11" fmla="*/ -177 h 62867"/>
              <a:gd name="connsiteX12" fmla="*/ 5302 w 46504"/>
              <a:gd name="connsiteY12" fmla="*/ 23349 h 62867"/>
              <a:gd name="connsiteX13" fmla="*/ 9204 w 46504"/>
              <a:gd name="connsiteY13" fmla="*/ 34017 h 62867"/>
              <a:gd name="connsiteX14" fmla="*/ 18729 w 46504"/>
              <a:gd name="connsiteY14" fmla="*/ 38208 h 62867"/>
              <a:gd name="connsiteX15" fmla="*/ 28254 w 46504"/>
              <a:gd name="connsiteY15" fmla="*/ 34113 h 62867"/>
              <a:gd name="connsiteX16" fmla="*/ 32542 w 46504"/>
              <a:gd name="connsiteY16" fmla="*/ 23445 h 62867"/>
              <a:gd name="connsiteX17" fmla="*/ 28351 w 46504"/>
              <a:gd name="connsiteY17" fmla="*/ 12491 h 62867"/>
              <a:gd name="connsiteX18" fmla="*/ 18826 w 46504"/>
              <a:gd name="connsiteY18" fmla="*/ 8205 h 62867"/>
              <a:gd name="connsiteX19" fmla="*/ 9301 w 46504"/>
              <a:gd name="connsiteY19" fmla="*/ 12491 h 62867"/>
              <a:gd name="connsiteX20" fmla="*/ 5395 w 46504"/>
              <a:gd name="connsiteY20" fmla="*/ 23349 h 6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04" h="62867">
                <a:moveTo>
                  <a:pt x="20254" y="-177"/>
                </a:moveTo>
                <a:cubicBezTo>
                  <a:pt x="26161" y="-272"/>
                  <a:pt x="31779" y="1994"/>
                  <a:pt x="35969" y="6109"/>
                </a:cubicBezTo>
                <a:cubicBezTo>
                  <a:pt x="40448" y="10605"/>
                  <a:pt x="42732" y="16758"/>
                  <a:pt x="42448" y="23064"/>
                </a:cubicBezTo>
                <a:cubicBezTo>
                  <a:pt x="42732" y="29426"/>
                  <a:pt x="40351" y="35627"/>
                  <a:pt x="35969" y="40209"/>
                </a:cubicBezTo>
                <a:cubicBezTo>
                  <a:pt x="28542" y="48400"/>
                  <a:pt x="15873" y="49038"/>
                  <a:pt x="7683" y="41628"/>
                </a:cubicBezTo>
                <a:cubicBezTo>
                  <a:pt x="6920" y="40904"/>
                  <a:pt x="6157" y="40104"/>
                  <a:pt x="5492" y="39256"/>
                </a:cubicBezTo>
                <a:lnTo>
                  <a:pt x="5492" y="62688"/>
                </a:lnTo>
                <a:lnTo>
                  <a:pt x="-4033" y="62688"/>
                </a:lnTo>
                <a:lnTo>
                  <a:pt x="-4033" y="489"/>
                </a:lnTo>
                <a:lnTo>
                  <a:pt x="5492" y="489"/>
                </a:lnTo>
                <a:lnTo>
                  <a:pt x="5492" y="8490"/>
                </a:lnTo>
                <a:cubicBezTo>
                  <a:pt x="8441" y="3128"/>
                  <a:pt x="14157" y="-187"/>
                  <a:pt x="20254" y="-177"/>
                </a:cubicBezTo>
                <a:close/>
                <a:moveTo>
                  <a:pt x="5302" y="23349"/>
                </a:moveTo>
                <a:cubicBezTo>
                  <a:pt x="5204" y="27283"/>
                  <a:pt x="6539" y="31112"/>
                  <a:pt x="9204" y="34017"/>
                </a:cubicBezTo>
                <a:cubicBezTo>
                  <a:pt x="11683" y="36694"/>
                  <a:pt x="15110" y="38218"/>
                  <a:pt x="18729" y="38208"/>
                </a:cubicBezTo>
                <a:cubicBezTo>
                  <a:pt x="22352" y="38180"/>
                  <a:pt x="25779" y="36703"/>
                  <a:pt x="28254" y="34113"/>
                </a:cubicBezTo>
                <a:cubicBezTo>
                  <a:pt x="31114" y="31331"/>
                  <a:pt x="32732" y="27445"/>
                  <a:pt x="32542" y="23445"/>
                </a:cubicBezTo>
                <a:cubicBezTo>
                  <a:pt x="32635" y="19387"/>
                  <a:pt x="31114" y="15443"/>
                  <a:pt x="28351" y="12491"/>
                </a:cubicBezTo>
                <a:cubicBezTo>
                  <a:pt x="25970" y="9786"/>
                  <a:pt x="22445" y="8233"/>
                  <a:pt x="18826" y="8205"/>
                </a:cubicBezTo>
                <a:cubicBezTo>
                  <a:pt x="15208" y="8205"/>
                  <a:pt x="11683" y="9766"/>
                  <a:pt x="9301" y="12491"/>
                </a:cubicBezTo>
                <a:cubicBezTo>
                  <a:pt x="6729" y="15501"/>
                  <a:pt x="5302" y="19368"/>
                  <a:pt x="5395" y="23349"/>
                </a:cubicBezTo>
                <a:close/>
              </a:path>
            </a:pathLst>
          </a:custGeom>
          <a:solidFill>
            <a:srgbClr val="6D6E71"/>
          </a:solidFill>
          <a:ln w="9525" cap="flat">
            <a:noFill/>
            <a:prstDash val="solid"/>
            <a:miter/>
          </a:ln>
        </p:spPr>
        <p:txBody>
          <a:bodyPr rtlCol="0" anchor="ctr"/>
          <a:lstStyle/>
          <a:p>
            <a:endParaRPr lang="en-US"/>
          </a:p>
        </p:txBody>
      </p:sp>
      <p:sp>
        <p:nvSpPr>
          <p:cNvPr id="1410" name="Freeform: Shape 1409">
            <a:extLst>
              <a:ext uri="{FF2B5EF4-FFF2-40B4-BE49-F238E27FC236}">
                <a16:creationId xmlns:a16="http://schemas.microsoft.com/office/drawing/2014/main" id="{D5689651-5E52-4272-BB14-FE0C43EAEBE9}"/>
              </a:ext>
            </a:extLst>
          </p:cNvPr>
          <p:cNvSpPr/>
          <p:nvPr/>
        </p:nvSpPr>
        <p:spPr>
          <a:xfrm>
            <a:off x="8587812" y="5835960"/>
            <a:ext cx="31790" cy="60096"/>
          </a:xfrm>
          <a:custGeom>
            <a:avLst/>
            <a:gdLst>
              <a:gd name="connsiteX0" fmla="*/ 19873 w 24286"/>
              <a:gd name="connsiteY0" fmla="*/ 9630 h 45910"/>
              <a:gd name="connsiteX1" fmla="*/ 9111 w 24286"/>
              <a:gd name="connsiteY1" fmla="*/ 14203 h 45910"/>
              <a:gd name="connsiteX2" fmla="*/ 5492 w 24286"/>
              <a:gd name="connsiteY2" fmla="*/ 26681 h 45910"/>
              <a:gd name="connsiteX3" fmla="*/ 5492 w 24286"/>
              <a:gd name="connsiteY3" fmla="*/ 45731 h 45910"/>
              <a:gd name="connsiteX4" fmla="*/ -4033 w 24286"/>
              <a:gd name="connsiteY4" fmla="*/ 45731 h 45910"/>
              <a:gd name="connsiteX5" fmla="*/ -4033 w 24286"/>
              <a:gd name="connsiteY5" fmla="*/ 105 h 45910"/>
              <a:gd name="connsiteX6" fmla="*/ 5492 w 24286"/>
              <a:gd name="connsiteY6" fmla="*/ 105 h 45910"/>
              <a:gd name="connsiteX7" fmla="*/ 5492 w 24286"/>
              <a:gd name="connsiteY7" fmla="*/ 9630 h 45910"/>
              <a:gd name="connsiteX8" fmla="*/ 11873 w 24286"/>
              <a:gd name="connsiteY8" fmla="*/ 2582 h 45910"/>
              <a:gd name="connsiteX9" fmla="*/ 20254 w 24286"/>
              <a:gd name="connsiteY9" fmla="*/ -180 h 45910"/>
              <a:gd name="connsiteX10" fmla="*/ 20254 w 24286"/>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5910">
                <a:moveTo>
                  <a:pt x="19873" y="9630"/>
                </a:moveTo>
                <a:cubicBezTo>
                  <a:pt x="15775" y="9345"/>
                  <a:pt x="11776" y="11040"/>
                  <a:pt x="9111" y="14203"/>
                </a:cubicBezTo>
                <a:cubicBezTo>
                  <a:pt x="6539" y="17832"/>
                  <a:pt x="5302" y="22232"/>
                  <a:pt x="5492" y="26681"/>
                </a:cubicBezTo>
                <a:lnTo>
                  <a:pt x="5492" y="45731"/>
                </a:lnTo>
                <a:lnTo>
                  <a:pt x="-4033" y="45731"/>
                </a:lnTo>
                <a:lnTo>
                  <a:pt x="-4033" y="105"/>
                </a:lnTo>
                <a:lnTo>
                  <a:pt x="5492" y="105"/>
                </a:lnTo>
                <a:lnTo>
                  <a:pt x="5492" y="9630"/>
                </a:lnTo>
                <a:cubicBezTo>
                  <a:pt x="7111" y="6830"/>
                  <a:pt x="9204" y="4430"/>
                  <a:pt x="11873" y="2582"/>
                </a:cubicBezTo>
                <a:cubicBezTo>
                  <a:pt x="14347" y="811"/>
                  <a:pt x="17208" y="-152"/>
                  <a:pt x="20254" y="-180"/>
                </a:cubicBezTo>
                <a:lnTo>
                  <a:pt x="20254" y="9345"/>
                </a:lnTo>
                <a:close/>
              </a:path>
            </a:pathLst>
          </a:custGeom>
          <a:solidFill>
            <a:srgbClr val="6D6E71"/>
          </a:solidFill>
          <a:ln w="9525" cap="flat">
            <a:noFill/>
            <a:prstDash val="solid"/>
            <a:miter/>
          </a:ln>
        </p:spPr>
        <p:txBody>
          <a:bodyPr rtlCol="0" anchor="ctr"/>
          <a:lstStyle/>
          <a:p>
            <a:endParaRPr lang="en-US"/>
          </a:p>
        </p:txBody>
      </p:sp>
      <p:sp>
        <p:nvSpPr>
          <p:cNvPr id="1411" name="Freeform: Shape 1410">
            <a:extLst>
              <a:ext uri="{FF2B5EF4-FFF2-40B4-BE49-F238E27FC236}">
                <a16:creationId xmlns:a16="http://schemas.microsoft.com/office/drawing/2014/main" id="{0A428301-ED81-4227-BFEB-BE17C52E247A}"/>
              </a:ext>
            </a:extLst>
          </p:cNvPr>
          <p:cNvSpPr/>
          <p:nvPr/>
        </p:nvSpPr>
        <p:spPr>
          <a:xfrm>
            <a:off x="8627582" y="5836100"/>
            <a:ext cx="62840" cy="61453"/>
          </a:xfrm>
          <a:custGeom>
            <a:avLst/>
            <a:gdLst>
              <a:gd name="connsiteX0" fmla="*/ 37116 w 48006"/>
              <a:gd name="connsiteY0" fmla="*/ 39908 h 46946"/>
              <a:gd name="connsiteX1" fmla="*/ 2825 w 48006"/>
              <a:gd name="connsiteY1" fmla="*/ 39908 h 46946"/>
              <a:gd name="connsiteX2" fmla="*/ 2825 w 48006"/>
              <a:gd name="connsiteY2" fmla="*/ 6571 h 46946"/>
              <a:gd name="connsiteX3" fmla="*/ 37116 w 48006"/>
              <a:gd name="connsiteY3" fmla="*/ 6571 h 46946"/>
              <a:gd name="connsiteX4" fmla="*/ 37116 w 48006"/>
              <a:gd name="connsiteY4" fmla="*/ 39908 h 46946"/>
              <a:gd name="connsiteX5" fmla="*/ 9587 w 48006"/>
              <a:gd name="connsiteY5" fmla="*/ 34003 h 46946"/>
              <a:gd name="connsiteX6" fmla="*/ 19973 w 48006"/>
              <a:gd name="connsiteY6" fmla="*/ 38194 h 46946"/>
              <a:gd name="connsiteX7" fmla="*/ 30256 w 48006"/>
              <a:gd name="connsiteY7" fmla="*/ 34003 h 46946"/>
              <a:gd name="connsiteX8" fmla="*/ 34353 w 48006"/>
              <a:gd name="connsiteY8" fmla="*/ 23240 h 46946"/>
              <a:gd name="connsiteX9" fmla="*/ 30256 w 48006"/>
              <a:gd name="connsiteY9" fmla="*/ 12476 h 46946"/>
              <a:gd name="connsiteX10" fmla="*/ 19973 w 48006"/>
              <a:gd name="connsiteY10" fmla="*/ 8381 h 46946"/>
              <a:gd name="connsiteX11" fmla="*/ 9587 w 48006"/>
              <a:gd name="connsiteY11" fmla="*/ 12476 h 46946"/>
              <a:gd name="connsiteX12" fmla="*/ 5495 w 48006"/>
              <a:gd name="connsiteY12" fmla="*/ 23240 h 46946"/>
              <a:gd name="connsiteX13" fmla="*/ 9206 w 48006"/>
              <a:gd name="connsiteY13" fmla="*/ 34003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006" h="46946">
                <a:moveTo>
                  <a:pt x="37116" y="39908"/>
                </a:moveTo>
                <a:cubicBezTo>
                  <a:pt x="27498" y="49053"/>
                  <a:pt x="12448" y="49053"/>
                  <a:pt x="2825" y="39908"/>
                </a:cubicBezTo>
                <a:cubicBezTo>
                  <a:pt x="-6319" y="30669"/>
                  <a:pt x="-6319" y="15810"/>
                  <a:pt x="2825" y="6571"/>
                </a:cubicBezTo>
                <a:cubicBezTo>
                  <a:pt x="12448" y="-2430"/>
                  <a:pt x="27498" y="-2430"/>
                  <a:pt x="37116" y="6571"/>
                </a:cubicBezTo>
                <a:cubicBezTo>
                  <a:pt x="46259" y="15810"/>
                  <a:pt x="46259" y="30669"/>
                  <a:pt x="37116" y="39908"/>
                </a:cubicBezTo>
                <a:close/>
                <a:moveTo>
                  <a:pt x="9587" y="34003"/>
                </a:moveTo>
                <a:cubicBezTo>
                  <a:pt x="12350" y="36775"/>
                  <a:pt x="16066" y="38289"/>
                  <a:pt x="19973" y="38194"/>
                </a:cubicBezTo>
                <a:cubicBezTo>
                  <a:pt x="23875" y="38299"/>
                  <a:pt x="27591" y="36775"/>
                  <a:pt x="30256" y="34003"/>
                </a:cubicBezTo>
                <a:cubicBezTo>
                  <a:pt x="33018" y="31146"/>
                  <a:pt x="34544" y="27241"/>
                  <a:pt x="34353" y="23240"/>
                </a:cubicBezTo>
                <a:cubicBezTo>
                  <a:pt x="34544" y="19249"/>
                  <a:pt x="33018" y="15363"/>
                  <a:pt x="30256" y="12476"/>
                </a:cubicBezTo>
                <a:cubicBezTo>
                  <a:pt x="27591" y="9733"/>
                  <a:pt x="23782" y="8248"/>
                  <a:pt x="19973" y="8381"/>
                </a:cubicBezTo>
                <a:cubicBezTo>
                  <a:pt x="16066" y="8248"/>
                  <a:pt x="12350" y="9733"/>
                  <a:pt x="9587" y="12476"/>
                </a:cubicBezTo>
                <a:cubicBezTo>
                  <a:pt x="6825" y="15381"/>
                  <a:pt x="5397" y="19249"/>
                  <a:pt x="5495" y="23240"/>
                </a:cubicBezTo>
                <a:cubicBezTo>
                  <a:pt x="5206" y="27183"/>
                  <a:pt x="6541" y="31060"/>
                  <a:pt x="9206" y="34003"/>
                </a:cubicBezTo>
                <a:close/>
              </a:path>
            </a:pathLst>
          </a:custGeom>
          <a:solidFill>
            <a:srgbClr val="6D6E71"/>
          </a:solidFill>
          <a:ln w="9525" cap="flat">
            <a:noFill/>
            <a:prstDash val="solid"/>
            <a:miter/>
          </a:ln>
        </p:spPr>
        <p:txBody>
          <a:bodyPr rtlCol="0" anchor="ctr"/>
          <a:lstStyle/>
          <a:p>
            <a:endParaRPr lang="en-US"/>
          </a:p>
        </p:txBody>
      </p:sp>
      <p:sp>
        <p:nvSpPr>
          <p:cNvPr id="1412" name="Freeform: Shape 1411">
            <a:extLst>
              <a:ext uri="{FF2B5EF4-FFF2-40B4-BE49-F238E27FC236}">
                <a16:creationId xmlns:a16="http://schemas.microsoft.com/office/drawing/2014/main" id="{7F244DBF-12E3-443A-82B8-F1D7BB1DA7AB}"/>
              </a:ext>
            </a:extLst>
          </p:cNvPr>
          <p:cNvSpPr/>
          <p:nvPr/>
        </p:nvSpPr>
        <p:spPr>
          <a:xfrm>
            <a:off x="8700427" y="5836063"/>
            <a:ext cx="59023" cy="84581"/>
          </a:xfrm>
          <a:custGeom>
            <a:avLst/>
            <a:gdLst>
              <a:gd name="connsiteX0" fmla="*/ 40998 w 45090"/>
              <a:gd name="connsiteY0" fmla="*/ 503 h 64615"/>
              <a:gd name="connsiteX1" fmla="*/ 40998 w 45090"/>
              <a:gd name="connsiteY1" fmla="*/ 40318 h 64615"/>
              <a:gd name="connsiteX2" fmla="*/ 34426 w 45090"/>
              <a:gd name="connsiteY2" fmla="*/ 58415 h 64615"/>
              <a:gd name="connsiteX3" fmla="*/ 17567 w 45090"/>
              <a:gd name="connsiteY3" fmla="*/ 64416 h 64615"/>
              <a:gd name="connsiteX4" fmla="*/ -1009 w 45090"/>
              <a:gd name="connsiteY4" fmla="*/ 58034 h 64615"/>
              <a:gd name="connsiteX5" fmla="*/ 3470 w 45090"/>
              <a:gd name="connsiteY5" fmla="*/ 50700 h 64615"/>
              <a:gd name="connsiteX6" fmla="*/ 16995 w 45090"/>
              <a:gd name="connsiteY6" fmla="*/ 55749 h 64615"/>
              <a:gd name="connsiteX7" fmla="*/ 27855 w 45090"/>
              <a:gd name="connsiteY7" fmla="*/ 52319 h 64615"/>
              <a:gd name="connsiteX8" fmla="*/ 31855 w 45090"/>
              <a:gd name="connsiteY8" fmla="*/ 41080 h 64615"/>
              <a:gd name="connsiteX9" fmla="*/ 31855 w 45090"/>
              <a:gd name="connsiteY9" fmla="*/ 35270 h 64615"/>
              <a:gd name="connsiteX10" fmla="*/ 25664 w 45090"/>
              <a:gd name="connsiteY10" fmla="*/ 41651 h 64615"/>
              <a:gd name="connsiteX11" fmla="*/ 16711 w 45090"/>
              <a:gd name="connsiteY11" fmla="*/ 44032 h 64615"/>
              <a:gd name="connsiteX12" fmla="*/ 1754 w 45090"/>
              <a:gd name="connsiteY12" fmla="*/ 37746 h 64615"/>
              <a:gd name="connsiteX13" fmla="*/ 1754 w 45090"/>
              <a:gd name="connsiteY13" fmla="*/ 6123 h 64615"/>
              <a:gd name="connsiteX14" fmla="*/ 16711 w 45090"/>
              <a:gd name="connsiteY14" fmla="*/ -163 h 64615"/>
              <a:gd name="connsiteX15" fmla="*/ 31380 w 45090"/>
              <a:gd name="connsiteY15" fmla="*/ 7266 h 64615"/>
              <a:gd name="connsiteX16" fmla="*/ 31380 w 45090"/>
              <a:gd name="connsiteY16" fmla="*/ 503 h 64615"/>
              <a:gd name="connsiteX17" fmla="*/ 5372 w 45090"/>
              <a:gd name="connsiteY17" fmla="*/ 21554 h 64615"/>
              <a:gd name="connsiteX18" fmla="*/ 8898 w 45090"/>
              <a:gd name="connsiteY18" fmla="*/ 31079 h 64615"/>
              <a:gd name="connsiteX19" fmla="*/ 18423 w 45090"/>
              <a:gd name="connsiteY19" fmla="*/ 35079 h 64615"/>
              <a:gd name="connsiteX20" fmla="*/ 27948 w 45090"/>
              <a:gd name="connsiteY20" fmla="*/ 31174 h 64615"/>
              <a:gd name="connsiteX21" fmla="*/ 27948 w 45090"/>
              <a:gd name="connsiteY21" fmla="*/ 11457 h 64615"/>
              <a:gd name="connsiteX22" fmla="*/ 18423 w 45090"/>
              <a:gd name="connsiteY22" fmla="*/ 7361 h 64615"/>
              <a:gd name="connsiteX23" fmla="*/ 8898 w 45090"/>
              <a:gd name="connsiteY23" fmla="*/ 11552 h 64615"/>
              <a:gd name="connsiteX24" fmla="*/ 5372 w 45090"/>
              <a:gd name="connsiteY24" fmla="*/ 21554 h 64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5090" h="64615">
                <a:moveTo>
                  <a:pt x="40998" y="503"/>
                </a:moveTo>
                <a:lnTo>
                  <a:pt x="40998" y="40318"/>
                </a:lnTo>
                <a:cubicBezTo>
                  <a:pt x="41473" y="47014"/>
                  <a:pt x="39091" y="53605"/>
                  <a:pt x="34426" y="58415"/>
                </a:cubicBezTo>
                <a:cubicBezTo>
                  <a:pt x="29757" y="62511"/>
                  <a:pt x="23757" y="64664"/>
                  <a:pt x="17567" y="64416"/>
                </a:cubicBezTo>
                <a:cubicBezTo>
                  <a:pt x="10805" y="64473"/>
                  <a:pt x="4233" y="62216"/>
                  <a:pt x="-1009" y="58034"/>
                </a:cubicBezTo>
                <a:lnTo>
                  <a:pt x="3470" y="50700"/>
                </a:lnTo>
                <a:cubicBezTo>
                  <a:pt x="7279" y="53863"/>
                  <a:pt x="12042" y="55643"/>
                  <a:pt x="16995" y="55749"/>
                </a:cubicBezTo>
                <a:cubicBezTo>
                  <a:pt x="20902" y="55968"/>
                  <a:pt x="24804" y="54748"/>
                  <a:pt x="27855" y="52319"/>
                </a:cubicBezTo>
                <a:cubicBezTo>
                  <a:pt x="30808" y="49338"/>
                  <a:pt x="32236" y="45233"/>
                  <a:pt x="31855" y="41080"/>
                </a:cubicBezTo>
                <a:lnTo>
                  <a:pt x="31855" y="35270"/>
                </a:lnTo>
                <a:cubicBezTo>
                  <a:pt x="30427" y="37898"/>
                  <a:pt x="28236" y="40099"/>
                  <a:pt x="25664" y="41651"/>
                </a:cubicBezTo>
                <a:cubicBezTo>
                  <a:pt x="22995" y="43271"/>
                  <a:pt x="19851" y="44099"/>
                  <a:pt x="16711" y="44032"/>
                </a:cubicBezTo>
                <a:cubicBezTo>
                  <a:pt x="10995" y="44271"/>
                  <a:pt x="5563" y="41966"/>
                  <a:pt x="1754" y="37746"/>
                </a:cubicBezTo>
                <a:cubicBezTo>
                  <a:pt x="-5962" y="28630"/>
                  <a:pt x="-5962" y="15239"/>
                  <a:pt x="1754" y="6123"/>
                </a:cubicBezTo>
                <a:cubicBezTo>
                  <a:pt x="5563" y="1904"/>
                  <a:pt x="10995" y="-402"/>
                  <a:pt x="16711" y="-163"/>
                </a:cubicBezTo>
                <a:cubicBezTo>
                  <a:pt x="22520" y="-239"/>
                  <a:pt x="28045" y="2532"/>
                  <a:pt x="31380" y="7266"/>
                </a:cubicBezTo>
                <a:lnTo>
                  <a:pt x="31380" y="503"/>
                </a:lnTo>
                <a:close/>
                <a:moveTo>
                  <a:pt x="5372" y="21554"/>
                </a:moveTo>
                <a:cubicBezTo>
                  <a:pt x="5372" y="25049"/>
                  <a:pt x="6614" y="28440"/>
                  <a:pt x="8898" y="31079"/>
                </a:cubicBezTo>
                <a:cubicBezTo>
                  <a:pt x="11279" y="33812"/>
                  <a:pt x="14804" y="35289"/>
                  <a:pt x="18423" y="35079"/>
                </a:cubicBezTo>
                <a:cubicBezTo>
                  <a:pt x="22041" y="35232"/>
                  <a:pt x="25474" y="33803"/>
                  <a:pt x="27948" y="31174"/>
                </a:cubicBezTo>
                <a:cubicBezTo>
                  <a:pt x="32901" y="25516"/>
                  <a:pt x="32901" y="17115"/>
                  <a:pt x="27948" y="11457"/>
                </a:cubicBezTo>
                <a:cubicBezTo>
                  <a:pt x="25567" y="8733"/>
                  <a:pt x="22041" y="7228"/>
                  <a:pt x="18423" y="7361"/>
                </a:cubicBezTo>
                <a:cubicBezTo>
                  <a:pt x="14711" y="7114"/>
                  <a:pt x="11186" y="8685"/>
                  <a:pt x="8898" y="11552"/>
                </a:cubicBezTo>
                <a:cubicBezTo>
                  <a:pt x="6517" y="14324"/>
                  <a:pt x="5279" y="17896"/>
                  <a:pt x="5372" y="21554"/>
                </a:cubicBezTo>
                <a:close/>
              </a:path>
            </a:pathLst>
          </a:custGeom>
          <a:solidFill>
            <a:srgbClr val="6D6E71"/>
          </a:solidFill>
          <a:ln w="9525" cap="flat">
            <a:noFill/>
            <a:prstDash val="solid"/>
            <a:miter/>
          </a:ln>
        </p:spPr>
        <p:txBody>
          <a:bodyPr rtlCol="0" anchor="ctr"/>
          <a:lstStyle/>
          <a:p>
            <a:endParaRPr lang="en-US"/>
          </a:p>
        </p:txBody>
      </p:sp>
      <p:sp>
        <p:nvSpPr>
          <p:cNvPr id="1413" name="Freeform: Shape 1412">
            <a:extLst>
              <a:ext uri="{FF2B5EF4-FFF2-40B4-BE49-F238E27FC236}">
                <a16:creationId xmlns:a16="http://schemas.microsoft.com/office/drawing/2014/main" id="{4FEC8193-3529-49A2-A58C-AE45BDB4FB70}"/>
              </a:ext>
            </a:extLst>
          </p:cNvPr>
          <p:cNvSpPr/>
          <p:nvPr/>
        </p:nvSpPr>
        <p:spPr>
          <a:xfrm>
            <a:off x="8777576" y="5835960"/>
            <a:ext cx="31790" cy="60096"/>
          </a:xfrm>
          <a:custGeom>
            <a:avLst/>
            <a:gdLst>
              <a:gd name="connsiteX0" fmla="*/ 19877 w 24286"/>
              <a:gd name="connsiteY0" fmla="*/ 9630 h 45910"/>
              <a:gd name="connsiteX1" fmla="*/ 9111 w 24286"/>
              <a:gd name="connsiteY1" fmla="*/ 14203 h 45910"/>
              <a:gd name="connsiteX2" fmla="*/ 5492 w 24286"/>
              <a:gd name="connsiteY2" fmla="*/ 26681 h 45910"/>
              <a:gd name="connsiteX3" fmla="*/ 5492 w 24286"/>
              <a:gd name="connsiteY3" fmla="*/ 45731 h 45910"/>
              <a:gd name="connsiteX4" fmla="*/ -4033 w 24286"/>
              <a:gd name="connsiteY4" fmla="*/ 45731 h 45910"/>
              <a:gd name="connsiteX5" fmla="*/ -4033 w 24286"/>
              <a:gd name="connsiteY5" fmla="*/ 105 h 45910"/>
              <a:gd name="connsiteX6" fmla="*/ 5492 w 24286"/>
              <a:gd name="connsiteY6" fmla="*/ 105 h 45910"/>
              <a:gd name="connsiteX7" fmla="*/ 5492 w 24286"/>
              <a:gd name="connsiteY7" fmla="*/ 9630 h 45910"/>
              <a:gd name="connsiteX8" fmla="*/ 11873 w 24286"/>
              <a:gd name="connsiteY8" fmla="*/ 2582 h 45910"/>
              <a:gd name="connsiteX9" fmla="*/ 20254 w 24286"/>
              <a:gd name="connsiteY9" fmla="*/ -180 h 45910"/>
              <a:gd name="connsiteX10" fmla="*/ 20254 w 24286"/>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5910">
                <a:moveTo>
                  <a:pt x="19877" y="9630"/>
                </a:moveTo>
                <a:cubicBezTo>
                  <a:pt x="15780" y="9345"/>
                  <a:pt x="11780" y="11040"/>
                  <a:pt x="9111" y="14203"/>
                </a:cubicBezTo>
                <a:cubicBezTo>
                  <a:pt x="6539" y="17832"/>
                  <a:pt x="5302" y="22232"/>
                  <a:pt x="5492" y="26681"/>
                </a:cubicBezTo>
                <a:lnTo>
                  <a:pt x="5492" y="45731"/>
                </a:lnTo>
                <a:lnTo>
                  <a:pt x="-4033" y="45731"/>
                </a:lnTo>
                <a:lnTo>
                  <a:pt x="-4033" y="105"/>
                </a:lnTo>
                <a:lnTo>
                  <a:pt x="5492" y="105"/>
                </a:lnTo>
                <a:lnTo>
                  <a:pt x="5492" y="9630"/>
                </a:lnTo>
                <a:cubicBezTo>
                  <a:pt x="7111" y="6830"/>
                  <a:pt x="9208" y="4430"/>
                  <a:pt x="11873" y="2582"/>
                </a:cubicBezTo>
                <a:cubicBezTo>
                  <a:pt x="14352" y="811"/>
                  <a:pt x="17208" y="-152"/>
                  <a:pt x="20254" y="-180"/>
                </a:cubicBezTo>
                <a:lnTo>
                  <a:pt x="20254" y="9345"/>
                </a:lnTo>
                <a:close/>
              </a:path>
            </a:pathLst>
          </a:custGeom>
          <a:solidFill>
            <a:srgbClr val="6D6E71"/>
          </a:solidFill>
          <a:ln w="9525" cap="flat">
            <a:noFill/>
            <a:prstDash val="solid"/>
            <a:miter/>
          </a:ln>
        </p:spPr>
        <p:txBody>
          <a:bodyPr rtlCol="0" anchor="ctr"/>
          <a:lstStyle/>
          <a:p>
            <a:endParaRPr lang="en-US"/>
          </a:p>
        </p:txBody>
      </p:sp>
      <p:sp>
        <p:nvSpPr>
          <p:cNvPr id="1414" name="Freeform: Shape 1413">
            <a:extLst>
              <a:ext uri="{FF2B5EF4-FFF2-40B4-BE49-F238E27FC236}">
                <a16:creationId xmlns:a16="http://schemas.microsoft.com/office/drawing/2014/main" id="{23B3B88A-00E0-4878-ACD1-4E1F3C0C9FEA}"/>
              </a:ext>
            </a:extLst>
          </p:cNvPr>
          <p:cNvSpPr/>
          <p:nvPr/>
        </p:nvSpPr>
        <p:spPr>
          <a:xfrm>
            <a:off x="8816563" y="5835435"/>
            <a:ext cx="53216" cy="62009"/>
          </a:xfrm>
          <a:custGeom>
            <a:avLst/>
            <a:gdLst>
              <a:gd name="connsiteX0" fmla="*/ 36383 w 40654"/>
              <a:gd name="connsiteY0" fmla="*/ 46513 h 47371"/>
              <a:gd name="connsiteX1" fmla="*/ 27621 w 40654"/>
              <a:gd name="connsiteY1" fmla="*/ 46513 h 47371"/>
              <a:gd name="connsiteX2" fmla="*/ 27621 w 40654"/>
              <a:gd name="connsiteY2" fmla="*/ 40416 h 47371"/>
              <a:gd name="connsiteX3" fmla="*/ 12473 w 40654"/>
              <a:gd name="connsiteY3" fmla="*/ 47179 h 47371"/>
              <a:gd name="connsiteX4" fmla="*/ 665 w 40654"/>
              <a:gd name="connsiteY4" fmla="*/ 43179 h 47371"/>
              <a:gd name="connsiteX5" fmla="*/ -4005 w 40654"/>
              <a:gd name="connsiteY5" fmla="*/ 32416 h 47371"/>
              <a:gd name="connsiteX6" fmla="*/ 948 w 40654"/>
              <a:gd name="connsiteY6" fmla="*/ 22319 h 47371"/>
              <a:gd name="connsiteX7" fmla="*/ 14380 w 40654"/>
              <a:gd name="connsiteY7" fmla="*/ 18985 h 47371"/>
              <a:gd name="connsiteX8" fmla="*/ 26858 w 40654"/>
              <a:gd name="connsiteY8" fmla="*/ 18985 h 47371"/>
              <a:gd name="connsiteX9" fmla="*/ 26858 w 40654"/>
              <a:gd name="connsiteY9" fmla="*/ 17271 h 47371"/>
              <a:gd name="connsiteX10" fmla="*/ 16761 w 40654"/>
              <a:gd name="connsiteY10" fmla="*/ 7746 h 47371"/>
              <a:gd name="connsiteX11" fmla="*/ 3520 w 40654"/>
              <a:gd name="connsiteY11" fmla="*/ 12413 h 47371"/>
              <a:gd name="connsiteX12" fmla="*/ -763 w 40654"/>
              <a:gd name="connsiteY12" fmla="*/ 6412 h 47371"/>
              <a:gd name="connsiteX13" fmla="*/ 18287 w 40654"/>
              <a:gd name="connsiteY13" fmla="*/ -160 h 47371"/>
              <a:gd name="connsiteX14" fmla="*/ 31430 w 40654"/>
              <a:gd name="connsiteY14" fmla="*/ 3936 h 47371"/>
              <a:gd name="connsiteX15" fmla="*/ 36574 w 40654"/>
              <a:gd name="connsiteY15" fmla="*/ 16699 h 47371"/>
              <a:gd name="connsiteX16" fmla="*/ 26858 w 40654"/>
              <a:gd name="connsiteY16" fmla="*/ 29558 h 47371"/>
              <a:gd name="connsiteX17" fmla="*/ 26858 w 40654"/>
              <a:gd name="connsiteY17" fmla="*/ 25653 h 47371"/>
              <a:gd name="connsiteX18" fmla="*/ 15998 w 40654"/>
              <a:gd name="connsiteY18" fmla="*/ 25653 h 47371"/>
              <a:gd name="connsiteX19" fmla="*/ 5711 w 40654"/>
              <a:gd name="connsiteY19" fmla="*/ 32130 h 47371"/>
              <a:gd name="connsiteX20" fmla="*/ 8283 w 40654"/>
              <a:gd name="connsiteY20" fmla="*/ 37274 h 47371"/>
              <a:gd name="connsiteX21" fmla="*/ 15426 w 40654"/>
              <a:gd name="connsiteY21" fmla="*/ 38988 h 47371"/>
              <a:gd name="connsiteX22" fmla="*/ 23431 w 40654"/>
              <a:gd name="connsiteY22" fmla="*/ 36511 h 47371"/>
              <a:gd name="connsiteX23" fmla="*/ 26761 w 40654"/>
              <a:gd name="connsiteY23" fmla="*/ 29653 h 47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4" h="47371">
                <a:moveTo>
                  <a:pt x="36383" y="46513"/>
                </a:moveTo>
                <a:lnTo>
                  <a:pt x="27621" y="46513"/>
                </a:lnTo>
                <a:lnTo>
                  <a:pt x="27621" y="40416"/>
                </a:lnTo>
                <a:cubicBezTo>
                  <a:pt x="23905" y="44865"/>
                  <a:pt x="18287" y="47360"/>
                  <a:pt x="12473" y="47179"/>
                </a:cubicBezTo>
                <a:cubicBezTo>
                  <a:pt x="8190" y="47341"/>
                  <a:pt x="3999" y="45913"/>
                  <a:pt x="665" y="43179"/>
                </a:cubicBezTo>
                <a:cubicBezTo>
                  <a:pt x="-2479" y="40493"/>
                  <a:pt x="-4196" y="36531"/>
                  <a:pt x="-4005" y="32416"/>
                </a:cubicBezTo>
                <a:cubicBezTo>
                  <a:pt x="-4289" y="28406"/>
                  <a:pt x="-2386" y="24558"/>
                  <a:pt x="948" y="22319"/>
                </a:cubicBezTo>
                <a:cubicBezTo>
                  <a:pt x="5046" y="19928"/>
                  <a:pt x="9710" y="18766"/>
                  <a:pt x="14380" y="18985"/>
                </a:cubicBezTo>
                <a:lnTo>
                  <a:pt x="26858" y="18985"/>
                </a:lnTo>
                <a:lnTo>
                  <a:pt x="26858" y="17271"/>
                </a:lnTo>
                <a:cubicBezTo>
                  <a:pt x="26858" y="11175"/>
                  <a:pt x="23431" y="7746"/>
                  <a:pt x="16761" y="7746"/>
                </a:cubicBezTo>
                <a:cubicBezTo>
                  <a:pt x="11999" y="7946"/>
                  <a:pt x="7329" y="9575"/>
                  <a:pt x="3520" y="12413"/>
                </a:cubicBezTo>
                <a:lnTo>
                  <a:pt x="-763" y="6412"/>
                </a:lnTo>
                <a:cubicBezTo>
                  <a:pt x="4664" y="2060"/>
                  <a:pt x="11334" y="-274"/>
                  <a:pt x="18287" y="-160"/>
                </a:cubicBezTo>
                <a:cubicBezTo>
                  <a:pt x="23049" y="-369"/>
                  <a:pt x="27621" y="1078"/>
                  <a:pt x="31430" y="3936"/>
                </a:cubicBezTo>
                <a:cubicBezTo>
                  <a:pt x="35048" y="7127"/>
                  <a:pt x="36955" y="11870"/>
                  <a:pt x="36574" y="16699"/>
                </a:cubicBezTo>
                <a:close/>
                <a:moveTo>
                  <a:pt x="26858" y="29558"/>
                </a:moveTo>
                <a:lnTo>
                  <a:pt x="26858" y="25653"/>
                </a:lnTo>
                <a:lnTo>
                  <a:pt x="15998" y="25653"/>
                </a:lnTo>
                <a:cubicBezTo>
                  <a:pt x="9143" y="25653"/>
                  <a:pt x="5711" y="27843"/>
                  <a:pt x="5711" y="32130"/>
                </a:cubicBezTo>
                <a:cubicBezTo>
                  <a:pt x="5618" y="34178"/>
                  <a:pt x="6571" y="36130"/>
                  <a:pt x="8283" y="37274"/>
                </a:cubicBezTo>
                <a:cubicBezTo>
                  <a:pt x="10473" y="38531"/>
                  <a:pt x="12952" y="39131"/>
                  <a:pt x="15426" y="38988"/>
                </a:cubicBezTo>
                <a:cubicBezTo>
                  <a:pt x="18287" y="39026"/>
                  <a:pt x="21049" y="38159"/>
                  <a:pt x="23431" y="36511"/>
                </a:cubicBezTo>
                <a:cubicBezTo>
                  <a:pt x="25523" y="34883"/>
                  <a:pt x="26761" y="32340"/>
                  <a:pt x="26761" y="29653"/>
                </a:cubicBezTo>
                <a:close/>
              </a:path>
            </a:pathLst>
          </a:custGeom>
          <a:solidFill>
            <a:srgbClr val="6D6E71"/>
          </a:solidFill>
          <a:ln w="9525" cap="flat">
            <a:noFill/>
            <a:prstDash val="solid"/>
            <a:miter/>
          </a:ln>
        </p:spPr>
        <p:txBody>
          <a:bodyPr rtlCol="0" anchor="ctr"/>
          <a:lstStyle/>
          <a:p>
            <a:endParaRPr lang="en-US"/>
          </a:p>
        </p:txBody>
      </p:sp>
      <p:sp>
        <p:nvSpPr>
          <p:cNvPr id="1415" name="Freeform: Shape 1414">
            <a:extLst>
              <a:ext uri="{FF2B5EF4-FFF2-40B4-BE49-F238E27FC236}">
                <a16:creationId xmlns:a16="http://schemas.microsoft.com/office/drawing/2014/main" id="{90359D15-2BF1-4879-B41D-D675B16BEF80}"/>
              </a:ext>
            </a:extLst>
          </p:cNvPr>
          <p:cNvSpPr/>
          <p:nvPr/>
        </p:nvSpPr>
        <p:spPr>
          <a:xfrm>
            <a:off x="8887050" y="5835882"/>
            <a:ext cx="96197" cy="60672"/>
          </a:xfrm>
          <a:custGeom>
            <a:avLst/>
            <a:gdLst>
              <a:gd name="connsiteX0" fmla="*/ 5492 w 73489"/>
              <a:gd name="connsiteY0" fmla="*/ 21596 h 46350"/>
              <a:gd name="connsiteX1" fmla="*/ 5492 w 73489"/>
              <a:gd name="connsiteY1" fmla="*/ 46171 h 46350"/>
              <a:gd name="connsiteX2" fmla="*/ -4033 w 73489"/>
              <a:gd name="connsiteY2" fmla="*/ 46171 h 46350"/>
              <a:gd name="connsiteX3" fmla="*/ -4033 w 73489"/>
              <a:gd name="connsiteY3" fmla="*/ 546 h 46350"/>
              <a:gd name="connsiteX4" fmla="*/ 5492 w 73489"/>
              <a:gd name="connsiteY4" fmla="*/ 546 h 46350"/>
              <a:gd name="connsiteX5" fmla="*/ 5492 w 73489"/>
              <a:gd name="connsiteY5" fmla="*/ 8833 h 46350"/>
              <a:gd name="connsiteX6" fmla="*/ 11683 w 73489"/>
              <a:gd name="connsiteY6" fmla="*/ 2261 h 46350"/>
              <a:gd name="connsiteX7" fmla="*/ 20635 w 73489"/>
              <a:gd name="connsiteY7" fmla="*/ -121 h 46350"/>
              <a:gd name="connsiteX8" fmla="*/ 35304 w 73489"/>
              <a:gd name="connsiteY8" fmla="*/ 8738 h 46350"/>
              <a:gd name="connsiteX9" fmla="*/ 52164 w 73489"/>
              <a:gd name="connsiteY9" fmla="*/ -121 h 46350"/>
              <a:gd name="connsiteX10" fmla="*/ 64642 w 73489"/>
              <a:gd name="connsiteY10" fmla="*/ 4547 h 46350"/>
              <a:gd name="connsiteX11" fmla="*/ 69405 w 73489"/>
              <a:gd name="connsiteY11" fmla="*/ 18167 h 46350"/>
              <a:gd name="connsiteX12" fmla="*/ 69405 w 73489"/>
              <a:gd name="connsiteY12" fmla="*/ 46171 h 46350"/>
              <a:gd name="connsiteX13" fmla="*/ 59880 w 73489"/>
              <a:gd name="connsiteY13" fmla="*/ 46171 h 46350"/>
              <a:gd name="connsiteX14" fmla="*/ 59880 w 73489"/>
              <a:gd name="connsiteY14" fmla="*/ 21120 h 46350"/>
              <a:gd name="connsiteX15" fmla="*/ 49401 w 73489"/>
              <a:gd name="connsiteY15" fmla="*/ 8547 h 46350"/>
              <a:gd name="connsiteX16" fmla="*/ 40830 w 73489"/>
              <a:gd name="connsiteY16" fmla="*/ 11690 h 46350"/>
              <a:gd name="connsiteX17" fmla="*/ 37016 w 73489"/>
              <a:gd name="connsiteY17" fmla="*/ 21215 h 46350"/>
              <a:gd name="connsiteX18" fmla="*/ 37016 w 73489"/>
              <a:gd name="connsiteY18" fmla="*/ 46171 h 46350"/>
              <a:gd name="connsiteX19" fmla="*/ 27491 w 73489"/>
              <a:gd name="connsiteY19" fmla="*/ 46171 h 46350"/>
              <a:gd name="connsiteX20" fmla="*/ 27491 w 73489"/>
              <a:gd name="connsiteY20" fmla="*/ 21120 h 46350"/>
              <a:gd name="connsiteX21" fmla="*/ 25207 w 73489"/>
              <a:gd name="connsiteY21" fmla="*/ 11595 h 46350"/>
              <a:gd name="connsiteX22" fmla="*/ 17966 w 73489"/>
              <a:gd name="connsiteY22" fmla="*/ 8547 h 46350"/>
              <a:gd name="connsiteX23" fmla="*/ 5585 w 73489"/>
              <a:gd name="connsiteY23" fmla="*/ 19920 h 46350"/>
              <a:gd name="connsiteX24" fmla="*/ 5585 w 73489"/>
              <a:gd name="connsiteY24" fmla="*/ 21501 h 4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89" h="46350">
                <a:moveTo>
                  <a:pt x="5492" y="21596"/>
                </a:moveTo>
                <a:lnTo>
                  <a:pt x="5492" y="46171"/>
                </a:lnTo>
                <a:lnTo>
                  <a:pt x="-4033" y="46171"/>
                </a:lnTo>
                <a:lnTo>
                  <a:pt x="-4033" y="546"/>
                </a:lnTo>
                <a:lnTo>
                  <a:pt x="5492" y="546"/>
                </a:lnTo>
                <a:lnTo>
                  <a:pt x="5492" y="8833"/>
                </a:lnTo>
                <a:cubicBezTo>
                  <a:pt x="6822" y="6070"/>
                  <a:pt x="9013" y="3775"/>
                  <a:pt x="11683" y="2261"/>
                </a:cubicBezTo>
                <a:cubicBezTo>
                  <a:pt x="14445" y="679"/>
                  <a:pt x="17491" y="-140"/>
                  <a:pt x="20635" y="-121"/>
                </a:cubicBezTo>
                <a:cubicBezTo>
                  <a:pt x="26923" y="-692"/>
                  <a:pt x="32923" y="2898"/>
                  <a:pt x="35304" y="8738"/>
                </a:cubicBezTo>
                <a:cubicBezTo>
                  <a:pt x="39113" y="3194"/>
                  <a:pt x="45401" y="-121"/>
                  <a:pt x="52164" y="-121"/>
                </a:cubicBezTo>
                <a:cubicBezTo>
                  <a:pt x="56829" y="-340"/>
                  <a:pt x="61307" y="1346"/>
                  <a:pt x="64642" y="4547"/>
                </a:cubicBezTo>
                <a:cubicBezTo>
                  <a:pt x="68070" y="8233"/>
                  <a:pt x="69786" y="13166"/>
                  <a:pt x="69405" y="18167"/>
                </a:cubicBezTo>
                <a:lnTo>
                  <a:pt x="69405" y="46171"/>
                </a:lnTo>
                <a:lnTo>
                  <a:pt x="59880" y="46171"/>
                </a:lnTo>
                <a:lnTo>
                  <a:pt x="59880" y="21120"/>
                </a:lnTo>
                <a:cubicBezTo>
                  <a:pt x="59880" y="12738"/>
                  <a:pt x="56354" y="8547"/>
                  <a:pt x="49401" y="8547"/>
                </a:cubicBezTo>
                <a:cubicBezTo>
                  <a:pt x="46257" y="8490"/>
                  <a:pt x="43211" y="9614"/>
                  <a:pt x="40830" y="11690"/>
                </a:cubicBezTo>
                <a:cubicBezTo>
                  <a:pt x="38160" y="14100"/>
                  <a:pt x="36732" y="17624"/>
                  <a:pt x="37016" y="21215"/>
                </a:cubicBezTo>
                <a:lnTo>
                  <a:pt x="37016" y="46171"/>
                </a:lnTo>
                <a:lnTo>
                  <a:pt x="27491" y="46171"/>
                </a:lnTo>
                <a:lnTo>
                  <a:pt x="27491" y="21120"/>
                </a:lnTo>
                <a:cubicBezTo>
                  <a:pt x="27779" y="17787"/>
                  <a:pt x="26923" y="14443"/>
                  <a:pt x="25207" y="11595"/>
                </a:cubicBezTo>
                <a:cubicBezTo>
                  <a:pt x="23491" y="9442"/>
                  <a:pt x="20728" y="8299"/>
                  <a:pt x="17966" y="8547"/>
                </a:cubicBezTo>
                <a:cubicBezTo>
                  <a:pt x="11394" y="8262"/>
                  <a:pt x="5869" y="13348"/>
                  <a:pt x="5585" y="19920"/>
                </a:cubicBezTo>
                <a:cubicBezTo>
                  <a:pt x="5492" y="20444"/>
                  <a:pt x="5585" y="20977"/>
                  <a:pt x="5585" y="21501"/>
                </a:cubicBezTo>
                <a:close/>
              </a:path>
            </a:pathLst>
          </a:custGeom>
          <a:solidFill>
            <a:srgbClr val="6D6E71"/>
          </a:solidFill>
          <a:ln w="9525" cap="flat">
            <a:noFill/>
            <a:prstDash val="solid"/>
            <a:miter/>
          </a:ln>
        </p:spPr>
        <p:txBody>
          <a:bodyPr rtlCol="0" anchor="ctr"/>
          <a:lstStyle/>
          <a:p>
            <a:endParaRPr lang="en-US"/>
          </a:p>
        </p:txBody>
      </p:sp>
      <p:sp>
        <p:nvSpPr>
          <p:cNvPr id="1416" name="Freeform: Shape 1415">
            <a:extLst>
              <a:ext uri="{FF2B5EF4-FFF2-40B4-BE49-F238E27FC236}">
                <a16:creationId xmlns:a16="http://schemas.microsoft.com/office/drawing/2014/main" id="{4AA9764F-B7DB-4FBF-BE58-923839F7395B}"/>
              </a:ext>
            </a:extLst>
          </p:cNvPr>
          <p:cNvSpPr/>
          <p:nvPr/>
        </p:nvSpPr>
        <p:spPr>
          <a:xfrm>
            <a:off x="8995021" y="5836550"/>
            <a:ext cx="48008" cy="61021"/>
          </a:xfrm>
          <a:custGeom>
            <a:avLst/>
            <a:gdLst>
              <a:gd name="connsiteX0" fmla="*/ 32639 w 36675"/>
              <a:gd name="connsiteY0" fmla="*/ 32135 h 46616"/>
              <a:gd name="connsiteX1" fmla="*/ 27877 w 36675"/>
              <a:gd name="connsiteY1" fmla="*/ 42517 h 46616"/>
              <a:gd name="connsiteX2" fmla="*/ 15780 w 36675"/>
              <a:gd name="connsiteY2" fmla="*/ 46422 h 46616"/>
              <a:gd name="connsiteX3" fmla="*/ -4033 w 36675"/>
              <a:gd name="connsiteY3" fmla="*/ 39564 h 46616"/>
              <a:gd name="connsiteX4" fmla="*/ 637 w 36675"/>
              <a:gd name="connsiteY4" fmla="*/ 32135 h 46616"/>
              <a:gd name="connsiteX5" fmla="*/ 16064 w 36675"/>
              <a:gd name="connsiteY5" fmla="*/ 38136 h 46616"/>
              <a:gd name="connsiteX6" fmla="*/ 21208 w 36675"/>
              <a:gd name="connsiteY6" fmla="*/ 36611 h 46616"/>
              <a:gd name="connsiteX7" fmla="*/ 23114 w 36675"/>
              <a:gd name="connsiteY7" fmla="*/ 32802 h 46616"/>
              <a:gd name="connsiteX8" fmla="*/ 13589 w 36675"/>
              <a:gd name="connsiteY8" fmla="*/ 26610 h 46616"/>
              <a:gd name="connsiteX9" fmla="*/ 12636 w 36675"/>
              <a:gd name="connsiteY9" fmla="*/ 26610 h 46616"/>
              <a:gd name="connsiteX10" fmla="*/ -1652 w 36675"/>
              <a:gd name="connsiteY10" fmla="*/ 13846 h 46616"/>
              <a:gd name="connsiteX11" fmla="*/ 3302 w 36675"/>
              <a:gd name="connsiteY11" fmla="*/ 3655 h 46616"/>
              <a:gd name="connsiteX12" fmla="*/ 16161 w 36675"/>
              <a:gd name="connsiteY12" fmla="*/ -155 h 46616"/>
              <a:gd name="connsiteX13" fmla="*/ 31021 w 36675"/>
              <a:gd name="connsiteY13" fmla="*/ 4417 h 46616"/>
              <a:gd name="connsiteX14" fmla="*/ 27402 w 36675"/>
              <a:gd name="connsiteY14" fmla="*/ 11561 h 46616"/>
              <a:gd name="connsiteX15" fmla="*/ 15399 w 36675"/>
              <a:gd name="connsiteY15" fmla="*/ 7846 h 46616"/>
              <a:gd name="connsiteX16" fmla="*/ 9780 w 36675"/>
              <a:gd name="connsiteY16" fmla="*/ 9084 h 46616"/>
              <a:gd name="connsiteX17" fmla="*/ 7590 w 36675"/>
              <a:gd name="connsiteY17" fmla="*/ 12894 h 46616"/>
              <a:gd name="connsiteX18" fmla="*/ 9873 w 36675"/>
              <a:gd name="connsiteY18" fmla="*/ 16133 h 46616"/>
              <a:gd name="connsiteX19" fmla="*/ 14161 w 36675"/>
              <a:gd name="connsiteY19" fmla="*/ 17561 h 46616"/>
              <a:gd name="connsiteX20" fmla="*/ 19115 w 36675"/>
              <a:gd name="connsiteY20" fmla="*/ 18990 h 46616"/>
              <a:gd name="connsiteX21" fmla="*/ 23305 w 36675"/>
              <a:gd name="connsiteY21" fmla="*/ 20514 h 46616"/>
              <a:gd name="connsiteX22" fmla="*/ 27593 w 36675"/>
              <a:gd name="connsiteY22" fmla="*/ 22895 h 46616"/>
              <a:gd name="connsiteX23" fmla="*/ 32639 w 36675"/>
              <a:gd name="connsiteY23" fmla="*/ 32135 h 46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675" h="46616">
                <a:moveTo>
                  <a:pt x="32639" y="32135"/>
                </a:moveTo>
                <a:cubicBezTo>
                  <a:pt x="32732" y="36154"/>
                  <a:pt x="31021" y="39993"/>
                  <a:pt x="27877" y="42517"/>
                </a:cubicBezTo>
                <a:cubicBezTo>
                  <a:pt x="24449" y="45213"/>
                  <a:pt x="20161" y="46594"/>
                  <a:pt x="15780" y="46422"/>
                </a:cubicBezTo>
                <a:cubicBezTo>
                  <a:pt x="8636" y="46279"/>
                  <a:pt x="1683" y="43879"/>
                  <a:pt x="-4033" y="39564"/>
                </a:cubicBezTo>
                <a:lnTo>
                  <a:pt x="637" y="32135"/>
                </a:lnTo>
                <a:cubicBezTo>
                  <a:pt x="5018" y="35764"/>
                  <a:pt x="10445" y="37869"/>
                  <a:pt x="16064" y="38136"/>
                </a:cubicBezTo>
                <a:cubicBezTo>
                  <a:pt x="17877" y="38212"/>
                  <a:pt x="19687" y="37678"/>
                  <a:pt x="21208" y="36611"/>
                </a:cubicBezTo>
                <a:cubicBezTo>
                  <a:pt x="22352" y="35707"/>
                  <a:pt x="23114" y="34297"/>
                  <a:pt x="23114" y="32802"/>
                </a:cubicBezTo>
                <a:cubicBezTo>
                  <a:pt x="23114" y="30515"/>
                  <a:pt x="20068" y="28420"/>
                  <a:pt x="13589" y="26610"/>
                </a:cubicBezTo>
                <a:lnTo>
                  <a:pt x="12636" y="26610"/>
                </a:lnTo>
                <a:cubicBezTo>
                  <a:pt x="3111" y="24038"/>
                  <a:pt x="-1652" y="19847"/>
                  <a:pt x="-1652" y="13846"/>
                </a:cubicBezTo>
                <a:cubicBezTo>
                  <a:pt x="-1745" y="9846"/>
                  <a:pt x="65" y="6055"/>
                  <a:pt x="3302" y="3655"/>
                </a:cubicBezTo>
                <a:cubicBezTo>
                  <a:pt x="7018" y="959"/>
                  <a:pt x="11590" y="-383"/>
                  <a:pt x="16161" y="-155"/>
                </a:cubicBezTo>
                <a:cubicBezTo>
                  <a:pt x="21496" y="-146"/>
                  <a:pt x="26640" y="1455"/>
                  <a:pt x="31021" y="4417"/>
                </a:cubicBezTo>
                <a:lnTo>
                  <a:pt x="27402" y="11561"/>
                </a:lnTo>
                <a:cubicBezTo>
                  <a:pt x="23877" y="9142"/>
                  <a:pt x="19687" y="7846"/>
                  <a:pt x="15399" y="7846"/>
                </a:cubicBezTo>
                <a:cubicBezTo>
                  <a:pt x="13496" y="7789"/>
                  <a:pt x="11492" y="8208"/>
                  <a:pt x="9780" y="9084"/>
                </a:cubicBezTo>
                <a:cubicBezTo>
                  <a:pt x="8352" y="9837"/>
                  <a:pt x="7590" y="11313"/>
                  <a:pt x="7590" y="12894"/>
                </a:cubicBezTo>
                <a:cubicBezTo>
                  <a:pt x="7590" y="14352"/>
                  <a:pt x="8543" y="15647"/>
                  <a:pt x="9873" y="16133"/>
                </a:cubicBezTo>
                <a:cubicBezTo>
                  <a:pt x="11301" y="16723"/>
                  <a:pt x="12734" y="17200"/>
                  <a:pt x="14161" y="17561"/>
                </a:cubicBezTo>
                <a:lnTo>
                  <a:pt x="19115" y="18990"/>
                </a:lnTo>
                <a:cubicBezTo>
                  <a:pt x="20542" y="19400"/>
                  <a:pt x="21970" y="19905"/>
                  <a:pt x="23305" y="20514"/>
                </a:cubicBezTo>
                <a:cubicBezTo>
                  <a:pt x="24831" y="21162"/>
                  <a:pt x="26258" y="21962"/>
                  <a:pt x="27593" y="22895"/>
                </a:cubicBezTo>
                <a:cubicBezTo>
                  <a:pt x="30830" y="24877"/>
                  <a:pt x="32732" y="28382"/>
                  <a:pt x="32639" y="32135"/>
                </a:cubicBezTo>
                <a:close/>
              </a:path>
            </a:pathLst>
          </a:custGeom>
          <a:solidFill>
            <a:srgbClr val="6D6E71"/>
          </a:solidFill>
          <a:ln w="9525" cap="flat">
            <a:noFill/>
            <a:prstDash val="solid"/>
            <a:miter/>
          </a:ln>
        </p:spPr>
        <p:txBody>
          <a:bodyPr rtlCol="0" anchor="ctr"/>
          <a:lstStyle/>
          <a:p>
            <a:endParaRPr lang="en-US"/>
          </a:p>
        </p:txBody>
      </p:sp>
      <p:sp>
        <p:nvSpPr>
          <p:cNvPr id="1417" name="Freeform: Shape 1416">
            <a:extLst>
              <a:ext uri="{FF2B5EF4-FFF2-40B4-BE49-F238E27FC236}">
                <a16:creationId xmlns:a16="http://schemas.microsoft.com/office/drawing/2014/main" id="{301D2C83-9171-41D8-B654-7AB80A1704DF}"/>
              </a:ext>
            </a:extLst>
          </p:cNvPr>
          <p:cNvSpPr/>
          <p:nvPr/>
        </p:nvSpPr>
        <p:spPr>
          <a:xfrm>
            <a:off x="9083761" y="5835435"/>
            <a:ext cx="53211" cy="62009"/>
          </a:xfrm>
          <a:custGeom>
            <a:avLst/>
            <a:gdLst>
              <a:gd name="connsiteX0" fmla="*/ 36379 w 40650"/>
              <a:gd name="connsiteY0" fmla="*/ 46513 h 47371"/>
              <a:gd name="connsiteX1" fmla="*/ 27616 w 40650"/>
              <a:gd name="connsiteY1" fmla="*/ 46513 h 47371"/>
              <a:gd name="connsiteX2" fmla="*/ 27616 w 40650"/>
              <a:gd name="connsiteY2" fmla="*/ 40416 h 47371"/>
              <a:gd name="connsiteX3" fmla="*/ 12380 w 40650"/>
              <a:gd name="connsiteY3" fmla="*/ 47179 h 47371"/>
              <a:gd name="connsiteX4" fmla="*/ 660 w 40650"/>
              <a:gd name="connsiteY4" fmla="*/ 43179 h 47371"/>
              <a:gd name="connsiteX5" fmla="*/ -4005 w 40650"/>
              <a:gd name="connsiteY5" fmla="*/ 32416 h 47371"/>
              <a:gd name="connsiteX6" fmla="*/ 948 w 40650"/>
              <a:gd name="connsiteY6" fmla="*/ 22319 h 47371"/>
              <a:gd name="connsiteX7" fmla="*/ 14380 w 40650"/>
              <a:gd name="connsiteY7" fmla="*/ 18985 h 47371"/>
              <a:gd name="connsiteX8" fmla="*/ 26854 w 40650"/>
              <a:gd name="connsiteY8" fmla="*/ 18985 h 47371"/>
              <a:gd name="connsiteX9" fmla="*/ 26854 w 40650"/>
              <a:gd name="connsiteY9" fmla="*/ 17271 h 47371"/>
              <a:gd name="connsiteX10" fmla="*/ 16664 w 40650"/>
              <a:gd name="connsiteY10" fmla="*/ 7746 h 47371"/>
              <a:gd name="connsiteX11" fmla="*/ 3520 w 40650"/>
              <a:gd name="connsiteY11" fmla="*/ 12413 h 47371"/>
              <a:gd name="connsiteX12" fmla="*/ -768 w 40650"/>
              <a:gd name="connsiteY12" fmla="*/ 6412 h 47371"/>
              <a:gd name="connsiteX13" fmla="*/ 18282 w 40650"/>
              <a:gd name="connsiteY13" fmla="*/ -160 h 47371"/>
              <a:gd name="connsiteX14" fmla="*/ 31430 w 40650"/>
              <a:gd name="connsiteY14" fmla="*/ 3936 h 47371"/>
              <a:gd name="connsiteX15" fmla="*/ 36569 w 40650"/>
              <a:gd name="connsiteY15" fmla="*/ 16699 h 47371"/>
              <a:gd name="connsiteX16" fmla="*/ 26854 w 40650"/>
              <a:gd name="connsiteY16" fmla="*/ 29558 h 47371"/>
              <a:gd name="connsiteX17" fmla="*/ 26854 w 40650"/>
              <a:gd name="connsiteY17" fmla="*/ 25653 h 47371"/>
              <a:gd name="connsiteX18" fmla="*/ 15998 w 40650"/>
              <a:gd name="connsiteY18" fmla="*/ 25653 h 47371"/>
              <a:gd name="connsiteX19" fmla="*/ 5613 w 40650"/>
              <a:gd name="connsiteY19" fmla="*/ 32130 h 47371"/>
              <a:gd name="connsiteX20" fmla="*/ 8185 w 40650"/>
              <a:gd name="connsiteY20" fmla="*/ 37274 h 47371"/>
              <a:gd name="connsiteX21" fmla="*/ 15426 w 40650"/>
              <a:gd name="connsiteY21" fmla="*/ 38988 h 47371"/>
              <a:gd name="connsiteX22" fmla="*/ 23426 w 40650"/>
              <a:gd name="connsiteY22" fmla="*/ 36511 h 47371"/>
              <a:gd name="connsiteX23" fmla="*/ 26761 w 40650"/>
              <a:gd name="connsiteY23" fmla="*/ 29653 h 47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0" h="47371">
                <a:moveTo>
                  <a:pt x="36379" y="46513"/>
                </a:moveTo>
                <a:lnTo>
                  <a:pt x="27616" y="46513"/>
                </a:lnTo>
                <a:lnTo>
                  <a:pt x="27616" y="40416"/>
                </a:lnTo>
                <a:cubicBezTo>
                  <a:pt x="23807" y="44894"/>
                  <a:pt x="18189" y="47389"/>
                  <a:pt x="12380" y="47179"/>
                </a:cubicBezTo>
                <a:cubicBezTo>
                  <a:pt x="8092" y="47332"/>
                  <a:pt x="3902" y="45913"/>
                  <a:pt x="660" y="43179"/>
                </a:cubicBezTo>
                <a:cubicBezTo>
                  <a:pt x="-2479" y="40493"/>
                  <a:pt x="-4196" y="36531"/>
                  <a:pt x="-4005" y="32416"/>
                </a:cubicBezTo>
                <a:cubicBezTo>
                  <a:pt x="-4289" y="28406"/>
                  <a:pt x="-2386" y="24558"/>
                  <a:pt x="948" y="22319"/>
                </a:cubicBezTo>
                <a:cubicBezTo>
                  <a:pt x="5046" y="19928"/>
                  <a:pt x="9710" y="18766"/>
                  <a:pt x="14380" y="18985"/>
                </a:cubicBezTo>
                <a:lnTo>
                  <a:pt x="26854" y="18985"/>
                </a:lnTo>
                <a:lnTo>
                  <a:pt x="26854" y="17271"/>
                </a:lnTo>
                <a:cubicBezTo>
                  <a:pt x="26854" y="11175"/>
                  <a:pt x="23426" y="7746"/>
                  <a:pt x="16664" y="7746"/>
                </a:cubicBezTo>
                <a:cubicBezTo>
                  <a:pt x="11901" y="7965"/>
                  <a:pt x="7329" y="9594"/>
                  <a:pt x="3520" y="12413"/>
                </a:cubicBezTo>
                <a:lnTo>
                  <a:pt x="-768" y="6412"/>
                </a:lnTo>
                <a:cubicBezTo>
                  <a:pt x="4567" y="2060"/>
                  <a:pt x="11329" y="-274"/>
                  <a:pt x="18282" y="-160"/>
                </a:cubicBezTo>
                <a:cubicBezTo>
                  <a:pt x="23045" y="-369"/>
                  <a:pt x="27616" y="1078"/>
                  <a:pt x="31430" y="3936"/>
                </a:cubicBezTo>
                <a:cubicBezTo>
                  <a:pt x="35048" y="7127"/>
                  <a:pt x="36951" y="11870"/>
                  <a:pt x="36569" y="16699"/>
                </a:cubicBezTo>
                <a:close/>
                <a:moveTo>
                  <a:pt x="26854" y="29558"/>
                </a:moveTo>
                <a:lnTo>
                  <a:pt x="26854" y="25653"/>
                </a:lnTo>
                <a:lnTo>
                  <a:pt x="15998" y="25653"/>
                </a:lnTo>
                <a:cubicBezTo>
                  <a:pt x="9138" y="25653"/>
                  <a:pt x="5613" y="27843"/>
                  <a:pt x="5613" y="32130"/>
                </a:cubicBezTo>
                <a:cubicBezTo>
                  <a:pt x="5520" y="34178"/>
                  <a:pt x="6473" y="36130"/>
                  <a:pt x="8185" y="37274"/>
                </a:cubicBezTo>
                <a:cubicBezTo>
                  <a:pt x="10376" y="38540"/>
                  <a:pt x="12854" y="39140"/>
                  <a:pt x="15426" y="38988"/>
                </a:cubicBezTo>
                <a:cubicBezTo>
                  <a:pt x="18282" y="39026"/>
                  <a:pt x="21045" y="38159"/>
                  <a:pt x="23426" y="36511"/>
                </a:cubicBezTo>
                <a:cubicBezTo>
                  <a:pt x="25523" y="34883"/>
                  <a:pt x="26761" y="32340"/>
                  <a:pt x="26761" y="29653"/>
                </a:cubicBezTo>
                <a:close/>
              </a:path>
            </a:pathLst>
          </a:custGeom>
          <a:solidFill>
            <a:srgbClr val="6D6E71"/>
          </a:solidFill>
          <a:ln w="9525" cap="flat">
            <a:noFill/>
            <a:prstDash val="solid"/>
            <a:miter/>
          </a:ln>
        </p:spPr>
        <p:txBody>
          <a:bodyPr rtlCol="0" anchor="ctr"/>
          <a:lstStyle/>
          <a:p>
            <a:endParaRPr lang="en-US"/>
          </a:p>
        </p:txBody>
      </p:sp>
      <p:sp>
        <p:nvSpPr>
          <p:cNvPr id="1418" name="Freeform: Shape 1417">
            <a:extLst>
              <a:ext uri="{FF2B5EF4-FFF2-40B4-BE49-F238E27FC236}">
                <a16:creationId xmlns:a16="http://schemas.microsoft.com/office/drawing/2014/main" id="{80F58090-E03A-4BDB-9440-099DFB743758}"/>
              </a:ext>
            </a:extLst>
          </p:cNvPr>
          <p:cNvSpPr/>
          <p:nvPr/>
        </p:nvSpPr>
        <p:spPr>
          <a:xfrm>
            <a:off x="9154241" y="5835960"/>
            <a:ext cx="31797" cy="60096"/>
          </a:xfrm>
          <a:custGeom>
            <a:avLst/>
            <a:gdLst>
              <a:gd name="connsiteX0" fmla="*/ 19780 w 24291"/>
              <a:gd name="connsiteY0" fmla="*/ 9630 h 45910"/>
              <a:gd name="connsiteX1" fmla="*/ 9111 w 24291"/>
              <a:gd name="connsiteY1" fmla="*/ 14203 h 45910"/>
              <a:gd name="connsiteX2" fmla="*/ 5492 w 24291"/>
              <a:gd name="connsiteY2" fmla="*/ 26681 h 45910"/>
              <a:gd name="connsiteX3" fmla="*/ 5492 w 24291"/>
              <a:gd name="connsiteY3" fmla="*/ 45731 h 45910"/>
              <a:gd name="connsiteX4" fmla="*/ -4033 w 24291"/>
              <a:gd name="connsiteY4" fmla="*/ 45731 h 45910"/>
              <a:gd name="connsiteX5" fmla="*/ -4033 w 24291"/>
              <a:gd name="connsiteY5" fmla="*/ 105 h 45910"/>
              <a:gd name="connsiteX6" fmla="*/ 5492 w 24291"/>
              <a:gd name="connsiteY6" fmla="*/ 105 h 45910"/>
              <a:gd name="connsiteX7" fmla="*/ 5492 w 24291"/>
              <a:gd name="connsiteY7" fmla="*/ 9630 h 45910"/>
              <a:gd name="connsiteX8" fmla="*/ 11780 w 24291"/>
              <a:gd name="connsiteY8" fmla="*/ 2582 h 45910"/>
              <a:gd name="connsiteX9" fmla="*/ 20259 w 24291"/>
              <a:gd name="connsiteY9" fmla="*/ -180 h 45910"/>
              <a:gd name="connsiteX10" fmla="*/ 20259 w 24291"/>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91" h="45910">
                <a:moveTo>
                  <a:pt x="19780" y="9630"/>
                </a:moveTo>
                <a:cubicBezTo>
                  <a:pt x="15687" y="9335"/>
                  <a:pt x="11683" y="11040"/>
                  <a:pt x="9111" y="14203"/>
                </a:cubicBezTo>
                <a:cubicBezTo>
                  <a:pt x="6446" y="17813"/>
                  <a:pt x="5208" y="22223"/>
                  <a:pt x="5492" y="26681"/>
                </a:cubicBezTo>
                <a:lnTo>
                  <a:pt x="5492" y="45731"/>
                </a:lnTo>
                <a:lnTo>
                  <a:pt x="-4033" y="45731"/>
                </a:lnTo>
                <a:lnTo>
                  <a:pt x="-4033" y="105"/>
                </a:lnTo>
                <a:lnTo>
                  <a:pt x="5492" y="105"/>
                </a:lnTo>
                <a:lnTo>
                  <a:pt x="5492" y="9630"/>
                </a:lnTo>
                <a:cubicBezTo>
                  <a:pt x="7018" y="6821"/>
                  <a:pt x="9111" y="4401"/>
                  <a:pt x="11780" y="2582"/>
                </a:cubicBezTo>
                <a:cubicBezTo>
                  <a:pt x="14254" y="811"/>
                  <a:pt x="17208" y="-152"/>
                  <a:pt x="20259" y="-180"/>
                </a:cubicBezTo>
                <a:lnTo>
                  <a:pt x="20259" y="9345"/>
                </a:lnTo>
                <a:close/>
              </a:path>
            </a:pathLst>
          </a:custGeom>
          <a:solidFill>
            <a:srgbClr val="6D6E71"/>
          </a:solidFill>
          <a:ln w="9525" cap="flat">
            <a:noFill/>
            <a:prstDash val="solid"/>
            <a:miter/>
          </a:ln>
        </p:spPr>
        <p:txBody>
          <a:bodyPr rtlCol="0" anchor="ctr"/>
          <a:lstStyle/>
          <a:p>
            <a:endParaRPr lang="en-US"/>
          </a:p>
        </p:txBody>
      </p:sp>
      <p:sp>
        <p:nvSpPr>
          <p:cNvPr id="1419" name="Freeform: Shape 1418">
            <a:extLst>
              <a:ext uri="{FF2B5EF4-FFF2-40B4-BE49-F238E27FC236}">
                <a16:creationId xmlns:a16="http://schemas.microsoft.com/office/drawing/2014/main" id="{6C115C53-BB67-4AF6-8EE5-2976BD7A4A56}"/>
              </a:ext>
            </a:extLst>
          </p:cNvPr>
          <p:cNvSpPr/>
          <p:nvPr/>
        </p:nvSpPr>
        <p:spPr>
          <a:xfrm>
            <a:off x="9193485" y="5836071"/>
            <a:ext cx="59303" cy="61496"/>
          </a:xfrm>
          <a:custGeom>
            <a:avLst/>
            <a:gdLst>
              <a:gd name="connsiteX0" fmla="*/ 41233 w 45304"/>
              <a:gd name="connsiteY0" fmla="*/ 27452 h 46979"/>
              <a:gd name="connsiteX1" fmla="*/ 5514 w 45304"/>
              <a:gd name="connsiteY1" fmla="*/ 27452 h 46979"/>
              <a:gd name="connsiteX2" fmla="*/ 9993 w 45304"/>
              <a:gd name="connsiteY2" fmla="*/ 35549 h 46979"/>
              <a:gd name="connsiteX3" fmla="*/ 19518 w 45304"/>
              <a:gd name="connsiteY3" fmla="*/ 38597 h 46979"/>
              <a:gd name="connsiteX4" fmla="*/ 32568 w 45304"/>
              <a:gd name="connsiteY4" fmla="*/ 33168 h 46979"/>
              <a:gd name="connsiteX5" fmla="*/ 38094 w 45304"/>
              <a:gd name="connsiteY5" fmla="*/ 39169 h 46979"/>
              <a:gd name="connsiteX6" fmla="*/ 19044 w 45304"/>
              <a:gd name="connsiteY6" fmla="*/ 46788 h 46979"/>
              <a:gd name="connsiteX7" fmla="*/ 2752 w 45304"/>
              <a:gd name="connsiteY7" fmla="*/ 40406 h 46979"/>
              <a:gd name="connsiteX8" fmla="*/ 2752 w 45304"/>
              <a:gd name="connsiteY8" fmla="*/ 6117 h 46979"/>
              <a:gd name="connsiteX9" fmla="*/ 34759 w 45304"/>
              <a:gd name="connsiteY9" fmla="*/ 5450 h 46979"/>
              <a:gd name="connsiteX10" fmla="*/ 41233 w 45304"/>
              <a:gd name="connsiteY10" fmla="*/ 20880 h 46979"/>
              <a:gd name="connsiteX11" fmla="*/ 5514 w 45304"/>
              <a:gd name="connsiteY11" fmla="*/ 19928 h 46979"/>
              <a:gd name="connsiteX12" fmla="*/ 31615 w 45304"/>
              <a:gd name="connsiteY12" fmla="*/ 19928 h 46979"/>
              <a:gd name="connsiteX13" fmla="*/ 27997 w 45304"/>
              <a:gd name="connsiteY13" fmla="*/ 11165 h 46979"/>
              <a:gd name="connsiteX14" fmla="*/ 19137 w 45304"/>
              <a:gd name="connsiteY14" fmla="*/ 8022 h 46979"/>
              <a:gd name="connsiteX15" fmla="*/ 9612 w 45304"/>
              <a:gd name="connsiteY15" fmla="*/ 11260 h 46979"/>
              <a:gd name="connsiteX16" fmla="*/ 5514 w 45304"/>
              <a:gd name="connsiteY16" fmla="*/ 1992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04" h="46979">
                <a:moveTo>
                  <a:pt x="41233" y="27452"/>
                </a:moveTo>
                <a:lnTo>
                  <a:pt x="5514" y="27452"/>
                </a:lnTo>
                <a:cubicBezTo>
                  <a:pt x="5705" y="30691"/>
                  <a:pt x="7323" y="33682"/>
                  <a:pt x="9993" y="35549"/>
                </a:cubicBezTo>
                <a:cubicBezTo>
                  <a:pt x="12756" y="37540"/>
                  <a:pt x="16090" y="38606"/>
                  <a:pt x="19518" y="38597"/>
                </a:cubicBezTo>
                <a:cubicBezTo>
                  <a:pt x="24471" y="38921"/>
                  <a:pt x="29327" y="36920"/>
                  <a:pt x="32568" y="33168"/>
                </a:cubicBezTo>
                <a:lnTo>
                  <a:pt x="38094" y="39169"/>
                </a:lnTo>
                <a:cubicBezTo>
                  <a:pt x="33043" y="44245"/>
                  <a:pt x="26187" y="46998"/>
                  <a:pt x="19044" y="46788"/>
                </a:cubicBezTo>
                <a:cubicBezTo>
                  <a:pt x="12946" y="46922"/>
                  <a:pt x="7137" y="44626"/>
                  <a:pt x="2752" y="40406"/>
                </a:cubicBezTo>
                <a:cubicBezTo>
                  <a:pt x="-6294" y="30787"/>
                  <a:pt x="-6294" y="15737"/>
                  <a:pt x="2752" y="6117"/>
                </a:cubicBezTo>
                <a:cubicBezTo>
                  <a:pt x="11802" y="-2018"/>
                  <a:pt x="25425" y="-2303"/>
                  <a:pt x="34759" y="5450"/>
                </a:cubicBezTo>
                <a:cubicBezTo>
                  <a:pt x="39140" y="9317"/>
                  <a:pt x="41614" y="15013"/>
                  <a:pt x="41233" y="20880"/>
                </a:cubicBezTo>
                <a:close/>
                <a:moveTo>
                  <a:pt x="5514" y="19928"/>
                </a:moveTo>
                <a:lnTo>
                  <a:pt x="31615" y="19928"/>
                </a:lnTo>
                <a:cubicBezTo>
                  <a:pt x="31899" y="16604"/>
                  <a:pt x="30471" y="13356"/>
                  <a:pt x="27997" y="11165"/>
                </a:cubicBezTo>
                <a:cubicBezTo>
                  <a:pt x="25518" y="9041"/>
                  <a:pt x="22374" y="7926"/>
                  <a:pt x="19137" y="8022"/>
                </a:cubicBezTo>
                <a:cubicBezTo>
                  <a:pt x="15709" y="7955"/>
                  <a:pt x="12277" y="9098"/>
                  <a:pt x="9612" y="11260"/>
                </a:cubicBezTo>
                <a:cubicBezTo>
                  <a:pt x="6849" y="13289"/>
                  <a:pt x="5324" y="16537"/>
                  <a:pt x="5514" y="19928"/>
                </a:cubicBezTo>
                <a:close/>
              </a:path>
            </a:pathLst>
          </a:custGeom>
          <a:solidFill>
            <a:srgbClr val="6D6E71"/>
          </a:solidFill>
          <a:ln w="9525" cap="flat">
            <a:noFill/>
            <a:prstDash val="solid"/>
            <a:miter/>
          </a:ln>
        </p:spPr>
        <p:txBody>
          <a:bodyPr rtlCol="0" anchor="ctr"/>
          <a:lstStyle/>
          <a:p>
            <a:endParaRPr lang="en-US"/>
          </a:p>
        </p:txBody>
      </p:sp>
      <p:sp>
        <p:nvSpPr>
          <p:cNvPr id="1420" name="Freeform: Shape 1419">
            <a:extLst>
              <a:ext uri="{FF2B5EF4-FFF2-40B4-BE49-F238E27FC236}">
                <a16:creationId xmlns:a16="http://schemas.microsoft.com/office/drawing/2014/main" id="{1ADDA06F-3CAF-41CA-B2EB-BA9FD08ED025}"/>
              </a:ext>
            </a:extLst>
          </p:cNvPr>
          <p:cNvSpPr/>
          <p:nvPr/>
        </p:nvSpPr>
        <p:spPr>
          <a:xfrm>
            <a:off x="9293386" y="5836100"/>
            <a:ext cx="62840" cy="61453"/>
          </a:xfrm>
          <a:custGeom>
            <a:avLst/>
            <a:gdLst>
              <a:gd name="connsiteX0" fmla="*/ 37116 w 48006"/>
              <a:gd name="connsiteY0" fmla="*/ 39908 h 46946"/>
              <a:gd name="connsiteX1" fmla="*/ 2825 w 48006"/>
              <a:gd name="connsiteY1" fmla="*/ 39908 h 46946"/>
              <a:gd name="connsiteX2" fmla="*/ 2825 w 48006"/>
              <a:gd name="connsiteY2" fmla="*/ 6571 h 46946"/>
              <a:gd name="connsiteX3" fmla="*/ 37116 w 48006"/>
              <a:gd name="connsiteY3" fmla="*/ 6571 h 46946"/>
              <a:gd name="connsiteX4" fmla="*/ 37116 w 48006"/>
              <a:gd name="connsiteY4" fmla="*/ 39908 h 46946"/>
              <a:gd name="connsiteX5" fmla="*/ 9587 w 48006"/>
              <a:gd name="connsiteY5" fmla="*/ 34003 h 46946"/>
              <a:gd name="connsiteX6" fmla="*/ 19973 w 48006"/>
              <a:gd name="connsiteY6" fmla="*/ 38194 h 46946"/>
              <a:gd name="connsiteX7" fmla="*/ 30260 w 48006"/>
              <a:gd name="connsiteY7" fmla="*/ 34003 h 46946"/>
              <a:gd name="connsiteX8" fmla="*/ 34353 w 48006"/>
              <a:gd name="connsiteY8" fmla="*/ 23240 h 46946"/>
              <a:gd name="connsiteX9" fmla="*/ 30260 w 48006"/>
              <a:gd name="connsiteY9" fmla="*/ 12476 h 46946"/>
              <a:gd name="connsiteX10" fmla="*/ 19973 w 48006"/>
              <a:gd name="connsiteY10" fmla="*/ 8381 h 46946"/>
              <a:gd name="connsiteX11" fmla="*/ 9587 w 48006"/>
              <a:gd name="connsiteY11" fmla="*/ 12476 h 46946"/>
              <a:gd name="connsiteX12" fmla="*/ 5588 w 48006"/>
              <a:gd name="connsiteY12" fmla="*/ 23240 h 46946"/>
              <a:gd name="connsiteX13" fmla="*/ 9587 w 48006"/>
              <a:gd name="connsiteY13" fmla="*/ 34003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006" h="46946">
                <a:moveTo>
                  <a:pt x="37116" y="39908"/>
                </a:moveTo>
                <a:cubicBezTo>
                  <a:pt x="27498" y="49053"/>
                  <a:pt x="12448" y="49053"/>
                  <a:pt x="2825" y="39908"/>
                </a:cubicBezTo>
                <a:cubicBezTo>
                  <a:pt x="-6319" y="30669"/>
                  <a:pt x="-6319" y="15810"/>
                  <a:pt x="2825" y="6571"/>
                </a:cubicBezTo>
                <a:cubicBezTo>
                  <a:pt x="12448" y="-2430"/>
                  <a:pt x="27498" y="-2430"/>
                  <a:pt x="37116" y="6571"/>
                </a:cubicBezTo>
                <a:cubicBezTo>
                  <a:pt x="46259" y="15810"/>
                  <a:pt x="46259" y="30669"/>
                  <a:pt x="37116" y="39908"/>
                </a:cubicBezTo>
                <a:close/>
                <a:moveTo>
                  <a:pt x="9587" y="34003"/>
                </a:moveTo>
                <a:cubicBezTo>
                  <a:pt x="12350" y="36775"/>
                  <a:pt x="16066" y="38289"/>
                  <a:pt x="19973" y="38194"/>
                </a:cubicBezTo>
                <a:cubicBezTo>
                  <a:pt x="23875" y="38308"/>
                  <a:pt x="27591" y="36784"/>
                  <a:pt x="30260" y="34003"/>
                </a:cubicBezTo>
                <a:cubicBezTo>
                  <a:pt x="33023" y="31146"/>
                  <a:pt x="34544" y="27241"/>
                  <a:pt x="34353" y="23240"/>
                </a:cubicBezTo>
                <a:cubicBezTo>
                  <a:pt x="34544" y="19249"/>
                  <a:pt x="33023" y="15363"/>
                  <a:pt x="30260" y="12476"/>
                </a:cubicBezTo>
                <a:cubicBezTo>
                  <a:pt x="27591" y="9714"/>
                  <a:pt x="23782" y="8228"/>
                  <a:pt x="19973" y="8381"/>
                </a:cubicBezTo>
                <a:cubicBezTo>
                  <a:pt x="16066" y="8248"/>
                  <a:pt x="12350" y="9733"/>
                  <a:pt x="9587" y="12476"/>
                </a:cubicBezTo>
                <a:cubicBezTo>
                  <a:pt x="6922" y="15391"/>
                  <a:pt x="5397" y="19268"/>
                  <a:pt x="5588" y="23240"/>
                </a:cubicBezTo>
                <a:cubicBezTo>
                  <a:pt x="5397" y="27221"/>
                  <a:pt x="6829" y="31098"/>
                  <a:pt x="9587" y="34003"/>
                </a:cubicBezTo>
                <a:close/>
              </a:path>
            </a:pathLst>
          </a:custGeom>
          <a:solidFill>
            <a:srgbClr val="6D6E71"/>
          </a:solidFill>
          <a:ln w="9525" cap="flat">
            <a:noFill/>
            <a:prstDash val="solid"/>
            <a:miter/>
          </a:ln>
        </p:spPr>
        <p:txBody>
          <a:bodyPr rtlCol="0" anchor="ctr"/>
          <a:lstStyle/>
          <a:p>
            <a:endParaRPr lang="en-US"/>
          </a:p>
        </p:txBody>
      </p:sp>
      <p:sp>
        <p:nvSpPr>
          <p:cNvPr id="1421" name="Freeform: Shape 1420">
            <a:extLst>
              <a:ext uri="{FF2B5EF4-FFF2-40B4-BE49-F238E27FC236}">
                <a16:creationId xmlns:a16="http://schemas.microsoft.com/office/drawing/2014/main" id="{65CAE437-9D25-447B-8FFA-4B0001C46FBF}"/>
              </a:ext>
            </a:extLst>
          </p:cNvPr>
          <p:cNvSpPr/>
          <p:nvPr/>
        </p:nvSpPr>
        <p:spPr>
          <a:xfrm>
            <a:off x="9370566" y="5836079"/>
            <a:ext cx="61001" cy="82294"/>
          </a:xfrm>
          <a:custGeom>
            <a:avLst/>
            <a:gdLst>
              <a:gd name="connsiteX0" fmla="*/ 20352 w 46601"/>
              <a:gd name="connsiteY0" fmla="*/ -176 h 62868"/>
              <a:gd name="connsiteX1" fmla="*/ 35974 w 46601"/>
              <a:gd name="connsiteY1" fmla="*/ 6110 h 62868"/>
              <a:gd name="connsiteX2" fmla="*/ 42546 w 46601"/>
              <a:gd name="connsiteY2" fmla="*/ 23065 h 62868"/>
              <a:gd name="connsiteX3" fmla="*/ 36067 w 46601"/>
              <a:gd name="connsiteY3" fmla="*/ 40210 h 62868"/>
              <a:gd name="connsiteX4" fmla="*/ 20924 w 46601"/>
              <a:gd name="connsiteY4" fmla="*/ 46782 h 62868"/>
              <a:gd name="connsiteX5" fmla="*/ 5492 w 46601"/>
              <a:gd name="connsiteY5" fmla="*/ 39257 h 62868"/>
              <a:gd name="connsiteX6" fmla="*/ 5492 w 46601"/>
              <a:gd name="connsiteY6" fmla="*/ 62689 h 62868"/>
              <a:gd name="connsiteX7" fmla="*/ -4033 w 46601"/>
              <a:gd name="connsiteY7" fmla="*/ 62689 h 62868"/>
              <a:gd name="connsiteX8" fmla="*/ -4033 w 46601"/>
              <a:gd name="connsiteY8" fmla="*/ 490 h 62868"/>
              <a:gd name="connsiteX9" fmla="*/ 5492 w 46601"/>
              <a:gd name="connsiteY9" fmla="*/ 490 h 62868"/>
              <a:gd name="connsiteX10" fmla="*/ 5492 w 46601"/>
              <a:gd name="connsiteY10" fmla="*/ 8492 h 62868"/>
              <a:gd name="connsiteX11" fmla="*/ 20352 w 46601"/>
              <a:gd name="connsiteY11" fmla="*/ -176 h 62868"/>
              <a:gd name="connsiteX12" fmla="*/ 5302 w 46601"/>
              <a:gd name="connsiteY12" fmla="*/ 23351 h 62868"/>
              <a:gd name="connsiteX13" fmla="*/ 9301 w 46601"/>
              <a:gd name="connsiteY13" fmla="*/ 34019 h 62868"/>
              <a:gd name="connsiteX14" fmla="*/ 18826 w 46601"/>
              <a:gd name="connsiteY14" fmla="*/ 38210 h 62868"/>
              <a:gd name="connsiteX15" fmla="*/ 28351 w 46601"/>
              <a:gd name="connsiteY15" fmla="*/ 34114 h 62868"/>
              <a:gd name="connsiteX16" fmla="*/ 32542 w 46601"/>
              <a:gd name="connsiteY16" fmla="*/ 23446 h 62868"/>
              <a:gd name="connsiteX17" fmla="*/ 28449 w 46601"/>
              <a:gd name="connsiteY17" fmla="*/ 12492 h 62868"/>
              <a:gd name="connsiteX18" fmla="*/ 18924 w 46601"/>
              <a:gd name="connsiteY18" fmla="*/ 8206 h 62868"/>
              <a:gd name="connsiteX19" fmla="*/ 9399 w 46601"/>
              <a:gd name="connsiteY19" fmla="*/ 12492 h 62868"/>
              <a:gd name="connsiteX20" fmla="*/ 5302 w 46601"/>
              <a:gd name="connsiteY20" fmla="*/ 23351 h 6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2868">
                <a:moveTo>
                  <a:pt x="20352" y="-176"/>
                </a:moveTo>
                <a:cubicBezTo>
                  <a:pt x="26161" y="-290"/>
                  <a:pt x="31877" y="1976"/>
                  <a:pt x="35974" y="6110"/>
                </a:cubicBezTo>
                <a:cubicBezTo>
                  <a:pt x="40448" y="10587"/>
                  <a:pt x="42829" y="16741"/>
                  <a:pt x="42546" y="23065"/>
                </a:cubicBezTo>
                <a:cubicBezTo>
                  <a:pt x="42829" y="29418"/>
                  <a:pt x="40448" y="35600"/>
                  <a:pt x="36067" y="40210"/>
                </a:cubicBezTo>
                <a:cubicBezTo>
                  <a:pt x="32160" y="44410"/>
                  <a:pt x="26640" y="46792"/>
                  <a:pt x="20924" y="46782"/>
                </a:cubicBezTo>
                <a:cubicBezTo>
                  <a:pt x="14920" y="46668"/>
                  <a:pt x="9301" y="43915"/>
                  <a:pt x="5492" y="39257"/>
                </a:cubicBezTo>
                <a:lnTo>
                  <a:pt x="5492" y="62689"/>
                </a:lnTo>
                <a:lnTo>
                  <a:pt x="-4033" y="62689"/>
                </a:lnTo>
                <a:lnTo>
                  <a:pt x="-4033" y="490"/>
                </a:lnTo>
                <a:lnTo>
                  <a:pt x="5492" y="490"/>
                </a:lnTo>
                <a:lnTo>
                  <a:pt x="5492" y="8492"/>
                </a:lnTo>
                <a:cubicBezTo>
                  <a:pt x="8539" y="3129"/>
                  <a:pt x="14161" y="-176"/>
                  <a:pt x="20352" y="-176"/>
                </a:cubicBezTo>
                <a:close/>
                <a:moveTo>
                  <a:pt x="5302" y="23351"/>
                </a:moveTo>
                <a:cubicBezTo>
                  <a:pt x="5111" y="27303"/>
                  <a:pt x="6539" y="31142"/>
                  <a:pt x="9301" y="34019"/>
                </a:cubicBezTo>
                <a:cubicBezTo>
                  <a:pt x="11683" y="36714"/>
                  <a:pt x="15208" y="38238"/>
                  <a:pt x="18826" y="38210"/>
                </a:cubicBezTo>
                <a:cubicBezTo>
                  <a:pt x="22445" y="38143"/>
                  <a:pt x="25877" y="36676"/>
                  <a:pt x="28351" y="34114"/>
                </a:cubicBezTo>
                <a:cubicBezTo>
                  <a:pt x="31212" y="31294"/>
                  <a:pt x="32639" y="27427"/>
                  <a:pt x="32542" y="23446"/>
                </a:cubicBezTo>
                <a:cubicBezTo>
                  <a:pt x="32639" y="19407"/>
                  <a:pt x="31212" y="15483"/>
                  <a:pt x="28449" y="12492"/>
                </a:cubicBezTo>
                <a:cubicBezTo>
                  <a:pt x="25970" y="9825"/>
                  <a:pt x="22542" y="8282"/>
                  <a:pt x="18924" y="8206"/>
                </a:cubicBezTo>
                <a:cubicBezTo>
                  <a:pt x="15301" y="8177"/>
                  <a:pt x="11780" y="9739"/>
                  <a:pt x="9399" y="12492"/>
                </a:cubicBezTo>
                <a:cubicBezTo>
                  <a:pt x="6729" y="15455"/>
                  <a:pt x="5208" y="19340"/>
                  <a:pt x="5302" y="23351"/>
                </a:cubicBezTo>
                <a:close/>
              </a:path>
            </a:pathLst>
          </a:custGeom>
          <a:solidFill>
            <a:srgbClr val="6D6E71"/>
          </a:solidFill>
          <a:ln w="9525" cap="flat">
            <a:noFill/>
            <a:prstDash val="solid"/>
            <a:miter/>
          </a:ln>
        </p:spPr>
        <p:txBody>
          <a:bodyPr rtlCol="0" anchor="ctr"/>
          <a:lstStyle/>
          <a:p>
            <a:endParaRPr lang="en-US"/>
          </a:p>
        </p:txBody>
      </p:sp>
      <p:sp>
        <p:nvSpPr>
          <p:cNvPr id="1422" name="Freeform: Shape 1421">
            <a:extLst>
              <a:ext uri="{FF2B5EF4-FFF2-40B4-BE49-F238E27FC236}">
                <a16:creationId xmlns:a16="http://schemas.microsoft.com/office/drawing/2014/main" id="{4913D1A6-5FC2-4202-AE39-A2C07632482B}"/>
              </a:ext>
            </a:extLst>
          </p:cNvPr>
          <p:cNvSpPr/>
          <p:nvPr/>
        </p:nvSpPr>
        <p:spPr>
          <a:xfrm>
            <a:off x="9441981" y="5836071"/>
            <a:ext cx="59425" cy="61496"/>
          </a:xfrm>
          <a:custGeom>
            <a:avLst/>
            <a:gdLst>
              <a:gd name="connsiteX0" fmla="*/ 41326 w 45397"/>
              <a:gd name="connsiteY0" fmla="*/ 27452 h 46979"/>
              <a:gd name="connsiteX1" fmla="*/ 5514 w 45397"/>
              <a:gd name="connsiteY1" fmla="*/ 27452 h 46979"/>
              <a:gd name="connsiteX2" fmla="*/ 10086 w 45397"/>
              <a:gd name="connsiteY2" fmla="*/ 35549 h 46979"/>
              <a:gd name="connsiteX3" fmla="*/ 19611 w 45397"/>
              <a:gd name="connsiteY3" fmla="*/ 38597 h 46979"/>
              <a:gd name="connsiteX4" fmla="*/ 32564 w 45397"/>
              <a:gd name="connsiteY4" fmla="*/ 33168 h 46979"/>
              <a:gd name="connsiteX5" fmla="*/ 38089 w 45397"/>
              <a:gd name="connsiteY5" fmla="*/ 39169 h 46979"/>
              <a:gd name="connsiteX6" fmla="*/ 19039 w 45397"/>
              <a:gd name="connsiteY6" fmla="*/ 46788 h 46979"/>
              <a:gd name="connsiteX7" fmla="*/ -4011 w 45397"/>
              <a:gd name="connsiteY7" fmla="*/ 24910 h 46979"/>
              <a:gd name="connsiteX8" fmla="*/ -4011 w 45397"/>
              <a:gd name="connsiteY8" fmla="*/ 23261 h 46979"/>
              <a:gd name="connsiteX9" fmla="*/ 2849 w 45397"/>
              <a:gd name="connsiteY9" fmla="*/ 6117 h 46979"/>
              <a:gd name="connsiteX10" fmla="*/ 34852 w 45397"/>
              <a:gd name="connsiteY10" fmla="*/ 5450 h 46979"/>
              <a:gd name="connsiteX11" fmla="*/ 41326 w 45397"/>
              <a:gd name="connsiteY11" fmla="*/ 20880 h 46979"/>
              <a:gd name="connsiteX12" fmla="*/ 5607 w 45397"/>
              <a:gd name="connsiteY12" fmla="*/ 19928 h 46979"/>
              <a:gd name="connsiteX13" fmla="*/ 31801 w 45397"/>
              <a:gd name="connsiteY13" fmla="*/ 19928 h 46979"/>
              <a:gd name="connsiteX14" fmla="*/ 28183 w 45397"/>
              <a:gd name="connsiteY14" fmla="*/ 11165 h 46979"/>
              <a:gd name="connsiteX15" fmla="*/ 19327 w 45397"/>
              <a:gd name="connsiteY15" fmla="*/ 8022 h 46979"/>
              <a:gd name="connsiteX16" fmla="*/ 9802 w 45397"/>
              <a:gd name="connsiteY16" fmla="*/ 11260 h 46979"/>
              <a:gd name="connsiteX17" fmla="*/ 5514 w 45397"/>
              <a:gd name="connsiteY17" fmla="*/ 1992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97" h="46979">
                <a:moveTo>
                  <a:pt x="41326" y="27452"/>
                </a:moveTo>
                <a:lnTo>
                  <a:pt x="5514" y="27452"/>
                </a:lnTo>
                <a:cubicBezTo>
                  <a:pt x="5705" y="30710"/>
                  <a:pt x="7421" y="33692"/>
                  <a:pt x="10086" y="35549"/>
                </a:cubicBezTo>
                <a:cubicBezTo>
                  <a:pt x="12849" y="37549"/>
                  <a:pt x="16183" y="38616"/>
                  <a:pt x="19611" y="38597"/>
                </a:cubicBezTo>
                <a:cubicBezTo>
                  <a:pt x="24564" y="38921"/>
                  <a:pt x="29327" y="36911"/>
                  <a:pt x="32564" y="33168"/>
                </a:cubicBezTo>
                <a:lnTo>
                  <a:pt x="38089" y="39169"/>
                </a:lnTo>
                <a:cubicBezTo>
                  <a:pt x="33043" y="44245"/>
                  <a:pt x="26183" y="46998"/>
                  <a:pt x="19039" y="46788"/>
                </a:cubicBezTo>
                <a:cubicBezTo>
                  <a:pt x="6658" y="47122"/>
                  <a:pt x="-3727" y="37320"/>
                  <a:pt x="-4011" y="24910"/>
                </a:cubicBezTo>
                <a:cubicBezTo>
                  <a:pt x="-4011" y="24367"/>
                  <a:pt x="-4011" y="23814"/>
                  <a:pt x="-4011" y="23261"/>
                </a:cubicBezTo>
                <a:cubicBezTo>
                  <a:pt x="-4295" y="16823"/>
                  <a:pt x="-1820" y="10574"/>
                  <a:pt x="2849" y="6117"/>
                </a:cubicBezTo>
                <a:cubicBezTo>
                  <a:pt x="11895" y="-2018"/>
                  <a:pt x="25518" y="-2303"/>
                  <a:pt x="34852" y="5450"/>
                </a:cubicBezTo>
                <a:cubicBezTo>
                  <a:pt x="39233" y="9317"/>
                  <a:pt x="41707" y="15013"/>
                  <a:pt x="41326" y="20880"/>
                </a:cubicBezTo>
                <a:close/>
                <a:moveTo>
                  <a:pt x="5607" y="19928"/>
                </a:moveTo>
                <a:lnTo>
                  <a:pt x="31801" y="19928"/>
                </a:lnTo>
                <a:cubicBezTo>
                  <a:pt x="31992" y="16604"/>
                  <a:pt x="30661" y="13375"/>
                  <a:pt x="28183" y="11165"/>
                </a:cubicBezTo>
                <a:cubicBezTo>
                  <a:pt x="25708" y="9041"/>
                  <a:pt x="22564" y="7926"/>
                  <a:pt x="19327" y="8022"/>
                </a:cubicBezTo>
                <a:cubicBezTo>
                  <a:pt x="15895" y="7983"/>
                  <a:pt x="12467" y="9126"/>
                  <a:pt x="9802" y="11260"/>
                </a:cubicBezTo>
                <a:cubicBezTo>
                  <a:pt x="7040" y="13270"/>
                  <a:pt x="5421" y="16508"/>
                  <a:pt x="5514" y="19928"/>
                </a:cubicBezTo>
                <a:close/>
              </a:path>
            </a:pathLst>
          </a:custGeom>
          <a:solidFill>
            <a:srgbClr val="6D6E71"/>
          </a:solidFill>
          <a:ln w="9525" cap="flat">
            <a:noFill/>
            <a:prstDash val="solid"/>
            <a:miter/>
          </a:ln>
        </p:spPr>
        <p:txBody>
          <a:bodyPr rtlCol="0" anchor="ctr"/>
          <a:lstStyle/>
          <a:p>
            <a:endParaRPr lang="en-US"/>
          </a:p>
        </p:txBody>
      </p:sp>
      <p:sp>
        <p:nvSpPr>
          <p:cNvPr id="1423" name="Freeform: Shape 1422">
            <a:extLst>
              <a:ext uri="{FF2B5EF4-FFF2-40B4-BE49-F238E27FC236}">
                <a16:creationId xmlns:a16="http://schemas.microsoft.com/office/drawing/2014/main" id="{807EB4A3-3F1B-473F-B2FA-117D4009B17A}"/>
              </a:ext>
            </a:extLst>
          </p:cNvPr>
          <p:cNvSpPr/>
          <p:nvPr/>
        </p:nvSpPr>
        <p:spPr>
          <a:xfrm>
            <a:off x="9515321" y="5835960"/>
            <a:ext cx="31797" cy="60096"/>
          </a:xfrm>
          <a:custGeom>
            <a:avLst/>
            <a:gdLst>
              <a:gd name="connsiteX0" fmla="*/ 19780 w 24291"/>
              <a:gd name="connsiteY0" fmla="*/ 9630 h 45910"/>
              <a:gd name="connsiteX1" fmla="*/ 9111 w 24291"/>
              <a:gd name="connsiteY1" fmla="*/ 14203 h 45910"/>
              <a:gd name="connsiteX2" fmla="*/ 5492 w 24291"/>
              <a:gd name="connsiteY2" fmla="*/ 26681 h 45910"/>
              <a:gd name="connsiteX3" fmla="*/ 5492 w 24291"/>
              <a:gd name="connsiteY3" fmla="*/ 45731 h 45910"/>
              <a:gd name="connsiteX4" fmla="*/ -4033 w 24291"/>
              <a:gd name="connsiteY4" fmla="*/ 45731 h 45910"/>
              <a:gd name="connsiteX5" fmla="*/ -4033 w 24291"/>
              <a:gd name="connsiteY5" fmla="*/ 105 h 45910"/>
              <a:gd name="connsiteX6" fmla="*/ 5492 w 24291"/>
              <a:gd name="connsiteY6" fmla="*/ 105 h 45910"/>
              <a:gd name="connsiteX7" fmla="*/ 5492 w 24291"/>
              <a:gd name="connsiteY7" fmla="*/ 9630 h 45910"/>
              <a:gd name="connsiteX8" fmla="*/ 11780 w 24291"/>
              <a:gd name="connsiteY8" fmla="*/ 2582 h 45910"/>
              <a:gd name="connsiteX9" fmla="*/ 20259 w 24291"/>
              <a:gd name="connsiteY9" fmla="*/ -180 h 45910"/>
              <a:gd name="connsiteX10" fmla="*/ 20259 w 24291"/>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91" h="45910">
                <a:moveTo>
                  <a:pt x="19780" y="9630"/>
                </a:moveTo>
                <a:cubicBezTo>
                  <a:pt x="15687" y="9335"/>
                  <a:pt x="11683" y="11040"/>
                  <a:pt x="9111" y="14203"/>
                </a:cubicBezTo>
                <a:cubicBezTo>
                  <a:pt x="6446" y="17813"/>
                  <a:pt x="5208" y="22223"/>
                  <a:pt x="5492" y="26681"/>
                </a:cubicBezTo>
                <a:lnTo>
                  <a:pt x="5492" y="45731"/>
                </a:lnTo>
                <a:lnTo>
                  <a:pt x="-4033" y="45731"/>
                </a:lnTo>
                <a:lnTo>
                  <a:pt x="-4033" y="105"/>
                </a:lnTo>
                <a:lnTo>
                  <a:pt x="5492" y="105"/>
                </a:lnTo>
                <a:lnTo>
                  <a:pt x="5492" y="9630"/>
                </a:lnTo>
                <a:cubicBezTo>
                  <a:pt x="7018" y="6821"/>
                  <a:pt x="9111" y="4401"/>
                  <a:pt x="11780" y="2582"/>
                </a:cubicBezTo>
                <a:cubicBezTo>
                  <a:pt x="14254" y="811"/>
                  <a:pt x="17208" y="-152"/>
                  <a:pt x="20259" y="-180"/>
                </a:cubicBezTo>
                <a:lnTo>
                  <a:pt x="20259" y="9345"/>
                </a:lnTo>
                <a:close/>
              </a:path>
            </a:pathLst>
          </a:custGeom>
          <a:solidFill>
            <a:srgbClr val="6D6E71"/>
          </a:solidFill>
          <a:ln w="9525" cap="flat">
            <a:noFill/>
            <a:prstDash val="solid"/>
            <a:miter/>
          </a:ln>
        </p:spPr>
        <p:txBody>
          <a:bodyPr rtlCol="0" anchor="ctr"/>
          <a:lstStyle/>
          <a:p>
            <a:endParaRPr lang="en-US"/>
          </a:p>
        </p:txBody>
      </p:sp>
      <p:sp>
        <p:nvSpPr>
          <p:cNvPr id="1424" name="Freeform: Shape 1423">
            <a:extLst>
              <a:ext uri="{FF2B5EF4-FFF2-40B4-BE49-F238E27FC236}">
                <a16:creationId xmlns:a16="http://schemas.microsoft.com/office/drawing/2014/main" id="{8CD57E2C-6948-4402-B15B-AD544F71017B}"/>
              </a:ext>
            </a:extLst>
          </p:cNvPr>
          <p:cNvSpPr/>
          <p:nvPr/>
        </p:nvSpPr>
        <p:spPr>
          <a:xfrm>
            <a:off x="9554328" y="5835428"/>
            <a:ext cx="53198" cy="62017"/>
          </a:xfrm>
          <a:custGeom>
            <a:avLst/>
            <a:gdLst>
              <a:gd name="connsiteX0" fmla="*/ 36369 w 40640"/>
              <a:gd name="connsiteY0" fmla="*/ 46518 h 47377"/>
              <a:gd name="connsiteX1" fmla="*/ 27607 w 40640"/>
              <a:gd name="connsiteY1" fmla="*/ 46518 h 47377"/>
              <a:gd name="connsiteX2" fmla="*/ 27607 w 40640"/>
              <a:gd name="connsiteY2" fmla="*/ 40422 h 47377"/>
              <a:gd name="connsiteX3" fmla="*/ 12464 w 40640"/>
              <a:gd name="connsiteY3" fmla="*/ 47185 h 47377"/>
              <a:gd name="connsiteX4" fmla="*/ 650 w 40640"/>
              <a:gd name="connsiteY4" fmla="*/ 43184 h 47377"/>
              <a:gd name="connsiteX5" fmla="*/ -4019 w 40640"/>
              <a:gd name="connsiteY5" fmla="*/ 32421 h 47377"/>
              <a:gd name="connsiteX6" fmla="*/ 934 w 40640"/>
              <a:gd name="connsiteY6" fmla="*/ 22325 h 47377"/>
              <a:gd name="connsiteX7" fmla="*/ 14464 w 40640"/>
              <a:gd name="connsiteY7" fmla="*/ 18991 h 47377"/>
              <a:gd name="connsiteX8" fmla="*/ 26844 w 40640"/>
              <a:gd name="connsiteY8" fmla="*/ 18991 h 47377"/>
              <a:gd name="connsiteX9" fmla="*/ 26844 w 40640"/>
              <a:gd name="connsiteY9" fmla="*/ 17276 h 47377"/>
              <a:gd name="connsiteX10" fmla="*/ 16747 w 40640"/>
              <a:gd name="connsiteY10" fmla="*/ 7751 h 47377"/>
              <a:gd name="connsiteX11" fmla="*/ 3506 w 40640"/>
              <a:gd name="connsiteY11" fmla="*/ 12418 h 47377"/>
              <a:gd name="connsiteX12" fmla="*/ -777 w 40640"/>
              <a:gd name="connsiteY12" fmla="*/ 6418 h 47377"/>
              <a:gd name="connsiteX13" fmla="*/ 18273 w 40640"/>
              <a:gd name="connsiteY13" fmla="*/ -155 h 47377"/>
              <a:gd name="connsiteX14" fmla="*/ 31416 w 40640"/>
              <a:gd name="connsiteY14" fmla="*/ 3942 h 47377"/>
              <a:gd name="connsiteX15" fmla="*/ 36560 w 40640"/>
              <a:gd name="connsiteY15" fmla="*/ 16705 h 47377"/>
              <a:gd name="connsiteX16" fmla="*/ 26844 w 40640"/>
              <a:gd name="connsiteY16" fmla="*/ 29563 h 47377"/>
              <a:gd name="connsiteX17" fmla="*/ 26844 w 40640"/>
              <a:gd name="connsiteY17" fmla="*/ 25658 h 47377"/>
              <a:gd name="connsiteX18" fmla="*/ 16082 w 40640"/>
              <a:gd name="connsiteY18" fmla="*/ 25658 h 47377"/>
              <a:gd name="connsiteX19" fmla="*/ 5697 w 40640"/>
              <a:gd name="connsiteY19" fmla="*/ 32135 h 47377"/>
              <a:gd name="connsiteX20" fmla="*/ 8269 w 40640"/>
              <a:gd name="connsiteY20" fmla="*/ 37279 h 47377"/>
              <a:gd name="connsiteX21" fmla="*/ 15412 w 40640"/>
              <a:gd name="connsiteY21" fmla="*/ 38993 h 47377"/>
              <a:gd name="connsiteX22" fmla="*/ 23416 w 40640"/>
              <a:gd name="connsiteY22" fmla="*/ 36517 h 47377"/>
              <a:gd name="connsiteX23" fmla="*/ 26751 w 40640"/>
              <a:gd name="connsiteY23" fmla="*/ 29659 h 47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0" h="47377">
                <a:moveTo>
                  <a:pt x="36369" y="46518"/>
                </a:moveTo>
                <a:lnTo>
                  <a:pt x="27607" y="46518"/>
                </a:lnTo>
                <a:lnTo>
                  <a:pt x="27607" y="40422"/>
                </a:lnTo>
                <a:cubicBezTo>
                  <a:pt x="23891" y="44870"/>
                  <a:pt x="18273" y="47366"/>
                  <a:pt x="12464" y="47185"/>
                </a:cubicBezTo>
                <a:cubicBezTo>
                  <a:pt x="8176" y="47346"/>
                  <a:pt x="3985" y="45918"/>
                  <a:pt x="650" y="43184"/>
                </a:cubicBezTo>
                <a:cubicBezTo>
                  <a:pt x="-2494" y="40498"/>
                  <a:pt x="-4205" y="36536"/>
                  <a:pt x="-4019" y="32421"/>
                </a:cubicBezTo>
                <a:cubicBezTo>
                  <a:pt x="-4205" y="28420"/>
                  <a:pt x="-2396" y="24601"/>
                  <a:pt x="934" y="22325"/>
                </a:cubicBezTo>
                <a:cubicBezTo>
                  <a:pt x="5032" y="19914"/>
                  <a:pt x="9701" y="18762"/>
                  <a:pt x="14464" y="18991"/>
                </a:cubicBezTo>
                <a:lnTo>
                  <a:pt x="26844" y="18991"/>
                </a:lnTo>
                <a:lnTo>
                  <a:pt x="26844" y="17276"/>
                </a:lnTo>
                <a:cubicBezTo>
                  <a:pt x="26844" y="11180"/>
                  <a:pt x="23509" y="7751"/>
                  <a:pt x="16747" y="7751"/>
                </a:cubicBezTo>
                <a:cubicBezTo>
                  <a:pt x="11985" y="7970"/>
                  <a:pt x="7413" y="9589"/>
                  <a:pt x="3506" y="12418"/>
                </a:cubicBezTo>
                <a:lnTo>
                  <a:pt x="-777" y="6418"/>
                </a:lnTo>
                <a:cubicBezTo>
                  <a:pt x="4650" y="2093"/>
                  <a:pt x="11320" y="-231"/>
                  <a:pt x="18273" y="-155"/>
                </a:cubicBezTo>
                <a:cubicBezTo>
                  <a:pt x="23035" y="-393"/>
                  <a:pt x="27700" y="1055"/>
                  <a:pt x="31416" y="3942"/>
                </a:cubicBezTo>
                <a:cubicBezTo>
                  <a:pt x="35034" y="7132"/>
                  <a:pt x="36941" y="11875"/>
                  <a:pt x="36560" y="16705"/>
                </a:cubicBezTo>
                <a:close/>
                <a:moveTo>
                  <a:pt x="26844" y="29563"/>
                </a:moveTo>
                <a:lnTo>
                  <a:pt x="26844" y="25658"/>
                </a:lnTo>
                <a:lnTo>
                  <a:pt x="16082" y="25658"/>
                </a:lnTo>
                <a:cubicBezTo>
                  <a:pt x="9129" y="25658"/>
                  <a:pt x="5697" y="27849"/>
                  <a:pt x="5697" y="32135"/>
                </a:cubicBezTo>
                <a:cubicBezTo>
                  <a:pt x="5604" y="34183"/>
                  <a:pt x="6557" y="36135"/>
                  <a:pt x="8269" y="37279"/>
                </a:cubicBezTo>
                <a:cubicBezTo>
                  <a:pt x="10459" y="38536"/>
                  <a:pt x="12938" y="39136"/>
                  <a:pt x="15412" y="38993"/>
                </a:cubicBezTo>
                <a:cubicBezTo>
                  <a:pt x="18273" y="39031"/>
                  <a:pt x="21035" y="38164"/>
                  <a:pt x="23416" y="36517"/>
                </a:cubicBezTo>
                <a:cubicBezTo>
                  <a:pt x="25509" y="34888"/>
                  <a:pt x="26751" y="32345"/>
                  <a:pt x="26751" y="29659"/>
                </a:cubicBezTo>
                <a:close/>
              </a:path>
            </a:pathLst>
          </a:custGeom>
          <a:solidFill>
            <a:srgbClr val="6D6E71"/>
          </a:solidFill>
          <a:ln w="9525" cap="flat">
            <a:noFill/>
            <a:prstDash val="solid"/>
            <a:miter/>
          </a:ln>
        </p:spPr>
        <p:txBody>
          <a:bodyPr rtlCol="0" anchor="ctr"/>
          <a:lstStyle/>
          <a:p>
            <a:endParaRPr lang="en-US"/>
          </a:p>
        </p:txBody>
      </p:sp>
      <p:sp>
        <p:nvSpPr>
          <p:cNvPr id="1425" name="Freeform: Shape 1424">
            <a:extLst>
              <a:ext uri="{FF2B5EF4-FFF2-40B4-BE49-F238E27FC236}">
                <a16:creationId xmlns:a16="http://schemas.microsoft.com/office/drawing/2014/main" id="{13B92C63-E46E-4F13-B5B3-E844C6C5F831}"/>
              </a:ext>
            </a:extLst>
          </p:cNvPr>
          <p:cNvSpPr/>
          <p:nvPr/>
        </p:nvSpPr>
        <p:spPr>
          <a:xfrm>
            <a:off x="9620181" y="5817881"/>
            <a:ext cx="41519" cy="79298"/>
          </a:xfrm>
          <a:custGeom>
            <a:avLst/>
            <a:gdLst>
              <a:gd name="connsiteX0" fmla="*/ 11301 w 31718"/>
              <a:gd name="connsiteY0" fmla="*/ 21823 h 60579"/>
              <a:gd name="connsiteX1" fmla="*/ 11301 w 31718"/>
              <a:gd name="connsiteY1" fmla="*/ 44968 h 60579"/>
              <a:gd name="connsiteX2" fmla="*/ 13017 w 31718"/>
              <a:gd name="connsiteY2" fmla="*/ 50112 h 60579"/>
              <a:gd name="connsiteX3" fmla="*/ 17780 w 31718"/>
              <a:gd name="connsiteY3" fmla="*/ 52112 h 60579"/>
              <a:gd name="connsiteX4" fmla="*/ 23686 w 31718"/>
              <a:gd name="connsiteY4" fmla="*/ 49064 h 60579"/>
              <a:gd name="connsiteX5" fmla="*/ 27686 w 31718"/>
              <a:gd name="connsiteY5" fmla="*/ 55827 h 60579"/>
              <a:gd name="connsiteX6" fmla="*/ 16445 w 31718"/>
              <a:gd name="connsiteY6" fmla="*/ 60399 h 60579"/>
              <a:gd name="connsiteX7" fmla="*/ 5967 w 31718"/>
              <a:gd name="connsiteY7" fmla="*/ 56112 h 60579"/>
              <a:gd name="connsiteX8" fmla="*/ 1683 w 31718"/>
              <a:gd name="connsiteY8" fmla="*/ 44683 h 60579"/>
              <a:gd name="connsiteX9" fmla="*/ 1683 w 31718"/>
              <a:gd name="connsiteY9" fmla="*/ 21823 h 60579"/>
              <a:gd name="connsiteX10" fmla="*/ -4033 w 31718"/>
              <a:gd name="connsiteY10" fmla="*/ 21823 h 60579"/>
              <a:gd name="connsiteX11" fmla="*/ -4033 w 31718"/>
              <a:gd name="connsiteY11" fmla="*/ 14108 h 60579"/>
              <a:gd name="connsiteX12" fmla="*/ 1683 w 31718"/>
              <a:gd name="connsiteY12" fmla="*/ 14108 h 60579"/>
              <a:gd name="connsiteX13" fmla="*/ 1683 w 31718"/>
              <a:gd name="connsiteY13" fmla="*/ -180 h 60579"/>
              <a:gd name="connsiteX14" fmla="*/ 11208 w 31718"/>
              <a:gd name="connsiteY14" fmla="*/ -180 h 60579"/>
              <a:gd name="connsiteX15" fmla="*/ 11208 w 31718"/>
              <a:gd name="connsiteY15" fmla="*/ 14108 h 60579"/>
              <a:gd name="connsiteX16" fmla="*/ 23207 w 31718"/>
              <a:gd name="connsiteY16" fmla="*/ 14108 h 60579"/>
              <a:gd name="connsiteX17" fmla="*/ 23207 w 31718"/>
              <a:gd name="connsiteY17" fmla="*/ 21823 h 6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79">
                <a:moveTo>
                  <a:pt x="11301" y="21823"/>
                </a:moveTo>
                <a:lnTo>
                  <a:pt x="11301" y="44968"/>
                </a:lnTo>
                <a:cubicBezTo>
                  <a:pt x="11208" y="46835"/>
                  <a:pt x="11780" y="48683"/>
                  <a:pt x="13017" y="50112"/>
                </a:cubicBezTo>
                <a:cubicBezTo>
                  <a:pt x="14254" y="51465"/>
                  <a:pt x="15971" y="52198"/>
                  <a:pt x="17780" y="52112"/>
                </a:cubicBezTo>
                <a:cubicBezTo>
                  <a:pt x="20063" y="51979"/>
                  <a:pt x="22254" y="50865"/>
                  <a:pt x="23686" y="49064"/>
                </a:cubicBezTo>
                <a:lnTo>
                  <a:pt x="27686" y="55827"/>
                </a:lnTo>
                <a:cubicBezTo>
                  <a:pt x="24635" y="58723"/>
                  <a:pt x="20635" y="60361"/>
                  <a:pt x="16445" y="60399"/>
                </a:cubicBezTo>
                <a:cubicBezTo>
                  <a:pt x="12538" y="60447"/>
                  <a:pt x="8729" y="58904"/>
                  <a:pt x="5967" y="56112"/>
                </a:cubicBezTo>
                <a:cubicBezTo>
                  <a:pt x="3013" y="53074"/>
                  <a:pt x="1395" y="48921"/>
                  <a:pt x="1683" y="44683"/>
                </a:cubicBezTo>
                <a:lnTo>
                  <a:pt x="1683" y="21823"/>
                </a:lnTo>
                <a:lnTo>
                  <a:pt x="-4033" y="21823"/>
                </a:lnTo>
                <a:lnTo>
                  <a:pt x="-4033" y="14108"/>
                </a:lnTo>
                <a:lnTo>
                  <a:pt x="1683" y="14108"/>
                </a:lnTo>
                <a:lnTo>
                  <a:pt x="1683" y="-180"/>
                </a:lnTo>
                <a:lnTo>
                  <a:pt x="11208" y="-180"/>
                </a:lnTo>
                <a:lnTo>
                  <a:pt x="11208" y="14108"/>
                </a:lnTo>
                <a:lnTo>
                  <a:pt x="23207" y="14108"/>
                </a:lnTo>
                <a:lnTo>
                  <a:pt x="23207" y="21823"/>
                </a:lnTo>
                <a:close/>
              </a:path>
            </a:pathLst>
          </a:custGeom>
          <a:solidFill>
            <a:srgbClr val="6D6E71"/>
          </a:solidFill>
          <a:ln w="9525" cap="flat">
            <a:noFill/>
            <a:prstDash val="solid"/>
            <a:miter/>
          </a:ln>
        </p:spPr>
        <p:txBody>
          <a:bodyPr rtlCol="0" anchor="ctr"/>
          <a:lstStyle/>
          <a:p>
            <a:endParaRPr lang="en-US"/>
          </a:p>
        </p:txBody>
      </p:sp>
      <p:sp>
        <p:nvSpPr>
          <p:cNvPr id="1426" name="Freeform: Shape 1425">
            <a:extLst>
              <a:ext uri="{FF2B5EF4-FFF2-40B4-BE49-F238E27FC236}">
                <a16:creationId xmlns:a16="http://schemas.microsoft.com/office/drawing/2014/main" id="{67A23A27-B6DC-4A87-92D6-59DEC41354F7}"/>
              </a:ext>
            </a:extLst>
          </p:cNvPr>
          <p:cNvSpPr/>
          <p:nvPr/>
        </p:nvSpPr>
        <p:spPr>
          <a:xfrm>
            <a:off x="9670043" y="5811530"/>
            <a:ext cx="15980" cy="85151"/>
          </a:xfrm>
          <a:custGeom>
            <a:avLst/>
            <a:gdLst>
              <a:gd name="connsiteX0" fmla="*/ -2214 w 12208"/>
              <a:gd name="connsiteY0" fmla="*/ 10197 h 65050"/>
              <a:gd name="connsiteX1" fmla="*/ -4023 w 12208"/>
              <a:gd name="connsiteY1" fmla="*/ 5910 h 65050"/>
              <a:gd name="connsiteX2" fmla="*/ -2214 w 12208"/>
              <a:gd name="connsiteY2" fmla="*/ 1624 h 65050"/>
              <a:gd name="connsiteX3" fmla="*/ 6264 w 12208"/>
              <a:gd name="connsiteY3" fmla="*/ 1539 h 65050"/>
              <a:gd name="connsiteX4" fmla="*/ 6357 w 12208"/>
              <a:gd name="connsiteY4" fmla="*/ 1624 h 65050"/>
              <a:gd name="connsiteX5" fmla="*/ 8167 w 12208"/>
              <a:gd name="connsiteY5" fmla="*/ 5910 h 65050"/>
              <a:gd name="connsiteX6" fmla="*/ 6357 w 12208"/>
              <a:gd name="connsiteY6" fmla="*/ 10197 h 65050"/>
              <a:gd name="connsiteX7" fmla="*/ -2117 w 12208"/>
              <a:gd name="connsiteY7" fmla="*/ 10282 h 65050"/>
              <a:gd name="connsiteX8" fmla="*/ -2214 w 12208"/>
              <a:gd name="connsiteY8" fmla="*/ 10197 h 65050"/>
              <a:gd name="connsiteX9" fmla="*/ 6739 w 12208"/>
              <a:gd name="connsiteY9" fmla="*/ 64870 h 65050"/>
              <a:gd name="connsiteX10" fmla="*/ -2786 w 12208"/>
              <a:gd name="connsiteY10" fmla="*/ 64870 h 65050"/>
              <a:gd name="connsiteX11" fmla="*/ -2786 w 12208"/>
              <a:gd name="connsiteY11" fmla="*/ 19245 h 65050"/>
              <a:gd name="connsiteX12" fmla="*/ 6739 w 12208"/>
              <a:gd name="connsiteY12" fmla="*/ 19245 h 6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08" h="65050">
                <a:moveTo>
                  <a:pt x="-2214" y="10197"/>
                </a:moveTo>
                <a:cubicBezTo>
                  <a:pt x="-3358" y="9082"/>
                  <a:pt x="-4023" y="7530"/>
                  <a:pt x="-4023" y="5910"/>
                </a:cubicBezTo>
                <a:cubicBezTo>
                  <a:pt x="-4121" y="4282"/>
                  <a:pt x="-3451" y="2719"/>
                  <a:pt x="-2214" y="1624"/>
                </a:cubicBezTo>
                <a:cubicBezTo>
                  <a:pt x="74" y="-748"/>
                  <a:pt x="3883" y="-786"/>
                  <a:pt x="6264" y="1539"/>
                </a:cubicBezTo>
                <a:cubicBezTo>
                  <a:pt x="6264" y="1567"/>
                  <a:pt x="6357" y="1596"/>
                  <a:pt x="6357" y="1624"/>
                </a:cubicBezTo>
                <a:cubicBezTo>
                  <a:pt x="7594" y="2719"/>
                  <a:pt x="8264" y="4282"/>
                  <a:pt x="8167" y="5910"/>
                </a:cubicBezTo>
                <a:cubicBezTo>
                  <a:pt x="8167" y="7530"/>
                  <a:pt x="7501" y="9082"/>
                  <a:pt x="6357" y="10197"/>
                </a:cubicBezTo>
                <a:cubicBezTo>
                  <a:pt x="4074" y="12568"/>
                  <a:pt x="265" y="12607"/>
                  <a:pt x="-2117" y="10282"/>
                </a:cubicBezTo>
                <a:cubicBezTo>
                  <a:pt x="-2117" y="10254"/>
                  <a:pt x="-2214" y="10225"/>
                  <a:pt x="-2214" y="10197"/>
                </a:cubicBezTo>
                <a:close/>
                <a:moveTo>
                  <a:pt x="6739" y="64870"/>
                </a:moveTo>
                <a:lnTo>
                  <a:pt x="-2786" y="64870"/>
                </a:lnTo>
                <a:lnTo>
                  <a:pt x="-2786" y="19245"/>
                </a:lnTo>
                <a:lnTo>
                  <a:pt x="6739" y="19245"/>
                </a:lnTo>
                <a:close/>
              </a:path>
            </a:pathLst>
          </a:custGeom>
          <a:solidFill>
            <a:srgbClr val="6D6E71"/>
          </a:solidFill>
          <a:ln w="9525" cap="flat">
            <a:noFill/>
            <a:prstDash val="solid"/>
            <a:miter/>
          </a:ln>
        </p:spPr>
        <p:txBody>
          <a:bodyPr rtlCol="0" anchor="ctr"/>
          <a:lstStyle/>
          <a:p>
            <a:endParaRPr lang="en-US"/>
          </a:p>
        </p:txBody>
      </p:sp>
      <p:sp>
        <p:nvSpPr>
          <p:cNvPr id="1427" name="Freeform: Shape 1426">
            <a:extLst>
              <a:ext uri="{FF2B5EF4-FFF2-40B4-BE49-F238E27FC236}">
                <a16:creationId xmlns:a16="http://schemas.microsoft.com/office/drawing/2014/main" id="{8F2B7FCB-5B3F-4932-8F4C-8B8002202E86}"/>
              </a:ext>
            </a:extLst>
          </p:cNvPr>
          <p:cNvSpPr/>
          <p:nvPr/>
        </p:nvSpPr>
        <p:spPr>
          <a:xfrm>
            <a:off x="9698482" y="5836100"/>
            <a:ext cx="62840" cy="61453"/>
          </a:xfrm>
          <a:custGeom>
            <a:avLst/>
            <a:gdLst>
              <a:gd name="connsiteX0" fmla="*/ 37116 w 48006"/>
              <a:gd name="connsiteY0" fmla="*/ 39908 h 46946"/>
              <a:gd name="connsiteX1" fmla="*/ 2825 w 48006"/>
              <a:gd name="connsiteY1" fmla="*/ 39908 h 46946"/>
              <a:gd name="connsiteX2" fmla="*/ 2825 w 48006"/>
              <a:gd name="connsiteY2" fmla="*/ 6571 h 46946"/>
              <a:gd name="connsiteX3" fmla="*/ 37116 w 48006"/>
              <a:gd name="connsiteY3" fmla="*/ 6571 h 46946"/>
              <a:gd name="connsiteX4" fmla="*/ 37116 w 48006"/>
              <a:gd name="connsiteY4" fmla="*/ 39908 h 46946"/>
              <a:gd name="connsiteX5" fmla="*/ 9587 w 48006"/>
              <a:gd name="connsiteY5" fmla="*/ 34003 h 46946"/>
              <a:gd name="connsiteX6" fmla="*/ 19968 w 48006"/>
              <a:gd name="connsiteY6" fmla="*/ 38194 h 46946"/>
              <a:gd name="connsiteX7" fmla="*/ 30256 w 48006"/>
              <a:gd name="connsiteY7" fmla="*/ 34003 h 46946"/>
              <a:gd name="connsiteX8" fmla="*/ 34353 w 48006"/>
              <a:gd name="connsiteY8" fmla="*/ 23240 h 46946"/>
              <a:gd name="connsiteX9" fmla="*/ 30256 w 48006"/>
              <a:gd name="connsiteY9" fmla="*/ 12476 h 46946"/>
              <a:gd name="connsiteX10" fmla="*/ 19968 w 48006"/>
              <a:gd name="connsiteY10" fmla="*/ 8381 h 46946"/>
              <a:gd name="connsiteX11" fmla="*/ 9587 w 48006"/>
              <a:gd name="connsiteY11" fmla="*/ 12476 h 46946"/>
              <a:gd name="connsiteX12" fmla="*/ 5588 w 48006"/>
              <a:gd name="connsiteY12" fmla="*/ 23240 h 46946"/>
              <a:gd name="connsiteX13" fmla="*/ 9587 w 48006"/>
              <a:gd name="connsiteY13" fmla="*/ 34003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006" h="46946">
                <a:moveTo>
                  <a:pt x="37116" y="39908"/>
                </a:moveTo>
                <a:cubicBezTo>
                  <a:pt x="27493" y="49053"/>
                  <a:pt x="12443" y="49053"/>
                  <a:pt x="2825" y="39908"/>
                </a:cubicBezTo>
                <a:cubicBezTo>
                  <a:pt x="-6319" y="30669"/>
                  <a:pt x="-6319" y="15810"/>
                  <a:pt x="2825" y="6571"/>
                </a:cubicBezTo>
                <a:cubicBezTo>
                  <a:pt x="12443" y="-2430"/>
                  <a:pt x="27493" y="-2430"/>
                  <a:pt x="37116" y="6571"/>
                </a:cubicBezTo>
                <a:cubicBezTo>
                  <a:pt x="46259" y="15810"/>
                  <a:pt x="46259" y="30669"/>
                  <a:pt x="37116" y="39908"/>
                </a:cubicBezTo>
                <a:close/>
                <a:moveTo>
                  <a:pt x="9587" y="34003"/>
                </a:moveTo>
                <a:cubicBezTo>
                  <a:pt x="12350" y="36775"/>
                  <a:pt x="16066" y="38289"/>
                  <a:pt x="19968" y="38194"/>
                </a:cubicBezTo>
                <a:cubicBezTo>
                  <a:pt x="23875" y="38308"/>
                  <a:pt x="27591" y="36784"/>
                  <a:pt x="30256" y="34003"/>
                </a:cubicBezTo>
                <a:cubicBezTo>
                  <a:pt x="33018" y="31146"/>
                  <a:pt x="34544" y="27241"/>
                  <a:pt x="34353" y="23240"/>
                </a:cubicBezTo>
                <a:cubicBezTo>
                  <a:pt x="34544" y="19249"/>
                  <a:pt x="33018" y="15363"/>
                  <a:pt x="30256" y="12476"/>
                </a:cubicBezTo>
                <a:cubicBezTo>
                  <a:pt x="27591" y="9714"/>
                  <a:pt x="23782" y="8228"/>
                  <a:pt x="19968" y="8381"/>
                </a:cubicBezTo>
                <a:cubicBezTo>
                  <a:pt x="16066" y="8248"/>
                  <a:pt x="12350" y="9733"/>
                  <a:pt x="9587" y="12476"/>
                </a:cubicBezTo>
                <a:cubicBezTo>
                  <a:pt x="6922" y="15391"/>
                  <a:pt x="5397" y="19268"/>
                  <a:pt x="5588" y="23240"/>
                </a:cubicBezTo>
                <a:cubicBezTo>
                  <a:pt x="5397" y="27221"/>
                  <a:pt x="6825" y="31098"/>
                  <a:pt x="9587" y="34003"/>
                </a:cubicBezTo>
                <a:close/>
              </a:path>
            </a:pathLst>
          </a:custGeom>
          <a:solidFill>
            <a:srgbClr val="6D6E71"/>
          </a:solidFill>
          <a:ln w="9525" cap="flat">
            <a:noFill/>
            <a:prstDash val="solid"/>
            <a:miter/>
          </a:ln>
        </p:spPr>
        <p:txBody>
          <a:bodyPr rtlCol="0" anchor="ctr"/>
          <a:lstStyle/>
          <a:p>
            <a:endParaRPr lang="en-US"/>
          </a:p>
        </p:txBody>
      </p:sp>
      <p:sp>
        <p:nvSpPr>
          <p:cNvPr id="1428" name="Freeform: Shape 1427">
            <a:extLst>
              <a:ext uri="{FF2B5EF4-FFF2-40B4-BE49-F238E27FC236}">
                <a16:creationId xmlns:a16="http://schemas.microsoft.com/office/drawing/2014/main" id="{73E25D8C-C55F-4162-B216-A202F151E87F}"/>
              </a:ext>
            </a:extLst>
          </p:cNvPr>
          <p:cNvSpPr/>
          <p:nvPr/>
        </p:nvSpPr>
        <p:spPr>
          <a:xfrm>
            <a:off x="9775657" y="5835935"/>
            <a:ext cx="54905" cy="60620"/>
          </a:xfrm>
          <a:custGeom>
            <a:avLst/>
            <a:gdLst>
              <a:gd name="connsiteX0" fmla="*/ 5492 w 41944"/>
              <a:gd name="connsiteY0" fmla="*/ 21556 h 46310"/>
              <a:gd name="connsiteX1" fmla="*/ 5492 w 41944"/>
              <a:gd name="connsiteY1" fmla="*/ 46130 h 46310"/>
              <a:gd name="connsiteX2" fmla="*/ -4033 w 41944"/>
              <a:gd name="connsiteY2" fmla="*/ 46130 h 46310"/>
              <a:gd name="connsiteX3" fmla="*/ -4033 w 41944"/>
              <a:gd name="connsiteY3" fmla="*/ 506 h 46310"/>
              <a:gd name="connsiteX4" fmla="*/ 5492 w 41944"/>
              <a:gd name="connsiteY4" fmla="*/ 506 h 46310"/>
              <a:gd name="connsiteX5" fmla="*/ 5492 w 41944"/>
              <a:gd name="connsiteY5" fmla="*/ 8793 h 46310"/>
              <a:gd name="connsiteX6" fmla="*/ 11878 w 41944"/>
              <a:gd name="connsiteY6" fmla="*/ 2220 h 46310"/>
              <a:gd name="connsiteX7" fmla="*/ 20640 w 41944"/>
              <a:gd name="connsiteY7" fmla="*/ -161 h 46310"/>
              <a:gd name="connsiteX8" fmla="*/ 33118 w 41944"/>
              <a:gd name="connsiteY8" fmla="*/ 4506 h 46310"/>
              <a:gd name="connsiteX9" fmla="*/ 37881 w 41944"/>
              <a:gd name="connsiteY9" fmla="*/ 18127 h 46310"/>
              <a:gd name="connsiteX10" fmla="*/ 37881 w 41944"/>
              <a:gd name="connsiteY10" fmla="*/ 46130 h 46310"/>
              <a:gd name="connsiteX11" fmla="*/ 28356 w 41944"/>
              <a:gd name="connsiteY11" fmla="*/ 46130 h 46310"/>
              <a:gd name="connsiteX12" fmla="*/ 28356 w 41944"/>
              <a:gd name="connsiteY12" fmla="*/ 21080 h 46310"/>
              <a:gd name="connsiteX13" fmla="*/ 17877 w 41944"/>
              <a:gd name="connsiteY13" fmla="*/ 8506 h 46310"/>
              <a:gd name="connsiteX14" fmla="*/ 5590 w 41944"/>
              <a:gd name="connsiteY14" fmla="*/ 19975 h 46310"/>
              <a:gd name="connsiteX15" fmla="*/ 5590 w 41944"/>
              <a:gd name="connsiteY15" fmla="*/ 21460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4" h="46310">
                <a:moveTo>
                  <a:pt x="5492" y="21556"/>
                </a:moveTo>
                <a:lnTo>
                  <a:pt x="5492" y="46130"/>
                </a:lnTo>
                <a:lnTo>
                  <a:pt x="-4033" y="46130"/>
                </a:lnTo>
                <a:lnTo>
                  <a:pt x="-4033" y="506"/>
                </a:lnTo>
                <a:lnTo>
                  <a:pt x="5492" y="506"/>
                </a:lnTo>
                <a:lnTo>
                  <a:pt x="5492" y="8793"/>
                </a:lnTo>
                <a:cubicBezTo>
                  <a:pt x="7018" y="6059"/>
                  <a:pt x="9208" y="3782"/>
                  <a:pt x="11878" y="2220"/>
                </a:cubicBezTo>
                <a:cubicBezTo>
                  <a:pt x="14543" y="630"/>
                  <a:pt x="17589" y="-199"/>
                  <a:pt x="20640" y="-161"/>
                </a:cubicBezTo>
                <a:cubicBezTo>
                  <a:pt x="25212" y="-380"/>
                  <a:pt x="29784" y="1306"/>
                  <a:pt x="33118" y="4506"/>
                </a:cubicBezTo>
                <a:cubicBezTo>
                  <a:pt x="36448" y="8211"/>
                  <a:pt x="38165" y="13126"/>
                  <a:pt x="37881" y="18127"/>
                </a:cubicBezTo>
                <a:lnTo>
                  <a:pt x="37881" y="46130"/>
                </a:lnTo>
                <a:lnTo>
                  <a:pt x="28356" y="46130"/>
                </a:lnTo>
                <a:lnTo>
                  <a:pt x="28356" y="21080"/>
                </a:lnTo>
                <a:cubicBezTo>
                  <a:pt x="28356" y="12698"/>
                  <a:pt x="24924" y="8506"/>
                  <a:pt x="17877" y="8506"/>
                </a:cubicBezTo>
                <a:cubicBezTo>
                  <a:pt x="11306" y="8269"/>
                  <a:pt x="5781" y="13403"/>
                  <a:pt x="5590" y="19975"/>
                </a:cubicBezTo>
                <a:cubicBezTo>
                  <a:pt x="5492" y="20470"/>
                  <a:pt x="5590" y="20965"/>
                  <a:pt x="5590" y="21460"/>
                </a:cubicBezTo>
                <a:close/>
              </a:path>
            </a:pathLst>
          </a:custGeom>
          <a:solidFill>
            <a:srgbClr val="6D6E71"/>
          </a:solidFill>
          <a:ln w="9525" cap="flat">
            <a:noFill/>
            <a:prstDash val="solid"/>
            <a:miter/>
          </a:ln>
        </p:spPr>
        <p:txBody>
          <a:bodyPr rtlCol="0" anchor="ctr"/>
          <a:lstStyle/>
          <a:p>
            <a:endParaRPr lang="en-US"/>
          </a:p>
        </p:txBody>
      </p:sp>
      <p:sp>
        <p:nvSpPr>
          <p:cNvPr id="1429" name="Freeform: Shape 1428">
            <a:extLst>
              <a:ext uri="{FF2B5EF4-FFF2-40B4-BE49-F238E27FC236}">
                <a16:creationId xmlns:a16="http://schemas.microsoft.com/office/drawing/2014/main" id="{3E9249D2-FD97-48B4-B333-ADEFD731B8CE}"/>
              </a:ext>
            </a:extLst>
          </p:cNvPr>
          <p:cNvSpPr/>
          <p:nvPr/>
        </p:nvSpPr>
        <p:spPr>
          <a:xfrm>
            <a:off x="9843576" y="5835435"/>
            <a:ext cx="53119" cy="62011"/>
          </a:xfrm>
          <a:custGeom>
            <a:avLst/>
            <a:gdLst>
              <a:gd name="connsiteX0" fmla="*/ 36286 w 40580"/>
              <a:gd name="connsiteY0" fmla="*/ 46513 h 47373"/>
              <a:gd name="connsiteX1" fmla="*/ 27616 w 40580"/>
              <a:gd name="connsiteY1" fmla="*/ 46513 h 47373"/>
              <a:gd name="connsiteX2" fmla="*/ 27616 w 40580"/>
              <a:gd name="connsiteY2" fmla="*/ 40416 h 47373"/>
              <a:gd name="connsiteX3" fmla="*/ 12380 w 40580"/>
              <a:gd name="connsiteY3" fmla="*/ 47179 h 47373"/>
              <a:gd name="connsiteX4" fmla="*/ 665 w 40580"/>
              <a:gd name="connsiteY4" fmla="*/ 43179 h 47373"/>
              <a:gd name="connsiteX5" fmla="*/ -4005 w 40580"/>
              <a:gd name="connsiteY5" fmla="*/ 32416 h 47373"/>
              <a:gd name="connsiteX6" fmla="*/ 948 w 40580"/>
              <a:gd name="connsiteY6" fmla="*/ 22319 h 47373"/>
              <a:gd name="connsiteX7" fmla="*/ 14380 w 40580"/>
              <a:gd name="connsiteY7" fmla="*/ 18985 h 47373"/>
              <a:gd name="connsiteX8" fmla="*/ 26858 w 40580"/>
              <a:gd name="connsiteY8" fmla="*/ 18985 h 47373"/>
              <a:gd name="connsiteX9" fmla="*/ 26858 w 40580"/>
              <a:gd name="connsiteY9" fmla="*/ 17271 h 47373"/>
              <a:gd name="connsiteX10" fmla="*/ 16664 w 40580"/>
              <a:gd name="connsiteY10" fmla="*/ 7746 h 47373"/>
              <a:gd name="connsiteX11" fmla="*/ 3520 w 40580"/>
              <a:gd name="connsiteY11" fmla="*/ 12413 h 47373"/>
              <a:gd name="connsiteX12" fmla="*/ -768 w 40580"/>
              <a:gd name="connsiteY12" fmla="*/ 6412 h 47373"/>
              <a:gd name="connsiteX13" fmla="*/ 18282 w 40580"/>
              <a:gd name="connsiteY13" fmla="*/ -160 h 47373"/>
              <a:gd name="connsiteX14" fmla="*/ 31430 w 40580"/>
              <a:gd name="connsiteY14" fmla="*/ 3936 h 47373"/>
              <a:gd name="connsiteX15" fmla="*/ 36476 w 40580"/>
              <a:gd name="connsiteY15" fmla="*/ 16699 h 47373"/>
              <a:gd name="connsiteX16" fmla="*/ 26761 w 40580"/>
              <a:gd name="connsiteY16" fmla="*/ 29558 h 47373"/>
              <a:gd name="connsiteX17" fmla="*/ 26761 w 40580"/>
              <a:gd name="connsiteY17" fmla="*/ 25653 h 47373"/>
              <a:gd name="connsiteX18" fmla="*/ 15901 w 40580"/>
              <a:gd name="connsiteY18" fmla="*/ 25653 h 47373"/>
              <a:gd name="connsiteX19" fmla="*/ 5520 w 40580"/>
              <a:gd name="connsiteY19" fmla="*/ 32130 h 47373"/>
              <a:gd name="connsiteX20" fmla="*/ 8092 w 40580"/>
              <a:gd name="connsiteY20" fmla="*/ 37274 h 47373"/>
              <a:gd name="connsiteX21" fmla="*/ 15236 w 40580"/>
              <a:gd name="connsiteY21" fmla="*/ 38988 h 47373"/>
              <a:gd name="connsiteX22" fmla="*/ 23333 w 40580"/>
              <a:gd name="connsiteY22" fmla="*/ 36511 h 47373"/>
              <a:gd name="connsiteX23" fmla="*/ 26761 w 40580"/>
              <a:gd name="connsiteY23" fmla="*/ 29653 h 47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580" h="47373">
                <a:moveTo>
                  <a:pt x="36286" y="46513"/>
                </a:moveTo>
                <a:lnTo>
                  <a:pt x="27616" y="46513"/>
                </a:lnTo>
                <a:lnTo>
                  <a:pt x="27616" y="40416"/>
                </a:lnTo>
                <a:cubicBezTo>
                  <a:pt x="23807" y="44894"/>
                  <a:pt x="18189" y="47389"/>
                  <a:pt x="12380" y="47179"/>
                </a:cubicBezTo>
                <a:cubicBezTo>
                  <a:pt x="8092" y="47351"/>
                  <a:pt x="3902" y="45922"/>
                  <a:pt x="665" y="43179"/>
                </a:cubicBezTo>
                <a:cubicBezTo>
                  <a:pt x="-2479" y="40493"/>
                  <a:pt x="-4196" y="36531"/>
                  <a:pt x="-4005" y="32416"/>
                </a:cubicBezTo>
                <a:cubicBezTo>
                  <a:pt x="-4289" y="28406"/>
                  <a:pt x="-2386" y="24558"/>
                  <a:pt x="948" y="22319"/>
                </a:cubicBezTo>
                <a:cubicBezTo>
                  <a:pt x="5046" y="19928"/>
                  <a:pt x="9710" y="18766"/>
                  <a:pt x="14380" y="18985"/>
                </a:cubicBezTo>
                <a:lnTo>
                  <a:pt x="26858" y="18985"/>
                </a:lnTo>
                <a:lnTo>
                  <a:pt x="26858" y="17271"/>
                </a:lnTo>
                <a:cubicBezTo>
                  <a:pt x="26858" y="11175"/>
                  <a:pt x="23426" y="7746"/>
                  <a:pt x="16664" y="7746"/>
                </a:cubicBezTo>
                <a:cubicBezTo>
                  <a:pt x="11901" y="7965"/>
                  <a:pt x="7329" y="9594"/>
                  <a:pt x="3520" y="12413"/>
                </a:cubicBezTo>
                <a:lnTo>
                  <a:pt x="-768" y="6412"/>
                </a:lnTo>
                <a:cubicBezTo>
                  <a:pt x="4567" y="2060"/>
                  <a:pt x="11329" y="-274"/>
                  <a:pt x="18282" y="-160"/>
                </a:cubicBezTo>
                <a:cubicBezTo>
                  <a:pt x="23045" y="-369"/>
                  <a:pt x="27616" y="1078"/>
                  <a:pt x="31430" y="3936"/>
                </a:cubicBezTo>
                <a:cubicBezTo>
                  <a:pt x="35048" y="7137"/>
                  <a:pt x="36951" y="11880"/>
                  <a:pt x="36476" y="16699"/>
                </a:cubicBezTo>
                <a:close/>
                <a:moveTo>
                  <a:pt x="26761" y="29558"/>
                </a:moveTo>
                <a:lnTo>
                  <a:pt x="26761" y="25653"/>
                </a:lnTo>
                <a:lnTo>
                  <a:pt x="15901" y="25653"/>
                </a:lnTo>
                <a:cubicBezTo>
                  <a:pt x="9045" y="25653"/>
                  <a:pt x="5520" y="27843"/>
                  <a:pt x="5520" y="32130"/>
                </a:cubicBezTo>
                <a:cubicBezTo>
                  <a:pt x="5427" y="34178"/>
                  <a:pt x="6376" y="36130"/>
                  <a:pt x="8092" y="37274"/>
                </a:cubicBezTo>
                <a:cubicBezTo>
                  <a:pt x="10283" y="38531"/>
                  <a:pt x="12761" y="39131"/>
                  <a:pt x="15236" y="38988"/>
                </a:cubicBezTo>
                <a:cubicBezTo>
                  <a:pt x="18091" y="39045"/>
                  <a:pt x="20952" y="38178"/>
                  <a:pt x="23333" y="36511"/>
                </a:cubicBezTo>
                <a:cubicBezTo>
                  <a:pt x="25523" y="34902"/>
                  <a:pt x="26761" y="32358"/>
                  <a:pt x="26761" y="29653"/>
                </a:cubicBezTo>
                <a:close/>
              </a:path>
            </a:pathLst>
          </a:custGeom>
          <a:solidFill>
            <a:srgbClr val="6D6E71"/>
          </a:solidFill>
          <a:ln w="9525" cap="flat">
            <a:noFill/>
            <a:prstDash val="solid"/>
            <a:miter/>
          </a:ln>
        </p:spPr>
        <p:txBody>
          <a:bodyPr rtlCol="0" anchor="ctr"/>
          <a:lstStyle/>
          <a:p>
            <a:endParaRPr lang="en-US"/>
          </a:p>
        </p:txBody>
      </p:sp>
      <p:sp>
        <p:nvSpPr>
          <p:cNvPr id="1430" name="Freeform: Shape 1429">
            <a:extLst>
              <a:ext uri="{FF2B5EF4-FFF2-40B4-BE49-F238E27FC236}">
                <a16:creationId xmlns:a16="http://schemas.microsoft.com/office/drawing/2014/main" id="{78524BEC-8ABB-49AE-956C-A04B1D17EE92}"/>
              </a:ext>
            </a:extLst>
          </p:cNvPr>
          <p:cNvSpPr/>
          <p:nvPr/>
        </p:nvSpPr>
        <p:spPr>
          <a:xfrm>
            <a:off x="9914057" y="5813268"/>
            <a:ext cx="12468" cy="83287"/>
          </a:xfrm>
          <a:custGeom>
            <a:avLst/>
            <a:gdLst>
              <a:gd name="connsiteX0" fmla="*/ 5492 w 9525"/>
              <a:gd name="connsiteY0" fmla="*/ 63447 h 63626"/>
              <a:gd name="connsiteX1" fmla="*/ -4033 w 9525"/>
              <a:gd name="connsiteY1" fmla="*/ 63447 h 63626"/>
              <a:gd name="connsiteX2" fmla="*/ -4033 w 9525"/>
              <a:gd name="connsiteY2" fmla="*/ -180 h 63626"/>
              <a:gd name="connsiteX3" fmla="*/ 5492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5492" y="63447"/>
                </a:moveTo>
                <a:lnTo>
                  <a:pt x="-4033" y="63447"/>
                </a:lnTo>
                <a:lnTo>
                  <a:pt x="-4033" y="-180"/>
                </a:lnTo>
                <a:lnTo>
                  <a:pt x="5492" y="-180"/>
                </a:lnTo>
                <a:close/>
              </a:path>
            </a:pathLst>
          </a:custGeom>
          <a:solidFill>
            <a:srgbClr val="6D6E71"/>
          </a:solidFill>
          <a:ln w="9525" cap="flat">
            <a:noFill/>
            <a:prstDash val="solid"/>
            <a:miter/>
          </a:ln>
        </p:spPr>
        <p:txBody>
          <a:bodyPr rtlCol="0" anchor="ctr"/>
          <a:lstStyle/>
          <a:p>
            <a:endParaRPr lang="en-US"/>
          </a:p>
        </p:txBody>
      </p:sp>
      <p:sp>
        <p:nvSpPr>
          <p:cNvPr id="1431" name="Freeform: Shape 1430">
            <a:extLst>
              <a:ext uri="{FF2B5EF4-FFF2-40B4-BE49-F238E27FC236}">
                <a16:creationId xmlns:a16="http://schemas.microsoft.com/office/drawing/2014/main" id="{4C5E7C22-6021-4D4D-83B5-A8F3A35C3A45}"/>
              </a:ext>
            </a:extLst>
          </p:cNvPr>
          <p:cNvSpPr/>
          <p:nvPr/>
        </p:nvSpPr>
        <p:spPr>
          <a:xfrm>
            <a:off x="9973780" y="5811522"/>
            <a:ext cx="15962" cy="85159"/>
          </a:xfrm>
          <a:custGeom>
            <a:avLst/>
            <a:gdLst>
              <a:gd name="connsiteX0" fmla="*/ -2224 w 12194"/>
              <a:gd name="connsiteY0" fmla="*/ 10203 h 65056"/>
              <a:gd name="connsiteX1" fmla="*/ -4033 w 12194"/>
              <a:gd name="connsiteY1" fmla="*/ 5917 h 65056"/>
              <a:gd name="connsiteX2" fmla="*/ -2224 w 12194"/>
              <a:gd name="connsiteY2" fmla="*/ 1630 h 65056"/>
              <a:gd name="connsiteX3" fmla="*/ 2065 w 12194"/>
              <a:gd name="connsiteY3" fmla="*/ -180 h 65056"/>
              <a:gd name="connsiteX4" fmla="*/ 8162 w 12194"/>
              <a:gd name="connsiteY4" fmla="*/ 5917 h 65056"/>
              <a:gd name="connsiteX5" fmla="*/ 6353 w 12194"/>
              <a:gd name="connsiteY5" fmla="*/ 10203 h 65056"/>
              <a:gd name="connsiteX6" fmla="*/ 2065 w 12194"/>
              <a:gd name="connsiteY6" fmla="*/ 12013 h 65056"/>
              <a:gd name="connsiteX7" fmla="*/ -2224 w 12194"/>
              <a:gd name="connsiteY7" fmla="*/ 10203 h 65056"/>
              <a:gd name="connsiteX8" fmla="*/ 6827 w 12194"/>
              <a:gd name="connsiteY8" fmla="*/ 64876 h 65056"/>
              <a:gd name="connsiteX9" fmla="*/ -2698 w 12194"/>
              <a:gd name="connsiteY9" fmla="*/ 64876 h 65056"/>
              <a:gd name="connsiteX10" fmla="*/ -2698 w 12194"/>
              <a:gd name="connsiteY10" fmla="*/ 19251 h 65056"/>
              <a:gd name="connsiteX11" fmla="*/ 6827 w 12194"/>
              <a:gd name="connsiteY11" fmla="*/ 19251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4" h="65056">
                <a:moveTo>
                  <a:pt x="-2224" y="10203"/>
                </a:moveTo>
                <a:cubicBezTo>
                  <a:pt x="-3363" y="9060"/>
                  <a:pt x="-4033" y="7526"/>
                  <a:pt x="-4033" y="5917"/>
                </a:cubicBezTo>
                <a:cubicBezTo>
                  <a:pt x="-4033" y="4297"/>
                  <a:pt x="-3363" y="2754"/>
                  <a:pt x="-2224" y="1630"/>
                </a:cubicBezTo>
                <a:cubicBezTo>
                  <a:pt x="-1079" y="459"/>
                  <a:pt x="446" y="-199"/>
                  <a:pt x="2065" y="-180"/>
                </a:cubicBezTo>
                <a:cubicBezTo>
                  <a:pt x="5399" y="-132"/>
                  <a:pt x="8064" y="2573"/>
                  <a:pt x="8162" y="5917"/>
                </a:cubicBezTo>
                <a:cubicBezTo>
                  <a:pt x="8162" y="7536"/>
                  <a:pt x="7492" y="9088"/>
                  <a:pt x="6353" y="10203"/>
                </a:cubicBezTo>
                <a:cubicBezTo>
                  <a:pt x="5208" y="11365"/>
                  <a:pt x="3683" y="12022"/>
                  <a:pt x="2065" y="12013"/>
                </a:cubicBezTo>
                <a:cubicBezTo>
                  <a:pt x="446" y="11994"/>
                  <a:pt x="-1079" y="11336"/>
                  <a:pt x="-2224" y="10203"/>
                </a:cubicBezTo>
                <a:close/>
                <a:moveTo>
                  <a:pt x="6827" y="64876"/>
                </a:moveTo>
                <a:lnTo>
                  <a:pt x="-2698" y="64876"/>
                </a:lnTo>
                <a:lnTo>
                  <a:pt x="-2698" y="19251"/>
                </a:lnTo>
                <a:lnTo>
                  <a:pt x="6827" y="19251"/>
                </a:lnTo>
                <a:close/>
              </a:path>
            </a:pathLst>
          </a:custGeom>
          <a:solidFill>
            <a:srgbClr val="6D6E71"/>
          </a:solidFill>
          <a:ln w="9525" cap="flat">
            <a:noFill/>
            <a:prstDash val="solid"/>
            <a:miter/>
          </a:ln>
        </p:spPr>
        <p:txBody>
          <a:bodyPr rtlCol="0" anchor="ctr"/>
          <a:lstStyle/>
          <a:p>
            <a:endParaRPr lang="en-US"/>
          </a:p>
        </p:txBody>
      </p:sp>
      <p:sp>
        <p:nvSpPr>
          <p:cNvPr id="1432" name="Freeform: Shape 1431">
            <a:extLst>
              <a:ext uri="{FF2B5EF4-FFF2-40B4-BE49-F238E27FC236}">
                <a16:creationId xmlns:a16="http://schemas.microsoft.com/office/drawing/2014/main" id="{90BAF873-2BE1-45DB-B1FB-32BCF9F65D97}"/>
              </a:ext>
            </a:extLst>
          </p:cNvPr>
          <p:cNvSpPr/>
          <p:nvPr/>
        </p:nvSpPr>
        <p:spPr>
          <a:xfrm>
            <a:off x="10006199" y="5835966"/>
            <a:ext cx="55027" cy="60589"/>
          </a:xfrm>
          <a:custGeom>
            <a:avLst/>
            <a:gdLst>
              <a:gd name="connsiteX0" fmla="*/ 5492 w 42037"/>
              <a:gd name="connsiteY0" fmla="*/ 21532 h 46286"/>
              <a:gd name="connsiteX1" fmla="*/ 5492 w 42037"/>
              <a:gd name="connsiteY1" fmla="*/ 46107 h 46286"/>
              <a:gd name="connsiteX2" fmla="*/ -4033 w 42037"/>
              <a:gd name="connsiteY2" fmla="*/ 46107 h 46286"/>
              <a:gd name="connsiteX3" fmla="*/ -4033 w 42037"/>
              <a:gd name="connsiteY3" fmla="*/ 482 h 46286"/>
              <a:gd name="connsiteX4" fmla="*/ 5492 w 42037"/>
              <a:gd name="connsiteY4" fmla="*/ 482 h 46286"/>
              <a:gd name="connsiteX5" fmla="*/ 5492 w 42037"/>
              <a:gd name="connsiteY5" fmla="*/ 8769 h 46286"/>
              <a:gd name="connsiteX6" fmla="*/ 11873 w 42037"/>
              <a:gd name="connsiteY6" fmla="*/ 2197 h 46286"/>
              <a:gd name="connsiteX7" fmla="*/ 33211 w 42037"/>
              <a:gd name="connsiteY7" fmla="*/ 4483 h 46286"/>
              <a:gd name="connsiteX8" fmla="*/ 37974 w 42037"/>
              <a:gd name="connsiteY8" fmla="*/ 18103 h 46286"/>
              <a:gd name="connsiteX9" fmla="*/ 37974 w 42037"/>
              <a:gd name="connsiteY9" fmla="*/ 46107 h 46286"/>
              <a:gd name="connsiteX10" fmla="*/ 28449 w 42037"/>
              <a:gd name="connsiteY10" fmla="*/ 46107 h 46286"/>
              <a:gd name="connsiteX11" fmla="*/ 28449 w 42037"/>
              <a:gd name="connsiteY11" fmla="*/ 21056 h 46286"/>
              <a:gd name="connsiteX12" fmla="*/ 17971 w 42037"/>
              <a:gd name="connsiteY12" fmla="*/ 8483 h 46286"/>
              <a:gd name="connsiteX13" fmla="*/ 9301 w 42037"/>
              <a:gd name="connsiteY13" fmla="*/ 11722 h 46286"/>
              <a:gd name="connsiteX14" fmla="*/ 5492 w 42037"/>
              <a:gd name="connsiteY14" fmla="*/ 21532 h 4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37" h="46286">
                <a:moveTo>
                  <a:pt x="5492" y="21532"/>
                </a:moveTo>
                <a:lnTo>
                  <a:pt x="5492" y="46107"/>
                </a:lnTo>
                <a:lnTo>
                  <a:pt x="-4033" y="46107"/>
                </a:lnTo>
                <a:lnTo>
                  <a:pt x="-4033" y="482"/>
                </a:lnTo>
                <a:lnTo>
                  <a:pt x="5492" y="482"/>
                </a:lnTo>
                <a:lnTo>
                  <a:pt x="5492" y="8769"/>
                </a:lnTo>
                <a:cubicBezTo>
                  <a:pt x="7018" y="6073"/>
                  <a:pt x="9208" y="3816"/>
                  <a:pt x="11873" y="2197"/>
                </a:cubicBezTo>
                <a:cubicBezTo>
                  <a:pt x="18733" y="-1670"/>
                  <a:pt x="27305" y="-756"/>
                  <a:pt x="33211" y="4483"/>
                </a:cubicBezTo>
                <a:cubicBezTo>
                  <a:pt x="36541" y="8188"/>
                  <a:pt x="38258" y="13103"/>
                  <a:pt x="37974" y="18103"/>
                </a:cubicBezTo>
                <a:lnTo>
                  <a:pt x="37974" y="46107"/>
                </a:lnTo>
                <a:lnTo>
                  <a:pt x="28449" y="46107"/>
                </a:lnTo>
                <a:lnTo>
                  <a:pt x="28449" y="21056"/>
                </a:lnTo>
                <a:cubicBezTo>
                  <a:pt x="28449" y="12674"/>
                  <a:pt x="24924" y="8483"/>
                  <a:pt x="17971" y="8483"/>
                </a:cubicBezTo>
                <a:cubicBezTo>
                  <a:pt x="14733" y="8426"/>
                  <a:pt x="11683" y="9578"/>
                  <a:pt x="9301" y="11722"/>
                </a:cubicBezTo>
                <a:cubicBezTo>
                  <a:pt x="6636" y="14255"/>
                  <a:pt x="5208" y="17856"/>
                  <a:pt x="5492" y="21532"/>
                </a:cubicBezTo>
                <a:close/>
              </a:path>
            </a:pathLst>
          </a:custGeom>
          <a:solidFill>
            <a:srgbClr val="6D6E71"/>
          </a:solidFill>
          <a:ln w="9525" cap="flat">
            <a:noFill/>
            <a:prstDash val="solid"/>
            <a:miter/>
          </a:ln>
        </p:spPr>
        <p:txBody>
          <a:bodyPr rtlCol="0" anchor="ctr"/>
          <a:lstStyle/>
          <a:p>
            <a:endParaRPr lang="en-US"/>
          </a:p>
        </p:txBody>
      </p:sp>
      <p:sp>
        <p:nvSpPr>
          <p:cNvPr id="1433" name="Freeform: Shape 1432">
            <a:extLst>
              <a:ext uri="{FF2B5EF4-FFF2-40B4-BE49-F238E27FC236}">
                <a16:creationId xmlns:a16="http://schemas.microsoft.com/office/drawing/2014/main" id="{4555A7CA-62AE-4A1A-B86E-053C85C4DCDB}"/>
              </a:ext>
            </a:extLst>
          </p:cNvPr>
          <p:cNvSpPr/>
          <p:nvPr/>
        </p:nvSpPr>
        <p:spPr>
          <a:xfrm>
            <a:off x="10104824" y="5817881"/>
            <a:ext cx="41519" cy="79298"/>
          </a:xfrm>
          <a:custGeom>
            <a:avLst/>
            <a:gdLst>
              <a:gd name="connsiteX0" fmla="*/ 11301 w 31718"/>
              <a:gd name="connsiteY0" fmla="*/ 21823 h 60579"/>
              <a:gd name="connsiteX1" fmla="*/ 11301 w 31718"/>
              <a:gd name="connsiteY1" fmla="*/ 44968 h 60579"/>
              <a:gd name="connsiteX2" fmla="*/ 13017 w 31718"/>
              <a:gd name="connsiteY2" fmla="*/ 50112 h 60579"/>
              <a:gd name="connsiteX3" fmla="*/ 17780 w 31718"/>
              <a:gd name="connsiteY3" fmla="*/ 52112 h 60579"/>
              <a:gd name="connsiteX4" fmla="*/ 23682 w 31718"/>
              <a:gd name="connsiteY4" fmla="*/ 49064 h 60579"/>
              <a:gd name="connsiteX5" fmla="*/ 27686 w 31718"/>
              <a:gd name="connsiteY5" fmla="*/ 55827 h 60579"/>
              <a:gd name="connsiteX6" fmla="*/ 16445 w 31718"/>
              <a:gd name="connsiteY6" fmla="*/ 60399 h 60579"/>
              <a:gd name="connsiteX7" fmla="*/ 5967 w 31718"/>
              <a:gd name="connsiteY7" fmla="*/ 56112 h 60579"/>
              <a:gd name="connsiteX8" fmla="*/ 1678 w 31718"/>
              <a:gd name="connsiteY8" fmla="*/ 44683 h 60579"/>
              <a:gd name="connsiteX9" fmla="*/ 1678 w 31718"/>
              <a:gd name="connsiteY9" fmla="*/ 21823 h 60579"/>
              <a:gd name="connsiteX10" fmla="*/ -4033 w 31718"/>
              <a:gd name="connsiteY10" fmla="*/ 21823 h 60579"/>
              <a:gd name="connsiteX11" fmla="*/ -4033 w 31718"/>
              <a:gd name="connsiteY11" fmla="*/ 14108 h 60579"/>
              <a:gd name="connsiteX12" fmla="*/ 1678 w 31718"/>
              <a:gd name="connsiteY12" fmla="*/ 14108 h 60579"/>
              <a:gd name="connsiteX13" fmla="*/ 1678 w 31718"/>
              <a:gd name="connsiteY13" fmla="*/ -180 h 60579"/>
              <a:gd name="connsiteX14" fmla="*/ 11203 w 31718"/>
              <a:gd name="connsiteY14" fmla="*/ -180 h 60579"/>
              <a:gd name="connsiteX15" fmla="*/ 11203 w 31718"/>
              <a:gd name="connsiteY15" fmla="*/ 14108 h 60579"/>
              <a:gd name="connsiteX16" fmla="*/ 23017 w 31718"/>
              <a:gd name="connsiteY16" fmla="*/ 14108 h 60579"/>
              <a:gd name="connsiteX17" fmla="*/ 23017 w 31718"/>
              <a:gd name="connsiteY17" fmla="*/ 21823 h 6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79">
                <a:moveTo>
                  <a:pt x="11301" y="21823"/>
                </a:moveTo>
                <a:lnTo>
                  <a:pt x="11301" y="44968"/>
                </a:lnTo>
                <a:cubicBezTo>
                  <a:pt x="11203" y="46835"/>
                  <a:pt x="11776" y="48683"/>
                  <a:pt x="13017" y="50112"/>
                </a:cubicBezTo>
                <a:cubicBezTo>
                  <a:pt x="14254" y="51465"/>
                  <a:pt x="15966" y="52198"/>
                  <a:pt x="17780" y="52112"/>
                </a:cubicBezTo>
                <a:cubicBezTo>
                  <a:pt x="20063" y="51979"/>
                  <a:pt x="22254" y="50865"/>
                  <a:pt x="23682" y="49064"/>
                </a:cubicBezTo>
                <a:lnTo>
                  <a:pt x="27686" y="55827"/>
                </a:lnTo>
                <a:cubicBezTo>
                  <a:pt x="24635" y="58723"/>
                  <a:pt x="20635" y="60361"/>
                  <a:pt x="16445" y="60399"/>
                </a:cubicBezTo>
                <a:cubicBezTo>
                  <a:pt x="12538" y="60447"/>
                  <a:pt x="8729" y="58904"/>
                  <a:pt x="5967" y="56112"/>
                </a:cubicBezTo>
                <a:cubicBezTo>
                  <a:pt x="3013" y="53074"/>
                  <a:pt x="1395" y="48921"/>
                  <a:pt x="1678" y="44683"/>
                </a:cubicBezTo>
                <a:lnTo>
                  <a:pt x="1678" y="21823"/>
                </a:lnTo>
                <a:lnTo>
                  <a:pt x="-4033" y="21823"/>
                </a:lnTo>
                <a:lnTo>
                  <a:pt x="-4033" y="14108"/>
                </a:lnTo>
                <a:lnTo>
                  <a:pt x="1678" y="14108"/>
                </a:lnTo>
                <a:lnTo>
                  <a:pt x="1678" y="-180"/>
                </a:lnTo>
                <a:lnTo>
                  <a:pt x="11203" y="-180"/>
                </a:lnTo>
                <a:lnTo>
                  <a:pt x="11203" y="14108"/>
                </a:lnTo>
                <a:lnTo>
                  <a:pt x="23017" y="14108"/>
                </a:lnTo>
                <a:lnTo>
                  <a:pt x="23017" y="21823"/>
                </a:lnTo>
                <a:close/>
              </a:path>
            </a:pathLst>
          </a:custGeom>
          <a:solidFill>
            <a:srgbClr val="6D6E71"/>
          </a:solidFill>
          <a:ln w="9525" cap="flat">
            <a:noFill/>
            <a:prstDash val="solid"/>
            <a:miter/>
          </a:ln>
        </p:spPr>
        <p:txBody>
          <a:bodyPr rtlCol="0" anchor="ctr"/>
          <a:lstStyle/>
          <a:p>
            <a:endParaRPr lang="en-US"/>
          </a:p>
        </p:txBody>
      </p:sp>
      <p:sp>
        <p:nvSpPr>
          <p:cNvPr id="1434" name="Freeform: Shape 1433">
            <a:extLst>
              <a:ext uri="{FF2B5EF4-FFF2-40B4-BE49-F238E27FC236}">
                <a16:creationId xmlns:a16="http://schemas.microsoft.com/office/drawing/2014/main" id="{F561D633-B866-4FFA-9BEE-32A6B4EE7955}"/>
              </a:ext>
            </a:extLst>
          </p:cNvPr>
          <p:cNvSpPr/>
          <p:nvPr/>
        </p:nvSpPr>
        <p:spPr>
          <a:xfrm>
            <a:off x="10150458" y="5836071"/>
            <a:ext cx="59399" cy="61496"/>
          </a:xfrm>
          <a:custGeom>
            <a:avLst/>
            <a:gdLst>
              <a:gd name="connsiteX0" fmla="*/ 41306 w 45377"/>
              <a:gd name="connsiteY0" fmla="*/ 27452 h 46979"/>
              <a:gd name="connsiteX1" fmla="*/ 5588 w 45377"/>
              <a:gd name="connsiteY1" fmla="*/ 27452 h 46979"/>
              <a:gd name="connsiteX2" fmla="*/ 10062 w 45377"/>
              <a:gd name="connsiteY2" fmla="*/ 35549 h 46979"/>
              <a:gd name="connsiteX3" fmla="*/ 19587 w 45377"/>
              <a:gd name="connsiteY3" fmla="*/ 38597 h 46979"/>
              <a:gd name="connsiteX4" fmla="*/ 32637 w 45377"/>
              <a:gd name="connsiteY4" fmla="*/ 33168 h 46979"/>
              <a:gd name="connsiteX5" fmla="*/ 38162 w 45377"/>
              <a:gd name="connsiteY5" fmla="*/ 39169 h 46979"/>
              <a:gd name="connsiteX6" fmla="*/ 19112 w 45377"/>
              <a:gd name="connsiteY6" fmla="*/ 46788 h 46979"/>
              <a:gd name="connsiteX7" fmla="*/ 2825 w 45377"/>
              <a:gd name="connsiteY7" fmla="*/ 40406 h 46979"/>
              <a:gd name="connsiteX8" fmla="*/ 2825 w 45377"/>
              <a:gd name="connsiteY8" fmla="*/ 6117 h 46979"/>
              <a:gd name="connsiteX9" fmla="*/ 34828 w 45377"/>
              <a:gd name="connsiteY9" fmla="*/ 5450 h 46979"/>
              <a:gd name="connsiteX10" fmla="*/ 41306 w 45377"/>
              <a:gd name="connsiteY10" fmla="*/ 20880 h 46979"/>
              <a:gd name="connsiteX11" fmla="*/ 5588 w 45377"/>
              <a:gd name="connsiteY11" fmla="*/ 19928 h 46979"/>
              <a:gd name="connsiteX12" fmla="*/ 31684 w 45377"/>
              <a:gd name="connsiteY12" fmla="*/ 19928 h 46979"/>
              <a:gd name="connsiteX13" fmla="*/ 28065 w 45377"/>
              <a:gd name="connsiteY13" fmla="*/ 11165 h 46979"/>
              <a:gd name="connsiteX14" fmla="*/ 19205 w 45377"/>
              <a:gd name="connsiteY14" fmla="*/ 8022 h 46979"/>
              <a:gd name="connsiteX15" fmla="*/ 9680 w 45377"/>
              <a:gd name="connsiteY15" fmla="*/ 11260 h 46979"/>
              <a:gd name="connsiteX16" fmla="*/ 5588 w 45377"/>
              <a:gd name="connsiteY16" fmla="*/ 1992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77" h="46979">
                <a:moveTo>
                  <a:pt x="41306" y="27452"/>
                </a:moveTo>
                <a:lnTo>
                  <a:pt x="5588" y="27452"/>
                </a:lnTo>
                <a:cubicBezTo>
                  <a:pt x="5778" y="30691"/>
                  <a:pt x="7397" y="33682"/>
                  <a:pt x="10062" y="35549"/>
                </a:cubicBezTo>
                <a:cubicBezTo>
                  <a:pt x="12824" y="37540"/>
                  <a:pt x="16159" y="38606"/>
                  <a:pt x="19587" y="38597"/>
                </a:cubicBezTo>
                <a:cubicBezTo>
                  <a:pt x="24540" y="38921"/>
                  <a:pt x="29400" y="36920"/>
                  <a:pt x="32637" y="33168"/>
                </a:cubicBezTo>
                <a:lnTo>
                  <a:pt x="38162" y="39169"/>
                </a:lnTo>
                <a:cubicBezTo>
                  <a:pt x="33116" y="44245"/>
                  <a:pt x="26256" y="46998"/>
                  <a:pt x="19112" y="46788"/>
                </a:cubicBezTo>
                <a:cubicBezTo>
                  <a:pt x="13015" y="46922"/>
                  <a:pt x="7206" y="44626"/>
                  <a:pt x="2825" y="40406"/>
                </a:cubicBezTo>
                <a:cubicBezTo>
                  <a:pt x="-6319" y="30787"/>
                  <a:pt x="-6319" y="15737"/>
                  <a:pt x="2825" y="6117"/>
                </a:cubicBezTo>
                <a:cubicBezTo>
                  <a:pt x="11876" y="-2018"/>
                  <a:pt x="25493" y="-2303"/>
                  <a:pt x="34828" y="5450"/>
                </a:cubicBezTo>
                <a:cubicBezTo>
                  <a:pt x="39209" y="9317"/>
                  <a:pt x="41688" y="15013"/>
                  <a:pt x="41306" y="20880"/>
                </a:cubicBezTo>
                <a:close/>
                <a:moveTo>
                  <a:pt x="5588" y="19928"/>
                </a:moveTo>
                <a:lnTo>
                  <a:pt x="31684" y="19928"/>
                </a:lnTo>
                <a:cubicBezTo>
                  <a:pt x="31972" y="16604"/>
                  <a:pt x="30544" y="13356"/>
                  <a:pt x="28065" y="11165"/>
                </a:cubicBezTo>
                <a:cubicBezTo>
                  <a:pt x="25591" y="9041"/>
                  <a:pt x="22447" y="7926"/>
                  <a:pt x="19205" y="8022"/>
                </a:cubicBezTo>
                <a:cubicBezTo>
                  <a:pt x="15778" y="7955"/>
                  <a:pt x="12350" y="9098"/>
                  <a:pt x="9680" y="11260"/>
                </a:cubicBezTo>
                <a:cubicBezTo>
                  <a:pt x="6922" y="13289"/>
                  <a:pt x="5397" y="16537"/>
                  <a:pt x="5588" y="19928"/>
                </a:cubicBezTo>
                <a:close/>
              </a:path>
            </a:pathLst>
          </a:custGeom>
          <a:solidFill>
            <a:srgbClr val="6D6E71"/>
          </a:solidFill>
          <a:ln w="9525" cap="flat">
            <a:noFill/>
            <a:prstDash val="solid"/>
            <a:miter/>
          </a:ln>
        </p:spPr>
        <p:txBody>
          <a:bodyPr rtlCol="0" anchor="ctr"/>
          <a:lstStyle/>
          <a:p>
            <a:endParaRPr lang="en-US"/>
          </a:p>
        </p:txBody>
      </p:sp>
      <p:sp>
        <p:nvSpPr>
          <p:cNvPr id="1435" name="Freeform: Shape 1434">
            <a:extLst>
              <a:ext uri="{FF2B5EF4-FFF2-40B4-BE49-F238E27FC236}">
                <a16:creationId xmlns:a16="http://schemas.microsoft.com/office/drawing/2014/main" id="{8D9D232F-10B3-4175-B28C-336B7FF6749D}"/>
              </a:ext>
            </a:extLst>
          </p:cNvPr>
          <p:cNvSpPr/>
          <p:nvPr/>
        </p:nvSpPr>
        <p:spPr>
          <a:xfrm>
            <a:off x="10223772" y="5835939"/>
            <a:ext cx="54898" cy="60616"/>
          </a:xfrm>
          <a:custGeom>
            <a:avLst/>
            <a:gdLst>
              <a:gd name="connsiteX0" fmla="*/ 5492 w 41939"/>
              <a:gd name="connsiteY0" fmla="*/ 21553 h 46307"/>
              <a:gd name="connsiteX1" fmla="*/ 5492 w 41939"/>
              <a:gd name="connsiteY1" fmla="*/ 46127 h 46307"/>
              <a:gd name="connsiteX2" fmla="*/ -4033 w 41939"/>
              <a:gd name="connsiteY2" fmla="*/ 46127 h 46307"/>
              <a:gd name="connsiteX3" fmla="*/ -4033 w 41939"/>
              <a:gd name="connsiteY3" fmla="*/ 503 h 46307"/>
              <a:gd name="connsiteX4" fmla="*/ 5492 w 41939"/>
              <a:gd name="connsiteY4" fmla="*/ 503 h 46307"/>
              <a:gd name="connsiteX5" fmla="*/ 5492 w 41939"/>
              <a:gd name="connsiteY5" fmla="*/ 8789 h 46307"/>
              <a:gd name="connsiteX6" fmla="*/ 11873 w 41939"/>
              <a:gd name="connsiteY6" fmla="*/ 2217 h 46307"/>
              <a:gd name="connsiteX7" fmla="*/ 20635 w 41939"/>
              <a:gd name="connsiteY7" fmla="*/ -164 h 46307"/>
              <a:gd name="connsiteX8" fmla="*/ 33114 w 41939"/>
              <a:gd name="connsiteY8" fmla="*/ 4503 h 46307"/>
              <a:gd name="connsiteX9" fmla="*/ 37876 w 41939"/>
              <a:gd name="connsiteY9" fmla="*/ 18124 h 46307"/>
              <a:gd name="connsiteX10" fmla="*/ 37876 w 41939"/>
              <a:gd name="connsiteY10" fmla="*/ 46127 h 46307"/>
              <a:gd name="connsiteX11" fmla="*/ 28351 w 41939"/>
              <a:gd name="connsiteY11" fmla="*/ 46127 h 46307"/>
              <a:gd name="connsiteX12" fmla="*/ 28351 w 41939"/>
              <a:gd name="connsiteY12" fmla="*/ 21077 h 46307"/>
              <a:gd name="connsiteX13" fmla="*/ 17873 w 41939"/>
              <a:gd name="connsiteY13" fmla="*/ 8503 h 46307"/>
              <a:gd name="connsiteX14" fmla="*/ 9204 w 41939"/>
              <a:gd name="connsiteY14" fmla="*/ 11742 h 46307"/>
              <a:gd name="connsiteX15" fmla="*/ 5492 w 41939"/>
              <a:gd name="connsiteY15" fmla="*/ 21553 h 46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39" h="46307">
                <a:moveTo>
                  <a:pt x="5492" y="21553"/>
                </a:moveTo>
                <a:lnTo>
                  <a:pt x="5492" y="46127"/>
                </a:lnTo>
                <a:lnTo>
                  <a:pt x="-4033" y="46127"/>
                </a:lnTo>
                <a:lnTo>
                  <a:pt x="-4033" y="503"/>
                </a:lnTo>
                <a:lnTo>
                  <a:pt x="5492" y="503"/>
                </a:lnTo>
                <a:lnTo>
                  <a:pt x="5492" y="8789"/>
                </a:lnTo>
                <a:cubicBezTo>
                  <a:pt x="7013" y="6056"/>
                  <a:pt x="9204" y="3779"/>
                  <a:pt x="11873" y="2217"/>
                </a:cubicBezTo>
                <a:cubicBezTo>
                  <a:pt x="14538" y="627"/>
                  <a:pt x="17589" y="-202"/>
                  <a:pt x="20635" y="-164"/>
                </a:cubicBezTo>
                <a:cubicBezTo>
                  <a:pt x="25207" y="-364"/>
                  <a:pt x="29779" y="1322"/>
                  <a:pt x="33114" y="4503"/>
                </a:cubicBezTo>
                <a:cubicBezTo>
                  <a:pt x="36448" y="8208"/>
                  <a:pt x="38160" y="13123"/>
                  <a:pt x="37876" y="18124"/>
                </a:cubicBezTo>
                <a:lnTo>
                  <a:pt x="37876" y="46127"/>
                </a:lnTo>
                <a:lnTo>
                  <a:pt x="28351" y="46127"/>
                </a:lnTo>
                <a:lnTo>
                  <a:pt x="28351" y="21077"/>
                </a:lnTo>
                <a:cubicBezTo>
                  <a:pt x="28351" y="12694"/>
                  <a:pt x="24826" y="8503"/>
                  <a:pt x="17873" y="8503"/>
                </a:cubicBezTo>
                <a:cubicBezTo>
                  <a:pt x="14636" y="8446"/>
                  <a:pt x="11585" y="9599"/>
                  <a:pt x="9204" y="11742"/>
                </a:cubicBezTo>
                <a:cubicBezTo>
                  <a:pt x="6539" y="14295"/>
                  <a:pt x="5204" y="17895"/>
                  <a:pt x="5492" y="21553"/>
                </a:cubicBezTo>
                <a:close/>
              </a:path>
            </a:pathLst>
          </a:custGeom>
          <a:solidFill>
            <a:srgbClr val="6D6E71"/>
          </a:solidFill>
          <a:ln w="9525" cap="flat">
            <a:noFill/>
            <a:prstDash val="solid"/>
            <a:miter/>
          </a:ln>
        </p:spPr>
        <p:txBody>
          <a:bodyPr rtlCol="0" anchor="ctr"/>
          <a:lstStyle/>
          <a:p>
            <a:endParaRPr lang="en-US"/>
          </a:p>
        </p:txBody>
      </p:sp>
      <p:sp>
        <p:nvSpPr>
          <p:cNvPr id="1436" name="Freeform: Shape 1435">
            <a:extLst>
              <a:ext uri="{FF2B5EF4-FFF2-40B4-BE49-F238E27FC236}">
                <a16:creationId xmlns:a16="http://schemas.microsoft.com/office/drawing/2014/main" id="{9717452B-D8C4-4A42-9E1C-91BF401DB246}"/>
              </a:ext>
            </a:extLst>
          </p:cNvPr>
          <p:cNvSpPr/>
          <p:nvPr/>
        </p:nvSpPr>
        <p:spPr>
          <a:xfrm>
            <a:off x="10322864" y="5836075"/>
            <a:ext cx="55635" cy="61480"/>
          </a:xfrm>
          <a:custGeom>
            <a:avLst/>
            <a:gdLst>
              <a:gd name="connsiteX0" fmla="*/ 19229 w 42502"/>
              <a:gd name="connsiteY0" fmla="*/ 46785 h 46967"/>
              <a:gd name="connsiteX1" fmla="*/ 2848 w 42502"/>
              <a:gd name="connsiteY1" fmla="*/ 40308 h 46967"/>
              <a:gd name="connsiteX2" fmla="*/ -4012 w 42502"/>
              <a:gd name="connsiteY2" fmla="*/ 23353 h 46967"/>
              <a:gd name="connsiteX3" fmla="*/ 3132 w 42502"/>
              <a:gd name="connsiteY3" fmla="*/ 6399 h 46967"/>
              <a:gd name="connsiteX4" fmla="*/ 20661 w 42502"/>
              <a:gd name="connsiteY4" fmla="*/ -173 h 46967"/>
              <a:gd name="connsiteX5" fmla="*/ 37995 w 42502"/>
              <a:gd name="connsiteY5" fmla="*/ 6875 h 46967"/>
              <a:gd name="connsiteX6" fmla="*/ 32377 w 42502"/>
              <a:gd name="connsiteY6" fmla="*/ 13828 h 46967"/>
              <a:gd name="connsiteX7" fmla="*/ 20471 w 42502"/>
              <a:gd name="connsiteY7" fmla="*/ 8685 h 46967"/>
              <a:gd name="connsiteX8" fmla="*/ 9992 w 42502"/>
              <a:gd name="connsiteY8" fmla="*/ 12686 h 46967"/>
              <a:gd name="connsiteX9" fmla="*/ 5611 w 42502"/>
              <a:gd name="connsiteY9" fmla="*/ 22973 h 46967"/>
              <a:gd name="connsiteX10" fmla="*/ 20471 w 42502"/>
              <a:gd name="connsiteY10" fmla="*/ 38022 h 46967"/>
              <a:gd name="connsiteX11" fmla="*/ 20754 w 42502"/>
              <a:gd name="connsiteY11" fmla="*/ 38022 h 46967"/>
              <a:gd name="connsiteX12" fmla="*/ 32754 w 42502"/>
              <a:gd name="connsiteY12" fmla="*/ 32212 h 46967"/>
              <a:gd name="connsiteX13" fmla="*/ 38470 w 42502"/>
              <a:gd name="connsiteY13" fmla="*/ 38403 h 46967"/>
              <a:gd name="connsiteX14" fmla="*/ 19229 w 42502"/>
              <a:gd name="connsiteY14" fmla="*/ 46785 h 46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502" h="46967">
                <a:moveTo>
                  <a:pt x="19229" y="46785"/>
                </a:moveTo>
                <a:cubicBezTo>
                  <a:pt x="13136" y="46871"/>
                  <a:pt x="7230" y="44546"/>
                  <a:pt x="2848" y="40308"/>
                </a:cubicBezTo>
                <a:cubicBezTo>
                  <a:pt x="-1723" y="35898"/>
                  <a:pt x="-4295" y="29726"/>
                  <a:pt x="-4012" y="23353"/>
                </a:cubicBezTo>
                <a:cubicBezTo>
                  <a:pt x="-4295" y="16924"/>
                  <a:pt x="-1630" y="10723"/>
                  <a:pt x="3132" y="6399"/>
                </a:cubicBezTo>
                <a:cubicBezTo>
                  <a:pt x="7895" y="2027"/>
                  <a:pt x="14183" y="-326"/>
                  <a:pt x="20661" y="-173"/>
                </a:cubicBezTo>
                <a:cubicBezTo>
                  <a:pt x="27135" y="-288"/>
                  <a:pt x="33423" y="2256"/>
                  <a:pt x="37995" y="6875"/>
                </a:cubicBezTo>
                <a:lnTo>
                  <a:pt x="32377" y="13828"/>
                </a:lnTo>
                <a:cubicBezTo>
                  <a:pt x="29135" y="10714"/>
                  <a:pt x="24945" y="8885"/>
                  <a:pt x="20471" y="8685"/>
                </a:cubicBezTo>
                <a:cubicBezTo>
                  <a:pt x="16564" y="8628"/>
                  <a:pt x="12848" y="10057"/>
                  <a:pt x="9992" y="12686"/>
                </a:cubicBezTo>
                <a:cubicBezTo>
                  <a:pt x="7039" y="15295"/>
                  <a:pt x="5513" y="19067"/>
                  <a:pt x="5611" y="22973"/>
                </a:cubicBezTo>
                <a:cubicBezTo>
                  <a:pt x="5513" y="31231"/>
                  <a:pt x="12183" y="37975"/>
                  <a:pt x="20471" y="38022"/>
                </a:cubicBezTo>
                <a:cubicBezTo>
                  <a:pt x="20564" y="38022"/>
                  <a:pt x="20661" y="38022"/>
                  <a:pt x="20754" y="38022"/>
                </a:cubicBezTo>
                <a:cubicBezTo>
                  <a:pt x="25424" y="37869"/>
                  <a:pt x="29805" y="35764"/>
                  <a:pt x="32754" y="32212"/>
                </a:cubicBezTo>
                <a:lnTo>
                  <a:pt x="38470" y="38403"/>
                </a:lnTo>
                <a:cubicBezTo>
                  <a:pt x="33516" y="43756"/>
                  <a:pt x="26563" y="46794"/>
                  <a:pt x="19229" y="46785"/>
                </a:cubicBezTo>
                <a:close/>
              </a:path>
            </a:pathLst>
          </a:custGeom>
          <a:solidFill>
            <a:srgbClr val="6D6E71"/>
          </a:solidFill>
          <a:ln w="9525" cap="flat">
            <a:noFill/>
            <a:prstDash val="solid"/>
            <a:miter/>
          </a:ln>
        </p:spPr>
        <p:txBody>
          <a:bodyPr rtlCol="0" anchor="ctr"/>
          <a:lstStyle/>
          <a:p>
            <a:endParaRPr lang="en-US"/>
          </a:p>
        </p:txBody>
      </p:sp>
      <p:sp>
        <p:nvSpPr>
          <p:cNvPr id="1437" name="Freeform: Shape 1436">
            <a:extLst>
              <a:ext uri="{FF2B5EF4-FFF2-40B4-BE49-F238E27FC236}">
                <a16:creationId xmlns:a16="http://schemas.microsoft.com/office/drawing/2014/main" id="{E90608CD-5E64-452D-984A-B4842E6BB7E3}"/>
              </a:ext>
            </a:extLst>
          </p:cNvPr>
          <p:cNvSpPr/>
          <p:nvPr/>
        </p:nvSpPr>
        <p:spPr>
          <a:xfrm>
            <a:off x="10386606" y="5836100"/>
            <a:ext cx="62840" cy="61453"/>
          </a:xfrm>
          <a:custGeom>
            <a:avLst/>
            <a:gdLst>
              <a:gd name="connsiteX0" fmla="*/ 37116 w 48006"/>
              <a:gd name="connsiteY0" fmla="*/ 39908 h 46946"/>
              <a:gd name="connsiteX1" fmla="*/ 2825 w 48006"/>
              <a:gd name="connsiteY1" fmla="*/ 39908 h 46946"/>
              <a:gd name="connsiteX2" fmla="*/ 2825 w 48006"/>
              <a:gd name="connsiteY2" fmla="*/ 6571 h 46946"/>
              <a:gd name="connsiteX3" fmla="*/ 37116 w 48006"/>
              <a:gd name="connsiteY3" fmla="*/ 6571 h 46946"/>
              <a:gd name="connsiteX4" fmla="*/ 37116 w 48006"/>
              <a:gd name="connsiteY4" fmla="*/ 39908 h 46946"/>
              <a:gd name="connsiteX5" fmla="*/ 9685 w 48006"/>
              <a:gd name="connsiteY5" fmla="*/ 34003 h 46946"/>
              <a:gd name="connsiteX6" fmla="*/ 19968 w 48006"/>
              <a:gd name="connsiteY6" fmla="*/ 38194 h 46946"/>
              <a:gd name="connsiteX7" fmla="*/ 30353 w 48006"/>
              <a:gd name="connsiteY7" fmla="*/ 34003 h 46946"/>
              <a:gd name="connsiteX8" fmla="*/ 34446 w 48006"/>
              <a:gd name="connsiteY8" fmla="*/ 23240 h 46946"/>
              <a:gd name="connsiteX9" fmla="*/ 30353 w 48006"/>
              <a:gd name="connsiteY9" fmla="*/ 12476 h 46946"/>
              <a:gd name="connsiteX10" fmla="*/ 19968 w 48006"/>
              <a:gd name="connsiteY10" fmla="*/ 8381 h 46946"/>
              <a:gd name="connsiteX11" fmla="*/ 9685 w 48006"/>
              <a:gd name="connsiteY11" fmla="*/ 12476 h 46946"/>
              <a:gd name="connsiteX12" fmla="*/ 5588 w 48006"/>
              <a:gd name="connsiteY12" fmla="*/ 23240 h 46946"/>
              <a:gd name="connsiteX13" fmla="*/ 9685 w 48006"/>
              <a:gd name="connsiteY13" fmla="*/ 34003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006" h="46946">
                <a:moveTo>
                  <a:pt x="37116" y="39908"/>
                </a:moveTo>
                <a:cubicBezTo>
                  <a:pt x="27493" y="49053"/>
                  <a:pt x="12448" y="49053"/>
                  <a:pt x="2825" y="39908"/>
                </a:cubicBezTo>
                <a:cubicBezTo>
                  <a:pt x="-6319" y="30669"/>
                  <a:pt x="-6319" y="15810"/>
                  <a:pt x="2825" y="6571"/>
                </a:cubicBezTo>
                <a:cubicBezTo>
                  <a:pt x="12448" y="-2430"/>
                  <a:pt x="27493" y="-2430"/>
                  <a:pt x="37116" y="6571"/>
                </a:cubicBezTo>
                <a:cubicBezTo>
                  <a:pt x="46259" y="15810"/>
                  <a:pt x="46259" y="30669"/>
                  <a:pt x="37116" y="39908"/>
                </a:cubicBezTo>
                <a:close/>
                <a:moveTo>
                  <a:pt x="9685" y="34003"/>
                </a:moveTo>
                <a:cubicBezTo>
                  <a:pt x="12350" y="36775"/>
                  <a:pt x="16066" y="38299"/>
                  <a:pt x="19968" y="38194"/>
                </a:cubicBezTo>
                <a:cubicBezTo>
                  <a:pt x="23875" y="38289"/>
                  <a:pt x="27591" y="36775"/>
                  <a:pt x="30353" y="34003"/>
                </a:cubicBezTo>
                <a:cubicBezTo>
                  <a:pt x="33116" y="31117"/>
                  <a:pt x="34637" y="27231"/>
                  <a:pt x="34446" y="23240"/>
                </a:cubicBezTo>
                <a:cubicBezTo>
                  <a:pt x="34544" y="19249"/>
                  <a:pt x="33116" y="15381"/>
                  <a:pt x="30353" y="12476"/>
                </a:cubicBezTo>
                <a:cubicBezTo>
                  <a:pt x="27591" y="9733"/>
                  <a:pt x="23875" y="8248"/>
                  <a:pt x="19968" y="8381"/>
                </a:cubicBezTo>
                <a:cubicBezTo>
                  <a:pt x="16159" y="8248"/>
                  <a:pt x="12350" y="9733"/>
                  <a:pt x="9685" y="12476"/>
                </a:cubicBezTo>
                <a:cubicBezTo>
                  <a:pt x="6922" y="15363"/>
                  <a:pt x="5397" y="19249"/>
                  <a:pt x="5588" y="23240"/>
                </a:cubicBezTo>
                <a:cubicBezTo>
                  <a:pt x="5397" y="27241"/>
                  <a:pt x="6922" y="31146"/>
                  <a:pt x="9685" y="34003"/>
                </a:cubicBezTo>
                <a:close/>
              </a:path>
            </a:pathLst>
          </a:custGeom>
          <a:solidFill>
            <a:srgbClr val="6D6E71"/>
          </a:solidFill>
          <a:ln w="9525" cap="flat">
            <a:noFill/>
            <a:prstDash val="solid"/>
            <a:miter/>
          </a:ln>
        </p:spPr>
        <p:txBody>
          <a:bodyPr rtlCol="0" anchor="ctr"/>
          <a:lstStyle/>
          <a:p>
            <a:endParaRPr lang="en-US"/>
          </a:p>
        </p:txBody>
      </p:sp>
      <p:sp>
        <p:nvSpPr>
          <p:cNvPr id="1438" name="Freeform: Shape 1437">
            <a:extLst>
              <a:ext uri="{FF2B5EF4-FFF2-40B4-BE49-F238E27FC236}">
                <a16:creationId xmlns:a16="http://schemas.microsoft.com/office/drawing/2014/main" id="{E8D00862-7E3B-4447-8454-C00D83FE2D6F}"/>
              </a:ext>
            </a:extLst>
          </p:cNvPr>
          <p:cNvSpPr/>
          <p:nvPr/>
        </p:nvSpPr>
        <p:spPr>
          <a:xfrm>
            <a:off x="10462972" y="5836957"/>
            <a:ext cx="54924" cy="61116"/>
          </a:xfrm>
          <a:custGeom>
            <a:avLst/>
            <a:gdLst>
              <a:gd name="connsiteX0" fmla="*/ 28402 w 41959"/>
              <a:gd name="connsiteY0" fmla="*/ 24490 h 46689"/>
              <a:gd name="connsiteX1" fmla="*/ 28402 w 41959"/>
              <a:gd name="connsiteY1" fmla="*/ -180 h 46689"/>
              <a:gd name="connsiteX2" fmla="*/ 37927 w 41959"/>
              <a:gd name="connsiteY2" fmla="*/ -180 h 46689"/>
              <a:gd name="connsiteX3" fmla="*/ 37927 w 41959"/>
              <a:gd name="connsiteY3" fmla="*/ 45350 h 46689"/>
              <a:gd name="connsiteX4" fmla="*/ 28402 w 41959"/>
              <a:gd name="connsiteY4" fmla="*/ 45350 h 46689"/>
              <a:gd name="connsiteX5" fmla="*/ 28402 w 41959"/>
              <a:gd name="connsiteY5" fmla="*/ 36968 h 46689"/>
              <a:gd name="connsiteX6" fmla="*/ 13258 w 41959"/>
              <a:gd name="connsiteY6" fmla="*/ 46493 h 46689"/>
              <a:gd name="connsiteX7" fmla="*/ 780 w 41959"/>
              <a:gd name="connsiteY7" fmla="*/ 41730 h 46689"/>
              <a:gd name="connsiteX8" fmla="*/ -3983 w 41959"/>
              <a:gd name="connsiteY8" fmla="*/ 28110 h 46689"/>
              <a:gd name="connsiteX9" fmla="*/ -3983 w 41959"/>
              <a:gd name="connsiteY9" fmla="*/ 201 h 46689"/>
              <a:gd name="connsiteX10" fmla="*/ 5542 w 41959"/>
              <a:gd name="connsiteY10" fmla="*/ 201 h 46689"/>
              <a:gd name="connsiteX11" fmla="*/ 5542 w 41959"/>
              <a:gd name="connsiteY11" fmla="*/ 25252 h 46689"/>
              <a:gd name="connsiteX12" fmla="*/ 16021 w 41959"/>
              <a:gd name="connsiteY12" fmla="*/ 37825 h 46689"/>
              <a:gd name="connsiteX13" fmla="*/ 24685 w 41959"/>
              <a:gd name="connsiteY13" fmla="*/ 34491 h 46689"/>
              <a:gd name="connsiteX14" fmla="*/ 28402 w 41959"/>
              <a:gd name="connsiteY14" fmla="*/ 24490 h 4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59" h="46689">
                <a:moveTo>
                  <a:pt x="28402" y="24490"/>
                </a:moveTo>
                <a:lnTo>
                  <a:pt x="28402" y="-180"/>
                </a:lnTo>
                <a:lnTo>
                  <a:pt x="37927" y="-180"/>
                </a:lnTo>
                <a:lnTo>
                  <a:pt x="37927" y="45350"/>
                </a:lnTo>
                <a:lnTo>
                  <a:pt x="28402" y="45350"/>
                </a:lnTo>
                <a:lnTo>
                  <a:pt x="28402" y="36968"/>
                </a:lnTo>
                <a:cubicBezTo>
                  <a:pt x="25546" y="42730"/>
                  <a:pt x="19732" y="46417"/>
                  <a:pt x="13258" y="46493"/>
                </a:cubicBezTo>
                <a:cubicBezTo>
                  <a:pt x="8589" y="46703"/>
                  <a:pt x="4115" y="44978"/>
                  <a:pt x="780" y="41730"/>
                </a:cubicBezTo>
                <a:cubicBezTo>
                  <a:pt x="-2555" y="38025"/>
                  <a:pt x="-4364" y="33110"/>
                  <a:pt x="-3983" y="28110"/>
                </a:cubicBezTo>
                <a:lnTo>
                  <a:pt x="-3983" y="201"/>
                </a:lnTo>
                <a:lnTo>
                  <a:pt x="5542" y="201"/>
                </a:lnTo>
                <a:lnTo>
                  <a:pt x="5542" y="25252"/>
                </a:lnTo>
                <a:cubicBezTo>
                  <a:pt x="5542" y="33634"/>
                  <a:pt x="9063" y="37825"/>
                  <a:pt x="16021" y="37825"/>
                </a:cubicBezTo>
                <a:cubicBezTo>
                  <a:pt x="19258" y="37901"/>
                  <a:pt x="22304" y="36701"/>
                  <a:pt x="24685" y="34491"/>
                </a:cubicBezTo>
                <a:cubicBezTo>
                  <a:pt x="27448" y="31920"/>
                  <a:pt x="28783" y="28224"/>
                  <a:pt x="28402" y="24490"/>
                </a:cubicBezTo>
                <a:close/>
              </a:path>
            </a:pathLst>
          </a:custGeom>
          <a:solidFill>
            <a:srgbClr val="6D6E71"/>
          </a:solidFill>
          <a:ln w="9525" cap="flat">
            <a:noFill/>
            <a:prstDash val="solid"/>
            <a:miter/>
          </a:ln>
        </p:spPr>
        <p:txBody>
          <a:bodyPr rtlCol="0" anchor="ctr"/>
          <a:lstStyle/>
          <a:p>
            <a:endParaRPr lang="en-US"/>
          </a:p>
        </p:txBody>
      </p:sp>
      <p:sp>
        <p:nvSpPr>
          <p:cNvPr id="1439" name="Freeform: Shape 1438">
            <a:extLst>
              <a:ext uri="{FF2B5EF4-FFF2-40B4-BE49-F238E27FC236}">
                <a16:creationId xmlns:a16="http://schemas.microsoft.com/office/drawing/2014/main" id="{46C7D771-21D6-44A6-A783-625A7D5FB3C8}"/>
              </a:ext>
            </a:extLst>
          </p:cNvPr>
          <p:cNvSpPr/>
          <p:nvPr/>
        </p:nvSpPr>
        <p:spPr>
          <a:xfrm>
            <a:off x="10536349" y="5835935"/>
            <a:ext cx="54900" cy="60620"/>
          </a:xfrm>
          <a:custGeom>
            <a:avLst/>
            <a:gdLst>
              <a:gd name="connsiteX0" fmla="*/ 5492 w 41940"/>
              <a:gd name="connsiteY0" fmla="*/ 21556 h 46310"/>
              <a:gd name="connsiteX1" fmla="*/ 5492 w 41940"/>
              <a:gd name="connsiteY1" fmla="*/ 46130 h 46310"/>
              <a:gd name="connsiteX2" fmla="*/ -4033 w 41940"/>
              <a:gd name="connsiteY2" fmla="*/ 46130 h 46310"/>
              <a:gd name="connsiteX3" fmla="*/ -4033 w 41940"/>
              <a:gd name="connsiteY3" fmla="*/ 506 h 46310"/>
              <a:gd name="connsiteX4" fmla="*/ 5492 w 41940"/>
              <a:gd name="connsiteY4" fmla="*/ 506 h 46310"/>
              <a:gd name="connsiteX5" fmla="*/ 5492 w 41940"/>
              <a:gd name="connsiteY5" fmla="*/ 8793 h 46310"/>
              <a:gd name="connsiteX6" fmla="*/ 11873 w 41940"/>
              <a:gd name="connsiteY6" fmla="*/ 2220 h 46310"/>
              <a:gd name="connsiteX7" fmla="*/ 20635 w 41940"/>
              <a:gd name="connsiteY7" fmla="*/ -161 h 46310"/>
              <a:gd name="connsiteX8" fmla="*/ 33114 w 41940"/>
              <a:gd name="connsiteY8" fmla="*/ 4506 h 46310"/>
              <a:gd name="connsiteX9" fmla="*/ 37876 w 41940"/>
              <a:gd name="connsiteY9" fmla="*/ 18127 h 46310"/>
              <a:gd name="connsiteX10" fmla="*/ 37876 w 41940"/>
              <a:gd name="connsiteY10" fmla="*/ 46130 h 46310"/>
              <a:gd name="connsiteX11" fmla="*/ 28351 w 41940"/>
              <a:gd name="connsiteY11" fmla="*/ 46130 h 46310"/>
              <a:gd name="connsiteX12" fmla="*/ 28351 w 41940"/>
              <a:gd name="connsiteY12" fmla="*/ 21080 h 46310"/>
              <a:gd name="connsiteX13" fmla="*/ 17971 w 41940"/>
              <a:gd name="connsiteY13" fmla="*/ 8506 h 46310"/>
              <a:gd name="connsiteX14" fmla="*/ 5585 w 41940"/>
              <a:gd name="connsiteY14" fmla="*/ 19880 h 46310"/>
              <a:gd name="connsiteX15" fmla="*/ 5585 w 41940"/>
              <a:gd name="connsiteY15" fmla="*/ 21460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46310">
                <a:moveTo>
                  <a:pt x="5492" y="21556"/>
                </a:moveTo>
                <a:lnTo>
                  <a:pt x="5492" y="46130"/>
                </a:lnTo>
                <a:lnTo>
                  <a:pt x="-4033" y="46130"/>
                </a:lnTo>
                <a:lnTo>
                  <a:pt x="-4033" y="506"/>
                </a:lnTo>
                <a:lnTo>
                  <a:pt x="5492" y="506"/>
                </a:lnTo>
                <a:lnTo>
                  <a:pt x="5492" y="8793"/>
                </a:lnTo>
                <a:cubicBezTo>
                  <a:pt x="7018" y="6059"/>
                  <a:pt x="9208" y="3782"/>
                  <a:pt x="11873" y="2220"/>
                </a:cubicBezTo>
                <a:cubicBezTo>
                  <a:pt x="14543" y="630"/>
                  <a:pt x="17589" y="-199"/>
                  <a:pt x="20635" y="-161"/>
                </a:cubicBezTo>
                <a:cubicBezTo>
                  <a:pt x="25305" y="-380"/>
                  <a:pt x="29779" y="1306"/>
                  <a:pt x="33114" y="4506"/>
                </a:cubicBezTo>
                <a:cubicBezTo>
                  <a:pt x="36448" y="8211"/>
                  <a:pt x="38165" y="13126"/>
                  <a:pt x="37876" y="18127"/>
                </a:cubicBezTo>
                <a:lnTo>
                  <a:pt x="37876" y="46130"/>
                </a:lnTo>
                <a:lnTo>
                  <a:pt x="28351" y="46130"/>
                </a:lnTo>
                <a:lnTo>
                  <a:pt x="28351" y="21080"/>
                </a:lnTo>
                <a:cubicBezTo>
                  <a:pt x="28351" y="12698"/>
                  <a:pt x="24924" y="8506"/>
                  <a:pt x="17971" y="8506"/>
                </a:cubicBezTo>
                <a:cubicBezTo>
                  <a:pt x="11399" y="8221"/>
                  <a:pt x="5874" y="13307"/>
                  <a:pt x="5585" y="19880"/>
                </a:cubicBezTo>
                <a:cubicBezTo>
                  <a:pt x="5492" y="20403"/>
                  <a:pt x="5585" y="20937"/>
                  <a:pt x="5585" y="21460"/>
                </a:cubicBezTo>
                <a:close/>
              </a:path>
            </a:pathLst>
          </a:custGeom>
          <a:solidFill>
            <a:srgbClr val="6D6E71"/>
          </a:solidFill>
          <a:ln w="9525" cap="flat">
            <a:noFill/>
            <a:prstDash val="solid"/>
            <a:miter/>
          </a:ln>
        </p:spPr>
        <p:txBody>
          <a:bodyPr rtlCol="0" anchor="ctr"/>
          <a:lstStyle/>
          <a:p>
            <a:endParaRPr lang="en-US"/>
          </a:p>
        </p:txBody>
      </p:sp>
      <p:sp>
        <p:nvSpPr>
          <p:cNvPr id="1440" name="Freeform: Shape 1439">
            <a:extLst>
              <a:ext uri="{FF2B5EF4-FFF2-40B4-BE49-F238E27FC236}">
                <a16:creationId xmlns:a16="http://schemas.microsoft.com/office/drawing/2014/main" id="{A399D244-BEDA-4687-B302-889A923C7869}"/>
              </a:ext>
            </a:extLst>
          </p:cNvPr>
          <p:cNvSpPr/>
          <p:nvPr/>
        </p:nvSpPr>
        <p:spPr>
          <a:xfrm>
            <a:off x="10604175" y="5817881"/>
            <a:ext cx="41519" cy="79298"/>
          </a:xfrm>
          <a:custGeom>
            <a:avLst/>
            <a:gdLst>
              <a:gd name="connsiteX0" fmla="*/ 11301 w 31718"/>
              <a:gd name="connsiteY0" fmla="*/ 21823 h 60579"/>
              <a:gd name="connsiteX1" fmla="*/ 11301 w 31718"/>
              <a:gd name="connsiteY1" fmla="*/ 44968 h 60579"/>
              <a:gd name="connsiteX2" fmla="*/ 13017 w 31718"/>
              <a:gd name="connsiteY2" fmla="*/ 50112 h 60579"/>
              <a:gd name="connsiteX3" fmla="*/ 17780 w 31718"/>
              <a:gd name="connsiteY3" fmla="*/ 52112 h 60579"/>
              <a:gd name="connsiteX4" fmla="*/ 23686 w 31718"/>
              <a:gd name="connsiteY4" fmla="*/ 49064 h 60579"/>
              <a:gd name="connsiteX5" fmla="*/ 27686 w 31718"/>
              <a:gd name="connsiteY5" fmla="*/ 55827 h 60579"/>
              <a:gd name="connsiteX6" fmla="*/ 16445 w 31718"/>
              <a:gd name="connsiteY6" fmla="*/ 60399 h 60579"/>
              <a:gd name="connsiteX7" fmla="*/ 5967 w 31718"/>
              <a:gd name="connsiteY7" fmla="*/ 56112 h 60579"/>
              <a:gd name="connsiteX8" fmla="*/ 1683 w 31718"/>
              <a:gd name="connsiteY8" fmla="*/ 44683 h 60579"/>
              <a:gd name="connsiteX9" fmla="*/ 1683 w 31718"/>
              <a:gd name="connsiteY9" fmla="*/ 21823 h 60579"/>
              <a:gd name="connsiteX10" fmla="*/ -4033 w 31718"/>
              <a:gd name="connsiteY10" fmla="*/ 21823 h 60579"/>
              <a:gd name="connsiteX11" fmla="*/ -4033 w 31718"/>
              <a:gd name="connsiteY11" fmla="*/ 14108 h 60579"/>
              <a:gd name="connsiteX12" fmla="*/ 1683 w 31718"/>
              <a:gd name="connsiteY12" fmla="*/ 14108 h 60579"/>
              <a:gd name="connsiteX13" fmla="*/ 1683 w 31718"/>
              <a:gd name="connsiteY13" fmla="*/ -180 h 60579"/>
              <a:gd name="connsiteX14" fmla="*/ 11208 w 31718"/>
              <a:gd name="connsiteY14" fmla="*/ -180 h 60579"/>
              <a:gd name="connsiteX15" fmla="*/ 11208 w 31718"/>
              <a:gd name="connsiteY15" fmla="*/ 14108 h 60579"/>
              <a:gd name="connsiteX16" fmla="*/ 23207 w 31718"/>
              <a:gd name="connsiteY16" fmla="*/ 14108 h 60579"/>
              <a:gd name="connsiteX17" fmla="*/ 23207 w 31718"/>
              <a:gd name="connsiteY17" fmla="*/ 21823 h 6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79">
                <a:moveTo>
                  <a:pt x="11301" y="21823"/>
                </a:moveTo>
                <a:lnTo>
                  <a:pt x="11301" y="44968"/>
                </a:lnTo>
                <a:cubicBezTo>
                  <a:pt x="11208" y="46835"/>
                  <a:pt x="11780" y="48683"/>
                  <a:pt x="13017" y="50112"/>
                </a:cubicBezTo>
                <a:cubicBezTo>
                  <a:pt x="14254" y="51465"/>
                  <a:pt x="15971" y="52198"/>
                  <a:pt x="17780" y="52112"/>
                </a:cubicBezTo>
                <a:cubicBezTo>
                  <a:pt x="20068" y="51979"/>
                  <a:pt x="22259" y="50865"/>
                  <a:pt x="23686" y="49064"/>
                </a:cubicBezTo>
                <a:lnTo>
                  <a:pt x="27686" y="55827"/>
                </a:lnTo>
                <a:cubicBezTo>
                  <a:pt x="24640" y="58723"/>
                  <a:pt x="20635" y="60361"/>
                  <a:pt x="16445" y="60399"/>
                </a:cubicBezTo>
                <a:cubicBezTo>
                  <a:pt x="12543" y="60447"/>
                  <a:pt x="8729" y="58904"/>
                  <a:pt x="5967" y="56112"/>
                </a:cubicBezTo>
                <a:cubicBezTo>
                  <a:pt x="3018" y="53074"/>
                  <a:pt x="1395" y="48921"/>
                  <a:pt x="1683" y="44683"/>
                </a:cubicBezTo>
                <a:lnTo>
                  <a:pt x="1683" y="21823"/>
                </a:lnTo>
                <a:lnTo>
                  <a:pt x="-4033" y="21823"/>
                </a:lnTo>
                <a:lnTo>
                  <a:pt x="-4033" y="14108"/>
                </a:lnTo>
                <a:lnTo>
                  <a:pt x="1683" y="14108"/>
                </a:lnTo>
                <a:lnTo>
                  <a:pt x="1683" y="-180"/>
                </a:lnTo>
                <a:lnTo>
                  <a:pt x="11208" y="-180"/>
                </a:lnTo>
                <a:lnTo>
                  <a:pt x="11208" y="14108"/>
                </a:lnTo>
                <a:lnTo>
                  <a:pt x="23207" y="14108"/>
                </a:lnTo>
                <a:lnTo>
                  <a:pt x="23207" y="21823"/>
                </a:lnTo>
                <a:close/>
              </a:path>
            </a:pathLst>
          </a:custGeom>
          <a:solidFill>
            <a:srgbClr val="6D6E71"/>
          </a:solidFill>
          <a:ln w="9525" cap="flat">
            <a:noFill/>
            <a:prstDash val="solid"/>
            <a:miter/>
          </a:ln>
        </p:spPr>
        <p:txBody>
          <a:bodyPr rtlCol="0" anchor="ctr"/>
          <a:lstStyle/>
          <a:p>
            <a:endParaRPr lang="en-US"/>
          </a:p>
        </p:txBody>
      </p:sp>
      <p:sp>
        <p:nvSpPr>
          <p:cNvPr id="1441" name="Freeform: Shape 1440">
            <a:extLst>
              <a:ext uri="{FF2B5EF4-FFF2-40B4-BE49-F238E27FC236}">
                <a16:creationId xmlns:a16="http://schemas.microsoft.com/office/drawing/2014/main" id="{4A7F6CCE-84CB-439D-9361-54CB88DFC535}"/>
              </a:ext>
            </a:extLst>
          </p:cNvPr>
          <p:cNvSpPr/>
          <p:nvPr/>
        </p:nvSpPr>
        <p:spPr>
          <a:xfrm>
            <a:off x="10654038" y="5811530"/>
            <a:ext cx="15984" cy="85151"/>
          </a:xfrm>
          <a:custGeom>
            <a:avLst/>
            <a:gdLst>
              <a:gd name="connsiteX0" fmla="*/ -2215 w 12211"/>
              <a:gd name="connsiteY0" fmla="*/ 10197 h 65050"/>
              <a:gd name="connsiteX1" fmla="*/ -4024 w 12211"/>
              <a:gd name="connsiteY1" fmla="*/ 5910 h 65050"/>
              <a:gd name="connsiteX2" fmla="*/ -2215 w 12211"/>
              <a:gd name="connsiteY2" fmla="*/ 1624 h 65050"/>
              <a:gd name="connsiteX3" fmla="*/ 6264 w 12211"/>
              <a:gd name="connsiteY3" fmla="*/ 1539 h 65050"/>
              <a:gd name="connsiteX4" fmla="*/ 6357 w 12211"/>
              <a:gd name="connsiteY4" fmla="*/ 1624 h 65050"/>
              <a:gd name="connsiteX5" fmla="*/ 8170 w 12211"/>
              <a:gd name="connsiteY5" fmla="*/ 5910 h 65050"/>
              <a:gd name="connsiteX6" fmla="*/ 6357 w 12211"/>
              <a:gd name="connsiteY6" fmla="*/ 10197 h 65050"/>
              <a:gd name="connsiteX7" fmla="*/ -2117 w 12211"/>
              <a:gd name="connsiteY7" fmla="*/ 10282 h 65050"/>
              <a:gd name="connsiteX8" fmla="*/ -2215 w 12211"/>
              <a:gd name="connsiteY8" fmla="*/ 10197 h 65050"/>
              <a:gd name="connsiteX9" fmla="*/ 7310 w 12211"/>
              <a:gd name="connsiteY9" fmla="*/ 64870 h 65050"/>
              <a:gd name="connsiteX10" fmla="*/ -2215 w 12211"/>
              <a:gd name="connsiteY10" fmla="*/ 64870 h 65050"/>
              <a:gd name="connsiteX11" fmla="*/ -2215 w 12211"/>
              <a:gd name="connsiteY11" fmla="*/ 19245 h 65050"/>
              <a:gd name="connsiteX12" fmla="*/ 7310 w 12211"/>
              <a:gd name="connsiteY12" fmla="*/ 19245 h 6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11" h="65050">
                <a:moveTo>
                  <a:pt x="-2215" y="10197"/>
                </a:moveTo>
                <a:cubicBezTo>
                  <a:pt x="-3359" y="9082"/>
                  <a:pt x="-4024" y="7530"/>
                  <a:pt x="-4024" y="5910"/>
                </a:cubicBezTo>
                <a:cubicBezTo>
                  <a:pt x="-4117" y="4282"/>
                  <a:pt x="-3452" y="2719"/>
                  <a:pt x="-2215" y="1624"/>
                </a:cubicBezTo>
                <a:cubicBezTo>
                  <a:pt x="73" y="-748"/>
                  <a:pt x="3882" y="-786"/>
                  <a:pt x="6264" y="1539"/>
                </a:cubicBezTo>
                <a:cubicBezTo>
                  <a:pt x="6264" y="1567"/>
                  <a:pt x="6357" y="1596"/>
                  <a:pt x="6357" y="1624"/>
                </a:cubicBezTo>
                <a:cubicBezTo>
                  <a:pt x="7598" y="2719"/>
                  <a:pt x="8263" y="4282"/>
                  <a:pt x="8170" y="5910"/>
                </a:cubicBezTo>
                <a:cubicBezTo>
                  <a:pt x="8170" y="7530"/>
                  <a:pt x="7501" y="9082"/>
                  <a:pt x="6357" y="10197"/>
                </a:cubicBezTo>
                <a:cubicBezTo>
                  <a:pt x="4073" y="12568"/>
                  <a:pt x="264" y="12607"/>
                  <a:pt x="-2117" y="10282"/>
                </a:cubicBezTo>
                <a:cubicBezTo>
                  <a:pt x="-2117" y="10254"/>
                  <a:pt x="-2215" y="10225"/>
                  <a:pt x="-2215" y="10197"/>
                </a:cubicBezTo>
                <a:close/>
                <a:moveTo>
                  <a:pt x="7310" y="64870"/>
                </a:moveTo>
                <a:lnTo>
                  <a:pt x="-2215" y="64870"/>
                </a:lnTo>
                <a:lnTo>
                  <a:pt x="-2215" y="19245"/>
                </a:lnTo>
                <a:lnTo>
                  <a:pt x="7310" y="19245"/>
                </a:lnTo>
                <a:close/>
              </a:path>
            </a:pathLst>
          </a:custGeom>
          <a:solidFill>
            <a:srgbClr val="6D6E71"/>
          </a:solidFill>
          <a:ln w="9525" cap="flat">
            <a:noFill/>
            <a:prstDash val="solid"/>
            <a:miter/>
          </a:ln>
        </p:spPr>
        <p:txBody>
          <a:bodyPr rtlCol="0" anchor="ctr"/>
          <a:lstStyle/>
          <a:p>
            <a:endParaRPr lang="en-US"/>
          </a:p>
        </p:txBody>
      </p:sp>
      <p:sp>
        <p:nvSpPr>
          <p:cNvPr id="1442" name="Freeform: Shape 1441">
            <a:extLst>
              <a:ext uri="{FF2B5EF4-FFF2-40B4-BE49-F238E27FC236}">
                <a16:creationId xmlns:a16="http://schemas.microsoft.com/office/drawing/2014/main" id="{1A96E04E-4ACD-41B2-BD4B-B929B27948BA}"/>
              </a:ext>
            </a:extLst>
          </p:cNvPr>
          <p:cNvSpPr/>
          <p:nvPr/>
        </p:nvSpPr>
        <p:spPr>
          <a:xfrm>
            <a:off x="10682446" y="5836089"/>
            <a:ext cx="59501" cy="61483"/>
          </a:xfrm>
          <a:custGeom>
            <a:avLst/>
            <a:gdLst>
              <a:gd name="connsiteX0" fmla="*/ 41423 w 45455"/>
              <a:gd name="connsiteY0" fmla="*/ 27438 h 46969"/>
              <a:gd name="connsiteX1" fmla="*/ 5611 w 45455"/>
              <a:gd name="connsiteY1" fmla="*/ 27438 h 46969"/>
              <a:gd name="connsiteX2" fmla="*/ 10183 w 45455"/>
              <a:gd name="connsiteY2" fmla="*/ 35535 h 46969"/>
              <a:gd name="connsiteX3" fmla="*/ 19708 w 45455"/>
              <a:gd name="connsiteY3" fmla="*/ 38582 h 46969"/>
              <a:gd name="connsiteX4" fmla="*/ 32758 w 45455"/>
              <a:gd name="connsiteY4" fmla="*/ 33154 h 46969"/>
              <a:gd name="connsiteX5" fmla="*/ 38186 w 45455"/>
              <a:gd name="connsiteY5" fmla="*/ 39154 h 46969"/>
              <a:gd name="connsiteX6" fmla="*/ 19136 w 45455"/>
              <a:gd name="connsiteY6" fmla="*/ 46774 h 46969"/>
              <a:gd name="connsiteX7" fmla="*/ 2755 w 45455"/>
              <a:gd name="connsiteY7" fmla="*/ 40392 h 46969"/>
              <a:gd name="connsiteX8" fmla="*/ 2755 w 45455"/>
              <a:gd name="connsiteY8" fmla="*/ 6102 h 46969"/>
              <a:gd name="connsiteX9" fmla="*/ 34660 w 45455"/>
              <a:gd name="connsiteY9" fmla="*/ 5436 h 46969"/>
              <a:gd name="connsiteX10" fmla="*/ 41237 w 45455"/>
              <a:gd name="connsiteY10" fmla="*/ 20866 h 46969"/>
              <a:gd name="connsiteX11" fmla="*/ 5611 w 45455"/>
              <a:gd name="connsiteY11" fmla="*/ 19914 h 46969"/>
              <a:gd name="connsiteX12" fmla="*/ 31805 w 45455"/>
              <a:gd name="connsiteY12" fmla="*/ 19914 h 46969"/>
              <a:gd name="connsiteX13" fmla="*/ 28186 w 45455"/>
              <a:gd name="connsiteY13" fmla="*/ 11151 h 46969"/>
              <a:gd name="connsiteX14" fmla="*/ 19326 w 45455"/>
              <a:gd name="connsiteY14" fmla="*/ 8008 h 46969"/>
              <a:gd name="connsiteX15" fmla="*/ 9801 w 45455"/>
              <a:gd name="connsiteY15" fmla="*/ 11246 h 46969"/>
              <a:gd name="connsiteX16" fmla="*/ 5611 w 45455"/>
              <a:gd name="connsiteY16" fmla="*/ 19914 h 46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455" h="46969">
                <a:moveTo>
                  <a:pt x="41423" y="27438"/>
                </a:moveTo>
                <a:lnTo>
                  <a:pt x="5611" y="27438"/>
                </a:lnTo>
                <a:cubicBezTo>
                  <a:pt x="5895" y="30686"/>
                  <a:pt x="7518" y="33649"/>
                  <a:pt x="10183" y="35535"/>
                </a:cubicBezTo>
                <a:cubicBezTo>
                  <a:pt x="12945" y="37525"/>
                  <a:pt x="16280" y="38592"/>
                  <a:pt x="19708" y="38582"/>
                </a:cubicBezTo>
                <a:cubicBezTo>
                  <a:pt x="24661" y="38907"/>
                  <a:pt x="29516" y="36906"/>
                  <a:pt x="32758" y="33154"/>
                </a:cubicBezTo>
                <a:lnTo>
                  <a:pt x="38186" y="39154"/>
                </a:lnTo>
                <a:cubicBezTo>
                  <a:pt x="33232" y="44259"/>
                  <a:pt x="26279" y="47022"/>
                  <a:pt x="19136" y="46774"/>
                </a:cubicBezTo>
                <a:cubicBezTo>
                  <a:pt x="13038" y="46917"/>
                  <a:pt x="7136" y="44622"/>
                  <a:pt x="2755" y="40392"/>
                </a:cubicBezTo>
                <a:cubicBezTo>
                  <a:pt x="-6295" y="30734"/>
                  <a:pt x="-6295" y="15761"/>
                  <a:pt x="2755" y="6102"/>
                </a:cubicBezTo>
                <a:cubicBezTo>
                  <a:pt x="11708" y="-2013"/>
                  <a:pt x="25326" y="-2299"/>
                  <a:pt x="34660" y="5436"/>
                </a:cubicBezTo>
                <a:cubicBezTo>
                  <a:pt x="39139" y="9284"/>
                  <a:pt x="41520" y="14980"/>
                  <a:pt x="41237" y="20866"/>
                </a:cubicBezTo>
                <a:close/>
                <a:moveTo>
                  <a:pt x="5611" y="19914"/>
                </a:moveTo>
                <a:lnTo>
                  <a:pt x="31805" y="19914"/>
                </a:lnTo>
                <a:cubicBezTo>
                  <a:pt x="31995" y="16590"/>
                  <a:pt x="30660" y="13361"/>
                  <a:pt x="28186" y="11151"/>
                </a:cubicBezTo>
                <a:cubicBezTo>
                  <a:pt x="25707" y="9027"/>
                  <a:pt x="22563" y="7912"/>
                  <a:pt x="19326" y="8008"/>
                </a:cubicBezTo>
                <a:cubicBezTo>
                  <a:pt x="15899" y="7941"/>
                  <a:pt x="12471" y="9084"/>
                  <a:pt x="9801" y="11246"/>
                </a:cubicBezTo>
                <a:cubicBezTo>
                  <a:pt x="7039" y="13255"/>
                  <a:pt x="5420" y="16503"/>
                  <a:pt x="5611" y="19914"/>
                </a:cubicBezTo>
                <a:close/>
              </a:path>
            </a:pathLst>
          </a:custGeom>
          <a:solidFill>
            <a:srgbClr val="6D6E71"/>
          </a:solidFill>
          <a:ln w="9525" cap="flat">
            <a:noFill/>
            <a:prstDash val="solid"/>
            <a:miter/>
          </a:ln>
        </p:spPr>
        <p:txBody>
          <a:bodyPr rtlCol="0" anchor="ctr"/>
          <a:lstStyle/>
          <a:p>
            <a:endParaRPr lang="en-US"/>
          </a:p>
        </p:txBody>
      </p:sp>
      <p:sp>
        <p:nvSpPr>
          <p:cNvPr id="1443" name="Freeform: Shape 1442">
            <a:extLst>
              <a:ext uri="{FF2B5EF4-FFF2-40B4-BE49-F238E27FC236}">
                <a16:creationId xmlns:a16="http://schemas.microsoft.com/office/drawing/2014/main" id="{DA7CDA39-CEF4-4263-9DA1-6E986D01A5C8}"/>
              </a:ext>
            </a:extLst>
          </p:cNvPr>
          <p:cNvSpPr/>
          <p:nvPr/>
        </p:nvSpPr>
        <p:spPr>
          <a:xfrm>
            <a:off x="10750306" y="5836550"/>
            <a:ext cx="48016" cy="61021"/>
          </a:xfrm>
          <a:custGeom>
            <a:avLst/>
            <a:gdLst>
              <a:gd name="connsiteX0" fmla="*/ 32635 w 36681"/>
              <a:gd name="connsiteY0" fmla="*/ 32135 h 46616"/>
              <a:gd name="connsiteX1" fmla="*/ 27872 w 36681"/>
              <a:gd name="connsiteY1" fmla="*/ 42517 h 46616"/>
              <a:gd name="connsiteX2" fmla="*/ 15775 w 36681"/>
              <a:gd name="connsiteY2" fmla="*/ 46422 h 46616"/>
              <a:gd name="connsiteX3" fmla="*/ 5492 w 36681"/>
              <a:gd name="connsiteY3" fmla="*/ 44613 h 46616"/>
              <a:gd name="connsiteX4" fmla="*/ -4033 w 36681"/>
              <a:gd name="connsiteY4" fmla="*/ 39564 h 46616"/>
              <a:gd name="connsiteX5" fmla="*/ 632 w 36681"/>
              <a:gd name="connsiteY5" fmla="*/ 32135 h 46616"/>
              <a:gd name="connsiteX6" fmla="*/ 16064 w 36681"/>
              <a:gd name="connsiteY6" fmla="*/ 38136 h 46616"/>
              <a:gd name="connsiteX7" fmla="*/ 21208 w 36681"/>
              <a:gd name="connsiteY7" fmla="*/ 36611 h 46616"/>
              <a:gd name="connsiteX8" fmla="*/ 23110 w 36681"/>
              <a:gd name="connsiteY8" fmla="*/ 32802 h 46616"/>
              <a:gd name="connsiteX9" fmla="*/ 13585 w 36681"/>
              <a:gd name="connsiteY9" fmla="*/ 26610 h 46616"/>
              <a:gd name="connsiteX10" fmla="*/ 12538 w 36681"/>
              <a:gd name="connsiteY10" fmla="*/ 26610 h 46616"/>
              <a:gd name="connsiteX11" fmla="*/ -1652 w 36681"/>
              <a:gd name="connsiteY11" fmla="*/ 13846 h 46616"/>
              <a:gd name="connsiteX12" fmla="*/ 3302 w 36681"/>
              <a:gd name="connsiteY12" fmla="*/ 3655 h 46616"/>
              <a:gd name="connsiteX13" fmla="*/ 16064 w 36681"/>
              <a:gd name="connsiteY13" fmla="*/ -155 h 46616"/>
              <a:gd name="connsiteX14" fmla="*/ 31016 w 36681"/>
              <a:gd name="connsiteY14" fmla="*/ 4417 h 46616"/>
              <a:gd name="connsiteX15" fmla="*/ 27398 w 36681"/>
              <a:gd name="connsiteY15" fmla="*/ 11561 h 46616"/>
              <a:gd name="connsiteX16" fmla="*/ 15682 w 36681"/>
              <a:gd name="connsiteY16" fmla="*/ 7560 h 46616"/>
              <a:gd name="connsiteX17" fmla="*/ 10157 w 36681"/>
              <a:gd name="connsiteY17" fmla="*/ 8799 h 46616"/>
              <a:gd name="connsiteX18" fmla="*/ 7966 w 36681"/>
              <a:gd name="connsiteY18" fmla="*/ 12609 h 46616"/>
              <a:gd name="connsiteX19" fmla="*/ 10255 w 36681"/>
              <a:gd name="connsiteY19" fmla="*/ 15847 h 46616"/>
              <a:gd name="connsiteX20" fmla="*/ 14538 w 36681"/>
              <a:gd name="connsiteY20" fmla="*/ 17276 h 46616"/>
              <a:gd name="connsiteX21" fmla="*/ 19491 w 36681"/>
              <a:gd name="connsiteY21" fmla="*/ 18704 h 46616"/>
              <a:gd name="connsiteX22" fmla="*/ 23589 w 36681"/>
              <a:gd name="connsiteY22" fmla="*/ 20229 h 46616"/>
              <a:gd name="connsiteX23" fmla="*/ 27970 w 36681"/>
              <a:gd name="connsiteY23" fmla="*/ 22610 h 46616"/>
              <a:gd name="connsiteX24" fmla="*/ 32635 w 36681"/>
              <a:gd name="connsiteY24" fmla="*/ 32135 h 46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1" h="46616">
                <a:moveTo>
                  <a:pt x="32635" y="32135"/>
                </a:moveTo>
                <a:cubicBezTo>
                  <a:pt x="32732" y="36154"/>
                  <a:pt x="31016" y="39993"/>
                  <a:pt x="27872" y="42517"/>
                </a:cubicBezTo>
                <a:cubicBezTo>
                  <a:pt x="24445" y="45213"/>
                  <a:pt x="20161" y="46594"/>
                  <a:pt x="15775" y="46422"/>
                </a:cubicBezTo>
                <a:cubicBezTo>
                  <a:pt x="12255" y="46403"/>
                  <a:pt x="8822" y="45793"/>
                  <a:pt x="5492" y="44613"/>
                </a:cubicBezTo>
                <a:cubicBezTo>
                  <a:pt x="2060" y="43488"/>
                  <a:pt x="-1177" y="41784"/>
                  <a:pt x="-4033" y="39564"/>
                </a:cubicBezTo>
                <a:lnTo>
                  <a:pt x="632" y="32135"/>
                </a:lnTo>
                <a:cubicBezTo>
                  <a:pt x="5013" y="35764"/>
                  <a:pt x="10445" y="37869"/>
                  <a:pt x="16064" y="38136"/>
                </a:cubicBezTo>
                <a:cubicBezTo>
                  <a:pt x="17873" y="38212"/>
                  <a:pt x="19682" y="37678"/>
                  <a:pt x="21208" y="36611"/>
                </a:cubicBezTo>
                <a:cubicBezTo>
                  <a:pt x="22352" y="35707"/>
                  <a:pt x="23110" y="34297"/>
                  <a:pt x="23110" y="32802"/>
                </a:cubicBezTo>
                <a:cubicBezTo>
                  <a:pt x="23110" y="30515"/>
                  <a:pt x="20063" y="28420"/>
                  <a:pt x="13585" y="26610"/>
                </a:cubicBezTo>
                <a:lnTo>
                  <a:pt x="12538" y="26610"/>
                </a:lnTo>
                <a:cubicBezTo>
                  <a:pt x="3013" y="24038"/>
                  <a:pt x="-1652" y="19847"/>
                  <a:pt x="-1652" y="13846"/>
                </a:cubicBezTo>
                <a:cubicBezTo>
                  <a:pt x="-1749" y="9837"/>
                  <a:pt x="60" y="6017"/>
                  <a:pt x="3302" y="3655"/>
                </a:cubicBezTo>
                <a:cubicBezTo>
                  <a:pt x="7013" y="959"/>
                  <a:pt x="11492" y="-383"/>
                  <a:pt x="16064" y="-155"/>
                </a:cubicBezTo>
                <a:cubicBezTo>
                  <a:pt x="21398" y="-155"/>
                  <a:pt x="26635" y="1436"/>
                  <a:pt x="31016" y="4417"/>
                </a:cubicBezTo>
                <a:lnTo>
                  <a:pt x="27398" y="11561"/>
                </a:lnTo>
                <a:cubicBezTo>
                  <a:pt x="23970" y="9094"/>
                  <a:pt x="19873" y="7703"/>
                  <a:pt x="15682" y="7560"/>
                </a:cubicBezTo>
                <a:cubicBezTo>
                  <a:pt x="13775" y="7503"/>
                  <a:pt x="11873" y="7932"/>
                  <a:pt x="10157" y="8799"/>
                </a:cubicBezTo>
                <a:cubicBezTo>
                  <a:pt x="8729" y="9551"/>
                  <a:pt x="7966" y="11027"/>
                  <a:pt x="7966" y="12609"/>
                </a:cubicBezTo>
                <a:cubicBezTo>
                  <a:pt x="7966" y="14066"/>
                  <a:pt x="8920" y="15361"/>
                  <a:pt x="10255" y="15847"/>
                </a:cubicBezTo>
                <a:cubicBezTo>
                  <a:pt x="11683" y="16438"/>
                  <a:pt x="13110" y="16914"/>
                  <a:pt x="14538" y="17276"/>
                </a:cubicBezTo>
                <a:lnTo>
                  <a:pt x="19491" y="18704"/>
                </a:lnTo>
                <a:cubicBezTo>
                  <a:pt x="20919" y="19114"/>
                  <a:pt x="22254" y="19619"/>
                  <a:pt x="23589" y="20229"/>
                </a:cubicBezTo>
                <a:cubicBezTo>
                  <a:pt x="25114" y="20857"/>
                  <a:pt x="26635" y="21657"/>
                  <a:pt x="27970" y="22610"/>
                </a:cubicBezTo>
                <a:cubicBezTo>
                  <a:pt x="31114" y="24753"/>
                  <a:pt x="32825" y="28363"/>
                  <a:pt x="32635" y="32135"/>
                </a:cubicBezTo>
                <a:close/>
              </a:path>
            </a:pathLst>
          </a:custGeom>
          <a:solidFill>
            <a:srgbClr val="6D6E71"/>
          </a:solidFill>
          <a:ln w="9525" cap="flat">
            <a:noFill/>
            <a:prstDash val="solid"/>
            <a:miter/>
          </a:ln>
        </p:spPr>
        <p:txBody>
          <a:bodyPr rtlCol="0" anchor="ctr"/>
          <a:lstStyle/>
          <a:p>
            <a:endParaRPr lang="en-US"/>
          </a:p>
        </p:txBody>
      </p:sp>
      <p:sp>
        <p:nvSpPr>
          <p:cNvPr id="1444" name="Freeform: Shape 1443">
            <a:extLst>
              <a:ext uri="{FF2B5EF4-FFF2-40B4-BE49-F238E27FC236}">
                <a16:creationId xmlns:a16="http://schemas.microsoft.com/office/drawing/2014/main" id="{290B4801-4479-4138-B764-9DC4B64C7DEC}"/>
              </a:ext>
            </a:extLst>
          </p:cNvPr>
          <p:cNvSpPr/>
          <p:nvPr/>
        </p:nvSpPr>
        <p:spPr>
          <a:xfrm>
            <a:off x="10836208" y="5836833"/>
            <a:ext cx="96756" cy="59722"/>
          </a:xfrm>
          <a:custGeom>
            <a:avLst/>
            <a:gdLst>
              <a:gd name="connsiteX0" fmla="*/ 22640 w 73916"/>
              <a:gd name="connsiteY0" fmla="*/ 45445 h 45624"/>
              <a:gd name="connsiteX1" fmla="*/ 11687 w 73916"/>
              <a:gd name="connsiteY1" fmla="*/ 45445 h 45624"/>
              <a:gd name="connsiteX2" fmla="*/ -4033 w 73916"/>
              <a:gd name="connsiteY2" fmla="*/ -180 h 45624"/>
              <a:gd name="connsiteX3" fmla="*/ 5492 w 73916"/>
              <a:gd name="connsiteY3" fmla="*/ -180 h 45624"/>
              <a:gd name="connsiteX4" fmla="*/ 16826 w 73916"/>
              <a:gd name="connsiteY4" fmla="*/ 34300 h 45624"/>
              <a:gd name="connsiteX5" fmla="*/ 28165 w 73916"/>
              <a:gd name="connsiteY5" fmla="*/ -180 h 45624"/>
              <a:gd name="connsiteX6" fmla="*/ 37690 w 73916"/>
              <a:gd name="connsiteY6" fmla="*/ -180 h 45624"/>
              <a:gd name="connsiteX7" fmla="*/ 49024 w 73916"/>
              <a:gd name="connsiteY7" fmla="*/ 34300 h 45624"/>
              <a:gd name="connsiteX8" fmla="*/ 60359 w 73916"/>
              <a:gd name="connsiteY8" fmla="*/ -180 h 45624"/>
              <a:gd name="connsiteX9" fmla="*/ 69884 w 73916"/>
              <a:gd name="connsiteY9" fmla="*/ -180 h 45624"/>
              <a:gd name="connsiteX10" fmla="*/ 54833 w 73916"/>
              <a:gd name="connsiteY10" fmla="*/ 45445 h 45624"/>
              <a:gd name="connsiteX11" fmla="*/ 43881 w 73916"/>
              <a:gd name="connsiteY11" fmla="*/ 45445 h 45624"/>
              <a:gd name="connsiteX12" fmla="*/ 33118 w 73916"/>
              <a:gd name="connsiteY12" fmla="*/ 14202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916" h="45624">
                <a:moveTo>
                  <a:pt x="22640" y="45445"/>
                </a:moveTo>
                <a:lnTo>
                  <a:pt x="11687" y="45445"/>
                </a:lnTo>
                <a:lnTo>
                  <a:pt x="-4033" y="-180"/>
                </a:lnTo>
                <a:lnTo>
                  <a:pt x="5492" y="-180"/>
                </a:lnTo>
                <a:lnTo>
                  <a:pt x="16826" y="34300"/>
                </a:lnTo>
                <a:lnTo>
                  <a:pt x="28165" y="-180"/>
                </a:lnTo>
                <a:lnTo>
                  <a:pt x="37690" y="-180"/>
                </a:lnTo>
                <a:lnTo>
                  <a:pt x="49024" y="34300"/>
                </a:lnTo>
                <a:lnTo>
                  <a:pt x="60359" y="-180"/>
                </a:lnTo>
                <a:lnTo>
                  <a:pt x="69884" y="-180"/>
                </a:lnTo>
                <a:lnTo>
                  <a:pt x="54833" y="45445"/>
                </a:lnTo>
                <a:lnTo>
                  <a:pt x="43881" y="45445"/>
                </a:lnTo>
                <a:lnTo>
                  <a:pt x="33118" y="14202"/>
                </a:lnTo>
                <a:close/>
              </a:path>
            </a:pathLst>
          </a:custGeom>
          <a:solidFill>
            <a:srgbClr val="6D6E71"/>
          </a:solidFill>
          <a:ln w="9525" cap="flat">
            <a:noFill/>
            <a:prstDash val="solid"/>
            <a:miter/>
          </a:ln>
        </p:spPr>
        <p:txBody>
          <a:bodyPr rtlCol="0" anchor="ctr"/>
          <a:lstStyle/>
          <a:p>
            <a:endParaRPr lang="en-US"/>
          </a:p>
        </p:txBody>
      </p:sp>
      <p:sp>
        <p:nvSpPr>
          <p:cNvPr id="1445" name="Freeform: Shape 1444">
            <a:extLst>
              <a:ext uri="{FF2B5EF4-FFF2-40B4-BE49-F238E27FC236}">
                <a16:creationId xmlns:a16="http://schemas.microsoft.com/office/drawing/2014/main" id="{9D31D486-EE9A-437D-84E3-D162BCA11BD2}"/>
              </a:ext>
            </a:extLst>
          </p:cNvPr>
          <p:cNvSpPr/>
          <p:nvPr/>
        </p:nvSpPr>
        <p:spPr>
          <a:xfrm>
            <a:off x="10944063" y="5811522"/>
            <a:ext cx="15834" cy="85157"/>
          </a:xfrm>
          <a:custGeom>
            <a:avLst/>
            <a:gdLst>
              <a:gd name="connsiteX0" fmla="*/ -2224 w 12096"/>
              <a:gd name="connsiteY0" fmla="*/ 10203 h 65055"/>
              <a:gd name="connsiteX1" fmla="*/ -4033 w 12096"/>
              <a:gd name="connsiteY1" fmla="*/ 5916 h 65055"/>
              <a:gd name="connsiteX2" fmla="*/ 2060 w 12096"/>
              <a:gd name="connsiteY2" fmla="*/ -180 h 65055"/>
              <a:gd name="connsiteX3" fmla="*/ 8064 w 12096"/>
              <a:gd name="connsiteY3" fmla="*/ 5821 h 65055"/>
              <a:gd name="connsiteX4" fmla="*/ 8064 w 12096"/>
              <a:gd name="connsiteY4" fmla="*/ 5916 h 65055"/>
              <a:gd name="connsiteX5" fmla="*/ 6348 w 12096"/>
              <a:gd name="connsiteY5" fmla="*/ 10203 h 65055"/>
              <a:gd name="connsiteX6" fmla="*/ 2060 w 12096"/>
              <a:gd name="connsiteY6" fmla="*/ 12012 h 65055"/>
              <a:gd name="connsiteX7" fmla="*/ -2224 w 12096"/>
              <a:gd name="connsiteY7" fmla="*/ 10203 h 65055"/>
              <a:gd name="connsiteX8" fmla="*/ 6729 w 12096"/>
              <a:gd name="connsiteY8" fmla="*/ 64876 h 65055"/>
              <a:gd name="connsiteX9" fmla="*/ -2796 w 12096"/>
              <a:gd name="connsiteY9" fmla="*/ 64876 h 65055"/>
              <a:gd name="connsiteX10" fmla="*/ -2796 w 12096"/>
              <a:gd name="connsiteY10" fmla="*/ 19251 h 65055"/>
              <a:gd name="connsiteX11" fmla="*/ 6729 w 12096"/>
              <a:gd name="connsiteY11" fmla="*/ 19251 h 6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96" h="65055">
                <a:moveTo>
                  <a:pt x="-2224" y="10203"/>
                </a:moveTo>
                <a:cubicBezTo>
                  <a:pt x="-3368" y="9088"/>
                  <a:pt x="-4033" y="7535"/>
                  <a:pt x="-4033" y="5916"/>
                </a:cubicBezTo>
                <a:cubicBezTo>
                  <a:pt x="-3940" y="2573"/>
                  <a:pt x="-1275" y="-132"/>
                  <a:pt x="2060" y="-180"/>
                </a:cubicBezTo>
                <a:cubicBezTo>
                  <a:pt x="5395" y="-180"/>
                  <a:pt x="8064" y="2506"/>
                  <a:pt x="8064" y="5821"/>
                </a:cubicBezTo>
                <a:cubicBezTo>
                  <a:pt x="8064" y="5849"/>
                  <a:pt x="8064" y="5888"/>
                  <a:pt x="8064" y="5916"/>
                </a:cubicBezTo>
                <a:cubicBezTo>
                  <a:pt x="8064" y="7516"/>
                  <a:pt x="7492" y="9050"/>
                  <a:pt x="6348" y="10203"/>
                </a:cubicBezTo>
                <a:cubicBezTo>
                  <a:pt x="5204" y="11336"/>
                  <a:pt x="3678" y="11993"/>
                  <a:pt x="2060" y="12012"/>
                </a:cubicBezTo>
                <a:cubicBezTo>
                  <a:pt x="441" y="12022"/>
                  <a:pt x="-1084" y="11365"/>
                  <a:pt x="-2224" y="10203"/>
                </a:cubicBezTo>
                <a:close/>
                <a:moveTo>
                  <a:pt x="6729" y="64876"/>
                </a:moveTo>
                <a:lnTo>
                  <a:pt x="-2796" y="64876"/>
                </a:lnTo>
                <a:lnTo>
                  <a:pt x="-2796" y="19251"/>
                </a:lnTo>
                <a:lnTo>
                  <a:pt x="6729" y="19251"/>
                </a:lnTo>
                <a:close/>
              </a:path>
            </a:pathLst>
          </a:custGeom>
          <a:solidFill>
            <a:srgbClr val="6D6E71"/>
          </a:solidFill>
          <a:ln w="9525" cap="flat">
            <a:noFill/>
            <a:prstDash val="solid"/>
            <a:miter/>
          </a:ln>
        </p:spPr>
        <p:txBody>
          <a:bodyPr rtlCol="0" anchor="ctr"/>
          <a:lstStyle/>
          <a:p>
            <a:endParaRPr lang="en-US"/>
          </a:p>
        </p:txBody>
      </p:sp>
      <p:sp>
        <p:nvSpPr>
          <p:cNvPr id="1446" name="Freeform: Shape 1445">
            <a:extLst>
              <a:ext uri="{FF2B5EF4-FFF2-40B4-BE49-F238E27FC236}">
                <a16:creationId xmlns:a16="http://schemas.microsoft.com/office/drawing/2014/main" id="{35556026-D64C-4DF5-8B31-D6D3809EF3C7}"/>
              </a:ext>
            </a:extLst>
          </p:cNvPr>
          <p:cNvSpPr/>
          <p:nvPr/>
        </p:nvSpPr>
        <p:spPr>
          <a:xfrm>
            <a:off x="10971740" y="5817881"/>
            <a:ext cx="41519" cy="79298"/>
          </a:xfrm>
          <a:custGeom>
            <a:avLst/>
            <a:gdLst>
              <a:gd name="connsiteX0" fmla="*/ 11301 w 31718"/>
              <a:gd name="connsiteY0" fmla="*/ 21823 h 60579"/>
              <a:gd name="connsiteX1" fmla="*/ 11301 w 31718"/>
              <a:gd name="connsiteY1" fmla="*/ 44968 h 60579"/>
              <a:gd name="connsiteX2" fmla="*/ 13017 w 31718"/>
              <a:gd name="connsiteY2" fmla="*/ 50112 h 60579"/>
              <a:gd name="connsiteX3" fmla="*/ 17780 w 31718"/>
              <a:gd name="connsiteY3" fmla="*/ 52112 h 60579"/>
              <a:gd name="connsiteX4" fmla="*/ 23779 w 31718"/>
              <a:gd name="connsiteY4" fmla="*/ 49064 h 60579"/>
              <a:gd name="connsiteX5" fmla="*/ 27686 w 31718"/>
              <a:gd name="connsiteY5" fmla="*/ 55827 h 60579"/>
              <a:gd name="connsiteX6" fmla="*/ 16445 w 31718"/>
              <a:gd name="connsiteY6" fmla="*/ 60399 h 60579"/>
              <a:gd name="connsiteX7" fmla="*/ 6064 w 31718"/>
              <a:gd name="connsiteY7" fmla="*/ 56112 h 60579"/>
              <a:gd name="connsiteX8" fmla="*/ 1683 w 31718"/>
              <a:gd name="connsiteY8" fmla="*/ 44683 h 60579"/>
              <a:gd name="connsiteX9" fmla="*/ 1683 w 31718"/>
              <a:gd name="connsiteY9" fmla="*/ 21823 h 60579"/>
              <a:gd name="connsiteX10" fmla="*/ -4033 w 31718"/>
              <a:gd name="connsiteY10" fmla="*/ 21823 h 60579"/>
              <a:gd name="connsiteX11" fmla="*/ -4033 w 31718"/>
              <a:gd name="connsiteY11" fmla="*/ 14108 h 60579"/>
              <a:gd name="connsiteX12" fmla="*/ 1683 w 31718"/>
              <a:gd name="connsiteY12" fmla="*/ 14108 h 60579"/>
              <a:gd name="connsiteX13" fmla="*/ 1683 w 31718"/>
              <a:gd name="connsiteY13" fmla="*/ -180 h 60579"/>
              <a:gd name="connsiteX14" fmla="*/ 11208 w 31718"/>
              <a:gd name="connsiteY14" fmla="*/ -180 h 60579"/>
              <a:gd name="connsiteX15" fmla="*/ 11208 w 31718"/>
              <a:gd name="connsiteY15" fmla="*/ 14108 h 60579"/>
              <a:gd name="connsiteX16" fmla="*/ 23207 w 31718"/>
              <a:gd name="connsiteY16" fmla="*/ 14108 h 60579"/>
              <a:gd name="connsiteX17" fmla="*/ 23207 w 31718"/>
              <a:gd name="connsiteY17" fmla="*/ 21823 h 6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79">
                <a:moveTo>
                  <a:pt x="11301" y="21823"/>
                </a:moveTo>
                <a:lnTo>
                  <a:pt x="11301" y="44968"/>
                </a:lnTo>
                <a:cubicBezTo>
                  <a:pt x="11208" y="46835"/>
                  <a:pt x="11780" y="48683"/>
                  <a:pt x="13017" y="50112"/>
                </a:cubicBezTo>
                <a:cubicBezTo>
                  <a:pt x="14254" y="51465"/>
                  <a:pt x="15971" y="52198"/>
                  <a:pt x="17780" y="52112"/>
                </a:cubicBezTo>
                <a:cubicBezTo>
                  <a:pt x="20161" y="51979"/>
                  <a:pt x="22259" y="50874"/>
                  <a:pt x="23779" y="49064"/>
                </a:cubicBezTo>
                <a:lnTo>
                  <a:pt x="27686" y="55827"/>
                </a:lnTo>
                <a:cubicBezTo>
                  <a:pt x="24640" y="58732"/>
                  <a:pt x="20635" y="60370"/>
                  <a:pt x="16445" y="60399"/>
                </a:cubicBezTo>
                <a:cubicBezTo>
                  <a:pt x="12543" y="60447"/>
                  <a:pt x="8827" y="58904"/>
                  <a:pt x="6064" y="56112"/>
                </a:cubicBezTo>
                <a:cubicBezTo>
                  <a:pt x="3018" y="53112"/>
                  <a:pt x="1395" y="48940"/>
                  <a:pt x="1683" y="44683"/>
                </a:cubicBezTo>
                <a:lnTo>
                  <a:pt x="1683" y="21823"/>
                </a:lnTo>
                <a:lnTo>
                  <a:pt x="-4033" y="21823"/>
                </a:lnTo>
                <a:lnTo>
                  <a:pt x="-4033" y="14108"/>
                </a:lnTo>
                <a:lnTo>
                  <a:pt x="1683" y="14108"/>
                </a:lnTo>
                <a:lnTo>
                  <a:pt x="1683" y="-180"/>
                </a:lnTo>
                <a:lnTo>
                  <a:pt x="11208" y="-180"/>
                </a:lnTo>
                <a:lnTo>
                  <a:pt x="11208" y="14108"/>
                </a:lnTo>
                <a:lnTo>
                  <a:pt x="23207" y="14108"/>
                </a:lnTo>
                <a:lnTo>
                  <a:pt x="23207" y="21823"/>
                </a:lnTo>
                <a:close/>
              </a:path>
            </a:pathLst>
          </a:custGeom>
          <a:solidFill>
            <a:srgbClr val="6D6E71"/>
          </a:solidFill>
          <a:ln w="9525" cap="flat">
            <a:noFill/>
            <a:prstDash val="solid"/>
            <a:miter/>
          </a:ln>
        </p:spPr>
        <p:txBody>
          <a:bodyPr rtlCol="0" anchor="ctr"/>
          <a:lstStyle/>
          <a:p>
            <a:endParaRPr lang="en-US"/>
          </a:p>
        </p:txBody>
      </p:sp>
      <p:sp>
        <p:nvSpPr>
          <p:cNvPr id="1447" name="Freeform: Shape 1446">
            <a:extLst>
              <a:ext uri="{FF2B5EF4-FFF2-40B4-BE49-F238E27FC236}">
                <a16:creationId xmlns:a16="http://schemas.microsoft.com/office/drawing/2014/main" id="{27DA5E77-4104-47DD-AB21-232AF41BE0D1}"/>
              </a:ext>
            </a:extLst>
          </p:cNvPr>
          <p:cNvSpPr/>
          <p:nvPr/>
        </p:nvSpPr>
        <p:spPr>
          <a:xfrm>
            <a:off x="11023360" y="5813392"/>
            <a:ext cx="54898" cy="83162"/>
          </a:xfrm>
          <a:custGeom>
            <a:avLst/>
            <a:gdLst>
              <a:gd name="connsiteX0" fmla="*/ 5492 w 41939"/>
              <a:gd name="connsiteY0" fmla="*/ 38777 h 63531"/>
              <a:gd name="connsiteX1" fmla="*/ 5492 w 41939"/>
              <a:gd name="connsiteY1" fmla="*/ 63352 h 63531"/>
              <a:gd name="connsiteX2" fmla="*/ -4033 w 41939"/>
              <a:gd name="connsiteY2" fmla="*/ 63352 h 63531"/>
              <a:gd name="connsiteX3" fmla="*/ -4033 w 41939"/>
              <a:gd name="connsiteY3" fmla="*/ -180 h 63531"/>
              <a:gd name="connsiteX4" fmla="*/ 5492 w 41939"/>
              <a:gd name="connsiteY4" fmla="*/ -180 h 63531"/>
              <a:gd name="connsiteX5" fmla="*/ 5492 w 41939"/>
              <a:gd name="connsiteY5" fmla="*/ 26014 h 63531"/>
              <a:gd name="connsiteX6" fmla="*/ 11683 w 41939"/>
              <a:gd name="connsiteY6" fmla="*/ 19441 h 63531"/>
              <a:gd name="connsiteX7" fmla="*/ 20635 w 41939"/>
              <a:gd name="connsiteY7" fmla="*/ 17060 h 63531"/>
              <a:gd name="connsiteX8" fmla="*/ 33114 w 41939"/>
              <a:gd name="connsiteY8" fmla="*/ 21727 h 63531"/>
              <a:gd name="connsiteX9" fmla="*/ 37876 w 41939"/>
              <a:gd name="connsiteY9" fmla="*/ 35348 h 63531"/>
              <a:gd name="connsiteX10" fmla="*/ 37876 w 41939"/>
              <a:gd name="connsiteY10" fmla="*/ 63352 h 63531"/>
              <a:gd name="connsiteX11" fmla="*/ 28351 w 41939"/>
              <a:gd name="connsiteY11" fmla="*/ 63352 h 63531"/>
              <a:gd name="connsiteX12" fmla="*/ 28351 w 41939"/>
              <a:gd name="connsiteY12" fmla="*/ 38301 h 63531"/>
              <a:gd name="connsiteX13" fmla="*/ 17873 w 41939"/>
              <a:gd name="connsiteY13" fmla="*/ 25728 h 63531"/>
              <a:gd name="connsiteX14" fmla="*/ 9208 w 41939"/>
              <a:gd name="connsiteY14" fmla="*/ 28966 h 63531"/>
              <a:gd name="connsiteX15" fmla="*/ 5492 w 41939"/>
              <a:gd name="connsiteY15" fmla="*/ 38777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39" h="63531">
                <a:moveTo>
                  <a:pt x="5492" y="38777"/>
                </a:moveTo>
                <a:lnTo>
                  <a:pt x="5492" y="63352"/>
                </a:lnTo>
                <a:lnTo>
                  <a:pt x="-4033" y="63352"/>
                </a:lnTo>
                <a:lnTo>
                  <a:pt x="-4033" y="-180"/>
                </a:lnTo>
                <a:lnTo>
                  <a:pt x="5492" y="-180"/>
                </a:lnTo>
                <a:lnTo>
                  <a:pt x="5492" y="26014"/>
                </a:lnTo>
                <a:cubicBezTo>
                  <a:pt x="6827" y="23251"/>
                  <a:pt x="9018" y="20956"/>
                  <a:pt x="11683" y="19441"/>
                </a:cubicBezTo>
                <a:cubicBezTo>
                  <a:pt x="14347" y="17841"/>
                  <a:pt x="17491" y="17022"/>
                  <a:pt x="20635" y="17060"/>
                </a:cubicBezTo>
                <a:cubicBezTo>
                  <a:pt x="25305" y="16841"/>
                  <a:pt x="29779" y="18527"/>
                  <a:pt x="33114" y="21727"/>
                </a:cubicBezTo>
                <a:cubicBezTo>
                  <a:pt x="36448" y="25432"/>
                  <a:pt x="38160" y="30347"/>
                  <a:pt x="37876" y="35348"/>
                </a:cubicBezTo>
                <a:lnTo>
                  <a:pt x="37876" y="63352"/>
                </a:lnTo>
                <a:lnTo>
                  <a:pt x="28351" y="63352"/>
                </a:lnTo>
                <a:lnTo>
                  <a:pt x="28351" y="38301"/>
                </a:lnTo>
                <a:cubicBezTo>
                  <a:pt x="28351" y="29919"/>
                  <a:pt x="24924" y="25728"/>
                  <a:pt x="17873" y="25728"/>
                </a:cubicBezTo>
                <a:cubicBezTo>
                  <a:pt x="14636" y="25690"/>
                  <a:pt x="11590" y="26842"/>
                  <a:pt x="9208" y="28966"/>
                </a:cubicBezTo>
                <a:cubicBezTo>
                  <a:pt x="6636" y="31538"/>
                  <a:pt x="5204" y="35120"/>
                  <a:pt x="5492" y="38777"/>
                </a:cubicBezTo>
                <a:close/>
              </a:path>
            </a:pathLst>
          </a:custGeom>
          <a:solidFill>
            <a:srgbClr val="6D6E71"/>
          </a:solidFill>
          <a:ln w="9525" cap="flat">
            <a:noFill/>
            <a:prstDash val="solid"/>
            <a:miter/>
          </a:ln>
        </p:spPr>
        <p:txBody>
          <a:bodyPr rtlCol="0" anchor="ctr"/>
          <a:lstStyle/>
          <a:p>
            <a:endParaRPr lang="en-US"/>
          </a:p>
        </p:txBody>
      </p:sp>
      <p:sp>
        <p:nvSpPr>
          <p:cNvPr id="1448" name="Freeform: Shape 1447">
            <a:extLst>
              <a:ext uri="{FF2B5EF4-FFF2-40B4-BE49-F238E27FC236}">
                <a16:creationId xmlns:a16="http://schemas.microsoft.com/office/drawing/2014/main" id="{CFAE788C-0695-4BCA-91CB-43B539B4BD27}"/>
              </a:ext>
            </a:extLst>
          </p:cNvPr>
          <p:cNvSpPr/>
          <p:nvPr/>
        </p:nvSpPr>
        <p:spPr>
          <a:xfrm>
            <a:off x="11122193" y="5835428"/>
            <a:ext cx="53216" cy="62017"/>
          </a:xfrm>
          <a:custGeom>
            <a:avLst/>
            <a:gdLst>
              <a:gd name="connsiteX0" fmla="*/ 36383 w 40654"/>
              <a:gd name="connsiteY0" fmla="*/ 46518 h 47377"/>
              <a:gd name="connsiteX1" fmla="*/ 27621 w 40654"/>
              <a:gd name="connsiteY1" fmla="*/ 46518 h 47377"/>
              <a:gd name="connsiteX2" fmla="*/ 27621 w 40654"/>
              <a:gd name="connsiteY2" fmla="*/ 40422 h 47377"/>
              <a:gd name="connsiteX3" fmla="*/ 12478 w 40654"/>
              <a:gd name="connsiteY3" fmla="*/ 47185 h 47377"/>
              <a:gd name="connsiteX4" fmla="*/ 664 w 40654"/>
              <a:gd name="connsiteY4" fmla="*/ 43184 h 47377"/>
              <a:gd name="connsiteX5" fmla="*/ -4005 w 40654"/>
              <a:gd name="connsiteY5" fmla="*/ 32421 h 47377"/>
              <a:gd name="connsiteX6" fmla="*/ 948 w 40654"/>
              <a:gd name="connsiteY6" fmla="*/ 22325 h 47377"/>
              <a:gd name="connsiteX7" fmla="*/ 14380 w 40654"/>
              <a:gd name="connsiteY7" fmla="*/ 18991 h 47377"/>
              <a:gd name="connsiteX8" fmla="*/ 26858 w 40654"/>
              <a:gd name="connsiteY8" fmla="*/ 18991 h 47377"/>
              <a:gd name="connsiteX9" fmla="*/ 26858 w 40654"/>
              <a:gd name="connsiteY9" fmla="*/ 17276 h 47377"/>
              <a:gd name="connsiteX10" fmla="*/ 16761 w 40654"/>
              <a:gd name="connsiteY10" fmla="*/ 7751 h 47377"/>
              <a:gd name="connsiteX11" fmla="*/ 3520 w 40654"/>
              <a:gd name="connsiteY11" fmla="*/ 12418 h 47377"/>
              <a:gd name="connsiteX12" fmla="*/ -763 w 40654"/>
              <a:gd name="connsiteY12" fmla="*/ 6418 h 47377"/>
              <a:gd name="connsiteX13" fmla="*/ 18287 w 40654"/>
              <a:gd name="connsiteY13" fmla="*/ -155 h 47377"/>
              <a:gd name="connsiteX14" fmla="*/ 31430 w 40654"/>
              <a:gd name="connsiteY14" fmla="*/ 3942 h 47377"/>
              <a:gd name="connsiteX15" fmla="*/ 36574 w 40654"/>
              <a:gd name="connsiteY15" fmla="*/ 16705 h 47377"/>
              <a:gd name="connsiteX16" fmla="*/ 26858 w 40654"/>
              <a:gd name="connsiteY16" fmla="*/ 29563 h 47377"/>
              <a:gd name="connsiteX17" fmla="*/ 26858 w 40654"/>
              <a:gd name="connsiteY17" fmla="*/ 25658 h 47377"/>
              <a:gd name="connsiteX18" fmla="*/ 16096 w 40654"/>
              <a:gd name="connsiteY18" fmla="*/ 25658 h 47377"/>
              <a:gd name="connsiteX19" fmla="*/ 5711 w 40654"/>
              <a:gd name="connsiteY19" fmla="*/ 32135 h 47377"/>
              <a:gd name="connsiteX20" fmla="*/ 8283 w 40654"/>
              <a:gd name="connsiteY20" fmla="*/ 37279 h 47377"/>
              <a:gd name="connsiteX21" fmla="*/ 15426 w 40654"/>
              <a:gd name="connsiteY21" fmla="*/ 38993 h 47377"/>
              <a:gd name="connsiteX22" fmla="*/ 23431 w 40654"/>
              <a:gd name="connsiteY22" fmla="*/ 36517 h 47377"/>
              <a:gd name="connsiteX23" fmla="*/ 26858 w 40654"/>
              <a:gd name="connsiteY23" fmla="*/ 29659 h 47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4" h="47377">
                <a:moveTo>
                  <a:pt x="36383" y="46518"/>
                </a:moveTo>
                <a:lnTo>
                  <a:pt x="27621" y="46518"/>
                </a:lnTo>
                <a:lnTo>
                  <a:pt x="27621" y="40422"/>
                </a:lnTo>
                <a:cubicBezTo>
                  <a:pt x="23905" y="44870"/>
                  <a:pt x="18287" y="47366"/>
                  <a:pt x="12478" y="47185"/>
                </a:cubicBezTo>
                <a:cubicBezTo>
                  <a:pt x="8190" y="47346"/>
                  <a:pt x="3999" y="45918"/>
                  <a:pt x="664" y="43184"/>
                </a:cubicBezTo>
                <a:cubicBezTo>
                  <a:pt x="-2480" y="40498"/>
                  <a:pt x="-4191" y="36536"/>
                  <a:pt x="-4005" y="32421"/>
                </a:cubicBezTo>
                <a:cubicBezTo>
                  <a:pt x="-4289" y="28411"/>
                  <a:pt x="-2382" y="24563"/>
                  <a:pt x="948" y="22325"/>
                </a:cubicBezTo>
                <a:cubicBezTo>
                  <a:pt x="5046" y="19934"/>
                  <a:pt x="9715" y="18771"/>
                  <a:pt x="14380" y="18991"/>
                </a:cubicBezTo>
                <a:lnTo>
                  <a:pt x="26858" y="18991"/>
                </a:lnTo>
                <a:lnTo>
                  <a:pt x="26858" y="17276"/>
                </a:lnTo>
                <a:cubicBezTo>
                  <a:pt x="26858" y="11180"/>
                  <a:pt x="23524" y="7751"/>
                  <a:pt x="16761" y="7751"/>
                </a:cubicBezTo>
                <a:cubicBezTo>
                  <a:pt x="11999" y="7951"/>
                  <a:pt x="7334" y="9580"/>
                  <a:pt x="3520" y="12418"/>
                </a:cubicBezTo>
                <a:lnTo>
                  <a:pt x="-763" y="6418"/>
                </a:lnTo>
                <a:cubicBezTo>
                  <a:pt x="4664" y="2065"/>
                  <a:pt x="11334" y="-269"/>
                  <a:pt x="18287" y="-155"/>
                </a:cubicBezTo>
                <a:cubicBezTo>
                  <a:pt x="23049" y="-393"/>
                  <a:pt x="27714" y="1055"/>
                  <a:pt x="31430" y="3942"/>
                </a:cubicBezTo>
                <a:cubicBezTo>
                  <a:pt x="35048" y="7132"/>
                  <a:pt x="36955" y="11875"/>
                  <a:pt x="36574" y="16705"/>
                </a:cubicBezTo>
                <a:close/>
                <a:moveTo>
                  <a:pt x="26858" y="29563"/>
                </a:moveTo>
                <a:lnTo>
                  <a:pt x="26858" y="25658"/>
                </a:lnTo>
                <a:lnTo>
                  <a:pt x="16096" y="25658"/>
                </a:lnTo>
                <a:cubicBezTo>
                  <a:pt x="9143" y="25658"/>
                  <a:pt x="5711" y="27849"/>
                  <a:pt x="5711" y="32135"/>
                </a:cubicBezTo>
                <a:cubicBezTo>
                  <a:pt x="5618" y="34183"/>
                  <a:pt x="6571" y="36135"/>
                  <a:pt x="8283" y="37279"/>
                </a:cubicBezTo>
                <a:cubicBezTo>
                  <a:pt x="10473" y="38536"/>
                  <a:pt x="12952" y="39136"/>
                  <a:pt x="15426" y="38993"/>
                </a:cubicBezTo>
                <a:cubicBezTo>
                  <a:pt x="18287" y="39031"/>
                  <a:pt x="21049" y="38164"/>
                  <a:pt x="23431" y="36517"/>
                </a:cubicBezTo>
                <a:cubicBezTo>
                  <a:pt x="25621" y="34907"/>
                  <a:pt x="26858" y="32364"/>
                  <a:pt x="26858" y="29659"/>
                </a:cubicBezTo>
                <a:close/>
              </a:path>
            </a:pathLst>
          </a:custGeom>
          <a:solidFill>
            <a:srgbClr val="6D6E71"/>
          </a:solidFill>
          <a:ln w="9525" cap="flat">
            <a:noFill/>
            <a:prstDash val="solid"/>
            <a:miter/>
          </a:ln>
        </p:spPr>
        <p:txBody>
          <a:bodyPr rtlCol="0" anchor="ctr"/>
          <a:lstStyle/>
          <a:p>
            <a:endParaRPr lang="en-US"/>
          </a:p>
        </p:txBody>
      </p:sp>
      <p:sp>
        <p:nvSpPr>
          <p:cNvPr id="1449" name="Freeform: Shape 1448">
            <a:extLst>
              <a:ext uri="{FF2B5EF4-FFF2-40B4-BE49-F238E27FC236}">
                <a16:creationId xmlns:a16="http://schemas.microsoft.com/office/drawing/2014/main" id="{A0E3AFB8-E89D-4755-93DA-FD0DFC53DE36}"/>
              </a:ext>
            </a:extLst>
          </p:cNvPr>
          <p:cNvSpPr/>
          <p:nvPr/>
        </p:nvSpPr>
        <p:spPr>
          <a:xfrm>
            <a:off x="11192431" y="5835950"/>
            <a:ext cx="54927" cy="60604"/>
          </a:xfrm>
          <a:custGeom>
            <a:avLst/>
            <a:gdLst>
              <a:gd name="connsiteX0" fmla="*/ 5492 w 41961"/>
              <a:gd name="connsiteY0" fmla="*/ 21543 h 46298"/>
              <a:gd name="connsiteX1" fmla="*/ 5492 w 41961"/>
              <a:gd name="connsiteY1" fmla="*/ 46118 h 46298"/>
              <a:gd name="connsiteX2" fmla="*/ -4033 w 41961"/>
              <a:gd name="connsiteY2" fmla="*/ 46118 h 46298"/>
              <a:gd name="connsiteX3" fmla="*/ -4033 w 41961"/>
              <a:gd name="connsiteY3" fmla="*/ 494 h 46298"/>
              <a:gd name="connsiteX4" fmla="*/ 5492 w 41961"/>
              <a:gd name="connsiteY4" fmla="*/ 494 h 46298"/>
              <a:gd name="connsiteX5" fmla="*/ 5492 w 41961"/>
              <a:gd name="connsiteY5" fmla="*/ 8780 h 46298"/>
              <a:gd name="connsiteX6" fmla="*/ 11873 w 41961"/>
              <a:gd name="connsiteY6" fmla="*/ 2208 h 46298"/>
              <a:gd name="connsiteX7" fmla="*/ 33114 w 41961"/>
              <a:gd name="connsiteY7" fmla="*/ 4494 h 46298"/>
              <a:gd name="connsiteX8" fmla="*/ 37876 w 41961"/>
              <a:gd name="connsiteY8" fmla="*/ 18115 h 46298"/>
              <a:gd name="connsiteX9" fmla="*/ 37876 w 41961"/>
              <a:gd name="connsiteY9" fmla="*/ 46118 h 46298"/>
              <a:gd name="connsiteX10" fmla="*/ 28351 w 41961"/>
              <a:gd name="connsiteY10" fmla="*/ 46118 h 46298"/>
              <a:gd name="connsiteX11" fmla="*/ 28351 w 41961"/>
              <a:gd name="connsiteY11" fmla="*/ 21067 h 46298"/>
              <a:gd name="connsiteX12" fmla="*/ 17873 w 41961"/>
              <a:gd name="connsiteY12" fmla="*/ 8494 h 46298"/>
              <a:gd name="connsiteX13" fmla="*/ 9204 w 41961"/>
              <a:gd name="connsiteY13" fmla="*/ 11733 h 46298"/>
              <a:gd name="connsiteX14" fmla="*/ 5492 w 41961"/>
              <a:gd name="connsiteY14" fmla="*/ 21543 h 4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1" h="46298">
                <a:moveTo>
                  <a:pt x="5492" y="21543"/>
                </a:moveTo>
                <a:lnTo>
                  <a:pt x="5492" y="46118"/>
                </a:lnTo>
                <a:lnTo>
                  <a:pt x="-4033" y="46118"/>
                </a:lnTo>
                <a:lnTo>
                  <a:pt x="-4033" y="494"/>
                </a:lnTo>
                <a:lnTo>
                  <a:pt x="5492" y="494"/>
                </a:lnTo>
                <a:lnTo>
                  <a:pt x="5492" y="8780"/>
                </a:lnTo>
                <a:cubicBezTo>
                  <a:pt x="7013" y="6065"/>
                  <a:pt x="9204" y="3799"/>
                  <a:pt x="11873" y="2208"/>
                </a:cubicBezTo>
                <a:cubicBezTo>
                  <a:pt x="18729" y="-1678"/>
                  <a:pt x="27305" y="-755"/>
                  <a:pt x="33114" y="4494"/>
                </a:cubicBezTo>
                <a:cubicBezTo>
                  <a:pt x="36541" y="8180"/>
                  <a:pt x="38258" y="13114"/>
                  <a:pt x="37876" y="18115"/>
                </a:cubicBezTo>
                <a:lnTo>
                  <a:pt x="37876" y="46118"/>
                </a:lnTo>
                <a:lnTo>
                  <a:pt x="28351" y="46118"/>
                </a:lnTo>
                <a:lnTo>
                  <a:pt x="28351" y="21067"/>
                </a:lnTo>
                <a:cubicBezTo>
                  <a:pt x="28351" y="12685"/>
                  <a:pt x="24826" y="8494"/>
                  <a:pt x="17873" y="8494"/>
                </a:cubicBezTo>
                <a:cubicBezTo>
                  <a:pt x="14636" y="8437"/>
                  <a:pt x="11585" y="9590"/>
                  <a:pt x="9204" y="11733"/>
                </a:cubicBezTo>
                <a:cubicBezTo>
                  <a:pt x="6539" y="14286"/>
                  <a:pt x="5204" y="17886"/>
                  <a:pt x="5492" y="21543"/>
                </a:cubicBezTo>
                <a:close/>
              </a:path>
            </a:pathLst>
          </a:custGeom>
          <a:solidFill>
            <a:srgbClr val="6D6E71"/>
          </a:solidFill>
          <a:ln w="9525" cap="flat">
            <a:noFill/>
            <a:prstDash val="solid"/>
            <a:miter/>
          </a:ln>
        </p:spPr>
        <p:txBody>
          <a:bodyPr rtlCol="0" anchor="ctr"/>
          <a:lstStyle/>
          <a:p>
            <a:endParaRPr lang="en-US"/>
          </a:p>
        </p:txBody>
      </p:sp>
      <p:sp>
        <p:nvSpPr>
          <p:cNvPr id="1450" name="Freeform: Shape 1449">
            <a:extLst>
              <a:ext uri="{FF2B5EF4-FFF2-40B4-BE49-F238E27FC236}">
                <a16:creationId xmlns:a16="http://schemas.microsoft.com/office/drawing/2014/main" id="{51C411E3-516D-4FB7-864F-30882726175A}"/>
              </a:ext>
            </a:extLst>
          </p:cNvPr>
          <p:cNvSpPr/>
          <p:nvPr/>
        </p:nvSpPr>
        <p:spPr>
          <a:xfrm>
            <a:off x="7150557" y="5972587"/>
            <a:ext cx="53211" cy="62008"/>
          </a:xfrm>
          <a:custGeom>
            <a:avLst/>
            <a:gdLst>
              <a:gd name="connsiteX0" fmla="*/ 36379 w 40650"/>
              <a:gd name="connsiteY0" fmla="*/ 46511 h 47370"/>
              <a:gd name="connsiteX1" fmla="*/ 27617 w 40650"/>
              <a:gd name="connsiteY1" fmla="*/ 46511 h 47370"/>
              <a:gd name="connsiteX2" fmla="*/ 27617 w 40650"/>
              <a:gd name="connsiteY2" fmla="*/ 40415 h 47370"/>
              <a:gd name="connsiteX3" fmla="*/ 12474 w 40650"/>
              <a:gd name="connsiteY3" fmla="*/ 47178 h 47370"/>
              <a:gd name="connsiteX4" fmla="*/ 661 w 40650"/>
              <a:gd name="connsiteY4" fmla="*/ 43178 h 47370"/>
              <a:gd name="connsiteX5" fmla="*/ -4004 w 40650"/>
              <a:gd name="connsiteY5" fmla="*/ 32415 h 47370"/>
              <a:gd name="connsiteX6" fmla="*/ 949 w 40650"/>
              <a:gd name="connsiteY6" fmla="*/ 22318 h 47370"/>
              <a:gd name="connsiteX7" fmla="*/ 14376 w 40650"/>
              <a:gd name="connsiteY7" fmla="*/ 18984 h 47370"/>
              <a:gd name="connsiteX8" fmla="*/ 26854 w 40650"/>
              <a:gd name="connsiteY8" fmla="*/ 18984 h 47370"/>
              <a:gd name="connsiteX9" fmla="*/ 26854 w 40650"/>
              <a:gd name="connsiteY9" fmla="*/ 17270 h 47370"/>
              <a:gd name="connsiteX10" fmla="*/ 16757 w 40650"/>
              <a:gd name="connsiteY10" fmla="*/ 7745 h 47370"/>
              <a:gd name="connsiteX11" fmla="*/ 3516 w 40650"/>
              <a:gd name="connsiteY11" fmla="*/ 12412 h 47370"/>
              <a:gd name="connsiteX12" fmla="*/ -767 w 40650"/>
              <a:gd name="connsiteY12" fmla="*/ 6411 h 47370"/>
              <a:gd name="connsiteX13" fmla="*/ 18283 w 40650"/>
              <a:gd name="connsiteY13" fmla="*/ -161 h 47370"/>
              <a:gd name="connsiteX14" fmla="*/ 31426 w 40650"/>
              <a:gd name="connsiteY14" fmla="*/ 3840 h 47370"/>
              <a:gd name="connsiteX15" fmla="*/ 36570 w 40650"/>
              <a:gd name="connsiteY15" fmla="*/ 16698 h 47370"/>
              <a:gd name="connsiteX16" fmla="*/ 26854 w 40650"/>
              <a:gd name="connsiteY16" fmla="*/ 29462 h 47370"/>
              <a:gd name="connsiteX17" fmla="*/ 26854 w 40650"/>
              <a:gd name="connsiteY17" fmla="*/ 25652 h 47370"/>
              <a:gd name="connsiteX18" fmla="*/ 15995 w 40650"/>
              <a:gd name="connsiteY18" fmla="*/ 25652 h 47370"/>
              <a:gd name="connsiteX19" fmla="*/ 5712 w 40650"/>
              <a:gd name="connsiteY19" fmla="*/ 32129 h 47370"/>
              <a:gd name="connsiteX20" fmla="*/ 8279 w 40650"/>
              <a:gd name="connsiteY20" fmla="*/ 37272 h 47370"/>
              <a:gd name="connsiteX21" fmla="*/ 15423 w 40650"/>
              <a:gd name="connsiteY21" fmla="*/ 38987 h 47370"/>
              <a:gd name="connsiteX22" fmla="*/ 23427 w 40650"/>
              <a:gd name="connsiteY22" fmla="*/ 36415 h 47370"/>
              <a:gd name="connsiteX23" fmla="*/ 26761 w 40650"/>
              <a:gd name="connsiteY23" fmla="*/ 29557 h 4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0" h="47370">
                <a:moveTo>
                  <a:pt x="36379" y="46511"/>
                </a:moveTo>
                <a:lnTo>
                  <a:pt x="27617" y="46511"/>
                </a:lnTo>
                <a:lnTo>
                  <a:pt x="27617" y="40415"/>
                </a:lnTo>
                <a:cubicBezTo>
                  <a:pt x="23901" y="44864"/>
                  <a:pt x="18283" y="47359"/>
                  <a:pt x="12474" y="47178"/>
                </a:cubicBezTo>
                <a:cubicBezTo>
                  <a:pt x="8186" y="47340"/>
                  <a:pt x="3995" y="45911"/>
                  <a:pt x="661" y="43178"/>
                </a:cubicBezTo>
                <a:cubicBezTo>
                  <a:pt x="-2483" y="40482"/>
                  <a:pt x="-4195" y="36529"/>
                  <a:pt x="-4004" y="32415"/>
                </a:cubicBezTo>
                <a:cubicBezTo>
                  <a:pt x="-4293" y="28404"/>
                  <a:pt x="-2386" y="24546"/>
                  <a:pt x="949" y="22318"/>
                </a:cubicBezTo>
                <a:cubicBezTo>
                  <a:pt x="4949" y="19879"/>
                  <a:pt x="9711" y="18717"/>
                  <a:pt x="14376" y="18984"/>
                </a:cubicBezTo>
                <a:lnTo>
                  <a:pt x="26854" y="18984"/>
                </a:lnTo>
                <a:lnTo>
                  <a:pt x="26854" y="17270"/>
                </a:lnTo>
                <a:cubicBezTo>
                  <a:pt x="26854" y="11173"/>
                  <a:pt x="23427" y="7745"/>
                  <a:pt x="16757" y="7745"/>
                </a:cubicBezTo>
                <a:cubicBezTo>
                  <a:pt x="11995" y="7907"/>
                  <a:pt x="7330" y="9535"/>
                  <a:pt x="3516" y="12412"/>
                </a:cubicBezTo>
                <a:lnTo>
                  <a:pt x="-767" y="6411"/>
                </a:lnTo>
                <a:cubicBezTo>
                  <a:pt x="4567" y="2058"/>
                  <a:pt x="11330" y="-275"/>
                  <a:pt x="18283" y="-161"/>
                </a:cubicBezTo>
                <a:cubicBezTo>
                  <a:pt x="22948" y="-361"/>
                  <a:pt x="27617" y="1048"/>
                  <a:pt x="31426" y="3840"/>
                </a:cubicBezTo>
                <a:cubicBezTo>
                  <a:pt x="35045" y="7078"/>
                  <a:pt x="36951" y="11840"/>
                  <a:pt x="36570" y="16698"/>
                </a:cubicBezTo>
                <a:close/>
                <a:moveTo>
                  <a:pt x="26854" y="29462"/>
                </a:moveTo>
                <a:lnTo>
                  <a:pt x="26854" y="25652"/>
                </a:lnTo>
                <a:lnTo>
                  <a:pt x="15995" y="25652"/>
                </a:lnTo>
                <a:cubicBezTo>
                  <a:pt x="9139" y="25652"/>
                  <a:pt x="5712" y="27842"/>
                  <a:pt x="5712" y="32129"/>
                </a:cubicBezTo>
                <a:cubicBezTo>
                  <a:pt x="5614" y="34177"/>
                  <a:pt x="6567" y="36129"/>
                  <a:pt x="8279" y="37272"/>
                </a:cubicBezTo>
                <a:cubicBezTo>
                  <a:pt x="10474" y="38529"/>
                  <a:pt x="12948" y="39129"/>
                  <a:pt x="15423" y="38987"/>
                </a:cubicBezTo>
                <a:cubicBezTo>
                  <a:pt x="18283" y="39044"/>
                  <a:pt x="21138" y="38139"/>
                  <a:pt x="23427" y="36415"/>
                </a:cubicBezTo>
                <a:cubicBezTo>
                  <a:pt x="25617" y="34814"/>
                  <a:pt x="26854" y="32252"/>
                  <a:pt x="26761" y="29557"/>
                </a:cubicBezTo>
                <a:close/>
              </a:path>
            </a:pathLst>
          </a:custGeom>
          <a:solidFill>
            <a:srgbClr val="6D6E71"/>
          </a:solidFill>
          <a:ln w="9525" cap="flat">
            <a:noFill/>
            <a:prstDash val="solid"/>
            <a:miter/>
          </a:ln>
        </p:spPr>
        <p:txBody>
          <a:bodyPr rtlCol="0" anchor="ctr"/>
          <a:lstStyle/>
          <a:p>
            <a:endParaRPr lang="en-US"/>
          </a:p>
        </p:txBody>
      </p:sp>
      <p:sp>
        <p:nvSpPr>
          <p:cNvPr id="1451" name="Freeform: Shape 1450">
            <a:extLst>
              <a:ext uri="{FF2B5EF4-FFF2-40B4-BE49-F238E27FC236}">
                <a16:creationId xmlns:a16="http://schemas.microsoft.com/office/drawing/2014/main" id="{959D7CA5-F7AB-45B7-BEF6-F62F2CCE1A48}"/>
              </a:ext>
            </a:extLst>
          </p:cNvPr>
          <p:cNvSpPr/>
          <p:nvPr/>
        </p:nvSpPr>
        <p:spPr>
          <a:xfrm>
            <a:off x="7217143" y="5950543"/>
            <a:ext cx="61002" cy="84067"/>
          </a:xfrm>
          <a:custGeom>
            <a:avLst/>
            <a:gdLst>
              <a:gd name="connsiteX0" fmla="*/ 2469 w 46602"/>
              <a:gd name="connsiteY0" fmla="*/ 57541 h 64222"/>
              <a:gd name="connsiteX1" fmla="*/ -4009 w 46602"/>
              <a:gd name="connsiteY1" fmla="*/ 40397 h 64222"/>
              <a:gd name="connsiteX2" fmla="*/ 2655 w 46602"/>
              <a:gd name="connsiteY2" fmla="*/ 23442 h 64222"/>
              <a:gd name="connsiteX3" fmla="*/ 18375 w 46602"/>
              <a:gd name="connsiteY3" fmla="*/ 17156 h 64222"/>
              <a:gd name="connsiteX4" fmla="*/ 33044 w 46602"/>
              <a:gd name="connsiteY4" fmla="*/ 24871 h 64222"/>
              <a:gd name="connsiteX5" fmla="*/ 33044 w 46602"/>
              <a:gd name="connsiteY5" fmla="*/ -180 h 64222"/>
              <a:gd name="connsiteX6" fmla="*/ 42569 w 46602"/>
              <a:gd name="connsiteY6" fmla="*/ -180 h 64222"/>
              <a:gd name="connsiteX7" fmla="*/ 42569 w 46602"/>
              <a:gd name="connsiteY7" fmla="*/ 63352 h 64222"/>
              <a:gd name="connsiteX8" fmla="*/ 33044 w 46602"/>
              <a:gd name="connsiteY8" fmla="*/ 63352 h 64222"/>
              <a:gd name="connsiteX9" fmla="*/ 33044 w 46602"/>
              <a:gd name="connsiteY9" fmla="*/ 56494 h 64222"/>
              <a:gd name="connsiteX10" fmla="*/ 17515 w 46602"/>
              <a:gd name="connsiteY10" fmla="*/ 64018 h 64222"/>
              <a:gd name="connsiteX11" fmla="*/ 2469 w 46602"/>
              <a:gd name="connsiteY11" fmla="*/ 57541 h 64222"/>
              <a:gd name="connsiteX12" fmla="*/ 5609 w 46602"/>
              <a:gd name="connsiteY12" fmla="*/ 40777 h 64222"/>
              <a:gd name="connsiteX13" fmla="*/ 9799 w 46602"/>
              <a:gd name="connsiteY13" fmla="*/ 51445 h 64222"/>
              <a:gd name="connsiteX14" fmla="*/ 19324 w 46602"/>
              <a:gd name="connsiteY14" fmla="*/ 55636 h 64222"/>
              <a:gd name="connsiteX15" fmla="*/ 28849 w 46602"/>
              <a:gd name="connsiteY15" fmla="*/ 51445 h 64222"/>
              <a:gd name="connsiteX16" fmla="*/ 32756 w 46602"/>
              <a:gd name="connsiteY16" fmla="*/ 40777 h 64222"/>
              <a:gd name="connsiteX17" fmla="*/ 28849 w 46602"/>
              <a:gd name="connsiteY17" fmla="*/ 29919 h 64222"/>
              <a:gd name="connsiteX18" fmla="*/ 19324 w 46602"/>
              <a:gd name="connsiteY18" fmla="*/ 25538 h 64222"/>
              <a:gd name="connsiteX19" fmla="*/ 9799 w 46602"/>
              <a:gd name="connsiteY19" fmla="*/ 29919 h 64222"/>
              <a:gd name="connsiteX20" fmla="*/ 5609 w 46602"/>
              <a:gd name="connsiteY20" fmla="*/ 40777 h 64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2" h="64222">
                <a:moveTo>
                  <a:pt x="2469" y="57541"/>
                </a:moveTo>
                <a:cubicBezTo>
                  <a:pt x="-1916" y="52960"/>
                  <a:pt x="-4298" y="46759"/>
                  <a:pt x="-4009" y="40397"/>
                </a:cubicBezTo>
                <a:cubicBezTo>
                  <a:pt x="-4298" y="34053"/>
                  <a:pt x="-1916" y="27890"/>
                  <a:pt x="2655" y="23442"/>
                </a:cubicBezTo>
                <a:cubicBezTo>
                  <a:pt x="6850" y="19327"/>
                  <a:pt x="12469" y="17060"/>
                  <a:pt x="18375" y="17156"/>
                </a:cubicBezTo>
                <a:cubicBezTo>
                  <a:pt x="24277" y="17050"/>
                  <a:pt x="29803" y="19965"/>
                  <a:pt x="33044" y="24871"/>
                </a:cubicBezTo>
                <a:lnTo>
                  <a:pt x="33044" y="-180"/>
                </a:lnTo>
                <a:lnTo>
                  <a:pt x="42569" y="-180"/>
                </a:lnTo>
                <a:lnTo>
                  <a:pt x="42569" y="63352"/>
                </a:lnTo>
                <a:lnTo>
                  <a:pt x="33044" y="63352"/>
                </a:lnTo>
                <a:lnTo>
                  <a:pt x="33044" y="56494"/>
                </a:lnTo>
                <a:cubicBezTo>
                  <a:pt x="29519" y="61494"/>
                  <a:pt x="23612" y="64333"/>
                  <a:pt x="17515" y="64018"/>
                </a:cubicBezTo>
                <a:cubicBezTo>
                  <a:pt x="11804" y="64047"/>
                  <a:pt x="6371" y="61704"/>
                  <a:pt x="2469" y="57541"/>
                </a:cubicBezTo>
                <a:close/>
                <a:moveTo>
                  <a:pt x="5609" y="40777"/>
                </a:moveTo>
                <a:cubicBezTo>
                  <a:pt x="5418" y="44759"/>
                  <a:pt x="6943" y="48626"/>
                  <a:pt x="9799" y="51445"/>
                </a:cubicBezTo>
                <a:cubicBezTo>
                  <a:pt x="12278" y="54027"/>
                  <a:pt x="15706" y="55532"/>
                  <a:pt x="19324" y="55636"/>
                </a:cubicBezTo>
                <a:cubicBezTo>
                  <a:pt x="22947" y="55636"/>
                  <a:pt x="26375" y="54113"/>
                  <a:pt x="28849" y="51445"/>
                </a:cubicBezTo>
                <a:cubicBezTo>
                  <a:pt x="31519" y="48540"/>
                  <a:pt x="32854" y="44711"/>
                  <a:pt x="32756" y="40777"/>
                </a:cubicBezTo>
                <a:cubicBezTo>
                  <a:pt x="32854" y="36796"/>
                  <a:pt x="31519" y="32910"/>
                  <a:pt x="28849" y="29919"/>
                </a:cubicBezTo>
                <a:cubicBezTo>
                  <a:pt x="26468" y="27138"/>
                  <a:pt x="22947" y="25538"/>
                  <a:pt x="19324" y="25538"/>
                </a:cubicBezTo>
                <a:cubicBezTo>
                  <a:pt x="15706" y="25614"/>
                  <a:pt x="12180" y="27204"/>
                  <a:pt x="9799" y="29919"/>
                </a:cubicBezTo>
                <a:cubicBezTo>
                  <a:pt x="7041" y="32862"/>
                  <a:pt x="5516" y="36748"/>
                  <a:pt x="5609" y="40777"/>
                </a:cubicBezTo>
                <a:close/>
              </a:path>
            </a:pathLst>
          </a:custGeom>
          <a:solidFill>
            <a:srgbClr val="6D6E71"/>
          </a:solidFill>
          <a:ln w="9525" cap="flat">
            <a:noFill/>
            <a:prstDash val="solid"/>
            <a:miter/>
          </a:ln>
        </p:spPr>
        <p:txBody>
          <a:bodyPr rtlCol="0" anchor="ctr"/>
          <a:lstStyle/>
          <a:p>
            <a:endParaRPr lang="en-US"/>
          </a:p>
        </p:txBody>
      </p:sp>
      <p:sp>
        <p:nvSpPr>
          <p:cNvPr id="1452" name="Freeform: Shape 1451">
            <a:extLst>
              <a:ext uri="{FF2B5EF4-FFF2-40B4-BE49-F238E27FC236}">
                <a16:creationId xmlns:a16="http://schemas.microsoft.com/office/drawing/2014/main" id="{A22BE415-367C-41EA-AB5E-23BF12F11442}"/>
              </a:ext>
            </a:extLst>
          </p:cNvPr>
          <p:cNvSpPr/>
          <p:nvPr/>
        </p:nvSpPr>
        <p:spPr>
          <a:xfrm>
            <a:off x="7292575" y="5950543"/>
            <a:ext cx="61001" cy="84063"/>
          </a:xfrm>
          <a:custGeom>
            <a:avLst/>
            <a:gdLst>
              <a:gd name="connsiteX0" fmla="*/ 2469 w 46601"/>
              <a:gd name="connsiteY0" fmla="*/ 57541 h 64219"/>
              <a:gd name="connsiteX1" fmla="*/ -4010 w 46601"/>
              <a:gd name="connsiteY1" fmla="*/ 40397 h 64219"/>
              <a:gd name="connsiteX2" fmla="*/ 2562 w 46601"/>
              <a:gd name="connsiteY2" fmla="*/ 23442 h 64219"/>
              <a:gd name="connsiteX3" fmla="*/ 18375 w 46601"/>
              <a:gd name="connsiteY3" fmla="*/ 17156 h 64219"/>
              <a:gd name="connsiteX4" fmla="*/ 33044 w 46601"/>
              <a:gd name="connsiteY4" fmla="*/ 24871 h 64219"/>
              <a:gd name="connsiteX5" fmla="*/ 33044 w 46601"/>
              <a:gd name="connsiteY5" fmla="*/ -180 h 64219"/>
              <a:gd name="connsiteX6" fmla="*/ 42569 w 46601"/>
              <a:gd name="connsiteY6" fmla="*/ -180 h 64219"/>
              <a:gd name="connsiteX7" fmla="*/ 42569 w 46601"/>
              <a:gd name="connsiteY7" fmla="*/ 63352 h 64219"/>
              <a:gd name="connsiteX8" fmla="*/ 33044 w 46601"/>
              <a:gd name="connsiteY8" fmla="*/ 63352 h 64219"/>
              <a:gd name="connsiteX9" fmla="*/ 33044 w 46601"/>
              <a:gd name="connsiteY9" fmla="*/ 56494 h 64219"/>
              <a:gd name="connsiteX10" fmla="*/ 17519 w 46601"/>
              <a:gd name="connsiteY10" fmla="*/ 64018 h 64219"/>
              <a:gd name="connsiteX11" fmla="*/ 2469 w 46601"/>
              <a:gd name="connsiteY11" fmla="*/ 57541 h 64219"/>
              <a:gd name="connsiteX12" fmla="*/ 5613 w 46601"/>
              <a:gd name="connsiteY12" fmla="*/ 40777 h 64219"/>
              <a:gd name="connsiteX13" fmla="*/ 9803 w 46601"/>
              <a:gd name="connsiteY13" fmla="*/ 51445 h 64219"/>
              <a:gd name="connsiteX14" fmla="*/ 19328 w 46601"/>
              <a:gd name="connsiteY14" fmla="*/ 55636 h 64219"/>
              <a:gd name="connsiteX15" fmla="*/ 28853 w 46601"/>
              <a:gd name="connsiteY15" fmla="*/ 51445 h 64219"/>
              <a:gd name="connsiteX16" fmla="*/ 32853 w 46601"/>
              <a:gd name="connsiteY16" fmla="*/ 40777 h 64219"/>
              <a:gd name="connsiteX17" fmla="*/ 28853 w 46601"/>
              <a:gd name="connsiteY17" fmla="*/ 29919 h 64219"/>
              <a:gd name="connsiteX18" fmla="*/ 19328 w 46601"/>
              <a:gd name="connsiteY18" fmla="*/ 25538 h 64219"/>
              <a:gd name="connsiteX19" fmla="*/ 9803 w 46601"/>
              <a:gd name="connsiteY19" fmla="*/ 29919 h 64219"/>
              <a:gd name="connsiteX20" fmla="*/ 5613 w 46601"/>
              <a:gd name="connsiteY20" fmla="*/ 40777 h 64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4219">
                <a:moveTo>
                  <a:pt x="2469" y="57541"/>
                </a:moveTo>
                <a:cubicBezTo>
                  <a:pt x="-1913" y="52960"/>
                  <a:pt x="-4294" y="46759"/>
                  <a:pt x="-4010" y="40397"/>
                </a:cubicBezTo>
                <a:cubicBezTo>
                  <a:pt x="-4294" y="34072"/>
                  <a:pt x="-1913" y="27919"/>
                  <a:pt x="2562" y="23442"/>
                </a:cubicBezTo>
                <a:cubicBezTo>
                  <a:pt x="6757" y="19337"/>
                  <a:pt x="12468" y="17079"/>
                  <a:pt x="18375" y="17156"/>
                </a:cubicBezTo>
                <a:cubicBezTo>
                  <a:pt x="24281" y="17070"/>
                  <a:pt x="29806" y="19975"/>
                  <a:pt x="33044" y="24871"/>
                </a:cubicBezTo>
                <a:lnTo>
                  <a:pt x="33044" y="-180"/>
                </a:lnTo>
                <a:lnTo>
                  <a:pt x="42569" y="-180"/>
                </a:lnTo>
                <a:lnTo>
                  <a:pt x="42569" y="63352"/>
                </a:lnTo>
                <a:lnTo>
                  <a:pt x="33044" y="63352"/>
                </a:lnTo>
                <a:lnTo>
                  <a:pt x="33044" y="56494"/>
                </a:lnTo>
                <a:cubicBezTo>
                  <a:pt x="29518" y="61485"/>
                  <a:pt x="23612" y="64314"/>
                  <a:pt x="17519" y="64018"/>
                </a:cubicBezTo>
                <a:cubicBezTo>
                  <a:pt x="11803" y="64075"/>
                  <a:pt x="6375" y="61723"/>
                  <a:pt x="2469" y="57541"/>
                </a:cubicBezTo>
                <a:close/>
                <a:moveTo>
                  <a:pt x="5613" y="40777"/>
                </a:moveTo>
                <a:cubicBezTo>
                  <a:pt x="5422" y="44759"/>
                  <a:pt x="6943" y="48626"/>
                  <a:pt x="9803" y="51445"/>
                </a:cubicBezTo>
                <a:cubicBezTo>
                  <a:pt x="12277" y="54046"/>
                  <a:pt x="15710" y="55551"/>
                  <a:pt x="19328" y="55636"/>
                </a:cubicBezTo>
                <a:cubicBezTo>
                  <a:pt x="22946" y="55665"/>
                  <a:pt x="26472" y="54141"/>
                  <a:pt x="28853" y="51445"/>
                </a:cubicBezTo>
                <a:cubicBezTo>
                  <a:pt x="31616" y="48569"/>
                  <a:pt x="33044" y="44730"/>
                  <a:pt x="32853" y="40777"/>
                </a:cubicBezTo>
                <a:cubicBezTo>
                  <a:pt x="32950" y="36777"/>
                  <a:pt x="31518" y="32881"/>
                  <a:pt x="28853" y="29919"/>
                </a:cubicBezTo>
                <a:cubicBezTo>
                  <a:pt x="26472" y="27099"/>
                  <a:pt x="23044" y="25490"/>
                  <a:pt x="19328" y="25538"/>
                </a:cubicBezTo>
                <a:cubicBezTo>
                  <a:pt x="15710" y="25595"/>
                  <a:pt x="12184" y="27185"/>
                  <a:pt x="9803" y="29919"/>
                </a:cubicBezTo>
                <a:cubicBezTo>
                  <a:pt x="7040" y="32834"/>
                  <a:pt x="5515" y="36748"/>
                  <a:pt x="5613" y="40777"/>
                </a:cubicBezTo>
                <a:close/>
              </a:path>
            </a:pathLst>
          </a:custGeom>
          <a:solidFill>
            <a:srgbClr val="6D6E71"/>
          </a:solidFill>
          <a:ln w="9525" cap="flat">
            <a:noFill/>
            <a:prstDash val="solid"/>
            <a:miter/>
          </a:ln>
        </p:spPr>
        <p:txBody>
          <a:bodyPr rtlCol="0" anchor="ctr"/>
          <a:lstStyle/>
          <a:p>
            <a:endParaRPr lang="en-US"/>
          </a:p>
        </p:txBody>
      </p:sp>
      <p:sp>
        <p:nvSpPr>
          <p:cNvPr id="1453" name="Freeform: Shape 1452">
            <a:extLst>
              <a:ext uri="{FF2B5EF4-FFF2-40B4-BE49-F238E27FC236}">
                <a16:creationId xmlns:a16="http://schemas.microsoft.com/office/drawing/2014/main" id="{863DDB04-7379-4254-80A6-A37056A9D974}"/>
              </a:ext>
            </a:extLst>
          </p:cNvPr>
          <p:cNvSpPr/>
          <p:nvPr/>
        </p:nvSpPr>
        <p:spPr>
          <a:xfrm>
            <a:off x="7369898" y="5948547"/>
            <a:ext cx="15969" cy="85159"/>
          </a:xfrm>
          <a:custGeom>
            <a:avLst/>
            <a:gdLst>
              <a:gd name="connsiteX0" fmla="*/ -2214 w 12199"/>
              <a:gd name="connsiteY0" fmla="*/ 10203 h 65056"/>
              <a:gd name="connsiteX1" fmla="*/ -4023 w 12199"/>
              <a:gd name="connsiteY1" fmla="*/ 5916 h 65056"/>
              <a:gd name="connsiteX2" fmla="*/ -2214 w 12199"/>
              <a:gd name="connsiteY2" fmla="*/ 1630 h 65056"/>
              <a:gd name="connsiteX3" fmla="*/ 2074 w 12199"/>
              <a:gd name="connsiteY3" fmla="*/ -180 h 65056"/>
              <a:gd name="connsiteX4" fmla="*/ 8167 w 12199"/>
              <a:gd name="connsiteY4" fmla="*/ 5916 h 65056"/>
              <a:gd name="connsiteX5" fmla="*/ 6357 w 12199"/>
              <a:gd name="connsiteY5" fmla="*/ 10203 h 65056"/>
              <a:gd name="connsiteX6" fmla="*/ 2074 w 12199"/>
              <a:gd name="connsiteY6" fmla="*/ 12012 h 65056"/>
              <a:gd name="connsiteX7" fmla="*/ -2214 w 12199"/>
              <a:gd name="connsiteY7" fmla="*/ 10203 h 65056"/>
              <a:gd name="connsiteX8" fmla="*/ 7311 w 12199"/>
              <a:gd name="connsiteY8" fmla="*/ 64876 h 65056"/>
              <a:gd name="connsiteX9" fmla="*/ -2214 w 12199"/>
              <a:gd name="connsiteY9" fmla="*/ 64876 h 65056"/>
              <a:gd name="connsiteX10" fmla="*/ -2214 w 12199"/>
              <a:gd name="connsiteY10" fmla="*/ 19251 h 65056"/>
              <a:gd name="connsiteX11" fmla="*/ 7311 w 12199"/>
              <a:gd name="connsiteY11" fmla="*/ 19251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9" h="65056">
                <a:moveTo>
                  <a:pt x="-2214" y="10203"/>
                </a:moveTo>
                <a:cubicBezTo>
                  <a:pt x="-3451" y="9107"/>
                  <a:pt x="-4121" y="7545"/>
                  <a:pt x="-4023" y="5916"/>
                </a:cubicBezTo>
                <a:cubicBezTo>
                  <a:pt x="-4023" y="4297"/>
                  <a:pt x="-3358" y="2744"/>
                  <a:pt x="-2214" y="1630"/>
                </a:cubicBezTo>
                <a:cubicBezTo>
                  <a:pt x="-1070" y="468"/>
                  <a:pt x="451" y="-189"/>
                  <a:pt x="2074" y="-180"/>
                </a:cubicBezTo>
                <a:cubicBezTo>
                  <a:pt x="5404" y="-132"/>
                  <a:pt x="8074" y="2573"/>
                  <a:pt x="8167" y="5916"/>
                </a:cubicBezTo>
                <a:cubicBezTo>
                  <a:pt x="8167" y="7535"/>
                  <a:pt x="7501" y="9079"/>
                  <a:pt x="6357" y="10203"/>
                </a:cubicBezTo>
                <a:cubicBezTo>
                  <a:pt x="5213" y="11374"/>
                  <a:pt x="3692" y="12032"/>
                  <a:pt x="2074" y="12012"/>
                </a:cubicBezTo>
                <a:cubicBezTo>
                  <a:pt x="451" y="12069"/>
                  <a:pt x="-1168" y="11403"/>
                  <a:pt x="-2214" y="10203"/>
                </a:cubicBezTo>
                <a:close/>
                <a:moveTo>
                  <a:pt x="7311" y="64876"/>
                </a:moveTo>
                <a:lnTo>
                  <a:pt x="-2214" y="64876"/>
                </a:lnTo>
                <a:lnTo>
                  <a:pt x="-2214" y="19251"/>
                </a:lnTo>
                <a:lnTo>
                  <a:pt x="7311" y="19251"/>
                </a:lnTo>
                <a:close/>
              </a:path>
            </a:pathLst>
          </a:custGeom>
          <a:solidFill>
            <a:srgbClr val="6D6E71"/>
          </a:solidFill>
          <a:ln w="9525" cap="flat">
            <a:noFill/>
            <a:prstDash val="solid"/>
            <a:miter/>
          </a:ln>
        </p:spPr>
        <p:txBody>
          <a:bodyPr rtlCol="0" anchor="ctr"/>
          <a:lstStyle/>
          <a:p>
            <a:endParaRPr lang="en-US"/>
          </a:p>
        </p:txBody>
      </p:sp>
      <p:sp>
        <p:nvSpPr>
          <p:cNvPr id="1454" name="Freeform: Shape 1453">
            <a:extLst>
              <a:ext uri="{FF2B5EF4-FFF2-40B4-BE49-F238E27FC236}">
                <a16:creationId xmlns:a16="http://schemas.microsoft.com/office/drawing/2014/main" id="{66C90BFA-2548-479C-ADE4-E5F3A794EADC}"/>
              </a:ext>
            </a:extLst>
          </p:cNvPr>
          <p:cNvSpPr/>
          <p:nvPr/>
        </p:nvSpPr>
        <p:spPr>
          <a:xfrm>
            <a:off x="7397964" y="5954906"/>
            <a:ext cx="41519" cy="79425"/>
          </a:xfrm>
          <a:custGeom>
            <a:avLst/>
            <a:gdLst>
              <a:gd name="connsiteX0" fmla="*/ 11301 w 31718"/>
              <a:gd name="connsiteY0" fmla="*/ 21918 h 60676"/>
              <a:gd name="connsiteX1" fmla="*/ 11301 w 31718"/>
              <a:gd name="connsiteY1" fmla="*/ 45064 h 60676"/>
              <a:gd name="connsiteX2" fmla="*/ 13017 w 31718"/>
              <a:gd name="connsiteY2" fmla="*/ 50207 h 60676"/>
              <a:gd name="connsiteX3" fmla="*/ 17873 w 31718"/>
              <a:gd name="connsiteY3" fmla="*/ 52208 h 60676"/>
              <a:gd name="connsiteX4" fmla="*/ 23779 w 31718"/>
              <a:gd name="connsiteY4" fmla="*/ 49159 h 60676"/>
              <a:gd name="connsiteX5" fmla="*/ 27686 w 31718"/>
              <a:gd name="connsiteY5" fmla="*/ 55922 h 60676"/>
              <a:gd name="connsiteX6" fmla="*/ 16543 w 31718"/>
              <a:gd name="connsiteY6" fmla="*/ 60494 h 60676"/>
              <a:gd name="connsiteX7" fmla="*/ 6064 w 31718"/>
              <a:gd name="connsiteY7" fmla="*/ 56208 h 60676"/>
              <a:gd name="connsiteX8" fmla="*/ 1776 w 31718"/>
              <a:gd name="connsiteY8" fmla="*/ 44778 h 60676"/>
              <a:gd name="connsiteX9" fmla="*/ 1776 w 31718"/>
              <a:gd name="connsiteY9" fmla="*/ 21918 h 60676"/>
              <a:gd name="connsiteX10" fmla="*/ -4033 w 31718"/>
              <a:gd name="connsiteY10" fmla="*/ 21918 h 60676"/>
              <a:gd name="connsiteX11" fmla="*/ -4033 w 31718"/>
              <a:gd name="connsiteY11" fmla="*/ 14203 h 60676"/>
              <a:gd name="connsiteX12" fmla="*/ 1776 w 31718"/>
              <a:gd name="connsiteY12" fmla="*/ 14203 h 60676"/>
              <a:gd name="connsiteX13" fmla="*/ 1776 w 31718"/>
              <a:gd name="connsiteY13" fmla="*/ -180 h 60676"/>
              <a:gd name="connsiteX14" fmla="*/ 11301 w 31718"/>
              <a:gd name="connsiteY14" fmla="*/ -180 h 60676"/>
              <a:gd name="connsiteX15" fmla="*/ 11301 w 31718"/>
              <a:gd name="connsiteY15" fmla="*/ 14203 h 60676"/>
              <a:gd name="connsiteX16" fmla="*/ 23305 w 31718"/>
              <a:gd name="connsiteY16" fmla="*/ 14203 h 60676"/>
              <a:gd name="connsiteX17" fmla="*/ 23305 w 31718"/>
              <a:gd name="connsiteY17" fmla="*/ 21918 h 6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676">
                <a:moveTo>
                  <a:pt x="11301" y="21918"/>
                </a:moveTo>
                <a:lnTo>
                  <a:pt x="11301" y="45064"/>
                </a:lnTo>
                <a:cubicBezTo>
                  <a:pt x="11208" y="46930"/>
                  <a:pt x="11780" y="48779"/>
                  <a:pt x="13017" y="50207"/>
                </a:cubicBezTo>
                <a:cubicBezTo>
                  <a:pt x="14254" y="51569"/>
                  <a:pt x="16064" y="52312"/>
                  <a:pt x="17873" y="52208"/>
                </a:cubicBezTo>
                <a:cubicBezTo>
                  <a:pt x="20161" y="52046"/>
                  <a:pt x="22352" y="50950"/>
                  <a:pt x="23779" y="49159"/>
                </a:cubicBezTo>
                <a:lnTo>
                  <a:pt x="27686" y="55922"/>
                </a:lnTo>
                <a:cubicBezTo>
                  <a:pt x="24733" y="58827"/>
                  <a:pt x="20733" y="60466"/>
                  <a:pt x="16543" y="60494"/>
                </a:cubicBezTo>
                <a:cubicBezTo>
                  <a:pt x="12636" y="60570"/>
                  <a:pt x="8827" y="59018"/>
                  <a:pt x="6064" y="56208"/>
                </a:cubicBezTo>
                <a:cubicBezTo>
                  <a:pt x="3111" y="53150"/>
                  <a:pt x="1585" y="49016"/>
                  <a:pt x="1776" y="44778"/>
                </a:cubicBezTo>
                <a:lnTo>
                  <a:pt x="1776" y="21918"/>
                </a:lnTo>
                <a:lnTo>
                  <a:pt x="-4033" y="21918"/>
                </a:lnTo>
                <a:lnTo>
                  <a:pt x="-4033" y="14203"/>
                </a:lnTo>
                <a:lnTo>
                  <a:pt x="1776" y="14203"/>
                </a:lnTo>
                <a:lnTo>
                  <a:pt x="1776" y="-180"/>
                </a:lnTo>
                <a:lnTo>
                  <a:pt x="11301" y="-180"/>
                </a:lnTo>
                <a:lnTo>
                  <a:pt x="11301" y="14203"/>
                </a:lnTo>
                <a:lnTo>
                  <a:pt x="23305" y="14203"/>
                </a:lnTo>
                <a:lnTo>
                  <a:pt x="23305" y="21918"/>
                </a:lnTo>
                <a:close/>
              </a:path>
            </a:pathLst>
          </a:custGeom>
          <a:solidFill>
            <a:srgbClr val="6D6E71"/>
          </a:solidFill>
          <a:ln w="9525" cap="flat">
            <a:noFill/>
            <a:prstDash val="solid"/>
            <a:miter/>
          </a:ln>
        </p:spPr>
        <p:txBody>
          <a:bodyPr rtlCol="0" anchor="ctr"/>
          <a:lstStyle/>
          <a:p>
            <a:endParaRPr lang="en-US"/>
          </a:p>
        </p:txBody>
      </p:sp>
      <p:sp>
        <p:nvSpPr>
          <p:cNvPr id="1455" name="Freeform: Shape 1454">
            <a:extLst>
              <a:ext uri="{FF2B5EF4-FFF2-40B4-BE49-F238E27FC236}">
                <a16:creationId xmlns:a16="http://schemas.microsoft.com/office/drawing/2014/main" id="{6A1A421B-DB5C-429C-BB61-FC70FCD9F566}"/>
              </a:ext>
            </a:extLst>
          </p:cNvPr>
          <p:cNvSpPr/>
          <p:nvPr/>
        </p:nvSpPr>
        <p:spPr>
          <a:xfrm>
            <a:off x="7447947" y="5948547"/>
            <a:ext cx="15849" cy="85283"/>
          </a:xfrm>
          <a:custGeom>
            <a:avLst/>
            <a:gdLst>
              <a:gd name="connsiteX0" fmla="*/ -2215 w 12108"/>
              <a:gd name="connsiteY0" fmla="*/ 10203 h 65151"/>
              <a:gd name="connsiteX1" fmla="*/ -4024 w 12108"/>
              <a:gd name="connsiteY1" fmla="*/ 5916 h 65151"/>
              <a:gd name="connsiteX2" fmla="*/ -2215 w 12108"/>
              <a:gd name="connsiteY2" fmla="*/ 1630 h 65151"/>
              <a:gd name="connsiteX3" fmla="*/ 2073 w 12108"/>
              <a:gd name="connsiteY3" fmla="*/ -180 h 65151"/>
              <a:gd name="connsiteX4" fmla="*/ 6361 w 12108"/>
              <a:gd name="connsiteY4" fmla="*/ 1630 h 65151"/>
              <a:gd name="connsiteX5" fmla="*/ 8073 w 12108"/>
              <a:gd name="connsiteY5" fmla="*/ 5916 h 65151"/>
              <a:gd name="connsiteX6" fmla="*/ 2171 w 12108"/>
              <a:gd name="connsiteY6" fmla="*/ 12012 h 65151"/>
              <a:gd name="connsiteX7" fmla="*/ 2073 w 12108"/>
              <a:gd name="connsiteY7" fmla="*/ 12012 h 65151"/>
              <a:gd name="connsiteX8" fmla="*/ -2215 w 12108"/>
              <a:gd name="connsiteY8" fmla="*/ 10203 h 65151"/>
              <a:gd name="connsiteX9" fmla="*/ 6743 w 12108"/>
              <a:gd name="connsiteY9" fmla="*/ 64971 h 65151"/>
              <a:gd name="connsiteX10" fmla="*/ -2782 w 12108"/>
              <a:gd name="connsiteY10" fmla="*/ 64971 h 65151"/>
              <a:gd name="connsiteX11" fmla="*/ -2782 w 12108"/>
              <a:gd name="connsiteY11" fmla="*/ 19346 h 65151"/>
              <a:gd name="connsiteX12" fmla="*/ 6743 w 12108"/>
              <a:gd name="connsiteY12" fmla="*/ 19346 h 65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08" h="65151">
                <a:moveTo>
                  <a:pt x="-2215" y="10203"/>
                </a:moveTo>
                <a:cubicBezTo>
                  <a:pt x="-3452" y="9107"/>
                  <a:pt x="-4117" y="7545"/>
                  <a:pt x="-4024" y="5916"/>
                </a:cubicBezTo>
                <a:cubicBezTo>
                  <a:pt x="-4024" y="4297"/>
                  <a:pt x="-3354" y="2744"/>
                  <a:pt x="-2215" y="1630"/>
                </a:cubicBezTo>
                <a:cubicBezTo>
                  <a:pt x="-1071" y="468"/>
                  <a:pt x="455" y="-189"/>
                  <a:pt x="2073" y="-180"/>
                </a:cubicBezTo>
                <a:cubicBezTo>
                  <a:pt x="3692" y="-161"/>
                  <a:pt x="5217" y="497"/>
                  <a:pt x="6361" y="1630"/>
                </a:cubicBezTo>
                <a:cubicBezTo>
                  <a:pt x="7501" y="2783"/>
                  <a:pt x="8073" y="4316"/>
                  <a:pt x="8073" y="5916"/>
                </a:cubicBezTo>
                <a:cubicBezTo>
                  <a:pt x="8170" y="9231"/>
                  <a:pt x="5501" y="11955"/>
                  <a:pt x="2171" y="12012"/>
                </a:cubicBezTo>
                <a:cubicBezTo>
                  <a:pt x="2171" y="12012"/>
                  <a:pt x="2073" y="12012"/>
                  <a:pt x="2073" y="12012"/>
                </a:cubicBezTo>
                <a:cubicBezTo>
                  <a:pt x="455" y="12069"/>
                  <a:pt x="-1164" y="11403"/>
                  <a:pt x="-2215" y="10203"/>
                </a:cubicBezTo>
                <a:close/>
                <a:moveTo>
                  <a:pt x="6743" y="64971"/>
                </a:moveTo>
                <a:lnTo>
                  <a:pt x="-2782" y="64971"/>
                </a:lnTo>
                <a:lnTo>
                  <a:pt x="-2782" y="19346"/>
                </a:lnTo>
                <a:lnTo>
                  <a:pt x="6743" y="19346"/>
                </a:lnTo>
                <a:close/>
              </a:path>
            </a:pathLst>
          </a:custGeom>
          <a:solidFill>
            <a:srgbClr val="6D6E71"/>
          </a:solidFill>
          <a:ln w="9525" cap="flat">
            <a:noFill/>
            <a:prstDash val="solid"/>
            <a:miter/>
          </a:ln>
        </p:spPr>
        <p:txBody>
          <a:bodyPr rtlCol="0" anchor="ctr"/>
          <a:lstStyle/>
          <a:p>
            <a:endParaRPr lang="en-US"/>
          </a:p>
        </p:txBody>
      </p:sp>
      <p:sp>
        <p:nvSpPr>
          <p:cNvPr id="1456" name="Freeform: Shape 1455">
            <a:extLst>
              <a:ext uri="{FF2B5EF4-FFF2-40B4-BE49-F238E27FC236}">
                <a16:creationId xmlns:a16="http://schemas.microsoft.com/office/drawing/2014/main" id="{5E6DB950-5422-4CED-A5AF-596897FB6103}"/>
              </a:ext>
            </a:extLst>
          </p:cNvPr>
          <p:cNvSpPr/>
          <p:nvPr/>
        </p:nvSpPr>
        <p:spPr>
          <a:xfrm>
            <a:off x="7476265" y="5973250"/>
            <a:ext cx="62840" cy="61453"/>
          </a:xfrm>
          <a:custGeom>
            <a:avLst/>
            <a:gdLst>
              <a:gd name="connsiteX0" fmla="*/ 37116 w 48006"/>
              <a:gd name="connsiteY0" fmla="*/ 39908 h 46946"/>
              <a:gd name="connsiteX1" fmla="*/ 2825 w 48006"/>
              <a:gd name="connsiteY1" fmla="*/ 39908 h 46946"/>
              <a:gd name="connsiteX2" fmla="*/ 2825 w 48006"/>
              <a:gd name="connsiteY2" fmla="*/ 6571 h 46946"/>
              <a:gd name="connsiteX3" fmla="*/ 37116 w 48006"/>
              <a:gd name="connsiteY3" fmla="*/ 6571 h 46946"/>
              <a:gd name="connsiteX4" fmla="*/ 37116 w 48006"/>
              <a:gd name="connsiteY4" fmla="*/ 39908 h 46946"/>
              <a:gd name="connsiteX5" fmla="*/ 9680 w 48006"/>
              <a:gd name="connsiteY5" fmla="*/ 34003 h 46946"/>
              <a:gd name="connsiteX6" fmla="*/ 19968 w 48006"/>
              <a:gd name="connsiteY6" fmla="*/ 38194 h 46946"/>
              <a:gd name="connsiteX7" fmla="*/ 30353 w 48006"/>
              <a:gd name="connsiteY7" fmla="*/ 34003 h 46946"/>
              <a:gd name="connsiteX8" fmla="*/ 30353 w 48006"/>
              <a:gd name="connsiteY8" fmla="*/ 12476 h 46946"/>
              <a:gd name="connsiteX9" fmla="*/ 19968 w 48006"/>
              <a:gd name="connsiteY9" fmla="*/ 8381 h 46946"/>
              <a:gd name="connsiteX10" fmla="*/ 9680 w 48006"/>
              <a:gd name="connsiteY10" fmla="*/ 12476 h 46946"/>
              <a:gd name="connsiteX11" fmla="*/ 9680 w 48006"/>
              <a:gd name="connsiteY11" fmla="*/ 34003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7116" y="39908"/>
                </a:moveTo>
                <a:cubicBezTo>
                  <a:pt x="27493" y="49053"/>
                  <a:pt x="12443" y="49053"/>
                  <a:pt x="2825" y="39908"/>
                </a:cubicBezTo>
                <a:cubicBezTo>
                  <a:pt x="-6319" y="30669"/>
                  <a:pt x="-6319" y="15810"/>
                  <a:pt x="2825" y="6571"/>
                </a:cubicBezTo>
                <a:cubicBezTo>
                  <a:pt x="12443" y="-2430"/>
                  <a:pt x="27493" y="-2430"/>
                  <a:pt x="37116" y="6571"/>
                </a:cubicBezTo>
                <a:cubicBezTo>
                  <a:pt x="46259" y="15810"/>
                  <a:pt x="46259" y="30669"/>
                  <a:pt x="37116" y="39908"/>
                </a:cubicBezTo>
                <a:close/>
                <a:moveTo>
                  <a:pt x="9680" y="34003"/>
                </a:moveTo>
                <a:cubicBezTo>
                  <a:pt x="12350" y="36775"/>
                  <a:pt x="16066" y="38299"/>
                  <a:pt x="19968" y="38194"/>
                </a:cubicBezTo>
                <a:cubicBezTo>
                  <a:pt x="23875" y="38289"/>
                  <a:pt x="27591" y="36775"/>
                  <a:pt x="30353" y="34003"/>
                </a:cubicBezTo>
                <a:cubicBezTo>
                  <a:pt x="35781" y="27869"/>
                  <a:pt x="35781" y="18611"/>
                  <a:pt x="30353" y="12476"/>
                </a:cubicBezTo>
                <a:cubicBezTo>
                  <a:pt x="27591" y="9733"/>
                  <a:pt x="23875" y="8248"/>
                  <a:pt x="19968" y="8381"/>
                </a:cubicBezTo>
                <a:cubicBezTo>
                  <a:pt x="16159" y="8248"/>
                  <a:pt x="12350" y="9733"/>
                  <a:pt x="9680" y="12476"/>
                </a:cubicBezTo>
                <a:cubicBezTo>
                  <a:pt x="4253" y="18611"/>
                  <a:pt x="4253" y="27869"/>
                  <a:pt x="9680" y="34003"/>
                </a:cubicBezTo>
                <a:close/>
              </a:path>
            </a:pathLst>
          </a:custGeom>
          <a:solidFill>
            <a:srgbClr val="6D6E71"/>
          </a:solidFill>
          <a:ln w="9525" cap="flat">
            <a:noFill/>
            <a:prstDash val="solid"/>
            <a:miter/>
          </a:ln>
        </p:spPr>
        <p:txBody>
          <a:bodyPr rtlCol="0" anchor="ctr"/>
          <a:lstStyle/>
          <a:p>
            <a:endParaRPr lang="en-US"/>
          </a:p>
        </p:txBody>
      </p:sp>
      <p:sp>
        <p:nvSpPr>
          <p:cNvPr id="1457" name="Freeform: Shape 1456">
            <a:extLst>
              <a:ext uri="{FF2B5EF4-FFF2-40B4-BE49-F238E27FC236}">
                <a16:creationId xmlns:a16="http://schemas.microsoft.com/office/drawing/2014/main" id="{904834A2-A5DF-4BEA-A772-3E444A901505}"/>
              </a:ext>
            </a:extLst>
          </p:cNvPr>
          <p:cNvSpPr/>
          <p:nvPr/>
        </p:nvSpPr>
        <p:spPr>
          <a:xfrm>
            <a:off x="7553567" y="5973089"/>
            <a:ext cx="54900" cy="60616"/>
          </a:xfrm>
          <a:custGeom>
            <a:avLst/>
            <a:gdLst>
              <a:gd name="connsiteX0" fmla="*/ 5492 w 41940"/>
              <a:gd name="connsiteY0" fmla="*/ 21457 h 46307"/>
              <a:gd name="connsiteX1" fmla="*/ 5492 w 41940"/>
              <a:gd name="connsiteY1" fmla="*/ 46127 h 46307"/>
              <a:gd name="connsiteX2" fmla="*/ -4033 w 41940"/>
              <a:gd name="connsiteY2" fmla="*/ 46127 h 46307"/>
              <a:gd name="connsiteX3" fmla="*/ -4033 w 41940"/>
              <a:gd name="connsiteY3" fmla="*/ 503 h 46307"/>
              <a:gd name="connsiteX4" fmla="*/ 5492 w 41940"/>
              <a:gd name="connsiteY4" fmla="*/ 503 h 46307"/>
              <a:gd name="connsiteX5" fmla="*/ 5492 w 41940"/>
              <a:gd name="connsiteY5" fmla="*/ 8789 h 46307"/>
              <a:gd name="connsiteX6" fmla="*/ 11873 w 41940"/>
              <a:gd name="connsiteY6" fmla="*/ 2217 h 46307"/>
              <a:gd name="connsiteX7" fmla="*/ 20635 w 41940"/>
              <a:gd name="connsiteY7" fmla="*/ -164 h 46307"/>
              <a:gd name="connsiteX8" fmla="*/ 33114 w 41940"/>
              <a:gd name="connsiteY8" fmla="*/ 4503 h 46307"/>
              <a:gd name="connsiteX9" fmla="*/ 37876 w 41940"/>
              <a:gd name="connsiteY9" fmla="*/ 18124 h 46307"/>
              <a:gd name="connsiteX10" fmla="*/ 37876 w 41940"/>
              <a:gd name="connsiteY10" fmla="*/ 46127 h 46307"/>
              <a:gd name="connsiteX11" fmla="*/ 28351 w 41940"/>
              <a:gd name="connsiteY11" fmla="*/ 46127 h 46307"/>
              <a:gd name="connsiteX12" fmla="*/ 28351 w 41940"/>
              <a:gd name="connsiteY12" fmla="*/ 21077 h 46307"/>
              <a:gd name="connsiteX13" fmla="*/ 17873 w 41940"/>
              <a:gd name="connsiteY13" fmla="*/ 8408 h 46307"/>
              <a:gd name="connsiteX14" fmla="*/ 9208 w 41940"/>
              <a:gd name="connsiteY14" fmla="*/ 11742 h 46307"/>
              <a:gd name="connsiteX15" fmla="*/ 5492 w 41940"/>
              <a:gd name="connsiteY15" fmla="*/ 21457 h 46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46307">
                <a:moveTo>
                  <a:pt x="5492" y="21457"/>
                </a:moveTo>
                <a:lnTo>
                  <a:pt x="5492" y="46127"/>
                </a:lnTo>
                <a:lnTo>
                  <a:pt x="-4033" y="46127"/>
                </a:lnTo>
                <a:lnTo>
                  <a:pt x="-4033" y="503"/>
                </a:lnTo>
                <a:lnTo>
                  <a:pt x="5492" y="503"/>
                </a:lnTo>
                <a:lnTo>
                  <a:pt x="5492" y="8789"/>
                </a:lnTo>
                <a:cubicBezTo>
                  <a:pt x="7018" y="6056"/>
                  <a:pt x="9208" y="3779"/>
                  <a:pt x="11873" y="2217"/>
                </a:cubicBezTo>
                <a:cubicBezTo>
                  <a:pt x="14543" y="627"/>
                  <a:pt x="17589" y="-202"/>
                  <a:pt x="20635" y="-164"/>
                </a:cubicBezTo>
                <a:cubicBezTo>
                  <a:pt x="25207" y="-364"/>
                  <a:pt x="29779" y="1322"/>
                  <a:pt x="33114" y="4503"/>
                </a:cubicBezTo>
                <a:cubicBezTo>
                  <a:pt x="36448" y="8208"/>
                  <a:pt x="38165" y="13123"/>
                  <a:pt x="37876" y="18124"/>
                </a:cubicBezTo>
                <a:lnTo>
                  <a:pt x="37876" y="46127"/>
                </a:lnTo>
                <a:lnTo>
                  <a:pt x="28351" y="46127"/>
                </a:lnTo>
                <a:lnTo>
                  <a:pt x="28351" y="21077"/>
                </a:lnTo>
                <a:cubicBezTo>
                  <a:pt x="28351" y="12694"/>
                  <a:pt x="24826" y="8408"/>
                  <a:pt x="17873" y="8408"/>
                </a:cubicBezTo>
                <a:cubicBezTo>
                  <a:pt x="14636" y="8380"/>
                  <a:pt x="11590" y="9570"/>
                  <a:pt x="9208" y="11742"/>
                </a:cubicBezTo>
                <a:cubicBezTo>
                  <a:pt x="6539" y="14266"/>
                  <a:pt x="5204" y="17828"/>
                  <a:pt x="5492" y="21457"/>
                </a:cubicBezTo>
                <a:close/>
              </a:path>
            </a:pathLst>
          </a:custGeom>
          <a:solidFill>
            <a:srgbClr val="6D6E71"/>
          </a:solidFill>
          <a:ln w="9525" cap="flat">
            <a:noFill/>
            <a:prstDash val="solid"/>
            <a:miter/>
          </a:ln>
        </p:spPr>
        <p:txBody>
          <a:bodyPr rtlCol="0" anchor="ctr"/>
          <a:lstStyle/>
          <a:p>
            <a:endParaRPr lang="en-US"/>
          </a:p>
        </p:txBody>
      </p:sp>
      <p:sp>
        <p:nvSpPr>
          <p:cNvPr id="1458" name="Freeform: Shape 1457">
            <a:extLst>
              <a:ext uri="{FF2B5EF4-FFF2-40B4-BE49-F238E27FC236}">
                <a16:creationId xmlns:a16="http://schemas.microsoft.com/office/drawing/2014/main" id="{EC778CF6-F6EF-4084-9860-3D5AC099A837}"/>
              </a:ext>
            </a:extLst>
          </p:cNvPr>
          <p:cNvSpPr/>
          <p:nvPr/>
        </p:nvSpPr>
        <p:spPr>
          <a:xfrm>
            <a:off x="7621357" y="5972580"/>
            <a:ext cx="53215" cy="62014"/>
          </a:xfrm>
          <a:custGeom>
            <a:avLst/>
            <a:gdLst>
              <a:gd name="connsiteX0" fmla="*/ 36383 w 40653"/>
              <a:gd name="connsiteY0" fmla="*/ 46517 h 47375"/>
              <a:gd name="connsiteX1" fmla="*/ 27616 w 40653"/>
              <a:gd name="connsiteY1" fmla="*/ 46517 h 47375"/>
              <a:gd name="connsiteX2" fmla="*/ 27616 w 40653"/>
              <a:gd name="connsiteY2" fmla="*/ 40421 h 47375"/>
              <a:gd name="connsiteX3" fmla="*/ 12473 w 40653"/>
              <a:gd name="connsiteY3" fmla="*/ 47184 h 47375"/>
              <a:gd name="connsiteX4" fmla="*/ 665 w 40653"/>
              <a:gd name="connsiteY4" fmla="*/ 43183 h 47375"/>
              <a:gd name="connsiteX5" fmla="*/ -4005 w 40653"/>
              <a:gd name="connsiteY5" fmla="*/ 32420 h 47375"/>
              <a:gd name="connsiteX6" fmla="*/ 948 w 40653"/>
              <a:gd name="connsiteY6" fmla="*/ 22323 h 47375"/>
              <a:gd name="connsiteX7" fmla="*/ 14473 w 40653"/>
              <a:gd name="connsiteY7" fmla="*/ 18989 h 47375"/>
              <a:gd name="connsiteX8" fmla="*/ 26858 w 40653"/>
              <a:gd name="connsiteY8" fmla="*/ 18989 h 47375"/>
              <a:gd name="connsiteX9" fmla="*/ 26858 w 40653"/>
              <a:gd name="connsiteY9" fmla="*/ 17275 h 47375"/>
              <a:gd name="connsiteX10" fmla="*/ 16761 w 40653"/>
              <a:gd name="connsiteY10" fmla="*/ 7750 h 47375"/>
              <a:gd name="connsiteX11" fmla="*/ 3520 w 40653"/>
              <a:gd name="connsiteY11" fmla="*/ 12417 h 47375"/>
              <a:gd name="connsiteX12" fmla="*/ -768 w 40653"/>
              <a:gd name="connsiteY12" fmla="*/ 6416 h 47375"/>
              <a:gd name="connsiteX13" fmla="*/ 18282 w 40653"/>
              <a:gd name="connsiteY13" fmla="*/ -156 h 47375"/>
              <a:gd name="connsiteX14" fmla="*/ 31430 w 40653"/>
              <a:gd name="connsiteY14" fmla="*/ 3845 h 47375"/>
              <a:gd name="connsiteX15" fmla="*/ 36574 w 40653"/>
              <a:gd name="connsiteY15" fmla="*/ 16703 h 47375"/>
              <a:gd name="connsiteX16" fmla="*/ 26858 w 40653"/>
              <a:gd name="connsiteY16" fmla="*/ 29467 h 47375"/>
              <a:gd name="connsiteX17" fmla="*/ 26858 w 40653"/>
              <a:gd name="connsiteY17" fmla="*/ 25657 h 47375"/>
              <a:gd name="connsiteX18" fmla="*/ 16091 w 40653"/>
              <a:gd name="connsiteY18" fmla="*/ 25657 h 47375"/>
              <a:gd name="connsiteX19" fmla="*/ 5711 w 40653"/>
              <a:gd name="connsiteY19" fmla="*/ 32134 h 47375"/>
              <a:gd name="connsiteX20" fmla="*/ 8283 w 40653"/>
              <a:gd name="connsiteY20" fmla="*/ 37278 h 47375"/>
              <a:gd name="connsiteX21" fmla="*/ 15426 w 40653"/>
              <a:gd name="connsiteY21" fmla="*/ 38992 h 47375"/>
              <a:gd name="connsiteX22" fmla="*/ 23426 w 40653"/>
              <a:gd name="connsiteY22" fmla="*/ 36420 h 47375"/>
              <a:gd name="connsiteX23" fmla="*/ 26761 w 40653"/>
              <a:gd name="connsiteY23" fmla="*/ 29562 h 47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3" h="47375">
                <a:moveTo>
                  <a:pt x="36383" y="46517"/>
                </a:moveTo>
                <a:lnTo>
                  <a:pt x="27616" y="46517"/>
                </a:lnTo>
                <a:lnTo>
                  <a:pt x="27616" y="40421"/>
                </a:lnTo>
                <a:cubicBezTo>
                  <a:pt x="23905" y="44869"/>
                  <a:pt x="18282" y="47364"/>
                  <a:pt x="12473" y="47184"/>
                </a:cubicBezTo>
                <a:cubicBezTo>
                  <a:pt x="8185" y="47345"/>
                  <a:pt x="3995" y="45917"/>
                  <a:pt x="665" y="43183"/>
                </a:cubicBezTo>
                <a:cubicBezTo>
                  <a:pt x="-2479" y="40487"/>
                  <a:pt x="-4196" y="36535"/>
                  <a:pt x="-4005" y="32420"/>
                </a:cubicBezTo>
                <a:cubicBezTo>
                  <a:pt x="-4289" y="28419"/>
                  <a:pt x="-2386" y="24571"/>
                  <a:pt x="948" y="22323"/>
                </a:cubicBezTo>
                <a:cubicBezTo>
                  <a:pt x="5046" y="19875"/>
                  <a:pt x="9710" y="18713"/>
                  <a:pt x="14473" y="18989"/>
                </a:cubicBezTo>
                <a:lnTo>
                  <a:pt x="26858" y="18989"/>
                </a:lnTo>
                <a:lnTo>
                  <a:pt x="26858" y="17275"/>
                </a:lnTo>
                <a:cubicBezTo>
                  <a:pt x="26858" y="11179"/>
                  <a:pt x="23524" y="7750"/>
                  <a:pt x="16761" y="7750"/>
                </a:cubicBezTo>
                <a:cubicBezTo>
                  <a:pt x="11999" y="7912"/>
                  <a:pt x="7329" y="9540"/>
                  <a:pt x="3520" y="12417"/>
                </a:cubicBezTo>
                <a:lnTo>
                  <a:pt x="-768" y="6416"/>
                </a:lnTo>
                <a:cubicBezTo>
                  <a:pt x="4664" y="2092"/>
                  <a:pt x="11329" y="-232"/>
                  <a:pt x="18282" y="-156"/>
                </a:cubicBezTo>
                <a:cubicBezTo>
                  <a:pt x="22952" y="-384"/>
                  <a:pt x="27616" y="1025"/>
                  <a:pt x="31430" y="3845"/>
                </a:cubicBezTo>
                <a:cubicBezTo>
                  <a:pt x="35048" y="7083"/>
                  <a:pt x="36951" y="11846"/>
                  <a:pt x="36574" y="16703"/>
                </a:cubicBezTo>
                <a:close/>
                <a:moveTo>
                  <a:pt x="26858" y="29467"/>
                </a:moveTo>
                <a:lnTo>
                  <a:pt x="26858" y="25657"/>
                </a:lnTo>
                <a:lnTo>
                  <a:pt x="16091" y="25657"/>
                </a:lnTo>
                <a:cubicBezTo>
                  <a:pt x="9138" y="25657"/>
                  <a:pt x="5711" y="27847"/>
                  <a:pt x="5711" y="32134"/>
                </a:cubicBezTo>
                <a:cubicBezTo>
                  <a:pt x="5618" y="34182"/>
                  <a:pt x="6566" y="36134"/>
                  <a:pt x="8283" y="37278"/>
                </a:cubicBezTo>
                <a:cubicBezTo>
                  <a:pt x="10473" y="38535"/>
                  <a:pt x="12947" y="39135"/>
                  <a:pt x="15426" y="38992"/>
                </a:cubicBezTo>
                <a:cubicBezTo>
                  <a:pt x="18282" y="39049"/>
                  <a:pt x="21142" y="38144"/>
                  <a:pt x="23426" y="36420"/>
                </a:cubicBezTo>
                <a:cubicBezTo>
                  <a:pt x="25616" y="34820"/>
                  <a:pt x="26858" y="32258"/>
                  <a:pt x="26761" y="29562"/>
                </a:cubicBezTo>
                <a:close/>
              </a:path>
            </a:pathLst>
          </a:custGeom>
          <a:solidFill>
            <a:srgbClr val="6D6E71"/>
          </a:solidFill>
          <a:ln w="9525" cap="flat">
            <a:noFill/>
            <a:prstDash val="solid"/>
            <a:miter/>
          </a:ln>
        </p:spPr>
        <p:txBody>
          <a:bodyPr rtlCol="0" anchor="ctr"/>
          <a:lstStyle/>
          <a:p>
            <a:endParaRPr lang="en-US"/>
          </a:p>
        </p:txBody>
      </p:sp>
      <p:sp>
        <p:nvSpPr>
          <p:cNvPr id="1459" name="Freeform: Shape 1458">
            <a:extLst>
              <a:ext uri="{FF2B5EF4-FFF2-40B4-BE49-F238E27FC236}">
                <a16:creationId xmlns:a16="http://schemas.microsoft.com/office/drawing/2014/main" id="{67868C8F-2587-448C-8FB1-0E9087213153}"/>
              </a:ext>
            </a:extLst>
          </p:cNvPr>
          <p:cNvSpPr/>
          <p:nvPr/>
        </p:nvSpPr>
        <p:spPr>
          <a:xfrm>
            <a:off x="7691838" y="5950419"/>
            <a:ext cx="12468" cy="83287"/>
          </a:xfrm>
          <a:custGeom>
            <a:avLst/>
            <a:gdLst>
              <a:gd name="connsiteX0" fmla="*/ 5492 w 9525"/>
              <a:gd name="connsiteY0" fmla="*/ 63447 h 63626"/>
              <a:gd name="connsiteX1" fmla="*/ -4033 w 9525"/>
              <a:gd name="connsiteY1" fmla="*/ 63447 h 63626"/>
              <a:gd name="connsiteX2" fmla="*/ -4033 w 9525"/>
              <a:gd name="connsiteY2" fmla="*/ -180 h 63626"/>
              <a:gd name="connsiteX3" fmla="*/ 5492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5492" y="63447"/>
                </a:moveTo>
                <a:lnTo>
                  <a:pt x="-4033" y="63447"/>
                </a:lnTo>
                <a:lnTo>
                  <a:pt x="-4033" y="-180"/>
                </a:lnTo>
                <a:lnTo>
                  <a:pt x="5492" y="-180"/>
                </a:lnTo>
                <a:close/>
              </a:path>
            </a:pathLst>
          </a:custGeom>
          <a:solidFill>
            <a:srgbClr val="6D6E71"/>
          </a:solidFill>
          <a:ln w="9525" cap="flat">
            <a:noFill/>
            <a:prstDash val="solid"/>
            <a:miter/>
          </a:ln>
        </p:spPr>
        <p:txBody>
          <a:bodyPr rtlCol="0" anchor="ctr"/>
          <a:lstStyle/>
          <a:p>
            <a:endParaRPr lang="en-US"/>
          </a:p>
        </p:txBody>
      </p:sp>
      <p:sp>
        <p:nvSpPr>
          <p:cNvPr id="1460" name="Freeform: Shape 1459">
            <a:extLst>
              <a:ext uri="{FF2B5EF4-FFF2-40B4-BE49-F238E27FC236}">
                <a16:creationId xmlns:a16="http://schemas.microsoft.com/office/drawing/2014/main" id="{5A7D0631-2D66-4C02-9C83-81BC93E12834}"/>
              </a:ext>
            </a:extLst>
          </p:cNvPr>
          <p:cNvSpPr/>
          <p:nvPr/>
        </p:nvSpPr>
        <p:spPr>
          <a:xfrm>
            <a:off x="7748695" y="5954906"/>
            <a:ext cx="41519" cy="79425"/>
          </a:xfrm>
          <a:custGeom>
            <a:avLst/>
            <a:gdLst>
              <a:gd name="connsiteX0" fmla="*/ 11301 w 31718"/>
              <a:gd name="connsiteY0" fmla="*/ 21918 h 60676"/>
              <a:gd name="connsiteX1" fmla="*/ 11301 w 31718"/>
              <a:gd name="connsiteY1" fmla="*/ 45064 h 60676"/>
              <a:gd name="connsiteX2" fmla="*/ 13017 w 31718"/>
              <a:gd name="connsiteY2" fmla="*/ 50207 h 60676"/>
              <a:gd name="connsiteX3" fmla="*/ 17780 w 31718"/>
              <a:gd name="connsiteY3" fmla="*/ 52208 h 60676"/>
              <a:gd name="connsiteX4" fmla="*/ 23686 w 31718"/>
              <a:gd name="connsiteY4" fmla="*/ 49159 h 60676"/>
              <a:gd name="connsiteX5" fmla="*/ 27686 w 31718"/>
              <a:gd name="connsiteY5" fmla="*/ 55922 h 60676"/>
              <a:gd name="connsiteX6" fmla="*/ 16445 w 31718"/>
              <a:gd name="connsiteY6" fmla="*/ 60494 h 60676"/>
              <a:gd name="connsiteX7" fmla="*/ 6064 w 31718"/>
              <a:gd name="connsiteY7" fmla="*/ 56208 h 60676"/>
              <a:gd name="connsiteX8" fmla="*/ 1683 w 31718"/>
              <a:gd name="connsiteY8" fmla="*/ 44778 h 60676"/>
              <a:gd name="connsiteX9" fmla="*/ 1683 w 31718"/>
              <a:gd name="connsiteY9" fmla="*/ 21918 h 60676"/>
              <a:gd name="connsiteX10" fmla="*/ -4033 w 31718"/>
              <a:gd name="connsiteY10" fmla="*/ 21918 h 60676"/>
              <a:gd name="connsiteX11" fmla="*/ -4033 w 31718"/>
              <a:gd name="connsiteY11" fmla="*/ 14203 h 60676"/>
              <a:gd name="connsiteX12" fmla="*/ 1683 w 31718"/>
              <a:gd name="connsiteY12" fmla="*/ 14203 h 60676"/>
              <a:gd name="connsiteX13" fmla="*/ 1683 w 31718"/>
              <a:gd name="connsiteY13" fmla="*/ -180 h 60676"/>
              <a:gd name="connsiteX14" fmla="*/ 11208 w 31718"/>
              <a:gd name="connsiteY14" fmla="*/ -180 h 60676"/>
              <a:gd name="connsiteX15" fmla="*/ 11208 w 31718"/>
              <a:gd name="connsiteY15" fmla="*/ 14203 h 60676"/>
              <a:gd name="connsiteX16" fmla="*/ 23207 w 31718"/>
              <a:gd name="connsiteY16" fmla="*/ 14203 h 60676"/>
              <a:gd name="connsiteX17" fmla="*/ 23207 w 31718"/>
              <a:gd name="connsiteY17" fmla="*/ 21918 h 6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676">
                <a:moveTo>
                  <a:pt x="11301" y="21918"/>
                </a:moveTo>
                <a:lnTo>
                  <a:pt x="11301" y="45064"/>
                </a:lnTo>
                <a:cubicBezTo>
                  <a:pt x="11208" y="46930"/>
                  <a:pt x="11780" y="48779"/>
                  <a:pt x="13017" y="50207"/>
                </a:cubicBezTo>
                <a:cubicBezTo>
                  <a:pt x="14254" y="51560"/>
                  <a:pt x="15971" y="52294"/>
                  <a:pt x="17780" y="52208"/>
                </a:cubicBezTo>
                <a:cubicBezTo>
                  <a:pt x="20068" y="52094"/>
                  <a:pt x="22259" y="50988"/>
                  <a:pt x="23686" y="49159"/>
                </a:cubicBezTo>
                <a:lnTo>
                  <a:pt x="27686" y="55922"/>
                </a:lnTo>
                <a:cubicBezTo>
                  <a:pt x="24640" y="58818"/>
                  <a:pt x="20635" y="60456"/>
                  <a:pt x="16445" y="60494"/>
                </a:cubicBezTo>
                <a:cubicBezTo>
                  <a:pt x="12543" y="60561"/>
                  <a:pt x="8827" y="59018"/>
                  <a:pt x="6064" y="56208"/>
                </a:cubicBezTo>
                <a:cubicBezTo>
                  <a:pt x="3018" y="53189"/>
                  <a:pt x="1492" y="49036"/>
                  <a:pt x="1683" y="44778"/>
                </a:cubicBezTo>
                <a:lnTo>
                  <a:pt x="1683" y="21918"/>
                </a:lnTo>
                <a:lnTo>
                  <a:pt x="-4033" y="21918"/>
                </a:lnTo>
                <a:lnTo>
                  <a:pt x="-4033" y="14203"/>
                </a:lnTo>
                <a:lnTo>
                  <a:pt x="1683" y="14203"/>
                </a:lnTo>
                <a:lnTo>
                  <a:pt x="1683" y="-180"/>
                </a:lnTo>
                <a:lnTo>
                  <a:pt x="11208" y="-180"/>
                </a:lnTo>
                <a:lnTo>
                  <a:pt x="11208" y="14203"/>
                </a:lnTo>
                <a:lnTo>
                  <a:pt x="23207" y="14203"/>
                </a:lnTo>
                <a:lnTo>
                  <a:pt x="23207" y="21918"/>
                </a:lnTo>
                <a:close/>
              </a:path>
            </a:pathLst>
          </a:custGeom>
          <a:solidFill>
            <a:srgbClr val="6D6E71"/>
          </a:solidFill>
          <a:ln w="9525" cap="flat">
            <a:noFill/>
            <a:prstDash val="solid"/>
            <a:miter/>
          </a:ln>
        </p:spPr>
        <p:txBody>
          <a:bodyPr rtlCol="0" anchor="ctr"/>
          <a:lstStyle/>
          <a:p>
            <a:endParaRPr lang="en-US"/>
          </a:p>
        </p:txBody>
      </p:sp>
      <p:sp>
        <p:nvSpPr>
          <p:cNvPr id="1461" name="Freeform: Shape 1460">
            <a:extLst>
              <a:ext uri="{FF2B5EF4-FFF2-40B4-BE49-F238E27FC236}">
                <a16:creationId xmlns:a16="http://schemas.microsoft.com/office/drawing/2014/main" id="{5249E1FD-302B-4DA3-B4C8-08FE2FAFDAA1}"/>
              </a:ext>
            </a:extLst>
          </p:cNvPr>
          <p:cNvSpPr/>
          <p:nvPr/>
        </p:nvSpPr>
        <p:spPr>
          <a:xfrm>
            <a:off x="7792084" y="5973984"/>
            <a:ext cx="96756" cy="59722"/>
          </a:xfrm>
          <a:custGeom>
            <a:avLst/>
            <a:gdLst>
              <a:gd name="connsiteX0" fmla="*/ 22733 w 73916"/>
              <a:gd name="connsiteY0" fmla="*/ 45445 h 45624"/>
              <a:gd name="connsiteX1" fmla="*/ 11780 w 73916"/>
              <a:gd name="connsiteY1" fmla="*/ 45445 h 45624"/>
              <a:gd name="connsiteX2" fmla="*/ -4033 w 73916"/>
              <a:gd name="connsiteY2" fmla="*/ -180 h 45624"/>
              <a:gd name="connsiteX3" fmla="*/ 5492 w 73916"/>
              <a:gd name="connsiteY3" fmla="*/ -180 h 45624"/>
              <a:gd name="connsiteX4" fmla="*/ 16826 w 73916"/>
              <a:gd name="connsiteY4" fmla="*/ 34300 h 45624"/>
              <a:gd name="connsiteX5" fmla="*/ 28161 w 73916"/>
              <a:gd name="connsiteY5" fmla="*/ -180 h 45624"/>
              <a:gd name="connsiteX6" fmla="*/ 37686 w 73916"/>
              <a:gd name="connsiteY6" fmla="*/ -180 h 45624"/>
              <a:gd name="connsiteX7" fmla="*/ 49024 w 73916"/>
              <a:gd name="connsiteY7" fmla="*/ 34300 h 45624"/>
              <a:gd name="connsiteX8" fmla="*/ 60359 w 73916"/>
              <a:gd name="connsiteY8" fmla="*/ -180 h 45624"/>
              <a:gd name="connsiteX9" fmla="*/ 69884 w 73916"/>
              <a:gd name="connsiteY9" fmla="*/ -180 h 45624"/>
              <a:gd name="connsiteX10" fmla="*/ 55308 w 73916"/>
              <a:gd name="connsiteY10" fmla="*/ 45445 h 45624"/>
              <a:gd name="connsiteX11" fmla="*/ 44355 w 73916"/>
              <a:gd name="connsiteY11" fmla="*/ 45445 h 45624"/>
              <a:gd name="connsiteX12" fmla="*/ 33495 w 73916"/>
              <a:gd name="connsiteY12" fmla="*/ 14202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916" h="45624">
                <a:moveTo>
                  <a:pt x="22733" y="45445"/>
                </a:moveTo>
                <a:lnTo>
                  <a:pt x="11780" y="45445"/>
                </a:lnTo>
                <a:lnTo>
                  <a:pt x="-4033" y="-180"/>
                </a:lnTo>
                <a:lnTo>
                  <a:pt x="5492" y="-180"/>
                </a:lnTo>
                <a:lnTo>
                  <a:pt x="16826" y="34300"/>
                </a:lnTo>
                <a:lnTo>
                  <a:pt x="28161" y="-180"/>
                </a:lnTo>
                <a:lnTo>
                  <a:pt x="37686" y="-180"/>
                </a:lnTo>
                <a:lnTo>
                  <a:pt x="49024" y="34300"/>
                </a:lnTo>
                <a:lnTo>
                  <a:pt x="60359" y="-180"/>
                </a:lnTo>
                <a:lnTo>
                  <a:pt x="69884" y="-180"/>
                </a:lnTo>
                <a:lnTo>
                  <a:pt x="55308" y="45445"/>
                </a:lnTo>
                <a:lnTo>
                  <a:pt x="44355" y="45445"/>
                </a:lnTo>
                <a:lnTo>
                  <a:pt x="33495" y="14202"/>
                </a:lnTo>
                <a:close/>
              </a:path>
            </a:pathLst>
          </a:custGeom>
          <a:solidFill>
            <a:srgbClr val="6D6E71"/>
          </a:solidFill>
          <a:ln w="9525" cap="flat">
            <a:noFill/>
            <a:prstDash val="solid"/>
            <a:miter/>
          </a:ln>
        </p:spPr>
        <p:txBody>
          <a:bodyPr rtlCol="0" anchor="ctr"/>
          <a:lstStyle/>
          <a:p>
            <a:endParaRPr lang="en-US"/>
          </a:p>
        </p:txBody>
      </p:sp>
      <p:sp>
        <p:nvSpPr>
          <p:cNvPr id="1462" name="Freeform: Shape 1461">
            <a:extLst>
              <a:ext uri="{FF2B5EF4-FFF2-40B4-BE49-F238E27FC236}">
                <a16:creationId xmlns:a16="http://schemas.microsoft.com/office/drawing/2014/main" id="{ABD0D00A-116E-4FC8-A0E1-56762B93CFB7}"/>
              </a:ext>
            </a:extLst>
          </p:cNvPr>
          <p:cNvSpPr/>
          <p:nvPr/>
        </p:nvSpPr>
        <p:spPr>
          <a:xfrm>
            <a:off x="7895917" y="5973222"/>
            <a:ext cx="59425" cy="61496"/>
          </a:xfrm>
          <a:custGeom>
            <a:avLst/>
            <a:gdLst>
              <a:gd name="connsiteX0" fmla="*/ 41326 w 45397"/>
              <a:gd name="connsiteY0" fmla="*/ 27452 h 46979"/>
              <a:gd name="connsiteX1" fmla="*/ 5514 w 45397"/>
              <a:gd name="connsiteY1" fmla="*/ 27452 h 46979"/>
              <a:gd name="connsiteX2" fmla="*/ 10086 w 45397"/>
              <a:gd name="connsiteY2" fmla="*/ 35454 h 46979"/>
              <a:gd name="connsiteX3" fmla="*/ 19611 w 45397"/>
              <a:gd name="connsiteY3" fmla="*/ 38502 h 46979"/>
              <a:gd name="connsiteX4" fmla="*/ 32661 w 45397"/>
              <a:gd name="connsiteY4" fmla="*/ 33168 h 46979"/>
              <a:gd name="connsiteX5" fmla="*/ 38089 w 45397"/>
              <a:gd name="connsiteY5" fmla="*/ 39169 h 46979"/>
              <a:gd name="connsiteX6" fmla="*/ 19039 w 45397"/>
              <a:gd name="connsiteY6" fmla="*/ 46788 h 46979"/>
              <a:gd name="connsiteX7" fmla="*/ 2752 w 45397"/>
              <a:gd name="connsiteY7" fmla="*/ 40406 h 46979"/>
              <a:gd name="connsiteX8" fmla="*/ -4011 w 45397"/>
              <a:gd name="connsiteY8" fmla="*/ 23261 h 46979"/>
              <a:gd name="connsiteX9" fmla="*/ 2849 w 45397"/>
              <a:gd name="connsiteY9" fmla="*/ 6117 h 46979"/>
              <a:gd name="connsiteX10" fmla="*/ 34852 w 45397"/>
              <a:gd name="connsiteY10" fmla="*/ 5450 h 46979"/>
              <a:gd name="connsiteX11" fmla="*/ 41326 w 45397"/>
              <a:gd name="connsiteY11" fmla="*/ 20880 h 46979"/>
              <a:gd name="connsiteX12" fmla="*/ 5607 w 45397"/>
              <a:gd name="connsiteY12" fmla="*/ 19928 h 46979"/>
              <a:gd name="connsiteX13" fmla="*/ 31801 w 45397"/>
              <a:gd name="connsiteY13" fmla="*/ 19928 h 46979"/>
              <a:gd name="connsiteX14" fmla="*/ 28183 w 45397"/>
              <a:gd name="connsiteY14" fmla="*/ 11070 h 46979"/>
              <a:gd name="connsiteX15" fmla="*/ 19327 w 45397"/>
              <a:gd name="connsiteY15" fmla="*/ 8022 h 46979"/>
              <a:gd name="connsiteX16" fmla="*/ 9802 w 45397"/>
              <a:gd name="connsiteY16" fmla="*/ 11260 h 46979"/>
              <a:gd name="connsiteX17" fmla="*/ 5514 w 45397"/>
              <a:gd name="connsiteY17" fmla="*/ 1992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97" h="46979">
                <a:moveTo>
                  <a:pt x="41326" y="27452"/>
                </a:moveTo>
                <a:lnTo>
                  <a:pt x="5514" y="27452"/>
                </a:lnTo>
                <a:cubicBezTo>
                  <a:pt x="5705" y="30681"/>
                  <a:pt x="7421" y="33625"/>
                  <a:pt x="10086" y="35454"/>
                </a:cubicBezTo>
                <a:cubicBezTo>
                  <a:pt x="12849" y="37501"/>
                  <a:pt x="16183" y="38568"/>
                  <a:pt x="19611" y="38502"/>
                </a:cubicBezTo>
                <a:cubicBezTo>
                  <a:pt x="24564" y="38797"/>
                  <a:pt x="29327" y="36834"/>
                  <a:pt x="32661" y="33168"/>
                </a:cubicBezTo>
                <a:lnTo>
                  <a:pt x="38089" y="39169"/>
                </a:lnTo>
                <a:cubicBezTo>
                  <a:pt x="33043" y="44245"/>
                  <a:pt x="26183" y="46998"/>
                  <a:pt x="19039" y="46788"/>
                </a:cubicBezTo>
                <a:cubicBezTo>
                  <a:pt x="12942" y="46884"/>
                  <a:pt x="7133" y="44588"/>
                  <a:pt x="2752" y="40406"/>
                </a:cubicBezTo>
                <a:cubicBezTo>
                  <a:pt x="-1820" y="35911"/>
                  <a:pt x="-4295" y="29681"/>
                  <a:pt x="-4011" y="23261"/>
                </a:cubicBezTo>
                <a:cubicBezTo>
                  <a:pt x="-4295" y="16823"/>
                  <a:pt x="-1820" y="10574"/>
                  <a:pt x="2849" y="6117"/>
                </a:cubicBezTo>
                <a:cubicBezTo>
                  <a:pt x="11895" y="-2018"/>
                  <a:pt x="25518" y="-2303"/>
                  <a:pt x="34852" y="5450"/>
                </a:cubicBezTo>
                <a:cubicBezTo>
                  <a:pt x="39233" y="9317"/>
                  <a:pt x="41707" y="15013"/>
                  <a:pt x="41326" y="20880"/>
                </a:cubicBezTo>
                <a:close/>
                <a:moveTo>
                  <a:pt x="5607" y="19928"/>
                </a:moveTo>
                <a:lnTo>
                  <a:pt x="31801" y="19928"/>
                </a:lnTo>
                <a:cubicBezTo>
                  <a:pt x="31992" y="16585"/>
                  <a:pt x="30661" y="13336"/>
                  <a:pt x="28183" y="11070"/>
                </a:cubicBezTo>
                <a:cubicBezTo>
                  <a:pt x="25708" y="9012"/>
                  <a:pt x="22564" y="7936"/>
                  <a:pt x="19327" y="8022"/>
                </a:cubicBezTo>
                <a:cubicBezTo>
                  <a:pt x="15895" y="7983"/>
                  <a:pt x="12467" y="9126"/>
                  <a:pt x="9802" y="11260"/>
                </a:cubicBezTo>
                <a:cubicBezTo>
                  <a:pt x="7040" y="13270"/>
                  <a:pt x="5421" y="16508"/>
                  <a:pt x="5514" y="19928"/>
                </a:cubicBezTo>
                <a:close/>
              </a:path>
            </a:pathLst>
          </a:custGeom>
          <a:solidFill>
            <a:srgbClr val="6D6E71"/>
          </a:solidFill>
          <a:ln w="9525" cap="flat">
            <a:noFill/>
            <a:prstDash val="solid"/>
            <a:miter/>
          </a:ln>
        </p:spPr>
        <p:txBody>
          <a:bodyPr rtlCol="0" anchor="ctr"/>
          <a:lstStyle/>
          <a:p>
            <a:endParaRPr lang="en-US"/>
          </a:p>
        </p:txBody>
      </p:sp>
      <p:sp>
        <p:nvSpPr>
          <p:cNvPr id="1463" name="Freeform: Shape 1462">
            <a:extLst>
              <a:ext uri="{FF2B5EF4-FFF2-40B4-BE49-F238E27FC236}">
                <a16:creationId xmlns:a16="http://schemas.microsoft.com/office/drawing/2014/main" id="{761C03FE-7580-499D-90A6-A461E5449CD9}"/>
              </a:ext>
            </a:extLst>
          </p:cNvPr>
          <p:cNvSpPr/>
          <p:nvPr/>
        </p:nvSpPr>
        <p:spPr>
          <a:xfrm>
            <a:off x="7969256" y="5950419"/>
            <a:ext cx="12468" cy="83287"/>
          </a:xfrm>
          <a:custGeom>
            <a:avLst/>
            <a:gdLst>
              <a:gd name="connsiteX0" fmla="*/ 5492 w 9525"/>
              <a:gd name="connsiteY0" fmla="*/ 63447 h 63626"/>
              <a:gd name="connsiteX1" fmla="*/ -4033 w 9525"/>
              <a:gd name="connsiteY1" fmla="*/ 63447 h 63626"/>
              <a:gd name="connsiteX2" fmla="*/ -4033 w 9525"/>
              <a:gd name="connsiteY2" fmla="*/ -180 h 63626"/>
              <a:gd name="connsiteX3" fmla="*/ 5492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5492" y="63447"/>
                </a:moveTo>
                <a:lnTo>
                  <a:pt x="-4033" y="63447"/>
                </a:lnTo>
                <a:lnTo>
                  <a:pt x="-4033" y="-180"/>
                </a:lnTo>
                <a:lnTo>
                  <a:pt x="5492" y="-180"/>
                </a:lnTo>
                <a:close/>
              </a:path>
            </a:pathLst>
          </a:custGeom>
          <a:solidFill>
            <a:srgbClr val="6D6E71"/>
          </a:solidFill>
          <a:ln w="9525" cap="flat">
            <a:noFill/>
            <a:prstDash val="solid"/>
            <a:miter/>
          </a:ln>
        </p:spPr>
        <p:txBody>
          <a:bodyPr rtlCol="0" anchor="ctr"/>
          <a:lstStyle/>
          <a:p>
            <a:endParaRPr lang="en-US"/>
          </a:p>
        </p:txBody>
      </p:sp>
      <p:sp>
        <p:nvSpPr>
          <p:cNvPr id="1464" name="Freeform: Shape 1463">
            <a:extLst>
              <a:ext uri="{FF2B5EF4-FFF2-40B4-BE49-F238E27FC236}">
                <a16:creationId xmlns:a16="http://schemas.microsoft.com/office/drawing/2014/main" id="{C77448B6-49A2-4239-BCEF-DC34DB60A921}"/>
              </a:ext>
            </a:extLst>
          </p:cNvPr>
          <p:cNvSpPr/>
          <p:nvPr/>
        </p:nvSpPr>
        <p:spPr>
          <a:xfrm>
            <a:off x="7991703" y="5973984"/>
            <a:ext cx="61343" cy="59722"/>
          </a:xfrm>
          <a:custGeom>
            <a:avLst/>
            <a:gdLst>
              <a:gd name="connsiteX0" fmla="*/ 14347 w 46862"/>
              <a:gd name="connsiteY0" fmla="*/ 45445 h 45624"/>
              <a:gd name="connsiteX1" fmla="*/ -4033 w 46862"/>
              <a:gd name="connsiteY1" fmla="*/ -180 h 45624"/>
              <a:gd name="connsiteX2" fmla="*/ 5492 w 46862"/>
              <a:gd name="connsiteY2" fmla="*/ -180 h 45624"/>
              <a:gd name="connsiteX3" fmla="*/ 19398 w 46862"/>
              <a:gd name="connsiteY3" fmla="*/ 34300 h 45624"/>
              <a:gd name="connsiteX4" fmla="*/ 33304 w 46862"/>
              <a:gd name="connsiteY4" fmla="*/ -180 h 45624"/>
              <a:gd name="connsiteX5" fmla="*/ 42829 w 46862"/>
              <a:gd name="connsiteY5" fmla="*/ -180 h 45624"/>
              <a:gd name="connsiteX6" fmla="*/ 24542 w 46862"/>
              <a:gd name="connsiteY6" fmla="*/ 45445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62" h="45624">
                <a:moveTo>
                  <a:pt x="14347" y="45445"/>
                </a:moveTo>
                <a:lnTo>
                  <a:pt x="-4033" y="-180"/>
                </a:lnTo>
                <a:lnTo>
                  <a:pt x="5492" y="-180"/>
                </a:lnTo>
                <a:lnTo>
                  <a:pt x="19398" y="34300"/>
                </a:lnTo>
                <a:lnTo>
                  <a:pt x="33304" y="-180"/>
                </a:lnTo>
                <a:lnTo>
                  <a:pt x="42829" y="-180"/>
                </a:lnTo>
                <a:lnTo>
                  <a:pt x="24542" y="45445"/>
                </a:lnTo>
                <a:close/>
              </a:path>
            </a:pathLst>
          </a:custGeom>
          <a:solidFill>
            <a:srgbClr val="6D6E71"/>
          </a:solidFill>
          <a:ln w="9525" cap="flat">
            <a:noFill/>
            <a:prstDash val="solid"/>
            <a:miter/>
          </a:ln>
        </p:spPr>
        <p:txBody>
          <a:bodyPr rtlCol="0" anchor="ctr"/>
          <a:lstStyle/>
          <a:p>
            <a:endParaRPr lang="en-US"/>
          </a:p>
        </p:txBody>
      </p:sp>
      <p:sp>
        <p:nvSpPr>
          <p:cNvPr id="1465" name="Freeform: Shape 1464">
            <a:extLst>
              <a:ext uri="{FF2B5EF4-FFF2-40B4-BE49-F238E27FC236}">
                <a16:creationId xmlns:a16="http://schemas.microsoft.com/office/drawing/2014/main" id="{5FFEC633-214E-4EB1-B71F-5AC10FF931A7}"/>
              </a:ext>
            </a:extLst>
          </p:cNvPr>
          <p:cNvSpPr/>
          <p:nvPr/>
        </p:nvSpPr>
        <p:spPr>
          <a:xfrm>
            <a:off x="8058752" y="5973222"/>
            <a:ext cx="59425" cy="61496"/>
          </a:xfrm>
          <a:custGeom>
            <a:avLst/>
            <a:gdLst>
              <a:gd name="connsiteX0" fmla="*/ 41234 w 45397"/>
              <a:gd name="connsiteY0" fmla="*/ 27452 h 46979"/>
              <a:gd name="connsiteX1" fmla="*/ 5515 w 45397"/>
              <a:gd name="connsiteY1" fmla="*/ 27452 h 46979"/>
              <a:gd name="connsiteX2" fmla="*/ 10087 w 45397"/>
              <a:gd name="connsiteY2" fmla="*/ 35454 h 46979"/>
              <a:gd name="connsiteX3" fmla="*/ 19612 w 45397"/>
              <a:gd name="connsiteY3" fmla="*/ 38502 h 46979"/>
              <a:gd name="connsiteX4" fmla="*/ 32564 w 45397"/>
              <a:gd name="connsiteY4" fmla="*/ 33168 h 46979"/>
              <a:gd name="connsiteX5" fmla="*/ 38090 w 45397"/>
              <a:gd name="connsiteY5" fmla="*/ 39169 h 46979"/>
              <a:gd name="connsiteX6" fmla="*/ 19040 w 45397"/>
              <a:gd name="connsiteY6" fmla="*/ 46788 h 46979"/>
              <a:gd name="connsiteX7" fmla="*/ 2752 w 45397"/>
              <a:gd name="connsiteY7" fmla="*/ 40406 h 46979"/>
              <a:gd name="connsiteX8" fmla="*/ -4010 w 45397"/>
              <a:gd name="connsiteY8" fmla="*/ 23261 h 46979"/>
              <a:gd name="connsiteX9" fmla="*/ 2845 w 45397"/>
              <a:gd name="connsiteY9" fmla="*/ 6117 h 46979"/>
              <a:gd name="connsiteX10" fmla="*/ 34853 w 45397"/>
              <a:gd name="connsiteY10" fmla="*/ 5450 h 46979"/>
              <a:gd name="connsiteX11" fmla="*/ 41327 w 45397"/>
              <a:gd name="connsiteY11" fmla="*/ 20880 h 46979"/>
              <a:gd name="connsiteX12" fmla="*/ 5515 w 45397"/>
              <a:gd name="connsiteY12" fmla="*/ 19928 h 46979"/>
              <a:gd name="connsiteX13" fmla="*/ 31709 w 45397"/>
              <a:gd name="connsiteY13" fmla="*/ 19928 h 46979"/>
              <a:gd name="connsiteX14" fmla="*/ 28090 w 45397"/>
              <a:gd name="connsiteY14" fmla="*/ 11070 h 46979"/>
              <a:gd name="connsiteX15" fmla="*/ 19230 w 45397"/>
              <a:gd name="connsiteY15" fmla="*/ 8022 h 46979"/>
              <a:gd name="connsiteX16" fmla="*/ 9705 w 45397"/>
              <a:gd name="connsiteY16" fmla="*/ 11260 h 46979"/>
              <a:gd name="connsiteX17" fmla="*/ 5515 w 45397"/>
              <a:gd name="connsiteY17" fmla="*/ 1992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97" h="46979">
                <a:moveTo>
                  <a:pt x="41234" y="27452"/>
                </a:moveTo>
                <a:lnTo>
                  <a:pt x="5515" y="27452"/>
                </a:lnTo>
                <a:cubicBezTo>
                  <a:pt x="5706" y="30701"/>
                  <a:pt x="7324" y="33682"/>
                  <a:pt x="10087" y="35454"/>
                </a:cubicBezTo>
                <a:cubicBezTo>
                  <a:pt x="12849" y="37501"/>
                  <a:pt x="16184" y="38568"/>
                  <a:pt x="19612" y="38502"/>
                </a:cubicBezTo>
                <a:cubicBezTo>
                  <a:pt x="24565" y="38826"/>
                  <a:pt x="29327" y="36854"/>
                  <a:pt x="32564" y="33168"/>
                </a:cubicBezTo>
                <a:lnTo>
                  <a:pt x="38090" y="39169"/>
                </a:lnTo>
                <a:cubicBezTo>
                  <a:pt x="33043" y="44245"/>
                  <a:pt x="26183" y="46998"/>
                  <a:pt x="19040" y="46788"/>
                </a:cubicBezTo>
                <a:cubicBezTo>
                  <a:pt x="12942" y="46884"/>
                  <a:pt x="7133" y="44588"/>
                  <a:pt x="2752" y="40406"/>
                </a:cubicBezTo>
                <a:cubicBezTo>
                  <a:pt x="-1820" y="35911"/>
                  <a:pt x="-4299" y="29681"/>
                  <a:pt x="-4010" y="23261"/>
                </a:cubicBezTo>
                <a:cubicBezTo>
                  <a:pt x="-4299" y="16823"/>
                  <a:pt x="-1820" y="10574"/>
                  <a:pt x="2845" y="6117"/>
                </a:cubicBezTo>
                <a:cubicBezTo>
                  <a:pt x="11896" y="-2018"/>
                  <a:pt x="25518" y="-2303"/>
                  <a:pt x="34853" y="5450"/>
                </a:cubicBezTo>
                <a:cubicBezTo>
                  <a:pt x="39234" y="9317"/>
                  <a:pt x="41708" y="15013"/>
                  <a:pt x="41327" y="20880"/>
                </a:cubicBezTo>
                <a:close/>
                <a:moveTo>
                  <a:pt x="5515" y="19928"/>
                </a:moveTo>
                <a:lnTo>
                  <a:pt x="31709" y="19928"/>
                </a:lnTo>
                <a:cubicBezTo>
                  <a:pt x="31899" y="16585"/>
                  <a:pt x="30564" y="13336"/>
                  <a:pt x="28090" y="11070"/>
                </a:cubicBezTo>
                <a:cubicBezTo>
                  <a:pt x="25611" y="9012"/>
                  <a:pt x="22467" y="7936"/>
                  <a:pt x="19230" y="8022"/>
                </a:cubicBezTo>
                <a:cubicBezTo>
                  <a:pt x="15803" y="7983"/>
                  <a:pt x="12370" y="9126"/>
                  <a:pt x="9705" y="11260"/>
                </a:cubicBezTo>
                <a:cubicBezTo>
                  <a:pt x="6943" y="13289"/>
                  <a:pt x="5417" y="16528"/>
                  <a:pt x="5515" y="19928"/>
                </a:cubicBezTo>
                <a:close/>
              </a:path>
            </a:pathLst>
          </a:custGeom>
          <a:solidFill>
            <a:srgbClr val="6D6E71"/>
          </a:solidFill>
          <a:ln w="9525" cap="flat">
            <a:noFill/>
            <a:prstDash val="solid"/>
            <a:miter/>
          </a:ln>
        </p:spPr>
        <p:txBody>
          <a:bodyPr rtlCol="0" anchor="ctr"/>
          <a:lstStyle/>
          <a:p>
            <a:endParaRPr lang="en-US"/>
          </a:p>
        </p:txBody>
      </p:sp>
      <p:sp>
        <p:nvSpPr>
          <p:cNvPr id="1466" name="Freeform: Shape 1465">
            <a:extLst>
              <a:ext uri="{FF2B5EF4-FFF2-40B4-BE49-F238E27FC236}">
                <a16:creationId xmlns:a16="http://schemas.microsoft.com/office/drawing/2014/main" id="{E47E07E6-A9AC-4F0E-B728-BEB0D262C6F1}"/>
              </a:ext>
            </a:extLst>
          </p:cNvPr>
          <p:cNvSpPr/>
          <p:nvPr/>
        </p:nvSpPr>
        <p:spPr>
          <a:xfrm>
            <a:off x="8158465" y="5973226"/>
            <a:ext cx="55421" cy="61480"/>
          </a:xfrm>
          <a:custGeom>
            <a:avLst/>
            <a:gdLst>
              <a:gd name="connsiteX0" fmla="*/ 19348 w 42338"/>
              <a:gd name="connsiteY0" fmla="*/ 46785 h 46967"/>
              <a:gd name="connsiteX1" fmla="*/ 2968 w 42338"/>
              <a:gd name="connsiteY1" fmla="*/ 40309 h 46967"/>
              <a:gd name="connsiteX2" fmla="*/ 2968 w 42338"/>
              <a:gd name="connsiteY2" fmla="*/ 6304 h 46967"/>
              <a:gd name="connsiteX3" fmla="*/ 20399 w 42338"/>
              <a:gd name="connsiteY3" fmla="*/ -173 h 46967"/>
              <a:gd name="connsiteX4" fmla="*/ 37831 w 42338"/>
              <a:gd name="connsiteY4" fmla="*/ 6876 h 46967"/>
              <a:gd name="connsiteX5" fmla="*/ 32208 w 42338"/>
              <a:gd name="connsiteY5" fmla="*/ 13829 h 46967"/>
              <a:gd name="connsiteX6" fmla="*/ 20302 w 42338"/>
              <a:gd name="connsiteY6" fmla="*/ 8685 h 46967"/>
              <a:gd name="connsiteX7" fmla="*/ 9823 w 42338"/>
              <a:gd name="connsiteY7" fmla="*/ 12686 h 46967"/>
              <a:gd name="connsiteX8" fmla="*/ 5442 w 42338"/>
              <a:gd name="connsiteY8" fmla="*/ 22973 h 46967"/>
              <a:gd name="connsiteX9" fmla="*/ 20302 w 42338"/>
              <a:gd name="connsiteY9" fmla="*/ 38022 h 46967"/>
              <a:gd name="connsiteX10" fmla="*/ 20590 w 42338"/>
              <a:gd name="connsiteY10" fmla="*/ 38022 h 46967"/>
              <a:gd name="connsiteX11" fmla="*/ 32589 w 42338"/>
              <a:gd name="connsiteY11" fmla="*/ 32212 h 46967"/>
              <a:gd name="connsiteX12" fmla="*/ 38305 w 42338"/>
              <a:gd name="connsiteY12" fmla="*/ 38403 h 46967"/>
              <a:gd name="connsiteX13" fmla="*/ 19348 w 42338"/>
              <a:gd name="connsiteY13" fmla="*/ 46785 h 46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338" h="46967">
                <a:moveTo>
                  <a:pt x="19348" y="46785"/>
                </a:moveTo>
                <a:cubicBezTo>
                  <a:pt x="13256" y="46871"/>
                  <a:pt x="7349" y="44547"/>
                  <a:pt x="2968" y="40309"/>
                </a:cubicBezTo>
                <a:cubicBezTo>
                  <a:pt x="-6366" y="30888"/>
                  <a:pt x="-6366" y="15724"/>
                  <a:pt x="2968" y="6304"/>
                </a:cubicBezTo>
                <a:cubicBezTo>
                  <a:pt x="7730" y="1999"/>
                  <a:pt x="14018" y="-316"/>
                  <a:pt x="20399" y="-173"/>
                </a:cubicBezTo>
                <a:cubicBezTo>
                  <a:pt x="26971" y="-335"/>
                  <a:pt x="33259" y="2218"/>
                  <a:pt x="37831" y="6876"/>
                </a:cubicBezTo>
                <a:lnTo>
                  <a:pt x="32208" y="13829"/>
                </a:lnTo>
                <a:cubicBezTo>
                  <a:pt x="28971" y="10714"/>
                  <a:pt x="24781" y="8885"/>
                  <a:pt x="20302" y="8685"/>
                </a:cubicBezTo>
                <a:cubicBezTo>
                  <a:pt x="16400" y="8628"/>
                  <a:pt x="12684" y="10057"/>
                  <a:pt x="9823" y="12686"/>
                </a:cubicBezTo>
                <a:cubicBezTo>
                  <a:pt x="6875" y="15296"/>
                  <a:pt x="5349" y="19067"/>
                  <a:pt x="5442" y="22973"/>
                </a:cubicBezTo>
                <a:cubicBezTo>
                  <a:pt x="5349" y="31231"/>
                  <a:pt x="12019" y="37975"/>
                  <a:pt x="20302" y="38022"/>
                </a:cubicBezTo>
                <a:cubicBezTo>
                  <a:pt x="20399" y="38022"/>
                  <a:pt x="20492" y="38022"/>
                  <a:pt x="20590" y="38022"/>
                </a:cubicBezTo>
                <a:cubicBezTo>
                  <a:pt x="25255" y="37851"/>
                  <a:pt x="29543" y="35746"/>
                  <a:pt x="32589" y="32212"/>
                </a:cubicBezTo>
                <a:lnTo>
                  <a:pt x="38305" y="38403"/>
                </a:lnTo>
                <a:cubicBezTo>
                  <a:pt x="33352" y="43633"/>
                  <a:pt x="26492" y="46652"/>
                  <a:pt x="19348" y="46785"/>
                </a:cubicBezTo>
                <a:close/>
              </a:path>
            </a:pathLst>
          </a:custGeom>
          <a:solidFill>
            <a:srgbClr val="6D6E71"/>
          </a:solidFill>
          <a:ln w="9525" cap="flat">
            <a:noFill/>
            <a:prstDash val="solid"/>
            <a:miter/>
          </a:ln>
        </p:spPr>
        <p:txBody>
          <a:bodyPr rtlCol="0" anchor="ctr"/>
          <a:lstStyle/>
          <a:p>
            <a:endParaRPr lang="en-US"/>
          </a:p>
        </p:txBody>
      </p:sp>
      <p:sp>
        <p:nvSpPr>
          <p:cNvPr id="1467" name="Freeform: Shape 1466">
            <a:extLst>
              <a:ext uri="{FF2B5EF4-FFF2-40B4-BE49-F238E27FC236}">
                <a16:creationId xmlns:a16="http://schemas.microsoft.com/office/drawing/2014/main" id="{247F1184-97BD-43A8-BB5E-C6C126D51101}"/>
              </a:ext>
            </a:extLst>
          </p:cNvPr>
          <p:cNvSpPr/>
          <p:nvPr/>
        </p:nvSpPr>
        <p:spPr>
          <a:xfrm>
            <a:off x="8222363" y="5973250"/>
            <a:ext cx="62840" cy="61453"/>
          </a:xfrm>
          <a:custGeom>
            <a:avLst/>
            <a:gdLst>
              <a:gd name="connsiteX0" fmla="*/ 37116 w 48006"/>
              <a:gd name="connsiteY0" fmla="*/ 39908 h 46946"/>
              <a:gd name="connsiteX1" fmla="*/ 2825 w 48006"/>
              <a:gd name="connsiteY1" fmla="*/ 39908 h 46946"/>
              <a:gd name="connsiteX2" fmla="*/ 2825 w 48006"/>
              <a:gd name="connsiteY2" fmla="*/ 6571 h 46946"/>
              <a:gd name="connsiteX3" fmla="*/ 37116 w 48006"/>
              <a:gd name="connsiteY3" fmla="*/ 6571 h 46946"/>
              <a:gd name="connsiteX4" fmla="*/ 37116 w 48006"/>
              <a:gd name="connsiteY4" fmla="*/ 39908 h 46946"/>
              <a:gd name="connsiteX5" fmla="*/ 9685 w 48006"/>
              <a:gd name="connsiteY5" fmla="*/ 34003 h 46946"/>
              <a:gd name="connsiteX6" fmla="*/ 19973 w 48006"/>
              <a:gd name="connsiteY6" fmla="*/ 38194 h 46946"/>
              <a:gd name="connsiteX7" fmla="*/ 30353 w 48006"/>
              <a:gd name="connsiteY7" fmla="*/ 34003 h 46946"/>
              <a:gd name="connsiteX8" fmla="*/ 30353 w 48006"/>
              <a:gd name="connsiteY8" fmla="*/ 12476 h 46946"/>
              <a:gd name="connsiteX9" fmla="*/ 19973 w 48006"/>
              <a:gd name="connsiteY9" fmla="*/ 8381 h 46946"/>
              <a:gd name="connsiteX10" fmla="*/ 9685 w 48006"/>
              <a:gd name="connsiteY10" fmla="*/ 12476 h 46946"/>
              <a:gd name="connsiteX11" fmla="*/ 9685 w 48006"/>
              <a:gd name="connsiteY11" fmla="*/ 34003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7116" y="39908"/>
                </a:moveTo>
                <a:cubicBezTo>
                  <a:pt x="27498" y="49053"/>
                  <a:pt x="12448" y="49053"/>
                  <a:pt x="2825" y="39908"/>
                </a:cubicBezTo>
                <a:cubicBezTo>
                  <a:pt x="-6319" y="30669"/>
                  <a:pt x="-6319" y="15810"/>
                  <a:pt x="2825" y="6571"/>
                </a:cubicBezTo>
                <a:cubicBezTo>
                  <a:pt x="12448" y="-2430"/>
                  <a:pt x="27498" y="-2430"/>
                  <a:pt x="37116" y="6571"/>
                </a:cubicBezTo>
                <a:cubicBezTo>
                  <a:pt x="46259" y="15810"/>
                  <a:pt x="46259" y="30669"/>
                  <a:pt x="37116" y="39908"/>
                </a:cubicBezTo>
                <a:close/>
                <a:moveTo>
                  <a:pt x="9685" y="34003"/>
                </a:moveTo>
                <a:cubicBezTo>
                  <a:pt x="12350" y="36784"/>
                  <a:pt x="16066" y="38308"/>
                  <a:pt x="19973" y="38194"/>
                </a:cubicBezTo>
                <a:cubicBezTo>
                  <a:pt x="23875" y="38289"/>
                  <a:pt x="27591" y="36775"/>
                  <a:pt x="30353" y="34003"/>
                </a:cubicBezTo>
                <a:cubicBezTo>
                  <a:pt x="35688" y="27821"/>
                  <a:pt x="35688" y="18659"/>
                  <a:pt x="30353" y="12476"/>
                </a:cubicBezTo>
                <a:cubicBezTo>
                  <a:pt x="27591" y="9733"/>
                  <a:pt x="23875" y="8248"/>
                  <a:pt x="19973" y="8381"/>
                </a:cubicBezTo>
                <a:cubicBezTo>
                  <a:pt x="16159" y="8228"/>
                  <a:pt x="12350" y="9714"/>
                  <a:pt x="9685" y="12476"/>
                </a:cubicBezTo>
                <a:cubicBezTo>
                  <a:pt x="4253" y="18611"/>
                  <a:pt x="4253" y="27869"/>
                  <a:pt x="9685" y="34003"/>
                </a:cubicBezTo>
                <a:close/>
              </a:path>
            </a:pathLst>
          </a:custGeom>
          <a:solidFill>
            <a:srgbClr val="6D6E71"/>
          </a:solidFill>
          <a:ln w="9525" cap="flat">
            <a:noFill/>
            <a:prstDash val="solid"/>
            <a:miter/>
          </a:ln>
        </p:spPr>
        <p:txBody>
          <a:bodyPr rtlCol="0" anchor="ctr"/>
          <a:lstStyle/>
          <a:p>
            <a:endParaRPr lang="en-US"/>
          </a:p>
        </p:txBody>
      </p:sp>
      <p:sp>
        <p:nvSpPr>
          <p:cNvPr id="1468" name="Freeform: Shape 1467">
            <a:extLst>
              <a:ext uri="{FF2B5EF4-FFF2-40B4-BE49-F238E27FC236}">
                <a16:creationId xmlns:a16="http://schemas.microsoft.com/office/drawing/2014/main" id="{9AAE3A92-D5A5-4070-A5C8-BF9AFCE49BC4}"/>
              </a:ext>
            </a:extLst>
          </p:cNvPr>
          <p:cNvSpPr/>
          <p:nvPr/>
        </p:nvSpPr>
        <p:spPr>
          <a:xfrm>
            <a:off x="8298730" y="5973984"/>
            <a:ext cx="54924" cy="60613"/>
          </a:xfrm>
          <a:custGeom>
            <a:avLst/>
            <a:gdLst>
              <a:gd name="connsiteX0" fmla="*/ 28402 w 41959"/>
              <a:gd name="connsiteY0" fmla="*/ 24585 h 46305"/>
              <a:gd name="connsiteX1" fmla="*/ 28402 w 41959"/>
              <a:gd name="connsiteY1" fmla="*/ -85 h 46305"/>
              <a:gd name="connsiteX2" fmla="*/ 37927 w 41959"/>
              <a:gd name="connsiteY2" fmla="*/ -85 h 46305"/>
              <a:gd name="connsiteX3" fmla="*/ 37927 w 41959"/>
              <a:gd name="connsiteY3" fmla="*/ 45445 h 46305"/>
              <a:gd name="connsiteX4" fmla="*/ 28402 w 41959"/>
              <a:gd name="connsiteY4" fmla="*/ 45445 h 46305"/>
              <a:gd name="connsiteX5" fmla="*/ 28402 w 41959"/>
              <a:gd name="connsiteY5" fmla="*/ 37062 h 46305"/>
              <a:gd name="connsiteX6" fmla="*/ 22021 w 41959"/>
              <a:gd name="connsiteY6" fmla="*/ 43730 h 46305"/>
              <a:gd name="connsiteX7" fmla="*/ 13258 w 41959"/>
              <a:gd name="connsiteY7" fmla="*/ 46111 h 46305"/>
              <a:gd name="connsiteX8" fmla="*/ 780 w 41959"/>
              <a:gd name="connsiteY8" fmla="*/ 41349 h 46305"/>
              <a:gd name="connsiteX9" fmla="*/ -3983 w 41959"/>
              <a:gd name="connsiteY9" fmla="*/ 27728 h 46305"/>
              <a:gd name="connsiteX10" fmla="*/ -3983 w 41959"/>
              <a:gd name="connsiteY10" fmla="*/ -180 h 46305"/>
              <a:gd name="connsiteX11" fmla="*/ 5542 w 41959"/>
              <a:gd name="connsiteY11" fmla="*/ -180 h 46305"/>
              <a:gd name="connsiteX12" fmla="*/ 5542 w 41959"/>
              <a:gd name="connsiteY12" fmla="*/ 24871 h 46305"/>
              <a:gd name="connsiteX13" fmla="*/ 16021 w 41959"/>
              <a:gd name="connsiteY13" fmla="*/ 37443 h 46305"/>
              <a:gd name="connsiteX14" fmla="*/ 24685 w 41959"/>
              <a:gd name="connsiteY14" fmla="*/ 34110 h 46305"/>
              <a:gd name="connsiteX15" fmla="*/ 28402 w 41959"/>
              <a:gd name="connsiteY15" fmla="*/ 24585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59" h="46305">
                <a:moveTo>
                  <a:pt x="28402" y="24585"/>
                </a:moveTo>
                <a:lnTo>
                  <a:pt x="28402" y="-85"/>
                </a:lnTo>
                <a:lnTo>
                  <a:pt x="37927" y="-85"/>
                </a:lnTo>
                <a:lnTo>
                  <a:pt x="37927" y="45445"/>
                </a:lnTo>
                <a:lnTo>
                  <a:pt x="28402" y="45445"/>
                </a:lnTo>
                <a:lnTo>
                  <a:pt x="28402" y="37062"/>
                </a:lnTo>
                <a:cubicBezTo>
                  <a:pt x="26974" y="39844"/>
                  <a:pt x="24783" y="42159"/>
                  <a:pt x="22021" y="43730"/>
                </a:cubicBezTo>
                <a:cubicBezTo>
                  <a:pt x="19351" y="45282"/>
                  <a:pt x="16305" y="46101"/>
                  <a:pt x="13258" y="46111"/>
                </a:cubicBezTo>
                <a:cubicBezTo>
                  <a:pt x="8589" y="46302"/>
                  <a:pt x="4115" y="44578"/>
                  <a:pt x="780" y="41349"/>
                </a:cubicBezTo>
                <a:cubicBezTo>
                  <a:pt x="-2555" y="37644"/>
                  <a:pt x="-4364" y="32728"/>
                  <a:pt x="-3983" y="27728"/>
                </a:cubicBezTo>
                <a:lnTo>
                  <a:pt x="-3983" y="-180"/>
                </a:lnTo>
                <a:lnTo>
                  <a:pt x="5542" y="-180"/>
                </a:lnTo>
                <a:lnTo>
                  <a:pt x="5542" y="24871"/>
                </a:lnTo>
                <a:cubicBezTo>
                  <a:pt x="5542" y="33252"/>
                  <a:pt x="9068" y="37443"/>
                  <a:pt x="16021" y="37443"/>
                </a:cubicBezTo>
                <a:cubicBezTo>
                  <a:pt x="19258" y="37472"/>
                  <a:pt x="22304" y="36282"/>
                  <a:pt x="24685" y="34110"/>
                </a:cubicBezTo>
                <a:cubicBezTo>
                  <a:pt x="27257" y="31614"/>
                  <a:pt x="28592" y="28147"/>
                  <a:pt x="28402" y="24585"/>
                </a:cubicBezTo>
                <a:close/>
              </a:path>
            </a:pathLst>
          </a:custGeom>
          <a:solidFill>
            <a:srgbClr val="6D6E71"/>
          </a:solidFill>
          <a:ln w="9525" cap="flat">
            <a:noFill/>
            <a:prstDash val="solid"/>
            <a:miter/>
          </a:ln>
        </p:spPr>
        <p:txBody>
          <a:bodyPr rtlCol="0" anchor="ctr"/>
          <a:lstStyle/>
          <a:p>
            <a:endParaRPr lang="en-US"/>
          </a:p>
        </p:txBody>
      </p:sp>
      <p:sp>
        <p:nvSpPr>
          <p:cNvPr id="1469" name="Freeform: Shape 1468">
            <a:extLst>
              <a:ext uri="{FF2B5EF4-FFF2-40B4-BE49-F238E27FC236}">
                <a16:creationId xmlns:a16="http://schemas.microsoft.com/office/drawing/2014/main" id="{2D9BF64F-D18D-4F1A-9438-9EC9161F8F13}"/>
              </a:ext>
            </a:extLst>
          </p:cNvPr>
          <p:cNvSpPr/>
          <p:nvPr/>
        </p:nvSpPr>
        <p:spPr>
          <a:xfrm>
            <a:off x="8372108" y="5973086"/>
            <a:ext cx="54900" cy="60620"/>
          </a:xfrm>
          <a:custGeom>
            <a:avLst/>
            <a:gdLst>
              <a:gd name="connsiteX0" fmla="*/ 5492 w 41940"/>
              <a:gd name="connsiteY0" fmla="*/ 21460 h 46310"/>
              <a:gd name="connsiteX1" fmla="*/ 5492 w 41940"/>
              <a:gd name="connsiteY1" fmla="*/ 46130 h 46310"/>
              <a:gd name="connsiteX2" fmla="*/ -4033 w 41940"/>
              <a:gd name="connsiteY2" fmla="*/ 46130 h 46310"/>
              <a:gd name="connsiteX3" fmla="*/ -4033 w 41940"/>
              <a:gd name="connsiteY3" fmla="*/ 506 h 46310"/>
              <a:gd name="connsiteX4" fmla="*/ 5492 w 41940"/>
              <a:gd name="connsiteY4" fmla="*/ 506 h 46310"/>
              <a:gd name="connsiteX5" fmla="*/ 5492 w 41940"/>
              <a:gd name="connsiteY5" fmla="*/ 8793 h 46310"/>
              <a:gd name="connsiteX6" fmla="*/ 11873 w 41940"/>
              <a:gd name="connsiteY6" fmla="*/ 2220 h 46310"/>
              <a:gd name="connsiteX7" fmla="*/ 20635 w 41940"/>
              <a:gd name="connsiteY7" fmla="*/ -161 h 46310"/>
              <a:gd name="connsiteX8" fmla="*/ 33114 w 41940"/>
              <a:gd name="connsiteY8" fmla="*/ 4506 h 46310"/>
              <a:gd name="connsiteX9" fmla="*/ 37876 w 41940"/>
              <a:gd name="connsiteY9" fmla="*/ 18127 h 46310"/>
              <a:gd name="connsiteX10" fmla="*/ 37876 w 41940"/>
              <a:gd name="connsiteY10" fmla="*/ 46130 h 46310"/>
              <a:gd name="connsiteX11" fmla="*/ 28351 w 41940"/>
              <a:gd name="connsiteY11" fmla="*/ 46130 h 46310"/>
              <a:gd name="connsiteX12" fmla="*/ 28351 w 41940"/>
              <a:gd name="connsiteY12" fmla="*/ 21080 h 46310"/>
              <a:gd name="connsiteX13" fmla="*/ 17877 w 41940"/>
              <a:gd name="connsiteY13" fmla="*/ 8411 h 46310"/>
              <a:gd name="connsiteX14" fmla="*/ 9208 w 41940"/>
              <a:gd name="connsiteY14" fmla="*/ 11745 h 46310"/>
              <a:gd name="connsiteX15" fmla="*/ 5492 w 41940"/>
              <a:gd name="connsiteY15" fmla="*/ 21460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46310">
                <a:moveTo>
                  <a:pt x="5492" y="21460"/>
                </a:moveTo>
                <a:lnTo>
                  <a:pt x="5492" y="46130"/>
                </a:lnTo>
                <a:lnTo>
                  <a:pt x="-4033" y="46130"/>
                </a:lnTo>
                <a:lnTo>
                  <a:pt x="-4033" y="506"/>
                </a:lnTo>
                <a:lnTo>
                  <a:pt x="5492" y="506"/>
                </a:lnTo>
                <a:lnTo>
                  <a:pt x="5492" y="8793"/>
                </a:lnTo>
                <a:cubicBezTo>
                  <a:pt x="7018" y="6059"/>
                  <a:pt x="9208" y="3782"/>
                  <a:pt x="11873" y="2220"/>
                </a:cubicBezTo>
                <a:cubicBezTo>
                  <a:pt x="14543" y="630"/>
                  <a:pt x="17589" y="-199"/>
                  <a:pt x="20635" y="-161"/>
                </a:cubicBezTo>
                <a:cubicBezTo>
                  <a:pt x="25305" y="-380"/>
                  <a:pt x="29784" y="1306"/>
                  <a:pt x="33114" y="4506"/>
                </a:cubicBezTo>
                <a:cubicBezTo>
                  <a:pt x="36448" y="8211"/>
                  <a:pt x="38165" y="13126"/>
                  <a:pt x="37876" y="18127"/>
                </a:cubicBezTo>
                <a:lnTo>
                  <a:pt x="37876" y="46130"/>
                </a:lnTo>
                <a:lnTo>
                  <a:pt x="28351" y="46130"/>
                </a:lnTo>
                <a:lnTo>
                  <a:pt x="28351" y="21080"/>
                </a:lnTo>
                <a:cubicBezTo>
                  <a:pt x="28351" y="12698"/>
                  <a:pt x="24831" y="8411"/>
                  <a:pt x="17877" y="8411"/>
                </a:cubicBezTo>
                <a:cubicBezTo>
                  <a:pt x="14636" y="8383"/>
                  <a:pt x="11590" y="9573"/>
                  <a:pt x="9208" y="11745"/>
                </a:cubicBezTo>
                <a:cubicBezTo>
                  <a:pt x="6636" y="14288"/>
                  <a:pt x="5302" y="17831"/>
                  <a:pt x="5492" y="21460"/>
                </a:cubicBezTo>
                <a:close/>
              </a:path>
            </a:pathLst>
          </a:custGeom>
          <a:solidFill>
            <a:srgbClr val="6D6E71"/>
          </a:solidFill>
          <a:ln w="9525" cap="flat">
            <a:noFill/>
            <a:prstDash val="solid"/>
            <a:miter/>
          </a:ln>
        </p:spPr>
        <p:txBody>
          <a:bodyPr rtlCol="0" anchor="ctr"/>
          <a:lstStyle/>
          <a:p>
            <a:endParaRPr lang="en-US"/>
          </a:p>
        </p:txBody>
      </p:sp>
      <p:sp>
        <p:nvSpPr>
          <p:cNvPr id="1470" name="Freeform: Shape 1469">
            <a:extLst>
              <a:ext uri="{FF2B5EF4-FFF2-40B4-BE49-F238E27FC236}">
                <a16:creationId xmlns:a16="http://schemas.microsoft.com/office/drawing/2014/main" id="{5D2930A7-E3CA-4C03-B93B-D04D9AB616CE}"/>
              </a:ext>
            </a:extLst>
          </p:cNvPr>
          <p:cNvSpPr/>
          <p:nvPr/>
        </p:nvSpPr>
        <p:spPr>
          <a:xfrm>
            <a:off x="8439812" y="5954906"/>
            <a:ext cx="41642" cy="79424"/>
          </a:xfrm>
          <a:custGeom>
            <a:avLst/>
            <a:gdLst>
              <a:gd name="connsiteX0" fmla="*/ 11399 w 31812"/>
              <a:gd name="connsiteY0" fmla="*/ 21918 h 60675"/>
              <a:gd name="connsiteX1" fmla="*/ 11399 w 31812"/>
              <a:gd name="connsiteY1" fmla="*/ 45064 h 60675"/>
              <a:gd name="connsiteX2" fmla="*/ 13110 w 31812"/>
              <a:gd name="connsiteY2" fmla="*/ 50207 h 60675"/>
              <a:gd name="connsiteX3" fmla="*/ 17873 w 31812"/>
              <a:gd name="connsiteY3" fmla="*/ 52208 h 60675"/>
              <a:gd name="connsiteX4" fmla="*/ 23779 w 31812"/>
              <a:gd name="connsiteY4" fmla="*/ 49159 h 60675"/>
              <a:gd name="connsiteX5" fmla="*/ 27779 w 31812"/>
              <a:gd name="connsiteY5" fmla="*/ 55922 h 60675"/>
              <a:gd name="connsiteX6" fmla="*/ 16538 w 31812"/>
              <a:gd name="connsiteY6" fmla="*/ 60494 h 60675"/>
              <a:gd name="connsiteX7" fmla="*/ 6064 w 31812"/>
              <a:gd name="connsiteY7" fmla="*/ 56208 h 60675"/>
              <a:gd name="connsiteX8" fmla="*/ 1776 w 31812"/>
              <a:gd name="connsiteY8" fmla="*/ 44778 h 60675"/>
              <a:gd name="connsiteX9" fmla="*/ 1776 w 31812"/>
              <a:gd name="connsiteY9" fmla="*/ 21918 h 60675"/>
              <a:gd name="connsiteX10" fmla="*/ -4033 w 31812"/>
              <a:gd name="connsiteY10" fmla="*/ 21918 h 60675"/>
              <a:gd name="connsiteX11" fmla="*/ -4033 w 31812"/>
              <a:gd name="connsiteY11" fmla="*/ 14203 h 60675"/>
              <a:gd name="connsiteX12" fmla="*/ 1776 w 31812"/>
              <a:gd name="connsiteY12" fmla="*/ 14203 h 60675"/>
              <a:gd name="connsiteX13" fmla="*/ 1776 w 31812"/>
              <a:gd name="connsiteY13" fmla="*/ -180 h 60675"/>
              <a:gd name="connsiteX14" fmla="*/ 11301 w 31812"/>
              <a:gd name="connsiteY14" fmla="*/ -180 h 60675"/>
              <a:gd name="connsiteX15" fmla="*/ 11301 w 31812"/>
              <a:gd name="connsiteY15" fmla="*/ 14203 h 60675"/>
              <a:gd name="connsiteX16" fmla="*/ 23305 w 31812"/>
              <a:gd name="connsiteY16" fmla="*/ 14203 h 60675"/>
              <a:gd name="connsiteX17" fmla="*/ 23305 w 31812"/>
              <a:gd name="connsiteY17" fmla="*/ 21918 h 60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812" h="60675">
                <a:moveTo>
                  <a:pt x="11399" y="21918"/>
                </a:moveTo>
                <a:lnTo>
                  <a:pt x="11399" y="45064"/>
                </a:lnTo>
                <a:cubicBezTo>
                  <a:pt x="11301" y="46930"/>
                  <a:pt x="11873" y="48779"/>
                  <a:pt x="13110" y="50207"/>
                </a:cubicBezTo>
                <a:cubicBezTo>
                  <a:pt x="14254" y="51579"/>
                  <a:pt x="16064" y="52322"/>
                  <a:pt x="17873" y="52208"/>
                </a:cubicBezTo>
                <a:cubicBezTo>
                  <a:pt x="20161" y="52074"/>
                  <a:pt x="22352" y="50960"/>
                  <a:pt x="23779" y="49159"/>
                </a:cubicBezTo>
                <a:lnTo>
                  <a:pt x="27779" y="55922"/>
                </a:lnTo>
                <a:cubicBezTo>
                  <a:pt x="24733" y="58818"/>
                  <a:pt x="20733" y="60456"/>
                  <a:pt x="16538" y="60494"/>
                </a:cubicBezTo>
                <a:cubicBezTo>
                  <a:pt x="12636" y="60542"/>
                  <a:pt x="8827" y="58999"/>
                  <a:pt x="6064" y="56208"/>
                </a:cubicBezTo>
                <a:cubicBezTo>
                  <a:pt x="3111" y="53150"/>
                  <a:pt x="1585" y="49016"/>
                  <a:pt x="1776" y="44778"/>
                </a:cubicBezTo>
                <a:lnTo>
                  <a:pt x="1776" y="21918"/>
                </a:lnTo>
                <a:lnTo>
                  <a:pt x="-4033" y="21918"/>
                </a:lnTo>
                <a:lnTo>
                  <a:pt x="-4033" y="14203"/>
                </a:lnTo>
                <a:lnTo>
                  <a:pt x="1776" y="14203"/>
                </a:lnTo>
                <a:lnTo>
                  <a:pt x="1776" y="-180"/>
                </a:lnTo>
                <a:lnTo>
                  <a:pt x="11301" y="-180"/>
                </a:lnTo>
                <a:lnTo>
                  <a:pt x="11301" y="14203"/>
                </a:lnTo>
                <a:lnTo>
                  <a:pt x="23305" y="14203"/>
                </a:lnTo>
                <a:lnTo>
                  <a:pt x="23305" y="21918"/>
                </a:lnTo>
                <a:close/>
              </a:path>
            </a:pathLst>
          </a:custGeom>
          <a:solidFill>
            <a:srgbClr val="6D6E71"/>
          </a:solidFill>
          <a:ln w="9525" cap="flat">
            <a:noFill/>
            <a:prstDash val="solid"/>
            <a:miter/>
          </a:ln>
        </p:spPr>
        <p:txBody>
          <a:bodyPr rtlCol="0" anchor="ctr"/>
          <a:lstStyle/>
          <a:p>
            <a:endParaRPr lang="en-US"/>
          </a:p>
        </p:txBody>
      </p:sp>
      <p:sp>
        <p:nvSpPr>
          <p:cNvPr id="1471" name="Freeform: Shape 1470">
            <a:extLst>
              <a:ext uri="{FF2B5EF4-FFF2-40B4-BE49-F238E27FC236}">
                <a16:creationId xmlns:a16="http://schemas.microsoft.com/office/drawing/2014/main" id="{CD331258-0F07-4A92-8582-DA23678E2997}"/>
              </a:ext>
            </a:extLst>
          </p:cNvPr>
          <p:cNvSpPr/>
          <p:nvPr/>
        </p:nvSpPr>
        <p:spPr>
          <a:xfrm>
            <a:off x="8489796" y="5948547"/>
            <a:ext cx="15974" cy="85283"/>
          </a:xfrm>
          <a:custGeom>
            <a:avLst/>
            <a:gdLst>
              <a:gd name="connsiteX0" fmla="*/ -2215 w 12203"/>
              <a:gd name="connsiteY0" fmla="*/ 10203 h 65151"/>
              <a:gd name="connsiteX1" fmla="*/ -4024 w 12203"/>
              <a:gd name="connsiteY1" fmla="*/ 5916 h 65151"/>
              <a:gd name="connsiteX2" fmla="*/ -2215 w 12203"/>
              <a:gd name="connsiteY2" fmla="*/ 1630 h 65151"/>
              <a:gd name="connsiteX3" fmla="*/ 2073 w 12203"/>
              <a:gd name="connsiteY3" fmla="*/ -180 h 65151"/>
              <a:gd name="connsiteX4" fmla="*/ 8170 w 12203"/>
              <a:gd name="connsiteY4" fmla="*/ 5916 h 65151"/>
              <a:gd name="connsiteX5" fmla="*/ 6361 w 12203"/>
              <a:gd name="connsiteY5" fmla="*/ 10203 h 65151"/>
              <a:gd name="connsiteX6" fmla="*/ 2073 w 12203"/>
              <a:gd name="connsiteY6" fmla="*/ 12012 h 65151"/>
              <a:gd name="connsiteX7" fmla="*/ -2215 w 12203"/>
              <a:gd name="connsiteY7" fmla="*/ 10203 h 65151"/>
              <a:gd name="connsiteX8" fmla="*/ 6738 w 12203"/>
              <a:gd name="connsiteY8" fmla="*/ 64971 h 65151"/>
              <a:gd name="connsiteX9" fmla="*/ -2787 w 12203"/>
              <a:gd name="connsiteY9" fmla="*/ 64971 h 65151"/>
              <a:gd name="connsiteX10" fmla="*/ -2787 w 12203"/>
              <a:gd name="connsiteY10" fmla="*/ 19346 h 65151"/>
              <a:gd name="connsiteX11" fmla="*/ 6738 w 12203"/>
              <a:gd name="connsiteY11" fmla="*/ 19346 h 65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203" h="65151">
                <a:moveTo>
                  <a:pt x="-2215" y="10203"/>
                </a:moveTo>
                <a:cubicBezTo>
                  <a:pt x="-3452" y="9107"/>
                  <a:pt x="-4117" y="7545"/>
                  <a:pt x="-4024" y="5916"/>
                </a:cubicBezTo>
                <a:cubicBezTo>
                  <a:pt x="-4024" y="4297"/>
                  <a:pt x="-3354" y="2744"/>
                  <a:pt x="-2215" y="1630"/>
                </a:cubicBezTo>
                <a:cubicBezTo>
                  <a:pt x="-1071" y="468"/>
                  <a:pt x="455" y="-189"/>
                  <a:pt x="2073" y="-180"/>
                </a:cubicBezTo>
                <a:cubicBezTo>
                  <a:pt x="5408" y="-132"/>
                  <a:pt x="8073" y="2573"/>
                  <a:pt x="8170" y="5916"/>
                </a:cubicBezTo>
                <a:cubicBezTo>
                  <a:pt x="8170" y="7535"/>
                  <a:pt x="7501" y="9079"/>
                  <a:pt x="6361" y="10203"/>
                </a:cubicBezTo>
                <a:cubicBezTo>
                  <a:pt x="5217" y="11374"/>
                  <a:pt x="3692" y="12032"/>
                  <a:pt x="2073" y="12012"/>
                </a:cubicBezTo>
                <a:cubicBezTo>
                  <a:pt x="455" y="12069"/>
                  <a:pt x="-1164" y="11403"/>
                  <a:pt x="-2215" y="10203"/>
                </a:cubicBezTo>
                <a:close/>
                <a:moveTo>
                  <a:pt x="6738" y="64971"/>
                </a:moveTo>
                <a:lnTo>
                  <a:pt x="-2787" y="64971"/>
                </a:lnTo>
                <a:lnTo>
                  <a:pt x="-2787" y="19346"/>
                </a:lnTo>
                <a:lnTo>
                  <a:pt x="6738" y="19346"/>
                </a:lnTo>
                <a:close/>
              </a:path>
            </a:pathLst>
          </a:custGeom>
          <a:solidFill>
            <a:srgbClr val="6D6E71"/>
          </a:solidFill>
          <a:ln w="9525" cap="flat">
            <a:noFill/>
            <a:prstDash val="solid"/>
            <a:miter/>
          </a:ln>
        </p:spPr>
        <p:txBody>
          <a:bodyPr rtlCol="0" anchor="ctr"/>
          <a:lstStyle/>
          <a:p>
            <a:endParaRPr lang="en-US"/>
          </a:p>
        </p:txBody>
      </p:sp>
      <p:sp>
        <p:nvSpPr>
          <p:cNvPr id="1472" name="Freeform: Shape 1471">
            <a:extLst>
              <a:ext uri="{FF2B5EF4-FFF2-40B4-BE49-F238E27FC236}">
                <a16:creationId xmlns:a16="http://schemas.microsoft.com/office/drawing/2014/main" id="{8D9BBA33-3CE5-475A-A298-E0F27EDEE7F6}"/>
              </a:ext>
            </a:extLst>
          </p:cNvPr>
          <p:cNvSpPr/>
          <p:nvPr/>
        </p:nvSpPr>
        <p:spPr>
          <a:xfrm>
            <a:off x="8518300" y="5973219"/>
            <a:ext cx="59410" cy="61502"/>
          </a:xfrm>
          <a:custGeom>
            <a:avLst/>
            <a:gdLst>
              <a:gd name="connsiteX0" fmla="*/ 41354 w 45386"/>
              <a:gd name="connsiteY0" fmla="*/ 27455 h 46984"/>
              <a:gd name="connsiteX1" fmla="*/ 5538 w 45386"/>
              <a:gd name="connsiteY1" fmla="*/ 27455 h 46984"/>
              <a:gd name="connsiteX2" fmla="*/ 10109 w 45386"/>
              <a:gd name="connsiteY2" fmla="*/ 35456 h 46984"/>
              <a:gd name="connsiteX3" fmla="*/ 19634 w 45386"/>
              <a:gd name="connsiteY3" fmla="*/ 38504 h 46984"/>
              <a:gd name="connsiteX4" fmla="*/ 32685 w 45386"/>
              <a:gd name="connsiteY4" fmla="*/ 33170 h 46984"/>
              <a:gd name="connsiteX5" fmla="*/ 38112 w 45386"/>
              <a:gd name="connsiteY5" fmla="*/ 39171 h 46984"/>
              <a:gd name="connsiteX6" fmla="*/ 19062 w 45386"/>
              <a:gd name="connsiteY6" fmla="*/ 46791 h 46984"/>
              <a:gd name="connsiteX7" fmla="*/ 2682 w 45386"/>
              <a:gd name="connsiteY7" fmla="*/ 40408 h 46984"/>
              <a:gd name="connsiteX8" fmla="*/ 2682 w 45386"/>
              <a:gd name="connsiteY8" fmla="*/ 6119 h 46984"/>
              <a:gd name="connsiteX9" fmla="*/ 18872 w 45386"/>
              <a:gd name="connsiteY9" fmla="*/ -168 h 46984"/>
              <a:gd name="connsiteX10" fmla="*/ 34685 w 45386"/>
              <a:gd name="connsiteY10" fmla="*/ 5452 h 46984"/>
              <a:gd name="connsiteX11" fmla="*/ 41256 w 45386"/>
              <a:gd name="connsiteY11" fmla="*/ 20882 h 46984"/>
              <a:gd name="connsiteX12" fmla="*/ 5538 w 45386"/>
              <a:gd name="connsiteY12" fmla="*/ 19930 h 46984"/>
              <a:gd name="connsiteX13" fmla="*/ 31731 w 45386"/>
              <a:gd name="connsiteY13" fmla="*/ 19930 h 46984"/>
              <a:gd name="connsiteX14" fmla="*/ 28113 w 45386"/>
              <a:gd name="connsiteY14" fmla="*/ 11072 h 46984"/>
              <a:gd name="connsiteX15" fmla="*/ 19253 w 45386"/>
              <a:gd name="connsiteY15" fmla="*/ 8024 h 46984"/>
              <a:gd name="connsiteX16" fmla="*/ 9728 w 45386"/>
              <a:gd name="connsiteY16" fmla="*/ 11262 h 46984"/>
              <a:gd name="connsiteX17" fmla="*/ 5538 w 45386"/>
              <a:gd name="connsiteY17" fmla="*/ 19930 h 4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86" h="46984">
                <a:moveTo>
                  <a:pt x="41354" y="27455"/>
                </a:moveTo>
                <a:lnTo>
                  <a:pt x="5538" y="27455"/>
                </a:lnTo>
                <a:cubicBezTo>
                  <a:pt x="5728" y="30683"/>
                  <a:pt x="7444" y="33627"/>
                  <a:pt x="10109" y="35456"/>
                </a:cubicBezTo>
                <a:cubicBezTo>
                  <a:pt x="12872" y="37503"/>
                  <a:pt x="16207" y="38570"/>
                  <a:pt x="19634" y="38504"/>
                </a:cubicBezTo>
                <a:cubicBezTo>
                  <a:pt x="24588" y="38799"/>
                  <a:pt x="29350" y="36837"/>
                  <a:pt x="32685" y="33170"/>
                </a:cubicBezTo>
                <a:lnTo>
                  <a:pt x="38112" y="39171"/>
                </a:lnTo>
                <a:cubicBezTo>
                  <a:pt x="33066" y="44266"/>
                  <a:pt x="26206" y="47028"/>
                  <a:pt x="19062" y="46791"/>
                </a:cubicBezTo>
                <a:cubicBezTo>
                  <a:pt x="12970" y="46905"/>
                  <a:pt x="7063" y="44609"/>
                  <a:pt x="2682" y="40408"/>
                </a:cubicBezTo>
                <a:cubicBezTo>
                  <a:pt x="-6271" y="30731"/>
                  <a:pt x="-6271" y="15796"/>
                  <a:pt x="2682" y="6119"/>
                </a:cubicBezTo>
                <a:cubicBezTo>
                  <a:pt x="7063" y="2023"/>
                  <a:pt x="12872" y="-225"/>
                  <a:pt x="18872" y="-168"/>
                </a:cubicBezTo>
                <a:cubicBezTo>
                  <a:pt x="24685" y="-358"/>
                  <a:pt x="30303" y="1652"/>
                  <a:pt x="34685" y="5452"/>
                </a:cubicBezTo>
                <a:cubicBezTo>
                  <a:pt x="39163" y="9300"/>
                  <a:pt x="41545" y="14996"/>
                  <a:pt x="41256" y="20882"/>
                </a:cubicBezTo>
                <a:close/>
                <a:moveTo>
                  <a:pt x="5538" y="19930"/>
                </a:moveTo>
                <a:lnTo>
                  <a:pt x="31731" y="19930"/>
                </a:lnTo>
                <a:cubicBezTo>
                  <a:pt x="31922" y="16587"/>
                  <a:pt x="30587" y="13339"/>
                  <a:pt x="28113" y="11072"/>
                </a:cubicBezTo>
                <a:cubicBezTo>
                  <a:pt x="25634" y="9014"/>
                  <a:pt x="22495" y="7938"/>
                  <a:pt x="19253" y="8024"/>
                </a:cubicBezTo>
                <a:cubicBezTo>
                  <a:pt x="15825" y="7985"/>
                  <a:pt x="12398" y="9128"/>
                  <a:pt x="9728" y="11262"/>
                </a:cubicBezTo>
                <a:cubicBezTo>
                  <a:pt x="6965" y="13291"/>
                  <a:pt x="5445" y="16530"/>
                  <a:pt x="5538" y="19930"/>
                </a:cubicBezTo>
                <a:close/>
              </a:path>
            </a:pathLst>
          </a:custGeom>
          <a:solidFill>
            <a:srgbClr val="6D6E71"/>
          </a:solidFill>
          <a:ln w="9525" cap="flat">
            <a:noFill/>
            <a:prstDash val="solid"/>
            <a:miter/>
          </a:ln>
        </p:spPr>
        <p:txBody>
          <a:bodyPr rtlCol="0" anchor="ctr"/>
          <a:lstStyle/>
          <a:p>
            <a:endParaRPr lang="en-US"/>
          </a:p>
        </p:txBody>
      </p:sp>
      <p:sp>
        <p:nvSpPr>
          <p:cNvPr id="1473" name="Freeform: Shape 1472">
            <a:extLst>
              <a:ext uri="{FF2B5EF4-FFF2-40B4-BE49-F238E27FC236}">
                <a16:creationId xmlns:a16="http://schemas.microsoft.com/office/drawing/2014/main" id="{EA4D1A7A-FFD4-4C0E-90D9-9C3489A8D077}"/>
              </a:ext>
            </a:extLst>
          </p:cNvPr>
          <p:cNvSpPr/>
          <p:nvPr/>
        </p:nvSpPr>
        <p:spPr>
          <a:xfrm>
            <a:off x="8585937" y="5973701"/>
            <a:ext cx="48022" cy="61021"/>
          </a:xfrm>
          <a:custGeom>
            <a:avLst/>
            <a:gdLst>
              <a:gd name="connsiteX0" fmla="*/ 32639 w 36686"/>
              <a:gd name="connsiteY0" fmla="*/ 32135 h 46616"/>
              <a:gd name="connsiteX1" fmla="*/ 27975 w 36686"/>
              <a:gd name="connsiteY1" fmla="*/ 42517 h 46616"/>
              <a:gd name="connsiteX2" fmla="*/ 15878 w 36686"/>
              <a:gd name="connsiteY2" fmla="*/ 46422 h 46616"/>
              <a:gd name="connsiteX3" fmla="*/ 5492 w 36686"/>
              <a:gd name="connsiteY3" fmla="*/ 44613 h 46616"/>
              <a:gd name="connsiteX4" fmla="*/ -4033 w 36686"/>
              <a:gd name="connsiteY4" fmla="*/ 39564 h 46616"/>
              <a:gd name="connsiteX5" fmla="*/ 637 w 36686"/>
              <a:gd name="connsiteY5" fmla="*/ 32135 h 46616"/>
              <a:gd name="connsiteX6" fmla="*/ 16068 w 36686"/>
              <a:gd name="connsiteY6" fmla="*/ 38136 h 46616"/>
              <a:gd name="connsiteX7" fmla="*/ 21212 w 36686"/>
              <a:gd name="connsiteY7" fmla="*/ 36611 h 46616"/>
              <a:gd name="connsiteX8" fmla="*/ 23021 w 36686"/>
              <a:gd name="connsiteY8" fmla="*/ 32802 h 46616"/>
              <a:gd name="connsiteX9" fmla="*/ 13971 w 36686"/>
              <a:gd name="connsiteY9" fmla="*/ 26610 h 46616"/>
              <a:gd name="connsiteX10" fmla="*/ 12924 w 36686"/>
              <a:gd name="connsiteY10" fmla="*/ 26610 h 46616"/>
              <a:gd name="connsiteX11" fmla="*/ -1270 w 36686"/>
              <a:gd name="connsiteY11" fmla="*/ 13752 h 46616"/>
              <a:gd name="connsiteX12" fmla="*/ 3683 w 36686"/>
              <a:gd name="connsiteY12" fmla="*/ 3655 h 46616"/>
              <a:gd name="connsiteX13" fmla="*/ 16450 w 36686"/>
              <a:gd name="connsiteY13" fmla="*/ -155 h 46616"/>
              <a:gd name="connsiteX14" fmla="*/ 31402 w 36686"/>
              <a:gd name="connsiteY14" fmla="*/ 4417 h 46616"/>
              <a:gd name="connsiteX15" fmla="*/ 27784 w 36686"/>
              <a:gd name="connsiteY15" fmla="*/ 11561 h 46616"/>
              <a:gd name="connsiteX16" fmla="*/ 15687 w 36686"/>
              <a:gd name="connsiteY16" fmla="*/ 7846 h 46616"/>
              <a:gd name="connsiteX17" fmla="*/ 10162 w 36686"/>
              <a:gd name="connsiteY17" fmla="*/ 9084 h 46616"/>
              <a:gd name="connsiteX18" fmla="*/ 7971 w 36686"/>
              <a:gd name="connsiteY18" fmla="*/ 12799 h 46616"/>
              <a:gd name="connsiteX19" fmla="*/ 10162 w 36686"/>
              <a:gd name="connsiteY19" fmla="*/ 16133 h 46616"/>
              <a:gd name="connsiteX20" fmla="*/ 14543 w 36686"/>
              <a:gd name="connsiteY20" fmla="*/ 17561 h 46616"/>
              <a:gd name="connsiteX21" fmla="*/ 19496 w 36686"/>
              <a:gd name="connsiteY21" fmla="*/ 18895 h 46616"/>
              <a:gd name="connsiteX22" fmla="*/ 23593 w 36686"/>
              <a:gd name="connsiteY22" fmla="*/ 20419 h 46616"/>
              <a:gd name="connsiteX23" fmla="*/ 27975 w 36686"/>
              <a:gd name="connsiteY23" fmla="*/ 22895 h 46616"/>
              <a:gd name="connsiteX24" fmla="*/ 32639 w 36686"/>
              <a:gd name="connsiteY24" fmla="*/ 32135 h 46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6" h="46616">
                <a:moveTo>
                  <a:pt x="32639" y="32135"/>
                </a:moveTo>
                <a:cubicBezTo>
                  <a:pt x="32830" y="36135"/>
                  <a:pt x="31114" y="39983"/>
                  <a:pt x="27975" y="42517"/>
                </a:cubicBezTo>
                <a:cubicBezTo>
                  <a:pt x="24542" y="45213"/>
                  <a:pt x="20259" y="46594"/>
                  <a:pt x="15878" y="46422"/>
                </a:cubicBezTo>
                <a:cubicBezTo>
                  <a:pt x="12352" y="46356"/>
                  <a:pt x="8827" y="45746"/>
                  <a:pt x="5492" y="44613"/>
                </a:cubicBezTo>
                <a:cubicBezTo>
                  <a:pt x="2065" y="43479"/>
                  <a:pt x="-1173" y="41774"/>
                  <a:pt x="-4033" y="39564"/>
                </a:cubicBezTo>
                <a:lnTo>
                  <a:pt x="637" y="32135"/>
                </a:lnTo>
                <a:cubicBezTo>
                  <a:pt x="5018" y="35792"/>
                  <a:pt x="10352" y="37907"/>
                  <a:pt x="16068" y="38136"/>
                </a:cubicBezTo>
                <a:cubicBezTo>
                  <a:pt x="17877" y="38183"/>
                  <a:pt x="19687" y="37650"/>
                  <a:pt x="21212" y="36611"/>
                </a:cubicBezTo>
                <a:cubicBezTo>
                  <a:pt x="22352" y="35697"/>
                  <a:pt x="23021" y="34288"/>
                  <a:pt x="23021" y="32802"/>
                </a:cubicBezTo>
                <a:cubicBezTo>
                  <a:pt x="23021" y="30515"/>
                  <a:pt x="20068" y="28420"/>
                  <a:pt x="13971" y="26610"/>
                </a:cubicBezTo>
                <a:lnTo>
                  <a:pt x="12924" y="26610"/>
                </a:lnTo>
                <a:cubicBezTo>
                  <a:pt x="3399" y="24038"/>
                  <a:pt x="-1270" y="19753"/>
                  <a:pt x="-1270" y="13752"/>
                </a:cubicBezTo>
                <a:cubicBezTo>
                  <a:pt x="-1461" y="9770"/>
                  <a:pt x="446" y="5979"/>
                  <a:pt x="3683" y="3655"/>
                </a:cubicBezTo>
                <a:cubicBezTo>
                  <a:pt x="7399" y="959"/>
                  <a:pt x="11873" y="-383"/>
                  <a:pt x="16450" y="-155"/>
                </a:cubicBezTo>
                <a:cubicBezTo>
                  <a:pt x="21780" y="-136"/>
                  <a:pt x="27021" y="1455"/>
                  <a:pt x="31402" y="4417"/>
                </a:cubicBezTo>
                <a:lnTo>
                  <a:pt x="27784" y="11561"/>
                </a:lnTo>
                <a:cubicBezTo>
                  <a:pt x="24258" y="9132"/>
                  <a:pt x="19970" y="7836"/>
                  <a:pt x="15687" y="7846"/>
                </a:cubicBezTo>
                <a:cubicBezTo>
                  <a:pt x="13780" y="7789"/>
                  <a:pt x="11873" y="8217"/>
                  <a:pt x="10162" y="9084"/>
                </a:cubicBezTo>
                <a:cubicBezTo>
                  <a:pt x="8827" y="9808"/>
                  <a:pt x="7971" y="11247"/>
                  <a:pt x="7971" y="12799"/>
                </a:cubicBezTo>
                <a:cubicBezTo>
                  <a:pt x="7971" y="14247"/>
                  <a:pt x="8827" y="15561"/>
                  <a:pt x="10162" y="16133"/>
                </a:cubicBezTo>
                <a:cubicBezTo>
                  <a:pt x="11590" y="16733"/>
                  <a:pt x="13017" y="17218"/>
                  <a:pt x="14543" y="17561"/>
                </a:cubicBezTo>
                <a:lnTo>
                  <a:pt x="19496" y="18895"/>
                </a:lnTo>
                <a:lnTo>
                  <a:pt x="23593" y="20419"/>
                </a:lnTo>
                <a:cubicBezTo>
                  <a:pt x="25114" y="21143"/>
                  <a:pt x="26542" y="21972"/>
                  <a:pt x="27975" y="22895"/>
                </a:cubicBezTo>
                <a:cubicBezTo>
                  <a:pt x="31021" y="24963"/>
                  <a:pt x="32830" y="28458"/>
                  <a:pt x="32639" y="32135"/>
                </a:cubicBezTo>
                <a:close/>
              </a:path>
            </a:pathLst>
          </a:custGeom>
          <a:solidFill>
            <a:srgbClr val="6D6E71"/>
          </a:solidFill>
          <a:ln w="9525" cap="flat">
            <a:noFill/>
            <a:prstDash val="solid"/>
            <a:miter/>
          </a:ln>
        </p:spPr>
        <p:txBody>
          <a:bodyPr rtlCol="0" anchor="ctr"/>
          <a:lstStyle/>
          <a:p>
            <a:endParaRPr lang="en-US"/>
          </a:p>
        </p:txBody>
      </p:sp>
      <p:sp>
        <p:nvSpPr>
          <p:cNvPr id="1474" name="Freeform: Shape 1473">
            <a:extLst>
              <a:ext uri="{FF2B5EF4-FFF2-40B4-BE49-F238E27FC236}">
                <a16:creationId xmlns:a16="http://schemas.microsoft.com/office/drawing/2014/main" id="{43C84E7E-EA7A-4E88-A756-A6788C53DFEC}"/>
              </a:ext>
            </a:extLst>
          </p:cNvPr>
          <p:cNvSpPr/>
          <p:nvPr/>
        </p:nvSpPr>
        <p:spPr>
          <a:xfrm>
            <a:off x="8677446" y="5948547"/>
            <a:ext cx="15849" cy="85283"/>
          </a:xfrm>
          <a:custGeom>
            <a:avLst/>
            <a:gdLst>
              <a:gd name="connsiteX0" fmla="*/ -2214 w 12108"/>
              <a:gd name="connsiteY0" fmla="*/ 10203 h 65151"/>
              <a:gd name="connsiteX1" fmla="*/ -4023 w 12108"/>
              <a:gd name="connsiteY1" fmla="*/ 5916 h 65151"/>
              <a:gd name="connsiteX2" fmla="*/ -2214 w 12108"/>
              <a:gd name="connsiteY2" fmla="*/ 1630 h 65151"/>
              <a:gd name="connsiteX3" fmla="*/ 2069 w 12108"/>
              <a:gd name="connsiteY3" fmla="*/ -180 h 65151"/>
              <a:gd name="connsiteX4" fmla="*/ 6357 w 12108"/>
              <a:gd name="connsiteY4" fmla="*/ 1630 h 65151"/>
              <a:gd name="connsiteX5" fmla="*/ 8074 w 12108"/>
              <a:gd name="connsiteY5" fmla="*/ 5916 h 65151"/>
              <a:gd name="connsiteX6" fmla="*/ 2167 w 12108"/>
              <a:gd name="connsiteY6" fmla="*/ 12012 h 65151"/>
              <a:gd name="connsiteX7" fmla="*/ 2069 w 12108"/>
              <a:gd name="connsiteY7" fmla="*/ 12012 h 65151"/>
              <a:gd name="connsiteX8" fmla="*/ -2214 w 12108"/>
              <a:gd name="connsiteY8" fmla="*/ 10203 h 65151"/>
              <a:gd name="connsiteX9" fmla="*/ 6739 w 12108"/>
              <a:gd name="connsiteY9" fmla="*/ 64971 h 65151"/>
              <a:gd name="connsiteX10" fmla="*/ -2786 w 12108"/>
              <a:gd name="connsiteY10" fmla="*/ 64971 h 65151"/>
              <a:gd name="connsiteX11" fmla="*/ -2786 w 12108"/>
              <a:gd name="connsiteY11" fmla="*/ 19346 h 65151"/>
              <a:gd name="connsiteX12" fmla="*/ 6739 w 12108"/>
              <a:gd name="connsiteY12" fmla="*/ 19346 h 65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08" h="65151">
                <a:moveTo>
                  <a:pt x="-2214" y="10203"/>
                </a:moveTo>
                <a:cubicBezTo>
                  <a:pt x="-3451" y="9107"/>
                  <a:pt x="-4121" y="7545"/>
                  <a:pt x="-4023" y="5916"/>
                </a:cubicBezTo>
                <a:cubicBezTo>
                  <a:pt x="-4023" y="4297"/>
                  <a:pt x="-3358" y="2744"/>
                  <a:pt x="-2214" y="1630"/>
                </a:cubicBezTo>
                <a:cubicBezTo>
                  <a:pt x="-1070" y="468"/>
                  <a:pt x="451" y="-189"/>
                  <a:pt x="2069" y="-180"/>
                </a:cubicBezTo>
                <a:cubicBezTo>
                  <a:pt x="3692" y="-161"/>
                  <a:pt x="5213" y="497"/>
                  <a:pt x="6357" y="1630"/>
                </a:cubicBezTo>
                <a:cubicBezTo>
                  <a:pt x="7501" y="2783"/>
                  <a:pt x="8074" y="4316"/>
                  <a:pt x="8074" y="5916"/>
                </a:cubicBezTo>
                <a:cubicBezTo>
                  <a:pt x="8167" y="9231"/>
                  <a:pt x="5502" y="11955"/>
                  <a:pt x="2167" y="12012"/>
                </a:cubicBezTo>
                <a:cubicBezTo>
                  <a:pt x="2167" y="12012"/>
                  <a:pt x="2069" y="12012"/>
                  <a:pt x="2069" y="12012"/>
                </a:cubicBezTo>
                <a:cubicBezTo>
                  <a:pt x="451" y="12069"/>
                  <a:pt x="-1168" y="11403"/>
                  <a:pt x="-2214" y="10203"/>
                </a:cubicBezTo>
                <a:close/>
                <a:moveTo>
                  <a:pt x="6739" y="64971"/>
                </a:moveTo>
                <a:lnTo>
                  <a:pt x="-2786" y="64971"/>
                </a:lnTo>
                <a:lnTo>
                  <a:pt x="-2786" y="19346"/>
                </a:lnTo>
                <a:lnTo>
                  <a:pt x="6739" y="19346"/>
                </a:lnTo>
                <a:close/>
              </a:path>
            </a:pathLst>
          </a:custGeom>
          <a:solidFill>
            <a:srgbClr val="6D6E71"/>
          </a:solidFill>
          <a:ln w="9525" cap="flat">
            <a:noFill/>
            <a:prstDash val="solid"/>
            <a:miter/>
          </a:ln>
        </p:spPr>
        <p:txBody>
          <a:bodyPr rtlCol="0" anchor="ctr"/>
          <a:lstStyle/>
          <a:p>
            <a:endParaRPr lang="en-US"/>
          </a:p>
        </p:txBody>
      </p:sp>
      <p:sp>
        <p:nvSpPr>
          <p:cNvPr id="1475" name="Freeform: Shape 1474">
            <a:extLst>
              <a:ext uri="{FF2B5EF4-FFF2-40B4-BE49-F238E27FC236}">
                <a16:creationId xmlns:a16="http://schemas.microsoft.com/office/drawing/2014/main" id="{984E1DF3-5037-4574-B5E5-88335D4608D0}"/>
              </a:ext>
            </a:extLst>
          </p:cNvPr>
          <p:cNvSpPr/>
          <p:nvPr/>
        </p:nvSpPr>
        <p:spPr>
          <a:xfrm>
            <a:off x="8709870" y="5973086"/>
            <a:ext cx="54905" cy="60620"/>
          </a:xfrm>
          <a:custGeom>
            <a:avLst/>
            <a:gdLst>
              <a:gd name="connsiteX0" fmla="*/ 5492 w 41944"/>
              <a:gd name="connsiteY0" fmla="*/ 21460 h 46310"/>
              <a:gd name="connsiteX1" fmla="*/ 5492 w 41944"/>
              <a:gd name="connsiteY1" fmla="*/ 46130 h 46310"/>
              <a:gd name="connsiteX2" fmla="*/ -4033 w 41944"/>
              <a:gd name="connsiteY2" fmla="*/ 46130 h 46310"/>
              <a:gd name="connsiteX3" fmla="*/ -4033 w 41944"/>
              <a:gd name="connsiteY3" fmla="*/ 506 h 46310"/>
              <a:gd name="connsiteX4" fmla="*/ 5492 w 41944"/>
              <a:gd name="connsiteY4" fmla="*/ 506 h 46310"/>
              <a:gd name="connsiteX5" fmla="*/ 5492 w 41944"/>
              <a:gd name="connsiteY5" fmla="*/ 8793 h 46310"/>
              <a:gd name="connsiteX6" fmla="*/ 11878 w 41944"/>
              <a:gd name="connsiteY6" fmla="*/ 2220 h 46310"/>
              <a:gd name="connsiteX7" fmla="*/ 20640 w 41944"/>
              <a:gd name="connsiteY7" fmla="*/ -161 h 46310"/>
              <a:gd name="connsiteX8" fmla="*/ 33118 w 41944"/>
              <a:gd name="connsiteY8" fmla="*/ 4506 h 46310"/>
              <a:gd name="connsiteX9" fmla="*/ 37881 w 41944"/>
              <a:gd name="connsiteY9" fmla="*/ 18127 h 46310"/>
              <a:gd name="connsiteX10" fmla="*/ 37881 w 41944"/>
              <a:gd name="connsiteY10" fmla="*/ 46130 h 46310"/>
              <a:gd name="connsiteX11" fmla="*/ 28356 w 41944"/>
              <a:gd name="connsiteY11" fmla="*/ 46130 h 46310"/>
              <a:gd name="connsiteX12" fmla="*/ 28356 w 41944"/>
              <a:gd name="connsiteY12" fmla="*/ 21080 h 46310"/>
              <a:gd name="connsiteX13" fmla="*/ 17877 w 41944"/>
              <a:gd name="connsiteY13" fmla="*/ 8411 h 46310"/>
              <a:gd name="connsiteX14" fmla="*/ 9208 w 41944"/>
              <a:gd name="connsiteY14" fmla="*/ 11745 h 46310"/>
              <a:gd name="connsiteX15" fmla="*/ 5492 w 41944"/>
              <a:gd name="connsiteY15" fmla="*/ 21460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4" h="46310">
                <a:moveTo>
                  <a:pt x="5492" y="21460"/>
                </a:moveTo>
                <a:lnTo>
                  <a:pt x="5492" y="46130"/>
                </a:lnTo>
                <a:lnTo>
                  <a:pt x="-4033" y="46130"/>
                </a:lnTo>
                <a:lnTo>
                  <a:pt x="-4033" y="506"/>
                </a:lnTo>
                <a:lnTo>
                  <a:pt x="5492" y="506"/>
                </a:lnTo>
                <a:lnTo>
                  <a:pt x="5492" y="8793"/>
                </a:lnTo>
                <a:cubicBezTo>
                  <a:pt x="7018" y="6059"/>
                  <a:pt x="9208" y="3782"/>
                  <a:pt x="11878" y="2220"/>
                </a:cubicBezTo>
                <a:cubicBezTo>
                  <a:pt x="14543" y="630"/>
                  <a:pt x="17589" y="-199"/>
                  <a:pt x="20640" y="-161"/>
                </a:cubicBezTo>
                <a:cubicBezTo>
                  <a:pt x="25212" y="-380"/>
                  <a:pt x="29784" y="1306"/>
                  <a:pt x="33118" y="4506"/>
                </a:cubicBezTo>
                <a:cubicBezTo>
                  <a:pt x="36448" y="8211"/>
                  <a:pt x="38165" y="13126"/>
                  <a:pt x="37881" y="18127"/>
                </a:cubicBezTo>
                <a:lnTo>
                  <a:pt x="37881" y="46130"/>
                </a:lnTo>
                <a:lnTo>
                  <a:pt x="28356" y="46130"/>
                </a:lnTo>
                <a:lnTo>
                  <a:pt x="28356" y="21080"/>
                </a:lnTo>
                <a:cubicBezTo>
                  <a:pt x="28356" y="12698"/>
                  <a:pt x="24831" y="8411"/>
                  <a:pt x="17877" y="8411"/>
                </a:cubicBezTo>
                <a:cubicBezTo>
                  <a:pt x="14640" y="8383"/>
                  <a:pt x="11590" y="9573"/>
                  <a:pt x="9208" y="11745"/>
                </a:cubicBezTo>
                <a:cubicBezTo>
                  <a:pt x="6636" y="14288"/>
                  <a:pt x="5302" y="17831"/>
                  <a:pt x="5492" y="21460"/>
                </a:cubicBezTo>
                <a:close/>
              </a:path>
            </a:pathLst>
          </a:custGeom>
          <a:solidFill>
            <a:srgbClr val="6D6E71"/>
          </a:solidFill>
          <a:ln w="9525" cap="flat">
            <a:noFill/>
            <a:prstDash val="solid"/>
            <a:miter/>
          </a:ln>
        </p:spPr>
        <p:txBody>
          <a:bodyPr rtlCol="0" anchor="ctr"/>
          <a:lstStyle/>
          <a:p>
            <a:endParaRPr lang="en-US"/>
          </a:p>
        </p:txBody>
      </p:sp>
      <p:sp>
        <p:nvSpPr>
          <p:cNvPr id="1476" name="Freeform: Shape 1475">
            <a:extLst>
              <a:ext uri="{FF2B5EF4-FFF2-40B4-BE49-F238E27FC236}">
                <a16:creationId xmlns:a16="http://schemas.microsoft.com/office/drawing/2014/main" id="{BDF7F502-2F73-436A-B7A1-DD5BD3AE6A9A}"/>
              </a:ext>
            </a:extLst>
          </p:cNvPr>
          <p:cNvSpPr/>
          <p:nvPr/>
        </p:nvSpPr>
        <p:spPr>
          <a:xfrm>
            <a:off x="8813111" y="5973232"/>
            <a:ext cx="60874" cy="82293"/>
          </a:xfrm>
          <a:custGeom>
            <a:avLst/>
            <a:gdLst>
              <a:gd name="connsiteX0" fmla="*/ 20254 w 46504"/>
              <a:gd name="connsiteY0" fmla="*/ -177 h 62867"/>
              <a:gd name="connsiteX1" fmla="*/ 35969 w 46504"/>
              <a:gd name="connsiteY1" fmla="*/ 6109 h 62867"/>
              <a:gd name="connsiteX2" fmla="*/ 42448 w 46504"/>
              <a:gd name="connsiteY2" fmla="*/ 22969 h 62867"/>
              <a:gd name="connsiteX3" fmla="*/ 35969 w 46504"/>
              <a:gd name="connsiteY3" fmla="*/ 40113 h 62867"/>
              <a:gd name="connsiteX4" fmla="*/ 20924 w 46504"/>
              <a:gd name="connsiteY4" fmla="*/ 46781 h 62867"/>
              <a:gd name="connsiteX5" fmla="*/ 5492 w 46504"/>
              <a:gd name="connsiteY5" fmla="*/ 39256 h 62867"/>
              <a:gd name="connsiteX6" fmla="*/ 5492 w 46504"/>
              <a:gd name="connsiteY6" fmla="*/ 62688 h 62867"/>
              <a:gd name="connsiteX7" fmla="*/ -4033 w 46504"/>
              <a:gd name="connsiteY7" fmla="*/ 62688 h 62867"/>
              <a:gd name="connsiteX8" fmla="*/ -4033 w 46504"/>
              <a:gd name="connsiteY8" fmla="*/ 489 h 62867"/>
              <a:gd name="connsiteX9" fmla="*/ 5492 w 46504"/>
              <a:gd name="connsiteY9" fmla="*/ 489 h 62867"/>
              <a:gd name="connsiteX10" fmla="*/ 5492 w 46504"/>
              <a:gd name="connsiteY10" fmla="*/ 8395 h 62867"/>
              <a:gd name="connsiteX11" fmla="*/ 20254 w 46504"/>
              <a:gd name="connsiteY11" fmla="*/ -177 h 62867"/>
              <a:gd name="connsiteX12" fmla="*/ 5302 w 46504"/>
              <a:gd name="connsiteY12" fmla="*/ 23349 h 62867"/>
              <a:gd name="connsiteX13" fmla="*/ 9208 w 46504"/>
              <a:gd name="connsiteY13" fmla="*/ 34017 h 62867"/>
              <a:gd name="connsiteX14" fmla="*/ 18733 w 46504"/>
              <a:gd name="connsiteY14" fmla="*/ 38208 h 62867"/>
              <a:gd name="connsiteX15" fmla="*/ 28258 w 46504"/>
              <a:gd name="connsiteY15" fmla="*/ 34113 h 62867"/>
              <a:gd name="connsiteX16" fmla="*/ 32542 w 46504"/>
              <a:gd name="connsiteY16" fmla="*/ 23349 h 62867"/>
              <a:gd name="connsiteX17" fmla="*/ 28351 w 46504"/>
              <a:gd name="connsiteY17" fmla="*/ 12491 h 62867"/>
              <a:gd name="connsiteX18" fmla="*/ 18826 w 46504"/>
              <a:gd name="connsiteY18" fmla="*/ 8205 h 62867"/>
              <a:gd name="connsiteX19" fmla="*/ 9301 w 46504"/>
              <a:gd name="connsiteY19" fmla="*/ 12491 h 62867"/>
              <a:gd name="connsiteX20" fmla="*/ 5302 w 46504"/>
              <a:gd name="connsiteY20" fmla="*/ 23349 h 6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04" h="62867">
                <a:moveTo>
                  <a:pt x="20254" y="-177"/>
                </a:moveTo>
                <a:cubicBezTo>
                  <a:pt x="26161" y="-272"/>
                  <a:pt x="31779" y="1994"/>
                  <a:pt x="35969" y="6109"/>
                </a:cubicBezTo>
                <a:cubicBezTo>
                  <a:pt x="40355" y="10605"/>
                  <a:pt x="42736" y="16701"/>
                  <a:pt x="42448" y="22969"/>
                </a:cubicBezTo>
                <a:cubicBezTo>
                  <a:pt x="42736" y="29331"/>
                  <a:pt x="40355" y="35532"/>
                  <a:pt x="35969" y="40113"/>
                </a:cubicBezTo>
                <a:cubicBezTo>
                  <a:pt x="32160" y="44371"/>
                  <a:pt x="26635" y="46800"/>
                  <a:pt x="20924" y="46781"/>
                </a:cubicBezTo>
                <a:cubicBezTo>
                  <a:pt x="14920" y="46619"/>
                  <a:pt x="9301" y="43876"/>
                  <a:pt x="5492" y="39256"/>
                </a:cubicBezTo>
                <a:lnTo>
                  <a:pt x="5492" y="62688"/>
                </a:lnTo>
                <a:lnTo>
                  <a:pt x="-4033" y="62688"/>
                </a:lnTo>
                <a:lnTo>
                  <a:pt x="-4033" y="489"/>
                </a:lnTo>
                <a:lnTo>
                  <a:pt x="5492" y="489"/>
                </a:lnTo>
                <a:lnTo>
                  <a:pt x="5492" y="8395"/>
                </a:lnTo>
                <a:cubicBezTo>
                  <a:pt x="8539" y="3090"/>
                  <a:pt x="14161" y="-187"/>
                  <a:pt x="20254" y="-177"/>
                </a:cubicBezTo>
                <a:close/>
                <a:moveTo>
                  <a:pt x="5302" y="23349"/>
                </a:moveTo>
                <a:cubicBezTo>
                  <a:pt x="5111" y="27283"/>
                  <a:pt x="6539" y="31112"/>
                  <a:pt x="9208" y="34017"/>
                </a:cubicBezTo>
                <a:cubicBezTo>
                  <a:pt x="11683" y="36694"/>
                  <a:pt x="15110" y="38218"/>
                  <a:pt x="18733" y="38208"/>
                </a:cubicBezTo>
                <a:cubicBezTo>
                  <a:pt x="22352" y="38141"/>
                  <a:pt x="25779" y="36675"/>
                  <a:pt x="28258" y="34113"/>
                </a:cubicBezTo>
                <a:cubicBezTo>
                  <a:pt x="31114" y="31284"/>
                  <a:pt x="32732" y="27379"/>
                  <a:pt x="32542" y="23349"/>
                </a:cubicBezTo>
                <a:cubicBezTo>
                  <a:pt x="32639" y="19321"/>
                  <a:pt x="31114" y="15415"/>
                  <a:pt x="28351" y="12491"/>
                </a:cubicBezTo>
                <a:cubicBezTo>
                  <a:pt x="25970" y="9786"/>
                  <a:pt x="22445" y="8233"/>
                  <a:pt x="18826" y="8205"/>
                </a:cubicBezTo>
                <a:cubicBezTo>
                  <a:pt x="15208" y="8205"/>
                  <a:pt x="11683" y="9766"/>
                  <a:pt x="9301" y="12491"/>
                </a:cubicBezTo>
                <a:cubicBezTo>
                  <a:pt x="6636" y="15482"/>
                  <a:pt x="5204" y="19358"/>
                  <a:pt x="5302" y="23349"/>
                </a:cubicBezTo>
                <a:close/>
              </a:path>
            </a:pathLst>
          </a:custGeom>
          <a:solidFill>
            <a:srgbClr val="6D6E71"/>
          </a:solidFill>
          <a:ln w="9525" cap="flat">
            <a:noFill/>
            <a:prstDash val="solid"/>
            <a:miter/>
          </a:ln>
        </p:spPr>
        <p:txBody>
          <a:bodyPr rtlCol="0" anchor="ctr"/>
          <a:lstStyle/>
          <a:p>
            <a:endParaRPr lang="en-US"/>
          </a:p>
        </p:txBody>
      </p:sp>
      <p:sp>
        <p:nvSpPr>
          <p:cNvPr id="1477" name="Freeform: Shape 1476">
            <a:extLst>
              <a:ext uri="{FF2B5EF4-FFF2-40B4-BE49-F238E27FC236}">
                <a16:creationId xmlns:a16="http://schemas.microsoft.com/office/drawing/2014/main" id="{7D9BBCE6-9189-4213-BE0C-9639E486B550}"/>
              </a:ext>
            </a:extLst>
          </p:cNvPr>
          <p:cNvSpPr/>
          <p:nvPr/>
        </p:nvSpPr>
        <p:spPr>
          <a:xfrm>
            <a:off x="8888419" y="5950419"/>
            <a:ext cx="12468" cy="83287"/>
          </a:xfrm>
          <a:custGeom>
            <a:avLst/>
            <a:gdLst>
              <a:gd name="connsiteX0" fmla="*/ 5492 w 9525"/>
              <a:gd name="connsiteY0" fmla="*/ 63447 h 63626"/>
              <a:gd name="connsiteX1" fmla="*/ -4033 w 9525"/>
              <a:gd name="connsiteY1" fmla="*/ 63447 h 63626"/>
              <a:gd name="connsiteX2" fmla="*/ -4033 w 9525"/>
              <a:gd name="connsiteY2" fmla="*/ -180 h 63626"/>
              <a:gd name="connsiteX3" fmla="*/ 5492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5492" y="63447"/>
                </a:moveTo>
                <a:lnTo>
                  <a:pt x="-4033" y="63447"/>
                </a:lnTo>
                <a:lnTo>
                  <a:pt x="-4033" y="-180"/>
                </a:lnTo>
                <a:lnTo>
                  <a:pt x="5492" y="-180"/>
                </a:lnTo>
                <a:close/>
              </a:path>
            </a:pathLst>
          </a:custGeom>
          <a:solidFill>
            <a:srgbClr val="6D6E71"/>
          </a:solidFill>
          <a:ln w="9525" cap="flat">
            <a:noFill/>
            <a:prstDash val="solid"/>
            <a:miter/>
          </a:ln>
        </p:spPr>
        <p:txBody>
          <a:bodyPr rtlCol="0" anchor="ctr"/>
          <a:lstStyle/>
          <a:p>
            <a:endParaRPr lang="en-US"/>
          </a:p>
        </p:txBody>
      </p:sp>
      <p:sp>
        <p:nvSpPr>
          <p:cNvPr id="1478" name="Freeform: Shape 1477">
            <a:extLst>
              <a:ext uri="{FF2B5EF4-FFF2-40B4-BE49-F238E27FC236}">
                <a16:creationId xmlns:a16="http://schemas.microsoft.com/office/drawing/2014/main" id="{A5B72209-DD41-4CBB-8CD6-443E628C7DE5}"/>
              </a:ext>
            </a:extLst>
          </p:cNvPr>
          <p:cNvSpPr/>
          <p:nvPr/>
        </p:nvSpPr>
        <p:spPr>
          <a:xfrm>
            <a:off x="8914318" y="5972580"/>
            <a:ext cx="53211" cy="62014"/>
          </a:xfrm>
          <a:custGeom>
            <a:avLst/>
            <a:gdLst>
              <a:gd name="connsiteX0" fmla="*/ 36570 w 40650"/>
              <a:gd name="connsiteY0" fmla="*/ 46517 h 47375"/>
              <a:gd name="connsiteX1" fmla="*/ 27617 w 40650"/>
              <a:gd name="connsiteY1" fmla="*/ 46517 h 47375"/>
              <a:gd name="connsiteX2" fmla="*/ 27617 w 40650"/>
              <a:gd name="connsiteY2" fmla="*/ 40421 h 47375"/>
              <a:gd name="connsiteX3" fmla="*/ 12474 w 40650"/>
              <a:gd name="connsiteY3" fmla="*/ 47184 h 47375"/>
              <a:gd name="connsiteX4" fmla="*/ 661 w 40650"/>
              <a:gd name="connsiteY4" fmla="*/ 43183 h 47375"/>
              <a:gd name="connsiteX5" fmla="*/ -4004 w 40650"/>
              <a:gd name="connsiteY5" fmla="*/ 32420 h 47375"/>
              <a:gd name="connsiteX6" fmla="*/ 949 w 40650"/>
              <a:gd name="connsiteY6" fmla="*/ 22323 h 47375"/>
              <a:gd name="connsiteX7" fmla="*/ 14474 w 40650"/>
              <a:gd name="connsiteY7" fmla="*/ 18989 h 47375"/>
              <a:gd name="connsiteX8" fmla="*/ 26854 w 40650"/>
              <a:gd name="connsiteY8" fmla="*/ 18989 h 47375"/>
              <a:gd name="connsiteX9" fmla="*/ 26854 w 40650"/>
              <a:gd name="connsiteY9" fmla="*/ 17275 h 47375"/>
              <a:gd name="connsiteX10" fmla="*/ 16757 w 40650"/>
              <a:gd name="connsiteY10" fmla="*/ 7750 h 47375"/>
              <a:gd name="connsiteX11" fmla="*/ 3521 w 40650"/>
              <a:gd name="connsiteY11" fmla="*/ 12417 h 47375"/>
              <a:gd name="connsiteX12" fmla="*/ -767 w 40650"/>
              <a:gd name="connsiteY12" fmla="*/ 6416 h 47375"/>
              <a:gd name="connsiteX13" fmla="*/ 18283 w 40650"/>
              <a:gd name="connsiteY13" fmla="*/ -156 h 47375"/>
              <a:gd name="connsiteX14" fmla="*/ 31426 w 40650"/>
              <a:gd name="connsiteY14" fmla="*/ 3845 h 47375"/>
              <a:gd name="connsiteX15" fmla="*/ 36570 w 40650"/>
              <a:gd name="connsiteY15" fmla="*/ 16703 h 47375"/>
              <a:gd name="connsiteX16" fmla="*/ 27045 w 40650"/>
              <a:gd name="connsiteY16" fmla="*/ 29467 h 47375"/>
              <a:gd name="connsiteX17" fmla="*/ 27045 w 40650"/>
              <a:gd name="connsiteY17" fmla="*/ 25657 h 47375"/>
              <a:gd name="connsiteX18" fmla="*/ 16283 w 40650"/>
              <a:gd name="connsiteY18" fmla="*/ 25657 h 47375"/>
              <a:gd name="connsiteX19" fmla="*/ 5902 w 40650"/>
              <a:gd name="connsiteY19" fmla="*/ 32134 h 47375"/>
              <a:gd name="connsiteX20" fmla="*/ 8474 w 40650"/>
              <a:gd name="connsiteY20" fmla="*/ 37278 h 47375"/>
              <a:gd name="connsiteX21" fmla="*/ 15618 w 40650"/>
              <a:gd name="connsiteY21" fmla="*/ 38992 h 47375"/>
              <a:gd name="connsiteX22" fmla="*/ 23617 w 40650"/>
              <a:gd name="connsiteY22" fmla="*/ 36420 h 47375"/>
              <a:gd name="connsiteX23" fmla="*/ 26952 w 40650"/>
              <a:gd name="connsiteY23" fmla="*/ 29562 h 47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0" h="47375">
                <a:moveTo>
                  <a:pt x="36570" y="46517"/>
                </a:moveTo>
                <a:lnTo>
                  <a:pt x="27617" y="46517"/>
                </a:lnTo>
                <a:lnTo>
                  <a:pt x="27617" y="40421"/>
                </a:lnTo>
                <a:cubicBezTo>
                  <a:pt x="23901" y="44869"/>
                  <a:pt x="18283" y="47364"/>
                  <a:pt x="12474" y="47184"/>
                </a:cubicBezTo>
                <a:cubicBezTo>
                  <a:pt x="8186" y="47345"/>
                  <a:pt x="3995" y="45917"/>
                  <a:pt x="661" y="43183"/>
                </a:cubicBezTo>
                <a:cubicBezTo>
                  <a:pt x="-2483" y="40487"/>
                  <a:pt x="-4195" y="36535"/>
                  <a:pt x="-4004" y="32420"/>
                </a:cubicBezTo>
                <a:cubicBezTo>
                  <a:pt x="-4293" y="28419"/>
                  <a:pt x="-2386" y="24571"/>
                  <a:pt x="949" y="22323"/>
                </a:cubicBezTo>
                <a:cubicBezTo>
                  <a:pt x="5042" y="19875"/>
                  <a:pt x="9711" y="18713"/>
                  <a:pt x="14474" y="18989"/>
                </a:cubicBezTo>
                <a:lnTo>
                  <a:pt x="26854" y="18989"/>
                </a:lnTo>
                <a:lnTo>
                  <a:pt x="26854" y="17275"/>
                </a:lnTo>
                <a:cubicBezTo>
                  <a:pt x="26854" y="11179"/>
                  <a:pt x="23520" y="7750"/>
                  <a:pt x="16757" y="7750"/>
                </a:cubicBezTo>
                <a:cubicBezTo>
                  <a:pt x="11995" y="7912"/>
                  <a:pt x="7330" y="9540"/>
                  <a:pt x="3521" y="12417"/>
                </a:cubicBezTo>
                <a:lnTo>
                  <a:pt x="-767" y="6416"/>
                </a:lnTo>
                <a:cubicBezTo>
                  <a:pt x="4660" y="2073"/>
                  <a:pt x="11330" y="-251"/>
                  <a:pt x="18283" y="-156"/>
                </a:cubicBezTo>
                <a:cubicBezTo>
                  <a:pt x="22948" y="-384"/>
                  <a:pt x="27617" y="1025"/>
                  <a:pt x="31426" y="3845"/>
                </a:cubicBezTo>
                <a:cubicBezTo>
                  <a:pt x="35045" y="7083"/>
                  <a:pt x="36951" y="11846"/>
                  <a:pt x="36570" y="16703"/>
                </a:cubicBezTo>
                <a:close/>
                <a:moveTo>
                  <a:pt x="27045" y="29467"/>
                </a:moveTo>
                <a:lnTo>
                  <a:pt x="27045" y="25657"/>
                </a:lnTo>
                <a:lnTo>
                  <a:pt x="16283" y="25657"/>
                </a:lnTo>
                <a:cubicBezTo>
                  <a:pt x="9330" y="25657"/>
                  <a:pt x="5902" y="27847"/>
                  <a:pt x="5902" y="32134"/>
                </a:cubicBezTo>
                <a:cubicBezTo>
                  <a:pt x="5805" y="34182"/>
                  <a:pt x="6758" y="36134"/>
                  <a:pt x="8474" y="37278"/>
                </a:cubicBezTo>
                <a:cubicBezTo>
                  <a:pt x="10665" y="38535"/>
                  <a:pt x="13139" y="39135"/>
                  <a:pt x="15618" y="38992"/>
                </a:cubicBezTo>
                <a:cubicBezTo>
                  <a:pt x="18474" y="39049"/>
                  <a:pt x="21329" y="38144"/>
                  <a:pt x="23617" y="36420"/>
                </a:cubicBezTo>
                <a:cubicBezTo>
                  <a:pt x="25808" y="34820"/>
                  <a:pt x="27045" y="32258"/>
                  <a:pt x="26952" y="29562"/>
                </a:cubicBezTo>
                <a:close/>
              </a:path>
            </a:pathLst>
          </a:custGeom>
          <a:solidFill>
            <a:srgbClr val="6D6E71"/>
          </a:solidFill>
          <a:ln w="9525" cap="flat">
            <a:noFill/>
            <a:prstDash val="solid"/>
            <a:miter/>
          </a:ln>
        </p:spPr>
        <p:txBody>
          <a:bodyPr rtlCol="0" anchor="ctr"/>
          <a:lstStyle/>
          <a:p>
            <a:endParaRPr lang="en-US"/>
          </a:p>
        </p:txBody>
      </p:sp>
      <p:sp>
        <p:nvSpPr>
          <p:cNvPr id="1479" name="Freeform: Shape 1478">
            <a:extLst>
              <a:ext uri="{FF2B5EF4-FFF2-40B4-BE49-F238E27FC236}">
                <a16:creationId xmlns:a16="http://schemas.microsoft.com/office/drawing/2014/main" id="{D04DD3A0-C73C-4935-B8D0-E4ED0A343E0B}"/>
              </a:ext>
            </a:extLst>
          </p:cNvPr>
          <p:cNvSpPr/>
          <p:nvPr/>
        </p:nvSpPr>
        <p:spPr>
          <a:xfrm>
            <a:off x="8985049" y="5973086"/>
            <a:ext cx="54927" cy="60620"/>
          </a:xfrm>
          <a:custGeom>
            <a:avLst/>
            <a:gdLst>
              <a:gd name="connsiteX0" fmla="*/ 5492 w 41961"/>
              <a:gd name="connsiteY0" fmla="*/ 21460 h 46310"/>
              <a:gd name="connsiteX1" fmla="*/ 5492 w 41961"/>
              <a:gd name="connsiteY1" fmla="*/ 46130 h 46310"/>
              <a:gd name="connsiteX2" fmla="*/ -4033 w 41961"/>
              <a:gd name="connsiteY2" fmla="*/ 46130 h 46310"/>
              <a:gd name="connsiteX3" fmla="*/ -4033 w 41961"/>
              <a:gd name="connsiteY3" fmla="*/ 506 h 46310"/>
              <a:gd name="connsiteX4" fmla="*/ 5492 w 41961"/>
              <a:gd name="connsiteY4" fmla="*/ 506 h 46310"/>
              <a:gd name="connsiteX5" fmla="*/ 5492 w 41961"/>
              <a:gd name="connsiteY5" fmla="*/ 8793 h 46310"/>
              <a:gd name="connsiteX6" fmla="*/ 11873 w 41961"/>
              <a:gd name="connsiteY6" fmla="*/ 2220 h 46310"/>
              <a:gd name="connsiteX7" fmla="*/ 20733 w 41961"/>
              <a:gd name="connsiteY7" fmla="*/ -161 h 46310"/>
              <a:gd name="connsiteX8" fmla="*/ 33114 w 41961"/>
              <a:gd name="connsiteY8" fmla="*/ 4506 h 46310"/>
              <a:gd name="connsiteX9" fmla="*/ 37876 w 41961"/>
              <a:gd name="connsiteY9" fmla="*/ 18127 h 46310"/>
              <a:gd name="connsiteX10" fmla="*/ 37876 w 41961"/>
              <a:gd name="connsiteY10" fmla="*/ 46130 h 46310"/>
              <a:gd name="connsiteX11" fmla="*/ 28351 w 41961"/>
              <a:gd name="connsiteY11" fmla="*/ 46130 h 46310"/>
              <a:gd name="connsiteX12" fmla="*/ 28351 w 41961"/>
              <a:gd name="connsiteY12" fmla="*/ 21080 h 46310"/>
              <a:gd name="connsiteX13" fmla="*/ 17873 w 41961"/>
              <a:gd name="connsiteY13" fmla="*/ 8411 h 46310"/>
              <a:gd name="connsiteX14" fmla="*/ 9208 w 41961"/>
              <a:gd name="connsiteY14" fmla="*/ 11745 h 46310"/>
              <a:gd name="connsiteX15" fmla="*/ 5492 w 41961"/>
              <a:gd name="connsiteY15" fmla="*/ 21460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46310">
                <a:moveTo>
                  <a:pt x="5492" y="21460"/>
                </a:moveTo>
                <a:lnTo>
                  <a:pt x="5492" y="46130"/>
                </a:lnTo>
                <a:lnTo>
                  <a:pt x="-4033" y="46130"/>
                </a:lnTo>
                <a:lnTo>
                  <a:pt x="-4033" y="506"/>
                </a:lnTo>
                <a:lnTo>
                  <a:pt x="5492" y="506"/>
                </a:lnTo>
                <a:lnTo>
                  <a:pt x="5492" y="8793"/>
                </a:lnTo>
                <a:cubicBezTo>
                  <a:pt x="7013" y="6078"/>
                  <a:pt x="9208" y="3811"/>
                  <a:pt x="11873" y="2220"/>
                </a:cubicBezTo>
                <a:cubicBezTo>
                  <a:pt x="14538" y="639"/>
                  <a:pt x="17589" y="-190"/>
                  <a:pt x="20733" y="-161"/>
                </a:cubicBezTo>
                <a:cubicBezTo>
                  <a:pt x="25305" y="-380"/>
                  <a:pt x="29779" y="1306"/>
                  <a:pt x="33114" y="4506"/>
                </a:cubicBezTo>
                <a:cubicBezTo>
                  <a:pt x="36541" y="8193"/>
                  <a:pt x="38258" y="13126"/>
                  <a:pt x="37876" y="18127"/>
                </a:cubicBezTo>
                <a:lnTo>
                  <a:pt x="37876" y="46130"/>
                </a:lnTo>
                <a:lnTo>
                  <a:pt x="28351" y="46130"/>
                </a:lnTo>
                <a:lnTo>
                  <a:pt x="28351" y="21080"/>
                </a:lnTo>
                <a:cubicBezTo>
                  <a:pt x="28351" y="12698"/>
                  <a:pt x="24826" y="8411"/>
                  <a:pt x="17873" y="8411"/>
                </a:cubicBezTo>
                <a:cubicBezTo>
                  <a:pt x="14636" y="8383"/>
                  <a:pt x="11590" y="9573"/>
                  <a:pt x="9208" y="11745"/>
                </a:cubicBezTo>
                <a:cubicBezTo>
                  <a:pt x="6539" y="14270"/>
                  <a:pt x="5204" y="17831"/>
                  <a:pt x="5492" y="21460"/>
                </a:cubicBezTo>
                <a:close/>
              </a:path>
            </a:pathLst>
          </a:custGeom>
          <a:solidFill>
            <a:srgbClr val="6D6E71"/>
          </a:solidFill>
          <a:ln w="9525" cap="flat">
            <a:noFill/>
            <a:prstDash val="solid"/>
            <a:miter/>
          </a:ln>
        </p:spPr>
        <p:txBody>
          <a:bodyPr rtlCol="0" anchor="ctr"/>
          <a:lstStyle/>
          <a:p>
            <a:endParaRPr lang="en-US"/>
          </a:p>
        </p:txBody>
      </p:sp>
      <p:sp>
        <p:nvSpPr>
          <p:cNvPr id="1480" name="Freeform: Shape 1479">
            <a:extLst>
              <a:ext uri="{FF2B5EF4-FFF2-40B4-BE49-F238E27FC236}">
                <a16:creationId xmlns:a16="http://schemas.microsoft.com/office/drawing/2014/main" id="{9532AF6E-AF90-481C-ADC4-5880A56BB59D}"/>
              </a:ext>
            </a:extLst>
          </p:cNvPr>
          <p:cNvSpPr/>
          <p:nvPr/>
        </p:nvSpPr>
        <p:spPr>
          <a:xfrm>
            <a:off x="9057612" y="5973086"/>
            <a:ext cx="54900" cy="60620"/>
          </a:xfrm>
          <a:custGeom>
            <a:avLst/>
            <a:gdLst>
              <a:gd name="connsiteX0" fmla="*/ 5492 w 41940"/>
              <a:gd name="connsiteY0" fmla="*/ 21460 h 46310"/>
              <a:gd name="connsiteX1" fmla="*/ 5492 w 41940"/>
              <a:gd name="connsiteY1" fmla="*/ 46130 h 46310"/>
              <a:gd name="connsiteX2" fmla="*/ -4033 w 41940"/>
              <a:gd name="connsiteY2" fmla="*/ 46130 h 46310"/>
              <a:gd name="connsiteX3" fmla="*/ -4033 w 41940"/>
              <a:gd name="connsiteY3" fmla="*/ 506 h 46310"/>
              <a:gd name="connsiteX4" fmla="*/ 5492 w 41940"/>
              <a:gd name="connsiteY4" fmla="*/ 506 h 46310"/>
              <a:gd name="connsiteX5" fmla="*/ 5492 w 41940"/>
              <a:gd name="connsiteY5" fmla="*/ 8793 h 46310"/>
              <a:gd name="connsiteX6" fmla="*/ 11873 w 41940"/>
              <a:gd name="connsiteY6" fmla="*/ 2220 h 46310"/>
              <a:gd name="connsiteX7" fmla="*/ 20635 w 41940"/>
              <a:gd name="connsiteY7" fmla="*/ -161 h 46310"/>
              <a:gd name="connsiteX8" fmla="*/ 33114 w 41940"/>
              <a:gd name="connsiteY8" fmla="*/ 4506 h 46310"/>
              <a:gd name="connsiteX9" fmla="*/ 37876 w 41940"/>
              <a:gd name="connsiteY9" fmla="*/ 18127 h 46310"/>
              <a:gd name="connsiteX10" fmla="*/ 37876 w 41940"/>
              <a:gd name="connsiteY10" fmla="*/ 46130 h 46310"/>
              <a:gd name="connsiteX11" fmla="*/ 28351 w 41940"/>
              <a:gd name="connsiteY11" fmla="*/ 46130 h 46310"/>
              <a:gd name="connsiteX12" fmla="*/ 28351 w 41940"/>
              <a:gd name="connsiteY12" fmla="*/ 21080 h 46310"/>
              <a:gd name="connsiteX13" fmla="*/ 17877 w 41940"/>
              <a:gd name="connsiteY13" fmla="*/ 8411 h 46310"/>
              <a:gd name="connsiteX14" fmla="*/ 9208 w 41940"/>
              <a:gd name="connsiteY14" fmla="*/ 11745 h 46310"/>
              <a:gd name="connsiteX15" fmla="*/ 5492 w 41940"/>
              <a:gd name="connsiteY15" fmla="*/ 21460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46310">
                <a:moveTo>
                  <a:pt x="5492" y="21460"/>
                </a:moveTo>
                <a:lnTo>
                  <a:pt x="5492" y="46130"/>
                </a:lnTo>
                <a:lnTo>
                  <a:pt x="-4033" y="46130"/>
                </a:lnTo>
                <a:lnTo>
                  <a:pt x="-4033" y="506"/>
                </a:lnTo>
                <a:lnTo>
                  <a:pt x="5492" y="506"/>
                </a:lnTo>
                <a:lnTo>
                  <a:pt x="5492" y="8793"/>
                </a:lnTo>
                <a:cubicBezTo>
                  <a:pt x="7018" y="6059"/>
                  <a:pt x="9208" y="3782"/>
                  <a:pt x="11873" y="2220"/>
                </a:cubicBezTo>
                <a:cubicBezTo>
                  <a:pt x="14543" y="630"/>
                  <a:pt x="17589" y="-199"/>
                  <a:pt x="20635" y="-161"/>
                </a:cubicBezTo>
                <a:cubicBezTo>
                  <a:pt x="25305" y="-380"/>
                  <a:pt x="29784" y="1306"/>
                  <a:pt x="33114" y="4506"/>
                </a:cubicBezTo>
                <a:cubicBezTo>
                  <a:pt x="36448" y="8211"/>
                  <a:pt x="38165" y="13126"/>
                  <a:pt x="37876" y="18127"/>
                </a:cubicBezTo>
                <a:lnTo>
                  <a:pt x="37876" y="46130"/>
                </a:lnTo>
                <a:lnTo>
                  <a:pt x="28351" y="46130"/>
                </a:lnTo>
                <a:lnTo>
                  <a:pt x="28351" y="21080"/>
                </a:lnTo>
                <a:cubicBezTo>
                  <a:pt x="28351" y="12698"/>
                  <a:pt x="24831" y="8411"/>
                  <a:pt x="17877" y="8411"/>
                </a:cubicBezTo>
                <a:cubicBezTo>
                  <a:pt x="14636" y="8383"/>
                  <a:pt x="11590" y="9573"/>
                  <a:pt x="9208" y="11745"/>
                </a:cubicBezTo>
                <a:cubicBezTo>
                  <a:pt x="6539" y="14270"/>
                  <a:pt x="5208" y="17831"/>
                  <a:pt x="5492" y="21460"/>
                </a:cubicBezTo>
                <a:close/>
              </a:path>
            </a:pathLst>
          </a:custGeom>
          <a:solidFill>
            <a:srgbClr val="6D6E71"/>
          </a:solidFill>
          <a:ln w="9525" cap="flat">
            <a:noFill/>
            <a:prstDash val="solid"/>
            <a:miter/>
          </a:ln>
        </p:spPr>
        <p:txBody>
          <a:bodyPr rtlCol="0" anchor="ctr"/>
          <a:lstStyle/>
          <a:p>
            <a:endParaRPr lang="en-US"/>
          </a:p>
        </p:txBody>
      </p:sp>
      <p:sp>
        <p:nvSpPr>
          <p:cNvPr id="1481" name="Freeform: Shape 1480">
            <a:extLst>
              <a:ext uri="{FF2B5EF4-FFF2-40B4-BE49-F238E27FC236}">
                <a16:creationId xmlns:a16="http://schemas.microsoft.com/office/drawing/2014/main" id="{B45E9998-18E7-4BFF-AAA9-9667C608B8E1}"/>
              </a:ext>
            </a:extLst>
          </p:cNvPr>
          <p:cNvSpPr/>
          <p:nvPr/>
        </p:nvSpPr>
        <p:spPr>
          <a:xfrm>
            <a:off x="9127923" y="5948547"/>
            <a:ext cx="15849" cy="85159"/>
          </a:xfrm>
          <a:custGeom>
            <a:avLst/>
            <a:gdLst>
              <a:gd name="connsiteX0" fmla="*/ -2214 w 12108"/>
              <a:gd name="connsiteY0" fmla="*/ 10203 h 65056"/>
              <a:gd name="connsiteX1" fmla="*/ -4023 w 12108"/>
              <a:gd name="connsiteY1" fmla="*/ 5916 h 65056"/>
              <a:gd name="connsiteX2" fmla="*/ -2214 w 12108"/>
              <a:gd name="connsiteY2" fmla="*/ 1630 h 65056"/>
              <a:gd name="connsiteX3" fmla="*/ 2074 w 12108"/>
              <a:gd name="connsiteY3" fmla="*/ -180 h 65056"/>
              <a:gd name="connsiteX4" fmla="*/ 6357 w 12108"/>
              <a:gd name="connsiteY4" fmla="*/ 1630 h 65056"/>
              <a:gd name="connsiteX5" fmla="*/ 8074 w 12108"/>
              <a:gd name="connsiteY5" fmla="*/ 5916 h 65056"/>
              <a:gd name="connsiteX6" fmla="*/ 2167 w 12108"/>
              <a:gd name="connsiteY6" fmla="*/ 12012 h 65056"/>
              <a:gd name="connsiteX7" fmla="*/ 2074 w 12108"/>
              <a:gd name="connsiteY7" fmla="*/ 12012 h 65056"/>
              <a:gd name="connsiteX8" fmla="*/ -2214 w 12108"/>
              <a:gd name="connsiteY8" fmla="*/ 10203 h 65056"/>
              <a:gd name="connsiteX9" fmla="*/ 7311 w 12108"/>
              <a:gd name="connsiteY9" fmla="*/ 64876 h 65056"/>
              <a:gd name="connsiteX10" fmla="*/ -2214 w 12108"/>
              <a:gd name="connsiteY10" fmla="*/ 64876 h 65056"/>
              <a:gd name="connsiteX11" fmla="*/ -2214 w 12108"/>
              <a:gd name="connsiteY11" fmla="*/ 19251 h 65056"/>
              <a:gd name="connsiteX12" fmla="*/ 7311 w 12108"/>
              <a:gd name="connsiteY12" fmla="*/ 19251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08" h="65056">
                <a:moveTo>
                  <a:pt x="-2214" y="10203"/>
                </a:moveTo>
                <a:cubicBezTo>
                  <a:pt x="-3451" y="9107"/>
                  <a:pt x="-4121" y="7545"/>
                  <a:pt x="-4023" y="5916"/>
                </a:cubicBezTo>
                <a:cubicBezTo>
                  <a:pt x="-4023" y="4297"/>
                  <a:pt x="-3358" y="2744"/>
                  <a:pt x="-2214" y="1630"/>
                </a:cubicBezTo>
                <a:cubicBezTo>
                  <a:pt x="-1070" y="468"/>
                  <a:pt x="451" y="-189"/>
                  <a:pt x="2074" y="-180"/>
                </a:cubicBezTo>
                <a:cubicBezTo>
                  <a:pt x="3692" y="-161"/>
                  <a:pt x="5213" y="497"/>
                  <a:pt x="6357" y="1630"/>
                </a:cubicBezTo>
                <a:cubicBezTo>
                  <a:pt x="7501" y="2783"/>
                  <a:pt x="8074" y="4316"/>
                  <a:pt x="8074" y="5916"/>
                </a:cubicBezTo>
                <a:cubicBezTo>
                  <a:pt x="8167" y="9231"/>
                  <a:pt x="5502" y="11955"/>
                  <a:pt x="2167" y="12012"/>
                </a:cubicBezTo>
                <a:cubicBezTo>
                  <a:pt x="2167" y="12012"/>
                  <a:pt x="2074" y="12012"/>
                  <a:pt x="2074" y="12012"/>
                </a:cubicBezTo>
                <a:cubicBezTo>
                  <a:pt x="451" y="12069"/>
                  <a:pt x="-1168" y="11403"/>
                  <a:pt x="-2214" y="10203"/>
                </a:cubicBezTo>
                <a:close/>
                <a:moveTo>
                  <a:pt x="7311" y="64876"/>
                </a:moveTo>
                <a:lnTo>
                  <a:pt x="-2214" y="64876"/>
                </a:lnTo>
                <a:lnTo>
                  <a:pt x="-2214" y="19251"/>
                </a:lnTo>
                <a:lnTo>
                  <a:pt x="7311" y="19251"/>
                </a:lnTo>
                <a:close/>
              </a:path>
            </a:pathLst>
          </a:custGeom>
          <a:solidFill>
            <a:srgbClr val="6D6E71"/>
          </a:solidFill>
          <a:ln w="9525" cap="flat">
            <a:noFill/>
            <a:prstDash val="solid"/>
            <a:miter/>
          </a:ln>
        </p:spPr>
        <p:txBody>
          <a:bodyPr rtlCol="0" anchor="ctr"/>
          <a:lstStyle/>
          <a:p>
            <a:endParaRPr lang="en-US"/>
          </a:p>
        </p:txBody>
      </p:sp>
      <p:sp>
        <p:nvSpPr>
          <p:cNvPr id="1482" name="Freeform: Shape 1481">
            <a:extLst>
              <a:ext uri="{FF2B5EF4-FFF2-40B4-BE49-F238E27FC236}">
                <a16:creationId xmlns:a16="http://schemas.microsoft.com/office/drawing/2014/main" id="{833468D0-B5A8-446F-B6C8-FC335A79ABE7}"/>
              </a:ext>
            </a:extLst>
          </p:cNvPr>
          <p:cNvSpPr/>
          <p:nvPr/>
        </p:nvSpPr>
        <p:spPr>
          <a:xfrm>
            <a:off x="9160853" y="5973086"/>
            <a:ext cx="54898" cy="60620"/>
          </a:xfrm>
          <a:custGeom>
            <a:avLst/>
            <a:gdLst>
              <a:gd name="connsiteX0" fmla="*/ 5492 w 41939"/>
              <a:gd name="connsiteY0" fmla="*/ 21460 h 46310"/>
              <a:gd name="connsiteX1" fmla="*/ 5492 w 41939"/>
              <a:gd name="connsiteY1" fmla="*/ 46130 h 46310"/>
              <a:gd name="connsiteX2" fmla="*/ -4033 w 41939"/>
              <a:gd name="connsiteY2" fmla="*/ 46130 h 46310"/>
              <a:gd name="connsiteX3" fmla="*/ -4033 w 41939"/>
              <a:gd name="connsiteY3" fmla="*/ 506 h 46310"/>
              <a:gd name="connsiteX4" fmla="*/ 5492 w 41939"/>
              <a:gd name="connsiteY4" fmla="*/ 506 h 46310"/>
              <a:gd name="connsiteX5" fmla="*/ 5492 w 41939"/>
              <a:gd name="connsiteY5" fmla="*/ 8793 h 46310"/>
              <a:gd name="connsiteX6" fmla="*/ 11873 w 41939"/>
              <a:gd name="connsiteY6" fmla="*/ 2220 h 46310"/>
              <a:gd name="connsiteX7" fmla="*/ 20635 w 41939"/>
              <a:gd name="connsiteY7" fmla="*/ -161 h 46310"/>
              <a:gd name="connsiteX8" fmla="*/ 33114 w 41939"/>
              <a:gd name="connsiteY8" fmla="*/ 4506 h 46310"/>
              <a:gd name="connsiteX9" fmla="*/ 37876 w 41939"/>
              <a:gd name="connsiteY9" fmla="*/ 18127 h 46310"/>
              <a:gd name="connsiteX10" fmla="*/ 37876 w 41939"/>
              <a:gd name="connsiteY10" fmla="*/ 46130 h 46310"/>
              <a:gd name="connsiteX11" fmla="*/ 28351 w 41939"/>
              <a:gd name="connsiteY11" fmla="*/ 46130 h 46310"/>
              <a:gd name="connsiteX12" fmla="*/ 28351 w 41939"/>
              <a:gd name="connsiteY12" fmla="*/ 21080 h 46310"/>
              <a:gd name="connsiteX13" fmla="*/ 17873 w 41939"/>
              <a:gd name="connsiteY13" fmla="*/ 8411 h 46310"/>
              <a:gd name="connsiteX14" fmla="*/ 9204 w 41939"/>
              <a:gd name="connsiteY14" fmla="*/ 11745 h 46310"/>
              <a:gd name="connsiteX15" fmla="*/ 5492 w 41939"/>
              <a:gd name="connsiteY15" fmla="*/ 21460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39" h="46310">
                <a:moveTo>
                  <a:pt x="5492" y="21460"/>
                </a:moveTo>
                <a:lnTo>
                  <a:pt x="5492" y="46130"/>
                </a:lnTo>
                <a:lnTo>
                  <a:pt x="-4033" y="46130"/>
                </a:lnTo>
                <a:lnTo>
                  <a:pt x="-4033" y="506"/>
                </a:lnTo>
                <a:lnTo>
                  <a:pt x="5492" y="506"/>
                </a:lnTo>
                <a:lnTo>
                  <a:pt x="5492" y="8793"/>
                </a:lnTo>
                <a:cubicBezTo>
                  <a:pt x="7013" y="6059"/>
                  <a:pt x="9204" y="3782"/>
                  <a:pt x="11873" y="2220"/>
                </a:cubicBezTo>
                <a:cubicBezTo>
                  <a:pt x="14538" y="630"/>
                  <a:pt x="17589" y="-199"/>
                  <a:pt x="20635" y="-161"/>
                </a:cubicBezTo>
                <a:cubicBezTo>
                  <a:pt x="25300" y="-380"/>
                  <a:pt x="29779" y="1306"/>
                  <a:pt x="33114" y="4506"/>
                </a:cubicBezTo>
                <a:cubicBezTo>
                  <a:pt x="36448" y="8211"/>
                  <a:pt x="38160" y="13126"/>
                  <a:pt x="37876" y="18127"/>
                </a:cubicBezTo>
                <a:lnTo>
                  <a:pt x="37876" y="46130"/>
                </a:lnTo>
                <a:lnTo>
                  <a:pt x="28351" y="46130"/>
                </a:lnTo>
                <a:lnTo>
                  <a:pt x="28351" y="21080"/>
                </a:lnTo>
                <a:cubicBezTo>
                  <a:pt x="28351" y="12698"/>
                  <a:pt x="24826" y="8411"/>
                  <a:pt x="17873" y="8411"/>
                </a:cubicBezTo>
                <a:cubicBezTo>
                  <a:pt x="14636" y="8383"/>
                  <a:pt x="11585" y="9573"/>
                  <a:pt x="9204" y="11745"/>
                </a:cubicBezTo>
                <a:cubicBezTo>
                  <a:pt x="6632" y="14288"/>
                  <a:pt x="5302" y="17831"/>
                  <a:pt x="5492" y="21460"/>
                </a:cubicBezTo>
                <a:close/>
              </a:path>
            </a:pathLst>
          </a:custGeom>
          <a:solidFill>
            <a:srgbClr val="6D6E71"/>
          </a:solidFill>
          <a:ln w="9525" cap="flat">
            <a:noFill/>
            <a:prstDash val="solid"/>
            <a:miter/>
          </a:ln>
        </p:spPr>
        <p:txBody>
          <a:bodyPr rtlCol="0" anchor="ctr"/>
          <a:lstStyle/>
          <a:p>
            <a:endParaRPr lang="en-US"/>
          </a:p>
        </p:txBody>
      </p:sp>
      <p:sp>
        <p:nvSpPr>
          <p:cNvPr id="1483" name="Freeform: Shape 1482">
            <a:extLst>
              <a:ext uri="{FF2B5EF4-FFF2-40B4-BE49-F238E27FC236}">
                <a16:creationId xmlns:a16="http://schemas.microsoft.com/office/drawing/2014/main" id="{7707BDD3-C835-4C84-94C9-3EBC70ED3CE2}"/>
              </a:ext>
            </a:extLst>
          </p:cNvPr>
          <p:cNvSpPr/>
          <p:nvPr/>
        </p:nvSpPr>
        <p:spPr>
          <a:xfrm>
            <a:off x="9229535" y="5973218"/>
            <a:ext cx="59069" cy="84576"/>
          </a:xfrm>
          <a:custGeom>
            <a:avLst/>
            <a:gdLst>
              <a:gd name="connsiteX0" fmla="*/ 41032 w 45125"/>
              <a:gd name="connsiteY0" fmla="*/ 499 h 64611"/>
              <a:gd name="connsiteX1" fmla="*/ 41032 w 45125"/>
              <a:gd name="connsiteY1" fmla="*/ 40219 h 64611"/>
              <a:gd name="connsiteX2" fmla="*/ 34460 w 45125"/>
              <a:gd name="connsiteY2" fmla="*/ 58412 h 64611"/>
              <a:gd name="connsiteX3" fmla="*/ 17601 w 45125"/>
              <a:gd name="connsiteY3" fmla="*/ 64412 h 64611"/>
              <a:gd name="connsiteX4" fmla="*/ -975 w 45125"/>
              <a:gd name="connsiteY4" fmla="*/ 58031 h 64611"/>
              <a:gd name="connsiteX5" fmla="*/ 3504 w 45125"/>
              <a:gd name="connsiteY5" fmla="*/ 50696 h 64611"/>
              <a:gd name="connsiteX6" fmla="*/ 17029 w 45125"/>
              <a:gd name="connsiteY6" fmla="*/ 55745 h 64611"/>
              <a:gd name="connsiteX7" fmla="*/ 27888 w 45125"/>
              <a:gd name="connsiteY7" fmla="*/ 52221 h 64611"/>
              <a:gd name="connsiteX8" fmla="*/ 31888 w 45125"/>
              <a:gd name="connsiteY8" fmla="*/ 40981 h 64611"/>
              <a:gd name="connsiteX9" fmla="*/ 31888 w 45125"/>
              <a:gd name="connsiteY9" fmla="*/ 35171 h 64611"/>
              <a:gd name="connsiteX10" fmla="*/ 16745 w 45125"/>
              <a:gd name="connsiteY10" fmla="*/ 44029 h 64611"/>
              <a:gd name="connsiteX11" fmla="*/ 1885 w 45125"/>
              <a:gd name="connsiteY11" fmla="*/ 37647 h 64611"/>
              <a:gd name="connsiteX12" fmla="*/ -4021 w 45125"/>
              <a:gd name="connsiteY12" fmla="*/ 21931 h 64611"/>
              <a:gd name="connsiteX13" fmla="*/ 1885 w 45125"/>
              <a:gd name="connsiteY13" fmla="*/ 6119 h 64611"/>
              <a:gd name="connsiteX14" fmla="*/ 16745 w 45125"/>
              <a:gd name="connsiteY14" fmla="*/ -167 h 64611"/>
              <a:gd name="connsiteX15" fmla="*/ 31414 w 45125"/>
              <a:gd name="connsiteY15" fmla="*/ 7262 h 64611"/>
              <a:gd name="connsiteX16" fmla="*/ 31414 w 45125"/>
              <a:gd name="connsiteY16" fmla="*/ 499 h 64611"/>
              <a:gd name="connsiteX17" fmla="*/ 5411 w 45125"/>
              <a:gd name="connsiteY17" fmla="*/ 21550 h 64611"/>
              <a:gd name="connsiteX18" fmla="*/ 8931 w 45125"/>
              <a:gd name="connsiteY18" fmla="*/ 31075 h 64611"/>
              <a:gd name="connsiteX19" fmla="*/ 18456 w 45125"/>
              <a:gd name="connsiteY19" fmla="*/ 35171 h 64611"/>
              <a:gd name="connsiteX20" fmla="*/ 27981 w 45125"/>
              <a:gd name="connsiteY20" fmla="*/ 31266 h 64611"/>
              <a:gd name="connsiteX21" fmla="*/ 31604 w 45125"/>
              <a:gd name="connsiteY21" fmla="*/ 21741 h 64611"/>
              <a:gd name="connsiteX22" fmla="*/ 27888 w 45125"/>
              <a:gd name="connsiteY22" fmla="*/ 12216 h 64611"/>
              <a:gd name="connsiteX23" fmla="*/ 18363 w 45125"/>
              <a:gd name="connsiteY23" fmla="*/ 8215 h 64611"/>
              <a:gd name="connsiteX24" fmla="*/ 8838 w 45125"/>
              <a:gd name="connsiteY24" fmla="*/ 12406 h 64611"/>
              <a:gd name="connsiteX25" fmla="*/ 5885 w 45125"/>
              <a:gd name="connsiteY25" fmla="*/ 21550 h 6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5125" h="64611">
                <a:moveTo>
                  <a:pt x="41032" y="499"/>
                </a:moveTo>
                <a:lnTo>
                  <a:pt x="41032" y="40219"/>
                </a:lnTo>
                <a:cubicBezTo>
                  <a:pt x="41511" y="46944"/>
                  <a:pt x="39130" y="53564"/>
                  <a:pt x="34460" y="58412"/>
                </a:cubicBezTo>
                <a:cubicBezTo>
                  <a:pt x="29791" y="62507"/>
                  <a:pt x="23791" y="64660"/>
                  <a:pt x="17601" y="64412"/>
                </a:cubicBezTo>
                <a:cubicBezTo>
                  <a:pt x="10838" y="64469"/>
                  <a:pt x="4267" y="62212"/>
                  <a:pt x="-975" y="58031"/>
                </a:cubicBezTo>
                <a:lnTo>
                  <a:pt x="3504" y="50696"/>
                </a:lnTo>
                <a:cubicBezTo>
                  <a:pt x="7313" y="53840"/>
                  <a:pt x="12075" y="55621"/>
                  <a:pt x="17029" y="55745"/>
                </a:cubicBezTo>
                <a:cubicBezTo>
                  <a:pt x="20935" y="55973"/>
                  <a:pt x="24842" y="54716"/>
                  <a:pt x="27888" y="52221"/>
                </a:cubicBezTo>
                <a:cubicBezTo>
                  <a:pt x="30842" y="49239"/>
                  <a:pt x="32270" y="45134"/>
                  <a:pt x="31888" y="40981"/>
                </a:cubicBezTo>
                <a:lnTo>
                  <a:pt x="31888" y="35171"/>
                </a:lnTo>
                <a:cubicBezTo>
                  <a:pt x="28935" y="40724"/>
                  <a:pt x="23028" y="44143"/>
                  <a:pt x="16745" y="44029"/>
                </a:cubicBezTo>
                <a:cubicBezTo>
                  <a:pt x="11122" y="44210"/>
                  <a:pt x="5601" y="41877"/>
                  <a:pt x="1885" y="37647"/>
                </a:cubicBezTo>
                <a:cubicBezTo>
                  <a:pt x="-2021" y="33380"/>
                  <a:pt x="-4212" y="27741"/>
                  <a:pt x="-4021" y="21931"/>
                </a:cubicBezTo>
                <a:cubicBezTo>
                  <a:pt x="-4212" y="16092"/>
                  <a:pt x="-2021" y="10425"/>
                  <a:pt x="1885" y="6119"/>
                </a:cubicBezTo>
                <a:cubicBezTo>
                  <a:pt x="5694" y="1928"/>
                  <a:pt x="11122" y="-377"/>
                  <a:pt x="16745" y="-167"/>
                </a:cubicBezTo>
                <a:cubicBezTo>
                  <a:pt x="22554" y="-243"/>
                  <a:pt x="28079" y="2528"/>
                  <a:pt x="31414" y="7262"/>
                </a:cubicBezTo>
                <a:lnTo>
                  <a:pt x="31414" y="499"/>
                </a:lnTo>
                <a:close/>
                <a:moveTo>
                  <a:pt x="5411" y="21550"/>
                </a:moveTo>
                <a:cubicBezTo>
                  <a:pt x="5411" y="25046"/>
                  <a:pt x="6648" y="28437"/>
                  <a:pt x="8931" y="31075"/>
                </a:cubicBezTo>
                <a:cubicBezTo>
                  <a:pt x="11313" y="33875"/>
                  <a:pt x="14838" y="35390"/>
                  <a:pt x="18456" y="35171"/>
                </a:cubicBezTo>
                <a:cubicBezTo>
                  <a:pt x="22079" y="35275"/>
                  <a:pt x="25507" y="33856"/>
                  <a:pt x="27981" y="31266"/>
                </a:cubicBezTo>
                <a:cubicBezTo>
                  <a:pt x="30363" y="28646"/>
                  <a:pt x="31604" y="25255"/>
                  <a:pt x="31604" y="21741"/>
                </a:cubicBezTo>
                <a:cubicBezTo>
                  <a:pt x="31604" y="18216"/>
                  <a:pt x="30270" y="14835"/>
                  <a:pt x="27888" y="12216"/>
                </a:cubicBezTo>
                <a:cubicBezTo>
                  <a:pt x="25507" y="9539"/>
                  <a:pt x="21982" y="8072"/>
                  <a:pt x="18363" y="8215"/>
                </a:cubicBezTo>
                <a:cubicBezTo>
                  <a:pt x="14647" y="7968"/>
                  <a:pt x="11122" y="9539"/>
                  <a:pt x="8838" y="12406"/>
                </a:cubicBezTo>
                <a:cubicBezTo>
                  <a:pt x="6838" y="15044"/>
                  <a:pt x="5885" y="18264"/>
                  <a:pt x="5885" y="21550"/>
                </a:cubicBezTo>
                <a:close/>
              </a:path>
            </a:pathLst>
          </a:custGeom>
          <a:solidFill>
            <a:srgbClr val="6D6E71"/>
          </a:solidFill>
          <a:ln w="9525" cap="flat">
            <a:noFill/>
            <a:prstDash val="solid"/>
            <a:miter/>
          </a:ln>
        </p:spPr>
        <p:txBody>
          <a:bodyPr rtlCol="0" anchor="ctr"/>
          <a:lstStyle/>
          <a:p>
            <a:endParaRPr lang="en-US"/>
          </a:p>
        </p:txBody>
      </p:sp>
      <p:sp>
        <p:nvSpPr>
          <p:cNvPr id="1484" name="Freeform: Shape 1483">
            <a:extLst>
              <a:ext uri="{FF2B5EF4-FFF2-40B4-BE49-F238E27FC236}">
                <a16:creationId xmlns:a16="http://schemas.microsoft.com/office/drawing/2014/main" id="{60358059-C38F-4EB2-8759-56B29C287029}"/>
              </a:ext>
            </a:extLst>
          </p:cNvPr>
          <p:cNvSpPr/>
          <p:nvPr/>
        </p:nvSpPr>
        <p:spPr>
          <a:xfrm>
            <a:off x="9331664" y="5973701"/>
            <a:ext cx="48022" cy="61013"/>
          </a:xfrm>
          <a:custGeom>
            <a:avLst/>
            <a:gdLst>
              <a:gd name="connsiteX0" fmla="*/ 32639 w 36686"/>
              <a:gd name="connsiteY0" fmla="*/ 32135 h 46610"/>
              <a:gd name="connsiteX1" fmla="*/ 27970 w 36686"/>
              <a:gd name="connsiteY1" fmla="*/ 42517 h 46610"/>
              <a:gd name="connsiteX2" fmla="*/ 15878 w 36686"/>
              <a:gd name="connsiteY2" fmla="*/ 46422 h 46610"/>
              <a:gd name="connsiteX3" fmla="*/ 5492 w 36686"/>
              <a:gd name="connsiteY3" fmla="*/ 44613 h 46610"/>
              <a:gd name="connsiteX4" fmla="*/ -4033 w 36686"/>
              <a:gd name="connsiteY4" fmla="*/ 39564 h 46610"/>
              <a:gd name="connsiteX5" fmla="*/ 637 w 36686"/>
              <a:gd name="connsiteY5" fmla="*/ 32135 h 46610"/>
              <a:gd name="connsiteX6" fmla="*/ 16064 w 36686"/>
              <a:gd name="connsiteY6" fmla="*/ 38136 h 46610"/>
              <a:gd name="connsiteX7" fmla="*/ 21208 w 36686"/>
              <a:gd name="connsiteY7" fmla="*/ 36611 h 46610"/>
              <a:gd name="connsiteX8" fmla="*/ 23021 w 36686"/>
              <a:gd name="connsiteY8" fmla="*/ 32802 h 46610"/>
              <a:gd name="connsiteX9" fmla="*/ 13496 w 36686"/>
              <a:gd name="connsiteY9" fmla="*/ 26610 h 46610"/>
              <a:gd name="connsiteX10" fmla="*/ 12445 w 36686"/>
              <a:gd name="connsiteY10" fmla="*/ 26610 h 46610"/>
              <a:gd name="connsiteX11" fmla="*/ -1745 w 36686"/>
              <a:gd name="connsiteY11" fmla="*/ 13752 h 46610"/>
              <a:gd name="connsiteX12" fmla="*/ 3209 w 36686"/>
              <a:gd name="connsiteY12" fmla="*/ 3655 h 46610"/>
              <a:gd name="connsiteX13" fmla="*/ 15971 w 36686"/>
              <a:gd name="connsiteY13" fmla="*/ -155 h 46610"/>
              <a:gd name="connsiteX14" fmla="*/ 30923 w 36686"/>
              <a:gd name="connsiteY14" fmla="*/ 4417 h 46610"/>
              <a:gd name="connsiteX15" fmla="*/ 27305 w 36686"/>
              <a:gd name="connsiteY15" fmla="*/ 11561 h 46610"/>
              <a:gd name="connsiteX16" fmla="*/ 15208 w 36686"/>
              <a:gd name="connsiteY16" fmla="*/ 7846 h 46610"/>
              <a:gd name="connsiteX17" fmla="*/ 9683 w 36686"/>
              <a:gd name="connsiteY17" fmla="*/ 9084 h 46610"/>
              <a:gd name="connsiteX18" fmla="*/ 7492 w 36686"/>
              <a:gd name="connsiteY18" fmla="*/ 12799 h 46610"/>
              <a:gd name="connsiteX19" fmla="*/ 9683 w 36686"/>
              <a:gd name="connsiteY19" fmla="*/ 16133 h 46610"/>
              <a:gd name="connsiteX20" fmla="*/ 14064 w 36686"/>
              <a:gd name="connsiteY20" fmla="*/ 17561 h 46610"/>
              <a:gd name="connsiteX21" fmla="*/ 19017 w 36686"/>
              <a:gd name="connsiteY21" fmla="*/ 18895 h 46610"/>
              <a:gd name="connsiteX22" fmla="*/ 23114 w 36686"/>
              <a:gd name="connsiteY22" fmla="*/ 20419 h 46610"/>
              <a:gd name="connsiteX23" fmla="*/ 27496 w 36686"/>
              <a:gd name="connsiteY23" fmla="*/ 22895 h 46610"/>
              <a:gd name="connsiteX24" fmla="*/ 32639 w 36686"/>
              <a:gd name="connsiteY24" fmla="*/ 32135 h 46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6" h="46610">
                <a:moveTo>
                  <a:pt x="32639" y="32135"/>
                </a:moveTo>
                <a:cubicBezTo>
                  <a:pt x="32830" y="36135"/>
                  <a:pt x="31114" y="39983"/>
                  <a:pt x="27970" y="42517"/>
                </a:cubicBezTo>
                <a:cubicBezTo>
                  <a:pt x="24542" y="45165"/>
                  <a:pt x="20259" y="46546"/>
                  <a:pt x="15878" y="46422"/>
                </a:cubicBezTo>
                <a:cubicBezTo>
                  <a:pt x="12352" y="46356"/>
                  <a:pt x="8827" y="45746"/>
                  <a:pt x="5492" y="44613"/>
                </a:cubicBezTo>
                <a:cubicBezTo>
                  <a:pt x="2065" y="43479"/>
                  <a:pt x="-1173" y="41774"/>
                  <a:pt x="-4033" y="39564"/>
                </a:cubicBezTo>
                <a:lnTo>
                  <a:pt x="637" y="32135"/>
                </a:lnTo>
                <a:cubicBezTo>
                  <a:pt x="5018" y="35792"/>
                  <a:pt x="10445" y="37907"/>
                  <a:pt x="16064" y="38136"/>
                </a:cubicBezTo>
                <a:cubicBezTo>
                  <a:pt x="17877" y="38183"/>
                  <a:pt x="19687" y="37650"/>
                  <a:pt x="21208" y="36611"/>
                </a:cubicBezTo>
                <a:cubicBezTo>
                  <a:pt x="22352" y="35697"/>
                  <a:pt x="23021" y="34288"/>
                  <a:pt x="23021" y="32802"/>
                </a:cubicBezTo>
                <a:cubicBezTo>
                  <a:pt x="23021" y="30515"/>
                  <a:pt x="20068" y="28420"/>
                  <a:pt x="13496" y="26610"/>
                </a:cubicBezTo>
                <a:lnTo>
                  <a:pt x="12445" y="26610"/>
                </a:lnTo>
                <a:cubicBezTo>
                  <a:pt x="2920" y="24038"/>
                  <a:pt x="-1745" y="19753"/>
                  <a:pt x="-1745" y="13752"/>
                </a:cubicBezTo>
                <a:cubicBezTo>
                  <a:pt x="-1842" y="9770"/>
                  <a:pt x="-33" y="5979"/>
                  <a:pt x="3209" y="3655"/>
                </a:cubicBezTo>
                <a:cubicBezTo>
                  <a:pt x="6920" y="959"/>
                  <a:pt x="11399" y="-383"/>
                  <a:pt x="15971" y="-155"/>
                </a:cubicBezTo>
                <a:cubicBezTo>
                  <a:pt x="21305" y="-127"/>
                  <a:pt x="26449" y="1464"/>
                  <a:pt x="30923" y="4417"/>
                </a:cubicBezTo>
                <a:lnTo>
                  <a:pt x="27305" y="11561"/>
                </a:lnTo>
                <a:cubicBezTo>
                  <a:pt x="23779" y="9132"/>
                  <a:pt x="19496" y="7836"/>
                  <a:pt x="15208" y="7846"/>
                </a:cubicBezTo>
                <a:cubicBezTo>
                  <a:pt x="13306" y="7789"/>
                  <a:pt x="11399" y="8208"/>
                  <a:pt x="9683" y="9084"/>
                </a:cubicBezTo>
                <a:cubicBezTo>
                  <a:pt x="8255" y="9789"/>
                  <a:pt x="7399" y="11237"/>
                  <a:pt x="7492" y="12799"/>
                </a:cubicBezTo>
                <a:cubicBezTo>
                  <a:pt x="7492" y="14247"/>
                  <a:pt x="8352" y="15561"/>
                  <a:pt x="9683" y="16133"/>
                </a:cubicBezTo>
                <a:cubicBezTo>
                  <a:pt x="11115" y="16733"/>
                  <a:pt x="12543" y="17218"/>
                  <a:pt x="14064" y="17561"/>
                </a:cubicBezTo>
                <a:lnTo>
                  <a:pt x="19017" y="18895"/>
                </a:lnTo>
                <a:lnTo>
                  <a:pt x="23114" y="20419"/>
                </a:lnTo>
                <a:cubicBezTo>
                  <a:pt x="24640" y="21143"/>
                  <a:pt x="26068" y="21972"/>
                  <a:pt x="27496" y="22895"/>
                </a:cubicBezTo>
                <a:cubicBezTo>
                  <a:pt x="30733" y="24848"/>
                  <a:pt x="32639" y="28363"/>
                  <a:pt x="32639" y="32135"/>
                </a:cubicBezTo>
                <a:close/>
              </a:path>
            </a:pathLst>
          </a:custGeom>
          <a:solidFill>
            <a:srgbClr val="6D6E71"/>
          </a:solidFill>
          <a:ln w="9525" cap="flat">
            <a:noFill/>
            <a:prstDash val="solid"/>
            <a:miter/>
          </a:ln>
        </p:spPr>
        <p:txBody>
          <a:bodyPr rtlCol="0" anchor="ctr"/>
          <a:lstStyle/>
          <a:p>
            <a:endParaRPr lang="en-US"/>
          </a:p>
        </p:txBody>
      </p:sp>
      <p:sp>
        <p:nvSpPr>
          <p:cNvPr id="1485" name="Freeform: Shape 1484">
            <a:extLst>
              <a:ext uri="{FF2B5EF4-FFF2-40B4-BE49-F238E27FC236}">
                <a16:creationId xmlns:a16="http://schemas.microsoft.com/office/drawing/2014/main" id="{63ABF8B8-CCDD-4420-9DDC-4C7D3227F646}"/>
              </a:ext>
            </a:extLst>
          </p:cNvPr>
          <p:cNvSpPr/>
          <p:nvPr/>
        </p:nvSpPr>
        <p:spPr>
          <a:xfrm>
            <a:off x="9389641" y="5954906"/>
            <a:ext cx="41519" cy="79424"/>
          </a:xfrm>
          <a:custGeom>
            <a:avLst/>
            <a:gdLst>
              <a:gd name="connsiteX0" fmla="*/ 11306 w 31718"/>
              <a:gd name="connsiteY0" fmla="*/ 21918 h 60675"/>
              <a:gd name="connsiteX1" fmla="*/ 11306 w 31718"/>
              <a:gd name="connsiteY1" fmla="*/ 45064 h 60675"/>
              <a:gd name="connsiteX2" fmla="*/ 13017 w 31718"/>
              <a:gd name="connsiteY2" fmla="*/ 50207 h 60675"/>
              <a:gd name="connsiteX3" fmla="*/ 17780 w 31718"/>
              <a:gd name="connsiteY3" fmla="*/ 52208 h 60675"/>
              <a:gd name="connsiteX4" fmla="*/ 23686 w 31718"/>
              <a:gd name="connsiteY4" fmla="*/ 49159 h 60675"/>
              <a:gd name="connsiteX5" fmla="*/ 27686 w 31718"/>
              <a:gd name="connsiteY5" fmla="*/ 55922 h 60675"/>
              <a:gd name="connsiteX6" fmla="*/ 16450 w 31718"/>
              <a:gd name="connsiteY6" fmla="*/ 60494 h 60675"/>
              <a:gd name="connsiteX7" fmla="*/ 5971 w 31718"/>
              <a:gd name="connsiteY7" fmla="*/ 56208 h 60675"/>
              <a:gd name="connsiteX8" fmla="*/ 1683 w 31718"/>
              <a:gd name="connsiteY8" fmla="*/ 44778 h 60675"/>
              <a:gd name="connsiteX9" fmla="*/ 1683 w 31718"/>
              <a:gd name="connsiteY9" fmla="*/ 21918 h 60675"/>
              <a:gd name="connsiteX10" fmla="*/ -4033 w 31718"/>
              <a:gd name="connsiteY10" fmla="*/ 21918 h 60675"/>
              <a:gd name="connsiteX11" fmla="*/ -4033 w 31718"/>
              <a:gd name="connsiteY11" fmla="*/ 14203 h 60675"/>
              <a:gd name="connsiteX12" fmla="*/ 1683 w 31718"/>
              <a:gd name="connsiteY12" fmla="*/ 14203 h 60675"/>
              <a:gd name="connsiteX13" fmla="*/ 1683 w 31718"/>
              <a:gd name="connsiteY13" fmla="*/ -180 h 60675"/>
              <a:gd name="connsiteX14" fmla="*/ 11208 w 31718"/>
              <a:gd name="connsiteY14" fmla="*/ -180 h 60675"/>
              <a:gd name="connsiteX15" fmla="*/ 11208 w 31718"/>
              <a:gd name="connsiteY15" fmla="*/ 14203 h 60675"/>
              <a:gd name="connsiteX16" fmla="*/ 23212 w 31718"/>
              <a:gd name="connsiteY16" fmla="*/ 14203 h 60675"/>
              <a:gd name="connsiteX17" fmla="*/ 23212 w 31718"/>
              <a:gd name="connsiteY17" fmla="*/ 21918 h 60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675">
                <a:moveTo>
                  <a:pt x="11306" y="21918"/>
                </a:moveTo>
                <a:lnTo>
                  <a:pt x="11306" y="45064"/>
                </a:lnTo>
                <a:cubicBezTo>
                  <a:pt x="11208" y="46930"/>
                  <a:pt x="11780" y="48779"/>
                  <a:pt x="13017" y="50207"/>
                </a:cubicBezTo>
                <a:cubicBezTo>
                  <a:pt x="14259" y="51560"/>
                  <a:pt x="15971" y="52294"/>
                  <a:pt x="17780" y="52208"/>
                </a:cubicBezTo>
                <a:cubicBezTo>
                  <a:pt x="20068" y="52074"/>
                  <a:pt x="22259" y="50960"/>
                  <a:pt x="23686" y="49159"/>
                </a:cubicBezTo>
                <a:lnTo>
                  <a:pt x="27686" y="55922"/>
                </a:lnTo>
                <a:cubicBezTo>
                  <a:pt x="24640" y="58818"/>
                  <a:pt x="20640" y="60456"/>
                  <a:pt x="16450" y="60494"/>
                </a:cubicBezTo>
                <a:cubicBezTo>
                  <a:pt x="12543" y="60542"/>
                  <a:pt x="8734" y="58999"/>
                  <a:pt x="5971" y="56208"/>
                </a:cubicBezTo>
                <a:cubicBezTo>
                  <a:pt x="3018" y="53150"/>
                  <a:pt x="1492" y="49016"/>
                  <a:pt x="1683" y="44778"/>
                </a:cubicBezTo>
                <a:lnTo>
                  <a:pt x="1683" y="21918"/>
                </a:lnTo>
                <a:lnTo>
                  <a:pt x="-4033" y="21918"/>
                </a:lnTo>
                <a:lnTo>
                  <a:pt x="-4033" y="14203"/>
                </a:lnTo>
                <a:lnTo>
                  <a:pt x="1683" y="14203"/>
                </a:lnTo>
                <a:lnTo>
                  <a:pt x="1683" y="-180"/>
                </a:lnTo>
                <a:lnTo>
                  <a:pt x="11208" y="-180"/>
                </a:lnTo>
                <a:lnTo>
                  <a:pt x="11208" y="14203"/>
                </a:lnTo>
                <a:lnTo>
                  <a:pt x="23212" y="14203"/>
                </a:lnTo>
                <a:lnTo>
                  <a:pt x="23212" y="21918"/>
                </a:lnTo>
                <a:close/>
              </a:path>
            </a:pathLst>
          </a:custGeom>
          <a:solidFill>
            <a:srgbClr val="6D6E71"/>
          </a:solidFill>
          <a:ln w="9525" cap="flat">
            <a:noFill/>
            <a:prstDash val="solid"/>
            <a:miter/>
          </a:ln>
        </p:spPr>
        <p:txBody>
          <a:bodyPr rtlCol="0" anchor="ctr"/>
          <a:lstStyle/>
          <a:p>
            <a:endParaRPr lang="en-US"/>
          </a:p>
        </p:txBody>
      </p:sp>
      <p:sp>
        <p:nvSpPr>
          <p:cNvPr id="1486" name="Freeform: Shape 1485">
            <a:extLst>
              <a:ext uri="{FF2B5EF4-FFF2-40B4-BE49-F238E27FC236}">
                <a16:creationId xmlns:a16="http://schemas.microsoft.com/office/drawing/2014/main" id="{41CD4616-849A-4F6E-AEA8-635950042637}"/>
              </a:ext>
            </a:extLst>
          </p:cNvPr>
          <p:cNvSpPr/>
          <p:nvPr/>
        </p:nvSpPr>
        <p:spPr>
          <a:xfrm>
            <a:off x="9436609" y="5972587"/>
            <a:ext cx="53216" cy="62008"/>
          </a:xfrm>
          <a:custGeom>
            <a:avLst/>
            <a:gdLst>
              <a:gd name="connsiteX0" fmla="*/ 36383 w 40654"/>
              <a:gd name="connsiteY0" fmla="*/ 46511 h 47370"/>
              <a:gd name="connsiteX1" fmla="*/ 27621 w 40654"/>
              <a:gd name="connsiteY1" fmla="*/ 46511 h 47370"/>
              <a:gd name="connsiteX2" fmla="*/ 27621 w 40654"/>
              <a:gd name="connsiteY2" fmla="*/ 40415 h 47370"/>
              <a:gd name="connsiteX3" fmla="*/ 12380 w 40654"/>
              <a:gd name="connsiteY3" fmla="*/ 47178 h 47370"/>
              <a:gd name="connsiteX4" fmla="*/ 664 w 40654"/>
              <a:gd name="connsiteY4" fmla="*/ 43178 h 47370"/>
              <a:gd name="connsiteX5" fmla="*/ -4005 w 40654"/>
              <a:gd name="connsiteY5" fmla="*/ 32415 h 47370"/>
              <a:gd name="connsiteX6" fmla="*/ 948 w 40654"/>
              <a:gd name="connsiteY6" fmla="*/ 22318 h 47370"/>
              <a:gd name="connsiteX7" fmla="*/ 14380 w 40654"/>
              <a:gd name="connsiteY7" fmla="*/ 18984 h 47370"/>
              <a:gd name="connsiteX8" fmla="*/ 26858 w 40654"/>
              <a:gd name="connsiteY8" fmla="*/ 18984 h 47370"/>
              <a:gd name="connsiteX9" fmla="*/ 26858 w 40654"/>
              <a:gd name="connsiteY9" fmla="*/ 17270 h 47370"/>
              <a:gd name="connsiteX10" fmla="*/ 16761 w 40654"/>
              <a:gd name="connsiteY10" fmla="*/ 7745 h 47370"/>
              <a:gd name="connsiteX11" fmla="*/ 3520 w 40654"/>
              <a:gd name="connsiteY11" fmla="*/ 12412 h 47370"/>
              <a:gd name="connsiteX12" fmla="*/ -763 w 40654"/>
              <a:gd name="connsiteY12" fmla="*/ 6411 h 47370"/>
              <a:gd name="connsiteX13" fmla="*/ 18287 w 40654"/>
              <a:gd name="connsiteY13" fmla="*/ -161 h 47370"/>
              <a:gd name="connsiteX14" fmla="*/ 31430 w 40654"/>
              <a:gd name="connsiteY14" fmla="*/ 3840 h 47370"/>
              <a:gd name="connsiteX15" fmla="*/ 36574 w 40654"/>
              <a:gd name="connsiteY15" fmla="*/ 16698 h 47370"/>
              <a:gd name="connsiteX16" fmla="*/ 26858 w 40654"/>
              <a:gd name="connsiteY16" fmla="*/ 29462 h 47370"/>
              <a:gd name="connsiteX17" fmla="*/ 26858 w 40654"/>
              <a:gd name="connsiteY17" fmla="*/ 25652 h 47370"/>
              <a:gd name="connsiteX18" fmla="*/ 15998 w 40654"/>
              <a:gd name="connsiteY18" fmla="*/ 25652 h 47370"/>
              <a:gd name="connsiteX19" fmla="*/ 5711 w 40654"/>
              <a:gd name="connsiteY19" fmla="*/ 32129 h 47370"/>
              <a:gd name="connsiteX20" fmla="*/ 8283 w 40654"/>
              <a:gd name="connsiteY20" fmla="*/ 37272 h 47370"/>
              <a:gd name="connsiteX21" fmla="*/ 15426 w 40654"/>
              <a:gd name="connsiteY21" fmla="*/ 38987 h 47370"/>
              <a:gd name="connsiteX22" fmla="*/ 23431 w 40654"/>
              <a:gd name="connsiteY22" fmla="*/ 36415 h 47370"/>
              <a:gd name="connsiteX23" fmla="*/ 26761 w 40654"/>
              <a:gd name="connsiteY23" fmla="*/ 29557 h 4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4" h="47370">
                <a:moveTo>
                  <a:pt x="36383" y="46511"/>
                </a:moveTo>
                <a:lnTo>
                  <a:pt x="27621" y="46511"/>
                </a:lnTo>
                <a:lnTo>
                  <a:pt x="27621" y="40415"/>
                </a:lnTo>
                <a:cubicBezTo>
                  <a:pt x="23812" y="44892"/>
                  <a:pt x="18189" y="47388"/>
                  <a:pt x="12380" y="47178"/>
                </a:cubicBezTo>
                <a:cubicBezTo>
                  <a:pt x="8092" y="47331"/>
                  <a:pt x="3901" y="45911"/>
                  <a:pt x="664" y="43178"/>
                </a:cubicBezTo>
                <a:cubicBezTo>
                  <a:pt x="-2480" y="40482"/>
                  <a:pt x="-4196" y="36529"/>
                  <a:pt x="-4005" y="32415"/>
                </a:cubicBezTo>
                <a:cubicBezTo>
                  <a:pt x="-4289" y="28404"/>
                  <a:pt x="-2382" y="24546"/>
                  <a:pt x="948" y="22318"/>
                </a:cubicBezTo>
                <a:cubicBezTo>
                  <a:pt x="4948" y="19879"/>
                  <a:pt x="9710" y="18717"/>
                  <a:pt x="14380" y="18984"/>
                </a:cubicBezTo>
                <a:lnTo>
                  <a:pt x="26858" y="18984"/>
                </a:lnTo>
                <a:lnTo>
                  <a:pt x="26858" y="17270"/>
                </a:lnTo>
                <a:cubicBezTo>
                  <a:pt x="26858" y="11173"/>
                  <a:pt x="23431" y="7745"/>
                  <a:pt x="16761" y="7745"/>
                </a:cubicBezTo>
                <a:cubicBezTo>
                  <a:pt x="11999" y="7907"/>
                  <a:pt x="7329" y="9535"/>
                  <a:pt x="3520" y="12412"/>
                </a:cubicBezTo>
                <a:lnTo>
                  <a:pt x="-763" y="6411"/>
                </a:lnTo>
                <a:cubicBezTo>
                  <a:pt x="4664" y="2058"/>
                  <a:pt x="11334" y="-275"/>
                  <a:pt x="18287" y="-161"/>
                </a:cubicBezTo>
                <a:cubicBezTo>
                  <a:pt x="22951" y="-361"/>
                  <a:pt x="27621" y="1048"/>
                  <a:pt x="31430" y="3840"/>
                </a:cubicBezTo>
                <a:cubicBezTo>
                  <a:pt x="35048" y="7078"/>
                  <a:pt x="36955" y="11840"/>
                  <a:pt x="36574" y="16698"/>
                </a:cubicBezTo>
                <a:close/>
                <a:moveTo>
                  <a:pt x="26858" y="29462"/>
                </a:moveTo>
                <a:lnTo>
                  <a:pt x="26858" y="25652"/>
                </a:lnTo>
                <a:lnTo>
                  <a:pt x="15998" y="25652"/>
                </a:lnTo>
                <a:cubicBezTo>
                  <a:pt x="9143" y="25652"/>
                  <a:pt x="5711" y="27842"/>
                  <a:pt x="5711" y="32129"/>
                </a:cubicBezTo>
                <a:cubicBezTo>
                  <a:pt x="5618" y="34177"/>
                  <a:pt x="6571" y="36129"/>
                  <a:pt x="8283" y="37272"/>
                </a:cubicBezTo>
                <a:cubicBezTo>
                  <a:pt x="10473" y="38529"/>
                  <a:pt x="12952" y="39129"/>
                  <a:pt x="15426" y="38987"/>
                </a:cubicBezTo>
                <a:cubicBezTo>
                  <a:pt x="18287" y="39044"/>
                  <a:pt x="21142" y="38139"/>
                  <a:pt x="23431" y="36415"/>
                </a:cubicBezTo>
                <a:cubicBezTo>
                  <a:pt x="25621" y="34814"/>
                  <a:pt x="26858" y="32252"/>
                  <a:pt x="26761" y="29557"/>
                </a:cubicBezTo>
                <a:close/>
              </a:path>
            </a:pathLst>
          </a:custGeom>
          <a:solidFill>
            <a:srgbClr val="6D6E71"/>
          </a:solidFill>
          <a:ln w="9525" cap="flat">
            <a:noFill/>
            <a:prstDash val="solid"/>
            <a:miter/>
          </a:ln>
        </p:spPr>
        <p:txBody>
          <a:bodyPr rtlCol="0" anchor="ctr"/>
          <a:lstStyle/>
          <a:p>
            <a:endParaRPr lang="en-US"/>
          </a:p>
        </p:txBody>
      </p:sp>
      <p:sp>
        <p:nvSpPr>
          <p:cNvPr id="1487" name="Freeform: Shape 1486">
            <a:extLst>
              <a:ext uri="{FF2B5EF4-FFF2-40B4-BE49-F238E27FC236}">
                <a16:creationId xmlns:a16="http://schemas.microsoft.com/office/drawing/2014/main" id="{CD46860E-27AC-48A1-AF21-A4A296B4998B}"/>
              </a:ext>
            </a:extLst>
          </p:cNvPr>
          <p:cNvSpPr/>
          <p:nvPr/>
        </p:nvSpPr>
        <p:spPr>
          <a:xfrm>
            <a:off x="9503337" y="5973218"/>
            <a:ext cx="59069" cy="84576"/>
          </a:xfrm>
          <a:custGeom>
            <a:avLst/>
            <a:gdLst>
              <a:gd name="connsiteX0" fmla="*/ 41032 w 45125"/>
              <a:gd name="connsiteY0" fmla="*/ 499 h 64611"/>
              <a:gd name="connsiteX1" fmla="*/ 41032 w 45125"/>
              <a:gd name="connsiteY1" fmla="*/ 40219 h 64611"/>
              <a:gd name="connsiteX2" fmla="*/ 34460 w 45125"/>
              <a:gd name="connsiteY2" fmla="*/ 58412 h 64611"/>
              <a:gd name="connsiteX3" fmla="*/ 17601 w 45125"/>
              <a:gd name="connsiteY3" fmla="*/ 64412 h 64611"/>
              <a:gd name="connsiteX4" fmla="*/ -970 w 45125"/>
              <a:gd name="connsiteY4" fmla="*/ 58031 h 64611"/>
              <a:gd name="connsiteX5" fmla="*/ 3504 w 45125"/>
              <a:gd name="connsiteY5" fmla="*/ 50696 h 64611"/>
              <a:gd name="connsiteX6" fmla="*/ 17029 w 45125"/>
              <a:gd name="connsiteY6" fmla="*/ 55745 h 64611"/>
              <a:gd name="connsiteX7" fmla="*/ 27888 w 45125"/>
              <a:gd name="connsiteY7" fmla="*/ 52221 h 64611"/>
              <a:gd name="connsiteX8" fmla="*/ 31888 w 45125"/>
              <a:gd name="connsiteY8" fmla="*/ 40981 h 64611"/>
              <a:gd name="connsiteX9" fmla="*/ 31888 w 45125"/>
              <a:gd name="connsiteY9" fmla="*/ 35171 h 64611"/>
              <a:gd name="connsiteX10" fmla="*/ 16745 w 45125"/>
              <a:gd name="connsiteY10" fmla="*/ 44029 h 64611"/>
              <a:gd name="connsiteX11" fmla="*/ 1885 w 45125"/>
              <a:gd name="connsiteY11" fmla="*/ 37647 h 64611"/>
              <a:gd name="connsiteX12" fmla="*/ -4021 w 45125"/>
              <a:gd name="connsiteY12" fmla="*/ 21931 h 64611"/>
              <a:gd name="connsiteX13" fmla="*/ 1885 w 45125"/>
              <a:gd name="connsiteY13" fmla="*/ 6119 h 64611"/>
              <a:gd name="connsiteX14" fmla="*/ 16745 w 45125"/>
              <a:gd name="connsiteY14" fmla="*/ -167 h 64611"/>
              <a:gd name="connsiteX15" fmla="*/ 31414 w 45125"/>
              <a:gd name="connsiteY15" fmla="*/ 7262 h 64611"/>
              <a:gd name="connsiteX16" fmla="*/ 31414 w 45125"/>
              <a:gd name="connsiteY16" fmla="*/ 499 h 64611"/>
              <a:gd name="connsiteX17" fmla="*/ 5411 w 45125"/>
              <a:gd name="connsiteY17" fmla="*/ 21550 h 64611"/>
              <a:gd name="connsiteX18" fmla="*/ 8931 w 45125"/>
              <a:gd name="connsiteY18" fmla="*/ 31075 h 64611"/>
              <a:gd name="connsiteX19" fmla="*/ 18456 w 45125"/>
              <a:gd name="connsiteY19" fmla="*/ 35171 h 64611"/>
              <a:gd name="connsiteX20" fmla="*/ 27981 w 45125"/>
              <a:gd name="connsiteY20" fmla="*/ 31266 h 64611"/>
              <a:gd name="connsiteX21" fmla="*/ 31604 w 45125"/>
              <a:gd name="connsiteY21" fmla="*/ 21741 h 64611"/>
              <a:gd name="connsiteX22" fmla="*/ 27888 w 45125"/>
              <a:gd name="connsiteY22" fmla="*/ 12216 h 64611"/>
              <a:gd name="connsiteX23" fmla="*/ 18363 w 45125"/>
              <a:gd name="connsiteY23" fmla="*/ 8215 h 64611"/>
              <a:gd name="connsiteX24" fmla="*/ 8838 w 45125"/>
              <a:gd name="connsiteY24" fmla="*/ 12406 h 64611"/>
              <a:gd name="connsiteX25" fmla="*/ 5411 w 45125"/>
              <a:gd name="connsiteY25" fmla="*/ 21550 h 6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5125" h="64611">
                <a:moveTo>
                  <a:pt x="41032" y="499"/>
                </a:moveTo>
                <a:lnTo>
                  <a:pt x="41032" y="40219"/>
                </a:lnTo>
                <a:cubicBezTo>
                  <a:pt x="41511" y="46944"/>
                  <a:pt x="39130" y="53564"/>
                  <a:pt x="34460" y="58412"/>
                </a:cubicBezTo>
                <a:cubicBezTo>
                  <a:pt x="29795" y="62507"/>
                  <a:pt x="23791" y="64660"/>
                  <a:pt x="17601" y="64412"/>
                </a:cubicBezTo>
                <a:cubicBezTo>
                  <a:pt x="10838" y="64469"/>
                  <a:pt x="4267" y="62212"/>
                  <a:pt x="-970" y="58031"/>
                </a:cubicBezTo>
                <a:lnTo>
                  <a:pt x="3504" y="50696"/>
                </a:lnTo>
                <a:cubicBezTo>
                  <a:pt x="7313" y="53840"/>
                  <a:pt x="12075" y="55621"/>
                  <a:pt x="17029" y="55745"/>
                </a:cubicBezTo>
                <a:cubicBezTo>
                  <a:pt x="20935" y="55973"/>
                  <a:pt x="24842" y="54716"/>
                  <a:pt x="27888" y="52221"/>
                </a:cubicBezTo>
                <a:cubicBezTo>
                  <a:pt x="30842" y="49239"/>
                  <a:pt x="32270" y="45134"/>
                  <a:pt x="31888" y="40981"/>
                </a:cubicBezTo>
                <a:lnTo>
                  <a:pt x="31888" y="35171"/>
                </a:lnTo>
                <a:cubicBezTo>
                  <a:pt x="28935" y="40724"/>
                  <a:pt x="23028" y="44143"/>
                  <a:pt x="16745" y="44029"/>
                </a:cubicBezTo>
                <a:cubicBezTo>
                  <a:pt x="11122" y="44210"/>
                  <a:pt x="5601" y="41877"/>
                  <a:pt x="1885" y="37647"/>
                </a:cubicBezTo>
                <a:cubicBezTo>
                  <a:pt x="-2021" y="33380"/>
                  <a:pt x="-4212" y="27741"/>
                  <a:pt x="-4021" y="21931"/>
                </a:cubicBezTo>
                <a:cubicBezTo>
                  <a:pt x="-4212" y="16092"/>
                  <a:pt x="-2021" y="10425"/>
                  <a:pt x="1885" y="6119"/>
                </a:cubicBezTo>
                <a:cubicBezTo>
                  <a:pt x="5694" y="1928"/>
                  <a:pt x="11122" y="-377"/>
                  <a:pt x="16745" y="-167"/>
                </a:cubicBezTo>
                <a:cubicBezTo>
                  <a:pt x="22554" y="-243"/>
                  <a:pt x="28079" y="2528"/>
                  <a:pt x="31414" y="7262"/>
                </a:cubicBezTo>
                <a:lnTo>
                  <a:pt x="31414" y="499"/>
                </a:lnTo>
                <a:close/>
                <a:moveTo>
                  <a:pt x="5411" y="21550"/>
                </a:moveTo>
                <a:cubicBezTo>
                  <a:pt x="5411" y="25046"/>
                  <a:pt x="6648" y="28437"/>
                  <a:pt x="8931" y="31075"/>
                </a:cubicBezTo>
                <a:cubicBezTo>
                  <a:pt x="11313" y="33875"/>
                  <a:pt x="14838" y="35390"/>
                  <a:pt x="18456" y="35171"/>
                </a:cubicBezTo>
                <a:cubicBezTo>
                  <a:pt x="22079" y="35275"/>
                  <a:pt x="25507" y="33856"/>
                  <a:pt x="27981" y="31266"/>
                </a:cubicBezTo>
                <a:cubicBezTo>
                  <a:pt x="30363" y="28646"/>
                  <a:pt x="31604" y="25255"/>
                  <a:pt x="31604" y="21741"/>
                </a:cubicBezTo>
                <a:cubicBezTo>
                  <a:pt x="31604" y="18216"/>
                  <a:pt x="30270" y="14835"/>
                  <a:pt x="27888" y="12216"/>
                </a:cubicBezTo>
                <a:cubicBezTo>
                  <a:pt x="25507" y="9539"/>
                  <a:pt x="21982" y="8072"/>
                  <a:pt x="18363" y="8215"/>
                </a:cubicBezTo>
                <a:cubicBezTo>
                  <a:pt x="14647" y="7968"/>
                  <a:pt x="11122" y="9539"/>
                  <a:pt x="8838" y="12406"/>
                </a:cubicBezTo>
                <a:cubicBezTo>
                  <a:pt x="6741" y="14987"/>
                  <a:pt x="5504" y="18206"/>
                  <a:pt x="5411" y="21550"/>
                </a:cubicBezTo>
                <a:close/>
              </a:path>
            </a:pathLst>
          </a:custGeom>
          <a:solidFill>
            <a:srgbClr val="6D6E71"/>
          </a:solidFill>
          <a:ln w="9525" cap="flat">
            <a:noFill/>
            <a:prstDash val="solid"/>
            <a:miter/>
          </a:ln>
        </p:spPr>
        <p:txBody>
          <a:bodyPr rtlCol="0" anchor="ctr"/>
          <a:lstStyle/>
          <a:p>
            <a:endParaRPr lang="en-US"/>
          </a:p>
        </p:txBody>
      </p:sp>
      <p:sp>
        <p:nvSpPr>
          <p:cNvPr id="1488" name="Freeform: Shape 1487">
            <a:extLst>
              <a:ext uri="{FF2B5EF4-FFF2-40B4-BE49-F238E27FC236}">
                <a16:creationId xmlns:a16="http://schemas.microsoft.com/office/drawing/2014/main" id="{942284ED-0813-47D1-BDAF-5C6E3C421F98}"/>
              </a:ext>
            </a:extLst>
          </p:cNvPr>
          <p:cNvSpPr/>
          <p:nvPr/>
        </p:nvSpPr>
        <p:spPr>
          <a:xfrm>
            <a:off x="9576885" y="5973222"/>
            <a:ext cx="59430" cy="61496"/>
          </a:xfrm>
          <a:custGeom>
            <a:avLst/>
            <a:gdLst>
              <a:gd name="connsiteX0" fmla="*/ 41140 w 45401"/>
              <a:gd name="connsiteY0" fmla="*/ 27452 h 46979"/>
              <a:gd name="connsiteX1" fmla="*/ 5421 w 45401"/>
              <a:gd name="connsiteY1" fmla="*/ 27452 h 46979"/>
              <a:gd name="connsiteX2" fmla="*/ 9993 w 45401"/>
              <a:gd name="connsiteY2" fmla="*/ 35454 h 46979"/>
              <a:gd name="connsiteX3" fmla="*/ 19518 w 45401"/>
              <a:gd name="connsiteY3" fmla="*/ 38502 h 46979"/>
              <a:gd name="connsiteX4" fmla="*/ 32568 w 45401"/>
              <a:gd name="connsiteY4" fmla="*/ 33168 h 46979"/>
              <a:gd name="connsiteX5" fmla="*/ 38094 w 45401"/>
              <a:gd name="connsiteY5" fmla="*/ 39169 h 46979"/>
              <a:gd name="connsiteX6" fmla="*/ 19044 w 45401"/>
              <a:gd name="connsiteY6" fmla="*/ 46788 h 46979"/>
              <a:gd name="connsiteX7" fmla="*/ 2752 w 45401"/>
              <a:gd name="connsiteY7" fmla="*/ 40406 h 46979"/>
              <a:gd name="connsiteX8" fmla="*/ -4011 w 45401"/>
              <a:gd name="connsiteY8" fmla="*/ 23261 h 46979"/>
              <a:gd name="connsiteX9" fmla="*/ 2849 w 45401"/>
              <a:gd name="connsiteY9" fmla="*/ 6117 h 46979"/>
              <a:gd name="connsiteX10" fmla="*/ 34852 w 45401"/>
              <a:gd name="connsiteY10" fmla="*/ 5450 h 46979"/>
              <a:gd name="connsiteX11" fmla="*/ 41331 w 45401"/>
              <a:gd name="connsiteY11" fmla="*/ 20880 h 46979"/>
              <a:gd name="connsiteX12" fmla="*/ 5421 w 45401"/>
              <a:gd name="connsiteY12" fmla="*/ 19928 h 46979"/>
              <a:gd name="connsiteX13" fmla="*/ 31517 w 45401"/>
              <a:gd name="connsiteY13" fmla="*/ 19928 h 46979"/>
              <a:gd name="connsiteX14" fmla="*/ 27899 w 45401"/>
              <a:gd name="connsiteY14" fmla="*/ 11070 h 46979"/>
              <a:gd name="connsiteX15" fmla="*/ 19044 w 45401"/>
              <a:gd name="connsiteY15" fmla="*/ 8022 h 46979"/>
              <a:gd name="connsiteX16" fmla="*/ 9519 w 45401"/>
              <a:gd name="connsiteY16" fmla="*/ 11260 h 46979"/>
              <a:gd name="connsiteX17" fmla="*/ 5421 w 45401"/>
              <a:gd name="connsiteY17" fmla="*/ 1992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01" h="46979">
                <a:moveTo>
                  <a:pt x="41140" y="27452"/>
                </a:moveTo>
                <a:lnTo>
                  <a:pt x="5421" y="27452"/>
                </a:lnTo>
                <a:cubicBezTo>
                  <a:pt x="5612" y="30701"/>
                  <a:pt x="7230" y="33682"/>
                  <a:pt x="9993" y="35454"/>
                </a:cubicBezTo>
                <a:cubicBezTo>
                  <a:pt x="12756" y="37501"/>
                  <a:pt x="16090" y="38578"/>
                  <a:pt x="19518" y="38502"/>
                </a:cubicBezTo>
                <a:cubicBezTo>
                  <a:pt x="24471" y="38826"/>
                  <a:pt x="29234" y="36854"/>
                  <a:pt x="32568" y="33168"/>
                </a:cubicBezTo>
                <a:lnTo>
                  <a:pt x="38094" y="39169"/>
                </a:lnTo>
                <a:cubicBezTo>
                  <a:pt x="33043" y="44245"/>
                  <a:pt x="26187" y="46998"/>
                  <a:pt x="19044" y="46788"/>
                </a:cubicBezTo>
                <a:cubicBezTo>
                  <a:pt x="12946" y="46884"/>
                  <a:pt x="7137" y="44588"/>
                  <a:pt x="2752" y="40406"/>
                </a:cubicBezTo>
                <a:cubicBezTo>
                  <a:pt x="-1820" y="35911"/>
                  <a:pt x="-4295" y="29681"/>
                  <a:pt x="-4011" y="23261"/>
                </a:cubicBezTo>
                <a:cubicBezTo>
                  <a:pt x="-4295" y="16823"/>
                  <a:pt x="-1820" y="10574"/>
                  <a:pt x="2849" y="6117"/>
                </a:cubicBezTo>
                <a:cubicBezTo>
                  <a:pt x="11900" y="-2018"/>
                  <a:pt x="25518" y="-2303"/>
                  <a:pt x="34852" y="5450"/>
                </a:cubicBezTo>
                <a:cubicBezTo>
                  <a:pt x="39233" y="9317"/>
                  <a:pt x="41712" y="15013"/>
                  <a:pt x="41331" y="20880"/>
                </a:cubicBezTo>
                <a:close/>
                <a:moveTo>
                  <a:pt x="5421" y="19928"/>
                </a:moveTo>
                <a:lnTo>
                  <a:pt x="31517" y="19928"/>
                </a:lnTo>
                <a:cubicBezTo>
                  <a:pt x="31708" y="16575"/>
                  <a:pt x="30378" y="13299"/>
                  <a:pt x="27899" y="11070"/>
                </a:cubicBezTo>
                <a:cubicBezTo>
                  <a:pt x="25425" y="9012"/>
                  <a:pt x="22281" y="7936"/>
                  <a:pt x="19044" y="8022"/>
                </a:cubicBezTo>
                <a:cubicBezTo>
                  <a:pt x="15611" y="7955"/>
                  <a:pt x="12184" y="9098"/>
                  <a:pt x="9519" y="11260"/>
                </a:cubicBezTo>
                <a:cubicBezTo>
                  <a:pt x="6849" y="13308"/>
                  <a:pt x="5323" y="16547"/>
                  <a:pt x="5421" y="19928"/>
                </a:cubicBezTo>
                <a:close/>
              </a:path>
            </a:pathLst>
          </a:custGeom>
          <a:solidFill>
            <a:srgbClr val="6D6E71"/>
          </a:solidFill>
          <a:ln w="9525" cap="flat">
            <a:noFill/>
            <a:prstDash val="solid"/>
            <a:miter/>
          </a:ln>
        </p:spPr>
        <p:txBody>
          <a:bodyPr rtlCol="0" anchor="ctr"/>
          <a:lstStyle/>
          <a:p>
            <a:endParaRPr lang="en-US"/>
          </a:p>
        </p:txBody>
      </p:sp>
      <p:sp>
        <p:nvSpPr>
          <p:cNvPr id="1489" name="Freeform: Shape 1488">
            <a:extLst>
              <a:ext uri="{FF2B5EF4-FFF2-40B4-BE49-F238E27FC236}">
                <a16:creationId xmlns:a16="http://schemas.microsoft.com/office/drawing/2014/main" id="{10B3FDB3-3CC4-4B39-9BD8-D8E7AF7761D4}"/>
              </a:ext>
            </a:extLst>
          </p:cNvPr>
          <p:cNvSpPr/>
          <p:nvPr/>
        </p:nvSpPr>
        <p:spPr>
          <a:xfrm>
            <a:off x="9644369" y="5973701"/>
            <a:ext cx="48008" cy="61021"/>
          </a:xfrm>
          <a:custGeom>
            <a:avLst/>
            <a:gdLst>
              <a:gd name="connsiteX0" fmla="*/ 32639 w 36675"/>
              <a:gd name="connsiteY0" fmla="*/ 32135 h 46616"/>
              <a:gd name="connsiteX1" fmla="*/ 27877 w 36675"/>
              <a:gd name="connsiteY1" fmla="*/ 42517 h 46616"/>
              <a:gd name="connsiteX2" fmla="*/ 15780 w 36675"/>
              <a:gd name="connsiteY2" fmla="*/ 46422 h 46616"/>
              <a:gd name="connsiteX3" fmla="*/ 5492 w 36675"/>
              <a:gd name="connsiteY3" fmla="*/ 44613 h 46616"/>
              <a:gd name="connsiteX4" fmla="*/ -4033 w 36675"/>
              <a:gd name="connsiteY4" fmla="*/ 39564 h 46616"/>
              <a:gd name="connsiteX5" fmla="*/ 539 w 36675"/>
              <a:gd name="connsiteY5" fmla="*/ 32135 h 46616"/>
              <a:gd name="connsiteX6" fmla="*/ 15971 w 36675"/>
              <a:gd name="connsiteY6" fmla="*/ 38136 h 46616"/>
              <a:gd name="connsiteX7" fmla="*/ 21115 w 36675"/>
              <a:gd name="connsiteY7" fmla="*/ 36611 h 46616"/>
              <a:gd name="connsiteX8" fmla="*/ 23017 w 36675"/>
              <a:gd name="connsiteY8" fmla="*/ 32802 h 46616"/>
              <a:gd name="connsiteX9" fmla="*/ 13492 w 36675"/>
              <a:gd name="connsiteY9" fmla="*/ 26610 h 46616"/>
              <a:gd name="connsiteX10" fmla="*/ 12543 w 36675"/>
              <a:gd name="connsiteY10" fmla="*/ 26610 h 46616"/>
              <a:gd name="connsiteX11" fmla="*/ -1745 w 36675"/>
              <a:gd name="connsiteY11" fmla="*/ 13752 h 46616"/>
              <a:gd name="connsiteX12" fmla="*/ 3209 w 36675"/>
              <a:gd name="connsiteY12" fmla="*/ 3655 h 46616"/>
              <a:gd name="connsiteX13" fmla="*/ 16064 w 36675"/>
              <a:gd name="connsiteY13" fmla="*/ -155 h 46616"/>
              <a:gd name="connsiteX14" fmla="*/ 30923 w 36675"/>
              <a:gd name="connsiteY14" fmla="*/ 4417 h 46616"/>
              <a:gd name="connsiteX15" fmla="*/ 27305 w 36675"/>
              <a:gd name="connsiteY15" fmla="*/ 11561 h 46616"/>
              <a:gd name="connsiteX16" fmla="*/ 15301 w 36675"/>
              <a:gd name="connsiteY16" fmla="*/ 7846 h 46616"/>
              <a:gd name="connsiteX17" fmla="*/ 9683 w 36675"/>
              <a:gd name="connsiteY17" fmla="*/ 9084 h 46616"/>
              <a:gd name="connsiteX18" fmla="*/ 7590 w 36675"/>
              <a:gd name="connsiteY18" fmla="*/ 12799 h 46616"/>
              <a:gd name="connsiteX19" fmla="*/ 9780 w 36675"/>
              <a:gd name="connsiteY19" fmla="*/ 16133 h 46616"/>
              <a:gd name="connsiteX20" fmla="*/ 14064 w 36675"/>
              <a:gd name="connsiteY20" fmla="*/ 17561 h 46616"/>
              <a:gd name="connsiteX21" fmla="*/ 19017 w 36675"/>
              <a:gd name="connsiteY21" fmla="*/ 18895 h 46616"/>
              <a:gd name="connsiteX22" fmla="*/ 23207 w 36675"/>
              <a:gd name="connsiteY22" fmla="*/ 20419 h 46616"/>
              <a:gd name="connsiteX23" fmla="*/ 27496 w 36675"/>
              <a:gd name="connsiteY23" fmla="*/ 22895 h 46616"/>
              <a:gd name="connsiteX24" fmla="*/ 32639 w 36675"/>
              <a:gd name="connsiteY24" fmla="*/ 32135 h 46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75" h="46616">
                <a:moveTo>
                  <a:pt x="32639" y="32135"/>
                </a:moveTo>
                <a:cubicBezTo>
                  <a:pt x="32732" y="36154"/>
                  <a:pt x="31021" y="39993"/>
                  <a:pt x="27877" y="42517"/>
                </a:cubicBezTo>
                <a:cubicBezTo>
                  <a:pt x="24449" y="45213"/>
                  <a:pt x="20161" y="46594"/>
                  <a:pt x="15780" y="46422"/>
                </a:cubicBezTo>
                <a:cubicBezTo>
                  <a:pt x="12255" y="46356"/>
                  <a:pt x="8827" y="45746"/>
                  <a:pt x="5492" y="44613"/>
                </a:cubicBezTo>
                <a:cubicBezTo>
                  <a:pt x="2065" y="43527"/>
                  <a:pt x="-1177" y="41812"/>
                  <a:pt x="-4033" y="39564"/>
                </a:cubicBezTo>
                <a:lnTo>
                  <a:pt x="539" y="32135"/>
                </a:lnTo>
                <a:cubicBezTo>
                  <a:pt x="4920" y="35764"/>
                  <a:pt x="10352" y="37869"/>
                  <a:pt x="15971" y="38136"/>
                </a:cubicBezTo>
                <a:cubicBezTo>
                  <a:pt x="17780" y="38212"/>
                  <a:pt x="19589" y="37678"/>
                  <a:pt x="21115" y="36611"/>
                </a:cubicBezTo>
                <a:cubicBezTo>
                  <a:pt x="22259" y="35707"/>
                  <a:pt x="23017" y="34297"/>
                  <a:pt x="23017" y="32802"/>
                </a:cubicBezTo>
                <a:cubicBezTo>
                  <a:pt x="23017" y="30515"/>
                  <a:pt x="19970" y="28420"/>
                  <a:pt x="13492" y="26610"/>
                </a:cubicBezTo>
                <a:lnTo>
                  <a:pt x="12543" y="26610"/>
                </a:lnTo>
                <a:cubicBezTo>
                  <a:pt x="3018" y="24067"/>
                  <a:pt x="-1745" y="19781"/>
                  <a:pt x="-1745" y="13752"/>
                </a:cubicBezTo>
                <a:cubicBezTo>
                  <a:pt x="-1842" y="9779"/>
                  <a:pt x="-33" y="6017"/>
                  <a:pt x="3209" y="3655"/>
                </a:cubicBezTo>
                <a:cubicBezTo>
                  <a:pt x="6920" y="959"/>
                  <a:pt x="11492" y="-383"/>
                  <a:pt x="16064" y="-155"/>
                </a:cubicBezTo>
                <a:cubicBezTo>
                  <a:pt x="21398" y="-136"/>
                  <a:pt x="26542" y="1455"/>
                  <a:pt x="30923" y="4417"/>
                </a:cubicBezTo>
                <a:lnTo>
                  <a:pt x="27305" y="11561"/>
                </a:lnTo>
                <a:cubicBezTo>
                  <a:pt x="23779" y="9142"/>
                  <a:pt x="19589" y="7846"/>
                  <a:pt x="15301" y="7846"/>
                </a:cubicBezTo>
                <a:cubicBezTo>
                  <a:pt x="13399" y="7799"/>
                  <a:pt x="11399" y="8217"/>
                  <a:pt x="9683" y="9084"/>
                </a:cubicBezTo>
                <a:cubicBezTo>
                  <a:pt x="8348" y="9837"/>
                  <a:pt x="7492" y="11265"/>
                  <a:pt x="7590" y="12799"/>
                </a:cubicBezTo>
                <a:cubicBezTo>
                  <a:pt x="7492" y="14266"/>
                  <a:pt x="8446" y="15599"/>
                  <a:pt x="9780" y="16133"/>
                </a:cubicBezTo>
                <a:cubicBezTo>
                  <a:pt x="11208" y="16723"/>
                  <a:pt x="12636" y="17200"/>
                  <a:pt x="14064" y="17561"/>
                </a:cubicBezTo>
                <a:lnTo>
                  <a:pt x="19017" y="18895"/>
                </a:lnTo>
                <a:lnTo>
                  <a:pt x="23207" y="20419"/>
                </a:lnTo>
                <a:cubicBezTo>
                  <a:pt x="24733" y="21143"/>
                  <a:pt x="26161" y="21972"/>
                  <a:pt x="27496" y="22895"/>
                </a:cubicBezTo>
                <a:cubicBezTo>
                  <a:pt x="30733" y="24839"/>
                  <a:pt x="32732" y="28353"/>
                  <a:pt x="32639" y="32135"/>
                </a:cubicBezTo>
                <a:close/>
              </a:path>
            </a:pathLst>
          </a:custGeom>
          <a:solidFill>
            <a:srgbClr val="6D6E71"/>
          </a:solidFill>
          <a:ln w="9525" cap="flat">
            <a:noFill/>
            <a:prstDash val="solid"/>
            <a:miter/>
          </a:ln>
        </p:spPr>
        <p:txBody>
          <a:bodyPr rtlCol="0" anchor="ctr"/>
          <a:lstStyle/>
          <a:p>
            <a:endParaRPr lang="en-US"/>
          </a:p>
        </p:txBody>
      </p:sp>
      <p:sp>
        <p:nvSpPr>
          <p:cNvPr id="1490" name="Freeform: Shape 1489">
            <a:extLst>
              <a:ext uri="{FF2B5EF4-FFF2-40B4-BE49-F238E27FC236}">
                <a16:creationId xmlns:a16="http://schemas.microsoft.com/office/drawing/2014/main" id="{0AF45662-7A81-4EDF-AA37-92A4A2F8FE3A}"/>
              </a:ext>
            </a:extLst>
          </p:cNvPr>
          <p:cNvSpPr/>
          <p:nvPr/>
        </p:nvSpPr>
        <p:spPr>
          <a:xfrm>
            <a:off x="9704953" y="6017995"/>
            <a:ext cx="16725" cy="16746"/>
          </a:xfrm>
          <a:custGeom>
            <a:avLst/>
            <a:gdLst>
              <a:gd name="connsiteX0" fmla="*/ -2215 w 12777"/>
              <a:gd name="connsiteY0" fmla="*/ 10679 h 12793"/>
              <a:gd name="connsiteX1" fmla="*/ -4024 w 12777"/>
              <a:gd name="connsiteY1" fmla="*/ 6108 h 12793"/>
              <a:gd name="connsiteX2" fmla="*/ 2073 w 12777"/>
              <a:gd name="connsiteY2" fmla="*/ -179 h 12793"/>
              <a:gd name="connsiteX3" fmla="*/ 2264 w 12777"/>
              <a:gd name="connsiteY3" fmla="*/ -179 h 12793"/>
              <a:gd name="connsiteX4" fmla="*/ 8742 w 12777"/>
              <a:gd name="connsiteY4" fmla="*/ 6108 h 12793"/>
              <a:gd name="connsiteX5" fmla="*/ 8742 w 12777"/>
              <a:gd name="connsiteY5" fmla="*/ 6108 h 12793"/>
              <a:gd name="connsiteX6" fmla="*/ 2454 w 12777"/>
              <a:gd name="connsiteY6" fmla="*/ 12613 h 12793"/>
              <a:gd name="connsiteX7" fmla="*/ -2215 w 12777"/>
              <a:gd name="connsiteY7" fmla="*/ 10679 h 12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77" h="12793">
                <a:moveTo>
                  <a:pt x="-2215" y="10679"/>
                </a:moveTo>
                <a:cubicBezTo>
                  <a:pt x="-3452" y="9470"/>
                  <a:pt x="-4117" y="7812"/>
                  <a:pt x="-4024" y="6108"/>
                </a:cubicBezTo>
                <a:cubicBezTo>
                  <a:pt x="-4117" y="2688"/>
                  <a:pt x="-1355" y="-122"/>
                  <a:pt x="2073" y="-179"/>
                </a:cubicBezTo>
                <a:cubicBezTo>
                  <a:pt x="2171" y="-179"/>
                  <a:pt x="2171" y="-179"/>
                  <a:pt x="2264" y="-179"/>
                </a:cubicBezTo>
                <a:cubicBezTo>
                  <a:pt x="5789" y="-236"/>
                  <a:pt x="8645" y="2583"/>
                  <a:pt x="8742" y="6108"/>
                </a:cubicBezTo>
                <a:cubicBezTo>
                  <a:pt x="8742" y="6108"/>
                  <a:pt x="8742" y="6108"/>
                  <a:pt x="8742" y="6108"/>
                </a:cubicBezTo>
                <a:cubicBezTo>
                  <a:pt x="8835" y="9632"/>
                  <a:pt x="5980" y="12546"/>
                  <a:pt x="2454" y="12613"/>
                </a:cubicBezTo>
                <a:cubicBezTo>
                  <a:pt x="738" y="12642"/>
                  <a:pt x="-973" y="11946"/>
                  <a:pt x="-2215" y="10679"/>
                </a:cubicBezTo>
                <a:close/>
              </a:path>
            </a:pathLst>
          </a:custGeom>
          <a:solidFill>
            <a:srgbClr val="6D6E71"/>
          </a:solidFill>
          <a:ln w="9525" cap="flat">
            <a:noFill/>
            <a:prstDash val="solid"/>
            <a:miter/>
          </a:ln>
        </p:spPr>
        <p:txBody>
          <a:bodyPr rtlCol="0" anchor="ctr"/>
          <a:lstStyle/>
          <a:p>
            <a:endParaRPr lang="en-US"/>
          </a:p>
        </p:txBody>
      </p:sp>
      <p:sp>
        <p:nvSpPr>
          <p:cNvPr id="1491" name="Freeform: Shape 1490">
            <a:extLst>
              <a:ext uri="{FF2B5EF4-FFF2-40B4-BE49-F238E27FC236}">
                <a16:creationId xmlns:a16="http://schemas.microsoft.com/office/drawing/2014/main" id="{ECC379D3-4F1A-4C13-973C-3049F50C89AC}"/>
              </a:ext>
            </a:extLst>
          </p:cNvPr>
          <p:cNvSpPr/>
          <p:nvPr/>
        </p:nvSpPr>
        <p:spPr>
          <a:xfrm>
            <a:off x="7151930" y="6227712"/>
            <a:ext cx="82605" cy="81183"/>
          </a:xfrm>
          <a:custGeom>
            <a:avLst/>
            <a:gdLst>
              <a:gd name="connsiteX0" fmla="*/ 50000 w 63105"/>
              <a:gd name="connsiteY0" fmla="*/ 52874 h 62019"/>
              <a:gd name="connsiteX1" fmla="*/ 5040 w 63105"/>
              <a:gd name="connsiteY1" fmla="*/ 52874 h 62019"/>
              <a:gd name="connsiteX2" fmla="*/ 5040 w 63105"/>
              <a:gd name="connsiteY2" fmla="*/ 8678 h 62019"/>
              <a:gd name="connsiteX3" fmla="*/ 50000 w 63105"/>
              <a:gd name="connsiteY3" fmla="*/ 8678 h 62019"/>
              <a:gd name="connsiteX4" fmla="*/ 50000 w 63105"/>
              <a:gd name="connsiteY4" fmla="*/ 52874 h 62019"/>
              <a:gd name="connsiteX5" fmla="*/ 42572 w 63105"/>
              <a:gd name="connsiteY5" fmla="*/ 15441 h 62019"/>
              <a:gd name="connsiteX6" fmla="*/ 12946 w 63105"/>
              <a:gd name="connsiteY6" fmla="*/ 14974 h 62019"/>
              <a:gd name="connsiteX7" fmla="*/ 12472 w 63105"/>
              <a:gd name="connsiteY7" fmla="*/ 15441 h 62019"/>
              <a:gd name="connsiteX8" fmla="*/ 6375 w 63105"/>
              <a:gd name="connsiteY8" fmla="*/ 30776 h 62019"/>
              <a:gd name="connsiteX9" fmla="*/ 12472 w 63105"/>
              <a:gd name="connsiteY9" fmla="*/ 46207 h 62019"/>
              <a:gd name="connsiteX10" fmla="*/ 42382 w 63105"/>
              <a:gd name="connsiteY10" fmla="*/ 46407 h 62019"/>
              <a:gd name="connsiteX11" fmla="*/ 42572 w 63105"/>
              <a:gd name="connsiteY11" fmla="*/ 46207 h 62019"/>
              <a:gd name="connsiteX12" fmla="*/ 48665 w 63105"/>
              <a:gd name="connsiteY12" fmla="*/ 30776 h 62019"/>
              <a:gd name="connsiteX13" fmla="*/ 42475 w 63105"/>
              <a:gd name="connsiteY13" fmla="*/ 15441 h 6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105" h="62019">
                <a:moveTo>
                  <a:pt x="50000" y="52874"/>
                </a:moveTo>
                <a:cubicBezTo>
                  <a:pt x="37429" y="64828"/>
                  <a:pt x="17616" y="64828"/>
                  <a:pt x="5040" y="52874"/>
                </a:cubicBezTo>
                <a:cubicBezTo>
                  <a:pt x="-7057" y="40606"/>
                  <a:pt x="-7057" y="20947"/>
                  <a:pt x="5040" y="8678"/>
                </a:cubicBezTo>
                <a:cubicBezTo>
                  <a:pt x="17709" y="-3133"/>
                  <a:pt x="37331" y="-3133"/>
                  <a:pt x="50000" y="8678"/>
                </a:cubicBezTo>
                <a:cubicBezTo>
                  <a:pt x="62097" y="20947"/>
                  <a:pt x="62097" y="40606"/>
                  <a:pt x="50000" y="52874"/>
                </a:cubicBezTo>
                <a:close/>
                <a:moveTo>
                  <a:pt x="42572" y="15441"/>
                </a:moveTo>
                <a:cubicBezTo>
                  <a:pt x="34475" y="7126"/>
                  <a:pt x="21234" y="6916"/>
                  <a:pt x="12946" y="14974"/>
                </a:cubicBezTo>
                <a:cubicBezTo>
                  <a:pt x="12756" y="15127"/>
                  <a:pt x="12663" y="15279"/>
                  <a:pt x="12472" y="15441"/>
                </a:cubicBezTo>
                <a:cubicBezTo>
                  <a:pt x="8472" y="19518"/>
                  <a:pt x="6282" y="25052"/>
                  <a:pt x="6375" y="30776"/>
                </a:cubicBezTo>
                <a:cubicBezTo>
                  <a:pt x="6282" y="36529"/>
                  <a:pt x="8472" y="42083"/>
                  <a:pt x="12472" y="46207"/>
                </a:cubicBezTo>
                <a:cubicBezTo>
                  <a:pt x="20662" y="54522"/>
                  <a:pt x="34094" y="54608"/>
                  <a:pt x="42382" y="46407"/>
                </a:cubicBezTo>
                <a:cubicBezTo>
                  <a:pt x="42475" y="46340"/>
                  <a:pt x="42475" y="46274"/>
                  <a:pt x="42572" y="46207"/>
                </a:cubicBezTo>
                <a:cubicBezTo>
                  <a:pt x="46572" y="42083"/>
                  <a:pt x="48763" y="36529"/>
                  <a:pt x="48665" y="30776"/>
                </a:cubicBezTo>
                <a:cubicBezTo>
                  <a:pt x="48763" y="25032"/>
                  <a:pt x="46572" y="19498"/>
                  <a:pt x="42475" y="15441"/>
                </a:cubicBezTo>
                <a:close/>
              </a:path>
            </a:pathLst>
          </a:custGeom>
          <a:solidFill>
            <a:srgbClr val="6D6E71"/>
          </a:solidFill>
          <a:ln w="9525" cap="flat">
            <a:noFill/>
            <a:prstDash val="solid"/>
            <a:miter/>
          </a:ln>
        </p:spPr>
        <p:txBody>
          <a:bodyPr rtlCol="0" anchor="ctr"/>
          <a:lstStyle/>
          <a:p>
            <a:endParaRPr lang="en-US"/>
          </a:p>
        </p:txBody>
      </p:sp>
      <p:sp>
        <p:nvSpPr>
          <p:cNvPr id="1492" name="Freeform: Shape 1491">
            <a:extLst>
              <a:ext uri="{FF2B5EF4-FFF2-40B4-BE49-F238E27FC236}">
                <a16:creationId xmlns:a16="http://schemas.microsoft.com/office/drawing/2014/main" id="{0234DB9F-A690-4CF7-AA1D-8B8BBAB35018}"/>
              </a:ext>
            </a:extLst>
          </p:cNvPr>
          <p:cNvSpPr/>
          <p:nvPr/>
        </p:nvSpPr>
        <p:spPr>
          <a:xfrm>
            <a:off x="7241111" y="6248285"/>
            <a:ext cx="61343" cy="59722"/>
          </a:xfrm>
          <a:custGeom>
            <a:avLst/>
            <a:gdLst>
              <a:gd name="connsiteX0" fmla="*/ 14352 w 46862"/>
              <a:gd name="connsiteY0" fmla="*/ 45445 h 45624"/>
              <a:gd name="connsiteX1" fmla="*/ -4033 w 46862"/>
              <a:gd name="connsiteY1" fmla="*/ -180 h 45624"/>
              <a:gd name="connsiteX2" fmla="*/ 5492 w 46862"/>
              <a:gd name="connsiteY2" fmla="*/ -180 h 45624"/>
              <a:gd name="connsiteX3" fmla="*/ 19398 w 46862"/>
              <a:gd name="connsiteY3" fmla="*/ 34300 h 45624"/>
              <a:gd name="connsiteX4" fmla="*/ 33304 w 46862"/>
              <a:gd name="connsiteY4" fmla="*/ -180 h 45624"/>
              <a:gd name="connsiteX5" fmla="*/ 42829 w 46862"/>
              <a:gd name="connsiteY5" fmla="*/ -180 h 45624"/>
              <a:gd name="connsiteX6" fmla="*/ 24542 w 46862"/>
              <a:gd name="connsiteY6" fmla="*/ 45445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62" h="45624">
                <a:moveTo>
                  <a:pt x="14352" y="45445"/>
                </a:moveTo>
                <a:lnTo>
                  <a:pt x="-4033" y="-180"/>
                </a:lnTo>
                <a:lnTo>
                  <a:pt x="5492" y="-180"/>
                </a:lnTo>
                <a:lnTo>
                  <a:pt x="19398" y="34300"/>
                </a:lnTo>
                <a:lnTo>
                  <a:pt x="33304" y="-180"/>
                </a:lnTo>
                <a:lnTo>
                  <a:pt x="42829" y="-180"/>
                </a:lnTo>
                <a:lnTo>
                  <a:pt x="24542" y="45445"/>
                </a:lnTo>
                <a:close/>
              </a:path>
            </a:pathLst>
          </a:custGeom>
          <a:solidFill>
            <a:srgbClr val="6D6E71"/>
          </a:solidFill>
          <a:ln w="9525" cap="flat">
            <a:noFill/>
            <a:prstDash val="solid"/>
            <a:miter/>
          </a:ln>
        </p:spPr>
        <p:txBody>
          <a:bodyPr rtlCol="0" anchor="ctr"/>
          <a:lstStyle/>
          <a:p>
            <a:endParaRPr lang="en-US"/>
          </a:p>
        </p:txBody>
      </p:sp>
      <p:sp>
        <p:nvSpPr>
          <p:cNvPr id="1493" name="Freeform: Shape 1492">
            <a:extLst>
              <a:ext uri="{FF2B5EF4-FFF2-40B4-BE49-F238E27FC236}">
                <a16:creationId xmlns:a16="http://schemas.microsoft.com/office/drawing/2014/main" id="{BACA222E-04C3-42F9-8FEE-34C46CCD1682}"/>
              </a:ext>
            </a:extLst>
          </p:cNvPr>
          <p:cNvSpPr/>
          <p:nvPr/>
        </p:nvSpPr>
        <p:spPr>
          <a:xfrm>
            <a:off x="7308161" y="6247406"/>
            <a:ext cx="59433" cy="61494"/>
          </a:xfrm>
          <a:custGeom>
            <a:avLst/>
            <a:gdLst>
              <a:gd name="connsiteX0" fmla="*/ 41233 w 45403"/>
              <a:gd name="connsiteY0" fmla="*/ 27543 h 46978"/>
              <a:gd name="connsiteX1" fmla="*/ 5514 w 45403"/>
              <a:gd name="connsiteY1" fmla="*/ 27543 h 46978"/>
              <a:gd name="connsiteX2" fmla="*/ 10086 w 45403"/>
              <a:gd name="connsiteY2" fmla="*/ 35544 h 46978"/>
              <a:gd name="connsiteX3" fmla="*/ 19611 w 45403"/>
              <a:gd name="connsiteY3" fmla="*/ 38592 h 46978"/>
              <a:gd name="connsiteX4" fmla="*/ 32568 w 45403"/>
              <a:gd name="connsiteY4" fmla="*/ 33163 h 46978"/>
              <a:gd name="connsiteX5" fmla="*/ 38089 w 45403"/>
              <a:gd name="connsiteY5" fmla="*/ 39164 h 46978"/>
              <a:gd name="connsiteX6" fmla="*/ 19039 w 45403"/>
              <a:gd name="connsiteY6" fmla="*/ 46784 h 46978"/>
              <a:gd name="connsiteX7" fmla="*/ 2752 w 45403"/>
              <a:gd name="connsiteY7" fmla="*/ 40402 h 46978"/>
              <a:gd name="connsiteX8" fmla="*/ -4011 w 45403"/>
              <a:gd name="connsiteY8" fmla="*/ 23257 h 46978"/>
              <a:gd name="connsiteX9" fmla="*/ 2849 w 45403"/>
              <a:gd name="connsiteY9" fmla="*/ 6207 h 46978"/>
              <a:gd name="connsiteX10" fmla="*/ 19039 w 45403"/>
              <a:gd name="connsiteY10" fmla="*/ -175 h 46978"/>
              <a:gd name="connsiteX11" fmla="*/ 34852 w 45403"/>
              <a:gd name="connsiteY11" fmla="*/ 5445 h 46978"/>
              <a:gd name="connsiteX12" fmla="*/ 41331 w 45403"/>
              <a:gd name="connsiteY12" fmla="*/ 20971 h 46978"/>
              <a:gd name="connsiteX13" fmla="*/ 5514 w 45403"/>
              <a:gd name="connsiteY13" fmla="*/ 20018 h 46978"/>
              <a:gd name="connsiteX14" fmla="*/ 31708 w 45403"/>
              <a:gd name="connsiteY14" fmla="*/ 20018 h 46978"/>
              <a:gd name="connsiteX15" fmla="*/ 28090 w 45403"/>
              <a:gd name="connsiteY15" fmla="*/ 11160 h 46978"/>
              <a:gd name="connsiteX16" fmla="*/ 19230 w 45403"/>
              <a:gd name="connsiteY16" fmla="*/ 8112 h 46978"/>
              <a:gd name="connsiteX17" fmla="*/ 9705 w 45403"/>
              <a:gd name="connsiteY17" fmla="*/ 11256 h 46978"/>
              <a:gd name="connsiteX18" fmla="*/ 5514 w 45403"/>
              <a:gd name="connsiteY18" fmla="*/ 20018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03" h="46978">
                <a:moveTo>
                  <a:pt x="41233" y="27543"/>
                </a:moveTo>
                <a:lnTo>
                  <a:pt x="5514" y="27543"/>
                </a:lnTo>
                <a:cubicBezTo>
                  <a:pt x="5705" y="30791"/>
                  <a:pt x="7323" y="33772"/>
                  <a:pt x="10086" y="35544"/>
                </a:cubicBezTo>
                <a:cubicBezTo>
                  <a:pt x="12849" y="37544"/>
                  <a:pt x="16183" y="38611"/>
                  <a:pt x="19611" y="38592"/>
                </a:cubicBezTo>
                <a:cubicBezTo>
                  <a:pt x="24564" y="38916"/>
                  <a:pt x="29327" y="36906"/>
                  <a:pt x="32568" y="33163"/>
                </a:cubicBezTo>
                <a:lnTo>
                  <a:pt x="38089" y="39164"/>
                </a:lnTo>
                <a:cubicBezTo>
                  <a:pt x="33043" y="44269"/>
                  <a:pt x="26183" y="47031"/>
                  <a:pt x="19039" y="46784"/>
                </a:cubicBezTo>
                <a:cubicBezTo>
                  <a:pt x="12946" y="46917"/>
                  <a:pt x="7133" y="44622"/>
                  <a:pt x="2752" y="40402"/>
                </a:cubicBezTo>
                <a:cubicBezTo>
                  <a:pt x="-1820" y="35925"/>
                  <a:pt x="-4295" y="29677"/>
                  <a:pt x="-4011" y="23257"/>
                </a:cubicBezTo>
                <a:cubicBezTo>
                  <a:pt x="-4295" y="16846"/>
                  <a:pt x="-1820" y="10617"/>
                  <a:pt x="2849" y="6207"/>
                </a:cubicBezTo>
                <a:cubicBezTo>
                  <a:pt x="7230" y="2025"/>
                  <a:pt x="13039" y="-270"/>
                  <a:pt x="19039" y="-175"/>
                </a:cubicBezTo>
                <a:cubicBezTo>
                  <a:pt x="24853" y="-298"/>
                  <a:pt x="30471" y="1701"/>
                  <a:pt x="34852" y="5445"/>
                </a:cubicBezTo>
                <a:cubicBezTo>
                  <a:pt x="39331" y="9331"/>
                  <a:pt x="41712" y="15075"/>
                  <a:pt x="41331" y="20971"/>
                </a:cubicBezTo>
                <a:close/>
                <a:moveTo>
                  <a:pt x="5514" y="20018"/>
                </a:moveTo>
                <a:lnTo>
                  <a:pt x="31708" y="20018"/>
                </a:lnTo>
                <a:cubicBezTo>
                  <a:pt x="31899" y="16675"/>
                  <a:pt x="30568" y="13427"/>
                  <a:pt x="28090" y="11160"/>
                </a:cubicBezTo>
                <a:cubicBezTo>
                  <a:pt x="25615" y="9064"/>
                  <a:pt x="22471" y="7978"/>
                  <a:pt x="19230" y="8112"/>
                </a:cubicBezTo>
                <a:cubicBezTo>
                  <a:pt x="15802" y="8084"/>
                  <a:pt x="12467" y="9188"/>
                  <a:pt x="9705" y="11256"/>
                </a:cubicBezTo>
                <a:cubicBezTo>
                  <a:pt x="6942" y="13322"/>
                  <a:pt x="5421" y="16590"/>
                  <a:pt x="5514" y="20018"/>
                </a:cubicBezTo>
                <a:close/>
              </a:path>
            </a:pathLst>
          </a:custGeom>
          <a:solidFill>
            <a:srgbClr val="6D6E71"/>
          </a:solidFill>
          <a:ln w="9525" cap="flat">
            <a:noFill/>
            <a:prstDash val="solid"/>
            <a:miter/>
          </a:ln>
        </p:spPr>
        <p:txBody>
          <a:bodyPr rtlCol="0" anchor="ctr"/>
          <a:lstStyle/>
          <a:p>
            <a:endParaRPr lang="en-US"/>
          </a:p>
        </p:txBody>
      </p:sp>
      <p:sp>
        <p:nvSpPr>
          <p:cNvPr id="1494" name="Freeform: Shape 1493">
            <a:extLst>
              <a:ext uri="{FF2B5EF4-FFF2-40B4-BE49-F238E27FC236}">
                <a16:creationId xmlns:a16="http://schemas.microsoft.com/office/drawing/2014/main" id="{B5BDC12F-5D1D-4207-9C6F-CCD06851DB20}"/>
              </a:ext>
            </a:extLst>
          </p:cNvPr>
          <p:cNvSpPr/>
          <p:nvPr/>
        </p:nvSpPr>
        <p:spPr>
          <a:xfrm>
            <a:off x="7381380" y="6247162"/>
            <a:ext cx="31790" cy="60221"/>
          </a:xfrm>
          <a:custGeom>
            <a:avLst/>
            <a:gdLst>
              <a:gd name="connsiteX0" fmla="*/ 19780 w 24286"/>
              <a:gd name="connsiteY0" fmla="*/ 9726 h 46005"/>
              <a:gd name="connsiteX1" fmla="*/ 9111 w 24286"/>
              <a:gd name="connsiteY1" fmla="*/ 14298 h 46005"/>
              <a:gd name="connsiteX2" fmla="*/ 5492 w 24286"/>
              <a:gd name="connsiteY2" fmla="*/ 26776 h 46005"/>
              <a:gd name="connsiteX3" fmla="*/ 5492 w 24286"/>
              <a:gd name="connsiteY3" fmla="*/ 45826 h 46005"/>
              <a:gd name="connsiteX4" fmla="*/ -4033 w 24286"/>
              <a:gd name="connsiteY4" fmla="*/ 45826 h 46005"/>
              <a:gd name="connsiteX5" fmla="*/ -4033 w 24286"/>
              <a:gd name="connsiteY5" fmla="*/ 201 h 46005"/>
              <a:gd name="connsiteX6" fmla="*/ 5492 w 24286"/>
              <a:gd name="connsiteY6" fmla="*/ 201 h 46005"/>
              <a:gd name="connsiteX7" fmla="*/ 5492 w 24286"/>
              <a:gd name="connsiteY7" fmla="*/ 9726 h 46005"/>
              <a:gd name="connsiteX8" fmla="*/ 11780 w 24286"/>
              <a:gd name="connsiteY8" fmla="*/ 2677 h 46005"/>
              <a:gd name="connsiteX9" fmla="*/ 20254 w 24286"/>
              <a:gd name="connsiteY9" fmla="*/ -180 h 46005"/>
              <a:gd name="connsiteX10" fmla="*/ 20254 w 24286"/>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6005">
                <a:moveTo>
                  <a:pt x="19780" y="9726"/>
                </a:moveTo>
                <a:cubicBezTo>
                  <a:pt x="15682" y="9431"/>
                  <a:pt x="11683" y="11136"/>
                  <a:pt x="9111" y="14298"/>
                </a:cubicBezTo>
                <a:cubicBezTo>
                  <a:pt x="6446" y="17908"/>
                  <a:pt x="5208" y="22318"/>
                  <a:pt x="5492" y="26776"/>
                </a:cubicBezTo>
                <a:lnTo>
                  <a:pt x="5492" y="45826"/>
                </a:lnTo>
                <a:lnTo>
                  <a:pt x="-4033" y="45826"/>
                </a:lnTo>
                <a:lnTo>
                  <a:pt x="-4033" y="201"/>
                </a:lnTo>
                <a:lnTo>
                  <a:pt x="5492" y="201"/>
                </a:lnTo>
                <a:lnTo>
                  <a:pt x="5492" y="9726"/>
                </a:lnTo>
                <a:cubicBezTo>
                  <a:pt x="6920" y="6888"/>
                  <a:pt x="9111" y="4459"/>
                  <a:pt x="11780" y="2677"/>
                </a:cubicBezTo>
                <a:cubicBezTo>
                  <a:pt x="14254" y="915"/>
                  <a:pt x="17208" y="-75"/>
                  <a:pt x="20254" y="-180"/>
                </a:cubicBezTo>
                <a:lnTo>
                  <a:pt x="20254" y="9345"/>
                </a:lnTo>
                <a:close/>
              </a:path>
            </a:pathLst>
          </a:custGeom>
          <a:solidFill>
            <a:srgbClr val="6D6E71"/>
          </a:solidFill>
          <a:ln w="9525" cap="flat">
            <a:noFill/>
            <a:prstDash val="solid"/>
            <a:miter/>
          </a:ln>
        </p:spPr>
        <p:txBody>
          <a:bodyPr rtlCol="0" anchor="ctr"/>
          <a:lstStyle/>
          <a:p>
            <a:endParaRPr lang="en-US"/>
          </a:p>
        </p:txBody>
      </p:sp>
      <p:sp>
        <p:nvSpPr>
          <p:cNvPr id="1495" name="Freeform: Shape 1494">
            <a:extLst>
              <a:ext uri="{FF2B5EF4-FFF2-40B4-BE49-F238E27FC236}">
                <a16:creationId xmlns:a16="http://schemas.microsoft.com/office/drawing/2014/main" id="{4B24807F-5A76-4047-B742-F0454F916FA5}"/>
              </a:ext>
            </a:extLst>
          </p:cNvPr>
          <p:cNvSpPr/>
          <p:nvPr/>
        </p:nvSpPr>
        <p:spPr>
          <a:xfrm>
            <a:off x="7450704" y="6229582"/>
            <a:ext cx="28552" cy="78425"/>
          </a:xfrm>
          <a:custGeom>
            <a:avLst/>
            <a:gdLst>
              <a:gd name="connsiteX0" fmla="*/ -4033 w 21812"/>
              <a:gd name="connsiteY0" fmla="*/ -180 h 59912"/>
              <a:gd name="connsiteX1" fmla="*/ 17780 w 21812"/>
              <a:gd name="connsiteY1" fmla="*/ -180 h 59912"/>
              <a:gd name="connsiteX2" fmla="*/ 17780 w 21812"/>
              <a:gd name="connsiteY2" fmla="*/ 59732 h 59912"/>
              <a:gd name="connsiteX3" fmla="*/ 8255 w 21812"/>
              <a:gd name="connsiteY3" fmla="*/ 59732 h 59912"/>
              <a:gd name="connsiteX4" fmla="*/ 8255 w 21812"/>
              <a:gd name="connsiteY4" fmla="*/ 8868 h 59912"/>
              <a:gd name="connsiteX5" fmla="*/ -3940 w 21812"/>
              <a:gd name="connsiteY5" fmla="*/ 8868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12" h="59912">
                <a:moveTo>
                  <a:pt x="-4033" y="-180"/>
                </a:moveTo>
                <a:lnTo>
                  <a:pt x="17780" y="-180"/>
                </a:lnTo>
                <a:lnTo>
                  <a:pt x="17780" y="59732"/>
                </a:lnTo>
                <a:lnTo>
                  <a:pt x="8255" y="59732"/>
                </a:lnTo>
                <a:lnTo>
                  <a:pt x="8255" y="8868"/>
                </a:lnTo>
                <a:lnTo>
                  <a:pt x="-3940" y="8868"/>
                </a:lnTo>
                <a:close/>
              </a:path>
            </a:pathLst>
          </a:custGeom>
          <a:solidFill>
            <a:srgbClr val="6D6E71"/>
          </a:solidFill>
          <a:ln w="9525" cap="flat">
            <a:noFill/>
            <a:prstDash val="solid"/>
            <a:miter/>
          </a:ln>
        </p:spPr>
        <p:txBody>
          <a:bodyPr rtlCol="0" anchor="ctr"/>
          <a:lstStyle/>
          <a:p>
            <a:endParaRPr lang="en-US"/>
          </a:p>
        </p:txBody>
      </p:sp>
      <p:sp>
        <p:nvSpPr>
          <p:cNvPr id="1496" name="Freeform: Shape 1495">
            <a:extLst>
              <a:ext uri="{FF2B5EF4-FFF2-40B4-BE49-F238E27FC236}">
                <a16:creationId xmlns:a16="http://schemas.microsoft.com/office/drawing/2014/main" id="{0556D26C-788D-4764-889D-370D558EC9BD}"/>
              </a:ext>
            </a:extLst>
          </p:cNvPr>
          <p:cNvSpPr/>
          <p:nvPr/>
        </p:nvSpPr>
        <p:spPr>
          <a:xfrm>
            <a:off x="7497571" y="6292284"/>
            <a:ext cx="16730" cy="27569"/>
          </a:xfrm>
          <a:custGeom>
            <a:avLst/>
            <a:gdLst>
              <a:gd name="connsiteX0" fmla="*/ -4025 w 12781"/>
              <a:gd name="connsiteY0" fmla="*/ 6308 h 21061"/>
              <a:gd name="connsiteX1" fmla="*/ -2118 w 12781"/>
              <a:gd name="connsiteY1" fmla="*/ 1736 h 21061"/>
              <a:gd name="connsiteX2" fmla="*/ 6644 w 12781"/>
              <a:gd name="connsiteY2" fmla="*/ 1536 h 21061"/>
              <a:gd name="connsiteX3" fmla="*/ 6835 w 12781"/>
              <a:gd name="connsiteY3" fmla="*/ 1736 h 21061"/>
              <a:gd name="connsiteX4" fmla="*/ 8742 w 12781"/>
              <a:gd name="connsiteY4" fmla="*/ 6118 h 21061"/>
              <a:gd name="connsiteX5" fmla="*/ 6453 w 12781"/>
              <a:gd name="connsiteY5" fmla="*/ 12404 h 21061"/>
              <a:gd name="connsiteX6" fmla="*/ 1309 w 12781"/>
              <a:gd name="connsiteY6" fmla="*/ 20881 h 21061"/>
              <a:gd name="connsiteX7" fmla="*/ -3644 w 12781"/>
              <a:gd name="connsiteY7" fmla="*/ 20881 h 21061"/>
              <a:gd name="connsiteX8" fmla="*/ -500 w 12781"/>
              <a:gd name="connsiteY8" fmla="*/ 11928 h 21061"/>
              <a:gd name="connsiteX9" fmla="*/ -4025 w 12781"/>
              <a:gd name="connsiteY9" fmla="*/ 6308 h 2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81" h="21061">
                <a:moveTo>
                  <a:pt x="-4025" y="6308"/>
                </a:moveTo>
                <a:cubicBezTo>
                  <a:pt x="-4118" y="4584"/>
                  <a:pt x="-3355" y="2917"/>
                  <a:pt x="-2118" y="1736"/>
                </a:cubicBezTo>
                <a:cubicBezTo>
                  <a:pt x="263" y="-741"/>
                  <a:pt x="4170" y="-826"/>
                  <a:pt x="6644" y="1536"/>
                </a:cubicBezTo>
                <a:cubicBezTo>
                  <a:pt x="6742" y="1603"/>
                  <a:pt x="6742" y="1669"/>
                  <a:pt x="6835" y="1736"/>
                </a:cubicBezTo>
                <a:cubicBezTo>
                  <a:pt x="8072" y="2831"/>
                  <a:pt x="8835" y="4441"/>
                  <a:pt x="8742" y="6118"/>
                </a:cubicBezTo>
                <a:cubicBezTo>
                  <a:pt x="8551" y="8385"/>
                  <a:pt x="7788" y="10547"/>
                  <a:pt x="6453" y="12404"/>
                </a:cubicBezTo>
                <a:lnTo>
                  <a:pt x="1309" y="20881"/>
                </a:lnTo>
                <a:lnTo>
                  <a:pt x="-3644" y="20881"/>
                </a:lnTo>
                <a:lnTo>
                  <a:pt x="-500" y="11928"/>
                </a:lnTo>
                <a:cubicBezTo>
                  <a:pt x="-2690" y="10975"/>
                  <a:pt x="-4118" y="8737"/>
                  <a:pt x="-4025" y="6308"/>
                </a:cubicBezTo>
                <a:close/>
              </a:path>
            </a:pathLst>
          </a:custGeom>
          <a:solidFill>
            <a:srgbClr val="6D6E71"/>
          </a:solidFill>
          <a:ln w="9525" cap="flat">
            <a:noFill/>
            <a:prstDash val="solid"/>
            <a:miter/>
          </a:ln>
        </p:spPr>
        <p:txBody>
          <a:bodyPr rtlCol="0" anchor="ctr"/>
          <a:lstStyle/>
          <a:p>
            <a:endParaRPr lang="en-US"/>
          </a:p>
        </p:txBody>
      </p:sp>
      <p:sp>
        <p:nvSpPr>
          <p:cNvPr id="1497" name="Freeform: Shape 1496">
            <a:extLst>
              <a:ext uri="{FF2B5EF4-FFF2-40B4-BE49-F238E27FC236}">
                <a16:creationId xmlns:a16="http://schemas.microsoft.com/office/drawing/2014/main" id="{34F73024-E755-4B34-843D-241AA4FB04F4}"/>
              </a:ext>
            </a:extLst>
          </p:cNvPr>
          <p:cNvSpPr/>
          <p:nvPr/>
        </p:nvSpPr>
        <p:spPr>
          <a:xfrm>
            <a:off x="7527633" y="6229458"/>
            <a:ext cx="53753" cy="79818"/>
          </a:xfrm>
          <a:custGeom>
            <a:avLst/>
            <a:gdLst>
              <a:gd name="connsiteX0" fmla="*/ 33114 w 41064"/>
              <a:gd name="connsiteY0" fmla="*/ -180 h 60976"/>
              <a:gd name="connsiteX1" fmla="*/ 33114 w 41064"/>
              <a:gd name="connsiteY1" fmla="*/ 9345 h 60976"/>
              <a:gd name="connsiteX2" fmla="*/ 7873 w 41064"/>
              <a:gd name="connsiteY2" fmla="*/ 9345 h 60976"/>
              <a:gd name="connsiteX3" fmla="*/ 7873 w 41064"/>
              <a:gd name="connsiteY3" fmla="*/ 24013 h 60976"/>
              <a:gd name="connsiteX4" fmla="*/ 16445 w 41064"/>
              <a:gd name="connsiteY4" fmla="*/ 22013 h 60976"/>
              <a:gd name="connsiteX5" fmla="*/ 30923 w 41064"/>
              <a:gd name="connsiteY5" fmla="*/ 27061 h 60976"/>
              <a:gd name="connsiteX6" fmla="*/ 37021 w 41064"/>
              <a:gd name="connsiteY6" fmla="*/ 40777 h 60976"/>
              <a:gd name="connsiteX7" fmla="*/ 30640 w 41064"/>
              <a:gd name="connsiteY7" fmla="*/ 55160 h 60976"/>
              <a:gd name="connsiteX8" fmla="*/ 15017 w 41064"/>
              <a:gd name="connsiteY8" fmla="*/ 60780 h 60976"/>
              <a:gd name="connsiteX9" fmla="*/ -4033 w 41064"/>
              <a:gd name="connsiteY9" fmla="*/ 52779 h 60976"/>
              <a:gd name="connsiteX10" fmla="*/ 1302 w 41064"/>
              <a:gd name="connsiteY10" fmla="*/ 45349 h 60976"/>
              <a:gd name="connsiteX11" fmla="*/ 3209 w 41064"/>
              <a:gd name="connsiteY11" fmla="*/ 46969 h 60976"/>
              <a:gd name="connsiteX12" fmla="*/ 7971 w 41064"/>
              <a:gd name="connsiteY12" fmla="*/ 49540 h 60976"/>
              <a:gd name="connsiteX13" fmla="*/ 15873 w 41064"/>
              <a:gd name="connsiteY13" fmla="*/ 51160 h 60976"/>
              <a:gd name="connsiteX14" fmla="*/ 23686 w 41064"/>
              <a:gd name="connsiteY14" fmla="*/ 48588 h 60976"/>
              <a:gd name="connsiteX15" fmla="*/ 25496 w 41064"/>
              <a:gd name="connsiteY15" fmla="*/ 35234 h 60976"/>
              <a:gd name="connsiteX16" fmla="*/ 23686 w 41064"/>
              <a:gd name="connsiteY16" fmla="*/ 33443 h 60976"/>
              <a:gd name="connsiteX17" fmla="*/ 14161 w 41064"/>
              <a:gd name="connsiteY17" fmla="*/ 30776 h 60976"/>
              <a:gd name="connsiteX18" fmla="*/ 3302 w 41064"/>
              <a:gd name="connsiteY18" fmla="*/ 33538 h 60976"/>
              <a:gd name="connsiteX19" fmla="*/ -986 w 41064"/>
              <a:gd name="connsiteY19" fmla="*/ 28966 h 60976"/>
              <a:gd name="connsiteX20" fmla="*/ -986 w 41064"/>
              <a:gd name="connsiteY20" fmla="*/ 391 h 60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064" h="60976">
                <a:moveTo>
                  <a:pt x="33114" y="-180"/>
                </a:moveTo>
                <a:lnTo>
                  <a:pt x="33114" y="9345"/>
                </a:lnTo>
                <a:lnTo>
                  <a:pt x="7873" y="9345"/>
                </a:lnTo>
                <a:lnTo>
                  <a:pt x="7873" y="24013"/>
                </a:lnTo>
                <a:cubicBezTo>
                  <a:pt x="10543" y="22642"/>
                  <a:pt x="13492" y="21956"/>
                  <a:pt x="16445" y="22013"/>
                </a:cubicBezTo>
                <a:cubicBezTo>
                  <a:pt x="21687" y="21870"/>
                  <a:pt x="26923" y="23670"/>
                  <a:pt x="30923" y="27061"/>
                </a:cubicBezTo>
                <a:cubicBezTo>
                  <a:pt x="35021" y="30433"/>
                  <a:pt x="37211" y="35510"/>
                  <a:pt x="37021" y="40777"/>
                </a:cubicBezTo>
                <a:cubicBezTo>
                  <a:pt x="37021" y="46264"/>
                  <a:pt x="34732" y="51512"/>
                  <a:pt x="30640" y="55160"/>
                </a:cubicBezTo>
                <a:cubicBezTo>
                  <a:pt x="26351" y="58970"/>
                  <a:pt x="20733" y="60980"/>
                  <a:pt x="15017" y="60780"/>
                </a:cubicBezTo>
                <a:cubicBezTo>
                  <a:pt x="7780" y="61046"/>
                  <a:pt x="827" y="58113"/>
                  <a:pt x="-4033" y="52779"/>
                </a:cubicBezTo>
                <a:lnTo>
                  <a:pt x="1302" y="45349"/>
                </a:lnTo>
                <a:lnTo>
                  <a:pt x="3209" y="46969"/>
                </a:lnTo>
                <a:cubicBezTo>
                  <a:pt x="4729" y="48026"/>
                  <a:pt x="6255" y="48893"/>
                  <a:pt x="7971" y="49540"/>
                </a:cubicBezTo>
                <a:cubicBezTo>
                  <a:pt x="10445" y="50626"/>
                  <a:pt x="13110" y="51178"/>
                  <a:pt x="15873" y="51160"/>
                </a:cubicBezTo>
                <a:cubicBezTo>
                  <a:pt x="18733" y="51169"/>
                  <a:pt x="21398" y="50264"/>
                  <a:pt x="23686" y="48588"/>
                </a:cubicBezTo>
                <a:cubicBezTo>
                  <a:pt x="27877" y="45397"/>
                  <a:pt x="28640" y="39415"/>
                  <a:pt x="25496" y="35234"/>
                </a:cubicBezTo>
                <a:cubicBezTo>
                  <a:pt x="24924" y="34557"/>
                  <a:pt x="24352" y="33957"/>
                  <a:pt x="23686" y="33443"/>
                </a:cubicBezTo>
                <a:cubicBezTo>
                  <a:pt x="20924" y="31538"/>
                  <a:pt x="17589" y="30605"/>
                  <a:pt x="14161" y="30776"/>
                </a:cubicBezTo>
                <a:cubicBezTo>
                  <a:pt x="10352" y="30738"/>
                  <a:pt x="6636" y="31691"/>
                  <a:pt x="3302" y="33538"/>
                </a:cubicBezTo>
                <a:lnTo>
                  <a:pt x="-986" y="28966"/>
                </a:lnTo>
                <a:lnTo>
                  <a:pt x="-986" y="391"/>
                </a:lnTo>
                <a:close/>
              </a:path>
            </a:pathLst>
          </a:custGeom>
          <a:solidFill>
            <a:srgbClr val="6D6E71"/>
          </a:solidFill>
          <a:ln w="9525" cap="flat">
            <a:noFill/>
            <a:prstDash val="solid"/>
            <a:miter/>
          </a:ln>
        </p:spPr>
        <p:txBody>
          <a:bodyPr rtlCol="0" anchor="ctr"/>
          <a:lstStyle/>
          <a:p>
            <a:endParaRPr lang="en-US"/>
          </a:p>
        </p:txBody>
      </p:sp>
      <p:sp>
        <p:nvSpPr>
          <p:cNvPr id="1498" name="Freeform: Shape 1497">
            <a:extLst>
              <a:ext uri="{FF2B5EF4-FFF2-40B4-BE49-F238E27FC236}">
                <a16:creationId xmlns:a16="http://schemas.microsoft.com/office/drawing/2014/main" id="{7E1E999C-AF2D-4FC5-BDA3-DAED0255A57D}"/>
              </a:ext>
            </a:extLst>
          </p:cNvPr>
          <p:cNvSpPr/>
          <p:nvPr/>
        </p:nvSpPr>
        <p:spPr>
          <a:xfrm>
            <a:off x="7593282" y="6227743"/>
            <a:ext cx="64076" cy="81107"/>
          </a:xfrm>
          <a:custGeom>
            <a:avLst/>
            <a:gdLst>
              <a:gd name="connsiteX0" fmla="*/ 2109 w 48950"/>
              <a:gd name="connsiteY0" fmla="*/ 53423 h 61961"/>
              <a:gd name="connsiteX1" fmla="*/ -3989 w 48950"/>
              <a:gd name="connsiteY1" fmla="*/ 30848 h 61961"/>
              <a:gd name="connsiteX2" fmla="*/ 2109 w 48950"/>
              <a:gd name="connsiteY2" fmla="*/ 8179 h 61961"/>
              <a:gd name="connsiteX3" fmla="*/ 36400 w 48950"/>
              <a:gd name="connsiteY3" fmla="*/ 5769 h 61961"/>
              <a:gd name="connsiteX4" fmla="*/ 38781 w 48950"/>
              <a:gd name="connsiteY4" fmla="*/ 8179 h 61961"/>
              <a:gd name="connsiteX5" fmla="*/ 44873 w 48950"/>
              <a:gd name="connsiteY5" fmla="*/ 30848 h 61961"/>
              <a:gd name="connsiteX6" fmla="*/ 38781 w 48950"/>
              <a:gd name="connsiteY6" fmla="*/ 53423 h 61961"/>
              <a:gd name="connsiteX7" fmla="*/ 4490 w 48950"/>
              <a:gd name="connsiteY7" fmla="*/ 55832 h 61961"/>
              <a:gd name="connsiteX8" fmla="*/ 2109 w 48950"/>
              <a:gd name="connsiteY8" fmla="*/ 53423 h 61961"/>
              <a:gd name="connsiteX9" fmla="*/ 9345 w 48950"/>
              <a:gd name="connsiteY9" fmla="*/ 14656 h 61961"/>
              <a:gd name="connsiteX10" fmla="*/ 5820 w 48950"/>
              <a:gd name="connsiteY10" fmla="*/ 30848 h 61961"/>
              <a:gd name="connsiteX11" fmla="*/ 9345 w 48950"/>
              <a:gd name="connsiteY11" fmla="*/ 47041 h 61961"/>
              <a:gd name="connsiteX12" fmla="*/ 20396 w 48950"/>
              <a:gd name="connsiteY12" fmla="*/ 53232 h 61961"/>
              <a:gd name="connsiteX13" fmla="*/ 31446 w 48950"/>
              <a:gd name="connsiteY13" fmla="*/ 47041 h 61961"/>
              <a:gd name="connsiteX14" fmla="*/ 31446 w 48950"/>
              <a:gd name="connsiteY14" fmla="*/ 14560 h 61961"/>
              <a:gd name="connsiteX15" fmla="*/ 13443 w 48950"/>
              <a:gd name="connsiteY15" fmla="*/ 10455 h 61961"/>
              <a:gd name="connsiteX16" fmla="*/ 9345 w 48950"/>
              <a:gd name="connsiteY16" fmla="*/ 14560 h 61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950" h="61961">
                <a:moveTo>
                  <a:pt x="2109" y="53423"/>
                </a:moveTo>
                <a:cubicBezTo>
                  <a:pt x="-2273" y="46736"/>
                  <a:pt x="-4370" y="38830"/>
                  <a:pt x="-3989" y="30848"/>
                </a:cubicBezTo>
                <a:cubicBezTo>
                  <a:pt x="-4370" y="22838"/>
                  <a:pt x="-2273" y="14903"/>
                  <a:pt x="2109" y="8179"/>
                </a:cubicBezTo>
                <a:cubicBezTo>
                  <a:pt x="10871" y="-1946"/>
                  <a:pt x="26205" y="-3023"/>
                  <a:pt x="36400" y="5769"/>
                </a:cubicBezTo>
                <a:cubicBezTo>
                  <a:pt x="37255" y="6521"/>
                  <a:pt x="38018" y="7321"/>
                  <a:pt x="38781" y="8179"/>
                </a:cubicBezTo>
                <a:cubicBezTo>
                  <a:pt x="43162" y="14903"/>
                  <a:pt x="45255" y="22838"/>
                  <a:pt x="44873" y="30848"/>
                </a:cubicBezTo>
                <a:cubicBezTo>
                  <a:pt x="45255" y="38830"/>
                  <a:pt x="43162" y="46736"/>
                  <a:pt x="38781" y="53423"/>
                </a:cubicBezTo>
                <a:cubicBezTo>
                  <a:pt x="30014" y="63548"/>
                  <a:pt x="14680" y="64624"/>
                  <a:pt x="4490" y="55832"/>
                </a:cubicBezTo>
                <a:cubicBezTo>
                  <a:pt x="3629" y="55080"/>
                  <a:pt x="2871" y="54280"/>
                  <a:pt x="2109" y="53423"/>
                </a:cubicBezTo>
                <a:close/>
                <a:moveTo>
                  <a:pt x="9345" y="14656"/>
                </a:moveTo>
                <a:cubicBezTo>
                  <a:pt x="6773" y="19647"/>
                  <a:pt x="5536" y="25238"/>
                  <a:pt x="5820" y="30848"/>
                </a:cubicBezTo>
                <a:cubicBezTo>
                  <a:pt x="5536" y="36459"/>
                  <a:pt x="6773" y="42040"/>
                  <a:pt x="9345" y="47041"/>
                </a:cubicBezTo>
                <a:cubicBezTo>
                  <a:pt x="11536" y="51041"/>
                  <a:pt x="15824" y="53442"/>
                  <a:pt x="20396" y="53232"/>
                </a:cubicBezTo>
                <a:cubicBezTo>
                  <a:pt x="24968" y="53489"/>
                  <a:pt x="29256" y="51070"/>
                  <a:pt x="31446" y="47041"/>
                </a:cubicBezTo>
                <a:cubicBezTo>
                  <a:pt x="36111" y="36725"/>
                  <a:pt x="36111" y="24876"/>
                  <a:pt x="31446" y="14560"/>
                </a:cubicBezTo>
                <a:cubicBezTo>
                  <a:pt x="27633" y="8455"/>
                  <a:pt x="19540" y="6617"/>
                  <a:pt x="13443" y="10455"/>
                </a:cubicBezTo>
                <a:cubicBezTo>
                  <a:pt x="11824" y="11494"/>
                  <a:pt x="10396" y="12903"/>
                  <a:pt x="9345" y="14560"/>
                </a:cubicBezTo>
                <a:close/>
              </a:path>
            </a:pathLst>
          </a:custGeom>
          <a:solidFill>
            <a:srgbClr val="6D6E71"/>
          </a:solidFill>
          <a:ln w="9525" cap="flat">
            <a:noFill/>
            <a:prstDash val="solid"/>
            <a:miter/>
          </a:ln>
        </p:spPr>
        <p:txBody>
          <a:bodyPr rtlCol="0" anchor="ctr"/>
          <a:lstStyle/>
          <a:p>
            <a:endParaRPr lang="en-US"/>
          </a:p>
        </p:txBody>
      </p:sp>
      <p:sp>
        <p:nvSpPr>
          <p:cNvPr id="1499" name="Freeform: Shape 1498">
            <a:extLst>
              <a:ext uri="{FF2B5EF4-FFF2-40B4-BE49-F238E27FC236}">
                <a16:creationId xmlns:a16="http://schemas.microsoft.com/office/drawing/2014/main" id="{1AE80339-899E-4A03-807C-5E96C109947F}"/>
              </a:ext>
            </a:extLst>
          </p:cNvPr>
          <p:cNvSpPr/>
          <p:nvPr/>
        </p:nvSpPr>
        <p:spPr>
          <a:xfrm>
            <a:off x="7670461" y="6227644"/>
            <a:ext cx="64076" cy="81305"/>
          </a:xfrm>
          <a:custGeom>
            <a:avLst/>
            <a:gdLst>
              <a:gd name="connsiteX0" fmla="*/ 2109 w 48950"/>
              <a:gd name="connsiteY0" fmla="*/ 53498 h 62112"/>
              <a:gd name="connsiteX1" fmla="*/ -3989 w 48950"/>
              <a:gd name="connsiteY1" fmla="*/ 30924 h 62112"/>
              <a:gd name="connsiteX2" fmla="*/ 2109 w 48950"/>
              <a:gd name="connsiteY2" fmla="*/ 8254 h 62112"/>
              <a:gd name="connsiteX3" fmla="*/ 20494 w 48950"/>
              <a:gd name="connsiteY3" fmla="*/ -128 h 62112"/>
              <a:gd name="connsiteX4" fmla="*/ 38781 w 48950"/>
              <a:gd name="connsiteY4" fmla="*/ 8254 h 62112"/>
              <a:gd name="connsiteX5" fmla="*/ 44873 w 48950"/>
              <a:gd name="connsiteY5" fmla="*/ 30924 h 62112"/>
              <a:gd name="connsiteX6" fmla="*/ 38781 w 48950"/>
              <a:gd name="connsiteY6" fmla="*/ 53498 h 62112"/>
              <a:gd name="connsiteX7" fmla="*/ 20494 w 48950"/>
              <a:gd name="connsiteY7" fmla="*/ 61880 h 62112"/>
              <a:gd name="connsiteX8" fmla="*/ 2109 w 48950"/>
              <a:gd name="connsiteY8" fmla="*/ 53498 h 62112"/>
              <a:gd name="connsiteX9" fmla="*/ 9345 w 48950"/>
              <a:gd name="connsiteY9" fmla="*/ 14731 h 62112"/>
              <a:gd name="connsiteX10" fmla="*/ 5825 w 48950"/>
              <a:gd name="connsiteY10" fmla="*/ 30924 h 62112"/>
              <a:gd name="connsiteX11" fmla="*/ 9345 w 48950"/>
              <a:gd name="connsiteY11" fmla="*/ 47117 h 62112"/>
              <a:gd name="connsiteX12" fmla="*/ 20494 w 48950"/>
              <a:gd name="connsiteY12" fmla="*/ 53308 h 62112"/>
              <a:gd name="connsiteX13" fmla="*/ 31446 w 48950"/>
              <a:gd name="connsiteY13" fmla="*/ 47117 h 62112"/>
              <a:gd name="connsiteX14" fmla="*/ 31446 w 48950"/>
              <a:gd name="connsiteY14" fmla="*/ 14636 h 62112"/>
              <a:gd name="connsiteX15" fmla="*/ 20494 w 48950"/>
              <a:gd name="connsiteY15" fmla="*/ 8540 h 62112"/>
              <a:gd name="connsiteX16" fmla="*/ 9345 w 48950"/>
              <a:gd name="connsiteY16" fmla="*/ 14731 h 6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950" h="62112">
                <a:moveTo>
                  <a:pt x="2109" y="53498"/>
                </a:moveTo>
                <a:cubicBezTo>
                  <a:pt x="-2273" y="46802"/>
                  <a:pt x="-4370" y="38906"/>
                  <a:pt x="-3989" y="30924"/>
                </a:cubicBezTo>
                <a:cubicBezTo>
                  <a:pt x="-4370" y="22923"/>
                  <a:pt x="-2273" y="14998"/>
                  <a:pt x="2109" y="8254"/>
                </a:cubicBezTo>
                <a:cubicBezTo>
                  <a:pt x="6392" y="2540"/>
                  <a:pt x="13350" y="-614"/>
                  <a:pt x="20494" y="-128"/>
                </a:cubicBezTo>
                <a:cubicBezTo>
                  <a:pt x="27637" y="-632"/>
                  <a:pt x="34493" y="2530"/>
                  <a:pt x="38781" y="8254"/>
                </a:cubicBezTo>
                <a:cubicBezTo>
                  <a:pt x="43162" y="14979"/>
                  <a:pt x="45255" y="22913"/>
                  <a:pt x="44873" y="30924"/>
                </a:cubicBezTo>
                <a:cubicBezTo>
                  <a:pt x="45255" y="38906"/>
                  <a:pt x="43162" y="46811"/>
                  <a:pt x="38781" y="53498"/>
                </a:cubicBezTo>
                <a:cubicBezTo>
                  <a:pt x="34493" y="59223"/>
                  <a:pt x="27637" y="62385"/>
                  <a:pt x="20494" y="61880"/>
                </a:cubicBezTo>
                <a:cubicBezTo>
                  <a:pt x="13350" y="62366"/>
                  <a:pt x="6392" y="59213"/>
                  <a:pt x="2109" y="53498"/>
                </a:cubicBezTo>
                <a:close/>
                <a:moveTo>
                  <a:pt x="9345" y="14731"/>
                </a:moveTo>
                <a:cubicBezTo>
                  <a:pt x="6773" y="19722"/>
                  <a:pt x="5536" y="25314"/>
                  <a:pt x="5825" y="30924"/>
                </a:cubicBezTo>
                <a:cubicBezTo>
                  <a:pt x="5536" y="36534"/>
                  <a:pt x="6773" y="42116"/>
                  <a:pt x="9345" y="47117"/>
                </a:cubicBezTo>
                <a:cubicBezTo>
                  <a:pt x="11536" y="51145"/>
                  <a:pt x="15917" y="53546"/>
                  <a:pt x="20494" y="53308"/>
                </a:cubicBezTo>
                <a:cubicBezTo>
                  <a:pt x="25065" y="53574"/>
                  <a:pt x="29349" y="51145"/>
                  <a:pt x="31446" y="47117"/>
                </a:cubicBezTo>
                <a:cubicBezTo>
                  <a:pt x="36111" y="36801"/>
                  <a:pt x="36111" y="24952"/>
                  <a:pt x="31446" y="14636"/>
                </a:cubicBezTo>
                <a:cubicBezTo>
                  <a:pt x="29349" y="10626"/>
                  <a:pt x="25065" y="8235"/>
                  <a:pt x="20494" y="8540"/>
                </a:cubicBezTo>
                <a:cubicBezTo>
                  <a:pt x="15917" y="8254"/>
                  <a:pt x="11536" y="10664"/>
                  <a:pt x="9345" y="14731"/>
                </a:cubicBezTo>
                <a:close/>
              </a:path>
            </a:pathLst>
          </a:custGeom>
          <a:solidFill>
            <a:srgbClr val="6D6E71"/>
          </a:solidFill>
          <a:ln w="9525" cap="flat">
            <a:noFill/>
            <a:prstDash val="solid"/>
            <a:miter/>
          </a:ln>
        </p:spPr>
        <p:txBody>
          <a:bodyPr rtlCol="0" anchor="ctr"/>
          <a:lstStyle/>
          <a:p>
            <a:endParaRPr lang="en-US"/>
          </a:p>
        </p:txBody>
      </p:sp>
      <p:sp>
        <p:nvSpPr>
          <p:cNvPr id="1500" name="Freeform: Shape 1499">
            <a:extLst>
              <a:ext uri="{FF2B5EF4-FFF2-40B4-BE49-F238E27FC236}">
                <a16:creationId xmlns:a16="http://schemas.microsoft.com/office/drawing/2014/main" id="{04296911-2F98-4BDF-9D65-AA63C3848960}"/>
              </a:ext>
            </a:extLst>
          </p:cNvPr>
          <p:cNvSpPr/>
          <p:nvPr/>
        </p:nvSpPr>
        <p:spPr>
          <a:xfrm>
            <a:off x="7781113" y="6247408"/>
            <a:ext cx="60875" cy="82419"/>
          </a:xfrm>
          <a:custGeom>
            <a:avLst/>
            <a:gdLst>
              <a:gd name="connsiteX0" fmla="*/ 20254 w 46505"/>
              <a:gd name="connsiteY0" fmla="*/ -177 h 62963"/>
              <a:gd name="connsiteX1" fmla="*/ 35974 w 46505"/>
              <a:gd name="connsiteY1" fmla="*/ 6205 h 62963"/>
              <a:gd name="connsiteX2" fmla="*/ 42448 w 46505"/>
              <a:gd name="connsiteY2" fmla="*/ 23064 h 62963"/>
              <a:gd name="connsiteX3" fmla="*/ 35974 w 46505"/>
              <a:gd name="connsiteY3" fmla="*/ 40209 h 62963"/>
              <a:gd name="connsiteX4" fmla="*/ 7683 w 46505"/>
              <a:gd name="connsiteY4" fmla="*/ 41628 h 62963"/>
              <a:gd name="connsiteX5" fmla="*/ 5492 w 46505"/>
              <a:gd name="connsiteY5" fmla="*/ 39257 h 62963"/>
              <a:gd name="connsiteX6" fmla="*/ 5492 w 46505"/>
              <a:gd name="connsiteY6" fmla="*/ 62784 h 62963"/>
              <a:gd name="connsiteX7" fmla="*/ -4033 w 46505"/>
              <a:gd name="connsiteY7" fmla="*/ 62784 h 62963"/>
              <a:gd name="connsiteX8" fmla="*/ -4033 w 46505"/>
              <a:gd name="connsiteY8" fmla="*/ 490 h 62963"/>
              <a:gd name="connsiteX9" fmla="*/ 5492 w 46505"/>
              <a:gd name="connsiteY9" fmla="*/ 490 h 62963"/>
              <a:gd name="connsiteX10" fmla="*/ 5492 w 46505"/>
              <a:gd name="connsiteY10" fmla="*/ 8491 h 62963"/>
              <a:gd name="connsiteX11" fmla="*/ 20254 w 46505"/>
              <a:gd name="connsiteY11" fmla="*/ -177 h 62963"/>
              <a:gd name="connsiteX12" fmla="*/ 5302 w 46505"/>
              <a:gd name="connsiteY12" fmla="*/ 23445 h 62963"/>
              <a:gd name="connsiteX13" fmla="*/ 9208 w 46505"/>
              <a:gd name="connsiteY13" fmla="*/ 34113 h 62963"/>
              <a:gd name="connsiteX14" fmla="*/ 18733 w 46505"/>
              <a:gd name="connsiteY14" fmla="*/ 38209 h 62963"/>
              <a:gd name="connsiteX15" fmla="*/ 28258 w 46505"/>
              <a:gd name="connsiteY15" fmla="*/ 34113 h 62963"/>
              <a:gd name="connsiteX16" fmla="*/ 32542 w 46505"/>
              <a:gd name="connsiteY16" fmla="*/ 23445 h 62963"/>
              <a:gd name="connsiteX17" fmla="*/ 28351 w 46505"/>
              <a:gd name="connsiteY17" fmla="*/ 12587 h 62963"/>
              <a:gd name="connsiteX18" fmla="*/ 18826 w 46505"/>
              <a:gd name="connsiteY18" fmla="*/ 8205 h 62963"/>
              <a:gd name="connsiteX19" fmla="*/ 9301 w 46505"/>
              <a:gd name="connsiteY19" fmla="*/ 12587 h 62963"/>
              <a:gd name="connsiteX20" fmla="*/ 5302 w 46505"/>
              <a:gd name="connsiteY20" fmla="*/ 23445 h 62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05" h="62963">
                <a:moveTo>
                  <a:pt x="20254" y="-177"/>
                </a:moveTo>
                <a:cubicBezTo>
                  <a:pt x="26161" y="-281"/>
                  <a:pt x="31779" y="2023"/>
                  <a:pt x="35974" y="6205"/>
                </a:cubicBezTo>
                <a:cubicBezTo>
                  <a:pt x="40448" y="10653"/>
                  <a:pt x="42736" y="16778"/>
                  <a:pt x="42448" y="23064"/>
                </a:cubicBezTo>
                <a:cubicBezTo>
                  <a:pt x="42736" y="29427"/>
                  <a:pt x="40355" y="35628"/>
                  <a:pt x="35974" y="40209"/>
                </a:cubicBezTo>
                <a:cubicBezTo>
                  <a:pt x="28542" y="48401"/>
                  <a:pt x="15873" y="49039"/>
                  <a:pt x="7683" y="41628"/>
                </a:cubicBezTo>
                <a:cubicBezTo>
                  <a:pt x="6920" y="40905"/>
                  <a:pt x="6157" y="40105"/>
                  <a:pt x="5492" y="39257"/>
                </a:cubicBezTo>
                <a:lnTo>
                  <a:pt x="5492" y="62784"/>
                </a:lnTo>
                <a:lnTo>
                  <a:pt x="-4033" y="62784"/>
                </a:lnTo>
                <a:lnTo>
                  <a:pt x="-4033" y="490"/>
                </a:lnTo>
                <a:lnTo>
                  <a:pt x="5492" y="490"/>
                </a:lnTo>
                <a:lnTo>
                  <a:pt x="5492" y="8491"/>
                </a:lnTo>
                <a:cubicBezTo>
                  <a:pt x="8539" y="3157"/>
                  <a:pt x="14161" y="-148"/>
                  <a:pt x="20254" y="-177"/>
                </a:cubicBezTo>
                <a:close/>
                <a:moveTo>
                  <a:pt x="5302" y="23445"/>
                </a:moveTo>
                <a:cubicBezTo>
                  <a:pt x="5204" y="27369"/>
                  <a:pt x="6539" y="31199"/>
                  <a:pt x="9208" y="34113"/>
                </a:cubicBezTo>
                <a:cubicBezTo>
                  <a:pt x="11683" y="36761"/>
                  <a:pt x="15110" y="38257"/>
                  <a:pt x="18733" y="38209"/>
                </a:cubicBezTo>
                <a:cubicBezTo>
                  <a:pt x="22352" y="38180"/>
                  <a:pt x="25779" y="36704"/>
                  <a:pt x="28258" y="34113"/>
                </a:cubicBezTo>
                <a:cubicBezTo>
                  <a:pt x="31114" y="31332"/>
                  <a:pt x="32732" y="27446"/>
                  <a:pt x="32542" y="23445"/>
                </a:cubicBezTo>
                <a:cubicBezTo>
                  <a:pt x="32639" y="19407"/>
                  <a:pt x="31114" y="15502"/>
                  <a:pt x="28351" y="12587"/>
                </a:cubicBezTo>
                <a:cubicBezTo>
                  <a:pt x="25970" y="9862"/>
                  <a:pt x="22445" y="8272"/>
                  <a:pt x="18826" y="8205"/>
                </a:cubicBezTo>
                <a:cubicBezTo>
                  <a:pt x="15208" y="8243"/>
                  <a:pt x="11683" y="9844"/>
                  <a:pt x="9301" y="12587"/>
                </a:cubicBezTo>
                <a:cubicBezTo>
                  <a:pt x="6636" y="15559"/>
                  <a:pt x="5204" y="19445"/>
                  <a:pt x="5302" y="23445"/>
                </a:cubicBezTo>
                <a:close/>
              </a:path>
            </a:pathLst>
          </a:custGeom>
          <a:solidFill>
            <a:srgbClr val="6D6E71"/>
          </a:solidFill>
          <a:ln w="9525" cap="flat">
            <a:noFill/>
            <a:prstDash val="solid"/>
            <a:miter/>
          </a:ln>
        </p:spPr>
        <p:txBody>
          <a:bodyPr rtlCol="0" anchor="ctr"/>
          <a:lstStyle/>
          <a:p>
            <a:endParaRPr lang="en-US"/>
          </a:p>
        </p:txBody>
      </p:sp>
      <p:sp>
        <p:nvSpPr>
          <p:cNvPr id="1501" name="Freeform: Shape 1500">
            <a:extLst>
              <a:ext uri="{FF2B5EF4-FFF2-40B4-BE49-F238E27FC236}">
                <a16:creationId xmlns:a16="http://schemas.microsoft.com/office/drawing/2014/main" id="{BBDD0BD3-F26B-4879-AC93-36559A2E74BF}"/>
              </a:ext>
            </a:extLst>
          </p:cNvPr>
          <p:cNvSpPr/>
          <p:nvPr/>
        </p:nvSpPr>
        <p:spPr>
          <a:xfrm>
            <a:off x="7851539" y="6247382"/>
            <a:ext cx="53229" cy="61514"/>
          </a:xfrm>
          <a:custGeom>
            <a:avLst/>
            <a:gdLst>
              <a:gd name="connsiteX0" fmla="*/ 36370 w 40664"/>
              <a:gd name="connsiteY0" fmla="*/ 46135 h 46993"/>
              <a:gd name="connsiteX1" fmla="*/ 27603 w 40664"/>
              <a:gd name="connsiteY1" fmla="*/ 46135 h 46993"/>
              <a:gd name="connsiteX2" fmla="*/ 27603 w 40664"/>
              <a:gd name="connsiteY2" fmla="*/ 40039 h 46993"/>
              <a:gd name="connsiteX3" fmla="*/ 12460 w 40664"/>
              <a:gd name="connsiteY3" fmla="*/ 46801 h 46993"/>
              <a:gd name="connsiteX4" fmla="*/ 651 w 40664"/>
              <a:gd name="connsiteY4" fmla="*/ 42801 h 46993"/>
              <a:gd name="connsiteX5" fmla="*/ -4018 w 40664"/>
              <a:gd name="connsiteY5" fmla="*/ 32038 h 46993"/>
              <a:gd name="connsiteX6" fmla="*/ 935 w 40664"/>
              <a:gd name="connsiteY6" fmla="*/ 21941 h 46993"/>
              <a:gd name="connsiteX7" fmla="*/ 14366 w 40664"/>
              <a:gd name="connsiteY7" fmla="*/ 18607 h 46993"/>
              <a:gd name="connsiteX8" fmla="*/ 26845 w 40664"/>
              <a:gd name="connsiteY8" fmla="*/ 18607 h 46993"/>
              <a:gd name="connsiteX9" fmla="*/ 26845 w 40664"/>
              <a:gd name="connsiteY9" fmla="*/ 16893 h 46993"/>
              <a:gd name="connsiteX10" fmla="*/ 16748 w 40664"/>
              <a:gd name="connsiteY10" fmla="*/ 7844 h 46993"/>
              <a:gd name="connsiteX11" fmla="*/ 3507 w 40664"/>
              <a:gd name="connsiteY11" fmla="*/ 12416 h 46993"/>
              <a:gd name="connsiteX12" fmla="*/ -781 w 40664"/>
              <a:gd name="connsiteY12" fmla="*/ 6416 h 46993"/>
              <a:gd name="connsiteX13" fmla="*/ 18269 w 40664"/>
              <a:gd name="connsiteY13" fmla="*/ -157 h 46993"/>
              <a:gd name="connsiteX14" fmla="*/ 31417 w 40664"/>
              <a:gd name="connsiteY14" fmla="*/ 3939 h 46993"/>
              <a:gd name="connsiteX15" fmla="*/ 36560 w 40664"/>
              <a:gd name="connsiteY15" fmla="*/ 16798 h 46993"/>
              <a:gd name="connsiteX16" fmla="*/ 26845 w 40664"/>
              <a:gd name="connsiteY16" fmla="*/ 29180 h 46993"/>
              <a:gd name="connsiteX17" fmla="*/ 26845 w 40664"/>
              <a:gd name="connsiteY17" fmla="*/ 25370 h 46993"/>
              <a:gd name="connsiteX18" fmla="*/ 16078 w 40664"/>
              <a:gd name="connsiteY18" fmla="*/ 25370 h 46993"/>
              <a:gd name="connsiteX19" fmla="*/ 5697 w 40664"/>
              <a:gd name="connsiteY19" fmla="*/ 31847 h 46993"/>
              <a:gd name="connsiteX20" fmla="*/ 8269 w 40664"/>
              <a:gd name="connsiteY20" fmla="*/ 36896 h 46993"/>
              <a:gd name="connsiteX21" fmla="*/ 15413 w 40664"/>
              <a:gd name="connsiteY21" fmla="*/ 38705 h 46993"/>
              <a:gd name="connsiteX22" fmla="*/ 23412 w 40664"/>
              <a:gd name="connsiteY22" fmla="*/ 36134 h 46993"/>
              <a:gd name="connsiteX23" fmla="*/ 26747 w 40664"/>
              <a:gd name="connsiteY23" fmla="*/ 29180 h 46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64" h="46993">
                <a:moveTo>
                  <a:pt x="36370" y="46135"/>
                </a:moveTo>
                <a:lnTo>
                  <a:pt x="27603" y="46135"/>
                </a:lnTo>
                <a:lnTo>
                  <a:pt x="27603" y="40039"/>
                </a:lnTo>
                <a:cubicBezTo>
                  <a:pt x="23891" y="44487"/>
                  <a:pt x="18269" y="46982"/>
                  <a:pt x="12460" y="46801"/>
                </a:cubicBezTo>
                <a:cubicBezTo>
                  <a:pt x="8176" y="46963"/>
                  <a:pt x="3981" y="45535"/>
                  <a:pt x="651" y="42801"/>
                </a:cubicBezTo>
                <a:cubicBezTo>
                  <a:pt x="-2493" y="40115"/>
                  <a:pt x="-4209" y="36153"/>
                  <a:pt x="-4018" y="32038"/>
                </a:cubicBezTo>
                <a:cubicBezTo>
                  <a:pt x="-4209" y="28037"/>
                  <a:pt x="-2400" y="24208"/>
                  <a:pt x="935" y="21941"/>
                </a:cubicBezTo>
                <a:cubicBezTo>
                  <a:pt x="5032" y="19550"/>
                  <a:pt x="9697" y="18388"/>
                  <a:pt x="14366" y="18607"/>
                </a:cubicBezTo>
                <a:lnTo>
                  <a:pt x="26845" y="18607"/>
                </a:lnTo>
                <a:lnTo>
                  <a:pt x="26845" y="16893"/>
                </a:lnTo>
                <a:cubicBezTo>
                  <a:pt x="26845" y="10892"/>
                  <a:pt x="23412" y="7844"/>
                  <a:pt x="16748" y="7844"/>
                </a:cubicBezTo>
                <a:cubicBezTo>
                  <a:pt x="11985" y="8015"/>
                  <a:pt x="7413" y="9606"/>
                  <a:pt x="3507" y="12416"/>
                </a:cubicBezTo>
                <a:lnTo>
                  <a:pt x="-781" y="6416"/>
                </a:lnTo>
                <a:cubicBezTo>
                  <a:pt x="4553" y="2062"/>
                  <a:pt x="11316" y="-271"/>
                  <a:pt x="18269" y="-157"/>
                </a:cubicBezTo>
                <a:cubicBezTo>
                  <a:pt x="23031" y="-385"/>
                  <a:pt x="27603" y="1072"/>
                  <a:pt x="31417" y="3939"/>
                </a:cubicBezTo>
                <a:cubicBezTo>
                  <a:pt x="35128" y="7159"/>
                  <a:pt x="37035" y="11930"/>
                  <a:pt x="36560" y="16798"/>
                </a:cubicBezTo>
                <a:close/>
                <a:moveTo>
                  <a:pt x="26845" y="29180"/>
                </a:moveTo>
                <a:lnTo>
                  <a:pt x="26845" y="25370"/>
                </a:lnTo>
                <a:lnTo>
                  <a:pt x="16078" y="25370"/>
                </a:lnTo>
                <a:cubicBezTo>
                  <a:pt x="9125" y="25370"/>
                  <a:pt x="5697" y="27465"/>
                  <a:pt x="5697" y="31847"/>
                </a:cubicBezTo>
                <a:cubicBezTo>
                  <a:pt x="5604" y="33866"/>
                  <a:pt x="6553" y="35791"/>
                  <a:pt x="8269" y="36896"/>
                </a:cubicBezTo>
                <a:cubicBezTo>
                  <a:pt x="10367" y="38229"/>
                  <a:pt x="12939" y="38867"/>
                  <a:pt x="15413" y="38705"/>
                </a:cubicBezTo>
                <a:cubicBezTo>
                  <a:pt x="18269" y="38762"/>
                  <a:pt x="21129" y="37857"/>
                  <a:pt x="23412" y="36134"/>
                </a:cubicBezTo>
                <a:cubicBezTo>
                  <a:pt x="25603" y="34514"/>
                  <a:pt x="26845" y="31904"/>
                  <a:pt x="26747" y="29180"/>
                </a:cubicBezTo>
                <a:close/>
              </a:path>
            </a:pathLst>
          </a:custGeom>
          <a:solidFill>
            <a:srgbClr val="6D6E71"/>
          </a:solidFill>
          <a:ln w="9525" cap="flat">
            <a:noFill/>
            <a:prstDash val="solid"/>
            <a:miter/>
          </a:ln>
        </p:spPr>
        <p:txBody>
          <a:bodyPr rtlCol="0" anchor="ctr"/>
          <a:lstStyle/>
          <a:p>
            <a:endParaRPr lang="en-US"/>
          </a:p>
        </p:txBody>
      </p:sp>
      <p:sp>
        <p:nvSpPr>
          <p:cNvPr id="1502" name="Freeform: Shape 1501">
            <a:extLst>
              <a:ext uri="{FF2B5EF4-FFF2-40B4-BE49-F238E27FC236}">
                <a16:creationId xmlns:a16="http://schemas.microsoft.com/office/drawing/2014/main" id="{D20367AB-74A7-4C04-A024-64B9C44F4C10}"/>
              </a:ext>
            </a:extLst>
          </p:cNvPr>
          <p:cNvSpPr/>
          <p:nvPr/>
        </p:nvSpPr>
        <p:spPr>
          <a:xfrm>
            <a:off x="7922001" y="6247162"/>
            <a:ext cx="31797" cy="60221"/>
          </a:xfrm>
          <a:custGeom>
            <a:avLst/>
            <a:gdLst>
              <a:gd name="connsiteX0" fmla="*/ 19780 w 24291"/>
              <a:gd name="connsiteY0" fmla="*/ 9726 h 46005"/>
              <a:gd name="connsiteX1" fmla="*/ 9115 w 24291"/>
              <a:gd name="connsiteY1" fmla="*/ 14298 h 46005"/>
              <a:gd name="connsiteX2" fmla="*/ 5492 w 24291"/>
              <a:gd name="connsiteY2" fmla="*/ 26776 h 46005"/>
              <a:gd name="connsiteX3" fmla="*/ 5492 w 24291"/>
              <a:gd name="connsiteY3" fmla="*/ 45826 h 46005"/>
              <a:gd name="connsiteX4" fmla="*/ -4033 w 24291"/>
              <a:gd name="connsiteY4" fmla="*/ 45826 h 46005"/>
              <a:gd name="connsiteX5" fmla="*/ -4033 w 24291"/>
              <a:gd name="connsiteY5" fmla="*/ 201 h 46005"/>
              <a:gd name="connsiteX6" fmla="*/ 5492 w 24291"/>
              <a:gd name="connsiteY6" fmla="*/ 201 h 46005"/>
              <a:gd name="connsiteX7" fmla="*/ 5492 w 24291"/>
              <a:gd name="connsiteY7" fmla="*/ 9726 h 46005"/>
              <a:gd name="connsiteX8" fmla="*/ 11780 w 24291"/>
              <a:gd name="connsiteY8" fmla="*/ 2677 h 46005"/>
              <a:gd name="connsiteX9" fmla="*/ 20259 w 24291"/>
              <a:gd name="connsiteY9" fmla="*/ -180 h 46005"/>
              <a:gd name="connsiteX10" fmla="*/ 20259 w 24291"/>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91" h="46005">
                <a:moveTo>
                  <a:pt x="19780" y="9726"/>
                </a:moveTo>
                <a:cubicBezTo>
                  <a:pt x="15687" y="9431"/>
                  <a:pt x="11687" y="11136"/>
                  <a:pt x="9115" y="14298"/>
                </a:cubicBezTo>
                <a:cubicBezTo>
                  <a:pt x="6543" y="17936"/>
                  <a:pt x="5302" y="22327"/>
                  <a:pt x="5492" y="26776"/>
                </a:cubicBezTo>
                <a:lnTo>
                  <a:pt x="5492" y="45826"/>
                </a:lnTo>
                <a:lnTo>
                  <a:pt x="-4033" y="45826"/>
                </a:lnTo>
                <a:lnTo>
                  <a:pt x="-4033" y="201"/>
                </a:lnTo>
                <a:lnTo>
                  <a:pt x="5492" y="201"/>
                </a:lnTo>
                <a:lnTo>
                  <a:pt x="5492" y="9726"/>
                </a:lnTo>
                <a:cubicBezTo>
                  <a:pt x="6925" y="6888"/>
                  <a:pt x="9115" y="4459"/>
                  <a:pt x="11780" y="2677"/>
                </a:cubicBezTo>
                <a:cubicBezTo>
                  <a:pt x="14254" y="934"/>
                  <a:pt x="17208" y="-56"/>
                  <a:pt x="20259" y="-180"/>
                </a:cubicBezTo>
                <a:lnTo>
                  <a:pt x="20259" y="9345"/>
                </a:lnTo>
                <a:close/>
              </a:path>
            </a:pathLst>
          </a:custGeom>
          <a:solidFill>
            <a:srgbClr val="6D6E71"/>
          </a:solidFill>
          <a:ln w="9525" cap="flat">
            <a:noFill/>
            <a:prstDash val="solid"/>
            <a:miter/>
          </a:ln>
        </p:spPr>
        <p:txBody>
          <a:bodyPr rtlCol="0" anchor="ctr"/>
          <a:lstStyle/>
          <a:p>
            <a:endParaRPr lang="en-US"/>
          </a:p>
        </p:txBody>
      </p:sp>
      <p:sp>
        <p:nvSpPr>
          <p:cNvPr id="1503" name="Freeform: Shape 1502">
            <a:extLst>
              <a:ext uri="{FF2B5EF4-FFF2-40B4-BE49-F238E27FC236}">
                <a16:creationId xmlns:a16="http://schemas.microsoft.com/office/drawing/2014/main" id="{AFE329C4-CF67-4F59-A029-99996A2D79AD}"/>
              </a:ext>
            </a:extLst>
          </p:cNvPr>
          <p:cNvSpPr/>
          <p:nvPr/>
        </p:nvSpPr>
        <p:spPr>
          <a:xfrm>
            <a:off x="7963151" y="6229334"/>
            <a:ext cx="41519" cy="79305"/>
          </a:xfrm>
          <a:custGeom>
            <a:avLst/>
            <a:gdLst>
              <a:gd name="connsiteX0" fmla="*/ 11301 w 31718"/>
              <a:gd name="connsiteY0" fmla="*/ 21823 h 60584"/>
              <a:gd name="connsiteX1" fmla="*/ 11301 w 31718"/>
              <a:gd name="connsiteY1" fmla="*/ 44968 h 60584"/>
              <a:gd name="connsiteX2" fmla="*/ 13017 w 31718"/>
              <a:gd name="connsiteY2" fmla="*/ 50207 h 60584"/>
              <a:gd name="connsiteX3" fmla="*/ 17873 w 31718"/>
              <a:gd name="connsiteY3" fmla="*/ 52112 h 60584"/>
              <a:gd name="connsiteX4" fmla="*/ 23779 w 31718"/>
              <a:gd name="connsiteY4" fmla="*/ 49159 h 60584"/>
              <a:gd name="connsiteX5" fmla="*/ 27686 w 31718"/>
              <a:gd name="connsiteY5" fmla="*/ 55922 h 60584"/>
              <a:gd name="connsiteX6" fmla="*/ 16538 w 31718"/>
              <a:gd name="connsiteY6" fmla="*/ 60399 h 60584"/>
              <a:gd name="connsiteX7" fmla="*/ 6064 w 31718"/>
              <a:gd name="connsiteY7" fmla="*/ 56208 h 60584"/>
              <a:gd name="connsiteX8" fmla="*/ 1683 w 31718"/>
              <a:gd name="connsiteY8" fmla="*/ 44778 h 60584"/>
              <a:gd name="connsiteX9" fmla="*/ 1683 w 31718"/>
              <a:gd name="connsiteY9" fmla="*/ 21823 h 60584"/>
              <a:gd name="connsiteX10" fmla="*/ -4033 w 31718"/>
              <a:gd name="connsiteY10" fmla="*/ 21823 h 60584"/>
              <a:gd name="connsiteX11" fmla="*/ -4033 w 31718"/>
              <a:gd name="connsiteY11" fmla="*/ 14108 h 60584"/>
              <a:gd name="connsiteX12" fmla="*/ 1683 w 31718"/>
              <a:gd name="connsiteY12" fmla="*/ 14108 h 60584"/>
              <a:gd name="connsiteX13" fmla="*/ 1683 w 31718"/>
              <a:gd name="connsiteY13" fmla="*/ -180 h 60584"/>
              <a:gd name="connsiteX14" fmla="*/ 11208 w 31718"/>
              <a:gd name="connsiteY14" fmla="*/ -180 h 60584"/>
              <a:gd name="connsiteX15" fmla="*/ 11208 w 31718"/>
              <a:gd name="connsiteY15" fmla="*/ 14108 h 60584"/>
              <a:gd name="connsiteX16" fmla="*/ 23207 w 31718"/>
              <a:gd name="connsiteY16" fmla="*/ 14108 h 60584"/>
              <a:gd name="connsiteX17" fmla="*/ 23207 w 31718"/>
              <a:gd name="connsiteY17" fmla="*/ 21823 h 6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4">
                <a:moveTo>
                  <a:pt x="11301" y="21823"/>
                </a:moveTo>
                <a:lnTo>
                  <a:pt x="11301" y="44968"/>
                </a:lnTo>
                <a:cubicBezTo>
                  <a:pt x="11208" y="46864"/>
                  <a:pt x="11776" y="48731"/>
                  <a:pt x="13017" y="50207"/>
                </a:cubicBezTo>
                <a:cubicBezTo>
                  <a:pt x="14254" y="51512"/>
                  <a:pt x="16064" y="52208"/>
                  <a:pt x="17873" y="52112"/>
                </a:cubicBezTo>
                <a:cubicBezTo>
                  <a:pt x="20161" y="51998"/>
                  <a:pt x="22352" y="50931"/>
                  <a:pt x="23779" y="49159"/>
                </a:cubicBezTo>
                <a:lnTo>
                  <a:pt x="27686" y="55922"/>
                </a:lnTo>
                <a:cubicBezTo>
                  <a:pt x="24733" y="58808"/>
                  <a:pt x="20733" y="60409"/>
                  <a:pt x="16538" y="60399"/>
                </a:cubicBezTo>
                <a:cubicBezTo>
                  <a:pt x="12636" y="60513"/>
                  <a:pt x="8827" y="58989"/>
                  <a:pt x="6064" y="56208"/>
                </a:cubicBezTo>
                <a:cubicBezTo>
                  <a:pt x="3111" y="53160"/>
                  <a:pt x="1492" y="49026"/>
                  <a:pt x="1683" y="44778"/>
                </a:cubicBezTo>
                <a:lnTo>
                  <a:pt x="1683" y="21823"/>
                </a:lnTo>
                <a:lnTo>
                  <a:pt x="-4033" y="21823"/>
                </a:lnTo>
                <a:lnTo>
                  <a:pt x="-4033" y="14108"/>
                </a:lnTo>
                <a:lnTo>
                  <a:pt x="1683" y="14108"/>
                </a:lnTo>
                <a:lnTo>
                  <a:pt x="1683" y="-180"/>
                </a:lnTo>
                <a:lnTo>
                  <a:pt x="11208" y="-180"/>
                </a:lnTo>
                <a:lnTo>
                  <a:pt x="11208" y="14108"/>
                </a:lnTo>
                <a:lnTo>
                  <a:pt x="23207" y="14108"/>
                </a:lnTo>
                <a:lnTo>
                  <a:pt x="23207" y="21823"/>
                </a:lnTo>
                <a:close/>
              </a:path>
            </a:pathLst>
          </a:custGeom>
          <a:solidFill>
            <a:srgbClr val="6D6E71"/>
          </a:solidFill>
          <a:ln w="9525" cap="flat">
            <a:noFill/>
            <a:prstDash val="solid"/>
            <a:miter/>
          </a:ln>
        </p:spPr>
        <p:txBody>
          <a:bodyPr rtlCol="0" anchor="ctr"/>
          <a:lstStyle/>
          <a:p>
            <a:endParaRPr lang="en-US"/>
          </a:p>
        </p:txBody>
      </p:sp>
      <p:sp>
        <p:nvSpPr>
          <p:cNvPr id="1504" name="Freeform: Shape 1503">
            <a:extLst>
              <a:ext uri="{FF2B5EF4-FFF2-40B4-BE49-F238E27FC236}">
                <a16:creationId xmlns:a16="http://schemas.microsoft.com/office/drawing/2014/main" id="{77DD4737-2F9A-4F1E-A959-57127B246503}"/>
              </a:ext>
            </a:extLst>
          </p:cNvPr>
          <p:cNvSpPr/>
          <p:nvPr/>
        </p:nvSpPr>
        <p:spPr>
          <a:xfrm>
            <a:off x="8013410" y="6222845"/>
            <a:ext cx="15819" cy="85162"/>
          </a:xfrm>
          <a:custGeom>
            <a:avLst/>
            <a:gdLst>
              <a:gd name="connsiteX0" fmla="*/ -2235 w 12085"/>
              <a:gd name="connsiteY0" fmla="*/ 10206 h 65059"/>
              <a:gd name="connsiteX1" fmla="*/ -2328 w 12085"/>
              <a:gd name="connsiteY1" fmla="*/ 1719 h 65059"/>
              <a:gd name="connsiteX2" fmla="*/ -2235 w 12085"/>
              <a:gd name="connsiteY2" fmla="*/ 1633 h 65059"/>
              <a:gd name="connsiteX3" fmla="*/ 2053 w 12085"/>
              <a:gd name="connsiteY3" fmla="*/ -177 h 65059"/>
              <a:gd name="connsiteX4" fmla="*/ 6337 w 12085"/>
              <a:gd name="connsiteY4" fmla="*/ 1633 h 65059"/>
              <a:gd name="connsiteX5" fmla="*/ 6337 w 12085"/>
              <a:gd name="connsiteY5" fmla="*/ 10206 h 65059"/>
              <a:gd name="connsiteX6" fmla="*/ 2053 w 12085"/>
              <a:gd name="connsiteY6" fmla="*/ 12016 h 65059"/>
              <a:gd name="connsiteX7" fmla="*/ -2235 w 12085"/>
              <a:gd name="connsiteY7" fmla="*/ 10206 h 65059"/>
              <a:gd name="connsiteX8" fmla="*/ 6718 w 12085"/>
              <a:gd name="connsiteY8" fmla="*/ 64879 h 65059"/>
              <a:gd name="connsiteX9" fmla="*/ -2807 w 12085"/>
              <a:gd name="connsiteY9" fmla="*/ 64879 h 65059"/>
              <a:gd name="connsiteX10" fmla="*/ -2807 w 12085"/>
              <a:gd name="connsiteY10" fmla="*/ 19255 h 65059"/>
              <a:gd name="connsiteX11" fmla="*/ 6718 w 12085"/>
              <a:gd name="connsiteY11" fmla="*/ 19255 h 6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85" h="65059">
                <a:moveTo>
                  <a:pt x="-2235" y="10206"/>
                </a:moveTo>
                <a:cubicBezTo>
                  <a:pt x="-4616" y="7882"/>
                  <a:pt x="-4616" y="4091"/>
                  <a:pt x="-2328" y="1719"/>
                </a:cubicBezTo>
                <a:cubicBezTo>
                  <a:pt x="-2328" y="1691"/>
                  <a:pt x="-2235" y="1662"/>
                  <a:pt x="-2235" y="1633"/>
                </a:cubicBezTo>
                <a:cubicBezTo>
                  <a:pt x="-1184" y="433"/>
                  <a:pt x="435" y="-234"/>
                  <a:pt x="2053" y="-177"/>
                </a:cubicBezTo>
                <a:cubicBezTo>
                  <a:pt x="3672" y="-195"/>
                  <a:pt x="5197" y="462"/>
                  <a:pt x="6337" y="1633"/>
                </a:cubicBezTo>
                <a:cubicBezTo>
                  <a:pt x="8625" y="4024"/>
                  <a:pt x="8625" y="7805"/>
                  <a:pt x="6337" y="10206"/>
                </a:cubicBezTo>
                <a:cubicBezTo>
                  <a:pt x="5197" y="11377"/>
                  <a:pt x="3672" y="12035"/>
                  <a:pt x="2053" y="12016"/>
                </a:cubicBezTo>
                <a:cubicBezTo>
                  <a:pt x="435" y="12073"/>
                  <a:pt x="-1184" y="11406"/>
                  <a:pt x="-2235" y="10206"/>
                </a:cubicBezTo>
                <a:close/>
                <a:moveTo>
                  <a:pt x="6718" y="64879"/>
                </a:moveTo>
                <a:lnTo>
                  <a:pt x="-2807" y="64879"/>
                </a:lnTo>
                <a:lnTo>
                  <a:pt x="-2807" y="19255"/>
                </a:lnTo>
                <a:lnTo>
                  <a:pt x="6718" y="19255"/>
                </a:lnTo>
                <a:close/>
              </a:path>
            </a:pathLst>
          </a:custGeom>
          <a:solidFill>
            <a:srgbClr val="6D6E71"/>
          </a:solidFill>
          <a:ln w="9525" cap="flat">
            <a:noFill/>
            <a:prstDash val="solid"/>
            <a:miter/>
          </a:ln>
        </p:spPr>
        <p:txBody>
          <a:bodyPr rtlCol="0" anchor="ctr"/>
          <a:lstStyle/>
          <a:p>
            <a:endParaRPr lang="en-US"/>
          </a:p>
        </p:txBody>
      </p:sp>
      <p:sp>
        <p:nvSpPr>
          <p:cNvPr id="1505" name="Freeform: Shape 1504">
            <a:extLst>
              <a:ext uri="{FF2B5EF4-FFF2-40B4-BE49-F238E27FC236}">
                <a16:creationId xmlns:a16="http://schemas.microsoft.com/office/drawing/2014/main" id="{F7049FCA-B5D0-4384-A246-063BA591AF29}"/>
              </a:ext>
            </a:extLst>
          </p:cNvPr>
          <p:cNvSpPr/>
          <p:nvPr/>
        </p:nvSpPr>
        <p:spPr>
          <a:xfrm>
            <a:off x="8041515" y="6247406"/>
            <a:ext cx="55421" cy="61480"/>
          </a:xfrm>
          <a:custGeom>
            <a:avLst/>
            <a:gdLst>
              <a:gd name="connsiteX0" fmla="*/ 19348 w 42338"/>
              <a:gd name="connsiteY0" fmla="*/ 46784 h 46967"/>
              <a:gd name="connsiteX1" fmla="*/ 2968 w 42338"/>
              <a:gd name="connsiteY1" fmla="*/ 40307 h 46967"/>
              <a:gd name="connsiteX2" fmla="*/ 2968 w 42338"/>
              <a:gd name="connsiteY2" fmla="*/ 6398 h 46967"/>
              <a:gd name="connsiteX3" fmla="*/ 20492 w 42338"/>
              <a:gd name="connsiteY3" fmla="*/ -174 h 46967"/>
              <a:gd name="connsiteX4" fmla="*/ 37826 w 42338"/>
              <a:gd name="connsiteY4" fmla="*/ 6969 h 46967"/>
              <a:gd name="connsiteX5" fmla="*/ 32208 w 42338"/>
              <a:gd name="connsiteY5" fmla="*/ 13922 h 46967"/>
              <a:gd name="connsiteX6" fmla="*/ 20302 w 42338"/>
              <a:gd name="connsiteY6" fmla="*/ 8779 h 46967"/>
              <a:gd name="connsiteX7" fmla="*/ 9921 w 42338"/>
              <a:gd name="connsiteY7" fmla="*/ 12779 h 46967"/>
              <a:gd name="connsiteX8" fmla="*/ 5442 w 42338"/>
              <a:gd name="connsiteY8" fmla="*/ 23067 h 46967"/>
              <a:gd name="connsiteX9" fmla="*/ 9823 w 42338"/>
              <a:gd name="connsiteY9" fmla="*/ 33735 h 46967"/>
              <a:gd name="connsiteX10" fmla="*/ 20585 w 42338"/>
              <a:gd name="connsiteY10" fmla="*/ 38116 h 46967"/>
              <a:gd name="connsiteX11" fmla="*/ 32589 w 42338"/>
              <a:gd name="connsiteY11" fmla="*/ 32210 h 46967"/>
              <a:gd name="connsiteX12" fmla="*/ 38305 w 42338"/>
              <a:gd name="connsiteY12" fmla="*/ 38402 h 46967"/>
              <a:gd name="connsiteX13" fmla="*/ 19348 w 42338"/>
              <a:gd name="connsiteY13" fmla="*/ 46784 h 46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338" h="46967">
                <a:moveTo>
                  <a:pt x="19348" y="46784"/>
                </a:moveTo>
                <a:cubicBezTo>
                  <a:pt x="13256" y="46898"/>
                  <a:pt x="7349" y="44564"/>
                  <a:pt x="2968" y="40307"/>
                </a:cubicBezTo>
                <a:cubicBezTo>
                  <a:pt x="-6366" y="30934"/>
                  <a:pt x="-6366" y="15771"/>
                  <a:pt x="2968" y="6398"/>
                </a:cubicBezTo>
                <a:cubicBezTo>
                  <a:pt x="7730" y="2045"/>
                  <a:pt x="14014" y="-308"/>
                  <a:pt x="20492" y="-174"/>
                </a:cubicBezTo>
                <a:cubicBezTo>
                  <a:pt x="26971" y="-317"/>
                  <a:pt x="33254" y="2273"/>
                  <a:pt x="37826" y="6969"/>
                </a:cubicBezTo>
                <a:lnTo>
                  <a:pt x="32208" y="13922"/>
                </a:lnTo>
                <a:cubicBezTo>
                  <a:pt x="28971" y="10798"/>
                  <a:pt x="24781" y="8960"/>
                  <a:pt x="20302" y="8779"/>
                </a:cubicBezTo>
                <a:cubicBezTo>
                  <a:pt x="16493" y="8712"/>
                  <a:pt x="12684" y="10141"/>
                  <a:pt x="9921" y="12779"/>
                </a:cubicBezTo>
                <a:cubicBezTo>
                  <a:pt x="6968" y="15380"/>
                  <a:pt x="5349" y="19142"/>
                  <a:pt x="5442" y="23067"/>
                </a:cubicBezTo>
                <a:cubicBezTo>
                  <a:pt x="5349" y="27076"/>
                  <a:pt x="6968" y="30934"/>
                  <a:pt x="9823" y="33735"/>
                </a:cubicBezTo>
                <a:cubicBezTo>
                  <a:pt x="12684" y="36592"/>
                  <a:pt x="16586" y="38173"/>
                  <a:pt x="20585" y="38116"/>
                </a:cubicBezTo>
                <a:cubicBezTo>
                  <a:pt x="25255" y="37935"/>
                  <a:pt x="29636" y="35792"/>
                  <a:pt x="32589" y="32210"/>
                </a:cubicBezTo>
                <a:lnTo>
                  <a:pt x="38305" y="38402"/>
                </a:lnTo>
                <a:cubicBezTo>
                  <a:pt x="33445" y="43679"/>
                  <a:pt x="26590" y="46717"/>
                  <a:pt x="19348" y="46784"/>
                </a:cubicBezTo>
                <a:close/>
              </a:path>
            </a:pathLst>
          </a:custGeom>
          <a:solidFill>
            <a:srgbClr val="6D6E71"/>
          </a:solidFill>
          <a:ln w="9525" cap="flat">
            <a:noFill/>
            <a:prstDash val="solid"/>
            <a:miter/>
          </a:ln>
        </p:spPr>
        <p:txBody>
          <a:bodyPr rtlCol="0" anchor="ctr"/>
          <a:lstStyle/>
          <a:p>
            <a:endParaRPr lang="en-US"/>
          </a:p>
        </p:txBody>
      </p:sp>
      <p:sp>
        <p:nvSpPr>
          <p:cNvPr id="1506" name="Freeform: Shape 1505">
            <a:extLst>
              <a:ext uri="{FF2B5EF4-FFF2-40B4-BE49-F238E27FC236}">
                <a16:creationId xmlns:a16="http://schemas.microsoft.com/office/drawing/2014/main" id="{8FDE615B-9297-4904-BEAF-6CBCAC2E7CA3}"/>
              </a:ext>
            </a:extLst>
          </p:cNvPr>
          <p:cNvSpPr/>
          <p:nvPr/>
        </p:nvSpPr>
        <p:spPr>
          <a:xfrm>
            <a:off x="8108777" y="6222847"/>
            <a:ext cx="15836" cy="85160"/>
          </a:xfrm>
          <a:custGeom>
            <a:avLst/>
            <a:gdLst>
              <a:gd name="connsiteX0" fmla="*/ -2317 w 12098"/>
              <a:gd name="connsiteY0" fmla="*/ 10204 h 65057"/>
              <a:gd name="connsiteX1" fmla="*/ -2317 w 12098"/>
              <a:gd name="connsiteY1" fmla="*/ 1631 h 65057"/>
              <a:gd name="connsiteX2" fmla="*/ 2065 w 12098"/>
              <a:gd name="connsiteY2" fmla="*/ -178 h 65057"/>
              <a:gd name="connsiteX3" fmla="*/ 6353 w 12098"/>
              <a:gd name="connsiteY3" fmla="*/ 1631 h 65057"/>
              <a:gd name="connsiteX4" fmla="*/ 6353 w 12098"/>
              <a:gd name="connsiteY4" fmla="*/ 10204 h 65057"/>
              <a:gd name="connsiteX5" fmla="*/ 2065 w 12098"/>
              <a:gd name="connsiteY5" fmla="*/ 12014 h 65057"/>
              <a:gd name="connsiteX6" fmla="*/ -2317 w 12098"/>
              <a:gd name="connsiteY6" fmla="*/ 10204 h 65057"/>
              <a:gd name="connsiteX7" fmla="*/ 6734 w 12098"/>
              <a:gd name="connsiteY7" fmla="*/ 64877 h 65057"/>
              <a:gd name="connsiteX8" fmla="*/ -2791 w 12098"/>
              <a:gd name="connsiteY8" fmla="*/ 64877 h 65057"/>
              <a:gd name="connsiteX9" fmla="*/ -2791 w 12098"/>
              <a:gd name="connsiteY9" fmla="*/ 19253 h 65057"/>
              <a:gd name="connsiteX10" fmla="*/ 6734 w 12098"/>
              <a:gd name="connsiteY10" fmla="*/ 19253 h 65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098" h="65057">
                <a:moveTo>
                  <a:pt x="-2317" y="10204"/>
                </a:moveTo>
                <a:cubicBezTo>
                  <a:pt x="-4605" y="7813"/>
                  <a:pt x="-4605" y="4032"/>
                  <a:pt x="-2317" y="1631"/>
                </a:cubicBezTo>
                <a:cubicBezTo>
                  <a:pt x="-1173" y="441"/>
                  <a:pt x="446" y="-216"/>
                  <a:pt x="2065" y="-178"/>
                </a:cubicBezTo>
                <a:cubicBezTo>
                  <a:pt x="3683" y="-197"/>
                  <a:pt x="5208" y="460"/>
                  <a:pt x="6353" y="1631"/>
                </a:cubicBezTo>
                <a:cubicBezTo>
                  <a:pt x="8636" y="4022"/>
                  <a:pt x="8636" y="7804"/>
                  <a:pt x="6353" y="10204"/>
                </a:cubicBezTo>
                <a:cubicBezTo>
                  <a:pt x="5208" y="11375"/>
                  <a:pt x="3683" y="12033"/>
                  <a:pt x="2065" y="12014"/>
                </a:cubicBezTo>
                <a:cubicBezTo>
                  <a:pt x="446" y="12052"/>
                  <a:pt x="-1173" y="11395"/>
                  <a:pt x="-2317" y="10204"/>
                </a:cubicBezTo>
                <a:close/>
                <a:moveTo>
                  <a:pt x="6734" y="64877"/>
                </a:moveTo>
                <a:lnTo>
                  <a:pt x="-2791" y="64877"/>
                </a:lnTo>
                <a:lnTo>
                  <a:pt x="-2791" y="19253"/>
                </a:lnTo>
                <a:lnTo>
                  <a:pt x="6734" y="19253"/>
                </a:lnTo>
                <a:close/>
              </a:path>
            </a:pathLst>
          </a:custGeom>
          <a:solidFill>
            <a:srgbClr val="6D6E71"/>
          </a:solidFill>
          <a:ln w="9525" cap="flat">
            <a:noFill/>
            <a:prstDash val="solid"/>
            <a:miter/>
          </a:ln>
        </p:spPr>
        <p:txBody>
          <a:bodyPr rtlCol="0" anchor="ctr"/>
          <a:lstStyle/>
          <a:p>
            <a:endParaRPr lang="en-US"/>
          </a:p>
        </p:txBody>
      </p:sp>
      <p:sp>
        <p:nvSpPr>
          <p:cNvPr id="1507" name="Freeform: Shape 1506">
            <a:extLst>
              <a:ext uri="{FF2B5EF4-FFF2-40B4-BE49-F238E27FC236}">
                <a16:creationId xmlns:a16="http://schemas.microsoft.com/office/drawing/2014/main" id="{F6376255-1437-4BF5-902B-D57B243908C4}"/>
              </a:ext>
            </a:extLst>
          </p:cNvPr>
          <p:cNvSpPr/>
          <p:nvPr/>
        </p:nvSpPr>
        <p:spPr>
          <a:xfrm>
            <a:off x="8141195" y="6247408"/>
            <a:ext cx="60875" cy="82419"/>
          </a:xfrm>
          <a:custGeom>
            <a:avLst/>
            <a:gdLst>
              <a:gd name="connsiteX0" fmla="*/ 20259 w 46505"/>
              <a:gd name="connsiteY0" fmla="*/ -177 h 62963"/>
              <a:gd name="connsiteX1" fmla="*/ 35974 w 46505"/>
              <a:gd name="connsiteY1" fmla="*/ 6205 h 62963"/>
              <a:gd name="connsiteX2" fmla="*/ 42448 w 46505"/>
              <a:gd name="connsiteY2" fmla="*/ 23064 h 62963"/>
              <a:gd name="connsiteX3" fmla="*/ 35974 w 46505"/>
              <a:gd name="connsiteY3" fmla="*/ 40209 h 62963"/>
              <a:gd name="connsiteX4" fmla="*/ 7683 w 46505"/>
              <a:gd name="connsiteY4" fmla="*/ 41628 h 62963"/>
              <a:gd name="connsiteX5" fmla="*/ 5492 w 46505"/>
              <a:gd name="connsiteY5" fmla="*/ 39257 h 62963"/>
              <a:gd name="connsiteX6" fmla="*/ 5492 w 46505"/>
              <a:gd name="connsiteY6" fmla="*/ 62784 h 62963"/>
              <a:gd name="connsiteX7" fmla="*/ -4033 w 46505"/>
              <a:gd name="connsiteY7" fmla="*/ 62784 h 62963"/>
              <a:gd name="connsiteX8" fmla="*/ -4033 w 46505"/>
              <a:gd name="connsiteY8" fmla="*/ 490 h 62963"/>
              <a:gd name="connsiteX9" fmla="*/ 5492 w 46505"/>
              <a:gd name="connsiteY9" fmla="*/ 490 h 62963"/>
              <a:gd name="connsiteX10" fmla="*/ 5492 w 46505"/>
              <a:gd name="connsiteY10" fmla="*/ 8491 h 62963"/>
              <a:gd name="connsiteX11" fmla="*/ 20259 w 46505"/>
              <a:gd name="connsiteY11" fmla="*/ -177 h 62963"/>
              <a:gd name="connsiteX12" fmla="*/ 5302 w 46505"/>
              <a:gd name="connsiteY12" fmla="*/ 23445 h 62963"/>
              <a:gd name="connsiteX13" fmla="*/ 9208 w 46505"/>
              <a:gd name="connsiteY13" fmla="*/ 34113 h 62963"/>
              <a:gd name="connsiteX14" fmla="*/ 18733 w 46505"/>
              <a:gd name="connsiteY14" fmla="*/ 38209 h 62963"/>
              <a:gd name="connsiteX15" fmla="*/ 28258 w 46505"/>
              <a:gd name="connsiteY15" fmla="*/ 34113 h 62963"/>
              <a:gd name="connsiteX16" fmla="*/ 32542 w 46505"/>
              <a:gd name="connsiteY16" fmla="*/ 23445 h 62963"/>
              <a:gd name="connsiteX17" fmla="*/ 28351 w 46505"/>
              <a:gd name="connsiteY17" fmla="*/ 12587 h 62963"/>
              <a:gd name="connsiteX18" fmla="*/ 18826 w 46505"/>
              <a:gd name="connsiteY18" fmla="*/ 8205 h 62963"/>
              <a:gd name="connsiteX19" fmla="*/ 9301 w 46505"/>
              <a:gd name="connsiteY19" fmla="*/ 12587 h 62963"/>
              <a:gd name="connsiteX20" fmla="*/ 5302 w 46505"/>
              <a:gd name="connsiteY20" fmla="*/ 23445 h 62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05" h="62963">
                <a:moveTo>
                  <a:pt x="20259" y="-177"/>
                </a:moveTo>
                <a:cubicBezTo>
                  <a:pt x="26161" y="-281"/>
                  <a:pt x="31784" y="2023"/>
                  <a:pt x="35974" y="6205"/>
                </a:cubicBezTo>
                <a:cubicBezTo>
                  <a:pt x="40448" y="10653"/>
                  <a:pt x="42736" y="16778"/>
                  <a:pt x="42448" y="23064"/>
                </a:cubicBezTo>
                <a:cubicBezTo>
                  <a:pt x="42736" y="29427"/>
                  <a:pt x="40355" y="35628"/>
                  <a:pt x="35974" y="40209"/>
                </a:cubicBezTo>
                <a:cubicBezTo>
                  <a:pt x="28542" y="48401"/>
                  <a:pt x="15873" y="49039"/>
                  <a:pt x="7683" y="41628"/>
                </a:cubicBezTo>
                <a:cubicBezTo>
                  <a:pt x="6920" y="40905"/>
                  <a:pt x="6162" y="40105"/>
                  <a:pt x="5492" y="39257"/>
                </a:cubicBezTo>
                <a:lnTo>
                  <a:pt x="5492" y="62784"/>
                </a:lnTo>
                <a:lnTo>
                  <a:pt x="-4033" y="62784"/>
                </a:lnTo>
                <a:lnTo>
                  <a:pt x="-4033" y="490"/>
                </a:lnTo>
                <a:lnTo>
                  <a:pt x="5492" y="490"/>
                </a:lnTo>
                <a:lnTo>
                  <a:pt x="5492" y="8491"/>
                </a:lnTo>
                <a:cubicBezTo>
                  <a:pt x="8543" y="3157"/>
                  <a:pt x="14161" y="-148"/>
                  <a:pt x="20259" y="-177"/>
                </a:cubicBezTo>
                <a:close/>
                <a:moveTo>
                  <a:pt x="5302" y="23445"/>
                </a:moveTo>
                <a:cubicBezTo>
                  <a:pt x="5208" y="27369"/>
                  <a:pt x="6539" y="31199"/>
                  <a:pt x="9208" y="34113"/>
                </a:cubicBezTo>
                <a:cubicBezTo>
                  <a:pt x="11683" y="36761"/>
                  <a:pt x="15115" y="38257"/>
                  <a:pt x="18733" y="38209"/>
                </a:cubicBezTo>
                <a:cubicBezTo>
                  <a:pt x="22352" y="38180"/>
                  <a:pt x="25779" y="36704"/>
                  <a:pt x="28258" y="34113"/>
                </a:cubicBezTo>
                <a:cubicBezTo>
                  <a:pt x="31114" y="31332"/>
                  <a:pt x="32732" y="27446"/>
                  <a:pt x="32542" y="23445"/>
                </a:cubicBezTo>
                <a:cubicBezTo>
                  <a:pt x="32639" y="19407"/>
                  <a:pt x="31114" y="15502"/>
                  <a:pt x="28351" y="12587"/>
                </a:cubicBezTo>
                <a:cubicBezTo>
                  <a:pt x="25970" y="9862"/>
                  <a:pt x="22449" y="8272"/>
                  <a:pt x="18826" y="8205"/>
                </a:cubicBezTo>
                <a:cubicBezTo>
                  <a:pt x="15208" y="8243"/>
                  <a:pt x="11683" y="9844"/>
                  <a:pt x="9301" y="12587"/>
                </a:cubicBezTo>
                <a:cubicBezTo>
                  <a:pt x="6636" y="15559"/>
                  <a:pt x="5208" y="19445"/>
                  <a:pt x="5302" y="23445"/>
                </a:cubicBezTo>
                <a:close/>
              </a:path>
            </a:pathLst>
          </a:custGeom>
          <a:solidFill>
            <a:srgbClr val="6D6E71"/>
          </a:solidFill>
          <a:ln w="9525" cap="flat">
            <a:noFill/>
            <a:prstDash val="solid"/>
            <a:miter/>
          </a:ln>
        </p:spPr>
        <p:txBody>
          <a:bodyPr rtlCol="0" anchor="ctr"/>
          <a:lstStyle/>
          <a:p>
            <a:endParaRPr lang="en-US"/>
          </a:p>
        </p:txBody>
      </p:sp>
      <p:sp>
        <p:nvSpPr>
          <p:cNvPr id="1508" name="Freeform: Shape 1507">
            <a:extLst>
              <a:ext uri="{FF2B5EF4-FFF2-40B4-BE49-F238E27FC236}">
                <a16:creationId xmlns:a16="http://schemas.microsoft.com/office/drawing/2014/main" id="{B9C0E6CE-3666-455C-8A48-1C3384E9BED6}"/>
              </a:ext>
            </a:extLst>
          </p:cNvPr>
          <p:cNvSpPr/>
          <p:nvPr/>
        </p:nvSpPr>
        <p:spPr>
          <a:xfrm>
            <a:off x="8211748" y="6247386"/>
            <a:ext cx="53225" cy="61510"/>
          </a:xfrm>
          <a:custGeom>
            <a:avLst/>
            <a:gdLst>
              <a:gd name="connsiteX0" fmla="*/ 36365 w 40661"/>
              <a:gd name="connsiteY0" fmla="*/ 46131 h 46990"/>
              <a:gd name="connsiteX1" fmla="*/ 27603 w 40661"/>
              <a:gd name="connsiteY1" fmla="*/ 46131 h 46990"/>
              <a:gd name="connsiteX2" fmla="*/ 27603 w 40661"/>
              <a:gd name="connsiteY2" fmla="*/ 40035 h 46990"/>
              <a:gd name="connsiteX3" fmla="*/ 12460 w 40661"/>
              <a:gd name="connsiteY3" fmla="*/ 46798 h 46990"/>
              <a:gd name="connsiteX4" fmla="*/ 646 w 40661"/>
              <a:gd name="connsiteY4" fmla="*/ 42798 h 46990"/>
              <a:gd name="connsiteX5" fmla="*/ -4018 w 40661"/>
              <a:gd name="connsiteY5" fmla="*/ 32035 h 46990"/>
              <a:gd name="connsiteX6" fmla="*/ 935 w 40661"/>
              <a:gd name="connsiteY6" fmla="*/ 21938 h 46990"/>
              <a:gd name="connsiteX7" fmla="*/ 14362 w 40661"/>
              <a:gd name="connsiteY7" fmla="*/ 18604 h 46990"/>
              <a:gd name="connsiteX8" fmla="*/ 26840 w 40661"/>
              <a:gd name="connsiteY8" fmla="*/ 18604 h 46990"/>
              <a:gd name="connsiteX9" fmla="*/ 26840 w 40661"/>
              <a:gd name="connsiteY9" fmla="*/ 16890 h 46990"/>
              <a:gd name="connsiteX10" fmla="*/ 16743 w 40661"/>
              <a:gd name="connsiteY10" fmla="*/ 7841 h 46990"/>
              <a:gd name="connsiteX11" fmla="*/ 3507 w 40661"/>
              <a:gd name="connsiteY11" fmla="*/ 12413 h 46990"/>
              <a:gd name="connsiteX12" fmla="*/ -781 w 40661"/>
              <a:gd name="connsiteY12" fmla="*/ 6412 h 46990"/>
              <a:gd name="connsiteX13" fmla="*/ 18269 w 40661"/>
              <a:gd name="connsiteY13" fmla="*/ -160 h 46990"/>
              <a:gd name="connsiteX14" fmla="*/ 31412 w 40661"/>
              <a:gd name="connsiteY14" fmla="*/ 3936 h 46990"/>
              <a:gd name="connsiteX15" fmla="*/ 36556 w 40661"/>
              <a:gd name="connsiteY15" fmla="*/ 16794 h 46990"/>
              <a:gd name="connsiteX16" fmla="*/ 26840 w 40661"/>
              <a:gd name="connsiteY16" fmla="*/ 29177 h 46990"/>
              <a:gd name="connsiteX17" fmla="*/ 26840 w 40661"/>
              <a:gd name="connsiteY17" fmla="*/ 25367 h 46990"/>
              <a:gd name="connsiteX18" fmla="*/ 15985 w 40661"/>
              <a:gd name="connsiteY18" fmla="*/ 25367 h 46990"/>
              <a:gd name="connsiteX19" fmla="*/ 5697 w 40661"/>
              <a:gd name="connsiteY19" fmla="*/ 31844 h 46990"/>
              <a:gd name="connsiteX20" fmla="*/ 8269 w 40661"/>
              <a:gd name="connsiteY20" fmla="*/ 36892 h 46990"/>
              <a:gd name="connsiteX21" fmla="*/ 15413 w 40661"/>
              <a:gd name="connsiteY21" fmla="*/ 38702 h 46990"/>
              <a:gd name="connsiteX22" fmla="*/ 23412 w 40661"/>
              <a:gd name="connsiteY22" fmla="*/ 36130 h 46990"/>
              <a:gd name="connsiteX23" fmla="*/ 26747 w 40661"/>
              <a:gd name="connsiteY23" fmla="*/ 29177 h 4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61" h="46990">
                <a:moveTo>
                  <a:pt x="36365" y="46131"/>
                </a:moveTo>
                <a:lnTo>
                  <a:pt x="27603" y="46131"/>
                </a:lnTo>
                <a:lnTo>
                  <a:pt x="27603" y="40035"/>
                </a:lnTo>
                <a:cubicBezTo>
                  <a:pt x="23887" y="44484"/>
                  <a:pt x="18269" y="46979"/>
                  <a:pt x="12460" y="46798"/>
                </a:cubicBezTo>
                <a:cubicBezTo>
                  <a:pt x="8172" y="46960"/>
                  <a:pt x="3981" y="45531"/>
                  <a:pt x="646" y="42798"/>
                </a:cubicBezTo>
                <a:cubicBezTo>
                  <a:pt x="-2493" y="40111"/>
                  <a:pt x="-4209" y="36149"/>
                  <a:pt x="-4018" y="32035"/>
                </a:cubicBezTo>
                <a:cubicBezTo>
                  <a:pt x="-4209" y="28034"/>
                  <a:pt x="-2400" y="24205"/>
                  <a:pt x="935" y="21938"/>
                </a:cubicBezTo>
                <a:cubicBezTo>
                  <a:pt x="5028" y="19547"/>
                  <a:pt x="9697" y="18385"/>
                  <a:pt x="14362" y="18604"/>
                </a:cubicBezTo>
                <a:lnTo>
                  <a:pt x="26840" y="18604"/>
                </a:lnTo>
                <a:lnTo>
                  <a:pt x="26840" y="16890"/>
                </a:lnTo>
                <a:cubicBezTo>
                  <a:pt x="26840" y="10889"/>
                  <a:pt x="23412" y="7841"/>
                  <a:pt x="16743" y="7841"/>
                </a:cubicBezTo>
                <a:cubicBezTo>
                  <a:pt x="11981" y="8012"/>
                  <a:pt x="7316" y="9603"/>
                  <a:pt x="3507" y="12413"/>
                </a:cubicBezTo>
                <a:lnTo>
                  <a:pt x="-781" y="6412"/>
                </a:lnTo>
                <a:cubicBezTo>
                  <a:pt x="4553" y="2059"/>
                  <a:pt x="11316" y="-275"/>
                  <a:pt x="18269" y="-160"/>
                </a:cubicBezTo>
                <a:cubicBezTo>
                  <a:pt x="23031" y="-370"/>
                  <a:pt x="27603" y="1078"/>
                  <a:pt x="31412" y="3936"/>
                </a:cubicBezTo>
                <a:cubicBezTo>
                  <a:pt x="35128" y="7155"/>
                  <a:pt x="37035" y="11927"/>
                  <a:pt x="36556" y="16794"/>
                </a:cubicBezTo>
                <a:close/>
                <a:moveTo>
                  <a:pt x="26840" y="29177"/>
                </a:moveTo>
                <a:lnTo>
                  <a:pt x="26840" y="25367"/>
                </a:lnTo>
                <a:lnTo>
                  <a:pt x="15985" y="25367"/>
                </a:lnTo>
                <a:cubicBezTo>
                  <a:pt x="9125" y="25367"/>
                  <a:pt x="5697" y="27462"/>
                  <a:pt x="5697" y="31844"/>
                </a:cubicBezTo>
                <a:cubicBezTo>
                  <a:pt x="5600" y="33863"/>
                  <a:pt x="6553" y="35787"/>
                  <a:pt x="8269" y="36892"/>
                </a:cubicBezTo>
                <a:cubicBezTo>
                  <a:pt x="10362" y="38225"/>
                  <a:pt x="12934" y="38864"/>
                  <a:pt x="15413" y="38702"/>
                </a:cubicBezTo>
                <a:cubicBezTo>
                  <a:pt x="18269" y="38759"/>
                  <a:pt x="21129" y="37854"/>
                  <a:pt x="23412" y="36130"/>
                </a:cubicBezTo>
                <a:cubicBezTo>
                  <a:pt x="25603" y="34511"/>
                  <a:pt x="26840" y="31901"/>
                  <a:pt x="26747" y="29177"/>
                </a:cubicBezTo>
                <a:close/>
              </a:path>
            </a:pathLst>
          </a:custGeom>
          <a:solidFill>
            <a:srgbClr val="6D6E71"/>
          </a:solidFill>
          <a:ln w="9525" cap="flat">
            <a:noFill/>
            <a:prstDash val="solid"/>
            <a:miter/>
          </a:ln>
        </p:spPr>
        <p:txBody>
          <a:bodyPr rtlCol="0" anchor="ctr"/>
          <a:lstStyle/>
          <a:p>
            <a:endParaRPr lang="en-US"/>
          </a:p>
        </p:txBody>
      </p:sp>
      <p:sp>
        <p:nvSpPr>
          <p:cNvPr id="1509" name="Freeform: Shape 1508">
            <a:extLst>
              <a:ext uri="{FF2B5EF4-FFF2-40B4-BE49-F238E27FC236}">
                <a16:creationId xmlns:a16="http://schemas.microsoft.com/office/drawing/2014/main" id="{0019FDD3-59CF-4DC7-82EB-C195DA801539}"/>
              </a:ext>
            </a:extLst>
          </p:cNvPr>
          <p:cNvSpPr/>
          <p:nvPr/>
        </p:nvSpPr>
        <p:spPr>
          <a:xfrm>
            <a:off x="8282461" y="6247394"/>
            <a:ext cx="54924" cy="60613"/>
          </a:xfrm>
          <a:custGeom>
            <a:avLst/>
            <a:gdLst>
              <a:gd name="connsiteX0" fmla="*/ 5492 w 41959"/>
              <a:gd name="connsiteY0" fmla="*/ 21456 h 46305"/>
              <a:gd name="connsiteX1" fmla="*/ 5492 w 41959"/>
              <a:gd name="connsiteY1" fmla="*/ 46126 h 46305"/>
              <a:gd name="connsiteX2" fmla="*/ -4033 w 41959"/>
              <a:gd name="connsiteY2" fmla="*/ 46126 h 46305"/>
              <a:gd name="connsiteX3" fmla="*/ -4033 w 41959"/>
              <a:gd name="connsiteY3" fmla="*/ 501 h 46305"/>
              <a:gd name="connsiteX4" fmla="*/ 5492 w 41959"/>
              <a:gd name="connsiteY4" fmla="*/ 501 h 46305"/>
              <a:gd name="connsiteX5" fmla="*/ 5492 w 41959"/>
              <a:gd name="connsiteY5" fmla="*/ 8883 h 46305"/>
              <a:gd name="connsiteX6" fmla="*/ 11873 w 41959"/>
              <a:gd name="connsiteY6" fmla="*/ 2216 h 46305"/>
              <a:gd name="connsiteX7" fmla="*/ 20635 w 41959"/>
              <a:gd name="connsiteY7" fmla="*/ -166 h 46305"/>
              <a:gd name="connsiteX8" fmla="*/ 33114 w 41959"/>
              <a:gd name="connsiteY8" fmla="*/ 4597 h 46305"/>
              <a:gd name="connsiteX9" fmla="*/ 37876 w 41959"/>
              <a:gd name="connsiteY9" fmla="*/ 18217 h 46305"/>
              <a:gd name="connsiteX10" fmla="*/ 37876 w 41959"/>
              <a:gd name="connsiteY10" fmla="*/ 46126 h 46305"/>
              <a:gd name="connsiteX11" fmla="*/ 28351 w 41959"/>
              <a:gd name="connsiteY11" fmla="*/ 46126 h 46305"/>
              <a:gd name="connsiteX12" fmla="*/ 28351 w 41959"/>
              <a:gd name="connsiteY12" fmla="*/ 21075 h 46305"/>
              <a:gd name="connsiteX13" fmla="*/ 17971 w 41959"/>
              <a:gd name="connsiteY13" fmla="*/ 8502 h 46305"/>
              <a:gd name="connsiteX14" fmla="*/ 9301 w 41959"/>
              <a:gd name="connsiteY14" fmla="*/ 11836 h 46305"/>
              <a:gd name="connsiteX15" fmla="*/ 5492 w 41959"/>
              <a:gd name="connsiteY15" fmla="*/ 21456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59" h="46305">
                <a:moveTo>
                  <a:pt x="5492" y="21456"/>
                </a:moveTo>
                <a:lnTo>
                  <a:pt x="5492" y="46126"/>
                </a:lnTo>
                <a:lnTo>
                  <a:pt x="-4033" y="46126"/>
                </a:lnTo>
                <a:lnTo>
                  <a:pt x="-4033" y="501"/>
                </a:lnTo>
                <a:lnTo>
                  <a:pt x="5492" y="501"/>
                </a:lnTo>
                <a:lnTo>
                  <a:pt x="5492" y="8883"/>
                </a:lnTo>
                <a:cubicBezTo>
                  <a:pt x="6920" y="6101"/>
                  <a:pt x="9111" y="3787"/>
                  <a:pt x="11873" y="2216"/>
                </a:cubicBezTo>
                <a:cubicBezTo>
                  <a:pt x="14543" y="663"/>
                  <a:pt x="17589" y="-156"/>
                  <a:pt x="20635" y="-166"/>
                </a:cubicBezTo>
                <a:cubicBezTo>
                  <a:pt x="25305" y="-356"/>
                  <a:pt x="29779" y="1368"/>
                  <a:pt x="33114" y="4597"/>
                </a:cubicBezTo>
                <a:cubicBezTo>
                  <a:pt x="36448" y="8302"/>
                  <a:pt x="38258" y="13217"/>
                  <a:pt x="37876" y="18217"/>
                </a:cubicBezTo>
                <a:lnTo>
                  <a:pt x="37876" y="46126"/>
                </a:lnTo>
                <a:lnTo>
                  <a:pt x="28351" y="46126"/>
                </a:lnTo>
                <a:lnTo>
                  <a:pt x="28351" y="21075"/>
                </a:lnTo>
                <a:cubicBezTo>
                  <a:pt x="28351" y="12693"/>
                  <a:pt x="24924" y="8502"/>
                  <a:pt x="17971" y="8502"/>
                </a:cubicBezTo>
                <a:cubicBezTo>
                  <a:pt x="14733" y="8454"/>
                  <a:pt x="11683" y="9655"/>
                  <a:pt x="9301" y="11836"/>
                </a:cubicBezTo>
                <a:cubicBezTo>
                  <a:pt x="6636" y="14322"/>
                  <a:pt x="5302" y="17846"/>
                  <a:pt x="5492" y="21456"/>
                </a:cubicBezTo>
                <a:close/>
              </a:path>
            </a:pathLst>
          </a:custGeom>
          <a:solidFill>
            <a:srgbClr val="6D6E71"/>
          </a:solidFill>
          <a:ln w="9525" cap="flat">
            <a:noFill/>
            <a:prstDash val="solid"/>
            <a:miter/>
          </a:ln>
        </p:spPr>
        <p:txBody>
          <a:bodyPr rtlCol="0" anchor="ctr"/>
          <a:lstStyle/>
          <a:p>
            <a:endParaRPr lang="en-US"/>
          </a:p>
        </p:txBody>
      </p:sp>
      <p:sp>
        <p:nvSpPr>
          <p:cNvPr id="1510" name="Freeform: Shape 1509">
            <a:extLst>
              <a:ext uri="{FF2B5EF4-FFF2-40B4-BE49-F238E27FC236}">
                <a16:creationId xmlns:a16="http://schemas.microsoft.com/office/drawing/2014/main" id="{3B3FE9E1-8ED7-4382-8264-885CDD0E23EA}"/>
              </a:ext>
            </a:extLst>
          </p:cNvPr>
          <p:cNvSpPr/>
          <p:nvPr/>
        </p:nvSpPr>
        <p:spPr>
          <a:xfrm>
            <a:off x="8349667" y="6229334"/>
            <a:ext cx="41519" cy="79302"/>
          </a:xfrm>
          <a:custGeom>
            <a:avLst/>
            <a:gdLst>
              <a:gd name="connsiteX0" fmla="*/ 11301 w 31718"/>
              <a:gd name="connsiteY0" fmla="*/ 21823 h 60582"/>
              <a:gd name="connsiteX1" fmla="*/ 11301 w 31718"/>
              <a:gd name="connsiteY1" fmla="*/ 44968 h 60582"/>
              <a:gd name="connsiteX2" fmla="*/ 13017 w 31718"/>
              <a:gd name="connsiteY2" fmla="*/ 50207 h 60582"/>
              <a:gd name="connsiteX3" fmla="*/ 17780 w 31718"/>
              <a:gd name="connsiteY3" fmla="*/ 52112 h 60582"/>
              <a:gd name="connsiteX4" fmla="*/ 23682 w 31718"/>
              <a:gd name="connsiteY4" fmla="*/ 49159 h 60582"/>
              <a:gd name="connsiteX5" fmla="*/ 27686 w 31718"/>
              <a:gd name="connsiteY5" fmla="*/ 55922 h 60582"/>
              <a:gd name="connsiteX6" fmla="*/ 16445 w 31718"/>
              <a:gd name="connsiteY6" fmla="*/ 60399 h 60582"/>
              <a:gd name="connsiteX7" fmla="*/ 5967 w 31718"/>
              <a:gd name="connsiteY7" fmla="*/ 56208 h 60582"/>
              <a:gd name="connsiteX8" fmla="*/ 1683 w 31718"/>
              <a:gd name="connsiteY8" fmla="*/ 44778 h 60582"/>
              <a:gd name="connsiteX9" fmla="*/ 1683 w 31718"/>
              <a:gd name="connsiteY9" fmla="*/ 21823 h 60582"/>
              <a:gd name="connsiteX10" fmla="*/ -4033 w 31718"/>
              <a:gd name="connsiteY10" fmla="*/ 21823 h 60582"/>
              <a:gd name="connsiteX11" fmla="*/ -4033 w 31718"/>
              <a:gd name="connsiteY11" fmla="*/ 14108 h 60582"/>
              <a:gd name="connsiteX12" fmla="*/ 1683 w 31718"/>
              <a:gd name="connsiteY12" fmla="*/ 14108 h 60582"/>
              <a:gd name="connsiteX13" fmla="*/ 1683 w 31718"/>
              <a:gd name="connsiteY13" fmla="*/ -180 h 60582"/>
              <a:gd name="connsiteX14" fmla="*/ 11208 w 31718"/>
              <a:gd name="connsiteY14" fmla="*/ -180 h 60582"/>
              <a:gd name="connsiteX15" fmla="*/ 11208 w 31718"/>
              <a:gd name="connsiteY15" fmla="*/ 14108 h 60582"/>
              <a:gd name="connsiteX16" fmla="*/ 23207 w 31718"/>
              <a:gd name="connsiteY16" fmla="*/ 14108 h 60582"/>
              <a:gd name="connsiteX17" fmla="*/ 23207 w 31718"/>
              <a:gd name="connsiteY17" fmla="*/ 21823 h 6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2">
                <a:moveTo>
                  <a:pt x="11301" y="21823"/>
                </a:moveTo>
                <a:lnTo>
                  <a:pt x="11301" y="44968"/>
                </a:lnTo>
                <a:cubicBezTo>
                  <a:pt x="11208" y="46864"/>
                  <a:pt x="11776" y="48731"/>
                  <a:pt x="13017" y="50207"/>
                </a:cubicBezTo>
                <a:cubicBezTo>
                  <a:pt x="14254" y="51503"/>
                  <a:pt x="15971" y="52198"/>
                  <a:pt x="17780" y="52112"/>
                </a:cubicBezTo>
                <a:cubicBezTo>
                  <a:pt x="20063" y="52008"/>
                  <a:pt x="22254" y="50941"/>
                  <a:pt x="23682" y="49159"/>
                </a:cubicBezTo>
                <a:lnTo>
                  <a:pt x="27686" y="55922"/>
                </a:lnTo>
                <a:cubicBezTo>
                  <a:pt x="24635" y="58789"/>
                  <a:pt x="20635" y="60399"/>
                  <a:pt x="16445" y="60399"/>
                </a:cubicBezTo>
                <a:cubicBezTo>
                  <a:pt x="12538" y="60485"/>
                  <a:pt x="8729" y="58970"/>
                  <a:pt x="5967" y="56208"/>
                </a:cubicBezTo>
                <a:cubicBezTo>
                  <a:pt x="3013" y="53150"/>
                  <a:pt x="1492" y="49016"/>
                  <a:pt x="1683" y="44778"/>
                </a:cubicBezTo>
                <a:lnTo>
                  <a:pt x="1683" y="21823"/>
                </a:lnTo>
                <a:lnTo>
                  <a:pt x="-4033" y="21823"/>
                </a:lnTo>
                <a:lnTo>
                  <a:pt x="-4033" y="14108"/>
                </a:lnTo>
                <a:lnTo>
                  <a:pt x="1683" y="14108"/>
                </a:lnTo>
                <a:lnTo>
                  <a:pt x="1683" y="-180"/>
                </a:lnTo>
                <a:lnTo>
                  <a:pt x="11208" y="-180"/>
                </a:lnTo>
                <a:lnTo>
                  <a:pt x="11208" y="14108"/>
                </a:lnTo>
                <a:lnTo>
                  <a:pt x="23207" y="14108"/>
                </a:lnTo>
                <a:lnTo>
                  <a:pt x="23207" y="21823"/>
                </a:lnTo>
                <a:close/>
              </a:path>
            </a:pathLst>
          </a:custGeom>
          <a:solidFill>
            <a:srgbClr val="6D6E71"/>
          </a:solidFill>
          <a:ln w="9525" cap="flat">
            <a:noFill/>
            <a:prstDash val="solid"/>
            <a:miter/>
          </a:ln>
        </p:spPr>
        <p:txBody>
          <a:bodyPr rtlCol="0" anchor="ctr"/>
          <a:lstStyle/>
          <a:p>
            <a:endParaRPr lang="en-US"/>
          </a:p>
        </p:txBody>
      </p:sp>
      <p:sp>
        <p:nvSpPr>
          <p:cNvPr id="1511" name="Freeform: Shape 1510">
            <a:extLst>
              <a:ext uri="{FF2B5EF4-FFF2-40B4-BE49-F238E27FC236}">
                <a16:creationId xmlns:a16="http://schemas.microsoft.com/office/drawing/2014/main" id="{EC0F5531-723F-4C9E-BA94-BE16BB5B13BE}"/>
              </a:ext>
            </a:extLst>
          </p:cNvPr>
          <p:cNvSpPr/>
          <p:nvPr/>
        </p:nvSpPr>
        <p:spPr>
          <a:xfrm>
            <a:off x="8396544" y="6247890"/>
            <a:ext cx="48021" cy="61019"/>
          </a:xfrm>
          <a:custGeom>
            <a:avLst/>
            <a:gdLst>
              <a:gd name="connsiteX0" fmla="*/ 32639 w 36685"/>
              <a:gd name="connsiteY0" fmla="*/ 32126 h 46615"/>
              <a:gd name="connsiteX1" fmla="*/ 27877 w 36685"/>
              <a:gd name="connsiteY1" fmla="*/ 42508 h 46615"/>
              <a:gd name="connsiteX2" fmla="*/ 15780 w 36685"/>
              <a:gd name="connsiteY2" fmla="*/ 46414 h 46615"/>
              <a:gd name="connsiteX3" fmla="*/ 5492 w 36685"/>
              <a:gd name="connsiteY3" fmla="*/ 44604 h 46615"/>
              <a:gd name="connsiteX4" fmla="*/ -4033 w 36685"/>
              <a:gd name="connsiteY4" fmla="*/ 39555 h 46615"/>
              <a:gd name="connsiteX5" fmla="*/ 539 w 36685"/>
              <a:gd name="connsiteY5" fmla="*/ 32126 h 46615"/>
              <a:gd name="connsiteX6" fmla="*/ 15971 w 36685"/>
              <a:gd name="connsiteY6" fmla="*/ 38127 h 46615"/>
              <a:gd name="connsiteX7" fmla="*/ 21115 w 36685"/>
              <a:gd name="connsiteY7" fmla="*/ 36602 h 46615"/>
              <a:gd name="connsiteX8" fmla="*/ 23021 w 36685"/>
              <a:gd name="connsiteY8" fmla="*/ 32793 h 46615"/>
              <a:gd name="connsiteX9" fmla="*/ 13496 w 36685"/>
              <a:gd name="connsiteY9" fmla="*/ 26697 h 46615"/>
              <a:gd name="connsiteX10" fmla="*/ 12543 w 36685"/>
              <a:gd name="connsiteY10" fmla="*/ 26697 h 46615"/>
              <a:gd name="connsiteX11" fmla="*/ -1745 w 36685"/>
              <a:gd name="connsiteY11" fmla="*/ 13838 h 46615"/>
              <a:gd name="connsiteX12" fmla="*/ 3209 w 36685"/>
              <a:gd name="connsiteY12" fmla="*/ 3646 h 46615"/>
              <a:gd name="connsiteX13" fmla="*/ 16064 w 36685"/>
              <a:gd name="connsiteY13" fmla="*/ -164 h 46615"/>
              <a:gd name="connsiteX14" fmla="*/ 30923 w 36685"/>
              <a:gd name="connsiteY14" fmla="*/ 4503 h 46615"/>
              <a:gd name="connsiteX15" fmla="*/ 27305 w 36685"/>
              <a:gd name="connsiteY15" fmla="*/ 11647 h 46615"/>
              <a:gd name="connsiteX16" fmla="*/ 15306 w 36685"/>
              <a:gd name="connsiteY16" fmla="*/ 7933 h 46615"/>
              <a:gd name="connsiteX17" fmla="*/ 9683 w 36685"/>
              <a:gd name="connsiteY17" fmla="*/ 9170 h 46615"/>
              <a:gd name="connsiteX18" fmla="*/ 7590 w 36685"/>
              <a:gd name="connsiteY18" fmla="*/ 12885 h 46615"/>
              <a:gd name="connsiteX19" fmla="*/ 9780 w 36685"/>
              <a:gd name="connsiteY19" fmla="*/ 16124 h 46615"/>
              <a:gd name="connsiteX20" fmla="*/ 14064 w 36685"/>
              <a:gd name="connsiteY20" fmla="*/ 17552 h 46615"/>
              <a:gd name="connsiteX21" fmla="*/ 19017 w 36685"/>
              <a:gd name="connsiteY21" fmla="*/ 18981 h 46615"/>
              <a:gd name="connsiteX22" fmla="*/ 23207 w 36685"/>
              <a:gd name="connsiteY22" fmla="*/ 20505 h 46615"/>
              <a:gd name="connsiteX23" fmla="*/ 27496 w 36685"/>
              <a:gd name="connsiteY23" fmla="*/ 22886 h 46615"/>
              <a:gd name="connsiteX24" fmla="*/ 32639 w 36685"/>
              <a:gd name="connsiteY24" fmla="*/ 32126 h 46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5" h="46615">
                <a:moveTo>
                  <a:pt x="32639" y="32126"/>
                </a:moveTo>
                <a:cubicBezTo>
                  <a:pt x="32830" y="36146"/>
                  <a:pt x="31021" y="40003"/>
                  <a:pt x="27877" y="42508"/>
                </a:cubicBezTo>
                <a:cubicBezTo>
                  <a:pt x="24449" y="45242"/>
                  <a:pt x="20161" y="46633"/>
                  <a:pt x="15780" y="46414"/>
                </a:cubicBezTo>
                <a:cubicBezTo>
                  <a:pt x="12255" y="46394"/>
                  <a:pt x="8827" y="45775"/>
                  <a:pt x="5492" y="44604"/>
                </a:cubicBezTo>
                <a:cubicBezTo>
                  <a:pt x="2065" y="43556"/>
                  <a:pt x="-1173" y="41842"/>
                  <a:pt x="-4033" y="39555"/>
                </a:cubicBezTo>
                <a:lnTo>
                  <a:pt x="539" y="32126"/>
                </a:lnTo>
                <a:cubicBezTo>
                  <a:pt x="4920" y="35755"/>
                  <a:pt x="10352" y="37860"/>
                  <a:pt x="15971" y="38127"/>
                </a:cubicBezTo>
                <a:cubicBezTo>
                  <a:pt x="17780" y="38251"/>
                  <a:pt x="19589" y="37708"/>
                  <a:pt x="21115" y="36602"/>
                </a:cubicBezTo>
                <a:cubicBezTo>
                  <a:pt x="22352" y="35717"/>
                  <a:pt x="23021" y="34297"/>
                  <a:pt x="23021" y="32793"/>
                </a:cubicBezTo>
                <a:cubicBezTo>
                  <a:pt x="23021" y="30507"/>
                  <a:pt x="19970" y="28506"/>
                  <a:pt x="13496" y="26697"/>
                </a:cubicBezTo>
                <a:lnTo>
                  <a:pt x="12543" y="26697"/>
                </a:lnTo>
                <a:cubicBezTo>
                  <a:pt x="3018" y="24153"/>
                  <a:pt x="-1745" y="19867"/>
                  <a:pt x="-1745" y="13838"/>
                </a:cubicBezTo>
                <a:cubicBezTo>
                  <a:pt x="-1842" y="9847"/>
                  <a:pt x="65" y="6056"/>
                  <a:pt x="3209" y="3646"/>
                </a:cubicBezTo>
                <a:cubicBezTo>
                  <a:pt x="6920" y="998"/>
                  <a:pt x="11492" y="-345"/>
                  <a:pt x="16064" y="-164"/>
                </a:cubicBezTo>
                <a:cubicBezTo>
                  <a:pt x="21398" y="-154"/>
                  <a:pt x="26542" y="1474"/>
                  <a:pt x="30923" y="4503"/>
                </a:cubicBezTo>
                <a:lnTo>
                  <a:pt x="27305" y="11647"/>
                </a:lnTo>
                <a:cubicBezTo>
                  <a:pt x="23779" y="9228"/>
                  <a:pt x="19589" y="7933"/>
                  <a:pt x="15306" y="7933"/>
                </a:cubicBezTo>
                <a:cubicBezTo>
                  <a:pt x="13399" y="7837"/>
                  <a:pt x="11399" y="8266"/>
                  <a:pt x="9683" y="9170"/>
                </a:cubicBezTo>
                <a:cubicBezTo>
                  <a:pt x="8352" y="9923"/>
                  <a:pt x="7492" y="11352"/>
                  <a:pt x="7590" y="12885"/>
                </a:cubicBezTo>
                <a:cubicBezTo>
                  <a:pt x="7492" y="14334"/>
                  <a:pt x="8446" y="15657"/>
                  <a:pt x="9780" y="16124"/>
                </a:cubicBezTo>
                <a:cubicBezTo>
                  <a:pt x="11115" y="16800"/>
                  <a:pt x="12543" y="17286"/>
                  <a:pt x="14064" y="17552"/>
                </a:cubicBezTo>
                <a:lnTo>
                  <a:pt x="19017" y="18981"/>
                </a:lnTo>
                <a:lnTo>
                  <a:pt x="23207" y="20505"/>
                </a:lnTo>
                <a:cubicBezTo>
                  <a:pt x="24733" y="21191"/>
                  <a:pt x="26161" y="21991"/>
                  <a:pt x="27496" y="22886"/>
                </a:cubicBezTo>
                <a:cubicBezTo>
                  <a:pt x="30733" y="24858"/>
                  <a:pt x="32639" y="28354"/>
                  <a:pt x="32639" y="32126"/>
                </a:cubicBezTo>
                <a:close/>
              </a:path>
            </a:pathLst>
          </a:custGeom>
          <a:solidFill>
            <a:srgbClr val="6D6E71"/>
          </a:solidFill>
          <a:ln w="9525" cap="flat">
            <a:noFill/>
            <a:prstDash val="solid"/>
            <a:miter/>
          </a:ln>
        </p:spPr>
        <p:txBody>
          <a:bodyPr rtlCol="0" anchor="ctr"/>
          <a:lstStyle/>
          <a:p>
            <a:endParaRPr lang="en-US"/>
          </a:p>
        </p:txBody>
      </p:sp>
      <p:sp>
        <p:nvSpPr>
          <p:cNvPr id="1512" name="Freeform: Shape 1511">
            <a:extLst>
              <a:ext uri="{FF2B5EF4-FFF2-40B4-BE49-F238E27FC236}">
                <a16:creationId xmlns:a16="http://schemas.microsoft.com/office/drawing/2014/main" id="{3C1333F7-F4D6-4DFF-A4C0-337B0F034E75}"/>
              </a:ext>
            </a:extLst>
          </p:cNvPr>
          <p:cNvSpPr/>
          <p:nvPr/>
        </p:nvSpPr>
        <p:spPr>
          <a:xfrm>
            <a:off x="8484552" y="6247386"/>
            <a:ext cx="53229" cy="61510"/>
          </a:xfrm>
          <a:custGeom>
            <a:avLst/>
            <a:gdLst>
              <a:gd name="connsiteX0" fmla="*/ 36370 w 40664"/>
              <a:gd name="connsiteY0" fmla="*/ 46131 h 46990"/>
              <a:gd name="connsiteX1" fmla="*/ 27603 w 40664"/>
              <a:gd name="connsiteY1" fmla="*/ 46131 h 46990"/>
              <a:gd name="connsiteX2" fmla="*/ 27603 w 40664"/>
              <a:gd name="connsiteY2" fmla="*/ 40035 h 46990"/>
              <a:gd name="connsiteX3" fmla="*/ 12367 w 40664"/>
              <a:gd name="connsiteY3" fmla="*/ 46798 h 46990"/>
              <a:gd name="connsiteX4" fmla="*/ 651 w 40664"/>
              <a:gd name="connsiteY4" fmla="*/ 42798 h 46990"/>
              <a:gd name="connsiteX5" fmla="*/ -4018 w 40664"/>
              <a:gd name="connsiteY5" fmla="*/ 32035 h 46990"/>
              <a:gd name="connsiteX6" fmla="*/ 935 w 40664"/>
              <a:gd name="connsiteY6" fmla="*/ 21938 h 46990"/>
              <a:gd name="connsiteX7" fmla="*/ 14366 w 40664"/>
              <a:gd name="connsiteY7" fmla="*/ 18604 h 46990"/>
              <a:gd name="connsiteX8" fmla="*/ 26845 w 40664"/>
              <a:gd name="connsiteY8" fmla="*/ 18604 h 46990"/>
              <a:gd name="connsiteX9" fmla="*/ 26845 w 40664"/>
              <a:gd name="connsiteY9" fmla="*/ 16890 h 46990"/>
              <a:gd name="connsiteX10" fmla="*/ 16650 w 40664"/>
              <a:gd name="connsiteY10" fmla="*/ 7841 h 46990"/>
              <a:gd name="connsiteX11" fmla="*/ 3507 w 40664"/>
              <a:gd name="connsiteY11" fmla="*/ 12413 h 46990"/>
              <a:gd name="connsiteX12" fmla="*/ -781 w 40664"/>
              <a:gd name="connsiteY12" fmla="*/ 6412 h 46990"/>
              <a:gd name="connsiteX13" fmla="*/ 18269 w 40664"/>
              <a:gd name="connsiteY13" fmla="*/ -160 h 46990"/>
              <a:gd name="connsiteX14" fmla="*/ 31417 w 40664"/>
              <a:gd name="connsiteY14" fmla="*/ 3936 h 46990"/>
              <a:gd name="connsiteX15" fmla="*/ 36560 w 40664"/>
              <a:gd name="connsiteY15" fmla="*/ 16794 h 46990"/>
              <a:gd name="connsiteX16" fmla="*/ 26845 w 40664"/>
              <a:gd name="connsiteY16" fmla="*/ 29177 h 46990"/>
              <a:gd name="connsiteX17" fmla="*/ 26845 w 40664"/>
              <a:gd name="connsiteY17" fmla="*/ 25367 h 46990"/>
              <a:gd name="connsiteX18" fmla="*/ 15985 w 40664"/>
              <a:gd name="connsiteY18" fmla="*/ 25367 h 46990"/>
              <a:gd name="connsiteX19" fmla="*/ 5604 w 40664"/>
              <a:gd name="connsiteY19" fmla="*/ 31844 h 46990"/>
              <a:gd name="connsiteX20" fmla="*/ 8269 w 40664"/>
              <a:gd name="connsiteY20" fmla="*/ 36892 h 46990"/>
              <a:gd name="connsiteX21" fmla="*/ 15413 w 40664"/>
              <a:gd name="connsiteY21" fmla="*/ 38702 h 46990"/>
              <a:gd name="connsiteX22" fmla="*/ 23412 w 40664"/>
              <a:gd name="connsiteY22" fmla="*/ 36130 h 46990"/>
              <a:gd name="connsiteX23" fmla="*/ 26747 w 40664"/>
              <a:gd name="connsiteY23" fmla="*/ 29177 h 4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64" h="46990">
                <a:moveTo>
                  <a:pt x="36370" y="46131"/>
                </a:moveTo>
                <a:lnTo>
                  <a:pt x="27603" y="46131"/>
                </a:lnTo>
                <a:lnTo>
                  <a:pt x="27603" y="40035"/>
                </a:lnTo>
                <a:cubicBezTo>
                  <a:pt x="23794" y="44512"/>
                  <a:pt x="18176" y="47007"/>
                  <a:pt x="12367" y="46798"/>
                </a:cubicBezTo>
                <a:cubicBezTo>
                  <a:pt x="8078" y="46950"/>
                  <a:pt x="3888" y="45531"/>
                  <a:pt x="651" y="42798"/>
                </a:cubicBezTo>
                <a:cubicBezTo>
                  <a:pt x="-2493" y="40111"/>
                  <a:pt x="-4209" y="36149"/>
                  <a:pt x="-4018" y="32035"/>
                </a:cubicBezTo>
                <a:cubicBezTo>
                  <a:pt x="-4209" y="28034"/>
                  <a:pt x="-2400" y="24205"/>
                  <a:pt x="935" y="21938"/>
                </a:cubicBezTo>
                <a:cubicBezTo>
                  <a:pt x="5032" y="19547"/>
                  <a:pt x="9697" y="18385"/>
                  <a:pt x="14366" y="18604"/>
                </a:cubicBezTo>
                <a:lnTo>
                  <a:pt x="26845" y="18604"/>
                </a:lnTo>
                <a:lnTo>
                  <a:pt x="26845" y="16890"/>
                </a:lnTo>
                <a:cubicBezTo>
                  <a:pt x="26845" y="10889"/>
                  <a:pt x="23412" y="7841"/>
                  <a:pt x="16650" y="7841"/>
                </a:cubicBezTo>
                <a:cubicBezTo>
                  <a:pt x="11888" y="8022"/>
                  <a:pt x="7316" y="9613"/>
                  <a:pt x="3507" y="12413"/>
                </a:cubicBezTo>
                <a:lnTo>
                  <a:pt x="-781" y="6412"/>
                </a:lnTo>
                <a:cubicBezTo>
                  <a:pt x="4553" y="2059"/>
                  <a:pt x="11316" y="-275"/>
                  <a:pt x="18269" y="-160"/>
                </a:cubicBezTo>
                <a:cubicBezTo>
                  <a:pt x="23031" y="-370"/>
                  <a:pt x="27603" y="1078"/>
                  <a:pt x="31417" y="3936"/>
                </a:cubicBezTo>
                <a:cubicBezTo>
                  <a:pt x="35128" y="7155"/>
                  <a:pt x="37035" y="11927"/>
                  <a:pt x="36560" y="16794"/>
                </a:cubicBezTo>
                <a:close/>
                <a:moveTo>
                  <a:pt x="26845" y="29177"/>
                </a:moveTo>
                <a:lnTo>
                  <a:pt x="26845" y="25367"/>
                </a:lnTo>
                <a:lnTo>
                  <a:pt x="15985" y="25367"/>
                </a:lnTo>
                <a:cubicBezTo>
                  <a:pt x="9125" y="25367"/>
                  <a:pt x="5604" y="27462"/>
                  <a:pt x="5604" y="31844"/>
                </a:cubicBezTo>
                <a:cubicBezTo>
                  <a:pt x="5507" y="33882"/>
                  <a:pt x="6553" y="35816"/>
                  <a:pt x="8269" y="36892"/>
                </a:cubicBezTo>
                <a:cubicBezTo>
                  <a:pt x="10367" y="38225"/>
                  <a:pt x="12939" y="38864"/>
                  <a:pt x="15413" y="38702"/>
                </a:cubicBezTo>
                <a:cubicBezTo>
                  <a:pt x="18269" y="38759"/>
                  <a:pt x="21129" y="37854"/>
                  <a:pt x="23412" y="36130"/>
                </a:cubicBezTo>
                <a:cubicBezTo>
                  <a:pt x="25603" y="34511"/>
                  <a:pt x="26845" y="31901"/>
                  <a:pt x="26747" y="29177"/>
                </a:cubicBezTo>
                <a:close/>
              </a:path>
            </a:pathLst>
          </a:custGeom>
          <a:solidFill>
            <a:srgbClr val="6D6E71"/>
          </a:solidFill>
          <a:ln w="9525" cap="flat">
            <a:noFill/>
            <a:prstDash val="solid"/>
            <a:miter/>
          </a:ln>
        </p:spPr>
        <p:txBody>
          <a:bodyPr rtlCol="0" anchor="ctr"/>
          <a:lstStyle/>
          <a:p>
            <a:endParaRPr lang="en-US"/>
          </a:p>
        </p:txBody>
      </p:sp>
      <p:sp>
        <p:nvSpPr>
          <p:cNvPr id="1513" name="Freeform: Shape 1512">
            <a:extLst>
              <a:ext uri="{FF2B5EF4-FFF2-40B4-BE49-F238E27FC236}">
                <a16:creationId xmlns:a16="http://schemas.microsoft.com/office/drawing/2014/main" id="{93FC25A8-313B-409F-A33A-393EFA45F2C4}"/>
              </a:ext>
            </a:extLst>
          </p:cNvPr>
          <p:cNvSpPr/>
          <p:nvPr/>
        </p:nvSpPr>
        <p:spPr>
          <a:xfrm>
            <a:off x="8555016" y="6247162"/>
            <a:ext cx="31797" cy="60221"/>
          </a:xfrm>
          <a:custGeom>
            <a:avLst/>
            <a:gdLst>
              <a:gd name="connsiteX0" fmla="*/ 19780 w 24291"/>
              <a:gd name="connsiteY0" fmla="*/ 9726 h 46005"/>
              <a:gd name="connsiteX1" fmla="*/ 9115 w 24291"/>
              <a:gd name="connsiteY1" fmla="*/ 14298 h 46005"/>
              <a:gd name="connsiteX2" fmla="*/ 5492 w 24291"/>
              <a:gd name="connsiteY2" fmla="*/ 26776 h 46005"/>
              <a:gd name="connsiteX3" fmla="*/ 5492 w 24291"/>
              <a:gd name="connsiteY3" fmla="*/ 45826 h 46005"/>
              <a:gd name="connsiteX4" fmla="*/ -4033 w 24291"/>
              <a:gd name="connsiteY4" fmla="*/ 45826 h 46005"/>
              <a:gd name="connsiteX5" fmla="*/ -4033 w 24291"/>
              <a:gd name="connsiteY5" fmla="*/ 201 h 46005"/>
              <a:gd name="connsiteX6" fmla="*/ 5492 w 24291"/>
              <a:gd name="connsiteY6" fmla="*/ 201 h 46005"/>
              <a:gd name="connsiteX7" fmla="*/ 5492 w 24291"/>
              <a:gd name="connsiteY7" fmla="*/ 9726 h 46005"/>
              <a:gd name="connsiteX8" fmla="*/ 11780 w 24291"/>
              <a:gd name="connsiteY8" fmla="*/ 2677 h 46005"/>
              <a:gd name="connsiteX9" fmla="*/ 20259 w 24291"/>
              <a:gd name="connsiteY9" fmla="*/ -180 h 46005"/>
              <a:gd name="connsiteX10" fmla="*/ 20259 w 24291"/>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91" h="46005">
                <a:moveTo>
                  <a:pt x="19780" y="9726"/>
                </a:moveTo>
                <a:cubicBezTo>
                  <a:pt x="15687" y="9431"/>
                  <a:pt x="11683" y="11136"/>
                  <a:pt x="9115" y="14298"/>
                </a:cubicBezTo>
                <a:cubicBezTo>
                  <a:pt x="6446" y="17908"/>
                  <a:pt x="5208" y="22318"/>
                  <a:pt x="5492" y="26776"/>
                </a:cubicBezTo>
                <a:lnTo>
                  <a:pt x="5492" y="45826"/>
                </a:lnTo>
                <a:lnTo>
                  <a:pt x="-4033" y="45826"/>
                </a:lnTo>
                <a:lnTo>
                  <a:pt x="-4033" y="201"/>
                </a:lnTo>
                <a:lnTo>
                  <a:pt x="5492" y="201"/>
                </a:lnTo>
                <a:lnTo>
                  <a:pt x="5492" y="9726"/>
                </a:lnTo>
                <a:cubicBezTo>
                  <a:pt x="6920" y="6888"/>
                  <a:pt x="9115" y="4459"/>
                  <a:pt x="11780" y="2677"/>
                </a:cubicBezTo>
                <a:cubicBezTo>
                  <a:pt x="14254" y="915"/>
                  <a:pt x="17208" y="-75"/>
                  <a:pt x="20259" y="-180"/>
                </a:cubicBezTo>
                <a:lnTo>
                  <a:pt x="20259" y="9345"/>
                </a:lnTo>
                <a:close/>
              </a:path>
            </a:pathLst>
          </a:custGeom>
          <a:solidFill>
            <a:srgbClr val="6D6E71"/>
          </a:solidFill>
          <a:ln w="9525" cap="flat">
            <a:noFill/>
            <a:prstDash val="solid"/>
            <a:miter/>
          </a:ln>
        </p:spPr>
        <p:txBody>
          <a:bodyPr rtlCol="0" anchor="ctr"/>
          <a:lstStyle/>
          <a:p>
            <a:endParaRPr lang="en-US"/>
          </a:p>
        </p:txBody>
      </p:sp>
      <p:sp>
        <p:nvSpPr>
          <p:cNvPr id="1514" name="Freeform: Shape 1513">
            <a:extLst>
              <a:ext uri="{FF2B5EF4-FFF2-40B4-BE49-F238E27FC236}">
                <a16:creationId xmlns:a16="http://schemas.microsoft.com/office/drawing/2014/main" id="{B0F80BD2-46A3-4F83-85F3-AC8481AE1CD2}"/>
              </a:ext>
            </a:extLst>
          </p:cNvPr>
          <p:cNvSpPr/>
          <p:nvPr/>
        </p:nvSpPr>
        <p:spPr>
          <a:xfrm>
            <a:off x="8594261" y="6247406"/>
            <a:ext cx="59410" cy="61494"/>
          </a:xfrm>
          <a:custGeom>
            <a:avLst/>
            <a:gdLst>
              <a:gd name="connsiteX0" fmla="*/ 41233 w 45386"/>
              <a:gd name="connsiteY0" fmla="*/ 27543 h 46978"/>
              <a:gd name="connsiteX1" fmla="*/ 5421 w 45386"/>
              <a:gd name="connsiteY1" fmla="*/ 27543 h 46978"/>
              <a:gd name="connsiteX2" fmla="*/ 9993 w 45386"/>
              <a:gd name="connsiteY2" fmla="*/ 35544 h 46978"/>
              <a:gd name="connsiteX3" fmla="*/ 32568 w 45386"/>
              <a:gd name="connsiteY3" fmla="*/ 33163 h 46978"/>
              <a:gd name="connsiteX4" fmla="*/ 38094 w 45386"/>
              <a:gd name="connsiteY4" fmla="*/ 39164 h 46978"/>
              <a:gd name="connsiteX5" fmla="*/ 19044 w 45386"/>
              <a:gd name="connsiteY5" fmla="*/ 46784 h 46978"/>
              <a:gd name="connsiteX6" fmla="*/ 2756 w 45386"/>
              <a:gd name="connsiteY6" fmla="*/ 40402 h 46978"/>
              <a:gd name="connsiteX7" fmla="*/ -4011 w 45386"/>
              <a:gd name="connsiteY7" fmla="*/ 23257 h 46978"/>
              <a:gd name="connsiteX8" fmla="*/ 2849 w 45386"/>
              <a:gd name="connsiteY8" fmla="*/ 6207 h 46978"/>
              <a:gd name="connsiteX9" fmla="*/ 19044 w 45386"/>
              <a:gd name="connsiteY9" fmla="*/ -175 h 46978"/>
              <a:gd name="connsiteX10" fmla="*/ 34852 w 45386"/>
              <a:gd name="connsiteY10" fmla="*/ 5445 h 46978"/>
              <a:gd name="connsiteX11" fmla="*/ 41331 w 45386"/>
              <a:gd name="connsiteY11" fmla="*/ 20971 h 46978"/>
              <a:gd name="connsiteX12" fmla="*/ 5514 w 45386"/>
              <a:gd name="connsiteY12" fmla="*/ 20018 h 46978"/>
              <a:gd name="connsiteX13" fmla="*/ 31615 w 45386"/>
              <a:gd name="connsiteY13" fmla="*/ 20018 h 46978"/>
              <a:gd name="connsiteX14" fmla="*/ 28090 w 45386"/>
              <a:gd name="connsiteY14" fmla="*/ 11160 h 46978"/>
              <a:gd name="connsiteX15" fmla="*/ 19137 w 45386"/>
              <a:gd name="connsiteY15" fmla="*/ 8112 h 46978"/>
              <a:gd name="connsiteX16" fmla="*/ 9612 w 45386"/>
              <a:gd name="connsiteY16" fmla="*/ 11256 h 46978"/>
              <a:gd name="connsiteX17" fmla="*/ 5421 w 45386"/>
              <a:gd name="connsiteY17" fmla="*/ 20018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86" h="46978">
                <a:moveTo>
                  <a:pt x="41233" y="27543"/>
                </a:moveTo>
                <a:lnTo>
                  <a:pt x="5421" y="27543"/>
                </a:lnTo>
                <a:cubicBezTo>
                  <a:pt x="5612" y="30791"/>
                  <a:pt x="7230" y="33772"/>
                  <a:pt x="9993" y="35544"/>
                </a:cubicBezTo>
                <a:cubicBezTo>
                  <a:pt x="17044" y="40392"/>
                  <a:pt x="26662" y="39383"/>
                  <a:pt x="32568" y="33163"/>
                </a:cubicBezTo>
                <a:lnTo>
                  <a:pt x="38094" y="39164"/>
                </a:lnTo>
                <a:cubicBezTo>
                  <a:pt x="33140" y="44269"/>
                  <a:pt x="26187" y="47031"/>
                  <a:pt x="19044" y="46784"/>
                </a:cubicBezTo>
                <a:cubicBezTo>
                  <a:pt x="12946" y="46917"/>
                  <a:pt x="7137" y="44622"/>
                  <a:pt x="2756" y="40402"/>
                </a:cubicBezTo>
                <a:cubicBezTo>
                  <a:pt x="-1816" y="35925"/>
                  <a:pt x="-4295" y="29677"/>
                  <a:pt x="-4011" y="23257"/>
                </a:cubicBezTo>
                <a:cubicBezTo>
                  <a:pt x="-4295" y="16846"/>
                  <a:pt x="-1816" y="10617"/>
                  <a:pt x="2849" y="6207"/>
                </a:cubicBezTo>
                <a:cubicBezTo>
                  <a:pt x="7230" y="2025"/>
                  <a:pt x="13039" y="-270"/>
                  <a:pt x="19044" y="-175"/>
                </a:cubicBezTo>
                <a:cubicBezTo>
                  <a:pt x="24852" y="-298"/>
                  <a:pt x="30471" y="1701"/>
                  <a:pt x="34852" y="5445"/>
                </a:cubicBezTo>
                <a:cubicBezTo>
                  <a:pt x="39233" y="9379"/>
                  <a:pt x="41614" y="15084"/>
                  <a:pt x="41331" y="20971"/>
                </a:cubicBezTo>
                <a:close/>
                <a:moveTo>
                  <a:pt x="5514" y="20018"/>
                </a:moveTo>
                <a:lnTo>
                  <a:pt x="31615" y="20018"/>
                </a:lnTo>
                <a:cubicBezTo>
                  <a:pt x="31806" y="16684"/>
                  <a:pt x="30568" y="13436"/>
                  <a:pt x="28090" y="11160"/>
                </a:cubicBezTo>
                <a:cubicBezTo>
                  <a:pt x="25615" y="9074"/>
                  <a:pt x="22374" y="7988"/>
                  <a:pt x="19137" y="8112"/>
                </a:cubicBezTo>
                <a:cubicBezTo>
                  <a:pt x="15709" y="8055"/>
                  <a:pt x="12374" y="9160"/>
                  <a:pt x="9612" y="11256"/>
                </a:cubicBezTo>
                <a:cubicBezTo>
                  <a:pt x="6849" y="13322"/>
                  <a:pt x="5328" y="16590"/>
                  <a:pt x="5421" y="20018"/>
                </a:cubicBezTo>
                <a:close/>
              </a:path>
            </a:pathLst>
          </a:custGeom>
          <a:solidFill>
            <a:srgbClr val="6D6E71"/>
          </a:solidFill>
          <a:ln w="9525" cap="flat">
            <a:noFill/>
            <a:prstDash val="solid"/>
            <a:miter/>
          </a:ln>
        </p:spPr>
        <p:txBody>
          <a:bodyPr rtlCol="0" anchor="ctr"/>
          <a:lstStyle/>
          <a:p>
            <a:endParaRPr lang="en-US"/>
          </a:p>
        </p:txBody>
      </p:sp>
      <p:sp>
        <p:nvSpPr>
          <p:cNvPr id="1515" name="Freeform: Shape 1514">
            <a:extLst>
              <a:ext uri="{FF2B5EF4-FFF2-40B4-BE49-F238E27FC236}">
                <a16:creationId xmlns:a16="http://schemas.microsoft.com/office/drawing/2014/main" id="{E34A3561-FBEE-4EC2-8F71-AD5513A54ABD}"/>
              </a:ext>
            </a:extLst>
          </p:cNvPr>
          <p:cNvSpPr/>
          <p:nvPr/>
        </p:nvSpPr>
        <p:spPr>
          <a:xfrm>
            <a:off x="8698152" y="6247162"/>
            <a:ext cx="31797" cy="60221"/>
          </a:xfrm>
          <a:custGeom>
            <a:avLst/>
            <a:gdLst>
              <a:gd name="connsiteX0" fmla="*/ 19780 w 24291"/>
              <a:gd name="connsiteY0" fmla="*/ 9726 h 46005"/>
              <a:gd name="connsiteX1" fmla="*/ 9115 w 24291"/>
              <a:gd name="connsiteY1" fmla="*/ 14298 h 46005"/>
              <a:gd name="connsiteX2" fmla="*/ 5492 w 24291"/>
              <a:gd name="connsiteY2" fmla="*/ 26776 h 46005"/>
              <a:gd name="connsiteX3" fmla="*/ 5492 w 24291"/>
              <a:gd name="connsiteY3" fmla="*/ 45826 h 46005"/>
              <a:gd name="connsiteX4" fmla="*/ -4033 w 24291"/>
              <a:gd name="connsiteY4" fmla="*/ 45826 h 46005"/>
              <a:gd name="connsiteX5" fmla="*/ -4033 w 24291"/>
              <a:gd name="connsiteY5" fmla="*/ 201 h 46005"/>
              <a:gd name="connsiteX6" fmla="*/ 5492 w 24291"/>
              <a:gd name="connsiteY6" fmla="*/ 201 h 46005"/>
              <a:gd name="connsiteX7" fmla="*/ 5492 w 24291"/>
              <a:gd name="connsiteY7" fmla="*/ 9726 h 46005"/>
              <a:gd name="connsiteX8" fmla="*/ 11780 w 24291"/>
              <a:gd name="connsiteY8" fmla="*/ 2677 h 46005"/>
              <a:gd name="connsiteX9" fmla="*/ 20259 w 24291"/>
              <a:gd name="connsiteY9" fmla="*/ -180 h 46005"/>
              <a:gd name="connsiteX10" fmla="*/ 20259 w 24291"/>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91" h="46005">
                <a:moveTo>
                  <a:pt x="19780" y="9726"/>
                </a:moveTo>
                <a:cubicBezTo>
                  <a:pt x="15687" y="9450"/>
                  <a:pt x="11687" y="11155"/>
                  <a:pt x="9115" y="14298"/>
                </a:cubicBezTo>
                <a:cubicBezTo>
                  <a:pt x="6543" y="17936"/>
                  <a:pt x="5302" y="22327"/>
                  <a:pt x="5492" y="26776"/>
                </a:cubicBezTo>
                <a:lnTo>
                  <a:pt x="5492" y="45826"/>
                </a:lnTo>
                <a:lnTo>
                  <a:pt x="-4033" y="45826"/>
                </a:lnTo>
                <a:lnTo>
                  <a:pt x="-4033" y="201"/>
                </a:lnTo>
                <a:lnTo>
                  <a:pt x="5492" y="201"/>
                </a:lnTo>
                <a:lnTo>
                  <a:pt x="5492" y="9726"/>
                </a:lnTo>
                <a:cubicBezTo>
                  <a:pt x="6925" y="6888"/>
                  <a:pt x="9115" y="4459"/>
                  <a:pt x="11780" y="2677"/>
                </a:cubicBezTo>
                <a:cubicBezTo>
                  <a:pt x="14254" y="934"/>
                  <a:pt x="17208" y="-56"/>
                  <a:pt x="20259" y="-180"/>
                </a:cubicBezTo>
                <a:lnTo>
                  <a:pt x="20259" y="9345"/>
                </a:lnTo>
                <a:close/>
              </a:path>
            </a:pathLst>
          </a:custGeom>
          <a:solidFill>
            <a:srgbClr val="6D6E71"/>
          </a:solidFill>
          <a:ln w="9525" cap="flat">
            <a:noFill/>
            <a:prstDash val="solid"/>
            <a:miter/>
          </a:ln>
        </p:spPr>
        <p:txBody>
          <a:bodyPr rtlCol="0" anchor="ctr"/>
          <a:lstStyle/>
          <a:p>
            <a:endParaRPr lang="en-US"/>
          </a:p>
        </p:txBody>
      </p:sp>
      <p:sp>
        <p:nvSpPr>
          <p:cNvPr id="1516" name="Freeform: Shape 1515">
            <a:extLst>
              <a:ext uri="{FF2B5EF4-FFF2-40B4-BE49-F238E27FC236}">
                <a16:creationId xmlns:a16="http://schemas.microsoft.com/office/drawing/2014/main" id="{034459C5-4F29-4E1D-BB9A-A8503E652EC6}"/>
              </a:ext>
            </a:extLst>
          </p:cNvPr>
          <p:cNvSpPr/>
          <p:nvPr/>
        </p:nvSpPr>
        <p:spPr>
          <a:xfrm>
            <a:off x="8737524" y="6247406"/>
            <a:ext cx="59426" cy="61494"/>
          </a:xfrm>
          <a:custGeom>
            <a:avLst/>
            <a:gdLst>
              <a:gd name="connsiteX0" fmla="*/ 41233 w 45398"/>
              <a:gd name="connsiteY0" fmla="*/ 27543 h 46978"/>
              <a:gd name="connsiteX1" fmla="*/ 5514 w 45398"/>
              <a:gd name="connsiteY1" fmla="*/ 27543 h 46978"/>
              <a:gd name="connsiteX2" fmla="*/ 10086 w 45398"/>
              <a:gd name="connsiteY2" fmla="*/ 35544 h 46978"/>
              <a:gd name="connsiteX3" fmla="*/ 19611 w 45398"/>
              <a:gd name="connsiteY3" fmla="*/ 38592 h 46978"/>
              <a:gd name="connsiteX4" fmla="*/ 32564 w 45398"/>
              <a:gd name="connsiteY4" fmla="*/ 33163 h 46978"/>
              <a:gd name="connsiteX5" fmla="*/ 38089 w 45398"/>
              <a:gd name="connsiteY5" fmla="*/ 39164 h 46978"/>
              <a:gd name="connsiteX6" fmla="*/ 19039 w 45398"/>
              <a:gd name="connsiteY6" fmla="*/ 46784 h 46978"/>
              <a:gd name="connsiteX7" fmla="*/ 2752 w 45398"/>
              <a:gd name="connsiteY7" fmla="*/ 40402 h 46978"/>
              <a:gd name="connsiteX8" fmla="*/ -4011 w 45398"/>
              <a:gd name="connsiteY8" fmla="*/ 23257 h 46978"/>
              <a:gd name="connsiteX9" fmla="*/ 2849 w 45398"/>
              <a:gd name="connsiteY9" fmla="*/ 6207 h 46978"/>
              <a:gd name="connsiteX10" fmla="*/ 19039 w 45398"/>
              <a:gd name="connsiteY10" fmla="*/ -175 h 46978"/>
              <a:gd name="connsiteX11" fmla="*/ 34852 w 45398"/>
              <a:gd name="connsiteY11" fmla="*/ 5445 h 46978"/>
              <a:gd name="connsiteX12" fmla="*/ 41326 w 45398"/>
              <a:gd name="connsiteY12" fmla="*/ 20971 h 46978"/>
              <a:gd name="connsiteX13" fmla="*/ 5514 w 45398"/>
              <a:gd name="connsiteY13" fmla="*/ 20018 h 46978"/>
              <a:gd name="connsiteX14" fmla="*/ 31708 w 45398"/>
              <a:gd name="connsiteY14" fmla="*/ 20018 h 46978"/>
              <a:gd name="connsiteX15" fmla="*/ 28090 w 45398"/>
              <a:gd name="connsiteY15" fmla="*/ 11160 h 46978"/>
              <a:gd name="connsiteX16" fmla="*/ 19230 w 45398"/>
              <a:gd name="connsiteY16" fmla="*/ 8112 h 46978"/>
              <a:gd name="connsiteX17" fmla="*/ 9705 w 45398"/>
              <a:gd name="connsiteY17" fmla="*/ 11256 h 46978"/>
              <a:gd name="connsiteX18" fmla="*/ 5514 w 45398"/>
              <a:gd name="connsiteY18" fmla="*/ 20018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8" h="46978">
                <a:moveTo>
                  <a:pt x="41233" y="27543"/>
                </a:moveTo>
                <a:lnTo>
                  <a:pt x="5514" y="27543"/>
                </a:lnTo>
                <a:cubicBezTo>
                  <a:pt x="5705" y="30782"/>
                  <a:pt x="7421" y="33744"/>
                  <a:pt x="10086" y="35544"/>
                </a:cubicBezTo>
                <a:cubicBezTo>
                  <a:pt x="12849" y="37544"/>
                  <a:pt x="16183" y="38611"/>
                  <a:pt x="19611" y="38592"/>
                </a:cubicBezTo>
                <a:cubicBezTo>
                  <a:pt x="24564" y="38916"/>
                  <a:pt x="29327" y="36906"/>
                  <a:pt x="32564" y="33163"/>
                </a:cubicBezTo>
                <a:lnTo>
                  <a:pt x="38089" y="39164"/>
                </a:lnTo>
                <a:cubicBezTo>
                  <a:pt x="33136" y="44269"/>
                  <a:pt x="26183" y="47031"/>
                  <a:pt x="19039" y="46784"/>
                </a:cubicBezTo>
                <a:cubicBezTo>
                  <a:pt x="12942" y="46917"/>
                  <a:pt x="7133" y="44622"/>
                  <a:pt x="2752" y="40402"/>
                </a:cubicBezTo>
                <a:cubicBezTo>
                  <a:pt x="-1820" y="35925"/>
                  <a:pt x="-4295" y="29677"/>
                  <a:pt x="-4011" y="23257"/>
                </a:cubicBezTo>
                <a:cubicBezTo>
                  <a:pt x="-4295" y="16846"/>
                  <a:pt x="-1820" y="10617"/>
                  <a:pt x="2849" y="6207"/>
                </a:cubicBezTo>
                <a:cubicBezTo>
                  <a:pt x="7230" y="2025"/>
                  <a:pt x="13039" y="-270"/>
                  <a:pt x="19039" y="-175"/>
                </a:cubicBezTo>
                <a:cubicBezTo>
                  <a:pt x="24848" y="-298"/>
                  <a:pt x="30471" y="1701"/>
                  <a:pt x="34852" y="5445"/>
                </a:cubicBezTo>
                <a:cubicBezTo>
                  <a:pt x="39326" y="9331"/>
                  <a:pt x="41707" y="15075"/>
                  <a:pt x="41326" y="20971"/>
                </a:cubicBezTo>
                <a:close/>
                <a:moveTo>
                  <a:pt x="5514" y="20018"/>
                </a:moveTo>
                <a:lnTo>
                  <a:pt x="31708" y="20018"/>
                </a:lnTo>
                <a:cubicBezTo>
                  <a:pt x="31899" y="16675"/>
                  <a:pt x="30564" y="13427"/>
                  <a:pt x="28090" y="11160"/>
                </a:cubicBezTo>
                <a:cubicBezTo>
                  <a:pt x="25611" y="9064"/>
                  <a:pt x="22467" y="7978"/>
                  <a:pt x="19230" y="8112"/>
                </a:cubicBezTo>
                <a:cubicBezTo>
                  <a:pt x="15802" y="8084"/>
                  <a:pt x="12467" y="9188"/>
                  <a:pt x="9705" y="11256"/>
                </a:cubicBezTo>
                <a:cubicBezTo>
                  <a:pt x="6942" y="13322"/>
                  <a:pt x="5421" y="16590"/>
                  <a:pt x="5514" y="20018"/>
                </a:cubicBezTo>
                <a:close/>
              </a:path>
            </a:pathLst>
          </a:custGeom>
          <a:solidFill>
            <a:srgbClr val="6D6E71"/>
          </a:solidFill>
          <a:ln w="9525" cap="flat">
            <a:noFill/>
            <a:prstDash val="solid"/>
            <a:miter/>
          </a:ln>
        </p:spPr>
        <p:txBody>
          <a:bodyPr rtlCol="0" anchor="ctr"/>
          <a:lstStyle/>
          <a:p>
            <a:endParaRPr lang="en-US"/>
          </a:p>
        </p:txBody>
      </p:sp>
      <p:sp>
        <p:nvSpPr>
          <p:cNvPr id="1517" name="Freeform: Shape 1516">
            <a:extLst>
              <a:ext uri="{FF2B5EF4-FFF2-40B4-BE49-F238E27FC236}">
                <a16:creationId xmlns:a16="http://schemas.microsoft.com/office/drawing/2014/main" id="{95798C1D-5AC3-46D0-955F-C944FF334F64}"/>
              </a:ext>
            </a:extLst>
          </p:cNvPr>
          <p:cNvSpPr/>
          <p:nvPr/>
        </p:nvSpPr>
        <p:spPr>
          <a:xfrm>
            <a:off x="8806565" y="6247402"/>
            <a:ext cx="55299" cy="61483"/>
          </a:xfrm>
          <a:custGeom>
            <a:avLst/>
            <a:gdLst>
              <a:gd name="connsiteX0" fmla="*/ 19255 w 42245"/>
              <a:gd name="connsiteY0" fmla="*/ 46786 h 46969"/>
              <a:gd name="connsiteX1" fmla="*/ 2968 w 42245"/>
              <a:gd name="connsiteY1" fmla="*/ 40309 h 46969"/>
              <a:gd name="connsiteX2" fmla="*/ 2968 w 42245"/>
              <a:gd name="connsiteY2" fmla="*/ 6400 h 46969"/>
              <a:gd name="connsiteX3" fmla="*/ 20399 w 42245"/>
              <a:gd name="connsiteY3" fmla="*/ -172 h 46969"/>
              <a:gd name="connsiteX4" fmla="*/ 37831 w 42245"/>
              <a:gd name="connsiteY4" fmla="*/ 6972 h 46969"/>
              <a:gd name="connsiteX5" fmla="*/ 32115 w 42245"/>
              <a:gd name="connsiteY5" fmla="*/ 13925 h 46969"/>
              <a:gd name="connsiteX6" fmla="*/ 20209 w 42245"/>
              <a:gd name="connsiteY6" fmla="*/ 8781 h 46969"/>
              <a:gd name="connsiteX7" fmla="*/ 9828 w 42245"/>
              <a:gd name="connsiteY7" fmla="*/ 12782 h 46969"/>
              <a:gd name="connsiteX8" fmla="*/ 5349 w 42245"/>
              <a:gd name="connsiteY8" fmla="*/ 23069 h 46969"/>
              <a:gd name="connsiteX9" fmla="*/ 9730 w 42245"/>
              <a:gd name="connsiteY9" fmla="*/ 33737 h 46969"/>
              <a:gd name="connsiteX10" fmla="*/ 20492 w 42245"/>
              <a:gd name="connsiteY10" fmla="*/ 38118 h 46969"/>
              <a:gd name="connsiteX11" fmla="*/ 32589 w 42245"/>
              <a:gd name="connsiteY11" fmla="*/ 32212 h 46969"/>
              <a:gd name="connsiteX12" fmla="*/ 38212 w 42245"/>
              <a:gd name="connsiteY12" fmla="*/ 38404 h 46969"/>
              <a:gd name="connsiteX13" fmla="*/ 19255 w 42245"/>
              <a:gd name="connsiteY13" fmla="*/ 46786 h 46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245" h="46969">
                <a:moveTo>
                  <a:pt x="19255" y="46786"/>
                </a:moveTo>
                <a:cubicBezTo>
                  <a:pt x="13158" y="46900"/>
                  <a:pt x="7349" y="44566"/>
                  <a:pt x="2968" y="40309"/>
                </a:cubicBezTo>
                <a:cubicBezTo>
                  <a:pt x="-6366" y="30936"/>
                  <a:pt x="-6366" y="15773"/>
                  <a:pt x="2968" y="6400"/>
                </a:cubicBezTo>
                <a:cubicBezTo>
                  <a:pt x="7730" y="2028"/>
                  <a:pt x="13921" y="-334"/>
                  <a:pt x="20399" y="-172"/>
                </a:cubicBezTo>
                <a:cubicBezTo>
                  <a:pt x="26971" y="-296"/>
                  <a:pt x="33259" y="2285"/>
                  <a:pt x="37831" y="6972"/>
                </a:cubicBezTo>
                <a:lnTo>
                  <a:pt x="32115" y="13925"/>
                </a:lnTo>
                <a:cubicBezTo>
                  <a:pt x="28878" y="10800"/>
                  <a:pt x="24683" y="8962"/>
                  <a:pt x="20209" y="8781"/>
                </a:cubicBezTo>
                <a:cubicBezTo>
                  <a:pt x="16400" y="8734"/>
                  <a:pt x="12684" y="10162"/>
                  <a:pt x="9828" y="12782"/>
                </a:cubicBezTo>
                <a:cubicBezTo>
                  <a:pt x="6875" y="15382"/>
                  <a:pt x="5252" y="19145"/>
                  <a:pt x="5349" y="23069"/>
                </a:cubicBezTo>
                <a:cubicBezTo>
                  <a:pt x="5349" y="27069"/>
                  <a:pt x="6875" y="30917"/>
                  <a:pt x="9730" y="33737"/>
                </a:cubicBezTo>
                <a:cubicBezTo>
                  <a:pt x="12586" y="36575"/>
                  <a:pt x="16493" y="38156"/>
                  <a:pt x="20492" y="38118"/>
                </a:cubicBezTo>
                <a:cubicBezTo>
                  <a:pt x="25162" y="37918"/>
                  <a:pt x="29543" y="35775"/>
                  <a:pt x="32589" y="32212"/>
                </a:cubicBezTo>
                <a:lnTo>
                  <a:pt x="38212" y="38404"/>
                </a:lnTo>
                <a:cubicBezTo>
                  <a:pt x="33352" y="43690"/>
                  <a:pt x="26497" y="46729"/>
                  <a:pt x="19255" y="46786"/>
                </a:cubicBezTo>
                <a:close/>
              </a:path>
            </a:pathLst>
          </a:custGeom>
          <a:solidFill>
            <a:srgbClr val="6D6E71"/>
          </a:solidFill>
          <a:ln w="9525" cap="flat">
            <a:noFill/>
            <a:prstDash val="solid"/>
            <a:miter/>
          </a:ln>
        </p:spPr>
        <p:txBody>
          <a:bodyPr rtlCol="0" anchor="ctr"/>
          <a:lstStyle/>
          <a:p>
            <a:endParaRPr lang="en-US"/>
          </a:p>
        </p:txBody>
      </p:sp>
      <p:sp>
        <p:nvSpPr>
          <p:cNvPr id="1518" name="Freeform: Shape 1517">
            <a:extLst>
              <a:ext uri="{FF2B5EF4-FFF2-40B4-BE49-F238E27FC236}">
                <a16:creationId xmlns:a16="http://schemas.microsoft.com/office/drawing/2014/main" id="{84C372C1-919C-42A5-83B2-86F9625227FD}"/>
              </a:ext>
            </a:extLst>
          </p:cNvPr>
          <p:cNvSpPr/>
          <p:nvPr/>
        </p:nvSpPr>
        <p:spPr>
          <a:xfrm>
            <a:off x="8870538" y="6247403"/>
            <a:ext cx="59452" cy="61505"/>
          </a:xfrm>
          <a:custGeom>
            <a:avLst/>
            <a:gdLst>
              <a:gd name="connsiteX0" fmla="*/ 41347 w 45418"/>
              <a:gd name="connsiteY0" fmla="*/ 27545 h 46986"/>
              <a:gd name="connsiteX1" fmla="*/ 5531 w 45418"/>
              <a:gd name="connsiteY1" fmla="*/ 27545 h 46986"/>
              <a:gd name="connsiteX2" fmla="*/ 10102 w 45418"/>
              <a:gd name="connsiteY2" fmla="*/ 35546 h 46986"/>
              <a:gd name="connsiteX3" fmla="*/ 19627 w 45418"/>
              <a:gd name="connsiteY3" fmla="*/ 38594 h 46986"/>
              <a:gd name="connsiteX4" fmla="*/ 32678 w 45418"/>
              <a:gd name="connsiteY4" fmla="*/ 33165 h 46986"/>
              <a:gd name="connsiteX5" fmla="*/ 38105 w 45418"/>
              <a:gd name="connsiteY5" fmla="*/ 39165 h 46986"/>
              <a:gd name="connsiteX6" fmla="*/ 19055 w 45418"/>
              <a:gd name="connsiteY6" fmla="*/ 46785 h 46986"/>
              <a:gd name="connsiteX7" fmla="*/ 2675 w 45418"/>
              <a:gd name="connsiteY7" fmla="*/ 40404 h 46986"/>
              <a:gd name="connsiteX8" fmla="*/ -3994 w 45418"/>
              <a:gd name="connsiteY8" fmla="*/ 23258 h 46986"/>
              <a:gd name="connsiteX9" fmla="*/ 2866 w 45418"/>
              <a:gd name="connsiteY9" fmla="*/ 6209 h 46986"/>
              <a:gd name="connsiteX10" fmla="*/ 18962 w 45418"/>
              <a:gd name="connsiteY10" fmla="*/ -173 h 46986"/>
              <a:gd name="connsiteX11" fmla="*/ 34775 w 45418"/>
              <a:gd name="connsiteY11" fmla="*/ 5447 h 46986"/>
              <a:gd name="connsiteX12" fmla="*/ 41347 w 45418"/>
              <a:gd name="connsiteY12" fmla="*/ 20972 h 46986"/>
              <a:gd name="connsiteX13" fmla="*/ 5531 w 45418"/>
              <a:gd name="connsiteY13" fmla="*/ 20020 h 46986"/>
              <a:gd name="connsiteX14" fmla="*/ 31724 w 45418"/>
              <a:gd name="connsiteY14" fmla="*/ 20020 h 46986"/>
              <a:gd name="connsiteX15" fmla="*/ 28106 w 45418"/>
              <a:gd name="connsiteY15" fmla="*/ 11162 h 46986"/>
              <a:gd name="connsiteX16" fmla="*/ 19246 w 45418"/>
              <a:gd name="connsiteY16" fmla="*/ 8114 h 46986"/>
              <a:gd name="connsiteX17" fmla="*/ 9721 w 45418"/>
              <a:gd name="connsiteY17" fmla="*/ 11257 h 46986"/>
              <a:gd name="connsiteX18" fmla="*/ 5531 w 45418"/>
              <a:gd name="connsiteY18" fmla="*/ 20020 h 46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18" h="46986">
                <a:moveTo>
                  <a:pt x="41347" y="27545"/>
                </a:moveTo>
                <a:lnTo>
                  <a:pt x="5531" y="27545"/>
                </a:lnTo>
                <a:cubicBezTo>
                  <a:pt x="5721" y="30774"/>
                  <a:pt x="7437" y="33717"/>
                  <a:pt x="10102" y="35546"/>
                </a:cubicBezTo>
                <a:cubicBezTo>
                  <a:pt x="12865" y="37536"/>
                  <a:pt x="16200" y="38603"/>
                  <a:pt x="19627" y="38594"/>
                </a:cubicBezTo>
                <a:cubicBezTo>
                  <a:pt x="24581" y="38908"/>
                  <a:pt x="29441" y="36898"/>
                  <a:pt x="32678" y="33165"/>
                </a:cubicBezTo>
                <a:lnTo>
                  <a:pt x="38105" y="39165"/>
                </a:lnTo>
                <a:cubicBezTo>
                  <a:pt x="33152" y="44309"/>
                  <a:pt x="26199" y="47081"/>
                  <a:pt x="19055" y="46785"/>
                </a:cubicBezTo>
                <a:cubicBezTo>
                  <a:pt x="12963" y="46928"/>
                  <a:pt x="7056" y="44633"/>
                  <a:pt x="2675" y="40404"/>
                </a:cubicBezTo>
                <a:cubicBezTo>
                  <a:pt x="-1897" y="35917"/>
                  <a:pt x="-4376" y="29669"/>
                  <a:pt x="-3994" y="23258"/>
                </a:cubicBezTo>
                <a:cubicBezTo>
                  <a:pt x="-4278" y="16848"/>
                  <a:pt x="-1804" y="10619"/>
                  <a:pt x="2866" y="6209"/>
                </a:cubicBezTo>
                <a:cubicBezTo>
                  <a:pt x="7149" y="2037"/>
                  <a:pt x="12963" y="-259"/>
                  <a:pt x="18962" y="-173"/>
                </a:cubicBezTo>
                <a:cubicBezTo>
                  <a:pt x="24771" y="-316"/>
                  <a:pt x="30390" y="1685"/>
                  <a:pt x="34775" y="5447"/>
                </a:cubicBezTo>
                <a:cubicBezTo>
                  <a:pt x="39249" y="9324"/>
                  <a:pt x="41728" y="15058"/>
                  <a:pt x="41347" y="20972"/>
                </a:cubicBezTo>
                <a:close/>
                <a:moveTo>
                  <a:pt x="5531" y="20020"/>
                </a:moveTo>
                <a:lnTo>
                  <a:pt x="31724" y="20020"/>
                </a:lnTo>
                <a:cubicBezTo>
                  <a:pt x="31915" y="16677"/>
                  <a:pt x="30580" y="13429"/>
                  <a:pt x="28106" y="11162"/>
                </a:cubicBezTo>
                <a:cubicBezTo>
                  <a:pt x="25627" y="9066"/>
                  <a:pt x="22488" y="7980"/>
                  <a:pt x="19246" y="8114"/>
                </a:cubicBezTo>
                <a:cubicBezTo>
                  <a:pt x="15818" y="8057"/>
                  <a:pt x="12484" y="9161"/>
                  <a:pt x="9721" y="11257"/>
                </a:cubicBezTo>
                <a:cubicBezTo>
                  <a:pt x="6958" y="13305"/>
                  <a:pt x="5438" y="16581"/>
                  <a:pt x="5531" y="20020"/>
                </a:cubicBezTo>
                <a:close/>
              </a:path>
            </a:pathLst>
          </a:custGeom>
          <a:solidFill>
            <a:srgbClr val="6D6E71"/>
          </a:solidFill>
          <a:ln w="9525" cap="flat">
            <a:noFill/>
            <a:prstDash val="solid"/>
            <a:miter/>
          </a:ln>
        </p:spPr>
        <p:txBody>
          <a:bodyPr rtlCol="0" anchor="ctr"/>
          <a:lstStyle/>
          <a:p>
            <a:endParaRPr lang="en-US"/>
          </a:p>
        </p:txBody>
      </p:sp>
      <p:sp>
        <p:nvSpPr>
          <p:cNvPr id="1519" name="Freeform: Shape 1518">
            <a:extLst>
              <a:ext uri="{FF2B5EF4-FFF2-40B4-BE49-F238E27FC236}">
                <a16:creationId xmlns:a16="http://schemas.microsoft.com/office/drawing/2014/main" id="{6C6F3C66-2343-4766-B864-3E7FC4940FD1}"/>
              </a:ext>
            </a:extLst>
          </p:cNvPr>
          <p:cNvSpPr/>
          <p:nvPr/>
        </p:nvSpPr>
        <p:spPr>
          <a:xfrm>
            <a:off x="8942174" y="6222845"/>
            <a:ext cx="15927" cy="85162"/>
          </a:xfrm>
          <a:custGeom>
            <a:avLst/>
            <a:gdLst>
              <a:gd name="connsiteX0" fmla="*/ -2234 w 12167"/>
              <a:gd name="connsiteY0" fmla="*/ 10206 h 65059"/>
              <a:gd name="connsiteX1" fmla="*/ -2332 w 12167"/>
              <a:gd name="connsiteY1" fmla="*/ 1719 h 65059"/>
              <a:gd name="connsiteX2" fmla="*/ -2234 w 12167"/>
              <a:gd name="connsiteY2" fmla="*/ 1633 h 65059"/>
              <a:gd name="connsiteX3" fmla="*/ 2049 w 12167"/>
              <a:gd name="connsiteY3" fmla="*/ -177 h 65059"/>
              <a:gd name="connsiteX4" fmla="*/ 6337 w 12167"/>
              <a:gd name="connsiteY4" fmla="*/ 1633 h 65059"/>
              <a:gd name="connsiteX5" fmla="*/ 6430 w 12167"/>
              <a:gd name="connsiteY5" fmla="*/ 10120 h 65059"/>
              <a:gd name="connsiteX6" fmla="*/ 6337 w 12167"/>
              <a:gd name="connsiteY6" fmla="*/ 10206 h 65059"/>
              <a:gd name="connsiteX7" fmla="*/ 2049 w 12167"/>
              <a:gd name="connsiteY7" fmla="*/ 12016 h 65059"/>
              <a:gd name="connsiteX8" fmla="*/ -2234 w 12167"/>
              <a:gd name="connsiteY8" fmla="*/ 10206 h 65059"/>
              <a:gd name="connsiteX9" fmla="*/ 6337 w 12167"/>
              <a:gd name="connsiteY9" fmla="*/ 64879 h 65059"/>
              <a:gd name="connsiteX10" fmla="*/ -3188 w 12167"/>
              <a:gd name="connsiteY10" fmla="*/ 64879 h 65059"/>
              <a:gd name="connsiteX11" fmla="*/ -3188 w 12167"/>
              <a:gd name="connsiteY11" fmla="*/ 19255 h 65059"/>
              <a:gd name="connsiteX12" fmla="*/ 6337 w 12167"/>
              <a:gd name="connsiteY12" fmla="*/ 19255 h 6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67" h="65059">
                <a:moveTo>
                  <a:pt x="-2234" y="10206"/>
                </a:moveTo>
                <a:cubicBezTo>
                  <a:pt x="-4616" y="7882"/>
                  <a:pt x="-4616" y="4091"/>
                  <a:pt x="-2332" y="1719"/>
                </a:cubicBezTo>
                <a:cubicBezTo>
                  <a:pt x="-2332" y="1691"/>
                  <a:pt x="-2234" y="1662"/>
                  <a:pt x="-2234" y="1633"/>
                </a:cubicBezTo>
                <a:cubicBezTo>
                  <a:pt x="-1188" y="433"/>
                  <a:pt x="430" y="-234"/>
                  <a:pt x="2049" y="-177"/>
                </a:cubicBezTo>
                <a:cubicBezTo>
                  <a:pt x="3672" y="-195"/>
                  <a:pt x="5193" y="462"/>
                  <a:pt x="6337" y="1633"/>
                </a:cubicBezTo>
                <a:cubicBezTo>
                  <a:pt x="8718" y="3957"/>
                  <a:pt x="8718" y="7748"/>
                  <a:pt x="6430" y="10120"/>
                </a:cubicBezTo>
                <a:cubicBezTo>
                  <a:pt x="6430" y="10149"/>
                  <a:pt x="6337" y="10177"/>
                  <a:pt x="6337" y="10206"/>
                </a:cubicBezTo>
                <a:cubicBezTo>
                  <a:pt x="5193" y="11377"/>
                  <a:pt x="3672" y="12035"/>
                  <a:pt x="2049" y="12016"/>
                </a:cubicBezTo>
                <a:cubicBezTo>
                  <a:pt x="430" y="12073"/>
                  <a:pt x="-1188" y="11406"/>
                  <a:pt x="-2234" y="10206"/>
                </a:cubicBezTo>
                <a:close/>
                <a:moveTo>
                  <a:pt x="6337" y="64879"/>
                </a:moveTo>
                <a:lnTo>
                  <a:pt x="-3188" y="64879"/>
                </a:lnTo>
                <a:lnTo>
                  <a:pt x="-3188" y="19255"/>
                </a:lnTo>
                <a:lnTo>
                  <a:pt x="6337" y="19255"/>
                </a:lnTo>
                <a:close/>
              </a:path>
            </a:pathLst>
          </a:custGeom>
          <a:solidFill>
            <a:srgbClr val="6D6E71"/>
          </a:solidFill>
          <a:ln w="9525" cap="flat">
            <a:noFill/>
            <a:prstDash val="solid"/>
            <a:miter/>
          </a:ln>
        </p:spPr>
        <p:txBody>
          <a:bodyPr rtlCol="0" anchor="ctr"/>
          <a:lstStyle/>
          <a:p>
            <a:endParaRPr lang="en-US"/>
          </a:p>
        </p:txBody>
      </p:sp>
      <p:sp>
        <p:nvSpPr>
          <p:cNvPr id="1520" name="Freeform: Shape 1519">
            <a:extLst>
              <a:ext uri="{FF2B5EF4-FFF2-40B4-BE49-F238E27FC236}">
                <a16:creationId xmlns:a16="http://schemas.microsoft.com/office/drawing/2014/main" id="{782DFAD5-B9EA-4CC3-8167-87C9386E79EE}"/>
              </a:ext>
            </a:extLst>
          </p:cNvPr>
          <p:cNvSpPr/>
          <p:nvPr/>
        </p:nvSpPr>
        <p:spPr>
          <a:xfrm>
            <a:off x="8966219" y="6248285"/>
            <a:ext cx="62468" cy="59722"/>
          </a:xfrm>
          <a:custGeom>
            <a:avLst/>
            <a:gdLst>
              <a:gd name="connsiteX0" fmla="*/ 14352 w 47722"/>
              <a:gd name="connsiteY0" fmla="*/ 45445 h 45624"/>
              <a:gd name="connsiteX1" fmla="*/ -4033 w 47722"/>
              <a:gd name="connsiteY1" fmla="*/ -180 h 45624"/>
              <a:gd name="connsiteX2" fmla="*/ 5971 w 47722"/>
              <a:gd name="connsiteY2" fmla="*/ -180 h 45624"/>
              <a:gd name="connsiteX3" fmla="*/ 19780 w 47722"/>
              <a:gd name="connsiteY3" fmla="*/ 34300 h 45624"/>
              <a:gd name="connsiteX4" fmla="*/ 33686 w 47722"/>
              <a:gd name="connsiteY4" fmla="*/ -180 h 45624"/>
              <a:gd name="connsiteX5" fmla="*/ 43690 w 47722"/>
              <a:gd name="connsiteY5" fmla="*/ -180 h 45624"/>
              <a:gd name="connsiteX6" fmla="*/ 25305 w 47722"/>
              <a:gd name="connsiteY6" fmla="*/ 45445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722" h="45624">
                <a:moveTo>
                  <a:pt x="14352" y="45445"/>
                </a:moveTo>
                <a:lnTo>
                  <a:pt x="-4033" y="-180"/>
                </a:lnTo>
                <a:lnTo>
                  <a:pt x="5971" y="-180"/>
                </a:lnTo>
                <a:lnTo>
                  <a:pt x="19780" y="34300"/>
                </a:lnTo>
                <a:lnTo>
                  <a:pt x="33686" y="-180"/>
                </a:lnTo>
                <a:lnTo>
                  <a:pt x="43690" y="-180"/>
                </a:lnTo>
                <a:lnTo>
                  <a:pt x="25305" y="45445"/>
                </a:lnTo>
                <a:close/>
              </a:path>
            </a:pathLst>
          </a:custGeom>
          <a:solidFill>
            <a:srgbClr val="6D6E71"/>
          </a:solidFill>
          <a:ln w="9525" cap="flat">
            <a:noFill/>
            <a:prstDash val="solid"/>
            <a:miter/>
          </a:ln>
        </p:spPr>
        <p:txBody>
          <a:bodyPr rtlCol="0" anchor="ctr"/>
          <a:lstStyle/>
          <a:p>
            <a:endParaRPr lang="en-US"/>
          </a:p>
        </p:txBody>
      </p:sp>
      <p:sp>
        <p:nvSpPr>
          <p:cNvPr id="1521" name="Freeform: Shape 1520">
            <a:extLst>
              <a:ext uri="{FF2B5EF4-FFF2-40B4-BE49-F238E27FC236}">
                <a16:creationId xmlns:a16="http://schemas.microsoft.com/office/drawing/2014/main" id="{043BD532-37F8-4B00-86EC-9599578270F0}"/>
              </a:ext>
            </a:extLst>
          </p:cNvPr>
          <p:cNvSpPr/>
          <p:nvPr/>
        </p:nvSpPr>
        <p:spPr>
          <a:xfrm>
            <a:off x="9037182" y="6223099"/>
            <a:ext cx="15677" cy="84909"/>
          </a:xfrm>
          <a:custGeom>
            <a:avLst/>
            <a:gdLst>
              <a:gd name="connsiteX0" fmla="*/ -2332 w 11976"/>
              <a:gd name="connsiteY0" fmla="*/ 10012 h 64865"/>
              <a:gd name="connsiteX1" fmla="*/ -2234 w 11976"/>
              <a:gd name="connsiteY1" fmla="*/ 1526 h 64865"/>
              <a:gd name="connsiteX2" fmla="*/ 6239 w 11976"/>
              <a:gd name="connsiteY2" fmla="*/ 1630 h 64865"/>
              <a:gd name="connsiteX3" fmla="*/ 6146 w 11976"/>
              <a:gd name="connsiteY3" fmla="*/ 10117 h 64865"/>
              <a:gd name="connsiteX4" fmla="*/ 1956 w 11976"/>
              <a:gd name="connsiteY4" fmla="*/ 11822 h 64865"/>
              <a:gd name="connsiteX5" fmla="*/ -2332 w 11976"/>
              <a:gd name="connsiteY5" fmla="*/ 10012 h 64865"/>
              <a:gd name="connsiteX6" fmla="*/ 6718 w 11976"/>
              <a:gd name="connsiteY6" fmla="*/ 64686 h 64865"/>
              <a:gd name="connsiteX7" fmla="*/ -2807 w 11976"/>
              <a:gd name="connsiteY7" fmla="*/ 64686 h 64865"/>
              <a:gd name="connsiteX8" fmla="*/ -2807 w 11976"/>
              <a:gd name="connsiteY8" fmla="*/ 19061 h 64865"/>
              <a:gd name="connsiteX9" fmla="*/ 6718 w 11976"/>
              <a:gd name="connsiteY9" fmla="*/ 19061 h 64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76" h="64865">
                <a:moveTo>
                  <a:pt x="-2332" y="10012"/>
                </a:moveTo>
                <a:cubicBezTo>
                  <a:pt x="-4616" y="7640"/>
                  <a:pt x="-4616" y="3840"/>
                  <a:pt x="-2234" y="1526"/>
                </a:cubicBezTo>
                <a:cubicBezTo>
                  <a:pt x="147" y="-789"/>
                  <a:pt x="3956" y="-742"/>
                  <a:pt x="6239" y="1630"/>
                </a:cubicBezTo>
                <a:cubicBezTo>
                  <a:pt x="8528" y="4002"/>
                  <a:pt x="8528" y="7803"/>
                  <a:pt x="6146" y="10117"/>
                </a:cubicBezTo>
                <a:cubicBezTo>
                  <a:pt x="5002" y="11212"/>
                  <a:pt x="3477" y="11822"/>
                  <a:pt x="1956" y="11822"/>
                </a:cubicBezTo>
                <a:cubicBezTo>
                  <a:pt x="337" y="11841"/>
                  <a:pt x="-1188" y="11184"/>
                  <a:pt x="-2332" y="10012"/>
                </a:cubicBezTo>
                <a:close/>
                <a:moveTo>
                  <a:pt x="6718" y="64686"/>
                </a:moveTo>
                <a:lnTo>
                  <a:pt x="-2807" y="64686"/>
                </a:lnTo>
                <a:lnTo>
                  <a:pt x="-2807" y="19061"/>
                </a:lnTo>
                <a:lnTo>
                  <a:pt x="6718" y="19061"/>
                </a:lnTo>
                <a:close/>
              </a:path>
            </a:pathLst>
          </a:custGeom>
          <a:solidFill>
            <a:srgbClr val="6D6E71"/>
          </a:solidFill>
          <a:ln w="9525" cap="flat">
            <a:noFill/>
            <a:prstDash val="solid"/>
            <a:miter/>
          </a:ln>
        </p:spPr>
        <p:txBody>
          <a:bodyPr rtlCol="0" anchor="ctr"/>
          <a:lstStyle/>
          <a:p>
            <a:endParaRPr lang="en-US"/>
          </a:p>
        </p:txBody>
      </p:sp>
      <p:sp>
        <p:nvSpPr>
          <p:cNvPr id="1522" name="Freeform: Shape 1521">
            <a:extLst>
              <a:ext uri="{FF2B5EF4-FFF2-40B4-BE49-F238E27FC236}">
                <a16:creationId xmlns:a16="http://schemas.microsoft.com/office/drawing/2014/main" id="{CF5356FE-0AF9-4309-BB9A-CE6E8FC38F07}"/>
              </a:ext>
            </a:extLst>
          </p:cNvPr>
          <p:cNvSpPr/>
          <p:nvPr/>
        </p:nvSpPr>
        <p:spPr>
          <a:xfrm>
            <a:off x="9069460" y="6247394"/>
            <a:ext cx="54927" cy="60613"/>
          </a:xfrm>
          <a:custGeom>
            <a:avLst/>
            <a:gdLst>
              <a:gd name="connsiteX0" fmla="*/ 5492 w 41961"/>
              <a:gd name="connsiteY0" fmla="*/ 21456 h 46305"/>
              <a:gd name="connsiteX1" fmla="*/ 5492 w 41961"/>
              <a:gd name="connsiteY1" fmla="*/ 46126 h 46305"/>
              <a:gd name="connsiteX2" fmla="*/ -4033 w 41961"/>
              <a:gd name="connsiteY2" fmla="*/ 46126 h 46305"/>
              <a:gd name="connsiteX3" fmla="*/ -4033 w 41961"/>
              <a:gd name="connsiteY3" fmla="*/ 501 h 46305"/>
              <a:gd name="connsiteX4" fmla="*/ 5492 w 41961"/>
              <a:gd name="connsiteY4" fmla="*/ 501 h 46305"/>
              <a:gd name="connsiteX5" fmla="*/ 5492 w 41961"/>
              <a:gd name="connsiteY5" fmla="*/ 8883 h 46305"/>
              <a:gd name="connsiteX6" fmla="*/ 11873 w 41961"/>
              <a:gd name="connsiteY6" fmla="*/ 2216 h 46305"/>
              <a:gd name="connsiteX7" fmla="*/ 20635 w 41961"/>
              <a:gd name="connsiteY7" fmla="*/ -166 h 46305"/>
              <a:gd name="connsiteX8" fmla="*/ 33114 w 41961"/>
              <a:gd name="connsiteY8" fmla="*/ 4597 h 46305"/>
              <a:gd name="connsiteX9" fmla="*/ 37876 w 41961"/>
              <a:gd name="connsiteY9" fmla="*/ 18217 h 46305"/>
              <a:gd name="connsiteX10" fmla="*/ 37876 w 41961"/>
              <a:gd name="connsiteY10" fmla="*/ 46126 h 46305"/>
              <a:gd name="connsiteX11" fmla="*/ 28351 w 41961"/>
              <a:gd name="connsiteY11" fmla="*/ 46126 h 46305"/>
              <a:gd name="connsiteX12" fmla="*/ 28351 w 41961"/>
              <a:gd name="connsiteY12" fmla="*/ 21075 h 46305"/>
              <a:gd name="connsiteX13" fmla="*/ 17971 w 41961"/>
              <a:gd name="connsiteY13" fmla="*/ 8502 h 46305"/>
              <a:gd name="connsiteX14" fmla="*/ 9301 w 41961"/>
              <a:gd name="connsiteY14" fmla="*/ 11836 h 46305"/>
              <a:gd name="connsiteX15" fmla="*/ 5492 w 41961"/>
              <a:gd name="connsiteY15" fmla="*/ 21456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46305">
                <a:moveTo>
                  <a:pt x="5492" y="21456"/>
                </a:moveTo>
                <a:lnTo>
                  <a:pt x="5492" y="46126"/>
                </a:lnTo>
                <a:lnTo>
                  <a:pt x="-4033" y="46126"/>
                </a:lnTo>
                <a:lnTo>
                  <a:pt x="-4033" y="501"/>
                </a:lnTo>
                <a:lnTo>
                  <a:pt x="5492" y="501"/>
                </a:lnTo>
                <a:lnTo>
                  <a:pt x="5492" y="8883"/>
                </a:lnTo>
                <a:cubicBezTo>
                  <a:pt x="7013" y="6121"/>
                  <a:pt x="9204" y="3815"/>
                  <a:pt x="11873" y="2216"/>
                </a:cubicBezTo>
                <a:cubicBezTo>
                  <a:pt x="14538" y="682"/>
                  <a:pt x="17589" y="-147"/>
                  <a:pt x="20635" y="-166"/>
                </a:cubicBezTo>
                <a:cubicBezTo>
                  <a:pt x="25305" y="-356"/>
                  <a:pt x="29779" y="1368"/>
                  <a:pt x="33114" y="4597"/>
                </a:cubicBezTo>
                <a:cubicBezTo>
                  <a:pt x="36541" y="8273"/>
                  <a:pt x="38258" y="13207"/>
                  <a:pt x="37876" y="18217"/>
                </a:cubicBezTo>
                <a:lnTo>
                  <a:pt x="37876" y="46126"/>
                </a:lnTo>
                <a:lnTo>
                  <a:pt x="28351" y="46126"/>
                </a:lnTo>
                <a:lnTo>
                  <a:pt x="28351" y="21075"/>
                </a:lnTo>
                <a:cubicBezTo>
                  <a:pt x="28351" y="12693"/>
                  <a:pt x="24924" y="8502"/>
                  <a:pt x="17971" y="8502"/>
                </a:cubicBezTo>
                <a:cubicBezTo>
                  <a:pt x="14729" y="8473"/>
                  <a:pt x="11683" y="9664"/>
                  <a:pt x="9301" y="11836"/>
                </a:cubicBezTo>
                <a:cubicBezTo>
                  <a:pt x="6636" y="14322"/>
                  <a:pt x="5302" y="17846"/>
                  <a:pt x="5492" y="21456"/>
                </a:cubicBezTo>
                <a:close/>
              </a:path>
            </a:pathLst>
          </a:custGeom>
          <a:solidFill>
            <a:srgbClr val="6D6E71"/>
          </a:solidFill>
          <a:ln w="9525" cap="flat">
            <a:noFill/>
            <a:prstDash val="solid"/>
            <a:miter/>
          </a:ln>
        </p:spPr>
        <p:txBody>
          <a:bodyPr rtlCol="0" anchor="ctr"/>
          <a:lstStyle/>
          <a:p>
            <a:endParaRPr lang="en-US"/>
          </a:p>
        </p:txBody>
      </p:sp>
      <p:sp>
        <p:nvSpPr>
          <p:cNvPr id="1523" name="Freeform: Shape 1522">
            <a:extLst>
              <a:ext uri="{FF2B5EF4-FFF2-40B4-BE49-F238E27FC236}">
                <a16:creationId xmlns:a16="http://schemas.microsoft.com/office/drawing/2014/main" id="{0C1DC27D-B23C-4E30-8C5B-8FB93C272480}"/>
              </a:ext>
            </a:extLst>
          </p:cNvPr>
          <p:cNvSpPr/>
          <p:nvPr/>
        </p:nvSpPr>
        <p:spPr>
          <a:xfrm>
            <a:off x="9137891" y="6247399"/>
            <a:ext cx="59473" cy="84694"/>
          </a:xfrm>
          <a:custGeom>
            <a:avLst/>
            <a:gdLst>
              <a:gd name="connsiteX0" fmla="*/ 41321 w 45434"/>
              <a:gd name="connsiteY0" fmla="*/ 497 h 64701"/>
              <a:gd name="connsiteX1" fmla="*/ 41321 w 45434"/>
              <a:gd name="connsiteY1" fmla="*/ 40311 h 64701"/>
              <a:gd name="connsiteX2" fmla="*/ 34749 w 45434"/>
              <a:gd name="connsiteY2" fmla="*/ 58408 h 64701"/>
              <a:gd name="connsiteX3" fmla="*/ 17982 w 45434"/>
              <a:gd name="connsiteY3" fmla="*/ 64504 h 64701"/>
              <a:gd name="connsiteX4" fmla="*/ -1068 w 45434"/>
              <a:gd name="connsiteY4" fmla="*/ 58027 h 64701"/>
              <a:gd name="connsiteX5" fmla="*/ 3504 w 45434"/>
              <a:gd name="connsiteY5" fmla="*/ 50788 h 64701"/>
              <a:gd name="connsiteX6" fmla="*/ 17029 w 45434"/>
              <a:gd name="connsiteY6" fmla="*/ 55837 h 64701"/>
              <a:gd name="connsiteX7" fmla="*/ 27796 w 45434"/>
              <a:gd name="connsiteY7" fmla="*/ 52313 h 64701"/>
              <a:gd name="connsiteX8" fmla="*/ 31796 w 45434"/>
              <a:gd name="connsiteY8" fmla="*/ 41073 h 64701"/>
              <a:gd name="connsiteX9" fmla="*/ 31796 w 45434"/>
              <a:gd name="connsiteY9" fmla="*/ 35263 h 64701"/>
              <a:gd name="connsiteX10" fmla="*/ 25698 w 45434"/>
              <a:gd name="connsiteY10" fmla="*/ 41645 h 64701"/>
              <a:gd name="connsiteX11" fmla="*/ 16745 w 45434"/>
              <a:gd name="connsiteY11" fmla="*/ 44121 h 64701"/>
              <a:gd name="connsiteX12" fmla="*/ 1793 w 45434"/>
              <a:gd name="connsiteY12" fmla="*/ 37739 h 64701"/>
              <a:gd name="connsiteX13" fmla="*/ -4021 w 45434"/>
              <a:gd name="connsiteY13" fmla="*/ 21928 h 64701"/>
              <a:gd name="connsiteX14" fmla="*/ 1793 w 45434"/>
              <a:gd name="connsiteY14" fmla="*/ 6211 h 64701"/>
              <a:gd name="connsiteX15" fmla="*/ 16648 w 45434"/>
              <a:gd name="connsiteY15" fmla="*/ -170 h 64701"/>
              <a:gd name="connsiteX16" fmla="*/ 31317 w 45434"/>
              <a:gd name="connsiteY16" fmla="*/ 7259 h 64701"/>
              <a:gd name="connsiteX17" fmla="*/ 31317 w 45434"/>
              <a:gd name="connsiteY17" fmla="*/ 497 h 64701"/>
              <a:gd name="connsiteX18" fmla="*/ 5793 w 45434"/>
              <a:gd name="connsiteY18" fmla="*/ 21547 h 64701"/>
              <a:gd name="connsiteX19" fmla="*/ 9220 w 45434"/>
              <a:gd name="connsiteY19" fmla="*/ 31072 h 64701"/>
              <a:gd name="connsiteX20" fmla="*/ 18745 w 45434"/>
              <a:gd name="connsiteY20" fmla="*/ 35167 h 64701"/>
              <a:gd name="connsiteX21" fmla="*/ 28270 w 45434"/>
              <a:gd name="connsiteY21" fmla="*/ 31167 h 64701"/>
              <a:gd name="connsiteX22" fmla="*/ 31889 w 45434"/>
              <a:gd name="connsiteY22" fmla="*/ 21642 h 64701"/>
              <a:gd name="connsiteX23" fmla="*/ 28270 w 45434"/>
              <a:gd name="connsiteY23" fmla="*/ 12117 h 64701"/>
              <a:gd name="connsiteX24" fmla="*/ 18745 w 45434"/>
              <a:gd name="connsiteY24" fmla="*/ 8021 h 64701"/>
              <a:gd name="connsiteX25" fmla="*/ 9220 w 45434"/>
              <a:gd name="connsiteY25" fmla="*/ 12212 h 64701"/>
              <a:gd name="connsiteX26" fmla="*/ 5793 w 45434"/>
              <a:gd name="connsiteY26" fmla="*/ 21547 h 64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434" h="64701">
                <a:moveTo>
                  <a:pt x="41321" y="497"/>
                </a:moveTo>
                <a:lnTo>
                  <a:pt x="41321" y="40311"/>
                </a:lnTo>
                <a:cubicBezTo>
                  <a:pt x="41893" y="47007"/>
                  <a:pt x="39414" y="53608"/>
                  <a:pt x="34749" y="58408"/>
                </a:cubicBezTo>
                <a:cubicBezTo>
                  <a:pt x="30177" y="62552"/>
                  <a:pt x="24173" y="64743"/>
                  <a:pt x="17982" y="64504"/>
                </a:cubicBezTo>
                <a:cubicBezTo>
                  <a:pt x="11127" y="64619"/>
                  <a:pt x="4365" y="62333"/>
                  <a:pt x="-1068" y="58027"/>
                </a:cubicBezTo>
                <a:lnTo>
                  <a:pt x="3504" y="50788"/>
                </a:lnTo>
                <a:cubicBezTo>
                  <a:pt x="7313" y="53903"/>
                  <a:pt x="12076" y="55685"/>
                  <a:pt x="17029" y="55837"/>
                </a:cubicBezTo>
                <a:cubicBezTo>
                  <a:pt x="20936" y="56046"/>
                  <a:pt x="24745" y="54789"/>
                  <a:pt x="27796" y="52313"/>
                </a:cubicBezTo>
                <a:cubicBezTo>
                  <a:pt x="30651" y="49331"/>
                  <a:pt x="32177" y="45226"/>
                  <a:pt x="31796" y="41073"/>
                </a:cubicBezTo>
                <a:lnTo>
                  <a:pt x="31796" y="35263"/>
                </a:lnTo>
                <a:cubicBezTo>
                  <a:pt x="30368" y="37911"/>
                  <a:pt x="28270" y="40111"/>
                  <a:pt x="25698" y="41645"/>
                </a:cubicBezTo>
                <a:cubicBezTo>
                  <a:pt x="23033" y="43273"/>
                  <a:pt x="19889" y="44131"/>
                  <a:pt x="16745" y="44121"/>
                </a:cubicBezTo>
                <a:cubicBezTo>
                  <a:pt x="11029" y="44264"/>
                  <a:pt x="5602" y="41939"/>
                  <a:pt x="1793" y="37739"/>
                </a:cubicBezTo>
                <a:cubicBezTo>
                  <a:pt x="-2114" y="33424"/>
                  <a:pt x="-4212" y="27757"/>
                  <a:pt x="-4021" y="21928"/>
                </a:cubicBezTo>
                <a:cubicBezTo>
                  <a:pt x="-4212" y="16127"/>
                  <a:pt x="-2114" y="10488"/>
                  <a:pt x="1793" y="6211"/>
                </a:cubicBezTo>
                <a:cubicBezTo>
                  <a:pt x="5504" y="1983"/>
                  <a:pt x="11029" y="-352"/>
                  <a:pt x="16648" y="-170"/>
                </a:cubicBezTo>
                <a:cubicBezTo>
                  <a:pt x="22461" y="-285"/>
                  <a:pt x="27987" y="2497"/>
                  <a:pt x="31317" y="7259"/>
                </a:cubicBezTo>
                <a:lnTo>
                  <a:pt x="31317" y="497"/>
                </a:lnTo>
                <a:close/>
                <a:moveTo>
                  <a:pt x="5793" y="21547"/>
                </a:moveTo>
                <a:cubicBezTo>
                  <a:pt x="5695" y="25033"/>
                  <a:pt x="6932" y="28414"/>
                  <a:pt x="9220" y="31072"/>
                </a:cubicBezTo>
                <a:cubicBezTo>
                  <a:pt x="11601" y="33872"/>
                  <a:pt x="15127" y="35386"/>
                  <a:pt x="18745" y="35167"/>
                </a:cubicBezTo>
                <a:cubicBezTo>
                  <a:pt x="22364" y="35310"/>
                  <a:pt x="25889" y="33843"/>
                  <a:pt x="28270" y="31167"/>
                </a:cubicBezTo>
                <a:cubicBezTo>
                  <a:pt x="30651" y="28576"/>
                  <a:pt x="31986" y="25166"/>
                  <a:pt x="31889" y="21642"/>
                </a:cubicBezTo>
                <a:cubicBezTo>
                  <a:pt x="31889" y="18127"/>
                  <a:pt x="30558" y="14746"/>
                  <a:pt x="28270" y="12117"/>
                </a:cubicBezTo>
                <a:cubicBezTo>
                  <a:pt x="25889" y="9393"/>
                  <a:pt x="22364" y="7888"/>
                  <a:pt x="18745" y="8021"/>
                </a:cubicBezTo>
                <a:cubicBezTo>
                  <a:pt x="15127" y="7821"/>
                  <a:pt x="11508" y="9383"/>
                  <a:pt x="9220" y="12212"/>
                </a:cubicBezTo>
                <a:cubicBezTo>
                  <a:pt x="7030" y="14850"/>
                  <a:pt x="5886" y="18137"/>
                  <a:pt x="5793" y="21547"/>
                </a:cubicBezTo>
                <a:close/>
              </a:path>
            </a:pathLst>
          </a:custGeom>
          <a:solidFill>
            <a:srgbClr val="6D6E71"/>
          </a:solidFill>
          <a:ln w="9525" cap="flat">
            <a:noFill/>
            <a:prstDash val="solid"/>
            <a:miter/>
          </a:ln>
        </p:spPr>
        <p:txBody>
          <a:bodyPr rtlCol="0" anchor="ctr"/>
          <a:lstStyle/>
          <a:p>
            <a:endParaRPr lang="en-US"/>
          </a:p>
        </p:txBody>
      </p:sp>
      <p:sp>
        <p:nvSpPr>
          <p:cNvPr id="1524" name="Freeform: Shape 1523">
            <a:extLst>
              <a:ext uri="{FF2B5EF4-FFF2-40B4-BE49-F238E27FC236}">
                <a16:creationId xmlns:a16="http://schemas.microsoft.com/office/drawing/2014/main" id="{1F98FCEC-F323-4AFC-9EF6-CCB660C9BBA9}"/>
              </a:ext>
            </a:extLst>
          </p:cNvPr>
          <p:cNvSpPr/>
          <p:nvPr/>
        </p:nvSpPr>
        <p:spPr>
          <a:xfrm>
            <a:off x="9241646" y="6229334"/>
            <a:ext cx="41514" cy="79302"/>
          </a:xfrm>
          <a:custGeom>
            <a:avLst/>
            <a:gdLst>
              <a:gd name="connsiteX0" fmla="*/ 11301 w 31714"/>
              <a:gd name="connsiteY0" fmla="*/ 21823 h 60582"/>
              <a:gd name="connsiteX1" fmla="*/ 11301 w 31714"/>
              <a:gd name="connsiteY1" fmla="*/ 44968 h 60582"/>
              <a:gd name="connsiteX2" fmla="*/ 13017 w 31714"/>
              <a:gd name="connsiteY2" fmla="*/ 50207 h 60582"/>
              <a:gd name="connsiteX3" fmla="*/ 17780 w 31714"/>
              <a:gd name="connsiteY3" fmla="*/ 52112 h 60582"/>
              <a:gd name="connsiteX4" fmla="*/ 23682 w 31714"/>
              <a:gd name="connsiteY4" fmla="*/ 49159 h 60582"/>
              <a:gd name="connsiteX5" fmla="*/ 27682 w 31714"/>
              <a:gd name="connsiteY5" fmla="*/ 55922 h 60582"/>
              <a:gd name="connsiteX6" fmla="*/ 16445 w 31714"/>
              <a:gd name="connsiteY6" fmla="*/ 60399 h 60582"/>
              <a:gd name="connsiteX7" fmla="*/ 5967 w 31714"/>
              <a:gd name="connsiteY7" fmla="*/ 56208 h 60582"/>
              <a:gd name="connsiteX8" fmla="*/ 1678 w 31714"/>
              <a:gd name="connsiteY8" fmla="*/ 44778 h 60582"/>
              <a:gd name="connsiteX9" fmla="*/ 1678 w 31714"/>
              <a:gd name="connsiteY9" fmla="*/ 21823 h 60582"/>
              <a:gd name="connsiteX10" fmla="*/ -4033 w 31714"/>
              <a:gd name="connsiteY10" fmla="*/ 21823 h 60582"/>
              <a:gd name="connsiteX11" fmla="*/ -4033 w 31714"/>
              <a:gd name="connsiteY11" fmla="*/ 14108 h 60582"/>
              <a:gd name="connsiteX12" fmla="*/ 1678 w 31714"/>
              <a:gd name="connsiteY12" fmla="*/ 14108 h 60582"/>
              <a:gd name="connsiteX13" fmla="*/ 1678 w 31714"/>
              <a:gd name="connsiteY13" fmla="*/ -180 h 60582"/>
              <a:gd name="connsiteX14" fmla="*/ 11203 w 31714"/>
              <a:gd name="connsiteY14" fmla="*/ -180 h 60582"/>
              <a:gd name="connsiteX15" fmla="*/ 11203 w 31714"/>
              <a:gd name="connsiteY15" fmla="*/ 14108 h 60582"/>
              <a:gd name="connsiteX16" fmla="*/ 23207 w 31714"/>
              <a:gd name="connsiteY16" fmla="*/ 14108 h 60582"/>
              <a:gd name="connsiteX17" fmla="*/ 23207 w 31714"/>
              <a:gd name="connsiteY17" fmla="*/ 21823 h 6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4" h="60582">
                <a:moveTo>
                  <a:pt x="11301" y="21823"/>
                </a:moveTo>
                <a:lnTo>
                  <a:pt x="11301" y="44968"/>
                </a:lnTo>
                <a:cubicBezTo>
                  <a:pt x="11203" y="46864"/>
                  <a:pt x="11776" y="48731"/>
                  <a:pt x="13017" y="50207"/>
                </a:cubicBezTo>
                <a:cubicBezTo>
                  <a:pt x="14254" y="51503"/>
                  <a:pt x="15966" y="52198"/>
                  <a:pt x="17780" y="52112"/>
                </a:cubicBezTo>
                <a:cubicBezTo>
                  <a:pt x="20063" y="52008"/>
                  <a:pt x="22254" y="50941"/>
                  <a:pt x="23682" y="49159"/>
                </a:cubicBezTo>
                <a:lnTo>
                  <a:pt x="27682" y="55922"/>
                </a:lnTo>
                <a:cubicBezTo>
                  <a:pt x="24635" y="58789"/>
                  <a:pt x="20635" y="60399"/>
                  <a:pt x="16445" y="60399"/>
                </a:cubicBezTo>
                <a:cubicBezTo>
                  <a:pt x="12538" y="60485"/>
                  <a:pt x="8729" y="58970"/>
                  <a:pt x="5967" y="56208"/>
                </a:cubicBezTo>
                <a:cubicBezTo>
                  <a:pt x="3013" y="53150"/>
                  <a:pt x="1488" y="49016"/>
                  <a:pt x="1678" y="44778"/>
                </a:cubicBezTo>
                <a:lnTo>
                  <a:pt x="1678" y="21823"/>
                </a:lnTo>
                <a:lnTo>
                  <a:pt x="-4033" y="21823"/>
                </a:lnTo>
                <a:lnTo>
                  <a:pt x="-4033" y="14108"/>
                </a:lnTo>
                <a:lnTo>
                  <a:pt x="1678" y="14108"/>
                </a:lnTo>
                <a:lnTo>
                  <a:pt x="1678" y="-180"/>
                </a:lnTo>
                <a:lnTo>
                  <a:pt x="11203" y="-180"/>
                </a:lnTo>
                <a:lnTo>
                  <a:pt x="11203" y="14108"/>
                </a:lnTo>
                <a:lnTo>
                  <a:pt x="23207" y="14108"/>
                </a:lnTo>
                <a:lnTo>
                  <a:pt x="23207" y="21823"/>
                </a:lnTo>
                <a:close/>
              </a:path>
            </a:pathLst>
          </a:custGeom>
          <a:solidFill>
            <a:srgbClr val="6D6E71"/>
          </a:solidFill>
          <a:ln w="9525" cap="flat">
            <a:noFill/>
            <a:prstDash val="solid"/>
            <a:miter/>
          </a:ln>
        </p:spPr>
        <p:txBody>
          <a:bodyPr rtlCol="0" anchor="ctr"/>
          <a:lstStyle/>
          <a:p>
            <a:endParaRPr lang="en-US"/>
          </a:p>
        </p:txBody>
      </p:sp>
      <p:sp>
        <p:nvSpPr>
          <p:cNvPr id="1525" name="Freeform: Shape 1524">
            <a:extLst>
              <a:ext uri="{FF2B5EF4-FFF2-40B4-BE49-F238E27FC236}">
                <a16:creationId xmlns:a16="http://schemas.microsoft.com/office/drawing/2014/main" id="{C42C52D3-66EB-4C9F-8F68-71AF33D56B26}"/>
              </a:ext>
            </a:extLst>
          </p:cNvPr>
          <p:cNvSpPr/>
          <p:nvPr/>
        </p:nvSpPr>
        <p:spPr>
          <a:xfrm>
            <a:off x="9293262" y="6247162"/>
            <a:ext cx="31669" cy="60221"/>
          </a:xfrm>
          <a:custGeom>
            <a:avLst/>
            <a:gdLst>
              <a:gd name="connsiteX0" fmla="*/ 19780 w 24193"/>
              <a:gd name="connsiteY0" fmla="*/ 9726 h 46005"/>
              <a:gd name="connsiteX1" fmla="*/ 9018 w 24193"/>
              <a:gd name="connsiteY1" fmla="*/ 14298 h 46005"/>
              <a:gd name="connsiteX2" fmla="*/ 5492 w 24193"/>
              <a:gd name="connsiteY2" fmla="*/ 26776 h 46005"/>
              <a:gd name="connsiteX3" fmla="*/ 5492 w 24193"/>
              <a:gd name="connsiteY3" fmla="*/ 45826 h 46005"/>
              <a:gd name="connsiteX4" fmla="*/ -4033 w 24193"/>
              <a:gd name="connsiteY4" fmla="*/ 45826 h 46005"/>
              <a:gd name="connsiteX5" fmla="*/ -4033 w 24193"/>
              <a:gd name="connsiteY5" fmla="*/ 201 h 46005"/>
              <a:gd name="connsiteX6" fmla="*/ 5492 w 24193"/>
              <a:gd name="connsiteY6" fmla="*/ 201 h 46005"/>
              <a:gd name="connsiteX7" fmla="*/ 5492 w 24193"/>
              <a:gd name="connsiteY7" fmla="*/ 9726 h 46005"/>
              <a:gd name="connsiteX8" fmla="*/ 11780 w 24193"/>
              <a:gd name="connsiteY8" fmla="*/ 2677 h 46005"/>
              <a:gd name="connsiteX9" fmla="*/ 20161 w 24193"/>
              <a:gd name="connsiteY9" fmla="*/ -180 h 46005"/>
              <a:gd name="connsiteX10" fmla="*/ 20161 w 24193"/>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6005">
                <a:moveTo>
                  <a:pt x="19780" y="9726"/>
                </a:moveTo>
                <a:cubicBezTo>
                  <a:pt x="15687" y="9450"/>
                  <a:pt x="11687" y="11145"/>
                  <a:pt x="9018" y="14298"/>
                </a:cubicBezTo>
                <a:cubicBezTo>
                  <a:pt x="6446" y="17946"/>
                  <a:pt x="5208" y="22337"/>
                  <a:pt x="5492" y="26776"/>
                </a:cubicBezTo>
                <a:lnTo>
                  <a:pt x="5492" y="45826"/>
                </a:lnTo>
                <a:lnTo>
                  <a:pt x="-4033" y="45826"/>
                </a:lnTo>
                <a:lnTo>
                  <a:pt x="-4033" y="201"/>
                </a:lnTo>
                <a:lnTo>
                  <a:pt x="5492" y="201"/>
                </a:lnTo>
                <a:lnTo>
                  <a:pt x="5492" y="9726"/>
                </a:lnTo>
                <a:cubicBezTo>
                  <a:pt x="6925" y="6888"/>
                  <a:pt x="9115" y="4459"/>
                  <a:pt x="11780" y="2677"/>
                </a:cubicBezTo>
                <a:cubicBezTo>
                  <a:pt x="14259" y="934"/>
                  <a:pt x="17115" y="-65"/>
                  <a:pt x="20161" y="-180"/>
                </a:cubicBezTo>
                <a:lnTo>
                  <a:pt x="20161" y="9345"/>
                </a:lnTo>
                <a:close/>
              </a:path>
            </a:pathLst>
          </a:custGeom>
          <a:solidFill>
            <a:srgbClr val="6D6E71"/>
          </a:solidFill>
          <a:ln w="9525" cap="flat">
            <a:noFill/>
            <a:prstDash val="solid"/>
            <a:miter/>
          </a:ln>
        </p:spPr>
        <p:txBody>
          <a:bodyPr rtlCol="0" anchor="ctr"/>
          <a:lstStyle/>
          <a:p>
            <a:endParaRPr lang="en-US"/>
          </a:p>
        </p:txBody>
      </p:sp>
      <p:sp>
        <p:nvSpPr>
          <p:cNvPr id="1526" name="Freeform: Shape 1525">
            <a:extLst>
              <a:ext uri="{FF2B5EF4-FFF2-40B4-BE49-F238E27FC236}">
                <a16:creationId xmlns:a16="http://schemas.microsoft.com/office/drawing/2014/main" id="{3015D54C-32A4-44D7-8FFC-86685CF9F6D3}"/>
              </a:ext>
            </a:extLst>
          </p:cNvPr>
          <p:cNvSpPr/>
          <p:nvPr/>
        </p:nvSpPr>
        <p:spPr>
          <a:xfrm>
            <a:off x="9332740" y="6247403"/>
            <a:ext cx="59446" cy="61505"/>
          </a:xfrm>
          <a:custGeom>
            <a:avLst/>
            <a:gdLst>
              <a:gd name="connsiteX0" fmla="*/ 41342 w 45413"/>
              <a:gd name="connsiteY0" fmla="*/ 27545 h 46986"/>
              <a:gd name="connsiteX1" fmla="*/ 5531 w 45413"/>
              <a:gd name="connsiteY1" fmla="*/ 27545 h 46986"/>
              <a:gd name="connsiteX2" fmla="*/ 10102 w 45413"/>
              <a:gd name="connsiteY2" fmla="*/ 35546 h 46986"/>
              <a:gd name="connsiteX3" fmla="*/ 19627 w 45413"/>
              <a:gd name="connsiteY3" fmla="*/ 38594 h 46986"/>
              <a:gd name="connsiteX4" fmla="*/ 32673 w 45413"/>
              <a:gd name="connsiteY4" fmla="*/ 33165 h 46986"/>
              <a:gd name="connsiteX5" fmla="*/ 38105 w 45413"/>
              <a:gd name="connsiteY5" fmla="*/ 39165 h 46986"/>
              <a:gd name="connsiteX6" fmla="*/ 19055 w 45413"/>
              <a:gd name="connsiteY6" fmla="*/ 46785 h 46986"/>
              <a:gd name="connsiteX7" fmla="*/ 2670 w 45413"/>
              <a:gd name="connsiteY7" fmla="*/ 40404 h 46986"/>
              <a:gd name="connsiteX8" fmla="*/ -3994 w 45413"/>
              <a:gd name="connsiteY8" fmla="*/ 23258 h 46986"/>
              <a:gd name="connsiteX9" fmla="*/ 2861 w 45413"/>
              <a:gd name="connsiteY9" fmla="*/ 6209 h 46986"/>
              <a:gd name="connsiteX10" fmla="*/ 18958 w 45413"/>
              <a:gd name="connsiteY10" fmla="*/ -173 h 46986"/>
              <a:gd name="connsiteX11" fmla="*/ 34771 w 45413"/>
              <a:gd name="connsiteY11" fmla="*/ 5447 h 46986"/>
              <a:gd name="connsiteX12" fmla="*/ 41342 w 45413"/>
              <a:gd name="connsiteY12" fmla="*/ 20972 h 46986"/>
              <a:gd name="connsiteX13" fmla="*/ 5531 w 45413"/>
              <a:gd name="connsiteY13" fmla="*/ 20020 h 46986"/>
              <a:gd name="connsiteX14" fmla="*/ 31817 w 45413"/>
              <a:gd name="connsiteY14" fmla="*/ 20020 h 46986"/>
              <a:gd name="connsiteX15" fmla="*/ 28199 w 45413"/>
              <a:gd name="connsiteY15" fmla="*/ 11162 h 46986"/>
              <a:gd name="connsiteX16" fmla="*/ 19339 w 45413"/>
              <a:gd name="connsiteY16" fmla="*/ 8114 h 46986"/>
              <a:gd name="connsiteX17" fmla="*/ 9814 w 45413"/>
              <a:gd name="connsiteY17" fmla="*/ 11257 h 46986"/>
              <a:gd name="connsiteX18" fmla="*/ 5340 w 45413"/>
              <a:gd name="connsiteY18" fmla="*/ 20020 h 46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13" h="46986">
                <a:moveTo>
                  <a:pt x="41342" y="27545"/>
                </a:moveTo>
                <a:lnTo>
                  <a:pt x="5531" y="27545"/>
                </a:lnTo>
                <a:cubicBezTo>
                  <a:pt x="5717" y="30774"/>
                  <a:pt x="7433" y="33717"/>
                  <a:pt x="10102" y="35546"/>
                </a:cubicBezTo>
                <a:cubicBezTo>
                  <a:pt x="12860" y="37536"/>
                  <a:pt x="16195" y="38603"/>
                  <a:pt x="19627" y="38594"/>
                </a:cubicBezTo>
                <a:cubicBezTo>
                  <a:pt x="24581" y="38927"/>
                  <a:pt x="29436" y="36917"/>
                  <a:pt x="32673" y="33165"/>
                </a:cubicBezTo>
                <a:lnTo>
                  <a:pt x="38105" y="39165"/>
                </a:lnTo>
                <a:cubicBezTo>
                  <a:pt x="33152" y="44309"/>
                  <a:pt x="26199" y="47081"/>
                  <a:pt x="19055" y="46785"/>
                </a:cubicBezTo>
                <a:cubicBezTo>
                  <a:pt x="12958" y="46928"/>
                  <a:pt x="7051" y="44633"/>
                  <a:pt x="2670" y="40404"/>
                </a:cubicBezTo>
                <a:cubicBezTo>
                  <a:pt x="-1901" y="35917"/>
                  <a:pt x="-4376" y="29669"/>
                  <a:pt x="-3994" y="23258"/>
                </a:cubicBezTo>
                <a:cubicBezTo>
                  <a:pt x="-4283" y="16848"/>
                  <a:pt x="-1804" y="10619"/>
                  <a:pt x="2861" y="6209"/>
                </a:cubicBezTo>
                <a:cubicBezTo>
                  <a:pt x="7149" y="2037"/>
                  <a:pt x="12958" y="-259"/>
                  <a:pt x="18958" y="-173"/>
                </a:cubicBezTo>
                <a:cubicBezTo>
                  <a:pt x="24767" y="-316"/>
                  <a:pt x="30390" y="1685"/>
                  <a:pt x="34771" y="5447"/>
                </a:cubicBezTo>
                <a:cubicBezTo>
                  <a:pt x="39245" y="9324"/>
                  <a:pt x="41724" y="15058"/>
                  <a:pt x="41342" y="20972"/>
                </a:cubicBezTo>
                <a:close/>
                <a:moveTo>
                  <a:pt x="5531" y="20020"/>
                </a:moveTo>
                <a:lnTo>
                  <a:pt x="31817" y="20020"/>
                </a:lnTo>
                <a:cubicBezTo>
                  <a:pt x="32008" y="16677"/>
                  <a:pt x="30673" y="13429"/>
                  <a:pt x="28199" y="11162"/>
                </a:cubicBezTo>
                <a:cubicBezTo>
                  <a:pt x="25720" y="9066"/>
                  <a:pt x="22576" y="7980"/>
                  <a:pt x="19339" y="8114"/>
                </a:cubicBezTo>
                <a:cubicBezTo>
                  <a:pt x="15911" y="8057"/>
                  <a:pt x="12577" y="9161"/>
                  <a:pt x="9814" y="11257"/>
                </a:cubicBezTo>
                <a:cubicBezTo>
                  <a:pt x="6958" y="13238"/>
                  <a:pt x="5242" y="16534"/>
                  <a:pt x="5340" y="20020"/>
                </a:cubicBezTo>
                <a:close/>
              </a:path>
            </a:pathLst>
          </a:custGeom>
          <a:solidFill>
            <a:srgbClr val="6D6E71"/>
          </a:solidFill>
          <a:ln w="9525" cap="flat">
            <a:noFill/>
            <a:prstDash val="solid"/>
            <a:miter/>
          </a:ln>
        </p:spPr>
        <p:txBody>
          <a:bodyPr rtlCol="0" anchor="ctr"/>
          <a:lstStyle/>
          <a:p>
            <a:endParaRPr lang="en-US"/>
          </a:p>
        </p:txBody>
      </p:sp>
      <p:sp>
        <p:nvSpPr>
          <p:cNvPr id="1527" name="Freeform: Shape 1526">
            <a:extLst>
              <a:ext uri="{FF2B5EF4-FFF2-40B4-BE49-F238E27FC236}">
                <a16:creationId xmlns:a16="http://schemas.microsoft.com/office/drawing/2014/main" id="{78958CEA-3A6D-4118-B0F6-B427A451FDE1}"/>
              </a:ext>
            </a:extLst>
          </p:cNvPr>
          <p:cNvSpPr/>
          <p:nvPr/>
        </p:nvSpPr>
        <p:spPr>
          <a:xfrm>
            <a:off x="9399472" y="6247382"/>
            <a:ext cx="53229" cy="61514"/>
          </a:xfrm>
          <a:custGeom>
            <a:avLst/>
            <a:gdLst>
              <a:gd name="connsiteX0" fmla="*/ 36370 w 40664"/>
              <a:gd name="connsiteY0" fmla="*/ 46135 h 46993"/>
              <a:gd name="connsiteX1" fmla="*/ 27608 w 40664"/>
              <a:gd name="connsiteY1" fmla="*/ 46135 h 46993"/>
              <a:gd name="connsiteX2" fmla="*/ 27608 w 40664"/>
              <a:gd name="connsiteY2" fmla="*/ 40039 h 46993"/>
              <a:gd name="connsiteX3" fmla="*/ 12460 w 40664"/>
              <a:gd name="connsiteY3" fmla="*/ 46801 h 46993"/>
              <a:gd name="connsiteX4" fmla="*/ 651 w 40664"/>
              <a:gd name="connsiteY4" fmla="*/ 42801 h 46993"/>
              <a:gd name="connsiteX5" fmla="*/ -4018 w 40664"/>
              <a:gd name="connsiteY5" fmla="*/ 32038 h 46993"/>
              <a:gd name="connsiteX6" fmla="*/ 935 w 40664"/>
              <a:gd name="connsiteY6" fmla="*/ 21941 h 46993"/>
              <a:gd name="connsiteX7" fmla="*/ 14366 w 40664"/>
              <a:gd name="connsiteY7" fmla="*/ 18607 h 46993"/>
              <a:gd name="connsiteX8" fmla="*/ 26845 w 40664"/>
              <a:gd name="connsiteY8" fmla="*/ 18607 h 46993"/>
              <a:gd name="connsiteX9" fmla="*/ 26845 w 40664"/>
              <a:gd name="connsiteY9" fmla="*/ 16893 h 46993"/>
              <a:gd name="connsiteX10" fmla="*/ 16748 w 40664"/>
              <a:gd name="connsiteY10" fmla="*/ 7844 h 46993"/>
              <a:gd name="connsiteX11" fmla="*/ 3507 w 40664"/>
              <a:gd name="connsiteY11" fmla="*/ 12416 h 46993"/>
              <a:gd name="connsiteX12" fmla="*/ -777 w 40664"/>
              <a:gd name="connsiteY12" fmla="*/ 6416 h 46993"/>
              <a:gd name="connsiteX13" fmla="*/ 18273 w 40664"/>
              <a:gd name="connsiteY13" fmla="*/ -157 h 46993"/>
              <a:gd name="connsiteX14" fmla="*/ 31417 w 40664"/>
              <a:gd name="connsiteY14" fmla="*/ 3939 h 46993"/>
              <a:gd name="connsiteX15" fmla="*/ 36560 w 40664"/>
              <a:gd name="connsiteY15" fmla="*/ 16798 h 46993"/>
              <a:gd name="connsiteX16" fmla="*/ 26845 w 40664"/>
              <a:gd name="connsiteY16" fmla="*/ 29180 h 46993"/>
              <a:gd name="connsiteX17" fmla="*/ 26845 w 40664"/>
              <a:gd name="connsiteY17" fmla="*/ 25370 h 46993"/>
              <a:gd name="connsiteX18" fmla="*/ 16083 w 40664"/>
              <a:gd name="connsiteY18" fmla="*/ 25370 h 46993"/>
              <a:gd name="connsiteX19" fmla="*/ 5697 w 40664"/>
              <a:gd name="connsiteY19" fmla="*/ 31847 h 46993"/>
              <a:gd name="connsiteX20" fmla="*/ 8269 w 40664"/>
              <a:gd name="connsiteY20" fmla="*/ 36896 h 46993"/>
              <a:gd name="connsiteX21" fmla="*/ 15413 w 40664"/>
              <a:gd name="connsiteY21" fmla="*/ 38705 h 46993"/>
              <a:gd name="connsiteX22" fmla="*/ 23417 w 40664"/>
              <a:gd name="connsiteY22" fmla="*/ 36134 h 46993"/>
              <a:gd name="connsiteX23" fmla="*/ 26747 w 40664"/>
              <a:gd name="connsiteY23" fmla="*/ 29180 h 46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64" h="46993">
                <a:moveTo>
                  <a:pt x="36370" y="46135"/>
                </a:moveTo>
                <a:lnTo>
                  <a:pt x="27608" y="46135"/>
                </a:lnTo>
                <a:lnTo>
                  <a:pt x="27608" y="40039"/>
                </a:lnTo>
                <a:cubicBezTo>
                  <a:pt x="23891" y="44487"/>
                  <a:pt x="18273" y="46982"/>
                  <a:pt x="12460" y="46801"/>
                </a:cubicBezTo>
                <a:cubicBezTo>
                  <a:pt x="8176" y="46963"/>
                  <a:pt x="3986" y="45535"/>
                  <a:pt x="651" y="42801"/>
                </a:cubicBezTo>
                <a:cubicBezTo>
                  <a:pt x="-2493" y="40115"/>
                  <a:pt x="-4209" y="36153"/>
                  <a:pt x="-4018" y="32038"/>
                </a:cubicBezTo>
                <a:cubicBezTo>
                  <a:pt x="-4209" y="28037"/>
                  <a:pt x="-2400" y="24208"/>
                  <a:pt x="935" y="21941"/>
                </a:cubicBezTo>
                <a:cubicBezTo>
                  <a:pt x="5032" y="19550"/>
                  <a:pt x="9697" y="18388"/>
                  <a:pt x="14366" y="18607"/>
                </a:cubicBezTo>
                <a:lnTo>
                  <a:pt x="26845" y="18607"/>
                </a:lnTo>
                <a:lnTo>
                  <a:pt x="26845" y="16893"/>
                </a:lnTo>
                <a:cubicBezTo>
                  <a:pt x="26845" y="10892"/>
                  <a:pt x="23417" y="7844"/>
                  <a:pt x="16748" y="7844"/>
                </a:cubicBezTo>
                <a:cubicBezTo>
                  <a:pt x="11985" y="8015"/>
                  <a:pt x="7413" y="9606"/>
                  <a:pt x="3507" y="12416"/>
                </a:cubicBezTo>
                <a:lnTo>
                  <a:pt x="-777" y="6416"/>
                </a:lnTo>
                <a:cubicBezTo>
                  <a:pt x="4651" y="2062"/>
                  <a:pt x="11320" y="-271"/>
                  <a:pt x="18273" y="-157"/>
                </a:cubicBezTo>
                <a:cubicBezTo>
                  <a:pt x="23036" y="-385"/>
                  <a:pt x="27701" y="1072"/>
                  <a:pt x="31417" y="3939"/>
                </a:cubicBezTo>
                <a:cubicBezTo>
                  <a:pt x="35133" y="7159"/>
                  <a:pt x="37035" y="11930"/>
                  <a:pt x="36560" y="16798"/>
                </a:cubicBezTo>
                <a:close/>
                <a:moveTo>
                  <a:pt x="26845" y="29180"/>
                </a:moveTo>
                <a:lnTo>
                  <a:pt x="26845" y="25370"/>
                </a:lnTo>
                <a:lnTo>
                  <a:pt x="16083" y="25370"/>
                </a:lnTo>
                <a:cubicBezTo>
                  <a:pt x="9130" y="25370"/>
                  <a:pt x="5697" y="27465"/>
                  <a:pt x="5697" y="31847"/>
                </a:cubicBezTo>
                <a:cubicBezTo>
                  <a:pt x="5604" y="33866"/>
                  <a:pt x="6558" y="35791"/>
                  <a:pt x="8269" y="36896"/>
                </a:cubicBezTo>
                <a:cubicBezTo>
                  <a:pt x="10367" y="38229"/>
                  <a:pt x="12939" y="38867"/>
                  <a:pt x="15413" y="38705"/>
                </a:cubicBezTo>
                <a:cubicBezTo>
                  <a:pt x="18273" y="38762"/>
                  <a:pt x="21129" y="37857"/>
                  <a:pt x="23417" y="36134"/>
                </a:cubicBezTo>
                <a:cubicBezTo>
                  <a:pt x="25608" y="34514"/>
                  <a:pt x="26845" y="31904"/>
                  <a:pt x="26747" y="29180"/>
                </a:cubicBezTo>
                <a:close/>
              </a:path>
            </a:pathLst>
          </a:custGeom>
          <a:solidFill>
            <a:srgbClr val="6D6E71"/>
          </a:solidFill>
          <a:ln w="9525" cap="flat">
            <a:noFill/>
            <a:prstDash val="solid"/>
            <a:miter/>
          </a:ln>
        </p:spPr>
        <p:txBody>
          <a:bodyPr rtlCol="0" anchor="ctr"/>
          <a:lstStyle/>
          <a:p>
            <a:endParaRPr lang="en-US"/>
          </a:p>
        </p:txBody>
      </p:sp>
      <p:sp>
        <p:nvSpPr>
          <p:cNvPr id="1528" name="Freeform: Shape 1527">
            <a:extLst>
              <a:ext uri="{FF2B5EF4-FFF2-40B4-BE49-F238E27FC236}">
                <a16:creationId xmlns:a16="http://schemas.microsoft.com/office/drawing/2014/main" id="{FDC091C6-C8E0-4FE4-92B2-4C6351964396}"/>
              </a:ext>
            </a:extLst>
          </p:cNvPr>
          <p:cNvSpPr/>
          <p:nvPr/>
        </p:nvSpPr>
        <p:spPr>
          <a:xfrm>
            <a:off x="9465199" y="6229334"/>
            <a:ext cx="41519" cy="79305"/>
          </a:xfrm>
          <a:custGeom>
            <a:avLst/>
            <a:gdLst>
              <a:gd name="connsiteX0" fmla="*/ 11306 w 31718"/>
              <a:gd name="connsiteY0" fmla="*/ 21823 h 60584"/>
              <a:gd name="connsiteX1" fmla="*/ 11306 w 31718"/>
              <a:gd name="connsiteY1" fmla="*/ 44968 h 60584"/>
              <a:gd name="connsiteX2" fmla="*/ 13017 w 31718"/>
              <a:gd name="connsiteY2" fmla="*/ 50207 h 60584"/>
              <a:gd name="connsiteX3" fmla="*/ 17877 w 31718"/>
              <a:gd name="connsiteY3" fmla="*/ 52112 h 60584"/>
              <a:gd name="connsiteX4" fmla="*/ 23779 w 31718"/>
              <a:gd name="connsiteY4" fmla="*/ 49159 h 60584"/>
              <a:gd name="connsiteX5" fmla="*/ 27686 w 31718"/>
              <a:gd name="connsiteY5" fmla="*/ 55922 h 60584"/>
              <a:gd name="connsiteX6" fmla="*/ 16543 w 31718"/>
              <a:gd name="connsiteY6" fmla="*/ 60399 h 60584"/>
              <a:gd name="connsiteX7" fmla="*/ 6064 w 31718"/>
              <a:gd name="connsiteY7" fmla="*/ 56208 h 60584"/>
              <a:gd name="connsiteX8" fmla="*/ 1781 w 31718"/>
              <a:gd name="connsiteY8" fmla="*/ 44778 h 60584"/>
              <a:gd name="connsiteX9" fmla="*/ 1781 w 31718"/>
              <a:gd name="connsiteY9" fmla="*/ 21823 h 60584"/>
              <a:gd name="connsiteX10" fmla="*/ -4033 w 31718"/>
              <a:gd name="connsiteY10" fmla="*/ 21823 h 60584"/>
              <a:gd name="connsiteX11" fmla="*/ -4033 w 31718"/>
              <a:gd name="connsiteY11" fmla="*/ 14108 h 60584"/>
              <a:gd name="connsiteX12" fmla="*/ 1781 w 31718"/>
              <a:gd name="connsiteY12" fmla="*/ 14108 h 60584"/>
              <a:gd name="connsiteX13" fmla="*/ 1781 w 31718"/>
              <a:gd name="connsiteY13" fmla="*/ -180 h 60584"/>
              <a:gd name="connsiteX14" fmla="*/ 11306 w 31718"/>
              <a:gd name="connsiteY14" fmla="*/ -180 h 60584"/>
              <a:gd name="connsiteX15" fmla="*/ 11306 w 31718"/>
              <a:gd name="connsiteY15" fmla="*/ 14108 h 60584"/>
              <a:gd name="connsiteX16" fmla="*/ 23305 w 31718"/>
              <a:gd name="connsiteY16" fmla="*/ 14108 h 60584"/>
              <a:gd name="connsiteX17" fmla="*/ 23305 w 31718"/>
              <a:gd name="connsiteY17" fmla="*/ 21823 h 6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4">
                <a:moveTo>
                  <a:pt x="11306" y="21823"/>
                </a:moveTo>
                <a:lnTo>
                  <a:pt x="11306" y="44968"/>
                </a:lnTo>
                <a:cubicBezTo>
                  <a:pt x="11208" y="46864"/>
                  <a:pt x="11780" y="48731"/>
                  <a:pt x="13017" y="50207"/>
                </a:cubicBezTo>
                <a:cubicBezTo>
                  <a:pt x="14254" y="51512"/>
                  <a:pt x="16068" y="52208"/>
                  <a:pt x="17877" y="52112"/>
                </a:cubicBezTo>
                <a:cubicBezTo>
                  <a:pt x="20161" y="51998"/>
                  <a:pt x="22352" y="50931"/>
                  <a:pt x="23779" y="49159"/>
                </a:cubicBezTo>
                <a:lnTo>
                  <a:pt x="27686" y="55922"/>
                </a:lnTo>
                <a:cubicBezTo>
                  <a:pt x="24733" y="58808"/>
                  <a:pt x="20733" y="60409"/>
                  <a:pt x="16543" y="60399"/>
                </a:cubicBezTo>
                <a:cubicBezTo>
                  <a:pt x="12636" y="60513"/>
                  <a:pt x="8827" y="58989"/>
                  <a:pt x="6064" y="56208"/>
                </a:cubicBezTo>
                <a:cubicBezTo>
                  <a:pt x="3111" y="53150"/>
                  <a:pt x="1590" y="49016"/>
                  <a:pt x="1781" y="44778"/>
                </a:cubicBezTo>
                <a:lnTo>
                  <a:pt x="1781" y="21823"/>
                </a:lnTo>
                <a:lnTo>
                  <a:pt x="-4033" y="21823"/>
                </a:lnTo>
                <a:lnTo>
                  <a:pt x="-4033" y="14108"/>
                </a:lnTo>
                <a:lnTo>
                  <a:pt x="1781" y="14108"/>
                </a:lnTo>
                <a:lnTo>
                  <a:pt x="1781" y="-180"/>
                </a:lnTo>
                <a:lnTo>
                  <a:pt x="11306" y="-180"/>
                </a:lnTo>
                <a:lnTo>
                  <a:pt x="11306" y="14108"/>
                </a:lnTo>
                <a:lnTo>
                  <a:pt x="23305" y="14108"/>
                </a:lnTo>
                <a:lnTo>
                  <a:pt x="23305" y="21823"/>
                </a:lnTo>
                <a:close/>
              </a:path>
            </a:pathLst>
          </a:custGeom>
          <a:solidFill>
            <a:srgbClr val="6D6E71"/>
          </a:solidFill>
          <a:ln w="9525" cap="flat">
            <a:noFill/>
            <a:prstDash val="solid"/>
            <a:miter/>
          </a:ln>
        </p:spPr>
        <p:txBody>
          <a:bodyPr rtlCol="0" anchor="ctr"/>
          <a:lstStyle/>
          <a:p>
            <a:endParaRPr lang="en-US"/>
          </a:p>
        </p:txBody>
      </p:sp>
      <p:sp>
        <p:nvSpPr>
          <p:cNvPr id="1529" name="Freeform: Shape 1528">
            <a:extLst>
              <a:ext uri="{FF2B5EF4-FFF2-40B4-BE49-F238E27FC236}">
                <a16:creationId xmlns:a16="http://schemas.microsoft.com/office/drawing/2014/main" id="{55903535-D195-47F3-A07D-D5287672118B}"/>
              </a:ext>
            </a:extLst>
          </p:cNvPr>
          <p:cNvSpPr/>
          <p:nvPr/>
        </p:nvSpPr>
        <p:spPr>
          <a:xfrm>
            <a:off x="9516819" y="6247340"/>
            <a:ext cx="96297" cy="60667"/>
          </a:xfrm>
          <a:custGeom>
            <a:avLst/>
            <a:gdLst>
              <a:gd name="connsiteX0" fmla="*/ 5492 w 73565"/>
              <a:gd name="connsiteY0" fmla="*/ 21497 h 46346"/>
              <a:gd name="connsiteX1" fmla="*/ 5492 w 73565"/>
              <a:gd name="connsiteY1" fmla="*/ 46167 h 46346"/>
              <a:gd name="connsiteX2" fmla="*/ -4033 w 73565"/>
              <a:gd name="connsiteY2" fmla="*/ 46167 h 46346"/>
              <a:gd name="connsiteX3" fmla="*/ -4033 w 73565"/>
              <a:gd name="connsiteY3" fmla="*/ 542 h 46346"/>
              <a:gd name="connsiteX4" fmla="*/ 5492 w 73565"/>
              <a:gd name="connsiteY4" fmla="*/ 542 h 46346"/>
              <a:gd name="connsiteX5" fmla="*/ 5492 w 73565"/>
              <a:gd name="connsiteY5" fmla="*/ 8924 h 46346"/>
              <a:gd name="connsiteX6" fmla="*/ 11683 w 73565"/>
              <a:gd name="connsiteY6" fmla="*/ 2257 h 46346"/>
              <a:gd name="connsiteX7" fmla="*/ 20635 w 73565"/>
              <a:gd name="connsiteY7" fmla="*/ -125 h 46346"/>
              <a:gd name="connsiteX8" fmla="*/ 35304 w 73565"/>
              <a:gd name="connsiteY8" fmla="*/ 8829 h 46346"/>
              <a:gd name="connsiteX9" fmla="*/ 52261 w 73565"/>
              <a:gd name="connsiteY9" fmla="*/ -125 h 46346"/>
              <a:gd name="connsiteX10" fmla="*/ 64740 w 73565"/>
              <a:gd name="connsiteY10" fmla="*/ 4638 h 46346"/>
              <a:gd name="connsiteX11" fmla="*/ 69502 w 73565"/>
              <a:gd name="connsiteY11" fmla="*/ 18259 h 46346"/>
              <a:gd name="connsiteX12" fmla="*/ 69502 w 73565"/>
              <a:gd name="connsiteY12" fmla="*/ 46167 h 46346"/>
              <a:gd name="connsiteX13" fmla="*/ 59977 w 73565"/>
              <a:gd name="connsiteY13" fmla="*/ 46167 h 46346"/>
              <a:gd name="connsiteX14" fmla="*/ 59977 w 73565"/>
              <a:gd name="connsiteY14" fmla="*/ 21116 h 46346"/>
              <a:gd name="connsiteX15" fmla="*/ 49499 w 73565"/>
              <a:gd name="connsiteY15" fmla="*/ 8543 h 46346"/>
              <a:gd name="connsiteX16" fmla="*/ 40927 w 73565"/>
              <a:gd name="connsiteY16" fmla="*/ 11686 h 46346"/>
              <a:gd name="connsiteX17" fmla="*/ 37114 w 73565"/>
              <a:gd name="connsiteY17" fmla="*/ 21211 h 46346"/>
              <a:gd name="connsiteX18" fmla="*/ 37114 w 73565"/>
              <a:gd name="connsiteY18" fmla="*/ 46167 h 46346"/>
              <a:gd name="connsiteX19" fmla="*/ 27589 w 73565"/>
              <a:gd name="connsiteY19" fmla="*/ 46167 h 46346"/>
              <a:gd name="connsiteX20" fmla="*/ 27589 w 73565"/>
              <a:gd name="connsiteY20" fmla="*/ 21116 h 46346"/>
              <a:gd name="connsiteX21" fmla="*/ 25207 w 73565"/>
              <a:gd name="connsiteY21" fmla="*/ 11591 h 46346"/>
              <a:gd name="connsiteX22" fmla="*/ 17971 w 73565"/>
              <a:gd name="connsiteY22" fmla="*/ 8543 h 46346"/>
              <a:gd name="connsiteX23" fmla="*/ 9301 w 73565"/>
              <a:gd name="connsiteY23" fmla="*/ 11877 h 46346"/>
              <a:gd name="connsiteX24" fmla="*/ 5492 w 73565"/>
              <a:gd name="connsiteY24" fmla="*/ 21497 h 46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565" h="46346">
                <a:moveTo>
                  <a:pt x="5492" y="21497"/>
                </a:moveTo>
                <a:lnTo>
                  <a:pt x="5492" y="46167"/>
                </a:lnTo>
                <a:lnTo>
                  <a:pt x="-4033" y="46167"/>
                </a:lnTo>
                <a:lnTo>
                  <a:pt x="-4033" y="542"/>
                </a:lnTo>
                <a:lnTo>
                  <a:pt x="5492" y="542"/>
                </a:lnTo>
                <a:lnTo>
                  <a:pt x="5492" y="8924"/>
                </a:lnTo>
                <a:cubicBezTo>
                  <a:pt x="6827" y="6133"/>
                  <a:pt x="9018" y="3809"/>
                  <a:pt x="11683" y="2257"/>
                </a:cubicBezTo>
                <a:cubicBezTo>
                  <a:pt x="14445" y="742"/>
                  <a:pt x="17491" y="-77"/>
                  <a:pt x="20635" y="-125"/>
                </a:cubicBezTo>
                <a:cubicBezTo>
                  <a:pt x="26923" y="-677"/>
                  <a:pt x="32923" y="2952"/>
                  <a:pt x="35304" y="8829"/>
                </a:cubicBezTo>
                <a:cubicBezTo>
                  <a:pt x="39113" y="3228"/>
                  <a:pt x="45499" y="-115"/>
                  <a:pt x="52261" y="-125"/>
                </a:cubicBezTo>
                <a:cubicBezTo>
                  <a:pt x="56926" y="-287"/>
                  <a:pt x="61405" y="1428"/>
                  <a:pt x="64740" y="4638"/>
                </a:cubicBezTo>
                <a:cubicBezTo>
                  <a:pt x="68070" y="8343"/>
                  <a:pt x="69786" y="13258"/>
                  <a:pt x="69502" y="18259"/>
                </a:cubicBezTo>
                <a:lnTo>
                  <a:pt x="69502" y="46167"/>
                </a:lnTo>
                <a:lnTo>
                  <a:pt x="59977" y="46167"/>
                </a:lnTo>
                <a:lnTo>
                  <a:pt x="59977" y="21116"/>
                </a:lnTo>
                <a:cubicBezTo>
                  <a:pt x="59977" y="12734"/>
                  <a:pt x="56452" y="8543"/>
                  <a:pt x="49499" y="8543"/>
                </a:cubicBezTo>
                <a:cubicBezTo>
                  <a:pt x="46355" y="8505"/>
                  <a:pt x="43308" y="9629"/>
                  <a:pt x="40927" y="11686"/>
                </a:cubicBezTo>
                <a:cubicBezTo>
                  <a:pt x="38355" y="14163"/>
                  <a:pt x="36923" y="17639"/>
                  <a:pt x="37114" y="21211"/>
                </a:cubicBezTo>
                <a:lnTo>
                  <a:pt x="37114" y="46167"/>
                </a:lnTo>
                <a:lnTo>
                  <a:pt x="27589" y="46167"/>
                </a:lnTo>
                <a:lnTo>
                  <a:pt x="27589" y="21116"/>
                </a:lnTo>
                <a:cubicBezTo>
                  <a:pt x="27779" y="17773"/>
                  <a:pt x="27016" y="14439"/>
                  <a:pt x="25207" y="11591"/>
                </a:cubicBezTo>
                <a:cubicBezTo>
                  <a:pt x="23398" y="9448"/>
                  <a:pt x="20733" y="8314"/>
                  <a:pt x="17971" y="8543"/>
                </a:cubicBezTo>
                <a:cubicBezTo>
                  <a:pt x="14733" y="8514"/>
                  <a:pt x="11683" y="9705"/>
                  <a:pt x="9301" y="11877"/>
                </a:cubicBezTo>
                <a:cubicBezTo>
                  <a:pt x="6636" y="14363"/>
                  <a:pt x="5302" y="17887"/>
                  <a:pt x="5492" y="21497"/>
                </a:cubicBezTo>
                <a:close/>
              </a:path>
            </a:pathLst>
          </a:custGeom>
          <a:solidFill>
            <a:srgbClr val="6D6E71"/>
          </a:solidFill>
          <a:ln w="9525" cap="flat">
            <a:noFill/>
            <a:prstDash val="solid"/>
            <a:miter/>
          </a:ln>
        </p:spPr>
        <p:txBody>
          <a:bodyPr rtlCol="0" anchor="ctr"/>
          <a:lstStyle/>
          <a:p>
            <a:endParaRPr lang="en-US"/>
          </a:p>
        </p:txBody>
      </p:sp>
      <p:sp>
        <p:nvSpPr>
          <p:cNvPr id="1530" name="Freeform: Shape 1529">
            <a:extLst>
              <a:ext uri="{FF2B5EF4-FFF2-40B4-BE49-F238E27FC236}">
                <a16:creationId xmlns:a16="http://schemas.microsoft.com/office/drawing/2014/main" id="{66152201-69A2-452B-BD53-BBF8475A7EA1}"/>
              </a:ext>
            </a:extLst>
          </p:cNvPr>
          <p:cNvSpPr/>
          <p:nvPr/>
        </p:nvSpPr>
        <p:spPr>
          <a:xfrm>
            <a:off x="9627008" y="6247406"/>
            <a:ext cx="59433" cy="61494"/>
          </a:xfrm>
          <a:custGeom>
            <a:avLst/>
            <a:gdLst>
              <a:gd name="connsiteX0" fmla="*/ 41233 w 45403"/>
              <a:gd name="connsiteY0" fmla="*/ 27543 h 46978"/>
              <a:gd name="connsiteX1" fmla="*/ 5514 w 45403"/>
              <a:gd name="connsiteY1" fmla="*/ 27543 h 46978"/>
              <a:gd name="connsiteX2" fmla="*/ 10086 w 45403"/>
              <a:gd name="connsiteY2" fmla="*/ 35544 h 46978"/>
              <a:gd name="connsiteX3" fmla="*/ 19611 w 45403"/>
              <a:gd name="connsiteY3" fmla="*/ 38592 h 46978"/>
              <a:gd name="connsiteX4" fmla="*/ 32568 w 45403"/>
              <a:gd name="connsiteY4" fmla="*/ 33163 h 46978"/>
              <a:gd name="connsiteX5" fmla="*/ 38089 w 45403"/>
              <a:gd name="connsiteY5" fmla="*/ 39164 h 46978"/>
              <a:gd name="connsiteX6" fmla="*/ 19039 w 45403"/>
              <a:gd name="connsiteY6" fmla="*/ 46784 h 46978"/>
              <a:gd name="connsiteX7" fmla="*/ 2752 w 45403"/>
              <a:gd name="connsiteY7" fmla="*/ 40402 h 46978"/>
              <a:gd name="connsiteX8" fmla="*/ -4011 w 45403"/>
              <a:gd name="connsiteY8" fmla="*/ 23257 h 46978"/>
              <a:gd name="connsiteX9" fmla="*/ 2849 w 45403"/>
              <a:gd name="connsiteY9" fmla="*/ 6207 h 46978"/>
              <a:gd name="connsiteX10" fmla="*/ 19039 w 45403"/>
              <a:gd name="connsiteY10" fmla="*/ -175 h 46978"/>
              <a:gd name="connsiteX11" fmla="*/ 34852 w 45403"/>
              <a:gd name="connsiteY11" fmla="*/ 5445 h 46978"/>
              <a:gd name="connsiteX12" fmla="*/ 41331 w 45403"/>
              <a:gd name="connsiteY12" fmla="*/ 20971 h 46978"/>
              <a:gd name="connsiteX13" fmla="*/ 5514 w 45403"/>
              <a:gd name="connsiteY13" fmla="*/ 20018 h 46978"/>
              <a:gd name="connsiteX14" fmla="*/ 31615 w 45403"/>
              <a:gd name="connsiteY14" fmla="*/ 20018 h 46978"/>
              <a:gd name="connsiteX15" fmla="*/ 28090 w 45403"/>
              <a:gd name="connsiteY15" fmla="*/ 11160 h 46978"/>
              <a:gd name="connsiteX16" fmla="*/ 19230 w 45403"/>
              <a:gd name="connsiteY16" fmla="*/ 8112 h 46978"/>
              <a:gd name="connsiteX17" fmla="*/ 9705 w 45403"/>
              <a:gd name="connsiteY17" fmla="*/ 11256 h 46978"/>
              <a:gd name="connsiteX18" fmla="*/ 5514 w 45403"/>
              <a:gd name="connsiteY18" fmla="*/ 20018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03" h="46978">
                <a:moveTo>
                  <a:pt x="41233" y="27543"/>
                </a:moveTo>
                <a:lnTo>
                  <a:pt x="5514" y="27543"/>
                </a:lnTo>
                <a:cubicBezTo>
                  <a:pt x="5705" y="30791"/>
                  <a:pt x="7323" y="33772"/>
                  <a:pt x="10086" y="35544"/>
                </a:cubicBezTo>
                <a:cubicBezTo>
                  <a:pt x="12849" y="37544"/>
                  <a:pt x="16183" y="38611"/>
                  <a:pt x="19611" y="38592"/>
                </a:cubicBezTo>
                <a:cubicBezTo>
                  <a:pt x="24564" y="38906"/>
                  <a:pt x="29327" y="36896"/>
                  <a:pt x="32568" y="33163"/>
                </a:cubicBezTo>
                <a:lnTo>
                  <a:pt x="38089" y="39164"/>
                </a:lnTo>
                <a:cubicBezTo>
                  <a:pt x="33043" y="44269"/>
                  <a:pt x="26183" y="47031"/>
                  <a:pt x="19039" y="46784"/>
                </a:cubicBezTo>
                <a:cubicBezTo>
                  <a:pt x="12946" y="46917"/>
                  <a:pt x="7133" y="44622"/>
                  <a:pt x="2752" y="40402"/>
                </a:cubicBezTo>
                <a:cubicBezTo>
                  <a:pt x="-1820" y="35925"/>
                  <a:pt x="-4295" y="29677"/>
                  <a:pt x="-4011" y="23257"/>
                </a:cubicBezTo>
                <a:cubicBezTo>
                  <a:pt x="-4295" y="16846"/>
                  <a:pt x="-1820" y="10617"/>
                  <a:pt x="2849" y="6207"/>
                </a:cubicBezTo>
                <a:cubicBezTo>
                  <a:pt x="7230" y="2025"/>
                  <a:pt x="13039" y="-270"/>
                  <a:pt x="19039" y="-175"/>
                </a:cubicBezTo>
                <a:cubicBezTo>
                  <a:pt x="24853" y="-298"/>
                  <a:pt x="30471" y="1701"/>
                  <a:pt x="34852" y="5445"/>
                </a:cubicBezTo>
                <a:cubicBezTo>
                  <a:pt x="39331" y="9331"/>
                  <a:pt x="41712" y="15075"/>
                  <a:pt x="41331" y="20971"/>
                </a:cubicBezTo>
                <a:close/>
                <a:moveTo>
                  <a:pt x="5514" y="20018"/>
                </a:moveTo>
                <a:lnTo>
                  <a:pt x="31615" y="20018"/>
                </a:lnTo>
                <a:cubicBezTo>
                  <a:pt x="31806" y="16684"/>
                  <a:pt x="30568" y="13436"/>
                  <a:pt x="28090" y="11160"/>
                </a:cubicBezTo>
                <a:cubicBezTo>
                  <a:pt x="25615" y="9084"/>
                  <a:pt x="22471" y="7998"/>
                  <a:pt x="19230" y="8112"/>
                </a:cubicBezTo>
                <a:cubicBezTo>
                  <a:pt x="15802" y="8084"/>
                  <a:pt x="12467" y="9188"/>
                  <a:pt x="9705" y="11256"/>
                </a:cubicBezTo>
                <a:cubicBezTo>
                  <a:pt x="6947" y="13322"/>
                  <a:pt x="5421" y="16590"/>
                  <a:pt x="5514" y="20018"/>
                </a:cubicBezTo>
                <a:close/>
              </a:path>
            </a:pathLst>
          </a:custGeom>
          <a:solidFill>
            <a:srgbClr val="6D6E71"/>
          </a:solidFill>
          <a:ln w="9525" cap="flat">
            <a:noFill/>
            <a:prstDash val="solid"/>
            <a:miter/>
          </a:ln>
        </p:spPr>
        <p:txBody>
          <a:bodyPr rtlCol="0" anchor="ctr"/>
          <a:lstStyle/>
          <a:p>
            <a:endParaRPr lang="en-US"/>
          </a:p>
        </p:txBody>
      </p:sp>
      <p:sp>
        <p:nvSpPr>
          <p:cNvPr id="1531" name="Freeform: Shape 1530">
            <a:extLst>
              <a:ext uri="{FF2B5EF4-FFF2-40B4-BE49-F238E27FC236}">
                <a16:creationId xmlns:a16="http://schemas.microsoft.com/office/drawing/2014/main" id="{E3EA036A-18C6-40BD-8233-CDAC0B1D057F}"/>
              </a:ext>
            </a:extLst>
          </p:cNvPr>
          <p:cNvSpPr/>
          <p:nvPr/>
        </p:nvSpPr>
        <p:spPr>
          <a:xfrm>
            <a:off x="9700227" y="6247394"/>
            <a:ext cx="54924" cy="60613"/>
          </a:xfrm>
          <a:custGeom>
            <a:avLst/>
            <a:gdLst>
              <a:gd name="connsiteX0" fmla="*/ 5492 w 41959"/>
              <a:gd name="connsiteY0" fmla="*/ 21456 h 46305"/>
              <a:gd name="connsiteX1" fmla="*/ 5492 w 41959"/>
              <a:gd name="connsiteY1" fmla="*/ 46126 h 46305"/>
              <a:gd name="connsiteX2" fmla="*/ -4033 w 41959"/>
              <a:gd name="connsiteY2" fmla="*/ 46126 h 46305"/>
              <a:gd name="connsiteX3" fmla="*/ -4033 w 41959"/>
              <a:gd name="connsiteY3" fmla="*/ 501 h 46305"/>
              <a:gd name="connsiteX4" fmla="*/ 5492 w 41959"/>
              <a:gd name="connsiteY4" fmla="*/ 501 h 46305"/>
              <a:gd name="connsiteX5" fmla="*/ 5492 w 41959"/>
              <a:gd name="connsiteY5" fmla="*/ 8883 h 46305"/>
              <a:gd name="connsiteX6" fmla="*/ 11873 w 41959"/>
              <a:gd name="connsiteY6" fmla="*/ 2216 h 46305"/>
              <a:gd name="connsiteX7" fmla="*/ 20635 w 41959"/>
              <a:gd name="connsiteY7" fmla="*/ -166 h 46305"/>
              <a:gd name="connsiteX8" fmla="*/ 33114 w 41959"/>
              <a:gd name="connsiteY8" fmla="*/ 4597 h 46305"/>
              <a:gd name="connsiteX9" fmla="*/ 37876 w 41959"/>
              <a:gd name="connsiteY9" fmla="*/ 18217 h 46305"/>
              <a:gd name="connsiteX10" fmla="*/ 37876 w 41959"/>
              <a:gd name="connsiteY10" fmla="*/ 46126 h 46305"/>
              <a:gd name="connsiteX11" fmla="*/ 28351 w 41959"/>
              <a:gd name="connsiteY11" fmla="*/ 46126 h 46305"/>
              <a:gd name="connsiteX12" fmla="*/ 28351 w 41959"/>
              <a:gd name="connsiteY12" fmla="*/ 21075 h 46305"/>
              <a:gd name="connsiteX13" fmla="*/ 17873 w 41959"/>
              <a:gd name="connsiteY13" fmla="*/ 8502 h 46305"/>
              <a:gd name="connsiteX14" fmla="*/ 9208 w 41959"/>
              <a:gd name="connsiteY14" fmla="*/ 11836 h 46305"/>
              <a:gd name="connsiteX15" fmla="*/ 5492 w 41959"/>
              <a:gd name="connsiteY15" fmla="*/ 21456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59" h="46305">
                <a:moveTo>
                  <a:pt x="5492" y="21456"/>
                </a:moveTo>
                <a:lnTo>
                  <a:pt x="5492" y="46126"/>
                </a:lnTo>
                <a:lnTo>
                  <a:pt x="-4033" y="46126"/>
                </a:lnTo>
                <a:lnTo>
                  <a:pt x="-4033" y="501"/>
                </a:lnTo>
                <a:lnTo>
                  <a:pt x="5492" y="501"/>
                </a:lnTo>
                <a:lnTo>
                  <a:pt x="5492" y="8883"/>
                </a:lnTo>
                <a:cubicBezTo>
                  <a:pt x="6920" y="6101"/>
                  <a:pt x="9111" y="3787"/>
                  <a:pt x="11873" y="2216"/>
                </a:cubicBezTo>
                <a:cubicBezTo>
                  <a:pt x="14543" y="663"/>
                  <a:pt x="17589" y="-156"/>
                  <a:pt x="20635" y="-166"/>
                </a:cubicBezTo>
                <a:cubicBezTo>
                  <a:pt x="25305" y="-356"/>
                  <a:pt x="29779" y="1368"/>
                  <a:pt x="33114" y="4597"/>
                </a:cubicBezTo>
                <a:cubicBezTo>
                  <a:pt x="36448" y="8302"/>
                  <a:pt x="38258" y="13217"/>
                  <a:pt x="37876" y="18217"/>
                </a:cubicBezTo>
                <a:lnTo>
                  <a:pt x="37876" y="46126"/>
                </a:lnTo>
                <a:lnTo>
                  <a:pt x="28351" y="46126"/>
                </a:lnTo>
                <a:lnTo>
                  <a:pt x="28351" y="21075"/>
                </a:lnTo>
                <a:cubicBezTo>
                  <a:pt x="28351" y="12693"/>
                  <a:pt x="24924" y="8502"/>
                  <a:pt x="17873" y="8502"/>
                </a:cubicBezTo>
                <a:cubicBezTo>
                  <a:pt x="14636" y="8492"/>
                  <a:pt x="11590" y="9683"/>
                  <a:pt x="9208" y="11836"/>
                </a:cubicBezTo>
                <a:cubicBezTo>
                  <a:pt x="6636" y="14360"/>
                  <a:pt x="5302" y="17865"/>
                  <a:pt x="5492" y="21456"/>
                </a:cubicBezTo>
                <a:close/>
              </a:path>
            </a:pathLst>
          </a:custGeom>
          <a:solidFill>
            <a:srgbClr val="6D6E71"/>
          </a:solidFill>
          <a:ln w="9525" cap="flat">
            <a:noFill/>
            <a:prstDash val="solid"/>
            <a:miter/>
          </a:ln>
        </p:spPr>
        <p:txBody>
          <a:bodyPr rtlCol="0" anchor="ctr"/>
          <a:lstStyle/>
          <a:p>
            <a:endParaRPr lang="en-US"/>
          </a:p>
        </p:txBody>
      </p:sp>
      <p:sp>
        <p:nvSpPr>
          <p:cNvPr id="1532" name="Freeform: Shape 1531">
            <a:extLst>
              <a:ext uri="{FF2B5EF4-FFF2-40B4-BE49-F238E27FC236}">
                <a16:creationId xmlns:a16="http://schemas.microsoft.com/office/drawing/2014/main" id="{11FCAEE8-56BB-4E29-8888-BDFCB1AB6CFE}"/>
              </a:ext>
            </a:extLst>
          </p:cNvPr>
          <p:cNvSpPr/>
          <p:nvPr/>
        </p:nvSpPr>
        <p:spPr>
          <a:xfrm>
            <a:off x="9768053" y="6229334"/>
            <a:ext cx="41519" cy="79302"/>
          </a:xfrm>
          <a:custGeom>
            <a:avLst/>
            <a:gdLst>
              <a:gd name="connsiteX0" fmla="*/ 11301 w 31718"/>
              <a:gd name="connsiteY0" fmla="*/ 21823 h 60582"/>
              <a:gd name="connsiteX1" fmla="*/ 11301 w 31718"/>
              <a:gd name="connsiteY1" fmla="*/ 44968 h 60582"/>
              <a:gd name="connsiteX2" fmla="*/ 13017 w 31718"/>
              <a:gd name="connsiteY2" fmla="*/ 50207 h 60582"/>
              <a:gd name="connsiteX3" fmla="*/ 17780 w 31718"/>
              <a:gd name="connsiteY3" fmla="*/ 52112 h 60582"/>
              <a:gd name="connsiteX4" fmla="*/ 23686 w 31718"/>
              <a:gd name="connsiteY4" fmla="*/ 49159 h 60582"/>
              <a:gd name="connsiteX5" fmla="*/ 27686 w 31718"/>
              <a:gd name="connsiteY5" fmla="*/ 55922 h 60582"/>
              <a:gd name="connsiteX6" fmla="*/ 16445 w 31718"/>
              <a:gd name="connsiteY6" fmla="*/ 60399 h 60582"/>
              <a:gd name="connsiteX7" fmla="*/ 5971 w 31718"/>
              <a:gd name="connsiteY7" fmla="*/ 56208 h 60582"/>
              <a:gd name="connsiteX8" fmla="*/ 1683 w 31718"/>
              <a:gd name="connsiteY8" fmla="*/ 44778 h 60582"/>
              <a:gd name="connsiteX9" fmla="*/ 1683 w 31718"/>
              <a:gd name="connsiteY9" fmla="*/ 21823 h 60582"/>
              <a:gd name="connsiteX10" fmla="*/ -4033 w 31718"/>
              <a:gd name="connsiteY10" fmla="*/ 21823 h 60582"/>
              <a:gd name="connsiteX11" fmla="*/ -4033 w 31718"/>
              <a:gd name="connsiteY11" fmla="*/ 14108 h 60582"/>
              <a:gd name="connsiteX12" fmla="*/ 1683 w 31718"/>
              <a:gd name="connsiteY12" fmla="*/ 14108 h 60582"/>
              <a:gd name="connsiteX13" fmla="*/ 1683 w 31718"/>
              <a:gd name="connsiteY13" fmla="*/ -180 h 60582"/>
              <a:gd name="connsiteX14" fmla="*/ 11208 w 31718"/>
              <a:gd name="connsiteY14" fmla="*/ -180 h 60582"/>
              <a:gd name="connsiteX15" fmla="*/ 11208 w 31718"/>
              <a:gd name="connsiteY15" fmla="*/ 14108 h 60582"/>
              <a:gd name="connsiteX16" fmla="*/ 23114 w 31718"/>
              <a:gd name="connsiteY16" fmla="*/ 14108 h 60582"/>
              <a:gd name="connsiteX17" fmla="*/ 23114 w 31718"/>
              <a:gd name="connsiteY17" fmla="*/ 21823 h 6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2">
                <a:moveTo>
                  <a:pt x="11301" y="21823"/>
                </a:moveTo>
                <a:lnTo>
                  <a:pt x="11301" y="44968"/>
                </a:lnTo>
                <a:cubicBezTo>
                  <a:pt x="11208" y="46864"/>
                  <a:pt x="11780" y="48731"/>
                  <a:pt x="13017" y="50207"/>
                </a:cubicBezTo>
                <a:cubicBezTo>
                  <a:pt x="14254" y="51512"/>
                  <a:pt x="15971" y="52208"/>
                  <a:pt x="17780" y="52112"/>
                </a:cubicBezTo>
                <a:cubicBezTo>
                  <a:pt x="20068" y="52008"/>
                  <a:pt x="22259" y="50941"/>
                  <a:pt x="23686" y="49159"/>
                </a:cubicBezTo>
                <a:lnTo>
                  <a:pt x="27686" y="55922"/>
                </a:lnTo>
                <a:cubicBezTo>
                  <a:pt x="24640" y="58789"/>
                  <a:pt x="20640" y="60399"/>
                  <a:pt x="16445" y="60399"/>
                </a:cubicBezTo>
                <a:cubicBezTo>
                  <a:pt x="12543" y="60485"/>
                  <a:pt x="8734" y="58970"/>
                  <a:pt x="5971" y="56208"/>
                </a:cubicBezTo>
                <a:cubicBezTo>
                  <a:pt x="3018" y="53150"/>
                  <a:pt x="1492" y="49016"/>
                  <a:pt x="1683" y="44778"/>
                </a:cubicBezTo>
                <a:lnTo>
                  <a:pt x="1683" y="21823"/>
                </a:lnTo>
                <a:lnTo>
                  <a:pt x="-4033" y="21823"/>
                </a:lnTo>
                <a:lnTo>
                  <a:pt x="-4033" y="14108"/>
                </a:lnTo>
                <a:lnTo>
                  <a:pt x="1683" y="14108"/>
                </a:lnTo>
                <a:lnTo>
                  <a:pt x="1683" y="-180"/>
                </a:lnTo>
                <a:lnTo>
                  <a:pt x="11208" y="-180"/>
                </a:lnTo>
                <a:lnTo>
                  <a:pt x="11208" y="14108"/>
                </a:lnTo>
                <a:lnTo>
                  <a:pt x="23114" y="14108"/>
                </a:lnTo>
                <a:lnTo>
                  <a:pt x="23114" y="21823"/>
                </a:lnTo>
                <a:close/>
              </a:path>
            </a:pathLst>
          </a:custGeom>
          <a:solidFill>
            <a:srgbClr val="6D6E71"/>
          </a:solidFill>
          <a:ln w="9525" cap="flat">
            <a:noFill/>
            <a:prstDash val="solid"/>
            <a:miter/>
          </a:ln>
        </p:spPr>
        <p:txBody>
          <a:bodyPr rtlCol="0" anchor="ctr"/>
          <a:lstStyle/>
          <a:p>
            <a:endParaRPr lang="en-US"/>
          </a:p>
        </p:txBody>
      </p:sp>
      <p:sp>
        <p:nvSpPr>
          <p:cNvPr id="1533" name="Freeform: Shape 1532">
            <a:extLst>
              <a:ext uri="{FF2B5EF4-FFF2-40B4-BE49-F238E27FC236}">
                <a16:creationId xmlns:a16="http://schemas.microsoft.com/office/drawing/2014/main" id="{46D743F2-DEE3-4286-9CE4-164879801B3E}"/>
              </a:ext>
            </a:extLst>
          </p:cNvPr>
          <p:cNvSpPr/>
          <p:nvPr/>
        </p:nvSpPr>
        <p:spPr>
          <a:xfrm>
            <a:off x="9845712" y="6247379"/>
            <a:ext cx="53229" cy="61528"/>
          </a:xfrm>
          <a:custGeom>
            <a:avLst/>
            <a:gdLst>
              <a:gd name="connsiteX0" fmla="*/ 36370 w 40664"/>
              <a:gd name="connsiteY0" fmla="*/ 46137 h 47004"/>
              <a:gd name="connsiteX1" fmla="*/ 27608 w 40664"/>
              <a:gd name="connsiteY1" fmla="*/ 46137 h 47004"/>
              <a:gd name="connsiteX2" fmla="*/ 27608 w 40664"/>
              <a:gd name="connsiteY2" fmla="*/ 40041 h 47004"/>
              <a:gd name="connsiteX3" fmla="*/ 12460 w 40664"/>
              <a:gd name="connsiteY3" fmla="*/ 46804 h 47004"/>
              <a:gd name="connsiteX4" fmla="*/ 651 w 40664"/>
              <a:gd name="connsiteY4" fmla="*/ 42803 h 47004"/>
              <a:gd name="connsiteX5" fmla="*/ -4018 w 40664"/>
              <a:gd name="connsiteY5" fmla="*/ 32040 h 47004"/>
              <a:gd name="connsiteX6" fmla="*/ 935 w 40664"/>
              <a:gd name="connsiteY6" fmla="*/ 21943 h 47004"/>
              <a:gd name="connsiteX7" fmla="*/ 14460 w 40664"/>
              <a:gd name="connsiteY7" fmla="*/ 18609 h 47004"/>
              <a:gd name="connsiteX8" fmla="*/ 26845 w 40664"/>
              <a:gd name="connsiteY8" fmla="*/ 18609 h 47004"/>
              <a:gd name="connsiteX9" fmla="*/ 26845 w 40664"/>
              <a:gd name="connsiteY9" fmla="*/ 16895 h 47004"/>
              <a:gd name="connsiteX10" fmla="*/ 16748 w 40664"/>
              <a:gd name="connsiteY10" fmla="*/ 7846 h 47004"/>
              <a:gd name="connsiteX11" fmla="*/ 3507 w 40664"/>
              <a:gd name="connsiteY11" fmla="*/ 12418 h 47004"/>
              <a:gd name="connsiteX12" fmla="*/ -777 w 40664"/>
              <a:gd name="connsiteY12" fmla="*/ 6418 h 47004"/>
              <a:gd name="connsiteX13" fmla="*/ 18273 w 40664"/>
              <a:gd name="connsiteY13" fmla="*/ -155 h 47004"/>
              <a:gd name="connsiteX14" fmla="*/ 31417 w 40664"/>
              <a:gd name="connsiteY14" fmla="*/ 3941 h 47004"/>
              <a:gd name="connsiteX15" fmla="*/ 36560 w 40664"/>
              <a:gd name="connsiteY15" fmla="*/ 16800 h 47004"/>
              <a:gd name="connsiteX16" fmla="*/ 26845 w 40664"/>
              <a:gd name="connsiteY16" fmla="*/ 29182 h 47004"/>
              <a:gd name="connsiteX17" fmla="*/ 26845 w 40664"/>
              <a:gd name="connsiteY17" fmla="*/ 25372 h 47004"/>
              <a:gd name="connsiteX18" fmla="*/ 16083 w 40664"/>
              <a:gd name="connsiteY18" fmla="*/ 25372 h 47004"/>
              <a:gd name="connsiteX19" fmla="*/ 5697 w 40664"/>
              <a:gd name="connsiteY19" fmla="*/ 31849 h 47004"/>
              <a:gd name="connsiteX20" fmla="*/ 8269 w 40664"/>
              <a:gd name="connsiteY20" fmla="*/ 36898 h 47004"/>
              <a:gd name="connsiteX21" fmla="*/ 15413 w 40664"/>
              <a:gd name="connsiteY21" fmla="*/ 38707 h 47004"/>
              <a:gd name="connsiteX22" fmla="*/ 23412 w 40664"/>
              <a:gd name="connsiteY22" fmla="*/ 36136 h 47004"/>
              <a:gd name="connsiteX23" fmla="*/ 26747 w 40664"/>
              <a:gd name="connsiteY23" fmla="*/ 29182 h 47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64" h="47004">
                <a:moveTo>
                  <a:pt x="36370" y="46137"/>
                </a:moveTo>
                <a:lnTo>
                  <a:pt x="27608" y="46137"/>
                </a:lnTo>
                <a:lnTo>
                  <a:pt x="27608" y="40041"/>
                </a:lnTo>
                <a:cubicBezTo>
                  <a:pt x="23891" y="44575"/>
                  <a:pt x="18273" y="47080"/>
                  <a:pt x="12460" y="46804"/>
                </a:cubicBezTo>
                <a:cubicBezTo>
                  <a:pt x="8176" y="46965"/>
                  <a:pt x="3986" y="45537"/>
                  <a:pt x="651" y="42803"/>
                </a:cubicBezTo>
                <a:cubicBezTo>
                  <a:pt x="-2493" y="40117"/>
                  <a:pt x="-4209" y="36155"/>
                  <a:pt x="-4018" y="32040"/>
                </a:cubicBezTo>
                <a:cubicBezTo>
                  <a:pt x="-4209" y="28049"/>
                  <a:pt x="-2302" y="24229"/>
                  <a:pt x="935" y="21943"/>
                </a:cubicBezTo>
                <a:cubicBezTo>
                  <a:pt x="5032" y="19533"/>
                  <a:pt x="9697" y="18381"/>
                  <a:pt x="14460" y="18609"/>
                </a:cubicBezTo>
                <a:lnTo>
                  <a:pt x="26845" y="18609"/>
                </a:lnTo>
                <a:lnTo>
                  <a:pt x="26845" y="16895"/>
                </a:lnTo>
                <a:cubicBezTo>
                  <a:pt x="26845" y="10894"/>
                  <a:pt x="23510" y="7846"/>
                  <a:pt x="16748" y="7846"/>
                </a:cubicBezTo>
                <a:cubicBezTo>
                  <a:pt x="11985" y="8027"/>
                  <a:pt x="7413" y="9618"/>
                  <a:pt x="3507" y="12418"/>
                </a:cubicBezTo>
                <a:lnTo>
                  <a:pt x="-777" y="6418"/>
                </a:lnTo>
                <a:cubicBezTo>
                  <a:pt x="4651" y="2093"/>
                  <a:pt x="11320" y="-231"/>
                  <a:pt x="18273" y="-155"/>
                </a:cubicBezTo>
                <a:cubicBezTo>
                  <a:pt x="23036" y="-393"/>
                  <a:pt x="27701" y="1055"/>
                  <a:pt x="31417" y="3941"/>
                </a:cubicBezTo>
                <a:cubicBezTo>
                  <a:pt x="35133" y="7161"/>
                  <a:pt x="37035" y="11932"/>
                  <a:pt x="36560" y="16800"/>
                </a:cubicBezTo>
                <a:close/>
                <a:moveTo>
                  <a:pt x="26845" y="29182"/>
                </a:moveTo>
                <a:lnTo>
                  <a:pt x="26845" y="25372"/>
                </a:lnTo>
                <a:lnTo>
                  <a:pt x="16083" y="25372"/>
                </a:lnTo>
                <a:cubicBezTo>
                  <a:pt x="9125" y="25372"/>
                  <a:pt x="5697" y="27468"/>
                  <a:pt x="5697" y="31849"/>
                </a:cubicBezTo>
                <a:cubicBezTo>
                  <a:pt x="5604" y="33868"/>
                  <a:pt x="6558" y="35793"/>
                  <a:pt x="8269" y="36898"/>
                </a:cubicBezTo>
                <a:cubicBezTo>
                  <a:pt x="10367" y="38231"/>
                  <a:pt x="12939" y="38869"/>
                  <a:pt x="15413" y="38707"/>
                </a:cubicBezTo>
                <a:cubicBezTo>
                  <a:pt x="18273" y="38764"/>
                  <a:pt x="21129" y="37859"/>
                  <a:pt x="23412" y="36136"/>
                </a:cubicBezTo>
                <a:cubicBezTo>
                  <a:pt x="25608" y="34516"/>
                  <a:pt x="26845" y="31906"/>
                  <a:pt x="26747" y="29182"/>
                </a:cubicBezTo>
                <a:close/>
              </a:path>
            </a:pathLst>
          </a:custGeom>
          <a:solidFill>
            <a:srgbClr val="6D6E71"/>
          </a:solidFill>
          <a:ln w="9525" cap="flat">
            <a:noFill/>
            <a:prstDash val="solid"/>
            <a:miter/>
          </a:ln>
        </p:spPr>
        <p:txBody>
          <a:bodyPr rtlCol="0" anchor="ctr"/>
          <a:lstStyle/>
          <a:p>
            <a:endParaRPr lang="en-US"/>
          </a:p>
        </p:txBody>
      </p:sp>
      <p:sp>
        <p:nvSpPr>
          <p:cNvPr id="1534" name="Freeform: Shape 1533">
            <a:extLst>
              <a:ext uri="{FF2B5EF4-FFF2-40B4-BE49-F238E27FC236}">
                <a16:creationId xmlns:a16="http://schemas.microsoft.com/office/drawing/2014/main" id="{2C3A5544-A477-4477-B547-A7FBE651E7A1}"/>
              </a:ext>
            </a:extLst>
          </p:cNvPr>
          <p:cNvSpPr/>
          <p:nvPr/>
        </p:nvSpPr>
        <p:spPr>
          <a:xfrm>
            <a:off x="9915803" y="6247399"/>
            <a:ext cx="54927" cy="60608"/>
          </a:xfrm>
          <a:custGeom>
            <a:avLst/>
            <a:gdLst>
              <a:gd name="connsiteX0" fmla="*/ 5492 w 41961"/>
              <a:gd name="connsiteY0" fmla="*/ 21452 h 46301"/>
              <a:gd name="connsiteX1" fmla="*/ 5492 w 41961"/>
              <a:gd name="connsiteY1" fmla="*/ 46122 h 46301"/>
              <a:gd name="connsiteX2" fmla="*/ -4033 w 41961"/>
              <a:gd name="connsiteY2" fmla="*/ 46122 h 46301"/>
              <a:gd name="connsiteX3" fmla="*/ -4033 w 41961"/>
              <a:gd name="connsiteY3" fmla="*/ 497 h 46301"/>
              <a:gd name="connsiteX4" fmla="*/ 5492 w 41961"/>
              <a:gd name="connsiteY4" fmla="*/ 497 h 46301"/>
              <a:gd name="connsiteX5" fmla="*/ 5492 w 41961"/>
              <a:gd name="connsiteY5" fmla="*/ 8879 h 46301"/>
              <a:gd name="connsiteX6" fmla="*/ 11873 w 41961"/>
              <a:gd name="connsiteY6" fmla="*/ 2212 h 46301"/>
              <a:gd name="connsiteX7" fmla="*/ 20733 w 41961"/>
              <a:gd name="connsiteY7" fmla="*/ -169 h 46301"/>
              <a:gd name="connsiteX8" fmla="*/ 33211 w 41961"/>
              <a:gd name="connsiteY8" fmla="*/ 4593 h 46301"/>
              <a:gd name="connsiteX9" fmla="*/ 37876 w 41961"/>
              <a:gd name="connsiteY9" fmla="*/ 18214 h 46301"/>
              <a:gd name="connsiteX10" fmla="*/ 37876 w 41961"/>
              <a:gd name="connsiteY10" fmla="*/ 46122 h 46301"/>
              <a:gd name="connsiteX11" fmla="*/ 28351 w 41961"/>
              <a:gd name="connsiteY11" fmla="*/ 46122 h 46301"/>
              <a:gd name="connsiteX12" fmla="*/ 28351 w 41961"/>
              <a:gd name="connsiteY12" fmla="*/ 21071 h 46301"/>
              <a:gd name="connsiteX13" fmla="*/ 17873 w 41961"/>
              <a:gd name="connsiteY13" fmla="*/ 8498 h 46301"/>
              <a:gd name="connsiteX14" fmla="*/ 9208 w 41961"/>
              <a:gd name="connsiteY14" fmla="*/ 11832 h 46301"/>
              <a:gd name="connsiteX15" fmla="*/ 5492 w 41961"/>
              <a:gd name="connsiteY15" fmla="*/ 21452 h 46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46301">
                <a:moveTo>
                  <a:pt x="5492" y="21452"/>
                </a:moveTo>
                <a:lnTo>
                  <a:pt x="5492" y="46122"/>
                </a:lnTo>
                <a:lnTo>
                  <a:pt x="-4033" y="46122"/>
                </a:lnTo>
                <a:lnTo>
                  <a:pt x="-4033" y="497"/>
                </a:lnTo>
                <a:lnTo>
                  <a:pt x="5492" y="497"/>
                </a:lnTo>
                <a:lnTo>
                  <a:pt x="5492" y="8879"/>
                </a:lnTo>
                <a:cubicBezTo>
                  <a:pt x="7018" y="6136"/>
                  <a:pt x="9208" y="3840"/>
                  <a:pt x="11873" y="2212"/>
                </a:cubicBezTo>
                <a:cubicBezTo>
                  <a:pt x="14543" y="678"/>
                  <a:pt x="17589" y="-141"/>
                  <a:pt x="20733" y="-169"/>
                </a:cubicBezTo>
                <a:cubicBezTo>
                  <a:pt x="25398" y="-332"/>
                  <a:pt x="29877" y="1383"/>
                  <a:pt x="33211" y="4593"/>
                </a:cubicBezTo>
                <a:cubicBezTo>
                  <a:pt x="36541" y="8308"/>
                  <a:pt x="38258" y="13223"/>
                  <a:pt x="37876" y="18214"/>
                </a:cubicBezTo>
                <a:lnTo>
                  <a:pt x="37876" y="46122"/>
                </a:lnTo>
                <a:lnTo>
                  <a:pt x="28351" y="46122"/>
                </a:lnTo>
                <a:lnTo>
                  <a:pt x="28351" y="21071"/>
                </a:lnTo>
                <a:cubicBezTo>
                  <a:pt x="28351" y="12689"/>
                  <a:pt x="24826" y="8498"/>
                  <a:pt x="17873" y="8498"/>
                </a:cubicBezTo>
                <a:cubicBezTo>
                  <a:pt x="14636" y="8470"/>
                  <a:pt x="11590" y="9660"/>
                  <a:pt x="9208" y="11832"/>
                </a:cubicBezTo>
                <a:cubicBezTo>
                  <a:pt x="6636" y="14327"/>
                  <a:pt x="5208" y="17852"/>
                  <a:pt x="5492" y="21452"/>
                </a:cubicBezTo>
                <a:close/>
              </a:path>
            </a:pathLst>
          </a:custGeom>
          <a:solidFill>
            <a:srgbClr val="6D6E71"/>
          </a:solidFill>
          <a:ln w="9525" cap="flat">
            <a:noFill/>
            <a:prstDash val="solid"/>
            <a:miter/>
          </a:ln>
        </p:spPr>
        <p:txBody>
          <a:bodyPr rtlCol="0" anchor="ctr"/>
          <a:lstStyle/>
          <a:p>
            <a:endParaRPr lang="en-US"/>
          </a:p>
        </p:txBody>
      </p:sp>
      <p:sp>
        <p:nvSpPr>
          <p:cNvPr id="1535" name="Freeform: Shape 1534">
            <a:extLst>
              <a:ext uri="{FF2B5EF4-FFF2-40B4-BE49-F238E27FC236}">
                <a16:creationId xmlns:a16="http://schemas.microsoft.com/office/drawing/2014/main" id="{3A793DCA-7EE4-450F-A920-A8D8276D23DA}"/>
              </a:ext>
            </a:extLst>
          </p:cNvPr>
          <p:cNvSpPr/>
          <p:nvPr/>
        </p:nvSpPr>
        <p:spPr>
          <a:xfrm>
            <a:off x="9984848" y="6224721"/>
            <a:ext cx="61002" cy="84195"/>
          </a:xfrm>
          <a:custGeom>
            <a:avLst/>
            <a:gdLst>
              <a:gd name="connsiteX0" fmla="*/ 2469 w 46602"/>
              <a:gd name="connsiteY0" fmla="*/ 57637 h 64320"/>
              <a:gd name="connsiteX1" fmla="*/ -4009 w 46602"/>
              <a:gd name="connsiteY1" fmla="*/ 40492 h 64320"/>
              <a:gd name="connsiteX2" fmla="*/ 2562 w 46602"/>
              <a:gd name="connsiteY2" fmla="*/ 23537 h 64320"/>
              <a:gd name="connsiteX3" fmla="*/ 18375 w 46602"/>
              <a:gd name="connsiteY3" fmla="*/ 17156 h 64320"/>
              <a:gd name="connsiteX4" fmla="*/ 33044 w 46602"/>
              <a:gd name="connsiteY4" fmla="*/ 24871 h 64320"/>
              <a:gd name="connsiteX5" fmla="*/ 33044 w 46602"/>
              <a:gd name="connsiteY5" fmla="*/ -180 h 64320"/>
              <a:gd name="connsiteX6" fmla="*/ 42569 w 46602"/>
              <a:gd name="connsiteY6" fmla="*/ -180 h 64320"/>
              <a:gd name="connsiteX7" fmla="*/ 42569 w 46602"/>
              <a:gd name="connsiteY7" fmla="*/ 63447 h 64320"/>
              <a:gd name="connsiteX8" fmla="*/ 33044 w 46602"/>
              <a:gd name="connsiteY8" fmla="*/ 63447 h 64320"/>
              <a:gd name="connsiteX9" fmla="*/ 33044 w 46602"/>
              <a:gd name="connsiteY9" fmla="*/ 56589 h 64320"/>
              <a:gd name="connsiteX10" fmla="*/ 17515 w 46602"/>
              <a:gd name="connsiteY10" fmla="*/ 64114 h 64320"/>
              <a:gd name="connsiteX11" fmla="*/ 2469 w 46602"/>
              <a:gd name="connsiteY11" fmla="*/ 57637 h 64320"/>
              <a:gd name="connsiteX12" fmla="*/ 5609 w 46602"/>
              <a:gd name="connsiteY12" fmla="*/ 40873 h 64320"/>
              <a:gd name="connsiteX13" fmla="*/ 9804 w 46602"/>
              <a:gd name="connsiteY13" fmla="*/ 51541 h 64320"/>
              <a:gd name="connsiteX14" fmla="*/ 19329 w 46602"/>
              <a:gd name="connsiteY14" fmla="*/ 55636 h 64320"/>
              <a:gd name="connsiteX15" fmla="*/ 28854 w 46602"/>
              <a:gd name="connsiteY15" fmla="*/ 51541 h 64320"/>
              <a:gd name="connsiteX16" fmla="*/ 32854 w 46602"/>
              <a:gd name="connsiteY16" fmla="*/ 40873 h 64320"/>
              <a:gd name="connsiteX17" fmla="*/ 28854 w 46602"/>
              <a:gd name="connsiteY17" fmla="*/ 29919 h 64320"/>
              <a:gd name="connsiteX18" fmla="*/ 19329 w 46602"/>
              <a:gd name="connsiteY18" fmla="*/ 25538 h 64320"/>
              <a:gd name="connsiteX19" fmla="*/ 9804 w 46602"/>
              <a:gd name="connsiteY19" fmla="*/ 29919 h 64320"/>
              <a:gd name="connsiteX20" fmla="*/ 5609 w 46602"/>
              <a:gd name="connsiteY20" fmla="*/ 40873 h 6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2" h="64320">
                <a:moveTo>
                  <a:pt x="2469" y="57637"/>
                </a:moveTo>
                <a:cubicBezTo>
                  <a:pt x="-1916" y="53036"/>
                  <a:pt x="-4298" y="46845"/>
                  <a:pt x="-4009" y="40492"/>
                </a:cubicBezTo>
                <a:cubicBezTo>
                  <a:pt x="-4298" y="34167"/>
                  <a:pt x="-1916" y="28014"/>
                  <a:pt x="2562" y="23537"/>
                </a:cubicBezTo>
                <a:cubicBezTo>
                  <a:pt x="6753" y="19375"/>
                  <a:pt x="12469" y="17070"/>
                  <a:pt x="18375" y="17156"/>
                </a:cubicBezTo>
                <a:cubicBezTo>
                  <a:pt x="24277" y="17070"/>
                  <a:pt x="29803" y="19975"/>
                  <a:pt x="33044" y="24871"/>
                </a:cubicBezTo>
                <a:lnTo>
                  <a:pt x="33044" y="-180"/>
                </a:lnTo>
                <a:lnTo>
                  <a:pt x="42569" y="-180"/>
                </a:lnTo>
                <a:lnTo>
                  <a:pt x="42569" y="63447"/>
                </a:lnTo>
                <a:lnTo>
                  <a:pt x="33044" y="63447"/>
                </a:lnTo>
                <a:lnTo>
                  <a:pt x="33044" y="56589"/>
                </a:lnTo>
                <a:cubicBezTo>
                  <a:pt x="29519" y="61609"/>
                  <a:pt x="23612" y="64447"/>
                  <a:pt x="17515" y="64114"/>
                </a:cubicBezTo>
                <a:cubicBezTo>
                  <a:pt x="11804" y="64181"/>
                  <a:pt x="6371" y="61828"/>
                  <a:pt x="2469" y="57637"/>
                </a:cubicBezTo>
                <a:close/>
                <a:moveTo>
                  <a:pt x="5609" y="40873"/>
                </a:moveTo>
                <a:cubicBezTo>
                  <a:pt x="5516" y="44854"/>
                  <a:pt x="6943" y="48721"/>
                  <a:pt x="9804" y="51541"/>
                </a:cubicBezTo>
                <a:cubicBezTo>
                  <a:pt x="12278" y="54113"/>
                  <a:pt x="15706" y="55589"/>
                  <a:pt x="19329" y="55636"/>
                </a:cubicBezTo>
                <a:cubicBezTo>
                  <a:pt x="22947" y="55703"/>
                  <a:pt x="26375" y="54217"/>
                  <a:pt x="28854" y="51541"/>
                </a:cubicBezTo>
                <a:cubicBezTo>
                  <a:pt x="31519" y="48655"/>
                  <a:pt x="32947" y="44816"/>
                  <a:pt x="32854" y="40873"/>
                </a:cubicBezTo>
                <a:cubicBezTo>
                  <a:pt x="32947" y="36843"/>
                  <a:pt x="31519" y="32919"/>
                  <a:pt x="28854" y="29919"/>
                </a:cubicBezTo>
                <a:cubicBezTo>
                  <a:pt x="26473" y="27138"/>
                  <a:pt x="22947" y="25538"/>
                  <a:pt x="19329" y="25538"/>
                </a:cubicBezTo>
                <a:cubicBezTo>
                  <a:pt x="15706" y="25633"/>
                  <a:pt x="12278" y="27224"/>
                  <a:pt x="9804" y="29919"/>
                </a:cubicBezTo>
                <a:cubicBezTo>
                  <a:pt x="7041" y="32871"/>
                  <a:pt x="5516" y="36806"/>
                  <a:pt x="5609" y="40873"/>
                </a:cubicBezTo>
                <a:close/>
              </a:path>
            </a:pathLst>
          </a:custGeom>
          <a:solidFill>
            <a:srgbClr val="6D6E71"/>
          </a:solidFill>
          <a:ln w="9525" cap="flat">
            <a:noFill/>
            <a:prstDash val="solid"/>
            <a:miter/>
          </a:ln>
        </p:spPr>
        <p:txBody>
          <a:bodyPr rtlCol="0" anchor="ctr"/>
          <a:lstStyle/>
          <a:p>
            <a:endParaRPr lang="en-US"/>
          </a:p>
        </p:txBody>
      </p:sp>
      <p:sp>
        <p:nvSpPr>
          <p:cNvPr id="1536" name="Freeform: Shape 1535">
            <a:extLst>
              <a:ext uri="{FF2B5EF4-FFF2-40B4-BE49-F238E27FC236}">
                <a16:creationId xmlns:a16="http://schemas.microsoft.com/office/drawing/2014/main" id="{74E8A432-D93D-4493-BE7F-7E2B6024BCD3}"/>
              </a:ext>
            </a:extLst>
          </p:cNvPr>
          <p:cNvSpPr/>
          <p:nvPr/>
        </p:nvSpPr>
        <p:spPr>
          <a:xfrm>
            <a:off x="10058190" y="6216990"/>
            <a:ext cx="59723" cy="104109"/>
          </a:xfrm>
          <a:custGeom>
            <a:avLst/>
            <a:gdLst>
              <a:gd name="connsiteX0" fmla="*/ 33114 w 45625"/>
              <a:gd name="connsiteY0" fmla="*/ -180 h 79533"/>
              <a:gd name="connsiteX1" fmla="*/ 41592 w 45625"/>
              <a:gd name="connsiteY1" fmla="*/ -180 h 79533"/>
              <a:gd name="connsiteX2" fmla="*/ 4539 w 45625"/>
              <a:gd name="connsiteY2" fmla="*/ 79354 h 79533"/>
              <a:gd name="connsiteX3" fmla="*/ -4033 w 45625"/>
              <a:gd name="connsiteY3" fmla="*/ 79354 h 79533"/>
            </a:gdLst>
            <a:ahLst/>
            <a:cxnLst>
              <a:cxn ang="0">
                <a:pos x="connsiteX0" y="connsiteY0"/>
              </a:cxn>
              <a:cxn ang="0">
                <a:pos x="connsiteX1" y="connsiteY1"/>
              </a:cxn>
              <a:cxn ang="0">
                <a:pos x="connsiteX2" y="connsiteY2"/>
              </a:cxn>
              <a:cxn ang="0">
                <a:pos x="connsiteX3" y="connsiteY3"/>
              </a:cxn>
            </a:cxnLst>
            <a:rect l="l" t="t" r="r" b="b"/>
            <a:pathLst>
              <a:path w="45625" h="79533">
                <a:moveTo>
                  <a:pt x="33114" y="-180"/>
                </a:moveTo>
                <a:lnTo>
                  <a:pt x="41592" y="-180"/>
                </a:lnTo>
                <a:lnTo>
                  <a:pt x="4539" y="79354"/>
                </a:lnTo>
                <a:lnTo>
                  <a:pt x="-4033" y="79354"/>
                </a:lnTo>
                <a:close/>
              </a:path>
            </a:pathLst>
          </a:custGeom>
          <a:solidFill>
            <a:srgbClr val="6D6E71"/>
          </a:solidFill>
          <a:ln w="9525" cap="flat">
            <a:noFill/>
            <a:prstDash val="solid"/>
            <a:miter/>
          </a:ln>
        </p:spPr>
        <p:txBody>
          <a:bodyPr rtlCol="0" anchor="ctr"/>
          <a:lstStyle/>
          <a:p>
            <a:endParaRPr lang="en-US"/>
          </a:p>
        </p:txBody>
      </p:sp>
      <p:sp>
        <p:nvSpPr>
          <p:cNvPr id="1537" name="Freeform: Shape 1536">
            <a:extLst>
              <a:ext uri="{FF2B5EF4-FFF2-40B4-BE49-F238E27FC236}">
                <a16:creationId xmlns:a16="http://schemas.microsoft.com/office/drawing/2014/main" id="{C222929B-C7CA-4B59-B9C4-6604143B4C83}"/>
              </a:ext>
            </a:extLst>
          </p:cNvPr>
          <p:cNvSpPr/>
          <p:nvPr/>
        </p:nvSpPr>
        <p:spPr>
          <a:xfrm>
            <a:off x="10118412" y="6247412"/>
            <a:ext cx="62839" cy="61453"/>
          </a:xfrm>
          <a:custGeom>
            <a:avLst/>
            <a:gdLst>
              <a:gd name="connsiteX0" fmla="*/ 37115 w 48005"/>
              <a:gd name="connsiteY0" fmla="*/ 40015 h 46946"/>
              <a:gd name="connsiteX1" fmla="*/ 2828 w 48005"/>
              <a:gd name="connsiteY1" fmla="*/ 40015 h 46946"/>
              <a:gd name="connsiteX2" fmla="*/ 2828 w 48005"/>
              <a:gd name="connsiteY2" fmla="*/ 6678 h 46946"/>
              <a:gd name="connsiteX3" fmla="*/ 37115 w 48005"/>
              <a:gd name="connsiteY3" fmla="*/ 6678 h 46946"/>
              <a:gd name="connsiteX4" fmla="*/ 37115 w 48005"/>
              <a:gd name="connsiteY4" fmla="*/ 40015 h 46946"/>
              <a:gd name="connsiteX5" fmla="*/ 9684 w 48005"/>
              <a:gd name="connsiteY5" fmla="*/ 34110 h 46946"/>
              <a:gd name="connsiteX6" fmla="*/ 19972 w 48005"/>
              <a:gd name="connsiteY6" fmla="*/ 38205 h 46946"/>
              <a:gd name="connsiteX7" fmla="*/ 30352 w 48005"/>
              <a:gd name="connsiteY7" fmla="*/ 34110 h 46946"/>
              <a:gd name="connsiteX8" fmla="*/ 30352 w 48005"/>
              <a:gd name="connsiteY8" fmla="*/ 12583 h 46946"/>
              <a:gd name="connsiteX9" fmla="*/ 19972 w 48005"/>
              <a:gd name="connsiteY9" fmla="*/ 8392 h 46946"/>
              <a:gd name="connsiteX10" fmla="*/ 9684 w 48005"/>
              <a:gd name="connsiteY10" fmla="*/ 12583 h 46946"/>
              <a:gd name="connsiteX11" fmla="*/ 9684 w 48005"/>
              <a:gd name="connsiteY11"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5" h="46946">
                <a:moveTo>
                  <a:pt x="37115" y="40015"/>
                </a:moveTo>
                <a:cubicBezTo>
                  <a:pt x="27497" y="49016"/>
                  <a:pt x="12446" y="49016"/>
                  <a:pt x="2828" y="40015"/>
                </a:cubicBezTo>
                <a:cubicBezTo>
                  <a:pt x="-6320" y="30776"/>
                  <a:pt x="-6320" y="15917"/>
                  <a:pt x="2828" y="6678"/>
                </a:cubicBezTo>
                <a:cubicBezTo>
                  <a:pt x="12446" y="-2466"/>
                  <a:pt x="27497" y="-2466"/>
                  <a:pt x="37115" y="6678"/>
                </a:cubicBezTo>
                <a:cubicBezTo>
                  <a:pt x="46258" y="15917"/>
                  <a:pt x="46258" y="30776"/>
                  <a:pt x="37115" y="40015"/>
                </a:cubicBezTo>
                <a:close/>
                <a:moveTo>
                  <a:pt x="9684" y="34110"/>
                </a:moveTo>
                <a:cubicBezTo>
                  <a:pt x="12353" y="36872"/>
                  <a:pt x="16162" y="38358"/>
                  <a:pt x="19972" y="38205"/>
                </a:cubicBezTo>
                <a:cubicBezTo>
                  <a:pt x="23878" y="38339"/>
                  <a:pt x="27590" y="36853"/>
                  <a:pt x="30352" y="34110"/>
                </a:cubicBezTo>
                <a:cubicBezTo>
                  <a:pt x="35687" y="27928"/>
                  <a:pt x="35687" y="18765"/>
                  <a:pt x="30352" y="12583"/>
                </a:cubicBezTo>
                <a:cubicBezTo>
                  <a:pt x="27590" y="9812"/>
                  <a:pt x="23878" y="8297"/>
                  <a:pt x="19972" y="8392"/>
                </a:cubicBezTo>
                <a:cubicBezTo>
                  <a:pt x="16065" y="8278"/>
                  <a:pt x="12353" y="9802"/>
                  <a:pt x="9684" y="12583"/>
                </a:cubicBezTo>
                <a:cubicBezTo>
                  <a:pt x="4256" y="18718"/>
                  <a:pt x="4256" y="27976"/>
                  <a:pt x="9684" y="34110"/>
                </a:cubicBezTo>
                <a:close/>
              </a:path>
            </a:pathLst>
          </a:custGeom>
          <a:solidFill>
            <a:srgbClr val="6D6E71"/>
          </a:solidFill>
          <a:ln w="9525" cap="flat">
            <a:noFill/>
            <a:prstDash val="solid"/>
            <a:miter/>
          </a:ln>
        </p:spPr>
        <p:txBody>
          <a:bodyPr rtlCol="0" anchor="ctr"/>
          <a:lstStyle/>
          <a:p>
            <a:endParaRPr lang="en-US"/>
          </a:p>
        </p:txBody>
      </p:sp>
      <p:sp>
        <p:nvSpPr>
          <p:cNvPr id="1538" name="Freeform: Shape 1537">
            <a:extLst>
              <a:ext uri="{FF2B5EF4-FFF2-40B4-BE49-F238E27FC236}">
                <a16:creationId xmlns:a16="http://schemas.microsoft.com/office/drawing/2014/main" id="{DE740935-4046-4EC3-B629-F4624C2A0DB6}"/>
              </a:ext>
            </a:extLst>
          </p:cNvPr>
          <p:cNvSpPr/>
          <p:nvPr/>
        </p:nvSpPr>
        <p:spPr>
          <a:xfrm>
            <a:off x="10196218" y="6247162"/>
            <a:ext cx="31790" cy="60221"/>
          </a:xfrm>
          <a:custGeom>
            <a:avLst/>
            <a:gdLst>
              <a:gd name="connsiteX0" fmla="*/ 19873 w 24286"/>
              <a:gd name="connsiteY0" fmla="*/ 9726 h 46005"/>
              <a:gd name="connsiteX1" fmla="*/ 9111 w 24286"/>
              <a:gd name="connsiteY1" fmla="*/ 14298 h 46005"/>
              <a:gd name="connsiteX2" fmla="*/ 5492 w 24286"/>
              <a:gd name="connsiteY2" fmla="*/ 26776 h 46005"/>
              <a:gd name="connsiteX3" fmla="*/ 5492 w 24286"/>
              <a:gd name="connsiteY3" fmla="*/ 45826 h 46005"/>
              <a:gd name="connsiteX4" fmla="*/ -4033 w 24286"/>
              <a:gd name="connsiteY4" fmla="*/ 45826 h 46005"/>
              <a:gd name="connsiteX5" fmla="*/ -4033 w 24286"/>
              <a:gd name="connsiteY5" fmla="*/ 201 h 46005"/>
              <a:gd name="connsiteX6" fmla="*/ 5492 w 24286"/>
              <a:gd name="connsiteY6" fmla="*/ 201 h 46005"/>
              <a:gd name="connsiteX7" fmla="*/ 5492 w 24286"/>
              <a:gd name="connsiteY7" fmla="*/ 9726 h 46005"/>
              <a:gd name="connsiteX8" fmla="*/ 11776 w 24286"/>
              <a:gd name="connsiteY8" fmla="*/ 2677 h 46005"/>
              <a:gd name="connsiteX9" fmla="*/ 20254 w 24286"/>
              <a:gd name="connsiteY9" fmla="*/ -180 h 46005"/>
              <a:gd name="connsiteX10" fmla="*/ 20254 w 24286"/>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6005">
                <a:moveTo>
                  <a:pt x="19873" y="9726"/>
                </a:moveTo>
                <a:cubicBezTo>
                  <a:pt x="15775" y="9440"/>
                  <a:pt x="11776" y="11136"/>
                  <a:pt x="9111" y="14298"/>
                </a:cubicBezTo>
                <a:cubicBezTo>
                  <a:pt x="6539" y="17936"/>
                  <a:pt x="5302" y="22327"/>
                  <a:pt x="5492" y="26776"/>
                </a:cubicBezTo>
                <a:lnTo>
                  <a:pt x="5492" y="45826"/>
                </a:lnTo>
                <a:lnTo>
                  <a:pt x="-4033" y="45826"/>
                </a:lnTo>
                <a:lnTo>
                  <a:pt x="-4033" y="201"/>
                </a:lnTo>
                <a:lnTo>
                  <a:pt x="5492" y="201"/>
                </a:lnTo>
                <a:lnTo>
                  <a:pt x="5492" y="9726"/>
                </a:lnTo>
                <a:cubicBezTo>
                  <a:pt x="6920" y="6888"/>
                  <a:pt x="9111" y="4459"/>
                  <a:pt x="11776" y="2677"/>
                </a:cubicBezTo>
                <a:cubicBezTo>
                  <a:pt x="14254" y="934"/>
                  <a:pt x="17208" y="-56"/>
                  <a:pt x="20254" y="-180"/>
                </a:cubicBezTo>
                <a:lnTo>
                  <a:pt x="20254" y="9345"/>
                </a:lnTo>
                <a:close/>
              </a:path>
            </a:pathLst>
          </a:custGeom>
          <a:solidFill>
            <a:srgbClr val="6D6E71"/>
          </a:solidFill>
          <a:ln w="9525" cap="flat">
            <a:noFill/>
            <a:prstDash val="solid"/>
            <a:miter/>
          </a:ln>
        </p:spPr>
        <p:txBody>
          <a:bodyPr rtlCol="0" anchor="ctr"/>
          <a:lstStyle/>
          <a:p>
            <a:endParaRPr lang="en-US"/>
          </a:p>
        </p:txBody>
      </p:sp>
      <p:sp>
        <p:nvSpPr>
          <p:cNvPr id="1539" name="Freeform: Shape 1538">
            <a:extLst>
              <a:ext uri="{FF2B5EF4-FFF2-40B4-BE49-F238E27FC236}">
                <a16:creationId xmlns:a16="http://schemas.microsoft.com/office/drawing/2014/main" id="{9DDB8B22-9FBF-4D7D-B897-202BABB4BF14}"/>
              </a:ext>
            </a:extLst>
          </p:cNvPr>
          <p:cNvSpPr/>
          <p:nvPr/>
        </p:nvSpPr>
        <p:spPr>
          <a:xfrm>
            <a:off x="10266722" y="6247402"/>
            <a:ext cx="55299" cy="61485"/>
          </a:xfrm>
          <a:custGeom>
            <a:avLst/>
            <a:gdLst>
              <a:gd name="connsiteX0" fmla="*/ 19353 w 42245"/>
              <a:gd name="connsiteY0" fmla="*/ 46786 h 46971"/>
              <a:gd name="connsiteX1" fmla="*/ 2968 w 42245"/>
              <a:gd name="connsiteY1" fmla="*/ 40309 h 46971"/>
              <a:gd name="connsiteX2" fmla="*/ 2968 w 42245"/>
              <a:gd name="connsiteY2" fmla="*/ 6400 h 46971"/>
              <a:gd name="connsiteX3" fmla="*/ 20399 w 42245"/>
              <a:gd name="connsiteY3" fmla="*/ -172 h 46971"/>
              <a:gd name="connsiteX4" fmla="*/ 37831 w 42245"/>
              <a:gd name="connsiteY4" fmla="*/ 6972 h 46971"/>
              <a:gd name="connsiteX5" fmla="*/ 32115 w 42245"/>
              <a:gd name="connsiteY5" fmla="*/ 13925 h 46971"/>
              <a:gd name="connsiteX6" fmla="*/ 20209 w 42245"/>
              <a:gd name="connsiteY6" fmla="*/ 8781 h 46971"/>
              <a:gd name="connsiteX7" fmla="*/ 9828 w 42245"/>
              <a:gd name="connsiteY7" fmla="*/ 12782 h 46971"/>
              <a:gd name="connsiteX8" fmla="*/ 5447 w 42245"/>
              <a:gd name="connsiteY8" fmla="*/ 23069 h 46971"/>
              <a:gd name="connsiteX9" fmla="*/ 9730 w 42245"/>
              <a:gd name="connsiteY9" fmla="*/ 33737 h 46971"/>
              <a:gd name="connsiteX10" fmla="*/ 20497 w 42245"/>
              <a:gd name="connsiteY10" fmla="*/ 38118 h 46971"/>
              <a:gd name="connsiteX11" fmla="*/ 32594 w 42245"/>
              <a:gd name="connsiteY11" fmla="*/ 32212 h 46971"/>
              <a:gd name="connsiteX12" fmla="*/ 38212 w 42245"/>
              <a:gd name="connsiteY12" fmla="*/ 38404 h 46971"/>
              <a:gd name="connsiteX13" fmla="*/ 19353 w 42245"/>
              <a:gd name="connsiteY13" fmla="*/ 46786 h 4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245" h="46971">
                <a:moveTo>
                  <a:pt x="19353" y="46786"/>
                </a:moveTo>
                <a:cubicBezTo>
                  <a:pt x="13256" y="46919"/>
                  <a:pt x="7349" y="44586"/>
                  <a:pt x="2968" y="40309"/>
                </a:cubicBezTo>
                <a:cubicBezTo>
                  <a:pt x="-6366" y="30936"/>
                  <a:pt x="-6366" y="15773"/>
                  <a:pt x="2968" y="6400"/>
                </a:cubicBezTo>
                <a:cubicBezTo>
                  <a:pt x="7730" y="2028"/>
                  <a:pt x="13921" y="-334"/>
                  <a:pt x="20399" y="-172"/>
                </a:cubicBezTo>
                <a:cubicBezTo>
                  <a:pt x="26971" y="-296"/>
                  <a:pt x="33259" y="2285"/>
                  <a:pt x="37831" y="6972"/>
                </a:cubicBezTo>
                <a:lnTo>
                  <a:pt x="32115" y="13925"/>
                </a:lnTo>
                <a:cubicBezTo>
                  <a:pt x="28878" y="10800"/>
                  <a:pt x="24688" y="8962"/>
                  <a:pt x="20209" y="8781"/>
                </a:cubicBezTo>
                <a:cubicBezTo>
                  <a:pt x="16400" y="8734"/>
                  <a:pt x="12684" y="10162"/>
                  <a:pt x="9828" y="12782"/>
                </a:cubicBezTo>
                <a:cubicBezTo>
                  <a:pt x="6875" y="15391"/>
                  <a:pt x="5349" y="19163"/>
                  <a:pt x="5447" y="23069"/>
                </a:cubicBezTo>
                <a:cubicBezTo>
                  <a:pt x="5349" y="27060"/>
                  <a:pt x="6875" y="30908"/>
                  <a:pt x="9730" y="33737"/>
                </a:cubicBezTo>
                <a:cubicBezTo>
                  <a:pt x="12591" y="36575"/>
                  <a:pt x="16493" y="38156"/>
                  <a:pt x="20497" y="38118"/>
                </a:cubicBezTo>
                <a:cubicBezTo>
                  <a:pt x="25162" y="37918"/>
                  <a:pt x="29543" y="35775"/>
                  <a:pt x="32594" y="32212"/>
                </a:cubicBezTo>
                <a:lnTo>
                  <a:pt x="38212" y="38404"/>
                </a:lnTo>
                <a:cubicBezTo>
                  <a:pt x="33352" y="43681"/>
                  <a:pt x="26497" y="46710"/>
                  <a:pt x="19353" y="46786"/>
                </a:cubicBezTo>
                <a:close/>
              </a:path>
            </a:pathLst>
          </a:custGeom>
          <a:solidFill>
            <a:srgbClr val="6D6E71"/>
          </a:solidFill>
          <a:ln w="9525" cap="flat">
            <a:noFill/>
            <a:prstDash val="solid"/>
            <a:miter/>
          </a:ln>
        </p:spPr>
        <p:txBody>
          <a:bodyPr rtlCol="0" anchor="ctr"/>
          <a:lstStyle/>
          <a:p>
            <a:endParaRPr lang="en-US"/>
          </a:p>
        </p:txBody>
      </p:sp>
      <p:sp>
        <p:nvSpPr>
          <p:cNvPr id="1540" name="Freeform: Shape 1539">
            <a:extLst>
              <a:ext uri="{FF2B5EF4-FFF2-40B4-BE49-F238E27FC236}">
                <a16:creationId xmlns:a16="http://schemas.microsoft.com/office/drawing/2014/main" id="{A5EE8059-E1FC-4A8D-BBB3-09A3B2AE6884}"/>
              </a:ext>
            </a:extLst>
          </p:cNvPr>
          <p:cNvSpPr/>
          <p:nvPr/>
        </p:nvSpPr>
        <p:spPr>
          <a:xfrm>
            <a:off x="10330976" y="6247386"/>
            <a:ext cx="53229" cy="61510"/>
          </a:xfrm>
          <a:custGeom>
            <a:avLst/>
            <a:gdLst>
              <a:gd name="connsiteX0" fmla="*/ 36370 w 40664"/>
              <a:gd name="connsiteY0" fmla="*/ 46131 h 46990"/>
              <a:gd name="connsiteX1" fmla="*/ 27608 w 40664"/>
              <a:gd name="connsiteY1" fmla="*/ 46131 h 46990"/>
              <a:gd name="connsiteX2" fmla="*/ 27608 w 40664"/>
              <a:gd name="connsiteY2" fmla="*/ 40035 h 46990"/>
              <a:gd name="connsiteX3" fmla="*/ 12367 w 40664"/>
              <a:gd name="connsiteY3" fmla="*/ 46798 h 46990"/>
              <a:gd name="connsiteX4" fmla="*/ 651 w 40664"/>
              <a:gd name="connsiteY4" fmla="*/ 42798 h 46990"/>
              <a:gd name="connsiteX5" fmla="*/ -4018 w 40664"/>
              <a:gd name="connsiteY5" fmla="*/ 32035 h 46990"/>
              <a:gd name="connsiteX6" fmla="*/ 935 w 40664"/>
              <a:gd name="connsiteY6" fmla="*/ 21938 h 46990"/>
              <a:gd name="connsiteX7" fmla="*/ 14366 w 40664"/>
              <a:gd name="connsiteY7" fmla="*/ 18604 h 46990"/>
              <a:gd name="connsiteX8" fmla="*/ 26845 w 40664"/>
              <a:gd name="connsiteY8" fmla="*/ 18604 h 46990"/>
              <a:gd name="connsiteX9" fmla="*/ 26845 w 40664"/>
              <a:gd name="connsiteY9" fmla="*/ 16890 h 46990"/>
              <a:gd name="connsiteX10" fmla="*/ 16655 w 40664"/>
              <a:gd name="connsiteY10" fmla="*/ 7841 h 46990"/>
              <a:gd name="connsiteX11" fmla="*/ 3507 w 40664"/>
              <a:gd name="connsiteY11" fmla="*/ 12413 h 46990"/>
              <a:gd name="connsiteX12" fmla="*/ -777 w 40664"/>
              <a:gd name="connsiteY12" fmla="*/ 6412 h 46990"/>
              <a:gd name="connsiteX13" fmla="*/ 18273 w 40664"/>
              <a:gd name="connsiteY13" fmla="*/ -160 h 46990"/>
              <a:gd name="connsiteX14" fmla="*/ 31417 w 40664"/>
              <a:gd name="connsiteY14" fmla="*/ 3936 h 46990"/>
              <a:gd name="connsiteX15" fmla="*/ 36560 w 40664"/>
              <a:gd name="connsiteY15" fmla="*/ 16794 h 46990"/>
              <a:gd name="connsiteX16" fmla="*/ 26845 w 40664"/>
              <a:gd name="connsiteY16" fmla="*/ 29177 h 46990"/>
              <a:gd name="connsiteX17" fmla="*/ 26845 w 40664"/>
              <a:gd name="connsiteY17" fmla="*/ 25367 h 46990"/>
              <a:gd name="connsiteX18" fmla="*/ 15985 w 40664"/>
              <a:gd name="connsiteY18" fmla="*/ 25367 h 46990"/>
              <a:gd name="connsiteX19" fmla="*/ 5604 w 40664"/>
              <a:gd name="connsiteY19" fmla="*/ 31844 h 46990"/>
              <a:gd name="connsiteX20" fmla="*/ 8269 w 40664"/>
              <a:gd name="connsiteY20" fmla="*/ 36892 h 46990"/>
              <a:gd name="connsiteX21" fmla="*/ 15413 w 40664"/>
              <a:gd name="connsiteY21" fmla="*/ 38702 h 46990"/>
              <a:gd name="connsiteX22" fmla="*/ 23417 w 40664"/>
              <a:gd name="connsiteY22" fmla="*/ 36130 h 46990"/>
              <a:gd name="connsiteX23" fmla="*/ 26747 w 40664"/>
              <a:gd name="connsiteY23" fmla="*/ 29177 h 4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64" h="46990">
                <a:moveTo>
                  <a:pt x="36370" y="46131"/>
                </a:moveTo>
                <a:lnTo>
                  <a:pt x="27608" y="46131"/>
                </a:lnTo>
                <a:lnTo>
                  <a:pt x="27608" y="40035"/>
                </a:lnTo>
                <a:cubicBezTo>
                  <a:pt x="23798" y="44512"/>
                  <a:pt x="18176" y="47007"/>
                  <a:pt x="12367" y="46798"/>
                </a:cubicBezTo>
                <a:cubicBezTo>
                  <a:pt x="8078" y="46950"/>
                  <a:pt x="3888" y="45531"/>
                  <a:pt x="651" y="42798"/>
                </a:cubicBezTo>
                <a:cubicBezTo>
                  <a:pt x="-2493" y="40111"/>
                  <a:pt x="-4209" y="36149"/>
                  <a:pt x="-4018" y="32035"/>
                </a:cubicBezTo>
                <a:cubicBezTo>
                  <a:pt x="-4209" y="28034"/>
                  <a:pt x="-2395" y="24205"/>
                  <a:pt x="935" y="21938"/>
                </a:cubicBezTo>
                <a:cubicBezTo>
                  <a:pt x="5032" y="19547"/>
                  <a:pt x="9702" y="18385"/>
                  <a:pt x="14366" y="18604"/>
                </a:cubicBezTo>
                <a:lnTo>
                  <a:pt x="26845" y="18604"/>
                </a:lnTo>
                <a:lnTo>
                  <a:pt x="26845" y="16890"/>
                </a:lnTo>
                <a:cubicBezTo>
                  <a:pt x="26845" y="10889"/>
                  <a:pt x="23417" y="7841"/>
                  <a:pt x="16655" y="7841"/>
                </a:cubicBezTo>
                <a:cubicBezTo>
                  <a:pt x="11892" y="8022"/>
                  <a:pt x="7320" y="9613"/>
                  <a:pt x="3507" y="12413"/>
                </a:cubicBezTo>
                <a:lnTo>
                  <a:pt x="-777" y="6412"/>
                </a:lnTo>
                <a:cubicBezTo>
                  <a:pt x="4651" y="2059"/>
                  <a:pt x="11320" y="-275"/>
                  <a:pt x="18273" y="-160"/>
                </a:cubicBezTo>
                <a:cubicBezTo>
                  <a:pt x="23036" y="-370"/>
                  <a:pt x="27608" y="1078"/>
                  <a:pt x="31417" y="3936"/>
                </a:cubicBezTo>
                <a:cubicBezTo>
                  <a:pt x="35133" y="7155"/>
                  <a:pt x="37035" y="11927"/>
                  <a:pt x="36560" y="16794"/>
                </a:cubicBezTo>
                <a:close/>
                <a:moveTo>
                  <a:pt x="26845" y="29177"/>
                </a:moveTo>
                <a:lnTo>
                  <a:pt x="26845" y="25367"/>
                </a:lnTo>
                <a:lnTo>
                  <a:pt x="15985" y="25367"/>
                </a:lnTo>
                <a:cubicBezTo>
                  <a:pt x="9130" y="25367"/>
                  <a:pt x="5604" y="27462"/>
                  <a:pt x="5604" y="31844"/>
                </a:cubicBezTo>
                <a:cubicBezTo>
                  <a:pt x="5507" y="33882"/>
                  <a:pt x="6558" y="35816"/>
                  <a:pt x="8269" y="36892"/>
                </a:cubicBezTo>
                <a:cubicBezTo>
                  <a:pt x="10367" y="38254"/>
                  <a:pt x="12939" y="38892"/>
                  <a:pt x="15413" y="38702"/>
                </a:cubicBezTo>
                <a:cubicBezTo>
                  <a:pt x="18273" y="38759"/>
                  <a:pt x="21129" y="37854"/>
                  <a:pt x="23417" y="36130"/>
                </a:cubicBezTo>
                <a:cubicBezTo>
                  <a:pt x="25608" y="34511"/>
                  <a:pt x="26845" y="31901"/>
                  <a:pt x="26747" y="29177"/>
                </a:cubicBezTo>
                <a:close/>
              </a:path>
            </a:pathLst>
          </a:custGeom>
          <a:solidFill>
            <a:srgbClr val="6D6E71"/>
          </a:solidFill>
          <a:ln w="9525" cap="flat">
            <a:noFill/>
            <a:prstDash val="solid"/>
            <a:miter/>
          </a:ln>
        </p:spPr>
        <p:txBody>
          <a:bodyPr rtlCol="0" anchor="ctr"/>
          <a:lstStyle/>
          <a:p>
            <a:endParaRPr lang="en-US"/>
          </a:p>
        </p:txBody>
      </p:sp>
      <p:sp>
        <p:nvSpPr>
          <p:cNvPr id="1541" name="Freeform: Shape 1540">
            <a:extLst>
              <a:ext uri="{FF2B5EF4-FFF2-40B4-BE49-F238E27FC236}">
                <a16:creationId xmlns:a16="http://schemas.microsoft.com/office/drawing/2014/main" id="{79E36E29-5B25-4812-A072-CC6D96141103}"/>
              </a:ext>
            </a:extLst>
          </p:cNvPr>
          <p:cNvSpPr/>
          <p:nvPr/>
        </p:nvSpPr>
        <p:spPr>
          <a:xfrm>
            <a:off x="10395832" y="6247894"/>
            <a:ext cx="48022" cy="61011"/>
          </a:xfrm>
          <a:custGeom>
            <a:avLst/>
            <a:gdLst>
              <a:gd name="connsiteX0" fmla="*/ 32639 w 36686"/>
              <a:gd name="connsiteY0" fmla="*/ 32123 h 46609"/>
              <a:gd name="connsiteX1" fmla="*/ 27970 w 36686"/>
              <a:gd name="connsiteY1" fmla="*/ 42505 h 46609"/>
              <a:gd name="connsiteX2" fmla="*/ 15873 w 36686"/>
              <a:gd name="connsiteY2" fmla="*/ 46411 h 46609"/>
              <a:gd name="connsiteX3" fmla="*/ 5492 w 36686"/>
              <a:gd name="connsiteY3" fmla="*/ 44601 h 46609"/>
              <a:gd name="connsiteX4" fmla="*/ -4033 w 36686"/>
              <a:gd name="connsiteY4" fmla="*/ 39552 h 46609"/>
              <a:gd name="connsiteX5" fmla="*/ 539 w 36686"/>
              <a:gd name="connsiteY5" fmla="*/ 32123 h 46609"/>
              <a:gd name="connsiteX6" fmla="*/ 15971 w 36686"/>
              <a:gd name="connsiteY6" fmla="*/ 38124 h 46609"/>
              <a:gd name="connsiteX7" fmla="*/ 21115 w 36686"/>
              <a:gd name="connsiteY7" fmla="*/ 36599 h 46609"/>
              <a:gd name="connsiteX8" fmla="*/ 23017 w 36686"/>
              <a:gd name="connsiteY8" fmla="*/ 32790 h 46609"/>
              <a:gd name="connsiteX9" fmla="*/ 13492 w 36686"/>
              <a:gd name="connsiteY9" fmla="*/ 26694 h 46609"/>
              <a:gd name="connsiteX10" fmla="*/ 12445 w 36686"/>
              <a:gd name="connsiteY10" fmla="*/ 26694 h 46609"/>
              <a:gd name="connsiteX11" fmla="*/ -1745 w 36686"/>
              <a:gd name="connsiteY11" fmla="*/ 13835 h 46609"/>
              <a:gd name="connsiteX12" fmla="*/ 3111 w 36686"/>
              <a:gd name="connsiteY12" fmla="*/ 3643 h 46609"/>
              <a:gd name="connsiteX13" fmla="*/ 15971 w 36686"/>
              <a:gd name="connsiteY13" fmla="*/ -167 h 46609"/>
              <a:gd name="connsiteX14" fmla="*/ 30830 w 36686"/>
              <a:gd name="connsiteY14" fmla="*/ 4500 h 46609"/>
              <a:gd name="connsiteX15" fmla="*/ 27305 w 36686"/>
              <a:gd name="connsiteY15" fmla="*/ 11644 h 46609"/>
              <a:gd name="connsiteX16" fmla="*/ 15208 w 36686"/>
              <a:gd name="connsiteY16" fmla="*/ 7930 h 46609"/>
              <a:gd name="connsiteX17" fmla="*/ 9590 w 36686"/>
              <a:gd name="connsiteY17" fmla="*/ 9167 h 46609"/>
              <a:gd name="connsiteX18" fmla="*/ 7492 w 36686"/>
              <a:gd name="connsiteY18" fmla="*/ 12882 h 46609"/>
              <a:gd name="connsiteX19" fmla="*/ 9683 w 36686"/>
              <a:gd name="connsiteY19" fmla="*/ 16121 h 46609"/>
              <a:gd name="connsiteX20" fmla="*/ 14064 w 36686"/>
              <a:gd name="connsiteY20" fmla="*/ 17549 h 46609"/>
              <a:gd name="connsiteX21" fmla="*/ 18924 w 36686"/>
              <a:gd name="connsiteY21" fmla="*/ 18978 h 46609"/>
              <a:gd name="connsiteX22" fmla="*/ 23114 w 36686"/>
              <a:gd name="connsiteY22" fmla="*/ 20502 h 46609"/>
              <a:gd name="connsiteX23" fmla="*/ 27496 w 36686"/>
              <a:gd name="connsiteY23" fmla="*/ 22883 h 46609"/>
              <a:gd name="connsiteX24" fmla="*/ 32639 w 36686"/>
              <a:gd name="connsiteY24" fmla="*/ 32123 h 46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6" h="46609">
                <a:moveTo>
                  <a:pt x="32639" y="32123"/>
                </a:moveTo>
                <a:cubicBezTo>
                  <a:pt x="32830" y="36123"/>
                  <a:pt x="31114" y="39981"/>
                  <a:pt x="27970" y="42505"/>
                </a:cubicBezTo>
                <a:cubicBezTo>
                  <a:pt x="24542" y="45229"/>
                  <a:pt x="20254" y="46611"/>
                  <a:pt x="15873" y="46411"/>
                </a:cubicBezTo>
                <a:cubicBezTo>
                  <a:pt x="12352" y="46391"/>
                  <a:pt x="8827" y="45772"/>
                  <a:pt x="5492" y="44601"/>
                </a:cubicBezTo>
                <a:cubicBezTo>
                  <a:pt x="2065" y="43505"/>
                  <a:pt x="-1177" y="41800"/>
                  <a:pt x="-4033" y="39552"/>
                </a:cubicBezTo>
                <a:lnTo>
                  <a:pt x="539" y="32123"/>
                </a:lnTo>
                <a:cubicBezTo>
                  <a:pt x="4920" y="35752"/>
                  <a:pt x="10348" y="37857"/>
                  <a:pt x="15971" y="38124"/>
                </a:cubicBezTo>
                <a:cubicBezTo>
                  <a:pt x="17780" y="38248"/>
                  <a:pt x="19589" y="37705"/>
                  <a:pt x="21115" y="36599"/>
                </a:cubicBezTo>
                <a:cubicBezTo>
                  <a:pt x="22352" y="35733"/>
                  <a:pt x="23114" y="34304"/>
                  <a:pt x="23017" y="32790"/>
                </a:cubicBezTo>
                <a:cubicBezTo>
                  <a:pt x="23017" y="30504"/>
                  <a:pt x="19970" y="28503"/>
                  <a:pt x="13492" y="26694"/>
                </a:cubicBezTo>
                <a:lnTo>
                  <a:pt x="12445" y="26694"/>
                </a:lnTo>
                <a:cubicBezTo>
                  <a:pt x="2920" y="24122"/>
                  <a:pt x="-1745" y="19836"/>
                  <a:pt x="-1745" y="13835"/>
                </a:cubicBezTo>
                <a:cubicBezTo>
                  <a:pt x="-1842" y="9853"/>
                  <a:pt x="-33" y="6062"/>
                  <a:pt x="3111" y="3643"/>
                </a:cubicBezTo>
                <a:cubicBezTo>
                  <a:pt x="6827" y="1005"/>
                  <a:pt x="11399" y="-328"/>
                  <a:pt x="15971" y="-167"/>
                </a:cubicBezTo>
                <a:cubicBezTo>
                  <a:pt x="21305" y="-157"/>
                  <a:pt x="26449" y="1471"/>
                  <a:pt x="30830" y="4500"/>
                </a:cubicBezTo>
                <a:lnTo>
                  <a:pt x="27305" y="11644"/>
                </a:lnTo>
                <a:cubicBezTo>
                  <a:pt x="23779" y="9225"/>
                  <a:pt x="19496" y="7930"/>
                  <a:pt x="15208" y="7930"/>
                </a:cubicBezTo>
                <a:cubicBezTo>
                  <a:pt x="13301" y="7834"/>
                  <a:pt x="11301" y="8263"/>
                  <a:pt x="9590" y="9167"/>
                </a:cubicBezTo>
                <a:cubicBezTo>
                  <a:pt x="8255" y="9920"/>
                  <a:pt x="7399" y="11349"/>
                  <a:pt x="7492" y="12882"/>
                </a:cubicBezTo>
                <a:cubicBezTo>
                  <a:pt x="7492" y="14321"/>
                  <a:pt x="8348" y="15626"/>
                  <a:pt x="9683" y="16121"/>
                </a:cubicBezTo>
                <a:cubicBezTo>
                  <a:pt x="11017" y="16807"/>
                  <a:pt x="12543" y="17293"/>
                  <a:pt x="14064" y="17549"/>
                </a:cubicBezTo>
                <a:lnTo>
                  <a:pt x="18924" y="18978"/>
                </a:lnTo>
                <a:lnTo>
                  <a:pt x="23114" y="20502"/>
                </a:lnTo>
                <a:cubicBezTo>
                  <a:pt x="24635" y="21207"/>
                  <a:pt x="26068" y="22007"/>
                  <a:pt x="27496" y="22883"/>
                </a:cubicBezTo>
                <a:cubicBezTo>
                  <a:pt x="30640" y="24875"/>
                  <a:pt x="32639" y="28360"/>
                  <a:pt x="32639" y="32123"/>
                </a:cubicBezTo>
                <a:close/>
              </a:path>
            </a:pathLst>
          </a:custGeom>
          <a:solidFill>
            <a:srgbClr val="6D6E71"/>
          </a:solidFill>
          <a:ln w="9525" cap="flat">
            <a:noFill/>
            <a:prstDash val="solid"/>
            <a:miter/>
          </a:ln>
        </p:spPr>
        <p:txBody>
          <a:bodyPr rtlCol="0" anchor="ctr"/>
          <a:lstStyle/>
          <a:p>
            <a:endParaRPr lang="en-US"/>
          </a:p>
        </p:txBody>
      </p:sp>
      <p:sp>
        <p:nvSpPr>
          <p:cNvPr id="1542" name="Freeform: Shape 1541">
            <a:extLst>
              <a:ext uri="{FF2B5EF4-FFF2-40B4-BE49-F238E27FC236}">
                <a16:creationId xmlns:a16="http://schemas.microsoft.com/office/drawing/2014/main" id="{60D2BB2C-C717-46E8-884E-8F363894B66C}"/>
              </a:ext>
            </a:extLst>
          </p:cNvPr>
          <p:cNvSpPr/>
          <p:nvPr/>
        </p:nvSpPr>
        <p:spPr>
          <a:xfrm>
            <a:off x="10454883" y="6247403"/>
            <a:ext cx="59446" cy="61505"/>
          </a:xfrm>
          <a:custGeom>
            <a:avLst/>
            <a:gdLst>
              <a:gd name="connsiteX0" fmla="*/ 41342 w 45413"/>
              <a:gd name="connsiteY0" fmla="*/ 27545 h 46986"/>
              <a:gd name="connsiteX1" fmla="*/ 5624 w 45413"/>
              <a:gd name="connsiteY1" fmla="*/ 27545 h 46986"/>
              <a:gd name="connsiteX2" fmla="*/ 10102 w 45413"/>
              <a:gd name="connsiteY2" fmla="*/ 35546 h 46986"/>
              <a:gd name="connsiteX3" fmla="*/ 19627 w 45413"/>
              <a:gd name="connsiteY3" fmla="*/ 38594 h 46986"/>
              <a:gd name="connsiteX4" fmla="*/ 32673 w 45413"/>
              <a:gd name="connsiteY4" fmla="*/ 33165 h 46986"/>
              <a:gd name="connsiteX5" fmla="*/ 38105 w 45413"/>
              <a:gd name="connsiteY5" fmla="*/ 39165 h 46986"/>
              <a:gd name="connsiteX6" fmla="*/ 19055 w 45413"/>
              <a:gd name="connsiteY6" fmla="*/ 46785 h 46986"/>
              <a:gd name="connsiteX7" fmla="*/ 2670 w 45413"/>
              <a:gd name="connsiteY7" fmla="*/ 40404 h 46986"/>
              <a:gd name="connsiteX8" fmla="*/ -3994 w 45413"/>
              <a:gd name="connsiteY8" fmla="*/ 23258 h 46986"/>
              <a:gd name="connsiteX9" fmla="*/ 2861 w 45413"/>
              <a:gd name="connsiteY9" fmla="*/ 6209 h 46986"/>
              <a:gd name="connsiteX10" fmla="*/ 18958 w 45413"/>
              <a:gd name="connsiteY10" fmla="*/ -173 h 46986"/>
              <a:gd name="connsiteX11" fmla="*/ 34771 w 45413"/>
              <a:gd name="connsiteY11" fmla="*/ 5447 h 46986"/>
              <a:gd name="connsiteX12" fmla="*/ 41342 w 45413"/>
              <a:gd name="connsiteY12" fmla="*/ 20972 h 46986"/>
              <a:gd name="connsiteX13" fmla="*/ 5624 w 45413"/>
              <a:gd name="connsiteY13" fmla="*/ 20020 h 46986"/>
              <a:gd name="connsiteX14" fmla="*/ 31724 w 45413"/>
              <a:gd name="connsiteY14" fmla="*/ 20020 h 46986"/>
              <a:gd name="connsiteX15" fmla="*/ 28101 w 45413"/>
              <a:gd name="connsiteY15" fmla="*/ 11162 h 46986"/>
              <a:gd name="connsiteX16" fmla="*/ 19246 w 45413"/>
              <a:gd name="connsiteY16" fmla="*/ 8114 h 46986"/>
              <a:gd name="connsiteX17" fmla="*/ 9721 w 45413"/>
              <a:gd name="connsiteY17" fmla="*/ 11257 h 46986"/>
              <a:gd name="connsiteX18" fmla="*/ 5149 w 45413"/>
              <a:gd name="connsiteY18" fmla="*/ 20020 h 46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13" h="46986">
                <a:moveTo>
                  <a:pt x="41342" y="27545"/>
                </a:moveTo>
                <a:lnTo>
                  <a:pt x="5624" y="27545"/>
                </a:lnTo>
                <a:cubicBezTo>
                  <a:pt x="5717" y="30774"/>
                  <a:pt x="7433" y="33736"/>
                  <a:pt x="10102" y="35546"/>
                </a:cubicBezTo>
                <a:cubicBezTo>
                  <a:pt x="12860" y="37536"/>
                  <a:pt x="16195" y="38603"/>
                  <a:pt x="19627" y="38594"/>
                </a:cubicBezTo>
                <a:cubicBezTo>
                  <a:pt x="24581" y="38927"/>
                  <a:pt x="29436" y="36917"/>
                  <a:pt x="32673" y="33165"/>
                </a:cubicBezTo>
                <a:lnTo>
                  <a:pt x="38105" y="39165"/>
                </a:lnTo>
                <a:cubicBezTo>
                  <a:pt x="33152" y="44309"/>
                  <a:pt x="26199" y="47081"/>
                  <a:pt x="19055" y="46785"/>
                </a:cubicBezTo>
                <a:cubicBezTo>
                  <a:pt x="12958" y="46909"/>
                  <a:pt x="7051" y="44613"/>
                  <a:pt x="2670" y="40404"/>
                </a:cubicBezTo>
                <a:cubicBezTo>
                  <a:pt x="-1901" y="35917"/>
                  <a:pt x="-4376" y="29669"/>
                  <a:pt x="-3994" y="23258"/>
                </a:cubicBezTo>
                <a:cubicBezTo>
                  <a:pt x="-4283" y="16848"/>
                  <a:pt x="-1804" y="10619"/>
                  <a:pt x="2861" y="6209"/>
                </a:cubicBezTo>
                <a:cubicBezTo>
                  <a:pt x="7149" y="2037"/>
                  <a:pt x="12958" y="-259"/>
                  <a:pt x="18958" y="-173"/>
                </a:cubicBezTo>
                <a:cubicBezTo>
                  <a:pt x="24767" y="-316"/>
                  <a:pt x="30390" y="1685"/>
                  <a:pt x="34771" y="5447"/>
                </a:cubicBezTo>
                <a:cubicBezTo>
                  <a:pt x="39245" y="9324"/>
                  <a:pt x="41724" y="15058"/>
                  <a:pt x="41342" y="20972"/>
                </a:cubicBezTo>
                <a:close/>
                <a:moveTo>
                  <a:pt x="5624" y="20020"/>
                </a:moveTo>
                <a:lnTo>
                  <a:pt x="31724" y="20020"/>
                </a:lnTo>
                <a:cubicBezTo>
                  <a:pt x="31910" y="16677"/>
                  <a:pt x="30580" y="13429"/>
                  <a:pt x="28101" y="11162"/>
                </a:cubicBezTo>
                <a:cubicBezTo>
                  <a:pt x="25627" y="9066"/>
                  <a:pt x="22483" y="7980"/>
                  <a:pt x="19246" y="8114"/>
                </a:cubicBezTo>
                <a:cubicBezTo>
                  <a:pt x="15814" y="8057"/>
                  <a:pt x="12484" y="9161"/>
                  <a:pt x="9721" y="11257"/>
                </a:cubicBezTo>
                <a:cubicBezTo>
                  <a:pt x="6768" y="13209"/>
                  <a:pt x="5052" y="16515"/>
                  <a:pt x="5149" y="20020"/>
                </a:cubicBezTo>
                <a:close/>
              </a:path>
            </a:pathLst>
          </a:custGeom>
          <a:solidFill>
            <a:srgbClr val="6D6E71"/>
          </a:solidFill>
          <a:ln w="9525" cap="flat">
            <a:noFill/>
            <a:prstDash val="solid"/>
            <a:miter/>
          </a:ln>
        </p:spPr>
        <p:txBody>
          <a:bodyPr rtlCol="0" anchor="ctr"/>
          <a:lstStyle/>
          <a:p>
            <a:endParaRPr lang="en-US"/>
          </a:p>
        </p:txBody>
      </p:sp>
      <p:sp>
        <p:nvSpPr>
          <p:cNvPr id="1543" name="Freeform: Shape 1542">
            <a:extLst>
              <a:ext uri="{FF2B5EF4-FFF2-40B4-BE49-F238E27FC236}">
                <a16:creationId xmlns:a16="http://schemas.microsoft.com/office/drawing/2014/main" id="{8C0983DA-F2B3-4D5D-A4A4-67BD1F7DAAE0}"/>
              </a:ext>
            </a:extLst>
          </p:cNvPr>
          <p:cNvSpPr/>
          <p:nvPr/>
        </p:nvSpPr>
        <p:spPr>
          <a:xfrm>
            <a:off x="10558291" y="6247340"/>
            <a:ext cx="96203" cy="60667"/>
          </a:xfrm>
          <a:custGeom>
            <a:avLst/>
            <a:gdLst>
              <a:gd name="connsiteX0" fmla="*/ 5492 w 73493"/>
              <a:gd name="connsiteY0" fmla="*/ 21497 h 46346"/>
              <a:gd name="connsiteX1" fmla="*/ 5492 w 73493"/>
              <a:gd name="connsiteY1" fmla="*/ 46167 h 46346"/>
              <a:gd name="connsiteX2" fmla="*/ -4033 w 73493"/>
              <a:gd name="connsiteY2" fmla="*/ 46167 h 46346"/>
              <a:gd name="connsiteX3" fmla="*/ -4033 w 73493"/>
              <a:gd name="connsiteY3" fmla="*/ 542 h 46346"/>
              <a:gd name="connsiteX4" fmla="*/ 5492 w 73493"/>
              <a:gd name="connsiteY4" fmla="*/ 542 h 46346"/>
              <a:gd name="connsiteX5" fmla="*/ 5492 w 73493"/>
              <a:gd name="connsiteY5" fmla="*/ 8924 h 46346"/>
              <a:gd name="connsiteX6" fmla="*/ 11687 w 73493"/>
              <a:gd name="connsiteY6" fmla="*/ 2257 h 46346"/>
              <a:gd name="connsiteX7" fmla="*/ 20640 w 73493"/>
              <a:gd name="connsiteY7" fmla="*/ -125 h 46346"/>
              <a:gd name="connsiteX8" fmla="*/ 35309 w 73493"/>
              <a:gd name="connsiteY8" fmla="*/ 8829 h 46346"/>
              <a:gd name="connsiteX9" fmla="*/ 52168 w 73493"/>
              <a:gd name="connsiteY9" fmla="*/ -125 h 46346"/>
              <a:gd name="connsiteX10" fmla="*/ 64647 w 73493"/>
              <a:gd name="connsiteY10" fmla="*/ 4638 h 46346"/>
              <a:gd name="connsiteX11" fmla="*/ 69409 w 73493"/>
              <a:gd name="connsiteY11" fmla="*/ 18259 h 46346"/>
              <a:gd name="connsiteX12" fmla="*/ 69409 w 73493"/>
              <a:gd name="connsiteY12" fmla="*/ 46167 h 46346"/>
              <a:gd name="connsiteX13" fmla="*/ 59884 w 73493"/>
              <a:gd name="connsiteY13" fmla="*/ 46167 h 46346"/>
              <a:gd name="connsiteX14" fmla="*/ 59884 w 73493"/>
              <a:gd name="connsiteY14" fmla="*/ 21116 h 46346"/>
              <a:gd name="connsiteX15" fmla="*/ 49406 w 73493"/>
              <a:gd name="connsiteY15" fmla="*/ 8543 h 46346"/>
              <a:gd name="connsiteX16" fmla="*/ 40834 w 73493"/>
              <a:gd name="connsiteY16" fmla="*/ 11686 h 46346"/>
              <a:gd name="connsiteX17" fmla="*/ 37021 w 73493"/>
              <a:gd name="connsiteY17" fmla="*/ 21211 h 46346"/>
              <a:gd name="connsiteX18" fmla="*/ 37021 w 73493"/>
              <a:gd name="connsiteY18" fmla="*/ 46167 h 46346"/>
              <a:gd name="connsiteX19" fmla="*/ 27496 w 73493"/>
              <a:gd name="connsiteY19" fmla="*/ 46167 h 46346"/>
              <a:gd name="connsiteX20" fmla="*/ 27496 w 73493"/>
              <a:gd name="connsiteY20" fmla="*/ 21116 h 46346"/>
              <a:gd name="connsiteX21" fmla="*/ 25212 w 73493"/>
              <a:gd name="connsiteY21" fmla="*/ 11591 h 46346"/>
              <a:gd name="connsiteX22" fmla="*/ 17971 w 73493"/>
              <a:gd name="connsiteY22" fmla="*/ 8543 h 46346"/>
              <a:gd name="connsiteX23" fmla="*/ 9306 w 73493"/>
              <a:gd name="connsiteY23" fmla="*/ 11877 h 46346"/>
              <a:gd name="connsiteX24" fmla="*/ 5492 w 73493"/>
              <a:gd name="connsiteY24" fmla="*/ 21497 h 46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93" h="46346">
                <a:moveTo>
                  <a:pt x="5492" y="21497"/>
                </a:moveTo>
                <a:lnTo>
                  <a:pt x="5492" y="46167"/>
                </a:lnTo>
                <a:lnTo>
                  <a:pt x="-4033" y="46167"/>
                </a:lnTo>
                <a:lnTo>
                  <a:pt x="-4033" y="542"/>
                </a:lnTo>
                <a:lnTo>
                  <a:pt x="5492" y="542"/>
                </a:lnTo>
                <a:lnTo>
                  <a:pt x="5492" y="8924"/>
                </a:lnTo>
                <a:cubicBezTo>
                  <a:pt x="6827" y="6114"/>
                  <a:pt x="9018" y="3780"/>
                  <a:pt x="11687" y="2257"/>
                </a:cubicBezTo>
                <a:cubicBezTo>
                  <a:pt x="14450" y="714"/>
                  <a:pt x="17496" y="-105"/>
                  <a:pt x="20640" y="-125"/>
                </a:cubicBezTo>
                <a:cubicBezTo>
                  <a:pt x="26923" y="-677"/>
                  <a:pt x="32928" y="2952"/>
                  <a:pt x="35309" y="8829"/>
                </a:cubicBezTo>
                <a:cubicBezTo>
                  <a:pt x="39118" y="3237"/>
                  <a:pt x="45406" y="-115"/>
                  <a:pt x="52168" y="-125"/>
                </a:cubicBezTo>
                <a:cubicBezTo>
                  <a:pt x="56833" y="-315"/>
                  <a:pt x="61312" y="1409"/>
                  <a:pt x="64647" y="4638"/>
                </a:cubicBezTo>
                <a:cubicBezTo>
                  <a:pt x="68074" y="8314"/>
                  <a:pt x="69786" y="13248"/>
                  <a:pt x="69409" y="18259"/>
                </a:cubicBezTo>
                <a:lnTo>
                  <a:pt x="69409" y="46167"/>
                </a:lnTo>
                <a:lnTo>
                  <a:pt x="59884" y="46167"/>
                </a:lnTo>
                <a:lnTo>
                  <a:pt x="59884" y="21116"/>
                </a:lnTo>
                <a:cubicBezTo>
                  <a:pt x="59884" y="12734"/>
                  <a:pt x="56359" y="8543"/>
                  <a:pt x="49406" y="8543"/>
                </a:cubicBezTo>
                <a:cubicBezTo>
                  <a:pt x="46262" y="8486"/>
                  <a:pt x="43215" y="9610"/>
                  <a:pt x="40834" y="11686"/>
                </a:cubicBezTo>
                <a:cubicBezTo>
                  <a:pt x="38165" y="14134"/>
                  <a:pt x="36830" y="17630"/>
                  <a:pt x="37021" y="21211"/>
                </a:cubicBezTo>
                <a:lnTo>
                  <a:pt x="37021" y="46167"/>
                </a:lnTo>
                <a:lnTo>
                  <a:pt x="27496" y="46167"/>
                </a:lnTo>
                <a:lnTo>
                  <a:pt x="27496" y="21116"/>
                </a:lnTo>
                <a:cubicBezTo>
                  <a:pt x="27784" y="17782"/>
                  <a:pt x="26923" y="14448"/>
                  <a:pt x="25212" y="11591"/>
                </a:cubicBezTo>
                <a:cubicBezTo>
                  <a:pt x="23403" y="9477"/>
                  <a:pt x="20733" y="8343"/>
                  <a:pt x="17971" y="8543"/>
                </a:cubicBezTo>
                <a:cubicBezTo>
                  <a:pt x="14733" y="8495"/>
                  <a:pt x="11687" y="9696"/>
                  <a:pt x="9306" y="11877"/>
                </a:cubicBezTo>
                <a:cubicBezTo>
                  <a:pt x="6636" y="14363"/>
                  <a:pt x="5302" y="17887"/>
                  <a:pt x="5492" y="21497"/>
                </a:cubicBezTo>
                <a:close/>
              </a:path>
            </a:pathLst>
          </a:custGeom>
          <a:solidFill>
            <a:srgbClr val="6D6E71"/>
          </a:solidFill>
          <a:ln w="9525" cap="flat">
            <a:noFill/>
            <a:prstDash val="solid"/>
            <a:miter/>
          </a:ln>
        </p:spPr>
        <p:txBody>
          <a:bodyPr rtlCol="0" anchor="ctr"/>
          <a:lstStyle/>
          <a:p>
            <a:endParaRPr lang="en-US"/>
          </a:p>
        </p:txBody>
      </p:sp>
      <p:sp>
        <p:nvSpPr>
          <p:cNvPr id="1544" name="Freeform: Shape 1543">
            <a:extLst>
              <a:ext uri="{FF2B5EF4-FFF2-40B4-BE49-F238E27FC236}">
                <a16:creationId xmlns:a16="http://schemas.microsoft.com/office/drawing/2014/main" id="{FFEEA347-FA26-48CB-B1B7-A0CA28A607D4}"/>
              </a:ext>
            </a:extLst>
          </p:cNvPr>
          <p:cNvSpPr/>
          <p:nvPr/>
        </p:nvSpPr>
        <p:spPr>
          <a:xfrm>
            <a:off x="10667497" y="6247386"/>
            <a:ext cx="53225" cy="61510"/>
          </a:xfrm>
          <a:custGeom>
            <a:avLst/>
            <a:gdLst>
              <a:gd name="connsiteX0" fmla="*/ 36365 w 40661"/>
              <a:gd name="connsiteY0" fmla="*/ 46131 h 46990"/>
              <a:gd name="connsiteX1" fmla="*/ 27603 w 40661"/>
              <a:gd name="connsiteY1" fmla="*/ 46131 h 46990"/>
              <a:gd name="connsiteX2" fmla="*/ 27603 w 40661"/>
              <a:gd name="connsiteY2" fmla="*/ 40035 h 46990"/>
              <a:gd name="connsiteX3" fmla="*/ 12362 w 40661"/>
              <a:gd name="connsiteY3" fmla="*/ 46798 h 46990"/>
              <a:gd name="connsiteX4" fmla="*/ 646 w 40661"/>
              <a:gd name="connsiteY4" fmla="*/ 42798 h 46990"/>
              <a:gd name="connsiteX5" fmla="*/ -4018 w 40661"/>
              <a:gd name="connsiteY5" fmla="*/ 32035 h 46990"/>
              <a:gd name="connsiteX6" fmla="*/ 935 w 40661"/>
              <a:gd name="connsiteY6" fmla="*/ 21938 h 46990"/>
              <a:gd name="connsiteX7" fmla="*/ 14366 w 40661"/>
              <a:gd name="connsiteY7" fmla="*/ 18604 h 46990"/>
              <a:gd name="connsiteX8" fmla="*/ 26840 w 40661"/>
              <a:gd name="connsiteY8" fmla="*/ 18604 h 46990"/>
              <a:gd name="connsiteX9" fmla="*/ 26840 w 40661"/>
              <a:gd name="connsiteY9" fmla="*/ 16890 h 46990"/>
              <a:gd name="connsiteX10" fmla="*/ 16650 w 40661"/>
              <a:gd name="connsiteY10" fmla="*/ 7841 h 46990"/>
              <a:gd name="connsiteX11" fmla="*/ 3507 w 40661"/>
              <a:gd name="connsiteY11" fmla="*/ 12413 h 46990"/>
              <a:gd name="connsiteX12" fmla="*/ -781 w 40661"/>
              <a:gd name="connsiteY12" fmla="*/ 6412 h 46990"/>
              <a:gd name="connsiteX13" fmla="*/ 18269 w 40661"/>
              <a:gd name="connsiteY13" fmla="*/ -160 h 46990"/>
              <a:gd name="connsiteX14" fmla="*/ 31412 w 40661"/>
              <a:gd name="connsiteY14" fmla="*/ 3936 h 46990"/>
              <a:gd name="connsiteX15" fmla="*/ 36556 w 40661"/>
              <a:gd name="connsiteY15" fmla="*/ 16794 h 46990"/>
              <a:gd name="connsiteX16" fmla="*/ 26840 w 40661"/>
              <a:gd name="connsiteY16" fmla="*/ 29177 h 46990"/>
              <a:gd name="connsiteX17" fmla="*/ 26840 w 40661"/>
              <a:gd name="connsiteY17" fmla="*/ 25367 h 46990"/>
              <a:gd name="connsiteX18" fmla="*/ 15985 w 40661"/>
              <a:gd name="connsiteY18" fmla="*/ 25367 h 46990"/>
              <a:gd name="connsiteX19" fmla="*/ 5600 w 40661"/>
              <a:gd name="connsiteY19" fmla="*/ 31844 h 46990"/>
              <a:gd name="connsiteX20" fmla="*/ 8269 w 40661"/>
              <a:gd name="connsiteY20" fmla="*/ 36892 h 46990"/>
              <a:gd name="connsiteX21" fmla="*/ 15413 w 40661"/>
              <a:gd name="connsiteY21" fmla="*/ 38702 h 46990"/>
              <a:gd name="connsiteX22" fmla="*/ 23412 w 40661"/>
              <a:gd name="connsiteY22" fmla="*/ 36130 h 46990"/>
              <a:gd name="connsiteX23" fmla="*/ 26747 w 40661"/>
              <a:gd name="connsiteY23" fmla="*/ 29177 h 4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61" h="46990">
                <a:moveTo>
                  <a:pt x="36365" y="46131"/>
                </a:moveTo>
                <a:lnTo>
                  <a:pt x="27603" y="46131"/>
                </a:lnTo>
                <a:lnTo>
                  <a:pt x="27603" y="40035"/>
                </a:lnTo>
                <a:cubicBezTo>
                  <a:pt x="23794" y="44512"/>
                  <a:pt x="18176" y="47007"/>
                  <a:pt x="12362" y="46798"/>
                </a:cubicBezTo>
                <a:cubicBezTo>
                  <a:pt x="8078" y="46950"/>
                  <a:pt x="3888" y="45531"/>
                  <a:pt x="646" y="42798"/>
                </a:cubicBezTo>
                <a:cubicBezTo>
                  <a:pt x="-2493" y="40111"/>
                  <a:pt x="-4209" y="36149"/>
                  <a:pt x="-4018" y="32035"/>
                </a:cubicBezTo>
                <a:cubicBezTo>
                  <a:pt x="-4209" y="28034"/>
                  <a:pt x="-2400" y="24205"/>
                  <a:pt x="935" y="21938"/>
                </a:cubicBezTo>
                <a:cubicBezTo>
                  <a:pt x="5032" y="19547"/>
                  <a:pt x="9697" y="18385"/>
                  <a:pt x="14366" y="18604"/>
                </a:cubicBezTo>
                <a:lnTo>
                  <a:pt x="26840" y="18604"/>
                </a:lnTo>
                <a:lnTo>
                  <a:pt x="26840" y="16890"/>
                </a:lnTo>
                <a:cubicBezTo>
                  <a:pt x="26840" y="10889"/>
                  <a:pt x="23412" y="7841"/>
                  <a:pt x="16650" y="7841"/>
                </a:cubicBezTo>
                <a:cubicBezTo>
                  <a:pt x="11888" y="8022"/>
                  <a:pt x="7316" y="9613"/>
                  <a:pt x="3507" y="12413"/>
                </a:cubicBezTo>
                <a:lnTo>
                  <a:pt x="-781" y="6412"/>
                </a:lnTo>
                <a:cubicBezTo>
                  <a:pt x="4553" y="2059"/>
                  <a:pt x="11316" y="-275"/>
                  <a:pt x="18269" y="-160"/>
                </a:cubicBezTo>
                <a:cubicBezTo>
                  <a:pt x="23031" y="-370"/>
                  <a:pt x="27603" y="1078"/>
                  <a:pt x="31412" y="3936"/>
                </a:cubicBezTo>
                <a:cubicBezTo>
                  <a:pt x="35128" y="7155"/>
                  <a:pt x="37035" y="11927"/>
                  <a:pt x="36556" y="16794"/>
                </a:cubicBezTo>
                <a:close/>
                <a:moveTo>
                  <a:pt x="26840" y="29177"/>
                </a:moveTo>
                <a:lnTo>
                  <a:pt x="26840" y="25367"/>
                </a:lnTo>
                <a:lnTo>
                  <a:pt x="15985" y="25367"/>
                </a:lnTo>
                <a:cubicBezTo>
                  <a:pt x="9125" y="25367"/>
                  <a:pt x="5600" y="27462"/>
                  <a:pt x="5600" y="31844"/>
                </a:cubicBezTo>
                <a:cubicBezTo>
                  <a:pt x="5507" y="33882"/>
                  <a:pt x="6553" y="35816"/>
                  <a:pt x="8269" y="36892"/>
                </a:cubicBezTo>
                <a:cubicBezTo>
                  <a:pt x="10362" y="38225"/>
                  <a:pt x="12934" y="38864"/>
                  <a:pt x="15413" y="38702"/>
                </a:cubicBezTo>
                <a:cubicBezTo>
                  <a:pt x="18269" y="38759"/>
                  <a:pt x="21129" y="37854"/>
                  <a:pt x="23412" y="36130"/>
                </a:cubicBezTo>
                <a:cubicBezTo>
                  <a:pt x="25603" y="34511"/>
                  <a:pt x="26840" y="31901"/>
                  <a:pt x="26747" y="29177"/>
                </a:cubicBezTo>
                <a:close/>
              </a:path>
            </a:pathLst>
          </a:custGeom>
          <a:solidFill>
            <a:srgbClr val="6D6E71"/>
          </a:solidFill>
          <a:ln w="9525" cap="flat">
            <a:noFill/>
            <a:prstDash val="solid"/>
            <a:miter/>
          </a:ln>
        </p:spPr>
        <p:txBody>
          <a:bodyPr rtlCol="0" anchor="ctr"/>
          <a:lstStyle/>
          <a:p>
            <a:endParaRPr lang="en-US"/>
          </a:p>
        </p:txBody>
      </p:sp>
      <p:sp>
        <p:nvSpPr>
          <p:cNvPr id="1545" name="Freeform: Shape 1544">
            <a:extLst>
              <a:ext uri="{FF2B5EF4-FFF2-40B4-BE49-F238E27FC236}">
                <a16:creationId xmlns:a16="http://schemas.microsoft.com/office/drawing/2014/main" id="{098186EF-4D7B-46DD-8418-7F986FA7A5C0}"/>
              </a:ext>
            </a:extLst>
          </p:cNvPr>
          <p:cNvSpPr/>
          <p:nvPr/>
        </p:nvSpPr>
        <p:spPr>
          <a:xfrm>
            <a:off x="10737960" y="6247394"/>
            <a:ext cx="54924" cy="60613"/>
          </a:xfrm>
          <a:custGeom>
            <a:avLst/>
            <a:gdLst>
              <a:gd name="connsiteX0" fmla="*/ 5492 w 41959"/>
              <a:gd name="connsiteY0" fmla="*/ 21456 h 46305"/>
              <a:gd name="connsiteX1" fmla="*/ 5492 w 41959"/>
              <a:gd name="connsiteY1" fmla="*/ 46126 h 46305"/>
              <a:gd name="connsiteX2" fmla="*/ -4033 w 41959"/>
              <a:gd name="connsiteY2" fmla="*/ 46126 h 46305"/>
              <a:gd name="connsiteX3" fmla="*/ -4033 w 41959"/>
              <a:gd name="connsiteY3" fmla="*/ 501 h 46305"/>
              <a:gd name="connsiteX4" fmla="*/ 5492 w 41959"/>
              <a:gd name="connsiteY4" fmla="*/ 501 h 46305"/>
              <a:gd name="connsiteX5" fmla="*/ 5492 w 41959"/>
              <a:gd name="connsiteY5" fmla="*/ 8883 h 46305"/>
              <a:gd name="connsiteX6" fmla="*/ 11873 w 41959"/>
              <a:gd name="connsiteY6" fmla="*/ 2216 h 46305"/>
              <a:gd name="connsiteX7" fmla="*/ 20635 w 41959"/>
              <a:gd name="connsiteY7" fmla="*/ -166 h 46305"/>
              <a:gd name="connsiteX8" fmla="*/ 33114 w 41959"/>
              <a:gd name="connsiteY8" fmla="*/ 4597 h 46305"/>
              <a:gd name="connsiteX9" fmla="*/ 37876 w 41959"/>
              <a:gd name="connsiteY9" fmla="*/ 18217 h 46305"/>
              <a:gd name="connsiteX10" fmla="*/ 37876 w 41959"/>
              <a:gd name="connsiteY10" fmla="*/ 46126 h 46305"/>
              <a:gd name="connsiteX11" fmla="*/ 28351 w 41959"/>
              <a:gd name="connsiteY11" fmla="*/ 46126 h 46305"/>
              <a:gd name="connsiteX12" fmla="*/ 28351 w 41959"/>
              <a:gd name="connsiteY12" fmla="*/ 21075 h 46305"/>
              <a:gd name="connsiteX13" fmla="*/ 17877 w 41959"/>
              <a:gd name="connsiteY13" fmla="*/ 8502 h 46305"/>
              <a:gd name="connsiteX14" fmla="*/ 9301 w 41959"/>
              <a:gd name="connsiteY14" fmla="*/ 11836 h 46305"/>
              <a:gd name="connsiteX15" fmla="*/ 5492 w 41959"/>
              <a:gd name="connsiteY15" fmla="*/ 21456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59" h="46305">
                <a:moveTo>
                  <a:pt x="5492" y="21456"/>
                </a:moveTo>
                <a:lnTo>
                  <a:pt x="5492" y="46126"/>
                </a:lnTo>
                <a:lnTo>
                  <a:pt x="-4033" y="46126"/>
                </a:lnTo>
                <a:lnTo>
                  <a:pt x="-4033" y="501"/>
                </a:lnTo>
                <a:lnTo>
                  <a:pt x="5492" y="501"/>
                </a:lnTo>
                <a:lnTo>
                  <a:pt x="5492" y="8883"/>
                </a:lnTo>
                <a:cubicBezTo>
                  <a:pt x="6920" y="6101"/>
                  <a:pt x="9111" y="3787"/>
                  <a:pt x="11873" y="2216"/>
                </a:cubicBezTo>
                <a:cubicBezTo>
                  <a:pt x="14543" y="663"/>
                  <a:pt x="17589" y="-156"/>
                  <a:pt x="20635" y="-166"/>
                </a:cubicBezTo>
                <a:cubicBezTo>
                  <a:pt x="25305" y="-356"/>
                  <a:pt x="29784" y="1368"/>
                  <a:pt x="33114" y="4597"/>
                </a:cubicBezTo>
                <a:cubicBezTo>
                  <a:pt x="36448" y="8302"/>
                  <a:pt x="38258" y="13217"/>
                  <a:pt x="37876" y="18217"/>
                </a:cubicBezTo>
                <a:lnTo>
                  <a:pt x="37876" y="46126"/>
                </a:lnTo>
                <a:lnTo>
                  <a:pt x="28351" y="46126"/>
                </a:lnTo>
                <a:lnTo>
                  <a:pt x="28351" y="21075"/>
                </a:lnTo>
                <a:cubicBezTo>
                  <a:pt x="28351" y="12693"/>
                  <a:pt x="24924" y="8502"/>
                  <a:pt x="17877" y="8502"/>
                </a:cubicBezTo>
                <a:cubicBezTo>
                  <a:pt x="14733" y="8473"/>
                  <a:pt x="11590" y="9664"/>
                  <a:pt x="9301" y="11836"/>
                </a:cubicBezTo>
                <a:cubicBezTo>
                  <a:pt x="6636" y="14322"/>
                  <a:pt x="5302" y="17846"/>
                  <a:pt x="5492" y="21456"/>
                </a:cubicBezTo>
                <a:close/>
              </a:path>
            </a:pathLst>
          </a:custGeom>
          <a:solidFill>
            <a:srgbClr val="6D6E71"/>
          </a:solidFill>
          <a:ln w="9525" cap="flat">
            <a:noFill/>
            <a:prstDash val="solid"/>
            <a:miter/>
          </a:ln>
        </p:spPr>
        <p:txBody>
          <a:bodyPr rtlCol="0" anchor="ctr"/>
          <a:lstStyle/>
          <a:p>
            <a:endParaRPr lang="en-US"/>
          </a:p>
        </p:txBody>
      </p:sp>
      <p:sp>
        <p:nvSpPr>
          <p:cNvPr id="1546" name="Freeform: Shape 1545">
            <a:extLst>
              <a:ext uri="{FF2B5EF4-FFF2-40B4-BE49-F238E27FC236}">
                <a16:creationId xmlns:a16="http://schemas.microsoft.com/office/drawing/2014/main" id="{69650370-4650-4380-95FB-D5D15313B837}"/>
              </a:ext>
            </a:extLst>
          </p:cNvPr>
          <p:cNvSpPr/>
          <p:nvPr/>
        </p:nvSpPr>
        <p:spPr>
          <a:xfrm>
            <a:off x="10805769" y="6247386"/>
            <a:ext cx="53229" cy="61511"/>
          </a:xfrm>
          <a:custGeom>
            <a:avLst/>
            <a:gdLst>
              <a:gd name="connsiteX0" fmla="*/ 36369 w 40664"/>
              <a:gd name="connsiteY0" fmla="*/ 46131 h 46991"/>
              <a:gd name="connsiteX1" fmla="*/ 27700 w 40664"/>
              <a:gd name="connsiteY1" fmla="*/ 46131 h 46991"/>
              <a:gd name="connsiteX2" fmla="*/ 27700 w 40664"/>
              <a:gd name="connsiteY2" fmla="*/ 40035 h 46991"/>
              <a:gd name="connsiteX3" fmla="*/ 12459 w 40664"/>
              <a:gd name="connsiteY3" fmla="*/ 46798 h 46991"/>
              <a:gd name="connsiteX4" fmla="*/ 743 w 40664"/>
              <a:gd name="connsiteY4" fmla="*/ 42798 h 46991"/>
              <a:gd name="connsiteX5" fmla="*/ -4019 w 40664"/>
              <a:gd name="connsiteY5" fmla="*/ 32035 h 46991"/>
              <a:gd name="connsiteX6" fmla="*/ 1032 w 40664"/>
              <a:gd name="connsiteY6" fmla="*/ 21938 h 46991"/>
              <a:gd name="connsiteX7" fmla="*/ 14459 w 40664"/>
              <a:gd name="connsiteY7" fmla="*/ 18604 h 46991"/>
              <a:gd name="connsiteX8" fmla="*/ 26844 w 40664"/>
              <a:gd name="connsiteY8" fmla="*/ 18604 h 46991"/>
              <a:gd name="connsiteX9" fmla="*/ 26844 w 40664"/>
              <a:gd name="connsiteY9" fmla="*/ 16890 h 46991"/>
              <a:gd name="connsiteX10" fmla="*/ 16747 w 40664"/>
              <a:gd name="connsiteY10" fmla="*/ 7841 h 46991"/>
              <a:gd name="connsiteX11" fmla="*/ 3604 w 40664"/>
              <a:gd name="connsiteY11" fmla="*/ 12413 h 46991"/>
              <a:gd name="connsiteX12" fmla="*/ -684 w 40664"/>
              <a:gd name="connsiteY12" fmla="*/ 6412 h 46991"/>
              <a:gd name="connsiteX13" fmla="*/ 18366 w 40664"/>
              <a:gd name="connsiteY13" fmla="*/ -160 h 46991"/>
              <a:gd name="connsiteX14" fmla="*/ 31509 w 40664"/>
              <a:gd name="connsiteY14" fmla="*/ 3936 h 46991"/>
              <a:gd name="connsiteX15" fmla="*/ 36560 w 40664"/>
              <a:gd name="connsiteY15" fmla="*/ 16794 h 46991"/>
              <a:gd name="connsiteX16" fmla="*/ 26844 w 40664"/>
              <a:gd name="connsiteY16" fmla="*/ 29177 h 46991"/>
              <a:gd name="connsiteX17" fmla="*/ 26844 w 40664"/>
              <a:gd name="connsiteY17" fmla="*/ 25367 h 46991"/>
              <a:gd name="connsiteX18" fmla="*/ 15984 w 40664"/>
              <a:gd name="connsiteY18" fmla="*/ 25367 h 46991"/>
              <a:gd name="connsiteX19" fmla="*/ 5604 w 40664"/>
              <a:gd name="connsiteY19" fmla="*/ 31844 h 46991"/>
              <a:gd name="connsiteX20" fmla="*/ 8176 w 40664"/>
              <a:gd name="connsiteY20" fmla="*/ 36892 h 46991"/>
              <a:gd name="connsiteX21" fmla="*/ 15319 w 40664"/>
              <a:gd name="connsiteY21" fmla="*/ 38702 h 46991"/>
              <a:gd name="connsiteX22" fmla="*/ 23412 w 40664"/>
              <a:gd name="connsiteY22" fmla="*/ 36130 h 46991"/>
              <a:gd name="connsiteX23" fmla="*/ 26844 w 40664"/>
              <a:gd name="connsiteY23" fmla="*/ 29177 h 4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64" h="46991">
                <a:moveTo>
                  <a:pt x="36369" y="46131"/>
                </a:moveTo>
                <a:lnTo>
                  <a:pt x="27700" y="46131"/>
                </a:lnTo>
                <a:lnTo>
                  <a:pt x="27700" y="40035"/>
                </a:lnTo>
                <a:cubicBezTo>
                  <a:pt x="23891" y="44512"/>
                  <a:pt x="18273" y="47007"/>
                  <a:pt x="12459" y="46798"/>
                </a:cubicBezTo>
                <a:cubicBezTo>
                  <a:pt x="8176" y="46970"/>
                  <a:pt x="3985" y="45541"/>
                  <a:pt x="743" y="42798"/>
                </a:cubicBezTo>
                <a:cubicBezTo>
                  <a:pt x="-2401" y="40131"/>
                  <a:pt x="-4210" y="36168"/>
                  <a:pt x="-4019" y="32035"/>
                </a:cubicBezTo>
                <a:cubicBezTo>
                  <a:pt x="-4210" y="28015"/>
                  <a:pt x="-2303" y="24176"/>
                  <a:pt x="1032" y="21938"/>
                </a:cubicBezTo>
                <a:cubicBezTo>
                  <a:pt x="5032" y="19528"/>
                  <a:pt x="9794" y="18366"/>
                  <a:pt x="14459" y="18604"/>
                </a:cubicBezTo>
                <a:lnTo>
                  <a:pt x="26844" y="18604"/>
                </a:lnTo>
                <a:lnTo>
                  <a:pt x="26844" y="16890"/>
                </a:lnTo>
                <a:cubicBezTo>
                  <a:pt x="26844" y="10889"/>
                  <a:pt x="23509" y="7841"/>
                  <a:pt x="16747" y="7841"/>
                </a:cubicBezTo>
                <a:cubicBezTo>
                  <a:pt x="11985" y="8022"/>
                  <a:pt x="7413" y="9613"/>
                  <a:pt x="3604" y="12413"/>
                </a:cubicBezTo>
                <a:lnTo>
                  <a:pt x="-684" y="6412"/>
                </a:lnTo>
                <a:cubicBezTo>
                  <a:pt x="4650" y="2059"/>
                  <a:pt x="11413" y="-275"/>
                  <a:pt x="18366" y="-160"/>
                </a:cubicBezTo>
                <a:cubicBezTo>
                  <a:pt x="23128" y="-370"/>
                  <a:pt x="27700" y="1078"/>
                  <a:pt x="31509" y="3936"/>
                </a:cubicBezTo>
                <a:cubicBezTo>
                  <a:pt x="35132" y="7165"/>
                  <a:pt x="37034" y="11946"/>
                  <a:pt x="36560" y="16794"/>
                </a:cubicBezTo>
                <a:close/>
                <a:moveTo>
                  <a:pt x="26844" y="29177"/>
                </a:moveTo>
                <a:lnTo>
                  <a:pt x="26844" y="25367"/>
                </a:lnTo>
                <a:lnTo>
                  <a:pt x="15984" y="25367"/>
                </a:lnTo>
                <a:cubicBezTo>
                  <a:pt x="9124" y="25367"/>
                  <a:pt x="5604" y="27462"/>
                  <a:pt x="5604" y="31844"/>
                </a:cubicBezTo>
                <a:cubicBezTo>
                  <a:pt x="5506" y="33863"/>
                  <a:pt x="6459" y="35787"/>
                  <a:pt x="8176" y="36892"/>
                </a:cubicBezTo>
                <a:cubicBezTo>
                  <a:pt x="10268" y="38225"/>
                  <a:pt x="12840" y="38864"/>
                  <a:pt x="15319" y="38702"/>
                </a:cubicBezTo>
                <a:cubicBezTo>
                  <a:pt x="18273" y="38768"/>
                  <a:pt x="21031" y="37864"/>
                  <a:pt x="23412" y="36130"/>
                </a:cubicBezTo>
                <a:cubicBezTo>
                  <a:pt x="25700" y="34530"/>
                  <a:pt x="26937" y="31920"/>
                  <a:pt x="26844" y="29177"/>
                </a:cubicBezTo>
                <a:close/>
              </a:path>
            </a:pathLst>
          </a:custGeom>
          <a:solidFill>
            <a:srgbClr val="6D6E71"/>
          </a:solidFill>
          <a:ln w="9525" cap="flat">
            <a:noFill/>
            <a:prstDash val="solid"/>
            <a:miter/>
          </a:ln>
        </p:spPr>
        <p:txBody>
          <a:bodyPr rtlCol="0" anchor="ctr"/>
          <a:lstStyle/>
          <a:p>
            <a:endParaRPr lang="en-US"/>
          </a:p>
        </p:txBody>
      </p:sp>
      <p:sp>
        <p:nvSpPr>
          <p:cNvPr id="1547" name="Freeform: Shape 1546">
            <a:extLst>
              <a:ext uri="{FF2B5EF4-FFF2-40B4-BE49-F238E27FC236}">
                <a16:creationId xmlns:a16="http://schemas.microsoft.com/office/drawing/2014/main" id="{9D128B61-938C-44DE-BC41-D8A5126A8B5D}"/>
              </a:ext>
            </a:extLst>
          </p:cNvPr>
          <p:cNvSpPr/>
          <p:nvPr/>
        </p:nvSpPr>
        <p:spPr>
          <a:xfrm>
            <a:off x="10872228" y="6247399"/>
            <a:ext cx="59475" cy="84696"/>
          </a:xfrm>
          <a:custGeom>
            <a:avLst/>
            <a:gdLst>
              <a:gd name="connsiteX0" fmla="*/ 41321 w 45435"/>
              <a:gd name="connsiteY0" fmla="*/ 497 h 64703"/>
              <a:gd name="connsiteX1" fmla="*/ 41321 w 45435"/>
              <a:gd name="connsiteY1" fmla="*/ 40311 h 64703"/>
              <a:gd name="connsiteX2" fmla="*/ 34842 w 45435"/>
              <a:gd name="connsiteY2" fmla="*/ 58408 h 64703"/>
              <a:gd name="connsiteX3" fmla="*/ 17982 w 45435"/>
              <a:gd name="connsiteY3" fmla="*/ 64504 h 64703"/>
              <a:gd name="connsiteX4" fmla="*/ -1068 w 45435"/>
              <a:gd name="connsiteY4" fmla="*/ 58027 h 64703"/>
              <a:gd name="connsiteX5" fmla="*/ 3504 w 45435"/>
              <a:gd name="connsiteY5" fmla="*/ 50788 h 64703"/>
              <a:gd name="connsiteX6" fmla="*/ 17029 w 45435"/>
              <a:gd name="connsiteY6" fmla="*/ 55837 h 64703"/>
              <a:gd name="connsiteX7" fmla="*/ 27791 w 45435"/>
              <a:gd name="connsiteY7" fmla="*/ 52313 h 64703"/>
              <a:gd name="connsiteX8" fmla="*/ 31796 w 45435"/>
              <a:gd name="connsiteY8" fmla="*/ 41073 h 64703"/>
              <a:gd name="connsiteX9" fmla="*/ 31796 w 45435"/>
              <a:gd name="connsiteY9" fmla="*/ 35263 h 64703"/>
              <a:gd name="connsiteX10" fmla="*/ 25698 w 45435"/>
              <a:gd name="connsiteY10" fmla="*/ 41645 h 64703"/>
              <a:gd name="connsiteX11" fmla="*/ 16745 w 45435"/>
              <a:gd name="connsiteY11" fmla="*/ 44121 h 64703"/>
              <a:gd name="connsiteX12" fmla="*/ 1788 w 45435"/>
              <a:gd name="connsiteY12" fmla="*/ 37739 h 64703"/>
              <a:gd name="connsiteX13" fmla="*/ -4021 w 45435"/>
              <a:gd name="connsiteY13" fmla="*/ 21928 h 64703"/>
              <a:gd name="connsiteX14" fmla="*/ 1788 w 45435"/>
              <a:gd name="connsiteY14" fmla="*/ 6211 h 64703"/>
              <a:gd name="connsiteX15" fmla="*/ 16648 w 45435"/>
              <a:gd name="connsiteY15" fmla="*/ -170 h 64703"/>
              <a:gd name="connsiteX16" fmla="*/ 31414 w 45435"/>
              <a:gd name="connsiteY16" fmla="*/ 7259 h 64703"/>
              <a:gd name="connsiteX17" fmla="*/ 31414 w 45435"/>
              <a:gd name="connsiteY17" fmla="*/ 497 h 64703"/>
              <a:gd name="connsiteX18" fmla="*/ 5793 w 45435"/>
              <a:gd name="connsiteY18" fmla="*/ 21547 h 64703"/>
              <a:gd name="connsiteX19" fmla="*/ 9220 w 45435"/>
              <a:gd name="connsiteY19" fmla="*/ 31072 h 64703"/>
              <a:gd name="connsiteX20" fmla="*/ 18745 w 45435"/>
              <a:gd name="connsiteY20" fmla="*/ 35167 h 64703"/>
              <a:gd name="connsiteX21" fmla="*/ 28270 w 45435"/>
              <a:gd name="connsiteY21" fmla="*/ 31167 h 64703"/>
              <a:gd name="connsiteX22" fmla="*/ 31986 w 45435"/>
              <a:gd name="connsiteY22" fmla="*/ 21642 h 64703"/>
              <a:gd name="connsiteX23" fmla="*/ 28270 w 45435"/>
              <a:gd name="connsiteY23" fmla="*/ 12117 h 64703"/>
              <a:gd name="connsiteX24" fmla="*/ 18745 w 45435"/>
              <a:gd name="connsiteY24" fmla="*/ 8021 h 64703"/>
              <a:gd name="connsiteX25" fmla="*/ 9220 w 45435"/>
              <a:gd name="connsiteY25" fmla="*/ 12212 h 64703"/>
              <a:gd name="connsiteX26" fmla="*/ 5793 w 45435"/>
              <a:gd name="connsiteY26" fmla="*/ 21547 h 6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435" h="64703">
                <a:moveTo>
                  <a:pt x="41321" y="497"/>
                </a:moveTo>
                <a:lnTo>
                  <a:pt x="41321" y="40311"/>
                </a:lnTo>
                <a:cubicBezTo>
                  <a:pt x="41888" y="46997"/>
                  <a:pt x="39507" y="53589"/>
                  <a:pt x="34842" y="58408"/>
                </a:cubicBezTo>
                <a:cubicBezTo>
                  <a:pt x="30270" y="62571"/>
                  <a:pt x="24173" y="64752"/>
                  <a:pt x="17982" y="64504"/>
                </a:cubicBezTo>
                <a:cubicBezTo>
                  <a:pt x="11029" y="64600"/>
                  <a:pt x="4360" y="62314"/>
                  <a:pt x="-1068" y="58027"/>
                </a:cubicBezTo>
                <a:lnTo>
                  <a:pt x="3504" y="50788"/>
                </a:lnTo>
                <a:cubicBezTo>
                  <a:pt x="7313" y="53903"/>
                  <a:pt x="12076" y="55685"/>
                  <a:pt x="17029" y="55837"/>
                </a:cubicBezTo>
                <a:cubicBezTo>
                  <a:pt x="20936" y="56065"/>
                  <a:pt x="24745" y="54808"/>
                  <a:pt x="27791" y="52313"/>
                </a:cubicBezTo>
                <a:cubicBezTo>
                  <a:pt x="30651" y="49331"/>
                  <a:pt x="32172" y="45226"/>
                  <a:pt x="31796" y="41073"/>
                </a:cubicBezTo>
                <a:lnTo>
                  <a:pt x="31796" y="35263"/>
                </a:lnTo>
                <a:cubicBezTo>
                  <a:pt x="30461" y="37930"/>
                  <a:pt x="28270" y="40140"/>
                  <a:pt x="25698" y="41645"/>
                </a:cubicBezTo>
                <a:cubicBezTo>
                  <a:pt x="23029" y="43292"/>
                  <a:pt x="19889" y="44150"/>
                  <a:pt x="16745" y="44121"/>
                </a:cubicBezTo>
                <a:cubicBezTo>
                  <a:pt x="11029" y="44264"/>
                  <a:pt x="5602" y="41939"/>
                  <a:pt x="1788" y="37739"/>
                </a:cubicBezTo>
                <a:cubicBezTo>
                  <a:pt x="-2114" y="33424"/>
                  <a:pt x="-4212" y="27757"/>
                  <a:pt x="-4021" y="21928"/>
                </a:cubicBezTo>
                <a:cubicBezTo>
                  <a:pt x="-4212" y="16127"/>
                  <a:pt x="-2114" y="10488"/>
                  <a:pt x="1788" y="6211"/>
                </a:cubicBezTo>
                <a:cubicBezTo>
                  <a:pt x="5504" y="1983"/>
                  <a:pt x="11029" y="-352"/>
                  <a:pt x="16648" y="-170"/>
                </a:cubicBezTo>
                <a:cubicBezTo>
                  <a:pt x="22461" y="-285"/>
                  <a:pt x="27982" y="2497"/>
                  <a:pt x="31414" y="7259"/>
                </a:cubicBezTo>
                <a:lnTo>
                  <a:pt x="31414" y="497"/>
                </a:lnTo>
                <a:close/>
                <a:moveTo>
                  <a:pt x="5793" y="21547"/>
                </a:moveTo>
                <a:cubicBezTo>
                  <a:pt x="5695" y="25033"/>
                  <a:pt x="6932" y="28414"/>
                  <a:pt x="9220" y="31072"/>
                </a:cubicBezTo>
                <a:cubicBezTo>
                  <a:pt x="11601" y="33853"/>
                  <a:pt x="15127" y="35377"/>
                  <a:pt x="18745" y="35167"/>
                </a:cubicBezTo>
                <a:cubicBezTo>
                  <a:pt x="22364" y="35329"/>
                  <a:pt x="25889" y="33853"/>
                  <a:pt x="28270" y="31167"/>
                </a:cubicBezTo>
                <a:cubicBezTo>
                  <a:pt x="30651" y="28586"/>
                  <a:pt x="31986" y="25176"/>
                  <a:pt x="31986" y="21642"/>
                </a:cubicBezTo>
                <a:cubicBezTo>
                  <a:pt x="31986" y="18118"/>
                  <a:pt x="30651" y="14717"/>
                  <a:pt x="28270" y="12117"/>
                </a:cubicBezTo>
                <a:cubicBezTo>
                  <a:pt x="25889" y="9393"/>
                  <a:pt x="22364" y="7888"/>
                  <a:pt x="18745" y="8021"/>
                </a:cubicBezTo>
                <a:cubicBezTo>
                  <a:pt x="15127" y="7850"/>
                  <a:pt x="11601" y="9403"/>
                  <a:pt x="9220" y="12212"/>
                </a:cubicBezTo>
                <a:cubicBezTo>
                  <a:pt x="7030" y="14850"/>
                  <a:pt x="5886" y="18137"/>
                  <a:pt x="5793" y="21547"/>
                </a:cubicBezTo>
                <a:close/>
              </a:path>
            </a:pathLst>
          </a:custGeom>
          <a:solidFill>
            <a:srgbClr val="6D6E71"/>
          </a:solidFill>
          <a:ln w="9525" cap="flat">
            <a:noFill/>
            <a:prstDash val="solid"/>
            <a:miter/>
          </a:ln>
        </p:spPr>
        <p:txBody>
          <a:bodyPr rtlCol="0" anchor="ctr"/>
          <a:lstStyle/>
          <a:p>
            <a:endParaRPr lang="en-US"/>
          </a:p>
        </p:txBody>
      </p:sp>
      <p:sp>
        <p:nvSpPr>
          <p:cNvPr id="1548" name="Freeform: Shape 1547">
            <a:extLst>
              <a:ext uri="{FF2B5EF4-FFF2-40B4-BE49-F238E27FC236}">
                <a16:creationId xmlns:a16="http://schemas.microsoft.com/office/drawing/2014/main" id="{5C665FD2-90F5-4A1F-8224-3B8651BA3B24}"/>
              </a:ext>
            </a:extLst>
          </p:cNvPr>
          <p:cNvSpPr/>
          <p:nvPr/>
        </p:nvSpPr>
        <p:spPr>
          <a:xfrm>
            <a:off x="10946005" y="6247403"/>
            <a:ext cx="59452" cy="61505"/>
          </a:xfrm>
          <a:custGeom>
            <a:avLst/>
            <a:gdLst>
              <a:gd name="connsiteX0" fmla="*/ 41347 w 45418"/>
              <a:gd name="connsiteY0" fmla="*/ 27545 h 46986"/>
              <a:gd name="connsiteX1" fmla="*/ 5531 w 45418"/>
              <a:gd name="connsiteY1" fmla="*/ 27545 h 46986"/>
              <a:gd name="connsiteX2" fmla="*/ 10102 w 45418"/>
              <a:gd name="connsiteY2" fmla="*/ 35546 h 46986"/>
              <a:gd name="connsiteX3" fmla="*/ 19627 w 45418"/>
              <a:gd name="connsiteY3" fmla="*/ 38594 h 46986"/>
              <a:gd name="connsiteX4" fmla="*/ 32678 w 45418"/>
              <a:gd name="connsiteY4" fmla="*/ 33165 h 46986"/>
              <a:gd name="connsiteX5" fmla="*/ 38105 w 45418"/>
              <a:gd name="connsiteY5" fmla="*/ 39165 h 46986"/>
              <a:gd name="connsiteX6" fmla="*/ 19055 w 45418"/>
              <a:gd name="connsiteY6" fmla="*/ 46785 h 46986"/>
              <a:gd name="connsiteX7" fmla="*/ 2675 w 45418"/>
              <a:gd name="connsiteY7" fmla="*/ 40404 h 46986"/>
              <a:gd name="connsiteX8" fmla="*/ -3994 w 45418"/>
              <a:gd name="connsiteY8" fmla="*/ 23258 h 46986"/>
              <a:gd name="connsiteX9" fmla="*/ 2866 w 45418"/>
              <a:gd name="connsiteY9" fmla="*/ 6209 h 46986"/>
              <a:gd name="connsiteX10" fmla="*/ 18962 w 45418"/>
              <a:gd name="connsiteY10" fmla="*/ -173 h 46986"/>
              <a:gd name="connsiteX11" fmla="*/ 34775 w 45418"/>
              <a:gd name="connsiteY11" fmla="*/ 5447 h 46986"/>
              <a:gd name="connsiteX12" fmla="*/ 41347 w 45418"/>
              <a:gd name="connsiteY12" fmla="*/ 20972 h 46986"/>
              <a:gd name="connsiteX13" fmla="*/ 5531 w 45418"/>
              <a:gd name="connsiteY13" fmla="*/ 20020 h 46986"/>
              <a:gd name="connsiteX14" fmla="*/ 31724 w 45418"/>
              <a:gd name="connsiteY14" fmla="*/ 20020 h 46986"/>
              <a:gd name="connsiteX15" fmla="*/ 28106 w 45418"/>
              <a:gd name="connsiteY15" fmla="*/ 11162 h 46986"/>
              <a:gd name="connsiteX16" fmla="*/ 19246 w 45418"/>
              <a:gd name="connsiteY16" fmla="*/ 8114 h 46986"/>
              <a:gd name="connsiteX17" fmla="*/ 9721 w 45418"/>
              <a:gd name="connsiteY17" fmla="*/ 11257 h 46986"/>
              <a:gd name="connsiteX18" fmla="*/ 5531 w 45418"/>
              <a:gd name="connsiteY18" fmla="*/ 20020 h 46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18" h="46986">
                <a:moveTo>
                  <a:pt x="41347" y="27545"/>
                </a:moveTo>
                <a:lnTo>
                  <a:pt x="5531" y="27545"/>
                </a:lnTo>
                <a:cubicBezTo>
                  <a:pt x="5721" y="30774"/>
                  <a:pt x="7437" y="33717"/>
                  <a:pt x="10102" y="35546"/>
                </a:cubicBezTo>
                <a:cubicBezTo>
                  <a:pt x="12865" y="37536"/>
                  <a:pt x="16200" y="38603"/>
                  <a:pt x="19627" y="38594"/>
                </a:cubicBezTo>
                <a:cubicBezTo>
                  <a:pt x="24581" y="38908"/>
                  <a:pt x="29441" y="36898"/>
                  <a:pt x="32678" y="33165"/>
                </a:cubicBezTo>
                <a:lnTo>
                  <a:pt x="38105" y="39165"/>
                </a:lnTo>
                <a:cubicBezTo>
                  <a:pt x="33152" y="44309"/>
                  <a:pt x="26199" y="47081"/>
                  <a:pt x="19055" y="46785"/>
                </a:cubicBezTo>
                <a:cubicBezTo>
                  <a:pt x="12963" y="46928"/>
                  <a:pt x="7056" y="44633"/>
                  <a:pt x="2675" y="40404"/>
                </a:cubicBezTo>
                <a:cubicBezTo>
                  <a:pt x="-1897" y="35917"/>
                  <a:pt x="-4376" y="29669"/>
                  <a:pt x="-3994" y="23258"/>
                </a:cubicBezTo>
                <a:cubicBezTo>
                  <a:pt x="-4278" y="16848"/>
                  <a:pt x="-1804" y="10619"/>
                  <a:pt x="2866" y="6209"/>
                </a:cubicBezTo>
                <a:cubicBezTo>
                  <a:pt x="7149" y="2037"/>
                  <a:pt x="12963" y="-259"/>
                  <a:pt x="18962" y="-173"/>
                </a:cubicBezTo>
                <a:cubicBezTo>
                  <a:pt x="24771" y="-316"/>
                  <a:pt x="30394" y="1685"/>
                  <a:pt x="34775" y="5447"/>
                </a:cubicBezTo>
                <a:cubicBezTo>
                  <a:pt x="39249" y="9324"/>
                  <a:pt x="41728" y="15058"/>
                  <a:pt x="41347" y="20972"/>
                </a:cubicBezTo>
                <a:close/>
                <a:moveTo>
                  <a:pt x="5531" y="20020"/>
                </a:moveTo>
                <a:lnTo>
                  <a:pt x="31724" y="20020"/>
                </a:lnTo>
                <a:cubicBezTo>
                  <a:pt x="31915" y="16677"/>
                  <a:pt x="30580" y="13429"/>
                  <a:pt x="28106" y="11162"/>
                </a:cubicBezTo>
                <a:cubicBezTo>
                  <a:pt x="25632" y="9066"/>
                  <a:pt x="22488" y="7980"/>
                  <a:pt x="19246" y="8114"/>
                </a:cubicBezTo>
                <a:cubicBezTo>
                  <a:pt x="15818" y="8057"/>
                  <a:pt x="12484" y="9161"/>
                  <a:pt x="9721" y="11257"/>
                </a:cubicBezTo>
                <a:cubicBezTo>
                  <a:pt x="6958" y="13305"/>
                  <a:pt x="5438" y="16581"/>
                  <a:pt x="5531" y="20020"/>
                </a:cubicBezTo>
                <a:close/>
              </a:path>
            </a:pathLst>
          </a:custGeom>
          <a:solidFill>
            <a:srgbClr val="6D6E71"/>
          </a:solidFill>
          <a:ln w="9525" cap="flat">
            <a:noFill/>
            <a:prstDash val="solid"/>
            <a:miter/>
          </a:ln>
        </p:spPr>
        <p:txBody>
          <a:bodyPr rtlCol="0" anchor="ctr"/>
          <a:lstStyle/>
          <a:p>
            <a:endParaRPr lang="en-US"/>
          </a:p>
        </p:txBody>
      </p:sp>
      <p:sp>
        <p:nvSpPr>
          <p:cNvPr id="1549" name="Freeform: Shape 1548">
            <a:extLst>
              <a:ext uri="{FF2B5EF4-FFF2-40B4-BE49-F238E27FC236}">
                <a16:creationId xmlns:a16="http://schemas.microsoft.com/office/drawing/2014/main" id="{876382B1-56A0-45C7-88E2-1F996E7F5144}"/>
              </a:ext>
            </a:extLst>
          </p:cNvPr>
          <p:cNvSpPr/>
          <p:nvPr/>
        </p:nvSpPr>
        <p:spPr>
          <a:xfrm>
            <a:off x="11019245" y="6247340"/>
            <a:ext cx="96297" cy="60667"/>
          </a:xfrm>
          <a:custGeom>
            <a:avLst/>
            <a:gdLst>
              <a:gd name="connsiteX0" fmla="*/ 5492 w 73565"/>
              <a:gd name="connsiteY0" fmla="*/ 21497 h 46346"/>
              <a:gd name="connsiteX1" fmla="*/ 5492 w 73565"/>
              <a:gd name="connsiteY1" fmla="*/ 46167 h 46346"/>
              <a:gd name="connsiteX2" fmla="*/ -4033 w 73565"/>
              <a:gd name="connsiteY2" fmla="*/ 46167 h 46346"/>
              <a:gd name="connsiteX3" fmla="*/ -4033 w 73565"/>
              <a:gd name="connsiteY3" fmla="*/ 542 h 46346"/>
              <a:gd name="connsiteX4" fmla="*/ 5492 w 73565"/>
              <a:gd name="connsiteY4" fmla="*/ 542 h 46346"/>
              <a:gd name="connsiteX5" fmla="*/ 5492 w 73565"/>
              <a:gd name="connsiteY5" fmla="*/ 8924 h 46346"/>
              <a:gd name="connsiteX6" fmla="*/ 11683 w 73565"/>
              <a:gd name="connsiteY6" fmla="*/ 2257 h 46346"/>
              <a:gd name="connsiteX7" fmla="*/ 20635 w 73565"/>
              <a:gd name="connsiteY7" fmla="*/ -125 h 46346"/>
              <a:gd name="connsiteX8" fmla="*/ 35304 w 73565"/>
              <a:gd name="connsiteY8" fmla="*/ 8829 h 46346"/>
              <a:gd name="connsiteX9" fmla="*/ 52261 w 73565"/>
              <a:gd name="connsiteY9" fmla="*/ -125 h 46346"/>
              <a:gd name="connsiteX10" fmla="*/ 64740 w 73565"/>
              <a:gd name="connsiteY10" fmla="*/ 4638 h 46346"/>
              <a:gd name="connsiteX11" fmla="*/ 69502 w 73565"/>
              <a:gd name="connsiteY11" fmla="*/ 18259 h 46346"/>
              <a:gd name="connsiteX12" fmla="*/ 69502 w 73565"/>
              <a:gd name="connsiteY12" fmla="*/ 46167 h 46346"/>
              <a:gd name="connsiteX13" fmla="*/ 59977 w 73565"/>
              <a:gd name="connsiteY13" fmla="*/ 46167 h 46346"/>
              <a:gd name="connsiteX14" fmla="*/ 59977 w 73565"/>
              <a:gd name="connsiteY14" fmla="*/ 21116 h 46346"/>
              <a:gd name="connsiteX15" fmla="*/ 49499 w 73565"/>
              <a:gd name="connsiteY15" fmla="*/ 8543 h 46346"/>
              <a:gd name="connsiteX16" fmla="*/ 40927 w 73565"/>
              <a:gd name="connsiteY16" fmla="*/ 11686 h 46346"/>
              <a:gd name="connsiteX17" fmla="*/ 37114 w 73565"/>
              <a:gd name="connsiteY17" fmla="*/ 21211 h 46346"/>
              <a:gd name="connsiteX18" fmla="*/ 37114 w 73565"/>
              <a:gd name="connsiteY18" fmla="*/ 46167 h 46346"/>
              <a:gd name="connsiteX19" fmla="*/ 27589 w 73565"/>
              <a:gd name="connsiteY19" fmla="*/ 46167 h 46346"/>
              <a:gd name="connsiteX20" fmla="*/ 27589 w 73565"/>
              <a:gd name="connsiteY20" fmla="*/ 21116 h 46346"/>
              <a:gd name="connsiteX21" fmla="*/ 25207 w 73565"/>
              <a:gd name="connsiteY21" fmla="*/ 11591 h 46346"/>
              <a:gd name="connsiteX22" fmla="*/ 17971 w 73565"/>
              <a:gd name="connsiteY22" fmla="*/ 8543 h 46346"/>
              <a:gd name="connsiteX23" fmla="*/ 9301 w 73565"/>
              <a:gd name="connsiteY23" fmla="*/ 11877 h 46346"/>
              <a:gd name="connsiteX24" fmla="*/ 5492 w 73565"/>
              <a:gd name="connsiteY24" fmla="*/ 21497 h 46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565" h="46346">
                <a:moveTo>
                  <a:pt x="5492" y="21497"/>
                </a:moveTo>
                <a:lnTo>
                  <a:pt x="5492" y="46167"/>
                </a:lnTo>
                <a:lnTo>
                  <a:pt x="-4033" y="46167"/>
                </a:lnTo>
                <a:lnTo>
                  <a:pt x="-4033" y="542"/>
                </a:lnTo>
                <a:lnTo>
                  <a:pt x="5492" y="542"/>
                </a:lnTo>
                <a:lnTo>
                  <a:pt x="5492" y="8924"/>
                </a:lnTo>
                <a:cubicBezTo>
                  <a:pt x="6827" y="6133"/>
                  <a:pt x="9018" y="3809"/>
                  <a:pt x="11683" y="2257"/>
                </a:cubicBezTo>
                <a:cubicBezTo>
                  <a:pt x="14445" y="742"/>
                  <a:pt x="17491" y="-77"/>
                  <a:pt x="20635" y="-125"/>
                </a:cubicBezTo>
                <a:cubicBezTo>
                  <a:pt x="26923" y="-677"/>
                  <a:pt x="32923" y="2952"/>
                  <a:pt x="35304" y="8829"/>
                </a:cubicBezTo>
                <a:cubicBezTo>
                  <a:pt x="39113" y="3228"/>
                  <a:pt x="45499" y="-115"/>
                  <a:pt x="52261" y="-125"/>
                </a:cubicBezTo>
                <a:cubicBezTo>
                  <a:pt x="56926" y="-287"/>
                  <a:pt x="61405" y="1428"/>
                  <a:pt x="64740" y="4638"/>
                </a:cubicBezTo>
                <a:cubicBezTo>
                  <a:pt x="68070" y="8343"/>
                  <a:pt x="69786" y="13258"/>
                  <a:pt x="69502" y="18259"/>
                </a:cubicBezTo>
                <a:lnTo>
                  <a:pt x="69502" y="46167"/>
                </a:lnTo>
                <a:lnTo>
                  <a:pt x="59977" y="46167"/>
                </a:lnTo>
                <a:lnTo>
                  <a:pt x="59977" y="21116"/>
                </a:lnTo>
                <a:cubicBezTo>
                  <a:pt x="59977" y="12734"/>
                  <a:pt x="56452" y="8543"/>
                  <a:pt x="49499" y="8543"/>
                </a:cubicBezTo>
                <a:cubicBezTo>
                  <a:pt x="46355" y="8505"/>
                  <a:pt x="43308" y="9629"/>
                  <a:pt x="40927" y="11686"/>
                </a:cubicBezTo>
                <a:cubicBezTo>
                  <a:pt x="38355" y="14163"/>
                  <a:pt x="36923" y="17639"/>
                  <a:pt x="37114" y="21211"/>
                </a:cubicBezTo>
                <a:lnTo>
                  <a:pt x="37114" y="46167"/>
                </a:lnTo>
                <a:lnTo>
                  <a:pt x="27589" y="46167"/>
                </a:lnTo>
                <a:lnTo>
                  <a:pt x="27589" y="21116"/>
                </a:lnTo>
                <a:cubicBezTo>
                  <a:pt x="27779" y="17773"/>
                  <a:pt x="27016" y="14439"/>
                  <a:pt x="25207" y="11591"/>
                </a:cubicBezTo>
                <a:cubicBezTo>
                  <a:pt x="23398" y="9448"/>
                  <a:pt x="20733" y="8314"/>
                  <a:pt x="17971" y="8543"/>
                </a:cubicBezTo>
                <a:cubicBezTo>
                  <a:pt x="14733" y="8514"/>
                  <a:pt x="11683" y="9705"/>
                  <a:pt x="9301" y="11877"/>
                </a:cubicBezTo>
                <a:cubicBezTo>
                  <a:pt x="6636" y="14363"/>
                  <a:pt x="5302" y="17887"/>
                  <a:pt x="5492" y="21497"/>
                </a:cubicBezTo>
                <a:close/>
              </a:path>
            </a:pathLst>
          </a:custGeom>
          <a:solidFill>
            <a:srgbClr val="6D6E71"/>
          </a:solidFill>
          <a:ln w="9525" cap="flat">
            <a:noFill/>
            <a:prstDash val="solid"/>
            <a:miter/>
          </a:ln>
        </p:spPr>
        <p:txBody>
          <a:bodyPr rtlCol="0" anchor="ctr"/>
          <a:lstStyle/>
          <a:p>
            <a:endParaRPr lang="en-US"/>
          </a:p>
        </p:txBody>
      </p:sp>
      <p:sp>
        <p:nvSpPr>
          <p:cNvPr id="1550" name="Freeform: Shape 1549">
            <a:extLst>
              <a:ext uri="{FF2B5EF4-FFF2-40B4-BE49-F238E27FC236}">
                <a16:creationId xmlns:a16="http://schemas.microsoft.com/office/drawing/2014/main" id="{B2A7E914-480F-48B7-A58A-609084814912}"/>
              </a:ext>
            </a:extLst>
          </p:cNvPr>
          <p:cNvSpPr/>
          <p:nvPr/>
        </p:nvSpPr>
        <p:spPr>
          <a:xfrm>
            <a:off x="11129561" y="6247406"/>
            <a:ext cx="59405" cy="61494"/>
          </a:xfrm>
          <a:custGeom>
            <a:avLst/>
            <a:gdLst>
              <a:gd name="connsiteX0" fmla="*/ 41136 w 45382"/>
              <a:gd name="connsiteY0" fmla="*/ 27543 h 46978"/>
              <a:gd name="connsiteX1" fmla="*/ 5417 w 45382"/>
              <a:gd name="connsiteY1" fmla="*/ 27543 h 46978"/>
              <a:gd name="connsiteX2" fmla="*/ 9989 w 45382"/>
              <a:gd name="connsiteY2" fmla="*/ 35544 h 46978"/>
              <a:gd name="connsiteX3" fmla="*/ 32564 w 45382"/>
              <a:gd name="connsiteY3" fmla="*/ 33163 h 46978"/>
              <a:gd name="connsiteX4" fmla="*/ 38090 w 45382"/>
              <a:gd name="connsiteY4" fmla="*/ 39164 h 46978"/>
              <a:gd name="connsiteX5" fmla="*/ 19040 w 45382"/>
              <a:gd name="connsiteY5" fmla="*/ 46784 h 46978"/>
              <a:gd name="connsiteX6" fmla="*/ 2752 w 45382"/>
              <a:gd name="connsiteY6" fmla="*/ 40402 h 46978"/>
              <a:gd name="connsiteX7" fmla="*/ -4010 w 45382"/>
              <a:gd name="connsiteY7" fmla="*/ 23257 h 46978"/>
              <a:gd name="connsiteX8" fmla="*/ 2845 w 45382"/>
              <a:gd name="connsiteY8" fmla="*/ 6207 h 46978"/>
              <a:gd name="connsiteX9" fmla="*/ 19040 w 45382"/>
              <a:gd name="connsiteY9" fmla="*/ -175 h 46978"/>
              <a:gd name="connsiteX10" fmla="*/ 34853 w 45382"/>
              <a:gd name="connsiteY10" fmla="*/ 5445 h 46978"/>
              <a:gd name="connsiteX11" fmla="*/ 41327 w 45382"/>
              <a:gd name="connsiteY11" fmla="*/ 20971 h 46978"/>
              <a:gd name="connsiteX12" fmla="*/ 5417 w 45382"/>
              <a:gd name="connsiteY12" fmla="*/ 20018 h 46978"/>
              <a:gd name="connsiteX13" fmla="*/ 31518 w 45382"/>
              <a:gd name="connsiteY13" fmla="*/ 20018 h 46978"/>
              <a:gd name="connsiteX14" fmla="*/ 27993 w 45382"/>
              <a:gd name="connsiteY14" fmla="*/ 11160 h 46978"/>
              <a:gd name="connsiteX15" fmla="*/ 19040 w 45382"/>
              <a:gd name="connsiteY15" fmla="*/ 8112 h 46978"/>
              <a:gd name="connsiteX16" fmla="*/ 9515 w 45382"/>
              <a:gd name="connsiteY16" fmla="*/ 11256 h 46978"/>
              <a:gd name="connsiteX17" fmla="*/ 5417 w 45382"/>
              <a:gd name="connsiteY17" fmla="*/ 20018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82" h="46978">
                <a:moveTo>
                  <a:pt x="41136" y="27543"/>
                </a:moveTo>
                <a:lnTo>
                  <a:pt x="5417" y="27543"/>
                </a:lnTo>
                <a:cubicBezTo>
                  <a:pt x="5608" y="30791"/>
                  <a:pt x="7226" y="33772"/>
                  <a:pt x="9989" y="35544"/>
                </a:cubicBezTo>
                <a:cubicBezTo>
                  <a:pt x="17040" y="40392"/>
                  <a:pt x="26658" y="39383"/>
                  <a:pt x="32564" y="33163"/>
                </a:cubicBezTo>
                <a:lnTo>
                  <a:pt x="38090" y="39164"/>
                </a:lnTo>
                <a:cubicBezTo>
                  <a:pt x="33136" y="44269"/>
                  <a:pt x="26183" y="47031"/>
                  <a:pt x="19040" y="46784"/>
                </a:cubicBezTo>
                <a:cubicBezTo>
                  <a:pt x="12942" y="46917"/>
                  <a:pt x="7133" y="44622"/>
                  <a:pt x="2752" y="40402"/>
                </a:cubicBezTo>
                <a:cubicBezTo>
                  <a:pt x="-1820" y="35925"/>
                  <a:pt x="-4299" y="29677"/>
                  <a:pt x="-4010" y="23257"/>
                </a:cubicBezTo>
                <a:cubicBezTo>
                  <a:pt x="-4299" y="16846"/>
                  <a:pt x="-1820" y="10617"/>
                  <a:pt x="2845" y="6207"/>
                </a:cubicBezTo>
                <a:cubicBezTo>
                  <a:pt x="7226" y="2025"/>
                  <a:pt x="13040" y="-270"/>
                  <a:pt x="19040" y="-175"/>
                </a:cubicBezTo>
                <a:cubicBezTo>
                  <a:pt x="24849" y="-298"/>
                  <a:pt x="30471" y="1701"/>
                  <a:pt x="34853" y="5445"/>
                </a:cubicBezTo>
                <a:cubicBezTo>
                  <a:pt x="39234" y="9379"/>
                  <a:pt x="41615" y="15084"/>
                  <a:pt x="41327" y="20971"/>
                </a:cubicBezTo>
                <a:close/>
                <a:moveTo>
                  <a:pt x="5417" y="20018"/>
                </a:moveTo>
                <a:lnTo>
                  <a:pt x="31518" y="20018"/>
                </a:lnTo>
                <a:cubicBezTo>
                  <a:pt x="31709" y="16684"/>
                  <a:pt x="30471" y="13436"/>
                  <a:pt x="27993" y="11160"/>
                </a:cubicBezTo>
                <a:cubicBezTo>
                  <a:pt x="25518" y="9074"/>
                  <a:pt x="22277" y="7988"/>
                  <a:pt x="19040" y="8112"/>
                </a:cubicBezTo>
                <a:cubicBezTo>
                  <a:pt x="15612" y="8074"/>
                  <a:pt x="12277" y="9179"/>
                  <a:pt x="9515" y="11256"/>
                </a:cubicBezTo>
                <a:cubicBezTo>
                  <a:pt x="6850" y="13341"/>
                  <a:pt x="5324" y="16608"/>
                  <a:pt x="5417" y="20018"/>
                </a:cubicBezTo>
                <a:close/>
              </a:path>
            </a:pathLst>
          </a:custGeom>
          <a:solidFill>
            <a:srgbClr val="6D6E71"/>
          </a:solidFill>
          <a:ln w="9525" cap="flat">
            <a:noFill/>
            <a:prstDash val="solid"/>
            <a:miter/>
          </a:ln>
        </p:spPr>
        <p:txBody>
          <a:bodyPr rtlCol="0" anchor="ctr"/>
          <a:lstStyle/>
          <a:p>
            <a:endParaRPr lang="en-US"/>
          </a:p>
        </p:txBody>
      </p:sp>
      <p:sp>
        <p:nvSpPr>
          <p:cNvPr id="1551" name="Freeform: Shape 1550">
            <a:extLst>
              <a:ext uri="{FF2B5EF4-FFF2-40B4-BE49-F238E27FC236}">
                <a16:creationId xmlns:a16="http://schemas.microsoft.com/office/drawing/2014/main" id="{FBFD1856-5F36-4C8E-9C04-AA513943E90A}"/>
              </a:ext>
            </a:extLst>
          </p:cNvPr>
          <p:cNvSpPr/>
          <p:nvPr/>
        </p:nvSpPr>
        <p:spPr>
          <a:xfrm>
            <a:off x="11202652" y="6247394"/>
            <a:ext cx="54924" cy="60613"/>
          </a:xfrm>
          <a:custGeom>
            <a:avLst/>
            <a:gdLst>
              <a:gd name="connsiteX0" fmla="*/ 5492 w 41959"/>
              <a:gd name="connsiteY0" fmla="*/ 21456 h 46305"/>
              <a:gd name="connsiteX1" fmla="*/ 5492 w 41959"/>
              <a:gd name="connsiteY1" fmla="*/ 46126 h 46305"/>
              <a:gd name="connsiteX2" fmla="*/ -4033 w 41959"/>
              <a:gd name="connsiteY2" fmla="*/ 46126 h 46305"/>
              <a:gd name="connsiteX3" fmla="*/ -4033 w 41959"/>
              <a:gd name="connsiteY3" fmla="*/ 501 h 46305"/>
              <a:gd name="connsiteX4" fmla="*/ 5492 w 41959"/>
              <a:gd name="connsiteY4" fmla="*/ 501 h 46305"/>
              <a:gd name="connsiteX5" fmla="*/ 5492 w 41959"/>
              <a:gd name="connsiteY5" fmla="*/ 8883 h 46305"/>
              <a:gd name="connsiteX6" fmla="*/ 11873 w 41959"/>
              <a:gd name="connsiteY6" fmla="*/ 2216 h 46305"/>
              <a:gd name="connsiteX7" fmla="*/ 20635 w 41959"/>
              <a:gd name="connsiteY7" fmla="*/ -166 h 46305"/>
              <a:gd name="connsiteX8" fmla="*/ 33114 w 41959"/>
              <a:gd name="connsiteY8" fmla="*/ 4597 h 46305"/>
              <a:gd name="connsiteX9" fmla="*/ 37876 w 41959"/>
              <a:gd name="connsiteY9" fmla="*/ 18217 h 46305"/>
              <a:gd name="connsiteX10" fmla="*/ 37876 w 41959"/>
              <a:gd name="connsiteY10" fmla="*/ 46126 h 46305"/>
              <a:gd name="connsiteX11" fmla="*/ 28351 w 41959"/>
              <a:gd name="connsiteY11" fmla="*/ 46126 h 46305"/>
              <a:gd name="connsiteX12" fmla="*/ 28351 w 41959"/>
              <a:gd name="connsiteY12" fmla="*/ 21075 h 46305"/>
              <a:gd name="connsiteX13" fmla="*/ 17873 w 41959"/>
              <a:gd name="connsiteY13" fmla="*/ 8502 h 46305"/>
              <a:gd name="connsiteX14" fmla="*/ 9208 w 41959"/>
              <a:gd name="connsiteY14" fmla="*/ 11836 h 46305"/>
              <a:gd name="connsiteX15" fmla="*/ 5492 w 41959"/>
              <a:gd name="connsiteY15" fmla="*/ 21456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59" h="46305">
                <a:moveTo>
                  <a:pt x="5492" y="21456"/>
                </a:moveTo>
                <a:lnTo>
                  <a:pt x="5492" y="46126"/>
                </a:lnTo>
                <a:lnTo>
                  <a:pt x="-4033" y="46126"/>
                </a:lnTo>
                <a:lnTo>
                  <a:pt x="-4033" y="501"/>
                </a:lnTo>
                <a:lnTo>
                  <a:pt x="5492" y="501"/>
                </a:lnTo>
                <a:lnTo>
                  <a:pt x="5492" y="8883"/>
                </a:lnTo>
                <a:cubicBezTo>
                  <a:pt x="6920" y="6101"/>
                  <a:pt x="9111" y="3787"/>
                  <a:pt x="11873" y="2216"/>
                </a:cubicBezTo>
                <a:cubicBezTo>
                  <a:pt x="14543" y="663"/>
                  <a:pt x="17589" y="-156"/>
                  <a:pt x="20635" y="-166"/>
                </a:cubicBezTo>
                <a:cubicBezTo>
                  <a:pt x="25305" y="-356"/>
                  <a:pt x="29779" y="1368"/>
                  <a:pt x="33114" y="4597"/>
                </a:cubicBezTo>
                <a:cubicBezTo>
                  <a:pt x="36448" y="8302"/>
                  <a:pt x="38258" y="13217"/>
                  <a:pt x="37876" y="18217"/>
                </a:cubicBezTo>
                <a:lnTo>
                  <a:pt x="37876" y="46126"/>
                </a:lnTo>
                <a:lnTo>
                  <a:pt x="28351" y="46126"/>
                </a:lnTo>
                <a:lnTo>
                  <a:pt x="28351" y="21075"/>
                </a:lnTo>
                <a:cubicBezTo>
                  <a:pt x="28351" y="12693"/>
                  <a:pt x="24831" y="8502"/>
                  <a:pt x="17873" y="8502"/>
                </a:cubicBezTo>
                <a:cubicBezTo>
                  <a:pt x="14636" y="8473"/>
                  <a:pt x="11590" y="9664"/>
                  <a:pt x="9208" y="11836"/>
                </a:cubicBezTo>
                <a:cubicBezTo>
                  <a:pt x="6636" y="14360"/>
                  <a:pt x="5302" y="17865"/>
                  <a:pt x="5492" y="21456"/>
                </a:cubicBezTo>
                <a:close/>
              </a:path>
            </a:pathLst>
          </a:custGeom>
          <a:solidFill>
            <a:srgbClr val="6D6E71"/>
          </a:solidFill>
          <a:ln w="9525" cap="flat">
            <a:noFill/>
            <a:prstDash val="solid"/>
            <a:miter/>
          </a:ln>
        </p:spPr>
        <p:txBody>
          <a:bodyPr rtlCol="0" anchor="ctr"/>
          <a:lstStyle/>
          <a:p>
            <a:endParaRPr lang="en-US"/>
          </a:p>
        </p:txBody>
      </p:sp>
      <p:sp>
        <p:nvSpPr>
          <p:cNvPr id="1552" name="Freeform: Shape 1551">
            <a:extLst>
              <a:ext uri="{FF2B5EF4-FFF2-40B4-BE49-F238E27FC236}">
                <a16:creationId xmlns:a16="http://schemas.microsoft.com/office/drawing/2014/main" id="{8C5F0C1C-4E70-4C18-91BB-6FED25F100A7}"/>
              </a:ext>
            </a:extLst>
          </p:cNvPr>
          <p:cNvSpPr/>
          <p:nvPr/>
        </p:nvSpPr>
        <p:spPr>
          <a:xfrm>
            <a:off x="11270358" y="6229334"/>
            <a:ext cx="41519" cy="79305"/>
          </a:xfrm>
          <a:custGeom>
            <a:avLst/>
            <a:gdLst>
              <a:gd name="connsiteX0" fmla="*/ 11301 w 31718"/>
              <a:gd name="connsiteY0" fmla="*/ 21823 h 60584"/>
              <a:gd name="connsiteX1" fmla="*/ 11301 w 31718"/>
              <a:gd name="connsiteY1" fmla="*/ 44968 h 60584"/>
              <a:gd name="connsiteX2" fmla="*/ 13110 w 31718"/>
              <a:gd name="connsiteY2" fmla="*/ 50207 h 60584"/>
              <a:gd name="connsiteX3" fmla="*/ 17873 w 31718"/>
              <a:gd name="connsiteY3" fmla="*/ 52112 h 60584"/>
              <a:gd name="connsiteX4" fmla="*/ 23779 w 31718"/>
              <a:gd name="connsiteY4" fmla="*/ 49159 h 60584"/>
              <a:gd name="connsiteX5" fmla="*/ 27686 w 31718"/>
              <a:gd name="connsiteY5" fmla="*/ 55922 h 60584"/>
              <a:gd name="connsiteX6" fmla="*/ 16538 w 31718"/>
              <a:gd name="connsiteY6" fmla="*/ 60399 h 60584"/>
              <a:gd name="connsiteX7" fmla="*/ 6064 w 31718"/>
              <a:gd name="connsiteY7" fmla="*/ 56208 h 60584"/>
              <a:gd name="connsiteX8" fmla="*/ 1776 w 31718"/>
              <a:gd name="connsiteY8" fmla="*/ 44778 h 60584"/>
              <a:gd name="connsiteX9" fmla="*/ 1776 w 31718"/>
              <a:gd name="connsiteY9" fmla="*/ 21823 h 60584"/>
              <a:gd name="connsiteX10" fmla="*/ -4033 w 31718"/>
              <a:gd name="connsiteY10" fmla="*/ 21823 h 60584"/>
              <a:gd name="connsiteX11" fmla="*/ -4033 w 31718"/>
              <a:gd name="connsiteY11" fmla="*/ 14108 h 60584"/>
              <a:gd name="connsiteX12" fmla="*/ 1776 w 31718"/>
              <a:gd name="connsiteY12" fmla="*/ 14108 h 60584"/>
              <a:gd name="connsiteX13" fmla="*/ 1776 w 31718"/>
              <a:gd name="connsiteY13" fmla="*/ -180 h 60584"/>
              <a:gd name="connsiteX14" fmla="*/ 11301 w 31718"/>
              <a:gd name="connsiteY14" fmla="*/ -180 h 60584"/>
              <a:gd name="connsiteX15" fmla="*/ 11301 w 31718"/>
              <a:gd name="connsiteY15" fmla="*/ 14108 h 60584"/>
              <a:gd name="connsiteX16" fmla="*/ 23398 w 31718"/>
              <a:gd name="connsiteY16" fmla="*/ 14108 h 60584"/>
              <a:gd name="connsiteX17" fmla="*/ 23398 w 31718"/>
              <a:gd name="connsiteY17" fmla="*/ 21823 h 6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4">
                <a:moveTo>
                  <a:pt x="11301" y="21823"/>
                </a:moveTo>
                <a:lnTo>
                  <a:pt x="11301" y="44968"/>
                </a:lnTo>
                <a:cubicBezTo>
                  <a:pt x="11208" y="46883"/>
                  <a:pt x="11873" y="48750"/>
                  <a:pt x="13110" y="50207"/>
                </a:cubicBezTo>
                <a:cubicBezTo>
                  <a:pt x="14347" y="51521"/>
                  <a:pt x="16064" y="52217"/>
                  <a:pt x="17873" y="52112"/>
                </a:cubicBezTo>
                <a:cubicBezTo>
                  <a:pt x="20161" y="52008"/>
                  <a:pt x="22352" y="50941"/>
                  <a:pt x="23779" y="49159"/>
                </a:cubicBezTo>
                <a:lnTo>
                  <a:pt x="27686" y="55922"/>
                </a:lnTo>
                <a:cubicBezTo>
                  <a:pt x="24733" y="58808"/>
                  <a:pt x="20733" y="60409"/>
                  <a:pt x="16538" y="60399"/>
                </a:cubicBezTo>
                <a:cubicBezTo>
                  <a:pt x="12636" y="60513"/>
                  <a:pt x="8827" y="58989"/>
                  <a:pt x="6064" y="56208"/>
                </a:cubicBezTo>
                <a:cubicBezTo>
                  <a:pt x="3111" y="53150"/>
                  <a:pt x="1585" y="49016"/>
                  <a:pt x="1776" y="44778"/>
                </a:cubicBezTo>
                <a:lnTo>
                  <a:pt x="1776" y="21823"/>
                </a:lnTo>
                <a:lnTo>
                  <a:pt x="-4033" y="21823"/>
                </a:lnTo>
                <a:lnTo>
                  <a:pt x="-4033" y="14108"/>
                </a:lnTo>
                <a:lnTo>
                  <a:pt x="1776" y="14108"/>
                </a:lnTo>
                <a:lnTo>
                  <a:pt x="1776" y="-180"/>
                </a:lnTo>
                <a:lnTo>
                  <a:pt x="11301" y="-180"/>
                </a:lnTo>
                <a:lnTo>
                  <a:pt x="11301" y="14108"/>
                </a:lnTo>
                <a:lnTo>
                  <a:pt x="23398" y="14108"/>
                </a:lnTo>
                <a:lnTo>
                  <a:pt x="23398" y="21823"/>
                </a:lnTo>
                <a:close/>
              </a:path>
            </a:pathLst>
          </a:custGeom>
          <a:solidFill>
            <a:srgbClr val="6D6E71"/>
          </a:solidFill>
          <a:ln w="9525" cap="flat">
            <a:noFill/>
            <a:prstDash val="solid"/>
            <a:miter/>
          </a:ln>
        </p:spPr>
        <p:txBody>
          <a:bodyPr rtlCol="0" anchor="ctr"/>
          <a:lstStyle/>
          <a:p>
            <a:endParaRPr lang="en-US"/>
          </a:p>
        </p:txBody>
      </p:sp>
      <p:sp>
        <p:nvSpPr>
          <p:cNvPr id="1553" name="Freeform: Shape 1552">
            <a:extLst>
              <a:ext uri="{FF2B5EF4-FFF2-40B4-BE49-F238E27FC236}">
                <a16:creationId xmlns:a16="http://schemas.microsoft.com/office/drawing/2014/main" id="{FB13277B-D59A-454C-8818-498AE9EE275A}"/>
              </a:ext>
            </a:extLst>
          </p:cNvPr>
          <p:cNvSpPr/>
          <p:nvPr/>
        </p:nvSpPr>
        <p:spPr>
          <a:xfrm>
            <a:off x="7149718" y="6384905"/>
            <a:ext cx="48021" cy="61157"/>
          </a:xfrm>
          <a:custGeom>
            <a:avLst/>
            <a:gdLst>
              <a:gd name="connsiteX0" fmla="*/ 32639 w 36685"/>
              <a:gd name="connsiteY0" fmla="*/ 32230 h 46720"/>
              <a:gd name="connsiteX1" fmla="*/ 27877 w 36685"/>
              <a:gd name="connsiteY1" fmla="*/ 42612 h 46720"/>
              <a:gd name="connsiteX2" fmla="*/ 15780 w 36685"/>
              <a:gd name="connsiteY2" fmla="*/ 46518 h 46720"/>
              <a:gd name="connsiteX3" fmla="*/ 5492 w 36685"/>
              <a:gd name="connsiteY3" fmla="*/ 44708 h 46720"/>
              <a:gd name="connsiteX4" fmla="*/ -4033 w 36685"/>
              <a:gd name="connsiteY4" fmla="*/ 39659 h 46720"/>
              <a:gd name="connsiteX5" fmla="*/ 539 w 36685"/>
              <a:gd name="connsiteY5" fmla="*/ 32230 h 46720"/>
              <a:gd name="connsiteX6" fmla="*/ 15971 w 36685"/>
              <a:gd name="connsiteY6" fmla="*/ 38231 h 46720"/>
              <a:gd name="connsiteX7" fmla="*/ 21115 w 36685"/>
              <a:gd name="connsiteY7" fmla="*/ 36707 h 46720"/>
              <a:gd name="connsiteX8" fmla="*/ 23021 w 36685"/>
              <a:gd name="connsiteY8" fmla="*/ 32897 h 46720"/>
              <a:gd name="connsiteX9" fmla="*/ 13971 w 36685"/>
              <a:gd name="connsiteY9" fmla="*/ 26706 h 46720"/>
              <a:gd name="connsiteX10" fmla="*/ 12924 w 36685"/>
              <a:gd name="connsiteY10" fmla="*/ 26706 h 46720"/>
              <a:gd name="connsiteX11" fmla="*/ -1363 w 36685"/>
              <a:gd name="connsiteY11" fmla="*/ 13847 h 46720"/>
              <a:gd name="connsiteX12" fmla="*/ 3590 w 36685"/>
              <a:gd name="connsiteY12" fmla="*/ 3655 h 46720"/>
              <a:gd name="connsiteX13" fmla="*/ 16445 w 36685"/>
              <a:gd name="connsiteY13" fmla="*/ -155 h 46720"/>
              <a:gd name="connsiteX14" fmla="*/ 31305 w 36685"/>
              <a:gd name="connsiteY14" fmla="*/ 4512 h 46720"/>
              <a:gd name="connsiteX15" fmla="*/ 27686 w 36685"/>
              <a:gd name="connsiteY15" fmla="*/ 11561 h 46720"/>
              <a:gd name="connsiteX16" fmla="*/ 15687 w 36685"/>
              <a:gd name="connsiteY16" fmla="*/ 7942 h 46720"/>
              <a:gd name="connsiteX17" fmla="*/ 10064 w 36685"/>
              <a:gd name="connsiteY17" fmla="*/ 9180 h 46720"/>
              <a:gd name="connsiteX18" fmla="*/ 7971 w 36685"/>
              <a:gd name="connsiteY18" fmla="*/ 12894 h 46720"/>
              <a:gd name="connsiteX19" fmla="*/ 10162 w 36685"/>
              <a:gd name="connsiteY19" fmla="*/ 16133 h 46720"/>
              <a:gd name="connsiteX20" fmla="*/ 14445 w 36685"/>
              <a:gd name="connsiteY20" fmla="*/ 17562 h 46720"/>
              <a:gd name="connsiteX21" fmla="*/ 19398 w 36685"/>
              <a:gd name="connsiteY21" fmla="*/ 18990 h 46720"/>
              <a:gd name="connsiteX22" fmla="*/ 23589 w 36685"/>
              <a:gd name="connsiteY22" fmla="*/ 20515 h 46720"/>
              <a:gd name="connsiteX23" fmla="*/ 27877 w 36685"/>
              <a:gd name="connsiteY23" fmla="*/ 22896 h 46720"/>
              <a:gd name="connsiteX24" fmla="*/ 32639 w 36685"/>
              <a:gd name="connsiteY24" fmla="*/ 32230 h 46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5" h="46720">
                <a:moveTo>
                  <a:pt x="32639" y="32230"/>
                </a:moveTo>
                <a:cubicBezTo>
                  <a:pt x="32830" y="36250"/>
                  <a:pt x="31021" y="40107"/>
                  <a:pt x="27877" y="42612"/>
                </a:cubicBezTo>
                <a:cubicBezTo>
                  <a:pt x="24449" y="45346"/>
                  <a:pt x="20161" y="46737"/>
                  <a:pt x="15780" y="46518"/>
                </a:cubicBezTo>
                <a:cubicBezTo>
                  <a:pt x="12255" y="46499"/>
                  <a:pt x="8827" y="45879"/>
                  <a:pt x="5492" y="44708"/>
                </a:cubicBezTo>
                <a:cubicBezTo>
                  <a:pt x="2065" y="43660"/>
                  <a:pt x="-1173" y="41946"/>
                  <a:pt x="-4033" y="39659"/>
                </a:cubicBezTo>
                <a:lnTo>
                  <a:pt x="539" y="32230"/>
                </a:lnTo>
                <a:cubicBezTo>
                  <a:pt x="4920" y="35859"/>
                  <a:pt x="10352" y="37964"/>
                  <a:pt x="15971" y="38231"/>
                </a:cubicBezTo>
                <a:cubicBezTo>
                  <a:pt x="17780" y="38355"/>
                  <a:pt x="19589" y="37812"/>
                  <a:pt x="21115" y="36707"/>
                </a:cubicBezTo>
                <a:cubicBezTo>
                  <a:pt x="22352" y="35821"/>
                  <a:pt x="23021" y="34402"/>
                  <a:pt x="23021" y="32897"/>
                </a:cubicBezTo>
                <a:cubicBezTo>
                  <a:pt x="23021" y="30611"/>
                  <a:pt x="19970" y="28611"/>
                  <a:pt x="13971" y="26706"/>
                </a:cubicBezTo>
                <a:lnTo>
                  <a:pt x="12924" y="26706"/>
                </a:lnTo>
                <a:cubicBezTo>
                  <a:pt x="3399" y="24163"/>
                  <a:pt x="-1363" y="19876"/>
                  <a:pt x="-1363" y="13847"/>
                </a:cubicBezTo>
                <a:cubicBezTo>
                  <a:pt x="-1461" y="9846"/>
                  <a:pt x="348" y="6056"/>
                  <a:pt x="3590" y="3655"/>
                </a:cubicBezTo>
                <a:cubicBezTo>
                  <a:pt x="7301" y="959"/>
                  <a:pt x="11873" y="-383"/>
                  <a:pt x="16445" y="-155"/>
                </a:cubicBezTo>
                <a:cubicBezTo>
                  <a:pt x="21780" y="-145"/>
                  <a:pt x="26923" y="1483"/>
                  <a:pt x="31305" y="4512"/>
                </a:cubicBezTo>
                <a:lnTo>
                  <a:pt x="27686" y="11561"/>
                </a:lnTo>
                <a:cubicBezTo>
                  <a:pt x="24161" y="9208"/>
                  <a:pt x="19970" y="7951"/>
                  <a:pt x="15687" y="7942"/>
                </a:cubicBezTo>
                <a:cubicBezTo>
                  <a:pt x="13780" y="7846"/>
                  <a:pt x="11780" y="8275"/>
                  <a:pt x="10064" y="9180"/>
                </a:cubicBezTo>
                <a:cubicBezTo>
                  <a:pt x="8734" y="9894"/>
                  <a:pt x="7873" y="11351"/>
                  <a:pt x="7971" y="12894"/>
                </a:cubicBezTo>
                <a:cubicBezTo>
                  <a:pt x="7971" y="14332"/>
                  <a:pt x="8827" y="15638"/>
                  <a:pt x="10162" y="16133"/>
                </a:cubicBezTo>
                <a:cubicBezTo>
                  <a:pt x="11492" y="16771"/>
                  <a:pt x="13017" y="17247"/>
                  <a:pt x="14445" y="17562"/>
                </a:cubicBezTo>
                <a:lnTo>
                  <a:pt x="19398" y="18990"/>
                </a:lnTo>
                <a:lnTo>
                  <a:pt x="23589" y="20515"/>
                </a:lnTo>
                <a:cubicBezTo>
                  <a:pt x="25114" y="21162"/>
                  <a:pt x="26542" y="21962"/>
                  <a:pt x="27877" y="22896"/>
                </a:cubicBezTo>
                <a:cubicBezTo>
                  <a:pt x="31021" y="24963"/>
                  <a:pt x="32830" y="28496"/>
                  <a:pt x="32639" y="32230"/>
                </a:cubicBezTo>
                <a:close/>
              </a:path>
            </a:pathLst>
          </a:custGeom>
          <a:solidFill>
            <a:srgbClr val="6D6E71"/>
          </a:solidFill>
          <a:ln w="9525" cap="flat">
            <a:noFill/>
            <a:prstDash val="solid"/>
            <a:miter/>
          </a:ln>
        </p:spPr>
        <p:txBody>
          <a:bodyPr rtlCol="0" anchor="ctr"/>
          <a:lstStyle/>
          <a:p>
            <a:endParaRPr lang="en-US"/>
          </a:p>
        </p:txBody>
      </p:sp>
      <p:sp>
        <p:nvSpPr>
          <p:cNvPr id="1554" name="Freeform: Shape 1553">
            <a:extLst>
              <a:ext uri="{FF2B5EF4-FFF2-40B4-BE49-F238E27FC236}">
                <a16:creationId xmlns:a16="http://schemas.microsoft.com/office/drawing/2014/main" id="{6C53F07C-EF33-4823-8BB9-38CE485CF298}"/>
              </a:ext>
            </a:extLst>
          </p:cNvPr>
          <p:cNvSpPr/>
          <p:nvPr/>
        </p:nvSpPr>
        <p:spPr>
          <a:xfrm>
            <a:off x="7208135" y="6384554"/>
            <a:ext cx="59314" cy="61496"/>
          </a:xfrm>
          <a:custGeom>
            <a:avLst/>
            <a:gdLst>
              <a:gd name="connsiteX0" fmla="*/ 41256 w 45312"/>
              <a:gd name="connsiteY0" fmla="*/ 27545 h 46979"/>
              <a:gd name="connsiteX1" fmla="*/ 5445 w 45312"/>
              <a:gd name="connsiteY1" fmla="*/ 27545 h 46979"/>
              <a:gd name="connsiteX2" fmla="*/ 10016 w 45312"/>
              <a:gd name="connsiteY2" fmla="*/ 35546 h 46979"/>
              <a:gd name="connsiteX3" fmla="*/ 32685 w 45312"/>
              <a:gd name="connsiteY3" fmla="*/ 33165 h 46979"/>
              <a:gd name="connsiteX4" fmla="*/ 38112 w 45312"/>
              <a:gd name="connsiteY4" fmla="*/ 39165 h 46979"/>
              <a:gd name="connsiteX5" fmla="*/ 19062 w 45312"/>
              <a:gd name="connsiteY5" fmla="*/ 46785 h 46979"/>
              <a:gd name="connsiteX6" fmla="*/ 2682 w 45312"/>
              <a:gd name="connsiteY6" fmla="*/ 40404 h 46979"/>
              <a:gd name="connsiteX7" fmla="*/ 2682 w 45312"/>
              <a:gd name="connsiteY7" fmla="*/ 6209 h 46979"/>
              <a:gd name="connsiteX8" fmla="*/ 18876 w 45312"/>
              <a:gd name="connsiteY8" fmla="*/ -173 h 46979"/>
              <a:gd name="connsiteX9" fmla="*/ 34685 w 45312"/>
              <a:gd name="connsiteY9" fmla="*/ 5447 h 46979"/>
              <a:gd name="connsiteX10" fmla="*/ 41256 w 45312"/>
              <a:gd name="connsiteY10" fmla="*/ 20877 h 46979"/>
              <a:gd name="connsiteX11" fmla="*/ 5445 w 45312"/>
              <a:gd name="connsiteY11" fmla="*/ 19925 h 46979"/>
              <a:gd name="connsiteX12" fmla="*/ 31638 w 45312"/>
              <a:gd name="connsiteY12" fmla="*/ 19925 h 46979"/>
              <a:gd name="connsiteX13" fmla="*/ 28020 w 45312"/>
              <a:gd name="connsiteY13" fmla="*/ 11162 h 46979"/>
              <a:gd name="connsiteX14" fmla="*/ 19160 w 45312"/>
              <a:gd name="connsiteY14" fmla="*/ 8019 h 46979"/>
              <a:gd name="connsiteX15" fmla="*/ 9635 w 45312"/>
              <a:gd name="connsiteY15" fmla="*/ 11257 h 46979"/>
              <a:gd name="connsiteX16" fmla="*/ 5445 w 45312"/>
              <a:gd name="connsiteY16" fmla="*/ 19925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12" h="46979">
                <a:moveTo>
                  <a:pt x="41256" y="27545"/>
                </a:moveTo>
                <a:lnTo>
                  <a:pt x="5445" y="27545"/>
                </a:lnTo>
                <a:cubicBezTo>
                  <a:pt x="5635" y="30774"/>
                  <a:pt x="7347" y="33717"/>
                  <a:pt x="10016" y="35546"/>
                </a:cubicBezTo>
                <a:cubicBezTo>
                  <a:pt x="17160" y="40404"/>
                  <a:pt x="26685" y="39394"/>
                  <a:pt x="32685" y="33165"/>
                </a:cubicBezTo>
                <a:lnTo>
                  <a:pt x="38112" y="39165"/>
                </a:lnTo>
                <a:cubicBezTo>
                  <a:pt x="33066" y="44261"/>
                  <a:pt x="26206" y="47023"/>
                  <a:pt x="19062" y="46785"/>
                </a:cubicBezTo>
                <a:cubicBezTo>
                  <a:pt x="12970" y="46947"/>
                  <a:pt x="7063" y="44652"/>
                  <a:pt x="2682" y="40404"/>
                </a:cubicBezTo>
                <a:cubicBezTo>
                  <a:pt x="-6271" y="30764"/>
                  <a:pt x="-6271" y="15858"/>
                  <a:pt x="2682" y="6209"/>
                </a:cubicBezTo>
                <a:cubicBezTo>
                  <a:pt x="7063" y="2046"/>
                  <a:pt x="12872" y="-240"/>
                  <a:pt x="18876" y="-173"/>
                </a:cubicBezTo>
                <a:cubicBezTo>
                  <a:pt x="24685" y="-316"/>
                  <a:pt x="30303" y="1685"/>
                  <a:pt x="34685" y="5447"/>
                </a:cubicBezTo>
                <a:cubicBezTo>
                  <a:pt x="39163" y="9295"/>
                  <a:pt x="41545" y="14991"/>
                  <a:pt x="41256" y="20877"/>
                </a:cubicBezTo>
                <a:close/>
                <a:moveTo>
                  <a:pt x="5445" y="19925"/>
                </a:moveTo>
                <a:lnTo>
                  <a:pt x="31638" y="19925"/>
                </a:lnTo>
                <a:cubicBezTo>
                  <a:pt x="31829" y="16601"/>
                  <a:pt x="30494" y="13372"/>
                  <a:pt x="28020" y="11162"/>
                </a:cubicBezTo>
                <a:cubicBezTo>
                  <a:pt x="25541" y="9038"/>
                  <a:pt x="22397" y="7923"/>
                  <a:pt x="19160" y="8019"/>
                </a:cubicBezTo>
                <a:cubicBezTo>
                  <a:pt x="15732" y="8028"/>
                  <a:pt x="12398" y="9161"/>
                  <a:pt x="9635" y="11257"/>
                </a:cubicBezTo>
                <a:cubicBezTo>
                  <a:pt x="6872" y="13296"/>
                  <a:pt x="5347" y="16524"/>
                  <a:pt x="5445" y="19925"/>
                </a:cubicBezTo>
                <a:close/>
              </a:path>
            </a:pathLst>
          </a:custGeom>
          <a:solidFill>
            <a:srgbClr val="6D6E71"/>
          </a:solidFill>
          <a:ln w="9525" cap="flat">
            <a:noFill/>
            <a:prstDash val="solid"/>
            <a:miter/>
          </a:ln>
        </p:spPr>
        <p:txBody>
          <a:bodyPr rtlCol="0" anchor="ctr"/>
          <a:lstStyle/>
          <a:p>
            <a:endParaRPr lang="en-US"/>
          </a:p>
        </p:txBody>
      </p:sp>
      <p:sp>
        <p:nvSpPr>
          <p:cNvPr id="1555" name="Freeform: Shape 1554">
            <a:extLst>
              <a:ext uri="{FF2B5EF4-FFF2-40B4-BE49-F238E27FC236}">
                <a16:creationId xmlns:a16="http://schemas.microsoft.com/office/drawing/2014/main" id="{4817320C-B02A-4D8F-AEAA-8FE95038749B}"/>
              </a:ext>
            </a:extLst>
          </p:cNvPr>
          <p:cNvSpPr/>
          <p:nvPr/>
        </p:nvSpPr>
        <p:spPr>
          <a:xfrm>
            <a:off x="7281262" y="6384439"/>
            <a:ext cx="31790" cy="60096"/>
          </a:xfrm>
          <a:custGeom>
            <a:avLst/>
            <a:gdLst>
              <a:gd name="connsiteX0" fmla="*/ 19780 w 24286"/>
              <a:gd name="connsiteY0" fmla="*/ 9630 h 45910"/>
              <a:gd name="connsiteX1" fmla="*/ 9111 w 24286"/>
              <a:gd name="connsiteY1" fmla="*/ 14203 h 45910"/>
              <a:gd name="connsiteX2" fmla="*/ 5492 w 24286"/>
              <a:gd name="connsiteY2" fmla="*/ 26681 h 45910"/>
              <a:gd name="connsiteX3" fmla="*/ 5492 w 24286"/>
              <a:gd name="connsiteY3" fmla="*/ 45731 h 45910"/>
              <a:gd name="connsiteX4" fmla="*/ -4033 w 24286"/>
              <a:gd name="connsiteY4" fmla="*/ 45731 h 45910"/>
              <a:gd name="connsiteX5" fmla="*/ -4033 w 24286"/>
              <a:gd name="connsiteY5" fmla="*/ 105 h 45910"/>
              <a:gd name="connsiteX6" fmla="*/ 5492 w 24286"/>
              <a:gd name="connsiteY6" fmla="*/ 105 h 45910"/>
              <a:gd name="connsiteX7" fmla="*/ 5492 w 24286"/>
              <a:gd name="connsiteY7" fmla="*/ 9630 h 45910"/>
              <a:gd name="connsiteX8" fmla="*/ 11776 w 24286"/>
              <a:gd name="connsiteY8" fmla="*/ 2677 h 45910"/>
              <a:gd name="connsiteX9" fmla="*/ 20254 w 24286"/>
              <a:gd name="connsiteY9" fmla="*/ -180 h 45910"/>
              <a:gd name="connsiteX10" fmla="*/ 20254 w 24286"/>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5910">
                <a:moveTo>
                  <a:pt x="19780" y="9630"/>
                </a:moveTo>
                <a:cubicBezTo>
                  <a:pt x="15682" y="9354"/>
                  <a:pt x="11683" y="11059"/>
                  <a:pt x="9111" y="14203"/>
                </a:cubicBezTo>
                <a:cubicBezTo>
                  <a:pt x="6539" y="17841"/>
                  <a:pt x="5302" y="22232"/>
                  <a:pt x="5492" y="26681"/>
                </a:cubicBezTo>
                <a:lnTo>
                  <a:pt x="5492" y="45731"/>
                </a:lnTo>
                <a:lnTo>
                  <a:pt x="-4033" y="45731"/>
                </a:lnTo>
                <a:lnTo>
                  <a:pt x="-4033" y="105"/>
                </a:lnTo>
                <a:lnTo>
                  <a:pt x="5492" y="105"/>
                </a:lnTo>
                <a:lnTo>
                  <a:pt x="5492" y="9630"/>
                </a:lnTo>
                <a:cubicBezTo>
                  <a:pt x="7013" y="6849"/>
                  <a:pt x="9204" y="4468"/>
                  <a:pt x="11776" y="2677"/>
                </a:cubicBezTo>
                <a:cubicBezTo>
                  <a:pt x="14254" y="934"/>
                  <a:pt x="17208" y="-56"/>
                  <a:pt x="20254" y="-180"/>
                </a:cubicBezTo>
                <a:lnTo>
                  <a:pt x="20254" y="9345"/>
                </a:lnTo>
                <a:close/>
              </a:path>
            </a:pathLst>
          </a:custGeom>
          <a:solidFill>
            <a:srgbClr val="6D6E71"/>
          </a:solidFill>
          <a:ln w="9525" cap="flat">
            <a:noFill/>
            <a:prstDash val="solid"/>
            <a:miter/>
          </a:ln>
        </p:spPr>
        <p:txBody>
          <a:bodyPr rtlCol="0" anchor="ctr"/>
          <a:lstStyle/>
          <a:p>
            <a:endParaRPr lang="en-US"/>
          </a:p>
        </p:txBody>
      </p:sp>
      <p:sp>
        <p:nvSpPr>
          <p:cNvPr id="1556" name="Freeform: Shape 1555">
            <a:extLst>
              <a:ext uri="{FF2B5EF4-FFF2-40B4-BE49-F238E27FC236}">
                <a16:creationId xmlns:a16="http://schemas.microsoft.com/office/drawing/2014/main" id="{F9170B89-9CC1-4CF4-AA0F-1A397E33F8E2}"/>
              </a:ext>
            </a:extLst>
          </p:cNvPr>
          <p:cNvSpPr/>
          <p:nvPr/>
        </p:nvSpPr>
        <p:spPr>
          <a:xfrm>
            <a:off x="7319166" y="6385436"/>
            <a:ext cx="61343" cy="59722"/>
          </a:xfrm>
          <a:custGeom>
            <a:avLst/>
            <a:gdLst>
              <a:gd name="connsiteX0" fmla="*/ 14254 w 46862"/>
              <a:gd name="connsiteY0" fmla="*/ 45445 h 45624"/>
              <a:gd name="connsiteX1" fmla="*/ -4033 w 46862"/>
              <a:gd name="connsiteY1" fmla="*/ -180 h 45624"/>
              <a:gd name="connsiteX2" fmla="*/ 5492 w 46862"/>
              <a:gd name="connsiteY2" fmla="*/ -180 h 45624"/>
              <a:gd name="connsiteX3" fmla="*/ 19398 w 46862"/>
              <a:gd name="connsiteY3" fmla="*/ 34300 h 45624"/>
              <a:gd name="connsiteX4" fmla="*/ 33304 w 46862"/>
              <a:gd name="connsiteY4" fmla="*/ -180 h 45624"/>
              <a:gd name="connsiteX5" fmla="*/ 42829 w 46862"/>
              <a:gd name="connsiteY5" fmla="*/ -180 h 45624"/>
              <a:gd name="connsiteX6" fmla="*/ 24445 w 46862"/>
              <a:gd name="connsiteY6" fmla="*/ 45445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62" h="45624">
                <a:moveTo>
                  <a:pt x="14254" y="45445"/>
                </a:moveTo>
                <a:lnTo>
                  <a:pt x="-4033" y="-180"/>
                </a:lnTo>
                <a:lnTo>
                  <a:pt x="5492" y="-180"/>
                </a:lnTo>
                <a:lnTo>
                  <a:pt x="19398" y="34300"/>
                </a:lnTo>
                <a:lnTo>
                  <a:pt x="33304" y="-180"/>
                </a:lnTo>
                <a:lnTo>
                  <a:pt x="42829" y="-180"/>
                </a:lnTo>
                <a:lnTo>
                  <a:pt x="24445" y="45445"/>
                </a:lnTo>
                <a:close/>
              </a:path>
            </a:pathLst>
          </a:custGeom>
          <a:solidFill>
            <a:srgbClr val="6D6E71"/>
          </a:solidFill>
          <a:ln w="9525" cap="flat">
            <a:noFill/>
            <a:prstDash val="solid"/>
            <a:miter/>
          </a:ln>
        </p:spPr>
        <p:txBody>
          <a:bodyPr rtlCol="0" anchor="ctr"/>
          <a:lstStyle/>
          <a:p>
            <a:endParaRPr lang="en-US"/>
          </a:p>
        </p:txBody>
      </p:sp>
      <p:sp>
        <p:nvSpPr>
          <p:cNvPr id="1557" name="Freeform: Shape 1556">
            <a:extLst>
              <a:ext uri="{FF2B5EF4-FFF2-40B4-BE49-F238E27FC236}">
                <a16:creationId xmlns:a16="http://schemas.microsoft.com/office/drawing/2014/main" id="{B8024900-18DA-42E6-8A16-90F6298EB43F}"/>
              </a:ext>
            </a:extLst>
          </p:cNvPr>
          <p:cNvSpPr/>
          <p:nvPr/>
        </p:nvSpPr>
        <p:spPr>
          <a:xfrm>
            <a:off x="7389860" y="6360000"/>
            <a:ext cx="15955" cy="85159"/>
          </a:xfrm>
          <a:custGeom>
            <a:avLst/>
            <a:gdLst>
              <a:gd name="connsiteX0" fmla="*/ -2224 w 12189"/>
              <a:gd name="connsiteY0" fmla="*/ 10203 h 65056"/>
              <a:gd name="connsiteX1" fmla="*/ -4033 w 12189"/>
              <a:gd name="connsiteY1" fmla="*/ 5917 h 65056"/>
              <a:gd name="connsiteX2" fmla="*/ -2224 w 12189"/>
              <a:gd name="connsiteY2" fmla="*/ 1630 h 65056"/>
              <a:gd name="connsiteX3" fmla="*/ 2060 w 12189"/>
              <a:gd name="connsiteY3" fmla="*/ -180 h 65056"/>
              <a:gd name="connsiteX4" fmla="*/ 8157 w 12189"/>
              <a:gd name="connsiteY4" fmla="*/ 5917 h 65056"/>
              <a:gd name="connsiteX5" fmla="*/ 6348 w 12189"/>
              <a:gd name="connsiteY5" fmla="*/ 10203 h 65056"/>
              <a:gd name="connsiteX6" fmla="*/ 2060 w 12189"/>
              <a:gd name="connsiteY6" fmla="*/ 12013 h 65056"/>
              <a:gd name="connsiteX7" fmla="*/ -2224 w 12189"/>
              <a:gd name="connsiteY7" fmla="*/ 10203 h 65056"/>
              <a:gd name="connsiteX8" fmla="*/ 6822 w 12189"/>
              <a:gd name="connsiteY8" fmla="*/ 64876 h 65056"/>
              <a:gd name="connsiteX9" fmla="*/ -2703 w 12189"/>
              <a:gd name="connsiteY9" fmla="*/ 64876 h 65056"/>
              <a:gd name="connsiteX10" fmla="*/ -2703 w 12189"/>
              <a:gd name="connsiteY10" fmla="*/ 19252 h 65056"/>
              <a:gd name="connsiteX11" fmla="*/ 6822 w 12189"/>
              <a:gd name="connsiteY11" fmla="*/ 19252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89" h="65056">
                <a:moveTo>
                  <a:pt x="-2224" y="10203"/>
                </a:moveTo>
                <a:cubicBezTo>
                  <a:pt x="-3368" y="9060"/>
                  <a:pt x="-4033" y="7526"/>
                  <a:pt x="-4033" y="5917"/>
                </a:cubicBezTo>
                <a:cubicBezTo>
                  <a:pt x="-4033" y="4297"/>
                  <a:pt x="-3368" y="2755"/>
                  <a:pt x="-2224" y="1630"/>
                </a:cubicBezTo>
                <a:cubicBezTo>
                  <a:pt x="-1079" y="459"/>
                  <a:pt x="441" y="-198"/>
                  <a:pt x="2060" y="-180"/>
                </a:cubicBezTo>
                <a:cubicBezTo>
                  <a:pt x="5395" y="-132"/>
                  <a:pt x="8157" y="2573"/>
                  <a:pt x="8157" y="5917"/>
                </a:cubicBezTo>
                <a:cubicBezTo>
                  <a:pt x="8157" y="7536"/>
                  <a:pt x="7492" y="9088"/>
                  <a:pt x="6348" y="10203"/>
                </a:cubicBezTo>
                <a:cubicBezTo>
                  <a:pt x="5204" y="11365"/>
                  <a:pt x="3683" y="12022"/>
                  <a:pt x="2060" y="12013"/>
                </a:cubicBezTo>
                <a:cubicBezTo>
                  <a:pt x="441" y="11993"/>
                  <a:pt x="-1079" y="11337"/>
                  <a:pt x="-2224" y="10203"/>
                </a:cubicBezTo>
                <a:close/>
                <a:moveTo>
                  <a:pt x="6822" y="64876"/>
                </a:moveTo>
                <a:lnTo>
                  <a:pt x="-2703" y="64876"/>
                </a:lnTo>
                <a:lnTo>
                  <a:pt x="-2703" y="19252"/>
                </a:lnTo>
                <a:lnTo>
                  <a:pt x="6822" y="19252"/>
                </a:lnTo>
                <a:close/>
              </a:path>
            </a:pathLst>
          </a:custGeom>
          <a:solidFill>
            <a:srgbClr val="6D6E71"/>
          </a:solidFill>
          <a:ln w="9525" cap="flat">
            <a:noFill/>
            <a:prstDash val="solid"/>
            <a:miter/>
          </a:ln>
        </p:spPr>
        <p:txBody>
          <a:bodyPr rtlCol="0" anchor="ctr"/>
          <a:lstStyle/>
          <a:p>
            <a:endParaRPr lang="en-US"/>
          </a:p>
        </p:txBody>
      </p:sp>
      <p:sp>
        <p:nvSpPr>
          <p:cNvPr id="1558" name="Freeform: Shape 1557">
            <a:extLst>
              <a:ext uri="{FF2B5EF4-FFF2-40B4-BE49-F238E27FC236}">
                <a16:creationId xmlns:a16="http://schemas.microsoft.com/office/drawing/2014/main" id="{211D003C-417B-4746-B477-B2559E0FD7B3}"/>
              </a:ext>
            </a:extLst>
          </p:cNvPr>
          <p:cNvSpPr/>
          <p:nvPr/>
        </p:nvSpPr>
        <p:spPr>
          <a:xfrm>
            <a:off x="7418102" y="6384553"/>
            <a:ext cx="55421" cy="61485"/>
          </a:xfrm>
          <a:custGeom>
            <a:avLst/>
            <a:gdLst>
              <a:gd name="connsiteX0" fmla="*/ 19348 w 42338"/>
              <a:gd name="connsiteY0" fmla="*/ 46786 h 46971"/>
              <a:gd name="connsiteX1" fmla="*/ 2968 w 42338"/>
              <a:gd name="connsiteY1" fmla="*/ 40309 h 46971"/>
              <a:gd name="connsiteX2" fmla="*/ 2968 w 42338"/>
              <a:gd name="connsiteY2" fmla="*/ 6400 h 46971"/>
              <a:gd name="connsiteX3" fmla="*/ 20399 w 42338"/>
              <a:gd name="connsiteY3" fmla="*/ -172 h 46971"/>
              <a:gd name="connsiteX4" fmla="*/ 37826 w 42338"/>
              <a:gd name="connsiteY4" fmla="*/ 6972 h 46971"/>
              <a:gd name="connsiteX5" fmla="*/ 32208 w 42338"/>
              <a:gd name="connsiteY5" fmla="*/ 13925 h 46971"/>
              <a:gd name="connsiteX6" fmla="*/ 20209 w 42338"/>
              <a:gd name="connsiteY6" fmla="*/ 8781 h 46971"/>
              <a:gd name="connsiteX7" fmla="*/ 9823 w 42338"/>
              <a:gd name="connsiteY7" fmla="*/ 12686 h 46971"/>
              <a:gd name="connsiteX8" fmla="*/ 5442 w 42338"/>
              <a:gd name="connsiteY8" fmla="*/ 22974 h 46971"/>
              <a:gd name="connsiteX9" fmla="*/ 19920 w 42338"/>
              <a:gd name="connsiteY9" fmla="*/ 38023 h 46971"/>
              <a:gd name="connsiteX10" fmla="*/ 20585 w 42338"/>
              <a:gd name="connsiteY10" fmla="*/ 38023 h 46971"/>
              <a:gd name="connsiteX11" fmla="*/ 32589 w 42338"/>
              <a:gd name="connsiteY11" fmla="*/ 32212 h 46971"/>
              <a:gd name="connsiteX12" fmla="*/ 38305 w 42338"/>
              <a:gd name="connsiteY12" fmla="*/ 38404 h 46971"/>
              <a:gd name="connsiteX13" fmla="*/ 19348 w 42338"/>
              <a:gd name="connsiteY13" fmla="*/ 46786 h 4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338" h="46971">
                <a:moveTo>
                  <a:pt x="19348" y="46786"/>
                </a:moveTo>
                <a:cubicBezTo>
                  <a:pt x="13256" y="46919"/>
                  <a:pt x="7349" y="44586"/>
                  <a:pt x="2968" y="40309"/>
                </a:cubicBezTo>
                <a:cubicBezTo>
                  <a:pt x="-6366" y="30936"/>
                  <a:pt x="-6366" y="15773"/>
                  <a:pt x="2968" y="6400"/>
                </a:cubicBezTo>
                <a:cubicBezTo>
                  <a:pt x="7730" y="2028"/>
                  <a:pt x="13921" y="-334"/>
                  <a:pt x="20399" y="-172"/>
                </a:cubicBezTo>
                <a:cubicBezTo>
                  <a:pt x="26971" y="-296"/>
                  <a:pt x="33254" y="2285"/>
                  <a:pt x="37826" y="6972"/>
                </a:cubicBezTo>
                <a:lnTo>
                  <a:pt x="32208" y="13925"/>
                </a:lnTo>
                <a:cubicBezTo>
                  <a:pt x="28971" y="10810"/>
                  <a:pt x="24683" y="8981"/>
                  <a:pt x="20209" y="8781"/>
                </a:cubicBezTo>
                <a:cubicBezTo>
                  <a:pt x="16395" y="8743"/>
                  <a:pt x="12684" y="10134"/>
                  <a:pt x="9823" y="12686"/>
                </a:cubicBezTo>
                <a:cubicBezTo>
                  <a:pt x="6968" y="15296"/>
                  <a:pt x="5349" y="19068"/>
                  <a:pt x="5442" y="22974"/>
                </a:cubicBezTo>
                <a:cubicBezTo>
                  <a:pt x="5252" y="31127"/>
                  <a:pt x="11730" y="37861"/>
                  <a:pt x="19920" y="38023"/>
                </a:cubicBezTo>
                <a:cubicBezTo>
                  <a:pt x="20111" y="38032"/>
                  <a:pt x="20399" y="38032"/>
                  <a:pt x="20585" y="38023"/>
                </a:cubicBezTo>
                <a:cubicBezTo>
                  <a:pt x="25255" y="37852"/>
                  <a:pt x="29543" y="35747"/>
                  <a:pt x="32589" y="32212"/>
                </a:cubicBezTo>
                <a:lnTo>
                  <a:pt x="38305" y="38404"/>
                </a:lnTo>
                <a:cubicBezTo>
                  <a:pt x="33352" y="43662"/>
                  <a:pt x="26590" y="46691"/>
                  <a:pt x="19348" y="46786"/>
                </a:cubicBezTo>
                <a:close/>
              </a:path>
            </a:pathLst>
          </a:custGeom>
          <a:solidFill>
            <a:srgbClr val="6D6E71"/>
          </a:solidFill>
          <a:ln w="9525" cap="flat">
            <a:noFill/>
            <a:prstDash val="solid"/>
            <a:miter/>
          </a:ln>
        </p:spPr>
        <p:txBody>
          <a:bodyPr rtlCol="0" anchor="ctr"/>
          <a:lstStyle/>
          <a:p>
            <a:endParaRPr lang="en-US"/>
          </a:p>
        </p:txBody>
      </p:sp>
      <p:sp>
        <p:nvSpPr>
          <p:cNvPr id="1559" name="Freeform: Shape 1558">
            <a:extLst>
              <a:ext uri="{FF2B5EF4-FFF2-40B4-BE49-F238E27FC236}">
                <a16:creationId xmlns:a16="http://schemas.microsoft.com/office/drawing/2014/main" id="{22EBD024-496D-411B-8E9E-226FA8DE8EF6}"/>
              </a:ext>
            </a:extLst>
          </p:cNvPr>
          <p:cNvSpPr/>
          <p:nvPr/>
        </p:nvSpPr>
        <p:spPr>
          <a:xfrm>
            <a:off x="7482217" y="6384557"/>
            <a:ext cx="59433" cy="61489"/>
          </a:xfrm>
          <a:custGeom>
            <a:avLst/>
            <a:gdLst>
              <a:gd name="connsiteX0" fmla="*/ 41140 w 45403"/>
              <a:gd name="connsiteY0" fmla="*/ 27543 h 46974"/>
              <a:gd name="connsiteX1" fmla="*/ 5421 w 45403"/>
              <a:gd name="connsiteY1" fmla="*/ 27543 h 46974"/>
              <a:gd name="connsiteX2" fmla="*/ 9993 w 45403"/>
              <a:gd name="connsiteY2" fmla="*/ 35544 h 46974"/>
              <a:gd name="connsiteX3" fmla="*/ 32568 w 45403"/>
              <a:gd name="connsiteY3" fmla="*/ 33163 h 46974"/>
              <a:gd name="connsiteX4" fmla="*/ 38094 w 45403"/>
              <a:gd name="connsiteY4" fmla="*/ 39164 h 46974"/>
              <a:gd name="connsiteX5" fmla="*/ 19044 w 45403"/>
              <a:gd name="connsiteY5" fmla="*/ 46784 h 46974"/>
              <a:gd name="connsiteX6" fmla="*/ -4011 w 45403"/>
              <a:gd name="connsiteY6" fmla="*/ 24905 h 46974"/>
              <a:gd name="connsiteX7" fmla="*/ -4011 w 45403"/>
              <a:gd name="connsiteY7" fmla="*/ 23257 h 46974"/>
              <a:gd name="connsiteX8" fmla="*/ 2849 w 45403"/>
              <a:gd name="connsiteY8" fmla="*/ 6207 h 46974"/>
              <a:gd name="connsiteX9" fmla="*/ 19044 w 45403"/>
              <a:gd name="connsiteY9" fmla="*/ -175 h 46974"/>
              <a:gd name="connsiteX10" fmla="*/ 34852 w 45403"/>
              <a:gd name="connsiteY10" fmla="*/ 5445 h 46974"/>
              <a:gd name="connsiteX11" fmla="*/ 41331 w 45403"/>
              <a:gd name="connsiteY11" fmla="*/ 20875 h 46974"/>
              <a:gd name="connsiteX12" fmla="*/ 5421 w 45403"/>
              <a:gd name="connsiteY12" fmla="*/ 19923 h 46974"/>
              <a:gd name="connsiteX13" fmla="*/ 31517 w 45403"/>
              <a:gd name="connsiteY13" fmla="*/ 19923 h 46974"/>
              <a:gd name="connsiteX14" fmla="*/ 27997 w 45403"/>
              <a:gd name="connsiteY14" fmla="*/ 11160 h 46974"/>
              <a:gd name="connsiteX15" fmla="*/ 19137 w 45403"/>
              <a:gd name="connsiteY15" fmla="*/ 8017 h 46974"/>
              <a:gd name="connsiteX16" fmla="*/ 9612 w 45403"/>
              <a:gd name="connsiteY16" fmla="*/ 11256 h 46974"/>
              <a:gd name="connsiteX17" fmla="*/ 5421 w 45403"/>
              <a:gd name="connsiteY17" fmla="*/ 19923 h 4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03" h="46974">
                <a:moveTo>
                  <a:pt x="41140" y="27543"/>
                </a:moveTo>
                <a:lnTo>
                  <a:pt x="5421" y="27543"/>
                </a:lnTo>
                <a:cubicBezTo>
                  <a:pt x="5612" y="30791"/>
                  <a:pt x="7230" y="33772"/>
                  <a:pt x="9993" y="35544"/>
                </a:cubicBezTo>
                <a:cubicBezTo>
                  <a:pt x="17039" y="40392"/>
                  <a:pt x="26662" y="39383"/>
                  <a:pt x="32568" y="33163"/>
                </a:cubicBezTo>
                <a:lnTo>
                  <a:pt x="38094" y="39164"/>
                </a:lnTo>
                <a:cubicBezTo>
                  <a:pt x="33043" y="44240"/>
                  <a:pt x="26187" y="46993"/>
                  <a:pt x="19044" y="46784"/>
                </a:cubicBezTo>
                <a:cubicBezTo>
                  <a:pt x="6658" y="47117"/>
                  <a:pt x="-3722" y="37316"/>
                  <a:pt x="-4011" y="24905"/>
                </a:cubicBezTo>
                <a:cubicBezTo>
                  <a:pt x="-4011" y="24362"/>
                  <a:pt x="-4011" y="23809"/>
                  <a:pt x="-4011" y="23257"/>
                </a:cubicBezTo>
                <a:cubicBezTo>
                  <a:pt x="-4295" y="16846"/>
                  <a:pt x="-1820" y="10617"/>
                  <a:pt x="2849" y="6207"/>
                </a:cubicBezTo>
                <a:cubicBezTo>
                  <a:pt x="7230" y="2025"/>
                  <a:pt x="13039" y="-270"/>
                  <a:pt x="19044" y="-175"/>
                </a:cubicBezTo>
                <a:cubicBezTo>
                  <a:pt x="24853" y="-298"/>
                  <a:pt x="30471" y="1701"/>
                  <a:pt x="34852" y="5445"/>
                </a:cubicBezTo>
                <a:cubicBezTo>
                  <a:pt x="39331" y="9312"/>
                  <a:pt x="41712" y="15008"/>
                  <a:pt x="41331" y="20875"/>
                </a:cubicBezTo>
                <a:close/>
                <a:moveTo>
                  <a:pt x="5421" y="19923"/>
                </a:moveTo>
                <a:lnTo>
                  <a:pt x="31517" y="19923"/>
                </a:lnTo>
                <a:cubicBezTo>
                  <a:pt x="31708" y="16618"/>
                  <a:pt x="30471" y="13389"/>
                  <a:pt x="27997" y="11160"/>
                </a:cubicBezTo>
                <a:cubicBezTo>
                  <a:pt x="25518" y="9064"/>
                  <a:pt x="22374" y="7950"/>
                  <a:pt x="19137" y="8017"/>
                </a:cubicBezTo>
                <a:cubicBezTo>
                  <a:pt x="15709" y="8007"/>
                  <a:pt x="12374" y="9150"/>
                  <a:pt x="9612" y="11256"/>
                </a:cubicBezTo>
                <a:cubicBezTo>
                  <a:pt x="6849" y="13294"/>
                  <a:pt x="5323" y="16523"/>
                  <a:pt x="5421" y="19923"/>
                </a:cubicBezTo>
                <a:close/>
              </a:path>
            </a:pathLst>
          </a:custGeom>
          <a:solidFill>
            <a:srgbClr val="6D6E71"/>
          </a:solidFill>
          <a:ln w="9525" cap="flat">
            <a:noFill/>
            <a:prstDash val="solid"/>
            <a:miter/>
          </a:ln>
        </p:spPr>
        <p:txBody>
          <a:bodyPr rtlCol="0" anchor="ctr"/>
          <a:lstStyle/>
          <a:p>
            <a:endParaRPr lang="en-US"/>
          </a:p>
        </p:txBody>
      </p:sp>
      <p:sp>
        <p:nvSpPr>
          <p:cNvPr id="1560" name="Freeform: Shape 1559">
            <a:extLst>
              <a:ext uri="{FF2B5EF4-FFF2-40B4-BE49-F238E27FC236}">
                <a16:creationId xmlns:a16="http://schemas.microsoft.com/office/drawing/2014/main" id="{6E9D719B-601B-4334-A843-0F34D509C1AE}"/>
              </a:ext>
            </a:extLst>
          </p:cNvPr>
          <p:cNvSpPr/>
          <p:nvPr/>
        </p:nvSpPr>
        <p:spPr>
          <a:xfrm>
            <a:off x="7549701" y="6384909"/>
            <a:ext cx="48021" cy="61151"/>
          </a:xfrm>
          <a:custGeom>
            <a:avLst/>
            <a:gdLst>
              <a:gd name="connsiteX0" fmla="*/ 32639 w 36685"/>
              <a:gd name="connsiteY0" fmla="*/ 32226 h 46716"/>
              <a:gd name="connsiteX1" fmla="*/ 27877 w 36685"/>
              <a:gd name="connsiteY1" fmla="*/ 42608 h 46716"/>
              <a:gd name="connsiteX2" fmla="*/ 15873 w 36685"/>
              <a:gd name="connsiteY2" fmla="*/ 46514 h 46716"/>
              <a:gd name="connsiteX3" fmla="*/ 5492 w 36685"/>
              <a:gd name="connsiteY3" fmla="*/ 44704 h 46716"/>
              <a:gd name="connsiteX4" fmla="*/ -4033 w 36685"/>
              <a:gd name="connsiteY4" fmla="*/ 39656 h 46716"/>
              <a:gd name="connsiteX5" fmla="*/ 539 w 36685"/>
              <a:gd name="connsiteY5" fmla="*/ 32226 h 46716"/>
              <a:gd name="connsiteX6" fmla="*/ 15971 w 36685"/>
              <a:gd name="connsiteY6" fmla="*/ 38227 h 46716"/>
              <a:gd name="connsiteX7" fmla="*/ 21115 w 36685"/>
              <a:gd name="connsiteY7" fmla="*/ 36703 h 46716"/>
              <a:gd name="connsiteX8" fmla="*/ 23017 w 36685"/>
              <a:gd name="connsiteY8" fmla="*/ 32893 h 46716"/>
              <a:gd name="connsiteX9" fmla="*/ 13971 w 36685"/>
              <a:gd name="connsiteY9" fmla="*/ 26702 h 46716"/>
              <a:gd name="connsiteX10" fmla="*/ 12920 w 36685"/>
              <a:gd name="connsiteY10" fmla="*/ 26702 h 46716"/>
              <a:gd name="connsiteX11" fmla="*/ -1270 w 36685"/>
              <a:gd name="connsiteY11" fmla="*/ 13843 h 46716"/>
              <a:gd name="connsiteX12" fmla="*/ 3585 w 36685"/>
              <a:gd name="connsiteY12" fmla="*/ 3651 h 46716"/>
              <a:gd name="connsiteX13" fmla="*/ 16445 w 36685"/>
              <a:gd name="connsiteY13" fmla="*/ -159 h 46716"/>
              <a:gd name="connsiteX14" fmla="*/ 31305 w 36685"/>
              <a:gd name="connsiteY14" fmla="*/ 4508 h 46716"/>
              <a:gd name="connsiteX15" fmla="*/ 27779 w 36685"/>
              <a:gd name="connsiteY15" fmla="*/ 11557 h 46716"/>
              <a:gd name="connsiteX16" fmla="*/ 15682 w 36685"/>
              <a:gd name="connsiteY16" fmla="*/ 7938 h 46716"/>
              <a:gd name="connsiteX17" fmla="*/ 10064 w 36685"/>
              <a:gd name="connsiteY17" fmla="*/ 9176 h 46716"/>
              <a:gd name="connsiteX18" fmla="*/ 7971 w 36685"/>
              <a:gd name="connsiteY18" fmla="*/ 12890 h 46716"/>
              <a:gd name="connsiteX19" fmla="*/ 10162 w 36685"/>
              <a:gd name="connsiteY19" fmla="*/ 16129 h 46716"/>
              <a:gd name="connsiteX20" fmla="*/ 14543 w 36685"/>
              <a:gd name="connsiteY20" fmla="*/ 17558 h 46716"/>
              <a:gd name="connsiteX21" fmla="*/ 19398 w 36685"/>
              <a:gd name="connsiteY21" fmla="*/ 18987 h 46716"/>
              <a:gd name="connsiteX22" fmla="*/ 23589 w 36685"/>
              <a:gd name="connsiteY22" fmla="*/ 20511 h 46716"/>
              <a:gd name="connsiteX23" fmla="*/ 27877 w 36685"/>
              <a:gd name="connsiteY23" fmla="*/ 22892 h 46716"/>
              <a:gd name="connsiteX24" fmla="*/ 32639 w 36685"/>
              <a:gd name="connsiteY24" fmla="*/ 32226 h 46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5" h="46716">
                <a:moveTo>
                  <a:pt x="32639" y="32226"/>
                </a:moveTo>
                <a:cubicBezTo>
                  <a:pt x="32830" y="36255"/>
                  <a:pt x="31021" y="40122"/>
                  <a:pt x="27877" y="42608"/>
                </a:cubicBezTo>
                <a:cubicBezTo>
                  <a:pt x="24449" y="45343"/>
                  <a:pt x="20254" y="46733"/>
                  <a:pt x="15873" y="46514"/>
                </a:cubicBezTo>
                <a:cubicBezTo>
                  <a:pt x="12352" y="46495"/>
                  <a:pt x="8827" y="45876"/>
                  <a:pt x="5492" y="44704"/>
                </a:cubicBezTo>
                <a:cubicBezTo>
                  <a:pt x="2065" y="43609"/>
                  <a:pt x="-1177" y="41904"/>
                  <a:pt x="-4033" y="39656"/>
                </a:cubicBezTo>
                <a:lnTo>
                  <a:pt x="539" y="32226"/>
                </a:lnTo>
                <a:cubicBezTo>
                  <a:pt x="4920" y="35855"/>
                  <a:pt x="10352" y="37960"/>
                  <a:pt x="15971" y="38227"/>
                </a:cubicBezTo>
                <a:cubicBezTo>
                  <a:pt x="17780" y="38351"/>
                  <a:pt x="19589" y="37808"/>
                  <a:pt x="21115" y="36703"/>
                </a:cubicBezTo>
                <a:cubicBezTo>
                  <a:pt x="22352" y="35836"/>
                  <a:pt x="23114" y="34408"/>
                  <a:pt x="23017" y="32893"/>
                </a:cubicBezTo>
                <a:cubicBezTo>
                  <a:pt x="23017" y="30607"/>
                  <a:pt x="19970" y="28607"/>
                  <a:pt x="13971" y="26702"/>
                </a:cubicBezTo>
                <a:lnTo>
                  <a:pt x="12920" y="26702"/>
                </a:lnTo>
                <a:cubicBezTo>
                  <a:pt x="3395" y="24130"/>
                  <a:pt x="-1270" y="19844"/>
                  <a:pt x="-1270" y="13843"/>
                </a:cubicBezTo>
                <a:cubicBezTo>
                  <a:pt x="-1368" y="9862"/>
                  <a:pt x="446" y="6061"/>
                  <a:pt x="3585" y="3651"/>
                </a:cubicBezTo>
                <a:cubicBezTo>
                  <a:pt x="7301" y="975"/>
                  <a:pt x="11873" y="-368"/>
                  <a:pt x="16445" y="-159"/>
                </a:cubicBezTo>
                <a:cubicBezTo>
                  <a:pt x="21780" y="-149"/>
                  <a:pt x="26923" y="1480"/>
                  <a:pt x="31305" y="4508"/>
                </a:cubicBezTo>
                <a:lnTo>
                  <a:pt x="27779" y="11557"/>
                </a:lnTo>
                <a:cubicBezTo>
                  <a:pt x="24161" y="9205"/>
                  <a:pt x="19970" y="7947"/>
                  <a:pt x="15682" y="7938"/>
                </a:cubicBezTo>
                <a:cubicBezTo>
                  <a:pt x="13780" y="7842"/>
                  <a:pt x="11780" y="8271"/>
                  <a:pt x="10064" y="9176"/>
                </a:cubicBezTo>
                <a:cubicBezTo>
                  <a:pt x="8729" y="9890"/>
                  <a:pt x="7873" y="11348"/>
                  <a:pt x="7971" y="12890"/>
                </a:cubicBezTo>
                <a:cubicBezTo>
                  <a:pt x="7971" y="14319"/>
                  <a:pt x="8827" y="15615"/>
                  <a:pt x="10162" y="16129"/>
                </a:cubicBezTo>
                <a:cubicBezTo>
                  <a:pt x="11590" y="16777"/>
                  <a:pt x="13017" y="17253"/>
                  <a:pt x="14543" y="17558"/>
                </a:cubicBezTo>
                <a:lnTo>
                  <a:pt x="19398" y="18987"/>
                </a:lnTo>
                <a:lnTo>
                  <a:pt x="23589" y="20511"/>
                </a:lnTo>
                <a:cubicBezTo>
                  <a:pt x="25114" y="21159"/>
                  <a:pt x="26542" y="21958"/>
                  <a:pt x="27877" y="22892"/>
                </a:cubicBezTo>
                <a:cubicBezTo>
                  <a:pt x="31021" y="24959"/>
                  <a:pt x="32830" y="28492"/>
                  <a:pt x="32639" y="32226"/>
                </a:cubicBezTo>
                <a:close/>
              </a:path>
            </a:pathLst>
          </a:custGeom>
          <a:solidFill>
            <a:srgbClr val="6D6E71"/>
          </a:solidFill>
          <a:ln w="9525" cap="flat">
            <a:noFill/>
            <a:prstDash val="solid"/>
            <a:miter/>
          </a:ln>
        </p:spPr>
        <p:txBody>
          <a:bodyPr rtlCol="0" anchor="ctr"/>
          <a:lstStyle/>
          <a:p>
            <a:endParaRPr lang="en-US"/>
          </a:p>
        </p:txBody>
      </p:sp>
      <p:sp>
        <p:nvSpPr>
          <p:cNvPr id="1561" name="Freeform: Shape 1560">
            <a:extLst>
              <a:ext uri="{FF2B5EF4-FFF2-40B4-BE49-F238E27FC236}">
                <a16:creationId xmlns:a16="http://schemas.microsoft.com/office/drawing/2014/main" id="{31E2C76C-F5B7-4A4F-ACBC-1BEB14ED8155}"/>
              </a:ext>
            </a:extLst>
          </p:cNvPr>
          <p:cNvSpPr/>
          <p:nvPr/>
        </p:nvSpPr>
        <p:spPr>
          <a:xfrm>
            <a:off x="7638099" y="6366484"/>
            <a:ext cx="41519" cy="79299"/>
          </a:xfrm>
          <a:custGeom>
            <a:avLst/>
            <a:gdLst>
              <a:gd name="connsiteX0" fmla="*/ 11306 w 31718"/>
              <a:gd name="connsiteY0" fmla="*/ 21823 h 60580"/>
              <a:gd name="connsiteX1" fmla="*/ 11306 w 31718"/>
              <a:gd name="connsiteY1" fmla="*/ 44968 h 60580"/>
              <a:gd name="connsiteX2" fmla="*/ 13017 w 31718"/>
              <a:gd name="connsiteY2" fmla="*/ 50207 h 60580"/>
              <a:gd name="connsiteX3" fmla="*/ 17877 w 31718"/>
              <a:gd name="connsiteY3" fmla="*/ 52112 h 60580"/>
              <a:gd name="connsiteX4" fmla="*/ 23784 w 31718"/>
              <a:gd name="connsiteY4" fmla="*/ 49064 h 60580"/>
              <a:gd name="connsiteX5" fmla="*/ 27686 w 31718"/>
              <a:gd name="connsiteY5" fmla="*/ 55827 h 60580"/>
              <a:gd name="connsiteX6" fmla="*/ 16543 w 31718"/>
              <a:gd name="connsiteY6" fmla="*/ 60399 h 60580"/>
              <a:gd name="connsiteX7" fmla="*/ 6064 w 31718"/>
              <a:gd name="connsiteY7" fmla="*/ 56208 h 60580"/>
              <a:gd name="connsiteX8" fmla="*/ 1683 w 31718"/>
              <a:gd name="connsiteY8" fmla="*/ 44683 h 60580"/>
              <a:gd name="connsiteX9" fmla="*/ 1683 w 31718"/>
              <a:gd name="connsiteY9" fmla="*/ 21823 h 60580"/>
              <a:gd name="connsiteX10" fmla="*/ -4033 w 31718"/>
              <a:gd name="connsiteY10" fmla="*/ 21823 h 60580"/>
              <a:gd name="connsiteX11" fmla="*/ -4033 w 31718"/>
              <a:gd name="connsiteY11" fmla="*/ 14108 h 60580"/>
              <a:gd name="connsiteX12" fmla="*/ 1683 w 31718"/>
              <a:gd name="connsiteY12" fmla="*/ 14108 h 60580"/>
              <a:gd name="connsiteX13" fmla="*/ 1683 w 31718"/>
              <a:gd name="connsiteY13" fmla="*/ -180 h 60580"/>
              <a:gd name="connsiteX14" fmla="*/ 11208 w 31718"/>
              <a:gd name="connsiteY14" fmla="*/ -180 h 60580"/>
              <a:gd name="connsiteX15" fmla="*/ 11208 w 31718"/>
              <a:gd name="connsiteY15" fmla="*/ 14108 h 60580"/>
              <a:gd name="connsiteX16" fmla="*/ 23212 w 31718"/>
              <a:gd name="connsiteY16" fmla="*/ 14108 h 60580"/>
              <a:gd name="connsiteX17" fmla="*/ 23212 w 31718"/>
              <a:gd name="connsiteY17" fmla="*/ 21823 h 6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0">
                <a:moveTo>
                  <a:pt x="11306" y="21823"/>
                </a:moveTo>
                <a:lnTo>
                  <a:pt x="11306" y="44968"/>
                </a:lnTo>
                <a:cubicBezTo>
                  <a:pt x="11208" y="46864"/>
                  <a:pt x="11780" y="48731"/>
                  <a:pt x="13017" y="50207"/>
                </a:cubicBezTo>
                <a:cubicBezTo>
                  <a:pt x="14259" y="51512"/>
                  <a:pt x="16068" y="52208"/>
                  <a:pt x="17877" y="52112"/>
                </a:cubicBezTo>
                <a:cubicBezTo>
                  <a:pt x="20161" y="51951"/>
                  <a:pt x="22352" y="50855"/>
                  <a:pt x="23784" y="49064"/>
                </a:cubicBezTo>
                <a:lnTo>
                  <a:pt x="27686" y="55827"/>
                </a:lnTo>
                <a:cubicBezTo>
                  <a:pt x="24733" y="58723"/>
                  <a:pt x="20733" y="60351"/>
                  <a:pt x="16543" y="60399"/>
                </a:cubicBezTo>
                <a:cubicBezTo>
                  <a:pt x="12636" y="60466"/>
                  <a:pt x="8827" y="58951"/>
                  <a:pt x="6064" y="56208"/>
                </a:cubicBezTo>
                <a:cubicBezTo>
                  <a:pt x="3018" y="53150"/>
                  <a:pt x="1492" y="48969"/>
                  <a:pt x="1683" y="44683"/>
                </a:cubicBezTo>
                <a:lnTo>
                  <a:pt x="1683" y="21823"/>
                </a:lnTo>
                <a:lnTo>
                  <a:pt x="-4033" y="21823"/>
                </a:lnTo>
                <a:lnTo>
                  <a:pt x="-4033" y="14108"/>
                </a:lnTo>
                <a:lnTo>
                  <a:pt x="1683" y="14108"/>
                </a:lnTo>
                <a:lnTo>
                  <a:pt x="1683" y="-180"/>
                </a:lnTo>
                <a:lnTo>
                  <a:pt x="11208" y="-180"/>
                </a:lnTo>
                <a:lnTo>
                  <a:pt x="11208" y="14108"/>
                </a:lnTo>
                <a:lnTo>
                  <a:pt x="23212" y="14108"/>
                </a:lnTo>
                <a:lnTo>
                  <a:pt x="23212" y="21823"/>
                </a:lnTo>
                <a:close/>
              </a:path>
            </a:pathLst>
          </a:custGeom>
          <a:solidFill>
            <a:srgbClr val="6D6E71"/>
          </a:solidFill>
          <a:ln w="9525" cap="flat">
            <a:noFill/>
            <a:prstDash val="solid"/>
            <a:miter/>
          </a:ln>
        </p:spPr>
        <p:txBody>
          <a:bodyPr rtlCol="0" anchor="ctr"/>
          <a:lstStyle/>
          <a:p>
            <a:endParaRPr lang="en-US"/>
          </a:p>
        </p:txBody>
      </p:sp>
      <p:sp>
        <p:nvSpPr>
          <p:cNvPr id="1562" name="Freeform: Shape 1561">
            <a:extLst>
              <a:ext uri="{FF2B5EF4-FFF2-40B4-BE49-F238E27FC236}">
                <a16:creationId xmlns:a16="http://schemas.microsoft.com/office/drawing/2014/main" id="{5F8DE48D-B48B-4099-8EA8-A6CB64556CCD}"/>
              </a:ext>
            </a:extLst>
          </p:cNvPr>
          <p:cNvSpPr/>
          <p:nvPr/>
        </p:nvSpPr>
        <p:spPr>
          <a:xfrm>
            <a:off x="7683610" y="6384563"/>
            <a:ext cx="62840" cy="61453"/>
          </a:xfrm>
          <a:custGeom>
            <a:avLst/>
            <a:gdLst>
              <a:gd name="connsiteX0" fmla="*/ 37116 w 48006"/>
              <a:gd name="connsiteY0" fmla="*/ 40015 h 46946"/>
              <a:gd name="connsiteX1" fmla="*/ 2825 w 48006"/>
              <a:gd name="connsiteY1" fmla="*/ 40015 h 46946"/>
              <a:gd name="connsiteX2" fmla="*/ 2825 w 48006"/>
              <a:gd name="connsiteY2" fmla="*/ 6678 h 46946"/>
              <a:gd name="connsiteX3" fmla="*/ 37116 w 48006"/>
              <a:gd name="connsiteY3" fmla="*/ 6678 h 46946"/>
              <a:gd name="connsiteX4" fmla="*/ 37116 w 48006"/>
              <a:gd name="connsiteY4" fmla="*/ 40015 h 46946"/>
              <a:gd name="connsiteX5" fmla="*/ 9685 w 48006"/>
              <a:gd name="connsiteY5" fmla="*/ 34110 h 46946"/>
              <a:gd name="connsiteX6" fmla="*/ 19973 w 48006"/>
              <a:gd name="connsiteY6" fmla="*/ 38205 h 46946"/>
              <a:gd name="connsiteX7" fmla="*/ 30353 w 48006"/>
              <a:gd name="connsiteY7" fmla="*/ 34110 h 46946"/>
              <a:gd name="connsiteX8" fmla="*/ 34446 w 48006"/>
              <a:gd name="connsiteY8" fmla="*/ 23346 h 46946"/>
              <a:gd name="connsiteX9" fmla="*/ 30353 w 48006"/>
              <a:gd name="connsiteY9" fmla="*/ 12583 h 46946"/>
              <a:gd name="connsiteX10" fmla="*/ 19973 w 48006"/>
              <a:gd name="connsiteY10" fmla="*/ 8392 h 46946"/>
              <a:gd name="connsiteX11" fmla="*/ 9685 w 48006"/>
              <a:gd name="connsiteY11" fmla="*/ 12583 h 46946"/>
              <a:gd name="connsiteX12" fmla="*/ 5588 w 48006"/>
              <a:gd name="connsiteY12" fmla="*/ 23346 h 46946"/>
              <a:gd name="connsiteX13" fmla="*/ 9685 w 48006"/>
              <a:gd name="connsiteY13"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006" h="46946">
                <a:moveTo>
                  <a:pt x="37116" y="40015"/>
                </a:moveTo>
                <a:cubicBezTo>
                  <a:pt x="27493" y="49016"/>
                  <a:pt x="12448" y="49016"/>
                  <a:pt x="2825" y="40015"/>
                </a:cubicBezTo>
                <a:cubicBezTo>
                  <a:pt x="-6319" y="30776"/>
                  <a:pt x="-6319" y="15917"/>
                  <a:pt x="2825" y="6678"/>
                </a:cubicBezTo>
                <a:cubicBezTo>
                  <a:pt x="12448" y="-2466"/>
                  <a:pt x="27493" y="-2466"/>
                  <a:pt x="37116" y="6678"/>
                </a:cubicBezTo>
                <a:cubicBezTo>
                  <a:pt x="46259" y="15917"/>
                  <a:pt x="46259" y="30776"/>
                  <a:pt x="37116" y="40015"/>
                </a:cubicBezTo>
                <a:close/>
                <a:moveTo>
                  <a:pt x="9685" y="34110"/>
                </a:moveTo>
                <a:cubicBezTo>
                  <a:pt x="12350" y="36853"/>
                  <a:pt x="16159" y="38339"/>
                  <a:pt x="19973" y="38205"/>
                </a:cubicBezTo>
                <a:cubicBezTo>
                  <a:pt x="23875" y="38339"/>
                  <a:pt x="27591" y="36853"/>
                  <a:pt x="30353" y="34110"/>
                </a:cubicBezTo>
                <a:cubicBezTo>
                  <a:pt x="33116" y="31205"/>
                  <a:pt x="34544" y="27338"/>
                  <a:pt x="34446" y="23346"/>
                </a:cubicBezTo>
                <a:cubicBezTo>
                  <a:pt x="34637" y="19355"/>
                  <a:pt x="33116" y="15470"/>
                  <a:pt x="30353" y="12583"/>
                </a:cubicBezTo>
                <a:cubicBezTo>
                  <a:pt x="27591" y="9812"/>
                  <a:pt x="23875" y="8297"/>
                  <a:pt x="19973" y="8392"/>
                </a:cubicBezTo>
                <a:cubicBezTo>
                  <a:pt x="16066" y="8288"/>
                  <a:pt x="12350" y="9812"/>
                  <a:pt x="9685" y="12583"/>
                </a:cubicBezTo>
                <a:cubicBezTo>
                  <a:pt x="6922" y="15441"/>
                  <a:pt x="5397" y="19346"/>
                  <a:pt x="5588" y="23346"/>
                </a:cubicBezTo>
                <a:cubicBezTo>
                  <a:pt x="5397" y="27338"/>
                  <a:pt x="6922" y="31224"/>
                  <a:pt x="9685" y="34110"/>
                </a:cubicBezTo>
                <a:close/>
              </a:path>
            </a:pathLst>
          </a:custGeom>
          <a:solidFill>
            <a:srgbClr val="6D6E71"/>
          </a:solidFill>
          <a:ln w="9525" cap="flat">
            <a:noFill/>
            <a:prstDash val="solid"/>
            <a:miter/>
          </a:ln>
        </p:spPr>
        <p:txBody>
          <a:bodyPr rtlCol="0" anchor="ctr"/>
          <a:lstStyle/>
          <a:p>
            <a:endParaRPr lang="en-US"/>
          </a:p>
        </p:txBody>
      </p:sp>
      <p:sp>
        <p:nvSpPr>
          <p:cNvPr id="1563" name="Freeform: Shape 1562">
            <a:extLst>
              <a:ext uri="{FF2B5EF4-FFF2-40B4-BE49-F238E27FC236}">
                <a16:creationId xmlns:a16="http://schemas.microsoft.com/office/drawing/2014/main" id="{38C99284-4A20-4885-8A2A-26742BC6E970}"/>
              </a:ext>
            </a:extLst>
          </p:cNvPr>
          <p:cNvSpPr/>
          <p:nvPr/>
        </p:nvSpPr>
        <p:spPr>
          <a:xfrm>
            <a:off x="7787814" y="6361872"/>
            <a:ext cx="60875" cy="84195"/>
          </a:xfrm>
          <a:custGeom>
            <a:avLst/>
            <a:gdLst>
              <a:gd name="connsiteX0" fmla="*/ 2372 w 46505"/>
              <a:gd name="connsiteY0" fmla="*/ 57637 h 64320"/>
              <a:gd name="connsiteX1" fmla="*/ -4009 w 46505"/>
              <a:gd name="connsiteY1" fmla="*/ 40492 h 64320"/>
              <a:gd name="connsiteX2" fmla="*/ 2563 w 46505"/>
              <a:gd name="connsiteY2" fmla="*/ 23537 h 64320"/>
              <a:gd name="connsiteX3" fmla="*/ 18279 w 46505"/>
              <a:gd name="connsiteY3" fmla="*/ 17156 h 64320"/>
              <a:gd name="connsiteX4" fmla="*/ 32947 w 46505"/>
              <a:gd name="connsiteY4" fmla="*/ 24871 h 64320"/>
              <a:gd name="connsiteX5" fmla="*/ 32947 w 46505"/>
              <a:gd name="connsiteY5" fmla="*/ -180 h 64320"/>
              <a:gd name="connsiteX6" fmla="*/ 42472 w 46505"/>
              <a:gd name="connsiteY6" fmla="*/ -180 h 64320"/>
              <a:gd name="connsiteX7" fmla="*/ 42472 w 46505"/>
              <a:gd name="connsiteY7" fmla="*/ 63447 h 64320"/>
              <a:gd name="connsiteX8" fmla="*/ 32947 w 46505"/>
              <a:gd name="connsiteY8" fmla="*/ 63447 h 64320"/>
              <a:gd name="connsiteX9" fmla="*/ 32947 w 46505"/>
              <a:gd name="connsiteY9" fmla="*/ 56589 h 64320"/>
              <a:gd name="connsiteX10" fmla="*/ 17516 w 46505"/>
              <a:gd name="connsiteY10" fmla="*/ 64114 h 64320"/>
              <a:gd name="connsiteX11" fmla="*/ 2372 w 46505"/>
              <a:gd name="connsiteY11" fmla="*/ 57637 h 64320"/>
              <a:gd name="connsiteX12" fmla="*/ 5516 w 46505"/>
              <a:gd name="connsiteY12" fmla="*/ 40873 h 64320"/>
              <a:gd name="connsiteX13" fmla="*/ 9800 w 46505"/>
              <a:gd name="connsiteY13" fmla="*/ 51541 h 64320"/>
              <a:gd name="connsiteX14" fmla="*/ 19325 w 46505"/>
              <a:gd name="connsiteY14" fmla="*/ 55636 h 64320"/>
              <a:gd name="connsiteX15" fmla="*/ 28850 w 46505"/>
              <a:gd name="connsiteY15" fmla="*/ 51445 h 64320"/>
              <a:gd name="connsiteX16" fmla="*/ 32757 w 46505"/>
              <a:gd name="connsiteY16" fmla="*/ 40777 h 64320"/>
              <a:gd name="connsiteX17" fmla="*/ 28850 w 46505"/>
              <a:gd name="connsiteY17" fmla="*/ 29919 h 64320"/>
              <a:gd name="connsiteX18" fmla="*/ 19325 w 46505"/>
              <a:gd name="connsiteY18" fmla="*/ 25538 h 64320"/>
              <a:gd name="connsiteX19" fmla="*/ 9800 w 46505"/>
              <a:gd name="connsiteY19" fmla="*/ 29919 h 64320"/>
              <a:gd name="connsiteX20" fmla="*/ 5419 w 46505"/>
              <a:gd name="connsiteY20" fmla="*/ 40873 h 6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05" h="64320">
                <a:moveTo>
                  <a:pt x="2372" y="57637"/>
                </a:moveTo>
                <a:cubicBezTo>
                  <a:pt x="-2009" y="53027"/>
                  <a:pt x="-4297" y="46835"/>
                  <a:pt x="-4009" y="40492"/>
                </a:cubicBezTo>
                <a:cubicBezTo>
                  <a:pt x="-4297" y="34167"/>
                  <a:pt x="-1916" y="27995"/>
                  <a:pt x="2563" y="23537"/>
                </a:cubicBezTo>
                <a:cubicBezTo>
                  <a:pt x="6754" y="19355"/>
                  <a:pt x="12372" y="17051"/>
                  <a:pt x="18279" y="17156"/>
                </a:cubicBezTo>
                <a:cubicBezTo>
                  <a:pt x="24185" y="17051"/>
                  <a:pt x="29710" y="19965"/>
                  <a:pt x="32947" y="24871"/>
                </a:cubicBezTo>
                <a:lnTo>
                  <a:pt x="32947" y="-180"/>
                </a:lnTo>
                <a:lnTo>
                  <a:pt x="42472" y="-180"/>
                </a:lnTo>
                <a:lnTo>
                  <a:pt x="42472" y="63447"/>
                </a:lnTo>
                <a:lnTo>
                  <a:pt x="32947" y="63447"/>
                </a:lnTo>
                <a:lnTo>
                  <a:pt x="32947" y="56589"/>
                </a:lnTo>
                <a:cubicBezTo>
                  <a:pt x="29422" y="61599"/>
                  <a:pt x="23613" y="64447"/>
                  <a:pt x="17516" y="64114"/>
                </a:cubicBezTo>
                <a:cubicBezTo>
                  <a:pt x="11804" y="64133"/>
                  <a:pt x="6279" y="61789"/>
                  <a:pt x="2372" y="57637"/>
                </a:cubicBezTo>
                <a:close/>
                <a:moveTo>
                  <a:pt x="5516" y="40873"/>
                </a:moveTo>
                <a:cubicBezTo>
                  <a:pt x="5326" y="44873"/>
                  <a:pt x="6944" y="48759"/>
                  <a:pt x="9800" y="51541"/>
                </a:cubicBezTo>
                <a:cubicBezTo>
                  <a:pt x="12279" y="54131"/>
                  <a:pt x="15707" y="55608"/>
                  <a:pt x="19325" y="55636"/>
                </a:cubicBezTo>
                <a:cubicBezTo>
                  <a:pt x="22948" y="55693"/>
                  <a:pt x="26469" y="54160"/>
                  <a:pt x="28850" y="51445"/>
                </a:cubicBezTo>
                <a:cubicBezTo>
                  <a:pt x="31520" y="48540"/>
                  <a:pt x="32947" y="44711"/>
                  <a:pt x="32757" y="40777"/>
                </a:cubicBezTo>
                <a:cubicBezTo>
                  <a:pt x="32854" y="36796"/>
                  <a:pt x="31422" y="32929"/>
                  <a:pt x="28850" y="29919"/>
                </a:cubicBezTo>
                <a:cubicBezTo>
                  <a:pt x="26469" y="27138"/>
                  <a:pt x="22948" y="25538"/>
                  <a:pt x="19325" y="25538"/>
                </a:cubicBezTo>
                <a:cubicBezTo>
                  <a:pt x="15707" y="25566"/>
                  <a:pt x="12181" y="27157"/>
                  <a:pt x="9800" y="29919"/>
                </a:cubicBezTo>
                <a:cubicBezTo>
                  <a:pt x="6944" y="32843"/>
                  <a:pt x="5419" y="36786"/>
                  <a:pt x="5419" y="40873"/>
                </a:cubicBezTo>
                <a:close/>
              </a:path>
            </a:pathLst>
          </a:custGeom>
          <a:solidFill>
            <a:srgbClr val="6D6E71"/>
          </a:solidFill>
          <a:ln w="9525" cap="flat">
            <a:noFill/>
            <a:prstDash val="solid"/>
            <a:miter/>
          </a:ln>
        </p:spPr>
        <p:txBody>
          <a:bodyPr rtlCol="0" anchor="ctr"/>
          <a:lstStyle/>
          <a:p>
            <a:endParaRPr lang="en-US"/>
          </a:p>
        </p:txBody>
      </p:sp>
      <p:sp>
        <p:nvSpPr>
          <p:cNvPr id="1564" name="Freeform: Shape 1563">
            <a:extLst>
              <a:ext uri="{FF2B5EF4-FFF2-40B4-BE49-F238E27FC236}">
                <a16:creationId xmlns:a16="http://schemas.microsoft.com/office/drawing/2014/main" id="{6CB07733-8D70-4CE2-8D3B-CF2B2B0FAB70}"/>
              </a:ext>
            </a:extLst>
          </p:cNvPr>
          <p:cNvSpPr/>
          <p:nvPr/>
        </p:nvSpPr>
        <p:spPr>
          <a:xfrm>
            <a:off x="7862387" y="6384530"/>
            <a:ext cx="53193" cy="61517"/>
          </a:xfrm>
          <a:custGeom>
            <a:avLst/>
            <a:gdLst>
              <a:gd name="connsiteX0" fmla="*/ 36365 w 40636"/>
              <a:gd name="connsiteY0" fmla="*/ 46137 h 46995"/>
              <a:gd name="connsiteX1" fmla="*/ 27603 w 40636"/>
              <a:gd name="connsiteY1" fmla="*/ 46137 h 46995"/>
              <a:gd name="connsiteX2" fmla="*/ 27603 w 40636"/>
              <a:gd name="connsiteY2" fmla="*/ 40041 h 46995"/>
              <a:gd name="connsiteX3" fmla="*/ 12460 w 40636"/>
              <a:gd name="connsiteY3" fmla="*/ 46804 h 46995"/>
              <a:gd name="connsiteX4" fmla="*/ 646 w 40636"/>
              <a:gd name="connsiteY4" fmla="*/ 42803 h 46995"/>
              <a:gd name="connsiteX5" fmla="*/ -4018 w 40636"/>
              <a:gd name="connsiteY5" fmla="*/ 32040 h 46995"/>
              <a:gd name="connsiteX6" fmla="*/ 935 w 40636"/>
              <a:gd name="connsiteY6" fmla="*/ 21943 h 46995"/>
              <a:gd name="connsiteX7" fmla="*/ 14460 w 40636"/>
              <a:gd name="connsiteY7" fmla="*/ 18609 h 46995"/>
              <a:gd name="connsiteX8" fmla="*/ 26840 w 40636"/>
              <a:gd name="connsiteY8" fmla="*/ 18609 h 46995"/>
              <a:gd name="connsiteX9" fmla="*/ 26840 w 40636"/>
              <a:gd name="connsiteY9" fmla="*/ 16895 h 46995"/>
              <a:gd name="connsiteX10" fmla="*/ 16748 w 40636"/>
              <a:gd name="connsiteY10" fmla="*/ 7846 h 46995"/>
              <a:gd name="connsiteX11" fmla="*/ 3507 w 40636"/>
              <a:gd name="connsiteY11" fmla="*/ 12418 h 46995"/>
              <a:gd name="connsiteX12" fmla="*/ -781 w 40636"/>
              <a:gd name="connsiteY12" fmla="*/ 6418 h 46995"/>
              <a:gd name="connsiteX13" fmla="*/ 18269 w 40636"/>
              <a:gd name="connsiteY13" fmla="*/ -155 h 46995"/>
              <a:gd name="connsiteX14" fmla="*/ 31412 w 40636"/>
              <a:gd name="connsiteY14" fmla="*/ 3941 h 46995"/>
              <a:gd name="connsiteX15" fmla="*/ 36556 w 40636"/>
              <a:gd name="connsiteY15" fmla="*/ 16704 h 46995"/>
              <a:gd name="connsiteX16" fmla="*/ 26840 w 40636"/>
              <a:gd name="connsiteY16" fmla="*/ 29182 h 46995"/>
              <a:gd name="connsiteX17" fmla="*/ 26840 w 40636"/>
              <a:gd name="connsiteY17" fmla="*/ 25277 h 46995"/>
              <a:gd name="connsiteX18" fmla="*/ 16078 w 40636"/>
              <a:gd name="connsiteY18" fmla="*/ 25277 h 46995"/>
              <a:gd name="connsiteX19" fmla="*/ 5697 w 40636"/>
              <a:gd name="connsiteY19" fmla="*/ 31849 h 46995"/>
              <a:gd name="connsiteX20" fmla="*/ 8269 w 40636"/>
              <a:gd name="connsiteY20" fmla="*/ 36898 h 46995"/>
              <a:gd name="connsiteX21" fmla="*/ 15413 w 40636"/>
              <a:gd name="connsiteY21" fmla="*/ 38707 h 46995"/>
              <a:gd name="connsiteX22" fmla="*/ 23412 w 40636"/>
              <a:gd name="connsiteY22" fmla="*/ 36136 h 46995"/>
              <a:gd name="connsiteX23" fmla="*/ 26747 w 40636"/>
              <a:gd name="connsiteY23" fmla="*/ 29182 h 46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6" h="46995">
                <a:moveTo>
                  <a:pt x="36365" y="46137"/>
                </a:moveTo>
                <a:lnTo>
                  <a:pt x="27603" y="46137"/>
                </a:lnTo>
                <a:lnTo>
                  <a:pt x="27603" y="40041"/>
                </a:lnTo>
                <a:cubicBezTo>
                  <a:pt x="23891" y="44489"/>
                  <a:pt x="18269" y="46984"/>
                  <a:pt x="12460" y="46804"/>
                </a:cubicBezTo>
                <a:cubicBezTo>
                  <a:pt x="8172" y="46965"/>
                  <a:pt x="3981" y="45537"/>
                  <a:pt x="646" y="42803"/>
                </a:cubicBezTo>
                <a:cubicBezTo>
                  <a:pt x="-2493" y="40117"/>
                  <a:pt x="-4209" y="36155"/>
                  <a:pt x="-4018" y="32040"/>
                </a:cubicBezTo>
                <a:cubicBezTo>
                  <a:pt x="-4209" y="28039"/>
                  <a:pt x="-2400" y="24210"/>
                  <a:pt x="935" y="21943"/>
                </a:cubicBezTo>
                <a:cubicBezTo>
                  <a:pt x="5028" y="19533"/>
                  <a:pt x="9697" y="18381"/>
                  <a:pt x="14460" y="18609"/>
                </a:cubicBezTo>
                <a:lnTo>
                  <a:pt x="26840" y="18609"/>
                </a:lnTo>
                <a:lnTo>
                  <a:pt x="26840" y="16895"/>
                </a:lnTo>
                <a:cubicBezTo>
                  <a:pt x="26840" y="10799"/>
                  <a:pt x="23510" y="7846"/>
                  <a:pt x="16748" y="7846"/>
                </a:cubicBezTo>
                <a:cubicBezTo>
                  <a:pt x="11985" y="8018"/>
                  <a:pt x="7409" y="9608"/>
                  <a:pt x="3507" y="12418"/>
                </a:cubicBezTo>
                <a:lnTo>
                  <a:pt x="-781" y="6418"/>
                </a:lnTo>
                <a:cubicBezTo>
                  <a:pt x="4553" y="2064"/>
                  <a:pt x="11316" y="-269"/>
                  <a:pt x="18269" y="-155"/>
                </a:cubicBezTo>
                <a:cubicBezTo>
                  <a:pt x="23031" y="-393"/>
                  <a:pt x="27701" y="1055"/>
                  <a:pt x="31412" y="3941"/>
                </a:cubicBezTo>
                <a:cubicBezTo>
                  <a:pt x="35035" y="7132"/>
                  <a:pt x="36937" y="11875"/>
                  <a:pt x="36556" y="16704"/>
                </a:cubicBezTo>
                <a:close/>
                <a:moveTo>
                  <a:pt x="26840" y="29182"/>
                </a:moveTo>
                <a:lnTo>
                  <a:pt x="26840" y="25277"/>
                </a:lnTo>
                <a:lnTo>
                  <a:pt x="16078" y="25277"/>
                </a:lnTo>
                <a:cubicBezTo>
                  <a:pt x="9125" y="25277"/>
                  <a:pt x="5697" y="27468"/>
                  <a:pt x="5697" y="31849"/>
                </a:cubicBezTo>
                <a:cubicBezTo>
                  <a:pt x="5600" y="33868"/>
                  <a:pt x="6553" y="35793"/>
                  <a:pt x="8269" y="36898"/>
                </a:cubicBezTo>
                <a:cubicBezTo>
                  <a:pt x="10362" y="38231"/>
                  <a:pt x="12934" y="38869"/>
                  <a:pt x="15413" y="38707"/>
                </a:cubicBezTo>
                <a:cubicBezTo>
                  <a:pt x="18269" y="38764"/>
                  <a:pt x="21129" y="37859"/>
                  <a:pt x="23412" y="36136"/>
                </a:cubicBezTo>
                <a:cubicBezTo>
                  <a:pt x="25603" y="34507"/>
                  <a:pt x="26840" y="31906"/>
                  <a:pt x="26747" y="29182"/>
                </a:cubicBezTo>
                <a:close/>
              </a:path>
            </a:pathLst>
          </a:custGeom>
          <a:solidFill>
            <a:srgbClr val="6D6E71"/>
          </a:solidFill>
          <a:ln w="9525" cap="flat">
            <a:noFill/>
            <a:prstDash val="solid"/>
            <a:miter/>
          </a:ln>
        </p:spPr>
        <p:txBody>
          <a:bodyPr rtlCol="0" anchor="ctr"/>
          <a:lstStyle/>
          <a:p>
            <a:endParaRPr lang="en-US"/>
          </a:p>
        </p:txBody>
      </p:sp>
      <p:sp>
        <p:nvSpPr>
          <p:cNvPr id="1565" name="Freeform: Shape 1564">
            <a:extLst>
              <a:ext uri="{FF2B5EF4-FFF2-40B4-BE49-F238E27FC236}">
                <a16:creationId xmlns:a16="http://schemas.microsoft.com/office/drawing/2014/main" id="{EB0119F4-39E0-4F55-8A1E-81364E5E6332}"/>
              </a:ext>
            </a:extLst>
          </p:cNvPr>
          <p:cNvSpPr/>
          <p:nvPr/>
        </p:nvSpPr>
        <p:spPr>
          <a:xfrm>
            <a:off x="7928114" y="6366484"/>
            <a:ext cx="41642" cy="79298"/>
          </a:xfrm>
          <a:custGeom>
            <a:avLst/>
            <a:gdLst>
              <a:gd name="connsiteX0" fmla="*/ 11399 w 31812"/>
              <a:gd name="connsiteY0" fmla="*/ 21823 h 60579"/>
              <a:gd name="connsiteX1" fmla="*/ 11399 w 31812"/>
              <a:gd name="connsiteY1" fmla="*/ 44968 h 60579"/>
              <a:gd name="connsiteX2" fmla="*/ 13110 w 31812"/>
              <a:gd name="connsiteY2" fmla="*/ 50207 h 60579"/>
              <a:gd name="connsiteX3" fmla="*/ 17873 w 31812"/>
              <a:gd name="connsiteY3" fmla="*/ 52112 h 60579"/>
              <a:gd name="connsiteX4" fmla="*/ 23779 w 31812"/>
              <a:gd name="connsiteY4" fmla="*/ 49064 h 60579"/>
              <a:gd name="connsiteX5" fmla="*/ 27779 w 31812"/>
              <a:gd name="connsiteY5" fmla="*/ 55827 h 60579"/>
              <a:gd name="connsiteX6" fmla="*/ 16543 w 31812"/>
              <a:gd name="connsiteY6" fmla="*/ 60399 h 60579"/>
              <a:gd name="connsiteX7" fmla="*/ 6064 w 31812"/>
              <a:gd name="connsiteY7" fmla="*/ 56208 h 60579"/>
              <a:gd name="connsiteX8" fmla="*/ 1776 w 31812"/>
              <a:gd name="connsiteY8" fmla="*/ 44683 h 60579"/>
              <a:gd name="connsiteX9" fmla="*/ 1776 w 31812"/>
              <a:gd name="connsiteY9" fmla="*/ 21823 h 60579"/>
              <a:gd name="connsiteX10" fmla="*/ -4033 w 31812"/>
              <a:gd name="connsiteY10" fmla="*/ 21823 h 60579"/>
              <a:gd name="connsiteX11" fmla="*/ -4033 w 31812"/>
              <a:gd name="connsiteY11" fmla="*/ 14108 h 60579"/>
              <a:gd name="connsiteX12" fmla="*/ 1776 w 31812"/>
              <a:gd name="connsiteY12" fmla="*/ 14108 h 60579"/>
              <a:gd name="connsiteX13" fmla="*/ 1776 w 31812"/>
              <a:gd name="connsiteY13" fmla="*/ -180 h 60579"/>
              <a:gd name="connsiteX14" fmla="*/ 11301 w 31812"/>
              <a:gd name="connsiteY14" fmla="*/ -180 h 60579"/>
              <a:gd name="connsiteX15" fmla="*/ 11301 w 31812"/>
              <a:gd name="connsiteY15" fmla="*/ 14108 h 60579"/>
              <a:gd name="connsiteX16" fmla="*/ 23305 w 31812"/>
              <a:gd name="connsiteY16" fmla="*/ 14108 h 60579"/>
              <a:gd name="connsiteX17" fmla="*/ 23305 w 31812"/>
              <a:gd name="connsiteY17" fmla="*/ 21823 h 6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812" h="60579">
                <a:moveTo>
                  <a:pt x="11399" y="21823"/>
                </a:moveTo>
                <a:lnTo>
                  <a:pt x="11399" y="44968"/>
                </a:lnTo>
                <a:cubicBezTo>
                  <a:pt x="11301" y="46864"/>
                  <a:pt x="11873" y="48731"/>
                  <a:pt x="13110" y="50207"/>
                </a:cubicBezTo>
                <a:cubicBezTo>
                  <a:pt x="14347" y="51512"/>
                  <a:pt x="16064" y="52208"/>
                  <a:pt x="17873" y="52112"/>
                </a:cubicBezTo>
                <a:cubicBezTo>
                  <a:pt x="20161" y="51979"/>
                  <a:pt x="22352" y="50865"/>
                  <a:pt x="23779" y="49064"/>
                </a:cubicBezTo>
                <a:lnTo>
                  <a:pt x="27779" y="55827"/>
                </a:lnTo>
                <a:cubicBezTo>
                  <a:pt x="24733" y="58723"/>
                  <a:pt x="20733" y="60361"/>
                  <a:pt x="16543" y="60399"/>
                </a:cubicBezTo>
                <a:cubicBezTo>
                  <a:pt x="12636" y="60447"/>
                  <a:pt x="8827" y="58941"/>
                  <a:pt x="6064" y="56208"/>
                </a:cubicBezTo>
                <a:cubicBezTo>
                  <a:pt x="3111" y="53122"/>
                  <a:pt x="1585" y="48950"/>
                  <a:pt x="1776" y="44683"/>
                </a:cubicBezTo>
                <a:lnTo>
                  <a:pt x="1776" y="21823"/>
                </a:lnTo>
                <a:lnTo>
                  <a:pt x="-4033" y="21823"/>
                </a:lnTo>
                <a:lnTo>
                  <a:pt x="-4033" y="14108"/>
                </a:lnTo>
                <a:lnTo>
                  <a:pt x="1776" y="14108"/>
                </a:lnTo>
                <a:lnTo>
                  <a:pt x="1776" y="-180"/>
                </a:lnTo>
                <a:lnTo>
                  <a:pt x="11301" y="-180"/>
                </a:lnTo>
                <a:lnTo>
                  <a:pt x="11301" y="14108"/>
                </a:lnTo>
                <a:lnTo>
                  <a:pt x="23305" y="14108"/>
                </a:lnTo>
                <a:lnTo>
                  <a:pt x="23305" y="21823"/>
                </a:lnTo>
                <a:close/>
              </a:path>
            </a:pathLst>
          </a:custGeom>
          <a:solidFill>
            <a:srgbClr val="6D6E71"/>
          </a:solidFill>
          <a:ln w="9525" cap="flat">
            <a:noFill/>
            <a:prstDash val="solid"/>
            <a:miter/>
          </a:ln>
        </p:spPr>
        <p:txBody>
          <a:bodyPr rtlCol="0" anchor="ctr"/>
          <a:lstStyle/>
          <a:p>
            <a:endParaRPr lang="en-US"/>
          </a:p>
        </p:txBody>
      </p:sp>
      <p:sp>
        <p:nvSpPr>
          <p:cNvPr id="1566" name="Freeform: Shape 1565">
            <a:extLst>
              <a:ext uri="{FF2B5EF4-FFF2-40B4-BE49-F238E27FC236}">
                <a16:creationId xmlns:a16="http://schemas.microsoft.com/office/drawing/2014/main" id="{9AC58BF6-B3EF-4297-BD4B-0841FA72B3D9}"/>
              </a:ext>
            </a:extLst>
          </p:cNvPr>
          <p:cNvSpPr/>
          <p:nvPr/>
        </p:nvSpPr>
        <p:spPr>
          <a:xfrm>
            <a:off x="7973719" y="6384554"/>
            <a:ext cx="59405" cy="61497"/>
          </a:xfrm>
          <a:custGeom>
            <a:avLst/>
            <a:gdLst>
              <a:gd name="connsiteX0" fmla="*/ 41327 w 45382"/>
              <a:gd name="connsiteY0" fmla="*/ 27545 h 46980"/>
              <a:gd name="connsiteX1" fmla="*/ 5516 w 45382"/>
              <a:gd name="connsiteY1" fmla="*/ 27545 h 46980"/>
              <a:gd name="connsiteX2" fmla="*/ 10087 w 45382"/>
              <a:gd name="connsiteY2" fmla="*/ 35546 h 46980"/>
              <a:gd name="connsiteX3" fmla="*/ 19612 w 45382"/>
              <a:gd name="connsiteY3" fmla="*/ 38594 h 46980"/>
              <a:gd name="connsiteX4" fmla="*/ 32658 w 45382"/>
              <a:gd name="connsiteY4" fmla="*/ 33165 h 46980"/>
              <a:gd name="connsiteX5" fmla="*/ 38090 w 45382"/>
              <a:gd name="connsiteY5" fmla="*/ 39165 h 46980"/>
              <a:gd name="connsiteX6" fmla="*/ 19040 w 45382"/>
              <a:gd name="connsiteY6" fmla="*/ 46785 h 46980"/>
              <a:gd name="connsiteX7" fmla="*/ 2655 w 45382"/>
              <a:gd name="connsiteY7" fmla="*/ 40404 h 46980"/>
              <a:gd name="connsiteX8" fmla="*/ -4009 w 45382"/>
              <a:gd name="connsiteY8" fmla="*/ 23258 h 46980"/>
              <a:gd name="connsiteX9" fmla="*/ 2846 w 45382"/>
              <a:gd name="connsiteY9" fmla="*/ 6209 h 46980"/>
              <a:gd name="connsiteX10" fmla="*/ 18943 w 45382"/>
              <a:gd name="connsiteY10" fmla="*/ -173 h 46980"/>
              <a:gd name="connsiteX11" fmla="*/ 34756 w 45382"/>
              <a:gd name="connsiteY11" fmla="*/ 5447 h 46980"/>
              <a:gd name="connsiteX12" fmla="*/ 41327 w 45382"/>
              <a:gd name="connsiteY12" fmla="*/ 20877 h 46980"/>
              <a:gd name="connsiteX13" fmla="*/ 5516 w 45382"/>
              <a:gd name="connsiteY13" fmla="*/ 19925 h 46980"/>
              <a:gd name="connsiteX14" fmla="*/ 31802 w 45382"/>
              <a:gd name="connsiteY14" fmla="*/ 19925 h 46980"/>
              <a:gd name="connsiteX15" fmla="*/ 28184 w 45382"/>
              <a:gd name="connsiteY15" fmla="*/ 11162 h 46980"/>
              <a:gd name="connsiteX16" fmla="*/ 19324 w 45382"/>
              <a:gd name="connsiteY16" fmla="*/ 8019 h 46980"/>
              <a:gd name="connsiteX17" fmla="*/ 9799 w 45382"/>
              <a:gd name="connsiteY17" fmla="*/ 11257 h 46980"/>
              <a:gd name="connsiteX18" fmla="*/ 5609 w 45382"/>
              <a:gd name="connsiteY18" fmla="*/ 19925 h 46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82" h="46980">
                <a:moveTo>
                  <a:pt x="41327" y="27545"/>
                </a:moveTo>
                <a:lnTo>
                  <a:pt x="5516" y="27545"/>
                </a:lnTo>
                <a:cubicBezTo>
                  <a:pt x="5702" y="30774"/>
                  <a:pt x="7418" y="33717"/>
                  <a:pt x="10087" y="35546"/>
                </a:cubicBezTo>
                <a:cubicBezTo>
                  <a:pt x="12845" y="37536"/>
                  <a:pt x="16180" y="38603"/>
                  <a:pt x="19612" y="38594"/>
                </a:cubicBezTo>
                <a:cubicBezTo>
                  <a:pt x="24566" y="38927"/>
                  <a:pt x="29421" y="36917"/>
                  <a:pt x="32658" y="33165"/>
                </a:cubicBezTo>
                <a:lnTo>
                  <a:pt x="38090" y="39165"/>
                </a:lnTo>
                <a:cubicBezTo>
                  <a:pt x="33137" y="44271"/>
                  <a:pt x="26184" y="47033"/>
                  <a:pt x="19040" y="46785"/>
                </a:cubicBezTo>
                <a:cubicBezTo>
                  <a:pt x="12943" y="46928"/>
                  <a:pt x="7036" y="44633"/>
                  <a:pt x="2655" y="40404"/>
                </a:cubicBezTo>
                <a:cubicBezTo>
                  <a:pt x="-1916" y="35898"/>
                  <a:pt x="-4298" y="29659"/>
                  <a:pt x="-4009" y="23258"/>
                </a:cubicBezTo>
                <a:cubicBezTo>
                  <a:pt x="-4298" y="16848"/>
                  <a:pt x="-1819" y="10619"/>
                  <a:pt x="2846" y="6209"/>
                </a:cubicBezTo>
                <a:cubicBezTo>
                  <a:pt x="7134" y="2037"/>
                  <a:pt x="12943" y="-259"/>
                  <a:pt x="18943" y="-173"/>
                </a:cubicBezTo>
                <a:cubicBezTo>
                  <a:pt x="24752" y="-316"/>
                  <a:pt x="30375" y="1685"/>
                  <a:pt x="34756" y="5447"/>
                </a:cubicBezTo>
                <a:cubicBezTo>
                  <a:pt x="39230" y="9295"/>
                  <a:pt x="41611" y="14991"/>
                  <a:pt x="41327" y="20877"/>
                </a:cubicBezTo>
                <a:close/>
                <a:moveTo>
                  <a:pt x="5516" y="19925"/>
                </a:moveTo>
                <a:lnTo>
                  <a:pt x="31802" y="19925"/>
                </a:lnTo>
                <a:cubicBezTo>
                  <a:pt x="31993" y="16601"/>
                  <a:pt x="30658" y="13372"/>
                  <a:pt x="28184" y="11162"/>
                </a:cubicBezTo>
                <a:cubicBezTo>
                  <a:pt x="25705" y="9038"/>
                  <a:pt x="22561" y="7923"/>
                  <a:pt x="19324" y="8019"/>
                </a:cubicBezTo>
                <a:cubicBezTo>
                  <a:pt x="15896" y="7990"/>
                  <a:pt x="12562" y="9133"/>
                  <a:pt x="9799" y="11257"/>
                </a:cubicBezTo>
                <a:cubicBezTo>
                  <a:pt x="7036" y="13286"/>
                  <a:pt x="5516" y="16524"/>
                  <a:pt x="5609" y="19925"/>
                </a:cubicBezTo>
                <a:close/>
              </a:path>
            </a:pathLst>
          </a:custGeom>
          <a:solidFill>
            <a:srgbClr val="6D6E71"/>
          </a:solidFill>
          <a:ln w="9525" cap="flat">
            <a:noFill/>
            <a:prstDash val="solid"/>
            <a:miter/>
          </a:ln>
        </p:spPr>
        <p:txBody>
          <a:bodyPr rtlCol="0" anchor="ctr"/>
          <a:lstStyle/>
          <a:p>
            <a:endParaRPr lang="en-US"/>
          </a:p>
        </p:txBody>
      </p:sp>
      <p:sp>
        <p:nvSpPr>
          <p:cNvPr id="1567" name="Freeform: Shape 1566">
            <a:extLst>
              <a:ext uri="{FF2B5EF4-FFF2-40B4-BE49-F238E27FC236}">
                <a16:creationId xmlns:a16="http://schemas.microsoft.com/office/drawing/2014/main" id="{6A64B297-3025-4166-8CD9-BAA061045C04}"/>
              </a:ext>
            </a:extLst>
          </p:cNvPr>
          <p:cNvSpPr/>
          <p:nvPr/>
        </p:nvSpPr>
        <p:spPr>
          <a:xfrm>
            <a:off x="8045303" y="6429327"/>
            <a:ext cx="17115" cy="17330"/>
          </a:xfrm>
          <a:custGeom>
            <a:avLst/>
            <a:gdLst>
              <a:gd name="connsiteX0" fmla="*/ -2215 w 13075"/>
              <a:gd name="connsiteY0" fmla="*/ 10676 h 13239"/>
              <a:gd name="connsiteX1" fmla="*/ -4024 w 13075"/>
              <a:gd name="connsiteY1" fmla="*/ 6200 h 13239"/>
              <a:gd name="connsiteX2" fmla="*/ -2215 w 13075"/>
              <a:gd name="connsiteY2" fmla="*/ 1627 h 13239"/>
              <a:gd name="connsiteX3" fmla="*/ 6836 w 13075"/>
              <a:gd name="connsiteY3" fmla="*/ 1627 h 13239"/>
              <a:gd name="connsiteX4" fmla="*/ 7501 w 13075"/>
              <a:gd name="connsiteY4" fmla="*/ 10495 h 13239"/>
              <a:gd name="connsiteX5" fmla="*/ 6836 w 13075"/>
              <a:gd name="connsiteY5" fmla="*/ 11152 h 13239"/>
              <a:gd name="connsiteX6" fmla="*/ 2357 w 13075"/>
              <a:gd name="connsiteY6" fmla="*/ 13057 h 13239"/>
              <a:gd name="connsiteX7" fmla="*/ -2215 w 13075"/>
              <a:gd name="connsiteY7" fmla="*/ 10676 h 13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75" h="13239">
                <a:moveTo>
                  <a:pt x="-2215" y="10676"/>
                </a:moveTo>
                <a:cubicBezTo>
                  <a:pt x="-3452" y="9495"/>
                  <a:pt x="-4024" y="7876"/>
                  <a:pt x="-4024" y="6200"/>
                </a:cubicBezTo>
                <a:cubicBezTo>
                  <a:pt x="-4117" y="4495"/>
                  <a:pt x="-3452" y="2837"/>
                  <a:pt x="-2215" y="1627"/>
                </a:cubicBezTo>
                <a:cubicBezTo>
                  <a:pt x="357" y="-782"/>
                  <a:pt x="4264" y="-782"/>
                  <a:pt x="6836" y="1627"/>
                </a:cubicBezTo>
                <a:cubicBezTo>
                  <a:pt x="9501" y="3895"/>
                  <a:pt x="9789" y="7866"/>
                  <a:pt x="7501" y="10495"/>
                </a:cubicBezTo>
                <a:cubicBezTo>
                  <a:pt x="7310" y="10733"/>
                  <a:pt x="7119" y="10952"/>
                  <a:pt x="6836" y="11152"/>
                </a:cubicBezTo>
                <a:cubicBezTo>
                  <a:pt x="5691" y="12410"/>
                  <a:pt x="4073" y="13105"/>
                  <a:pt x="2357" y="13057"/>
                </a:cubicBezTo>
                <a:cubicBezTo>
                  <a:pt x="548" y="13010"/>
                  <a:pt x="-1169" y="12134"/>
                  <a:pt x="-2215" y="10676"/>
                </a:cubicBezTo>
                <a:close/>
              </a:path>
            </a:pathLst>
          </a:custGeom>
          <a:solidFill>
            <a:srgbClr val="6D6E71"/>
          </a:solidFill>
          <a:ln w="9525" cap="flat">
            <a:noFill/>
            <a:prstDash val="solid"/>
            <a:miter/>
          </a:ln>
        </p:spPr>
        <p:txBody>
          <a:bodyPr rtlCol="0" anchor="ctr"/>
          <a:lstStyle/>
          <a:p>
            <a:endParaRPr lang="en-US"/>
          </a:p>
        </p:txBody>
      </p:sp>
      <p:grpSp>
        <p:nvGrpSpPr>
          <p:cNvPr id="5" name="Group 4">
            <a:extLst>
              <a:ext uri="{FF2B5EF4-FFF2-40B4-BE49-F238E27FC236}">
                <a16:creationId xmlns:a16="http://schemas.microsoft.com/office/drawing/2014/main" id="{FB5D0534-FE8D-4F36-A020-3EF8E9E53688}"/>
              </a:ext>
            </a:extLst>
          </p:cNvPr>
          <p:cNvGrpSpPr/>
          <p:nvPr/>
        </p:nvGrpSpPr>
        <p:grpSpPr>
          <a:xfrm>
            <a:off x="7155703" y="2992121"/>
            <a:ext cx="4094828" cy="2698714"/>
            <a:chOff x="7155703" y="2774371"/>
            <a:chExt cx="4094828" cy="2698714"/>
          </a:xfrm>
        </p:grpSpPr>
        <p:sp>
          <p:nvSpPr>
            <p:cNvPr id="1211" name="Freeform: Shape 1210">
              <a:extLst>
                <a:ext uri="{FF2B5EF4-FFF2-40B4-BE49-F238E27FC236}">
                  <a16:creationId xmlns:a16="http://schemas.microsoft.com/office/drawing/2014/main" id="{8A46406C-97FA-4838-A640-5E9E2F1B398F}"/>
                </a:ext>
              </a:extLst>
            </p:cNvPr>
            <p:cNvSpPr/>
            <p:nvPr/>
          </p:nvSpPr>
          <p:spPr>
            <a:xfrm>
              <a:off x="7155703" y="2783354"/>
              <a:ext cx="94510" cy="86529"/>
            </a:xfrm>
            <a:custGeom>
              <a:avLst/>
              <a:gdLst>
                <a:gd name="connsiteX0" fmla="*/ 56643 w 72200"/>
                <a:gd name="connsiteY0" fmla="*/ 65924 h 66103"/>
                <a:gd name="connsiteX1" fmla="*/ 56643 w 72200"/>
                <a:gd name="connsiteY1" fmla="*/ 22108 h 66103"/>
                <a:gd name="connsiteX2" fmla="*/ 34830 w 72200"/>
                <a:gd name="connsiteY2" fmla="*/ 58399 h 66103"/>
                <a:gd name="connsiteX3" fmla="*/ 29402 w 72200"/>
                <a:gd name="connsiteY3" fmla="*/ 58399 h 66103"/>
                <a:gd name="connsiteX4" fmla="*/ 7683 w 72200"/>
                <a:gd name="connsiteY4" fmla="*/ 22680 h 66103"/>
                <a:gd name="connsiteX5" fmla="*/ 7683 w 72200"/>
                <a:gd name="connsiteY5" fmla="*/ 65924 h 66103"/>
                <a:gd name="connsiteX6" fmla="*/ -4033 w 72200"/>
                <a:gd name="connsiteY6" fmla="*/ 65924 h 66103"/>
                <a:gd name="connsiteX7" fmla="*/ -4033 w 72200"/>
                <a:gd name="connsiteY7" fmla="*/ -180 h 66103"/>
                <a:gd name="connsiteX8" fmla="*/ 6064 w 72200"/>
                <a:gd name="connsiteY8" fmla="*/ -180 h 66103"/>
                <a:gd name="connsiteX9" fmla="*/ 32356 w 72200"/>
                <a:gd name="connsiteY9" fmla="*/ 43635 h 66103"/>
                <a:gd name="connsiteX10" fmla="*/ 58070 w 72200"/>
                <a:gd name="connsiteY10" fmla="*/ -180 h 66103"/>
                <a:gd name="connsiteX11" fmla="*/ 68167 w 72200"/>
                <a:gd name="connsiteY11" fmla="*/ -180 h 66103"/>
                <a:gd name="connsiteX12" fmla="*/ 68167 w 72200"/>
                <a:gd name="connsiteY12" fmla="*/ 65924 h 66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200" h="66103">
                  <a:moveTo>
                    <a:pt x="56643" y="65924"/>
                  </a:moveTo>
                  <a:lnTo>
                    <a:pt x="56643" y="22108"/>
                  </a:lnTo>
                  <a:lnTo>
                    <a:pt x="34830" y="58399"/>
                  </a:lnTo>
                  <a:lnTo>
                    <a:pt x="29402" y="58399"/>
                  </a:lnTo>
                  <a:lnTo>
                    <a:pt x="7683" y="22680"/>
                  </a:lnTo>
                  <a:lnTo>
                    <a:pt x="7683" y="65924"/>
                  </a:lnTo>
                  <a:lnTo>
                    <a:pt x="-4033" y="65924"/>
                  </a:lnTo>
                  <a:lnTo>
                    <a:pt x="-4033" y="-180"/>
                  </a:lnTo>
                  <a:lnTo>
                    <a:pt x="6064" y="-180"/>
                  </a:lnTo>
                  <a:lnTo>
                    <a:pt x="32356" y="43635"/>
                  </a:lnTo>
                  <a:lnTo>
                    <a:pt x="58070" y="-180"/>
                  </a:lnTo>
                  <a:lnTo>
                    <a:pt x="68167" y="-180"/>
                  </a:lnTo>
                  <a:lnTo>
                    <a:pt x="68167" y="65924"/>
                  </a:lnTo>
                  <a:close/>
                </a:path>
              </a:pathLst>
            </a:custGeom>
            <a:solidFill>
              <a:srgbClr val="6D6E71"/>
            </a:solidFill>
            <a:ln w="9525" cap="flat">
              <a:noFill/>
              <a:prstDash val="solid"/>
              <a:miter/>
            </a:ln>
          </p:spPr>
          <p:txBody>
            <a:bodyPr rtlCol="0" anchor="ctr"/>
            <a:lstStyle/>
            <a:p>
              <a:endParaRPr lang="en-US"/>
            </a:p>
          </p:txBody>
        </p:sp>
        <p:sp>
          <p:nvSpPr>
            <p:cNvPr id="1212" name="Freeform: Shape 1211">
              <a:extLst>
                <a:ext uri="{FF2B5EF4-FFF2-40B4-BE49-F238E27FC236}">
                  <a16:creationId xmlns:a16="http://schemas.microsoft.com/office/drawing/2014/main" id="{635B6655-5BCA-4371-928D-55190CAF26CC}"/>
                </a:ext>
              </a:extLst>
            </p:cNvPr>
            <p:cNvSpPr/>
            <p:nvPr/>
          </p:nvSpPr>
          <p:spPr>
            <a:xfrm>
              <a:off x="7269675" y="2774371"/>
              <a:ext cx="19812" cy="95513"/>
            </a:xfrm>
            <a:custGeom>
              <a:avLst/>
              <a:gdLst>
                <a:gd name="connsiteX0" fmla="*/ -1850 w 15135"/>
                <a:gd name="connsiteY0" fmla="*/ 12017 h 72966"/>
                <a:gd name="connsiteX1" fmla="*/ -2134 w 15135"/>
                <a:gd name="connsiteY1" fmla="*/ 2188 h 72966"/>
                <a:gd name="connsiteX2" fmla="*/ -1850 w 15135"/>
                <a:gd name="connsiteY2" fmla="*/ 1921 h 72966"/>
                <a:gd name="connsiteX3" fmla="*/ 3485 w 15135"/>
                <a:gd name="connsiteY3" fmla="*/ -175 h 72966"/>
                <a:gd name="connsiteX4" fmla="*/ 8912 w 15135"/>
                <a:gd name="connsiteY4" fmla="*/ 1826 h 72966"/>
                <a:gd name="connsiteX5" fmla="*/ 11103 w 15135"/>
                <a:gd name="connsiteY5" fmla="*/ 6683 h 72966"/>
                <a:gd name="connsiteX6" fmla="*/ 8912 w 15135"/>
                <a:gd name="connsiteY6" fmla="*/ 11922 h 72966"/>
                <a:gd name="connsiteX7" fmla="*/ 3485 w 15135"/>
                <a:gd name="connsiteY7" fmla="*/ 14018 h 72966"/>
                <a:gd name="connsiteX8" fmla="*/ -1850 w 15135"/>
                <a:gd name="connsiteY8" fmla="*/ 12017 h 72966"/>
                <a:gd name="connsiteX9" fmla="*/ -2422 w 15135"/>
                <a:gd name="connsiteY9" fmla="*/ 22305 h 72966"/>
                <a:gd name="connsiteX10" fmla="*/ 9391 w 15135"/>
                <a:gd name="connsiteY10" fmla="*/ 22305 h 72966"/>
                <a:gd name="connsiteX11" fmla="*/ 9391 w 15135"/>
                <a:gd name="connsiteY11" fmla="*/ 72787 h 72966"/>
                <a:gd name="connsiteX12" fmla="*/ -2422 w 15135"/>
                <a:gd name="connsiteY12" fmla="*/ 72787 h 72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35" h="72966">
                  <a:moveTo>
                    <a:pt x="-1850" y="12017"/>
                  </a:moveTo>
                  <a:cubicBezTo>
                    <a:pt x="-4613" y="9379"/>
                    <a:pt x="-4803" y="4979"/>
                    <a:pt x="-2134" y="2188"/>
                  </a:cubicBezTo>
                  <a:cubicBezTo>
                    <a:pt x="-2041" y="2092"/>
                    <a:pt x="-1943" y="2007"/>
                    <a:pt x="-1850" y="1921"/>
                  </a:cubicBezTo>
                  <a:cubicBezTo>
                    <a:pt x="-422" y="521"/>
                    <a:pt x="1485" y="-241"/>
                    <a:pt x="3485" y="-175"/>
                  </a:cubicBezTo>
                  <a:cubicBezTo>
                    <a:pt x="5484" y="-251"/>
                    <a:pt x="7484" y="473"/>
                    <a:pt x="8912" y="1826"/>
                  </a:cubicBezTo>
                  <a:cubicBezTo>
                    <a:pt x="10340" y="3035"/>
                    <a:pt x="11103" y="4817"/>
                    <a:pt x="11103" y="6683"/>
                  </a:cubicBezTo>
                  <a:cubicBezTo>
                    <a:pt x="11103" y="8655"/>
                    <a:pt x="10340" y="10551"/>
                    <a:pt x="8912" y="11922"/>
                  </a:cubicBezTo>
                  <a:cubicBezTo>
                    <a:pt x="7484" y="13370"/>
                    <a:pt x="5484" y="14132"/>
                    <a:pt x="3485" y="14018"/>
                  </a:cubicBezTo>
                  <a:cubicBezTo>
                    <a:pt x="1485" y="14075"/>
                    <a:pt x="-422" y="13360"/>
                    <a:pt x="-1850" y="12017"/>
                  </a:cubicBezTo>
                  <a:close/>
                  <a:moveTo>
                    <a:pt x="-2422" y="22305"/>
                  </a:moveTo>
                  <a:lnTo>
                    <a:pt x="9391" y="22305"/>
                  </a:lnTo>
                  <a:lnTo>
                    <a:pt x="9391" y="72787"/>
                  </a:lnTo>
                  <a:lnTo>
                    <a:pt x="-2422" y="72787"/>
                  </a:lnTo>
                  <a:close/>
                </a:path>
              </a:pathLst>
            </a:custGeom>
            <a:solidFill>
              <a:srgbClr val="6D6E71"/>
            </a:solidFill>
            <a:ln w="9525" cap="flat">
              <a:noFill/>
              <a:prstDash val="solid"/>
              <a:miter/>
            </a:ln>
          </p:spPr>
          <p:txBody>
            <a:bodyPr rtlCol="0" anchor="ctr"/>
            <a:lstStyle/>
            <a:p>
              <a:endParaRPr lang="en-US"/>
            </a:p>
          </p:txBody>
        </p:sp>
        <p:sp>
          <p:nvSpPr>
            <p:cNvPr id="1213" name="Freeform: Shape 1212">
              <a:extLst>
                <a:ext uri="{FF2B5EF4-FFF2-40B4-BE49-F238E27FC236}">
                  <a16:creationId xmlns:a16="http://schemas.microsoft.com/office/drawing/2014/main" id="{3244BD8E-B77F-4607-BECD-643535642945}"/>
                </a:ext>
              </a:extLst>
            </p:cNvPr>
            <p:cNvSpPr/>
            <p:nvPr/>
          </p:nvSpPr>
          <p:spPr>
            <a:xfrm>
              <a:off x="7299715" y="2803006"/>
              <a:ext cx="57629" cy="67810"/>
            </a:xfrm>
            <a:custGeom>
              <a:avLst/>
              <a:gdLst>
                <a:gd name="connsiteX0" fmla="*/ 5492 w 44025"/>
                <a:gd name="connsiteY0" fmla="*/ 49958 h 51803"/>
                <a:gd name="connsiteX1" fmla="*/ -4033 w 44025"/>
                <a:gd name="connsiteY1" fmla="*/ 45862 h 51803"/>
                <a:gd name="connsiteX2" fmla="*/ 539 w 44025"/>
                <a:gd name="connsiteY2" fmla="*/ 36909 h 51803"/>
                <a:gd name="connsiteX3" fmla="*/ 8729 w 44025"/>
                <a:gd name="connsiteY3" fmla="*/ 40528 h 51803"/>
                <a:gd name="connsiteX4" fmla="*/ 18254 w 44025"/>
                <a:gd name="connsiteY4" fmla="*/ 41957 h 51803"/>
                <a:gd name="connsiteX5" fmla="*/ 28826 w 44025"/>
                <a:gd name="connsiteY5" fmla="*/ 36337 h 51803"/>
                <a:gd name="connsiteX6" fmla="*/ 26161 w 44025"/>
                <a:gd name="connsiteY6" fmla="*/ 32622 h 51803"/>
                <a:gd name="connsiteX7" fmla="*/ 17491 w 44025"/>
                <a:gd name="connsiteY7" fmla="*/ 30718 h 51803"/>
                <a:gd name="connsiteX8" fmla="*/ 7394 w 44025"/>
                <a:gd name="connsiteY8" fmla="*/ 28527 h 51803"/>
                <a:gd name="connsiteX9" fmla="*/ 539 w 44025"/>
                <a:gd name="connsiteY9" fmla="*/ 24241 h 51803"/>
                <a:gd name="connsiteX10" fmla="*/ -2321 w 44025"/>
                <a:gd name="connsiteY10" fmla="*/ 15668 h 51803"/>
                <a:gd name="connsiteX11" fmla="*/ 3683 w 44025"/>
                <a:gd name="connsiteY11" fmla="*/ 4143 h 51803"/>
                <a:gd name="connsiteX12" fmla="*/ 19873 w 44025"/>
                <a:gd name="connsiteY12" fmla="*/ -143 h 51803"/>
                <a:gd name="connsiteX13" fmla="*/ 30253 w 44025"/>
                <a:gd name="connsiteY13" fmla="*/ 1095 h 51803"/>
                <a:gd name="connsiteX14" fmla="*/ 38732 w 44025"/>
                <a:gd name="connsiteY14" fmla="*/ 4238 h 51803"/>
                <a:gd name="connsiteX15" fmla="*/ 34258 w 44025"/>
                <a:gd name="connsiteY15" fmla="*/ 13192 h 51803"/>
                <a:gd name="connsiteX16" fmla="*/ 19780 w 44025"/>
                <a:gd name="connsiteY16" fmla="*/ 9477 h 51803"/>
                <a:gd name="connsiteX17" fmla="*/ 11873 w 44025"/>
                <a:gd name="connsiteY17" fmla="*/ 11001 h 51803"/>
                <a:gd name="connsiteX18" fmla="*/ 9204 w 44025"/>
                <a:gd name="connsiteY18" fmla="*/ 15096 h 51803"/>
                <a:gd name="connsiteX19" fmla="*/ 12064 w 44025"/>
                <a:gd name="connsiteY19" fmla="*/ 19097 h 51803"/>
                <a:gd name="connsiteX20" fmla="*/ 21017 w 44025"/>
                <a:gd name="connsiteY20" fmla="*/ 21383 h 51803"/>
                <a:gd name="connsiteX21" fmla="*/ 30542 w 44025"/>
                <a:gd name="connsiteY21" fmla="*/ 23478 h 51803"/>
                <a:gd name="connsiteX22" fmla="*/ 37207 w 44025"/>
                <a:gd name="connsiteY22" fmla="*/ 27669 h 51803"/>
                <a:gd name="connsiteX23" fmla="*/ 39969 w 44025"/>
                <a:gd name="connsiteY23" fmla="*/ 35956 h 51803"/>
                <a:gd name="connsiteX24" fmla="*/ 33877 w 44025"/>
                <a:gd name="connsiteY24" fmla="*/ 47291 h 51803"/>
                <a:gd name="connsiteX25" fmla="*/ 17110 w 44025"/>
                <a:gd name="connsiteY25" fmla="*/ 51577 h 51803"/>
                <a:gd name="connsiteX26" fmla="*/ 5492 w 44025"/>
                <a:gd name="connsiteY26" fmla="*/ 49958 h 51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4025" h="51803">
                  <a:moveTo>
                    <a:pt x="5492" y="49958"/>
                  </a:moveTo>
                  <a:cubicBezTo>
                    <a:pt x="2060" y="49186"/>
                    <a:pt x="-1177" y="47796"/>
                    <a:pt x="-4033" y="45862"/>
                  </a:cubicBezTo>
                  <a:lnTo>
                    <a:pt x="539" y="36909"/>
                  </a:lnTo>
                  <a:cubicBezTo>
                    <a:pt x="3013" y="38566"/>
                    <a:pt x="5776" y="39785"/>
                    <a:pt x="8729" y="40528"/>
                  </a:cubicBezTo>
                  <a:cubicBezTo>
                    <a:pt x="11776" y="41481"/>
                    <a:pt x="15017" y="41957"/>
                    <a:pt x="18254" y="41957"/>
                  </a:cubicBezTo>
                  <a:cubicBezTo>
                    <a:pt x="25300" y="41957"/>
                    <a:pt x="28826" y="40052"/>
                    <a:pt x="28826" y="36337"/>
                  </a:cubicBezTo>
                  <a:cubicBezTo>
                    <a:pt x="28826" y="34642"/>
                    <a:pt x="27779" y="33127"/>
                    <a:pt x="26161" y="32622"/>
                  </a:cubicBezTo>
                  <a:cubicBezTo>
                    <a:pt x="23300" y="31708"/>
                    <a:pt x="20445" y="31070"/>
                    <a:pt x="17491" y="30718"/>
                  </a:cubicBezTo>
                  <a:cubicBezTo>
                    <a:pt x="14064" y="30194"/>
                    <a:pt x="10729" y="29460"/>
                    <a:pt x="7394" y="28527"/>
                  </a:cubicBezTo>
                  <a:cubicBezTo>
                    <a:pt x="4822" y="27708"/>
                    <a:pt x="2441" y="26231"/>
                    <a:pt x="539" y="24241"/>
                  </a:cubicBezTo>
                  <a:cubicBezTo>
                    <a:pt x="-1461" y="21850"/>
                    <a:pt x="-2512" y="18783"/>
                    <a:pt x="-2321" y="15668"/>
                  </a:cubicBezTo>
                  <a:cubicBezTo>
                    <a:pt x="-2414" y="11058"/>
                    <a:pt x="-131" y="6724"/>
                    <a:pt x="3683" y="4143"/>
                  </a:cubicBezTo>
                  <a:cubicBezTo>
                    <a:pt x="8539" y="1057"/>
                    <a:pt x="14157" y="-439"/>
                    <a:pt x="19873" y="-143"/>
                  </a:cubicBezTo>
                  <a:cubicBezTo>
                    <a:pt x="23398" y="-105"/>
                    <a:pt x="26826" y="304"/>
                    <a:pt x="30253" y="1095"/>
                  </a:cubicBezTo>
                  <a:cubicBezTo>
                    <a:pt x="33207" y="1685"/>
                    <a:pt x="36067" y="2743"/>
                    <a:pt x="38732" y="4238"/>
                  </a:cubicBezTo>
                  <a:lnTo>
                    <a:pt x="34258" y="13192"/>
                  </a:lnTo>
                  <a:cubicBezTo>
                    <a:pt x="29877" y="10687"/>
                    <a:pt x="24826" y="9410"/>
                    <a:pt x="19780" y="9477"/>
                  </a:cubicBezTo>
                  <a:cubicBezTo>
                    <a:pt x="17017" y="9315"/>
                    <a:pt x="14347" y="9839"/>
                    <a:pt x="11873" y="11001"/>
                  </a:cubicBezTo>
                  <a:cubicBezTo>
                    <a:pt x="10255" y="11734"/>
                    <a:pt x="9204" y="13334"/>
                    <a:pt x="9204" y="15096"/>
                  </a:cubicBezTo>
                  <a:cubicBezTo>
                    <a:pt x="9204" y="16916"/>
                    <a:pt x="10348" y="18544"/>
                    <a:pt x="12064" y="19097"/>
                  </a:cubicBezTo>
                  <a:cubicBezTo>
                    <a:pt x="14920" y="20164"/>
                    <a:pt x="17971" y="20926"/>
                    <a:pt x="21017" y="21383"/>
                  </a:cubicBezTo>
                  <a:cubicBezTo>
                    <a:pt x="24254" y="21859"/>
                    <a:pt x="27398" y="22564"/>
                    <a:pt x="30542" y="23478"/>
                  </a:cubicBezTo>
                  <a:cubicBezTo>
                    <a:pt x="33114" y="24298"/>
                    <a:pt x="35397" y="25736"/>
                    <a:pt x="37207" y="27669"/>
                  </a:cubicBezTo>
                  <a:cubicBezTo>
                    <a:pt x="39211" y="29955"/>
                    <a:pt x="40160" y="32937"/>
                    <a:pt x="39969" y="35956"/>
                  </a:cubicBezTo>
                  <a:cubicBezTo>
                    <a:pt x="40067" y="40547"/>
                    <a:pt x="37779" y="44843"/>
                    <a:pt x="33877" y="47291"/>
                  </a:cubicBezTo>
                  <a:cubicBezTo>
                    <a:pt x="28826" y="50415"/>
                    <a:pt x="23017" y="51911"/>
                    <a:pt x="17110" y="51577"/>
                  </a:cubicBezTo>
                  <a:cubicBezTo>
                    <a:pt x="13208" y="51530"/>
                    <a:pt x="9301" y="50987"/>
                    <a:pt x="5492" y="49958"/>
                  </a:cubicBezTo>
                  <a:close/>
                </a:path>
              </a:pathLst>
            </a:custGeom>
            <a:solidFill>
              <a:srgbClr val="6D6E71"/>
            </a:solidFill>
            <a:ln w="9525" cap="flat">
              <a:noFill/>
              <a:prstDash val="solid"/>
              <a:miter/>
            </a:ln>
          </p:spPr>
          <p:txBody>
            <a:bodyPr rtlCol="0" anchor="ctr"/>
            <a:lstStyle/>
            <a:p>
              <a:endParaRPr lang="en-US"/>
            </a:p>
          </p:txBody>
        </p:sp>
        <p:sp>
          <p:nvSpPr>
            <p:cNvPr id="1214" name="Freeform: Shape 1213">
              <a:extLst>
                <a:ext uri="{FF2B5EF4-FFF2-40B4-BE49-F238E27FC236}">
                  <a16:creationId xmlns:a16="http://schemas.microsoft.com/office/drawing/2014/main" id="{E8168816-C571-4AC5-AB38-CFBA4915B42C}"/>
                </a:ext>
              </a:extLst>
            </p:cNvPr>
            <p:cNvSpPr/>
            <p:nvPr/>
          </p:nvSpPr>
          <p:spPr>
            <a:xfrm>
              <a:off x="7365201" y="2777620"/>
              <a:ext cx="70667" cy="93143"/>
            </a:xfrm>
            <a:custGeom>
              <a:avLst/>
              <a:gdLst>
                <a:gd name="connsiteX0" fmla="*/ 49952 w 53985"/>
                <a:gd name="connsiteY0" fmla="*/ 201 h 71156"/>
                <a:gd name="connsiteX1" fmla="*/ 49952 w 53985"/>
                <a:gd name="connsiteY1" fmla="*/ 70305 h 71156"/>
                <a:gd name="connsiteX2" fmla="*/ 38618 w 53985"/>
                <a:gd name="connsiteY2" fmla="*/ 70305 h 71156"/>
                <a:gd name="connsiteX3" fmla="*/ 38618 w 53985"/>
                <a:gd name="connsiteY3" fmla="*/ 63733 h 71156"/>
                <a:gd name="connsiteX4" fmla="*/ 31377 w 53985"/>
                <a:gd name="connsiteY4" fmla="*/ 69162 h 71156"/>
                <a:gd name="connsiteX5" fmla="*/ 21852 w 53985"/>
                <a:gd name="connsiteY5" fmla="*/ 70972 h 71156"/>
                <a:gd name="connsiteX6" fmla="*/ 8708 w 53985"/>
                <a:gd name="connsiteY6" fmla="*/ 67733 h 71156"/>
                <a:gd name="connsiteX7" fmla="*/ -817 w 53985"/>
                <a:gd name="connsiteY7" fmla="*/ 58208 h 71156"/>
                <a:gd name="connsiteX8" fmla="*/ -817 w 53985"/>
                <a:gd name="connsiteY8" fmla="*/ 31157 h 71156"/>
                <a:gd name="connsiteX9" fmla="*/ 8708 w 53985"/>
                <a:gd name="connsiteY9" fmla="*/ 22108 h 71156"/>
                <a:gd name="connsiteX10" fmla="*/ 21852 w 53985"/>
                <a:gd name="connsiteY10" fmla="*/ 18870 h 71156"/>
                <a:gd name="connsiteX11" fmla="*/ 31377 w 53985"/>
                <a:gd name="connsiteY11" fmla="*/ 20584 h 71156"/>
                <a:gd name="connsiteX12" fmla="*/ 38427 w 53985"/>
                <a:gd name="connsiteY12" fmla="*/ 25728 h 71156"/>
                <a:gd name="connsiteX13" fmla="*/ 38427 w 53985"/>
                <a:gd name="connsiteY13" fmla="*/ -180 h 71156"/>
                <a:gd name="connsiteX14" fmla="*/ 30902 w 53985"/>
                <a:gd name="connsiteY14" fmla="*/ 58875 h 71156"/>
                <a:gd name="connsiteX15" fmla="*/ 36237 w 53985"/>
                <a:gd name="connsiteY15" fmla="*/ 53350 h 71156"/>
                <a:gd name="connsiteX16" fmla="*/ 36237 w 53985"/>
                <a:gd name="connsiteY16" fmla="*/ 36777 h 71156"/>
                <a:gd name="connsiteX17" fmla="*/ 30902 w 53985"/>
                <a:gd name="connsiteY17" fmla="*/ 31252 h 71156"/>
                <a:gd name="connsiteX18" fmla="*/ 15568 w 53985"/>
                <a:gd name="connsiteY18" fmla="*/ 31252 h 71156"/>
                <a:gd name="connsiteX19" fmla="*/ 10234 w 53985"/>
                <a:gd name="connsiteY19" fmla="*/ 36777 h 71156"/>
                <a:gd name="connsiteX20" fmla="*/ 10234 w 53985"/>
                <a:gd name="connsiteY20" fmla="*/ 53350 h 71156"/>
                <a:gd name="connsiteX21" fmla="*/ 15568 w 53985"/>
                <a:gd name="connsiteY21" fmla="*/ 58875 h 71156"/>
                <a:gd name="connsiteX22" fmla="*/ 30902 w 53985"/>
                <a:gd name="connsiteY22" fmla="*/ 58875 h 71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3985" h="71156">
                  <a:moveTo>
                    <a:pt x="49952" y="201"/>
                  </a:moveTo>
                  <a:lnTo>
                    <a:pt x="49952" y="70305"/>
                  </a:lnTo>
                  <a:lnTo>
                    <a:pt x="38618" y="70305"/>
                  </a:lnTo>
                  <a:lnTo>
                    <a:pt x="38618" y="63733"/>
                  </a:lnTo>
                  <a:cubicBezTo>
                    <a:pt x="36711" y="66133"/>
                    <a:pt x="34237" y="68009"/>
                    <a:pt x="31377" y="69162"/>
                  </a:cubicBezTo>
                  <a:cubicBezTo>
                    <a:pt x="28330" y="70419"/>
                    <a:pt x="25093" y="71038"/>
                    <a:pt x="21852" y="70972"/>
                  </a:cubicBezTo>
                  <a:cubicBezTo>
                    <a:pt x="17280" y="71058"/>
                    <a:pt x="12708" y="69933"/>
                    <a:pt x="8708" y="67733"/>
                  </a:cubicBezTo>
                  <a:cubicBezTo>
                    <a:pt x="4709" y="65562"/>
                    <a:pt x="1374" y="62247"/>
                    <a:pt x="-817" y="58208"/>
                  </a:cubicBezTo>
                  <a:cubicBezTo>
                    <a:pt x="-5105" y="49702"/>
                    <a:pt x="-5105" y="39663"/>
                    <a:pt x="-817" y="31157"/>
                  </a:cubicBezTo>
                  <a:cubicBezTo>
                    <a:pt x="1467" y="27328"/>
                    <a:pt x="4802" y="24204"/>
                    <a:pt x="8708" y="22108"/>
                  </a:cubicBezTo>
                  <a:cubicBezTo>
                    <a:pt x="12708" y="19946"/>
                    <a:pt x="17280" y="18832"/>
                    <a:pt x="21852" y="18870"/>
                  </a:cubicBezTo>
                  <a:cubicBezTo>
                    <a:pt x="25093" y="18784"/>
                    <a:pt x="28330" y="19375"/>
                    <a:pt x="31377" y="20584"/>
                  </a:cubicBezTo>
                  <a:cubicBezTo>
                    <a:pt x="34139" y="21699"/>
                    <a:pt x="36521" y="23461"/>
                    <a:pt x="38427" y="25728"/>
                  </a:cubicBezTo>
                  <a:lnTo>
                    <a:pt x="38427" y="-180"/>
                  </a:lnTo>
                  <a:close/>
                  <a:moveTo>
                    <a:pt x="30902" y="58875"/>
                  </a:moveTo>
                  <a:cubicBezTo>
                    <a:pt x="33186" y="57580"/>
                    <a:pt x="34995" y="55665"/>
                    <a:pt x="36237" y="53350"/>
                  </a:cubicBezTo>
                  <a:cubicBezTo>
                    <a:pt x="38902" y="48150"/>
                    <a:pt x="38902" y="41978"/>
                    <a:pt x="36237" y="36777"/>
                  </a:cubicBezTo>
                  <a:cubicBezTo>
                    <a:pt x="34995" y="34482"/>
                    <a:pt x="33186" y="32567"/>
                    <a:pt x="30902" y="31252"/>
                  </a:cubicBezTo>
                  <a:cubicBezTo>
                    <a:pt x="26140" y="28709"/>
                    <a:pt x="20331" y="28709"/>
                    <a:pt x="15568" y="31252"/>
                  </a:cubicBezTo>
                  <a:cubicBezTo>
                    <a:pt x="13280" y="32510"/>
                    <a:pt x="11373" y="34443"/>
                    <a:pt x="10234" y="36777"/>
                  </a:cubicBezTo>
                  <a:cubicBezTo>
                    <a:pt x="7564" y="41978"/>
                    <a:pt x="7564" y="48150"/>
                    <a:pt x="10234" y="53350"/>
                  </a:cubicBezTo>
                  <a:cubicBezTo>
                    <a:pt x="11373" y="55703"/>
                    <a:pt x="13280" y="57637"/>
                    <a:pt x="15568" y="58875"/>
                  </a:cubicBezTo>
                  <a:cubicBezTo>
                    <a:pt x="20331" y="61542"/>
                    <a:pt x="26140" y="61542"/>
                    <a:pt x="30902" y="58875"/>
                  </a:cubicBezTo>
                  <a:close/>
                </a:path>
              </a:pathLst>
            </a:custGeom>
            <a:solidFill>
              <a:srgbClr val="6D6E71"/>
            </a:solidFill>
            <a:ln w="9525" cap="flat">
              <a:noFill/>
              <a:prstDash val="solid"/>
              <a:miter/>
            </a:ln>
          </p:spPr>
          <p:txBody>
            <a:bodyPr rtlCol="0" anchor="ctr"/>
            <a:lstStyle/>
            <a:p>
              <a:endParaRPr lang="en-US"/>
            </a:p>
          </p:txBody>
        </p:sp>
        <p:sp>
          <p:nvSpPr>
            <p:cNvPr id="1215" name="Freeform: Shape 1214">
              <a:extLst>
                <a:ext uri="{FF2B5EF4-FFF2-40B4-BE49-F238E27FC236}">
                  <a16:creationId xmlns:a16="http://schemas.microsoft.com/office/drawing/2014/main" id="{E5F6509E-AB03-4A5D-A511-2E614C282154}"/>
                </a:ext>
              </a:extLst>
            </p:cNvPr>
            <p:cNvSpPr/>
            <p:nvPr/>
          </p:nvSpPr>
          <p:spPr>
            <a:xfrm>
              <a:off x="7451069" y="2802302"/>
              <a:ext cx="67719" cy="68452"/>
            </a:xfrm>
            <a:custGeom>
              <a:avLst/>
              <a:gdLst>
                <a:gd name="connsiteX0" fmla="*/ 47029 w 51733"/>
                <a:gd name="connsiteY0" fmla="*/ 30017 h 52293"/>
                <a:gd name="connsiteX1" fmla="*/ 7497 w 51733"/>
                <a:gd name="connsiteY1" fmla="*/ 30017 h 52293"/>
                <a:gd name="connsiteX2" fmla="*/ 12929 w 51733"/>
                <a:gd name="connsiteY2" fmla="*/ 38780 h 52293"/>
                <a:gd name="connsiteX3" fmla="*/ 37504 w 51733"/>
                <a:gd name="connsiteY3" fmla="*/ 36589 h 52293"/>
                <a:gd name="connsiteX4" fmla="*/ 43885 w 51733"/>
                <a:gd name="connsiteY4" fmla="*/ 43924 h 52293"/>
                <a:gd name="connsiteX5" fmla="*/ 35314 w 51733"/>
                <a:gd name="connsiteY5" fmla="*/ 50020 h 52293"/>
                <a:gd name="connsiteX6" fmla="*/ 8929 w 51733"/>
                <a:gd name="connsiteY6" fmla="*/ 48781 h 52293"/>
                <a:gd name="connsiteX7" fmla="*/ -596 w 51733"/>
                <a:gd name="connsiteY7" fmla="*/ 39256 h 52293"/>
                <a:gd name="connsiteX8" fmla="*/ -4028 w 51733"/>
                <a:gd name="connsiteY8" fmla="*/ 25921 h 52293"/>
                <a:gd name="connsiteX9" fmla="*/ -693 w 51733"/>
                <a:gd name="connsiteY9" fmla="*/ 12682 h 52293"/>
                <a:gd name="connsiteX10" fmla="*/ 8832 w 51733"/>
                <a:gd name="connsiteY10" fmla="*/ 3157 h 52293"/>
                <a:gd name="connsiteX11" fmla="*/ 22264 w 51733"/>
                <a:gd name="connsiteY11" fmla="*/ -177 h 52293"/>
                <a:gd name="connsiteX12" fmla="*/ 35407 w 51733"/>
                <a:gd name="connsiteY12" fmla="*/ 3157 h 52293"/>
                <a:gd name="connsiteX13" fmla="*/ 44458 w 51733"/>
                <a:gd name="connsiteY13" fmla="*/ 12682 h 52293"/>
                <a:gd name="connsiteX14" fmla="*/ 47695 w 51733"/>
                <a:gd name="connsiteY14" fmla="*/ 26302 h 52293"/>
                <a:gd name="connsiteX15" fmla="*/ 47029 w 51733"/>
                <a:gd name="connsiteY15" fmla="*/ 30017 h 52293"/>
                <a:gd name="connsiteX16" fmla="*/ 12166 w 51733"/>
                <a:gd name="connsiteY16" fmla="*/ 13253 h 52293"/>
                <a:gd name="connsiteX17" fmla="*/ 7404 w 51733"/>
                <a:gd name="connsiteY17" fmla="*/ 22111 h 52293"/>
                <a:gd name="connsiteX18" fmla="*/ 35979 w 51733"/>
                <a:gd name="connsiteY18" fmla="*/ 22111 h 52293"/>
                <a:gd name="connsiteX19" fmla="*/ 19120 w 51733"/>
                <a:gd name="connsiteY19" fmla="*/ 10091 h 52293"/>
                <a:gd name="connsiteX20" fmla="*/ 12166 w 51733"/>
                <a:gd name="connsiteY20" fmla="*/ 13253 h 52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1733" h="52293">
                  <a:moveTo>
                    <a:pt x="47029" y="30017"/>
                  </a:moveTo>
                  <a:lnTo>
                    <a:pt x="7497" y="30017"/>
                  </a:lnTo>
                  <a:cubicBezTo>
                    <a:pt x="8069" y="33551"/>
                    <a:pt x="9976" y="36723"/>
                    <a:pt x="12929" y="38780"/>
                  </a:cubicBezTo>
                  <a:cubicBezTo>
                    <a:pt x="20645" y="43933"/>
                    <a:pt x="30835" y="43019"/>
                    <a:pt x="37504" y="36589"/>
                  </a:cubicBezTo>
                  <a:lnTo>
                    <a:pt x="43885" y="43924"/>
                  </a:lnTo>
                  <a:cubicBezTo>
                    <a:pt x="41597" y="46638"/>
                    <a:pt x="38644" y="48734"/>
                    <a:pt x="35314" y="50020"/>
                  </a:cubicBezTo>
                  <a:cubicBezTo>
                    <a:pt x="26738" y="53192"/>
                    <a:pt x="17213" y="52744"/>
                    <a:pt x="8929" y="48781"/>
                  </a:cubicBezTo>
                  <a:cubicBezTo>
                    <a:pt x="4925" y="46600"/>
                    <a:pt x="1595" y="43295"/>
                    <a:pt x="-596" y="39256"/>
                  </a:cubicBezTo>
                  <a:cubicBezTo>
                    <a:pt x="-2884" y="35199"/>
                    <a:pt x="-4121" y="30598"/>
                    <a:pt x="-4028" y="25921"/>
                  </a:cubicBezTo>
                  <a:cubicBezTo>
                    <a:pt x="-4121" y="21292"/>
                    <a:pt x="-2884" y="16730"/>
                    <a:pt x="-693" y="12682"/>
                  </a:cubicBezTo>
                  <a:cubicBezTo>
                    <a:pt x="1497" y="8643"/>
                    <a:pt x="4832" y="5338"/>
                    <a:pt x="8832" y="3157"/>
                  </a:cubicBezTo>
                  <a:cubicBezTo>
                    <a:pt x="12929" y="909"/>
                    <a:pt x="17594" y="-244"/>
                    <a:pt x="22264" y="-177"/>
                  </a:cubicBezTo>
                  <a:cubicBezTo>
                    <a:pt x="26835" y="-234"/>
                    <a:pt x="31407" y="918"/>
                    <a:pt x="35407" y="3157"/>
                  </a:cubicBezTo>
                  <a:cubicBezTo>
                    <a:pt x="39314" y="5366"/>
                    <a:pt x="42458" y="8681"/>
                    <a:pt x="44458" y="12682"/>
                  </a:cubicBezTo>
                  <a:cubicBezTo>
                    <a:pt x="46741" y="16863"/>
                    <a:pt x="47788" y="21559"/>
                    <a:pt x="47695" y="26302"/>
                  </a:cubicBezTo>
                  <a:cubicBezTo>
                    <a:pt x="47602" y="27550"/>
                    <a:pt x="47313" y="28798"/>
                    <a:pt x="47029" y="30017"/>
                  </a:cubicBezTo>
                  <a:close/>
                  <a:moveTo>
                    <a:pt x="12166" y="13253"/>
                  </a:moveTo>
                  <a:cubicBezTo>
                    <a:pt x="9595" y="15530"/>
                    <a:pt x="7878" y="18682"/>
                    <a:pt x="7404" y="22111"/>
                  </a:cubicBezTo>
                  <a:lnTo>
                    <a:pt x="35979" y="22111"/>
                  </a:lnTo>
                  <a:cubicBezTo>
                    <a:pt x="34644" y="14120"/>
                    <a:pt x="27026" y="8738"/>
                    <a:pt x="19120" y="10091"/>
                  </a:cubicBezTo>
                  <a:cubicBezTo>
                    <a:pt x="16548" y="10519"/>
                    <a:pt x="14166" y="11615"/>
                    <a:pt x="12166" y="13253"/>
                  </a:cubicBezTo>
                  <a:close/>
                </a:path>
              </a:pathLst>
            </a:custGeom>
            <a:solidFill>
              <a:srgbClr val="6D6E71"/>
            </a:solidFill>
            <a:ln w="9525" cap="flat">
              <a:noFill/>
              <a:prstDash val="solid"/>
              <a:miter/>
            </a:ln>
          </p:spPr>
          <p:txBody>
            <a:bodyPr rtlCol="0" anchor="ctr"/>
            <a:lstStyle/>
            <a:p>
              <a:endParaRPr lang="en-US"/>
            </a:p>
          </p:txBody>
        </p:sp>
        <p:sp>
          <p:nvSpPr>
            <p:cNvPr id="1216" name="Freeform: Shape 1215">
              <a:extLst>
                <a:ext uri="{FF2B5EF4-FFF2-40B4-BE49-F238E27FC236}">
                  <a16:creationId xmlns:a16="http://schemas.microsoft.com/office/drawing/2014/main" id="{09B22A1E-C5C2-42CC-910F-7DF44A2FE8F0}"/>
                </a:ext>
              </a:extLst>
            </p:cNvPr>
            <p:cNvSpPr/>
            <p:nvPr/>
          </p:nvSpPr>
          <p:spPr>
            <a:xfrm>
              <a:off x="7532996" y="2803622"/>
              <a:ext cx="110528" cy="66762"/>
            </a:xfrm>
            <a:custGeom>
              <a:avLst/>
              <a:gdLst>
                <a:gd name="connsiteX0" fmla="*/ 74832 w 84437"/>
                <a:gd name="connsiteY0" fmla="*/ 4912 h 51002"/>
                <a:gd name="connsiteX1" fmla="*/ 80357 w 84437"/>
                <a:gd name="connsiteY1" fmla="*/ 21485 h 51002"/>
                <a:gd name="connsiteX2" fmla="*/ 80357 w 84437"/>
                <a:gd name="connsiteY2" fmla="*/ 50060 h 51002"/>
                <a:gd name="connsiteX3" fmla="*/ 68544 w 84437"/>
                <a:gd name="connsiteY3" fmla="*/ 50060 h 51002"/>
                <a:gd name="connsiteX4" fmla="*/ 68544 w 84437"/>
                <a:gd name="connsiteY4" fmla="*/ 22628 h 51002"/>
                <a:gd name="connsiteX5" fmla="*/ 65596 w 84437"/>
                <a:gd name="connsiteY5" fmla="*/ 13103 h 51002"/>
                <a:gd name="connsiteX6" fmla="*/ 57210 w 84437"/>
                <a:gd name="connsiteY6" fmla="*/ 9674 h 51002"/>
                <a:gd name="connsiteX7" fmla="*/ 47685 w 84437"/>
                <a:gd name="connsiteY7" fmla="*/ 13675 h 51002"/>
                <a:gd name="connsiteX8" fmla="*/ 44067 w 84437"/>
                <a:gd name="connsiteY8" fmla="*/ 24819 h 51002"/>
                <a:gd name="connsiteX9" fmla="*/ 44067 w 84437"/>
                <a:gd name="connsiteY9" fmla="*/ 50441 h 51002"/>
                <a:gd name="connsiteX10" fmla="*/ 32258 w 84437"/>
                <a:gd name="connsiteY10" fmla="*/ 50441 h 51002"/>
                <a:gd name="connsiteX11" fmla="*/ 32258 w 84437"/>
                <a:gd name="connsiteY11" fmla="*/ 23009 h 51002"/>
                <a:gd name="connsiteX12" fmla="*/ 29305 w 84437"/>
                <a:gd name="connsiteY12" fmla="*/ 13484 h 51002"/>
                <a:gd name="connsiteX13" fmla="*/ 20919 w 84437"/>
                <a:gd name="connsiteY13" fmla="*/ 10055 h 51002"/>
                <a:gd name="connsiteX14" fmla="*/ 11394 w 84437"/>
                <a:gd name="connsiteY14" fmla="*/ 13960 h 51002"/>
                <a:gd name="connsiteX15" fmla="*/ 7776 w 84437"/>
                <a:gd name="connsiteY15" fmla="*/ 25200 h 51002"/>
                <a:gd name="connsiteX16" fmla="*/ 7776 w 84437"/>
                <a:gd name="connsiteY16" fmla="*/ 50822 h 51002"/>
                <a:gd name="connsiteX17" fmla="*/ -4033 w 84437"/>
                <a:gd name="connsiteY17" fmla="*/ 50822 h 51002"/>
                <a:gd name="connsiteX18" fmla="*/ -4033 w 84437"/>
                <a:gd name="connsiteY18" fmla="*/ 435 h 51002"/>
                <a:gd name="connsiteX19" fmla="*/ 7204 w 84437"/>
                <a:gd name="connsiteY19" fmla="*/ 435 h 51002"/>
                <a:gd name="connsiteX20" fmla="*/ 7204 w 84437"/>
                <a:gd name="connsiteY20" fmla="*/ 6912 h 51002"/>
                <a:gd name="connsiteX21" fmla="*/ 14347 w 84437"/>
                <a:gd name="connsiteY21" fmla="*/ 1673 h 51002"/>
                <a:gd name="connsiteX22" fmla="*/ 23872 w 84437"/>
                <a:gd name="connsiteY22" fmla="*/ -137 h 51002"/>
                <a:gd name="connsiteX23" fmla="*/ 33970 w 84437"/>
                <a:gd name="connsiteY23" fmla="*/ 2054 h 51002"/>
                <a:gd name="connsiteX24" fmla="*/ 40830 w 84437"/>
                <a:gd name="connsiteY24" fmla="*/ 8340 h 51002"/>
                <a:gd name="connsiteX25" fmla="*/ 48927 w 84437"/>
                <a:gd name="connsiteY25" fmla="*/ 2149 h 51002"/>
                <a:gd name="connsiteX26" fmla="*/ 59782 w 84437"/>
                <a:gd name="connsiteY26" fmla="*/ -137 h 51002"/>
                <a:gd name="connsiteX27" fmla="*/ 74832 w 84437"/>
                <a:gd name="connsiteY27" fmla="*/ 4912 h 51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4437" h="51002">
                  <a:moveTo>
                    <a:pt x="74832" y="4912"/>
                  </a:moveTo>
                  <a:cubicBezTo>
                    <a:pt x="78832" y="9484"/>
                    <a:pt x="80739" y="15446"/>
                    <a:pt x="80357" y="21485"/>
                  </a:cubicBezTo>
                  <a:lnTo>
                    <a:pt x="80357" y="50060"/>
                  </a:lnTo>
                  <a:lnTo>
                    <a:pt x="68544" y="50060"/>
                  </a:lnTo>
                  <a:lnTo>
                    <a:pt x="68544" y="22628"/>
                  </a:lnTo>
                  <a:cubicBezTo>
                    <a:pt x="68735" y="19199"/>
                    <a:pt x="67688" y="15818"/>
                    <a:pt x="65596" y="13103"/>
                  </a:cubicBezTo>
                  <a:cubicBezTo>
                    <a:pt x="63498" y="10741"/>
                    <a:pt x="60354" y="9474"/>
                    <a:pt x="57210" y="9674"/>
                  </a:cubicBezTo>
                  <a:cubicBezTo>
                    <a:pt x="53592" y="9512"/>
                    <a:pt x="50066" y="10988"/>
                    <a:pt x="47685" y="13675"/>
                  </a:cubicBezTo>
                  <a:cubicBezTo>
                    <a:pt x="45113" y="16789"/>
                    <a:pt x="43783" y="20780"/>
                    <a:pt x="44067" y="24819"/>
                  </a:cubicBezTo>
                  <a:lnTo>
                    <a:pt x="44067" y="50441"/>
                  </a:lnTo>
                  <a:lnTo>
                    <a:pt x="32258" y="50441"/>
                  </a:lnTo>
                  <a:lnTo>
                    <a:pt x="32258" y="23009"/>
                  </a:lnTo>
                  <a:cubicBezTo>
                    <a:pt x="32449" y="19580"/>
                    <a:pt x="31398" y="16199"/>
                    <a:pt x="29305" y="13484"/>
                  </a:cubicBezTo>
                  <a:cubicBezTo>
                    <a:pt x="27207" y="11103"/>
                    <a:pt x="24063" y="9836"/>
                    <a:pt x="20919" y="10055"/>
                  </a:cubicBezTo>
                  <a:cubicBezTo>
                    <a:pt x="17301" y="9884"/>
                    <a:pt x="13873" y="11312"/>
                    <a:pt x="11394" y="13960"/>
                  </a:cubicBezTo>
                  <a:cubicBezTo>
                    <a:pt x="8827" y="17113"/>
                    <a:pt x="7492" y="21133"/>
                    <a:pt x="7776" y="25200"/>
                  </a:cubicBezTo>
                  <a:lnTo>
                    <a:pt x="7776" y="50822"/>
                  </a:lnTo>
                  <a:lnTo>
                    <a:pt x="-4033" y="50822"/>
                  </a:lnTo>
                  <a:lnTo>
                    <a:pt x="-4033" y="435"/>
                  </a:lnTo>
                  <a:lnTo>
                    <a:pt x="7204" y="435"/>
                  </a:lnTo>
                  <a:lnTo>
                    <a:pt x="7204" y="6912"/>
                  </a:lnTo>
                  <a:cubicBezTo>
                    <a:pt x="9111" y="4626"/>
                    <a:pt x="11585" y="2835"/>
                    <a:pt x="14347" y="1673"/>
                  </a:cubicBezTo>
                  <a:cubicBezTo>
                    <a:pt x="17398" y="454"/>
                    <a:pt x="20635" y="-156"/>
                    <a:pt x="23872" y="-137"/>
                  </a:cubicBezTo>
                  <a:cubicBezTo>
                    <a:pt x="27398" y="-194"/>
                    <a:pt x="30826" y="559"/>
                    <a:pt x="33970" y="2054"/>
                  </a:cubicBezTo>
                  <a:cubicBezTo>
                    <a:pt x="36830" y="3435"/>
                    <a:pt x="39211" y="5616"/>
                    <a:pt x="40830" y="8340"/>
                  </a:cubicBezTo>
                  <a:cubicBezTo>
                    <a:pt x="42922" y="5626"/>
                    <a:pt x="45783" y="3492"/>
                    <a:pt x="48927" y="2149"/>
                  </a:cubicBezTo>
                  <a:cubicBezTo>
                    <a:pt x="52354" y="587"/>
                    <a:pt x="56071" y="-194"/>
                    <a:pt x="59782" y="-137"/>
                  </a:cubicBezTo>
                  <a:cubicBezTo>
                    <a:pt x="65307" y="-489"/>
                    <a:pt x="70642" y="1320"/>
                    <a:pt x="74832" y="4912"/>
                  </a:cubicBezTo>
                  <a:close/>
                </a:path>
              </a:pathLst>
            </a:custGeom>
            <a:solidFill>
              <a:srgbClr val="6D6E71"/>
            </a:solidFill>
            <a:ln w="9525" cap="flat">
              <a:noFill/>
              <a:prstDash val="solid"/>
              <a:miter/>
            </a:ln>
          </p:spPr>
          <p:txBody>
            <a:bodyPr rtlCol="0" anchor="ctr"/>
            <a:lstStyle/>
            <a:p>
              <a:endParaRPr lang="en-US"/>
            </a:p>
          </p:txBody>
        </p:sp>
        <p:sp>
          <p:nvSpPr>
            <p:cNvPr id="1217" name="Freeform: Shape 1216">
              <a:extLst>
                <a:ext uri="{FF2B5EF4-FFF2-40B4-BE49-F238E27FC236}">
                  <a16:creationId xmlns:a16="http://schemas.microsoft.com/office/drawing/2014/main" id="{48B7A643-5393-4E20-80C0-F4350D899C23}"/>
                </a:ext>
              </a:extLst>
            </p:cNvPr>
            <p:cNvSpPr/>
            <p:nvPr/>
          </p:nvSpPr>
          <p:spPr>
            <a:xfrm>
              <a:off x="7658669" y="2802303"/>
              <a:ext cx="67713" cy="68450"/>
            </a:xfrm>
            <a:custGeom>
              <a:avLst/>
              <a:gdLst>
                <a:gd name="connsiteX0" fmla="*/ 47025 w 51729"/>
                <a:gd name="connsiteY0" fmla="*/ 30016 h 52292"/>
                <a:gd name="connsiteX1" fmla="*/ 7497 w 51729"/>
                <a:gd name="connsiteY1" fmla="*/ 30016 h 52292"/>
                <a:gd name="connsiteX2" fmla="*/ 12925 w 51729"/>
                <a:gd name="connsiteY2" fmla="*/ 38780 h 52292"/>
                <a:gd name="connsiteX3" fmla="*/ 37500 w 51729"/>
                <a:gd name="connsiteY3" fmla="*/ 36589 h 52292"/>
                <a:gd name="connsiteX4" fmla="*/ 43881 w 51729"/>
                <a:gd name="connsiteY4" fmla="*/ 43923 h 52292"/>
                <a:gd name="connsiteX5" fmla="*/ 35310 w 51729"/>
                <a:gd name="connsiteY5" fmla="*/ 50019 h 52292"/>
                <a:gd name="connsiteX6" fmla="*/ 8925 w 51729"/>
                <a:gd name="connsiteY6" fmla="*/ 48781 h 52292"/>
                <a:gd name="connsiteX7" fmla="*/ -600 w 51729"/>
                <a:gd name="connsiteY7" fmla="*/ 39256 h 52292"/>
                <a:gd name="connsiteX8" fmla="*/ -4027 w 51729"/>
                <a:gd name="connsiteY8" fmla="*/ 25921 h 52292"/>
                <a:gd name="connsiteX9" fmla="*/ -697 w 51729"/>
                <a:gd name="connsiteY9" fmla="*/ 12681 h 52292"/>
                <a:gd name="connsiteX10" fmla="*/ 8828 w 51729"/>
                <a:gd name="connsiteY10" fmla="*/ 3156 h 52292"/>
                <a:gd name="connsiteX11" fmla="*/ 22259 w 51729"/>
                <a:gd name="connsiteY11" fmla="*/ -178 h 52292"/>
                <a:gd name="connsiteX12" fmla="*/ 35403 w 51729"/>
                <a:gd name="connsiteY12" fmla="*/ 3156 h 52292"/>
                <a:gd name="connsiteX13" fmla="*/ 44453 w 51729"/>
                <a:gd name="connsiteY13" fmla="*/ 12681 h 52292"/>
                <a:gd name="connsiteX14" fmla="*/ 47690 w 51729"/>
                <a:gd name="connsiteY14" fmla="*/ 26302 h 52292"/>
                <a:gd name="connsiteX15" fmla="*/ 47025 w 51729"/>
                <a:gd name="connsiteY15" fmla="*/ 30016 h 52292"/>
                <a:gd name="connsiteX16" fmla="*/ 12162 w 51729"/>
                <a:gd name="connsiteY16" fmla="*/ 13252 h 52292"/>
                <a:gd name="connsiteX17" fmla="*/ 7400 w 51729"/>
                <a:gd name="connsiteY17" fmla="*/ 22111 h 52292"/>
                <a:gd name="connsiteX18" fmla="*/ 35975 w 51729"/>
                <a:gd name="connsiteY18" fmla="*/ 22111 h 52292"/>
                <a:gd name="connsiteX19" fmla="*/ 21785 w 51729"/>
                <a:gd name="connsiteY19" fmla="*/ 9919 h 52292"/>
                <a:gd name="connsiteX20" fmla="*/ 12162 w 51729"/>
                <a:gd name="connsiteY20" fmla="*/ 13252 h 52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1729" h="52292">
                  <a:moveTo>
                    <a:pt x="47025" y="30016"/>
                  </a:moveTo>
                  <a:lnTo>
                    <a:pt x="7497" y="30016"/>
                  </a:lnTo>
                  <a:cubicBezTo>
                    <a:pt x="8070" y="33550"/>
                    <a:pt x="9972" y="36722"/>
                    <a:pt x="12925" y="38780"/>
                  </a:cubicBezTo>
                  <a:cubicBezTo>
                    <a:pt x="20641" y="43932"/>
                    <a:pt x="30831" y="43018"/>
                    <a:pt x="37500" y="36589"/>
                  </a:cubicBezTo>
                  <a:lnTo>
                    <a:pt x="43881" y="43923"/>
                  </a:lnTo>
                  <a:cubicBezTo>
                    <a:pt x="41593" y="46637"/>
                    <a:pt x="38644" y="48733"/>
                    <a:pt x="35310" y="50019"/>
                  </a:cubicBezTo>
                  <a:cubicBezTo>
                    <a:pt x="26738" y="53191"/>
                    <a:pt x="17213" y="52743"/>
                    <a:pt x="8925" y="48781"/>
                  </a:cubicBezTo>
                  <a:cubicBezTo>
                    <a:pt x="4926" y="46599"/>
                    <a:pt x="1591" y="43294"/>
                    <a:pt x="-600" y="39256"/>
                  </a:cubicBezTo>
                  <a:cubicBezTo>
                    <a:pt x="-2888" y="35198"/>
                    <a:pt x="-4125" y="30597"/>
                    <a:pt x="-4027" y="25921"/>
                  </a:cubicBezTo>
                  <a:cubicBezTo>
                    <a:pt x="-4125" y="21292"/>
                    <a:pt x="-2888" y="16729"/>
                    <a:pt x="-697" y="12681"/>
                  </a:cubicBezTo>
                  <a:cubicBezTo>
                    <a:pt x="1493" y="8642"/>
                    <a:pt x="4828" y="5337"/>
                    <a:pt x="8828" y="3156"/>
                  </a:cubicBezTo>
                  <a:cubicBezTo>
                    <a:pt x="12925" y="918"/>
                    <a:pt x="17595" y="-225"/>
                    <a:pt x="22259" y="-178"/>
                  </a:cubicBezTo>
                  <a:cubicBezTo>
                    <a:pt x="26831" y="-235"/>
                    <a:pt x="31403" y="918"/>
                    <a:pt x="35403" y="3156"/>
                  </a:cubicBezTo>
                  <a:cubicBezTo>
                    <a:pt x="39309" y="5366"/>
                    <a:pt x="42453" y="8680"/>
                    <a:pt x="44453" y="12681"/>
                  </a:cubicBezTo>
                  <a:cubicBezTo>
                    <a:pt x="46737" y="16862"/>
                    <a:pt x="47788" y="21558"/>
                    <a:pt x="47690" y="26302"/>
                  </a:cubicBezTo>
                  <a:cubicBezTo>
                    <a:pt x="47597" y="27549"/>
                    <a:pt x="47309" y="28797"/>
                    <a:pt x="47025" y="30016"/>
                  </a:cubicBezTo>
                  <a:close/>
                  <a:moveTo>
                    <a:pt x="12162" y="13252"/>
                  </a:moveTo>
                  <a:cubicBezTo>
                    <a:pt x="9590" y="15529"/>
                    <a:pt x="7879" y="18682"/>
                    <a:pt x="7400" y="22111"/>
                  </a:cubicBezTo>
                  <a:lnTo>
                    <a:pt x="35975" y="22111"/>
                  </a:lnTo>
                  <a:cubicBezTo>
                    <a:pt x="35310" y="14900"/>
                    <a:pt x="29022" y="9528"/>
                    <a:pt x="21785" y="9919"/>
                  </a:cubicBezTo>
                  <a:cubicBezTo>
                    <a:pt x="18260" y="9795"/>
                    <a:pt x="14832" y="10986"/>
                    <a:pt x="12162" y="13252"/>
                  </a:cubicBezTo>
                  <a:close/>
                </a:path>
              </a:pathLst>
            </a:custGeom>
            <a:solidFill>
              <a:srgbClr val="6D6E71"/>
            </a:solidFill>
            <a:ln w="9525" cap="flat">
              <a:noFill/>
              <a:prstDash val="solid"/>
              <a:miter/>
            </a:ln>
          </p:spPr>
          <p:txBody>
            <a:bodyPr rtlCol="0" anchor="ctr"/>
            <a:lstStyle/>
            <a:p>
              <a:endParaRPr lang="en-US"/>
            </a:p>
          </p:txBody>
        </p:sp>
        <p:sp>
          <p:nvSpPr>
            <p:cNvPr id="1218" name="Freeform: Shape 1217">
              <a:extLst>
                <a:ext uri="{FF2B5EF4-FFF2-40B4-BE49-F238E27FC236}">
                  <a16:creationId xmlns:a16="http://schemas.microsoft.com/office/drawing/2014/main" id="{1DA575A0-53E3-4419-AA0C-EF479B44C637}"/>
                </a:ext>
              </a:extLst>
            </p:cNvPr>
            <p:cNvSpPr/>
            <p:nvPr/>
          </p:nvSpPr>
          <p:spPr>
            <a:xfrm>
              <a:off x="7734974" y="2803019"/>
              <a:ext cx="59314" cy="67746"/>
            </a:xfrm>
            <a:custGeom>
              <a:avLst/>
              <a:gdLst>
                <a:gd name="connsiteX0" fmla="*/ 35312 w 45312"/>
                <a:gd name="connsiteY0" fmla="*/ 5180 h 51754"/>
                <a:gd name="connsiteX1" fmla="*/ 41214 w 45312"/>
                <a:gd name="connsiteY1" fmla="*/ 21373 h 51754"/>
                <a:gd name="connsiteX2" fmla="*/ 41214 w 45312"/>
                <a:gd name="connsiteY2" fmla="*/ 50900 h 51754"/>
                <a:gd name="connsiteX3" fmla="*/ 30071 w 45312"/>
                <a:gd name="connsiteY3" fmla="*/ 50900 h 51754"/>
                <a:gd name="connsiteX4" fmla="*/ 30071 w 45312"/>
                <a:gd name="connsiteY4" fmla="*/ 44709 h 51754"/>
                <a:gd name="connsiteX5" fmla="*/ 23881 w 45312"/>
                <a:gd name="connsiteY5" fmla="*/ 49757 h 51754"/>
                <a:gd name="connsiteX6" fmla="*/ 14356 w 45312"/>
                <a:gd name="connsiteY6" fmla="*/ 51567 h 51754"/>
                <a:gd name="connsiteX7" fmla="*/ 4831 w 45312"/>
                <a:gd name="connsiteY7" fmla="*/ 49662 h 51754"/>
                <a:gd name="connsiteX8" fmla="*/ -1741 w 45312"/>
                <a:gd name="connsiteY8" fmla="*/ 44233 h 51754"/>
                <a:gd name="connsiteX9" fmla="*/ -4029 w 45312"/>
                <a:gd name="connsiteY9" fmla="*/ 36422 h 51754"/>
                <a:gd name="connsiteX10" fmla="*/ 1021 w 45312"/>
                <a:gd name="connsiteY10" fmla="*/ 25564 h 51754"/>
                <a:gd name="connsiteX11" fmla="*/ 16927 w 45312"/>
                <a:gd name="connsiteY11" fmla="*/ 21468 h 51754"/>
                <a:gd name="connsiteX12" fmla="*/ 29978 w 45312"/>
                <a:gd name="connsiteY12" fmla="*/ 21468 h 51754"/>
                <a:gd name="connsiteX13" fmla="*/ 29978 w 45312"/>
                <a:gd name="connsiteY13" fmla="*/ 20706 h 51754"/>
                <a:gd name="connsiteX14" fmla="*/ 26834 w 45312"/>
                <a:gd name="connsiteY14" fmla="*/ 12515 h 51754"/>
                <a:gd name="connsiteX15" fmla="*/ 17309 w 45312"/>
                <a:gd name="connsiteY15" fmla="*/ 9752 h 51754"/>
                <a:gd name="connsiteX16" fmla="*/ 8928 w 45312"/>
                <a:gd name="connsiteY16" fmla="*/ 10991 h 51754"/>
                <a:gd name="connsiteX17" fmla="*/ 1975 w 45312"/>
                <a:gd name="connsiteY17" fmla="*/ 14705 h 51754"/>
                <a:gd name="connsiteX18" fmla="*/ -2597 w 45312"/>
                <a:gd name="connsiteY18" fmla="*/ 6133 h 51754"/>
                <a:gd name="connsiteX19" fmla="*/ 6928 w 45312"/>
                <a:gd name="connsiteY19" fmla="*/ 1466 h 51754"/>
                <a:gd name="connsiteX20" fmla="*/ 18737 w 45312"/>
                <a:gd name="connsiteY20" fmla="*/ -154 h 51754"/>
                <a:gd name="connsiteX21" fmla="*/ 35312 w 45312"/>
                <a:gd name="connsiteY21" fmla="*/ 5180 h 51754"/>
                <a:gd name="connsiteX22" fmla="*/ 24546 w 45312"/>
                <a:gd name="connsiteY22" fmla="*/ 40899 h 51754"/>
                <a:gd name="connsiteX23" fmla="*/ 29406 w 45312"/>
                <a:gd name="connsiteY23" fmla="*/ 35089 h 51754"/>
                <a:gd name="connsiteX24" fmla="*/ 29406 w 45312"/>
                <a:gd name="connsiteY24" fmla="*/ 29469 h 51754"/>
                <a:gd name="connsiteX25" fmla="*/ 17211 w 45312"/>
                <a:gd name="connsiteY25" fmla="*/ 29469 h 51754"/>
                <a:gd name="connsiteX26" fmla="*/ 7021 w 45312"/>
                <a:gd name="connsiteY26" fmla="*/ 36137 h 51754"/>
                <a:gd name="connsiteX27" fmla="*/ 9593 w 45312"/>
                <a:gd name="connsiteY27" fmla="*/ 41280 h 51754"/>
                <a:gd name="connsiteX28" fmla="*/ 16639 w 45312"/>
                <a:gd name="connsiteY28" fmla="*/ 43185 h 51754"/>
                <a:gd name="connsiteX29" fmla="*/ 24546 w 45312"/>
                <a:gd name="connsiteY29" fmla="*/ 40899 h 51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5312" h="51754">
                  <a:moveTo>
                    <a:pt x="35312" y="5180"/>
                  </a:moveTo>
                  <a:cubicBezTo>
                    <a:pt x="39503" y="9486"/>
                    <a:pt x="41693" y="15382"/>
                    <a:pt x="41214" y="21373"/>
                  </a:cubicBezTo>
                  <a:lnTo>
                    <a:pt x="41214" y="50900"/>
                  </a:lnTo>
                  <a:lnTo>
                    <a:pt x="30071" y="50900"/>
                  </a:lnTo>
                  <a:lnTo>
                    <a:pt x="30071" y="44709"/>
                  </a:lnTo>
                  <a:cubicBezTo>
                    <a:pt x="28545" y="46995"/>
                    <a:pt x="26452" y="48767"/>
                    <a:pt x="23881" y="49757"/>
                  </a:cubicBezTo>
                  <a:cubicBezTo>
                    <a:pt x="20834" y="51034"/>
                    <a:pt x="17593" y="51653"/>
                    <a:pt x="14356" y="51567"/>
                  </a:cubicBezTo>
                  <a:cubicBezTo>
                    <a:pt x="11119" y="51577"/>
                    <a:pt x="7877" y="50929"/>
                    <a:pt x="4831" y="49662"/>
                  </a:cubicBezTo>
                  <a:cubicBezTo>
                    <a:pt x="2166" y="48500"/>
                    <a:pt x="-123" y="46624"/>
                    <a:pt x="-1741" y="44233"/>
                  </a:cubicBezTo>
                  <a:cubicBezTo>
                    <a:pt x="-3267" y="41918"/>
                    <a:pt x="-4029" y="39194"/>
                    <a:pt x="-4029" y="36422"/>
                  </a:cubicBezTo>
                  <a:cubicBezTo>
                    <a:pt x="-4122" y="32212"/>
                    <a:pt x="-2313" y="28183"/>
                    <a:pt x="1021" y="25564"/>
                  </a:cubicBezTo>
                  <a:cubicBezTo>
                    <a:pt x="5686" y="22440"/>
                    <a:pt x="11309" y="20992"/>
                    <a:pt x="16927" y="21468"/>
                  </a:cubicBezTo>
                  <a:lnTo>
                    <a:pt x="29978" y="21468"/>
                  </a:lnTo>
                  <a:lnTo>
                    <a:pt x="29978" y="20706"/>
                  </a:lnTo>
                  <a:cubicBezTo>
                    <a:pt x="30169" y="17649"/>
                    <a:pt x="29024" y="14658"/>
                    <a:pt x="26834" y="12515"/>
                  </a:cubicBezTo>
                  <a:cubicBezTo>
                    <a:pt x="24071" y="10448"/>
                    <a:pt x="20737" y="9467"/>
                    <a:pt x="17309" y="9752"/>
                  </a:cubicBezTo>
                  <a:cubicBezTo>
                    <a:pt x="14449" y="9733"/>
                    <a:pt x="11593" y="10152"/>
                    <a:pt x="8928" y="10991"/>
                  </a:cubicBezTo>
                  <a:cubicBezTo>
                    <a:pt x="6449" y="11819"/>
                    <a:pt x="4068" y="13076"/>
                    <a:pt x="1975" y="14705"/>
                  </a:cubicBezTo>
                  <a:lnTo>
                    <a:pt x="-2597" y="6133"/>
                  </a:lnTo>
                  <a:cubicBezTo>
                    <a:pt x="259" y="3980"/>
                    <a:pt x="3496" y="2399"/>
                    <a:pt x="6928" y="1466"/>
                  </a:cubicBezTo>
                  <a:cubicBezTo>
                    <a:pt x="10737" y="380"/>
                    <a:pt x="14737" y="-163"/>
                    <a:pt x="18737" y="-154"/>
                  </a:cubicBezTo>
                  <a:cubicBezTo>
                    <a:pt x="24736" y="-430"/>
                    <a:pt x="30643" y="1466"/>
                    <a:pt x="35312" y="5180"/>
                  </a:cubicBezTo>
                  <a:close/>
                  <a:moveTo>
                    <a:pt x="24546" y="40899"/>
                  </a:moveTo>
                  <a:cubicBezTo>
                    <a:pt x="26834" y="39604"/>
                    <a:pt x="28545" y="37546"/>
                    <a:pt x="29406" y="35089"/>
                  </a:cubicBezTo>
                  <a:lnTo>
                    <a:pt x="29406" y="29469"/>
                  </a:lnTo>
                  <a:lnTo>
                    <a:pt x="17211" y="29469"/>
                  </a:lnTo>
                  <a:cubicBezTo>
                    <a:pt x="10356" y="29469"/>
                    <a:pt x="7021" y="31660"/>
                    <a:pt x="7021" y="36137"/>
                  </a:cubicBezTo>
                  <a:cubicBezTo>
                    <a:pt x="6928" y="38175"/>
                    <a:pt x="7877" y="40118"/>
                    <a:pt x="9593" y="41280"/>
                  </a:cubicBezTo>
                  <a:cubicBezTo>
                    <a:pt x="11691" y="42661"/>
                    <a:pt x="14165" y="43328"/>
                    <a:pt x="16639" y="43185"/>
                  </a:cubicBezTo>
                  <a:cubicBezTo>
                    <a:pt x="19402" y="43147"/>
                    <a:pt x="22164" y="42356"/>
                    <a:pt x="24546" y="40899"/>
                  </a:cubicBezTo>
                  <a:close/>
                </a:path>
              </a:pathLst>
            </a:custGeom>
            <a:solidFill>
              <a:srgbClr val="6D6E71"/>
            </a:solidFill>
            <a:ln w="9525" cap="flat">
              <a:noFill/>
              <a:prstDash val="solid"/>
              <a:miter/>
            </a:ln>
          </p:spPr>
          <p:txBody>
            <a:bodyPr rtlCol="0" anchor="ctr"/>
            <a:lstStyle/>
            <a:p>
              <a:endParaRPr lang="en-US"/>
            </a:p>
          </p:txBody>
        </p:sp>
        <p:sp>
          <p:nvSpPr>
            <p:cNvPr id="1219" name="Freeform: Shape 1218">
              <a:extLst>
                <a:ext uri="{FF2B5EF4-FFF2-40B4-BE49-F238E27FC236}">
                  <a16:creationId xmlns:a16="http://schemas.microsoft.com/office/drawing/2014/main" id="{C6D7DBA8-A039-4BFA-9498-22A72C0CEC44}"/>
                </a:ext>
              </a:extLst>
            </p:cNvPr>
            <p:cNvSpPr/>
            <p:nvPr/>
          </p:nvSpPr>
          <p:spPr>
            <a:xfrm>
              <a:off x="7813404" y="2803616"/>
              <a:ext cx="65173" cy="66267"/>
            </a:xfrm>
            <a:custGeom>
              <a:avLst/>
              <a:gdLst>
                <a:gd name="connsiteX0" fmla="*/ 39974 w 49788"/>
                <a:gd name="connsiteY0" fmla="*/ 5010 h 50624"/>
                <a:gd name="connsiteX1" fmla="*/ 45690 w 49788"/>
                <a:gd name="connsiteY1" fmla="*/ 21489 h 50624"/>
                <a:gd name="connsiteX2" fmla="*/ 45690 w 49788"/>
                <a:gd name="connsiteY2" fmla="*/ 50064 h 50624"/>
                <a:gd name="connsiteX3" fmla="*/ 33877 w 49788"/>
                <a:gd name="connsiteY3" fmla="*/ 50064 h 50624"/>
                <a:gd name="connsiteX4" fmla="*/ 33877 w 49788"/>
                <a:gd name="connsiteY4" fmla="*/ 22631 h 50624"/>
                <a:gd name="connsiteX5" fmla="*/ 30733 w 49788"/>
                <a:gd name="connsiteY5" fmla="*/ 13106 h 50624"/>
                <a:gd name="connsiteX6" fmla="*/ 21877 w 49788"/>
                <a:gd name="connsiteY6" fmla="*/ 9678 h 50624"/>
                <a:gd name="connsiteX7" fmla="*/ 11590 w 49788"/>
                <a:gd name="connsiteY7" fmla="*/ 13678 h 50624"/>
                <a:gd name="connsiteX8" fmla="*/ 7780 w 49788"/>
                <a:gd name="connsiteY8" fmla="*/ 24918 h 50624"/>
                <a:gd name="connsiteX9" fmla="*/ 7780 w 49788"/>
                <a:gd name="connsiteY9" fmla="*/ 50445 h 50624"/>
                <a:gd name="connsiteX10" fmla="*/ -4033 w 49788"/>
                <a:gd name="connsiteY10" fmla="*/ 50445 h 50624"/>
                <a:gd name="connsiteX11" fmla="*/ -4033 w 49788"/>
                <a:gd name="connsiteY11" fmla="*/ 438 h 50624"/>
                <a:gd name="connsiteX12" fmla="*/ 7208 w 49788"/>
                <a:gd name="connsiteY12" fmla="*/ 438 h 50624"/>
                <a:gd name="connsiteX13" fmla="*/ 7208 w 49788"/>
                <a:gd name="connsiteY13" fmla="*/ 7011 h 50624"/>
                <a:gd name="connsiteX14" fmla="*/ 14636 w 49788"/>
                <a:gd name="connsiteY14" fmla="*/ 1677 h 50624"/>
                <a:gd name="connsiteX15" fmla="*/ 24640 w 49788"/>
                <a:gd name="connsiteY15" fmla="*/ -133 h 50624"/>
                <a:gd name="connsiteX16" fmla="*/ 39974 w 49788"/>
                <a:gd name="connsiteY16" fmla="*/ 5010 h 5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788" h="50624">
                  <a:moveTo>
                    <a:pt x="39974" y="5010"/>
                  </a:moveTo>
                  <a:cubicBezTo>
                    <a:pt x="44071" y="9487"/>
                    <a:pt x="46164" y="15440"/>
                    <a:pt x="45690" y="21489"/>
                  </a:cubicBezTo>
                  <a:lnTo>
                    <a:pt x="45690" y="50064"/>
                  </a:lnTo>
                  <a:lnTo>
                    <a:pt x="33877" y="50064"/>
                  </a:lnTo>
                  <a:lnTo>
                    <a:pt x="33877" y="22631"/>
                  </a:lnTo>
                  <a:cubicBezTo>
                    <a:pt x="34067" y="19174"/>
                    <a:pt x="32923" y="15783"/>
                    <a:pt x="30733" y="13106"/>
                  </a:cubicBezTo>
                  <a:cubicBezTo>
                    <a:pt x="28449" y="10706"/>
                    <a:pt x="25212" y="9458"/>
                    <a:pt x="21877" y="9678"/>
                  </a:cubicBezTo>
                  <a:cubicBezTo>
                    <a:pt x="18068" y="9497"/>
                    <a:pt x="14254" y="10954"/>
                    <a:pt x="11590" y="13678"/>
                  </a:cubicBezTo>
                  <a:cubicBezTo>
                    <a:pt x="8925" y="16783"/>
                    <a:pt x="7492" y="20822"/>
                    <a:pt x="7780" y="24918"/>
                  </a:cubicBezTo>
                  <a:lnTo>
                    <a:pt x="7780" y="50445"/>
                  </a:lnTo>
                  <a:lnTo>
                    <a:pt x="-4033" y="50445"/>
                  </a:lnTo>
                  <a:lnTo>
                    <a:pt x="-4033" y="438"/>
                  </a:lnTo>
                  <a:lnTo>
                    <a:pt x="7208" y="438"/>
                  </a:lnTo>
                  <a:lnTo>
                    <a:pt x="7208" y="7011"/>
                  </a:lnTo>
                  <a:cubicBezTo>
                    <a:pt x="9208" y="4658"/>
                    <a:pt x="11780" y="2829"/>
                    <a:pt x="14636" y="1677"/>
                  </a:cubicBezTo>
                  <a:cubicBezTo>
                    <a:pt x="17780" y="458"/>
                    <a:pt x="21208" y="-152"/>
                    <a:pt x="24640" y="-133"/>
                  </a:cubicBezTo>
                  <a:cubicBezTo>
                    <a:pt x="30258" y="-505"/>
                    <a:pt x="35783" y="1343"/>
                    <a:pt x="39974" y="5010"/>
                  </a:cubicBezTo>
                  <a:close/>
                </a:path>
              </a:pathLst>
            </a:custGeom>
            <a:solidFill>
              <a:srgbClr val="6D6E71"/>
            </a:solidFill>
            <a:ln w="9525" cap="flat">
              <a:noFill/>
              <a:prstDash val="solid"/>
              <a:miter/>
            </a:ln>
          </p:spPr>
          <p:txBody>
            <a:bodyPr rtlCol="0" anchor="ctr"/>
            <a:lstStyle/>
            <a:p>
              <a:endParaRPr lang="en-US"/>
            </a:p>
          </p:txBody>
        </p:sp>
        <p:sp>
          <p:nvSpPr>
            <p:cNvPr id="1220" name="Freeform: Shape 1219">
              <a:extLst>
                <a:ext uri="{FF2B5EF4-FFF2-40B4-BE49-F238E27FC236}">
                  <a16:creationId xmlns:a16="http://schemas.microsoft.com/office/drawing/2014/main" id="{128B4D70-F8B2-4684-BA60-FCEF0010CB17}"/>
                </a:ext>
              </a:extLst>
            </p:cNvPr>
            <p:cNvSpPr/>
            <p:nvPr/>
          </p:nvSpPr>
          <p:spPr>
            <a:xfrm>
              <a:off x="7893825" y="2802552"/>
              <a:ext cx="70197" cy="68583"/>
            </a:xfrm>
            <a:custGeom>
              <a:avLst/>
              <a:gdLst>
                <a:gd name="connsiteX0" fmla="*/ 8921 w 53626"/>
                <a:gd name="connsiteY0" fmla="*/ 48876 h 52393"/>
                <a:gd name="connsiteX1" fmla="*/ -604 w 53626"/>
                <a:gd name="connsiteY1" fmla="*/ 39351 h 52393"/>
                <a:gd name="connsiteX2" fmla="*/ -604 w 53626"/>
                <a:gd name="connsiteY2" fmla="*/ 12682 h 52393"/>
                <a:gd name="connsiteX3" fmla="*/ 8921 w 53626"/>
                <a:gd name="connsiteY3" fmla="*/ 3157 h 52393"/>
                <a:gd name="connsiteX4" fmla="*/ 22734 w 53626"/>
                <a:gd name="connsiteY4" fmla="*/ -177 h 52393"/>
                <a:gd name="connsiteX5" fmla="*/ 36640 w 53626"/>
                <a:gd name="connsiteY5" fmla="*/ 3157 h 52393"/>
                <a:gd name="connsiteX6" fmla="*/ 46165 w 53626"/>
                <a:gd name="connsiteY6" fmla="*/ 12682 h 52393"/>
                <a:gd name="connsiteX7" fmla="*/ 46165 w 53626"/>
                <a:gd name="connsiteY7" fmla="*/ 39351 h 52393"/>
                <a:gd name="connsiteX8" fmla="*/ 36640 w 53626"/>
                <a:gd name="connsiteY8" fmla="*/ 48876 h 52393"/>
                <a:gd name="connsiteX9" fmla="*/ 22734 w 53626"/>
                <a:gd name="connsiteY9" fmla="*/ 52210 h 52393"/>
                <a:gd name="connsiteX10" fmla="*/ 8921 w 53626"/>
                <a:gd name="connsiteY10" fmla="*/ 48876 h 52393"/>
                <a:gd name="connsiteX11" fmla="*/ 33496 w 53626"/>
                <a:gd name="connsiteY11" fmla="*/ 37732 h 52393"/>
                <a:gd name="connsiteX12" fmla="*/ 37687 w 53626"/>
                <a:gd name="connsiteY12" fmla="*/ 26302 h 52393"/>
                <a:gd name="connsiteX13" fmla="*/ 33496 w 53626"/>
                <a:gd name="connsiteY13" fmla="*/ 14872 h 52393"/>
                <a:gd name="connsiteX14" fmla="*/ 22734 w 53626"/>
                <a:gd name="connsiteY14" fmla="*/ 10586 h 52393"/>
                <a:gd name="connsiteX15" fmla="*/ 11967 w 53626"/>
                <a:gd name="connsiteY15" fmla="*/ 14872 h 52393"/>
                <a:gd name="connsiteX16" fmla="*/ 7777 w 53626"/>
                <a:gd name="connsiteY16" fmla="*/ 26302 h 52393"/>
                <a:gd name="connsiteX17" fmla="*/ 11967 w 53626"/>
                <a:gd name="connsiteY17" fmla="*/ 37732 h 52393"/>
                <a:gd name="connsiteX18" fmla="*/ 22734 w 53626"/>
                <a:gd name="connsiteY18" fmla="*/ 42114 h 52393"/>
                <a:gd name="connsiteX19" fmla="*/ 33496 w 53626"/>
                <a:gd name="connsiteY19" fmla="*/ 37446 h 5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3626" h="52393">
                  <a:moveTo>
                    <a:pt x="8921" y="48876"/>
                  </a:moveTo>
                  <a:cubicBezTo>
                    <a:pt x="4921" y="46695"/>
                    <a:pt x="1587" y="43381"/>
                    <a:pt x="-604" y="39351"/>
                  </a:cubicBezTo>
                  <a:cubicBezTo>
                    <a:pt x="-5176" y="31046"/>
                    <a:pt x="-5176" y="20987"/>
                    <a:pt x="-604" y="12682"/>
                  </a:cubicBezTo>
                  <a:cubicBezTo>
                    <a:pt x="1587" y="8662"/>
                    <a:pt x="4921" y="5366"/>
                    <a:pt x="8921" y="3157"/>
                  </a:cubicBezTo>
                  <a:cubicBezTo>
                    <a:pt x="13209" y="899"/>
                    <a:pt x="17874" y="-244"/>
                    <a:pt x="22734" y="-177"/>
                  </a:cubicBezTo>
                  <a:cubicBezTo>
                    <a:pt x="27590" y="-234"/>
                    <a:pt x="32352" y="908"/>
                    <a:pt x="36640" y="3157"/>
                  </a:cubicBezTo>
                  <a:cubicBezTo>
                    <a:pt x="40640" y="5347"/>
                    <a:pt x="43975" y="8652"/>
                    <a:pt x="46165" y="12682"/>
                  </a:cubicBezTo>
                  <a:cubicBezTo>
                    <a:pt x="50737" y="20987"/>
                    <a:pt x="50737" y="31055"/>
                    <a:pt x="46165" y="39351"/>
                  </a:cubicBezTo>
                  <a:cubicBezTo>
                    <a:pt x="43975" y="43390"/>
                    <a:pt x="40640" y="46705"/>
                    <a:pt x="36640" y="48876"/>
                  </a:cubicBezTo>
                  <a:cubicBezTo>
                    <a:pt x="32352" y="51124"/>
                    <a:pt x="27590" y="52267"/>
                    <a:pt x="22734" y="52210"/>
                  </a:cubicBezTo>
                  <a:cubicBezTo>
                    <a:pt x="17972" y="52277"/>
                    <a:pt x="13209" y="51134"/>
                    <a:pt x="8921" y="48876"/>
                  </a:cubicBezTo>
                  <a:close/>
                  <a:moveTo>
                    <a:pt x="33496" y="37732"/>
                  </a:moveTo>
                  <a:cubicBezTo>
                    <a:pt x="36352" y="34656"/>
                    <a:pt x="37877" y="30522"/>
                    <a:pt x="37687" y="26302"/>
                  </a:cubicBezTo>
                  <a:cubicBezTo>
                    <a:pt x="37877" y="22083"/>
                    <a:pt x="36352" y="17968"/>
                    <a:pt x="33496" y="14872"/>
                  </a:cubicBezTo>
                  <a:cubicBezTo>
                    <a:pt x="30641" y="12024"/>
                    <a:pt x="26734" y="10481"/>
                    <a:pt x="22734" y="10586"/>
                  </a:cubicBezTo>
                  <a:cubicBezTo>
                    <a:pt x="18734" y="10453"/>
                    <a:pt x="14828" y="12005"/>
                    <a:pt x="11967" y="14872"/>
                  </a:cubicBezTo>
                  <a:cubicBezTo>
                    <a:pt x="9112" y="17987"/>
                    <a:pt x="7586" y="22092"/>
                    <a:pt x="7777" y="26302"/>
                  </a:cubicBezTo>
                  <a:cubicBezTo>
                    <a:pt x="7586" y="30522"/>
                    <a:pt x="9112" y="34637"/>
                    <a:pt x="11967" y="37732"/>
                  </a:cubicBezTo>
                  <a:cubicBezTo>
                    <a:pt x="14730" y="40666"/>
                    <a:pt x="18734" y="42257"/>
                    <a:pt x="22734" y="42114"/>
                  </a:cubicBezTo>
                  <a:cubicBezTo>
                    <a:pt x="26827" y="42161"/>
                    <a:pt x="30734" y="40456"/>
                    <a:pt x="33496" y="37446"/>
                  </a:cubicBezTo>
                  <a:close/>
                </a:path>
              </a:pathLst>
            </a:custGeom>
            <a:solidFill>
              <a:srgbClr val="6D6E71"/>
            </a:solidFill>
            <a:ln w="9525" cap="flat">
              <a:noFill/>
              <a:prstDash val="solid"/>
              <a:miter/>
            </a:ln>
          </p:spPr>
          <p:txBody>
            <a:bodyPr rtlCol="0" anchor="ctr"/>
            <a:lstStyle/>
            <a:p>
              <a:endParaRPr lang="en-US"/>
            </a:p>
          </p:txBody>
        </p:sp>
        <p:sp>
          <p:nvSpPr>
            <p:cNvPr id="1221" name="Freeform: Shape 1220">
              <a:extLst>
                <a:ext uri="{FF2B5EF4-FFF2-40B4-BE49-F238E27FC236}">
                  <a16:creationId xmlns:a16="http://schemas.microsoft.com/office/drawing/2014/main" id="{EBDB5749-5C99-4C03-9D4B-00554428A0AE}"/>
                </a:ext>
              </a:extLst>
            </p:cNvPr>
            <p:cNvSpPr/>
            <p:nvPr/>
          </p:nvSpPr>
          <p:spPr>
            <a:xfrm>
              <a:off x="7978858" y="2802954"/>
              <a:ext cx="38281" cy="67304"/>
            </a:xfrm>
            <a:custGeom>
              <a:avLst/>
              <a:gdLst>
                <a:gd name="connsiteX0" fmla="*/ 25212 w 29244"/>
                <a:gd name="connsiteY0" fmla="*/ -103 h 51416"/>
                <a:gd name="connsiteX1" fmla="*/ 25212 w 29244"/>
                <a:gd name="connsiteY1" fmla="*/ 11137 h 51416"/>
                <a:gd name="connsiteX2" fmla="*/ 22449 w 29244"/>
                <a:gd name="connsiteY2" fmla="*/ 11137 h 51416"/>
                <a:gd name="connsiteX3" fmla="*/ 11683 w 29244"/>
                <a:gd name="connsiteY3" fmla="*/ 15232 h 51416"/>
                <a:gd name="connsiteX4" fmla="*/ 7780 w 29244"/>
                <a:gd name="connsiteY4" fmla="*/ 26758 h 51416"/>
                <a:gd name="connsiteX5" fmla="*/ 7780 w 29244"/>
                <a:gd name="connsiteY5" fmla="*/ 51237 h 51416"/>
                <a:gd name="connsiteX6" fmla="*/ -4033 w 29244"/>
                <a:gd name="connsiteY6" fmla="*/ 51237 h 51416"/>
                <a:gd name="connsiteX7" fmla="*/ -4033 w 29244"/>
                <a:gd name="connsiteY7" fmla="*/ 945 h 51416"/>
                <a:gd name="connsiteX8" fmla="*/ 7208 w 29244"/>
                <a:gd name="connsiteY8" fmla="*/ 945 h 51416"/>
                <a:gd name="connsiteX9" fmla="*/ 7208 w 29244"/>
                <a:gd name="connsiteY9" fmla="*/ 8374 h 51416"/>
                <a:gd name="connsiteX10" fmla="*/ 25212 w 29244"/>
                <a:gd name="connsiteY10" fmla="*/ -103 h 51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244" h="51416">
                  <a:moveTo>
                    <a:pt x="25212" y="-103"/>
                  </a:moveTo>
                  <a:lnTo>
                    <a:pt x="25212" y="11137"/>
                  </a:lnTo>
                  <a:lnTo>
                    <a:pt x="22449" y="11137"/>
                  </a:lnTo>
                  <a:cubicBezTo>
                    <a:pt x="18445" y="10899"/>
                    <a:pt x="14543" y="12384"/>
                    <a:pt x="11683" y="15232"/>
                  </a:cubicBezTo>
                  <a:cubicBezTo>
                    <a:pt x="8920" y="18404"/>
                    <a:pt x="7492" y="22548"/>
                    <a:pt x="7780" y="26758"/>
                  </a:cubicBezTo>
                  <a:lnTo>
                    <a:pt x="7780" y="51237"/>
                  </a:lnTo>
                  <a:lnTo>
                    <a:pt x="-4033" y="51237"/>
                  </a:lnTo>
                  <a:lnTo>
                    <a:pt x="-4033" y="945"/>
                  </a:lnTo>
                  <a:lnTo>
                    <a:pt x="7208" y="945"/>
                  </a:lnTo>
                  <a:lnTo>
                    <a:pt x="7208" y="8374"/>
                  </a:lnTo>
                  <a:cubicBezTo>
                    <a:pt x="11208" y="2507"/>
                    <a:pt x="18161" y="-731"/>
                    <a:pt x="25212" y="-103"/>
                  </a:cubicBezTo>
                  <a:close/>
                </a:path>
              </a:pathLst>
            </a:custGeom>
            <a:solidFill>
              <a:srgbClr val="6D6E71"/>
            </a:solidFill>
            <a:ln w="9525" cap="flat">
              <a:noFill/>
              <a:prstDash val="solid"/>
              <a:miter/>
            </a:ln>
          </p:spPr>
          <p:txBody>
            <a:bodyPr rtlCol="0" anchor="ctr"/>
            <a:lstStyle/>
            <a:p>
              <a:endParaRPr lang="en-US"/>
            </a:p>
          </p:txBody>
        </p:sp>
        <p:sp>
          <p:nvSpPr>
            <p:cNvPr id="1222" name="Freeform: Shape 1221">
              <a:extLst>
                <a:ext uri="{FF2B5EF4-FFF2-40B4-BE49-F238E27FC236}">
                  <a16:creationId xmlns:a16="http://schemas.microsoft.com/office/drawing/2014/main" id="{692AE0C4-D4E8-44D7-B3B6-22C05BF15194}"/>
                </a:ext>
              </a:extLst>
            </p:cNvPr>
            <p:cNvSpPr/>
            <p:nvPr/>
          </p:nvSpPr>
          <p:spPr>
            <a:xfrm>
              <a:off x="8066263" y="2783332"/>
              <a:ext cx="85032" cy="87072"/>
            </a:xfrm>
            <a:custGeom>
              <a:avLst/>
              <a:gdLst>
                <a:gd name="connsiteX0" fmla="*/ -3842 w 64959"/>
                <a:gd name="connsiteY0" fmla="*/ -163 h 66518"/>
                <a:gd name="connsiteX1" fmla="*/ 24733 w 64959"/>
                <a:gd name="connsiteY1" fmla="*/ -163 h 66518"/>
                <a:gd name="connsiteX2" fmla="*/ 43783 w 64959"/>
                <a:gd name="connsiteY2" fmla="*/ 3933 h 66518"/>
                <a:gd name="connsiteX3" fmla="*/ 56354 w 64959"/>
                <a:gd name="connsiteY3" fmla="*/ 15934 h 66518"/>
                <a:gd name="connsiteX4" fmla="*/ 56354 w 64959"/>
                <a:gd name="connsiteY4" fmla="*/ 50606 h 66518"/>
                <a:gd name="connsiteX5" fmla="*/ 43592 w 64959"/>
                <a:gd name="connsiteY5" fmla="*/ 62226 h 66518"/>
                <a:gd name="connsiteX6" fmla="*/ 24542 w 64959"/>
                <a:gd name="connsiteY6" fmla="*/ 66322 h 66518"/>
                <a:gd name="connsiteX7" fmla="*/ -4033 w 64959"/>
                <a:gd name="connsiteY7" fmla="*/ 66322 h 66518"/>
                <a:gd name="connsiteX8" fmla="*/ 24733 w 64959"/>
                <a:gd name="connsiteY8" fmla="*/ 55558 h 66518"/>
                <a:gd name="connsiteX9" fmla="*/ 37495 w 64959"/>
                <a:gd name="connsiteY9" fmla="*/ 52796 h 66518"/>
                <a:gd name="connsiteX10" fmla="*/ 46066 w 64959"/>
                <a:gd name="connsiteY10" fmla="*/ 44795 h 66518"/>
                <a:gd name="connsiteX11" fmla="*/ 46066 w 64959"/>
                <a:gd name="connsiteY11" fmla="*/ 20887 h 66518"/>
                <a:gd name="connsiteX12" fmla="*/ 37495 w 64959"/>
                <a:gd name="connsiteY12" fmla="*/ 12982 h 66518"/>
                <a:gd name="connsiteX13" fmla="*/ 24733 w 64959"/>
                <a:gd name="connsiteY13" fmla="*/ 10219 h 66518"/>
                <a:gd name="connsiteX14" fmla="*/ 8729 w 64959"/>
                <a:gd name="connsiteY14" fmla="*/ 10219 h 66518"/>
                <a:gd name="connsiteX15" fmla="*/ 8729 w 64959"/>
                <a:gd name="connsiteY15" fmla="*/ 55558 h 66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959" h="66518">
                  <a:moveTo>
                    <a:pt x="-3842" y="-163"/>
                  </a:moveTo>
                  <a:lnTo>
                    <a:pt x="24733" y="-163"/>
                  </a:lnTo>
                  <a:cubicBezTo>
                    <a:pt x="31305" y="-353"/>
                    <a:pt x="37876" y="1047"/>
                    <a:pt x="43783" y="3933"/>
                  </a:cubicBezTo>
                  <a:cubicBezTo>
                    <a:pt x="49117" y="6590"/>
                    <a:pt x="53499" y="10762"/>
                    <a:pt x="56354" y="15934"/>
                  </a:cubicBezTo>
                  <a:cubicBezTo>
                    <a:pt x="62452" y="26688"/>
                    <a:pt x="62452" y="39852"/>
                    <a:pt x="56354" y="50606"/>
                  </a:cubicBezTo>
                  <a:cubicBezTo>
                    <a:pt x="53308" y="55635"/>
                    <a:pt x="48927" y="59673"/>
                    <a:pt x="43592" y="62226"/>
                  </a:cubicBezTo>
                  <a:cubicBezTo>
                    <a:pt x="37686" y="65112"/>
                    <a:pt x="31114" y="66512"/>
                    <a:pt x="24542" y="66322"/>
                  </a:cubicBezTo>
                  <a:lnTo>
                    <a:pt x="-4033" y="66322"/>
                  </a:lnTo>
                  <a:close/>
                  <a:moveTo>
                    <a:pt x="24733" y="55558"/>
                  </a:moveTo>
                  <a:cubicBezTo>
                    <a:pt x="29114" y="55635"/>
                    <a:pt x="33495" y="54692"/>
                    <a:pt x="37495" y="52796"/>
                  </a:cubicBezTo>
                  <a:cubicBezTo>
                    <a:pt x="41113" y="51024"/>
                    <a:pt x="44067" y="48243"/>
                    <a:pt x="46066" y="44795"/>
                  </a:cubicBezTo>
                  <a:cubicBezTo>
                    <a:pt x="49973" y="37308"/>
                    <a:pt x="49973" y="28374"/>
                    <a:pt x="46066" y="20887"/>
                  </a:cubicBezTo>
                  <a:cubicBezTo>
                    <a:pt x="44067" y="17468"/>
                    <a:pt x="41020" y="14725"/>
                    <a:pt x="37495" y="12982"/>
                  </a:cubicBezTo>
                  <a:cubicBezTo>
                    <a:pt x="33495" y="11086"/>
                    <a:pt x="29114" y="10143"/>
                    <a:pt x="24733" y="10219"/>
                  </a:cubicBezTo>
                  <a:lnTo>
                    <a:pt x="8729" y="10219"/>
                  </a:lnTo>
                  <a:lnTo>
                    <a:pt x="8729" y="55558"/>
                  </a:lnTo>
                  <a:close/>
                </a:path>
              </a:pathLst>
            </a:custGeom>
            <a:solidFill>
              <a:srgbClr val="6D6E71"/>
            </a:solidFill>
            <a:ln w="9525" cap="flat">
              <a:noFill/>
              <a:prstDash val="solid"/>
              <a:miter/>
            </a:ln>
          </p:spPr>
          <p:txBody>
            <a:bodyPr rtlCol="0" anchor="ctr"/>
            <a:lstStyle/>
            <a:p>
              <a:endParaRPr lang="en-US"/>
            </a:p>
          </p:txBody>
        </p:sp>
        <p:sp>
          <p:nvSpPr>
            <p:cNvPr id="1223" name="Freeform: Shape 1222">
              <a:extLst>
                <a:ext uri="{FF2B5EF4-FFF2-40B4-BE49-F238E27FC236}">
                  <a16:creationId xmlns:a16="http://schemas.microsoft.com/office/drawing/2014/main" id="{F89EAA68-F511-4CCE-8403-062E19FF9FBE}"/>
                </a:ext>
              </a:extLst>
            </p:cNvPr>
            <p:cNvSpPr/>
            <p:nvPr/>
          </p:nvSpPr>
          <p:spPr>
            <a:xfrm>
              <a:off x="8165021" y="2774371"/>
              <a:ext cx="19813" cy="95513"/>
            </a:xfrm>
            <a:custGeom>
              <a:avLst/>
              <a:gdLst>
                <a:gd name="connsiteX0" fmla="*/ -1849 w 15136"/>
                <a:gd name="connsiteY0" fmla="*/ 12017 h 72966"/>
                <a:gd name="connsiteX1" fmla="*/ -2138 w 15136"/>
                <a:gd name="connsiteY1" fmla="*/ 2188 h 72966"/>
                <a:gd name="connsiteX2" fmla="*/ -1849 w 15136"/>
                <a:gd name="connsiteY2" fmla="*/ 1921 h 72966"/>
                <a:gd name="connsiteX3" fmla="*/ 3485 w 15136"/>
                <a:gd name="connsiteY3" fmla="*/ -175 h 72966"/>
                <a:gd name="connsiteX4" fmla="*/ 8913 w 15136"/>
                <a:gd name="connsiteY4" fmla="*/ 1826 h 72966"/>
                <a:gd name="connsiteX5" fmla="*/ 11103 w 15136"/>
                <a:gd name="connsiteY5" fmla="*/ 6683 h 72966"/>
                <a:gd name="connsiteX6" fmla="*/ 8913 w 15136"/>
                <a:gd name="connsiteY6" fmla="*/ 11922 h 72966"/>
                <a:gd name="connsiteX7" fmla="*/ 3485 w 15136"/>
                <a:gd name="connsiteY7" fmla="*/ 14018 h 72966"/>
                <a:gd name="connsiteX8" fmla="*/ -1849 w 15136"/>
                <a:gd name="connsiteY8" fmla="*/ 12017 h 72966"/>
                <a:gd name="connsiteX9" fmla="*/ -2421 w 15136"/>
                <a:gd name="connsiteY9" fmla="*/ 22305 h 72966"/>
                <a:gd name="connsiteX10" fmla="*/ 9485 w 15136"/>
                <a:gd name="connsiteY10" fmla="*/ 22305 h 72966"/>
                <a:gd name="connsiteX11" fmla="*/ 9485 w 15136"/>
                <a:gd name="connsiteY11" fmla="*/ 72787 h 72966"/>
                <a:gd name="connsiteX12" fmla="*/ -2328 w 15136"/>
                <a:gd name="connsiteY12" fmla="*/ 72787 h 72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36" h="72966">
                  <a:moveTo>
                    <a:pt x="-1849" y="12017"/>
                  </a:moveTo>
                  <a:cubicBezTo>
                    <a:pt x="-4612" y="9379"/>
                    <a:pt x="-4803" y="4979"/>
                    <a:pt x="-2138" y="2188"/>
                  </a:cubicBezTo>
                  <a:cubicBezTo>
                    <a:pt x="-2040" y="2092"/>
                    <a:pt x="-1947" y="2007"/>
                    <a:pt x="-1849" y="1921"/>
                  </a:cubicBezTo>
                  <a:cubicBezTo>
                    <a:pt x="-422" y="521"/>
                    <a:pt x="1485" y="-241"/>
                    <a:pt x="3485" y="-175"/>
                  </a:cubicBezTo>
                  <a:cubicBezTo>
                    <a:pt x="5485" y="-251"/>
                    <a:pt x="7485" y="473"/>
                    <a:pt x="8913" y="1826"/>
                  </a:cubicBezTo>
                  <a:cubicBezTo>
                    <a:pt x="10341" y="3035"/>
                    <a:pt x="11103" y="4817"/>
                    <a:pt x="11103" y="6683"/>
                  </a:cubicBezTo>
                  <a:cubicBezTo>
                    <a:pt x="11103" y="8655"/>
                    <a:pt x="10341" y="10551"/>
                    <a:pt x="8913" y="11922"/>
                  </a:cubicBezTo>
                  <a:cubicBezTo>
                    <a:pt x="7485" y="13341"/>
                    <a:pt x="5485" y="14094"/>
                    <a:pt x="3485" y="14018"/>
                  </a:cubicBezTo>
                  <a:cubicBezTo>
                    <a:pt x="1485" y="14075"/>
                    <a:pt x="-422" y="13360"/>
                    <a:pt x="-1849" y="12017"/>
                  </a:cubicBezTo>
                  <a:close/>
                  <a:moveTo>
                    <a:pt x="-2421" y="22305"/>
                  </a:moveTo>
                  <a:lnTo>
                    <a:pt x="9485" y="22305"/>
                  </a:lnTo>
                  <a:lnTo>
                    <a:pt x="9485" y="72787"/>
                  </a:lnTo>
                  <a:lnTo>
                    <a:pt x="-2328" y="72787"/>
                  </a:lnTo>
                  <a:close/>
                </a:path>
              </a:pathLst>
            </a:custGeom>
            <a:solidFill>
              <a:srgbClr val="6D6E71"/>
            </a:solidFill>
            <a:ln w="9525" cap="flat">
              <a:noFill/>
              <a:prstDash val="solid"/>
              <a:miter/>
            </a:ln>
          </p:spPr>
          <p:txBody>
            <a:bodyPr rtlCol="0" anchor="ctr"/>
            <a:lstStyle/>
            <a:p>
              <a:endParaRPr lang="en-US"/>
            </a:p>
          </p:txBody>
        </p:sp>
        <p:sp>
          <p:nvSpPr>
            <p:cNvPr id="1224" name="Freeform: Shape 1223">
              <a:extLst>
                <a:ext uri="{FF2B5EF4-FFF2-40B4-BE49-F238E27FC236}">
                  <a16:creationId xmlns:a16="http://schemas.microsoft.com/office/drawing/2014/main" id="{A61E2A9F-BE03-43AB-8A93-6F2FB4E43AFC}"/>
                </a:ext>
              </a:extLst>
            </p:cNvPr>
            <p:cNvSpPr/>
            <p:nvPr/>
          </p:nvSpPr>
          <p:spPr>
            <a:xfrm>
              <a:off x="8191817" y="2804427"/>
              <a:ext cx="72812" cy="66081"/>
            </a:xfrm>
            <a:custGeom>
              <a:avLst/>
              <a:gdLst>
                <a:gd name="connsiteX0" fmla="*/ 51592 w 55624"/>
                <a:gd name="connsiteY0" fmla="*/ -180 h 50482"/>
                <a:gd name="connsiteX1" fmla="*/ 29970 w 55624"/>
                <a:gd name="connsiteY1" fmla="*/ 50302 h 50482"/>
                <a:gd name="connsiteX2" fmla="*/ 17589 w 55624"/>
                <a:gd name="connsiteY2" fmla="*/ 50302 h 50482"/>
                <a:gd name="connsiteX3" fmla="*/ -4033 w 55624"/>
                <a:gd name="connsiteY3" fmla="*/ -180 h 50482"/>
                <a:gd name="connsiteX4" fmla="*/ 8064 w 55624"/>
                <a:gd name="connsiteY4" fmla="*/ -180 h 50482"/>
                <a:gd name="connsiteX5" fmla="*/ 23779 w 55624"/>
                <a:gd name="connsiteY5" fmla="*/ 37253 h 50482"/>
                <a:gd name="connsiteX6" fmla="*/ 39876 w 55624"/>
                <a:gd name="connsiteY6" fmla="*/ -180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24" h="50482">
                  <a:moveTo>
                    <a:pt x="51592" y="-180"/>
                  </a:moveTo>
                  <a:lnTo>
                    <a:pt x="29970" y="50302"/>
                  </a:lnTo>
                  <a:lnTo>
                    <a:pt x="17589" y="50302"/>
                  </a:lnTo>
                  <a:lnTo>
                    <a:pt x="-4033" y="-180"/>
                  </a:lnTo>
                  <a:lnTo>
                    <a:pt x="8064" y="-180"/>
                  </a:lnTo>
                  <a:lnTo>
                    <a:pt x="23779" y="37253"/>
                  </a:lnTo>
                  <a:lnTo>
                    <a:pt x="39876" y="-180"/>
                  </a:lnTo>
                  <a:close/>
                </a:path>
              </a:pathLst>
            </a:custGeom>
            <a:solidFill>
              <a:srgbClr val="6D6E71"/>
            </a:solidFill>
            <a:ln w="9525" cap="flat">
              <a:noFill/>
              <a:prstDash val="solid"/>
              <a:miter/>
            </a:ln>
          </p:spPr>
          <p:txBody>
            <a:bodyPr rtlCol="0" anchor="ctr"/>
            <a:lstStyle/>
            <a:p>
              <a:endParaRPr lang="en-US"/>
            </a:p>
          </p:txBody>
        </p:sp>
        <p:sp>
          <p:nvSpPr>
            <p:cNvPr id="1225" name="Freeform: Shape 1224">
              <a:extLst>
                <a:ext uri="{FF2B5EF4-FFF2-40B4-BE49-F238E27FC236}">
                  <a16:creationId xmlns:a16="http://schemas.microsoft.com/office/drawing/2014/main" id="{157BDA16-3A01-41BE-92DC-C3D694B2CD2C}"/>
                </a:ext>
              </a:extLst>
            </p:cNvPr>
            <p:cNvSpPr/>
            <p:nvPr/>
          </p:nvSpPr>
          <p:spPr>
            <a:xfrm>
              <a:off x="8267368" y="2802303"/>
              <a:ext cx="67719" cy="68450"/>
            </a:xfrm>
            <a:custGeom>
              <a:avLst/>
              <a:gdLst>
                <a:gd name="connsiteX0" fmla="*/ 47216 w 51733"/>
                <a:gd name="connsiteY0" fmla="*/ 30016 h 52292"/>
                <a:gd name="connsiteX1" fmla="*/ 7497 w 51733"/>
                <a:gd name="connsiteY1" fmla="*/ 30016 h 52292"/>
                <a:gd name="connsiteX2" fmla="*/ 12925 w 51733"/>
                <a:gd name="connsiteY2" fmla="*/ 38780 h 52292"/>
                <a:gd name="connsiteX3" fmla="*/ 37500 w 51733"/>
                <a:gd name="connsiteY3" fmla="*/ 36589 h 52292"/>
                <a:gd name="connsiteX4" fmla="*/ 43881 w 51733"/>
                <a:gd name="connsiteY4" fmla="*/ 43923 h 52292"/>
                <a:gd name="connsiteX5" fmla="*/ 35310 w 51733"/>
                <a:gd name="connsiteY5" fmla="*/ 50019 h 52292"/>
                <a:gd name="connsiteX6" fmla="*/ 8925 w 51733"/>
                <a:gd name="connsiteY6" fmla="*/ 48781 h 52292"/>
                <a:gd name="connsiteX7" fmla="*/ -600 w 51733"/>
                <a:gd name="connsiteY7" fmla="*/ 39256 h 52292"/>
                <a:gd name="connsiteX8" fmla="*/ -4027 w 51733"/>
                <a:gd name="connsiteY8" fmla="*/ 25921 h 52292"/>
                <a:gd name="connsiteX9" fmla="*/ -693 w 51733"/>
                <a:gd name="connsiteY9" fmla="*/ 12681 h 52292"/>
                <a:gd name="connsiteX10" fmla="*/ 8832 w 51733"/>
                <a:gd name="connsiteY10" fmla="*/ 3156 h 52292"/>
                <a:gd name="connsiteX11" fmla="*/ 22259 w 51733"/>
                <a:gd name="connsiteY11" fmla="*/ -178 h 52292"/>
                <a:gd name="connsiteX12" fmla="*/ 35407 w 51733"/>
                <a:gd name="connsiteY12" fmla="*/ 3156 h 52292"/>
                <a:gd name="connsiteX13" fmla="*/ 44453 w 51733"/>
                <a:gd name="connsiteY13" fmla="*/ 12681 h 52292"/>
                <a:gd name="connsiteX14" fmla="*/ 47695 w 51733"/>
                <a:gd name="connsiteY14" fmla="*/ 26302 h 52292"/>
                <a:gd name="connsiteX15" fmla="*/ 47216 w 51733"/>
                <a:gd name="connsiteY15" fmla="*/ 30016 h 52292"/>
                <a:gd name="connsiteX16" fmla="*/ 12260 w 51733"/>
                <a:gd name="connsiteY16" fmla="*/ 13252 h 52292"/>
                <a:gd name="connsiteX17" fmla="*/ 7497 w 51733"/>
                <a:gd name="connsiteY17" fmla="*/ 22111 h 52292"/>
                <a:gd name="connsiteX18" fmla="*/ 36072 w 51733"/>
                <a:gd name="connsiteY18" fmla="*/ 22111 h 52292"/>
                <a:gd name="connsiteX19" fmla="*/ 21878 w 51733"/>
                <a:gd name="connsiteY19" fmla="*/ 9919 h 52292"/>
                <a:gd name="connsiteX20" fmla="*/ 12260 w 51733"/>
                <a:gd name="connsiteY20" fmla="*/ 13252 h 52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1733" h="52292">
                  <a:moveTo>
                    <a:pt x="47216" y="30016"/>
                  </a:moveTo>
                  <a:lnTo>
                    <a:pt x="7497" y="30016"/>
                  </a:lnTo>
                  <a:cubicBezTo>
                    <a:pt x="8069" y="33550"/>
                    <a:pt x="9972" y="36722"/>
                    <a:pt x="12925" y="38780"/>
                  </a:cubicBezTo>
                  <a:cubicBezTo>
                    <a:pt x="20641" y="43932"/>
                    <a:pt x="30836" y="43018"/>
                    <a:pt x="37500" y="36589"/>
                  </a:cubicBezTo>
                  <a:lnTo>
                    <a:pt x="43881" y="43923"/>
                  </a:lnTo>
                  <a:cubicBezTo>
                    <a:pt x="41598" y="46637"/>
                    <a:pt x="38644" y="48733"/>
                    <a:pt x="35310" y="50019"/>
                  </a:cubicBezTo>
                  <a:cubicBezTo>
                    <a:pt x="26738" y="53191"/>
                    <a:pt x="17213" y="52743"/>
                    <a:pt x="8925" y="48781"/>
                  </a:cubicBezTo>
                  <a:cubicBezTo>
                    <a:pt x="4926" y="46599"/>
                    <a:pt x="1591" y="43294"/>
                    <a:pt x="-600" y="39256"/>
                  </a:cubicBezTo>
                  <a:cubicBezTo>
                    <a:pt x="-2883" y="35198"/>
                    <a:pt x="-4125" y="30597"/>
                    <a:pt x="-4027" y="25921"/>
                  </a:cubicBezTo>
                  <a:cubicBezTo>
                    <a:pt x="-4125" y="21292"/>
                    <a:pt x="-2883" y="16729"/>
                    <a:pt x="-693" y="12681"/>
                  </a:cubicBezTo>
                  <a:cubicBezTo>
                    <a:pt x="1498" y="8642"/>
                    <a:pt x="4832" y="5337"/>
                    <a:pt x="8832" y="3156"/>
                  </a:cubicBezTo>
                  <a:cubicBezTo>
                    <a:pt x="12925" y="918"/>
                    <a:pt x="17594" y="-225"/>
                    <a:pt x="22259" y="-178"/>
                  </a:cubicBezTo>
                  <a:cubicBezTo>
                    <a:pt x="26831" y="-235"/>
                    <a:pt x="31403" y="918"/>
                    <a:pt x="35407" y="3156"/>
                  </a:cubicBezTo>
                  <a:cubicBezTo>
                    <a:pt x="39309" y="5366"/>
                    <a:pt x="42453" y="8680"/>
                    <a:pt x="44453" y="12681"/>
                  </a:cubicBezTo>
                  <a:cubicBezTo>
                    <a:pt x="46742" y="16862"/>
                    <a:pt x="47788" y="21558"/>
                    <a:pt x="47695" y="26302"/>
                  </a:cubicBezTo>
                  <a:cubicBezTo>
                    <a:pt x="47314" y="27349"/>
                    <a:pt x="47314" y="28492"/>
                    <a:pt x="47216" y="30016"/>
                  </a:cubicBezTo>
                  <a:close/>
                  <a:moveTo>
                    <a:pt x="12260" y="13252"/>
                  </a:moveTo>
                  <a:cubicBezTo>
                    <a:pt x="9688" y="15529"/>
                    <a:pt x="7972" y="18682"/>
                    <a:pt x="7497" y="22111"/>
                  </a:cubicBezTo>
                  <a:lnTo>
                    <a:pt x="36072" y="22111"/>
                  </a:lnTo>
                  <a:cubicBezTo>
                    <a:pt x="35407" y="14900"/>
                    <a:pt x="29119" y="9528"/>
                    <a:pt x="21878" y="9919"/>
                  </a:cubicBezTo>
                  <a:cubicBezTo>
                    <a:pt x="18357" y="9795"/>
                    <a:pt x="14925" y="10986"/>
                    <a:pt x="12260" y="13252"/>
                  </a:cubicBezTo>
                  <a:close/>
                </a:path>
              </a:pathLst>
            </a:custGeom>
            <a:solidFill>
              <a:srgbClr val="6D6E71"/>
            </a:solidFill>
            <a:ln w="9525" cap="flat">
              <a:noFill/>
              <a:prstDash val="solid"/>
              <a:miter/>
            </a:ln>
          </p:spPr>
          <p:txBody>
            <a:bodyPr rtlCol="0" anchor="ctr"/>
            <a:lstStyle/>
            <a:p>
              <a:endParaRPr lang="en-US"/>
            </a:p>
          </p:txBody>
        </p:sp>
        <p:sp>
          <p:nvSpPr>
            <p:cNvPr id="1226" name="Freeform: Shape 1225">
              <a:extLst>
                <a:ext uri="{FF2B5EF4-FFF2-40B4-BE49-F238E27FC236}">
                  <a16:creationId xmlns:a16="http://schemas.microsoft.com/office/drawing/2014/main" id="{E51CCA7C-9CE2-4363-A5D0-8F9F168B8131}"/>
                </a:ext>
              </a:extLst>
            </p:cNvPr>
            <p:cNvSpPr/>
            <p:nvPr/>
          </p:nvSpPr>
          <p:spPr>
            <a:xfrm>
              <a:off x="8349539" y="2802954"/>
              <a:ext cx="38154" cy="67304"/>
            </a:xfrm>
            <a:custGeom>
              <a:avLst/>
              <a:gdLst>
                <a:gd name="connsiteX0" fmla="*/ 25114 w 29147"/>
                <a:gd name="connsiteY0" fmla="*/ -103 h 51416"/>
                <a:gd name="connsiteX1" fmla="*/ 25114 w 29147"/>
                <a:gd name="connsiteY1" fmla="*/ 11137 h 51416"/>
                <a:gd name="connsiteX2" fmla="*/ 22352 w 29147"/>
                <a:gd name="connsiteY2" fmla="*/ 11137 h 51416"/>
                <a:gd name="connsiteX3" fmla="*/ 11590 w 29147"/>
                <a:gd name="connsiteY3" fmla="*/ 15232 h 51416"/>
                <a:gd name="connsiteX4" fmla="*/ 7683 w 29147"/>
                <a:gd name="connsiteY4" fmla="*/ 26758 h 51416"/>
                <a:gd name="connsiteX5" fmla="*/ 7683 w 29147"/>
                <a:gd name="connsiteY5" fmla="*/ 51237 h 51416"/>
                <a:gd name="connsiteX6" fmla="*/ -4033 w 29147"/>
                <a:gd name="connsiteY6" fmla="*/ 51237 h 51416"/>
                <a:gd name="connsiteX7" fmla="*/ -4033 w 29147"/>
                <a:gd name="connsiteY7" fmla="*/ 945 h 51416"/>
                <a:gd name="connsiteX8" fmla="*/ 7111 w 29147"/>
                <a:gd name="connsiteY8" fmla="*/ 945 h 51416"/>
                <a:gd name="connsiteX9" fmla="*/ 7111 w 29147"/>
                <a:gd name="connsiteY9" fmla="*/ 8374 h 51416"/>
                <a:gd name="connsiteX10" fmla="*/ 25114 w 29147"/>
                <a:gd name="connsiteY10" fmla="*/ -103 h 51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147" h="51416">
                  <a:moveTo>
                    <a:pt x="25114" y="-103"/>
                  </a:moveTo>
                  <a:lnTo>
                    <a:pt x="25114" y="11137"/>
                  </a:lnTo>
                  <a:lnTo>
                    <a:pt x="22352" y="11137"/>
                  </a:lnTo>
                  <a:cubicBezTo>
                    <a:pt x="18352" y="10899"/>
                    <a:pt x="14445" y="12384"/>
                    <a:pt x="11590" y="15232"/>
                  </a:cubicBezTo>
                  <a:cubicBezTo>
                    <a:pt x="8827" y="18404"/>
                    <a:pt x="7399" y="22548"/>
                    <a:pt x="7683" y="26758"/>
                  </a:cubicBezTo>
                  <a:lnTo>
                    <a:pt x="7683" y="51237"/>
                  </a:lnTo>
                  <a:lnTo>
                    <a:pt x="-4033" y="51237"/>
                  </a:lnTo>
                  <a:lnTo>
                    <a:pt x="-4033" y="945"/>
                  </a:lnTo>
                  <a:lnTo>
                    <a:pt x="7111" y="945"/>
                  </a:lnTo>
                  <a:lnTo>
                    <a:pt x="7111" y="8374"/>
                  </a:lnTo>
                  <a:cubicBezTo>
                    <a:pt x="11115" y="2507"/>
                    <a:pt x="18068" y="-731"/>
                    <a:pt x="25114" y="-103"/>
                  </a:cubicBezTo>
                  <a:close/>
                </a:path>
              </a:pathLst>
            </a:custGeom>
            <a:solidFill>
              <a:srgbClr val="6D6E71"/>
            </a:solidFill>
            <a:ln w="9525" cap="flat">
              <a:noFill/>
              <a:prstDash val="solid"/>
              <a:miter/>
            </a:ln>
          </p:spPr>
          <p:txBody>
            <a:bodyPr rtlCol="0" anchor="ctr"/>
            <a:lstStyle/>
            <a:p>
              <a:endParaRPr lang="en-US"/>
            </a:p>
          </p:txBody>
        </p:sp>
        <p:sp>
          <p:nvSpPr>
            <p:cNvPr id="1227" name="Freeform: Shape 1226">
              <a:extLst>
                <a:ext uri="{FF2B5EF4-FFF2-40B4-BE49-F238E27FC236}">
                  <a16:creationId xmlns:a16="http://schemas.microsoft.com/office/drawing/2014/main" id="{F8A1EF44-5086-4921-8140-497698C2EA58}"/>
                </a:ext>
              </a:extLst>
            </p:cNvPr>
            <p:cNvSpPr/>
            <p:nvPr/>
          </p:nvSpPr>
          <p:spPr>
            <a:xfrm>
              <a:off x="8393306" y="2803006"/>
              <a:ext cx="57755" cy="67804"/>
            </a:xfrm>
            <a:custGeom>
              <a:avLst/>
              <a:gdLst>
                <a:gd name="connsiteX0" fmla="*/ 5492 w 44121"/>
                <a:gd name="connsiteY0" fmla="*/ 49958 h 51798"/>
                <a:gd name="connsiteX1" fmla="*/ -4033 w 44121"/>
                <a:gd name="connsiteY1" fmla="*/ 45862 h 51798"/>
                <a:gd name="connsiteX2" fmla="*/ 539 w 44121"/>
                <a:gd name="connsiteY2" fmla="*/ 36909 h 51798"/>
                <a:gd name="connsiteX3" fmla="*/ 8729 w 44121"/>
                <a:gd name="connsiteY3" fmla="*/ 40528 h 51798"/>
                <a:gd name="connsiteX4" fmla="*/ 18254 w 44121"/>
                <a:gd name="connsiteY4" fmla="*/ 41957 h 51798"/>
                <a:gd name="connsiteX5" fmla="*/ 28923 w 44121"/>
                <a:gd name="connsiteY5" fmla="*/ 36337 h 51798"/>
                <a:gd name="connsiteX6" fmla="*/ 26161 w 44121"/>
                <a:gd name="connsiteY6" fmla="*/ 32622 h 51798"/>
                <a:gd name="connsiteX7" fmla="*/ 17589 w 44121"/>
                <a:gd name="connsiteY7" fmla="*/ 30718 h 51798"/>
                <a:gd name="connsiteX8" fmla="*/ 7394 w 44121"/>
                <a:gd name="connsiteY8" fmla="*/ 28527 h 51798"/>
                <a:gd name="connsiteX9" fmla="*/ 632 w 44121"/>
                <a:gd name="connsiteY9" fmla="*/ 24241 h 51798"/>
                <a:gd name="connsiteX10" fmla="*/ -2321 w 44121"/>
                <a:gd name="connsiteY10" fmla="*/ 15668 h 51798"/>
                <a:gd name="connsiteX11" fmla="*/ 3683 w 44121"/>
                <a:gd name="connsiteY11" fmla="*/ 4143 h 51798"/>
                <a:gd name="connsiteX12" fmla="*/ 19873 w 44121"/>
                <a:gd name="connsiteY12" fmla="*/ -143 h 51798"/>
                <a:gd name="connsiteX13" fmla="*/ 30258 w 44121"/>
                <a:gd name="connsiteY13" fmla="*/ 1095 h 51798"/>
                <a:gd name="connsiteX14" fmla="*/ 38830 w 44121"/>
                <a:gd name="connsiteY14" fmla="*/ 4238 h 51798"/>
                <a:gd name="connsiteX15" fmla="*/ 34258 w 44121"/>
                <a:gd name="connsiteY15" fmla="*/ 13192 h 51798"/>
                <a:gd name="connsiteX16" fmla="*/ 19780 w 44121"/>
                <a:gd name="connsiteY16" fmla="*/ 9477 h 51798"/>
                <a:gd name="connsiteX17" fmla="*/ 11966 w 44121"/>
                <a:gd name="connsiteY17" fmla="*/ 11001 h 51798"/>
                <a:gd name="connsiteX18" fmla="*/ 9204 w 44121"/>
                <a:gd name="connsiteY18" fmla="*/ 15096 h 51798"/>
                <a:gd name="connsiteX19" fmla="*/ 12157 w 44121"/>
                <a:gd name="connsiteY19" fmla="*/ 19097 h 51798"/>
                <a:gd name="connsiteX20" fmla="*/ 21017 w 44121"/>
                <a:gd name="connsiteY20" fmla="*/ 21383 h 51798"/>
                <a:gd name="connsiteX21" fmla="*/ 30542 w 44121"/>
                <a:gd name="connsiteY21" fmla="*/ 23478 h 51798"/>
                <a:gd name="connsiteX22" fmla="*/ 37211 w 44121"/>
                <a:gd name="connsiteY22" fmla="*/ 27669 h 51798"/>
                <a:gd name="connsiteX23" fmla="*/ 40067 w 44121"/>
                <a:gd name="connsiteY23" fmla="*/ 35956 h 51798"/>
                <a:gd name="connsiteX24" fmla="*/ 33877 w 44121"/>
                <a:gd name="connsiteY24" fmla="*/ 47291 h 51798"/>
                <a:gd name="connsiteX25" fmla="*/ 17208 w 44121"/>
                <a:gd name="connsiteY25" fmla="*/ 51577 h 51798"/>
                <a:gd name="connsiteX26" fmla="*/ 5492 w 44121"/>
                <a:gd name="connsiteY26" fmla="*/ 49958 h 5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4121" h="51798">
                  <a:moveTo>
                    <a:pt x="5492" y="49958"/>
                  </a:moveTo>
                  <a:cubicBezTo>
                    <a:pt x="2060" y="49186"/>
                    <a:pt x="-1177" y="47796"/>
                    <a:pt x="-4033" y="45862"/>
                  </a:cubicBezTo>
                  <a:lnTo>
                    <a:pt x="539" y="36909"/>
                  </a:lnTo>
                  <a:cubicBezTo>
                    <a:pt x="3013" y="38566"/>
                    <a:pt x="5776" y="39785"/>
                    <a:pt x="8729" y="40528"/>
                  </a:cubicBezTo>
                  <a:cubicBezTo>
                    <a:pt x="11776" y="41481"/>
                    <a:pt x="15017" y="41957"/>
                    <a:pt x="18254" y="41957"/>
                  </a:cubicBezTo>
                  <a:cubicBezTo>
                    <a:pt x="25398" y="41957"/>
                    <a:pt x="28923" y="40052"/>
                    <a:pt x="28923" y="36337"/>
                  </a:cubicBezTo>
                  <a:cubicBezTo>
                    <a:pt x="28923" y="34632"/>
                    <a:pt x="27779" y="33127"/>
                    <a:pt x="26161" y="32622"/>
                  </a:cubicBezTo>
                  <a:cubicBezTo>
                    <a:pt x="23398" y="31717"/>
                    <a:pt x="20542" y="31079"/>
                    <a:pt x="17589" y="30718"/>
                  </a:cubicBezTo>
                  <a:cubicBezTo>
                    <a:pt x="14157" y="30203"/>
                    <a:pt x="10729" y="29470"/>
                    <a:pt x="7394" y="28527"/>
                  </a:cubicBezTo>
                  <a:cubicBezTo>
                    <a:pt x="4822" y="27679"/>
                    <a:pt x="2539" y="26203"/>
                    <a:pt x="632" y="24241"/>
                  </a:cubicBezTo>
                  <a:cubicBezTo>
                    <a:pt x="-1461" y="21888"/>
                    <a:pt x="-2512" y="18802"/>
                    <a:pt x="-2321" y="15668"/>
                  </a:cubicBezTo>
                  <a:cubicBezTo>
                    <a:pt x="-2414" y="11058"/>
                    <a:pt x="-131" y="6724"/>
                    <a:pt x="3683" y="4143"/>
                  </a:cubicBezTo>
                  <a:cubicBezTo>
                    <a:pt x="8539" y="1057"/>
                    <a:pt x="14157" y="-439"/>
                    <a:pt x="19873" y="-143"/>
                  </a:cubicBezTo>
                  <a:cubicBezTo>
                    <a:pt x="23398" y="-115"/>
                    <a:pt x="26826" y="304"/>
                    <a:pt x="30258" y="1095"/>
                  </a:cubicBezTo>
                  <a:cubicBezTo>
                    <a:pt x="33304" y="1666"/>
                    <a:pt x="36160" y="2724"/>
                    <a:pt x="38830" y="4238"/>
                  </a:cubicBezTo>
                  <a:lnTo>
                    <a:pt x="34258" y="13192"/>
                  </a:lnTo>
                  <a:cubicBezTo>
                    <a:pt x="29877" y="10687"/>
                    <a:pt x="24826" y="9410"/>
                    <a:pt x="19780" y="9477"/>
                  </a:cubicBezTo>
                  <a:cubicBezTo>
                    <a:pt x="17110" y="9296"/>
                    <a:pt x="14347" y="9820"/>
                    <a:pt x="11966" y="11001"/>
                  </a:cubicBezTo>
                  <a:cubicBezTo>
                    <a:pt x="10348" y="11725"/>
                    <a:pt x="9301" y="13315"/>
                    <a:pt x="9204" y="15096"/>
                  </a:cubicBezTo>
                  <a:cubicBezTo>
                    <a:pt x="9111" y="16954"/>
                    <a:pt x="10348" y="18611"/>
                    <a:pt x="12157" y="19097"/>
                  </a:cubicBezTo>
                  <a:cubicBezTo>
                    <a:pt x="15017" y="20164"/>
                    <a:pt x="17971" y="20926"/>
                    <a:pt x="21017" y="21383"/>
                  </a:cubicBezTo>
                  <a:cubicBezTo>
                    <a:pt x="24254" y="21850"/>
                    <a:pt x="27398" y="22555"/>
                    <a:pt x="30542" y="23478"/>
                  </a:cubicBezTo>
                  <a:cubicBezTo>
                    <a:pt x="33114" y="24250"/>
                    <a:pt x="35397" y="25698"/>
                    <a:pt x="37211" y="27669"/>
                  </a:cubicBezTo>
                  <a:cubicBezTo>
                    <a:pt x="39211" y="29936"/>
                    <a:pt x="40258" y="32927"/>
                    <a:pt x="40067" y="35956"/>
                  </a:cubicBezTo>
                  <a:cubicBezTo>
                    <a:pt x="40160" y="40557"/>
                    <a:pt x="37779" y="44853"/>
                    <a:pt x="33877" y="47291"/>
                  </a:cubicBezTo>
                  <a:cubicBezTo>
                    <a:pt x="28923" y="50396"/>
                    <a:pt x="23114" y="51892"/>
                    <a:pt x="17208" y="51577"/>
                  </a:cubicBezTo>
                  <a:cubicBezTo>
                    <a:pt x="13301" y="51539"/>
                    <a:pt x="9301" y="50996"/>
                    <a:pt x="5492" y="49958"/>
                  </a:cubicBezTo>
                  <a:close/>
                </a:path>
              </a:pathLst>
            </a:custGeom>
            <a:solidFill>
              <a:srgbClr val="6D6E71"/>
            </a:solidFill>
            <a:ln w="9525" cap="flat">
              <a:noFill/>
              <a:prstDash val="solid"/>
              <a:miter/>
            </a:ln>
          </p:spPr>
          <p:txBody>
            <a:bodyPr rtlCol="0" anchor="ctr"/>
            <a:lstStyle/>
            <a:p>
              <a:endParaRPr lang="en-US"/>
            </a:p>
          </p:txBody>
        </p:sp>
        <p:sp>
          <p:nvSpPr>
            <p:cNvPr id="1228" name="Freeform: Shape 1227">
              <a:extLst>
                <a:ext uri="{FF2B5EF4-FFF2-40B4-BE49-F238E27FC236}">
                  <a16:creationId xmlns:a16="http://schemas.microsoft.com/office/drawing/2014/main" id="{6D579BAD-C8AB-45EF-B36C-F5F462F6C384}"/>
                </a:ext>
              </a:extLst>
            </p:cNvPr>
            <p:cNvSpPr/>
            <p:nvPr/>
          </p:nvSpPr>
          <p:spPr>
            <a:xfrm>
              <a:off x="8462687" y="2774372"/>
              <a:ext cx="19765" cy="95511"/>
            </a:xfrm>
            <a:custGeom>
              <a:avLst/>
              <a:gdLst>
                <a:gd name="connsiteX0" fmla="*/ -1886 w 15099"/>
                <a:gd name="connsiteY0" fmla="*/ 12016 h 72965"/>
                <a:gd name="connsiteX1" fmla="*/ -2174 w 15099"/>
                <a:gd name="connsiteY1" fmla="*/ 2186 h 72965"/>
                <a:gd name="connsiteX2" fmla="*/ -1886 w 15099"/>
                <a:gd name="connsiteY2" fmla="*/ 1920 h 72965"/>
                <a:gd name="connsiteX3" fmla="*/ 3449 w 15099"/>
                <a:gd name="connsiteY3" fmla="*/ -176 h 72965"/>
                <a:gd name="connsiteX4" fmla="*/ 8877 w 15099"/>
                <a:gd name="connsiteY4" fmla="*/ 1824 h 72965"/>
                <a:gd name="connsiteX5" fmla="*/ 11067 w 15099"/>
                <a:gd name="connsiteY5" fmla="*/ 6682 h 72965"/>
                <a:gd name="connsiteX6" fmla="*/ 8877 w 15099"/>
                <a:gd name="connsiteY6" fmla="*/ 11921 h 72965"/>
                <a:gd name="connsiteX7" fmla="*/ 3449 w 15099"/>
                <a:gd name="connsiteY7" fmla="*/ 14016 h 72965"/>
                <a:gd name="connsiteX8" fmla="*/ -1886 w 15099"/>
                <a:gd name="connsiteY8" fmla="*/ 12016 h 72965"/>
                <a:gd name="connsiteX9" fmla="*/ -2458 w 15099"/>
                <a:gd name="connsiteY9" fmla="*/ 22303 h 72965"/>
                <a:gd name="connsiteX10" fmla="*/ 9351 w 15099"/>
                <a:gd name="connsiteY10" fmla="*/ 22303 h 72965"/>
                <a:gd name="connsiteX11" fmla="*/ 9351 w 15099"/>
                <a:gd name="connsiteY11" fmla="*/ 72786 h 72965"/>
                <a:gd name="connsiteX12" fmla="*/ -2458 w 15099"/>
                <a:gd name="connsiteY12" fmla="*/ 72786 h 72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099" h="72965">
                  <a:moveTo>
                    <a:pt x="-1886" y="12016"/>
                  </a:moveTo>
                  <a:cubicBezTo>
                    <a:pt x="-4648" y="9378"/>
                    <a:pt x="-4746" y="4977"/>
                    <a:pt x="-2174" y="2186"/>
                  </a:cubicBezTo>
                  <a:cubicBezTo>
                    <a:pt x="-2076" y="2091"/>
                    <a:pt x="-1983" y="2005"/>
                    <a:pt x="-1886" y="1920"/>
                  </a:cubicBezTo>
                  <a:cubicBezTo>
                    <a:pt x="-458" y="519"/>
                    <a:pt x="1444" y="-243"/>
                    <a:pt x="3449" y="-176"/>
                  </a:cubicBezTo>
                  <a:cubicBezTo>
                    <a:pt x="5449" y="-233"/>
                    <a:pt x="7351" y="491"/>
                    <a:pt x="8877" y="1824"/>
                  </a:cubicBezTo>
                  <a:cubicBezTo>
                    <a:pt x="10304" y="3034"/>
                    <a:pt x="11067" y="4815"/>
                    <a:pt x="11067" y="6682"/>
                  </a:cubicBezTo>
                  <a:cubicBezTo>
                    <a:pt x="11067" y="8654"/>
                    <a:pt x="10304" y="10549"/>
                    <a:pt x="8877" y="11921"/>
                  </a:cubicBezTo>
                  <a:cubicBezTo>
                    <a:pt x="7449" y="13340"/>
                    <a:pt x="5449" y="14093"/>
                    <a:pt x="3449" y="14016"/>
                  </a:cubicBezTo>
                  <a:cubicBezTo>
                    <a:pt x="1444" y="14073"/>
                    <a:pt x="-458" y="13359"/>
                    <a:pt x="-1886" y="12016"/>
                  </a:cubicBezTo>
                  <a:close/>
                  <a:moveTo>
                    <a:pt x="-2458" y="22303"/>
                  </a:moveTo>
                  <a:lnTo>
                    <a:pt x="9351" y="22303"/>
                  </a:lnTo>
                  <a:lnTo>
                    <a:pt x="9351" y="72786"/>
                  </a:lnTo>
                  <a:lnTo>
                    <a:pt x="-2458" y="72786"/>
                  </a:lnTo>
                  <a:close/>
                </a:path>
              </a:pathLst>
            </a:custGeom>
            <a:solidFill>
              <a:srgbClr val="6D6E71"/>
            </a:solidFill>
            <a:ln w="9525" cap="flat">
              <a:noFill/>
              <a:prstDash val="solid"/>
              <a:miter/>
            </a:ln>
          </p:spPr>
          <p:txBody>
            <a:bodyPr rtlCol="0" anchor="ctr"/>
            <a:lstStyle/>
            <a:p>
              <a:endParaRPr lang="en-US"/>
            </a:p>
          </p:txBody>
        </p:sp>
        <p:sp>
          <p:nvSpPr>
            <p:cNvPr id="1229" name="Freeform: Shape 1228">
              <a:extLst>
                <a:ext uri="{FF2B5EF4-FFF2-40B4-BE49-F238E27FC236}">
                  <a16:creationId xmlns:a16="http://schemas.microsoft.com/office/drawing/2014/main" id="{C997C8FD-1D13-46DC-9788-61B1B1F65965}"/>
                </a:ext>
              </a:extLst>
            </p:cNvPr>
            <p:cNvSpPr/>
            <p:nvPr/>
          </p:nvSpPr>
          <p:spPr>
            <a:xfrm>
              <a:off x="8495168" y="2802550"/>
              <a:ext cx="70070" cy="68587"/>
            </a:xfrm>
            <a:custGeom>
              <a:avLst/>
              <a:gdLst>
                <a:gd name="connsiteX0" fmla="*/ 8921 w 53529"/>
                <a:gd name="connsiteY0" fmla="*/ 48878 h 52396"/>
                <a:gd name="connsiteX1" fmla="*/ -604 w 53529"/>
                <a:gd name="connsiteY1" fmla="*/ 39353 h 52396"/>
                <a:gd name="connsiteX2" fmla="*/ -604 w 53529"/>
                <a:gd name="connsiteY2" fmla="*/ 12683 h 52396"/>
                <a:gd name="connsiteX3" fmla="*/ 8921 w 53529"/>
                <a:gd name="connsiteY3" fmla="*/ 3158 h 52396"/>
                <a:gd name="connsiteX4" fmla="*/ 22637 w 53529"/>
                <a:gd name="connsiteY4" fmla="*/ -176 h 52396"/>
                <a:gd name="connsiteX5" fmla="*/ 36543 w 53529"/>
                <a:gd name="connsiteY5" fmla="*/ 3158 h 52396"/>
                <a:gd name="connsiteX6" fmla="*/ 46068 w 53529"/>
                <a:gd name="connsiteY6" fmla="*/ 12683 h 52396"/>
                <a:gd name="connsiteX7" fmla="*/ 46068 w 53529"/>
                <a:gd name="connsiteY7" fmla="*/ 39353 h 52396"/>
                <a:gd name="connsiteX8" fmla="*/ 36543 w 53529"/>
                <a:gd name="connsiteY8" fmla="*/ 48878 h 52396"/>
                <a:gd name="connsiteX9" fmla="*/ 22637 w 53529"/>
                <a:gd name="connsiteY9" fmla="*/ 52212 h 52396"/>
                <a:gd name="connsiteX10" fmla="*/ 8921 w 53529"/>
                <a:gd name="connsiteY10" fmla="*/ 48878 h 52396"/>
                <a:gd name="connsiteX11" fmla="*/ 33403 w 53529"/>
                <a:gd name="connsiteY11" fmla="*/ 37734 h 52396"/>
                <a:gd name="connsiteX12" fmla="*/ 37687 w 53529"/>
                <a:gd name="connsiteY12" fmla="*/ 26304 h 52396"/>
                <a:gd name="connsiteX13" fmla="*/ 33403 w 53529"/>
                <a:gd name="connsiteY13" fmla="*/ 14874 h 52396"/>
                <a:gd name="connsiteX14" fmla="*/ 11972 w 53529"/>
                <a:gd name="connsiteY14" fmla="*/ 14874 h 52396"/>
                <a:gd name="connsiteX15" fmla="*/ 7777 w 53529"/>
                <a:gd name="connsiteY15" fmla="*/ 26304 h 52396"/>
                <a:gd name="connsiteX16" fmla="*/ 11972 w 53529"/>
                <a:gd name="connsiteY16" fmla="*/ 37734 h 52396"/>
                <a:gd name="connsiteX17" fmla="*/ 33403 w 53529"/>
                <a:gd name="connsiteY17" fmla="*/ 37734 h 52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529" h="52396">
                  <a:moveTo>
                    <a:pt x="8921" y="48878"/>
                  </a:moveTo>
                  <a:cubicBezTo>
                    <a:pt x="4921" y="46697"/>
                    <a:pt x="1587" y="43382"/>
                    <a:pt x="-604" y="39353"/>
                  </a:cubicBezTo>
                  <a:cubicBezTo>
                    <a:pt x="-5176" y="31047"/>
                    <a:pt x="-5176" y="20989"/>
                    <a:pt x="-604" y="12683"/>
                  </a:cubicBezTo>
                  <a:cubicBezTo>
                    <a:pt x="1587" y="8664"/>
                    <a:pt x="4921" y="5368"/>
                    <a:pt x="8921" y="3158"/>
                  </a:cubicBezTo>
                  <a:cubicBezTo>
                    <a:pt x="13112" y="920"/>
                    <a:pt x="17874" y="-233"/>
                    <a:pt x="22637" y="-176"/>
                  </a:cubicBezTo>
                  <a:cubicBezTo>
                    <a:pt x="27497" y="-261"/>
                    <a:pt x="32259" y="882"/>
                    <a:pt x="36543" y="3158"/>
                  </a:cubicBezTo>
                  <a:cubicBezTo>
                    <a:pt x="40547" y="5368"/>
                    <a:pt x="43877" y="8664"/>
                    <a:pt x="46068" y="12683"/>
                  </a:cubicBezTo>
                  <a:cubicBezTo>
                    <a:pt x="50639" y="20989"/>
                    <a:pt x="50639" y="31057"/>
                    <a:pt x="46068" y="39353"/>
                  </a:cubicBezTo>
                  <a:cubicBezTo>
                    <a:pt x="43877" y="43382"/>
                    <a:pt x="40547" y="46697"/>
                    <a:pt x="36543" y="48878"/>
                  </a:cubicBezTo>
                  <a:cubicBezTo>
                    <a:pt x="32259" y="51155"/>
                    <a:pt x="27497" y="52298"/>
                    <a:pt x="22637" y="52212"/>
                  </a:cubicBezTo>
                  <a:cubicBezTo>
                    <a:pt x="17874" y="52269"/>
                    <a:pt x="13112" y="51116"/>
                    <a:pt x="8921" y="48878"/>
                  </a:cubicBezTo>
                  <a:close/>
                  <a:moveTo>
                    <a:pt x="33403" y="37734"/>
                  </a:moveTo>
                  <a:cubicBezTo>
                    <a:pt x="36352" y="34676"/>
                    <a:pt x="37877" y="30543"/>
                    <a:pt x="37687" y="26304"/>
                  </a:cubicBezTo>
                  <a:cubicBezTo>
                    <a:pt x="37877" y="22075"/>
                    <a:pt x="36352" y="17950"/>
                    <a:pt x="33403" y="14874"/>
                  </a:cubicBezTo>
                  <a:cubicBezTo>
                    <a:pt x="27399" y="9150"/>
                    <a:pt x="17972" y="9150"/>
                    <a:pt x="11972" y="14874"/>
                  </a:cubicBezTo>
                  <a:cubicBezTo>
                    <a:pt x="9112" y="17970"/>
                    <a:pt x="7586" y="22084"/>
                    <a:pt x="7777" y="26304"/>
                  </a:cubicBezTo>
                  <a:cubicBezTo>
                    <a:pt x="7586" y="30523"/>
                    <a:pt x="9112" y="34657"/>
                    <a:pt x="11972" y="37734"/>
                  </a:cubicBezTo>
                  <a:cubicBezTo>
                    <a:pt x="17972" y="43554"/>
                    <a:pt x="27399" y="43554"/>
                    <a:pt x="33403" y="37734"/>
                  </a:cubicBezTo>
                  <a:close/>
                </a:path>
              </a:pathLst>
            </a:custGeom>
            <a:solidFill>
              <a:srgbClr val="6D6E71"/>
            </a:solidFill>
            <a:ln w="9525" cap="flat">
              <a:noFill/>
              <a:prstDash val="solid"/>
              <a:miter/>
            </a:ln>
          </p:spPr>
          <p:txBody>
            <a:bodyPr rtlCol="0" anchor="ctr"/>
            <a:lstStyle/>
            <a:p>
              <a:endParaRPr lang="en-US"/>
            </a:p>
          </p:txBody>
        </p:sp>
        <p:sp>
          <p:nvSpPr>
            <p:cNvPr id="1230" name="Freeform: Shape 1229">
              <a:extLst>
                <a:ext uri="{FF2B5EF4-FFF2-40B4-BE49-F238E27FC236}">
                  <a16:creationId xmlns:a16="http://schemas.microsoft.com/office/drawing/2014/main" id="{EA091FA4-DFFA-45B2-8EA6-DCC54B53E710}"/>
                </a:ext>
              </a:extLst>
            </p:cNvPr>
            <p:cNvSpPr/>
            <p:nvPr/>
          </p:nvSpPr>
          <p:spPr>
            <a:xfrm>
              <a:off x="8580201" y="2803614"/>
              <a:ext cx="65144" cy="66270"/>
            </a:xfrm>
            <a:custGeom>
              <a:avLst/>
              <a:gdLst>
                <a:gd name="connsiteX0" fmla="*/ 39881 w 49766"/>
                <a:gd name="connsiteY0" fmla="*/ 5013 h 50626"/>
                <a:gd name="connsiteX1" fmla="*/ 45690 w 49766"/>
                <a:gd name="connsiteY1" fmla="*/ 21491 h 50626"/>
                <a:gd name="connsiteX2" fmla="*/ 45690 w 49766"/>
                <a:gd name="connsiteY2" fmla="*/ 50066 h 50626"/>
                <a:gd name="connsiteX3" fmla="*/ 33877 w 49766"/>
                <a:gd name="connsiteY3" fmla="*/ 50066 h 50626"/>
                <a:gd name="connsiteX4" fmla="*/ 33877 w 49766"/>
                <a:gd name="connsiteY4" fmla="*/ 22634 h 50626"/>
                <a:gd name="connsiteX5" fmla="*/ 30733 w 49766"/>
                <a:gd name="connsiteY5" fmla="*/ 13109 h 50626"/>
                <a:gd name="connsiteX6" fmla="*/ 21877 w 49766"/>
                <a:gd name="connsiteY6" fmla="*/ 9680 h 50626"/>
                <a:gd name="connsiteX7" fmla="*/ 11590 w 49766"/>
                <a:gd name="connsiteY7" fmla="*/ 13680 h 50626"/>
                <a:gd name="connsiteX8" fmla="*/ 7780 w 49766"/>
                <a:gd name="connsiteY8" fmla="*/ 24920 h 50626"/>
                <a:gd name="connsiteX9" fmla="*/ 7780 w 49766"/>
                <a:gd name="connsiteY9" fmla="*/ 50447 h 50626"/>
                <a:gd name="connsiteX10" fmla="*/ -4033 w 49766"/>
                <a:gd name="connsiteY10" fmla="*/ 50447 h 50626"/>
                <a:gd name="connsiteX11" fmla="*/ -4033 w 49766"/>
                <a:gd name="connsiteY11" fmla="*/ 441 h 50626"/>
                <a:gd name="connsiteX12" fmla="*/ 7208 w 49766"/>
                <a:gd name="connsiteY12" fmla="*/ 441 h 50626"/>
                <a:gd name="connsiteX13" fmla="*/ 7208 w 49766"/>
                <a:gd name="connsiteY13" fmla="*/ 7013 h 50626"/>
                <a:gd name="connsiteX14" fmla="*/ 14543 w 49766"/>
                <a:gd name="connsiteY14" fmla="*/ 1679 h 50626"/>
                <a:gd name="connsiteX15" fmla="*/ 24542 w 49766"/>
                <a:gd name="connsiteY15" fmla="*/ -131 h 50626"/>
                <a:gd name="connsiteX16" fmla="*/ 39881 w 49766"/>
                <a:gd name="connsiteY16" fmla="*/ 5013 h 50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766" h="50626">
                  <a:moveTo>
                    <a:pt x="39881" y="5013"/>
                  </a:moveTo>
                  <a:cubicBezTo>
                    <a:pt x="43974" y="9470"/>
                    <a:pt x="46071" y="15433"/>
                    <a:pt x="45690" y="21491"/>
                  </a:cubicBezTo>
                  <a:lnTo>
                    <a:pt x="45690" y="50066"/>
                  </a:lnTo>
                  <a:lnTo>
                    <a:pt x="33877" y="50066"/>
                  </a:lnTo>
                  <a:lnTo>
                    <a:pt x="33877" y="22634"/>
                  </a:lnTo>
                  <a:cubicBezTo>
                    <a:pt x="34067" y="19176"/>
                    <a:pt x="32923" y="15785"/>
                    <a:pt x="30733" y="13109"/>
                  </a:cubicBezTo>
                  <a:cubicBezTo>
                    <a:pt x="28449" y="10737"/>
                    <a:pt x="25212" y="9480"/>
                    <a:pt x="21877" y="9680"/>
                  </a:cubicBezTo>
                  <a:cubicBezTo>
                    <a:pt x="18068" y="9461"/>
                    <a:pt x="14254" y="10928"/>
                    <a:pt x="11590" y="13680"/>
                  </a:cubicBezTo>
                  <a:cubicBezTo>
                    <a:pt x="8827" y="16766"/>
                    <a:pt x="7492" y="20815"/>
                    <a:pt x="7780" y="24920"/>
                  </a:cubicBezTo>
                  <a:lnTo>
                    <a:pt x="7780" y="50447"/>
                  </a:lnTo>
                  <a:lnTo>
                    <a:pt x="-4033" y="50447"/>
                  </a:lnTo>
                  <a:lnTo>
                    <a:pt x="-4033" y="441"/>
                  </a:lnTo>
                  <a:lnTo>
                    <a:pt x="7208" y="441"/>
                  </a:lnTo>
                  <a:lnTo>
                    <a:pt x="7208" y="7013"/>
                  </a:lnTo>
                  <a:cubicBezTo>
                    <a:pt x="9208" y="4641"/>
                    <a:pt x="11683" y="2803"/>
                    <a:pt x="14543" y="1679"/>
                  </a:cubicBezTo>
                  <a:cubicBezTo>
                    <a:pt x="17780" y="460"/>
                    <a:pt x="21115" y="-150"/>
                    <a:pt x="24542" y="-131"/>
                  </a:cubicBezTo>
                  <a:cubicBezTo>
                    <a:pt x="30165" y="-512"/>
                    <a:pt x="35686" y="1336"/>
                    <a:pt x="39881" y="5013"/>
                  </a:cubicBezTo>
                  <a:close/>
                </a:path>
              </a:pathLst>
            </a:custGeom>
            <a:solidFill>
              <a:srgbClr val="6D6E71"/>
            </a:solidFill>
            <a:ln w="9525" cap="flat">
              <a:noFill/>
              <a:prstDash val="solid"/>
              <a:miter/>
            </a:ln>
          </p:spPr>
          <p:txBody>
            <a:bodyPr rtlCol="0" anchor="ctr"/>
            <a:lstStyle/>
            <a:p>
              <a:endParaRPr lang="en-US"/>
            </a:p>
          </p:txBody>
        </p:sp>
        <p:sp>
          <p:nvSpPr>
            <p:cNvPr id="1231" name="Freeform: Shape 1230">
              <a:extLst>
                <a:ext uri="{FF2B5EF4-FFF2-40B4-BE49-F238E27FC236}">
                  <a16:creationId xmlns:a16="http://schemas.microsoft.com/office/drawing/2014/main" id="{70DD110E-966F-40E8-B43C-450DE865E93A}"/>
                </a:ext>
              </a:extLst>
            </p:cNvPr>
            <p:cNvSpPr/>
            <p:nvPr/>
          </p:nvSpPr>
          <p:spPr>
            <a:xfrm>
              <a:off x="8698901" y="2778617"/>
              <a:ext cx="70667" cy="92646"/>
            </a:xfrm>
            <a:custGeom>
              <a:avLst/>
              <a:gdLst>
                <a:gd name="connsiteX0" fmla="*/ 37211 w 53985"/>
                <a:gd name="connsiteY0" fmla="*/ 21728 h 70776"/>
                <a:gd name="connsiteX1" fmla="*/ 46736 w 53985"/>
                <a:gd name="connsiteY1" fmla="*/ 30776 h 70776"/>
                <a:gd name="connsiteX2" fmla="*/ 46736 w 53985"/>
                <a:gd name="connsiteY2" fmla="*/ 57827 h 70776"/>
                <a:gd name="connsiteX3" fmla="*/ 37211 w 53985"/>
                <a:gd name="connsiteY3" fmla="*/ 67352 h 70776"/>
                <a:gd name="connsiteX4" fmla="*/ 23970 w 53985"/>
                <a:gd name="connsiteY4" fmla="*/ 70591 h 70776"/>
                <a:gd name="connsiteX5" fmla="*/ 14445 w 53985"/>
                <a:gd name="connsiteY5" fmla="*/ 68781 h 70776"/>
                <a:gd name="connsiteX6" fmla="*/ 7208 w 53985"/>
                <a:gd name="connsiteY6" fmla="*/ 63352 h 70776"/>
                <a:gd name="connsiteX7" fmla="*/ 7208 w 53985"/>
                <a:gd name="connsiteY7" fmla="*/ 69924 h 70776"/>
                <a:gd name="connsiteX8" fmla="*/ -4033 w 53985"/>
                <a:gd name="connsiteY8" fmla="*/ 69924 h 70776"/>
                <a:gd name="connsiteX9" fmla="*/ -4033 w 53985"/>
                <a:gd name="connsiteY9" fmla="*/ -180 h 70776"/>
                <a:gd name="connsiteX10" fmla="*/ 7780 w 53985"/>
                <a:gd name="connsiteY10" fmla="*/ -180 h 70776"/>
                <a:gd name="connsiteX11" fmla="*/ 7780 w 53985"/>
                <a:gd name="connsiteY11" fmla="*/ 25633 h 70776"/>
                <a:gd name="connsiteX12" fmla="*/ 14924 w 53985"/>
                <a:gd name="connsiteY12" fmla="*/ 20584 h 70776"/>
                <a:gd name="connsiteX13" fmla="*/ 23877 w 53985"/>
                <a:gd name="connsiteY13" fmla="*/ 18870 h 70776"/>
                <a:gd name="connsiteX14" fmla="*/ 37211 w 53985"/>
                <a:gd name="connsiteY14" fmla="*/ 21728 h 70776"/>
                <a:gd name="connsiteX15" fmla="*/ 33402 w 53985"/>
                <a:gd name="connsiteY15" fmla="*/ 55732 h 70776"/>
                <a:gd name="connsiteX16" fmla="*/ 37593 w 53985"/>
                <a:gd name="connsiteY16" fmla="*/ 44302 h 70776"/>
                <a:gd name="connsiteX17" fmla="*/ 33402 w 53985"/>
                <a:gd name="connsiteY17" fmla="*/ 32872 h 70776"/>
                <a:gd name="connsiteX18" fmla="*/ 22733 w 53985"/>
                <a:gd name="connsiteY18" fmla="*/ 28586 h 70776"/>
                <a:gd name="connsiteX19" fmla="*/ 15017 w 53985"/>
                <a:gd name="connsiteY19" fmla="*/ 30491 h 70776"/>
                <a:gd name="connsiteX20" fmla="*/ 9683 w 53985"/>
                <a:gd name="connsiteY20" fmla="*/ 36015 h 70776"/>
                <a:gd name="connsiteX21" fmla="*/ 9683 w 53985"/>
                <a:gd name="connsiteY21" fmla="*/ 52589 h 70776"/>
                <a:gd name="connsiteX22" fmla="*/ 15017 w 53985"/>
                <a:gd name="connsiteY22" fmla="*/ 58113 h 70776"/>
                <a:gd name="connsiteX23" fmla="*/ 22733 w 53985"/>
                <a:gd name="connsiteY23" fmla="*/ 60113 h 70776"/>
                <a:gd name="connsiteX24" fmla="*/ 33402 w 53985"/>
                <a:gd name="connsiteY24" fmla="*/ 55732 h 70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3985" h="70776">
                  <a:moveTo>
                    <a:pt x="37211" y="21728"/>
                  </a:moveTo>
                  <a:cubicBezTo>
                    <a:pt x="41118" y="23823"/>
                    <a:pt x="44453" y="26947"/>
                    <a:pt x="46736" y="30776"/>
                  </a:cubicBezTo>
                  <a:cubicBezTo>
                    <a:pt x="51024" y="39282"/>
                    <a:pt x="51024" y="49322"/>
                    <a:pt x="46736" y="57827"/>
                  </a:cubicBezTo>
                  <a:cubicBezTo>
                    <a:pt x="44546" y="61866"/>
                    <a:pt x="41211" y="65181"/>
                    <a:pt x="37211" y="67352"/>
                  </a:cubicBezTo>
                  <a:cubicBezTo>
                    <a:pt x="33114" y="69572"/>
                    <a:pt x="28640" y="70686"/>
                    <a:pt x="23970" y="70591"/>
                  </a:cubicBezTo>
                  <a:cubicBezTo>
                    <a:pt x="20733" y="70658"/>
                    <a:pt x="17496" y="70038"/>
                    <a:pt x="14445" y="68781"/>
                  </a:cubicBezTo>
                  <a:cubicBezTo>
                    <a:pt x="11590" y="67629"/>
                    <a:pt x="9111" y="65752"/>
                    <a:pt x="7208" y="63352"/>
                  </a:cubicBezTo>
                  <a:lnTo>
                    <a:pt x="7208" y="69924"/>
                  </a:lnTo>
                  <a:lnTo>
                    <a:pt x="-4033" y="69924"/>
                  </a:lnTo>
                  <a:lnTo>
                    <a:pt x="-4033" y="-180"/>
                  </a:lnTo>
                  <a:lnTo>
                    <a:pt x="7780" y="-180"/>
                  </a:lnTo>
                  <a:lnTo>
                    <a:pt x="7780" y="25633"/>
                  </a:lnTo>
                  <a:cubicBezTo>
                    <a:pt x="9780" y="23442"/>
                    <a:pt x="12162" y="21718"/>
                    <a:pt x="14924" y="20584"/>
                  </a:cubicBezTo>
                  <a:cubicBezTo>
                    <a:pt x="17780" y="19423"/>
                    <a:pt x="20826" y="18842"/>
                    <a:pt x="23877" y="18870"/>
                  </a:cubicBezTo>
                  <a:cubicBezTo>
                    <a:pt x="28449" y="18689"/>
                    <a:pt x="33114" y="19670"/>
                    <a:pt x="37211" y="21728"/>
                  </a:cubicBezTo>
                  <a:close/>
                  <a:moveTo>
                    <a:pt x="33402" y="55732"/>
                  </a:moveTo>
                  <a:cubicBezTo>
                    <a:pt x="36258" y="52655"/>
                    <a:pt x="37783" y="48521"/>
                    <a:pt x="37593" y="44302"/>
                  </a:cubicBezTo>
                  <a:cubicBezTo>
                    <a:pt x="37783" y="40082"/>
                    <a:pt x="36258" y="35968"/>
                    <a:pt x="33402" y="32872"/>
                  </a:cubicBezTo>
                  <a:cubicBezTo>
                    <a:pt x="30640" y="30014"/>
                    <a:pt x="26733" y="28462"/>
                    <a:pt x="22733" y="28586"/>
                  </a:cubicBezTo>
                  <a:cubicBezTo>
                    <a:pt x="20068" y="28509"/>
                    <a:pt x="17398" y="29166"/>
                    <a:pt x="15017" y="30491"/>
                  </a:cubicBezTo>
                  <a:cubicBezTo>
                    <a:pt x="12734" y="31805"/>
                    <a:pt x="10924" y="33720"/>
                    <a:pt x="9683" y="36015"/>
                  </a:cubicBezTo>
                  <a:cubicBezTo>
                    <a:pt x="7018" y="41216"/>
                    <a:pt x="7018" y="47388"/>
                    <a:pt x="9683" y="52589"/>
                  </a:cubicBezTo>
                  <a:cubicBezTo>
                    <a:pt x="10924" y="54903"/>
                    <a:pt x="12734" y="56818"/>
                    <a:pt x="15017" y="58113"/>
                  </a:cubicBezTo>
                  <a:cubicBezTo>
                    <a:pt x="17398" y="59456"/>
                    <a:pt x="20068" y="60151"/>
                    <a:pt x="22733" y="60113"/>
                  </a:cubicBezTo>
                  <a:cubicBezTo>
                    <a:pt x="26733" y="60256"/>
                    <a:pt x="30640" y="58656"/>
                    <a:pt x="33402" y="55732"/>
                  </a:cubicBezTo>
                  <a:close/>
                </a:path>
              </a:pathLst>
            </a:custGeom>
            <a:solidFill>
              <a:srgbClr val="6D6E71"/>
            </a:solidFill>
            <a:ln w="9525" cap="flat">
              <a:noFill/>
              <a:prstDash val="solid"/>
              <a:miter/>
            </a:ln>
          </p:spPr>
          <p:txBody>
            <a:bodyPr rtlCol="0" anchor="ctr"/>
            <a:lstStyle/>
            <a:p>
              <a:endParaRPr lang="en-US"/>
            </a:p>
          </p:txBody>
        </p:sp>
        <p:sp>
          <p:nvSpPr>
            <p:cNvPr id="1232" name="Freeform: Shape 1231">
              <a:extLst>
                <a:ext uri="{FF2B5EF4-FFF2-40B4-BE49-F238E27FC236}">
                  <a16:creationId xmlns:a16="http://schemas.microsoft.com/office/drawing/2014/main" id="{24D88531-C050-4222-AFA5-296F2154462C}"/>
                </a:ext>
              </a:extLst>
            </p:cNvPr>
            <p:cNvSpPr/>
            <p:nvPr/>
          </p:nvSpPr>
          <p:spPr>
            <a:xfrm>
              <a:off x="8769473" y="2804427"/>
              <a:ext cx="74060" cy="90908"/>
            </a:xfrm>
            <a:custGeom>
              <a:avLst/>
              <a:gdLst>
                <a:gd name="connsiteX0" fmla="*/ 52545 w 56577"/>
                <a:gd name="connsiteY0" fmla="*/ -180 h 69448"/>
                <a:gd name="connsiteX1" fmla="*/ 28923 w 56577"/>
                <a:gd name="connsiteY1" fmla="*/ 54398 h 69448"/>
                <a:gd name="connsiteX2" fmla="*/ 20924 w 56577"/>
                <a:gd name="connsiteY2" fmla="*/ 65924 h 69448"/>
                <a:gd name="connsiteX3" fmla="*/ 9492 w 56577"/>
                <a:gd name="connsiteY3" fmla="*/ 69257 h 69448"/>
                <a:gd name="connsiteX4" fmla="*/ 2065 w 56577"/>
                <a:gd name="connsiteY4" fmla="*/ 68019 h 69448"/>
                <a:gd name="connsiteX5" fmla="*/ -4033 w 56577"/>
                <a:gd name="connsiteY5" fmla="*/ 64685 h 69448"/>
                <a:gd name="connsiteX6" fmla="*/ 730 w 56577"/>
                <a:gd name="connsiteY6" fmla="*/ 55922 h 69448"/>
                <a:gd name="connsiteX7" fmla="*/ 4729 w 56577"/>
                <a:gd name="connsiteY7" fmla="*/ 58494 h 69448"/>
                <a:gd name="connsiteX8" fmla="*/ 9399 w 56577"/>
                <a:gd name="connsiteY8" fmla="*/ 59447 h 69448"/>
                <a:gd name="connsiteX9" fmla="*/ 14538 w 56577"/>
                <a:gd name="connsiteY9" fmla="*/ 57827 h 69448"/>
                <a:gd name="connsiteX10" fmla="*/ 18254 w 56577"/>
                <a:gd name="connsiteY10" fmla="*/ 52493 h 69448"/>
                <a:gd name="connsiteX11" fmla="*/ 19115 w 56577"/>
                <a:gd name="connsiteY11" fmla="*/ 50493 h 69448"/>
                <a:gd name="connsiteX12" fmla="*/ -2889 w 56577"/>
                <a:gd name="connsiteY12" fmla="*/ -180 h 69448"/>
                <a:gd name="connsiteX13" fmla="*/ 9399 w 56577"/>
                <a:gd name="connsiteY13" fmla="*/ -180 h 69448"/>
                <a:gd name="connsiteX14" fmla="*/ 25305 w 56577"/>
                <a:gd name="connsiteY14" fmla="*/ 37158 h 69448"/>
                <a:gd name="connsiteX15" fmla="*/ 41211 w 56577"/>
                <a:gd name="connsiteY15" fmla="*/ -180 h 6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6577" h="69448">
                  <a:moveTo>
                    <a:pt x="52545" y="-180"/>
                  </a:moveTo>
                  <a:lnTo>
                    <a:pt x="28923" y="54398"/>
                  </a:lnTo>
                  <a:cubicBezTo>
                    <a:pt x="27398" y="58922"/>
                    <a:pt x="24635" y="62923"/>
                    <a:pt x="20924" y="65924"/>
                  </a:cubicBezTo>
                  <a:cubicBezTo>
                    <a:pt x="17589" y="68229"/>
                    <a:pt x="13589" y="69400"/>
                    <a:pt x="9492" y="69257"/>
                  </a:cubicBezTo>
                  <a:cubicBezTo>
                    <a:pt x="6920" y="69276"/>
                    <a:pt x="4446" y="68857"/>
                    <a:pt x="2065" y="68019"/>
                  </a:cubicBezTo>
                  <a:cubicBezTo>
                    <a:pt x="-224" y="67362"/>
                    <a:pt x="-2224" y="66219"/>
                    <a:pt x="-4033" y="64685"/>
                  </a:cubicBezTo>
                  <a:lnTo>
                    <a:pt x="730" y="55922"/>
                  </a:lnTo>
                  <a:cubicBezTo>
                    <a:pt x="1874" y="57056"/>
                    <a:pt x="3204" y="57932"/>
                    <a:pt x="4729" y="58494"/>
                  </a:cubicBezTo>
                  <a:cubicBezTo>
                    <a:pt x="6157" y="59142"/>
                    <a:pt x="7776" y="59465"/>
                    <a:pt x="9399" y="59447"/>
                  </a:cubicBezTo>
                  <a:cubicBezTo>
                    <a:pt x="11208" y="59513"/>
                    <a:pt x="13017" y="58942"/>
                    <a:pt x="14538" y="57827"/>
                  </a:cubicBezTo>
                  <a:cubicBezTo>
                    <a:pt x="16161" y="56351"/>
                    <a:pt x="17398" y="54531"/>
                    <a:pt x="18254" y="52493"/>
                  </a:cubicBezTo>
                  <a:lnTo>
                    <a:pt x="19115" y="50493"/>
                  </a:lnTo>
                  <a:lnTo>
                    <a:pt x="-2889" y="-180"/>
                  </a:lnTo>
                  <a:lnTo>
                    <a:pt x="9399" y="-180"/>
                  </a:lnTo>
                  <a:lnTo>
                    <a:pt x="25305" y="37158"/>
                  </a:lnTo>
                  <a:lnTo>
                    <a:pt x="41211" y="-180"/>
                  </a:lnTo>
                  <a:close/>
                </a:path>
              </a:pathLst>
            </a:custGeom>
            <a:solidFill>
              <a:srgbClr val="6D6E71"/>
            </a:solidFill>
            <a:ln w="9525" cap="flat">
              <a:noFill/>
              <a:prstDash val="solid"/>
              <a:miter/>
            </a:ln>
          </p:spPr>
          <p:txBody>
            <a:bodyPr rtlCol="0" anchor="ctr"/>
            <a:lstStyle/>
            <a:p>
              <a:endParaRPr lang="en-US"/>
            </a:p>
          </p:txBody>
        </p:sp>
        <p:sp>
          <p:nvSpPr>
            <p:cNvPr id="1233" name="Freeform: Shape 1232">
              <a:extLst>
                <a:ext uri="{FF2B5EF4-FFF2-40B4-BE49-F238E27FC236}">
                  <a16:creationId xmlns:a16="http://schemas.microsoft.com/office/drawing/2014/main" id="{9ED3A563-7DED-4B59-9773-C334FC945EE5}"/>
                </a:ext>
              </a:extLst>
            </p:cNvPr>
            <p:cNvSpPr/>
            <p:nvPr/>
          </p:nvSpPr>
          <p:spPr>
            <a:xfrm>
              <a:off x="8883301" y="2782100"/>
              <a:ext cx="80548" cy="89033"/>
            </a:xfrm>
            <a:custGeom>
              <a:avLst/>
              <a:gdLst>
                <a:gd name="connsiteX0" fmla="*/ 13212 w 61534"/>
                <a:gd name="connsiteY0" fmla="*/ 63453 h 68016"/>
                <a:gd name="connsiteX1" fmla="*/ 543 w 61534"/>
                <a:gd name="connsiteY1" fmla="*/ 51261 h 68016"/>
                <a:gd name="connsiteX2" fmla="*/ -4029 w 61534"/>
                <a:gd name="connsiteY2" fmla="*/ 33830 h 68016"/>
                <a:gd name="connsiteX3" fmla="*/ 543 w 61534"/>
                <a:gd name="connsiteY3" fmla="*/ 16304 h 68016"/>
                <a:gd name="connsiteX4" fmla="*/ 13305 w 61534"/>
                <a:gd name="connsiteY4" fmla="*/ 4208 h 68016"/>
                <a:gd name="connsiteX5" fmla="*/ 31308 w 61534"/>
                <a:gd name="connsiteY5" fmla="*/ -174 h 68016"/>
                <a:gd name="connsiteX6" fmla="*/ 46168 w 61534"/>
                <a:gd name="connsiteY6" fmla="*/ 2684 h 68016"/>
                <a:gd name="connsiteX7" fmla="*/ 57502 w 61534"/>
                <a:gd name="connsiteY7" fmla="*/ 10875 h 68016"/>
                <a:gd name="connsiteX8" fmla="*/ 49596 w 61534"/>
                <a:gd name="connsiteY8" fmla="*/ 18305 h 68016"/>
                <a:gd name="connsiteX9" fmla="*/ 31880 w 61534"/>
                <a:gd name="connsiteY9" fmla="*/ 10589 h 68016"/>
                <a:gd name="connsiteX10" fmla="*/ 19783 w 61534"/>
                <a:gd name="connsiteY10" fmla="*/ 13542 h 68016"/>
                <a:gd name="connsiteX11" fmla="*/ 11305 w 61534"/>
                <a:gd name="connsiteY11" fmla="*/ 21829 h 68016"/>
                <a:gd name="connsiteX12" fmla="*/ 11305 w 61534"/>
                <a:gd name="connsiteY12" fmla="*/ 45832 h 68016"/>
                <a:gd name="connsiteX13" fmla="*/ 19783 w 61534"/>
                <a:gd name="connsiteY13" fmla="*/ 54119 h 68016"/>
                <a:gd name="connsiteX14" fmla="*/ 31880 w 61534"/>
                <a:gd name="connsiteY14" fmla="*/ 57071 h 68016"/>
                <a:gd name="connsiteX15" fmla="*/ 49596 w 61534"/>
                <a:gd name="connsiteY15" fmla="*/ 49166 h 68016"/>
                <a:gd name="connsiteX16" fmla="*/ 57502 w 61534"/>
                <a:gd name="connsiteY16" fmla="*/ 56786 h 68016"/>
                <a:gd name="connsiteX17" fmla="*/ 46168 w 61534"/>
                <a:gd name="connsiteY17" fmla="*/ 64977 h 68016"/>
                <a:gd name="connsiteX18" fmla="*/ 31308 w 61534"/>
                <a:gd name="connsiteY18" fmla="*/ 67835 h 68016"/>
                <a:gd name="connsiteX19" fmla="*/ 13212 w 61534"/>
                <a:gd name="connsiteY19" fmla="*/ 63453 h 68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534" h="68016">
                  <a:moveTo>
                    <a:pt x="13212" y="63453"/>
                  </a:moveTo>
                  <a:cubicBezTo>
                    <a:pt x="7975" y="60662"/>
                    <a:pt x="3496" y="56433"/>
                    <a:pt x="543" y="51261"/>
                  </a:cubicBezTo>
                  <a:cubicBezTo>
                    <a:pt x="-2504" y="45975"/>
                    <a:pt x="-4122" y="39945"/>
                    <a:pt x="-4029" y="33830"/>
                  </a:cubicBezTo>
                  <a:cubicBezTo>
                    <a:pt x="-4122" y="27687"/>
                    <a:pt x="-2504" y="21629"/>
                    <a:pt x="543" y="16304"/>
                  </a:cubicBezTo>
                  <a:cubicBezTo>
                    <a:pt x="3594" y="11199"/>
                    <a:pt x="8068" y="7017"/>
                    <a:pt x="13305" y="4208"/>
                  </a:cubicBezTo>
                  <a:cubicBezTo>
                    <a:pt x="18830" y="1226"/>
                    <a:pt x="25025" y="-288"/>
                    <a:pt x="31308" y="-174"/>
                  </a:cubicBezTo>
                  <a:cubicBezTo>
                    <a:pt x="36452" y="-241"/>
                    <a:pt x="41503" y="731"/>
                    <a:pt x="46168" y="2684"/>
                  </a:cubicBezTo>
                  <a:cubicBezTo>
                    <a:pt x="50549" y="4436"/>
                    <a:pt x="54456" y="7246"/>
                    <a:pt x="57502" y="10875"/>
                  </a:cubicBezTo>
                  <a:lnTo>
                    <a:pt x="49596" y="18305"/>
                  </a:lnTo>
                  <a:cubicBezTo>
                    <a:pt x="45121" y="13275"/>
                    <a:pt x="38643" y="10456"/>
                    <a:pt x="31880" y="10589"/>
                  </a:cubicBezTo>
                  <a:cubicBezTo>
                    <a:pt x="27690" y="10504"/>
                    <a:pt x="23500" y="11523"/>
                    <a:pt x="19783" y="13542"/>
                  </a:cubicBezTo>
                  <a:cubicBezTo>
                    <a:pt x="16258" y="15457"/>
                    <a:pt x="13305" y="18324"/>
                    <a:pt x="11305" y="21829"/>
                  </a:cubicBezTo>
                  <a:cubicBezTo>
                    <a:pt x="7212" y="29315"/>
                    <a:pt x="7212" y="38345"/>
                    <a:pt x="11305" y="45832"/>
                  </a:cubicBezTo>
                  <a:cubicBezTo>
                    <a:pt x="13305" y="49337"/>
                    <a:pt x="16258" y="52204"/>
                    <a:pt x="19783" y="54119"/>
                  </a:cubicBezTo>
                  <a:cubicBezTo>
                    <a:pt x="23500" y="56100"/>
                    <a:pt x="27690" y="57109"/>
                    <a:pt x="31880" y="57071"/>
                  </a:cubicBezTo>
                  <a:cubicBezTo>
                    <a:pt x="38643" y="57167"/>
                    <a:pt x="45121" y="54281"/>
                    <a:pt x="49596" y="49166"/>
                  </a:cubicBezTo>
                  <a:lnTo>
                    <a:pt x="57502" y="56786"/>
                  </a:lnTo>
                  <a:cubicBezTo>
                    <a:pt x="54358" y="60348"/>
                    <a:pt x="50549" y="63148"/>
                    <a:pt x="46168" y="64977"/>
                  </a:cubicBezTo>
                  <a:cubicBezTo>
                    <a:pt x="41503" y="66911"/>
                    <a:pt x="36359" y="67882"/>
                    <a:pt x="31308" y="67835"/>
                  </a:cubicBezTo>
                  <a:cubicBezTo>
                    <a:pt x="25025" y="67892"/>
                    <a:pt x="18830" y="66387"/>
                    <a:pt x="13212" y="63453"/>
                  </a:cubicBezTo>
                  <a:close/>
                </a:path>
              </a:pathLst>
            </a:custGeom>
            <a:solidFill>
              <a:srgbClr val="6D6E71"/>
            </a:solidFill>
            <a:ln w="9525" cap="flat">
              <a:noFill/>
              <a:prstDash val="solid"/>
              <a:miter/>
            </a:ln>
          </p:spPr>
          <p:txBody>
            <a:bodyPr rtlCol="0" anchor="ctr"/>
            <a:lstStyle/>
            <a:p>
              <a:endParaRPr lang="en-US"/>
            </a:p>
          </p:txBody>
        </p:sp>
        <p:sp>
          <p:nvSpPr>
            <p:cNvPr id="1234" name="Freeform: Shape 1233">
              <a:extLst>
                <a:ext uri="{FF2B5EF4-FFF2-40B4-BE49-F238E27FC236}">
                  <a16:creationId xmlns:a16="http://schemas.microsoft.com/office/drawing/2014/main" id="{A3670882-2848-4D00-AEB0-58D8218B7944}"/>
                </a:ext>
              </a:extLst>
            </p:cNvPr>
            <p:cNvSpPr/>
            <p:nvPr/>
          </p:nvSpPr>
          <p:spPr>
            <a:xfrm>
              <a:off x="8969961" y="2802550"/>
              <a:ext cx="70070" cy="68587"/>
            </a:xfrm>
            <a:custGeom>
              <a:avLst/>
              <a:gdLst>
                <a:gd name="connsiteX0" fmla="*/ 8921 w 53529"/>
                <a:gd name="connsiteY0" fmla="*/ 48878 h 52396"/>
                <a:gd name="connsiteX1" fmla="*/ -604 w 53529"/>
                <a:gd name="connsiteY1" fmla="*/ 39353 h 52396"/>
                <a:gd name="connsiteX2" fmla="*/ -604 w 53529"/>
                <a:gd name="connsiteY2" fmla="*/ 12683 h 52396"/>
                <a:gd name="connsiteX3" fmla="*/ 8921 w 53529"/>
                <a:gd name="connsiteY3" fmla="*/ 3158 h 52396"/>
                <a:gd name="connsiteX4" fmla="*/ 22637 w 53529"/>
                <a:gd name="connsiteY4" fmla="*/ -176 h 52396"/>
                <a:gd name="connsiteX5" fmla="*/ 36543 w 53529"/>
                <a:gd name="connsiteY5" fmla="*/ 3158 h 52396"/>
                <a:gd name="connsiteX6" fmla="*/ 46068 w 53529"/>
                <a:gd name="connsiteY6" fmla="*/ 12683 h 52396"/>
                <a:gd name="connsiteX7" fmla="*/ 46068 w 53529"/>
                <a:gd name="connsiteY7" fmla="*/ 39353 h 52396"/>
                <a:gd name="connsiteX8" fmla="*/ 36543 w 53529"/>
                <a:gd name="connsiteY8" fmla="*/ 48878 h 52396"/>
                <a:gd name="connsiteX9" fmla="*/ 22637 w 53529"/>
                <a:gd name="connsiteY9" fmla="*/ 52212 h 52396"/>
                <a:gd name="connsiteX10" fmla="*/ 8921 w 53529"/>
                <a:gd name="connsiteY10" fmla="*/ 48878 h 52396"/>
                <a:gd name="connsiteX11" fmla="*/ 33399 w 53529"/>
                <a:gd name="connsiteY11" fmla="*/ 37734 h 52396"/>
                <a:gd name="connsiteX12" fmla="*/ 37687 w 53529"/>
                <a:gd name="connsiteY12" fmla="*/ 26304 h 52396"/>
                <a:gd name="connsiteX13" fmla="*/ 33399 w 53529"/>
                <a:gd name="connsiteY13" fmla="*/ 14874 h 52396"/>
                <a:gd name="connsiteX14" fmla="*/ 11967 w 53529"/>
                <a:gd name="connsiteY14" fmla="*/ 14874 h 52396"/>
                <a:gd name="connsiteX15" fmla="*/ 7777 w 53529"/>
                <a:gd name="connsiteY15" fmla="*/ 26304 h 52396"/>
                <a:gd name="connsiteX16" fmla="*/ 11967 w 53529"/>
                <a:gd name="connsiteY16" fmla="*/ 37734 h 52396"/>
                <a:gd name="connsiteX17" fmla="*/ 33399 w 53529"/>
                <a:gd name="connsiteY17" fmla="*/ 37734 h 52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529" h="52396">
                  <a:moveTo>
                    <a:pt x="8921" y="48878"/>
                  </a:moveTo>
                  <a:cubicBezTo>
                    <a:pt x="4921" y="46697"/>
                    <a:pt x="1587" y="43382"/>
                    <a:pt x="-604" y="39353"/>
                  </a:cubicBezTo>
                  <a:cubicBezTo>
                    <a:pt x="-5176" y="31047"/>
                    <a:pt x="-5176" y="20989"/>
                    <a:pt x="-604" y="12683"/>
                  </a:cubicBezTo>
                  <a:cubicBezTo>
                    <a:pt x="1587" y="8664"/>
                    <a:pt x="4921" y="5368"/>
                    <a:pt x="8921" y="3158"/>
                  </a:cubicBezTo>
                  <a:cubicBezTo>
                    <a:pt x="13112" y="920"/>
                    <a:pt x="17874" y="-233"/>
                    <a:pt x="22637" y="-176"/>
                  </a:cubicBezTo>
                  <a:cubicBezTo>
                    <a:pt x="27497" y="-261"/>
                    <a:pt x="32259" y="882"/>
                    <a:pt x="36543" y="3158"/>
                  </a:cubicBezTo>
                  <a:cubicBezTo>
                    <a:pt x="40542" y="5368"/>
                    <a:pt x="43877" y="8664"/>
                    <a:pt x="46068" y="12683"/>
                  </a:cubicBezTo>
                  <a:cubicBezTo>
                    <a:pt x="50639" y="20989"/>
                    <a:pt x="50639" y="31057"/>
                    <a:pt x="46068" y="39353"/>
                  </a:cubicBezTo>
                  <a:cubicBezTo>
                    <a:pt x="43877" y="43382"/>
                    <a:pt x="40542" y="46697"/>
                    <a:pt x="36543" y="48878"/>
                  </a:cubicBezTo>
                  <a:cubicBezTo>
                    <a:pt x="32259" y="51155"/>
                    <a:pt x="27497" y="52298"/>
                    <a:pt x="22637" y="52212"/>
                  </a:cubicBezTo>
                  <a:cubicBezTo>
                    <a:pt x="17874" y="52269"/>
                    <a:pt x="13112" y="51116"/>
                    <a:pt x="8921" y="48878"/>
                  </a:cubicBezTo>
                  <a:close/>
                  <a:moveTo>
                    <a:pt x="33399" y="37734"/>
                  </a:moveTo>
                  <a:cubicBezTo>
                    <a:pt x="36352" y="34676"/>
                    <a:pt x="37877" y="30543"/>
                    <a:pt x="37687" y="26304"/>
                  </a:cubicBezTo>
                  <a:cubicBezTo>
                    <a:pt x="37877" y="22075"/>
                    <a:pt x="36352" y="17950"/>
                    <a:pt x="33399" y="14874"/>
                  </a:cubicBezTo>
                  <a:cubicBezTo>
                    <a:pt x="27399" y="9150"/>
                    <a:pt x="17972" y="9150"/>
                    <a:pt x="11967" y="14874"/>
                  </a:cubicBezTo>
                  <a:cubicBezTo>
                    <a:pt x="9112" y="17970"/>
                    <a:pt x="7586" y="22084"/>
                    <a:pt x="7777" y="26304"/>
                  </a:cubicBezTo>
                  <a:cubicBezTo>
                    <a:pt x="7586" y="30523"/>
                    <a:pt x="9112" y="34657"/>
                    <a:pt x="11967" y="37734"/>
                  </a:cubicBezTo>
                  <a:cubicBezTo>
                    <a:pt x="17972" y="43554"/>
                    <a:pt x="27399" y="43554"/>
                    <a:pt x="33399" y="37734"/>
                  </a:cubicBezTo>
                  <a:close/>
                </a:path>
              </a:pathLst>
            </a:custGeom>
            <a:solidFill>
              <a:srgbClr val="6D6E71"/>
            </a:solidFill>
            <a:ln w="9525" cap="flat">
              <a:noFill/>
              <a:prstDash val="solid"/>
              <a:miter/>
            </a:ln>
          </p:spPr>
          <p:txBody>
            <a:bodyPr rtlCol="0" anchor="ctr"/>
            <a:lstStyle/>
            <a:p>
              <a:endParaRPr lang="en-US"/>
            </a:p>
          </p:txBody>
        </p:sp>
        <p:sp>
          <p:nvSpPr>
            <p:cNvPr id="1235" name="Freeform: Shape 1234">
              <a:extLst>
                <a:ext uri="{FF2B5EF4-FFF2-40B4-BE49-F238E27FC236}">
                  <a16:creationId xmlns:a16="http://schemas.microsoft.com/office/drawing/2014/main" id="{04A97008-FDCB-4625-AC40-649789AE68E3}"/>
                </a:ext>
              </a:extLst>
            </p:cNvPr>
            <p:cNvSpPr/>
            <p:nvPr/>
          </p:nvSpPr>
          <p:spPr>
            <a:xfrm>
              <a:off x="9053790" y="2804427"/>
              <a:ext cx="65165" cy="67083"/>
            </a:xfrm>
            <a:custGeom>
              <a:avLst/>
              <a:gdLst>
                <a:gd name="connsiteX0" fmla="*/ 45750 w 49782"/>
                <a:gd name="connsiteY0" fmla="*/ -180 h 51247"/>
                <a:gd name="connsiteX1" fmla="*/ 45750 w 49782"/>
                <a:gd name="connsiteY1" fmla="*/ 50302 h 51247"/>
                <a:gd name="connsiteX2" fmla="*/ 34513 w 49782"/>
                <a:gd name="connsiteY2" fmla="*/ 50302 h 51247"/>
                <a:gd name="connsiteX3" fmla="*/ 34513 w 49782"/>
                <a:gd name="connsiteY3" fmla="*/ 43825 h 51247"/>
                <a:gd name="connsiteX4" fmla="*/ 27369 w 49782"/>
                <a:gd name="connsiteY4" fmla="*/ 49064 h 51247"/>
                <a:gd name="connsiteX5" fmla="*/ 17844 w 49782"/>
                <a:gd name="connsiteY5" fmla="*/ 50969 h 51247"/>
                <a:gd name="connsiteX6" fmla="*/ -3968 w 49782"/>
                <a:gd name="connsiteY6" fmla="*/ 33119 h 51247"/>
                <a:gd name="connsiteX7" fmla="*/ -3875 w 49782"/>
                <a:gd name="connsiteY7" fmla="*/ 28681 h 51247"/>
                <a:gd name="connsiteX8" fmla="*/ -3875 w 49782"/>
                <a:gd name="connsiteY8" fmla="*/ 106 h 51247"/>
                <a:gd name="connsiteX9" fmla="*/ 7938 w 49782"/>
                <a:gd name="connsiteY9" fmla="*/ 106 h 51247"/>
                <a:gd name="connsiteX10" fmla="*/ 7938 w 49782"/>
                <a:gd name="connsiteY10" fmla="*/ 27347 h 51247"/>
                <a:gd name="connsiteX11" fmla="*/ 10984 w 49782"/>
                <a:gd name="connsiteY11" fmla="*/ 37539 h 51247"/>
                <a:gd name="connsiteX12" fmla="*/ 19747 w 49782"/>
                <a:gd name="connsiteY12" fmla="*/ 40873 h 51247"/>
                <a:gd name="connsiteX13" fmla="*/ 29844 w 49782"/>
                <a:gd name="connsiteY13" fmla="*/ 36967 h 51247"/>
                <a:gd name="connsiteX14" fmla="*/ 33560 w 49782"/>
                <a:gd name="connsiteY14" fmla="*/ 25633 h 51247"/>
                <a:gd name="connsiteX15" fmla="*/ 33560 w 49782"/>
                <a:gd name="connsiteY15" fmla="*/ -180 h 51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782" h="51247">
                  <a:moveTo>
                    <a:pt x="45750" y="-180"/>
                  </a:moveTo>
                  <a:lnTo>
                    <a:pt x="45750" y="50302"/>
                  </a:lnTo>
                  <a:lnTo>
                    <a:pt x="34513" y="50302"/>
                  </a:lnTo>
                  <a:lnTo>
                    <a:pt x="34513" y="43825"/>
                  </a:lnTo>
                  <a:cubicBezTo>
                    <a:pt x="32606" y="46140"/>
                    <a:pt x="30132" y="47940"/>
                    <a:pt x="27369" y="49064"/>
                  </a:cubicBezTo>
                  <a:cubicBezTo>
                    <a:pt x="24416" y="50388"/>
                    <a:pt x="21081" y="51036"/>
                    <a:pt x="17844" y="50969"/>
                  </a:cubicBezTo>
                  <a:cubicBezTo>
                    <a:pt x="6887" y="52055"/>
                    <a:pt x="-2824" y="44064"/>
                    <a:pt x="-3968" y="33119"/>
                  </a:cubicBezTo>
                  <a:cubicBezTo>
                    <a:pt x="-4066" y="31643"/>
                    <a:pt x="-4066" y="30157"/>
                    <a:pt x="-3875" y="28681"/>
                  </a:cubicBezTo>
                  <a:lnTo>
                    <a:pt x="-3875" y="106"/>
                  </a:lnTo>
                  <a:lnTo>
                    <a:pt x="7938" y="106"/>
                  </a:lnTo>
                  <a:lnTo>
                    <a:pt x="7938" y="27347"/>
                  </a:lnTo>
                  <a:cubicBezTo>
                    <a:pt x="7650" y="31005"/>
                    <a:pt x="8794" y="34634"/>
                    <a:pt x="10984" y="37539"/>
                  </a:cubicBezTo>
                  <a:cubicBezTo>
                    <a:pt x="13272" y="39844"/>
                    <a:pt x="16510" y="41054"/>
                    <a:pt x="19747" y="40873"/>
                  </a:cubicBezTo>
                  <a:cubicBezTo>
                    <a:pt x="23463" y="41025"/>
                    <a:pt x="27179" y="39606"/>
                    <a:pt x="29844" y="36967"/>
                  </a:cubicBezTo>
                  <a:cubicBezTo>
                    <a:pt x="32513" y="33815"/>
                    <a:pt x="33843" y="29748"/>
                    <a:pt x="33560" y="25633"/>
                  </a:cubicBezTo>
                  <a:lnTo>
                    <a:pt x="33560" y="-180"/>
                  </a:lnTo>
                  <a:close/>
                </a:path>
              </a:pathLst>
            </a:custGeom>
            <a:solidFill>
              <a:srgbClr val="6D6E71"/>
            </a:solidFill>
            <a:ln w="9525" cap="flat">
              <a:noFill/>
              <a:prstDash val="solid"/>
              <a:miter/>
            </a:ln>
          </p:spPr>
          <p:txBody>
            <a:bodyPr rtlCol="0" anchor="ctr"/>
            <a:lstStyle/>
            <a:p>
              <a:endParaRPr lang="en-US"/>
            </a:p>
          </p:txBody>
        </p:sp>
        <p:sp>
          <p:nvSpPr>
            <p:cNvPr id="1236" name="Freeform: Shape 1235">
              <a:extLst>
                <a:ext uri="{FF2B5EF4-FFF2-40B4-BE49-F238E27FC236}">
                  <a16:creationId xmlns:a16="http://schemas.microsoft.com/office/drawing/2014/main" id="{EC506F4B-C674-43BF-97CB-640BB02C0C8C}"/>
                </a:ext>
              </a:extLst>
            </p:cNvPr>
            <p:cNvSpPr/>
            <p:nvPr/>
          </p:nvSpPr>
          <p:spPr>
            <a:xfrm>
              <a:off x="9139155" y="2803616"/>
              <a:ext cx="65173" cy="66267"/>
            </a:xfrm>
            <a:custGeom>
              <a:avLst/>
              <a:gdLst>
                <a:gd name="connsiteX0" fmla="*/ 39876 w 49788"/>
                <a:gd name="connsiteY0" fmla="*/ 5010 h 50624"/>
                <a:gd name="connsiteX1" fmla="*/ 45690 w 49788"/>
                <a:gd name="connsiteY1" fmla="*/ 21489 h 50624"/>
                <a:gd name="connsiteX2" fmla="*/ 45690 w 49788"/>
                <a:gd name="connsiteY2" fmla="*/ 50064 h 50624"/>
                <a:gd name="connsiteX3" fmla="*/ 33877 w 49788"/>
                <a:gd name="connsiteY3" fmla="*/ 50064 h 50624"/>
                <a:gd name="connsiteX4" fmla="*/ 33877 w 49788"/>
                <a:gd name="connsiteY4" fmla="*/ 22631 h 50624"/>
                <a:gd name="connsiteX5" fmla="*/ 30733 w 49788"/>
                <a:gd name="connsiteY5" fmla="*/ 13106 h 50624"/>
                <a:gd name="connsiteX6" fmla="*/ 21877 w 49788"/>
                <a:gd name="connsiteY6" fmla="*/ 9678 h 50624"/>
                <a:gd name="connsiteX7" fmla="*/ 11590 w 49788"/>
                <a:gd name="connsiteY7" fmla="*/ 13678 h 50624"/>
                <a:gd name="connsiteX8" fmla="*/ 7780 w 49788"/>
                <a:gd name="connsiteY8" fmla="*/ 24918 h 50624"/>
                <a:gd name="connsiteX9" fmla="*/ 7780 w 49788"/>
                <a:gd name="connsiteY9" fmla="*/ 50445 h 50624"/>
                <a:gd name="connsiteX10" fmla="*/ -4033 w 49788"/>
                <a:gd name="connsiteY10" fmla="*/ 50445 h 50624"/>
                <a:gd name="connsiteX11" fmla="*/ -4033 w 49788"/>
                <a:gd name="connsiteY11" fmla="*/ 438 h 50624"/>
                <a:gd name="connsiteX12" fmla="*/ 7208 w 49788"/>
                <a:gd name="connsiteY12" fmla="*/ 438 h 50624"/>
                <a:gd name="connsiteX13" fmla="*/ 7208 w 49788"/>
                <a:gd name="connsiteY13" fmla="*/ 7011 h 50624"/>
                <a:gd name="connsiteX14" fmla="*/ 14636 w 49788"/>
                <a:gd name="connsiteY14" fmla="*/ 1677 h 50624"/>
                <a:gd name="connsiteX15" fmla="*/ 24640 w 49788"/>
                <a:gd name="connsiteY15" fmla="*/ -133 h 50624"/>
                <a:gd name="connsiteX16" fmla="*/ 39876 w 49788"/>
                <a:gd name="connsiteY16" fmla="*/ 5010 h 5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788" h="50624">
                  <a:moveTo>
                    <a:pt x="39876" y="5010"/>
                  </a:moveTo>
                  <a:cubicBezTo>
                    <a:pt x="44067" y="9449"/>
                    <a:pt x="46164" y="15421"/>
                    <a:pt x="45690" y="21489"/>
                  </a:cubicBezTo>
                  <a:lnTo>
                    <a:pt x="45690" y="50064"/>
                  </a:lnTo>
                  <a:lnTo>
                    <a:pt x="33877" y="50064"/>
                  </a:lnTo>
                  <a:lnTo>
                    <a:pt x="33877" y="22631"/>
                  </a:lnTo>
                  <a:cubicBezTo>
                    <a:pt x="34067" y="19174"/>
                    <a:pt x="32923" y="15783"/>
                    <a:pt x="30733" y="13106"/>
                  </a:cubicBezTo>
                  <a:cubicBezTo>
                    <a:pt x="28449" y="10735"/>
                    <a:pt x="25207" y="9478"/>
                    <a:pt x="21877" y="9678"/>
                  </a:cubicBezTo>
                  <a:cubicBezTo>
                    <a:pt x="18064" y="9458"/>
                    <a:pt x="14254" y="10926"/>
                    <a:pt x="11590" y="13678"/>
                  </a:cubicBezTo>
                  <a:cubicBezTo>
                    <a:pt x="8827" y="16764"/>
                    <a:pt x="7492" y="20812"/>
                    <a:pt x="7780" y="24918"/>
                  </a:cubicBezTo>
                  <a:lnTo>
                    <a:pt x="7780" y="50445"/>
                  </a:lnTo>
                  <a:lnTo>
                    <a:pt x="-4033" y="50445"/>
                  </a:lnTo>
                  <a:lnTo>
                    <a:pt x="-4033" y="438"/>
                  </a:lnTo>
                  <a:lnTo>
                    <a:pt x="7208" y="438"/>
                  </a:lnTo>
                  <a:lnTo>
                    <a:pt x="7208" y="7011"/>
                  </a:lnTo>
                  <a:cubicBezTo>
                    <a:pt x="9208" y="4658"/>
                    <a:pt x="11780" y="2829"/>
                    <a:pt x="14636" y="1677"/>
                  </a:cubicBezTo>
                  <a:cubicBezTo>
                    <a:pt x="17780" y="458"/>
                    <a:pt x="21208" y="-152"/>
                    <a:pt x="24640" y="-133"/>
                  </a:cubicBezTo>
                  <a:cubicBezTo>
                    <a:pt x="30160" y="-505"/>
                    <a:pt x="35686" y="1343"/>
                    <a:pt x="39876" y="5010"/>
                  </a:cubicBezTo>
                  <a:close/>
                </a:path>
              </a:pathLst>
            </a:custGeom>
            <a:solidFill>
              <a:srgbClr val="6D6E71"/>
            </a:solidFill>
            <a:ln w="9525" cap="flat">
              <a:noFill/>
              <a:prstDash val="solid"/>
              <a:miter/>
            </a:ln>
          </p:spPr>
          <p:txBody>
            <a:bodyPr rtlCol="0" anchor="ctr"/>
            <a:lstStyle/>
            <a:p>
              <a:endParaRPr lang="en-US"/>
            </a:p>
          </p:txBody>
        </p:sp>
        <p:sp>
          <p:nvSpPr>
            <p:cNvPr id="1237" name="Freeform: Shape 1236">
              <a:extLst>
                <a:ext uri="{FF2B5EF4-FFF2-40B4-BE49-F238E27FC236}">
                  <a16:creationId xmlns:a16="http://schemas.microsoft.com/office/drawing/2014/main" id="{3BD538F9-3FA1-4381-92B5-F3CC92DE75E4}"/>
                </a:ext>
              </a:extLst>
            </p:cNvPr>
            <p:cNvSpPr/>
            <p:nvPr/>
          </p:nvSpPr>
          <p:spPr>
            <a:xfrm>
              <a:off x="9215085" y="2789339"/>
              <a:ext cx="48503" cy="81965"/>
            </a:xfrm>
            <a:custGeom>
              <a:avLst/>
              <a:gdLst>
                <a:gd name="connsiteX0" fmla="*/ 33021 w 37053"/>
                <a:gd name="connsiteY0" fmla="*/ 58970 h 62616"/>
                <a:gd name="connsiteX1" fmla="*/ 27975 w 37053"/>
                <a:gd name="connsiteY1" fmla="*/ 61542 h 62616"/>
                <a:gd name="connsiteX2" fmla="*/ 21687 w 37053"/>
                <a:gd name="connsiteY2" fmla="*/ 62399 h 62616"/>
                <a:gd name="connsiteX3" fmla="*/ 8827 w 37053"/>
                <a:gd name="connsiteY3" fmla="*/ 58018 h 62616"/>
                <a:gd name="connsiteX4" fmla="*/ 4255 w 37053"/>
                <a:gd name="connsiteY4" fmla="*/ 45349 h 62616"/>
                <a:gd name="connsiteX5" fmla="*/ 4255 w 37053"/>
                <a:gd name="connsiteY5" fmla="*/ 20870 h 62616"/>
                <a:gd name="connsiteX6" fmla="*/ -4033 w 37053"/>
                <a:gd name="connsiteY6" fmla="*/ 20870 h 62616"/>
                <a:gd name="connsiteX7" fmla="*/ -4033 w 37053"/>
                <a:gd name="connsiteY7" fmla="*/ 11345 h 62616"/>
                <a:gd name="connsiteX8" fmla="*/ 4255 w 37053"/>
                <a:gd name="connsiteY8" fmla="*/ 11345 h 62616"/>
                <a:gd name="connsiteX9" fmla="*/ 4255 w 37053"/>
                <a:gd name="connsiteY9" fmla="*/ -180 h 62616"/>
                <a:gd name="connsiteX10" fmla="*/ 16068 w 37053"/>
                <a:gd name="connsiteY10" fmla="*/ -180 h 62616"/>
                <a:gd name="connsiteX11" fmla="*/ 16068 w 37053"/>
                <a:gd name="connsiteY11" fmla="*/ 11345 h 62616"/>
                <a:gd name="connsiteX12" fmla="*/ 29593 w 37053"/>
                <a:gd name="connsiteY12" fmla="*/ 11345 h 62616"/>
                <a:gd name="connsiteX13" fmla="*/ 29593 w 37053"/>
                <a:gd name="connsiteY13" fmla="*/ 20870 h 62616"/>
                <a:gd name="connsiteX14" fmla="*/ 16068 w 37053"/>
                <a:gd name="connsiteY14" fmla="*/ 20870 h 62616"/>
                <a:gd name="connsiteX15" fmla="*/ 16068 w 37053"/>
                <a:gd name="connsiteY15" fmla="*/ 44873 h 62616"/>
                <a:gd name="connsiteX16" fmla="*/ 17877 w 37053"/>
                <a:gd name="connsiteY16" fmla="*/ 50493 h 62616"/>
                <a:gd name="connsiteX17" fmla="*/ 23114 w 37053"/>
                <a:gd name="connsiteY17" fmla="*/ 52493 h 62616"/>
                <a:gd name="connsiteX18" fmla="*/ 29686 w 37053"/>
                <a:gd name="connsiteY18" fmla="*/ 50398 h 6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053" h="62616">
                  <a:moveTo>
                    <a:pt x="33021" y="58970"/>
                  </a:moveTo>
                  <a:cubicBezTo>
                    <a:pt x="31495" y="60161"/>
                    <a:pt x="29784" y="61037"/>
                    <a:pt x="27975" y="61542"/>
                  </a:cubicBezTo>
                  <a:cubicBezTo>
                    <a:pt x="25975" y="62123"/>
                    <a:pt x="23784" y="62409"/>
                    <a:pt x="21687" y="62399"/>
                  </a:cubicBezTo>
                  <a:cubicBezTo>
                    <a:pt x="17017" y="62704"/>
                    <a:pt x="12352" y="61132"/>
                    <a:pt x="8827" y="58018"/>
                  </a:cubicBezTo>
                  <a:cubicBezTo>
                    <a:pt x="5590" y="54636"/>
                    <a:pt x="3874" y="50026"/>
                    <a:pt x="4255" y="45349"/>
                  </a:cubicBezTo>
                  <a:lnTo>
                    <a:pt x="4255" y="20870"/>
                  </a:lnTo>
                  <a:lnTo>
                    <a:pt x="-4033" y="20870"/>
                  </a:lnTo>
                  <a:lnTo>
                    <a:pt x="-4033" y="11345"/>
                  </a:lnTo>
                  <a:lnTo>
                    <a:pt x="4255" y="11345"/>
                  </a:lnTo>
                  <a:lnTo>
                    <a:pt x="4255" y="-180"/>
                  </a:lnTo>
                  <a:lnTo>
                    <a:pt x="16068" y="-180"/>
                  </a:lnTo>
                  <a:lnTo>
                    <a:pt x="16068" y="11345"/>
                  </a:lnTo>
                  <a:lnTo>
                    <a:pt x="29593" y="11345"/>
                  </a:lnTo>
                  <a:lnTo>
                    <a:pt x="29593" y="20870"/>
                  </a:lnTo>
                  <a:lnTo>
                    <a:pt x="16068" y="20870"/>
                  </a:lnTo>
                  <a:lnTo>
                    <a:pt x="16068" y="44873"/>
                  </a:lnTo>
                  <a:cubicBezTo>
                    <a:pt x="15971" y="46912"/>
                    <a:pt x="16543" y="48912"/>
                    <a:pt x="17877" y="50493"/>
                  </a:cubicBezTo>
                  <a:cubicBezTo>
                    <a:pt x="19212" y="51884"/>
                    <a:pt x="21115" y="52617"/>
                    <a:pt x="23114" y="52493"/>
                  </a:cubicBezTo>
                  <a:cubicBezTo>
                    <a:pt x="25496" y="52541"/>
                    <a:pt x="27784" y="51807"/>
                    <a:pt x="29686" y="50398"/>
                  </a:cubicBezTo>
                  <a:close/>
                </a:path>
              </a:pathLst>
            </a:custGeom>
            <a:solidFill>
              <a:srgbClr val="6D6E71"/>
            </a:solidFill>
            <a:ln w="9525" cap="flat">
              <a:noFill/>
              <a:prstDash val="solid"/>
              <a:miter/>
            </a:ln>
          </p:spPr>
          <p:txBody>
            <a:bodyPr rtlCol="0" anchor="ctr"/>
            <a:lstStyle/>
            <a:p>
              <a:endParaRPr lang="en-US"/>
            </a:p>
          </p:txBody>
        </p:sp>
        <p:sp>
          <p:nvSpPr>
            <p:cNvPr id="1238" name="Freeform: Shape 1237">
              <a:extLst>
                <a:ext uri="{FF2B5EF4-FFF2-40B4-BE49-F238E27FC236}">
                  <a16:creationId xmlns:a16="http://schemas.microsoft.com/office/drawing/2014/main" id="{55B41E60-C006-4617-8E7E-90B103F3351A}"/>
                </a:ext>
              </a:extLst>
            </p:cNvPr>
            <p:cNvSpPr/>
            <p:nvPr/>
          </p:nvSpPr>
          <p:spPr>
            <a:xfrm>
              <a:off x="9262967" y="2804427"/>
              <a:ext cx="74060" cy="90908"/>
            </a:xfrm>
            <a:custGeom>
              <a:avLst/>
              <a:gdLst>
                <a:gd name="connsiteX0" fmla="*/ 52545 w 56577"/>
                <a:gd name="connsiteY0" fmla="*/ -180 h 69448"/>
                <a:gd name="connsiteX1" fmla="*/ 28923 w 56577"/>
                <a:gd name="connsiteY1" fmla="*/ 54398 h 69448"/>
                <a:gd name="connsiteX2" fmla="*/ 20919 w 56577"/>
                <a:gd name="connsiteY2" fmla="*/ 65924 h 69448"/>
                <a:gd name="connsiteX3" fmla="*/ 9492 w 56577"/>
                <a:gd name="connsiteY3" fmla="*/ 69257 h 69448"/>
                <a:gd name="connsiteX4" fmla="*/ 1967 w 56577"/>
                <a:gd name="connsiteY4" fmla="*/ 68019 h 69448"/>
                <a:gd name="connsiteX5" fmla="*/ -4033 w 56577"/>
                <a:gd name="connsiteY5" fmla="*/ 64685 h 69448"/>
                <a:gd name="connsiteX6" fmla="*/ 730 w 56577"/>
                <a:gd name="connsiteY6" fmla="*/ 55922 h 69448"/>
                <a:gd name="connsiteX7" fmla="*/ 4729 w 56577"/>
                <a:gd name="connsiteY7" fmla="*/ 58494 h 69448"/>
                <a:gd name="connsiteX8" fmla="*/ 9394 w 56577"/>
                <a:gd name="connsiteY8" fmla="*/ 59447 h 69448"/>
                <a:gd name="connsiteX9" fmla="*/ 14538 w 56577"/>
                <a:gd name="connsiteY9" fmla="*/ 57827 h 69448"/>
                <a:gd name="connsiteX10" fmla="*/ 18254 w 56577"/>
                <a:gd name="connsiteY10" fmla="*/ 52493 h 69448"/>
                <a:gd name="connsiteX11" fmla="*/ 19110 w 56577"/>
                <a:gd name="connsiteY11" fmla="*/ 50493 h 69448"/>
                <a:gd name="connsiteX12" fmla="*/ -2893 w 56577"/>
                <a:gd name="connsiteY12" fmla="*/ -180 h 69448"/>
                <a:gd name="connsiteX13" fmla="*/ 9394 w 56577"/>
                <a:gd name="connsiteY13" fmla="*/ -180 h 69448"/>
                <a:gd name="connsiteX14" fmla="*/ 25207 w 56577"/>
                <a:gd name="connsiteY14" fmla="*/ 37158 h 69448"/>
                <a:gd name="connsiteX15" fmla="*/ 41211 w 56577"/>
                <a:gd name="connsiteY15" fmla="*/ -180 h 6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6577" h="69448">
                  <a:moveTo>
                    <a:pt x="52545" y="-180"/>
                  </a:moveTo>
                  <a:lnTo>
                    <a:pt x="28923" y="54398"/>
                  </a:lnTo>
                  <a:cubicBezTo>
                    <a:pt x="27398" y="58922"/>
                    <a:pt x="24635" y="62923"/>
                    <a:pt x="20919" y="65924"/>
                  </a:cubicBezTo>
                  <a:cubicBezTo>
                    <a:pt x="17589" y="68229"/>
                    <a:pt x="13589" y="69400"/>
                    <a:pt x="9492" y="69257"/>
                  </a:cubicBezTo>
                  <a:cubicBezTo>
                    <a:pt x="6920" y="69276"/>
                    <a:pt x="4348" y="68857"/>
                    <a:pt x="1967" y="68019"/>
                  </a:cubicBezTo>
                  <a:cubicBezTo>
                    <a:pt x="-224" y="67333"/>
                    <a:pt x="-2321" y="66200"/>
                    <a:pt x="-4033" y="64685"/>
                  </a:cubicBezTo>
                  <a:lnTo>
                    <a:pt x="730" y="55922"/>
                  </a:lnTo>
                  <a:cubicBezTo>
                    <a:pt x="1869" y="57075"/>
                    <a:pt x="3204" y="57961"/>
                    <a:pt x="4729" y="58494"/>
                  </a:cubicBezTo>
                  <a:cubicBezTo>
                    <a:pt x="6157" y="59142"/>
                    <a:pt x="7776" y="59465"/>
                    <a:pt x="9394" y="59447"/>
                  </a:cubicBezTo>
                  <a:cubicBezTo>
                    <a:pt x="11208" y="59513"/>
                    <a:pt x="13110" y="58942"/>
                    <a:pt x="14538" y="57827"/>
                  </a:cubicBezTo>
                  <a:cubicBezTo>
                    <a:pt x="16157" y="56351"/>
                    <a:pt x="17398" y="54531"/>
                    <a:pt x="18254" y="52493"/>
                  </a:cubicBezTo>
                  <a:lnTo>
                    <a:pt x="19110" y="50493"/>
                  </a:lnTo>
                  <a:lnTo>
                    <a:pt x="-2893" y="-180"/>
                  </a:lnTo>
                  <a:lnTo>
                    <a:pt x="9394" y="-180"/>
                  </a:lnTo>
                  <a:lnTo>
                    <a:pt x="25207" y="37158"/>
                  </a:lnTo>
                  <a:lnTo>
                    <a:pt x="41211" y="-180"/>
                  </a:lnTo>
                  <a:close/>
                </a:path>
              </a:pathLst>
            </a:custGeom>
            <a:solidFill>
              <a:srgbClr val="6D6E71"/>
            </a:solidFill>
            <a:ln w="9525" cap="flat">
              <a:noFill/>
              <a:prstDash val="solid"/>
              <a:miter/>
            </a:ln>
          </p:spPr>
          <p:txBody>
            <a:bodyPr rtlCol="0" anchor="ctr"/>
            <a:lstStyle/>
            <a:p>
              <a:endParaRPr lang="en-US"/>
            </a:p>
          </p:txBody>
        </p:sp>
        <p:sp>
          <p:nvSpPr>
            <p:cNvPr id="1743" name="Freeform: Shape 1742">
              <a:extLst>
                <a:ext uri="{FF2B5EF4-FFF2-40B4-BE49-F238E27FC236}">
                  <a16:creationId xmlns:a16="http://schemas.microsoft.com/office/drawing/2014/main" id="{EE2B2240-5C3F-4140-B8D1-4BE204B0B1D2}"/>
                </a:ext>
              </a:extLst>
            </p:cNvPr>
            <p:cNvSpPr/>
            <p:nvPr/>
          </p:nvSpPr>
          <p:spPr>
            <a:xfrm>
              <a:off x="7609517" y="4818301"/>
              <a:ext cx="82605" cy="81183"/>
            </a:xfrm>
            <a:custGeom>
              <a:avLst/>
              <a:gdLst>
                <a:gd name="connsiteX0" fmla="*/ 50000 w 63105"/>
                <a:gd name="connsiteY0" fmla="*/ 52874 h 62019"/>
                <a:gd name="connsiteX1" fmla="*/ 5040 w 63105"/>
                <a:gd name="connsiteY1" fmla="*/ 52874 h 62019"/>
                <a:gd name="connsiteX2" fmla="*/ 5040 w 63105"/>
                <a:gd name="connsiteY2" fmla="*/ 8678 h 62019"/>
                <a:gd name="connsiteX3" fmla="*/ 50000 w 63105"/>
                <a:gd name="connsiteY3" fmla="*/ 8678 h 62019"/>
                <a:gd name="connsiteX4" fmla="*/ 50000 w 63105"/>
                <a:gd name="connsiteY4" fmla="*/ 52874 h 62019"/>
                <a:gd name="connsiteX5" fmla="*/ 42568 w 63105"/>
                <a:gd name="connsiteY5" fmla="*/ 15441 h 62019"/>
                <a:gd name="connsiteX6" fmla="*/ 12946 w 63105"/>
                <a:gd name="connsiteY6" fmla="*/ 14974 h 62019"/>
                <a:gd name="connsiteX7" fmla="*/ 12467 w 63105"/>
                <a:gd name="connsiteY7" fmla="*/ 15441 h 62019"/>
                <a:gd name="connsiteX8" fmla="*/ 6375 w 63105"/>
                <a:gd name="connsiteY8" fmla="*/ 30776 h 62019"/>
                <a:gd name="connsiteX9" fmla="*/ 12467 w 63105"/>
                <a:gd name="connsiteY9" fmla="*/ 46207 h 62019"/>
                <a:gd name="connsiteX10" fmla="*/ 42377 w 63105"/>
                <a:gd name="connsiteY10" fmla="*/ 46397 h 62019"/>
                <a:gd name="connsiteX11" fmla="*/ 42568 w 63105"/>
                <a:gd name="connsiteY11" fmla="*/ 46207 h 62019"/>
                <a:gd name="connsiteX12" fmla="*/ 48665 w 63105"/>
                <a:gd name="connsiteY12" fmla="*/ 30776 h 62019"/>
                <a:gd name="connsiteX13" fmla="*/ 42568 w 63105"/>
                <a:gd name="connsiteY13" fmla="*/ 15441 h 6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105" h="62019">
                  <a:moveTo>
                    <a:pt x="50000" y="52874"/>
                  </a:moveTo>
                  <a:cubicBezTo>
                    <a:pt x="37424" y="64828"/>
                    <a:pt x="17611" y="64828"/>
                    <a:pt x="5040" y="52874"/>
                  </a:cubicBezTo>
                  <a:cubicBezTo>
                    <a:pt x="-7057" y="40606"/>
                    <a:pt x="-7057" y="20946"/>
                    <a:pt x="5040" y="8678"/>
                  </a:cubicBezTo>
                  <a:cubicBezTo>
                    <a:pt x="17709" y="-3133"/>
                    <a:pt x="37331" y="-3133"/>
                    <a:pt x="50000" y="8678"/>
                  </a:cubicBezTo>
                  <a:cubicBezTo>
                    <a:pt x="62097" y="20946"/>
                    <a:pt x="62097" y="40606"/>
                    <a:pt x="50000" y="52874"/>
                  </a:cubicBezTo>
                  <a:close/>
                  <a:moveTo>
                    <a:pt x="42568" y="15441"/>
                  </a:moveTo>
                  <a:cubicBezTo>
                    <a:pt x="34471" y="7125"/>
                    <a:pt x="21234" y="6916"/>
                    <a:pt x="12946" y="14974"/>
                  </a:cubicBezTo>
                  <a:cubicBezTo>
                    <a:pt x="12756" y="15127"/>
                    <a:pt x="12658" y="15279"/>
                    <a:pt x="12467" y="15441"/>
                  </a:cubicBezTo>
                  <a:cubicBezTo>
                    <a:pt x="8468" y="19518"/>
                    <a:pt x="6277" y="25052"/>
                    <a:pt x="6375" y="30776"/>
                  </a:cubicBezTo>
                  <a:cubicBezTo>
                    <a:pt x="6277" y="36529"/>
                    <a:pt x="8468" y="42082"/>
                    <a:pt x="12467" y="46207"/>
                  </a:cubicBezTo>
                  <a:cubicBezTo>
                    <a:pt x="20662" y="54522"/>
                    <a:pt x="34089" y="54607"/>
                    <a:pt x="42377" y="46397"/>
                  </a:cubicBezTo>
                  <a:cubicBezTo>
                    <a:pt x="42475" y="46340"/>
                    <a:pt x="42475" y="46273"/>
                    <a:pt x="42568" y="46207"/>
                  </a:cubicBezTo>
                  <a:cubicBezTo>
                    <a:pt x="46568" y="42082"/>
                    <a:pt x="48758" y="36529"/>
                    <a:pt x="48665" y="30776"/>
                  </a:cubicBezTo>
                  <a:cubicBezTo>
                    <a:pt x="48758" y="25052"/>
                    <a:pt x="46568" y="19518"/>
                    <a:pt x="42568" y="15441"/>
                  </a:cubicBezTo>
                  <a:close/>
                </a:path>
              </a:pathLst>
            </a:custGeom>
            <a:solidFill>
              <a:srgbClr val="6D6E71"/>
            </a:solidFill>
            <a:ln w="9525" cap="flat">
              <a:noFill/>
              <a:prstDash val="solid"/>
              <a:miter/>
            </a:ln>
          </p:spPr>
          <p:txBody>
            <a:bodyPr rtlCol="0" anchor="ctr"/>
            <a:lstStyle/>
            <a:p>
              <a:endParaRPr lang="en-US"/>
            </a:p>
          </p:txBody>
        </p:sp>
        <p:sp>
          <p:nvSpPr>
            <p:cNvPr id="1744" name="Freeform: Shape 1743">
              <a:extLst>
                <a:ext uri="{FF2B5EF4-FFF2-40B4-BE49-F238E27FC236}">
                  <a16:creationId xmlns:a16="http://schemas.microsoft.com/office/drawing/2014/main" id="{0E85384E-031C-4B4F-985F-F8DD2DADCCF0}"/>
                </a:ext>
              </a:extLst>
            </p:cNvPr>
            <p:cNvSpPr/>
            <p:nvPr/>
          </p:nvSpPr>
          <p:spPr>
            <a:xfrm>
              <a:off x="7707174" y="4837994"/>
              <a:ext cx="60880" cy="82420"/>
            </a:xfrm>
            <a:custGeom>
              <a:avLst/>
              <a:gdLst>
                <a:gd name="connsiteX0" fmla="*/ 20259 w 46509"/>
                <a:gd name="connsiteY0" fmla="*/ -177 h 62964"/>
                <a:gd name="connsiteX1" fmla="*/ 35974 w 46509"/>
                <a:gd name="connsiteY1" fmla="*/ 6206 h 62964"/>
                <a:gd name="connsiteX2" fmla="*/ 42453 w 46509"/>
                <a:gd name="connsiteY2" fmla="*/ 23064 h 62964"/>
                <a:gd name="connsiteX3" fmla="*/ 35974 w 46509"/>
                <a:gd name="connsiteY3" fmla="*/ 40210 h 62964"/>
                <a:gd name="connsiteX4" fmla="*/ 7683 w 46509"/>
                <a:gd name="connsiteY4" fmla="*/ 41629 h 62964"/>
                <a:gd name="connsiteX5" fmla="*/ 5492 w 46509"/>
                <a:gd name="connsiteY5" fmla="*/ 39257 h 62964"/>
                <a:gd name="connsiteX6" fmla="*/ 5492 w 46509"/>
                <a:gd name="connsiteY6" fmla="*/ 62784 h 62964"/>
                <a:gd name="connsiteX7" fmla="*/ -4033 w 46509"/>
                <a:gd name="connsiteY7" fmla="*/ 62784 h 62964"/>
                <a:gd name="connsiteX8" fmla="*/ -4033 w 46509"/>
                <a:gd name="connsiteY8" fmla="*/ 490 h 62964"/>
                <a:gd name="connsiteX9" fmla="*/ 5492 w 46509"/>
                <a:gd name="connsiteY9" fmla="*/ 490 h 62964"/>
                <a:gd name="connsiteX10" fmla="*/ 5492 w 46509"/>
                <a:gd name="connsiteY10" fmla="*/ 8396 h 62964"/>
                <a:gd name="connsiteX11" fmla="*/ 20259 w 46509"/>
                <a:gd name="connsiteY11" fmla="*/ -177 h 62964"/>
                <a:gd name="connsiteX12" fmla="*/ 5302 w 46509"/>
                <a:gd name="connsiteY12" fmla="*/ 23446 h 62964"/>
                <a:gd name="connsiteX13" fmla="*/ 9208 w 46509"/>
                <a:gd name="connsiteY13" fmla="*/ 34114 h 62964"/>
                <a:gd name="connsiteX14" fmla="*/ 18733 w 46509"/>
                <a:gd name="connsiteY14" fmla="*/ 38209 h 62964"/>
                <a:gd name="connsiteX15" fmla="*/ 28258 w 46509"/>
                <a:gd name="connsiteY15" fmla="*/ 34114 h 62964"/>
                <a:gd name="connsiteX16" fmla="*/ 32546 w 46509"/>
                <a:gd name="connsiteY16" fmla="*/ 23446 h 62964"/>
                <a:gd name="connsiteX17" fmla="*/ 28351 w 46509"/>
                <a:gd name="connsiteY17" fmla="*/ 12587 h 62964"/>
                <a:gd name="connsiteX18" fmla="*/ 18826 w 46509"/>
                <a:gd name="connsiteY18" fmla="*/ 8205 h 62964"/>
                <a:gd name="connsiteX19" fmla="*/ 9301 w 46509"/>
                <a:gd name="connsiteY19" fmla="*/ 12587 h 62964"/>
                <a:gd name="connsiteX20" fmla="*/ 5302 w 46509"/>
                <a:gd name="connsiteY20" fmla="*/ 23446 h 62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09" h="62964">
                  <a:moveTo>
                    <a:pt x="20259" y="-177"/>
                  </a:moveTo>
                  <a:cubicBezTo>
                    <a:pt x="26161" y="-281"/>
                    <a:pt x="31784" y="2024"/>
                    <a:pt x="35974" y="6206"/>
                  </a:cubicBezTo>
                  <a:cubicBezTo>
                    <a:pt x="40448" y="10654"/>
                    <a:pt x="42736" y="16778"/>
                    <a:pt x="42453" y="23064"/>
                  </a:cubicBezTo>
                  <a:cubicBezTo>
                    <a:pt x="42736" y="29427"/>
                    <a:pt x="40355" y="35628"/>
                    <a:pt x="35974" y="40210"/>
                  </a:cubicBezTo>
                  <a:cubicBezTo>
                    <a:pt x="28542" y="48401"/>
                    <a:pt x="15878" y="49040"/>
                    <a:pt x="7683" y="41629"/>
                  </a:cubicBezTo>
                  <a:cubicBezTo>
                    <a:pt x="6920" y="40895"/>
                    <a:pt x="6162" y="40105"/>
                    <a:pt x="5492" y="39257"/>
                  </a:cubicBezTo>
                  <a:lnTo>
                    <a:pt x="5492" y="62784"/>
                  </a:lnTo>
                  <a:lnTo>
                    <a:pt x="-4033" y="62784"/>
                  </a:lnTo>
                  <a:lnTo>
                    <a:pt x="-4033" y="490"/>
                  </a:lnTo>
                  <a:lnTo>
                    <a:pt x="5492" y="490"/>
                  </a:lnTo>
                  <a:lnTo>
                    <a:pt x="5492" y="8396"/>
                  </a:lnTo>
                  <a:cubicBezTo>
                    <a:pt x="8543" y="3100"/>
                    <a:pt x="14161" y="-167"/>
                    <a:pt x="20259" y="-177"/>
                  </a:cubicBezTo>
                  <a:close/>
                  <a:moveTo>
                    <a:pt x="5302" y="23446"/>
                  </a:moveTo>
                  <a:cubicBezTo>
                    <a:pt x="5208" y="27370"/>
                    <a:pt x="6543" y="31199"/>
                    <a:pt x="9208" y="34114"/>
                  </a:cubicBezTo>
                  <a:cubicBezTo>
                    <a:pt x="11683" y="36762"/>
                    <a:pt x="15115" y="38257"/>
                    <a:pt x="18733" y="38209"/>
                  </a:cubicBezTo>
                  <a:cubicBezTo>
                    <a:pt x="22352" y="38181"/>
                    <a:pt x="25784" y="36704"/>
                    <a:pt x="28258" y="34114"/>
                  </a:cubicBezTo>
                  <a:cubicBezTo>
                    <a:pt x="31114" y="31333"/>
                    <a:pt x="32737" y="27446"/>
                    <a:pt x="32546" y="23446"/>
                  </a:cubicBezTo>
                  <a:cubicBezTo>
                    <a:pt x="32639" y="19407"/>
                    <a:pt x="31114" y="15502"/>
                    <a:pt x="28351" y="12587"/>
                  </a:cubicBezTo>
                  <a:cubicBezTo>
                    <a:pt x="25970" y="9863"/>
                    <a:pt x="22449" y="8272"/>
                    <a:pt x="18826" y="8205"/>
                  </a:cubicBezTo>
                  <a:cubicBezTo>
                    <a:pt x="15208" y="8244"/>
                    <a:pt x="11683" y="9844"/>
                    <a:pt x="9301" y="12587"/>
                  </a:cubicBezTo>
                  <a:cubicBezTo>
                    <a:pt x="6636" y="15559"/>
                    <a:pt x="5208" y="19445"/>
                    <a:pt x="5302" y="23446"/>
                  </a:cubicBezTo>
                  <a:close/>
                </a:path>
              </a:pathLst>
            </a:custGeom>
            <a:solidFill>
              <a:srgbClr val="6D6E71"/>
            </a:solidFill>
            <a:ln w="9525" cap="flat">
              <a:noFill/>
              <a:prstDash val="solid"/>
              <a:miter/>
            </a:ln>
          </p:spPr>
          <p:txBody>
            <a:bodyPr rtlCol="0" anchor="ctr"/>
            <a:lstStyle/>
            <a:p>
              <a:endParaRPr lang="en-US"/>
            </a:p>
          </p:txBody>
        </p:sp>
        <p:sp>
          <p:nvSpPr>
            <p:cNvPr id="1745" name="Freeform: Shape 1744">
              <a:extLst>
                <a:ext uri="{FF2B5EF4-FFF2-40B4-BE49-F238E27FC236}">
                  <a16:creationId xmlns:a16="http://schemas.microsoft.com/office/drawing/2014/main" id="{649CC860-B24B-465D-8C26-0C4869596AB0}"/>
                </a:ext>
              </a:extLst>
            </p:cNvPr>
            <p:cNvSpPr/>
            <p:nvPr/>
          </p:nvSpPr>
          <p:spPr>
            <a:xfrm>
              <a:off x="7778837" y="4837869"/>
              <a:ext cx="59410" cy="61494"/>
            </a:xfrm>
            <a:custGeom>
              <a:avLst/>
              <a:gdLst>
                <a:gd name="connsiteX0" fmla="*/ 41140 w 45386"/>
                <a:gd name="connsiteY0" fmla="*/ 27543 h 46978"/>
                <a:gd name="connsiteX1" fmla="*/ 5421 w 45386"/>
                <a:gd name="connsiteY1" fmla="*/ 27543 h 46978"/>
                <a:gd name="connsiteX2" fmla="*/ 9993 w 45386"/>
                <a:gd name="connsiteY2" fmla="*/ 35544 h 46978"/>
                <a:gd name="connsiteX3" fmla="*/ 32568 w 45386"/>
                <a:gd name="connsiteY3" fmla="*/ 33163 h 46978"/>
                <a:gd name="connsiteX4" fmla="*/ 38089 w 45386"/>
                <a:gd name="connsiteY4" fmla="*/ 39163 h 46978"/>
                <a:gd name="connsiteX5" fmla="*/ 19039 w 45386"/>
                <a:gd name="connsiteY5" fmla="*/ 46784 h 46978"/>
                <a:gd name="connsiteX6" fmla="*/ 2752 w 45386"/>
                <a:gd name="connsiteY6" fmla="*/ 40401 h 46978"/>
                <a:gd name="connsiteX7" fmla="*/ -4011 w 45386"/>
                <a:gd name="connsiteY7" fmla="*/ 23257 h 46978"/>
                <a:gd name="connsiteX8" fmla="*/ 2849 w 45386"/>
                <a:gd name="connsiteY8" fmla="*/ 6207 h 46978"/>
                <a:gd name="connsiteX9" fmla="*/ 19039 w 45386"/>
                <a:gd name="connsiteY9" fmla="*/ -175 h 46978"/>
                <a:gd name="connsiteX10" fmla="*/ 34852 w 45386"/>
                <a:gd name="connsiteY10" fmla="*/ 5445 h 46978"/>
                <a:gd name="connsiteX11" fmla="*/ 41331 w 45386"/>
                <a:gd name="connsiteY11" fmla="*/ 20971 h 46978"/>
                <a:gd name="connsiteX12" fmla="*/ 5421 w 45386"/>
                <a:gd name="connsiteY12" fmla="*/ 20018 h 46978"/>
                <a:gd name="connsiteX13" fmla="*/ 31517 w 45386"/>
                <a:gd name="connsiteY13" fmla="*/ 20018 h 46978"/>
                <a:gd name="connsiteX14" fmla="*/ 27899 w 45386"/>
                <a:gd name="connsiteY14" fmla="*/ 11160 h 46978"/>
                <a:gd name="connsiteX15" fmla="*/ 19039 w 45386"/>
                <a:gd name="connsiteY15" fmla="*/ 8112 h 46978"/>
                <a:gd name="connsiteX16" fmla="*/ 9514 w 45386"/>
                <a:gd name="connsiteY16" fmla="*/ 11255 h 46978"/>
                <a:gd name="connsiteX17" fmla="*/ 5421 w 45386"/>
                <a:gd name="connsiteY17" fmla="*/ 20113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86" h="46978">
                  <a:moveTo>
                    <a:pt x="41140" y="27543"/>
                  </a:moveTo>
                  <a:lnTo>
                    <a:pt x="5421" y="27543"/>
                  </a:lnTo>
                  <a:cubicBezTo>
                    <a:pt x="5612" y="30791"/>
                    <a:pt x="7230" y="33772"/>
                    <a:pt x="9993" y="35544"/>
                  </a:cubicBezTo>
                  <a:cubicBezTo>
                    <a:pt x="17039" y="40392"/>
                    <a:pt x="26662" y="39382"/>
                    <a:pt x="32568" y="33163"/>
                  </a:cubicBezTo>
                  <a:lnTo>
                    <a:pt x="38089" y="39163"/>
                  </a:lnTo>
                  <a:cubicBezTo>
                    <a:pt x="33043" y="44269"/>
                    <a:pt x="26183" y="47031"/>
                    <a:pt x="19039" y="46784"/>
                  </a:cubicBezTo>
                  <a:cubicBezTo>
                    <a:pt x="12946" y="46917"/>
                    <a:pt x="7133" y="44622"/>
                    <a:pt x="2752" y="40401"/>
                  </a:cubicBezTo>
                  <a:cubicBezTo>
                    <a:pt x="-1820" y="35925"/>
                    <a:pt x="-4295" y="29677"/>
                    <a:pt x="-4011" y="23257"/>
                  </a:cubicBezTo>
                  <a:cubicBezTo>
                    <a:pt x="-4295" y="16846"/>
                    <a:pt x="-1820" y="10617"/>
                    <a:pt x="2849" y="6207"/>
                  </a:cubicBezTo>
                  <a:cubicBezTo>
                    <a:pt x="7230" y="2025"/>
                    <a:pt x="13039" y="-270"/>
                    <a:pt x="19039" y="-175"/>
                  </a:cubicBezTo>
                  <a:cubicBezTo>
                    <a:pt x="24853" y="-298"/>
                    <a:pt x="30471" y="1701"/>
                    <a:pt x="34852" y="5445"/>
                  </a:cubicBezTo>
                  <a:cubicBezTo>
                    <a:pt x="39233" y="9379"/>
                    <a:pt x="41614" y="15084"/>
                    <a:pt x="41331" y="20971"/>
                  </a:cubicBezTo>
                  <a:close/>
                  <a:moveTo>
                    <a:pt x="5421" y="20018"/>
                  </a:moveTo>
                  <a:lnTo>
                    <a:pt x="31517" y="20018"/>
                  </a:lnTo>
                  <a:cubicBezTo>
                    <a:pt x="31708" y="16665"/>
                    <a:pt x="30378" y="13389"/>
                    <a:pt x="27899" y="11160"/>
                  </a:cubicBezTo>
                  <a:cubicBezTo>
                    <a:pt x="25425" y="9064"/>
                    <a:pt x="22281" y="7978"/>
                    <a:pt x="19039" y="8112"/>
                  </a:cubicBezTo>
                  <a:cubicBezTo>
                    <a:pt x="15611" y="8055"/>
                    <a:pt x="12277" y="9160"/>
                    <a:pt x="9514" y="11255"/>
                  </a:cubicBezTo>
                  <a:cubicBezTo>
                    <a:pt x="6756" y="13360"/>
                    <a:pt x="5230" y="16665"/>
                    <a:pt x="5421" y="20113"/>
                  </a:cubicBezTo>
                  <a:close/>
                </a:path>
              </a:pathLst>
            </a:custGeom>
            <a:solidFill>
              <a:srgbClr val="6D6E71"/>
            </a:solidFill>
            <a:ln w="9525" cap="flat">
              <a:noFill/>
              <a:prstDash val="solid"/>
              <a:miter/>
            </a:ln>
          </p:spPr>
          <p:txBody>
            <a:bodyPr rtlCol="0" anchor="ctr"/>
            <a:lstStyle/>
            <a:p>
              <a:endParaRPr lang="en-US"/>
            </a:p>
          </p:txBody>
        </p:sp>
        <p:sp>
          <p:nvSpPr>
            <p:cNvPr id="1746" name="Freeform: Shape 1745">
              <a:extLst>
                <a:ext uri="{FF2B5EF4-FFF2-40B4-BE49-F238E27FC236}">
                  <a16:creationId xmlns:a16="http://schemas.microsoft.com/office/drawing/2014/main" id="{13881241-A014-491E-9DEA-419A786579AB}"/>
                </a:ext>
              </a:extLst>
            </p:cNvPr>
            <p:cNvSpPr/>
            <p:nvPr/>
          </p:nvSpPr>
          <p:spPr>
            <a:xfrm>
              <a:off x="7852306" y="4838873"/>
              <a:ext cx="31669" cy="60221"/>
            </a:xfrm>
            <a:custGeom>
              <a:avLst/>
              <a:gdLst>
                <a:gd name="connsiteX0" fmla="*/ 19780 w 24193"/>
                <a:gd name="connsiteY0" fmla="*/ 8869 h 46005"/>
                <a:gd name="connsiteX1" fmla="*/ 9018 w 24193"/>
                <a:gd name="connsiteY1" fmla="*/ 13441 h 46005"/>
                <a:gd name="connsiteX2" fmla="*/ 5492 w 24193"/>
                <a:gd name="connsiteY2" fmla="*/ 25918 h 46005"/>
                <a:gd name="connsiteX3" fmla="*/ 5492 w 24193"/>
                <a:gd name="connsiteY3" fmla="*/ 45826 h 46005"/>
                <a:gd name="connsiteX4" fmla="*/ -4033 w 24193"/>
                <a:gd name="connsiteY4" fmla="*/ 45826 h 46005"/>
                <a:gd name="connsiteX5" fmla="*/ -4033 w 24193"/>
                <a:gd name="connsiteY5" fmla="*/ 201 h 46005"/>
                <a:gd name="connsiteX6" fmla="*/ 5492 w 24193"/>
                <a:gd name="connsiteY6" fmla="*/ 201 h 46005"/>
                <a:gd name="connsiteX7" fmla="*/ 5492 w 24193"/>
                <a:gd name="connsiteY7" fmla="*/ 9726 h 46005"/>
                <a:gd name="connsiteX8" fmla="*/ 11780 w 24193"/>
                <a:gd name="connsiteY8" fmla="*/ 2677 h 46005"/>
                <a:gd name="connsiteX9" fmla="*/ 20161 w 24193"/>
                <a:gd name="connsiteY9" fmla="*/ -180 h 46005"/>
                <a:gd name="connsiteX10" fmla="*/ 20161 w 24193"/>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6005">
                  <a:moveTo>
                    <a:pt x="19780" y="8869"/>
                  </a:moveTo>
                  <a:cubicBezTo>
                    <a:pt x="15682" y="8593"/>
                    <a:pt x="11683" y="10288"/>
                    <a:pt x="9018" y="13441"/>
                  </a:cubicBezTo>
                  <a:cubicBezTo>
                    <a:pt x="6446" y="17089"/>
                    <a:pt x="5208" y="21480"/>
                    <a:pt x="5492" y="25918"/>
                  </a:cubicBezTo>
                  <a:lnTo>
                    <a:pt x="5492" y="45826"/>
                  </a:lnTo>
                  <a:lnTo>
                    <a:pt x="-4033" y="45826"/>
                  </a:lnTo>
                  <a:lnTo>
                    <a:pt x="-4033" y="201"/>
                  </a:lnTo>
                  <a:lnTo>
                    <a:pt x="5492" y="201"/>
                  </a:lnTo>
                  <a:lnTo>
                    <a:pt x="5492" y="9726"/>
                  </a:lnTo>
                  <a:cubicBezTo>
                    <a:pt x="6920" y="6888"/>
                    <a:pt x="9111" y="4459"/>
                    <a:pt x="11780" y="2677"/>
                  </a:cubicBezTo>
                  <a:cubicBezTo>
                    <a:pt x="14254" y="934"/>
                    <a:pt x="17115" y="-65"/>
                    <a:pt x="20161" y="-180"/>
                  </a:cubicBezTo>
                  <a:lnTo>
                    <a:pt x="20161" y="9345"/>
                  </a:lnTo>
                  <a:close/>
                </a:path>
              </a:pathLst>
            </a:custGeom>
            <a:solidFill>
              <a:srgbClr val="6D6E71"/>
            </a:solidFill>
            <a:ln w="9525" cap="flat">
              <a:noFill/>
              <a:prstDash val="solid"/>
              <a:miter/>
            </a:ln>
          </p:spPr>
          <p:txBody>
            <a:bodyPr rtlCol="0" anchor="ctr"/>
            <a:lstStyle/>
            <a:p>
              <a:endParaRPr lang="en-US"/>
            </a:p>
          </p:txBody>
        </p:sp>
        <p:sp>
          <p:nvSpPr>
            <p:cNvPr id="1747" name="Freeform: Shape 1746">
              <a:extLst>
                <a:ext uri="{FF2B5EF4-FFF2-40B4-BE49-F238E27FC236}">
                  <a16:creationId xmlns:a16="http://schemas.microsoft.com/office/drawing/2014/main" id="{41D09D2C-6D87-474B-95FA-0428E2E269E4}"/>
                </a:ext>
              </a:extLst>
            </p:cNvPr>
            <p:cNvSpPr/>
            <p:nvPr/>
          </p:nvSpPr>
          <p:spPr>
            <a:xfrm>
              <a:off x="7890940" y="4838468"/>
              <a:ext cx="53225" cy="61514"/>
            </a:xfrm>
            <a:custGeom>
              <a:avLst/>
              <a:gdLst>
                <a:gd name="connsiteX0" fmla="*/ 36365 w 40661"/>
                <a:gd name="connsiteY0" fmla="*/ 46135 h 46993"/>
                <a:gd name="connsiteX1" fmla="*/ 27603 w 40661"/>
                <a:gd name="connsiteY1" fmla="*/ 46135 h 46993"/>
                <a:gd name="connsiteX2" fmla="*/ 27603 w 40661"/>
                <a:gd name="connsiteY2" fmla="*/ 40039 h 46993"/>
                <a:gd name="connsiteX3" fmla="*/ 12460 w 40661"/>
                <a:gd name="connsiteY3" fmla="*/ 46801 h 46993"/>
                <a:gd name="connsiteX4" fmla="*/ 646 w 40661"/>
                <a:gd name="connsiteY4" fmla="*/ 42801 h 46993"/>
                <a:gd name="connsiteX5" fmla="*/ -4018 w 40661"/>
                <a:gd name="connsiteY5" fmla="*/ 32038 h 46993"/>
                <a:gd name="connsiteX6" fmla="*/ 935 w 40661"/>
                <a:gd name="connsiteY6" fmla="*/ 21941 h 46993"/>
                <a:gd name="connsiteX7" fmla="*/ 14362 w 40661"/>
                <a:gd name="connsiteY7" fmla="*/ 18607 h 46993"/>
                <a:gd name="connsiteX8" fmla="*/ 26840 w 40661"/>
                <a:gd name="connsiteY8" fmla="*/ 18607 h 46993"/>
                <a:gd name="connsiteX9" fmla="*/ 26840 w 40661"/>
                <a:gd name="connsiteY9" fmla="*/ 16893 h 46993"/>
                <a:gd name="connsiteX10" fmla="*/ 16743 w 40661"/>
                <a:gd name="connsiteY10" fmla="*/ 7844 h 46993"/>
                <a:gd name="connsiteX11" fmla="*/ 3507 w 40661"/>
                <a:gd name="connsiteY11" fmla="*/ 12416 h 46993"/>
                <a:gd name="connsiteX12" fmla="*/ -781 w 40661"/>
                <a:gd name="connsiteY12" fmla="*/ 6416 h 46993"/>
                <a:gd name="connsiteX13" fmla="*/ 18269 w 40661"/>
                <a:gd name="connsiteY13" fmla="*/ -157 h 46993"/>
                <a:gd name="connsiteX14" fmla="*/ 31412 w 40661"/>
                <a:gd name="connsiteY14" fmla="*/ 3939 h 46993"/>
                <a:gd name="connsiteX15" fmla="*/ 36556 w 40661"/>
                <a:gd name="connsiteY15" fmla="*/ 16798 h 46993"/>
                <a:gd name="connsiteX16" fmla="*/ 26840 w 40661"/>
                <a:gd name="connsiteY16" fmla="*/ 29180 h 46993"/>
                <a:gd name="connsiteX17" fmla="*/ 26840 w 40661"/>
                <a:gd name="connsiteY17" fmla="*/ 25370 h 46993"/>
                <a:gd name="connsiteX18" fmla="*/ 16078 w 40661"/>
                <a:gd name="connsiteY18" fmla="*/ 25370 h 46993"/>
                <a:gd name="connsiteX19" fmla="*/ 5697 w 40661"/>
                <a:gd name="connsiteY19" fmla="*/ 31847 h 46993"/>
                <a:gd name="connsiteX20" fmla="*/ 8269 w 40661"/>
                <a:gd name="connsiteY20" fmla="*/ 36896 h 46993"/>
                <a:gd name="connsiteX21" fmla="*/ 15413 w 40661"/>
                <a:gd name="connsiteY21" fmla="*/ 38705 h 46993"/>
                <a:gd name="connsiteX22" fmla="*/ 23412 w 40661"/>
                <a:gd name="connsiteY22" fmla="*/ 36134 h 46993"/>
                <a:gd name="connsiteX23" fmla="*/ 26747 w 40661"/>
                <a:gd name="connsiteY23" fmla="*/ 28799 h 46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61" h="46993">
                  <a:moveTo>
                    <a:pt x="36365" y="46135"/>
                  </a:moveTo>
                  <a:lnTo>
                    <a:pt x="27603" y="46135"/>
                  </a:lnTo>
                  <a:lnTo>
                    <a:pt x="27603" y="40039"/>
                  </a:lnTo>
                  <a:cubicBezTo>
                    <a:pt x="23887" y="44487"/>
                    <a:pt x="18269" y="46982"/>
                    <a:pt x="12460" y="46801"/>
                  </a:cubicBezTo>
                  <a:cubicBezTo>
                    <a:pt x="8172" y="46963"/>
                    <a:pt x="3981" y="45535"/>
                    <a:pt x="646" y="42801"/>
                  </a:cubicBezTo>
                  <a:cubicBezTo>
                    <a:pt x="-2498" y="40115"/>
                    <a:pt x="-4209" y="36153"/>
                    <a:pt x="-4018" y="32038"/>
                  </a:cubicBezTo>
                  <a:cubicBezTo>
                    <a:pt x="-4209" y="28037"/>
                    <a:pt x="-2400" y="24208"/>
                    <a:pt x="935" y="21941"/>
                  </a:cubicBezTo>
                  <a:cubicBezTo>
                    <a:pt x="5028" y="19550"/>
                    <a:pt x="9697" y="18388"/>
                    <a:pt x="14362" y="18607"/>
                  </a:cubicBezTo>
                  <a:lnTo>
                    <a:pt x="26840" y="18607"/>
                  </a:lnTo>
                  <a:lnTo>
                    <a:pt x="26840" y="16893"/>
                  </a:lnTo>
                  <a:cubicBezTo>
                    <a:pt x="26840" y="10892"/>
                    <a:pt x="23412" y="7844"/>
                    <a:pt x="16743" y="7844"/>
                  </a:cubicBezTo>
                  <a:cubicBezTo>
                    <a:pt x="11981" y="8015"/>
                    <a:pt x="7316" y="9606"/>
                    <a:pt x="3507" y="12416"/>
                  </a:cubicBezTo>
                  <a:lnTo>
                    <a:pt x="-781" y="6416"/>
                  </a:lnTo>
                  <a:cubicBezTo>
                    <a:pt x="4553" y="2062"/>
                    <a:pt x="11316" y="-271"/>
                    <a:pt x="18269" y="-157"/>
                  </a:cubicBezTo>
                  <a:cubicBezTo>
                    <a:pt x="23031" y="-385"/>
                    <a:pt x="27603" y="1072"/>
                    <a:pt x="31412" y="3939"/>
                  </a:cubicBezTo>
                  <a:cubicBezTo>
                    <a:pt x="35128" y="7159"/>
                    <a:pt x="37035" y="11930"/>
                    <a:pt x="36556" y="16798"/>
                  </a:cubicBezTo>
                  <a:close/>
                  <a:moveTo>
                    <a:pt x="26840" y="29180"/>
                  </a:moveTo>
                  <a:lnTo>
                    <a:pt x="26840" y="25370"/>
                  </a:lnTo>
                  <a:lnTo>
                    <a:pt x="16078" y="25370"/>
                  </a:lnTo>
                  <a:cubicBezTo>
                    <a:pt x="9125" y="25370"/>
                    <a:pt x="5697" y="27465"/>
                    <a:pt x="5697" y="31847"/>
                  </a:cubicBezTo>
                  <a:cubicBezTo>
                    <a:pt x="5600" y="33866"/>
                    <a:pt x="6553" y="35791"/>
                    <a:pt x="8269" y="36896"/>
                  </a:cubicBezTo>
                  <a:cubicBezTo>
                    <a:pt x="10362" y="38229"/>
                    <a:pt x="12934" y="38867"/>
                    <a:pt x="15413" y="38705"/>
                  </a:cubicBezTo>
                  <a:cubicBezTo>
                    <a:pt x="18269" y="38762"/>
                    <a:pt x="21129" y="37857"/>
                    <a:pt x="23412" y="36134"/>
                  </a:cubicBezTo>
                  <a:cubicBezTo>
                    <a:pt x="25701" y="34438"/>
                    <a:pt x="27031" y="31656"/>
                    <a:pt x="26747" y="28799"/>
                  </a:cubicBezTo>
                  <a:close/>
                </a:path>
              </a:pathLst>
            </a:custGeom>
            <a:solidFill>
              <a:srgbClr val="6D6E71"/>
            </a:solidFill>
            <a:ln w="9525" cap="flat">
              <a:noFill/>
              <a:prstDash val="solid"/>
              <a:miter/>
            </a:ln>
          </p:spPr>
          <p:txBody>
            <a:bodyPr rtlCol="0" anchor="ctr"/>
            <a:lstStyle/>
            <a:p>
              <a:endParaRPr lang="en-US"/>
            </a:p>
          </p:txBody>
        </p:sp>
        <p:sp>
          <p:nvSpPr>
            <p:cNvPr id="1748" name="Freeform: Shape 1747">
              <a:extLst>
                <a:ext uri="{FF2B5EF4-FFF2-40B4-BE49-F238E27FC236}">
                  <a16:creationId xmlns:a16="http://schemas.microsoft.com/office/drawing/2014/main" id="{78DA0851-0817-49DC-B31F-9CB6ADBD658A}"/>
                </a:ext>
              </a:extLst>
            </p:cNvPr>
            <p:cNvSpPr/>
            <p:nvPr/>
          </p:nvSpPr>
          <p:spPr>
            <a:xfrm>
              <a:off x="7956666" y="4820420"/>
              <a:ext cx="41519" cy="79305"/>
            </a:xfrm>
            <a:custGeom>
              <a:avLst/>
              <a:gdLst>
                <a:gd name="connsiteX0" fmla="*/ 11301 w 31718"/>
                <a:gd name="connsiteY0" fmla="*/ 21823 h 60584"/>
                <a:gd name="connsiteX1" fmla="*/ 11301 w 31718"/>
                <a:gd name="connsiteY1" fmla="*/ 44968 h 60584"/>
                <a:gd name="connsiteX2" fmla="*/ 13017 w 31718"/>
                <a:gd name="connsiteY2" fmla="*/ 50207 h 60584"/>
                <a:gd name="connsiteX3" fmla="*/ 17873 w 31718"/>
                <a:gd name="connsiteY3" fmla="*/ 52112 h 60584"/>
                <a:gd name="connsiteX4" fmla="*/ 23779 w 31718"/>
                <a:gd name="connsiteY4" fmla="*/ 49159 h 60584"/>
                <a:gd name="connsiteX5" fmla="*/ 27686 w 31718"/>
                <a:gd name="connsiteY5" fmla="*/ 55922 h 60584"/>
                <a:gd name="connsiteX6" fmla="*/ 16538 w 31718"/>
                <a:gd name="connsiteY6" fmla="*/ 60399 h 60584"/>
                <a:gd name="connsiteX7" fmla="*/ 6064 w 31718"/>
                <a:gd name="connsiteY7" fmla="*/ 56208 h 60584"/>
                <a:gd name="connsiteX8" fmla="*/ 1776 w 31718"/>
                <a:gd name="connsiteY8" fmla="*/ 44778 h 60584"/>
                <a:gd name="connsiteX9" fmla="*/ 1776 w 31718"/>
                <a:gd name="connsiteY9" fmla="*/ 21823 h 60584"/>
                <a:gd name="connsiteX10" fmla="*/ -4033 w 31718"/>
                <a:gd name="connsiteY10" fmla="*/ 21823 h 60584"/>
                <a:gd name="connsiteX11" fmla="*/ -4033 w 31718"/>
                <a:gd name="connsiteY11" fmla="*/ 14108 h 60584"/>
                <a:gd name="connsiteX12" fmla="*/ 1776 w 31718"/>
                <a:gd name="connsiteY12" fmla="*/ 14108 h 60584"/>
                <a:gd name="connsiteX13" fmla="*/ 1776 w 31718"/>
                <a:gd name="connsiteY13" fmla="*/ -180 h 60584"/>
                <a:gd name="connsiteX14" fmla="*/ 11301 w 31718"/>
                <a:gd name="connsiteY14" fmla="*/ -180 h 60584"/>
                <a:gd name="connsiteX15" fmla="*/ 11301 w 31718"/>
                <a:gd name="connsiteY15" fmla="*/ 14108 h 60584"/>
                <a:gd name="connsiteX16" fmla="*/ 23305 w 31718"/>
                <a:gd name="connsiteY16" fmla="*/ 14108 h 60584"/>
                <a:gd name="connsiteX17" fmla="*/ 23305 w 31718"/>
                <a:gd name="connsiteY17" fmla="*/ 21823 h 6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4">
                  <a:moveTo>
                    <a:pt x="11301" y="21823"/>
                  </a:moveTo>
                  <a:lnTo>
                    <a:pt x="11301" y="44968"/>
                  </a:lnTo>
                  <a:cubicBezTo>
                    <a:pt x="11208" y="46864"/>
                    <a:pt x="11776" y="48731"/>
                    <a:pt x="13017" y="50207"/>
                  </a:cubicBezTo>
                  <a:cubicBezTo>
                    <a:pt x="14254" y="51512"/>
                    <a:pt x="16064" y="52208"/>
                    <a:pt x="17873" y="52112"/>
                  </a:cubicBezTo>
                  <a:cubicBezTo>
                    <a:pt x="20161" y="51998"/>
                    <a:pt x="22352" y="50931"/>
                    <a:pt x="23779" y="49159"/>
                  </a:cubicBezTo>
                  <a:lnTo>
                    <a:pt x="27686" y="55922"/>
                  </a:lnTo>
                  <a:cubicBezTo>
                    <a:pt x="24733" y="58808"/>
                    <a:pt x="20733" y="60409"/>
                    <a:pt x="16538" y="60399"/>
                  </a:cubicBezTo>
                  <a:cubicBezTo>
                    <a:pt x="12636" y="60513"/>
                    <a:pt x="8827" y="58989"/>
                    <a:pt x="6064" y="56208"/>
                  </a:cubicBezTo>
                  <a:cubicBezTo>
                    <a:pt x="3111" y="53150"/>
                    <a:pt x="1585" y="49016"/>
                    <a:pt x="1776" y="44778"/>
                  </a:cubicBezTo>
                  <a:lnTo>
                    <a:pt x="1776" y="21823"/>
                  </a:lnTo>
                  <a:lnTo>
                    <a:pt x="-4033" y="21823"/>
                  </a:lnTo>
                  <a:lnTo>
                    <a:pt x="-4033" y="14108"/>
                  </a:lnTo>
                  <a:lnTo>
                    <a:pt x="1776" y="14108"/>
                  </a:lnTo>
                  <a:lnTo>
                    <a:pt x="1776" y="-180"/>
                  </a:lnTo>
                  <a:lnTo>
                    <a:pt x="11301" y="-180"/>
                  </a:lnTo>
                  <a:lnTo>
                    <a:pt x="11301" y="14108"/>
                  </a:lnTo>
                  <a:lnTo>
                    <a:pt x="23305" y="14108"/>
                  </a:lnTo>
                  <a:lnTo>
                    <a:pt x="23305" y="21823"/>
                  </a:lnTo>
                  <a:close/>
                </a:path>
              </a:pathLst>
            </a:custGeom>
            <a:solidFill>
              <a:srgbClr val="6D6E71"/>
            </a:solidFill>
            <a:ln w="9525" cap="flat">
              <a:noFill/>
              <a:prstDash val="solid"/>
              <a:miter/>
            </a:ln>
          </p:spPr>
          <p:txBody>
            <a:bodyPr rtlCol="0" anchor="ctr"/>
            <a:lstStyle/>
            <a:p>
              <a:endParaRPr lang="en-US"/>
            </a:p>
          </p:txBody>
        </p:sp>
        <p:sp>
          <p:nvSpPr>
            <p:cNvPr id="1749" name="Freeform: Shape 1748">
              <a:extLst>
                <a:ext uri="{FF2B5EF4-FFF2-40B4-BE49-F238E27FC236}">
                  <a16:creationId xmlns:a16="http://schemas.microsoft.com/office/drawing/2014/main" id="{6D51E026-CAE4-4CB0-83EC-C5AD468A118F}"/>
                </a:ext>
              </a:extLst>
            </p:cNvPr>
            <p:cNvSpPr/>
            <p:nvPr/>
          </p:nvSpPr>
          <p:spPr>
            <a:xfrm>
              <a:off x="8006677" y="4813432"/>
              <a:ext cx="15932" cy="85661"/>
            </a:xfrm>
            <a:custGeom>
              <a:avLst/>
              <a:gdLst>
                <a:gd name="connsiteX0" fmla="*/ -2235 w 12171"/>
                <a:gd name="connsiteY0" fmla="*/ 10205 h 65440"/>
                <a:gd name="connsiteX1" fmla="*/ -2328 w 12171"/>
                <a:gd name="connsiteY1" fmla="*/ 1719 h 65440"/>
                <a:gd name="connsiteX2" fmla="*/ -2235 w 12171"/>
                <a:gd name="connsiteY2" fmla="*/ 1633 h 65440"/>
                <a:gd name="connsiteX3" fmla="*/ 2053 w 12171"/>
                <a:gd name="connsiteY3" fmla="*/ -177 h 65440"/>
                <a:gd name="connsiteX4" fmla="*/ 6341 w 12171"/>
                <a:gd name="connsiteY4" fmla="*/ 1633 h 65440"/>
                <a:gd name="connsiteX5" fmla="*/ 6434 w 12171"/>
                <a:gd name="connsiteY5" fmla="*/ 10120 h 65440"/>
                <a:gd name="connsiteX6" fmla="*/ 6341 w 12171"/>
                <a:gd name="connsiteY6" fmla="*/ 10205 h 65440"/>
                <a:gd name="connsiteX7" fmla="*/ 2053 w 12171"/>
                <a:gd name="connsiteY7" fmla="*/ 12015 h 65440"/>
                <a:gd name="connsiteX8" fmla="*/ -2235 w 12171"/>
                <a:gd name="connsiteY8" fmla="*/ 10205 h 65440"/>
                <a:gd name="connsiteX9" fmla="*/ 6625 w 12171"/>
                <a:gd name="connsiteY9" fmla="*/ 65260 h 65440"/>
                <a:gd name="connsiteX10" fmla="*/ -2900 w 12171"/>
                <a:gd name="connsiteY10" fmla="*/ 65260 h 65440"/>
                <a:gd name="connsiteX11" fmla="*/ -2900 w 12171"/>
                <a:gd name="connsiteY11" fmla="*/ 19636 h 65440"/>
                <a:gd name="connsiteX12" fmla="*/ 6625 w 12171"/>
                <a:gd name="connsiteY12" fmla="*/ 19636 h 65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71" h="65440">
                  <a:moveTo>
                    <a:pt x="-2235" y="10205"/>
                  </a:moveTo>
                  <a:cubicBezTo>
                    <a:pt x="-4616" y="7882"/>
                    <a:pt x="-4616" y="4091"/>
                    <a:pt x="-2328" y="1719"/>
                  </a:cubicBezTo>
                  <a:cubicBezTo>
                    <a:pt x="-2328" y="1690"/>
                    <a:pt x="-2235" y="1662"/>
                    <a:pt x="-2235" y="1633"/>
                  </a:cubicBezTo>
                  <a:cubicBezTo>
                    <a:pt x="-1184" y="423"/>
                    <a:pt x="435" y="-234"/>
                    <a:pt x="2053" y="-177"/>
                  </a:cubicBezTo>
                  <a:cubicBezTo>
                    <a:pt x="3672" y="-196"/>
                    <a:pt x="5197" y="462"/>
                    <a:pt x="6341" y="1633"/>
                  </a:cubicBezTo>
                  <a:cubicBezTo>
                    <a:pt x="8722" y="3948"/>
                    <a:pt x="8722" y="7748"/>
                    <a:pt x="6434" y="10120"/>
                  </a:cubicBezTo>
                  <a:cubicBezTo>
                    <a:pt x="6434" y="10148"/>
                    <a:pt x="6341" y="10177"/>
                    <a:pt x="6341" y="10205"/>
                  </a:cubicBezTo>
                  <a:cubicBezTo>
                    <a:pt x="5197" y="11377"/>
                    <a:pt x="3672" y="12034"/>
                    <a:pt x="2053" y="12015"/>
                  </a:cubicBezTo>
                  <a:cubicBezTo>
                    <a:pt x="435" y="12073"/>
                    <a:pt x="-1184" y="11406"/>
                    <a:pt x="-2235" y="10205"/>
                  </a:cubicBezTo>
                  <a:close/>
                  <a:moveTo>
                    <a:pt x="6625" y="65260"/>
                  </a:moveTo>
                  <a:lnTo>
                    <a:pt x="-2900" y="65260"/>
                  </a:lnTo>
                  <a:lnTo>
                    <a:pt x="-2900" y="19636"/>
                  </a:lnTo>
                  <a:lnTo>
                    <a:pt x="6625" y="19636"/>
                  </a:lnTo>
                  <a:close/>
                </a:path>
              </a:pathLst>
            </a:custGeom>
            <a:solidFill>
              <a:srgbClr val="6D6E71"/>
            </a:solidFill>
            <a:ln w="9525" cap="flat">
              <a:noFill/>
              <a:prstDash val="solid"/>
              <a:miter/>
            </a:ln>
          </p:spPr>
          <p:txBody>
            <a:bodyPr rtlCol="0" anchor="ctr"/>
            <a:lstStyle/>
            <a:p>
              <a:endParaRPr lang="en-US"/>
            </a:p>
          </p:txBody>
        </p:sp>
        <p:sp>
          <p:nvSpPr>
            <p:cNvPr id="1750" name="Freeform: Shape 1749">
              <a:extLst>
                <a:ext uri="{FF2B5EF4-FFF2-40B4-BE49-F238E27FC236}">
                  <a16:creationId xmlns:a16="http://schemas.microsoft.com/office/drawing/2014/main" id="{D804D7C3-E2FF-4FCA-B57C-9470686BAA0F}"/>
                </a:ext>
              </a:extLst>
            </p:cNvPr>
            <p:cNvSpPr/>
            <p:nvPr/>
          </p:nvSpPr>
          <p:spPr>
            <a:xfrm>
              <a:off x="8034968" y="4838000"/>
              <a:ext cx="62840" cy="61453"/>
            </a:xfrm>
            <a:custGeom>
              <a:avLst/>
              <a:gdLst>
                <a:gd name="connsiteX0" fmla="*/ 37116 w 48006"/>
                <a:gd name="connsiteY0" fmla="*/ 40016 h 46946"/>
                <a:gd name="connsiteX1" fmla="*/ 2825 w 48006"/>
                <a:gd name="connsiteY1" fmla="*/ 40016 h 46946"/>
                <a:gd name="connsiteX2" fmla="*/ 2825 w 48006"/>
                <a:gd name="connsiteY2" fmla="*/ 6678 h 46946"/>
                <a:gd name="connsiteX3" fmla="*/ 37116 w 48006"/>
                <a:gd name="connsiteY3" fmla="*/ 6678 h 46946"/>
                <a:gd name="connsiteX4" fmla="*/ 37116 w 48006"/>
                <a:gd name="connsiteY4" fmla="*/ 40016 h 46946"/>
                <a:gd name="connsiteX5" fmla="*/ 9680 w 48006"/>
                <a:gd name="connsiteY5" fmla="*/ 34110 h 46946"/>
                <a:gd name="connsiteX6" fmla="*/ 30349 w 48006"/>
                <a:gd name="connsiteY6" fmla="*/ 34110 h 46946"/>
                <a:gd name="connsiteX7" fmla="*/ 30349 w 48006"/>
                <a:gd name="connsiteY7" fmla="*/ 12584 h 46946"/>
                <a:gd name="connsiteX8" fmla="*/ 9680 w 48006"/>
                <a:gd name="connsiteY8" fmla="*/ 12584 h 46946"/>
                <a:gd name="connsiteX9" fmla="*/ 9680 w 48006"/>
                <a:gd name="connsiteY9"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006" h="46946">
                  <a:moveTo>
                    <a:pt x="37116" y="40016"/>
                  </a:moveTo>
                  <a:cubicBezTo>
                    <a:pt x="27493" y="49017"/>
                    <a:pt x="12443" y="49017"/>
                    <a:pt x="2825" y="40016"/>
                  </a:cubicBezTo>
                  <a:cubicBezTo>
                    <a:pt x="-6319" y="30776"/>
                    <a:pt x="-6319" y="15917"/>
                    <a:pt x="2825" y="6678"/>
                  </a:cubicBezTo>
                  <a:cubicBezTo>
                    <a:pt x="12443" y="-2466"/>
                    <a:pt x="27493" y="-2466"/>
                    <a:pt x="37116" y="6678"/>
                  </a:cubicBezTo>
                  <a:cubicBezTo>
                    <a:pt x="46259" y="15917"/>
                    <a:pt x="46259" y="30776"/>
                    <a:pt x="37116" y="40016"/>
                  </a:cubicBezTo>
                  <a:close/>
                  <a:moveTo>
                    <a:pt x="9680" y="34110"/>
                  </a:moveTo>
                  <a:cubicBezTo>
                    <a:pt x="15494" y="39587"/>
                    <a:pt x="24540" y="39587"/>
                    <a:pt x="30349" y="34110"/>
                  </a:cubicBezTo>
                  <a:cubicBezTo>
                    <a:pt x="35781" y="27976"/>
                    <a:pt x="35781" y="18718"/>
                    <a:pt x="30349" y="12584"/>
                  </a:cubicBezTo>
                  <a:cubicBezTo>
                    <a:pt x="24540" y="7002"/>
                    <a:pt x="15396" y="7002"/>
                    <a:pt x="9680" y="12584"/>
                  </a:cubicBezTo>
                  <a:cubicBezTo>
                    <a:pt x="4253" y="18718"/>
                    <a:pt x="4253" y="27976"/>
                    <a:pt x="9680" y="34110"/>
                  </a:cubicBezTo>
                  <a:close/>
                </a:path>
              </a:pathLst>
            </a:custGeom>
            <a:solidFill>
              <a:srgbClr val="6D6E71"/>
            </a:solidFill>
            <a:ln w="9525" cap="flat">
              <a:noFill/>
              <a:prstDash val="solid"/>
              <a:miter/>
            </a:ln>
          </p:spPr>
          <p:txBody>
            <a:bodyPr rtlCol="0" anchor="ctr"/>
            <a:lstStyle/>
            <a:p>
              <a:endParaRPr lang="en-US"/>
            </a:p>
          </p:txBody>
        </p:sp>
        <p:sp>
          <p:nvSpPr>
            <p:cNvPr id="1751" name="Freeform: Shape 1750">
              <a:extLst>
                <a:ext uri="{FF2B5EF4-FFF2-40B4-BE49-F238E27FC236}">
                  <a16:creationId xmlns:a16="http://schemas.microsoft.com/office/drawing/2014/main" id="{AD00091C-54DC-493F-A952-AE51415DCA4F}"/>
                </a:ext>
              </a:extLst>
            </p:cNvPr>
            <p:cNvSpPr/>
            <p:nvPr/>
          </p:nvSpPr>
          <p:spPr>
            <a:xfrm>
              <a:off x="8112270" y="4838480"/>
              <a:ext cx="54924" cy="60613"/>
            </a:xfrm>
            <a:custGeom>
              <a:avLst/>
              <a:gdLst>
                <a:gd name="connsiteX0" fmla="*/ 5492 w 41959"/>
                <a:gd name="connsiteY0" fmla="*/ 21075 h 46305"/>
                <a:gd name="connsiteX1" fmla="*/ 5492 w 41959"/>
                <a:gd name="connsiteY1" fmla="*/ 46126 h 46305"/>
                <a:gd name="connsiteX2" fmla="*/ -4033 w 41959"/>
                <a:gd name="connsiteY2" fmla="*/ 46126 h 46305"/>
                <a:gd name="connsiteX3" fmla="*/ -4033 w 41959"/>
                <a:gd name="connsiteY3" fmla="*/ 501 h 46305"/>
                <a:gd name="connsiteX4" fmla="*/ 5492 w 41959"/>
                <a:gd name="connsiteY4" fmla="*/ 501 h 46305"/>
                <a:gd name="connsiteX5" fmla="*/ 5492 w 41959"/>
                <a:gd name="connsiteY5" fmla="*/ 8883 h 46305"/>
                <a:gd name="connsiteX6" fmla="*/ 11873 w 41959"/>
                <a:gd name="connsiteY6" fmla="*/ 2216 h 46305"/>
                <a:gd name="connsiteX7" fmla="*/ 20635 w 41959"/>
                <a:gd name="connsiteY7" fmla="*/ -166 h 46305"/>
                <a:gd name="connsiteX8" fmla="*/ 33114 w 41959"/>
                <a:gd name="connsiteY8" fmla="*/ 4597 h 46305"/>
                <a:gd name="connsiteX9" fmla="*/ 37876 w 41959"/>
                <a:gd name="connsiteY9" fmla="*/ 18217 h 46305"/>
                <a:gd name="connsiteX10" fmla="*/ 37876 w 41959"/>
                <a:gd name="connsiteY10" fmla="*/ 46126 h 46305"/>
                <a:gd name="connsiteX11" fmla="*/ 28351 w 41959"/>
                <a:gd name="connsiteY11" fmla="*/ 46126 h 46305"/>
                <a:gd name="connsiteX12" fmla="*/ 28351 w 41959"/>
                <a:gd name="connsiteY12" fmla="*/ 21075 h 46305"/>
                <a:gd name="connsiteX13" fmla="*/ 17873 w 41959"/>
                <a:gd name="connsiteY13" fmla="*/ 8502 h 46305"/>
                <a:gd name="connsiteX14" fmla="*/ 9208 w 41959"/>
                <a:gd name="connsiteY14" fmla="*/ 11836 h 46305"/>
                <a:gd name="connsiteX15" fmla="*/ 5492 w 41959"/>
                <a:gd name="connsiteY15" fmla="*/ 21075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59" h="46305">
                  <a:moveTo>
                    <a:pt x="5492" y="21075"/>
                  </a:moveTo>
                  <a:lnTo>
                    <a:pt x="5492" y="46126"/>
                  </a:lnTo>
                  <a:lnTo>
                    <a:pt x="-4033" y="46126"/>
                  </a:lnTo>
                  <a:lnTo>
                    <a:pt x="-4033" y="501"/>
                  </a:lnTo>
                  <a:lnTo>
                    <a:pt x="5492" y="501"/>
                  </a:lnTo>
                  <a:lnTo>
                    <a:pt x="5492" y="8883"/>
                  </a:lnTo>
                  <a:cubicBezTo>
                    <a:pt x="6920" y="6101"/>
                    <a:pt x="9111" y="3787"/>
                    <a:pt x="11873" y="2216"/>
                  </a:cubicBezTo>
                  <a:cubicBezTo>
                    <a:pt x="14538" y="663"/>
                    <a:pt x="17589" y="-156"/>
                    <a:pt x="20635" y="-166"/>
                  </a:cubicBezTo>
                  <a:cubicBezTo>
                    <a:pt x="25305" y="-356"/>
                    <a:pt x="29779" y="1368"/>
                    <a:pt x="33114" y="4597"/>
                  </a:cubicBezTo>
                  <a:cubicBezTo>
                    <a:pt x="36448" y="8302"/>
                    <a:pt x="38258" y="13217"/>
                    <a:pt x="37876" y="18217"/>
                  </a:cubicBezTo>
                  <a:lnTo>
                    <a:pt x="37876" y="46126"/>
                  </a:lnTo>
                  <a:lnTo>
                    <a:pt x="28351" y="46126"/>
                  </a:lnTo>
                  <a:lnTo>
                    <a:pt x="28351" y="21075"/>
                  </a:lnTo>
                  <a:cubicBezTo>
                    <a:pt x="28351" y="12693"/>
                    <a:pt x="24826" y="8502"/>
                    <a:pt x="17873" y="8502"/>
                  </a:cubicBezTo>
                  <a:cubicBezTo>
                    <a:pt x="14636" y="8473"/>
                    <a:pt x="11590" y="9664"/>
                    <a:pt x="9208" y="11836"/>
                  </a:cubicBezTo>
                  <a:cubicBezTo>
                    <a:pt x="6729" y="14246"/>
                    <a:pt x="5395" y="17608"/>
                    <a:pt x="5492" y="21075"/>
                  </a:cubicBezTo>
                  <a:close/>
                </a:path>
              </a:pathLst>
            </a:custGeom>
            <a:solidFill>
              <a:srgbClr val="6D6E71"/>
            </a:solidFill>
            <a:ln w="9525" cap="flat">
              <a:noFill/>
              <a:prstDash val="solid"/>
              <a:miter/>
            </a:ln>
          </p:spPr>
          <p:txBody>
            <a:bodyPr rtlCol="0" anchor="ctr"/>
            <a:lstStyle/>
            <a:p>
              <a:endParaRPr lang="en-US"/>
            </a:p>
          </p:txBody>
        </p:sp>
        <p:sp>
          <p:nvSpPr>
            <p:cNvPr id="1752" name="Freeform: Shape 1751">
              <a:extLst>
                <a:ext uri="{FF2B5EF4-FFF2-40B4-BE49-F238E27FC236}">
                  <a16:creationId xmlns:a16="http://schemas.microsoft.com/office/drawing/2014/main" id="{CC7D36B8-967B-4D38-9E78-96A46F67FAB1}"/>
                </a:ext>
              </a:extLst>
            </p:cNvPr>
            <p:cNvSpPr/>
            <p:nvPr/>
          </p:nvSpPr>
          <p:spPr>
            <a:xfrm>
              <a:off x="8179702" y="4838466"/>
              <a:ext cx="53229" cy="61517"/>
            </a:xfrm>
            <a:custGeom>
              <a:avLst/>
              <a:gdLst>
                <a:gd name="connsiteX0" fmla="*/ 36369 w 40664"/>
                <a:gd name="connsiteY0" fmla="*/ 46137 h 46995"/>
                <a:gd name="connsiteX1" fmla="*/ 27607 w 40664"/>
                <a:gd name="connsiteY1" fmla="*/ 46137 h 46995"/>
                <a:gd name="connsiteX2" fmla="*/ 27607 w 40664"/>
                <a:gd name="connsiteY2" fmla="*/ 40041 h 46995"/>
                <a:gd name="connsiteX3" fmla="*/ 12464 w 40664"/>
                <a:gd name="connsiteY3" fmla="*/ 46804 h 46995"/>
                <a:gd name="connsiteX4" fmla="*/ 650 w 40664"/>
                <a:gd name="connsiteY4" fmla="*/ 42803 h 46995"/>
                <a:gd name="connsiteX5" fmla="*/ -4019 w 40664"/>
                <a:gd name="connsiteY5" fmla="*/ 32040 h 46995"/>
                <a:gd name="connsiteX6" fmla="*/ 934 w 40664"/>
                <a:gd name="connsiteY6" fmla="*/ 21943 h 46995"/>
                <a:gd name="connsiteX7" fmla="*/ 14464 w 40664"/>
                <a:gd name="connsiteY7" fmla="*/ 18609 h 46995"/>
                <a:gd name="connsiteX8" fmla="*/ 26844 w 40664"/>
                <a:gd name="connsiteY8" fmla="*/ 18609 h 46995"/>
                <a:gd name="connsiteX9" fmla="*/ 26844 w 40664"/>
                <a:gd name="connsiteY9" fmla="*/ 16895 h 46995"/>
                <a:gd name="connsiteX10" fmla="*/ 16747 w 40664"/>
                <a:gd name="connsiteY10" fmla="*/ 7846 h 46995"/>
                <a:gd name="connsiteX11" fmla="*/ 3506 w 40664"/>
                <a:gd name="connsiteY11" fmla="*/ 12418 h 46995"/>
                <a:gd name="connsiteX12" fmla="*/ -777 w 40664"/>
                <a:gd name="connsiteY12" fmla="*/ 6418 h 46995"/>
                <a:gd name="connsiteX13" fmla="*/ 18273 w 40664"/>
                <a:gd name="connsiteY13" fmla="*/ -155 h 46995"/>
                <a:gd name="connsiteX14" fmla="*/ 31416 w 40664"/>
                <a:gd name="connsiteY14" fmla="*/ 3941 h 46995"/>
                <a:gd name="connsiteX15" fmla="*/ 36560 w 40664"/>
                <a:gd name="connsiteY15" fmla="*/ 16800 h 46995"/>
                <a:gd name="connsiteX16" fmla="*/ 26844 w 40664"/>
                <a:gd name="connsiteY16" fmla="*/ 29182 h 46995"/>
                <a:gd name="connsiteX17" fmla="*/ 26844 w 40664"/>
                <a:gd name="connsiteY17" fmla="*/ 25372 h 46995"/>
                <a:gd name="connsiteX18" fmla="*/ 16082 w 40664"/>
                <a:gd name="connsiteY18" fmla="*/ 25372 h 46995"/>
                <a:gd name="connsiteX19" fmla="*/ 5697 w 40664"/>
                <a:gd name="connsiteY19" fmla="*/ 31849 h 46995"/>
                <a:gd name="connsiteX20" fmla="*/ 8269 w 40664"/>
                <a:gd name="connsiteY20" fmla="*/ 36898 h 46995"/>
                <a:gd name="connsiteX21" fmla="*/ 15412 w 40664"/>
                <a:gd name="connsiteY21" fmla="*/ 38707 h 46995"/>
                <a:gd name="connsiteX22" fmla="*/ 23416 w 40664"/>
                <a:gd name="connsiteY22" fmla="*/ 36136 h 46995"/>
                <a:gd name="connsiteX23" fmla="*/ 26844 w 40664"/>
                <a:gd name="connsiteY23" fmla="*/ 28801 h 46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64" h="46995">
                  <a:moveTo>
                    <a:pt x="36369" y="46137"/>
                  </a:moveTo>
                  <a:lnTo>
                    <a:pt x="27607" y="46137"/>
                  </a:lnTo>
                  <a:lnTo>
                    <a:pt x="27607" y="40041"/>
                  </a:lnTo>
                  <a:cubicBezTo>
                    <a:pt x="23891" y="44489"/>
                    <a:pt x="18273" y="46984"/>
                    <a:pt x="12464" y="46804"/>
                  </a:cubicBezTo>
                  <a:cubicBezTo>
                    <a:pt x="8176" y="46965"/>
                    <a:pt x="3985" y="45537"/>
                    <a:pt x="650" y="42803"/>
                  </a:cubicBezTo>
                  <a:cubicBezTo>
                    <a:pt x="-2494" y="40117"/>
                    <a:pt x="-4205" y="36155"/>
                    <a:pt x="-4019" y="32040"/>
                  </a:cubicBezTo>
                  <a:cubicBezTo>
                    <a:pt x="-4205" y="28039"/>
                    <a:pt x="-2396" y="24210"/>
                    <a:pt x="934" y="21943"/>
                  </a:cubicBezTo>
                  <a:cubicBezTo>
                    <a:pt x="5032" y="19533"/>
                    <a:pt x="9701" y="18381"/>
                    <a:pt x="14464" y="18609"/>
                  </a:cubicBezTo>
                  <a:lnTo>
                    <a:pt x="26844" y="18609"/>
                  </a:lnTo>
                  <a:lnTo>
                    <a:pt x="26844" y="16895"/>
                  </a:lnTo>
                  <a:cubicBezTo>
                    <a:pt x="26844" y="10894"/>
                    <a:pt x="23509" y="7846"/>
                    <a:pt x="16747" y="7846"/>
                  </a:cubicBezTo>
                  <a:cubicBezTo>
                    <a:pt x="11985" y="8018"/>
                    <a:pt x="7413" y="9608"/>
                    <a:pt x="3506" y="12418"/>
                  </a:cubicBezTo>
                  <a:lnTo>
                    <a:pt x="-777" y="6418"/>
                  </a:lnTo>
                  <a:cubicBezTo>
                    <a:pt x="4650" y="2074"/>
                    <a:pt x="11320" y="-250"/>
                    <a:pt x="18273" y="-155"/>
                  </a:cubicBezTo>
                  <a:cubicBezTo>
                    <a:pt x="23035" y="-393"/>
                    <a:pt x="27700" y="1055"/>
                    <a:pt x="31416" y="3941"/>
                  </a:cubicBezTo>
                  <a:cubicBezTo>
                    <a:pt x="35132" y="7161"/>
                    <a:pt x="37034" y="11932"/>
                    <a:pt x="36560" y="16800"/>
                  </a:cubicBezTo>
                  <a:close/>
                  <a:moveTo>
                    <a:pt x="26844" y="29182"/>
                  </a:moveTo>
                  <a:lnTo>
                    <a:pt x="26844" y="25372"/>
                  </a:lnTo>
                  <a:lnTo>
                    <a:pt x="16082" y="25372"/>
                  </a:lnTo>
                  <a:cubicBezTo>
                    <a:pt x="9129" y="25372"/>
                    <a:pt x="5697" y="27468"/>
                    <a:pt x="5697" y="31849"/>
                  </a:cubicBezTo>
                  <a:cubicBezTo>
                    <a:pt x="5604" y="33868"/>
                    <a:pt x="6557" y="35793"/>
                    <a:pt x="8269" y="36898"/>
                  </a:cubicBezTo>
                  <a:cubicBezTo>
                    <a:pt x="10366" y="38231"/>
                    <a:pt x="12938" y="38869"/>
                    <a:pt x="15412" y="38707"/>
                  </a:cubicBezTo>
                  <a:cubicBezTo>
                    <a:pt x="18273" y="38764"/>
                    <a:pt x="21128" y="37859"/>
                    <a:pt x="23416" y="36136"/>
                  </a:cubicBezTo>
                  <a:cubicBezTo>
                    <a:pt x="25798" y="34469"/>
                    <a:pt x="27035" y="31678"/>
                    <a:pt x="26844" y="28801"/>
                  </a:cubicBezTo>
                  <a:close/>
                </a:path>
              </a:pathLst>
            </a:custGeom>
            <a:solidFill>
              <a:srgbClr val="6D6E71"/>
            </a:solidFill>
            <a:ln w="9525" cap="flat">
              <a:noFill/>
              <a:prstDash val="solid"/>
              <a:miter/>
            </a:ln>
          </p:spPr>
          <p:txBody>
            <a:bodyPr rtlCol="0" anchor="ctr"/>
            <a:lstStyle/>
            <a:p>
              <a:endParaRPr lang="en-US"/>
            </a:p>
          </p:txBody>
        </p:sp>
        <p:sp>
          <p:nvSpPr>
            <p:cNvPr id="1753" name="Freeform: Shape 1752">
              <a:extLst>
                <a:ext uri="{FF2B5EF4-FFF2-40B4-BE49-F238E27FC236}">
                  <a16:creationId xmlns:a16="http://schemas.microsoft.com/office/drawing/2014/main" id="{6850C825-9322-4693-86C4-4894AFBC93C2}"/>
                </a:ext>
              </a:extLst>
            </p:cNvPr>
            <p:cNvSpPr/>
            <p:nvPr/>
          </p:nvSpPr>
          <p:spPr>
            <a:xfrm>
              <a:off x="8250542" y="4815807"/>
              <a:ext cx="12468" cy="83287"/>
            </a:xfrm>
            <a:custGeom>
              <a:avLst/>
              <a:gdLst>
                <a:gd name="connsiteX0" fmla="*/ 5492 w 9525"/>
                <a:gd name="connsiteY0" fmla="*/ 63447 h 63626"/>
                <a:gd name="connsiteX1" fmla="*/ -4033 w 9525"/>
                <a:gd name="connsiteY1" fmla="*/ 63447 h 63626"/>
                <a:gd name="connsiteX2" fmla="*/ -4033 w 9525"/>
                <a:gd name="connsiteY2" fmla="*/ -180 h 63626"/>
                <a:gd name="connsiteX3" fmla="*/ 5492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5492" y="63447"/>
                  </a:moveTo>
                  <a:lnTo>
                    <a:pt x="-4033" y="63447"/>
                  </a:lnTo>
                  <a:lnTo>
                    <a:pt x="-4033" y="-180"/>
                  </a:lnTo>
                  <a:lnTo>
                    <a:pt x="5492" y="-180"/>
                  </a:lnTo>
                  <a:close/>
                </a:path>
              </a:pathLst>
            </a:custGeom>
            <a:solidFill>
              <a:srgbClr val="6D6E71"/>
            </a:solidFill>
            <a:ln w="9525" cap="flat">
              <a:noFill/>
              <a:prstDash val="solid"/>
              <a:miter/>
            </a:ln>
          </p:spPr>
          <p:txBody>
            <a:bodyPr rtlCol="0" anchor="ctr"/>
            <a:lstStyle/>
            <a:p>
              <a:endParaRPr lang="en-US"/>
            </a:p>
          </p:txBody>
        </p:sp>
        <p:sp>
          <p:nvSpPr>
            <p:cNvPr id="1754" name="Freeform: Shape 1753">
              <a:extLst>
                <a:ext uri="{FF2B5EF4-FFF2-40B4-BE49-F238E27FC236}">
                  <a16:creationId xmlns:a16="http://schemas.microsoft.com/office/drawing/2014/main" id="{BB77FCC5-4655-4E4A-87F2-F6AD11349D9E}"/>
                </a:ext>
              </a:extLst>
            </p:cNvPr>
            <p:cNvSpPr/>
            <p:nvPr/>
          </p:nvSpPr>
          <p:spPr>
            <a:xfrm>
              <a:off x="7616408" y="4949465"/>
              <a:ext cx="1284421" cy="106819"/>
            </a:xfrm>
            <a:custGeom>
              <a:avLst/>
              <a:gdLst>
                <a:gd name="connsiteX0" fmla="*/ 58354 w 981220"/>
                <a:gd name="connsiteY0" fmla="*/ 3821 h 81603"/>
                <a:gd name="connsiteX1" fmla="*/ 58354 w 981220"/>
                <a:gd name="connsiteY1" fmla="*/ 63828 h 81603"/>
                <a:gd name="connsiteX2" fmla="*/ 52261 w 981220"/>
                <a:gd name="connsiteY2" fmla="*/ 63828 h 81603"/>
                <a:gd name="connsiteX3" fmla="*/ 52261 w 981220"/>
                <a:gd name="connsiteY3" fmla="*/ 16203 h 81603"/>
                <a:gd name="connsiteX4" fmla="*/ 28542 w 981220"/>
                <a:gd name="connsiteY4" fmla="*/ 56589 h 81603"/>
                <a:gd name="connsiteX5" fmla="*/ 25589 w 981220"/>
                <a:gd name="connsiteY5" fmla="*/ 56589 h 81603"/>
                <a:gd name="connsiteX6" fmla="*/ 1967 w 981220"/>
                <a:gd name="connsiteY6" fmla="*/ 16489 h 81603"/>
                <a:gd name="connsiteX7" fmla="*/ 1967 w 981220"/>
                <a:gd name="connsiteY7" fmla="*/ 64114 h 81603"/>
                <a:gd name="connsiteX8" fmla="*/ -4033 w 981220"/>
                <a:gd name="connsiteY8" fmla="*/ 64114 h 81603"/>
                <a:gd name="connsiteX9" fmla="*/ -4033 w 981220"/>
                <a:gd name="connsiteY9" fmla="*/ 4106 h 81603"/>
                <a:gd name="connsiteX10" fmla="*/ 1111 w 981220"/>
                <a:gd name="connsiteY10" fmla="*/ 4106 h 81603"/>
                <a:gd name="connsiteX11" fmla="*/ 27207 w 981220"/>
                <a:gd name="connsiteY11" fmla="*/ 48588 h 81603"/>
                <a:gd name="connsiteX12" fmla="*/ 53020 w 981220"/>
                <a:gd name="connsiteY12" fmla="*/ 4106 h 81603"/>
                <a:gd name="connsiteX13" fmla="*/ 79692 w 981220"/>
                <a:gd name="connsiteY13" fmla="*/ 8869 h 81603"/>
                <a:gd name="connsiteX14" fmla="*/ 76548 w 981220"/>
                <a:gd name="connsiteY14" fmla="*/ 7631 h 81603"/>
                <a:gd name="connsiteX15" fmla="*/ 75214 w 981220"/>
                <a:gd name="connsiteY15" fmla="*/ 4488 h 81603"/>
                <a:gd name="connsiteX16" fmla="*/ 76548 w 981220"/>
                <a:gd name="connsiteY16" fmla="*/ 1534 h 81603"/>
                <a:gd name="connsiteX17" fmla="*/ 79692 w 981220"/>
                <a:gd name="connsiteY17" fmla="*/ 201 h 81603"/>
                <a:gd name="connsiteX18" fmla="*/ 82836 w 981220"/>
                <a:gd name="connsiteY18" fmla="*/ 1440 h 81603"/>
                <a:gd name="connsiteX19" fmla="*/ 84166 w 981220"/>
                <a:gd name="connsiteY19" fmla="*/ 4392 h 81603"/>
                <a:gd name="connsiteX20" fmla="*/ 82836 w 981220"/>
                <a:gd name="connsiteY20" fmla="*/ 7631 h 81603"/>
                <a:gd name="connsiteX21" fmla="*/ 79692 w 981220"/>
                <a:gd name="connsiteY21" fmla="*/ 8869 h 81603"/>
                <a:gd name="connsiteX22" fmla="*/ 76641 w 981220"/>
                <a:gd name="connsiteY22" fmla="*/ 18394 h 81603"/>
                <a:gd name="connsiteX23" fmla="*/ 82646 w 981220"/>
                <a:gd name="connsiteY23" fmla="*/ 18394 h 81603"/>
                <a:gd name="connsiteX24" fmla="*/ 82646 w 981220"/>
                <a:gd name="connsiteY24" fmla="*/ 63447 h 81603"/>
                <a:gd name="connsiteX25" fmla="*/ 76641 w 981220"/>
                <a:gd name="connsiteY25" fmla="*/ 63447 h 81603"/>
                <a:gd name="connsiteX26" fmla="*/ 111793 w 981220"/>
                <a:gd name="connsiteY26" fmla="*/ 63924 h 81603"/>
                <a:gd name="connsiteX27" fmla="*/ 101217 w 981220"/>
                <a:gd name="connsiteY27" fmla="*/ 62304 h 81603"/>
                <a:gd name="connsiteX28" fmla="*/ 93408 w 981220"/>
                <a:gd name="connsiteY28" fmla="*/ 58304 h 81603"/>
                <a:gd name="connsiteX29" fmla="*/ 96170 w 981220"/>
                <a:gd name="connsiteY29" fmla="*/ 53541 h 81603"/>
                <a:gd name="connsiteX30" fmla="*/ 103216 w 981220"/>
                <a:gd name="connsiteY30" fmla="*/ 57161 h 81603"/>
                <a:gd name="connsiteX31" fmla="*/ 112169 w 981220"/>
                <a:gd name="connsiteY31" fmla="*/ 58590 h 81603"/>
                <a:gd name="connsiteX32" fmla="*/ 121694 w 981220"/>
                <a:gd name="connsiteY32" fmla="*/ 56685 h 81603"/>
                <a:gd name="connsiteX33" fmla="*/ 124648 w 981220"/>
                <a:gd name="connsiteY33" fmla="*/ 51160 h 81603"/>
                <a:gd name="connsiteX34" fmla="*/ 123029 w 981220"/>
                <a:gd name="connsiteY34" fmla="*/ 47350 h 81603"/>
                <a:gd name="connsiteX35" fmla="*/ 118936 w 981220"/>
                <a:gd name="connsiteY35" fmla="*/ 45159 h 81603"/>
                <a:gd name="connsiteX36" fmla="*/ 112267 w 981220"/>
                <a:gd name="connsiteY36" fmla="*/ 43731 h 81603"/>
                <a:gd name="connsiteX37" fmla="*/ 103505 w 981220"/>
                <a:gd name="connsiteY37" fmla="*/ 41635 h 81603"/>
                <a:gd name="connsiteX38" fmla="*/ 97789 w 981220"/>
                <a:gd name="connsiteY38" fmla="*/ 38015 h 81603"/>
                <a:gd name="connsiteX39" fmla="*/ 95408 w 981220"/>
                <a:gd name="connsiteY39" fmla="*/ 30872 h 81603"/>
                <a:gd name="connsiteX40" fmla="*/ 100170 w 981220"/>
                <a:gd name="connsiteY40" fmla="*/ 21347 h 81603"/>
                <a:gd name="connsiteX41" fmla="*/ 113221 w 981220"/>
                <a:gd name="connsiteY41" fmla="*/ 17727 h 81603"/>
                <a:gd name="connsiteX42" fmla="*/ 121983 w 981220"/>
                <a:gd name="connsiteY42" fmla="*/ 18870 h 81603"/>
                <a:gd name="connsiteX43" fmla="*/ 129220 w 981220"/>
                <a:gd name="connsiteY43" fmla="*/ 21918 h 81603"/>
                <a:gd name="connsiteX44" fmla="*/ 126555 w 981220"/>
                <a:gd name="connsiteY44" fmla="*/ 26871 h 81603"/>
                <a:gd name="connsiteX45" fmla="*/ 113221 w 981220"/>
                <a:gd name="connsiteY45" fmla="*/ 22966 h 81603"/>
                <a:gd name="connsiteX46" fmla="*/ 104458 w 981220"/>
                <a:gd name="connsiteY46" fmla="*/ 25061 h 81603"/>
                <a:gd name="connsiteX47" fmla="*/ 101505 w 981220"/>
                <a:gd name="connsiteY47" fmla="*/ 30395 h 81603"/>
                <a:gd name="connsiteX48" fmla="*/ 103123 w 981220"/>
                <a:gd name="connsiteY48" fmla="*/ 34586 h 81603"/>
                <a:gd name="connsiteX49" fmla="*/ 107314 w 981220"/>
                <a:gd name="connsiteY49" fmla="*/ 36777 h 81603"/>
                <a:gd name="connsiteX50" fmla="*/ 114174 w 981220"/>
                <a:gd name="connsiteY50" fmla="*/ 38301 h 81603"/>
                <a:gd name="connsiteX51" fmla="*/ 122839 w 981220"/>
                <a:gd name="connsiteY51" fmla="*/ 40397 h 81603"/>
                <a:gd name="connsiteX52" fmla="*/ 128461 w 981220"/>
                <a:gd name="connsiteY52" fmla="*/ 43921 h 81603"/>
                <a:gd name="connsiteX53" fmla="*/ 130745 w 981220"/>
                <a:gd name="connsiteY53" fmla="*/ 50779 h 81603"/>
                <a:gd name="connsiteX54" fmla="*/ 125792 w 981220"/>
                <a:gd name="connsiteY54" fmla="*/ 60304 h 81603"/>
                <a:gd name="connsiteX55" fmla="*/ 112169 w 981220"/>
                <a:gd name="connsiteY55" fmla="*/ 63828 h 81603"/>
                <a:gd name="connsiteX56" fmla="*/ 182751 w 981220"/>
                <a:gd name="connsiteY56" fmla="*/ -180 h 81603"/>
                <a:gd name="connsiteX57" fmla="*/ 182751 w 981220"/>
                <a:gd name="connsiteY57" fmla="*/ 63447 h 81603"/>
                <a:gd name="connsiteX58" fmla="*/ 176942 w 981220"/>
                <a:gd name="connsiteY58" fmla="*/ 63447 h 81603"/>
                <a:gd name="connsiteX59" fmla="*/ 176942 w 981220"/>
                <a:gd name="connsiteY59" fmla="*/ 54589 h 81603"/>
                <a:gd name="connsiteX60" fmla="*/ 169608 w 981220"/>
                <a:gd name="connsiteY60" fmla="*/ 61447 h 81603"/>
                <a:gd name="connsiteX61" fmla="*/ 159511 w 981220"/>
                <a:gd name="connsiteY61" fmla="*/ 63924 h 81603"/>
                <a:gd name="connsiteX62" fmla="*/ 147986 w 981220"/>
                <a:gd name="connsiteY62" fmla="*/ 60971 h 81603"/>
                <a:gd name="connsiteX63" fmla="*/ 139986 w 981220"/>
                <a:gd name="connsiteY63" fmla="*/ 52874 h 81603"/>
                <a:gd name="connsiteX64" fmla="*/ 139986 w 981220"/>
                <a:gd name="connsiteY64" fmla="*/ 28966 h 81603"/>
                <a:gd name="connsiteX65" fmla="*/ 147986 w 981220"/>
                <a:gd name="connsiteY65" fmla="*/ 20870 h 81603"/>
                <a:gd name="connsiteX66" fmla="*/ 159511 w 981220"/>
                <a:gd name="connsiteY66" fmla="*/ 18013 h 81603"/>
                <a:gd name="connsiteX67" fmla="*/ 169036 w 981220"/>
                <a:gd name="connsiteY67" fmla="*/ 20299 h 81603"/>
                <a:gd name="connsiteX68" fmla="*/ 176272 w 981220"/>
                <a:gd name="connsiteY68" fmla="*/ 26967 h 81603"/>
                <a:gd name="connsiteX69" fmla="*/ 176272 w 981220"/>
                <a:gd name="connsiteY69" fmla="*/ -180 h 81603"/>
                <a:gd name="connsiteX70" fmla="*/ 159985 w 981220"/>
                <a:gd name="connsiteY70" fmla="*/ 58494 h 81603"/>
                <a:gd name="connsiteX71" fmla="*/ 168561 w 981220"/>
                <a:gd name="connsiteY71" fmla="*/ 56303 h 81603"/>
                <a:gd name="connsiteX72" fmla="*/ 174561 w 981220"/>
                <a:gd name="connsiteY72" fmla="*/ 50112 h 81603"/>
                <a:gd name="connsiteX73" fmla="*/ 176752 w 981220"/>
                <a:gd name="connsiteY73" fmla="*/ 40587 h 81603"/>
                <a:gd name="connsiteX74" fmla="*/ 174561 w 981220"/>
                <a:gd name="connsiteY74" fmla="*/ 31062 h 81603"/>
                <a:gd name="connsiteX75" fmla="*/ 168561 w 981220"/>
                <a:gd name="connsiteY75" fmla="*/ 24871 h 81603"/>
                <a:gd name="connsiteX76" fmla="*/ 159985 w 981220"/>
                <a:gd name="connsiteY76" fmla="*/ 22680 h 81603"/>
                <a:gd name="connsiteX77" fmla="*/ 151414 w 981220"/>
                <a:gd name="connsiteY77" fmla="*/ 24871 h 81603"/>
                <a:gd name="connsiteX78" fmla="*/ 145414 w 981220"/>
                <a:gd name="connsiteY78" fmla="*/ 31062 h 81603"/>
                <a:gd name="connsiteX79" fmla="*/ 143223 w 981220"/>
                <a:gd name="connsiteY79" fmla="*/ 40587 h 81603"/>
                <a:gd name="connsiteX80" fmla="*/ 145414 w 981220"/>
                <a:gd name="connsiteY80" fmla="*/ 50112 h 81603"/>
                <a:gd name="connsiteX81" fmla="*/ 151414 w 981220"/>
                <a:gd name="connsiteY81" fmla="*/ 56303 h 81603"/>
                <a:gd name="connsiteX82" fmla="*/ 159985 w 981220"/>
                <a:gd name="connsiteY82" fmla="*/ 58494 h 81603"/>
                <a:gd name="connsiteX83" fmla="*/ 238948 w 981220"/>
                <a:gd name="connsiteY83" fmla="*/ 42778 h 81603"/>
                <a:gd name="connsiteX84" fmla="*/ 200848 w 981220"/>
                <a:gd name="connsiteY84" fmla="*/ 42778 h 81603"/>
                <a:gd name="connsiteX85" fmla="*/ 206280 w 981220"/>
                <a:gd name="connsiteY85" fmla="*/ 54208 h 81603"/>
                <a:gd name="connsiteX86" fmla="*/ 218568 w 981220"/>
                <a:gd name="connsiteY86" fmla="*/ 58494 h 81603"/>
                <a:gd name="connsiteX87" fmla="*/ 226279 w 981220"/>
                <a:gd name="connsiteY87" fmla="*/ 56970 h 81603"/>
                <a:gd name="connsiteX88" fmla="*/ 232376 w 981220"/>
                <a:gd name="connsiteY88" fmla="*/ 52589 h 81603"/>
                <a:gd name="connsiteX89" fmla="*/ 235804 w 981220"/>
                <a:gd name="connsiteY89" fmla="*/ 56494 h 81603"/>
                <a:gd name="connsiteX90" fmla="*/ 228376 w 981220"/>
                <a:gd name="connsiteY90" fmla="*/ 62019 h 81603"/>
                <a:gd name="connsiteX91" fmla="*/ 206089 w 981220"/>
                <a:gd name="connsiteY91" fmla="*/ 60971 h 81603"/>
                <a:gd name="connsiteX92" fmla="*/ 197801 w 981220"/>
                <a:gd name="connsiteY92" fmla="*/ 52779 h 81603"/>
                <a:gd name="connsiteX93" fmla="*/ 194755 w 981220"/>
                <a:gd name="connsiteY93" fmla="*/ 40873 h 81603"/>
                <a:gd name="connsiteX94" fmla="*/ 197611 w 981220"/>
                <a:gd name="connsiteY94" fmla="*/ 29062 h 81603"/>
                <a:gd name="connsiteX95" fmla="*/ 205517 w 981220"/>
                <a:gd name="connsiteY95" fmla="*/ 20966 h 81603"/>
                <a:gd name="connsiteX96" fmla="*/ 216851 w 981220"/>
                <a:gd name="connsiteY96" fmla="*/ 18013 h 81603"/>
                <a:gd name="connsiteX97" fmla="*/ 227995 w 981220"/>
                <a:gd name="connsiteY97" fmla="*/ 20966 h 81603"/>
                <a:gd name="connsiteX98" fmla="*/ 235804 w 981220"/>
                <a:gd name="connsiteY98" fmla="*/ 29062 h 81603"/>
                <a:gd name="connsiteX99" fmla="*/ 238664 w 981220"/>
                <a:gd name="connsiteY99" fmla="*/ 40873 h 81603"/>
                <a:gd name="connsiteX100" fmla="*/ 217233 w 981220"/>
                <a:gd name="connsiteY100" fmla="*/ 23252 h 81603"/>
                <a:gd name="connsiteX101" fmla="*/ 206280 w 981220"/>
                <a:gd name="connsiteY101" fmla="*/ 27443 h 81603"/>
                <a:gd name="connsiteX102" fmla="*/ 201229 w 981220"/>
                <a:gd name="connsiteY102" fmla="*/ 38301 h 81603"/>
                <a:gd name="connsiteX103" fmla="*/ 233236 w 981220"/>
                <a:gd name="connsiteY103" fmla="*/ 38301 h 81603"/>
                <a:gd name="connsiteX104" fmla="*/ 228567 w 981220"/>
                <a:gd name="connsiteY104" fmla="*/ 28014 h 81603"/>
                <a:gd name="connsiteX105" fmla="*/ 217614 w 981220"/>
                <a:gd name="connsiteY105" fmla="*/ 23823 h 81603"/>
                <a:gd name="connsiteX106" fmla="*/ 307720 w 981220"/>
                <a:gd name="connsiteY106" fmla="*/ 18013 h 81603"/>
                <a:gd name="connsiteX107" fmla="*/ 321054 w 981220"/>
                <a:gd name="connsiteY107" fmla="*/ 22871 h 81603"/>
                <a:gd name="connsiteX108" fmla="*/ 325915 w 981220"/>
                <a:gd name="connsiteY108" fmla="*/ 37349 h 81603"/>
                <a:gd name="connsiteX109" fmla="*/ 325915 w 981220"/>
                <a:gd name="connsiteY109" fmla="*/ 63447 h 81603"/>
                <a:gd name="connsiteX110" fmla="*/ 319817 w 981220"/>
                <a:gd name="connsiteY110" fmla="*/ 63447 h 81603"/>
                <a:gd name="connsiteX111" fmla="*/ 319817 w 981220"/>
                <a:gd name="connsiteY111" fmla="*/ 37920 h 81603"/>
                <a:gd name="connsiteX112" fmla="*/ 316390 w 981220"/>
                <a:gd name="connsiteY112" fmla="*/ 27157 h 81603"/>
                <a:gd name="connsiteX113" fmla="*/ 306865 w 981220"/>
                <a:gd name="connsiteY113" fmla="*/ 23538 h 81603"/>
                <a:gd name="connsiteX114" fmla="*/ 295814 w 981220"/>
                <a:gd name="connsiteY114" fmla="*/ 27824 h 81603"/>
                <a:gd name="connsiteX115" fmla="*/ 291814 w 981220"/>
                <a:gd name="connsiteY115" fmla="*/ 39825 h 81603"/>
                <a:gd name="connsiteX116" fmla="*/ 291814 w 981220"/>
                <a:gd name="connsiteY116" fmla="*/ 63447 h 81603"/>
                <a:gd name="connsiteX117" fmla="*/ 285717 w 981220"/>
                <a:gd name="connsiteY117" fmla="*/ 63447 h 81603"/>
                <a:gd name="connsiteX118" fmla="*/ 285717 w 981220"/>
                <a:gd name="connsiteY118" fmla="*/ 37920 h 81603"/>
                <a:gd name="connsiteX119" fmla="*/ 282289 w 981220"/>
                <a:gd name="connsiteY119" fmla="*/ 27157 h 81603"/>
                <a:gd name="connsiteX120" fmla="*/ 272764 w 981220"/>
                <a:gd name="connsiteY120" fmla="*/ 23538 h 81603"/>
                <a:gd name="connsiteX121" fmla="*/ 261714 w 981220"/>
                <a:gd name="connsiteY121" fmla="*/ 27824 h 81603"/>
                <a:gd name="connsiteX122" fmla="*/ 257616 w 981220"/>
                <a:gd name="connsiteY122" fmla="*/ 39825 h 81603"/>
                <a:gd name="connsiteX123" fmla="*/ 257616 w 981220"/>
                <a:gd name="connsiteY123" fmla="*/ 63447 h 81603"/>
                <a:gd name="connsiteX124" fmla="*/ 251617 w 981220"/>
                <a:gd name="connsiteY124" fmla="*/ 63447 h 81603"/>
                <a:gd name="connsiteX125" fmla="*/ 251617 w 981220"/>
                <a:gd name="connsiteY125" fmla="*/ 18489 h 81603"/>
                <a:gd name="connsiteX126" fmla="*/ 257426 w 981220"/>
                <a:gd name="connsiteY126" fmla="*/ 18489 h 81603"/>
                <a:gd name="connsiteX127" fmla="*/ 257426 w 981220"/>
                <a:gd name="connsiteY127" fmla="*/ 26681 h 81603"/>
                <a:gd name="connsiteX128" fmla="*/ 264095 w 981220"/>
                <a:gd name="connsiteY128" fmla="*/ 20394 h 81603"/>
                <a:gd name="connsiteX129" fmla="*/ 273620 w 981220"/>
                <a:gd name="connsiteY129" fmla="*/ 18108 h 81603"/>
                <a:gd name="connsiteX130" fmla="*/ 283145 w 981220"/>
                <a:gd name="connsiteY130" fmla="*/ 20490 h 81603"/>
                <a:gd name="connsiteX131" fmla="*/ 289433 w 981220"/>
                <a:gd name="connsiteY131" fmla="*/ 27633 h 81603"/>
                <a:gd name="connsiteX132" fmla="*/ 296577 w 981220"/>
                <a:gd name="connsiteY132" fmla="*/ 20680 h 81603"/>
                <a:gd name="connsiteX133" fmla="*/ 307241 w 981220"/>
                <a:gd name="connsiteY133" fmla="*/ 18108 h 81603"/>
                <a:gd name="connsiteX134" fmla="*/ 381823 w 981220"/>
                <a:gd name="connsiteY134" fmla="*/ 42778 h 81603"/>
                <a:gd name="connsiteX135" fmla="*/ 343723 w 981220"/>
                <a:gd name="connsiteY135" fmla="*/ 42778 h 81603"/>
                <a:gd name="connsiteX136" fmla="*/ 349155 w 981220"/>
                <a:gd name="connsiteY136" fmla="*/ 54208 h 81603"/>
                <a:gd name="connsiteX137" fmla="*/ 361536 w 981220"/>
                <a:gd name="connsiteY137" fmla="*/ 58494 h 81603"/>
                <a:gd name="connsiteX138" fmla="*/ 369251 w 981220"/>
                <a:gd name="connsiteY138" fmla="*/ 56970 h 81603"/>
                <a:gd name="connsiteX139" fmla="*/ 375349 w 981220"/>
                <a:gd name="connsiteY139" fmla="*/ 52589 h 81603"/>
                <a:gd name="connsiteX140" fmla="*/ 378776 w 981220"/>
                <a:gd name="connsiteY140" fmla="*/ 56494 h 81603"/>
                <a:gd name="connsiteX141" fmla="*/ 371251 w 981220"/>
                <a:gd name="connsiteY141" fmla="*/ 62019 h 81603"/>
                <a:gd name="connsiteX142" fmla="*/ 361726 w 981220"/>
                <a:gd name="connsiteY142" fmla="*/ 63924 h 81603"/>
                <a:gd name="connsiteX143" fmla="*/ 349439 w 981220"/>
                <a:gd name="connsiteY143" fmla="*/ 60971 h 81603"/>
                <a:gd name="connsiteX144" fmla="*/ 341058 w 981220"/>
                <a:gd name="connsiteY144" fmla="*/ 52779 h 81603"/>
                <a:gd name="connsiteX145" fmla="*/ 341058 w 981220"/>
                <a:gd name="connsiteY145" fmla="*/ 29062 h 81603"/>
                <a:gd name="connsiteX146" fmla="*/ 348867 w 981220"/>
                <a:gd name="connsiteY146" fmla="*/ 20966 h 81603"/>
                <a:gd name="connsiteX147" fmla="*/ 360201 w 981220"/>
                <a:gd name="connsiteY147" fmla="*/ 18013 h 81603"/>
                <a:gd name="connsiteX148" fmla="*/ 379251 w 981220"/>
                <a:gd name="connsiteY148" fmla="*/ 29062 h 81603"/>
                <a:gd name="connsiteX149" fmla="*/ 382013 w 981220"/>
                <a:gd name="connsiteY149" fmla="*/ 40873 h 81603"/>
                <a:gd name="connsiteX150" fmla="*/ 360108 w 981220"/>
                <a:gd name="connsiteY150" fmla="*/ 23252 h 81603"/>
                <a:gd name="connsiteX151" fmla="*/ 349155 w 981220"/>
                <a:gd name="connsiteY151" fmla="*/ 27443 h 81603"/>
                <a:gd name="connsiteX152" fmla="*/ 344104 w 981220"/>
                <a:gd name="connsiteY152" fmla="*/ 38301 h 81603"/>
                <a:gd name="connsiteX153" fmla="*/ 376111 w 981220"/>
                <a:gd name="connsiteY153" fmla="*/ 38301 h 81603"/>
                <a:gd name="connsiteX154" fmla="*/ 371442 w 981220"/>
                <a:gd name="connsiteY154" fmla="*/ 28014 h 81603"/>
                <a:gd name="connsiteX155" fmla="*/ 360489 w 981220"/>
                <a:gd name="connsiteY155" fmla="*/ 23823 h 81603"/>
                <a:gd name="connsiteX156" fmla="*/ 408877 w 981220"/>
                <a:gd name="connsiteY156" fmla="*/ 18013 h 81603"/>
                <a:gd name="connsiteX157" fmla="*/ 422402 w 981220"/>
                <a:gd name="connsiteY157" fmla="*/ 22490 h 81603"/>
                <a:gd name="connsiteX158" fmla="*/ 427164 w 981220"/>
                <a:gd name="connsiteY158" fmla="*/ 35539 h 81603"/>
                <a:gd name="connsiteX159" fmla="*/ 427164 w 981220"/>
                <a:gd name="connsiteY159" fmla="*/ 63447 h 81603"/>
                <a:gd name="connsiteX160" fmla="*/ 421258 w 981220"/>
                <a:gd name="connsiteY160" fmla="*/ 63447 h 81603"/>
                <a:gd name="connsiteX161" fmla="*/ 421258 w 981220"/>
                <a:gd name="connsiteY161" fmla="*/ 56589 h 81603"/>
                <a:gd name="connsiteX162" fmla="*/ 415258 w 981220"/>
                <a:gd name="connsiteY162" fmla="*/ 62114 h 81603"/>
                <a:gd name="connsiteX163" fmla="*/ 405733 w 981220"/>
                <a:gd name="connsiteY163" fmla="*/ 64114 h 81603"/>
                <a:gd name="connsiteX164" fmla="*/ 393729 w 981220"/>
                <a:gd name="connsiteY164" fmla="*/ 60494 h 81603"/>
                <a:gd name="connsiteX165" fmla="*/ 389348 w 981220"/>
                <a:gd name="connsiteY165" fmla="*/ 50969 h 81603"/>
                <a:gd name="connsiteX166" fmla="*/ 393445 w 981220"/>
                <a:gd name="connsiteY166" fmla="*/ 41444 h 81603"/>
                <a:gd name="connsiteX167" fmla="*/ 406686 w 981220"/>
                <a:gd name="connsiteY167" fmla="*/ 37920 h 81603"/>
                <a:gd name="connsiteX168" fmla="*/ 421067 w 981220"/>
                <a:gd name="connsiteY168" fmla="*/ 37920 h 81603"/>
                <a:gd name="connsiteX169" fmla="*/ 421067 w 981220"/>
                <a:gd name="connsiteY169" fmla="*/ 35158 h 81603"/>
                <a:gd name="connsiteX170" fmla="*/ 417732 w 981220"/>
                <a:gd name="connsiteY170" fmla="*/ 26300 h 81603"/>
                <a:gd name="connsiteX171" fmla="*/ 408207 w 981220"/>
                <a:gd name="connsiteY171" fmla="*/ 23252 h 81603"/>
                <a:gd name="connsiteX172" fmla="*/ 399924 w 981220"/>
                <a:gd name="connsiteY172" fmla="*/ 24681 h 81603"/>
                <a:gd name="connsiteX173" fmla="*/ 393157 w 981220"/>
                <a:gd name="connsiteY173" fmla="*/ 28586 h 81603"/>
                <a:gd name="connsiteX174" fmla="*/ 390399 w 981220"/>
                <a:gd name="connsiteY174" fmla="*/ 24014 h 81603"/>
                <a:gd name="connsiteX175" fmla="*/ 398682 w 981220"/>
                <a:gd name="connsiteY175" fmla="*/ 19537 h 81603"/>
                <a:gd name="connsiteX176" fmla="*/ 408779 w 981220"/>
                <a:gd name="connsiteY176" fmla="*/ 17918 h 81603"/>
                <a:gd name="connsiteX177" fmla="*/ 406686 w 981220"/>
                <a:gd name="connsiteY177" fmla="*/ 59066 h 81603"/>
                <a:gd name="connsiteX178" fmla="*/ 415542 w 981220"/>
                <a:gd name="connsiteY178" fmla="*/ 56780 h 81603"/>
                <a:gd name="connsiteX179" fmla="*/ 421067 w 981220"/>
                <a:gd name="connsiteY179" fmla="*/ 49922 h 81603"/>
                <a:gd name="connsiteX180" fmla="*/ 421067 w 981220"/>
                <a:gd name="connsiteY180" fmla="*/ 42588 h 81603"/>
                <a:gd name="connsiteX181" fmla="*/ 406877 w 981220"/>
                <a:gd name="connsiteY181" fmla="*/ 42588 h 81603"/>
                <a:gd name="connsiteX182" fmla="*/ 395347 w 981220"/>
                <a:gd name="connsiteY182" fmla="*/ 50588 h 81603"/>
                <a:gd name="connsiteX183" fmla="*/ 398301 w 981220"/>
                <a:gd name="connsiteY183" fmla="*/ 56780 h 81603"/>
                <a:gd name="connsiteX184" fmla="*/ 406686 w 981220"/>
                <a:gd name="connsiteY184" fmla="*/ 59066 h 81603"/>
                <a:gd name="connsiteX185" fmla="*/ 466692 w 981220"/>
                <a:gd name="connsiteY185" fmla="*/ 18489 h 81603"/>
                <a:gd name="connsiteX186" fmla="*/ 480217 w 981220"/>
                <a:gd name="connsiteY186" fmla="*/ 23442 h 81603"/>
                <a:gd name="connsiteX187" fmla="*/ 485268 w 981220"/>
                <a:gd name="connsiteY187" fmla="*/ 37825 h 81603"/>
                <a:gd name="connsiteX188" fmla="*/ 485268 w 981220"/>
                <a:gd name="connsiteY188" fmla="*/ 63924 h 81603"/>
                <a:gd name="connsiteX189" fmla="*/ 479170 w 981220"/>
                <a:gd name="connsiteY189" fmla="*/ 63924 h 81603"/>
                <a:gd name="connsiteX190" fmla="*/ 479170 w 981220"/>
                <a:gd name="connsiteY190" fmla="*/ 38397 h 81603"/>
                <a:gd name="connsiteX191" fmla="*/ 475645 w 981220"/>
                <a:gd name="connsiteY191" fmla="*/ 27633 h 81603"/>
                <a:gd name="connsiteX192" fmla="*/ 465646 w 981220"/>
                <a:gd name="connsiteY192" fmla="*/ 24014 h 81603"/>
                <a:gd name="connsiteX193" fmla="*/ 454121 w 981220"/>
                <a:gd name="connsiteY193" fmla="*/ 28300 h 81603"/>
                <a:gd name="connsiteX194" fmla="*/ 449833 w 981220"/>
                <a:gd name="connsiteY194" fmla="*/ 40301 h 81603"/>
                <a:gd name="connsiteX195" fmla="*/ 449833 w 981220"/>
                <a:gd name="connsiteY195" fmla="*/ 63924 h 81603"/>
                <a:gd name="connsiteX196" fmla="*/ 443735 w 981220"/>
                <a:gd name="connsiteY196" fmla="*/ 63924 h 81603"/>
                <a:gd name="connsiteX197" fmla="*/ 443735 w 981220"/>
                <a:gd name="connsiteY197" fmla="*/ 18489 h 81603"/>
                <a:gd name="connsiteX198" fmla="*/ 449549 w 981220"/>
                <a:gd name="connsiteY198" fmla="*/ 18489 h 81603"/>
                <a:gd name="connsiteX199" fmla="*/ 449549 w 981220"/>
                <a:gd name="connsiteY199" fmla="*/ 26776 h 81603"/>
                <a:gd name="connsiteX200" fmla="*/ 456502 w 981220"/>
                <a:gd name="connsiteY200" fmla="*/ 20394 h 81603"/>
                <a:gd name="connsiteX201" fmla="*/ 466692 w 981220"/>
                <a:gd name="connsiteY201" fmla="*/ 18489 h 81603"/>
                <a:gd name="connsiteX202" fmla="*/ 520414 w 981220"/>
                <a:gd name="connsiteY202" fmla="*/ 64400 h 81603"/>
                <a:gd name="connsiteX203" fmla="*/ 508601 w 981220"/>
                <a:gd name="connsiteY203" fmla="*/ 61447 h 81603"/>
                <a:gd name="connsiteX204" fmla="*/ 500411 w 981220"/>
                <a:gd name="connsiteY204" fmla="*/ 53256 h 81603"/>
                <a:gd name="connsiteX205" fmla="*/ 500411 w 981220"/>
                <a:gd name="connsiteY205" fmla="*/ 29538 h 81603"/>
                <a:gd name="connsiteX206" fmla="*/ 508601 w 981220"/>
                <a:gd name="connsiteY206" fmla="*/ 21442 h 81603"/>
                <a:gd name="connsiteX207" fmla="*/ 532130 w 981220"/>
                <a:gd name="connsiteY207" fmla="*/ 21442 h 81603"/>
                <a:gd name="connsiteX208" fmla="*/ 540320 w 981220"/>
                <a:gd name="connsiteY208" fmla="*/ 29538 h 81603"/>
                <a:gd name="connsiteX209" fmla="*/ 540320 w 981220"/>
                <a:gd name="connsiteY209" fmla="*/ 53256 h 81603"/>
                <a:gd name="connsiteX210" fmla="*/ 532130 w 981220"/>
                <a:gd name="connsiteY210" fmla="*/ 61447 h 81603"/>
                <a:gd name="connsiteX211" fmla="*/ 520414 w 981220"/>
                <a:gd name="connsiteY211" fmla="*/ 64400 h 81603"/>
                <a:gd name="connsiteX212" fmla="*/ 520414 w 981220"/>
                <a:gd name="connsiteY212" fmla="*/ 58970 h 81603"/>
                <a:gd name="connsiteX213" fmla="*/ 528986 w 981220"/>
                <a:gd name="connsiteY213" fmla="*/ 56780 h 81603"/>
                <a:gd name="connsiteX214" fmla="*/ 534985 w 981220"/>
                <a:gd name="connsiteY214" fmla="*/ 50588 h 81603"/>
                <a:gd name="connsiteX215" fmla="*/ 537083 w 981220"/>
                <a:gd name="connsiteY215" fmla="*/ 41063 h 81603"/>
                <a:gd name="connsiteX216" fmla="*/ 534985 w 981220"/>
                <a:gd name="connsiteY216" fmla="*/ 31538 h 81603"/>
                <a:gd name="connsiteX217" fmla="*/ 528986 w 981220"/>
                <a:gd name="connsiteY217" fmla="*/ 25347 h 81603"/>
                <a:gd name="connsiteX218" fmla="*/ 511745 w 981220"/>
                <a:gd name="connsiteY218" fmla="*/ 25347 h 81603"/>
                <a:gd name="connsiteX219" fmla="*/ 505745 w 981220"/>
                <a:gd name="connsiteY219" fmla="*/ 31538 h 81603"/>
                <a:gd name="connsiteX220" fmla="*/ 503555 w 981220"/>
                <a:gd name="connsiteY220" fmla="*/ 41063 h 81603"/>
                <a:gd name="connsiteX221" fmla="*/ 505745 w 981220"/>
                <a:gd name="connsiteY221" fmla="*/ 50588 h 81603"/>
                <a:gd name="connsiteX222" fmla="*/ 511745 w 981220"/>
                <a:gd name="connsiteY222" fmla="*/ 56780 h 81603"/>
                <a:gd name="connsiteX223" fmla="*/ 520414 w 981220"/>
                <a:gd name="connsiteY223" fmla="*/ 58970 h 81603"/>
                <a:gd name="connsiteX224" fmla="*/ 561942 w 981220"/>
                <a:gd name="connsiteY224" fmla="*/ 28014 h 81603"/>
                <a:gd name="connsiteX225" fmla="*/ 568323 w 981220"/>
                <a:gd name="connsiteY225" fmla="*/ 21156 h 81603"/>
                <a:gd name="connsiteX226" fmla="*/ 578801 w 981220"/>
                <a:gd name="connsiteY226" fmla="*/ 18870 h 81603"/>
                <a:gd name="connsiteX227" fmla="*/ 578801 w 981220"/>
                <a:gd name="connsiteY227" fmla="*/ 24775 h 81603"/>
                <a:gd name="connsiteX228" fmla="*/ 577374 w 981220"/>
                <a:gd name="connsiteY228" fmla="*/ 24775 h 81603"/>
                <a:gd name="connsiteX229" fmla="*/ 566230 w 981220"/>
                <a:gd name="connsiteY229" fmla="*/ 29157 h 81603"/>
                <a:gd name="connsiteX230" fmla="*/ 562133 w 981220"/>
                <a:gd name="connsiteY230" fmla="*/ 41444 h 81603"/>
                <a:gd name="connsiteX231" fmla="*/ 562133 w 981220"/>
                <a:gd name="connsiteY231" fmla="*/ 64400 h 81603"/>
                <a:gd name="connsiteX232" fmla="*/ 556133 w 981220"/>
                <a:gd name="connsiteY232" fmla="*/ 64400 h 81603"/>
                <a:gd name="connsiteX233" fmla="*/ 556133 w 981220"/>
                <a:gd name="connsiteY233" fmla="*/ 18489 h 81603"/>
                <a:gd name="connsiteX234" fmla="*/ 561942 w 981220"/>
                <a:gd name="connsiteY234" fmla="*/ 18489 h 81603"/>
                <a:gd name="connsiteX235" fmla="*/ 561942 w 981220"/>
                <a:gd name="connsiteY235" fmla="*/ 28014 h 81603"/>
                <a:gd name="connsiteX236" fmla="*/ 636714 w 981220"/>
                <a:gd name="connsiteY236" fmla="*/ 4297 h 81603"/>
                <a:gd name="connsiteX237" fmla="*/ 654718 w 981220"/>
                <a:gd name="connsiteY237" fmla="*/ 9822 h 81603"/>
                <a:gd name="connsiteX238" fmla="*/ 655476 w 981220"/>
                <a:gd name="connsiteY238" fmla="*/ 39177 h 81603"/>
                <a:gd name="connsiteX239" fmla="*/ 654718 w 981220"/>
                <a:gd name="connsiteY239" fmla="*/ 39920 h 81603"/>
                <a:gd name="connsiteX240" fmla="*/ 636714 w 981220"/>
                <a:gd name="connsiteY240" fmla="*/ 45350 h 81603"/>
                <a:gd name="connsiteX241" fmla="*/ 620520 w 981220"/>
                <a:gd name="connsiteY241" fmla="*/ 45350 h 81603"/>
                <a:gd name="connsiteX242" fmla="*/ 620520 w 981220"/>
                <a:gd name="connsiteY242" fmla="*/ 64400 h 81603"/>
                <a:gd name="connsiteX243" fmla="*/ 614236 w 981220"/>
                <a:gd name="connsiteY243" fmla="*/ 64400 h 81603"/>
                <a:gd name="connsiteX244" fmla="*/ 614236 w 981220"/>
                <a:gd name="connsiteY244" fmla="*/ 4392 h 81603"/>
                <a:gd name="connsiteX245" fmla="*/ 636714 w 981220"/>
                <a:gd name="connsiteY245" fmla="*/ 39825 h 81603"/>
                <a:gd name="connsiteX246" fmla="*/ 650332 w 981220"/>
                <a:gd name="connsiteY246" fmla="*/ 35920 h 81603"/>
                <a:gd name="connsiteX247" fmla="*/ 650620 w 981220"/>
                <a:gd name="connsiteY247" fmla="*/ 13965 h 81603"/>
                <a:gd name="connsiteX248" fmla="*/ 650332 w 981220"/>
                <a:gd name="connsiteY248" fmla="*/ 13727 h 81603"/>
                <a:gd name="connsiteX249" fmla="*/ 636714 w 981220"/>
                <a:gd name="connsiteY249" fmla="*/ 9822 h 81603"/>
                <a:gd name="connsiteX250" fmla="*/ 620710 w 981220"/>
                <a:gd name="connsiteY250" fmla="*/ 9822 h 81603"/>
                <a:gd name="connsiteX251" fmla="*/ 620710 w 981220"/>
                <a:gd name="connsiteY251" fmla="*/ 39825 h 81603"/>
                <a:gd name="connsiteX252" fmla="*/ 678530 w 981220"/>
                <a:gd name="connsiteY252" fmla="*/ 28014 h 81603"/>
                <a:gd name="connsiteX253" fmla="*/ 684911 w 981220"/>
                <a:gd name="connsiteY253" fmla="*/ 21156 h 81603"/>
                <a:gd name="connsiteX254" fmla="*/ 695385 w 981220"/>
                <a:gd name="connsiteY254" fmla="*/ 18870 h 81603"/>
                <a:gd name="connsiteX255" fmla="*/ 695385 w 981220"/>
                <a:gd name="connsiteY255" fmla="*/ 24775 h 81603"/>
                <a:gd name="connsiteX256" fmla="*/ 693957 w 981220"/>
                <a:gd name="connsiteY256" fmla="*/ 24775 h 81603"/>
                <a:gd name="connsiteX257" fmla="*/ 682814 w 981220"/>
                <a:gd name="connsiteY257" fmla="*/ 29157 h 81603"/>
                <a:gd name="connsiteX258" fmla="*/ 678814 w 981220"/>
                <a:gd name="connsiteY258" fmla="*/ 41444 h 81603"/>
                <a:gd name="connsiteX259" fmla="*/ 678814 w 981220"/>
                <a:gd name="connsiteY259" fmla="*/ 64400 h 81603"/>
                <a:gd name="connsiteX260" fmla="*/ 672717 w 981220"/>
                <a:gd name="connsiteY260" fmla="*/ 64400 h 81603"/>
                <a:gd name="connsiteX261" fmla="*/ 672717 w 981220"/>
                <a:gd name="connsiteY261" fmla="*/ 18489 h 81603"/>
                <a:gd name="connsiteX262" fmla="*/ 678530 w 981220"/>
                <a:gd name="connsiteY262" fmla="*/ 18489 h 81603"/>
                <a:gd name="connsiteX263" fmla="*/ 678530 w 981220"/>
                <a:gd name="connsiteY263" fmla="*/ 28014 h 81603"/>
                <a:gd name="connsiteX264" fmla="*/ 724341 w 981220"/>
                <a:gd name="connsiteY264" fmla="*/ 64781 h 81603"/>
                <a:gd name="connsiteX265" fmla="*/ 712626 w 981220"/>
                <a:gd name="connsiteY265" fmla="*/ 61828 h 81603"/>
                <a:gd name="connsiteX266" fmla="*/ 704436 w 981220"/>
                <a:gd name="connsiteY266" fmla="*/ 53636 h 81603"/>
                <a:gd name="connsiteX267" fmla="*/ 704436 w 981220"/>
                <a:gd name="connsiteY267" fmla="*/ 29919 h 81603"/>
                <a:gd name="connsiteX268" fmla="*/ 712626 w 981220"/>
                <a:gd name="connsiteY268" fmla="*/ 21823 h 81603"/>
                <a:gd name="connsiteX269" fmla="*/ 736155 w 981220"/>
                <a:gd name="connsiteY269" fmla="*/ 21823 h 81603"/>
                <a:gd name="connsiteX270" fmla="*/ 744345 w 981220"/>
                <a:gd name="connsiteY270" fmla="*/ 29919 h 81603"/>
                <a:gd name="connsiteX271" fmla="*/ 744345 w 981220"/>
                <a:gd name="connsiteY271" fmla="*/ 53636 h 81603"/>
                <a:gd name="connsiteX272" fmla="*/ 736155 w 981220"/>
                <a:gd name="connsiteY272" fmla="*/ 61828 h 81603"/>
                <a:gd name="connsiteX273" fmla="*/ 724341 w 981220"/>
                <a:gd name="connsiteY273" fmla="*/ 64781 h 81603"/>
                <a:gd name="connsiteX274" fmla="*/ 724341 w 981220"/>
                <a:gd name="connsiteY274" fmla="*/ 59351 h 81603"/>
                <a:gd name="connsiteX275" fmla="*/ 733011 w 981220"/>
                <a:gd name="connsiteY275" fmla="*/ 57161 h 81603"/>
                <a:gd name="connsiteX276" fmla="*/ 738917 w 981220"/>
                <a:gd name="connsiteY276" fmla="*/ 50969 h 81603"/>
                <a:gd name="connsiteX277" fmla="*/ 741108 w 981220"/>
                <a:gd name="connsiteY277" fmla="*/ 41444 h 81603"/>
                <a:gd name="connsiteX278" fmla="*/ 738917 w 981220"/>
                <a:gd name="connsiteY278" fmla="*/ 31919 h 81603"/>
                <a:gd name="connsiteX279" fmla="*/ 733011 w 981220"/>
                <a:gd name="connsiteY279" fmla="*/ 25728 h 81603"/>
                <a:gd name="connsiteX280" fmla="*/ 715770 w 981220"/>
                <a:gd name="connsiteY280" fmla="*/ 25728 h 81603"/>
                <a:gd name="connsiteX281" fmla="*/ 709770 w 981220"/>
                <a:gd name="connsiteY281" fmla="*/ 31919 h 81603"/>
                <a:gd name="connsiteX282" fmla="*/ 707580 w 981220"/>
                <a:gd name="connsiteY282" fmla="*/ 41444 h 81603"/>
                <a:gd name="connsiteX283" fmla="*/ 709770 w 981220"/>
                <a:gd name="connsiteY283" fmla="*/ 50969 h 81603"/>
                <a:gd name="connsiteX284" fmla="*/ 715770 w 981220"/>
                <a:gd name="connsiteY284" fmla="*/ 57161 h 81603"/>
                <a:gd name="connsiteX285" fmla="*/ 724341 w 981220"/>
                <a:gd name="connsiteY285" fmla="*/ 59351 h 81603"/>
                <a:gd name="connsiteX286" fmla="*/ 801495 w 981220"/>
                <a:gd name="connsiteY286" fmla="*/ 19251 h 81603"/>
                <a:gd name="connsiteX287" fmla="*/ 801495 w 981220"/>
                <a:gd name="connsiteY287" fmla="*/ 58875 h 81603"/>
                <a:gd name="connsiteX288" fmla="*/ 795877 w 981220"/>
                <a:gd name="connsiteY288" fmla="*/ 75830 h 81603"/>
                <a:gd name="connsiteX289" fmla="*/ 778919 w 981220"/>
                <a:gd name="connsiteY289" fmla="*/ 81354 h 81603"/>
                <a:gd name="connsiteX290" fmla="*/ 767013 w 981220"/>
                <a:gd name="connsiteY290" fmla="*/ 79544 h 81603"/>
                <a:gd name="connsiteX291" fmla="*/ 757488 w 981220"/>
                <a:gd name="connsiteY291" fmla="*/ 74401 h 81603"/>
                <a:gd name="connsiteX292" fmla="*/ 760632 w 981220"/>
                <a:gd name="connsiteY292" fmla="*/ 69829 h 81603"/>
                <a:gd name="connsiteX293" fmla="*/ 768539 w 981220"/>
                <a:gd name="connsiteY293" fmla="*/ 74306 h 81603"/>
                <a:gd name="connsiteX294" fmla="*/ 778064 w 981220"/>
                <a:gd name="connsiteY294" fmla="*/ 76020 h 81603"/>
                <a:gd name="connsiteX295" fmla="*/ 790635 w 981220"/>
                <a:gd name="connsiteY295" fmla="*/ 72020 h 81603"/>
                <a:gd name="connsiteX296" fmla="*/ 794732 w 981220"/>
                <a:gd name="connsiteY296" fmla="*/ 59637 h 81603"/>
                <a:gd name="connsiteX297" fmla="*/ 794732 w 981220"/>
                <a:gd name="connsiteY297" fmla="*/ 53827 h 81603"/>
                <a:gd name="connsiteX298" fmla="*/ 787305 w 981220"/>
                <a:gd name="connsiteY298" fmla="*/ 60399 h 81603"/>
                <a:gd name="connsiteX299" fmla="*/ 777110 w 981220"/>
                <a:gd name="connsiteY299" fmla="*/ 62590 h 81603"/>
                <a:gd name="connsiteX300" fmla="*/ 765585 w 981220"/>
                <a:gd name="connsiteY300" fmla="*/ 59828 h 81603"/>
                <a:gd name="connsiteX301" fmla="*/ 757488 w 981220"/>
                <a:gd name="connsiteY301" fmla="*/ 52017 h 81603"/>
                <a:gd name="connsiteX302" fmla="*/ 754540 w 981220"/>
                <a:gd name="connsiteY302" fmla="*/ 40683 h 81603"/>
                <a:gd name="connsiteX303" fmla="*/ 757488 w 981220"/>
                <a:gd name="connsiteY303" fmla="*/ 29348 h 81603"/>
                <a:gd name="connsiteX304" fmla="*/ 765585 w 981220"/>
                <a:gd name="connsiteY304" fmla="*/ 21633 h 81603"/>
                <a:gd name="connsiteX305" fmla="*/ 777110 w 981220"/>
                <a:gd name="connsiteY305" fmla="*/ 18870 h 81603"/>
                <a:gd name="connsiteX306" fmla="*/ 787496 w 981220"/>
                <a:gd name="connsiteY306" fmla="*/ 21156 h 81603"/>
                <a:gd name="connsiteX307" fmla="*/ 794923 w 981220"/>
                <a:gd name="connsiteY307" fmla="*/ 27919 h 81603"/>
                <a:gd name="connsiteX308" fmla="*/ 794923 w 981220"/>
                <a:gd name="connsiteY308" fmla="*/ 18489 h 81603"/>
                <a:gd name="connsiteX309" fmla="*/ 778352 w 981220"/>
                <a:gd name="connsiteY309" fmla="*/ 57351 h 81603"/>
                <a:gd name="connsiteX310" fmla="*/ 787207 w 981220"/>
                <a:gd name="connsiteY310" fmla="*/ 55256 h 81603"/>
                <a:gd name="connsiteX311" fmla="*/ 793305 w 981220"/>
                <a:gd name="connsiteY311" fmla="*/ 49445 h 81603"/>
                <a:gd name="connsiteX312" fmla="*/ 795495 w 981220"/>
                <a:gd name="connsiteY312" fmla="*/ 40873 h 81603"/>
                <a:gd name="connsiteX313" fmla="*/ 793305 w 981220"/>
                <a:gd name="connsiteY313" fmla="*/ 32301 h 81603"/>
                <a:gd name="connsiteX314" fmla="*/ 787305 w 981220"/>
                <a:gd name="connsiteY314" fmla="*/ 26490 h 81603"/>
                <a:gd name="connsiteX315" fmla="*/ 778352 w 981220"/>
                <a:gd name="connsiteY315" fmla="*/ 24395 h 81603"/>
                <a:gd name="connsiteX316" fmla="*/ 769585 w 981220"/>
                <a:gd name="connsiteY316" fmla="*/ 26490 h 81603"/>
                <a:gd name="connsiteX317" fmla="*/ 763492 w 981220"/>
                <a:gd name="connsiteY317" fmla="*/ 32301 h 81603"/>
                <a:gd name="connsiteX318" fmla="*/ 761302 w 981220"/>
                <a:gd name="connsiteY318" fmla="*/ 40873 h 81603"/>
                <a:gd name="connsiteX319" fmla="*/ 763492 w 981220"/>
                <a:gd name="connsiteY319" fmla="*/ 49445 h 81603"/>
                <a:gd name="connsiteX320" fmla="*/ 769585 w 981220"/>
                <a:gd name="connsiteY320" fmla="*/ 55256 h 81603"/>
                <a:gd name="connsiteX321" fmla="*/ 778352 w 981220"/>
                <a:gd name="connsiteY321" fmla="*/ 57351 h 81603"/>
                <a:gd name="connsiteX322" fmla="*/ 824354 w 981220"/>
                <a:gd name="connsiteY322" fmla="*/ 28205 h 81603"/>
                <a:gd name="connsiteX323" fmla="*/ 830740 w 981220"/>
                <a:gd name="connsiteY323" fmla="*/ 21347 h 81603"/>
                <a:gd name="connsiteX324" fmla="*/ 841213 w 981220"/>
                <a:gd name="connsiteY324" fmla="*/ 19061 h 81603"/>
                <a:gd name="connsiteX325" fmla="*/ 841213 w 981220"/>
                <a:gd name="connsiteY325" fmla="*/ 24966 h 81603"/>
                <a:gd name="connsiteX326" fmla="*/ 839785 w 981220"/>
                <a:gd name="connsiteY326" fmla="*/ 24966 h 81603"/>
                <a:gd name="connsiteX327" fmla="*/ 828642 w 981220"/>
                <a:gd name="connsiteY327" fmla="*/ 29348 h 81603"/>
                <a:gd name="connsiteX328" fmla="*/ 824642 w 981220"/>
                <a:gd name="connsiteY328" fmla="*/ 41635 h 81603"/>
                <a:gd name="connsiteX329" fmla="*/ 824642 w 981220"/>
                <a:gd name="connsiteY329" fmla="*/ 64590 h 81603"/>
                <a:gd name="connsiteX330" fmla="*/ 818545 w 981220"/>
                <a:gd name="connsiteY330" fmla="*/ 64590 h 81603"/>
                <a:gd name="connsiteX331" fmla="*/ 818545 w 981220"/>
                <a:gd name="connsiteY331" fmla="*/ 18489 h 81603"/>
                <a:gd name="connsiteX332" fmla="*/ 824354 w 981220"/>
                <a:gd name="connsiteY332" fmla="*/ 18489 h 81603"/>
                <a:gd name="connsiteX333" fmla="*/ 824354 w 981220"/>
                <a:gd name="connsiteY333" fmla="*/ 28014 h 81603"/>
                <a:gd name="connsiteX334" fmla="*/ 867886 w 981220"/>
                <a:gd name="connsiteY334" fmla="*/ 18680 h 81603"/>
                <a:gd name="connsiteX335" fmla="*/ 881411 w 981220"/>
                <a:gd name="connsiteY335" fmla="*/ 23156 h 81603"/>
                <a:gd name="connsiteX336" fmla="*/ 886173 w 981220"/>
                <a:gd name="connsiteY336" fmla="*/ 36206 h 81603"/>
                <a:gd name="connsiteX337" fmla="*/ 886173 w 981220"/>
                <a:gd name="connsiteY337" fmla="*/ 64114 h 81603"/>
                <a:gd name="connsiteX338" fmla="*/ 880364 w 981220"/>
                <a:gd name="connsiteY338" fmla="*/ 64114 h 81603"/>
                <a:gd name="connsiteX339" fmla="*/ 880364 w 981220"/>
                <a:gd name="connsiteY339" fmla="*/ 56589 h 81603"/>
                <a:gd name="connsiteX340" fmla="*/ 874267 w 981220"/>
                <a:gd name="connsiteY340" fmla="*/ 62114 h 81603"/>
                <a:gd name="connsiteX341" fmla="*/ 864742 w 981220"/>
                <a:gd name="connsiteY341" fmla="*/ 64114 h 81603"/>
                <a:gd name="connsiteX342" fmla="*/ 852738 w 981220"/>
                <a:gd name="connsiteY342" fmla="*/ 60494 h 81603"/>
                <a:gd name="connsiteX343" fmla="*/ 851120 w 981220"/>
                <a:gd name="connsiteY343" fmla="*/ 43054 h 81603"/>
                <a:gd name="connsiteX344" fmla="*/ 852738 w 981220"/>
                <a:gd name="connsiteY344" fmla="*/ 41444 h 81603"/>
                <a:gd name="connsiteX345" fmla="*/ 866077 w 981220"/>
                <a:gd name="connsiteY345" fmla="*/ 37920 h 81603"/>
                <a:gd name="connsiteX346" fmla="*/ 880364 w 981220"/>
                <a:gd name="connsiteY346" fmla="*/ 37920 h 81603"/>
                <a:gd name="connsiteX347" fmla="*/ 880364 w 981220"/>
                <a:gd name="connsiteY347" fmla="*/ 35158 h 81603"/>
                <a:gd name="connsiteX348" fmla="*/ 877123 w 981220"/>
                <a:gd name="connsiteY348" fmla="*/ 26300 h 81603"/>
                <a:gd name="connsiteX349" fmla="*/ 867598 w 981220"/>
                <a:gd name="connsiteY349" fmla="*/ 23252 h 81603"/>
                <a:gd name="connsiteX350" fmla="*/ 859315 w 981220"/>
                <a:gd name="connsiteY350" fmla="*/ 24681 h 81603"/>
                <a:gd name="connsiteX351" fmla="*/ 852548 w 981220"/>
                <a:gd name="connsiteY351" fmla="*/ 28586 h 81603"/>
                <a:gd name="connsiteX352" fmla="*/ 849790 w 981220"/>
                <a:gd name="connsiteY352" fmla="*/ 24014 h 81603"/>
                <a:gd name="connsiteX353" fmla="*/ 858073 w 981220"/>
                <a:gd name="connsiteY353" fmla="*/ 19537 h 81603"/>
                <a:gd name="connsiteX354" fmla="*/ 868170 w 981220"/>
                <a:gd name="connsiteY354" fmla="*/ 17918 h 81603"/>
                <a:gd name="connsiteX355" fmla="*/ 865789 w 981220"/>
                <a:gd name="connsiteY355" fmla="*/ 59733 h 81603"/>
                <a:gd name="connsiteX356" fmla="*/ 874551 w 981220"/>
                <a:gd name="connsiteY356" fmla="*/ 57447 h 81603"/>
                <a:gd name="connsiteX357" fmla="*/ 880076 w 981220"/>
                <a:gd name="connsiteY357" fmla="*/ 50588 h 81603"/>
                <a:gd name="connsiteX358" fmla="*/ 880076 w 981220"/>
                <a:gd name="connsiteY358" fmla="*/ 43254 h 81603"/>
                <a:gd name="connsiteX359" fmla="*/ 865886 w 981220"/>
                <a:gd name="connsiteY359" fmla="*/ 43254 h 81603"/>
                <a:gd name="connsiteX360" fmla="*/ 854361 w 981220"/>
                <a:gd name="connsiteY360" fmla="*/ 51255 h 81603"/>
                <a:gd name="connsiteX361" fmla="*/ 857310 w 981220"/>
                <a:gd name="connsiteY361" fmla="*/ 57447 h 81603"/>
                <a:gd name="connsiteX362" fmla="*/ 865789 w 981220"/>
                <a:gd name="connsiteY362" fmla="*/ 59733 h 81603"/>
                <a:gd name="connsiteX363" fmla="*/ 958946 w 981220"/>
                <a:gd name="connsiteY363" fmla="*/ 18680 h 81603"/>
                <a:gd name="connsiteX364" fmla="*/ 972280 w 981220"/>
                <a:gd name="connsiteY364" fmla="*/ 23538 h 81603"/>
                <a:gd name="connsiteX365" fmla="*/ 977135 w 981220"/>
                <a:gd name="connsiteY365" fmla="*/ 38015 h 81603"/>
                <a:gd name="connsiteX366" fmla="*/ 977135 w 981220"/>
                <a:gd name="connsiteY366" fmla="*/ 64114 h 81603"/>
                <a:gd name="connsiteX367" fmla="*/ 971043 w 981220"/>
                <a:gd name="connsiteY367" fmla="*/ 64114 h 81603"/>
                <a:gd name="connsiteX368" fmla="*/ 971043 w 981220"/>
                <a:gd name="connsiteY368" fmla="*/ 38587 h 81603"/>
                <a:gd name="connsiteX369" fmla="*/ 967610 w 981220"/>
                <a:gd name="connsiteY369" fmla="*/ 27824 h 81603"/>
                <a:gd name="connsiteX370" fmla="*/ 958085 w 981220"/>
                <a:gd name="connsiteY370" fmla="*/ 24204 h 81603"/>
                <a:gd name="connsiteX371" fmla="*/ 947039 w 981220"/>
                <a:gd name="connsiteY371" fmla="*/ 28490 h 81603"/>
                <a:gd name="connsiteX372" fmla="*/ 942942 w 981220"/>
                <a:gd name="connsiteY372" fmla="*/ 40492 h 81603"/>
                <a:gd name="connsiteX373" fmla="*/ 942942 w 981220"/>
                <a:gd name="connsiteY373" fmla="*/ 64114 h 81603"/>
                <a:gd name="connsiteX374" fmla="*/ 936942 w 981220"/>
                <a:gd name="connsiteY374" fmla="*/ 64114 h 81603"/>
                <a:gd name="connsiteX375" fmla="*/ 936942 w 981220"/>
                <a:gd name="connsiteY375" fmla="*/ 38587 h 81603"/>
                <a:gd name="connsiteX376" fmla="*/ 933510 w 981220"/>
                <a:gd name="connsiteY376" fmla="*/ 27824 h 81603"/>
                <a:gd name="connsiteX377" fmla="*/ 923985 w 981220"/>
                <a:gd name="connsiteY377" fmla="*/ 24204 h 81603"/>
                <a:gd name="connsiteX378" fmla="*/ 912939 w 981220"/>
                <a:gd name="connsiteY378" fmla="*/ 28490 h 81603"/>
                <a:gd name="connsiteX379" fmla="*/ 908842 w 981220"/>
                <a:gd name="connsiteY379" fmla="*/ 40492 h 81603"/>
                <a:gd name="connsiteX380" fmla="*/ 908842 w 981220"/>
                <a:gd name="connsiteY380" fmla="*/ 64114 h 81603"/>
                <a:gd name="connsiteX381" fmla="*/ 902744 w 981220"/>
                <a:gd name="connsiteY381" fmla="*/ 64114 h 81603"/>
                <a:gd name="connsiteX382" fmla="*/ 902744 w 981220"/>
                <a:gd name="connsiteY382" fmla="*/ 18489 h 81603"/>
                <a:gd name="connsiteX383" fmla="*/ 908651 w 981220"/>
                <a:gd name="connsiteY383" fmla="*/ 18489 h 81603"/>
                <a:gd name="connsiteX384" fmla="*/ 908651 w 981220"/>
                <a:gd name="connsiteY384" fmla="*/ 26681 h 81603"/>
                <a:gd name="connsiteX385" fmla="*/ 915320 w 981220"/>
                <a:gd name="connsiteY385" fmla="*/ 20394 h 81603"/>
                <a:gd name="connsiteX386" fmla="*/ 924845 w 981220"/>
                <a:gd name="connsiteY386" fmla="*/ 18108 h 81603"/>
                <a:gd name="connsiteX387" fmla="*/ 934370 w 981220"/>
                <a:gd name="connsiteY387" fmla="*/ 20490 h 81603"/>
                <a:gd name="connsiteX388" fmla="*/ 940654 w 981220"/>
                <a:gd name="connsiteY388" fmla="*/ 27633 h 81603"/>
                <a:gd name="connsiteX389" fmla="*/ 947798 w 981220"/>
                <a:gd name="connsiteY389" fmla="*/ 20680 h 81603"/>
                <a:gd name="connsiteX390" fmla="*/ 958467 w 981220"/>
                <a:gd name="connsiteY390" fmla="*/ 18108 h 81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Lst>
              <a:rect l="l" t="t" r="r" b="b"/>
              <a:pathLst>
                <a:path w="981220" h="81603">
                  <a:moveTo>
                    <a:pt x="58354" y="3821"/>
                  </a:moveTo>
                  <a:lnTo>
                    <a:pt x="58354" y="63828"/>
                  </a:lnTo>
                  <a:lnTo>
                    <a:pt x="52261" y="63828"/>
                  </a:lnTo>
                  <a:lnTo>
                    <a:pt x="52261" y="16203"/>
                  </a:lnTo>
                  <a:lnTo>
                    <a:pt x="28542" y="56589"/>
                  </a:lnTo>
                  <a:lnTo>
                    <a:pt x="25589" y="56589"/>
                  </a:lnTo>
                  <a:lnTo>
                    <a:pt x="1967" y="16489"/>
                  </a:lnTo>
                  <a:lnTo>
                    <a:pt x="1967" y="64114"/>
                  </a:lnTo>
                  <a:lnTo>
                    <a:pt x="-4033" y="64114"/>
                  </a:lnTo>
                  <a:lnTo>
                    <a:pt x="-4033" y="4106"/>
                  </a:lnTo>
                  <a:lnTo>
                    <a:pt x="1111" y="4106"/>
                  </a:lnTo>
                  <a:lnTo>
                    <a:pt x="27207" y="48588"/>
                  </a:lnTo>
                  <a:lnTo>
                    <a:pt x="53020" y="4106"/>
                  </a:lnTo>
                  <a:close/>
                  <a:moveTo>
                    <a:pt x="79692" y="8869"/>
                  </a:moveTo>
                  <a:cubicBezTo>
                    <a:pt x="78548" y="8917"/>
                    <a:pt x="77404" y="8469"/>
                    <a:pt x="76548" y="7631"/>
                  </a:cubicBezTo>
                  <a:cubicBezTo>
                    <a:pt x="75693" y="6811"/>
                    <a:pt x="75214" y="5678"/>
                    <a:pt x="75214" y="4488"/>
                  </a:cubicBezTo>
                  <a:cubicBezTo>
                    <a:pt x="75214" y="3363"/>
                    <a:pt x="75693" y="2297"/>
                    <a:pt x="76548" y="1534"/>
                  </a:cubicBezTo>
                  <a:cubicBezTo>
                    <a:pt x="77404" y="678"/>
                    <a:pt x="78548" y="191"/>
                    <a:pt x="79692" y="201"/>
                  </a:cubicBezTo>
                  <a:cubicBezTo>
                    <a:pt x="80836" y="211"/>
                    <a:pt x="81976" y="649"/>
                    <a:pt x="82836" y="1440"/>
                  </a:cubicBezTo>
                  <a:cubicBezTo>
                    <a:pt x="83692" y="2201"/>
                    <a:pt x="84166" y="3268"/>
                    <a:pt x="84166" y="4392"/>
                  </a:cubicBezTo>
                  <a:cubicBezTo>
                    <a:pt x="84166" y="5612"/>
                    <a:pt x="83692" y="6783"/>
                    <a:pt x="82836" y="7631"/>
                  </a:cubicBezTo>
                  <a:cubicBezTo>
                    <a:pt x="81976" y="8469"/>
                    <a:pt x="80836" y="8917"/>
                    <a:pt x="79692" y="8869"/>
                  </a:cubicBezTo>
                  <a:close/>
                  <a:moveTo>
                    <a:pt x="76641" y="18394"/>
                  </a:moveTo>
                  <a:lnTo>
                    <a:pt x="82646" y="18394"/>
                  </a:lnTo>
                  <a:lnTo>
                    <a:pt x="82646" y="63447"/>
                  </a:lnTo>
                  <a:lnTo>
                    <a:pt x="76641" y="63447"/>
                  </a:lnTo>
                  <a:close/>
                  <a:moveTo>
                    <a:pt x="111793" y="63924"/>
                  </a:moveTo>
                  <a:cubicBezTo>
                    <a:pt x="108170" y="63924"/>
                    <a:pt x="104649" y="63381"/>
                    <a:pt x="101217" y="62304"/>
                  </a:cubicBezTo>
                  <a:cubicBezTo>
                    <a:pt x="98361" y="61504"/>
                    <a:pt x="95691" y="60142"/>
                    <a:pt x="93408" y="58304"/>
                  </a:cubicBezTo>
                  <a:lnTo>
                    <a:pt x="96170" y="53541"/>
                  </a:lnTo>
                  <a:cubicBezTo>
                    <a:pt x="98263" y="55122"/>
                    <a:pt x="100645" y="56342"/>
                    <a:pt x="103216" y="57161"/>
                  </a:cubicBezTo>
                  <a:cubicBezTo>
                    <a:pt x="106077" y="58113"/>
                    <a:pt x="109123" y="58590"/>
                    <a:pt x="112169" y="58590"/>
                  </a:cubicBezTo>
                  <a:cubicBezTo>
                    <a:pt x="115504" y="58856"/>
                    <a:pt x="118746" y="58199"/>
                    <a:pt x="121694" y="56685"/>
                  </a:cubicBezTo>
                  <a:cubicBezTo>
                    <a:pt x="123601" y="55513"/>
                    <a:pt x="124745" y="53398"/>
                    <a:pt x="124648" y="51160"/>
                  </a:cubicBezTo>
                  <a:cubicBezTo>
                    <a:pt x="124745" y="49712"/>
                    <a:pt x="124173" y="48303"/>
                    <a:pt x="123029" y="47350"/>
                  </a:cubicBezTo>
                  <a:cubicBezTo>
                    <a:pt x="121792" y="46340"/>
                    <a:pt x="120457" y="45597"/>
                    <a:pt x="118936" y="45159"/>
                  </a:cubicBezTo>
                  <a:cubicBezTo>
                    <a:pt x="117220" y="44683"/>
                    <a:pt x="115030" y="44207"/>
                    <a:pt x="112267" y="43731"/>
                  </a:cubicBezTo>
                  <a:cubicBezTo>
                    <a:pt x="109314" y="43245"/>
                    <a:pt x="106360" y="42540"/>
                    <a:pt x="103505" y="41635"/>
                  </a:cubicBezTo>
                  <a:cubicBezTo>
                    <a:pt x="101314" y="41006"/>
                    <a:pt x="99314" y="39749"/>
                    <a:pt x="97789" y="38015"/>
                  </a:cubicBezTo>
                  <a:cubicBezTo>
                    <a:pt x="96073" y="36063"/>
                    <a:pt x="95217" y="33481"/>
                    <a:pt x="95408" y="30872"/>
                  </a:cubicBezTo>
                  <a:cubicBezTo>
                    <a:pt x="95310" y="27100"/>
                    <a:pt x="97124" y="23519"/>
                    <a:pt x="100170" y="21347"/>
                  </a:cubicBezTo>
                  <a:cubicBezTo>
                    <a:pt x="103979" y="18737"/>
                    <a:pt x="108551" y="17461"/>
                    <a:pt x="113221" y="17727"/>
                  </a:cubicBezTo>
                  <a:cubicBezTo>
                    <a:pt x="116174" y="17737"/>
                    <a:pt x="119122" y="18118"/>
                    <a:pt x="121983" y="18870"/>
                  </a:cubicBezTo>
                  <a:cubicBezTo>
                    <a:pt x="124555" y="19489"/>
                    <a:pt x="127029" y="20518"/>
                    <a:pt x="129220" y="21918"/>
                  </a:cubicBezTo>
                  <a:lnTo>
                    <a:pt x="126555" y="26871"/>
                  </a:lnTo>
                  <a:cubicBezTo>
                    <a:pt x="122648" y="24223"/>
                    <a:pt x="117983" y="22861"/>
                    <a:pt x="113221" y="22966"/>
                  </a:cubicBezTo>
                  <a:cubicBezTo>
                    <a:pt x="110170" y="22737"/>
                    <a:pt x="107123" y="23471"/>
                    <a:pt x="104458" y="25061"/>
                  </a:cubicBezTo>
                  <a:cubicBezTo>
                    <a:pt x="102551" y="26185"/>
                    <a:pt x="101505" y="28214"/>
                    <a:pt x="101505" y="30395"/>
                  </a:cubicBezTo>
                  <a:cubicBezTo>
                    <a:pt x="101407" y="31958"/>
                    <a:pt x="102077" y="33472"/>
                    <a:pt x="103123" y="34586"/>
                  </a:cubicBezTo>
                  <a:cubicBezTo>
                    <a:pt x="104361" y="35596"/>
                    <a:pt x="105788" y="36339"/>
                    <a:pt x="107314" y="36777"/>
                  </a:cubicBezTo>
                  <a:cubicBezTo>
                    <a:pt x="109597" y="37454"/>
                    <a:pt x="111886" y="37958"/>
                    <a:pt x="114174" y="38301"/>
                  </a:cubicBezTo>
                  <a:cubicBezTo>
                    <a:pt x="117123" y="38834"/>
                    <a:pt x="119983" y="39530"/>
                    <a:pt x="122839" y="40397"/>
                  </a:cubicBezTo>
                  <a:cubicBezTo>
                    <a:pt x="125029" y="41044"/>
                    <a:pt x="126936" y="42263"/>
                    <a:pt x="128461" y="43921"/>
                  </a:cubicBezTo>
                  <a:cubicBezTo>
                    <a:pt x="130080" y="45817"/>
                    <a:pt x="130936" y="48283"/>
                    <a:pt x="130745" y="50779"/>
                  </a:cubicBezTo>
                  <a:cubicBezTo>
                    <a:pt x="130936" y="54608"/>
                    <a:pt x="129029" y="58237"/>
                    <a:pt x="125792" y="60304"/>
                  </a:cubicBezTo>
                  <a:cubicBezTo>
                    <a:pt x="121792" y="62895"/>
                    <a:pt x="116932" y="64124"/>
                    <a:pt x="112169" y="63828"/>
                  </a:cubicBezTo>
                  <a:close/>
                  <a:moveTo>
                    <a:pt x="182751" y="-180"/>
                  </a:moveTo>
                  <a:lnTo>
                    <a:pt x="182751" y="63447"/>
                  </a:lnTo>
                  <a:lnTo>
                    <a:pt x="176942" y="63447"/>
                  </a:lnTo>
                  <a:lnTo>
                    <a:pt x="176942" y="54589"/>
                  </a:lnTo>
                  <a:cubicBezTo>
                    <a:pt x="175133" y="57494"/>
                    <a:pt x="172654" y="59856"/>
                    <a:pt x="169608" y="61447"/>
                  </a:cubicBezTo>
                  <a:cubicBezTo>
                    <a:pt x="166464" y="63114"/>
                    <a:pt x="163036" y="63961"/>
                    <a:pt x="159511" y="63924"/>
                  </a:cubicBezTo>
                  <a:cubicBezTo>
                    <a:pt x="155511" y="63952"/>
                    <a:pt x="151511" y="62933"/>
                    <a:pt x="147986" y="60971"/>
                  </a:cubicBezTo>
                  <a:cubicBezTo>
                    <a:pt x="144651" y="59085"/>
                    <a:pt x="141796" y="56275"/>
                    <a:pt x="139986" y="52874"/>
                  </a:cubicBezTo>
                  <a:cubicBezTo>
                    <a:pt x="136080" y="45388"/>
                    <a:pt x="136080" y="36453"/>
                    <a:pt x="139986" y="28966"/>
                  </a:cubicBezTo>
                  <a:cubicBezTo>
                    <a:pt x="141796" y="25566"/>
                    <a:pt x="144651" y="22756"/>
                    <a:pt x="147986" y="20870"/>
                  </a:cubicBezTo>
                  <a:cubicBezTo>
                    <a:pt x="151511" y="18937"/>
                    <a:pt x="155511" y="17956"/>
                    <a:pt x="159511" y="18013"/>
                  </a:cubicBezTo>
                  <a:cubicBezTo>
                    <a:pt x="162845" y="18022"/>
                    <a:pt x="166082" y="18813"/>
                    <a:pt x="169036" y="20299"/>
                  </a:cubicBezTo>
                  <a:cubicBezTo>
                    <a:pt x="171989" y="21852"/>
                    <a:pt x="174463" y="24147"/>
                    <a:pt x="176272" y="26967"/>
                  </a:cubicBezTo>
                  <a:lnTo>
                    <a:pt x="176272" y="-180"/>
                  </a:lnTo>
                  <a:close/>
                  <a:moveTo>
                    <a:pt x="159985" y="58494"/>
                  </a:moveTo>
                  <a:cubicBezTo>
                    <a:pt x="162938" y="58514"/>
                    <a:pt x="165892" y="57761"/>
                    <a:pt x="168561" y="56303"/>
                  </a:cubicBezTo>
                  <a:cubicBezTo>
                    <a:pt x="171036" y="54818"/>
                    <a:pt x="173133" y="52674"/>
                    <a:pt x="174561" y="50112"/>
                  </a:cubicBezTo>
                  <a:cubicBezTo>
                    <a:pt x="176086" y="47179"/>
                    <a:pt x="176845" y="43902"/>
                    <a:pt x="176752" y="40587"/>
                  </a:cubicBezTo>
                  <a:cubicBezTo>
                    <a:pt x="176845" y="37272"/>
                    <a:pt x="176086" y="33996"/>
                    <a:pt x="174561" y="31062"/>
                  </a:cubicBezTo>
                  <a:cubicBezTo>
                    <a:pt x="173133" y="28500"/>
                    <a:pt x="171036" y="26357"/>
                    <a:pt x="168561" y="24871"/>
                  </a:cubicBezTo>
                  <a:cubicBezTo>
                    <a:pt x="165892" y="23414"/>
                    <a:pt x="162938" y="22661"/>
                    <a:pt x="159985" y="22680"/>
                  </a:cubicBezTo>
                  <a:cubicBezTo>
                    <a:pt x="156939" y="22652"/>
                    <a:pt x="153985" y="23404"/>
                    <a:pt x="151414" y="24871"/>
                  </a:cubicBezTo>
                  <a:cubicBezTo>
                    <a:pt x="148842" y="26309"/>
                    <a:pt x="146749" y="28462"/>
                    <a:pt x="145414" y="31062"/>
                  </a:cubicBezTo>
                  <a:cubicBezTo>
                    <a:pt x="143795" y="33977"/>
                    <a:pt x="143033" y="37272"/>
                    <a:pt x="143223" y="40587"/>
                  </a:cubicBezTo>
                  <a:cubicBezTo>
                    <a:pt x="143033" y="43902"/>
                    <a:pt x="143795" y="47197"/>
                    <a:pt x="145414" y="50112"/>
                  </a:cubicBezTo>
                  <a:cubicBezTo>
                    <a:pt x="146749" y="52722"/>
                    <a:pt x="148842" y="54865"/>
                    <a:pt x="151414" y="56303"/>
                  </a:cubicBezTo>
                  <a:cubicBezTo>
                    <a:pt x="153985" y="57771"/>
                    <a:pt x="156939" y="58523"/>
                    <a:pt x="159985" y="58494"/>
                  </a:cubicBezTo>
                  <a:close/>
                  <a:moveTo>
                    <a:pt x="238948" y="42778"/>
                  </a:moveTo>
                  <a:lnTo>
                    <a:pt x="200848" y="42778"/>
                  </a:lnTo>
                  <a:cubicBezTo>
                    <a:pt x="201038" y="47150"/>
                    <a:pt x="203038" y="51255"/>
                    <a:pt x="206280" y="54208"/>
                  </a:cubicBezTo>
                  <a:cubicBezTo>
                    <a:pt x="209708" y="57123"/>
                    <a:pt x="214089" y="58656"/>
                    <a:pt x="218568" y="58494"/>
                  </a:cubicBezTo>
                  <a:cubicBezTo>
                    <a:pt x="221233" y="58551"/>
                    <a:pt x="223804" y="58027"/>
                    <a:pt x="226279" y="56970"/>
                  </a:cubicBezTo>
                  <a:cubicBezTo>
                    <a:pt x="228660" y="55999"/>
                    <a:pt x="230758" y="54503"/>
                    <a:pt x="232376" y="52589"/>
                  </a:cubicBezTo>
                  <a:lnTo>
                    <a:pt x="235804" y="56494"/>
                  </a:lnTo>
                  <a:cubicBezTo>
                    <a:pt x="233804" y="58923"/>
                    <a:pt x="231232" y="60818"/>
                    <a:pt x="228376" y="62019"/>
                  </a:cubicBezTo>
                  <a:cubicBezTo>
                    <a:pt x="221140" y="64876"/>
                    <a:pt x="213042" y="64495"/>
                    <a:pt x="206089" y="60971"/>
                  </a:cubicBezTo>
                  <a:cubicBezTo>
                    <a:pt x="202657" y="59027"/>
                    <a:pt x="199801" y="56199"/>
                    <a:pt x="197801" y="52779"/>
                  </a:cubicBezTo>
                  <a:cubicBezTo>
                    <a:pt x="195704" y="49150"/>
                    <a:pt x="194657" y="45045"/>
                    <a:pt x="194755" y="40873"/>
                  </a:cubicBezTo>
                  <a:cubicBezTo>
                    <a:pt x="194657" y="36758"/>
                    <a:pt x="195704" y="32691"/>
                    <a:pt x="197611" y="29062"/>
                  </a:cubicBezTo>
                  <a:cubicBezTo>
                    <a:pt x="199420" y="25690"/>
                    <a:pt x="202183" y="22880"/>
                    <a:pt x="205517" y="20966"/>
                  </a:cubicBezTo>
                  <a:cubicBezTo>
                    <a:pt x="208945" y="18956"/>
                    <a:pt x="212852" y="17937"/>
                    <a:pt x="216851" y="18013"/>
                  </a:cubicBezTo>
                  <a:cubicBezTo>
                    <a:pt x="220758" y="17937"/>
                    <a:pt x="224660" y="18956"/>
                    <a:pt x="227995" y="20966"/>
                  </a:cubicBezTo>
                  <a:cubicBezTo>
                    <a:pt x="231330" y="22861"/>
                    <a:pt x="233995" y="25671"/>
                    <a:pt x="235804" y="29062"/>
                  </a:cubicBezTo>
                  <a:cubicBezTo>
                    <a:pt x="237711" y="32691"/>
                    <a:pt x="238757" y="36758"/>
                    <a:pt x="238664" y="40873"/>
                  </a:cubicBezTo>
                  <a:close/>
                  <a:moveTo>
                    <a:pt x="217233" y="23252"/>
                  </a:moveTo>
                  <a:cubicBezTo>
                    <a:pt x="213135" y="23156"/>
                    <a:pt x="209233" y="24662"/>
                    <a:pt x="206280" y="27443"/>
                  </a:cubicBezTo>
                  <a:cubicBezTo>
                    <a:pt x="203229" y="30281"/>
                    <a:pt x="201420" y="34167"/>
                    <a:pt x="201229" y="38301"/>
                  </a:cubicBezTo>
                  <a:lnTo>
                    <a:pt x="233236" y="38301"/>
                  </a:lnTo>
                  <a:cubicBezTo>
                    <a:pt x="232948" y="34424"/>
                    <a:pt x="231330" y="30776"/>
                    <a:pt x="228567" y="28014"/>
                  </a:cubicBezTo>
                  <a:cubicBezTo>
                    <a:pt x="225614" y="25233"/>
                    <a:pt x="221707" y="23728"/>
                    <a:pt x="217614" y="23823"/>
                  </a:cubicBezTo>
                  <a:close/>
                  <a:moveTo>
                    <a:pt x="307720" y="18013"/>
                  </a:moveTo>
                  <a:cubicBezTo>
                    <a:pt x="312673" y="17746"/>
                    <a:pt x="317436" y="19508"/>
                    <a:pt x="321054" y="22871"/>
                  </a:cubicBezTo>
                  <a:cubicBezTo>
                    <a:pt x="324580" y="26852"/>
                    <a:pt x="326291" y="32072"/>
                    <a:pt x="325915" y="37349"/>
                  </a:cubicBezTo>
                  <a:lnTo>
                    <a:pt x="325915" y="63447"/>
                  </a:lnTo>
                  <a:lnTo>
                    <a:pt x="319817" y="63447"/>
                  </a:lnTo>
                  <a:lnTo>
                    <a:pt x="319817" y="37920"/>
                  </a:lnTo>
                  <a:cubicBezTo>
                    <a:pt x="320101" y="34024"/>
                    <a:pt x="318864" y="30176"/>
                    <a:pt x="316390" y="27157"/>
                  </a:cubicBezTo>
                  <a:cubicBezTo>
                    <a:pt x="313911" y="24642"/>
                    <a:pt x="310385" y="23319"/>
                    <a:pt x="306865" y="23538"/>
                  </a:cubicBezTo>
                  <a:cubicBezTo>
                    <a:pt x="302767" y="23309"/>
                    <a:pt x="298670" y="24871"/>
                    <a:pt x="295814" y="27824"/>
                  </a:cubicBezTo>
                  <a:cubicBezTo>
                    <a:pt x="292954" y="31167"/>
                    <a:pt x="291526" y="35463"/>
                    <a:pt x="291814" y="39825"/>
                  </a:cubicBezTo>
                  <a:lnTo>
                    <a:pt x="291814" y="63447"/>
                  </a:lnTo>
                  <a:lnTo>
                    <a:pt x="285717" y="63447"/>
                  </a:lnTo>
                  <a:lnTo>
                    <a:pt x="285717" y="37920"/>
                  </a:lnTo>
                  <a:cubicBezTo>
                    <a:pt x="286001" y="34024"/>
                    <a:pt x="284764" y="30176"/>
                    <a:pt x="282289" y="27157"/>
                  </a:cubicBezTo>
                  <a:cubicBezTo>
                    <a:pt x="279717" y="24671"/>
                    <a:pt x="276285" y="23356"/>
                    <a:pt x="272764" y="23538"/>
                  </a:cubicBezTo>
                  <a:cubicBezTo>
                    <a:pt x="268667" y="23337"/>
                    <a:pt x="264667" y="24890"/>
                    <a:pt x="261714" y="27824"/>
                  </a:cubicBezTo>
                  <a:cubicBezTo>
                    <a:pt x="258858" y="31158"/>
                    <a:pt x="257426" y="35444"/>
                    <a:pt x="257616" y="39825"/>
                  </a:cubicBezTo>
                  <a:lnTo>
                    <a:pt x="257616" y="63447"/>
                  </a:lnTo>
                  <a:lnTo>
                    <a:pt x="251617" y="63447"/>
                  </a:lnTo>
                  <a:lnTo>
                    <a:pt x="251617" y="18489"/>
                  </a:lnTo>
                  <a:lnTo>
                    <a:pt x="257426" y="18489"/>
                  </a:lnTo>
                  <a:lnTo>
                    <a:pt x="257426" y="26681"/>
                  </a:lnTo>
                  <a:cubicBezTo>
                    <a:pt x="258951" y="23947"/>
                    <a:pt x="261239" y="21756"/>
                    <a:pt x="264095" y="20394"/>
                  </a:cubicBezTo>
                  <a:cubicBezTo>
                    <a:pt x="267048" y="18870"/>
                    <a:pt x="270285" y="18089"/>
                    <a:pt x="273620" y="18108"/>
                  </a:cubicBezTo>
                  <a:cubicBezTo>
                    <a:pt x="276955" y="18099"/>
                    <a:pt x="280192" y="18908"/>
                    <a:pt x="283145" y="20490"/>
                  </a:cubicBezTo>
                  <a:cubicBezTo>
                    <a:pt x="286001" y="22118"/>
                    <a:pt x="288191" y="24623"/>
                    <a:pt x="289433" y="27633"/>
                  </a:cubicBezTo>
                  <a:cubicBezTo>
                    <a:pt x="291052" y="24642"/>
                    <a:pt x="293526" y="22223"/>
                    <a:pt x="296577" y="20680"/>
                  </a:cubicBezTo>
                  <a:cubicBezTo>
                    <a:pt x="299814" y="18928"/>
                    <a:pt x="303530" y="18042"/>
                    <a:pt x="307241" y="18108"/>
                  </a:cubicBezTo>
                  <a:close/>
                  <a:moveTo>
                    <a:pt x="381823" y="42778"/>
                  </a:moveTo>
                  <a:lnTo>
                    <a:pt x="343723" y="42778"/>
                  </a:lnTo>
                  <a:cubicBezTo>
                    <a:pt x="343913" y="47150"/>
                    <a:pt x="345913" y="51255"/>
                    <a:pt x="349155" y="54208"/>
                  </a:cubicBezTo>
                  <a:cubicBezTo>
                    <a:pt x="352583" y="57142"/>
                    <a:pt x="357061" y="58675"/>
                    <a:pt x="361536" y="58494"/>
                  </a:cubicBezTo>
                  <a:cubicBezTo>
                    <a:pt x="364205" y="58532"/>
                    <a:pt x="366772" y="58008"/>
                    <a:pt x="369251" y="56970"/>
                  </a:cubicBezTo>
                  <a:cubicBezTo>
                    <a:pt x="371535" y="55979"/>
                    <a:pt x="373633" y="54484"/>
                    <a:pt x="375349" y="52589"/>
                  </a:cubicBezTo>
                  <a:lnTo>
                    <a:pt x="378776" y="56494"/>
                  </a:lnTo>
                  <a:cubicBezTo>
                    <a:pt x="376777" y="58904"/>
                    <a:pt x="374205" y="60799"/>
                    <a:pt x="371251" y="62019"/>
                  </a:cubicBezTo>
                  <a:cubicBezTo>
                    <a:pt x="368205" y="63247"/>
                    <a:pt x="364963" y="63895"/>
                    <a:pt x="361726" y="63924"/>
                  </a:cubicBezTo>
                  <a:cubicBezTo>
                    <a:pt x="357438" y="63990"/>
                    <a:pt x="353248" y="62971"/>
                    <a:pt x="349439" y="60971"/>
                  </a:cubicBezTo>
                  <a:cubicBezTo>
                    <a:pt x="345913" y="59066"/>
                    <a:pt x="343058" y="56227"/>
                    <a:pt x="341058" y="52779"/>
                  </a:cubicBezTo>
                  <a:cubicBezTo>
                    <a:pt x="337058" y="45378"/>
                    <a:pt x="337058" y="36463"/>
                    <a:pt x="341058" y="29062"/>
                  </a:cubicBezTo>
                  <a:cubicBezTo>
                    <a:pt x="342867" y="25690"/>
                    <a:pt x="345532" y="22890"/>
                    <a:pt x="348867" y="20966"/>
                  </a:cubicBezTo>
                  <a:cubicBezTo>
                    <a:pt x="352299" y="18956"/>
                    <a:pt x="356201" y="17937"/>
                    <a:pt x="360201" y="18013"/>
                  </a:cubicBezTo>
                  <a:cubicBezTo>
                    <a:pt x="368107" y="17842"/>
                    <a:pt x="375442" y="22099"/>
                    <a:pt x="379251" y="29062"/>
                  </a:cubicBezTo>
                  <a:cubicBezTo>
                    <a:pt x="381158" y="32720"/>
                    <a:pt x="382111" y="36768"/>
                    <a:pt x="382013" y="40873"/>
                  </a:cubicBezTo>
                  <a:close/>
                  <a:moveTo>
                    <a:pt x="360108" y="23252"/>
                  </a:moveTo>
                  <a:cubicBezTo>
                    <a:pt x="356010" y="23156"/>
                    <a:pt x="352108" y="24662"/>
                    <a:pt x="349155" y="27443"/>
                  </a:cubicBezTo>
                  <a:cubicBezTo>
                    <a:pt x="346202" y="30310"/>
                    <a:pt x="344392" y="34177"/>
                    <a:pt x="344104" y="38301"/>
                  </a:cubicBezTo>
                  <a:lnTo>
                    <a:pt x="376111" y="38301"/>
                  </a:lnTo>
                  <a:cubicBezTo>
                    <a:pt x="375823" y="34424"/>
                    <a:pt x="374205" y="30776"/>
                    <a:pt x="371442" y="28014"/>
                  </a:cubicBezTo>
                  <a:cubicBezTo>
                    <a:pt x="368489" y="25233"/>
                    <a:pt x="364582" y="23728"/>
                    <a:pt x="360489" y="23823"/>
                  </a:cubicBezTo>
                  <a:close/>
                  <a:moveTo>
                    <a:pt x="408877" y="18013"/>
                  </a:moveTo>
                  <a:cubicBezTo>
                    <a:pt x="413830" y="17699"/>
                    <a:pt x="418686" y="19308"/>
                    <a:pt x="422402" y="22490"/>
                  </a:cubicBezTo>
                  <a:cubicBezTo>
                    <a:pt x="425829" y="25957"/>
                    <a:pt x="427546" y="30710"/>
                    <a:pt x="427164" y="35539"/>
                  </a:cubicBezTo>
                  <a:lnTo>
                    <a:pt x="427164" y="63447"/>
                  </a:lnTo>
                  <a:lnTo>
                    <a:pt x="421258" y="63447"/>
                  </a:lnTo>
                  <a:lnTo>
                    <a:pt x="421258" y="56589"/>
                  </a:lnTo>
                  <a:cubicBezTo>
                    <a:pt x="419830" y="59009"/>
                    <a:pt x="417732" y="60933"/>
                    <a:pt x="415258" y="62114"/>
                  </a:cubicBezTo>
                  <a:cubicBezTo>
                    <a:pt x="412305" y="63524"/>
                    <a:pt x="409068" y="64200"/>
                    <a:pt x="405733" y="64114"/>
                  </a:cubicBezTo>
                  <a:cubicBezTo>
                    <a:pt x="401445" y="64295"/>
                    <a:pt x="397254" y="63018"/>
                    <a:pt x="393729" y="60494"/>
                  </a:cubicBezTo>
                  <a:cubicBezTo>
                    <a:pt x="390873" y="58199"/>
                    <a:pt x="389255" y="54665"/>
                    <a:pt x="389348" y="50969"/>
                  </a:cubicBezTo>
                  <a:cubicBezTo>
                    <a:pt x="389157" y="47321"/>
                    <a:pt x="390683" y="43778"/>
                    <a:pt x="393445" y="41444"/>
                  </a:cubicBezTo>
                  <a:cubicBezTo>
                    <a:pt x="397352" y="38758"/>
                    <a:pt x="402017" y="37520"/>
                    <a:pt x="406686" y="37920"/>
                  </a:cubicBezTo>
                  <a:lnTo>
                    <a:pt x="421067" y="37920"/>
                  </a:lnTo>
                  <a:lnTo>
                    <a:pt x="421067" y="35158"/>
                  </a:lnTo>
                  <a:cubicBezTo>
                    <a:pt x="421258" y="31862"/>
                    <a:pt x="420113" y="28633"/>
                    <a:pt x="417732" y="26300"/>
                  </a:cubicBezTo>
                  <a:cubicBezTo>
                    <a:pt x="415067" y="24090"/>
                    <a:pt x="411640" y="22995"/>
                    <a:pt x="408207" y="23252"/>
                  </a:cubicBezTo>
                  <a:cubicBezTo>
                    <a:pt x="405352" y="23242"/>
                    <a:pt x="402589" y="23728"/>
                    <a:pt x="399924" y="24681"/>
                  </a:cubicBezTo>
                  <a:cubicBezTo>
                    <a:pt x="397445" y="25538"/>
                    <a:pt x="395161" y="26862"/>
                    <a:pt x="393157" y="28586"/>
                  </a:cubicBezTo>
                  <a:lnTo>
                    <a:pt x="390399" y="24014"/>
                  </a:lnTo>
                  <a:cubicBezTo>
                    <a:pt x="392873" y="22004"/>
                    <a:pt x="395636" y="20480"/>
                    <a:pt x="398682" y="19537"/>
                  </a:cubicBezTo>
                  <a:cubicBezTo>
                    <a:pt x="401924" y="18461"/>
                    <a:pt x="405352" y="17918"/>
                    <a:pt x="408779" y="17918"/>
                  </a:cubicBezTo>
                  <a:close/>
                  <a:moveTo>
                    <a:pt x="406686" y="59066"/>
                  </a:moveTo>
                  <a:cubicBezTo>
                    <a:pt x="409826" y="59151"/>
                    <a:pt x="412877" y="58361"/>
                    <a:pt x="415542" y="56780"/>
                  </a:cubicBezTo>
                  <a:cubicBezTo>
                    <a:pt x="418021" y="55113"/>
                    <a:pt x="420020" y="52722"/>
                    <a:pt x="421067" y="49922"/>
                  </a:cubicBezTo>
                  <a:lnTo>
                    <a:pt x="421067" y="42588"/>
                  </a:lnTo>
                  <a:lnTo>
                    <a:pt x="406877" y="42588"/>
                  </a:lnTo>
                  <a:cubicBezTo>
                    <a:pt x="399161" y="42588"/>
                    <a:pt x="395347" y="45254"/>
                    <a:pt x="395347" y="50588"/>
                  </a:cubicBezTo>
                  <a:cubicBezTo>
                    <a:pt x="395254" y="53017"/>
                    <a:pt x="396301" y="55351"/>
                    <a:pt x="398301" y="56780"/>
                  </a:cubicBezTo>
                  <a:cubicBezTo>
                    <a:pt x="400780" y="58427"/>
                    <a:pt x="403733" y="59227"/>
                    <a:pt x="406686" y="59066"/>
                  </a:cubicBezTo>
                  <a:close/>
                  <a:moveTo>
                    <a:pt x="466692" y="18489"/>
                  </a:moveTo>
                  <a:cubicBezTo>
                    <a:pt x="471645" y="18213"/>
                    <a:pt x="476598" y="20004"/>
                    <a:pt x="480217" y="23442"/>
                  </a:cubicBezTo>
                  <a:cubicBezTo>
                    <a:pt x="483835" y="27328"/>
                    <a:pt x="485649" y="32538"/>
                    <a:pt x="485268" y="37825"/>
                  </a:cubicBezTo>
                  <a:lnTo>
                    <a:pt x="485268" y="63924"/>
                  </a:lnTo>
                  <a:lnTo>
                    <a:pt x="479170" y="63924"/>
                  </a:lnTo>
                  <a:lnTo>
                    <a:pt x="479170" y="38397"/>
                  </a:lnTo>
                  <a:cubicBezTo>
                    <a:pt x="479454" y="34482"/>
                    <a:pt x="478217" y="30624"/>
                    <a:pt x="475645" y="27633"/>
                  </a:cubicBezTo>
                  <a:cubicBezTo>
                    <a:pt x="472980" y="25109"/>
                    <a:pt x="469357" y="23804"/>
                    <a:pt x="465646" y="24014"/>
                  </a:cubicBezTo>
                  <a:cubicBezTo>
                    <a:pt x="461357" y="23776"/>
                    <a:pt x="457167" y="25328"/>
                    <a:pt x="454121" y="28300"/>
                  </a:cubicBezTo>
                  <a:cubicBezTo>
                    <a:pt x="451167" y="31558"/>
                    <a:pt x="449549" y="35892"/>
                    <a:pt x="449833" y="40301"/>
                  </a:cubicBezTo>
                  <a:lnTo>
                    <a:pt x="449833" y="63924"/>
                  </a:lnTo>
                  <a:lnTo>
                    <a:pt x="443735" y="63924"/>
                  </a:lnTo>
                  <a:lnTo>
                    <a:pt x="443735" y="18489"/>
                  </a:lnTo>
                  <a:lnTo>
                    <a:pt x="449549" y="18489"/>
                  </a:lnTo>
                  <a:lnTo>
                    <a:pt x="449549" y="26776"/>
                  </a:lnTo>
                  <a:cubicBezTo>
                    <a:pt x="451260" y="24042"/>
                    <a:pt x="453642" y="21842"/>
                    <a:pt x="456502" y="20394"/>
                  </a:cubicBezTo>
                  <a:cubicBezTo>
                    <a:pt x="459739" y="18956"/>
                    <a:pt x="463167" y="18299"/>
                    <a:pt x="466692" y="18489"/>
                  </a:cubicBezTo>
                  <a:close/>
                  <a:moveTo>
                    <a:pt x="520414" y="64400"/>
                  </a:moveTo>
                  <a:cubicBezTo>
                    <a:pt x="516317" y="64428"/>
                    <a:pt x="512219" y="63418"/>
                    <a:pt x="508601" y="61447"/>
                  </a:cubicBezTo>
                  <a:cubicBezTo>
                    <a:pt x="505173" y="59475"/>
                    <a:pt x="502411" y="56656"/>
                    <a:pt x="500411" y="53256"/>
                  </a:cubicBezTo>
                  <a:cubicBezTo>
                    <a:pt x="496504" y="45835"/>
                    <a:pt x="496504" y="36958"/>
                    <a:pt x="500411" y="29538"/>
                  </a:cubicBezTo>
                  <a:cubicBezTo>
                    <a:pt x="502318" y="26147"/>
                    <a:pt x="505173" y="23347"/>
                    <a:pt x="508601" y="21442"/>
                  </a:cubicBezTo>
                  <a:cubicBezTo>
                    <a:pt x="515935" y="17518"/>
                    <a:pt x="524795" y="17518"/>
                    <a:pt x="532130" y="21442"/>
                  </a:cubicBezTo>
                  <a:cubicBezTo>
                    <a:pt x="535558" y="23328"/>
                    <a:pt x="538413" y="26128"/>
                    <a:pt x="540320" y="29538"/>
                  </a:cubicBezTo>
                  <a:cubicBezTo>
                    <a:pt x="544227" y="36958"/>
                    <a:pt x="544227" y="45835"/>
                    <a:pt x="540320" y="53256"/>
                  </a:cubicBezTo>
                  <a:cubicBezTo>
                    <a:pt x="538413" y="56675"/>
                    <a:pt x="535558" y="59504"/>
                    <a:pt x="532130" y="61447"/>
                  </a:cubicBezTo>
                  <a:cubicBezTo>
                    <a:pt x="528511" y="63400"/>
                    <a:pt x="524507" y="64419"/>
                    <a:pt x="520414" y="64400"/>
                  </a:cubicBezTo>
                  <a:close/>
                  <a:moveTo>
                    <a:pt x="520414" y="58970"/>
                  </a:moveTo>
                  <a:cubicBezTo>
                    <a:pt x="523461" y="58990"/>
                    <a:pt x="526414" y="58237"/>
                    <a:pt x="528986" y="56780"/>
                  </a:cubicBezTo>
                  <a:cubicBezTo>
                    <a:pt x="531558" y="55342"/>
                    <a:pt x="533651" y="53189"/>
                    <a:pt x="534985" y="50588"/>
                  </a:cubicBezTo>
                  <a:cubicBezTo>
                    <a:pt x="536511" y="47645"/>
                    <a:pt x="537176" y="44368"/>
                    <a:pt x="537083" y="41063"/>
                  </a:cubicBezTo>
                  <a:cubicBezTo>
                    <a:pt x="537176" y="37758"/>
                    <a:pt x="536511" y="34482"/>
                    <a:pt x="534985" y="31538"/>
                  </a:cubicBezTo>
                  <a:cubicBezTo>
                    <a:pt x="533651" y="28929"/>
                    <a:pt x="531558" y="26785"/>
                    <a:pt x="528986" y="25347"/>
                  </a:cubicBezTo>
                  <a:cubicBezTo>
                    <a:pt x="523651" y="22433"/>
                    <a:pt x="517080" y="22433"/>
                    <a:pt x="511745" y="25347"/>
                  </a:cubicBezTo>
                  <a:cubicBezTo>
                    <a:pt x="509271" y="26833"/>
                    <a:pt x="507173" y="28976"/>
                    <a:pt x="505745" y="31538"/>
                  </a:cubicBezTo>
                  <a:cubicBezTo>
                    <a:pt x="504220" y="34472"/>
                    <a:pt x="503457" y="37749"/>
                    <a:pt x="503555" y="41063"/>
                  </a:cubicBezTo>
                  <a:cubicBezTo>
                    <a:pt x="503457" y="44378"/>
                    <a:pt x="504220" y="47655"/>
                    <a:pt x="505745" y="50588"/>
                  </a:cubicBezTo>
                  <a:cubicBezTo>
                    <a:pt x="507173" y="53150"/>
                    <a:pt x="509271" y="55294"/>
                    <a:pt x="511745" y="56780"/>
                  </a:cubicBezTo>
                  <a:cubicBezTo>
                    <a:pt x="514410" y="58247"/>
                    <a:pt x="517363" y="58999"/>
                    <a:pt x="520414" y="58970"/>
                  </a:cubicBezTo>
                  <a:close/>
                  <a:moveTo>
                    <a:pt x="561942" y="28014"/>
                  </a:moveTo>
                  <a:cubicBezTo>
                    <a:pt x="563277" y="25118"/>
                    <a:pt x="565560" y="22718"/>
                    <a:pt x="568323" y="21156"/>
                  </a:cubicBezTo>
                  <a:cubicBezTo>
                    <a:pt x="571560" y="19528"/>
                    <a:pt x="575183" y="18737"/>
                    <a:pt x="578801" y="18870"/>
                  </a:cubicBezTo>
                  <a:lnTo>
                    <a:pt x="578801" y="24775"/>
                  </a:lnTo>
                  <a:lnTo>
                    <a:pt x="577374" y="24775"/>
                  </a:lnTo>
                  <a:cubicBezTo>
                    <a:pt x="573183" y="24575"/>
                    <a:pt x="569179" y="26167"/>
                    <a:pt x="566230" y="29157"/>
                  </a:cubicBezTo>
                  <a:cubicBezTo>
                    <a:pt x="563370" y="32586"/>
                    <a:pt x="561942" y="36977"/>
                    <a:pt x="562133" y="41444"/>
                  </a:cubicBezTo>
                  <a:lnTo>
                    <a:pt x="562133" y="64400"/>
                  </a:lnTo>
                  <a:lnTo>
                    <a:pt x="556133" y="64400"/>
                  </a:lnTo>
                  <a:lnTo>
                    <a:pt x="556133" y="18489"/>
                  </a:lnTo>
                  <a:lnTo>
                    <a:pt x="561942" y="18489"/>
                  </a:lnTo>
                  <a:lnTo>
                    <a:pt x="561942" y="28014"/>
                  </a:lnTo>
                  <a:close/>
                  <a:moveTo>
                    <a:pt x="636714" y="4297"/>
                  </a:moveTo>
                  <a:cubicBezTo>
                    <a:pt x="643188" y="3916"/>
                    <a:pt x="649574" y="5878"/>
                    <a:pt x="654718" y="9822"/>
                  </a:cubicBezTo>
                  <a:cubicBezTo>
                    <a:pt x="663001" y="17727"/>
                    <a:pt x="663382" y="30862"/>
                    <a:pt x="655476" y="39177"/>
                  </a:cubicBezTo>
                  <a:cubicBezTo>
                    <a:pt x="655192" y="39434"/>
                    <a:pt x="655001" y="39682"/>
                    <a:pt x="654718" y="39920"/>
                  </a:cubicBezTo>
                  <a:cubicBezTo>
                    <a:pt x="649574" y="43797"/>
                    <a:pt x="643188" y="45721"/>
                    <a:pt x="636714" y="45350"/>
                  </a:cubicBezTo>
                  <a:lnTo>
                    <a:pt x="620520" y="45350"/>
                  </a:lnTo>
                  <a:lnTo>
                    <a:pt x="620520" y="64400"/>
                  </a:lnTo>
                  <a:lnTo>
                    <a:pt x="614236" y="64400"/>
                  </a:lnTo>
                  <a:lnTo>
                    <a:pt x="614236" y="4392"/>
                  </a:lnTo>
                  <a:close/>
                  <a:moveTo>
                    <a:pt x="636714" y="39825"/>
                  </a:moveTo>
                  <a:cubicBezTo>
                    <a:pt x="641570" y="40140"/>
                    <a:pt x="646430" y="38758"/>
                    <a:pt x="650332" y="35920"/>
                  </a:cubicBezTo>
                  <a:cubicBezTo>
                    <a:pt x="656429" y="29919"/>
                    <a:pt x="656620" y="20090"/>
                    <a:pt x="650620" y="13965"/>
                  </a:cubicBezTo>
                  <a:cubicBezTo>
                    <a:pt x="650523" y="13889"/>
                    <a:pt x="650430" y="13803"/>
                    <a:pt x="650332" y="13727"/>
                  </a:cubicBezTo>
                  <a:cubicBezTo>
                    <a:pt x="646430" y="10850"/>
                    <a:pt x="641570" y="9469"/>
                    <a:pt x="636714" y="9822"/>
                  </a:cubicBezTo>
                  <a:lnTo>
                    <a:pt x="620710" y="9822"/>
                  </a:lnTo>
                  <a:lnTo>
                    <a:pt x="620710" y="39825"/>
                  </a:lnTo>
                  <a:close/>
                  <a:moveTo>
                    <a:pt x="678530" y="28014"/>
                  </a:moveTo>
                  <a:cubicBezTo>
                    <a:pt x="679860" y="25118"/>
                    <a:pt x="682149" y="22718"/>
                    <a:pt x="684911" y="21156"/>
                  </a:cubicBezTo>
                  <a:cubicBezTo>
                    <a:pt x="688148" y="19537"/>
                    <a:pt x="691767" y="18746"/>
                    <a:pt x="695385" y="18870"/>
                  </a:cubicBezTo>
                  <a:lnTo>
                    <a:pt x="695385" y="24775"/>
                  </a:lnTo>
                  <a:lnTo>
                    <a:pt x="693957" y="24775"/>
                  </a:lnTo>
                  <a:cubicBezTo>
                    <a:pt x="689767" y="24575"/>
                    <a:pt x="685767" y="26167"/>
                    <a:pt x="682814" y="29157"/>
                  </a:cubicBezTo>
                  <a:cubicBezTo>
                    <a:pt x="679958" y="32605"/>
                    <a:pt x="678530" y="36987"/>
                    <a:pt x="678814" y="41444"/>
                  </a:cubicBezTo>
                  <a:lnTo>
                    <a:pt x="678814" y="64400"/>
                  </a:lnTo>
                  <a:lnTo>
                    <a:pt x="672717" y="64400"/>
                  </a:lnTo>
                  <a:lnTo>
                    <a:pt x="672717" y="18489"/>
                  </a:lnTo>
                  <a:lnTo>
                    <a:pt x="678530" y="18489"/>
                  </a:lnTo>
                  <a:lnTo>
                    <a:pt x="678530" y="28014"/>
                  </a:lnTo>
                  <a:close/>
                  <a:moveTo>
                    <a:pt x="724341" y="64781"/>
                  </a:moveTo>
                  <a:cubicBezTo>
                    <a:pt x="720249" y="64800"/>
                    <a:pt x="716249" y="63781"/>
                    <a:pt x="712626" y="61828"/>
                  </a:cubicBezTo>
                  <a:cubicBezTo>
                    <a:pt x="709198" y="59856"/>
                    <a:pt x="706435" y="57037"/>
                    <a:pt x="704436" y="53636"/>
                  </a:cubicBezTo>
                  <a:cubicBezTo>
                    <a:pt x="700338" y="46254"/>
                    <a:pt x="700338" y="37301"/>
                    <a:pt x="704436" y="29919"/>
                  </a:cubicBezTo>
                  <a:cubicBezTo>
                    <a:pt x="706342" y="26528"/>
                    <a:pt x="709198" y="23728"/>
                    <a:pt x="712626" y="21823"/>
                  </a:cubicBezTo>
                  <a:cubicBezTo>
                    <a:pt x="719960" y="17899"/>
                    <a:pt x="728820" y="17899"/>
                    <a:pt x="736155" y="21823"/>
                  </a:cubicBezTo>
                  <a:cubicBezTo>
                    <a:pt x="739582" y="23728"/>
                    <a:pt x="742443" y="26528"/>
                    <a:pt x="744345" y="29919"/>
                  </a:cubicBezTo>
                  <a:cubicBezTo>
                    <a:pt x="748252" y="37339"/>
                    <a:pt x="748252" y="46217"/>
                    <a:pt x="744345" y="53636"/>
                  </a:cubicBezTo>
                  <a:cubicBezTo>
                    <a:pt x="742345" y="57037"/>
                    <a:pt x="739582" y="59856"/>
                    <a:pt x="736155" y="61828"/>
                  </a:cubicBezTo>
                  <a:cubicBezTo>
                    <a:pt x="732536" y="63800"/>
                    <a:pt x="728439" y="64809"/>
                    <a:pt x="724341" y="64781"/>
                  </a:cubicBezTo>
                  <a:close/>
                  <a:moveTo>
                    <a:pt x="724341" y="59351"/>
                  </a:moveTo>
                  <a:cubicBezTo>
                    <a:pt x="727392" y="59380"/>
                    <a:pt x="730346" y="58627"/>
                    <a:pt x="733011" y="57161"/>
                  </a:cubicBezTo>
                  <a:cubicBezTo>
                    <a:pt x="735583" y="55722"/>
                    <a:pt x="737582" y="53570"/>
                    <a:pt x="738917" y="50969"/>
                  </a:cubicBezTo>
                  <a:cubicBezTo>
                    <a:pt x="740443" y="48036"/>
                    <a:pt x="741201" y="44759"/>
                    <a:pt x="741108" y="41444"/>
                  </a:cubicBezTo>
                  <a:cubicBezTo>
                    <a:pt x="741201" y="38130"/>
                    <a:pt x="740443" y="34853"/>
                    <a:pt x="738917" y="31919"/>
                  </a:cubicBezTo>
                  <a:cubicBezTo>
                    <a:pt x="737582" y="29319"/>
                    <a:pt x="735583" y="27167"/>
                    <a:pt x="733011" y="25728"/>
                  </a:cubicBezTo>
                  <a:cubicBezTo>
                    <a:pt x="727676" y="22813"/>
                    <a:pt x="721104" y="22813"/>
                    <a:pt x="715770" y="25728"/>
                  </a:cubicBezTo>
                  <a:cubicBezTo>
                    <a:pt x="713198" y="27167"/>
                    <a:pt x="711105" y="29309"/>
                    <a:pt x="709770" y="31919"/>
                  </a:cubicBezTo>
                  <a:cubicBezTo>
                    <a:pt x="708245" y="34853"/>
                    <a:pt x="707482" y="38130"/>
                    <a:pt x="707580" y="41444"/>
                  </a:cubicBezTo>
                  <a:cubicBezTo>
                    <a:pt x="707482" y="44759"/>
                    <a:pt x="708245" y="48036"/>
                    <a:pt x="709770" y="50969"/>
                  </a:cubicBezTo>
                  <a:cubicBezTo>
                    <a:pt x="711105" y="53570"/>
                    <a:pt x="713198" y="55722"/>
                    <a:pt x="715770" y="57161"/>
                  </a:cubicBezTo>
                  <a:cubicBezTo>
                    <a:pt x="718439" y="58618"/>
                    <a:pt x="721393" y="59370"/>
                    <a:pt x="724341" y="59351"/>
                  </a:cubicBezTo>
                  <a:close/>
                  <a:moveTo>
                    <a:pt x="801495" y="19251"/>
                  </a:moveTo>
                  <a:lnTo>
                    <a:pt x="801495" y="58875"/>
                  </a:lnTo>
                  <a:cubicBezTo>
                    <a:pt x="801974" y="65057"/>
                    <a:pt x="799974" y="71172"/>
                    <a:pt x="795877" y="75830"/>
                  </a:cubicBezTo>
                  <a:cubicBezTo>
                    <a:pt x="791207" y="79840"/>
                    <a:pt x="785114" y="81831"/>
                    <a:pt x="778919" y="81354"/>
                  </a:cubicBezTo>
                  <a:cubicBezTo>
                    <a:pt x="774920" y="81392"/>
                    <a:pt x="770827" y="80783"/>
                    <a:pt x="767013" y="79544"/>
                  </a:cubicBezTo>
                  <a:cubicBezTo>
                    <a:pt x="763492" y="78544"/>
                    <a:pt x="760251" y="76791"/>
                    <a:pt x="757488" y="74401"/>
                  </a:cubicBezTo>
                  <a:lnTo>
                    <a:pt x="760632" y="69829"/>
                  </a:lnTo>
                  <a:cubicBezTo>
                    <a:pt x="762920" y="71839"/>
                    <a:pt x="765585" y="73353"/>
                    <a:pt x="768539" y="74306"/>
                  </a:cubicBezTo>
                  <a:cubicBezTo>
                    <a:pt x="771585" y="75411"/>
                    <a:pt x="774827" y="75992"/>
                    <a:pt x="778064" y="76020"/>
                  </a:cubicBezTo>
                  <a:cubicBezTo>
                    <a:pt x="782635" y="76420"/>
                    <a:pt x="787114" y="74972"/>
                    <a:pt x="790635" y="72020"/>
                  </a:cubicBezTo>
                  <a:cubicBezTo>
                    <a:pt x="793588" y="68629"/>
                    <a:pt x="795114" y="64152"/>
                    <a:pt x="794732" y="59637"/>
                  </a:cubicBezTo>
                  <a:lnTo>
                    <a:pt x="794732" y="53827"/>
                  </a:lnTo>
                  <a:cubicBezTo>
                    <a:pt x="792923" y="56637"/>
                    <a:pt x="790351" y="58904"/>
                    <a:pt x="787305" y="60399"/>
                  </a:cubicBezTo>
                  <a:cubicBezTo>
                    <a:pt x="784063" y="61876"/>
                    <a:pt x="780636" y="62618"/>
                    <a:pt x="777110" y="62590"/>
                  </a:cubicBezTo>
                  <a:cubicBezTo>
                    <a:pt x="773110" y="62628"/>
                    <a:pt x="769111" y="61676"/>
                    <a:pt x="765585" y="59828"/>
                  </a:cubicBezTo>
                  <a:cubicBezTo>
                    <a:pt x="762251" y="58027"/>
                    <a:pt x="759395" y="55322"/>
                    <a:pt x="757488" y="52017"/>
                  </a:cubicBezTo>
                  <a:cubicBezTo>
                    <a:pt x="755488" y="48579"/>
                    <a:pt x="754442" y="44664"/>
                    <a:pt x="754540" y="40683"/>
                  </a:cubicBezTo>
                  <a:cubicBezTo>
                    <a:pt x="754442" y="36701"/>
                    <a:pt x="755488" y="32777"/>
                    <a:pt x="757488" y="29348"/>
                  </a:cubicBezTo>
                  <a:cubicBezTo>
                    <a:pt x="759395" y="26052"/>
                    <a:pt x="762158" y="23366"/>
                    <a:pt x="765585" y="21633"/>
                  </a:cubicBezTo>
                  <a:cubicBezTo>
                    <a:pt x="769111" y="19775"/>
                    <a:pt x="773110" y="18822"/>
                    <a:pt x="777110" y="18870"/>
                  </a:cubicBezTo>
                  <a:cubicBezTo>
                    <a:pt x="780733" y="18813"/>
                    <a:pt x="784254" y="19594"/>
                    <a:pt x="787496" y="21156"/>
                  </a:cubicBezTo>
                  <a:cubicBezTo>
                    <a:pt x="790542" y="22709"/>
                    <a:pt x="793114" y="25042"/>
                    <a:pt x="794923" y="27919"/>
                  </a:cubicBezTo>
                  <a:lnTo>
                    <a:pt x="794923" y="18489"/>
                  </a:lnTo>
                  <a:close/>
                  <a:moveTo>
                    <a:pt x="778352" y="57351"/>
                  </a:moveTo>
                  <a:cubicBezTo>
                    <a:pt x="781398" y="57428"/>
                    <a:pt x="784445" y="56704"/>
                    <a:pt x="787207" y="55256"/>
                  </a:cubicBezTo>
                  <a:cubicBezTo>
                    <a:pt x="789779" y="53970"/>
                    <a:pt x="791877" y="51951"/>
                    <a:pt x="793305" y="49445"/>
                  </a:cubicBezTo>
                  <a:cubicBezTo>
                    <a:pt x="794830" y="46845"/>
                    <a:pt x="795588" y="43873"/>
                    <a:pt x="795495" y="40873"/>
                  </a:cubicBezTo>
                  <a:cubicBezTo>
                    <a:pt x="795588" y="37863"/>
                    <a:pt x="794830" y="34891"/>
                    <a:pt x="793305" y="32301"/>
                  </a:cubicBezTo>
                  <a:cubicBezTo>
                    <a:pt x="791877" y="29843"/>
                    <a:pt x="789779" y="27833"/>
                    <a:pt x="787305" y="26490"/>
                  </a:cubicBezTo>
                  <a:cubicBezTo>
                    <a:pt x="784542" y="25071"/>
                    <a:pt x="781491" y="24347"/>
                    <a:pt x="778352" y="24395"/>
                  </a:cubicBezTo>
                  <a:cubicBezTo>
                    <a:pt x="775301" y="24328"/>
                    <a:pt x="772255" y="25052"/>
                    <a:pt x="769585" y="26490"/>
                  </a:cubicBezTo>
                  <a:cubicBezTo>
                    <a:pt x="767013" y="27795"/>
                    <a:pt x="764920" y="29815"/>
                    <a:pt x="763492" y="32301"/>
                  </a:cubicBezTo>
                  <a:cubicBezTo>
                    <a:pt x="762060" y="34910"/>
                    <a:pt x="761302" y="37872"/>
                    <a:pt x="761302" y="40873"/>
                  </a:cubicBezTo>
                  <a:cubicBezTo>
                    <a:pt x="761302" y="43873"/>
                    <a:pt x="762060" y="46826"/>
                    <a:pt x="763492" y="49445"/>
                  </a:cubicBezTo>
                  <a:cubicBezTo>
                    <a:pt x="764920" y="51903"/>
                    <a:pt x="767111" y="53922"/>
                    <a:pt x="769585" y="55256"/>
                  </a:cubicBezTo>
                  <a:cubicBezTo>
                    <a:pt x="772255" y="56694"/>
                    <a:pt x="775301" y="57418"/>
                    <a:pt x="778352" y="57351"/>
                  </a:cubicBezTo>
                  <a:close/>
                  <a:moveTo>
                    <a:pt x="824354" y="28205"/>
                  </a:moveTo>
                  <a:cubicBezTo>
                    <a:pt x="825689" y="25309"/>
                    <a:pt x="827977" y="22909"/>
                    <a:pt x="830740" y="21347"/>
                  </a:cubicBezTo>
                  <a:cubicBezTo>
                    <a:pt x="833977" y="19728"/>
                    <a:pt x="837595" y="18937"/>
                    <a:pt x="841213" y="19061"/>
                  </a:cubicBezTo>
                  <a:lnTo>
                    <a:pt x="841213" y="24966"/>
                  </a:lnTo>
                  <a:lnTo>
                    <a:pt x="839785" y="24966"/>
                  </a:lnTo>
                  <a:cubicBezTo>
                    <a:pt x="835595" y="24766"/>
                    <a:pt x="831595" y="26357"/>
                    <a:pt x="828642" y="29348"/>
                  </a:cubicBezTo>
                  <a:cubicBezTo>
                    <a:pt x="825786" y="32796"/>
                    <a:pt x="824354" y="37177"/>
                    <a:pt x="824642" y="41635"/>
                  </a:cubicBezTo>
                  <a:lnTo>
                    <a:pt x="824642" y="64590"/>
                  </a:lnTo>
                  <a:lnTo>
                    <a:pt x="818545" y="64590"/>
                  </a:lnTo>
                  <a:lnTo>
                    <a:pt x="818545" y="18489"/>
                  </a:lnTo>
                  <a:lnTo>
                    <a:pt x="824354" y="18489"/>
                  </a:lnTo>
                  <a:lnTo>
                    <a:pt x="824354" y="28014"/>
                  </a:lnTo>
                  <a:close/>
                  <a:moveTo>
                    <a:pt x="867886" y="18680"/>
                  </a:moveTo>
                  <a:cubicBezTo>
                    <a:pt x="872839" y="18365"/>
                    <a:pt x="877695" y="19975"/>
                    <a:pt x="881411" y="23156"/>
                  </a:cubicBezTo>
                  <a:cubicBezTo>
                    <a:pt x="884839" y="26624"/>
                    <a:pt x="886555" y="31377"/>
                    <a:pt x="886173" y="36206"/>
                  </a:cubicBezTo>
                  <a:lnTo>
                    <a:pt x="886173" y="64114"/>
                  </a:lnTo>
                  <a:lnTo>
                    <a:pt x="880364" y="64114"/>
                  </a:lnTo>
                  <a:lnTo>
                    <a:pt x="880364" y="56589"/>
                  </a:lnTo>
                  <a:cubicBezTo>
                    <a:pt x="878932" y="58990"/>
                    <a:pt x="876839" y="60913"/>
                    <a:pt x="874267" y="62114"/>
                  </a:cubicBezTo>
                  <a:cubicBezTo>
                    <a:pt x="871314" y="63524"/>
                    <a:pt x="868077" y="64209"/>
                    <a:pt x="864742" y="64114"/>
                  </a:cubicBezTo>
                  <a:cubicBezTo>
                    <a:pt x="860454" y="64295"/>
                    <a:pt x="856264" y="63018"/>
                    <a:pt x="852738" y="60494"/>
                  </a:cubicBezTo>
                  <a:cubicBezTo>
                    <a:pt x="847501" y="56122"/>
                    <a:pt x="846739" y="48322"/>
                    <a:pt x="851120" y="43054"/>
                  </a:cubicBezTo>
                  <a:cubicBezTo>
                    <a:pt x="851599" y="42473"/>
                    <a:pt x="852171" y="41930"/>
                    <a:pt x="852738" y="41444"/>
                  </a:cubicBezTo>
                  <a:cubicBezTo>
                    <a:pt x="856645" y="38768"/>
                    <a:pt x="861407" y="37520"/>
                    <a:pt x="866077" y="37920"/>
                  </a:cubicBezTo>
                  <a:lnTo>
                    <a:pt x="880364" y="37920"/>
                  </a:lnTo>
                  <a:lnTo>
                    <a:pt x="880364" y="35158"/>
                  </a:lnTo>
                  <a:cubicBezTo>
                    <a:pt x="880555" y="31881"/>
                    <a:pt x="879411" y="28671"/>
                    <a:pt x="877123" y="26300"/>
                  </a:cubicBezTo>
                  <a:cubicBezTo>
                    <a:pt x="874458" y="24109"/>
                    <a:pt x="871030" y="23023"/>
                    <a:pt x="867598" y="23252"/>
                  </a:cubicBezTo>
                  <a:cubicBezTo>
                    <a:pt x="864742" y="23242"/>
                    <a:pt x="861979" y="23728"/>
                    <a:pt x="859315" y="24681"/>
                  </a:cubicBezTo>
                  <a:cubicBezTo>
                    <a:pt x="856836" y="25538"/>
                    <a:pt x="854552" y="26862"/>
                    <a:pt x="852548" y="28586"/>
                  </a:cubicBezTo>
                  <a:lnTo>
                    <a:pt x="849790" y="24014"/>
                  </a:lnTo>
                  <a:cubicBezTo>
                    <a:pt x="852264" y="22004"/>
                    <a:pt x="855026" y="20480"/>
                    <a:pt x="858073" y="19537"/>
                  </a:cubicBezTo>
                  <a:cubicBezTo>
                    <a:pt x="861314" y="18461"/>
                    <a:pt x="864742" y="17918"/>
                    <a:pt x="868170" y="17918"/>
                  </a:cubicBezTo>
                  <a:close/>
                  <a:moveTo>
                    <a:pt x="865789" y="59733"/>
                  </a:moveTo>
                  <a:cubicBezTo>
                    <a:pt x="868840" y="59818"/>
                    <a:pt x="871886" y="59027"/>
                    <a:pt x="874551" y="57447"/>
                  </a:cubicBezTo>
                  <a:cubicBezTo>
                    <a:pt x="877030" y="55779"/>
                    <a:pt x="878932" y="53389"/>
                    <a:pt x="880076" y="50588"/>
                  </a:cubicBezTo>
                  <a:lnTo>
                    <a:pt x="880076" y="43254"/>
                  </a:lnTo>
                  <a:lnTo>
                    <a:pt x="865886" y="43254"/>
                  </a:lnTo>
                  <a:cubicBezTo>
                    <a:pt x="858170" y="43254"/>
                    <a:pt x="854361" y="45921"/>
                    <a:pt x="854361" y="51255"/>
                  </a:cubicBezTo>
                  <a:cubicBezTo>
                    <a:pt x="854264" y="53684"/>
                    <a:pt x="855310" y="56018"/>
                    <a:pt x="857310" y="57447"/>
                  </a:cubicBezTo>
                  <a:cubicBezTo>
                    <a:pt x="859789" y="59113"/>
                    <a:pt x="862835" y="59913"/>
                    <a:pt x="865789" y="59733"/>
                  </a:cubicBezTo>
                  <a:close/>
                  <a:moveTo>
                    <a:pt x="958946" y="18680"/>
                  </a:moveTo>
                  <a:cubicBezTo>
                    <a:pt x="963899" y="18413"/>
                    <a:pt x="968661" y="20175"/>
                    <a:pt x="972280" y="23538"/>
                  </a:cubicBezTo>
                  <a:cubicBezTo>
                    <a:pt x="975805" y="27519"/>
                    <a:pt x="977517" y="32738"/>
                    <a:pt x="977135" y="38015"/>
                  </a:cubicBezTo>
                  <a:lnTo>
                    <a:pt x="977135" y="64114"/>
                  </a:lnTo>
                  <a:lnTo>
                    <a:pt x="971043" y="64114"/>
                  </a:lnTo>
                  <a:lnTo>
                    <a:pt x="971043" y="38587"/>
                  </a:lnTo>
                  <a:cubicBezTo>
                    <a:pt x="971326" y="34691"/>
                    <a:pt x="970089" y="30843"/>
                    <a:pt x="967610" y="27824"/>
                  </a:cubicBezTo>
                  <a:cubicBezTo>
                    <a:pt x="965136" y="25328"/>
                    <a:pt x="961611" y="24014"/>
                    <a:pt x="958085" y="24204"/>
                  </a:cubicBezTo>
                  <a:cubicBezTo>
                    <a:pt x="953992" y="23976"/>
                    <a:pt x="949895" y="25538"/>
                    <a:pt x="947039" y="28490"/>
                  </a:cubicBezTo>
                  <a:cubicBezTo>
                    <a:pt x="944179" y="31824"/>
                    <a:pt x="942751" y="36110"/>
                    <a:pt x="942942" y="40492"/>
                  </a:cubicBezTo>
                  <a:lnTo>
                    <a:pt x="942942" y="64114"/>
                  </a:lnTo>
                  <a:lnTo>
                    <a:pt x="936942" y="64114"/>
                  </a:lnTo>
                  <a:lnTo>
                    <a:pt x="936942" y="38587"/>
                  </a:lnTo>
                  <a:cubicBezTo>
                    <a:pt x="937226" y="34691"/>
                    <a:pt x="935989" y="30843"/>
                    <a:pt x="933510" y="27824"/>
                  </a:cubicBezTo>
                  <a:cubicBezTo>
                    <a:pt x="930943" y="25338"/>
                    <a:pt x="927510" y="24023"/>
                    <a:pt x="923985" y="24204"/>
                  </a:cubicBezTo>
                  <a:cubicBezTo>
                    <a:pt x="919892" y="24004"/>
                    <a:pt x="915892" y="25557"/>
                    <a:pt x="912939" y="28490"/>
                  </a:cubicBezTo>
                  <a:cubicBezTo>
                    <a:pt x="910079" y="31824"/>
                    <a:pt x="908651" y="36110"/>
                    <a:pt x="908842" y="40492"/>
                  </a:cubicBezTo>
                  <a:lnTo>
                    <a:pt x="908842" y="64114"/>
                  </a:lnTo>
                  <a:lnTo>
                    <a:pt x="902744" y="64114"/>
                  </a:lnTo>
                  <a:lnTo>
                    <a:pt x="902744" y="18489"/>
                  </a:lnTo>
                  <a:lnTo>
                    <a:pt x="908651" y="18489"/>
                  </a:lnTo>
                  <a:lnTo>
                    <a:pt x="908651" y="26681"/>
                  </a:lnTo>
                  <a:cubicBezTo>
                    <a:pt x="910177" y="23947"/>
                    <a:pt x="912460" y="21756"/>
                    <a:pt x="915320" y="20394"/>
                  </a:cubicBezTo>
                  <a:cubicBezTo>
                    <a:pt x="918274" y="18870"/>
                    <a:pt x="921511" y="18089"/>
                    <a:pt x="924845" y="18108"/>
                  </a:cubicBezTo>
                  <a:cubicBezTo>
                    <a:pt x="928180" y="18099"/>
                    <a:pt x="931417" y="18908"/>
                    <a:pt x="934370" y="20490"/>
                  </a:cubicBezTo>
                  <a:cubicBezTo>
                    <a:pt x="937133" y="22147"/>
                    <a:pt x="939324" y="24652"/>
                    <a:pt x="940654" y="27633"/>
                  </a:cubicBezTo>
                  <a:cubicBezTo>
                    <a:pt x="942277" y="24642"/>
                    <a:pt x="944751" y="22223"/>
                    <a:pt x="947798" y="20680"/>
                  </a:cubicBezTo>
                  <a:cubicBezTo>
                    <a:pt x="951039" y="18918"/>
                    <a:pt x="954755" y="18032"/>
                    <a:pt x="958467" y="18108"/>
                  </a:cubicBezTo>
                  <a:close/>
                </a:path>
              </a:pathLst>
            </a:custGeom>
            <a:solidFill>
              <a:srgbClr val="6D6E71"/>
            </a:solidFill>
            <a:ln w="9525" cap="flat">
              <a:noFill/>
              <a:prstDash val="solid"/>
              <a:miter/>
            </a:ln>
          </p:spPr>
          <p:txBody>
            <a:bodyPr rtlCol="0" anchor="ctr"/>
            <a:lstStyle/>
            <a:p>
              <a:endParaRPr lang="en-US"/>
            </a:p>
          </p:txBody>
        </p:sp>
        <p:sp>
          <p:nvSpPr>
            <p:cNvPr id="1755" name="Freeform: Shape 1754">
              <a:extLst>
                <a:ext uri="{FF2B5EF4-FFF2-40B4-BE49-F238E27FC236}">
                  <a16:creationId xmlns:a16="http://schemas.microsoft.com/office/drawing/2014/main" id="{3B76FC8F-58FE-4D3F-8A9D-05A40ADED72B}"/>
                </a:ext>
              </a:extLst>
            </p:cNvPr>
            <p:cNvSpPr/>
            <p:nvPr/>
          </p:nvSpPr>
          <p:spPr>
            <a:xfrm>
              <a:off x="7420157" y="4803587"/>
              <a:ext cx="115954" cy="115954"/>
            </a:xfrm>
            <a:custGeom>
              <a:avLst/>
              <a:gdLst>
                <a:gd name="connsiteX0" fmla="*/ 0 w 88582"/>
                <a:gd name="connsiteY0" fmla="*/ 0 h 88582"/>
                <a:gd name="connsiteX1" fmla="*/ 88582 w 88582"/>
                <a:gd name="connsiteY1" fmla="*/ 0 h 88582"/>
                <a:gd name="connsiteX2" fmla="*/ 88582 w 88582"/>
                <a:gd name="connsiteY2" fmla="*/ 88582 h 88582"/>
                <a:gd name="connsiteX3" fmla="*/ 0 w 88582"/>
                <a:gd name="connsiteY3" fmla="*/ 88582 h 88582"/>
              </a:gdLst>
              <a:ahLst/>
              <a:cxnLst>
                <a:cxn ang="0">
                  <a:pos x="connsiteX0" y="connsiteY0"/>
                </a:cxn>
                <a:cxn ang="0">
                  <a:pos x="connsiteX1" y="connsiteY1"/>
                </a:cxn>
                <a:cxn ang="0">
                  <a:pos x="connsiteX2" y="connsiteY2"/>
                </a:cxn>
                <a:cxn ang="0">
                  <a:pos x="connsiteX3" y="connsiteY3"/>
                </a:cxn>
              </a:cxnLst>
              <a:rect l="l" t="t" r="r" b="b"/>
              <a:pathLst>
                <a:path w="88582" h="88582">
                  <a:moveTo>
                    <a:pt x="0" y="0"/>
                  </a:moveTo>
                  <a:lnTo>
                    <a:pt x="88582" y="0"/>
                  </a:lnTo>
                  <a:lnTo>
                    <a:pt x="88582" y="88582"/>
                  </a:lnTo>
                  <a:lnTo>
                    <a:pt x="0" y="88582"/>
                  </a:lnTo>
                  <a:close/>
                </a:path>
              </a:pathLst>
            </a:custGeom>
            <a:solidFill>
              <a:srgbClr val="336933"/>
            </a:solidFill>
            <a:ln w="9525" cap="flat">
              <a:noFill/>
              <a:prstDash val="solid"/>
              <a:miter/>
            </a:ln>
          </p:spPr>
          <p:txBody>
            <a:bodyPr rtlCol="0" anchor="ctr"/>
            <a:lstStyle/>
            <a:p>
              <a:endParaRPr lang="en-US"/>
            </a:p>
          </p:txBody>
        </p:sp>
        <p:sp>
          <p:nvSpPr>
            <p:cNvPr id="1756" name="Freeform: Shape 1755">
              <a:extLst>
                <a:ext uri="{FF2B5EF4-FFF2-40B4-BE49-F238E27FC236}">
                  <a16:creationId xmlns:a16="http://schemas.microsoft.com/office/drawing/2014/main" id="{2B493549-7849-4649-B93B-7E24FBAFCCB8}"/>
                </a:ext>
              </a:extLst>
            </p:cNvPr>
            <p:cNvSpPr/>
            <p:nvPr/>
          </p:nvSpPr>
          <p:spPr>
            <a:xfrm>
              <a:off x="7420157" y="5216786"/>
              <a:ext cx="115954" cy="115954"/>
            </a:xfrm>
            <a:custGeom>
              <a:avLst/>
              <a:gdLst>
                <a:gd name="connsiteX0" fmla="*/ 0 w 88582"/>
                <a:gd name="connsiteY0" fmla="*/ 0 h 88582"/>
                <a:gd name="connsiteX1" fmla="*/ 88582 w 88582"/>
                <a:gd name="connsiteY1" fmla="*/ 0 h 88582"/>
                <a:gd name="connsiteX2" fmla="*/ 88582 w 88582"/>
                <a:gd name="connsiteY2" fmla="*/ 88582 h 88582"/>
                <a:gd name="connsiteX3" fmla="*/ 0 w 88582"/>
                <a:gd name="connsiteY3" fmla="*/ 88582 h 88582"/>
              </a:gdLst>
              <a:ahLst/>
              <a:cxnLst>
                <a:cxn ang="0">
                  <a:pos x="connsiteX0" y="connsiteY0"/>
                </a:cxn>
                <a:cxn ang="0">
                  <a:pos x="connsiteX1" y="connsiteY1"/>
                </a:cxn>
                <a:cxn ang="0">
                  <a:pos x="connsiteX2" y="connsiteY2"/>
                </a:cxn>
                <a:cxn ang="0">
                  <a:pos x="connsiteX3" y="connsiteY3"/>
                </a:cxn>
              </a:cxnLst>
              <a:rect l="l" t="t" r="r" b="b"/>
              <a:pathLst>
                <a:path w="88582" h="88582">
                  <a:moveTo>
                    <a:pt x="0" y="0"/>
                  </a:moveTo>
                  <a:lnTo>
                    <a:pt x="88582" y="0"/>
                  </a:lnTo>
                  <a:lnTo>
                    <a:pt x="88582" y="88582"/>
                  </a:lnTo>
                  <a:lnTo>
                    <a:pt x="0" y="88582"/>
                  </a:lnTo>
                  <a:close/>
                </a:path>
              </a:pathLst>
            </a:custGeom>
            <a:solidFill>
              <a:srgbClr val="669940"/>
            </a:solidFill>
            <a:ln w="9525" cap="flat">
              <a:noFill/>
              <a:prstDash val="solid"/>
              <a:miter/>
            </a:ln>
          </p:spPr>
          <p:txBody>
            <a:bodyPr rtlCol="0" anchor="ctr"/>
            <a:lstStyle/>
            <a:p>
              <a:endParaRPr lang="en-US"/>
            </a:p>
          </p:txBody>
        </p:sp>
        <p:sp>
          <p:nvSpPr>
            <p:cNvPr id="1757" name="Freeform: Shape 1756">
              <a:extLst>
                <a:ext uri="{FF2B5EF4-FFF2-40B4-BE49-F238E27FC236}">
                  <a16:creationId xmlns:a16="http://schemas.microsoft.com/office/drawing/2014/main" id="{F4D28B2C-7522-48B6-A9C4-FC6180F389F9}"/>
                </a:ext>
              </a:extLst>
            </p:cNvPr>
            <p:cNvSpPr/>
            <p:nvPr/>
          </p:nvSpPr>
          <p:spPr>
            <a:xfrm>
              <a:off x="7616530" y="5231863"/>
              <a:ext cx="849724" cy="105447"/>
            </a:xfrm>
            <a:custGeom>
              <a:avLst/>
              <a:gdLst>
                <a:gd name="connsiteX0" fmla="*/ 18352 w 649138"/>
                <a:gd name="connsiteY0" fmla="*/ 3446 h 80555"/>
                <a:gd name="connsiteX1" fmla="*/ 36355 w 649138"/>
                <a:gd name="connsiteY1" fmla="*/ 8875 h 80555"/>
                <a:gd name="connsiteX2" fmla="*/ 42927 w 649138"/>
                <a:gd name="connsiteY2" fmla="*/ 24020 h 80555"/>
                <a:gd name="connsiteX3" fmla="*/ 36355 w 649138"/>
                <a:gd name="connsiteY3" fmla="*/ 39069 h 80555"/>
                <a:gd name="connsiteX4" fmla="*/ 18352 w 649138"/>
                <a:gd name="connsiteY4" fmla="*/ 44499 h 80555"/>
                <a:gd name="connsiteX5" fmla="*/ 2255 w 649138"/>
                <a:gd name="connsiteY5" fmla="*/ 44499 h 80555"/>
                <a:gd name="connsiteX6" fmla="*/ 2255 w 649138"/>
                <a:gd name="connsiteY6" fmla="*/ 63549 h 80555"/>
                <a:gd name="connsiteX7" fmla="*/ -4033 w 649138"/>
                <a:gd name="connsiteY7" fmla="*/ 63549 h 80555"/>
                <a:gd name="connsiteX8" fmla="*/ -4033 w 649138"/>
                <a:gd name="connsiteY8" fmla="*/ 3541 h 80555"/>
                <a:gd name="connsiteX9" fmla="*/ 18352 w 649138"/>
                <a:gd name="connsiteY9" fmla="*/ 38879 h 80555"/>
                <a:gd name="connsiteX10" fmla="*/ 31974 w 649138"/>
                <a:gd name="connsiteY10" fmla="*/ 34974 h 80555"/>
                <a:gd name="connsiteX11" fmla="*/ 36639 w 649138"/>
                <a:gd name="connsiteY11" fmla="*/ 24020 h 80555"/>
                <a:gd name="connsiteX12" fmla="*/ 31974 w 649138"/>
                <a:gd name="connsiteY12" fmla="*/ 12780 h 80555"/>
                <a:gd name="connsiteX13" fmla="*/ 18352 w 649138"/>
                <a:gd name="connsiteY13" fmla="*/ 8875 h 80555"/>
                <a:gd name="connsiteX14" fmla="*/ 2348 w 649138"/>
                <a:gd name="connsiteY14" fmla="*/ 8875 h 80555"/>
                <a:gd name="connsiteX15" fmla="*/ 2348 w 649138"/>
                <a:gd name="connsiteY15" fmla="*/ 38879 h 80555"/>
                <a:gd name="connsiteX16" fmla="*/ 56452 w 649138"/>
                <a:gd name="connsiteY16" fmla="*/ -174 h 80555"/>
                <a:gd name="connsiteX17" fmla="*/ 62549 w 649138"/>
                <a:gd name="connsiteY17" fmla="*/ -174 h 80555"/>
                <a:gd name="connsiteX18" fmla="*/ 62549 w 649138"/>
                <a:gd name="connsiteY18" fmla="*/ 63453 h 80555"/>
                <a:gd name="connsiteX19" fmla="*/ 56452 w 649138"/>
                <a:gd name="connsiteY19" fmla="*/ 63453 h 80555"/>
                <a:gd name="connsiteX20" fmla="*/ 95315 w 649138"/>
                <a:gd name="connsiteY20" fmla="*/ 18019 h 80555"/>
                <a:gd name="connsiteX21" fmla="*/ 108839 w 649138"/>
                <a:gd name="connsiteY21" fmla="*/ 22401 h 80555"/>
                <a:gd name="connsiteX22" fmla="*/ 113602 w 649138"/>
                <a:gd name="connsiteY22" fmla="*/ 35450 h 80555"/>
                <a:gd name="connsiteX23" fmla="*/ 113602 w 649138"/>
                <a:gd name="connsiteY23" fmla="*/ 63453 h 80555"/>
                <a:gd name="connsiteX24" fmla="*/ 107695 w 649138"/>
                <a:gd name="connsiteY24" fmla="*/ 63453 h 80555"/>
                <a:gd name="connsiteX25" fmla="*/ 107695 w 649138"/>
                <a:gd name="connsiteY25" fmla="*/ 56405 h 80555"/>
                <a:gd name="connsiteX26" fmla="*/ 101696 w 649138"/>
                <a:gd name="connsiteY26" fmla="*/ 61930 h 80555"/>
                <a:gd name="connsiteX27" fmla="*/ 92171 w 649138"/>
                <a:gd name="connsiteY27" fmla="*/ 63834 h 80555"/>
                <a:gd name="connsiteX28" fmla="*/ 80171 w 649138"/>
                <a:gd name="connsiteY28" fmla="*/ 60215 h 80555"/>
                <a:gd name="connsiteX29" fmla="*/ 75693 w 649138"/>
                <a:gd name="connsiteY29" fmla="*/ 50690 h 80555"/>
                <a:gd name="connsiteX30" fmla="*/ 79790 w 649138"/>
                <a:gd name="connsiteY30" fmla="*/ 41165 h 80555"/>
                <a:gd name="connsiteX31" fmla="*/ 93026 w 649138"/>
                <a:gd name="connsiteY31" fmla="*/ 37640 h 80555"/>
                <a:gd name="connsiteX32" fmla="*/ 107412 w 649138"/>
                <a:gd name="connsiteY32" fmla="*/ 37640 h 80555"/>
                <a:gd name="connsiteX33" fmla="*/ 107412 w 649138"/>
                <a:gd name="connsiteY33" fmla="*/ 34974 h 80555"/>
                <a:gd name="connsiteX34" fmla="*/ 104175 w 649138"/>
                <a:gd name="connsiteY34" fmla="*/ 26020 h 80555"/>
                <a:gd name="connsiteX35" fmla="*/ 94650 w 649138"/>
                <a:gd name="connsiteY35" fmla="*/ 23067 h 80555"/>
                <a:gd name="connsiteX36" fmla="*/ 86362 w 649138"/>
                <a:gd name="connsiteY36" fmla="*/ 24401 h 80555"/>
                <a:gd name="connsiteX37" fmla="*/ 79599 w 649138"/>
                <a:gd name="connsiteY37" fmla="*/ 28306 h 80555"/>
                <a:gd name="connsiteX38" fmla="*/ 76837 w 649138"/>
                <a:gd name="connsiteY38" fmla="*/ 23830 h 80555"/>
                <a:gd name="connsiteX39" fmla="*/ 85125 w 649138"/>
                <a:gd name="connsiteY39" fmla="*/ 19257 h 80555"/>
                <a:gd name="connsiteX40" fmla="*/ 95217 w 649138"/>
                <a:gd name="connsiteY40" fmla="*/ 17733 h 80555"/>
                <a:gd name="connsiteX41" fmla="*/ 93124 w 649138"/>
                <a:gd name="connsiteY41" fmla="*/ 59072 h 80555"/>
                <a:gd name="connsiteX42" fmla="*/ 101984 w 649138"/>
                <a:gd name="connsiteY42" fmla="*/ 56690 h 80555"/>
                <a:gd name="connsiteX43" fmla="*/ 107505 w 649138"/>
                <a:gd name="connsiteY43" fmla="*/ 49928 h 80555"/>
                <a:gd name="connsiteX44" fmla="*/ 107505 w 649138"/>
                <a:gd name="connsiteY44" fmla="*/ 42498 h 80555"/>
                <a:gd name="connsiteX45" fmla="*/ 93315 w 649138"/>
                <a:gd name="connsiteY45" fmla="*/ 42498 h 80555"/>
                <a:gd name="connsiteX46" fmla="*/ 81790 w 649138"/>
                <a:gd name="connsiteY46" fmla="*/ 50595 h 80555"/>
                <a:gd name="connsiteX47" fmla="*/ 84743 w 649138"/>
                <a:gd name="connsiteY47" fmla="*/ 56786 h 80555"/>
                <a:gd name="connsiteX48" fmla="*/ 93124 w 649138"/>
                <a:gd name="connsiteY48" fmla="*/ 59072 h 80555"/>
                <a:gd name="connsiteX49" fmla="*/ 153130 w 649138"/>
                <a:gd name="connsiteY49" fmla="*/ 18019 h 80555"/>
                <a:gd name="connsiteX50" fmla="*/ 166561 w 649138"/>
                <a:gd name="connsiteY50" fmla="*/ 22877 h 80555"/>
                <a:gd name="connsiteX51" fmla="*/ 171608 w 649138"/>
                <a:gd name="connsiteY51" fmla="*/ 37260 h 80555"/>
                <a:gd name="connsiteX52" fmla="*/ 171608 w 649138"/>
                <a:gd name="connsiteY52" fmla="*/ 63453 h 80555"/>
                <a:gd name="connsiteX53" fmla="*/ 165515 w 649138"/>
                <a:gd name="connsiteY53" fmla="*/ 63453 h 80555"/>
                <a:gd name="connsiteX54" fmla="*/ 165515 w 649138"/>
                <a:gd name="connsiteY54" fmla="*/ 37926 h 80555"/>
                <a:gd name="connsiteX55" fmla="*/ 161990 w 649138"/>
                <a:gd name="connsiteY55" fmla="*/ 27163 h 80555"/>
                <a:gd name="connsiteX56" fmla="*/ 151990 w 649138"/>
                <a:gd name="connsiteY56" fmla="*/ 23448 h 80555"/>
                <a:gd name="connsiteX57" fmla="*/ 140461 w 649138"/>
                <a:gd name="connsiteY57" fmla="*/ 27830 h 80555"/>
                <a:gd name="connsiteX58" fmla="*/ 136177 w 649138"/>
                <a:gd name="connsiteY58" fmla="*/ 39736 h 80555"/>
                <a:gd name="connsiteX59" fmla="*/ 136177 w 649138"/>
                <a:gd name="connsiteY59" fmla="*/ 63453 h 80555"/>
                <a:gd name="connsiteX60" fmla="*/ 130080 w 649138"/>
                <a:gd name="connsiteY60" fmla="*/ 63453 h 80555"/>
                <a:gd name="connsiteX61" fmla="*/ 130080 w 649138"/>
                <a:gd name="connsiteY61" fmla="*/ 18305 h 80555"/>
                <a:gd name="connsiteX62" fmla="*/ 135987 w 649138"/>
                <a:gd name="connsiteY62" fmla="*/ 18305 h 80555"/>
                <a:gd name="connsiteX63" fmla="*/ 135987 w 649138"/>
                <a:gd name="connsiteY63" fmla="*/ 26687 h 80555"/>
                <a:gd name="connsiteX64" fmla="*/ 142842 w 649138"/>
                <a:gd name="connsiteY64" fmla="*/ 20305 h 80555"/>
                <a:gd name="connsiteX65" fmla="*/ 153130 w 649138"/>
                <a:gd name="connsiteY65" fmla="*/ 18019 h 80555"/>
                <a:gd name="connsiteX66" fmla="*/ 211140 w 649138"/>
                <a:gd name="connsiteY66" fmla="*/ 18019 h 80555"/>
                <a:gd name="connsiteX67" fmla="*/ 224665 w 649138"/>
                <a:gd name="connsiteY67" fmla="*/ 22877 h 80555"/>
                <a:gd name="connsiteX68" fmla="*/ 229618 w 649138"/>
                <a:gd name="connsiteY68" fmla="*/ 37260 h 80555"/>
                <a:gd name="connsiteX69" fmla="*/ 229618 w 649138"/>
                <a:gd name="connsiteY69" fmla="*/ 63453 h 80555"/>
                <a:gd name="connsiteX70" fmla="*/ 223521 w 649138"/>
                <a:gd name="connsiteY70" fmla="*/ 63453 h 80555"/>
                <a:gd name="connsiteX71" fmla="*/ 223521 w 649138"/>
                <a:gd name="connsiteY71" fmla="*/ 37926 h 80555"/>
                <a:gd name="connsiteX72" fmla="*/ 219995 w 649138"/>
                <a:gd name="connsiteY72" fmla="*/ 27163 h 80555"/>
                <a:gd name="connsiteX73" fmla="*/ 209996 w 649138"/>
                <a:gd name="connsiteY73" fmla="*/ 23448 h 80555"/>
                <a:gd name="connsiteX74" fmla="*/ 198471 w 649138"/>
                <a:gd name="connsiteY74" fmla="*/ 27830 h 80555"/>
                <a:gd name="connsiteX75" fmla="*/ 194281 w 649138"/>
                <a:gd name="connsiteY75" fmla="*/ 39736 h 80555"/>
                <a:gd name="connsiteX76" fmla="*/ 194281 w 649138"/>
                <a:gd name="connsiteY76" fmla="*/ 63453 h 80555"/>
                <a:gd name="connsiteX77" fmla="*/ 188183 w 649138"/>
                <a:gd name="connsiteY77" fmla="*/ 63453 h 80555"/>
                <a:gd name="connsiteX78" fmla="*/ 188183 w 649138"/>
                <a:gd name="connsiteY78" fmla="*/ 18305 h 80555"/>
                <a:gd name="connsiteX79" fmla="*/ 193992 w 649138"/>
                <a:gd name="connsiteY79" fmla="*/ 18305 h 80555"/>
                <a:gd name="connsiteX80" fmla="*/ 193992 w 649138"/>
                <a:gd name="connsiteY80" fmla="*/ 26687 h 80555"/>
                <a:gd name="connsiteX81" fmla="*/ 200852 w 649138"/>
                <a:gd name="connsiteY81" fmla="*/ 20305 h 80555"/>
                <a:gd name="connsiteX82" fmla="*/ 211140 w 649138"/>
                <a:gd name="connsiteY82" fmla="*/ 18019 h 80555"/>
                <a:gd name="connsiteX83" fmla="*/ 249240 w 649138"/>
                <a:gd name="connsiteY83" fmla="*/ 8494 h 80555"/>
                <a:gd name="connsiteX84" fmla="*/ 246096 w 649138"/>
                <a:gd name="connsiteY84" fmla="*/ 7161 h 80555"/>
                <a:gd name="connsiteX85" fmla="*/ 244859 w 649138"/>
                <a:gd name="connsiteY85" fmla="*/ 4113 h 80555"/>
                <a:gd name="connsiteX86" fmla="*/ 246096 w 649138"/>
                <a:gd name="connsiteY86" fmla="*/ 1065 h 80555"/>
                <a:gd name="connsiteX87" fmla="*/ 249240 w 649138"/>
                <a:gd name="connsiteY87" fmla="*/ -174 h 80555"/>
                <a:gd name="connsiteX88" fmla="*/ 252477 w 649138"/>
                <a:gd name="connsiteY88" fmla="*/ 1065 h 80555"/>
                <a:gd name="connsiteX89" fmla="*/ 253714 w 649138"/>
                <a:gd name="connsiteY89" fmla="*/ 4017 h 80555"/>
                <a:gd name="connsiteX90" fmla="*/ 252477 w 649138"/>
                <a:gd name="connsiteY90" fmla="*/ 7161 h 80555"/>
                <a:gd name="connsiteX91" fmla="*/ 249240 w 649138"/>
                <a:gd name="connsiteY91" fmla="*/ 8494 h 80555"/>
                <a:gd name="connsiteX92" fmla="*/ 246189 w 649138"/>
                <a:gd name="connsiteY92" fmla="*/ 18019 h 80555"/>
                <a:gd name="connsiteX93" fmla="*/ 252286 w 649138"/>
                <a:gd name="connsiteY93" fmla="*/ 18019 h 80555"/>
                <a:gd name="connsiteX94" fmla="*/ 252286 w 649138"/>
                <a:gd name="connsiteY94" fmla="*/ 63168 h 80555"/>
                <a:gd name="connsiteX95" fmla="*/ 246189 w 649138"/>
                <a:gd name="connsiteY95" fmla="*/ 63168 h 80555"/>
                <a:gd name="connsiteX96" fmla="*/ 292196 w 649138"/>
                <a:gd name="connsiteY96" fmla="*/ 18019 h 80555"/>
                <a:gd name="connsiteX97" fmla="*/ 305720 w 649138"/>
                <a:gd name="connsiteY97" fmla="*/ 22877 h 80555"/>
                <a:gd name="connsiteX98" fmla="*/ 310771 w 649138"/>
                <a:gd name="connsiteY98" fmla="*/ 37260 h 80555"/>
                <a:gd name="connsiteX99" fmla="*/ 310771 w 649138"/>
                <a:gd name="connsiteY99" fmla="*/ 63453 h 80555"/>
                <a:gd name="connsiteX100" fmla="*/ 304674 w 649138"/>
                <a:gd name="connsiteY100" fmla="*/ 63453 h 80555"/>
                <a:gd name="connsiteX101" fmla="*/ 304674 w 649138"/>
                <a:gd name="connsiteY101" fmla="*/ 37926 h 80555"/>
                <a:gd name="connsiteX102" fmla="*/ 301149 w 649138"/>
                <a:gd name="connsiteY102" fmla="*/ 27163 h 80555"/>
                <a:gd name="connsiteX103" fmla="*/ 291149 w 649138"/>
                <a:gd name="connsiteY103" fmla="*/ 23448 h 80555"/>
                <a:gd name="connsiteX104" fmla="*/ 279527 w 649138"/>
                <a:gd name="connsiteY104" fmla="*/ 27830 h 80555"/>
                <a:gd name="connsiteX105" fmla="*/ 275336 w 649138"/>
                <a:gd name="connsiteY105" fmla="*/ 39736 h 80555"/>
                <a:gd name="connsiteX106" fmla="*/ 275336 w 649138"/>
                <a:gd name="connsiteY106" fmla="*/ 63453 h 80555"/>
                <a:gd name="connsiteX107" fmla="*/ 269239 w 649138"/>
                <a:gd name="connsiteY107" fmla="*/ 63453 h 80555"/>
                <a:gd name="connsiteX108" fmla="*/ 269239 w 649138"/>
                <a:gd name="connsiteY108" fmla="*/ 18305 h 80555"/>
                <a:gd name="connsiteX109" fmla="*/ 275053 w 649138"/>
                <a:gd name="connsiteY109" fmla="*/ 18305 h 80555"/>
                <a:gd name="connsiteX110" fmla="*/ 275053 w 649138"/>
                <a:gd name="connsiteY110" fmla="*/ 26687 h 80555"/>
                <a:gd name="connsiteX111" fmla="*/ 282006 w 649138"/>
                <a:gd name="connsiteY111" fmla="*/ 20305 h 80555"/>
                <a:gd name="connsiteX112" fmla="*/ 292196 w 649138"/>
                <a:gd name="connsiteY112" fmla="*/ 18019 h 80555"/>
                <a:gd name="connsiteX113" fmla="*/ 369158 w 649138"/>
                <a:gd name="connsiteY113" fmla="*/ 18019 h 80555"/>
                <a:gd name="connsiteX114" fmla="*/ 369158 w 649138"/>
                <a:gd name="connsiteY114" fmla="*/ 57643 h 80555"/>
                <a:gd name="connsiteX115" fmla="*/ 363540 w 649138"/>
                <a:gd name="connsiteY115" fmla="*/ 74693 h 80555"/>
                <a:gd name="connsiteX116" fmla="*/ 346681 w 649138"/>
                <a:gd name="connsiteY116" fmla="*/ 80217 h 80555"/>
                <a:gd name="connsiteX117" fmla="*/ 334774 w 649138"/>
                <a:gd name="connsiteY117" fmla="*/ 78312 h 80555"/>
                <a:gd name="connsiteX118" fmla="*/ 325249 w 649138"/>
                <a:gd name="connsiteY118" fmla="*/ 73264 h 80555"/>
                <a:gd name="connsiteX119" fmla="*/ 328393 w 649138"/>
                <a:gd name="connsiteY119" fmla="*/ 68597 h 80555"/>
                <a:gd name="connsiteX120" fmla="*/ 336295 w 649138"/>
                <a:gd name="connsiteY120" fmla="*/ 73169 h 80555"/>
                <a:gd name="connsiteX121" fmla="*/ 345820 w 649138"/>
                <a:gd name="connsiteY121" fmla="*/ 74788 h 80555"/>
                <a:gd name="connsiteX122" fmla="*/ 358396 w 649138"/>
                <a:gd name="connsiteY122" fmla="*/ 70788 h 80555"/>
                <a:gd name="connsiteX123" fmla="*/ 362396 w 649138"/>
                <a:gd name="connsiteY123" fmla="*/ 58405 h 80555"/>
                <a:gd name="connsiteX124" fmla="*/ 362396 w 649138"/>
                <a:gd name="connsiteY124" fmla="*/ 52690 h 80555"/>
                <a:gd name="connsiteX125" fmla="*/ 355062 w 649138"/>
                <a:gd name="connsiteY125" fmla="*/ 59167 h 80555"/>
                <a:gd name="connsiteX126" fmla="*/ 344872 w 649138"/>
                <a:gd name="connsiteY126" fmla="*/ 61453 h 80555"/>
                <a:gd name="connsiteX127" fmla="*/ 333342 w 649138"/>
                <a:gd name="connsiteY127" fmla="*/ 58596 h 80555"/>
                <a:gd name="connsiteX128" fmla="*/ 325152 w 649138"/>
                <a:gd name="connsiteY128" fmla="*/ 50880 h 80555"/>
                <a:gd name="connsiteX129" fmla="*/ 322198 w 649138"/>
                <a:gd name="connsiteY129" fmla="*/ 39450 h 80555"/>
                <a:gd name="connsiteX130" fmla="*/ 325152 w 649138"/>
                <a:gd name="connsiteY130" fmla="*/ 28211 h 80555"/>
                <a:gd name="connsiteX131" fmla="*/ 333249 w 649138"/>
                <a:gd name="connsiteY131" fmla="*/ 20496 h 80555"/>
                <a:gd name="connsiteX132" fmla="*/ 355252 w 649138"/>
                <a:gd name="connsiteY132" fmla="*/ 20496 h 80555"/>
                <a:gd name="connsiteX133" fmla="*/ 362680 w 649138"/>
                <a:gd name="connsiteY133" fmla="*/ 27163 h 80555"/>
                <a:gd name="connsiteX134" fmla="*/ 362680 w 649138"/>
                <a:gd name="connsiteY134" fmla="*/ 18496 h 80555"/>
                <a:gd name="connsiteX135" fmla="*/ 346109 w 649138"/>
                <a:gd name="connsiteY135" fmla="*/ 56119 h 80555"/>
                <a:gd name="connsiteX136" fmla="*/ 354964 w 649138"/>
                <a:gd name="connsiteY136" fmla="*/ 54024 h 80555"/>
                <a:gd name="connsiteX137" fmla="*/ 361061 w 649138"/>
                <a:gd name="connsiteY137" fmla="*/ 48118 h 80555"/>
                <a:gd name="connsiteX138" fmla="*/ 361061 w 649138"/>
                <a:gd name="connsiteY138" fmla="*/ 31068 h 80555"/>
                <a:gd name="connsiteX139" fmla="*/ 354964 w 649138"/>
                <a:gd name="connsiteY139" fmla="*/ 25258 h 80555"/>
                <a:gd name="connsiteX140" fmla="*/ 346109 w 649138"/>
                <a:gd name="connsiteY140" fmla="*/ 23163 h 80555"/>
                <a:gd name="connsiteX141" fmla="*/ 337346 w 649138"/>
                <a:gd name="connsiteY141" fmla="*/ 25163 h 80555"/>
                <a:gd name="connsiteX142" fmla="*/ 331249 w 649138"/>
                <a:gd name="connsiteY142" fmla="*/ 30973 h 80555"/>
                <a:gd name="connsiteX143" fmla="*/ 329059 w 649138"/>
                <a:gd name="connsiteY143" fmla="*/ 39546 h 80555"/>
                <a:gd name="connsiteX144" fmla="*/ 331249 w 649138"/>
                <a:gd name="connsiteY144" fmla="*/ 48118 h 80555"/>
                <a:gd name="connsiteX145" fmla="*/ 337346 w 649138"/>
                <a:gd name="connsiteY145" fmla="*/ 54024 h 80555"/>
                <a:gd name="connsiteX146" fmla="*/ 346109 w 649138"/>
                <a:gd name="connsiteY146" fmla="*/ 56119 h 80555"/>
                <a:gd name="connsiteX147" fmla="*/ 426499 w 649138"/>
                <a:gd name="connsiteY147" fmla="*/ 63739 h 80555"/>
                <a:gd name="connsiteX148" fmla="*/ 413737 w 649138"/>
                <a:gd name="connsiteY148" fmla="*/ 61644 h 80555"/>
                <a:gd name="connsiteX149" fmla="*/ 404212 w 649138"/>
                <a:gd name="connsiteY149" fmla="*/ 55929 h 80555"/>
                <a:gd name="connsiteX150" fmla="*/ 406784 w 649138"/>
                <a:gd name="connsiteY150" fmla="*/ 51071 h 80555"/>
                <a:gd name="connsiteX151" fmla="*/ 415356 w 649138"/>
                <a:gd name="connsiteY151" fmla="*/ 56310 h 80555"/>
                <a:gd name="connsiteX152" fmla="*/ 426499 w 649138"/>
                <a:gd name="connsiteY152" fmla="*/ 58310 h 80555"/>
                <a:gd name="connsiteX153" fmla="*/ 438596 w 649138"/>
                <a:gd name="connsiteY153" fmla="*/ 55357 h 80555"/>
                <a:gd name="connsiteX154" fmla="*/ 442693 w 649138"/>
                <a:gd name="connsiteY154" fmla="*/ 47737 h 80555"/>
                <a:gd name="connsiteX155" fmla="*/ 440498 w 649138"/>
                <a:gd name="connsiteY155" fmla="*/ 42022 h 80555"/>
                <a:gd name="connsiteX156" fmla="*/ 435071 w 649138"/>
                <a:gd name="connsiteY156" fmla="*/ 38689 h 80555"/>
                <a:gd name="connsiteX157" fmla="*/ 426308 w 649138"/>
                <a:gd name="connsiteY157" fmla="*/ 36117 h 80555"/>
                <a:gd name="connsiteX158" fmla="*/ 415449 w 649138"/>
                <a:gd name="connsiteY158" fmla="*/ 32878 h 80555"/>
                <a:gd name="connsiteX159" fmla="*/ 408593 w 649138"/>
                <a:gd name="connsiteY159" fmla="*/ 28021 h 80555"/>
                <a:gd name="connsiteX160" fmla="*/ 405733 w 649138"/>
                <a:gd name="connsiteY160" fmla="*/ 19162 h 80555"/>
                <a:gd name="connsiteX161" fmla="*/ 408114 w 649138"/>
                <a:gd name="connsiteY161" fmla="*/ 10875 h 80555"/>
                <a:gd name="connsiteX162" fmla="*/ 415449 w 649138"/>
                <a:gd name="connsiteY162" fmla="*/ 4970 h 80555"/>
                <a:gd name="connsiteX163" fmla="*/ 427834 w 649138"/>
                <a:gd name="connsiteY163" fmla="*/ 2684 h 80555"/>
                <a:gd name="connsiteX164" fmla="*/ 437931 w 649138"/>
                <a:gd name="connsiteY164" fmla="*/ 4113 h 80555"/>
                <a:gd name="connsiteX165" fmla="*/ 446405 w 649138"/>
                <a:gd name="connsiteY165" fmla="*/ 8018 h 80555"/>
                <a:gd name="connsiteX166" fmla="*/ 444312 w 649138"/>
                <a:gd name="connsiteY166" fmla="*/ 13066 h 80555"/>
                <a:gd name="connsiteX167" fmla="*/ 436215 w 649138"/>
                <a:gd name="connsiteY167" fmla="*/ 9351 h 80555"/>
                <a:gd name="connsiteX168" fmla="*/ 427834 w 649138"/>
                <a:gd name="connsiteY168" fmla="*/ 8113 h 80555"/>
                <a:gd name="connsiteX169" fmla="*/ 415928 w 649138"/>
                <a:gd name="connsiteY169" fmla="*/ 11161 h 80555"/>
                <a:gd name="connsiteX170" fmla="*/ 411923 w 649138"/>
                <a:gd name="connsiteY170" fmla="*/ 18972 h 80555"/>
                <a:gd name="connsiteX171" fmla="*/ 414118 w 649138"/>
                <a:gd name="connsiteY171" fmla="*/ 24782 h 80555"/>
                <a:gd name="connsiteX172" fmla="*/ 419639 w 649138"/>
                <a:gd name="connsiteY172" fmla="*/ 28115 h 80555"/>
                <a:gd name="connsiteX173" fmla="*/ 428499 w 649138"/>
                <a:gd name="connsiteY173" fmla="*/ 30687 h 80555"/>
                <a:gd name="connsiteX174" fmla="*/ 439168 w 649138"/>
                <a:gd name="connsiteY174" fmla="*/ 33831 h 80555"/>
                <a:gd name="connsiteX175" fmla="*/ 446121 w 649138"/>
                <a:gd name="connsiteY175" fmla="*/ 38689 h 80555"/>
                <a:gd name="connsiteX176" fmla="*/ 448884 w 649138"/>
                <a:gd name="connsiteY176" fmla="*/ 47356 h 80555"/>
                <a:gd name="connsiteX177" fmla="*/ 446503 w 649138"/>
                <a:gd name="connsiteY177" fmla="*/ 55643 h 80555"/>
                <a:gd name="connsiteX178" fmla="*/ 438977 w 649138"/>
                <a:gd name="connsiteY178" fmla="*/ 61548 h 80555"/>
                <a:gd name="connsiteX179" fmla="*/ 426499 w 649138"/>
                <a:gd name="connsiteY179" fmla="*/ 63739 h 80555"/>
                <a:gd name="connsiteX180" fmla="*/ 485175 w 649138"/>
                <a:gd name="connsiteY180" fmla="*/ 60501 h 80555"/>
                <a:gd name="connsiteX181" fmla="*/ 480886 w 649138"/>
                <a:gd name="connsiteY181" fmla="*/ 62882 h 80555"/>
                <a:gd name="connsiteX182" fmla="*/ 475650 w 649138"/>
                <a:gd name="connsiteY182" fmla="*/ 63644 h 80555"/>
                <a:gd name="connsiteX183" fmla="*/ 462502 w 649138"/>
                <a:gd name="connsiteY183" fmla="*/ 53109 h 80555"/>
                <a:gd name="connsiteX184" fmla="*/ 462502 w 649138"/>
                <a:gd name="connsiteY184" fmla="*/ 50595 h 80555"/>
                <a:gd name="connsiteX185" fmla="*/ 462502 w 649138"/>
                <a:gd name="connsiteY185" fmla="*/ 23258 h 80555"/>
                <a:gd name="connsiteX186" fmla="*/ 454409 w 649138"/>
                <a:gd name="connsiteY186" fmla="*/ 23258 h 80555"/>
                <a:gd name="connsiteX187" fmla="*/ 454409 w 649138"/>
                <a:gd name="connsiteY187" fmla="*/ 18114 h 80555"/>
                <a:gd name="connsiteX188" fmla="*/ 462502 w 649138"/>
                <a:gd name="connsiteY188" fmla="*/ 18114 h 80555"/>
                <a:gd name="connsiteX189" fmla="*/ 462502 w 649138"/>
                <a:gd name="connsiteY189" fmla="*/ 8589 h 80555"/>
                <a:gd name="connsiteX190" fmla="*/ 468506 w 649138"/>
                <a:gd name="connsiteY190" fmla="*/ 8589 h 80555"/>
                <a:gd name="connsiteX191" fmla="*/ 468506 w 649138"/>
                <a:gd name="connsiteY191" fmla="*/ 18114 h 80555"/>
                <a:gd name="connsiteX192" fmla="*/ 482221 w 649138"/>
                <a:gd name="connsiteY192" fmla="*/ 18114 h 80555"/>
                <a:gd name="connsiteX193" fmla="*/ 482221 w 649138"/>
                <a:gd name="connsiteY193" fmla="*/ 23258 h 80555"/>
                <a:gd name="connsiteX194" fmla="*/ 468506 w 649138"/>
                <a:gd name="connsiteY194" fmla="*/ 23258 h 80555"/>
                <a:gd name="connsiteX195" fmla="*/ 468506 w 649138"/>
                <a:gd name="connsiteY195" fmla="*/ 50404 h 80555"/>
                <a:gd name="connsiteX196" fmla="*/ 470599 w 649138"/>
                <a:gd name="connsiteY196" fmla="*/ 56500 h 80555"/>
                <a:gd name="connsiteX197" fmla="*/ 476315 w 649138"/>
                <a:gd name="connsiteY197" fmla="*/ 58596 h 80555"/>
                <a:gd name="connsiteX198" fmla="*/ 480031 w 649138"/>
                <a:gd name="connsiteY198" fmla="*/ 58024 h 80555"/>
                <a:gd name="connsiteX199" fmla="*/ 483077 w 649138"/>
                <a:gd name="connsiteY199" fmla="*/ 56310 h 80555"/>
                <a:gd name="connsiteX200" fmla="*/ 512033 w 649138"/>
                <a:gd name="connsiteY200" fmla="*/ 17829 h 80555"/>
                <a:gd name="connsiteX201" fmla="*/ 525558 w 649138"/>
                <a:gd name="connsiteY201" fmla="*/ 22210 h 80555"/>
                <a:gd name="connsiteX202" fmla="*/ 530228 w 649138"/>
                <a:gd name="connsiteY202" fmla="*/ 35259 h 80555"/>
                <a:gd name="connsiteX203" fmla="*/ 530228 w 649138"/>
                <a:gd name="connsiteY203" fmla="*/ 63263 h 80555"/>
                <a:gd name="connsiteX204" fmla="*/ 523749 w 649138"/>
                <a:gd name="connsiteY204" fmla="*/ 63263 h 80555"/>
                <a:gd name="connsiteX205" fmla="*/ 523749 w 649138"/>
                <a:gd name="connsiteY205" fmla="*/ 56214 h 80555"/>
                <a:gd name="connsiteX206" fmla="*/ 517749 w 649138"/>
                <a:gd name="connsiteY206" fmla="*/ 61739 h 80555"/>
                <a:gd name="connsiteX207" fmla="*/ 508224 w 649138"/>
                <a:gd name="connsiteY207" fmla="*/ 63644 h 80555"/>
                <a:gd name="connsiteX208" fmla="*/ 496220 w 649138"/>
                <a:gd name="connsiteY208" fmla="*/ 60024 h 80555"/>
                <a:gd name="connsiteX209" fmla="*/ 491839 w 649138"/>
                <a:gd name="connsiteY209" fmla="*/ 50499 h 80555"/>
                <a:gd name="connsiteX210" fmla="*/ 495937 w 649138"/>
                <a:gd name="connsiteY210" fmla="*/ 40974 h 80555"/>
                <a:gd name="connsiteX211" fmla="*/ 509178 w 649138"/>
                <a:gd name="connsiteY211" fmla="*/ 37450 h 80555"/>
                <a:gd name="connsiteX212" fmla="*/ 523749 w 649138"/>
                <a:gd name="connsiteY212" fmla="*/ 37450 h 80555"/>
                <a:gd name="connsiteX213" fmla="*/ 523749 w 649138"/>
                <a:gd name="connsiteY213" fmla="*/ 34783 h 80555"/>
                <a:gd name="connsiteX214" fmla="*/ 520414 w 649138"/>
                <a:gd name="connsiteY214" fmla="*/ 25829 h 80555"/>
                <a:gd name="connsiteX215" fmla="*/ 510889 w 649138"/>
                <a:gd name="connsiteY215" fmla="*/ 22877 h 80555"/>
                <a:gd name="connsiteX216" fmla="*/ 502699 w 649138"/>
                <a:gd name="connsiteY216" fmla="*/ 24210 h 80555"/>
                <a:gd name="connsiteX217" fmla="*/ 495937 w 649138"/>
                <a:gd name="connsiteY217" fmla="*/ 28115 h 80555"/>
                <a:gd name="connsiteX218" fmla="*/ 493174 w 649138"/>
                <a:gd name="connsiteY218" fmla="*/ 23639 h 80555"/>
                <a:gd name="connsiteX219" fmla="*/ 501462 w 649138"/>
                <a:gd name="connsiteY219" fmla="*/ 19067 h 80555"/>
                <a:gd name="connsiteX220" fmla="*/ 511559 w 649138"/>
                <a:gd name="connsiteY220" fmla="*/ 17543 h 80555"/>
                <a:gd name="connsiteX221" fmla="*/ 509843 w 649138"/>
                <a:gd name="connsiteY221" fmla="*/ 58882 h 80555"/>
                <a:gd name="connsiteX222" fmla="*/ 518703 w 649138"/>
                <a:gd name="connsiteY222" fmla="*/ 56500 h 80555"/>
                <a:gd name="connsiteX223" fmla="*/ 524223 w 649138"/>
                <a:gd name="connsiteY223" fmla="*/ 49737 h 80555"/>
                <a:gd name="connsiteX224" fmla="*/ 524223 w 649138"/>
                <a:gd name="connsiteY224" fmla="*/ 42308 h 80555"/>
                <a:gd name="connsiteX225" fmla="*/ 510034 w 649138"/>
                <a:gd name="connsiteY225" fmla="*/ 42308 h 80555"/>
                <a:gd name="connsiteX226" fmla="*/ 498509 w 649138"/>
                <a:gd name="connsiteY226" fmla="*/ 50404 h 80555"/>
                <a:gd name="connsiteX227" fmla="*/ 501462 w 649138"/>
                <a:gd name="connsiteY227" fmla="*/ 56596 h 80555"/>
                <a:gd name="connsiteX228" fmla="*/ 509843 w 649138"/>
                <a:gd name="connsiteY228" fmla="*/ 58882 h 80555"/>
                <a:gd name="connsiteX229" fmla="*/ 588708 w 649138"/>
                <a:gd name="connsiteY229" fmla="*/ 18114 h 80555"/>
                <a:gd name="connsiteX230" fmla="*/ 588708 w 649138"/>
                <a:gd name="connsiteY230" fmla="*/ 57739 h 80555"/>
                <a:gd name="connsiteX231" fmla="*/ 583090 w 649138"/>
                <a:gd name="connsiteY231" fmla="*/ 74788 h 80555"/>
                <a:gd name="connsiteX232" fmla="*/ 566230 w 649138"/>
                <a:gd name="connsiteY232" fmla="*/ 80313 h 80555"/>
                <a:gd name="connsiteX233" fmla="*/ 554324 w 649138"/>
                <a:gd name="connsiteY233" fmla="*/ 78408 h 80555"/>
                <a:gd name="connsiteX234" fmla="*/ 544799 w 649138"/>
                <a:gd name="connsiteY234" fmla="*/ 73359 h 80555"/>
                <a:gd name="connsiteX235" fmla="*/ 547845 w 649138"/>
                <a:gd name="connsiteY235" fmla="*/ 68692 h 80555"/>
                <a:gd name="connsiteX236" fmla="*/ 555849 w 649138"/>
                <a:gd name="connsiteY236" fmla="*/ 73264 h 80555"/>
                <a:gd name="connsiteX237" fmla="*/ 565374 w 649138"/>
                <a:gd name="connsiteY237" fmla="*/ 74883 h 80555"/>
                <a:gd name="connsiteX238" fmla="*/ 577946 w 649138"/>
                <a:gd name="connsiteY238" fmla="*/ 70883 h 80555"/>
                <a:gd name="connsiteX239" fmla="*/ 581945 w 649138"/>
                <a:gd name="connsiteY239" fmla="*/ 58500 h 80555"/>
                <a:gd name="connsiteX240" fmla="*/ 581945 w 649138"/>
                <a:gd name="connsiteY240" fmla="*/ 52785 h 80555"/>
                <a:gd name="connsiteX241" fmla="*/ 574518 w 649138"/>
                <a:gd name="connsiteY241" fmla="*/ 59262 h 80555"/>
                <a:gd name="connsiteX242" fmla="*/ 564421 w 649138"/>
                <a:gd name="connsiteY242" fmla="*/ 61548 h 80555"/>
                <a:gd name="connsiteX243" fmla="*/ 552896 w 649138"/>
                <a:gd name="connsiteY243" fmla="*/ 58691 h 80555"/>
                <a:gd name="connsiteX244" fmla="*/ 544706 w 649138"/>
                <a:gd name="connsiteY244" fmla="*/ 50976 h 80555"/>
                <a:gd name="connsiteX245" fmla="*/ 541753 w 649138"/>
                <a:gd name="connsiteY245" fmla="*/ 39546 h 80555"/>
                <a:gd name="connsiteX246" fmla="*/ 544706 w 649138"/>
                <a:gd name="connsiteY246" fmla="*/ 28306 h 80555"/>
                <a:gd name="connsiteX247" fmla="*/ 552798 w 649138"/>
                <a:gd name="connsiteY247" fmla="*/ 20591 h 80555"/>
                <a:gd name="connsiteX248" fmla="*/ 574802 w 649138"/>
                <a:gd name="connsiteY248" fmla="*/ 20591 h 80555"/>
                <a:gd name="connsiteX249" fmla="*/ 582234 w 649138"/>
                <a:gd name="connsiteY249" fmla="*/ 27258 h 80555"/>
                <a:gd name="connsiteX250" fmla="*/ 582234 w 649138"/>
                <a:gd name="connsiteY250" fmla="*/ 18590 h 80555"/>
                <a:gd name="connsiteX251" fmla="*/ 565658 w 649138"/>
                <a:gd name="connsiteY251" fmla="*/ 56214 h 80555"/>
                <a:gd name="connsiteX252" fmla="*/ 574518 w 649138"/>
                <a:gd name="connsiteY252" fmla="*/ 54119 h 80555"/>
                <a:gd name="connsiteX253" fmla="*/ 580615 w 649138"/>
                <a:gd name="connsiteY253" fmla="*/ 48214 h 80555"/>
                <a:gd name="connsiteX254" fmla="*/ 580615 w 649138"/>
                <a:gd name="connsiteY254" fmla="*/ 31163 h 80555"/>
                <a:gd name="connsiteX255" fmla="*/ 574518 w 649138"/>
                <a:gd name="connsiteY255" fmla="*/ 25353 h 80555"/>
                <a:gd name="connsiteX256" fmla="*/ 565658 w 649138"/>
                <a:gd name="connsiteY256" fmla="*/ 23258 h 80555"/>
                <a:gd name="connsiteX257" fmla="*/ 556896 w 649138"/>
                <a:gd name="connsiteY257" fmla="*/ 25258 h 80555"/>
                <a:gd name="connsiteX258" fmla="*/ 550798 w 649138"/>
                <a:gd name="connsiteY258" fmla="*/ 31068 h 80555"/>
                <a:gd name="connsiteX259" fmla="*/ 548608 w 649138"/>
                <a:gd name="connsiteY259" fmla="*/ 39641 h 80555"/>
                <a:gd name="connsiteX260" fmla="*/ 550798 w 649138"/>
                <a:gd name="connsiteY260" fmla="*/ 48214 h 80555"/>
                <a:gd name="connsiteX261" fmla="*/ 556896 w 649138"/>
                <a:gd name="connsiteY261" fmla="*/ 54119 h 80555"/>
                <a:gd name="connsiteX262" fmla="*/ 565658 w 649138"/>
                <a:gd name="connsiteY262" fmla="*/ 56214 h 80555"/>
                <a:gd name="connsiteX263" fmla="*/ 645100 w 649138"/>
                <a:gd name="connsiteY263" fmla="*/ 42689 h 80555"/>
                <a:gd name="connsiteX264" fmla="*/ 607000 w 649138"/>
                <a:gd name="connsiteY264" fmla="*/ 42689 h 80555"/>
                <a:gd name="connsiteX265" fmla="*/ 612330 w 649138"/>
                <a:gd name="connsiteY265" fmla="*/ 54024 h 80555"/>
                <a:gd name="connsiteX266" fmla="*/ 624715 w 649138"/>
                <a:gd name="connsiteY266" fmla="*/ 58405 h 80555"/>
                <a:gd name="connsiteX267" fmla="*/ 632431 w 649138"/>
                <a:gd name="connsiteY267" fmla="*/ 56881 h 80555"/>
                <a:gd name="connsiteX268" fmla="*/ 638523 w 649138"/>
                <a:gd name="connsiteY268" fmla="*/ 52405 h 80555"/>
                <a:gd name="connsiteX269" fmla="*/ 641956 w 649138"/>
                <a:gd name="connsiteY269" fmla="*/ 56405 h 80555"/>
                <a:gd name="connsiteX270" fmla="*/ 634431 w 649138"/>
                <a:gd name="connsiteY270" fmla="*/ 61834 h 80555"/>
                <a:gd name="connsiteX271" fmla="*/ 624906 w 649138"/>
                <a:gd name="connsiteY271" fmla="*/ 63739 h 80555"/>
                <a:gd name="connsiteX272" fmla="*/ 612618 w 649138"/>
                <a:gd name="connsiteY272" fmla="*/ 60787 h 80555"/>
                <a:gd name="connsiteX273" fmla="*/ 604237 w 649138"/>
                <a:gd name="connsiteY273" fmla="*/ 52595 h 80555"/>
                <a:gd name="connsiteX274" fmla="*/ 601284 w 649138"/>
                <a:gd name="connsiteY274" fmla="*/ 40784 h 80555"/>
                <a:gd name="connsiteX275" fmla="*/ 604139 w 649138"/>
                <a:gd name="connsiteY275" fmla="*/ 28973 h 80555"/>
                <a:gd name="connsiteX276" fmla="*/ 612046 w 649138"/>
                <a:gd name="connsiteY276" fmla="*/ 20782 h 80555"/>
                <a:gd name="connsiteX277" fmla="*/ 634524 w 649138"/>
                <a:gd name="connsiteY277" fmla="*/ 20782 h 80555"/>
                <a:gd name="connsiteX278" fmla="*/ 642337 w 649138"/>
                <a:gd name="connsiteY278" fmla="*/ 28878 h 80555"/>
                <a:gd name="connsiteX279" fmla="*/ 645100 w 649138"/>
                <a:gd name="connsiteY279" fmla="*/ 40784 h 80555"/>
                <a:gd name="connsiteX280" fmla="*/ 623287 w 649138"/>
                <a:gd name="connsiteY280" fmla="*/ 23163 h 80555"/>
                <a:gd name="connsiteX281" fmla="*/ 612330 w 649138"/>
                <a:gd name="connsiteY281" fmla="*/ 27258 h 80555"/>
                <a:gd name="connsiteX282" fmla="*/ 607376 w 649138"/>
                <a:gd name="connsiteY282" fmla="*/ 38117 h 80555"/>
                <a:gd name="connsiteX283" fmla="*/ 639286 w 649138"/>
                <a:gd name="connsiteY283" fmla="*/ 38117 h 80555"/>
                <a:gd name="connsiteX284" fmla="*/ 634333 w 649138"/>
                <a:gd name="connsiteY284" fmla="*/ 27258 h 80555"/>
                <a:gd name="connsiteX285" fmla="*/ 623287 w 649138"/>
                <a:gd name="connsiteY285" fmla="*/ 23163 h 8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Lst>
              <a:rect l="l" t="t" r="r" b="b"/>
              <a:pathLst>
                <a:path w="649138" h="80555">
                  <a:moveTo>
                    <a:pt x="18352" y="3446"/>
                  </a:moveTo>
                  <a:cubicBezTo>
                    <a:pt x="24831" y="3046"/>
                    <a:pt x="31212" y="4970"/>
                    <a:pt x="36355" y="8875"/>
                  </a:cubicBezTo>
                  <a:cubicBezTo>
                    <a:pt x="40737" y="12666"/>
                    <a:pt x="43118" y="18238"/>
                    <a:pt x="42927" y="24020"/>
                  </a:cubicBezTo>
                  <a:cubicBezTo>
                    <a:pt x="43211" y="29792"/>
                    <a:pt x="40737" y="35354"/>
                    <a:pt x="36355" y="39069"/>
                  </a:cubicBezTo>
                  <a:cubicBezTo>
                    <a:pt x="31212" y="42974"/>
                    <a:pt x="24831" y="44899"/>
                    <a:pt x="18352" y="44499"/>
                  </a:cubicBezTo>
                  <a:lnTo>
                    <a:pt x="2255" y="44499"/>
                  </a:lnTo>
                  <a:lnTo>
                    <a:pt x="2255" y="63549"/>
                  </a:lnTo>
                  <a:lnTo>
                    <a:pt x="-4033" y="63549"/>
                  </a:lnTo>
                  <a:lnTo>
                    <a:pt x="-4033" y="3541"/>
                  </a:lnTo>
                  <a:close/>
                  <a:moveTo>
                    <a:pt x="18352" y="38879"/>
                  </a:moveTo>
                  <a:cubicBezTo>
                    <a:pt x="23212" y="39232"/>
                    <a:pt x="28068" y="37850"/>
                    <a:pt x="31974" y="34974"/>
                  </a:cubicBezTo>
                  <a:cubicBezTo>
                    <a:pt x="35211" y="32269"/>
                    <a:pt x="36927" y="28201"/>
                    <a:pt x="36639" y="24020"/>
                  </a:cubicBezTo>
                  <a:cubicBezTo>
                    <a:pt x="36927" y="19753"/>
                    <a:pt x="35211" y="15609"/>
                    <a:pt x="31974" y="12780"/>
                  </a:cubicBezTo>
                  <a:cubicBezTo>
                    <a:pt x="28068" y="9942"/>
                    <a:pt x="23212" y="8561"/>
                    <a:pt x="18352" y="8875"/>
                  </a:cubicBezTo>
                  <a:lnTo>
                    <a:pt x="2348" y="8875"/>
                  </a:lnTo>
                  <a:lnTo>
                    <a:pt x="2348" y="38879"/>
                  </a:lnTo>
                  <a:close/>
                  <a:moveTo>
                    <a:pt x="56452" y="-174"/>
                  </a:moveTo>
                  <a:lnTo>
                    <a:pt x="62549" y="-174"/>
                  </a:lnTo>
                  <a:lnTo>
                    <a:pt x="62549" y="63453"/>
                  </a:lnTo>
                  <a:lnTo>
                    <a:pt x="56452" y="63453"/>
                  </a:lnTo>
                  <a:close/>
                  <a:moveTo>
                    <a:pt x="95315" y="18019"/>
                  </a:moveTo>
                  <a:cubicBezTo>
                    <a:pt x="100268" y="17677"/>
                    <a:pt x="105030" y="19248"/>
                    <a:pt x="108839" y="22401"/>
                  </a:cubicBezTo>
                  <a:cubicBezTo>
                    <a:pt x="112174" y="25887"/>
                    <a:pt x="113890" y="30620"/>
                    <a:pt x="113602" y="35450"/>
                  </a:cubicBezTo>
                  <a:lnTo>
                    <a:pt x="113602" y="63453"/>
                  </a:lnTo>
                  <a:lnTo>
                    <a:pt x="107695" y="63453"/>
                  </a:lnTo>
                  <a:lnTo>
                    <a:pt x="107695" y="56405"/>
                  </a:lnTo>
                  <a:cubicBezTo>
                    <a:pt x="106267" y="58824"/>
                    <a:pt x="104175" y="60748"/>
                    <a:pt x="101696" y="61930"/>
                  </a:cubicBezTo>
                  <a:cubicBezTo>
                    <a:pt x="98742" y="63263"/>
                    <a:pt x="95408" y="63911"/>
                    <a:pt x="92171" y="63834"/>
                  </a:cubicBezTo>
                  <a:cubicBezTo>
                    <a:pt x="87887" y="64101"/>
                    <a:pt x="83599" y="62815"/>
                    <a:pt x="80171" y="60215"/>
                  </a:cubicBezTo>
                  <a:cubicBezTo>
                    <a:pt x="77218" y="57967"/>
                    <a:pt x="75502" y="54404"/>
                    <a:pt x="75693" y="50690"/>
                  </a:cubicBezTo>
                  <a:cubicBezTo>
                    <a:pt x="75502" y="47051"/>
                    <a:pt x="77027" y="43517"/>
                    <a:pt x="79790" y="41165"/>
                  </a:cubicBezTo>
                  <a:cubicBezTo>
                    <a:pt x="83692" y="38526"/>
                    <a:pt x="88362" y="37288"/>
                    <a:pt x="93026" y="37640"/>
                  </a:cubicBezTo>
                  <a:lnTo>
                    <a:pt x="107412" y="37640"/>
                  </a:lnTo>
                  <a:lnTo>
                    <a:pt x="107412" y="34974"/>
                  </a:lnTo>
                  <a:cubicBezTo>
                    <a:pt x="107602" y="31669"/>
                    <a:pt x="106458" y="28439"/>
                    <a:pt x="104175" y="26020"/>
                  </a:cubicBezTo>
                  <a:cubicBezTo>
                    <a:pt x="101505" y="23877"/>
                    <a:pt x="98077" y="22820"/>
                    <a:pt x="94650" y="23067"/>
                  </a:cubicBezTo>
                  <a:cubicBezTo>
                    <a:pt x="91789" y="23029"/>
                    <a:pt x="89027" y="23477"/>
                    <a:pt x="86362" y="24401"/>
                  </a:cubicBezTo>
                  <a:cubicBezTo>
                    <a:pt x="83883" y="25296"/>
                    <a:pt x="81599" y="26620"/>
                    <a:pt x="79599" y="28306"/>
                  </a:cubicBezTo>
                  <a:lnTo>
                    <a:pt x="76837" y="23830"/>
                  </a:lnTo>
                  <a:cubicBezTo>
                    <a:pt x="79218" y="21753"/>
                    <a:pt x="82074" y="20200"/>
                    <a:pt x="85125" y="19257"/>
                  </a:cubicBezTo>
                  <a:cubicBezTo>
                    <a:pt x="88362" y="18210"/>
                    <a:pt x="91789" y="17695"/>
                    <a:pt x="95217" y="17733"/>
                  </a:cubicBezTo>
                  <a:close/>
                  <a:moveTo>
                    <a:pt x="93124" y="59072"/>
                  </a:moveTo>
                  <a:cubicBezTo>
                    <a:pt x="96268" y="59167"/>
                    <a:pt x="99314" y="58339"/>
                    <a:pt x="101984" y="56690"/>
                  </a:cubicBezTo>
                  <a:cubicBezTo>
                    <a:pt x="104458" y="55081"/>
                    <a:pt x="106458" y="52709"/>
                    <a:pt x="107505" y="49928"/>
                  </a:cubicBezTo>
                  <a:lnTo>
                    <a:pt x="107505" y="42498"/>
                  </a:lnTo>
                  <a:lnTo>
                    <a:pt x="93315" y="42498"/>
                  </a:lnTo>
                  <a:cubicBezTo>
                    <a:pt x="85599" y="42498"/>
                    <a:pt x="81790" y="45166"/>
                    <a:pt x="81790" y="50595"/>
                  </a:cubicBezTo>
                  <a:cubicBezTo>
                    <a:pt x="81692" y="53024"/>
                    <a:pt x="82836" y="55338"/>
                    <a:pt x="84743" y="56786"/>
                  </a:cubicBezTo>
                  <a:cubicBezTo>
                    <a:pt x="87217" y="58434"/>
                    <a:pt x="90171" y="59234"/>
                    <a:pt x="93124" y="59072"/>
                  </a:cubicBezTo>
                  <a:close/>
                  <a:moveTo>
                    <a:pt x="153130" y="18019"/>
                  </a:moveTo>
                  <a:cubicBezTo>
                    <a:pt x="158083" y="17771"/>
                    <a:pt x="162943" y="19524"/>
                    <a:pt x="166561" y="22877"/>
                  </a:cubicBezTo>
                  <a:cubicBezTo>
                    <a:pt x="170180" y="26763"/>
                    <a:pt x="171989" y="31973"/>
                    <a:pt x="171608" y="37260"/>
                  </a:cubicBezTo>
                  <a:lnTo>
                    <a:pt x="171608" y="63453"/>
                  </a:lnTo>
                  <a:lnTo>
                    <a:pt x="165515" y="63453"/>
                  </a:lnTo>
                  <a:lnTo>
                    <a:pt x="165515" y="37926"/>
                  </a:lnTo>
                  <a:cubicBezTo>
                    <a:pt x="165799" y="34012"/>
                    <a:pt x="164562" y="30144"/>
                    <a:pt x="161990" y="27163"/>
                  </a:cubicBezTo>
                  <a:cubicBezTo>
                    <a:pt x="159325" y="24582"/>
                    <a:pt x="155702" y="23229"/>
                    <a:pt x="151990" y="23448"/>
                  </a:cubicBezTo>
                  <a:cubicBezTo>
                    <a:pt x="147702" y="23191"/>
                    <a:pt x="143512" y="24791"/>
                    <a:pt x="140461" y="27830"/>
                  </a:cubicBezTo>
                  <a:cubicBezTo>
                    <a:pt x="137512" y="31050"/>
                    <a:pt x="135889" y="35345"/>
                    <a:pt x="136177" y="39736"/>
                  </a:cubicBezTo>
                  <a:lnTo>
                    <a:pt x="136177" y="63453"/>
                  </a:lnTo>
                  <a:lnTo>
                    <a:pt x="130080" y="63453"/>
                  </a:lnTo>
                  <a:lnTo>
                    <a:pt x="130080" y="18305"/>
                  </a:lnTo>
                  <a:lnTo>
                    <a:pt x="135987" y="18305"/>
                  </a:lnTo>
                  <a:lnTo>
                    <a:pt x="135987" y="26687"/>
                  </a:lnTo>
                  <a:cubicBezTo>
                    <a:pt x="137605" y="23915"/>
                    <a:pt x="139986" y="21696"/>
                    <a:pt x="142842" y="20305"/>
                  </a:cubicBezTo>
                  <a:cubicBezTo>
                    <a:pt x="146084" y="18724"/>
                    <a:pt x="149609" y="17943"/>
                    <a:pt x="153130" y="18019"/>
                  </a:cubicBezTo>
                  <a:close/>
                  <a:moveTo>
                    <a:pt x="211140" y="18019"/>
                  </a:moveTo>
                  <a:cubicBezTo>
                    <a:pt x="216093" y="17810"/>
                    <a:pt x="220949" y="19553"/>
                    <a:pt x="224665" y="22877"/>
                  </a:cubicBezTo>
                  <a:cubicBezTo>
                    <a:pt x="228283" y="26772"/>
                    <a:pt x="229999" y="31983"/>
                    <a:pt x="229618" y="37260"/>
                  </a:cubicBezTo>
                  <a:lnTo>
                    <a:pt x="229618" y="63453"/>
                  </a:lnTo>
                  <a:lnTo>
                    <a:pt x="223521" y="63453"/>
                  </a:lnTo>
                  <a:lnTo>
                    <a:pt x="223521" y="37926"/>
                  </a:lnTo>
                  <a:cubicBezTo>
                    <a:pt x="223804" y="34012"/>
                    <a:pt x="222567" y="30144"/>
                    <a:pt x="219995" y="27163"/>
                  </a:cubicBezTo>
                  <a:cubicBezTo>
                    <a:pt x="217330" y="24544"/>
                    <a:pt x="213712" y="23191"/>
                    <a:pt x="209996" y="23448"/>
                  </a:cubicBezTo>
                  <a:cubicBezTo>
                    <a:pt x="205708" y="23220"/>
                    <a:pt x="201517" y="24810"/>
                    <a:pt x="198471" y="27830"/>
                  </a:cubicBezTo>
                  <a:cubicBezTo>
                    <a:pt x="195518" y="31059"/>
                    <a:pt x="193992" y="35364"/>
                    <a:pt x="194281" y="39736"/>
                  </a:cubicBezTo>
                  <a:lnTo>
                    <a:pt x="194281" y="63453"/>
                  </a:lnTo>
                  <a:lnTo>
                    <a:pt x="188183" y="63453"/>
                  </a:lnTo>
                  <a:lnTo>
                    <a:pt x="188183" y="18305"/>
                  </a:lnTo>
                  <a:lnTo>
                    <a:pt x="193992" y="18305"/>
                  </a:lnTo>
                  <a:lnTo>
                    <a:pt x="193992" y="26687"/>
                  </a:lnTo>
                  <a:cubicBezTo>
                    <a:pt x="195611" y="23915"/>
                    <a:pt x="197992" y="21696"/>
                    <a:pt x="200852" y="20305"/>
                  </a:cubicBezTo>
                  <a:cubicBezTo>
                    <a:pt x="204089" y="18724"/>
                    <a:pt x="207615" y="17943"/>
                    <a:pt x="211140" y="18019"/>
                  </a:cubicBezTo>
                  <a:close/>
                  <a:moveTo>
                    <a:pt x="249240" y="8494"/>
                  </a:moveTo>
                  <a:cubicBezTo>
                    <a:pt x="248096" y="8504"/>
                    <a:pt x="246952" y="8018"/>
                    <a:pt x="246096" y="7161"/>
                  </a:cubicBezTo>
                  <a:cubicBezTo>
                    <a:pt x="245236" y="6370"/>
                    <a:pt x="244859" y="5256"/>
                    <a:pt x="244859" y="4113"/>
                  </a:cubicBezTo>
                  <a:cubicBezTo>
                    <a:pt x="244859" y="2970"/>
                    <a:pt x="245333" y="1865"/>
                    <a:pt x="246096" y="1065"/>
                  </a:cubicBezTo>
                  <a:cubicBezTo>
                    <a:pt x="246952" y="226"/>
                    <a:pt x="248096" y="-221"/>
                    <a:pt x="249240" y="-174"/>
                  </a:cubicBezTo>
                  <a:cubicBezTo>
                    <a:pt x="250477" y="-240"/>
                    <a:pt x="251621" y="217"/>
                    <a:pt x="252477" y="1065"/>
                  </a:cubicBezTo>
                  <a:cubicBezTo>
                    <a:pt x="253240" y="1836"/>
                    <a:pt x="253714" y="2903"/>
                    <a:pt x="253714" y="4017"/>
                  </a:cubicBezTo>
                  <a:cubicBezTo>
                    <a:pt x="253714" y="5189"/>
                    <a:pt x="253333" y="6332"/>
                    <a:pt x="252477" y="7161"/>
                  </a:cubicBezTo>
                  <a:cubicBezTo>
                    <a:pt x="251621" y="8037"/>
                    <a:pt x="250477" y="8523"/>
                    <a:pt x="249240" y="8494"/>
                  </a:cubicBezTo>
                  <a:close/>
                  <a:moveTo>
                    <a:pt x="246189" y="18019"/>
                  </a:moveTo>
                  <a:lnTo>
                    <a:pt x="252286" y="18019"/>
                  </a:lnTo>
                  <a:lnTo>
                    <a:pt x="252286" y="63168"/>
                  </a:lnTo>
                  <a:lnTo>
                    <a:pt x="246189" y="63168"/>
                  </a:lnTo>
                  <a:close/>
                  <a:moveTo>
                    <a:pt x="292196" y="18019"/>
                  </a:moveTo>
                  <a:cubicBezTo>
                    <a:pt x="297149" y="17810"/>
                    <a:pt x="302009" y="19553"/>
                    <a:pt x="305720" y="22877"/>
                  </a:cubicBezTo>
                  <a:cubicBezTo>
                    <a:pt x="309343" y="26763"/>
                    <a:pt x="311153" y="31973"/>
                    <a:pt x="310771" y="37260"/>
                  </a:cubicBezTo>
                  <a:lnTo>
                    <a:pt x="310771" y="63453"/>
                  </a:lnTo>
                  <a:lnTo>
                    <a:pt x="304674" y="63453"/>
                  </a:lnTo>
                  <a:lnTo>
                    <a:pt x="304674" y="37926"/>
                  </a:lnTo>
                  <a:cubicBezTo>
                    <a:pt x="304958" y="34021"/>
                    <a:pt x="303628" y="30164"/>
                    <a:pt x="301149" y="27163"/>
                  </a:cubicBezTo>
                  <a:cubicBezTo>
                    <a:pt x="298484" y="24582"/>
                    <a:pt x="294865" y="23229"/>
                    <a:pt x="291149" y="23448"/>
                  </a:cubicBezTo>
                  <a:cubicBezTo>
                    <a:pt x="286861" y="23220"/>
                    <a:pt x="282578" y="24810"/>
                    <a:pt x="279527" y="27830"/>
                  </a:cubicBezTo>
                  <a:cubicBezTo>
                    <a:pt x="276573" y="31087"/>
                    <a:pt x="275146" y="35364"/>
                    <a:pt x="275336" y="39736"/>
                  </a:cubicBezTo>
                  <a:lnTo>
                    <a:pt x="275336" y="63453"/>
                  </a:lnTo>
                  <a:lnTo>
                    <a:pt x="269239" y="63453"/>
                  </a:lnTo>
                  <a:lnTo>
                    <a:pt x="269239" y="18305"/>
                  </a:lnTo>
                  <a:lnTo>
                    <a:pt x="275053" y="18305"/>
                  </a:lnTo>
                  <a:lnTo>
                    <a:pt x="275053" y="26687"/>
                  </a:lnTo>
                  <a:cubicBezTo>
                    <a:pt x="276671" y="23934"/>
                    <a:pt x="279145" y="21715"/>
                    <a:pt x="282006" y="20305"/>
                  </a:cubicBezTo>
                  <a:cubicBezTo>
                    <a:pt x="285150" y="18724"/>
                    <a:pt x="288670" y="17943"/>
                    <a:pt x="292196" y="18019"/>
                  </a:cubicBezTo>
                  <a:close/>
                  <a:moveTo>
                    <a:pt x="369158" y="18019"/>
                  </a:moveTo>
                  <a:lnTo>
                    <a:pt x="369158" y="57643"/>
                  </a:lnTo>
                  <a:cubicBezTo>
                    <a:pt x="369730" y="63853"/>
                    <a:pt x="367633" y="70016"/>
                    <a:pt x="363540" y="74693"/>
                  </a:cubicBezTo>
                  <a:cubicBezTo>
                    <a:pt x="358871" y="78684"/>
                    <a:pt x="352773" y="80665"/>
                    <a:pt x="346681" y="80217"/>
                  </a:cubicBezTo>
                  <a:cubicBezTo>
                    <a:pt x="342681" y="80227"/>
                    <a:pt x="338584" y="79589"/>
                    <a:pt x="334774" y="78312"/>
                  </a:cubicBezTo>
                  <a:cubicBezTo>
                    <a:pt x="331249" y="77389"/>
                    <a:pt x="328012" y="75664"/>
                    <a:pt x="325249" y="73264"/>
                  </a:cubicBezTo>
                  <a:lnTo>
                    <a:pt x="328393" y="68597"/>
                  </a:lnTo>
                  <a:cubicBezTo>
                    <a:pt x="330677" y="70683"/>
                    <a:pt x="333342" y="72245"/>
                    <a:pt x="336295" y="73169"/>
                  </a:cubicBezTo>
                  <a:cubicBezTo>
                    <a:pt x="339346" y="74217"/>
                    <a:pt x="342583" y="74760"/>
                    <a:pt x="345820" y="74788"/>
                  </a:cubicBezTo>
                  <a:cubicBezTo>
                    <a:pt x="350392" y="75188"/>
                    <a:pt x="354871" y="73741"/>
                    <a:pt x="358396" y="70788"/>
                  </a:cubicBezTo>
                  <a:cubicBezTo>
                    <a:pt x="361350" y="67359"/>
                    <a:pt x="362777" y="62901"/>
                    <a:pt x="362396" y="58405"/>
                  </a:cubicBezTo>
                  <a:lnTo>
                    <a:pt x="362396" y="52690"/>
                  </a:lnTo>
                  <a:cubicBezTo>
                    <a:pt x="360587" y="55510"/>
                    <a:pt x="358108" y="57757"/>
                    <a:pt x="355062" y="59167"/>
                  </a:cubicBezTo>
                  <a:cubicBezTo>
                    <a:pt x="351918" y="60701"/>
                    <a:pt x="348392" y="61491"/>
                    <a:pt x="344872" y="61453"/>
                  </a:cubicBezTo>
                  <a:cubicBezTo>
                    <a:pt x="340867" y="61501"/>
                    <a:pt x="336867" y="60520"/>
                    <a:pt x="333342" y="58596"/>
                  </a:cubicBezTo>
                  <a:cubicBezTo>
                    <a:pt x="329914" y="56833"/>
                    <a:pt x="327152" y="54167"/>
                    <a:pt x="325152" y="50880"/>
                  </a:cubicBezTo>
                  <a:cubicBezTo>
                    <a:pt x="323152" y="47394"/>
                    <a:pt x="322198" y="43451"/>
                    <a:pt x="322198" y="39450"/>
                  </a:cubicBezTo>
                  <a:cubicBezTo>
                    <a:pt x="322198" y="35507"/>
                    <a:pt x="323152" y="31621"/>
                    <a:pt x="325152" y="28211"/>
                  </a:cubicBezTo>
                  <a:cubicBezTo>
                    <a:pt x="327059" y="24934"/>
                    <a:pt x="329914" y="22258"/>
                    <a:pt x="333249" y="20496"/>
                  </a:cubicBezTo>
                  <a:cubicBezTo>
                    <a:pt x="340202" y="17143"/>
                    <a:pt x="348299" y="17143"/>
                    <a:pt x="355252" y="20496"/>
                  </a:cubicBezTo>
                  <a:cubicBezTo>
                    <a:pt x="358299" y="22020"/>
                    <a:pt x="360871" y="24315"/>
                    <a:pt x="362680" y="27163"/>
                  </a:cubicBezTo>
                  <a:lnTo>
                    <a:pt x="362680" y="18496"/>
                  </a:lnTo>
                  <a:close/>
                  <a:moveTo>
                    <a:pt x="346109" y="56119"/>
                  </a:moveTo>
                  <a:cubicBezTo>
                    <a:pt x="349155" y="56176"/>
                    <a:pt x="352206" y="55453"/>
                    <a:pt x="354964" y="54024"/>
                  </a:cubicBezTo>
                  <a:cubicBezTo>
                    <a:pt x="357536" y="52700"/>
                    <a:pt x="359633" y="50652"/>
                    <a:pt x="361061" y="48118"/>
                  </a:cubicBezTo>
                  <a:cubicBezTo>
                    <a:pt x="364015" y="42813"/>
                    <a:pt x="364015" y="36374"/>
                    <a:pt x="361061" y="31068"/>
                  </a:cubicBezTo>
                  <a:cubicBezTo>
                    <a:pt x="359633" y="28563"/>
                    <a:pt x="357536" y="26544"/>
                    <a:pt x="354964" y="25258"/>
                  </a:cubicBezTo>
                  <a:cubicBezTo>
                    <a:pt x="352206" y="23810"/>
                    <a:pt x="349155" y="23087"/>
                    <a:pt x="346109" y="23163"/>
                  </a:cubicBezTo>
                  <a:cubicBezTo>
                    <a:pt x="343058" y="23124"/>
                    <a:pt x="340109" y="23810"/>
                    <a:pt x="337346" y="25163"/>
                  </a:cubicBezTo>
                  <a:cubicBezTo>
                    <a:pt x="334774" y="26506"/>
                    <a:pt x="332677" y="28516"/>
                    <a:pt x="331249" y="30973"/>
                  </a:cubicBezTo>
                  <a:cubicBezTo>
                    <a:pt x="329821" y="33592"/>
                    <a:pt x="329059" y="36545"/>
                    <a:pt x="329059" y="39546"/>
                  </a:cubicBezTo>
                  <a:cubicBezTo>
                    <a:pt x="329059" y="42546"/>
                    <a:pt x="329724" y="45509"/>
                    <a:pt x="331249" y="48118"/>
                  </a:cubicBezTo>
                  <a:cubicBezTo>
                    <a:pt x="332677" y="50633"/>
                    <a:pt x="334774" y="52681"/>
                    <a:pt x="337346" y="54024"/>
                  </a:cubicBezTo>
                  <a:cubicBezTo>
                    <a:pt x="340011" y="55462"/>
                    <a:pt x="343058" y="56186"/>
                    <a:pt x="346109" y="56119"/>
                  </a:cubicBezTo>
                  <a:close/>
                  <a:moveTo>
                    <a:pt x="426499" y="63739"/>
                  </a:moveTo>
                  <a:cubicBezTo>
                    <a:pt x="422118" y="63777"/>
                    <a:pt x="417830" y="63063"/>
                    <a:pt x="413737" y="61644"/>
                  </a:cubicBezTo>
                  <a:cubicBezTo>
                    <a:pt x="410114" y="60520"/>
                    <a:pt x="406877" y="58558"/>
                    <a:pt x="404212" y="55929"/>
                  </a:cubicBezTo>
                  <a:lnTo>
                    <a:pt x="406784" y="51071"/>
                  </a:lnTo>
                  <a:cubicBezTo>
                    <a:pt x="409258" y="53433"/>
                    <a:pt x="412114" y="55214"/>
                    <a:pt x="415356" y="56310"/>
                  </a:cubicBezTo>
                  <a:cubicBezTo>
                    <a:pt x="418881" y="57633"/>
                    <a:pt x="422690" y="58310"/>
                    <a:pt x="426499" y="58310"/>
                  </a:cubicBezTo>
                  <a:cubicBezTo>
                    <a:pt x="430787" y="58634"/>
                    <a:pt x="434978" y="57605"/>
                    <a:pt x="438596" y="55357"/>
                  </a:cubicBezTo>
                  <a:cubicBezTo>
                    <a:pt x="441168" y="53700"/>
                    <a:pt x="442786" y="50814"/>
                    <a:pt x="442693" y="47737"/>
                  </a:cubicBezTo>
                  <a:cubicBezTo>
                    <a:pt x="442786" y="45613"/>
                    <a:pt x="442024" y="43546"/>
                    <a:pt x="440498" y="42022"/>
                  </a:cubicBezTo>
                  <a:cubicBezTo>
                    <a:pt x="438977" y="40536"/>
                    <a:pt x="437071" y="39393"/>
                    <a:pt x="435071" y="38689"/>
                  </a:cubicBezTo>
                  <a:cubicBezTo>
                    <a:pt x="432978" y="37926"/>
                    <a:pt x="430024" y="37069"/>
                    <a:pt x="426308" y="36117"/>
                  </a:cubicBezTo>
                  <a:cubicBezTo>
                    <a:pt x="422592" y="35250"/>
                    <a:pt x="418974" y="34164"/>
                    <a:pt x="415449" y="32878"/>
                  </a:cubicBezTo>
                  <a:cubicBezTo>
                    <a:pt x="412784" y="31840"/>
                    <a:pt x="410402" y="30173"/>
                    <a:pt x="408593" y="28021"/>
                  </a:cubicBezTo>
                  <a:cubicBezTo>
                    <a:pt x="406593" y="25516"/>
                    <a:pt x="405542" y="22363"/>
                    <a:pt x="405733" y="19162"/>
                  </a:cubicBezTo>
                  <a:cubicBezTo>
                    <a:pt x="405640" y="16228"/>
                    <a:pt x="406496" y="13342"/>
                    <a:pt x="408114" y="10875"/>
                  </a:cubicBezTo>
                  <a:cubicBezTo>
                    <a:pt x="409923" y="8237"/>
                    <a:pt x="412495" y="6180"/>
                    <a:pt x="415449" y="4970"/>
                  </a:cubicBezTo>
                  <a:cubicBezTo>
                    <a:pt x="419355" y="3331"/>
                    <a:pt x="423546" y="2551"/>
                    <a:pt x="427834" y="2684"/>
                  </a:cubicBezTo>
                  <a:cubicBezTo>
                    <a:pt x="431262" y="2684"/>
                    <a:pt x="434689" y="3160"/>
                    <a:pt x="437931" y="4113"/>
                  </a:cubicBezTo>
                  <a:cubicBezTo>
                    <a:pt x="440977" y="4970"/>
                    <a:pt x="443833" y="6284"/>
                    <a:pt x="446405" y="8018"/>
                  </a:cubicBezTo>
                  <a:lnTo>
                    <a:pt x="444312" y="13066"/>
                  </a:lnTo>
                  <a:cubicBezTo>
                    <a:pt x="441833" y="11466"/>
                    <a:pt x="439070" y="10218"/>
                    <a:pt x="436215" y="9351"/>
                  </a:cubicBezTo>
                  <a:cubicBezTo>
                    <a:pt x="433452" y="8523"/>
                    <a:pt x="430690" y="8104"/>
                    <a:pt x="427834" y="8113"/>
                  </a:cubicBezTo>
                  <a:cubicBezTo>
                    <a:pt x="423643" y="7837"/>
                    <a:pt x="419448" y="8904"/>
                    <a:pt x="415928" y="11161"/>
                  </a:cubicBezTo>
                  <a:cubicBezTo>
                    <a:pt x="413449" y="12961"/>
                    <a:pt x="411923" y="15876"/>
                    <a:pt x="411923" y="18972"/>
                  </a:cubicBezTo>
                  <a:cubicBezTo>
                    <a:pt x="411830" y="21125"/>
                    <a:pt x="412593" y="23229"/>
                    <a:pt x="414118" y="24782"/>
                  </a:cubicBezTo>
                  <a:cubicBezTo>
                    <a:pt x="415737" y="26268"/>
                    <a:pt x="417546" y="27411"/>
                    <a:pt x="419639" y="28115"/>
                  </a:cubicBezTo>
                  <a:cubicBezTo>
                    <a:pt x="421830" y="28878"/>
                    <a:pt x="424783" y="29735"/>
                    <a:pt x="428499" y="30687"/>
                  </a:cubicBezTo>
                  <a:cubicBezTo>
                    <a:pt x="432117" y="31497"/>
                    <a:pt x="435643" y="32545"/>
                    <a:pt x="439168" y="33831"/>
                  </a:cubicBezTo>
                  <a:cubicBezTo>
                    <a:pt x="441833" y="34869"/>
                    <a:pt x="444214" y="36536"/>
                    <a:pt x="446121" y="38689"/>
                  </a:cubicBezTo>
                  <a:cubicBezTo>
                    <a:pt x="448023" y="41146"/>
                    <a:pt x="449074" y="44232"/>
                    <a:pt x="448884" y="47356"/>
                  </a:cubicBezTo>
                  <a:cubicBezTo>
                    <a:pt x="448977" y="50290"/>
                    <a:pt x="448121" y="53176"/>
                    <a:pt x="446503" y="55643"/>
                  </a:cubicBezTo>
                  <a:cubicBezTo>
                    <a:pt x="444596" y="58310"/>
                    <a:pt x="442024" y="60368"/>
                    <a:pt x="438977" y="61548"/>
                  </a:cubicBezTo>
                  <a:cubicBezTo>
                    <a:pt x="434978" y="63110"/>
                    <a:pt x="430787" y="63853"/>
                    <a:pt x="426499" y="63739"/>
                  </a:cubicBezTo>
                  <a:close/>
                  <a:moveTo>
                    <a:pt x="485175" y="60501"/>
                  </a:moveTo>
                  <a:cubicBezTo>
                    <a:pt x="483933" y="61587"/>
                    <a:pt x="482505" y="62406"/>
                    <a:pt x="480886" y="62882"/>
                  </a:cubicBezTo>
                  <a:cubicBezTo>
                    <a:pt x="479170" y="63377"/>
                    <a:pt x="477459" y="63634"/>
                    <a:pt x="475650" y="63644"/>
                  </a:cubicBezTo>
                  <a:cubicBezTo>
                    <a:pt x="469073" y="64359"/>
                    <a:pt x="463264" y="59643"/>
                    <a:pt x="462502" y="53109"/>
                  </a:cubicBezTo>
                  <a:cubicBezTo>
                    <a:pt x="462409" y="52271"/>
                    <a:pt x="462409" y="51433"/>
                    <a:pt x="462502" y="50595"/>
                  </a:cubicBezTo>
                  <a:lnTo>
                    <a:pt x="462502" y="23258"/>
                  </a:lnTo>
                  <a:lnTo>
                    <a:pt x="454409" y="23258"/>
                  </a:lnTo>
                  <a:lnTo>
                    <a:pt x="454409" y="18114"/>
                  </a:lnTo>
                  <a:lnTo>
                    <a:pt x="462502" y="18114"/>
                  </a:lnTo>
                  <a:lnTo>
                    <a:pt x="462502" y="8589"/>
                  </a:lnTo>
                  <a:lnTo>
                    <a:pt x="468506" y="8589"/>
                  </a:lnTo>
                  <a:lnTo>
                    <a:pt x="468506" y="18114"/>
                  </a:lnTo>
                  <a:lnTo>
                    <a:pt x="482221" y="18114"/>
                  </a:lnTo>
                  <a:lnTo>
                    <a:pt x="482221" y="23258"/>
                  </a:lnTo>
                  <a:lnTo>
                    <a:pt x="468506" y="23258"/>
                  </a:lnTo>
                  <a:lnTo>
                    <a:pt x="468506" y="50404"/>
                  </a:lnTo>
                  <a:cubicBezTo>
                    <a:pt x="468315" y="52642"/>
                    <a:pt x="469073" y="54852"/>
                    <a:pt x="470599" y="56500"/>
                  </a:cubicBezTo>
                  <a:cubicBezTo>
                    <a:pt x="472124" y="57986"/>
                    <a:pt x="474217" y="58748"/>
                    <a:pt x="476315" y="58596"/>
                  </a:cubicBezTo>
                  <a:cubicBezTo>
                    <a:pt x="477552" y="58596"/>
                    <a:pt x="478789" y="58405"/>
                    <a:pt x="480031" y="58024"/>
                  </a:cubicBezTo>
                  <a:cubicBezTo>
                    <a:pt x="481170" y="57662"/>
                    <a:pt x="482221" y="57081"/>
                    <a:pt x="483077" y="56310"/>
                  </a:cubicBezTo>
                  <a:close/>
                  <a:moveTo>
                    <a:pt x="512033" y="17829"/>
                  </a:moveTo>
                  <a:cubicBezTo>
                    <a:pt x="516987" y="17486"/>
                    <a:pt x="521749" y="19057"/>
                    <a:pt x="525558" y="22210"/>
                  </a:cubicBezTo>
                  <a:cubicBezTo>
                    <a:pt x="528893" y="25706"/>
                    <a:pt x="530609" y="30450"/>
                    <a:pt x="530228" y="35259"/>
                  </a:cubicBezTo>
                  <a:lnTo>
                    <a:pt x="530228" y="63263"/>
                  </a:lnTo>
                  <a:lnTo>
                    <a:pt x="523749" y="63263"/>
                  </a:lnTo>
                  <a:lnTo>
                    <a:pt x="523749" y="56214"/>
                  </a:lnTo>
                  <a:cubicBezTo>
                    <a:pt x="522321" y="58634"/>
                    <a:pt x="520224" y="60558"/>
                    <a:pt x="517749" y="61739"/>
                  </a:cubicBezTo>
                  <a:cubicBezTo>
                    <a:pt x="514796" y="63063"/>
                    <a:pt x="511461" y="63710"/>
                    <a:pt x="508224" y="63644"/>
                  </a:cubicBezTo>
                  <a:cubicBezTo>
                    <a:pt x="503936" y="63882"/>
                    <a:pt x="499653" y="62596"/>
                    <a:pt x="496220" y="60024"/>
                  </a:cubicBezTo>
                  <a:cubicBezTo>
                    <a:pt x="493267" y="57748"/>
                    <a:pt x="491649" y="54195"/>
                    <a:pt x="491839" y="50499"/>
                  </a:cubicBezTo>
                  <a:cubicBezTo>
                    <a:pt x="491649" y="46861"/>
                    <a:pt x="493174" y="43327"/>
                    <a:pt x="495937" y="40974"/>
                  </a:cubicBezTo>
                  <a:cubicBezTo>
                    <a:pt x="499843" y="38336"/>
                    <a:pt x="504508" y="37098"/>
                    <a:pt x="509178" y="37450"/>
                  </a:cubicBezTo>
                  <a:lnTo>
                    <a:pt x="523749" y="37450"/>
                  </a:lnTo>
                  <a:lnTo>
                    <a:pt x="523749" y="34783"/>
                  </a:lnTo>
                  <a:cubicBezTo>
                    <a:pt x="523940" y="31459"/>
                    <a:pt x="522703" y="28211"/>
                    <a:pt x="520414" y="25829"/>
                  </a:cubicBezTo>
                  <a:cubicBezTo>
                    <a:pt x="517749" y="23658"/>
                    <a:pt x="514317" y="22601"/>
                    <a:pt x="510889" y="22877"/>
                  </a:cubicBezTo>
                  <a:cubicBezTo>
                    <a:pt x="508127" y="22839"/>
                    <a:pt x="505364" y="23287"/>
                    <a:pt x="502699" y="24210"/>
                  </a:cubicBezTo>
                  <a:cubicBezTo>
                    <a:pt x="500220" y="25087"/>
                    <a:pt x="497937" y="26411"/>
                    <a:pt x="495937" y="28115"/>
                  </a:cubicBezTo>
                  <a:lnTo>
                    <a:pt x="493174" y="23639"/>
                  </a:lnTo>
                  <a:cubicBezTo>
                    <a:pt x="495555" y="21562"/>
                    <a:pt x="498411" y="20010"/>
                    <a:pt x="501462" y="19067"/>
                  </a:cubicBezTo>
                  <a:cubicBezTo>
                    <a:pt x="504699" y="18019"/>
                    <a:pt x="508127" y="17505"/>
                    <a:pt x="511559" y="17543"/>
                  </a:cubicBezTo>
                  <a:close/>
                  <a:moveTo>
                    <a:pt x="509843" y="58882"/>
                  </a:moveTo>
                  <a:cubicBezTo>
                    <a:pt x="512987" y="58977"/>
                    <a:pt x="516033" y="58148"/>
                    <a:pt x="518703" y="56500"/>
                  </a:cubicBezTo>
                  <a:cubicBezTo>
                    <a:pt x="521177" y="54891"/>
                    <a:pt x="523177" y="52519"/>
                    <a:pt x="524223" y="49737"/>
                  </a:cubicBezTo>
                  <a:lnTo>
                    <a:pt x="524223" y="42308"/>
                  </a:lnTo>
                  <a:lnTo>
                    <a:pt x="510034" y="42308"/>
                  </a:lnTo>
                  <a:cubicBezTo>
                    <a:pt x="502318" y="42308"/>
                    <a:pt x="498509" y="44975"/>
                    <a:pt x="498509" y="50404"/>
                  </a:cubicBezTo>
                  <a:cubicBezTo>
                    <a:pt x="498411" y="52833"/>
                    <a:pt x="499555" y="55147"/>
                    <a:pt x="501462" y="56596"/>
                  </a:cubicBezTo>
                  <a:cubicBezTo>
                    <a:pt x="503936" y="58262"/>
                    <a:pt x="506890" y="59062"/>
                    <a:pt x="509843" y="58882"/>
                  </a:cubicBezTo>
                  <a:close/>
                  <a:moveTo>
                    <a:pt x="588708" y="18114"/>
                  </a:moveTo>
                  <a:lnTo>
                    <a:pt x="588708" y="57739"/>
                  </a:lnTo>
                  <a:cubicBezTo>
                    <a:pt x="589280" y="63949"/>
                    <a:pt x="587187" y="70111"/>
                    <a:pt x="583090" y="74788"/>
                  </a:cubicBezTo>
                  <a:cubicBezTo>
                    <a:pt x="578425" y="78779"/>
                    <a:pt x="572327" y="80760"/>
                    <a:pt x="566230" y="80313"/>
                  </a:cubicBezTo>
                  <a:cubicBezTo>
                    <a:pt x="562230" y="80322"/>
                    <a:pt x="558133" y="79684"/>
                    <a:pt x="554324" y="78408"/>
                  </a:cubicBezTo>
                  <a:cubicBezTo>
                    <a:pt x="550798" y="77484"/>
                    <a:pt x="547561" y="75760"/>
                    <a:pt x="544799" y="73359"/>
                  </a:cubicBezTo>
                  <a:lnTo>
                    <a:pt x="547845" y="68692"/>
                  </a:lnTo>
                  <a:cubicBezTo>
                    <a:pt x="550133" y="70759"/>
                    <a:pt x="552896" y="72321"/>
                    <a:pt x="555849" y="73264"/>
                  </a:cubicBezTo>
                  <a:cubicBezTo>
                    <a:pt x="558896" y="74312"/>
                    <a:pt x="562133" y="74855"/>
                    <a:pt x="565374" y="74883"/>
                  </a:cubicBezTo>
                  <a:cubicBezTo>
                    <a:pt x="569946" y="75283"/>
                    <a:pt x="574420" y="73836"/>
                    <a:pt x="577946" y="70883"/>
                  </a:cubicBezTo>
                  <a:cubicBezTo>
                    <a:pt x="580899" y="67454"/>
                    <a:pt x="582327" y="62996"/>
                    <a:pt x="581945" y="58500"/>
                  </a:cubicBezTo>
                  <a:lnTo>
                    <a:pt x="581945" y="52785"/>
                  </a:lnTo>
                  <a:cubicBezTo>
                    <a:pt x="580136" y="55633"/>
                    <a:pt x="577564" y="57891"/>
                    <a:pt x="574518" y="59262"/>
                  </a:cubicBezTo>
                  <a:cubicBezTo>
                    <a:pt x="571374" y="60805"/>
                    <a:pt x="567946" y="61596"/>
                    <a:pt x="564421" y="61548"/>
                  </a:cubicBezTo>
                  <a:cubicBezTo>
                    <a:pt x="560421" y="61606"/>
                    <a:pt x="556421" y="60624"/>
                    <a:pt x="552896" y="58691"/>
                  </a:cubicBezTo>
                  <a:cubicBezTo>
                    <a:pt x="549468" y="56957"/>
                    <a:pt x="546608" y="54281"/>
                    <a:pt x="544706" y="50976"/>
                  </a:cubicBezTo>
                  <a:cubicBezTo>
                    <a:pt x="542706" y="47489"/>
                    <a:pt x="541753" y="43546"/>
                    <a:pt x="541753" y="39546"/>
                  </a:cubicBezTo>
                  <a:cubicBezTo>
                    <a:pt x="541753" y="35602"/>
                    <a:pt x="542706" y="31716"/>
                    <a:pt x="544706" y="28306"/>
                  </a:cubicBezTo>
                  <a:cubicBezTo>
                    <a:pt x="546608" y="25030"/>
                    <a:pt x="549468" y="22353"/>
                    <a:pt x="552798" y="20591"/>
                  </a:cubicBezTo>
                  <a:cubicBezTo>
                    <a:pt x="559751" y="17238"/>
                    <a:pt x="567849" y="17238"/>
                    <a:pt x="574802" y="20591"/>
                  </a:cubicBezTo>
                  <a:cubicBezTo>
                    <a:pt x="577853" y="22115"/>
                    <a:pt x="580425" y="24410"/>
                    <a:pt x="582234" y="27258"/>
                  </a:cubicBezTo>
                  <a:lnTo>
                    <a:pt x="582234" y="18590"/>
                  </a:lnTo>
                  <a:close/>
                  <a:moveTo>
                    <a:pt x="565658" y="56214"/>
                  </a:moveTo>
                  <a:cubicBezTo>
                    <a:pt x="568709" y="56272"/>
                    <a:pt x="571755" y="55547"/>
                    <a:pt x="574518" y="54119"/>
                  </a:cubicBezTo>
                  <a:cubicBezTo>
                    <a:pt x="577090" y="52776"/>
                    <a:pt x="579183" y="50719"/>
                    <a:pt x="580615" y="48214"/>
                  </a:cubicBezTo>
                  <a:cubicBezTo>
                    <a:pt x="583564" y="42908"/>
                    <a:pt x="583564" y="36469"/>
                    <a:pt x="580615" y="31163"/>
                  </a:cubicBezTo>
                  <a:cubicBezTo>
                    <a:pt x="579183" y="28658"/>
                    <a:pt x="577090" y="26639"/>
                    <a:pt x="574518" y="25353"/>
                  </a:cubicBezTo>
                  <a:cubicBezTo>
                    <a:pt x="571755" y="23906"/>
                    <a:pt x="568709" y="23182"/>
                    <a:pt x="565658" y="23258"/>
                  </a:cubicBezTo>
                  <a:cubicBezTo>
                    <a:pt x="562612" y="23220"/>
                    <a:pt x="559658" y="23906"/>
                    <a:pt x="556896" y="25258"/>
                  </a:cubicBezTo>
                  <a:cubicBezTo>
                    <a:pt x="554324" y="26601"/>
                    <a:pt x="552231" y="28611"/>
                    <a:pt x="550798" y="31068"/>
                  </a:cubicBezTo>
                  <a:cubicBezTo>
                    <a:pt x="549371" y="33688"/>
                    <a:pt x="548608" y="36640"/>
                    <a:pt x="548608" y="39641"/>
                  </a:cubicBezTo>
                  <a:cubicBezTo>
                    <a:pt x="548515" y="42641"/>
                    <a:pt x="549278" y="45603"/>
                    <a:pt x="550798" y="48214"/>
                  </a:cubicBezTo>
                  <a:cubicBezTo>
                    <a:pt x="552231" y="50728"/>
                    <a:pt x="554324" y="52776"/>
                    <a:pt x="556896" y="54119"/>
                  </a:cubicBezTo>
                  <a:cubicBezTo>
                    <a:pt x="559561" y="55557"/>
                    <a:pt x="562612" y="56281"/>
                    <a:pt x="565658" y="56214"/>
                  </a:cubicBezTo>
                  <a:close/>
                  <a:moveTo>
                    <a:pt x="645100" y="42689"/>
                  </a:moveTo>
                  <a:lnTo>
                    <a:pt x="607000" y="42689"/>
                  </a:lnTo>
                  <a:cubicBezTo>
                    <a:pt x="607093" y="47042"/>
                    <a:pt x="609093" y="51138"/>
                    <a:pt x="612330" y="54024"/>
                  </a:cubicBezTo>
                  <a:cubicBezTo>
                    <a:pt x="615762" y="56976"/>
                    <a:pt x="620143" y="58539"/>
                    <a:pt x="624715" y="58405"/>
                  </a:cubicBezTo>
                  <a:cubicBezTo>
                    <a:pt x="627380" y="58396"/>
                    <a:pt x="629952" y="57881"/>
                    <a:pt x="632431" y="56881"/>
                  </a:cubicBezTo>
                  <a:cubicBezTo>
                    <a:pt x="634812" y="55853"/>
                    <a:pt x="636812" y="54328"/>
                    <a:pt x="638523" y="52405"/>
                  </a:cubicBezTo>
                  <a:lnTo>
                    <a:pt x="641956" y="56405"/>
                  </a:lnTo>
                  <a:cubicBezTo>
                    <a:pt x="639956" y="58786"/>
                    <a:pt x="637384" y="60653"/>
                    <a:pt x="634431" y="61834"/>
                  </a:cubicBezTo>
                  <a:cubicBezTo>
                    <a:pt x="631380" y="63110"/>
                    <a:pt x="628143" y="63758"/>
                    <a:pt x="624906" y="63739"/>
                  </a:cubicBezTo>
                  <a:cubicBezTo>
                    <a:pt x="620617" y="63844"/>
                    <a:pt x="616427" y="62834"/>
                    <a:pt x="612618" y="60787"/>
                  </a:cubicBezTo>
                  <a:cubicBezTo>
                    <a:pt x="609093" y="58901"/>
                    <a:pt x="606237" y="56062"/>
                    <a:pt x="604237" y="52595"/>
                  </a:cubicBezTo>
                  <a:cubicBezTo>
                    <a:pt x="602237" y="48994"/>
                    <a:pt x="601186" y="44918"/>
                    <a:pt x="601284" y="40784"/>
                  </a:cubicBezTo>
                  <a:cubicBezTo>
                    <a:pt x="601186" y="36669"/>
                    <a:pt x="602237" y="32602"/>
                    <a:pt x="604139" y="28973"/>
                  </a:cubicBezTo>
                  <a:cubicBezTo>
                    <a:pt x="605949" y="25553"/>
                    <a:pt x="608711" y="22715"/>
                    <a:pt x="612046" y="20782"/>
                  </a:cubicBezTo>
                  <a:cubicBezTo>
                    <a:pt x="619092" y="16971"/>
                    <a:pt x="627478" y="16971"/>
                    <a:pt x="634524" y="20782"/>
                  </a:cubicBezTo>
                  <a:cubicBezTo>
                    <a:pt x="637765" y="22734"/>
                    <a:pt x="640523" y="25525"/>
                    <a:pt x="642337" y="28878"/>
                  </a:cubicBezTo>
                  <a:cubicBezTo>
                    <a:pt x="644239" y="32545"/>
                    <a:pt x="645193" y="36650"/>
                    <a:pt x="645100" y="40784"/>
                  </a:cubicBezTo>
                  <a:close/>
                  <a:moveTo>
                    <a:pt x="623287" y="23163"/>
                  </a:moveTo>
                  <a:cubicBezTo>
                    <a:pt x="619190" y="23029"/>
                    <a:pt x="615283" y="24496"/>
                    <a:pt x="612330" y="27258"/>
                  </a:cubicBezTo>
                  <a:cubicBezTo>
                    <a:pt x="609381" y="30107"/>
                    <a:pt x="607567" y="33992"/>
                    <a:pt x="607376" y="38117"/>
                  </a:cubicBezTo>
                  <a:lnTo>
                    <a:pt x="639286" y="38117"/>
                  </a:lnTo>
                  <a:cubicBezTo>
                    <a:pt x="639002" y="34012"/>
                    <a:pt x="637286" y="30135"/>
                    <a:pt x="634333" y="27258"/>
                  </a:cubicBezTo>
                  <a:cubicBezTo>
                    <a:pt x="631287" y="24496"/>
                    <a:pt x="627380" y="23020"/>
                    <a:pt x="623287" y="23163"/>
                  </a:cubicBezTo>
                  <a:close/>
                </a:path>
              </a:pathLst>
            </a:custGeom>
            <a:solidFill>
              <a:srgbClr val="6D6E71"/>
            </a:solidFill>
            <a:ln w="9525" cap="flat">
              <a:noFill/>
              <a:prstDash val="solid"/>
              <a:miter/>
            </a:ln>
          </p:spPr>
          <p:txBody>
            <a:bodyPr rtlCol="0" anchor="ctr"/>
            <a:lstStyle/>
            <a:p>
              <a:endParaRPr lang="en-US"/>
            </a:p>
          </p:txBody>
        </p:sp>
        <p:sp>
          <p:nvSpPr>
            <p:cNvPr id="1758" name="Freeform: Shape 1757">
              <a:extLst>
                <a:ext uri="{FF2B5EF4-FFF2-40B4-BE49-F238E27FC236}">
                  <a16:creationId xmlns:a16="http://schemas.microsoft.com/office/drawing/2014/main" id="{11930B80-613B-41EF-B956-C333B7191982}"/>
                </a:ext>
              </a:extLst>
            </p:cNvPr>
            <p:cNvSpPr/>
            <p:nvPr/>
          </p:nvSpPr>
          <p:spPr>
            <a:xfrm>
              <a:off x="7616530" y="5366155"/>
              <a:ext cx="1283677" cy="106930"/>
            </a:xfrm>
            <a:custGeom>
              <a:avLst/>
              <a:gdLst>
                <a:gd name="connsiteX0" fmla="*/ 58261 w 980652"/>
                <a:gd name="connsiteY0" fmla="*/ 3725 h 81688"/>
                <a:gd name="connsiteX1" fmla="*/ 58261 w 980652"/>
                <a:gd name="connsiteY1" fmla="*/ 63732 h 81688"/>
                <a:gd name="connsiteX2" fmla="*/ 52168 w 980652"/>
                <a:gd name="connsiteY2" fmla="*/ 63732 h 81688"/>
                <a:gd name="connsiteX3" fmla="*/ 52168 w 980652"/>
                <a:gd name="connsiteY3" fmla="*/ 16107 h 81688"/>
                <a:gd name="connsiteX4" fmla="*/ 28542 w 980652"/>
                <a:gd name="connsiteY4" fmla="*/ 56493 h 81688"/>
                <a:gd name="connsiteX5" fmla="*/ 25593 w 980652"/>
                <a:gd name="connsiteY5" fmla="*/ 56493 h 81688"/>
                <a:gd name="connsiteX6" fmla="*/ 1971 w 980652"/>
                <a:gd name="connsiteY6" fmla="*/ 16298 h 81688"/>
                <a:gd name="connsiteX7" fmla="*/ 1971 w 980652"/>
                <a:gd name="connsiteY7" fmla="*/ 63923 h 81688"/>
                <a:gd name="connsiteX8" fmla="*/ -4033 w 980652"/>
                <a:gd name="connsiteY8" fmla="*/ 63923 h 81688"/>
                <a:gd name="connsiteX9" fmla="*/ -4033 w 980652"/>
                <a:gd name="connsiteY9" fmla="*/ 3916 h 81688"/>
                <a:gd name="connsiteX10" fmla="*/ 1111 w 980652"/>
                <a:gd name="connsiteY10" fmla="*/ 3916 h 81688"/>
                <a:gd name="connsiteX11" fmla="*/ 27212 w 980652"/>
                <a:gd name="connsiteY11" fmla="*/ 48397 h 81688"/>
                <a:gd name="connsiteX12" fmla="*/ 53024 w 980652"/>
                <a:gd name="connsiteY12" fmla="*/ 3916 h 81688"/>
                <a:gd name="connsiteX13" fmla="*/ 79599 w 980652"/>
                <a:gd name="connsiteY13" fmla="*/ 8774 h 81688"/>
                <a:gd name="connsiteX14" fmla="*/ 76455 w 980652"/>
                <a:gd name="connsiteY14" fmla="*/ 7440 h 81688"/>
                <a:gd name="connsiteX15" fmla="*/ 75121 w 980652"/>
                <a:gd name="connsiteY15" fmla="*/ 4392 h 81688"/>
                <a:gd name="connsiteX16" fmla="*/ 79692 w 980652"/>
                <a:gd name="connsiteY16" fmla="*/ 58 h 81688"/>
                <a:gd name="connsiteX17" fmla="*/ 82743 w 980652"/>
                <a:gd name="connsiteY17" fmla="*/ 1344 h 81688"/>
                <a:gd name="connsiteX18" fmla="*/ 84073 w 980652"/>
                <a:gd name="connsiteY18" fmla="*/ 4296 h 81688"/>
                <a:gd name="connsiteX19" fmla="*/ 79599 w 980652"/>
                <a:gd name="connsiteY19" fmla="*/ 8774 h 81688"/>
                <a:gd name="connsiteX20" fmla="*/ 76548 w 980652"/>
                <a:gd name="connsiteY20" fmla="*/ 18299 h 81688"/>
                <a:gd name="connsiteX21" fmla="*/ 82553 w 980652"/>
                <a:gd name="connsiteY21" fmla="*/ 18299 h 81688"/>
                <a:gd name="connsiteX22" fmla="*/ 82553 w 980652"/>
                <a:gd name="connsiteY22" fmla="*/ 63447 h 81688"/>
                <a:gd name="connsiteX23" fmla="*/ 76548 w 980652"/>
                <a:gd name="connsiteY23" fmla="*/ 63447 h 81688"/>
                <a:gd name="connsiteX24" fmla="*/ 111700 w 980652"/>
                <a:gd name="connsiteY24" fmla="*/ 63828 h 81688"/>
                <a:gd name="connsiteX25" fmla="*/ 101124 w 980652"/>
                <a:gd name="connsiteY25" fmla="*/ 62304 h 81688"/>
                <a:gd name="connsiteX26" fmla="*/ 93315 w 980652"/>
                <a:gd name="connsiteY26" fmla="*/ 58303 h 81688"/>
                <a:gd name="connsiteX27" fmla="*/ 96077 w 980652"/>
                <a:gd name="connsiteY27" fmla="*/ 53446 h 81688"/>
                <a:gd name="connsiteX28" fmla="*/ 103123 w 980652"/>
                <a:gd name="connsiteY28" fmla="*/ 57160 h 81688"/>
                <a:gd name="connsiteX29" fmla="*/ 112076 w 980652"/>
                <a:gd name="connsiteY29" fmla="*/ 58494 h 81688"/>
                <a:gd name="connsiteX30" fmla="*/ 121601 w 980652"/>
                <a:gd name="connsiteY30" fmla="*/ 56589 h 81688"/>
                <a:gd name="connsiteX31" fmla="*/ 124555 w 980652"/>
                <a:gd name="connsiteY31" fmla="*/ 51159 h 81688"/>
                <a:gd name="connsiteX32" fmla="*/ 122936 w 980652"/>
                <a:gd name="connsiteY32" fmla="*/ 47254 h 81688"/>
                <a:gd name="connsiteX33" fmla="*/ 118843 w 980652"/>
                <a:gd name="connsiteY33" fmla="*/ 45159 h 81688"/>
                <a:gd name="connsiteX34" fmla="*/ 112174 w 980652"/>
                <a:gd name="connsiteY34" fmla="*/ 43730 h 81688"/>
                <a:gd name="connsiteX35" fmla="*/ 103412 w 980652"/>
                <a:gd name="connsiteY35" fmla="*/ 41634 h 81688"/>
                <a:gd name="connsiteX36" fmla="*/ 97696 w 980652"/>
                <a:gd name="connsiteY36" fmla="*/ 37920 h 81688"/>
                <a:gd name="connsiteX37" fmla="*/ 95315 w 980652"/>
                <a:gd name="connsiteY37" fmla="*/ 30871 h 81688"/>
                <a:gd name="connsiteX38" fmla="*/ 100077 w 980652"/>
                <a:gd name="connsiteY38" fmla="*/ 21346 h 81688"/>
                <a:gd name="connsiteX39" fmla="*/ 113127 w 980652"/>
                <a:gd name="connsiteY39" fmla="*/ 17727 h 81688"/>
                <a:gd name="connsiteX40" fmla="*/ 121890 w 980652"/>
                <a:gd name="connsiteY40" fmla="*/ 18870 h 81688"/>
                <a:gd name="connsiteX41" fmla="*/ 129127 w 980652"/>
                <a:gd name="connsiteY41" fmla="*/ 21918 h 81688"/>
                <a:gd name="connsiteX42" fmla="*/ 126462 w 980652"/>
                <a:gd name="connsiteY42" fmla="*/ 26775 h 81688"/>
                <a:gd name="connsiteX43" fmla="*/ 113127 w 980652"/>
                <a:gd name="connsiteY43" fmla="*/ 22966 h 81688"/>
                <a:gd name="connsiteX44" fmla="*/ 104365 w 980652"/>
                <a:gd name="connsiteY44" fmla="*/ 24966 h 81688"/>
                <a:gd name="connsiteX45" fmla="*/ 101412 w 980652"/>
                <a:gd name="connsiteY45" fmla="*/ 30395 h 81688"/>
                <a:gd name="connsiteX46" fmla="*/ 103030 w 980652"/>
                <a:gd name="connsiteY46" fmla="*/ 34491 h 81688"/>
                <a:gd name="connsiteX47" fmla="*/ 107221 w 980652"/>
                <a:gd name="connsiteY47" fmla="*/ 36777 h 81688"/>
                <a:gd name="connsiteX48" fmla="*/ 114081 w 980652"/>
                <a:gd name="connsiteY48" fmla="*/ 38301 h 81688"/>
                <a:gd name="connsiteX49" fmla="*/ 122746 w 980652"/>
                <a:gd name="connsiteY49" fmla="*/ 40301 h 81688"/>
                <a:gd name="connsiteX50" fmla="*/ 128368 w 980652"/>
                <a:gd name="connsiteY50" fmla="*/ 43825 h 81688"/>
                <a:gd name="connsiteX51" fmla="*/ 130652 w 980652"/>
                <a:gd name="connsiteY51" fmla="*/ 50683 h 81688"/>
                <a:gd name="connsiteX52" fmla="*/ 125699 w 980652"/>
                <a:gd name="connsiteY52" fmla="*/ 60208 h 81688"/>
                <a:gd name="connsiteX53" fmla="*/ 112076 w 980652"/>
                <a:gd name="connsiteY53" fmla="*/ 63637 h 81688"/>
                <a:gd name="connsiteX54" fmla="*/ 182658 w 980652"/>
                <a:gd name="connsiteY54" fmla="*/ -180 h 81688"/>
                <a:gd name="connsiteX55" fmla="*/ 182658 w 980652"/>
                <a:gd name="connsiteY55" fmla="*/ 63447 h 81688"/>
                <a:gd name="connsiteX56" fmla="*/ 176849 w 980652"/>
                <a:gd name="connsiteY56" fmla="*/ 63447 h 81688"/>
                <a:gd name="connsiteX57" fmla="*/ 176849 w 980652"/>
                <a:gd name="connsiteY57" fmla="*/ 54493 h 81688"/>
                <a:gd name="connsiteX58" fmla="*/ 169515 w 980652"/>
                <a:gd name="connsiteY58" fmla="*/ 61446 h 81688"/>
                <a:gd name="connsiteX59" fmla="*/ 159418 w 980652"/>
                <a:gd name="connsiteY59" fmla="*/ 63828 h 81688"/>
                <a:gd name="connsiteX60" fmla="*/ 147893 w 980652"/>
                <a:gd name="connsiteY60" fmla="*/ 60970 h 81688"/>
                <a:gd name="connsiteX61" fmla="*/ 139893 w 980652"/>
                <a:gd name="connsiteY61" fmla="*/ 52779 h 81688"/>
                <a:gd name="connsiteX62" fmla="*/ 136940 w 980652"/>
                <a:gd name="connsiteY62" fmla="*/ 40873 h 81688"/>
                <a:gd name="connsiteX63" fmla="*/ 139893 w 980652"/>
                <a:gd name="connsiteY63" fmla="*/ 28966 h 81688"/>
                <a:gd name="connsiteX64" fmla="*/ 147893 w 980652"/>
                <a:gd name="connsiteY64" fmla="*/ 20870 h 81688"/>
                <a:gd name="connsiteX65" fmla="*/ 159418 w 980652"/>
                <a:gd name="connsiteY65" fmla="*/ 18012 h 81688"/>
                <a:gd name="connsiteX66" fmla="*/ 168943 w 980652"/>
                <a:gd name="connsiteY66" fmla="*/ 20298 h 81688"/>
                <a:gd name="connsiteX67" fmla="*/ 176179 w 980652"/>
                <a:gd name="connsiteY67" fmla="*/ 26871 h 81688"/>
                <a:gd name="connsiteX68" fmla="*/ 176179 w 980652"/>
                <a:gd name="connsiteY68" fmla="*/ -180 h 81688"/>
                <a:gd name="connsiteX69" fmla="*/ 159892 w 980652"/>
                <a:gd name="connsiteY69" fmla="*/ 58494 h 81688"/>
                <a:gd name="connsiteX70" fmla="*/ 168468 w 980652"/>
                <a:gd name="connsiteY70" fmla="*/ 56303 h 81688"/>
                <a:gd name="connsiteX71" fmla="*/ 174468 w 980652"/>
                <a:gd name="connsiteY71" fmla="*/ 50016 h 81688"/>
                <a:gd name="connsiteX72" fmla="*/ 174468 w 980652"/>
                <a:gd name="connsiteY72" fmla="*/ 31729 h 81688"/>
                <a:gd name="connsiteX73" fmla="*/ 159892 w 980652"/>
                <a:gd name="connsiteY73" fmla="*/ 23346 h 81688"/>
                <a:gd name="connsiteX74" fmla="*/ 151321 w 980652"/>
                <a:gd name="connsiteY74" fmla="*/ 25442 h 81688"/>
                <a:gd name="connsiteX75" fmla="*/ 145321 w 980652"/>
                <a:gd name="connsiteY75" fmla="*/ 31729 h 81688"/>
                <a:gd name="connsiteX76" fmla="*/ 145321 w 980652"/>
                <a:gd name="connsiteY76" fmla="*/ 50016 h 81688"/>
                <a:gd name="connsiteX77" fmla="*/ 151321 w 980652"/>
                <a:gd name="connsiteY77" fmla="*/ 56303 h 81688"/>
                <a:gd name="connsiteX78" fmla="*/ 159892 w 980652"/>
                <a:gd name="connsiteY78" fmla="*/ 58494 h 81688"/>
                <a:gd name="connsiteX79" fmla="*/ 238855 w 980652"/>
                <a:gd name="connsiteY79" fmla="*/ 42777 h 81688"/>
                <a:gd name="connsiteX80" fmla="*/ 200755 w 980652"/>
                <a:gd name="connsiteY80" fmla="*/ 42777 h 81688"/>
                <a:gd name="connsiteX81" fmla="*/ 206187 w 980652"/>
                <a:gd name="connsiteY81" fmla="*/ 54112 h 81688"/>
                <a:gd name="connsiteX82" fmla="*/ 218475 w 980652"/>
                <a:gd name="connsiteY82" fmla="*/ 58494 h 81688"/>
                <a:gd name="connsiteX83" fmla="*/ 226186 w 980652"/>
                <a:gd name="connsiteY83" fmla="*/ 56970 h 81688"/>
                <a:gd name="connsiteX84" fmla="*/ 232283 w 980652"/>
                <a:gd name="connsiteY84" fmla="*/ 52493 h 81688"/>
                <a:gd name="connsiteX85" fmla="*/ 235711 w 980652"/>
                <a:gd name="connsiteY85" fmla="*/ 56493 h 81688"/>
                <a:gd name="connsiteX86" fmla="*/ 228283 w 980652"/>
                <a:gd name="connsiteY86" fmla="*/ 61923 h 81688"/>
                <a:gd name="connsiteX87" fmla="*/ 218758 w 980652"/>
                <a:gd name="connsiteY87" fmla="*/ 63828 h 81688"/>
                <a:gd name="connsiteX88" fmla="*/ 206378 w 980652"/>
                <a:gd name="connsiteY88" fmla="*/ 60875 h 81688"/>
                <a:gd name="connsiteX89" fmla="*/ 198090 w 980652"/>
                <a:gd name="connsiteY89" fmla="*/ 52684 h 81688"/>
                <a:gd name="connsiteX90" fmla="*/ 195043 w 980652"/>
                <a:gd name="connsiteY90" fmla="*/ 40873 h 81688"/>
                <a:gd name="connsiteX91" fmla="*/ 197899 w 980652"/>
                <a:gd name="connsiteY91" fmla="*/ 29062 h 81688"/>
                <a:gd name="connsiteX92" fmla="*/ 205806 w 980652"/>
                <a:gd name="connsiteY92" fmla="*/ 20870 h 81688"/>
                <a:gd name="connsiteX93" fmla="*/ 217140 w 980652"/>
                <a:gd name="connsiteY93" fmla="*/ 18012 h 81688"/>
                <a:gd name="connsiteX94" fmla="*/ 228283 w 980652"/>
                <a:gd name="connsiteY94" fmla="*/ 20870 h 81688"/>
                <a:gd name="connsiteX95" fmla="*/ 236092 w 980652"/>
                <a:gd name="connsiteY95" fmla="*/ 28966 h 81688"/>
                <a:gd name="connsiteX96" fmla="*/ 238952 w 980652"/>
                <a:gd name="connsiteY96" fmla="*/ 40873 h 81688"/>
                <a:gd name="connsiteX97" fmla="*/ 217140 w 980652"/>
                <a:gd name="connsiteY97" fmla="*/ 23727 h 81688"/>
                <a:gd name="connsiteX98" fmla="*/ 206187 w 980652"/>
                <a:gd name="connsiteY98" fmla="*/ 27824 h 81688"/>
                <a:gd name="connsiteX99" fmla="*/ 201136 w 980652"/>
                <a:gd name="connsiteY99" fmla="*/ 38682 h 81688"/>
                <a:gd name="connsiteX100" fmla="*/ 233143 w 980652"/>
                <a:gd name="connsiteY100" fmla="*/ 38682 h 81688"/>
                <a:gd name="connsiteX101" fmla="*/ 228093 w 980652"/>
                <a:gd name="connsiteY101" fmla="*/ 27824 h 81688"/>
                <a:gd name="connsiteX102" fmla="*/ 217140 w 980652"/>
                <a:gd name="connsiteY102" fmla="*/ 23727 h 81688"/>
                <a:gd name="connsiteX103" fmla="*/ 307627 w 980652"/>
                <a:gd name="connsiteY103" fmla="*/ 18489 h 81688"/>
                <a:gd name="connsiteX104" fmla="*/ 320961 w 980652"/>
                <a:gd name="connsiteY104" fmla="*/ 23346 h 81688"/>
                <a:gd name="connsiteX105" fmla="*/ 325822 w 980652"/>
                <a:gd name="connsiteY105" fmla="*/ 37729 h 81688"/>
                <a:gd name="connsiteX106" fmla="*/ 325822 w 980652"/>
                <a:gd name="connsiteY106" fmla="*/ 63923 h 81688"/>
                <a:gd name="connsiteX107" fmla="*/ 319724 w 980652"/>
                <a:gd name="connsiteY107" fmla="*/ 63923 h 81688"/>
                <a:gd name="connsiteX108" fmla="*/ 319724 w 980652"/>
                <a:gd name="connsiteY108" fmla="*/ 38396 h 81688"/>
                <a:gd name="connsiteX109" fmla="*/ 316297 w 980652"/>
                <a:gd name="connsiteY109" fmla="*/ 27633 h 81688"/>
                <a:gd name="connsiteX110" fmla="*/ 306772 w 980652"/>
                <a:gd name="connsiteY110" fmla="*/ 23918 h 81688"/>
                <a:gd name="connsiteX111" fmla="*/ 295721 w 980652"/>
                <a:gd name="connsiteY111" fmla="*/ 28300 h 81688"/>
                <a:gd name="connsiteX112" fmla="*/ 291721 w 980652"/>
                <a:gd name="connsiteY112" fmla="*/ 40206 h 81688"/>
                <a:gd name="connsiteX113" fmla="*/ 291721 w 980652"/>
                <a:gd name="connsiteY113" fmla="*/ 63923 h 81688"/>
                <a:gd name="connsiteX114" fmla="*/ 285624 w 980652"/>
                <a:gd name="connsiteY114" fmla="*/ 63923 h 81688"/>
                <a:gd name="connsiteX115" fmla="*/ 285624 w 980652"/>
                <a:gd name="connsiteY115" fmla="*/ 38396 h 81688"/>
                <a:gd name="connsiteX116" fmla="*/ 282196 w 980652"/>
                <a:gd name="connsiteY116" fmla="*/ 27633 h 81688"/>
                <a:gd name="connsiteX117" fmla="*/ 272671 w 980652"/>
                <a:gd name="connsiteY117" fmla="*/ 23918 h 81688"/>
                <a:gd name="connsiteX118" fmla="*/ 261621 w 980652"/>
                <a:gd name="connsiteY118" fmla="*/ 28300 h 81688"/>
                <a:gd name="connsiteX119" fmla="*/ 257523 w 980652"/>
                <a:gd name="connsiteY119" fmla="*/ 40206 h 81688"/>
                <a:gd name="connsiteX120" fmla="*/ 257523 w 980652"/>
                <a:gd name="connsiteY120" fmla="*/ 63923 h 81688"/>
                <a:gd name="connsiteX121" fmla="*/ 251524 w 980652"/>
                <a:gd name="connsiteY121" fmla="*/ 63923 h 81688"/>
                <a:gd name="connsiteX122" fmla="*/ 251524 w 980652"/>
                <a:gd name="connsiteY122" fmla="*/ 18775 h 81688"/>
                <a:gd name="connsiteX123" fmla="*/ 257333 w 980652"/>
                <a:gd name="connsiteY123" fmla="*/ 18775 h 81688"/>
                <a:gd name="connsiteX124" fmla="*/ 257333 w 980652"/>
                <a:gd name="connsiteY124" fmla="*/ 27061 h 81688"/>
                <a:gd name="connsiteX125" fmla="*/ 264002 w 980652"/>
                <a:gd name="connsiteY125" fmla="*/ 20680 h 81688"/>
                <a:gd name="connsiteX126" fmla="*/ 273527 w 980652"/>
                <a:gd name="connsiteY126" fmla="*/ 18489 h 81688"/>
                <a:gd name="connsiteX127" fmla="*/ 283052 w 980652"/>
                <a:gd name="connsiteY127" fmla="*/ 20870 h 81688"/>
                <a:gd name="connsiteX128" fmla="*/ 289340 w 980652"/>
                <a:gd name="connsiteY128" fmla="*/ 28014 h 81688"/>
                <a:gd name="connsiteX129" fmla="*/ 296484 w 980652"/>
                <a:gd name="connsiteY129" fmla="*/ 20965 h 81688"/>
                <a:gd name="connsiteX130" fmla="*/ 307148 w 980652"/>
                <a:gd name="connsiteY130" fmla="*/ 18489 h 81688"/>
                <a:gd name="connsiteX131" fmla="*/ 381730 w 980652"/>
                <a:gd name="connsiteY131" fmla="*/ 43254 h 81688"/>
                <a:gd name="connsiteX132" fmla="*/ 343630 w 980652"/>
                <a:gd name="connsiteY132" fmla="*/ 43254 h 81688"/>
                <a:gd name="connsiteX133" fmla="*/ 349062 w 980652"/>
                <a:gd name="connsiteY133" fmla="*/ 54589 h 81688"/>
                <a:gd name="connsiteX134" fmla="*/ 361443 w 980652"/>
                <a:gd name="connsiteY134" fmla="*/ 58970 h 81688"/>
                <a:gd name="connsiteX135" fmla="*/ 369158 w 980652"/>
                <a:gd name="connsiteY135" fmla="*/ 57446 h 81688"/>
                <a:gd name="connsiteX136" fmla="*/ 375256 w 980652"/>
                <a:gd name="connsiteY136" fmla="*/ 52969 h 81688"/>
                <a:gd name="connsiteX137" fmla="*/ 378683 w 980652"/>
                <a:gd name="connsiteY137" fmla="*/ 56970 h 81688"/>
                <a:gd name="connsiteX138" fmla="*/ 371158 w 980652"/>
                <a:gd name="connsiteY138" fmla="*/ 62399 h 81688"/>
                <a:gd name="connsiteX139" fmla="*/ 361633 w 980652"/>
                <a:gd name="connsiteY139" fmla="*/ 64304 h 81688"/>
                <a:gd name="connsiteX140" fmla="*/ 349346 w 980652"/>
                <a:gd name="connsiteY140" fmla="*/ 61351 h 81688"/>
                <a:gd name="connsiteX141" fmla="*/ 340965 w 980652"/>
                <a:gd name="connsiteY141" fmla="*/ 53160 h 81688"/>
                <a:gd name="connsiteX142" fmla="*/ 340965 w 980652"/>
                <a:gd name="connsiteY142" fmla="*/ 29538 h 81688"/>
                <a:gd name="connsiteX143" fmla="*/ 348774 w 980652"/>
                <a:gd name="connsiteY143" fmla="*/ 21346 h 81688"/>
                <a:gd name="connsiteX144" fmla="*/ 360108 w 980652"/>
                <a:gd name="connsiteY144" fmla="*/ 18489 h 81688"/>
                <a:gd name="connsiteX145" fmla="*/ 379158 w 980652"/>
                <a:gd name="connsiteY145" fmla="*/ 29443 h 81688"/>
                <a:gd name="connsiteX146" fmla="*/ 381920 w 980652"/>
                <a:gd name="connsiteY146" fmla="*/ 41349 h 81688"/>
                <a:gd name="connsiteX147" fmla="*/ 360015 w 980652"/>
                <a:gd name="connsiteY147" fmla="*/ 24204 h 81688"/>
                <a:gd name="connsiteX148" fmla="*/ 349062 w 980652"/>
                <a:gd name="connsiteY148" fmla="*/ 28300 h 81688"/>
                <a:gd name="connsiteX149" fmla="*/ 344011 w 980652"/>
                <a:gd name="connsiteY149" fmla="*/ 39158 h 81688"/>
                <a:gd name="connsiteX150" fmla="*/ 376018 w 980652"/>
                <a:gd name="connsiteY150" fmla="*/ 39158 h 81688"/>
                <a:gd name="connsiteX151" fmla="*/ 370968 w 980652"/>
                <a:gd name="connsiteY151" fmla="*/ 28300 h 81688"/>
                <a:gd name="connsiteX152" fmla="*/ 360015 w 980652"/>
                <a:gd name="connsiteY152" fmla="*/ 24204 h 81688"/>
                <a:gd name="connsiteX153" fmla="*/ 408784 w 980652"/>
                <a:gd name="connsiteY153" fmla="*/ 18965 h 81688"/>
                <a:gd name="connsiteX154" fmla="*/ 422309 w 980652"/>
                <a:gd name="connsiteY154" fmla="*/ 23346 h 81688"/>
                <a:gd name="connsiteX155" fmla="*/ 427071 w 980652"/>
                <a:gd name="connsiteY155" fmla="*/ 36396 h 81688"/>
                <a:gd name="connsiteX156" fmla="*/ 427071 w 980652"/>
                <a:gd name="connsiteY156" fmla="*/ 64399 h 81688"/>
                <a:gd name="connsiteX157" fmla="*/ 421165 w 980652"/>
                <a:gd name="connsiteY157" fmla="*/ 64399 h 81688"/>
                <a:gd name="connsiteX158" fmla="*/ 421165 w 980652"/>
                <a:gd name="connsiteY158" fmla="*/ 57351 h 81688"/>
                <a:gd name="connsiteX159" fmla="*/ 415165 w 980652"/>
                <a:gd name="connsiteY159" fmla="*/ 62875 h 81688"/>
                <a:gd name="connsiteX160" fmla="*/ 405640 w 980652"/>
                <a:gd name="connsiteY160" fmla="*/ 64781 h 81688"/>
                <a:gd name="connsiteX161" fmla="*/ 393636 w 980652"/>
                <a:gd name="connsiteY161" fmla="*/ 61161 h 81688"/>
                <a:gd name="connsiteX162" fmla="*/ 389255 w 980652"/>
                <a:gd name="connsiteY162" fmla="*/ 51636 h 81688"/>
                <a:gd name="connsiteX163" fmla="*/ 393352 w 980652"/>
                <a:gd name="connsiteY163" fmla="*/ 42111 h 81688"/>
                <a:gd name="connsiteX164" fmla="*/ 406593 w 980652"/>
                <a:gd name="connsiteY164" fmla="*/ 38587 h 81688"/>
                <a:gd name="connsiteX165" fmla="*/ 420974 w 980652"/>
                <a:gd name="connsiteY165" fmla="*/ 38587 h 81688"/>
                <a:gd name="connsiteX166" fmla="*/ 420974 w 980652"/>
                <a:gd name="connsiteY166" fmla="*/ 35920 h 81688"/>
                <a:gd name="connsiteX167" fmla="*/ 417639 w 980652"/>
                <a:gd name="connsiteY167" fmla="*/ 26966 h 81688"/>
                <a:gd name="connsiteX168" fmla="*/ 408114 w 980652"/>
                <a:gd name="connsiteY168" fmla="*/ 24013 h 81688"/>
                <a:gd name="connsiteX169" fmla="*/ 399831 w 980652"/>
                <a:gd name="connsiteY169" fmla="*/ 25347 h 81688"/>
                <a:gd name="connsiteX170" fmla="*/ 393064 w 980652"/>
                <a:gd name="connsiteY170" fmla="*/ 29252 h 81688"/>
                <a:gd name="connsiteX171" fmla="*/ 390399 w 980652"/>
                <a:gd name="connsiteY171" fmla="*/ 24013 h 81688"/>
                <a:gd name="connsiteX172" fmla="*/ 398687 w 980652"/>
                <a:gd name="connsiteY172" fmla="*/ 19441 h 81688"/>
                <a:gd name="connsiteX173" fmla="*/ 408784 w 980652"/>
                <a:gd name="connsiteY173" fmla="*/ 17917 h 81688"/>
                <a:gd name="connsiteX174" fmla="*/ 406593 w 980652"/>
                <a:gd name="connsiteY174" fmla="*/ 60018 h 81688"/>
                <a:gd name="connsiteX175" fmla="*/ 415449 w 980652"/>
                <a:gd name="connsiteY175" fmla="*/ 57637 h 81688"/>
                <a:gd name="connsiteX176" fmla="*/ 420974 w 980652"/>
                <a:gd name="connsiteY176" fmla="*/ 50874 h 81688"/>
                <a:gd name="connsiteX177" fmla="*/ 420974 w 980652"/>
                <a:gd name="connsiteY177" fmla="*/ 43063 h 81688"/>
                <a:gd name="connsiteX178" fmla="*/ 406784 w 980652"/>
                <a:gd name="connsiteY178" fmla="*/ 43063 h 81688"/>
                <a:gd name="connsiteX179" fmla="*/ 395254 w 980652"/>
                <a:gd name="connsiteY179" fmla="*/ 51159 h 81688"/>
                <a:gd name="connsiteX180" fmla="*/ 398208 w 980652"/>
                <a:gd name="connsiteY180" fmla="*/ 57351 h 81688"/>
                <a:gd name="connsiteX181" fmla="*/ 406593 w 980652"/>
                <a:gd name="connsiteY181" fmla="*/ 59637 h 81688"/>
                <a:gd name="connsiteX182" fmla="*/ 466506 w 980652"/>
                <a:gd name="connsiteY182" fmla="*/ 18965 h 81688"/>
                <a:gd name="connsiteX183" fmla="*/ 480031 w 980652"/>
                <a:gd name="connsiteY183" fmla="*/ 23823 h 81688"/>
                <a:gd name="connsiteX184" fmla="*/ 485077 w 980652"/>
                <a:gd name="connsiteY184" fmla="*/ 38205 h 81688"/>
                <a:gd name="connsiteX185" fmla="*/ 485077 w 980652"/>
                <a:gd name="connsiteY185" fmla="*/ 64399 h 81688"/>
                <a:gd name="connsiteX186" fmla="*/ 478980 w 980652"/>
                <a:gd name="connsiteY186" fmla="*/ 64399 h 81688"/>
                <a:gd name="connsiteX187" fmla="*/ 478980 w 980652"/>
                <a:gd name="connsiteY187" fmla="*/ 38872 h 81688"/>
                <a:gd name="connsiteX188" fmla="*/ 475459 w 980652"/>
                <a:gd name="connsiteY188" fmla="*/ 28109 h 81688"/>
                <a:gd name="connsiteX189" fmla="*/ 465455 w 980652"/>
                <a:gd name="connsiteY189" fmla="*/ 24394 h 81688"/>
                <a:gd name="connsiteX190" fmla="*/ 453930 w 980652"/>
                <a:gd name="connsiteY190" fmla="*/ 28776 h 81688"/>
                <a:gd name="connsiteX191" fmla="*/ 449647 w 980652"/>
                <a:gd name="connsiteY191" fmla="*/ 40682 h 81688"/>
                <a:gd name="connsiteX192" fmla="*/ 449647 w 980652"/>
                <a:gd name="connsiteY192" fmla="*/ 64399 h 81688"/>
                <a:gd name="connsiteX193" fmla="*/ 443549 w 980652"/>
                <a:gd name="connsiteY193" fmla="*/ 64399 h 81688"/>
                <a:gd name="connsiteX194" fmla="*/ 443549 w 980652"/>
                <a:gd name="connsiteY194" fmla="*/ 19251 h 81688"/>
                <a:gd name="connsiteX195" fmla="*/ 449358 w 980652"/>
                <a:gd name="connsiteY195" fmla="*/ 19251 h 81688"/>
                <a:gd name="connsiteX196" fmla="*/ 449358 w 980652"/>
                <a:gd name="connsiteY196" fmla="*/ 27633 h 81688"/>
                <a:gd name="connsiteX197" fmla="*/ 456311 w 980652"/>
                <a:gd name="connsiteY197" fmla="*/ 21251 h 81688"/>
                <a:gd name="connsiteX198" fmla="*/ 466506 w 980652"/>
                <a:gd name="connsiteY198" fmla="*/ 18965 h 81688"/>
                <a:gd name="connsiteX199" fmla="*/ 520224 w 980652"/>
                <a:gd name="connsiteY199" fmla="*/ 64781 h 81688"/>
                <a:gd name="connsiteX200" fmla="*/ 508415 w 980652"/>
                <a:gd name="connsiteY200" fmla="*/ 61827 h 81688"/>
                <a:gd name="connsiteX201" fmla="*/ 500220 w 980652"/>
                <a:gd name="connsiteY201" fmla="*/ 53636 h 81688"/>
                <a:gd name="connsiteX202" fmla="*/ 500220 w 980652"/>
                <a:gd name="connsiteY202" fmla="*/ 30014 h 81688"/>
                <a:gd name="connsiteX203" fmla="*/ 508415 w 980652"/>
                <a:gd name="connsiteY203" fmla="*/ 21823 h 81688"/>
                <a:gd name="connsiteX204" fmla="*/ 531939 w 980652"/>
                <a:gd name="connsiteY204" fmla="*/ 21823 h 81688"/>
                <a:gd name="connsiteX205" fmla="*/ 540134 w 980652"/>
                <a:gd name="connsiteY205" fmla="*/ 30014 h 81688"/>
                <a:gd name="connsiteX206" fmla="*/ 540134 w 980652"/>
                <a:gd name="connsiteY206" fmla="*/ 53636 h 81688"/>
                <a:gd name="connsiteX207" fmla="*/ 531939 w 980652"/>
                <a:gd name="connsiteY207" fmla="*/ 61827 h 81688"/>
                <a:gd name="connsiteX208" fmla="*/ 520224 w 980652"/>
                <a:gd name="connsiteY208" fmla="*/ 64781 h 81688"/>
                <a:gd name="connsiteX209" fmla="*/ 520224 w 980652"/>
                <a:gd name="connsiteY209" fmla="*/ 59446 h 81688"/>
                <a:gd name="connsiteX210" fmla="*/ 528795 w 980652"/>
                <a:gd name="connsiteY210" fmla="*/ 57255 h 81688"/>
                <a:gd name="connsiteX211" fmla="*/ 534799 w 980652"/>
                <a:gd name="connsiteY211" fmla="*/ 50969 h 81688"/>
                <a:gd name="connsiteX212" fmla="*/ 534799 w 980652"/>
                <a:gd name="connsiteY212" fmla="*/ 32681 h 81688"/>
                <a:gd name="connsiteX213" fmla="*/ 528795 w 980652"/>
                <a:gd name="connsiteY213" fmla="*/ 26395 h 81688"/>
                <a:gd name="connsiteX214" fmla="*/ 505936 w 980652"/>
                <a:gd name="connsiteY214" fmla="*/ 32062 h 81688"/>
                <a:gd name="connsiteX215" fmla="*/ 505555 w 980652"/>
                <a:gd name="connsiteY215" fmla="*/ 32681 h 81688"/>
                <a:gd name="connsiteX216" fmla="*/ 505555 w 980652"/>
                <a:gd name="connsiteY216" fmla="*/ 50969 h 81688"/>
                <a:gd name="connsiteX217" fmla="*/ 511559 w 980652"/>
                <a:gd name="connsiteY217" fmla="*/ 57255 h 81688"/>
                <a:gd name="connsiteX218" fmla="*/ 520224 w 980652"/>
                <a:gd name="connsiteY218" fmla="*/ 59446 h 81688"/>
                <a:gd name="connsiteX219" fmla="*/ 561375 w 980652"/>
                <a:gd name="connsiteY219" fmla="*/ 28109 h 81688"/>
                <a:gd name="connsiteX220" fmla="*/ 567756 w 980652"/>
                <a:gd name="connsiteY220" fmla="*/ 21251 h 81688"/>
                <a:gd name="connsiteX221" fmla="*/ 578234 w 980652"/>
                <a:gd name="connsiteY221" fmla="*/ 18965 h 81688"/>
                <a:gd name="connsiteX222" fmla="*/ 578234 w 980652"/>
                <a:gd name="connsiteY222" fmla="*/ 24013 h 81688"/>
                <a:gd name="connsiteX223" fmla="*/ 576802 w 980652"/>
                <a:gd name="connsiteY223" fmla="*/ 24013 h 81688"/>
                <a:gd name="connsiteX224" fmla="*/ 565658 w 980652"/>
                <a:gd name="connsiteY224" fmla="*/ 28395 h 81688"/>
                <a:gd name="connsiteX225" fmla="*/ 561565 w 980652"/>
                <a:gd name="connsiteY225" fmla="*/ 40682 h 81688"/>
                <a:gd name="connsiteX226" fmla="*/ 561565 w 980652"/>
                <a:gd name="connsiteY226" fmla="*/ 63637 h 81688"/>
                <a:gd name="connsiteX227" fmla="*/ 555561 w 980652"/>
                <a:gd name="connsiteY227" fmla="*/ 63637 h 81688"/>
                <a:gd name="connsiteX228" fmla="*/ 555561 w 980652"/>
                <a:gd name="connsiteY228" fmla="*/ 18489 h 81688"/>
                <a:gd name="connsiteX229" fmla="*/ 561375 w 980652"/>
                <a:gd name="connsiteY229" fmla="*/ 18489 h 81688"/>
                <a:gd name="connsiteX230" fmla="*/ 561375 w 980652"/>
                <a:gd name="connsiteY230" fmla="*/ 27347 h 81688"/>
                <a:gd name="connsiteX231" fmla="*/ 636142 w 980652"/>
                <a:gd name="connsiteY231" fmla="*/ 4392 h 81688"/>
                <a:gd name="connsiteX232" fmla="*/ 654146 w 980652"/>
                <a:gd name="connsiteY232" fmla="*/ 9821 h 81688"/>
                <a:gd name="connsiteX233" fmla="*/ 660624 w 980652"/>
                <a:gd name="connsiteY233" fmla="*/ 24966 h 81688"/>
                <a:gd name="connsiteX234" fmla="*/ 654146 w 980652"/>
                <a:gd name="connsiteY234" fmla="*/ 40015 h 81688"/>
                <a:gd name="connsiteX235" fmla="*/ 636142 w 980652"/>
                <a:gd name="connsiteY235" fmla="*/ 45445 h 81688"/>
                <a:gd name="connsiteX236" fmla="*/ 619952 w 980652"/>
                <a:gd name="connsiteY236" fmla="*/ 45445 h 81688"/>
                <a:gd name="connsiteX237" fmla="*/ 619952 w 980652"/>
                <a:gd name="connsiteY237" fmla="*/ 64495 h 81688"/>
                <a:gd name="connsiteX238" fmla="*/ 613664 w 980652"/>
                <a:gd name="connsiteY238" fmla="*/ 64495 h 81688"/>
                <a:gd name="connsiteX239" fmla="*/ 613664 w 980652"/>
                <a:gd name="connsiteY239" fmla="*/ 4487 h 81688"/>
                <a:gd name="connsiteX240" fmla="*/ 636142 w 980652"/>
                <a:gd name="connsiteY240" fmla="*/ 39825 h 81688"/>
                <a:gd name="connsiteX241" fmla="*/ 649765 w 980652"/>
                <a:gd name="connsiteY241" fmla="*/ 35920 h 81688"/>
                <a:gd name="connsiteX242" fmla="*/ 654434 w 980652"/>
                <a:gd name="connsiteY242" fmla="*/ 24966 h 81688"/>
                <a:gd name="connsiteX243" fmla="*/ 649765 w 980652"/>
                <a:gd name="connsiteY243" fmla="*/ 13726 h 81688"/>
                <a:gd name="connsiteX244" fmla="*/ 636142 w 980652"/>
                <a:gd name="connsiteY244" fmla="*/ 9821 h 81688"/>
                <a:gd name="connsiteX245" fmla="*/ 620143 w 980652"/>
                <a:gd name="connsiteY245" fmla="*/ 9821 h 81688"/>
                <a:gd name="connsiteX246" fmla="*/ 620143 w 980652"/>
                <a:gd name="connsiteY246" fmla="*/ 39825 h 81688"/>
                <a:gd name="connsiteX247" fmla="*/ 677958 w 980652"/>
                <a:gd name="connsiteY247" fmla="*/ 28109 h 81688"/>
                <a:gd name="connsiteX248" fmla="*/ 684339 w 980652"/>
                <a:gd name="connsiteY248" fmla="*/ 21251 h 81688"/>
                <a:gd name="connsiteX249" fmla="*/ 694818 w 980652"/>
                <a:gd name="connsiteY249" fmla="*/ 18965 h 81688"/>
                <a:gd name="connsiteX250" fmla="*/ 694818 w 980652"/>
                <a:gd name="connsiteY250" fmla="*/ 24013 h 81688"/>
                <a:gd name="connsiteX251" fmla="*/ 693390 w 980652"/>
                <a:gd name="connsiteY251" fmla="*/ 24013 h 81688"/>
                <a:gd name="connsiteX252" fmla="*/ 682246 w 980652"/>
                <a:gd name="connsiteY252" fmla="*/ 28395 h 81688"/>
                <a:gd name="connsiteX253" fmla="*/ 678247 w 980652"/>
                <a:gd name="connsiteY253" fmla="*/ 40682 h 81688"/>
                <a:gd name="connsiteX254" fmla="*/ 678247 w 980652"/>
                <a:gd name="connsiteY254" fmla="*/ 63637 h 81688"/>
                <a:gd name="connsiteX255" fmla="*/ 672149 w 980652"/>
                <a:gd name="connsiteY255" fmla="*/ 63637 h 81688"/>
                <a:gd name="connsiteX256" fmla="*/ 672149 w 980652"/>
                <a:gd name="connsiteY256" fmla="*/ 18489 h 81688"/>
                <a:gd name="connsiteX257" fmla="*/ 677958 w 980652"/>
                <a:gd name="connsiteY257" fmla="*/ 18489 h 81688"/>
                <a:gd name="connsiteX258" fmla="*/ 677958 w 980652"/>
                <a:gd name="connsiteY258" fmla="*/ 27347 h 81688"/>
                <a:gd name="connsiteX259" fmla="*/ 723774 w 980652"/>
                <a:gd name="connsiteY259" fmla="*/ 64781 h 81688"/>
                <a:gd name="connsiteX260" fmla="*/ 712058 w 980652"/>
                <a:gd name="connsiteY260" fmla="*/ 61827 h 81688"/>
                <a:gd name="connsiteX261" fmla="*/ 703868 w 980652"/>
                <a:gd name="connsiteY261" fmla="*/ 53636 h 81688"/>
                <a:gd name="connsiteX262" fmla="*/ 703868 w 980652"/>
                <a:gd name="connsiteY262" fmla="*/ 30014 h 81688"/>
                <a:gd name="connsiteX263" fmla="*/ 712058 w 980652"/>
                <a:gd name="connsiteY263" fmla="*/ 21823 h 81688"/>
                <a:gd name="connsiteX264" fmla="*/ 735587 w 980652"/>
                <a:gd name="connsiteY264" fmla="*/ 21823 h 81688"/>
                <a:gd name="connsiteX265" fmla="*/ 743777 w 980652"/>
                <a:gd name="connsiteY265" fmla="*/ 30014 h 81688"/>
                <a:gd name="connsiteX266" fmla="*/ 743777 w 980652"/>
                <a:gd name="connsiteY266" fmla="*/ 53636 h 81688"/>
                <a:gd name="connsiteX267" fmla="*/ 735587 w 980652"/>
                <a:gd name="connsiteY267" fmla="*/ 61827 h 81688"/>
                <a:gd name="connsiteX268" fmla="*/ 723774 w 980652"/>
                <a:gd name="connsiteY268" fmla="*/ 64781 h 81688"/>
                <a:gd name="connsiteX269" fmla="*/ 723774 w 980652"/>
                <a:gd name="connsiteY269" fmla="*/ 59446 h 81688"/>
                <a:gd name="connsiteX270" fmla="*/ 732443 w 980652"/>
                <a:gd name="connsiteY270" fmla="*/ 57255 h 81688"/>
                <a:gd name="connsiteX271" fmla="*/ 738345 w 980652"/>
                <a:gd name="connsiteY271" fmla="*/ 50969 h 81688"/>
                <a:gd name="connsiteX272" fmla="*/ 738345 w 980652"/>
                <a:gd name="connsiteY272" fmla="*/ 32681 h 81688"/>
                <a:gd name="connsiteX273" fmla="*/ 732443 w 980652"/>
                <a:gd name="connsiteY273" fmla="*/ 26395 h 81688"/>
                <a:gd name="connsiteX274" fmla="*/ 715202 w 980652"/>
                <a:gd name="connsiteY274" fmla="*/ 26395 h 81688"/>
                <a:gd name="connsiteX275" fmla="*/ 709203 w 980652"/>
                <a:gd name="connsiteY275" fmla="*/ 32681 h 81688"/>
                <a:gd name="connsiteX276" fmla="*/ 709203 w 980652"/>
                <a:gd name="connsiteY276" fmla="*/ 50969 h 81688"/>
                <a:gd name="connsiteX277" fmla="*/ 715202 w 980652"/>
                <a:gd name="connsiteY277" fmla="*/ 57255 h 81688"/>
                <a:gd name="connsiteX278" fmla="*/ 723774 w 980652"/>
                <a:gd name="connsiteY278" fmla="*/ 59446 h 81688"/>
                <a:gd name="connsiteX279" fmla="*/ 800927 w 980652"/>
                <a:gd name="connsiteY279" fmla="*/ 19251 h 81688"/>
                <a:gd name="connsiteX280" fmla="*/ 800927 w 980652"/>
                <a:gd name="connsiteY280" fmla="*/ 58875 h 81688"/>
                <a:gd name="connsiteX281" fmla="*/ 795304 w 980652"/>
                <a:gd name="connsiteY281" fmla="*/ 75925 h 81688"/>
                <a:gd name="connsiteX282" fmla="*/ 778352 w 980652"/>
                <a:gd name="connsiteY282" fmla="*/ 81449 h 81688"/>
                <a:gd name="connsiteX283" fmla="*/ 766446 w 980652"/>
                <a:gd name="connsiteY283" fmla="*/ 79544 h 81688"/>
                <a:gd name="connsiteX284" fmla="*/ 756921 w 980652"/>
                <a:gd name="connsiteY284" fmla="*/ 74496 h 81688"/>
                <a:gd name="connsiteX285" fmla="*/ 760065 w 980652"/>
                <a:gd name="connsiteY285" fmla="*/ 69829 h 81688"/>
                <a:gd name="connsiteX286" fmla="*/ 767971 w 980652"/>
                <a:gd name="connsiteY286" fmla="*/ 74400 h 81688"/>
                <a:gd name="connsiteX287" fmla="*/ 777496 w 980652"/>
                <a:gd name="connsiteY287" fmla="*/ 76020 h 81688"/>
                <a:gd name="connsiteX288" fmla="*/ 790449 w 980652"/>
                <a:gd name="connsiteY288" fmla="*/ 71638 h 81688"/>
                <a:gd name="connsiteX289" fmla="*/ 794546 w 980652"/>
                <a:gd name="connsiteY289" fmla="*/ 59256 h 81688"/>
                <a:gd name="connsiteX290" fmla="*/ 794546 w 980652"/>
                <a:gd name="connsiteY290" fmla="*/ 53541 h 81688"/>
                <a:gd name="connsiteX291" fmla="*/ 787114 w 980652"/>
                <a:gd name="connsiteY291" fmla="*/ 60018 h 81688"/>
                <a:gd name="connsiteX292" fmla="*/ 776924 w 980652"/>
                <a:gd name="connsiteY292" fmla="*/ 62304 h 81688"/>
                <a:gd name="connsiteX293" fmla="*/ 765399 w 980652"/>
                <a:gd name="connsiteY293" fmla="*/ 59446 h 81688"/>
                <a:gd name="connsiteX294" fmla="*/ 757302 w 980652"/>
                <a:gd name="connsiteY294" fmla="*/ 51731 h 81688"/>
                <a:gd name="connsiteX295" fmla="*/ 754349 w 980652"/>
                <a:gd name="connsiteY295" fmla="*/ 40301 h 81688"/>
                <a:gd name="connsiteX296" fmla="*/ 757302 w 980652"/>
                <a:gd name="connsiteY296" fmla="*/ 29062 h 81688"/>
                <a:gd name="connsiteX297" fmla="*/ 765399 w 980652"/>
                <a:gd name="connsiteY297" fmla="*/ 21346 h 81688"/>
                <a:gd name="connsiteX298" fmla="*/ 787305 w 980652"/>
                <a:gd name="connsiteY298" fmla="*/ 20870 h 81688"/>
                <a:gd name="connsiteX299" fmla="*/ 794737 w 980652"/>
                <a:gd name="connsiteY299" fmla="*/ 27537 h 81688"/>
                <a:gd name="connsiteX300" fmla="*/ 794737 w 980652"/>
                <a:gd name="connsiteY300" fmla="*/ 18870 h 81688"/>
                <a:gd name="connsiteX301" fmla="*/ 777780 w 980652"/>
                <a:gd name="connsiteY301" fmla="*/ 57351 h 81688"/>
                <a:gd name="connsiteX302" fmla="*/ 786640 w 980652"/>
                <a:gd name="connsiteY302" fmla="*/ 55256 h 81688"/>
                <a:gd name="connsiteX303" fmla="*/ 792737 w 980652"/>
                <a:gd name="connsiteY303" fmla="*/ 49350 h 81688"/>
                <a:gd name="connsiteX304" fmla="*/ 792737 w 980652"/>
                <a:gd name="connsiteY304" fmla="*/ 32300 h 81688"/>
                <a:gd name="connsiteX305" fmla="*/ 786733 w 980652"/>
                <a:gd name="connsiteY305" fmla="*/ 26490 h 81688"/>
                <a:gd name="connsiteX306" fmla="*/ 777780 w 980652"/>
                <a:gd name="connsiteY306" fmla="*/ 24394 h 81688"/>
                <a:gd name="connsiteX307" fmla="*/ 769018 w 980652"/>
                <a:gd name="connsiteY307" fmla="*/ 26395 h 81688"/>
                <a:gd name="connsiteX308" fmla="*/ 762920 w 980652"/>
                <a:gd name="connsiteY308" fmla="*/ 32205 h 81688"/>
                <a:gd name="connsiteX309" fmla="*/ 760730 w 980652"/>
                <a:gd name="connsiteY309" fmla="*/ 40777 h 81688"/>
                <a:gd name="connsiteX310" fmla="*/ 762920 w 980652"/>
                <a:gd name="connsiteY310" fmla="*/ 49350 h 81688"/>
                <a:gd name="connsiteX311" fmla="*/ 769018 w 980652"/>
                <a:gd name="connsiteY311" fmla="*/ 55256 h 81688"/>
                <a:gd name="connsiteX312" fmla="*/ 777780 w 980652"/>
                <a:gd name="connsiteY312" fmla="*/ 57351 h 81688"/>
                <a:gd name="connsiteX313" fmla="*/ 823786 w 980652"/>
                <a:gd name="connsiteY313" fmla="*/ 28204 h 81688"/>
                <a:gd name="connsiteX314" fmla="*/ 830167 w 980652"/>
                <a:gd name="connsiteY314" fmla="*/ 21346 h 81688"/>
                <a:gd name="connsiteX315" fmla="*/ 840646 w 980652"/>
                <a:gd name="connsiteY315" fmla="*/ 19060 h 81688"/>
                <a:gd name="connsiteX316" fmla="*/ 840646 w 980652"/>
                <a:gd name="connsiteY316" fmla="*/ 24013 h 81688"/>
                <a:gd name="connsiteX317" fmla="*/ 839218 w 980652"/>
                <a:gd name="connsiteY317" fmla="*/ 24013 h 81688"/>
                <a:gd name="connsiteX318" fmla="*/ 828075 w 980652"/>
                <a:gd name="connsiteY318" fmla="*/ 28395 h 81688"/>
                <a:gd name="connsiteX319" fmla="*/ 824070 w 980652"/>
                <a:gd name="connsiteY319" fmla="*/ 40682 h 81688"/>
                <a:gd name="connsiteX320" fmla="*/ 824070 w 980652"/>
                <a:gd name="connsiteY320" fmla="*/ 63637 h 81688"/>
                <a:gd name="connsiteX321" fmla="*/ 817978 w 980652"/>
                <a:gd name="connsiteY321" fmla="*/ 63637 h 81688"/>
                <a:gd name="connsiteX322" fmla="*/ 817978 w 980652"/>
                <a:gd name="connsiteY322" fmla="*/ 18489 h 81688"/>
                <a:gd name="connsiteX323" fmla="*/ 823786 w 980652"/>
                <a:gd name="connsiteY323" fmla="*/ 18489 h 81688"/>
                <a:gd name="connsiteX324" fmla="*/ 823786 w 980652"/>
                <a:gd name="connsiteY324" fmla="*/ 27347 h 81688"/>
                <a:gd name="connsiteX325" fmla="*/ 867314 w 980652"/>
                <a:gd name="connsiteY325" fmla="*/ 18679 h 81688"/>
                <a:gd name="connsiteX326" fmla="*/ 880843 w 980652"/>
                <a:gd name="connsiteY326" fmla="*/ 23061 h 81688"/>
                <a:gd name="connsiteX327" fmla="*/ 885606 w 980652"/>
                <a:gd name="connsiteY327" fmla="*/ 36110 h 81688"/>
                <a:gd name="connsiteX328" fmla="*/ 885606 w 980652"/>
                <a:gd name="connsiteY328" fmla="*/ 64114 h 81688"/>
                <a:gd name="connsiteX329" fmla="*/ 879792 w 980652"/>
                <a:gd name="connsiteY329" fmla="*/ 64114 h 81688"/>
                <a:gd name="connsiteX330" fmla="*/ 879792 w 980652"/>
                <a:gd name="connsiteY330" fmla="*/ 57065 h 81688"/>
                <a:gd name="connsiteX331" fmla="*/ 873700 w 980652"/>
                <a:gd name="connsiteY331" fmla="*/ 62589 h 81688"/>
                <a:gd name="connsiteX332" fmla="*/ 864175 w 980652"/>
                <a:gd name="connsiteY332" fmla="*/ 64495 h 81688"/>
                <a:gd name="connsiteX333" fmla="*/ 852171 w 980652"/>
                <a:gd name="connsiteY333" fmla="*/ 60875 h 81688"/>
                <a:gd name="connsiteX334" fmla="*/ 847692 w 980652"/>
                <a:gd name="connsiteY334" fmla="*/ 51350 h 81688"/>
                <a:gd name="connsiteX335" fmla="*/ 851789 w 980652"/>
                <a:gd name="connsiteY335" fmla="*/ 41825 h 81688"/>
                <a:gd name="connsiteX336" fmla="*/ 865123 w 980652"/>
                <a:gd name="connsiteY336" fmla="*/ 38301 h 81688"/>
                <a:gd name="connsiteX337" fmla="*/ 879411 w 980652"/>
                <a:gd name="connsiteY337" fmla="*/ 38301 h 81688"/>
                <a:gd name="connsiteX338" fmla="*/ 879411 w 980652"/>
                <a:gd name="connsiteY338" fmla="*/ 35634 h 81688"/>
                <a:gd name="connsiteX339" fmla="*/ 876174 w 980652"/>
                <a:gd name="connsiteY339" fmla="*/ 26681 h 81688"/>
                <a:gd name="connsiteX340" fmla="*/ 866649 w 980652"/>
                <a:gd name="connsiteY340" fmla="*/ 23727 h 81688"/>
                <a:gd name="connsiteX341" fmla="*/ 858361 w 980652"/>
                <a:gd name="connsiteY341" fmla="*/ 25061 h 81688"/>
                <a:gd name="connsiteX342" fmla="*/ 851599 w 980652"/>
                <a:gd name="connsiteY342" fmla="*/ 28966 h 81688"/>
                <a:gd name="connsiteX343" fmla="*/ 848836 w 980652"/>
                <a:gd name="connsiteY343" fmla="*/ 24489 h 81688"/>
                <a:gd name="connsiteX344" fmla="*/ 857124 w 980652"/>
                <a:gd name="connsiteY344" fmla="*/ 19918 h 81688"/>
                <a:gd name="connsiteX345" fmla="*/ 867221 w 980652"/>
                <a:gd name="connsiteY345" fmla="*/ 18393 h 81688"/>
                <a:gd name="connsiteX346" fmla="*/ 865221 w 980652"/>
                <a:gd name="connsiteY346" fmla="*/ 59732 h 81688"/>
                <a:gd name="connsiteX347" fmla="*/ 873983 w 980652"/>
                <a:gd name="connsiteY347" fmla="*/ 57351 h 81688"/>
                <a:gd name="connsiteX348" fmla="*/ 879509 w 980652"/>
                <a:gd name="connsiteY348" fmla="*/ 50588 h 81688"/>
                <a:gd name="connsiteX349" fmla="*/ 879509 w 980652"/>
                <a:gd name="connsiteY349" fmla="*/ 43063 h 81688"/>
                <a:gd name="connsiteX350" fmla="*/ 865314 w 980652"/>
                <a:gd name="connsiteY350" fmla="*/ 43063 h 81688"/>
                <a:gd name="connsiteX351" fmla="*/ 853789 w 980652"/>
                <a:gd name="connsiteY351" fmla="*/ 51159 h 81688"/>
                <a:gd name="connsiteX352" fmla="*/ 856743 w 980652"/>
                <a:gd name="connsiteY352" fmla="*/ 57351 h 81688"/>
                <a:gd name="connsiteX353" fmla="*/ 865221 w 980652"/>
                <a:gd name="connsiteY353" fmla="*/ 59637 h 81688"/>
                <a:gd name="connsiteX354" fmla="*/ 958374 w 980652"/>
                <a:gd name="connsiteY354" fmla="*/ 18679 h 81688"/>
                <a:gd name="connsiteX355" fmla="*/ 971708 w 980652"/>
                <a:gd name="connsiteY355" fmla="*/ 23537 h 81688"/>
                <a:gd name="connsiteX356" fmla="*/ 976568 w 980652"/>
                <a:gd name="connsiteY356" fmla="*/ 37920 h 81688"/>
                <a:gd name="connsiteX357" fmla="*/ 976568 w 980652"/>
                <a:gd name="connsiteY357" fmla="*/ 64114 h 81688"/>
                <a:gd name="connsiteX358" fmla="*/ 970471 w 980652"/>
                <a:gd name="connsiteY358" fmla="*/ 64114 h 81688"/>
                <a:gd name="connsiteX359" fmla="*/ 970471 w 980652"/>
                <a:gd name="connsiteY359" fmla="*/ 38587 h 81688"/>
                <a:gd name="connsiteX360" fmla="*/ 967043 w 980652"/>
                <a:gd name="connsiteY360" fmla="*/ 27824 h 81688"/>
                <a:gd name="connsiteX361" fmla="*/ 957518 w 980652"/>
                <a:gd name="connsiteY361" fmla="*/ 24109 h 81688"/>
                <a:gd name="connsiteX362" fmla="*/ 946467 w 980652"/>
                <a:gd name="connsiteY362" fmla="*/ 28490 h 81688"/>
                <a:gd name="connsiteX363" fmla="*/ 942375 w 980652"/>
                <a:gd name="connsiteY363" fmla="*/ 40396 h 81688"/>
                <a:gd name="connsiteX364" fmla="*/ 942375 w 980652"/>
                <a:gd name="connsiteY364" fmla="*/ 64114 h 81688"/>
                <a:gd name="connsiteX365" fmla="*/ 936370 w 980652"/>
                <a:gd name="connsiteY365" fmla="*/ 64114 h 81688"/>
                <a:gd name="connsiteX366" fmla="*/ 936370 w 980652"/>
                <a:gd name="connsiteY366" fmla="*/ 38587 h 81688"/>
                <a:gd name="connsiteX367" fmla="*/ 932943 w 980652"/>
                <a:gd name="connsiteY367" fmla="*/ 27824 h 81688"/>
                <a:gd name="connsiteX368" fmla="*/ 923418 w 980652"/>
                <a:gd name="connsiteY368" fmla="*/ 24109 h 81688"/>
                <a:gd name="connsiteX369" fmla="*/ 912367 w 980652"/>
                <a:gd name="connsiteY369" fmla="*/ 28490 h 81688"/>
                <a:gd name="connsiteX370" fmla="*/ 908274 w 980652"/>
                <a:gd name="connsiteY370" fmla="*/ 40396 h 81688"/>
                <a:gd name="connsiteX371" fmla="*/ 908274 w 980652"/>
                <a:gd name="connsiteY371" fmla="*/ 64114 h 81688"/>
                <a:gd name="connsiteX372" fmla="*/ 902177 w 980652"/>
                <a:gd name="connsiteY372" fmla="*/ 64114 h 81688"/>
                <a:gd name="connsiteX373" fmla="*/ 902177 w 980652"/>
                <a:gd name="connsiteY373" fmla="*/ 18965 h 81688"/>
                <a:gd name="connsiteX374" fmla="*/ 908084 w 980652"/>
                <a:gd name="connsiteY374" fmla="*/ 18965 h 81688"/>
                <a:gd name="connsiteX375" fmla="*/ 908084 w 980652"/>
                <a:gd name="connsiteY375" fmla="*/ 27252 h 81688"/>
                <a:gd name="connsiteX376" fmla="*/ 914748 w 980652"/>
                <a:gd name="connsiteY376" fmla="*/ 20870 h 81688"/>
                <a:gd name="connsiteX377" fmla="*/ 924273 w 980652"/>
                <a:gd name="connsiteY377" fmla="*/ 18679 h 81688"/>
                <a:gd name="connsiteX378" fmla="*/ 933798 w 980652"/>
                <a:gd name="connsiteY378" fmla="*/ 21061 h 81688"/>
                <a:gd name="connsiteX379" fmla="*/ 940086 w 980652"/>
                <a:gd name="connsiteY379" fmla="*/ 28204 h 81688"/>
                <a:gd name="connsiteX380" fmla="*/ 947230 w 980652"/>
                <a:gd name="connsiteY380" fmla="*/ 21156 h 81688"/>
                <a:gd name="connsiteX381" fmla="*/ 957899 w 980652"/>
                <a:gd name="connsiteY381" fmla="*/ 18679 h 81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Lst>
              <a:rect l="l" t="t" r="r" b="b"/>
              <a:pathLst>
                <a:path w="980652" h="81688">
                  <a:moveTo>
                    <a:pt x="58261" y="3725"/>
                  </a:moveTo>
                  <a:lnTo>
                    <a:pt x="58261" y="63732"/>
                  </a:lnTo>
                  <a:lnTo>
                    <a:pt x="52168" y="63732"/>
                  </a:lnTo>
                  <a:lnTo>
                    <a:pt x="52168" y="16107"/>
                  </a:lnTo>
                  <a:lnTo>
                    <a:pt x="28542" y="56493"/>
                  </a:lnTo>
                  <a:lnTo>
                    <a:pt x="25593" y="56493"/>
                  </a:lnTo>
                  <a:lnTo>
                    <a:pt x="1971" y="16298"/>
                  </a:lnTo>
                  <a:lnTo>
                    <a:pt x="1971" y="63923"/>
                  </a:lnTo>
                  <a:lnTo>
                    <a:pt x="-4033" y="63923"/>
                  </a:lnTo>
                  <a:lnTo>
                    <a:pt x="-4033" y="3916"/>
                  </a:lnTo>
                  <a:lnTo>
                    <a:pt x="1111" y="3916"/>
                  </a:lnTo>
                  <a:lnTo>
                    <a:pt x="27212" y="48397"/>
                  </a:lnTo>
                  <a:lnTo>
                    <a:pt x="53024" y="3916"/>
                  </a:lnTo>
                  <a:close/>
                  <a:moveTo>
                    <a:pt x="79599" y="8774"/>
                  </a:moveTo>
                  <a:cubicBezTo>
                    <a:pt x="78455" y="8783"/>
                    <a:pt x="77311" y="8297"/>
                    <a:pt x="76455" y="7440"/>
                  </a:cubicBezTo>
                  <a:cubicBezTo>
                    <a:pt x="75600" y="6659"/>
                    <a:pt x="75121" y="5554"/>
                    <a:pt x="75121" y="4392"/>
                  </a:cubicBezTo>
                  <a:cubicBezTo>
                    <a:pt x="75218" y="1925"/>
                    <a:pt x="77218" y="-18"/>
                    <a:pt x="79692" y="58"/>
                  </a:cubicBezTo>
                  <a:cubicBezTo>
                    <a:pt x="80836" y="86"/>
                    <a:pt x="81981" y="553"/>
                    <a:pt x="82743" y="1344"/>
                  </a:cubicBezTo>
                  <a:cubicBezTo>
                    <a:pt x="83599" y="2106"/>
                    <a:pt x="84073" y="3173"/>
                    <a:pt x="84073" y="4296"/>
                  </a:cubicBezTo>
                  <a:cubicBezTo>
                    <a:pt x="83980" y="6745"/>
                    <a:pt x="82074" y="8726"/>
                    <a:pt x="79599" y="8774"/>
                  </a:cubicBezTo>
                  <a:close/>
                  <a:moveTo>
                    <a:pt x="76548" y="18299"/>
                  </a:moveTo>
                  <a:lnTo>
                    <a:pt x="82553" y="18299"/>
                  </a:lnTo>
                  <a:lnTo>
                    <a:pt x="82553" y="63447"/>
                  </a:lnTo>
                  <a:lnTo>
                    <a:pt x="76548" y="63447"/>
                  </a:lnTo>
                  <a:close/>
                  <a:moveTo>
                    <a:pt x="111700" y="63828"/>
                  </a:moveTo>
                  <a:cubicBezTo>
                    <a:pt x="108077" y="63866"/>
                    <a:pt x="104556" y="63352"/>
                    <a:pt x="101124" y="62304"/>
                  </a:cubicBezTo>
                  <a:cubicBezTo>
                    <a:pt x="98268" y="61466"/>
                    <a:pt x="95696" y="60104"/>
                    <a:pt x="93315" y="58303"/>
                  </a:cubicBezTo>
                  <a:lnTo>
                    <a:pt x="96077" y="53446"/>
                  </a:lnTo>
                  <a:cubicBezTo>
                    <a:pt x="98170" y="55093"/>
                    <a:pt x="100552" y="56351"/>
                    <a:pt x="103123" y="57160"/>
                  </a:cubicBezTo>
                  <a:cubicBezTo>
                    <a:pt x="106077" y="58037"/>
                    <a:pt x="109030" y="58484"/>
                    <a:pt x="112076" y="58494"/>
                  </a:cubicBezTo>
                  <a:cubicBezTo>
                    <a:pt x="115411" y="58818"/>
                    <a:pt x="118653" y="58151"/>
                    <a:pt x="121601" y="56589"/>
                  </a:cubicBezTo>
                  <a:cubicBezTo>
                    <a:pt x="123508" y="55465"/>
                    <a:pt x="124652" y="53379"/>
                    <a:pt x="124555" y="51159"/>
                  </a:cubicBezTo>
                  <a:cubicBezTo>
                    <a:pt x="124652" y="49683"/>
                    <a:pt x="123983" y="48254"/>
                    <a:pt x="122936" y="47254"/>
                  </a:cubicBezTo>
                  <a:cubicBezTo>
                    <a:pt x="121699" y="46283"/>
                    <a:pt x="120364" y="45568"/>
                    <a:pt x="118843" y="45159"/>
                  </a:cubicBezTo>
                  <a:cubicBezTo>
                    <a:pt x="116648" y="44530"/>
                    <a:pt x="114458" y="44054"/>
                    <a:pt x="112174" y="43730"/>
                  </a:cubicBezTo>
                  <a:cubicBezTo>
                    <a:pt x="109221" y="43196"/>
                    <a:pt x="106267" y="42501"/>
                    <a:pt x="103412" y="41634"/>
                  </a:cubicBezTo>
                  <a:cubicBezTo>
                    <a:pt x="101221" y="40930"/>
                    <a:pt x="99221" y="39644"/>
                    <a:pt x="97696" y="37920"/>
                  </a:cubicBezTo>
                  <a:cubicBezTo>
                    <a:pt x="95980" y="35996"/>
                    <a:pt x="95124" y="33443"/>
                    <a:pt x="95315" y="30871"/>
                  </a:cubicBezTo>
                  <a:cubicBezTo>
                    <a:pt x="95124" y="27090"/>
                    <a:pt x="96933" y="23499"/>
                    <a:pt x="100077" y="21346"/>
                  </a:cubicBezTo>
                  <a:cubicBezTo>
                    <a:pt x="103886" y="18698"/>
                    <a:pt x="108458" y="17422"/>
                    <a:pt x="113127" y="17727"/>
                  </a:cubicBezTo>
                  <a:cubicBezTo>
                    <a:pt x="116081" y="17736"/>
                    <a:pt x="119029" y="18117"/>
                    <a:pt x="121890" y="18870"/>
                  </a:cubicBezTo>
                  <a:cubicBezTo>
                    <a:pt x="124462" y="19489"/>
                    <a:pt x="126936" y="20518"/>
                    <a:pt x="129127" y="21918"/>
                  </a:cubicBezTo>
                  <a:lnTo>
                    <a:pt x="126462" y="26775"/>
                  </a:lnTo>
                  <a:cubicBezTo>
                    <a:pt x="122555" y="24156"/>
                    <a:pt x="117890" y="22823"/>
                    <a:pt x="113127" y="22966"/>
                  </a:cubicBezTo>
                  <a:cubicBezTo>
                    <a:pt x="110077" y="22766"/>
                    <a:pt x="107030" y="23461"/>
                    <a:pt x="104365" y="24966"/>
                  </a:cubicBezTo>
                  <a:cubicBezTo>
                    <a:pt x="102551" y="26147"/>
                    <a:pt x="101412" y="28195"/>
                    <a:pt x="101412" y="30395"/>
                  </a:cubicBezTo>
                  <a:cubicBezTo>
                    <a:pt x="101314" y="31929"/>
                    <a:pt x="101984" y="33405"/>
                    <a:pt x="103030" y="34491"/>
                  </a:cubicBezTo>
                  <a:cubicBezTo>
                    <a:pt x="104268" y="35557"/>
                    <a:pt x="105695" y="36348"/>
                    <a:pt x="107221" y="36777"/>
                  </a:cubicBezTo>
                  <a:lnTo>
                    <a:pt x="114081" y="38301"/>
                  </a:lnTo>
                  <a:cubicBezTo>
                    <a:pt x="117030" y="38805"/>
                    <a:pt x="119890" y="39472"/>
                    <a:pt x="122746" y="40301"/>
                  </a:cubicBezTo>
                  <a:cubicBezTo>
                    <a:pt x="124843" y="41025"/>
                    <a:pt x="126843" y="42235"/>
                    <a:pt x="128368" y="43825"/>
                  </a:cubicBezTo>
                  <a:cubicBezTo>
                    <a:pt x="129987" y="45721"/>
                    <a:pt x="130843" y="48188"/>
                    <a:pt x="130652" y="50683"/>
                  </a:cubicBezTo>
                  <a:cubicBezTo>
                    <a:pt x="130843" y="54513"/>
                    <a:pt x="128936" y="58132"/>
                    <a:pt x="125699" y="60208"/>
                  </a:cubicBezTo>
                  <a:cubicBezTo>
                    <a:pt x="121601" y="62713"/>
                    <a:pt x="116839" y="63914"/>
                    <a:pt x="112076" y="63637"/>
                  </a:cubicBezTo>
                  <a:close/>
                  <a:moveTo>
                    <a:pt x="182658" y="-180"/>
                  </a:moveTo>
                  <a:lnTo>
                    <a:pt x="182658" y="63447"/>
                  </a:lnTo>
                  <a:lnTo>
                    <a:pt x="176849" y="63447"/>
                  </a:lnTo>
                  <a:lnTo>
                    <a:pt x="176849" y="54493"/>
                  </a:lnTo>
                  <a:cubicBezTo>
                    <a:pt x="175040" y="57427"/>
                    <a:pt x="172561" y="59827"/>
                    <a:pt x="169515" y="61446"/>
                  </a:cubicBezTo>
                  <a:cubicBezTo>
                    <a:pt x="166371" y="63085"/>
                    <a:pt x="162943" y="63904"/>
                    <a:pt x="159418" y="63828"/>
                  </a:cubicBezTo>
                  <a:cubicBezTo>
                    <a:pt x="155418" y="63885"/>
                    <a:pt x="151418" y="62904"/>
                    <a:pt x="147893" y="60970"/>
                  </a:cubicBezTo>
                  <a:cubicBezTo>
                    <a:pt x="144465" y="59046"/>
                    <a:pt x="141702" y="56208"/>
                    <a:pt x="139893" y="52779"/>
                  </a:cubicBezTo>
                  <a:cubicBezTo>
                    <a:pt x="137893" y="49150"/>
                    <a:pt x="136842" y="45035"/>
                    <a:pt x="136940" y="40873"/>
                  </a:cubicBezTo>
                  <a:cubicBezTo>
                    <a:pt x="136842" y="36710"/>
                    <a:pt x="137893" y="32605"/>
                    <a:pt x="139893" y="28966"/>
                  </a:cubicBezTo>
                  <a:cubicBezTo>
                    <a:pt x="141702" y="25547"/>
                    <a:pt x="144465" y="22727"/>
                    <a:pt x="147893" y="20870"/>
                  </a:cubicBezTo>
                  <a:cubicBezTo>
                    <a:pt x="151418" y="18936"/>
                    <a:pt x="155418" y="17956"/>
                    <a:pt x="159418" y="18012"/>
                  </a:cubicBezTo>
                  <a:cubicBezTo>
                    <a:pt x="162752" y="18022"/>
                    <a:pt x="165989" y="18812"/>
                    <a:pt x="168943" y="20298"/>
                  </a:cubicBezTo>
                  <a:cubicBezTo>
                    <a:pt x="171896" y="21794"/>
                    <a:pt x="174370" y="24070"/>
                    <a:pt x="176179" y="26871"/>
                  </a:cubicBezTo>
                  <a:lnTo>
                    <a:pt x="176179" y="-180"/>
                  </a:lnTo>
                  <a:close/>
                  <a:moveTo>
                    <a:pt x="159892" y="58494"/>
                  </a:moveTo>
                  <a:cubicBezTo>
                    <a:pt x="162845" y="58513"/>
                    <a:pt x="165799" y="57761"/>
                    <a:pt x="168468" y="56303"/>
                  </a:cubicBezTo>
                  <a:cubicBezTo>
                    <a:pt x="170943" y="54779"/>
                    <a:pt x="173040" y="52607"/>
                    <a:pt x="174468" y="50016"/>
                  </a:cubicBezTo>
                  <a:cubicBezTo>
                    <a:pt x="177421" y="44273"/>
                    <a:pt x="177421" y="37472"/>
                    <a:pt x="174468" y="31729"/>
                  </a:cubicBezTo>
                  <a:cubicBezTo>
                    <a:pt x="171608" y="26338"/>
                    <a:pt x="165989" y="23070"/>
                    <a:pt x="159892" y="23346"/>
                  </a:cubicBezTo>
                  <a:cubicBezTo>
                    <a:pt x="156943" y="23280"/>
                    <a:pt x="153990" y="24004"/>
                    <a:pt x="151321" y="25442"/>
                  </a:cubicBezTo>
                  <a:cubicBezTo>
                    <a:pt x="148749" y="26938"/>
                    <a:pt x="146656" y="29119"/>
                    <a:pt x="145321" y="31729"/>
                  </a:cubicBezTo>
                  <a:cubicBezTo>
                    <a:pt x="142368" y="37472"/>
                    <a:pt x="142368" y="44273"/>
                    <a:pt x="145321" y="50016"/>
                  </a:cubicBezTo>
                  <a:cubicBezTo>
                    <a:pt x="146656" y="52645"/>
                    <a:pt x="148749" y="54836"/>
                    <a:pt x="151321" y="56303"/>
                  </a:cubicBezTo>
                  <a:cubicBezTo>
                    <a:pt x="153892" y="57770"/>
                    <a:pt x="156846" y="58522"/>
                    <a:pt x="159892" y="58494"/>
                  </a:cubicBezTo>
                  <a:close/>
                  <a:moveTo>
                    <a:pt x="238855" y="42777"/>
                  </a:moveTo>
                  <a:lnTo>
                    <a:pt x="200755" y="42777"/>
                  </a:lnTo>
                  <a:cubicBezTo>
                    <a:pt x="200945" y="47130"/>
                    <a:pt x="202945" y="51217"/>
                    <a:pt x="206187" y="54112"/>
                  </a:cubicBezTo>
                  <a:cubicBezTo>
                    <a:pt x="209615" y="57065"/>
                    <a:pt x="213996" y="58627"/>
                    <a:pt x="218475" y="58494"/>
                  </a:cubicBezTo>
                  <a:cubicBezTo>
                    <a:pt x="221140" y="58503"/>
                    <a:pt x="223711" y="57989"/>
                    <a:pt x="226186" y="56970"/>
                  </a:cubicBezTo>
                  <a:cubicBezTo>
                    <a:pt x="228567" y="55960"/>
                    <a:pt x="230665" y="54436"/>
                    <a:pt x="232283" y="52493"/>
                  </a:cubicBezTo>
                  <a:lnTo>
                    <a:pt x="235711" y="56493"/>
                  </a:lnTo>
                  <a:cubicBezTo>
                    <a:pt x="233711" y="58884"/>
                    <a:pt x="231139" y="60751"/>
                    <a:pt x="228283" y="61923"/>
                  </a:cubicBezTo>
                  <a:cubicBezTo>
                    <a:pt x="225237" y="63189"/>
                    <a:pt x="221995" y="63838"/>
                    <a:pt x="218758" y="63828"/>
                  </a:cubicBezTo>
                  <a:cubicBezTo>
                    <a:pt x="214470" y="63923"/>
                    <a:pt x="210187" y="62913"/>
                    <a:pt x="206378" y="60875"/>
                  </a:cubicBezTo>
                  <a:cubicBezTo>
                    <a:pt x="202945" y="58961"/>
                    <a:pt x="200090" y="56132"/>
                    <a:pt x="198090" y="52684"/>
                  </a:cubicBezTo>
                  <a:cubicBezTo>
                    <a:pt x="195992" y="49093"/>
                    <a:pt x="194946" y="45006"/>
                    <a:pt x="195043" y="40873"/>
                  </a:cubicBezTo>
                  <a:cubicBezTo>
                    <a:pt x="194946" y="36758"/>
                    <a:pt x="195992" y="32691"/>
                    <a:pt x="197899" y="29062"/>
                  </a:cubicBezTo>
                  <a:cubicBezTo>
                    <a:pt x="199708" y="25661"/>
                    <a:pt x="202471" y="22823"/>
                    <a:pt x="205806" y="20870"/>
                  </a:cubicBezTo>
                  <a:cubicBezTo>
                    <a:pt x="209233" y="18936"/>
                    <a:pt x="213140" y="17946"/>
                    <a:pt x="217140" y="18012"/>
                  </a:cubicBezTo>
                  <a:cubicBezTo>
                    <a:pt x="221046" y="17956"/>
                    <a:pt x="224856" y="18936"/>
                    <a:pt x="228283" y="20870"/>
                  </a:cubicBezTo>
                  <a:cubicBezTo>
                    <a:pt x="231618" y="22794"/>
                    <a:pt x="234283" y="25595"/>
                    <a:pt x="236092" y="28966"/>
                  </a:cubicBezTo>
                  <a:cubicBezTo>
                    <a:pt x="237999" y="32634"/>
                    <a:pt x="239045" y="36729"/>
                    <a:pt x="238952" y="40873"/>
                  </a:cubicBezTo>
                  <a:close/>
                  <a:moveTo>
                    <a:pt x="217140" y="23727"/>
                  </a:moveTo>
                  <a:cubicBezTo>
                    <a:pt x="213042" y="23594"/>
                    <a:pt x="209140" y="25061"/>
                    <a:pt x="206187" y="27824"/>
                  </a:cubicBezTo>
                  <a:cubicBezTo>
                    <a:pt x="203136" y="30662"/>
                    <a:pt x="201327" y="34548"/>
                    <a:pt x="201136" y="38682"/>
                  </a:cubicBezTo>
                  <a:lnTo>
                    <a:pt x="233143" y="38682"/>
                  </a:lnTo>
                  <a:cubicBezTo>
                    <a:pt x="232953" y="34548"/>
                    <a:pt x="231139" y="30662"/>
                    <a:pt x="228093" y="27824"/>
                  </a:cubicBezTo>
                  <a:cubicBezTo>
                    <a:pt x="225139" y="25061"/>
                    <a:pt x="221237" y="23594"/>
                    <a:pt x="217140" y="23727"/>
                  </a:cubicBezTo>
                  <a:close/>
                  <a:moveTo>
                    <a:pt x="307627" y="18489"/>
                  </a:moveTo>
                  <a:cubicBezTo>
                    <a:pt x="312580" y="18222"/>
                    <a:pt x="317343" y="19975"/>
                    <a:pt x="320961" y="23346"/>
                  </a:cubicBezTo>
                  <a:cubicBezTo>
                    <a:pt x="324487" y="27290"/>
                    <a:pt x="326198" y="32481"/>
                    <a:pt x="325822" y="37729"/>
                  </a:cubicBezTo>
                  <a:lnTo>
                    <a:pt x="325822" y="63923"/>
                  </a:lnTo>
                  <a:lnTo>
                    <a:pt x="319724" y="63923"/>
                  </a:lnTo>
                  <a:lnTo>
                    <a:pt x="319724" y="38396"/>
                  </a:lnTo>
                  <a:cubicBezTo>
                    <a:pt x="320008" y="34500"/>
                    <a:pt x="318771" y="30652"/>
                    <a:pt x="316297" y="27633"/>
                  </a:cubicBezTo>
                  <a:cubicBezTo>
                    <a:pt x="313818" y="25052"/>
                    <a:pt x="310292" y="23689"/>
                    <a:pt x="306772" y="23918"/>
                  </a:cubicBezTo>
                  <a:cubicBezTo>
                    <a:pt x="302576" y="23689"/>
                    <a:pt x="298577" y="25289"/>
                    <a:pt x="295721" y="28300"/>
                  </a:cubicBezTo>
                  <a:cubicBezTo>
                    <a:pt x="292861" y="31605"/>
                    <a:pt x="291433" y="35872"/>
                    <a:pt x="291721" y="40206"/>
                  </a:cubicBezTo>
                  <a:lnTo>
                    <a:pt x="291721" y="63923"/>
                  </a:lnTo>
                  <a:lnTo>
                    <a:pt x="285624" y="63923"/>
                  </a:lnTo>
                  <a:lnTo>
                    <a:pt x="285624" y="38396"/>
                  </a:lnTo>
                  <a:cubicBezTo>
                    <a:pt x="285908" y="34500"/>
                    <a:pt x="284671" y="30652"/>
                    <a:pt x="282196" y="27633"/>
                  </a:cubicBezTo>
                  <a:cubicBezTo>
                    <a:pt x="279717" y="25080"/>
                    <a:pt x="276192" y="23727"/>
                    <a:pt x="272671" y="23918"/>
                  </a:cubicBezTo>
                  <a:cubicBezTo>
                    <a:pt x="268574" y="23709"/>
                    <a:pt x="264476" y="25299"/>
                    <a:pt x="261621" y="28300"/>
                  </a:cubicBezTo>
                  <a:cubicBezTo>
                    <a:pt x="258765" y="31595"/>
                    <a:pt x="257333" y="35853"/>
                    <a:pt x="257523" y="40206"/>
                  </a:cubicBezTo>
                  <a:lnTo>
                    <a:pt x="257523" y="63923"/>
                  </a:lnTo>
                  <a:lnTo>
                    <a:pt x="251524" y="63923"/>
                  </a:lnTo>
                  <a:lnTo>
                    <a:pt x="251524" y="18775"/>
                  </a:lnTo>
                  <a:lnTo>
                    <a:pt x="257333" y="18775"/>
                  </a:lnTo>
                  <a:lnTo>
                    <a:pt x="257333" y="27061"/>
                  </a:lnTo>
                  <a:cubicBezTo>
                    <a:pt x="258858" y="24328"/>
                    <a:pt x="261239" y="22108"/>
                    <a:pt x="264002" y="20680"/>
                  </a:cubicBezTo>
                  <a:cubicBezTo>
                    <a:pt x="266955" y="19232"/>
                    <a:pt x="270192" y="18479"/>
                    <a:pt x="273527" y="18489"/>
                  </a:cubicBezTo>
                  <a:cubicBezTo>
                    <a:pt x="276862" y="18441"/>
                    <a:pt x="280099" y="19260"/>
                    <a:pt x="283052" y="20870"/>
                  </a:cubicBezTo>
                  <a:cubicBezTo>
                    <a:pt x="285908" y="22499"/>
                    <a:pt x="288098" y="25004"/>
                    <a:pt x="289340" y="28014"/>
                  </a:cubicBezTo>
                  <a:cubicBezTo>
                    <a:pt x="290959" y="24995"/>
                    <a:pt x="293433" y="22537"/>
                    <a:pt x="296484" y="20965"/>
                  </a:cubicBezTo>
                  <a:cubicBezTo>
                    <a:pt x="299818" y="19289"/>
                    <a:pt x="303437" y="18441"/>
                    <a:pt x="307148" y="18489"/>
                  </a:cubicBezTo>
                  <a:close/>
                  <a:moveTo>
                    <a:pt x="381730" y="43254"/>
                  </a:moveTo>
                  <a:lnTo>
                    <a:pt x="343630" y="43254"/>
                  </a:lnTo>
                  <a:cubicBezTo>
                    <a:pt x="343820" y="47607"/>
                    <a:pt x="345820" y="51693"/>
                    <a:pt x="349062" y="54589"/>
                  </a:cubicBezTo>
                  <a:cubicBezTo>
                    <a:pt x="352490" y="57560"/>
                    <a:pt x="356871" y="59122"/>
                    <a:pt x="361443" y="58970"/>
                  </a:cubicBezTo>
                  <a:cubicBezTo>
                    <a:pt x="364112" y="58961"/>
                    <a:pt x="366679" y="58446"/>
                    <a:pt x="369158" y="57446"/>
                  </a:cubicBezTo>
                  <a:cubicBezTo>
                    <a:pt x="371442" y="56417"/>
                    <a:pt x="373540" y="54893"/>
                    <a:pt x="375256" y="52969"/>
                  </a:cubicBezTo>
                  <a:lnTo>
                    <a:pt x="378683" y="56970"/>
                  </a:lnTo>
                  <a:cubicBezTo>
                    <a:pt x="376684" y="59351"/>
                    <a:pt x="374112" y="61218"/>
                    <a:pt x="371158" y="62399"/>
                  </a:cubicBezTo>
                  <a:cubicBezTo>
                    <a:pt x="368112" y="63675"/>
                    <a:pt x="364870" y="64323"/>
                    <a:pt x="361633" y="64304"/>
                  </a:cubicBezTo>
                  <a:cubicBezTo>
                    <a:pt x="357345" y="64409"/>
                    <a:pt x="353155" y="63399"/>
                    <a:pt x="349346" y="61351"/>
                  </a:cubicBezTo>
                  <a:cubicBezTo>
                    <a:pt x="345820" y="59465"/>
                    <a:pt x="342965" y="56627"/>
                    <a:pt x="340965" y="53160"/>
                  </a:cubicBezTo>
                  <a:cubicBezTo>
                    <a:pt x="336965" y="45797"/>
                    <a:pt x="336965" y="36901"/>
                    <a:pt x="340965" y="29538"/>
                  </a:cubicBezTo>
                  <a:cubicBezTo>
                    <a:pt x="342774" y="26138"/>
                    <a:pt x="345439" y="23309"/>
                    <a:pt x="348774" y="21346"/>
                  </a:cubicBezTo>
                  <a:cubicBezTo>
                    <a:pt x="352206" y="19413"/>
                    <a:pt x="356108" y="18422"/>
                    <a:pt x="360108" y="18489"/>
                  </a:cubicBezTo>
                  <a:cubicBezTo>
                    <a:pt x="368014" y="18232"/>
                    <a:pt x="375446" y="22470"/>
                    <a:pt x="379158" y="29443"/>
                  </a:cubicBezTo>
                  <a:cubicBezTo>
                    <a:pt x="381065" y="33128"/>
                    <a:pt x="382018" y="37215"/>
                    <a:pt x="381920" y="41349"/>
                  </a:cubicBezTo>
                  <a:close/>
                  <a:moveTo>
                    <a:pt x="360015" y="24204"/>
                  </a:moveTo>
                  <a:cubicBezTo>
                    <a:pt x="355917" y="24070"/>
                    <a:pt x="352015" y="25537"/>
                    <a:pt x="349062" y="28300"/>
                  </a:cubicBezTo>
                  <a:cubicBezTo>
                    <a:pt x="346109" y="31166"/>
                    <a:pt x="344299" y="35034"/>
                    <a:pt x="344011" y="39158"/>
                  </a:cubicBezTo>
                  <a:lnTo>
                    <a:pt x="376018" y="39158"/>
                  </a:lnTo>
                  <a:cubicBezTo>
                    <a:pt x="375828" y="35024"/>
                    <a:pt x="374014" y="31138"/>
                    <a:pt x="370968" y="28300"/>
                  </a:cubicBezTo>
                  <a:cubicBezTo>
                    <a:pt x="368014" y="25537"/>
                    <a:pt x="364112" y="24070"/>
                    <a:pt x="360015" y="24204"/>
                  </a:cubicBezTo>
                  <a:close/>
                  <a:moveTo>
                    <a:pt x="408784" y="18965"/>
                  </a:moveTo>
                  <a:cubicBezTo>
                    <a:pt x="413737" y="18622"/>
                    <a:pt x="418500" y="20194"/>
                    <a:pt x="422309" y="23346"/>
                  </a:cubicBezTo>
                  <a:cubicBezTo>
                    <a:pt x="425643" y="26833"/>
                    <a:pt x="427355" y="31567"/>
                    <a:pt x="427071" y="36396"/>
                  </a:cubicBezTo>
                  <a:lnTo>
                    <a:pt x="427071" y="64399"/>
                  </a:lnTo>
                  <a:lnTo>
                    <a:pt x="421165" y="64399"/>
                  </a:lnTo>
                  <a:lnTo>
                    <a:pt x="421165" y="57351"/>
                  </a:lnTo>
                  <a:cubicBezTo>
                    <a:pt x="419737" y="59770"/>
                    <a:pt x="417639" y="61694"/>
                    <a:pt x="415165" y="62875"/>
                  </a:cubicBezTo>
                  <a:cubicBezTo>
                    <a:pt x="412212" y="64199"/>
                    <a:pt x="408877" y="64847"/>
                    <a:pt x="405640" y="64781"/>
                  </a:cubicBezTo>
                  <a:cubicBezTo>
                    <a:pt x="401352" y="65018"/>
                    <a:pt x="397068" y="63732"/>
                    <a:pt x="393636" y="61161"/>
                  </a:cubicBezTo>
                  <a:cubicBezTo>
                    <a:pt x="390683" y="58884"/>
                    <a:pt x="389064" y="55332"/>
                    <a:pt x="389255" y="51636"/>
                  </a:cubicBezTo>
                  <a:cubicBezTo>
                    <a:pt x="389064" y="47997"/>
                    <a:pt x="390590" y="44463"/>
                    <a:pt x="393352" y="42111"/>
                  </a:cubicBezTo>
                  <a:cubicBezTo>
                    <a:pt x="397259" y="39472"/>
                    <a:pt x="401924" y="38234"/>
                    <a:pt x="406593" y="38587"/>
                  </a:cubicBezTo>
                  <a:lnTo>
                    <a:pt x="420974" y="38587"/>
                  </a:lnTo>
                  <a:lnTo>
                    <a:pt x="420974" y="35920"/>
                  </a:lnTo>
                  <a:cubicBezTo>
                    <a:pt x="421165" y="32595"/>
                    <a:pt x="419927" y="29347"/>
                    <a:pt x="417639" y="26966"/>
                  </a:cubicBezTo>
                  <a:cubicBezTo>
                    <a:pt x="414974" y="24785"/>
                    <a:pt x="411547" y="23727"/>
                    <a:pt x="408114" y="24013"/>
                  </a:cubicBezTo>
                  <a:cubicBezTo>
                    <a:pt x="405259" y="23975"/>
                    <a:pt x="402496" y="24423"/>
                    <a:pt x="399831" y="25347"/>
                  </a:cubicBezTo>
                  <a:cubicBezTo>
                    <a:pt x="397352" y="26242"/>
                    <a:pt x="395068" y="27566"/>
                    <a:pt x="393064" y="29252"/>
                  </a:cubicBezTo>
                  <a:lnTo>
                    <a:pt x="390399" y="24013"/>
                  </a:lnTo>
                  <a:cubicBezTo>
                    <a:pt x="392780" y="21937"/>
                    <a:pt x="395636" y="20384"/>
                    <a:pt x="398687" y="19441"/>
                  </a:cubicBezTo>
                  <a:cubicBezTo>
                    <a:pt x="401924" y="18393"/>
                    <a:pt x="405352" y="17879"/>
                    <a:pt x="408784" y="17917"/>
                  </a:cubicBezTo>
                  <a:close/>
                  <a:moveTo>
                    <a:pt x="406593" y="60018"/>
                  </a:moveTo>
                  <a:cubicBezTo>
                    <a:pt x="409733" y="60113"/>
                    <a:pt x="412784" y="59284"/>
                    <a:pt x="415449" y="57637"/>
                  </a:cubicBezTo>
                  <a:cubicBezTo>
                    <a:pt x="417928" y="56027"/>
                    <a:pt x="419927" y="53655"/>
                    <a:pt x="420974" y="50874"/>
                  </a:cubicBezTo>
                  <a:lnTo>
                    <a:pt x="420974" y="43063"/>
                  </a:lnTo>
                  <a:lnTo>
                    <a:pt x="406784" y="43063"/>
                  </a:lnTo>
                  <a:cubicBezTo>
                    <a:pt x="399068" y="43063"/>
                    <a:pt x="395254" y="45731"/>
                    <a:pt x="395254" y="51159"/>
                  </a:cubicBezTo>
                  <a:cubicBezTo>
                    <a:pt x="395161" y="53588"/>
                    <a:pt x="396306" y="55903"/>
                    <a:pt x="398208" y="57351"/>
                  </a:cubicBezTo>
                  <a:cubicBezTo>
                    <a:pt x="400687" y="58998"/>
                    <a:pt x="403640" y="59799"/>
                    <a:pt x="406593" y="59637"/>
                  </a:cubicBezTo>
                  <a:close/>
                  <a:moveTo>
                    <a:pt x="466506" y="18965"/>
                  </a:moveTo>
                  <a:cubicBezTo>
                    <a:pt x="471454" y="18755"/>
                    <a:pt x="476315" y="20498"/>
                    <a:pt x="480031" y="23823"/>
                  </a:cubicBezTo>
                  <a:cubicBezTo>
                    <a:pt x="483649" y="27709"/>
                    <a:pt x="485458" y="32919"/>
                    <a:pt x="485077" y="38205"/>
                  </a:cubicBezTo>
                  <a:lnTo>
                    <a:pt x="485077" y="64399"/>
                  </a:lnTo>
                  <a:lnTo>
                    <a:pt x="478980" y="64399"/>
                  </a:lnTo>
                  <a:lnTo>
                    <a:pt x="478980" y="38872"/>
                  </a:lnTo>
                  <a:cubicBezTo>
                    <a:pt x="479268" y="34957"/>
                    <a:pt x="478031" y="31090"/>
                    <a:pt x="475459" y="28109"/>
                  </a:cubicBezTo>
                  <a:cubicBezTo>
                    <a:pt x="472789" y="25528"/>
                    <a:pt x="469171" y="24175"/>
                    <a:pt x="465455" y="24394"/>
                  </a:cubicBezTo>
                  <a:cubicBezTo>
                    <a:pt x="461171" y="24137"/>
                    <a:pt x="456981" y="25738"/>
                    <a:pt x="453930" y="28776"/>
                  </a:cubicBezTo>
                  <a:cubicBezTo>
                    <a:pt x="450977" y="31995"/>
                    <a:pt x="449358" y="36291"/>
                    <a:pt x="449647" y="40682"/>
                  </a:cubicBezTo>
                  <a:lnTo>
                    <a:pt x="449647" y="64399"/>
                  </a:lnTo>
                  <a:lnTo>
                    <a:pt x="443549" y="64399"/>
                  </a:lnTo>
                  <a:lnTo>
                    <a:pt x="443549" y="19251"/>
                  </a:lnTo>
                  <a:lnTo>
                    <a:pt x="449358" y="19251"/>
                  </a:lnTo>
                  <a:lnTo>
                    <a:pt x="449358" y="27633"/>
                  </a:lnTo>
                  <a:cubicBezTo>
                    <a:pt x="450977" y="24880"/>
                    <a:pt x="453456" y="22660"/>
                    <a:pt x="456311" y="21251"/>
                  </a:cubicBezTo>
                  <a:cubicBezTo>
                    <a:pt x="459455" y="19679"/>
                    <a:pt x="462981" y="18898"/>
                    <a:pt x="466506" y="18965"/>
                  </a:cubicBezTo>
                  <a:close/>
                  <a:moveTo>
                    <a:pt x="520224" y="64781"/>
                  </a:moveTo>
                  <a:cubicBezTo>
                    <a:pt x="516131" y="64857"/>
                    <a:pt x="512033" y="63838"/>
                    <a:pt x="508415" y="61827"/>
                  </a:cubicBezTo>
                  <a:cubicBezTo>
                    <a:pt x="504983" y="59884"/>
                    <a:pt x="502127" y="57055"/>
                    <a:pt x="500220" y="53636"/>
                  </a:cubicBezTo>
                  <a:cubicBezTo>
                    <a:pt x="496318" y="46254"/>
                    <a:pt x="496318" y="37396"/>
                    <a:pt x="500220" y="30014"/>
                  </a:cubicBezTo>
                  <a:cubicBezTo>
                    <a:pt x="502127" y="26595"/>
                    <a:pt x="504983" y="23766"/>
                    <a:pt x="508415" y="21823"/>
                  </a:cubicBezTo>
                  <a:cubicBezTo>
                    <a:pt x="515749" y="18012"/>
                    <a:pt x="524512" y="18012"/>
                    <a:pt x="531939" y="21823"/>
                  </a:cubicBezTo>
                  <a:cubicBezTo>
                    <a:pt x="535372" y="23737"/>
                    <a:pt x="538227" y="26575"/>
                    <a:pt x="540134" y="30014"/>
                  </a:cubicBezTo>
                  <a:cubicBezTo>
                    <a:pt x="544036" y="37396"/>
                    <a:pt x="544036" y="46254"/>
                    <a:pt x="540134" y="53636"/>
                  </a:cubicBezTo>
                  <a:cubicBezTo>
                    <a:pt x="538227" y="57075"/>
                    <a:pt x="535372" y="59913"/>
                    <a:pt x="531939" y="61827"/>
                  </a:cubicBezTo>
                  <a:cubicBezTo>
                    <a:pt x="528321" y="63828"/>
                    <a:pt x="524321" y="64847"/>
                    <a:pt x="520224" y="64781"/>
                  </a:cubicBezTo>
                  <a:close/>
                  <a:moveTo>
                    <a:pt x="520224" y="59446"/>
                  </a:moveTo>
                  <a:cubicBezTo>
                    <a:pt x="523177" y="59465"/>
                    <a:pt x="526130" y="58713"/>
                    <a:pt x="528795" y="57255"/>
                  </a:cubicBezTo>
                  <a:cubicBezTo>
                    <a:pt x="531367" y="55789"/>
                    <a:pt x="533465" y="53598"/>
                    <a:pt x="534799" y="50969"/>
                  </a:cubicBezTo>
                  <a:cubicBezTo>
                    <a:pt x="537562" y="45197"/>
                    <a:pt x="537562" y="38453"/>
                    <a:pt x="534799" y="32681"/>
                  </a:cubicBezTo>
                  <a:cubicBezTo>
                    <a:pt x="533465" y="30071"/>
                    <a:pt x="531367" y="27890"/>
                    <a:pt x="528795" y="26395"/>
                  </a:cubicBezTo>
                  <a:cubicBezTo>
                    <a:pt x="520893" y="21641"/>
                    <a:pt x="510699" y="24175"/>
                    <a:pt x="505936" y="32062"/>
                  </a:cubicBezTo>
                  <a:cubicBezTo>
                    <a:pt x="505745" y="32262"/>
                    <a:pt x="505652" y="32471"/>
                    <a:pt x="505555" y="32681"/>
                  </a:cubicBezTo>
                  <a:cubicBezTo>
                    <a:pt x="502601" y="38425"/>
                    <a:pt x="502601" y="45225"/>
                    <a:pt x="505555" y="50969"/>
                  </a:cubicBezTo>
                  <a:cubicBezTo>
                    <a:pt x="506987" y="53560"/>
                    <a:pt x="509080" y="55732"/>
                    <a:pt x="511559" y="57255"/>
                  </a:cubicBezTo>
                  <a:cubicBezTo>
                    <a:pt x="514224" y="58722"/>
                    <a:pt x="517177" y="59475"/>
                    <a:pt x="520224" y="59446"/>
                  </a:cubicBezTo>
                  <a:close/>
                  <a:moveTo>
                    <a:pt x="561375" y="28109"/>
                  </a:moveTo>
                  <a:cubicBezTo>
                    <a:pt x="562705" y="25175"/>
                    <a:pt x="564895" y="22756"/>
                    <a:pt x="567756" y="21251"/>
                  </a:cubicBezTo>
                  <a:cubicBezTo>
                    <a:pt x="570993" y="19622"/>
                    <a:pt x="574611" y="18832"/>
                    <a:pt x="578234" y="18965"/>
                  </a:cubicBezTo>
                  <a:lnTo>
                    <a:pt x="578234" y="24013"/>
                  </a:lnTo>
                  <a:lnTo>
                    <a:pt x="576802" y="24013"/>
                  </a:lnTo>
                  <a:cubicBezTo>
                    <a:pt x="572611" y="23756"/>
                    <a:pt x="568518" y="25366"/>
                    <a:pt x="565658" y="28395"/>
                  </a:cubicBezTo>
                  <a:cubicBezTo>
                    <a:pt x="562802" y="31805"/>
                    <a:pt x="561277" y="36215"/>
                    <a:pt x="561565" y="40682"/>
                  </a:cubicBezTo>
                  <a:lnTo>
                    <a:pt x="561565" y="63637"/>
                  </a:lnTo>
                  <a:lnTo>
                    <a:pt x="555561" y="63637"/>
                  </a:lnTo>
                  <a:lnTo>
                    <a:pt x="555561" y="18489"/>
                  </a:lnTo>
                  <a:lnTo>
                    <a:pt x="561375" y="18489"/>
                  </a:lnTo>
                  <a:lnTo>
                    <a:pt x="561375" y="27347"/>
                  </a:lnTo>
                  <a:close/>
                  <a:moveTo>
                    <a:pt x="636142" y="4392"/>
                  </a:moveTo>
                  <a:cubicBezTo>
                    <a:pt x="642621" y="4020"/>
                    <a:pt x="649002" y="5945"/>
                    <a:pt x="654146" y="9821"/>
                  </a:cubicBezTo>
                  <a:cubicBezTo>
                    <a:pt x="658527" y="13631"/>
                    <a:pt x="660908" y="19194"/>
                    <a:pt x="660624" y="24966"/>
                  </a:cubicBezTo>
                  <a:cubicBezTo>
                    <a:pt x="660815" y="30700"/>
                    <a:pt x="658434" y="36234"/>
                    <a:pt x="654146" y="40015"/>
                  </a:cubicBezTo>
                  <a:cubicBezTo>
                    <a:pt x="649002" y="43892"/>
                    <a:pt x="642621" y="45816"/>
                    <a:pt x="636142" y="45445"/>
                  </a:cubicBezTo>
                  <a:lnTo>
                    <a:pt x="619952" y="45445"/>
                  </a:lnTo>
                  <a:lnTo>
                    <a:pt x="619952" y="64495"/>
                  </a:lnTo>
                  <a:lnTo>
                    <a:pt x="613664" y="64495"/>
                  </a:lnTo>
                  <a:lnTo>
                    <a:pt x="613664" y="4487"/>
                  </a:lnTo>
                  <a:close/>
                  <a:moveTo>
                    <a:pt x="636142" y="39825"/>
                  </a:moveTo>
                  <a:cubicBezTo>
                    <a:pt x="641002" y="40177"/>
                    <a:pt x="645858" y="38796"/>
                    <a:pt x="649765" y="35920"/>
                  </a:cubicBezTo>
                  <a:cubicBezTo>
                    <a:pt x="653002" y="33214"/>
                    <a:pt x="654718" y="29147"/>
                    <a:pt x="654434" y="24966"/>
                  </a:cubicBezTo>
                  <a:cubicBezTo>
                    <a:pt x="654718" y="20698"/>
                    <a:pt x="653002" y="16555"/>
                    <a:pt x="649765" y="13726"/>
                  </a:cubicBezTo>
                  <a:cubicBezTo>
                    <a:pt x="645765" y="10888"/>
                    <a:pt x="641002" y="9507"/>
                    <a:pt x="636142" y="9821"/>
                  </a:cubicBezTo>
                  <a:lnTo>
                    <a:pt x="620143" y="9821"/>
                  </a:lnTo>
                  <a:lnTo>
                    <a:pt x="620143" y="39825"/>
                  </a:lnTo>
                  <a:close/>
                  <a:moveTo>
                    <a:pt x="677958" y="28109"/>
                  </a:moveTo>
                  <a:cubicBezTo>
                    <a:pt x="679293" y="25175"/>
                    <a:pt x="681484" y="22756"/>
                    <a:pt x="684339" y="21251"/>
                  </a:cubicBezTo>
                  <a:cubicBezTo>
                    <a:pt x="687581" y="19632"/>
                    <a:pt x="691199" y="18841"/>
                    <a:pt x="694818" y="18965"/>
                  </a:cubicBezTo>
                  <a:lnTo>
                    <a:pt x="694818" y="24013"/>
                  </a:lnTo>
                  <a:lnTo>
                    <a:pt x="693390" y="24013"/>
                  </a:lnTo>
                  <a:cubicBezTo>
                    <a:pt x="689199" y="23756"/>
                    <a:pt x="685102" y="25366"/>
                    <a:pt x="682246" y="28395"/>
                  </a:cubicBezTo>
                  <a:cubicBezTo>
                    <a:pt x="679386" y="31824"/>
                    <a:pt x="677958" y="36224"/>
                    <a:pt x="678247" y="40682"/>
                  </a:cubicBezTo>
                  <a:lnTo>
                    <a:pt x="678247" y="63637"/>
                  </a:lnTo>
                  <a:lnTo>
                    <a:pt x="672149" y="63637"/>
                  </a:lnTo>
                  <a:lnTo>
                    <a:pt x="672149" y="18489"/>
                  </a:lnTo>
                  <a:lnTo>
                    <a:pt x="677958" y="18489"/>
                  </a:lnTo>
                  <a:lnTo>
                    <a:pt x="677958" y="27347"/>
                  </a:lnTo>
                  <a:close/>
                  <a:moveTo>
                    <a:pt x="723774" y="64781"/>
                  </a:moveTo>
                  <a:cubicBezTo>
                    <a:pt x="719677" y="64847"/>
                    <a:pt x="715677" y="63828"/>
                    <a:pt x="712058" y="61827"/>
                  </a:cubicBezTo>
                  <a:cubicBezTo>
                    <a:pt x="708631" y="59884"/>
                    <a:pt x="705770" y="57055"/>
                    <a:pt x="703868" y="53636"/>
                  </a:cubicBezTo>
                  <a:cubicBezTo>
                    <a:pt x="699771" y="46292"/>
                    <a:pt x="699771" y="37367"/>
                    <a:pt x="703868" y="30014"/>
                  </a:cubicBezTo>
                  <a:cubicBezTo>
                    <a:pt x="705770" y="26595"/>
                    <a:pt x="708631" y="23766"/>
                    <a:pt x="712058" y="21823"/>
                  </a:cubicBezTo>
                  <a:cubicBezTo>
                    <a:pt x="719393" y="18012"/>
                    <a:pt x="728253" y="18012"/>
                    <a:pt x="735587" y="21823"/>
                  </a:cubicBezTo>
                  <a:cubicBezTo>
                    <a:pt x="739015" y="23766"/>
                    <a:pt x="741871" y="26595"/>
                    <a:pt x="743777" y="30014"/>
                  </a:cubicBezTo>
                  <a:cubicBezTo>
                    <a:pt x="747679" y="37396"/>
                    <a:pt x="747679" y="46254"/>
                    <a:pt x="743777" y="53636"/>
                  </a:cubicBezTo>
                  <a:cubicBezTo>
                    <a:pt x="741871" y="57055"/>
                    <a:pt x="739015" y="59884"/>
                    <a:pt x="735587" y="61827"/>
                  </a:cubicBezTo>
                  <a:cubicBezTo>
                    <a:pt x="731964" y="63838"/>
                    <a:pt x="727871" y="64857"/>
                    <a:pt x="723774" y="64781"/>
                  </a:cubicBezTo>
                  <a:close/>
                  <a:moveTo>
                    <a:pt x="723774" y="59446"/>
                  </a:moveTo>
                  <a:cubicBezTo>
                    <a:pt x="726820" y="59475"/>
                    <a:pt x="729774" y="58722"/>
                    <a:pt x="732443" y="57255"/>
                  </a:cubicBezTo>
                  <a:cubicBezTo>
                    <a:pt x="735015" y="55779"/>
                    <a:pt x="737015" y="53598"/>
                    <a:pt x="738345" y="50969"/>
                  </a:cubicBezTo>
                  <a:cubicBezTo>
                    <a:pt x="741298" y="45225"/>
                    <a:pt x="741298" y="38425"/>
                    <a:pt x="738345" y="32681"/>
                  </a:cubicBezTo>
                  <a:cubicBezTo>
                    <a:pt x="737015" y="30071"/>
                    <a:pt x="734917" y="27890"/>
                    <a:pt x="732443" y="26395"/>
                  </a:cubicBezTo>
                  <a:cubicBezTo>
                    <a:pt x="727011" y="23642"/>
                    <a:pt x="720630" y="23642"/>
                    <a:pt x="715202" y="26395"/>
                  </a:cubicBezTo>
                  <a:cubicBezTo>
                    <a:pt x="712630" y="27890"/>
                    <a:pt x="710533" y="30071"/>
                    <a:pt x="709203" y="32681"/>
                  </a:cubicBezTo>
                  <a:cubicBezTo>
                    <a:pt x="706249" y="38425"/>
                    <a:pt x="706249" y="45225"/>
                    <a:pt x="709203" y="50969"/>
                  </a:cubicBezTo>
                  <a:cubicBezTo>
                    <a:pt x="710533" y="53607"/>
                    <a:pt x="712630" y="55789"/>
                    <a:pt x="715202" y="57255"/>
                  </a:cubicBezTo>
                  <a:cubicBezTo>
                    <a:pt x="717867" y="58713"/>
                    <a:pt x="720821" y="59465"/>
                    <a:pt x="723774" y="59446"/>
                  </a:cubicBezTo>
                  <a:close/>
                  <a:moveTo>
                    <a:pt x="800927" y="19251"/>
                  </a:moveTo>
                  <a:lnTo>
                    <a:pt x="800927" y="58875"/>
                  </a:lnTo>
                  <a:cubicBezTo>
                    <a:pt x="801402" y="65085"/>
                    <a:pt x="799402" y="71228"/>
                    <a:pt x="795304" y="75925"/>
                  </a:cubicBezTo>
                  <a:cubicBezTo>
                    <a:pt x="790640" y="79897"/>
                    <a:pt x="784542" y="81887"/>
                    <a:pt x="778352" y="81449"/>
                  </a:cubicBezTo>
                  <a:cubicBezTo>
                    <a:pt x="774352" y="81459"/>
                    <a:pt x="770255" y="80820"/>
                    <a:pt x="766446" y="79544"/>
                  </a:cubicBezTo>
                  <a:cubicBezTo>
                    <a:pt x="762920" y="78620"/>
                    <a:pt x="759683" y="76896"/>
                    <a:pt x="756921" y="74496"/>
                  </a:cubicBezTo>
                  <a:lnTo>
                    <a:pt x="760065" y="69829"/>
                  </a:lnTo>
                  <a:cubicBezTo>
                    <a:pt x="762348" y="71895"/>
                    <a:pt x="765018" y="73457"/>
                    <a:pt x="767971" y="74400"/>
                  </a:cubicBezTo>
                  <a:cubicBezTo>
                    <a:pt x="771018" y="75439"/>
                    <a:pt x="774255" y="75982"/>
                    <a:pt x="777496" y="76020"/>
                  </a:cubicBezTo>
                  <a:cubicBezTo>
                    <a:pt x="782259" y="76420"/>
                    <a:pt x="786924" y="74829"/>
                    <a:pt x="790449" y="71638"/>
                  </a:cubicBezTo>
                  <a:cubicBezTo>
                    <a:pt x="793495" y="68247"/>
                    <a:pt x="794928" y="63771"/>
                    <a:pt x="794546" y="59256"/>
                  </a:cubicBezTo>
                  <a:lnTo>
                    <a:pt x="794546" y="53541"/>
                  </a:lnTo>
                  <a:cubicBezTo>
                    <a:pt x="792737" y="56341"/>
                    <a:pt x="790165" y="58589"/>
                    <a:pt x="787114" y="60018"/>
                  </a:cubicBezTo>
                  <a:cubicBezTo>
                    <a:pt x="783970" y="61570"/>
                    <a:pt x="780450" y="62352"/>
                    <a:pt x="776924" y="62304"/>
                  </a:cubicBezTo>
                  <a:cubicBezTo>
                    <a:pt x="772924" y="62352"/>
                    <a:pt x="768925" y="61370"/>
                    <a:pt x="765399" y="59446"/>
                  </a:cubicBezTo>
                  <a:cubicBezTo>
                    <a:pt x="762065" y="57713"/>
                    <a:pt x="759209" y="55027"/>
                    <a:pt x="757302" y="51731"/>
                  </a:cubicBezTo>
                  <a:cubicBezTo>
                    <a:pt x="755302" y="48264"/>
                    <a:pt x="754256" y="44311"/>
                    <a:pt x="754349" y="40301"/>
                  </a:cubicBezTo>
                  <a:cubicBezTo>
                    <a:pt x="754256" y="36348"/>
                    <a:pt x="755302" y="32452"/>
                    <a:pt x="757302" y="29062"/>
                  </a:cubicBezTo>
                  <a:cubicBezTo>
                    <a:pt x="759209" y="25766"/>
                    <a:pt x="762065" y="23080"/>
                    <a:pt x="765399" y="21346"/>
                  </a:cubicBezTo>
                  <a:cubicBezTo>
                    <a:pt x="772255" y="17832"/>
                    <a:pt x="780352" y="17660"/>
                    <a:pt x="787305" y="20870"/>
                  </a:cubicBezTo>
                  <a:cubicBezTo>
                    <a:pt x="790356" y="22394"/>
                    <a:pt x="792923" y="24689"/>
                    <a:pt x="794737" y="27537"/>
                  </a:cubicBezTo>
                  <a:lnTo>
                    <a:pt x="794737" y="18870"/>
                  </a:lnTo>
                  <a:close/>
                  <a:moveTo>
                    <a:pt x="777780" y="57351"/>
                  </a:moveTo>
                  <a:cubicBezTo>
                    <a:pt x="780831" y="57427"/>
                    <a:pt x="783877" y="56703"/>
                    <a:pt x="786640" y="55256"/>
                  </a:cubicBezTo>
                  <a:cubicBezTo>
                    <a:pt x="789212" y="53931"/>
                    <a:pt x="791305" y="51884"/>
                    <a:pt x="792737" y="49350"/>
                  </a:cubicBezTo>
                  <a:cubicBezTo>
                    <a:pt x="795686" y="44045"/>
                    <a:pt x="795686" y="37605"/>
                    <a:pt x="792737" y="32300"/>
                  </a:cubicBezTo>
                  <a:cubicBezTo>
                    <a:pt x="791305" y="29823"/>
                    <a:pt x="789305" y="27804"/>
                    <a:pt x="786733" y="26490"/>
                  </a:cubicBezTo>
                  <a:cubicBezTo>
                    <a:pt x="783970" y="25071"/>
                    <a:pt x="780924" y="24356"/>
                    <a:pt x="777780" y="24394"/>
                  </a:cubicBezTo>
                  <a:cubicBezTo>
                    <a:pt x="774734" y="24356"/>
                    <a:pt x="771780" y="25042"/>
                    <a:pt x="769018" y="26395"/>
                  </a:cubicBezTo>
                  <a:cubicBezTo>
                    <a:pt x="766543" y="27757"/>
                    <a:pt x="764446" y="29766"/>
                    <a:pt x="762920" y="32205"/>
                  </a:cubicBezTo>
                  <a:cubicBezTo>
                    <a:pt x="761493" y="34824"/>
                    <a:pt x="760730" y="37777"/>
                    <a:pt x="760730" y="40777"/>
                  </a:cubicBezTo>
                  <a:cubicBezTo>
                    <a:pt x="760730" y="43778"/>
                    <a:pt x="761493" y="46740"/>
                    <a:pt x="762920" y="49350"/>
                  </a:cubicBezTo>
                  <a:cubicBezTo>
                    <a:pt x="764348" y="51836"/>
                    <a:pt x="766446" y="53884"/>
                    <a:pt x="769018" y="55256"/>
                  </a:cubicBezTo>
                  <a:cubicBezTo>
                    <a:pt x="771683" y="56694"/>
                    <a:pt x="774734" y="57418"/>
                    <a:pt x="777780" y="57351"/>
                  </a:cubicBezTo>
                  <a:close/>
                  <a:moveTo>
                    <a:pt x="823786" y="28204"/>
                  </a:moveTo>
                  <a:cubicBezTo>
                    <a:pt x="825121" y="25271"/>
                    <a:pt x="827312" y="22851"/>
                    <a:pt x="830167" y="21346"/>
                  </a:cubicBezTo>
                  <a:cubicBezTo>
                    <a:pt x="833404" y="19727"/>
                    <a:pt x="837028" y="18936"/>
                    <a:pt x="840646" y="19060"/>
                  </a:cubicBezTo>
                  <a:lnTo>
                    <a:pt x="840646" y="24013"/>
                  </a:lnTo>
                  <a:lnTo>
                    <a:pt x="839218" y="24013"/>
                  </a:lnTo>
                  <a:cubicBezTo>
                    <a:pt x="835028" y="23756"/>
                    <a:pt x="830930" y="25366"/>
                    <a:pt x="828075" y="28395"/>
                  </a:cubicBezTo>
                  <a:cubicBezTo>
                    <a:pt x="825214" y="31824"/>
                    <a:pt x="823786" y="36224"/>
                    <a:pt x="824070" y="40682"/>
                  </a:cubicBezTo>
                  <a:lnTo>
                    <a:pt x="824070" y="63637"/>
                  </a:lnTo>
                  <a:lnTo>
                    <a:pt x="817978" y="63637"/>
                  </a:lnTo>
                  <a:lnTo>
                    <a:pt x="817978" y="18489"/>
                  </a:lnTo>
                  <a:lnTo>
                    <a:pt x="823786" y="18489"/>
                  </a:lnTo>
                  <a:lnTo>
                    <a:pt x="823786" y="27347"/>
                  </a:lnTo>
                  <a:close/>
                  <a:moveTo>
                    <a:pt x="867314" y="18679"/>
                  </a:moveTo>
                  <a:cubicBezTo>
                    <a:pt x="872174" y="18336"/>
                    <a:pt x="877030" y="19908"/>
                    <a:pt x="880843" y="23061"/>
                  </a:cubicBezTo>
                  <a:cubicBezTo>
                    <a:pt x="884173" y="26547"/>
                    <a:pt x="885890" y="31281"/>
                    <a:pt x="885606" y="36110"/>
                  </a:cubicBezTo>
                  <a:lnTo>
                    <a:pt x="885606" y="64114"/>
                  </a:lnTo>
                  <a:lnTo>
                    <a:pt x="879792" y="64114"/>
                  </a:lnTo>
                  <a:lnTo>
                    <a:pt x="879792" y="57065"/>
                  </a:lnTo>
                  <a:cubicBezTo>
                    <a:pt x="878365" y="59465"/>
                    <a:pt x="876267" y="61389"/>
                    <a:pt x="873700" y="62589"/>
                  </a:cubicBezTo>
                  <a:cubicBezTo>
                    <a:pt x="870746" y="63923"/>
                    <a:pt x="867412" y="64571"/>
                    <a:pt x="864175" y="64495"/>
                  </a:cubicBezTo>
                  <a:cubicBezTo>
                    <a:pt x="859887" y="64752"/>
                    <a:pt x="855598" y="63475"/>
                    <a:pt x="852171" y="60875"/>
                  </a:cubicBezTo>
                  <a:cubicBezTo>
                    <a:pt x="849217" y="58627"/>
                    <a:pt x="847506" y="55065"/>
                    <a:pt x="847692" y="51350"/>
                  </a:cubicBezTo>
                  <a:cubicBezTo>
                    <a:pt x="847506" y="47711"/>
                    <a:pt x="849027" y="44178"/>
                    <a:pt x="851789" y="41825"/>
                  </a:cubicBezTo>
                  <a:cubicBezTo>
                    <a:pt x="855696" y="39187"/>
                    <a:pt x="860361" y="37948"/>
                    <a:pt x="865123" y="38301"/>
                  </a:cubicBezTo>
                  <a:lnTo>
                    <a:pt x="879411" y="38301"/>
                  </a:lnTo>
                  <a:lnTo>
                    <a:pt x="879411" y="35634"/>
                  </a:lnTo>
                  <a:cubicBezTo>
                    <a:pt x="879602" y="32328"/>
                    <a:pt x="878462" y="29100"/>
                    <a:pt x="876174" y="26681"/>
                  </a:cubicBezTo>
                  <a:cubicBezTo>
                    <a:pt x="873509" y="24528"/>
                    <a:pt x="870077" y="23470"/>
                    <a:pt x="866649" y="23727"/>
                  </a:cubicBezTo>
                  <a:cubicBezTo>
                    <a:pt x="863793" y="23689"/>
                    <a:pt x="861031" y="24137"/>
                    <a:pt x="858361" y="25061"/>
                  </a:cubicBezTo>
                  <a:cubicBezTo>
                    <a:pt x="855887" y="25956"/>
                    <a:pt x="853599" y="27281"/>
                    <a:pt x="851599" y="28966"/>
                  </a:cubicBezTo>
                  <a:lnTo>
                    <a:pt x="848836" y="24489"/>
                  </a:lnTo>
                  <a:cubicBezTo>
                    <a:pt x="851217" y="22413"/>
                    <a:pt x="854078" y="20861"/>
                    <a:pt x="857124" y="19918"/>
                  </a:cubicBezTo>
                  <a:cubicBezTo>
                    <a:pt x="860361" y="18870"/>
                    <a:pt x="863793" y="18355"/>
                    <a:pt x="867221" y="18393"/>
                  </a:cubicBezTo>
                  <a:close/>
                  <a:moveTo>
                    <a:pt x="865221" y="59732"/>
                  </a:moveTo>
                  <a:cubicBezTo>
                    <a:pt x="868267" y="59827"/>
                    <a:pt x="871411" y="58998"/>
                    <a:pt x="873983" y="57351"/>
                  </a:cubicBezTo>
                  <a:cubicBezTo>
                    <a:pt x="876458" y="55741"/>
                    <a:pt x="878462" y="53369"/>
                    <a:pt x="879509" y="50588"/>
                  </a:cubicBezTo>
                  <a:lnTo>
                    <a:pt x="879509" y="43063"/>
                  </a:lnTo>
                  <a:lnTo>
                    <a:pt x="865314" y="43063"/>
                  </a:lnTo>
                  <a:cubicBezTo>
                    <a:pt x="857598" y="43063"/>
                    <a:pt x="853789" y="45731"/>
                    <a:pt x="853789" y="51159"/>
                  </a:cubicBezTo>
                  <a:cubicBezTo>
                    <a:pt x="853696" y="53588"/>
                    <a:pt x="854836" y="55903"/>
                    <a:pt x="856743" y="57351"/>
                  </a:cubicBezTo>
                  <a:cubicBezTo>
                    <a:pt x="859222" y="59018"/>
                    <a:pt x="862268" y="59818"/>
                    <a:pt x="865221" y="59637"/>
                  </a:cubicBezTo>
                  <a:close/>
                  <a:moveTo>
                    <a:pt x="958374" y="18679"/>
                  </a:moveTo>
                  <a:cubicBezTo>
                    <a:pt x="963327" y="18412"/>
                    <a:pt x="968089" y="20165"/>
                    <a:pt x="971708" y="23537"/>
                  </a:cubicBezTo>
                  <a:cubicBezTo>
                    <a:pt x="975233" y="27490"/>
                    <a:pt x="976949" y="32671"/>
                    <a:pt x="976568" y="37920"/>
                  </a:cubicBezTo>
                  <a:lnTo>
                    <a:pt x="976568" y="64114"/>
                  </a:lnTo>
                  <a:lnTo>
                    <a:pt x="970471" y="64114"/>
                  </a:lnTo>
                  <a:lnTo>
                    <a:pt x="970471" y="38587"/>
                  </a:lnTo>
                  <a:cubicBezTo>
                    <a:pt x="970759" y="34691"/>
                    <a:pt x="969517" y="30843"/>
                    <a:pt x="967043" y="27824"/>
                  </a:cubicBezTo>
                  <a:cubicBezTo>
                    <a:pt x="964564" y="25261"/>
                    <a:pt x="961043" y="23909"/>
                    <a:pt x="957518" y="24109"/>
                  </a:cubicBezTo>
                  <a:cubicBezTo>
                    <a:pt x="953327" y="23880"/>
                    <a:pt x="949328" y="25480"/>
                    <a:pt x="946467" y="28490"/>
                  </a:cubicBezTo>
                  <a:cubicBezTo>
                    <a:pt x="943612" y="31785"/>
                    <a:pt x="942184" y="36043"/>
                    <a:pt x="942375" y="40396"/>
                  </a:cubicBezTo>
                  <a:lnTo>
                    <a:pt x="942375" y="64114"/>
                  </a:lnTo>
                  <a:lnTo>
                    <a:pt x="936370" y="64114"/>
                  </a:lnTo>
                  <a:lnTo>
                    <a:pt x="936370" y="38587"/>
                  </a:lnTo>
                  <a:cubicBezTo>
                    <a:pt x="936659" y="34691"/>
                    <a:pt x="935422" y="30843"/>
                    <a:pt x="932943" y="27824"/>
                  </a:cubicBezTo>
                  <a:cubicBezTo>
                    <a:pt x="930468" y="25271"/>
                    <a:pt x="926943" y="23918"/>
                    <a:pt x="923418" y="24109"/>
                  </a:cubicBezTo>
                  <a:cubicBezTo>
                    <a:pt x="919227" y="23899"/>
                    <a:pt x="915227" y="25490"/>
                    <a:pt x="912367" y="28490"/>
                  </a:cubicBezTo>
                  <a:cubicBezTo>
                    <a:pt x="909511" y="31785"/>
                    <a:pt x="908084" y="36043"/>
                    <a:pt x="908274" y="40396"/>
                  </a:cubicBezTo>
                  <a:lnTo>
                    <a:pt x="908274" y="64114"/>
                  </a:lnTo>
                  <a:lnTo>
                    <a:pt x="902177" y="64114"/>
                  </a:lnTo>
                  <a:lnTo>
                    <a:pt x="902177" y="18965"/>
                  </a:lnTo>
                  <a:lnTo>
                    <a:pt x="908084" y="18965"/>
                  </a:lnTo>
                  <a:lnTo>
                    <a:pt x="908084" y="27252"/>
                  </a:lnTo>
                  <a:cubicBezTo>
                    <a:pt x="909604" y="24518"/>
                    <a:pt x="911986" y="22299"/>
                    <a:pt x="914748" y="20870"/>
                  </a:cubicBezTo>
                  <a:cubicBezTo>
                    <a:pt x="917702" y="19422"/>
                    <a:pt x="920943" y="18670"/>
                    <a:pt x="924273" y="18679"/>
                  </a:cubicBezTo>
                  <a:cubicBezTo>
                    <a:pt x="927608" y="18632"/>
                    <a:pt x="930850" y="19451"/>
                    <a:pt x="933798" y="21061"/>
                  </a:cubicBezTo>
                  <a:cubicBezTo>
                    <a:pt x="936561" y="22718"/>
                    <a:pt x="938752" y="25223"/>
                    <a:pt x="940086" y="28204"/>
                  </a:cubicBezTo>
                  <a:cubicBezTo>
                    <a:pt x="941705" y="25185"/>
                    <a:pt x="944184" y="22727"/>
                    <a:pt x="947230" y="21156"/>
                  </a:cubicBezTo>
                  <a:cubicBezTo>
                    <a:pt x="950565" y="19470"/>
                    <a:pt x="954183" y="18612"/>
                    <a:pt x="957899" y="18679"/>
                  </a:cubicBezTo>
                  <a:close/>
                </a:path>
              </a:pathLst>
            </a:custGeom>
            <a:solidFill>
              <a:srgbClr val="6D6E71"/>
            </a:solidFill>
            <a:ln w="9525" cap="flat">
              <a:noFill/>
              <a:prstDash val="solid"/>
              <a:miter/>
            </a:ln>
          </p:spPr>
          <p:txBody>
            <a:bodyPr rtlCol="0" anchor="ctr"/>
            <a:lstStyle/>
            <a:p>
              <a:endParaRPr lang="en-US"/>
            </a:p>
          </p:txBody>
        </p:sp>
        <p:sp>
          <p:nvSpPr>
            <p:cNvPr id="1759" name="Freeform: Shape 1758">
              <a:extLst>
                <a:ext uri="{FF2B5EF4-FFF2-40B4-BE49-F238E27FC236}">
                  <a16:creationId xmlns:a16="http://schemas.microsoft.com/office/drawing/2014/main" id="{B4718ED4-B07D-4033-8912-B543C5331385}"/>
                </a:ext>
              </a:extLst>
            </p:cNvPr>
            <p:cNvSpPr/>
            <p:nvPr/>
          </p:nvSpPr>
          <p:spPr>
            <a:xfrm>
              <a:off x="10801051" y="3145308"/>
              <a:ext cx="192510" cy="270811"/>
            </a:xfrm>
            <a:custGeom>
              <a:avLst/>
              <a:gdLst>
                <a:gd name="connsiteX0" fmla="*/ 476 w 147066"/>
                <a:gd name="connsiteY0" fmla="*/ 169926 h 206883"/>
                <a:gd name="connsiteX1" fmla="*/ 0 w 147066"/>
                <a:gd name="connsiteY1" fmla="*/ 23336 h 206883"/>
                <a:gd name="connsiteX2" fmla="*/ 7715 w 147066"/>
                <a:gd name="connsiteY2" fmla="*/ 23146 h 206883"/>
                <a:gd name="connsiteX3" fmla="*/ 8382 w 147066"/>
                <a:gd name="connsiteY3" fmla="*/ 381 h 206883"/>
                <a:gd name="connsiteX4" fmla="*/ 123063 w 147066"/>
                <a:gd name="connsiteY4" fmla="*/ 0 h 206883"/>
                <a:gd name="connsiteX5" fmla="*/ 136493 w 147066"/>
                <a:gd name="connsiteY5" fmla="*/ 381 h 206883"/>
                <a:gd name="connsiteX6" fmla="*/ 133635 w 147066"/>
                <a:gd name="connsiteY6" fmla="*/ 4286 h 206883"/>
                <a:gd name="connsiteX7" fmla="*/ 134969 w 147066"/>
                <a:gd name="connsiteY7" fmla="*/ 12954 h 206883"/>
                <a:gd name="connsiteX8" fmla="*/ 145923 w 147066"/>
                <a:gd name="connsiteY8" fmla="*/ 23431 h 206883"/>
                <a:gd name="connsiteX9" fmla="*/ 147066 w 147066"/>
                <a:gd name="connsiteY9" fmla="*/ 138303 h 206883"/>
                <a:gd name="connsiteX10" fmla="*/ 143160 w 147066"/>
                <a:gd name="connsiteY10" fmla="*/ 206883 h 206883"/>
                <a:gd name="connsiteX11" fmla="*/ 36004 w 147066"/>
                <a:gd name="connsiteY11" fmla="*/ 206312 h 206883"/>
                <a:gd name="connsiteX12" fmla="*/ 35623 w 147066"/>
                <a:gd name="connsiteY12" fmla="*/ 170688 h 206883"/>
                <a:gd name="connsiteX13" fmla="*/ 476 w 147066"/>
                <a:gd name="connsiteY13" fmla="*/ 169926 h 20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066" h="206883">
                  <a:moveTo>
                    <a:pt x="476" y="169926"/>
                  </a:moveTo>
                  <a:lnTo>
                    <a:pt x="0" y="23336"/>
                  </a:lnTo>
                  <a:lnTo>
                    <a:pt x="7715" y="23146"/>
                  </a:lnTo>
                  <a:lnTo>
                    <a:pt x="8382" y="381"/>
                  </a:lnTo>
                  <a:lnTo>
                    <a:pt x="123063" y="0"/>
                  </a:lnTo>
                  <a:lnTo>
                    <a:pt x="136493" y="381"/>
                  </a:lnTo>
                  <a:lnTo>
                    <a:pt x="133635" y="4286"/>
                  </a:lnTo>
                  <a:lnTo>
                    <a:pt x="134969" y="12954"/>
                  </a:lnTo>
                  <a:lnTo>
                    <a:pt x="145923" y="23431"/>
                  </a:lnTo>
                  <a:lnTo>
                    <a:pt x="147066" y="138303"/>
                  </a:lnTo>
                  <a:lnTo>
                    <a:pt x="143160" y="206883"/>
                  </a:lnTo>
                  <a:lnTo>
                    <a:pt x="36004" y="206312"/>
                  </a:lnTo>
                  <a:lnTo>
                    <a:pt x="35623" y="170688"/>
                  </a:lnTo>
                  <a:lnTo>
                    <a:pt x="476" y="169926"/>
                  </a:lnTo>
                  <a:close/>
                </a:path>
              </a:pathLst>
            </a:custGeom>
            <a:solidFill>
              <a:srgbClr val="BCBEC0"/>
            </a:solidFill>
            <a:ln w="9525" cap="flat">
              <a:noFill/>
              <a:prstDash val="solid"/>
              <a:miter/>
            </a:ln>
          </p:spPr>
          <p:txBody>
            <a:bodyPr rtlCol="0" anchor="ctr"/>
            <a:lstStyle/>
            <a:p>
              <a:endParaRPr lang="en-US"/>
            </a:p>
          </p:txBody>
        </p:sp>
        <p:sp>
          <p:nvSpPr>
            <p:cNvPr id="1760" name="Freeform: Shape 1759">
              <a:extLst>
                <a:ext uri="{FF2B5EF4-FFF2-40B4-BE49-F238E27FC236}">
                  <a16:creationId xmlns:a16="http://schemas.microsoft.com/office/drawing/2014/main" id="{49582F9C-DEAF-488E-B3D1-01FC3CD0E0E2}"/>
                </a:ext>
              </a:extLst>
            </p:cNvPr>
            <p:cNvSpPr/>
            <p:nvPr/>
          </p:nvSpPr>
          <p:spPr>
            <a:xfrm>
              <a:off x="10801051" y="3145308"/>
              <a:ext cx="192510" cy="270811"/>
            </a:xfrm>
            <a:custGeom>
              <a:avLst/>
              <a:gdLst>
                <a:gd name="connsiteX0" fmla="*/ 476 w 147066"/>
                <a:gd name="connsiteY0" fmla="*/ 169926 h 206883"/>
                <a:gd name="connsiteX1" fmla="*/ 0 w 147066"/>
                <a:gd name="connsiteY1" fmla="*/ 23336 h 206883"/>
                <a:gd name="connsiteX2" fmla="*/ 7715 w 147066"/>
                <a:gd name="connsiteY2" fmla="*/ 23146 h 206883"/>
                <a:gd name="connsiteX3" fmla="*/ 8382 w 147066"/>
                <a:gd name="connsiteY3" fmla="*/ 381 h 206883"/>
                <a:gd name="connsiteX4" fmla="*/ 123063 w 147066"/>
                <a:gd name="connsiteY4" fmla="*/ 0 h 206883"/>
                <a:gd name="connsiteX5" fmla="*/ 136493 w 147066"/>
                <a:gd name="connsiteY5" fmla="*/ 381 h 206883"/>
                <a:gd name="connsiteX6" fmla="*/ 133635 w 147066"/>
                <a:gd name="connsiteY6" fmla="*/ 4286 h 206883"/>
                <a:gd name="connsiteX7" fmla="*/ 134969 w 147066"/>
                <a:gd name="connsiteY7" fmla="*/ 12954 h 206883"/>
                <a:gd name="connsiteX8" fmla="*/ 145923 w 147066"/>
                <a:gd name="connsiteY8" fmla="*/ 23431 h 206883"/>
                <a:gd name="connsiteX9" fmla="*/ 147066 w 147066"/>
                <a:gd name="connsiteY9" fmla="*/ 138303 h 206883"/>
                <a:gd name="connsiteX10" fmla="*/ 143160 w 147066"/>
                <a:gd name="connsiteY10" fmla="*/ 206883 h 206883"/>
                <a:gd name="connsiteX11" fmla="*/ 36004 w 147066"/>
                <a:gd name="connsiteY11" fmla="*/ 206312 h 206883"/>
                <a:gd name="connsiteX12" fmla="*/ 35623 w 147066"/>
                <a:gd name="connsiteY12" fmla="*/ 170688 h 206883"/>
                <a:gd name="connsiteX13" fmla="*/ 476 w 147066"/>
                <a:gd name="connsiteY13" fmla="*/ 169926 h 20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066" h="206883">
                  <a:moveTo>
                    <a:pt x="476" y="169926"/>
                  </a:moveTo>
                  <a:lnTo>
                    <a:pt x="0" y="23336"/>
                  </a:lnTo>
                  <a:lnTo>
                    <a:pt x="7715" y="23146"/>
                  </a:lnTo>
                  <a:lnTo>
                    <a:pt x="8382" y="381"/>
                  </a:lnTo>
                  <a:lnTo>
                    <a:pt x="123063" y="0"/>
                  </a:lnTo>
                  <a:lnTo>
                    <a:pt x="136493" y="381"/>
                  </a:lnTo>
                  <a:lnTo>
                    <a:pt x="133635" y="4286"/>
                  </a:lnTo>
                  <a:lnTo>
                    <a:pt x="134969" y="12954"/>
                  </a:lnTo>
                  <a:lnTo>
                    <a:pt x="145923" y="23431"/>
                  </a:lnTo>
                  <a:lnTo>
                    <a:pt x="147066" y="138303"/>
                  </a:lnTo>
                  <a:lnTo>
                    <a:pt x="143160" y="206883"/>
                  </a:lnTo>
                  <a:lnTo>
                    <a:pt x="36004" y="206312"/>
                  </a:lnTo>
                  <a:lnTo>
                    <a:pt x="35623" y="170688"/>
                  </a:lnTo>
                  <a:lnTo>
                    <a:pt x="476" y="169926"/>
                  </a:lnTo>
                  <a:close/>
                </a:path>
              </a:pathLst>
            </a:custGeom>
            <a:noFill/>
            <a:ln w="4953" cap="rnd">
              <a:solidFill>
                <a:srgbClr val="FFFFFF"/>
              </a:solidFill>
              <a:prstDash val="solid"/>
              <a:round/>
            </a:ln>
          </p:spPr>
          <p:txBody>
            <a:bodyPr rtlCol="0" anchor="ctr"/>
            <a:lstStyle/>
            <a:p>
              <a:endParaRPr lang="en-US"/>
            </a:p>
          </p:txBody>
        </p:sp>
        <p:sp>
          <p:nvSpPr>
            <p:cNvPr id="1761" name="Freeform: Shape 1760">
              <a:extLst>
                <a:ext uri="{FF2B5EF4-FFF2-40B4-BE49-F238E27FC236}">
                  <a16:creationId xmlns:a16="http://schemas.microsoft.com/office/drawing/2014/main" id="{E846B08A-C469-4134-9A00-C71F50A5A87C}"/>
                </a:ext>
              </a:extLst>
            </p:cNvPr>
            <p:cNvSpPr/>
            <p:nvPr/>
          </p:nvSpPr>
          <p:spPr>
            <a:xfrm>
              <a:off x="10627493" y="3145557"/>
              <a:ext cx="184529" cy="222933"/>
            </a:xfrm>
            <a:custGeom>
              <a:avLst/>
              <a:gdLst>
                <a:gd name="connsiteX0" fmla="*/ 0 w 140969"/>
                <a:gd name="connsiteY0" fmla="*/ 170307 h 170307"/>
                <a:gd name="connsiteX1" fmla="*/ 1714 w 140969"/>
                <a:gd name="connsiteY1" fmla="*/ 21336 h 170307"/>
                <a:gd name="connsiteX2" fmla="*/ 9239 w 140969"/>
                <a:gd name="connsiteY2" fmla="*/ 21812 h 170307"/>
                <a:gd name="connsiteX3" fmla="*/ 11144 w 140969"/>
                <a:gd name="connsiteY3" fmla="*/ 1334 h 170307"/>
                <a:gd name="connsiteX4" fmla="*/ 100107 w 140969"/>
                <a:gd name="connsiteY4" fmla="*/ 0 h 170307"/>
                <a:gd name="connsiteX5" fmla="*/ 140970 w 140969"/>
                <a:gd name="connsiteY5" fmla="*/ 191 h 170307"/>
                <a:gd name="connsiteX6" fmla="*/ 140303 w 140969"/>
                <a:gd name="connsiteY6" fmla="*/ 22955 h 170307"/>
                <a:gd name="connsiteX7" fmla="*/ 132588 w 140969"/>
                <a:gd name="connsiteY7" fmla="*/ 23146 h 170307"/>
                <a:gd name="connsiteX8" fmla="*/ 133064 w 140969"/>
                <a:gd name="connsiteY8" fmla="*/ 169736 h 170307"/>
                <a:gd name="connsiteX9" fmla="*/ 0 w 140969"/>
                <a:gd name="connsiteY9" fmla="*/ 170307 h 170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969" h="170307">
                  <a:moveTo>
                    <a:pt x="0" y="170307"/>
                  </a:moveTo>
                  <a:lnTo>
                    <a:pt x="1714" y="21336"/>
                  </a:lnTo>
                  <a:lnTo>
                    <a:pt x="9239" y="21812"/>
                  </a:lnTo>
                  <a:lnTo>
                    <a:pt x="11144" y="1334"/>
                  </a:lnTo>
                  <a:lnTo>
                    <a:pt x="100107" y="0"/>
                  </a:lnTo>
                  <a:lnTo>
                    <a:pt x="140970" y="191"/>
                  </a:lnTo>
                  <a:lnTo>
                    <a:pt x="140303" y="22955"/>
                  </a:lnTo>
                  <a:lnTo>
                    <a:pt x="132588" y="23146"/>
                  </a:lnTo>
                  <a:lnTo>
                    <a:pt x="133064" y="169736"/>
                  </a:lnTo>
                  <a:lnTo>
                    <a:pt x="0" y="170307"/>
                  </a:lnTo>
                  <a:close/>
                </a:path>
              </a:pathLst>
            </a:custGeom>
            <a:solidFill>
              <a:srgbClr val="BCBEC0"/>
            </a:solidFill>
            <a:ln w="9525" cap="flat">
              <a:noFill/>
              <a:prstDash val="solid"/>
              <a:miter/>
            </a:ln>
          </p:spPr>
          <p:txBody>
            <a:bodyPr rtlCol="0" anchor="ctr"/>
            <a:lstStyle/>
            <a:p>
              <a:endParaRPr lang="en-US"/>
            </a:p>
          </p:txBody>
        </p:sp>
        <p:sp>
          <p:nvSpPr>
            <p:cNvPr id="1762" name="Freeform: Shape 1761">
              <a:extLst>
                <a:ext uri="{FF2B5EF4-FFF2-40B4-BE49-F238E27FC236}">
                  <a16:creationId xmlns:a16="http://schemas.microsoft.com/office/drawing/2014/main" id="{1CC2E547-8822-4255-A954-7A9650353C48}"/>
                </a:ext>
              </a:extLst>
            </p:cNvPr>
            <p:cNvSpPr/>
            <p:nvPr/>
          </p:nvSpPr>
          <p:spPr>
            <a:xfrm>
              <a:off x="10627493" y="3145557"/>
              <a:ext cx="184529" cy="222933"/>
            </a:xfrm>
            <a:custGeom>
              <a:avLst/>
              <a:gdLst>
                <a:gd name="connsiteX0" fmla="*/ 0 w 140969"/>
                <a:gd name="connsiteY0" fmla="*/ 170307 h 170307"/>
                <a:gd name="connsiteX1" fmla="*/ 1714 w 140969"/>
                <a:gd name="connsiteY1" fmla="*/ 21336 h 170307"/>
                <a:gd name="connsiteX2" fmla="*/ 9239 w 140969"/>
                <a:gd name="connsiteY2" fmla="*/ 21812 h 170307"/>
                <a:gd name="connsiteX3" fmla="*/ 11144 w 140969"/>
                <a:gd name="connsiteY3" fmla="*/ 1334 h 170307"/>
                <a:gd name="connsiteX4" fmla="*/ 100107 w 140969"/>
                <a:gd name="connsiteY4" fmla="*/ 0 h 170307"/>
                <a:gd name="connsiteX5" fmla="*/ 140970 w 140969"/>
                <a:gd name="connsiteY5" fmla="*/ 191 h 170307"/>
                <a:gd name="connsiteX6" fmla="*/ 140303 w 140969"/>
                <a:gd name="connsiteY6" fmla="*/ 22955 h 170307"/>
                <a:gd name="connsiteX7" fmla="*/ 132588 w 140969"/>
                <a:gd name="connsiteY7" fmla="*/ 23146 h 170307"/>
                <a:gd name="connsiteX8" fmla="*/ 133064 w 140969"/>
                <a:gd name="connsiteY8" fmla="*/ 169736 h 170307"/>
                <a:gd name="connsiteX9" fmla="*/ 0 w 140969"/>
                <a:gd name="connsiteY9" fmla="*/ 170307 h 170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969" h="170307">
                  <a:moveTo>
                    <a:pt x="0" y="170307"/>
                  </a:moveTo>
                  <a:lnTo>
                    <a:pt x="1714" y="21336"/>
                  </a:lnTo>
                  <a:lnTo>
                    <a:pt x="9239" y="21812"/>
                  </a:lnTo>
                  <a:lnTo>
                    <a:pt x="11144" y="1334"/>
                  </a:lnTo>
                  <a:lnTo>
                    <a:pt x="100107" y="0"/>
                  </a:lnTo>
                  <a:lnTo>
                    <a:pt x="140970" y="191"/>
                  </a:lnTo>
                  <a:lnTo>
                    <a:pt x="140303" y="22955"/>
                  </a:lnTo>
                  <a:lnTo>
                    <a:pt x="132588" y="23146"/>
                  </a:lnTo>
                  <a:lnTo>
                    <a:pt x="133064" y="169736"/>
                  </a:lnTo>
                  <a:lnTo>
                    <a:pt x="0" y="170307"/>
                  </a:lnTo>
                  <a:close/>
                </a:path>
              </a:pathLst>
            </a:custGeom>
            <a:noFill/>
            <a:ln w="4953" cap="rnd">
              <a:solidFill>
                <a:srgbClr val="FFFFFF"/>
              </a:solidFill>
              <a:prstDash val="solid"/>
              <a:round/>
            </a:ln>
          </p:spPr>
          <p:txBody>
            <a:bodyPr rtlCol="0" anchor="ctr"/>
            <a:lstStyle/>
            <a:p>
              <a:endParaRPr lang="en-US"/>
            </a:p>
          </p:txBody>
        </p:sp>
        <p:sp>
          <p:nvSpPr>
            <p:cNvPr id="1763" name="Freeform: Shape 1762">
              <a:extLst>
                <a:ext uri="{FF2B5EF4-FFF2-40B4-BE49-F238E27FC236}">
                  <a16:creationId xmlns:a16="http://schemas.microsoft.com/office/drawing/2014/main" id="{73A65A27-350B-4907-BF26-4F8C37DA40F4}"/>
                </a:ext>
              </a:extLst>
            </p:cNvPr>
            <p:cNvSpPr/>
            <p:nvPr/>
          </p:nvSpPr>
          <p:spPr>
            <a:xfrm>
              <a:off x="10975980" y="3145807"/>
              <a:ext cx="188519" cy="184903"/>
            </a:xfrm>
            <a:custGeom>
              <a:avLst/>
              <a:gdLst>
                <a:gd name="connsiteX0" fmla="*/ 143828 w 144017"/>
                <a:gd name="connsiteY0" fmla="*/ 141256 h 141255"/>
                <a:gd name="connsiteX1" fmla="*/ 13431 w 144017"/>
                <a:gd name="connsiteY1" fmla="*/ 137922 h 141255"/>
                <a:gd name="connsiteX2" fmla="*/ 12288 w 144017"/>
                <a:gd name="connsiteY2" fmla="*/ 23050 h 141255"/>
                <a:gd name="connsiteX3" fmla="*/ 1334 w 144017"/>
                <a:gd name="connsiteY3" fmla="*/ 12573 h 141255"/>
                <a:gd name="connsiteX4" fmla="*/ 0 w 144017"/>
                <a:gd name="connsiteY4" fmla="*/ 3905 h 141255"/>
                <a:gd name="connsiteX5" fmla="*/ 2858 w 144017"/>
                <a:gd name="connsiteY5" fmla="*/ 0 h 141255"/>
                <a:gd name="connsiteX6" fmla="*/ 144018 w 144017"/>
                <a:gd name="connsiteY6" fmla="*/ 1524 h 141255"/>
                <a:gd name="connsiteX7" fmla="*/ 143637 w 144017"/>
                <a:gd name="connsiteY7" fmla="*/ 101537 h 141255"/>
                <a:gd name="connsiteX8" fmla="*/ 143828 w 144017"/>
                <a:gd name="connsiteY8" fmla="*/ 141256 h 141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017" h="141255">
                  <a:moveTo>
                    <a:pt x="143828" y="141256"/>
                  </a:moveTo>
                  <a:lnTo>
                    <a:pt x="13431" y="137922"/>
                  </a:lnTo>
                  <a:lnTo>
                    <a:pt x="12288" y="23050"/>
                  </a:lnTo>
                  <a:lnTo>
                    <a:pt x="1334" y="12573"/>
                  </a:lnTo>
                  <a:lnTo>
                    <a:pt x="0" y="3905"/>
                  </a:lnTo>
                  <a:lnTo>
                    <a:pt x="2858" y="0"/>
                  </a:lnTo>
                  <a:lnTo>
                    <a:pt x="144018" y="1524"/>
                  </a:lnTo>
                  <a:lnTo>
                    <a:pt x="143637" y="101537"/>
                  </a:lnTo>
                  <a:lnTo>
                    <a:pt x="143828" y="141256"/>
                  </a:lnTo>
                  <a:close/>
                </a:path>
              </a:pathLst>
            </a:custGeom>
            <a:solidFill>
              <a:srgbClr val="BCBEC0"/>
            </a:solidFill>
            <a:ln w="9525" cap="flat">
              <a:noFill/>
              <a:prstDash val="solid"/>
              <a:miter/>
            </a:ln>
          </p:spPr>
          <p:txBody>
            <a:bodyPr rtlCol="0" anchor="ctr"/>
            <a:lstStyle/>
            <a:p>
              <a:endParaRPr lang="en-US"/>
            </a:p>
          </p:txBody>
        </p:sp>
        <p:sp>
          <p:nvSpPr>
            <p:cNvPr id="1764" name="Freeform: Shape 1763">
              <a:extLst>
                <a:ext uri="{FF2B5EF4-FFF2-40B4-BE49-F238E27FC236}">
                  <a16:creationId xmlns:a16="http://schemas.microsoft.com/office/drawing/2014/main" id="{0E5B48EC-1EB1-463A-B3EC-B31874BD6919}"/>
                </a:ext>
              </a:extLst>
            </p:cNvPr>
            <p:cNvSpPr/>
            <p:nvPr/>
          </p:nvSpPr>
          <p:spPr>
            <a:xfrm>
              <a:off x="10975980" y="3145807"/>
              <a:ext cx="188519" cy="184903"/>
            </a:xfrm>
            <a:custGeom>
              <a:avLst/>
              <a:gdLst>
                <a:gd name="connsiteX0" fmla="*/ 143828 w 144017"/>
                <a:gd name="connsiteY0" fmla="*/ 141256 h 141255"/>
                <a:gd name="connsiteX1" fmla="*/ 13431 w 144017"/>
                <a:gd name="connsiteY1" fmla="*/ 137922 h 141255"/>
                <a:gd name="connsiteX2" fmla="*/ 12288 w 144017"/>
                <a:gd name="connsiteY2" fmla="*/ 23050 h 141255"/>
                <a:gd name="connsiteX3" fmla="*/ 1334 w 144017"/>
                <a:gd name="connsiteY3" fmla="*/ 12573 h 141255"/>
                <a:gd name="connsiteX4" fmla="*/ 0 w 144017"/>
                <a:gd name="connsiteY4" fmla="*/ 3905 h 141255"/>
                <a:gd name="connsiteX5" fmla="*/ 2858 w 144017"/>
                <a:gd name="connsiteY5" fmla="*/ 0 h 141255"/>
                <a:gd name="connsiteX6" fmla="*/ 144018 w 144017"/>
                <a:gd name="connsiteY6" fmla="*/ 1524 h 141255"/>
                <a:gd name="connsiteX7" fmla="*/ 143637 w 144017"/>
                <a:gd name="connsiteY7" fmla="*/ 101537 h 141255"/>
                <a:gd name="connsiteX8" fmla="*/ 143828 w 144017"/>
                <a:gd name="connsiteY8" fmla="*/ 141256 h 141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017" h="141255">
                  <a:moveTo>
                    <a:pt x="143828" y="141256"/>
                  </a:moveTo>
                  <a:lnTo>
                    <a:pt x="13431" y="137922"/>
                  </a:lnTo>
                  <a:lnTo>
                    <a:pt x="12288" y="23050"/>
                  </a:lnTo>
                  <a:lnTo>
                    <a:pt x="1334" y="12573"/>
                  </a:lnTo>
                  <a:lnTo>
                    <a:pt x="0" y="3905"/>
                  </a:lnTo>
                  <a:lnTo>
                    <a:pt x="2858" y="0"/>
                  </a:lnTo>
                  <a:lnTo>
                    <a:pt x="144018" y="1524"/>
                  </a:lnTo>
                  <a:lnTo>
                    <a:pt x="143637" y="101537"/>
                  </a:lnTo>
                  <a:lnTo>
                    <a:pt x="143828" y="141256"/>
                  </a:lnTo>
                  <a:close/>
                </a:path>
              </a:pathLst>
            </a:custGeom>
            <a:noFill/>
            <a:ln w="4953" cap="rnd">
              <a:solidFill>
                <a:srgbClr val="FFFFFF"/>
              </a:solidFill>
              <a:prstDash val="solid"/>
              <a:round/>
            </a:ln>
          </p:spPr>
          <p:txBody>
            <a:bodyPr rtlCol="0" anchor="ctr"/>
            <a:lstStyle/>
            <a:p>
              <a:endParaRPr lang="en-US"/>
            </a:p>
          </p:txBody>
        </p:sp>
        <p:sp>
          <p:nvSpPr>
            <p:cNvPr id="1765" name="Freeform: Shape 1764">
              <a:extLst>
                <a:ext uri="{FF2B5EF4-FFF2-40B4-BE49-F238E27FC236}">
                  <a16:creationId xmlns:a16="http://schemas.microsoft.com/office/drawing/2014/main" id="{FB9191F5-FB46-441A-85D7-4E0D35E5EF1E}"/>
                </a:ext>
              </a:extLst>
            </p:cNvPr>
            <p:cNvSpPr/>
            <p:nvPr/>
          </p:nvSpPr>
          <p:spPr>
            <a:xfrm>
              <a:off x="10066920" y="3145807"/>
              <a:ext cx="476536" cy="462696"/>
            </a:xfrm>
            <a:custGeom>
              <a:avLst/>
              <a:gdLst>
                <a:gd name="connsiteX0" fmla="*/ 363950 w 364045"/>
                <a:gd name="connsiteY0" fmla="*/ 1048 h 353472"/>
                <a:gd name="connsiteX1" fmla="*/ 364045 w 364045"/>
                <a:gd name="connsiteY1" fmla="*/ 243173 h 353472"/>
                <a:gd name="connsiteX2" fmla="*/ 363188 w 364045"/>
                <a:gd name="connsiteY2" fmla="*/ 353378 h 353472"/>
                <a:gd name="connsiteX3" fmla="*/ 274891 w 364045"/>
                <a:gd name="connsiteY3" fmla="*/ 353473 h 353472"/>
                <a:gd name="connsiteX4" fmla="*/ 281464 w 364045"/>
                <a:gd name="connsiteY4" fmla="*/ 341566 h 353472"/>
                <a:gd name="connsiteX5" fmla="*/ 280130 w 364045"/>
                <a:gd name="connsiteY5" fmla="*/ 334232 h 353472"/>
                <a:gd name="connsiteX6" fmla="*/ 276225 w 364045"/>
                <a:gd name="connsiteY6" fmla="*/ 330613 h 353472"/>
                <a:gd name="connsiteX7" fmla="*/ 243744 w 364045"/>
                <a:gd name="connsiteY7" fmla="*/ 325088 h 353472"/>
                <a:gd name="connsiteX8" fmla="*/ 209169 w 364045"/>
                <a:gd name="connsiteY8" fmla="*/ 288131 h 353472"/>
                <a:gd name="connsiteX9" fmla="*/ 197739 w 364045"/>
                <a:gd name="connsiteY9" fmla="*/ 286321 h 353472"/>
                <a:gd name="connsiteX10" fmla="*/ 187357 w 364045"/>
                <a:gd name="connsiteY10" fmla="*/ 297371 h 353472"/>
                <a:gd name="connsiteX11" fmla="*/ 173260 w 364045"/>
                <a:gd name="connsiteY11" fmla="*/ 295942 h 353472"/>
                <a:gd name="connsiteX12" fmla="*/ 169736 w 364045"/>
                <a:gd name="connsiteY12" fmla="*/ 284607 h 353472"/>
                <a:gd name="connsiteX13" fmla="*/ 186023 w 364045"/>
                <a:gd name="connsiteY13" fmla="*/ 269367 h 353472"/>
                <a:gd name="connsiteX14" fmla="*/ 183166 w 364045"/>
                <a:gd name="connsiteY14" fmla="*/ 256508 h 353472"/>
                <a:gd name="connsiteX15" fmla="*/ 177641 w 364045"/>
                <a:gd name="connsiteY15" fmla="*/ 256318 h 353472"/>
                <a:gd name="connsiteX16" fmla="*/ 165259 w 364045"/>
                <a:gd name="connsiteY16" fmla="*/ 262985 h 353472"/>
                <a:gd name="connsiteX17" fmla="*/ 151447 w 364045"/>
                <a:gd name="connsiteY17" fmla="*/ 245745 h 353472"/>
                <a:gd name="connsiteX18" fmla="*/ 132493 w 364045"/>
                <a:gd name="connsiteY18" fmla="*/ 243554 h 353472"/>
                <a:gd name="connsiteX19" fmla="*/ 123634 w 364045"/>
                <a:gd name="connsiteY19" fmla="*/ 238792 h 353472"/>
                <a:gd name="connsiteX20" fmla="*/ 123825 w 364045"/>
                <a:gd name="connsiteY20" fmla="*/ 216408 h 353472"/>
                <a:gd name="connsiteX21" fmla="*/ 119158 w 364045"/>
                <a:gd name="connsiteY21" fmla="*/ 210217 h 353472"/>
                <a:gd name="connsiteX22" fmla="*/ 115348 w 364045"/>
                <a:gd name="connsiteY22" fmla="*/ 195358 h 353472"/>
                <a:gd name="connsiteX23" fmla="*/ 107632 w 364045"/>
                <a:gd name="connsiteY23" fmla="*/ 186785 h 353472"/>
                <a:gd name="connsiteX24" fmla="*/ 95535 w 364045"/>
                <a:gd name="connsiteY24" fmla="*/ 189071 h 353472"/>
                <a:gd name="connsiteX25" fmla="*/ 84296 w 364045"/>
                <a:gd name="connsiteY25" fmla="*/ 197644 h 353472"/>
                <a:gd name="connsiteX26" fmla="*/ 67627 w 364045"/>
                <a:gd name="connsiteY26" fmla="*/ 224504 h 353472"/>
                <a:gd name="connsiteX27" fmla="*/ 48482 w 364045"/>
                <a:gd name="connsiteY27" fmla="*/ 229933 h 353472"/>
                <a:gd name="connsiteX28" fmla="*/ 35338 w 364045"/>
                <a:gd name="connsiteY28" fmla="*/ 230124 h 353472"/>
                <a:gd name="connsiteX29" fmla="*/ 19621 w 364045"/>
                <a:gd name="connsiteY29" fmla="*/ 217837 h 353472"/>
                <a:gd name="connsiteX30" fmla="*/ 16193 w 364045"/>
                <a:gd name="connsiteY30" fmla="*/ 208216 h 353472"/>
                <a:gd name="connsiteX31" fmla="*/ 19907 w 364045"/>
                <a:gd name="connsiteY31" fmla="*/ 202502 h 353472"/>
                <a:gd name="connsiteX32" fmla="*/ 38100 w 364045"/>
                <a:gd name="connsiteY32" fmla="*/ 198882 h 353472"/>
                <a:gd name="connsiteX33" fmla="*/ 61055 w 364045"/>
                <a:gd name="connsiteY33" fmla="*/ 187928 h 353472"/>
                <a:gd name="connsiteX34" fmla="*/ 62675 w 364045"/>
                <a:gd name="connsiteY34" fmla="*/ 179546 h 353472"/>
                <a:gd name="connsiteX35" fmla="*/ 53244 w 364045"/>
                <a:gd name="connsiteY35" fmla="*/ 169164 h 353472"/>
                <a:gd name="connsiteX36" fmla="*/ 22479 w 364045"/>
                <a:gd name="connsiteY36" fmla="*/ 178213 h 353472"/>
                <a:gd name="connsiteX37" fmla="*/ 6191 w 364045"/>
                <a:gd name="connsiteY37" fmla="*/ 172688 h 353472"/>
                <a:gd name="connsiteX38" fmla="*/ 5525 w 364045"/>
                <a:gd name="connsiteY38" fmla="*/ 160115 h 353472"/>
                <a:gd name="connsiteX39" fmla="*/ 0 w 364045"/>
                <a:gd name="connsiteY39" fmla="*/ 143065 h 353472"/>
                <a:gd name="connsiteX40" fmla="*/ 857 w 364045"/>
                <a:gd name="connsiteY40" fmla="*/ 133255 h 353472"/>
                <a:gd name="connsiteX41" fmla="*/ 6668 w 364045"/>
                <a:gd name="connsiteY41" fmla="*/ 125825 h 353472"/>
                <a:gd name="connsiteX42" fmla="*/ 11239 w 364045"/>
                <a:gd name="connsiteY42" fmla="*/ 125254 h 353472"/>
                <a:gd name="connsiteX43" fmla="*/ 20288 w 364045"/>
                <a:gd name="connsiteY43" fmla="*/ 130302 h 353472"/>
                <a:gd name="connsiteX44" fmla="*/ 41624 w 364045"/>
                <a:gd name="connsiteY44" fmla="*/ 132016 h 353472"/>
                <a:gd name="connsiteX45" fmla="*/ 60579 w 364045"/>
                <a:gd name="connsiteY45" fmla="*/ 105632 h 353472"/>
                <a:gd name="connsiteX46" fmla="*/ 83725 w 364045"/>
                <a:gd name="connsiteY46" fmla="*/ 104108 h 353472"/>
                <a:gd name="connsiteX47" fmla="*/ 86677 w 364045"/>
                <a:gd name="connsiteY47" fmla="*/ 96774 h 353472"/>
                <a:gd name="connsiteX48" fmla="*/ 96393 w 364045"/>
                <a:gd name="connsiteY48" fmla="*/ 96298 h 353472"/>
                <a:gd name="connsiteX49" fmla="*/ 96869 w 364045"/>
                <a:gd name="connsiteY49" fmla="*/ 92107 h 353472"/>
                <a:gd name="connsiteX50" fmla="*/ 109538 w 364045"/>
                <a:gd name="connsiteY50" fmla="*/ 91154 h 353472"/>
                <a:gd name="connsiteX51" fmla="*/ 109538 w 364045"/>
                <a:gd name="connsiteY51" fmla="*/ 190 h 353472"/>
                <a:gd name="connsiteX52" fmla="*/ 188119 w 364045"/>
                <a:gd name="connsiteY52" fmla="*/ 0 h 353472"/>
                <a:gd name="connsiteX53" fmla="*/ 363950 w 364045"/>
                <a:gd name="connsiteY53" fmla="*/ 1048 h 353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64045" h="353472">
                  <a:moveTo>
                    <a:pt x="363950" y="1048"/>
                  </a:moveTo>
                  <a:lnTo>
                    <a:pt x="364045" y="243173"/>
                  </a:lnTo>
                  <a:lnTo>
                    <a:pt x="363188" y="353378"/>
                  </a:lnTo>
                  <a:lnTo>
                    <a:pt x="274891" y="353473"/>
                  </a:lnTo>
                  <a:lnTo>
                    <a:pt x="281464" y="341566"/>
                  </a:lnTo>
                  <a:lnTo>
                    <a:pt x="280130" y="334232"/>
                  </a:lnTo>
                  <a:lnTo>
                    <a:pt x="276225" y="330613"/>
                  </a:lnTo>
                  <a:lnTo>
                    <a:pt x="243744" y="325088"/>
                  </a:lnTo>
                  <a:lnTo>
                    <a:pt x="209169" y="288131"/>
                  </a:lnTo>
                  <a:lnTo>
                    <a:pt x="197739" y="286321"/>
                  </a:lnTo>
                  <a:lnTo>
                    <a:pt x="187357" y="297371"/>
                  </a:lnTo>
                  <a:lnTo>
                    <a:pt x="173260" y="295942"/>
                  </a:lnTo>
                  <a:lnTo>
                    <a:pt x="169736" y="284607"/>
                  </a:lnTo>
                  <a:lnTo>
                    <a:pt x="186023" y="269367"/>
                  </a:lnTo>
                  <a:lnTo>
                    <a:pt x="183166" y="256508"/>
                  </a:lnTo>
                  <a:lnTo>
                    <a:pt x="177641" y="256318"/>
                  </a:lnTo>
                  <a:lnTo>
                    <a:pt x="165259" y="262985"/>
                  </a:lnTo>
                  <a:lnTo>
                    <a:pt x="151447" y="245745"/>
                  </a:lnTo>
                  <a:lnTo>
                    <a:pt x="132493" y="243554"/>
                  </a:lnTo>
                  <a:lnTo>
                    <a:pt x="123634" y="238792"/>
                  </a:lnTo>
                  <a:lnTo>
                    <a:pt x="123825" y="216408"/>
                  </a:lnTo>
                  <a:lnTo>
                    <a:pt x="119158" y="210217"/>
                  </a:lnTo>
                  <a:lnTo>
                    <a:pt x="115348" y="195358"/>
                  </a:lnTo>
                  <a:lnTo>
                    <a:pt x="107632" y="186785"/>
                  </a:lnTo>
                  <a:lnTo>
                    <a:pt x="95535" y="189071"/>
                  </a:lnTo>
                  <a:lnTo>
                    <a:pt x="84296" y="197644"/>
                  </a:lnTo>
                  <a:lnTo>
                    <a:pt x="67627" y="224504"/>
                  </a:lnTo>
                  <a:lnTo>
                    <a:pt x="48482" y="229933"/>
                  </a:lnTo>
                  <a:lnTo>
                    <a:pt x="35338" y="230124"/>
                  </a:lnTo>
                  <a:lnTo>
                    <a:pt x="19621" y="217837"/>
                  </a:lnTo>
                  <a:lnTo>
                    <a:pt x="16193" y="208216"/>
                  </a:lnTo>
                  <a:lnTo>
                    <a:pt x="19907" y="202502"/>
                  </a:lnTo>
                  <a:lnTo>
                    <a:pt x="38100" y="198882"/>
                  </a:lnTo>
                  <a:lnTo>
                    <a:pt x="61055" y="187928"/>
                  </a:lnTo>
                  <a:lnTo>
                    <a:pt x="62675" y="179546"/>
                  </a:lnTo>
                  <a:lnTo>
                    <a:pt x="53244" y="169164"/>
                  </a:lnTo>
                  <a:lnTo>
                    <a:pt x="22479" y="178213"/>
                  </a:lnTo>
                  <a:lnTo>
                    <a:pt x="6191" y="172688"/>
                  </a:lnTo>
                  <a:lnTo>
                    <a:pt x="5525" y="160115"/>
                  </a:lnTo>
                  <a:lnTo>
                    <a:pt x="0" y="143065"/>
                  </a:lnTo>
                  <a:lnTo>
                    <a:pt x="857" y="133255"/>
                  </a:lnTo>
                  <a:lnTo>
                    <a:pt x="6668" y="125825"/>
                  </a:lnTo>
                  <a:lnTo>
                    <a:pt x="11239" y="125254"/>
                  </a:lnTo>
                  <a:lnTo>
                    <a:pt x="20288" y="130302"/>
                  </a:lnTo>
                  <a:lnTo>
                    <a:pt x="41624" y="132016"/>
                  </a:lnTo>
                  <a:lnTo>
                    <a:pt x="60579" y="105632"/>
                  </a:lnTo>
                  <a:lnTo>
                    <a:pt x="83725" y="104108"/>
                  </a:lnTo>
                  <a:lnTo>
                    <a:pt x="86677" y="96774"/>
                  </a:lnTo>
                  <a:lnTo>
                    <a:pt x="96393" y="96298"/>
                  </a:lnTo>
                  <a:lnTo>
                    <a:pt x="96869" y="92107"/>
                  </a:lnTo>
                  <a:lnTo>
                    <a:pt x="109538" y="91154"/>
                  </a:lnTo>
                  <a:lnTo>
                    <a:pt x="109538" y="190"/>
                  </a:lnTo>
                  <a:lnTo>
                    <a:pt x="188119" y="0"/>
                  </a:lnTo>
                  <a:lnTo>
                    <a:pt x="363950" y="1048"/>
                  </a:lnTo>
                  <a:close/>
                </a:path>
              </a:pathLst>
            </a:custGeom>
            <a:solidFill>
              <a:srgbClr val="BCBEC0"/>
            </a:solidFill>
            <a:ln w="9525" cap="flat">
              <a:noFill/>
              <a:prstDash val="solid"/>
              <a:miter/>
            </a:ln>
          </p:spPr>
          <p:txBody>
            <a:bodyPr rtlCol="0" anchor="ctr"/>
            <a:lstStyle/>
            <a:p>
              <a:endParaRPr lang="en-US"/>
            </a:p>
          </p:txBody>
        </p:sp>
        <p:sp>
          <p:nvSpPr>
            <p:cNvPr id="1766" name="Freeform: Shape 1765">
              <a:extLst>
                <a:ext uri="{FF2B5EF4-FFF2-40B4-BE49-F238E27FC236}">
                  <a16:creationId xmlns:a16="http://schemas.microsoft.com/office/drawing/2014/main" id="{19FA47C9-4C04-4B43-BFE3-3C9C9CC96347}"/>
                </a:ext>
              </a:extLst>
            </p:cNvPr>
            <p:cNvSpPr/>
            <p:nvPr/>
          </p:nvSpPr>
          <p:spPr>
            <a:xfrm>
              <a:off x="10066920" y="3145807"/>
              <a:ext cx="476536" cy="462696"/>
            </a:xfrm>
            <a:custGeom>
              <a:avLst/>
              <a:gdLst>
                <a:gd name="connsiteX0" fmla="*/ 363950 w 364045"/>
                <a:gd name="connsiteY0" fmla="*/ 1048 h 353472"/>
                <a:gd name="connsiteX1" fmla="*/ 364045 w 364045"/>
                <a:gd name="connsiteY1" fmla="*/ 243173 h 353472"/>
                <a:gd name="connsiteX2" fmla="*/ 363188 w 364045"/>
                <a:gd name="connsiteY2" fmla="*/ 353378 h 353472"/>
                <a:gd name="connsiteX3" fmla="*/ 274891 w 364045"/>
                <a:gd name="connsiteY3" fmla="*/ 353473 h 353472"/>
                <a:gd name="connsiteX4" fmla="*/ 281464 w 364045"/>
                <a:gd name="connsiteY4" fmla="*/ 341566 h 353472"/>
                <a:gd name="connsiteX5" fmla="*/ 280130 w 364045"/>
                <a:gd name="connsiteY5" fmla="*/ 334232 h 353472"/>
                <a:gd name="connsiteX6" fmla="*/ 276225 w 364045"/>
                <a:gd name="connsiteY6" fmla="*/ 330613 h 353472"/>
                <a:gd name="connsiteX7" fmla="*/ 243744 w 364045"/>
                <a:gd name="connsiteY7" fmla="*/ 325088 h 353472"/>
                <a:gd name="connsiteX8" fmla="*/ 209169 w 364045"/>
                <a:gd name="connsiteY8" fmla="*/ 288131 h 353472"/>
                <a:gd name="connsiteX9" fmla="*/ 197739 w 364045"/>
                <a:gd name="connsiteY9" fmla="*/ 286321 h 353472"/>
                <a:gd name="connsiteX10" fmla="*/ 187357 w 364045"/>
                <a:gd name="connsiteY10" fmla="*/ 297371 h 353472"/>
                <a:gd name="connsiteX11" fmla="*/ 173260 w 364045"/>
                <a:gd name="connsiteY11" fmla="*/ 295942 h 353472"/>
                <a:gd name="connsiteX12" fmla="*/ 169736 w 364045"/>
                <a:gd name="connsiteY12" fmla="*/ 284607 h 353472"/>
                <a:gd name="connsiteX13" fmla="*/ 186023 w 364045"/>
                <a:gd name="connsiteY13" fmla="*/ 269367 h 353472"/>
                <a:gd name="connsiteX14" fmla="*/ 183166 w 364045"/>
                <a:gd name="connsiteY14" fmla="*/ 256508 h 353472"/>
                <a:gd name="connsiteX15" fmla="*/ 177641 w 364045"/>
                <a:gd name="connsiteY15" fmla="*/ 256318 h 353472"/>
                <a:gd name="connsiteX16" fmla="*/ 165259 w 364045"/>
                <a:gd name="connsiteY16" fmla="*/ 262985 h 353472"/>
                <a:gd name="connsiteX17" fmla="*/ 151447 w 364045"/>
                <a:gd name="connsiteY17" fmla="*/ 245745 h 353472"/>
                <a:gd name="connsiteX18" fmla="*/ 132493 w 364045"/>
                <a:gd name="connsiteY18" fmla="*/ 243554 h 353472"/>
                <a:gd name="connsiteX19" fmla="*/ 123634 w 364045"/>
                <a:gd name="connsiteY19" fmla="*/ 238792 h 353472"/>
                <a:gd name="connsiteX20" fmla="*/ 123825 w 364045"/>
                <a:gd name="connsiteY20" fmla="*/ 216408 h 353472"/>
                <a:gd name="connsiteX21" fmla="*/ 119158 w 364045"/>
                <a:gd name="connsiteY21" fmla="*/ 210217 h 353472"/>
                <a:gd name="connsiteX22" fmla="*/ 115348 w 364045"/>
                <a:gd name="connsiteY22" fmla="*/ 195358 h 353472"/>
                <a:gd name="connsiteX23" fmla="*/ 107632 w 364045"/>
                <a:gd name="connsiteY23" fmla="*/ 186785 h 353472"/>
                <a:gd name="connsiteX24" fmla="*/ 95535 w 364045"/>
                <a:gd name="connsiteY24" fmla="*/ 189071 h 353472"/>
                <a:gd name="connsiteX25" fmla="*/ 84296 w 364045"/>
                <a:gd name="connsiteY25" fmla="*/ 197644 h 353472"/>
                <a:gd name="connsiteX26" fmla="*/ 67627 w 364045"/>
                <a:gd name="connsiteY26" fmla="*/ 224504 h 353472"/>
                <a:gd name="connsiteX27" fmla="*/ 48482 w 364045"/>
                <a:gd name="connsiteY27" fmla="*/ 229933 h 353472"/>
                <a:gd name="connsiteX28" fmla="*/ 35338 w 364045"/>
                <a:gd name="connsiteY28" fmla="*/ 230124 h 353472"/>
                <a:gd name="connsiteX29" fmla="*/ 19621 w 364045"/>
                <a:gd name="connsiteY29" fmla="*/ 217837 h 353472"/>
                <a:gd name="connsiteX30" fmla="*/ 16193 w 364045"/>
                <a:gd name="connsiteY30" fmla="*/ 208216 h 353472"/>
                <a:gd name="connsiteX31" fmla="*/ 19907 w 364045"/>
                <a:gd name="connsiteY31" fmla="*/ 202502 h 353472"/>
                <a:gd name="connsiteX32" fmla="*/ 38100 w 364045"/>
                <a:gd name="connsiteY32" fmla="*/ 198882 h 353472"/>
                <a:gd name="connsiteX33" fmla="*/ 61055 w 364045"/>
                <a:gd name="connsiteY33" fmla="*/ 187928 h 353472"/>
                <a:gd name="connsiteX34" fmla="*/ 62675 w 364045"/>
                <a:gd name="connsiteY34" fmla="*/ 179546 h 353472"/>
                <a:gd name="connsiteX35" fmla="*/ 53244 w 364045"/>
                <a:gd name="connsiteY35" fmla="*/ 169164 h 353472"/>
                <a:gd name="connsiteX36" fmla="*/ 22479 w 364045"/>
                <a:gd name="connsiteY36" fmla="*/ 178213 h 353472"/>
                <a:gd name="connsiteX37" fmla="*/ 6191 w 364045"/>
                <a:gd name="connsiteY37" fmla="*/ 172688 h 353472"/>
                <a:gd name="connsiteX38" fmla="*/ 5525 w 364045"/>
                <a:gd name="connsiteY38" fmla="*/ 160115 h 353472"/>
                <a:gd name="connsiteX39" fmla="*/ 0 w 364045"/>
                <a:gd name="connsiteY39" fmla="*/ 143065 h 353472"/>
                <a:gd name="connsiteX40" fmla="*/ 857 w 364045"/>
                <a:gd name="connsiteY40" fmla="*/ 133255 h 353472"/>
                <a:gd name="connsiteX41" fmla="*/ 6668 w 364045"/>
                <a:gd name="connsiteY41" fmla="*/ 125825 h 353472"/>
                <a:gd name="connsiteX42" fmla="*/ 11239 w 364045"/>
                <a:gd name="connsiteY42" fmla="*/ 125254 h 353472"/>
                <a:gd name="connsiteX43" fmla="*/ 20288 w 364045"/>
                <a:gd name="connsiteY43" fmla="*/ 130302 h 353472"/>
                <a:gd name="connsiteX44" fmla="*/ 41624 w 364045"/>
                <a:gd name="connsiteY44" fmla="*/ 132016 h 353472"/>
                <a:gd name="connsiteX45" fmla="*/ 60579 w 364045"/>
                <a:gd name="connsiteY45" fmla="*/ 105632 h 353472"/>
                <a:gd name="connsiteX46" fmla="*/ 83725 w 364045"/>
                <a:gd name="connsiteY46" fmla="*/ 104108 h 353472"/>
                <a:gd name="connsiteX47" fmla="*/ 86677 w 364045"/>
                <a:gd name="connsiteY47" fmla="*/ 96774 h 353472"/>
                <a:gd name="connsiteX48" fmla="*/ 96393 w 364045"/>
                <a:gd name="connsiteY48" fmla="*/ 96298 h 353472"/>
                <a:gd name="connsiteX49" fmla="*/ 96869 w 364045"/>
                <a:gd name="connsiteY49" fmla="*/ 92107 h 353472"/>
                <a:gd name="connsiteX50" fmla="*/ 109538 w 364045"/>
                <a:gd name="connsiteY50" fmla="*/ 91154 h 353472"/>
                <a:gd name="connsiteX51" fmla="*/ 109538 w 364045"/>
                <a:gd name="connsiteY51" fmla="*/ 190 h 353472"/>
                <a:gd name="connsiteX52" fmla="*/ 188119 w 364045"/>
                <a:gd name="connsiteY52" fmla="*/ 0 h 353472"/>
                <a:gd name="connsiteX53" fmla="*/ 363950 w 364045"/>
                <a:gd name="connsiteY53" fmla="*/ 1048 h 353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64045" h="353472">
                  <a:moveTo>
                    <a:pt x="363950" y="1048"/>
                  </a:moveTo>
                  <a:lnTo>
                    <a:pt x="364045" y="243173"/>
                  </a:lnTo>
                  <a:lnTo>
                    <a:pt x="363188" y="353378"/>
                  </a:lnTo>
                  <a:lnTo>
                    <a:pt x="274891" y="353473"/>
                  </a:lnTo>
                  <a:lnTo>
                    <a:pt x="281464" y="341566"/>
                  </a:lnTo>
                  <a:lnTo>
                    <a:pt x="280130" y="334232"/>
                  </a:lnTo>
                  <a:lnTo>
                    <a:pt x="276225" y="330613"/>
                  </a:lnTo>
                  <a:lnTo>
                    <a:pt x="243744" y="325088"/>
                  </a:lnTo>
                  <a:lnTo>
                    <a:pt x="209169" y="288131"/>
                  </a:lnTo>
                  <a:lnTo>
                    <a:pt x="197739" y="286321"/>
                  </a:lnTo>
                  <a:lnTo>
                    <a:pt x="187357" y="297371"/>
                  </a:lnTo>
                  <a:lnTo>
                    <a:pt x="173260" y="295942"/>
                  </a:lnTo>
                  <a:lnTo>
                    <a:pt x="169736" y="284607"/>
                  </a:lnTo>
                  <a:lnTo>
                    <a:pt x="186023" y="269367"/>
                  </a:lnTo>
                  <a:lnTo>
                    <a:pt x="183166" y="256508"/>
                  </a:lnTo>
                  <a:lnTo>
                    <a:pt x="177641" y="256318"/>
                  </a:lnTo>
                  <a:lnTo>
                    <a:pt x="165259" y="262985"/>
                  </a:lnTo>
                  <a:lnTo>
                    <a:pt x="151447" y="245745"/>
                  </a:lnTo>
                  <a:lnTo>
                    <a:pt x="132493" y="243554"/>
                  </a:lnTo>
                  <a:lnTo>
                    <a:pt x="123634" y="238792"/>
                  </a:lnTo>
                  <a:lnTo>
                    <a:pt x="123825" y="216408"/>
                  </a:lnTo>
                  <a:lnTo>
                    <a:pt x="119158" y="210217"/>
                  </a:lnTo>
                  <a:lnTo>
                    <a:pt x="115348" y="195358"/>
                  </a:lnTo>
                  <a:lnTo>
                    <a:pt x="107632" y="186785"/>
                  </a:lnTo>
                  <a:lnTo>
                    <a:pt x="95535" y="189071"/>
                  </a:lnTo>
                  <a:lnTo>
                    <a:pt x="84296" y="197644"/>
                  </a:lnTo>
                  <a:lnTo>
                    <a:pt x="67627" y="224504"/>
                  </a:lnTo>
                  <a:lnTo>
                    <a:pt x="48482" y="229933"/>
                  </a:lnTo>
                  <a:lnTo>
                    <a:pt x="35338" y="230124"/>
                  </a:lnTo>
                  <a:lnTo>
                    <a:pt x="19621" y="217837"/>
                  </a:lnTo>
                  <a:lnTo>
                    <a:pt x="16193" y="208216"/>
                  </a:lnTo>
                  <a:lnTo>
                    <a:pt x="19907" y="202502"/>
                  </a:lnTo>
                  <a:lnTo>
                    <a:pt x="38100" y="198882"/>
                  </a:lnTo>
                  <a:lnTo>
                    <a:pt x="61055" y="187928"/>
                  </a:lnTo>
                  <a:lnTo>
                    <a:pt x="62675" y="179546"/>
                  </a:lnTo>
                  <a:lnTo>
                    <a:pt x="53244" y="169164"/>
                  </a:lnTo>
                  <a:lnTo>
                    <a:pt x="22479" y="178213"/>
                  </a:lnTo>
                  <a:lnTo>
                    <a:pt x="6191" y="172688"/>
                  </a:lnTo>
                  <a:lnTo>
                    <a:pt x="5525" y="160115"/>
                  </a:lnTo>
                  <a:lnTo>
                    <a:pt x="0" y="143065"/>
                  </a:lnTo>
                  <a:lnTo>
                    <a:pt x="857" y="133255"/>
                  </a:lnTo>
                  <a:lnTo>
                    <a:pt x="6668" y="125825"/>
                  </a:lnTo>
                  <a:lnTo>
                    <a:pt x="11239" y="125254"/>
                  </a:lnTo>
                  <a:lnTo>
                    <a:pt x="20288" y="130302"/>
                  </a:lnTo>
                  <a:lnTo>
                    <a:pt x="41624" y="132016"/>
                  </a:lnTo>
                  <a:lnTo>
                    <a:pt x="60579" y="105632"/>
                  </a:lnTo>
                  <a:lnTo>
                    <a:pt x="83725" y="104108"/>
                  </a:lnTo>
                  <a:lnTo>
                    <a:pt x="86677" y="96774"/>
                  </a:lnTo>
                  <a:lnTo>
                    <a:pt x="96393" y="96298"/>
                  </a:lnTo>
                  <a:lnTo>
                    <a:pt x="96869" y="92107"/>
                  </a:lnTo>
                  <a:lnTo>
                    <a:pt x="109538" y="91154"/>
                  </a:lnTo>
                  <a:lnTo>
                    <a:pt x="109538" y="190"/>
                  </a:lnTo>
                  <a:lnTo>
                    <a:pt x="188119" y="0"/>
                  </a:lnTo>
                  <a:lnTo>
                    <a:pt x="363950" y="1048"/>
                  </a:lnTo>
                  <a:close/>
                </a:path>
              </a:pathLst>
            </a:custGeom>
            <a:noFill/>
            <a:ln w="4953" cap="rnd">
              <a:solidFill>
                <a:srgbClr val="FFFFFF"/>
              </a:solidFill>
              <a:prstDash val="solid"/>
              <a:round/>
            </a:ln>
          </p:spPr>
          <p:txBody>
            <a:bodyPr rtlCol="0" anchor="ctr"/>
            <a:lstStyle/>
            <a:p>
              <a:endParaRPr lang="en-US"/>
            </a:p>
          </p:txBody>
        </p:sp>
        <p:sp>
          <p:nvSpPr>
            <p:cNvPr id="1767" name="Freeform: Shape 1766">
              <a:extLst>
                <a:ext uri="{FF2B5EF4-FFF2-40B4-BE49-F238E27FC236}">
                  <a16:creationId xmlns:a16="http://schemas.microsoft.com/office/drawing/2014/main" id="{9E13FB62-18DC-4E5D-AD65-B46FFC2BCF24}"/>
                </a:ext>
              </a:extLst>
            </p:cNvPr>
            <p:cNvSpPr/>
            <p:nvPr/>
          </p:nvSpPr>
          <p:spPr>
            <a:xfrm>
              <a:off x="9888997" y="3146056"/>
              <a:ext cx="321307" cy="227919"/>
            </a:xfrm>
            <a:custGeom>
              <a:avLst/>
              <a:gdLst>
                <a:gd name="connsiteX0" fmla="*/ 2191 w 245459"/>
                <a:gd name="connsiteY0" fmla="*/ 174117 h 174116"/>
                <a:gd name="connsiteX1" fmla="*/ 0 w 245459"/>
                <a:gd name="connsiteY1" fmla="*/ 1619 h 174116"/>
                <a:gd name="connsiteX2" fmla="*/ 112205 w 245459"/>
                <a:gd name="connsiteY2" fmla="*/ 191 h 174116"/>
                <a:gd name="connsiteX3" fmla="*/ 245459 w 245459"/>
                <a:gd name="connsiteY3" fmla="*/ 0 h 174116"/>
                <a:gd name="connsiteX4" fmla="*/ 245459 w 245459"/>
                <a:gd name="connsiteY4" fmla="*/ 90964 h 174116"/>
                <a:gd name="connsiteX5" fmla="*/ 232791 w 245459"/>
                <a:gd name="connsiteY5" fmla="*/ 91916 h 174116"/>
                <a:gd name="connsiteX6" fmla="*/ 232315 w 245459"/>
                <a:gd name="connsiteY6" fmla="*/ 96107 h 174116"/>
                <a:gd name="connsiteX7" fmla="*/ 222599 w 245459"/>
                <a:gd name="connsiteY7" fmla="*/ 96584 h 174116"/>
                <a:gd name="connsiteX8" fmla="*/ 219646 w 245459"/>
                <a:gd name="connsiteY8" fmla="*/ 103918 h 174116"/>
                <a:gd name="connsiteX9" fmla="*/ 196501 w 245459"/>
                <a:gd name="connsiteY9" fmla="*/ 105442 h 174116"/>
                <a:gd name="connsiteX10" fmla="*/ 177546 w 245459"/>
                <a:gd name="connsiteY10" fmla="*/ 131826 h 174116"/>
                <a:gd name="connsiteX11" fmla="*/ 156210 w 245459"/>
                <a:gd name="connsiteY11" fmla="*/ 130112 h 174116"/>
                <a:gd name="connsiteX12" fmla="*/ 147161 w 245459"/>
                <a:gd name="connsiteY12" fmla="*/ 125063 h 174116"/>
                <a:gd name="connsiteX13" fmla="*/ 142590 w 245459"/>
                <a:gd name="connsiteY13" fmla="*/ 125635 h 174116"/>
                <a:gd name="connsiteX14" fmla="*/ 136779 w 245459"/>
                <a:gd name="connsiteY14" fmla="*/ 133064 h 174116"/>
                <a:gd name="connsiteX15" fmla="*/ 135922 w 245459"/>
                <a:gd name="connsiteY15" fmla="*/ 142875 h 174116"/>
                <a:gd name="connsiteX16" fmla="*/ 141447 w 245459"/>
                <a:gd name="connsiteY16" fmla="*/ 159925 h 174116"/>
                <a:gd name="connsiteX17" fmla="*/ 142113 w 245459"/>
                <a:gd name="connsiteY17" fmla="*/ 172498 h 174116"/>
                <a:gd name="connsiteX18" fmla="*/ 2191 w 245459"/>
                <a:gd name="connsiteY18" fmla="*/ 174117 h 174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5459" h="174116">
                  <a:moveTo>
                    <a:pt x="2191" y="174117"/>
                  </a:moveTo>
                  <a:lnTo>
                    <a:pt x="0" y="1619"/>
                  </a:lnTo>
                  <a:lnTo>
                    <a:pt x="112205" y="191"/>
                  </a:lnTo>
                  <a:lnTo>
                    <a:pt x="245459" y="0"/>
                  </a:lnTo>
                  <a:lnTo>
                    <a:pt x="245459" y="90964"/>
                  </a:lnTo>
                  <a:lnTo>
                    <a:pt x="232791" y="91916"/>
                  </a:lnTo>
                  <a:lnTo>
                    <a:pt x="232315" y="96107"/>
                  </a:lnTo>
                  <a:lnTo>
                    <a:pt x="222599" y="96584"/>
                  </a:lnTo>
                  <a:lnTo>
                    <a:pt x="219646" y="103918"/>
                  </a:lnTo>
                  <a:lnTo>
                    <a:pt x="196501" y="105442"/>
                  </a:lnTo>
                  <a:lnTo>
                    <a:pt x="177546" y="131826"/>
                  </a:lnTo>
                  <a:lnTo>
                    <a:pt x="156210" y="130112"/>
                  </a:lnTo>
                  <a:lnTo>
                    <a:pt x="147161" y="125063"/>
                  </a:lnTo>
                  <a:lnTo>
                    <a:pt x="142590" y="125635"/>
                  </a:lnTo>
                  <a:lnTo>
                    <a:pt x="136779" y="133064"/>
                  </a:lnTo>
                  <a:lnTo>
                    <a:pt x="135922" y="142875"/>
                  </a:lnTo>
                  <a:lnTo>
                    <a:pt x="141447" y="159925"/>
                  </a:lnTo>
                  <a:lnTo>
                    <a:pt x="142113" y="172498"/>
                  </a:lnTo>
                  <a:lnTo>
                    <a:pt x="2191" y="174117"/>
                  </a:lnTo>
                  <a:close/>
                </a:path>
              </a:pathLst>
            </a:custGeom>
            <a:solidFill>
              <a:srgbClr val="BCBEC0"/>
            </a:solidFill>
            <a:ln w="9525" cap="flat">
              <a:noFill/>
              <a:prstDash val="solid"/>
              <a:miter/>
            </a:ln>
          </p:spPr>
          <p:txBody>
            <a:bodyPr rtlCol="0" anchor="ctr"/>
            <a:lstStyle/>
            <a:p>
              <a:endParaRPr lang="en-US"/>
            </a:p>
          </p:txBody>
        </p:sp>
        <p:sp>
          <p:nvSpPr>
            <p:cNvPr id="1768" name="Freeform: Shape 1767">
              <a:extLst>
                <a:ext uri="{FF2B5EF4-FFF2-40B4-BE49-F238E27FC236}">
                  <a16:creationId xmlns:a16="http://schemas.microsoft.com/office/drawing/2014/main" id="{0FA4618C-05DD-4B63-8308-C547000ABEB7}"/>
                </a:ext>
              </a:extLst>
            </p:cNvPr>
            <p:cNvSpPr/>
            <p:nvPr/>
          </p:nvSpPr>
          <p:spPr>
            <a:xfrm>
              <a:off x="9888997" y="3146056"/>
              <a:ext cx="321307" cy="227919"/>
            </a:xfrm>
            <a:custGeom>
              <a:avLst/>
              <a:gdLst>
                <a:gd name="connsiteX0" fmla="*/ 2191 w 245459"/>
                <a:gd name="connsiteY0" fmla="*/ 174117 h 174116"/>
                <a:gd name="connsiteX1" fmla="*/ 0 w 245459"/>
                <a:gd name="connsiteY1" fmla="*/ 1619 h 174116"/>
                <a:gd name="connsiteX2" fmla="*/ 112205 w 245459"/>
                <a:gd name="connsiteY2" fmla="*/ 191 h 174116"/>
                <a:gd name="connsiteX3" fmla="*/ 245459 w 245459"/>
                <a:gd name="connsiteY3" fmla="*/ 0 h 174116"/>
                <a:gd name="connsiteX4" fmla="*/ 245459 w 245459"/>
                <a:gd name="connsiteY4" fmla="*/ 90964 h 174116"/>
                <a:gd name="connsiteX5" fmla="*/ 232791 w 245459"/>
                <a:gd name="connsiteY5" fmla="*/ 91916 h 174116"/>
                <a:gd name="connsiteX6" fmla="*/ 232315 w 245459"/>
                <a:gd name="connsiteY6" fmla="*/ 96107 h 174116"/>
                <a:gd name="connsiteX7" fmla="*/ 222599 w 245459"/>
                <a:gd name="connsiteY7" fmla="*/ 96584 h 174116"/>
                <a:gd name="connsiteX8" fmla="*/ 219646 w 245459"/>
                <a:gd name="connsiteY8" fmla="*/ 103918 h 174116"/>
                <a:gd name="connsiteX9" fmla="*/ 196501 w 245459"/>
                <a:gd name="connsiteY9" fmla="*/ 105442 h 174116"/>
                <a:gd name="connsiteX10" fmla="*/ 177546 w 245459"/>
                <a:gd name="connsiteY10" fmla="*/ 131826 h 174116"/>
                <a:gd name="connsiteX11" fmla="*/ 156210 w 245459"/>
                <a:gd name="connsiteY11" fmla="*/ 130112 h 174116"/>
                <a:gd name="connsiteX12" fmla="*/ 147161 w 245459"/>
                <a:gd name="connsiteY12" fmla="*/ 125063 h 174116"/>
                <a:gd name="connsiteX13" fmla="*/ 142590 w 245459"/>
                <a:gd name="connsiteY13" fmla="*/ 125635 h 174116"/>
                <a:gd name="connsiteX14" fmla="*/ 136779 w 245459"/>
                <a:gd name="connsiteY14" fmla="*/ 133064 h 174116"/>
                <a:gd name="connsiteX15" fmla="*/ 135922 w 245459"/>
                <a:gd name="connsiteY15" fmla="*/ 142875 h 174116"/>
                <a:gd name="connsiteX16" fmla="*/ 141447 w 245459"/>
                <a:gd name="connsiteY16" fmla="*/ 159925 h 174116"/>
                <a:gd name="connsiteX17" fmla="*/ 142113 w 245459"/>
                <a:gd name="connsiteY17" fmla="*/ 172498 h 174116"/>
                <a:gd name="connsiteX18" fmla="*/ 2191 w 245459"/>
                <a:gd name="connsiteY18" fmla="*/ 174117 h 174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5459" h="174116">
                  <a:moveTo>
                    <a:pt x="2191" y="174117"/>
                  </a:moveTo>
                  <a:lnTo>
                    <a:pt x="0" y="1619"/>
                  </a:lnTo>
                  <a:lnTo>
                    <a:pt x="112205" y="191"/>
                  </a:lnTo>
                  <a:lnTo>
                    <a:pt x="245459" y="0"/>
                  </a:lnTo>
                  <a:lnTo>
                    <a:pt x="245459" y="90964"/>
                  </a:lnTo>
                  <a:lnTo>
                    <a:pt x="232791" y="91916"/>
                  </a:lnTo>
                  <a:lnTo>
                    <a:pt x="232315" y="96107"/>
                  </a:lnTo>
                  <a:lnTo>
                    <a:pt x="222599" y="96584"/>
                  </a:lnTo>
                  <a:lnTo>
                    <a:pt x="219646" y="103918"/>
                  </a:lnTo>
                  <a:lnTo>
                    <a:pt x="196501" y="105442"/>
                  </a:lnTo>
                  <a:lnTo>
                    <a:pt x="177546" y="131826"/>
                  </a:lnTo>
                  <a:lnTo>
                    <a:pt x="156210" y="130112"/>
                  </a:lnTo>
                  <a:lnTo>
                    <a:pt x="147161" y="125063"/>
                  </a:lnTo>
                  <a:lnTo>
                    <a:pt x="142590" y="125635"/>
                  </a:lnTo>
                  <a:lnTo>
                    <a:pt x="136779" y="133064"/>
                  </a:lnTo>
                  <a:lnTo>
                    <a:pt x="135922" y="142875"/>
                  </a:lnTo>
                  <a:lnTo>
                    <a:pt x="141447" y="159925"/>
                  </a:lnTo>
                  <a:lnTo>
                    <a:pt x="142113" y="172498"/>
                  </a:lnTo>
                  <a:lnTo>
                    <a:pt x="2191" y="174117"/>
                  </a:lnTo>
                  <a:close/>
                </a:path>
              </a:pathLst>
            </a:custGeom>
            <a:noFill/>
            <a:ln w="4953" cap="rnd">
              <a:solidFill>
                <a:srgbClr val="FFFFFF"/>
              </a:solidFill>
              <a:prstDash val="solid"/>
              <a:round/>
            </a:ln>
          </p:spPr>
          <p:txBody>
            <a:bodyPr rtlCol="0" anchor="ctr"/>
            <a:lstStyle/>
            <a:p>
              <a:endParaRPr lang="en-US"/>
            </a:p>
          </p:txBody>
        </p:sp>
        <p:sp>
          <p:nvSpPr>
            <p:cNvPr id="1769" name="Freeform: Shape 1768">
              <a:extLst>
                <a:ext uri="{FF2B5EF4-FFF2-40B4-BE49-F238E27FC236}">
                  <a16:creationId xmlns:a16="http://schemas.microsoft.com/office/drawing/2014/main" id="{02D61BCA-7526-4A75-9E62-4FC2BD58669F}"/>
                </a:ext>
              </a:extLst>
            </p:cNvPr>
            <p:cNvSpPr/>
            <p:nvPr/>
          </p:nvSpPr>
          <p:spPr>
            <a:xfrm>
              <a:off x="10543332" y="3146181"/>
              <a:ext cx="98747" cy="317940"/>
            </a:xfrm>
            <a:custGeom>
              <a:avLst/>
              <a:gdLst>
                <a:gd name="connsiteX0" fmla="*/ 64294 w 75437"/>
                <a:gd name="connsiteY0" fmla="*/ 169831 h 242887"/>
                <a:gd name="connsiteX1" fmla="*/ 64579 w 75437"/>
                <a:gd name="connsiteY1" fmla="*/ 242411 h 242887"/>
                <a:gd name="connsiteX2" fmla="*/ 95 w 75437"/>
                <a:gd name="connsiteY2" fmla="*/ 242888 h 242887"/>
                <a:gd name="connsiteX3" fmla="*/ 0 w 75437"/>
                <a:gd name="connsiteY3" fmla="*/ 762 h 242887"/>
                <a:gd name="connsiteX4" fmla="*/ 16478 w 75437"/>
                <a:gd name="connsiteY4" fmla="*/ 0 h 242887"/>
                <a:gd name="connsiteX5" fmla="*/ 75438 w 75437"/>
                <a:gd name="connsiteY5" fmla="*/ 857 h 242887"/>
                <a:gd name="connsiteX6" fmla="*/ 73533 w 75437"/>
                <a:gd name="connsiteY6" fmla="*/ 21336 h 242887"/>
                <a:gd name="connsiteX7" fmla="*/ 66008 w 75437"/>
                <a:gd name="connsiteY7" fmla="*/ 20860 h 242887"/>
                <a:gd name="connsiteX8" fmla="*/ 64294 w 75437"/>
                <a:gd name="connsiteY8" fmla="*/ 169831 h 242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437" h="242887">
                  <a:moveTo>
                    <a:pt x="64294" y="169831"/>
                  </a:moveTo>
                  <a:lnTo>
                    <a:pt x="64579" y="242411"/>
                  </a:lnTo>
                  <a:lnTo>
                    <a:pt x="95" y="242888"/>
                  </a:lnTo>
                  <a:lnTo>
                    <a:pt x="0" y="762"/>
                  </a:lnTo>
                  <a:lnTo>
                    <a:pt x="16478" y="0"/>
                  </a:lnTo>
                  <a:lnTo>
                    <a:pt x="75438" y="857"/>
                  </a:lnTo>
                  <a:lnTo>
                    <a:pt x="73533" y="21336"/>
                  </a:lnTo>
                  <a:lnTo>
                    <a:pt x="66008" y="20860"/>
                  </a:lnTo>
                  <a:lnTo>
                    <a:pt x="64294" y="169831"/>
                  </a:lnTo>
                  <a:close/>
                </a:path>
              </a:pathLst>
            </a:custGeom>
            <a:solidFill>
              <a:srgbClr val="BCBEC0"/>
            </a:solidFill>
            <a:ln w="9525" cap="flat">
              <a:noFill/>
              <a:prstDash val="solid"/>
              <a:miter/>
            </a:ln>
          </p:spPr>
          <p:txBody>
            <a:bodyPr rtlCol="0" anchor="ctr"/>
            <a:lstStyle/>
            <a:p>
              <a:endParaRPr lang="en-US"/>
            </a:p>
          </p:txBody>
        </p:sp>
        <p:sp>
          <p:nvSpPr>
            <p:cNvPr id="1770" name="Freeform: Shape 1769">
              <a:extLst>
                <a:ext uri="{FF2B5EF4-FFF2-40B4-BE49-F238E27FC236}">
                  <a16:creationId xmlns:a16="http://schemas.microsoft.com/office/drawing/2014/main" id="{4072B858-0198-48EF-9138-AC03CE821DC6}"/>
                </a:ext>
              </a:extLst>
            </p:cNvPr>
            <p:cNvSpPr/>
            <p:nvPr/>
          </p:nvSpPr>
          <p:spPr>
            <a:xfrm>
              <a:off x="10543332" y="3146181"/>
              <a:ext cx="98747" cy="317940"/>
            </a:xfrm>
            <a:custGeom>
              <a:avLst/>
              <a:gdLst>
                <a:gd name="connsiteX0" fmla="*/ 64294 w 75437"/>
                <a:gd name="connsiteY0" fmla="*/ 169831 h 242887"/>
                <a:gd name="connsiteX1" fmla="*/ 64579 w 75437"/>
                <a:gd name="connsiteY1" fmla="*/ 242411 h 242887"/>
                <a:gd name="connsiteX2" fmla="*/ 95 w 75437"/>
                <a:gd name="connsiteY2" fmla="*/ 242888 h 242887"/>
                <a:gd name="connsiteX3" fmla="*/ 0 w 75437"/>
                <a:gd name="connsiteY3" fmla="*/ 762 h 242887"/>
                <a:gd name="connsiteX4" fmla="*/ 16478 w 75437"/>
                <a:gd name="connsiteY4" fmla="*/ 0 h 242887"/>
                <a:gd name="connsiteX5" fmla="*/ 75438 w 75437"/>
                <a:gd name="connsiteY5" fmla="*/ 857 h 242887"/>
                <a:gd name="connsiteX6" fmla="*/ 73533 w 75437"/>
                <a:gd name="connsiteY6" fmla="*/ 21336 h 242887"/>
                <a:gd name="connsiteX7" fmla="*/ 66008 w 75437"/>
                <a:gd name="connsiteY7" fmla="*/ 20860 h 242887"/>
                <a:gd name="connsiteX8" fmla="*/ 64294 w 75437"/>
                <a:gd name="connsiteY8" fmla="*/ 169831 h 242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437" h="242887">
                  <a:moveTo>
                    <a:pt x="64294" y="169831"/>
                  </a:moveTo>
                  <a:lnTo>
                    <a:pt x="64579" y="242411"/>
                  </a:lnTo>
                  <a:lnTo>
                    <a:pt x="95" y="242888"/>
                  </a:lnTo>
                  <a:lnTo>
                    <a:pt x="0" y="762"/>
                  </a:lnTo>
                  <a:lnTo>
                    <a:pt x="16478" y="0"/>
                  </a:lnTo>
                  <a:lnTo>
                    <a:pt x="75438" y="857"/>
                  </a:lnTo>
                  <a:lnTo>
                    <a:pt x="73533" y="21336"/>
                  </a:lnTo>
                  <a:lnTo>
                    <a:pt x="66008" y="20860"/>
                  </a:lnTo>
                  <a:lnTo>
                    <a:pt x="64294" y="169831"/>
                  </a:lnTo>
                  <a:close/>
                </a:path>
              </a:pathLst>
            </a:custGeom>
            <a:noFill/>
            <a:ln w="4953" cap="rnd">
              <a:solidFill>
                <a:srgbClr val="FFFFFF"/>
              </a:solidFill>
              <a:prstDash val="solid"/>
              <a:round/>
            </a:ln>
          </p:spPr>
          <p:txBody>
            <a:bodyPr rtlCol="0" anchor="ctr"/>
            <a:lstStyle/>
            <a:p>
              <a:endParaRPr lang="en-US"/>
            </a:p>
          </p:txBody>
        </p:sp>
        <p:sp>
          <p:nvSpPr>
            <p:cNvPr id="1771" name="Freeform: Shape 1770">
              <a:extLst>
                <a:ext uri="{FF2B5EF4-FFF2-40B4-BE49-F238E27FC236}">
                  <a16:creationId xmlns:a16="http://schemas.microsoft.com/office/drawing/2014/main" id="{4EEB631E-2093-48A8-99B9-DA73FF1FA671}"/>
                </a:ext>
              </a:extLst>
            </p:cNvPr>
            <p:cNvSpPr/>
            <p:nvPr/>
          </p:nvSpPr>
          <p:spPr>
            <a:xfrm>
              <a:off x="9407099" y="3146680"/>
              <a:ext cx="197372" cy="299363"/>
            </a:xfrm>
            <a:custGeom>
              <a:avLst/>
              <a:gdLst>
                <a:gd name="connsiteX0" fmla="*/ 150780 w 150780"/>
                <a:gd name="connsiteY0" fmla="*/ 174403 h 228695"/>
                <a:gd name="connsiteX1" fmla="*/ 150114 w 150780"/>
                <a:gd name="connsiteY1" fmla="*/ 226790 h 228695"/>
                <a:gd name="connsiteX2" fmla="*/ 3905 w 150780"/>
                <a:gd name="connsiteY2" fmla="*/ 228695 h 228695"/>
                <a:gd name="connsiteX3" fmla="*/ 0 w 150780"/>
                <a:gd name="connsiteY3" fmla="*/ 286 h 228695"/>
                <a:gd name="connsiteX4" fmla="*/ 66104 w 150780"/>
                <a:gd name="connsiteY4" fmla="*/ 0 h 228695"/>
                <a:gd name="connsiteX5" fmla="*/ 149257 w 150780"/>
                <a:gd name="connsiteY5" fmla="*/ 190 h 228695"/>
                <a:gd name="connsiteX6" fmla="*/ 147828 w 150780"/>
                <a:gd name="connsiteY6" fmla="*/ 174403 h 228695"/>
                <a:gd name="connsiteX7" fmla="*/ 150780 w 150780"/>
                <a:gd name="connsiteY7" fmla="*/ 174403 h 228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780" h="228695">
                  <a:moveTo>
                    <a:pt x="150780" y="174403"/>
                  </a:moveTo>
                  <a:lnTo>
                    <a:pt x="150114" y="226790"/>
                  </a:lnTo>
                  <a:lnTo>
                    <a:pt x="3905" y="228695"/>
                  </a:lnTo>
                  <a:lnTo>
                    <a:pt x="0" y="286"/>
                  </a:lnTo>
                  <a:lnTo>
                    <a:pt x="66104" y="0"/>
                  </a:lnTo>
                  <a:lnTo>
                    <a:pt x="149257" y="190"/>
                  </a:lnTo>
                  <a:lnTo>
                    <a:pt x="147828" y="174403"/>
                  </a:lnTo>
                  <a:lnTo>
                    <a:pt x="150780" y="174403"/>
                  </a:lnTo>
                  <a:close/>
                </a:path>
              </a:pathLst>
            </a:custGeom>
            <a:solidFill>
              <a:srgbClr val="BCBEC0"/>
            </a:solidFill>
            <a:ln w="9525" cap="flat">
              <a:noFill/>
              <a:prstDash val="solid"/>
              <a:miter/>
            </a:ln>
          </p:spPr>
          <p:txBody>
            <a:bodyPr rtlCol="0" anchor="ctr"/>
            <a:lstStyle/>
            <a:p>
              <a:endParaRPr lang="en-US"/>
            </a:p>
          </p:txBody>
        </p:sp>
        <p:sp>
          <p:nvSpPr>
            <p:cNvPr id="1772" name="Freeform: Shape 1771">
              <a:extLst>
                <a:ext uri="{FF2B5EF4-FFF2-40B4-BE49-F238E27FC236}">
                  <a16:creationId xmlns:a16="http://schemas.microsoft.com/office/drawing/2014/main" id="{5F35136F-3A3F-46B1-B696-0DB235C059C3}"/>
                </a:ext>
              </a:extLst>
            </p:cNvPr>
            <p:cNvSpPr/>
            <p:nvPr/>
          </p:nvSpPr>
          <p:spPr>
            <a:xfrm>
              <a:off x="9407099" y="3146680"/>
              <a:ext cx="197372" cy="299363"/>
            </a:xfrm>
            <a:custGeom>
              <a:avLst/>
              <a:gdLst>
                <a:gd name="connsiteX0" fmla="*/ 150780 w 150780"/>
                <a:gd name="connsiteY0" fmla="*/ 174403 h 228695"/>
                <a:gd name="connsiteX1" fmla="*/ 150114 w 150780"/>
                <a:gd name="connsiteY1" fmla="*/ 226790 h 228695"/>
                <a:gd name="connsiteX2" fmla="*/ 3905 w 150780"/>
                <a:gd name="connsiteY2" fmla="*/ 228695 h 228695"/>
                <a:gd name="connsiteX3" fmla="*/ 0 w 150780"/>
                <a:gd name="connsiteY3" fmla="*/ 286 h 228695"/>
                <a:gd name="connsiteX4" fmla="*/ 66104 w 150780"/>
                <a:gd name="connsiteY4" fmla="*/ 0 h 228695"/>
                <a:gd name="connsiteX5" fmla="*/ 149257 w 150780"/>
                <a:gd name="connsiteY5" fmla="*/ 190 h 228695"/>
                <a:gd name="connsiteX6" fmla="*/ 147828 w 150780"/>
                <a:gd name="connsiteY6" fmla="*/ 174403 h 228695"/>
                <a:gd name="connsiteX7" fmla="*/ 150780 w 150780"/>
                <a:gd name="connsiteY7" fmla="*/ 174403 h 228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780" h="228695">
                  <a:moveTo>
                    <a:pt x="150780" y="174403"/>
                  </a:moveTo>
                  <a:lnTo>
                    <a:pt x="150114" y="226790"/>
                  </a:lnTo>
                  <a:lnTo>
                    <a:pt x="3905" y="228695"/>
                  </a:lnTo>
                  <a:lnTo>
                    <a:pt x="0" y="286"/>
                  </a:lnTo>
                  <a:lnTo>
                    <a:pt x="66104" y="0"/>
                  </a:lnTo>
                  <a:lnTo>
                    <a:pt x="149257" y="190"/>
                  </a:lnTo>
                  <a:lnTo>
                    <a:pt x="147828" y="174403"/>
                  </a:lnTo>
                  <a:lnTo>
                    <a:pt x="150780" y="174403"/>
                  </a:lnTo>
                  <a:close/>
                </a:path>
              </a:pathLst>
            </a:custGeom>
            <a:noFill/>
            <a:ln w="4953" cap="rnd">
              <a:solidFill>
                <a:srgbClr val="FFFFFF"/>
              </a:solidFill>
              <a:prstDash val="solid"/>
              <a:round/>
            </a:ln>
          </p:spPr>
          <p:txBody>
            <a:bodyPr rtlCol="0" anchor="ctr"/>
            <a:lstStyle/>
            <a:p>
              <a:endParaRPr lang="en-US"/>
            </a:p>
          </p:txBody>
        </p:sp>
        <p:sp>
          <p:nvSpPr>
            <p:cNvPr id="1773" name="Freeform: Shape 1772">
              <a:extLst>
                <a:ext uri="{FF2B5EF4-FFF2-40B4-BE49-F238E27FC236}">
                  <a16:creationId xmlns:a16="http://schemas.microsoft.com/office/drawing/2014/main" id="{E100D342-6DF8-4A3A-8061-AB16C0FCDE4E}"/>
                </a:ext>
              </a:extLst>
            </p:cNvPr>
            <p:cNvSpPr/>
            <p:nvPr/>
          </p:nvSpPr>
          <p:spPr>
            <a:xfrm>
              <a:off x="9600605" y="3146929"/>
              <a:ext cx="291259" cy="228044"/>
            </a:xfrm>
            <a:custGeom>
              <a:avLst/>
              <a:gdLst>
                <a:gd name="connsiteX0" fmla="*/ 2953 w 222504"/>
                <a:gd name="connsiteY0" fmla="*/ 174212 h 174212"/>
                <a:gd name="connsiteX1" fmla="*/ 0 w 222504"/>
                <a:gd name="connsiteY1" fmla="*/ 174212 h 174212"/>
                <a:gd name="connsiteX2" fmla="*/ 1429 w 222504"/>
                <a:gd name="connsiteY2" fmla="*/ 0 h 174212"/>
                <a:gd name="connsiteX3" fmla="*/ 104204 w 222504"/>
                <a:gd name="connsiteY3" fmla="*/ 95 h 174212"/>
                <a:gd name="connsiteX4" fmla="*/ 220313 w 222504"/>
                <a:gd name="connsiteY4" fmla="*/ 953 h 174212"/>
                <a:gd name="connsiteX5" fmla="*/ 222504 w 222504"/>
                <a:gd name="connsiteY5" fmla="*/ 173450 h 174212"/>
                <a:gd name="connsiteX6" fmla="*/ 2953 w 222504"/>
                <a:gd name="connsiteY6" fmla="*/ 174212 h 174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504" h="174212">
                  <a:moveTo>
                    <a:pt x="2953" y="174212"/>
                  </a:moveTo>
                  <a:lnTo>
                    <a:pt x="0" y="174212"/>
                  </a:lnTo>
                  <a:lnTo>
                    <a:pt x="1429" y="0"/>
                  </a:lnTo>
                  <a:lnTo>
                    <a:pt x="104204" y="95"/>
                  </a:lnTo>
                  <a:lnTo>
                    <a:pt x="220313" y="953"/>
                  </a:lnTo>
                  <a:lnTo>
                    <a:pt x="222504" y="173450"/>
                  </a:lnTo>
                  <a:lnTo>
                    <a:pt x="2953" y="174212"/>
                  </a:lnTo>
                  <a:close/>
                </a:path>
              </a:pathLst>
            </a:custGeom>
            <a:solidFill>
              <a:srgbClr val="BCBEC0"/>
            </a:solidFill>
            <a:ln w="9525" cap="flat">
              <a:noFill/>
              <a:prstDash val="solid"/>
              <a:miter/>
            </a:ln>
          </p:spPr>
          <p:txBody>
            <a:bodyPr rtlCol="0" anchor="ctr"/>
            <a:lstStyle/>
            <a:p>
              <a:endParaRPr lang="en-US"/>
            </a:p>
          </p:txBody>
        </p:sp>
        <p:sp>
          <p:nvSpPr>
            <p:cNvPr id="1774" name="Freeform: Shape 1773">
              <a:extLst>
                <a:ext uri="{FF2B5EF4-FFF2-40B4-BE49-F238E27FC236}">
                  <a16:creationId xmlns:a16="http://schemas.microsoft.com/office/drawing/2014/main" id="{E79101AD-CEAC-43BE-992B-348012ADAB73}"/>
                </a:ext>
              </a:extLst>
            </p:cNvPr>
            <p:cNvSpPr/>
            <p:nvPr/>
          </p:nvSpPr>
          <p:spPr>
            <a:xfrm>
              <a:off x="9600605" y="3146929"/>
              <a:ext cx="291259" cy="228044"/>
            </a:xfrm>
            <a:custGeom>
              <a:avLst/>
              <a:gdLst>
                <a:gd name="connsiteX0" fmla="*/ 2953 w 222504"/>
                <a:gd name="connsiteY0" fmla="*/ 174212 h 174212"/>
                <a:gd name="connsiteX1" fmla="*/ 0 w 222504"/>
                <a:gd name="connsiteY1" fmla="*/ 174212 h 174212"/>
                <a:gd name="connsiteX2" fmla="*/ 1429 w 222504"/>
                <a:gd name="connsiteY2" fmla="*/ 0 h 174212"/>
                <a:gd name="connsiteX3" fmla="*/ 104204 w 222504"/>
                <a:gd name="connsiteY3" fmla="*/ 95 h 174212"/>
                <a:gd name="connsiteX4" fmla="*/ 220313 w 222504"/>
                <a:gd name="connsiteY4" fmla="*/ 953 h 174212"/>
                <a:gd name="connsiteX5" fmla="*/ 222504 w 222504"/>
                <a:gd name="connsiteY5" fmla="*/ 173450 h 174212"/>
                <a:gd name="connsiteX6" fmla="*/ 2953 w 222504"/>
                <a:gd name="connsiteY6" fmla="*/ 174212 h 174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504" h="174212">
                  <a:moveTo>
                    <a:pt x="2953" y="174212"/>
                  </a:moveTo>
                  <a:lnTo>
                    <a:pt x="0" y="174212"/>
                  </a:lnTo>
                  <a:lnTo>
                    <a:pt x="1429" y="0"/>
                  </a:lnTo>
                  <a:lnTo>
                    <a:pt x="104204" y="95"/>
                  </a:lnTo>
                  <a:lnTo>
                    <a:pt x="220313" y="953"/>
                  </a:lnTo>
                  <a:lnTo>
                    <a:pt x="222504" y="173450"/>
                  </a:lnTo>
                  <a:lnTo>
                    <a:pt x="2953" y="174212"/>
                  </a:lnTo>
                  <a:close/>
                </a:path>
              </a:pathLst>
            </a:custGeom>
            <a:noFill/>
            <a:ln w="4953" cap="rnd">
              <a:solidFill>
                <a:srgbClr val="FFFFFF"/>
              </a:solidFill>
              <a:prstDash val="solid"/>
              <a:round/>
            </a:ln>
          </p:spPr>
          <p:txBody>
            <a:bodyPr rtlCol="0" anchor="ctr"/>
            <a:lstStyle/>
            <a:p>
              <a:endParaRPr lang="en-US"/>
            </a:p>
          </p:txBody>
        </p:sp>
        <p:sp>
          <p:nvSpPr>
            <p:cNvPr id="1775" name="Freeform: Shape 1774">
              <a:extLst>
                <a:ext uri="{FF2B5EF4-FFF2-40B4-BE49-F238E27FC236}">
                  <a16:creationId xmlns:a16="http://schemas.microsoft.com/office/drawing/2014/main" id="{FFE6FAF0-EF92-437C-AE96-1E543D20B6D0}"/>
                </a:ext>
              </a:extLst>
            </p:cNvPr>
            <p:cNvSpPr/>
            <p:nvPr/>
          </p:nvSpPr>
          <p:spPr>
            <a:xfrm>
              <a:off x="7408560" y="3147055"/>
              <a:ext cx="436389" cy="284401"/>
            </a:xfrm>
            <a:custGeom>
              <a:avLst/>
              <a:gdLst>
                <a:gd name="connsiteX0" fmla="*/ 0 w 333375"/>
                <a:gd name="connsiteY0" fmla="*/ 0 h 217265"/>
                <a:gd name="connsiteX1" fmla="*/ 328994 w 333375"/>
                <a:gd name="connsiteY1" fmla="*/ 4096 h 217265"/>
                <a:gd name="connsiteX2" fmla="*/ 333375 w 333375"/>
                <a:gd name="connsiteY2" fmla="*/ 4096 h 217265"/>
                <a:gd name="connsiteX3" fmla="*/ 332613 w 333375"/>
                <a:gd name="connsiteY3" fmla="*/ 63532 h 217265"/>
                <a:gd name="connsiteX4" fmla="*/ 329946 w 333375"/>
                <a:gd name="connsiteY4" fmla="*/ 64008 h 217265"/>
                <a:gd name="connsiteX5" fmla="*/ 329851 w 333375"/>
                <a:gd name="connsiteY5" fmla="*/ 216027 h 217265"/>
                <a:gd name="connsiteX6" fmla="*/ 284988 w 333375"/>
                <a:gd name="connsiteY6" fmla="*/ 217265 h 217265"/>
                <a:gd name="connsiteX7" fmla="*/ 95 w 333375"/>
                <a:gd name="connsiteY7" fmla="*/ 216313 h 217265"/>
                <a:gd name="connsiteX8" fmla="*/ 0 w 333375"/>
                <a:gd name="connsiteY8" fmla="*/ 0 h 21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375" h="217265">
                  <a:moveTo>
                    <a:pt x="0" y="0"/>
                  </a:moveTo>
                  <a:lnTo>
                    <a:pt x="328994" y="4096"/>
                  </a:lnTo>
                  <a:lnTo>
                    <a:pt x="333375" y="4096"/>
                  </a:lnTo>
                  <a:lnTo>
                    <a:pt x="332613" y="63532"/>
                  </a:lnTo>
                  <a:lnTo>
                    <a:pt x="329946" y="64008"/>
                  </a:lnTo>
                  <a:lnTo>
                    <a:pt x="329851" y="216027"/>
                  </a:lnTo>
                  <a:lnTo>
                    <a:pt x="284988" y="217265"/>
                  </a:lnTo>
                  <a:lnTo>
                    <a:pt x="95" y="216313"/>
                  </a:lnTo>
                  <a:lnTo>
                    <a:pt x="0" y="0"/>
                  </a:lnTo>
                  <a:close/>
                </a:path>
              </a:pathLst>
            </a:custGeom>
            <a:solidFill>
              <a:srgbClr val="BCBEC0"/>
            </a:solidFill>
            <a:ln w="9525" cap="flat">
              <a:noFill/>
              <a:prstDash val="solid"/>
              <a:miter/>
            </a:ln>
          </p:spPr>
          <p:txBody>
            <a:bodyPr rtlCol="0" anchor="ctr"/>
            <a:lstStyle/>
            <a:p>
              <a:endParaRPr lang="en-US"/>
            </a:p>
          </p:txBody>
        </p:sp>
        <p:sp>
          <p:nvSpPr>
            <p:cNvPr id="1776" name="Freeform: Shape 1775">
              <a:extLst>
                <a:ext uri="{FF2B5EF4-FFF2-40B4-BE49-F238E27FC236}">
                  <a16:creationId xmlns:a16="http://schemas.microsoft.com/office/drawing/2014/main" id="{697DE663-0B20-46AA-9A4A-32BA925E6707}"/>
                </a:ext>
              </a:extLst>
            </p:cNvPr>
            <p:cNvSpPr/>
            <p:nvPr/>
          </p:nvSpPr>
          <p:spPr>
            <a:xfrm>
              <a:off x="7408560" y="3147055"/>
              <a:ext cx="436389" cy="284401"/>
            </a:xfrm>
            <a:custGeom>
              <a:avLst/>
              <a:gdLst>
                <a:gd name="connsiteX0" fmla="*/ 0 w 333375"/>
                <a:gd name="connsiteY0" fmla="*/ 0 h 217265"/>
                <a:gd name="connsiteX1" fmla="*/ 328994 w 333375"/>
                <a:gd name="connsiteY1" fmla="*/ 4096 h 217265"/>
                <a:gd name="connsiteX2" fmla="*/ 333375 w 333375"/>
                <a:gd name="connsiteY2" fmla="*/ 4096 h 217265"/>
                <a:gd name="connsiteX3" fmla="*/ 332613 w 333375"/>
                <a:gd name="connsiteY3" fmla="*/ 63532 h 217265"/>
                <a:gd name="connsiteX4" fmla="*/ 329946 w 333375"/>
                <a:gd name="connsiteY4" fmla="*/ 64008 h 217265"/>
                <a:gd name="connsiteX5" fmla="*/ 329851 w 333375"/>
                <a:gd name="connsiteY5" fmla="*/ 216027 h 217265"/>
                <a:gd name="connsiteX6" fmla="*/ 284988 w 333375"/>
                <a:gd name="connsiteY6" fmla="*/ 217265 h 217265"/>
                <a:gd name="connsiteX7" fmla="*/ 95 w 333375"/>
                <a:gd name="connsiteY7" fmla="*/ 216313 h 217265"/>
                <a:gd name="connsiteX8" fmla="*/ 0 w 333375"/>
                <a:gd name="connsiteY8" fmla="*/ 0 h 21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375" h="217265">
                  <a:moveTo>
                    <a:pt x="0" y="0"/>
                  </a:moveTo>
                  <a:lnTo>
                    <a:pt x="328994" y="4096"/>
                  </a:lnTo>
                  <a:lnTo>
                    <a:pt x="333375" y="4096"/>
                  </a:lnTo>
                  <a:lnTo>
                    <a:pt x="332613" y="63532"/>
                  </a:lnTo>
                  <a:lnTo>
                    <a:pt x="329946" y="64008"/>
                  </a:lnTo>
                  <a:lnTo>
                    <a:pt x="329851" y="216027"/>
                  </a:lnTo>
                  <a:lnTo>
                    <a:pt x="284988" y="217265"/>
                  </a:lnTo>
                  <a:lnTo>
                    <a:pt x="95" y="216313"/>
                  </a:lnTo>
                  <a:lnTo>
                    <a:pt x="0" y="0"/>
                  </a:lnTo>
                  <a:close/>
                </a:path>
              </a:pathLst>
            </a:custGeom>
            <a:noFill/>
            <a:ln w="4953" cap="rnd">
              <a:solidFill>
                <a:srgbClr val="FFFFFF"/>
              </a:solidFill>
              <a:prstDash val="solid"/>
              <a:round/>
            </a:ln>
          </p:spPr>
          <p:txBody>
            <a:bodyPr rtlCol="0" anchor="ctr"/>
            <a:lstStyle/>
            <a:p>
              <a:endParaRPr lang="en-US"/>
            </a:p>
          </p:txBody>
        </p:sp>
        <p:sp>
          <p:nvSpPr>
            <p:cNvPr id="1777" name="Freeform: Shape 1776">
              <a:extLst>
                <a:ext uri="{FF2B5EF4-FFF2-40B4-BE49-F238E27FC236}">
                  <a16:creationId xmlns:a16="http://schemas.microsoft.com/office/drawing/2014/main" id="{34295D9A-4423-4999-9435-B18641BA5A4D}"/>
                </a:ext>
              </a:extLst>
            </p:cNvPr>
            <p:cNvSpPr/>
            <p:nvPr/>
          </p:nvSpPr>
          <p:spPr>
            <a:xfrm>
              <a:off x="9004748" y="3147055"/>
              <a:ext cx="407712" cy="338638"/>
            </a:xfrm>
            <a:custGeom>
              <a:avLst/>
              <a:gdLst>
                <a:gd name="connsiteX0" fmla="*/ 51911 w 311467"/>
                <a:gd name="connsiteY0" fmla="*/ 81820 h 258699"/>
                <a:gd name="connsiteX1" fmla="*/ 41815 w 311467"/>
                <a:gd name="connsiteY1" fmla="*/ 59626 h 258699"/>
                <a:gd name="connsiteX2" fmla="*/ 21431 w 311467"/>
                <a:gd name="connsiteY2" fmla="*/ 48387 h 258699"/>
                <a:gd name="connsiteX3" fmla="*/ 17907 w 311467"/>
                <a:gd name="connsiteY3" fmla="*/ 38290 h 258699"/>
                <a:gd name="connsiteX4" fmla="*/ 8382 w 311467"/>
                <a:gd name="connsiteY4" fmla="*/ 26194 h 258699"/>
                <a:gd name="connsiteX5" fmla="*/ 0 w 311467"/>
                <a:gd name="connsiteY5" fmla="*/ 1619 h 258699"/>
                <a:gd name="connsiteX6" fmla="*/ 150019 w 311467"/>
                <a:gd name="connsiteY6" fmla="*/ 190 h 258699"/>
                <a:gd name="connsiteX7" fmla="*/ 307372 w 311467"/>
                <a:gd name="connsiteY7" fmla="*/ 0 h 258699"/>
                <a:gd name="connsiteX8" fmla="*/ 311277 w 311467"/>
                <a:gd name="connsiteY8" fmla="*/ 228409 h 258699"/>
                <a:gd name="connsiteX9" fmla="*/ 311468 w 311467"/>
                <a:gd name="connsiteY9" fmla="*/ 253746 h 258699"/>
                <a:gd name="connsiteX10" fmla="*/ 282607 w 311467"/>
                <a:gd name="connsiteY10" fmla="*/ 258699 h 258699"/>
                <a:gd name="connsiteX11" fmla="*/ 257460 w 311467"/>
                <a:gd name="connsiteY11" fmla="*/ 248507 h 258699"/>
                <a:gd name="connsiteX12" fmla="*/ 245078 w 311467"/>
                <a:gd name="connsiteY12" fmla="*/ 235553 h 258699"/>
                <a:gd name="connsiteX13" fmla="*/ 224980 w 311467"/>
                <a:gd name="connsiteY13" fmla="*/ 232029 h 258699"/>
                <a:gd name="connsiteX14" fmla="*/ 216598 w 311467"/>
                <a:gd name="connsiteY14" fmla="*/ 227647 h 258699"/>
                <a:gd name="connsiteX15" fmla="*/ 202502 w 311467"/>
                <a:gd name="connsiteY15" fmla="*/ 210502 h 258699"/>
                <a:gd name="connsiteX16" fmla="*/ 164497 w 311467"/>
                <a:gd name="connsiteY16" fmla="*/ 211169 h 258699"/>
                <a:gd name="connsiteX17" fmla="*/ 164687 w 311467"/>
                <a:gd name="connsiteY17" fmla="*/ 172974 h 258699"/>
                <a:gd name="connsiteX18" fmla="*/ 155734 w 311467"/>
                <a:gd name="connsiteY18" fmla="*/ 167259 h 258699"/>
                <a:gd name="connsiteX19" fmla="*/ 115252 w 311467"/>
                <a:gd name="connsiteY19" fmla="*/ 109347 h 258699"/>
                <a:gd name="connsiteX20" fmla="*/ 97345 w 311467"/>
                <a:gd name="connsiteY20" fmla="*/ 92107 h 258699"/>
                <a:gd name="connsiteX21" fmla="*/ 83344 w 311467"/>
                <a:gd name="connsiteY21" fmla="*/ 87916 h 258699"/>
                <a:gd name="connsiteX22" fmla="*/ 65056 w 311467"/>
                <a:gd name="connsiteY22" fmla="*/ 87916 h 258699"/>
                <a:gd name="connsiteX23" fmla="*/ 51911 w 311467"/>
                <a:gd name="connsiteY23" fmla="*/ 81820 h 258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1467" h="258699">
                  <a:moveTo>
                    <a:pt x="51911" y="81820"/>
                  </a:moveTo>
                  <a:lnTo>
                    <a:pt x="41815" y="59626"/>
                  </a:lnTo>
                  <a:lnTo>
                    <a:pt x="21431" y="48387"/>
                  </a:lnTo>
                  <a:lnTo>
                    <a:pt x="17907" y="38290"/>
                  </a:lnTo>
                  <a:lnTo>
                    <a:pt x="8382" y="26194"/>
                  </a:lnTo>
                  <a:lnTo>
                    <a:pt x="0" y="1619"/>
                  </a:lnTo>
                  <a:lnTo>
                    <a:pt x="150019" y="190"/>
                  </a:lnTo>
                  <a:lnTo>
                    <a:pt x="307372" y="0"/>
                  </a:lnTo>
                  <a:lnTo>
                    <a:pt x="311277" y="228409"/>
                  </a:lnTo>
                  <a:lnTo>
                    <a:pt x="311468" y="253746"/>
                  </a:lnTo>
                  <a:lnTo>
                    <a:pt x="282607" y="258699"/>
                  </a:lnTo>
                  <a:lnTo>
                    <a:pt x="257460" y="248507"/>
                  </a:lnTo>
                  <a:lnTo>
                    <a:pt x="245078" y="235553"/>
                  </a:lnTo>
                  <a:lnTo>
                    <a:pt x="224980" y="232029"/>
                  </a:lnTo>
                  <a:lnTo>
                    <a:pt x="216598" y="227647"/>
                  </a:lnTo>
                  <a:lnTo>
                    <a:pt x="202502" y="210502"/>
                  </a:lnTo>
                  <a:lnTo>
                    <a:pt x="164497" y="211169"/>
                  </a:lnTo>
                  <a:lnTo>
                    <a:pt x="164687" y="172974"/>
                  </a:lnTo>
                  <a:lnTo>
                    <a:pt x="155734" y="167259"/>
                  </a:lnTo>
                  <a:lnTo>
                    <a:pt x="115252" y="109347"/>
                  </a:lnTo>
                  <a:lnTo>
                    <a:pt x="97345" y="92107"/>
                  </a:lnTo>
                  <a:lnTo>
                    <a:pt x="83344" y="87916"/>
                  </a:lnTo>
                  <a:lnTo>
                    <a:pt x="65056" y="87916"/>
                  </a:lnTo>
                  <a:lnTo>
                    <a:pt x="51911" y="81820"/>
                  </a:lnTo>
                  <a:close/>
                </a:path>
              </a:pathLst>
            </a:custGeom>
            <a:solidFill>
              <a:srgbClr val="BCBEC0"/>
            </a:solidFill>
            <a:ln w="9525" cap="flat">
              <a:noFill/>
              <a:prstDash val="solid"/>
              <a:miter/>
            </a:ln>
          </p:spPr>
          <p:txBody>
            <a:bodyPr rtlCol="0" anchor="ctr"/>
            <a:lstStyle/>
            <a:p>
              <a:endParaRPr lang="en-US"/>
            </a:p>
          </p:txBody>
        </p:sp>
        <p:sp>
          <p:nvSpPr>
            <p:cNvPr id="1778" name="Freeform: Shape 1777">
              <a:extLst>
                <a:ext uri="{FF2B5EF4-FFF2-40B4-BE49-F238E27FC236}">
                  <a16:creationId xmlns:a16="http://schemas.microsoft.com/office/drawing/2014/main" id="{58AB6140-D1CB-4DBD-919C-557560C9D458}"/>
                </a:ext>
              </a:extLst>
            </p:cNvPr>
            <p:cNvSpPr/>
            <p:nvPr/>
          </p:nvSpPr>
          <p:spPr>
            <a:xfrm>
              <a:off x="9004748" y="3147055"/>
              <a:ext cx="407712" cy="338638"/>
            </a:xfrm>
            <a:custGeom>
              <a:avLst/>
              <a:gdLst>
                <a:gd name="connsiteX0" fmla="*/ 51911 w 311467"/>
                <a:gd name="connsiteY0" fmla="*/ 81820 h 258699"/>
                <a:gd name="connsiteX1" fmla="*/ 41815 w 311467"/>
                <a:gd name="connsiteY1" fmla="*/ 59626 h 258699"/>
                <a:gd name="connsiteX2" fmla="*/ 21431 w 311467"/>
                <a:gd name="connsiteY2" fmla="*/ 48387 h 258699"/>
                <a:gd name="connsiteX3" fmla="*/ 17907 w 311467"/>
                <a:gd name="connsiteY3" fmla="*/ 38290 h 258699"/>
                <a:gd name="connsiteX4" fmla="*/ 8382 w 311467"/>
                <a:gd name="connsiteY4" fmla="*/ 26194 h 258699"/>
                <a:gd name="connsiteX5" fmla="*/ 0 w 311467"/>
                <a:gd name="connsiteY5" fmla="*/ 1619 h 258699"/>
                <a:gd name="connsiteX6" fmla="*/ 150019 w 311467"/>
                <a:gd name="connsiteY6" fmla="*/ 190 h 258699"/>
                <a:gd name="connsiteX7" fmla="*/ 307372 w 311467"/>
                <a:gd name="connsiteY7" fmla="*/ 0 h 258699"/>
                <a:gd name="connsiteX8" fmla="*/ 311277 w 311467"/>
                <a:gd name="connsiteY8" fmla="*/ 228409 h 258699"/>
                <a:gd name="connsiteX9" fmla="*/ 311468 w 311467"/>
                <a:gd name="connsiteY9" fmla="*/ 253746 h 258699"/>
                <a:gd name="connsiteX10" fmla="*/ 282607 w 311467"/>
                <a:gd name="connsiteY10" fmla="*/ 258699 h 258699"/>
                <a:gd name="connsiteX11" fmla="*/ 257460 w 311467"/>
                <a:gd name="connsiteY11" fmla="*/ 248507 h 258699"/>
                <a:gd name="connsiteX12" fmla="*/ 245078 w 311467"/>
                <a:gd name="connsiteY12" fmla="*/ 235553 h 258699"/>
                <a:gd name="connsiteX13" fmla="*/ 224980 w 311467"/>
                <a:gd name="connsiteY13" fmla="*/ 232029 h 258699"/>
                <a:gd name="connsiteX14" fmla="*/ 216598 w 311467"/>
                <a:gd name="connsiteY14" fmla="*/ 227647 h 258699"/>
                <a:gd name="connsiteX15" fmla="*/ 202502 w 311467"/>
                <a:gd name="connsiteY15" fmla="*/ 210502 h 258699"/>
                <a:gd name="connsiteX16" fmla="*/ 164497 w 311467"/>
                <a:gd name="connsiteY16" fmla="*/ 211169 h 258699"/>
                <a:gd name="connsiteX17" fmla="*/ 164687 w 311467"/>
                <a:gd name="connsiteY17" fmla="*/ 172974 h 258699"/>
                <a:gd name="connsiteX18" fmla="*/ 155734 w 311467"/>
                <a:gd name="connsiteY18" fmla="*/ 167259 h 258699"/>
                <a:gd name="connsiteX19" fmla="*/ 115252 w 311467"/>
                <a:gd name="connsiteY19" fmla="*/ 109347 h 258699"/>
                <a:gd name="connsiteX20" fmla="*/ 97345 w 311467"/>
                <a:gd name="connsiteY20" fmla="*/ 92107 h 258699"/>
                <a:gd name="connsiteX21" fmla="*/ 83344 w 311467"/>
                <a:gd name="connsiteY21" fmla="*/ 87916 h 258699"/>
                <a:gd name="connsiteX22" fmla="*/ 65056 w 311467"/>
                <a:gd name="connsiteY22" fmla="*/ 87916 h 258699"/>
                <a:gd name="connsiteX23" fmla="*/ 51911 w 311467"/>
                <a:gd name="connsiteY23" fmla="*/ 81820 h 258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1467" h="258699">
                  <a:moveTo>
                    <a:pt x="51911" y="81820"/>
                  </a:moveTo>
                  <a:lnTo>
                    <a:pt x="41815" y="59626"/>
                  </a:lnTo>
                  <a:lnTo>
                    <a:pt x="21431" y="48387"/>
                  </a:lnTo>
                  <a:lnTo>
                    <a:pt x="17907" y="38290"/>
                  </a:lnTo>
                  <a:lnTo>
                    <a:pt x="8382" y="26194"/>
                  </a:lnTo>
                  <a:lnTo>
                    <a:pt x="0" y="1619"/>
                  </a:lnTo>
                  <a:lnTo>
                    <a:pt x="150019" y="190"/>
                  </a:lnTo>
                  <a:lnTo>
                    <a:pt x="307372" y="0"/>
                  </a:lnTo>
                  <a:lnTo>
                    <a:pt x="311277" y="228409"/>
                  </a:lnTo>
                  <a:lnTo>
                    <a:pt x="311468" y="253746"/>
                  </a:lnTo>
                  <a:lnTo>
                    <a:pt x="282607" y="258699"/>
                  </a:lnTo>
                  <a:lnTo>
                    <a:pt x="257460" y="248507"/>
                  </a:lnTo>
                  <a:lnTo>
                    <a:pt x="245078" y="235553"/>
                  </a:lnTo>
                  <a:lnTo>
                    <a:pt x="224980" y="232029"/>
                  </a:lnTo>
                  <a:lnTo>
                    <a:pt x="216598" y="227647"/>
                  </a:lnTo>
                  <a:lnTo>
                    <a:pt x="202502" y="210502"/>
                  </a:lnTo>
                  <a:lnTo>
                    <a:pt x="164497" y="211169"/>
                  </a:lnTo>
                  <a:lnTo>
                    <a:pt x="164687" y="172974"/>
                  </a:lnTo>
                  <a:lnTo>
                    <a:pt x="155734" y="167259"/>
                  </a:lnTo>
                  <a:lnTo>
                    <a:pt x="115252" y="109347"/>
                  </a:lnTo>
                  <a:lnTo>
                    <a:pt x="97345" y="92107"/>
                  </a:lnTo>
                  <a:lnTo>
                    <a:pt x="83344" y="87916"/>
                  </a:lnTo>
                  <a:lnTo>
                    <a:pt x="65056" y="87916"/>
                  </a:lnTo>
                  <a:lnTo>
                    <a:pt x="51911" y="81820"/>
                  </a:lnTo>
                  <a:close/>
                </a:path>
              </a:pathLst>
            </a:custGeom>
            <a:noFill/>
            <a:ln w="4953" cap="rnd">
              <a:solidFill>
                <a:srgbClr val="FFFFFF"/>
              </a:solidFill>
              <a:prstDash val="solid"/>
              <a:round/>
            </a:ln>
          </p:spPr>
          <p:txBody>
            <a:bodyPr rtlCol="0" anchor="ctr"/>
            <a:lstStyle/>
            <a:p>
              <a:endParaRPr lang="en-US"/>
            </a:p>
          </p:txBody>
        </p:sp>
        <p:sp>
          <p:nvSpPr>
            <p:cNvPr id="1779" name="Freeform: Shape 1778">
              <a:extLst>
                <a:ext uri="{FF2B5EF4-FFF2-40B4-BE49-F238E27FC236}">
                  <a16:creationId xmlns:a16="http://schemas.microsoft.com/office/drawing/2014/main" id="{8E74AD23-4E04-4F22-B955-B9923FEBBB5B}"/>
                </a:ext>
              </a:extLst>
            </p:cNvPr>
            <p:cNvSpPr/>
            <p:nvPr/>
          </p:nvSpPr>
          <p:spPr>
            <a:xfrm>
              <a:off x="8323356" y="3147428"/>
              <a:ext cx="429531" cy="284401"/>
            </a:xfrm>
            <a:custGeom>
              <a:avLst/>
              <a:gdLst>
                <a:gd name="connsiteX0" fmla="*/ 0 w 328136"/>
                <a:gd name="connsiteY0" fmla="*/ 217170 h 217265"/>
                <a:gd name="connsiteX1" fmla="*/ 2286 w 328136"/>
                <a:gd name="connsiteY1" fmla="*/ 476 h 217265"/>
                <a:gd name="connsiteX2" fmla="*/ 110680 w 328136"/>
                <a:gd name="connsiteY2" fmla="*/ 0 h 217265"/>
                <a:gd name="connsiteX3" fmla="*/ 297561 w 328136"/>
                <a:gd name="connsiteY3" fmla="*/ 95 h 217265"/>
                <a:gd name="connsiteX4" fmla="*/ 328136 w 328136"/>
                <a:gd name="connsiteY4" fmla="*/ 1048 h 217265"/>
                <a:gd name="connsiteX5" fmla="*/ 325755 w 328136"/>
                <a:gd name="connsiteY5" fmla="*/ 172307 h 217265"/>
                <a:gd name="connsiteX6" fmla="*/ 325374 w 328136"/>
                <a:gd name="connsiteY6" fmla="*/ 215360 h 217265"/>
                <a:gd name="connsiteX7" fmla="*/ 139541 w 328136"/>
                <a:gd name="connsiteY7" fmla="*/ 217265 h 217265"/>
                <a:gd name="connsiteX8" fmla="*/ 0 w 328136"/>
                <a:gd name="connsiteY8" fmla="*/ 217170 h 21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8136" h="217265">
                  <a:moveTo>
                    <a:pt x="0" y="217170"/>
                  </a:moveTo>
                  <a:lnTo>
                    <a:pt x="2286" y="476"/>
                  </a:lnTo>
                  <a:lnTo>
                    <a:pt x="110680" y="0"/>
                  </a:lnTo>
                  <a:lnTo>
                    <a:pt x="297561" y="95"/>
                  </a:lnTo>
                  <a:lnTo>
                    <a:pt x="328136" y="1048"/>
                  </a:lnTo>
                  <a:lnTo>
                    <a:pt x="325755" y="172307"/>
                  </a:lnTo>
                  <a:lnTo>
                    <a:pt x="325374" y="215360"/>
                  </a:lnTo>
                  <a:lnTo>
                    <a:pt x="139541" y="217265"/>
                  </a:lnTo>
                  <a:lnTo>
                    <a:pt x="0" y="217170"/>
                  </a:lnTo>
                  <a:close/>
                </a:path>
              </a:pathLst>
            </a:custGeom>
            <a:solidFill>
              <a:srgbClr val="BCBEC0"/>
            </a:solidFill>
            <a:ln w="9525" cap="flat">
              <a:noFill/>
              <a:prstDash val="solid"/>
              <a:miter/>
            </a:ln>
          </p:spPr>
          <p:txBody>
            <a:bodyPr rtlCol="0" anchor="ctr"/>
            <a:lstStyle/>
            <a:p>
              <a:endParaRPr lang="en-US"/>
            </a:p>
          </p:txBody>
        </p:sp>
        <p:sp>
          <p:nvSpPr>
            <p:cNvPr id="1780" name="Freeform: Shape 1779">
              <a:extLst>
                <a:ext uri="{FF2B5EF4-FFF2-40B4-BE49-F238E27FC236}">
                  <a16:creationId xmlns:a16="http://schemas.microsoft.com/office/drawing/2014/main" id="{F91A0F0A-3F8B-4710-A495-6086FFACBABF}"/>
                </a:ext>
              </a:extLst>
            </p:cNvPr>
            <p:cNvSpPr/>
            <p:nvPr/>
          </p:nvSpPr>
          <p:spPr>
            <a:xfrm>
              <a:off x="8323356" y="3147428"/>
              <a:ext cx="429531" cy="284401"/>
            </a:xfrm>
            <a:custGeom>
              <a:avLst/>
              <a:gdLst>
                <a:gd name="connsiteX0" fmla="*/ 0 w 328136"/>
                <a:gd name="connsiteY0" fmla="*/ 217170 h 217265"/>
                <a:gd name="connsiteX1" fmla="*/ 2286 w 328136"/>
                <a:gd name="connsiteY1" fmla="*/ 476 h 217265"/>
                <a:gd name="connsiteX2" fmla="*/ 110680 w 328136"/>
                <a:gd name="connsiteY2" fmla="*/ 0 h 217265"/>
                <a:gd name="connsiteX3" fmla="*/ 297561 w 328136"/>
                <a:gd name="connsiteY3" fmla="*/ 95 h 217265"/>
                <a:gd name="connsiteX4" fmla="*/ 328136 w 328136"/>
                <a:gd name="connsiteY4" fmla="*/ 1048 h 217265"/>
                <a:gd name="connsiteX5" fmla="*/ 325755 w 328136"/>
                <a:gd name="connsiteY5" fmla="*/ 172307 h 217265"/>
                <a:gd name="connsiteX6" fmla="*/ 325374 w 328136"/>
                <a:gd name="connsiteY6" fmla="*/ 215360 h 217265"/>
                <a:gd name="connsiteX7" fmla="*/ 139541 w 328136"/>
                <a:gd name="connsiteY7" fmla="*/ 217265 h 217265"/>
                <a:gd name="connsiteX8" fmla="*/ 0 w 328136"/>
                <a:gd name="connsiteY8" fmla="*/ 217170 h 21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8136" h="217265">
                  <a:moveTo>
                    <a:pt x="0" y="217170"/>
                  </a:moveTo>
                  <a:lnTo>
                    <a:pt x="2286" y="476"/>
                  </a:lnTo>
                  <a:lnTo>
                    <a:pt x="110680" y="0"/>
                  </a:lnTo>
                  <a:lnTo>
                    <a:pt x="297561" y="95"/>
                  </a:lnTo>
                  <a:lnTo>
                    <a:pt x="328136" y="1048"/>
                  </a:lnTo>
                  <a:lnTo>
                    <a:pt x="325755" y="172307"/>
                  </a:lnTo>
                  <a:lnTo>
                    <a:pt x="325374" y="215360"/>
                  </a:lnTo>
                  <a:lnTo>
                    <a:pt x="139541" y="217265"/>
                  </a:lnTo>
                  <a:lnTo>
                    <a:pt x="0" y="217170"/>
                  </a:lnTo>
                  <a:close/>
                </a:path>
              </a:pathLst>
            </a:custGeom>
            <a:noFill/>
            <a:ln w="4953" cap="rnd">
              <a:solidFill>
                <a:srgbClr val="FFFFFF"/>
              </a:solidFill>
              <a:prstDash val="solid"/>
              <a:round/>
            </a:ln>
          </p:spPr>
          <p:txBody>
            <a:bodyPr rtlCol="0" anchor="ctr"/>
            <a:lstStyle/>
            <a:p>
              <a:endParaRPr lang="en-US"/>
            </a:p>
          </p:txBody>
        </p:sp>
        <p:sp>
          <p:nvSpPr>
            <p:cNvPr id="1781" name="Freeform: Shape 1780">
              <a:extLst>
                <a:ext uri="{FF2B5EF4-FFF2-40B4-BE49-F238E27FC236}">
                  <a16:creationId xmlns:a16="http://schemas.microsoft.com/office/drawing/2014/main" id="{A3A49B91-8005-49F9-98C8-BBAA9E4AB065}"/>
                </a:ext>
              </a:extLst>
            </p:cNvPr>
            <p:cNvSpPr/>
            <p:nvPr/>
          </p:nvSpPr>
          <p:spPr>
            <a:xfrm>
              <a:off x="7840337" y="3147552"/>
              <a:ext cx="486012" cy="285024"/>
            </a:xfrm>
            <a:custGeom>
              <a:avLst/>
              <a:gdLst>
                <a:gd name="connsiteX0" fmla="*/ 368998 w 371284"/>
                <a:gd name="connsiteY0" fmla="*/ 217075 h 217741"/>
                <a:gd name="connsiteX1" fmla="*/ 323565 w 371284"/>
                <a:gd name="connsiteY1" fmla="*/ 217742 h 217741"/>
                <a:gd name="connsiteX2" fmla="*/ 141827 w 371284"/>
                <a:gd name="connsiteY2" fmla="*/ 216122 h 217741"/>
                <a:gd name="connsiteX3" fmla="*/ 0 w 371284"/>
                <a:gd name="connsiteY3" fmla="*/ 215741 h 217741"/>
                <a:gd name="connsiteX4" fmla="*/ 95 w 371284"/>
                <a:gd name="connsiteY4" fmla="*/ 63627 h 217741"/>
                <a:gd name="connsiteX5" fmla="*/ 2762 w 371284"/>
                <a:gd name="connsiteY5" fmla="*/ 63151 h 217741"/>
                <a:gd name="connsiteX6" fmla="*/ 3524 w 371284"/>
                <a:gd name="connsiteY6" fmla="*/ 3715 h 217741"/>
                <a:gd name="connsiteX7" fmla="*/ 164782 w 371284"/>
                <a:gd name="connsiteY7" fmla="*/ 381 h 217741"/>
                <a:gd name="connsiteX8" fmla="*/ 329851 w 371284"/>
                <a:gd name="connsiteY8" fmla="*/ 0 h 217741"/>
                <a:gd name="connsiteX9" fmla="*/ 371284 w 371284"/>
                <a:gd name="connsiteY9" fmla="*/ 381 h 217741"/>
                <a:gd name="connsiteX10" fmla="*/ 368998 w 371284"/>
                <a:gd name="connsiteY10" fmla="*/ 217075 h 21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1284" h="217741">
                  <a:moveTo>
                    <a:pt x="368998" y="217075"/>
                  </a:moveTo>
                  <a:lnTo>
                    <a:pt x="323565" y="217742"/>
                  </a:lnTo>
                  <a:lnTo>
                    <a:pt x="141827" y="216122"/>
                  </a:lnTo>
                  <a:lnTo>
                    <a:pt x="0" y="215741"/>
                  </a:lnTo>
                  <a:lnTo>
                    <a:pt x="95" y="63627"/>
                  </a:lnTo>
                  <a:lnTo>
                    <a:pt x="2762" y="63151"/>
                  </a:lnTo>
                  <a:lnTo>
                    <a:pt x="3524" y="3715"/>
                  </a:lnTo>
                  <a:lnTo>
                    <a:pt x="164782" y="381"/>
                  </a:lnTo>
                  <a:lnTo>
                    <a:pt x="329851" y="0"/>
                  </a:lnTo>
                  <a:lnTo>
                    <a:pt x="371284" y="381"/>
                  </a:lnTo>
                  <a:lnTo>
                    <a:pt x="368998" y="217075"/>
                  </a:lnTo>
                  <a:close/>
                </a:path>
              </a:pathLst>
            </a:custGeom>
            <a:solidFill>
              <a:srgbClr val="BCBEC0"/>
            </a:solidFill>
            <a:ln w="9525" cap="flat">
              <a:noFill/>
              <a:prstDash val="solid"/>
              <a:miter/>
            </a:ln>
          </p:spPr>
          <p:txBody>
            <a:bodyPr rtlCol="0" anchor="ctr"/>
            <a:lstStyle/>
            <a:p>
              <a:endParaRPr lang="en-US"/>
            </a:p>
          </p:txBody>
        </p:sp>
        <p:sp>
          <p:nvSpPr>
            <p:cNvPr id="1782" name="Freeform: Shape 1781">
              <a:extLst>
                <a:ext uri="{FF2B5EF4-FFF2-40B4-BE49-F238E27FC236}">
                  <a16:creationId xmlns:a16="http://schemas.microsoft.com/office/drawing/2014/main" id="{CA04022D-FE39-4EF6-AA6F-54E6EB714D2C}"/>
                </a:ext>
              </a:extLst>
            </p:cNvPr>
            <p:cNvSpPr/>
            <p:nvPr/>
          </p:nvSpPr>
          <p:spPr>
            <a:xfrm>
              <a:off x="7840337" y="3147552"/>
              <a:ext cx="486012" cy="285024"/>
            </a:xfrm>
            <a:custGeom>
              <a:avLst/>
              <a:gdLst>
                <a:gd name="connsiteX0" fmla="*/ 368998 w 371284"/>
                <a:gd name="connsiteY0" fmla="*/ 217075 h 217741"/>
                <a:gd name="connsiteX1" fmla="*/ 323565 w 371284"/>
                <a:gd name="connsiteY1" fmla="*/ 217742 h 217741"/>
                <a:gd name="connsiteX2" fmla="*/ 141827 w 371284"/>
                <a:gd name="connsiteY2" fmla="*/ 216122 h 217741"/>
                <a:gd name="connsiteX3" fmla="*/ 0 w 371284"/>
                <a:gd name="connsiteY3" fmla="*/ 215741 h 217741"/>
                <a:gd name="connsiteX4" fmla="*/ 95 w 371284"/>
                <a:gd name="connsiteY4" fmla="*/ 63627 h 217741"/>
                <a:gd name="connsiteX5" fmla="*/ 2762 w 371284"/>
                <a:gd name="connsiteY5" fmla="*/ 63151 h 217741"/>
                <a:gd name="connsiteX6" fmla="*/ 3524 w 371284"/>
                <a:gd name="connsiteY6" fmla="*/ 3715 h 217741"/>
                <a:gd name="connsiteX7" fmla="*/ 164782 w 371284"/>
                <a:gd name="connsiteY7" fmla="*/ 381 h 217741"/>
                <a:gd name="connsiteX8" fmla="*/ 329851 w 371284"/>
                <a:gd name="connsiteY8" fmla="*/ 0 h 217741"/>
                <a:gd name="connsiteX9" fmla="*/ 371284 w 371284"/>
                <a:gd name="connsiteY9" fmla="*/ 381 h 217741"/>
                <a:gd name="connsiteX10" fmla="*/ 368998 w 371284"/>
                <a:gd name="connsiteY10" fmla="*/ 217075 h 21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1284" h="217741">
                  <a:moveTo>
                    <a:pt x="368998" y="217075"/>
                  </a:moveTo>
                  <a:lnTo>
                    <a:pt x="323565" y="217742"/>
                  </a:lnTo>
                  <a:lnTo>
                    <a:pt x="141827" y="216122"/>
                  </a:lnTo>
                  <a:lnTo>
                    <a:pt x="0" y="215741"/>
                  </a:lnTo>
                  <a:lnTo>
                    <a:pt x="95" y="63627"/>
                  </a:lnTo>
                  <a:lnTo>
                    <a:pt x="2762" y="63151"/>
                  </a:lnTo>
                  <a:lnTo>
                    <a:pt x="3524" y="3715"/>
                  </a:lnTo>
                  <a:lnTo>
                    <a:pt x="164782" y="381"/>
                  </a:lnTo>
                  <a:lnTo>
                    <a:pt x="329851" y="0"/>
                  </a:lnTo>
                  <a:lnTo>
                    <a:pt x="371284" y="381"/>
                  </a:lnTo>
                  <a:lnTo>
                    <a:pt x="368998" y="217075"/>
                  </a:lnTo>
                  <a:close/>
                </a:path>
              </a:pathLst>
            </a:custGeom>
            <a:noFill/>
            <a:ln w="4953" cap="rnd">
              <a:solidFill>
                <a:srgbClr val="FFFFFF"/>
              </a:solidFill>
              <a:prstDash val="solid"/>
              <a:round/>
            </a:ln>
          </p:spPr>
          <p:txBody>
            <a:bodyPr rtlCol="0" anchor="ctr"/>
            <a:lstStyle/>
            <a:p>
              <a:endParaRPr lang="en-US"/>
            </a:p>
          </p:txBody>
        </p:sp>
        <p:sp>
          <p:nvSpPr>
            <p:cNvPr id="1783" name="Freeform: Shape 1782">
              <a:extLst>
                <a:ext uri="{FF2B5EF4-FFF2-40B4-BE49-F238E27FC236}">
                  <a16:creationId xmlns:a16="http://schemas.microsoft.com/office/drawing/2014/main" id="{74A51939-A509-4E8E-9A51-97BE0D92326D}"/>
                </a:ext>
              </a:extLst>
            </p:cNvPr>
            <p:cNvSpPr/>
            <p:nvPr/>
          </p:nvSpPr>
          <p:spPr>
            <a:xfrm>
              <a:off x="8749771" y="3148799"/>
              <a:ext cx="322927" cy="224802"/>
            </a:xfrm>
            <a:custGeom>
              <a:avLst/>
              <a:gdLst>
                <a:gd name="connsiteX0" fmla="*/ 0 w 246697"/>
                <a:gd name="connsiteY0" fmla="*/ 171260 h 171735"/>
                <a:gd name="connsiteX1" fmla="*/ 2381 w 246697"/>
                <a:gd name="connsiteY1" fmla="*/ 0 h 171735"/>
                <a:gd name="connsiteX2" fmla="*/ 158115 w 246697"/>
                <a:gd name="connsiteY2" fmla="*/ 0 h 171735"/>
                <a:gd name="connsiteX3" fmla="*/ 194786 w 246697"/>
                <a:gd name="connsiteY3" fmla="*/ 381 h 171735"/>
                <a:gd name="connsiteX4" fmla="*/ 203168 w 246697"/>
                <a:gd name="connsiteY4" fmla="*/ 24860 h 171735"/>
                <a:gd name="connsiteX5" fmla="*/ 212693 w 246697"/>
                <a:gd name="connsiteY5" fmla="*/ 36957 h 171735"/>
                <a:gd name="connsiteX6" fmla="*/ 216218 w 246697"/>
                <a:gd name="connsiteY6" fmla="*/ 47054 h 171735"/>
                <a:gd name="connsiteX7" fmla="*/ 236601 w 246697"/>
                <a:gd name="connsiteY7" fmla="*/ 58293 h 171735"/>
                <a:gd name="connsiteX8" fmla="*/ 246698 w 246697"/>
                <a:gd name="connsiteY8" fmla="*/ 80486 h 171735"/>
                <a:gd name="connsiteX9" fmla="*/ 246031 w 246697"/>
                <a:gd name="connsiteY9" fmla="*/ 170212 h 171735"/>
                <a:gd name="connsiteX10" fmla="*/ 139827 w 246697"/>
                <a:gd name="connsiteY10" fmla="*/ 171736 h 171735"/>
                <a:gd name="connsiteX11" fmla="*/ 0 w 246697"/>
                <a:gd name="connsiteY11" fmla="*/ 171260 h 171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6697" h="171735">
                  <a:moveTo>
                    <a:pt x="0" y="171260"/>
                  </a:moveTo>
                  <a:lnTo>
                    <a:pt x="2381" y="0"/>
                  </a:lnTo>
                  <a:lnTo>
                    <a:pt x="158115" y="0"/>
                  </a:lnTo>
                  <a:lnTo>
                    <a:pt x="194786" y="381"/>
                  </a:lnTo>
                  <a:lnTo>
                    <a:pt x="203168" y="24860"/>
                  </a:lnTo>
                  <a:lnTo>
                    <a:pt x="212693" y="36957"/>
                  </a:lnTo>
                  <a:lnTo>
                    <a:pt x="216218" y="47054"/>
                  </a:lnTo>
                  <a:lnTo>
                    <a:pt x="236601" y="58293"/>
                  </a:lnTo>
                  <a:lnTo>
                    <a:pt x="246698" y="80486"/>
                  </a:lnTo>
                  <a:lnTo>
                    <a:pt x="246031" y="170212"/>
                  </a:lnTo>
                  <a:lnTo>
                    <a:pt x="139827" y="171736"/>
                  </a:lnTo>
                  <a:lnTo>
                    <a:pt x="0" y="171260"/>
                  </a:lnTo>
                  <a:close/>
                </a:path>
              </a:pathLst>
            </a:custGeom>
            <a:solidFill>
              <a:srgbClr val="BCBEC0"/>
            </a:solidFill>
            <a:ln w="9525" cap="flat">
              <a:noFill/>
              <a:prstDash val="solid"/>
              <a:miter/>
            </a:ln>
          </p:spPr>
          <p:txBody>
            <a:bodyPr rtlCol="0" anchor="ctr"/>
            <a:lstStyle/>
            <a:p>
              <a:endParaRPr lang="en-US"/>
            </a:p>
          </p:txBody>
        </p:sp>
        <p:sp>
          <p:nvSpPr>
            <p:cNvPr id="1784" name="Freeform: Shape 1783">
              <a:extLst>
                <a:ext uri="{FF2B5EF4-FFF2-40B4-BE49-F238E27FC236}">
                  <a16:creationId xmlns:a16="http://schemas.microsoft.com/office/drawing/2014/main" id="{8D87C3E6-B4F1-484A-96B4-31F2ACAF5DE7}"/>
                </a:ext>
              </a:extLst>
            </p:cNvPr>
            <p:cNvSpPr/>
            <p:nvPr/>
          </p:nvSpPr>
          <p:spPr>
            <a:xfrm>
              <a:off x="8749771" y="3148799"/>
              <a:ext cx="322927" cy="224802"/>
            </a:xfrm>
            <a:custGeom>
              <a:avLst/>
              <a:gdLst>
                <a:gd name="connsiteX0" fmla="*/ 0 w 246697"/>
                <a:gd name="connsiteY0" fmla="*/ 171260 h 171735"/>
                <a:gd name="connsiteX1" fmla="*/ 2381 w 246697"/>
                <a:gd name="connsiteY1" fmla="*/ 0 h 171735"/>
                <a:gd name="connsiteX2" fmla="*/ 158115 w 246697"/>
                <a:gd name="connsiteY2" fmla="*/ 0 h 171735"/>
                <a:gd name="connsiteX3" fmla="*/ 194786 w 246697"/>
                <a:gd name="connsiteY3" fmla="*/ 381 h 171735"/>
                <a:gd name="connsiteX4" fmla="*/ 203168 w 246697"/>
                <a:gd name="connsiteY4" fmla="*/ 24860 h 171735"/>
                <a:gd name="connsiteX5" fmla="*/ 212693 w 246697"/>
                <a:gd name="connsiteY5" fmla="*/ 36957 h 171735"/>
                <a:gd name="connsiteX6" fmla="*/ 216218 w 246697"/>
                <a:gd name="connsiteY6" fmla="*/ 47054 h 171735"/>
                <a:gd name="connsiteX7" fmla="*/ 236601 w 246697"/>
                <a:gd name="connsiteY7" fmla="*/ 58293 h 171735"/>
                <a:gd name="connsiteX8" fmla="*/ 246698 w 246697"/>
                <a:gd name="connsiteY8" fmla="*/ 80486 h 171735"/>
                <a:gd name="connsiteX9" fmla="*/ 246031 w 246697"/>
                <a:gd name="connsiteY9" fmla="*/ 170212 h 171735"/>
                <a:gd name="connsiteX10" fmla="*/ 139827 w 246697"/>
                <a:gd name="connsiteY10" fmla="*/ 171736 h 171735"/>
                <a:gd name="connsiteX11" fmla="*/ 0 w 246697"/>
                <a:gd name="connsiteY11" fmla="*/ 171260 h 171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6697" h="171735">
                  <a:moveTo>
                    <a:pt x="0" y="171260"/>
                  </a:moveTo>
                  <a:lnTo>
                    <a:pt x="2381" y="0"/>
                  </a:lnTo>
                  <a:lnTo>
                    <a:pt x="158115" y="0"/>
                  </a:lnTo>
                  <a:lnTo>
                    <a:pt x="194786" y="381"/>
                  </a:lnTo>
                  <a:lnTo>
                    <a:pt x="203168" y="24860"/>
                  </a:lnTo>
                  <a:lnTo>
                    <a:pt x="212693" y="36957"/>
                  </a:lnTo>
                  <a:lnTo>
                    <a:pt x="216218" y="47054"/>
                  </a:lnTo>
                  <a:lnTo>
                    <a:pt x="236601" y="58293"/>
                  </a:lnTo>
                  <a:lnTo>
                    <a:pt x="246698" y="80486"/>
                  </a:lnTo>
                  <a:lnTo>
                    <a:pt x="246031" y="170212"/>
                  </a:lnTo>
                  <a:lnTo>
                    <a:pt x="139827" y="171736"/>
                  </a:lnTo>
                  <a:lnTo>
                    <a:pt x="0" y="171260"/>
                  </a:lnTo>
                  <a:close/>
                </a:path>
              </a:pathLst>
            </a:custGeom>
            <a:noFill/>
            <a:ln w="4953" cap="rnd">
              <a:solidFill>
                <a:srgbClr val="FFFFFF"/>
              </a:solidFill>
              <a:prstDash val="solid"/>
              <a:round/>
            </a:ln>
          </p:spPr>
          <p:txBody>
            <a:bodyPr rtlCol="0" anchor="ctr"/>
            <a:lstStyle/>
            <a:p>
              <a:endParaRPr lang="en-US"/>
            </a:p>
          </p:txBody>
        </p:sp>
        <p:sp>
          <p:nvSpPr>
            <p:cNvPr id="1785" name="Freeform: Shape 1784">
              <a:extLst>
                <a:ext uri="{FF2B5EF4-FFF2-40B4-BE49-F238E27FC236}">
                  <a16:creationId xmlns:a16="http://schemas.microsoft.com/office/drawing/2014/main" id="{20889048-E7E9-4888-A3C2-146EE5BF84F1}"/>
                </a:ext>
              </a:extLst>
            </p:cNvPr>
            <p:cNvSpPr/>
            <p:nvPr/>
          </p:nvSpPr>
          <p:spPr>
            <a:xfrm>
              <a:off x="8932805" y="3254156"/>
              <a:ext cx="289264" cy="359583"/>
            </a:xfrm>
            <a:custGeom>
              <a:avLst/>
              <a:gdLst>
                <a:gd name="connsiteX0" fmla="*/ 74581 w 220980"/>
                <a:gd name="connsiteY0" fmla="*/ 273558 h 274700"/>
                <a:gd name="connsiteX1" fmla="*/ 3334 w 220980"/>
                <a:gd name="connsiteY1" fmla="*/ 274701 h 274700"/>
                <a:gd name="connsiteX2" fmla="*/ 0 w 220980"/>
                <a:gd name="connsiteY2" fmla="*/ 91249 h 274700"/>
                <a:gd name="connsiteX3" fmla="*/ 106204 w 220980"/>
                <a:gd name="connsiteY3" fmla="*/ 89725 h 274700"/>
                <a:gd name="connsiteX4" fmla="*/ 106871 w 220980"/>
                <a:gd name="connsiteY4" fmla="*/ 0 h 274700"/>
                <a:gd name="connsiteX5" fmla="*/ 120015 w 220980"/>
                <a:gd name="connsiteY5" fmla="*/ 6096 h 274700"/>
                <a:gd name="connsiteX6" fmla="*/ 138303 w 220980"/>
                <a:gd name="connsiteY6" fmla="*/ 6096 h 274700"/>
                <a:gd name="connsiteX7" fmla="*/ 152305 w 220980"/>
                <a:gd name="connsiteY7" fmla="*/ 10287 h 274700"/>
                <a:gd name="connsiteX8" fmla="*/ 170212 w 220980"/>
                <a:gd name="connsiteY8" fmla="*/ 27527 h 274700"/>
                <a:gd name="connsiteX9" fmla="*/ 210693 w 220980"/>
                <a:gd name="connsiteY9" fmla="*/ 85439 h 274700"/>
                <a:gd name="connsiteX10" fmla="*/ 219646 w 220980"/>
                <a:gd name="connsiteY10" fmla="*/ 91154 h 274700"/>
                <a:gd name="connsiteX11" fmla="*/ 219456 w 220980"/>
                <a:gd name="connsiteY11" fmla="*/ 129445 h 274700"/>
                <a:gd name="connsiteX12" fmla="*/ 220980 w 220980"/>
                <a:gd name="connsiteY12" fmla="*/ 273272 h 274700"/>
                <a:gd name="connsiteX13" fmla="*/ 74581 w 220980"/>
                <a:gd name="connsiteY13" fmla="*/ 273558 h 27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0980" h="274700">
                  <a:moveTo>
                    <a:pt x="74581" y="273558"/>
                  </a:moveTo>
                  <a:lnTo>
                    <a:pt x="3334" y="274701"/>
                  </a:lnTo>
                  <a:lnTo>
                    <a:pt x="0" y="91249"/>
                  </a:lnTo>
                  <a:lnTo>
                    <a:pt x="106204" y="89725"/>
                  </a:lnTo>
                  <a:lnTo>
                    <a:pt x="106871" y="0"/>
                  </a:lnTo>
                  <a:lnTo>
                    <a:pt x="120015" y="6096"/>
                  </a:lnTo>
                  <a:lnTo>
                    <a:pt x="138303" y="6096"/>
                  </a:lnTo>
                  <a:lnTo>
                    <a:pt x="152305" y="10287"/>
                  </a:lnTo>
                  <a:lnTo>
                    <a:pt x="170212" y="27527"/>
                  </a:lnTo>
                  <a:lnTo>
                    <a:pt x="210693" y="85439"/>
                  </a:lnTo>
                  <a:lnTo>
                    <a:pt x="219646" y="91154"/>
                  </a:lnTo>
                  <a:lnTo>
                    <a:pt x="219456" y="129445"/>
                  </a:lnTo>
                  <a:lnTo>
                    <a:pt x="220980" y="273272"/>
                  </a:lnTo>
                  <a:lnTo>
                    <a:pt x="74581" y="273558"/>
                  </a:lnTo>
                  <a:close/>
                </a:path>
              </a:pathLst>
            </a:custGeom>
            <a:solidFill>
              <a:srgbClr val="669940"/>
            </a:solidFill>
            <a:ln w="9525" cap="flat">
              <a:noFill/>
              <a:prstDash val="solid"/>
              <a:miter/>
            </a:ln>
          </p:spPr>
          <p:txBody>
            <a:bodyPr rtlCol="0" anchor="ctr"/>
            <a:lstStyle/>
            <a:p>
              <a:endParaRPr lang="en-US"/>
            </a:p>
          </p:txBody>
        </p:sp>
        <p:sp>
          <p:nvSpPr>
            <p:cNvPr id="1786" name="Freeform: Shape 1785">
              <a:extLst>
                <a:ext uri="{FF2B5EF4-FFF2-40B4-BE49-F238E27FC236}">
                  <a16:creationId xmlns:a16="http://schemas.microsoft.com/office/drawing/2014/main" id="{0DE024B1-80C5-463A-B2C2-236E9B3EF3F8}"/>
                </a:ext>
              </a:extLst>
            </p:cNvPr>
            <p:cNvSpPr/>
            <p:nvPr/>
          </p:nvSpPr>
          <p:spPr>
            <a:xfrm>
              <a:off x="8932805" y="3254156"/>
              <a:ext cx="289264" cy="359583"/>
            </a:xfrm>
            <a:custGeom>
              <a:avLst/>
              <a:gdLst>
                <a:gd name="connsiteX0" fmla="*/ 74581 w 220980"/>
                <a:gd name="connsiteY0" fmla="*/ 273558 h 274700"/>
                <a:gd name="connsiteX1" fmla="*/ 3334 w 220980"/>
                <a:gd name="connsiteY1" fmla="*/ 274701 h 274700"/>
                <a:gd name="connsiteX2" fmla="*/ 0 w 220980"/>
                <a:gd name="connsiteY2" fmla="*/ 91249 h 274700"/>
                <a:gd name="connsiteX3" fmla="*/ 106204 w 220980"/>
                <a:gd name="connsiteY3" fmla="*/ 89725 h 274700"/>
                <a:gd name="connsiteX4" fmla="*/ 106871 w 220980"/>
                <a:gd name="connsiteY4" fmla="*/ 0 h 274700"/>
                <a:gd name="connsiteX5" fmla="*/ 120015 w 220980"/>
                <a:gd name="connsiteY5" fmla="*/ 6096 h 274700"/>
                <a:gd name="connsiteX6" fmla="*/ 138303 w 220980"/>
                <a:gd name="connsiteY6" fmla="*/ 6096 h 274700"/>
                <a:gd name="connsiteX7" fmla="*/ 152305 w 220980"/>
                <a:gd name="connsiteY7" fmla="*/ 10287 h 274700"/>
                <a:gd name="connsiteX8" fmla="*/ 170212 w 220980"/>
                <a:gd name="connsiteY8" fmla="*/ 27527 h 274700"/>
                <a:gd name="connsiteX9" fmla="*/ 210693 w 220980"/>
                <a:gd name="connsiteY9" fmla="*/ 85439 h 274700"/>
                <a:gd name="connsiteX10" fmla="*/ 219646 w 220980"/>
                <a:gd name="connsiteY10" fmla="*/ 91154 h 274700"/>
                <a:gd name="connsiteX11" fmla="*/ 219456 w 220980"/>
                <a:gd name="connsiteY11" fmla="*/ 129445 h 274700"/>
                <a:gd name="connsiteX12" fmla="*/ 220980 w 220980"/>
                <a:gd name="connsiteY12" fmla="*/ 273272 h 274700"/>
                <a:gd name="connsiteX13" fmla="*/ 74581 w 220980"/>
                <a:gd name="connsiteY13" fmla="*/ 273558 h 27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0980" h="274700">
                  <a:moveTo>
                    <a:pt x="74581" y="273558"/>
                  </a:moveTo>
                  <a:lnTo>
                    <a:pt x="3334" y="274701"/>
                  </a:lnTo>
                  <a:lnTo>
                    <a:pt x="0" y="91249"/>
                  </a:lnTo>
                  <a:lnTo>
                    <a:pt x="106204" y="89725"/>
                  </a:lnTo>
                  <a:lnTo>
                    <a:pt x="106871" y="0"/>
                  </a:lnTo>
                  <a:lnTo>
                    <a:pt x="120015" y="6096"/>
                  </a:lnTo>
                  <a:lnTo>
                    <a:pt x="138303" y="6096"/>
                  </a:lnTo>
                  <a:lnTo>
                    <a:pt x="152305" y="10287"/>
                  </a:lnTo>
                  <a:lnTo>
                    <a:pt x="170212" y="27527"/>
                  </a:lnTo>
                  <a:lnTo>
                    <a:pt x="210693" y="85439"/>
                  </a:lnTo>
                  <a:lnTo>
                    <a:pt x="219646" y="91154"/>
                  </a:lnTo>
                  <a:lnTo>
                    <a:pt x="219456" y="129445"/>
                  </a:lnTo>
                  <a:lnTo>
                    <a:pt x="220980" y="273272"/>
                  </a:lnTo>
                  <a:lnTo>
                    <a:pt x="74581" y="273558"/>
                  </a:lnTo>
                  <a:close/>
                </a:path>
              </a:pathLst>
            </a:custGeom>
            <a:noFill/>
            <a:ln w="4953" cap="flat">
              <a:solidFill>
                <a:srgbClr val="FFFFFF"/>
              </a:solidFill>
              <a:prstDash val="solid"/>
              <a:miter/>
            </a:ln>
          </p:spPr>
          <p:txBody>
            <a:bodyPr rtlCol="0" anchor="ctr"/>
            <a:lstStyle/>
            <a:p>
              <a:endParaRPr lang="en-US"/>
            </a:p>
          </p:txBody>
        </p:sp>
        <p:sp>
          <p:nvSpPr>
            <p:cNvPr id="1787" name="Freeform: Shape 1786">
              <a:extLst>
                <a:ext uri="{FF2B5EF4-FFF2-40B4-BE49-F238E27FC236}">
                  <a16:creationId xmlns:a16="http://schemas.microsoft.com/office/drawing/2014/main" id="{C61E7115-B831-4AFA-8049-7C08986C1397}"/>
                </a:ext>
              </a:extLst>
            </p:cNvPr>
            <p:cNvSpPr/>
            <p:nvPr/>
          </p:nvSpPr>
          <p:spPr>
            <a:xfrm>
              <a:off x="10987202" y="3326348"/>
              <a:ext cx="207472" cy="286271"/>
            </a:xfrm>
            <a:custGeom>
              <a:avLst/>
              <a:gdLst>
                <a:gd name="connsiteX0" fmla="*/ 0 w 158496"/>
                <a:gd name="connsiteY0" fmla="*/ 215646 h 218694"/>
                <a:gd name="connsiteX1" fmla="*/ 952 w 158496"/>
                <a:gd name="connsiteY1" fmla="*/ 68580 h 218694"/>
                <a:gd name="connsiteX2" fmla="*/ 4858 w 158496"/>
                <a:gd name="connsiteY2" fmla="*/ 0 h 218694"/>
                <a:gd name="connsiteX3" fmla="*/ 135255 w 158496"/>
                <a:gd name="connsiteY3" fmla="*/ 3334 h 218694"/>
                <a:gd name="connsiteX4" fmla="*/ 136588 w 158496"/>
                <a:gd name="connsiteY4" fmla="*/ 80582 h 218694"/>
                <a:gd name="connsiteX5" fmla="*/ 139922 w 158496"/>
                <a:gd name="connsiteY5" fmla="*/ 85154 h 218694"/>
                <a:gd name="connsiteX6" fmla="*/ 158496 w 158496"/>
                <a:gd name="connsiteY6" fmla="*/ 218694 h 218694"/>
                <a:gd name="connsiteX7" fmla="*/ 74676 w 158496"/>
                <a:gd name="connsiteY7" fmla="*/ 215932 h 218694"/>
                <a:gd name="connsiteX8" fmla="*/ 0 w 158496"/>
                <a:gd name="connsiteY8" fmla="*/ 215646 h 218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8496" h="218694">
                  <a:moveTo>
                    <a:pt x="0" y="215646"/>
                  </a:moveTo>
                  <a:lnTo>
                    <a:pt x="952" y="68580"/>
                  </a:lnTo>
                  <a:lnTo>
                    <a:pt x="4858" y="0"/>
                  </a:lnTo>
                  <a:lnTo>
                    <a:pt x="135255" y="3334"/>
                  </a:lnTo>
                  <a:lnTo>
                    <a:pt x="136588" y="80582"/>
                  </a:lnTo>
                  <a:lnTo>
                    <a:pt x="139922" y="85154"/>
                  </a:lnTo>
                  <a:lnTo>
                    <a:pt x="158496" y="218694"/>
                  </a:lnTo>
                  <a:lnTo>
                    <a:pt x="74676" y="215932"/>
                  </a:lnTo>
                  <a:lnTo>
                    <a:pt x="0" y="215646"/>
                  </a:lnTo>
                  <a:close/>
                </a:path>
              </a:pathLst>
            </a:custGeom>
            <a:solidFill>
              <a:srgbClr val="BCBEC0"/>
            </a:solidFill>
            <a:ln w="9525" cap="flat">
              <a:noFill/>
              <a:prstDash val="solid"/>
              <a:miter/>
            </a:ln>
          </p:spPr>
          <p:txBody>
            <a:bodyPr rtlCol="0" anchor="ctr"/>
            <a:lstStyle/>
            <a:p>
              <a:endParaRPr lang="en-US"/>
            </a:p>
          </p:txBody>
        </p:sp>
        <p:sp>
          <p:nvSpPr>
            <p:cNvPr id="1788" name="Freeform: Shape 1787">
              <a:extLst>
                <a:ext uri="{FF2B5EF4-FFF2-40B4-BE49-F238E27FC236}">
                  <a16:creationId xmlns:a16="http://schemas.microsoft.com/office/drawing/2014/main" id="{8DBEC609-12E4-44E7-8FB8-EA825FE7B8B4}"/>
                </a:ext>
              </a:extLst>
            </p:cNvPr>
            <p:cNvSpPr/>
            <p:nvPr/>
          </p:nvSpPr>
          <p:spPr>
            <a:xfrm>
              <a:off x="10987202" y="3326348"/>
              <a:ext cx="207472" cy="286271"/>
            </a:xfrm>
            <a:custGeom>
              <a:avLst/>
              <a:gdLst>
                <a:gd name="connsiteX0" fmla="*/ 0 w 158496"/>
                <a:gd name="connsiteY0" fmla="*/ 215646 h 218694"/>
                <a:gd name="connsiteX1" fmla="*/ 952 w 158496"/>
                <a:gd name="connsiteY1" fmla="*/ 68580 h 218694"/>
                <a:gd name="connsiteX2" fmla="*/ 4858 w 158496"/>
                <a:gd name="connsiteY2" fmla="*/ 0 h 218694"/>
                <a:gd name="connsiteX3" fmla="*/ 135255 w 158496"/>
                <a:gd name="connsiteY3" fmla="*/ 3334 h 218694"/>
                <a:gd name="connsiteX4" fmla="*/ 136588 w 158496"/>
                <a:gd name="connsiteY4" fmla="*/ 80582 h 218694"/>
                <a:gd name="connsiteX5" fmla="*/ 139922 w 158496"/>
                <a:gd name="connsiteY5" fmla="*/ 85154 h 218694"/>
                <a:gd name="connsiteX6" fmla="*/ 158496 w 158496"/>
                <a:gd name="connsiteY6" fmla="*/ 218694 h 218694"/>
                <a:gd name="connsiteX7" fmla="*/ 74676 w 158496"/>
                <a:gd name="connsiteY7" fmla="*/ 215932 h 218694"/>
                <a:gd name="connsiteX8" fmla="*/ 0 w 158496"/>
                <a:gd name="connsiteY8" fmla="*/ 215646 h 218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8496" h="218694">
                  <a:moveTo>
                    <a:pt x="0" y="215646"/>
                  </a:moveTo>
                  <a:lnTo>
                    <a:pt x="952" y="68580"/>
                  </a:lnTo>
                  <a:lnTo>
                    <a:pt x="4858" y="0"/>
                  </a:lnTo>
                  <a:lnTo>
                    <a:pt x="135255" y="3334"/>
                  </a:lnTo>
                  <a:lnTo>
                    <a:pt x="136588" y="80582"/>
                  </a:lnTo>
                  <a:lnTo>
                    <a:pt x="139922" y="85154"/>
                  </a:lnTo>
                  <a:lnTo>
                    <a:pt x="158496" y="218694"/>
                  </a:lnTo>
                  <a:lnTo>
                    <a:pt x="74676" y="215932"/>
                  </a:lnTo>
                  <a:lnTo>
                    <a:pt x="0" y="215646"/>
                  </a:lnTo>
                  <a:close/>
                </a:path>
              </a:pathLst>
            </a:custGeom>
            <a:noFill/>
            <a:ln w="4953" cap="rnd">
              <a:solidFill>
                <a:srgbClr val="FFFFFF"/>
              </a:solidFill>
              <a:prstDash val="solid"/>
              <a:round/>
            </a:ln>
          </p:spPr>
          <p:txBody>
            <a:bodyPr rtlCol="0" anchor="ctr"/>
            <a:lstStyle/>
            <a:p>
              <a:endParaRPr lang="en-US"/>
            </a:p>
          </p:txBody>
        </p:sp>
        <p:sp>
          <p:nvSpPr>
            <p:cNvPr id="1789" name="Freeform: Shape 1788">
              <a:extLst>
                <a:ext uri="{FF2B5EF4-FFF2-40B4-BE49-F238E27FC236}">
                  <a16:creationId xmlns:a16="http://schemas.microsoft.com/office/drawing/2014/main" id="{D7DFAC2E-880D-4D8D-8D1D-0C237B4CBACA}"/>
                </a:ext>
              </a:extLst>
            </p:cNvPr>
            <p:cNvSpPr/>
            <p:nvPr/>
          </p:nvSpPr>
          <p:spPr>
            <a:xfrm>
              <a:off x="9891865" y="3367243"/>
              <a:ext cx="257095" cy="245250"/>
            </a:xfrm>
            <a:custGeom>
              <a:avLst/>
              <a:gdLst>
                <a:gd name="connsiteX0" fmla="*/ 0 w 196405"/>
                <a:gd name="connsiteY0" fmla="*/ 5143 h 187356"/>
                <a:gd name="connsiteX1" fmla="*/ 139922 w 196405"/>
                <a:gd name="connsiteY1" fmla="*/ 3524 h 187356"/>
                <a:gd name="connsiteX2" fmla="*/ 156210 w 196405"/>
                <a:gd name="connsiteY2" fmla="*/ 9049 h 187356"/>
                <a:gd name="connsiteX3" fmla="*/ 186975 w 196405"/>
                <a:gd name="connsiteY3" fmla="*/ 0 h 187356"/>
                <a:gd name="connsiteX4" fmla="*/ 196405 w 196405"/>
                <a:gd name="connsiteY4" fmla="*/ 10382 h 187356"/>
                <a:gd name="connsiteX5" fmla="*/ 194786 w 196405"/>
                <a:gd name="connsiteY5" fmla="*/ 18859 h 187356"/>
                <a:gd name="connsiteX6" fmla="*/ 171831 w 196405"/>
                <a:gd name="connsiteY6" fmla="*/ 29718 h 187356"/>
                <a:gd name="connsiteX7" fmla="*/ 153638 w 196405"/>
                <a:gd name="connsiteY7" fmla="*/ 33338 h 187356"/>
                <a:gd name="connsiteX8" fmla="*/ 149923 w 196405"/>
                <a:gd name="connsiteY8" fmla="*/ 39052 h 187356"/>
                <a:gd name="connsiteX9" fmla="*/ 146018 w 196405"/>
                <a:gd name="connsiteY9" fmla="*/ 39338 h 187356"/>
                <a:gd name="connsiteX10" fmla="*/ 147828 w 196405"/>
                <a:gd name="connsiteY10" fmla="*/ 111633 h 187356"/>
                <a:gd name="connsiteX11" fmla="*/ 185165 w 196405"/>
                <a:gd name="connsiteY11" fmla="*/ 112776 h 187356"/>
                <a:gd name="connsiteX12" fmla="*/ 185356 w 196405"/>
                <a:gd name="connsiteY12" fmla="*/ 149447 h 187356"/>
                <a:gd name="connsiteX13" fmla="*/ 108109 w 196405"/>
                <a:gd name="connsiteY13" fmla="*/ 150495 h 187356"/>
                <a:gd name="connsiteX14" fmla="*/ 107156 w 196405"/>
                <a:gd name="connsiteY14" fmla="*/ 186690 h 187356"/>
                <a:gd name="connsiteX15" fmla="*/ 36100 w 196405"/>
                <a:gd name="connsiteY15" fmla="*/ 187357 h 187356"/>
                <a:gd name="connsiteX16" fmla="*/ 35147 w 196405"/>
                <a:gd name="connsiteY16" fmla="*/ 185071 h 187356"/>
                <a:gd name="connsiteX17" fmla="*/ 952 w 196405"/>
                <a:gd name="connsiteY17" fmla="*/ 185071 h 187356"/>
                <a:gd name="connsiteX18" fmla="*/ 0 w 196405"/>
                <a:gd name="connsiteY18" fmla="*/ 5143 h 187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405" h="187356">
                  <a:moveTo>
                    <a:pt x="0" y="5143"/>
                  </a:moveTo>
                  <a:lnTo>
                    <a:pt x="139922" y="3524"/>
                  </a:lnTo>
                  <a:lnTo>
                    <a:pt x="156210" y="9049"/>
                  </a:lnTo>
                  <a:lnTo>
                    <a:pt x="186975" y="0"/>
                  </a:lnTo>
                  <a:lnTo>
                    <a:pt x="196405" y="10382"/>
                  </a:lnTo>
                  <a:lnTo>
                    <a:pt x="194786" y="18859"/>
                  </a:lnTo>
                  <a:lnTo>
                    <a:pt x="171831" y="29718"/>
                  </a:lnTo>
                  <a:lnTo>
                    <a:pt x="153638" y="33338"/>
                  </a:lnTo>
                  <a:lnTo>
                    <a:pt x="149923" y="39052"/>
                  </a:lnTo>
                  <a:lnTo>
                    <a:pt x="146018" y="39338"/>
                  </a:lnTo>
                  <a:lnTo>
                    <a:pt x="147828" y="111633"/>
                  </a:lnTo>
                  <a:lnTo>
                    <a:pt x="185165" y="112776"/>
                  </a:lnTo>
                  <a:lnTo>
                    <a:pt x="185356" y="149447"/>
                  </a:lnTo>
                  <a:lnTo>
                    <a:pt x="108109" y="150495"/>
                  </a:lnTo>
                  <a:lnTo>
                    <a:pt x="107156" y="186690"/>
                  </a:lnTo>
                  <a:lnTo>
                    <a:pt x="36100" y="187357"/>
                  </a:lnTo>
                  <a:lnTo>
                    <a:pt x="35147" y="185071"/>
                  </a:lnTo>
                  <a:lnTo>
                    <a:pt x="952" y="185071"/>
                  </a:lnTo>
                  <a:lnTo>
                    <a:pt x="0" y="5143"/>
                  </a:lnTo>
                  <a:close/>
                </a:path>
              </a:pathLst>
            </a:custGeom>
            <a:solidFill>
              <a:srgbClr val="BCBEC0"/>
            </a:solidFill>
            <a:ln w="9525" cap="flat">
              <a:noFill/>
              <a:prstDash val="solid"/>
              <a:miter/>
            </a:ln>
          </p:spPr>
          <p:txBody>
            <a:bodyPr rtlCol="0" anchor="ctr"/>
            <a:lstStyle/>
            <a:p>
              <a:endParaRPr lang="en-US"/>
            </a:p>
          </p:txBody>
        </p:sp>
        <p:sp>
          <p:nvSpPr>
            <p:cNvPr id="1790" name="Freeform: Shape 1789">
              <a:extLst>
                <a:ext uri="{FF2B5EF4-FFF2-40B4-BE49-F238E27FC236}">
                  <a16:creationId xmlns:a16="http://schemas.microsoft.com/office/drawing/2014/main" id="{FD9567A2-DE68-4EBA-A6E3-EAA3B818DD9D}"/>
                </a:ext>
              </a:extLst>
            </p:cNvPr>
            <p:cNvSpPr/>
            <p:nvPr/>
          </p:nvSpPr>
          <p:spPr>
            <a:xfrm>
              <a:off x="9891865" y="3367243"/>
              <a:ext cx="257095" cy="245250"/>
            </a:xfrm>
            <a:custGeom>
              <a:avLst/>
              <a:gdLst>
                <a:gd name="connsiteX0" fmla="*/ 0 w 196405"/>
                <a:gd name="connsiteY0" fmla="*/ 5143 h 187356"/>
                <a:gd name="connsiteX1" fmla="*/ 139922 w 196405"/>
                <a:gd name="connsiteY1" fmla="*/ 3524 h 187356"/>
                <a:gd name="connsiteX2" fmla="*/ 156210 w 196405"/>
                <a:gd name="connsiteY2" fmla="*/ 9049 h 187356"/>
                <a:gd name="connsiteX3" fmla="*/ 186975 w 196405"/>
                <a:gd name="connsiteY3" fmla="*/ 0 h 187356"/>
                <a:gd name="connsiteX4" fmla="*/ 196405 w 196405"/>
                <a:gd name="connsiteY4" fmla="*/ 10382 h 187356"/>
                <a:gd name="connsiteX5" fmla="*/ 194786 w 196405"/>
                <a:gd name="connsiteY5" fmla="*/ 18859 h 187356"/>
                <a:gd name="connsiteX6" fmla="*/ 171831 w 196405"/>
                <a:gd name="connsiteY6" fmla="*/ 29718 h 187356"/>
                <a:gd name="connsiteX7" fmla="*/ 153638 w 196405"/>
                <a:gd name="connsiteY7" fmla="*/ 33338 h 187356"/>
                <a:gd name="connsiteX8" fmla="*/ 149923 w 196405"/>
                <a:gd name="connsiteY8" fmla="*/ 39052 h 187356"/>
                <a:gd name="connsiteX9" fmla="*/ 146018 w 196405"/>
                <a:gd name="connsiteY9" fmla="*/ 39338 h 187356"/>
                <a:gd name="connsiteX10" fmla="*/ 147828 w 196405"/>
                <a:gd name="connsiteY10" fmla="*/ 111633 h 187356"/>
                <a:gd name="connsiteX11" fmla="*/ 185165 w 196405"/>
                <a:gd name="connsiteY11" fmla="*/ 112776 h 187356"/>
                <a:gd name="connsiteX12" fmla="*/ 185356 w 196405"/>
                <a:gd name="connsiteY12" fmla="*/ 149447 h 187356"/>
                <a:gd name="connsiteX13" fmla="*/ 108109 w 196405"/>
                <a:gd name="connsiteY13" fmla="*/ 150495 h 187356"/>
                <a:gd name="connsiteX14" fmla="*/ 107156 w 196405"/>
                <a:gd name="connsiteY14" fmla="*/ 186690 h 187356"/>
                <a:gd name="connsiteX15" fmla="*/ 36100 w 196405"/>
                <a:gd name="connsiteY15" fmla="*/ 187357 h 187356"/>
                <a:gd name="connsiteX16" fmla="*/ 35147 w 196405"/>
                <a:gd name="connsiteY16" fmla="*/ 185071 h 187356"/>
                <a:gd name="connsiteX17" fmla="*/ 952 w 196405"/>
                <a:gd name="connsiteY17" fmla="*/ 185071 h 187356"/>
                <a:gd name="connsiteX18" fmla="*/ 0 w 196405"/>
                <a:gd name="connsiteY18" fmla="*/ 5143 h 187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405" h="187356">
                  <a:moveTo>
                    <a:pt x="0" y="5143"/>
                  </a:moveTo>
                  <a:lnTo>
                    <a:pt x="139922" y="3524"/>
                  </a:lnTo>
                  <a:lnTo>
                    <a:pt x="156210" y="9049"/>
                  </a:lnTo>
                  <a:lnTo>
                    <a:pt x="186975" y="0"/>
                  </a:lnTo>
                  <a:lnTo>
                    <a:pt x="196405" y="10382"/>
                  </a:lnTo>
                  <a:lnTo>
                    <a:pt x="194786" y="18859"/>
                  </a:lnTo>
                  <a:lnTo>
                    <a:pt x="171831" y="29718"/>
                  </a:lnTo>
                  <a:lnTo>
                    <a:pt x="153638" y="33338"/>
                  </a:lnTo>
                  <a:lnTo>
                    <a:pt x="149923" y="39052"/>
                  </a:lnTo>
                  <a:lnTo>
                    <a:pt x="146018" y="39338"/>
                  </a:lnTo>
                  <a:lnTo>
                    <a:pt x="147828" y="111633"/>
                  </a:lnTo>
                  <a:lnTo>
                    <a:pt x="185165" y="112776"/>
                  </a:lnTo>
                  <a:lnTo>
                    <a:pt x="185356" y="149447"/>
                  </a:lnTo>
                  <a:lnTo>
                    <a:pt x="108109" y="150495"/>
                  </a:lnTo>
                  <a:lnTo>
                    <a:pt x="107156" y="186690"/>
                  </a:lnTo>
                  <a:lnTo>
                    <a:pt x="36100" y="187357"/>
                  </a:lnTo>
                  <a:lnTo>
                    <a:pt x="35147" y="185071"/>
                  </a:lnTo>
                  <a:lnTo>
                    <a:pt x="952" y="185071"/>
                  </a:lnTo>
                  <a:lnTo>
                    <a:pt x="0" y="5143"/>
                  </a:lnTo>
                  <a:close/>
                </a:path>
              </a:pathLst>
            </a:custGeom>
            <a:noFill/>
            <a:ln w="4953" cap="rnd">
              <a:solidFill>
                <a:srgbClr val="FFFFFF"/>
              </a:solidFill>
              <a:prstDash val="solid"/>
              <a:round/>
            </a:ln>
          </p:spPr>
          <p:txBody>
            <a:bodyPr rtlCol="0" anchor="ctr"/>
            <a:lstStyle/>
            <a:p>
              <a:endParaRPr lang="en-US"/>
            </a:p>
          </p:txBody>
        </p:sp>
        <p:sp>
          <p:nvSpPr>
            <p:cNvPr id="1791" name="Freeform: Shape 1790">
              <a:extLst>
                <a:ext uri="{FF2B5EF4-FFF2-40B4-BE49-F238E27FC236}">
                  <a16:creationId xmlns:a16="http://schemas.microsoft.com/office/drawing/2014/main" id="{D1C9B978-FCDB-4062-B4AA-9A998B4C115B}"/>
                </a:ext>
              </a:extLst>
            </p:cNvPr>
            <p:cNvSpPr/>
            <p:nvPr/>
          </p:nvSpPr>
          <p:spPr>
            <a:xfrm>
              <a:off x="10625496" y="3367742"/>
              <a:ext cx="222683" cy="292755"/>
            </a:xfrm>
            <a:custGeom>
              <a:avLst/>
              <a:gdLst>
                <a:gd name="connsiteX0" fmla="*/ 1810 w 170116"/>
                <a:gd name="connsiteY0" fmla="*/ 73152 h 223647"/>
                <a:gd name="connsiteX1" fmla="*/ 1524 w 170116"/>
                <a:gd name="connsiteY1" fmla="*/ 571 h 223647"/>
                <a:gd name="connsiteX2" fmla="*/ 134588 w 170116"/>
                <a:gd name="connsiteY2" fmla="*/ 0 h 223647"/>
                <a:gd name="connsiteX3" fmla="*/ 169736 w 170116"/>
                <a:gd name="connsiteY3" fmla="*/ 762 h 223647"/>
                <a:gd name="connsiteX4" fmla="*/ 170116 w 170116"/>
                <a:gd name="connsiteY4" fmla="*/ 36386 h 223647"/>
                <a:gd name="connsiteX5" fmla="*/ 134208 w 170116"/>
                <a:gd name="connsiteY5" fmla="*/ 36767 h 223647"/>
                <a:gd name="connsiteX6" fmla="*/ 134588 w 170116"/>
                <a:gd name="connsiteY6" fmla="*/ 148114 h 223647"/>
                <a:gd name="connsiteX7" fmla="*/ 131445 w 170116"/>
                <a:gd name="connsiteY7" fmla="*/ 148114 h 223647"/>
                <a:gd name="connsiteX8" fmla="*/ 130588 w 170116"/>
                <a:gd name="connsiteY8" fmla="*/ 222409 h 223647"/>
                <a:gd name="connsiteX9" fmla="*/ 86583 w 170116"/>
                <a:gd name="connsiteY9" fmla="*/ 223647 h 223647"/>
                <a:gd name="connsiteX10" fmla="*/ 86487 w 170116"/>
                <a:gd name="connsiteY10" fmla="*/ 219075 h 223647"/>
                <a:gd name="connsiteX11" fmla="*/ 89440 w 170116"/>
                <a:gd name="connsiteY11" fmla="*/ 217265 h 223647"/>
                <a:gd name="connsiteX12" fmla="*/ 85534 w 170116"/>
                <a:gd name="connsiteY12" fmla="*/ 209931 h 223647"/>
                <a:gd name="connsiteX13" fmla="*/ 85058 w 170116"/>
                <a:gd name="connsiteY13" fmla="*/ 198977 h 223647"/>
                <a:gd name="connsiteX14" fmla="*/ 73723 w 170116"/>
                <a:gd name="connsiteY14" fmla="*/ 194977 h 223647"/>
                <a:gd name="connsiteX15" fmla="*/ 71628 w 170116"/>
                <a:gd name="connsiteY15" fmla="*/ 184880 h 223647"/>
                <a:gd name="connsiteX16" fmla="*/ 19908 w 170116"/>
                <a:gd name="connsiteY16" fmla="*/ 184690 h 223647"/>
                <a:gd name="connsiteX17" fmla="*/ 0 w 170116"/>
                <a:gd name="connsiteY17" fmla="*/ 184595 h 223647"/>
                <a:gd name="connsiteX18" fmla="*/ 3620 w 170116"/>
                <a:gd name="connsiteY18" fmla="*/ 85725 h 223647"/>
                <a:gd name="connsiteX19" fmla="*/ 8858 w 170116"/>
                <a:gd name="connsiteY19" fmla="*/ 85820 h 223647"/>
                <a:gd name="connsiteX20" fmla="*/ 9430 w 170116"/>
                <a:gd name="connsiteY20" fmla="*/ 73438 h 223647"/>
                <a:gd name="connsiteX21" fmla="*/ 1810 w 170116"/>
                <a:gd name="connsiteY21" fmla="*/ 73152 h 223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0116" h="223647">
                  <a:moveTo>
                    <a:pt x="1810" y="73152"/>
                  </a:moveTo>
                  <a:lnTo>
                    <a:pt x="1524" y="571"/>
                  </a:lnTo>
                  <a:lnTo>
                    <a:pt x="134588" y="0"/>
                  </a:lnTo>
                  <a:lnTo>
                    <a:pt x="169736" y="762"/>
                  </a:lnTo>
                  <a:lnTo>
                    <a:pt x="170116" y="36386"/>
                  </a:lnTo>
                  <a:lnTo>
                    <a:pt x="134208" y="36767"/>
                  </a:lnTo>
                  <a:lnTo>
                    <a:pt x="134588" y="148114"/>
                  </a:lnTo>
                  <a:lnTo>
                    <a:pt x="131445" y="148114"/>
                  </a:lnTo>
                  <a:lnTo>
                    <a:pt x="130588" y="222409"/>
                  </a:lnTo>
                  <a:lnTo>
                    <a:pt x="86583" y="223647"/>
                  </a:lnTo>
                  <a:lnTo>
                    <a:pt x="86487" y="219075"/>
                  </a:lnTo>
                  <a:lnTo>
                    <a:pt x="89440" y="217265"/>
                  </a:lnTo>
                  <a:lnTo>
                    <a:pt x="85534" y="209931"/>
                  </a:lnTo>
                  <a:lnTo>
                    <a:pt x="85058" y="198977"/>
                  </a:lnTo>
                  <a:lnTo>
                    <a:pt x="73723" y="194977"/>
                  </a:lnTo>
                  <a:lnTo>
                    <a:pt x="71628" y="184880"/>
                  </a:lnTo>
                  <a:lnTo>
                    <a:pt x="19908" y="184690"/>
                  </a:lnTo>
                  <a:lnTo>
                    <a:pt x="0" y="184595"/>
                  </a:lnTo>
                  <a:lnTo>
                    <a:pt x="3620" y="85725"/>
                  </a:lnTo>
                  <a:lnTo>
                    <a:pt x="8858" y="85820"/>
                  </a:lnTo>
                  <a:lnTo>
                    <a:pt x="9430" y="73438"/>
                  </a:lnTo>
                  <a:lnTo>
                    <a:pt x="1810" y="73152"/>
                  </a:lnTo>
                  <a:close/>
                </a:path>
              </a:pathLst>
            </a:custGeom>
            <a:solidFill>
              <a:srgbClr val="BCBEC0"/>
            </a:solidFill>
            <a:ln w="9525" cap="flat">
              <a:noFill/>
              <a:prstDash val="solid"/>
              <a:miter/>
            </a:ln>
          </p:spPr>
          <p:txBody>
            <a:bodyPr rtlCol="0" anchor="ctr"/>
            <a:lstStyle/>
            <a:p>
              <a:endParaRPr lang="en-US"/>
            </a:p>
          </p:txBody>
        </p:sp>
        <p:sp>
          <p:nvSpPr>
            <p:cNvPr id="1792" name="Freeform: Shape 1791">
              <a:extLst>
                <a:ext uri="{FF2B5EF4-FFF2-40B4-BE49-F238E27FC236}">
                  <a16:creationId xmlns:a16="http://schemas.microsoft.com/office/drawing/2014/main" id="{DA91D688-D041-4484-8049-3F688C565FBF}"/>
                </a:ext>
              </a:extLst>
            </p:cNvPr>
            <p:cNvSpPr/>
            <p:nvPr/>
          </p:nvSpPr>
          <p:spPr>
            <a:xfrm>
              <a:off x="10625496" y="3367742"/>
              <a:ext cx="222683" cy="292755"/>
            </a:xfrm>
            <a:custGeom>
              <a:avLst/>
              <a:gdLst>
                <a:gd name="connsiteX0" fmla="*/ 1810 w 170116"/>
                <a:gd name="connsiteY0" fmla="*/ 73152 h 223647"/>
                <a:gd name="connsiteX1" fmla="*/ 1524 w 170116"/>
                <a:gd name="connsiteY1" fmla="*/ 571 h 223647"/>
                <a:gd name="connsiteX2" fmla="*/ 134588 w 170116"/>
                <a:gd name="connsiteY2" fmla="*/ 0 h 223647"/>
                <a:gd name="connsiteX3" fmla="*/ 169736 w 170116"/>
                <a:gd name="connsiteY3" fmla="*/ 762 h 223647"/>
                <a:gd name="connsiteX4" fmla="*/ 170116 w 170116"/>
                <a:gd name="connsiteY4" fmla="*/ 36386 h 223647"/>
                <a:gd name="connsiteX5" fmla="*/ 134208 w 170116"/>
                <a:gd name="connsiteY5" fmla="*/ 36767 h 223647"/>
                <a:gd name="connsiteX6" fmla="*/ 134588 w 170116"/>
                <a:gd name="connsiteY6" fmla="*/ 148114 h 223647"/>
                <a:gd name="connsiteX7" fmla="*/ 131445 w 170116"/>
                <a:gd name="connsiteY7" fmla="*/ 148114 h 223647"/>
                <a:gd name="connsiteX8" fmla="*/ 130588 w 170116"/>
                <a:gd name="connsiteY8" fmla="*/ 222409 h 223647"/>
                <a:gd name="connsiteX9" fmla="*/ 86583 w 170116"/>
                <a:gd name="connsiteY9" fmla="*/ 223647 h 223647"/>
                <a:gd name="connsiteX10" fmla="*/ 86487 w 170116"/>
                <a:gd name="connsiteY10" fmla="*/ 219075 h 223647"/>
                <a:gd name="connsiteX11" fmla="*/ 89440 w 170116"/>
                <a:gd name="connsiteY11" fmla="*/ 217265 h 223647"/>
                <a:gd name="connsiteX12" fmla="*/ 85534 w 170116"/>
                <a:gd name="connsiteY12" fmla="*/ 209931 h 223647"/>
                <a:gd name="connsiteX13" fmla="*/ 85058 w 170116"/>
                <a:gd name="connsiteY13" fmla="*/ 198977 h 223647"/>
                <a:gd name="connsiteX14" fmla="*/ 73723 w 170116"/>
                <a:gd name="connsiteY14" fmla="*/ 194977 h 223647"/>
                <a:gd name="connsiteX15" fmla="*/ 71628 w 170116"/>
                <a:gd name="connsiteY15" fmla="*/ 184880 h 223647"/>
                <a:gd name="connsiteX16" fmla="*/ 19908 w 170116"/>
                <a:gd name="connsiteY16" fmla="*/ 184690 h 223647"/>
                <a:gd name="connsiteX17" fmla="*/ 0 w 170116"/>
                <a:gd name="connsiteY17" fmla="*/ 184595 h 223647"/>
                <a:gd name="connsiteX18" fmla="*/ 3620 w 170116"/>
                <a:gd name="connsiteY18" fmla="*/ 85725 h 223647"/>
                <a:gd name="connsiteX19" fmla="*/ 8858 w 170116"/>
                <a:gd name="connsiteY19" fmla="*/ 85820 h 223647"/>
                <a:gd name="connsiteX20" fmla="*/ 9430 w 170116"/>
                <a:gd name="connsiteY20" fmla="*/ 73438 h 223647"/>
                <a:gd name="connsiteX21" fmla="*/ 1810 w 170116"/>
                <a:gd name="connsiteY21" fmla="*/ 73152 h 223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0116" h="223647">
                  <a:moveTo>
                    <a:pt x="1810" y="73152"/>
                  </a:moveTo>
                  <a:lnTo>
                    <a:pt x="1524" y="571"/>
                  </a:lnTo>
                  <a:lnTo>
                    <a:pt x="134588" y="0"/>
                  </a:lnTo>
                  <a:lnTo>
                    <a:pt x="169736" y="762"/>
                  </a:lnTo>
                  <a:lnTo>
                    <a:pt x="170116" y="36386"/>
                  </a:lnTo>
                  <a:lnTo>
                    <a:pt x="134208" y="36767"/>
                  </a:lnTo>
                  <a:lnTo>
                    <a:pt x="134588" y="148114"/>
                  </a:lnTo>
                  <a:lnTo>
                    <a:pt x="131445" y="148114"/>
                  </a:lnTo>
                  <a:lnTo>
                    <a:pt x="130588" y="222409"/>
                  </a:lnTo>
                  <a:lnTo>
                    <a:pt x="86583" y="223647"/>
                  </a:lnTo>
                  <a:lnTo>
                    <a:pt x="86487" y="219075"/>
                  </a:lnTo>
                  <a:lnTo>
                    <a:pt x="89440" y="217265"/>
                  </a:lnTo>
                  <a:lnTo>
                    <a:pt x="85534" y="209931"/>
                  </a:lnTo>
                  <a:lnTo>
                    <a:pt x="85058" y="198977"/>
                  </a:lnTo>
                  <a:lnTo>
                    <a:pt x="73723" y="194977"/>
                  </a:lnTo>
                  <a:lnTo>
                    <a:pt x="71628" y="184880"/>
                  </a:lnTo>
                  <a:lnTo>
                    <a:pt x="19908" y="184690"/>
                  </a:lnTo>
                  <a:lnTo>
                    <a:pt x="0" y="184595"/>
                  </a:lnTo>
                  <a:lnTo>
                    <a:pt x="3620" y="85725"/>
                  </a:lnTo>
                  <a:lnTo>
                    <a:pt x="8858" y="85820"/>
                  </a:lnTo>
                  <a:lnTo>
                    <a:pt x="9430" y="73438"/>
                  </a:lnTo>
                  <a:lnTo>
                    <a:pt x="1810" y="73152"/>
                  </a:lnTo>
                  <a:close/>
                </a:path>
              </a:pathLst>
            </a:custGeom>
            <a:noFill/>
            <a:ln w="4953" cap="rnd">
              <a:solidFill>
                <a:srgbClr val="FFFFFF"/>
              </a:solidFill>
              <a:prstDash val="solid"/>
              <a:round/>
            </a:ln>
          </p:spPr>
          <p:txBody>
            <a:bodyPr rtlCol="0" anchor="ctr"/>
            <a:lstStyle/>
            <a:p>
              <a:endParaRPr lang="en-US"/>
            </a:p>
          </p:txBody>
        </p:sp>
        <p:sp>
          <p:nvSpPr>
            <p:cNvPr id="1793" name="Freeform: Shape 1792">
              <a:extLst>
                <a:ext uri="{FF2B5EF4-FFF2-40B4-BE49-F238E27FC236}">
                  <a16:creationId xmlns:a16="http://schemas.microsoft.com/office/drawing/2014/main" id="{C5D0E865-299C-4E6C-938F-6D09C3C7EEAF}"/>
                </a:ext>
              </a:extLst>
            </p:cNvPr>
            <p:cNvSpPr/>
            <p:nvPr/>
          </p:nvSpPr>
          <p:spPr>
            <a:xfrm>
              <a:off x="8749274" y="3372979"/>
              <a:ext cx="281158" cy="414319"/>
            </a:xfrm>
            <a:custGeom>
              <a:avLst/>
              <a:gdLst>
                <a:gd name="connsiteX0" fmla="*/ 213360 w 214788"/>
                <a:gd name="connsiteY0" fmla="*/ 249079 h 316515"/>
                <a:gd name="connsiteX1" fmla="*/ 199358 w 214788"/>
                <a:gd name="connsiteY1" fmla="*/ 246697 h 316515"/>
                <a:gd name="connsiteX2" fmla="*/ 182499 w 214788"/>
                <a:gd name="connsiteY2" fmla="*/ 254317 h 316515"/>
                <a:gd name="connsiteX3" fmla="*/ 168021 w 214788"/>
                <a:gd name="connsiteY3" fmla="*/ 282416 h 316515"/>
                <a:gd name="connsiteX4" fmla="*/ 157067 w 214788"/>
                <a:gd name="connsiteY4" fmla="*/ 295656 h 316515"/>
                <a:gd name="connsiteX5" fmla="*/ 152495 w 214788"/>
                <a:gd name="connsiteY5" fmla="*/ 308229 h 316515"/>
                <a:gd name="connsiteX6" fmla="*/ 137541 w 214788"/>
                <a:gd name="connsiteY6" fmla="*/ 315658 h 316515"/>
                <a:gd name="connsiteX7" fmla="*/ 116681 w 214788"/>
                <a:gd name="connsiteY7" fmla="*/ 316516 h 316515"/>
                <a:gd name="connsiteX8" fmla="*/ 97631 w 214788"/>
                <a:gd name="connsiteY8" fmla="*/ 308800 h 316515"/>
                <a:gd name="connsiteX9" fmla="*/ 82105 w 214788"/>
                <a:gd name="connsiteY9" fmla="*/ 298228 h 316515"/>
                <a:gd name="connsiteX10" fmla="*/ 71247 w 214788"/>
                <a:gd name="connsiteY10" fmla="*/ 286512 h 316515"/>
                <a:gd name="connsiteX11" fmla="*/ 68961 w 214788"/>
                <a:gd name="connsiteY11" fmla="*/ 276892 h 316515"/>
                <a:gd name="connsiteX12" fmla="*/ 70580 w 214788"/>
                <a:gd name="connsiteY12" fmla="*/ 258508 h 316515"/>
                <a:gd name="connsiteX13" fmla="*/ 64484 w 214788"/>
                <a:gd name="connsiteY13" fmla="*/ 250603 h 316515"/>
                <a:gd name="connsiteX14" fmla="*/ 58293 w 214788"/>
                <a:gd name="connsiteY14" fmla="*/ 248507 h 316515"/>
                <a:gd name="connsiteX15" fmla="*/ 50673 w 214788"/>
                <a:gd name="connsiteY15" fmla="*/ 251174 h 316515"/>
                <a:gd name="connsiteX16" fmla="*/ 37433 w 214788"/>
                <a:gd name="connsiteY16" fmla="*/ 264414 h 316515"/>
                <a:gd name="connsiteX17" fmla="*/ 28289 w 214788"/>
                <a:gd name="connsiteY17" fmla="*/ 288607 h 316515"/>
                <a:gd name="connsiteX18" fmla="*/ 3143 w 214788"/>
                <a:gd name="connsiteY18" fmla="*/ 302038 h 316515"/>
                <a:gd name="connsiteX19" fmla="*/ 3334 w 214788"/>
                <a:gd name="connsiteY19" fmla="*/ 228409 h 316515"/>
                <a:gd name="connsiteX20" fmla="*/ 2000 w 214788"/>
                <a:gd name="connsiteY20" fmla="*/ 43624 h 316515"/>
                <a:gd name="connsiteX21" fmla="*/ 0 w 214788"/>
                <a:gd name="connsiteY21" fmla="*/ 43053 h 316515"/>
                <a:gd name="connsiteX22" fmla="*/ 381 w 214788"/>
                <a:gd name="connsiteY22" fmla="*/ 0 h 316515"/>
                <a:gd name="connsiteX23" fmla="*/ 140208 w 214788"/>
                <a:gd name="connsiteY23" fmla="*/ 476 h 316515"/>
                <a:gd name="connsiteX24" fmla="*/ 143542 w 214788"/>
                <a:gd name="connsiteY24" fmla="*/ 183928 h 316515"/>
                <a:gd name="connsiteX25" fmla="*/ 214789 w 214788"/>
                <a:gd name="connsiteY25" fmla="*/ 182785 h 316515"/>
                <a:gd name="connsiteX26" fmla="*/ 213360 w 214788"/>
                <a:gd name="connsiteY26" fmla="*/ 249079 h 31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4788" h="316515">
                  <a:moveTo>
                    <a:pt x="213360" y="249079"/>
                  </a:moveTo>
                  <a:lnTo>
                    <a:pt x="199358" y="246697"/>
                  </a:lnTo>
                  <a:lnTo>
                    <a:pt x="182499" y="254317"/>
                  </a:lnTo>
                  <a:lnTo>
                    <a:pt x="168021" y="282416"/>
                  </a:lnTo>
                  <a:lnTo>
                    <a:pt x="157067" y="295656"/>
                  </a:lnTo>
                  <a:lnTo>
                    <a:pt x="152495" y="308229"/>
                  </a:lnTo>
                  <a:lnTo>
                    <a:pt x="137541" y="315658"/>
                  </a:lnTo>
                  <a:lnTo>
                    <a:pt x="116681" y="316516"/>
                  </a:lnTo>
                  <a:lnTo>
                    <a:pt x="97631" y="308800"/>
                  </a:lnTo>
                  <a:lnTo>
                    <a:pt x="82105" y="298228"/>
                  </a:lnTo>
                  <a:lnTo>
                    <a:pt x="71247" y="286512"/>
                  </a:lnTo>
                  <a:lnTo>
                    <a:pt x="68961" y="276892"/>
                  </a:lnTo>
                  <a:lnTo>
                    <a:pt x="70580" y="258508"/>
                  </a:lnTo>
                  <a:lnTo>
                    <a:pt x="64484" y="250603"/>
                  </a:lnTo>
                  <a:lnTo>
                    <a:pt x="58293" y="248507"/>
                  </a:lnTo>
                  <a:lnTo>
                    <a:pt x="50673" y="251174"/>
                  </a:lnTo>
                  <a:lnTo>
                    <a:pt x="37433" y="264414"/>
                  </a:lnTo>
                  <a:lnTo>
                    <a:pt x="28289" y="288607"/>
                  </a:lnTo>
                  <a:lnTo>
                    <a:pt x="3143" y="302038"/>
                  </a:lnTo>
                  <a:lnTo>
                    <a:pt x="3334" y="228409"/>
                  </a:lnTo>
                  <a:lnTo>
                    <a:pt x="2000" y="43624"/>
                  </a:lnTo>
                  <a:lnTo>
                    <a:pt x="0" y="43053"/>
                  </a:lnTo>
                  <a:lnTo>
                    <a:pt x="381" y="0"/>
                  </a:lnTo>
                  <a:lnTo>
                    <a:pt x="140208" y="476"/>
                  </a:lnTo>
                  <a:lnTo>
                    <a:pt x="143542" y="183928"/>
                  </a:lnTo>
                  <a:lnTo>
                    <a:pt x="214789" y="182785"/>
                  </a:lnTo>
                  <a:lnTo>
                    <a:pt x="213360" y="249079"/>
                  </a:lnTo>
                  <a:close/>
                </a:path>
              </a:pathLst>
            </a:custGeom>
            <a:solidFill>
              <a:srgbClr val="BCBEC0"/>
            </a:solidFill>
            <a:ln w="9525" cap="flat">
              <a:noFill/>
              <a:prstDash val="solid"/>
              <a:miter/>
            </a:ln>
          </p:spPr>
          <p:txBody>
            <a:bodyPr rtlCol="0" anchor="ctr"/>
            <a:lstStyle/>
            <a:p>
              <a:endParaRPr lang="en-US"/>
            </a:p>
          </p:txBody>
        </p:sp>
        <p:sp>
          <p:nvSpPr>
            <p:cNvPr id="1794" name="Freeform: Shape 1793">
              <a:extLst>
                <a:ext uri="{FF2B5EF4-FFF2-40B4-BE49-F238E27FC236}">
                  <a16:creationId xmlns:a16="http://schemas.microsoft.com/office/drawing/2014/main" id="{8AE2951D-05A2-45E5-AC34-2AB40EF3D9A0}"/>
                </a:ext>
              </a:extLst>
            </p:cNvPr>
            <p:cNvSpPr/>
            <p:nvPr/>
          </p:nvSpPr>
          <p:spPr>
            <a:xfrm>
              <a:off x="8749274" y="3372979"/>
              <a:ext cx="281158" cy="414319"/>
            </a:xfrm>
            <a:custGeom>
              <a:avLst/>
              <a:gdLst>
                <a:gd name="connsiteX0" fmla="*/ 213360 w 214788"/>
                <a:gd name="connsiteY0" fmla="*/ 249079 h 316515"/>
                <a:gd name="connsiteX1" fmla="*/ 199358 w 214788"/>
                <a:gd name="connsiteY1" fmla="*/ 246697 h 316515"/>
                <a:gd name="connsiteX2" fmla="*/ 182499 w 214788"/>
                <a:gd name="connsiteY2" fmla="*/ 254317 h 316515"/>
                <a:gd name="connsiteX3" fmla="*/ 168021 w 214788"/>
                <a:gd name="connsiteY3" fmla="*/ 282416 h 316515"/>
                <a:gd name="connsiteX4" fmla="*/ 157067 w 214788"/>
                <a:gd name="connsiteY4" fmla="*/ 295656 h 316515"/>
                <a:gd name="connsiteX5" fmla="*/ 152495 w 214788"/>
                <a:gd name="connsiteY5" fmla="*/ 308229 h 316515"/>
                <a:gd name="connsiteX6" fmla="*/ 137541 w 214788"/>
                <a:gd name="connsiteY6" fmla="*/ 315658 h 316515"/>
                <a:gd name="connsiteX7" fmla="*/ 116681 w 214788"/>
                <a:gd name="connsiteY7" fmla="*/ 316516 h 316515"/>
                <a:gd name="connsiteX8" fmla="*/ 97631 w 214788"/>
                <a:gd name="connsiteY8" fmla="*/ 308800 h 316515"/>
                <a:gd name="connsiteX9" fmla="*/ 82105 w 214788"/>
                <a:gd name="connsiteY9" fmla="*/ 298228 h 316515"/>
                <a:gd name="connsiteX10" fmla="*/ 71247 w 214788"/>
                <a:gd name="connsiteY10" fmla="*/ 286512 h 316515"/>
                <a:gd name="connsiteX11" fmla="*/ 68961 w 214788"/>
                <a:gd name="connsiteY11" fmla="*/ 276892 h 316515"/>
                <a:gd name="connsiteX12" fmla="*/ 70580 w 214788"/>
                <a:gd name="connsiteY12" fmla="*/ 258508 h 316515"/>
                <a:gd name="connsiteX13" fmla="*/ 64484 w 214788"/>
                <a:gd name="connsiteY13" fmla="*/ 250603 h 316515"/>
                <a:gd name="connsiteX14" fmla="*/ 58293 w 214788"/>
                <a:gd name="connsiteY14" fmla="*/ 248507 h 316515"/>
                <a:gd name="connsiteX15" fmla="*/ 50673 w 214788"/>
                <a:gd name="connsiteY15" fmla="*/ 251174 h 316515"/>
                <a:gd name="connsiteX16" fmla="*/ 37433 w 214788"/>
                <a:gd name="connsiteY16" fmla="*/ 264414 h 316515"/>
                <a:gd name="connsiteX17" fmla="*/ 28289 w 214788"/>
                <a:gd name="connsiteY17" fmla="*/ 288607 h 316515"/>
                <a:gd name="connsiteX18" fmla="*/ 3143 w 214788"/>
                <a:gd name="connsiteY18" fmla="*/ 302038 h 316515"/>
                <a:gd name="connsiteX19" fmla="*/ 3334 w 214788"/>
                <a:gd name="connsiteY19" fmla="*/ 228409 h 316515"/>
                <a:gd name="connsiteX20" fmla="*/ 2000 w 214788"/>
                <a:gd name="connsiteY20" fmla="*/ 43624 h 316515"/>
                <a:gd name="connsiteX21" fmla="*/ 0 w 214788"/>
                <a:gd name="connsiteY21" fmla="*/ 43053 h 316515"/>
                <a:gd name="connsiteX22" fmla="*/ 381 w 214788"/>
                <a:gd name="connsiteY22" fmla="*/ 0 h 316515"/>
                <a:gd name="connsiteX23" fmla="*/ 140208 w 214788"/>
                <a:gd name="connsiteY23" fmla="*/ 476 h 316515"/>
                <a:gd name="connsiteX24" fmla="*/ 143542 w 214788"/>
                <a:gd name="connsiteY24" fmla="*/ 183928 h 316515"/>
                <a:gd name="connsiteX25" fmla="*/ 214789 w 214788"/>
                <a:gd name="connsiteY25" fmla="*/ 182785 h 316515"/>
                <a:gd name="connsiteX26" fmla="*/ 213360 w 214788"/>
                <a:gd name="connsiteY26" fmla="*/ 249079 h 31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4788" h="316515">
                  <a:moveTo>
                    <a:pt x="213360" y="249079"/>
                  </a:moveTo>
                  <a:lnTo>
                    <a:pt x="199358" y="246697"/>
                  </a:lnTo>
                  <a:lnTo>
                    <a:pt x="182499" y="254317"/>
                  </a:lnTo>
                  <a:lnTo>
                    <a:pt x="168021" y="282416"/>
                  </a:lnTo>
                  <a:lnTo>
                    <a:pt x="157067" y="295656"/>
                  </a:lnTo>
                  <a:lnTo>
                    <a:pt x="152495" y="308229"/>
                  </a:lnTo>
                  <a:lnTo>
                    <a:pt x="137541" y="315658"/>
                  </a:lnTo>
                  <a:lnTo>
                    <a:pt x="116681" y="316516"/>
                  </a:lnTo>
                  <a:lnTo>
                    <a:pt x="97631" y="308800"/>
                  </a:lnTo>
                  <a:lnTo>
                    <a:pt x="82105" y="298228"/>
                  </a:lnTo>
                  <a:lnTo>
                    <a:pt x="71247" y="286512"/>
                  </a:lnTo>
                  <a:lnTo>
                    <a:pt x="68961" y="276892"/>
                  </a:lnTo>
                  <a:lnTo>
                    <a:pt x="70580" y="258508"/>
                  </a:lnTo>
                  <a:lnTo>
                    <a:pt x="64484" y="250603"/>
                  </a:lnTo>
                  <a:lnTo>
                    <a:pt x="58293" y="248507"/>
                  </a:lnTo>
                  <a:lnTo>
                    <a:pt x="50673" y="251174"/>
                  </a:lnTo>
                  <a:lnTo>
                    <a:pt x="37433" y="264414"/>
                  </a:lnTo>
                  <a:lnTo>
                    <a:pt x="28289" y="288607"/>
                  </a:lnTo>
                  <a:lnTo>
                    <a:pt x="3143" y="302038"/>
                  </a:lnTo>
                  <a:lnTo>
                    <a:pt x="3334" y="228409"/>
                  </a:lnTo>
                  <a:lnTo>
                    <a:pt x="2000" y="43624"/>
                  </a:lnTo>
                  <a:lnTo>
                    <a:pt x="0" y="43053"/>
                  </a:lnTo>
                  <a:lnTo>
                    <a:pt x="381" y="0"/>
                  </a:lnTo>
                  <a:lnTo>
                    <a:pt x="140208" y="476"/>
                  </a:lnTo>
                  <a:lnTo>
                    <a:pt x="143542" y="183928"/>
                  </a:lnTo>
                  <a:lnTo>
                    <a:pt x="214789" y="182785"/>
                  </a:lnTo>
                  <a:lnTo>
                    <a:pt x="213360" y="249079"/>
                  </a:lnTo>
                  <a:close/>
                </a:path>
              </a:pathLst>
            </a:custGeom>
            <a:noFill/>
            <a:ln w="4953" cap="rnd">
              <a:solidFill>
                <a:srgbClr val="FFFFFF"/>
              </a:solidFill>
              <a:prstDash val="solid"/>
              <a:round/>
            </a:ln>
          </p:spPr>
          <p:txBody>
            <a:bodyPr rtlCol="0" anchor="ctr"/>
            <a:lstStyle/>
            <a:p>
              <a:endParaRPr lang="en-US"/>
            </a:p>
          </p:txBody>
        </p:sp>
        <p:sp>
          <p:nvSpPr>
            <p:cNvPr id="1795" name="Freeform: Shape 1794">
              <a:extLst>
                <a:ext uri="{FF2B5EF4-FFF2-40B4-BE49-F238E27FC236}">
                  <a16:creationId xmlns:a16="http://schemas.microsoft.com/office/drawing/2014/main" id="{F5A7BA19-9AE0-4ABF-9B34-2FA9702151B3}"/>
                </a:ext>
              </a:extLst>
            </p:cNvPr>
            <p:cNvSpPr/>
            <p:nvPr/>
          </p:nvSpPr>
          <p:spPr>
            <a:xfrm>
              <a:off x="9603598" y="3373976"/>
              <a:ext cx="289512" cy="235774"/>
            </a:xfrm>
            <a:custGeom>
              <a:avLst/>
              <a:gdLst>
                <a:gd name="connsiteX0" fmla="*/ 220219 w 221170"/>
                <a:gd name="connsiteY0" fmla="*/ 0 h 180117"/>
                <a:gd name="connsiteX1" fmla="*/ 221171 w 221170"/>
                <a:gd name="connsiteY1" fmla="*/ 179927 h 180117"/>
                <a:gd name="connsiteX2" fmla="*/ 144875 w 221170"/>
                <a:gd name="connsiteY2" fmla="*/ 180118 h 180117"/>
                <a:gd name="connsiteX3" fmla="*/ 0 w 221170"/>
                <a:gd name="connsiteY3" fmla="*/ 179642 h 180117"/>
                <a:gd name="connsiteX4" fmla="*/ 0 w 221170"/>
                <a:gd name="connsiteY4" fmla="*/ 53150 h 180117"/>
                <a:gd name="connsiteX5" fmla="*/ 667 w 221170"/>
                <a:gd name="connsiteY5" fmla="*/ 762 h 180117"/>
                <a:gd name="connsiteX6" fmla="*/ 220219 w 221170"/>
                <a:gd name="connsiteY6" fmla="*/ 0 h 18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170" h="180117">
                  <a:moveTo>
                    <a:pt x="220219" y="0"/>
                  </a:moveTo>
                  <a:lnTo>
                    <a:pt x="221171" y="179927"/>
                  </a:lnTo>
                  <a:lnTo>
                    <a:pt x="144875" y="180118"/>
                  </a:lnTo>
                  <a:lnTo>
                    <a:pt x="0" y="179642"/>
                  </a:lnTo>
                  <a:lnTo>
                    <a:pt x="0" y="53150"/>
                  </a:lnTo>
                  <a:lnTo>
                    <a:pt x="667" y="762"/>
                  </a:lnTo>
                  <a:lnTo>
                    <a:pt x="220219" y="0"/>
                  </a:lnTo>
                  <a:close/>
                </a:path>
              </a:pathLst>
            </a:custGeom>
            <a:solidFill>
              <a:srgbClr val="336933"/>
            </a:solidFill>
            <a:ln w="9525" cap="flat">
              <a:noFill/>
              <a:prstDash val="solid"/>
              <a:miter/>
            </a:ln>
          </p:spPr>
          <p:txBody>
            <a:bodyPr rtlCol="0" anchor="ctr"/>
            <a:lstStyle/>
            <a:p>
              <a:endParaRPr lang="en-US"/>
            </a:p>
          </p:txBody>
        </p:sp>
        <p:sp>
          <p:nvSpPr>
            <p:cNvPr id="1796" name="Freeform: Shape 1795">
              <a:extLst>
                <a:ext uri="{FF2B5EF4-FFF2-40B4-BE49-F238E27FC236}">
                  <a16:creationId xmlns:a16="http://schemas.microsoft.com/office/drawing/2014/main" id="{6C79A8C8-B86D-43FD-9C6E-D04D556ED064}"/>
                </a:ext>
              </a:extLst>
            </p:cNvPr>
            <p:cNvSpPr/>
            <p:nvPr/>
          </p:nvSpPr>
          <p:spPr>
            <a:xfrm>
              <a:off x="9603598" y="3373976"/>
              <a:ext cx="289512" cy="235774"/>
            </a:xfrm>
            <a:custGeom>
              <a:avLst/>
              <a:gdLst>
                <a:gd name="connsiteX0" fmla="*/ 220219 w 221170"/>
                <a:gd name="connsiteY0" fmla="*/ 0 h 180117"/>
                <a:gd name="connsiteX1" fmla="*/ 221171 w 221170"/>
                <a:gd name="connsiteY1" fmla="*/ 179927 h 180117"/>
                <a:gd name="connsiteX2" fmla="*/ 144875 w 221170"/>
                <a:gd name="connsiteY2" fmla="*/ 180118 h 180117"/>
                <a:gd name="connsiteX3" fmla="*/ 0 w 221170"/>
                <a:gd name="connsiteY3" fmla="*/ 179642 h 180117"/>
                <a:gd name="connsiteX4" fmla="*/ 0 w 221170"/>
                <a:gd name="connsiteY4" fmla="*/ 53150 h 180117"/>
                <a:gd name="connsiteX5" fmla="*/ 667 w 221170"/>
                <a:gd name="connsiteY5" fmla="*/ 762 h 180117"/>
                <a:gd name="connsiteX6" fmla="*/ 220219 w 221170"/>
                <a:gd name="connsiteY6" fmla="*/ 0 h 18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170" h="180117">
                  <a:moveTo>
                    <a:pt x="220219" y="0"/>
                  </a:moveTo>
                  <a:lnTo>
                    <a:pt x="221171" y="179927"/>
                  </a:lnTo>
                  <a:lnTo>
                    <a:pt x="144875" y="180118"/>
                  </a:lnTo>
                  <a:lnTo>
                    <a:pt x="0" y="179642"/>
                  </a:lnTo>
                  <a:lnTo>
                    <a:pt x="0" y="53150"/>
                  </a:lnTo>
                  <a:lnTo>
                    <a:pt x="667" y="762"/>
                  </a:lnTo>
                  <a:lnTo>
                    <a:pt x="220219" y="0"/>
                  </a:lnTo>
                  <a:close/>
                </a:path>
              </a:pathLst>
            </a:custGeom>
            <a:noFill/>
            <a:ln w="4953" cap="flat">
              <a:solidFill>
                <a:srgbClr val="FFFFFF"/>
              </a:solidFill>
              <a:prstDash val="solid"/>
              <a:miter/>
            </a:ln>
          </p:spPr>
          <p:txBody>
            <a:bodyPr rtlCol="0" anchor="ctr"/>
            <a:lstStyle/>
            <a:p>
              <a:endParaRPr lang="en-US"/>
            </a:p>
          </p:txBody>
        </p:sp>
        <p:sp>
          <p:nvSpPr>
            <p:cNvPr id="1797" name="Freeform: Shape 1796">
              <a:extLst>
                <a:ext uri="{FF2B5EF4-FFF2-40B4-BE49-F238E27FC236}">
                  <a16:creationId xmlns:a16="http://schemas.microsoft.com/office/drawing/2014/main" id="{50114664-0D98-416E-B290-3EBE33E1A06F}"/>
                </a:ext>
              </a:extLst>
            </p:cNvPr>
            <p:cNvSpPr/>
            <p:nvPr/>
          </p:nvSpPr>
          <p:spPr>
            <a:xfrm>
              <a:off x="10083003" y="3390309"/>
              <a:ext cx="352352" cy="220938"/>
            </a:xfrm>
            <a:custGeom>
              <a:avLst/>
              <a:gdLst>
                <a:gd name="connsiteX0" fmla="*/ 140304 w 269176"/>
                <a:gd name="connsiteY0" fmla="*/ 168688 h 168783"/>
                <a:gd name="connsiteX1" fmla="*/ 73629 w 269176"/>
                <a:gd name="connsiteY1" fmla="*/ 168783 h 168783"/>
                <a:gd name="connsiteX2" fmla="*/ 72200 w 269176"/>
                <a:gd name="connsiteY2" fmla="*/ 131350 h 168783"/>
                <a:gd name="connsiteX3" fmla="*/ 39338 w 269176"/>
                <a:gd name="connsiteY3" fmla="*/ 131826 h 168783"/>
                <a:gd name="connsiteX4" fmla="*/ 39148 w 269176"/>
                <a:gd name="connsiteY4" fmla="*/ 95155 h 168783"/>
                <a:gd name="connsiteX5" fmla="*/ 1810 w 269176"/>
                <a:gd name="connsiteY5" fmla="*/ 94012 h 168783"/>
                <a:gd name="connsiteX6" fmla="*/ 0 w 269176"/>
                <a:gd name="connsiteY6" fmla="*/ 21717 h 168783"/>
                <a:gd name="connsiteX7" fmla="*/ 3906 w 269176"/>
                <a:gd name="connsiteY7" fmla="*/ 21431 h 168783"/>
                <a:gd name="connsiteX8" fmla="*/ 7334 w 269176"/>
                <a:gd name="connsiteY8" fmla="*/ 31052 h 168783"/>
                <a:gd name="connsiteX9" fmla="*/ 23051 w 269176"/>
                <a:gd name="connsiteY9" fmla="*/ 43339 h 168783"/>
                <a:gd name="connsiteX10" fmla="*/ 36195 w 269176"/>
                <a:gd name="connsiteY10" fmla="*/ 43148 h 168783"/>
                <a:gd name="connsiteX11" fmla="*/ 55340 w 269176"/>
                <a:gd name="connsiteY11" fmla="*/ 37719 h 168783"/>
                <a:gd name="connsiteX12" fmla="*/ 72009 w 269176"/>
                <a:gd name="connsiteY12" fmla="*/ 10859 h 168783"/>
                <a:gd name="connsiteX13" fmla="*/ 83248 w 269176"/>
                <a:gd name="connsiteY13" fmla="*/ 2286 h 168783"/>
                <a:gd name="connsiteX14" fmla="*/ 95345 w 269176"/>
                <a:gd name="connsiteY14" fmla="*/ 0 h 168783"/>
                <a:gd name="connsiteX15" fmla="*/ 103061 w 269176"/>
                <a:gd name="connsiteY15" fmla="*/ 8573 h 168783"/>
                <a:gd name="connsiteX16" fmla="*/ 106871 w 269176"/>
                <a:gd name="connsiteY16" fmla="*/ 23432 h 168783"/>
                <a:gd name="connsiteX17" fmla="*/ 111538 w 269176"/>
                <a:gd name="connsiteY17" fmla="*/ 29623 h 168783"/>
                <a:gd name="connsiteX18" fmla="*/ 111347 w 269176"/>
                <a:gd name="connsiteY18" fmla="*/ 52007 h 168783"/>
                <a:gd name="connsiteX19" fmla="*/ 120205 w 269176"/>
                <a:gd name="connsiteY19" fmla="*/ 56769 h 168783"/>
                <a:gd name="connsiteX20" fmla="*/ 139160 w 269176"/>
                <a:gd name="connsiteY20" fmla="*/ 58960 h 168783"/>
                <a:gd name="connsiteX21" fmla="*/ 152971 w 269176"/>
                <a:gd name="connsiteY21" fmla="*/ 76200 h 168783"/>
                <a:gd name="connsiteX22" fmla="*/ 165354 w 269176"/>
                <a:gd name="connsiteY22" fmla="*/ 69533 h 168783"/>
                <a:gd name="connsiteX23" fmla="*/ 170879 w 269176"/>
                <a:gd name="connsiteY23" fmla="*/ 69723 h 168783"/>
                <a:gd name="connsiteX24" fmla="*/ 173736 w 269176"/>
                <a:gd name="connsiteY24" fmla="*/ 82582 h 168783"/>
                <a:gd name="connsiteX25" fmla="*/ 157449 w 269176"/>
                <a:gd name="connsiteY25" fmla="*/ 97822 h 168783"/>
                <a:gd name="connsiteX26" fmla="*/ 160973 w 269176"/>
                <a:gd name="connsiteY26" fmla="*/ 109157 h 168783"/>
                <a:gd name="connsiteX27" fmla="*/ 175070 w 269176"/>
                <a:gd name="connsiteY27" fmla="*/ 110585 h 168783"/>
                <a:gd name="connsiteX28" fmla="*/ 185452 w 269176"/>
                <a:gd name="connsiteY28" fmla="*/ 99536 h 168783"/>
                <a:gd name="connsiteX29" fmla="*/ 196882 w 269176"/>
                <a:gd name="connsiteY29" fmla="*/ 101346 h 168783"/>
                <a:gd name="connsiteX30" fmla="*/ 231457 w 269176"/>
                <a:gd name="connsiteY30" fmla="*/ 138303 h 168783"/>
                <a:gd name="connsiteX31" fmla="*/ 263938 w 269176"/>
                <a:gd name="connsiteY31" fmla="*/ 143828 h 168783"/>
                <a:gd name="connsiteX32" fmla="*/ 267843 w 269176"/>
                <a:gd name="connsiteY32" fmla="*/ 147447 h 168783"/>
                <a:gd name="connsiteX33" fmla="*/ 269177 w 269176"/>
                <a:gd name="connsiteY33" fmla="*/ 154781 h 168783"/>
                <a:gd name="connsiteX34" fmla="*/ 262604 w 269176"/>
                <a:gd name="connsiteY34" fmla="*/ 166688 h 168783"/>
                <a:gd name="connsiteX35" fmla="*/ 251079 w 269176"/>
                <a:gd name="connsiteY35" fmla="*/ 166592 h 168783"/>
                <a:gd name="connsiteX36" fmla="*/ 140304 w 269176"/>
                <a:gd name="connsiteY36" fmla="*/ 168688 h 168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69176" h="168783">
                  <a:moveTo>
                    <a:pt x="140304" y="168688"/>
                  </a:moveTo>
                  <a:lnTo>
                    <a:pt x="73629" y="168783"/>
                  </a:lnTo>
                  <a:lnTo>
                    <a:pt x="72200" y="131350"/>
                  </a:lnTo>
                  <a:lnTo>
                    <a:pt x="39338" y="131826"/>
                  </a:lnTo>
                  <a:lnTo>
                    <a:pt x="39148" y="95155"/>
                  </a:lnTo>
                  <a:lnTo>
                    <a:pt x="1810" y="94012"/>
                  </a:lnTo>
                  <a:lnTo>
                    <a:pt x="0" y="21717"/>
                  </a:lnTo>
                  <a:lnTo>
                    <a:pt x="3906" y="21431"/>
                  </a:lnTo>
                  <a:lnTo>
                    <a:pt x="7334" y="31052"/>
                  </a:lnTo>
                  <a:lnTo>
                    <a:pt x="23051" y="43339"/>
                  </a:lnTo>
                  <a:lnTo>
                    <a:pt x="36195" y="43148"/>
                  </a:lnTo>
                  <a:lnTo>
                    <a:pt x="55340" y="37719"/>
                  </a:lnTo>
                  <a:lnTo>
                    <a:pt x="72009" y="10859"/>
                  </a:lnTo>
                  <a:lnTo>
                    <a:pt x="83248" y="2286"/>
                  </a:lnTo>
                  <a:lnTo>
                    <a:pt x="95345" y="0"/>
                  </a:lnTo>
                  <a:lnTo>
                    <a:pt x="103061" y="8573"/>
                  </a:lnTo>
                  <a:lnTo>
                    <a:pt x="106871" y="23432"/>
                  </a:lnTo>
                  <a:lnTo>
                    <a:pt x="111538" y="29623"/>
                  </a:lnTo>
                  <a:lnTo>
                    <a:pt x="111347" y="52007"/>
                  </a:lnTo>
                  <a:lnTo>
                    <a:pt x="120205" y="56769"/>
                  </a:lnTo>
                  <a:lnTo>
                    <a:pt x="139160" y="58960"/>
                  </a:lnTo>
                  <a:lnTo>
                    <a:pt x="152971" y="76200"/>
                  </a:lnTo>
                  <a:lnTo>
                    <a:pt x="165354" y="69533"/>
                  </a:lnTo>
                  <a:lnTo>
                    <a:pt x="170879" y="69723"/>
                  </a:lnTo>
                  <a:lnTo>
                    <a:pt x="173736" y="82582"/>
                  </a:lnTo>
                  <a:lnTo>
                    <a:pt x="157449" y="97822"/>
                  </a:lnTo>
                  <a:lnTo>
                    <a:pt x="160973" y="109157"/>
                  </a:lnTo>
                  <a:lnTo>
                    <a:pt x="175070" y="110585"/>
                  </a:lnTo>
                  <a:lnTo>
                    <a:pt x="185452" y="99536"/>
                  </a:lnTo>
                  <a:lnTo>
                    <a:pt x="196882" y="101346"/>
                  </a:lnTo>
                  <a:lnTo>
                    <a:pt x="231457" y="138303"/>
                  </a:lnTo>
                  <a:lnTo>
                    <a:pt x="263938" y="143828"/>
                  </a:lnTo>
                  <a:lnTo>
                    <a:pt x="267843" y="147447"/>
                  </a:lnTo>
                  <a:lnTo>
                    <a:pt x="269177" y="154781"/>
                  </a:lnTo>
                  <a:lnTo>
                    <a:pt x="262604" y="166688"/>
                  </a:lnTo>
                  <a:lnTo>
                    <a:pt x="251079" y="166592"/>
                  </a:lnTo>
                  <a:lnTo>
                    <a:pt x="140304" y="168688"/>
                  </a:lnTo>
                  <a:close/>
                </a:path>
              </a:pathLst>
            </a:custGeom>
            <a:solidFill>
              <a:srgbClr val="BCBEC0"/>
            </a:solidFill>
            <a:ln w="9525" cap="flat">
              <a:noFill/>
              <a:prstDash val="solid"/>
              <a:miter/>
            </a:ln>
          </p:spPr>
          <p:txBody>
            <a:bodyPr rtlCol="0" anchor="ctr"/>
            <a:lstStyle/>
            <a:p>
              <a:endParaRPr lang="en-US"/>
            </a:p>
          </p:txBody>
        </p:sp>
        <p:sp>
          <p:nvSpPr>
            <p:cNvPr id="1798" name="Freeform: Shape 1797">
              <a:extLst>
                <a:ext uri="{FF2B5EF4-FFF2-40B4-BE49-F238E27FC236}">
                  <a16:creationId xmlns:a16="http://schemas.microsoft.com/office/drawing/2014/main" id="{DB3CEDB9-8459-4DCC-BDCF-066038B6267B}"/>
                </a:ext>
              </a:extLst>
            </p:cNvPr>
            <p:cNvSpPr/>
            <p:nvPr/>
          </p:nvSpPr>
          <p:spPr>
            <a:xfrm>
              <a:off x="10083003" y="3390309"/>
              <a:ext cx="352352" cy="220938"/>
            </a:xfrm>
            <a:custGeom>
              <a:avLst/>
              <a:gdLst>
                <a:gd name="connsiteX0" fmla="*/ 140304 w 269176"/>
                <a:gd name="connsiteY0" fmla="*/ 168688 h 168783"/>
                <a:gd name="connsiteX1" fmla="*/ 73629 w 269176"/>
                <a:gd name="connsiteY1" fmla="*/ 168783 h 168783"/>
                <a:gd name="connsiteX2" fmla="*/ 72200 w 269176"/>
                <a:gd name="connsiteY2" fmla="*/ 131350 h 168783"/>
                <a:gd name="connsiteX3" fmla="*/ 39338 w 269176"/>
                <a:gd name="connsiteY3" fmla="*/ 131826 h 168783"/>
                <a:gd name="connsiteX4" fmla="*/ 39148 w 269176"/>
                <a:gd name="connsiteY4" fmla="*/ 95155 h 168783"/>
                <a:gd name="connsiteX5" fmla="*/ 1810 w 269176"/>
                <a:gd name="connsiteY5" fmla="*/ 94012 h 168783"/>
                <a:gd name="connsiteX6" fmla="*/ 0 w 269176"/>
                <a:gd name="connsiteY6" fmla="*/ 21717 h 168783"/>
                <a:gd name="connsiteX7" fmla="*/ 3906 w 269176"/>
                <a:gd name="connsiteY7" fmla="*/ 21431 h 168783"/>
                <a:gd name="connsiteX8" fmla="*/ 7334 w 269176"/>
                <a:gd name="connsiteY8" fmla="*/ 31052 h 168783"/>
                <a:gd name="connsiteX9" fmla="*/ 23051 w 269176"/>
                <a:gd name="connsiteY9" fmla="*/ 43339 h 168783"/>
                <a:gd name="connsiteX10" fmla="*/ 36195 w 269176"/>
                <a:gd name="connsiteY10" fmla="*/ 43148 h 168783"/>
                <a:gd name="connsiteX11" fmla="*/ 55340 w 269176"/>
                <a:gd name="connsiteY11" fmla="*/ 37719 h 168783"/>
                <a:gd name="connsiteX12" fmla="*/ 72009 w 269176"/>
                <a:gd name="connsiteY12" fmla="*/ 10859 h 168783"/>
                <a:gd name="connsiteX13" fmla="*/ 83248 w 269176"/>
                <a:gd name="connsiteY13" fmla="*/ 2286 h 168783"/>
                <a:gd name="connsiteX14" fmla="*/ 95345 w 269176"/>
                <a:gd name="connsiteY14" fmla="*/ 0 h 168783"/>
                <a:gd name="connsiteX15" fmla="*/ 103061 w 269176"/>
                <a:gd name="connsiteY15" fmla="*/ 8573 h 168783"/>
                <a:gd name="connsiteX16" fmla="*/ 106871 w 269176"/>
                <a:gd name="connsiteY16" fmla="*/ 23432 h 168783"/>
                <a:gd name="connsiteX17" fmla="*/ 111538 w 269176"/>
                <a:gd name="connsiteY17" fmla="*/ 29623 h 168783"/>
                <a:gd name="connsiteX18" fmla="*/ 111347 w 269176"/>
                <a:gd name="connsiteY18" fmla="*/ 52007 h 168783"/>
                <a:gd name="connsiteX19" fmla="*/ 120205 w 269176"/>
                <a:gd name="connsiteY19" fmla="*/ 56769 h 168783"/>
                <a:gd name="connsiteX20" fmla="*/ 139160 w 269176"/>
                <a:gd name="connsiteY20" fmla="*/ 58960 h 168783"/>
                <a:gd name="connsiteX21" fmla="*/ 152971 w 269176"/>
                <a:gd name="connsiteY21" fmla="*/ 76200 h 168783"/>
                <a:gd name="connsiteX22" fmla="*/ 165354 w 269176"/>
                <a:gd name="connsiteY22" fmla="*/ 69533 h 168783"/>
                <a:gd name="connsiteX23" fmla="*/ 170879 w 269176"/>
                <a:gd name="connsiteY23" fmla="*/ 69723 h 168783"/>
                <a:gd name="connsiteX24" fmla="*/ 173736 w 269176"/>
                <a:gd name="connsiteY24" fmla="*/ 82582 h 168783"/>
                <a:gd name="connsiteX25" fmla="*/ 157449 w 269176"/>
                <a:gd name="connsiteY25" fmla="*/ 97822 h 168783"/>
                <a:gd name="connsiteX26" fmla="*/ 160973 w 269176"/>
                <a:gd name="connsiteY26" fmla="*/ 109157 h 168783"/>
                <a:gd name="connsiteX27" fmla="*/ 175070 w 269176"/>
                <a:gd name="connsiteY27" fmla="*/ 110585 h 168783"/>
                <a:gd name="connsiteX28" fmla="*/ 185452 w 269176"/>
                <a:gd name="connsiteY28" fmla="*/ 99536 h 168783"/>
                <a:gd name="connsiteX29" fmla="*/ 196882 w 269176"/>
                <a:gd name="connsiteY29" fmla="*/ 101346 h 168783"/>
                <a:gd name="connsiteX30" fmla="*/ 231457 w 269176"/>
                <a:gd name="connsiteY30" fmla="*/ 138303 h 168783"/>
                <a:gd name="connsiteX31" fmla="*/ 263938 w 269176"/>
                <a:gd name="connsiteY31" fmla="*/ 143828 h 168783"/>
                <a:gd name="connsiteX32" fmla="*/ 267843 w 269176"/>
                <a:gd name="connsiteY32" fmla="*/ 147447 h 168783"/>
                <a:gd name="connsiteX33" fmla="*/ 269177 w 269176"/>
                <a:gd name="connsiteY33" fmla="*/ 154781 h 168783"/>
                <a:gd name="connsiteX34" fmla="*/ 262604 w 269176"/>
                <a:gd name="connsiteY34" fmla="*/ 166688 h 168783"/>
                <a:gd name="connsiteX35" fmla="*/ 251079 w 269176"/>
                <a:gd name="connsiteY35" fmla="*/ 166592 h 168783"/>
                <a:gd name="connsiteX36" fmla="*/ 140304 w 269176"/>
                <a:gd name="connsiteY36" fmla="*/ 168688 h 168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69176" h="168783">
                  <a:moveTo>
                    <a:pt x="140304" y="168688"/>
                  </a:moveTo>
                  <a:lnTo>
                    <a:pt x="73629" y="168783"/>
                  </a:lnTo>
                  <a:lnTo>
                    <a:pt x="72200" y="131350"/>
                  </a:lnTo>
                  <a:lnTo>
                    <a:pt x="39338" y="131826"/>
                  </a:lnTo>
                  <a:lnTo>
                    <a:pt x="39148" y="95155"/>
                  </a:lnTo>
                  <a:lnTo>
                    <a:pt x="1810" y="94012"/>
                  </a:lnTo>
                  <a:lnTo>
                    <a:pt x="0" y="21717"/>
                  </a:lnTo>
                  <a:lnTo>
                    <a:pt x="3906" y="21431"/>
                  </a:lnTo>
                  <a:lnTo>
                    <a:pt x="7334" y="31052"/>
                  </a:lnTo>
                  <a:lnTo>
                    <a:pt x="23051" y="43339"/>
                  </a:lnTo>
                  <a:lnTo>
                    <a:pt x="36195" y="43148"/>
                  </a:lnTo>
                  <a:lnTo>
                    <a:pt x="55340" y="37719"/>
                  </a:lnTo>
                  <a:lnTo>
                    <a:pt x="72009" y="10859"/>
                  </a:lnTo>
                  <a:lnTo>
                    <a:pt x="83248" y="2286"/>
                  </a:lnTo>
                  <a:lnTo>
                    <a:pt x="95345" y="0"/>
                  </a:lnTo>
                  <a:lnTo>
                    <a:pt x="103061" y="8573"/>
                  </a:lnTo>
                  <a:lnTo>
                    <a:pt x="106871" y="23432"/>
                  </a:lnTo>
                  <a:lnTo>
                    <a:pt x="111538" y="29623"/>
                  </a:lnTo>
                  <a:lnTo>
                    <a:pt x="111347" y="52007"/>
                  </a:lnTo>
                  <a:lnTo>
                    <a:pt x="120205" y="56769"/>
                  </a:lnTo>
                  <a:lnTo>
                    <a:pt x="139160" y="58960"/>
                  </a:lnTo>
                  <a:lnTo>
                    <a:pt x="152971" y="76200"/>
                  </a:lnTo>
                  <a:lnTo>
                    <a:pt x="165354" y="69533"/>
                  </a:lnTo>
                  <a:lnTo>
                    <a:pt x="170879" y="69723"/>
                  </a:lnTo>
                  <a:lnTo>
                    <a:pt x="173736" y="82582"/>
                  </a:lnTo>
                  <a:lnTo>
                    <a:pt x="157449" y="97822"/>
                  </a:lnTo>
                  <a:lnTo>
                    <a:pt x="160973" y="109157"/>
                  </a:lnTo>
                  <a:lnTo>
                    <a:pt x="175070" y="110585"/>
                  </a:lnTo>
                  <a:lnTo>
                    <a:pt x="185452" y="99536"/>
                  </a:lnTo>
                  <a:lnTo>
                    <a:pt x="196882" y="101346"/>
                  </a:lnTo>
                  <a:lnTo>
                    <a:pt x="231457" y="138303"/>
                  </a:lnTo>
                  <a:lnTo>
                    <a:pt x="263938" y="143828"/>
                  </a:lnTo>
                  <a:lnTo>
                    <a:pt x="267843" y="147447"/>
                  </a:lnTo>
                  <a:lnTo>
                    <a:pt x="269177" y="154781"/>
                  </a:lnTo>
                  <a:lnTo>
                    <a:pt x="262604" y="166688"/>
                  </a:lnTo>
                  <a:lnTo>
                    <a:pt x="251079" y="166592"/>
                  </a:lnTo>
                  <a:lnTo>
                    <a:pt x="140304" y="168688"/>
                  </a:lnTo>
                  <a:close/>
                </a:path>
              </a:pathLst>
            </a:custGeom>
            <a:noFill/>
            <a:ln w="4953" cap="rnd">
              <a:solidFill>
                <a:srgbClr val="FFFFFF"/>
              </a:solidFill>
              <a:prstDash val="solid"/>
              <a:round/>
            </a:ln>
          </p:spPr>
          <p:txBody>
            <a:bodyPr rtlCol="0" anchor="ctr"/>
            <a:lstStyle/>
            <a:p>
              <a:endParaRPr lang="en-US"/>
            </a:p>
          </p:txBody>
        </p:sp>
        <p:sp>
          <p:nvSpPr>
            <p:cNvPr id="1799" name="Freeform: Shape 1798">
              <a:extLst>
                <a:ext uri="{FF2B5EF4-FFF2-40B4-BE49-F238E27FC236}">
                  <a16:creationId xmlns:a16="http://schemas.microsoft.com/office/drawing/2014/main" id="{9C52CD88-6B11-499E-B99B-5C69856B210C}"/>
                </a:ext>
              </a:extLst>
            </p:cNvPr>
            <p:cNvSpPr/>
            <p:nvPr/>
          </p:nvSpPr>
          <p:spPr>
            <a:xfrm>
              <a:off x="10796437" y="3415372"/>
              <a:ext cx="192010" cy="244128"/>
            </a:xfrm>
            <a:custGeom>
              <a:avLst/>
              <a:gdLst>
                <a:gd name="connsiteX0" fmla="*/ 80391 w 146684"/>
                <a:gd name="connsiteY0" fmla="*/ 186499 h 186499"/>
                <a:gd name="connsiteX1" fmla="*/ 0 w 146684"/>
                <a:gd name="connsiteY1" fmla="*/ 186023 h 186499"/>
                <a:gd name="connsiteX2" fmla="*/ 857 w 146684"/>
                <a:gd name="connsiteY2" fmla="*/ 111728 h 186499"/>
                <a:gd name="connsiteX3" fmla="*/ 4000 w 146684"/>
                <a:gd name="connsiteY3" fmla="*/ 111728 h 186499"/>
                <a:gd name="connsiteX4" fmla="*/ 3620 w 146684"/>
                <a:gd name="connsiteY4" fmla="*/ 381 h 186499"/>
                <a:gd name="connsiteX5" fmla="*/ 39528 w 146684"/>
                <a:gd name="connsiteY5" fmla="*/ 0 h 186499"/>
                <a:gd name="connsiteX6" fmla="*/ 146685 w 146684"/>
                <a:gd name="connsiteY6" fmla="*/ 571 h 186499"/>
                <a:gd name="connsiteX7" fmla="*/ 145732 w 146684"/>
                <a:gd name="connsiteY7" fmla="*/ 147638 h 186499"/>
                <a:gd name="connsiteX8" fmla="*/ 113919 w 146684"/>
                <a:gd name="connsiteY8" fmla="*/ 147161 h 186499"/>
                <a:gd name="connsiteX9" fmla="*/ 112680 w 146684"/>
                <a:gd name="connsiteY9" fmla="*/ 185642 h 186499"/>
                <a:gd name="connsiteX10" fmla="*/ 80391 w 146684"/>
                <a:gd name="connsiteY10" fmla="*/ 186499 h 186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684" h="186499">
                  <a:moveTo>
                    <a:pt x="80391" y="186499"/>
                  </a:moveTo>
                  <a:lnTo>
                    <a:pt x="0" y="186023"/>
                  </a:lnTo>
                  <a:lnTo>
                    <a:pt x="857" y="111728"/>
                  </a:lnTo>
                  <a:lnTo>
                    <a:pt x="4000" y="111728"/>
                  </a:lnTo>
                  <a:lnTo>
                    <a:pt x="3620" y="381"/>
                  </a:lnTo>
                  <a:lnTo>
                    <a:pt x="39528" y="0"/>
                  </a:lnTo>
                  <a:lnTo>
                    <a:pt x="146685" y="571"/>
                  </a:lnTo>
                  <a:lnTo>
                    <a:pt x="145732" y="147638"/>
                  </a:lnTo>
                  <a:lnTo>
                    <a:pt x="113919" y="147161"/>
                  </a:lnTo>
                  <a:lnTo>
                    <a:pt x="112680" y="185642"/>
                  </a:lnTo>
                  <a:lnTo>
                    <a:pt x="80391" y="186499"/>
                  </a:lnTo>
                  <a:close/>
                </a:path>
              </a:pathLst>
            </a:custGeom>
            <a:solidFill>
              <a:srgbClr val="BCBEC0"/>
            </a:solidFill>
            <a:ln w="9525" cap="flat">
              <a:noFill/>
              <a:prstDash val="solid"/>
              <a:miter/>
            </a:ln>
          </p:spPr>
          <p:txBody>
            <a:bodyPr rtlCol="0" anchor="ctr"/>
            <a:lstStyle/>
            <a:p>
              <a:endParaRPr lang="en-US"/>
            </a:p>
          </p:txBody>
        </p:sp>
        <p:sp>
          <p:nvSpPr>
            <p:cNvPr id="1800" name="Freeform: Shape 1799">
              <a:extLst>
                <a:ext uri="{FF2B5EF4-FFF2-40B4-BE49-F238E27FC236}">
                  <a16:creationId xmlns:a16="http://schemas.microsoft.com/office/drawing/2014/main" id="{D55B5D16-DEFF-48E8-BA62-ED4902B76503}"/>
                </a:ext>
              </a:extLst>
            </p:cNvPr>
            <p:cNvSpPr/>
            <p:nvPr/>
          </p:nvSpPr>
          <p:spPr>
            <a:xfrm>
              <a:off x="10796437" y="3415372"/>
              <a:ext cx="192010" cy="244128"/>
            </a:xfrm>
            <a:custGeom>
              <a:avLst/>
              <a:gdLst>
                <a:gd name="connsiteX0" fmla="*/ 80391 w 146684"/>
                <a:gd name="connsiteY0" fmla="*/ 186499 h 186499"/>
                <a:gd name="connsiteX1" fmla="*/ 0 w 146684"/>
                <a:gd name="connsiteY1" fmla="*/ 186023 h 186499"/>
                <a:gd name="connsiteX2" fmla="*/ 857 w 146684"/>
                <a:gd name="connsiteY2" fmla="*/ 111728 h 186499"/>
                <a:gd name="connsiteX3" fmla="*/ 4000 w 146684"/>
                <a:gd name="connsiteY3" fmla="*/ 111728 h 186499"/>
                <a:gd name="connsiteX4" fmla="*/ 3620 w 146684"/>
                <a:gd name="connsiteY4" fmla="*/ 381 h 186499"/>
                <a:gd name="connsiteX5" fmla="*/ 39528 w 146684"/>
                <a:gd name="connsiteY5" fmla="*/ 0 h 186499"/>
                <a:gd name="connsiteX6" fmla="*/ 146685 w 146684"/>
                <a:gd name="connsiteY6" fmla="*/ 571 h 186499"/>
                <a:gd name="connsiteX7" fmla="*/ 145732 w 146684"/>
                <a:gd name="connsiteY7" fmla="*/ 147638 h 186499"/>
                <a:gd name="connsiteX8" fmla="*/ 113919 w 146684"/>
                <a:gd name="connsiteY8" fmla="*/ 147161 h 186499"/>
                <a:gd name="connsiteX9" fmla="*/ 112680 w 146684"/>
                <a:gd name="connsiteY9" fmla="*/ 185642 h 186499"/>
                <a:gd name="connsiteX10" fmla="*/ 80391 w 146684"/>
                <a:gd name="connsiteY10" fmla="*/ 186499 h 186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684" h="186499">
                  <a:moveTo>
                    <a:pt x="80391" y="186499"/>
                  </a:moveTo>
                  <a:lnTo>
                    <a:pt x="0" y="186023"/>
                  </a:lnTo>
                  <a:lnTo>
                    <a:pt x="857" y="111728"/>
                  </a:lnTo>
                  <a:lnTo>
                    <a:pt x="4000" y="111728"/>
                  </a:lnTo>
                  <a:lnTo>
                    <a:pt x="3620" y="381"/>
                  </a:lnTo>
                  <a:lnTo>
                    <a:pt x="39528" y="0"/>
                  </a:lnTo>
                  <a:lnTo>
                    <a:pt x="146685" y="571"/>
                  </a:lnTo>
                  <a:lnTo>
                    <a:pt x="145732" y="147638"/>
                  </a:lnTo>
                  <a:lnTo>
                    <a:pt x="113919" y="147161"/>
                  </a:lnTo>
                  <a:lnTo>
                    <a:pt x="112680" y="185642"/>
                  </a:lnTo>
                  <a:lnTo>
                    <a:pt x="80391" y="186499"/>
                  </a:lnTo>
                  <a:close/>
                </a:path>
              </a:pathLst>
            </a:custGeom>
            <a:noFill/>
            <a:ln w="4953" cap="rnd">
              <a:solidFill>
                <a:srgbClr val="FFFFFF"/>
              </a:solidFill>
              <a:prstDash val="solid"/>
              <a:round/>
            </a:ln>
          </p:spPr>
          <p:txBody>
            <a:bodyPr rtlCol="0" anchor="ctr"/>
            <a:lstStyle/>
            <a:p>
              <a:endParaRPr lang="en-US"/>
            </a:p>
          </p:txBody>
        </p:sp>
        <p:sp>
          <p:nvSpPr>
            <p:cNvPr id="1801" name="Freeform: Shape 1800">
              <a:extLst>
                <a:ext uri="{FF2B5EF4-FFF2-40B4-BE49-F238E27FC236}">
                  <a16:creationId xmlns:a16="http://schemas.microsoft.com/office/drawing/2014/main" id="{41616FA6-4117-4752-B3E2-E36642807936}"/>
                </a:ext>
              </a:extLst>
            </p:cNvPr>
            <p:cNvSpPr/>
            <p:nvPr/>
          </p:nvSpPr>
          <p:spPr>
            <a:xfrm>
              <a:off x="9220075" y="3422602"/>
              <a:ext cx="383522" cy="190639"/>
            </a:xfrm>
            <a:custGeom>
              <a:avLst/>
              <a:gdLst>
                <a:gd name="connsiteX0" fmla="*/ 1524 w 292988"/>
                <a:gd name="connsiteY0" fmla="*/ 144590 h 145637"/>
                <a:gd name="connsiteX1" fmla="*/ 0 w 292988"/>
                <a:gd name="connsiteY1" fmla="*/ 762 h 145637"/>
                <a:gd name="connsiteX2" fmla="*/ 38005 w 292988"/>
                <a:gd name="connsiteY2" fmla="*/ 0 h 145637"/>
                <a:gd name="connsiteX3" fmla="*/ 52101 w 292988"/>
                <a:gd name="connsiteY3" fmla="*/ 17145 h 145637"/>
                <a:gd name="connsiteX4" fmla="*/ 60484 w 292988"/>
                <a:gd name="connsiteY4" fmla="*/ 21527 h 145637"/>
                <a:gd name="connsiteX5" fmla="*/ 80581 w 292988"/>
                <a:gd name="connsiteY5" fmla="*/ 25051 h 145637"/>
                <a:gd name="connsiteX6" fmla="*/ 92964 w 292988"/>
                <a:gd name="connsiteY6" fmla="*/ 38005 h 145637"/>
                <a:gd name="connsiteX7" fmla="*/ 118110 w 292988"/>
                <a:gd name="connsiteY7" fmla="*/ 48197 h 145637"/>
                <a:gd name="connsiteX8" fmla="*/ 146971 w 292988"/>
                <a:gd name="connsiteY8" fmla="*/ 43244 h 145637"/>
                <a:gd name="connsiteX9" fmla="*/ 146780 w 292988"/>
                <a:gd name="connsiteY9" fmla="*/ 17907 h 145637"/>
                <a:gd name="connsiteX10" fmla="*/ 292989 w 292988"/>
                <a:gd name="connsiteY10" fmla="*/ 16002 h 145637"/>
                <a:gd name="connsiteX11" fmla="*/ 292989 w 292988"/>
                <a:gd name="connsiteY11" fmla="*/ 142494 h 145637"/>
                <a:gd name="connsiteX12" fmla="*/ 256508 w 292988"/>
                <a:gd name="connsiteY12" fmla="*/ 143161 h 145637"/>
                <a:gd name="connsiteX13" fmla="*/ 110776 w 292988"/>
                <a:gd name="connsiteY13" fmla="*/ 145637 h 145637"/>
                <a:gd name="connsiteX14" fmla="*/ 1524 w 292988"/>
                <a:gd name="connsiteY14" fmla="*/ 144590 h 145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2988" h="145637">
                  <a:moveTo>
                    <a:pt x="1524" y="144590"/>
                  </a:moveTo>
                  <a:lnTo>
                    <a:pt x="0" y="762"/>
                  </a:lnTo>
                  <a:lnTo>
                    <a:pt x="38005" y="0"/>
                  </a:lnTo>
                  <a:lnTo>
                    <a:pt x="52101" y="17145"/>
                  </a:lnTo>
                  <a:lnTo>
                    <a:pt x="60484" y="21527"/>
                  </a:lnTo>
                  <a:lnTo>
                    <a:pt x="80581" y="25051"/>
                  </a:lnTo>
                  <a:lnTo>
                    <a:pt x="92964" y="38005"/>
                  </a:lnTo>
                  <a:lnTo>
                    <a:pt x="118110" y="48197"/>
                  </a:lnTo>
                  <a:lnTo>
                    <a:pt x="146971" y="43244"/>
                  </a:lnTo>
                  <a:lnTo>
                    <a:pt x="146780" y="17907"/>
                  </a:lnTo>
                  <a:lnTo>
                    <a:pt x="292989" y="16002"/>
                  </a:lnTo>
                  <a:lnTo>
                    <a:pt x="292989" y="142494"/>
                  </a:lnTo>
                  <a:lnTo>
                    <a:pt x="256508" y="143161"/>
                  </a:lnTo>
                  <a:lnTo>
                    <a:pt x="110776" y="145637"/>
                  </a:lnTo>
                  <a:lnTo>
                    <a:pt x="1524" y="144590"/>
                  </a:lnTo>
                  <a:close/>
                </a:path>
              </a:pathLst>
            </a:custGeom>
            <a:solidFill>
              <a:srgbClr val="BCBEC0"/>
            </a:solidFill>
            <a:ln w="9525" cap="flat">
              <a:noFill/>
              <a:prstDash val="solid"/>
              <a:miter/>
            </a:ln>
          </p:spPr>
          <p:txBody>
            <a:bodyPr rtlCol="0" anchor="ctr"/>
            <a:lstStyle/>
            <a:p>
              <a:endParaRPr lang="en-US"/>
            </a:p>
          </p:txBody>
        </p:sp>
        <p:sp>
          <p:nvSpPr>
            <p:cNvPr id="1802" name="Freeform: Shape 1801">
              <a:extLst>
                <a:ext uri="{FF2B5EF4-FFF2-40B4-BE49-F238E27FC236}">
                  <a16:creationId xmlns:a16="http://schemas.microsoft.com/office/drawing/2014/main" id="{A96D768B-26A7-49F3-9C91-C1660E19B470}"/>
                </a:ext>
              </a:extLst>
            </p:cNvPr>
            <p:cNvSpPr/>
            <p:nvPr/>
          </p:nvSpPr>
          <p:spPr>
            <a:xfrm>
              <a:off x="9220075" y="3422602"/>
              <a:ext cx="383522" cy="190639"/>
            </a:xfrm>
            <a:custGeom>
              <a:avLst/>
              <a:gdLst>
                <a:gd name="connsiteX0" fmla="*/ 1524 w 292988"/>
                <a:gd name="connsiteY0" fmla="*/ 144590 h 145637"/>
                <a:gd name="connsiteX1" fmla="*/ 0 w 292988"/>
                <a:gd name="connsiteY1" fmla="*/ 762 h 145637"/>
                <a:gd name="connsiteX2" fmla="*/ 38005 w 292988"/>
                <a:gd name="connsiteY2" fmla="*/ 0 h 145637"/>
                <a:gd name="connsiteX3" fmla="*/ 52101 w 292988"/>
                <a:gd name="connsiteY3" fmla="*/ 17145 h 145637"/>
                <a:gd name="connsiteX4" fmla="*/ 60484 w 292988"/>
                <a:gd name="connsiteY4" fmla="*/ 21527 h 145637"/>
                <a:gd name="connsiteX5" fmla="*/ 80581 w 292988"/>
                <a:gd name="connsiteY5" fmla="*/ 25051 h 145637"/>
                <a:gd name="connsiteX6" fmla="*/ 92964 w 292988"/>
                <a:gd name="connsiteY6" fmla="*/ 38005 h 145637"/>
                <a:gd name="connsiteX7" fmla="*/ 118110 w 292988"/>
                <a:gd name="connsiteY7" fmla="*/ 48197 h 145637"/>
                <a:gd name="connsiteX8" fmla="*/ 146971 w 292988"/>
                <a:gd name="connsiteY8" fmla="*/ 43244 h 145637"/>
                <a:gd name="connsiteX9" fmla="*/ 146780 w 292988"/>
                <a:gd name="connsiteY9" fmla="*/ 17907 h 145637"/>
                <a:gd name="connsiteX10" fmla="*/ 292989 w 292988"/>
                <a:gd name="connsiteY10" fmla="*/ 16002 h 145637"/>
                <a:gd name="connsiteX11" fmla="*/ 292989 w 292988"/>
                <a:gd name="connsiteY11" fmla="*/ 142494 h 145637"/>
                <a:gd name="connsiteX12" fmla="*/ 256508 w 292988"/>
                <a:gd name="connsiteY12" fmla="*/ 143161 h 145637"/>
                <a:gd name="connsiteX13" fmla="*/ 110776 w 292988"/>
                <a:gd name="connsiteY13" fmla="*/ 145637 h 145637"/>
                <a:gd name="connsiteX14" fmla="*/ 1524 w 292988"/>
                <a:gd name="connsiteY14" fmla="*/ 144590 h 145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2988" h="145637">
                  <a:moveTo>
                    <a:pt x="1524" y="144590"/>
                  </a:moveTo>
                  <a:lnTo>
                    <a:pt x="0" y="762"/>
                  </a:lnTo>
                  <a:lnTo>
                    <a:pt x="38005" y="0"/>
                  </a:lnTo>
                  <a:lnTo>
                    <a:pt x="52101" y="17145"/>
                  </a:lnTo>
                  <a:lnTo>
                    <a:pt x="60484" y="21527"/>
                  </a:lnTo>
                  <a:lnTo>
                    <a:pt x="80581" y="25051"/>
                  </a:lnTo>
                  <a:lnTo>
                    <a:pt x="92964" y="38005"/>
                  </a:lnTo>
                  <a:lnTo>
                    <a:pt x="118110" y="48197"/>
                  </a:lnTo>
                  <a:lnTo>
                    <a:pt x="146971" y="43244"/>
                  </a:lnTo>
                  <a:lnTo>
                    <a:pt x="146780" y="17907"/>
                  </a:lnTo>
                  <a:lnTo>
                    <a:pt x="292989" y="16002"/>
                  </a:lnTo>
                  <a:lnTo>
                    <a:pt x="292989" y="142494"/>
                  </a:lnTo>
                  <a:lnTo>
                    <a:pt x="256508" y="143161"/>
                  </a:lnTo>
                  <a:lnTo>
                    <a:pt x="110776" y="145637"/>
                  </a:lnTo>
                  <a:lnTo>
                    <a:pt x="1524" y="144590"/>
                  </a:lnTo>
                  <a:close/>
                </a:path>
              </a:pathLst>
            </a:custGeom>
            <a:noFill/>
            <a:ln w="4953" cap="rnd">
              <a:solidFill>
                <a:srgbClr val="FFFFFF"/>
              </a:solidFill>
              <a:prstDash val="solid"/>
              <a:round/>
            </a:ln>
          </p:spPr>
          <p:txBody>
            <a:bodyPr rtlCol="0" anchor="ctr"/>
            <a:lstStyle/>
            <a:p>
              <a:endParaRPr lang="en-US"/>
            </a:p>
          </p:txBody>
        </p:sp>
        <p:sp>
          <p:nvSpPr>
            <p:cNvPr id="1803" name="Freeform: Shape 1802">
              <a:extLst>
                <a:ext uri="{FF2B5EF4-FFF2-40B4-BE49-F238E27FC236}">
                  <a16:creationId xmlns:a16="http://schemas.microsoft.com/office/drawing/2014/main" id="{8443FAFC-0A8F-47AB-B85A-F4D0D90F2D49}"/>
                </a:ext>
              </a:extLst>
            </p:cNvPr>
            <p:cNvSpPr/>
            <p:nvPr/>
          </p:nvSpPr>
          <p:spPr>
            <a:xfrm>
              <a:off x="10411665" y="3463498"/>
              <a:ext cx="241261" cy="318064"/>
            </a:xfrm>
            <a:custGeom>
              <a:avLst/>
              <a:gdLst>
                <a:gd name="connsiteX0" fmla="*/ 183261 w 184309"/>
                <a:gd name="connsiteY0" fmla="*/ 111538 h 242982"/>
                <a:gd name="connsiteX1" fmla="*/ 184309 w 184309"/>
                <a:gd name="connsiteY1" fmla="*/ 221742 h 242982"/>
                <a:gd name="connsiteX2" fmla="*/ 163259 w 184309"/>
                <a:gd name="connsiteY2" fmla="*/ 223171 h 242982"/>
                <a:gd name="connsiteX3" fmla="*/ 164497 w 184309"/>
                <a:gd name="connsiteY3" fmla="*/ 242602 h 242982"/>
                <a:gd name="connsiteX4" fmla="*/ 91154 w 184309"/>
                <a:gd name="connsiteY4" fmla="*/ 242983 h 242982"/>
                <a:gd name="connsiteX5" fmla="*/ 92583 w 184309"/>
                <a:gd name="connsiteY5" fmla="*/ 148114 h 242982"/>
                <a:gd name="connsiteX6" fmla="*/ 286 w 184309"/>
                <a:gd name="connsiteY6" fmla="*/ 147447 h 242982"/>
                <a:gd name="connsiteX7" fmla="*/ 0 w 184309"/>
                <a:gd name="connsiteY7" fmla="*/ 110681 h 242982"/>
                <a:gd name="connsiteX8" fmla="*/ 11525 w 184309"/>
                <a:gd name="connsiteY8" fmla="*/ 110776 h 242982"/>
                <a:gd name="connsiteX9" fmla="*/ 99822 w 184309"/>
                <a:gd name="connsiteY9" fmla="*/ 110681 h 242982"/>
                <a:gd name="connsiteX10" fmla="*/ 100679 w 184309"/>
                <a:gd name="connsiteY10" fmla="*/ 476 h 242982"/>
                <a:gd name="connsiteX11" fmla="*/ 165164 w 184309"/>
                <a:gd name="connsiteY11" fmla="*/ 0 h 242982"/>
                <a:gd name="connsiteX12" fmla="*/ 172784 w 184309"/>
                <a:gd name="connsiteY12" fmla="*/ 286 h 242982"/>
                <a:gd name="connsiteX13" fmla="*/ 172212 w 184309"/>
                <a:gd name="connsiteY13" fmla="*/ 12668 h 242982"/>
                <a:gd name="connsiteX14" fmla="*/ 166974 w 184309"/>
                <a:gd name="connsiteY14" fmla="*/ 12573 h 242982"/>
                <a:gd name="connsiteX15" fmla="*/ 163354 w 184309"/>
                <a:gd name="connsiteY15" fmla="*/ 111443 h 242982"/>
                <a:gd name="connsiteX16" fmla="*/ 183261 w 184309"/>
                <a:gd name="connsiteY16" fmla="*/ 111538 h 242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4309" h="242982">
                  <a:moveTo>
                    <a:pt x="183261" y="111538"/>
                  </a:moveTo>
                  <a:lnTo>
                    <a:pt x="184309" y="221742"/>
                  </a:lnTo>
                  <a:lnTo>
                    <a:pt x="163259" y="223171"/>
                  </a:lnTo>
                  <a:lnTo>
                    <a:pt x="164497" y="242602"/>
                  </a:lnTo>
                  <a:lnTo>
                    <a:pt x="91154" y="242983"/>
                  </a:lnTo>
                  <a:lnTo>
                    <a:pt x="92583" y="148114"/>
                  </a:lnTo>
                  <a:lnTo>
                    <a:pt x="286" y="147447"/>
                  </a:lnTo>
                  <a:lnTo>
                    <a:pt x="0" y="110681"/>
                  </a:lnTo>
                  <a:lnTo>
                    <a:pt x="11525" y="110776"/>
                  </a:lnTo>
                  <a:lnTo>
                    <a:pt x="99822" y="110681"/>
                  </a:lnTo>
                  <a:lnTo>
                    <a:pt x="100679" y="476"/>
                  </a:lnTo>
                  <a:lnTo>
                    <a:pt x="165164" y="0"/>
                  </a:lnTo>
                  <a:lnTo>
                    <a:pt x="172784" y="286"/>
                  </a:lnTo>
                  <a:lnTo>
                    <a:pt x="172212" y="12668"/>
                  </a:lnTo>
                  <a:lnTo>
                    <a:pt x="166974" y="12573"/>
                  </a:lnTo>
                  <a:lnTo>
                    <a:pt x="163354" y="111443"/>
                  </a:lnTo>
                  <a:lnTo>
                    <a:pt x="183261" y="111538"/>
                  </a:lnTo>
                  <a:close/>
                </a:path>
              </a:pathLst>
            </a:custGeom>
            <a:solidFill>
              <a:srgbClr val="336933"/>
            </a:solidFill>
            <a:ln w="9525" cap="flat">
              <a:noFill/>
              <a:prstDash val="solid"/>
              <a:miter/>
            </a:ln>
          </p:spPr>
          <p:txBody>
            <a:bodyPr rtlCol="0" anchor="ctr"/>
            <a:lstStyle/>
            <a:p>
              <a:endParaRPr lang="en-US"/>
            </a:p>
          </p:txBody>
        </p:sp>
        <p:sp>
          <p:nvSpPr>
            <p:cNvPr id="1804" name="Freeform: Shape 1803">
              <a:extLst>
                <a:ext uri="{FF2B5EF4-FFF2-40B4-BE49-F238E27FC236}">
                  <a16:creationId xmlns:a16="http://schemas.microsoft.com/office/drawing/2014/main" id="{A61237EA-2D0B-4478-9F3B-E6D4C1A8D2AB}"/>
                </a:ext>
              </a:extLst>
            </p:cNvPr>
            <p:cNvSpPr/>
            <p:nvPr/>
          </p:nvSpPr>
          <p:spPr>
            <a:xfrm>
              <a:off x="10411665" y="3463498"/>
              <a:ext cx="241261" cy="318064"/>
            </a:xfrm>
            <a:custGeom>
              <a:avLst/>
              <a:gdLst>
                <a:gd name="connsiteX0" fmla="*/ 183261 w 184309"/>
                <a:gd name="connsiteY0" fmla="*/ 111538 h 242982"/>
                <a:gd name="connsiteX1" fmla="*/ 184309 w 184309"/>
                <a:gd name="connsiteY1" fmla="*/ 221742 h 242982"/>
                <a:gd name="connsiteX2" fmla="*/ 163259 w 184309"/>
                <a:gd name="connsiteY2" fmla="*/ 223171 h 242982"/>
                <a:gd name="connsiteX3" fmla="*/ 164497 w 184309"/>
                <a:gd name="connsiteY3" fmla="*/ 242602 h 242982"/>
                <a:gd name="connsiteX4" fmla="*/ 91154 w 184309"/>
                <a:gd name="connsiteY4" fmla="*/ 242983 h 242982"/>
                <a:gd name="connsiteX5" fmla="*/ 92583 w 184309"/>
                <a:gd name="connsiteY5" fmla="*/ 148114 h 242982"/>
                <a:gd name="connsiteX6" fmla="*/ 286 w 184309"/>
                <a:gd name="connsiteY6" fmla="*/ 147447 h 242982"/>
                <a:gd name="connsiteX7" fmla="*/ 0 w 184309"/>
                <a:gd name="connsiteY7" fmla="*/ 110681 h 242982"/>
                <a:gd name="connsiteX8" fmla="*/ 11525 w 184309"/>
                <a:gd name="connsiteY8" fmla="*/ 110776 h 242982"/>
                <a:gd name="connsiteX9" fmla="*/ 99822 w 184309"/>
                <a:gd name="connsiteY9" fmla="*/ 110681 h 242982"/>
                <a:gd name="connsiteX10" fmla="*/ 100679 w 184309"/>
                <a:gd name="connsiteY10" fmla="*/ 476 h 242982"/>
                <a:gd name="connsiteX11" fmla="*/ 165164 w 184309"/>
                <a:gd name="connsiteY11" fmla="*/ 0 h 242982"/>
                <a:gd name="connsiteX12" fmla="*/ 172784 w 184309"/>
                <a:gd name="connsiteY12" fmla="*/ 286 h 242982"/>
                <a:gd name="connsiteX13" fmla="*/ 172212 w 184309"/>
                <a:gd name="connsiteY13" fmla="*/ 12668 h 242982"/>
                <a:gd name="connsiteX14" fmla="*/ 166974 w 184309"/>
                <a:gd name="connsiteY14" fmla="*/ 12573 h 242982"/>
                <a:gd name="connsiteX15" fmla="*/ 163354 w 184309"/>
                <a:gd name="connsiteY15" fmla="*/ 111443 h 242982"/>
                <a:gd name="connsiteX16" fmla="*/ 183261 w 184309"/>
                <a:gd name="connsiteY16" fmla="*/ 111538 h 242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4309" h="242982">
                  <a:moveTo>
                    <a:pt x="183261" y="111538"/>
                  </a:moveTo>
                  <a:lnTo>
                    <a:pt x="184309" y="221742"/>
                  </a:lnTo>
                  <a:lnTo>
                    <a:pt x="163259" y="223171"/>
                  </a:lnTo>
                  <a:lnTo>
                    <a:pt x="164497" y="242602"/>
                  </a:lnTo>
                  <a:lnTo>
                    <a:pt x="91154" y="242983"/>
                  </a:lnTo>
                  <a:lnTo>
                    <a:pt x="92583" y="148114"/>
                  </a:lnTo>
                  <a:lnTo>
                    <a:pt x="286" y="147447"/>
                  </a:lnTo>
                  <a:lnTo>
                    <a:pt x="0" y="110681"/>
                  </a:lnTo>
                  <a:lnTo>
                    <a:pt x="11525" y="110776"/>
                  </a:lnTo>
                  <a:lnTo>
                    <a:pt x="99822" y="110681"/>
                  </a:lnTo>
                  <a:lnTo>
                    <a:pt x="100679" y="476"/>
                  </a:lnTo>
                  <a:lnTo>
                    <a:pt x="165164" y="0"/>
                  </a:lnTo>
                  <a:lnTo>
                    <a:pt x="172784" y="286"/>
                  </a:lnTo>
                  <a:lnTo>
                    <a:pt x="172212" y="12668"/>
                  </a:lnTo>
                  <a:lnTo>
                    <a:pt x="166974" y="12573"/>
                  </a:lnTo>
                  <a:lnTo>
                    <a:pt x="163354" y="111443"/>
                  </a:lnTo>
                  <a:lnTo>
                    <a:pt x="183261" y="111538"/>
                  </a:lnTo>
                  <a:close/>
                </a:path>
              </a:pathLst>
            </a:custGeom>
            <a:noFill/>
            <a:ln w="4953" cap="flat">
              <a:solidFill>
                <a:srgbClr val="FFFFFF"/>
              </a:solidFill>
              <a:prstDash val="solid"/>
              <a:miter/>
            </a:ln>
          </p:spPr>
          <p:txBody>
            <a:bodyPr rtlCol="0" anchor="ctr"/>
            <a:lstStyle/>
            <a:p>
              <a:endParaRPr lang="en-US"/>
            </a:p>
          </p:txBody>
        </p:sp>
        <p:sp>
          <p:nvSpPr>
            <p:cNvPr id="1805" name="Freeform: Shape 1804">
              <a:extLst>
                <a:ext uri="{FF2B5EF4-FFF2-40B4-BE49-F238E27FC236}">
                  <a16:creationId xmlns:a16="http://schemas.microsoft.com/office/drawing/2014/main" id="{85983238-0D32-4F32-81EC-94A81560168A}"/>
                </a:ext>
              </a:extLst>
            </p:cNvPr>
            <p:cNvSpPr/>
            <p:nvPr/>
          </p:nvSpPr>
          <p:spPr>
            <a:xfrm>
              <a:off x="9938995" y="3562247"/>
              <a:ext cx="329285" cy="171313"/>
            </a:xfrm>
            <a:custGeom>
              <a:avLst/>
              <a:gdLst>
                <a:gd name="connsiteX0" fmla="*/ 251555 w 251554"/>
                <a:gd name="connsiteY0" fmla="*/ 130873 h 130873"/>
                <a:gd name="connsiteX1" fmla="*/ 73057 w 251554"/>
                <a:gd name="connsiteY1" fmla="*/ 130493 h 130873"/>
                <a:gd name="connsiteX2" fmla="*/ 72295 w 251554"/>
                <a:gd name="connsiteY2" fmla="*/ 123539 h 130873"/>
                <a:gd name="connsiteX3" fmla="*/ 63627 w 251554"/>
                <a:gd name="connsiteY3" fmla="*/ 130778 h 130873"/>
                <a:gd name="connsiteX4" fmla="*/ 52007 w 251554"/>
                <a:gd name="connsiteY4" fmla="*/ 129635 h 130873"/>
                <a:gd name="connsiteX5" fmla="*/ 41434 w 251554"/>
                <a:gd name="connsiteY5" fmla="*/ 120396 h 130873"/>
                <a:gd name="connsiteX6" fmla="*/ 27051 w 251554"/>
                <a:gd name="connsiteY6" fmla="*/ 116681 h 130873"/>
                <a:gd name="connsiteX7" fmla="*/ 17526 w 251554"/>
                <a:gd name="connsiteY7" fmla="*/ 105061 h 130873"/>
                <a:gd name="connsiteX8" fmla="*/ 10668 w 251554"/>
                <a:gd name="connsiteY8" fmla="*/ 105442 h 130873"/>
                <a:gd name="connsiteX9" fmla="*/ 0 w 251554"/>
                <a:gd name="connsiteY9" fmla="*/ 111538 h 130873"/>
                <a:gd name="connsiteX10" fmla="*/ 95 w 251554"/>
                <a:gd name="connsiteY10" fmla="*/ 38386 h 130873"/>
                <a:gd name="connsiteX11" fmla="*/ 71152 w 251554"/>
                <a:gd name="connsiteY11" fmla="*/ 37719 h 130873"/>
                <a:gd name="connsiteX12" fmla="*/ 72104 w 251554"/>
                <a:gd name="connsiteY12" fmla="*/ 1524 h 130873"/>
                <a:gd name="connsiteX13" fmla="*/ 149352 w 251554"/>
                <a:gd name="connsiteY13" fmla="*/ 476 h 130873"/>
                <a:gd name="connsiteX14" fmla="*/ 182213 w 251554"/>
                <a:gd name="connsiteY14" fmla="*/ 0 h 130873"/>
                <a:gd name="connsiteX15" fmla="*/ 183642 w 251554"/>
                <a:gd name="connsiteY15" fmla="*/ 37433 h 130873"/>
                <a:gd name="connsiteX16" fmla="*/ 250317 w 251554"/>
                <a:gd name="connsiteY16" fmla="*/ 37338 h 130873"/>
                <a:gd name="connsiteX17" fmla="*/ 251555 w 251554"/>
                <a:gd name="connsiteY17" fmla="*/ 130873 h 130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1554" h="130873">
                  <a:moveTo>
                    <a:pt x="251555" y="130873"/>
                  </a:moveTo>
                  <a:lnTo>
                    <a:pt x="73057" y="130493"/>
                  </a:lnTo>
                  <a:lnTo>
                    <a:pt x="72295" y="123539"/>
                  </a:lnTo>
                  <a:lnTo>
                    <a:pt x="63627" y="130778"/>
                  </a:lnTo>
                  <a:lnTo>
                    <a:pt x="52007" y="129635"/>
                  </a:lnTo>
                  <a:lnTo>
                    <a:pt x="41434" y="120396"/>
                  </a:lnTo>
                  <a:lnTo>
                    <a:pt x="27051" y="116681"/>
                  </a:lnTo>
                  <a:lnTo>
                    <a:pt x="17526" y="105061"/>
                  </a:lnTo>
                  <a:lnTo>
                    <a:pt x="10668" y="105442"/>
                  </a:lnTo>
                  <a:lnTo>
                    <a:pt x="0" y="111538"/>
                  </a:lnTo>
                  <a:lnTo>
                    <a:pt x="95" y="38386"/>
                  </a:lnTo>
                  <a:lnTo>
                    <a:pt x="71152" y="37719"/>
                  </a:lnTo>
                  <a:lnTo>
                    <a:pt x="72104" y="1524"/>
                  </a:lnTo>
                  <a:lnTo>
                    <a:pt x="149352" y="476"/>
                  </a:lnTo>
                  <a:lnTo>
                    <a:pt x="182213" y="0"/>
                  </a:lnTo>
                  <a:lnTo>
                    <a:pt x="183642" y="37433"/>
                  </a:lnTo>
                  <a:lnTo>
                    <a:pt x="250317" y="37338"/>
                  </a:lnTo>
                  <a:lnTo>
                    <a:pt x="251555" y="130873"/>
                  </a:lnTo>
                  <a:close/>
                </a:path>
              </a:pathLst>
            </a:custGeom>
            <a:solidFill>
              <a:srgbClr val="336933"/>
            </a:solidFill>
            <a:ln w="9525" cap="flat">
              <a:noFill/>
              <a:prstDash val="solid"/>
              <a:miter/>
            </a:ln>
          </p:spPr>
          <p:txBody>
            <a:bodyPr rtlCol="0" anchor="ctr"/>
            <a:lstStyle/>
            <a:p>
              <a:endParaRPr lang="en-US"/>
            </a:p>
          </p:txBody>
        </p:sp>
        <p:sp>
          <p:nvSpPr>
            <p:cNvPr id="1806" name="Freeform: Shape 1805">
              <a:extLst>
                <a:ext uri="{FF2B5EF4-FFF2-40B4-BE49-F238E27FC236}">
                  <a16:creationId xmlns:a16="http://schemas.microsoft.com/office/drawing/2014/main" id="{F28B8CAD-9D7C-4EAD-8024-1D8A0A614E07}"/>
                </a:ext>
              </a:extLst>
            </p:cNvPr>
            <p:cNvSpPr/>
            <p:nvPr/>
          </p:nvSpPr>
          <p:spPr>
            <a:xfrm>
              <a:off x="9938995" y="3562247"/>
              <a:ext cx="329285" cy="171313"/>
            </a:xfrm>
            <a:custGeom>
              <a:avLst/>
              <a:gdLst>
                <a:gd name="connsiteX0" fmla="*/ 251555 w 251554"/>
                <a:gd name="connsiteY0" fmla="*/ 130873 h 130873"/>
                <a:gd name="connsiteX1" fmla="*/ 73057 w 251554"/>
                <a:gd name="connsiteY1" fmla="*/ 130493 h 130873"/>
                <a:gd name="connsiteX2" fmla="*/ 72295 w 251554"/>
                <a:gd name="connsiteY2" fmla="*/ 123539 h 130873"/>
                <a:gd name="connsiteX3" fmla="*/ 63627 w 251554"/>
                <a:gd name="connsiteY3" fmla="*/ 130778 h 130873"/>
                <a:gd name="connsiteX4" fmla="*/ 52007 w 251554"/>
                <a:gd name="connsiteY4" fmla="*/ 129635 h 130873"/>
                <a:gd name="connsiteX5" fmla="*/ 41434 w 251554"/>
                <a:gd name="connsiteY5" fmla="*/ 120396 h 130873"/>
                <a:gd name="connsiteX6" fmla="*/ 27051 w 251554"/>
                <a:gd name="connsiteY6" fmla="*/ 116681 h 130873"/>
                <a:gd name="connsiteX7" fmla="*/ 17526 w 251554"/>
                <a:gd name="connsiteY7" fmla="*/ 105061 h 130873"/>
                <a:gd name="connsiteX8" fmla="*/ 10668 w 251554"/>
                <a:gd name="connsiteY8" fmla="*/ 105442 h 130873"/>
                <a:gd name="connsiteX9" fmla="*/ 0 w 251554"/>
                <a:gd name="connsiteY9" fmla="*/ 111538 h 130873"/>
                <a:gd name="connsiteX10" fmla="*/ 95 w 251554"/>
                <a:gd name="connsiteY10" fmla="*/ 38386 h 130873"/>
                <a:gd name="connsiteX11" fmla="*/ 71152 w 251554"/>
                <a:gd name="connsiteY11" fmla="*/ 37719 h 130873"/>
                <a:gd name="connsiteX12" fmla="*/ 72104 w 251554"/>
                <a:gd name="connsiteY12" fmla="*/ 1524 h 130873"/>
                <a:gd name="connsiteX13" fmla="*/ 149352 w 251554"/>
                <a:gd name="connsiteY13" fmla="*/ 476 h 130873"/>
                <a:gd name="connsiteX14" fmla="*/ 182213 w 251554"/>
                <a:gd name="connsiteY14" fmla="*/ 0 h 130873"/>
                <a:gd name="connsiteX15" fmla="*/ 183642 w 251554"/>
                <a:gd name="connsiteY15" fmla="*/ 37433 h 130873"/>
                <a:gd name="connsiteX16" fmla="*/ 250317 w 251554"/>
                <a:gd name="connsiteY16" fmla="*/ 37338 h 130873"/>
                <a:gd name="connsiteX17" fmla="*/ 251555 w 251554"/>
                <a:gd name="connsiteY17" fmla="*/ 130873 h 130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1554" h="130873">
                  <a:moveTo>
                    <a:pt x="251555" y="130873"/>
                  </a:moveTo>
                  <a:lnTo>
                    <a:pt x="73057" y="130493"/>
                  </a:lnTo>
                  <a:lnTo>
                    <a:pt x="72295" y="123539"/>
                  </a:lnTo>
                  <a:lnTo>
                    <a:pt x="63627" y="130778"/>
                  </a:lnTo>
                  <a:lnTo>
                    <a:pt x="52007" y="129635"/>
                  </a:lnTo>
                  <a:lnTo>
                    <a:pt x="41434" y="120396"/>
                  </a:lnTo>
                  <a:lnTo>
                    <a:pt x="27051" y="116681"/>
                  </a:lnTo>
                  <a:lnTo>
                    <a:pt x="17526" y="105061"/>
                  </a:lnTo>
                  <a:lnTo>
                    <a:pt x="10668" y="105442"/>
                  </a:lnTo>
                  <a:lnTo>
                    <a:pt x="0" y="111538"/>
                  </a:lnTo>
                  <a:lnTo>
                    <a:pt x="95" y="38386"/>
                  </a:lnTo>
                  <a:lnTo>
                    <a:pt x="71152" y="37719"/>
                  </a:lnTo>
                  <a:lnTo>
                    <a:pt x="72104" y="1524"/>
                  </a:lnTo>
                  <a:lnTo>
                    <a:pt x="149352" y="476"/>
                  </a:lnTo>
                  <a:lnTo>
                    <a:pt x="182213" y="0"/>
                  </a:lnTo>
                  <a:lnTo>
                    <a:pt x="183642" y="37433"/>
                  </a:lnTo>
                  <a:lnTo>
                    <a:pt x="250317" y="37338"/>
                  </a:lnTo>
                  <a:lnTo>
                    <a:pt x="251555" y="130873"/>
                  </a:lnTo>
                  <a:close/>
                </a:path>
              </a:pathLst>
            </a:custGeom>
            <a:noFill/>
            <a:ln w="4953" cap="flat">
              <a:solidFill>
                <a:srgbClr val="FFFFFF"/>
              </a:solidFill>
              <a:prstDash val="solid"/>
              <a:miter/>
            </a:ln>
          </p:spPr>
          <p:txBody>
            <a:bodyPr rtlCol="0" anchor="ctr"/>
            <a:lstStyle/>
            <a:p>
              <a:endParaRPr lang="en-US"/>
            </a:p>
          </p:txBody>
        </p:sp>
        <p:sp>
          <p:nvSpPr>
            <p:cNvPr id="1807" name="Freeform: Shape 1806">
              <a:extLst>
                <a:ext uri="{FF2B5EF4-FFF2-40B4-BE49-F238E27FC236}">
                  <a16:creationId xmlns:a16="http://schemas.microsoft.com/office/drawing/2014/main" id="{B090F57E-C182-4E3B-8BEA-58159B38BF93}"/>
                </a:ext>
              </a:extLst>
            </p:cNvPr>
            <p:cNvSpPr/>
            <p:nvPr/>
          </p:nvSpPr>
          <p:spPr>
            <a:xfrm>
              <a:off x="10865636" y="3608006"/>
              <a:ext cx="219316" cy="292629"/>
            </a:xfrm>
            <a:custGeom>
              <a:avLst/>
              <a:gdLst>
                <a:gd name="connsiteX0" fmla="*/ 167544 w 167544"/>
                <a:gd name="connsiteY0" fmla="*/ 762 h 223551"/>
                <a:gd name="connsiteX1" fmla="*/ 167354 w 167544"/>
                <a:gd name="connsiteY1" fmla="*/ 112966 h 223551"/>
                <a:gd name="connsiteX2" fmla="*/ 164211 w 167544"/>
                <a:gd name="connsiteY2" fmla="*/ 113538 h 223551"/>
                <a:gd name="connsiteX3" fmla="*/ 165545 w 167544"/>
                <a:gd name="connsiteY3" fmla="*/ 222218 h 223551"/>
                <a:gd name="connsiteX4" fmla="*/ 55245 w 167544"/>
                <a:gd name="connsiteY4" fmla="*/ 223552 h 223551"/>
                <a:gd name="connsiteX5" fmla="*/ 53816 w 167544"/>
                <a:gd name="connsiteY5" fmla="*/ 149447 h 223551"/>
                <a:gd name="connsiteX6" fmla="*/ 6001 w 167544"/>
                <a:gd name="connsiteY6" fmla="*/ 149352 h 223551"/>
                <a:gd name="connsiteX7" fmla="*/ 19335 w 167544"/>
                <a:gd name="connsiteY7" fmla="*/ 130683 h 223551"/>
                <a:gd name="connsiteX8" fmla="*/ 3429 w 167544"/>
                <a:gd name="connsiteY8" fmla="*/ 114490 h 223551"/>
                <a:gd name="connsiteX9" fmla="*/ 3429 w 167544"/>
                <a:gd name="connsiteY9" fmla="*/ 95440 h 223551"/>
                <a:gd name="connsiteX10" fmla="*/ 0 w 167544"/>
                <a:gd name="connsiteY10" fmla="*/ 86296 h 223551"/>
                <a:gd name="connsiteX11" fmla="*/ 20955 w 167544"/>
                <a:gd name="connsiteY11" fmla="*/ 65151 h 223551"/>
                <a:gd name="connsiteX12" fmla="*/ 21145 w 167544"/>
                <a:gd name="connsiteY12" fmla="*/ 54578 h 223551"/>
                <a:gd name="connsiteX13" fmla="*/ 26956 w 167544"/>
                <a:gd name="connsiteY13" fmla="*/ 54673 h 223551"/>
                <a:gd name="connsiteX14" fmla="*/ 27527 w 167544"/>
                <a:gd name="connsiteY14" fmla="*/ 39338 h 223551"/>
                <a:gd name="connsiteX15" fmla="*/ 59817 w 167544"/>
                <a:gd name="connsiteY15" fmla="*/ 38481 h 223551"/>
                <a:gd name="connsiteX16" fmla="*/ 61055 w 167544"/>
                <a:gd name="connsiteY16" fmla="*/ 0 h 223551"/>
                <a:gd name="connsiteX17" fmla="*/ 92869 w 167544"/>
                <a:gd name="connsiteY17" fmla="*/ 476 h 223551"/>
                <a:gd name="connsiteX18" fmla="*/ 167544 w 167544"/>
                <a:gd name="connsiteY18" fmla="*/ 762 h 223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7544" h="223551">
                  <a:moveTo>
                    <a:pt x="167544" y="762"/>
                  </a:moveTo>
                  <a:lnTo>
                    <a:pt x="167354" y="112966"/>
                  </a:lnTo>
                  <a:lnTo>
                    <a:pt x="164211" y="113538"/>
                  </a:lnTo>
                  <a:lnTo>
                    <a:pt x="165545" y="222218"/>
                  </a:lnTo>
                  <a:lnTo>
                    <a:pt x="55245" y="223552"/>
                  </a:lnTo>
                  <a:lnTo>
                    <a:pt x="53816" y="149447"/>
                  </a:lnTo>
                  <a:lnTo>
                    <a:pt x="6001" y="149352"/>
                  </a:lnTo>
                  <a:lnTo>
                    <a:pt x="19335" y="130683"/>
                  </a:lnTo>
                  <a:lnTo>
                    <a:pt x="3429" y="114490"/>
                  </a:lnTo>
                  <a:lnTo>
                    <a:pt x="3429" y="95440"/>
                  </a:lnTo>
                  <a:lnTo>
                    <a:pt x="0" y="86296"/>
                  </a:lnTo>
                  <a:lnTo>
                    <a:pt x="20955" y="65151"/>
                  </a:lnTo>
                  <a:lnTo>
                    <a:pt x="21145" y="54578"/>
                  </a:lnTo>
                  <a:lnTo>
                    <a:pt x="26956" y="54673"/>
                  </a:lnTo>
                  <a:lnTo>
                    <a:pt x="27527" y="39338"/>
                  </a:lnTo>
                  <a:lnTo>
                    <a:pt x="59817" y="38481"/>
                  </a:lnTo>
                  <a:lnTo>
                    <a:pt x="61055" y="0"/>
                  </a:lnTo>
                  <a:lnTo>
                    <a:pt x="92869" y="476"/>
                  </a:lnTo>
                  <a:lnTo>
                    <a:pt x="167544" y="762"/>
                  </a:lnTo>
                  <a:close/>
                </a:path>
              </a:pathLst>
            </a:custGeom>
            <a:solidFill>
              <a:srgbClr val="BCBEC0"/>
            </a:solidFill>
            <a:ln w="9525" cap="flat">
              <a:noFill/>
              <a:prstDash val="solid"/>
              <a:miter/>
            </a:ln>
          </p:spPr>
          <p:txBody>
            <a:bodyPr rtlCol="0" anchor="ctr"/>
            <a:lstStyle/>
            <a:p>
              <a:endParaRPr lang="en-US"/>
            </a:p>
          </p:txBody>
        </p:sp>
        <p:sp>
          <p:nvSpPr>
            <p:cNvPr id="1808" name="Freeform: Shape 1807">
              <a:extLst>
                <a:ext uri="{FF2B5EF4-FFF2-40B4-BE49-F238E27FC236}">
                  <a16:creationId xmlns:a16="http://schemas.microsoft.com/office/drawing/2014/main" id="{91B70168-551D-4971-9258-5AC34D8EE247}"/>
                </a:ext>
              </a:extLst>
            </p:cNvPr>
            <p:cNvSpPr/>
            <p:nvPr/>
          </p:nvSpPr>
          <p:spPr>
            <a:xfrm>
              <a:off x="10865636" y="3608006"/>
              <a:ext cx="219316" cy="292629"/>
            </a:xfrm>
            <a:custGeom>
              <a:avLst/>
              <a:gdLst>
                <a:gd name="connsiteX0" fmla="*/ 167544 w 167544"/>
                <a:gd name="connsiteY0" fmla="*/ 762 h 223551"/>
                <a:gd name="connsiteX1" fmla="*/ 167354 w 167544"/>
                <a:gd name="connsiteY1" fmla="*/ 112966 h 223551"/>
                <a:gd name="connsiteX2" fmla="*/ 164211 w 167544"/>
                <a:gd name="connsiteY2" fmla="*/ 113538 h 223551"/>
                <a:gd name="connsiteX3" fmla="*/ 165545 w 167544"/>
                <a:gd name="connsiteY3" fmla="*/ 222218 h 223551"/>
                <a:gd name="connsiteX4" fmla="*/ 55245 w 167544"/>
                <a:gd name="connsiteY4" fmla="*/ 223552 h 223551"/>
                <a:gd name="connsiteX5" fmla="*/ 53816 w 167544"/>
                <a:gd name="connsiteY5" fmla="*/ 149447 h 223551"/>
                <a:gd name="connsiteX6" fmla="*/ 6001 w 167544"/>
                <a:gd name="connsiteY6" fmla="*/ 149352 h 223551"/>
                <a:gd name="connsiteX7" fmla="*/ 19335 w 167544"/>
                <a:gd name="connsiteY7" fmla="*/ 130683 h 223551"/>
                <a:gd name="connsiteX8" fmla="*/ 3429 w 167544"/>
                <a:gd name="connsiteY8" fmla="*/ 114490 h 223551"/>
                <a:gd name="connsiteX9" fmla="*/ 3429 w 167544"/>
                <a:gd name="connsiteY9" fmla="*/ 95440 h 223551"/>
                <a:gd name="connsiteX10" fmla="*/ 0 w 167544"/>
                <a:gd name="connsiteY10" fmla="*/ 86296 h 223551"/>
                <a:gd name="connsiteX11" fmla="*/ 20955 w 167544"/>
                <a:gd name="connsiteY11" fmla="*/ 65151 h 223551"/>
                <a:gd name="connsiteX12" fmla="*/ 21145 w 167544"/>
                <a:gd name="connsiteY12" fmla="*/ 54578 h 223551"/>
                <a:gd name="connsiteX13" fmla="*/ 26956 w 167544"/>
                <a:gd name="connsiteY13" fmla="*/ 54673 h 223551"/>
                <a:gd name="connsiteX14" fmla="*/ 27527 w 167544"/>
                <a:gd name="connsiteY14" fmla="*/ 39338 h 223551"/>
                <a:gd name="connsiteX15" fmla="*/ 59817 w 167544"/>
                <a:gd name="connsiteY15" fmla="*/ 38481 h 223551"/>
                <a:gd name="connsiteX16" fmla="*/ 61055 w 167544"/>
                <a:gd name="connsiteY16" fmla="*/ 0 h 223551"/>
                <a:gd name="connsiteX17" fmla="*/ 92869 w 167544"/>
                <a:gd name="connsiteY17" fmla="*/ 476 h 223551"/>
                <a:gd name="connsiteX18" fmla="*/ 167544 w 167544"/>
                <a:gd name="connsiteY18" fmla="*/ 762 h 223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7544" h="223551">
                  <a:moveTo>
                    <a:pt x="167544" y="762"/>
                  </a:moveTo>
                  <a:lnTo>
                    <a:pt x="167354" y="112966"/>
                  </a:lnTo>
                  <a:lnTo>
                    <a:pt x="164211" y="113538"/>
                  </a:lnTo>
                  <a:lnTo>
                    <a:pt x="165545" y="222218"/>
                  </a:lnTo>
                  <a:lnTo>
                    <a:pt x="55245" y="223552"/>
                  </a:lnTo>
                  <a:lnTo>
                    <a:pt x="53816" y="149447"/>
                  </a:lnTo>
                  <a:lnTo>
                    <a:pt x="6001" y="149352"/>
                  </a:lnTo>
                  <a:lnTo>
                    <a:pt x="19335" y="130683"/>
                  </a:lnTo>
                  <a:lnTo>
                    <a:pt x="3429" y="114490"/>
                  </a:lnTo>
                  <a:lnTo>
                    <a:pt x="3429" y="95440"/>
                  </a:lnTo>
                  <a:lnTo>
                    <a:pt x="0" y="86296"/>
                  </a:lnTo>
                  <a:lnTo>
                    <a:pt x="20955" y="65151"/>
                  </a:lnTo>
                  <a:lnTo>
                    <a:pt x="21145" y="54578"/>
                  </a:lnTo>
                  <a:lnTo>
                    <a:pt x="26956" y="54673"/>
                  </a:lnTo>
                  <a:lnTo>
                    <a:pt x="27527" y="39338"/>
                  </a:lnTo>
                  <a:lnTo>
                    <a:pt x="59817" y="38481"/>
                  </a:lnTo>
                  <a:lnTo>
                    <a:pt x="61055" y="0"/>
                  </a:lnTo>
                  <a:lnTo>
                    <a:pt x="92869" y="476"/>
                  </a:lnTo>
                  <a:lnTo>
                    <a:pt x="167544" y="762"/>
                  </a:lnTo>
                  <a:close/>
                </a:path>
              </a:pathLst>
            </a:custGeom>
            <a:noFill/>
            <a:ln w="4953" cap="rnd">
              <a:solidFill>
                <a:srgbClr val="FFFFFF"/>
              </a:solidFill>
              <a:prstDash val="solid"/>
              <a:round/>
            </a:ln>
          </p:spPr>
          <p:txBody>
            <a:bodyPr rtlCol="0" anchor="ctr"/>
            <a:lstStyle/>
            <a:p>
              <a:endParaRPr lang="en-US"/>
            </a:p>
          </p:txBody>
        </p:sp>
        <p:sp>
          <p:nvSpPr>
            <p:cNvPr id="1809" name="Freeform: Shape 1808">
              <a:extLst>
                <a:ext uri="{FF2B5EF4-FFF2-40B4-BE49-F238E27FC236}">
                  <a16:creationId xmlns:a16="http://schemas.microsoft.com/office/drawing/2014/main" id="{C79BB2CD-9468-4388-899E-DDC257079B8F}"/>
                </a:ext>
              </a:extLst>
            </p:cNvPr>
            <p:cNvSpPr/>
            <p:nvPr/>
          </p:nvSpPr>
          <p:spPr>
            <a:xfrm>
              <a:off x="10266660" y="3608380"/>
              <a:ext cx="266196" cy="293128"/>
            </a:xfrm>
            <a:custGeom>
              <a:avLst/>
              <a:gdLst>
                <a:gd name="connsiteX0" fmla="*/ 201930 w 203358"/>
                <a:gd name="connsiteY0" fmla="*/ 132302 h 223932"/>
                <a:gd name="connsiteX1" fmla="*/ 150019 w 203358"/>
                <a:gd name="connsiteY1" fmla="*/ 131159 h 223932"/>
                <a:gd name="connsiteX2" fmla="*/ 150019 w 203358"/>
                <a:gd name="connsiteY2" fmla="*/ 221647 h 223932"/>
                <a:gd name="connsiteX3" fmla="*/ 2476 w 203358"/>
                <a:gd name="connsiteY3" fmla="*/ 223933 h 223932"/>
                <a:gd name="connsiteX4" fmla="*/ 1238 w 203358"/>
                <a:gd name="connsiteY4" fmla="*/ 95631 h 223932"/>
                <a:gd name="connsiteX5" fmla="*/ 0 w 203358"/>
                <a:gd name="connsiteY5" fmla="*/ 2096 h 223932"/>
                <a:gd name="connsiteX6" fmla="*/ 110775 w 203358"/>
                <a:gd name="connsiteY6" fmla="*/ 0 h 223932"/>
                <a:gd name="connsiteX7" fmla="*/ 111061 w 203358"/>
                <a:gd name="connsiteY7" fmla="*/ 36862 h 223932"/>
                <a:gd name="connsiteX8" fmla="*/ 203359 w 203358"/>
                <a:gd name="connsiteY8" fmla="*/ 37433 h 223932"/>
                <a:gd name="connsiteX9" fmla="*/ 201930 w 203358"/>
                <a:gd name="connsiteY9" fmla="*/ 132302 h 223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358" h="223932">
                  <a:moveTo>
                    <a:pt x="201930" y="132302"/>
                  </a:moveTo>
                  <a:lnTo>
                    <a:pt x="150019" y="131159"/>
                  </a:lnTo>
                  <a:lnTo>
                    <a:pt x="150019" y="221647"/>
                  </a:lnTo>
                  <a:lnTo>
                    <a:pt x="2476" y="223933"/>
                  </a:lnTo>
                  <a:lnTo>
                    <a:pt x="1238" y="95631"/>
                  </a:lnTo>
                  <a:lnTo>
                    <a:pt x="0" y="2096"/>
                  </a:lnTo>
                  <a:lnTo>
                    <a:pt x="110775" y="0"/>
                  </a:lnTo>
                  <a:lnTo>
                    <a:pt x="111061" y="36862"/>
                  </a:lnTo>
                  <a:lnTo>
                    <a:pt x="203359" y="37433"/>
                  </a:lnTo>
                  <a:lnTo>
                    <a:pt x="201930" y="132302"/>
                  </a:lnTo>
                  <a:close/>
                </a:path>
              </a:pathLst>
            </a:custGeom>
            <a:solidFill>
              <a:srgbClr val="336933"/>
            </a:solidFill>
            <a:ln w="9525" cap="flat">
              <a:noFill/>
              <a:prstDash val="solid"/>
              <a:miter/>
            </a:ln>
          </p:spPr>
          <p:txBody>
            <a:bodyPr rtlCol="0" anchor="ctr"/>
            <a:lstStyle/>
            <a:p>
              <a:endParaRPr lang="en-US"/>
            </a:p>
          </p:txBody>
        </p:sp>
        <p:sp>
          <p:nvSpPr>
            <p:cNvPr id="1810" name="Freeform: Shape 1809">
              <a:extLst>
                <a:ext uri="{FF2B5EF4-FFF2-40B4-BE49-F238E27FC236}">
                  <a16:creationId xmlns:a16="http://schemas.microsoft.com/office/drawing/2014/main" id="{7E81C25D-F609-4986-A08F-ADD0C571501A}"/>
                </a:ext>
              </a:extLst>
            </p:cNvPr>
            <p:cNvSpPr/>
            <p:nvPr/>
          </p:nvSpPr>
          <p:spPr>
            <a:xfrm>
              <a:off x="10266660" y="3608380"/>
              <a:ext cx="266196" cy="293128"/>
            </a:xfrm>
            <a:custGeom>
              <a:avLst/>
              <a:gdLst>
                <a:gd name="connsiteX0" fmla="*/ 201930 w 203358"/>
                <a:gd name="connsiteY0" fmla="*/ 132302 h 223932"/>
                <a:gd name="connsiteX1" fmla="*/ 150019 w 203358"/>
                <a:gd name="connsiteY1" fmla="*/ 131159 h 223932"/>
                <a:gd name="connsiteX2" fmla="*/ 150019 w 203358"/>
                <a:gd name="connsiteY2" fmla="*/ 221647 h 223932"/>
                <a:gd name="connsiteX3" fmla="*/ 2476 w 203358"/>
                <a:gd name="connsiteY3" fmla="*/ 223933 h 223932"/>
                <a:gd name="connsiteX4" fmla="*/ 1238 w 203358"/>
                <a:gd name="connsiteY4" fmla="*/ 95631 h 223932"/>
                <a:gd name="connsiteX5" fmla="*/ 0 w 203358"/>
                <a:gd name="connsiteY5" fmla="*/ 2096 h 223932"/>
                <a:gd name="connsiteX6" fmla="*/ 110775 w 203358"/>
                <a:gd name="connsiteY6" fmla="*/ 0 h 223932"/>
                <a:gd name="connsiteX7" fmla="*/ 111061 w 203358"/>
                <a:gd name="connsiteY7" fmla="*/ 36862 h 223932"/>
                <a:gd name="connsiteX8" fmla="*/ 203359 w 203358"/>
                <a:gd name="connsiteY8" fmla="*/ 37433 h 223932"/>
                <a:gd name="connsiteX9" fmla="*/ 201930 w 203358"/>
                <a:gd name="connsiteY9" fmla="*/ 132302 h 223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358" h="223932">
                  <a:moveTo>
                    <a:pt x="201930" y="132302"/>
                  </a:moveTo>
                  <a:lnTo>
                    <a:pt x="150019" y="131159"/>
                  </a:lnTo>
                  <a:lnTo>
                    <a:pt x="150019" y="221647"/>
                  </a:lnTo>
                  <a:lnTo>
                    <a:pt x="2476" y="223933"/>
                  </a:lnTo>
                  <a:lnTo>
                    <a:pt x="1238" y="95631"/>
                  </a:lnTo>
                  <a:lnTo>
                    <a:pt x="0" y="2096"/>
                  </a:lnTo>
                  <a:lnTo>
                    <a:pt x="110775" y="0"/>
                  </a:lnTo>
                  <a:lnTo>
                    <a:pt x="111061" y="36862"/>
                  </a:lnTo>
                  <a:lnTo>
                    <a:pt x="203359" y="37433"/>
                  </a:lnTo>
                  <a:lnTo>
                    <a:pt x="201930" y="132302"/>
                  </a:lnTo>
                  <a:close/>
                </a:path>
              </a:pathLst>
            </a:custGeom>
            <a:noFill/>
            <a:ln w="4953" cap="flat">
              <a:solidFill>
                <a:srgbClr val="FFFFFF"/>
              </a:solidFill>
              <a:prstDash val="solid"/>
              <a:miter/>
            </a:ln>
          </p:spPr>
          <p:txBody>
            <a:bodyPr rtlCol="0" anchor="ctr"/>
            <a:lstStyle/>
            <a:p>
              <a:endParaRPr lang="en-US"/>
            </a:p>
          </p:txBody>
        </p:sp>
        <p:sp>
          <p:nvSpPr>
            <p:cNvPr id="1811" name="Freeform: Shape 1810">
              <a:extLst>
                <a:ext uri="{FF2B5EF4-FFF2-40B4-BE49-F238E27FC236}">
                  <a16:creationId xmlns:a16="http://schemas.microsoft.com/office/drawing/2014/main" id="{BDB9C140-3A42-4896-813D-439E0C1FF7E3}"/>
                </a:ext>
              </a:extLst>
            </p:cNvPr>
            <p:cNvSpPr/>
            <p:nvPr/>
          </p:nvSpPr>
          <p:spPr>
            <a:xfrm>
              <a:off x="11080589" y="3609003"/>
              <a:ext cx="152113" cy="293378"/>
            </a:xfrm>
            <a:custGeom>
              <a:avLst/>
              <a:gdLst>
                <a:gd name="connsiteX0" fmla="*/ 3334 w 116205"/>
                <a:gd name="connsiteY0" fmla="*/ 0 h 224123"/>
                <a:gd name="connsiteX1" fmla="*/ 87154 w 116205"/>
                <a:gd name="connsiteY1" fmla="*/ 2762 h 224123"/>
                <a:gd name="connsiteX2" fmla="*/ 90868 w 116205"/>
                <a:gd name="connsiteY2" fmla="*/ 27242 h 224123"/>
                <a:gd name="connsiteX3" fmla="*/ 110204 w 116205"/>
                <a:gd name="connsiteY3" fmla="*/ 173831 h 224123"/>
                <a:gd name="connsiteX4" fmla="*/ 116205 w 116205"/>
                <a:gd name="connsiteY4" fmla="*/ 224123 h 224123"/>
                <a:gd name="connsiteX5" fmla="*/ 1334 w 116205"/>
                <a:gd name="connsiteY5" fmla="*/ 221456 h 224123"/>
                <a:gd name="connsiteX6" fmla="*/ 0 w 116205"/>
                <a:gd name="connsiteY6" fmla="*/ 112776 h 224123"/>
                <a:gd name="connsiteX7" fmla="*/ 3143 w 116205"/>
                <a:gd name="connsiteY7" fmla="*/ 112204 h 224123"/>
                <a:gd name="connsiteX8" fmla="*/ 3334 w 116205"/>
                <a:gd name="connsiteY8" fmla="*/ 0 h 224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205" h="224123">
                  <a:moveTo>
                    <a:pt x="3334" y="0"/>
                  </a:moveTo>
                  <a:lnTo>
                    <a:pt x="87154" y="2762"/>
                  </a:lnTo>
                  <a:lnTo>
                    <a:pt x="90868" y="27242"/>
                  </a:lnTo>
                  <a:lnTo>
                    <a:pt x="110204" y="173831"/>
                  </a:lnTo>
                  <a:lnTo>
                    <a:pt x="116205" y="224123"/>
                  </a:lnTo>
                  <a:lnTo>
                    <a:pt x="1334" y="221456"/>
                  </a:lnTo>
                  <a:lnTo>
                    <a:pt x="0" y="112776"/>
                  </a:lnTo>
                  <a:lnTo>
                    <a:pt x="3143" y="112204"/>
                  </a:lnTo>
                  <a:lnTo>
                    <a:pt x="3334" y="0"/>
                  </a:lnTo>
                  <a:close/>
                </a:path>
              </a:pathLst>
            </a:custGeom>
            <a:solidFill>
              <a:srgbClr val="BCBEC0"/>
            </a:solidFill>
            <a:ln w="9525" cap="flat">
              <a:noFill/>
              <a:prstDash val="solid"/>
              <a:miter/>
            </a:ln>
          </p:spPr>
          <p:txBody>
            <a:bodyPr rtlCol="0" anchor="ctr"/>
            <a:lstStyle/>
            <a:p>
              <a:endParaRPr lang="en-US"/>
            </a:p>
          </p:txBody>
        </p:sp>
        <p:sp>
          <p:nvSpPr>
            <p:cNvPr id="1812" name="Freeform: Shape 1811">
              <a:extLst>
                <a:ext uri="{FF2B5EF4-FFF2-40B4-BE49-F238E27FC236}">
                  <a16:creationId xmlns:a16="http://schemas.microsoft.com/office/drawing/2014/main" id="{FF0C53B7-BE8C-4646-8935-C94499B734FE}"/>
                </a:ext>
              </a:extLst>
            </p:cNvPr>
            <p:cNvSpPr/>
            <p:nvPr/>
          </p:nvSpPr>
          <p:spPr>
            <a:xfrm>
              <a:off x="11080589" y="3609003"/>
              <a:ext cx="152113" cy="293378"/>
            </a:xfrm>
            <a:custGeom>
              <a:avLst/>
              <a:gdLst>
                <a:gd name="connsiteX0" fmla="*/ 3334 w 116205"/>
                <a:gd name="connsiteY0" fmla="*/ 0 h 224123"/>
                <a:gd name="connsiteX1" fmla="*/ 87154 w 116205"/>
                <a:gd name="connsiteY1" fmla="*/ 2762 h 224123"/>
                <a:gd name="connsiteX2" fmla="*/ 90868 w 116205"/>
                <a:gd name="connsiteY2" fmla="*/ 27242 h 224123"/>
                <a:gd name="connsiteX3" fmla="*/ 110204 w 116205"/>
                <a:gd name="connsiteY3" fmla="*/ 173831 h 224123"/>
                <a:gd name="connsiteX4" fmla="*/ 116205 w 116205"/>
                <a:gd name="connsiteY4" fmla="*/ 224123 h 224123"/>
                <a:gd name="connsiteX5" fmla="*/ 1334 w 116205"/>
                <a:gd name="connsiteY5" fmla="*/ 221456 h 224123"/>
                <a:gd name="connsiteX6" fmla="*/ 0 w 116205"/>
                <a:gd name="connsiteY6" fmla="*/ 112776 h 224123"/>
                <a:gd name="connsiteX7" fmla="*/ 3143 w 116205"/>
                <a:gd name="connsiteY7" fmla="*/ 112204 h 224123"/>
                <a:gd name="connsiteX8" fmla="*/ 3334 w 116205"/>
                <a:gd name="connsiteY8" fmla="*/ 0 h 224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205" h="224123">
                  <a:moveTo>
                    <a:pt x="3334" y="0"/>
                  </a:moveTo>
                  <a:lnTo>
                    <a:pt x="87154" y="2762"/>
                  </a:lnTo>
                  <a:lnTo>
                    <a:pt x="90868" y="27242"/>
                  </a:lnTo>
                  <a:lnTo>
                    <a:pt x="110204" y="173831"/>
                  </a:lnTo>
                  <a:lnTo>
                    <a:pt x="116205" y="224123"/>
                  </a:lnTo>
                  <a:lnTo>
                    <a:pt x="1334" y="221456"/>
                  </a:lnTo>
                  <a:lnTo>
                    <a:pt x="0" y="112776"/>
                  </a:lnTo>
                  <a:lnTo>
                    <a:pt x="3143" y="112204"/>
                  </a:lnTo>
                  <a:lnTo>
                    <a:pt x="3334" y="0"/>
                  </a:lnTo>
                  <a:close/>
                </a:path>
              </a:pathLst>
            </a:custGeom>
            <a:noFill/>
            <a:ln w="4953" cap="rnd">
              <a:solidFill>
                <a:srgbClr val="FFFFFF"/>
              </a:solidFill>
              <a:prstDash val="solid"/>
              <a:round/>
            </a:ln>
          </p:spPr>
          <p:txBody>
            <a:bodyPr rtlCol="0" anchor="ctr"/>
            <a:lstStyle/>
            <a:p>
              <a:endParaRPr lang="en-US"/>
            </a:p>
          </p:txBody>
        </p:sp>
        <p:sp>
          <p:nvSpPr>
            <p:cNvPr id="1813" name="Freeform: Shape 1812">
              <a:extLst>
                <a:ext uri="{FF2B5EF4-FFF2-40B4-BE49-F238E27FC236}">
                  <a16:creationId xmlns:a16="http://schemas.microsoft.com/office/drawing/2014/main" id="{867F90CD-CE83-46D7-85F2-9A8D714F303A}"/>
                </a:ext>
              </a:extLst>
            </p:cNvPr>
            <p:cNvSpPr/>
            <p:nvPr/>
          </p:nvSpPr>
          <p:spPr>
            <a:xfrm>
              <a:off x="9554722" y="3609128"/>
              <a:ext cx="242880" cy="245250"/>
            </a:xfrm>
            <a:custGeom>
              <a:avLst/>
              <a:gdLst>
                <a:gd name="connsiteX0" fmla="*/ 185547 w 185546"/>
                <a:gd name="connsiteY0" fmla="*/ 187357 h 187356"/>
                <a:gd name="connsiteX1" fmla="*/ 4286 w 185546"/>
                <a:gd name="connsiteY1" fmla="*/ 187166 h 187356"/>
                <a:gd name="connsiteX2" fmla="*/ 2286 w 185546"/>
                <a:gd name="connsiteY2" fmla="*/ 116967 h 187356"/>
                <a:gd name="connsiteX3" fmla="*/ 0 w 185546"/>
                <a:gd name="connsiteY3" fmla="*/ 116205 h 187356"/>
                <a:gd name="connsiteX4" fmla="*/ 858 w 185546"/>
                <a:gd name="connsiteY4" fmla="*/ 667 h 187356"/>
                <a:gd name="connsiteX5" fmla="*/ 37338 w 185546"/>
                <a:gd name="connsiteY5" fmla="*/ 0 h 187356"/>
                <a:gd name="connsiteX6" fmla="*/ 182213 w 185546"/>
                <a:gd name="connsiteY6" fmla="*/ 476 h 187356"/>
                <a:gd name="connsiteX7" fmla="*/ 185547 w 185546"/>
                <a:gd name="connsiteY7" fmla="*/ 187357 h 187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5546" h="187356">
                  <a:moveTo>
                    <a:pt x="185547" y="187357"/>
                  </a:moveTo>
                  <a:lnTo>
                    <a:pt x="4286" y="187166"/>
                  </a:lnTo>
                  <a:lnTo>
                    <a:pt x="2286" y="116967"/>
                  </a:lnTo>
                  <a:lnTo>
                    <a:pt x="0" y="116205"/>
                  </a:lnTo>
                  <a:lnTo>
                    <a:pt x="858" y="667"/>
                  </a:lnTo>
                  <a:lnTo>
                    <a:pt x="37338" y="0"/>
                  </a:lnTo>
                  <a:lnTo>
                    <a:pt x="182213" y="476"/>
                  </a:lnTo>
                  <a:lnTo>
                    <a:pt x="185547" y="187357"/>
                  </a:lnTo>
                  <a:close/>
                </a:path>
              </a:pathLst>
            </a:custGeom>
            <a:solidFill>
              <a:srgbClr val="669940"/>
            </a:solidFill>
            <a:ln w="9525" cap="flat">
              <a:noFill/>
              <a:prstDash val="solid"/>
              <a:miter/>
            </a:ln>
          </p:spPr>
          <p:txBody>
            <a:bodyPr rtlCol="0" anchor="ctr"/>
            <a:lstStyle/>
            <a:p>
              <a:endParaRPr lang="en-US"/>
            </a:p>
          </p:txBody>
        </p:sp>
        <p:sp>
          <p:nvSpPr>
            <p:cNvPr id="1814" name="Freeform: Shape 1813">
              <a:extLst>
                <a:ext uri="{FF2B5EF4-FFF2-40B4-BE49-F238E27FC236}">
                  <a16:creationId xmlns:a16="http://schemas.microsoft.com/office/drawing/2014/main" id="{5BCF3D30-5229-4325-8C2F-FEEFFF1B2A3D}"/>
                </a:ext>
              </a:extLst>
            </p:cNvPr>
            <p:cNvSpPr/>
            <p:nvPr/>
          </p:nvSpPr>
          <p:spPr>
            <a:xfrm>
              <a:off x="9554722" y="3609128"/>
              <a:ext cx="242880" cy="245250"/>
            </a:xfrm>
            <a:custGeom>
              <a:avLst/>
              <a:gdLst>
                <a:gd name="connsiteX0" fmla="*/ 185547 w 185546"/>
                <a:gd name="connsiteY0" fmla="*/ 187357 h 187356"/>
                <a:gd name="connsiteX1" fmla="*/ 4286 w 185546"/>
                <a:gd name="connsiteY1" fmla="*/ 187166 h 187356"/>
                <a:gd name="connsiteX2" fmla="*/ 2286 w 185546"/>
                <a:gd name="connsiteY2" fmla="*/ 116967 h 187356"/>
                <a:gd name="connsiteX3" fmla="*/ 0 w 185546"/>
                <a:gd name="connsiteY3" fmla="*/ 116205 h 187356"/>
                <a:gd name="connsiteX4" fmla="*/ 858 w 185546"/>
                <a:gd name="connsiteY4" fmla="*/ 667 h 187356"/>
                <a:gd name="connsiteX5" fmla="*/ 37338 w 185546"/>
                <a:gd name="connsiteY5" fmla="*/ 0 h 187356"/>
                <a:gd name="connsiteX6" fmla="*/ 182213 w 185546"/>
                <a:gd name="connsiteY6" fmla="*/ 476 h 187356"/>
                <a:gd name="connsiteX7" fmla="*/ 185547 w 185546"/>
                <a:gd name="connsiteY7" fmla="*/ 187357 h 187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5546" h="187356">
                  <a:moveTo>
                    <a:pt x="185547" y="187357"/>
                  </a:moveTo>
                  <a:lnTo>
                    <a:pt x="4286" y="187166"/>
                  </a:lnTo>
                  <a:lnTo>
                    <a:pt x="2286" y="116967"/>
                  </a:lnTo>
                  <a:lnTo>
                    <a:pt x="0" y="116205"/>
                  </a:lnTo>
                  <a:lnTo>
                    <a:pt x="858" y="667"/>
                  </a:lnTo>
                  <a:lnTo>
                    <a:pt x="37338" y="0"/>
                  </a:lnTo>
                  <a:lnTo>
                    <a:pt x="182213" y="476"/>
                  </a:lnTo>
                  <a:lnTo>
                    <a:pt x="185547" y="187357"/>
                  </a:lnTo>
                  <a:close/>
                </a:path>
              </a:pathLst>
            </a:custGeom>
            <a:noFill/>
            <a:ln w="4953" cap="flat">
              <a:solidFill>
                <a:srgbClr val="FFFFFF"/>
              </a:solidFill>
              <a:prstDash val="solid"/>
              <a:miter/>
            </a:ln>
          </p:spPr>
          <p:txBody>
            <a:bodyPr rtlCol="0" anchor="ctr"/>
            <a:lstStyle/>
            <a:p>
              <a:endParaRPr lang="en-US"/>
            </a:p>
          </p:txBody>
        </p:sp>
        <p:sp>
          <p:nvSpPr>
            <p:cNvPr id="1815" name="Freeform: Shape 1814">
              <a:extLst>
                <a:ext uri="{FF2B5EF4-FFF2-40B4-BE49-F238E27FC236}">
                  <a16:creationId xmlns:a16="http://schemas.microsoft.com/office/drawing/2014/main" id="{92F65BBF-293F-4941-948E-8B9550E26CA4}"/>
                </a:ext>
              </a:extLst>
            </p:cNvPr>
            <p:cNvSpPr/>
            <p:nvPr/>
          </p:nvSpPr>
          <p:spPr>
            <a:xfrm>
              <a:off x="9793241" y="3609502"/>
              <a:ext cx="241884" cy="247619"/>
            </a:xfrm>
            <a:custGeom>
              <a:avLst/>
              <a:gdLst>
                <a:gd name="connsiteX0" fmla="*/ 3334 w 184785"/>
                <a:gd name="connsiteY0" fmla="*/ 187071 h 189166"/>
                <a:gd name="connsiteX1" fmla="*/ 0 w 184785"/>
                <a:gd name="connsiteY1" fmla="*/ 190 h 189166"/>
                <a:gd name="connsiteX2" fmla="*/ 76295 w 184785"/>
                <a:gd name="connsiteY2" fmla="*/ 0 h 189166"/>
                <a:gd name="connsiteX3" fmla="*/ 110490 w 184785"/>
                <a:gd name="connsiteY3" fmla="*/ 0 h 189166"/>
                <a:gd name="connsiteX4" fmla="*/ 111443 w 184785"/>
                <a:gd name="connsiteY4" fmla="*/ 2286 h 189166"/>
                <a:gd name="connsiteX5" fmla="*/ 111347 w 184785"/>
                <a:gd name="connsiteY5" fmla="*/ 75438 h 189166"/>
                <a:gd name="connsiteX6" fmla="*/ 122015 w 184785"/>
                <a:gd name="connsiteY6" fmla="*/ 69342 h 189166"/>
                <a:gd name="connsiteX7" fmla="*/ 128874 w 184785"/>
                <a:gd name="connsiteY7" fmla="*/ 68961 h 189166"/>
                <a:gd name="connsiteX8" fmla="*/ 138399 w 184785"/>
                <a:gd name="connsiteY8" fmla="*/ 80581 h 189166"/>
                <a:gd name="connsiteX9" fmla="*/ 152781 w 184785"/>
                <a:gd name="connsiteY9" fmla="*/ 84201 h 189166"/>
                <a:gd name="connsiteX10" fmla="*/ 163354 w 184785"/>
                <a:gd name="connsiteY10" fmla="*/ 93536 h 189166"/>
                <a:gd name="connsiteX11" fmla="*/ 174974 w 184785"/>
                <a:gd name="connsiteY11" fmla="*/ 94679 h 189166"/>
                <a:gd name="connsiteX12" fmla="*/ 183642 w 184785"/>
                <a:gd name="connsiteY12" fmla="*/ 87439 h 189166"/>
                <a:gd name="connsiteX13" fmla="*/ 184404 w 184785"/>
                <a:gd name="connsiteY13" fmla="*/ 94393 h 189166"/>
                <a:gd name="connsiteX14" fmla="*/ 184785 w 184785"/>
                <a:gd name="connsiteY14" fmla="*/ 189166 h 189166"/>
                <a:gd name="connsiteX15" fmla="*/ 3334 w 184785"/>
                <a:gd name="connsiteY15" fmla="*/ 187071 h 189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4785" h="189166">
                  <a:moveTo>
                    <a:pt x="3334" y="187071"/>
                  </a:moveTo>
                  <a:lnTo>
                    <a:pt x="0" y="190"/>
                  </a:lnTo>
                  <a:lnTo>
                    <a:pt x="76295" y="0"/>
                  </a:lnTo>
                  <a:lnTo>
                    <a:pt x="110490" y="0"/>
                  </a:lnTo>
                  <a:lnTo>
                    <a:pt x="111443" y="2286"/>
                  </a:lnTo>
                  <a:lnTo>
                    <a:pt x="111347" y="75438"/>
                  </a:lnTo>
                  <a:lnTo>
                    <a:pt x="122015" y="69342"/>
                  </a:lnTo>
                  <a:lnTo>
                    <a:pt x="128874" y="68961"/>
                  </a:lnTo>
                  <a:lnTo>
                    <a:pt x="138399" y="80581"/>
                  </a:lnTo>
                  <a:lnTo>
                    <a:pt x="152781" y="84201"/>
                  </a:lnTo>
                  <a:lnTo>
                    <a:pt x="163354" y="93536"/>
                  </a:lnTo>
                  <a:lnTo>
                    <a:pt x="174974" y="94679"/>
                  </a:lnTo>
                  <a:lnTo>
                    <a:pt x="183642" y="87439"/>
                  </a:lnTo>
                  <a:lnTo>
                    <a:pt x="184404" y="94393"/>
                  </a:lnTo>
                  <a:lnTo>
                    <a:pt x="184785" y="189166"/>
                  </a:lnTo>
                  <a:lnTo>
                    <a:pt x="3334" y="187071"/>
                  </a:lnTo>
                  <a:close/>
                </a:path>
              </a:pathLst>
            </a:custGeom>
            <a:solidFill>
              <a:srgbClr val="BCBEC0"/>
            </a:solidFill>
            <a:ln w="9525" cap="flat">
              <a:noFill/>
              <a:prstDash val="solid"/>
              <a:miter/>
            </a:ln>
          </p:spPr>
          <p:txBody>
            <a:bodyPr rtlCol="0" anchor="ctr"/>
            <a:lstStyle/>
            <a:p>
              <a:endParaRPr lang="en-US"/>
            </a:p>
          </p:txBody>
        </p:sp>
        <p:sp>
          <p:nvSpPr>
            <p:cNvPr id="1816" name="Freeform: Shape 1815">
              <a:extLst>
                <a:ext uri="{FF2B5EF4-FFF2-40B4-BE49-F238E27FC236}">
                  <a16:creationId xmlns:a16="http://schemas.microsoft.com/office/drawing/2014/main" id="{2B3687A5-B30B-4415-BD8D-D64F09C1FC7B}"/>
                </a:ext>
              </a:extLst>
            </p:cNvPr>
            <p:cNvSpPr/>
            <p:nvPr/>
          </p:nvSpPr>
          <p:spPr>
            <a:xfrm>
              <a:off x="9793241" y="3609502"/>
              <a:ext cx="241884" cy="247619"/>
            </a:xfrm>
            <a:custGeom>
              <a:avLst/>
              <a:gdLst>
                <a:gd name="connsiteX0" fmla="*/ 3334 w 184785"/>
                <a:gd name="connsiteY0" fmla="*/ 187071 h 189166"/>
                <a:gd name="connsiteX1" fmla="*/ 0 w 184785"/>
                <a:gd name="connsiteY1" fmla="*/ 190 h 189166"/>
                <a:gd name="connsiteX2" fmla="*/ 76295 w 184785"/>
                <a:gd name="connsiteY2" fmla="*/ 0 h 189166"/>
                <a:gd name="connsiteX3" fmla="*/ 110490 w 184785"/>
                <a:gd name="connsiteY3" fmla="*/ 0 h 189166"/>
                <a:gd name="connsiteX4" fmla="*/ 111443 w 184785"/>
                <a:gd name="connsiteY4" fmla="*/ 2286 h 189166"/>
                <a:gd name="connsiteX5" fmla="*/ 111347 w 184785"/>
                <a:gd name="connsiteY5" fmla="*/ 75438 h 189166"/>
                <a:gd name="connsiteX6" fmla="*/ 122015 w 184785"/>
                <a:gd name="connsiteY6" fmla="*/ 69342 h 189166"/>
                <a:gd name="connsiteX7" fmla="*/ 128874 w 184785"/>
                <a:gd name="connsiteY7" fmla="*/ 68961 h 189166"/>
                <a:gd name="connsiteX8" fmla="*/ 138399 w 184785"/>
                <a:gd name="connsiteY8" fmla="*/ 80581 h 189166"/>
                <a:gd name="connsiteX9" fmla="*/ 152781 w 184785"/>
                <a:gd name="connsiteY9" fmla="*/ 84201 h 189166"/>
                <a:gd name="connsiteX10" fmla="*/ 163354 w 184785"/>
                <a:gd name="connsiteY10" fmla="*/ 93536 h 189166"/>
                <a:gd name="connsiteX11" fmla="*/ 174974 w 184785"/>
                <a:gd name="connsiteY11" fmla="*/ 94679 h 189166"/>
                <a:gd name="connsiteX12" fmla="*/ 183642 w 184785"/>
                <a:gd name="connsiteY12" fmla="*/ 87439 h 189166"/>
                <a:gd name="connsiteX13" fmla="*/ 184404 w 184785"/>
                <a:gd name="connsiteY13" fmla="*/ 94393 h 189166"/>
                <a:gd name="connsiteX14" fmla="*/ 184785 w 184785"/>
                <a:gd name="connsiteY14" fmla="*/ 189166 h 189166"/>
                <a:gd name="connsiteX15" fmla="*/ 3334 w 184785"/>
                <a:gd name="connsiteY15" fmla="*/ 187071 h 189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4785" h="189166">
                  <a:moveTo>
                    <a:pt x="3334" y="187071"/>
                  </a:moveTo>
                  <a:lnTo>
                    <a:pt x="0" y="190"/>
                  </a:lnTo>
                  <a:lnTo>
                    <a:pt x="76295" y="0"/>
                  </a:lnTo>
                  <a:lnTo>
                    <a:pt x="110490" y="0"/>
                  </a:lnTo>
                  <a:lnTo>
                    <a:pt x="111443" y="2286"/>
                  </a:lnTo>
                  <a:lnTo>
                    <a:pt x="111347" y="75438"/>
                  </a:lnTo>
                  <a:lnTo>
                    <a:pt x="122015" y="69342"/>
                  </a:lnTo>
                  <a:lnTo>
                    <a:pt x="128874" y="68961"/>
                  </a:lnTo>
                  <a:lnTo>
                    <a:pt x="138399" y="80581"/>
                  </a:lnTo>
                  <a:lnTo>
                    <a:pt x="152781" y="84201"/>
                  </a:lnTo>
                  <a:lnTo>
                    <a:pt x="163354" y="93536"/>
                  </a:lnTo>
                  <a:lnTo>
                    <a:pt x="174974" y="94679"/>
                  </a:lnTo>
                  <a:lnTo>
                    <a:pt x="183642" y="87439"/>
                  </a:lnTo>
                  <a:lnTo>
                    <a:pt x="184404" y="94393"/>
                  </a:lnTo>
                  <a:lnTo>
                    <a:pt x="184785" y="189166"/>
                  </a:lnTo>
                  <a:lnTo>
                    <a:pt x="3334" y="187071"/>
                  </a:lnTo>
                  <a:close/>
                </a:path>
              </a:pathLst>
            </a:custGeom>
            <a:noFill/>
            <a:ln w="4953" cap="rnd">
              <a:solidFill>
                <a:srgbClr val="FFFFFF"/>
              </a:solidFill>
              <a:prstDash val="solid"/>
              <a:round/>
            </a:ln>
          </p:spPr>
          <p:txBody>
            <a:bodyPr rtlCol="0" anchor="ctr"/>
            <a:lstStyle/>
            <a:p>
              <a:endParaRPr lang="en-US"/>
            </a:p>
          </p:txBody>
        </p:sp>
        <p:sp>
          <p:nvSpPr>
            <p:cNvPr id="1817" name="Freeform: Shape 1816">
              <a:extLst>
                <a:ext uri="{FF2B5EF4-FFF2-40B4-BE49-F238E27FC236}">
                  <a16:creationId xmlns:a16="http://schemas.microsoft.com/office/drawing/2014/main" id="{BFAF0740-3F7F-4D5C-8392-926B4D305E66}"/>
                </a:ext>
              </a:extLst>
            </p:cNvPr>
            <p:cNvSpPr/>
            <p:nvPr/>
          </p:nvSpPr>
          <p:spPr>
            <a:xfrm>
              <a:off x="10625372" y="3609502"/>
              <a:ext cx="276297" cy="218443"/>
            </a:xfrm>
            <a:custGeom>
              <a:avLst/>
              <a:gdLst>
                <a:gd name="connsiteX0" fmla="*/ 20003 w 211074"/>
                <a:gd name="connsiteY0" fmla="*/ 0 h 166877"/>
                <a:gd name="connsiteX1" fmla="*/ 71724 w 211074"/>
                <a:gd name="connsiteY1" fmla="*/ 190 h 166877"/>
                <a:gd name="connsiteX2" fmla="*/ 73819 w 211074"/>
                <a:gd name="connsiteY2" fmla="*/ 10287 h 166877"/>
                <a:gd name="connsiteX3" fmla="*/ 85154 w 211074"/>
                <a:gd name="connsiteY3" fmla="*/ 14288 h 166877"/>
                <a:gd name="connsiteX4" fmla="*/ 85630 w 211074"/>
                <a:gd name="connsiteY4" fmla="*/ 25241 h 166877"/>
                <a:gd name="connsiteX5" fmla="*/ 89535 w 211074"/>
                <a:gd name="connsiteY5" fmla="*/ 32575 h 166877"/>
                <a:gd name="connsiteX6" fmla="*/ 86583 w 211074"/>
                <a:gd name="connsiteY6" fmla="*/ 34385 h 166877"/>
                <a:gd name="connsiteX7" fmla="*/ 86773 w 211074"/>
                <a:gd name="connsiteY7" fmla="*/ 38957 h 166877"/>
                <a:gd name="connsiteX8" fmla="*/ 130683 w 211074"/>
                <a:gd name="connsiteY8" fmla="*/ 37719 h 166877"/>
                <a:gd name="connsiteX9" fmla="*/ 211074 w 211074"/>
                <a:gd name="connsiteY9" fmla="*/ 38195 h 166877"/>
                <a:gd name="connsiteX10" fmla="*/ 210503 w 211074"/>
                <a:gd name="connsiteY10" fmla="*/ 53530 h 166877"/>
                <a:gd name="connsiteX11" fmla="*/ 204692 w 211074"/>
                <a:gd name="connsiteY11" fmla="*/ 53435 h 166877"/>
                <a:gd name="connsiteX12" fmla="*/ 204502 w 211074"/>
                <a:gd name="connsiteY12" fmla="*/ 64008 h 166877"/>
                <a:gd name="connsiteX13" fmla="*/ 183547 w 211074"/>
                <a:gd name="connsiteY13" fmla="*/ 85154 h 166877"/>
                <a:gd name="connsiteX14" fmla="*/ 186976 w 211074"/>
                <a:gd name="connsiteY14" fmla="*/ 94297 h 166877"/>
                <a:gd name="connsiteX15" fmla="*/ 186976 w 211074"/>
                <a:gd name="connsiteY15" fmla="*/ 113347 h 166877"/>
                <a:gd name="connsiteX16" fmla="*/ 202978 w 211074"/>
                <a:gd name="connsiteY16" fmla="*/ 129540 h 166877"/>
                <a:gd name="connsiteX17" fmla="*/ 189548 w 211074"/>
                <a:gd name="connsiteY17" fmla="*/ 148209 h 166877"/>
                <a:gd name="connsiteX18" fmla="*/ 154686 w 211074"/>
                <a:gd name="connsiteY18" fmla="*/ 148780 h 166877"/>
                <a:gd name="connsiteX19" fmla="*/ 134493 w 211074"/>
                <a:gd name="connsiteY19" fmla="*/ 155353 h 166877"/>
                <a:gd name="connsiteX20" fmla="*/ 114967 w 211074"/>
                <a:gd name="connsiteY20" fmla="*/ 154019 h 166877"/>
                <a:gd name="connsiteX21" fmla="*/ 77153 w 211074"/>
                <a:gd name="connsiteY21" fmla="*/ 166878 h 166877"/>
                <a:gd name="connsiteX22" fmla="*/ 71247 w 211074"/>
                <a:gd name="connsiteY22" fmla="*/ 165259 h 166877"/>
                <a:gd name="connsiteX23" fmla="*/ 62484 w 211074"/>
                <a:gd name="connsiteY23" fmla="*/ 156781 h 166877"/>
                <a:gd name="connsiteX24" fmla="*/ 59627 w 211074"/>
                <a:gd name="connsiteY24" fmla="*/ 130016 h 166877"/>
                <a:gd name="connsiteX25" fmla="*/ 21431 w 211074"/>
                <a:gd name="connsiteY25" fmla="*/ 130969 h 166877"/>
                <a:gd name="connsiteX26" fmla="*/ 1238 w 211074"/>
                <a:gd name="connsiteY26" fmla="*/ 131064 h 166877"/>
                <a:gd name="connsiteX27" fmla="*/ 0 w 211074"/>
                <a:gd name="connsiteY27" fmla="*/ 111633 h 166877"/>
                <a:gd name="connsiteX28" fmla="*/ 21050 w 211074"/>
                <a:gd name="connsiteY28" fmla="*/ 110204 h 166877"/>
                <a:gd name="connsiteX29" fmla="*/ 20003 w 211074"/>
                <a:gd name="connsiteY29" fmla="*/ 0 h 166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1074" h="166877">
                  <a:moveTo>
                    <a:pt x="20003" y="0"/>
                  </a:moveTo>
                  <a:lnTo>
                    <a:pt x="71724" y="190"/>
                  </a:lnTo>
                  <a:lnTo>
                    <a:pt x="73819" y="10287"/>
                  </a:lnTo>
                  <a:lnTo>
                    <a:pt x="85154" y="14288"/>
                  </a:lnTo>
                  <a:lnTo>
                    <a:pt x="85630" y="25241"/>
                  </a:lnTo>
                  <a:lnTo>
                    <a:pt x="89535" y="32575"/>
                  </a:lnTo>
                  <a:lnTo>
                    <a:pt x="86583" y="34385"/>
                  </a:lnTo>
                  <a:lnTo>
                    <a:pt x="86773" y="38957"/>
                  </a:lnTo>
                  <a:lnTo>
                    <a:pt x="130683" y="37719"/>
                  </a:lnTo>
                  <a:lnTo>
                    <a:pt x="211074" y="38195"/>
                  </a:lnTo>
                  <a:lnTo>
                    <a:pt x="210503" y="53530"/>
                  </a:lnTo>
                  <a:lnTo>
                    <a:pt x="204692" y="53435"/>
                  </a:lnTo>
                  <a:lnTo>
                    <a:pt x="204502" y="64008"/>
                  </a:lnTo>
                  <a:lnTo>
                    <a:pt x="183547" y="85154"/>
                  </a:lnTo>
                  <a:lnTo>
                    <a:pt x="186976" y="94297"/>
                  </a:lnTo>
                  <a:lnTo>
                    <a:pt x="186976" y="113347"/>
                  </a:lnTo>
                  <a:lnTo>
                    <a:pt x="202978" y="129540"/>
                  </a:lnTo>
                  <a:lnTo>
                    <a:pt x="189548" y="148209"/>
                  </a:lnTo>
                  <a:lnTo>
                    <a:pt x="154686" y="148780"/>
                  </a:lnTo>
                  <a:lnTo>
                    <a:pt x="134493" y="155353"/>
                  </a:lnTo>
                  <a:lnTo>
                    <a:pt x="114967" y="154019"/>
                  </a:lnTo>
                  <a:lnTo>
                    <a:pt x="77153" y="166878"/>
                  </a:lnTo>
                  <a:lnTo>
                    <a:pt x="71247" y="165259"/>
                  </a:lnTo>
                  <a:lnTo>
                    <a:pt x="62484" y="156781"/>
                  </a:lnTo>
                  <a:lnTo>
                    <a:pt x="59627" y="130016"/>
                  </a:lnTo>
                  <a:lnTo>
                    <a:pt x="21431" y="130969"/>
                  </a:lnTo>
                  <a:lnTo>
                    <a:pt x="1238" y="131064"/>
                  </a:lnTo>
                  <a:lnTo>
                    <a:pt x="0" y="111633"/>
                  </a:lnTo>
                  <a:lnTo>
                    <a:pt x="21050" y="110204"/>
                  </a:lnTo>
                  <a:lnTo>
                    <a:pt x="20003" y="0"/>
                  </a:lnTo>
                  <a:close/>
                </a:path>
              </a:pathLst>
            </a:custGeom>
            <a:solidFill>
              <a:srgbClr val="BCBEC0"/>
            </a:solidFill>
            <a:ln w="9525" cap="flat">
              <a:noFill/>
              <a:prstDash val="solid"/>
              <a:miter/>
            </a:ln>
          </p:spPr>
          <p:txBody>
            <a:bodyPr rtlCol="0" anchor="ctr"/>
            <a:lstStyle/>
            <a:p>
              <a:endParaRPr lang="en-US"/>
            </a:p>
          </p:txBody>
        </p:sp>
        <p:sp>
          <p:nvSpPr>
            <p:cNvPr id="1818" name="Freeform: Shape 1817">
              <a:extLst>
                <a:ext uri="{FF2B5EF4-FFF2-40B4-BE49-F238E27FC236}">
                  <a16:creationId xmlns:a16="http://schemas.microsoft.com/office/drawing/2014/main" id="{1872429A-F89A-43CA-A758-2D221430035B}"/>
                </a:ext>
              </a:extLst>
            </p:cNvPr>
            <p:cNvSpPr/>
            <p:nvPr/>
          </p:nvSpPr>
          <p:spPr>
            <a:xfrm>
              <a:off x="10625372" y="3609502"/>
              <a:ext cx="276297" cy="218443"/>
            </a:xfrm>
            <a:custGeom>
              <a:avLst/>
              <a:gdLst>
                <a:gd name="connsiteX0" fmla="*/ 20003 w 211074"/>
                <a:gd name="connsiteY0" fmla="*/ 0 h 166877"/>
                <a:gd name="connsiteX1" fmla="*/ 71724 w 211074"/>
                <a:gd name="connsiteY1" fmla="*/ 190 h 166877"/>
                <a:gd name="connsiteX2" fmla="*/ 73819 w 211074"/>
                <a:gd name="connsiteY2" fmla="*/ 10287 h 166877"/>
                <a:gd name="connsiteX3" fmla="*/ 85154 w 211074"/>
                <a:gd name="connsiteY3" fmla="*/ 14288 h 166877"/>
                <a:gd name="connsiteX4" fmla="*/ 85630 w 211074"/>
                <a:gd name="connsiteY4" fmla="*/ 25241 h 166877"/>
                <a:gd name="connsiteX5" fmla="*/ 89535 w 211074"/>
                <a:gd name="connsiteY5" fmla="*/ 32575 h 166877"/>
                <a:gd name="connsiteX6" fmla="*/ 86583 w 211074"/>
                <a:gd name="connsiteY6" fmla="*/ 34385 h 166877"/>
                <a:gd name="connsiteX7" fmla="*/ 86773 w 211074"/>
                <a:gd name="connsiteY7" fmla="*/ 38957 h 166877"/>
                <a:gd name="connsiteX8" fmla="*/ 130683 w 211074"/>
                <a:gd name="connsiteY8" fmla="*/ 37719 h 166877"/>
                <a:gd name="connsiteX9" fmla="*/ 211074 w 211074"/>
                <a:gd name="connsiteY9" fmla="*/ 38195 h 166877"/>
                <a:gd name="connsiteX10" fmla="*/ 210503 w 211074"/>
                <a:gd name="connsiteY10" fmla="*/ 53530 h 166877"/>
                <a:gd name="connsiteX11" fmla="*/ 204692 w 211074"/>
                <a:gd name="connsiteY11" fmla="*/ 53435 h 166877"/>
                <a:gd name="connsiteX12" fmla="*/ 204502 w 211074"/>
                <a:gd name="connsiteY12" fmla="*/ 64008 h 166877"/>
                <a:gd name="connsiteX13" fmla="*/ 183547 w 211074"/>
                <a:gd name="connsiteY13" fmla="*/ 85154 h 166877"/>
                <a:gd name="connsiteX14" fmla="*/ 186976 w 211074"/>
                <a:gd name="connsiteY14" fmla="*/ 94297 h 166877"/>
                <a:gd name="connsiteX15" fmla="*/ 186976 w 211074"/>
                <a:gd name="connsiteY15" fmla="*/ 113347 h 166877"/>
                <a:gd name="connsiteX16" fmla="*/ 202978 w 211074"/>
                <a:gd name="connsiteY16" fmla="*/ 129540 h 166877"/>
                <a:gd name="connsiteX17" fmla="*/ 189548 w 211074"/>
                <a:gd name="connsiteY17" fmla="*/ 148209 h 166877"/>
                <a:gd name="connsiteX18" fmla="*/ 154686 w 211074"/>
                <a:gd name="connsiteY18" fmla="*/ 148780 h 166877"/>
                <a:gd name="connsiteX19" fmla="*/ 134493 w 211074"/>
                <a:gd name="connsiteY19" fmla="*/ 155353 h 166877"/>
                <a:gd name="connsiteX20" fmla="*/ 114967 w 211074"/>
                <a:gd name="connsiteY20" fmla="*/ 154019 h 166877"/>
                <a:gd name="connsiteX21" fmla="*/ 77153 w 211074"/>
                <a:gd name="connsiteY21" fmla="*/ 166878 h 166877"/>
                <a:gd name="connsiteX22" fmla="*/ 71247 w 211074"/>
                <a:gd name="connsiteY22" fmla="*/ 165259 h 166877"/>
                <a:gd name="connsiteX23" fmla="*/ 62484 w 211074"/>
                <a:gd name="connsiteY23" fmla="*/ 156781 h 166877"/>
                <a:gd name="connsiteX24" fmla="*/ 59627 w 211074"/>
                <a:gd name="connsiteY24" fmla="*/ 130016 h 166877"/>
                <a:gd name="connsiteX25" fmla="*/ 21431 w 211074"/>
                <a:gd name="connsiteY25" fmla="*/ 130969 h 166877"/>
                <a:gd name="connsiteX26" fmla="*/ 1238 w 211074"/>
                <a:gd name="connsiteY26" fmla="*/ 131064 h 166877"/>
                <a:gd name="connsiteX27" fmla="*/ 0 w 211074"/>
                <a:gd name="connsiteY27" fmla="*/ 111633 h 166877"/>
                <a:gd name="connsiteX28" fmla="*/ 21050 w 211074"/>
                <a:gd name="connsiteY28" fmla="*/ 110204 h 166877"/>
                <a:gd name="connsiteX29" fmla="*/ 20003 w 211074"/>
                <a:gd name="connsiteY29" fmla="*/ 0 h 166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1074" h="166877">
                  <a:moveTo>
                    <a:pt x="20003" y="0"/>
                  </a:moveTo>
                  <a:lnTo>
                    <a:pt x="71724" y="190"/>
                  </a:lnTo>
                  <a:lnTo>
                    <a:pt x="73819" y="10287"/>
                  </a:lnTo>
                  <a:lnTo>
                    <a:pt x="85154" y="14288"/>
                  </a:lnTo>
                  <a:lnTo>
                    <a:pt x="85630" y="25241"/>
                  </a:lnTo>
                  <a:lnTo>
                    <a:pt x="89535" y="32575"/>
                  </a:lnTo>
                  <a:lnTo>
                    <a:pt x="86583" y="34385"/>
                  </a:lnTo>
                  <a:lnTo>
                    <a:pt x="86773" y="38957"/>
                  </a:lnTo>
                  <a:lnTo>
                    <a:pt x="130683" y="37719"/>
                  </a:lnTo>
                  <a:lnTo>
                    <a:pt x="211074" y="38195"/>
                  </a:lnTo>
                  <a:lnTo>
                    <a:pt x="210503" y="53530"/>
                  </a:lnTo>
                  <a:lnTo>
                    <a:pt x="204692" y="53435"/>
                  </a:lnTo>
                  <a:lnTo>
                    <a:pt x="204502" y="64008"/>
                  </a:lnTo>
                  <a:lnTo>
                    <a:pt x="183547" y="85154"/>
                  </a:lnTo>
                  <a:lnTo>
                    <a:pt x="186976" y="94297"/>
                  </a:lnTo>
                  <a:lnTo>
                    <a:pt x="186976" y="113347"/>
                  </a:lnTo>
                  <a:lnTo>
                    <a:pt x="202978" y="129540"/>
                  </a:lnTo>
                  <a:lnTo>
                    <a:pt x="189548" y="148209"/>
                  </a:lnTo>
                  <a:lnTo>
                    <a:pt x="154686" y="148780"/>
                  </a:lnTo>
                  <a:lnTo>
                    <a:pt x="134493" y="155353"/>
                  </a:lnTo>
                  <a:lnTo>
                    <a:pt x="114967" y="154019"/>
                  </a:lnTo>
                  <a:lnTo>
                    <a:pt x="77153" y="166878"/>
                  </a:lnTo>
                  <a:lnTo>
                    <a:pt x="71247" y="165259"/>
                  </a:lnTo>
                  <a:lnTo>
                    <a:pt x="62484" y="156781"/>
                  </a:lnTo>
                  <a:lnTo>
                    <a:pt x="59627" y="130016"/>
                  </a:lnTo>
                  <a:lnTo>
                    <a:pt x="21431" y="130969"/>
                  </a:lnTo>
                  <a:lnTo>
                    <a:pt x="1238" y="131064"/>
                  </a:lnTo>
                  <a:lnTo>
                    <a:pt x="0" y="111633"/>
                  </a:lnTo>
                  <a:lnTo>
                    <a:pt x="21050" y="110204"/>
                  </a:lnTo>
                  <a:lnTo>
                    <a:pt x="20003" y="0"/>
                  </a:lnTo>
                  <a:close/>
                </a:path>
              </a:pathLst>
            </a:custGeom>
            <a:noFill/>
            <a:ln w="4953" cap="rnd">
              <a:solidFill>
                <a:srgbClr val="FFFFFF"/>
              </a:solidFill>
              <a:prstDash val="solid"/>
              <a:round/>
            </a:ln>
          </p:spPr>
          <p:txBody>
            <a:bodyPr rtlCol="0" anchor="ctr"/>
            <a:lstStyle/>
            <a:p>
              <a:endParaRPr lang="en-US"/>
            </a:p>
          </p:txBody>
        </p:sp>
        <p:sp>
          <p:nvSpPr>
            <p:cNvPr id="1819" name="Freeform: Shape 1818">
              <a:extLst>
                <a:ext uri="{FF2B5EF4-FFF2-40B4-BE49-F238E27FC236}">
                  <a16:creationId xmlns:a16="http://schemas.microsoft.com/office/drawing/2014/main" id="{C24BF2B5-E868-4747-B2F0-E4D389029859}"/>
                </a:ext>
              </a:extLst>
            </p:cNvPr>
            <p:cNvSpPr/>
            <p:nvPr/>
          </p:nvSpPr>
          <p:spPr>
            <a:xfrm>
              <a:off x="9363335" y="3610001"/>
              <a:ext cx="196997" cy="340134"/>
            </a:xfrm>
            <a:custGeom>
              <a:avLst/>
              <a:gdLst>
                <a:gd name="connsiteX0" fmla="*/ 113442 w 150494"/>
                <a:gd name="connsiteY0" fmla="*/ 259842 h 259842"/>
                <a:gd name="connsiteX1" fmla="*/ 6096 w 150494"/>
                <a:gd name="connsiteY1" fmla="*/ 259842 h 259842"/>
                <a:gd name="connsiteX2" fmla="*/ 2477 w 150494"/>
                <a:gd name="connsiteY2" fmla="*/ 259652 h 259842"/>
                <a:gd name="connsiteX3" fmla="*/ 2095 w 150494"/>
                <a:gd name="connsiteY3" fmla="*/ 150114 h 259842"/>
                <a:gd name="connsiteX4" fmla="*/ 0 w 150494"/>
                <a:gd name="connsiteY4" fmla="*/ 121920 h 259842"/>
                <a:gd name="connsiteX5" fmla="*/ 1334 w 150494"/>
                <a:gd name="connsiteY5" fmla="*/ 2477 h 259842"/>
                <a:gd name="connsiteX6" fmla="*/ 147066 w 150494"/>
                <a:gd name="connsiteY6" fmla="*/ 0 h 259842"/>
                <a:gd name="connsiteX7" fmla="*/ 146209 w 150494"/>
                <a:gd name="connsiteY7" fmla="*/ 115538 h 259842"/>
                <a:gd name="connsiteX8" fmla="*/ 148494 w 150494"/>
                <a:gd name="connsiteY8" fmla="*/ 116300 h 259842"/>
                <a:gd name="connsiteX9" fmla="*/ 150495 w 150494"/>
                <a:gd name="connsiteY9" fmla="*/ 186500 h 259842"/>
                <a:gd name="connsiteX10" fmla="*/ 112395 w 150494"/>
                <a:gd name="connsiteY10" fmla="*/ 187357 h 259842"/>
                <a:gd name="connsiteX11" fmla="*/ 113442 w 150494"/>
                <a:gd name="connsiteY11" fmla="*/ 259842 h 259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494" h="259842">
                  <a:moveTo>
                    <a:pt x="113442" y="259842"/>
                  </a:moveTo>
                  <a:lnTo>
                    <a:pt x="6096" y="259842"/>
                  </a:lnTo>
                  <a:lnTo>
                    <a:pt x="2477" y="259652"/>
                  </a:lnTo>
                  <a:lnTo>
                    <a:pt x="2095" y="150114"/>
                  </a:lnTo>
                  <a:lnTo>
                    <a:pt x="0" y="121920"/>
                  </a:lnTo>
                  <a:lnTo>
                    <a:pt x="1334" y="2477"/>
                  </a:lnTo>
                  <a:lnTo>
                    <a:pt x="147066" y="0"/>
                  </a:lnTo>
                  <a:lnTo>
                    <a:pt x="146209" y="115538"/>
                  </a:lnTo>
                  <a:lnTo>
                    <a:pt x="148494" y="116300"/>
                  </a:lnTo>
                  <a:lnTo>
                    <a:pt x="150495" y="186500"/>
                  </a:lnTo>
                  <a:lnTo>
                    <a:pt x="112395" y="187357"/>
                  </a:lnTo>
                  <a:lnTo>
                    <a:pt x="113442" y="259842"/>
                  </a:lnTo>
                  <a:close/>
                </a:path>
              </a:pathLst>
            </a:custGeom>
            <a:solidFill>
              <a:srgbClr val="BCBEC0"/>
            </a:solidFill>
            <a:ln w="9525" cap="flat">
              <a:noFill/>
              <a:prstDash val="solid"/>
              <a:miter/>
            </a:ln>
          </p:spPr>
          <p:txBody>
            <a:bodyPr rtlCol="0" anchor="ctr"/>
            <a:lstStyle/>
            <a:p>
              <a:endParaRPr lang="en-US"/>
            </a:p>
          </p:txBody>
        </p:sp>
        <p:sp>
          <p:nvSpPr>
            <p:cNvPr id="1820" name="Freeform: Shape 1819">
              <a:extLst>
                <a:ext uri="{FF2B5EF4-FFF2-40B4-BE49-F238E27FC236}">
                  <a16:creationId xmlns:a16="http://schemas.microsoft.com/office/drawing/2014/main" id="{85045615-BA82-4FE6-B77F-19035B55C2CE}"/>
                </a:ext>
              </a:extLst>
            </p:cNvPr>
            <p:cNvSpPr/>
            <p:nvPr/>
          </p:nvSpPr>
          <p:spPr>
            <a:xfrm>
              <a:off x="9363335" y="3610001"/>
              <a:ext cx="196997" cy="340134"/>
            </a:xfrm>
            <a:custGeom>
              <a:avLst/>
              <a:gdLst>
                <a:gd name="connsiteX0" fmla="*/ 113442 w 150494"/>
                <a:gd name="connsiteY0" fmla="*/ 259842 h 259842"/>
                <a:gd name="connsiteX1" fmla="*/ 6096 w 150494"/>
                <a:gd name="connsiteY1" fmla="*/ 259842 h 259842"/>
                <a:gd name="connsiteX2" fmla="*/ 2477 w 150494"/>
                <a:gd name="connsiteY2" fmla="*/ 259652 h 259842"/>
                <a:gd name="connsiteX3" fmla="*/ 2095 w 150494"/>
                <a:gd name="connsiteY3" fmla="*/ 150114 h 259842"/>
                <a:gd name="connsiteX4" fmla="*/ 0 w 150494"/>
                <a:gd name="connsiteY4" fmla="*/ 121920 h 259842"/>
                <a:gd name="connsiteX5" fmla="*/ 1334 w 150494"/>
                <a:gd name="connsiteY5" fmla="*/ 2477 h 259842"/>
                <a:gd name="connsiteX6" fmla="*/ 147066 w 150494"/>
                <a:gd name="connsiteY6" fmla="*/ 0 h 259842"/>
                <a:gd name="connsiteX7" fmla="*/ 146209 w 150494"/>
                <a:gd name="connsiteY7" fmla="*/ 115538 h 259842"/>
                <a:gd name="connsiteX8" fmla="*/ 148494 w 150494"/>
                <a:gd name="connsiteY8" fmla="*/ 116300 h 259842"/>
                <a:gd name="connsiteX9" fmla="*/ 150495 w 150494"/>
                <a:gd name="connsiteY9" fmla="*/ 186500 h 259842"/>
                <a:gd name="connsiteX10" fmla="*/ 112395 w 150494"/>
                <a:gd name="connsiteY10" fmla="*/ 187357 h 259842"/>
                <a:gd name="connsiteX11" fmla="*/ 113442 w 150494"/>
                <a:gd name="connsiteY11" fmla="*/ 259842 h 259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494" h="259842">
                  <a:moveTo>
                    <a:pt x="113442" y="259842"/>
                  </a:moveTo>
                  <a:lnTo>
                    <a:pt x="6096" y="259842"/>
                  </a:lnTo>
                  <a:lnTo>
                    <a:pt x="2477" y="259652"/>
                  </a:lnTo>
                  <a:lnTo>
                    <a:pt x="2095" y="150114"/>
                  </a:lnTo>
                  <a:lnTo>
                    <a:pt x="0" y="121920"/>
                  </a:lnTo>
                  <a:lnTo>
                    <a:pt x="1334" y="2477"/>
                  </a:lnTo>
                  <a:lnTo>
                    <a:pt x="147066" y="0"/>
                  </a:lnTo>
                  <a:lnTo>
                    <a:pt x="146209" y="115538"/>
                  </a:lnTo>
                  <a:lnTo>
                    <a:pt x="148494" y="116300"/>
                  </a:lnTo>
                  <a:lnTo>
                    <a:pt x="150495" y="186500"/>
                  </a:lnTo>
                  <a:lnTo>
                    <a:pt x="112395" y="187357"/>
                  </a:lnTo>
                  <a:lnTo>
                    <a:pt x="113442" y="259842"/>
                  </a:lnTo>
                  <a:close/>
                </a:path>
              </a:pathLst>
            </a:custGeom>
            <a:noFill/>
            <a:ln w="4953" cap="rnd">
              <a:solidFill>
                <a:srgbClr val="FFFFFF"/>
              </a:solidFill>
              <a:prstDash val="solid"/>
              <a:round/>
            </a:ln>
          </p:spPr>
          <p:txBody>
            <a:bodyPr rtlCol="0" anchor="ctr"/>
            <a:lstStyle/>
            <a:p>
              <a:endParaRPr lang="en-US"/>
            </a:p>
          </p:txBody>
        </p:sp>
        <p:sp>
          <p:nvSpPr>
            <p:cNvPr id="1821" name="Freeform: Shape 1820">
              <a:extLst>
                <a:ext uri="{FF2B5EF4-FFF2-40B4-BE49-F238E27FC236}">
                  <a16:creationId xmlns:a16="http://schemas.microsoft.com/office/drawing/2014/main" id="{8D381DF8-4F99-42F1-B7C8-6D107112ECDA}"/>
                </a:ext>
              </a:extLst>
            </p:cNvPr>
            <p:cNvSpPr/>
            <p:nvPr/>
          </p:nvSpPr>
          <p:spPr>
            <a:xfrm>
              <a:off x="9028064" y="3611871"/>
              <a:ext cx="338014" cy="194754"/>
            </a:xfrm>
            <a:custGeom>
              <a:avLst/>
              <a:gdLst>
                <a:gd name="connsiteX0" fmla="*/ 258223 w 258222"/>
                <a:gd name="connsiteY0" fmla="*/ 148685 h 148780"/>
                <a:gd name="connsiteX1" fmla="*/ 3524 w 258222"/>
                <a:gd name="connsiteY1" fmla="*/ 148780 h 148780"/>
                <a:gd name="connsiteX2" fmla="*/ 3334 w 258222"/>
                <a:gd name="connsiteY2" fmla="*/ 116967 h 148780"/>
                <a:gd name="connsiteX3" fmla="*/ 0 w 258222"/>
                <a:gd name="connsiteY3" fmla="*/ 116681 h 148780"/>
                <a:gd name="connsiteX4" fmla="*/ 381 w 258222"/>
                <a:gd name="connsiteY4" fmla="*/ 66580 h 148780"/>
                <a:gd name="connsiteX5" fmla="*/ 1810 w 258222"/>
                <a:gd name="connsiteY5" fmla="*/ 286 h 148780"/>
                <a:gd name="connsiteX6" fmla="*/ 148209 w 258222"/>
                <a:gd name="connsiteY6" fmla="*/ 0 h 148780"/>
                <a:gd name="connsiteX7" fmla="*/ 257461 w 258222"/>
                <a:gd name="connsiteY7" fmla="*/ 1048 h 148780"/>
                <a:gd name="connsiteX8" fmla="*/ 256127 w 258222"/>
                <a:gd name="connsiteY8" fmla="*/ 120491 h 148780"/>
                <a:gd name="connsiteX9" fmla="*/ 258223 w 258222"/>
                <a:gd name="connsiteY9" fmla="*/ 148685 h 148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8222" h="148780">
                  <a:moveTo>
                    <a:pt x="258223" y="148685"/>
                  </a:moveTo>
                  <a:lnTo>
                    <a:pt x="3524" y="148780"/>
                  </a:lnTo>
                  <a:lnTo>
                    <a:pt x="3334" y="116967"/>
                  </a:lnTo>
                  <a:lnTo>
                    <a:pt x="0" y="116681"/>
                  </a:lnTo>
                  <a:lnTo>
                    <a:pt x="381" y="66580"/>
                  </a:lnTo>
                  <a:lnTo>
                    <a:pt x="1810" y="286"/>
                  </a:lnTo>
                  <a:lnTo>
                    <a:pt x="148209" y="0"/>
                  </a:lnTo>
                  <a:lnTo>
                    <a:pt x="257461" y="1048"/>
                  </a:lnTo>
                  <a:lnTo>
                    <a:pt x="256127" y="120491"/>
                  </a:lnTo>
                  <a:lnTo>
                    <a:pt x="258223" y="148685"/>
                  </a:lnTo>
                  <a:close/>
                </a:path>
              </a:pathLst>
            </a:custGeom>
            <a:solidFill>
              <a:srgbClr val="BCBEC0"/>
            </a:solidFill>
            <a:ln w="9525" cap="flat">
              <a:noFill/>
              <a:prstDash val="solid"/>
              <a:miter/>
            </a:ln>
          </p:spPr>
          <p:txBody>
            <a:bodyPr rtlCol="0" anchor="ctr"/>
            <a:lstStyle/>
            <a:p>
              <a:endParaRPr lang="en-US"/>
            </a:p>
          </p:txBody>
        </p:sp>
        <p:sp>
          <p:nvSpPr>
            <p:cNvPr id="1822" name="Freeform: Shape 1821">
              <a:extLst>
                <a:ext uri="{FF2B5EF4-FFF2-40B4-BE49-F238E27FC236}">
                  <a16:creationId xmlns:a16="http://schemas.microsoft.com/office/drawing/2014/main" id="{E66D6B3F-6EC4-496A-839D-FCFD612FF5B4}"/>
                </a:ext>
              </a:extLst>
            </p:cNvPr>
            <p:cNvSpPr/>
            <p:nvPr/>
          </p:nvSpPr>
          <p:spPr>
            <a:xfrm>
              <a:off x="9028064" y="3611871"/>
              <a:ext cx="338014" cy="194754"/>
            </a:xfrm>
            <a:custGeom>
              <a:avLst/>
              <a:gdLst>
                <a:gd name="connsiteX0" fmla="*/ 258223 w 258222"/>
                <a:gd name="connsiteY0" fmla="*/ 148685 h 148780"/>
                <a:gd name="connsiteX1" fmla="*/ 3524 w 258222"/>
                <a:gd name="connsiteY1" fmla="*/ 148780 h 148780"/>
                <a:gd name="connsiteX2" fmla="*/ 3334 w 258222"/>
                <a:gd name="connsiteY2" fmla="*/ 116967 h 148780"/>
                <a:gd name="connsiteX3" fmla="*/ 0 w 258222"/>
                <a:gd name="connsiteY3" fmla="*/ 116681 h 148780"/>
                <a:gd name="connsiteX4" fmla="*/ 381 w 258222"/>
                <a:gd name="connsiteY4" fmla="*/ 66580 h 148780"/>
                <a:gd name="connsiteX5" fmla="*/ 1810 w 258222"/>
                <a:gd name="connsiteY5" fmla="*/ 286 h 148780"/>
                <a:gd name="connsiteX6" fmla="*/ 148209 w 258222"/>
                <a:gd name="connsiteY6" fmla="*/ 0 h 148780"/>
                <a:gd name="connsiteX7" fmla="*/ 257461 w 258222"/>
                <a:gd name="connsiteY7" fmla="*/ 1048 h 148780"/>
                <a:gd name="connsiteX8" fmla="*/ 256127 w 258222"/>
                <a:gd name="connsiteY8" fmla="*/ 120491 h 148780"/>
                <a:gd name="connsiteX9" fmla="*/ 258223 w 258222"/>
                <a:gd name="connsiteY9" fmla="*/ 148685 h 148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8222" h="148780">
                  <a:moveTo>
                    <a:pt x="258223" y="148685"/>
                  </a:moveTo>
                  <a:lnTo>
                    <a:pt x="3524" y="148780"/>
                  </a:lnTo>
                  <a:lnTo>
                    <a:pt x="3334" y="116967"/>
                  </a:lnTo>
                  <a:lnTo>
                    <a:pt x="0" y="116681"/>
                  </a:lnTo>
                  <a:lnTo>
                    <a:pt x="381" y="66580"/>
                  </a:lnTo>
                  <a:lnTo>
                    <a:pt x="1810" y="286"/>
                  </a:lnTo>
                  <a:lnTo>
                    <a:pt x="148209" y="0"/>
                  </a:lnTo>
                  <a:lnTo>
                    <a:pt x="257461" y="1048"/>
                  </a:lnTo>
                  <a:lnTo>
                    <a:pt x="256127" y="120491"/>
                  </a:lnTo>
                  <a:lnTo>
                    <a:pt x="258223" y="148685"/>
                  </a:lnTo>
                  <a:close/>
                </a:path>
              </a:pathLst>
            </a:custGeom>
            <a:noFill/>
            <a:ln w="4953" cap="rnd">
              <a:solidFill>
                <a:srgbClr val="FFFFFF"/>
              </a:solidFill>
              <a:prstDash val="solid"/>
              <a:round/>
            </a:ln>
          </p:spPr>
          <p:txBody>
            <a:bodyPr rtlCol="0" anchor="ctr"/>
            <a:lstStyle/>
            <a:p>
              <a:endParaRPr lang="en-US"/>
            </a:p>
          </p:txBody>
        </p:sp>
        <p:sp>
          <p:nvSpPr>
            <p:cNvPr id="1823" name="Freeform: Shape 1822">
              <a:extLst>
                <a:ext uri="{FF2B5EF4-FFF2-40B4-BE49-F238E27FC236}">
                  <a16:creationId xmlns:a16="http://schemas.microsoft.com/office/drawing/2014/main" id="{457BFBAD-DA03-4E33-8646-0F6349451879}"/>
                </a:ext>
              </a:extLst>
            </p:cNvPr>
            <p:cNvSpPr/>
            <p:nvPr/>
          </p:nvSpPr>
          <p:spPr>
            <a:xfrm>
              <a:off x="8752390" y="3695907"/>
              <a:ext cx="287642" cy="325795"/>
            </a:xfrm>
            <a:custGeom>
              <a:avLst/>
              <a:gdLst>
                <a:gd name="connsiteX0" fmla="*/ 214122 w 219741"/>
                <a:gd name="connsiteY0" fmla="*/ 84582 h 248888"/>
                <a:gd name="connsiteX1" fmla="*/ 214313 w 219741"/>
                <a:gd name="connsiteY1" fmla="*/ 195548 h 248888"/>
                <a:gd name="connsiteX2" fmla="*/ 219742 w 219741"/>
                <a:gd name="connsiteY2" fmla="*/ 196310 h 248888"/>
                <a:gd name="connsiteX3" fmla="*/ 219075 w 219741"/>
                <a:gd name="connsiteY3" fmla="*/ 214503 h 248888"/>
                <a:gd name="connsiteX4" fmla="*/ 146113 w 219741"/>
                <a:gd name="connsiteY4" fmla="*/ 214122 h 248888"/>
                <a:gd name="connsiteX5" fmla="*/ 146304 w 219741"/>
                <a:gd name="connsiteY5" fmla="*/ 247840 h 248888"/>
                <a:gd name="connsiteX6" fmla="*/ 2000 w 219741"/>
                <a:gd name="connsiteY6" fmla="*/ 248888 h 248888"/>
                <a:gd name="connsiteX7" fmla="*/ 0 w 219741"/>
                <a:gd name="connsiteY7" fmla="*/ 167164 h 248888"/>
                <a:gd name="connsiteX8" fmla="*/ 762 w 219741"/>
                <a:gd name="connsiteY8" fmla="*/ 55340 h 248888"/>
                <a:gd name="connsiteX9" fmla="*/ 25908 w 219741"/>
                <a:gd name="connsiteY9" fmla="*/ 41910 h 248888"/>
                <a:gd name="connsiteX10" fmla="*/ 35052 w 219741"/>
                <a:gd name="connsiteY10" fmla="*/ 17716 h 248888"/>
                <a:gd name="connsiteX11" fmla="*/ 48292 w 219741"/>
                <a:gd name="connsiteY11" fmla="*/ 4477 h 248888"/>
                <a:gd name="connsiteX12" fmla="*/ 55912 w 219741"/>
                <a:gd name="connsiteY12" fmla="*/ 1810 h 248888"/>
                <a:gd name="connsiteX13" fmla="*/ 62103 w 219741"/>
                <a:gd name="connsiteY13" fmla="*/ 3905 h 248888"/>
                <a:gd name="connsiteX14" fmla="*/ 68199 w 219741"/>
                <a:gd name="connsiteY14" fmla="*/ 11811 h 248888"/>
                <a:gd name="connsiteX15" fmla="*/ 66580 w 219741"/>
                <a:gd name="connsiteY15" fmla="*/ 30194 h 248888"/>
                <a:gd name="connsiteX16" fmla="*/ 68866 w 219741"/>
                <a:gd name="connsiteY16" fmla="*/ 39814 h 248888"/>
                <a:gd name="connsiteX17" fmla="*/ 79724 w 219741"/>
                <a:gd name="connsiteY17" fmla="*/ 51530 h 248888"/>
                <a:gd name="connsiteX18" fmla="*/ 95250 w 219741"/>
                <a:gd name="connsiteY18" fmla="*/ 62103 h 248888"/>
                <a:gd name="connsiteX19" fmla="*/ 114300 w 219741"/>
                <a:gd name="connsiteY19" fmla="*/ 69818 h 248888"/>
                <a:gd name="connsiteX20" fmla="*/ 135160 w 219741"/>
                <a:gd name="connsiteY20" fmla="*/ 68961 h 248888"/>
                <a:gd name="connsiteX21" fmla="*/ 150114 w 219741"/>
                <a:gd name="connsiteY21" fmla="*/ 61531 h 248888"/>
                <a:gd name="connsiteX22" fmla="*/ 154686 w 219741"/>
                <a:gd name="connsiteY22" fmla="*/ 48959 h 248888"/>
                <a:gd name="connsiteX23" fmla="*/ 165640 w 219741"/>
                <a:gd name="connsiteY23" fmla="*/ 35719 h 248888"/>
                <a:gd name="connsiteX24" fmla="*/ 180118 w 219741"/>
                <a:gd name="connsiteY24" fmla="*/ 7620 h 248888"/>
                <a:gd name="connsiteX25" fmla="*/ 196977 w 219741"/>
                <a:gd name="connsiteY25" fmla="*/ 0 h 248888"/>
                <a:gd name="connsiteX26" fmla="*/ 210978 w 219741"/>
                <a:gd name="connsiteY26" fmla="*/ 2381 h 248888"/>
                <a:gd name="connsiteX27" fmla="*/ 210598 w 219741"/>
                <a:gd name="connsiteY27" fmla="*/ 52483 h 248888"/>
                <a:gd name="connsiteX28" fmla="*/ 213931 w 219741"/>
                <a:gd name="connsiteY28" fmla="*/ 52769 h 248888"/>
                <a:gd name="connsiteX29" fmla="*/ 214122 w 219741"/>
                <a:gd name="connsiteY29" fmla="*/ 84582 h 248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9741" h="248888">
                  <a:moveTo>
                    <a:pt x="214122" y="84582"/>
                  </a:moveTo>
                  <a:lnTo>
                    <a:pt x="214313" y="195548"/>
                  </a:lnTo>
                  <a:lnTo>
                    <a:pt x="219742" y="196310"/>
                  </a:lnTo>
                  <a:lnTo>
                    <a:pt x="219075" y="214503"/>
                  </a:lnTo>
                  <a:lnTo>
                    <a:pt x="146113" y="214122"/>
                  </a:lnTo>
                  <a:lnTo>
                    <a:pt x="146304" y="247840"/>
                  </a:lnTo>
                  <a:lnTo>
                    <a:pt x="2000" y="248888"/>
                  </a:lnTo>
                  <a:lnTo>
                    <a:pt x="0" y="167164"/>
                  </a:lnTo>
                  <a:lnTo>
                    <a:pt x="762" y="55340"/>
                  </a:lnTo>
                  <a:lnTo>
                    <a:pt x="25908" y="41910"/>
                  </a:lnTo>
                  <a:lnTo>
                    <a:pt x="35052" y="17716"/>
                  </a:lnTo>
                  <a:lnTo>
                    <a:pt x="48292" y="4477"/>
                  </a:lnTo>
                  <a:lnTo>
                    <a:pt x="55912" y="1810"/>
                  </a:lnTo>
                  <a:lnTo>
                    <a:pt x="62103" y="3905"/>
                  </a:lnTo>
                  <a:lnTo>
                    <a:pt x="68199" y="11811"/>
                  </a:lnTo>
                  <a:lnTo>
                    <a:pt x="66580" y="30194"/>
                  </a:lnTo>
                  <a:lnTo>
                    <a:pt x="68866" y="39814"/>
                  </a:lnTo>
                  <a:lnTo>
                    <a:pt x="79724" y="51530"/>
                  </a:lnTo>
                  <a:lnTo>
                    <a:pt x="95250" y="62103"/>
                  </a:lnTo>
                  <a:lnTo>
                    <a:pt x="114300" y="69818"/>
                  </a:lnTo>
                  <a:lnTo>
                    <a:pt x="135160" y="68961"/>
                  </a:lnTo>
                  <a:lnTo>
                    <a:pt x="150114" y="61531"/>
                  </a:lnTo>
                  <a:lnTo>
                    <a:pt x="154686" y="48959"/>
                  </a:lnTo>
                  <a:lnTo>
                    <a:pt x="165640" y="35719"/>
                  </a:lnTo>
                  <a:lnTo>
                    <a:pt x="180118" y="7620"/>
                  </a:lnTo>
                  <a:lnTo>
                    <a:pt x="196977" y="0"/>
                  </a:lnTo>
                  <a:lnTo>
                    <a:pt x="210978" y="2381"/>
                  </a:lnTo>
                  <a:lnTo>
                    <a:pt x="210598" y="52483"/>
                  </a:lnTo>
                  <a:lnTo>
                    <a:pt x="213931" y="52769"/>
                  </a:lnTo>
                  <a:lnTo>
                    <a:pt x="214122" y="84582"/>
                  </a:lnTo>
                  <a:close/>
                </a:path>
              </a:pathLst>
            </a:custGeom>
            <a:solidFill>
              <a:srgbClr val="BCBEC0"/>
            </a:solidFill>
            <a:ln w="9525" cap="flat">
              <a:noFill/>
              <a:prstDash val="solid"/>
              <a:miter/>
            </a:ln>
          </p:spPr>
          <p:txBody>
            <a:bodyPr rtlCol="0" anchor="ctr"/>
            <a:lstStyle/>
            <a:p>
              <a:endParaRPr lang="en-US"/>
            </a:p>
          </p:txBody>
        </p:sp>
        <p:sp>
          <p:nvSpPr>
            <p:cNvPr id="1824" name="Freeform: Shape 1823">
              <a:extLst>
                <a:ext uri="{FF2B5EF4-FFF2-40B4-BE49-F238E27FC236}">
                  <a16:creationId xmlns:a16="http://schemas.microsoft.com/office/drawing/2014/main" id="{43B2CD13-C115-47DE-A24E-FE9E6E715EF5}"/>
                </a:ext>
              </a:extLst>
            </p:cNvPr>
            <p:cNvSpPr/>
            <p:nvPr/>
          </p:nvSpPr>
          <p:spPr>
            <a:xfrm>
              <a:off x="8752390" y="3695907"/>
              <a:ext cx="287642" cy="325795"/>
            </a:xfrm>
            <a:custGeom>
              <a:avLst/>
              <a:gdLst>
                <a:gd name="connsiteX0" fmla="*/ 214122 w 219741"/>
                <a:gd name="connsiteY0" fmla="*/ 84582 h 248888"/>
                <a:gd name="connsiteX1" fmla="*/ 214313 w 219741"/>
                <a:gd name="connsiteY1" fmla="*/ 195548 h 248888"/>
                <a:gd name="connsiteX2" fmla="*/ 219742 w 219741"/>
                <a:gd name="connsiteY2" fmla="*/ 196310 h 248888"/>
                <a:gd name="connsiteX3" fmla="*/ 219075 w 219741"/>
                <a:gd name="connsiteY3" fmla="*/ 214503 h 248888"/>
                <a:gd name="connsiteX4" fmla="*/ 146113 w 219741"/>
                <a:gd name="connsiteY4" fmla="*/ 214122 h 248888"/>
                <a:gd name="connsiteX5" fmla="*/ 146304 w 219741"/>
                <a:gd name="connsiteY5" fmla="*/ 247840 h 248888"/>
                <a:gd name="connsiteX6" fmla="*/ 2000 w 219741"/>
                <a:gd name="connsiteY6" fmla="*/ 248888 h 248888"/>
                <a:gd name="connsiteX7" fmla="*/ 0 w 219741"/>
                <a:gd name="connsiteY7" fmla="*/ 167164 h 248888"/>
                <a:gd name="connsiteX8" fmla="*/ 762 w 219741"/>
                <a:gd name="connsiteY8" fmla="*/ 55340 h 248888"/>
                <a:gd name="connsiteX9" fmla="*/ 25908 w 219741"/>
                <a:gd name="connsiteY9" fmla="*/ 41910 h 248888"/>
                <a:gd name="connsiteX10" fmla="*/ 35052 w 219741"/>
                <a:gd name="connsiteY10" fmla="*/ 17716 h 248888"/>
                <a:gd name="connsiteX11" fmla="*/ 48292 w 219741"/>
                <a:gd name="connsiteY11" fmla="*/ 4477 h 248888"/>
                <a:gd name="connsiteX12" fmla="*/ 55912 w 219741"/>
                <a:gd name="connsiteY12" fmla="*/ 1810 h 248888"/>
                <a:gd name="connsiteX13" fmla="*/ 62103 w 219741"/>
                <a:gd name="connsiteY13" fmla="*/ 3905 h 248888"/>
                <a:gd name="connsiteX14" fmla="*/ 68199 w 219741"/>
                <a:gd name="connsiteY14" fmla="*/ 11811 h 248888"/>
                <a:gd name="connsiteX15" fmla="*/ 66580 w 219741"/>
                <a:gd name="connsiteY15" fmla="*/ 30194 h 248888"/>
                <a:gd name="connsiteX16" fmla="*/ 68866 w 219741"/>
                <a:gd name="connsiteY16" fmla="*/ 39814 h 248888"/>
                <a:gd name="connsiteX17" fmla="*/ 79724 w 219741"/>
                <a:gd name="connsiteY17" fmla="*/ 51530 h 248888"/>
                <a:gd name="connsiteX18" fmla="*/ 95250 w 219741"/>
                <a:gd name="connsiteY18" fmla="*/ 62103 h 248888"/>
                <a:gd name="connsiteX19" fmla="*/ 114300 w 219741"/>
                <a:gd name="connsiteY19" fmla="*/ 69818 h 248888"/>
                <a:gd name="connsiteX20" fmla="*/ 135160 w 219741"/>
                <a:gd name="connsiteY20" fmla="*/ 68961 h 248888"/>
                <a:gd name="connsiteX21" fmla="*/ 150114 w 219741"/>
                <a:gd name="connsiteY21" fmla="*/ 61531 h 248888"/>
                <a:gd name="connsiteX22" fmla="*/ 154686 w 219741"/>
                <a:gd name="connsiteY22" fmla="*/ 48959 h 248888"/>
                <a:gd name="connsiteX23" fmla="*/ 165640 w 219741"/>
                <a:gd name="connsiteY23" fmla="*/ 35719 h 248888"/>
                <a:gd name="connsiteX24" fmla="*/ 180118 w 219741"/>
                <a:gd name="connsiteY24" fmla="*/ 7620 h 248888"/>
                <a:gd name="connsiteX25" fmla="*/ 196977 w 219741"/>
                <a:gd name="connsiteY25" fmla="*/ 0 h 248888"/>
                <a:gd name="connsiteX26" fmla="*/ 210978 w 219741"/>
                <a:gd name="connsiteY26" fmla="*/ 2381 h 248888"/>
                <a:gd name="connsiteX27" fmla="*/ 210598 w 219741"/>
                <a:gd name="connsiteY27" fmla="*/ 52483 h 248888"/>
                <a:gd name="connsiteX28" fmla="*/ 213931 w 219741"/>
                <a:gd name="connsiteY28" fmla="*/ 52769 h 248888"/>
                <a:gd name="connsiteX29" fmla="*/ 214122 w 219741"/>
                <a:gd name="connsiteY29" fmla="*/ 84582 h 248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9741" h="248888">
                  <a:moveTo>
                    <a:pt x="214122" y="84582"/>
                  </a:moveTo>
                  <a:lnTo>
                    <a:pt x="214313" y="195548"/>
                  </a:lnTo>
                  <a:lnTo>
                    <a:pt x="219742" y="196310"/>
                  </a:lnTo>
                  <a:lnTo>
                    <a:pt x="219075" y="214503"/>
                  </a:lnTo>
                  <a:lnTo>
                    <a:pt x="146113" y="214122"/>
                  </a:lnTo>
                  <a:lnTo>
                    <a:pt x="146304" y="247840"/>
                  </a:lnTo>
                  <a:lnTo>
                    <a:pt x="2000" y="248888"/>
                  </a:lnTo>
                  <a:lnTo>
                    <a:pt x="0" y="167164"/>
                  </a:lnTo>
                  <a:lnTo>
                    <a:pt x="762" y="55340"/>
                  </a:lnTo>
                  <a:lnTo>
                    <a:pt x="25908" y="41910"/>
                  </a:lnTo>
                  <a:lnTo>
                    <a:pt x="35052" y="17716"/>
                  </a:lnTo>
                  <a:lnTo>
                    <a:pt x="48292" y="4477"/>
                  </a:lnTo>
                  <a:lnTo>
                    <a:pt x="55912" y="1810"/>
                  </a:lnTo>
                  <a:lnTo>
                    <a:pt x="62103" y="3905"/>
                  </a:lnTo>
                  <a:lnTo>
                    <a:pt x="68199" y="11811"/>
                  </a:lnTo>
                  <a:lnTo>
                    <a:pt x="66580" y="30194"/>
                  </a:lnTo>
                  <a:lnTo>
                    <a:pt x="68866" y="39814"/>
                  </a:lnTo>
                  <a:lnTo>
                    <a:pt x="79724" y="51530"/>
                  </a:lnTo>
                  <a:lnTo>
                    <a:pt x="95250" y="62103"/>
                  </a:lnTo>
                  <a:lnTo>
                    <a:pt x="114300" y="69818"/>
                  </a:lnTo>
                  <a:lnTo>
                    <a:pt x="135160" y="68961"/>
                  </a:lnTo>
                  <a:lnTo>
                    <a:pt x="150114" y="61531"/>
                  </a:lnTo>
                  <a:lnTo>
                    <a:pt x="154686" y="48959"/>
                  </a:lnTo>
                  <a:lnTo>
                    <a:pt x="165640" y="35719"/>
                  </a:lnTo>
                  <a:lnTo>
                    <a:pt x="180118" y="7620"/>
                  </a:lnTo>
                  <a:lnTo>
                    <a:pt x="196977" y="0"/>
                  </a:lnTo>
                  <a:lnTo>
                    <a:pt x="210978" y="2381"/>
                  </a:lnTo>
                  <a:lnTo>
                    <a:pt x="210598" y="52483"/>
                  </a:lnTo>
                  <a:lnTo>
                    <a:pt x="213931" y="52769"/>
                  </a:lnTo>
                  <a:lnTo>
                    <a:pt x="214122" y="84582"/>
                  </a:lnTo>
                  <a:close/>
                </a:path>
              </a:pathLst>
            </a:custGeom>
            <a:noFill/>
            <a:ln w="4953" cap="rnd">
              <a:solidFill>
                <a:srgbClr val="FFFFFF"/>
              </a:solidFill>
              <a:prstDash val="solid"/>
              <a:round/>
            </a:ln>
          </p:spPr>
          <p:txBody>
            <a:bodyPr rtlCol="0" anchor="ctr"/>
            <a:lstStyle/>
            <a:p>
              <a:endParaRPr lang="en-US"/>
            </a:p>
          </p:txBody>
        </p:sp>
        <p:sp>
          <p:nvSpPr>
            <p:cNvPr id="1825" name="Freeform: Shape 1824">
              <a:extLst>
                <a:ext uri="{FF2B5EF4-FFF2-40B4-BE49-F238E27FC236}">
                  <a16:creationId xmlns:a16="http://schemas.microsoft.com/office/drawing/2014/main" id="{8E451C24-65A2-45EB-98EE-F73A30925FC7}"/>
                </a:ext>
              </a:extLst>
            </p:cNvPr>
            <p:cNvSpPr/>
            <p:nvPr/>
          </p:nvSpPr>
          <p:spPr>
            <a:xfrm>
              <a:off x="10034376" y="3733063"/>
              <a:ext cx="235524" cy="264326"/>
            </a:xfrm>
            <a:custGeom>
              <a:avLst/>
              <a:gdLst>
                <a:gd name="connsiteX0" fmla="*/ 0 w 179926"/>
                <a:gd name="connsiteY0" fmla="*/ 201454 h 201929"/>
                <a:gd name="connsiteX1" fmla="*/ 571 w 179926"/>
                <a:gd name="connsiteY1" fmla="*/ 94774 h 201929"/>
                <a:gd name="connsiteX2" fmla="*/ 190 w 179926"/>
                <a:gd name="connsiteY2" fmla="*/ 0 h 201929"/>
                <a:gd name="connsiteX3" fmla="*/ 178689 w 179926"/>
                <a:gd name="connsiteY3" fmla="*/ 381 h 201929"/>
                <a:gd name="connsiteX4" fmla="*/ 179927 w 179926"/>
                <a:gd name="connsiteY4" fmla="*/ 128683 h 201929"/>
                <a:gd name="connsiteX5" fmla="*/ 179641 w 179926"/>
                <a:gd name="connsiteY5" fmla="*/ 201930 h 201929"/>
                <a:gd name="connsiteX6" fmla="*/ 0 w 179926"/>
                <a:gd name="connsiteY6" fmla="*/ 201454 h 20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926" h="201929">
                  <a:moveTo>
                    <a:pt x="0" y="201454"/>
                  </a:moveTo>
                  <a:lnTo>
                    <a:pt x="571" y="94774"/>
                  </a:lnTo>
                  <a:lnTo>
                    <a:pt x="190" y="0"/>
                  </a:lnTo>
                  <a:lnTo>
                    <a:pt x="178689" y="381"/>
                  </a:lnTo>
                  <a:lnTo>
                    <a:pt x="179927" y="128683"/>
                  </a:lnTo>
                  <a:lnTo>
                    <a:pt x="179641" y="201930"/>
                  </a:lnTo>
                  <a:lnTo>
                    <a:pt x="0" y="201454"/>
                  </a:lnTo>
                  <a:close/>
                </a:path>
              </a:pathLst>
            </a:custGeom>
            <a:solidFill>
              <a:srgbClr val="BCBEC0"/>
            </a:solidFill>
            <a:ln w="9525" cap="flat">
              <a:noFill/>
              <a:prstDash val="solid"/>
              <a:miter/>
            </a:ln>
          </p:spPr>
          <p:txBody>
            <a:bodyPr rtlCol="0" anchor="ctr"/>
            <a:lstStyle/>
            <a:p>
              <a:endParaRPr lang="en-US"/>
            </a:p>
          </p:txBody>
        </p:sp>
        <p:sp>
          <p:nvSpPr>
            <p:cNvPr id="1826" name="Freeform: Shape 1825">
              <a:extLst>
                <a:ext uri="{FF2B5EF4-FFF2-40B4-BE49-F238E27FC236}">
                  <a16:creationId xmlns:a16="http://schemas.microsoft.com/office/drawing/2014/main" id="{287EBF05-5065-410B-9032-7303662FE144}"/>
                </a:ext>
              </a:extLst>
            </p:cNvPr>
            <p:cNvSpPr/>
            <p:nvPr/>
          </p:nvSpPr>
          <p:spPr>
            <a:xfrm>
              <a:off x="10034376" y="3733063"/>
              <a:ext cx="235524" cy="264326"/>
            </a:xfrm>
            <a:custGeom>
              <a:avLst/>
              <a:gdLst>
                <a:gd name="connsiteX0" fmla="*/ 0 w 179926"/>
                <a:gd name="connsiteY0" fmla="*/ 201454 h 201929"/>
                <a:gd name="connsiteX1" fmla="*/ 571 w 179926"/>
                <a:gd name="connsiteY1" fmla="*/ 94774 h 201929"/>
                <a:gd name="connsiteX2" fmla="*/ 190 w 179926"/>
                <a:gd name="connsiteY2" fmla="*/ 0 h 201929"/>
                <a:gd name="connsiteX3" fmla="*/ 178689 w 179926"/>
                <a:gd name="connsiteY3" fmla="*/ 381 h 201929"/>
                <a:gd name="connsiteX4" fmla="*/ 179927 w 179926"/>
                <a:gd name="connsiteY4" fmla="*/ 128683 h 201929"/>
                <a:gd name="connsiteX5" fmla="*/ 179641 w 179926"/>
                <a:gd name="connsiteY5" fmla="*/ 201930 h 201929"/>
                <a:gd name="connsiteX6" fmla="*/ 0 w 179926"/>
                <a:gd name="connsiteY6" fmla="*/ 201454 h 20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926" h="201929">
                  <a:moveTo>
                    <a:pt x="0" y="201454"/>
                  </a:moveTo>
                  <a:lnTo>
                    <a:pt x="571" y="94774"/>
                  </a:lnTo>
                  <a:lnTo>
                    <a:pt x="190" y="0"/>
                  </a:lnTo>
                  <a:lnTo>
                    <a:pt x="178689" y="381"/>
                  </a:lnTo>
                  <a:lnTo>
                    <a:pt x="179927" y="128683"/>
                  </a:lnTo>
                  <a:lnTo>
                    <a:pt x="179641" y="201930"/>
                  </a:lnTo>
                  <a:lnTo>
                    <a:pt x="0" y="201454"/>
                  </a:lnTo>
                  <a:close/>
                </a:path>
              </a:pathLst>
            </a:custGeom>
            <a:noFill/>
            <a:ln w="4953" cap="rnd">
              <a:solidFill>
                <a:srgbClr val="FFFFFF"/>
              </a:solidFill>
              <a:prstDash val="solid"/>
              <a:round/>
            </a:ln>
          </p:spPr>
          <p:txBody>
            <a:bodyPr rtlCol="0" anchor="ctr"/>
            <a:lstStyle/>
            <a:p>
              <a:endParaRPr lang="en-US"/>
            </a:p>
          </p:txBody>
        </p:sp>
        <p:sp>
          <p:nvSpPr>
            <p:cNvPr id="1827" name="Freeform: Shape 1826">
              <a:extLst>
                <a:ext uri="{FF2B5EF4-FFF2-40B4-BE49-F238E27FC236}">
                  <a16:creationId xmlns:a16="http://schemas.microsoft.com/office/drawing/2014/main" id="{9C0254F8-49EA-4CA1-B866-3D2E2CBF7C09}"/>
                </a:ext>
              </a:extLst>
            </p:cNvPr>
            <p:cNvSpPr/>
            <p:nvPr/>
          </p:nvSpPr>
          <p:spPr>
            <a:xfrm>
              <a:off x="10653177" y="3779694"/>
              <a:ext cx="308837" cy="325920"/>
            </a:xfrm>
            <a:custGeom>
              <a:avLst/>
              <a:gdLst>
                <a:gd name="connsiteX0" fmla="*/ 217551 w 235933"/>
                <a:gd name="connsiteY0" fmla="*/ 92393 h 248983"/>
                <a:gd name="connsiteX1" fmla="*/ 216312 w 235933"/>
                <a:gd name="connsiteY1" fmla="*/ 138398 h 248983"/>
                <a:gd name="connsiteX2" fmla="*/ 235934 w 235933"/>
                <a:gd name="connsiteY2" fmla="*/ 166211 h 248983"/>
                <a:gd name="connsiteX3" fmla="*/ 231171 w 235933"/>
                <a:gd name="connsiteY3" fmla="*/ 172593 h 248983"/>
                <a:gd name="connsiteX4" fmla="*/ 232124 w 235933"/>
                <a:gd name="connsiteY4" fmla="*/ 180118 h 248983"/>
                <a:gd name="connsiteX5" fmla="*/ 224409 w 235933"/>
                <a:gd name="connsiteY5" fmla="*/ 198596 h 248983"/>
                <a:gd name="connsiteX6" fmla="*/ 211455 w 235933"/>
                <a:gd name="connsiteY6" fmla="*/ 201644 h 248983"/>
                <a:gd name="connsiteX7" fmla="*/ 213074 w 235933"/>
                <a:gd name="connsiteY7" fmla="*/ 211646 h 248983"/>
                <a:gd name="connsiteX8" fmla="*/ 201549 w 235933"/>
                <a:gd name="connsiteY8" fmla="*/ 220789 h 248983"/>
                <a:gd name="connsiteX9" fmla="*/ 185642 w 235933"/>
                <a:gd name="connsiteY9" fmla="*/ 248983 h 248983"/>
                <a:gd name="connsiteX10" fmla="*/ 174212 w 235933"/>
                <a:gd name="connsiteY10" fmla="*/ 248983 h 248983"/>
                <a:gd name="connsiteX11" fmla="*/ 158591 w 235933"/>
                <a:gd name="connsiteY11" fmla="*/ 237172 h 248983"/>
                <a:gd name="connsiteX12" fmla="*/ 144303 w 235933"/>
                <a:gd name="connsiteY12" fmla="*/ 234696 h 248983"/>
                <a:gd name="connsiteX13" fmla="*/ 144018 w 235933"/>
                <a:gd name="connsiteY13" fmla="*/ 126587 h 248983"/>
                <a:gd name="connsiteX14" fmla="*/ 18479 w 235933"/>
                <a:gd name="connsiteY14" fmla="*/ 128969 h 248983"/>
                <a:gd name="connsiteX15" fmla="*/ 16478 w 235933"/>
                <a:gd name="connsiteY15" fmla="*/ 54578 h 248983"/>
                <a:gd name="connsiteX16" fmla="*/ 0 w 235933"/>
                <a:gd name="connsiteY16" fmla="*/ 53912 h 248983"/>
                <a:gd name="connsiteX17" fmla="*/ 190 w 235933"/>
                <a:gd name="connsiteY17" fmla="*/ 953 h 248983"/>
                <a:gd name="connsiteX18" fmla="*/ 38385 w 235933"/>
                <a:gd name="connsiteY18" fmla="*/ 0 h 248983"/>
                <a:gd name="connsiteX19" fmla="*/ 41243 w 235933"/>
                <a:gd name="connsiteY19" fmla="*/ 26765 h 248983"/>
                <a:gd name="connsiteX20" fmla="*/ 50006 w 235933"/>
                <a:gd name="connsiteY20" fmla="*/ 35243 h 248983"/>
                <a:gd name="connsiteX21" fmla="*/ 55912 w 235933"/>
                <a:gd name="connsiteY21" fmla="*/ 36862 h 248983"/>
                <a:gd name="connsiteX22" fmla="*/ 93726 w 235933"/>
                <a:gd name="connsiteY22" fmla="*/ 24003 h 248983"/>
                <a:gd name="connsiteX23" fmla="*/ 113252 w 235933"/>
                <a:gd name="connsiteY23" fmla="*/ 25337 h 248983"/>
                <a:gd name="connsiteX24" fmla="*/ 133445 w 235933"/>
                <a:gd name="connsiteY24" fmla="*/ 18764 h 248983"/>
                <a:gd name="connsiteX25" fmla="*/ 168307 w 235933"/>
                <a:gd name="connsiteY25" fmla="*/ 18193 h 248983"/>
                <a:gd name="connsiteX26" fmla="*/ 216122 w 235933"/>
                <a:gd name="connsiteY26" fmla="*/ 18288 h 248983"/>
                <a:gd name="connsiteX27" fmla="*/ 217551 w 235933"/>
                <a:gd name="connsiteY27" fmla="*/ 92393 h 248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35933" h="248983">
                  <a:moveTo>
                    <a:pt x="217551" y="92393"/>
                  </a:moveTo>
                  <a:lnTo>
                    <a:pt x="216312" y="138398"/>
                  </a:lnTo>
                  <a:lnTo>
                    <a:pt x="235934" y="166211"/>
                  </a:lnTo>
                  <a:lnTo>
                    <a:pt x="231171" y="172593"/>
                  </a:lnTo>
                  <a:lnTo>
                    <a:pt x="232124" y="180118"/>
                  </a:lnTo>
                  <a:lnTo>
                    <a:pt x="224409" y="198596"/>
                  </a:lnTo>
                  <a:lnTo>
                    <a:pt x="211455" y="201644"/>
                  </a:lnTo>
                  <a:lnTo>
                    <a:pt x="213074" y="211646"/>
                  </a:lnTo>
                  <a:lnTo>
                    <a:pt x="201549" y="220789"/>
                  </a:lnTo>
                  <a:lnTo>
                    <a:pt x="185642" y="248983"/>
                  </a:lnTo>
                  <a:lnTo>
                    <a:pt x="174212" y="248983"/>
                  </a:lnTo>
                  <a:lnTo>
                    <a:pt x="158591" y="237172"/>
                  </a:lnTo>
                  <a:lnTo>
                    <a:pt x="144303" y="234696"/>
                  </a:lnTo>
                  <a:lnTo>
                    <a:pt x="144018" y="126587"/>
                  </a:lnTo>
                  <a:lnTo>
                    <a:pt x="18479" y="128969"/>
                  </a:lnTo>
                  <a:lnTo>
                    <a:pt x="16478" y="54578"/>
                  </a:lnTo>
                  <a:lnTo>
                    <a:pt x="0" y="53912"/>
                  </a:lnTo>
                  <a:lnTo>
                    <a:pt x="190" y="953"/>
                  </a:lnTo>
                  <a:lnTo>
                    <a:pt x="38385" y="0"/>
                  </a:lnTo>
                  <a:lnTo>
                    <a:pt x="41243" y="26765"/>
                  </a:lnTo>
                  <a:lnTo>
                    <a:pt x="50006" y="35243"/>
                  </a:lnTo>
                  <a:lnTo>
                    <a:pt x="55912" y="36862"/>
                  </a:lnTo>
                  <a:lnTo>
                    <a:pt x="93726" y="24003"/>
                  </a:lnTo>
                  <a:lnTo>
                    <a:pt x="113252" y="25337"/>
                  </a:lnTo>
                  <a:lnTo>
                    <a:pt x="133445" y="18764"/>
                  </a:lnTo>
                  <a:lnTo>
                    <a:pt x="168307" y="18193"/>
                  </a:lnTo>
                  <a:lnTo>
                    <a:pt x="216122" y="18288"/>
                  </a:lnTo>
                  <a:lnTo>
                    <a:pt x="217551" y="92393"/>
                  </a:lnTo>
                  <a:close/>
                </a:path>
              </a:pathLst>
            </a:custGeom>
            <a:solidFill>
              <a:srgbClr val="BCBEC0"/>
            </a:solidFill>
            <a:ln w="9525" cap="flat">
              <a:noFill/>
              <a:prstDash val="solid"/>
              <a:miter/>
            </a:ln>
          </p:spPr>
          <p:txBody>
            <a:bodyPr rtlCol="0" anchor="ctr"/>
            <a:lstStyle/>
            <a:p>
              <a:endParaRPr lang="en-US"/>
            </a:p>
          </p:txBody>
        </p:sp>
        <p:sp>
          <p:nvSpPr>
            <p:cNvPr id="1828" name="Freeform: Shape 1827">
              <a:extLst>
                <a:ext uri="{FF2B5EF4-FFF2-40B4-BE49-F238E27FC236}">
                  <a16:creationId xmlns:a16="http://schemas.microsoft.com/office/drawing/2014/main" id="{DD0FBAED-A4C6-453C-A713-7C9E20611CEA}"/>
                </a:ext>
              </a:extLst>
            </p:cNvPr>
            <p:cNvSpPr/>
            <p:nvPr/>
          </p:nvSpPr>
          <p:spPr>
            <a:xfrm>
              <a:off x="10653177" y="3779694"/>
              <a:ext cx="308837" cy="325920"/>
            </a:xfrm>
            <a:custGeom>
              <a:avLst/>
              <a:gdLst>
                <a:gd name="connsiteX0" fmla="*/ 217551 w 235933"/>
                <a:gd name="connsiteY0" fmla="*/ 92393 h 248983"/>
                <a:gd name="connsiteX1" fmla="*/ 216312 w 235933"/>
                <a:gd name="connsiteY1" fmla="*/ 138398 h 248983"/>
                <a:gd name="connsiteX2" fmla="*/ 235934 w 235933"/>
                <a:gd name="connsiteY2" fmla="*/ 166211 h 248983"/>
                <a:gd name="connsiteX3" fmla="*/ 231171 w 235933"/>
                <a:gd name="connsiteY3" fmla="*/ 172593 h 248983"/>
                <a:gd name="connsiteX4" fmla="*/ 232124 w 235933"/>
                <a:gd name="connsiteY4" fmla="*/ 180118 h 248983"/>
                <a:gd name="connsiteX5" fmla="*/ 224409 w 235933"/>
                <a:gd name="connsiteY5" fmla="*/ 198596 h 248983"/>
                <a:gd name="connsiteX6" fmla="*/ 211455 w 235933"/>
                <a:gd name="connsiteY6" fmla="*/ 201644 h 248983"/>
                <a:gd name="connsiteX7" fmla="*/ 213074 w 235933"/>
                <a:gd name="connsiteY7" fmla="*/ 211646 h 248983"/>
                <a:gd name="connsiteX8" fmla="*/ 201549 w 235933"/>
                <a:gd name="connsiteY8" fmla="*/ 220789 h 248983"/>
                <a:gd name="connsiteX9" fmla="*/ 185642 w 235933"/>
                <a:gd name="connsiteY9" fmla="*/ 248983 h 248983"/>
                <a:gd name="connsiteX10" fmla="*/ 174212 w 235933"/>
                <a:gd name="connsiteY10" fmla="*/ 248983 h 248983"/>
                <a:gd name="connsiteX11" fmla="*/ 158591 w 235933"/>
                <a:gd name="connsiteY11" fmla="*/ 237172 h 248983"/>
                <a:gd name="connsiteX12" fmla="*/ 144303 w 235933"/>
                <a:gd name="connsiteY12" fmla="*/ 234696 h 248983"/>
                <a:gd name="connsiteX13" fmla="*/ 144018 w 235933"/>
                <a:gd name="connsiteY13" fmla="*/ 126587 h 248983"/>
                <a:gd name="connsiteX14" fmla="*/ 18479 w 235933"/>
                <a:gd name="connsiteY14" fmla="*/ 128969 h 248983"/>
                <a:gd name="connsiteX15" fmla="*/ 16478 w 235933"/>
                <a:gd name="connsiteY15" fmla="*/ 54578 h 248983"/>
                <a:gd name="connsiteX16" fmla="*/ 0 w 235933"/>
                <a:gd name="connsiteY16" fmla="*/ 53912 h 248983"/>
                <a:gd name="connsiteX17" fmla="*/ 190 w 235933"/>
                <a:gd name="connsiteY17" fmla="*/ 953 h 248983"/>
                <a:gd name="connsiteX18" fmla="*/ 38385 w 235933"/>
                <a:gd name="connsiteY18" fmla="*/ 0 h 248983"/>
                <a:gd name="connsiteX19" fmla="*/ 41243 w 235933"/>
                <a:gd name="connsiteY19" fmla="*/ 26765 h 248983"/>
                <a:gd name="connsiteX20" fmla="*/ 50006 w 235933"/>
                <a:gd name="connsiteY20" fmla="*/ 35243 h 248983"/>
                <a:gd name="connsiteX21" fmla="*/ 55912 w 235933"/>
                <a:gd name="connsiteY21" fmla="*/ 36862 h 248983"/>
                <a:gd name="connsiteX22" fmla="*/ 93726 w 235933"/>
                <a:gd name="connsiteY22" fmla="*/ 24003 h 248983"/>
                <a:gd name="connsiteX23" fmla="*/ 113252 w 235933"/>
                <a:gd name="connsiteY23" fmla="*/ 25337 h 248983"/>
                <a:gd name="connsiteX24" fmla="*/ 133445 w 235933"/>
                <a:gd name="connsiteY24" fmla="*/ 18764 h 248983"/>
                <a:gd name="connsiteX25" fmla="*/ 168307 w 235933"/>
                <a:gd name="connsiteY25" fmla="*/ 18193 h 248983"/>
                <a:gd name="connsiteX26" fmla="*/ 216122 w 235933"/>
                <a:gd name="connsiteY26" fmla="*/ 18288 h 248983"/>
                <a:gd name="connsiteX27" fmla="*/ 217551 w 235933"/>
                <a:gd name="connsiteY27" fmla="*/ 92393 h 248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35933" h="248983">
                  <a:moveTo>
                    <a:pt x="217551" y="92393"/>
                  </a:moveTo>
                  <a:lnTo>
                    <a:pt x="216312" y="138398"/>
                  </a:lnTo>
                  <a:lnTo>
                    <a:pt x="235934" y="166211"/>
                  </a:lnTo>
                  <a:lnTo>
                    <a:pt x="231171" y="172593"/>
                  </a:lnTo>
                  <a:lnTo>
                    <a:pt x="232124" y="180118"/>
                  </a:lnTo>
                  <a:lnTo>
                    <a:pt x="224409" y="198596"/>
                  </a:lnTo>
                  <a:lnTo>
                    <a:pt x="211455" y="201644"/>
                  </a:lnTo>
                  <a:lnTo>
                    <a:pt x="213074" y="211646"/>
                  </a:lnTo>
                  <a:lnTo>
                    <a:pt x="201549" y="220789"/>
                  </a:lnTo>
                  <a:lnTo>
                    <a:pt x="185642" y="248983"/>
                  </a:lnTo>
                  <a:lnTo>
                    <a:pt x="174212" y="248983"/>
                  </a:lnTo>
                  <a:lnTo>
                    <a:pt x="158591" y="237172"/>
                  </a:lnTo>
                  <a:lnTo>
                    <a:pt x="144303" y="234696"/>
                  </a:lnTo>
                  <a:lnTo>
                    <a:pt x="144018" y="126587"/>
                  </a:lnTo>
                  <a:lnTo>
                    <a:pt x="18479" y="128969"/>
                  </a:lnTo>
                  <a:lnTo>
                    <a:pt x="16478" y="54578"/>
                  </a:lnTo>
                  <a:lnTo>
                    <a:pt x="0" y="53912"/>
                  </a:lnTo>
                  <a:lnTo>
                    <a:pt x="190" y="953"/>
                  </a:lnTo>
                  <a:lnTo>
                    <a:pt x="38385" y="0"/>
                  </a:lnTo>
                  <a:lnTo>
                    <a:pt x="41243" y="26765"/>
                  </a:lnTo>
                  <a:lnTo>
                    <a:pt x="50006" y="35243"/>
                  </a:lnTo>
                  <a:lnTo>
                    <a:pt x="55912" y="36862"/>
                  </a:lnTo>
                  <a:lnTo>
                    <a:pt x="93726" y="24003"/>
                  </a:lnTo>
                  <a:lnTo>
                    <a:pt x="113252" y="25337"/>
                  </a:lnTo>
                  <a:lnTo>
                    <a:pt x="133445" y="18764"/>
                  </a:lnTo>
                  <a:lnTo>
                    <a:pt x="168307" y="18193"/>
                  </a:lnTo>
                  <a:lnTo>
                    <a:pt x="216122" y="18288"/>
                  </a:lnTo>
                  <a:lnTo>
                    <a:pt x="217551" y="92393"/>
                  </a:lnTo>
                  <a:close/>
                </a:path>
              </a:pathLst>
            </a:custGeom>
            <a:noFill/>
            <a:ln w="4953" cap="rnd">
              <a:solidFill>
                <a:srgbClr val="FFFFFF"/>
              </a:solidFill>
              <a:prstDash val="solid"/>
              <a:round/>
            </a:ln>
          </p:spPr>
          <p:txBody>
            <a:bodyPr rtlCol="0" anchor="ctr"/>
            <a:lstStyle/>
            <a:p>
              <a:endParaRPr lang="en-US"/>
            </a:p>
          </p:txBody>
        </p:sp>
        <p:sp>
          <p:nvSpPr>
            <p:cNvPr id="1829" name="Freeform: Shape 1828">
              <a:extLst>
                <a:ext uri="{FF2B5EF4-FFF2-40B4-BE49-F238E27FC236}">
                  <a16:creationId xmlns:a16="http://schemas.microsoft.com/office/drawing/2014/main" id="{BC3026A3-8A19-415A-A666-9ACDD1DF0BDA}"/>
                </a:ext>
              </a:extLst>
            </p:cNvPr>
            <p:cNvSpPr/>
            <p:nvPr/>
          </p:nvSpPr>
          <p:spPr>
            <a:xfrm>
              <a:off x="10463036" y="3780068"/>
              <a:ext cx="214328" cy="264327"/>
            </a:xfrm>
            <a:custGeom>
              <a:avLst/>
              <a:gdLst>
                <a:gd name="connsiteX0" fmla="*/ 145446 w 163734"/>
                <a:gd name="connsiteY0" fmla="*/ 667 h 201930"/>
                <a:gd name="connsiteX1" fmla="*/ 145256 w 163734"/>
                <a:gd name="connsiteY1" fmla="*/ 53626 h 201930"/>
                <a:gd name="connsiteX2" fmla="*/ 161734 w 163734"/>
                <a:gd name="connsiteY2" fmla="*/ 54293 h 201930"/>
                <a:gd name="connsiteX3" fmla="*/ 163735 w 163734"/>
                <a:gd name="connsiteY3" fmla="*/ 128683 h 201930"/>
                <a:gd name="connsiteX4" fmla="*/ 124206 w 163734"/>
                <a:gd name="connsiteY4" fmla="*/ 128302 h 201930"/>
                <a:gd name="connsiteX5" fmla="*/ 122967 w 163734"/>
                <a:gd name="connsiteY5" fmla="*/ 164211 h 201930"/>
                <a:gd name="connsiteX6" fmla="*/ 106108 w 163734"/>
                <a:gd name="connsiteY6" fmla="*/ 164592 h 201930"/>
                <a:gd name="connsiteX7" fmla="*/ 104870 w 163734"/>
                <a:gd name="connsiteY7" fmla="*/ 201359 h 201930"/>
                <a:gd name="connsiteX8" fmla="*/ 71056 w 163734"/>
                <a:gd name="connsiteY8" fmla="*/ 201549 h 201930"/>
                <a:gd name="connsiteX9" fmla="*/ 34671 w 163734"/>
                <a:gd name="connsiteY9" fmla="*/ 201930 h 201930"/>
                <a:gd name="connsiteX10" fmla="*/ 34290 w 163734"/>
                <a:gd name="connsiteY10" fmla="*/ 128397 h 201930"/>
                <a:gd name="connsiteX11" fmla="*/ 952 w 163734"/>
                <a:gd name="connsiteY11" fmla="*/ 128397 h 201930"/>
                <a:gd name="connsiteX12" fmla="*/ 0 w 163734"/>
                <a:gd name="connsiteY12" fmla="*/ 90488 h 201930"/>
                <a:gd name="connsiteX13" fmla="*/ 0 w 163734"/>
                <a:gd name="connsiteY13" fmla="*/ 0 h 201930"/>
                <a:gd name="connsiteX14" fmla="*/ 51911 w 163734"/>
                <a:gd name="connsiteY14" fmla="*/ 1143 h 201930"/>
                <a:gd name="connsiteX15" fmla="*/ 125253 w 163734"/>
                <a:gd name="connsiteY15" fmla="*/ 762 h 201930"/>
                <a:gd name="connsiteX16" fmla="*/ 145446 w 163734"/>
                <a:gd name="connsiteY16" fmla="*/ 667 h 20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3734" h="201930">
                  <a:moveTo>
                    <a:pt x="145446" y="667"/>
                  </a:moveTo>
                  <a:lnTo>
                    <a:pt x="145256" y="53626"/>
                  </a:lnTo>
                  <a:lnTo>
                    <a:pt x="161734" y="54293"/>
                  </a:lnTo>
                  <a:lnTo>
                    <a:pt x="163735" y="128683"/>
                  </a:lnTo>
                  <a:lnTo>
                    <a:pt x="124206" y="128302"/>
                  </a:lnTo>
                  <a:lnTo>
                    <a:pt x="122967" y="164211"/>
                  </a:lnTo>
                  <a:lnTo>
                    <a:pt x="106108" y="164592"/>
                  </a:lnTo>
                  <a:lnTo>
                    <a:pt x="104870" y="201359"/>
                  </a:lnTo>
                  <a:lnTo>
                    <a:pt x="71056" y="201549"/>
                  </a:lnTo>
                  <a:lnTo>
                    <a:pt x="34671" y="201930"/>
                  </a:lnTo>
                  <a:lnTo>
                    <a:pt x="34290" y="128397"/>
                  </a:lnTo>
                  <a:lnTo>
                    <a:pt x="952" y="128397"/>
                  </a:lnTo>
                  <a:lnTo>
                    <a:pt x="0" y="90488"/>
                  </a:lnTo>
                  <a:lnTo>
                    <a:pt x="0" y="0"/>
                  </a:lnTo>
                  <a:lnTo>
                    <a:pt x="51911" y="1143"/>
                  </a:lnTo>
                  <a:lnTo>
                    <a:pt x="125253" y="762"/>
                  </a:lnTo>
                  <a:lnTo>
                    <a:pt x="145446" y="667"/>
                  </a:lnTo>
                  <a:close/>
                </a:path>
              </a:pathLst>
            </a:custGeom>
            <a:solidFill>
              <a:srgbClr val="669940"/>
            </a:solidFill>
            <a:ln w="9525" cap="flat">
              <a:noFill/>
              <a:prstDash val="solid"/>
              <a:miter/>
            </a:ln>
          </p:spPr>
          <p:txBody>
            <a:bodyPr rtlCol="0" anchor="ctr"/>
            <a:lstStyle/>
            <a:p>
              <a:endParaRPr lang="en-US"/>
            </a:p>
          </p:txBody>
        </p:sp>
        <p:sp>
          <p:nvSpPr>
            <p:cNvPr id="1830" name="Freeform: Shape 1829">
              <a:extLst>
                <a:ext uri="{FF2B5EF4-FFF2-40B4-BE49-F238E27FC236}">
                  <a16:creationId xmlns:a16="http://schemas.microsoft.com/office/drawing/2014/main" id="{EEBE4B45-CB45-41F4-AA08-416A4C4C0803}"/>
                </a:ext>
              </a:extLst>
            </p:cNvPr>
            <p:cNvSpPr/>
            <p:nvPr/>
          </p:nvSpPr>
          <p:spPr>
            <a:xfrm>
              <a:off x="10463036" y="3780068"/>
              <a:ext cx="214328" cy="264327"/>
            </a:xfrm>
            <a:custGeom>
              <a:avLst/>
              <a:gdLst>
                <a:gd name="connsiteX0" fmla="*/ 145446 w 163734"/>
                <a:gd name="connsiteY0" fmla="*/ 667 h 201930"/>
                <a:gd name="connsiteX1" fmla="*/ 145256 w 163734"/>
                <a:gd name="connsiteY1" fmla="*/ 53626 h 201930"/>
                <a:gd name="connsiteX2" fmla="*/ 161734 w 163734"/>
                <a:gd name="connsiteY2" fmla="*/ 54293 h 201930"/>
                <a:gd name="connsiteX3" fmla="*/ 163735 w 163734"/>
                <a:gd name="connsiteY3" fmla="*/ 128683 h 201930"/>
                <a:gd name="connsiteX4" fmla="*/ 124206 w 163734"/>
                <a:gd name="connsiteY4" fmla="*/ 128302 h 201930"/>
                <a:gd name="connsiteX5" fmla="*/ 122967 w 163734"/>
                <a:gd name="connsiteY5" fmla="*/ 164211 h 201930"/>
                <a:gd name="connsiteX6" fmla="*/ 106108 w 163734"/>
                <a:gd name="connsiteY6" fmla="*/ 164592 h 201930"/>
                <a:gd name="connsiteX7" fmla="*/ 104870 w 163734"/>
                <a:gd name="connsiteY7" fmla="*/ 201359 h 201930"/>
                <a:gd name="connsiteX8" fmla="*/ 71056 w 163734"/>
                <a:gd name="connsiteY8" fmla="*/ 201549 h 201930"/>
                <a:gd name="connsiteX9" fmla="*/ 34671 w 163734"/>
                <a:gd name="connsiteY9" fmla="*/ 201930 h 201930"/>
                <a:gd name="connsiteX10" fmla="*/ 34290 w 163734"/>
                <a:gd name="connsiteY10" fmla="*/ 128397 h 201930"/>
                <a:gd name="connsiteX11" fmla="*/ 952 w 163734"/>
                <a:gd name="connsiteY11" fmla="*/ 128397 h 201930"/>
                <a:gd name="connsiteX12" fmla="*/ 0 w 163734"/>
                <a:gd name="connsiteY12" fmla="*/ 90488 h 201930"/>
                <a:gd name="connsiteX13" fmla="*/ 0 w 163734"/>
                <a:gd name="connsiteY13" fmla="*/ 0 h 201930"/>
                <a:gd name="connsiteX14" fmla="*/ 51911 w 163734"/>
                <a:gd name="connsiteY14" fmla="*/ 1143 h 201930"/>
                <a:gd name="connsiteX15" fmla="*/ 125253 w 163734"/>
                <a:gd name="connsiteY15" fmla="*/ 762 h 201930"/>
                <a:gd name="connsiteX16" fmla="*/ 145446 w 163734"/>
                <a:gd name="connsiteY16" fmla="*/ 667 h 20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3734" h="201930">
                  <a:moveTo>
                    <a:pt x="145446" y="667"/>
                  </a:moveTo>
                  <a:lnTo>
                    <a:pt x="145256" y="53626"/>
                  </a:lnTo>
                  <a:lnTo>
                    <a:pt x="161734" y="54293"/>
                  </a:lnTo>
                  <a:lnTo>
                    <a:pt x="163735" y="128683"/>
                  </a:lnTo>
                  <a:lnTo>
                    <a:pt x="124206" y="128302"/>
                  </a:lnTo>
                  <a:lnTo>
                    <a:pt x="122967" y="164211"/>
                  </a:lnTo>
                  <a:lnTo>
                    <a:pt x="106108" y="164592"/>
                  </a:lnTo>
                  <a:lnTo>
                    <a:pt x="104870" y="201359"/>
                  </a:lnTo>
                  <a:lnTo>
                    <a:pt x="71056" y="201549"/>
                  </a:lnTo>
                  <a:lnTo>
                    <a:pt x="34671" y="201930"/>
                  </a:lnTo>
                  <a:lnTo>
                    <a:pt x="34290" y="128397"/>
                  </a:lnTo>
                  <a:lnTo>
                    <a:pt x="952" y="128397"/>
                  </a:lnTo>
                  <a:lnTo>
                    <a:pt x="0" y="90488"/>
                  </a:lnTo>
                  <a:lnTo>
                    <a:pt x="0" y="0"/>
                  </a:lnTo>
                  <a:lnTo>
                    <a:pt x="51911" y="1143"/>
                  </a:lnTo>
                  <a:lnTo>
                    <a:pt x="125253" y="762"/>
                  </a:lnTo>
                  <a:lnTo>
                    <a:pt x="145446" y="667"/>
                  </a:lnTo>
                  <a:close/>
                </a:path>
              </a:pathLst>
            </a:custGeom>
            <a:noFill/>
            <a:ln w="4953" cap="flat">
              <a:solidFill>
                <a:srgbClr val="FFFFFF"/>
              </a:solidFill>
              <a:prstDash val="solid"/>
              <a:miter/>
            </a:ln>
          </p:spPr>
          <p:txBody>
            <a:bodyPr rtlCol="0" anchor="ctr"/>
            <a:lstStyle/>
            <a:p>
              <a:endParaRPr lang="en-US"/>
            </a:p>
          </p:txBody>
        </p:sp>
        <p:sp>
          <p:nvSpPr>
            <p:cNvPr id="1831" name="Freeform: Shape 1830">
              <a:extLst>
                <a:ext uri="{FF2B5EF4-FFF2-40B4-BE49-F238E27FC236}">
                  <a16:creationId xmlns:a16="http://schemas.microsoft.com/office/drawing/2014/main" id="{D43F42A1-2214-458B-901C-E4A4DAAD5535}"/>
                </a:ext>
              </a:extLst>
            </p:cNvPr>
            <p:cNvSpPr/>
            <p:nvPr/>
          </p:nvSpPr>
          <p:spPr>
            <a:xfrm>
              <a:off x="9032677" y="3806501"/>
              <a:ext cx="339011" cy="191637"/>
            </a:xfrm>
            <a:custGeom>
              <a:avLst/>
              <a:gdLst>
                <a:gd name="connsiteX0" fmla="*/ 4953 w 258984"/>
                <a:gd name="connsiteY0" fmla="*/ 130016 h 146399"/>
                <a:gd name="connsiteX1" fmla="*/ 5620 w 258984"/>
                <a:gd name="connsiteY1" fmla="*/ 111823 h 146399"/>
                <a:gd name="connsiteX2" fmla="*/ 191 w 258984"/>
                <a:gd name="connsiteY2" fmla="*/ 111062 h 146399"/>
                <a:gd name="connsiteX3" fmla="*/ 0 w 258984"/>
                <a:gd name="connsiteY3" fmla="*/ 95 h 146399"/>
                <a:gd name="connsiteX4" fmla="*/ 254698 w 258984"/>
                <a:gd name="connsiteY4" fmla="*/ 0 h 146399"/>
                <a:gd name="connsiteX5" fmla="*/ 255080 w 258984"/>
                <a:gd name="connsiteY5" fmla="*/ 109538 h 146399"/>
                <a:gd name="connsiteX6" fmla="*/ 258699 w 258984"/>
                <a:gd name="connsiteY6" fmla="*/ 109728 h 146399"/>
                <a:gd name="connsiteX7" fmla="*/ 258985 w 258984"/>
                <a:gd name="connsiteY7" fmla="*/ 146399 h 146399"/>
                <a:gd name="connsiteX8" fmla="*/ 5810 w 258984"/>
                <a:gd name="connsiteY8" fmla="*/ 145256 h 146399"/>
                <a:gd name="connsiteX9" fmla="*/ 4953 w 258984"/>
                <a:gd name="connsiteY9" fmla="*/ 130016 h 146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8984" h="146399">
                  <a:moveTo>
                    <a:pt x="4953" y="130016"/>
                  </a:moveTo>
                  <a:lnTo>
                    <a:pt x="5620" y="111823"/>
                  </a:lnTo>
                  <a:lnTo>
                    <a:pt x="191" y="111062"/>
                  </a:lnTo>
                  <a:lnTo>
                    <a:pt x="0" y="95"/>
                  </a:lnTo>
                  <a:lnTo>
                    <a:pt x="254698" y="0"/>
                  </a:lnTo>
                  <a:lnTo>
                    <a:pt x="255080" y="109538"/>
                  </a:lnTo>
                  <a:lnTo>
                    <a:pt x="258699" y="109728"/>
                  </a:lnTo>
                  <a:lnTo>
                    <a:pt x="258985" y="146399"/>
                  </a:lnTo>
                  <a:lnTo>
                    <a:pt x="5810" y="145256"/>
                  </a:lnTo>
                  <a:lnTo>
                    <a:pt x="4953" y="130016"/>
                  </a:lnTo>
                  <a:close/>
                </a:path>
              </a:pathLst>
            </a:custGeom>
            <a:solidFill>
              <a:srgbClr val="BCBEC0"/>
            </a:solidFill>
            <a:ln w="9525" cap="flat">
              <a:noFill/>
              <a:prstDash val="solid"/>
              <a:miter/>
            </a:ln>
          </p:spPr>
          <p:txBody>
            <a:bodyPr rtlCol="0" anchor="ctr"/>
            <a:lstStyle/>
            <a:p>
              <a:endParaRPr lang="en-US"/>
            </a:p>
          </p:txBody>
        </p:sp>
        <p:sp>
          <p:nvSpPr>
            <p:cNvPr id="1832" name="Freeform: Shape 1831">
              <a:extLst>
                <a:ext uri="{FF2B5EF4-FFF2-40B4-BE49-F238E27FC236}">
                  <a16:creationId xmlns:a16="http://schemas.microsoft.com/office/drawing/2014/main" id="{A42E1519-5343-46DF-8AE3-1CCF09FC3DA4}"/>
                </a:ext>
              </a:extLst>
            </p:cNvPr>
            <p:cNvSpPr/>
            <p:nvPr/>
          </p:nvSpPr>
          <p:spPr>
            <a:xfrm>
              <a:off x="9032677" y="3806501"/>
              <a:ext cx="339011" cy="191637"/>
            </a:xfrm>
            <a:custGeom>
              <a:avLst/>
              <a:gdLst>
                <a:gd name="connsiteX0" fmla="*/ 4953 w 258984"/>
                <a:gd name="connsiteY0" fmla="*/ 130016 h 146399"/>
                <a:gd name="connsiteX1" fmla="*/ 5620 w 258984"/>
                <a:gd name="connsiteY1" fmla="*/ 111823 h 146399"/>
                <a:gd name="connsiteX2" fmla="*/ 191 w 258984"/>
                <a:gd name="connsiteY2" fmla="*/ 111062 h 146399"/>
                <a:gd name="connsiteX3" fmla="*/ 0 w 258984"/>
                <a:gd name="connsiteY3" fmla="*/ 95 h 146399"/>
                <a:gd name="connsiteX4" fmla="*/ 254698 w 258984"/>
                <a:gd name="connsiteY4" fmla="*/ 0 h 146399"/>
                <a:gd name="connsiteX5" fmla="*/ 255080 w 258984"/>
                <a:gd name="connsiteY5" fmla="*/ 109538 h 146399"/>
                <a:gd name="connsiteX6" fmla="*/ 258699 w 258984"/>
                <a:gd name="connsiteY6" fmla="*/ 109728 h 146399"/>
                <a:gd name="connsiteX7" fmla="*/ 258985 w 258984"/>
                <a:gd name="connsiteY7" fmla="*/ 146399 h 146399"/>
                <a:gd name="connsiteX8" fmla="*/ 5810 w 258984"/>
                <a:gd name="connsiteY8" fmla="*/ 145256 h 146399"/>
                <a:gd name="connsiteX9" fmla="*/ 4953 w 258984"/>
                <a:gd name="connsiteY9" fmla="*/ 130016 h 146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8984" h="146399">
                  <a:moveTo>
                    <a:pt x="4953" y="130016"/>
                  </a:moveTo>
                  <a:lnTo>
                    <a:pt x="5620" y="111823"/>
                  </a:lnTo>
                  <a:lnTo>
                    <a:pt x="191" y="111062"/>
                  </a:lnTo>
                  <a:lnTo>
                    <a:pt x="0" y="95"/>
                  </a:lnTo>
                  <a:lnTo>
                    <a:pt x="254698" y="0"/>
                  </a:lnTo>
                  <a:lnTo>
                    <a:pt x="255080" y="109538"/>
                  </a:lnTo>
                  <a:lnTo>
                    <a:pt x="258699" y="109728"/>
                  </a:lnTo>
                  <a:lnTo>
                    <a:pt x="258985" y="146399"/>
                  </a:lnTo>
                  <a:lnTo>
                    <a:pt x="5810" y="145256"/>
                  </a:lnTo>
                  <a:lnTo>
                    <a:pt x="4953" y="130016"/>
                  </a:lnTo>
                  <a:close/>
                </a:path>
              </a:pathLst>
            </a:custGeom>
            <a:noFill/>
            <a:ln w="4953" cap="rnd">
              <a:solidFill>
                <a:srgbClr val="FFFFFF"/>
              </a:solidFill>
              <a:prstDash val="solid"/>
              <a:round/>
            </a:ln>
          </p:spPr>
          <p:txBody>
            <a:bodyPr rtlCol="0" anchor="ctr"/>
            <a:lstStyle/>
            <a:p>
              <a:endParaRPr lang="en-US"/>
            </a:p>
          </p:txBody>
        </p:sp>
        <p:sp>
          <p:nvSpPr>
            <p:cNvPr id="1833" name="Freeform: Shape 1832">
              <a:extLst>
                <a:ext uri="{FF2B5EF4-FFF2-40B4-BE49-F238E27FC236}">
                  <a16:creationId xmlns:a16="http://schemas.microsoft.com/office/drawing/2014/main" id="{9206EC41-8E62-467A-BF8F-EC87F53CFA44}"/>
                </a:ext>
              </a:extLst>
            </p:cNvPr>
            <p:cNvSpPr/>
            <p:nvPr/>
          </p:nvSpPr>
          <p:spPr>
            <a:xfrm>
              <a:off x="9510461" y="3854129"/>
              <a:ext cx="287892" cy="219191"/>
            </a:xfrm>
            <a:custGeom>
              <a:avLst/>
              <a:gdLst>
                <a:gd name="connsiteX0" fmla="*/ 1048 w 219932"/>
                <a:gd name="connsiteY0" fmla="*/ 73343 h 167449"/>
                <a:gd name="connsiteX1" fmla="*/ 0 w 219932"/>
                <a:gd name="connsiteY1" fmla="*/ 857 h 167449"/>
                <a:gd name="connsiteX2" fmla="*/ 38100 w 219932"/>
                <a:gd name="connsiteY2" fmla="*/ 0 h 167449"/>
                <a:gd name="connsiteX3" fmla="*/ 219360 w 219932"/>
                <a:gd name="connsiteY3" fmla="*/ 190 h 167449"/>
                <a:gd name="connsiteX4" fmla="*/ 219933 w 219932"/>
                <a:gd name="connsiteY4" fmla="*/ 146399 h 167449"/>
                <a:gd name="connsiteX5" fmla="*/ 219360 w 219932"/>
                <a:gd name="connsiteY5" fmla="*/ 165163 h 167449"/>
                <a:gd name="connsiteX6" fmla="*/ 210502 w 219932"/>
                <a:gd name="connsiteY6" fmla="*/ 162592 h 167449"/>
                <a:gd name="connsiteX7" fmla="*/ 196882 w 219932"/>
                <a:gd name="connsiteY7" fmla="*/ 167449 h 167449"/>
                <a:gd name="connsiteX8" fmla="*/ 179451 w 219932"/>
                <a:gd name="connsiteY8" fmla="*/ 160020 h 167449"/>
                <a:gd name="connsiteX9" fmla="*/ 167164 w 219932"/>
                <a:gd name="connsiteY9" fmla="*/ 164878 h 167449"/>
                <a:gd name="connsiteX10" fmla="*/ 157353 w 219932"/>
                <a:gd name="connsiteY10" fmla="*/ 162878 h 167449"/>
                <a:gd name="connsiteX11" fmla="*/ 147066 w 219932"/>
                <a:gd name="connsiteY11" fmla="*/ 155638 h 167449"/>
                <a:gd name="connsiteX12" fmla="*/ 136589 w 219932"/>
                <a:gd name="connsiteY12" fmla="*/ 157924 h 167449"/>
                <a:gd name="connsiteX13" fmla="*/ 124206 w 219932"/>
                <a:gd name="connsiteY13" fmla="*/ 151352 h 167449"/>
                <a:gd name="connsiteX14" fmla="*/ 113824 w 219932"/>
                <a:gd name="connsiteY14" fmla="*/ 157924 h 167449"/>
                <a:gd name="connsiteX15" fmla="*/ 98393 w 219932"/>
                <a:gd name="connsiteY15" fmla="*/ 148114 h 167449"/>
                <a:gd name="connsiteX16" fmla="*/ 75819 w 219932"/>
                <a:gd name="connsiteY16" fmla="*/ 147638 h 167449"/>
                <a:gd name="connsiteX17" fmla="*/ 285 w 219932"/>
                <a:gd name="connsiteY17" fmla="*/ 146780 h 167449"/>
                <a:gd name="connsiteX18" fmla="*/ 1048 w 219932"/>
                <a:gd name="connsiteY18" fmla="*/ 73343 h 16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9932" h="167449">
                  <a:moveTo>
                    <a:pt x="1048" y="73343"/>
                  </a:moveTo>
                  <a:lnTo>
                    <a:pt x="0" y="857"/>
                  </a:lnTo>
                  <a:lnTo>
                    <a:pt x="38100" y="0"/>
                  </a:lnTo>
                  <a:lnTo>
                    <a:pt x="219360" y="190"/>
                  </a:lnTo>
                  <a:lnTo>
                    <a:pt x="219933" y="146399"/>
                  </a:lnTo>
                  <a:lnTo>
                    <a:pt x="219360" y="165163"/>
                  </a:lnTo>
                  <a:lnTo>
                    <a:pt x="210502" y="162592"/>
                  </a:lnTo>
                  <a:lnTo>
                    <a:pt x="196882" y="167449"/>
                  </a:lnTo>
                  <a:lnTo>
                    <a:pt x="179451" y="160020"/>
                  </a:lnTo>
                  <a:lnTo>
                    <a:pt x="167164" y="164878"/>
                  </a:lnTo>
                  <a:lnTo>
                    <a:pt x="157353" y="162878"/>
                  </a:lnTo>
                  <a:lnTo>
                    <a:pt x="147066" y="155638"/>
                  </a:lnTo>
                  <a:lnTo>
                    <a:pt x="136589" y="157924"/>
                  </a:lnTo>
                  <a:lnTo>
                    <a:pt x="124206" y="151352"/>
                  </a:lnTo>
                  <a:lnTo>
                    <a:pt x="113824" y="157924"/>
                  </a:lnTo>
                  <a:lnTo>
                    <a:pt x="98393" y="148114"/>
                  </a:lnTo>
                  <a:lnTo>
                    <a:pt x="75819" y="147638"/>
                  </a:lnTo>
                  <a:lnTo>
                    <a:pt x="285" y="146780"/>
                  </a:lnTo>
                  <a:lnTo>
                    <a:pt x="1048" y="73343"/>
                  </a:lnTo>
                  <a:close/>
                </a:path>
              </a:pathLst>
            </a:custGeom>
            <a:solidFill>
              <a:srgbClr val="336933"/>
            </a:solidFill>
            <a:ln w="9525" cap="flat">
              <a:noFill/>
              <a:prstDash val="solid"/>
              <a:miter/>
            </a:ln>
          </p:spPr>
          <p:txBody>
            <a:bodyPr rtlCol="0" anchor="ctr"/>
            <a:lstStyle/>
            <a:p>
              <a:endParaRPr lang="en-US"/>
            </a:p>
          </p:txBody>
        </p:sp>
        <p:sp>
          <p:nvSpPr>
            <p:cNvPr id="1834" name="Freeform: Shape 1833">
              <a:extLst>
                <a:ext uri="{FF2B5EF4-FFF2-40B4-BE49-F238E27FC236}">
                  <a16:creationId xmlns:a16="http://schemas.microsoft.com/office/drawing/2014/main" id="{57465E8D-7D0D-462A-BB39-D3089454150A}"/>
                </a:ext>
              </a:extLst>
            </p:cNvPr>
            <p:cNvSpPr/>
            <p:nvPr/>
          </p:nvSpPr>
          <p:spPr>
            <a:xfrm>
              <a:off x="9510461" y="3854129"/>
              <a:ext cx="287892" cy="219191"/>
            </a:xfrm>
            <a:custGeom>
              <a:avLst/>
              <a:gdLst>
                <a:gd name="connsiteX0" fmla="*/ 1048 w 219932"/>
                <a:gd name="connsiteY0" fmla="*/ 73343 h 167449"/>
                <a:gd name="connsiteX1" fmla="*/ 0 w 219932"/>
                <a:gd name="connsiteY1" fmla="*/ 857 h 167449"/>
                <a:gd name="connsiteX2" fmla="*/ 38100 w 219932"/>
                <a:gd name="connsiteY2" fmla="*/ 0 h 167449"/>
                <a:gd name="connsiteX3" fmla="*/ 219360 w 219932"/>
                <a:gd name="connsiteY3" fmla="*/ 190 h 167449"/>
                <a:gd name="connsiteX4" fmla="*/ 219933 w 219932"/>
                <a:gd name="connsiteY4" fmla="*/ 146399 h 167449"/>
                <a:gd name="connsiteX5" fmla="*/ 219360 w 219932"/>
                <a:gd name="connsiteY5" fmla="*/ 165163 h 167449"/>
                <a:gd name="connsiteX6" fmla="*/ 210502 w 219932"/>
                <a:gd name="connsiteY6" fmla="*/ 162592 h 167449"/>
                <a:gd name="connsiteX7" fmla="*/ 196882 w 219932"/>
                <a:gd name="connsiteY7" fmla="*/ 167449 h 167449"/>
                <a:gd name="connsiteX8" fmla="*/ 179451 w 219932"/>
                <a:gd name="connsiteY8" fmla="*/ 160020 h 167449"/>
                <a:gd name="connsiteX9" fmla="*/ 167164 w 219932"/>
                <a:gd name="connsiteY9" fmla="*/ 164878 h 167449"/>
                <a:gd name="connsiteX10" fmla="*/ 157353 w 219932"/>
                <a:gd name="connsiteY10" fmla="*/ 162878 h 167449"/>
                <a:gd name="connsiteX11" fmla="*/ 147066 w 219932"/>
                <a:gd name="connsiteY11" fmla="*/ 155638 h 167449"/>
                <a:gd name="connsiteX12" fmla="*/ 136589 w 219932"/>
                <a:gd name="connsiteY12" fmla="*/ 157924 h 167449"/>
                <a:gd name="connsiteX13" fmla="*/ 124206 w 219932"/>
                <a:gd name="connsiteY13" fmla="*/ 151352 h 167449"/>
                <a:gd name="connsiteX14" fmla="*/ 113824 w 219932"/>
                <a:gd name="connsiteY14" fmla="*/ 157924 h 167449"/>
                <a:gd name="connsiteX15" fmla="*/ 98393 w 219932"/>
                <a:gd name="connsiteY15" fmla="*/ 148114 h 167449"/>
                <a:gd name="connsiteX16" fmla="*/ 75819 w 219932"/>
                <a:gd name="connsiteY16" fmla="*/ 147638 h 167449"/>
                <a:gd name="connsiteX17" fmla="*/ 285 w 219932"/>
                <a:gd name="connsiteY17" fmla="*/ 146780 h 167449"/>
                <a:gd name="connsiteX18" fmla="*/ 1048 w 219932"/>
                <a:gd name="connsiteY18" fmla="*/ 73343 h 16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9932" h="167449">
                  <a:moveTo>
                    <a:pt x="1048" y="73343"/>
                  </a:moveTo>
                  <a:lnTo>
                    <a:pt x="0" y="857"/>
                  </a:lnTo>
                  <a:lnTo>
                    <a:pt x="38100" y="0"/>
                  </a:lnTo>
                  <a:lnTo>
                    <a:pt x="219360" y="190"/>
                  </a:lnTo>
                  <a:lnTo>
                    <a:pt x="219933" y="146399"/>
                  </a:lnTo>
                  <a:lnTo>
                    <a:pt x="219360" y="165163"/>
                  </a:lnTo>
                  <a:lnTo>
                    <a:pt x="210502" y="162592"/>
                  </a:lnTo>
                  <a:lnTo>
                    <a:pt x="196882" y="167449"/>
                  </a:lnTo>
                  <a:lnTo>
                    <a:pt x="179451" y="160020"/>
                  </a:lnTo>
                  <a:lnTo>
                    <a:pt x="167164" y="164878"/>
                  </a:lnTo>
                  <a:lnTo>
                    <a:pt x="157353" y="162878"/>
                  </a:lnTo>
                  <a:lnTo>
                    <a:pt x="147066" y="155638"/>
                  </a:lnTo>
                  <a:lnTo>
                    <a:pt x="136589" y="157924"/>
                  </a:lnTo>
                  <a:lnTo>
                    <a:pt x="124206" y="151352"/>
                  </a:lnTo>
                  <a:lnTo>
                    <a:pt x="113824" y="157924"/>
                  </a:lnTo>
                  <a:lnTo>
                    <a:pt x="98393" y="148114"/>
                  </a:lnTo>
                  <a:lnTo>
                    <a:pt x="75819" y="147638"/>
                  </a:lnTo>
                  <a:lnTo>
                    <a:pt x="285" y="146780"/>
                  </a:lnTo>
                  <a:lnTo>
                    <a:pt x="1048" y="73343"/>
                  </a:lnTo>
                  <a:close/>
                </a:path>
              </a:pathLst>
            </a:custGeom>
            <a:noFill/>
            <a:ln w="4953" cap="flat">
              <a:solidFill>
                <a:srgbClr val="FFFFFF"/>
              </a:solidFill>
              <a:prstDash val="solid"/>
              <a:miter/>
            </a:ln>
          </p:spPr>
          <p:txBody>
            <a:bodyPr rtlCol="0" anchor="ctr"/>
            <a:lstStyle/>
            <a:p>
              <a:endParaRPr lang="en-US"/>
            </a:p>
          </p:txBody>
        </p:sp>
        <p:sp>
          <p:nvSpPr>
            <p:cNvPr id="1835" name="Freeform: Shape 1834">
              <a:extLst>
                <a:ext uri="{FF2B5EF4-FFF2-40B4-BE49-F238E27FC236}">
                  <a16:creationId xmlns:a16="http://schemas.microsoft.com/office/drawing/2014/main" id="{53801EC7-6546-44DC-9343-65C9901CA6D5}"/>
                </a:ext>
              </a:extLst>
            </p:cNvPr>
            <p:cNvSpPr/>
            <p:nvPr/>
          </p:nvSpPr>
          <p:spPr>
            <a:xfrm>
              <a:off x="9797604" y="3854379"/>
              <a:ext cx="237520" cy="191387"/>
            </a:xfrm>
            <a:custGeom>
              <a:avLst/>
              <a:gdLst>
                <a:gd name="connsiteX0" fmla="*/ 667 w 181451"/>
                <a:gd name="connsiteY0" fmla="*/ 146209 h 146208"/>
                <a:gd name="connsiteX1" fmla="*/ 0 w 181451"/>
                <a:gd name="connsiteY1" fmla="*/ 0 h 146208"/>
                <a:gd name="connsiteX2" fmla="*/ 181452 w 181451"/>
                <a:gd name="connsiteY2" fmla="*/ 2096 h 146208"/>
                <a:gd name="connsiteX3" fmla="*/ 180880 w 181451"/>
                <a:gd name="connsiteY3" fmla="*/ 108776 h 146208"/>
                <a:gd name="connsiteX4" fmla="*/ 180975 w 181451"/>
                <a:gd name="connsiteY4" fmla="*/ 144018 h 146208"/>
                <a:gd name="connsiteX5" fmla="*/ 667 w 181451"/>
                <a:gd name="connsiteY5" fmla="*/ 146209 h 14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451" h="146208">
                  <a:moveTo>
                    <a:pt x="667" y="146209"/>
                  </a:moveTo>
                  <a:lnTo>
                    <a:pt x="0" y="0"/>
                  </a:lnTo>
                  <a:lnTo>
                    <a:pt x="181452" y="2096"/>
                  </a:lnTo>
                  <a:lnTo>
                    <a:pt x="180880" y="108776"/>
                  </a:lnTo>
                  <a:lnTo>
                    <a:pt x="180975" y="144018"/>
                  </a:lnTo>
                  <a:lnTo>
                    <a:pt x="667" y="146209"/>
                  </a:lnTo>
                  <a:close/>
                </a:path>
              </a:pathLst>
            </a:custGeom>
            <a:solidFill>
              <a:srgbClr val="336933"/>
            </a:solidFill>
            <a:ln w="9525" cap="flat">
              <a:noFill/>
              <a:prstDash val="solid"/>
              <a:miter/>
            </a:ln>
          </p:spPr>
          <p:txBody>
            <a:bodyPr rtlCol="0" anchor="ctr"/>
            <a:lstStyle/>
            <a:p>
              <a:endParaRPr lang="en-US"/>
            </a:p>
          </p:txBody>
        </p:sp>
        <p:sp>
          <p:nvSpPr>
            <p:cNvPr id="1836" name="Freeform: Shape 1835">
              <a:extLst>
                <a:ext uri="{FF2B5EF4-FFF2-40B4-BE49-F238E27FC236}">
                  <a16:creationId xmlns:a16="http://schemas.microsoft.com/office/drawing/2014/main" id="{4DBEC3D5-AFA7-463E-824C-0C651744A38E}"/>
                </a:ext>
              </a:extLst>
            </p:cNvPr>
            <p:cNvSpPr/>
            <p:nvPr/>
          </p:nvSpPr>
          <p:spPr>
            <a:xfrm>
              <a:off x="9797604" y="3854379"/>
              <a:ext cx="237520" cy="191387"/>
            </a:xfrm>
            <a:custGeom>
              <a:avLst/>
              <a:gdLst>
                <a:gd name="connsiteX0" fmla="*/ 667 w 181451"/>
                <a:gd name="connsiteY0" fmla="*/ 146209 h 146208"/>
                <a:gd name="connsiteX1" fmla="*/ 0 w 181451"/>
                <a:gd name="connsiteY1" fmla="*/ 0 h 146208"/>
                <a:gd name="connsiteX2" fmla="*/ 181452 w 181451"/>
                <a:gd name="connsiteY2" fmla="*/ 2096 h 146208"/>
                <a:gd name="connsiteX3" fmla="*/ 180880 w 181451"/>
                <a:gd name="connsiteY3" fmla="*/ 108776 h 146208"/>
                <a:gd name="connsiteX4" fmla="*/ 180975 w 181451"/>
                <a:gd name="connsiteY4" fmla="*/ 144018 h 146208"/>
                <a:gd name="connsiteX5" fmla="*/ 667 w 181451"/>
                <a:gd name="connsiteY5" fmla="*/ 146209 h 14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451" h="146208">
                  <a:moveTo>
                    <a:pt x="667" y="146209"/>
                  </a:moveTo>
                  <a:lnTo>
                    <a:pt x="0" y="0"/>
                  </a:lnTo>
                  <a:lnTo>
                    <a:pt x="181452" y="2096"/>
                  </a:lnTo>
                  <a:lnTo>
                    <a:pt x="180880" y="108776"/>
                  </a:lnTo>
                  <a:lnTo>
                    <a:pt x="180975" y="144018"/>
                  </a:lnTo>
                  <a:lnTo>
                    <a:pt x="667" y="146209"/>
                  </a:lnTo>
                  <a:close/>
                </a:path>
              </a:pathLst>
            </a:custGeom>
            <a:noFill/>
            <a:ln w="4953" cap="flat">
              <a:solidFill>
                <a:srgbClr val="FFFFFF"/>
              </a:solidFill>
              <a:prstDash val="solid"/>
              <a:miter/>
            </a:ln>
          </p:spPr>
          <p:txBody>
            <a:bodyPr rtlCol="0" anchor="ctr"/>
            <a:lstStyle/>
            <a:p>
              <a:endParaRPr lang="en-US"/>
            </a:p>
          </p:txBody>
        </p:sp>
        <p:sp>
          <p:nvSpPr>
            <p:cNvPr id="1837" name="Freeform: Shape 1836">
              <a:extLst>
                <a:ext uri="{FF2B5EF4-FFF2-40B4-BE49-F238E27FC236}">
                  <a16:creationId xmlns:a16="http://schemas.microsoft.com/office/drawing/2014/main" id="{772751B6-8166-4D06-82AE-9CE0B5212514}"/>
                </a:ext>
              </a:extLst>
            </p:cNvPr>
            <p:cNvSpPr/>
            <p:nvPr/>
          </p:nvSpPr>
          <p:spPr>
            <a:xfrm>
              <a:off x="10268157" y="3898516"/>
              <a:ext cx="288016" cy="195501"/>
            </a:xfrm>
            <a:custGeom>
              <a:avLst/>
              <a:gdLst>
                <a:gd name="connsiteX0" fmla="*/ 0 w 220027"/>
                <a:gd name="connsiteY0" fmla="*/ 104870 h 149351"/>
                <a:gd name="connsiteX1" fmla="*/ 1048 w 220027"/>
                <a:gd name="connsiteY1" fmla="*/ 75533 h 149351"/>
                <a:gd name="connsiteX2" fmla="*/ 1333 w 220027"/>
                <a:gd name="connsiteY2" fmla="*/ 2286 h 149351"/>
                <a:gd name="connsiteX3" fmla="*/ 148876 w 220027"/>
                <a:gd name="connsiteY3" fmla="*/ 0 h 149351"/>
                <a:gd name="connsiteX4" fmla="*/ 149828 w 220027"/>
                <a:gd name="connsiteY4" fmla="*/ 37910 h 149351"/>
                <a:gd name="connsiteX5" fmla="*/ 183166 w 220027"/>
                <a:gd name="connsiteY5" fmla="*/ 37910 h 149351"/>
                <a:gd name="connsiteX6" fmla="*/ 183546 w 220027"/>
                <a:gd name="connsiteY6" fmla="*/ 111443 h 149351"/>
                <a:gd name="connsiteX7" fmla="*/ 219932 w 220027"/>
                <a:gd name="connsiteY7" fmla="*/ 111062 h 149351"/>
                <a:gd name="connsiteX8" fmla="*/ 220027 w 220027"/>
                <a:gd name="connsiteY8" fmla="*/ 149352 h 149351"/>
                <a:gd name="connsiteX9" fmla="*/ 62674 w 220027"/>
                <a:gd name="connsiteY9" fmla="*/ 148876 h 149351"/>
                <a:gd name="connsiteX10" fmla="*/ 62198 w 220027"/>
                <a:gd name="connsiteY10" fmla="*/ 79057 h 149351"/>
                <a:gd name="connsiteX11" fmla="*/ 50578 w 220027"/>
                <a:gd name="connsiteY11" fmla="*/ 79915 h 149351"/>
                <a:gd name="connsiteX12" fmla="*/ 41624 w 220027"/>
                <a:gd name="connsiteY12" fmla="*/ 92012 h 149351"/>
                <a:gd name="connsiteX13" fmla="*/ 32766 w 220027"/>
                <a:gd name="connsiteY13" fmla="*/ 90583 h 149351"/>
                <a:gd name="connsiteX14" fmla="*/ 30670 w 220027"/>
                <a:gd name="connsiteY14" fmla="*/ 83820 h 149351"/>
                <a:gd name="connsiteX15" fmla="*/ 23622 w 220027"/>
                <a:gd name="connsiteY15" fmla="*/ 82201 h 149351"/>
                <a:gd name="connsiteX16" fmla="*/ 18288 w 220027"/>
                <a:gd name="connsiteY16" fmla="*/ 85249 h 149351"/>
                <a:gd name="connsiteX17" fmla="*/ 28384 w 220027"/>
                <a:gd name="connsiteY17" fmla="*/ 103632 h 149351"/>
                <a:gd name="connsiteX18" fmla="*/ 27241 w 220027"/>
                <a:gd name="connsiteY18" fmla="*/ 108871 h 149351"/>
                <a:gd name="connsiteX19" fmla="*/ 10096 w 220027"/>
                <a:gd name="connsiteY19" fmla="*/ 101060 h 149351"/>
                <a:gd name="connsiteX20" fmla="*/ 0 w 220027"/>
                <a:gd name="connsiteY20" fmla="*/ 104870 h 149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0027" h="149351">
                  <a:moveTo>
                    <a:pt x="0" y="104870"/>
                  </a:moveTo>
                  <a:lnTo>
                    <a:pt x="1048" y="75533"/>
                  </a:lnTo>
                  <a:lnTo>
                    <a:pt x="1333" y="2286"/>
                  </a:lnTo>
                  <a:lnTo>
                    <a:pt x="148876" y="0"/>
                  </a:lnTo>
                  <a:lnTo>
                    <a:pt x="149828" y="37910"/>
                  </a:lnTo>
                  <a:lnTo>
                    <a:pt x="183166" y="37910"/>
                  </a:lnTo>
                  <a:lnTo>
                    <a:pt x="183546" y="111443"/>
                  </a:lnTo>
                  <a:lnTo>
                    <a:pt x="219932" y="111062"/>
                  </a:lnTo>
                  <a:lnTo>
                    <a:pt x="220027" y="149352"/>
                  </a:lnTo>
                  <a:lnTo>
                    <a:pt x="62674" y="148876"/>
                  </a:lnTo>
                  <a:lnTo>
                    <a:pt x="62198" y="79057"/>
                  </a:lnTo>
                  <a:lnTo>
                    <a:pt x="50578" y="79915"/>
                  </a:lnTo>
                  <a:lnTo>
                    <a:pt x="41624" y="92012"/>
                  </a:lnTo>
                  <a:lnTo>
                    <a:pt x="32766" y="90583"/>
                  </a:lnTo>
                  <a:lnTo>
                    <a:pt x="30670" y="83820"/>
                  </a:lnTo>
                  <a:lnTo>
                    <a:pt x="23622" y="82201"/>
                  </a:lnTo>
                  <a:lnTo>
                    <a:pt x="18288" y="85249"/>
                  </a:lnTo>
                  <a:lnTo>
                    <a:pt x="28384" y="103632"/>
                  </a:lnTo>
                  <a:lnTo>
                    <a:pt x="27241" y="108871"/>
                  </a:lnTo>
                  <a:lnTo>
                    <a:pt x="10096" y="101060"/>
                  </a:lnTo>
                  <a:lnTo>
                    <a:pt x="0" y="104870"/>
                  </a:lnTo>
                  <a:close/>
                </a:path>
              </a:pathLst>
            </a:custGeom>
            <a:solidFill>
              <a:srgbClr val="BCBEC0"/>
            </a:solidFill>
            <a:ln w="9525" cap="flat">
              <a:noFill/>
              <a:prstDash val="solid"/>
              <a:miter/>
            </a:ln>
          </p:spPr>
          <p:txBody>
            <a:bodyPr rtlCol="0" anchor="ctr"/>
            <a:lstStyle/>
            <a:p>
              <a:endParaRPr lang="en-US"/>
            </a:p>
          </p:txBody>
        </p:sp>
        <p:sp>
          <p:nvSpPr>
            <p:cNvPr id="1838" name="Freeform: Shape 1837">
              <a:extLst>
                <a:ext uri="{FF2B5EF4-FFF2-40B4-BE49-F238E27FC236}">
                  <a16:creationId xmlns:a16="http://schemas.microsoft.com/office/drawing/2014/main" id="{C24D3DB6-A2A1-47CF-A73F-E80AD28697CD}"/>
                </a:ext>
              </a:extLst>
            </p:cNvPr>
            <p:cNvSpPr/>
            <p:nvPr/>
          </p:nvSpPr>
          <p:spPr>
            <a:xfrm>
              <a:off x="10268157" y="3898516"/>
              <a:ext cx="288016" cy="195501"/>
            </a:xfrm>
            <a:custGeom>
              <a:avLst/>
              <a:gdLst>
                <a:gd name="connsiteX0" fmla="*/ 0 w 220027"/>
                <a:gd name="connsiteY0" fmla="*/ 104870 h 149351"/>
                <a:gd name="connsiteX1" fmla="*/ 1048 w 220027"/>
                <a:gd name="connsiteY1" fmla="*/ 75533 h 149351"/>
                <a:gd name="connsiteX2" fmla="*/ 1333 w 220027"/>
                <a:gd name="connsiteY2" fmla="*/ 2286 h 149351"/>
                <a:gd name="connsiteX3" fmla="*/ 148876 w 220027"/>
                <a:gd name="connsiteY3" fmla="*/ 0 h 149351"/>
                <a:gd name="connsiteX4" fmla="*/ 149828 w 220027"/>
                <a:gd name="connsiteY4" fmla="*/ 37910 h 149351"/>
                <a:gd name="connsiteX5" fmla="*/ 183166 w 220027"/>
                <a:gd name="connsiteY5" fmla="*/ 37910 h 149351"/>
                <a:gd name="connsiteX6" fmla="*/ 183546 w 220027"/>
                <a:gd name="connsiteY6" fmla="*/ 111443 h 149351"/>
                <a:gd name="connsiteX7" fmla="*/ 219932 w 220027"/>
                <a:gd name="connsiteY7" fmla="*/ 111062 h 149351"/>
                <a:gd name="connsiteX8" fmla="*/ 220027 w 220027"/>
                <a:gd name="connsiteY8" fmla="*/ 149352 h 149351"/>
                <a:gd name="connsiteX9" fmla="*/ 62674 w 220027"/>
                <a:gd name="connsiteY9" fmla="*/ 148876 h 149351"/>
                <a:gd name="connsiteX10" fmla="*/ 62198 w 220027"/>
                <a:gd name="connsiteY10" fmla="*/ 79057 h 149351"/>
                <a:gd name="connsiteX11" fmla="*/ 50578 w 220027"/>
                <a:gd name="connsiteY11" fmla="*/ 79915 h 149351"/>
                <a:gd name="connsiteX12" fmla="*/ 41624 w 220027"/>
                <a:gd name="connsiteY12" fmla="*/ 92012 h 149351"/>
                <a:gd name="connsiteX13" fmla="*/ 32766 w 220027"/>
                <a:gd name="connsiteY13" fmla="*/ 90583 h 149351"/>
                <a:gd name="connsiteX14" fmla="*/ 30670 w 220027"/>
                <a:gd name="connsiteY14" fmla="*/ 83820 h 149351"/>
                <a:gd name="connsiteX15" fmla="*/ 23622 w 220027"/>
                <a:gd name="connsiteY15" fmla="*/ 82201 h 149351"/>
                <a:gd name="connsiteX16" fmla="*/ 18288 w 220027"/>
                <a:gd name="connsiteY16" fmla="*/ 85249 h 149351"/>
                <a:gd name="connsiteX17" fmla="*/ 28384 w 220027"/>
                <a:gd name="connsiteY17" fmla="*/ 103632 h 149351"/>
                <a:gd name="connsiteX18" fmla="*/ 27241 w 220027"/>
                <a:gd name="connsiteY18" fmla="*/ 108871 h 149351"/>
                <a:gd name="connsiteX19" fmla="*/ 10096 w 220027"/>
                <a:gd name="connsiteY19" fmla="*/ 101060 h 149351"/>
                <a:gd name="connsiteX20" fmla="*/ 0 w 220027"/>
                <a:gd name="connsiteY20" fmla="*/ 104870 h 149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0027" h="149351">
                  <a:moveTo>
                    <a:pt x="0" y="104870"/>
                  </a:moveTo>
                  <a:lnTo>
                    <a:pt x="1048" y="75533"/>
                  </a:lnTo>
                  <a:lnTo>
                    <a:pt x="1333" y="2286"/>
                  </a:lnTo>
                  <a:lnTo>
                    <a:pt x="148876" y="0"/>
                  </a:lnTo>
                  <a:lnTo>
                    <a:pt x="149828" y="37910"/>
                  </a:lnTo>
                  <a:lnTo>
                    <a:pt x="183166" y="37910"/>
                  </a:lnTo>
                  <a:lnTo>
                    <a:pt x="183546" y="111443"/>
                  </a:lnTo>
                  <a:lnTo>
                    <a:pt x="219932" y="111062"/>
                  </a:lnTo>
                  <a:lnTo>
                    <a:pt x="220027" y="149352"/>
                  </a:lnTo>
                  <a:lnTo>
                    <a:pt x="62674" y="148876"/>
                  </a:lnTo>
                  <a:lnTo>
                    <a:pt x="62198" y="79057"/>
                  </a:lnTo>
                  <a:lnTo>
                    <a:pt x="50578" y="79915"/>
                  </a:lnTo>
                  <a:lnTo>
                    <a:pt x="41624" y="92012"/>
                  </a:lnTo>
                  <a:lnTo>
                    <a:pt x="32766" y="90583"/>
                  </a:lnTo>
                  <a:lnTo>
                    <a:pt x="30670" y="83820"/>
                  </a:lnTo>
                  <a:lnTo>
                    <a:pt x="23622" y="82201"/>
                  </a:lnTo>
                  <a:lnTo>
                    <a:pt x="18288" y="85249"/>
                  </a:lnTo>
                  <a:lnTo>
                    <a:pt x="28384" y="103632"/>
                  </a:lnTo>
                  <a:lnTo>
                    <a:pt x="27241" y="108871"/>
                  </a:lnTo>
                  <a:lnTo>
                    <a:pt x="10096" y="101060"/>
                  </a:lnTo>
                  <a:lnTo>
                    <a:pt x="0" y="104870"/>
                  </a:lnTo>
                  <a:close/>
                </a:path>
              </a:pathLst>
            </a:custGeom>
            <a:noFill/>
            <a:ln w="4953" cap="rnd">
              <a:solidFill>
                <a:srgbClr val="FFFFFF"/>
              </a:solidFill>
              <a:prstDash val="solid"/>
              <a:round/>
            </a:ln>
          </p:spPr>
          <p:txBody>
            <a:bodyPr rtlCol="0" anchor="ctr"/>
            <a:lstStyle/>
            <a:p>
              <a:endParaRPr lang="en-US"/>
            </a:p>
          </p:txBody>
        </p:sp>
        <p:sp>
          <p:nvSpPr>
            <p:cNvPr id="1839" name="Freeform: Shape 1838">
              <a:extLst>
                <a:ext uri="{FF2B5EF4-FFF2-40B4-BE49-F238E27FC236}">
                  <a16:creationId xmlns:a16="http://schemas.microsoft.com/office/drawing/2014/main" id="{4C096DE8-E542-4E81-83F6-5D68751F4F9D}"/>
                </a:ext>
              </a:extLst>
            </p:cNvPr>
            <p:cNvSpPr/>
            <p:nvPr/>
          </p:nvSpPr>
          <p:spPr>
            <a:xfrm>
              <a:off x="10936331" y="3898890"/>
              <a:ext cx="314200" cy="201487"/>
            </a:xfrm>
            <a:custGeom>
              <a:avLst/>
              <a:gdLst>
                <a:gd name="connsiteX0" fmla="*/ 240030 w 240030"/>
                <a:gd name="connsiteY0" fmla="*/ 103918 h 153924"/>
                <a:gd name="connsiteX1" fmla="*/ 232600 w 240030"/>
                <a:gd name="connsiteY1" fmla="*/ 113633 h 153924"/>
                <a:gd name="connsiteX2" fmla="*/ 218027 w 240030"/>
                <a:gd name="connsiteY2" fmla="*/ 118205 h 153924"/>
                <a:gd name="connsiteX3" fmla="*/ 214313 w 240030"/>
                <a:gd name="connsiteY3" fmla="*/ 122015 h 153924"/>
                <a:gd name="connsiteX4" fmla="*/ 214122 w 240030"/>
                <a:gd name="connsiteY4" fmla="*/ 143732 h 153924"/>
                <a:gd name="connsiteX5" fmla="*/ 180690 w 240030"/>
                <a:gd name="connsiteY5" fmla="*/ 130778 h 153924"/>
                <a:gd name="connsiteX6" fmla="*/ 170402 w 240030"/>
                <a:gd name="connsiteY6" fmla="*/ 141446 h 153924"/>
                <a:gd name="connsiteX7" fmla="*/ 168973 w 240030"/>
                <a:gd name="connsiteY7" fmla="*/ 152400 h 153924"/>
                <a:gd name="connsiteX8" fmla="*/ 157544 w 240030"/>
                <a:gd name="connsiteY8" fmla="*/ 153924 h 153924"/>
                <a:gd name="connsiteX9" fmla="*/ 159163 w 240030"/>
                <a:gd name="connsiteY9" fmla="*/ 142589 h 153924"/>
                <a:gd name="connsiteX10" fmla="*/ 146971 w 240030"/>
                <a:gd name="connsiteY10" fmla="*/ 126016 h 153924"/>
                <a:gd name="connsiteX11" fmla="*/ 125349 w 240030"/>
                <a:gd name="connsiteY11" fmla="*/ 121158 h 153924"/>
                <a:gd name="connsiteX12" fmla="*/ 110300 w 240030"/>
                <a:gd name="connsiteY12" fmla="*/ 127445 h 153924"/>
                <a:gd name="connsiteX13" fmla="*/ 93536 w 240030"/>
                <a:gd name="connsiteY13" fmla="*/ 113157 h 153924"/>
                <a:gd name="connsiteX14" fmla="*/ 78486 w 240030"/>
                <a:gd name="connsiteY14" fmla="*/ 115824 h 153924"/>
                <a:gd name="connsiteX15" fmla="*/ 75915 w 240030"/>
                <a:gd name="connsiteY15" fmla="*/ 104585 h 153924"/>
                <a:gd name="connsiteX16" fmla="*/ 70390 w 240030"/>
                <a:gd name="connsiteY16" fmla="*/ 100489 h 153924"/>
                <a:gd name="connsiteX17" fmla="*/ 58293 w 240030"/>
                <a:gd name="connsiteY17" fmla="*/ 98584 h 153924"/>
                <a:gd name="connsiteX18" fmla="*/ 54197 w 240030"/>
                <a:gd name="connsiteY18" fmla="*/ 88582 h 153924"/>
                <a:gd name="connsiteX19" fmla="*/ 39624 w 240030"/>
                <a:gd name="connsiteY19" fmla="*/ 85915 h 153924"/>
                <a:gd name="connsiteX20" fmla="*/ 19621 w 240030"/>
                <a:gd name="connsiteY20" fmla="*/ 75152 h 153924"/>
                <a:gd name="connsiteX21" fmla="*/ 0 w 240030"/>
                <a:gd name="connsiteY21" fmla="*/ 47339 h 153924"/>
                <a:gd name="connsiteX22" fmla="*/ 1238 w 240030"/>
                <a:gd name="connsiteY22" fmla="*/ 1334 h 153924"/>
                <a:gd name="connsiteX23" fmla="*/ 111538 w 240030"/>
                <a:gd name="connsiteY23" fmla="*/ 0 h 153924"/>
                <a:gd name="connsiteX24" fmla="*/ 226409 w 240030"/>
                <a:gd name="connsiteY24" fmla="*/ 2667 h 153924"/>
                <a:gd name="connsiteX25" fmla="*/ 240030 w 240030"/>
                <a:gd name="connsiteY25" fmla="*/ 103918 h 153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030" h="153924">
                  <a:moveTo>
                    <a:pt x="240030" y="103918"/>
                  </a:moveTo>
                  <a:lnTo>
                    <a:pt x="232600" y="113633"/>
                  </a:lnTo>
                  <a:lnTo>
                    <a:pt x="218027" y="118205"/>
                  </a:lnTo>
                  <a:lnTo>
                    <a:pt x="214313" y="122015"/>
                  </a:lnTo>
                  <a:lnTo>
                    <a:pt x="214122" y="143732"/>
                  </a:lnTo>
                  <a:lnTo>
                    <a:pt x="180690" y="130778"/>
                  </a:lnTo>
                  <a:lnTo>
                    <a:pt x="170402" y="141446"/>
                  </a:lnTo>
                  <a:lnTo>
                    <a:pt x="168973" y="152400"/>
                  </a:lnTo>
                  <a:lnTo>
                    <a:pt x="157544" y="153924"/>
                  </a:lnTo>
                  <a:lnTo>
                    <a:pt x="159163" y="142589"/>
                  </a:lnTo>
                  <a:lnTo>
                    <a:pt x="146971" y="126016"/>
                  </a:lnTo>
                  <a:lnTo>
                    <a:pt x="125349" y="121158"/>
                  </a:lnTo>
                  <a:lnTo>
                    <a:pt x="110300" y="127445"/>
                  </a:lnTo>
                  <a:lnTo>
                    <a:pt x="93536" y="113157"/>
                  </a:lnTo>
                  <a:lnTo>
                    <a:pt x="78486" y="115824"/>
                  </a:lnTo>
                  <a:lnTo>
                    <a:pt x="75915" y="104585"/>
                  </a:lnTo>
                  <a:lnTo>
                    <a:pt x="70390" y="100489"/>
                  </a:lnTo>
                  <a:lnTo>
                    <a:pt x="58293" y="98584"/>
                  </a:lnTo>
                  <a:lnTo>
                    <a:pt x="54197" y="88582"/>
                  </a:lnTo>
                  <a:lnTo>
                    <a:pt x="39624" y="85915"/>
                  </a:lnTo>
                  <a:lnTo>
                    <a:pt x="19621" y="75152"/>
                  </a:lnTo>
                  <a:lnTo>
                    <a:pt x="0" y="47339"/>
                  </a:lnTo>
                  <a:lnTo>
                    <a:pt x="1238" y="1334"/>
                  </a:lnTo>
                  <a:lnTo>
                    <a:pt x="111538" y="0"/>
                  </a:lnTo>
                  <a:lnTo>
                    <a:pt x="226409" y="2667"/>
                  </a:lnTo>
                  <a:lnTo>
                    <a:pt x="240030" y="103918"/>
                  </a:lnTo>
                  <a:close/>
                </a:path>
              </a:pathLst>
            </a:custGeom>
            <a:solidFill>
              <a:srgbClr val="BCBEC0"/>
            </a:solidFill>
            <a:ln w="9525" cap="flat">
              <a:noFill/>
              <a:prstDash val="solid"/>
              <a:miter/>
            </a:ln>
          </p:spPr>
          <p:txBody>
            <a:bodyPr rtlCol="0" anchor="ctr"/>
            <a:lstStyle/>
            <a:p>
              <a:endParaRPr lang="en-US"/>
            </a:p>
          </p:txBody>
        </p:sp>
        <p:sp>
          <p:nvSpPr>
            <p:cNvPr id="1840" name="Freeform: Shape 1839">
              <a:extLst>
                <a:ext uri="{FF2B5EF4-FFF2-40B4-BE49-F238E27FC236}">
                  <a16:creationId xmlns:a16="http://schemas.microsoft.com/office/drawing/2014/main" id="{03673207-E5E3-4555-BE8C-DE90A70160E5}"/>
                </a:ext>
              </a:extLst>
            </p:cNvPr>
            <p:cNvSpPr/>
            <p:nvPr/>
          </p:nvSpPr>
          <p:spPr>
            <a:xfrm>
              <a:off x="10936331" y="3898890"/>
              <a:ext cx="314200" cy="201487"/>
            </a:xfrm>
            <a:custGeom>
              <a:avLst/>
              <a:gdLst>
                <a:gd name="connsiteX0" fmla="*/ 240030 w 240030"/>
                <a:gd name="connsiteY0" fmla="*/ 103918 h 153924"/>
                <a:gd name="connsiteX1" fmla="*/ 232600 w 240030"/>
                <a:gd name="connsiteY1" fmla="*/ 113633 h 153924"/>
                <a:gd name="connsiteX2" fmla="*/ 218027 w 240030"/>
                <a:gd name="connsiteY2" fmla="*/ 118205 h 153924"/>
                <a:gd name="connsiteX3" fmla="*/ 214313 w 240030"/>
                <a:gd name="connsiteY3" fmla="*/ 122015 h 153924"/>
                <a:gd name="connsiteX4" fmla="*/ 214122 w 240030"/>
                <a:gd name="connsiteY4" fmla="*/ 143732 h 153924"/>
                <a:gd name="connsiteX5" fmla="*/ 180690 w 240030"/>
                <a:gd name="connsiteY5" fmla="*/ 130778 h 153924"/>
                <a:gd name="connsiteX6" fmla="*/ 170402 w 240030"/>
                <a:gd name="connsiteY6" fmla="*/ 141446 h 153924"/>
                <a:gd name="connsiteX7" fmla="*/ 168973 w 240030"/>
                <a:gd name="connsiteY7" fmla="*/ 152400 h 153924"/>
                <a:gd name="connsiteX8" fmla="*/ 157544 w 240030"/>
                <a:gd name="connsiteY8" fmla="*/ 153924 h 153924"/>
                <a:gd name="connsiteX9" fmla="*/ 159163 w 240030"/>
                <a:gd name="connsiteY9" fmla="*/ 142589 h 153924"/>
                <a:gd name="connsiteX10" fmla="*/ 146971 w 240030"/>
                <a:gd name="connsiteY10" fmla="*/ 126016 h 153924"/>
                <a:gd name="connsiteX11" fmla="*/ 125349 w 240030"/>
                <a:gd name="connsiteY11" fmla="*/ 121158 h 153924"/>
                <a:gd name="connsiteX12" fmla="*/ 110300 w 240030"/>
                <a:gd name="connsiteY12" fmla="*/ 127445 h 153924"/>
                <a:gd name="connsiteX13" fmla="*/ 93536 w 240030"/>
                <a:gd name="connsiteY13" fmla="*/ 113157 h 153924"/>
                <a:gd name="connsiteX14" fmla="*/ 78486 w 240030"/>
                <a:gd name="connsiteY14" fmla="*/ 115824 h 153924"/>
                <a:gd name="connsiteX15" fmla="*/ 75915 w 240030"/>
                <a:gd name="connsiteY15" fmla="*/ 104585 h 153924"/>
                <a:gd name="connsiteX16" fmla="*/ 70390 w 240030"/>
                <a:gd name="connsiteY16" fmla="*/ 100489 h 153924"/>
                <a:gd name="connsiteX17" fmla="*/ 58293 w 240030"/>
                <a:gd name="connsiteY17" fmla="*/ 98584 h 153924"/>
                <a:gd name="connsiteX18" fmla="*/ 54197 w 240030"/>
                <a:gd name="connsiteY18" fmla="*/ 88582 h 153924"/>
                <a:gd name="connsiteX19" fmla="*/ 39624 w 240030"/>
                <a:gd name="connsiteY19" fmla="*/ 85915 h 153924"/>
                <a:gd name="connsiteX20" fmla="*/ 19621 w 240030"/>
                <a:gd name="connsiteY20" fmla="*/ 75152 h 153924"/>
                <a:gd name="connsiteX21" fmla="*/ 0 w 240030"/>
                <a:gd name="connsiteY21" fmla="*/ 47339 h 153924"/>
                <a:gd name="connsiteX22" fmla="*/ 1238 w 240030"/>
                <a:gd name="connsiteY22" fmla="*/ 1334 h 153924"/>
                <a:gd name="connsiteX23" fmla="*/ 111538 w 240030"/>
                <a:gd name="connsiteY23" fmla="*/ 0 h 153924"/>
                <a:gd name="connsiteX24" fmla="*/ 226409 w 240030"/>
                <a:gd name="connsiteY24" fmla="*/ 2667 h 153924"/>
                <a:gd name="connsiteX25" fmla="*/ 240030 w 240030"/>
                <a:gd name="connsiteY25" fmla="*/ 103918 h 153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030" h="153924">
                  <a:moveTo>
                    <a:pt x="240030" y="103918"/>
                  </a:moveTo>
                  <a:lnTo>
                    <a:pt x="232600" y="113633"/>
                  </a:lnTo>
                  <a:lnTo>
                    <a:pt x="218027" y="118205"/>
                  </a:lnTo>
                  <a:lnTo>
                    <a:pt x="214313" y="122015"/>
                  </a:lnTo>
                  <a:lnTo>
                    <a:pt x="214122" y="143732"/>
                  </a:lnTo>
                  <a:lnTo>
                    <a:pt x="180690" y="130778"/>
                  </a:lnTo>
                  <a:lnTo>
                    <a:pt x="170402" y="141446"/>
                  </a:lnTo>
                  <a:lnTo>
                    <a:pt x="168973" y="152400"/>
                  </a:lnTo>
                  <a:lnTo>
                    <a:pt x="157544" y="153924"/>
                  </a:lnTo>
                  <a:lnTo>
                    <a:pt x="159163" y="142589"/>
                  </a:lnTo>
                  <a:lnTo>
                    <a:pt x="146971" y="126016"/>
                  </a:lnTo>
                  <a:lnTo>
                    <a:pt x="125349" y="121158"/>
                  </a:lnTo>
                  <a:lnTo>
                    <a:pt x="110300" y="127445"/>
                  </a:lnTo>
                  <a:lnTo>
                    <a:pt x="93536" y="113157"/>
                  </a:lnTo>
                  <a:lnTo>
                    <a:pt x="78486" y="115824"/>
                  </a:lnTo>
                  <a:lnTo>
                    <a:pt x="75915" y="104585"/>
                  </a:lnTo>
                  <a:lnTo>
                    <a:pt x="70390" y="100489"/>
                  </a:lnTo>
                  <a:lnTo>
                    <a:pt x="58293" y="98584"/>
                  </a:lnTo>
                  <a:lnTo>
                    <a:pt x="54197" y="88582"/>
                  </a:lnTo>
                  <a:lnTo>
                    <a:pt x="39624" y="85915"/>
                  </a:lnTo>
                  <a:lnTo>
                    <a:pt x="19621" y="75152"/>
                  </a:lnTo>
                  <a:lnTo>
                    <a:pt x="0" y="47339"/>
                  </a:lnTo>
                  <a:lnTo>
                    <a:pt x="1238" y="1334"/>
                  </a:lnTo>
                  <a:lnTo>
                    <a:pt x="111538" y="0"/>
                  </a:lnTo>
                  <a:lnTo>
                    <a:pt x="226409" y="2667"/>
                  </a:lnTo>
                  <a:lnTo>
                    <a:pt x="240030" y="103918"/>
                  </a:lnTo>
                  <a:close/>
                </a:path>
              </a:pathLst>
            </a:custGeom>
            <a:noFill/>
            <a:ln w="4953" cap="rnd">
              <a:solidFill>
                <a:srgbClr val="FFFFFF"/>
              </a:solidFill>
              <a:prstDash val="solid"/>
              <a:round/>
            </a:ln>
          </p:spPr>
          <p:txBody>
            <a:bodyPr rtlCol="0" anchor="ctr"/>
            <a:lstStyle/>
            <a:p>
              <a:endParaRPr lang="en-US"/>
            </a:p>
          </p:txBody>
        </p:sp>
        <p:sp>
          <p:nvSpPr>
            <p:cNvPr id="1841" name="Freeform: Shape 1840">
              <a:extLst>
                <a:ext uri="{FF2B5EF4-FFF2-40B4-BE49-F238E27FC236}">
                  <a16:creationId xmlns:a16="http://schemas.microsoft.com/office/drawing/2014/main" id="{94A934E6-A0AA-4B4E-A229-AA78E50A8A82}"/>
                </a:ext>
              </a:extLst>
            </p:cNvPr>
            <p:cNvSpPr/>
            <p:nvPr/>
          </p:nvSpPr>
          <p:spPr>
            <a:xfrm>
              <a:off x="10555924" y="3945396"/>
              <a:ext cx="286146" cy="227545"/>
            </a:xfrm>
            <a:custGeom>
              <a:avLst/>
              <a:gdLst>
                <a:gd name="connsiteX0" fmla="*/ 95 w 218598"/>
                <a:gd name="connsiteY0" fmla="*/ 75247 h 173831"/>
                <a:gd name="connsiteX1" fmla="*/ 33909 w 218598"/>
                <a:gd name="connsiteY1" fmla="*/ 75057 h 173831"/>
                <a:gd name="connsiteX2" fmla="*/ 35147 w 218598"/>
                <a:gd name="connsiteY2" fmla="*/ 38290 h 173831"/>
                <a:gd name="connsiteX3" fmla="*/ 52007 w 218598"/>
                <a:gd name="connsiteY3" fmla="*/ 37909 h 173831"/>
                <a:gd name="connsiteX4" fmla="*/ 53245 w 218598"/>
                <a:gd name="connsiteY4" fmla="*/ 2000 h 173831"/>
                <a:gd name="connsiteX5" fmla="*/ 92774 w 218598"/>
                <a:gd name="connsiteY5" fmla="*/ 2381 h 173831"/>
                <a:gd name="connsiteX6" fmla="*/ 218313 w 218598"/>
                <a:gd name="connsiteY6" fmla="*/ 0 h 173831"/>
                <a:gd name="connsiteX7" fmla="*/ 218599 w 218598"/>
                <a:gd name="connsiteY7" fmla="*/ 108109 h 173831"/>
                <a:gd name="connsiteX8" fmla="*/ 201168 w 218598"/>
                <a:gd name="connsiteY8" fmla="*/ 100013 h 173831"/>
                <a:gd name="connsiteX9" fmla="*/ 180499 w 218598"/>
                <a:gd name="connsiteY9" fmla="*/ 104775 h 173831"/>
                <a:gd name="connsiteX10" fmla="*/ 165449 w 218598"/>
                <a:gd name="connsiteY10" fmla="*/ 107918 h 173831"/>
                <a:gd name="connsiteX11" fmla="*/ 150019 w 218598"/>
                <a:gd name="connsiteY11" fmla="*/ 126206 h 173831"/>
                <a:gd name="connsiteX12" fmla="*/ 130683 w 218598"/>
                <a:gd name="connsiteY12" fmla="*/ 136588 h 173831"/>
                <a:gd name="connsiteX13" fmla="*/ 106585 w 218598"/>
                <a:gd name="connsiteY13" fmla="*/ 139351 h 173831"/>
                <a:gd name="connsiteX14" fmla="*/ 74581 w 218598"/>
                <a:gd name="connsiteY14" fmla="*/ 156210 h 173831"/>
                <a:gd name="connsiteX15" fmla="*/ 57817 w 218598"/>
                <a:gd name="connsiteY15" fmla="*/ 150876 h 173831"/>
                <a:gd name="connsiteX16" fmla="*/ 40767 w 218598"/>
                <a:gd name="connsiteY16" fmla="*/ 156210 h 173831"/>
                <a:gd name="connsiteX17" fmla="*/ 24003 w 218598"/>
                <a:gd name="connsiteY17" fmla="*/ 173831 h 173831"/>
                <a:gd name="connsiteX18" fmla="*/ 0 w 218598"/>
                <a:gd name="connsiteY18" fmla="*/ 170688 h 173831"/>
                <a:gd name="connsiteX19" fmla="*/ 191 w 218598"/>
                <a:gd name="connsiteY19" fmla="*/ 113538 h 173831"/>
                <a:gd name="connsiteX20" fmla="*/ 95 w 218598"/>
                <a:gd name="connsiteY20" fmla="*/ 75247 h 173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8598" h="173831">
                  <a:moveTo>
                    <a:pt x="95" y="75247"/>
                  </a:moveTo>
                  <a:lnTo>
                    <a:pt x="33909" y="75057"/>
                  </a:lnTo>
                  <a:lnTo>
                    <a:pt x="35147" y="38290"/>
                  </a:lnTo>
                  <a:lnTo>
                    <a:pt x="52007" y="37909"/>
                  </a:lnTo>
                  <a:lnTo>
                    <a:pt x="53245" y="2000"/>
                  </a:lnTo>
                  <a:lnTo>
                    <a:pt x="92774" y="2381"/>
                  </a:lnTo>
                  <a:lnTo>
                    <a:pt x="218313" y="0"/>
                  </a:lnTo>
                  <a:lnTo>
                    <a:pt x="218599" y="108109"/>
                  </a:lnTo>
                  <a:lnTo>
                    <a:pt x="201168" y="100013"/>
                  </a:lnTo>
                  <a:lnTo>
                    <a:pt x="180499" y="104775"/>
                  </a:lnTo>
                  <a:lnTo>
                    <a:pt x="165449" y="107918"/>
                  </a:lnTo>
                  <a:lnTo>
                    <a:pt x="150019" y="126206"/>
                  </a:lnTo>
                  <a:lnTo>
                    <a:pt x="130683" y="136588"/>
                  </a:lnTo>
                  <a:lnTo>
                    <a:pt x="106585" y="139351"/>
                  </a:lnTo>
                  <a:lnTo>
                    <a:pt x="74581" y="156210"/>
                  </a:lnTo>
                  <a:lnTo>
                    <a:pt x="57817" y="150876"/>
                  </a:lnTo>
                  <a:lnTo>
                    <a:pt x="40767" y="156210"/>
                  </a:lnTo>
                  <a:lnTo>
                    <a:pt x="24003" y="173831"/>
                  </a:lnTo>
                  <a:lnTo>
                    <a:pt x="0" y="170688"/>
                  </a:lnTo>
                  <a:lnTo>
                    <a:pt x="191" y="113538"/>
                  </a:lnTo>
                  <a:lnTo>
                    <a:pt x="95" y="75247"/>
                  </a:lnTo>
                  <a:close/>
                </a:path>
              </a:pathLst>
            </a:custGeom>
            <a:solidFill>
              <a:srgbClr val="669940"/>
            </a:solidFill>
            <a:ln w="9525" cap="flat">
              <a:noFill/>
              <a:prstDash val="solid"/>
              <a:miter/>
            </a:ln>
          </p:spPr>
          <p:txBody>
            <a:bodyPr rtlCol="0" anchor="ctr"/>
            <a:lstStyle/>
            <a:p>
              <a:endParaRPr lang="en-US"/>
            </a:p>
          </p:txBody>
        </p:sp>
        <p:sp>
          <p:nvSpPr>
            <p:cNvPr id="1842" name="Freeform: Shape 1841">
              <a:extLst>
                <a:ext uri="{FF2B5EF4-FFF2-40B4-BE49-F238E27FC236}">
                  <a16:creationId xmlns:a16="http://schemas.microsoft.com/office/drawing/2014/main" id="{EAC4F300-6679-4468-A06A-299ADC8730CE}"/>
                </a:ext>
              </a:extLst>
            </p:cNvPr>
            <p:cNvSpPr/>
            <p:nvPr/>
          </p:nvSpPr>
          <p:spPr>
            <a:xfrm>
              <a:off x="10555924" y="3945396"/>
              <a:ext cx="286146" cy="227545"/>
            </a:xfrm>
            <a:custGeom>
              <a:avLst/>
              <a:gdLst>
                <a:gd name="connsiteX0" fmla="*/ 95 w 218598"/>
                <a:gd name="connsiteY0" fmla="*/ 75247 h 173831"/>
                <a:gd name="connsiteX1" fmla="*/ 33909 w 218598"/>
                <a:gd name="connsiteY1" fmla="*/ 75057 h 173831"/>
                <a:gd name="connsiteX2" fmla="*/ 35147 w 218598"/>
                <a:gd name="connsiteY2" fmla="*/ 38290 h 173831"/>
                <a:gd name="connsiteX3" fmla="*/ 52007 w 218598"/>
                <a:gd name="connsiteY3" fmla="*/ 37909 h 173831"/>
                <a:gd name="connsiteX4" fmla="*/ 53245 w 218598"/>
                <a:gd name="connsiteY4" fmla="*/ 2000 h 173831"/>
                <a:gd name="connsiteX5" fmla="*/ 92774 w 218598"/>
                <a:gd name="connsiteY5" fmla="*/ 2381 h 173831"/>
                <a:gd name="connsiteX6" fmla="*/ 218313 w 218598"/>
                <a:gd name="connsiteY6" fmla="*/ 0 h 173831"/>
                <a:gd name="connsiteX7" fmla="*/ 218599 w 218598"/>
                <a:gd name="connsiteY7" fmla="*/ 108109 h 173831"/>
                <a:gd name="connsiteX8" fmla="*/ 201168 w 218598"/>
                <a:gd name="connsiteY8" fmla="*/ 100013 h 173831"/>
                <a:gd name="connsiteX9" fmla="*/ 180499 w 218598"/>
                <a:gd name="connsiteY9" fmla="*/ 104775 h 173831"/>
                <a:gd name="connsiteX10" fmla="*/ 165449 w 218598"/>
                <a:gd name="connsiteY10" fmla="*/ 107918 h 173831"/>
                <a:gd name="connsiteX11" fmla="*/ 150019 w 218598"/>
                <a:gd name="connsiteY11" fmla="*/ 126206 h 173831"/>
                <a:gd name="connsiteX12" fmla="*/ 130683 w 218598"/>
                <a:gd name="connsiteY12" fmla="*/ 136588 h 173831"/>
                <a:gd name="connsiteX13" fmla="*/ 106585 w 218598"/>
                <a:gd name="connsiteY13" fmla="*/ 139351 h 173831"/>
                <a:gd name="connsiteX14" fmla="*/ 74581 w 218598"/>
                <a:gd name="connsiteY14" fmla="*/ 156210 h 173831"/>
                <a:gd name="connsiteX15" fmla="*/ 57817 w 218598"/>
                <a:gd name="connsiteY15" fmla="*/ 150876 h 173831"/>
                <a:gd name="connsiteX16" fmla="*/ 40767 w 218598"/>
                <a:gd name="connsiteY16" fmla="*/ 156210 h 173831"/>
                <a:gd name="connsiteX17" fmla="*/ 24003 w 218598"/>
                <a:gd name="connsiteY17" fmla="*/ 173831 h 173831"/>
                <a:gd name="connsiteX18" fmla="*/ 0 w 218598"/>
                <a:gd name="connsiteY18" fmla="*/ 170688 h 173831"/>
                <a:gd name="connsiteX19" fmla="*/ 191 w 218598"/>
                <a:gd name="connsiteY19" fmla="*/ 113538 h 173831"/>
                <a:gd name="connsiteX20" fmla="*/ 95 w 218598"/>
                <a:gd name="connsiteY20" fmla="*/ 75247 h 173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8598" h="173831">
                  <a:moveTo>
                    <a:pt x="95" y="75247"/>
                  </a:moveTo>
                  <a:lnTo>
                    <a:pt x="33909" y="75057"/>
                  </a:lnTo>
                  <a:lnTo>
                    <a:pt x="35147" y="38290"/>
                  </a:lnTo>
                  <a:lnTo>
                    <a:pt x="52007" y="37909"/>
                  </a:lnTo>
                  <a:lnTo>
                    <a:pt x="53245" y="2000"/>
                  </a:lnTo>
                  <a:lnTo>
                    <a:pt x="92774" y="2381"/>
                  </a:lnTo>
                  <a:lnTo>
                    <a:pt x="218313" y="0"/>
                  </a:lnTo>
                  <a:lnTo>
                    <a:pt x="218599" y="108109"/>
                  </a:lnTo>
                  <a:lnTo>
                    <a:pt x="201168" y="100013"/>
                  </a:lnTo>
                  <a:lnTo>
                    <a:pt x="180499" y="104775"/>
                  </a:lnTo>
                  <a:lnTo>
                    <a:pt x="165449" y="107918"/>
                  </a:lnTo>
                  <a:lnTo>
                    <a:pt x="150019" y="126206"/>
                  </a:lnTo>
                  <a:lnTo>
                    <a:pt x="130683" y="136588"/>
                  </a:lnTo>
                  <a:lnTo>
                    <a:pt x="106585" y="139351"/>
                  </a:lnTo>
                  <a:lnTo>
                    <a:pt x="74581" y="156210"/>
                  </a:lnTo>
                  <a:lnTo>
                    <a:pt x="57817" y="150876"/>
                  </a:lnTo>
                  <a:lnTo>
                    <a:pt x="40767" y="156210"/>
                  </a:lnTo>
                  <a:lnTo>
                    <a:pt x="24003" y="173831"/>
                  </a:lnTo>
                  <a:lnTo>
                    <a:pt x="0" y="170688"/>
                  </a:lnTo>
                  <a:lnTo>
                    <a:pt x="191" y="113538"/>
                  </a:lnTo>
                  <a:lnTo>
                    <a:pt x="95" y="75247"/>
                  </a:lnTo>
                  <a:close/>
                </a:path>
              </a:pathLst>
            </a:custGeom>
            <a:noFill/>
            <a:ln w="4953" cap="flat">
              <a:solidFill>
                <a:srgbClr val="FFFFFF"/>
              </a:solidFill>
              <a:prstDash val="solid"/>
              <a:miter/>
            </a:ln>
          </p:spPr>
          <p:txBody>
            <a:bodyPr rtlCol="0" anchor="ctr"/>
            <a:lstStyle/>
            <a:p>
              <a:endParaRPr lang="en-US"/>
            </a:p>
          </p:txBody>
        </p:sp>
        <p:sp>
          <p:nvSpPr>
            <p:cNvPr id="1843" name="Freeform: Shape 1842">
              <a:extLst>
                <a:ext uri="{FF2B5EF4-FFF2-40B4-BE49-F238E27FC236}">
                  <a16:creationId xmlns:a16="http://schemas.microsoft.com/office/drawing/2014/main" id="{4653EB6A-F60D-452F-8CF6-BBFAFCD1CC78}"/>
                </a:ext>
              </a:extLst>
            </p:cNvPr>
            <p:cNvSpPr/>
            <p:nvPr/>
          </p:nvSpPr>
          <p:spPr>
            <a:xfrm>
              <a:off x="9371315" y="3950135"/>
              <a:ext cx="238392" cy="382276"/>
            </a:xfrm>
            <a:custGeom>
              <a:avLst/>
              <a:gdLst>
                <a:gd name="connsiteX0" fmla="*/ 1333 w 182117"/>
                <a:gd name="connsiteY0" fmla="*/ 291751 h 292036"/>
                <a:gd name="connsiteX1" fmla="*/ 2095 w 182117"/>
                <a:gd name="connsiteY1" fmla="*/ 186404 h 292036"/>
                <a:gd name="connsiteX2" fmla="*/ 285 w 182117"/>
                <a:gd name="connsiteY2" fmla="*/ 36671 h 292036"/>
                <a:gd name="connsiteX3" fmla="*/ 0 w 182117"/>
                <a:gd name="connsiteY3" fmla="*/ 0 h 292036"/>
                <a:gd name="connsiteX4" fmla="*/ 107346 w 182117"/>
                <a:gd name="connsiteY4" fmla="*/ 0 h 292036"/>
                <a:gd name="connsiteX5" fmla="*/ 106584 w 182117"/>
                <a:gd name="connsiteY5" fmla="*/ 73438 h 292036"/>
                <a:gd name="connsiteX6" fmla="*/ 182118 w 182117"/>
                <a:gd name="connsiteY6" fmla="*/ 74295 h 292036"/>
                <a:gd name="connsiteX7" fmla="*/ 181165 w 182117"/>
                <a:gd name="connsiteY7" fmla="*/ 292036 h 292036"/>
                <a:gd name="connsiteX8" fmla="*/ 1333 w 182117"/>
                <a:gd name="connsiteY8" fmla="*/ 291751 h 29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117" h="292036">
                  <a:moveTo>
                    <a:pt x="1333" y="291751"/>
                  </a:moveTo>
                  <a:lnTo>
                    <a:pt x="2095" y="186404"/>
                  </a:lnTo>
                  <a:lnTo>
                    <a:pt x="285" y="36671"/>
                  </a:lnTo>
                  <a:lnTo>
                    <a:pt x="0" y="0"/>
                  </a:lnTo>
                  <a:lnTo>
                    <a:pt x="107346" y="0"/>
                  </a:lnTo>
                  <a:lnTo>
                    <a:pt x="106584" y="73438"/>
                  </a:lnTo>
                  <a:lnTo>
                    <a:pt x="182118" y="74295"/>
                  </a:lnTo>
                  <a:lnTo>
                    <a:pt x="181165" y="292036"/>
                  </a:lnTo>
                  <a:lnTo>
                    <a:pt x="1333" y="291751"/>
                  </a:lnTo>
                  <a:close/>
                </a:path>
              </a:pathLst>
            </a:custGeom>
            <a:solidFill>
              <a:srgbClr val="BCBEC0"/>
            </a:solidFill>
            <a:ln w="9525" cap="flat">
              <a:noFill/>
              <a:prstDash val="solid"/>
              <a:miter/>
            </a:ln>
          </p:spPr>
          <p:txBody>
            <a:bodyPr rtlCol="0" anchor="ctr"/>
            <a:lstStyle/>
            <a:p>
              <a:endParaRPr lang="en-US"/>
            </a:p>
          </p:txBody>
        </p:sp>
        <p:sp>
          <p:nvSpPr>
            <p:cNvPr id="1844" name="Freeform: Shape 1843">
              <a:extLst>
                <a:ext uri="{FF2B5EF4-FFF2-40B4-BE49-F238E27FC236}">
                  <a16:creationId xmlns:a16="http://schemas.microsoft.com/office/drawing/2014/main" id="{431DDD7B-0654-4B41-8E7C-BED8727114E8}"/>
                </a:ext>
              </a:extLst>
            </p:cNvPr>
            <p:cNvSpPr/>
            <p:nvPr/>
          </p:nvSpPr>
          <p:spPr>
            <a:xfrm>
              <a:off x="9371315" y="3950135"/>
              <a:ext cx="238392" cy="382276"/>
            </a:xfrm>
            <a:custGeom>
              <a:avLst/>
              <a:gdLst>
                <a:gd name="connsiteX0" fmla="*/ 1333 w 182117"/>
                <a:gd name="connsiteY0" fmla="*/ 291751 h 292036"/>
                <a:gd name="connsiteX1" fmla="*/ 2095 w 182117"/>
                <a:gd name="connsiteY1" fmla="*/ 186404 h 292036"/>
                <a:gd name="connsiteX2" fmla="*/ 285 w 182117"/>
                <a:gd name="connsiteY2" fmla="*/ 36671 h 292036"/>
                <a:gd name="connsiteX3" fmla="*/ 0 w 182117"/>
                <a:gd name="connsiteY3" fmla="*/ 0 h 292036"/>
                <a:gd name="connsiteX4" fmla="*/ 107346 w 182117"/>
                <a:gd name="connsiteY4" fmla="*/ 0 h 292036"/>
                <a:gd name="connsiteX5" fmla="*/ 106584 w 182117"/>
                <a:gd name="connsiteY5" fmla="*/ 73438 h 292036"/>
                <a:gd name="connsiteX6" fmla="*/ 182118 w 182117"/>
                <a:gd name="connsiteY6" fmla="*/ 74295 h 292036"/>
                <a:gd name="connsiteX7" fmla="*/ 181165 w 182117"/>
                <a:gd name="connsiteY7" fmla="*/ 292036 h 292036"/>
                <a:gd name="connsiteX8" fmla="*/ 1333 w 182117"/>
                <a:gd name="connsiteY8" fmla="*/ 291751 h 29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117" h="292036">
                  <a:moveTo>
                    <a:pt x="1333" y="291751"/>
                  </a:moveTo>
                  <a:lnTo>
                    <a:pt x="2095" y="186404"/>
                  </a:lnTo>
                  <a:lnTo>
                    <a:pt x="285" y="36671"/>
                  </a:lnTo>
                  <a:lnTo>
                    <a:pt x="0" y="0"/>
                  </a:lnTo>
                  <a:lnTo>
                    <a:pt x="107346" y="0"/>
                  </a:lnTo>
                  <a:lnTo>
                    <a:pt x="106584" y="73438"/>
                  </a:lnTo>
                  <a:lnTo>
                    <a:pt x="182118" y="74295"/>
                  </a:lnTo>
                  <a:lnTo>
                    <a:pt x="181165" y="292036"/>
                  </a:lnTo>
                  <a:lnTo>
                    <a:pt x="1333" y="291751"/>
                  </a:lnTo>
                  <a:close/>
                </a:path>
              </a:pathLst>
            </a:custGeom>
            <a:noFill/>
            <a:ln w="4953" cap="rnd">
              <a:solidFill>
                <a:srgbClr val="FFFFFF"/>
              </a:solidFill>
              <a:prstDash val="solid"/>
              <a:round/>
            </a:ln>
          </p:spPr>
          <p:txBody>
            <a:bodyPr rtlCol="0" anchor="ctr"/>
            <a:lstStyle/>
            <a:p>
              <a:endParaRPr lang="en-US"/>
            </a:p>
          </p:txBody>
        </p:sp>
        <p:sp>
          <p:nvSpPr>
            <p:cNvPr id="1845" name="Freeform: Shape 1844">
              <a:extLst>
                <a:ext uri="{FF2B5EF4-FFF2-40B4-BE49-F238E27FC236}">
                  <a16:creationId xmlns:a16="http://schemas.microsoft.com/office/drawing/2014/main" id="{76A7B52F-FEE4-465B-AB0B-430BE4C44A2B}"/>
                </a:ext>
              </a:extLst>
            </p:cNvPr>
            <p:cNvSpPr/>
            <p:nvPr/>
          </p:nvSpPr>
          <p:spPr>
            <a:xfrm>
              <a:off x="8753637" y="3976069"/>
              <a:ext cx="286644" cy="262705"/>
            </a:xfrm>
            <a:custGeom>
              <a:avLst/>
              <a:gdLst>
                <a:gd name="connsiteX0" fmla="*/ 381 w 218979"/>
                <a:gd name="connsiteY0" fmla="*/ 199835 h 200691"/>
                <a:gd name="connsiteX1" fmla="*/ 0 w 218979"/>
                <a:gd name="connsiteY1" fmla="*/ 136588 h 200691"/>
                <a:gd name="connsiteX2" fmla="*/ 1048 w 218979"/>
                <a:gd name="connsiteY2" fmla="*/ 34862 h 200691"/>
                <a:gd name="connsiteX3" fmla="*/ 145352 w 218979"/>
                <a:gd name="connsiteY3" fmla="*/ 33814 h 200691"/>
                <a:gd name="connsiteX4" fmla="*/ 145161 w 218979"/>
                <a:gd name="connsiteY4" fmla="*/ 0 h 200691"/>
                <a:gd name="connsiteX5" fmla="*/ 218123 w 218979"/>
                <a:gd name="connsiteY5" fmla="*/ 476 h 200691"/>
                <a:gd name="connsiteX6" fmla="*/ 218980 w 218979"/>
                <a:gd name="connsiteY6" fmla="*/ 15716 h 200691"/>
                <a:gd name="connsiteX7" fmla="*/ 218980 w 218979"/>
                <a:gd name="connsiteY7" fmla="*/ 162973 h 200691"/>
                <a:gd name="connsiteX8" fmla="*/ 204121 w 218979"/>
                <a:gd name="connsiteY8" fmla="*/ 163830 h 200691"/>
                <a:gd name="connsiteX9" fmla="*/ 73723 w 218979"/>
                <a:gd name="connsiteY9" fmla="*/ 163830 h 200691"/>
                <a:gd name="connsiteX10" fmla="*/ 73057 w 218979"/>
                <a:gd name="connsiteY10" fmla="*/ 199739 h 200691"/>
                <a:gd name="connsiteX11" fmla="*/ 37529 w 218979"/>
                <a:gd name="connsiteY11" fmla="*/ 200692 h 200691"/>
                <a:gd name="connsiteX12" fmla="*/ 381 w 218979"/>
                <a:gd name="connsiteY12" fmla="*/ 199835 h 200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979" h="200691">
                  <a:moveTo>
                    <a:pt x="381" y="199835"/>
                  </a:moveTo>
                  <a:lnTo>
                    <a:pt x="0" y="136588"/>
                  </a:lnTo>
                  <a:lnTo>
                    <a:pt x="1048" y="34862"/>
                  </a:lnTo>
                  <a:lnTo>
                    <a:pt x="145352" y="33814"/>
                  </a:lnTo>
                  <a:lnTo>
                    <a:pt x="145161" y="0"/>
                  </a:lnTo>
                  <a:lnTo>
                    <a:pt x="218123" y="476"/>
                  </a:lnTo>
                  <a:lnTo>
                    <a:pt x="218980" y="15716"/>
                  </a:lnTo>
                  <a:lnTo>
                    <a:pt x="218980" y="162973"/>
                  </a:lnTo>
                  <a:lnTo>
                    <a:pt x="204121" y="163830"/>
                  </a:lnTo>
                  <a:lnTo>
                    <a:pt x="73723" y="163830"/>
                  </a:lnTo>
                  <a:lnTo>
                    <a:pt x="73057" y="199739"/>
                  </a:lnTo>
                  <a:lnTo>
                    <a:pt x="37529" y="200692"/>
                  </a:lnTo>
                  <a:lnTo>
                    <a:pt x="381" y="199835"/>
                  </a:lnTo>
                  <a:close/>
                </a:path>
              </a:pathLst>
            </a:custGeom>
            <a:solidFill>
              <a:srgbClr val="669940"/>
            </a:solidFill>
            <a:ln w="9525" cap="flat">
              <a:noFill/>
              <a:prstDash val="solid"/>
              <a:miter/>
            </a:ln>
          </p:spPr>
          <p:txBody>
            <a:bodyPr rtlCol="0" anchor="ctr"/>
            <a:lstStyle/>
            <a:p>
              <a:endParaRPr lang="en-US"/>
            </a:p>
          </p:txBody>
        </p:sp>
        <p:sp>
          <p:nvSpPr>
            <p:cNvPr id="1846" name="Freeform: Shape 1845">
              <a:extLst>
                <a:ext uri="{FF2B5EF4-FFF2-40B4-BE49-F238E27FC236}">
                  <a16:creationId xmlns:a16="http://schemas.microsoft.com/office/drawing/2014/main" id="{E8088E1C-FCE4-4093-89E7-EC15D859F685}"/>
                </a:ext>
              </a:extLst>
            </p:cNvPr>
            <p:cNvSpPr/>
            <p:nvPr/>
          </p:nvSpPr>
          <p:spPr>
            <a:xfrm>
              <a:off x="8753637" y="3976069"/>
              <a:ext cx="286644" cy="262705"/>
            </a:xfrm>
            <a:custGeom>
              <a:avLst/>
              <a:gdLst>
                <a:gd name="connsiteX0" fmla="*/ 381 w 218979"/>
                <a:gd name="connsiteY0" fmla="*/ 199835 h 200691"/>
                <a:gd name="connsiteX1" fmla="*/ 0 w 218979"/>
                <a:gd name="connsiteY1" fmla="*/ 136588 h 200691"/>
                <a:gd name="connsiteX2" fmla="*/ 1048 w 218979"/>
                <a:gd name="connsiteY2" fmla="*/ 34862 h 200691"/>
                <a:gd name="connsiteX3" fmla="*/ 145352 w 218979"/>
                <a:gd name="connsiteY3" fmla="*/ 33814 h 200691"/>
                <a:gd name="connsiteX4" fmla="*/ 145161 w 218979"/>
                <a:gd name="connsiteY4" fmla="*/ 0 h 200691"/>
                <a:gd name="connsiteX5" fmla="*/ 218123 w 218979"/>
                <a:gd name="connsiteY5" fmla="*/ 476 h 200691"/>
                <a:gd name="connsiteX6" fmla="*/ 218980 w 218979"/>
                <a:gd name="connsiteY6" fmla="*/ 15716 h 200691"/>
                <a:gd name="connsiteX7" fmla="*/ 218980 w 218979"/>
                <a:gd name="connsiteY7" fmla="*/ 162973 h 200691"/>
                <a:gd name="connsiteX8" fmla="*/ 204121 w 218979"/>
                <a:gd name="connsiteY8" fmla="*/ 163830 h 200691"/>
                <a:gd name="connsiteX9" fmla="*/ 73723 w 218979"/>
                <a:gd name="connsiteY9" fmla="*/ 163830 h 200691"/>
                <a:gd name="connsiteX10" fmla="*/ 73057 w 218979"/>
                <a:gd name="connsiteY10" fmla="*/ 199739 h 200691"/>
                <a:gd name="connsiteX11" fmla="*/ 37529 w 218979"/>
                <a:gd name="connsiteY11" fmla="*/ 200692 h 200691"/>
                <a:gd name="connsiteX12" fmla="*/ 381 w 218979"/>
                <a:gd name="connsiteY12" fmla="*/ 199835 h 200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979" h="200691">
                  <a:moveTo>
                    <a:pt x="381" y="199835"/>
                  </a:moveTo>
                  <a:lnTo>
                    <a:pt x="0" y="136588"/>
                  </a:lnTo>
                  <a:lnTo>
                    <a:pt x="1048" y="34862"/>
                  </a:lnTo>
                  <a:lnTo>
                    <a:pt x="145352" y="33814"/>
                  </a:lnTo>
                  <a:lnTo>
                    <a:pt x="145161" y="0"/>
                  </a:lnTo>
                  <a:lnTo>
                    <a:pt x="218123" y="476"/>
                  </a:lnTo>
                  <a:lnTo>
                    <a:pt x="218980" y="15716"/>
                  </a:lnTo>
                  <a:lnTo>
                    <a:pt x="218980" y="162973"/>
                  </a:lnTo>
                  <a:lnTo>
                    <a:pt x="204121" y="163830"/>
                  </a:lnTo>
                  <a:lnTo>
                    <a:pt x="73723" y="163830"/>
                  </a:lnTo>
                  <a:lnTo>
                    <a:pt x="73057" y="199739"/>
                  </a:lnTo>
                  <a:lnTo>
                    <a:pt x="37529" y="200692"/>
                  </a:lnTo>
                  <a:lnTo>
                    <a:pt x="381" y="199835"/>
                  </a:lnTo>
                  <a:close/>
                </a:path>
              </a:pathLst>
            </a:custGeom>
            <a:noFill/>
            <a:ln w="4953" cap="flat">
              <a:solidFill>
                <a:srgbClr val="FFFFFF"/>
              </a:solidFill>
              <a:prstDash val="solid"/>
              <a:miter/>
            </a:ln>
          </p:spPr>
          <p:txBody>
            <a:bodyPr rtlCol="0" anchor="ctr"/>
            <a:lstStyle/>
            <a:p>
              <a:endParaRPr lang="en-US"/>
            </a:p>
          </p:txBody>
        </p:sp>
        <p:sp>
          <p:nvSpPr>
            <p:cNvPr id="1847" name="Freeform: Shape 1846">
              <a:extLst>
                <a:ext uri="{FF2B5EF4-FFF2-40B4-BE49-F238E27FC236}">
                  <a16:creationId xmlns:a16="http://schemas.microsoft.com/office/drawing/2014/main" id="{B539CEA6-353A-4DF4-851E-22C622D2EF9B}"/>
                </a:ext>
              </a:extLst>
            </p:cNvPr>
            <p:cNvSpPr/>
            <p:nvPr/>
          </p:nvSpPr>
          <p:spPr>
            <a:xfrm>
              <a:off x="9040282" y="3996641"/>
              <a:ext cx="333775" cy="202609"/>
            </a:xfrm>
            <a:custGeom>
              <a:avLst/>
              <a:gdLst>
                <a:gd name="connsiteX0" fmla="*/ 254984 w 254984"/>
                <a:gd name="connsiteY0" fmla="*/ 150876 h 154781"/>
                <a:gd name="connsiteX1" fmla="*/ 249555 w 254984"/>
                <a:gd name="connsiteY1" fmla="*/ 154781 h 154781"/>
                <a:gd name="connsiteX2" fmla="*/ 245745 w 254984"/>
                <a:gd name="connsiteY2" fmla="*/ 148685 h 154781"/>
                <a:gd name="connsiteX3" fmla="*/ 243078 w 254984"/>
                <a:gd name="connsiteY3" fmla="*/ 150304 h 154781"/>
                <a:gd name="connsiteX4" fmla="*/ 238506 w 254984"/>
                <a:gd name="connsiteY4" fmla="*/ 147066 h 154781"/>
                <a:gd name="connsiteX5" fmla="*/ 232315 w 254984"/>
                <a:gd name="connsiteY5" fmla="*/ 151543 h 154781"/>
                <a:gd name="connsiteX6" fmla="*/ 223171 w 254984"/>
                <a:gd name="connsiteY6" fmla="*/ 152971 h 154781"/>
                <a:gd name="connsiteX7" fmla="*/ 215741 w 254984"/>
                <a:gd name="connsiteY7" fmla="*/ 150019 h 154781"/>
                <a:gd name="connsiteX8" fmla="*/ 212217 w 254984"/>
                <a:gd name="connsiteY8" fmla="*/ 153734 h 154781"/>
                <a:gd name="connsiteX9" fmla="*/ 204788 w 254984"/>
                <a:gd name="connsiteY9" fmla="*/ 151162 h 154781"/>
                <a:gd name="connsiteX10" fmla="*/ 203264 w 254984"/>
                <a:gd name="connsiteY10" fmla="*/ 147923 h 154781"/>
                <a:gd name="connsiteX11" fmla="*/ 0 w 254984"/>
                <a:gd name="connsiteY11" fmla="*/ 147256 h 154781"/>
                <a:gd name="connsiteX12" fmla="*/ 0 w 254984"/>
                <a:gd name="connsiteY12" fmla="*/ 0 h 154781"/>
                <a:gd name="connsiteX13" fmla="*/ 253175 w 254984"/>
                <a:gd name="connsiteY13" fmla="*/ 1143 h 154781"/>
                <a:gd name="connsiteX14" fmla="*/ 254984 w 254984"/>
                <a:gd name="connsiteY14" fmla="*/ 150876 h 15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4984" h="154781">
                  <a:moveTo>
                    <a:pt x="254984" y="150876"/>
                  </a:moveTo>
                  <a:lnTo>
                    <a:pt x="249555" y="154781"/>
                  </a:lnTo>
                  <a:lnTo>
                    <a:pt x="245745" y="148685"/>
                  </a:lnTo>
                  <a:lnTo>
                    <a:pt x="243078" y="150304"/>
                  </a:lnTo>
                  <a:lnTo>
                    <a:pt x="238506" y="147066"/>
                  </a:lnTo>
                  <a:lnTo>
                    <a:pt x="232315" y="151543"/>
                  </a:lnTo>
                  <a:lnTo>
                    <a:pt x="223171" y="152971"/>
                  </a:lnTo>
                  <a:lnTo>
                    <a:pt x="215741" y="150019"/>
                  </a:lnTo>
                  <a:lnTo>
                    <a:pt x="212217" y="153734"/>
                  </a:lnTo>
                  <a:lnTo>
                    <a:pt x="204788" y="151162"/>
                  </a:lnTo>
                  <a:lnTo>
                    <a:pt x="203264" y="147923"/>
                  </a:lnTo>
                  <a:lnTo>
                    <a:pt x="0" y="147256"/>
                  </a:lnTo>
                  <a:lnTo>
                    <a:pt x="0" y="0"/>
                  </a:lnTo>
                  <a:lnTo>
                    <a:pt x="253175" y="1143"/>
                  </a:lnTo>
                  <a:lnTo>
                    <a:pt x="254984" y="150876"/>
                  </a:lnTo>
                  <a:close/>
                </a:path>
              </a:pathLst>
            </a:custGeom>
            <a:solidFill>
              <a:srgbClr val="BCBEC0"/>
            </a:solidFill>
            <a:ln w="9525" cap="flat">
              <a:noFill/>
              <a:prstDash val="solid"/>
              <a:miter/>
            </a:ln>
          </p:spPr>
          <p:txBody>
            <a:bodyPr rtlCol="0" anchor="ctr"/>
            <a:lstStyle/>
            <a:p>
              <a:endParaRPr lang="en-US"/>
            </a:p>
          </p:txBody>
        </p:sp>
        <p:sp>
          <p:nvSpPr>
            <p:cNvPr id="1848" name="Freeform: Shape 1847">
              <a:extLst>
                <a:ext uri="{FF2B5EF4-FFF2-40B4-BE49-F238E27FC236}">
                  <a16:creationId xmlns:a16="http://schemas.microsoft.com/office/drawing/2014/main" id="{1443FD82-5FBF-4B15-8F80-09B38DB0D5FE}"/>
                </a:ext>
              </a:extLst>
            </p:cNvPr>
            <p:cNvSpPr/>
            <p:nvPr/>
          </p:nvSpPr>
          <p:spPr>
            <a:xfrm>
              <a:off x="9040282" y="3996641"/>
              <a:ext cx="333775" cy="202609"/>
            </a:xfrm>
            <a:custGeom>
              <a:avLst/>
              <a:gdLst>
                <a:gd name="connsiteX0" fmla="*/ 254984 w 254984"/>
                <a:gd name="connsiteY0" fmla="*/ 150876 h 154781"/>
                <a:gd name="connsiteX1" fmla="*/ 249555 w 254984"/>
                <a:gd name="connsiteY1" fmla="*/ 154781 h 154781"/>
                <a:gd name="connsiteX2" fmla="*/ 245745 w 254984"/>
                <a:gd name="connsiteY2" fmla="*/ 148685 h 154781"/>
                <a:gd name="connsiteX3" fmla="*/ 243078 w 254984"/>
                <a:gd name="connsiteY3" fmla="*/ 150304 h 154781"/>
                <a:gd name="connsiteX4" fmla="*/ 238506 w 254984"/>
                <a:gd name="connsiteY4" fmla="*/ 147066 h 154781"/>
                <a:gd name="connsiteX5" fmla="*/ 232315 w 254984"/>
                <a:gd name="connsiteY5" fmla="*/ 151543 h 154781"/>
                <a:gd name="connsiteX6" fmla="*/ 223171 w 254984"/>
                <a:gd name="connsiteY6" fmla="*/ 152971 h 154781"/>
                <a:gd name="connsiteX7" fmla="*/ 215741 w 254984"/>
                <a:gd name="connsiteY7" fmla="*/ 150019 h 154781"/>
                <a:gd name="connsiteX8" fmla="*/ 212217 w 254984"/>
                <a:gd name="connsiteY8" fmla="*/ 153734 h 154781"/>
                <a:gd name="connsiteX9" fmla="*/ 204788 w 254984"/>
                <a:gd name="connsiteY9" fmla="*/ 151162 h 154781"/>
                <a:gd name="connsiteX10" fmla="*/ 203264 w 254984"/>
                <a:gd name="connsiteY10" fmla="*/ 147923 h 154781"/>
                <a:gd name="connsiteX11" fmla="*/ 0 w 254984"/>
                <a:gd name="connsiteY11" fmla="*/ 147256 h 154781"/>
                <a:gd name="connsiteX12" fmla="*/ 0 w 254984"/>
                <a:gd name="connsiteY12" fmla="*/ 0 h 154781"/>
                <a:gd name="connsiteX13" fmla="*/ 253175 w 254984"/>
                <a:gd name="connsiteY13" fmla="*/ 1143 h 154781"/>
                <a:gd name="connsiteX14" fmla="*/ 254984 w 254984"/>
                <a:gd name="connsiteY14" fmla="*/ 150876 h 15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4984" h="154781">
                  <a:moveTo>
                    <a:pt x="254984" y="150876"/>
                  </a:moveTo>
                  <a:lnTo>
                    <a:pt x="249555" y="154781"/>
                  </a:lnTo>
                  <a:lnTo>
                    <a:pt x="245745" y="148685"/>
                  </a:lnTo>
                  <a:lnTo>
                    <a:pt x="243078" y="150304"/>
                  </a:lnTo>
                  <a:lnTo>
                    <a:pt x="238506" y="147066"/>
                  </a:lnTo>
                  <a:lnTo>
                    <a:pt x="232315" y="151543"/>
                  </a:lnTo>
                  <a:lnTo>
                    <a:pt x="223171" y="152971"/>
                  </a:lnTo>
                  <a:lnTo>
                    <a:pt x="215741" y="150019"/>
                  </a:lnTo>
                  <a:lnTo>
                    <a:pt x="212217" y="153734"/>
                  </a:lnTo>
                  <a:lnTo>
                    <a:pt x="204788" y="151162"/>
                  </a:lnTo>
                  <a:lnTo>
                    <a:pt x="203264" y="147923"/>
                  </a:lnTo>
                  <a:lnTo>
                    <a:pt x="0" y="147256"/>
                  </a:lnTo>
                  <a:lnTo>
                    <a:pt x="0" y="0"/>
                  </a:lnTo>
                  <a:lnTo>
                    <a:pt x="253175" y="1143"/>
                  </a:lnTo>
                  <a:lnTo>
                    <a:pt x="254984" y="150876"/>
                  </a:lnTo>
                  <a:close/>
                </a:path>
              </a:pathLst>
            </a:custGeom>
            <a:noFill/>
            <a:ln w="4953" cap="rnd">
              <a:solidFill>
                <a:srgbClr val="FFFFFF"/>
              </a:solidFill>
              <a:prstDash val="solid"/>
              <a:round/>
            </a:ln>
          </p:spPr>
          <p:txBody>
            <a:bodyPr rtlCol="0" anchor="ctr"/>
            <a:lstStyle/>
            <a:p>
              <a:endParaRPr lang="en-US"/>
            </a:p>
          </p:txBody>
        </p:sp>
        <p:sp>
          <p:nvSpPr>
            <p:cNvPr id="1849" name="Freeform: Shape 1848">
              <a:extLst>
                <a:ext uri="{FF2B5EF4-FFF2-40B4-BE49-F238E27FC236}">
                  <a16:creationId xmlns:a16="http://schemas.microsoft.com/office/drawing/2014/main" id="{E0E1E5FF-BEA2-4E1C-B546-7862386A3FC7}"/>
                </a:ext>
              </a:extLst>
            </p:cNvPr>
            <p:cNvSpPr/>
            <p:nvPr/>
          </p:nvSpPr>
          <p:spPr>
            <a:xfrm>
              <a:off x="10034376" y="3996766"/>
              <a:ext cx="235151" cy="307965"/>
            </a:xfrm>
            <a:custGeom>
              <a:avLst/>
              <a:gdLst>
                <a:gd name="connsiteX0" fmla="*/ 0 w 179641"/>
                <a:gd name="connsiteY0" fmla="*/ 222695 h 235267"/>
                <a:gd name="connsiteX1" fmla="*/ 95 w 179641"/>
                <a:gd name="connsiteY1" fmla="*/ 35242 h 235267"/>
                <a:gd name="connsiteX2" fmla="*/ 0 w 179641"/>
                <a:gd name="connsiteY2" fmla="*/ 0 h 235267"/>
                <a:gd name="connsiteX3" fmla="*/ 179641 w 179641"/>
                <a:gd name="connsiteY3" fmla="*/ 476 h 235267"/>
                <a:gd name="connsiteX4" fmla="*/ 178594 w 179641"/>
                <a:gd name="connsiteY4" fmla="*/ 29813 h 235267"/>
                <a:gd name="connsiteX5" fmla="*/ 169069 w 179641"/>
                <a:gd name="connsiteY5" fmla="*/ 30956 h 235267"/>
                <a:gd name="connsiteX6" fmla="*/ 150114 w 179641"/>
                <a:gd name="connsiteY6" fmla="*/ 24479 h 235267"/>
                <a:gd name="connsiteX7" fmla="*/ 140494 w 179641"/>
                <a:gd name="connsiteY7" fmla="*/ 17621 h 235267"/>
                <a:gd name="connsiteX8" fmla="*/ 133064 w 179641"/>
                <a:gd name="connsiteY8" fmla="*/ 25527 h 235267"/>
                <a:gd name="connsiteX9" fmla="*/ 124206 w 179641"/>
                <a:gd name="connsiteY9" fmla="*/ 23717 h 235267"/>
                <a:gd name="connsiteX10" fmla="*/ 127349 w 179641"/>
                <a:gd name="connsiteY10" fmla="*/ 235267 h 235267"/>
                <a:gd name="connsiteX11" fmla="*/ 122396 w 179641"/>
                <a:gd name="connsiteY11" fmla="*/ 233934 h 235267"/>
                <a:gd name="connsiteX12" fmla="*/ 112204 w 179641"/>
                <a:gd name="connsiteY12" fmla="*/ 218218 h 235267"/>
                <a:gd name="connsiteX13" fmla="*/ 91154 w 179641"/>
                <a:gd name="connsiteY13" fmla="*/ 226886 h 235267"/>
                <a:gd name="connsiteX14" fmla="*/ 73819 w 179641"/>
                <a:gd name="connsiteY14" fmla="*/ 210217 h 235267"/>
                <a:gd name="connsiteX15" fmla="*/ 64484 w 179641"/>
                <a:gd name="connsiteY15" fmla="*/ 212122 h 235267"/>
                <a:gd name="connsiteX16" fmla="*/ 57912 w 179641"/>
                <a:gd name="connsiteY16" fmla="*/ 221075 h 235267"/>
                <a:gd name="connsiteX17" fmla="*/ 42767 w 179641"/>
                <a:gd name="connsiteY17" fmla="*/ 232696 h 235267"/>
                <a:gd name="connsiteX18" fmla="*/ 0 w 179641"/>
                <a:gd name="connsiteY18" fmla="*/ 222695 h 235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9641" h="235267">
                  <a:moveTo>
                    <a:pt x="0" y="222695"/>
                  </a:moveTo>
                  <a:lnTo>
                    <a:pt x="95" y="35242"/>
                  </a:lnTo>
                  <a:lnTo>
                    <a:pt x="0" y="0"/>
                  </a:lnTo>
                  <a:lnTo>
                    <a:pt x="179641" y="476"/>
                  </a:lnTo>
                  <a:lnTo>
                    <a:pt x="178594" y="29813"/>
                  </a:lnTo>
                  <a:lnTo>
                    <a:pt x="169069" y="30956"/>
                  </a:lnTo>
                  <a:lnTo>
                    <a:pt x="150114" y="24479"/>
                  </a:lnTo>
                  <a:lnTo>
                    <a:pt x="140494" y="17621"/>
                  </a:lnTo>
                  <a:lnTo>
                    <a:pt x="133064" y="25527"/>
                  </a:lnTo>
                  <a:lnTo>
                    <a:pt x="124206" y="23717"/>
                  </a:lnTo>
                  <a:lnTo>
                    <a:pt x="127349" y="235267"/>
                  </a:lnTo>
                  <a:lnTo>
                    <a:pt x="122396" y="233934"/>
                  </a:lnTo>
                  <a:lnTo>
                    <a:pt x="112204" y="218218"/>
                  </a:lnTo>
                  <a:lnTo>
                    <a:pt x="91154" y="226886"/>
                  </a:lnTo>
                  <a:lnTo>
                    <a:pt x="73819" y="210217"/>
                  </a:lnTo>
                  <a:lnTo>
                    <a:pt x="64484" y="212122"/>
                  </a:lnTo>
                  <a:lnTo>
                    <a:pt x="57912" y="221075"/>
                  </a:lnTo>
                  <a:lnTo>
                    <a:pt x="42767" y="232696"/>
                  </a:lnTo>
                  <a:lnTo>
                    <a:pt x="0" y="222695"/>
                  </a:lnTo>
                  <a:close/>
                </a:path>
              </a:pathLst>
            </a:custGeom>
            <a:solidFill>
              <a:srgbClr val="336933"/>
            </a:solidFill>
            <a:ln w="9525" cap="flat">
              <a:noFill/>
              <a:prstDash val="solid"/>
              <a:miter/>
            </a:ln>
          </p:spPr>
          <p:txBody>
            <a:bodyPr rtlCol="0" anchor="ctr"/>
            <a:lstStyle/>
            <a:p>
              <a:endParaRPr lang="en-US"/>
            </a:p>
          </p:txBody>
        </p:sp>
        <p:sp>
          <p:nvSpPr>
            <p:cNvPr id="1850" name="Freeform: Shape 1849">
              <a:extLst>
                <a:ext uri="{FF2B5EF4-FFF2-40B4-BE49-F238E27FC236}">
                  <a16:creationId xmlns:a16="http://schemas.microsoft.com/office/drawing/2014/main" id="{DA52E7D2-3DF3-4EF3-B7FA-48062C7F5136}"/>
                </a:ext>
              </a:extLst>
            </p:cNvPr>
            <p:cNvSpPr/>
            <p:nvPr/>
          </p:nvSpPr>
          <p:spPr>
            <a:xfrm>
              <a:off x="10034376" y="3996766"/>
              <a:ext cx="235151" cy="307965"/>
            </a:xfrm>
            <a:custGeom>
              <a:avLst/>
              <a:gdLst>
                <a:gd name="connsiteX0" fmla="*/ 0 w 179641"/>
                <a:gd name="connsiteY0" fmla="*/ 222695 h 235267"/>
                <a:gd name="connsiteX1" fmla="*/ 95 w 179641"/>
                <a:gd name="connsiteY1" fmla="*/ 35242 h 235267"/>
                <a:gd name="connsiteX2" fmla="*/ 0 w 179641"/>
                <a:gd name="connsiteY2" fmla="*/ 0 h 235267"/>
                <a:gd name="connsiteX3" fmla="*/ 179641 w 179641"/>
                <a:gd name="connsiteY3" fmla="*/ 476 h 235267"/>
                <a:gd name="connsiteX4" fmla="*/ 178594 w 179641"/>
                <a:gd name="connsiteY4" fmla="*/ 29813 h 235267"/>
                <a:gd name="connsiteX5" fmla="*/ 169069 w 179641"/>
                <a:gd name="connsiteY5" fmla="*/ 30956 h 235267"/>
                <a:gd name="connsiteX6" fmla="*/ 150114 w 179641"/>
                <a:gd name="connsiteY6" fmla="*/ 24479 h 235267"/>
                <a:gd name="connsiteX7" fmla="*/ 140494 w 179641"/>
                <a:gd name="connsiteY7" fmla="*/ 17621 h 235267"/>
                <a:gd name="connsiteX8" fmla="*/ 133064 w 179641"/>
                <a:gd name="connsiteY8" fmla="*/ 25527 h 235267"/>
                <a:gd name="connsiteX9" fmla="*/ 124206 w 179641"/>
                <a:gd name="connsiteY9" fmla="*/ 23717 h 235267"/>
                <a:gd name="connsiteX10" fmla="*/ 127349 w 179641"/>
                <a:gd name="connsiteY10" fmla="*/ 235267 h 235267"/>
                <a:gd name="connsiteX11" fmla="*/ 122396 w 179641"/>
                <a:gd name="connsiteY11" fmla="*/ 233934 h 235267"/>
                <a:gd name="connsiteX12" fmla="*/ 112204 w 179641"/>
                <a:gd name="connsiteY12" fmla="*/ 218218 h 235267"/>
                <a:gd name="connsiteX13" fmla="*/ 91154 w 179641"/>
                <a:gd name="connsiteY13" fmla="*/ 226886 h 235267"/>
                <a:gd name="connsiteX14" fmla="*/ 73819 w 179641"/>
                <a:gd name="connsiteY14" fmla="*/ 210217 h 235267"/>
                <a:gd name="connsiteX15" fmla="*/ 64484 w 179641"/>
                <a:gd name="connsiteY15" fmla="*/ 212122 h 235267"/>
                <a:gd name="connsiteX16" fmla="*/ 57912 w 179641"/>
                <a:gd name="connsiteY16" fmla="*/ 221075 h 235267"/>
                <a:gd name="connsiteX17" fmla="*/ 42767 w 179641"/>
                <a:gd name="connsiteY17" fmla="*/ 232696 h 235267"/>
                <a:gd name="connsiteX18" fmla="*/ 0 w 179641"/>
                <a:gd name="connsiteY18" fmla="*/ 222695 h 235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9641" h="235267">
                  <a:moveTo>
                    <a:pt x="0" y="222695"/>
                  </a:moveTo>
                  <a:lnTo>
                    <a:pt x="95" y="35242"/>
                  </a:lnTo>
                  <a:lnTo>
                    <a:pt x="0" y="0"/>
                  </a:lnTo>
                  <a:lnTo>
                    <a:pt x="179641" y="476"/>
                  </a:lnTo>
                  <a:lnTo>
                    <a:pt x="178594" y="29813"/>
                  </a:lnTo>
                  <a:lnTo>
                    <a:pt x="169069" y="30956"/>
                  </a:lnTo>
                  <a:lnTo>
                    <a:pt x="150114" y="24479"/>
                  </a:lnTo>
                  <a:lnTo>
                    <a:pt x="140494" y="17621"/>
                  </a:lnTo>
                  <a:lnTo>
                    <a:pt x="133064" y="25527"/>
                  </a:lnTo>
                  <a:lnTo>
                    <a:pt x="124206" y="23717"/>
                  </a:lnTo>
                  <a:lnTo>
                    <a:pt x="127349" y="235267"/>
                  </a:lnTo>
                  <a:lnTo>
                    <a:pt x="122396" y="233934"/>
                  </a:lnTo>
                  <a:lnTo>
                    <a:pt x="112204" y="218218"/>
                  </a:lnTo>
                  <a:lnTo>
                    <a:pt x="91154" y="226886"/>
                  </a:lnTo>
                  <a:lnTo>
                    <a:pt x="73819" y="210217"/>
                  </a:lnTo>
                  <a:lnTo>
                    <a:pt x="64484" y="212122"/>
                  </a:lnTo>
                  <a:lnTo>
                    <a:pt x="57912" y="221075"/>
                  </a:lnTo>
                  <a:lnTo>
                    <a:pt x="42767" y="232696"/>
                  </a:lnTo>
                  <a:lnTo>
                    <a:pt x="0" y="222695"/>
                  </a:lnTo>
                  <a:close/>
                </a:path>
              </a:pathLst>
            </a:custGeom>
            <a:noFill/>
            <a:ln w="4953" cap="flat">
              <a:solidFill>
                <a:srgbClr val="FFFFFF"/>
              </a:solidFill>
              <a:prstDash val="solid"/>
              <a:miter/>
            </a:ln>
          </p:spPr>
          <p:txBody>
            <a:bodyPr rtlCol="0" anchor="ctr"/>
            <a:lstStyle/>
            <a:p>
              <a:endParaRPr lang="en-US"/>
            </a:p>
          </p:txBody>
        </p:sp>
        <p:sp>
          <p:nvSpPr>
            <p:cNvPr id="1851" name="Freeform: Shape 1850">
              <a:extLst>
                <a:ext uri="{FF2B5EF4-FFF2-40B4-BE49-F238E27FC236}">
                  <a16:creationId xmlns:a16="http://schemas.microsoft.com/office/drawing/2014/main" id="{40DF53B6-5168-45B7-A901-A94F3B5C0CD7}"/>
                </a:ext>
              </a:extLst>
            </p:cNvPr>
            <p:cNvSpPr/>
            <p:nvPr/>
          </p:nvSpPr>
          <p:spPr>
            <a:xfrm>
              <a:off x="10790576" y="3997264"/>
              <a:ext cx="290135" cy="221561"/>
            </a:xfrm>
            <a:custGeom>
              <a:avLst/>
              <a:gdLst>
                <a:gd name="connsiteX0" fmla="*/ 181070 w 221646"/>
                <a:gd name="connsiteY0" fmla="*/ 168878 h 169259"/>
                <a:gd name="connsiteX1" fmla="*/ 35623 w 221646"/>
                <a:gd name="connsiteY1" fmla="*/ 169259 h 169259"/>
                <a:gd name="connsiteX2" fmla="*/ 35052 w 221646"/>
                <a:gd name="connsiteY2" fmla="*/ 126873 h 169259"/>
                <a:gd name="connsiteX3" fmla="*/ 0 w 221646"/>
                <a:gd name="connsiteY3" fmla="*/ 125921 h 169259"/>
                <a:gd name="connsiteX4" fmla="*/ 1238 w 221646"/>
                <a:gd name="connsiteY4" fmla="*/ 65151 h 169259"/>
                <a:gd name="connsiteX5" fmla="*/ 21907 w 221646"/>
                <a:gd name="connsiteY5" fmla="*/ 60388 h 169259"/>
                <a:gd name="connsiteX6" fmla="*/ 39338 w 221646"/>
                <a:gd name="connsiteY6" fmla="*/ 68484 h 169259"/>
                <a:gd name="connsiteX7" fmla="*/ 53626 w 221646"/>
                <a:gd name="connsiteY7" fmla="*/ 70961 h 169259"/>
                <a:gd name="connsiteX8" fmla="*/ 69247 w 221646"/>
                <a:gd name="connsiteY8" fmla="*/ 82772 h 169259"/>
                <a:gd name="connsiteX9" fmla="*/ 80677 w 221646"/>
                <a:gd name="connsiteY9" fmla="*/ 82772 h 169259"/>
                <a:gd name="connsiteX10" fmla="*/ 96584 w 221646"/>
                <a:gd name="connsiteY10" fmla="*/ 54578 h 169259"/>
                <a:gd name="connsiteX11" fmla="*/ 108109 w 221646"/>
                <a:gd name="connsiteY11" fmla="*/ 45434 h 169259"/>
                <a:gd name="connsiteX12" fmla="*/ 106489 w 221646"/>
                <a:gd name="connsiteY12" fmla="*/ 35433 h 169259"/>
                <a:gd name="connsiteX13" fmla="*/ 119444 w 221646"/>
                <a:gd name="connsiteY13" fmla="*/ 32385 h 169259"/>
                <a:gd name="connsiteX14" fmla="*/ 127159 w 221646"/>
                <a:gd name="connsiteY14" fmla="*/ 13906 h 169259"/>
                <a:gd name="connsiteX15" fmla="*/ 126206 w 221646"/>
                <a:gd name="connsiteY15" fmla="*/ 6382 h 169259"/>
                <a:gd name="connsiteX16" fmla="*/ 130969 w 221646"/>
                <a:gd name="connsiteY16" fmla="*/ 0 h 169259"/>
                <a:gd name="connsiteX17" fmla="*/ 150972 w 221646"/>
                <a:gd name="connsiteY17" fmla="*/ 10763 h 169259"/>
                <a:gd name="connsiteX18" fmla="*/ 165545 w 221646"/>
                <a:gd name="connsiteY18" fmla="*/ 13430 h 169259"/>
                <a:gd name="connsiteX19" fmla="*/ 169640 w 221646"/>
                <a:gd name="connsiteY19" fmla="*/ 23336 h 169259"/>
                <a:gd name="connsiteX20" fmla="*/ 181737 w 221646"/>
                <a:gd name="connsiteY20" fmla="*/ 25336 h 169259"/>
                <a:gd name="connsiteX21" fmla="*/ 187357 w 221646"/>
                <a:gd name="connsiteY21" fmla="*/ 29432 h 169259"/>
                <a:gd name="connsiteX22" fmla="*/ 189833 w 221646"/>
                <a:gd name="connsiteY22" fmla="*/ 40672 h 169259"/>
                <a:gd name="connsiteX23" fmla="*/ 204883 w 221646"/>
                <a:gd name="connsiteY23" fmla="*/ 38005 h 169259"/>
                <a:gd name="connsiteX24" fmla="*/ 221647 w 221646"/>
                <a:gd name="connsiteY24" fmla="*/ 52292 h 169259"/>
                <a:gd name="connsiteX25" fmla="*/ 219742 w 221646"/>
                <a:gd name="connsiteY25" fmla="*/ 108299 h 169259"/>
                <a:gd name="connsiteX26" fmla="*/ 180690 w 221646"/>
                <a:gd name="connsiteY26" fmla="*/ 109061 h 169259"/>
                <a:gd name="connsiteX27" fmla="*/ 181070 w 221646"/>
                <a:gd name="connsiteY27" fmla="*/ 168878 h 16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1646" h="169259">
                  <a:moveTo>
                    <a:pt x="181070" y="168878"/>
                  </a:moveTo>
                  <a:lnTo>
                    <a:pt x="35623" y="169259"/>
                  </a:lnTo>
                  <a:lnTo>
                    <a:pt x="35052" y="126873"/>
                  </a:lnTo>
                  <a:lnTo>
                    <a:pt x="0" y="125921"/>
                  </a:lnTo>
                  <a:lnTo>
                    <a:pt x="1238" y="65151"/>
                  </a:lnTo>
                  <a:lnTo>
                    <a:pt x="21907" y="60388"/>
                  </a:lnTo>
                  <a:lnTo>
                    <a:pt x="39338" y="68484"/>
                  </a:lnTo>
                  <a:lnTo>
                    <a:pt x="53626" y="70961"/>
                  </a:lnTo>
                  <a:lnTo>
                    <a:pt x="69247" y="82772"/>
                  </a:lnTo>
                  <a:lnTo>
                    <a:pt x="80677" y="82772"/>
                  </a:lnTo>
                  <a:lnTo>
                    <a:pt x="96584" y="54578"/>
                  </a:lnTo>
                  <a:lnTo>
                    <a:pt x="108109" y="45434"/>
                  </a:lnTo>
                  <a:lnTo>
                    <a:pt x="106489" y="35433"/>
                  </a:lnTo>
                  <a:lnTo>
                    <a:pt x="119444" y="32385"/>
                  </a:lnTo>
                  <a:lnTo>
                    <a:pt x="127159" y="13906"/>
                  </a:lnTo>
                  <a:lnTo>
                    <a:pt x="126206" y="6382"/>
                  </a:lnTo>
                  <a:lnTo>
                    <a:pt x="130969" y="0"/>
                  </a:lnTo>
                  <a:lnTo>
                    <a:pt x="150972" y="10763"/>
                  </a:lnTo>
                  <a:lnTo>
                    <a:pt x="165545" y="13430"/>
                  </a:lnTo>
                  <a:lnTo>
                    <a:pt x="169640" y="23336"/>
                  </a:lnTo>
                  <a:lnTo>
                    <a:pt x="181737" y="25336"/>
                  </a:lnTo>
                  <a:lnTo>
                    <a:pt x="187357" y="29432"/>
                  </a:lnTo>
                  <a:lnTo>
                    <a:pt x="189833" y="40672"/>
                  </a:lnTo>
                  <a:lnTo>
                    <a:pt x="204883" y="38005"/>
                  </a:lnTo>
                  <a:lnTo>
                    <a:pt x="221647" y="52292"/>
                  </a:lnTo>
                  <a:lnTo>
                    <a:pt x="219742" y="108299"/>
                  </a:lnTo>
                  <a:lnTo>
                    <a:pt x="180690" y="109061"/>
                  </a:lnTo>
                  <a:lnTo>
                    <a:pt x="181070" y="168878"/>
                  </a:lnTo>
                  <a:close/>
                </a:path>
              </a:pathLst>
            </a:custGeom>
            <a:solidFill>
              <a:srgbClr val="BCBEC0"/>
            </a:solidFill>
            <a:ln w="9525" cap="flat">
              <a:noFill/>
              <a:prstDash val="solid"/>
              <a:miter/>
            </a:ln>
          </p:spPr>
          <p:txBody>
            <a:bodyPr rtlCol="0" anchor="ctr"/>
            <a:lstStyle/>
            <a:p>
              <a:endParaRPr lang="en-US"/>
            </a:p>
          </p:txBody>
        </p:sp>
        <p:sp>
          <p:nvSpPr>
            <p:cNvPr id="1852" name="Freeform: Shape 1851">
              <a:extLst>
                <a:ext uri="{FF2B5EF4-FFF2-40B4-BE49-F238E27FC236}">
                  <a16:creationId xmlns:a16="http://schemas.microsoft.com/office/drawing/2014/main" id="{4F5E0A14-939F-4243-A5B6-97C68ED297FD}"/>
                </a:ext>
              </a:extLst>
            </p:cNvPr>
            <p:cNvSpPr/>
            <p:nvPr/>
          </p:nvSpPr>
          <p:spPr>
            <a:xfrm>
              <a:off x="10790576" y="3997264"/>
              <a:ext cx="290135" cy="221561"/>
            </a:xfrm>
            <a:custGeom>
              <a:avLst/>
              <a:gdLst>
                <a:gd name="connsiteX0" fmla="*/ 181070 w 221646"/>
                <a:gd name="connsiteY0" fmla="*/ 168878 h 169259"/>
                <a:gd name="connsiteX1" fmla="*/ 35623 w 221646"/>
                <a:gd name="connsiteY1" fmla="*/ 169259 h 169259"/>
                <a:gd name="connsiteX2" fmla="*/ 35052 w 221646"/>
                <a:gd name="connsiteY2" fmla="*/ 126873 h 169259"/>
                <a:gd name="connsiteX3" fmla="*/ 0 w 221646"/>
                <a:gd name="connsiteY3" fmla="*/ 125921 h 169259"/>
                <a:gd name="connsiteX4" fmla="*/ 1238 w 221646"/>
                <a:gd name="connsiteY4" fmla="*/ 65151 h 169259"/>
                <a:gd name="connsiteX5" fmla="*/ 21907 w 221646"/>
                <a:gd name="connsiteY5" fmla="*/ 60388 h 169259"/>
                <a:gd name="connsiteX6" fmla="*/ 39338 w 221646"/>
                <a:gd name="connsiteY6" fmla="*/ 68484 h 169259"/>
                <a:gd name="connsiteX7" fmla="*/ 53626 w 221646"/>
                <a:gd name="connsiteY7" fmla="*/ 70961 h 169259"/>
                <a:gd name="connsiteX8" fmla="*/ 69247 w 221646"/>
                <a:gd name="connsiteY8" fmla="*/ 82772 h 169259"/>
                <a:gd name="connsiteX9" fmla="*/ 80677 w 221646"/>
                <a:gd name="connsiteY9" fmla="*/ 82772 h 169259"/>
                <a:gd name="connsiteX10" fmla="*/ 96584 w 221646"/>
                <a:gd name="connsiteY10" fmla="*/ 54578 h 169259"/>
                <a:gd name="connsiteX11" fmla="*/ 108109 w 221646"/>
                <a:gd name="connsiteY11" fmla="*/ 45434 h 169259"/>
                <a:gd name="connsiteX12" fmla="*/ 106489 w 221646"/>
                <a:gd name="connsiteY12" fmla="*/ 35433 h 169259"/>
                <a:gd name="connsiteX13" fmla="*/ 119444 w 221646"/>
                <a:gd name="connsiteY13" fmla="*/ 32385 h 169259"/>
                <a:gd name="connsiteX14" fmla="*/ 127159 w 221646"/>
                <a:gd name="connsiteY14" fmla="*/ 13906 h 169259"/>
                <a:gd name="connsiteX15" fmla="*/ 126206 w 221646"/>
                <a:gd name="connsiteY15" fmla="*/ 6382 h 169259"/>
                <a:gd name="connsiteX16" fmla="*/ 130969 w 221646"/>
                <a:gd name="connsiteY16" fmla="*/ 0 h 169259"/>
                <a:gd name="connsiteX17" fmla="*/ 150972 w 221646"/>
                <a:gd name="connsiteY17" fmla="*/ 10763 h 169259"/>
                <a:gd name="connsiteX18" fmla="*/ 165545 w 221646"/>
                <a:gd name="connsiteY18" fmla="*/ 13430 h 169259"/>
                <a:gd name="connsiteX19" fmla="*/ 169640 w 221646"/>
                <a:gd name="connsiteY19" fmla="*/ 23336 h 169259"/>
                <a:gd name="connsiteX20" fmla="*/ 181737 w 221646"/>
                <a:gd name="connsiteY20" fmla="*/ 25336 h 169259"/>
                <a:gd name="connsiteX21" fmla="*/ 187357 w 221646"/>
                <a:gd name="connsiteY21" fmla="*/ 29432 h 169259"/>
                <a:gd name="connsiteX22" fmla="*/ 189833 w 221646"/>
                <a:gd name="connsiteY22" fmla="*/ 40672 h 169259"/>
                <a:gd name="connsiteX23" fmla="*/ 204883 w 221646"/>
                <a:gd name="connsiteY23" fmla="*/ 38005 h 169259"/>
                <a:gd name="connsiteX24" fmla="*/ 221647 w 221646"/>
                <a:gd name="connsiteY24" fmla="*/ 52292 h 169259"/>
                <a:gd name="connsiteX25" fmla="*/ 219742 w 221646"/>
                <a:gd name="connsiteY25" fmla="*/ 108299 h 169259"/>
                <a:gd name="connsiteX26" fmla="*/ 180690 w 221646"/>
                <a:gd name="connsiteY26" fmla="*/ 109061 h 169259"/>
                <a:gd name="connsiteX27" fmla="*/ 181070 w 221646"/>
                <a:gd name="connsiteY27" fmla="*/ 168878 h 16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1646" h="169259">
                  <a:moveTo>
                    <a:pt x="181070" y="168878"/>
                  </a:moveTo>
                  <a:lnTo>
                    <a:pt x="35623" y="169259"/>
                  </a:lnTo>
                  <a:lnTo>
                    <a:pt x="35052" y="126873"/>
                  </a:lnTo>
                  <a:lnTo>
                    <a:pt x="0" y="125921"/>
                  </a:lnTo>
                  <a:lnTo>
                    <a:pt x="1238" y="65151"/>
                  </a:lnTo>
                  <a:lnTo>
                    <a:pt x="21907" y="60388"/>
                  </a:lnTo>
                  <a:lnTo>
                    <a:pt x="39338" y="68484"/>
                  </a:lnTo>
                  <a:lnTo>
                    <a:pt x="53626" y="70961"/>
                  </a:lnTo>
                  <a:lnTo>
                    <a:pt x="69247" y="82772"/>
                  </a:lnTo>
                  <a:lnTo>
                    <a:pt x="80677" y="82772"/>
                  </a:lnTo>
                  <a:lnTo>
                    <a:pt x="96584" y="54578"/>
                  </a:lnTo>
                  <a:lnTo>
                    <a:pt x="108109" y="45434"/>
                  </a:lnTo>
                  <a:lnTo>
                    <a:pt x="106489" y="35433"/>
                  </a:lnTo>
                  <a:lnTo>
                    <a:pt x="119444" y="32385"/>
                  </a:lnTo>
                  <a:lnTo>
                    <a:pt x="127159" y="13906"/>
                  </a:lnTo>
                  <a:lnTo>
                    <a:pt x="126206" y="6382"/>
                  </a:lnTo>
                  <a:lnTo>
                    <a:pt x="130969" y="0"/>
                  </a:lnTo>
                  <a:lnTo>
                    <a:pt x="150972" y="10763"/>
                  </a:lnTo>
                  <a:lnTo>
                    <a:pt x="165545" y="13430"/>
                  </a:lnTo>
                  <a:lnTo>
                    <a:pt x="169640" y="23336"/>
                  </a:lnTo>
                  <a:lnTo>
                    <a:pt x="181737" y="25336"/>
                  </a:lnTo>
                  <a:lnTo>
                    <a:pt x="187357" y="29432"/>
                  </a:lnTo>
                  <a:lnTo>
                    <a:pt x="189833" y="40672"/>
                  </a:lnTo>
                  <a:lnTo>
                    <a:pt x="204883" y="38005"/>
                  </a:lnTo>
                  <a:lnTo>
                    <a:pt x="221647" y="52292"/>
                  </a:lnTo>
                  <a:lnTo>
                    <a:pt x="219742" y="108299"/>
                  </a:lnTo>
                  <a:lnTo>
                    <a:pt x="180690" y="109061"/>
                  </a:lnTo>
                  <a:lnTo>
                    <a:pt x="181070" y="168878"/>
                  </a:lnTo>
                  <a:close/>
                </a:path>
              </a:pathLst>
            </a:custGeom>
            <a:noFill/>
            <a:ln w="4953" cap="rnd">
              <a:solidFill>
                <a:srgbClr val="FFFFFF"/>
              </a:solidFill>
              <a:prstDash val="solid"/>
              <a:round/>
            </a:ln>
          </p:spPr>
          <p:txBody>
            <a:bodyPr rtlCol="0" anchor="ctr"/>
            <a:lstStyle/>
            <a:p>
              <a:endParaRPr lang="en-US"/>
            </a:p>
          </p:txBody>
        </p:sp>
        <p:sp>
          <p:nvSpPr>
            <p:cNvPr id="1853" name="Freeform: Shape 1852">
              <a:extLst>
                <a:ext uri="{FF2B5EF4-FFF2-40B4-BE49-F238E27FC236}">
                  <a16:creationId xmlns:a16="http://schemas.microsoft.com/office/drawing/2014/main" id="{9CB58323-0C00-4D9F-9D27-988EF56D10ED}"/>
                </a:ext>
              </a:extLst>
            </p:cNvPr>
            <p:cNvSpPr/>
            <p:nvPr/>
          </p:nvSpPr>
          <p:spPr>
            <a:xfrm>
              <a:off x="10196963" y="4002003"/>
              <a:ext cx="153235" cy="327167"/>
            </a:xfrm>
            <a:custGeom>
              <a:avLst/>
              <a:gdLst>
                <a:gd name="connsiteX0" fmla="*/ 54388 w 117062"/>
                <a:gd name="connsiteY0" fmla="*/ 25813 h 249936"/>
                <a:gd name="connsiteX1" fmla="*/ 64484 w 117062"/>
                <a:gd name="connsiteY1" fmla="*/ 22003 h 249936"/>
                <a:gd name="connsiteX2" fmla="*/ 81629 w 117062"/>
                <a:gd name="connsiteY2" fmla="*/ 29813 h 249936"/>
                <a:gd name="connsiteX3" fmla="*/ 82772 w 117062"/>
                <a:gd name="connsiteY3" fmla="*/ 24575 h 249936"/>
                <a:gd name="connsiteX4" fmla="*/ 72676 w 117062"/>
                <a:gd name="connsiteY4" fmla="*/ 6191 h 249936"/>
                <a:gd name="connsiteX5" fmla="*/ 78010 w 117062"/>
                <a:gd name="connsiteY5" fmla="*/ 3143 h 249936"/>
                <a:gd name="connsiteX6" fmla="*/ 85058 w 117062"/>
                <a:gd name="connsiteY6" fmla="*/ 4763 h 249936"/>
                <a:gd name="connsiteX7" fmla="*/ 87154 w 117062"/>
                <a:gd name="connsiteY7" fmla="*/ 11525 h 249936"/>
                <a:gd name="connsiteX8" fmla="*/ 96012 w 117062"/>
                <a:gd name="connsiteY8" fmla="*/ 12954 h 249936"/>
                <a:gd name="connsiteX9" fmla="*/ 104966 w 117062"/>
                <a:gd name="connsiteY9" fmla="*/ 858 h 249936"/>
                <a:gd name="connsiteX10" fmla="*/ 116586 w 117062"/>
                <a:gd name="connsiteY10" fmla="*/ 0 h 249936"/>
                <a:gd name="connsiteX11" fmla="*/ 117062 w 117062"/>
                <a:gd name="connsiteY11" fmla="*/ 69818 h 249936"/>
                <a:gd name="connsiteX12" fmla="*/ 116014 w 117062"/>
                <a:gd name="connsiteY12" fmla="*/ 142208 h 249936"/>
                <a:gd name="connsiteX13" fmla="*/ 98679 w 117062"/>
                <a:gd name="connsiteY13" fmla="*/ 141732 h 249936"/>
                <a:gd name="connsiteX14" fmla="*/ 98679 w 117062"/>
                <a:gd name="connsiteY14" fmla="*/ 229934 h 249936"/>
                <a:gd name="connsiteX15" fmla="*/ 87725 w 117062"/>
                <a:gd name="connsiteY15" fmla="*/ 241840 h 249936"/>
                <a:gd name="connsiteX16" fmla="*/ 77058 w 117062"/>
                <a:gd name="connsiteY16" fmla="*/ 227933 h 249936"/>
                <a:gd name="connsiteX17" fmla="*/ 50959 w 117062"/>
                <a:gd name="connsiteY17" fmla="*/ 232315 h 249936"/>
                <a:gd name="connsiteX18" fmla="*/ 40862 w 117062"/>
                <a:gd name="connsiteY18" fmla="*/ 223076 h 249936"/>
                <a:gd name="connsiteX19" fmla="*/ 31718 w 117062"/>
                <a:gd name="connsiteY19" fmla="*/ 221456 h 249936"/>
                <a:gd name="connsiteX20" fmla="*/ 26956 w 117062"/>
                <a:gd name="connsiteY20" fmla="*/ 225266 h 249936"/>
                <a:gd name="connsiteX21" fmla="*/ 32290 w 117062"/>
                <a:gd name="connsiteY21" fmla="*/ 244031 h 249936"/>
                <a:gd name="connsiteX22" fmla="*/ 28670 w 117062"/>
                <a:gd name="connsiteY22" fmla="*/ 248317 h 249936"/>
                <a:gd name="connsiteX23" fmla="*/ 21145 w 117062"/>
                <a:gd name="connsiteY23" fmla="*/ 249936 h 249936"/>
                <a:gd name="connsiteX24" fmla="*/ 16955 w 117062"/>
                <a:gd name="connsiteY24" fmla="*/ 248984 h 249936"/>
                <a:gd name="connsiteX25" fmla="*/ 9716 w 117062"/>
                <a:gd name="connsiteY25" fmla="*/ 235649 h 249936"/>
                <a:gd name="connsiteX26" fmla="*/ 3143 w 117062"/>
                <a:gd name="connsiteY26" fmla="*/ 231267 h 249936"/>
                <a:gd name="connsiteX27" fmla="*/ 0 w 117062"/>
                <a:gd name="connsiteY27" fmla="*/ 19717 h 249936"/>
                <a:gd name="connsiteX28" fmla="*/ 8858 w 117062"/>
                <a:gd name="connsiteY28" fmla="*/ 21527 h 249936"/>
                <a:gd name="connsiteX29" fmla="*/ 16288 w 117062"/>
                <a:gd name="connsiteY29" fmla="*/ 13621 h 249936"/>
                <a:gd name="connsiteX30" fmla="*/ 25908 w 117062"/>
                <a:gd name="connsiteY30" fmla="*/ 20479 h 249936"/>
                <a:gd name="connsiteX31" fmla="*/ 44863 w 117062"/>
                <a:gd name="connsiteY31" fmla="*/ 26956 h 249936"/>
                <a:gd name="connsiteX32" fmla="*/ 54388 w 117062"/>
                <a:gd name="connsiteY32" fmla="*/ 25813 h 249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7062" h="249936">
                  <a:moveTo>
                    <a:pt x="54388" y="25813"/>
                  </a:moveTo>
                  <a:lnTo>
                    <a:pt x="64484" y="22003"/>
                  </a:lnTo>
                  <a:lnTo>
                    <a:pt x="81629" y="29813"/>
                  </a:lnTo>
                  <a:lnTo>
                    <a:pt x="82772" y="24575"/>
                  </a:lnTo>
                  <a:lnTo>
                    <a:pt x="72676" y="6191"/>
                  </a:lnTo>
                  <a:lnTo>
                    <a:pt x="78010" y="3143"/>
                  </a:lnTo>
                  <a:lnTo>
                    <a:pt x="85058" y="4763"/>
                  </a:lnTo>
                  <a:lnTo>
                    <a:pt x="87154" y="11525"/>
                  </a:lnTo>
                  <a:lnTo>
                    <a:pt x="96012" y="12954"/>
                  </a:lnTo>
                  <a:lnTo>
                    <a:pt x="104966" y="858"/>
                  </a:lnTo>
                  <a:lnTo>
                    <a:pt x="116586" y="0"/>
                  </a:lnTo>
                  <a:lnTo>
                    <a:pt x="117062" y="69818"/>
                  </a:lnTo>
                  <a:lnTo>
                    <a:pt x="116014" y="142208"/>
                  </a:lnTo>
                  <a:lnTo>
                    <a:pt x="98679" y="141732"/>
                  </a:lnTo>
                  <a:lnTo>
                    <a:pt x="98679" y="229934"/>
                  </a:lnTo>
                  <a:lnTo>
                    <a:pt x="87725" y="241840"/>
                  </a:lnTo>
                  <a:lnTo>
                    <a:pt x="77058" y="227933"/>
                  </a:lnTo>
                  <a:lnTo>
                    <a:pt x="50959" y="232315"/>
                  </a:lnTo>
                  <a:lnTo>
                    <a:pt x="40862" y="223076"/>
                  </a:lnTo>
                  <a:lnTo>
                    <a:pt x="31718" y="221456"/>
                  </a:lnTo>
                  <a:lnTo>
                    <a:pt x="26956" y="225266"/>
                  </a:lnTo>
                  <a:lnTo>
                    <a:pt x="32290" y="244031"/>
                  </a:lnTo>
                  <a:lnTo>
                    <a:pt x="28670" y="248317"/>
                  </a:lnTo>
                  <a:lnTo>
                    <a:pt x="21145" y="249936"/>
                  </a:lnTo>
                  <a:lnTo>
                    <a:pt x="16955" y="248984"/>
                  </a:lnTo>
                  <a:lnTo>
                    <a:pt x="9716" y="235649"/>
                  </a:lnTo>
                  <a:lnTo>
                    <a:pt x="3143" y="231267"/>
                  </a:lnTo>
                  <a:lnTo>
                    <a:pt x="0" y="19717"/>
                  </a:lnTo>
                  <a:lnTo>
                    <a:pt x="8858" y="21527"/>
                  </a:lnTo>
                  <a:lnTo>
                    <a:pt x="16288" y="13621"/>
                  </a:lnTo>
                  <a:lnTo>
                    <a:pt x="25908" y="20479"/>
                  </a:lnTo>
                  <a:lnTo>
                    <a:pt x="44863" y="26956"/>
                  </a:lnTo>
                  <a:lnTo>
                    <a:pt x="54388" y="25813"/>
                  </a:lnTo>
                  <a:close/>
                </a:path>
              </a:pathLst>
            </a:custGeom>
            <a:solidFill>
              <a:srgbClr val="669940"/>
            </a:solidFill>
            <a:ln w="9525" cap="flat">
              <a:noFill/>
              <a:prstDash val="solid"/>
              <a:miter/>
            </a:ln>
          </p:spPr>
          <p:txBody>
            <a:bodyPr rtlCol="0" anchor="ctr"/>
            <a:lstStyle/>
            <a:p>
              <a:endParaRPr lang="en-US"/>
            </a:p>
          </p:txBody>
        </p:sp>
        <p:sp>
          <p:nvSpPr>
            <p:cNvPr id="1854" name="Freeform: Shape 1853">
              <a:extLst>
                <a:ext uri="{FF2B5EF4-FFF2-40B4-BE49-F238E27FC236}">
                  <a16:creationId xmlns:a16="http://schemas.microsoft.com/office/drawing/2014/main" id="{D0572E2B-C1C6-41C9-8396-73AC438C6D94}"/>
                </a:ext>
              </a:extLst>
            </p:cNvPr>
            <p:cNvSpPr/>
            <p:nvPr/>
          </p:nvSpPr>
          <p:spPr>
            <a:xfrm>
              <a:off x="10196963" y="4002003"/>
              <a:ext cx="153235" cy="327167"/>
            </a:xfrm>
            <a:custGeom>
              <a:avLst/>
              <a:gdLst>
                <a:gd name="connsiteX0" fmla="*/ 54388 w 117062"/>
                <a:gd name="connsiteY0" fmla="*/ 25813 h 249936"/>
                <a:gd name="connsiteX1" fmla="*/ 64484 w 117062"/>
                <a:gd name="connsiteY1" fmla="*/ 22003 h 249936"/>
                <a:gd name="connsiteX2" fmla="*/ 81629 w 117062"/>
                <a:gd name="connsiteY2" fmla="*/ 29813 h 249936"/>
                <a:gd name="connsiteX3" fmla="*/ 82772 w 117062"/>
                <a:gd name="connsiteY3" fmla="*/ 24575 h 249936"/>
                <a:gd name="connsiteX4" fmla="*/ 72676 w 117062"/>
                <a:gd name="connsiteY4" fmla="*/ 6191 h 249936"/>
                <a:gd name="connsiteX5" fmla="*/ 78010 w 117062"/>
                <a:gd name="connsiteY5" fmla="*/ 3143 h 249936"/>
                <a:gd name="connsiteX6" fmla="*/ 85058 w 117062"/>
                <a:gd name="connsiteY6" fmla="*/ 4763 h 249936"/>
                <a:gd name="connsiteX7" fmla="*/ 87154 w 117062"/>
                <a:gd name="connsiteY7" fmla="*/ 11525 h 249936"/>
                <a:gd name="connsiteX8" fmla="*/ 96012 w 117062"/>
                <a:gd name="connsiteY8" fmla="*/ 12954 h 249936"/>
                <a:gd name="connsiteX9" fmla="*/ 104966 w 117062"/>
                <a:gd name="connsiteY9" fmla="*/ 858 h 249936"/>
                <a:gd name="connsiteX10" fmla="*/ 116586 w 117062"/>
                <a:gd name="connsiteY10" fmla="*/ 0 h 249936"/>
                <a:gd name="connsiteX11" fmla="*/ 117062 w 117062"/>
                <a:gd name="connsiteY11" fmla="*/ 69818 h 249936"/>
                <a:gd name="connsiteX12" fmla="*/ 116014 w 117062"/>
                <a:gd name="connsiteY12" fmla="*/ 142208 h 249936"/>
                <a:gd name="connsiteX13" fmla="*/ 98679 w 117062"/>
                <a:gd name="connsiteY13" fmla="*/ 141732 h 249936"/>
                <a:gd name="connsiteX14" fmla="*/ 98679 w 117062"/>
                <a:gd name="connsiteY14" fmla="*/ 229934 h 249936"/>
                <a:gd name="connsiteX15" fmla="*/ 87725 w 117062"/>
                <a:gd name="connsiteY15" fmla="*/ 241840 h 249936"/>
                <a:gd name="connsiteX16" fmla="*/ 77058 w 117062"/>
                <a:gd name="connsiteY16" fmla="*/ 227933 h 249936"/>
                <a:gd name="connsiteX17" fmla="*/ 50959 w 117062"/>
                <a:gd name="connsiteY17" fmla="*/ 232315 h 249936"/>
                <a:gd name="connsiteX18" fmla="*/ 40862 w 117062"/>
                <a:gd name="connsiteY18" fmla="*/ 223076 h 249936"/>
                <a:gd name="connsiteX19" fmla="*/ 31718 w 117062"/>
                <a:gd name="connsiteY19" fmla="*/ 221456 h 249936"/>
                <a:gd name="connsiteX20" fmla="*/ 26956 w 117062"/>
                <a:gd name="connsiteY20" fmla="*/ 225266 h 249936"/>
                <a:gd name="connsiteX21" fmla="*/ 32290 w 117062"/>
                <a:gd name="connsiteY21" fmla="*/ 244031 h 249936"/>
                <a:gd name="connsiteX22" fmla="*/ 28670 w 117062"/>
                <a:gd name="connsiteY22" fmla="*/ 248317 h 249936"/>
                <a:gd name="connsiteX23" fmla="*/ 21145 w 117062"/>
                <a:gd name="connsiteY23" fmla="*/ 249936 h 249936"/>
                <a:gd name="connsiteX24" fmla="*/ 16955 w 117062"/>
                <a:gd name="connsiteY24" fmla="*/ 248984 h 249936"/>
                <a:gd name="connsiteX25" fmla="*/ 9716 w 117062"/>
                <a:gd name="connsiteY25" fmla="*/ 235649 h 249936"/>
                <a:gd name="connsiteX26" fmla="*/ 3143 w 117062"/>
                <a:gd name="connsiteY26" fmla="*/ 231267 h 249936"/>
                <a:gd name="connsiteX27" fmla="*/ 0 w 117062"/>
                <a:gd name="connsiteY27" fmla="*/ 19717 h 249936"/>
                <a:gd name="connsiteX28" fmla="*/ 8858 w 117062"/>
                <a:gd name="connsiteY28" fmla="*/ 21527 h 249936"/>
                <a:gd name="connsiteX29" fmla="*/ 16288 w 117062"/>
                <a:gd name="connsiteY29" fmla="*/ 13621 h 249936"/>
                <a:gd name="connsiteX30" fmla="*/ 25908 w 117062"/>
                <a:gd name="connsiteY30" fmla="*/ 20479 h 249936"/>
                <a:gd name="connsiteX31" fmla="*/ 44863 w 117062"/>
                <a:gd name="connsiteY31" fmla="*/ 26956 h 249936"/>
                <a:gd name="connsiteX32" fmla="*/ 54388 w 117062"/>
                <a:gd name="connsiteY32" fmla="*/ 25813 h 249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7062" h="249936">
                  <a:moveTo>
                    <a:pt x="54388" y="25813"/>
                  </a:moveTo>
                  <a:lnTo>
                    <a:pt x="64484" y="22003"/>
                  </a:lnTo>
                  <a:lnTo>
                    <a:pt x="81629" y="29813"/>
                  </a:lnTo>
                  <a:lnTo>
                    <a:pt x="82772" y="24575"/>
                  </a:lnTo>
                  <a:lnTo>
                    <a:pt x="72676" y="6191"/>
                  </a:lnTo>
                  <a:lnTo>
                    <a:pt x="78010" y="3143"/>
                  </a:lnTo>
                  <a:lnTo>
                    <a:pt x="85058" y="4763"/>
                  </a:lnTo>
                  <a:lnTo>
                    <a:pt x="87154" y="11525"/>
                  </a:lnTo>
                  <a:lnTo>
                    <a:pt x="96012" y="12954"/>
                  </a:lnTo>
                  <a:lnTo>
                    <a:pt x="104966" y="858"/>
                  </a:lnTo>
                  <a:lnTo>
                    <a:pt x="116586" y="0"/>
                  </a:lnTo>
                  <a:lnTo>
                    <a:pt x="117062" y="69818"/>
                  </a:lnTo>
                  <a:lnTo>
                    <a:pt x="116014" y="142208"/>
                  </a:lnTo>
                  <a:lnTo>
                    <a:pt x="98679" y="141732"/>
                  </a:lnTo>
                  <a:lnTo>
                    <a:pt x="98679" y="229934"/>
                  </a:lnTo>
                  <a:lnTo>
                    <a:pt x="87725" y="241840"/>
                  </a:lnTo>
                  <a:lnTo>
                    <a:pt x="77058" y="227933"/>
                  </a:lnTo>
                  <a:lnTo>
                    <a:pt x="50959" y="232315"/>
                  </a:lnTo>
                  <a:lnTo>
                    <a:pt x="40862" y="223076"/>
                  </a:lnTo>
                  <a:lnTo>
                    <a:pt x="31718" y="221456"/>
                  </a:lnTo>
                  <a:lnTo>
                    <a:pt x="26956" y="225266"/>
                  </a:lnTo>
                  <a:lnTo>
                    <a:pt x="32290" y="244031"/>
                  </a:lnTo>
                  <a:lnTo>
                    <a:pt x="28670" y="248317"/>
                  </a:lnTo>
                  <a:lnTo>
                    <a:pt x="21145" y="249936"/>
                  </a:lnTo>
                  <a:lnTo>
                    <a:pt x="16955" y="248984"/>
                  </a:lnTo>
                  <a:lnTo>
                    <a:pt x="9716" y="235649"/>
                  </a:lnTo>
                  <a:lnTo>
                    <a:pt x="3143" y="231267"/>
                  </a:lnTo>
                  <a:lnTo>
                    <a:pt x="0" y="19717"/>
                  </a:lnTo>
                  <a:lnTo>
                    <a:pt x="8858" y="21527"/>
                  </a:lnTo>
                  <a:lnTo>
                    <a:pt x="16288" y="13621"/>
                  </a:lnTo>
                  <a:lnTo>
                    <a:pt x="25908" y="20479"/>
                  </a:lnTo>
                  <a:lnTo>
                    <a:pt x="44863" y="26956"/>
                  </a:lnTo>
                  <a:lnTo>
                    <a:pt x="54388" y="25813"/>
                  </a:lnTo>
                  <a:close/>
                </a:path>
              </a:pathLst>
            </a:custGeom>
            <a:noFill/>
            <a:ln w="4953" cap="flat">
              <a:solidFill>
                <a:srgbClr val="FFFFFF"/>
              </a:solidFill>
              <a:prstDash val="solid"/>
              <a:miter/>
            </a:ln>
          </p:spPr>
          <p:txBody>
            <a:bodyPr rtlCol="0" anchor="ctr"/>
            <a:lstStyle/>
            <a:p>
              <a:endParaRPr lang="en-US"/>
            </a:p>
          </p:txBody>
        </p:sp>
        <p:sp>
          <p:nvSpPr>
            <p:cNvPr id="1855" name="Freeform: Shape 1854">
              <a:extLst>
                <a:ext uri="{FF2B5EF4-FFF2-40B4-BE49-F238E27FC236}">
                  <a16:creationId xmlns:a16="http://schemas.microsoft.com/office/drawing/2014/main" id="{D603C333-1DA4-435A-BE11-82BA7BD0D983}"/>
                </a:ext>
              </a:extLst>
            </p:cNvPr>
            <p:cNvSpPr/>
            <p:nvPr/>
          </p:nvSpPr>
          <p:spPr>
            <a:xfrm>
              <a:off x="10969620" y="4034919"/>
              <a:ext cx="280910" cy="488007"/>
            </a:xfrm>
            <a:custGeom>
              <a:avLst/>
              <a:gdLst>
                <a:gd name="connsiteX0" fmla="*/ 572 w 214598"/>
                <a:gd name="connsiteY0" fmla="*/ 297466 h 372808"/>
                <a:gd name="connsiteX1" fmla="*/ 0 w 214598"/>
                <a:gd name="connsiteY1" fmla="*/ 224790 h 372808"/>
                <a:gd name="connsiteX2" fmla="*/ 19527 w 214598"/>
                <a:gd name="connsiteY2" fmla="*/ 224885 h 372808"/>
                <a:gd name="connsiteX3" fmla="*/ 20003 w 214598"/>
                <a:gd name="connsiteY3" fmla="*/ 187928 h 372808"/>
                <a:gd name="connsiteX4" fmla="*/ 44291 w 214598"/>
                <a:gd name="connsiteY4" fmla="*/ 187262 h 372808"/>
                <a:gd name="connsiteX5" fmla="*/ 44291 w 214598"/>
                <a:gd name="connsiteY5" fmla="*/ 140113 h 372808"/>
                <a:gd name="connsiteX6" fmla="*/ 43911 w 214598"/>
                <a:gd name="connsiteY6" fmla="*/ 80296 h 372808"/>
                <a:gd name="connsiteX7" fmla="*/ 82963 w 214598"/>
                <a:gd name="connsiteY7" fmla="*/ 79534 h 372808"/>
                <a:gd name="connsiteX8" fmla="*/ 84868 w 214598"/>
                <a:gd name="connsiteY8" fmla="*/ 23527 h 372808"/>
                <a:gd name="connsiteX9" fmla="*/ 99918 w 214598"/>
                <a:gd name="connsiteY9" fmla="*/ 17240 h 372808"/>
                <a:gd name="connsiteX10" fmla="*/ 121539 w 214598"/>
                <a:gd name="connsiteY10" fmla="*/ 22098 h 372808"/>
                <a:gd name="connsiteX11" fmla="*/ 133731 w 214598"/>
                <a:gd name="connsiteY11" fmla="*/ 38576 h 372808"/>
                <a:gd name="connsiteX12" fmla="*/ 132112 w 214598"/>
                <a:gd name="connsiteY12" fmla="*/ 50006 h 372808"/>
                <a:gd name="connsiteX13" fmla="*/ 143542 w 214598"/>
                <a:gd name="connsiteY13" fmla="*/ 48482 h 372808"/>
                <a:gd name="connsiteX14" fmla="*/ 144971 w 214598"/>
                <a:gd name="connsiteY14" fmla="*/ 37529 h 372808"/>
                <a:gd name="connsiteX15" fmla="*/ 155258 w 214598"/>
                <a:gd name="connsiteY15" fmla="*/ 26861 h 372808"/>
                <a:gd name="connsiteX16" fmla="*/ 188786 w 214598"/>
                <a:gd name="connsiteY16" fmla="*/ 39814 h 372808"/>
                <a:gd name="connsiteX17" fmla="*/ 188881 w 214598"/>
                <a:gd name="connsiteY17" fmla="*/ 18002 h 372808"/>
                <a:gd name="connsiteX18" fmla="*/ 192596 w 214598"/>
                <a:gd name="connsiteY18" fmla="*/ 14288 h 372808"/>
                <a:gd name="connsiteX19" fmla="*/ 207169 w 214598"/>
                <a:gd name="connsiteY19" fmla="*/ 9715 h 372808"/>
                <a:gd name="connsiteX20" fmla="*/ 214599 w 214598"/>
                <a:gd name="connsiteY20" fmla="*/ 0 h 372808"/>
                <a:gd name="connsiteX21" fmla="*/ 210979 w 214598"/>
                <a:gd name="connsiteY21" fmla="*/ 197548 h 372808"/>
                <a:gd name="connsiteX22" fmla="*/ 208693 w 214598"/>
                <a:gd name="connsiteY22" fmla="*/ 278225 h 372808"/>
                <a:gd name="connsiteX23" fmla="*/ 206407 w 214598"/>
                <a:gd name="connsiteY23" fmla="*/ 372808 h 372808"/>
                <a:gd name="connsiteX24" fmla="*/ 40196 w 214598"/>
                <a:gd name="connsiteY24" fmla="*/ 372428 h 372808"/>
                <a:gd name="connsiteX25" fmla="*/ 40196 w 214598"/>
                <a:gd name="connsiteY25" fmla="*/ 298228 h 372808"/>
                <a:gd name="connsiteX26" fmla="*/ 572 w 214598"/>
                <a:gd name="connsiteY26" fmla="*/ 297466 h 37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4598" h="372808">
                  <a:moveTo>
                    <a:pt x="572" y="297466"/>
                  </a:moveTo>
                  <a:lnTo>
                    <a:pt x="0" y="224790"/>
                  </a:lnTo>
                  <a:lnTo>
                    <a:pt x="19527" y="224885"/>
                  </a:lnTo>
                  <a:lnTo>
                    <a:pt x="20003" y="187928"/>
                  </a:lnTo>
                  <a:lnTo>
                    <a:pt x="44291" y="187262"/>
                  </a:lnTo>
                  <a:lnTo>
                    <a:pt x="44291" y="140113"/>
                  </a:lnTo>
                  <a:lnTo>
                    <a:pt x="43911" y="80296"/>
                  </a:lnTo>
                  <a:lnTo>
                    <a:pt x="82963" y="79534"/>
                  </a:lnTo>
                  <a:lnTo>
                    <a:pt x="84868" y="23527"/>
                  </a:lnTo>
                  <a:lnTo>
                    <a:pt x="99918" y="17240"/>
                  </a:lnTo>
                  <a:lnTo>
                    <a:pt x="121539" y="22098"/>
                  </a:lnTo>
                  <a:lnTo>
                    <a:pt x="133731" y="38576"/>
                  </a:lnTo>
                  <a:lnTo>
                    <a:pt x="132112" y="50006"/>
                  </a:lnTo>
                  <a:lnTo>
                    <a:pt x="143542" y="48482"/>
                  </a:lnTo>
                  <a:lnTo>
                    <a:pt x="144971" y="37529"/>
                  </a:lnTo>
                  <a:lnTo>
                    <a:pt x="155258" y="26861"/>
                  </a:lnTo>
                  <a:lnTo>
                    <a:pt x="188786" y="39814"/>
                  </a:lnTo>
                  <a:lnTo>
                    <a:pt x="188881" y="18002"/>
                  </a:lnTo>
                  <a:lnTo>
                    <a:pt x="192596" y="14288"/>
                  </a:lnTo>
                  <a:lnTo>
                    <a:pt x="207169" y="9715"/>
                  </a:lnTo>
                  <a:lnTo>
                    <a:pt x="214599" y="0"/>
                  </a:lnTo>
                  <a:lnTo>
                    <a:pt x="210979" y="197548"/>
                  </a:lnTo>
                  <a:lnTo>
                    <a:pt x="208693" y="278225"/>
                  </a:lnTo>
                  <a:lnTo>
                    <a:pt x="206407" y="372808"/>
                  </a:lnTo>
                  <a:lnTo>
                    <a:pt x="40196" y="372428"/>
                  </a:lnTo>
                  <a:lnTo>
                    <a:pt x="40196" y="298228"/>
                  </a:lnTo>
                  <a:lnTo>
                    <a:pt x="572" y="297466"/>
                  </a:lnTo>
                  <a:close/>
                </a:path>
              </a:pathLst>
            </a:custGeom>
            <a:solidFill>
              <a:srgbClr val="BCBEC0"/>
            </a:solidFill>
            <a:ln w="9525" cap="flat">
              <a:noFill/>
              <a:prstDash val="solid"/>
              <a:miter/>
            </a:ln>
          </p:spPr>
          <p:txBody>
            <a:bodyPr rtlCol="0" anchor="ctr"/>
            <a:lstStyle/>
            <a:p>
              <a:endParaRPr lang="en-US"/>
            </a:p>
          </p:txBody>
        </p:sp>
        <p:sp>
          <p:nvSpPr>
            <p:cNvPr id="1856" name="Freeform: Shape 1855">
              <a:extLst>
                <a:ext uri="{FF2B5EF4-FFF2-40B4-BE49-F238E27FC236}">
                  <a16:creationId xmlns:a16="http://schemas.microsoft.com/office/drawing/2014/main" id="{55B21406-4341-4788-872C-FD299FA04928}"/>
                </a:ext>
              </a:extLst>
            </p:cNvPr>
            <p:cNvSpPr/>
            <p:nvPr/>
          </p:nvSpPr>
          <p:spPr>
            <a:xfrm>
              <a:off x="10969620" y="4034919"/>
              <a:ext cx="280910" cy="488007"/>
            </a:xfrm>
            <a:custGeom>
              <a:avLst/>
              <a:gdLst>
                <a:gd name="connsiteX0" fmla="*/ 572 w 214598"/>
                <a:gd name="connsiteY0" fmla="*/ 297466 h 372808"/>
                <a:gd name="connsiteX1" fmla="*/ 0 w 214598"/>
                <a:gd name="connsiteY1" fmla="*/ 224790 h 372808"/>
                <a:gd name="connsiteX2" fmla="*/ 19527 w 214598"/>
                <a:gd name="connsiteY2" fmla="*/ 224885 h 372808"/>
                <a:gd name="connsiteX3" fmla="*/ 20003 w 214598"/>
                <a:gd name="connsiteY3" fmla="*/ 187928 h 372808"/>
                <a:gd name="connsiteX4" fmla="*/ 44291 w 214598"/>
                <a:gd name="connsiteY4" fmla="*/ 187262 h 372808"/>
                <a:gd name="connsiteX5" fmla="*/ 44291 w 214598"/>
                <a:gd name="connsiteY5" fmla="*/ 140113 h 372808"/>
                <a:gd name="connsiteX6" fmla="*/ 43911 w 214598"/>
                <a:gd name="connsiteY6" fmla="*/ 80296 h 372808"/>
                <a:gd name="connsiteX7" fmla="*/ 82963 w 214598"/>
                <a:gd name="connsiteY7" fmla="*/ 79534 h 372808"/>
                <a:gd name="connsiteX8" fmla="*/ 84868 w 214598"/>
                <a:gd name="connsiteY8" fmla="*/ 23527 h 372808"/>
                <a:gd name="connsiteX9" fmla="*/ 99918 w 214598"/>
                <a:gd name="connsiteY9" fmla="*/ 17240 h 372808"/>
                <a:gd name="connsiteX10" fmla="*/ 121539 w 214598"/>
                <a:gd name="connsiteY10" fmla="*/ 22098 h 372808"/>
                <a:gd name="connsiteX11" fmla="*/ 133731 w 214598"/>
                <a:gd name="connsiteY11" fmla="*/ 38576 h 372808"/>
                <a:gd name="connsiteX12" fmla="*/ 132112 w 214598"/>
                <a:gd name="connsiteY12" fmla="*/ 50006 h 372808"/>
                <a:gd name="connsiteX13" fmla="*/ 143542 w 214598"/>
                <a:gd name="connsiteY13" fmla="*/ 48482 h 372808"/>
                <a:gd name="connsiteX14" fmla="*/ 144971 w 214598"/>
                <a:gd name="connsiteY14" fmla="*/ 37529 h 372808"/>
                <a:gd name="connsiteX15" fmla="*/ 155258 w 214598"/>
                <a:gd name="connsiteY15" fmla="*/ 26861 h 372808"/>
                <a:gd name="connsiteX16" fmla="*/ 188786 w 214598"/>
                <a:gd name="connsiteY16" fmla="*/ 39814 h 372808"/>
                <a:gd name="connsiteX17" fmla="*/ 188881 w 214598"/>
                <a:gd name="connsiteY17" fmla="*/ 18002 h 372808"/>
                <a:gd name="connsiteX18" fmla="*/ 192596 w 214598"/>
                <a:gd name="connsiteY18" fmla="*/ 14288 h 372808"/>
                <a:gd name="connsiteX19" fmla="*/ 207169 w 214598"/>
                <a:gd name="connsiteY19" fmla="*/ 9715 h 372808"/>
                <a:gd name="connsiteX20" fmla="*/ 214599 w 214598"/>
                <a:gd name="connsiteY20" fmla="*/ 0 h 372808"/>
                <a:gd name="connsiteX21" fmla="*/ 210979 w 214598"/>
                <a:gd name="connsiteY21" fmla="*/ 197548 h 372808"/>
                <a:gd name="connsiteX22" fmla="*/ 208693 w 214598"/>
                <a:gd name="connsiteY22" fmla="*/ 278225 h 372808"/>
                <a:gd name="connsiteX23" fmla="*/ 206407 w 214598"/>
                <a:gd name="connsiteY23" fmla="*/ 372808 h 372808"/>
                <a:gd name="connsiteX24" fmla="*/ 40196 w 214598"/>
                <a:gd name="connsiteY24" fmla="*/ 372428 h 372808"/>
                <a:gd name="connsiteX25" fmla="*/ 40196 w 214598"/>
                <a:gd name="connsiteY25" fmla="*/ 298228 h 372808"/>
                <a:gd name="connsiteX26" fmla="*/ 572 w 214598"/>
                <a:gd name="connsiteY26" fmla="*/ 297466 h 37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4598" h="372808">
                  <a:moveTo>
                    <a:pt x="572" y="297466"/>
                  </a:moveTo>
                  <a:lnTo>
                    <a:pt x="0" y="224790"/>
                  </a:lnTo>
                  <a:lnTo>
                    <a:pt x="19527" y="224885"/>
                  </a:lnTo>
                  <a:lnTo>
                    <a:pt x="20003" y="187928"/>
                  </a:lnTo>
                  <a:lnTo>
                    <a:pt x="44291" y="187262"/>
                  </a:lnTo>
                  <a:lnTo>
                    <a:pt x="44291" y="140113"/>
                  </a:lnTo>
                  <a:lnTo>
                    <a:pt x="43911" y="80296"/>
                  </a:lnTo>
                  <a:lnTo>
                    <a:pt x="82963" y="79534"/>
                  </a:lnTo>
                  <a:lnTo>
                    <a:pt x="84868" y="23527"/>
                  </a:lnTo>
                  <a:lnTo>
                    <a:pt x="99918" y="17240"/>
                  </a:lnTo>
                  <a:lnTo>
                    <a:pt x="121539" y="22098"/>
                  </a:lnTo>
                  <a:lnTo>
                    <a:pt x="133731" y="38576"/>
                  </a:lnTo>
                  <a:lnTo>
                    <a:pt x="132112" y="50006"/>
                  </a:lnTo>
                  <a:lnTo>
                    <a:pt x="143542" y="48482"/>
                  </a:lnTo>
                  <a:lnTo>
                    <a:pt x="144971" y="37529"/>
                  </a:lnTo>
                  <a:lnTo>
                    <a:pt x="155258" y="26861"/>
                  </a:lnTo>
                  <a:lnTo>
                    <a:pt x="188786" y="39814"/>
                  </a:lnTo>
                  <a:lnTo>
                    <a:pt x="188881" y="18002"/>
                  </a:lnTo>
                  <a:lnTo>
                    <a:pt x="192596" y="14288"/>
                  </a:lnTo>
                  <a:lnTo>
                    <a:pt x="207169" y="9715"/>
                  </a:lnTo>
                  <a:lnTo>
                    <a:pt x="214599" y="0"/>
                  </a:lnTo>
                  <a:lnTo>
                    <a:pt x="210979" y="197548"/>
                  </a:lnTo>
                  <a:lnTo>
                    <a:pt x="208693" y="278225"/>
                  </a:lnTo>
                  <a:lnTo>
                    <a:pt x="206407" y="372808"/>
                  </a:lnTo>
                  <a:lnTo>
                    <a:pt x="40196" y="372428"/>
                  </a:lnTo>
                  <a:lnTo>
                    <a:pt x="40196" y="298228"/>
                  </a:lnTo>
                  <a:lnTo>
                    <a:pt x="572" y="297466"/>
                  </a:lnTo>
                  <a:close/>
                </a:path>
              </a:pathLst>
            </a:custGeom>
            <a:noFill/>
            <a:ln w="4953" cap="rnd">
              <a:solidFill>
                <a:srgbClr val="FFFFFF"/>
              </a:solidFill>
              <a:prstDash val="solid"/>
              <a:round/>
            </a:ln>
          </p:spPr>
          <p:txBody>
            <a:bodyPr rtlCol="0" anchor="ctr"/>
            <a:lstStyle/>
            <a:p>
              <a:endParaRPr lang="en-US"/>
            </a:p>
          </p:txBody>
        </p:sp>
        <p:sp>
          <p:nvSpPr>
            <p:cNvPr id="1857" name="Freeform: Shape 1856">
              <a:extLst>
                <a:ext uri="{FF2B5EF4-FFF2-40B4-BE49-F238E27FC236}">
                  <a16:creationId xmlns:a16="http://schemas.microsoft.com/office/drawing/2014/main" id="{2A161D44-2F89-44CD-B407-A74CD3FBD000}"/>
                </a:ext>
              </a:extLst>
            </p:cNvPr>
            <p:cNvSpPr/>
            <p:nvPr/>
          </p:nvSpPr>
          <p:spPr>
            <a:xfrm>
              <a:off x="9797604" y="4042899"/>
              <a:ext cx="236897" cy="245748"/>
            </a:xfrm>
            <a:custGeom>
              <a:avLst/>
              <a:gdLst>
                <a:gd name="connsiteX0" fmla="*/ 180880 w 180975"/>
                <a:gd name="connsiteY0" fmla="*/ 187452 h 187737"/>
                <a:gd name="connsiteX1" fmla="*/ 164497 w 180975"/>
                <a:gd name="connsiteY1" fmla="*/ 187738 h 187737"/>
                <a:gd name="connsiteX2" fmla="*/ 135065 w 180975"/>
                <a:gd name="connsiteY2" fmla="*/ 177070 h 187737"/>
                <a:gd name="connsiteX3" fmla="*/ 120491 w 180975"/>
                <a:gd name="connsiteY3" fmla="*/ 175451 h 187737"/>
                <a:gd name="connsiteX4" fmla="*/ 111062 w 180975"/>
                <a:gd name="connsiteY4" fmla="*/ 169926 h 187737"/>
                <a:gd name="connsiteX5" fmla="*/ 107728 w 180975"/>
                <a:gd name="connsiteY5" fmla="*/ 163163 h 187737"/>
                <a:gd name="connsiteX6" fmla="*/ 108490 w 180975"/>
                <a:gd name="connsiteY6" fmla="*/ 131826 h 187737"/>
                <a:gd name="connsiteX7" fmla="*/ 102108 w 180975"/>
                <a:gd name="connsiteY7" fmla="*/ 125921 h 187737"/>
                <a:gd name="connsiteX8" fmla="*/ 91345 w 180975"/>
                <a:gd name="connsiteY8" fmla="*/ 123158 h 187737"/>
                <a:gd name="connsiteX9" fmla="*/ 88392 w 180975"/>
                <a:gd name="connsiteY9" fmla="*/ 100870 h 187737"/>
                <a:gd name="connsiteX10" fmla="*/ 77344 w 180975"/>
                <a:gd name="connsiteY10" fmla="*/ 93917 h 187737"/>
                <a:gd name="connsiteX11" fmla="*/ 58198 w 180975"/>
                <a:gd name="connsiteY11" fmla="*/ 74009 h 187737"/>
                <a:gd name="connsiteX12" fmla="*/ 40577 w 180975"/>
                <a:gd name="connsiteY12" fmla="*/ 64389 h 187737"/>
                <a:gd name="connsiteX13" fmla="*/ 37148 w 180975"/>
                <a:gd name="connsiteY13" fmla="*/ 55721 h 187737"/>
                <a:gd name="connsiteX14" fmla="*/ 36672 w 180975"/>
                <a:gd name="connsiteY14" fmla="*/ 34957 h 187737"/>
                <a:gd name="connsiteX15" fmla="*/ 15716 w 180975"/>
                <a:gd name="connsiteY15" fmla="*/ 32957 h 187737"/>
                <a:gd name="connsiteX16" fmla="*/ 0 w 180975"/>
                <a:gd name="connsiteY16" fmla="*/ 20955 h 187737"/>
                <a:gd name="connsiteX17" fmla="*/ 667 w 180975"/>
                <a:gd name="connsiteY17" fmla="*/ 2191 h 187737"/>
                <a:gd name="connsiteX18" fmla="*/ 180975 w 180975"/>
                <a:gd name="connsiteY18" fmla="*/ 0 h 187737"/>
                <a:gd name="connsiteX19" fmla="*/ 180880 w 180975"/>
                <a:gd name="connsiteY19" fmla="*/ 187452 h 18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0975" h="187737">
                  <a:moveTo>
                    <a:pt x="180880" y="187452"/>
                  </a:moveTo>
                  <a:lnTo>
                    <a:pt x="164497" y="187738"/>
                  </a:lnTo>
                  <a:lnTo>
                    <a:pt x="135065" y="177070"/>
                  </a:lnTo>
                  <a:lnTo>
                    <a:pt x="120491" y="175451"/>
                  </a:lnTo>
                  <a:lnTo>
                    <a:pt x="111062" y="169926"/>
                  </a:lnTo>
                  <a:lnTo>
                    <a:pt x="107728" y="163163"/>
                  </a:lnTo>
                  <a:lnTo>
                    <a:pt x="108490" y="131826"/>
                  </a:lnTo>
                  <a:lnTo>
                    <a:pt x="102108" y="125921"/>
                  </a:lnTo>
                  <a:lnTo>
                    <a:pt x="91345" y="123158"/>
                  </a:lnTo>
                  <a:lnTo>
                    <a:pt x="88392" y="100870"/>
                  </a:lnTo>
                  <a:lnTo>
                    <a:pt x="77344" y="93917"/>
                  </a:lnTo>
                  <a:lnTo>
                    <a:pt x="58198" y="74009"/>
                  </a:lnTo>
                  <a:lnTo>
                    <a:pt x="40577" y="64389"/>
                  </a:lnTo>
                  <a:lnTo>
                    <a:pt x="37148" y="55721"/>
                  </a:lnTo>
                  <a:lnTo>
                    <a:pt x="36672" y="34957"/>
                  </a:lnTo>
                  <a:lnTo>
                    <a:pt x="15716" y="32957"/>
                  </a:lnTo>
                  <a:lnTo>
                    <a:pt x="0" y="20955"/>
                  </a:lnTo>
                  <a:lnTo>
                    <a:pt x="667" y="2191"/>
                  </a:lnTo>
                  <a:lnTo>
                    <a:pt x="180975" y="0"/>
                  </a:lnTo>
                  <a:lnTo>
                    <a:pt x="180880" y="187452"/>
                  </a:lnTo>
                  <a:close/>
                </a:path>
              </a:pathLst>
            </a:custGeom>
            <a:solidFill>
              <a:srgbClr val="336933"/>
            </a:solidFill>
            <a:ln w="9525" cap="flat">
              <a:noFill/>
              <a:prstDash val="solid"/>
              <a:miter/>
            </a:ln>
          </p:spPr>
          <p:txBody>
            <a:bodyPr rtlCol="0" anchor="ctr"/>
            <a:lstStyle/>
            <a:p>
              <a:endParaRPr lang="en-US"/>
            </a:p>
          </p:txBody>
        </p:sp>
        <p:sp>
          <p:nvSpPr>
            <p:cNvPr id="1858" name="Freeform: Shape 1857">
              <a:extLst>
                <a:ext uri="{FF2B5EF4-FFF2-40B4-BE49-F238E27FC236}">
                  <a16:creationId xmlns:a16="http://schemas.microsoft.com/office/drawing/2014/main" id="{4416F016-D830-4E45-8A00-D54A678FA146}"/>
                </a:ext>
              </a:extLst>
            </p:cNvPr>
            <p:cNvSpPr/>
            <p:nvPr/>
          </p:nvSpPr>
          <p:spPr>
            <a:xfrm>
              <a:off x="9797604" y="4042899"/>
              <a:ext cx="236897" cy="245748"/>
            </a:xfrm>
            <a:custGeom>
              <a:avLst/>
              <a:gdLst>
                <a:gd name="connsiteX0" fmla="*/ 180880 w 180975"/>
                <a:gd name="connsiteY0" fmla="*/ 187452 h 187737"/>
                <a:gd name="connsiteX1" fmla="*/ 164497 w 180975"/>
                <a:gd name="connsiteY1" fmla="*/ 187738 h 187737"/>
                <a:gd name="connsiteX2" fmla="*/ 135065 w 180975"/>
                <a:gd name="connsiteY2" fmla="*/ 177070 h 187737"/>
                <a:gd name="connsiteX3" fmla="*/ 120491 w 180975"/>
                <a:gd name="connsiteY3" fmla="*/ 175451 h 187737"/>
                <a:gd name="connsiteX4" fmla="*/ 111062 w 180975"/>
                <a:gd name="connsiteY4" fmla="*/ 169926 h 187737"/>
                <a:gd name="connsiteX5" fmla="*/ 107728 w 180975"/>
                <a:gd name="connsiteY5" fmla="*/ 163163 h 187737"/>
                <a:gd name="connsiteX6" fmla="*/ 108490 w 180975"/>
                <a:gd name="connsiteY6" fmla="*/ 131826 h 187737"/>
                <a:gd name="connsiteX7" fmla="*/ 102108 w 180975"/>
                <a:gd name="connsiteY7" fmla="*/ 125921 h 187737"/>
                <a:gd name="connsiteX8" fmla="*/ 91345 w 180975"/>
                <a:gd name="connsiteY8" fmla="*/ 123158 h 187737"/>
                <a:gd name="connsiteX9" fmla="*/ 88392 w 180975"/>
                <a:gd name="connsiteY9" fmla="*/ 100870 h 187737"/>
                <a:gd name="connsiteX10" fmla="*/ 77344 w 180975"/>
                <a:gd name="connsiteY10" fmla="*/ 93917 h 187737"/>
                <a:gd name="connsiteX11" fmla="*/ 58198 w 180975"/>
                <a:gd name="connsiteY11" fmla="*/ 74009 h 187737"/>
                <a:gd name="connsiteX12" fmla="*/ 40577 w 180975"/>
                <a:gd name="connsiteY12" fmla="*/ 64389 h 187737"/>
                <a:gd name="connsiteX13" fmla="*/ 37148 w 180975"/>
                <a:gd name="connsiteY13" fmla="*/ 55721 h 187737"/>
                <a:gd name="connsiteX14" fmla="*/ 36672 w 180975"/>
                <a:gd name="connsiteY14" fmla="*/ 34957 h 187737"/>
                <a:gd name="connsiteX15" fmla="*/ 15716 w 180975"/>
                <a:gd name="connsiteY15" fmla="*/ 32957 h 187737"/>
                <a:gd name="connsiteX16" fmla="*/ 0 w 180975"/>
                <a:gd name="connsiteY16" fmla="*/ 20955 h 187737"/>
                <a:gd name="connsiteX17" fmla="*/ 667 w 180975"/>
                <a:gd name="connsiteY17" fmla="*/ 2191 h 187737"/>
                <a:gd name="connsiteX18" fmla="*/ 180975 w 180975"/>
                <a:gd name="connsiteY18" fmla="*/ 0 h 187737"/>
                <a:gd name="connsiteX19" fmla="*/ 180880 w 180975"/>
                <a:gd name="connsiteY19" fmla="*/ 187452 h 18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0975" h="187737">
                  <a:moveTo>
                    <a:pt x="180880" y="187452"/>
                  </a:moveTo>
                  <a:lnTo>
                    <a:pt x="164497" y="187738"/>
                  </a:lnTo>
                  <a:lnTo>
                    <a:pt x="135065" y="177070"/>
                  </a:lnTo>
                  <a:lnTo>
                    <a:pt x="120491" y="175451"/>
                  </a:lnTo>
                  <a:lnTo>
                    <a:pt x="111062" y="169926"/>
                  </a:lnTo>
                  <a:lnTo>
                    <a:pt x="107728" y="163163"/>
                  </a:lnTo>
                  <a:lnTo>
                    <a:pt x="108490" y="131826"/>
                  </a:lnTo>
                  <a:lnTo>
                    <a:pt x="102108" y="125921"/>
                  </a:lnTo>
                  <a:lnTo>
                    <a:pt x="91345" y="123158"/>
                  </a:lnTo>
                  <a:lnTo>
                    <a:pt x="88392" y="100870"/>
                  </a:lnTo>
                  <a:lnTo>
                    <a:pt x="77344" y="93917"/>
                  </a:lnTo>
                  <a:lnTo>
                    <a:pt x="58198" y="74009"/>
                  </a:lnTo>
                  <a:lnTo>
                    <a:pt x="40577" y="64389"/>
                  </a:lnTo>
                  <a:lnTo>
                    <a:pt x="37148" y="55721"/>
                  </a:lnTo>
                  <a:lnTo>
                    <a:pt x="36672" y="34957"/>
                  </a:lnTo>
                  <a:lnTo>
                    <a:pt x="15716" y="32957"/>
                  </a:lnTo>
                  <a:lnTo>
                    <a:pt x="0" y="20955"/>
                  </a:lnTo>
                  <a:lnTo>
                    <a:pt x="667" y="2191"/>
                  </a:lnTo>
                  <a:lnTo>
                    <a:pt x="180975" y="0"/>
                  </a:lnTo>
                  <a:lnTo>
                    <a:pt x="180880" y="187452"/>
                  </a:lnTo>
                  <a:close/>
                </a:path>
              </a:pathLst>
            </a:custGeom>
            <a:noFill/>
            <a:ln w="4953" cap="flat">
              <a:solidFill>
                <a:srgbClr val="FFFFFF"/>
              </a:solidFill>
              <a:prstDash val="solid"/>
              <a:miter/>
            </a:ln>
          </p:spPr>
          <p:txBody>
            <a:bodyPr rtlCol="0" anchor="ctr"/>
            <a:lstStyle/>
            <a:p>
              <a:endParaRPr lang="en-US"/>
            </a:p>
          </p:txBody>
        </p:sp>
        <p:sp>
          <p:nvSpPr>
            <p:cNvPr id="1859" name="Freeform: Shape 1858">
              <a:extLst>
                <a:ext uri="{FF2B5EF4-FFF2-40B4-BE49-F238E27FC236}">
                  <a16:creationId xmlns:a16="http://schemas.microsoft.com/office/drawing/2014/main" id="{7B3D79F3-441E-4EE3-A8D9-4C2BE7345B75}"/>
                </a:ext>
              </a:extLst>
            </p:cNvPr>
            <p:cNvSpPr/>
            <p:nvPr/>
          </p:nvSpPr>
          <p:spPr>
            <a:xfrm>
              <a:off x="9608461" y="4047387"/>
              <a:ext cx="189143" cy="379907"/>
            </a:xfrm>
            <a:custGeom>
              <a:avLst/>
              <a:gdLst>
                <a:gd name="connsiteX0" fmla="*/ 0 w 144494"/>
                <a:gd name="connsiteY0" fmla="*/ 217741 h 290226"/>
                <a:gd name="connsiteX1" fmla="*/ 953 w 144494"/>
                <a:gd name="connsiteY1" fmla="*/ 0 h 290226"/>
                <a:gd name="connsiteX2" fmla="*/ 23527 w 144494"/>
                <a:gd name="connsiteY2" fmla="*/ 476 h 290226"/>
                <a:gd name="connsiteX3" fmla="*/ 38958 w 144494"/>
                <a:gd name="connsiteY3" fmla="*/ 10287 h 290226"/>
                <a:gd name="connsiteX4" fmla="*/ 49339 w 144494"/>
                <a:gd name="connsiteY4" fmla="*/ 3715 h 290226"/>
                <a:gd name="connsiteX5" fmla="*/ 61722 w 144494"/>
                <a:gd name="connsiteY5" fmla="*/ 10287 h 290226"/>
                <a:gd name="connsiteX6" fmla="*/ 72200 w 144494"/>
                <a:gd name="connsiteY6" fmla="*/ 8001 h 290226"/>
                <a:gd name="connsiteX7" fmla="*/ 82487 w 144494"/>
                <a:gd name="connsiteY7" fmla="*/ 15240 h 290226"/>
                <a:gd name="connsiteX8" fmla="*/ 92297 w 144494"/>
                <a:gd name="connsiteY8" fmla="*/ 17240 h 290226"/>
                <a:gd name="connsiteX9" fmla="*/ 104585 w 144494"/>
                <a:gd name="connsiteY9" fmla="*/ 12382 h 290226"/>
                <a:gd name="connsiteX10" fmla="*/ 122015 w 144494"/>
                <a:gd name="connsiteY10" fmla="*/ 19812 h 290226"/>
                <a:gd name="connsiteX11" fmla="*/ 135636 w 144494"/>
                <a:gd name="connsiteY11" fmla="*/ 14954 h 290226"/>
                <a:gd name="connsiteX12" fmla="*/ 144494 w 144494"/>
                <a:gd name="connsiteY12" fmla="*/ 17526 h 290226"/>
                <a:gd name="connsiteX13" fmla="*/ 144113 w 144494"/>
                <a:gd name="connsiteY13" fmla="*/ 216313 h 290226"/>
                <a:gd name="connsiteX14" fmla="*/ 143637 w 144494"/>
                <a:gd name="connsiteY14" fmla="*/ 290227 h 290226"/>
                <a:gd name="connsiteX15" fmla="*/ 1429 w 144494"/>
                <a:gd name="connsiteY15" fmla="*/ 289179 h 290226"/>
                <a:gd name="connsiteX16" fmla="*/ 0 w 144494"/>
                <a:gd name="connsiteY16" fmla="*/ 217741 h 29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4494" h="290226">
                  <a:moveTo>
                    <a:pt x="0" y="217741"/>
                  </a:moveTo>
                  <a:lnTo>
                    <a:pt x="953" y="0"/>
                  </a:lnTo>
                  <a:lnTo>
                    <a:pt x="23527" y="476"/>
                  </a:lnTo>
                  <a:lnTo>
                    <a:pt x="38958" y="10287"/>
                  </a:lnTo>
                  <a:lnTo>
                    <a:pt x="49339" y="3715"/>
                  </a:lnTo>
                  <a:lnTo>
                    <a:pt x="61722" y="10287"/>
                  </a:lnTo>
                  <a:lnTo>
                    <a:pt x="72200" y="8001"/>
                  </a:lnTo>
                  <a:lnTo>
                    <a:pt x="82487" y="15240"/>
                  </a:lnTo>
                  <a:lnTo>
                    <a:pt x="92297" y="17240"/>
                  </a:lnTo>
                  <a:lnTo>
                    <a:pt x="104585" y="12382"/>
                  </a:lnTo>
                  <a:lnTo>
                    <a:pt x="122015" y="19812"/>
                  </a:lnTo>
                  <a:lnTo>
                    <a:pt x="135636" y="14954"/>
                  </a:lnTo>
                  <a:lnTo>
                    <a:pt x="144494" y="17526"/>
                  </a:lnTo>
                  <a:lnTo>
                    <a:pt x="144113" y="216313"/>
                  </a:lnTo>
                  <a:lnTo>
                    <a:pt x="143637" y="290227"/>
                  </a:lnTo>
                  <a:lnTo>
                    <a:pt x="1429" y="289179"/>
                  </a:lnTo>
                  <a:lnTo>
                    <a:pt x="0" y="217741"/>
                  </a:lnTo>
                  <a:close/>
                </a:path>
              </a:pathLst>
            </a:custGeom>
            <a:solidFill>
              <a:srgbClr val="BCBEC0"/>
            </a:solidFill>
            <a:ln w="9525" cap="flat">
              <a:noFill/>
              <a:prstDash val="solid"/>
              <a:miter/>
            </a:ln>
          </p:spPr>
          <p:txBody>
            <a:bodyPr rtlCol="0" anchor="ctr"/>
            <a:lstStyle/>
            <a:p>
              <a:endParaRPr lang="en-US"/>
            </a:p>
          </p:txBody>
        </p:sp>
        <p:sp>
          <p:nvSpPr>
            <p:cNvPr id="1860" name="Freeform: Shape 1859">
              <a:extLst>
                <a:ext uri="{FF2B5EF4-FFF2-40B4-BE49-F238E27FC236}">
                  <a16:creationId xmlns:a16="http://schemas.microsoft.com/office/drawing/2014/main" id="{D074AFB1-A5F6-4268-ACDD-E4B1E88630F7}"/>
                </a:ext>
              </a:extLst>
            </p:cNvPr>
            <p:cNvSpPr/>
            <p:nvPr/>
          </p:nvSpPr>
          <p:spPr>
            <a:xfrm>
              <a:off x="9608461" y="4047387"/>
              <a:ext cx="189143" cy="379907"/>
            </a:xfrm>
            <a:custGeom>
              <a:avLst/>
              <a:gdLst>
                <a:gd name="connsiteX0" fmla="*/ 0 w 144494"/>
                <a:gd name="connsiteY0" fmla="*/ 217741 h 290226"/>
                <a:gd name="connsiteX1" fmla="*/ 953 w 144494"/>
                <a:gd name="connsiteY1" fmla="*/ 0 h 290226"/>
                <a:gd name="connsiteX2" fmla="*/ 23527 w 144494"/>
                <a:gd name="connsiteY2" fmla="*/ 476 h 290226"/>
                <a:gd name="connsiteX3" fmla="*/ 38958 w 144494"/>
                <a:gd name="connsiteY3" fmla="*/ 10287 h 290226"/>
                <a:gd name="connsiteX4" fmla="*/ 49339 w 144494"/>
                <a:gd name="connsiteY4" fmla="*/ 3715 h 290226"/>
                <a:gd name="connsiteX5" fmla="*/ 61722 w 144494"/>
                <a:gd name="connsiteY5" fmla="*/ 10287 h 290226"/>
                <a:gd name="connsiteX6" fmla="*/ 72200 w 144494"/>
                <a:gd name="connsiteY6" fmla="*/ 8001 h 290226"/>
                <a:gd name="connsiteX7" fmla="*/ 82487 w 144494"/>
                <a:gd name="connsiteY7" fmla="*/ 15240 h 290226"/>
                <a:gd name="connsiteX8" fmla="*/ 92297 w 144494"/>
                <a:gd name="connsiteY8" fmla="*/ 17240 h 290226"/>
                <a:gd name="connsiteX9" fmla="*/ 104585 w 144494"/>
                <a:gd name="connsiteY9" fmla="*/ 12382 h 290226"/>
                <a:gd name="connsiteX10" fmla="*/ 122015 w 144494"/>
                <a:gd name="connsiteY10" fmla="*/ 19812 h 290226"/>
                <a:gd name="connsiteX11" fmla="*/ 135636 w 144494"/>
                <a:gd name="connsiteY11" fmla="*/ 14954 h 290226"/>
                <a:gd name="connsiteX12" fmla="*/ 144494 w 144494"/>
                <a:gd name="connsiteY12" fmla="*/ 17526 h 290226"/>
                <a:gd name="connsiteX13" fmla="*/ 144113 w 144494"/>
                <a:gd name="connsiteY13" fmla="*/ 216313 h 290226"/>
                <a:gd name="connsiteX14" fmla="*/ 143637 w 144494"/>
                <a:gd name="connsiteY14" fmla="*/ 290227 h 290226"/>
                <a:gd name="connsiteX15" fmla="*/ 1429 w 144494"/>
                <a:gd name="connsiteY15" fmla="*/ 289179 h 290226"/>
                <a:gd name="connsiteX16" fmla="*/ 0 w 144494"/>
                <a:gd name="connsiteY16" fmla="*/ 217741 h 29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4494" h="290226">
                  <a:moveTo>
                    <a:pt x="0" y="217741"/>
                  </a:moveTo>
                  <a:lnTo>
                    <a:pt x="953" y="0"/>
                  </a:lnTo>
                  <a:lnTo>
                    <a:pt x="23527" y="476"/>
                  </a:lnTo>
                  <a:lnTo>
                    <a:pt x="38958" y="10287"/>
                  </a:lnTo>
                  <a:lnTo>
                    <a:pt x="49339" y="3715"/>
                  </a:lnTo>
                  <a:lnTo>
                    <a:pt x="61722" y="10287"/>
                  </a:lnTo>
                  <a:lnTo>
                    <a:pt x="72200" y="8001"/>
                  </a:lnTo>
                  <a:lnTo>
                    <a:pt x="82487" y="15240"/>
                  </a:lnTo>
                  <a:lnTo>
                    <a:pt x="92297" y="17240"/>
                  </a:lnTo>
                  <a:lnTo>
                    <a:pt x="104585" y="12382"/>
                  </a:lnTo>
                  <a:lnTo>
                    <a:pt x="122015" y="19812"/>
                  </a:lnTo>
                  <a:lnTo>
                    <a:pt x="135636" y="14954"/>
                  </a:lnTo>
                  <a:lnTo>
                    <a:pt x="144494" y="17526"/>
                  </a:lnTo>
                  <a:lnTo>
                    <a:pt x="144113" y="216313"/>
                  </a:lnTo>
                  <a:lnTo>
                    <a:pt x="143637" y="290227"/>
                  </a:lnTo>
                  <a:lnTo>
                    <a:pt x="1429" y="289179"/>
                  </a:lnTo>
                  <a:lnTo>
                    <a:pt x="0" y="217741"/>
                  </a:lnTo>
                  <a:close/>
                </a:path>
              </a:pathLst>
            </a:custGeom>
            <a:noFill/>
            <a:ln w="4953" cap="rnd">
              <a:solidFill>
                <a:srgbClr val="FFFFFF"/>
              </a:solidFill>
              <a:prstDash val="solid"/>
              <a:round/>
            </a:ln>
          </p:spPr>
          <p:txBody>
            <a:bodyPr rtlCol="0" anchor="ctr"/>
            <a:lstStyle/>
            <a:p>
              <a:endParaRPr lang="en-US"/>
            </a:p>
          </p:txBody>
        </p:sp>
        <p:sp>
          <p:nvSpPr>
            <p:cNvPr id="1861" name="Freeform: Shape 1860">
              <a:extLst>
                <a:ext uri="{FF2B5EF4-FFF2-40B4-BE49-F238E27FC236}">
                  <a16:creationId xmlns:a16="http://schemas.microsoft.com/office/drawing/2014/main" id="{49301D9A-EDE8-436F-8E0D-F3C41E2A8BF7}"/>
                </a:ext>
              </a:extLst>
            </p:cNvPr>
            <p:cNvSpPr/>
            <p:nvPr/>
          </p:nvSpPr>
          <p:spPr>
            <a:xfrm>
              <a:off x="9797105" y="4070203"/>
              <a:ext cx="333899" cy="260337"/>
            </a:xfrm>
            <a:custGeom>
              <a:avLst/>
              <a:gdLst>
                <a:gd name="connsiteX0" fmla="*/ 0 w 255079"/>
                <a:gd name="connsiteY0" fmla="*/ 198882 h 198882"/>
                <a:gd name="connsiteX1" fmla="*/ 381 w 255079"/>
                <a:gd name="connsiteY1" fmla="*/ 0 h 198882"/>
                <a:gd name="connsiteX2" fmla="*/ 16097 w 255079"/>
                <a:gd name="connsiteY2" fmla="*/ 12097 h 198882"/>
                <a:gd name="connsiteX3" fmla="*/ 37052 w 255079"/>
                <a:gd name="connsiteY3" fmla="*/ 14097 h 198882"/>
                <a:gd name="connsiteX4" fmla="*/ 37529 w 255079"/>
                <a:gd name="connsiteY4" fmla="*/ 34862 h 198882"/>
                <a:gd name="connsiteX5" fmla="*/ 40957 w 255079"/>
                <a:gd name="connsiteY5" fmla="*/ 43529 h 198882"/>
                <a:gd name="connsiteX6" fmla="*/ 58579 w 255079"/>
                <a:gd name="connsiteY6" fmla="*/ 53150 h 198882"/>
                <a:gd name="connsiteX7" fmla="*/ 77724 w 255079"/>
                <a:gd name="connsiteY7" fmla="*/ 73057 h 198882"/>
                <a:gd name="connsiteX8" fmla="*/ 88773 w 255079"/>
                <a:gd name="connsiteY8" fmla="*/ 80010 h 198882"/>
                <a:gd name="connsiteX9" fmla="*/ 91726 w 255079"/>
                <a:gd name="connsiteY9" fmla="*/ 102299 h 198882"/>
                <a:gd name="connsiteX10" fmla="*/ 102489 w 255079"/>
                <a:gd name="connsiteY10" fmla="*/ 105061 h 198882"/>
                <a:gd name="connsiteX11" fmla="*/ 108871 w 255079"/>
                <a:gd name="connsiteY11" fmla="*/ 110966 h 198882"/>
                <a:gd name="connsiteX12" fmla="*/ 108109 w 255079"/>
                <a:gd name="connsiteY12" fmla="*/ 142304 h 198882"/>
                <a:gd name="connsiteX13" fmla="*/ 111443 w 255079"/>
                <a:gd name="connsiteY13" fmla="*/ 149066 h 198882"/>
                <a:gd name="connsiteX14" fmla="*/ 120872 w 255079"/>
                <a:gd name="connsiteY14" fmla="*/ 154591 h 198882"/>
                <a:gd name="connsiteX15" fmla="*/ 135446 w 255079"/>
                <a:gd name="connsiteY15" fmla="*/ 156210 h 198882"/>
                <a:gd name="connsiteX16" fmla="*/ 164878 w 255079"/>
                <a:gd name="connsiteY16" fmla="*/ 166878 h 198882"/>
                <a:gd name="connsiteX17" fmla="*/ 181261 w 255079"/>
                <a:gd name="connsiteY17" fmla="*/ 166592 h 198882"/>
                <a:gd name="connsiteX18" fmla="*/ 224028 w 255079"/>
                <a:gd name="connsiteY18" fmla="*/ 176594 h 198882"/>
                <a:gd name="connsiteX19" fmla="*/ 239173 w 255079"/>
                <a:gd name="connsiteY19" fmla="*/ 164973 h 198882"/>
                <a:gd name="connsiteX20" fmla="*/ 245745 w 255079"/>
                <a:gd name="connsiteY20" fmla="*/ 156020 h 198882"/>
                <a:gd name="connsiteX21" fmla="*/ 255080 w 255079"/>
                <a:gd name="connsiteY21" fmla="*/ 154115 h 198882"/>
                <a:gd name="connsiteX22" fmla="*/ 253937 w 255079"/>
                <a:gd name="connsiteY22" fmla="*/ 195929 h 198882"/>
                <a:gd name="connsiteX23" fmla="*/ 0 w 255079"/>
                <a:gd name="connsiteY23" fmla="*/ 198882 h 198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5079" h="198882">
                  <a:moveTo>
                    <a:pt x="0" y="198882"/>
                  </a:moveTo>
                  <a:lnTo>
                    <a:pt x="381" y="0"/>
                  </a:lnTo>
                  <a:lnTo>
                    <a:pt x="16097" y="12097"/>
                  </a:lnTo>
                  <a:lnTo>
                    <a:pt x="37052" y="14097"/>
                  </a:lnTo>
                  <a:lnTo>
                    <a:pt x="37529" y="34862"/>
                  </a:lnTo>
                  <a:lnTo>
                    <a:pt x="40957" y="43529"/>
                  </a:lnTo>
                  <a:lnTo>
                    <a:pt x="58579" y="53150"/>
                  </a:lnTo>
                  <a:lnTo>
                    <a:pt x="77724" y="73057"/>
                  </a:lnTo>
                  <a:lnTo>
                    <a:pt x="88773" y="80010"/>
                  </a:lnTo>
                  <a:lnTo>
                    <a:pt x="91726" y="102299"/>
                  </a:lnTo>
                  <a:lnTo>
                    <a:pt x="102489" y="105061"/>
                  </a:lnTo>
                  <a:lnTo>
                    <a:pt x="108871" y="110966"/>
                  </a:lnTo>
                  <a:lnTo>
                    <a:pt x="108109" y="142304"/>
                  </a:lnTo>
                  <a:lnTo>
                    <a:pt x="111443" y="149066"/>
                  </a:lnTo>
                  <a:lnTo>
                    <a:pt x="120872" y="154591"/>
                  </a:lnTo>
                  <a:lnTo>
                    <a:pt x="135446" y="156210"/>
                  </a:lnTo>
                  <a:lnTo>
                    <a:pt x="164878" y="166878"/>
                  </a:lnTo>
                  <a:lnTo>
                    <a:pt x="181261" y="166592"/>
                  </a:lnTo>
                  <a:lnTo>
                    <a:pt x="224028" y="176594"/>
                  </a:lnTo>
                  <a:lnTo>
                    <a:pt x="239173" y="164973"/>
                  </a:lnTo>
                  <a:lnTo>
                    <a:pt x="245745" y="156020"/>
                  </a:lnTo>
                  <a:lnTo>
                    <a:pt x="255080" y="154115"/>
                  </a:lnTo>
                  <a:lnTo>
                    <a:pt x="253937" y="195929"/>
                  </a:lnTo>
                  <a:lnTo>
                    <a:pt x="0" y="198882"/>
                  </a:lnTo>
                  <a:close/>
                </a:path>
              </a:pathLst>
            </a:custGeom>
            <a:solidFill>
              <a:srgbClr val="BCBEC0"/>
            </a:solidFill>
            <a:ln w="9525" cap="flat">
              <a:noFill/>
              <a:prstDash val="solid"/>
              <a:miter/>
            </a:ln>
          </p:spPr>
          <p:txBody>
            <a:bodyPr rtlCol="0" anchor="ctr"/>
            <a:lstStyle/>
            <a:p>
              <a:endParaRPr lang="en-US"/>
            </a:p>
          </p:txBody>
        </p:sp>
        <p:sp>
          <p:nvSpPr>
            <p:cNvPr id="1862" name="Freeform: Shape 1861">
              <a:extLst>
                <a:ext uri="{FF2B5EF4-FFF2-40B4-BE49-F238E27FC236}">
                  <a16:creationId xmlns:a16="http://schemas.microsoft.com/office/drawing/2014/main" id="{C0F53426-5D32-4138-B7E4-05AD35CD6906}"/>
                </a:ext>
              </a:extLst>
            </p:cNvPr>
            <p:cNvSpPr/>
            <p:nvPr/>
          </p:nvSpPr>
          <p:spPr>
            <a:xfrm>
              <a:off x="9797105" y="4070203"/>
              <a:ext cx="333899" cy="260337"/>
            </a:xfrm>
            <a:custGeom>
              <a:avLst/>
              <a:gdLst>
                <a:gd name="connsiteX0" fmla="*/ 0 w 255079"/>
                <a:gd name="connsiteY0" fmla="*/ 198882 h 198882"/>
                <a:gd name="connsiteX1" fmla="*/ 381 w 255079"/>
                <a:gd name="connsiteY1" fmla="*/ 0 h 198882"/>
                <a:gd name="connsiteX2" fmla="*/ 16097 w 255079"/>
                <a:gd name="connsiteY2" fmla="*/ 12097 h 198882"/>
                <a:gd name="connsiteX3" fmla="*/ 37052 w 255079"/>
                <a:gd name="connsiteY3" fmla="*/ 14097 h 198882"/>
                <a:gd name="connsiteX4" fmla="*/ 37529 w 255079"/>
                <a:gd name="connsiteY4" fmla="*/ 34862 h 198882"/>
                <a:gd name="connsiteX5" fmla="*/ 40957 w 255079"/>
                <a:gd name="connsiteY5" fmla="*/ 43529 h 198882"/>
                <a:gd name="connsiteX6" fmla="*/ 58579 w 255079"/>
                <a:gd name="connsiteY6" fmla="*/ 53150 h 198882"/>
                <a:gd name="connsiteX7" fmla="*/ 77724 w 255079"/>
                <a:gd name="connsiteY7" fmla="*/ 73057 h 198882"/>
                <a:gd name="connsiteX8" fmla="*/ 88773 w 255079"/>
                <a:gd name="connsiteY8" fmla="*/ 80010 h 198882"/>
                <a:gd name="connsiteX9" fmla="*/ 91726 w 255079"/>
                <a:gd name="connsiteY9" fmla="*/ 102299 h 198882"/>
                <a:gd name="connsiteX10" fmla="*/ 102489 w 255079"/>
                <a:gd name="connsiteY10" fmla="*/ 105061 h 198882"/>
                <a:gd name="connsiteX11" fmla="*/ 108871 w 255079"/>
                <a:gd name="connsiteY11" fmla="*/ 110966 h 198882"/>
                <a:gd name="connsiteX12" fmla="*/ 108109 w 255079"/>
                <a:gd name="connsiteY12" fmla="*/ 142304 h 198882"/>
                <a:gd name="connsiteX13" fmla="*/ 111443 w 255079"/>
                <a:gd name="connsiteY13" fmla="*/ 149066 h 198882"/>
                <a:gd name="connsiteX14" fmla="*/ 120872 w 255079"/>
                <a:gd name="connsiteY14" fmla="*/ 154591 h 198882"/>
                <a:gd name="connsiteX15" fmla="*/ 135446 w 255079"/>
                <a:gd name="connsiteY15" fmla="*/ 156210 h 198882"/>
                <a:gd name="connsiteX16" fmla="*/ 164878 w 255079"/>
                <a:gd name="connsiteY16" fmla="*/ 166878 h 198882"/>
                <a:gd name="connsiteX17" fmla="*/ 181261 w 255079"/>
                <a:gd name="connsiteY17" fmla="*/ 166592 h 198882"/>
                <a:gd name="connsiteX18" fmla="*/ 224028 w 255079"/>
                <a:gd name="connsiteY18" fmla="*/ 176594 h 198882"/>
                <a:gd name="connsiteX19" fmla="*/ 239173 w 255079"/>
                <a:gd name="connsiteY19" fmla="*/ 164973 h 198882"/>
                <a:gd name="connsiteX20" fmla="*/ 245745 w 255079"/>
                <a:gd name="connsiteY20" fmla="*/ 156020 h 198882"/>
                <a:gd name="connsiteX21" fmla="*/ 255080 w 255079"/>
                <a:gd name="connsiteY21" fmla="*/ 154115 h 198882"/>
                <a:gd name="connsiteX22" fmla="*/ 253937 w 255079"/>
                <a:gd name="connsiteY22" fmla="*/ 195929 h 198882"/>
                <a:gd name="connsiteX23" fmla="*/ 0 w 255079"/>
                <a:gd name="connsiteY23" fmla="*/ 198882 h 198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5079" h="198882">
                  <a:moveTo>
                    <a:pt x="0" y="198882"/>
                  </a:moveTo>
                  <a:lnTo>
                    <a:pt x="381" y="0"/>
                  </a:lnTo>
                  <a:lnTo>
                    <a:pt x="16097" y="12097"/>
                  </a:lnTo>
                  <a:lnTo>
                    <a:pt x="37052" y="14097"/>
                  </a:lnTo>
                  <a:lnTo>
                    <a:pt x="37529" y="34862"/>
                  </a:lnTo>
                  <a:lnTo>
                    <a:pt x="40957" y="43529"/>
                  </a:lnTo>
                  <a:lnTo>
                    <a:pt x="58579" y="53150"/>
                  </a:lnTo>
                  <a:lnTo>
                    <a:pt x="77724" y="73057"/>
                  </a:lnTo>
                  <a:lnTo>
                    <a:pt x="88773" y="80010"/>
                  </a:lnTo>
                  <a:lnTo>
                    <a:pt x="91726" y="102299"/>
                  </a:lnTo>
                  <a:lnTo>
                    <a:pt x="102489" y="105061"/>
                  </a:lnTo>
                  <a:lnTo>
                    <a:pt x="108871" y="110966"/>
                  </a:lnTo>
                  <a:lnTo>
                    <a:pt x="108109" y="142304"/>
                  </a:lnTo>
                  <a:lnTo>
                    <a:pt x="111443" y="149066"/>
                  </a:lnTo>
                  <a:lnTo>
                    <a:pt x="120872" y="154591"/>
                  </a:lnTo>
                  <a:lnTo>
                    <a:pt x="135446" y="156210"/>
                  </a:lnTo>
                  <a:lnTo>
                    <a:pt x="164878" y="166878"/>
                  </a:lnTo>
                  <a:lnTo>
                    <a:pt x="181261" y="166592"/>
                  </a:lnTo>
                  <a:lnTo>
                    <a:pt x="224028" y="176594"/>
                  </a:lnTo>
                  <a:lnTo>
                    <a:pt x="239173" y="164973"/>
                  </a:lnTo>
                  <a:lnTo>
                    <a:pt x="245745" y="156020"/>
                  </a:lnTo>
                  <a:lnTo>
                    <a:pt x="255080" y="154115"/>
                  </a:lnTo>
                  <a:lnTo>
                    <a:pt x="253937" y="195929"/>
                  </a:lnTo>
                  <a:lnTo>
                    <a:pt x="0" y="198882"/>
                  </a:lnTo>
                  <a:close/>
                </a:path>
              </a:pathLst>
            </a:custGeom>
            <a:noFill/>
            <a:ln w="4953" cap="rnd">
              <a:solidFill>
                <a:srgbClr val="FFFFFF"/>
              </a:solidFill>
              <a:prstDash val="solid"/>
              <a:round/>
            </a:ln>
          </p:spPr>
          <p:txBody>
            <a:bodyPr rtlCol="0" anchor="ctr"/>
            <a:lstStyle/>
            <a:p>
              <a:endParaRPr lang="en-US"/>
            </a:p>
          </p:txBody>
        </p:sp>
        <p:sp>
          <p:nvSpPr>
            <p:cNvPr id="1863" name="Freeform: Shape 1862">
              <a:extLst>
                <a:ext uri="{FF2B5EF4-FFF2-40B4-BE49-F238E27FC236}">
                  <a16:creationId xmlns:a16="http://schemas.microsoft.com/office/drawing/2014/main" id="{AE8E8A9B-1B98-4B58-A259-4C3D399030D1}"/>
                </a:ext>
              </a:extLst>
            </p:cNvPr>
            <p:cNvSpPr/>
            <p:nvPr/>
          </p:nvSpPr>
          <p:spPr>
            <a:xfrm>
              <a:off x="10506300" y="4082547"/>
              <a:ext cx="330907" cy="393373"/>
            </a:xfrm>
            <a:custGeom>
              <a:avLst/>
              <a:gdLst>
                <a:gd name="connsiteX0" fmla="*/ 196882 w 252793"/>
                <a:gd name="connsiteY0" fmla="*/ 262414 h 300513"/>
                <a:gd name="connsiteX1" fmla="*/ 195834 w 252793"/>
                <a:gd name="connsiteY1" fmla="*/ 300418 h 300513"/>
                <a:gd name="connsiteX2" fmla="*/ 143351 w 252793"/>
                <a:gd name="connsiteY2" fmla="*/ 300514 h 300513"/>
                <a:gd name="connsiteX3" fmla="*/ 71247 w 252793"/>
                <a:gd name="connsiteY3" fmla="*/ 299847 h 300513"/>
                <a:gd name="connsiteX4" fmla="*/ 70199 w 252793"/>
                <a:gd name="connsiteY4" fmla="*/ 261556 h 300513"/>
                <a:gd name="connsiteX5" fmla="*/ 286 w 252793"/>
                <a:gd name="connsiteY5" fmla="*/ 261842 h 300513"/>
                <a:gd name="connsiteX6" fmla="*/ 0 w 252793"/>
                <a:gd name="connsiteY6" fmla="*/ 226600 h 300513"/>
                <a:gd name="connsiteX7" fmla="*/ 1714 w 252793"/>
                <a:gd name="connsiteY7" fmla="*/ 108775 h 300513"/>
                <a:gd name="connsiteX8" fmla="*/ 8287 w 252793"/>
                <a:gd name="connsiteY8" fmla="*/ 103346 h 300513"/>
                <a:gd name="connsiteX9" fmla="*/ 11430 w 252793"/>
                <a:gd name="connsiteY9" fmla="*/ 91630 h 300513"/>
                <a:gd name="connsiteX10" fmla="*/ 21907 w 252793"/>
                <a:gd name="connsiteY10" fmla="*/ 80105 h 300513"/>
                <a:gd name="connsiteX11" fmla="*/ 27146 w 252793"/>
                <a:gd name="connsiteY11" fmla="*/ 79343 h 300513"/>
                <a:gd name="connsiteX12" fmla="*/ 29718 w 252793"/>
                <a:gd name="connsiteY12" fmla="*/ 68294 h 300513"/>
                <a:gd name="connsiteX13" fmla="*/ 37909 w 252793"/>
                <a:gd name="connsiteY13" fmla="*/ 65913 h 300513"/>
                <a:gd name="connsiteX14" fmla="*/ 61913 w 252793"/>
                <a:gd name="connsiteY14" fmla="*/ 69056 h 300513"/>
                <a:gd name="connsiteX15" fmla="*/ 78677 w 252793"/>
                <a:gd name="connsiteY15" fmla="*/ 51530 h 300513"/>
                <a:gd name="connsiteX16" fmla="*/ 95726 w 252793"/>
                <a:gd name="connsiteY16" fmla="*/ 46101 h 300513"/>
                <a:gd name="connsiteX17" fmla="*/ 112490 w 252793"/>
                <a:gd name="connsiteY17" fmla="*/ 51435 h 300513"/>
                <a:gd name="connsiteX18" fmla="*/ 144494 w 252793"/>
                <a:gd name="connsiteY18" fmla="*/ 34576 h 300513"/>
                <a:gd name="connsiteX19" fmla="*/ 168593 w 252793"/>
                <a:gd name="connsiteY19" fmla="*/ 31813 h 300513"/>
                <a:gd name="connsiteX20" fmla="*/ 187928 w 252793"/>
                <a:gd name="connsiteY20" fmla="*/ 21526 h 300513"/>
                <a:gd name="connsiteX21" fmla="*/ 203359 w 252793"/>
                <a:gd name="connsiteY21" fmla="*/ 3143 h 300513"/>
                <a:gd name="connsiteX22" fmla="*/ 218408 w 252793"/>
                <a:gd name="connsiteY22" fmla="*/ 0 h 300513"/>
                <a:gd name="connsiteX23" fmla="*/ 217170 w 252793"/>
                <a:gd name="connsiteY23" fmla="*/ 60770 h 300513"/>
                <a:gd name="connsiteX24" fmla="*/ 252222 w 252793"/>
                <a:gd name="connsiteY24" fmla="*/ 61722 h 300513"/>
                <a:gd name="connsiteX25" fmla="*/ 252793 w 252793"/>
                <a:gd name="connsiteY25" fmla="*/ 104204 h 300513"/>
                <a:gd name="connsiteX26" fmla="*/ 252603 w 252793"/>
                <a:gd name="connsiteY26" fmla="*/ 116872 h 300513"/>
                <a:gd name="connsiteX27" fmla="*/ 199740 w 252793"/>
                <a:gd name="connsiteY27" fmla="*/ 117443 h 300513"/>
                <a:gd name="connsiteX28" fmla="*/ 196882 w 252793"/>
                <a:gd name="connsiteY28" fmla="*/ 262414 h 300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52793" h="300513">
                  <a:moveTo>
                    <a:pt x="196882" y="262414"/>
                  </a:moveTo>
                  <a:lnTo>
                    <a:pt x="195834" y="300418"/>
                  </a:lnTo>
                  <a:lnTo>
                    <a:pt x="143351" y="300514"/>
                  </a:lnTo>
                  <a:lnTo>
                    <a:pt x="71247" y="299847"/>
                  </a:lnTo>
                  <a:lnTo>
                    <a:pt x="70199" y="261556"/>
                  </a:lnTo>
                  <a:lnTo>
                    <a:pt x="286" y="261842"/>
                  </a:lnTo>
                  <a:lnTo>
                    <a:pt x="0" y="226600"/>
                  </a:lnTo>
                  <a:lnTo>
                    <a:pt x="1714" y="108775"/>
                  </a:lnTo>
                  <a:lnTo>
                    <a:pt x="8287" y="103346"/>
                  </a:lnTo>
                  <a:lnTo>
                    <a:pt x="11430" y="91630"/>
                  </a:lnTo>
                  <a:lnTo>
                    <a:pt x="21907" y="80105"/>
                  </a:lnTo>
                  <a:lnTo>
                    <a:pt x="27146" y="79343"/>
                  </a:lnTo>
                  <a:lnTo>
                    <a:pt x="29718" y="68294"/>
                  </a:lnTo>
                  <a:lnTo>
                    <a:pt x="37909" y="65913"/>
                  </a:lnTo>
                  <a:lnTo>
                    <a:pt x="61913" y="69056"/>
                  </a:lnTo>
                  <a:lnTo>
                    <a:pt x="78677" y="51530"/>
                  </a:lnTo>
                  <a:lnTo>
                    <a:pt x="95726" y="46101"/>
                  </a:lnTo>
                  <a:lnTo>
                    <a:pt x="112490" y="51435"/>
                  </a:lnTo>
                  <a:lnTo>
                    <a:pt x="144494" y="34576"/>
                  </a:lnTo>
                  <a:lnTo>
                    <a:pt x="168593" y="31813"/>
                  </a:lnTo>
                  <a:lnTo>
                    <a:pt x="187928" y="21526"/>
                  </a:lnTo>
                  <a:lnTo>
                    <a:pt x="203359" y="3143"/>
                  </a:lnTo>
                  <a:lnTo>
                    <a:pt x="218408" y="0"/>
                  </a:lnTo>
                  <a:lnTo>
                    <a:pt x="217170" y="60770"/>
                  </a:lnTo>
                  <a:lnTo>
                    <a:pt x="252222" y="61722"/>
                  </a:lnTo>
                  <a:lnTo>
                    <a:pt x="252793" y="104204"/>
                  </a:lnTo>
                  <a:lnTo>
                    <a:pt x="252603" y="116872"/>
                  </a:lnTo>
                  <a:lnTo>
                    <a:pt x="199740" y="117443"/>
                  </a:lnTo>
                  <a:lnTo>
                    <a:pt x="196882" y="262414"/>
                  </a:lnTo>
                  <a:close/>
                </a:path>
              </a:pathLst>
            </a:custGeom>
            <a:solidFill>
              <a:srgbClr val="336933"/>
            </a:solidFill>
            <a:ln w="9525" cap="flat">
              <a:noFill/>
              <a:prstDash val="solid"/>
              <a:miter/>
            </a:ln>
          </p:spPr>
          <p:txBody>
            <a:bodyPr rtlCol="0" anchor="ctr"/>
            <a:lstStyle/>
            <a:p>
              <a:endParaRPr lang="en-US"/>
            </a:p>
          </p:txBody>
        </p:sp>
        <p:sp>
          <p:nvSpPr>
            <p:cNvPr id="1864" name="Freeform: Shape 1863">
              <a:extLst>
                <a:ext uri="{FF2B5EF4-FFF2-40B4-BE49-F238E27FC236}">
                  <a16:creationId xmlns:a16="http://schemas.microsoft.com/office/drawing/2014/main" id="{57338A34-ED11-4D65-AB83-A0AECA5D12A1}"/>
                </a:ext>
              </a:extLst>
            </p:cNvPr>
            <p:cNvSpPr/>
            <p:nvPr/>
          </p:nvSpPr>
          <p:spPr>
            <a:xfrm>
              <a:off x="10506300" y="4082547"/>
              <a:ext cx="330907" cy="393373"/>
            </a:xfrm>
            <a:custGeom>
              <a:avLst/>
              <a:gdLst>
                <a:gd name="connsiteX0" fmla="*/ 196882 w 252793"/>
                <a:gd name="connsiteY0" fmla="*/ 262414 h 300513"/>
                <a:gd name="connsiteX1" fmla="*/ 195834 w 252793"/>
                <a:gd name="connsiteY1" fmla="*/ 300418 h 300513"/>
                <a:gd name="connsiteX2" fmla="*/ 143351 w 252793"/>
                <a:gd name="connsiteY2" fmla="*/ 300514 h 300513"/>
                <a:gd name="connsiteX3" fmla="*/ 71247 w 252793"/>
                <a:gd name="connsiteY3" fmla="*/ 299847 h 300513"/>
                <a:gd name="connsiteX4" fmla="*/ 70199 w 252793"/>
                <a:gd name="connsiteY4" fmla="*/ 261556 h 300513"/>
                <a:gd name="connsiteX5" fmla="*/ 286 w 252793"/>
                <a:gd name="connsiteY5" fmla="*/ 261842 h 300513"/>
                <a:gd name="connsiteX6" fmla="*/ 0 w 252793"/>
                <a:gd name="connsiteY6" fmla="*/ 226600 h 300513"/>
                <a:gd name="connsiteX7" fmla="*/ 1714 w 252793"/>
                <a:gd name="connsiteY7" fmla="*/ 108775 h 300513"/>
                <a:gd name="connsiteX8" fmla="*/ 8287 w 252793"/>
                <a:gd name="connsiteY8" fmla="*/ 103346 h 300513"/>
                <a:gd name="connsiteX9" fmla="*/ 11430 w 252793"/>
                <a:gd name="connsiteY9" fmla="*/ 91630 h 300513"/>
                <a:gd name="connsiteX10" fmla="*/ 21907 w 252793"/>
                <a:gd name="connsiteY10" fmla="*/ 80105 h 300513"/>
                <a:gd name="connsiteX11" fmla="*/ 27146 w 252793"/>
                <a:gd name="connsiteY11" fmla="*/ 79343 h 300513"/>
                <a:gd name="connsiteX12" fmla="*/ 29718 w 252793"/>
                <a:gd name="connsiteY12" fmla="*/ 68294 h 300513"/>
                <a:gd name="connsiteX13" fmla="*/ 37909 w 252793"/>
                <a:gd name="connsiteY13" fmla="*/ 65913 h 300513"/>
                <a:gd name="connsiteX14" fmla="*/ 61913 w 252793"/>
                <a:gd name="connsiteY14" fmla="*/ 69056 h 300513"/>
                <a:gd name="connsiteX15" fmla="*/ 78677 w 252793"/>
                <a:gd name="connsiteY15" fmla="*/ 51530 h 300513"/>
                <a:gd name="connsiteX16" fmla="*/ 95726 w 252793"/>
                <a:gd name="connsiteY16" fmla="*/ 46101 h 300513"/>
                <a:gd name="connsiteX17" fmla="*/ 112490 w 252793"/>
                <a:gd name="connsiteY17" fmla="*/ 51435 h 300513"/>
                <a:gd name="connsiteX18" fmla="*/ 144494 w 252793"/>
                <a:gd name="connsiteY18" fmla="*/ 34576 h 300513"/>
                <a:gd name="connsiteX19" fmla="*/ 168593 w 252793"/>
                <a:gd name="connsiteY19" fmla="*/ 31813 h 300513"/>
                <a:gd name="connsiteX20" fmla="*/ 187928 w 252793"/>
                <a:gd name="connsiteY20" fmla="*/ 21526 h 300513"/>
                <a:gd name="connsiteX21" fmla="*/ 203359 w 252793"/>
                <a:gd name="connsiteY21" fmla="*/ 3143 h 300513"/>
                <a:gd name="connsiteX22" fmla="*/ 218408 w 252793"/>
                <a:gd name="connsiteY22" fmla="*/ 0 h 300513"/>
                <a:gd name="connsiteX23" fmla="*/ 217170 w 252793"/>
                <a:gd name="connsiteY23" fmla="*/ 60770 h 300513"/>
                <a:gd name="connsiteX24" fmla="*/ 252222 w 252793"/>
                <a:gd name="connsiteY24" fmla="*/ 61722 h 300513"/>
                <a:gd name="connsiteX25" fmla="*/ 252793 w 252793"/>
                <a:gd name="connsiteY25" fmla="*/ 104204 h 300513"/>
                <a:gd name="connsiteX26" fmla="*/ 252603 w 252793"/>
                <a:gd name="connsiteY26" fmla="*/ 116872 h 300513"/>
                <a:gd name="connsiteX27" fmla="*/ 199740 w 252793"/>
                <a:gd name="connsiteY27" fmla="*/ 117443 h 300513"/>
                <a:gd name="connsiteX28" fmla="*/ 196882 w 252793"/>
                <a:gd name="connsiteY28" fmla="*/ 262414 h 300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52793" h="300513">
                  <a:moveTo>
                    <a:pt x="196882" y="262414"/>
                  </a:moveTo>
                  <a:lnTo>
                    <a:pt x="195834" y="300418"/>
                  </a:lnTo>
                  <a:lnTo>
                    <a:pt x="143351" y="300514"/>
                  </a:lnTo>
                  <a:lnTo>
                    <a:pt x="71247" y="299847"/>
                  </a:lnTo>
                  <a:lnTo>
                    <a:pt x="70199" y="261556"/>
                  </a:lnTo>
                  <a:lnTo>
                    <a:pt x="286" y="261842"/>
                  </a:lnTo>
                  <a:lnTo>
                    <a:pt x="0" y="226600"/>
                  </a:lnTo>
                  <a:lnTo>
                    <a:pt x="1714" y="108775"/>
                  </a:lnTo>
                  <a:lnTo>
                    <a:pt x="8287" y="103346"/>
                  </a:lnTo>
                  <a:lnTo>
                    <a:pt x="11430" y="91630"/>
                  </a:lnTo>
                  <a:lnTo>
                    <a:pt x="21907" y="80105"/>
                  </a:lnTo>
                  <a:lnTo>
                    <a:pt x="27146" y="79343"/>
                  </a:lnTo>
                  <a:lnTo>
                    <a:pt x="29718" y="68294"/>
                  </a:lnTo>
                  <a:lnTo>
                    <a:pt x="37909" y="65913"/>
                  </a:lnTo>
                  <a:lnTo>
                    <a:pt x="61913" y="69056"/>
                  </a:lnTo>
                  <a:lnTo>
                    <a:pt x="78677" y="51530"/>
                  </a:lnTo>
                  <a:lnTo>
                    <a:pt x="95726" y="46101"/>
                  </a:lnTo>
                  <a:lnTo>
                    <a:pt x="112490" y="51435"/>
                  </a:lnTo>
                  <a:lnTo>
                    <a:pt x="144494" y="34576"/>
                  </a:lnTo>
                  <a:lnTo>
                    <a:pt x="168593" y="31813"/>
                  </a:lnTo>
                  <a:lnTo>
                    <a:pt x="187928" y="21526"/>
                  </a:lnTo>
                  <a:lnTo>
                    <a:pt x="203359" y="3143"/>
                  </a:lnTo>
                  <a:lnTo>
                    <a:pt x="218408" y="0"/>
                  </a:lnTo>
                  <a:lnTo>
                    <a:pt x="217170" y="60770"/>
                  </a:lnTo>
                  <a:lnTo>
                    <a:pt x="252222" y="61722"/>
                  </a:lnTo>
                  <a:lnTo>
                    <a:pt x="252793" y="104204"/>
                  </a:lnTo>
                  <a:lnTo>
                    <a:pt x="252603" y="116872"/>
                  </a:lnTo>
                  <a:lnTo>
                    <a:pt x="199740" y="117443"/>
                  </a:lnTo>
                  <a:lnTo>
                    <a:pt x="196882" y="262414"/>
                  </a:lnTo>
                  <a:close/>
                </a:path>
              </a:pathLst>
            </a:custGeom>
            <a:noFill/>
            <a:ln w="4953" cap="flat">
              <a:solidFill>
                <a:srgbClr val="FFFFFF"/>
              </a:solidFill>
              <a:prstDash val="solid"/>
              <a:miter/>
            </a:ln>
          </p:spPr>
          <p:txBody>
            <a:bodyPr rtlCol="0" anchor="ctr"/>
            <a:lstStyle/>
            <a:p>
              <a:endParaRPr lang="en-US"/>
            </a:p>
          </p:txBody>
        </p:sp>
        <p:sp>
          <p:nvSpPr>
            <p:cNvPr id="1865" name="Freeform: Shape 1864">
              <a:extLst>
                <a:ext uri="{FF2B5EF4-FFF2-40B4-BE49-F238E27FC236}">
                  <a16:creationId xmlns:a16="http://schemas.microsoft.com/office/drawing/2014/main" id="{3822C24C-7610-4107-BEAC-9E1CB7FC8C75}"/>
                </a:ext>
              </a:extLst>
            </p:cNvPr>
            <p:cNvSpPr/>
            <p:nvPr/>
          </p:nvSpPr>
          <p:spPr>
            <a:xfrm>
              <a:off x="10326134" y="4093395"/>
              <a:ext cx="230039" cy="285771"/>
            </a:xfrm>
            <a:custGeom>
              <a:avLst/>
              <a:gdLst>
                <a:gd name="connsiteX0" fmla="*/ 0 w 175736"/>
                <a:gd name="connsiteY0" fmla="*/ 160115 h 218312"/>
                <a:gd name="connsiteX1" fmla="*/ 0 w 175736"/>
                <a:gd name="connsiteY1" fmla="*/ 71914 h 218312"/>
                <a:gd name="connsiteX2" fmla="*/ 17336 w 175736"/>
                <a:gd name="connsiteY2" fmla="*/ 72390 h 218312"/>
                <a:gd name="connsiteX3" fmla="*/ 18383 w 175736"/>
                <a:gd name="connsiteY3" fmla="*/ 0 h 218312"/>
                <a:gd name="connsiteX4" fmla="*/ 175736 w 175736"/>
                <a:gd name="connsiteY4" fmla="*/ 476 h 218312"/>
                <a:gd name="connsiteX5" fmla="*/ 175546 w 175736"/>
                <a:gd name="connsiteY5" fmla="*/ 57626 h 218312"/>
                <a:gd name="connsiteX6" fmla="*/ 167354 w 175736"/>
                <a:gd name="connsiteY6" fmla="*/ 60007 h 218312"/>
                <a:gd name="connsiteX7" fmla="*/ 164782 w 175736"/>
                <a:gd name="connsiteY7" fmla="*/ 71056 h 218312"/>
                <a:gd name="connsiteX8" fmla="*/ 159544 w 175736"/>
                <a:gd name="connsiteY8" fmla="*/ 71819 h 218312"/>
                <a:gd name="connsiteX9" fmla="*/ 149066 w 175736"/>
                <a:gd name="connsiteY9" fmla="*/ 83344 h 218312"/>
                <a:gd name="connsiteX10" fmla="*/ 145923 w 175736"/>
                <a:gd name="connsiteY10" fmla="*/ 95059 h 218312"/>
                <a:gd name="connsiteX11" fmla="*/ 139351 w 175736"/>
                <a:gd name="connsiteY11" fmla="*/ 100489 h 218312"/>
                <a:gd name="connsiteX12" fmla="*/ 137636 w 175736"/>
                <a:gd name="connsiteY12" fmla="*/ 218313 h 218312"/>
                <a:gd name="connsiteX13" fmla="*/ 30671 w 175736"/>
                <a:gd name="connsiteY13" fmla="*/ 217551 h 218312"/>
                <a:gd name="connsiteX14" fmla="*/ 30861 w 175736"/>
                <a:gd name="connsiteY14" fmla="*/ 146018 h 218312"/>
                <a:gd name="connsiteX15" fmla="*/ 22479 w 175736"/>
                <a:gd name="connsiteY15" fmla="*/ 160877 h 218312"/>
                <a:gd name="connsiteX16" fmla="*/ 6382 w 175736"/>
                <a:gd name="connsiteY16" fmla="*/ 157829 h 218312"/>
                <a:gd name="connsiteX17" fmla="*/ 0 w 175736"/>
                <a:gd name="connsiteY17" fmla="*/ 160115 h 218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5736" h="218312">
                  <a:moveTo>
                    <a:pt x="0" y="160115"/>
                  </a:moveTo>
                  <a:lnTo>
                    <a:pt x="0" y="71914"/>
                  </a:lnTo>
                  <a:lnTo>
                    <a:pt x="17336" y="72390"/>
                  </a:lnTo>
                  <a:lnTo>
                    <a:pt x="18383" y="0"/>
                  </a:lnTo>
                  <a:lnTo>
                    <a:pt x="175736" y="476"/>
                  </a:lnTo>
                  <a:lnTo>
                    <a:pt x="175546" y="57626"/>
                  </a:lnTo>
                  <a:lnTo>
                    <a:pt x="167354" y="60007"/>
                  </a:lnTo>
                  <a:lnTo>
                    <a:pt x="164782" y="71056"/>
                  </a:lnTo>
                  <a:lnTo>
                    <a:pt x="159544" y="71819"/>
                  </a:lnTo>
                  <a:lnTo>
                    <a:pt x="149066" y="83344"/>
                  </a:lnTo>
                  <a:lnTo>
                    <a:pt x="145923" y="95059"/>
                  </a:lnTo>
                  <a:lnTo>
                    <a:pt x="139351" y="100489"/>
                  </a:lnTo>
                  <a:lnTo>
                    <a:pt x="137636" y="218313"/>
                  </a:lnTo>
                  <a:lnTo>
                    <a:pt x="30671" y="217551"/>
                  </a:lnTo>
                  <a:lnTo>
                    <a:pt x="30861" y="146018"/>
                  </a:lnTo>
                  <a:lnTo>
                    <a:pt x="22479" y="160877"/>
                  </a:lnTo>
                  <a:lnTo>
                    <a:pt x="6382" y="157829"/>
                  </a:lnTo>
                  <a:lnTo>
                    <a:pt x="0" y="160115"/>
                  </a:lnTo>
                  <a:close/>
                </a:path>
              </a:pathLst>
            </a:custGeom>
            <a:solidFill>
              <a:srgbClr val="669940"/>
            </a:solidFill>
            <a:ln w="9525" cap="flat">
              <a:noFill/>
              <a:prstDash val="solid"/>
              <a:miter/>
            </a:ln>
          </p:spPr>
          <p:txBody>
            <a:bodyPr rtlCol="0" anchor="ctr"/>
            <a:lstStyle/>
            <a:p>
              <a:endParaRPr lang="en-US"/>
            </a:p>
          </p:txBody>
        </p:sp>
        <p:sp>
          <p:nvSpPr>
            <p:cNvPr id="1866" name="Freeform: Shape 1865">
              <a:extLst>
                <a:ext uri="{FF2B5EF4-FFF2-40B4-BE49-F238E27FC236}">
                  <a16:creationId xmlns:a16="http://schemas.microsoft.com/office/drawing/2014/main" id="{FFDAEA09-4DA1-4B36-B2C7-F3AEA9D33C52}"/>
                </a:ext>
              </a:extLst>
            </p:cNvPr>
            <p:cNvSpPr/>
            <p:nvPr/>
          </p:nvSpPr>
          <p:spPr>
            <a:xfrm>
              <a:off x="10326134" y="4093395"/>
              <a:ext cx="230039" cy="285771"/>
            </a:xfrm>
            <a:custGeom>
              <a:avLst/>
              <a:gdLst>
                <a:gd name="connsiteX0" fmla="*/ 0 w 175736"/>
                <a:gd name="connsiteY0" fmla="*/ 160115 h 218312"/>
                <a:gd name="connsiteX1" fmla="*/ 0 w 175736"/>
                <a:gd name="connsiteY1" fmla="*/ 71914 h 218312"/>
                <a:gd name="connsiteX2" fmla="*/ 17336 w 175736"/>
                <a:gd name="connsiteY2" fmla="*/ 72390 h 218312"/>
                <a:gd name="connsiteX3" fmla="*/ 18383 w 175736"/>
                <a:gd name="connsiteY3" fmla="*/ 0 h 218312"/>
                <a:gd name="connsiteX4" fmla="*/ 175736 w 175736"/>
                <a:gd name="connsiteY4" fmla="*/ 476 h 218312"/>
                <a:gd name="connsiteX5" fmla="*/ 175546 w 175736"/>
                <a:gd name="connsiteY5" fmla="*/ 57626 h 218312"/>
                <a:gd name="connsiteX6" fmla="*/ 167354 w 175736"/>
                <a:gd name="connsiteY6" fmla="*/ 60007 h 218312"/>
                <a:gd name="connsiteX7" fmla="*/ 164782 w 175736"/>
                <a:gd name="connsiteY7" fmla="*/ 71056 h 218312"/>
                <a:gd name="connsiteX8" fmla="*/ 159544 w 175736"/>
                <a:gd name="connsiteY8" fmla="*/ 71819 h 218312"/>
                <a:gd name="connsiteX9" fmla="*/ 149066 w 175736"/>
                <a:gd name="connsiteY9" fmla="*/ 83344 h 218312"/>
                <a:gd name="connsiteX10" fmla="*/ 145923 w 175736"/>
                <a:gd name="connsiteY10" fmla="*/ 95059 h 218312"/>
                <a:gd name="connsiteX11" fmla="*/ 139351 w 175736"/>
                <a:gd name="connsiteY11" fmla="*/ 100489 h 218312"/>
                <a:gd name="connsiteX12" fmla="*/ 137636 w 175736"/>
                <a:gd name="connsiteY12" fmla="*/ 218313 h 218312"/>
                <a:gd name="connsiteX13" fmla="*/ 30671 w 175736"/>
                <a:gd name="connsiteY13" fmla="*/ 217551 h 218312"/>
                <a:gd name="connsiteX14" fmla="*/ 30861 w 175736"/>
                <a:gd name="connsiteY14" fmla="*/ 146018 h 218312"/>
                <a:gd name="connsiteX15" fmla="*/ 22479 w 175736"/>
                <a:gd name="connsiteY15" fmla="*/ 160877 h 218312"/>
                <a:gd name="connsiteX16" fmla="*/ 6382 w 175736"/>
                <a:gd name="connsiteY16" fmla="*/ 157829 h 218312"/>
                <a:gd name="connsiteX17" fmla="*/ 0 w 175736"/>
                <a:gd name="connsiteY17" fmla="*/ 160115 h 218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5736" h="218312">
                  <a:moveTo>
                    <a:pt x="0" y="160115"/>
                  </a:moveTo>
                  <a:lnTo>
                    <a:pt x="0" y="71914"/>
                  </a:lnTo>
                  <a:lnTo>
                    <a:pt x="17336" y="72390"/>
                  </a:lnTo>
                  <a:lnTo>
                    <a:pt x="18383" y="0"/>
                  </a:lnTo>
                  <a:lnTo>
                    <a:pt x="175736" y="476"/>
                  </a:lnTo>
                  <a:lnTo>
                    <a:pt x="175546" y="57626"/>
                  </a:lnTo>
                  <a:lnTo>
                    <a:pt x="167354" y="60007"/>
                  </a:lnTo>
                  <a:lnTo>
                    <a:pt x="164782" y="71056"/>
                  </a:lnTo>
                  <a:lnTo>
                    <a:pt x="159544" y="71819"/>
                  </a:lnTo>
                  <a:lnTo>
                    <a:pt x="149066" y="83344"/>
                  </a:lnTo>
                  <a:lnTo>
                    <a:pt x="145923" y="95059"/>
                  </a:lnTo>
                  <a:lnTo>
                    <a:pt x="139351" y="100489"/>
                  </a:lnTo>
                  <a:lnTo>
                    <a:pt x="137636" y="218313"/>
                  </a:lnTo>
                  <a:lnTo>
                    <a:pt x="30671" y="217551"/>
                  </a:lnTo>
                  <a:lnTo>
                    <a:pt x="30861" y="146018"/>
                  </a:lnTo>
                  <a:lnTo>
                    <a:pt x="22479" y="160877"/>
                  </a:lnTo>
                  <a:lnTo>
                    <a:pt x="6382" y="157829"/>
                  </a:lnTo>
                  <a:lnTo>
                    <a:pt x="0" y="160115"/>
                  </a:lnTo>
                  <a:close/>
                </a:path>
              </a:pathLst>
            </a:custGeom>
            <a:noFill/>
            <a:ln w="4953" cap="flat">
              <a:solidFill>
                <a:srgbClr val="FFFFFF"/>
              </a:solidFill>
              <a:prstDash val="solid"/>
              <a:miter/>
            </a:ln>
          </p:spPr>
          <p:txBody>
            <a:bodyPr rtlCol="0" anchor="ctr"/>
            <a:lstStyle/>
            <a:p>
              <a:endParaRPr lang="en-US"/>
            </a:p>
          </p:txBody>
        </p:sp>
        <p:sp>
          <p:nvSpPr>
            <p:cNvPr id="1867" name="Freeform: Shape 1866">
              <a:extLst>
                <a:ext uri="{FF2B5EF4-FFF2-40B4-BE49-F238E27FC236}">
                  <a16:creationId xmlns:a16="http://schemas.microsoft.com/office/drawing/2014/main" id="{3F8761FE-3EA7-40BB-9673-A96C2E28739A}"/>
                </a:ext>
              </a:extLst>
            </p:cNvPr>
            <p:cNvSpPr/>
            <p:nvPr/>
          </p:nvSpPr>
          <p:spPr>
            <a:xfrm>
              <a:off x="9020832" y="4189151"/>
              <a:ext cx="353226" cy="287642"/>
            </a:xfrm>
            <a:custGeom>
              <a:avLst/>
              <a:gdLst>
                <a:gd name="connsiteX0" fmla="*/ 54579 w 269843"/>
                <a:gd name="connsiteY0" fmla="*/ 129540 h 219741"/>
                <a:gd name="connsiteX1" fmla="*/ 48578 w 269843"/>
                <a:gd name="connsiteY1" fmla="*/ 116967 h 219741"/>
                <a:gd name="connsiteX2" fmla="*/ 36100 w 269843"/>
                <a:gd name="connsiteY2" fmla="*/ 111728 h 219741"/>
                <a:gd name="connsiteX3" fmla="*/ 27908 w 269843"/>
                <a:gd name="connsiteY3" fmla="*/ 102203 h 219741"/>
                <a:gd name="connsiteX4" fmla="*/ 27623 w 269843"/>
                <a:gd name="connsiteY4" fmla="*/ 96107 h 219741"/>
                <a:gd name="connsiteX5" fmla="*/ 36672 w 269843"/>
                <a:gd name="connsiteY5" fmla="*/ 94297 h 219741"/>
                <a:gd name="connsiteX6" fmla="*/ 38195 w 269843"/>
                <a:gd name="connsiteY6" fmla="*/ 88678 h 219741"/>
                <a:gd name="connsiteX7" fmla="*/ 25337 w 269843"/>
                <a:gd name="connsiteY7" fmla="*/ 66770 h 219741"/>
                <a:gd name="connsiteX8" fmla="*/ 23432 w 269843"/>
                <a:gd name="connsiteY8" fmla="*/ 55912 h 219741"/>
                <a:gd name="connsiteX9" fmla="*/ 26289 w 269843"/>
                <a:gd name="connsiteY9" fmla="*/ 40386 h 219741"/>
                <a:gd name="connsiteX10" fmla="*/ 22670 w 269843"/>
                <a:gd name="connsiteY10" fmla="*/ 34100 h 219741"/>
                <a:gd name="connsiteX11" fmla="*/ 12478 w 269843"/>
                <a:gd name="connsiteY11" fmla="*/ 28289 h 219741"/>
                <a:gd name="connsiteX12" fmla="*/ 10287 w 269843"/>
                <a:gd name="connsiteY12" fmla="*/ 15526 h 219741"/>
                <a:gd name="connsiteX13" fmla="*/ 2572 w 269843"/>
                <a:gd name="connsiteY13" fmla="*/ 11335 h 219741"/>
                <a:gd name="connsiteX14" fmla="*/ 0 w 269843"/>
                <a:gd name="connsiteY14" fmla="*/ 1048 h 219741"/>
                <a:gd name="connsiteX15" fmla="*/ 14859 w 269843"/>
                <a:gd name="connsiteY15" fmla="*/ 190 h 219741"/>
                <a:gd name="connsiteX16" fmla="*/ 218123 w 269843"/>
                <a:gd name="connsiteY16" fmla="*/ 857 h 219741"/>
                <a:gd name="connsiteX17" fmla="*/ 219646 w 269843"/>
                <a:gd name="connsiteY17" fmla="*/ 4096 h 219741"/>
                <a:gd name="connsiteX18" fmla="*/ 227076 w 269843"/>
                <a:gd name="connsiteY18" fmla="*/ 6668 h 219741"/>
                <a:gd name="connsiteX19" fmla="*/ 230600 w 269843"/>
                <a:gd name="connsiteY19" fmla="*/ 2953 h 219741"/>
                <a:gd name="connsiteX20" fmla="*/ 238030 w 269843"/>
                <a:gd name="connsiteY20" fmla="*/ 5905 h 219741"/>
                <a:gd name="connsiteX21" fmla="*/ 247174 w 269843"/>
                <a:gd name="connsiteY21" fmla="*/ 4477 h 219741"/>
                <a:gd name="connsiteX22" fmla="*/ 253365 w 269843"/>
                <a:gd name="connsiteY22" fmla="*/ 0 h 219741"/>
                <a:gd name="connsiteX23" fmla="*/ 257937 w 269843"/>
                <a:gd name="connsiteY23" fmla="*/ 3238 h 219741"/>
                <a:gd name="connsiteX24" fmla="*/ 260699 w 269843"/>
                <a:gd name="connsiteY24" fmla="*/ 1619 h 219741"/>
                <a:gd name="connsiteX25" fmla="*/ 264414 w 269843"/>
                <a:gd name="connsiteY25" fmla="*/ 7715 h 219741"/>
                <a:gd name="connsiteX26" fmla="*/ 269843 w 269843"/>
                <a:gd name="connsiteY26" fmla="*/ 3810 h 219741"/>
                <a:gd name="connsiteX27" fmla="*/ 269081 w 269843"/>
                <a:gd name="connsiteY27" fmla="*/ 109156 h 219741"/>
                <a:gd name="connsiteX28" fmla="*/ 196882 w 269843"/>
                <a:gd name="connsiteY28" fmla="*/ 109538 h 219741"/>
                <a:gd name="connsiteX29" fmla="*/ 196691 w 269843"/>
                <a:gd name="connsiteY29" fmla="*/ 219742 h 219741"/>
                <a:gd name="connsiteX30" fmla="*/ 138399 w 269843"/>
                <a:gd name="connsiteY30" fmla="*/ 218885 h 219741"/>
                <a:gd name="connsiteX31" fmla="*/ 138017 w 269843"/>
                <a:gd name="connsiteY31" fmla="*/ 200882 h 219741"/>
                <a:gd name="connsiteX32" fmla="*/ 107728 w 269843"/>
                <a:gd name="connsiteY32" fmla="*/ 201549 h 219741"/>
                <a:gd name="connsiteX33" fmla="*/ 104490 w 269843"/>
                <a:gd name="connsiteY33" fmla="*/ 200596 h 219741"/>
                <a:gd name="connsiteX34" fmla="*/ 102680 w 269843"/>
                <a:gd name="connsiteY34" fmla="*/ 190310 h 219741"/>
                <a:gd name="connsiteX35" fmla="*/ 120396 w 269843"/>
                <a:gd name="connsiteY35" fmla="*/ 185166 h 219741"/>
                <a:gd name="connsiteX36" fmla="*/ 122111 w 269843"/>
                <a:gd name="connsiteY36" fmla="*/ 179546 h 219741"/>
                <a:gd name="connsiteX37" fmla="*/ 119539 w 269843"/>
                <a:gd name="connsiteY37" fmla="*/ 175546 h 219741"/>
                <a:gd name="connsiteX38" fmla="*/ 104204 w 269843"/>
                <a:gd name="connsiteY38" fmla="*/ 178022 h 219741"/>
                <a:gd name="connsiteX39" fmla="*/ 85249 w 269843"/>
                <a:gd name="connsiteY39" fmla="*/ 170497 h 219741"/>
                <a:gd name="connsiteX40" fmla="*/ 81629 w 269843"/>
                <a:gd name="connsiteY40" fmla="*/ 155162 h 219741"/>
                <a:gd name="connsiteX41" fmla="*/ 85820 w 269843"/>
                <a:gd name="connsiteY41" fmla="*/ 148876 h 219741"/>
                <a:gd name="connsiteX42" fmla="*/ 80772 w 269843"/>
                <a:gd name="connsiteY42" fmla="*/ 139065 h 219741"/>
                <a:gd name="connsiteX43" fmla="*/ 86963 w 269843"/>
                <a:gd name="connsiteY43" fmla="*/ 134017 h 219741"/>
                <a:gd name="connsiteX44" fmla="*/ 87154 w 269843"/>
                <a:gd name="connsiteY44" fmla="*/ 111443 h 219741"/>
                <a:gd name="connsiteX45" fmla="*/ 81153 w 269843"/>
                <a:gd name="connsiteY45" fmla="*/ 112871 h 219741"/>
                <a:gd name="connsiteX46" fmla="*/ 74295 w 269843"/>
                <a:gd name="connsiteY46" fmla="*/ 110204 h 219741"/>
                <a:gd name="connsiteX47" fmla="*/ 66199 w 269843"/>
                <a:gd name="connsiteY47" fmla="*/ 121634 h 219741"/>
                <a:gd name="connsiteX48" fmla="*/ 60579 w 269843"/>
                <a:gd name="connsiteY48" fmla="*/ 122587 h 219741"/>
                <a:gd name="connsiteX49" fmla="*/ 54579 w 269843"/>
                <a:gd name="connsiteY49" fmla="*/ 129540 h 219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69843" h="219741">
                  <a:moveTo>
                    <a:pt x="54579" y="129540"/>
                  </a:moveTo>
                  <a:lnTo>
                    <a:pt x="48578" y="116967"/>
                  </a:lnTo>
                  <a:lnTo>
                    <a:pt x="36100" y="111728"/>
                  </a:lnTo>
                  <a:lnTo>
                    <a:pt x="27908" y="102203"/>
                  </a:lnTo>
                  <a:lnTo>
                    <a:pt x="27623" y="96107"/>
                  </a:lnTo>
                  <a:lnTo>
                    <a:pt x="36672" y="94297"/>
                  </a:lnTo>
                  <a:lnTo>
                    <a:pt x="38195" y="88678"/>
                  </a:lnTo>
                  <a:lnTo>
                    <a:pt x="25337" y="66770"/>
                  </a:lnTo>
                  <a:lnTo>
                    <a:pt x="23432" y="55912"/>
                  </a:lnTo>
                  <a:lnTo>
                    <a:pt x="26289" y="40386"/>
                  </a:lnTo>
                  <a:lnTo>
                    <a:pt x="22670" y="34100"/>
                  </a:lnTo>
                  <a:lnTo>
                    <a:pt x="12478" y="28289"/>
                  </a:lnTo>
                  <a:lnTo>
                    <a:pt x="10287" y="15526"/>
                  </a:lnTo>
                  <a:lnTo>
                    <a:pt x="2572" y="11335"/>
                  </a:lnTo>
                  <a:lnTo>
                    <a:pt x="0" y="1048"/>
                  </a:lnTo>
                  <a:lnTo>
                    <a:pt x="14859" y="190"/>
                  </a:lnTo>
                  <a:lnTo>
                    <a:pt x="218123" y="857"/>
                  </a:lnTo>
                  <a:lnTo>
                    <a:pt x="219646" y="4096"/>
                  </a:lnTo>
                  <a:lnTo>
                    <a:pt x="227076" y="6668"/>
                  </a:lnTo>
                  <a:lnTo>
                    <a:pt x="230600" y="2953"/>
                  </a:lnTo>
                  <a:lnTo>
                    <a:pt x="238030" y="5905"/>
                  </a:lnTo>
                  <a:lnTo>
                    <a:pt x="247174" y="4477"/>
                  </a:lnTo>
                  <a:lnTo>
                    <a:pt x="253365" y="0"/>
                  </a:lnTo>
                  <a:lnTo>
                    <a:pt x="257937" y="3238"/>
                  </a:lnTo>
                  <a:lnTo>
                    <a:pt x="260699" y="1619"/>
                  </a:lnTo>
                  <a:lnTo>
                    <a:pt x="264414" y="7715"/>
                  </a:lnTo>
                  <a:lnTo>
                    <a:pt x="269843" y="3810"/>
                  </a:lnTo>
                  <a:lnTo>
                    <a:pt x="269081" y="109156"/>
                  </a:lnTo>
                  <a:lnTo>
                    <a:pt x="196882" y="109538"/>
                  </a:lnTo>
                  <a:lnTo>
                    <a:pt x="196691" y="219742"/>
                  </a:lnTo>
                  <a:lnTo>
                    <a:pt x="138399" y="218885"/>
                  </a:lnTo>
                  <a:lnTo>
                    <a:pt x="138017" y="200882"/>
                  </a:lnTo>
                  <a:lnTo>
                    <a:pt x="107728" y="201549"/>
                  </a:lnTo>
                  <a:lnTo>
                    <a:pt x="104490" y="200596"/>
                  </a:lnTo>
                  <a:lnTo>
                    <a:pt x="102680" y="190310"/>
                  </a:lnTo>
                  <a:lnTo>
                    <a:pt x="120396" y="185166"/>
                  </a:lnTo>
                  <a:lnTo>
                    <a:pt x="122111" y="179546"/>
                  </a:lnTo>
                  <a:lnTo>
                    <a:pt x="119539" y="175546"/>
                  </a:lnTo>
                  <a:lnTo>
                    <a:pt x="104204" y="178022"/>
                  </a:lnTo>
                  <a:lnTo>
                    <a:pt x="85249" y="170497"/>
                  </a:lnTo>
                  <a:lnTo>
                    <a:pt x="81629" y="155162"/>
                  </a:lnTo>
                  <a:lnTo>
                    <a:pt x="85820" y="148876"/>
                  </a:lnTo>
                  <a:lnTo>
                    <a:pt x="80772" y="139065"/>
                  </a:lnTo>
                  <a:lnTo>
                    <a:pt x="86963" y="134017"/>
                  </a:lnTo>
                  <a:lnTo>
                    <a:pt x="87154" y="111443"/>
                  </a:lnTo>
                  <a:lnTo>
                    <a:pt x="81153" y="112871"/>
                  </a:lnTo>
                  <a:lnTo>
                    <a:pt x="74295" y="110204"/>
                  </a:lnTo>
                  <a:lnTo>
                    <a:pt x="66199" y="121634"/>
                  </a:lnTo>
                  <a:lnTo>
                    <a:pt x="60579" y="122587"/>
                  </a:lnTo>
                  <a:lnTo>
                    <a:pt x="54579" y="129540"/>
                  </a:lnTo>
                  <a:close/>
                </a:path>
              </a:pathLst>
            </a:custGeom>
            <a:solidFill>
              <a:srgbClr val="669940"/>
            </a:solidFill>
            <a:ln w="9525" cap="flat">
              <a:noFill/>
              <a:prstDash val="solid"/>
              <a:miter/>
            </a:ln>
          </p:spPr>
          <p:txBody>
            <a:bodyPr rtlCol="0" anchor="ctr"/>
            <a:lstStyle/>
            <a:p>
              <a:endParaRPr lang="en-US"/>
            </a:p>
          </p:txBody>
        </p:sp>
        <p:sp>
          <p:nvSpPr>
            <p:cNvPr id="1868" name="Freeform: Shape 1867">
              <a:extLst>
                <a:ext uri="{FF2B5EF4-FFF2-40B4-BE49-F238E27FC236}">
                  <a16:creationId xmlns:a16="http://schemas.microsoft.com/office/drawing/2014/main" id="{73657A08-0716-439A-8EA1-11AA53CB5337}"/>
                </a:ext>
              </a:extLst>
            </p:cNvPr>
            <p:cNvSpPr/>
            <p:nvPr/>
          </p:nvSpPr>
          <p:spPr>
            <a:xfrm>
              <a:off x="9020832" y="4189151"/>
              <a:ext cx="353226" cy="287642"/>
            </a:xfrm>
            <a:custGeom>
              <a:avLst/>
              <a:gdLst>
                <a:gd name="connsiteX0" fmla="*/ 54579 w 269843"/>
                <a:gd name="connsiteY0" fmla="*/ 129540 h 219741"/>
                <a:gd name="connsiteX1" fmla="*/ 48578 w 269843"/>
                <a:gd name="connsiteY1" fmla="*/ 116967 h 219741"/>
                <a:gd name="connsiteX2" fmla="*/ 36100 w 269843"/>
                <a:gd name="connsiteY2" fmla="*/ 111728 h 219741"/>
                <a:gd name="connsiteX3" fmla="*/ 27908 w 269843"/>
                <a:gd name="connsiteY3" fmla="*/ 102203 h 219741"/>
                <a:gd name="connsiteX4" fmla="*/ 27623 w 269843"/>
                <a:gd name="connsiteY4" fmla="*/ 96107 h 219741"/>
                <a:gd name="connsiteX5" fmla="*/ 36672 w 269843"/>
                <a:gd name="connsiteY5" fmla="*/ 94297 h 219741"/>
                <a:gd name="connsiteX6" fmla="*/ 38195 w 269843"/>
                <a:gd name="connsiteY6" fmla="*/ 88678 h 219741"/>
                <a:gd name="connsiteX7" fmla="*/ 25337 w 269843"/>
                <a:gd name="connsiteY7" fmla="*/ 66770 h 219741"/>
                <a:gd name="connsiteX8" fmla="*/ 23432 w 269843"/>
                <a:gd name="connsiteY8" fmla="*/ 55912 h 219741"/>
                <a:gd name="connsiteX9" fmla="*/ 26289 w 269843"/>
                <a:gd name="connsiteY9" fmla="*/ 40386 h 219741"/>
                <a:gd name="connsiteX10" fmla="*/ 22670 w 269843"/>
                <a:gd name="connsiteY10" fmla="*/ 34100 h 219741"/>
                <a:gd name="connsiteX11" fmla="*/ 12478 w 269843"/>
                <a:gd name="connsiteY11" fmla="*/ 28289 h 219741"/>
                <a:gd name="connsiteX12" fmla="*/ 10287 w 269843"/>
                <a:gd name="connsiteY12" fmla="*/ 15526 h 219741"/>
                <a:gd name="connsiteX13" fmla="*/ 2572 w 269843"/>
                <a:gd name="connsiteY13" fmla="*/ 11335 h 219741"/>
                <a:gd name="connsiteX14" fmla="*/ 0 w 269843"/>
                <a:gd name="connsiteY14" fmla="*/ 1048 h 219741"/>
                <a:gd name="connsiteX15" fmla="*/ 14859 w 269843"/>
                <a:gd name="connsiteY15" fmla="*/ 190 h 219741"/>
                <a:gd name="connsiteX16" fmla="*/ 218123 w 269843"/>
                <a:gd name="connsiteY16" fmla="*/ 857 h 219741"/>
                <a:gd name="connsiteX17" fmla="*/ 219646 w 269843"/>
                <a:gd name="connsiteY17" fmla="*/ 4096 h 219741"/>
                <a:gd name="connsiteX18" fmla="*/ 227076 w 269843"/>
                <a:gd name="connsiteY18" fmla="*/ 6668 h 219741"/>
                <a:gd name="connsiteX19" fmla="*/ 230600 w 269843"/>
                <a:gd name="connsiteY19" fmla="*/ 2953 h 219741"/>
                <a:gd name="connsiteX20" fmla="*/ 238030 w 269843"/>
                <a:gd name="connsiteY20" fmla="*/ 5905 h 219741"/>
                <a:gd name="connsiteX21" fmla="*/ 247174 w 269843"/>
                <a:gd name="connsiteY21" fmla="*/ 4477 h 219741"/>
                <a:gd name="connsiteX22" fmla="*/ 253365 w 269843"/>
                <a:gd name="connsiteY22" fmla="*/ 0 h 219741"/>
                <a:gd name="connsiteX23" fmla="*/ 257937 w 269843"/>
                <a:gd name="connsiteY23" fmla="*/ 3238 h 219741"/>
                <a:gd name="connsiteX24" fmla="*/ 260699 w 269843"/>
                <a:gd name="connsiteY24" fmla="*/ 1619 h 219741"/>
                <a:gd name="connsiteX25" fmla="*/ 264414 w 269843"/>
                <a:gd name="connsiteY25" fmla="*/ 7715 h 219741"/>
                <a:gd name="connsiteX26" fmla="*/ 269843 w 269843"/>
                <a:gd name="connsiteY26" fmla="*/ 3810 h 219741"/>
                <a:gd name="connsiteX27" fmla="*/ 269081 w 269843"/>
                <a:gd name="connsiteY27" fmla="*/ 109156 h 219741"/>
                <a:gd name="connsiteX28" fmla="*/ 196882 w 269843"/>
                <a:gd name="connsiteY28" fmla="*/ 109538 h 219741"/>
                <a:gd name="connsiteX29" fmla="*/ 196691 w 269843"/>
                <a:gd name="connsiteY29" fmla="*/ 219742 h 219741"/>
                <a:gd name="connsiteX30" fmla="*/ 138399 w 269843"/>
                <a:gd name="connsiteY30" fmla="*/ 218885 h 219741"/>
                <a:gd name="connsiteX31" fmla="*/ 138017 w 269843"/>
                <a:gd name="connsiteY31" fmla="*/ 200882 h 219741"/>
                <a:gd name="connsiteX32" fmla="*/ 107728 w 269843"/>
                <a:gd name="connsiteY32" fmla="*/ 201549 h 219741"/>
                <a:gd name="connsiteX33" fmla="*/ 104490 w 269843"/>
                <a:gd name="connsiteY33" fmla="*/ 200596 h 219741"/>
                <a:gd name="connsiteX34" fmla="*/ 102680 w 269843"/>
                <a:gd name="connsiteY34" fmla="*/ 190310 h 219741"/>
                <a:gd name="connsiteX35" fmla="*/ 120396 w 269843"/>
                <a:gd name="connsiteY35" fmla="*/ 185166 h 219741"/>
                <a:gd name="connsiteX36" fmla="*/ 122111 w 269843"/>
                <a:gd name="connsiteY36" fmla="*/ 179546 h 219741"/>
                <a:gd name="connsiteX37" fmla="*/ 119539 w 269843"/>
                <a:gd name="connsiteY37" fmla="*/ 175546 h 219741"/>
                <a:gd name="connsiteX38" fmla="*/ 104204 w 269843"/>
                <a:gd name="connsiteY38" fmla="*/ 178022 h 219741"/>
                <a:gd name="connsiteX39" fmla="*/ 85249 w 269843"/>
                <a:gd name="connsiteY39" fmla="*/ 170497 h 219741"/>
                <a:gd name="connsiteX40" fmla="*/ 81629 w 269843"/>
                <a:gd name="connsiteY40" fmla="*/ 155162 h 219741"/>
                <a:gd name="connsiteX41" fmla="*/ 85820 w 269843"/>
                <a:gd name="connsiteY41" fmla="*/ 148876 h 219741"/>
                <a:gd name="connsiteX42" fmla="*/ 80772 w 269843"/>
                <a:gd name="connsiteY42" fmla="*/ 139065 h 219741"/>
                <a:gd name="connsiteX43" fmla="*/ 86963 w 269843"/>
                <a:gd name="connsiteY43" fmla="*/ 134017 h 219741"/>
                <a:gd name="connsiteX44" fmla="*/ 87154 w 269843"/>
                <a:gd name="connsiteY44" fmla="*/ 111443 h 219741"/>
                <a:gd name="connsiteX45" fmla="*/ 81153 w 269843"/>
                <a:gd name="connsiteY45" fmla="*/ 112871 h 219741"/>
                <a:gd name="connsiteX46" fmla="*/ 74295 w 269843"/>
                <a:gd name="connsiteY46" fmla="*/ 110204 h 219741"/>
                <a:gd name="connsiteX47" fmla="*/ 66199 w 269843"/>
                <a:gd name="connsiteY47" fmla="*/ 121634 h 219741"/>
                <a:gd name="connsiteX48" fmla="*/ 60579 w 269843"/>
                <a:gd name="connsiteY48" fmla="*/ 122587 h 219741"/>
                <a:gd name="connsiteX49" fmla="*/ 54579 w 269843"/>
                <a:gd name="connsiteY49" fmla="*/ 129540 h 219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69843" h="219741">
                  <a:moveTo>
                    <a:pt x="54579" y="129540"/>
                  </a:moveTo>
                  <a:lnTo>
                    <a:pt x="48578" y="116967"/>
                  </a:lnTo>
                  <a:lnTo>
                    <a:pt x="36100" y="111728"/>
                  </a:lnTo>
                  <a:lnTo>
                    <a:pt x="27908" y="102203"/>
                  </a:lnTo>
                  <a:lnTo>
                    <a:pt x="27623" y="96107"/>
                  </a:lnTo>
                  <a:lnTo>
                    <a:pt x="36672" y="94297"/>
                  </a:lnTo>
                  <a:lnTo>
                    <a:pt x="38195" y="88678"/>
                  </a:lnTo>
                  <a:lnTo>
                    <a:pt x="25337" y="66770"/>
                  </a:lnTo>
                  <a:lnTo>
                    <a:pt x="23432" y="55912"/>
                  </a:lnTo>
                  <a:lnTo>
                    <a:pt x="26289" y="40386"/>
                  </a:lnTo>
                  <a:lnTo>
                    <a:pt x="22670" y="34100"/>
                  </a:lnTo>
                  <a:lnTo>
                    <a:pt x="12478" y="28289"/>
                  </a:lnTo>
                  <a:lnTo>
                    <a:pt x="10287" y="15526"/>
                  </a:lnTo>
                  <a:lnTo>
                    <a:pt x="2572" y="11335"/>
                  </a:lnTo>
                  <a:lnTo>
                    <a:pt x="0" y="1048"/>
                  </a:lnTo>
                  <a:lnTo>
                    <a:pt x="14859" y="190"/>
                  </a:lnTo>
                  <a:lnTo>
                    <a:pt x="218123" y="857"/>
                  </a:lnTo>
                  <a:lnTo>
                    <a:pt x="219646" y="4096"/>
                  </a:lnTo>
                  <a:lnTo>
                    <a:pt x="227076" y="6668"/>
                  </a:lnTo>
                  <a:lnTo>
                    <a:pt x="230600" y="2953"/>
                  </a:lnTo>
                  <a:lnTo>
                    <a:pt x="238030" y="5905"/>
                  </a:lnTo>
                  <a:lnTo>
                    <a:pt x="247174" y="4477"/>
                  </a:lnTo>
                  <a:lnTo>
                    <a:pt x="253365" y="0"/>
                  </a:lnTo>
                  <a:lnTo>
                    <a:pt x="257937" y="3238"/>
                  </a:lnTo>
                  <a:lnTo>
                    <a:pt x="260699" y="1619"/>
                  </a:lnTo>
                  <a:lnTo>
                    <a:pt x="264414" y="7715"/>
                  </a:lnTo>
                  <a:lnTo>
                    <a:pt x="269843" y="3810"/>
                  </a:lnTo>
                  <a:lnTo>
                    <a:pt x="269081" y="109156"/>
                  </a:lnTo>
                  <a:lnTo>
                    <a:pt x="196882" y="109538"/>
                  </a:lnTo>
                  <a:lnTo>
                    <a:pt x="196691" y="219742"/>
                  </a:lnTo>
                  <a:lnTo>
                    <a:pt x="138399" y="218885"/>
                  </a:lnTo>
                  <a:lnTo>
                    <a:pt x="138017" y="200882"/>
                  </a:lnTo>
                  <a:lnTo>
                    <a:pt x="107728" y="201549"/>
                  </a:lnTo>
                  <a:lnTo>
                    <a:pt x="104490" y="200596"/>
                  </a:lnTo>
                  <a:lnTo>
                    <a:pt x="102680" y="190310"/>
                  </a:lnTo>
                  <a:lnTo>
                    <a:pt x="120396" y="185166"/>
                  </a:lnTo>
                  <a:lnTo>
                    <a:pt x="122111" y="179546"/>
                  </a:lnTo>
                  <a:lnTo>
                    <a:pt x="119539" y="175546"/>
                  </a:lnTo>
                  <a:lnTo>
                    <a:pt x="104204" y="178022"/>
                  </a:lnTo>
                  <a:lnTo>
                    <a:pt x="85249" y="170497"/>
                  </a:lnTo>
                  <a:lnTo>
                    <a:pt x="81629" y="155162"/>
                  </a:lnTo>
                  <a:lnTo>
                    <a:pt x="85820" y="148876"/>
                  </a:lnTo>
                  <a:lnTo>
                    <a:pt x="80772" y="139065"/>
                  </a:lnTo>
                  <a:lnTo>
                    <a:pt x="86963" y="134017"/>
                  </a:lnTo>
                  <a:lnTo>
                    <a:pt x="87154" y="111443"/>
                  </a:lnTo>
                  <a:lnTo>
                    <a:pt x="81153" y="112871"/>
                  </a:lnTo>
                  <a:lnTo>
                    <a:pt x="74295" y="110204"/>
                  </a:lnTo>
                  <a:lnTo>
                    <a:pt x="66199" y="121634"/>
                  </a:lnTo>
                  <a:lnTo>
                    <a:pt x="60579" y="122587"/>
                  </a:lnTo>
                  <a:lnTo>
                    <a:pt x="54579" y="129540"/>
                  </a:lnTo>
                  <a:close/>
                </a:path>
              </a:pathLst>
            </a:custGeom>
            <a:noFill/>
            <a:ln w="4953" cap="flat">
              <a:solidFill>
                <a:srgbClr val="FFFFFF"/>
              </a:solidFill>
              <a:prstDash val="solid"/>
              <a:miter/>
            </a:ln>
          </p:spPr>
          <p:txBody>
            <a:bodyPr rtlCol="0" anchor="ctr"/>
            <a:lstStyle/>
            <a:p>
              <a:endParaRPr lang="en-US"/>
            </a:p>
          </p:txBody>
        </p:sp>
        <p:sp>
          <p:nvSpPr>
            <p:cNvPr id="1869" name="Freeform: Shape 1868">
              <a:extLst>
                <a:ext uri="{FF2B5EF4-FFF2-40B4-BE49-F238E27FC236}">
                  <a16:creationId xmlns:a16="http://schemas.microsoft.com/office/drawing/2014/main" id="{DBA0FB4F-AB1E-462E-9C6D-9E1C1C66B2E3}"/>
                </a:ext>
              </a:extLst>
            </p:cNvPr>
            <p:cNvSpPr/>
            <p:nvPr/>
          </p:nvSpPr>
          <p:spPr>
            <a:xfrm>
              <a:off x="8802762" y="4190523"/>
              <a:ext cx="289512" cy="215700"/>
            </a:xfrm>
            <a:custGeom>
              <a:avLst/>
              <a:gdLst>
                <a:gd name="connsiteX0" fmla="*/ 78581 w 221170"/>
                <a:gd name="connsiteY0" fmla="*/ 164782 h 164782"/>
                <a:gd name="connsiteX1" fmla="*/ 78010 w 221170"/>
                <a:gd name="connsiteY1" fmla="*/ 153067 h 164782"/>
                <a:gd name="connsiteX2" fmla="*/ 71724 w 221170"/>
                <a:gd name="connsiteY2" fmla="*/ 153067 h 164782"/>
                <a:gd name="connsiteX3" fmla="*/ 71533 w 221170"/>
                <a:gd name="connsiteY3" fmla="*/ 146780 h 164782"/>
                <a:gd name="connsiteX4" fmla="*/ 59817 w 221170"/>
                <a:gd name="connsiteY4" fmla="*/ 146018 h 164782"/>
                <a:gd name="connsiteX5" fmla="*/ 58769 w 221170"/>
                <a:gd name="connsiteY5" fmla="*/ 110585 h 164782"/>
                <a:gd name="connsiteX6" fmla="*/ 55150 w 221170"/>
                <a:gd name="connsiteY6" fmla="*/ 108680 h 164782"/>
                <a:gd name="connsiteX7" fmla="*/ 55626 w 221170"/>
                <a:gd name="connsiteY7" fmla="*/ 72580 h 164782"/>
                <a:gd name="connsiteX8" fmla="*/ 191 w 221170"/>
                <a:gd name="connsiteY8" fmla="*/ 72866 h 164782"/>
                <a:gd name="connsiteX9" fmla="*/ 0 w 221170"/>
                <a:gd name="connsiteY9" fmla="*/ 36862 h 164782"/>
                <a:gd name="connsiteX10" fmla="*/ 35528 w 221170"/>
                <a:gd name="connsiteY10" fmla="*/ 35909 h 164782"/>
                <a:gd name="connsiteX11" fmla="*/ 36195 w 221170"/>
                <a:gd name="connsiteY11" fmla="*/ 0 h 164782"/>
                <a:gd name="connsiteX12" fmla="*/ 166592 w 221170"/>
                <a:gd name="connsiteY12" fmla="*/ 0 h 164782"/>
                <a:gd name="connsiteX13" fmla="*/ 169164 w 221170"/>
                <a:gd name="connsiteY13" fmla="*/ 10287 h 164782"/>
                <a:gd name="connsiteX14" fmla="*/ 176879 w 221170"/>
                <a:gd name="connsiteY14" fmla="*/ 14478 h 164782"/>
                <a:gd name="connsiteX15" fmla="*/ 179070 w 221170"/>
                <a:gd name="connsiteY15" fmla="*/ 27241 h 164782"/>
                <a:gd name="connsiteX16" fmla="*/ 189262 w 221170"/>
                <a:gd name="connsiteY16" fmla="*/ 33052 h 164782"/>
                <a:gd name="connsiteX17" fmla="*/ 192881 w 221170"/>
                <a:gd name="connsiteY17" fmla="*/ 39338 h 164782"/>
                <a:gd name="connsiteX18" fmla="*/ 190024 w 221170"/>
                <a:gd name="connsiteY18" fmla="*/ 54864 h 164782"/>
                <a:gd name="connsiteX19" fmla="*/ 191929 w 221170"/>
                <a:gd name="connsiteY19" fmla="*/ 65722 h 164782"/>
                <a:gd name="connsiteX20" fmla="*/ 204788 w 221170"/>
                <a:gd name="connsiteY20" fmla="*/ 87630 h 164782"/>
                <a:gd name="connsiteX21" fmla="*/ 203264 w 221170"/>
                <a:gd name="connsiteY21" fmla="*/ 93250 h 164782"/>
                <a:gd name="connsiteX22" fmla="*/ 194215 w 221170"/>
                <a:gd name="connsiteY22" fmla="*/ 95155 h 164782"/>
                <a:gd name="connsiteX23" fmla="*/ 194500 w 221170"/>
                <a:gd name="connsiteY23" fmla="*/ 101155 h 164782"/>
                <a:gd name="connsiteX24" fmla="*/ 202692 w 221170"/>
                <a:gd name="connsiteY24" fmla="*/ 110680 h 164782"/>
                <a:gd name="connsiteX25" fmla="*/ 215170 w 221170"/>
                <a:gd name="connsiteY25" fmla="*/ 115919 h 164782"/>
                <a:gd name="connsiteX26" fmla="*/ 221171 w 221170"/>
                <a:gd name="connsiteY26" fmla="*/ 128492 h 164782"/>
                <a:gd name="connsiteX27" fmla="*/ 166688 w 221170"/>
                <a:gd name="connsiteY27" fmla="*/ 128111 h 164782"/>
                <a:gd name="connsiteX28" fmla="*/ 166402 w 221170"/>
                <a:gd name="connsiteY28" fmla="*/ 147447 h 164782"/>
                <a:gd name="connsiteX29" fmla="*/ 153543 w 221170"/>
                <a:gd name="connsiteY29" fmla="*/ 147542 h 164782"/>
                <a:gd name="connsiteX30" fmla="*/ 153258 w 221170"/>
                <a:gd name="connsiteY30" fmla="*/ 161544 h 164782"/>
                <a:gd name="connsiteX31" fmla="*/ 158020 w 221170"/>
                <a:gd name="connsiteY31" fmla="*/ 162877 h 164782"/>
                <a:gd name="connsiteX32" fmla="*/ 156496 w 221170"/>
                <a:gd name="connsiteY32" fmla="*/ 164782 h 164782"/>
                <a:gd name="connsiteX33" fmla="*/ 78581 w 221170"/>
                <a:gd name="connsiteY33" fmla="*/ 164782 h 16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1170" h="164782">
                  <a:moveTo>
                    <a:pt x="78581" y="164782"/>
                  </a:moveTo>
                  <a:lnTo>
                    <a:pt x="78010" y="153067"/>
                  </a:lnTo>
                  <a:lnTo>
                    <a:pt x="71724" y="153067"/>
                  </a:lnTo>
                  <a:lnTo>
                    <a:pt x="71533" y="146780"/>
                  </a:lnTo>
                  <a:lnTo>
                    <a:pt x="59817" y="146018"/>
                  </a:lnTo>
                  <a:lnTo>
                    <a:pt x="58769" y="110585"/>
                  </a:lnTo>
                  <a:lnTo>
                    <a:pt x="55150" y="108680"/>
                  </a:lnTo>
                  <a:lnTo>
                    <a:pt x="55626" y="72580"/>
                  </a:lnTo>
                  <a:lnTo>
                    <a:pt x="191" y="72866"/>
                  </a:lnTo>
                  <a:lnTo>
                    <a:pt x="0" y="36862"/>
                  </a:lnTo>
                  <a:lnTo>
                    <a:pt x="35528" y="35909"/>
                  </a:lnTo>
                  <a:lnTo>
                    <a:pt x="36195" y="0"/>
                  </a:lnTo>
                  <a:lnTo>
                    <a:pt x="166592" y="0"/>
                  </a:lnTo>
                  <a:lnTo>
                    <a:pt x="169164" y="10287"/>
                  </a:lnTo>
                  <a:lnTo>
                    <a:pt x="176879" y="14478"/>
                  </a:lnTo>
                  <a:lnTo>
                    <a:pt x="179070" y="27241"/>
                  </a:lnTo>
                  <a:lnTo>
                    <a:pt x="189262" y="33052"/>
                  </a:lnTo>
                  <a:lnTo>
                    <a:pt x="192881" y="39338"/>
                  </a:lnTo>
                  <a:lnTo>
                    <a:pt x="190024" y="54864"/>
                  </a:lnTo>
                  <a:lnTo>
                    <a:pt x="191929" y="65722"/>
                  </a:lnTo>
                  <a:lnTo>
                    <a:pt x="204788" y="87630"/>
                  </a:lnTo>
                  <a:lnTo>
                    <a:pt x="203264" y="93250"/>
                  </a:lnTo>
                  <a:lnTo>
                    <a:pt x="194215" y="95155"/>
                  </a:lnTo>
                  <a:lnTo>
                    <a:pt x="194500" y="101155"/>
                  </a:lnTo>
                  <a:lnTo>
                    <a:pt x="202692" y="110680"/>
                  </a:lnTo>
                  <a:lnTo>
                    <a:pt x="215170" y="115919"/>
                  </a:lnTo>
                  <a:lnTo>
                    <a:pt x="221171" y="128492"/>
                  </a:lnTo>
                  <a:lnTo>
                    <a:pt x="166688" y="128111"/>
                  </a:lnTo>
                  <a:lnTo>
                    <a:pt x="166402" y="147447"/>
                  </a:lnTo>
                  <a:lnTo>
                    <a:pt x="153543" y="147542"/>
                  </a:lnTo>
                  <a:lnTo>
                    <a:pt x="153258" y="161544"/>
                  </a:lnTo>
                  <a:lnTo>
                    <a:pt x="158020" y="162877"/>
                  </a:lnTo>
                  <a:lnTo>
                    <a:pt x="156496" y="164782"/>
                  </a:lnTo>
                  <a:lnTo>
                    <a:pt x="78581" y="164782"/>
                  </a:lnTo>
                  <a:close/>
                </a:path>
              </a:pathLst>
            </a:custGeom>
            <a:solidFill>
              <a:srgbClr val="669940"/>
            </a:solidFill>
            <a:ln w="9525" cap="flat">
              <a:noFill/>
              <a:prstDash val="solid"/>
              <a:miter/>
            </a:ln>
          </p:spPr>
          <p:txBody>
            <a:bodyPr rtlCol="0" anchor="ctr"/>
            <a:lstStyle/>
            <a:p>
              <a:endParaRPr lang="en-US"/>
            </a:p>
          </p:txBody>
        </p:sp>
        <p:sp>
          <p:nvSpPr>
            <p:cNvPr id="1870" name="Freeform: Shape 1869">
              <a:extLst>
                <a:ext uri="{FF2B5EF4-FFF2-40B4-BE49-F238E27FC236}">
                  <a16:creationId xmlns:a16="http://schemas.microsoft.com/office/drawing/2014/main" id="{F12F078C-DA82-4A87-BF28-CA91E8C59960}"/>
                </a:ext>
              </a:extLst>
            </p:cNvPr>
            <p:cNvSpPr/>
            <p:nvPr/>
          </p:nvSpPr>
          <p:spPr>
            <a:xfrm>
              <a:off x="8802762" y="4190523"/>
              <a:ext cx="289512" cy="215700"/>
            </a:xfrm>
            <a:custGeom>
              <a:avLst/>
              <a:gdLst>
                <a:gd name="connsiteX0" fmla="*/ 78581 w 221170"/>
                <a:gd name="connsiteY0" fmla="*/ 164782 h 164782"/>
                <a:gd name="connsiteX1" fmla="*/ 78010 w 221170"/>
                <a:gd name="connsiteY1" fmla="*/ 153067 h 164782"/>
                <a:gd name="connsiteX2" fmla="*/ 71724 w 221170"/>
                <a:gd name="connsiteY2" fmla="*/ 153067 h 164782"/>
                <a:gd name="connsiteX3" fmla="*/ 71533 w 221170"/>
                <a:gd name="connsiteY3" fmla="*/ 146780 h 164782"/>
                <a:gd name="connsiteX4" fmla="*/ 59817 w 221170"/>
                <a:gd name="connsiteY4" fmla="*/ 146018 h 164782"/>
                <a:gd name="connsiteX5" fmla="*/ 58769 w 221170"/>
                <a:gd name="connsiteY5" fmla="*/ 110585 h 164782"/>
                <a:gd name="connsiteX6" fmla="*/ 55150 w 221170"/>
                <a:gd name="connsiteY6" fmla="*/ 108680 h 164782"/>
                <a:gd name="connsiteX7" fmla="*/ 55626 w 221170"/>
                <a:gd name="connsiteY7" fmla="*/ 72580 h 164782"/>
                <a:gd name="connsiteX8" fmla="*/ 191 w 221170"/>
                <a:gd name="connsiteY8" fmla="*/ 72866 h 164782"/>
                <a:gd name="connsiteX9" fmla="*/ 0 w 221170"/>
                <a:gd name="connsiteY9" fmla="*/ 36862 h 164782"/>
                <a:gd name="connsiteX10" fmla="*/ 35528 w 221170"/>
                <a:gd name="connsiteY10" fmla="*/ 35909 h 164782"/>
                <a:gd name="connsiteX11" fmla="*/ 36195 w 221170"/>
                <a:gd name="connsiteY11" fmla="*/ 0 h 164782"/>
                <a:gd name="connsiteX12" fmla="*/ 166592 w 221170"/>
                <a:gd name="connsiteY12" fmla="*/ 0 h 164782"/>
                <a:gd name="connsiteX13" fmla="*/ 169164 w 221170"/>
                <a:gd name="connsiteY13" fmla="*/ 10287 h 164782"/>
                <a:gd name="connsiteX14" fmla="*/ 176879 w 221170"/>
                <a:gd name="connsiteY14" fmla="*/ 14478 h 164782"/>
                <a:gd name="connsiteX15" fmla="*/ 179070 w 221170"/>
                <a:gd name="connsiteY15" fmla="*/ 27241 h 164782"/>
                <a:gd name="connsiteX16" fmla="*/ 189262 w 221170"/>
                <a:gd name="connsiteY16" fmla="*/ 33052 h 164782"/>
                <a:gd name="connsiteX17" fmla="*/ 192881 w 221170"/>
                <a:gd name="connsiteY17" fmla="*/ 39338 h 164782"/>
                <a:gd name="connsiteX18" fmla="*/ 190024 w 221170"/>
                <a:gd name="connsiteY18" fmla="*/ 54864 h 164782"/>
                <a:gd name="connsiteX19" fmla="*/ 191929 w 221170"/>
                <a:gd name="connsiteY19" fmla="*/ 65722 h 164782"/>
                <a:gd name="connsiteX20" fmla="*/ 204788 w 221170"/>
                <a:gd name="connsiteY20" fmla="*/ 87630 h 164782"/>
                <a:gd name="connsiteX21" fmla="*/ 203264 w 221170"/>
                <a:gd name="connsiteY21" fmla="*/ 93250 h 164782"/>
                <a:gd name="connsiteX22" fmla="*/ 194215 w 221170"/>
                <a:gd name="connsiteY22" fmla="*/ 95155 h 164782"/>
                <a:gd name="connsiteX23" fmla="*/ 194500 w 221170"/>
                <a:gd name="connsiteY23" fmla="*/ 101155 h 164782"/>
                <a:gd name="connsiteX24" fmla="*/ 202692 w 221170"/>
                <a:gd name="connsiteY24" fmla="*/ 110680 h 164782"/>
                <a:gd name="connsiteX25" fmla="*/ 215170 w 221170"/>
                <a:gd name="connsiteY25" fmla="*/ 115919 h 164782"/>
                <a:gd name="connsiteX26" fmla="*/ 221171 w 221170"/>
                <a:gd name="connsiteY26" fmla="*/ 128492 h 164782"/>
                <a:gd name="connsiteX27" fmla="*/ 166688 w 221170"/>
                <a:gd name="connsiteY27" fmla="*/ 128111 h 164782"/>
                <a:gd name="connsiteX28" fmla="*/ 166402 w 221170"/>
                <a:gd name="connsiteY28" fmla="*/ 147447 h 164782"/>
                <a:gd name="connsiteX29" fmla="*/ 153543 w 221170"/>
                <a:gd name="connsiteY29" fmla="*/ 147542 h 164782"/>
                <a:gd name="connsiteX30" fmla="*/ 153258 w 221170"/>
                <a:gd name="connsiteY30" fmla="*/ 161544 h 164782"/>
                <a:gd name="connsiteX31" fmla="*/ 158020 w 221170"/>
                <a:gd name="connsiteY31" fmla="*/ 162877 h 164782"/>
                <a:gd name="connsiteX32" fmla="*/ 156496 w 221170"/>
                <a:gd name="connsiteY32" fmla="*/ 164782 h 164782"/>
                <a:gd name="connsiteX33" fmla="*/ 78581 w 221170"/>
                <a:gd name="connsiteY33" fmla="*/ 164782 h 16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1170" h="164782">
                  <a:moveTo>
                    <a:pt x="78581" y="164782"/>
                  </a:moveTo>
                  <a:lnTo>
                    <a:pt x="78010" y="153067"/>
                  </a:lnTo>
                  <a:lnTo>
                    <a:pt x="71724" y="153067"/>
                  </a:lnTo>
                  <a:lnTo>
                    <a:pt x="71533" y="146780"/>
                  </a:lnTo>
                  <a:lnTo>
                    <a:pt x="59817" y="146018"/>
                  </a:lnTo>
                  <a:lnTo>
                    <a:pt x="58769" y="110585"/>
                  </a:lnTo>
                  <a:lnTo>
                    <a:pt x="55150" y="108680"/>
                  </a:lnTo>
                  <a:lnTo>
                    <a:pt x="55626" y="72580"/>
                  </a:lnTo>
                  <a:lnTo>
                    <a:pt x="191" y="72866"/>
                  </a:lnTo>
                  <a:lnTo>
                    <a:pt x="0" y="36862"/>
                  </a:lnTo>
                  <a:lnTo>
                    <a:pt x="35528" y="35909"/>
                  </a:lnTo>
                  <a:lnTo>
                    <a:pt x="36195" y="0"/>
                  </a:lnTo>
                  <a:lnTo>
                    <a:pt x="166592" y="0"/>
                  </a:lnTo>
                  <a:lnTo>
                    <a:pt x="169164" y="10287"/>
                  </a:lnTo>
                  <a:lnTo>
                    <a:pt x="176879" y="14478"/>
                  </a:lnTo>
                  <a:lnTo>
                    <a:pt x="179070" y="27241"/>
                  </a:lnTo>
                  <a:lnTo>
                    <a:pt x="189262" y="33052"/>
                  </a:lnTo>
                  <a:lnTo>
                    <a:pt x="192881" y="39338"/>
                  </a:lnTo>
                  <a:lnTo>
                    <a:pt x="190024" y="54864"/>
                  </a:lnTo>
                  <a:lnTo>
                    <a:pt x="191929" y="65722"/>
                  </a:lnTo>
                  <a:lnTo>
                    <a:pt x="204788" y="87630"/>
                  </a:lnTo>
                  <a:lnTo>
                    <a:pt x="203264" y="93250"/>
                  </a:lnTo>
                  <a:lnTo>
                    <a:pt x="194215" y="95155"/>
                  </a:lnTo>
                  <a:lnTo>
                    <a:pt x="194500" y="101155"/>
                  </a:lnTo>
                  <a:lnTo>
                    <a:pt x="202692" y="110680"/>
                  </a:lnTo>
                  <a:lnTo>
                    <a:pt x="215170" y="115919"/>
                  </a:lnTo>
                  <a:lnTo>
                    <a:pt x="221171" y="128492"/>
                  </a:lnTo>
                  <a:lnTo>
                    <a:pt x="166688" y="128111"/>
                  </a:lnTo>
                  <a:lnTo>
                    <a:pt x="166402" y="147447"/>
                  </a:lnTo>
                  <a:lnTo>
                    <a:pt x="153543" y="147542"/>
                  </a:lnTo>
                  <a:lnTo>
                    <a:pt x="153258" y="161544"/>
                  </a:lnTo>
                  <a:lnTo>
                    <a:pt x="158020" y="162877"/>
                  </a:lnTo>
                  <a:lnTo>
                    <a:pt x="156496" y="164782"/>
                  </a:lnTo>
                  <a:lnTo>
                    <a:pt x="78581" y="164782"/>
                  </a:lnTo>
                  <a:close/>
                </a:path>
              </a:pathLst>
            </a:custGeom>
            <a:noFill/>
            <a:ln w="4953" cap="flat">
              <a:solidFill>
                <a:srgbClr val="FFFFFF"/>
              </a:solidFill>
              <a:prstDash val="solid"/>
              <a:miter/>
            </a:ln>
          </p:spPr>
          <p:txBody>
            <a:bodyPr rtlCol="0" anchor="ctr"/>
            <a:lstStyle/>
            <a:p>
              <a:endParaRPr lang="en-US"/>
            </a:p>
          </p:txBody>
        </p:sp>
        <p:sp>
          <p:nvSpPr>
            <p:cNvPr id="1871" name="Freeform: Shape 1870">
              <a:extLst>
                <a:ext uri="{FF2B5EF4-FFF2-40B4-BE49-F238E27FC236}">
                  <a16:creationId xmlns:a16="http://schemas.microsoft.com/office/drawing/2014/main" id="{6B4A2B92-77A0-4AC4-8D98-C4990DCE7E2A}"/>
                </a:ext>
              </a:extLst>
            </p:cNvPr>
            <p:cNvSpPr/>
            <p:nvPr/>
          </p:nvSpPr>
          <p:spPr>
            <a:xfrm>
              <a:off x="10764019" y="4218326"/>
              <a:ext cx="263578" cy="207721"/>
            </a:xfrm>
            <a:custGeom>
              <a:avLst/>
              <a:gdLst>
                <a:gd name="connsiteX0" fmla="*/ 0 w 201358"/>
                <a:gd name="connsiteY0" fmla="*/ 158687 h 158686"/>
                <a:gd name="connsiteX1" fmla="*/ 2858 w 201358"/>
                <a:gd name="connsiteY1" fmla="*/ 13716 h 158686"/>
                <a:gd name="connsiteX2" fmla="*/ 55722 w 201358"/>
                <a:gd name="connsiteY2" fmla="*/ 13145 h 158686"/>
                <a:gd name="connsiteX3" fmla="*/ 55912 w 201358"/>
                <a:gd name="connsiteY3" fmla="*/ 476 h 158686"/>
                <a:gd name="connsiteX4" fmla="*/ 201359 w 201358"/>
                <a:gd name="connsiteY4" fmla="*/ 0 h 158686"/>
                <a:gd name="connsiteX5" fmla="*/ 201359 w 201358"/>
                <a:gd name="connsiteY5" fmla="*/ 47149 h 158686"/>
                <a:gd name="connsiteX6" fmla="*/ 177070 w 201358"/>
                <a:gd name="connsiteY6" fmla="*/ 47816 h 158686"/>
                <a:gd name="connsiteX7" fmla="*/ 176594 w 201358"/>
                <a:gd name="connsiteY7" fmla="*/ 84772 h 158686"/>
                <a:gd name="connsiteX8" fmla="*/ 157067 w 201358"/>
                <a:gd name="connsiteY8" fmla="*/ 84677 h 158686"/>
                <a:gd name="connsiteX9" fmla="*/ 157639 w 201358"/>
                <a:gd name="connsiteY9" fmla="*/ 157353 h 158686"/>
                <a:gd name="connsiteX10" fmla="*/ 0 w 201358"/>
                <a:gd name="connsiteY10" fmla="*/ 158687 h 158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358" h="158686">
                  <a:moveTo>
                    <a:pt x="0" y="158687"/>
                  </a:moveTo>
                  <a:lnTo>
                    <a:pt x="2858" y="13716"/>
                  </a:lnTo>
                  <a:lnTo>
                    <a:pt x="55722" y="13145"/>
                  </a:lnTo>
                  <a:lnTo>
                    <a:pt x="55912" y="476"/>
                  </a:lnTo>
                  <a:lnTo>
                    <a:pt x="201359" y="0"/>
                  </a:lnTo>
                  <a:lnTo>
                    <a:pt x="201359" y="47149"/>
                  </a:lnTo>
                  <a:lnTo>
                    <a:pt x="177070" y="47816"/>
                  </a:lnTo>
                  <a:lnTo>
                    <a:pt x="176594" y="84772"/>
                  </a:lnTo>
                  <a:lnTo>
                    <a:pt x="157067" y="84677"/>
                  </a:lnTo>
                  <a:lnTo>
                    <a:pt x="157639" y="157353"/>
                  </a:lnTo>
                  <a:lnTo>
                    <a:pt x="0" y="158687"/>
                  </a:lnTo>
                  <a:close/>
                </a:path>
              </a:pathLst>
            </a:custGeom>
            <a:solidFill>
              <a:srgbClr val="BCBEC0"/>
            </a:solidFill>
            <a:ln w="9525" cap="flat">
              <a:noFill/>
              <a:prstDash val="solid"/>
              <a:miter/>
            </a:ln>
          </p:spPr>
          <p:txBody>
            <a:bodyPr rtlCol="0" anchor="ctr"/>
            <a:lstStyle/>
            <a:p>
              <a:endParaRPr lang="en-US"/>
            </a:p>
          </p:txBody>
        </p:sp>
        <p:sp>
          <p:nvSpPr>
            <p:cNvPr id="1872" name="Freeform: Shape 1871">
              <a:extLst>
                <a:ext uri="{FF2B5EF4-FFF2-40B4-BE49-F238E27FC236}">
                  <a16:creationId xmlns:a16="http://schemas.microsoft.com/office/drawing/2014/main" id="{9009E9A3-2218-4E18-8C5B-58CF740D5626}"/>
                </a:ext>
              </a:extLst>
            </p:cNvPr>
            <p:cNvSpPr/>
            <p:nvPr/>
          </p:nvSpPr>
          <p:spPr>
            <a:xfrm>
              <a:off x="10764019" y="4218326"/>
              <a:ext cx="263578" cy="207721"/>
            </a:xfrm>
            <a:custGeom>
              <a:avLst/>
              <a:gdLst>
                <a:gd name="connsiteX0" fmla="*/ 0 w 201358"/>
                <a:gd name="connsiteY0" fmla="*/ 158687 h 158686"/>
                <a:gd name="connsiteX1" fmla="*/ 2858 w 201358"/>
                <a:gd name="connsiteY1" fmla="*/ 13716 h 158686"/>
                <a:gd name="connsiteX2" fmla="*/ 55722 w 201358"/>
                <a:gd name="connsiteY2" fmla="*/ 13145 h 158686"/>
                <a:gd name="connsiteX3" fmla="*/ 55912 w 201358"/>
                <a:gd name="connsiteY3" fmla="*/ 476 h 158686"/>
                <a:gd name="connsiteX4" fmla="*/ 201359 w 201358"/>
                <a:gd name="connsiteY4" fmla="*/ 0 h 158686"/>
                <a:gd name="connsiteX5" fmla="*/ 201359 w 201358"/>
                <a:gd name="connsiteY5" fmla="*/ 47149 h 158686"/>
                <a:gd name="connsiteX6" fmla="*/ 177070 w 201358"/>
                <a:gd name="connsiteY6" fmla="*/ 47816 h 158686"/>
                <a:gd name="connsiteX7" fmla="*/ 176594 w 201358"/>
                <a:gd name="connsiteY7" fmla="*/ 84772 h 158686"/>
                <a:gd name="connsiteX8" fmla="*/ 157067 w 201358"/>
                <a:gd name="connsiteY8" fmla="*/ 84677 h 158686"/>
                <a:gd name="connsiteX9" fmla="*/ 157639 w 201358"/>
                <a:gd name="connsiteY9" fmla="*/ 157353 h 158686"/>
                <a:gd name="connsiteX10" fmla="*/ 0 w 201358"/>
                <a:gd name="connsiteY10" fmla="*/ 158687 h 158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358" h="158686">
                  <a:moveTo>
                    <a:pt x="0" y="158687"/>
                  </a:moveTo>
                  <a:lnTo>
                    <a:pt x="2858" y="13716"/>
                  </a:lnTo>
                  <a:lnTo>
                    <a:pt x="55722" y="13145"/>
                  </a:lnTo>
                  <a:lnTo>
                    <a:pt x="55912" y="476"/>
                  </a:lnTo>
                  <a:lnTo>
                    <a:pt x="201359" y="0"/>
                  </a:lnTo>
                  <a:lnTo>
                    <a:pt x="201359" y="47149"/>
                  </a:lnTo>
                  <a:lnTo>
                    <a:pt x="177070" y="47816"/>
                  </a:lnTo>
                  <a:lnTo>
                    <a:pt x="176594" y="84772"/>
                  </a:lnTo>
                  <a:lnTo>
                    <a:pt x="157067" y="84677"/>
                  </a:lnTo>
                  <a:lnTo>
                    <a:pt x="157639" y="157353"/>
                  </a:lnTo>
                  <a:lnTo>
                    <a:pt x="0" y="158687"/>
                  </a:lnTo>
                  <a:close/>
                </a:path>
              </a:pathLst>
            </a:custGeom>
            <a:noFill/>
            <a:ln w="4953" cap="rnd">
              <a:solidFill>
                <a:srgbClr val="FFFFFF"/>
              </a:solidFill>
              <a:prstDash val="solid"/>
              <a:round/>
            </a:ln>
          </p:spPr>
          <p:txBody>
            <a:bodyPr rtlCol="0" anchor="ctr"/>
            <a:lstStyle/>
            <a:p>
              <a:endParaRPr lang="en-US"/>
            </a:p>
          </p:txBody>
        </p:sp>
        <p:sp>
          <p:nvSpPr>
            <p:cNvPr id="1873" name="Freeform: Shape 1872">
              <a:extLst>
                <a:ext uri="{FF2B5EF4-FFF2-40B4-BE49-F238E27FC236}">
                  <a16:creationId xmlns:a16="http://schemas.microsoft.com/office/drawing/2014/main" id="{AFD52F57-3058-46A6-8A49-51B42675763A}"/>
                </a:ext>
              </a:extLst>
            </p:cNvPr>
            <p:cNvSpPr/>
            <p:nvPr/>
          </p:nvSpPr>
          <p:spPr>
            <a:xfrm>
              <a:off x="8752889" y="4237653"/>
              <a:ext cx="152736" cy="288889"/>
            </a:xfrm>
            <a:custGeom>
              <a:avLst/>
              <a:gdLst>
                <a:gd name="connsiteX0" fmla="*/ 953 w 116681"/>
                <a:gd name="connsiteY0" fmla="*/ 195548 h 220694"/>
                <a:gd name="connsiteX1" fmla="*/ 0 w 116681"/>
                <a:gd name="connsiteY1" fmla="*/ 118586 h 220694"/>
                <a:gd name="connsiteX2" fmla="*/ 953 w 116681"/>
                <a:gd name="connsiteY2" fmla="*/ 0 h 220694"/>
                <a:gd name="connsiteX3" fmla="*/ 38100 w 116681"/>
                <a:gd name="connsiteY3" fmla="*/ 857 h 220694"/>
                <a:gd name="connsiteX4" fmla="*/ 38291 w 116681"/>
                <a:gd name="connsiteY4" fmla="*/ 36862 h 220694"/>
                <a:gd name="connsiteX5" fmla="*/ 93726 w 116681"/>
                <a:gd name="connsiteY5" fmla="*/ 36576 h 220694"/>
                <a:gd name="connsiteX6" fmla="*/ 93250 w 116681"/>
                <a:gd name="connsiteY6" fmla="*/ 72676 h 220694"/>
                <a:gd name="connsiteX7" fmla="*/ 96869 w 116681"/>
                <a:gd name="connsiteY7" fmla="*/ 74581 h 220694"/>
                <a:gd name="connsiteX8" fmla="*/ 97917 w 116681"/>
                <a:gd name="connsiteY8" fmla="*/ 110014 h 220694"/>
                <a:gd name="connsiteX9" fmla="*/ 109633 w 116681"/>
                <a:gd name="connsiteY9" fmla="*/ 110776 h 220694"/>
                <a:gd name="connsiteX10" fmla="*/ 109824 w 116681"/>
                <a:gd name="connsiteY10" fmla="*/ 117062 h 220694"/>
                <a:gd name="connsiteX11" fmla="*/ 116110 w 116681"/>
                <a:gd name="connsiteY11" fmla="*/ 117062 h 220694"/>
                <a:gd name="connsiteX12" fmla="*/ 116681 w 116681"/>
                <a:gd name="connsiteY12" fmla="*/ 128778 h 220694"/>
                <a:gd name="connsiteX13" fmla="*/ 114586 w 116681"/>
                <a:gd name="connsiteY13" fmla="*/ 219742 h 220694"/>
                <a:gd name="connsiteX14" fmla="*/ 57912 w 116681"/>
                <a:gd name="connsiteY14" fmla="*/ 220694 h 220694"/>
                <a:gd name="connsiteX15" fmla="*/ 47434 w 116681"/>
                <a:gd name="connsiteY15" fmla="*/ 213646 h 220694"/>
                <a:gd name="connsiteX16" fmla="*/ 40577 w 116681"/>
                <a:gd name="connsiteY16" fmla="*/ 201358 h 220694"/>
                <a:gd name="connsiteX17" fmla="*/ 22956 w 116681"/>
                <a:gd name="connsiteY17" fmla="*/ 188500 h 220694"/>
                <a:gd name="connsiteX18" fmla="*/ 18574 w 116681"/>
                <a:gd name="connsiteY18" fmla="*/ 188309 h 220694"/>
                <a:gd name="connsiteX19" fmla="*/ 9144 w 116681"/>
                <a:gd name="connsiteY19" fmla="*/ 195739 h 220694"/>
                <a:gd name="connsiteX20" fmla="*/ 953 w 116681"/>
                <a:gd name="connsiteY20" fmla="*/ 195548 h 22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6681" h="220694">
                  <a:moveTo>
                    <a:pt x="953" y="195548"/>
                  </a:moveTo>
                  <a:lnTo>
                    <a:pt x="0" y="118586"/>
                  </a:lnTo>
                  <a:lnTo>
                    <a:pt x="953" y="0"/>
                  </a:lnTo>
                  <a:lnTo>
                    <a:pt x="38100" y="857"/>
                  </a:lnTo>
                  <a:lnTo>
                    <a:pt x="38291" y="36862"/>
                  </a:lnTo>
                  <a:lnTo>
                    <a:pt x="93726" y="36576"/>
                  </a:lnTo>
                  <a:lnTo>
                    <a:pt x="93250" y="72676"/>
                  </a:lnTo>
                  <a:lnTo>
                    <a:pt x="96869" y="74581"/>
                  </a:lnTo>
                  <a:lnTo>
                    <a:pt x="97917" y="110014"/>
                  </a:lnTo>
                  <a:lnTo>
                    <a:pt x="109633" y="110776"/>
                  </a:lnTo>
                  <a:lnTo>
                    <a:pt x="109824" y="117062"/>
                  </a:lnTo>
                  <a:lnTo>
                    <a:pt x="116110" y="117062"/>
                  </a:lnTo>
                  <a:lnTo>
                    <a:pt x="116681" y="128778"/>
                  </a:lnTo>
                  <a:lnTo>
                    <a:pt x="114586" y="219742"/>
                  </a:lnTo>
                  <a:lnTo>
                    <a:pt x="57912" y="220694"/>
                  </a:lnTo>
                  <a:lnTo>
                    <a:pt x="47434" y="213646"/>
                  </a:lnTo>
                  <a:lnTo>
                    <a:pt x="40577" y="201358"/>
                  </a:lnTo>
                  <a:lnTo>
                    <a:pt x="22956" y="188500"/>
                  </a:lnTo>
                  <a:lnTo>
                    <a:pt x="18574" y="188309"/>
                  </a:lnTo>
                  <a:lnTo>
                    <a:pt x="9144" y="195739"/>
                  </a:lnTo>
                  <a:lnTo>
                    <a:pt x="953" y="195548"/>
                  </a:lnTo>
                  <a:close/>
                </a:path>
              </a:pathLst>
            </a:custGeom>
            <a:solidFill>
              <a:srgbClr val="669940"/>
            </a:solidFill>
            <a:ln w="9525" cap="flat">
              <a:noFill/>
              <a:prstDash val="solid"/>
              <a:miter/>
            </a:ln>
          </p:spPr>
          <p:txBody>
            <a:bodyPr rtlCol="0" anchor="ctr"/>
            <a:lstStyle/>
            <a:p>
              <a:endParaRPr lang="en-US"/>
            </a:p>
          </p:txBody>
        </p:sp>
        <p:sp>
          <p:nvSpPr>
            <p:cNvPr id="1874" name="Freeform: Shape 1873">
              <a:extLst>
                <a:ext uri="{FF2B5EF4-FFF2-40B4-BE49-F238E27FC236}">
                  <a16:creationId xmlns:a16="http://schemas.microsoft.com/office/drawing/2014/main" id="{E2A0D842-9F81-4218-8668-D1AF6A49F607}"/>
                </a:ext>
              </a:extLst>
            </p:cNvPr>
            <p:cNvSpPr/>
            <p:nvPr/>
          </p:nvSpPr>
          <p:spPr>
            <a:xfrm>
              <a:off x="8752889" y="4237653"/>
              <a:ext cx="152736" cy="288889"/>
            </a:xfrm>
            <a:custGeom>
              <a:avLst/>
              <a:gdLst>
                <a:gd name="connsiteX0" fmla="*/ 953 w 116681"/>
                <a:gd name="connsiteY0" fmla="*/ 195548 h 220694"/>
                <a:gd name="connsiteX1" fmla="*/ 0 w 116681"/>
                <a:gd name="connsiteY1" fmla="*/ 118586 h 220694"/>
                <a:gd name="connsiteX2" fmla="*/ 953 w 116681"/>
                <a:gd name="connsiteY2" fmla="*/ 0 h 220694"/>
                <a:gd name="connsiteX3" fmla="*/ 38100 w 116681"/>
                <a:gd name="connsiteY3" fmla="*/ 857 h 220694"/>
                <a:gd name="connsiteX4" fmla="*/ 38291 w 116681"/>
                <a:gd name="connsiteY4" fmla="*/ 36862 h 220694"/>
                <a:gd name="connsiteX5" fmla="*/ 93726 w 116681"/>
                <a:gd name="connsiteY5" fmla="*/ 36576 h 220694"/>
                <a:gd name="connsiteX6" fmla="*/ 93250 w 116681"/>
                <a:gd name="connsiteY6" fmla="*/ 72676 h 220694"/>
                <a:gd name="connsiteX7" fmla="*/ 96869 w 116681"/>
                <a:gd name="connsiteY7" fmla="*/ 74581 h 220694"/>
                <a:gd name="connsiteX8" fmla="*/ 97917 w 116681"/>
                <a:gd name="connsiteY8" fmla="*/ 110014 h 220694"/>
                <a:gd name="connsiteX9" fmla="*/ 109633 w 116681"/>
                <a:gd name="connsiteY9" fmla="*/ 110776 h 220694"/>
                <a:gd name="connsiteX10" fmla="*/ 109824 w 116681"/>
                <a:gd name="connsiteY10" fmla="*/ 117062 h 220694"/>
                <a:gd name="connsiteX11" fmla="*/ 116110 w 116681"/>
                <a:gd name="connsiteY11" fmla="*/ 117062 h 220694"/>
                <a:gd name="connsiteX12" fmla="*/ 116681 w 116681"/>
                <a:gd name="connsiteY12" fmla="*/ 128778 h 220694"/>
                <a:gd name="connsiteX13" fmla="*/ 114586 w 116681"/>
                <a:gd name="connsiteY13" fmla="*/ 219742 h 220694"/>
                <a:gd name="connsiteX14" fmla="*/ 57912 w 116681"/>
                <a:gd name="connsiteY14" fmla="*/ 220694 h 220694"/>
                <a:gd name="connsiteX15" fmla="*/ 47434 w 116681"/>
                <a:gd name="connsiteY15" fmla="*/ 213646 h 220694"/>
                <a:gd name="connsiteX16" fmla="*/ 40577 w 116681"/>
                <a:gd name="connsiteY16" fmla="*/ 201358 h 220694"/>
                <a:gd name="connsiteX17" fmla="*/ 22956 w 116681"/>
                <a:gd name="connsiteY17" fmla="*/ 188500 h 220694"/>
                <a:gd name="connsiteX18" fmla="*/ 18574 w 116681"/>
                <a:gd name="connsiteY18" fmla="*/ 188309 h 220694"/>
                <a:gd name="connsiteX19" fmla="*/ 9144 w 116681"/>
                <a:gd name="connsiteY19" fmla="*/ 195739 h 220694"/>
                <a:gd name="connsiteX20" fmla="*/ 953 w 116681"/>
                <a:gd name="connsiteY20" fmla="*/ 195548 h 22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6681" h="220694">
                  <a:moveTo>
                    <a:pt x="953" y="195548"/>
                  </a:moveTo>
                  <a:lnTo>
                    <a:pt x="0" y="118586"/>
                  </a:lnTo>
                  <a:lnTo>
                    <a:pt x="953" y="0"/>
                  </a:lnTo>
                  <a:lnTo>
                    <a:pt x="38100" y="857"/>
                  </a:lnTo>
                  <a:lnTo>
                    <a:pt x="38291" y="36862"/>
                  </a:lnTo>
                  <a:lnTo>
                    <a:pt x="93726" y="36576"/>
                  </a:lnTo>
                  <a:lnTo>
                    <a:pt x="93250" y="72676"/>
                  </a:lnTo>
                  <a:lnTo>
                    <a:pt x="96869" y="74581"/>
                  </a:lnTo>
                  <a:lnTo>
                    <a:pt x="97917" y="110014"/>
                  </a:lnTo>
                  <a:lnTo>
                    <a:pt x="109633" y="110776"/>
                  </a:lnTo>
                  <a:lnTo>
                    <a:pt x="109824" y="117062"/>
                  </a:lnTo>
                  <a:lnTo>
                    <a:pt x="116110" y="117062"/>
                  </a:lnTo>
                  <a:lnTo>
                    <a:pt x="116681" y="128778"/>
                  </a:lnTo>
                  <a:lnTo>
                    <a:pt x="114586" y="219742"/>
                  </a:lnTo>
                  <a:lnTo>
                    <a:pt x="57912" y="220694"/>
                  </a:lnTo>
                  <a:lnTo>
                    <a:pt x="47434" y="213646"/>
                  </a:lnTo>
                  <a:lnTo>
                    <a:pt x="40577" y="201358"/>
                  </a:lnTo>
                  <a:lnTo>
                    <a:pt x="22956" y="188500"/>
                  </a:lnTo>
                  <a:lnTo>
                    <a:pt x="18574" y="188309"/>
                  </a:lnTo>
                  <a:lnTo>
                    <a:pt x="9144" y="195739"/>
                  </a:lnTo>
                  <a:lnTo>
                    <a:pt x="953" y="195548"/>
                  </a:lnTo>
                  <a:close/>
                </a:path>
              </a:pathLst>
            </a:custGeom>
            <a:noFill/>
            <a:ln w="4953" cap="flat">
              <a:solidFill>
                <a:srgbClr val="FFFFFF"/>
              </a:solidFill>
              <a:prstDash val="solid"/>
              <a:miter/>
            </a:ln>
          </p:spPr>
          <p:txBody>
            <a:bodyPr rtlCol="0" anchor="ctr"/>
            <a:lstStyle/>
            <a:p>
              <a:endParaRPr lang="en-US"/>
            </a:p>
          </p:txBody>
        </p:sp>
        <p:sp>
          <p:nvSpPr>
            <p:cNvPr id="1875" name="Freeform: Shape 1874">
              <a:extLst>
                <a:ext uri="{FF2B5EF4-FFF2-40B4-BE49-F238E27FC236}">
                  <a16:creationId xmlns:a16="http://schemas.microsoft.com/office/drawing/2014/main" id="{3B4B932C-22BC-4218-933D-AEBC84623089}"/>
                </a:ext>
              </a:extLst>
            </p:cNvPr>
            <p:cNvSpPr/>
            <p:nvPr/>
          </p:nvSpPr>
          <p:spPr>
            <a:xfrm>
              <a:off x="10129510" y="4271941"/>
              <a:ext cx="237020" cy="247743"/>
            </a:xfrm>
            <a:custGeom>
              <a:avLst/>
              <a:gdLst>
                <a:gd name="connsiteX0" fmla="*/ 35909 w 181069"/>
                <a:gd name="connsiteY0" fmla="*/ 188785 h 189261"/>
                <a:gd name="connsiteX1" fmla="*/ 37242 w 181069"/>
                <a:gd name="connsiteY1" fmla="*/ 153924 h 189261"/>
                <a:gd name="connsiteX2" fmla="*/ 381 w 181069"/>
                <a:gd name="connsiteY2" fmla="*/ 152114 h 189261"/>
                <a:gd name="connsiteX3" fmla="*/ 1333 w 181069"/>
                <a:gd name="connsiteY3" fmla="*/ 134207 h 189261"/>
                <a:gd name="connsiteX4" fmla="*/ 0 w 181069"/>
                <a:gd name="connsiteY4" fmla="*/ 41815 h 189261"/>
                <a:gd name="connsiteX5" fmla="*/ 1143 w 181069"/>
                <a:gd name="connsiteY5" fmla="*/ 0 h 189261"/>
                <a:gd name="connsiteX6" fmla="*/ 18479 w 181069"/>
                <a:gd name="connsiteY6" fmla="*/ 16669 h 189261"/>
                <a:gd name="connsiteX7" fmla="*/ 39528 w 181069"/>
                <a:gd name="connsiteY7" fmla="*/ 8001 h 189261"/>
                <a:gd name="connsiteX8" fmla="*/ 49720 w 181069"/>
                <a:gd name="connsiteY8" fmla="*/ 23717 h 189261"/>
                <a:gd name="connsiteX9" fmla="*/ 54673 w 181069"/>
                <a:gd name="connsiteY9" fmla="*/ 25051 h 189261"/>
                <a:gd name="connsiteX10" fmla="*/ 61246 w 181069"/>
                <a:gd name="connsiteY10" fmla="*/ 29432 h 189261"/>
                <a:gd name="connsiteX11" fmla="*/ 68485 w 181069"/>
                <a:gd name="connsiteY11" fmla="*/ 42767 h 189261"/>
                <a:gd name="connsiteX12" fmla="*/ 72675 w 181069"/>
                <a:gd name="connsiteY12" fmla="*/ 43720 h 189261"/>
                <a:gd name="connsiteX13" fmla="*/ 80200 w 181069"/>
                <a:gd name="connsiteY13" fmla="*/ 42100 h 189261"/>
                <a:gd name="connsiteX14" fmla="*/ 83820 w 181069"/>
                <a:gd name="connsiteY14" fmla="*/ 37814 h 189261"/>
                <a:gd name="connsiteX15" fmla="*/ 78486 w 181069"/>
                <a:gd name="connsiteY15" fmla="*/ 19050 h 189261"/>
                <a:gd name="connsiteX16" fmla="*/ 83248 w 181069"/>
                <a:gd name="connsiteY16" fmla="*/ 15240 h 189261"/>
                <a:gd name="connsiteX17" fmla="*/ 92392 w 181069"/>
                <a:gd name="connsiteY17" fmla="*/ 16859 h 189261"/>
                <a:gd name="connsiteX18" fmla="*/ 102489 w 181069"/>
                <a:gd name="connsiteY18" fmla="*/ 26098 h 189261"/>
                <a:gd name="connsiteX19" fmla="*/ 128588 w 181069"/>
                <a:gd name="connsiteY19" fmla="*/ 21717 h 189261"/>
                <a:gd name="connsiteX20" fmla="*/ 139255 w 181069"/>
                <a:gd name="connsiteY20" fmla="*/ 35623 h 189261"/>
                <a:gd name="connsiteX21" fmla="*/ 150209 w 181069"/>
                <a:gd name="connsiteY21" fmla="*/ 23622 h 189261"/>
                <a:gd name="connsiteX22" fmla="*/ 156591 w 181069"/>
                <a:gd name="connsiteY22" fmla="*/ 21431 h 189261"/>
                <a:gd name="connsiteX23" fmla="*/ 172688 w 181069"/>
                <a:gd name="connsiteY23" fmla="*/ 24479 h 189261"/>
                <a:gd name="connsiteX24" fmla="*/ 181070 w 181069"/>
                <a:gd name="connsiteY24" fmla="*/ 9620 h 189261"/>
                <a:gd name="connsiteX25" fmla="*/ 180880 w 181069"/>
                <a:gd name="connsiteY25" fmla="*/ 81153 h 189261"/>
                <a:gd name="connsiteX26" fmla="*/ 180689 w 181069"/>
                <a:gd name="connsiteY26" fmla="*/ 116396 h 189261"/>
                <a:gd name="connsiteX27" fmla="*/ 145732 w 181069"/>
                <a:gd name="connsiteY27" fmla="*/ 119063 h 189261"/>
                <a:gd name="connsiteX28" fmla="*/ 141922 w 181069"/>
                <a:gd name="connsiteY28" fmla="*/ 189262 h 189261"/>
                <a:gd name="connsiteX29" fmla="*/ 35909 w 181069"/>
                <a:gd name="connsiteY29" fmla="*/ 188785 h 18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1069" h="189261">
                  <a:moveTo>
                    <a:pt x="35909" y="188785"/>
                  </a:moveTo>
                  <a:lnTo>
                    <a:pt x="37242" y="153924"/>
                  </a:lnTo>
                  <a:lnTo>
                    <a:pt x="381" y="152114"/>
                  </a:lnTo>
                  <a:lnTo>
                    <a:pt x="1333" y="134207"/>
                  </a:lnTo>
                  <a:lnTo>
                    <a:pt x="0" y="41815"/>
                  </a:lnTo>
                  <a:lnTo>
                    <a:pt x="1143" y="0"/>
                  </a:lnTo>
                  <a:lnTo>
                    <a:pt x="18479" y="16669"/>
                  </a:lnTo>
                  <a:lnTo>
                    <a:pt x="39528" y="8001"/>
                  </a:lnTo>
                  <a:lnTo>
                    <a:pt x="49720" y="23717"/>
                  </a:lnTo>
                  <a:lnTo>
                    <a:pt x="54673" y="25051"/>
                  </a:lnTo>
                  <a:lnTo>
                    <a:pt x="61246" y="29432"/>
                  </a:lnTo>
                  <a:lnTo>
                    <a:pt x="68485" y="42767"/>
                  </a:lnTo>
                  <a:lnTo>
                    <a:pt x="72675" y="43720"/>
                  </a:lnTo>
                  <a:lnTo>
                    <a:pt x="80200" y="42100"/>
                  </a:lnTo>
                  <a:lnTo>
                    <a:pt x="83820" y="37814"/>
                  </a:lnTo>
                  <a:lnTo>
                    <a:pt x="78486" y="19050"/>
                  </a:lnTo>
                  <a:lnTo>
                    <a:pt x="83248" y="15240"/>
                  </a:lnTo>
                  <a:lnTo>
                    <a:pt x="92392" y="16859"/>
                  </a:lnTo>
                  <a:lnTo>
                    <a:pt x="102489" y="26098"/>
                  </a:lnTo>
                  <a:lnTo>
                    <a:pt x="128588" y="21717"/>
                  </a:lnTo>
                  <a:lnTo>
                    <a:pt x="139255" y="35623"/>
                  </a:lnTo>
                  <a:lnTo>
                    <a:pt x="150209" y="23622"/>
                  </a:lnTo>
                  <a:lnTo>
                    <a:pt x="156591" y="21431"/>
                  </a:lnTo>
                  <a:lnTo>
                    <a:pt x="172688" y="24479"/>
                  </a:lnTo>
                  <a:lnTo>
                    <a:pt x="181070" y="9620"/>
                  </a:lnTo>
                  <a:lnTo>
                    <a:pt x="180880" y="81153"/>
                  </a:lnTo>
                  <a:lnTo>
                    <a:pt x="180689" y="116396"/>
                  </a:lnTo>
                  <a:lnTo>
                    <a:pt x="145732" y="119063"/>
                  </a:lnTo>
                  <a:lnTo>
                    <a:pt x="141922" y="189262"/>
                  </a:lnTo>
                  <a:lnTo>
                    <a:pt x="35909" y="188785"/>
                  </a:lnTo>
                  <a:close/>
                </a:path>
              </a:pathLst>
            </a:custGeom>
            <a:solidFill>
              <a:srgbClr val="BCBEC0"/>
            </a:solidFill>
            <a:ln w="9525" cap="flat">
              <a:noFill/>
              <a:prstDash val="solid"/>
              <a:miter/>
            </a:ln>
          </p:spPr>
          <p:txBody>
            <a:bodyPr rtlCol="0" anchor="ctr"/>
            <a:lstStyle/>
            <a:p>
              <a:endParaRPr lang="en-US"/>
            </a:p>
          </p:txBody>
        </p:sp>
        <p:sp>
          <p:nvSpPr>
            <p:cNvPr id="1876" name="Freeform: Shape 1875">
              <a:extLst>
                <a:ext uri="{FF2B5EF4-FFF2-40B4-BE49-F238E27FC236}">
                  <a16:creationId xmlns:a16="http://schemas.microsoft.com/office/drawing/2014/main" id="{E4167F93-670B-475A-A3A3-A3A3A2ED96A2}"/>
                </a:ext>
              </a:extLst>
            </p:cNvPr>
            <p:cNvSpPr/>
            <p:nvPr/>
          </p:nvSpPr>
          <p:spPr>
            <a:xfrm>
              <a:off x="10129510" y="4271941"/>
              <a:ext cx="237020" cy="247743"/>
            </a:xfrm>
            <a:custGeom>
              <a:avLst/>
              <a:gdLst>
                <a:gd name="connsiteX0" fmla="*/ 35909 w 181069"/>
                <a:gd name="connsiteY0" fmla="*/ 188785 h 189261"/>
                <a:gd name="connsiteX1" fmla="*/ 37242 w 181069"/>
                <a:gd name="connsiteY1" fmla="*/ 153924 h 189261"/>
                <a:gd name="connsiteX2" fmla="*/ 381 w 181069"/>
                <a:gd name="connsiteY2" fmla="*/ 152114 h 189261"/>
                <a:gd name="connsiteX3" fmla="*/ 1333 w 181069"/>
                <a:gd name="connsiteY3" fmla="*/ 134207 h 189261"/>
                <a:gd name="connsiteX4" fmla="*/ 0 w 181069"/>
                <a:gd name="connsiteY4" fmla="*/ 41815 h 189261"/>
                <a:gd name="connsiteX5" fmla="*/ 1143 w 181069"/>
                <a:gd name="connsiteY5" fmla="*/ 0 h 189261"/>
                <a:gd name="connsiteX6" fmla="*/ 18479 w 181069"/>
                <a:gd name="connsiteY6" fmla="*/ 16669 h 189261"/>
                <a:gd name="connsiteX7" fmla="*/ 39528 w 181069"/>
                <a:gd name="connsiteY7" fmla="*/ 8001 h 189261"/>
                <a:gd name="connsiteX8" fmla="*/ 49720 w 181069"/>
                <a:gd name="connsiteY8" fmla="*/ 23717 h 189261"/>
                <a:gd name="connsiteX9" fmla="*/ 54673 w 181069"/>
                <a:gd name="connsiteY9" fmla="*/ 25051 h 189261"/>
                <a:gd name="connsiteX10" fmla="*/ 61246 w 181069"/>
                <a:gd name="connsiteY10" fmla="*/ 29432 h 189261"/>
                <a:gd name="connsiteX11" fmla="*/ 68485 w 181069"/>
                <a:gd name="connsiteY11" fmla="*/ 42767 h 189261"/>
                <a:gd name="connsiteX12" fmla="*/ 72675 w 181069"/>
                <a:gd name="connsiteY12" fmla="*/ 43720 h 189261"/>
                <a:gd name="connsiteX13" fmla="*/ 80200 w 181069"/>
                <a:gd name="connsiteY13" fmla="*/ 42100 h 189261"/>
                <a:gd name="connsiteX14" fmla="*/ 83820 w 181069"/>
                <a:gd name="connsiteY14" fmla="*/ 37814 h 189261"/>
                <a:gd name="connsiteX15" fmla="*/ 78486 w 181069"/>
                <a:gd name="connsiteY15" fmla="*/ 19050 h 189261"/>
                <a:gd name="connsiteX16" fmla="*/ 83248 w 181069"/>
                <a:gd name="connsiteY16" fmla="*/ 15240 h 189261"/>
                <a:gd name="connsiteX17" fmla="*/ 92392 w 181069"/>
                <a:gd name="connsiteY17" fmla="*/ 16859 h 189261"/>
                <a:gd name="connsiteX18" fmla="*/ 102489 w 181069"/>
                <a:gd name="connsiteY18" fmla="*/ 26098 h 189261"/>
                <a:gd name="connsiteX19" fmla="*/ 128588 w 181069"/>
                <a:gd name="connsiteY19" fmla="*/ 21717 h 189261"/>
                <a:gd name="connsiteX20" fmla="*/ 139255 w 181069"/>
                <a:gd name="connsiteY20" fmla="*/ 35623 h 189261"/>
                <a:gd name="connsiteX21" fmla="*/ 150209 w 181069"/>
                <a:gd name="connsiteY21" fmla="*/ 23622 h 189261"/>
                <a:gd name="connsiteX22" fmla="*/ 156591 w 181069"/>
                <a:gd name="connsiteY22" fmla="*/ 21431 h 189261"/>
                <a:gd name="connsiteX23" fmla="*/ 172688 w 181069"/>
                <a:gd name="connsiteY23" fmla="*/ 24479 h 189261"/>
                <a:gd name="connsiteX24" fmla="*/ 181070 w 181069"/>
                <a:gd name="connsiteY24" fmla="*/ 9620 h 189261"/>
                <a:gd name="connsiteX25" fmla="*/ 180880 w 181069"/>
                <a:gd name="connsiteY25" fmla="*/ 81153 h 189261"/>
                <a:gd name="connsiteX26" fmla="*/ 180689 w 181069"/>
                <a:gd name="connsiteY26" fmla="*/ 116396 h 189261"/>
                <a:gd name="connsiteX27" fmla="*/ 145732 w 181069"/>
                <a:gd name="connsiteY27" fmla="*/ 119063 h 189261"/>
                <a:gd name="connsiteX28" fmla="*/ 141922 w 181069"/>
                <a:gd name="connsiteY28" fmla="*/ 189262 h 189261"/>
                <a:gd name="connsiteX29" fmla="*/ 35909 w 181069"/>
                <a:gd name="connsiteY29" fmla="*/ 188785 h 18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1069" h="189261">
                  <a:moveTo>
                    <a:pt x="35909" y="188785"/>
                  </a:moveTo>
                  <a:lnTo>
                    <a:pt x="37242" y="153924"/>
                  </a:lnTo>
                  <a:lnTo>
                    <a:pt x="381" y="152114"/>
                  </a:lnTo>
                  <a:lnTo>
                    <a:pt x="1333" y="134207"/>
                  </a:lnTo>
                  <a:lnTo>
                    <a:pt x="0" y="41815"/>
                  </a:lnTo>
                  <a:lnTo>
                    <a:pt x="1143" y="0"/>
                  </a:lnTo>
                  <a:lnTo>
                    <a:pt x="18479" y="16669"/>
                  </a:lnTo>
                  <a:lnTo>
                    <a:pt x="39528" y="8001"/>
                  </a:lnTo>
                  <a:lnTo>
                    <a:pt x="49720" y="23717"/>
                  </a:lnTo>
                  <a:lnTo>
                    <a:pt x="54673" y="25051"/>
                  </a:lnTo>
                  <a:lnTo>
                    <a:pt x="61246" y="29432"/>
                  </a:lnTo>
                  <a:lnTo>
                    <a:pt x="68485" y="42767"/>
                  </a:lnTo>
                  <a:lnTo>
                    <a:pt x="72675" y="43720"/>
                  </a:lnTo>
                  <a:lnTo>
                    <a:pt x="80200" y="42100"/>
                  </a:lnTo>
                  <a:lnTo>
                    <a:pt x="83820" y="37814"/>
                  </a:lnTo>
                  <a:lnTo>
                    <a:pt x="78486" y="19050"/>
                  </a:lnTo>
                  <a:lnTo>
                    <a:pt x="83248" y="15240"/>
                  </a:lnTo>
                  <a:lnTo>
                    <a:pt x="92392" y="16859"/>
                  </a:lnTo>
                  <a:lnTo>
                    <a:pt x="102489" y="26098"/>
                  </a:lnTo>
                  <a:lnTo>
                    <a:pt x="128588" y="21717"/>
                  </a:lnTo>
                  <a:lnTo>
                    <a:pt x="139255" y="35623"/>
                  </a:lnTo>
                  <a:lnTo>
                    <a:pt x="150209" y="23622"/>
                  </a:lnTo>
                  <a:lnTo>
                    <a:pt x="156591" y="21431"/>
                  </a:lnTo>
                  <a:lnTo>
                    <a:pt x="172688" y="24479"/>
                  </a:lnTo>
                  <a:lnTo>
                    <a:pt x="181070" y="9620"/>
                  </a:lnTo>
                  <a:lnTo>
                    <a:pt x="180880" y="81153"/>
                  </a:lnTo>
                  <a:lnTo>
                    <a:pt x="180689" y="116396"/>
                  </a:lnTo>
                  <a:lnTo>
                    <a:pt x="145732" y="119063"/>
                  </a:lnTo>
                  <a:lnTo>
                    <a:pt x="141922" y="189262"/>
                  </a:lnTo>
                  <a:lnTo>
                    <a:pt x="35909" y="188785"/>
                  </a:lnTo>
                  <a:close/>
                </a:path>
              </a:pathLst>
            </a:custGeom>
            <a:noFill/>
            <a:ln w="4953" cap="rnd">
              <a:solidFill>
                <a:srgbClr val="FFFFFF"/>
              </a:solidFill>
              <a:prstDash val="solid"/>
              <a:round/>
            </a:ln>
          </p:spPr>
          <p:txBody>
            <a:bodyPr rtlCol="0" anchor="ctr"/>
            <a:lstStyle/>
            <a:p>
              <a:endParaRPr lang="en-US"/>
            </a:p>
          </p:txBody>
        </p:sp>
        <p:sp>
          <p:nvSpPr>
            <p:cNvPr id="1877" name="Freeform: Shape 1876">
              <a:extLst>
                <a:ext uri="{FF2B5EF4-FFF2-40B4-BE49-F238E27FC236}">
                  <a16:creationId xmlns:a16="http://schemas.microsoft.com/office/drawing/2014/main" id="{040CA845-8CB8-460C-BB3A-02935FFE98E8}"/>
                </a:ext>
              </a:extLst>
            </p:cNvPr>
            <p:cNvSpPr/>
            <p:nvPr/>
          </p:nvSpPr>
          <p:spPr>
            <a:xfrm>
              <a:off x="9796482" y="4326677"/>
              <a:ext cx="334773" cy="194131"/>
            </a:xfrm>
            <a:custGeom>
              <a:avLst/>
              <a:gdLst>
                <a:gd name="connsiteX0" fmla="*/ 0 w 255746"/>
                <a:gd name="connsiteY0" fmla="*/ 76867 h 148304"/>
                <a:gd name="connsiteX1" fmla="*/ 476 w 255746"/>
                <a:gd name="connsiteY1" fmla="*/ 2953 h 148304"/>
                <a:gd name="connsiteX2" fmla="*/ 254413 w 255746"/>
                <a:gd name="connsiteY2" fmla="*/ 0 h 148304"/>
                <a:gd name="connsiteX3" fmla="*/ 255746 w 255746"/>
                <a:gd name="connsiteY3" fmla="*/ 92393 h 148304"/>
                <a:gd name="connsiteX4" fmla="*/ 182023 w 255746"/>
                <a:gd name="connsiteY4" fmla="*/ 93440 h 148304"/>
                <a:gd name="connsiteX5" fmla="*/ 182404 w 255746"/>
                <a:gd name="connsiteY5" fmla="*/ 100298 h 148304"/>
                <a:gd name="connsiteX6" fmla="*/ 164020 w 255746"/>
                <a:gd name="connsiteY6" fmla="*/ 99727 h 148304"/>
                <a:gd name="connsiteX7" fmla="*/ 163259 w 255746"/>
                <a:gd name="connsiteY7" fmla="*/ 107252 h 148304"/>
                <a:gd name="connsiteX8" fmla="*/ 171450 w 255746"/>
                <a:gd name="connsiteY8" fmla="*/ 114681 h 148304"/>
                <a:gd name="connsiteX9" fmla="*/ 176213 w 255746"/>
                <a:gd name="connsiteY9" fmla="*/ 139446 h 148304"/>
                <a:gd name="connsiteX10" fmla="*/ 181927 w 255746"/>
                <a:gd name="connsiteY10" fmla="*/ 148304 h 148304"/>
                <a:gd name="connsiteX11" fmla="*/ 110966 w 255746"/>
                <a:gd name="connsiteY11" fmla="*/ 147733 h 148304"/>
                <a:gd name="connsiteX12" fmla="*/ 39338 w 255746"/>
                <a:gd name="connsiteY12" fmla="*/ 147352 h 148304"/>
                <a:gd name="connsiteX13" fmla="*/ 38671 w 255746"/>
                <a:gd name="connsiteY13" fmla="*/ 76867 h 148304"/>
                <a:gd name="connsiteX14" fmla="*/ 0 w 255746"/>
                <a:gd name="connsiteY14" fmla="*/ 76867 h 14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746" h="148304">
                  <a:moveTo>
                    <a:pt x="0" y="76867"/>
                  </a:moveTo>
                  <a:lnTo>
                    <a:pt x="476" y="2953"/>
                  </a:lnTo>
                  <a:lnTo>
                    <a:pt x="254413" y="0"/>
                  </a:lnTo>
                  <a:lnTo>
                    <a:pt x="255746" y="92393"/>
                  </a:lnTo>
                  <a:lnTo>
                    <a:pt x="182023" y="93440"/>
                  </a:lnTo>
                  <a:lnTo>
                    <a:pt x="182404" y="100298"/>
                  </a:lnTo>
                  <a:lnTo>
                    <a:pt x="164020" y="99727"/>
                  </a:lnTo>
                  <a:lnTo>
                    <a:pt x="163259" y="107252"/>
                  </a:lnTo>
                  <a:lnTo>
                    <a:pt x="171450" y="114681"/>
                  </a:lnTo>
                  <a:lnTo>
                    <a:pt x="176213" y="139446"/>
                  </a:lnTo>
                  <a:lnTo>
                    <a:pt x="181927" y="148304"/>
                  </a:lnTo>
                  <a:lnTo>
                    <a:pt x="110966" y="147733"/>
                  </a:lnTo>
                  <a:lnTo>
                    <a:pt x="39338" y="147352"/>
                  </a:lnTo>
                  <a:lnTo>
                    <a:pt x="38671" y="76867"/>
                  </a:lnTo>
                  <a:lnTo>
                    <a:pt x="0" y="76867"/>
                  </a:lnTo>
                  <a:close/>
                </a:path>
              </a:pathLst>
            </a:custGeom>
            <a:solidFill>
              <a:srgbClr val="BCBEC0"/>
            </a:solidFill>
            <a:ln w="9525" cap="flat">
              <a:noFill/>
              <a:prstDash val="solid"/>
              <a:miter/>
            </a:ln>
          </p:spPr>
          <p:txBody>
            <a:bodyPr rtlCol="0" anchor="ctr"/>
            <a:lstStyle/>
            <a:p>
              <a:endParaRPr lang="en-US"/>
            </a:p>
          </p:txBody>
        </p:sp>
        <p:sp>
          <p:nvSpPr>
            <p:cNvPr id="1878" name="Freeform: Shape 1877">
              <a:extLst>
                <a:ext uri="{FF2B5EF4-FFF2-40B4-BE49-F238E27FC236}">
                  <a16:creationId xmlns:a16="http://schemas.microsoft.com/office/drawing/2014/main" id="{18800F29-706B-4D2A-9F47-1F80C9262A87}"/>
                </a:ext>
              </a:extLst>
            </p:cNvPr>
            <p:cNvSpPr/>
            <p:nvPr/>
          </p:nvSpPr>
          <p:spPr>
            <a:xfrm>
              <a:off x="9796482" y="4326677"/>
              <a:ext cx="334773" cy="194131"/>
            </a:xfrm>
            <a:custGeom>
              <a:avLst/>
              <a:gdLst>
                <a:gd name="connsiteX0" fmla="*/ 0 w 255746"/>
                <a:gd name="connsiteY0" fmla="*/ 76867 h 148304"/>
                <a:gd name="connsiteX1" fmla="*/ 476 w 255746"/>
                <a:gd name="connsiteY1" fmla="*/ 2953 h 148304"/>
                <a:gd name="connsiteX2" fmla="*/ 254413 w 255746"/>
                <a:gd name="connsiteY2" fmla="*/ 0 h 148304"/>
                <a:gd name="connsiteX3" fmla="*/ 255746 w 255746"/>
                <a:gd name="connsiteY3" fmla="*/ 92393 h 148304"/>
                <a:gd name="connsiteX4" fmla="*/ 182023 w 255746"/>
                <a:gd name="connsiteY4" fmla="*/ 93440 h 148304"/>
                <a:gd name="connsiteX5" fmla="*/ 182404 w 255746"/>
                <a:gd name="connsiteY5" fmla="*/ 100298 h 148304"/>
                <a:gd name="connsiteX6" fmla="*/ 164020 w 255746"/>
                <a:gd name="connsiteY6" fmla="*/ 99727 h 148304"/>
                <a:gd name="connsiteX7" fmla="*/ 163259 w 255746"/>
                <a:gd name="connsiteY7" fmla="*/ 107252 h 148304"/>
                <a:gd name="connsiteX8" fmla="*/ 171450 w 255746"/>
                <a:gd name="connsiteY8" fmla="*/ 114681 h 148304"/>
                <a:gd name="connsiteX9" fmla="*/ 176213 w 255746"/>
                <a:gd name="connsiteY9" fmla="*/ 139446 h 148304"/>
                <a:gd name="connsiteX10" fmla="*/ 181927 w 255746"/>
                <a:gd name="connsiteY10" fmla="*/ 148304 h 148304"/>
                <a:gd name="connsiteX11" fmla="*/ 110966 w 255746"/>
                <a:gd name="connsiteY11" fmla="*/ 147733 h 148304"/>
                <a:gd name="connsiteX12" fmla="*/ 39338 w 255746"/>
                <a:gd name="connsiteY12" fmla="*/ 147352 h 148304"/>
                <a:gd name="connsiteX13" fmla="*/ 38671 w 255746"/>
                <a:gd name="connsiteY13" fmla="*/ 76867 h 148304"/>
                <a:gd name="connsiteX14" fmla="*/ 0 w 255746"/>
                <a:gd name="connsiteY14" fmla="*/ 76867 h 14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746" h="148304">
                  <a:moveTo>
                    <a:pt x="0" y="76867"/>
                  </a:moveTo>
                  <a:lnTo>
                    <a:pt x="476" y="2953"/>
                  </a:lnTo>
                  <a:lnTo>
                    <a:pt x="254413" y="0"/>
                  </a:lnTo>
                  <a:lnTo>
                    <a:pt x="255746" y="92393"/>
                  </a:lnTo>
                  <a:lnTo>
                    <a:pt x="182023" y="93440"/>
                  </a:lnTo>
                  <a:lnTo>
                    <a:pt x="182404" y="100298"/>
                  </a:lnTo>
                  <a:lnTo>
                    <a:pt x="164020" y="99727"/>
                  </a:lnTo>
                  <a:lnTo>
                    <a:pt x="163259" y="107252"/>
                  </a:lnTo>
                  <a:lnTo>
                    <a:pt x="171450" y="114681"/>
                  </a:lnTo>
                  <a:lnTo>
                    <a:pt x="176213" y="139446"/>
                  </a:lnTo>
                  <a:lnTo>
                    <a:pt x="181927" y="148304"/>
                  </a:lnTo>
                  <a:lnTo>
                    <a:pt x="110966" y="147733"/>
                  </a:lnTo>
                  <a:lnTo>
                    <a:pt x="39338" y="147352"/>
                  </a:lnTo>
                  <a:lnTo>
                    <a:pt x="38671" y="76867"/>
                  </a:lnTo>
                  <a:lnTo>
                    <a:pt x="0" y="76867"/>
                  </a:lnTo>
                  <a:close/>
                </a:path>
              </a:pathLst>
            </a:custGeom>
            <a:noFill/>
            <a:ln w="4953" cap="rnd">
              <a:solidFill>
                <a:srgbClr val="FFFFFF"/>
              </a:solidFill>
              <a:prstDash val="solid"/>
              <a:round/>
            </a:ln>
          </p:spPr>
          <p:txBody>
            <a:bodyPr rtlCol="0" anchor="ctr"/>
            <a:lstStyle/>
            <a:p>
              <a:endParaRPr lang="en-US"/>
            </a:p>
          </p:txBody>
        </p:sp>
        <p:sp>
          <p:nvSpPr>
            <p:cNvPr id="1879" name="Freeform: Shape 1878">
              <a:extLst>
                <a:ext uri="{FF2B5EF4-FFF2-40B4-BE49-F238E27FC236}">
                  <a16:creationId xmlns:a16="http://schemas.microsoft.com/office/drawing/2014/main" id="{41C38668-5950-4737-9952-6A0CD117C71B}"/>
                </a:ext>
              </a:extLst>
            </p:cNvPr>
            <p:cNvSpPr/>
            <p:nvPr/>
          </p:nvSpPr>
          <p:spPr>
            <a:xfrm>
              <a:off x="9277927" y="4332037"/>
              <a:ext cx="332403" cy="244751"/>
            </a:xfrm>
            <a:custGeom>
              <a:avLst/>
              <a:gdLst>
                <a:gd name="connsiteX0" fmla="*/ 253937 w 253936"/>
                <a:gd name="connsiteY0" fmla="*/ 71723 h 186975"/>
                <a:gd name="connsiteX1" fmla="*/ 233744 w 253936"/>
                <a:gd name="connsiteY1" fmla="*/ 72962 h 186975"/>
                <a:gd name="connsiteX2" fmla="*/ 235363 w 253936"/>
                <a:gd name="connsiteY2" fmla="*/ 145637 h 186975"/>
                <a:gd name="connsiteX3" fmla="*/ 202121 w 253936"/>
                <a:gd name="connsiteY3" fmla="*/ 147066 h 186975"/>
                <a:gd name="connsiteX4" fmla="*/ 201835 w 253936"/>
                <a:gd name="connsiteY4" fmla="*/ 161925 h 186975"/>
                <a:gd name="connsiteX5" fmla="*/ 182023 w 253936"/>
                <a:gd name="connsiteY5" fmla="*/ 162782 h 186975"/>
                <a:gd name="connsiteX6" fmla="*/ 181928 w 253936"/>
                <a:gd name="connsiteY6" fmla="*/ 167831 h 186975"/>
                <a:gd name="connsiteX7" fmla="*/ 112967 w 253936"/>
                <a:gd name="connsiteY7" fmla="*/ 168593 h 186975"/>
                <a:gd name="connsiteX8" fmla="*/ 113729 w 253936"/>
                <a:gd name="connsiteY8" fmla="*/ 180499 h 186975"/>
                <a:gd name="connsiteX9" fmla="*/ 76105 w 253936"/>
                <a:gd name="connsiteY9" fmla="*/ 181261 h 186975"/>
                <a:gd name="connsiteX10" fmla="*/ 76200 w 253936"/>
                <a:gd name="connsiteY10" fmla="*/ 186690 h 186975"/>
                <a:gd name="connsiteX11" fmla="*/ 58484 w 253936"/>
                <a:gd name="connsiteY11" fmla="*/ 186976 h 186975"/>
                <a:gd name="connsiteX12" fmla="*/ 57721 w 253936"/>
                <a:gd name="connsiteY12" fmla="*/ 147352 h 186975"/>
                <a:gd name="connsiteX13" fmla="*/ 0 w 253936"/>
                <a:gd name="connsiteY13" fmla="*/ 146400 h 186975"/>
                <a:gd name="connsiteX14" fmla="*/ 286 w 253936"/>
                <a:gd name="connsiteY14" fmla="*/ 110585 h 186975"/>
                <a:gd name="connsiteX15" fmla="*/ 477 w 253936"/>
                <a:gd name="connsiteY15" fmla="*/ 381 h 186975"/>
                <a:gd name="connsiteX16" fmla="*/ 72676 w 253936"/>
                <a:gd name="connsiteY16" fmla="*/ 0 h 186975"/>
                <a:gd name="connsiteX17" fmla="*/ 252508 w 253936"/>
                <a:gd name="connsiteY17" fmla="*/ 286 h 186975"/>
                <a:gd name="connsiteX18" fmla="*/ 253937 w 253936"/>
                <a:gd name="connsiteY18" fmla="*/ 71723 h 186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3936" h="186975">
                  <a:moveTo>
                    <a:pt x="253937" y="71723"/>
                  </a:moveTo>
                  <a:lnTo>
                    <a:pt x="233744" y="72962"/>
                  </a:lnTo>
                  <a:lnTo>
                    <a:pt x="235363" y="145637"/>
                  </a:lnTo>
                  <a:lnTo>
                    <a:pt x="202121" y="147066"/>
                  </a:lnTo>
                  <a:lnTo>
                    <a:pt x="201835" y="161925"/>
                  </a:lnTo>
                  <a:lnTo>
                    <a:pt x="182023" y="162782"/>
                  </a:lnTo>
                  <a:lnTo>
                    <a:pt x="181928" y="167831"/>
                  </a:lnTo>
                  <a:lnTo>
                    <a:pt x="112967" y="168593"/>
                  </a:lnTo>
                  <a:lnTo>
                    <a:pt x="113729" y="180499"/>
                  </a:lnTo>
                  <a:lnTo>
                    <a:pt x="76105" y="181261"/>
                  </a:lnTo>
                  <a:lnTo>
                    <a:pt x="76200" y="186690"/>
                  </a:lnTo>
                  <a:lnTo>
                    <a:pt x="58484" y="186976"/>
                  </a:lnTo>
                  <a:lnTo>
                    <a:pt x="57721" y="147352"/>
                  </a:lnTo>
                  <a:lnTo>
                    <a:pt x="0" y="146400"/>
                  </a:lnTo>
                  <a:lnTo>
                    <a:pt x="286" y="110585"/>
                  </a:lnTo>
                  <a:lnTo>
                    <a:pt x="477" y="381"/>
                  </a:lnTo>
                  <a:lnTo>
                    <a:pt x="72676" y="0"/>
                  </a:lnTo>
                  <a:lnTo>
                    <a:pt x="252508" y="286"/>
                  </a:lnTo>
                  <a:lnTo>
                    <a:pt x="253937" y="71723"/>
                  </a:lnTo>
                  <a:close/>
                </a:path>
              </a:pathLst>
            </a:custGeom>
            <a:solidFill>
              <a:srgbClr val="336933"/>
            </a:solidFill>
            <a:ln w="9525" cap="flat">
              <a:noFill/>
              <a:prstDash val="solid"/>
              <a:miter/>
            </a:ln>
          </p:spPr>
          <p:txBody>
            <a:bodyPr rtlCol="0" anchor="ctr"/>
            <a:lstStyle/>
            <a:p>
              <a:endParaRPr lang="en-US"/>
            </a:p>
          </p:txBody>
        </p:sp>
        <p:sp>
          <p:nvSpPr>
            <p:cNvPr id="1880" name="Freeform: Shape 1879">
              <a:extLst>
                <a:ext uri="{FF2B5EF4-FFF2-40B4-BE49-F238E27FC236}">
                  <a16:creationId xmlns:a16="http://schemas.microsoft.com/office/drawing/2014/main" id="{EB7A7D57-E7B4-4E79-9F5C-7A226DC007C6}"/>
                </a:ext>
              </a:extLst>
            </p:cNvPr>
            <p:cNvSpPr/>
            <p:nvPr/>
          </p:nvSpPr>
          <p:spPr>
            <a:xfrm>
              <a:off x="9277927" y="4332037"/>
              <a:ext cx="332403" cy="244751"/>
            </a:xfrm>
            <a:custGeom>
              <a:avLst/>
              <a:gdLst>
                <a:gd name="connsiteX0" fmla="*/ 253937 w 253936"/>
                <a:gd name="connsiteY0" fmla="*/ 71723 h 186975"/>
                <a:gd name="connsiteX1" fmla="*/ 233744 w 253936"/>
                <a:gd name="connsiteY1" fmla="*/ 72962 h 186975"/>
                <a:gd name="connsiteX2" fmla="*/ 235363 w 253936"/>
                <a:gd name="connsiteY2" fmla="*/ 145637 h 186975"/>
                <a:gd name="connsiteX3" fmla="*/ 202121 w 253936"/>
                <a:gd name="connsiteY3" fmla="*/ 147066 h 186975"/>
                <a:gd name="connsiteX4" fmla="*/ 201835 w 253936"/>
                <a:gd name="connsiteY4" fmla="*/ 161925 h 186975"/>
                <a:gd name="connsiteX5" fmla="*/ 182023 w 253936"/>
                <a:gd name="connsiteY5" fmla="*/ 162782 h 186975"/>
                <a:gd name="connsiteX6" fmla="*/ 181928 w 253936"/>
                <a:gd name="connsiteY6" fmla="*/ 167831 h 186975"/>
                <a:gd name="connsiteX7" fmla="*/ 112967 w 253936"/>
                <a:gd name="connsiteY7" fmla="*/ 168593 h 186975"/>
                <a:gd name="connsiteX8" fmla="*/ 113729 w 253936"/>
                <a:gd name="connsiteY8" fmla="*/ 180499 h 186975"/>
                <a:gd name="connsiteX9" fmla="*/ 76105 w 253936"/>
                <a:gd name="connsiteY9" fmla="*/ 181261 h 186975"/>
                <a:gd name="connsiteX10" fmla="*/ 76200 w 253936"/>
                <a:gd name="connsiteY10" fmla="*/ 186690 h 186975"/>
                <a:gd name="connsiteX11" fmla="*/ 58484 w 253936"/>
                <a:gd name="connsiteY11" fmla="*/ 186976 h 186975"/>
                <a:gd name="connsiteX12" fmla="*/ 57721 w 253936"/>
                <a:gd name="connsiteY12" fmla="*/ 147352 h 186975"/>
                <a:gd name="connsiteX13" fmla="*/ 0 w 253936"/>
                <a:gd name="connsiteY13" fmla="*/ 146400 h 186975"/>
                <a:gd name="connsiteX14" fmla="*/ 286 w 253936"/>
                <a:gd name="connsiteY14" fmla="*/ 110585 h 186975"/>
                <a:gd name="connsiteX15" fmla="*/ 477 w 253936"/>
                <a:gd name="connsiteY15" fmla="*/ 381 h 186975"/>
                <a:gd name="connsiteX16" fmla="*/ 72676 w 253936"/>
                <a:gd name="connsiteY16" fmla="*/ 0 h 186975"/>
                <a:gd name="connsiteX17" fmla="*/ 252508 w 253936"/>
                <a:gd name="connsiteY17" fmla="*/ 286 h 186975"/>
                <a:gd name="connsiteX18" fmla="*/ 253937 w 253936"/>
                <a:gd name="connsiteY18" fmla="*/ 71723 h 186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3936" h="186975">
                  <a:moveTo>
                    <a:pt x="253937" y="71723"/>
                  </a:moveTo>
                  <a:lnTo>
                    <a:pt x="233744" y="72962"/>
                  </a:lnTo>
                  <a:lnTo>
                    <a:pt x="235363" y="145637"/>
                  </a:lnTo>
                  <a:lnTo>
                    <a:pt x="202121" y="147066"/>
                  </a:lnTo>
                  <a:lnTo>
                    <a:pt x="201835" y="161925"/>
                  </a:lnTo>
                  <a:lnTo>
                    <a:pt x="182023" y="162782"/>
                  </a:lnTo>
                  <a:lnTo>
                    <a:pt x="181928" y="167831"/>
                  </a:lnTo>
                  <a:lnTo>
                    <a:pt x="112967" y="168593"/>
                  </a:lnTo>
                  <a:lnTo>
                    <a:pt x="113729" y="180499"/>
                  </a:lnTo>
                  <a:lnTo>
                    <a:pt x="76105" y="181261"/>
                  </a:lnTo>
                  <a:lnTo>
                    <a:pt x="76200" y="186690"/>
                  </a:lnTo>
                  <a:lnTo>
                    <a:pt x="58484" y="186976"/>
                  </a:lnTo>
                  <a:lnTo>
                    <a:pt x="57721" y="147352"/>
                  </a:lnTo>
                  <a:lnTo>
                    <a:pt x="0" y="146400"/>
                  </a:lnTo>
                  <a:lnTo>
                    <a:pt x="286" y="110585"/>
                  </a:lnTo>
                  <a:lnTo>
                    <a:pt x="477" y="381"/>
                  </a:lnTo>
                  <a:lnTo>
                    <a:pt x="72676" y="0"/>
                  </a:lnTo>
                  <a:lnTo>
                    <a:pt x="252508" y="286"/>
                  </a:lnTo>
                  <a:lnTo>
                    <a:pt x="253937" y="71723"/>
                  </a:lnTo>
                  <a:close/>
                </a:path>
              </a:pathLst>
            </a:custGeom>
            <a:noFill/>
            <a:ln w="4953" cap="flat">
              <a:solidFill>
                <a:srgbClr val="FFFFFF"/>
              </a:solidFill>
              <a:prstDash val="solid"/>
              <a:miter/>
            </a:ln>
          </p:spPr>
          <p:txBody>
            <a:bodyPr rtlCol="0" anchor="ctr"/>
            <a:lstStyle/>
            <a:p>
              <a:endParaRPr lang="en-US"/>
            </a:p>
          </p:txBody>
        </p:sp>
        <p:sp>
          <p:nvSpPr>
            <p:cNvPr id="1881" name="Freeform: Shape 1880">
              <a:extLst>
                <a:ext uri="{FF2B5EF4-FFF2-40B4-BE49-F238E27FC236}">
                  <a16:creationId xmlns:a16="http://schemas.microsoft.com/office/drawing/2014/main" id="{B8FE88C7-1456-404B-A443-484E87CDC8AE}"/>
                </a:ext>
              </a:extLst>
            </p:cNvPr>
            <p:cNvSpPr/>
            <p:nvPr/>
          </p:nvSpPr>
          <p:spPr>
            <a:xfrm>
              <a:off x="8828696" y="4333409"/>
              <a:ext cx="351978" cy="285398"/>
            </a:xfrm>
            <a:custGeom>
              <a:avLst/>
              <a:gdLst>
                <a:gd name="connsiteX0" fmla="*/ 0 w 268890"/>
                <a:gd name="connsiteY0" fmla="*/ 147542 h 218027"/>
                <a:gd name="connsiteX1" fmla="*/ 56674 w 268890"/>
                <a:gd name="connsiteY1" fmla="*/ 146495 h 218027"/>
                <a:gd name="connsiteX2" fmla="*/ 58769 w 268890"/>
                <a:gd name="connsiteY2" fmla="*/ 55626 h 218027"/>
                <a:gd name="connsiteX3" fmla="*/ 136684 w 268890"/>
                <a:gd name="connsiteY3" fmla="*/ 55626 h 218027"/>
                <a:gd name="connsiteX4" fmla="*/ 138208 w 268890"/>
                <a:gd name="connsiteY4" fmla="*/ 53721 h 218027"/>
                <a:gd name="connsiteX5" fmla="*/ 133445 w 268890"/>
                <a:gd name="connsiteY5" fmla="*/ 52388 h 218027"/>
                <a:gd name="connsiteX6" fmla="*/ 133731 w 268890"/>
                <a:gd name="connsiteY6" fmla="*/ 38386 h 218027"/>
                <a:gd name="connsiteX7" fmla="*/ 146590 w 268890"/>
                <a:gd name="connsiteY7" fmla="*/ 38290 h 218027"/>
                <a:gd name="connsiteX8" fmla="*/ 146875 w 268890"/>
                <a:gd name="connsiteY8" fmla="*/ 18955 h 218027"/>
                <a:gd name="connsiteX9" fmla="*/ 201359 w 268890"/>
                <a:gd name="connsiteY9" fmla="*/ 19336 h 218027"/>
                <a:gd name="connsiteX10" fmla="*/ 207359 w 268890"/>
                <a:gd name="connsiteY10" fmla="*/ 12382 h 218027"/>
                <a:gd name="connsiteX11" fmla="*/ 212884 w 268890"/>
                <a:gd name="connsiteY11" fmla="*/ 11430 h 218027"/>
                <a:gd name="connsiteX12" fmla="*/ 221075 w 268890"/>
                <a:gd name="connsiteY12" fmla="*/ 0 h 218027"/>
                <a:gd name="connsiteX13" fmla="*/ 227933 w 268890"/>
                <a:gd name="connsiteY13" fmla="*/ 2667 h 218027"/>
                <a:gd name="connsiteX14" fmla="*/ 233934 w 268890"/>
                <a:gd name="connsiteY14" fmla="*/ 1238 h 218027"/>
                <a:gd name="connsiteX15" fmla="*/ 233743 w 268890"/>
                <a:gd name="connsiteY15" fmla="*/ 23813 h 218027"/>
                <a:gd name="connsiteX16" fmla="*/ 227552 w 268890"/>
                <a:gd name="connsiteY16" fmla="*/ 28861 h 218027"/>
                <a:gd name="connsiteX17" fmla="*/ 232600 w 268890"/>
                <a:gd name="connsiteY17" fmla="*/ 38671 h 218027"/>
                <a:gd name="connsiteX18" fmla="*/ 228409 w 268890"/>
                <a:gd name="connsiteY18" fmla="*/ 44958 h 218027"/>
                <a:gd name="connsiteX19" fmla="*/ 232029 w 268890"/>
                <a:gd name="connsiteY19" fmla="*/ 60293 h 218027"/>
                <a:gd name="connsiteX20" fmla="*/ 250984 w 268890"/>
                <a:gd name="connsiteY20" fmla="*/ 67818 h 218027"/>
                <a:gd name="connsiteX21" fmla="*/ 266319 w 268890"/>
                <a:gd name="connsiteY21" fmla="*/ 65341 h 218027"/>
                <a:gd name="connsiteX22" fmla="*/ 268891 w 268890"/>
                <a:gd name="connsiteY22" fmla="*/ 69342 h 218027"/>
                <a:gd name="connsiteX23" fmla="*/ 267176 w 268890"/>
                <a:gd name="connsiteY23" fmla="*/ 74962 h 218027"/>
                <a:gd name="connsiteX24" fmla="*/ 249460 w 268890"/>
                <a:gd name="connsiteY24" fmla="*/ 80105 h 218027"/>
                <a:gd name="connsiteX25" fmla="*/ 251270 w 268890"/>
                <a:gd name="connsiteY25" fmla="*/ 90392 h 218027"/>
                <a:gd name="connsiteX26" fmla="*/ 254508 w 268890"/>
                <a:gd name="connsiteY26" fmla="*/ 91345 h 218027"/>
                <a:gd name="connsiteX27" fmla="*/ 258318 w 268890"/>
                <a:gd name="connsiteY27" fmla="*/ 98203 h 218027"/>
                <a:gd name="connsiteX28" fmla="*/ 258509 w 268890"/>
                <a:gd name="connsiteY28" fmla="*/ 112014 h 218027"/>
                <a:gd name="connsiteX29" fmla="*/ 247459 w 268890"/>
                <a:gd name="connsiteY29" fmla="*/ 113157 h 218027"/>
                <a:gd name="connsiteX30" fmla="*/ 244697 w 268890"/>
                <a:gd name="connsiteY30" fmla="*/ 117348 h 218027"/>
                <a:gd name="connsiteX31" fmla="*/ 233267 w 268890"/>
                <a:gd name="connsiteY31" fmla="*/ 112490 h 218027"/>
                <a:gd name="connsiteX32" fmla="*/ 225743 w 268890"/>
                <a:gd name="connsiteY32" fmla="*/ 120205 h 218027"/>
                <a:gd name="connsiteX33" fmla="*/ 225647 w 268890"/>
                <a:gd name="connsiteY33" fmla="*/ 130778 h 218027"/>
                <a:gd name="connsiteX34" fmla="*/ 217646 w 268890"/>
                <a:gd name="connsiteY34" fmla="*/ 131636 h 218027"/>
                <a:gd name="connsiteX35" fmla="*/ 217551 w 268890"/>
                <a:gd name="connsiteY35" fmla="*/ 147542 h 218027"/>
                <a:gd name="connsiteX36" fmla="*/ 211931 w 268890"/>
                <a:gd name="connsiteY36" fmla="*/ 152019 h 218027"/>
                <a:gd name="connsiteX37" fmla="*/ 212979 w 268890"/>
                <a:gd name="connsiteY37" fmla="*/ 167640 h 218027"/>
                <a:gd name="connsiteX38" fmla="*/ 208693 w 268890"/>
                <a:gd name="connsiteY38" fmla="*/ 178213 h 218027"/>
                <a:gd name="connsiteX39" fmla="*/ 204216 w 268890"/>
                <a:gd name="connsiteY39" fmla="*/ 181546 h 218027"/>
                <a:gd name="connsiteX40" fmla="*/ 207073 w 268890"/>
                <a:gd name="connsiteY40" fmla="*/ 190024 h 218027"/>
                <a:gd name="connsiteX41" fmla="*/ 217646 w 268890"/>
                <a:gd name="connsiteY41" fmla="*/ 195453 h 218027"/>
                <a:gd name="connsiteX42" fmla="*/ 221170 w 268890"/>
                <a:gd name="connsiteY42" fmla="*/ 209550 h 218027"/>
                <a:gd name="connsiteX43" fmla="*/ 213836 w 268890"/>
                <a:gd name="connsiteY43" fmla="*/ 218027 h 218027"/>
                <a:gd name="connsiteX44" fmla="*/ 197168 w 268890"/>
                <a:gd name="connsiteY44" fmla="*/ 202978 h 218027"/>
                <a:gd name="connsiteX45" fmla="*/ 192691 w 268890"/>
                <a:gd name="connsiteY45" fmla="*/ 190500 h 218027"/>
                <a:gd name="connsiteX46" fmla="*/ 173545 w 268890"/>
                <a:gd name="connsiteY46" fmla="*/ 184499 h 218027"/>
                <a:gd name="connsiteX47" fmla="*/ 159448 w 268890"/>
                <a:gd name="connsiteY47" fmla="*/ 168973 h 218027"/>
                <a:gd name="connsiteX48" fmla="*/ 149733 w 268890"/>
                <a:gd name="connsiteY48" fmla="*/ 177737 h 218027"/>
                <a:gd name="connsiteX49" fmla="*/ 149257 w 268890"/>
                <a:gd name="connsiteY49" fmla="*/ 191167 h 218027"/>
                <a:gd name="connsiteX50" fmla="*/ 143827 w 268890"/>
                <a:gd name="connsiteY50" fmla="*/ 202597 h 218027"/>
                <a:gd name="connsiteX51" fmla="*/ 134112 w 268890"/>
                <a:gd name="connsiteY51" fmla="*/ 204502 h 218027"/>
                <a:gd name="connsiteX52" fmla="*/ 120015 w 268890"/>
                <a:gd name="connsiteY52" fmla="*/ 196596 h 218027"/>
                <a:gd name="connsiteX53" fmla="*/ 112204 w 268890"/>
                <a:gd name="connsiteY53" fmla="*/ 188119 h 218027"/>
                <a:gd name="connsiteX54" fmla="*/ 94488 w 268890"/>
                <a:gd name="connsiteY54" fmla="*/ 183452 h 218027"/>
                <a:gd name="connsiteX55" fmla="*/ 86296 w 268890"/>
                <a:gd name="connsiteY55" fmla="*/ 186119 h 218027"/>
                <a:gd name="connsiteX56" fmla="*/ 83820 w 268890"/>
                <a:gd name="connsiteY56" fmla="*/ 196120 h 218027"/>
                <a:gd name="connsiteX57" fmla="*/ 78200 w 268890"/>
                <a:gd name="connsiteY57" fmla="*/ 202882 h 218027"/>
                <a:gd name="connsiteX58" fmla="*/ 49625 w 268890"/>
                <a:gd name="connsiteY58" fmla="*/ 199168 h 218027"/>
                <a:gd name="connsiteX59" fmla="*/ 17907 w 268890"/>
                <a:gd name="connsiteY59" fmla="*/ 171545 h 218027"/>
                <a:gd name="connsiteX60" fmla="*/ 0 w 268890"/>
                <a:gd name="connsiteY60" fmla="*/ 147542 h 218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68890" h="218027">
                  <a:moveTo>
                    <a:pt x="0" y="147542"/>
                  </a:moveTo>
                  <a:lnTo>
                    <a:pt x="56674" y="146495"/>
                  </a:lnTo>
                  <a:lnTo>
                    <a:pt x="58769" y="55626"/>
                  </a:lnTo>
                  <a:lnTo>
                    <a:pt x="136684" y="55626"/>
                  </a:lnTo>
                  <a:lnTo>
                    <a:pt x="138208" y="53721"/>
                  </a:lnTo>
                  <a:lnTo>
                    <a:pt x="133445" y="52388"/>
                  </a:lnTo>
                  <a:lnTo>
                    <a:pt x="133731" y="38386"/>
                  </a:lnTo>
                  <a:lnTo>
                    <a:pt x="146590" y="38290"/>
                  </a:lnTo>
                  <a:lnTo>
                    <a:pt x="146875" y="18955"/>
                  </a:lnTo>
                  <a:lnTo>
                    <a:pt x="201359" y="19336"/>
                  </a:lnTo>
                  <a:lnTo>
                    <a:pt x="207359" y="12382"/>
                  </a:lnTo>
                  <a:lnTo>
                    <a:pt x="212884" y="11430"/>
                  </a:lnTo>
                  <a:lnTo>
                    <a:pt x="221075" y="0"/>
                  </a:lnTo>
                  <a:lnTo>
                    <a:pt x="227933" y="2667"/>
                  </a:lnTo>
                  <a:lnTo>
                    <a:pt x="233934" y="1238"/>
                  </a:lnTo>
                  <a:lnTo>
                    <a:pt x="233743" y="23813"/>
                  </a:lnTo>
                  <a:lnTo>
                    <a:pt x="227552" y="28861"/>
                  </a:lnTo>
                  <a:lnTo>
                    <a:pt x="232600" y="38671"/>
                  </a:lnTo>
                  <a:lnTo>
                    <a:pt x="228409" y="44958"/>
                  </a:lnTo>
                  <a:lnTo>
                    <a:pt x="232029" y="60293"/>
                  </a:lnTo>
                  <a:lnTo>
                    <a:pt x="250984" y="67818"/>
                  </a:lnTo>
                  <a:lnTo>
                    <a:pt x="266319" y="65341"/>
                  </a:lnTo>
                  <a:lnTo>
                    <a:pt x="268891" y="69342"/>
                  </a:lnTo>
                  <a:lnTo>
                    <a:pt x="267176" y="74962"/>
                  </a:lnTo>
                  <a:lnTo>
                    <a:pt x="249460" y="80105"/>
                  </a:lnTo>
                  <a:lnTo>
                    <a:pt x="251270" y="90392"/>
                  </a:lnTo>
                  <a:lnTo>
                    <a:pt x="254508" y="91345"/>
                  </a:lnTo>
                  <a:lnTo>
                    <a:pt x="258318" y="98203"/>
                  </a:lnTo>
                  <a:lnTo>
                    <a:pt x="258509" y="112014"/>
                  </a:lnTo>
                  <a:lnTo>
                    <a:pt x="247459" y="113157"/>
                  </a:lnTo>
                  <a:lnTo>
                    <a:pt x="244697" y="117348"/>
                  </a:lnTo>
                  <a:lnTo>
                    <a:pt x="233267" y="112490"/>
                  </a:lnTo>
                  <a:lnTo>
                    <a:pt x="225743" y="120205"/>
                  </a:lnTo>
                  <a:lnTo>
                    <a:pt x="225647" y="130778"/>
                  </a:lnTo>
                  <a:lnTo>
                    <a:pt x="217646" y="131636"/>
                  </a:lnTo>
                  <a:lnTo>
                    <a:pt x="217551" y="147542"/>
                  </a:lnTo>
                  <a:lnTo>
                    <a:pt x="211931" y="152019"/>
                  </a:lnTo>
                  <a:lnTo>
                    <a:pt x="212979" y="167640"/>
                  </a:lnTo>
                  <a:lnTo>
                    <a:pt x="208693" y="178213"/>
                  </a:lnTo>
                  <a:lnTo>
                    <a:pt x="204216" y="181546"/>
                  </a:lnTo>
                  <a:lnTo>
                    <a:pt x="207073" y="190024"/>
                  </a:lnTo>
                  <a:lnTo>
                    <a:pt x="217646" y="195453"/>
                  </a:lnTo>
                  <a:lnTo>
                    <a:pt x="221170" y="209550"/>
                  </a:lnTo>
                  <a:lnTo>
                    <a:pt x="213836" y="218027"/>
                  </a:lnTo>
                  <a:lnTo>
                    <a:pt x="197168" y="202978"/>
                  </a:lnTo>
                  <a:lnTo>
                    <a:pt x="192691" y="190500"/>
                  </a:lnTo>
                  <a:lnTo>
                    <a:pt x="173545" y="184499"/>
                  </a:lnTo>
                  <a:lnTo>
                    <a:pt x="159448" y="168973"/>
                  </a:lnTo>
                  <a:lnTo>
                    <a:pt x="149733" y="177737"/>
                  </a:lnTo>
                  <a:lnTo>
                    <a:pt x="149257" y="191167"/>
                  </a:lnTo>
                  <a:lnTo>
                    <a:pt x="143827" y="202597"/>
                  </a:lnTo>
                  <a:lnTo>
                    <a:pt x="134112" y="204502"/>
                  </a:lnTo>
                  <a:lnTo>
                    <a:pt x="120015" y="196596"/>
                  </a:lnTo>
                  <a:lnTo>
                    <a:pt x="112204" y="188119"/>
                  </a:lnTo>
                  <a:lnTo>
                    <a:pt x="94488" y="183452"/>
                  </a:lnTo>
                  <a:lnTo>
                    <a:pt x="86296" y="186119"/>
                  </a:lnTo>
                  <a:lnTo>
                    <a:pt x="83820" y="196120"/>
                  </a:lnTo>
                  <a:lnTo>
                    <a:pt x="78200" y="202882"/>
                  </a:lnTo>
                  <a:lnTo>
                    <a:pt x="49625" y="199168"/>
                  </a:lnTo>
                  <a:lnTo>
                    <a:pt x="17907" y="171545"/>
                  </a:lnTo>
                  <a:lnTo>
                    <a:pt x="0" y="147542"/>
                  </a:lnTo>
                  <a:close/>
                </a:path>
              </a:pathLst>
            </a:custGeom>
            <a:solidFill>
              <a:srgbClr val="669940"/>
            </a:solidFill>
            <a:ln w="9525" cap="flat">
              <a:noFill/>
              <a:prstDash val="solid"/>
              <a:miter/>
            </a:ln>
          </p:spPr>
          <p:txBody>
            <a:bodyPr rtlCol="0" anchor="ctr"/>
            <a:lstStyle/>
            <a:p>
              <a:endParaRPr lang="en-US"/>
            </a:p>
          </p:txBody>
        </p:sp>
        <p:sp>
          <p:nvSpPr>
            <p:cNvPr id="1882" name="Freeform: Shape 1881">
              <a:extLst>
                <a:ext uri="{FF2B5EF4-FFF2-40B4-BE49-F238E27FC236}">
                  <a16:creationId xmlns:a16="http://schemas.microsoft.com/office/drawing/2014/main" id="{5FCAE659-A649-464C-BCA8-336F397F9F1F}"/>
                </a:ext>
              </a:extLst>
            </p:cNvPr>
            <p:cNvSpPr/>
            <p:nvPr/>
          </p:nvSpPr>
          <p:spPr>
            <a:xfrm>
              <a:off x="8828696" y="4333409"/>
              <a:ext cx="351978" cy="285398"/>
            </a:xfrm>
            <a:custGeom>
              <a:avLst/>
              <a:gdLst>
                <a:gd name="connsiteX0" fmla="*/ 0 w 268890"/>
                <a:gd name="connsiteY0" fmla="*/ 147542 h 218027"/>
                <a:gd name="connsiteX1" fmla="*/ 56674 w 268890"/>
                <a:gd name="connsiteY1" fmla="*/ 146495 h 218027"/>
                <a:gd name="connsiteX2" fmla="*/ 58769 w 268890"/>
                <a:gd name="connsiteY2" fmla="*/ 55626 h 218027"/>
                <a:gd name="connsiteX3" fmla="*/ 136684 w 268890"/>
                <a:gd name="connsiteY3" fmla="*/ 55626 h 218027"/>
                <a:gd name="connsiteX4" fmla="*/ 138208 w 268890"/>
                <a:gd name="connsiteY4" fmla="*/ 53721 h 218027"/>
                <a:gd name="connsiteX5" fmla="*/ 133445 w 268890"/>
                <a:gd name="connsiteY5" fmla="*/ 52388 h 218027"/>
                <a:gd name="connsiteX6" fmla="*/ 133731 w 268890"/>
                <a:gd name="connsiteY6" fmla="*/ 38386 h 218027"/>
                <a:gd name="connsiteX7" fmla="*/ 146590 w 268890"/>
                <a:gd name="connsiteY7" fmla="*/ 38290 h 218027"/>
                <a:gd name="connsiteX8" fmla="*/ 146875 w 268890"/>
                <a:gd name="connsiteY8" fmla="*/ 18955 h 218027"/>
                <a:gd name="connsiteX9" fmla="*/ 201359 w 268890"/>
                <a:gd name="connsiteY9" fmla="*/ 19336 h 218027"/>
                <a:gd name="connsiteX10" fmla="*/ 207359 w 268890"/>
                <a:gd name="connsiteY10" fmla="*/ 12382 h 218027"/>
                <a:gd name="connsiteX11" fmla="*/ 212884 w 268890"/>
                <a:gd name="connsiteY11" fmla="*/ 11430 h 218027"/>
                <a:gd name="connsiteX12" fmla="*/ 221075 w 268890"/>
                <a:gd name="connsiteY12" fmla="*/ 0 h 218027"/>
                <a:gd name="connsiteX13" fmla="*/ 227933 w 268890"/>
                <a:gd name="connsiteY13" fmla="*/ 2667 h 218027"/>
                <a:gd name="connsiteX14" fmla="*/ 233934 w 268890"/>
                <a:gd name="connsiteY14" fmla="*/ 1238 h 218027"/>
                <a:gd name="connsiteX15" fmla="*/ 233743 w 268890"/>
                <a:gd name="connsiteY15" fmla="*/ 23813 h 218027"/>
                <a:gd name="connsiteX16" fmla="*/ 227552 w 268890"/>
                <a:gd name="connsiteY16" fmla="*/ 28861 h 218027"/>
                <a:gd name="connsiteX17" fmla="*/ 232600 w 268890"/>
                <a:gd name="connsiteY17" fmla="*/ 38671 h 218027"/>
                <a:gd name="connsiteX18" fmla="*/ 228409 w 268890"/>
                <a:gd name="connsiteY18" fmla="*/ 44958 h 218027"/>
                <a:gd name="connsiteX19" fmla="*/ 232029 w 268890"/>
                <a:gd name="connsiteY19" fmla="*/ 60293 h 218027"/>
                <a:gd name="connsiteX20" fmla="*/ 250984 w 268890"/>
                <a:gd name="connsiteY20" fmla="*/ 67818 h 218027"/>
                <a:gd name="connsiteX21" fmla="*/ 266319 w 268890"/>
                <a:gd name="connsiteY21" fmla="*/ 65341 h 218027"/>
                <a:gd name="connsiteX22" fmla="*/ 268891 w 268890"/>
                <a:gd name="connsiteY22" fmla="*/ 69342 h 218027"/>
                <a:gd name="connsiteX23" fmla="*/ 267176 w 268890"/>
                <a:gd name="connsiteY23" fmla="*/ 74962 h 218027"/>
                <a:gd name="connsiteX24" fmla="*/ 249460 w 268890"/>
                <a:gd name="connsiteY24" fmla="*/ 80105 h 218027"/>
                <a:gd name="connsiteX25" fmla="*/ 251270 w 268890"/>
                <a:gd name="connsiteY25" fmla="*/ 90392 h 218027"/>
                <a:gd name="connsiteX26" fmla="*/ 254508 w 268890"/>
                <a:gd name="connsiteY26" fmla="*/ 91345 h 218027"/>
                <a:gd name="connsiteX27" fmla="*/ 258318 w 268890"/>
                <a:gd name="connsiteY27" fmla="*/ 98203 h 218027"/>
                <a:gd name="connsiteX28" fmla="*/ 258509 w 268890"/>
                <a:gd name="connsiteY28" fmla="*/ 112014 h 218027"/>
                <a:gd name="connsiteX29" fmla="*/ 247459 w 268890"/>
                <a:gd name="connsiteY29" fmla="*/ 113157 h 218027"/>
                <a:gd name="connsiteX30" fmla="*/ 244697 w 268890"/>
                <a:gd name="connsiteY30" fmla="*/ 117348 h 218027"/>
                <a:gd name="connsiteX31" fmla="*/ 233267 w 268890"/>
                <a:gd name="connsiteY31" fmla="*/ 112490 h 218027"/>
                <a:gd name="connsiteX32" fmla="*/ 225743 w 268890"/>
                <a:gd name="connsiteY32" fmla="*/ 120205 h 218027"/>
                <a:gd name="connsiteX33" fmla="*/ 225647 w 268890"/>
                <a:gd name="connsiteY33" fmla="*/ 130778 h 218027"/>
                <a:gd name="connsiteX34" fmla="*/ 217646 w 268890"/>
                <a:gd name="connsiteY34" fmla="*/ 131636 h 218027"/>
                <a:gd name="connsiteX35" fmla="*/ 217551 w 268890"/>
                <a:gd name="connsiteY35" fmla="*/ 147542 h 218027"/>
                <a:gd name="connsiteX36" fmla="*/ 211931 w 268890"/>
                <a:gd name="connsiteY36" fmla="*/ 152019 h 218027"/>
                <a:gd name="connsiteX37" fmla="*/ 212979 w 268890"/>
                <a:gd name="connsiteY37" fmla="*/ 167640 h 218027"/>
                <a:gd name="connsiteX38" fmla="*/ 208693 w 268890"/>
                <a:gd name="connsiteY38" fmla="*/ 178213 h 218027"/>
                <a:gd name="connsiteX39" fmla="*/ 204216 w 268890"/>
                <a:gd name="connsiteY39" fmla="*/ 181546 h 218027"/>
                <a:gd name="connsiteX40" fmla="*/ 207073 w 268890"/>
                <a:gd name="connsiteY40" fmla="*/ 190024 h 218027"/>
                <a:gd name="connsiteX41" fmla="*/ 217646 w 268890"/>
                <a:gd name="connsiteY41" fmla="*/ 195453 h 218027"/>
                <a:gd name="connsiteX42" fmla="*/ 221170 w 268890"/>
                <a:gd name="connsiteY42" fmla="*/ 209550 h 218027"/>
                <a:gd name="connsiteX43" fmla="*/ 213836 w 268890"/>
                <a:gd name="connsiteY43" fmla="*/ 218027 h 218027"/>
                <a:gd name="connsiteX44" fmla="*/ 197168 w 268890"/>
                <a:gd name="connsiteY44" fmla="*/ 202978 h 218027"/>
                <a:gd name="connsiteX45" fmla="*/ 192691 w 268890"/>
                <a:gd name="connsiteY45" fmla="*/ 190500 h 218027"/>
                <a:gd name="connsiteX46" fmla="*/ 173545 w 268890"/>
                <a:gd name="connsiteY46" fmla="*/ 184499 h 218027"/>
                <a:gd name="connsiteX47" fmla="*/ 159448 w 268890"/>
                <a:gd name="connsiteY47" fmla="*/ 168973 h 218027"/>
                <a:gd name="connsiteX48" fmla="*/ 149733 w 268890"/>
                <a:gd name="connsiteY48" fmla="*/ 177737 h 218027"/>
                <a:gd name="connsiteX49" fmla="*/ 149257 w 268890"/>
                <a:gd name="connsiteY49" fmla="*/ 191167 h 218027"/>
                <a:gd name="connsiteX50" fmla="*/ 143827 w 268890"/>
                <a:gd name="connsiteY50" fmla="*/ 202597 h 218027"/>
                <a:gd name="connsiteX51" fmla="*/ 134112 w 268890"/>
                <a:gd name="connsiteY51" fmla="*/ 204502 h 218027"/>
                <a:gd name="connsiteX52" fmla="*/ 120015 w 268890"/>
                <a:gd name="connsiteY52" fmla="*/ 196596 h 218027"/>
                <a:gd name="connsiteX53" fmla="*/ 112204 w 268890"/>
                <a:gd name="connsiteY53" fmla="*/ 188119 h 218027"/>
                <a:gd name="connsiteX54" fmla="*/ 94488 w 268890"/>
                <a:gd name="connsiteY54" fmla="*/ 183452 h 218027"/>
                <a:gd name="connsiteX55" fmla="*/ 86296 w 268890"/>
                <a:gd name="connsiteY55" fmla="*/ 186119 h 218027"/>
                <a:gd name="connsiteX56" fmla="*/ 83820 w 268890"/>
                <a:gd name="connsiteY56" fmla="*/ 196120 h 218027"/>
                <a:gd name="connsiteX57" fmla="*/ 78200 w 268890"/>
                <a:gd name="connsiteY57" fmla="*/ 202882 h 218027"/>
                <a:gd name="connsiteX58" fmla="*/ 49625 w 268890"/>
                <a:gd name="connsiteY58" fmla="*/ 199168 h 218027"/>
                <a:gd name="connsiteX59" fmla="*/ 17907 w 268890"/>
                <a:gd name="connsiteY59" fmla="*/ 171545 h 218027"/>
                <a:gd name="connsiteX60" fmla="*/ 0 w 268890"/>
                <a:gd name="connsiteY60" fmla="*/ 147542 h 218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68890" h="218027">
                  <a:moveTo>
                    <a:pt x="0" y="147542"/>
                  </a:moveTo>
                  <a:lnTo>
                    <a:pt x="56674" y="146495"/>
                  </a:lnTo>
                  <a:lnTo>
                    <a:pt x="58769" y="55626"/>
                  </a:lnTo>
                  <a:lnTo>
                    <a:pt x="136684" y="55626"/>
                  </a:lnTo>
                  <a:lnTo>
                    <a:pt x="138208" y="53721"/>
                  </a:lnTo>
                  <a:lnTo>
                    <a:pt x="133445" y="52388"/>
                  </a:lnTo>
                  <a:lnTo>
                    <a:pt x="133731" y="38386"/>
                  </a:lnTo>
                  <a:lnTo>
                    <a:pt x="146590" y="38290"/>
                  </a:lnTo>
                  <a:lnTo>
                    <a:pt x="146875" y="18955"/>
                  </a:lnTo>
                  <a:lnTo>
                    <a:pt x="201359" y="19336"/>
                  </a:lnTo>
                  <a:lnTo>
                    <a:pt x="207359" y="12382"/>
                  </a:lnTo>
                  <a:lnTo>
                    <a:pt x="212884" y="11430"/>
                  </a:lnTo>
                  <a:lnTo>
                    <a:pt x="221075" y="0"/>
                  </a:lnTo>
                  <a:lnTo>
                    <a:pt x="227933" y="2667"/>
                  </a:lnTo>
                  <a:lnTo>
                    <a:pt x="233934" y="1238"/>
                  </a:lnTo>
                  <a:lnTo>
                    <a:pt x="233743" y="23813"/>
                  </a:lnTo>
                  <a:lnTo>
                    <a:pt x="227552" y="28861"/>
                  </a:lnTo>
                  <a:lnTo>
                    <a:pt x="232600" y="38671"/>
                  </a:lnTo>
                  <a:lnTo>
                    <a:pt x="228409" y="44958"/>
                  </a:lnTo>
                  <a:lnTo>
                    <a:pt x="232029" y="60293"/>
                  </a:lnTo>
                  <a:lnTo>
                    <a:pt x="250984" y="67818"/>
                  </a:lnTo>
                  <a:lnTo>
                    <a:pt x="266319" y="65341"/>
                  </a:lnTo>
                  <a:lnTo>
                    <a:pt x="268891" y="69342"/>
                  </a:lnTo>
                  <a:lnTo>
                    <a:pt x="267176" y="74962"/>
                  </a:lnTo>
                  <a:lnTo>
                    <a:pt x="249460" y="80105"/>
                  </a:lnTo>
                  <a:lnTo>
                    <a:pt x="251270" y="90392"/>
                  </a:lnTo>
                  <a:lnTo>
                    <a:pt x="254508" y="91345"/>
                  </a:lnTo>
                  <a:lnTo>
                    <a:pt x="258318" y="98203"/>
                  </a:lnTo>
                  <a:lnTo>
                    <a:pt x="258509" y="112014"/>
                  </a:lnTo>
                  <a:lnTo>
                    <a:pt x="247459" y="113157"/>
                  </a:lnTo>
                  <a:lnTo>
                    <a:pt x="244697" y="117348"/>
                  </a:lnTo>
                  <a:lnTo>
                    <a:pt x="233267" y="112490"/>
                  </a:lnTo>
                  <a:lnTo>
                    <a:pt x="225743" y="120205"/>
                  </a:lnTo>
                  <a:lnTo>
                    <a:pt x="225647" y="130778"/>
                  </a:lnTo>
                  <a:lnTo>
                    <a:pt x="217646" y="131636"/>
                  </a:lnTo>
                  <a:lnTo>
                    <a:pt x="217551" y="147542"/>
                  </a:lnTo>
                  <a:lnTo>
                    <a:pt x="211931" y="152019"/>
                  </a:lnTo>
                  <a:lnTo>
                    <a:pt x="212979" y="167640"/>
                  </a:lnTo>
                  <a:lnTo>
                    <a:pt x="208693" y="178213"/>
                  </a:lnTo>
                  <a:lnTo>
                    <a:pt x="204216" y="181546"/>
                  </a:lnTo>
                  <a:lnTo>
                    <a:pt x="207073" y="190024"/>
                  </a:lnTo>
                  <a:lnTo>
                    <a:pt x="217646" y="195453"/>
                  </a:lnTo>
                  <a:lnTo>
                    <a:pt x="221170" y="209550"/>
                  </a:lnTo>
                  <a:lnTo>
                    <a:pt x="213836" y="218027"/>
                  </a:lnTo>
                  <a:lnTo>
                    <a:pt x="197168" y="202978"/>
                  </a:lnTo>
                  <a:lnTo>
                    <a:pt x="192691" y="190500"/>
                  </a:lnTo>
                  <a:lnTo>
                    <a:pt x="173545" y="184499"/>
                  </a:lnTo>
                  <a:lnTo>
                    <a:pt x="159448" y="168973"/>
                  </a:lnTo>
                  <a:lnTo>
                    <a:pt x="149733" y="177737"/>
                  </a:lnTo>
                  <a:lnTo>
                    <a:pt x="149257" y="191167"/>
                  </a:lnTo>
                  <a:lnTo>
                    <a:pt x="143827" y="202597"/>
                  </a:lnTo>
                  <a:lnTo>
                    <a:pt x="134112" y="204502"/>
                  </a:lnTo>
                  <a:lnTo>
                    <a:pt x="120015" y="196596"/>
                  </a:lnTo>
                  <a:lnTo>
                    <a:pt x="112204" y="188119"/>
                  </a:lnTo>
                  <a:lnTo>
                    <a:pt x="94488" y="183452"/>
                  </a:lnTo>
                  <a:lnTo>
                    <a:pt x="86296" y="186119"/>
                  </a:lnTo>
                  <a:lnTo>
                    <a:pt x="83820" y="196120"/>
                  </a:lnTo>
                  <a:lnTo>
                    <a:pt x="78200" y="202882"/>
                  </a:lnTo>
                  <a:lnTo>
                    <a:pt x="49625" y="199168"/>
                  </a:lnTo>
                  <a:lnTo>
                    <a:pt x="17907" y="171545"/>
                  </a:lnTo>
                  <a:lnTo>
                    <a:pt x="0" y="147542"/>
                  </a:lnTo>
                  <a:close/>
                </a:path>
              </a:pathLst>
            </a:custGeom>
            <a:noFill/>
            <a:ln w="4953" cap="flat">
              <a:solidFill>
                <a:srgbClr val="FFFFFF"/>
              </a:solidFill>
              <a:prstDash val="solid"/>
              <a:miter/>
            </a:ln>
          </p:spPr>
          <p:txBody>
            <a:bodyPr rtlCol="0" anchor="ctr"/>
            <a:lstStyle/>
            <a:p>
              <a:endParaRPr lang="en-US"/>
            </a:p>
          </p:txBody>
        </p:sp>
        <p:sp>
          <p:nvSpPr>
            <p:cNvPr id="1883" name="Freeform: Shape 1882">
              <a:extLst>
                <a:ext uri="{FF2B5EF4-FFF2-40B4-BE49-F238E27FC236}">
                  <a16:creationId xmlns:a16="http://schemas.microsoft.com/office/drawing/2014/main" id="{E54D6D1C-2477-43EE-9A66-19520120BD32}"/>
                </a:ext>
              </a:extLst>
            </p:cNvPr>
            <p:cNvSpPr/>
            <p:nvPr/>
          </p:nvSpPr>
          <p:spPr>
            <a:xfrm>
              <a:off x="10315286" y="4378170"/>
              <a:ext cx="191511" cy="190265"/>
            </a:xfrm>
            <a:custGeom>
              <a:avLst/>
              <a:gdLst>
                <a:gd name="connsiteX0" fmla="*/ 37815 w 146303"/>
                <a:gd name="connsiteY0" fmla="*/ 145352 h 145351"/>
                <a:gd name="connsiteX1" fmla="*/ 571 w 146303"/>
                <a:gd name="connsiteY1" fmla="*/ 144208 h 145351"/>
                <a:gd name="connsiteX2" fmla="*/ 0 w 146303"/>
                <a:gd name="connsiteY2" fmla="*/ 108109 h 145351"/>
                <a:gd name="connsiteX3" fmla="*/ 3810 w 146303"/>
                <a:gd name="connsiteY3" fmla="*/ 37910 h 145351"/>
                <a:gd name="connsiteX4" fmla="*/ 38767 w 146303"/>
                <a:gd name="connsiteY4" fmla="*/ 35243 h 145351"/>
                <a:gd name="connsiteX5" fmla="*/ 38958 w 146303"/>
                <a:gd name="connsiteY5" fmla="*/ 0 h 145351"/>
                <a:gd name="connsiteX6" fmla="*/ 145923 w 146303"/>
                <a:gd name="connsiteY6" fmla="*/ 762 h 145351"/>
                <a:gd name="connsiteX7" fmla="*/ 146209 w 146303"/>
                <a:gd name="connsiteY7" fmla="*/ 36004 h 145351"/>
                <a:gd name="connsiteX8" fmla="*/ 146304 w 146303"/>
                <a:gd name="connsiteY8" fmla="*/ 108204 h 145351"/>
                <a:gd name="connsiteX9" fmla="*/ 128683 w 146303"/>
                <a:gd name="connsiteY9" fmla="*/ 108871 h 145351"/>
                <a:gd name="connsiteX10" fmla="*/ 128683 w 146303"/>
                <a:gd name="connsiteY10" fmla="*/ 144971 h 145351"/>
                <a:gd name="connsiteX11" fmla="*/ 37815 w 146303"/>
                <a:gd name="connsiteY11" fmla="*/ 145352 h 145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03" h="145351">
                  <a:moveTo>
                    <a:pt x="37815" y="145352"/>
                  </a:moveTo>
                  <a:lnTo>
                    <a:pt x="571" y="144208"/>
                  </a:lnTo>
                  <a:lnTo>
                    <a:pt x="0" y="108109"/>
                  </a:lnTo>
                  <a:lnTo>
                    <a:pt x="3810" y="37910"/>
                  </a:lnTo>
                  <a:lnTo>
                    <a:pt x="38767" y="35243"/>
                  </a:lnTo>
                  <a:lnTo>
                    <a:pt x="38958" y="0"/>
                  </a:lnTo>
                  <a:lnTo>
                    <a:pt x="145923" y="762"/>
                  </a:lnTo>
                  <a:lnTo>
                    <a:pt x="146209" y="36004"/>
                  </a:lnTo>
                  <a:lnTo>
                    <a:pt x="146304" y="108204"/>
                  </a:lnTo>
                  <a:lnTo>
                    <a:pt x="128683" y="108871"/>
                  </a:lnTo>
                  <a:lnTo>
                    <a:pt x="128683" y="144971"/>
                  </a:lnTo>
                  <a:lnTo>
                    <a:pt x="37815" y="145352"/>
                  </a:lnTo>
                  <a:close/>
                </a:path>
              </a:pathLst>
            </a:custGeom>
            <a:solidFill>
              <a:srgbClr val="BCBEC0"/>
            </a:solidFill>
            <a:ln w="9525" cap="flat">
              <a:noFill/>
              <a:prstDash val="solid"/>
              <a:miter/>
            </a:ln>
          </p:spPr>
          <p:txBody>
            <a:bodyPr rtlCol="0" anchor="ctr"/>
            <a:lstStyle/>
            <a:p>
              <a:endParaRPr lang="en-US"/>
            </a:p>
          </p:txBody>
        </p:sp>
        <p:sp>
          <p:nvSpPr>
            <p:cNvPr id="1884" name="Freeform: Shape 1883">
              <a:extLst>
                <a:ext uri="{FF2B5EF4-FFF2-40B4-BE49-F238E27FC236}">
                  <a16:creationId xmlns:a16="http://schemas.microsoft.com/office/drawing/2014/main" id="{3188E3B6-FC0F-4F29-A52A-952EA539C651}"/>
                </a:ext>
              </a:extLst>
            </p:cNvPr>
            <p:cNvSpPr/>
            <p:nvPr/>
          </p:nvSpPr>
          <p:spPr>
            <a:xfrm>
              <a:off x="10315286" y="4378170"/>
              <a:ext cx="191511" cy="190265"/>
            </a:xfrm>
            <a:custGeom>
              <a:avLst/>
              <a:gdLst>
                <a:gd name="connsiteX0" fmla="*/ 37815 w 146303"/>
                <a:gd name="connsiteY0" fmla="*/ 145352 h 145351"/>
                <a:gd name="connsiteX1" fmla="*/ 571 w 146303"/>
                <a:gd name="connsiteY1" fmla="*/ 144208 h 145351"/>
                <a:gd name="connsiteX2" fmla="*/ 0 w 146303"/>
                <a:gd name="connsiteY2" fmla="*/ 108109 h 145351"/>
                <a:gd name="connsiteX3" fmla="*/ 3810 w 146303"/>
                <a:gd name="connsiteY3" fmla="*/ 37910 h 145351"/>
                <a:gd name="connsiteX4" fmla="*/ 38767 w 146303"/>
                <a:gd name="connsiteY4" fmla="*/ 35243 h 145351"/>
                <a:gd name="connsiteX5" fmla="*/ 38958 w 146303"/>
                <a:gd name="connsiteY5" fmla="*/ 0 h 145351"/>
                <a:gd name="connsiteX6" fmla="*/ 145923 w 146303"/>
                <a:gd name="connsiteY6" fmla="*/ 762 h 145351"/>
                <a:gd name="connsiteX7" fmla="*/ 146209 w 146303"/>
                <a:gd name="connsiteY7" fmla="*/ 36004 h 145351"/>
                <a:gd name="connsiteX8" fmla="*/ 146304 w 146303"/>
                <a:gd name="connsiteY8" fmla="*/ 108204 h 145351"/>
                <a:gd name="connsiteX9" fmla="*/ 128683 w 146303"/>
                <a:gd name="connsiteY9" fmla="*/ 108871 h 145351"/>
                <a:gd name="connsiteX10" fmla="*/ 128683 w 146303"/>
                <a:gd name="connsiteY10" fmla="*/ 144971 h 145351"/>
                <a:gd name="connsiteX11" fmla="*/ 37815 w 146303"/>
                <a:gd name="connsiteY11" fmla="*/ 145352 h 145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03" h="145351">
                  <a:moveTo>
                    <a:pt x="37815" y="145352"/>
                  </a:moveTo>
                  <a:lnTo>
                    <a:pt x="571" y="144208"/>
                  </a:lnTo>
                  <a:lnTo>
                    <a:pt x="0" y="108109"/>
                  </a:lnTo>
                  <a:lnTo>
                    <a:pt x="3810" y="37910"/>
                  </a:lnTo>
                  <a:lnTo>
                    <a:pt x="38767" y="35243"/>
                  </a:lnTo>
                  <a:lnTo>
                    <a:pt x="38958" y="0"/>
                  </a:lnTo>
                  <a:lnTo>
                    <a:pt x="145923" y="762"/>
                  </a:lnTo>
                  <a:lnTo>
                    <a:pt x="146209" y="36004"/>
                  </a:lnTo>
                  <a:lnTo>
                    <a:pt x="146304" y="108204"/>
                  </a:lnTo>
                  <a:lnTo>
                    <a:pt x="128683" y="108871"/>
                  </a:lnTo>
                  <a:lnTo>
                    <a:pt x="128683" y="144971"/>
                  </a:lnTo>
                  <a:lnTo>
                    <a:pt x="37815" y="145352"/>
                  </a:lnTo>
                  <a:close/>
                </a:path>
              </a:pathLst>
            </a:custGeom>
            <a:noFill/>
            <a:ln w="4953" cap="rnd">
              <a:solidFill>
                <a:srgbClr val="FFFFFF"/>
              </a:solidFill>
              <a:prstDash val="solid"/>
              <a:round/>
            </a:ln>
          </p:spPr>
          <p:txBody>
            <a:bodyPr rtlCol="0" anchor="ctr"/>
            <a:lstStyle/>
            <a:p>
              <a:endParaRPr lang="en-US"/>
            </a:p>
          </p:txBody>
        </p:sp>
        <p:sp>
          <p:nvSpPr>
            <p:cNvPr id="1885" name="Freeform: Shape 1884">
              <a:extLst>
                <a:ext uri="{FF2B5EF4-FFF2-40B4-BE49-F238E27FC236}">
                  <a16:creationId xmlns:a16="http://schemas.microsoft.com/office/drawing/2014/main" id="{CCE28FE8-DC5E-43FA-9C58-4A6D0CECA41E}"/>
                </a:ext>
              </a:extLst>
            </p:cNvPr>
            <p:cNvSpPr/>
            <p:nvPr/>
          </p:nvSpPr>
          <p:spPr>
            <a:xfrm>
              <a:off x="10643326" y="4424303"/>
              <a:ext cx="378910" cy="288639"/>
            </a:xfrm>
            <a:custGeom>
              <a:avLst/>
              <a:gdLst>
                <a:gd name="connsiteX0" fmla="*/ 38671 w 289464"/>
                <a:gd name="connsiteY0" fmla="*/ 39433 h 220503"/>
                <a:gd name="connsiteX1" fmla="*/ 91154 w 289464"/>
                <a:gd name="connsiteY1" fmla="*/ 39338 h 220503"/>
                <a:gd name="connsiteX2" fmla="*/ 92202 w 289464"/>
                <a:gd name="connsiteY2" fmla="*/ 1333 h 220503"/>
                <a:gd name="connsiteX3" fmla="*/ 249841 w 289464"/>
                <a:gd name="connsiteY3" fmla="*/ 0 h 220503"/>
                <a:gd name="connsiteX4" fmla="*/ 289465 w 289464"/>
                <a:gd name="connsiteY4" fmla="*/ 762 h 220503"/>
                <a:gd name="connsiteX5" fmla="*/ 289465 w 289464"/>
                <a:gd name="connsiteY5" fmla="*/ 74962 h 220503"/>
                <a:gd name="connsiteX6" fmla="*/ 253555 w 289464"/>
                <a:gd name="connsiteY6" fmla="*/ 74581 h 220503"/>
                <a:gd name="connsiteX7" fmla="*/ 254127 w 289464"/>
                <a:gd name="connsiteY7" fmla="*/ 183547 h 220503"/>
                <a:gd name="connsiteX8" fmla="*/ 220409 w 289464"/>
                <a:gd name="connsiteY8" fmla="*/ 182975 h 220503"/>
                <a:gd name="connsiteX9" fmla="*/ 219646 w 289464"/>
                <a:gd name="connsiteY9" fmla="*/ 219837 h 220503"/>
                <a:gd name="connsiteX10" fmla="*/ 213836 w 289464"/>
                <a:gd name="connsiteY10" fmla="*/ 220504 h 220503"/>
                <a:gd name="connsiteX11" fmla="*/ 0 w 289464"/>
                <a:gd name="connsiteY11" fmla="*/ 218122 h 220503"/>
                <a:gd name="connsiteX12" fmla="*/ 571 w 289464"/>
                <a:gd name="connsiteY12" fmla="*/ 74200 h 220503"/>
                <a:gd name="connsiteX13" fmla="*/ 39148 w 289464"/>
                <a:gd name="connsiteY13" fmla="*/ 74485 h 220503"/>
                <a:gd name="connsiteX14" fmla="*/ 38671 w 289464"/>
                <a:gd name="connsiteY14" fmla="*/ 39433 h 220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464" h="220503">
                  <a:moveTo>
                    <a:pt x="38671" y="39433"/>
                  </a:moveTo>
                  <a:lnTo>
                    <a:pt x="91154" y="39338"/>
                  </a:lnTo>
                  <a:lnTo>
                    <a:pt x="92202" y="1333"/>
                  </a:lnTo>
                  <a:lnTo>
                    <a:pt x="249841" y="0"/>
                  </a:lnTo>
                  <a:lnTo>
                    <a:pt x="289465" y="762"/>
                  </a:lnTo>
                  <a:lnTo>
                    <a:pt x="289465" y="74962"/>
                  </a:lnTo>
                  <a:lnTo>
                    <a:pt x="253555" y="74581"/>
                  </a:lnTo>
                  <a:lnTo>
                    <a:pt x="254127" y="183547"/>
                  </a:lnTo>
                  <a:lnTo>
                    <a:pt x="220409" y="182975"/>
                  </a:lnTo>
                  <a:lnTo>
                    <a:pt x="219646" y="219837"/>
                  </a:lnTo>
                  <a:lnTo>
                    <a:pt x="213836" y="220504"/>
                  </a:lnTo>
                  <a:lnTo>
                    <a:pt x="0" y="218122"/>
                  </a:lnTo>
                  <a:lnTo>
                    <a:pt x="571" y="74200"/>
                  </a:lnTo>
                  <a:lnTo>
                    <a:pt x="39148" y="74485"/>
                  </a:lnTo>
                  <a:lnTo>
                    <a:pt x="38671" y="39433"/>
                  </a:lnTo>
                  <a:close/>
                </a:path>
              </a:pathLst>
            </a:custGeom>
            <a:solidFill>
              <a:srgbClr val="BCBEC0"/>
            </a:solidFill>
            <a:ln w="9525" cap="flat">
              <a:noFill/>
              <a:prstDash val="solid"/>
              <a:miter/>
            </a:ln>
          </p:spPr>
          <p:txBody>
            <a:bodyPr rtlCol="0" anchor="ctr"/>
            <a:lstStyle/>
            <a:p>
              <a:endParaRPr lang="en-US"/>
            </a:p>
          </p:txBody>
        </p:sp>
        <p:sp>
          <p:nvSpPr>
            <p:cNvPr id="1886" name="Freeform: Shape 1885">
              <a:extLst>
                <a:ext uri="{FF2B5EF4-FFF2-40B4-BE49-F238E27FC236}">
                  <a16:creationId xmlns:a16="http://schemas.microsoft.com/office/drawing/2014/main" id="{784F50D1-F6F8-4257-B2B1-1C6610DCCEAB}"/>
                </a:ext>
              </a:extLst>
            </p:cNvPr>
            <p:cNvSpPr/>
            <p:nvPr/>
          </p:nvSpPr>
          <p:spPr>
            <a:xfrm>
              <a:off x="10643326" y="4424303"/>
              <a:ext cx="378910" cy="288639"/>
            </a:xfrm>
            <a:custGeom>
              <a:avLst/>
              <a:gdLst>
                <a:gd name="connsiteX0" fmla="*/ 38671 w 289464"/>
                <a:gd name="connsiteY0" fmla="*/ 39433 h 220503"/>
                <a:gd name="connsiteX1" fmla="*/ 91154 w 289464"/>
                <a:gd name="connsiteY1" fmla="*/ 39338 h 220503"/>
                <a:gd name="connsiteX2" fmla="*/ 92202 w 289464"/>
                <a:gd name="connsiteY2" fmla="*/ 1333 h 220503"/>
                <a:gd name="connsiteX3" fmla="*/ 249841 w 289464"/>
                <a:gd name="connsiteY3" fmla="*/ 0 h 220503"/>
                <a:gd name="connsiteX4" fmla="*/ 289465 w 289464"/>
                <a:gd name="connsiteY4" fmla="*/ 762 h 220503"/>
                <a:gd name="connsiteX5" fmla="*/ 289465 w 289464"/>
                <a:gd name="connsiteY5" fmla="*/ 74962 h 220503"/>
                <a:gd name="connsiteX6" fmla="*/ 253555 w 289464"/>
                <a:gd name="connsiteY6" fmla="*/ 74581 h 220503"/>
                <a:gd name="connsiteX7" fmla="*/ 254127 w 289464"/>
                <a:gd name="connsiteY7" fmla="*/ 183547 h 220503"/>
                <a:gd name="connsiteX8" fmla="*/ 220409 w 289464"/>
                <a:gd name="connsiteY8" fmla="*/ 182975 h 220503"/>
                <a:gd name="connsiteX9" fmla="*/ 219646 w 289464"/>
                <a:gd name="connsiteY9" fmla="*/ 219837 h 220503"/>
                <a:gd name="connsiteX10" fmla="*/ 213836 w 289464"/>
                <a:gd name="connsiteY10" fmla="*/ 220504 h 220503"/>
                <a:gd name="connsiteX11" fmla="*/ 0 w 289464"/>
                <a:gd name="connsiteY11" fmla="*/ 218122 h 220503"/>
                <a:gd name="connsiteX12" fmla="*/ 571 w 289464"/>
                <a:gd name="connsiteY12" fmla="*/ 74200 h 220503"/>
                <a:gd name="connsiteX13" fmla="*/ 39148 w 289464"/>
                <a:gd name="connsiteY13" fmla="*/ 74485 h 220503"/>
                <a:gd name="connsiteX14" fmla="*/ 38671 w 289464"/>
                <a:gd name="connsiteY14" fmla="*/ 39433 h 220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464" h="220503">
                  <a:moveTo>
                    <a:pt x="38671" y="39433"/>
                  </a:moveTo>
                  <a:lnTo>
                    <a:pt x="91154" y="39338"/>
                  </a:lnTo>
                  <a:lnTo>
                    <a:pt x="92202" y="1333"/>
                  </a:lnTo>
                  <a:lnTo>
                    <a:pt x="249841" y="0"/>
                  </a:lnTo>
                  <a:lnTo>
                    <a:pt x="289465" y="762"/>
                  </a:lnTo>
                  <a:lnTo>
                    <a:pt x="289465" y="74962"/>
                  </a:lnTo>
                  <a:lnTo>
                    <a:pt x="253555" y="74581"/>
                  </a:lnTo>
                  <a:lnTo>
                    <a:pt x="254127" y="183547"/>
                  </a:lnTo>
                  <a:lnTo>
                    <a:pt x="220409" y="182975"/>
                  </a:lnTo>
                  <a:lnTo>
                    <a:pt x="219646" y="219837"/>
                  </a:lnTo>
                  <a:lnTo>
                    <a:pt x="213836" y="220504"/>
                  </a:lnTo>
                  <a:lnTo>
                    <a:pt x="0" y="218122"/>
                  </a:lnTo>
                  <a:lnTo>
                    <a:pt x="571" y="74200"/>
                  </a:lnTo>
                  <a:lnTo>
                    <a:pt x="39148" y="74485"/>
                  </a:lnTo>
                  <a:lnTo>
                    <a:pt x="38671" y="39433"/>
                  </a:lnTo>
                  <a:close/>
                </a:path>
              </a:pathLst>
            </a:custGeom>
            <a:noFill/>
            <a:ln w="4953" cap="rnd">
              <a:solidFill>
                <a:srgbClr val="FFFFFF"/>
              </a:solidFill>
              <a:prstDash val="solid"/>
              <a:round/>
            </a:ln>
          </p:spPr>
          <p:txBody>
            <a:bodyPr rtlCol="0" anchor="ctr"/>
            <a:lstStyle/>
            <a:p>
              <a:endParaRPr lang="en-US"/>
            </a:p>
          </p:txBody>
        </p:sp>
        <p:sp>
          <p:nvSpPr>
            <p:cNvPr id="1887" name="Freeform: Shape 1886">
              <a:extLst>
                <a:ext uri="{FF2B5EF4-FFF2-40B4-BE49-F238E27FC236}">
                  <a16:creationId xmlns:a16="http://schemas.microsoft.com/office/drawing/2014/main" id="{B0E0955E-08BC-4811-9CC8-47B682D35BAB}"/>
                </a:ext>
              </a:extLst>
            </p:cNvPr>
            <p:cNvSpPr/>
            <p:nvPr/>
          </p:nvSpPr>
          <p:spPr>
            <a:xfrm>
              <a:off x="10364037" y="4424926"/>
              <a:ext cx="330533" cy="284899"/>
            </a:xfrm>
            <a:custGeom>
              <a:avLst/>
              <a:gdLst>
                <a:gd name="connsiteX0" fmla="*/ 0 w 252507"/>
                <a:gd name="connsiteY0" fmla="*/ 216884 h 217646"/>
                <a:gd name="connsiteX1" fmla="*/ 571 w 252507"/>
                <a:gd name="connsiteY1" fmla="*/ 109633 h 217646"/>
                <a:gd name="connsiteX2" fmla="*/ 91440 w 252507"/>
                <a:gd name="connsiteY2" fmla="*/ 109252 h 217646"/>
                <a:gd name="connsiteX3" fmla="*/ 91440 w 252507"/>
                <a:gd name="connsiteY3" fmla="*/ 73152 h 217646"/>
                <a:gd name="connsiteX4" fmla="*/ 108966 w 252507"/>
                <a:gd name="connsiteY4" fmla="*/ 72485 h 217646"/>
                <a:gd name="connsiteX5" fmla="*/ 108966 w 252507"/>
                <a:gd name="connsiteY5" fmla="*/ 286 h 217646"/>
                <a:gd name="connsiteX6" fmla="*/ 178879 w 252507"/>
                <a:gd name="connsiteY6" fmla="*/ 0 h 217646"/>
                <a:gd name="connsiteX7" fmla="*/ 179927 w 252507"/>
                <a:gd name="connsiteY7" fmla="*/ 38290 h 217646"/>
                <a:gd name="connsiteX8" fmla="*/ 252031 w 252507"/>
                <a:gd name="connsiteY8" fmla="*/ 38957 h 217646"/>
                <a:gd name="connsiteX9" fmla="*/ 252507 w 252507"/>
                <a:gd name="connsiteY9" fmla="*/ 74009 h 217646"/>
                <a:gd name="connsiteX10" fmla="*/ 213931 w 252507"/>
                <a:gd name="connsiteY10" fmla="*/ 73723 h 217646"/>
                <a:gd name="connsiteX11" fmla="*/ 213360 w 252507"/>
                <a:gd name="connsiteY11" fmla="*/ 217646 h 217646"/>
                <a:gd name="connsiteX12" fmla="*/ 138017 w 252507"/>
                <a:gd name="connsiteY12" fmla="*/ 217265 h 217646"/>
                <a:gd name="connsiteX13" fmla="*/ 0 w 252507"/>
                <a:gd name="connsiteY13" fmla="*/ 216884 h 217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2507" h="217646">
                  <a:moveTo>
                    <a:pt x="0" y="216884"/>
                  </a:moveTo>
                  <a:lnTo>
                    <a:pt x="571" y="109633"/>
                  </a:lnTo>
                  <a:lnTo>
                    <a:pt x="91440" y="109252"/>
                  </a:lnTo>
                  <a:lnTo>
                    <a:pt x="91440" y="73152"/>
                  </a:lnTo>
                  <a:lnTo>
                    <a:pt x="108966" y="72485"/>
                  </a:lnTo>
                  <a:lnTo>
                    <a:pt x="108966" y="286"/>
                  </a:lnTo>
                  <a:lnTo>
                    <a:pt x="178879" y="0"/>
                  </a:lnTo>
                  <a:lnTo>
                    <a:pt x="179927" y="38290"/>
                  </a:lnTo>
                  <a:lnTo>
                    <a:pt x="252031" y="38957"/>
                  </a:lnTo>
                  <a:lnTo>
                    <a:pt x="252507" y="74009"/>
                  </a:lnTo>
                  <a:lnTo>
                    <a:pt x="213931" y="73723"/>
                  </a:lnTo>
                  <a:lnTo>
                    <a:pt x="213360" y="217646"/>
                  </a:lnTo>
                  <a:lnTo>
                    <a:pt x="138017" y="217265"/>
                  </a:lnTo>
                  <a:lnTo>
                    <a:pt x="0" y="216884"/>
                  </a:lnTo>
                  <a:close/>
                </a:path>
              </a:pathLst>
            </a:custGeom>
            <a:solidFill>
              <a:srgbClr val="BCBEC0"/>
            </a:solidFill>
            <a:ln w="9525" cap="flat">
              <a:noFill/>
              <a:prstDash val="solid"/>
              <a:miter/>
            </a:ln>
          </p:spPr>
          <p:txBody>
            <a:bodyPr rtlCol="0" anchor="ctr"/>
            <a:lstStyle/>
            <a:p>
              <a:endParaRPr lang="en-US"/>
            </a:p>
          </p:txBody>
        </p:sp>
        <p:sp>
          <p:nvSpPr>
            <p:cNvPr id="1888" name="Freeform: Shape 1887">
              <a:extLst>
                <a:ext uri="{FF2B5EF4-FFF2-40B4-BE49-F238E27FC236}">
                  <a16:creationId xmlns:a16="http://schemas.microsoft.com/office/drawing/2014/main" id="{2F3A94A3-BF80-4899-B5C5-8A671FECA0FE}"/>
                </a:ext>
              </a:extLst>
            </p:cNvPr>
            <p:cNvSpPr/>
            <p:nvPr/>
          </p:nvSpPr>
          <p:spPr>
            <a:xfrm>
              <a:off x="10364037" y="4424926"/>
              <a:ext cx="330533" cy="284899"/>
            </a:xfrm>
            <a:custGeom>
              <a:avLst/>
              <a:gdLst>
                <a:gd name="connsiteX0" fmla="*/ 0 w 252507"/>
                <a:gd name="connsiteY0" fmla="*/ 216884 h 217646"/>
                <a:gd name="connsiteX1" fmla="*/ 571 w 252507"/>
                <a:gd name="connsiteY1" fmla="*/ 109633 h 217646"/>
                <a:gd name="connsiteX2" fmla="*/ 91440 w 252507"/>
                <a:gd name="connsiteY2" fmla="*/ 109252 h 217646"/>
                <a:gd name="connsiteX3" fmla="*/ 91440 w 252507"/>
                <a:gd name="connsiteY3" fmla="*/ 73152 h 217646"/>
                <a:gd name="connsiteX4" fmla="*/ 108966 w 252507"/>
                <a:gd name="connsiteY4" fmla="*/ 72485 h 217646"/>
                <a:gd name="connsiteX5" fmla="*/ 108966 w 252507"/>
                <a:gd name="connsiteY5" fmla="*/ 286 h 217646"/>
                <a:gd name="connsiteX6" fmla="*/ 178879 w 252507"/>
                <a:gd name="connsiteY6" fmla="*/ 0 h 217646"/>
                <a:gd name="connsiteX7" fmla="*/ 179927 w 252507"/>
                <a:gd name="connsiteY7" fmla="*/ 38290 h 217646"/>
                <a:gd name="connsiteX8" fmla="*/ 252031 w 252507"/>
                <a:gd name="connsiteY8" fmla="*/ 38957 h 217646"/>
                <a:gd name="connsiteX9" fmla="*/ 252507 w 252507"/>
                <a:gd name="connsiteY9" fmla="*/ 74009 h 217646"/>
                <a:gd name="connsiteX10" fmla="*/ 213931 w 252507"/>
                <a:gd name="connsiteY10" fmla="*/ 73723 h 217646"/>
                <a:gd name="connsiteX11" fmla="*/ 213360 w 252507"/>
                <a:gd name="connsiteY11" fmla="*/ 217646 h 217646"/>
                <a:gd name="connsiteX12" fmla="*/ 138017 w 252507"/>
                <a:gd name="connsiteY12" fmla="*/ 217265 h 217646"/>
                <a:gd name="connsiteX13" fmla="*/ 0 w 252507"/>
                <a:gd name="connsiteY13" fmla="*/ 216884 h 217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2507" h="217646">
                  <a:moveTo>
                    <a:pt x="0" y="216884"/>
                  </a:moveTo>
                  <a:lnTo>
                    <a:pt x="571" y="109633"/>
                  </a:lnTo>
                  <a:lnTo>
                    <a:pt x="91440" y="109252"/>
                  </a:lnTo>
                  <a:lnTo>
                    <a:pt x="91440" y="73152"/>
                  </a:lnTo>
                  <a:lnTo>
                    <a:pt x="108966" y="72485"/>
                  </a:lnTo>
                  <a:lnTo>
                    <a:pt x="108966" y="286"/>
                  </a:lnTo>
                  <a:lnTo>
                    <a:pt x="178879" y="0"/>
                  </a:lnTo>
                  <a:lnTo>
                    <a:pt x="179927" y="38290"/>
                  </a:lnTo>
                  <a:lnTo>
                    <a:pt x="252031" y="38957"/>
                  </a:lnTo>
                  <a:lnTo>
                    <a:pt x="252507" y="74009"/>
                  </a:lnTo>
                  <a:lnTo>
                    <a:pt x="213931" y="73723"/>
                  </a:lnTo>
                  <a:lnTo>
                    <a:pt x="213360" y="217646"/>
                  </a:lnTo>
                  <a:lnTo>
                    <a:pt x="138017" y="217265"/>
                  </a:lnTo>
                  <a:lnTo>
                    <a:pt x="0" y="216884"/>
                  </a:lnTo>
                  <a:close/>
                </a:path>
              </a:pathLst>
            </a:custGeom>
            <a:noFill/>
            <a:ln w="4953" cap="rnd">
              <a:solidFill>
                <a:srgbClr val="FFFFFF"/>
              </a:solidFill>
              <a:prstDash val="solid"/>
              <a:round/>
            </a:ln>
          </p:spPr>
          <p:txBody>
            <a:bodyPr rtlCol="0" anchor="ctr"/>
            <a:lstStyle/>
            <a:p>
              <a:endParaRPr lang="en-US"/>
            </a:p>
          </p:txBody>
        </p:sp>
        <p:sp>
          <p:nvSpPr>
            <p:cNvPr id="1889" name="Freeform: Shape 1888">
              <a:extLst>
                <a:ext uri="{FF2B5EF4-FFF2-40B4-BE49-F238E27FC236}">
                  <a16:creationId xmlns:a16="http://schemas.microsoft.com/office/drawing/2014/main" id="{5CB85F00-7FBC-4B1A-97AE-E27229E81758}"/>
                </a:ext>
              </a:extLst>
            </p:cNvPr>
            <p:cNvSpPr/>
            <p:nvPr/>
          </p:nvSpPr>
          <p:spPr>
            <a:xfrm>
              <a:off x="9583898" y="4425924"/>
              <a:ext cx="264077" cy="213705"/>
            </a:xfrm>
            <a:custGeom>
              <a:avLst/>
              <a:gdLst>
                <a:gd name="connsiteX0" fmla="*/ 1619 w 201739"/>
                <a:gd name="connsiteY0" fmla="*/ 73914 h 163258"/>
                <a:gd name="connsiteX1" fmla="*/ 0 w 201739"/>
                <a:gd name="connsiteY1" fmla="*/ 1238 h 163258"/>
                <a:gd name="connsiteX2" fmla="*/ 20193 w 201739"/>
                <a:gd name="connsiteY2" fmla="*/ 0 h 163258"/>
                <a:gd name="connsiteX3" fmla="*/ 162401 w 201739"/>
                <a:gd name="connsiteY3" fmla="*/ 1048 h 163258"/>
                <a:gd name="connsiteX4" fmla="*/ 201073 w 201739"/>
                <a:gd name="connsiteY4" fmla="*/ 1048 h 163258"/>
                <a:gd name="connsiteX5" fmla="*/ 201739 w 201739"/>
                <a:gd name="connsiteY5" fmla="*/ 71533 h 163258"/>
                <a:gd name="connsiteX6" fmla="*/ 201453 w 201739"/>
                <a:gd name="connsiteY6" fmla="*/ 163259 h 163258"/>
                <a:gd name="connsiteX7" fmla="*/ 2571 w 201739"/>
                <a:gd name="connsiteY7" fmla="*/ 163163 h 163258"/>
                <a:gd name="connsiteX8" fmla="*/ 1619 w 201739"/>
                <a:gd name="connsiteY8" fmla="*/ 73914 h 163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739" h="163258">
                  <a:moveTo>
                    <a:pt x="1619" y="73914"/>
                  </a:moveTo>
                  <a:lnTo>
                    <a:pt x="0" y="1238"/>
                  </a:lnTo>
                  <a:lnTo>
                    <a:pt x="20193" y="0"/>
                  </a:lnTo>
                  <a:lnTo>
                    <a:pt x="162401" y="1048"/>
                  </a:lnTo>
                  <a:lnTo>
                    <a:pt x="201073" y="1048"/>
                  </a:lnTo>
                  <a:lnTo>
                    <a:pt x="201739" y="71533"/>
                  </a:lnTo>
                  <a:lnTo>
                    <a:pt x="201453" y="163259"/>
                  </a:lnTo>
                  <a:lnTo>
                    <a:pt x="2571" y="163163"/>
                  </a:lnTo>
                  <a:lnTo>
                    <a:pt x="1619" y="73914"/>
                  </a:lnTo>
                  <a:close/>
                </a:path>
              </a:pathLst>
            </a:custGeom>
            <a:solidFill>
              <a:srgbClr val="BCBEC0"/>
            </a:solidFill>
            <a:ln w="9525" cap="flat">
              <a:noFill/>
              <a:prstDash val="solid"/>
              <a:miter/>
            </a:ln>
          </p:spPr>
          <p:txBody>
            <a:bodyPr rtlCol="0" anchor="ctr"/>
            <a:lstStyle/>
            <a:p>
              <a:endParaRPr lang="en-US"/>
            </a:p>
          </p:txBody>
        </p:sp>
        <p:sp>
          <p:nvSpPr>
            <p:cNvPr id="1890" name="Freeform: Shape 1889">
              <a:extLst>
                <a:ext uri="{FF2B5EF4-FFF2-40B4-BE49-F238E27FC236}">
                  <a16:creationId xmlns:a16="http://schemas.microsoft.com/office/drawing/2014/main" id="{6F4A43BE-7F7D-4391-AE8B-91896184AF6C}"/>
                </a:ext>
              </a:extLst>
            </p:cNvPr>
            <p:cNvSpPr/>
            <p:nvPr/>
          </p:nvSpPr>
          <p:spPr>
            <a:xfrm>
              <a:off x="9583898" y="4425924"/>
              <a:ext cx="264077" cy="213705"/>
            </a:xfrm>
            <a:custGeom>
              <a:avLst/>
              <a:gdLst>
                <a:gd name="connsiteX0" fmla="*/ 1619 w 201739"/>
                <a:gd name="connsiteY0" fmla="*/ 73914 h 163258"/>
                <a:gd name="connsiteX1" fmla="*/ 0 w 201739"/>
                <a:gd name="connsiteY1" fmla="*/ 1238 h 163258"/>
                <a:gd name="connsiteX2" fmla="*/ 20193 w 201739"/>
                <a:gd name="connsiteY2" fmla="*/ 0 h 163258"/>
                <a:gd name="connsiteX3" fmla="*/ 162401 w 201739"/>
                <a:gd name="connsiteY3" fmla="*/ 1048 h 163258"/>
                <a:gd name="connsiteX4" fmla="*/ 201073 w 201739"/>
                <a:gd name="connsiteY4" fmla="*/ 1048 h 163258"/>
                <a:gd name="connsiteX5" fmla="*/ 201739 w 201739"/>
                <a:gd name="connsiteY5" fmla="*/ 71533 h 163258"/>
                <a:gd name="connsiteX6" fmla="*/ 201453 w 201739"/>
                <a:gd name="connsiteY6" fmla="*/ 163259 h 163258"/>
                <a:gd name="connsiteX7" fmla="*/ 2571 w 201739"/>
                <a:gd name="connsiteY7" fmla="*/ 163163 h 163258"/>
                <a:gd name="connsiteX8" fmla="*/ 1619 w 201739"/>
                <a:gd name="connsiteY8" fmla="*/ 73914 h 163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739" h="163258">
                  <a:moveTo>
                    <a:pt x="1619" y="73914"/>
                  </a:moveTo>
                  <a:lnTo>
                    <a:pt x="0" y="1238"/>
                  </a:lnTo>
                  <a:lnTo>
                    <a:pt x="20193" y="0"/>
                  </a:lnTo>
                  <a:lnTo>
                    <a:pt x="162401" y="1048"/>
                  </a:lnTo>
                  <a:lnTo>
                    <a:pt x="201073" y="1048"/>
                  </a:lnTo>
                  <a:lnTo>
                    <a:pt x="201739" y="71533"/>
                  </a:lnTo>
                  <a:lnTo>
                    <a:pt x="201453" y="163259"/>
                  </a:lnTo>
                  <a:lnTo>
                    <a:pt x="2571" y="163163"/>
                  </a:lnTo>
                  <a:lnTo>
                    <a:pt x="1619" y="73914"/>
                  </a:lnTo>
                  <a:close/>
                </a:path>
              </a:pathLst>
            </a:custGeom>
            <a:noFill/>
            <a:ln w="4953" cap="rnd">
              <a:solidFill>
                <a:srgbClr val="FFFFFF"/>
              </a:solidFill>
              <a:prstDash val="solid"/>
              <a:round/>
            </a:ln>
          </p:spPr>
          <p:txBody>
            <a:bodyPr rtlCol="0" anchor="ctr"/>
            <a:lstStyle/>
            <a:p>
              <a:endParaRPr lang="en-US"/>
            </a:p>
          </p:txBody>
        </p:sp>
        <p:sp>
          <p:nvSpPr>
            <p:cNvPr id="1891" name="Freeform: Shape 1890">
              <a:extLst>
                <a:ext uri="{FF2B5EF4-FFF2-40B4-BE49-F238E27FC236}">
                  <a16:creationId xmlns:a16="http://schemas.microsoft.com/office/drawing/2014/main" id="{7C60CE28-C1AC-4055-9611-5D8351D8A6E4}"/>
                </a:ext>
              </a:extLst>
            </p:cNvPr>
            <p:cNvSpPr/>
            <p:nvPr/>
          </p:nvSpPr>
          <p:spPr>
            <a:xfrm>
              <a:off x="9939868" y="4447618"/>
              <a:ext cx="238392" cy="169068"/>
            </a:xfrm>
            <a:custGeom>
              <a:avLst/>
              <a:gdLst>
                <a:gd name="connsiteX0" fmla="*/ 180784 w 182117"/>
                <a:gd name="connsiteY0" fmla="*/ 54578 h 129158"/>
                <a:gd name="connsiteX1" fmla="*/ 162973 w 182117"/>
                <a:gd name="connsiteY1" fmla="*/ 54578 h 129158"/>
                <a:gd name="connsiteX2" fmla="*/ 163354 w 182117"/>
                <a:gd name="connsiteY2" fmla="*/ 128778 h 129158"/>
                <a:gd name="connsiteX3" fmla="*/ 145066 w 182117"/>
                <a:gd name="connsiteY3" fmla="*/ 128588 h 129158"/>
                <a:gd name="connsiteX4" fmla="*/ 109061 w 182117"/>
                <a:gd name="connsiteY4" fmla="*/ 129159 h 129158"/>
                <a:gd name="connsiteX5" fmla="*/ 106585 w 182117"/>
                <a:gd name="connsiteY5" fmla="*/ 126968 h 129158"/>
                <a:gd name="connsiteX6" fmla="*/ 109251 w 182117"/>
                <a:gd name="connsiteY6" fmla="*/ 121063 h 129158"/>
                <a:gd name="connsiteX7" fmla="*/ 106966 w 182117"/>
                <a:gd name="connsiteY7" fmla="*/ 109823 h 129158"/>
                <a:gd name="connsiteX8" fmla="*/ 0 w 182117"/>
                <a:gd name="connsiteY8" fmla="*/ 107632 h 129158"/>
                <a:gd name="connsiteX9" fmla="*/ 1429 w 182117"/>
                <a:gd name="connsiteY9" fmla="*/ 55435 h 129158"/>
                <a:gd name="connsiteX10" fmla="*/ 72390 w 182117"/>
                <a:gd name="connsiteY10" fmla="*/ 55912 h 129158"/>
                <a:gd name="connsiteX11" fmla="*/ 66675 w 182117"/>
                <a:gd name="connsiteY11" fmla="*/ 47054 h 129158"/>
                <a:gd name="connsiteX12" fmla="*/ 61913 w 182117"/>
                <a:gd name="connsiteY12" fmla="*/ 22288 h 129158"/>
                <a:gd name="connsiteX13" fmla="*/ 53721 w 182117"/>
                <a:gd name="connsiteY13" fmla="*/ 14954 h 129158"/>
                <a:gd name="connsiteX14" fmla="*/ 54483 w 182117"/>
                <a:gd name="connsiteY14" fmla="*/ 7334 h 129158"/>
                <a:gd name="connsiteX15" fmla="*/ 72866 w 182117"/>
                <a:gd name="connsiteY15" fmla="*/ 7906 h 129158"/>
                <a:gd name="connsiteX16" fmla="*/ 72485 w 182117"/>
                <a:gd name="connsiteY16" fmla="*/ 1048 h 129158"/>
                <a:gd name="connsiteX17" fmla="*/ 146209 w 182117"/>
                <a:gd name="connsiteY17" fmla="*/ 0 h 129158"/>
                <a:gd name="connsiteX18" fmla="*/ 145256 w 182117"/>
                <a:gd name="connsiteY18" fmla="*/ 17907 h 129158"/>
                <a:gd name="connsiteX19" fmla="*/ 182118 w 182117"/>
                <a:gd name="connsiteY19" fmla="*/ 19717 h 129158"/>
                <a:gd name="connsiteX20" fmla="*/ 180784 w 182117"/>
                <a:gd name="connsiteY20" fmla="*/ 54578 h 129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2117" h="129158">
                  <a:moveTo>
                    <a:pt x="180784" y="54578"/>
                  </a:moveTo>
                  <a:lnTo>
                    <a:pt x="162973" y="54578"/>
                  </a:lnTo>
                  <a:lnTo>
                    <a:pt x="163354" y="128778"/>
                  </a:lnTo>
                  <a:lnTo>
                    <a:pt x="145066" y="128588"/>
                  </a:lnTo>
                  <a:lnTo>
                    <a:pt x="109061" y="129159"/>
                  </a:lnTo>
                  <a:lnTo>
                    <a:pt x="106585" y="126968"/>
                  </a:lnTo>
                  <a:lnTo>
                    <a:pt x="109251" y="121063"/>
                  </a:lnTo>
                  <a:lnTo>
                    <a:pt x="106966" y="109823"/>
                  </a:lnTo>
                  <a:lnTo>
                    <a:pt x="0" y="107632"/>
                  </a:lnTo>
                  <a:lnTo>
                    <a:pt x="1429" y="55435"/>
                  </a:lnTo>
                  <a:lnTo>
                    <a:pt x="72390" y="55912"/>
                  </a:lnTo>
                  <a:lnTo>
                    <a:pt x="66675" y="47054"/>
                  </a:lnTo>
                  <a:lnTo>
                    <a:pt x="61913" y="22288"/>
                  </a:lnTo>
                  <a:lnTo>
                    <a:pt x="53721" y="14954"/>
                  </a:lnTo>
                  <a:lnTo>
                    <a:pt x="54483" y="7334"/>
                  </a:lnTo>
                  <a:lnTo>
                    <a:pt x="72866" y="7906"/>
                  </a:lnTo>
                  <a:lnTo>
                    <a:pt x="72485" y="1048"/>
                  </a:lnTo>
                  <a:lnTo>
                    <a:pt x="146209" y="0"/>
                  </a:lnTo>
                  <a:lnTo>
                    <a:pt x="145256" y="17907"/>
                  </a:lnTo>
                  <a:lnTo>
                    <a:pt x="182118" y="19717"/>
                  </a:lnTo>
                  <a:lnTo>
                    <a:pt x="180784" y="54578"/>
                  </a:lnTo>
                  <a:close/>
                </a:path>
              </a:pathLst>
            </a:custGeom>
            <a:solidFill>
              <a:srgbClr val="BCBEC0"/>
            </a:solidFill>
            <a:ln w="9525" cap="flat">
              <a:noFill/>
              <a:prstDash val="solid"/>
              <a:miter/>
            </a:ln>
          </p:spPr>
          <p:txBody>
            <a:bodyPr rtlCol="0" anchor="ctr"/>
            <a:lstStyle/>
            <a:p>
              <a:endParaRPr lang="en-US"/>
            </a:p>
          </p:txBody>
        </p:sp>
        <p:sp>
          <p:nvSpPr>
            <p:cNvPr id="1892" name="Freeform: Shape 1891">
              <a:extLst>
                <a:ext uri="{FF2B5EF4-FFF2-40B4-BE49-F238E27FC236}">
                  <a16:creationId xmlns:a16="http://schemas.microsoft.com/office/drawing/2014/main" id="{04BAFFE3-9ADF-4F2B-A9B2-421D62ABA10A}"/>
                </a:ext>
              </a:extLst>
            </p:cNvPr>
            <p:cNvSpPr/>
            <p:nvPr/>
          </p:nvSpPr>
          <p:spPr>
            <a:xfrm>
              <a:off x="9939868" y="4447618"/>
              <a:ext cx="238392" cy="169068"/>
            </a:xfrm>
            <a:custGeom>
              <a:avLst/>
              <a:gdLst>
                <a:gd name="connsiteX0" fmla="*/ 180784 w 182117"/>
                <a:gd name="connsiteY0" fmla="*/ 54578 h 129158"/>
                <a:gd name="connsiteX1" fmla="*/ 162973 w 182117"/>
                <a:gd name="connsiteY1" fmla="*/ 54578 h 129158"/>
                <a:gd name="connsiteX2" fmla="*/ 163354 w 182117"/>
                <a:gd name="connsiteY2" fmla="*/ 128778 h 129158"/>
                <a:gd name="connsiteX3" fmla="*/ 145066 w 182117"/>
                <a:gd name="connsiteY3" fmla="*/ 128588 h 129158"/>
                <a:gd name="connsiteX4" fmla="*/ 109061 w 182117"/>
                <a:gd name="connsiteY4" fmla="*/ 129159 h 129158"/>
                <a:gd name="connsiteX5" fmla="*/ 106585 w 182117"/>
                <a:gd name="connsiteY5" fmla="*/ 126968 h 129158"/>
                <a:gd name="connsiteX6" fmla="*/ 109251 w 182117"/>
                <a:gd name="connsiteY6" fmla="*/ 121063 h 129158"/>
                <a:gd name="connsiteX7" fmla="*/ 106966 w 182117"/>
                <a:gd name="connsiteY7" fmla="*/ 109823 h 129158"/>
                <a:gd name="connsiteX8" fmla="*/ 0 w 182117"/>
                <a:gd name="connsiteY8" fmla="*/ 107632 h 129158"/>
                <a:gd name="connsiteX9" fmla="*/ 1429 w 182117"/>
                <a:gd name="connsiteY9" fmla="*/ 55435 h 129158"/>
                <a:gd name="connsiteX10" fmla="*/ 72390 w 182117"/>
                <a:gd name="connsiteY10" fmla="*/ 55912 h 129158"/>
                <a:gd name="connsiteX11" fmla="*/ 66675 w 182117"/>
                <a:gd name="connsiteY11" fmla="*/ 47054 h 129158"/>
                <a:gd name="connsiteX12" fmla="*/ 61913 w 182117"/>
                <a:gd name="connsiteY12" fmla="*/ 22288 h 129158"/>
                <a:gd name="connsiteX13" fmla="*/ 53721 w 182117"/>
                <a:gd name="connsiteY13" fmla="*/ 14954 h 129158"/>
                <a:gd name="connsiteX14" fmla="*/ 54483 w 182117"/>
                <a:gd name="connsiteY14" fmla="*/ 7334 h 129158"/>
                <a:gd name="connsiteX15" fmla="*/ 72866 w 182117"/>
                <a:gd name="connsiteY15" fmla="*/ 7906 h 129158"/>
                <a:gd name="connsiteX16" fmla="*/ 72485 w 182117"/>
                <a:gd name="connsiteY16" fmla="*/ 1048 h 129158"/>
                <a:gd name="connsiteX17" fmla="*/ 146209 w 182117"/>
                <a:gd name="connsiteY17" fmla="*/ 0 h 129158"/>
                <a:gd name="connsiteX18" fmla="*/ 145256 w 182117"/>
                <a:gd name="connsiteY18" fmla="*/ 17907 h 129158"/>
                <a:gd name="connsiteX19" fmla="*/ 182118 w 182117"/>
                <a:gd name="connsiteY19" fmla="*/ 19717 h 129158"/>
                <a:gd name="connsiteX20" fmla="*/ 180784 w 182117"/>
                <a:gd name="connsiteY20" fmla="*/ 54578 h 129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2117" h="129158">
                  <a:moveTo>
                    <a:pt x="180784" y="54578"/>
                  </a:moveTo>
                  <a:lnTo>
                    <a:pt x="162973" y="54578"/>
                  </a:lnTo>
                  <a:lnTo>
                    <a:pt x="163354" y="128778"/>
                  </a:lnTo>
                  <a:lnTo>
                    <a:pt x="145066" y="128588"/>
                  </a:lnTo>
                  <a:lnTo>
                    <a:pt x="109061" y="129159"/>
                  </a:lnTo>
                  <a:lnTo>
                    <a:pt x="106585" y="126968"/>
                  </a:lnTo>
                  <a:lnTo>
                    <a:pt x="109251" y="121063"/>
                  </a:lnTo>
                  <a:lnTo>
                    <a:pt x="106966" y="109823"/>
                  </a:lnTo>
                  <a:lnTo>
                    <a:pt x="0" y="107632"/>
                  </a:lnTo>
                  <a:lnTo>
                    <a:pt x="1429" y="55435"/>
                  </a:lnTo>
                  <a:lnTo>
                    <a:pt x="72390" y="55912"/>
                  </a:lnTo>
                  <a:lnTo>
                    <a:pt x="66675" y="47054"/>
                  </a:lnTo>
                  <a:lnTo>
                    <a:pt x="61913" y="22288"/>
                  </a:lnTo>
                  <a:lnTo>
                    <a:pt x="53721" y="14954"/>
                  </a:lnTo>
                  <a:lnTo>
                    <a:pt x="54483" y="7334"/>
                  </a:lnTo>
                  <a:lnTo>
                    <a:pt x="72866" y="7906"/>
                  </a:lnTo>
                  <a:lnTo>
                    <a:pt x="72485" y="1048"/>
                  </a:lnTo>
                  <a:lnTo>
                    <a:pt x="146209" y="0"/>
                  </a:lnTo>
                  <a:lnTo>
                    <a:pt x="145256" y="17907"/>
                  </a:lnTo>
                  <a:lnTo>
                    <a:pt x="182118" y="19717"/>
                  </a:lnTo>
                  <a:lnTo>
                    <a:pt x="180784" y="54578"/>
                  </a:lnTo>
                  <a:close/>
                </a:path>
              </a:pathLst>
            </a:custGeom>
            <a:noFill/>
            <a:ln w="4953" cap="rnd">
              <a:solidFill>
                <a:srgbClr val="FFFFFF"/>
              </a:solidFill>
              <a:prstDash val="solid"/>
              <a:round/>
            </a:ln>
          </p:spPr>
          <p:txBody>
            <a:bodyPr rtlCol="0" anchor="ctr"/>
            <a:lstStyle/>
            <a:p>
              <a:endParaRPr lang="en-US"/>
            </a:p>
          </p:txBody>
        </p:sp>
        <p:sp>
          <p:nvSpPr>
            <p:cNvPr id="1893" name="Freeform: Shape 1892">
              <a:extLst>
                <a:ext uri="{FF2B5EF4-FFF2-40B4-BE49-F238E27FC236}">
                  <a16:creationId xmlns:a16="http://schemas.microsoft.com/office/drawing/2014/main" id="{4AE32418-64EB-4A0A-9927-E066D168931E}"/>
                </a:ext>
              </a:extLst>
            </p:cNvPr>
            <p:cNvSpPr/>
            <p:nvPr/>
          </p:nvSpPr>
          <p:spPr>
            <a:xfrm>
              <a:off x="9096016" y="4452107"/>
              <a:ext cx="281781" cy="275797"/>
            </a:xfrm>
            <a:custGeom>
              <a:avLst/>
              <a:gdLst>
                <a:gd name="connsiteX0" fmla="*/ 9620 w 215264"/>
                <a:gd name="connsiteY0" fmla="*/ 127349 h 210692"/>
                <a:gd name="connsiteX1" fmla="*/ 16954 w 215264"/>
                <a:gd name="connsiteY1" fmla="*/ 118872 h 210692"/>
                <a:gd name="connsiteX2" fmla="*/ 13430 w 215264"/>
                <a:gd name="connsiteY2" fmla="*/ 104775 h 210692"/>
                <a:gd name="connsiteX3" fmla="*/ 2857 w 215264"/>
                <a:gd name="connsiteY3" fmla="*/ 99346 h 210692"/>
                <a:gd name="connsiteX4" fmla="*/ 0 w 215264"/>
                <a:gd name="connsiteY4" fmla="*/ 90869 h 210692"/>
                <a:gd name="connsiteX5" fmla="*/ 4476 w 215264"/>
                <a:gd name="connsiteY5" fmla="*/ 87535 h 210692"/>
                <a:gd name="connsiteX6" fmla="*/ 8763 w 215264"/>
                <a:gd name="connsiteY6" fmla="*/ 76962 h 210692"/>
                <a:gd name="connsiteX7" fmla="*/ 7715 w 215264"/>
                <a:gd name="connsiteY7" fmla="*/ 61341 h 210692"/>
                <a:gd name="connsiteX8" fmla="*/ 13335 w 215264"/>
                <a:gd name="connsiteY8" fmla="*/ 56864 h 210692"/>
                <a:gd name="connsiteX9" fmla="*/ 13430 w 215264"/>
                <a:gd name="connsiteY9" fmla="*/ 40958 h 210692"/>
                <a:gd name="connsiteX10" fmla="*/ 21431 w 215264"/>
                <a:gd name="connsiteY10" fmla="*/ 40100 h 210692"/>
                <a:gd name="connsiteX11" fmla="*/ 21621 w 215264"/>
                <a:gd name="connsiteY11" fmla="*/ 29528 h 210692"/>
                <a:gd name="connsiteX12" fmla="*/ 29051 w 215264"/>
                <a:gd name="connsiteY12" fmla="*/ 21812 h 210692"/>
                <a:gd name="connsiteX13" fmla="*/ 40481 w 215264"/>
                <a:gd name="connsiteY13" fmla="*/ 26670 h 210692"/>
                <a:gd name="connsiteX14" fmla="*/ 43243 w 215264"/>
                <a:gd name="connsiteY14" fmla="*/ 22479 h 210692"/>
                <a:gd name="connsiteX15" fmla="*/ 54293 w 215264"/>
                <a:gd name="connsiteY15" fmla="*/ 21336 h 210692"/>
                <a:gd name="connsiteX16" fmla="*/ 54102 w 215264"/>
                <a:gd name="connsiteY16" fmla="*/ 7525 h 210692"/>
                <a:gd name="connsiteX17" fmla="*/ 50387 w 215264"/>
                <a:gd name="connsiteY17" fmla="*/ 667 h 210692"/>
                <a:gd name="connsiteX18" fmla="*/ 80581 w 215264"/>
                <a:gd name="connsiteY18" fmla="*/ 0 h 210692"/>
                <a:gd name="connsiteX19" fmla="*/ 80963 w 215264"/>
                <a:gd name="connsiteY19" fmla="*/ 18002 h 210692"/>
                <a:gd name="connsiteX20" fmla="*/ 139255 w 215264"/>
                <a:gd name="connsiteY20" fmla="*/ 18860 h 210692"/>
                <a:gd name="connsiteX21" fmla="*/ 138969 w 215264"/>
                <a:gd name="connsiteY21" fmla="*/ 54674 h 210692"/>
                <a:gd name="connsiteX22" fmla="*/ 196691 w 215264"/>
                <a:gd name="connsiteY22" fmla="*/ 55626 h 210692"/>
                <a:gd name="connsiteX23" fmla="*/ 197453 w 215264"/>
                <a:gd name="connsiteY23" fmla="*/ 95345 h 210692"/>
                <a:gd name="connsiteX24" fmla="*/ 197358 w 215264"/>
                <a:gd name="connsiteY24" fmla="*/ 126778 h 210692"/>
                <a:gd name="connsiteX25" fmla="*/ 215265 w 215264"/>
                <a:gd name="connsiteY25" fmla="*/ 127635 h 210692"/>
                <a:gd name="connsiteX26" fmla="*/ 214598 w 215264"/>
                <a:gd name="connsiteY26" fmla="*/ 202121 h 210692"/>
                <a:gd name="connsiteX27" fmla="*/ 208121 w 215264"/>
                <a:gd name="connsiteY27" fmla="*/ 199263 h 210692"/>
                <a:gd name="connsiteX28" fmla="*/ 195929 w 215264"/>
                <a:gd name="connsiteY28" fmla="*/ 203930 h 210692"/>
                <a:gd name="connsiteX29" fmla="*/ 188881 w 215264"/>
                <a:gd name="connsiteY29" fmla="*/ 202787 h 210692"/>
                <a:gd name="connsiteX30" fmla="*/ 180975 w 215264"/>
                <a:gd name="connsiteY30" fmla="*/ 210693 h 210692"/>
                <a:gd name="connsiteX31" fmla="*/ 155924 w 215264"/>
                <a:gd name="connsiteY31" fmla="*/ 210217 h 210692"/>
                <a:gd name="connsiteX32" fmla="*/ 144780 w 215264"/>
                <a:gd name="connsiteY32" fmla="*/ 204406 h 210692"/>
                <a:gd name="connsiteX33" fmla="*/ 117253 w 215264"/>
                <a:gd name="connsiteY33" fmla="*/ 198215 h 210692"/>
                <a:gd name="connsiteX34" fmla="*/ 96298 w 215264"/>
                <a:gd name="connsiteY34" fmla="*/ 184309 h 210692"/>
                <a:gd name="connsiteX35" fmla="*/ 81343 w 215264"/>
                <a:gd name="connsiteY35" fmla="*/ 178118 h 210692"/>
                <a:gd name="connsiteX36" fmla="*/ 68009 w 215264"/>
                <a:gd name="connsiteY36" fmla="*/ 182499 h 210692"/>
                <a:gd name="connsiteX37" fmla="*/ 53150 w 215264"/>
                <a:gd name="connsiteY37" fmla="*/ 178594 h 210692"/>
                <a:gd name="connsiteX38" fmla="*/ 36195 w 215264"/>
                <a:gd name="connsiteY38" fmla="*/ 181451 h 210692"/>
                <a:gd name="connsiteX39" fmla="*/ 19717 w 215264"/>
                <a:gd name="connsiteY39" fmla="*/ 176784 h 210692"/>
                <a:gd name="connsiteX40" fmla="*/ 14764 w 215264"/>
                <a:gd name="connsiteY40" fmla="*/ 172212 h 210692"/>
                <a:gd name="connsiteX41" fmla="*/ 9906 w 215264"/>
                <a:gd name="connsiteY41" fmla="*/ 158972 h 210692"/>
                <a:gd name="connsiteX42" fmla="*/ 12763 w 215264"/>
                <a:gd name="connsiteY42" fmla="*/ 138494 h 210692"/>
                <a:gd name="connsiteX43" fmla="*/ 9620 w 215264"/>
                <a:gd name="connsiteY43" fmla="*/ 127349 h 210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15264" h="210692">
                  <a:moveTo>
                    <a:pt x="9620" y="127349"/>
                  </a:moveTo>
                  <a:lnTo>
                    <a:pt x="16954" y="118872"/>
                  </a:lnTo>
                  <a:lnTo>
                    <a:pt x="13430" y="104775"/>
                  </a:lnTo>
                  <a:lnTo>
                    <a:pt x="2857" y="99346"/>
                  </a:lnTo>
                  <a:lnTo>
                    <a:pt x="0" y="90869"/>
                  </a:lnTo>
                  <a:lnTo>
                    <a:pt x="4476" y="87535"/>
                  </a:lnTo>
                  <a:lnTo>
                    <a:pt x="8763" y="76962"/>
                  </a:lnTo>
                  <a:lnTo>
                    <a:pt x="7715" y="61341"/>
                  </a:lnTo>
                  <a:lnTo>
                    <a:pt x="13335" y="56864"/>
                  </a:lnTo>
                  <a:lnTo>
                    <a:pt x="13430" y="40958"/>
                  </a:lnTo>
                  <a:lnTo>
                    <a:pt x="21431" y="40100"/>
                  </a:lnTo>
                  <a:lnTo>
                    <a:pt x="21621" y="29528"/>
                  </a:lnTo>
                  <a:lnTo>
                    <a:pt x="29051" y="21812"/>
                  </a:lnTo>
                  <a:lnTo>
                    <a:pt x="40481" y="26670"/>
                  </a:lnTo>
                  <a:lnTo>
                    <a:pt x="43243" y="22479"/>
                  </a:lnTo>
                  <a:lnTo>
                    <a:pt x="54293" y="21336"/>
                  </a:lnTo>
                  <a:lnTo>
                    <a:pt x="54102" y="7525"/>
                  </a:lnTo>
                  <a:lnTo>
                    <a:pt x="50387" y="667"/>
                  </a:lnTo>
                  <a:lnTo>
                    <a:pt x="80581" y="0"/>
                  </a:lnTo>
                  <a:lnTo>
                    <a:pt x="80963" y="18002"/>
                  </a:lnTo>
                  <a:lnTo>
                    <a:pt x="139255" y="18860"/>
                  </a:lnTo>
                  <a:lnTo>
                    <a:pt x="138969" y="54674"/>
                  </a:lnTo>
                  <a:lnTo>
                    <a:pt x="196691" y="55626"/>
                  </a:lnTo>
                  <a:lnTo>
                    <a:pt x="197453" y="95345"/>
                  </a:lnTo>
                  <a:lnTo>
                    <a:pt x="197358" y="126778"/>
                  </a:lnTo>
                  <a:lnTo>
                    <a:pt x="215265" y="127635"/>
                  </a:lnTo>
                  <a:lnTo>
                    <a:pt x="214598" y="202121"/>
                  </a:lnTo>
                  <a:lnTo>
                    <a:pt x="208121" y="199263"/>
                  </a:lnTo>
                  <a:lnTo>
                    <a:pt x="195929" y="203930"/>
                  </a:lnTo>
                  <a:lnTo>
                    <a:pt x="188881" y="202787"/>
                  </a:lnTo>
                  <a:lnTo>
                    <a:pt x="180975" y="210693"/>
                  </a:lnTo>
                  <a:lnTo>
                    <a:pt x="155924" y="210217"/>
                  </a:lnTo>
                  <a:lnTo>
                    <a:pt x="144780" y="204406"/>
                  </a:lnTo>
                  <a:lnTo>
                    <a:pt x="117253" y="198215"/>
                  </a:lnTo>
                  <a:lnTo>
                    <a:pt x="96298" y="184309"/>
                  </a:lnTo>
                  <a:lnTo>
                    <a:pt x="81343" y="178118"/>
                  </a:lnTo>
                  <a:lnTo>
                    <a:pt x="68009" y="182499"/>
                  </a:lnTo>
                  <a:lnTo>
                    <a:pt x="53150" y="178594"/>
                  </a:lnTo>
                  <a:lnTo>
                    <a:pt x="36195" y="181451"/>
                  </a:lnTo>
                  <a:lnTo>
                    <a:pt x="19717" y="176784"/>
                  </a:lnTo>
                  <a:lnTo>
                    <a:pt x="14764" y="172212"/>
                  </a:lnTo>
                  <a:lnTo>
                    <a:pt x="9906" y="158972"/>
                  </a:lnTo>
                  <a:lnTo>
                    <a:pt x="12763" y="138494"/>
                  </a:lnTo>
                  <a:lnTo>
                    <a:pt x="9620" y="127349"/>
                  </a:lnTo>
                  <a:close/>
                </a:path>
              </a:pathLst>
            </a:custGeom>
            <a:solidFill>
              <a:srgbClr val="669940"/>
            </a:solidFill>
            <a:ln w="9525" cap="flat">
              <a:noFill/>
              <a:prstDash val="solid"/>
              <a:miter/>
            </a:ln>
          </p:spPr>
          <p:txBody>
            <a:bodyPr rtlCol="0" anchor="ctr"/>
            <a:lstStyle/>
            <a:p>
              <a:endParaRPr lang="en-US"/>
            </a:p>
          </p:txBody>
        </p:sp>
        <p:sp>
          <p:nvSpPr>
            <p:cNvPr id="1894" name="Freeform: Shape 1893">
              <a:extLst>
                <a:ext uri="{FF2B5EF4-FFF2-40B4-BE49-F238E27FC236}">
                  <a16:creationId xmlns:a16="http://schemas.microsoft.com/office/drawing/2014/main" id="{3BC0A569-094D-447E-9CC8-BB452B9FBF43}"/>
                </a:ext>
              </a:extLst>
            </p:cNvPr>
            <p:cNvSpPr/>
            <p:nvPr/>
          </p:nvSpPr>
          <p:spPr>
            <a:xfrm>
              <a:off x="9096016" y="4452107"/>
              <a:ext cx="281781" cy="275797"/>
            </a:xfrm>
            <a:custGeom>
              <a:avLst/>
              <a:gdLst>
                <a:gd name="connsiteX0" fmla="*/ 9620 w 215264"/>
                <a:gd name="connsiteY0" fmla="*/ 127349 h 210692"/>
                <a:gd name="connsiteX1" fmla="*/ 16954 w 215264"/>
                <a:gd name="connsiteY1" fmla="*/ 118872 h 210692"/>
                <a:gd name="connsiteX2" fmla="*/ 13430 w 215264"/>
                <a:gd name="connsiteY2" fmla="*/ 104775 h 210692"/>
                <a:gd name="connsiteX3" fmla="*/ 2857 w 215264"/>
                <a:gd name="connsiteY3" fmla="*/ 99346 h 210692"/>
                <a:gd name="connsiteX4" fmla="*/ 0 w 215264"/>
                <a:gd name="connsiteY4" fmla="*/ 90869 h 210692"/>
                <a:gd name="connsiteX5" fmla="*/ 4476 w 215264"/>
                <a:gd name="connsiteY5" fmla="*/ 87535 h 210692"/>
                <a:gd name="connsiteX6" fmla="*/ 8763 w 215264"/>
                <a:gd name="connsiteY6" fmla="*/ 76962 h 210692"/>
                <a:gd name="connsiteX7" fmla="*/ 7715 w 215264"/>
                <a:gd name="connsiteY7" fmla="*/ 61341 h 210692"/>
                <a:gd name="connsiteX8" fmla="*/ 13335 w 215264"/>
                <a:gd name="connsiteY8" fmla="*/ 56864 h 210692"/>
                <a:gd name="connsiteX9" fmla="*/ 13430 w 215264"/>
                <a:gd name="connsiteY9" fmla="*/ 40958 h 210692"/>
                <a:gd name="connsiteX10" fmla="*/ 21431 w 215264"/>
                <a:gd name="connsiteY10" fmla="*/ 40100 h 210692"/>
                <a:gd name="connsiteX11" fmla="*/ 21621 w 215264"/>
                <a:gd name="connsiteY11" fmla="*/ 29528 h 210692"/>
                <a:gd name="connsiteX12" fmla="*/ 29051 w 215264"/>
                <a:gd name="connsiteY12" fmla="*/ 21812 h 210692"/>
                <a:gd name="connsiteX13" fmla="*/ 40481 w 215264"/>
                <a:gd name="connsiteY13" fmla="*/ 26670 h 210692"/>
                <a:gd name="connsiteX14" fmla="*/ 43243 w 215264"/>
                <a:gd name="connsiteY14" fmla="*/ 22479 h 210692"/>
                <a:gd name="connsiteX15" fmla="*/ 54293 w 215264"/>
                <a:gd name="connsiteY15" fmla="*/ 21336 h 210692"/>
                <a:gd name="connsiteX16" fmla="*/ 54102 w 215264"/>
                <a:gd name="connsiteY16" fmla="*/ 7525 h 210692"/>
                <a:gd name="connsiteX17" fmla="*/ 50387 w 215264"/>
                <a:gd name="connsiteY17" fmla="*/ 667 h 210692"/>
                <a:gd name="connsiteX18" fmla="*/ 80581 w 215264"/>
                <a:gd name="connsiteY18" fmla="*/ 0 h 210692"/>
                <a:gd name="connsiteX19" fmla="*/ 80963 w 215264"/>
                <a:gd name="connsiteY19" fmla="*/ 18002 h 210692"/>
                <a:gd name="connsiteX20" fmla="*/ 139255 w 215264"/>
                <a:gd name="connsiteY20" fmla="*/ 18860 h 210692"/>
                <a:gd name="connsiteX21" fmla="*/ 138969 w 215264"/>
                <a:gd name="connsiteY21" fmla="*/ 54674 h 210692"/>
                <a:gd name="connsiteX22" fmla="*/ 196691 w 215264"/>
                <a:gd name="connsiteY22" fmla="*/ 55626 h 210692"/>
                <a:gd name="connsiteX23" fmla="*/ 197453 w 215264"/>
                <a:gd name="connsiteY23" fmla="*/ 95345 h 210692"/>
                <a:gd name="connsiteX24" fmla="*/ 197358 w 215264"/>
                <a:gd name="connsiteY24" fmla="*/ 126778 h 210692"/>
                <a:gd name="connsiteX25" fmla="*/ 215265 w 215264"/>
                <a:gd name="connsiteY25" fmla="*/ 127635 h 210692"/>
                <a:gd name="connsiteX26" fmla="*/ 214598 w 215264"/>
                <a:gd name="connsiteY26" fmla="*/ 202121 h 210692"/>
                <a:gd name="connsiteX27" fmla="*/ 208121 w 215264"/>
                <a:gd name="connsiteY27" fmla="*/ 199263 h 210692"/>
                <a:gd name="connsiteX28" fmla="*/ 195929 w 215264"/>
                <a:gd name="connsiteY28" fmla="*/ 203930 h 210692"/>
                <a:gd name="connsiteX29" fmla="*/ 188881 w 215264"/>
                <a:gd name="connsiteY29" fmla="*/ 202787 h 210692"/>
                <a:gd name="connsiteX30" fmla="*/ 180975 w 215264"/>
                <a:gd name="connsiteY30" fmla="*/ 210693 h 210692"/>
                <a:gd name="connsiteX31" fmla="*/ 155924 w 215264"/>
                <a:gd name="connsiteY31" fmla="*/ 210217 h 210692"/>
                <a:gd name="connsiteX32" fmla="*/ 144780 w 215264"/>
                <a:gd name="connsiteY32" fmla="*/ 204406 h 210692"/>
                <a:gd name="connsiteX33" fmla="*/ 117253 w 215264"/>
                <a:gd name="connsiteY33" fmla="*/ 198215 h 210692"/>
                <a:gd name="connsiteX34" fmla="*/ 96298 w 215264"/>
                <a:gd name="connsiteY34" fmla="*/ 184309 h 210692"/>
                <a:gd name="connsiteX35" fmla="*/ 81343 w 215264"/>
                <a:gd name="connsiteY35" fmla="*/ 178118 h 210692"/>
                <a:gd name="connsiteX36" fmla="*/ 68009 w 215264"/>
                <a:gd name="connsiteY36" fmla="*/ 182499 h 210692"/>
                <a:gd name="connsiteX37" fmla="*/ 53150 w 215264"/>
                <a:gd name="connsiteY37" fmla="*/ 178594 h 210692"/>
                <a:gd name="connsiteX38" fmla="*/ 36195 w 215264"/>
                <a:gd name="connsiteY38" fmla="*/ 181451 h 210692"/>
                <a:gd name="connsiteX39" fmla="*/ 19717 w 215264"/>
                <a:gd name="connsiteY39" fmla="*/ 176784 h 210692"/>
                <a:gd name="connsiteX40" fmla="*/ 14764 w 215264"/>
                <a:gd name="connsiteY40" fmla="*/ 172212 h 210692"/>
                <a:gd name="connsiteX41" fmla="*/ 9906 w 215264"/>
                <a:gd name="connsiteY41" fmla="*/ 158972 h 210692"/>
                <a:gd name="connsiteX42" fmla="*/ 12763 w 215264"/>
                <a:gd name="connsiteY42" fmla="*/ 138494 h 210692"/>
                <a:gd name="connsiteX43" fmla="*/ 9620 w 215264"/>
                <a:gd name="connsiteY43" fmla="*/ 127349 h 210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15264" h="210692">
                  <a:moveTo>
                    <a:pt x="9620" y="127349"/>
                  </a:moveTo>
                  <a:lnTo>
                    <a:pt x="16954" y="118872"/>
                  </a:lnTo>
                  <a:lnTo>
                    <a:pt x="13430" y="104775"/>
                  </a:lnTo>
                  <a:lnTo>
                    <a:pt x="2857" y="99346"/>
                  </a:lnTo>
                  <a:lnTo>
                    <a:pt x="0" y="90869"/>
                  </a:lnTo>
                  <a:lnTo>
                    <a:pt x="4476" y="87535"/>
                  </a:lnTo>
                  <a:lnTo>
                    <a:pt x="8763" y="76962"/>
                  </a:lnTo>
                  <a:lnTo>
                    <a:pt x="7715" y="61341"/>
                  </a:lnTo>
                  <a:lnTo>
                    <a:pt x="13335" y="56864"/>
                  </a:lnTo>
                  <a:lnTo>
                    <a:pt x="13430" y="40958"/>
                  </a:lnTo>
                  <a:lnTo>
                    <a:pt x="21431" y="40100"/>
                  </a:lnTo>
                  <a:lnTo>
                    <a:pt x="21621" y="29528"/>
                  </a:lnTo>
                  <a:lnTo>
                    <a:pt x="29051" y="21812"/>
                  </a:lnTo>
                  <a:lnTo>
                    <a:pt x="40481" y="26670"/>
                  </a:lnTo>
                  <a:lnTo>
                    <a:pt x="43243" y="22479"/>
                  </a:lnTo>
                  <a:lnTo>
                    <a:pt x="54293" y="21336"/>
                  </a:lnTo>
                  <a:lnTo>
                    <a:pt x="54102" y="7525"/>
                  </a:lnTo>
                  <a:lnTo>
                    <a:pt x="50387" y="667"/>
                  </a:lnTo>
                  <a:lnTo>
                    <a:pt x="80581" y="0"/>
                  </a:lnTo>
                  <a:lnTo>
                    <a:pt x="80963" y="18002"/>
                  </a:lnTo>
                  <a:lnTo>
                    <a:pt x="139255" y="18860"/>
                  </a:lnTo>
                  <a:lnTo>
                    <a:pt x="138969" y="54674"/>
                  </a:lnTo>
                  <a:lnTo>
                    <a:pt x="196691" y="55626"/>
                  </a:lnTo>
                  <a:lnTo>
                    <a:pt x="197453" y="95345"/>
                  </a:lnTo>
                  <a:lnTo>
                    <a:pt x="197358" y="126778"/>
                  </a:lnTo>
                  <a:lnTo>
                    <a:pt x="215265" y="127635"/>
                  </a:lnTo>
                  <a:lnTo>
                    <a:pt x="214598" y="202121"/>
                  </a:lnTo>
                  <a:lnTo>
                    <a:pt x="208121" y="199263"/>
                  </a:lnTo>
                  <a:lnTo>
                    <a:pt x="195929" y="203930"/>
                  </a:lnTo>
                  <a:lnTo>
                    <a:pt x="188881" y="202787"/>
                  </a:lnTo>
                  <a:lnTo>
                    <a:pt x="180975" y="210693"/>
                  </a:lnTo>
                  <a:lnTo>
                    <a:pt x="155924" y="210217"/>
                  </a:lnTo>
                  <a:lnTo>
                    <a:pt x="144780" y="204406"/>
                  </a:lnTo>
                  <a:lnTo>
                    <a:pt x="117253" y="198215"/>
                  </a:lnTo>
                  <a:lnTo>
                    <a:pt x="96298" y="184309"/>
                  </a:lnTo>
                  <a:lnTo>
                    <a:pt x="81343" y="178118"/>
                  </a:lnTo>
                  <a:lnTo>
                    <a:pt x="68009" y="182499"/>
                  </a:lnTo>
                  <a:lnTo>
                    <a:pt x="53150" y="178594"/>
                  </a:lnTo>
                  <a:lnTo>
                    <a:pt x="36195" y="181451"/>
                  </a:lnTo>
                  <a:lnTo>
                    <a:pt x="19717" y="176784"/>
                  </a:lnTo>
                  <a:lnTo>
                    <a:pt x="14764" y="172212"/>
                  </a:lnTo>
                  <a:lnTo>
                    <a:pt x="9906" y="158972"/>
                  </a:lnTo>
                  <a:lnTo>
                    <a:pt x="12763" y="138494"/>
                  </a:lnTo>
                  <a:lnTo>
                    <a:pt x="9620" y="127349"/>
                  </a:lnTo>
                  <a:close/>
                </a:path>
              </a:pathLst>
            </a:custGeom>
            <a:noFill/>
            <a:ln w="4953" cap="flat">
              <a:solidFill>
                <a:srgbClr val="FFFFFF"/>
              </a:solidFill>
              <a:prstDash val="solid"/>
              <a:miter/>
            </a:ln>
          </p:spPr>
          <p:txBody>
            <a:bodyPr rtlCol="0" anchor="ctr"/>
            <a:lstStyle/>
            <a:p>
              <a:endParaRPr lang="en-US"/>
            </a:p>
          </p:txBody>
        </p:sp>
        <p:sp>
          <p:nvSpPr>
            <p:cNvPr id="1895" name="Freeform: Shape 1894">
              <a:extLst>
                <a:ext uri="{FF2B5EF4-FFF2-40B4-BE49-F238E27FC236}">
                  <a16:creationId xmlns:a16="http://schemas.microsoft.com/office/drawing/2014/main" id="{B271BBB3-81B2-4CFD-A5E6-75CF8FC9F2C9}"/>
                </a:ext>
              </a:extLst>
            </p:cNvPr>
            <p:cNvSpPr/>
            <p:nvPr/>
          </p:nvSpPr>
          <p:spPr>
            <a:xfrm>
              <a:off x="10129758" y="4519061"/>
              <a:ext cx="235026" cy="213581"/>
            </a:xfrm>
            <a:custGeom>
              <a:avLst/>
              <a:gdLst>
                <a:gd name="connsiteX0" fmla="*/ 179547 w 179546"/>
                <a:gd name="connsiteY0" fmla="*/ 37719 h 163163"/>
                <a:gd name="connsiteX1" fmla="*/ 178975 w 179546"/>
                <a:gd name="connsiteY1" fmla="*/ 144971 h 163163"/>
                <a:gd name="connsiteX2" fmla="*/ 162878 w 179546"/>
                <a:gd name="connsiteY2" fmla="*/ 145352 h 163163"/>
                <a:gd name="connsiteX3" fmla="*/ 162783 w 179546"/>
                <a:gd name="connsiteY3" fmla="*/ 162878 h 163163"/>
                <a:gd name="connsiteX4" fmla="*/ 124301 w 179546"/>
                <a:gd name="connsiteY4" fmla="*/ 163163 h 163163"/>
                <a:gd name="connsiteX5" fmla="*/ 120587 w 179546"/>
                <a:gd name="connsiteY5" fmla="*/ 155067 h 163163"/>
                <a:gd name="connsiteX6" fmla="*/ 97060 w 179546"/>
                <a:gd name="connsiteY6" fmla="*/ 137732 h 163163"/>
                <a:gd name="connsiteX7" fmla="*/ 0 w 179546"/>
                <a:gd name="connsiteY7" fmla="*/ 138589 h 163163"/>
                <a:gd name="connsiteX8" fmla="*/ 0 w 179546"/>
                <a:gd name="connsiteY8" fmla="*/ 74009 h 163163"/>
                <a:gd name="connsiteX9" fmla="*/ 18288 w 179546"/>
                <a:gd name="connsiteY9" fmla="*/ 74200 h 163163"/>
                <a:gd name="connsiteX10" fmla="*/ 17907 w 179546"/>
                <a:gd name="connsiteY10" fmla="*/ 0 h 163163"/>
                <a:gd name="connsiteX11" fmla="*/ 35719 w 179546"/>
                <a:gd name="connsiteY11" fmla="*/ 0 h 163163"/>
                <a:gd name="connsiteX12" fmla="*/ 141732 w 179546"/>
                <a:gd name="connsiteY12" fmla="*/ 476 h 163163"/>
                <a:gd name="connsiteX13" fmla="*/ 142304 w 179546"/>
                <a:gd name="connsiteY13" fmla="*/ 36576 h 163163"/>
                <a:gd name="connsiteX14" fmla="*/ 179547 w 179546"/>
                <a:gd name="connsiteY14" fmla="*/ 37719 h 163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9546" h="163163">
                  <a:moveTo>
                    <a:pt x="179547" y="37719"/>
                  </a:moveTo>
                  <a:lnTo>
                    <a:pt x="178975" y="144971"/>
                  </a:lnTo>
                  <a:lnTo>
                    <a:pt x="162878" y="145352"/>
                  </a:lnTo>
                  <a:lnTo>
                    <a:pt x="162783" y="162878"/>
                  </a:lnTo>
                  <a:lnTo>
                    <a:pt x="124301" y="163163"/>
                  </a:lnTo>
                  <a:lnTo>
                    <a:pt x="120587" y="155067"/>
                  </a:lnTo>
                  <a:lnTo>
                    <a:pt x="97060" y="137732"/>
                  </a:lnTo>
                  <a:lnTo>
                    <a:pt x="0" y="138589"/>
                  </a:lnTo>
                  <a:lnTo>
                    <a:pt x="0" y="74009"/>
                  </a:lnTo>
                  <a:lnTo>
                    <a:pt x="18288" y="74200"/>
                  </a:lnTo>
                  <a:lnTo>
                    <a:pt x="17907" y="0"/>
                  </a:lnTo>
                  <a:lnTo>
                    <a:pt x="35719" y="0"/>
                  </a:lnTo>
                  <a:lnTo>
                    <a:pt x="141732" y="476"/>
                  </a:lnTo>
                  <a:lnTo>
                    <a:pt x="142304" y="36576"/>
                  </a:lnTo>
                  <a:lnTo>
                    <a:pt x="179547" y="37719"/>
                  </a:lnTo>
                  <a:close/>
                </a:path>
              </a:pathLst>
            </a:custGeom>
            <a:solidFill>
              <a:srgbClr val="BCBEC0"/>
            </a:solidFill>
            <a:ln w="9525" cap="flat">
              <a:noFill/>
              <a:prstDash val="solid"/>
              <a:miter/>
            </a:ln>
          </p:spPr>
          <p:txBody>
            <a:bodyPr rtlCol="0" anchor="ctr"/>
            <a:lstStyle/>
            <a:p>
              <a:endParaRPr lang="en-US"/>
            </a:p>
          </p:txBody>
        </p:sp>
        <p:sp>
          <p:nvSpPr>
            <p:cNvPr id="1896" name="Freeform: Shape 1895">
              <a:extLst>
                <a:ext uri="{FF2B5EF4-FFF2-40B4-BE49-F238E27FC236}">
                  <a16:creationId xmlns:a16="http://schemas.microsoft.com/office/drawing/2014/main" id="{2F754382-D598-44A3-A7D3-D94D7FA38D7E}"/>
                </a:ext>
              </a:extLst>
            </p:cNvPr>
            <p:cNvSpPr/>
            <p:nvPr/>
          </p:nvSpPr>
          <p:spPr>
            <a:xfrm>
              <a:off x="10129758" y="4519061"/>
              <a:ext cx="235026" cy="213581"/>
            </a:xfrm>
            <a:custGeom>
              <a:avLst/>
              <a:gdLst>
                <a:gd name="connsiteX0" fmla="*/ 179547 w 179546"/>
                <a:gd name="connsiteY0" fmla="*/ 37719 h 163163"/>
                <a:gd name="connsiteX1" fmla="*/ 178975 w 179546"/>
                <a:gd name="connsiteY1" fmla="*/ 144971 h 163163"/>
                <a:gd name="connsiteX2" fmla="*/ 162878 w 179546"/>
                <a:gd name="connsiteY2" fmla="*/ 145352 h 163163"/>
                <a:gd name="connsiteX3" fmla="*/ 162783 w 179546"/>
                <a:gd name="connsiteY3" fmla="*/ 162878 h 163163"/>
                <a:gd name="connsiteX4" fmla="*/ 124301 w 179546"/>
                <a:gd name="connsiteY4" fmla="*/ 163163 h 163163"/>
                <a:gd name="connsiteX5" fmla="*/ 120587 w 179546"/>
                <a:gd name="connsiteY5" fmla="*/ 155067 h 163163"/>
                <a:gd name="connsiteX6" fmla="*/ 97060 w 179546"/>
                <a:gd name="connsiteY6" fmla="*/ 137732 h 163163"/>
                <a:gd name="connsiteX7" fmla="*/ 0 w 179546"/>
                <a:gd name="connsiteY7" fmla="*/ 138589 h 163163"/>
                <a:gd name="connsiteX8" fmla="*/ 0 w 179546"/>
                <a:gd name="connsiteY8" fmla="*/ 74009 h 163163"/>
                <a:gd name="connsiteX9" fmla="*/ 18288 w 179546"/>
                <a:gd name="connsiteY9" fmla="*/ 74200 h 163163"/>
                <a:gd name="connsiteX10" fmla="*/ 17907 w 179546"/>
                <a:gd name="connsiteY10" fmla="*/ 0 h 163163"/>
                <a:gd name="connsiteX11" fmla="*/ 35719 w 179546"/>
                <a:gd name="connsiteY11" fmla="*/ 0 h 163163"/>
                <a:gd name="connsiteX12" fmla="*/ 141732 w 179546"/>
                <a:gd name="connsiteY12" fmla="*/ 476 h 163163"/>
                <a:gd name="connsiteX13" fmla="*/ 142304 w 179546"/>
                <a:gd name="connsiteY13" fmla="*/ 36576 h 163163"/>
                <a:gd name="connsiteX14" fmla="*/ 179547 w 179546"/>
                <a:gd name="connsiteY14" fmla="*/ 37719 h 163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9546" h="163163">
                  <a:moveTo>
                    <a:pt x="179547" y="37719"/>
                  </a:moveTo>
                  <a:lnTo>
                    <a:pt x="178975" y="144971"/>
                  </a:lnTo>
                  <a:lnTo>
                    <a:pt x="162878" y="145352"/>
                  </a:lnTo>
                  <a:lnTo>
                    <a:pt x="162783" y="162878"/>
                  </a:lnTo>
                  <a:lnTo>
                    <a:pt x="124301" y="163163"/>
                  </a:lnTo>
                  <a:lnTo>
                    <a:pt x="120587" y="155067"/>
                  </a:lnTo>
                  <a:lnTo>
                    <a:pt x="97060" y="137732"/>
                  </a:lnTo>
                  <a:lnTo>
                    <a:pt x="0" y="138589"/>
                  </a:lnTo>
                  <a:lnTo>
                    <a:pt x="0" y="74009"/>
                  </a:lnTo>
                  <a:lnTo>
                    <a:pt x="18288" y="74200"/>
                  </a:lnTo>
                  <a:lnTo>
                    <a:pt x="17907" y="0"/>
                  </a:lnTo>
                  <a:lnTo>
                    <a:pt x="35719" y="0"/>
                  </a:lnTo>
                  <a:lnTo>
                    <a:pt x="141732" y="476"/>
                  </a:lnTo>
                  <a:lnTo>
                    <a:pt x="142304" y="36576"/>
                  </a:lnTo>
                  <a:lnTo>
                    <a:pt x="179547" y="37719"/>
                  </a:lnTo>
                  <a:close/>
                </a:path>
              </a:pathLst>
            </a:custGeom>
            <a:noFill/>
            <a:ln w="4953" cap="rnd">
              <a:solidFill>
                <a:srgbClr val="FFFFFF"/>
              </a:solidFill>
              <a:prstDash val="solid"/>
              <a:round/>
            </a:ln>
          </p:spPr>
          <p:txBody>
            <a:bodyPr rtlCol="0" anchor="ctr"/>
            <a:lstStyle/>
            <a:p>
              <a:endParaRPr lang="en-US"/>
            </a:p>
          </p:txBody>
        </p:sp>
        <p:sp>
          <p:nvSpPr>
            <p:cNvPr id="1897" name="Freeform: Shape 1896">
              <a:extLst>
                <a:ext uri="{FF2B5EF4-FFF2-40B4-BE49-F238E27FC236}">
                  <a16:creationId xmlns:a16="http://schemas.microsoft.com/office/drawing/2014/main" id="{B26B0E63-77BE-488B-B9F6-207D12FF177C}"/>
                </a:ext>
              </a:extLst>
            </p:cNvPr>
            <p:cNvSpPr/>
            <p:nvPr/>
          </p:nvSpPr>
          <p:spPr>
            <a:xfrm>
              <a:off x="9847603" y="4519560"/>
              <a:ext cx="282156" cy="240262"/>
            </a:xfrm>
            <a:custGeom>
              <a:avLst/>
              <a:gdLst>
                <a:gd name="connsiteX0" fmla="*/ 0 w 215550"/>
                <a:gd name="connsiteY0" fmla="*/ 91726 h 183546"/>
                <a:gd name="connsiteX1" fmla="*/ 286 w 215550"/>
                <a:gd name="connsiteY1" fmla="*/ 0 h 183546"/>
                <a:gd name="connsiteX2" fmla="*/ 71914 w 215550"/>
                <a:gd name="connsiteY2" fmla="*/ 476 h 183546"/>
                <a:gd name="connsiteX3" fmla="*/ 70485 w 215550"/>
                <a:gd name="connsiteY3" fmla="*/ 52673 h 183546"/>
                <a:gd name="connsiteX4" fmla="*/ 177451 w 215550"/>
                <a:gd name="connsiteY4" fmla="*/ 54864 h 183546"/>
                <a:gd name="connsiteX5" fmla="*/ 179737 w 215550"/>
                <a:gd name="connsiteY5" fmla="*/ 66104 h 183546"/>
                <a:gd name="connsiteX6" fmla="*/ 177070 w 215550"/>
                <a:gd name="connsiteY6" fmla="*/ 72009 h 183546"/>
                <a:gd name="connsiteX7" fmla="*/ 179547 w 215550"/>
                <a:gd name="connsiteY7" fmla="*/ 74200 h 183546"/>
                <a:gd name="connsiteX8" fmla="*/ 215551 w 215550"/>
                <a:gd name="connsiteY8" fmla="*/ 73628 h 183546"/>
                <a:gd name="connsiteX9" fmla="*/ 215551 w 215550"/>
                <a:gd name="connsiteY9" fmla="*/ 138208 h 183546"/>
                <a:gd name="connsiteX10" fmla="*/ 203740 w 215550"/>
                <a:gd name="connsiteY10" fmla="*/ 138208 h 183546"/>
                <a:gd name="connsiteX11" fmla="*/ 202311 w 215550"/>
                <a:gd name="connsiteY11" fmla="*/ 183547 h 183546"/>
                <a:gd name="connsiteX12" fmla="*/ 667 w 215550"/>
                <a:gd name="connsiteY12" fmla="*/ 182309 h 183546"/>
                <a:gd name="connsiteX13" fmla="*/ 0 w 215550"/>
                <a:gd name="connsiteY13" fmla="*/ 91726 h 183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550" h="183546">
                  <a:moveTo>
                    <a:pt x="0" y="91726"/>
                  </a:moveTo>
                  <a:lnTo>
                    <a:pt x="286" y="0"/>
                  </a:lnTo>
                  <a:lnTo>
                    <a:pt x="71914" y="476"/>
                  </a:lnTo>
                  <a:lnTo>
                    <a:pt x="70485" y="52673"/>
                  </a:lnTo>
                  <a:lnTo>
                    <a:pt x="177451" y="54864"/>
                  </a:lnTo>
                  <a:lnTo>
                    <a:pt x="179737" y="66104"/>
                  </a:lnTo>
                  <a:lnTo>
                    <a:pt x="177070" y="72009"/>
                  </a:lnTo>
                  <a:lnTo>
                    <a:pt x="179547" y="74200"/>
                  </a:lnTo>
                  <a:lnTo>
                    <a:pt x="215551" y="73628"/>
                  </a:lnTo>
                  <a:lnTo>
                    <a:pt x="215551" y="138208"/>
                  </a:lnTo>
                  <a:lnTo>
                    <a:pt x="203740" y="138208"/>
                  </a:lnTo>
                  <a:lnTo>
                    <a:pt x="202311" y="183547"/>
                  </a:lnTo>
                  <a:lnTo>
                    <a:pt x="667" y="182309"/>
                  </a:lnTo>
                  <a:lnTo>
                    <a:pt x="0" y="91726"/>
                  </a:lnTo>
                  <a:close/>
                </a:path>
              </a:pathLst>
            </a:custGeom>
            <a:solidFill>
              <a:srgbClr val="BCBEC0"/>
            </a:solidFill>
            <a:ln w="9525" cap="flat">
              <a:noFill/>
              <a:prstDash val="solid"/>
              <a:miter/>
            </a:ln>
          </p:spPr>
          <p:txBody>
            <a:bodyPr rtlCol="0" anchor="ctr"/>
            <a:lstStyle/>
            <a:p>
              <a:endParaRPr lang="en-US"/>
            </a:p>
          </p:txBody>
        </p:sp>
        <p:sp>
          <p:nvSpPr>
            <p:cNvPr id="1898" name="Freeform: Shape 1897">
              <a:extLst>
                <a:ext uri="{FF2B5EF4-FFF2-40B4-BE49-F238E27FC236}">
                  <a16:creationId xmlns:a16="http://schemas.microsoft.com/office/drawing/2014/main" id="{E46527D1-A24A-4254-9594-547EBE2036B7}"/>
                </a:ext>
              </a:extLst>
            </p:cNvPr>
            <p:cNvSpPr/>
            <p:nvPr/>
          </p:nvSpPr>
          <p:spPr>
            <a:xfrm>
              <a:off x="9847603" y="4519560"/>
              <a:ext cx="282156" cy="240262"/>
            </a:xfrm>
            <a:custGeom>
              <a:avLst/>
              <a:gdLst>
                <a:gd name="connsiteX0" fmla="*/ 0 w 215550"/>
                <a:gd name="connsiteY0" fmla="*/ 91726 h 183546"/>
                <a:gd name="connsiteX1" fmla="*/ 286 w 215550"/>
                <a:gd name="connsiteY1" fmla="*/ 0 h 183546"/>
                <a:gd name="connsiteX2" fmla="*/ 71914 w 215550"/>
                <a:gd name="connsiteY2" fmla="*/ 476 h 183546"/>
                <a:gd name="connsiteX3" fmla="*/ 70485 w 215550"/>
                <a:gd name="connsiteY3" fmla="*/ 52673 h 183546"/>
                <a:gd name="connsiteX4" fmla="*/ 177451 w 215550"/>
                <a:gd name="connsiteY4" fmla="*/ 54864 h 183546"/>
                <a:gd name="connsiteX5" fmla="*/ 179737 w 215550"/>
                <a:gd name="connsiteY5" fmla="*/ 66104 h 183546"/>
                <a:gd name="connsiteX6" fmla="*/ 177070 w 215550"/>
                <a:gd name="connsiteY6" fmla="*/ 72009 h 183546"/>
                <a:gd name="connsiteX7" fmla="*/ 179547 w 215550"/>
                <a:gd name="connsiteY7" fmla="*/ 74200 h 183546"/>
                <a:gd name="connsiteX8" fmla="*/ 215551 w 215550"/>
                <a:gd name="connsiteY8" fmla="*/ 73628 h 183546"/>
                <a:gd name="connsiteX9" fmla="*/ 215551 w 215550"/>
                <a:gd name="connsiteY9" fmla="*/ 138208 h 183546"/>
                <a:gd name="connsiteX10" fmla="*/ 203740 w 215550"/>
                <a:gd name="connsiteY10" fmla="*/ 138208 h 183546"/>
                <a:gd name="connsiteX11" fmla="*/ 202311 w 215550"/>
                <a:gd name="connsiteY11" fmla="*/ 183547 h 183546"/>
                <a:gd name="connsiteX12" fmla="*/ 667 w 215550"/>
                <a:gd name="connsiteY12" fmla="*/ 182309 h 183546"/>
                <a:gd name="connsiteX13" fmla="*/ 0 w 215550"/>
                <a:gd name="connsiteY13" fmla="*/ 91726 h 183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550" h="183546">
                  <a:moveTo>
                    <a:pt x="0" y="91726"/>
                  </a:moveTo>
                  <a:lnTo>
                    <a:pt x="286" y="0"/>
                  </a:lnTo>
                  <a:lnTo>
                    <a:pt x="71914" y="476"/>
                  </a:lnTo>
                  <a:lnTo>
                    <a:pt x="70485" y="52673"/>
                  </a:lnTo>
                  <a:lnTo>
                    <a:pt x="177451" y="54864"/>
                  </a:lnTo>
                  <a:lnTo>
                    <a:pt x="179737" y="66104"/>
                  </a:lnTo>
                  <a:lnTo>
                    <a:pt x="177070" y="72009"/>
                  </a:lnTo>
                  <a:lnTo>
                    <a:pt x="179547" y="74200"/>
                  </a:lnTo>
                  <a:lnTo>
                    <a:pt x="215551" y="73628"/>
                  </a:lnTo>
                  <a:lnTo>
                    <a:pt x="215551" y="138208"/>
                  </a:lnTo>
                  <a:lnTo>
                    <a:pt x="203740" y="138208"/>
                  </a:lnTo>
                  <a:lnTo>
                    <a:pt x="202311" y="183547"/>
                  </a:lnTo>
                  <a:lnTo>
                    <a:pt x="667" y="182309"/>
                  </a:lnTo>
                  <a:lnTo>
                    <a:pt x="0" y="91726"/>
                  </a:lnTo>
                  <a:close/>
                </a:path>
              </a:pathLst>
            </a:custGeom>
            <a:noFill/>
            <a:ln w="4953" cap="rnd">
              <a:solidFill>
                <a:srgbClr val="FFFFFF"/>
              </a:solidFill>
              <a:prstDash val="solid"/>
              <a:round/>
            </a:ln>
          </p:spPr>
          <p:txBody>
            <a:bodyPr rtlCol="0" anchor="ctr"/>
            <a:lstStyle/>
            <a:p>
              <a:endParaRPr lang="en-US"/>
            </a:p>
          </p:txBody>
        </p:sp>
        <p:sp>
          <p:nvSpPr>
            <p:cNvPr id="1899" name="Freeform: Shape 1898">
              <a:extLst>
                <a:ext uri="{FF2B5EF4-FFF2-40B4-BE49-F238E27FC236}">
                  <a16:creationId xmlns:a16="http://schemas.microsoft.com/office/drawing/2014/main" id="{374CAB52-3E98-45F1-83E0-3E1E9F4081E9}"/>
                </a:ext>
              </a:extLst>
            </p:cNvPr>
            <p:cNvSpPr/>
            <p:nvPr/>
          </p:nvSpPr>
          <p:spPr>
            <a:xfrm>
              <a:off x="10923240" y="4521929"/>
              <a:ext cx="316568" cy="481275"/>
            </a:xfrm>
            <a:custGeom>
              <a:avLst/>
              <a:gdLst>
                <a:gd name="connsiteX0" fmla="*/ 3429 w 241839"/>
                <a:gd name="connsiteY0" fmla="*/ 234696 h 367665"/>
                <a:gd name="connsiteX1" fmla="*/ 0 w 241839"/>
                <a:gd name="connsiteY1" fmla="*/ 145923 h 367665"/>
                <a:gd name="connsiteX2" fmla="*/ 5810 w 241839"/>
                <a:gd name="connsiteY2" fmla="*/ 145256 h 367665"/>
                <a:gd name="connsiteX3" fmla="*/ 6572 w 241839"/>
                <a:gd name="connsiteY3" fmla="*/ 108395 h 367665"/>
                <a:gd name="connsiteX4" fmla="*/ 40291 w 241839"/>
                <a:gd name="connsiteY4" fmla="*/ 108966 h 367665"/>
                <a:gd name="connsiteX5" fmla="*/ 39719 w 241839"/>
                <a:gd name="connsiteY5" fmla="*/ 0 h 367665"/>
                <a:gd name="connsiteX6" fmla="*/ 75629 w 241839"/>
                <a:gd name="connsiteY6" fmla="*/ 381 h 367665"/>
                <a:gd name="connsiteX7" fmla="*/ 241840 w 241839"/>
                <a:gd name="connsiteY7" fmla="*/ 762 h 367665"/>
                <a:gd name="connsiteX8" fmla="*/ 238696 w 241839"/>
                <a:gd name="connsiteY8" fmla="*/ 130112 h 367665"/>
                <a:gd name="connsiteX9" fmla="*/ 236315 w 241839"/>
                <a:gd name="connsiteY9" fmla="*/ 236506 h 367665"/>
                <a:gd name="connsiteX10" fmla="*/ 233553 w 241839"/>
                <a:gd name="connsiteY10" fmla="*/ 363188 h 367665"/>
                <a:gd name="connsiteX11" fmla="*/ 225266 w 241839"/>
                <a:gd name="connsiteY11" fmla="*/ 366808 h 367665"/>
                <a:gd name="connsiteX12" fmla="*/ 221932 w 241839"/>
                <a:gd name="connsiteY12" fmla="*/ 363664 h 367665"/>
                <a:gd name="connsiteX13" fmla="*/ 216884 w 241839"/>
                <a:gd name="connsiteY13" fmla="*/ 367665 h 367665"/>
                <a:gd name="connsiteX14" fmla="*/ 219361 w 241839"/>
                <a:gd name="connsiteY14" fmla="*/ 358616 h 367665"/>
                <a:gd name="connsiteX15" fmla="*/ 208312 w 241839"/>
                <a:gd name="connsiteY15" fmla="*/ 362807 h 367665"/>
                <a:gd name="connsiteX16" fmla="*/ 204216 w 241839"/>
                <a:gd name="connsiteY16" fmla="*/ 361664 h 367665"/>
                <a:gd name="connsiteX17" fmla="*/ 204216 w 241839"/>
                <a:gd name="connsiteY17" fmla="*/ 358712 h 367665"/>
                <a:gd name="connsiteX18" fmla="*/ 211169 w 241839"/>
                <a:gd name="connsiteY18" fmla="*/ 356426 h 367665"/>
                <a:gd name="connsiteX19" fmla="*/ 209931 w 241839"/>
                <a:gd name="connsiteY19" fmla="*/ 350996 h 367665"/>
                <a:gd name="connsiteX20" fmla="*/ 199358 w 241839"/>
                <a:gd name="connsiteY20" fmla="*/ 354806 h 367665"/>
                <a:gd name="connsiteX21" fmla="*/ 195263 w 241839"/>
                <a:gd name="connsiteY21" fmla="*/ 353473 h 367665"/>
                <a:gd name="connsiteX22" fmla="*/ 196310 w 241839"/>
                <a:gd name="connsiteY22" fmla="*/ 350711 h 367665"/>
                <a:gd name="connsiteX23" fmla="*/ 203168 w 241839"/>
                <a:gd name="connsiteY23" fmla="*/ 350425 h 367665"/>
                <a:gd name="connsiteX24" fmla="*/ 204692 w 241839"/>
                <a:gd name="connsiteY24" fmla="*/ 346710 h 367665"/>
                <a:gd name="connsiteX25" fmla="*/ 198596 w 241839"/>
                <a:gd name="connsiteY25" fmla="*/ 347281 h 367665"/>
                <a:gd name="connsiteX26" fmla="*/ 196405 w 241839"/>
                <a:gd name="connsiteY26" fmla="*/ 343757 h 367665"/>
                <a:gd name="connsiteX27" fmla="*/ 190976 w 241839"/>
                <a:gd name="connsiteY27" fmla="*/ 349282 h 367665"/>
                <a:gd name="connsiteX28" fmla="*/ 180404 w 241839"/>
                <a:gd name="connsiteY28" fmla="*/ 341757 h 367665"/>
                <a:gd name="connsiteX29" fmla="*/ 177927 w 241839"/>
                <a:gd name="connsiteY29" fmla="*/ 347472 h 367665"/>
                <a:gd name="connsiteX30" fmla="*/ 171164 w 241839"/>
                <a:gd name="connsiteY30" fmla="*/ 350044 h 367665"/>
                <a:gd name="connsiteX31" fmla="*/ 167450 w 241839"/>
                <a:gd name="connsiteY31" fmla="*/ 349091 h 367665"/>
                <a:gd name="connsiteX32" fmla="*/ 168021 w 241839"/>
                <a:gd name="connsiteY32" fmla="*/ 346901 h 367665"/>
                <a:gd name="connsiteX33" fmla="*/ 176117 w 241839"/>
                <a:gd name="connsiteY33" fmla="*/ 344329 h 367665"/>
                <a:gd name="connsiteX34" fmla="*/ 172308 w 241839"/>
                <a:gd name="connsiteY34" fmla="*/ 338328 h 367665"/>
                <a:gd name="connsiteX35" fmla="*/ 167830 w 241839"/>
                <a:gd name="connsiteY35" fmla="*/ 336613 h 367665"/>
                <a:gd name="connsiteX36" fmla="*/ 160115 w 241839"/>
                <a:gd name="connsiteY36" fmla="*/ 339185 h 367665"/>
                <a:gd name="connsiteX37" fmla="*/ 142780 w 241839"/>
                <a:gd name="connsiteY37" fmla="*/ 334613 h 367665"/>
                <a:gd name="connsiteX38" fmla="*/ 138303 w 241839"/>
                <a:gd name="connsiteY38" fmla="*/ 331946 h 367665"/>
                <a:gd name="connsiteX39" fmla="*/ 142589 w 241839"/>
                <a:gd name="connsiteY39" fmla="*/ 327279 h 367665"/>
                <a:gd name="connsiteX40" fmla="*/ 135541 w 241839"/>
                <a:gd name="connsiteY40" fmla="*/ 328231 h 367665"/>
                <a:gd name="connsiteX41" fmla="*/ 139922 w 241839"/>
                <a:gd name="connsiteY41" fmla="*/ 320040 h 367665"/>
                <a:gd name="connsiteX42" fmla="*/ 128492 w 241839"/>
                <a:gd name="connsiteY42" fmla="*/ 321278 h 367665"/>
                <a:gd name="connsiteX43" fmla="*/ 128874 w 241839"/>
                <a:gd name="connsiteY43" fmla="*/ 317754 h 367665"/>
                <a:gd name="connsiteX44" fmla="*/ 134969 w 241839"/>
                <a:gd name="connsiteY44" fmla="*/ 313372 h 367665"/>
                <a:gd name="connsiteX45" fmla="*/ 128397 w 241839"/>
                <a:gd name="connsiteY45" fmla="*/ 313182 h 367665"/>
                <a:gd name="connsiteX46" fmla="*/ 121634 w 241839"/>
                <a:gd name="connsiteY46" fmla="*/ 318897 h 367665"/>
                <a:gd name="connsiteX47" fmla="*/ 116205 w 241839"/>
                <a:gd name="connsiteY47" fmla="*/ 314801 h 367665"/>
                <a:gd name="connsiteX48" fmla="*/ 102965 w 241839"/>
                <a:gd name="connsiteY48" fmla="*/ 314801 h 367665"/>
                <a:gd name="connsiteX49" fmla="*/ 94774 w 241839"/>
                <a:gd name="connsiteY49" fmla="*/ 304229 h 367665"/>
                <a:gd name="connsiteX50" fmla="*/ 83725 w 241839"/>
                <a:gd name="connsiteY50" fmla="*/ 298228 h 367665"/>
                <a:gd name="connsiteX51" fmla="*/ 85534 w 241839"/>
                <a:gd name="connsiteY51" fmla="*/ 292513 h 367665"/>
                <a:gd name="connsiteX52" fmla="*/ 82201 w 241839"/>
                <a:gd name="connsiteY52" fmla="*/ 287274 h 367665"/>
                <a:gd name="connsiteX53" fmla="*/ 74676 w 241839"/>
                <a:gd name="connsiteY53" fmla="*/ 287464 h 367665"/>
                <a:gd name="connsiteX54" fmla="*/ 74866 w 241839"/>
                <a:gd name="connsiteY54" fmla="*/ 277082 h 367665"/>
                <a:gd name="connsiteX55" fmla="*/ 68009 w 241839"/>
                <a:gd name="connsiteY55" fmla="*/ 274130 h 367665"/>
                <a:gd name="connsiteX56" fmla="*/ 64961 w 241839"/>
                <a:gd name="connsiteY56" fmla="*/ 266700 h 367665"/>
                <a:gd name="connsiteX57" fmla="*/ 57912 w 241839"/>
                <a:gd name="connsiteY57" fmla="*/ 270796 h 367665"/>
                <a:gd name="connsiteX58" fmla="*/ 49911 w 241839"/>
                <a:gd name="connsiteY58" fmla="*/ 265081 h 367665"/>
                <a:gd name="connsiteX59" fmla="*/ 41434 w 241839"/>
                <a:gd name="connsiteY59" fmla="*/ 266605 h 367665"/>
                <a:gd name="connsiteX60" fmla="*/ 39529 w 241839"/>
                <a:gd name="connsiteY60" fmla="*/ 259175 h 367665"/>
                <a:gd name="connsiteX61" fmla="*/ 32575 w 241839"/>
                <a:gd name="connsiteY61" fmla="*/ 254127 h 367665"/>
                <a:gd name="connsiteX62" fmla="*/ 32480 w 241839"/>
                <a:gd name="connsiteY62" fmla="*/ 245459 h 367665"/>
                <a:gd name="connsiteX63" fmla="*/ 25622 w 241839"/>
                <a:gd name="connsiteY63" fmla="*/ 257461 h 367665"/>
                <a:gd name="connsiteX64" fmla="*/ 23526 w 241839"/>
                <a:gd name="connsiteY64" fmla="*/ 254032 h 367665"/>
                <a:gd name="connsiteX65" fmla="*/ 26098 w 241839"/>
                <a:gd name="connsiteY65" fmla="*/ 245078 h 367665"/>
                <a:gd name="connsiteX66" fmla="*/ 21622 w 241839"/>
                <a:gd name="connsiteY66" fmla="*/ 243745 h 367665"/>
                <a:gd name="connsiteX67" fmla="*/ 13430 w 241839"/>
                <a:gd name="connsiteY67" fmla="*/ 247650 h 367665"/>
                <a:gd name="connsiteX68" fmla="*/ 10859 w 241839"/>
                <a:gd name="connsiteY68" fmla="*/ 245650 h 367665"/>
                <a:gd name="connsiteX69" fmla="*/ 10383 w 241839"/>
                <a:gd name="connsiteY69" fmla="*/ 235839 h 367665"/>
                <a:gd name="connsiteX70" fmla="*/ 3429 w 241839"/>
                <a:gd name="connsiteY70" fmla="*/ 234696 h 367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41839" h="367665">
                  <a:moveTo>
                    <a:pt x="3429" y="234696"/>
                  </a:moveTo>
                  <a:lnTo>
                    <a:pt x="0" y="145923"/>
                  </a:lnTo>
                  <a:lnTo>
                    <a:pt x="5810" y="145256"/>
                  </a:lnTo>
                  <a:lnTo>
                    <a:pt x="6572" y="108395"/>
                  </a:lnTo>
                  <a:lnTo>
                    <a:pt x="40291" y="108966"/>
                  </a:lnTo>
                  <a:lnTo>
                    <a:pt x="39719" y="0"/>
                  </a:lnTo>
                  <a:lnTo>
                    <a:pt x="75629" y="381"/>
                  </a:lnTo>
                  <a:lnTo>
                    <a:pt x="241840" y="762"/>
                  </a:lnTo>
                  <a:lnTo>
                    <a:pt x="238696" y="130112"/>
                  </a:lnTo>
                  <a:lnTo>
                    <a:pt x="236315" y="236506"/>
                  </a:lnTo>
                  <a:lnTo>
                    <a:pt x="233553" y="363188"/>
                  </a:lnTo>
                  <a:lnTo>
                    <a:pt x="225266" y="366808"/>
                  </a:lnTo>
                  <a:lnTo>
                    <a:pt x="221932" y="363664"/>
                  </a:lnTo>
                  <a:lnTo>
                    <a:pt x="216884" y="367665"/>
                  </a:lnTo>
                  <a:lnTo>
                    <a:pt x="219361" y="358616"/>
                  </a:lnTo>
                  <a:lnTo>
                    <a:pt x="208312" y="362807"/>
                  </a:lnTo>
                  <a:lnTo>
                    <a:pt x="204216" y="361664"/>
                  </a:lnTo>
                  <a:lnTo>
                    <a:pt x="204216" y="358712"/>
                  </a:lnTo>
                  <a:lnTo>
                    <a:pt x="211169" y="356426"/>
                  </a:lnTo>
                  <a:lnTo>
                    <a:pt x="209931" y="350996"/>
                  </a:lnTo>
                  <a:lnTo>
                    <a:pt x="199358" y="354806"/>
                  </a:lnTo>
                  <a:lnTo>
                    <a:pt x="195263" y="353473"/>
                  </a:lnTo>
                  <a:lnTo>
                    <a:pt x="196310" y="350711"/>
                  </a:lnTo>
                  <a:lnTo>
                    <a:pt x="203168" y="350425"/>
                  </a:lnTo>
                  <a:lnTo>
                    <a:pt x="204692" y="346710"/>
                  </a:lnTo>
                  <a:lnTo>
                    <a:pt x="198596" y="347281"/>
                  </a:lnTo>
                  <a:lnTo>
                    <a:pt x="196405" y="343757"/>
                  </a:lnTo>
                  <a:lnTo>
                    <a:pt x="190976" y="349282"/>
                  </a:lnTo>
                  <a:lnTo>
                    <a:pt x="180404" y="341757"/>
                  </a:lnTo>
                  <a:lnTo>
                    <a:pt x="177927" y="347472"/>
                  </a:lnTo>
                  <a:lnTo>
                    <a:pt x="171164" y="350044"/>
                  </a:lnTo>
                  <a:lnTo>
                    <a:pt x="167450" y="349091"/>
                  </a:lnTo>
                  <a:lnTo>
                    <a:pt x="168021" y="346901"/>
                  </a:lnTo>
                  <a:lnTo>
                    <a:pt x="176117" y="344329"/>
                  </a:lnTo>
                  <a:lnTo>
                    <a:pt x="172308" y="338328"/>
                  </a:lnTo>
                  <a:lnTo>
                    <a:pt x="167830" y="336613"/>
                  </a:lnTo>
                  <a:lnTo>
                    <a:pt x="160115" y="339185"/>
                  </a:lnTo>
                  <a:lnTo>
                    <a:pt x="142780" y="334613"/>
                  </a:lnTo>
                  <a:lnTo>
                    <a:pt x="138303" y="331946"/>
                  </a:lnTo>
                  <a:lnTo>
                    <a:pt x="142589" y="327279"/>
                  </a:lnTo>
                  <a:lnTo>
                    <a:pt x="135541" y="328231"/>
                  </a:lnTo>
                  <a:lnTo>
                    <a:pt x="139922" y="320040"/>
                  </a:lnTo>
                  <a:lnTo>
                    <a:pt x="128492" y="321278"/>
                  </a:lnTo>
                  <a:lnTo>
                    <a:pt x="128874" y="317754"/>
                  </a:lnTo>
                  <a:lnTo>
                    <a:pt x="134969" y="313372"/>
                  </a:lnTo>
                  <a:lnTo>
                    <a:pt x="128397" y="313182"/>
                  </a:lnTo>
                  <a:lnTo>
                    <a:pt x="121634" y="318897"/>
                  </a:lnTo>
                  <a:lnTo>
                    <a:pt x="116205" y="314801"/>
                  </a:lnTo>
                  <a:lnTo>
                    <a:pt x="102965" y="314801"/>
                  </a:lnTo>
                  <a:lnTo>
                    <a:pt x="94774" y="304229"/>
                  </a:lnTo>
                  <a:lnTo>
                    <a:pt x="83725" y="298228"/>
                  </a:lnTo>
                  <a:lnTo>
                    <a:pt x="85534" y="292513"/>
                  </a:lnTo>
                  <a:lnTo>
                    <a:pt x="82201" y="287274"/>
                  </a:lnTo>
                  <a:lnTo>
                    <a:pt x="74676" y="287464"/>
                  </a:lnTo>
                  <a:lnTo>
                    <a:pt x="74866" y="277082"/>
                  </a:lnTo>
                  <a:lnTo>
                    <a:pt x="68009" y="274130"/>
                  </a:lnTo>
                  <a:lnTo>
                    <a:pt x="64961" y="266700"/>
                  </a:lnTo>
                  <a:lnTo>
                    <a:pt x="57912" y="270796"/>
                  </a:lnTo>
                  <a:lnTo>
                    <a:pt x="49911" y="265081"/>
                  </a:lnTo>
                  <a:lnTo>
                    <a:pt x="41434" y="266605"/>
                  </a:lnTo>
                  <a:lnTo>
                    <a:pt x="39529" y="259175"/>
                  </a:lnTo>
                  <a:lnTo>
                    <a:pt x="32575" y="254127"/>
                  </a:lnTo>
                  <a:lnTo>
                    <a:pt x="32480" y="245459"/>
                  </a:lnTo>
                  <a:lnTo>
                    <a:pt x="25622" y="257461"/>
                  </a:lnTo>
                  <a:lnTo>
                    <a:pt x="23526" y="254032"/>
                  </a:lnTo>
                  <a:lnTo>
                    <a:pt x="26098" y="245078"/>
                  </a:lnTo>
                  <a:lnTo>
                    <a:pt x="21622" y="243745"/>
                  </a:lnTo>
                  <a:lnTo>
                    <a:pt x="13430" y="247650"/>
                  </a:lnTo>
                  <a:lnTo>
                    <a:pt x="10859" y="245650"/>
                  </a:lnTo>
                  <a:lnTo>
                    <a:pt x="10383" y="235839"/>
                  </a:lnTo>
                  <a:lnTo>
                    <a:pt x="3429" y="234696"/>
                  </a:lnTo>
                  <a:close/>
                </a:path>
              </a:pathLst>
            </a:custGeom>
            <a:solidFill>
              <a:srgbClr val="BCBEC0"/>
            </a:solidFill>
            <a:ln w="9525" cap="flat">
              <a:noFill/>
              <a:prstDash val="solid"/>
              <a:miter/>
            </a:ln>
          </p:spPr>
          <p:txBody>
            <a:bodyPr rtlCol="0" anchor="ctr"/>
            <a:lstStyle/>
            <a:p>
              <a:endParaRPr lang="en-US"/>
            </a:p>
          </p:txBody>
        </p:sp>
        <p:sp>
          <p:nvSpPr>
            <p:cNvPr id="1900" name="Freeform: Shape 1899">
              <a:extLst>
                <a:ext uri="{FF2B5EF4-FFF2-40B4-BE49-F238E27FC236}">
                  <a16:creationId xmlns:a16="http://schemas.microsoft.com/office/drawing/2014/main" id="{B72991EE-AD32-48B8-85A8-54742714B0B9}"/>
                </a:ext>
              </a:extLst>
            </p:cNvPr>
            <p:cNvSpPr/>
            <p:nvPr/>
          </p:nvSpPr>
          <p:spPr>
            <a:xfrm>
              <a:off x="10923240" y="4521929"/>
              <a:ext cx="316568" cy="481275"/>
            </a:xfrm>
            <a:custGeom>
              <a:avLst/>
              <a:gdLst>
                <a:gd name="connsiteX0" fmla="*/ 3429 w 241839"/>
                <a:gd name="connsiteY0" fmla="*/ 234696 h 367665"/>
                <a:gd name="connsiteX1" fmla="*/ 0 w 241839"/>
                <a:gd name="connsiteY1" fmla="*/ 145923 h 367665"/>
                <a:gd name="connsiteX2" fmla="*/ 5810 w 241839"/>
                <a:gd name="connsiteY2" fmla="*/ 145256 h 367665"/>
                <a:gd name="connsiteX3" fmla="*/ 6572 w 241839"/>
                <a:gd name="connsiteY3" fmla="*/ 108395 h 367665"/>
                <a:gd name="connsiteX4" fmla="*/ 40291 w 241839"/>
                <a:gd name="connsiteY4" fmla="*/ 108966 h 367665"/>
                <a:gd name="connsiteX5" fmla="*/ 39719 w 241839"/>
                <a:gd name="connsiteY5" fmla="*/ 0 h 367665"/>
                <a:gd name="connsiteX6" fmla="*/ 75629 w 241839"/>
                <a:gd name="connsiteY6" fmla="*/ 381 h 367665"/>
                <a:gd name="connsiteX7" fmla="*/ 241840 w 241839"/>
                <a:gd name="connsiteY7" fmla="*/ 762 h 367665"/>
                <a:gd name="connsiteX8" fmla="*/ 238696 w 241839"/>
                <a:gd name="connsiteY8" fmla="*/ 130112 h 367665"/>
                <a:gd name="connsiteX9" fmla="*/ 236315 w 241839"/>
                <a:gd name="connsiteY9" fmla="*/ 236506 h 367665"/>
                <a:gd name="connsiteX10" fmla="*/ 233553 w 241839"/>
                <a:gd name="connsiteY10" fmla="*/ 363188 h 367665"/>
                <a:gd name="connsiteX11" fmla="*/ 225266 w 241839"/>
                <a:gd name="connsiteY11" fmla="*/ 366808 h 367665"/>
                <a:gd name="connsiteX12" fmla="*/ 221932 w 241839"/>
                <a:gd name="connsiteY12" fmla="*/ 363664 h 367665"/>
                <a:gd name="connsiteX13" fmla="*/ 216884 w 241839"/>
                <a:gd name="connsiteY13" fmla="*/ 367665 h 367665"/>
                <a:gd name="connsiteX14" fmla="*/ 219361 w 241839"/>
                <a:gd name="connsiteY14" fmla="*/ 358616 h 367665"/>
                <a:gd name="connsiteX15" fmla="*/ 208312 w 241839"/>
                <a:gd name="connsiteY15" fmla="*/ 362807 h 367665"/>
                <a:gd name="connsiteX16" fmla="*/ 204216 w 241839"/>
                <a:gd name="connsiteY16" fmla="*/ 361664 h 367665"/>
                <a:gd name="connsiteX17" fmla="*/ 204216 w 241839"/>
                <a:gd name="connsiteY17" fmla="*/ 358712 h 367665"/>
                <a:gd name="connsiteX18" fmla="*/ 211169 w 241839"/>
                <a:gd name="connsiteY18" fmla="*/ 356426 h 367665"/>
                <a:gd name="connsiteX19" fmla="*/ 209931 w 241839"/>
                <a:gd name="connsiteY19" fmla="*/ 350996 h 367665"/>
                <a:gd name="connsiteX20" fmla="*/ 199358 w 241839"/>
                <a:gd name="connsiteY20" fmla="*/ 354806 h 367665"/>
                <a:gd name="connsiteX21" fmla="*/ 195263 w 241839"/>
                <a:gd name="connsiteY21" fmla="*/ 353473 h 367665"/>
                <a:gd name="connsiteX22" fmla="*/ 196310 w 241839"/>
                <a:gd name="connsiteY22" fmla="*/ 350711 h 367665"/>
                <a:gd name="connsiteX23" fmla="*/ 203168 w 241839"/>
                <a:gd name="connsiteY23" fmla="*/ 350425 h 367665"/>
                <a:gd name="connsiteX24" fmla="*/ 204692 w 241839"/>
                <a:gd name="connsiteY24" fmla="*/ 346710 h 367665"/>
                <a:gd name="connsiteX25" fmla="*/ 198596 w 241839"/>
                <a:gd name="connsiteY25" fmla="*/ 347281 h 367665"/>
                <a:gd name="connsiteX26" fmla="*/ 196405 w 241839"/>
                <a:gd name="connsiteY26" fmla="*/ 343757 h 367665"/>
                <a:gd name="connsiteX27" fmla="*/ 190976 w 241839"/>
                <a:gd name="connsiteY27" fmla="*/ 349282 h 367665"/>
                <a:gd name="connsiteX28" fmla="*/ 180404 w 241839"/>
                <a:gd name="connsiteY28" fmla="*/ 341757 h 367665"/>
                <a:gd name="connsiteX29" fmla="*/ 177927 w 241839"/>
                <a:gd name="connsiteY29" fmla="*/ 347472 h 367665"/>
                <a:gd name="connsiteX30" fmla="*/ 171164 w 241839"/>
                <a:gd name="connsiteY30" fmla="*/ 350044 h 367665"/>
                <a:gd name="connsiteX31" fmla="*/ 167450 w 241839"/>
                <a:gd name="connsiteY31" fmla="*/ 349091 h 367665"/>
                <a:gd name="connsiteX32" fmla="*/ 168021 w 241839"/>
                <a:gd name="connsiteY32" fmla="*/ 346901 h 367665"/>
                <a:gd name="connsiteX33" fmla="*/ 176117 w 241839"/>
                <a:gd name="connsiteY33" fmla="*/ 344329 h 367665"/>
                <a:gd name="connsiteX34" fmla="*/ 172308 w 241839"/>
                <a:gd name="connsiteY34" fmla="*/ 338328 h 367665"/>
                <a:gd name="connsiteX35" fmla="*/ 167830 w 241839"/>
                <a:gd name="connsiteY35" fmla="*/ 336613 h 367665"/>
                <a:gd name="connsiteX36" fmla="*/ 160115 w 241839"/>
                <a:gd name="connsiteY36" fmla="*/ 339185 h 367665"/>
                <a:gd name="connsiteX37" fmla="*/ 142780 w 241839"/>
                <a:gd name="connsiteY37" fmla="*/ 334613 h 367665"/>
                <a:gd name="connsiteX38" fmla="*/ 138303 w 241839"/>
                <a:gd name="connsiteY38" fmla="*/ 331946 h 367665"/>
                <a:gd name="connsiteX39" fmla="*/ 142589 w 241839"/>
                <a:gd name="connsiteY39" fmla="*/ 327279 h 367665"/>
                <a:gd name="connsiteX40" fmla="*/ 135541 w 241839"/>
                <a:gd name="connsiteY40" fmla="*/ 328231 h 367665"/>
                <a:gd name="connsiteX41" fmla="*/ 139922 w 241839"/>
                <a:gd name="connsiteY41" fmla="*/ 320040 h 367665"/>
                <a:gd name="connsiteX42" fmla="*/ 128492 w 241839"/>
                <a:gd name="connsiteY42" fmla="*/ 321278 h 367665"/>
                <a:gd name="connsiteX43" fmla="*/ 128874 w 241839"/>
                <a:gd name="connsiteY43" fmla="*/ 317754 h 367665"/>
                <a:gd name="connsiteX44" fmla="*/ 134969 w 241839"/>
                <a:gd name="connsiteY44" fmla="*/ 313372 h 367665"/>
                <a:gd name="connsiteX45" fmla="*/ 128397 w 241839"/>
                <a:gd name="connsiteY45" fmla="*/ 313182 h 367665"/>
                <a:gd name="connsiteX46" fmla="*/ 121634 w 241839"/>
                <a:gd name="connsiteY46" fmla="*/ 318897 h 367665"/>
                <a:gd name="connsiteX47" fmla="*/ 116205 w 241839"/>
                <a:gd name="connsiteY47" fmla="*/ 314801 h 367665"/>
                <a:gd name="connsiteX48" fmla="*/ 102965 w 241839"/>
                <a:gd name="connsiteY48" fmla="*/ 314801 h 367665"/>
                <a:gd name="connsiteX49" fmla="*/ 94774 w 241839"/>
                <a:gd name="connsiteY49" fmla="*/ 304229 h 367665"/>
                <a:gd name="connsiteX50" fmla="*/ 83725 w 241839"/>
                <a:gd name="connsiteY50" fmla="*/ 298228 h 367665"/>
                <a:gd name="connsiteX51" fmla="*/ 85534 w 241839"/>
                <a:gd name="connsiteY51" fmla="*/ 292513 h 367665"/>
                <a:gd name="connsiteX52" fmla="*/ 82201 w 241839"/>
                <a:gd name="connsiteY52" fmla="*/ 287274 h 367665"/>
                <a:gd name="connsiteX53" fmla="*/ 74676 w 241839"/>
                <a:gd name="connsiteY53" fmla="*/ 287464 h 367665"/>
                <a:gd name="connsiteX54" fmla="*/ 74866 w 241839"/>
                <a:gd name="connsiteY54" fmla="*/ 277082 h 367665"/>
                <a:gd name="connsiteX55" fmla="*/ 68009 w 241839"/>
                <a:gd name="connsiteY55" fmla="*/ 274130 h 367665"/>
                <a:gd name="connsiteX56" fmla="*/ 64961 w 241839"/>
                <a:gd name="connsiteY56" fmla="*/ 266700 h 367665"/>
                <a:gd name="connsiteX57" fmla="*/ 57912 w 241839"/>
                <a:gd name="connsiteY57" fmla="*/ 270796 h 367665"/>
                <a:gd name="connsiteX58" fmla="*/ 49911 w 241839"/>
                <a:gd name="connsiteY58" fmla="*/ 265081 h 367665"/>
                <a:gd name="connsiteX59" fmla="*/ 41434 w 241839"/>
                <a:gd name="connsiteY59" fmla="*/ 266605 h 367665"/>
                <a:gd name="connsiteX60" fmla="*/ 39529 w 241839"/>
                <a:gd name="connsiteY60" fmla="*/ 259175 h 367665"/>
                <a:gd name="connsiteX61" fmla="*/ 32575 w 241839"/>
                <a:gd name="connsiteY61" fmla="*/ 254127 h 367665"/>
                <a:gd name="connsiteX62" fmla="*/ 32480 w 241839"/>
                <a:gd name="connsiteY62" fmla="*/ 245459 h 367665"/>
                <a:gd name="connsiteX63" fmla="*/ 25622 w 241839"/>
                <a:gd name="connsiteY63" fmla="*/ 257461 h 367665"/>
                <a:gd name="connsiteX64" fmla="*/ 23526 w 241839"/>
                <a:gd name="connsiteY64" fmla="*/ 254032 h 367665"/>
                <a:gd name="connsiteX65" fmla="*/ 26098 w 241839"/>
                <a:gd name="connsiteY65" fmla="*/ 245078 h 367665"/>
                <a:gd name="connsiteX66" fmla="*/ 21622 w 241839"/>
                <a:gd name="connsiteY66" fmla="*/ 243745 h 367665"/>
                <a:gd name="connsiteX67" fmla="*/ 13430 w 241839"/>
                <a:gd name="connsiteY67" fmla="*/ 247650 h 367665"/>
                <a:gd name="connsiteX68" fmla="*/ 10859 w 241839"/>
                <a:gd name="connsiteY68" fmla="*/ 245650 h 367665"/>
                <a:gd name="connsiteX69" fmla="*/ 10383 w 241839"/>
                <a:gd name="connsiteY69" fmla="*/ 235839 h 367665"/>
                <a:gd name="connsiteX70" fmla="*/ 3429 w 241839"/>
                <a:gd name="connsiteY70" fmla="*/ 234696 h 367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41839" h="367665">
                  <a:moveTo>
                    <a:pt x="3429" y="234696"/>
                  </a:moveTo>
                  <a:lnTo>
                    <a:pt x="0" y="145923"/>
                  </a:lnTo>
                  <a:lnTo>
                    <a:pt x="5810" y="145256"/>
                  </a:lnTo>
                  <a:lnTo>
                    <a:pt x="6572" y="108395"/>
                  </a:lnTo>
                  <a:lnTo>
                    <a:pt x="40291" y="108966"/>
                  </a:lnTo>
                  <a:lnTo>
                    <a:pt x="39719" y="0"/>
                  </a:lnTo>
                  <a:lnTo>
                    <a:pt x="75629" y="381"/>
                  </a:lnTo>
                  <a:lnTo>
                    <a:pt x="241840" y="762"/>
                  </a:lnTo>
                  <a:lnTo>
                    <a:pt x="238696" y="130112"/>
                  </a:lnTo>
                  <a:lnTo>
                    <a:pt x="236315" y="236506"/>
                  </a:lnTo>
                  <a:lnTo>
                    <a:pt x="233553" y="363188"/>
                  </a:lnTo>
                  <a:lnTo>
                    <a:pt x="225266" y="366808"/>
                  </a:lnTo>
                  <a:lnTo>
                    <a:pt x="221932" y="363664"/>
                  </a:lnTo>
                  <a:lnTo>
                    <a:pt x="216884" y="367665"/>
                  </a:lnTo>
                  <a:lnTo>
                    <a:pt x="219361" y="358616"/>
                  </a:lnTo>
                  <a:lnTo>
                    <a:pt x="208312" y="362807"/>
                  </a:lnTo>
                  <a:lnTo>
                    <a:pt x="204216" y="361664"/>
                  </a:lnTo>
                  <a:lnTo>
                    <a:pt x="204216" y="358712"/>
                  </a:lnTo>
                  <a:lnTo>
                    <a:pt x="211169" y="356426"/>
                  </a:lnTo>
                  <a:lnTo>
                    <a:pt x="209931" y="350996"/>
                  </a:lnTo>
                  <a:lnTo>
                    <a:pt x="199358" y="354806"/>
                  </a:lnTo>
                  <a:lnTo>
                    <a:pt x="195263" y="353473"/>
                  </a:lnTo>
                  <a:lnTo>
                    <a:pt x="196310" y="350711"/>
                  </a:lnTo>
                  <a:lnTo>
                    <a:pt x="203168" y="350425"/>
                  </a:lnTo>
                  <a:lnTo>
                    <a:pt x="204692" y="346710"/>
                  </a:lnTo>
                  <a:lnTo>
                    <a:pt x="198596" y="347281"/>
                  </a:lnTo>
                  <a:lnTo>
                    <a:pt x="196405" y="343757"/>
                  </a:lnTo>
                  <a:lnTo>
                    <a:pt x="190976" y="349282"/>
                  </a:lnTo>
                  <a:lnTo>
                    <a:pt x="180404" y="341757"/>
                  </a:lnTo>
                  <a:lnTo>
                    <a:pt x="177927" y="347472"/>
                  </a:lnTo>
                  <a:lnTo>
                    <a:pt x="171164" y="350044"/>
                  </a:lnTo>
                  <a:lnTo>
                    <a:pt x="167450" y="349091"/>
                  </a:lnTo>
                  <a:lnTo>
                    <a:pt x="168021" y="346901"/>
                  </a:lnTo>
                  <a:lnTo>
                    <a:pt x="176117" y="344329"/>
                  </a:lnTo>
                  <a:lnTo>
                    <a:pt x="172308" y="338328"/>
                  </a:lnTo>
                  <a:lnTo>
                    <a:pt x="167830" y="336613"/>
                  </a:lnTo>
                  <a:lnTo>
                    <a:pt x="160115" y="339185"/>
                  </a:lnTo>
                  <a:lnTo>
                    <a:pt x="142780" y="334613"/>
                  </a:lnTo>
                  <a:lnTo>
                    <a:pt x="138303" y="331946"/>
                  </a:lnTo>
                  <a:lnTo>
                    <a:pt x="142589" y="327279"/>
                  </a:lnTo>
                  <a:lnTo>
                    <a:pt x="135541" y="328231"/>
                  </a:lnTo>
                  <a:lnTo>
                    <a:pt x="139922" y="320040"/>
                  </a:lnTo>
                  <a:lnTo>
                    <a:pt x="128492" y="321278"/>
                  </a:lnTo>
                  <a:lnTo>
                    <a:pt x="128874" y="317754"/>
                  </a:lnTo>
                  <a:lnTo>
                    <a:pt x="134969" y="313372"/>
                  </a:lnTo>
                  <a:lnTo>
                    <a:pt x="128397" y="313182"/>
                  </a:lnTo>
                  <a:lnTo>
                    <a:pt x="121634" y="318897"/>
                  </a:lnTo>
                  <a:lnTo>
                    <a:pt x="116205" y="314801"/>
                  </a:lnTo>
                  <a:lnTo>
                    <a:pt x="102965" y="314801"/>
                  </a:lnTo>
                  <a:lnTo>
                    <a:pt x="94774" y="304229"/>
                  </a:lnTo>
                  <a:lnTo>
                    <a:pt x="83725" y="298228"/>
                  </a:lnTo>
                  <a:lnTo>
                    <a:pt x="85534" y="292513"/>
                  </a:lnTo>
                  <a:lnTo>
                    <a:pt x="82201" y="287274"/>
                  </a:lnTo>
                  <a:lnTo>
                    <a:pt x="74676" y="287464"/>
                  </a:lnTo>
                  <a:lnTo>
                    <a:pt x="74866" y="277082"/>
                  </a:lnTo>
                  <a:lnTo>
                    <a:pt x="68009" y="274130"/>
                  </a:lnTo>
                  <a:lnTo>
                    <a:pt x="64961" y="266700"/>
                  </a:lnTo>
                  <a:lnTo>
                    <a:pt x="57912" y="270796"/>
                  </a:lnTo>
                  <a:lnTo>
                    <a:pt x="49911" y="265081"/>
                  </a:lnTo>
                  <a:lnTo>
                    <a:pt x="41434" y="266605"/>
                  </a:lnTo>
                  <a:lnTo>
                    <a:pt x="39529" y="259175"/>
                  </a:lnTo>
                  <a:lnTo>
                    <a:pt x="32575" y="254127"/>
                  </a:lnTo>
                  <a:lnTo>
                    <a:pt x="32480" y="245459"/>
                  </a:lnTo>
                  <a:lnTo>
                    <a:pt x="25622" y="257461"/>
                  </a:lnTo>
                  <a:lnTo>
                    <a:pt x="23526" y="254032"/>
                  </a:lnTo>
                  <a:lnTo>
                    <a:pt x="26098" y="245078"/>
                  </a:lnTo>
                  <a:lnTo>
                    <a:pt x="21622" y="243745"/>
                  </a:lnTo>
                  <a:lnTo>
                    <a:pt x="13430" y="247650"/>
                  </a:lnTo>
                  <a:lnTo>
                    <a:pt x="10859" y="245650"/>
                  </a:lnTo>
                  <a:lnTo>
                    <a:pt x="10383" y="235839"/>
                  </a:lnTo>
                  <a:lnTo>
                    <a:pt x="3429" y="234696"/>
                  </a:lnTo>
                  <a:close/>
                </a:path>
              </a:pathLst>
            </a:custGeom>
            <a:noFill/>
            <a:ln w="4953" cap="rnd">
              <a:solidFill>
                <a:srgbClr val="FFFFFF"/>
              </a:solidFill>
              <a:prstDash val="solid"/>
              <a:round/>
            </a:ln>
          </p:spPr>
          <p:txBody>
            <a:bodyPr rtlCol="0" anchor="ctr"/>
            <a:lstStyle/>
            <a:p>
              <a:endParaRPr lang="en-US"/>
            </a:p>
          </p:txBody>
        </p:sp>
        <p:sp>
          <p:nvSpPr>
            <p:cNvPr id="1901" name="Freeform: Shape 1900">
              <a:extLst>
                <a:ext uri="{FF2B5EF4-FFF2-40B4-BE49-F238E27FC236}">
                  <a16:creationId xmlns:a16="http://schemas.microsoft.com/office/drawing/2014/main" id="{9A86BD3C-77A7-41F1-B612-F7B057F281C6}"/>
                </a:ext>
              </a:extLst>
            </p:cNvPr>
            <p:cNvSpPr/>
            <p:nvPr/>
          </p:nvSpPr>
          <p:spPr>
            <a:xfrm>
              <a:off x="9354358" y="4522678"/>
              <a:ext cx="233406" cy="246622"/>
            </a:xfrm>
            <a:custGeom>
              <a:avLst/>
              <a:gdLst>
                <a:gd name="connsiteX0" fmla="*/ 177927 w 178308"/>
                <a:gd name="connsiteY0" fmla="*/ 89249 h 188404"/>
                <a:gd name="connsiteX1" fmla="*/ 178308 w 178308"/>
                <a:gd name="connsiteY1" fmla="*/ 153638 h 188404"/>
                <a:gd name="connsiteX2" fmla="*/ 166021 w 178308"/>
                <a:gd name="connsiteY2" fmla="*/ 163163 h 188404"/>
                <a:gd name="connsiteX3" fmla="*/ 130302 w 178308"/>
                <a:gd name="connsiteY3" fmla="*/ 160020 h 188404"/>
                <a:gd name="connsiteX4" fmla="*/ 115443 w 178308"/>
                <a:gd name="connsiteY4" fmla="*/ 153162 h 188404"/>
                <a:gd name="connsiteX5" fmla="*/ 105156 w 178308"/>
                <a:gd name="connsiteY5" fmla="*/ 152114 h 188404"/>
                <a:gd name="connsiteX6" fmla="*/ 93631 w 178308"/>
                <a:gd name="connsiteY6" fmla="*/ 162973 h 188404"/>
                <a:gd name="connsiteX7" fmla="*/ 91250 w 178308"/>
                <a:gd name="connsiteY7" fmla="*/ 174784 h 188404"/>
                <a:gd name="connsiteX8" fmla="*/ 85725 w 178308"/>
                <a:gd name="connsiteY8" fmla="*/ 176784 h 188404"/>
                <a:gd name="connsiteX9" fmla="*/ 80867 w 178308"/>
                <a:gd name="connsiteY9" fmla="*/ 183642 h 188404"/>
                <a:gd name="connsiteX10" fmla="*/ 71724 w 178308"/>
                <a:gd name="connsiteY10" fmla="*/ 188404 h 188404"/>
                <a:gd name="connsiteX11" fmla="*/ 54102 w 178308"/>
                <a:gd name="connsiteY11" fmla="*/ 183452 h 188404"/>
                <a:gd name="connsiteX12" fmla="*/ 34195 w 178308"/>
                <a:gd name="connsiteY12" fmla="*/ 167354 h 188404"/>
                <a:gd name="connsiteX13" fmla="*/ 27813 w 178308"/>
                <a:gd name="connsiteY13" fmla="*/ 152210 h 188404"/>
                <a:gd name="connsiteX14" fmla="*/ 17240 w 178308"/>
                <a:gd name="connsiteY14" fmla="*/ 148209 h 188404"/>
                <a:gd name="connsiteX15" fmla="*/ 17907 w 178308"/>
                <a:gd name="connsiteY15" fmla="*/ 73723 h 188404"/>
                <a:gd name="connsiteX16" fmla="*/ 0 w 178308"/>
                <a:gd name="connsiteY16" fmla="*/ 72866 h 188404"/>
                <a:gd name="connsiteX17" fmla="*/ 95 w 178308"/>
                <a:gd name="connsiteY17" fmla="*/ 41434 h 188404"/>
                <a:gd name="connsiteX18" fmla="*/ 17812 w 178308"/>
                <a:gd name="connsiteY18" fmla="*/ 41053 h 188404"/>
                <a:gd name="connsiteX19" fmla="*/ 17717 w 178308"/>
                <a:gd name="connsiteY19" fmla="*/ 35623 h 188404"/>
                <a:gd name="connsiteX20" fmla="*/ 55340 w 178308"/>
                <a:gd name="connsiteY20" fmla="*/ 34862 h 188404"/>
                <a:gd name="connsiteX21" fmla="*/ 54579 w 178308"/>
                <a:gd name="connsiteY21" fmla="*/ 22955 h 188404"/>
                <a:gd name="connsiteX22" fmla="*/ 123540 w 178308"/>
                <a:gd name="connsiteY22" fmla="*/ 22193 h 188404"/>
                <a:gd name="connsiteX23" fmla="*/ 123635 w 178308"/>
                <a:gd name="connsiteY23" fmla="*/ 17145 h 188404"/>
                <a:gd name="connsiteX24" fmla="*/ 143446 w 178308"/>
                <a:gd name="connsiteY24" fmla="*/ 16383 h 188404"/>
                <a:gd name="connsiteX25" fmla="*/ 143733 w 178308"/>
                <a:gd name="connsiteY25" fmla="*/ 1429 h 188404"/>
                <a:gd name="connsiteX26" fmla="*/ 176975 w 178308"/>
                <a:gd name="connsiteY26" fmla="*/ 0 h 188404"/>
                <a:gd name="connsiteX27" fmla="*/ 177927 w 178308"/>
                <a:gd name="connsiteY27" fmla="*/ 89249 h 18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8308" h="188404">
                  <a:moveTo>
                    <a:pt x="177927" y="89249"/>
                  </a:moveTo>
                  <a:lnTo>
                    <a:pt x="178308" y="153638"/>
                  </a:lnTo>
                  <a:lnTo>
                    <a:pt x="166021" y="163163"/>
                  </a:lnTo>
                  <a:lnTo>
                    <a:pt x="130302" y="160020"/>
                  </a:lnTo>
                  <a:lnTo>
                    <a:pt x="115443" y="153162"/>
                  </a:lnTo>
                  <a:lnTo>
                    <a:pt x="105156" y="152114"/>
                  </a:lnTo>
                  <a:lnTo>
                    <a:pt x="93631" y="162973"/>
                  </a:lnTo>
                  <a:lnTo>
                    <a:pt x="91250" y="174784"/>
                  </a:lnTo>
                  <a:lnTo>
                    <a:pt x="85725" y="176784"/>
                  </a:lnTo>
                  <a:lnTo>
                    <a:pt x="80867" y="183642"/>
                  </a:lnTo>
                  <a:lnTo>
                    <a:pt x="71724" y="188404"/>
                  </a:lnTo>
                  <a:lnTo>
                    <a:pt x="54102" y="183452"/>
                  </a:lnTo>
                  <a:lnTo>
                    <a:pt x="34195" y="167354"/>
                  </a:lnTo>
                  <a:lnTo>
                    <a:pt x="27813" y="152210"/>
                  </a:lnTo>
                  <a:lnTo>
                    <a:pt x="17240" y="148209"/>
                  </a:lnTo>
                  <a:lnTo>
                    <a:pt x="17907" y="73723"/>
                  </a:lnTo>
                  <a:lnTo>
                    <a:pt x="0" y="72866"/>
                  </a:lnTo>
                  <a:lnTo>
                    <a:pt x="95" y="41434"/>
                  </a:lnTo>
                  <a:lnTo>
                    <a:pt x="17812" y="41053"/>
                  </a:lnTo>
                  <a:lnTo>
                    <a:pt x="17717" y="35623"/>
                  </a:lnTo>
                  <a:lnTo>
                    <a:pt x="55340" y="34862"/>
                  </a:lnTo>
                  <a:lnTo>
                    <a:pt x="54579" y="22955"/>
                  </a:lnTo>
                  <a:lnTo>
                    <a:pt x="123540" y="22193"/>
                  </a:lnTo>
                  <a:lnTo>
                    <a:pt x="123635" y="17145"/>
                  </a:lnTo>
                  <a:lnTo>
                    <a:pt x="143446" y="16383"/>
                  </a:lnTo>
                  <a:lnTo>
                    <a:pt x="143733" y="1429"/>
                  </a:lnTo>
                  <a:lnTo>
                    <a:pt x="176975" y="0"/>
                  </a:lnTo>
                  <a:lnTo>
                    <a:pt x="177927" y="89249"/>
                  </a:lnTo>
                  <a:close/>
                </a:path>
              </a:pathLst>
            </a:custGeom>
            <a:solidFill>
              <a:srgbClr val="BCBEC0"/>
            </a:solidFill>
            <a:ln w="9525" cap="flat">
              <a:noFill/>
              <a:prstDash val="solid"/>
              <a:miter/>
            </a:ln>
          </p:spPr>
          <p:txBody>
            <a:bodyPr rtlCol="0" anchor="ctr"/>
            <a:lstStyle/>
            <a:p>
              <a:endParaRPr lang="en-US"/>
            </a:p>
          </p:txBody>
        </p:sp>
        <p:sp>
          <p:nvSpPr>
            <p:cNvPr id="1902" name="Freeform: Shape 1901">
              <a:extLst>
                <a:ext uri="{FF2B5EF4-FFF2-40B4-BE49-F238E27FC236}">
                  <a16:creationId xmlns:a16="http://schemas.microsoft.com/office/drawing/2014/main" id="{F5BA57C8-1E9A-47AE-A9BD-073E4ACDCE2B}"/>
                </a:ext>
              </a:extLst>
            </p:cNvPr>
            <p:cNvSpPr/>
            <p:nvPr/>
          </p:nvSpPr>
          <p:spPr>
            <a:xfrm>
              <a:off x="9354358" y="4522678"/>
              <a:ext cx="233406" cy="246622"/>
            </a:xfrm>
            <a:custGeom>
              <a:avLst/>
              <a:gdLst>
                <a:gd name="connsiteX0" fmla="*/ 177927 w 178308"/>
                <a:gd name="connsiteY0" fmla="*/ 89249 h 188404"/>
                <a:gd name="connsiteX1" fmla="*/ 178308 w 178308"/>
                <a:gd name="connsiteY1" fmla="*/ 153638 h 188404"/>
                <a:gd name="connsiteX2" fmla="*/ 166021 w 178308"/>
                <a:gd name="connsiteY2" fmla="*/ 163163 h 188404"/>
                <a:gd name="connsiteX3" fmla="*/ 130302 w 178308"/>
                <a:gd name="connsiteY3" fmla="*/ 160020 h 188404"/>
                <a:gd name="connsiteX4" fmla="*/ 115443 w 178308"/>
                <a:gd name="connsiteY4" fmla="*/ 153162 h 188404"/>
                <a:gd name="connsiteX5" fmla="*/ 105156 w 178308"/>
                <a:gd name="connsiteY5" fmla="*/ 152114 h 188404"/>
                <a:gd name="connsiteX6" fmla="*/ 93631 w 178308"/>
                <a:gd name="connsiteY6" fmla="*/ 162973 h 188404"/>
                <a:gd name="connsiteX7" fmla="*/ 91250 w 178308"/>
                <a:gd name="connsiteY7" fmla="*/ 174784 h 188404"/>
                <a:gd name="connsiteX8" fmla="*/ 85725 w 178308"/>
                <a:gd name="connsiteY8" fmla="*/ 176784 h 188404"/>
                <a:gd name="connsiteX9" fmla="*/ 80867 w 178308"/>
                <a:gd name="connsiteY9" fmla="*/ 183642 h 188404"/>
                <a:gd name="connsiteX10" fmla="*/ 71724 w 178308"/>
                <a:gd name="connsiteY10" fmla="*/ 188404 h 188404"/>
                <a:gd name="connsiteX11" fmla="*/ 54102 w 178308"/>
                <a:gd name="connsiteY11" fmla="*/ 183452 h 188404"/>
                <a:gd name="connsiteX12" fmla="*/ 34195 w 178308"/>
                <a:gd name="connsiteY12" fmla="*/ 167354 h 188404"/>
                <a:gd name="connsiteX13" fmla="*/ 27813 w 178308"/>
                <a:gd name="connsiteY13" fmla="*/ 152210 h 188404"/>
                <a:gd name="connsiteX14" fmla="*/ 17240 w 178308"/>
                <a:gd name="connsiteY14" fmla="*/ 148209 h 188404"/>
                <a:gd name="connsiteX15" fmla="*/ 17907 w 178308"/>
                <a:gd name="connsiteY15" fmla="*/ 73723 h 188404"/>
                <a:gd name="connsiteX16" fmla="*/ 0 w 178308"/>
                <a:gd name="connsiteY16" fmla="*/ 72866 h 188404"/>
                <a:gd name="connsiteX17" fmla="*/ 95 w 178308"/>
                <a:gd name="connsiteY17" fmla="*/ 41434 h 188404"/>
                <a:gd name="connsiteX18" fmla="*/ 17812 w 178308"/>
                <a:gd name="connsiteY18" fmla="*/ 41053 h 188404"/>
                <a:gd name="connsiteX19" fmla="*/ 17717 w 178308"/>
                <a:gd name="connsiteY19" fmla="*/ 35623 h 188404"/>
                <a:gd name="connsiteX20" fmla="*/ 55340 w 178308"/>
                <a:gd name="connsiteY20" fmla="*/ 34862 h 188404"/>
                <a:gd name="connsiteX21" fmla="*/ 54579 w 178308"/>
                <a:gd name="connsiteY21" fmla="*/ 22955 h 188404"/>
                <a:gd name="connsiteX22" fmla="*/ 123540 w 178308"/>
                <a:gd name="connsiteY22" fmla="*/ 22193 h 188404"/>
                <a:gd name="connsiteX23" fmla="*/ 123635 w 178308"/>
                <a:gd name="connsiteY23" fmla="*/ 17145 h 188404"/>
                <a:gd name="connsiteX24" fmla="*/ 143446 w 178308"/>
                <a:gd name="connsiteY24" fmla="*/ 16383 h 188404"/>
                <a:gd name="connsiteX25" fmla="*/ 143733 w 178308"/>
                <a:gd name="connsiteY25" fmla="*/ 1429 h 188404"/>
                <a:gd name="connsiteX26" fmla="*/ 176975 w 178308"/>
                <a:gd name="connsiteY26" fmla="*/ 0 h 188404"/>
                <a:gd name="connsiteX27" fmla="*/ 177927 w 178308"/>
                <a:gd name="connsiteY27" fmla="*/ 89249 h 188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8308" h="188404">
                  <a:moveTo>
                    <a:pt x="177927" y="89249"/>
                  </a:moveTo>
                  <a:lnTo>
                    <a:pt x="178308" y="153638"/>
                  </a:lnTo>
                  <a:lnTo>
                    <a:pt x="166021" y="163163"/>
                  </a:lnTo>
                  <a:lnTo>
                    <a:pt x="130302" y="160020"/>
                  </a:lnTo>
                  <a:lnTo>
                    <a:pt x="115443" y="153162"/>
                  </a:lnTo>
                  <a:lnTo>
                    <a:pt x="105156" y="152114"/>
                  </a:lnTo>
                  <a:lnTo>
                    <a:pt x="93631" y="162973"/>
                  </a:lnTo>
                  <a:lnTo>
                    <a:pt x="91250" y="174784"/>
                  </a:lnTo>
                  <a:lnTo>
                    <a:pt x="85725" y="176784"/>
                  </a:lnTo>
                  <a:lnTo>
                    <a:pt x="80867" y="183642"/>
                  </a:lnTo>
                  <a:lnTo>
                    <a:pt x="71724" y="188404"/>
                  </a:lnTo>
                  <a:lnTo>
                    <a:pt x="54102" y="183452"/>
                  </a:lnTo>
                  <a:lnTo>
                    <a:pt x="34195" y="167354"/>
                  </a:lnTo>
                  <a:lnTo>
                    <a:pt x="27813" y="152210"/>
                  </a:lnTo>
                  <a:lnTo>
                    <a:pt x="17240" y="148209"/>
                  </a:lnTo>
                  <a:lnTo>
                    <a:pt x="17907" y="73723"/>
                  </a:lnTo>
                  <a:lnTo>
                    <a:pt x="0" y="72866"/>
                  </a:lnTo>
                  <a:lnTo>
                    <a:pt x="95" y="41434"/>
                  </a:lnTo>
                  <a:lnTo>
                    <a:pt x="17812" y="41053"/>
                  </a:lnTo>
                  <a:lnTo>
                    <a:pt x="17717" y="35623"/>
                  </a:lnTo>
                  <a:lnTo>
                    <a:pt x="55340" y="34862"/>
                  </a:lnTo>
                  <a:lnTo>
                    <a:pt x="54579" y="22955"/>
                  </a:lnTo>
                  <a:lnTo>
                    <a:pt x="123540" y="22193"/>
                  </a:lnTo>
                  <a:lnTo>
                    <a:pt x="123635" y="17145"/>
                  </a:lnTo>
                  <a:lnTo>
                    <a:pt x="143446" y="16383"/>
                  </a:lnTo>
                  <a:lnTo>
                    <a:pt x="143733" y="1429"/>
                  </a:lnTo>
                  <a:lnTo>
                    <a:pt x="176975" y="0"/>
                  </a:lnTo>
                  <a:lnTo>
                    <a:pt x="177927" y="89249"/>
                  </a:lnTo>
                  <a:close/>
                </a:path>
              </a:pathLst>
            </a:custGeom>
            <a:noFill/>
            <a:ln w="4953" cap="rnd">
              <a:solidFill>
                <a:srgbClr val="FFFFFF"/>
              </a:solidFill>
              <a:prstDash val="solid"/>
              <a:round/>
            </a:ln>
          </p:spPr>
          <p:txBody>
            <a:bodyPr rtlCol="0" anchor="ctr"/>
            <a:lstStyle/>
            <a:p>
              <a:endParaRPr lang="en-US"/>
            </a:p>
          </p:txBody>
        </p:sp>
        <p:sp>
          <p:nvSpPr>
            <p:cNvPr id="1903" name="Freeform: Shape 1902">
              <a:extLst>
                <a:ext uri="{FF2B5EF4-FFF2-40B4-BE49-F238E27FC236}">
                  <a16:creationId xmlns:a16="http://schemas.microsoft.com/office/drawing/2014/main" id="{E34D8DDA-4391-43F5-98A3-6E0C7DFC86FA}"/>
                </a:ext>
              </a:extLst>
            </p:cNvPr>
            <p:cNvSpPr/>
            <p:nvPr/>
          </p:nvSpPr>
          <p:spPr>
            <a:xfrm>
              <a:off x="9587265" y="4639505"/>
              <a:ext cx="275797" cy="237520"/>
            </a:xfrm>
            <a:custGeom>
              <a:avLst/>
              <a:gdLst>
                <a:gd name="connsiteX0" fmla="*/ 199549 w 210692"/>
                <a:gd name="connsiteY0" fmla="*/ 90678 h 181451"/>
                <a:gd name="connsiteX1" fmla="*/ 199454 w 210692"/>
                <a:gd name="connsiteY1" fmla="*/ 118872 h 181451"/>
                <a:gd name="connsiteX2" fmla="*/ 210693 w 210692"/>
                <a:gd name="connsiteY2" fmla="*/ 131540 h 181451"/>
                <a:gd name="connsiteX3" fmla="*/ 199454 w 210692"/>
                <a:gd name="connsiteY3" fmla="*/ 131636 h 181451"/>
                <a:gd name="connsiteX4" fmla="*/ 199835 w 210692"/>
                <a:gd name="connsiteY4" fmla="*/ 161258 h 181451"/>
                <a:gd name="connsiteX5" fmla="*/ 192596 w 210692"/>
                <a:gd name="connsiteY5" fmla="*/ 161830 h 181451"/>
                <a:gd name="connsiteX6" fmla="*/ 186880 w 210692"/>
                <a:gd name="connsiteY6" fmla="*/ 155543 h 181451"/>
                <a:gd name="connsiteX7" fmla="*/ 184214 w 210692"/>
                <a:gd name="connsiteY7" fmla="*/ 134207 h 181451"/>
                <a:gd name="connsiteX8" fmla="*/ 159925 w 210692"/>
                <a:gd name="connsiteY8" fmla="*/ 126302 h 181451"/>
                <a:gd name="connsiteX9" fmla="*/ 148590 w 210692"/>
                <a:gd name="connsiteY9" fmla="*/ 133350 h 181451"/>
                <a:gd name="connsiteX10" fmla="*/ 140113 w 210692"/>
                <a:gd name="connsiteY10" fmla="*/ 146685 h 181451"/>
                <a:gd name="connsiteX11" fmla="*/ 130779 w 210692"/>
                <a:gd name="connsiteY11" fmla="*/ 149638 h 181451"/>
                <a:gd name="connsiteX12" fmla="*/ 119158 w 210692"/>
                <a:gd name="connsiteY12" fmla="*/ 166783 h 181451"/>
                <a:gd name="connsiteX13" fmla="*/ 97822 w 210692"/>
                <a:gd name="connsiteY13" fmla="*/ 180594 h 181451"/>
                <a:gd name="connsiteX14" fmla="*/ 91916 w 210692"/>
                <a:gd name="connsiteY14" fmla="*/ 181451 h 181451"/>
                <a:gd name="connsiteX15" fmla="*/ 78391 w 210692"/>
                <a:gd name="connsiteY15" fmla="*/ 173641 h 181451"/>
                <a:gd name="connsiteX16" fmla="*/ 62770 w 210692"/>
                <a:gd name="connsiteY16" fmla="*/ 169736 h 181451"/>
                <a:gd name="connsiteX17" fmla="*/ 55340 w 210692"/>
                <a:gd name="connsiteY17" fmla="*/ 161830 h 181451"/>
                <a:gd name="connsiteX18" fmla="*/ 55436 w 210692"/>
                <a:gd name="connsiteY18" fmla="*/ 157925 h 181451"/>
                <a:gd name="connsiteX19" fmla="*/ 64199 w 210692"/>
                <a:gd name="connsiteY19" fmla="*/ 149447 h 181451"/>
                <a:gd name="connsiteX20" fmla="*/ 59913 w 210692"/>
                <a:gd name="connsiteY20" fmla="*/ 142780 h 181451"/>
                <a:gd name="connsiteX21" fmla="*/ 65151 w 210692"/>
                <a:gd name="connsiteY21" fmla="*/ 138208 h 181451"/>
                <a:gd name="connsiteX22" fmla="*/ 64294 w 210692"/>
                <a:gd name="connsiteY22" fmla="*/ 133541 h 181451"/>
                <a:gd name="connsiteX23" fmla="*/ 53245 w 210692"/>
                <a:gd name="connsiteY23" fmla="*/ 121063 h 181451"/>
                <a:gd name="connsiteX24" fmla="*/ 39243 w 210692"/>
                <a:gd name="connsiteY24" fmla="*/ 126968 h 181451"/>
                <a:gd name="connsiteX25" fmla="*/ 28290 w 210692"/>
                <a:gd name="connsiteY25" fmla="*/ 125825 h 181451"/>
                <a:gd name="connsiteX26" fmla="*/ 17717 w 210692"/>
                <a:gd name="connsiteY26" fmla="*/ 119444 h 181451"/>
                <a:gd name="connsiteX27" fmla="*/ 9335 w 210692"/>
                <a:gd name="connsiteY27" fmla="*/ 92774 h 181451"/>
                <a:gd name="connsiteX28" fmla="*/ 15050 w 210692"/>
                <a:gd name="connsiteY28" fmla="*/ 66008 h 181451"/>
                <a:gd name="connsiteX29" fmla="*/ 7906 w 210692"/>
                <a:gd name="connsiteY29" fmla="*/ 60008 h 181451"/>
                <a:gd name="connsiteX30" fmla="*/ 381 w 210692"/>
                <a:gd name="connsiteY30" fmla="*/ 64389 h 181451"/>
                <a:gd name="connsiteX31" fmla="*/ 0 w 210692"/>
                <a:gd name="connsiteY31" fmla="*/ 0 h 181451"/>
                <a:gd name="connsiteX32" fmla="*/ 198882 w 210692"/>
                <a:gd name="connsiteY32" fmla="*/ 95 h 181451"/>
                <a:gd name="connsiteX33" fmla="*/ 199549 w 210692"/>
                <a:gd name="connsiteY33" fmla="*/ 90678 h 181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10692" h="181451">
                  <a:moveTo>
                    <a:pt x="199549" y="90678"/>
                  </a:moveTo>
                  <a:lnTo>
                    <a:pt x="199454" y="118872"/>
                  </a:lnTo>
                  <a:lnTo>
                    <a:pt x="210693" y="131540"/>
                  </a:lnTo>
                  <a:lnTo>
                    <a:pt x="199454" y="131636"/>
                  </a:lnTo>
                  <a:lnTo>
                    <a:pt x="199835" y="161258"/>
                  </a:lnTo>
                  <a:lnTo>
                    <a:pt x="192596" y="161830"/>
                  </a:lnTo>
                  <a:lnTo>
                    <a:pt x="186880" y="155543"/>
                  </a:lnTo>
                  <a:lnTo>
                    <a:pt x="184214" y="134207"/>
                  </a:lnTo>
                  <a:lnTo>
                    <a:pt x="159925" y="126302"/>
                  </a:lnTo>
                  <a:lnTo>
                    <a:pt x="148590" y="133350"/>
                  </a:lnTo>
                  <a:lnTo>
                    <a:pt x="140113" y="146685"/>
                  </a:lnTo>
                  <a:lnTo>
                    <a:pt x="130779" y="149638"/>
                  </a:lnTo>
                  <a:lnTo>
                    <a:pt x="119158" y="166783"/>
                  </a:lnTo>
                  <a:lnTo>
                    <a:pt x="97822" y="180594"/>
                  </a:lnTo>
                  <a:lnTo>
                    <a:pt x="91916" y="181451"/>
                  </a:lnTo>
                  <a:lnTo>
                    <a:pt x="78391" y="173641"/>
                  </a:lnTo>
                  <a:lnTo>
                    <a:pt x="62770" y="169736"/>
                  </a:lnTo>
                  <a:lnTo>
                    <a:pt x="55340" y="161830"/>
                  </a:lnTo>
                  <a:lnTo>
                    <a:pt x="55436" y="157925"/>
                  </a:lnTo>
                  <a:lnTo>
                    <a:pt x="64199" y="149447"/>
                  </a:lnTo>
                  <a:lnTo>
                    <a:pt x="59913" y="142780"/>
                  </a:lnTo>
                  <a:lnTo>
                    <a:pt x="65151" y="138208"/>
                  </a:lnTo>
                  <a:lnTo>
                    <a:pt x="64294" y="133541"/>
                  </a:lnTo>
                  <a:lnTo>
                    <a:pt x="53245" y="121063"/>
                  </a:lnTo>
                  <a:lnTo>
                    <a:pt x="39243" y="126968"/>
                  </a:lnTo>
                  <a:lnTo>
                    <a:pt x="28290" y="125825"/>
                  </a:lnTo>
                  <a:lnTo>
                    <a:pt x="17717" y="119444"/>
                  </a:lnTo>
                  <a:lnTo>
                    <a:pt x="9335" y="92774"/>
                  </a:lnTo>
                  <a:lnTo>
                    <a:pt x="15050" y="66008"/>
                  </a:lnTo>
                  <a:lnTo>
                    <a:pt x="7906" y="60008"/>
                  </a:lnTo>
                  <a:lnTo>
                    <a:pt x="381" y="64389"/>
                  </a:lnTo>
                  <a:lnTo>
                    <a:pt x="0" y="0"/>
                  </a:lnTo>
                  <a:lnTo>
                    <a:pt x="198882" y="95"/>
                  </a:lnTo>
                  <a:lnTo>
                    <a:pt x="199549" y="90678"/>
                  </a:lnTo>
                  <a:close/>
                </a:path>
              </a:pathLst>
            </a:custGeom>
            <a:solidFill>
              <a:srgbClr val="BCBEC0"/>
            </a:solidFill>
            <a:ln w="9525" cap="flat">
              <a:noFill/>
              <a:prstDash val="solid"/>
              <a:miter/>
            </a:ln>
          </p:spPr>
          <p:txBody>
            <a:bodyPr rtlCol="0" anchor="ctr"/>
            <a:lstStyle/>
            <a:p>
              <a:endParaRPr lang="en-US"/>
            </a:p>
          </p:txBody>
        </p:sp>
        <p:sp>
          <p:nvSpPr>
            <p:cNvPr id="1904" name="Freeform: Shape 1903">
              <a:extLst>
                <a:ext uri="{FF2B5EF4-FFF2-40B4-BE49-F238E27FC236}">
                  <a16:creationId xmlns:a16="http://schemas.microsoft.com/office/drawing/2014/main" id="{B154751C-344F-401E-B353-98DCE74BD38C}"/>
                </a:ext>
              </a:extLst>
            </p:cNvPr>
            <p:cNvSpPr/>
            <p:nvPr/>
          </p:nvSpPr>
          <p:spPr>
            <a:xfrm>
              <a:off x="9587265" y="4639505"/>
              <a:ext cx="275797" cy="237520"/>
            </a:xfrm>
            <a:custGeom>
              <a:avLst/>
              <a:gdLst>
                <a:gd name="connsiteX0" fmla="*/ 199549 w 210692"/>
                <a:gd name="connsiteY0" fmla="*/ 90678 h 181451"/>
                <a:gd name="connsiteX1" fmla="*/ 199454 w 210692"/>
                <a:gd name="connsiteY1" fmla="*/ 118872 h 181451"/>
                <a:gd name="connsiteX2" fmla="*/ 210693 w 210692"/>
                <a:gd name="connsiteY2" fmla="*/ 131540 h 181451"/>
                <a:gd name="connsiteX3" fmla="*/ 199454 w 210692"/>
                <a:gd name="connsiteY3" fmla="*/ 131636 h 181451"/>
                <a:gd name="connsiteX4" fmla="*/ 199835 w 210692"/>
                <a:gd name="connsiteY4" fmla="*/ 161258 h 181451"/>
                <a:gd name="connsiteX5" fmla="*/ 192596 w 210692"/>
                <a:gd name="connsiteY5" fmla="*/ 161830 h 181451"/>
                <a:gd name="connsiteX6" fmla="*/ 186880 w 210692"/>
                <a:gd name="connsiteY6" fmla="*/ 155543 h 181451"/>
                <a:gd name="connsiteX7" fmla="*/ 184214 w 210692"/>
                <a:gd name="connsiteY7" fmla="*/ 134207 h 181451"/>
                <a:gd name="connsiteX8" fmla="*/ 159925 w 210692"/>
                <a:gd name="connsiteY8" fmla="*/ 126302 h 181451"/>
                <a:gd name="connsiteX9" fmla="*/ 148590 w 210692"/>
                <a:gd name="connsiteY9" fmla="*/ 133350 h 181451"/>
                <a:gd name="connsiteX10" fmla="*/ 140113 w 210692"/>
                <a:gd name="connsiteY10" fmla="*/ 146685 h 181451"/>
                <a:gd name="connsiteX11" fmla="*/ 130779 w 210692"/>
                <a:gd name="connsiteY11" fmla="*/ 149638 h 181451"/>
                <a:gd name="connsiteX12" fmla="*/ 119158 w 210692"/>
                <a:gd name="connsiteY12" fmla="*/ 166783 h 181451"/>
                <a:gd name="connsiteX13" fmla="*/ 97822 w 210692"/>
                <a:gd name="connsiteY13" fmla="*/ 180594 h 181451"/>
                <a:gd name="connsiteX14" fmla="*/ 91916 w 210692"/>
                <a:gd name="connsiteY14" fmla="*/ 181451 h 181451"/>
                <a:gd name="connsiteX15" fmla="*/ 78391 w 210692"/>
                <a:gd name="connsiteY15" fmla="*/ 173641 h 181451"/>
                <a:gd name="connsiteX16" fmla="*/ 62770 w 210692"/>
                <a:gd name="connsiteY16" fmla="*/ 169736 h 181451"/>
                <a:gd name="connsiteX17" fmla="*/ 55340 w 210692"/>
                <a:gd name="connsiteY17" fmla="*/ 161830 h 181451"/>
                <a:gd name="connsiteX18" fmla="*/ 55436 w 210692"/>
                <a:gd name="connsiteY18" fmla="*/ 157925 h 181451"/>
                <a:gd name="connsiteX19" fmla="*/ 64199 w 210692"/>
                <a:gd name="connsiteY19" fmla="*/ 149447 h 181451"/>
                <a:gd name="connsiteX20" fmla="*/ 59913 w 210692"/>
                <a:gd name="connsiteY20" fmla="*/ 142780 h 181451"/>
                <a:gd name="connsiteX21" fmla="*/ 65151 w 210692"/>
                <a:gd name="connsiteY21" fmla="*/ 138208 h 181451"/>
                <a:gd name="connsiteX22" fmla="*/ 64294 w 210692"/>
                <a:gd name="connsiteY22" fmla="*/ 133541 h 181451"/>
                <a:gd name="connsiteX23" fmla="*/ 53245 w 210692"/>
                <a:gd name="connsiteY23" fmla="*/ 121063 h 181451"/>
                <a:gd name="connsiteX24" fmla="*/ 39243 w 210692"/>
                <a:gd name="connsiteY24" fmla="*/ 126968 h 181451"/>
                <a:gd name="connsiteX25" fmla="*/ 28290 w 210692"/>
                <a:gd name="connsiteY25" fmla="*/ 125825 h 181451"/>
                <a:gd name="connsiteX26" fmla="*/ 17717 w 210692"/>
                <a:gd name="connsiteY26" fmla="*/ 119444 h 181451"/>
                <a:gd name="connsiteX27" fmla="*/ 9335 w 210692"/>
                <a:gd name="connsiteY27" fmla="*/ 92774 h 181451"/>
                <a:gd name="connsiteX28" fmla="*/ 15050 w 210692"/>
                <a:gd name="connsiteY28" fmla="*/ 66008 h 181451"/>
                <a:gd name="connsiteX29" fmla="*/ 7906 w 210692"/>
                <a:gd name="connsiteY29" fmla="*/ 60008 h 181451"/>
                <a:gd name="connsiteX30" fmla="*/ 381 w 210692"/>
                <a:gd name="connsiteY30" fmla="*/ 64389 h 181451"/>
                <a:gd name="connsiteX31" fmla="*/ 0 w 210692"/>
                <a:gd name="connsiteY31" fmla="*/ 0 h 181451"/>
                <a:gd name="connsiteX32" fmla="*/ 198882 w 210692"/>
                <a:gd name="connsiteY32" fmla="*/ 95 h 181451"/>
                <a:gd name="connsiteX33" fmla="*/ 199549 w 210692"/>
                <a:gd name="connsiteY33" fmla="*/ 90678 h 181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10692" h="181451">
                  <a:moveTo>
                    <a:pt x="199549" y="90678"/>
                  </a:moveTo>
                  <a:lnTo>
                    <a:pt x="199454" y="118872"/>
                  </a:lnTo>
                  <a:lnTo>
                    <a:pt x="210693" y="131540"/>
                  </a:lnTo>
                  <a:lnTo>
                    <a:pt x="199454" y="131636"/>
                  </a:lnTo>
                  <a:lnTo>
                    <a:pt x="199835" y="161258"/>
                  </a:lnTo>
                  <a:lnTo>
                    <a:pt x="192596" y="161830"/>
                  </a:lnTo>
                  <a:lnTo>
                    <a:pt x="186880" y="155543"/>
                  </a:lnTo>
                  <a:lnTo>
                    <a:pt x="184214" y="134207"/>
                  </a:lnTo>
                  <a:lnTo>
                    <a:pt x="159925" y="126302"/>
                  </a:lnTo>
                  <a:lnTo>
                    <a:pt x="148590" y="133350"/>
                  </a:lnTo>
                  <a:lnTo>
                    <a:pt x="140113" y="146685"/>
                  </a:lnTo>
                  <a:lnTo>
                    <a:pt x="130779" y="149638"/>
                  </a:lnTo>
                  <a:lnTo>
                    <a:pt x="119158" y="166783"/>
                  </a:lnTo>
                  <a:lnTo>
                    <a:pt x="97822" y="180594"/>
                  </a:lnTo>
                  <a:lnTo>
                    <a:pt x="91916" y="181451"/>
                  </a:lnTo>
                  <a:lnTo>
                    <a:pt x="78391" y="173641"/>
                  </a:lnTo>
                  <a:lnTo>
                    <a:pt x="62770" y="169736"/>
                  </a:lnTo>
                  <a:lnTo>
                    <a:pt x="55340" y="161830"/>
                  </a:lnTo>
                  <a:lnTo>
                    <a:pt x="55436" y="157925"/>
                  </a:lnTo>
                  <a:lnTo>
                    <a:pt x="64199" y="149447"/>
                  </a:lnTo>
                  <a:lnTo>
                    <a:pt x="59913" y="142780"/>
                  </a:lnTo>
                  <a:lnTo>
                    <a:pt x="65151" y="138208"/>
                  </a:lnTo>
                  <a:lnTo>
                    <a:pt x="64294" y="133541"/>
                  </a:lnTo>
                  <a:lnTo>
                    <a:pt x="53245" y="121063"/>
                  </a:lnTo>
                  <a:lnTo>
                    <a:pt x="39243" y="126968"/>
                  </a:lnTo>
                  <a:lnTo>
                    <a:pt x="28290" y="125825"/>
                  </a:lnTo>
                  <a:lnTo>
                    <a:pt x="17717" y="119444"/>
                  </a:lnTo>
                  <a:lnTo>
                    <a:pt x="9335" y="92774"/>
                  </a:lnTo>
                  <a:lnTo>
                    <a:pt x="15050" y="66008"/>
                  </a:lnTo>
                  <a:lnTo>
                    <a:pt x="7906" y="60008"/>
                  </a:lnTo>
                  <a:lnTo>
                    <a:pt x="381" y="64389"/>
                  </a:lnTo>
                  <a:lnTo>
                    <a:pt x="0" y="0"/>
                  </a:lnTo>
                  <a:lnTo>
                    <a:pt x="198882" y="95"/>
                  </a:lnTo>
                  <a:lnTo>
                    <a:pt x="199549" y="90678"/>
                  </a:lnTo>
                  <a:close/>
                </a:path>
              </a:pathLst>
            </a:custGeom>
            <a:noFill/>
            <a:ln w="4953" cap="rnd">
              <a:solidFill>
                <a:srgbClr val="FFFFFF"/>
              </a:solidFill>
              <a:prstDash val="solid"/>
              <a:round/>
            </a:ln>
          </p:spPr>
          <p:txBody>
            <a:bodyPr rtlCol="0" anchor="ctr"/>
            <a:lstStyle/>
            <a:p>
              <a:endParaRPr lang="en-US"/>
            </a:p>
          </p:txBody>
        </p:sp>
        <p:sp>
          <p:nvSpPr>
            <p:cNvPr id="1905" name="Freeform: Shape 1904">
              <a:extLst>
                <a:ext uri="{FF2B5EF4-FFF2-40B4-BE49-F238E27FC236}">
                  <a16:creationId xmlns:a16="http://schemas.microsoft.com/office/drawing/2014/main" id="{32E080AC-33E8-40B5-B8A3-FD047A15F166}"/>
                </a:ext>
              </a:extLst>
            </p:cNvPr>
            <p:cNvSpPr/>
            <p:nvPr/>
          </p:nvSpPr>
          <p:spPr>
            <a:xfrm>
              <a:off x="10111181" y="4699353"/>
              <a:ext cx="189143" cy="190265"/>
            </a:xfrm>
            <a:custGeom>
              <a:avLst/>
              <a:gdLst>
                <a:gd name="connsiteX0" fmla="*/ 138493 w 144494"/>
                <a:gd name="connsiteY0" fmla="*/ 25432 h 145351"/>
                <a:gd name="connsiteX1" fmla="*/ 144494 w 144494"/>
                <a:gd name="connsiteY1" fmla="*/ 34480 h 145351"/>
                <a:gd name="connsiteX2" fmla="*/ 144494 w 144494"/>
                <a:gd name="connsiteY2" fmla="*/ 50101 h 145351"/>
                <a:gd name="connsiteX3" fmla="*/ 135255 w 144494"/>
                <a:gd name="connsiteY3" fmla="*/ 56864 h 145351"/>
                <a:gd name="connsiteX4" fmla="*/ 133541 w 144494"/>
                <a:gd name="connsiteY4" fmla="*/ 66580 h 145351"/>
                <a:gd name="connsiteX5" fmla="*/ 126492 w 144494"/>
                <a:gd name="connsiteY5" fmla="*/ 68104 h 145351"/>
                <a:gd name="connsiteX6" fmla="*/ 122491 w 144494"/>
                <a:gd name="connsiteY6" fmla="*/ 72962 h 145351"/>
                <a:gd name="connsiteX7" fmla="*/ 124016 w 144494"/>
                <a:gd name="connsiteY7" fmla="*/ 78486 h 145351"/>
                <a:gd name="connsiteX8" fmla="*/ 134398 w 144494"/>
                <a:gd name="connsiteY8" fmla="*/ 86392 h 145351"/>
                <a:gd name="connsiteX9" fmla="*/ 131921 w 144494"/>
                <a:gd name="connsiteY9" fmla="*/ 118777 h 145351"/>
                <a:gd name="connsiteX10" fmla="*/ 103918 w 144494"/>
                <a:gd name="connsiteY10" fmla="*/ 111633 h 145351"/>
                <a:gd name="connsiteX11" fmla="*/ 99917 w 144494"/>
                <a:gd name="connsiteY11" fmla="*/ 115443 h 145351"/>
                <a:gd name="connsiteX12" fmla="*/ 94583 w 144494"/>
                <a:gd name="connsiteY12" fmla="*/ 138684 h 145351"/>
                <a:gd name="connsiteX13" fmla="*/ 88297 w 144494"/>
                <a:gd name="connsiteY13" fmla="*/ 144494 h 145351"/>
                <a:gd name="connsiteX14" fmla="*/ 75629 w 144494"/>
                <a:gd name="connsiteY14" fmla="*/ 145351 h 145351"/>
                <a:gd name="connsiteX15" fmla="*/ 58864 w 144494"/>
                <a:gd name="connsiteY15" fmla="*/ 129540 h 145351"/>
                <a:gd name="connsiteX16" fmla="*/ 53245 w 144494"/>
                <a:gd name="connsiteY16" fmla="*/ 128778 h 145351"/>
                <a:gd name="connsiteX17" fmla="*/ 42958 w 144494"/>
                <a:gd name="connsiteY17" fmla="*/ 134493 h 145351"/>
                <a:gd name="connsiteX18" fmla="*/ 37148 w 144494"/>
                <a:gd name="connsiteY18" fmla="*/ 132969 h 145351"/>
                <a:gd name="connsiteX19" fmla="*/ 31052 w 144494"/>
                <a:gd name="connsiteY19" fmla="*/ 123825 h 145351"/>
                <a:gd name="connsiteX20" fmla="*/ 29718 w 144494"/>
                <a:gd name="connsiteY20" fmla="*/ 107061 h 145351"/>
                <a:gd name="connsiteX21" fmla="*/ 24384 w 144494"/>
                <a:gd name="connsiteY21" fmla="*/ 96488 h 145351"/>
                <a:gd name="connsiteX22" fmla="*/ 13716 w 144494"/>
                <a:gd name="connsiteY22" fmla="*/ 91726 h 145351"/>
                <a:gd name="connsiteX23" fmla="*/ 12478 w 144494"/>
                <a:gd name="connsiteY23" fmla="*/ 70009 h 145351"/>
                <a:gd name="connsiteX24" fmla="*/ 0 w 144494"/>
                <a:gd name="connsiteY24" fmla="*/ 69818 h 145351"/>
                <a:gd name="connsiteX25" fmla="*/ 952 w 144494"/>
                <a:gd name="connsiteY25" fmla="*/ 46196 h 145351"/>
                <a:gd name="connsiteX26" fmla="*/ 2381 w 144494"/>
                <a:gd name="connsiteY26" fmla="*/ 857 h 145351"/>
                <a:gd name="connsiteX27" fmla="*/ 14192 w 144494"/>
                <a:gd name="connsiteY27" fmla="*/ 857 h 145351"/>
                <a:gd name="connsiteX28" fmla="*/ 111252 w 144494"/>
                <a:gd name="connsiteY28" fmla="*/ 0 h 145351"/>
                <a:gd name="connsiteX29" fmla="*/ 134779 w 144494"/>
                <a:gd name="connsiteY29" fmla="*/ 17335 h 145351"/>
                <a:gd name="connsiteX30" fmla="*/ 138493 w 144494"/>
                <a:gd name="connsiteY30" fmla="*/ 25432 h 145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4494" h="145351">
                  <a:moveTo>
                    <a:pt x="138493" y="25432"/>
                  </a:moveTo>
                  <a:lnTo>
                    <a:pt x="144494" y="34480"/>
                  </a:lnTo>
                  <a:lnTo>
                    <a:pt x="144494" y="50101"/>
                  </a:lnTo>
                  <a:lnTo>
                    <a:pt x="135255" y="56864"/>
                  </a:lnTo>
                  <a:lnTo>
                    <a:pt x="133541" y="66580"/>
                  </a:lnTo>
                  <a:lnTo>
                    <a:pt x="126492" y="68104"/>
                  </a:lnTo>
                  <a:lnTo>
                    <a:pt x="122491" y="72962"/>
                  </a:lnTo>
                  <a:lnTo>
                    <a:pt x="124016" y="78486"/>
                  </a:lnTo>
                  <a:lnTo>
                    <a:pt x="134398" y="86392"/>
                  </a:lnTo>
                  <a:lnTo>
                    <a:pt x="131921" y="118777"/>
                  </a:lnTo>
                  <a:lnTo>
                    <a:pt x="103918" y="111633"/>
                  </a:lnTo>
                  <a:lnTo>
                    <a:pt x="99917" y="115443"/>
                  </a:lnTo>
                  <a:lnTo>
                    <a:pt x="94583" y="138684"/>
                  </a:lnTo>
                  <a:lnTo>
                    <a:pt x="88297" y="144494"/>
                  </a:lnTo>
                  <a:lnTo>
                    <a:pt x="75629" y="145351"/>
                  </a:lnTo>
                  <a:lnTo>
                    <a:pt x="58864" y="129540"/>
                  </a:lnTo>
                  <a:lnTo>
                    <a:pt x="53245" y="128778"/>
                  </a:lnTo>
                  <a:lnTo>
                    <a:pt x="42958" y="134493"/>
                  </a:lnTo>
                  <a:lnTo>
                    <a:pt x="37148" y="132969"/>
                  </a:lnTo>
                  <a:lnTo>
                    <a:pt x="31052" y="123825"/>
                  </a:lnTo>
                  <a:lnTo>
                    <a:pt x="29718" y="107061"/>
                  </a:lnTo>
                  <a:lnTo>
                    <a:pt x="24384" y="96488"/>
                  </a:lnTo>
                  <a:lnTo>
                    <a:pt x="13716" y="91726"/>
                  </a:lnTo>
                  <a:lnTo>
                    <a:pt x="12478" y="70009"/>
                  </a:lnTo>
                  <a:lnTo>
                    <a:pt x="0" y="69818"/>
                  </a:lnTo>
                  <a:lnTo>
                    <a:pt x="952" y="46196"/>
                  </a:lnTo>
                  <a:lnTo>
                    <a:pt x="2381" y="857"/>
                  </a:lnTo>
                  <a:lnTo>
                    <a:pt x="14192" y="857"/>
                  </a:lnTo>
                  <a:lnTo>
                    <a:pt x="111252" y="0"/>
                  </a:lnTo>
                  <a:lnTo>
                    <a:pt x="134779" y="17335"/>
                  </a:lnTo>
                  <a:lnTo>
                    <a:pt x="138493" y="25432"/>
                  </a:lnTo>
                  <a:close/>
                </a:path>
              </a:pathLst>
            </a:custGeom>
            <a:solidFill>
              <a:srgbClr val="BCBEC0"/>
            </a:solidFill>
            <a:ln w="9525" cap="flat">
              <a:noFill/>
              <a:prstDash val="solid"/>
              <a:miter/>
            </a:ln>
          </p:spPr>
          <p:txBody>
            <a:bodyPr rtlCol="0" anchor="ctr"/>
            <a:lstStyle/>
            <a:p>
              <a:endParaRPr lang="en-US"/>
            </a:p>
          </p:txBody>
        </p:sp>
        <p:sp>
          <p:nvSpPr>
            <p:cNvPr id="1906" name="Freeform: Shape 1905">
              <a:extLst>
                <a:ext uri="{FF2B5EF4-FFF2-40B4-BE49-F238E27FC236}">
                  <a16:creationId xmlns:a16="http://schemas.microsoft.com/office/drawing/2014/main" id="{22AA5081-4756-4A18-95E3-FE0DE4F7B5DF}"/>
                </a:ext>
              </a:extLst>
            </p:cNvPr>
            <p:cNvSpPr/>
            <p:nvPr/>
          </p:nvSpPr>
          <p:spPr>
            <a:xfrm>
              <a:off x="10111181" y="4699353"/>
              <a:ext cx="189143" cy="190265"/>
            </a:xfrm>
            <a:custGeom>
              <a:avLst/>
              <a:gdLst>
                <a:gd name="connsiteX0" fmla="*/ 138493 w 144494"/>
                <a:gd name="connsiteY0" fmla="*/ 25432 h 145351"/>
                <a:gd name="connsiteX1" fmla="*/ 144494 w 144494"/>
                <a:gd name="connsiteY1" fmla="*/ 34480 h 145351"/>
                <a:gd name="connsiteX2" fmla="*/ 144494 w 144494"/>
                <a:gd name="connsiteY2" fmla="*/ 50101 h 145351"/>
                <a:gd name="connsiteX3" fmla="*/ 135255 w 144494"/>
                <a:gd name="connsiteY3" fmla="*/ 56864 h 145351"/>
                <a:gd name="connsiteX4" fmla="*/ 133541 w 144494"/>
                <a:gd name="connsiteY4" fmla="*/ 66580 h 145351"/>
                <a:gd name="connsiteX5" fmla="*/ 126492 w 144494"/>
                <a:gd name="connsiteY5" fmla="*/ 68104 h 145351"/>
                <a:gd name="connsiteX6" fmla="*/ 122491 w 144494"/>
                <a:gd name="connsiteY6" fmla="*/ 72962 h 145351"/>
                <a:gd name="connsiteX7" fmla="*/ 124016 w 144494"/>
                <a:gd name="connsiteY7" fmla="*/ 78486 h 145351"/>
                <a:gd name="connsiteX8" fmla="*/ 134398 w 144494"/>
                <a:gd name="connsiteY8" fmla="*/ 86392 h 145351"/>
                <a:gd name="connsiteX9" fmla="*/ 131921 w 144494"/>
                <a:gd name="connsiteY9" fmla="*/ 118777 h 145351"/>
                <a:gd name="connsiteX10" fmla="*/ 103918 w 144494"/>
                <a:gd name="connsiteY10" fmla="*/ 111633 h 145351"/>
                <a:gd name="connsiteX11" fmla="*/ 99917 w 144494"/>
                <a:gd name="connsiteY11" fmla="*/ 115443 h 145351"/>
                <a:gd name="connsiteX12" fmla="*/ 94583 w 144494"/>
                <a:gd name="connsiteY12" fmla="*/ 138684 h 145351"/>
                <a:gd name="connsiteX13" fmla="*/ 88297 w 144494"/>
                <a:gd name="connsiteY13" fmla="*/ 144494 h 145351"/>
                <a:gd name="connsiteX14" fmla="*/ 75629 w 144494"/>
                <a:gd name="connsiteY14" fmla="*/ 145351 h 145351"/>
                <a:gd name="connsiteX15" fmla="*/ 58864 w 144494"/>
                <a:gd name="connsiteY15" fmla="*/ 129540 h 145351"/>
                <a:gd name="connsiteX16" fmla="*/ 53245 w 144494"/>
                <a:gd name="connsiteY16" fmla="*/ 128778 h 145351"/>
                <a:gd name="connsiteX17" fmla="*/ 42958 w 144494"/>
                <a:gd name="connsiteY17" fmla="*/ 134493 h 145351"/>
                <a:gd name="connsiteX18" fmla="*/ 37148 w 144494"/>
                <a:gd name="connsiteY18" fmla="*/ 132969 h 145351"/>
                <a:gd name="connsiteX19" fmla="*/ 31052 w 144494"/>
                <a:gd name="connsiteY19" fmla="*/ 123825 h 145351"/>
                <a:gd name="connsiteX20" fmla="*/ 29718 w 144494"/>
                <a:gd name="connsiteY20" fmla="*/ 107061 h 145351"/>
                <a:gd name="connsiteX21" fmla="*/ 24384 w 144494"/>
                <a:gd name="connsiteY21" fmla="*/ 96488 h 145351"/>
                <a:gd name="connsiteX22" fmla="*/ 13716 w 144494"/>
                <a:gd name="connsiteY22" fmla="*/ 91726 h 145351"/>
                <a:gd name="connsiteX23" fmla="*/ 12478 w 144494"/>
                <a:gd name="connsiteY23" fmla="*/ 70009 h 145351"/>
                <a:gd name="connsiteX24" fmla="*/ 0 w 144494"/>
                <a:gd name="connsiteY24" fmla="*/ 69818 h 145351"/>
                <a:gd name="connsiteX25" fmla="*/ 952 w 144494"/>
                <a:gd name="connsiteY25" fmla="*/ 46196 h 145351"/>
                <a:gd name="connsiteX26" fmla="*/ 2381 w 144494"/>
                <a:gd name="connsiteY26" fmla="*/ 857 h 145351"/>
                <a:gd name="connsiteX27" fmla="*/ 14192 w 144494"/>
                <a:gd name="connsiteY27" fmla="*/ 857 h 145351"/>
                <a:gd name="connsiteX28" fmla="*/ 111252 w 144494"/>
                <a:gd name="connsiteY28" fmla="*/ 0 h 145351"/>
                <a:gd name="connsiteX29" fmla="*/ 134779 w 144494"/>
                <a:gd name="connsiteY29" fmla="*/ 17335 h 145351"/>
                <a:gd name="connsiteX30" fmla="*/ 138493 w 144494"/>
                <a:gd name="connsiteY30" fmla="*/ 25432 h 145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4494" h="145351">
                  <a:moveTo>
                    <a:pt x="138493" y="25432"/>
                  </a:moveTo>
                  <a:lnTo>
                    <a:pt x="144494" y="34480"/>
                  </a:lnTo>
                  <a:lnTo>
                    <a:pt x="144494" y="50101"/>
                  </a:lnTo>
                  <a:lnTo>
                    <a:pt x="135255" y="56864"/>
                  </a:lnTo>
                  <a:lnTo>
                    <a:pt x="133541" y="66580"/>
                  </a:lnTo>
                  <a:lnTo>
                    <a:pt x="126492" y="68104"/>
                  </a:lnTo>
                  <a:lnTo>
                    <a:pt x="122491" y="72962"/>
                  </a:lnTo>
                  <a:lnTo>
                    <a:pt x="124016" y="78486"/>
                  </a:lnTo>
                  <a:lnTo>
                    <a:pt x="134398" y="86392"/>
                  </a:lnTo>
                  <a:lnTo>
                    <a:pt x="131921" y="118777"/>
                  </a:lnTo>
                  <a:lnTo>
                    <a:pt x="103918" y="111633"/>
                  </a:lnTo>
                  <a:lnTo>
                    <a:pt x="99917" y="115443"/>
                  </a:lnTo>
                  <a:lnTo>
                    <a:pt x="94583" y="138684"/>
                  </a:lnTo>
                  <a:lnTo>
                    <a:pt x="88297" y="144494"/>
                  </a:lnTo>
                  <a:lnTo>
                    <a:pt x="75629" y="145351"/>
                  </a:lnTo>
                  <a:lnTo>
                    <a:pt x="58864" y="129540"/>
                  </a:lnTo>
                  <a:lnTo>
                    <a:pt x="53245" y="128778"/>
                  </a:lnTo>
                  <a:lnTo>
                    <a:pt x="42958" y="134493"/>
                  </a:lnTo>
                  <a:lnTo>
                    <a:pt x="37148" y="132969"/>
                  </a:lnTo>
                  <a:lnTo>
                    <a:pt x="31052" y="123825"/>
                  </a:lnTo>
                  <a:lnTo>
                    <a:pt x="29718" y="107061"/>
                  </a:lnTo>
                  <a:lnTo>
                    <a:pt x="24384" y="96488"/>
                  </a:lnTo>
                  <a:lnTo>
                    <a:pt x="13716" y="91726"/>
                  </a:lnTo>
                  <a:lnTo>
                    <a:pt x="12478" y="70009"/>
                  </a:lnTo>
                  <a:lnTo>
                    <a:pt x="0" y="69818"/>
                  </a:lnTo>
                  <a:lnTo>
                    <a:pt x="952" y="46196"/>
                  </a:lnTo>
                  <a:lnTo>
                    <a:pt x="2381" y="857"/>
                  </a:lnTo>
                  <a:lnTo>
                    <a:pt x="14192" y="857"/>
                  </a:lnTo>
                  <a:lnTo>
                    <a:pt x="111252" y="0"/>
                  </a:lnTo>
                  <a:lnTo>
                    <a:pt x="134779" y="17335"/>
                  </a:lnTo>
                  <a:lnTo>
                    <a:pt x="138493" y="25432"/>
                  </a:lnTo>
                  <a:close/>
                </a:path>
              </a:pathLst>
            </a:custGeom>
            <a:noFill/>
            <a:ln w="4953" cap="rnd">
              <a:solidFill>
                <a:srgbClr val="FFFFFF"/>
              </a:solidFill>
              <a:prstDash val="solid"/>
              <a:round/>
            </a:ln>
          </p:spPr>
          <p:txBody>
            <a:bodyPr rtlCol="0" anchor="ctr"/>
            <a:lstStyle/>
            <a:p>
              <a:endParaRPr lang="en-US"/>
            </a:p>
          </p:txBody>
        </p:sp>
        <p:sp>
          <p:nvSpPr>
            <p:cNvPr id="1907" name="Freeform: Shape 1906">
              <a:extLst>
                <a:ext uri="{FF2B5EF4-FFF2-40B4-BE49-F238E27FC236}">
                  <a16:creationId xmlns:a16="http://schemas.microsoft.com/office/drawing/2014/main" id="{27B30113-9E8F-4C4D-AD31-75FDE05D59EF}"/>
                </a:ext>
              </a:extLst>
            </p:cNvPr>
            <p:cNvSpPr/>
            <p:nvPr/>
          </p:nvSpPr>
          <p:spPr>
            <a:xfrm>
              <a:off x="10270526" y="4708829"/>
              <a:ext cx="381029" cy="250860"/>
            </a:xfrm>
            <a:custGeom>
              <a:avLst/>
              <a:gdLst>
                <a:gd name="connsiteX0" fmla="*/ 262890 w 291083"/>
                <a:gd name="connsiteY0" fmla="*/ 134207 h 191642"/>
                <a:gd name="connsiteX1" fmla="*/ 233267 w 291083"/>
                <a:gd name="connsiteY1" fmla="*/ 113824 h 191642"/>
                <a:gd name="connsiteX2" fmla="*/ 229838 w 291083"/>
                <a:gd name="connsiteY2" fmla="*/ 114110 h 191642"/>
                <a:gd name="connsiteX3" fmla="*/ 224504 w 291083"/>
                <a:gd name="connsiteY3" fmla="*/ 124396 h 191642"/>
                <a:gd name="connsiteX4" fmla="*/ 218122 w 291083"/>
                <a:gd name="connsiteY4" fmla="*/ 127254 h 191642"/>
                <a:gd name="connsiteX5" fmla="*/ 212312 w 291083"/>
                <a:gd name="connsiteY5" fmla="*/ 120110 h 191642"/>
                <a:gd name="connsiteX6" fmla="*/ 209455 w 291083"/>
                <a:gd name="connsiteY6" fmla="*/ 120968 h 191642"/>
                <a:gd name="connsiteX7" fmla="*/ 209740 w 291083"/>
                <a:gd name="connsiteY7" fmla="*/ 127635 h 191642"/>
                <a:gd name="connsiteX8" fmla="*/ 205549 w 291083"/>
                <a:gd name="connsiteY8" fmla="*/ 132969 h 191642"/>
                <a:gd name="connsiteX9" fmla="*/ 201168 w 291083"/>
                <a:gd name="connsiteY9" fmla="*/ 128111 h 191642"/>
                <a:gd name="connsiteX10" fmla="*/ 193929 w 291083"/>
                <a:gd name="connsiteY10" fmla="*/ 134112 h 191642"/>
                <a:gd name="connsiteX11" fmla="*/ 178975 w 291083"/>
                <a:gd name="connsiteY11" fmla="*/ 132779 h 191642"/>
                <a:gd name="connsiteX12" fmla="*/ 172878 w 291083"/>
                <a:gd name="connsiteY12" fmla="*/ 139160 h 191642"/>
                <a:gd name="connsiteX13" fmla="*/ 159353 w 291083"/>
                <a:gd name="connsiteY13" fmla="*/ 136493 h 191642"/>
                <a:gd name="connsiteX14" fmla="*/ 152400 w 291083"/>
                <a:gd name="connsiteY14" fmla="*/ 139255 h 191642"/>
                <a:gd name="connsiteX15" fmla="*/ 147638 w 291083"/>
                <a:gd name="connsiteY15" fmla="*/ 144685 h 191642"/>
                <a:gd name="connsiteX16" fmla="*/ 148494 w 291083"/>
                <a:gd name="connsiteY16" fmla="*/ 147733 h 191642"/>
                <a:gd name="connsiteX17" fmla="*/ 157448 w 291083"/>
                <a:gd name="connsiteY17" fmla="*/ 141256 h 191642"/>
                <a:gd name="connsiteX18" fmla="*/ 161925 w 291083"/>
                <a:gd name="connsiteY18" fmla="*/ 142780 h 191642"/>
                <a:gd name="connsiteX19" fmla="*/ 155067 w 291083"/>
                <a:gd name="connsiteY19" fmla="*/ 151924 h 191642"/>
                <a:gd name="connsiteX20" fmla="*/ 152495 w 291083"/>
                <a:gd name="connsiteY20" fmla="*/ 163830 h 191642"/>
                <a:gd name="connsiteX21" fmla="*/ 146304 w 291083"/>
                <a:gd name="connsiteY21" fmla="*/ 168212 h 191642"/>
                <a:gd name="connsiteX22" fmla="*/ 137541 w 291083"/>
                <a:gd name="connsiteY22" fmla="*/ 169069 h 191642"/>
                <a:gd name="connsiteX23" fmla="*/ 115157 w 291083"/>
                <a:gd name="connsiteY23" fmla="*/ 162116 h 191642"/>
                <a:gd name="connsiteX24" fmla="*/ 111157 w 291083"/>
                <a:gd name="connsiteY24" fmla="*/ 166878 h 191642"/>
                <a:gd name="connsiteX25" fmla="*/ 107346 w 291083"/>
                <a:gd name="connsiteY25" fmla="*/ 186595 h 191642"/>
                <a:gd name="connsiteX26" fmla="*/ 102012 w 291083"/>
                <a:gd name="connsiteY26" fmla="*/ 191643 h 191642"/>
                <a:gd name="connsiteX27" fmla="*/ 91344 w 291083"/>
                <a:gd name="connsiteY27" fmla="*/ 190119 h 191642"/>
                <a:gd name="connsiteX28" fmla="*/ 83344 w 291083"/>
                <a:gd name="connsiteY28" fmla="*/ 175736 h 191642"/>
                <a:gd name="connsiteX29" fmla="*/ 66675 w 291083"/>
                <a:gd name="connsiteY29" fmla="*/ 156020 h 191642"/>
                <a:gd name="connsiteX30" fmla="*/ 43434 w 291083"/>
                <a:gd name="connsiteY30" fmla="*/ 160211 h 191642"/>
                <a:gd name="connsiteX31" fmla="*/ 38862 w 291083"/>
                <a:gd name="connsiteY31" fmla="*/ 156115 h 191642"/>
                <a:gd name="connsiteX32" fmla="*/ 35433 w 291083"/>
                <a:gd name="connsiteY32" fmla="*/ 144685 h 191642"/>
                <a:gd name="connsiteX33" fmla="*/ 17812 w 291083"/>
                <a:gd name="connsiteY33" fmla="*/ 140684 h 191642"/>
                <a:gd name="connsiteX34" fmla="*/ 4476 w 291083"/>
                <a:gd name="connsiteY34" fmla="*/ 133445 h 191642"/>
                <a:gd name="connsiteX35" fmla="*/ 0 w 291083"/>
                <a:gd name="connsiteY35" fmla="*/ 125254 h 191642"/>
                <a:gd name="connsiteX36" fmla="*/ 10191 w 291083"/>
                <a:gd name="connsiteY36" fmla="*/ 111538 h 191642"/>
                <a:gd name="connsiteX37" fmla="*/ 12668 w 291083"/>
                <a:gd name="connsiteY37" fmla="*/ 79153 h 191642"/>
                <a:gd name="connsiteX38" fmla="*/ 2286 w 291083"/>
                <a:gd name="connsiteY38" fmla="*/ 71247 h 191642"/>
                <a:gd name="connsiteX39" fmla="*/ 762 w 291083"/>
                <a:gd name="connsiteY39" fmla="*/ 65723 h 191642"/>
                <a:gd name="connsiteX40" fmla="*/ 4763 w 291083"/>
                <a:gd name="connsiteY40" fmla="*/ 60770 h 191642"/>
                <a:gd name="connsiteX41" fmla="*/ 11811 w 291083"/>
                <a:gd name="connsiteY41" fmla="*/ 59341 h 191642"/>
                <a:gd name="connsiteX42" fmla="*/ 13525 w 291083"/>
                <a:gd name="connsiteY42" fmla="*/ 49625 h 191642"/>
                <a:gd name="connsiteX43" fmla="*/ 22670 w 291083"/>
                <a:gd name="connsiteY43" fmla="*/ 42863 h 191642"/>
                <a:gd name="connsiteX44" fmla="*/ 22670 w 291083"/>
                <a:gd name="connsiteY44" fmla="*/ 27242 h 191642"/>
                <a:gd name="connsiteX45" fmla="*/ 16764 w 291083"/>
                <a:gd name="connsiteY45" fmla="*/ 18193 h 191642"/>
                <a:gd name="connsiteX46" fmla="*/ 55245 w 291083"/>
                <a:gd name="connsiteY46" fmla="*/ 17907 h 191642"/>
                <a:gd name="connsiteX47" fmla="*/ 55340 w 291083"/>
                <a:gd name="connsiteY47" fmla="*/ 381 h 191642"/>
                <a:gd name="connsiteX48" fmla="*/ 71438 w 291083"/>
                <a:gd name="connsiteY48" fmla="*/ 0 h 191642"/>
                <a:gd name="connsiteX49" fmla="*/ 209455 w 291083"/>
                <a:gd name="connsiteY49" fmla="*/ 381 h 191642"/>
                <a:gd name="connsiteX50" fmla="*/ 220313 w 291083"/>
                <a:gd name="connsiteY50" fmla="*/ 3905 h 191642"/>
                <a:gd name="connsiteX51" fmla="*/ 230219 w 291083"/>
                <a:gd name="connsiteY51" fmla="*/ 17431 h 191642"/>
                <a:gd name="connsiteX52" fmla="*/ 230981 w 291083"/>
                <a:gd name="connsiteY52" fmla="*/ 88202 h 191642"/>
                <a:gd name="connsiteX53" fmla="*/ 233172 w 291083"/>
                <a:gd name="connsiteY53" fmla="*/ 95060 h 191642"/>
                <a:gd name="connsiteX54" fmla="*/ 235077 w 291083"/>
                <a:gd name="connsiteY54" fmla="*/ 97727 h 191642"/>
                <a:gd name="connsiteX55" fmla="*/ 249745 w 291083"/>
                <a:gd name="connsiteY55" fmla="*/ 101060 h 191642"/>
                <a:gd name="connsiteX56" fmla="*/ 261080 w 291083"/>
                <a:gd name="connsiteY56" fmla="*/ 114681 h 191642"/>
                <a:gd name="connsiteX57" fmla="*/ 270796 w 291083"/>
                <a:gd name="connsiteY57" fmla="*/ 118110 h 191642"/>
                <a:gd name="connsiteX58" fmla="*/ 291084 w 291083"/>
                <a:gd name="connsiteY58" fmla="*/ 118586 h 191642"/>
                <a:gd name="connsiteX59" fmla="*/ 289655 w 291083"/>
                <a:gd name="connsiteY59" fmla="*/ 130016 h 191642"/>
                <a:gd name="connsiteX60" fmla="*/ 280416 w 291083"/>
                <a:gd name="connsiteY60" fmla="*/ 124492 h 191642"/>
                <a:gd name="connsiteX61" fmla="*/ 269938 w 291083"/>
                <a:gd name="connsiteY61" fmla="*/ 133445 h 191642"/>
                <a:gd name="connsiteX62" fmla="*/ 262890 w 291083"/>
                <a:gd name="connsiteY62" fmla="*/ 134207 h 191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91083" h="191642">
                  <a:moveTo>
                    <a:pt x="262890" y="134207"/>
                  </a:moveTo>
                  <a:lnTo>
                    <a:pt x="233267" y="113824"/>
                  </a:lnTo>
                  <a:lnTo>
                    <a:pt x="229838" y="114110"/>
                  </a:lnTo>
                  <a:lnTo>
                    <a:pt x="224504" y="124396"/>
                  </a:lnTo>
                  <a:lnTo>
                    <a:pt x="218122" y="127254"/>
                  </a:lnTo>
                  <a:lnTo>
                    <a:pt x="212312" y="120110"/>
                  </a:lnTo>
                  <a:lnTo>
                    <a:pt x="209455" y="120968"/>
                  </a:lnTo>
                  <a:lnTo>
                    <a:pt x="209740" y="127635"/>
                  </a:lnTo>
                  <a:lnTo>
                    <a:pt x="205549" y="132969"/>
                  </a:lnTo>
                  <a:lnTo>
                    <a:pt x="201168" y="128111"/>
                  </a:lnTo>
                  <a:lnTo>
                    <a:pt x="193929" y="134112"/>
                  </a:lnTo>
                  <a:lnTo>
                    <a:pt x="178975" y="132779"/>
                  </a:lnTo>
                  <a:lnTo>
                    <a:pt x="172878" y="139160"/>
                  </a:lnTo>
                  <a:lnTo>
                    <a:pt x="159353" y="136493"/>
                  </a:lnTo>
                  <a:lnTo>
                    <a:pt x="152400" y="139255"/>
                  </a:lnTo>
                  <a:lnTo>
                    <a:pt x="147638" y="144685"/>
                  </a:lnTo>
                  <a:lnTo>
                    <a:pt x="148494" y="147733"/>
                  </a:lnTo>
                  <a:lnTo>
                    <a:pt x="157448" y="141256"/>
                  </a:lnTo>
                  <a:lnTo>
                    <a:pt x="161925" y="142780"/>
                  </a:lnTo>
                  <a:lnTo>
                    <a:pt x="155067" y="151924"/>
                  </a:lnTo>
                  <a:lnTo>
                    <a:pt x="152495" y="163830"/>
                  </a:lnTo>
                  <a:lnTo>
                    <a:pt x="146304" y="168212"/>
                  </a:lnTo>
                  <a:lnTo>
                    <a:pt x="137541" y="169069"/>
                  </a:lnTo>
                  <a:lnTo>
                    <a:pt x="115157" y="162116"/>
                  </a:lnTo>
                  <a:lnTo>
                    <a:pt x="111157" y="166878"/>
                  </a:lnTo>
                  <a:lnTo>
                    <a:pt x="107346" y="186595"/>
                  </a:lnTo>
                  <a:lnTo>
                    <a:pt x="102012" y="191643"/>
                  </a:lnTo>
                  <a:lnTo>
                    <a:pt x="91344" y="190119"/>
                  </a:lnTo>
                  <a:lnTo>
                    <a:pt x="83344" y="175736"/>
                  </a:lnTo>
                  <a:lnTo>
                    <a:pt x="66675" y="156020"/>
                  </a:lnTo>
                  <a:lnTo>
                    <a:pt x="43434" y="160211"/>
                  </a:lnTo>
                  <a:lnTo>
                    <a:pt x="38862" y="156115"/>
                  </a:lnTo>
                  <a:lnTo>
                    <a:pt x="35433" y="144685"/>
                  </a:lnTo>
                  <a:lnTo>
                    <a:pt x="17812" y="140684"/>
                  </a:lnTo>
                  <a:lnTo>
                    <a:pt x="4476" y="133445"/>
                  </a:lnTo>
                  <a:lnTo>
                    <a:pt x="0" y="125254"/>
                  </a:lnTo>
                  <a:lnTo>
                    <a:pt x="10191" y="111538"/>
                  </a:lnTo>
                  <a:lnTo>
                    <a:pt x="12668" y="79153"/>
                  </a:lnTo>
                  <a:lnTo>
                    <a:pt x="2286" y="71247"/>
                  </a:lnTo>
                  <a:lnTo>
                    <a:pt x="762" y="65723"/>
                  </a:lnTo>
                  <a:lnTo>
                    <a:pt x="4763" y="60770"/>
                  </a:lnTo>
                  <a:lnTo>
                    <a:pt x="11811" y="59341"/>
                  </a:lnTo>
                  <a:lnTo>
                    <a:pt x="13525" y="49625"/>
                  </a:lnTo>
                  <a:lnTo>
                    <a:pt x="22670" y="42863"/>
                  </a:lnTo>
                  <a:lnTo>
                    <a:pt x="22670" y="27242"/>
                  </a:lnTo>
                  <a:lnTo>
                    <a:pt x="16764" y="18193"/>
                  </a:lnTo>
                  <a:lnTo>
                    <a:pt x="55245" y="17907"/>
                  </a:lnTo>
                  <a:lnTo>
                    <a:pt x="55340" y="381"/>
                  </a:lnTo>
                  <a:lnTo>
                    <a:pt x="71438" y="0"/>
                  </a:lnTo>
                  <a:lnTo>
                    <a:pt x="209455" y="381"/>
                  </a:lnTo>
                  <a:lnTo>
                    <a:pt x="220313" y="3905"/>
                  </a:lnTo>
                  <a:lnTo>
                    <a:pt x="230219" y="17431"/>
                  </a:lnTo>
                  <a:lnTo>
                    <a:pt x="230981" y="88202"/>
                  </a:lnTo>
                  <a:lnTo>
                    <a:pt x="233172" y="95060"/>
                  </a:lnTo>
                  <a:lnTo>
                    <a:pt x="235077" y="97727"/>
                  </a:lnTo>
                  <a:lnTo>
                    <a:pt x="249745" y="101060"/>
                  </a:lnTo>
                  <a:lnTo>
                    <a:pt x="261080" y="114681"/>
                  </a:lnTo>
                  <a:lnTo>
                    <a:pt x="270796" y="118110"/>
                  </a:lnTo>
                  <a:lnTo>
                    <a:pt x="291084" y="118586"/>
                  </a:lnTo>
                  <a:lnTo>
                    <a:pt x="289655" y="130016"/>
                  </a:lnTo>
                  <a:lnTo>
                    <a:pt x="280416" y="124492"/>
                  </a:lnTo>
                  <a:lnTo>
                    <a:pt x="269938" y="133445"/>
                  </a:lnTo>
                  <a:lnTo>
                    <a:pt x="262890" y="134207"/>
                  </a:lnTo>
                  <a:close/>
                </a:path>
              </a:pathLst>
            </a:custGeom>
            <a:solidFill>
              <a:srgbClr val="BCBEC0"/>
            </a:solidFill>
            <a:ln w="9525" cap="flat">
              <a:noFill/>
              <a:prstDash val="solid"/>
              <a:miter/>
            </a:ln>
          </p:spPr>
          <p:txBody>
            <a:bodyPr rtlCol="0" anchor="ctr"/>
            <a:lstStyle/>
            <a:p>
              <a:endParaRPr lang="en-US"/>
            </a:p>
          </p:txBody>
        </p:sp>
        <p:sp>
          <p:nvSpPr>
            <p:cNvPr id="1908" name="Freeform: Shape 1907">
              <a:extLst>
                <a:ext uri="{FF2B5EF4-FFF2-40B4-BE49-F238E27FC236}">
                  <a16:creationId xmlns:a16="http://schemas.microsoft.com/office/drawing/2014/main" id="{522F5A6D-0510-4978-9F96-EFAF72457AFE}"/>
                </a:ext>
              </a:extLst>
            </p:cNvPr>
            <p:cNvSpPr/>
            <p:nvPr/>
          </p:nvSpPr>
          <p:spPr>
            <a:xfrm>
              <a:off x="10270526" y="4708829"/>
              <a:ext cx="381029" cy="250860"/>
            </a:xfrm>
            <a:custGeom>
              <a:avLst/>
              <a:gdLst>
                <a:gd name="connsiteX0" fmla="*/ 262890 w 291083"/>
                <a:gd name="connsiteY0" fmla="*/ 134207 h 191642"/>
                <a:gd name="connsiteX1" fmla="*/ 233267 w 291083"/>
                <a:gd name="connsiteY1" fmla="*/ 113824 h 191642"/>
                <a:gd name="connsiteX2" fmla="*/ 229838 w 291083"/>
                <a:gd name="connsiteY2" fmla="*/ 114110 h 191642"/>
                <a:gd name="connsiteX3" fmla="*/ 224504 w 291083"/>
                <a:gd name="connsiteY3" fmla="*/ 124396 h 191642"/>
                <a:gd name="connsiteX4" fmla="*/ 218122 w 291083"/>
                <a:gd name="connsiteY4" fmla="*/ 127254 h 191642"/>
                <a:gd name="connsiteX5" fmla="*/ 212312 w 291083"/>
                <a:gd name="connsiteY5" fmla="*/ 120110 h 191642"/>
                <a:gd name="connsiteX6" fmla="*/ 209455 w 291083"/>
                <a:gd name="connsiteY6" fmla="*/ 120968 h 191642"/>
                <a:gd name="connsiteX7" fmla="*/ 209740 w 291083"/>
                <a:gd name="connsiteY7" fmla="*/ 127635 h 191642"/>
                <a:gd name="connsiteX8" fmla="*/ 205549 w 291083"/>
                <a:gd name="connsiteY8" fmla="*/ 132969 h 191642"/>
                <a:gd name="connsiteX9" fmla="*/ 201168 w 291083"/>
                <a:gd name="connsiteY9" fmla="*/ 128111 h 191642"/>
                <a:gd name="connsiteX10" fmla="*/ 193929 w 291083"/>
                <a:gd name="connsiteY10" fmla="*/ 134112 h 191642"/>
                <a:gd name="connsiteX11" fmla="*/ 178975 w 291083"/>
                <a:gd name="connsiteY11" fmla="*/ 132779 h 191642"/>
                <a:gd name="connsiteX12" fmla="*/ 172878 w 291083"/>
                <a:gd name="connsiteY12" fmla="*/ 139160 h 191642"/>
                <a:gd name="connsiteX13" fmla="*/ 159353 w 291083"/>
                <a:gd name="connsiteY13" fmla="*/ 136493 h 191642"/>
                <a:gd name="connsiteX14" fmla="*/ 152400 w 291083"/>
                <a:gd name="connsiteY14" fmla="*/ 139255 h 191642"/>
                <a:gd name="connsiteX15" fmla="*/ 147638 w 291083"/>
                <a:gd name="connsiteY15" fmla="*/ 144685 h 191642"/>
                <a:gd name="connsiteX16" fmla="*/ 148494 w 291083"/>
                <a:gd name="connsiteY16" fmla="*/ 147733 h 191642"/>
                <a:gd name="connsiteX17" fmla="*/ 157448 w 291083"/>
                <a:gd name="connsiteY17" fmla="*/ 141256 h 191642"/>
                <a:gd name="connsiteX18" fmla="*/ 161925 w 291083"/>
                <a:gd name="connsiteY18" fmla="*/ 142780 h 191642"/>
                <a:gd name="connsiteX19" fmla="*/ 155067 w 291083"/>
                <a:gd name="connsiteY19" fmla="*/ 151924 h 191642"/>
                <a:gd name="connsiteX20" fmla="*/ 152495 w 291083"/>
                <a:gd name="connsiteY20" fmla="*/ 163830 h 191642"/>
                <a:gd name="connsiteX21" fmla="*/ 146304 w 291083"/>
                <a:gd name="connsiteY21" fmla="*/ 168212 h 191642"/>
                <a:gd name="connsiteX22" fmla="*/ 137541 w 291083"/>
                <a:gd name="connsiteY22" fmla="*/ 169069 h 191642"/>
                <a:gd name="connsiteX23" fmla="*/ 115157 w 291083"/>
                <a:gd name="connsiteY23" fmla="*/ 162116 h 191642"/>
                <a:gd name="connsiteX24" fmla="*/ 111157 w 291083"/>
                <a:gd name="connsiteY24" fmla="*/ 166878 h 191642"/>
                <a:gd name="connsiteX25" fmla="*/ 107346 w 291083"/>
                <a:gd name="connsiteY25" fmla="*/ 186595 h 191642"/>
                <a:gd name="connsiteX26" fmla="*/ 102012 w 291083"/>
                <a:gd name="connsiteY26" fmla="*/ 191643 h 191642"/>
                <a:gd name="connsiteX27" fmla="*/ 91344 w 291083"/>
                <a:gd name="connsiteY27" fmla="*/ 190119 h 191642"/>
                <a:gd name="connsiteX28" fmla="*/ 83344 w 291083"/>
                <a:gd name="connsiteY28" fmla="*/ 175736 h 191642"/>
                <a:gd name="connsiteX29" fmla="*/ 66675 w 291083"/>
                <a:gd name="connsiteY29" fmla="*/ 156020 h 191642"/>
                <a:gd name="connsiteX30" fmla="*/ 43434 w 291083"/>
                <a:gd name="connsiteY30" fmla="*/ 160211 h 191642"/>
                <a:gd name="connsiteX31" fmla="*/ 38862 w 291083"/>
                <a:gd name="connsiteY31" fmla="*/ 156115 h 191642"/>
                <a:gd name="connsiteX32" fmla="*/ 35433 w 291083"/>
                <a:gd name="connsiteY32" fmla="*/ 144685 h 191642"/>
                <a:gd name="connsiteX33" fmla="*/ 17812 w 291083"/>
                <a:gd name="connsiteY33" fmla="*/ 140684 h 191642"/>
                <a:gd name="connsiteX34" fmla="*/ 4476 w 291083"/>
                <a:gd name="connsiteY34" fmla="*/ 133445 h 191642"/>
                <a:gd name="connsiteX35" fmla="*/ 0 w 291083"/>
                <a:gd name="connsiteY35" fmla="*/ 125254 h 191642"/>
                <a:gd name="connsiteX36" fmla="*/ 10191 w 291083"/>
                <a:gd name="connsiteY36" fmla="*/ 111538 h 191642"/>
                <a:gd name="connsiteX37" fmla="*/ 12668 w 291083"/>
                <a:gd name="connsiteY37" fmla="*/ 79153 h 191642"/>
                <a:gd name="connsiteX38" fmla="*/ 2286 w 291083"/>
                <a:gd name="connsiteY38" fmla="*/ 71247 h 191642"/>
                <a:gd name="connsiteX39" fmla="*/ 762 w 291083"/>
                <a:gd name="connsiteY39" fmla="*/ 65723 h 191642"/>
                <a:gd name="connsiteX40" fmla="*/ 4763 w 291083"/>
                <a:gd name="connsiteY40" fmla="*/ 60770 h 191642"/>
                <a:gd name="connsiteX41" fmla="*/ 11811 w 291083"/>
                <a:gd name="connsiteY41" fmla="*/ 59341 h 191642"/>
                <a:gd name="connsiteX42" fmla="*/ 13525 w 291083"/>
                <a:gd name="connsiteY42" fmla="*/ 49625 h 191642"/>
                <a:gd name="connsiteX43" fmla="*/ 22670 w 291083"/>
                <a:gd name="connsiteY43" fmla="*/ 42863 h 191642"/>
                <a:gd name="connsiteX44" fmla="*/ 22670 w 291083"/>
                <a:gd name="connsiteY44" fmla="*/ 27242 h 191642"/>
                <a:gd name="connsiteX45" fmla="*/ 16764 w 291083"/>
                <a:gd name="connsiteY45" fmla="*/ 18193 h 191642"/>
                <a:gd name="connsiteX46" fmla="*/ 55245 w 291083"/>
                <a:gd name="connsiteY46" fmla="*/ 17907 h 191642"/>
                <a:gd name="connsiteX47" fmla="*/ 55340 w 291083"/>
                <a:gd name="connsiteY47" fmla="*/ 381 h 191642"/>
                <a:gd name="connsiteX48" fmla="*/ 71438 w 291083"/>
                <a:gd name="connsiteY48" fmla="*/ 0 h 191642"/>
                <a:gd name="connsiteX49" fmla="*/ 209455 w 291083"/>
                <a:gd name="connsiteY49" fmla="*/ 381 h 191642"/>
                <a:gd name="connsiteX50" fmla="*/ 220313 w 291083"/>
                <a:gd name="connsiteY50" fmla="*/ 3905 h 191642"/>
                <a:gd name="connsiteX51" fmla="*/ 230219 w 291083"/>
                <a:gd name="connsiteY51" fmla="*/ 17431 h 191642"/>
                <a:gd name="connsiteX52" fmla="*/ 230981 w 291083"/>
                <a:gd name="connsiteY52" fmla="*/ 88202 h 191642"/>
                <a:gd name="connsiteX53" fmla="*/ 233172 w 291083"/>
                <a:gd name="connsiteY53" fmla="*/ 95060 h 191642"/>
                <a:gd name="connsiteX54" fmla="*/ 235077 w 291083"/>
                <a:gd name="connsiteY54" fmla="*/ 97727 h 191642"/>
                <a:gd name="connsiteX55" fmla="*/ 249745 w 291083"/>
                <a:gd name="connsiteY55" fmla="*/ 101060 h 191642"/>
                <a:gd name="connsiteX56" fmla="*/ 261080 w 291083"/>
                <a:gd name="connsiteY56" fmla="*/ 114681 h 191642"/>
                <a:gd name="connsiteX57" fmla="*/ 270796 w 291083"/>
                <a:gd name="connsiteY57" fmla="*/ 118110 h 191642"/>
                <a:gd name="connsiteX58" fmla="*/ 291084 w 291083"/>
                <a:gd name="connsiteY58" fmla="*/ 118586 h 191642"/>
                <a:gd name="connsiteX59" fmla="*/ 289655 w 291083"/>
                <a:gd name="connsiteY59" fmla="*/ 130016 h 191642"/>
                <a:gd name="connsiteX60" fmla="*/ 280416 w 291083"/>
                <a:gd name="connsiteY60" fmla="*/ 124492 h 191642"/>
                <a:gd name="connsiteX61" fmla="*/ 269938 w 291083"/>
                <a:gd name="connsiteY61" fmla="*/ 133445 h 191642"/>
                <a:gd name="connsiteX62" fmla="*/ 262890 w 291083"/>
                <a:gd name="connsiteY62" fmla="*/ 134207 h 191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91083" h="191642">
                  <a:moveTo>
                    <a:pt x="262890" y="134207"/>
                  </a:moveTo>
                  <a:lnTo>
                    <a:pt x="233267" y="113824"/>
                  </a:lnTo>
                  <a:lnTo>
                    <a:pt x="229838" y="114110"/>
                  </a:lnTo>
                  <a:lnTo>
                    <a:pt x="224504" y="124396"/>
                  </a:lnTo>
                  <a:lnTo>
                    <a:pt x="218122" y="127254"/>
                  </a:lnTo>
                  <a:lnTo>
                    <a:pt x="212312" y="120110"/>
                  </a:lnTo>
                  <a:lnTo>
                    <a:pt x="209455" y="120968"/>
                  </a:lnTo>
                  <a:lnTo>
                    <a:pt x="209740" y="127635"/>
                  </a:lnTo>
                  <a:lnTo>
                    <a:pt x="205549" y="132969"/>
                  </a:lnTo>
                  <a:lnTo>
                    <a:pt x="201168" y="128111"/>
                  </a:lnTo>
                  <a:lnTo>
                    <a:pt x="193929" y="134112"/>
                  </a:lnTo>
                  <a:lnTo>
                    <a:pt x="178975" y="132779"/>
                  </a:lnTo>
                  <a:lnTo>
                    <a:pt x="172878" y="139160"/>
                  </a:lnTo>
                  <a:lnTo>
                    <a:pt x="159353" y="136493"/>
                  </a:lnTo>
                  <a:lnTo>
                    <a:pt x="152400" y="139255"/>
                  </a:lnTo>
                  <a:lnTo>
                    <a:pt x="147638" y="144685"/>
                  </a:lnTo>
                  <a:lnTo>
                    <a:pt x="148494" y="147733"/>
                  </a:lnTo>
                  <a:lnTo>
                    <a:pt x="157448" y="141256"/>
                  </a:lnTo>
                  <a:lnTo>
                    <a:pt x="161925" y="142780"/>
                  </a:lnTo>
                  <a:lnTo>
                    <a:pt x="155067" y="151924"/>
                  </a:lnTo>
                  <a:lnTo>
                    <a:pt x="152495" y="163830"/>
                  </a:lnTo>
                  <a:lnTo>
                    <a:pt x="146304" y="168212"/>
                  </a:lnTo>
                  <a:lnTo>
                    <a:pt x="137541" y="169069"/>
                  </a:lnTo>
                  <a:lnTo>
                    <a:pt x="115157" y="162116"/>
                  </a:lnTo>
                  <a:lnTo>
                    <a:pt x="111157" y="166878"/>
                  </a:lnTo>
                  <a:lnTo>
                    <a:pt x="107346" y="186595"/>
                  </a:lnTo>
                  <a:lnTo>
                    <a:pt x="102012" y="191643"/>
                  </a:lnTo>
                  <a:lnTo>
                    <a:pt x="91344" y="190119"/>
                  </a:lnTo>
                  <a:lnTo>
                    <a:pt x="83344" y="175736"/>
                  </a:lnTo>
                  <a:lnTo>
                    <a:pt x="66675" y="156020"/>
                  </a:lnTo>
                  <a:lnTo>
                    <a:pt x="43434" y="160211"/>
                  </a:lnTo>
                  <a:lnTo>
                    <a:pt x="38862" y="156115"/>
                  </a:lnTo>
                  <a:lnTo>
                    <a:pt x="35433" y="144685"/>
                  </a:lnTo>
                  <a:lnTo>
                    <a:pt x="17812" y="140684"/>
                  </a:lnTo>
                  <a:lnTo>
                    <a:pt x="4476" y="133445"/>
                  </a:lnTo>
                  <a:lnTo>
                    <a:pt x="0" y="125254"/>
                  </a:lnTo>
                  <a:lnTo>
                    <a:pt x="10191" y="111538"/>
                  </a:lnTo>
                  <a:lnTo>
                    <a:pt x="12668" y="79153"/>
                  </a:lnTo>
                  <a:lnTo>
                    <a:pt x="2286" y="71247"/>
                  </a:lnTo>
                  <a:lnTo>
                    <a:pt x="762" y="65723"/>
                  </a:lnTo>
                  <a:lnTo>
                    <a:pt x="4763" y="60770"/>
                  </a:lnTo>
                  <a:lnTo>
                    <a:pt x="11811" y="59341"/>
                  </a:lnTo>
                  <a:lnTo>
                    <a:pt x="13525" y="49625"/>
                  </a:lnTo>
                  <a:lnTo>
                    <a:pt x="22670" y="42863"/>
                  </a:lnTo>
                  <a:lnTo>
                    <a:pt x="22670" y="27242"/>
                  </a:lnTo>
                  <a:lnTo>
                    <a:pt x="16764" y="18193"/>
                  </a:lnTo>
                  <a:lnTo>
                    <a:pt x="55245" y="17907"/>
                  </a:lnTo>
                  <a:lnTo>
                    <a:pt x="55340" y="381"/>
                  </a:lnTo>
                  <a:lnTo>
                    <a:pt x="71438" y="0"/>
                  </a:lnTo>
                  <a:lnTo>
                    <a:pt x="209455" y="381"/>
                  </a:lnTo>
                  <a:lnTo>
                    <a:pt x="220313" y="3905"/>
                  </a:lnTo>
                  <a:lnTo>
                    <a:pt x="230219" y="17431"/>
                  </a:lnTo>
                  <a:lnTo>
                    <a:pt x="230981" y="88202"/>
                  </a:lnTo>
                  <a:lnTo>
                    <a:pt x="233172" y="95060"/>
                  </a:lnTo>
                  <a:lnTo>
                    <a:pt x="235077" y="97727"/>
                  </a:lnTo>
                  <a:lnTo>
                    <a:pt x="249745" y="101060"/>
                  </a:lnTo>
                  <a:lnTo>
                    <a:pt x="261080" y="114681"/>
                  </a:lnTo>
                  <a:lnTo>
                    <a:pt x="270796" y="118110"/>
                  </a:lnTo>
                  <a:lnTo>
                    <a:pt x="291084" y="118586"/>
                  </a:lnTo>
                  <a:lnTo>
                    <a:pt x="289655" y="130016"/>
                  </a:lnTo>
                  <a:lnTo>
                    <a:pt x="280416" y="124492"/>
                  </a:lnTo>
                  <a:lnTo>
                    <a:pt x="269938" y="133445"/>
                  </a:lnTo>
                  <a:lnTo>
                    <a:pt x="262890" y="134207"/>
                  </a:lnTo>
                  <a:close/>
                </a:path>
              </a:pathLst>
            </a:custGeom>
            <a:noFill/>
            <a:ln w="4953" cap="rnd">
              <a:solidFill>
                <a:srgbClr val="FFFFFF"/>
              </a:solidFill>
              <a:prstDash val="solid"/>
              <a:round/>
            </a:ln>
          </p:spPr>
          <p:txBody>
            <a:bodyPr rtlCol="0" anchor="ctr"/>
            <a:lstStyle/>
            <a:p>
              <a:endParaRPr lang="en-US"/>
            </a:p>
          </p:txBody>
        </p:sp>
        <p:sp>
          <p:nvSpPr>
            <p:cNvPr id="1909" name="Freeform: Shape 1908">
              <a:extLst>
                <a:ext uri="{FF2B5EF4-FFF2-40B4-BE49-F238E27FC236}">
                  <a16:creationId xmlns:a16="http://schemas.microsoft.com/office/drawing/2014/main" id="{83F04CA1-6EF9-4599-8D9E-6B7FB014C455}"/>
                </a:ext>
              </a:extLst>
            </p:cNvPr>
            <p:cNvSpPr/>
            <p:nvPr/>
          </p:nvSpPr>
          <p:spPr>
            <a:xfrm>
              <a:off x="10544703" y="4709327"/>
              <a:ext cx="383024" cy="161837"/>
            </a:xfrm>
            <a:custGeom>
              <a:avLst/>
              <a:gdLst>
                <a:gd name="connsiteX0" fmla="*/ 240030 w 292607"/>
                <a:gd name="connsiteY0" fmla="*/ 115062 h 123634"/>
                <a:gd name="connsiteX1" fmla="*/ 228219 w 292607"/>
                <a:gd name="connsiteY1" fmla="*/ 110776 h 123634"/>
                <a:gd name="connsiteX2" fmla="*/ 230410 w 292607"/>
                <a:gd name="connsiteY2" fmla="*/ 121539 h 123634"/>
                <a:gd name="connsiteX3" fmla="*/ 188786 w 292607"/>
                <a:gd name="connsiteY3" fmla="*/ 123635 h 123634"/>
                <a:gd name="connsiteX4" fmla="*/ 183070 w 292607"/>
                <a:gd name="connsiteY4" fmla="*/ 115157 h 123634"/>
                <a:gd name="connsiteX5" fmla="*/ 172593 w 292607"/>
                <a:gd name="connsiteY5" fmla="*/ 117062 h 123634"/>
                <a:gd name="connsiteX6" fmla="*/ 167735 w 292607"/>
                <a:gd name="connsiteY6" fmla="*/ 110490 h 123634"/>
                <a:gd name="connsiteX7" fmla="*/ 157067 w 292607"/>
                <a:gd name="connsiteY7" fmla="*/ 115443 h 123634"/>
                <a:gd name="connsiteX8" fmla="*/ 155924 w 292607"/>
                <a:gd name="connsiteY8" fmla="*/ 112395 h 123634"/>
                <a:gd name="connsiteX9" fmla="*/ 162973 w 292607"/>
                <a:gd name="connsiteY9" fmla="*/ 110490 h 123634"/>
                <a:gd name="connsiteX10" fmla="*/ 165449 w 292607"/>
                <a:gd name="connsiteY10" fmla="*/ 106775 h 123634"/>
                <a:gd name="connsiteX11" fmla="*/ 156305 w 292607"/>
                <a:gd name="connsiteY11" fmla="*/ 107918 h 123634"/>
                <a:gd name="connsiteX12" fmla="*/ 150686 w 292607"/>
                <a:gd name="connsiteY12" fmla="*/ 94679 h 123634"/>
                <a:gd name="connsiteX13" fmla="*/ 135827 w 292607"/>
                <a:gd name="connsiteY13" fmla="*/ 91154 h 123634"/>
                <a:gd name="connsiteX14" fmla="*/ 132874 w 292607"/>
                <a:gd name="connsiteY14" fmla="*/ 94393 h 123634"/>
                <a:gd name="connsiteX15" fmla="*/ 133445 w 292607"/>
                <a:gd name="connsiteY15" fmla="*/ 101155 h 123634"/>
                <a:gd name="connsiteX16" fmla="*/ 126396 w 292607"/>
                <a:gd name="connsiteY16" fmla="*/ 101251 h 123634"/>
                <a:gd name="connsiteX17" fmla="*/ 103727 w 292607"/>
                <a:gd name="connsiteY17" fmla="*/ 111728 h 123634"/>
                <a:gd name="connsiteX18" fmla="*/ 87630 w 292607"/>
                <a:gd name="connsiteY18" fmla="*/ 108109 h 123634"/>
                <a:gd name="connsiteX19" fmla="*/ 82868 w 292607"/>
                <a:gd name="connsiteY19" fmla="*/ 112204 h 123634"/>
                <a:gd name="connsiteX20" fmla="*/ 81629 w 292607"/>
                <a:gd name="connsiteY20" fmla="*/ 118205 h 123634"/>
                <a:gd name="connsiteX21" fmla="*/ 61341 w 292607"/>
                <a:gd name="connsiteY21" fmla="*/ 117729 h 123634"/>
                <a:gd name="connsiteX22" fmla="*/ 51625 w 292607"/>
                <a:gd name="connsiteY22" fmla="*/ 114300 h 123634"/>
                <a:gd name="connsiteX23" fmla="*/ 40291 w 292607"/>
                <a:gd name="connsiteY23" fmla="*/ 100679 h 123634"/>
                <a:gd name="connsiteX24" fmla="*/ 25622 w 292607"/>
                <a:gd name="connsiteY24" fmla="*/ 97346 h 123634"/>
                <a:gd name="connsiteX25" fmla="*/ 23717 w 292607"/>
                <a:gd name="connsiteY25" fmla="*/ 94679 h 123634"/>
                <a:gd name="connsiteX26" fmla="*/ 21527 w 292607"/>
                <a:gd name="connsiteY26" fmla="*/ 87821 h 123634"/>
                <a:gd name="connsiteX27" fmla="*/ 20764 w 292607"/>
                <a:gd name="connsiteY27" fmla="*/ 17050 h 123634"/>
                <a:gd name="connsiteX28" fmla="*/ 10859 w 292607"/>
                <a:gd name="connsiteY28" fmla="*/ 3524 h 123634"/>
                <a:gd name="connsiteX29" fmla="*/ 0 w 292607"/>
                <a:gd name="connsiteY29" fmla="*/ 0 h 123634"/>
                <a:gd name="connsiteX30" fmla="*/ 75342 w 292607"/>
                <a:gd name="connsiteY30" fmla="*/ 381 h 123634"/>
                <a:gd name="connsiteX31" fmla="*/ 289179 w 292607"/>
                <a:gd name="connsiteY31" fmla="*/ 2762 h 123634"/>
                <a:gd name="connsiteX32" fmla="*/ 292608 w 292607"/>
                <a:gd name="connsiteY32" fmla="*/ 91535 h 123634"/>
                <a:gd name="connsiteX33" fmla="*/ 263271 w 292607"/>
                <a:gd name="connsiteY33" fmla="*/ 82772 h 123634"/>
                <a:gd name="connsiteX34" fmla="*/ 257365 w 292607"/>
                <a:gd name="connsiteY34" fmla="*/ 94488 h 123634"/>
                <a:gd name="connsiteX35" fmla="*/ 257460 w 292607"/>
                <a:gd name="connsiteY35" fmla="*/ 107442 h 123634"/>
                <a:gd name="connsiteX36" fmla="*/ 253174 w 292607"/>
                <a:gd name="connsiteY36" fmla="*/ 110490 h 123634"/>
                <a:gd name="connsiteX37" fmla="*/ 248412 w 292607"/>
                <a:gd name="connsiteY37" fmla="*/ 102108 h 123634"/>
                <a:gd name="connsiteX38" fmla="*/ 245269 w 292607"/>
                <a:gd name="connsiteY38" fmla="*/ 114967 h 123634"/>
                <a:gd name="connsiteX39" fmla="*/ 240030 w 292607"/>
                <a:gd name="connsiteY39" fmla="*/ 115062 h 123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92607" h="123634">
                  <a:moveTo>
                    <a:pt x="240030" y="115062"/>
                  </a:moveTo>
                  <a:lnTo>
                    <a:pt x="228219" y="110776"/>
                  </a:lnTo>
                  <a:lnTo>
                    <a:pt x="230410" y="121539"/>
                  </a:lnTo>
                  <a:lnTo>
                    <a:pt x="188786" y="123635"/>
                  </a:lnTo>
                  <a:lnTo>
                    <a:pt x="183070" y="115157"/>
                  </a:lnTo>
                  <a:lnTo>
                    <a:pt x="172593" y="117062"/>
                  </a:lnTo>
                  <a:lnTo>
                    <a:pt x="167735" y="110490"/>
                  </a:lnTo>
                  <a:lnTo>
                    <a:pt x="157067" y="115443"/>
                  </a:lnTo>
                  <a:lnTo>
                    <a:pt x="155924" y="112395"/>
                  </a:lnTo>
                  <a:lnTo>
                    <a:pt x="162973" y="110490"/>
                  </a:lnTo>
                  <a:lnTo>
                    <a:pt x="165449" y="106775"/>
                  </a:lnTo>
                  <a:lnTo>
                    <a:pt x="156305" y="107918"/>
                  </a:lnTo>
                  <a:lnTo>
                    <a:pt x="150686" y="94679"/>
                  </a:lnTo>
                  <a:lnTo>
                    <a:pt x="135827" y="91154"/>
                  </a:lnTo>
                  <a:lnTo>
                    <a:pt x="132874" y="94393"/>
                  </a:lnTo>
                  <a:lnTo>
                    <a:pt x="133445" y="101155"/>
                  </a:lnTo>
                  <a:lnTo>
                    <a:pt x="126396" y="101251"/>
                  </a:lnTo>
                  <a:lnTo>
                    <a:pt x="103727" y="111728"/>
                  </a:lnTo>
                  <a:lnTo>
                    <a:pt x="87630" y="108109"/>
                  </a:lnTo>
                  <a:lnTo>
                    <a:pt x="82868" y="112204"/>
                  </a:lnTo>
                  <a:lnTo>
                    <a:pt x="81629" y="118205"/>
                  </a:lnTo>
                  <a:lnTo>
                    <a:pt x="61341" y="117729"/>
                  </a:lnTo>
                  <a:lnTo>
                    <a:pt x="51625" y="114300"/>
                  </a:lnTo>
                  <a:lnTo>
                    <a:pt x="40291" y="100679"/>
                  </a:lnTo>
                  <a:lnTo>
                    <a:pt x="25622" y="97346"/>
                  </a:lnTo>
                  <a:lnTo>
                    <a:pt x="23717" y="94679"/>
                  </a:lnTo>
                  <a:lnTo>
                    <a:pt x="21527" y="87821"/>
                  </a:lnTo>
                  <a:lnTo>
                    <a:pt x="20764" y="17050"/>
                  </a:lnTo>
                  <a:lnTo>
                    <a:pt x="10859" y="3524"/>
                  </a:lnTo>
                  <a:lnTo>
                    <a:pt x="0" y="0"/>
                  </a:lnTo>
                  <a:lnTo>
                    <a:pt x="75342" y="381"/>
                  </a:lnTo>
                  <a:lnTo>
                    <a:pt x="289179" y="2762"/>
                  </a:lnTo>
                  <a:lnTo>
                    <a:pt x="292608" y="91535"/>
                  </a:lnTo>
                  <a:lnTo>
                    <a:pt x="263271" y="82772"/>
                  </a:lnTo>
                  <a:lnTo>
                    <a:pt x="257365" y="94488"/>
                  </a:lnTo>
                  <a:lnTo>
                    <a:pt x="257460" y="107442"/>
                  </a:lnTo>
                  <a:lnTo>
                    <a:pt x="253174" y="110490"/>
                  </a:lnTo>
                  <a:lnTo>
                    <a:pt x="248412" y="102108"/>
                  </a:lnTo>
                  <a:lnTo>
                    <a:pt x="245269" y="114967"/>
                  </a:lnTo>
                  <a:lnTo>
                    <a:pt x="240030" y="115062"/>
                  </a:lnTo>
                  <a:close/>
                </a:path>
              </a:pathLst>
            </a:custGeom>
            <a:solidFill>
              <a:srgbClr val="BCBEC0"/>
            </a:solidFill>
            <a:ln w="9525" cap="flat">
              <a:noFill/>
              <a:prstDash val="solid"/>
              <a:miter/>
            </a:ln>
          </p:spPr>
          <p:txBody>
            <a:bodyPr rtlCol="0" anchor="ctr"/>
            <a:lstStyle/>
            <a:p>
              <a:endParaRPr lang="en-US"/>
            </a:p>
          </p:txBody>
        </p:sp>
        <p:sp>
          <p:nvSpPr>
            <p:cNvPr id="1910" name="Freeform: Shape 1909">
              <a:extLst>
                <a:ext uri="{FF2B5EF4-FFF2-40B4-BE49-F238E27FC236}">
                  <a16:creationId xmlns:a16="http://schemas.microsoft.com/office/drawing/2014/main" id="{1816313C-08E5-4235-9FDF-2671E26F917F}"/>
                </a:ext>
              </a:extLst>
            </p:cNvPr>
            <p:cNvSpPr/>
            <p:nvPr/>
          </p:nvSpPr>
          <p:spPr>
            <a:xfrm>
              <a:off x="10544703" y="4709327"/>
              <a:ext cx="383024" cy="161837"/>
            </a:xfrm>
            <a:custGeom>
              <a:avLst/>
              <a:gdLst>
                <a:gd name="connsiteX0" fmla="*/ 240030 w 292607"/>
                <a:gd name="connsiteY0" fmla="*/ 115062 h 123634"/>
                <a:gd name="connsiteX1" fmla="*/ 228219 w 292607"/>
                <a:gd name="connsiteY1" fmla="*/ 110776 h 123634"/>
                <a:gd name="connsiteX2" fmla="*/ 230410 w 292607"/>
                <a:gd name="connsiteY2" fmla="*/ 121539 h 123634"/>
                <a:gd name="connsiteX3" fmla="*/ 188786 w 292607"/>
                <a:gd name="connsiteY3" fmla="*/ 123635 h 123634"/>
                <a:gd name="connsiteX4" fmla="*/ 183070 w 292607"/>
                <a:gd name="connsiteY4" fmla="*/ 115157 h 123634"/>
                <a:gd name="connsiteX5" fmla="*/ 172593 w 292607"/>
                <a:gd name="connsiteY5" fmla="*/ 117062 h 123634"/>
                <a:gd name="connsiteX6" fmla="*/ 167735 w 292607"/>
                <a:gd name="connsiteY6" fmla="*/ 110490 h 123634"/>
                <a:gd name="connsiteX7" fmla="*/ 157067 w 292607"/>
                <a:gd name="connsiteY7" fmla="*/ 115443 h 123634"/>
                <a:gd name="connsiteX8" fmla="*/ 155924 w 292607"/>
                <a:gd name="connsiteY8" fmla="*/ 112395 h 123634"/>
                <a:gd name="connsiteX9" fmla="*/ 162973 w 292607"/>
                <a:gd name="connsiteY9" fmla="*/ 110490 h 123634"/>
                <a:gd name="connsiteX10" fmla="*/ 165449 w 292607"/>
                <a:gd name="connsiteY10" fmla="*/ 106775 h 123634"/>
                <a:gd name="connsiteX11" fmla="*/ 156305 w 292607"/>
                <a:gd name="connsiteY11" fmla="*/ 107918 h 123634"/>
                <a:gd name="connsiteX12" fmla="*/ 150686 w 292607"/>
                <a:gd name="connsiteY12" fmla="*/ 94679 h 123634"/>
                <a:gd name="connsiteX13" fmla="*/ 135827 w 292607"/>
                <a:gd name="connsiteY13" fmla="*/ 91154 h 123634"/>
                <a:gd name="connsiteX14" fmla="*/ 132874 w 292607"/>
                <a:gd name="connsiteY14" fmla="*/ 94393 h 123634"/>
                <a:gd name="connsiteX15" fmla="*/ 133445 w 292607"/>
                <a:gd name="connsiteY15" fmla="*/ 101155 h 123634"/>
                <a:gd name="connsiteX16" fmla="*/ 126396 w 292607"/>
                <a:gd name="connsiteY16" fmla="*/ 101251 h 123634"/>
                <a:gd name="connsiteX17" fmla="*/ 103727 w 292607"/>
                <a:gd name="connsiteY17" fmla="*/ 111728 h 123634"/>
                <a:gd name="connsiteX18" fmla="*/ 87630 w 292607"/>
                <a:gd name="connsiteY18" fmla="*/ 108109 h 123634"/>
                <a:gd name="connsiteX19" fmla="*/ 82868 w 292607"/>
                <a:gd name="connsiteY19" fmla="*/ 112204 h 123634"/>
                <a:gd name="connsiteX20" fmla="*/ 81629 w 292607"/>
                <a:gd name="connsiteY20" fmla="*/ 118205 h 123634"/>
                <a:gd name="connsiteX21" fmla="*/ 61341 w 292607"/>
                <a:gd name="connsiteY21" fmla="*/ 117729 h 123634"/>
                <a:gd name="connsiteX22" fmla="*/ 51625 w 292607"/>
                <a:gd name="connsiteY22" fmla="*/ 114300 h 123634"/>
                <a:gd name="connsiteX23" fmla="*/ 40291 w 292607"/>
                <a:gd name="connsiteY23" fmla="*/ 100679 h 123634"/>
                <a:gd name="connsiteX24" fmla="*/ 25622 w 292607"/>
                <a:gd name="connsiteY24" fmla="*/ 97346 h 123634"/>
                <a:gd name="connsiteX25" fmla="*/ 23717 w 292607"/>
                <a:gd name="connsiteY25" fmla="*/ 94679 h 123634"/>
                <a:gd name="connsiteX26" fmla="*/ 21527 w 292607"/>
                <a:gd name="connsiteY26" fmla="*/ 87821 h 123634"/>
                <a:gd name="connsiteX27" fmla="*/ 20764 w 292607"/>
                <a:gd name="connsiteY27" fmla="*/ 17050 h 123634"/>
                <a:gd name="connsiteX28" fmla="*/ 10859 w 292607"/>
                <a:gd name="connsiteY28" fmla="*/ 3524 h 123634"/>
                <a:gd name="connsiteX29" fmla="*/ 0 w 292607"/>
                <a:gd name="connsiteY29" fmla="*/ 0 h 123634"/>
                <a:gd name="connsiteX30" fmla="*/ 75342 w 292607"/>
                <a:gd name="connsiteY30" fmla="*/ 381 h 123634"/>
                <a:gd name="connsiteX31" fmla="*/ 289179 w 292607"/>
                <a:gd name="connsiteY31" fmla="*/ 2762 h 123634"/>
                <a:gd name="connsiteX32" fmla="*/ 292608 w 292607"/>
                <a:gd name="connsiteY32" fmla="*/ 91535 h 123634"/>
                <a:gd name="connsiteX33" fmla="*/ 263271 w 292607"/>
                <a:gd name="connsiteY33" fmla="*/ 82772 h 123634"/>
                <a:gd name="connsiteX34" fmla="*/ 257365 w 292607"/>
                <a:gd name="connsiteY34" fmla="*/ 94488 h 123634"/>
                <a:gd name="connsiteX35" fmla="*/ 257460 w 292607"/>
                <a:gd name="connsiteY35" fmla="*/ 107442 h 123634"/>
                <a:gd name="connsiteX36" fmla="*/ 253174 w 292607"/>
                <a:gd name="connsiteY36" fmla="*/ 110490 h 123634"/>
                <a:gd name="connsiteX37" fmla="*/ 248412 w 292607"/>
                <a:gd name="connsiteY37" fmla="*/ 102108 h 123634"/>
                <a:gd name="connsiteX38" fmla="*/ 245269 w 292607"/>
                <a:gd name="connsiteY38" fmla="*/ 114967 h 123634"/>
                <a:gd name="connsiteX39" fmla="*/ 240030 w 292607"/>
                <a:gd name="connsiteY39" fmla="*/ 115062 h 123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92607" h="123634">
                  <a:moveTo>
                    <a:pt x="240030" y="115062"/>
                  </a:moveTo>
                  <a:lnTo>
                    <a:pt x="228219" y="110776"/>
                  </a:lnTo>
                  <a:lnTo>
                    <a:pt x="230410" y="121539"/>
                  </a:lnTo>
                  <a:lnTo>
                    <a:pt x="188786" y="123635"/>
                  </a:lnTo>
                  <a:lnTo>
                    <a:pt x="183070" y="115157"/>
                  </a:lnTo>
                  <a:lnTo>
                    <a:pt x="172593" y="117062"/>
                  </a:lnTo>
                  <a:lnTo>
                    <a:pt x="167735" y="110490"/>
                  </a:lnTo>
                  <a:lnTo>
                    <a:pt x="157067" y="115443"/>
                  </a:lnTo>
                  <a:lnTo>
                    <a:pt x="155924" y="112395"/>
                  </a:lnTo>
                  <a:lnTo>
                    <a:pt x="162973" y="110490"/>
                  </a:lnTo>
                  <a:lnTo>
                    <a:pt x="165449" y="106775"/>
                  </a:lnTo>
                  <a:lnTo>
                    <a:pt x="156305" y="107918"/>
                  </a:lnTo>
                  <a:lnTo>
                    <a:pt x="150686" y="94679"/>
                  </a:lnTo>
                  <a:lnTo>
                    <a:pt x="135827" y="91154"/>
                  </a:lnTo>
                  <a:lnTo>
                    <a:pt x="132874" y="94393"/>
                  </a:lnTo>
                  <a:lnTo>
                    <a:pt x="133445" y="101155"/>
                  </a:lnTo>
                  <a:lnTo>
                    <a:pt x="126396" y="101251"/>
                  </a:lnTo>
                  <a:lnTo>
                    <a:pt x="103727" y="111728"/>
                  </a:lnTo>
                  <a:lnTo>
                    <a:pt x="87630" y="108109"/>
                  </a:lnTo>
                  <a:lnTo>
                    <a:pt x="82868" y="112204"/>
                  </a:lnTo>
                  <a:lnTo>
                    <a:pt x="81629" y="118205"/>
                  </a:lnTo>
                  <a:lnTo>
                    <a:pt x="61341" y="117729"/>
                  </a:lnTo>
                  <a:lnTo>
                    <a:pt x="51625" y="114300"/>
                  </a:lnTo>
                  <a:lnTo>
                    <a:pt x="40291" y="100679"/>
                  </a:lnTo>
                  <a:lnTo>
                    <a:pt x="25622" y="97346"/>
                  </a:lnTo>
                  <a:lnTo>
                    <a:pt x="23717" y="94679"/>
                  </a:lnTo>
                  <a:lnTo>
                    <a:pt x="21527" y="87821"/>
                  </a:lnTo>
                  <a:lnTo>
                    <a:pt x="20764" y="17050"/>
                  </a:lnTo>
                  <a:lnTo>
                    <a:pt x="10859" y="3524"/>
                  </a:lnTo>
                  <a:lnTo>
                    <a:pt x="0" y="0"/>
                  </a:lnTo>
                  <a:lnTo>
                    <a:pt x="75342" y="381"/>
                  </a:lnTo>
                  <a:lnTo>
                    <a:pt x="289179" y="2762"/>
                  </a:lnTo>
                  <a:lnTo>
                    <a:pt x="292608" y="91535"/>
                  </a:lnTo>
                  <a:lnTo>
                    <a:pt x="263271" y="82772"/>
                  </a:lnTo>
                  <a:lnTo>
                    <a:pt x="257365" y="94488"/>
                  </a:lnTo>
                  <a:lnTo>
                    <a:pt x="257460" y="107442"/>
                  </a:lnTo>
                  <a:lnTo>
                    <a:pt x="253174" y="110490"/>
                  </a:lnTo>
                  <a:lnTo>
                    <a:pt x="248412" y="102108"/>
                  </a:lnTo>
                  <a:lnTo>
                    <a:pt x="245269" y="114967"/>
                  </a:lnTo>
                  <a:lnTo>
                    <a:pt x="240030" y="115062"/>
                  </a:lnTo>
                  <a:close/>
                </a:path>
              </a:pathLst>
            </a:custGeom>
            <a:noFill/>
            <a:ln w="4953" cap="rnd">
              <a:solidFill>
                <a:srgbClr val="FFFFFF"/>
              </a:solidFill>
              <a:prstDash val="solid"/>
              <a:round/>
            </a:ln>
          </p:spPr>
          <p:txBody>
            <a:bodyPr rtlCol="0" anchor="ctr"/>
            <a:lstStyle/>
            <a:p>
              <a:endParaRPr lang="en-US"/>
            </a:p>
          </p:txBody>
        </p:sp>
        <p:sp>
          <p:nvSpPr>
            <p:cNvPr id="1911" name="Freeform: Shape 1910">
              <a:extLst>
                <a:ext uri="{FF2B5EF4-FFF2-40B4-BE49-F238E27FC236}">
                  <a16:creationId xmlns:a16="http://schemas.microsoft.com/office/drawing/2014/main" id="{3B14D1BF-72FC-425A-8F6E-B6E3BB26B239}"/>
                </a:ext>
              </a:extLst>
            </p:cNvPr>
            <p:cNvSpPr/>
            <p:nvPr/>
          </p:nvSpPr>
          <p:spPr>
            <a:xfrm>
              <a:off x="9848350" y="4758203"/>
              <a:ext cx="280785" cy="188394"/>
            </a:xfrm>
            <a:custGeom>
              <a:avLst/>
              <a:gdLst>
                <a:gd name="connsiteX0" fmla="*/ 381 w 214503"/>
                <a:gd name="connsiteY0" fmla="*/ 70580 h 143922"/>
                <a:gd name="connsiteX1" fmla="*/ 0 w 214503"/>
                <a:gd name="connsiteY1" fmla="*/ 40957 h 143922"/>
                <a:gd name="connsiteX2" fmla="*/ 11239 w 214503"/>
                <a:gd name="connsiteY2" fmla="*/ 40862 h 143922"/>
                <a:gd name="connsiteX3" fmla="*/ 0 w 214503"/>
                <a:gd name="connsiteY3" fmla="*/ 28194 h 143922"/>
                <a:gd name="connsiteX4" fmla="*/ 95 w 214503"/>
                <a:gd name="connsiteY4" fmla="*/ 0 h 143922"/>
                <a:gd name="connsiteX5" fmla="*/ 201739 w 214503"/>
                <a:gd name="connsiteY5" fmla="*/ 1238 h 143922"/>
                <a:gd name="connsiteX6" fmla="*/ 200787 w 214503"/>
                <a:gd name="connsiteY6" fmla="*/ 24860 h 143922"/>
                <a:gd name="connsiteX7" fmla="*/ 213265 w 214503"/>
                <a:gd name="connsiteY7" fmla="*/ 25051 h 143922"/>
                <a:gd name="connsiteX8" fmla="*/ 214503 w 214503"/>
                <a:gd name="connsiteY8" fmla="*/ 46672 h 143922"/>
                <a:gd name="connsiteX9" fmla="*/ 212217 w 214503"/>
                <a:gd name="connsiteY9" fmla="*/ 52483 h 143922"/>
                <a:gd name="connsiteX10" fmla="*/ 201263 w 214503"/>
                <a:gd name="connsiteY10" fmla="*/ 56769 h 143922"/>
                <a:gd name="connsiteX11" fmla="*/ 194501 w 214503"/>
                <a:gd name="connsiteY11" fmla="*/ 54007 h 143922"/>
                <a:gd name="connsiteX12" fmla="*/ 194596 w 214503"/>
                <a:gd name="connsiteY12" fmla="*/ 81915 h 143922"/>
                <a:gd name="connsiteX13" fmla="*/ 188309 w 214503"/>
                <a:gd name="connsiteY13" fmla="*/ 92678 h 143922"/>
                <a:gd name="connsiteX14" fmla="*/ 181546 w 214503"/>
                <a:gd name="connsiteY14" fmla="*/ 96774 h 143922"/>
                <a:gd name="connsiteX15" fmla="*/ 166116 w 214503"/>
                <a:gd name="connsiteY15" fmla="*/ 90106 h 143922"/>
                <a:gd name="connsiteX16" fmla="*/ 162211 w 214503"/>
                <a:gd name="connsiteY16" fmla="*/ 92392 h 143922"/>
                <a:gd name="connsiteX17" fmla="*/ 163545 w 214503"/>
                <a:gd name="connsiteY17" fmla="*/ 97822 h 143922"/>
                <a:gd name="connsiteX18" fmla="*/ 173260 w 214503"/>
                <a:gd name="connsiteY18" fmla="*/ 103822 h 143922"/>
                <a:gd name="connsiteX19" fmla="*/ 160306 w 214503"/>
                <a:gd name="connsiteY19" fmla="*/ 110299 h 143922"/>
                <a:gd name="connsiteX20" fmla="*/ 161735 w 214503"/>
                <a:gd name="connsiteY20" fmla="*/ 137160 h 143922"/>
                <a:gd name="connsiteX21" fmla="*/ 159354 w 214503"/>
                <a:gd name="connsiteY21" fmla="*/ 141637 h 143922"/>
                <a:gd name="connsiteX22" fmla="*/ 150781 w 214503"/>
                <a:gd name="connsiteY22" fmla="*/ 143923 h 143922"/>
                <a:gd name="connsiteX23" fmla="*/ 138113 w 214503"/>
                <a:gd name="connsiteY23" fmla="*/ 142875 h 143922"/>
                <a:gd name="connsiteX24" fmla="*/ 125539 w 214503"/>
                <a:gd name="connsiteY24" fmla="*/ 132874 h 143922"/>
                <a:gd name="connsiteX25" fmla="*/ 118968 w 214503"/>
                <a:gd name="connsiteY25" fmla="*/ 105346 h 143922"/>
                <a:gd name="connsiteX26" fmla="*/ 123540 w 214503"/>
                <a:gd name="connsiteY26" fmla="*/ 98584 h 143922"/>
                <a:gd name="connsiteX27" fmla="*/ 132588 w 214503"/>
                <a:gd name="connsiteY27" fmla="*/ 93726 h 143922"/>
                <a:gd name="connsiteX28" fmla="*/ 134112 w 214503"/>
                <a:gd name="connsiteY28" fmla="*/ 87439 h 143922"/>
                <a:gd name="connsiteX29" fmla="*/ 126016 w 214503"/>
                <a:gd name="connsiteY29" fmla="*/ 72580 h 143922"/>
                <a:gd name="connsiteX30" fmla="*/ 117920 w 214503"/>
                <a:gd name="connsiteY30" fmla="*/ 69913 h 143922"/>
                <a:gd name="connsiteX31" fmla="*/ 106109 w 214503"/>
                <a:gd name="connsiteY31" fmla="*/ 74581 h 143922"/>
                <a:gd name="connsiteX32" fmla="*/ 104490 w 214503"/>
                <a:gd name="connsiteY32" fmla="*/ 83344 h 143922"/>
                <a:gd name="connsiteX33" fmla="*/ 99918 w 214503"/>
                <a:gd name="connsiteY33" fmla="*/ 89249 h 143922"/>
                <a:gd name="connsiteX34" fmla="*/ 97060 w 214503"/>
                <a:gd name="connsiteY34" fmla="*/ 83534 h 143922"/>
                <a:gd name="connsiteX35" fmla="*/ 82772 w 214503"/>
                <a:gd name="connsiteY35" fmla="*/ 73914 h 143922"/>
                <a:gd name="connsiteX36" fmla="*/ 82487 w 214503"/>
                <a:gd name="connsiteY36" fmla="*/ 84391 h 143922"/>
                <a:gd name="connsiteX37" fmla="*/ 73247 w 214503"/>
                <a:gd name="connsiteY37" fmla="*/ 87916 h 143922"/>
                <a:gd name="connsiteX38" fmla="*/ 65913 w 214503"/>
                <a:gd name="connsiteY38" fmla="*/ 100679 h 143922"/>
                <a:gd name="connsiteX39" fmla="*/ 49911 w 214503"/>
                <a:gd name="connsiteY39" fmla="*/ 104870 h 143922"/>
                <a:gd name="connsiteX40" fmla="*/ 35243 w 214503"/>
                <a:gd name="connsiteY40" fmla="*/ 98488 h 143922"/>
                <a:gd name="connsiteX41" fmla="*/ 33814 w 214503"/>
                <a:gd name="connsiteY41" fmla="*/ 76200 h 143922"/>
                <a:gd name="connsiteX42" fmla="*/ 31814 w 214503"/>
                <a:gd name="connsiteY42" fmla="*/ 71247 h 143922"/>
                <a:gd name="connsiteX43" fmla="*/ 26765 w 214503"/>
                <a:gd name="connsiteY43" fmla="*/ 69056 h 143922"/>
                <a:gd name="connsiteX44" fmla="*/ 12859 w 214503"/>
                <a:gd name="connsiteY44" fmla="*/ 65246 h 143922"/>
                <a:gd name="connsiteX45" fmla="*/ 381 w 214503"/>
                <a:gd name="connsiteY45" fmla="*/ 70580 h 14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14503" h="143922">
                  <a:moveTo>
                    <a:pt x="381" y="70580"/>
                  </a:moveTo>
                  <a:lnTo>
                    <a:pt x="0" y="40957"/>
                  </a:lnTo>
                  <a:lnTo>
                    <a:pt x="11239" y="40862"/>
                  </a:lnTo>
                  <a:lnTo>
                    <a:pt x="0" y="28194"/>
                  </a:lnTo>
                  <a:lnTo>
                    <a:pt x="95" y="0"/>
                  </a:lnTo>
                  <a:lnTo>
                    <a:pt x="201739" y="1238"/>
                  </a:lnTo>
                  <a:lnTo>
                    <a:pt x="200787" y="24860"/>
                  </a:lnTo>
                  <a:lnTo>
                    <a:pt x="213265" y="25051"/>
                  </a:lnTo>
                  <a:lnTo>
                    <a:pt x="214503" y="46672"/>
                  </a:lnTo>
                  <a:lnTo>
                    <a:pt x="212217" y="52483"/>
                  </a:lnTo>
                  <a:lnTo>
                    <a:pt x="201263" y="56769"/>
                  </a:lnTo>
                  <a:lnTo>
                    <a:pt x="194501" y="54007"/>
                  </a:lnTo>
                  <a:lnTo>
                    <a:pt x="194596" y="81915"/>
                  </a:lnTo>
                  <a:lnTo>
                    <a:pt x="188309" y="92678"/>
                  </a:lnTo>
                  <a:lnTo>
                    <a:pt x="181546" y="96774"/>
                  </a:lnTo>
                  <a:lnTo>
                    <a:pt x="166116" y="90106"/>
                  </a:lnTo>
                  <a:lnTo>
                    <a:pt x="162211" y="92392"/>
                  </a:lnTo>
                  <a:lnTo>
                    <a:pt x="163545" y="97822"/>
                  </a:lnTo>
                  <a:lnTo>
                    <a:pt x="173260" y="103822"/>
                  </a:lnTo>
                  <a:lnTo>
                    <a:pt x="160306" y="110299"/>
                  </a:lnTo>
                  <a:lnTo>
                    <a:pt x="161735" y="137160"/>
                  </a:lnTo>
                  <a:lnTo>
                    <a:pt x="159354" y="141637"/>
                  </a:lnTo>
                  <a:lnTo>
                    <a:pt x="150781" y="143923"/>
                  </a:lnTo>
                  <a:lnTo>
                    <a:pt x="138113" y="142875"/>
                  </a:lnTo>
                  <a:lnTo>
                    <a:pt x="125539" y="132874"/>
                  </a:lnTo>
                  <a:lnTo>
                    <a:pt x="118968" y="105346"/>
                  </a:lnTo>
                  <a:lnTo>
                    <a:pt x="123540" y="98584"/>
                  </a:lnTo>
                  <a:lnTo>
                    <a:pt x="132588" y="93726"/>
                  </a:lnTo>
                  <a:lnTo>
                    <a:pt x="134112" y="87439"/>
                  </a:lnTo>
                  <a:lnTo>
                    <a:pt x="126016" y="72580"/>
                  </a:lnTo>
                  <a:lnTo>
                    <a:pt x="117920" y="69913"/>
                  </a:lnTo>
                  <a:lnTo>
                    <a:pt x="106109" y="74581"/>
                  </a:lnTo>
                  <a:lnTo>
                    <a:pt x="104490" y="83344"/>
                  </a:lnTo>
                  <a:lnTo>
                    <a:pt x="99918" y="89249"/>
                  </a:lnTo>
                  <a:lnTo>
                    <a:pt x="97060" y="83534"/>
                  </a:lnTo>
                  <a:lnTo>
                    <a:pt x="82772" y="73914"/>
                  </a:lnTo>
                  <a:lnTo>
                    <a:pt x="82487" y="84391"/>
                  </a:lnTo>
                  <a:lnTo>
                    <a:pt x="73247" y="87916"/>
                  </a:lnTo>
                  <a:lnTo>
                    <a:pt x="65913" y="100679"/>
                  </a:lnTo>
                  <a:lnTo>
                    <a:pt x="49911" y="104870"/>
                  </a:lnTo>
                  <a:lnTo>
                    <a:pt x="35243" y="98488"/>
                  </a:lnTo>
                  <a:lnTo>
                    <a:pt x="33814" y="76200"/>
                  </a:lnTo>
                  <a:lnTo>
                    <a:pt x="31814" y="71247"/>
                  </a:lnTo>
                  <a:lnTo>
                    <a:pt x="26765" y="69056"/>
                  </a:lnTo>
                  <a:lnTo>
                    <a:pt x="12859" y="65246"/>
                  </a:lnTo>
                  <a:lnTo>
                    <a:pt x="381" y="70580"/>
                  </a:lnTo>
                  <a:close/>
                </a:path>
              </a:pathLst>
            </a:custGeom>
            <a:solidFill>
              <a:srgbClr val="BCBEC0"/>
            </a:solidFill>
            <a:ln w="9525" cap="flat">
              <a:noFill/>
              <a:prstDash val="solid"/>
              <a:miter/>
            </a:ln>
          </p:spPr>
          <p:txBody>
            <a:bodyPr rtlCol="0" anchor="ctr"/>
            <a:lstStyle/>
            <a:p>
              <a:endParaRPr lang="en-US"/>
            </a:p>
          </p:txBody>
        </p:sp>
        <p:sp>
          <p:nvSpPr>
            <p:cNvPr id="1912" name="Freeform: Shape 1911">
              <a:extLst>
                <a:ext uri="{FF2B5EF4-FFF2-40B4-BE49-F238E27FC236}">
                  <a16:creationId xmlns:a16="http://schemas.microsoft.com/office/drawing/2014/main" id="{E308A5B3-E32C-4881-B4A4-54942EF6ED0D}"/>
                </a:ext>
              </a:extLst>
            </p:cNvPr>
            <p:cNvSpPr/>
            <p:nvPr/>
          </p:nvSpPr>
          <p:spPr>
            <a:xfrm>
              <a:off x="9848350" y="4758203"/>
              <a:ext cx="280785" cy="188394"/>
            </a:xfrm>
            <a:custGeom>
              <a:avLst/>
              <a:gdLst>
                <a:gd name="connsiteX0" fmla="*/ 381 w 214503"/>
                <a:gd name="connsiteY0" fmla="*/ 70580 h 143922"/>
                <a:gd name="connsiteX1" fmla="*/ 0 w 214503"/>
                <a:gd name="connsiteY1" fmla="*/ 40957 h 143922"/>
                <a:gd name="connsiteX2" fmla="*/ 11239 w 214503"/>
                <a:gd name="connsiteY2" fmla="*/ 40862 h 143922"/>
                <a:gd name="connsiteX3" fmla="*/ 0 w 214503"/>
                <a:gd name="connsiteY3" fmla="*/ 28194 h 143922"/>
                <a:gd name="connsiteX4" fmla="*/ 95 w 214503"/>
                <a:gd name="connsiteY4" fmla="*/ 0 h 143922"/>
                <a:gd name="connsiteX5" fmla="*/ 201739 w 214503"/>
                <a:gd name="connsiteY5" fmla="*/ 1238 h 143922"/>
                <a:gd name="connsiteX6" fmla="*/ 200787 w 214503"/>
                <a:gd name="connsiteY6" fmla="*/ 24860 h 143922"/>
                <a:gd name="connsiteX7" fmla="*/ 213265 w 214503"/>
                <a:gd name="connsiteY7" fmla="*/ 25051 h 143922"/>
                <a:gd name="connsiteX8" fmla="*/ 214503 w 214503"/>
                <a:gd name="connsiteY8" fmla="*/ 46672 h 143922"/>
                <a:gd name="connsiteX9" fmla="*/ 212217 w 214503"/>
                <a:gd name="connsiteY9" fmla="*/ 52483 h 143922"/>
                <a:gd name="connsiteX10" fmla="*/ 201263 w 214503"/>
                <a:gd name="connsiteY10" fmla="*/ 56769 h 143922"/>
                <a:gd name="connsiteX11" fmla="*/ 194501 w 214503"/>
                <a:gd name="connsiteY11" fmla="*/ 54007 h 143922"/>
                <a:gd name="connsiteX12" fmla="*/ 194596 w 214503"/>
                <a:gd name="connsiteY12" fmla="*/ 81915 h 143922"/>
                <a:gd name="connsiteX13" fmla="*/ 188309 w 214503"/>
                <a:gd name="connsiteY13" fmla="*/ 92678 h 143922"/>
                <a:gd name="connsiteX14" fmla="*/ 181546 w 214503"/>
                <a:gd name="connsiteY14" fmla="*/ 96774 h 143922"/>
                <a:gd name="connsiteX15" fmla="*/ 166116 w 214503"/>
                <a:gd name="connsiteY15" fmla="*/ 90106 h 143922"/>
                <a:gd name="connsiteX16" fmla="*/ 162211 w 214503"/>
                <a:gd name="connsiteY16" fmla="*/ 92392 h 143922"/>
                <a:gd name="connsiteX17" fmla="*/ 163545 w 214503"/>
                <a:gd name="connsiteY17" fmla="*/ 97822 h 143922"/>
                <a:gd name="connsiteX18" fmla="*/ 173260 w 214503"/>
                <a:gd name="connsiteY18" fmla="*/ 103822 h 143922"/>
                <a:gd name="connsiteX19" fmla="*/ 160306 w 214503"/>
                <a:gd name="connsiteY19" fmla="*/ 110299 h 143922"/>
                <a:gd name="connsiteX20" fmla="*/ 161735 w 214503"/>
                <a:gd name="connsiteY20" fmla="*/ 137160 h 143922"/>
                <a:gd name="connsiteX21" fmla="*/ 159354 w 214503"/>
                <a:gd name="connsiteY21" fmla="*/ 141637 h 143922"/>
                <a:gd name="connsiteX22" fmla="*/ 150781 w 214503"/>
                <a:gd name="connsiteY22" fmla="*/ 143923 h 143922"/>
                <a:gd name="connsiteX23" fmla="*/ 138113 w 214503"/>
                <a:gd name="connsiteY23" fmla="*/ 142875 h 143922"/>
                <a:gd name="connsiteX24" fmla="*/ 125539 w 214503"/>
                <a:gd name="connsiteY24" fmla="*/ 132874 h 143922"/>
                <a:gd name="connsiteX25" fmla="*/ 118968 w 214503"/>
                <a:gd name="connsiteY25" fmla="*/ 105346 h 143922"/>
                <a:gd name="connsiteX26" fmla="*/ 123540 w 214503"/>
                <a:gd name="connsiteY26" fmla="*/ 98584 h 143922"/>
                <a:gd name="connsiteX27" fmla="*/ 132588 w 214503"/>
                <a:gd name="connsiteY27" fmla="*/ 93726 h 143922"/>
                <a:gd name="connsiteX28" fmla="*/ 134112 w 214503"/>
                <a:gd name="connsiteY28" fmla="*/ 87439 h 143922"/>
                <a:gd name="connsiteX29" fmla="*/ 126016 w 214503"/>
                <a:gd name="connsiteY29" fmla="*/ 72580 h 143922"/>
                <a:gd name="connsiteX30" fmla="*/ 117920 w 214503"/>
                <a:gd name="connsiteY30" fmla="*/ 69913 h 143922"/>
                <a:gd name="connsiteX31" fmla="*/ 106109 w 214503"/>
                <a:gd name="connsiteY31" fmla="*/ 74581 h 143922"/>
                <a:gd name="connsiteX32" fmla="*/ 104490 w 214503"/>
                <a:gd name="connsiteY32" fmla="*/ 83344 h 143922"/>
                <a:gd name="connsiteX33" fmla="*/ 99918 w 214503"/>
                <a:gd name="connsiteY33" fmla="*/ 89249 h 143922"/>
                <a:gd name="connsiteX34" fmla="*/ 97060 w 214503"/>
                <a:gd name="connsiteY34" fmla="*/ 83534 h 143922"/>
                <a:gd name="connsiteX35" fmla="*/ 82772 w 214503"/>
                <a:gd name="connsiteY35" fmla="*/ 73914 h 143922"/>
                <a:gd name="connsiteX36" fmla="*/ 82487 w 214503"/>
                <a:gd name="connsiteY36" fmla="*/ 84391 h 143922"/>
                <a:gd name="connsiteX37" fmla="*/ 73247 w 214503"/>
                <a:gd name="connsiteY37" fmla="*/ 87916 h 143922"/>
                <a:gd name="connsiteX38" fmla="*/ 65913 w 214503"/>
                <a:gd name="connsiteY38" fmla="*/ 100679 h 143922"/>
                <a:gd name="connsiteX39" fmla="*/ 49911 w 214503"/>
                <a:gd name="connsiteY39" fmla="*/ 104870 h 143922"/>
                <a:gd name="connsiteX40" fmla="*/ 35243 w 214503"/>
                <a:gd name="connsiteY40" fmla="*/ 98488 h 143922"/>
                <a:gd name="connsiteX41" fmla="*/ 33814 w 214503"/>
                <a:gd name="connsiteY41" fmla="*/ 76200 h 143922"/>
                <a:gd name="connsiteX42" fmla="*/ 31814 w 214503"/>
                <a:gd name="connsiteY42" fmla="*/ 71247 h 143922"/>
                <a:gd name="connsiteX43" fmla="*/ 26765 w 214503"/>
                <a:gd name="connsiteY43" fmla="*/ 69056 h 143922"/>
                <a:gd name="connsiteX44" fmla="*/ 12859 w 214503"/>
                <a:gd name="connsiteY44" fmla="*/ 65246 h 143922"/>
                <a:gd name="connsiteX45" fmla="*/ 381 w 214503"/>
                <a:gd name="connsiteY45" fmla="*/ 70580 h 14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14503" h="143922">
                  <a:moveTo>
                    <a:pt x="381" y="70580"/>
                  </a:moveTo>
                  <a:lnTo>
                    <a:pt x="0" y="40957"/>
                  </a:lnTo>
                  <a:lnTo>
                    <a:pt x="11239" y="40862"/>
                  </a:lnTo>
                  <a:lnTo>
                    <a:pt x="0" y="28194"/>
                  </a:lnTo>
                  <a:lnTo>
                    <a:pt x="95" y="0"/>
                  </a:lnTo>
                  <a:lnTo>
                    <a:pt x="201739" y="1238"/>
                  </a:lnTo>
                  <a:lnTo>
                    <a:pt x="200787" y="24860"/>
                  </a:lnTo>
                  <a:lnTo>
                    <a:pt x="213265" y="25051"/>
                  </a:lnTo>
                  <a:lnTo>
                    <a:pt x="214503" y="46672"/>
                  </a:lnTo>
                  <a:lnTo>
                    <a:pt x="212217" y="52483"/>
                  </a:lnTo>
                  <a:lnTo>
                    <a:pt x="201263" y="56769"/>
                  </a:lnTo>
                  <a:lnTo>
                    <a:pt x="194501" y="54007"/>
                  </a:lnTo>
                  <a:lnTo>
                    <a:pt x="194596" y="81915"/>
                  </a:lnTo>
                  <a:lnTo>
                    <a:pt x="188309" y="92678"/>
                  </a:lnTo>
                  <a:lnTo>
                    <a:pt x="181546" y="96774"/>
                  </a:lnTo>
                  <a:lnTo>
                    <a:pt x="166116" y="90106"/>
                  </a:lnTo>
                  <a:lnTo>
                    <a:pt x="162211" y="92392"/>
                  </a:lnTo>
                  <a:lnTo>
                    <a:pt x="163545" y="97822"/>
                  </a:lnTo>
                  <a:lnTo>
                    <a:pt x="173260" y="103822"/>
                  </a:lnTo>
                  <a:lnTo>
                    <a:pt x="160306" y="110299"/>
                  </a:lnTo>
                  <a:lnTo>
                    <a:pt x="161735" y="137160"/>
                  </a:lnTo>
                  <a:lnTo>
                    <a:pt x="159354" y="141637"/>
                  </a:lnTo>
                  <a:lnTo>
                    <a:pt x="150781" y="143923"/>
                  </a:lnTo>
                  <a:lnTo>
                    <a:pt x="138113" y="142875"/>
                  </a:lnTo>
                  <a:lnTo>
                    <a:pt x="125539" y="132874"/>
                  </a:lnTo>
                  <a:lnTo>
                    <a:pt x="118968" y="105346"/>
                  </a:lnTo>
                  <a:lnTo>
                    <a:pt x="123540" y="98584"/>
                  </a:lnTo>
                  <a:lnTo>
                    <a:pt x="132588" y="93726"/>
                  </a:lnTo>
                  <a:lnTo>
                    <a:pt x="134112" y="87439"/>
                  </a:lnTo>
                  <a:lnTo>
                    <a:pt x="126016" y="72580"/>
                  </a:lnTo>
                  <a:lnTo>
                    <a:pt x="117920" y="69913"/>
                  </a:lnTo>
                  <a:lnTo>
                    <a:pt x="106109" y="74581"/>
                  </a:lnTo>
                  <a:lnTo>
                    <a:pt x="104490" y="83344"/>
                  </a:lnTo>
                  <a:lnTo>
                    <a:pt x="99918" y="89249"/>
                  </a:lnTo>
                  <a:lnTo>
                    <a:pt x="97060" y="83534"/>
                  </a:lnTo>
                  <a:lnTo>
                    <a:pt x="82772" y="73914"/>
                  </a:lnTo>
                  <a:lnTo>
                    <a:pt x="82487" y="84391"/>
                  </a:lnTo>
                  <a:lnTo>
                    <a:pt x="73247" y="87916"/>
                  </a:lnTo>
                  <a:lnTo>
                    <a:pt x="65913" y="100679"/>
                  </a:lnTo>
                  <a:lnTo>
                    <a:pt x="49911" y="104870"/>
                  </a:lnTo>
                  <a:lnTo>
                    <a:pt x="35243" y="98488"/>
                  </a:lnTo>
                  <a:lnTo>
                    <a:pt x="33814" y="76200"/>
                  </a:lnTo>
                  <a:lnTo>
                    <a:pt x="31814" y="71247"/>
                  </a:lnTo>
                  <a:lnTo>
                    <a:pt x="26765" y="69056"/>
                  </a:lnTo>
                  <a:lnTo>
                    <a:pt x="12859" y="65246"/>
                  </a:lnTo>
                  <a:lnTo>
                    <a:pt x="381" y="70580"/>
                  </a:lnTo>
                  <a:close/>
                </a:path>
              </a:pathLst>
            </a:custGeom>
            <a:noFill/>
            <a:ln w="4953" cap="rnd">
              <a:solidFill>
                <a:srgbClr val="FFFFFF"/>
              </a:solidFill>
              <a:prstDash val="solid"/>
              <a:round/>
            </a:ln>
          </p:spPr>
          <p:txBody>
            <a:bodyPr rtlCol="0" anchor="ctr"/>
            <a:lstStyle/>
            <a:p>
              <a:endParaRPr lang="en-US"/>
            </a:p>
          </p:txBody>
        </p:sp>
      </p:grpSp>
      <p:grpSp>
        <p:nvGrpSpPr>
          <p:cNvPr id="4" name="Group 3">
            <a:extLst>
              <a:ext uri="{FF2B5EF4-FFF2-40B4-BE49-F238E27FC236}">
                <a16:creationId xmlns:a16="http://schemas.microsoft.com/office/drawing/2014/main" id="{3E8FBD83-BCE9-42E7-8B99-2E66EEEE0C81}"/>
              </a:ext>
            </a:extLst>
          </p:cNvPr>
          <p:cNvGrpSpPr/>
          <p:nvPr/>
        </p:nvGrpSpPr>
        <p:grpSpPr>
          <a:xfrm>
            <a:off x="7140369" y="296395"/>
            <a:ext cx="4398553" cy="2595900"/>
            <a:chOff x="7140369" y="20629"/>
            <a:chExt cx="4398553" cy="2595900"/>
          </a:xfrm>
        </p:grpSpPr>
        <p:sp>
          <p:nvSpPr>
            <p:cNvPr id="64" name="Freeform: Shape 63">
              <a:extLst>
                <a:ext uri="{FF2B5EF4-FFF2-40B4-BE49-F238E27FC236}">
                  <a16:creationId xmlns:a16="http://schemas.microsoft.com/office/drawing/2014/main" id="{51DF46B8-6A91-40A3-83D4-EC134B899DD5}"/>
                </a:ext>
              </a:extLst>
            </p:cNvPr>
            <p:cNvSpPr/>
            <p:nvPr/>
          </p:nvSpPr>
          <p:spPr>
            <a:xfrm>
              <a:off x="7140369" y="2604061"/>
              <a:ext cx="4398553" cy="12468"/>
            </a:xfrm>
            <a:custGeom>
              <a:avLst/>
              <a:gdLst>
                <a:gd name="connsiteX0" fmla="*/ 0 w 3360229"/>
                <a:gd name="connsiteY0" fmla="*/ 0 h 9525"/>
                <a:gd name="connsiteX1" fmla="*/ 3360230 w 3360229"/>
                <a:gd name="connsiteY1" fmla="*/ 0 h 9525"/>
              </a:gdLst>
              <a:ahLst/>
              <a:cxnLst>
                <a:cxn ang="0">
                  <a:pos x="connsiteX0" y="connsiteY0"/>
                </a:cxn>
                <a:cxn ang="0">
                  <a:pos x="connsiteX1" y="connsiteY1"/>
                </a:cxn>
              </a:cxnLst>
              <a:rect l="l" t="t" r="r" b="b"/>
              <a:pathLst>
                <a:path w="3360229" h="9525">
                  <a:moveTo>
                    <a:pt x="0" y="0"/>
                  </a:moveTo>
                  <a:lnTo>
                    <a:pt x="3360230" y="0"/>
                  </a:lnTo>
                </a:path>
              </a:pathLst>
            </a:custGeom>
            <a:ln w="4763" cap="flat">
              <a:solidFill>
                <a:srgbClr val="6D6E71"/>
              </a:solidFill>
              <a:prstDash val="solid"/>
              <a:miter/>
            </a:ln>
          </p:spPr>
          <p:txBody>
            <a:bodyPr rtlCol="0" anchor="ctr"/>
            <a:lstStyle/>
            <a:p>
              <a:endParaRPr lang="en-US"/>
            </a:p>
          </p:txBody>
        </p:sp>
        <p:sp>
          <p:nvSpPr>
            <p:cNvPr id="1165" name="Freeform: Shape 1164">
              <a:extLst>
                <a:ext uri="{FF2B5EF4-FFF2-40B4-BE49-F238E27FC236}">
                  <a16:creationId xmlns:a16="http://schemas.microsoft.com/office/drawing/2014/main" id="{DA640BBD-B0B1-4C5A-9C06-66BFC89622B3}"/>
                </a:ext>
              </a:extLst>
            </p:cNvPr>
            <p:cNvSpPr/>
            <p:nvPr/>
          </p:nvSpPr>
          <p:spPr>
            <a:xfrm>
              <a:off x="7155204" y="28858"/>
              <a:ext cx="84915" cy="86554"/>
            </a:xfrm>
            <a:custGeom>
              <a:avLst/>
              <a:gdLst>
                <a:gd name="connsiteX0" fmla="*/ -4033 w 64870"/>
                <a:gd name="connsiteY0" fmla="*/ -174 h 66122"/>
                <a:gd name="connsiteX1" fmla="*/ 24542 w 64870"/>
                <a:gd name="connsiteY1" fmla="*/ -174 h 66122"/>
                <a:gd name="connsiteX2" fmla="*/ 43592 w 64870"/>
                <a:gd name="connsiteY2" fmla="*/ 3922 h 66122"/>
                <a:gd name="connsiteX3" fmla="*/ 56359 w 64870"/>
                <a:gd name="connsiteY3" fmla="*/ 15543 h 66122"/>
                <a:gd name="connsiteX4" fmla="*/ 60833 w 64870"/>
                <a:gd name="connsiteY4" fmla="*/ 32878 h 66122"/>
                <a:gd name="connsiteX5" fmla="*/ 56359 w 64870"/>
                <a:gd name="connsiteY5" fmla="*/ 50214 h 66122"/>
                <a:gd name="connsiteX6" fmla="*/ 43592 w 64870"/>
                <a:gd name="connsiteY6" fmla="*/ 61834 h 66122"/>
                <a:gd name="connsiteX7" fmla="*/ 24542 w 64870"/>
                <a:gd name="connsiteY7" fmla="*/ 65930 h 66122"/>
                <a:gd name="connsiteX8" fmla="*/ -4033 w 64870"/>
                <a:gd name="connsiteY8" fmla="*/ 65930 h 66122"/>
                <a:gd name="connsiteX9" fmla="*/ 24542 w 64870"/>
                <a:gd name="connsiteY9" fmla="*/ 55548 h 66122"/>
                <a:gd name="connsiteX10" fmla="*/ 37402 w 64870"/>
                <a:gd name="connsiteY10" fmla="*/ 52785 h 66122"/>
                <a:gd name="connsiteX11" fmla="*/ 45880 w 64870"/>
                <a:gd name="connsiteY11" fmla="*/ 44880 h 66122"/>
                <a:gd name="connsiteX12" fmla="*/ 45880 w 64870"/>
                <a:gd name="connsiteY12" fmla="*/ 20972 h 66122"/>
                <a:gd name="connsiteX13" fmla="*/ 37402 w 64870"/>
                <a:gd name="connsiteY13" fmla="*/ 13066 h 66122"/>
                <a:gd name="connsiteX14" fmla="*/ 24542 w 64870"/>
                <a:gd name="connsiteY14" fmla="*/ 10209 h 66122"/>
                <a:gd name="connsiteX15" fmla="*/ 8543 w 64870"/>
                <a:gd name="connsiteY15" fmla="*/ 10209 h 66122"/>
                <a:gd name="connsiteX16" fmla="*/ 8543 w 64870"/>
                <a:gd name="connsiteY16" fmla="*/ 55548 h 6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870" h="66122">
                  <a:moveTo>
                    <a:pt x="-4033" y="-174"/>
                  </a:moveTo>
                  <a:lnTo>
                    <a:pt x="24542" y="-174"/>
                  </a:lnTo>
                  <a:cubicBezTo>
                    <a:pt x="31114" y="-288"/>
                    <a:pt x="37593" y="1112"/>
                    <a:pt x="43592" y="3922"/>
                  </a:cubicBezTo>
                  <a:cubicBezTo>
                    <a:pt x="48834" y="6532"/>
                    <a:pt x="53308" y="10552"/>
                    <a:pt x="56359" y="15543"/>
                  </a:cubicBezTo>
                  <a:cubicBezTo>
                    <a:pt x="59405" y="20810"/>
                    <a:pt x="60931" y="26801"/>
                    <a:pt x="60833" y="32878"/>
                  </a:cubicBezTo>
                  <a:cubicBezTo>
                    <a:pt x="60931" y="38955"/>
                    <a:pt x="59405" y="44956"/>
                    <a:pt x="56359" y="50214"/>
                  </a:cubicBezTo>
                  <a:cubicBezTo>
                    <a:pt x="53308" y="55243"/>
                    <a:pt x="48927" y="59282"/>
                    <a:pt x="43592" y="61834"/>
                  </a:cubicBezTo>
                  <a:cubicBezTo>
                    <a:pt x="37690" y="64692"/>
                    <a:pt x="31114" y="66092"/>
                    <a:pt x="24542" y="65930"/>
                  </a:cubicBezTo>
                  <a:lnTo>
                    <a:pt x="-4033" y="65930"/>
                  </a:lnTo>
                  <a:close/>
                  <a:moveTo>
                    <a:pt x="24542" y="55548"/>
                  </a:moveTo>
                  <a:cubicBezTo>
                    <a:pt x="29021" y="55672"/>
                    <a:pt x="33402" y="54719"/>
                    <a:pt x="37402" y="52785"/>
                  </a:cubicBezTo>
                  <a:cubicBezTo>
                    <a:pt x="40927" y="51042"/>
                    <a:pt x="43881" y="48290"/>
                    <a:pt x="45880" y="44880"/>
                  </a:cubicBezTo>
                  <a:cubicBezTo>
                    <a:pt x="49787" y="37393"/>
                    <a:pt x="49787" y="28459"/>
                    <a:pt x="45880" y="20972"/>
                  </a:cubicBezTo>
                  <a:cubicBezTo>
                    <a:pt x="43881" y="17562"/>
                    <a:pt x="40927" y="14809"/>
                    <a:pt x="37402" y="13066"/>
                  </a:cubicBezTo>
                  <a:cubicBezTo>
                    <a:pt x="33402" y="11095"/>
                    <a:pt x="29021" y="10113"/>
                    <a:pt x="24542" y="10209"/>
                  </a:cubicBezTo>
                  <a:lnTo>
                    <a:pt x="8543" y="10209"/>
                  </a:lnTo>
                  <a:lnTo>
                    <a:pt x="8543" y="55548"/>
                  </a:lnTo>
                  <a:close/>
                </a:path>
              </a:pathLst>
            </a:custGeom>
            <a:solidFill>
              <a:srgbClr val="6D6E71"/>
            </a:solidFill>
            <a:ln w="9525" cap="flat">
              <a:noFill/>
              <a:prstDash val="solid"/>
              <a:miter/>
            </a:ln>
          </p:spPr>
          <p:txBody>
            <a:bodyPr rtlCol="0" anchor="ctr"/>
            <a:lstStyle/>
            <a:p>
              <a:endParaRPr lang="en-US"/>
            </a:p>
          </p:txBody>
        </p:sp>
        <p:sp>
          <p:nvSpPr>
            <p:cNvPr id="1166" name="Freeform: Shape 1165">
              <a:extLst>
                <a:ext uri="{FF2B5EF4-FFF2-40B4-BE49-F238E27FC236}">
                  <a16:creationId xmlns:a16="http://schemas.microsoft.com/office/drawing/2014/main" id="{E65D2352-06E6-44D3-8C39-AB6542C3FA96}"/>
                </a:ext>
              </a:extLst>
            </p:cNvPr>
            <p:cNvSpPr/>
            <p:nvPr/>
          </p:nvSpPr>
          <p:spPr>
            <a:xfrm>
              <a:off x="7250370" y="48874"/>
              <a:ext cx="69885" cy="68524"/>
            </a:xfrm>
            <a:custGeom>
              <a:avLst/>
              <a:gdLst>
                <a:gd name="connsiteX0" fmla="*/ 8991 w 53388"/>
                <a:gd name="connsiteY0" fmla="*/ 48067 h 52348"/>
                <a:gd name="connsiteX1" fmla="*/ -534 w 53388"/>
                <a:gd name="connsiteY1" fmla="*/ 38542 h 52348"/>
                <a:gd name="connsiteX2" fmla="*/ -534 w 53388"/>
                <a:gd name="connsiteY2" fmla="*/ 11872 h 52348"/>
                <a:gd name="connsiteX3" fmla="*/ 8991 w 53388"/>
                <a:gd name="connsiteY3" fmla="*/ 2347 h 52348"/>
                <a:gd name="connsiteX4" fmla="*/ 22423 w 53388"/>
                <a:gd name="connsiteY4" fmla="*/ -129 h 52348"/>
                <a:gd name="connsiteX5" fmla="*/ 36329 w 53388"/>
                <a:gd name="connsiteY5" fmla="*/ 3204 h 52348"/>
                <a:gd name="connsiteX6" fmla="*/ 45854 w 53388"/>
                <a:gd name="connsiteY6" fmla="*/ 12729 h 52348"/>
                <a:gd name="connsiteX7" fmla="*/ 45854 w 53388"/>
                <a:gd name="connsiteY7" fmla="*/ 39399 h 52348"/>
                <a:gd name="connsiteX8" fmla="*/ 36329 w 53388"/>
                <a:gd name="connsiteY8" fmla="*/ 48924 h 52348"/>
                <a:gd name="connsiteX9" fmla="*/ 22423 w 53388"/>
                <a:gd name="connsiteY9" fmla="*/ 52163 h 52348"/>
                <a:gd name="connsiteX10" fmla="*/ 8991 w 53388"/>
                <a:gd name="connsiteY10" fmla="*/ 48067 h 52348"/>
                <a:gd name="connsiteX11" fmla="*/ 33566 w 53388"/>
                <a:gd name="connsiteY11" fmla="*/ 36923 h 52348"/>
                <a:gd name="connsiteX12" fmla="*/ 37854 w 53388"/>
                <a:gd name="connsiteY12" fmla="*/ 25493 h 52348"/>
                <a:gd name="connsiteX13" fmla="*/ 33566 w 53388"/>
                <a:gd name="connsiteY13" fmla="*/ 14063 h 52348"/>
                <a:gd name="connsiteX14" fmla="*/ 22423 w 53388"/>
                <a:gd name="connsiteY14" fmla="*/ 9396 h 52348"/>
                <a:gd name="connsiteX15" fmla="*/ 11753 w 53388"/>
                <a:gd name="connsiteY15" fmla="*/ 13777 h 52348"/>
                <a:gd name="connsiteX16" fmla="*/ 7470 w 53388"/>
                <a:gd name="connsiteY16" fmla="*/ 25207 h 52348"/>
                <a:gd name="connsiteX17" fmla="*/ 11753 w 53388"/>
                <a:gd name="connsiteY17" fmla="*/ 36637 h 52348"/>
                <a:gd name="connsiteX18" fmla="*/ 22423 w 53388"/>
                <a:gd name="connsiteY18" fmla="*/ 40923 h 52348"/>
                <a:gd name="connsiteX19" fmla="*/ 33566 w 53388"/>
                <a:gd name="connsiteY19" fmla="*/ 36923 h 52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3388" h="52348">
                  <a:moveTo>
                    <a:pt x="8991" y="48067"/>
                  </a:moveTo>
                  <a:cubicBezTo>
                    <a:pt x="4991" y="45867"/>
                    <a:pt x="1656" y="42562"/>
                    <a:pt x="-534" y="38542"/>
                  </a:cubicBezTo>
                  <a:cubicBezTo>
                    <a:pt x="-5199" y="30274"/>
                    <a:pt x="-5199" y="20140"/>
                    <a:pt x="-534" y="11872"/>
                  </a:cubicBezTo>
                  <a:cubicBezTo>
                    <a:pt x="1656" y="7843"/>
                    <a:pt x="4991" y="4538"/>
                    <a:pt x="8991" y="2347"/>
                  </a:cubicBezTo>
                  <a:cubicBezTo>
                    <a:pt x="13181" y="452"/>
                    <a:pt x="17851" y="-406"/>
                    <a:pt x="22423" y="-129"/>
                  </a:cubicBezTo>
                  <a:cubicBezTo>
                    <a:pt x="27278" y="-186"/>
                    <a:pt x="32041" y="957"/>
                    <a:pt x="36329" y="3204"/>
                  </a:cubicBezTo>
                  <a:cubicBezTo>
                    <a:pt x="40328" y="5395"/>
                    <a:pt x="43663" y="8700"/>
                    <a:pt x="45854" y="12729"/>
                  </a:cubicBezTo>
                  <a:cubicBezTo>
                    <a:pt x="50523" y="20997"/>
                    <a:pt x="50523" y="31132"/>
                    <a:pt x="45854" y="39399"/>
                  </a:cubicBezTo>
                  <a:cubicBezTo>
                    <a:pt x="43663" y="43419"/>
                    <a:pt x="40328" y="46724"/>
                    <a:pt x="36329" y="48924"/>
                  </a:cubicBezTo>
                  <a:cubicBezTo>
                    <a:pt x="32041" y="51144"/>
                    <a:pt x="27278" y="52258"/>
                    <a:pt x="22423" y="52163"/>
                  </a:cubicBezTo>
                  <a:cubicBezTo>
                    <a:pt x="17660" y="51934"/>
                    <a:pt x="13088" y="50525"/>
                    <a:pt x="8991" y="48067"/>
                  </a:cubicBezTo>
                  <a:close/>
                  <a:moveTo>
                    <a:pt x="33566" y="36923"/>
                  </a:moveTo>
                  <a:cubicBezTo>
                    <a:pt x="36519" y="33846"/>
                    <a:pt x="38045" y="29722"/>
                    <a:pt x="37854" y="25493"/>
                  </a:cubicBezTo>
                  <a:cubicBezTo>
                    <a:pt x="38045" y="21254"/>
                    <a:pt x="36519" y="17120"/>
                    <a:pt x="33566" y="14063"/>
                  </a:cubicBezTo>
                  <a:cubicBezTo>
                    <a:pt x="30710" y="10929"/>
                    <a:pt x="26613" y="9215"/>
                    <a:pt x="22423" y="9396"/>
                  </a:cubicBezTo>
                  <a:cubicBezTo>
                    <a:pt x="18423" y="9243"/>
                    <a:pt x="14516" y="10843"/>
                    <a:pt x="11753" y="13777"/>
                  </a:cubicBezTo>
                  <a:cubicBezTo>
                    <a:pt x="8800" y="16835"/>
                    <a:pt x="7279" y="20969"/>
                    <a:pt x="7470" y="25207"/>
                  </a:cubicBezTo>
                  <a:cubicBezTo>
                    <a:pt x="7279" y="29436"/>
                    <a:pt x="8800" y="33561"/>
                    <a:pt x="11753" y="36637"/>
                  </a:cubicBezTo>
                  <a:cubicBezTo>
                    <a:pt x="14516" y="39514"/>
                    <a:pt x="18423" y="41076"/>
                    <a:pt x="22423" y="40923"/>
                  </a:cubicBezTo>
                  <a:cubicBezTo>
                    <a:pt x="26520" y="41238"/>
                    <a:pt x="30613" y="39780"/>
                    <a:pt x="33566" y="36923"/>
                  </a:cubicBezTo>
                  <a:close/>
                </a:path>
              </a:pathLst>
            </a:custGeom>
            <a:solidFill>
              <a:srgbClr val="6D6E71"/>
            </a:solidFill>
            <a:ln w="9525" cap="flat">
              <a:noFill/>
              <a:prstDash val="solid"/>
              <a:miter/>
            </a:ln>
          </p:spPr>
          <p:txBody>
            <a:bodyPr rtlCol="0" anchor="ctr"/>
            <a:lstStyle/>
            <a:p>
              <a:endParaRPr lang="en-US"/>
            </a:p>
          </p:txBody>
        </p:sp>
        <p:sp>
          <p:nvSpPr>
            <p:cNvPr id="1167" name="Freeform: Shape 1166">
              <a:extLst>
                <a:ext uri="{FF2B5EF4-FFF2-40B4-BE49-F238E27FC236}">
                  <a16:creationId xmlns:a16="http://schemas.microsoft.com/office/drawing/2014/main" id="{6BEBDD53-D6E6-41DC-8129-50F4C2E54436}"/>
                </a:ext>
              </a:extLst>
            </p:cNvPr>
            <p:cNvSpPr/>
            <p:nvPr/>
          </p:nvSpPr>
          <p:spPr>
            <a:xfrm>
              <a:off x="7330252" y="47812"/>
              <a:ext cx="67840" cy="68470"/>
            </a:xfrm>
            <a:custGeom>
              <a:avLst/>
              <a:gdLst>
                <a:gd name="connsiteX0" fmla="*/ 47122 w 51826"/>
                <a:gd name="connsiteY0" fmla="*/ 30019 h 52307"/>
                <a:gd name="connsiteX1" fmla="*/ 7497 w 51826"/>
                <a:gd name="connsiteY1" fmla="*/ 30019 h 52307"/>
                <a:gd name="connsiteX2" fmla="*/ 12929 w 51826"/>
                <a:gd name="connsiteY2" fmla="*/ 38877 h 52307"/>
                <a:gd name="connsiteX3" fmla="*/ 23882 w 51826"/>
                <a:gd name="connsiteY3" fmla="*/ 42116 h 52307"/>
                <a:gd name="connsiteX4" fmla="*/ 37504 w 51826"/>
                <a:gd name="connsiteY4" fmla="*/ 36686 h 52307"/>
                <a:gd name="connsiteX5" fmla="*/ 43885 w 51826"/>
                <a:gd name="connsiteY5" fmla="*/ 43925 h 52307"/>
                <a:gd name="connsiteX6" fmla="*/ 35309 w 51826"/>
                <a:gd name="connsiteY6" fmla="*/ 50117 h 52307"/>
                <a:gd name="connsiteX7" fmla="*/ 23594 w 51826"/>
                <a:gd name="connsiteY7" fmla="*/ 52117 h 52307"/>
                <a:gd name="connsiteX8" fmla="*/ 8929 w 51826"/>
                <a:gd name="connsiteY8" fmla="*/ 48878 h 52307"/>
                <a:gd name="connsiteX9" fmla="*/ -596 w 51826"/>
                <a:gd name="connsiteY9" fmla="*/ 39353 h 52307"/>
                <a:gd name="connsiteX10" fmla="*/ -4028 w 51826"/>
                <a:gd name="connsiteY10" fmla="*/ 26018 h 52307"/>
                <a:gd name="connsiteX11" fmla="*/ -693 w 51826"/>
                <a:gd name="connsiteY11" fmla="*/ 12683 h 52307"/>
                <a:gd name="connsiteX12" fmla="*/ 8832 w 51826"/>
                <a:gd name="connsiteY12" fmla="*/ 3158 h 52307"/>
                <a:gd name="connsiteX13" fmla="*/ 22264 w 51826"/>
                <a:gd name="connsiteY13" fmla="*/ -175 h 52307"/>
                <a:gd name="connsiteX14" fmla="*/ 35407 w 51826"/>
                <a:gd name="connsiteY14" fmla="*/ 3063 h 52307"/>
                <a:gd name="connsiteX15" fmla="*/ 44458 w 51826"/>
                <a:gd name="connsiteY15" fmla="*/ 12588 h 52307"/>
                <a:gd name="connsiteX16" fmla="*/ 47788 w 51826"/>
                <a:gd name="connsiteY16" fmla="*/ 26304 h 52307"/>
                <a:gd name="connsiteX17" fmla="*/ 47122 w 51826"/>
                <a:gd name="connsiteY17" fmla="*/ 30019 h 52307"/>
                <a:gd name="connsiteX18" fmla="*/ 12166 w 51826"/>
                <a:gd name="connsiteY18" fmla="*/ 13255 h 52307"/>
                <a:gd name="connsiteX19" fmla="*/ 7404 w 51826"/>
                <a:gd name="connsiteY19" fmla="*/ 22208 h 52307"/>
                <a:gd name="connsiteX20" fmla="*/ 35979 w 51826"/>
                <a:gd name="connsiteY20" fmla="*/ 22208 h 52307"/>
                <a:gd name="connsiteX21" fmla="*/ 31309 w 51826"/>
                <a:gd name="connsiteY21" fmla="*/ 13350 h 52307"/>
                <a:gd name="connsiteX22" fmla="*/ 21784 w 51826"/>
                <a:gd name="connsiteY22" fmla="*/ 9921 h 52307"/>
                <a:gd name="connsiteX23" fmla="*/ 12357 w 51826"/>
                <a:gd name="connsiteY23" fmla="*/ 13255 h 52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826" h="52307">
                  <a:moveTo>
                    <a:pt x="47122" y="30019"/>
                  </a:moveTo>
                  <a:lnTo>
                    <a:pt x="7497" y="30019"/>
                  </a:lnTo>
                  <a:cubicBezTo>
                    <a:pt x="8069" y="33572"/>
                    <a:pt x="9976" y="36753"/>
                    <a:pt x="12929" y="38877"/>
                  </a:cubicBezTo>
                  <a:cubicBezTo>
                    <a:pt x="16166" y="41134"/>
                    <a:pt x="19975" y="42268"/>
                    <a:pt x="23882" y="42116"/>
                  </a:cubicBezTo>
                  <a:cubicBezTo>
                    <a:pt x="29026" y="42297"/>
                    <a:pt x="33881" y="40325"/>
                    <a:pt x="37504" y="36686"/>
                  </a:cubicBezTo>
                  <a:lnTo>
                    <a:pt x="43885" y="43925"/>
                  </a:lnTo>
                  <a:cubicBezTo>
                    <a:pt x="41597" y="46669"/>
                    <a:pt x="38644" y="48793"/>
                    <a:pt x="35309" y="50117"/>
                  </a:cubicBezTo>
                  <a:cubicBezTo>
                    <a:pt x="31598" y="51488"/>
                    <a:pt x="27598" y="52164"/>
                    <a:pt x="23594" y="52117"/>
                  </a:cubicBezTo>
                  <a:cubicBezTo>
                    <a:pt x="18547" y="52250"/>
                    <a:pt x="13501" y="51136"/>
                    <a:pt x="8929" y="48878"/>
                  </a:cubicBezTo>
                  <a:cubicBezTo>
                    <a:pt x="4925" y="46669"/>
                    <a:pt x="1595" y="43363"/>
                    <a:pt x="-596" y="39353"/>
                  </a:cubicBezTo>
                  <a:cubicBezTo>
                    <a:pt x="-2884" y="35296"/>
                    <a:pt x="-4121" y="30695"/>
                    <a:pt x="-4028" y="26018"/>
                  </a:cubicBezTo>
                  <a:cubicBezTo>
                    <a:pt x="-4121" y="21361"/>
                    <a:pt x="-2884" y="16769"/>
                    <a:pt x="-693" y="12683"/>
                  </a:cubicBezTo>
                  <a:cubicBezTo>
                    <a:pt x="1497" y="8664"/>
                    <a:pt x="4832" y="5359"/>
                    <a:pt x="8832" y="3158"/>
                  </a:cubicBezTo>
                  <a:cubicBezTo>
                    <a:pt x="12929" y="920"/>
                    <a:pt x="17594" y="-223"/>
                    <a:pt x="22264" y="-175"/>
                  </a:cubicBezTo>
                  <a:cubicBezTo>
                    <a:pt x="26835" y="-261"/>
                    <a:pt x="31407" y="863"/>
                    <a:pt x="35407" y="3063"/>
                  </a:cubicBezTo>
                  <a:cubicBezTo>
                    <a:pt x="39314" y="5301"/>
                    <a:pt x="42453" y="8607"/>
                    <a:pt x="44458" y="12588"/>
                  </a:cubicBezTo>
                  <a:cubicBezTo>
                    <a:pt x="46741" y="16798"/>
                    <a:pt x="47885" y="21523"/>
                    <a:pt x="47788" y="26304"/>
                  </a:cubicBezTo>
                  <a:cubicBezTo>
                    <a:pt x="47122" y="27352"/>
                    <a:pt x="47122" y="28495"/>
                    <a:pt x="47122" y="30019"/>
                  </a:cubicBezTo>
                  <a:close/>
                  <a:moveTo>
                    <a:pt x="12166" y="13255"/>
                  </a:moveTo>
                  <a:cubicBezTo>
                    <a:pt x="9595" y="15569"/>
                    <a:pt x="7878" y="18751"/>
                    <a:pt x="7404" y="22208"/>
                  </a:cubicBezTo>
                  <a:lnTo>
                    <a:pt x="35979" y="22208"/>
                  </a:lnTo>
                  <a:cubicBezTo>
                    <a:pt x="35500" y="18789"/>
                    <a:pt x="33881" y="15646"/>
                    <a:pt x="31309" y="13350"/>
                  </a:cubicBezTo>
                  <a:cubicBezTo>
                    <a:pt x="28645" y="11055"/>
                    <a:pt x="25310" y="9835"/>
                    <a:pt x="21784" y="9921"/>
                  </a:cubicBezTo>
                  <a:cubicBezTo>
                    <a:pt x="18357" y="9883"/>
                    <a:pt x="15022" y="11064"/>
                    <a:pt x="12357" y="13255"/>
                  </a:cubicBezTo>
                  <a:close/>
                </a:path>
              </a:pathLst>
            </a:custGeom>
            <a:solidFill>
              <a:srgbClr val="6D6E71"/>
            </a:solidFill>
            <a:ln w="9525" cap="flat">
              <a:noFill/>
              <a:prstDash val="solid"/>
              <a:miter/>
            </a:ln>
          </p:spPr>
          <p:txBody>
            <a:bodyPr rtlCol="0" anchor="ctr"/>
            <a:lstStyle/>
            <a:p>
              <a:endParaRPr lang="en-US"/>
            </a:p>
          </p:txBody>
        </p:sp>
        <p:sp>
          <p:nvSpPr>
            <p:cNvPr id="1168" name="Freeform: Shape 1167">
              <a:extLst>
                <a:ext uri="{FF2B5EF4-FFF2-40B4-BE49-F238E27FC236}">
                  <a16:creationId xmlns:a16="http://schemas.microsoft.com/office/drawing/2014/main" id="{35105BD5-501F-4CBA-A98E-CE963A73EF4D}"/>
                </a:ext>
              </a:extLst>
            </p:cNvPr>
            <p:cNvSpPr/>
            <p:nvPr/>
          </p:nvSpPr>
          <p:spPr>
            <a:xfrm>
              <a:off x="7404696" y="48642"/>
              <a:ext cx="57507" cy="67696"/>
            </a:xfrm>
            <a:custGeom>
              <a:avLst/>
              <a:gdLst>
                <a:gd name="connsiteX0" fmla="*/ 5492 w 43932"/>
                <a:gd name="connsiteY0" fmla="*/ 49958 h 51716"/>
                <a:gd name="connsiteX1" fmla="*/ -4033 w 43932"/>
                <a:gd name="connsiteY1" fmla="*/ 45862 h 51716"/>
                <a:gd name="connsiteX2" fmla="*/ 539 w 43932"/>
                <a:gd name="connsiteY2" fmla="*/ 36909 h 51716"/>
                <a:gd name="connsiteX3" fmla="*/ 8636 w 43932"/>
                <a:gd name="connsiteY3" fmla="*/ 40528 h 51716"/>
                <a:gd name="connsiteX4" fmla="*/ 18161 w 43932"/>
                <a:gd name="connsiteY4" fmla="*/ 41862 h 51716"/>
                <a:gd name="connsiteX5" fmla="*/ 28733 w 43932"/>
                <a:gd name="connsiteY5" fmla="*/ 36337 h 51716"/>
                <a:gd name="connsiteX6" fmla="*/ 26063 w 43932"/>
                <a:gd name="connsiteY6" fmla="*/ 32623 h 51716"/>
                <a:gd name="connsiteX7" fmla="*/ 17398 w 43932"/>
                <a:gd name="connsiteY7" fmla="*/ 30622 h 51716"/>
                <a:gd name="connsiteX8" fmla="*/ 7301 w 43932"/>
                <a:gd name="connsiteY8" fmla="*/ 28432 h 51716"/>
                <a:gd name="connsiteX9" fmla="*/ 441 w 43932"/>
                <a:gd name="connsiteY9" fmla="*/ 24145 h 51716"/>
                <a:gd name="connsiteX10" fmla="*/ -2414 w 43932"/>
                <a:gd name="connsiteY10" fmla="*/ 15668 h 51716"/>
                <a:gd name="connsiteX11" fmla="*/ 3585 w 43932"/>
                <a:gd name="connsiteY11" fmla="*/ 4143 h 51716"/>
                <a:gd name="connsiteX12" fmla="*/ 19780 w 43932"/>
                <a:gd name="connsiteY12" fmla="*/ -143 h 51716"/>
                <a:gd name="connsiteX13" fmla="*/ 30160 w 43932"/>
                <a:gd name="connsiteY13" fmla="*/ 1000 h 51716"/>
                <a:gd name="connsiteX14" fmla="*/ 38639 w 43932"/>
                <a:gd name="connsiteY14" fmla="*/ 4238 h 51716"/>
                <a:gd name="connsiteX15" fmla="*/ 34160 w 43932"/>
                <a:gd name="connsiteY15" fmla="*/ 13192 h 51716"/>
                <a:gd name="connsiteX16" fmla="*/ 19682 w 43932"/>
                <a:gd name="connsiteY16" fmla="*/ 9382 h 51716"/>
                <a:gd name="connsiteX17" fmla="*/ 11776 w 43932"/>
                <a:gd name="connsiteY17" fmla="*/ 10906 h 51716"/>
                <a:gd name="connsiteX18" fmla="*/ 9111 w 43932"/>
                <a:gd name="connsiteY18" fmla="*/ 15097 h 51716"/>
                <a:gd name="connsiteX19" fmla="*/ 11966 w 43932"/>
                <a:gd name="connsiteY19" fmla="*/ 19097 h 51716"/>
                <a:gd name="connsiteX20" fmla="*/ 20924 w 43932"/>
                <a:gd name="connsiteY20" fmla="*/ 21288 h 51716"/>
                <a:gd name="connsiteX21" fmla="*/ 30449 w 43932"/>
                <a:gd name="connsiteY21" fmla="*/ 23479 h 51716"/>
                <a:gd name="connsiteX22" fmla="*/ 37114 w 43932"/>
                <a:gd name="connsiteY22" fmla="*/ 27670 h 51716"/>
                <a:gd name="connsiteX23" fmla="*/ 39876 w 43932"/>
                <a:gd name="connsiteY23" fmla="*/ 35956 h 51716"/>
                <a:gd name="connsiteX24" fmla="*/ 33779 w 43932"/>
                <a:gd name="connsiteY24" fmla="*/ 47291 h 51716"/>
                <a:gd name="connsiteX25" fmla="*/ 17017 w 43932"/>
                <a:gd name="connsiteY25" fmla="*/ 51482 h 51716"/>
                <a:gd name="connsiteX26" fmla="*/ 5492 w 43932"/>
                <a:gd name="connsiteY26" fmla="*/ 49958 h 51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3932" h="51716">
                  <a:moveTo>
                    <a:pt x="5492" y="49958"/>
                  </a:moveTo>
                  <a:cubicBezTo>
                    <a:pt x="2158" y="49101"/>
                    <a:pt x="-1079" y="47720"/>
                    <a:pt x="-4033" y="45862"/>
                  </a:cubicBezTo>
                  <a:lnTo>
                    <a:pt x="539" y="36909"/>
                  </a:lnTo>
                  <a:cubicBezTo>
                    <a:pt x="3013" y="38528"/>
                    <a:pt x="5776" y="39747"/>
                    <a:pt x="8636" y="40528"/>
                  </a:cubicBezTo>
                  <a:cubicBezTo>
                    <a:pt x="11776" y="41386"/>
                    <a:pt x="14920" y="41833"/>
                    <a:pt x="18161" y="41862"/>
                  </a:cubicBezTo>
                  <a:cubicBezTo>
                    <a:pt x="25207" y="41862"/>
                    <a:pt x="28733" y="40052"/>
                    <a:pt x="28733" y="36337"/>
                  </a:cubicBezTo>
                  <a:cubicBezTo>
                    <a:pt x="28826" y="34623"/>
                    <a:pt x="27686" y="33070"/>
                    <a:pt x="26063" y="32623"/>
                  </a:cubicBezTo>
                  <a:cubicBezTo>
                    <a:pt x="23207" y="31708"/>
                    <a:pt x="20352" y="31041"/>
                    <a:pt x="17398" y="30622"/>
                  </a:cubicBezTo>
                  <a:cubicBezTo>
                    <a:pt x="13971" y="30203"/>
                    <a:pt x="10636" y="29470"/>
                    <a:pt x="7301" y="28432"/>
                  </a:cubicBezTo>
                  <a:cubicBezTo>
                    <a:pt x="4632" y="27679"/>
                    <a:pt x="2251" y="26193"/>
                    <a:pt x="441" y="24145"/>
                  </a:cubicBezTo>
                  <a:cubicBezTo>
                    <a:pt x="-1559" y="21802"/>
                    <a:pt x="-2605" y="18764"/>
                    <a:pt x="-2414" y="15668"/>
                  </a:cubicBezTo>
                  <a:cubicBezTo>
                    <a:pt x="-2512" y="11049"/>
                    <a:pt x="-224" y="6696"/>
                    <a:pt x="3585" y="4143"/>
                  </a:cubicBezTo>
                  <a:cubicBezTo>
                    <a:pt x="8446" y="1057"/>
                    <a:pt x="14064" y="-439"/>
                    <a:pt x="19780" y="-143"/>
                  </a:cubicBezTo>
                  <a:cubicBezTo>
                    <a:pt x="23305" y="-143"/>
                    <a:pt x="26733" y="247"/>
                    <a:pt x="30160" y="1000"/>
                  </a:cubicBezTo>
                  <a:cubicBezTo>
                    <a:pt x="33114" y="1657"/>
                    <a:pt x="35969" y="2752"/>
                    <a:pt x="38639" y="4238"/>
                  </a:cubicBezTo>
                  <a:lnTo>
                    <a:pt x="34160" y="13192"/>
                  </a:lnTo>
                  <a:cubicBezTo>
                    <a:pt x="29779" y="10610"/>
                    <a:pt x="24733" y="9296"/>
                    <a:pt x="19682" y="9382"/>
                  </a:cubicBezTo>
                  <a:cubicBezTo>
                    <a:pt x="16919" y="9258"/>
                    <a:pt x="14254" y="9782"/>
                    <a:pt x="11776" y="10906"/>
                  </a:cubicBezTo>
                  <a:cubicBezTo>
                    <a:pt x="10157" y="11677"/>
                    <a:pt x="9111" y="13306"/>
                    <a:pt x="9111" y="15097"/>
                  </a:cubicBezTo>
                  <a:cubicBezTo>
                    <a:pt x="9111" y="16916"/>
                    <a:pt x="10255" y="18545"/>
                    <a:pt x="11966" y="19097"/>
                  </a:cubicBezTo>
                  <a:cubicBezTo>
                    <a:pt x="14827" y="20116"/>
                    <a:pt x="17873" y="20850"/>
                    <a:pt x="20924" y="21288"/>
                  </a:cubicBezTo>
                  <a:cubicBezTo>
                    <a:pt x="24161" y="21793"/>
                    <a:pt x="27305" y="22526"/>
                    <a:pt x="30449" y="23479"/>
                  </a:cubicBezTo>
                  <a:cubicBezTo>
                    <a:pt x="33021" y="24250"/>
                    <a:pt x="35304" y="25698"/>
                    <a:pt x="37114" y="27670"/>
                  </a:cubicBezTo>
                  <a:cubicBezTo>
                    <a:pt x="39113" y="29965"/>
                    <a:pt x="40067" y="32937"/>
                    <a:pt x="39876" y="35956"/>
                  </a:cubicBezTo>
                  <a:cubicBezTo>
                    <a:pt x="39974" y="40538"/>
                    <a:pt x="37593" y="44824"/>
                    <a:pt x="33779" y="47291"/>
                  </a:cubicBezTo>
                  <a:cubicBezTo>
                    <a:pt x="28733" y="50387"/>
                    <a:pt x="22924" y="51844"/>
                    <a:pt x="17017" y="51482"/>
                  </a:cubicBezTo>
                  <a:cubicBezTo>
                    <a:pt x="13110" y="51463"/>
                    <a:pt x="9301" y="50949"/>
                    <a:pt x="5492" y="49958"/>
                  </a:cubicBezTo>
                  <a:close/>
                </a:path>
              </a:pathLst>
            </a:custGeom>
            <a:solidFill>
              <a:srgbClr val="6D6E71"/>
            </a:solidFill>
            <a:ln w="9525" cap="flat">
              <a:noFill/>
              <a:prstDash val="solid"/>
              <a:miter/>
            </a:ln>
          </p:spPr>
          <p:txBody>
            <a:bodyPr rtlCol="0" anchor="ctr"/>
            <a:lstStyle/>
            <a:p>
              <a:endParaRPr lang="en-US"/>
            </a:p>
          </p:txBody>
        </p:sp>
        <p:sp>
          <p:nvSpPr>
            <p:cNvPr id="1169" name="Freeform: Shape 1168">
              <a:extLst>
                <a:ext uri="{FF2B5EF4-FFF2-40B4-BE49-F238E27FC236}">
                  <a16:creationId xmlns:a16="http://schemas.microsoft.com/office/drawing/2014/main" id="{25360B69-B601-461B-8DD9-19490BCB1BBE}"/>
                </a:ext>
              </a:extLst>
            </p:cNvPr>
            <p:cNvSpPr/>
            <p:nvPr/>
          </p:nvSpPr>
          <p:spPr>
            <a:xfrm>
              <a:off x="7505558" y="27996"/>
              <a:ext cx="93272" cy="89016"/>
            </a:xfrm>
            <a:custGeom>
              <a:avLst/>
              <a:gdLst>
                <a:gd name="connsiteX0" fmla="*/ 13402 w 71254"/>
                <a:gd name="connsiteY0" fmla="*/ 63445 h 68003"/>
                <a:gd name="connsiteX1" fmla="*/ 640 w 71254"/>
                <a:gd name="connsiteY1" fmla="*/ 51253 h 68003"/>
                <a:gd name="connsiteX2" fmla="*/ -4029 w 71254"/>
                <a:gd name="connsiteY2" fmla="*/ 33822 h 68003"/>
                <a:gd name="connsiteX3" fmla="*/ 640 w 71254"/>
                <a:gd name="connsiteY3" fmla="*/ 16391 h 68003"/>
                <a:gd name="connsiteX4" fmla="*/ 13402 w 71254"/>
                <a:gd name="connsiteY4" fmla="*/ 4199 h 68003"/>
                <a:gd name="connsiteX5" fmla="*/ 49884 w 71254"/>
                <a:gd name="connsiteY5" fmla="*/ 4199 h 68003"/>
                <a:gd name="connsiteX6" fmla="*/ 62553 w 71254"/>
                <a:gd name="connsiteY6" fmla="*/ 16391 h 68003"/>
                <a:gd name="connsiteX7" fmla="*/ 67218 w 71254"/>
                <a:gd name="connsiteY7" fmla="*/ 33822 h 68003"/>
                <a:gd name="connsiteX8" fmla="*/ 62553 w 71254"/>
                <a:gd name="connsiteY8" fmla="*/ 51348 h 68003"/>
                <a:gd name="connsiteX9" fmla="*/ 49884 w 71254"/>
                <a:gd name="connsiteY9" fmla="*/ 63445 h 68003"/>
                <a:gd name="connsiteX10" fmla="*/ 13402 w 71254"/>
                <a:gd name="connsiteY10" fmla="*/ 63445 h 68003"/>
                <a:gd name="connsiteX11" fmla="*/ 43503 w 71254"/>
                <a:gd name="connsiteY11" fmla="*/ 53920 h 68003"/>
                <a:gd name="connsiteX12" fmla="*/ 51786 w 71254"/>
                <a:gd name="connsiteY12" fmla="*/ 45633 h 68003"/>
                <a:gd name="connsiteX13" fmla="*/ 54837 w 71254"/>
                <a:gd name="connsiteY13" fmla="*/ 33631 h 68003"/>
                <a:gd name="connsiteX14" fmla="*/ 51786 w 71254"/>
                <a:gd name="connsiteY14" fmla="*/ 21725 h 68003"/>
                <a:gd name="connsiteX15" fmla="*/ 43503 w 71254"/>
                <a:gd name="connsiteY15" fmla="*/ 13438 h 68003"/>
                <a:gd name="connsiteX16" fmla="*/ 19690 w 71254"/>
                <a:gd name="connsiteY16" fmla="*/ 13438 h 68003"/>
                <a:gd name="connsiteX17" fmla="*/ 11403 w 71254"/>
                <a:gd name="connsiteY17" fmla="*/ 21725 h 68003"/>
                <a:gd name="connsiteX18" fmla="*/ 8356 w 71254"/>
                <a:gd name="connsiteY18" fmla="*/ 33631 h 68003"/>
                <a:gd name="connsiteX19" fmla="*/ 11403 w 71254"/>
                <a:gd name="connsiteY19" fmla="*/ 45633 h 68003"/>
                <a:gd name="connsiteX20" fmla="*/ 19690 w 71254"/>
                <a:gd name="connsiteY20" fmla="*/ 53920 h 68003"/>
                <a:gd name="connsiteX21" fmla="*/ 43503 w 71254"/>
                <a:gd name="connsiteY21" fmla="*/ 53920 h 6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254" h="68003">
                  <a:moveTo>
                    <a:pt x="13402" y="63445"/>
                  </a:moveTo>
                  <a:cubicBezTo>
                    <a:pt x="8068" y="60682"/>
                    <a:pt x="3687" y="56453"/>
                    <a:pt x="640" y="51253"/>
                  </a:cubicBezTo>
                  <a:cubicBezTo>
                    <a:pt x="-2504" y="45976"/>
                    <a:pt x="-4122" y="39946"/>
                    <a:pt x="-4029" y="33822"/>
                  </a:cubicBezTo>
                  <a:cubicBezTo>
                    <a:pt x="-4029" y="27697"/>
                    <a:pt x="-2410" y="21677"/>
                    <a:pt x="640" y="16391"/>
                  </a:cubicBezTo>
                  <a:cubicBezTo>
                    <a:pt x="3687" y="11238"/>
                    <a:pt x="8068" y="7019"/>
                    <a:pt x="13402" y="4199"/>
                  </a:cubicBezTo>
                  <a:cubicBezTo>
                    <a:pt x="24834" y="-1640"/>
                    <a:pt x="38452" y="-1640"/>
                    <a:pt x="49884" y="4199"/>
                  </a:cubicBezTo>
                  <a:cubicBezTo>
                    <a:pt x="55121" y="7047"/>
                    <a:pt x="59502" y="11257"/>
                    <a:pt x="62553" y="16391"/>
                  </a:cubicBezTo>
                  <a:cubicBezTo>
                    <a:pt x="65692" y="21649"/>
                    <a:pt x="67315" y="27688"/>
                    <a:pt x="67218" y="33822"/>
                  </a:cubicBezTo>
                  <a:cubicBezTo>
                    <a:pt x="67315" y="39985"/>
                    <a:pt x="65692" y="46052"/>
                    <a:pt x="62553" y="51348"/>
                  </a:cubicBezTo>
                  <a:cubicBezTo>
                    <a:pt x="59502" y="56472"/>
                    <a:pt x="55121" y="60654"/>
                    <a:pt x="49884" y="63445"/>
                  </a:cubicBezTo>
                  <a:cubicBezTo>
                    <a:pt x="38452" y="69283"/>
                    <a:pt x="24834" y="69283"/>
                    <a:pt x="13402" y="63445"/>
                  </a:cubicBezTo>
                  <a:close/>
                  <a:moveTo>
                    <a:pt x="43503" y="53920"/>
                  </a:moveTo>
                  <a:cubicBezTo>
                    <a:pt x="46931" y="51977"/>
                    <a:pt x="49884" y="49109"/>
                    <a:pt x="51786" y="45633"/>
                  </a:cubicBezTo>
                  <a:cubicBezTo>
                    <a:pt x="53884" y="41985"/>
                    <a:pt x="54930" y="37832"/>
                    <a:pt x="54837" y="33631"/>
                  </a:cubicBezTo>
                  <a:cubicBezTo>
                    <a:pt x="54930" y="29459"/>
                    <a:pt x="53884" y="25345"/>
                    <a:pt x="51786" y="21725"/>
                  </a:cubicBezTo>
                  <a:cubicBezTo>
                    <a:pt x="49884" y="18239"/>
                    <a:pt x="47024" y="15362"/>
                    <a:pt x="43503" y="13438"/>
                  </a:cubicBezTo>
                  <a:cubicBezTo>
                    <a:pt x="36071" y="9371"/>
                    <a:pt x="27118" y="9371"/>
                    <a:pt x="19690" y="13438"/>
                  </a:cubicBezTo>
                  <a:cubicBezTo>
                    <a:pt x="16165" y="15362"/>
                    <a:pt x="13305" y="18239"/>
                    <a:pt x="11403" y="21725"/>
                  </a:cubicBezTo>
                  <a:cubicBezTo>
                    <a:pt x="9403" y="25354"/>
                    <a:pt x="8356" y="29469"/>
                    <a:pt x="8356" y="33631"/>
                  </a:cubicBezTo>
                  <a:cubicBezTo>
                    <a:pt x="8356" y="37832"/>
                    <a:pt x="9403" y="41966"/>
                    <a:pt x="11403" y="45633"/>
                  </a:cubicBezTo>
                  <a:cubicBezTo>
                    <a:pt x="13305" y="49109"/>
                    <a:pt x="16258" y="51977"/>
                    <a:pt x="19690" y="53920"/>
                  </a:cubicBezTo>
                  <a:cubicBezTo>
                    <a:pt x="27118" y="57844"/>
                    <a:pt x="36071" y="57844"/>
                    <a:pt x="43503" y="53920"/>
                  </a:cubicBezTo>
                  <a:close/>
                </a:path>
              </a:pathLst>
            </a:custGeom>
            <a:solidFill>
              <a:srgbClr val="6D6E71"/>
            </a:solidFill>
            <a:ln w="9525" cap="flat">
              <a:noFill/>
              <a:prstDash val="solid"/>
              <a:miter/>
            </a:ln>
          </p:spPr>
          <p:txBody>
            <a:bodyPr rtlCol="0" anchor="ctr"/>
            <a:lstStyle/>
            <a:p>
              <a:endParaRPr lang="en-US"/>
            </a:p>
          </p:txBody>
        </p:sp>
        <p:sp>
          <p:nvSpPr>
            <p:cNvPr id="1170" name="Freeform: Shape 1169">
              <a:extLst>
                <a:ext uri="{FF2B5EF4-FFF2-40B4-BE49-F238E27FC236}">
                  <a16:creationId xmlns:a16="http://schemas.microsoft.com/office/drawing/2014/main" id="{1ECFA4F8-89B3-4044-B546-CD4B8CB7D1A2}"/>
                </a:ext>
              </a:extLst>
            </p:cNvPr>
            <p:cNvSpPr/>
            <p:nvPr/>
          </p:nvSpPr>
          <p:spPr>
            <a:xfrm>
              <a:off x="7614410" y="24004"/>
              <a:ext cx="68575" cy="91641"/>
            </a:xfrm>
            <a:custGeom>
              <a:avLst/>
              <a:gdLst>
                <a:gd name="connsiteX0" fmla="*/ 16543 w 52387"/>
                <a:gd name="connsiteY0" fmla="*/ 48016 h 70008"/>
                <a:gd name="connsiteX1" fmla="*/ 7780 w 52387"/>
                <a:gd name="connsiteY1" fmla="*/ 56399 h 70008"/>
                <a:gd name="connsiteX2" fmla="*/ 7780 w 52387"/>
                <a:gd name="connsiteY2" fmla="*/ 69638 h 70008"/>
                <a:gd name="connsiteX3" fmla="*/ -4033 w 52387"/>
                <a:gd name="connsiteY3" fmla="*/ 69638 h 70008"/>
                <a:gd name="connsiteX4" fmla="*/ -4033 w 52387"/>
                <a:gd name="connsiteY4" fmla="*/ -180 h 70008"/>
                <a:gd name="connsiteX5" fmla="*/ 7780 w 52387"/>
                <a:gd name="connsiteY5" fmla="*/ -180 h 70008"/>
                <a:gd name="connsiteX6" fmla="*/ 7780 w 52387"/>
                <a:gd name="connsiteY6" fmla="*/ 42111 h 70008"/>
                <a:gd name="connsiteX7" fmla="*/ 32258 w 52387"/>
                <a:gd name="connsiteY7" fmla="*/ 19441 h 70008"/>
                <a:gd name="connsiteX8" fmla="*/ 46355 w 52387"/>
                <a:gd name="connsiteY8" fmla="*/ 19441 h 70008"/>
                <a:gd name="connsiteX9" fmla="*/ 25305 w 52387"/>
                <a:gd name="connsiteY9" fmla="*/ 40587 h 70008"/>
                <a:gd name="connsiteX10" fmla="*/ 48355 w 52387"/>
                <a:gd name="connsiteY10" fmla="*/ 69829 h 70008"/>
                <a:gd name="connsiteX11" fmla="*/ 34067 w 52387"/>
                <a:gd name="connsiteY11" fmla="*/ 69829 h 7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387" h="70008">
                  <a:moveTo>
                    <a:pt x="16543" y="48016"/>
                  </a:moveTo>
                  <a:lnTo>
                    <a:pt x="7780" y="56399"/>
                  </a:lnTo>
                  <a:lnTo>
                    <a:pt x="7780" y="69638"/>
                  </a:lnTo>
                  <a:lnTo>
                    <a:pt x="-4033" y="69638"/>
                  </a:lnTo>
                  <a:lnTo>
                    <a:pt x="-4033" y="-180"/>
                  </a:lnTo>
                  <a:lnTo>
                    <a:pt x="7780" y="-180"/>
                  </a:lnTo>
                  <a:lnTo>
                    <a:pt x="7780" y="42111"/>
                  </a:lnTo>
                  <a:lnTo>
                    <a:pt x="32258" y="19441"/>
                  </a:lnTo>
                  <a:lnTo>
                    <a:pt x="46355" y="19441"/>
                  </a:lnTo>
                  <a:lnTo>
                    <a:pt x="25305" y="40587"/>
                  </a:lnTo>
                  <a:lnTo>
                    <a:pt x="48355" y="69829"/>
                  </a:lnTo>
                  <a:lnTo>
                    <a:pt x="34067" y="69829"/>
                  </a:lnTo>
                  <a:close/>
                </a:path>
              </a:pathLst>
            </a:custGeom>
            <a:solidFill>
              <a:srgbClr val="6D6E71"/>
            </a:solidFill>
            <a:ln w="9525" cap="flat">
              <a:noFill/>
              <a:prstDash val="solid"/>
              <a:miter/>
            </a:ln>
          </p:spPr>
          <p:txBody>
            <a:bodyPr rtlCol="0" anchor="ctr"/>
            <a:lstStyle/>
            <a:p>
              <a:endParaRPr lang="en-US"/>
            </a:p>
          </p:txBody>
        </p:sp>
        <p:sp>
          <p:nvSpPr>
            <p:cNvPr id="1171" name="Freeform: Shape 1170">
              <a:extLst>
                <a:ext uri="{FF2B5EF4-FFF2-40B4-BE49-F238E27FC236}">
                  <a16:creationId xmlns:a16="http://schemas.microsoft.com/office/drawing/2014/main" id="{1067F6C3-6B81-499F-B0F5-F93D1DF159F7}"/>
                </a:ext>
              </a:extLst>
            </p:cNvPr>
            <p:cNvSpPr/>
            <p:nvPr/>
          </p:nvSpPr>
          <p:spPr>
            <a:xfrm>
              <a:off x="7693087" y="24004"/>
              <a:ext cx="15834" cy="91641"/>
            </a:xfrm>
            <a:custGeom>
              <a:avLst/>
              <a:gdLst>
                <a:gd name="connsiteX0" fmla="*/ -4033 w 12096"/>
                <a:gd name="connsiteY0" fmla="*/ -180 h 70008"/>
                <a:gd name="connsiteX1" fmla="*/ 8064 w 12096"/>
                <a:gd name="connsiteY1" fmla="*/ -180 h 70008"/>
                <a:gd name="connsiteX2" fmla="*/ 8064 w 12096"/>
                <a:gd name="connsiteY2" fmla="*/ 69829 h 70008"/>
                <a:gd name="connsiteX3" fmla="*/ -3749 w 12096"/>
                <a:gd name="connsiteY3" fmla="*/ 69829 h 70008"/>
              </a:gdLst>
              <a:ahLst/>
              <a:cxnLst>
                <a:cxn ang="0">
                  <a:pos x="connsiteX0" y="connsiteY0"/>
                </a:cxn>
                <a:cxn ang="0">
                  <a:pos x="connsiteX1" y="connsiteY1"/>
                </a:cxn>
                <a:cxn ang="0">
                  <a:pos x="connsiteX2" y="connsiteY2"/>
                </a:cxn>
                <a:cxn ang="0">
                  <a:pos x="connsiteX3" y="connsiteY3"/>
                </a:cxn>
              </a:cxnLst>
              <a:rect l="l" t="t" r="r" b="b"/>
              <a:pathLst>
                <a:path w="12096" h="70008">
                  <a:moveTo>
                    <a:pt x="-4033" y="-180"/>
                  </a:moveTo>
                  <a:lnTo>
                    <a:pt x="8064" y="-180"/>
                  </a:lnTo>
                  <a:lnTo>
                    <a:pt x="8064" y="69829"/>
                  </a:lnTo>
                  <a:lnTo>
                    <a:pt x="-3749" y="69829"/>
                  </a:lnTo>
                  <a:close/>
                </a:path>
              </a:pathLst>
            </a:custGeom>
            <a:solidFill>
              <a:srgbClr val="6D6E71"/>
            </a:solidFill>
            <a:ln w="9525" cap="flat">
              <a:noFill/>
              <a:prstDash val="solid"/>
              <a:miter/>
            </a:ln>
          </p:spPr>
          <p:txBody>
            <a:bodyPr rtlCol="0" anchor="ctr"/>
            <a:lstStyle/>
            <a:p>
              <a:endParaRPr lang="en-US"/>
            </a:p>
          </p:txBody>
        </p:sp>
        <p:sp>
          <p:nvSpPr>
            <p:cNvPr id="1172" name="Freeform: Shape 1171">
              <a:extLst>
                <a:ext uri="{FF2B5EF4-FFF2-40B4-BE49-F238E27FC236}">
                  <a16:creationId xmlns:a16="http://schemas.microsoft.com/office/drawing/2014/main" id="{6253CB30-3018-43B3-84A8-014C994A72D0}"/>
                </a:ext>
              </a:extLst>
            </p:cNvPr>
            <p:cNvSpPr/>
            <p:nvPr/>
          </p:nvSpPr>
          <p:spPr>
            <a:xfrm>
              <a:off x="7724860" y="48643"/>
              <a:ext cx="59325" cy="67628"/>
            </a:xfrm>
            <a:custGeom>
              <a:avLst/>
              <a:gdLst>
                <a:gd name="connsiteX0" fmla="*/ 35322 w 45321"/>
                <a:gd name="connsiteY0" fmla="*/ 5190 h 51664"/>
                <a:gd name="connsiteX1" fmla="*/ 41224 w 45321"/>
                <a:gd name="connsiteY1" fmla="*/ 21287 h 51664"/>
                <a:gd name="connsiteX2" fmla="*/ 41224 w 45321"/>
                <a:gd name="connsiteY2" fmla="*/ 50814 h 51664"/>
                <a:gd name="connsiteX3" fmla="*/ 30081 w 45321"/>
                <a:gd name="connsiteY3" fmla="*/ 50814 h 51664"/>
                <a:gd name="connsiteX4" fmla="*/ 30081 w 45321"/>
                <a:gd name="connsiteY4" fmla="*/ 44718 h 51664"/>
                <a:gd name="connsiteX5" fmla="*/ 23890 w 45321"/>
                <a:gd name="connsiteY5" fmla="*/ 49767 h 51664"/>
                <a:gd name="connsiteX6" fmla="*/ 14365 w 45321"/>
                <a:gd name="connsiteY6" fmla="*/ 51481 h 51664"/>
                <a:gd name="connsiteX7" fmla="*/ 4840 w 45321"/>
                <a:gd name="connsiteY7" fmla="*/ 49576 h 51664"/>
                <a:gd name="connsiteX8" fmla="*/ -1732 w 45321"/>
                <a:gd name="connsiteY8" fmla="*/ 44242 h 51664"/>
                <a:gd name="connsiteX9" fmla="*/ -4020 w 45321"/>
                <a:gd name="connsiteY9" fmla="*/ 36432 h 51664"/>
                <a:gd name="connsiteX10" fmla="*/ 1031 w 45321"/>
                <a:gd name="connsiteY10" fmla="*/ 25478 h 51664"/>
                <a:gd name="connsiteX11" fmla="*/ 16937 w 45321"/>
                <a:gd name="connsiteY11" fmla="*/ 21382 h 51664"/>
                <a:gd name="connsiteX12" fmla="*/ 29987 w 45321"/>
                <a:gd name="connsiteY12" fmla="*/ 21382 h 51664"/>
                <a:gd name="connsiteX13" fmla="*/ 29987 w 45321"/>
                <a:gd name="connsiteY13" fmla="*/ 20620 h 51664"/>
                <a:gd name="connsiteX14" fmla="*/ 26746 w 45321"/>
                <a:gd name="connsiteY14" fmla="*/ 12524 h 51664"/>
                <a:gd name="connsiteX15" fmla="*/ 17221 w 45321"/>
                <a:gd name="connsiteY15" fmla="*/ 9666 h 51664"/>
                <a:gd name="connsiteX16" fmla="*/ 8840 w 45321"/>
                <a:gd name="connsiteY16" fmla="*/ 11000 h 51664"/>
                <a:gd name="connsiteX17" fmla="*/ 1887 w 45321"/>
                <a:gd name="connsiteY17" fmla="*/ 14715 h 51664"/>
                <a:gd name="connsiteX18" fmla="*/ -2778 w 45321"/>
                <a:gd name="connsiteY18" fmla="*/ 6047 h 51664"/>
                <a:gd name="connsiteX19" fmla="*/ 6747 w 45321"/>
                <a:gd name="connsiteY19" fmla="*/ 1475 h 51664"/>
                <a:gd name="connsiteX20" fmla="*/ 18556 w 45321"/>
                <a:gd name="connsiteY20" fmla="*/ -144 h 51664"/>
                <a:gd name="connsiteX21" fmla="*/ 35322 w 45321"/>
                <a:gd name="connsiteY21" fmla="*/ 5190 h 51664"/>
                <a:gd name="connsiteX22" fmla="*/ 24555 w 45321"/>
                <a:gd name="connsiteY22" fmla="*/ 40908 h 51664"/>
                <a:gd name="connsiteX23" fmla="*/ 29415 w 45321"/>
                <a:gd name="connsiteY23" fmla="*/ 35098 h 51664"/>
                <a:gd name="connsiteX24" fmla="*/ 29415 w 45321"/>
                <a:gd name="connsiteY24" fmla="*/ 29193 h 51664"/>
                <a:gd name="connsiteX25" fmla="*/ 17221 w 45321"/>
                <a:gd name="connsiteY25" fmla="*/ 29193 h 51664"/>
                <a:gd name="connsiteX26" fmla="*/ 7031 w 45321"/>
                <a:gd name="connsiteY26" fmla="*/ 35955 h 51664"/>
                <a:gd name="connsiteX27" fmla="*/ 9510 w 45321"/>
                <a:gd name="connsiteY27" fmla="*/ 41004 h 51664"/>
                <a:gd name="connsiteX28" fmla="*/ 16653 w 45321"/>
                <a:gd name="connsiteY28" fmla="*/ 42909 h 51664"/>
                <a:gd name="connsiteX29" fmla="*/ 24555 w 45321"/>
                <a:gd name="connsiteY29" fmla="*/ 40908 h 5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5321" h="51664">
                  <a:moveTo>
                    <a:pt x="35322" y="5190"/>
                  </a:moveTo>
                  <a:cubicBezTo>
                    <a:pt x="39512" y="9457"/>
                    <a:pt x="41703" y="15324"/>
                    <a:pt x="41224" y="21287"/>
                  </a:cubicBezTo>
                  <a:lnTo>
                    <a:pt x="41224" y="50814"/>
                  </a:lnTo>
                  <a:lnTo>
                    <a:pt x="30081" y="50814"/>
                  </a:lnTo>
                  <a:lnTo>
                    <a:pt x="30081" y="44718"/>
                  </a:lnTo>
                  <a:cubicBezTo>
                    <a:pt x="28560" y="46957"/>
                    <a:pt x="26369" y="48709"/>
                    <a:pt x="23890" y="49767"/>
                  </a:cubicBezTo>
                  <a:cubicBezTo>
                    <a:pt x="20844" y="50957"/>
                    <a:pt x="17602" y="51538"/>
                    <a:pt x="14365" y="51481"/>
                  </a:cubicBezTo>
                  <a:cubicBezTo>
                    <a:pt x="11128" y="51529"/>
                    <a:pt x="7887" y="50881"/>
                    <a:pt x="4840" y="49576"/>
                  </a:cubicBezTo>
                  <a:cubicBezTo>
                    <a:pt x="2175" y="48443"/>
                    <a:pt x="-113" y="46595"/>
                    <a:pt x="-1732" y="44242"/>
                  </a:cubicBezTo>
                  <a:cubicBezTo>
                    <a:pt x="-3257" y="41918"/>
                    <a:pt x="-4020" y="39203"/>
                    <a:pt x="-4020" y="36432"/>
                  </a:cubicBezTo>
                  <a:cubicBezTo>
                    <a:pt x="-4210" y="32183"/>
                    <a:pt x="-2304" y="28107"/>
                    <a:pt x="1031" y="25478"/>
                  </a:cubicBezTo>
                  <a:cubicBezTo>
                    <a:pt x="5696" y="22354"/>
                    <a:pt x="11319" y="20906"/>
                    <a:pt x="16937" y="21382"/>
                  </a:cubicBezTo>
                  <a:lnTo>
                    <a:pt x="29987" y="21382"/>
                  </a:lnTo>
                  <a:lnTo>
                    <a:pt x="29987" y="20620"/>
                  </a:lnTo>
                  <a:cubicBezTo>
                    <a:pt x="30178" y="17572"/>
                    <a:pt x="28941" y="14619"/>
                    <a:pt x="26746" y="12524"/>
                  </a:cubicBezTo>
                  <a:cubicBezTo>
                    <a:pt x="24081" y="10400"/>
                    <a:pt x="20653" y="9371"/>
                    <a:pt x="17221" y="9666"/>
                  </a:cubicBezTo>
                  <a:cubicBezTo>
                    <a:pt x="14365" y="9685"/>
                    <a:pt x="11510" y="10133"/>
                    <a:pt x="8840" y="11000"/>
                  </a:cubicBezTo>
                  <a:cubicBezTo>
                    <a:pt x="6268" y="11743"/>
                    <a:pt x="3887" y="13010"/>
                    <a:pt x="1887" y="14715"/>
                  </a:cubicBezTo>
                  <a:lnTo>
                    <a:pt x="-2778" y="6047"/>
                  </a:lnTo>
                  <a:cubicBezTo>
                    <a:pt x="78" y="3951"/>
                    <a:pt x="3315" y="2408"/>
                    <a:pt x="6747" y="1475"/>
                  </a:cubicBezTo>
                  <a:cubicBezTo>
                    <a:pt x="10556" y="389"/>
                    <a:pt x="14556" y="-154"/>
                    <a:pt x="18556" y="-144"/>
                  </a:cubicBezTo>
                  <a:cubicBezTo>
                    <a:pt x="24653" y="-468"/>
                    <a:pt x="30560" y="1427"/>
                    <a:pt x="35322" y="5190"/>
                  </a:cubicBezTo>
                  <a:close/>
                  <a:moveTo>
                    <a:pt x="24555" y="40908"/>
                  </a:moveTo>
                  <a:cubicBezTo>
                    <a:pt x="26843" y="39594"/>
                    <a:pt x="28560" y="37537"/>
                    <a:pt x="29415" y="35098"/>
                  </a:cubicBezTo>
                  <a:lnTo>
                    <a:pt x="29415" y="29193"/>
                  </a:lnTo>
                  <a:lnTo>
                    <a:pt x="17221" y="29193"/>
                  </a:lnTo>
                  <a:cubicBezTo>
                    <a:pt x="10365" y="29193"/>
                    <a:pt x="7031" y="31479"/>
                    <a:pt x="7031" y="35955"/>
                  </a:cubicBezTo>
                  <a:cubicBezTo>
                    <a:pt x="6938" y="37956"/>
                    <a:pt x="7887" y="39861"/>
                    <a:pt x="9510" y="41004"/>
                  </a:cubicBezTo>
                  <a:cubicBezTo>
                    <a:pt x="11603" y="42423"/>
                    <a:pt x="14081" y="43090"/>
                    <a:pt x="16653" y="42909"/>
                  </a:cubicBezTo>
                  <a:cubicBezTo>
                    <a:pt x="19416" y="42947"/>
                    <a:pt x="22174" y="42261"/>
                    <a:pt x="24555" y="40908"/>
                  </a:cubicBezTo>
                  <a:close/>
                </a:path>
              </a:pathLst>
            </a:custGeom>
            <a:solidFill>
              <a:srgbClr val="6D6E71"/>
            </a:solidFill>
            <a:ln w="9525" cap="flat">
              <a:noFill/>
              <a:prstDash val="solid"/>
              <a:miter/>
            </a:ln>
          </p:spPr>
          <p:txBody>
            <a:bodyPr rtlCol="0" anchor="ctr"/>
            <a:lstStyle/>
            <a:p>
              <a:endParaRPr lang="en-US"/>
            </a:p>
          </p:txBody>
        </p:sp>
        <p:sp>
          <p:nvSpPr>
            <p:cNvPr id="1173" name="Freeform: Shape 1172">
              <a:extLst>
                <a:ext uri="{FF2B5EF4-FFF2-40B4-BE49-F238E27FC236}">
                  <a16:creationId xmlns:a16="http://schemas.microsoft.com/office/drawing/2014/main" id="{835C970E-CBD2-40F8-BBC7-7CE133FC4D55}"/>
                </a:ext>
              </a:extLst>
            </p:cNvPr>
            <p:cNvSpPr/>
            <p:nvPr/>
          </p:nvSpPr>
          <p:spPr>
            <a:xfrm>
              <a:off x="7803802" y="24004"/>
              <a:ext cx="65173" cy="91018"/>
            </a:xfrm>
            <a:custGeom>
              <a:avLst/>
              <a:gdLst>
                <a:gd name="connsiteX0" fmla="*/ 39881 w 49788"/>
                <a:gd name="connsiteY0" fmla="*/ 24204 h 69532"/>
                <a:gd name="connsiteX1" fmla="*/ 45690 w 49788"/>
                <a:gd name="connsiteY1" fmla="*/ 40778 h 69532"/>
                <a:gd name="connsiteX2" fmla="*/ 45690 w 49788"/>
                <a:gd name="connsiteY2" fmla="*/ 69353 h 69532"/>
                <a:gd name="connsiteX3" fmla="*/ 33877 w 49788"/>
                <a:gd name="connsiteY3" fmla="*/ 69353 h 69532"/>
                <a:gd name="connsiteX4" fmla="*/ 33877 w 49788"/>
                <a:gd name="connsiteY4" fmla="*/ 42016 h 69532"/>
                <a:gd name="connsiteX5" fmla="*/ 30733 w 49788"/>
                <a:gd name="connsiteY5" fmla="*/ 32015 h 69532"/>
                <a:gd name="connsiteX6" fmla="*/ 21877 w 49788"/>
                <a:gd name="connsiteY6" fmla="*/ 28681 h 69532"/>
                <a:gd name="connsiteX7" fmla="*/ 11590 w 49788"/>
                <a:gd name="connsiteY7" fmla="*/ 32586 h 69532"/>
                <a:gd name="connsiteX8" fmla="*/ 7780 w 49788"/>
                <a:gd name="connsiteY8" fmla="*/ 43921 h 69532"/>
                <a:gd name="connsiteX9" fmla="*/ 7780 w 49788"/>
                <a:gd name="connsiteY9" fmla="*/ 69353 h 69532"/>
                <a:gd name="connsiteX10" fmla="*/ -4033 w 49788"/>
                <a:gd name="connsiteY10" fmla="*/ 69353 h 69532"/>
                <a:gd name="connsiteX11" fmla="*/ -4033 w 49788"/>
                <a:gd name="connsiteY11" fmla="*/ -180 h 69532"/>
                <a:gd name="connsiteX12" fmla="*/ 7780 w 49788"/>
                <a:gd name="connsiteY12" fmla="*/ -180 h 69532"/>
                <a:gd name="connsiteX13" fmla="*/ 7780 w 49788"/>
                <a:gd name="connsiteY13" fmla="*/ 25252 h 69532"/>
                <a:gd name="connsiteX14" fmla="*/ 15017 w 49788"/>
                <a:gd name="connsiteY14" fmla="*/ 20489 h 69532"/>
                <a:gd name="connsiteX15" fmla="*/ 24542 w 49788"/>
                <a:gd name="connsiteY15" fmla="*/ 18870 h 69532"/>
                <a:gd name="connsiteX16" fmla="*/ 39881 w 49788"/>
                <a:gd name="connsiteY16" fmla="*/ 24204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788" h="69532">
                  <a:moveTo>
                    <a:pt x="39881" y="24204"/>
                  </a:moveTo>
                  <a:cubicBezTo>
                    <a:pt x="44071" y="28671"/>
                    <a:pt x="46164" y="34682"/>
                    <a:pt x="45690" y="40778"/>
                  </a:cubicBezTo>
                  <a:lnTo>
                    <a:pt x="45690" y="69353"/>
                  </a:lnTo>
                  <a:lnTo>
                    <a:pt x="33877" y="69353"/>
                  </a:lnTo>
                  <a:lnTo>
                    <a:pt x="33877" y="42016"/>
                  </a:lnTo>
                  <a:cubicBezTo>
                    <a:pt x="34165" y="38406"/>
                    <a:pt x="33021" y="34834"/>
                    <a:pt x="30733" y="32015"/>
                  </a:cubicBezTo>
                  <a:cubicBezTo>
                    <a:pt x="28351" y="29709"/>
                    <a:pt x="25212" y="28500"/>
                    <a:pt x="21877" y="28681"/>
                  </a:cubicBezTo>
                  <a:cubicBezTo>
                    <a:pt x="18068" y="28481"/>
                    <a:pt x="14352" y="29900"/>
                    <a:pt x="11590" y="32586"/>
                  </a:cubicBezTo>
                  <a:cubicBezTo>
                    <a:pt x="8827" y="35701"/>
                    <a:pt x="7492" y="39787"/>
                    <a:pt x="7780" y="43921"/>
                  </a:cubicBezTo>
                  <a:lnTo>
                    <a:pt x="7780" y="69353"/>
                  </a:lnTo>
                  <a:lnTo>
                    <a:pt x="-4033" y="69353"/>
                  </a:lnTo>
                  <a:lnTo>
                    <a:pt x="-4033" y="-180"/>
                  </a:lnTo>
                  <a:lnTo>
                    <a:pt x="7780" y="-180"/>
                  </a:lnTo>
                  <a:lnTo>
                    <a:pt x="7780" y="25252"/>
                  </a:lnTo>
                  <a:cubicBezTo>
                    <a:pt x="9873" y="23185"/>
                    <a:pt x="12352" y="21566"/>
                    <a:pt x="15017" y="20489"/>
                  </a:cubicBezTo>
                  <a:cubicBezTo>
                    <a:pt x="18068" y="19403"/>
                    <a:pt x="21305" y="18851"/>
                    <a:pt x="24542" y="18870"/>
                  </a:cubicBezTo>
                  <a:cubicBezTo>
                    <a:pt x="30165" y="18518"/>
                    <a:pt x="35686" y="20442"/>
                    <a:pt x="39881" y="24204"/>
                  </a:cubicBezTo>
                  <a:close/>
                </a:path>
              </a:pathLst>
            </a:custGeom>
            <a:solidFill>
              <a:srgbClr val="6D6E71"/>
            </a:solidFill>
            <a:ln w="9525" cap="flat">
              <a:noFill/>
              <a:prstDash val="solid"/>
              <a:miter/>
            </a:ln>
          </p:spPr>
          <p:txBody>
            <a:bodyPr rtlCol="0" anchor="ctr"/>
            <a:lstStyle/>
            <a:p>
              <a:endParaRPr lang="en-US"/>
            </a:p>
          </p:txBody>
        </p:sp>
        <p:sp>
          <p:nvSpPr>
            <p:cNvPr id="1174" name="Freeform: Shape 1173">
              <a:extLst>
                <a:ext uri="{FF2B5EF4-FFF2-40B4-BE49-F238E27FC236}">
                  <a16:creationId xmlns:a16="http://schemas.microsoft.com/office/drawing/2014/main" id="{DAB23822-17BB-40D7-8493-A614FACF44D8}"/>
                </a:ext>
              </a:extLst>
            </p:cNvPr>
            <p:cNvSpPr/>
            <p:nvPr/>
          </p:nvSpPr>
          <p:spPr>
            <a:xfrm>
              <a:off x="7883725" y="47824"/>
              <a:ext cx="70070" cy="68450"/>
            </a:xfrm>
            <a:custGeom>
              <a:avLst/>
              <a:gdLst>
                <a:gd name="connsiteX0" fmla="*/ 8921 w 53529"/>
                <a:gd name="connsiteY0" fmla="*/ 48869 h 52292"/>
                <a:gd name="connsiteX1" fmla="*/ -604 w 53529"/>
                <a:gd name="connsiteY1" fmla="*/ 39344 h 52292"/>
                <a:gd name="connsiteX2" fmla="*/ -604 w 53529"/>
                <a:gd name="connsiteY2" fmla="*/ 12674 h 52292"/>
                <a:gd name="connsiteX3" fmla="*/ 8921 w 53529"/>
                <a:gd name="connsiteY3" fmla="*/ 3149 h 52292"/>
                <a:gd name="connsiteX4" fmla="*/ 36543 w 53529"/>
                <a:gd name="connsiteY4" fmla="*/ 3149 h 52292"/>
                <a:gd name="connsiteX5" fmla="*/ 46068 w 53529"/>
                <a:gd name="connsiteY5" fmla="*/ 12674 h 52292"/>
                <a:gd name="connsiteX6" fmla="*/ 46068 w 53529"/>
                <a:gd name="connsiteY6" fmla="*/ 39344 h 52292"/>
                <a:gd name="connsiteX7" fmla="*/ 36543 w 53529"/>
                <a:gd name="connsiteY7" fmla="*/ 48869 h 52292"/>
                <a:gd name="connsiteX8" fmla="*/ 8921 w 53529"/>
                <a:gd name="connsiteY8" fmla="*/ 48869 h 52292"/>
                <a:gd name="connsiteX9" fmla="*/ 33496 w 53529"/>
                <a:gd name="connsiteY9" fmla="*/ 37725 h 52292"/>
                <a:gd name="connsiteX10" fmla="*/ 37687 w 53529"/>
                <a:gd name="connsiteY10" fmla="*/ 26295 h 52292"/>
                <a:gd name="connsiteX11" fmla="*/ 33496 w 53529"/>
                <a:gd name="connsiteY11" fmla="*/ 14865 h 52292"/>
                <a:gd name="connsiteX12" fmla="*/ 22734 w 53529"/>
                <a:gd name="connsiteY12" fmla="*/ 10483 h 52292"/>
                <a:gd name="connsiteX13" fmla="*/ 11972 w 53529"/>
                <a:gd name="connsiteY13" fmla="*/ 14865 h 52292"/>
                <a:gd name="connsiteX14" fmla="*/ 7777 w 53529"/>
                <a:gd name="connsiteY14" fmla="*/ 26295 h 52292"/>
                <a:gd name="connsiteX15" fmla="*/ 11972 w 53529"/>
                <a:gd name="connsiteY15" fmla="*/ 37725 h 52292"/>
                <a:gd name="connsiteX16" fmla="*/ 22734 w 53529"/>
                <a:gd name="connsiteY16" fmla="*/ 42011 h 52292"/>
                <a:gd name="connsiteX17" fmla="*/ 33878 w 53529"/>
                <a:gd name="connsiteY17" fmla="*/ 37725 h 52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529" h="52292">
                  <a:moveTo>
                    <a:pt x="8921" y="48869"/>
                  </a:moveTo>
                  <a:cubicBezTo>
                    <a:pt x="4921" y="46659"/>
                    <a:pt x="1587" y="43354"/>
                    <a:pt x="-604" y="39344"/>
                  </a:cubicBezTo>
                  <a:cubicBezTo>
                    <a:pt x="-5176" y="31038"/>
                    <a:pt x="-5176" y="20980"/>
                    <a:pt x="-604" y="12674"/>
                  </a:cubicBezTo>
                  <a:cubicBezTo>
                    <a:pt x="1587" y="8654"/>
                    <a:pt x="4921" y="5359"/>
                    <a:pt x="8921" y="3149"/>
                  </a:cubicBezTo>
                  <a:cubicBezTo>
                    <a:pt x="17590" y="-1290"/>
                    <a:pt x="27878" y="-1290"/>
                    <a:pt x="36543" y="3149"/>
                  </a:cubicBezTo>
                  <a:cubicBezTo>
                    <a:pt x="40547" y="5359"/>
                    <a:pt x="43877" y="8654"/>
                    <a:pt x="46068" y="12674"/>
                  </a:cubicBezTo>
                  <a:cubicBezTo>
                    <a:pt x="50639" y="20980"/>
                    <a:pt x="50639" y="31038"/>
                    <a:pt x="46068" y="39344"/>
                  </a:cubicBezTo>
                  <a:cubicBezTo>
                    <a:pt x="43877" y="43354"/>
                    <a:pt x="40547" y="46659"/>
                    <a:pt x="36543" y="48869"/>
                  </a:cubicBezTo>
                  <a:cubicBezTo>
                    <a:pt x="27878" y="53193"/>
                    <a:pt x="17590" y="53193"/>
                    <a:pt x="8921" y="48869"/>
                  </a:cubicBezTo>
                  <a:close/>
                  <a:moveTo>
                    <a:pt x="33496" y="37725"/>
                  </a:moveTo>
                  <a:cubicBezTo>
                    <a:pt x="36352" y="34610"/>
                    <a:pt x="37877" y="30505"/>
                    <a:pt x="37687" y="26295"/>
                  </a:cubicBezTo>
                  <a:cubicBezTo>
                    <a:pt x="37877" y="22075"/>
                    <a:pt x="36352" y="17960"/>
                    <a:pt x="33496" y="14865"/>
                  </a:cubicBezTo>
                  <a:cubicBezTo>
                    <a:pt x="30641" y="11960"/>
                    <a:pt x="26734" y="10369"/>
                    <a:pt x="22734" y="10483"/>
                  </a:cubicBezTo>
                  <a:cubicBezTo>
                    <a:pt x="18637" y="10331"/>
                    <a:pt x="14735" y="11921"/>
                    <a:pt x="11972" y="14865"/>
                  </a:cubicBezTo>
                  <a:cubicBezTo>
                    <a:pt x="9112" y="17960"/>
                    <a:pt x="7591" y="22075"/>
                    <a:pt x="7777" y="26295"/>
                  </a:cubicBezTo>
                  <a:cubicBezTo>
                    <a:pt x="7591" y="30505"/>
                    <a:pt x="9112" y="34610"/>
                    <a:pt x="11972" y="37725"/>
                  </a:cubicBezTo>
                  <a:cubicBezTo>
                    <a:pt x="14828" y="40601"/>
                    <a:pt x="18734" y="42154"/>
                    <a:pt x="22734" y="42011"/>
                  </a:cubicBezTo>
                  <a:cubicBezTo>
                    <a:pt x="26925" y="42230"/>
                    <a:pt x="30924" y="40668"/>
                    <a:pt x="33878" y="37725"/>
                  </a:cubicBezTo>
                  <a:close/>
                </a:path>
              </a:pathLst>
            </a:custGeom>
            <a:solidFill>
              <a:srgbClr val="6D6E71"/>
            </a:solidFill>
            <a:ln w="9525" cap="flat">
              <a:noFill/>
              <a:prstDash val="solid"/>
              <a:miter/>
            </a:ln>
          </p:spPr>
          <p:txBody>
            <a:bodyPr rtlCol="0" anchor="ctr"/>
            <a:lstStyle/>
            <a:p>
              <a:endParaRPr lang="en-US"/>
            </a:p>
          </p:txBody>
        </p:sp>
        <p:sp>
          <p:nvSpPr>
            <p:cNvPr id="1175" name="Freeform: Shape 1174">
              <a:extLst>
                <a:ext uri="{FF2B5EF4-FFF2-40B4-BE49-F238E27FC236}">
                  <a16:creationId xmlns:a16="http://schemas.microsoft.com/office/drawing/2014/main" id="{7F630A19-3E88-4E9D-AA28-62F17A061BFC}"/>
                </a:ext>
              </a:extLst>
            </p:cNvPr>
            <p:cNvSpPr/>
            <p:nvPr/>
          </p:nvSpPr>
          <p:spPr>
            <a:xfrm>
              <a:off x="7968886" y="48172"/>
              <a:ext cx="110431" cy="66850"/>
            </a:xfrm>
            <a:custGeom>
              <a:avLst/>
              <a:gdLst>
                <a:gd name="connsiteX0" fmla="*/ 74641 w 84363"/>
                <a:gd name="connsiteY0" fmla="*/ 5741 h 51069"/>
                <a:gd name="connsiteX1" fmla="*/ 80264 w 84363"/>
                <a:gd name="connsiteY1" fmla="*/ 22314 h 51069"/>
                <a:gd name="connsiteX2" fmla="*/ 80264 w 84363"/>
                <a:gd name="connsiteY2" fmla="*/ 50889 h 51069"/>
                <a:gd name="connsiteX3" fmla="*/ 68451 w 84363"/>
                <a:gd name="connsiteY3" fmla="*/ 50889 h 51069"/>
                <a:gd name="connsiteX4" fmla="*/ 68451 w 84363"/>
                <a:gd name="connsiteY4" fmla="*/ 23552 h 51069"/>
                <a:gd name="connsiteX5" fmla="*/ 65498 w 84363"/>
                <a:gd name="connsiteY5" fmla="*/ 13551 h 51069"/>
                <a:gd name="connsiteX6" fmla="*/ 57117 w 84363"/>
                <a:gd name="connsiteY6" fmla="*/ 10218 h 51069"/>
                <a:gd name="connsiteX7" fmla="*/ 47592 w 84363"/>
                <a:gd name="connsiteY7" fmla="*/ 14123 h 51069"/>
                <a:gd name="connsiteX8" fmla="*/ 43974 w 84363"/>
                <a:gd name="connsiteY8" fmla="*/ 25362 h 51069"/>
                <a:gd name="connsiteX9" fmla="*/ 43974 w 84363"/>
                <a:gd name="connsiteY9" fmla="*/ 50889 h 51069"/>
                <a:gd name="connsiteX10" fmla="*/ 32160 w 84363"/>
                <a:gd name="connsiteY10" fmla="*/ 50889 h 51069"/>
                <a:gd name="connsiteX11" fmla="*/ 32160 w 84363"/>
                <a:gd name="connsiteY11" fmla="*/ 23552 h 51069"/>
                <a:gd name="connsiteX12" fmla="*/ 29207 w 84363"/>
                <a:gd name="connsiteY12" fmla="*/ 13551 h 51069"/>
                <a:gd name="connsiteX13" fmla="*/ 20826 w 84363"/>
                <a:gd name="connsiteY13" fmla="*/ 10218 h 51069"/>
                <a:gd name="connsiteX14" fmla="*/ 11301 w 84363"/>
                <a:gd name="connsiteY14" fmla="*/ 14123 h 51069"/>
                <a:gd name="connsiteX15" fmla="*/ 7776 w 84363"/>
                <a:gd name="connsiteY15" fmla="*/ 25362 h 51069"/>
                <a:gd name="connsiteX16" fmla="*/ 7776 w 84363"/>
                <a:gd name="connsiteY16" fmla="*/ 50889 h 51069"/>
                <a:gd name="connsiteX17" fmla="*/ -4033 w 84363"/>
                <a:gd name="connsiteY17" fmla="*/ 50889 h 51069"/>
                <a:gd name="connsiteX18" fmla="*/ -4033 w 84363"/>
                <a:gd name="connsiteY18" fmla="*/ 407 h 51069"/>
                <a:gd name="connsiteX19" fmla="*/ 6920 w 84363"/>
                <a:gd name="connsiteY19" fmla="*/ 407 h 51069"/>
                <a:gd name="connsiteX20" fmla="*/ 6920 w 84363"/>
                <a:gd name="connsiteY20" fmla="*/ 6788 h 51069"/>
                <a:gd name="connsiteX21" fmla="*/ 14064 w 84363"/>
                <a:gd name="connsiteY21" fmla="*/ 1645 h 51069"/>
                <a:gd name="connsiteX22" fmla="*/ 23589 w 84363"/>
                <a:gd name="connsiteY22" fmla="*/ -165 h 51069"/>
                <a:gd name="connsiteX23" fmla="*/ 33588 w 84363"/>
                <a:gd name="connsiteY23" fmla="*/ 1931 h 51069"/>
                <a:gd name="connsiteX24" fmla="*/ 40541 w 84363"/>
                <a:gd name="connsiteY24" fmla="*/ 8217 h 51069"/>
                <a:gd name="connsiteX25" fmla="*/ 48545 w 84363"/>
                <a:gd name="connsiteY25" fmla="*/ 2026 h 51069"/>
                <a:gd name="connsiteX26" fmla="*/ 59498 w 84363"/>
                <a:gd name="connsiteY26" fmla="*/ -165 h 51069"/>
                <a:gd name="connsiteX27" fmla="*/ 74641 w 84363"/>
                <a:gd name="connsiteY27" fmla="*/ 5741 h 51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4363" h="51069">
                  <a:moveTo>
                    <a:pt x="74641" y="5741"/>
                  </a:moveTo>
                  <a:cubicBezTo>
                    <a:pt x="78641" y="10275"/>
                    <a:pt x="80739" y="16256"/>
                    <a:pt x="80264" y="22314"/>
                  </a:cubicBezTo>
                  <a:lnTo>
                    <a:pt x="80264" y="50889"/>
                  </a:lnTo>
                  <a:lnTo>
                    <a:pt x="68451" y="50889"/>
                  </a:lnTo>
                  <a:lnTo>
                    <a:pt x="68451" y="23552"/>
                  </a:lnTo>
                  <a:cubicBezTo>
                    <a:pt x="68642" y="19971"/>
                    <a:pt x="67595" y="16437"/>
                    <a:pt x="65498" y="13551"/>
                  </a:cubicBezTo>
                  <a:cubicBezTo>
                    <a:pt x="63307" y="11256"/>
                    <a:pt x="60261" y="10037"/>
                    <a:pt x="57117" y="10218"/>
                  </a:cubicBezTo>
                  <a:cubicBezTo>
                    <a:pt x="53499" y="10075"/>
                    <a:pt x="50066" y="11503"/>
                    <a:pt x="47592" y="14123"/>
                  </a:cubicBezTo>
                  <a:cubicBezTo>
                    <a:pt x="45020" y="17256"/>
                    <a:pt x="43685" y="21286"/>
                    <a:pt x="43974" y="25362"/>
                  </a:cubicBezTo>
                  <a:lnTo>
                    <a:pt x="43974" y="50889"/>
                  </a:lnTo>
                  <a:lnTo>
                    <a:pt x="32160" y="50889"/>
                  </a:lnTo>
                  <a:lnTo>
                    <a:pt x="32160" y="23552"/>
                  </a:lnTo>
                  <a:cubicBezTo>
                    <a:pt x="32449" y="19971"/>
                    <a:pt x="31398" y="16418"/>
                    <a:pt x="29207" y="13551"/>
                  </a:cubicBezTo>
                  <a:cubicBezTo>
                    <a:pt x="27016" y="11256"/>
                    <a:pt x="23970" y="10037"/>
                    <a:pt x="20826" y="10218"/>
                  </a:cubicBezTo>
                  <a:cubicBezTo>
                    <a:pt x="17208" y="10103"/>
                    <a:pt x="13780" y="11523"/>
                    <a:pt x="11301" y="14123"/>
                  </a:cubicBezTo>
                  <a:cubicBezTo>
                    <a:pt x="8729" y="17304"/>
                    <a:pt x="7492" y="21305"/>
                    <a:pt x="7776" y="25362"/>
                  </a:cubicBezTo>
                  <a:lnTo>
                    <a:pt x="7776" y="50889"/>
                  </a:lnTo>
                  <a:lnTo>
                    <a:pt x="-4033" y="50889"/>
                  </a:lnTo>
                  <a:lnTo>
                    <a:pt x="-4033" y="407"/>
                  </a:lnTo>
                  <a:lnTo>
                    <a:pt x="6920" y="407"/>
                  </a:lnTo>
                  <a:lnTo>
                    <a:pt x="6920" y="6788"/>
                  </a:lnTo>
                  <a:cubicBezTo>
                    <a:pt x="8827" y="4541"/>
                    <a:pt x="11301" y="2778"/>
                    <a:pt x="14064" y="1645"/>
                  </a:cubicBezTo>
                  <a:cubicBezTo>
                    <a:pt x="17110" y="369"/>
                    <a:pt x="20352" y="-250"/>
                    <a:pt x="23589" y="-165"/>
                  </a:cubicBezTo>
                  <a:cubicBezTo>
                    <a:pt x="27016" y="-250"/>
                    <a:pt x="30449" y="473"/>
                    <a:pt x="33588" y="1931"/>
                  </a:cubicBezTo>
                  <a:cubicBezTo>
                    <a:pt x="36448" y="3312"/>
                    <a:pt x="38923" y="5493"/>
                    <a:pt x="40541" y="8217"/>
                  </a:cubicBezTo>
                  <a:cubicBezTo>
                    <a:pt x="42639" y="5550"/>
                    <a:pt x="45401" y="3426"/>
                    <a:pt x="48545" y="2026"/>
                  </a:cubicBezTo>
                  <a:cubicBezTo>
                    <a:pt x="51973" y="550"/>
                    <a:pt x="55689" y="-193"/>
                    <a:pt x="59498" y="-165"/>
                  </a:cubicBezTo>
                  <a:cubicBezTo>
                    <a:pt x="65116" y="-384"/>
                    <a:pt x="70642" y="1759"/>
                    <a:pt x="74641" y="5741"/>
                  </a:cubicBezTo>
                  <a:close/>
                </a:path>
              </a:pathLst>
            </a:custGeom>
            <a:solidFill>
              <a:srgbClr val="6D6E71"/>
            </a:solidFill>
            <a:ln w="9525" cap="flat">
              <a:noFill/>
              <a:prstDash val="solid"/>
              <a:miter/>
            </a:ln>
          </p:spPr>
          <p:txBody>
            <a:bodyPr rtlCol="0" anchor="ctr"/>
            <a:lstStyle/>
            <a:p>
              <a:endParaRPr lang="en-US"/>
            </a:p>
          </p:txBody>
        </p:sp>
        <p:sp>
          <p:nvSpPr>
            <p:cNvPr id="1176" name="Freeform: Shape 1175">
              <a:extLst>
                <a:ext uri="{FF2B5EF4-FFF2-40B4-BE49-F238E27FC236}">
                  <a16:creationId xmlns:a16="http://schemas.microsoft.com/office/drawing/2014/main" id="{DFEB020E-33B9-485F-BA09-47C42BF99CE0}"/>
                </a:ext>
              </a:extLst>
            </p:cNvPr>
            <p:cNvSpPr/>
            <p:nvPr/>
          </p:nvSpPr>
          <p:spPr>
            <a:xfrm>
              <a:off x="8095049" y="48649"/>
              <a:ext cx="59324" cy="67626"/>
            </a:xfrm>
            <a:custGeom>
              <a:avLst/>
              <a:gdLst>
                <a:gd name="connsiteX0" fmla="*/ 35317 w 45320"/>
                <a:gd name="connsiteY0" fmla="*/ 5186 h 51662"/>
                <a:gd name="connsiteX1" fmla="*/ 41224 w 45320"/>
                <a:gd name="connsiteY1" fmla="*/ 21283 h 51662"/>
                <a:gd name="connsiteX2" fmla="*/ 41224 w 45320"/>
                <a:gd name="connsiteY2" fmla="*/ 50811 h 51662"/>
                <a:gd name="connsiteX3" fmla="*/ 30076 w 45320"/>
                <a:gd name="connsiteY3" fmla="*/ 50811 h 51662"/>
                <a:gd name="connsiteX4" fmla="*/ 30076 w 45320"/>
                <a:gd name="connsiteY4" fmla="*/ 44715 h 51662"/>
                <a:gd name="connsiteX5" fmla="*/ 23886 w 45320"/>
                <a:gd name="connsiteY5" fmla="*/ 49763 h 51662"/>
                <a:gd name="connsiteX6" fmla="*/ 14361 w 45320"/>
                <a:gd name="connsiteY6" fmla="*/ 51477 h 51662"/>
                <a:gd name="connsiteX7" fmla="*/ 4836 w 45320"/>
                <a:gd name="connsiteY7" fmla="*/ 49572 h 51662"/>
                <a:gd name="connsiteX8" fmla="*/ -1736 w 45320"/>
                <a:gd name="connsiteY8" fmla="*/ 44238 h 51662"/>
                <a:gd name="connsiteX9" fmla="*/ -4020 w 45320"/>
                <a:gd name="connsiteY9" fmla="*/ 36428 h 51662"/>
                <a:gd name="connsiteX10" fmla="*/ 1026 w 45320"/>
                <a:gd name="connsiteY10" fmla="*/ 25474 h 51662"/>
                <a:gd name="connsiteX11" fmla="*/ 16933 w 45320"/>
                <a:gd name="connsiteY11" fmla="*/ 21378 h 51662"/>
                <a:gd name="connsiteX12" fmla="*/ 29983 w 45320"/>
                <a:gd name="connsiteY12" fmla="*/ 21378 h 51662"/>
                <a:gd name="connsiteX13" fmla="*/ 29983 w 45320"/>
                <a:gd name="connsiteY13" fmla="*/ 20616 h 51662"/>
                <a:gd name="connsiteX14" fmla="*/ 26746 w 45320"/>
                <a:gd name="connsiteY14" fmla="*/ 12520 h 51662"/>
                <a:gd name="connsiteX15" fmla="*/ 17221 w 45320"/>
                <a:gd name="connsiteY15" fmla="*/ 9663 h 51662"/>
                <a:gd name="connsiteX16" fmla="*/ 8835 w 45320"/>
                <a:gd name="connsiteY16" fmla="*/ 10996 h 51662"/>
                <a:gd name="connsiteX17" fmla="*/ 1882 w 45320"/>
                <a:gd name="connsiteY17" fmla="*/ 14711 h 51662"/>
                <a:gd name="connsiteX18" fmla="*/ -2690 w 45320"/>
                <a:gd name="connsiteY18" fmla="*/ 6043 h 51662"/>
                <a:gd name="connsiteX19" fmla="*/ 6835 w 45320"/>
                <a:gd name="connsiteY19" fmla="*/ 1471 h 51662"/>
                <a:gd name="connsiteX20" fmla="*/ 18649 w 45320"/>
                <a:gd name="connsiteY20" fmla="*/ -148 h 51662"/>
                <a:gd name="connsiteX21" fmla="*/ 35317 w 45320"/>
                <a:gd name="connsiteY21" fmla="*/ 5186 h 51662"/>
                <a:gd name="connsiteX22" fmla="*/ 24555 w 45320"/>
                <a:gd name="connsiteY22" fmla="*/ 40905 h 51662"/>
                <a:gd name="connsiteX23" fmla="*/ 29411 w 45320"/>
                <a:gd name="connsiteY23" fmla="*/ 35094 h 51662"/>
                <a:gd name="connsiteX24" fmla="*/ 29411 w 45320"/>
                <a:gd name="connsiteY24" fmla="*/ 29189 h 51662"/>
                <a:gd name="connsiteX25" fmla="*/ 17221 w 45320"/>
                <a:gd name="connsiteY25" fmla="*/ 29189 h 51662"/>
                <a:gd name="connsiteX26" fmla="*/ 7026 w 45320"/>
                <a:gd name="connsiteY26" fmla="*/ 35952 h 51662"/>
                <a:gd name="connsiteX27" fmla="*/ 9505 w 45320"/>
                <a:gd name="connsiteY27" fmla="*/ 41000 h 51662"/>
                <a:gd name="connsiteX28" fmla="*/ 16649 w 45320"/>
                <a:gd name="connsiteY28" fmla="*/ 42905 h 51662"/>
                <a:gd name="connsiteX29" fmla="*/ 24839 w 45320"/>
                <a:gd name="connsiteY29" fmla="*/ 40905 h 51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5320" h="51662">
                  <a:moveTo>
                    <a:pt x="35317" y="5186"/>
                  </a:moveTo>
                  <a:cubicBezTo>
                    <a:pt x="39508" y="9453"/>
                    <a:pt x="41698" y="15320"/>
                    <a:pt x="41224" y="21283"/>
                  </a:cubicBezTo>
                  <a:lnTo>
                    <a:pt x="41224" y="50811"/>
                  </a:lnTo>
                  <a:lnTo>
                    <a:pt x="30076" y="50811"/>
                  </a:lnTo>
                  <a:lnTo>
                    <a:pt x="30076" y="44715"/>
                  </a:lnTo>
                  <a:cubicBezTo>
                    <a:pt x="28555" y="46953"/>
                    <a:pt x="26364" y="48705"/>
                    <a:pt x="23886" y="49763"/>
                  </a:cubicBezTo>
                  <a:cubicBezTo>
                    <a:pt x="20839" y="50953"/>
                    <a:pt x="17602" y="51544"/>
                    <a:pt x="14361" y="51477"/>
                  </a:cubicBezTo>
                  <a:cubicBezTo>
                    <a:pt x="11124" y="51525"/>
                    <a:pt x="7887" y="50877"/>
                    <a:pt x="4836" y="49572"/>
                  </a:cubicBezTo>
                  <a:cubicBezTo>
                    <a:pt x="2171" y="48439"/>
                    <a:pt x="-118" y="46591"/>
                    <a:pt x="-1736" y="44238"/>
                  </a:cubicBezTo>
                  <a:cubicBezTo>
                    <a:pt x="-3262" y="41914"/>
                    <a:pt x="-4020" y="39200"/>
                    <a:pt x="-4020" y="36428"/>
                  </a:cubicBezTo>
                  <a:cubicBezTo>
                    <a:pt x="-4210" y="32180"/>
                    <a:pt x="-2308" y="28103"/>
                    <a:pt x="1026" y="25474"/>
                  </a:cubicBezTo>
                  <a:cubicBezTo>
                    <a:pt x="5696" y="22350"/>
                    <a:pt x="11314" y="20902"/>
                    <a:pt x="16933" y="21378"/>
                  </a:cubicBezTo>
                  <a:lnTo>
                    <a:pt x="29983" y="21378"/>
                  </a:lnTo>
                  <a:lnTo>
                    <a:pt x="29983" y="20616"/>
                  </a:lnTo>
                  <a:cubicBezTo>
                    <a:pt x="30174" y="17568"/>
                    <a:pt x="29029" y="14587"/>
                    <a:pt x="26746" y="12520"/>
                  </a:cubicBezTo>
                  <a:cubicBezTo>
                    <a:pt x="24076" y="10396"/>
                    <a:pt x="20649" y="9367"/>
                    <a:pt x="17221" y="9663"/>
                  </a:cubicBezTo>
                  <a:cubicBezTo>
                    <a:pt x="14361" y="9682"/>
                    <a:pt x="11505" y="10129"/>
                    <a:pt x="8835" y="10996"/>
                  </a:cubicBezTo>
                  <a:cubicBezTo>
                    <a:pt x="6263" y="11739"/>
                    <a:pt x="3882" y="13006"/>
                    <a:pt x="1882" y="14711"/>
                  </a:cubicBezTo>
                  <a:lnTo>
                    <a:pt x="-2690" y="6043"/>
                  </a:lnTo>
                  <a:cubicBezTo>
                    <a:pt x="171" y="3919"/>
                    <a:pt x="3408" y="2366"/>
                    <a:pt x="6835" y="1471"/>
                  </a:cubicBezTo>
                  <a:cubicBezTo>
                    <a:pt x="10645" y="385"/>
                    <a:pt x="14649" y="-158"/>
                    <a:pt x="18649" y="-148"/>
                  </a:cubicBezTo>
                  <a:cubicBezTo>
                    <a:pt x="24648" y="-453"/>
                    <a:pt x="30555" y="1443"/>
                    <a:pt x="35317" y="5186"/>
                  </a:cubicBezTo>
                  <a:close/>
                  <a:moveTo>
                    <a:pt x="24555" y="40905"/>
                  </a:moveTo>
                  <a:cubicBezTo>
                    <a:pt x="26839" y="39590"/>
                    <a:pt x="28555" y="37533"/>
                    <a:pt x="29411" y="35094"/>
                  </a:cubicBezTo>
                  <a:lnTo>
                    <a:pt x="29411" y="29189"/>
                  </a:lnTo>
                  <a:lnTo>
                    <a:pt x="17221" y="29189"/>
                  </a:lnTo>
                  <a:cubicBezTo>
                    <a:pt x="10361" y="29189"/>
                    <a:pt x="7026" y="31475"/>
                    <a:pt x="7026" y="35952"/>
                  </a:cubicBezTo>
                  <a:cubicBezTo>
                    <a:pt x="6933" y="37933"/>
                    <a:pt x="7887" y="39819"/>
                    <a:pt x="9505" y="41000"/>
                  </a:cubicBezTo>
                  <a:cubicBezTo>
                    <a:pt x="11598" y="42419"/>
                    <a:pt x="14077" y="43086"/>
                    <a:pt x="16649" y="42905"/>
                  </a:cubicBezTo>
                  <a:cubicBezTo>
                    <a:pt x="19504" y="43000"/>
                    <a:pt x="22365" y="42305"/>
                    <a:pt x="24839" y="40905"/>
                  </a:cubicBezTo>
                  <a:close/>
                </a:path>
              </a:pathLst>
            </a:custGeom>
            <a:solidFill>
              <a:srgbClr val="6D6E71"/>
            </a:solidFill>
            <a:ln w="9525" cap="flat">
              <a:noFill/>
              <a:prstDash val="solid"/>
              <a:miter/>
            </a:ln>
          </p:spPr>
          <p:txBody>
            <a:bodyPr rtlCol="0" anchor="ctr"/>
            <a:lstStyle/>
            <a:p>
              <a:endParaRPr lang="en-US"/>
            </a:p>
          </p:txBody>
        </p:sp>
        <p:sp>
          <p:nvSpPr>
            <p:cNvPr id="1177" name="Freeform: Shape 1176">
              <a:extLst>
                <a:ext uri="{FF2B5EF4-FFF2-40B4-BE49-F238E27FC236}">
                  <a16:creationId xmlns:a16="http://schemas.microsoft.com/office/drawing/2014/main" id="{F92812D9-381B-4537-9920-F8B8C71B3579}"/>
                </a:ext>
              </a:extLst>
            </p:cNvPr>
            <p:cNvSpPr/>
            <p:nvPr/>
          </p:nvSpPr>
          <p:spPr>
            <a:xfrm>
              <a:off x="8203322" y="27989"/>
              <a:ext cx="80637" cy="89032"/>
            </a:xfrm>
            <a:custGeom>
              <a:avLst/>
              <a:gdLst>
                <a:gd name="connsiteX0" fmla="*/ 13279 w 61602"/>
                <a:gd name="connsiteY0" fmla="*/ 63450 h 68015"/>
                <a:gd name="connsiteX1" fmla="*/ 610 w 61602"/>
                <a:gd name="connsiteY1" fmla="*/ 51353 h 68015"/>
                <a:gd name="connsiteX2" fmla="*/ 610 w 61602"/>
                <a:gd name="connsiteY2" fmla="*/ 16397 h 68015"/>
                <a:gd name="connsiteX3" fmla="*/ 13279 w 61602"/>
                <a:gd name="connsiteY3" fmla="*/ 4205 h 68015"/>
                <a:gd name="connsiteX4" fmla="*/ 31376 w 61602"/>
                <a:gd name="connsiteY4" fmla="*/ -177 h 68015"/>
                <a:gd name="connsiteX5" fmla="*/ 46235 w 61602"/>
                <a:gd name="connsiteY5" fmla="*/ 2681 h 68015"/>
                <a:gd name="connsiteX6" fmla="*/ 57569 w 61602"/>
                <a:gd name="connsiteY6" fmla="*/ 10872 h 68015"/>
                <a:gd name="connsiteX7" fmla="*/ 49663 w 61602"/>
                <a:gd name="connsiteY7" fmla="*/ 18397 h 68015"/>
                <a:gd name="connsiteX8" fmla="*/ 31948 w 61602"/>
                <a:gd name="connsiteY8" fmla="*/ 10586 h 68015"/>
                <a:gd name="connsiteX9" fmla="*/ 19753 w 61602"/>
                <a:gd name="connsiteY9" fmla="*/ 13634 h 68015"/>
                <a:gd name="connsiteX10" fmla="*/ 11372 w 61602"/>
                <a:gd name="connsiteY10" fmla="*/ 21826 h 68015"/>
                <a:gd name="connsiteX11" fmla="*/ 11372 w 61602"/>
                <a:gd name="connsiteY11" fmla="*/ 45829 h 68015"/>
                <a:gd name="connsiteX12" fmla="*/ 19753 w 61602"/>
                <a:gd name="connsiteY12" fmla="*/ 54116 h 68015"/>
                <a:gd name="connsiteX13" fmla="*/ 31948 w 61602"/>
                <a:gd name="connsiteY13" fmla="*/ 57068 h 68015"/>
                <a:gd name="connsiteX14" fmla="*/ 49663 w 61602"/>
                <a:gd name="connsiteY14" fmla="*/ 49258 h 68015"/>
                <a:gd name="connsiteX15" fmla="*/ 57569 w 61602"/>
                <a:gd name="connsiteY15" fmla="*/ 56783 h 68015"/>
                <a:gd name="connsiteX16" fmla="*/ 46137 w 61602"/>
                <a:gd name="connsiteY16" fmla="*/ 65069 h 68015"/>
                <a:gd name="connsiteX17" fmla="*/ 31278 w 61602"/>
                <a:gd name="connsiteY17" fmla="*/ 67832 h 68015"/>
                <a:gd name="connsiteX18" fmla="*/ 13279 w 61602"/>
                <a:gd name="connsiteY18" fmla="*/ 63450 h 6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602" h="68015">
                  <a:moveTo>
                    <a:pt x="13279" y="63450"/>
                  </a:moveTo>
                  <a:cubicBezTo>
                    <a:pt x="8037" y="60640"/>
                    <a:pt x="3656" y="56459"/>
                    <a:pt x="610" y="51353"/>
                  </a:cubicBezTo>
                  <a:cubicBezTo>
                    <a:pt x="-5580" y="40514"/>
                    <a:pt x="-5580" y="27236"/>
                    <a:pt x="610" y="16397"/>
                  </a:cubicBezTo>
                  <a:cubicBezTo>
                    <a:pt x="3656" y="11263"/>
                    <a:pt x="8037" y="7053"/>
                    <a:pt x="13279" y="4205"/>
                  </a:cubicBezTo>
                  <a:cubicBezTo>
                    <a:pt x="18897" y="1271"/>
                    <a:pt x="25088" y="-234"/>
                    <a:pt x="31376" y="-177"/>
                  </a:cubicBezTo>
                  <a:cubicBezTo>
                    <a:pt x="36519" y="-243"/>
                    <a:pt x="41566" y="728"/>
                    <a:pt x="46235" y="2681"/>
                  </a:cubicBezTo>
                  <a:cubicBezTo>
                    <a:pt x="50616" y="4509"/>
                    <a:pt x="54425" y="7310"/>
                    <a:pt x="57569" y="10872"/>
                  </a:cubicBezTo>
                  <a:lnTo>
                    <a:pt x="49663" y="18397"/>
                  </a:lnTo>
                  <a:cubicBezTo>
                    <a:pt x="45184" y="13358"/>
                    <a:pt x="38710" y="10510"/>
                    <a:pt x="31948" y="10586"/>
                  </a:cubicBezTo>
                  <a:cubicBezTo>
                    <a:pt x="27659" y="10539"/>
                    <a:pt x="23469" y="11586"/>
                    <a:pt x="19753" y="13634"/>
                  </a:cubicBezTo>
                  <a:cubicBezTo>
                    <a:pt x="16228" y="15520"/>
                    <a:pt x="13372" y="18359"/>
                    <a:pt x="11372" y="21826"/>
                  </a:cubicBezTo>
                  <a:cubicBezTo>
                    <a:pt x="7275" y="29313"/>
                    <a:pt x="7275" y="38342"/>
                    <a:pt x="11372" y="45829"/>
                  </a:cubicBezTo>
                  <a:cubicBezTo>
                    <a:pt x="13372" y="49306"/>
                    <a:pt x="16228" y="52172"/>
                    <a:pt x="19753" y="54116"/>
                  </a:cubicBezTo>
                  <a:cubicBezTo>
                    <a:pt x="23469" y="56125"/>
                    <a:pt x="27659" y="57145"/>
                    <a:pt x="31948" y="57068"/>
                  </a:cubicBezTo>
                  <a:cubicBezTo>
                    <a:pt x="38710" y="57192"/>
                    <a:pt x="45184" y="54335"/>
                    <a:pt x="49663" y="49258"/>
                  </a:cubicBezTo>
                  <a:lnTo>
                    <a:pt x="57569" y="56783"/>
                  </a:lnTo>
                  <a:cubicBezTo>
                    <a:pt x="54518" y="60431"/>
                    <a:pt x="50519" y="63269"/>
                    <a:pt x="46137" y="65069"/>
                  </a:cubicBezTo>
                  <a:cubicBezTo>
                    <a:pt x="41375" y="66946"/>
                    <a:pt x="36329" y="67879"/>
                    <a:pt x="31278" y="67832"/>
                  </a:cubicBezTo>
                  <a:cubicBezTo>
                    <a:pt x="24994" y="67917"/>
                    <a:pt x="18800" y="66412"/>
                    <a:pt x="13279" y="63450"/>
                  </a:cubicBezTo>
                  <a:close/>
                </a:path>
              </a:pathLst>
            </a:custGeom>
            <a:solidFill>
              <a:srgbClr val="6D6E71"/>
            </a:solidFill>
            <a:ln w="9525" cap="flat">
              <a:noFill/>
              <a:prstDash val="solid"/>
              <a:miter/>
            </a:ln>
          </p:spPr>
          <p:txBody>
            <a:bodyPr rtlCol="0" anchor="ctr"/>
            <a:lstStyle/>
            <a:p>
              <a:endParaRPr lang="en-US"/>
            </a:p>
          </p:txBody>
        </p:sp>
        <p:sp>
          <p:nvSpPr>
            <p:cNvPr id="1178" name="Freeform: Shape 1177">
              <a:extLst>
                <a:ext uri="{FF2B5EF4-FFF2-40B4-BE49-F238E27FC236}">
                  <a16:creationId xmlns:a16="http://schemas.microsoft.com/office/drawing/2014/main" id="{916F836F-B80C-458D-B9D4-DB887BD8F7E6}"/>
                </a:ext>
              </a:extLst>
            </p:cNvPr>
            <p:cNvSpPr/>
            <p:nvPr/>
          </p:nvSpPr>
          <p:spPr>
            <a:xfrm>
              <a:off x="8295214" y="48941"/>
              <a:ext cx="65051" cy="66884"/>
            </a:xfrm>
            <a:custGeom>
              <a:avLst/>
              <a:gdLst>
                <a:gd name="connsiteX0" fmla="*/ 45663 w 49695"/>
                <a:gd name="connsiteY0" fmla="*/ -180 h 51095"/>
                <a:gd name="connsiteX1" fmla="*/ 45663 w 49695"/>
                <a:gd name="connsiteY1" fmla="*/ 50207 h 51095"/>
                <a:gd name="connsiteX2" fmla="*/ 34422 w 49695"/>
                <a:gd name="connsiteY2" fmla="*/ 50207 h 51095"/>
                <a:gd name="connsiteX3" fmla="*/ 34422 w 49695"/>
                <a:gd name="connsiteY3" fmla="*/ 43825 h 51095"/>
                <a:gd name="connsiteX4" fmla="*/ 27278 w 49695"/>
                <a:gd name="connsiteY4" fmla="*/ 49064 h 51095"/>
                <a:gd name="connsiteX5" fmla="*/ 17753 w 49695"/>
                <a:gd name="connsiteY5" fmla="*/ 50874 h 51095"/>
                <a:gd name="connsiteX6" fmla="*/ 1847 w 49695"/>
                <a:gd name="connsiteY6" fmla="*/ 45254 h 51095"/>
                <a:gd name="connsiteX7" fmla="*/ -3967 w 49695"/>
                <a:gd name="connsiteY7" fmla="*/ 28586 h 51095"/>
                <a:gd name="connsiteX8" fmla="*/ -3967 w 49695"/>
                <a:gd name="connsiteY8" fmla="*/ 11 h 51095"/>
                <a:gd name="connsiteX9" fmla="*/ 7846 w 49695"/>
                <a:gd name="connsiteY9" fmla="*/ 11 h 51095"/>
                <a:gd name="connsiteX10" fmla="*/ 7846 w 49695"/>
                <a:gd name="connsiteY10" fmla="*/ 27252 h 51095"/>
                <a:gd name="connsiteX11" fmla="*/ 10893 w 49695"/>
                <a:gd name="connsiteY11" fmla="*/ 37349 h 51095"/>
                <a:gd name="connsiteX12" fmla="*/ 19655 w 49695"/>
                <a:gd name="connsiteY12" fmla="*/ 40682 h 51095"/>
                <a:gd name="connsiteX13" fmla="*/ 29752 w 49695"/>
                <a:gd name="connsiteY13" fmla="*/ 36777 h 51095"/>
                <a:gd name="connsiteX14" fmla="*/ 33468 w 49695"/>
                <a:gd name="connsiteY14" fmla="*/ 25537 h 51095"/>
                <a:gd name="connsiteX15" fmla="*/ 33468 w 49695"/>
                <a:gd name="connsiteY15" fmla="*/ -180 h 51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695" h="51095">
                  <a:moveTo>
                    <a:pt x="45663" y="-180"/>
                  </a:moveTo>
                  <a:lnTo>
                    <a:pt x="45663" y="50207"/>
                  </a:lnTo>
                  <a:lnTo>
                    <a:pt x="34422" y="50207"/>
                  </a:lnTo>
                  <a:lnTo>
                    <a:pt x="34422" y="43825"/>
                  </a:lnTo>
                  <a:cubicBezTo>
                    <a:pt x="32515" y="46112"/>
                    <a:pt x="30040" y="47902"/>
                    <a:pt x="27278" y="49064"/>
                  </a:cubicBezTo>
                  <a:cubicBezTo>
                    <a:pt x="24325" y="50369"/>
                    <a:pt x="20990" y="50979"/>
                    <a:pt x="17753" y="50874"/>
                  </a:cubicBezTo>
                  <a:cubicBezTo>
                    <a:pt x="11944" y="51236"/>
                    <a:pt x="6130" y="49207"/>
                    <a:pt x="1847" y="45254"/>
                  </a:cubicBezTo>
                  <a:cubicBezTo>
                    <a:pt x="-2344" y="40758"/>
                    <a:pt x="-4441" y="34710"/>
                    <a:pt x="-3967" y="28586"/>
                  </a:cubicBezTo>
                  <a:lnTo>
                    <a:pt x="-3967" y="11"/>
                  </a:lnTo>
                  <a:lnTo>
                    <a:pt x="7846" y="11"/>
                  </a:lnTo>
                  <a:lnTo>
                    <a:pt x="7846" y="27252"/>
                  </a:lnTo>
                  <a:cubicBezTo>
                    <a:pt x="7563" y="30881"/>
                    <a:pt x="8702" y="34482"/>
                    <a:pt x="10893" y="37349"/>
                  </a:cubicBezTo>
                  <a:cubicBezTo>
                    <a:pt x="13181" y="39692"/>
                    <a:pt x="16418" y="40911"/>
                    <a:pt x="19655" y="40682"/>
                  </a:cubicBezTo>
                  <a:cubicBezTo>
                    <a:pt x="23469" y="40882"/>
                    <a:pt x="27087" y="39453"/>
                    <a:pt x="29752" y="36777"/>
                  </a:cubicBezTo>
                  <a:cubicBezTo>
                    <a:pt x="32422" y="33662"/>
                    <a:pt x="33756" y="29624"/>
                    <a:pt x="33468" y="25537"/>
                  </a:cubicBezTo>
                  <a:lnTo>
                    <a:pt x="33468" y="-180"/>
                  </a:lnTo>
                  <a:close/>
                </a:path>
              </a:pathLst>
            </a:custGeom>
            <a:solidFill>
              <a:srgbClr val="6D6E71"/>
            </a:solidFill>
            <a:ln w="9525" cap="flat">
              <a:noFill/>
              <a:prstDash val="solid"/>
              <a:miter/>
            </a:ln>
          </p:spPr>
          <p:txBody>
            <a:bodyPr rtlCol="0" anchor="ctr"/>
            <a:lstStyle/>
            <a:p>
              <a:endParaRPr lang="en-US"/>
            </a:p>
          </p:txBody>
        </p:sp>
        <p:sp>
          <p:nvSpPr>
            <p:cNvPr id="1179" name="Freeform: Shape 1178">
              <a:extLst>
                <a:ext uri="{FF2B5EF4-FFF2-40B4-BE49-F238E27FC236}">
                  <a16:creationId xmlns:a16="http://schemas.microsoft.com/office/drawing/2014/main" id="{4C2F56C7-7745-47B3-AB7D-37C552C73EE5}"/>
                </a:ext>
              </a:extLst>
            </p:cNvPr>
            <p:cNvSpPr/>
            <p:nvPr/>
          </p:nvSpPr>
          <p:spPr>
            <a:xfrm>
              <a:off x="8380460" y="48681"/>
              <a:ext cx="38281" cy="67336"/>
            </a:xfrm>
            <a:custGeom>
              <a:avLst/>
              <a:gdLst>
                <a:gd name="connsiteX0" fmla="*/ 25212 w 29244"/>
                <a:gd name="connsiteY0" fmla="*/ 17 h 51441"/>
                <a:gd name="connsiteX1" fmla="*/ 25212 w 29244"/>
                <a:gd name="connsiteY1" fmla="*/ 11256 h 51441"/>
                <a:gd name="connsiteX2" fmla="*/ 22449 w 29244"/>
                <a:gd name="connsiteY2" fmla="*/ 11256 h 51441"/>
                <a:gd name="connsiteX3" fmla="*/ 11683 w 29244"/>
                <a:gd name="connsiteY3" fmla="*/ 15257 h 51441"/>
                <a:gd name="connsiteX4" fmla="*/ 7780 w 29244"/>
                <a:gd name="connsiteY4" fmla="*/ 26878 h 51441"/>
                <a:gd name="connsiteX5" fmla="*/ 7780 w 29244"/>
                <a:gd name="connsiteY5" fmla="*/ 51262 h 51441"/>
                <a:gd name="connsiteX6" fmla="*/ -4033 w 29244"/>
                <a:gd name="connsiteY6" fmla="*/ 51262 h 51441"/>
                <a:gd name="connsiteX7" fmla="*/ -4033 w 29244"/>
                <a:gd name="connsiteY7" fmla="*/ 17 h 51441"/>
                <a:gd name="connsiteX8" fmla="*/ 6827 w 29244"/>
                <a:gd name="connsiteY8" fmla="*/ 17 h 51441"/>
                <a:gd name="connsiteX9" fmla="*/ 6827 w 29244"/>
                <a:gd name="connsiteY9" fmla="*/ 7351 h 51441"/>
                <a:gd name="connsiteX10" fmla="*/ 25212 w 29244"/>
                <a:gd name="connsiteY10" fmla="*/ 17 h 5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244" h="51441">
                  <a:moveTo>
                    <a:pt x="25212" y="17"/>
                  </a:moveTo>
                  <a:lnTo>
                    <a:pt x="25212" y="11256"/>
                  </a:lnTo>
                  <a:lnTo>
                    <a:pt x="22449" y="11256"/>
                  </a:lnTo>
                  <a:cubicBezTo>
                    <a:pt x="18450" y="11028"/>
                    <a:pt x="14543" y="12476"/>
                    <a:pt x="11683" y="15257"/>
                  </a:cubicBezTo>
                  <a:cubicBezTo>
                    <a:pt x="8925" y="18467"/>
                    <a:pt x="7492" y="22639"/>
                    <a:pt x="7780" y="26878"/>
                  </a:cubicBezTo>
                  <a:lnTo>
                    <a:pt x="7780" y="51262"/>
                  </a:lnTo>
                  <a:lnTo>
                    <a:pt x="-4033" y="51262"/>
                  </a:lnTo>
                  <a:lnTo>
                    <a:pt x="-4033" y="17"/>
                  </a:lnTo>
                  <a:lnTo>
                    <a:pt x="6827" y="17"/>
                  </a:lnTo>
                  <a:lnTo>
                    <a:pt x="6827" y="7351"/>
                  </a:lnTo>
                  <a:cubicBezTo>
                    <a:pt x="11208" y="1817"/>
                    <a:pt x="18259" y="-974"/>
                    <a:pt x="25212" y="17"/>
                  </a:cubicBezTo>
                  <a:close/>
                </a:path>
              </a:pathLst>
            </a:custGeom>
            <a:solidFill>
              <a:srgbClr val="6D6E71"/>
            </a:solidFill>
            <a:ln w="9525" cap="flat">
              <a:noFill/>
              <a:prstDash val="solid"/>
              <a:miter/>
            </a:ln>
          </p:spPr>
          <p:txBody>
            <a:bodyPr rtlCol="0" anchor="ctr"/>
            <a:lstStyle/>
            <a:p>
              <a:endParaRPr lang="en-US"/>
            </a:p>
          </p:txBody>
        </p:sp>
        <p:sp>
          <p:nvSpPr>
            <p:cNvPr id="1180" name="Freeform: Shape 1179">
              <a:extLst>
                <a:ext uri="{FF2B5EF4-FFF2-40B4-BE49-F238E27FC236}">
                  <a16:creationId xmlns:a16="http://schemas.microsoft.com/office/drawing/2014/main" id="{E7CD0B5D-D2AE-43A1-8197-39B04400D237}"/>
                </a:ext>
              </a:extLst>
            </p:cNvPr>
            <p:cNvSpPr/>
            <p:nvPr/>
          </p:nvSpPr>
          <p:spPr>
            <a:xfrm>
              <a:off x="8432080" y="48817"/>
              <a:ext cx="37405" cy="67200"/>
            </a:xfrm>
            <a:custGeom>
              <a:avLst/>
              <a:gdLst>
                <a:gd name="connsiteX0" fmla="*/ 24542 w 28575"/>
                <a:gd name="connsiteY0" fmla="*/ -87 h 51337"/>
                <a:gd name="connsiteX1" fmla="*/ 24542 w 28575"/>
                <a:gd name="connsiteY1" fmla="*/ 11153 h 51337"/>
                <a:gd name="connsiteX2" fmla="*/ 21877 w 28575"/>
                <a:gd name="connsiteY2" fmla="*/ 11153 h 51337"/>
                <a:gd name="connsiteX3" fmla="*/ 11017 w 28575"/>
                <a:gd name="connsiteY3" fmla="*/ 15153 h 51337"/>
                <a:gd name="connsiteX4" fmla="*/ 7208 w 28575"/>
                <a:gd name="connsiteY4" fmla="*/ 26774 h 51337"/>
                <a:gd name="connsiteX5" fmla="*/ 7208 w 28575"/>
                <a:gd name="connsiteY5" fmla="*/ 51158 h 51337"/>
                <a:gd name="connsiteX6" fmla="*/ -4033 w 28575"/>
                <a:gd name="connsiteY6" fmla="*/ 51158 h 51337"/>
                <a:gd name="connsiteX7" fmla="*/ -4033 w 28575"/>
                <a:gd name="connsiteY7" fmla="*/ -87 h 51337"/>
                <a:gd name="connsiteX8" fmla="*/ 7208 w 28575"/>
                <a:gd name="connsiteY8" fmla="*/ -87 h 51337"/>
                <a:gd name="connsiteX9" fmla="*/ 7208 w 28575"/>
                <a:gd name="connsiteY9" fmla="*/ 7247 h 51337"/>
                <a:gd name="connsiteX10" fmla="*/ 24542 w 28575"/>
                <a:gd name="connsiteY10" fmla="*/ -87 h 51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575" h="51337">
                  <a:moveTo>
                    <a:pt x="24542" y="-87"/>
                  </a:moveTo>
                  <a:lnTo>
                    <a:pt x="24542" y="11153"/>
                  </a:lnTo>
                  <a:lnTo>
                    <a:pt x="21877" y="11153"/>
                  </a:lnTo>
                  <a:cubicBezTo>
                    <a:pt x="17873" y="10914"/>
                    <a:pt x="13971" y="12372"/>
                    <a:pt x="11017" y="15153"/>
                  </a:cubicBezTo>
                  <a:cubicBezTo>
                    <a:pt x="8255" y="18373"/>
                    <a:pt x="6920" y="22554"/>
                    <a:pt x="7208" y="26774"/>
                  </a:cubicBezTo>
                  <a:lnTo>
                    <a:pt x="7208" y="51158"/>
                  </a:lnTo>
                  <a:lnTo>
                    <a:pt x="-4033" y="51158"/>
                  </a:lnTo>
                  <a:lnTo>
                    <a:pt x="-4033" y="-87"/>
                  </a:lnTo>
                  <a:lnTo>
                    <a:pt x="7208" y="-87"/>
                  </a:lnTo>
                  <a:lnTo>
                    <a:pt x="7208" y="7247"/>
                  </a:lnTo>
                  <a:cubicBezTo>
                    <a:pt x="11399" y="2028"/>
                    <a:pt x="17873" y="-735"/>
                    <a:pt x="24542" y="-87"/>
                  </a:cubicBezTo>
                  <a:close/>
                </a:path>
              </a:pathLst>
            </a:custGeom>
            <a:solidFill>
              <a:srgbClr val="6D6E71"/>
            </a:solidFill>
            <a:ln w="9525" cap="flat">
              <a:noFill/>
              <a:prstDash val="solid"/>
              <a:miter/>
            </a:ln>
          </p:spPr>
          <p:txBody>
            <a:bodyPr rtlCol="0" anchor="ctr"/>
            <a:lstStyle/>
            <a:p>
              <a:endParaRPr lang="en-US"/>
            </a:p>
          </p:txBody>
        </p:sp>
        <p:sp>
          <p:nvSpPr>
            <p:cNvPr id="1181" name="Freeform: Shape 1180">
              <a:extLst>
                <a:ext uri="{FF2B5EF4-FFF2-40B4-BE49-F238E27FC236}">
                  <a16:creationId xmlns:a16="http://schemas.microsoft.com/office/drawing/2014/main" id="{FAD8A7CD-1916-424B-AD4C-6FA4E84FBB23}"/>
                </a:ext>
              </a:extLst>
            </p:cNvPr>
            <p:cNvSpPr/>
            <p:nvPr/>
          </p:nvSpPr>
          <p:spPr>
            <a:xfrm>
              <a:off x="8477459" y="47812"/>
              <a:ext cx="67713" cy="68469"/>
            </a:xfrm>
            <a:custGeom>
              <a:avLst/>
              <a:gdLst>
                <a:gd name="connsiteX0" fmla="*/ 47025 w 51729"/>
                <a:gd name="connsiteY0" fmla="*/ 30019 h 52306"/>
                <a:gd name="connsiteX1" fmla="*/ 7497 w 51729"/>
                <a:gd name="connsiteY1" fmla="*/ 30019 h 52306"/>
                <a:gd name="connsiteX2" fmla="*/ 12925 w 51729"/>
                <a:gd name="connsiteY2" fmla="*/ 38877 h 52306"/>
                <a:gd name="connsiteX3" fmla="*/ 23785 w 51729"/>
                <a:gd name="connsiteY3" fmla="*/ 42116 h 52306"/>
                <a:gd name="connsiteX4" fmla="*/ 37500 w 51729"/>
                <a:gd name="connsiteY4" fmla="*/ 36686 h 52306"/>
                <a:gd name="connsiteX5" fmla="*/ 43881 w 51729"/>
                <a:gd name="connsiteY5" fmla="*/ 43925 h 52306"/>
                <a:gd name="connsiteX6" fmla="*/ 35212 w 51729"/>
                <a:gd name="connsiteY6" fmla="*/ 50117 h 52306"/>
                <a:gd name="connsiteX7" fmla="*/ 23496 w 51729"/>
                <a:gd name="connsiteY7" fmla="*/ 52117 h 52306"/>
                <a:gd name="connsiteX8" fmla="*/ 8925 w 51729"/>
                <a:gd name="connsiteY8" fmla="*/ 48878 h 52306"/>
                <a:gd name="connsiteX9" fmla="*/ -600 w 51729"/>
                <a:gd name="connsiteY9" fmla="*/ 39353 h 52306"/>
                <a:gd name="connsiteX10" fmla="*/ -4027 w 51729"/>
                <a:gd name="connsiteY10" fmla="*/ 26018 h 52306"/>
                <a:gd name="connsiteX11" fmla="*/ -693 w 51729"/>
                <a:gd name="connsiteY11" fmla="*/ 12683 h 52306"/>
                <a:gd name="connsiteX12" fmla="*/ 8832 w 51729"/>
                <a:gd name="connsiteY12" fmla="*/ 3158 h 52306"/>
                <a:gd name="connsiteX13" fmla="*/ 22259 w 51729"/>
                <a:gd name="connsiteY13" fmla="*/ -175 h 52306"/>
                <a:gd name="connsiteX14" fmla="*/ 35403 w 51729"/>
                <a:gd name="connsiteY14" fmla="*/ 3063 h 52306"/>
                <a:gd name="connsiteX15" fmla="*/ 44453 w 51729"/>
                <a:gd name="connsiteY15" fmla="*/ 12588 h 52306"/>
                <a:gd name="connsiteX16" fmla="*/ 47690 w 51729"/>
                <a:gd name="connsiteY16" fmla="*/ 26304 h 52306"/>
                <a:gd name="connsiteX17" fmla="*/ 47025 w 51729"/>
                <a:gd name="connsiteY17" fmla="*/ 30019 h 52306"/>
                <a:gd name="connsiteX18" fmla="*/ 12162 w 51729"/>
                <a:gd name="connsiteY18" fmla="*/ 13255 h 52306"/>
                <a:gd name="connsiteX19" fmla="*/ 7400 w 51729"/>
                <a:gd name="connsiteY19" fmla="*/ 22208 h 52306"/>
                <a:gd name="connsiteX20" fmla="*/ 35975 w 51729"/>
                <a:gd name="connsiteY20" fmla="*/ 22208 h 52306"/>
                <a:gd name="connsiteX21" fmla="*/ 31403 w 51729"/>
                <a:gd name="connsiteY21" fmla="*/ 13350 h 52306"/>
                <a:gd name="connsiteX22" fmla="*/ 21878 w 51729"/>
                <a:gd name="connsiteY22" fmla="*/ 9921 h 52306"/>
                <a:gd name="connsiteX23" fmla="*/ 12260 w 51729"/>
                <a:gd name="connsiteY23" fmla="*/ 13255 h 5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9" h="52306">
                  <a:moveTo>
                    <a:pt x="47025" y="30019"/>
                  </a:moveTo>
                  <a:lnTo>
                    <a:pt x="7497" y="30019"/>
                  </a:lnTo>
                  <a:cubicBezTo>
                    <a:pt x="8070" y="33572"/>
                    <a:pt x="9972" y="36753"/>
                    <a:pt x="12925" y="38877"/>
                  </a:cubicBezTo>
                  <a:cubicBezTo>
                    <a:pt x="16069" y="41115"/>
                    <a:pt x="19878" y="42258"/>
                    <a:pt x="23785" y="42116"/>
                  </a:cubicBezTo>
                  <a:cubicBezTo>
                    <a:pt x="28929" y="42287"/>
                    <a:pt x="33882" y="40325"/>
                    <a:pt x="37500" y="36686"/>
                  </a:cubicBezTo>
                  <a:lnTo>
                    <a:pt x="43881" y="43925"/>
                  </a:lnTo>
                  <a:cubicBezTo>
                    <a:pt x="41598" y="46688"/>
                    <a:pt x="38547" y="48821"/>
                    <a:pt x="35212" y="50117"/>
                  </a:cubicBezTo>
                  <a:cubicBezTo>
                    <a:pt x="31501" y="51507"/>
                    <a:pt x="27501" y="52183"/>
                    <a:pt x="23496" y="52117"/>
                  </a:cubicBezTo>
                  <a:cubicBezTo>
                    <a:pt x="18450" y="52241"/>
                    <a:pt x="13404" y="51126"/>
                    <a:pt x="8925" y="48878"/>
                  </a:cubicBezTo>
                  <a:cubicBezTo>
                    <a:pt x="4926" y="46697"/>
                    <a:pt x="1591" y="43382"/>
                    <a:pt x="-600" y="39353"/>
                  </a:cubicBezTo>
                  <a:cubicBezTo>
                    <a:pt x="-2888" y="35296"/>
                    <a:pt x="-4125" y="30695"/>
                    <a:pt x="-4027" y="26018"/>
                  </a:cubicBezTo>
                  <a:cubicBezTo>
                    <a:pt x="-4125" y="21361"/>
                    <a:pt x="-2888" y="16769"/>
                    <a:pt x="-693" y="12683"/>
                  </a:cubicBezTo>
                  <a:cubicBezTo>
                    <a:pt x="1498" y="8664"/>
                    <a:pt x="4828" y="5359"/>
                    <a:pt x="8832" y="3158"/>
                  </a:cubicBezTo>
                  <a:cubicBezTo>
                    <a:pt x="12925" y="901"/>
                    <a:pt x="17595" y="-252"/>
                    <a:pt x="22259" y="-175"/>
                  </a:cubicBezTo>
                  <a:cubicBezTo>
                    <a:pt x="26831" y="-261"/>
                    <a:pt x="31403" y="863"/>
                    <a:pt x="35403" y="3063"/>
                  </a:cubicBezTo>
                  <a:cubicBezTo>
                    <a:pt x="39309" y="5301"/>
                    <a:pt x="42453" y="8607"/>
                    <a:pt x="44453" y="12588"/>
                  </a:cubicBezTo>
                  <a:cubicBezTo>
                    <a:pt x="46742" y="16808"/>
                    <a:pt x="47788" y="21532"/>
                    <a:pt x="47690" y="26304"/>
                  </a:cubicBezTo>
                  <a:cubicBezTo>
                    <a:pt x="47597" y="27561"/>
                    <a:pt x="47309" y="28800"/>
                    <a:pt x="47025" y="30019"/>
                  </a:cubicBezTo>
                  <a:close/>
                  <a:moveTo>
                    <a:pt x="12162" y="13255"/>
                  </a:moveTo>
                  <a:cubicBezTo>
                    <a:pt x="9497" y="15541"/>
                    <a:pt x="7781" y="18732"/>
                    <a:pt x="7400" y="22208"/>
                  </a:cubicBezTo>
                  <a:lnTo>
                    <a:pt x="35975" y="22208"/>
                  </a:lnTo>
                  <a:cubicBezTo>
                    <a:pt x="35593" y="18789"/>
                    <a:pt x="33975" y="15627"/>
                    <a:pt x="31403" y="13350"/>
                  </a:cubicBezTo>
                  <a:cubicBezTo>
                    <a:pt x="28738" y="11055"/>
                    <a:pt x="25403" y="9835"/>
                    <a:pt x="21878" y="9921"/>
                  </a:cubicBezTo>
                  <a:cubicBezTo>
                    <a:pt x="18357" y="9826"/>
                    <a:pt x="14925" y="11007"/>
                    <a:pt x="12260" y="13255"/>
                  </a:cubicBezTo>
                  <a:close/>
                </a:path>
              </a:pathLst>
            </a:custGeom>
            <a:solidFill>
              <a:srgbClr val="6D6E71"/>
            </a:solidFill>
            <a:ln w="9525" cap="flat">
              <a:noFill/>
              <a:prstDash val="solid"/>
              <a:miter/>
            </a:ln>
          </p:spPr>
          <p:txBody>
            <a:bodyPr rtlCol="0" anchor="ctr"/>
            <a:lstStyle/>
            <a:p>
              <a:endParaRPr lang="en-US"/>
            </a:p>
          </p:txBody>
        </p:sp>
        <p:sp>
          <p:nvSpPr>
            <p:cNvPr id="1182" name="Freeform: Shape 1181">
              <a:extLst>
                <a:ext uri="{FF2B5EF4-FFF2-40B4-BE49-F238E27FC236}">
                  <a16:creationId xmlns:a16="http://schemas.microsoft.com/office/drawing/2014/main" id="{2B081648-568B-49A4-B5D2-0FEA5B4C8DB7}"/>
                </a:ext>
              </a:extLst>
            </p:cNvPr>
            <p:cNvSpPr/>
            <p:nvPr/>
          </p:nvSpPr>
          <p:spPr>
            <a:xfrm>
              <a:off x="8559509" y="48154"/>
              <a:ext cx="65169" cy="66867"/>
            </a:xfrm>
            <a:custGeom>
              <a:avLst/>
              <a:gdLst>
                <a:gd name="connsiteX0" fmla="*/ 39876 w 49785"/>
                <a:gd name="connsiteY0" fmla="*/ 5754 h 51082"/>
                <a:gd name="connsiteX1" fmla="*/ 45685 w 49785"/>
                <a:gd name="connsiteY1" fmla="*/ 22328 h 51082"/>
                <a:gd name="connsiteX2" fmla="*/ 45685 w 49785"/>
                <a:gd name="connsiteY2" fmla="*/ 50903 h 51082"/>
                <a:gd name="connsiteX3" fmla="*/ 33877 w 49785"/>
                <a:gd name="connsiteY3" fmla="*/ 50903 h 51082"/>
                <a:gd name="connsiteX4" fmla="*/ 33877 w 49785"/>
                <a:gd name="connsiteY4" fmla="*/ 23566 h 51082"/>
                <a:gd name="connsiteX5" fmla="*/ 30733 w 49785"/>
                <a:gd name="connsiteY5" fmla="*/ 13565 h 51082"/>
                <a:gd name="connsiteX6" fmla="*/ 21873 w 49785"/>
                <a:gd name="connsiteY6" fmla="*/ 10231 h 51082"/>
                <a:gd name="connsiteX7" fmla="*/ 11585 w 49785"/>
                <a:gd name="connsiteY7" fmla="*/ 14136 h 51082"/>
                <a:gd name="connsiteX8" fmla="*/ 7776 w 49785"/>
                <a:gd name="connsiteY8" fmla="*/ 25471 h 51082"/>
                <a:gd name="connsiteX9" fmla="*/ 7776 w 49785"/>
                <a:gd name="connsiteY9" fmla="*/ 50903 h 51082"/>
                <a:gd name="connsiteX10" fmla="*/ -4033 w 49785"/>
                <a:gd name="connsiteY10" fmla="*/ 50903 h 51082"/>
                <a:gd name="connsiteX11" fmla="*/ -4033 w 49785"/>
                <a:gd name="connsiteY11" fmla="*/ 420 h 51082"/>
                <a:gd name="connsiteX12" fmla="*/ 7204 w 49785"/>
                <a:gd name="connsiteY12" fmla="*/ 420 h 51082"/>
                <a:gd name="connsiteX13" fmla="*/ 7204 w 49785"/>
                <a:gd name="connsiteY13" fmla="*/ 6897 h 51082"/>
                <a:gd name="connsiteX14" fmla="*/ 14636 w 49785"/>
                <a:gd name="connsiteY14" fmla="*/ 1658 h 51082"/>
                <a:gd name="connsiteX15" fmla="*/ 24161 w 49785"/>
                <a:gd name="connsiteY15" fmla="*/ -151 h 51082"/>
                <a:gd name="connsiteX16" fmla="*/ 39876 w 49785"/>
                <a:gd name="connsiteY16" fmla="*/ 5754 h 51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785" h="51082">
                  <a:moveTo>
                    <a:pt x="39876" y="5754"/>
                  </a:moveTo>
                  <a:cubicBezTo>
                    <a:pt x="44067" y="10221"/>
                    <a:pt x="46164" y="16232"/>
                    <a:pt x="45685" y="22328"/>
                  </a:cubicBezTo>
                  <a:lnTo>
                    <a:pt x="45685" y="50903"/>
                  </a:lnTo>
                  <a:lnTo>
                    <a:pt x="33877" y="50903"/>
                  </a:lnTo>
                  <a:lnTo>
                    <a:pt x="33877" y="23566"/>
                  </a:lnTo>
                  <a:cubicBezTo>
                    <a:pt x="34160" y="19956"/>
                    <a:pt x="33016" y="16384"/>
                    <a:pt x="30733" y="13565"/>
                  </a:cubicBezTo>
                  <a:cubicBezTo>
                    <a:pt x="28351" y="11260"/>
                    <a:pt x="25207" y="10050"/>
                    <a:pt x="21873" y="10231"/>
                  </a:cubicBezTo>
                  <a:cubicBezTo>
                    <a:pt x="18064" y="10031"/>
                    <a:pt x="14347" y="11450"/>
                    <a:pt x="11585" y="14136"/>
                  </a:cubicBezTo>
                  <a:cubicBezTo>
                    <a:pt x="8822" y="17251"/>
                    <a:pt x="7492" y="21337"/>
                    <a:pt x="7776" y="25471"/>
                  </a:cubicBezTo>
                  <a:lnTo>
                    <a:pt x="7776" y="50903"/>
                  </a:lnTo>
                  <a:lnTo>
                    <a:pt x="-4033" y="50903"/>
                  </a:lnTo>
                  <a:lnTo>
                    <a:pt x="-4033" y="420"/>
                  </a:lnTo>
                  <a:lnTo>
                    <a:pt x="7204" y="420"/>
                  </a:lnTo>
                  <a:lnTo>
                    <a:pt x="7204" y="6897"/>
                  </a:lnTo>
                  <a:cubicBezTo>
                    <a:pt x="9204" y="4573"/>
                    <a:pt x="11776" y="2782"/>
                    <a:pt x="14636" y="1658"/>
                  </a:cubicBezTo>
                  <a:cubicBezTo>
                    <a:pt x="17682" y="458"/>
                    <a:pt x="20919" y="-161"/>
                    <a:pt x="24161" y="-151"/>
                  </a:cubicBezTo>
                  <a:cubicBezTo>
                    <a:pt x="29970" y="-456"/>
                    <a:pt x="35686" y="1678"/>
                    <a:pt x="39876" y="5754"/>
                  </a:cubicBezTo>
                  <a:close/>
                </a:path>
              </a:pathLst>
            </a:custGeom>
            <a:solidFill>
              <a:srgbClr val="6D6E71"/>
            </a:solidFill>
            <a:ln w="9525" cap="flat">
              <a:noFill/>
              <a:prstDash val="solid"/>
              <a:miter/>
            </a:ln>
          </p:spPr>
          <p:txBody>
            <a:bodyPr rtlCol="0" anchor="ctr"/>
            <a:lstStyle/>
            <a:p>
              <a:endParaRPr lang="en-US"/>
            </a:p>
          </p:txBody>
        </p:sp>
        <p:sp>
          <p:nvSpPr>
            <p:cNvPr id="1183" name="Freeform: Shape 1182">
              <a:extLst>
                <a:ext uri="{FF2B5EF4-FFF2-40B4-BE49-F238E27FC236}">
                  <a16:creationId xmlns:a16="http://schemas.microsoft.com/office/drawing/2014/main" id="{C0CB3C77-7DA3-42BE-86CB-BEDE7A3C8CBD}"/>
                </a:ext>
              </a:extLst>
            </p:cNvPr>
            <p:cNvSpPr/>
            <p:nvPr/>
          </p:nvSpPr>
          <p:spPr>
            <a:xfrm>
              <a:off x="8635439" y="34726"/>
              <a:ext cx="48503" cy="81589"/>
            </a:xfrm>
            <a:custGeom>
              <a:avLst/>
              <a:gdLst>
                <a:gd name="connsiteX0" fmla="*/ 33021 w 37053"/>
                <a:gd name="connsiteY0" fmla="*/ 58780 h 62329"/>
                <a:gd name="connsiteX1" fmla="*/ 27970 w 37053"/>
                <a:gd name="connsiteY1" fmla="*/ 61256 h 62329"/>
                <a:gd name="connsiteX2" fmla="*/ 21682 w 37053"/>
                <a:gd name="connsiteY2" fmla="*/ 62113 h 62329"/>
                <a:gd name="connsiteX3" fmla="*/ 8827 w 37053"/>
                <a:gd name="connsiteY3" fmla="*/ 57827 h 62329"/>
                <a:gd name="connsiteX4" fmla="*/ 4255 w 37053"/>
                <a:gd name="connsiteY4" fmla="*/ 45159 h 62329"/>
                <a:gd name="connsiteX5" fmla="*/ 4255 w 37053"/>
                <a:gd name="connsiteY5" fmla="*/ 20870 h 62329"/>
                <a:gd name="connsiteX6" fmla="*/ -4033 w 37053"/>
                <a:gd name="connsiteY6" fmla="*/ 20870 h 62329"/>
                <a:gd name="connsiteX7" fmla="*/ -4033 w 37053"/>
                <a:gd name="connsiteY7" fmla="*/ 11345 h 62329"/>
                <a:gd name="connsiteX8" fmla="*/ 4255 w 37053"/>
                <a:gd name="connsiteY8" fmla="*/ 11345 h 62329"/>
                <a:gd name="connsiteX9" fmla="*/ 4255 w 37053"/>
                <a:gd name="connsiteY9" fmla="*/ -180 h 62329"/>
                <a:gd name="connsiteX10" fmla="*/ 16064 w 37053"/>
                <a:gd name="connsiteY10" fmla="*/ -180 h 62329"/>
                <a:gd name="connsiteX11" fmla="*/ 16064 w 37053"/>
                <a:gd name="connsiteY11" fmla="*/ 11345 h 62329"/>
                <a:gd name="connsiteX12" fmla="*/ 29588 w 37053"/>
                <a:gd name="connsiteY12" fmla="*/ 11345 h 62329"/>
                <a:gd name="connsiteX13" fmla="*/ 29588 w 37053"/>
                <a:gd name="connsiteY13" fmla="*/ 20870 h 62329"/>
                <a:gd name="connsiteX14" fmla="*/ 16064 w 37053"/>
                <a:gd name="connsiteY14" fmla="*/ 20870 h 62329"/>
                <a:gd name="connsiteX15" fmla="*/ 16064 w 37053"/>
                <a:gd name="connsiteY15" fmla="*/ 44873 h 62329"/>
                <a:gd name="connsiteX16" fmla="*/ 17873 w 37053"/>
                <a:gd name="connsiteY16" fmla="*/ 50493 h 62329"/>
                <a:gd name="connsiteX17" fmla="*/ 23114 w 37053"/>
                <a:gd name="connsiteY17" fmla="*/ 52398 h 62329"/>
                <a:gd name="connsiteX18" fmla="*/ 29686 w 37053"/>
                <a:gd name="connsiteY18" fmla="*/ 50303 h 62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053" h="62329">
                  <a:moveTo>
                    <a:pt x="33021" y="58780"/>
                  </a:moveTo>
                  <a:cubicBezTo>
                    <a:pt x="31588" y="59980"/>
                    <a:pt x="29779" y="60818"/>
                    <a:pt x="27970" y="61256"/>
                  </a:cubicBezTo>
                  <a:cubicBezTo>
                    <a:pt x="25970" y="61837"/>
                    <a:pt x="23779" y="62123"/>
                    <a:pt x="21682" y="62113"/>
                  </a:cubicBezTo>
                  <a:cubicBezTo>
                    <a:pt x="17017" y="62409"/>
                    <a:pt x="12445" y="60866"/>
                    <a:pt x="8827" y="57827"/>
                  </a:cubicBezTo>
                  <a:cubicBezTo>
                    <a:pt x="5585" y="54427"/>
                    <a:pt x="3967" y="49836"/>
                    <a:pt x="4255" y="45159"/>
                  </a:cubicBezTo>
                  <a:lnTo>
                    <a:pt x="4255" y="20870"/>
                  </a:lnTo>
                  <a:lnTo>
                    <a:pt x="-4033" y="20870"/>
                  </a:lnTo>
                  <a:lnTo>
                    <a:pt x="-4033" y="11345"/>
                  </a:lnTo>
                  <a:lnTo>
                    <a:pt x="4255" y="11345"/>
                  </a:lnTo>
                  <a:lnTo>
                    <a:pt x="4255" y="-180"/>
                  </a:lnTo>
                  <a:lnTo>
                    <a:pt x="16064" y="-180"/>
                  </a:lnTo>
                  <a:lnTo>
                    <a:pt x="16064" y="11345"/>
                  </a:lnTo>
                  <a:lnTo>
                    <a:pt x="29588" y="11345"/>
                  </a:lnTo>
                  <a:lnTo>
                    <a:pt x="29588" y="20870"/>
                  </a:lnTo>
                  <a:lnTo>
                    <a:pt x="16064" y="20870"/>
                  </a:lnTo>
                  <a:lnTo>
                    <a:pt x="16064" y="44873"/>
                  </a:lnTo>
                  <a:cubicBezTo>
                    <a:pt x="15971" y="46902"/>
                    <a:pt x="16636" y="48902"/>
                    <a:pt x="17873" y="50493"/>
                  </a:cubicBezTo>
                  <a:cubicBezTo>
                    <a:pt x="19301" y="51817"/>
                    <a:pt x="21208" y="52512"/>
                    <a:pt x="23114" y="52398"/>
                  </a:cubicBezTo>
                  <a:cubicBezTo>
                    <a:pt x="25496" y="52493"/>
                    <a:pt x="27779" y="51750"/>
                    <a:pt x="29686" y="50303"/>
                  </a:cubicBezTo>
                  <a:close/>
                </a:path>
              </a:pathLst>
            </a:custGeom>
            <a:solidFill>
              <a:srgbClr val="6D6E71"/>
            </a:solidFill>
            <a:ln w="9525" cap="flat">
              <a:noFill/>
              <a:prstDash val="solid"/>
              <a:miter/>
            </a:ln>
          </p:spPr>
          <p:txBody>
            <a:bodyPr rtlCol="0" anchor="ctr"/>
            <a:lstStyle/>
            <a:p>
              <a:endParaRPr lang="en-US"/>
            </a:p>
          </p:txBody>
        </p:sp>
        <p:sp>
          <p:nvSpPr>
            <p:cNvPr id="1184" name="Freeform: Shape 1183">
              <a:extLst>
                <a:ext uri="{FF2B5EF4-FFF2-40B4-BE49-F238E27FC236}">
                  <a16:creationId xmlns:a16="http://schemas.microsoft.com/office/drawing/2014/main" id="{957555B4-6920-4913-9B94-9FFEECEC2304}"/>
                </a:ext>
              </a:extLst>
            </p:cNvPr>
            <p:cNvSpPr/>
            <p:nvPr/>
          </p:nvSpPr>
          <p:spPr>
            <a:xfrm>
              <a:off x="8696659" y="24004"/>
              <a:ext cx="15457" cy="91641"/>
            </a:xfrm>
            <a:custGeom>
              <a:avLst/>
              <a:gdLst>
                <a:gd name="connsiteX0" fmla="*/ -4033 w 11808"/>
                <a:gd name="connsiteY0" fmla="*/ -180 h 70008"/>
                <a:gd name="connsiteX1" fmla="*/ 7776 w 11808"/>
                <a:gd name="connsiteY1" fmla="*/ -180 h 70008"/>
                <a:gd name="connsiteX2" fmla="*/ 7776 w 11808"/>
                <a:gd name="connsiteY2" fmla="*/ 69829 h 70008"/>
                <a:gd name="connsiteX3" fmla="*/ -4033 w 11808"/>
                <a:gd name="connsiteY3" fmla="*/ 69829 h 70008"/>
              </a:gdLst>
              <a:ahLst/>
              <a:cxnLst>
                <a:cxn ang="0">
                  <a:pos x="connsiteX0" y="connsiteY0"/>
                </a:cxn>
                <a:cxn ang="0">
                  <a:pos x="connsiteX1" y="connsiteY1"/>
                </a:cxn>
                <a:cxn ang="0">
                  <a:pos x="connsiteX2" y="connsiteY2"/>
                </a:cxn>
                <a:cxn ang="0">
                  <a:pos x="connsiteX3" y="connsiteY3"/>
                </a:cxn>
              </a:cxnLst>
              <a:rect l="l" t="t" r="r" b="b"/>
              <a:pathLst>
                <a:path w="11808" h="70008">
                  <a:moveTo>
                    <a:pt x="-4033" y="-180"/>
                  </a:moveTo>
                  <a:lnTo>
                    <a:pt x="7776" y="-180"/>
                  </a:lnTo>
                  <a:lnTo>
                    <a:pt x="7776" y="69829"/>
                  </a:lnTo>
                  <a:lnTo>
                    <a:pt x="-4033" y="69829"/>
                  </a:lnTo>
                  <a:close/>
                </a:path>
              </a:pathLst>
            </a:custGeom>
            <a:solidFill>
              <a:srgbClr val="6D6E71"/>
            </a:solidFill>
            <a:ln w="9525" cap="flat">
              <a:noFill/>
              <a:prstDash val="solid"/>
              <a:miter/>
            </a:ln>
          </p:spPr>
          <p:txBody>
            <a:bodyPr rtlCol="0" anchor="ctr"/>
            <a:lstStyle/>
            <a:p>
              <a:endParaRPr lang="en-US"/>
            </a:p>
          </p:txBody>
        </p:sp>
        <p:sp>
          <p:nvSpPr>
            <p:cNvPr id="1185" name="Freeform: Shape 1184">
              <a:extLst>
                <a:ext uri="{FF2B5EF4-FFF2-40B4-BE49-F238E27FC236}">
                  <a16:creationId xmlns:a16="http://schemas.microsoft.com/office/drawing/2014/main" id="{AE294613-5AFB-4893-96DC-4A7398EE870E}"/>
                </a:ext>
              </a:extLst>
            </p:cNvPr>
            <p:cNvSpPr/>
            <p:nvPr/>
          </p:nvSpPr>
          <p:spPr>
            <a:xfrm>
              <a:off x="8719600" y="48941"/>
              <a:ext cx="74060" cy="90908"/>
            </a:xfrm>
            <a:custGeom>
              <a:avLst/>
              <a:gdLst>
                <a:gd name="connsiteX0" fmla="*/ 52545 w 56577"/>
                <a:gd name="connsiteY0" fmla="*/ -180 h 69448"/>
                <a:gd name="connsiteX1" fmla="*/ 29016 w 56577"/>
                <a:gd name="connsiteY1" fmla="*/ 54303 h 69448"/>
                <a:gd name="connsiteX2" fmla="*/ 20924 w 56577"/>
                <a:gd name="connsiteY2" fmla="*/ 65924 h 69448"/>
                <a:gd name="connsiteX3" fmla="*/ 9492 w 56577"/>
                <a:gd name="connsiteY3" fmla="*/ 69257 h 69448"/>
                <a:gd name="connsiteX4" fmla="*/ 2065 w 56577"/>
                <a:gd name="connsiteY4" fmla="*/ 68019 h 69448"/>
                <a:gd name="connsiteX5" fmla="*/ -4033 w 56577"/>
                <a:gd name="connsiteY5" fmla="*/ 64590 h 69448"/>
                <a:gd name="connsiteX6" fmla="*/ 730 w 56577"/>
                <a:gd name="connsiteY6" fmla="*/ 55922 h 69448"/>
                <a:gd name="connsiteX7" fmla="*/ 4729 w 56577"/>
                <a:gd name="connsiteY7" fmla="*/ 58494 h 69448"/>
                <a:gd name="connsiteX8" fmla="*/ 9399 w 56577"/>
                <a:gd name="connsiteY8" fmla="*/ 59446 h 69448"/>
                <a:gd name="connsiteX9" fmla="*/ 14538 w 56577"/>
                <a:gd name="connsiteY9" fmla="*/ 57827 h 69448"/>
                <a:gd name="connsiteX10" fmla="*/ 18352 w 56577"/>
                <a:gd name="connsiteY10" fmla="*/ 52398 h 69448"/>
                <a:gd name="connsiteX11" fmla="*/ 19115 w 56577"/>
                <a:gd name="connsiteY11" fmla="*/ 50398 h 69448"/>
                <a:gd name="connsiteX12" fmla="*/ -2889 w 56577"/>
                <a:gd name="connsiteY12" fmla="*/ -180 h 69448"/>
                <a:gd name="connsiteX13" fmla="*/ 9399 w 56577"/>
                <a:gd name="connsiteY13" fmla="*/ -180 h 69448"/>
                <a:gd name="connsiteX14" fmla="*/ 25305 w 56577"/>
                <a:gd name="connsiteY14" fmla="*/ 37158 h 69448"/>
                <a:gd name="connsiteX15" fmla="*/ 41211 w 56577"/>
                <a:gd name="connsiteY15" fmla="*/ -180 h 6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6577" h="69448">
                  <a:moveTo>
                    <a:pt x="52545" y="-180"/>
                  </a:moveTo>
                  <a:lnTo>
                    <a:pt x="29016" y="54303"/>
                  </a:lnTo>
                  <a:cubicBezTo>
                    <a:pt x="27398" y="58846"/>
                    <a:pt x="24635" y="62866"/>
                    <a:pt x="20924" y="65924"/>
                  </a:cubicBezTo>
                  <a:cubicBezTo>
                    <a:pt x="17589" y="68229"/>
                    <a:pt x="13589" y="69400"/>
                    <a:pt x="9492" y="69257"/>
                  </a:cubicBezTo>
                  <a:cubicBezTo>
                    <a:pt x="6920" y="69219"/>
                    <a:pt x="4446" y="68800"/>
                    <a:pt x="2065" y="68019"/>
                  </a:cubicBezTo>
                  <a:cubicBezTo>
                    <a:pt x="-224" y="67286"/>
                    <a:pt x="-2224" y="66124"/>
                    <a:pt x="-4033" y="64590"/>
                  </a:cubicBezTo>
                  <a:lnTo>
                    <a:pt x="730" y="55922"/>
                  </a:lnTo>
                  <a:cubicBezTo>
                    <a:pt x="1874" y="56999"/>
                    <a:pt x="3302" y="57865"/>
                    <a:pt x="4729" y="58494"/>
                  </a:cubicBezTo>
                  <a:cubicBezTo>
                    <a:pt x="6255" y="59085"/>
                    <a:pt x="7776" y="59408"/>
                    <a:pt x="9399" y="59446"/>
                  </a:cubicBezTo>
                  <a:cubicBezTo>
                    <a:pt x="11208" y="59513"/>
                    <a:pt x="13017" y="58942"/>
                    <a:pt x="14538" y="57827"/>
                  </a:cubicBezTo>
                  <a:cubicBezTo>
                    <a:pt x="16254" y="56370"/>
                    <a:pt x="17589" y="54503"/>
                    <a:pt x="18352" y="52398"/>
                  </a:cubicBezTo>
                  <a:lnTo>
                    <a:pt x="19115" y="50398"/>
                  </a:lnTo>
                  <a:lnTo>
                    <a:pt x="-2889" y="-180"/>
                  </a:lnTo>
                  <a:lnTo>
                    <a:pt x="9399" y="-180"/>
                  </a:lnTo>
                  <a:lnTo>
                    <a:pt x="25305" y="37158"/>
                  </a:lnTo>
                  <a:lnTo>
                    <a:pt x="41211" y="-180"/>
                  </a:lnTo>
                  <a:close/>
                </a:path>
              </a:pathLst>
            </a:custGeom>
            <a:solidFill>
              <a:srgbClr val="6D6E71"/>
            </a:solidFill>
            <a:ln w="9525" cap="flat">
              <a:noFill/>
              <a:prstDash val="solid"/>
              <a:miter/>
            </a:ln>
          </p:spPr>
          <p:txBody>
            <a:bodyPr rtlCol="0" anchor="ctr"/>
            <a:lstStyle/>
            <a:p>
              <a:endParaRPr lang="en-US"/>
            </a:p>
          </p:txBody>
        </p:sp>
        <p:sp>
          <p:nvSpPr>
            <p:cNvPr id="1186" name="Freeform: Shape 1185">
              <a:extLst>
                <a:ext uri="{FF2B5EF4-FFF2-40B4-BE49-F238E27FC236}">
                  <a16:creationId xmlns:a16="http://schemas.microsoft.com/office/drawing/2014/main" id="{A1B70663-8BD0-46DF-8D5A-76E9A0DA7873}"/>
                </a:ext>
              </a:extLst>
            </p:cNvPr>
            <p:cNvSpPr/>
            <p:nvPr/>
          </p:nvSpPr>
          <p:spPr>
            <a:xfrm>
              <a:off x="8839917" y="28866"/>
              <a:ext cx="76429" cy="86529"/>
            </a:xfrm>
            <a:custGeom>
              <a:avLst/>
              <a:gdLst>
                <a:gd name="connsiteX0" fmla="*/ 54354 w 58387"/>
                <a:gd name="connsiteY0" fmla="*/ -180 h 66103"/>
                <a:gd name="connsiteX1" fmla="*/ 54354 w 58387"/>
                <a:gd name="connsiteY1" fmla="*/ 65924 h 66103"/>
                <a:gd name="connsiteX2" fmla="*/ 42067 w 58387"/>
                <a:gd name="connsiteY2" fmla="*/ 65924 h 66103"/>
                <a:gd name="connsiteX3" fmla="*/ 42067 w 58387"/>
                <a:gd name="connsiteY3" fmla="*/ 37349 h 66103"/>
                <a:gd name="connsiteX4" fmla="*/ 8255 w 58387"/>
                <a:gd name="connsiteY4" fmla="*/ 37349 h 66103"/>
                <a:gd name="connsiteX5" fmla="*/ 8255 w 58387"/>
                <a:gd name="connsiteY5" fmla="*/ 65924 h 66103"/>
                <a:gd name="connsiteX6" fmla="*/ -4033 w 58387"/>
                <a:gd name="connsiteY6" fmla="*/ 65924 h 66103"/>
                <a:gd name="connsiteX7" fmla="*/ -4033 w 58387"/>
                <a:gd name="connsiteY7" fmla="*/ -180 h 66103"/>
                <a:gd name="connsiteX8" fmla="*/ 8255 w 58387"/>
                <a:gd name="connsiteY8" fmla="*/ -180 h 66103"/>
                <a:gd name="connsiteX9" fmla="*/ 8255 w 58387"/>
                <a:gd name="connsiteY9" fmla="*/ 27157 h 66103"/>
                <a:gd name="connsiteX10" fmla="*/ 42448 w 58387"/>
                <a:gd name="connsiteY10" fmla="*/ 27157 h 66103"/>
                <a:gd name="connsiteX11" fmla="*/ 42448 w 58387"/>
                <a:gd name="connsiteY11" fmla="*/ -180 h 66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387" h="66103">
                  <a:moveTo>
                    <a:pt x="54354" y="-180"/>
                  </a:moveTo>
                  <a:lnTo>
                    <a:pt x="54354" y="65924"/>
                  </a:lnTo>
                  <a:lnTo>
                    <a:pt x="42067" y="65924"/>
                  </a:lnTo>
                  <a:lnTo>
                    <a:pt x="42067" y="37349"/>
                  </a:lnTo>
                  <a:lnTo>
                    <a:pt x="8255" y="37349"/>
                  </a:lnTo>
                  <a:lnTo>
                    <a:pt x="8255" y="65924"/>
                  </a:lnTo>
                  <a:lnTo>
                    <a:pt x="-4033" y="65924"/>
                  </a:lnTo>
                  <a:lnTo>
                    <a:pt x="-4033" y="-180"/>
                  </a:lnTo>
                  <a:lnTo>
                    <a:pt x="8255" y="-180"/>
                  </a:lnTo>
                  <a:lnTo>
                    <a:pt x="8255" y="27157"/>
                  </a:lnTo>
                  <a:lnTo>
                    <a:pt x="42448" y="27157"/>
                  </a:lnTo>
                  <a:lnTo>
                    <a:pt x="42448" y="-180"/>
                  </a:lnTo>
                  <a:close/>
                </a:path>
              </a:pathLst>
            </a:custGeom>
            <a:solidFill>
              <a:srgbClr val="6D6E71"/>
            </a:solidFill>
            <a:ln w="9525" cap="flat">
              <a:noFill/>
              <a:prstDash val="solid"/>
              <a:miter/>
            </a:ln>
          </p:spPr>
          <p:txBody>
            <a:bodyPr rtlCol="0" anchor="ctr"/>
            <a:lstStyle/>
            <a:p>
              <a:endParaRPr lang="en-US"/>
            </a:p>
          </p:txBody>
        </p:sp>
        <p:sp>
          <p:nvSpPr>
            <p:cNvPr id="1187" name="Freeform: Shape 1186">
              <a:extLst>
                <a:ext uri="{FF2B5EF4-FFF2-40B4-BE49-F238E27FC236}">
                  <a16:creationId xmlns:a16="http://schemas.microsoft.com/office/drawing/2014/main" id="{321045B8-1D5C-40BE-8437-0822F4EA0388}"/>
                </a:ext>
              </a:extLst>
            </p:cNvPr>
            <p:cNvSpPr/>
            <p:nvPr/>
          </p:nvSpPr>
          <p:spPr>
            <a:xfrm>
              <a:off x="8934173" y="48651"/>
              <a:ext cx="59312" cy="67623"/>
            </a:xfrm>
            <a:custGeom>
              <a:avLst/>
              <a:gdLst>
                <a:gd name="connsiteX0" fmla="*/ 35308 w 45311"/>
                <a:gd name="connsiteY0" fmla="*/ 5184 h 51660"/>
                <a:gd name="connsiteX1" fmla="*/ 41215 w 45311"/>
                <a:gd name="connsiteY1" fmla="*/ 21281 h 51660"/>
                <a:gd name="connsiteX2" fmla="*/ 41215 w 45311"/>
                <a:gd name="connsiteY2" fmla="*/ 50809 h 51660"/>
                <a:gd name="connsiteX3" fmla="*/ 30071 w 45311"/>
                <a:gd name="connsiteY3" fmla="*/ 50809 h 51660"/>
                <a:gd name="connsiteX4" fmla="*/ 30071 w 45311"/>
                <a:gd name="connsiteY4" fmla="*/ 44713 h 51660"/>
                <a:gd name="connsiteX5" fmla="*/ 23881 w 45311"/>
                <a:gd name="connsiteY5" fmla="*/ 49761 h 51660"/>
                <a:gd name="connsiteX6" fmla="*/ 14356 w 45311"/>
                <a:gd name="connsiteY6" fmla="*/ 51475 h 51660"/>
                <a:gd name="connsiteX7" fmla="*/ 4831 w 45311"/>
                <a:gd name="connsiteY7" fmla="*/ 49570 h 51660"/>
                <a:gd name="connsiteX8" fmla="*/ -1745 w 45311"/>
                <a:gd name="connsiteY8" fmla="*/ 44236 h 51660"/>
                <a:gd name="connsiteX9" fmla="*/ -4029 w 45311"/>
                <a:gd name="connsiteY9" fmla="*/ 36426 h 51660"/>
                <a:gd name="connsiteX10" fmla="*/ 1017 w 45311"/>
                <a:gd name="connsiteY10" fmla="*/ 25472 h 51660"/>
                <a:gd name="connsiteX11" fmla="*/ 16928 w 45311"/>
                <a:gd name="connsiteY11" fmla="*/ 21377 h 51660"/>
                <a:gd name="connsiteX12" fmla="*/ 29974 w 45311"/>
                <a:gd name="connsiteY12" fmla="*/ 21377 h 51660"/>
                <a:gd name="connsiteX13" fmla="*/ 29974 w 45311"/>
                <a:gd name="connsiteY13" fmla="*/ 20615 h 51660"/>
                <a:gd name="connsiteX14" fmla="*/ 26830 w 45311"/>
                <a:gd name="connsiteY14" fmla="*/ 12518 h 51660"/>
                <a:gd name="connsiteX15" fmla="*/ 17305 w 45311"/>
                <a:gd name="connsiteY15" fmla="*/ 9661 h 51660"/>
                <a:gd name="connsiteX16" fmla="*/ 8924 w 45311"/>
                <a:gd name="connsiteY16" fmla="*/ 10994 h 51660"/>
                <a:gd name="connsiteX17" fmla="*/ 2068 w 45311"/>
                <a:gd name="connsiteY17" fmla="*/ 14709 h 51660"/>
                <a:gd name="connsiteX18" fmla="*/ -2601 w 45311"/>
                <a:gd name="connsiteY18" fmla="*/ 6041 h 51660"/>
                <a:gd name="connsiteX19" fmla="*/ 6924 w 45311"/>
                <a:gd name="connsiteY19" fmla="*/ 1469 h 51660"/>
                <a:gd name="connsiteX20" fmla="*/ 18737 w 45311"/>
                <a:gd name="connsiteY20" fmla="*/ -150 h 51660"/>
                <a:gd name="connsiteX21" fmla="*/ 35308 w 45311"/>
                <a:gd name="connsiteY21" fmla="*/ 5184 h 51660"/>
                <a:gd name="connsiteX22" fmla="*/ 24546 w 45311"/>
                <a:gd name="connsiteY22" fmla="*/ 40903 h 51660"/>
                <a:gd name="connsiteX23" fmla="*/ 29401 w 45311"/>
                <a:gd name="connsiteY23" fmla="*/ 35092 h 51660"/>
                <a:gd name="connsiteX24" fmla="*/ 29401 w 45311"/>
                <a:gd name="connsiteY24" fmla="*/ 29187 h 51660"/>
                <a:gd name="connsiteX25" fmla="*/ 17212 w 45311"/>
                <a:gd name="connsiteY25" fmla="*/ 29187 h 51660"/>
                <a:gd name="connsiteX26" fmla="*/ 7021 w 45311"/>
                <a:gd name="connsiteY26" fmla="*/ 35950 h 51660"/>
                <a:gd name="connsiteX27" fmla="*/ 9593 w 45311"/>
                <a:gd name="connsiteY27" fmla="*/ 40998 h 51660"/>
                <a:gd name="connsiteX28" fmla="*/ 16639 w 45311"/>
                <a:gd name="connsiteY28" fmla="*/ 42903 h 51660"/>
                <a:gd name="connsiteX29" fmla="*/ 24546 w 45311"/>
                <a:gd name="connsiteY29" fmla="*/ 40903 h 51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5311" h="51660">
                  <a:moveTo>
                    <a:pt x="35308" y="5184"/>
                  </a:moveTo>
                  <a:cubicBezTo>
                    <a:pt x="39499" y="9451"/>
                    <a:pt x="41689" y="15319"/>
                    <a:pt x="41215" y="21281"/>
                  </a:cubicBezTo>
                  <a:lnTo>
                    <a:pt x="41215" y="50809"/>
                  </a:lnTo>
                  <a:lnTo>
                    <a:pt x="30071" y="50809"/>
                  </a:lnTo>
                  <a:lnTo>
                    <a:pt x="30071" y="44713"/>
                  </a:lnTo>
                  <a:cubicBezTo>
                    <a:pt x="28546" y="46980"/>
                    <a:pt x="26355" y="48732"/>
                    <a:pt x="23881" y="49761"/>
                  </a:cubicBezTo>
                  <a:cubicBezTo>
                    <a:pt x="20830" y="50952"/>
                    <a:pt x="17593" y="51542"/>
                    <a:pt x="14356" y="51475"/>
                  </a:cubicBezTo>
                  <a:cubicBezTo>
                    <a:pt x="11114" y="51523"/>
                    <a:pt x="7877" y="50866"/>
                    <a:pt x="4831" y="49570"/>
                  </a:cubicBezTo>
                  <a:cubicBezTo>
                    <a:pt x="2259" y="48389"/>
                    <a:pt x="-29" y="46551"/>
                    <a:pt x="-1745" y="44236"/>
                  </a:cubicBezTo>
                  <a:cubicBezTo>
                    <a:pt x="-3266" y="41912"/>
                    <a:pt x="-4029" y="39198"/>
                    <a:pt x="-4029" y="36426"/>
                  </a:cubicBezTo>
                  <a:cubicBezTo>
                    <a:pt x="-4127" y="32187"/>
                    <a:pt x="-2313" y="28130"/>
                    <a:pt x="1017" y="25472"/>
                  </a:cubicBezTo>
                  <a:cubicBezTo>
                    <a:pt x="5687" y="22348"/>
                    <a:pt x="11305" y="20900"/>
                    <a:pt x="16928" y="21377"/>
                  </a:cubicBezTo>
                  <a:lnTo>
                    <a:pt x="29974" y="21377"/>
                  </a:lnTo>
                  <a:lnTo>
                    <a:pt x="29974" y="20615"/>
                  </a:lnTo>
                  <a:cubicBezTo>
                    <a:pt x="30164" y="17585"/>
                    <a:pt x="29025" y="14633"/>
                    <a:pt x="26830" y="12518"/>
                  </a:cubicBezTo>
                  <a:cubicBezTo>
                    <a:pt x="24165" y="10404"/>
                    <a:pt x="20737" y="9375"/>
                    <a:pt x="17305" y="9661"/>
                  </a:cubicBezTo>
                  <a:cubicBezTo>
                    <a:pt x="14449" y="9680"/>
                    <a:pt x="11593" y="10128"/>
                    <a:pt x="8924" y="10994"/>
                  </a:cubicBezTo>
                  <a:cubicBezTo>
                    <a:pt x="6449" y="11747"/>
                    <a:pt x="4068" y="13014"/>
                    <a:pt x="2068" y="14709"/>
                  </a:cubicBezTo>
                  <a:lnTo>
                    <a:pt x="-2601" y="6041"/>
                  </a:lnTo>
                  <a:cubicBezTo>
                    <a:pt x="259" y="3936"/>
                    <a:pt x="3496" y="2384"/>
                    <a:pt x="6924" y="1469"/>
                  </a:cubicBezTo>
                  <a:cubicBezTo>
                    <a:pt x="10733" y="383"/>
                    <a:pt x="14737" y="-160"/>
                    <a:pt x="18737" y="-150"/>
                  </a:cubicBezTo>
                  <a:cubicBezTo>
                    <a:pt x="24737" y="-445"/>
                    <a:pt x="30643" y="1450"/>
                    <a:pt x="35308" y="5184"/>
                  </a:cubicBezTo>
                  <a:close/>
                  <a:moveTo>
                    <a:pt x="24546" y="40903"/>
                  </a:moveTo>
                  <a:cubicBezTo>
                    <a:pt x="26830" y="39588"/>
                    <a:pt x="28546" y="37531"/>
                    <a:pt x="29401" y="35092"/>
                  </a:cubicBezTo>
                  <a:lnTo>
                    <a:pt x="29401" y="29187"/>
                  </a:lnTo>
                  <a:lnTo>
                    <a:pt x="17212" y="29187"/>
                  </a:lnTo>
                  <a:cubicBezTo>
                    <a:pt x="10449" y="29187"/>
                    <a:pt x="7021" y="31473"/>
                    <a:pt x="7021" y="35950"/>
                  </a:cubicBezTo>
                  <a:cubicBezTo>
                    <a:pt x="6924" y="37960"/>
                    <a:pt x="7970" y="39865"/>
                    <a:pt x="9593" y="40998"/>
                  </a:cubicBezTo>
                  <a:cubicBezTo>
                    <a:pt x="11686" y="42417"/>
                    <a:pt x="14165" y="43084"/>
                    <a:pt x="16639" y="42903"/>
                  </a:cubicBezTo>
                  <a:cubicBezTo>
                    <a:pt x="19402" y="42951"/>
                    <a:pt x="22165" y="42265"/>
                    <a:pt x="24546" y="40903"/>
                  </a:cubicBezTo>
                  <a:close/>
                </a:path>
              </a:pathLst>
            </a:custGeom>
            <a:solidFill>
              <a:srgbClr val="6D6E71"/>
            </a:solidFill>
            <a:ln w="9525" cap="flat">
              <a:noFill/>
              <a:prstDash val="solid"/>
              <a:miter/>
            </a:ln>
          </p:spPr>
          <p:txBody>
            <a:bodyPr rtlCol="0" anchor="ctr"/>
            <a:lstStyle/>
            <a:p>
              <a:endParaRPr lang="en-US"/>
            </a:p>
          </p:txBody>
        </p:sp>
        <p:sp>
          <p:nvSpPr>
            <p:cNvPr id="1188" name="Freeform: Shape 1187">
              <a:extLst>
                <a:ext uri="{FF2B5EF4-FFF2-40B4-BE49-F238E27FC236}">
                  <a16:creationId xmlns:a16="http://schemas.microsoft.com/office/drawing/2014/main" id="{BF9489E0-14AD-4E87-BE19-2868A3ABD1CC}"/>
                </a:ext>
              </a:extLst>
            </p:cNvPr>
            <p:cNvSpPr/>
            <p:nvPr/>
          </p:nvSpPr>
          <p:spPr>
            <a:xfrm>
              <a:off x="9001383" y="48941"/>
              <a:ext cx="72562" cy="65957"/>
            </a:xfrm>
            <a:custGeom>
              <a:avLst/>
              <a:gdLst>
                <a:gd name="connsiteX0" fmla="*/ 51401 w 55433"/>
                <a:gd name="connsiteY0" fmla="*/ -180 h 50387"/>
                <a:gd name="connsiteX1" fmla="*/ 29779 w 55433"/>
                <a:gd name="connsiteY1" fmla="*/ 50207 h 50387"/>
                <a:gd name="connsiteX2" fmla="*/ 17589 w 55433"/>
                <a:gd name="connsiteY2" fmla="*/ 50207 h 50387"/>
                <a:gd name="connsiteX3" fmla="*/ -4033 w 55433"/>
                <a:gd name="connsiteY3" fmla="*/ -180 h 50387"/>
                <a:gd name="connsiteX4" fmla="*/ 8157 w 55433"/>
                <a:gd name="connsiteY4" fmla="*/ -180 h 50387"/>
                <a:gd name="connsiteX5" fmla="*/ 23872 w 55433"/>
                <a:gd name="connsiteY5" fmla="*/ 37253 h 50387"/>
                <a:gd name="connsiteX6" fmla="*/ 40067 w 55433"/>
                <a:gd name="connsiteY6" fmla="*/ -180 h 50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433" h="50387">
                  <a:moveTo>
                    <a:pt x="51401" y="-180"/>
                  </a:moveTo>
                  <a:lnTo>
                    <a:pt x="29779" y="50207"/>
                  </a:lnTo>
                  <a:lnTo>
                    <a:pt x="17589" y="50207"/>
                  </a:lnTo>
                  <a:lnTo>
                    <a:pt x="-4033" y="-180"/>
                  </a:lnTo>
                  <a:lnTo>
                    <a:pt x="8157" y="-180"/>
                  </a:lnTo>
                  <a:lnTo>
                    <a:pt x="23872" y="37253"/>
                  </a:lnTo>
                  <a:lnTo>
                    <a:pt x="40067" y="-180"/>
                  </a:lnTo>
                  <a:close/>
                </a:path>
              </a:pathLst>
            </a:custGeom>
            <a:solidFill>
              <a:srgbClr val="6D6E71"/>
            </a:solidFill>
            <a:ln w="9525" cap="flat">
              <a:noFill/>
              <a:prstDash val="solid"/>
              <a:miter/>
            </a:ln>
          </p:spPr>
          <p:txBody>
            <a:bodyPr rtlCol="0" anchor="ctr"/>
            <a:lstStyle/>
            <a:p>
              <a:endParaRPr lang="en-US"/>
            </a:p>
          </p:txBody>
        </p:sp>
        <p:sp>
          <p:nvSpPr>
            <p:cNvPr id="1189" name="Freeform: Shape 1188">
              <a:extLst>
                <a:ext uri="{FF2B5EF4-FFF2-40B4-BE49-F238E27FC236}">
                  <a16:creationId xmlns:a16="http://schemas.microsoft.com/office/drawing/2014/main" id="{161A45C0-279B-4FEA-A82E-C43D6D94A213}"/>
                </a:ext>
              </a:extLst>
            </p:cNvPr>
            <p:cNvSpPr/>
            <p:nvPr/>
          </p:nvSpPr>
          <p:spPr>
            <a:xfrm>
              <a:off x="9076557" y="47810"/>
              <a:ext cx="68466" cy="68469"/>
            </a:xfrm>
            <a:custGeom>
              <a:avLst/>
              <a:gdLst>
                <a:gd name="connsiteX0" fmla="*/ 47215 w 52304"/>
                <a:gd name="connsiteY0" fmla="*/ 30021 h 52306"/>
                <a:gd name="connsiteX1" fmla="*/ 7595 w 52304"/>
                <a:gd name="connsiteY1" fmla="*/ 30021 h 52306"/>
                <a:gd name="connsiteX2" fmla="*/ 13022 w 52304"/>
                <a:gd name="connsiteY2" fmla="*/ 38879 h 52306"/>
                <a:gd name="connsiteX3" fmla="*/ 23975 w 52304"/>
                <a:gd name="connsiteY3" fmla="*/ 42118 h 52306"/>
                <a:gd name="connsiteX4" fmla="*/ 37690 w 52304"/>
                <a:gd name="connsiteY4" fmla="*/ 36688 h 52306"/>
                <a:gd name="connsiteX5" fmla="*/ 43978 w 52304"/>
                <a:gd name="connsiteY5" fmla="*/ 43927 h 52306"/>
                <a:gd name="connsiteX6" fmla="*/ 35407 w 52304"/>
                <a:gd name="connsiteY6" fmla="*/ 50119 h 52306"/>
                <a:gd name="connsiteX7" fmla="*/ 23691 w 52304"/>
                <a:gd name="connsiteY7" fmla="*/ 52119 h 52306"/>
                <a:gd name="connsiteX8" fmla="*/ 9022 w 52304"/>
                <a:gd name="connsiteY8" fmla="*/ 48880 h 52306"/>
                <a:gd name="connsiteX9" fmla="*/ -503 w 52304"/>
                <a:gd name="connsiteY9" fmla="*/ 39355 h 52306"/>
                <a:gd name="connsiteX10" fmla="*/ -4028 w 52304"/>
                <a:gd name="connsiteY10" fmla="*/ 26021 h 52306"/>
                <a:gd name="connsiteX11" fmla="*/ -600 w 52304"/>
                <a:gd name="connsiteY11" fmla="*/ 12685 h 52306"/>
                <a:gd name="connsiteX12" fmla="*/ 8925 w 52304"/>
                <a:gd name="connsiteY12" fmla="*/ 3160 h 52306"/>
                <a:gd name="connsiteX13" fmla="*/ 22357 w 52304"/>
                <a:gd name="connsiteY13" fmla="*/ -173 h 52306"/>
                <a:gd name="connsiteX14" fmla="*/ 35500 w 52304"/>
                <a:gd name="connsiteY14" fmla="*/ 3065 h 52306"/>
                <a:gd name="connsiteX15" fmla="*/ 45025 w 52304"/>
                <a:gd name="connsiteY15" fmla="*/ 12590 h 52306"/>
                <a:gd name="connsiteX16" fmla="*/ 48267 w 52304"/>
                <a:gd name="connsiteY16" fmla="*/ 26306 h 52306"/>
                <a:gd name="connsiteX17" fmla="*/ 47215 w 52304"/>
                <a:gd name="connsiteY17" fmla="*/ 30021 h 52306"/>
                <a:gd name="connsiteX18" fmla="*/ 12357 w 52304"/>
                <a:gd name="connsiteY18" fmla="*/ 13257 h 52306"/>
                <a:gd name="connsiteX19" fmla="*/ 7497 w 52304"/>
                <a:gd name="connsiteY19" fmla="*/ 22210 h 52306"/>
                <a:gd name="connsiteX20" fmla="*/ 36072 w 52304"/>
                <a:gd name="connsiteY20" fmla="*/ 22210 h 52306"/>
                <a:gd name="connsiteX21" fmla="*/ 21784 w 52304"/>
                <a:gd name="connsiteY21" fmla="*/ 9923 h 52306"/>
                <a:gd name="connsiteX22" fmla="*/ 12357 w 52304"/>
                <a:gd name="connsiteY22" fmla="*/ 13257 h 5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2304" h="52306">
                  <a:moveTo>
                    <a:pt x="47215" y="30021"/>
                  </a:moveTo>
                  <a:lnTo>
                    <a:pt x="7595" y="30021"/>
                  </a:lnTo>
                  <a:cubicBezTo>
                    <a:pt x="8260" y="33545"/>
                    <a:pt x="10167" y="36708"/>
                    <a:pt x="13022" y="38879"/>
                  </a:cubicBezTo>
                  <a:cubicBezTo>
                    <a:pt x="16259" y="41137"/>
                    <a:pt x="20073" y="42270"/>
                    <a:pt x="23975" y="42118"/>
                  </a:cubicBezTo>
                  <a:cubicBezTo>
                    <a:pt x="29119" y="42222"/>
                    <a:pt x="34072" y="40270"/>
                    <a:pt x="37690" y="36688"/>
                  </a:cubicBezTo>
                  <a:lnTo>
                    <a:pt x="43978" y="43927"/>
                  </a:lnTo>
                  <a:cubicBezTo>
                    <a:pt x="41695" y="46671"/>
                    <a:pt x="38742" y="48795"/>
                    <a:pt x="35407" y="50119"/>
                  </a:cubicBezTo>
                  <a:cubicBezTo>
                    <a:pt x="31691" y="51509"/>
                    <a:pt x="27691" y="52186"/>
                    <a:pt x="23691" y="52119"/>
                  </a:cubicBezTo>
                  <a:cubicBezTo>
                    <a:pt x="18640" y="52233"/>
                    <a:pt x="13594" y="51119"/>
                    <a:pt x="9022" y="48880"/>
                  </a:cubicBezTo>
                  <a:cubicBezTo>
                    <a:pt x="5023" y="46680"/>
                    <a:pt x="1688" y="43375"/>
                    <a:pt x="-503" y="39355"/>
                  </a:cubicBezTo>
                  <a:cubicBezTo>
                    <a:pt x="-2884" y="35326"/>
                    <a:pt x="-4121" y="30707"/>
                    <a:pt x="-4028" y="26021"/>
                  </a:cubicBezTo>
                  <a:cubicBezTo>
                    <a:pt x="-4121" y="21353"/>
                    <a:pt x="-2884" y="16743"/>
                    <a:pt x="-600" y="12685"/>
                  </a:cubicBezTo>
                  <a:cubicBezTo>
                    <a:pt x="1590" y="8656"/>
                    <a:pt x="4925" y="5351"/>
                    <a:pt x="8925" y="3160"/>
                  </a:cubicBezTo>
                  <a:cubicBezTo>
                    <a:pt x="13022" y="922"/>
                    <a:pt x="17692" y="-221"/>
                    <a:pt x="22357" y="-173"/>
                  </a:cubicBezTo>
                  <a:cubicBezTo>
                    <a:pt x="26928" y="-278"/>
                    <a:pt x="31500" y="836"/>
                    <a:pt x="35500" y="3065"/>
                  </a:cubicBezTo>
                  <a:cubicBezTo>
                    <a:pt x="39500" y="5237"/>
                    <a:pt x="42834" y="8552"/>
                    <a:pt x="45025" y="12590"/>
                  </a:cubicBezTo>
                  <a:cubicBezTo>
                    <a:pt x="47215" y="16810"/>
                    <a:pt x="48360" y="21534"/>
                    <a:pt x="48267" y="26306"/>
                  </a:cubicBezTo>
                  <a:cubicBezTo>
                    <a:pt x="47406" y="27354"/>
                    <a:pt x="47313" y="28497"/>
                    <a:pt x="47215" y="30021"/>
                  </a:cubicBezTo>
                  <a:close/>
                  <a:moveTo>
                    <a:pt x="12357" y="13257"/>
                  </a:moveTo>
                  <a:cubicBezTo>
                    <a:pt x="9688" y="15534"/>
                    <a:pt x="7976" y="18724"/>
                    <a:pt x="7497" y="22210"/>
                  </a:cubicBezTo>
                  <a:lnTo>
                    <a:pt x="36072" y="22210"/>
                  </a:lnTo>
                  <a:cubicBezTo>
                    <a:pt x="35216" y="15019"/>
                    <a:pt x="29026" y="9676"/>
                    <a:pt x="21784" y="9923"/>
                  </a:cubicBezTo>
                  <a:cubicBezTo>
                    <a:pt x="18357" y="9857"/>
                    <a:pt x="15022" y="11038"/>
                    <a:pt x="12357" y="13257"/>
                  </a:cubicBezTo>
                  <a:close/>
                </a:path>
              </a:pathLst>
            </a:custGeom>
            <a:solidFill>
              <a:srgbClr val="6D6E71"/>
            </a:solidFill>
            <a:ln w="9525" cap="flat">
              <a:noFill/>
              <a:prstDash val="solid"/>
              <a:miter/>
            </a:ln>
          </p:spPr>
          <p:txBody>
            <a:bodyPr rtlCol="0" anchor="ctr"/>
            <a:lstStyle/>
            <a:p>
              <a:endParaRPr lang="en-US"/>
            </a:p>
          </p:txBody>
        </p:sp>
        <p:sp>
          <p:nvSpPr>
            <p:cNvPr id="1190" name="Freeform: Shape 1189">
              <a:extLst>
                <a:ext uri="{FF2B5EF4-FFF2-40B4-BE49-F238E27FC236}">
                  <a16:creationId xmlns:a16="http://schemas.microsoft.com/office/drawing/2014/main" id="{AD5D1F31-9050-4442-AEC6-3CC1EAF0189F}"/>
                </a:ext>
              </a:extLst>
            </p:cNvPr>
            <p:cNvSpPr/>
            <p:nvPr/>
          </p:nvSpPr>
          <p:spPr>
            <a:xfrm>
              <a:off x="9194513" y="28866"/>
              <a:ext cx="95009" cy="86653"/>
            </a:xfrm>
            <a:custGeom>
              <a:avLst/>
              <a:gdLst>
                <a:gd name="connsiteX0" fmla="*/ 56545 w 72581"/>
                <a:gd name="connsiteY0" fmla="*/ 65924 h 66198"/>
                <a:gd name="connsiteX1" fmla="*/ 56545 w 72581"/>
                <a:gd name="connsiteY1" fmla="*/ 22108 h 66198"/>
                <a:gd name="connsiteX2" fmla="*/ 34830 w 72581"/>
                <a:gd name="connsiteY2" fmla="*/ 58399 h 66198"/>
                <a:gd name="connsiteX3" fmla="*/ 29402 w 72581"/>
                <a:gd name="connsiteY3" fmla="*/ 58399 h 66198"/>
                <a:gd name="connsiteX4" fmla="*/ 7683 w 72581"/>
                <a:gd name="connsiteY4" fmla="*/ 22680 h 66198"/>
                <a:gd name="connsiteX5" fmla="*/ 7683 w 72581"/>
                <a:gd name="connsiteY5" fmla="*/ 65924 h 66198"/>
                <a:gd name="connsiteX6" fmla="*/ -4033 w 72581"/>
                <a:gd name="connsiteY6" fmla="*/ 65924 h 66198"/>
                <a:gd name="connsiteX7" fmla="*/ -4033 w 72581"/>
                <a:gd name="connsiteY7" fmla="*/ -180 h 66198"/>
                <a:gd name="connsiteX8" fmla="*/ 6064 w 72581"/>
                <a:gd name="connsiteY8" fmla="*/ -180 h 66198"/>
                <a:gd name="connsiteX9" fmla="*/ 32639 w 72581"/>
                <a:gd name="connsiteY9" fmla="*/ 43730 h 66198"/>
                <a:gd name="connsiteX10" fmla="*/ 58452 w 72581"/>
                <a:gd name="connsiteY10" fmla="*/ -85 h 66198"/>
                <a:gd name="connsiteX11" fmla="*/ 68549 w 72581"/>
                <a:gd name="connsiteY11" fmla="*/ -85 h 66198"/>
                <a:gd name="connsiteX12" fmla="*/ 68549 w 72581"/>
                <a:gd name="connsiteY12" fmla="*/ 66019 h 6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581" h="66198">
                  <a:moveTo>
                    <a:pt x="56545" y="65924"/>
                  </a:moveTo>
                  <a:lnTo>
                    <a:pt x="56545" y="22108"/>
                  </a:lnTo>
                  <a:lnTo>
                    <a:pt x="34830" y="58399"/>
                  </a:lnTo>
                  <a:lnTo>
                    <a:pt x="29402" y="58399"/>
                  </a:lnTo>
                  <a:lnTo>
                    <a:pt x="7683" y="22680"/>
                  </a:lnTo>
                  <a:lnTo>
                    <a:pt x="7683" y="65924"/>
                  </a:lnTo>
                  <a:lnTo>
                    <a:pt x="-4033" y="65924"/>
                  </a:lnTo>
                  <a:lnTo>
                    <a:pt x="-4033" y="-180"/>
                  </a:lnTo>
                  <a:lnTo>
                    <a:pt x="6064" y="-180"/>
                  </a:lnTo>
                  <a:lnTo>
                    <a:pt x="32639" y="43730"/>
                  </a:lnTo>
                  <a:lnTo>
                    <a:pt x="58452" y="-85"/>
                  </a:lnTo>
                  <a:lnTo>
                    <a:pt x="68549" y="-85"/>
                  </a:lnTo>
                  <a:lnTo>
                    <a:pt x="68549" y="66019"/>
                  </a:lnTo>
                  <a:close/>
                </a:path>
              </a:pathLst>
            </a:custGeom>
            <a:solidFill>
              <a:srgbClr val="6D6E71"/>
            </a:solidFill>
            <a:ln w="9525" cap="flat">
              <a:noFill/>
              <a:prstDash val="solid"/>
              <a:miter/>
            </a:ln>
          </p:spPr>
          <p:txBody>
            <a:bodyPr rtlCol="0" anchor="ctr"/>
            <a:lstStyle/>
            <a:p>
              <a:endParaRPr lang="en-US"/>
            </a:p>
          </p:txBody>
        </p:sp>
        <p:sp>
          <p:nvSpPr>
            <p:cNvPr id="1191" name="Freeform: Shape 1190">
              <a:extLst>
                <a:ext uri="{FF2B5EF4-FFF2-40B4-BE49-F238E27FC236}">
                  <a16:creationId xmlns:a16="http://schemas.microsoft.com/office/drawing/2014/main" id="{F0F963D9-FC61-46B9-A6A7-FAC7B3A297D6}"/>
                </a:ext>
              </a:extLst>
            </p:cNvPr>
            <p:cNvSpPr/>
            <p:nvPr/>
          </p:nvSpPr>
          <p:spPr>
            <a:xfrm>
              <a:off x="9308858" y="20633"/>
              <a:ext cx="19816" cy="95386"/>
            </a:xfrm>
            <a:custGeom>
              <a:avLst/>
              <a:gdLst>
                <a:gd name="connsiteX0" fmla="*/ -1852 w 15138"/>
                <a:gd name="connsiteY0" fmla="*/ 11920 h 72869"/>
                <a:gd name="connsiteX1" fmla="*/ -2136 w 15138"/>
                <a:gd name="connsiteY1" fmla="*/ 2090 h 72869"/>
                <a:gd name="connsiteX2" fmla="*/ -1852 w 15138"/>
                <a:gd name="connsiteY2" fmla="*/ 1823 h 72869"/>
                <a:gd name="connsiteX3" fmla="*/ 3483 w 15138"/>
                <a:gd name="connsiteY3" fmla="*/ -177 h 72869"/>
                <a:gd name="connsiteX4" fmla="*/ 8915 w 15138"/>
                <a:gd name="connsiteY4" fmla="*/ 1728 h 72869"/>
                <a:gd name="connsiteX5" fmla="*/ 11106 w 15138"/>
                <a:gd name="connsiteY5" fmla="*/ 6586 h 72869"/>
                <a:gd name="connsiteX6" fmla="*/ 8915 w 15138"/>
                <a:gd name="connsiteY6" fmla="*/ 11825 h 72869"/>
                <a:gd name="connsiteX7" fmla="*/ 3483 w 15138"/>
                <a:gd name="connsiteY7" fmla="*/ 14015 h 72869"/>
                <a:gd name="connsiteX8" fmla="*/ -1852 w 15138"/>
                <a:gd name="connsiteY8" fmla="*/ 11920 h 72869"/>
                <a:gd name="connsiteX9" fmla="*/ -2419 w 15138"/>
                <a:gd name="connsiteY9" fmla="*/ 22302 h 72869"/>
                <a:gd name="connsiteX10" fmla="*/ 9389 w 15138"/>
                <a:gd name="connsiteY10" fmla="*/ 22302 h 72869"/>
                <a:gd name="connsiteX11" fmla="*/ 9389 w 15138"/>
                <a:gd name="connsiteY11" fmla="*/ 72690 h 72869"/>
                <a:gd name="connsiteX12" fmla="*/ -2419 w 15138"/>
                <a:gd name="connsiteY12" fmla="*/ 72690 h 72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38" h="72869">
                  <a:moveTo>
                    <a:pt x="-1852" y="11920"/>
                  </a:moveTo>
                  <a:cubicBezTo>
                    <a:pt x="-4614" y="9282"/>
                    <a:pt x="-4800" y="4881"/>
                    <a:pt x="-2136" y="2090"/>
                  </a:cubicBezTo>
                  <a:cubicBezTo>
                    <a:pt x="-2042" y="1995"/>
                    <a:pt x="-1945" y="1909"/>
                    <a:pt x="-1852" y="1823"/>
                  </a:cubicBezTo>
                  <a:cubicBezTo>
                    <a:pt x="-419" y="480"/>
                    <a:pt x="1483" y="-234"/>
                    <a:pt x="3483" y="-177"/>
                  </a:cubicBezTo>
                  <a:cubicBezTo>
                    <a:pt x="5483" y="-215"/>
                    <a:pt x="7389" y="461"/>
                    <a:pt x="8915" y="1728"/>
                  </a:cubicBezTo>
                  <a:cubicBezTo>
                    <a:pt x="10343" y="2957"/>
                    <a:pt x="11106" y="4729"/>
                    <a:pt x="11106" y="6586"/>
                  </a:cubicBezTo>
                  <a:cubicBezTo>
                    <a:pt x="11106" y="8558"/>
                    <a:pt x="10343" y="10453"/>
                    <a:pt x="8915" y="11825"/>
                  </a:cubicBezTo>
                  <a:cubicBezTo>
                    <a:pt x="7483" y="13263"/>
                    <a:pt x="5483" y="14063"/>
                    <a:pt x="3483" y="14015"/>
                  </a:cubicBezTo>
                  <a:cubicBezTo>
                    <a:pt x="1483" y="14082"/>
                    <a:pt x="-419" y="13320"/>
                    <a:pt x="-1852" y="11920"/>
                  </a:cubicBezTo>
                  <a:close/>
                  <a:moveTo>
                    <a:pt x="-2419" y="22302"/>
                  </a:moveTo>
                  <a:lnTo>
                    <a:pt x="9389" y="22302"/>
                  </a:lnTo>
                  <a:lnTo>
                    <a:pt x="9389" y="72690"/>
                  </a:lnTo>
                  <a:lnTo>
                    <a:pt x="-2419" y="72690"/>
                  </a:lnTo>
                  <a:close/>
                </a:path>
              </a:pathLst>
            </a:custGeom>
            <a:solidFill>
              <a:srgbClr val="6D6E71"/>
            </a:solidFill>
            <a:ln w="9525" cap="flat">
              <a:noFill/>
              <a:prstDash val="solid"/>
              <a:miter/>
            </a:ln>
          </p:spPr>
          <p:txBody>
            <a:bodyPr rtlCol="0" anchor="ctr"/>
            <a:lstStyle/>
            <a:p>
              <a:endParaRPr lang="en-US"/>
            </a:p>
          </p:txBody>
        </p:sp>
        <p:sp>
          <p:nvSpPr>
            <p:cNvPr id="1192" name="Freeform: Shape 1191">
              <a:extLst>
                <a:ext uri="{FF2B5EF4-FFF2-40B4-BE49-F238E27FC236}">
                  <a16:creationId xmlns:a16="http://schemas.microsoft.com/office/drawing/2014/main" id="{05C1FA92-368C-4D4F-9044-6056B5365013}"/>
                </a:ext>
              </a:extLst>
            </p:cNvPr>
            <p:cNvSpPr/>
            <p:nvPr/>
          </p:nvSpPr>
          <p:spPr>
            <a:xfrm>
              <a:off x="9338897" y="48639"/>
              <a:ext cx="57507" cy="67689"/>
            </a:xfrm>
            <a:custGeom>
              <a:avLst/>
              <a:gdLst>
                <a:gd name="connsiteX0" fmla="*/ 5492 w 43932"/>
                <a:gd name="connsiteY0" fmla="*/ 49960 h 51710"/>
                <a:gd name="connsiteX1" fmla="*/ -4033 w 43932"/>
                <a:gd name="connsiteY1" fmla="*/ 45865 h 51710"/>
                <a:gd name="connsiteX2" fmla="*/ 446 w 43932"/>
                <a:gd name="connsiteY2" fmla="*/ 36911 h 51710"/>
                <a:gd name="connsiteX3" fmla="*/ 8636 w 43932"/>
                <a:gd name="connsiteY3" fmla="*/ 40531 h 51710"/>
                <a:gd name="connsiteX4" fmla="*/ 18161 w 43932"/>
                <a:gd name="connsiteY4" fmla="*/ 41864 h 51710"/>
                <a:gd name="connsiteX5" fmla="*/ 28733 w 43932"/>
                <a:gd name="connsiteY5" fmla="*/ 36340 h 51710"/>
                <a:gd name="connsiteX6" fmla="*/ 26068 w 43932"/>
                <a:gd name="connsiteY6" fmla="*/ 32625 h 51710"/>
                <a:gd name="connsiteX7" fmla="*/ 17398 w 43932"/>
                <a:gd name="connsiteY7" fmla="*/ 30625 h 51710"/>
                <a:gd name="connsiteX8" fmla="*/ 7208 w 43932"/>
                <a:gd name="connsiteY8" fmla="*/ 28434 h 51710"/>
                <a:gd name="connsiteX9" fmla="*/ 446 w 43932"/>
                <a:gd name="connsiteY9" fmla="*/ 24148 h 51710"/>
                <a:gd name="connsiteX10" fmla="*/ -2414 w 43932"/>
                <a:gd name="connsiteY10" fmla="*/ 15670 h 51710"/>
                <a:gd name="connsiteX11" fmla="*/ 3585 w 43932"/>
                <a:gd name="connsiteY11" fmla="*/ 4145 h 51710"/>
                <a:gd name="connsiteX12" fmla="*/ 19780 w 43932"/>
                <a:gd name="connsiteY12" fmla="*/ -141 h 51710"/>
                <a:gd name="connsiteX13" fmla="*/ 30160 w 43932"/>
                <a:gd name="connsiteY13" fmla="*/ 1002 h 51710"/>
                <a:gd name="connsiteX14" fmla="*/ 38639 w 43932"/>
                <a:gd name="connsiteY14" fmla="*/ 4240 h 51710"/>
                <a:gd name="connsiteX15" fmla="*/ 34165 w 43932"/>
                <a:gd name="connsiteY15" fmla="*/ 13194 h 51710"/>
                <a:gd name="connsiteX16" fmla="*/ 19687 w 43932"/>
                <a:gd name="connsiteY16" fmla="*/ 9384 h 51710"/>
                <a:gd name="connsiteX17" fmla="*/ 11780 w 43932"/>
                <a:gd name="connsiteY17" fmla="*/ 10908 h 51710"/>
                <a:gd name="connsiteX18" fmla="*/ 9111 w 43932"/>
                <a:gd name="connsiteY18" fmla="*/ 15099 h 51710"/>
                <a:gd name="connsiteX19" fmla="*/ 11971 w 43932"/>
                <a:gd name="connsiteY19" fmla="*/ 19099 h 51710"/>
                <a:gd name="connsiteX20" fmla="*/ 20924 w 43932"/>
                <a:gd name="connsiteY20" fmla="*/ 21290 h 51710"/>
                <a:gd name="connsiteX21" fmla="*/ 30449 w 43932"/>
                <a:gd name="connsiteY21" fmla="*/ 23481 h 51710"/>
                <a:gd name="connsiteX22" fmla="*/ 37114 w 43932"/>
                <a:gd name="connsiteY22" fmla="*/ 27672 h 51710"/>
                <a:gd name="connsiteX23" fmla="*/ 39876 w 43932"/>
                <a:gd name="connsiteY23" fmla="*/ 35959 h 51710"/>
                <a:gd name="connsiteX24" fmla="*/ 33783 w 43932"/>
                <a:gd name="connsiteY24" fmla="*/ 47293 h 51710"/>
                <a:gd name="connsiteX25" fmla="*/ 17017 w 43932"/>
                <a:gd name="connsiteY25" fmla="*/ 51484 h 51710"/>
                <a:gd name="connsiteX26" fmla="*/ 5492 w 43932"/>
                <a:gd name="connsiteY26" fmla="*/ 49960 h 51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3932" h="51710">
                  <a:moveTo>
                    <a:pt x="5492" y="49960"/>
                  </a:moveTo>
                  <a:cubicBezTo>
                    <a:pt x="2158" y="49122"/>
                    <a:pt x="-1079" y="47741"/>
                    <a:pt x="-4033" y="45865"/>
                  </a:cubicBezTo>
                  <a:lnTo>
                    <a:pt x="446" y="36911"/>
                  </a:lnTo>
                  <a:cubicBezTo>
                    <a:pt x="3018" y="38511"/>
                    <a:pt x="5776" y="39731"/>
                    <a:pt x="8636" y="40531"/>
                  </a:cubicBezTo>
                  <a:cubicBezTo>
                    <a:pt x="11780" y="41388"/>
                    <a:pt x="14924" y="41835"/>
                    <a:pt x="18161" y="41864"/>
                  </a:cubicBezTo>
                  <a:cubicBezTo>
                    <a:pt x="25207" y="41864"/>
                    <a:pt x="28733" y="40054"/>
                    <a:pt x="28733" y="36340"/>
                  </a:cubicBezTo>
                  <a:cubicBezTo>
                    <a:pt x="28733" y="34644"/>
                    <a:pt x="27686" y="33130"/>
                    <a:pt x="26068" y="32625"/>
                  </a:cubicBezTo>
                  <a:cubicBezTo>
                    <a:pt x="23207" y="31711"/>
                    <a:pt x="20352" y="31044"/>
                    <a:pt x="17398" y="30625"/>
                  </a:cubicBezTo>
                  <a:cubicBezTo>
                    <a:pt x="13971" y="30196"/>
                    <a:pt x="10538" y="29463"/>
                    <a:pt x="7208" y="28434"/>
                  </a:cubicBezTo>
                  <a:cubicBezTo>
                    <a:pt x="4636" y="27662"/>
                    <a:pt x="2255" y="26176"/>
                    <a:pt x="446" y="24148"/>
                  </a:cubicBezTo>
                  <a:cubicBezTo>
                    <a:pt x="-1554" y="21804"/>
                    <a:pt x="-2605" y="18766"/>
                    <a:pt x="-2414" y="15670"/>
                  </a:cubicBezTo>
                  <a:cubicBezTo>
                    <a:pt x="-2507" y="11051"/>
                    <a:pt x="-224" y="6698"/>
                    <a:pt x="3585" y="4145"/>
                  </a:cubicBezTo>
                  <a:cubicBezTo>
                    <a:pt x="8446" y="1049"/>
                    <a:pt x="14064" y="-446"/>
                    <a:pt x="19780" y="-141"/>
                  </a:cubicBezTo>
                  <a:cubicBezTo>
                    <a:pt x="23305" y="-132"/>
                    <a:pt x="26733" y="249"/>
                    <a:pt x="30160" y="1002"/>
                  </a:cubicBezTo>
                  <a:cubicBezTo>
                    <a:pt x="33114" y="1659"/>
                    <a:pt x="35974" y="2754"/>
                    <a:pt x="38639" y="4240"/>
                  </a:cubicBezTo>
                  <a:lnTo>
                    <a:pt x="34165" y="13194"/>
                  </a:lnTo>
                  <a:cubicBezTo>
                    <a:pt x="29779" y="10632"/>
                    <a:pt x="24733" y="9308"/>
                    <a:pt x="19687" y="9384"/>
                  </a:cubicBezTo>
                  <a:cubicBezTo>
                    <a:pt x="16924" y="9251"/>
                    <a:pt x="14254" y="9774"/>
                    <a:pt x="11780" y="10908"/>
                  </a:cubicBezTo>
                  <a:cubicBezTo>
                    <a:pt x="10162" y="11679"/>
                    <a:pt x="9111" y="13308"/>
                    <a:pt x="9111" y="15099"/>
                  </a:cubicBezTo>
                  <a:cubicBezTo>
                    <a:pt x="9111" y="16918"/>
                    <a:pt x="10255" y="18547"/>
                    <a:pt x="11971" y="19099"/>
                  </a:cubicBezTo>
                  <a:cubicBezTo>
                    <a:pt x="14827" y="20138"/>
                    <a:pt x="17873" y="20871"/>
                    <a:pt x="20924" y="21290"/>
                  </a:cubicBezTo>
                  <a:cubicBezTo>
                    <a:pt x="24161" y="21795"/>
                    <a:pt x="27305" y="22528"/>
                    <a:pt x="30449" y="23481"/>
                  </a:cubicBezTo>
                  <a:cubicBezTo>
                    <a:pt x="33021" y="24252"/>
                    <a:pt x="35304" y="25700"/>
                    <a:pt x="37114" y="27672"/>
                  </a:cubicBezTo>
                  <a:cubicBezTo>
                    <a:pt x="39113" y="29967"/>
                    <a:pt x="40067" y="32939"/>
                    <a:pt x="39876" y="35959"/>
                  </a:cubicBezTo>
                  <a:cubicBezTo>
                    <a:pt x="39876" y="40531"/>
                    <a:pt x="37593" y="44798"/>
                    <a:pt x="33783" y="47293"/>
                  </a:cubicBezTo>
                  <a:cubicBezTo>
                    <a:pt x="28733" y="50351"/>
                    <a:pt x="22924" y="51818"/>
                    <a:pt x="17017" y="51484"/>
                  </a:cubicBezTo>
                  <a:cubicBezTo>
                    <a:pt x="13110" y="51465"/>
                    <a:pt x="9301" y="50951"/>
                    <a:pt x="5492" y="49960"/>
                  </a:cubicBezTo>
                  <a:close/>
                </a:path>
              </a:pathLst>
            </a:custGeom>
            <a:solidFill>
              <a:srgbClr val="6D6E71"/>
            </a:solidFill>
            <a:ln w="9525" cap="flat">
              <a:noFill/>
              <a:prstDash val="solid"/>
              <a:miter/>
            </a:ln>
          </p:spPr>
          <p:txBody>
            <a:bodyPr rtlCol="0" anchor="ctr"/>
            <a:lstStyle/>
            <a:p>
              <a:endParaRPr lang="en-US"/>
            </a:p>
          </p:txBody>
        </p:sp>
        <p:sp>
          <p:nvSpPr>
            <p:cNvPr id="1193" name="Freeform: Shape 1192">
              <a:extLst>
                <a:ext uri="{FF2B5EF4-FFF2-40B4-BE49-F238E27FC236}">
                  <a16:creationId xmlns:a16="http://schemas.microsoft.com/office/drawing/2014/main" id="{89B77C37-76C6-448C-A064-0693EADB82F9}"/>
                </a:ext>
              </a:extLst>
            </p:cNvPr>
            <p:cNvSpPr/>
            <p:nvPr/>
          </p:nvSpPr>
          <p:spPr>
            <a:xfrm>
              <a:off x="9404323" y="24004"/>
              <a:ext cx="70725" cy="92518"/>
            </a:xfrm>
            <a:custGeom>
              <a:avLst/>
              <a:gdLst>
                <a:gd name="connsiteX0" fmla="*/ 49998 w 54030"/>
                <a:gd name="connsiteY0" fmla="*/ -180 h 70678"/>
                <a:gd name="connsiteX1" fmla="*/ 49998 w 54030"/>
                <a:gd name="connsiteY1" fmla="*/ 69829 h 70678"/>
                <a:gd name="connsiteX2" fmla="*/ 38663 w 54030"/>
                <a:gd name="connsiteY2" fmla="*/ 69829 h 70678"/>
                <a:gd name="connsiteX3" fmla="*/ 38663 w 54030"/>
                <a:gd name="connsiteY3" fmla="*/ 63352 h 70678"/>
                <a:gd name="connsiteX4" fmla="*/ 31427 w 54030"/>
                <a:gd name="connsiteY4" fmla="*/ 68781 h 70678"/>
                <a:gd name="connsiteX5" fmla="*/ 21902 w 54030"/>
                <a:gd name="connsiteY5" fmla="*/ 70495 h 70678"/>
                <a:gd name="connsiteX6" fmla="*/ 8851 w 54030"/>
                <a:gd name="connsiteY6" fmla="*/ 67352 h 70678"/>
                <a:gd name="connsiteX7" fmla="*/ -674 w 54030"/>
                <a:gd name="connsiteY7" fmla="*/ 57827 h 70678"/>
                <a:gd name="connsiteX8" fmla="*/ -674 w 54030"/>
                <a:gd name="connsiteY8" fmla="*/ 30776 h 70678"/>
                <a:gd name="connsiteX9" fmla="*/ 8851 w 54030"/>
                <a:gd name="connsiteY9" fmla="*/ 21251 h 70678"/>
                <a:gd name="connsiteX10" fmla="*/ 21902 w 54030"/>
                <a:gd name="connsiteY10" fmla="*/ 18013 h 70678"/>
                <a:gd name="connsiteX11" fmla="*/ 31427 w 54030"/>
                <a:gd name="connsiteY11" fmla="*/ 19727 h 70678"/>
                <a:gd name="connsiteX12" fmla="*/ 38570 w 54030"/>
                <a:gd name="connsiteY12" fmla="*/ 24775 h 70678"/>
                <a:gd name="connsiteX13" fmla="*/ 38570 w 54030"/>
                <a:gd name="connsiteY13" fmla="*/ -180 h 70678"/>
                <a:gd name="connsiteX14" fmla="*/ 30948 w 54030"/>
                <a:gd name="connsiteY14" fmla="*/ 58494 h 70678"/>
                <a:gd name="connsiteX15" fmla="*/ 36380 w 54030"/>
                <a:gd name="connsiteY15" fmla="*/ 52970 h 70678"/>
                <a:gd name="connsiteX16" fmla="*/ 38380 w 54030"/>
                <a:gd name="connsiteY16" fmla="*/ 44683 h 70678"/>
                <a:gd name="connsiteX17" fmla="*/ 36380 w 54030"/>
                <a:gd name="connsiteY17" fmla="*/ 36301 h 70678"/>
                <a:gd name="connsiteX18" fmla="*/ 30948 w 54030"/>
                <a:gd name="connsiteY18" fmla="*/ 30776 h 70678"/>
                <a:gd name="connsiteX19" fmla="*/ 23329 w 54030"/>
                <a:gd name="connsiteY19" fmla="*/ 28871 h 70678"/>
                <a:gd name="connsiteX20" fmla="*/ 15707 w 54030"/>
                <a:gd name="connsiteY20" fmla="*/ 30776 h 70678"/>
                <a:gd name="connsiteX21" fmla="*/ 10279 w 54030"/>
                <a:gd name="connsiteY21" fmla="*/ 36301 h 70678"/>
                <a:gd name="connsiteX22" fmla="*/ 8279 w 54030"/>
                <a:gd name="connsiteY22" fmla="*/ 44683 h 70678"/>
                <a:gd name="connsiteX23" fmla="*/ 10279 w 54030"/>
                <a:gd name="connsiteY23" fmla="*/ 52970 h 70678"/>
                <a:gd name="connsiteX24" fmla="*/ 15707 w 54030"/>
                <a:gd name="connsiteY24" fmla="*/ 58494 h 70678"/>
                <a:gd name="connsiteX25" fmla="*/ 23329 w 54030"/>
                <a:gd name="connsiteY25" fmla="*/ 60399 h 70678"/>
                <a:gd name="connsiteX26" fmla="*/ 30948 w 54030"/>
                <a:gd name="connsiteY26" fmla="*/ 58303 h 70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4030" h="70678">
                  <a:moveTo>
                    <a:pt x="49998" y="-180"/>
                  </a:moveTo>
                  <a:lnTo>
                    <a:pt x="49998" y="69829"/>
                  </a:lnTo>
                  <a:lnTo>
                    <a:pt x="38663" y="69829"/>
                  </a:lnTo>
                  <a:lnTo>
                    <a:pt x="38663" y="63352"/>
                  </a:lnTo>
                  <a:cubicBezTo>
                    <a:pt x="36757" y="65714"/>
                    <a:pt x="34282" y="67581"/>
                    <a:pt x="31427" y="68781"/>
                  </a:cubicBezTo>
                  <a:cubicBezTo>
                    <a:pt x="28376" y="69962"/>
                    <a:pt x="25139" y="70543"/>
                    <a:pt x="21902" y="70495"/>
                  </a:cubicBezTo>
                  <a:cubicBezTo>
                    <a:pt x="17330" y="70562"/>
                    <a:pt x="12851" y="69486"/>
                    <a:pt x="8851" y="67352"/>
                  </a:cubicBezTo>
                  <a:cubicBezTo>
                    <a:pt x="4852" y="65181"/>
                    <a:pt x="1517" y="61866"/>
                    <a:pt x="-674" y="57827"/>
                  </a:cubicBezTo>
                  <a:cubicBezTo>
                    <a:pt x="-5152" y="49360"/>
                    <a:pt x="-5152" y="39244"/>
                    <a:pt x="-674" y="30776"/>
                  </a:cubicBezTo>
                  <a:cubicBezTo>
                    <a:pt x="1419" y="26709"/>
                    <a:pt x="4754" y="23385"/>
                    <a:pt x="8851" y="21251"/>
                  </a:cubicBezTo>
                  <a:cubicBezTo>
                    <a:pt x="12851" y="19051"/>
                    <a:pt x="17330" y="17927"/>
                    <a:pt x="21902" y="18013"/>
                  </a:cubicBezTo>
                  <a:cubicBezTo>
                    <a:pt x="25139" y="17927"/>
                    <a:pt x="28376" y="18508"/>
                    <a:pt x="31427" y="19727"/>
                  </a:cubicBezTo>
                  <a:cubicBezTo>
                    <a:pt x="34189" y="20861"/>
                    <a:pt x="36571" y="22585"/>
                    <a:pt x="38570" y="24775"/>
                  </a:cubicBezTo>
                  <a:lnTo>
                    <a:pt x="38570" y="-180"/>
                  </a:lnTo>
                  <a:close/>
                  <a:moveTo>
                    <a:pt x="30948" y="58494"/>
                  </a:moveTo>
                  <a:cubicBezTo>
                    <a:pt x="33236" y="57180"/>
                    <a:pt x="35138" y="55275"/>
                    <a:pt x="36380" y="52970"/>
                  </a:cubicBezTo>
                  <a:cubicBezTo>
                    <a:pt x="37710" y="50426"/>
                    <a:pt x="38473" y="47569"/>
                    <a:pt x="38380" y="44683"/>
                  </a:cubicBezTo>
                  <a:cubicBezTo>
                    <a:pt x="38473" y="41768"/>
                    <a:pt x="37710" y="38882"/>
                    <a:pt x="36380" y="36301"/>
                  </a:cubicBezTo>
                  <a:cubicBezTo>
                    <a:pt x="35138" y="33996"/>
                    <a:pt x="33236" y="32091"/>
                    <a:pt x="30948" y="30776"/>
                  </a:cubicBezTo>
                  <a:cubicBezTo>
                    <a:pt x="28664" y="29490"/>
                    <a:pt x="25994" y="28833"/>
                    <a:pt x="23329" y="28871"/>
                  </a:cubicBezTo>
                  <a:cubicBezTo>
                    <a:pt x="20660" y="28843"/>
                    <a:pt x="18088" y="29500"/>
                    <a:pt x="15707" y="30776"/>
                  </a:cubicBezTo>
                  <a:cubicBezTo>
                    <a:pt x="13423" y="32091"/>
                    <a:pt x="11516" y="33996"/>
                    <a:pt x="10279" y="36301"/>
                  </a:cubicBezTo>
                  <a:cubicBezTo>
                    <a:pt x="8944" y="38882"/>
                    <a:pt x="8279" y="41768"/>
                    <a:pt x="8279" y="44683"/>
                  </a:cubicBezTo>
                  <a:cubicBezTo>
                    <a:pt x="8182" y="47569"/>
                    <a:pt x="8944" y="50426"/>
                    <a:pt x="10279" y="52970"/>
                  </a:cubicBezTo>
                  <a:cubicBezTo>
                    <a:pt x="11516" y="55275"/>
                    <a:pt x="13423" y="57180"/>
                    <a:pt x="15707" y="58494"/>
                  </a:cubicBezTo>
                  <a:cubicBezTo>
                    <a:pt x="18088" y="59770"/>
                    <a:pt x="20660" y="60428"/>
                    <a:pt x="23329" y="60399"/>
                  </a:cubicBezTo>
                  <a:cubicBezTo>
                    <a:pt x="25994" y="60380"/>
                    <a:pt x="28664" y="59656"/>
                    <a:pt x="30948" y="58303"/>
                  </a:cubicBezTo>
                  <a:close/>
                </a:path>
              </a:pathLst>
            </a:custGeom>
            <a:solidFill>
              <a:srgbClr val="6D6E71"/>
            </a:solidFill>
            <a:ln w="9525" cap="flat">
              <a:noFill/>
              <a:prstDash val="solid"/>
              <a:miter/>
            </a:ln>
          </p:spPr>
          <p:txBody>
            <a:bodyPr rtlCol="0" anchor="ctr"/>
            <a:lstStyle/>
            <a:p>
              <a:endParaRPr lang="en-US"/>
            </a:p>
          </p:txBody>
        </p:sp>
        <p:sp>
          <p:nvSpPr>
            <p:cNvPr id="1194" name="Freeform: Shape 1193">
              <a:extLst>
                <a:ext uri="{FF2B5EF4-FFF2-40B4-BE49-F238E27FC236}">
                  <a16:creationId xmlns:a16="http://schemas.microsoft.com/office/drawing/2014/main" id="{1D1E9E2D-ABFE-474B-96BA-99B039E5E8E5}"/>
                </a:ext>
              </a:extLst>
            </p:cNvPr>
            <p:cNvSpPr/>
            <p:nvPr/>
          </p:nvSpPr>
          <p:spPr>
            <a:xfrm>
              <a:off x="9490353" y="47811"/>
              <a:ext cx="67744" cy="68470"/>
            </a:xfrm>
            <a:custGeom>
              <a:avLst/>
              <a:gdLst>
                <a:gd name="connsiteX0" fmla="*/ 46951 w 51752"/>
                <a:gd name="connsiteY0" fmla="*/ 30020 h 52307"/>
                <a:gd name="connsiteX1" fmla="*/ 7423 w 51752"/>
                <a:gd name="connsiteY1" fmla="*/ 30020 h 52307"/>
                <a:gd name="connsiteX2" fmla="*/ 12851 w 51752"/>
                <a:gd name="connsiteY2" fmla="*/ 38878 h 52307"/>
                <a:gd name="connsiteX3" fmla="*/ 23711 w 51752"/>
                <a:gd name="connsiteY3" fmla="*/ 42117 h 52307"/>
                <a:gd name="connsiteX4" fmla="*/ 37426 w 51752"/>
                <a:gd name="connsiteY4" fmla="*/ 36687 h 52307"/>
                <a:gd name="connsiteX5" fmla="*/ 43714 w 51752"/>
                <a:gd name="connsiteY5" fmla="*/ 43926 h 52307"/>
                <a:gd name="connsiteX6" fmla="*/ 35143 w 51752"/>
                <a:gd name="connsiteY6" fmla="*/ 50118 h 52307"/>
                <a:gd name="connsiteX7" fmla="*/ 23423 w 51752"/>
                <a:gd name="connsiteY7" fmla="*/ 52118 h 52307"/>
                <a:gd name="connsiteX8" fmla="*/ 8851 w 51752"/>
                <a:gd name="connsiteY8" fmla="*/ 48879 h 52307"/>
                <a:gd name="connsiteX9" fmla="*/ -674 w 51752"/>
                <a:gd name="connsiteY9" fmla="*/ 39354 h 52307"/>
                <a:gd name="connsiteX10" fmla="*/ -674 w 51752"/>
                <a:gd name="connsiteY10" fmla="*/ 12684 h 52307"/>
                <a:gd name="connsiteX11" fmla="*/ 8851 w 51752"/>
                <a:gd name="connsiteY11" fmla="*/ 3159 h 52307"/>
                <a:gd name="connsiteX12" fmla="*/ 22185 w 51752"/>
                <a:gd name="connsiteY12" fmla="*/ -174 h 52307"/>
                <a:gd name="connsiteX13" fmla="*/ 35426 w 51752"/>
                <a:gd name="connsiteY13" fmla="*/ 3064 h 52307"/>
                <a:gd name="connsiteX14" fmla="*/ 44477 w 51752"/>
                <a:gd name="connsiteY14" fmla="*/ 12589 h 52307"/>
                <a:gd name="connsiteX15" fmla="*/ 47714 w 51752"/>
                <a:gd name="connsiteY15" fmla="*/ 26305 h 52307"/>
                <a:gd name="connsiteX16" fmla="*/ 46951 w 51752"/>
                <a:gd name="connsiteY16" fmla="*/ 30020 h 52307"/>
                <a:gd name="connsiteX17" fmla="*/ 12088 w 51752"/>
                <a:gd name="connsiteY17" fmla="*/ 13256 h 52307"/>
                <a:gd name="connsiteX18" fmla="*/ 7326 w 51752"/>
                <a:gd name="connsiteY18" fmla="*/ 22209 h 52307"/>
                <a:gd name="connsiteX19" fmla="*/ 35901 w 51752"/>
                <a:gd name="connsiteY19" fmla="*/ 22209 h 52307"/>
                <a:gd name="connsiteX20" fmla="*/ 31236 w 51752"/>
                <a:gd name="connsiteY20" fmla="*/ 13351 h 52307"/>
                <a:gd name="connsiteX21" fmla="*/ 21711 w 51752"/>
                <a:gd name="connsiteY21" fmla="*/ 9922 h 52307"/>
                <a:gd name="connsiteX22" fmla="*/ 12088 w 51752"/>
                <a:gd name="connsiteY22" fmla="*/ 13256 h 52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1752" h="52307">
                  <a:moveTo>
                    <a:pt x="46951" y="30020"/>
                  </a:moveTo>
                  <a:lnTo>
                    <a:pt x="7423" y="30020"/>
                  </a:lnTo>
                  <a:cubicBezTo>
                    <a:pt x="7996" y="33573"/>
                    <a:pt x="9898" y="36754"/>
                    <a:pt x="12851" y="38878"/>
                  </a:cubicBezTo>
                  <a:cubicBezTo>
                    <a:pt x="15995" y="41126"/>
                    <a:pt x="19804" y="42269"/>
                    <a:pt x="23711" y="42117"/>
                  </a:cubicBezTo>
                  <a:cubicBezTo>
                    <a:pt x="28855" y="42221"/>
                    <a:pt x="33808" y="40269"/>
                    <a:pt x="37426" y="36687"/>
                  </a:cubicBezTo>
                  <a:lnTo>
                    <a:pt x="43714" y="43926"/>
                  </a:lnTo>
                  <a:cubicBezTo>
                    <a:pt x="41426" y="46708"/>
                    <a:pt x="38473" y="48841"/>
                    <a:pt x="35143" y="50118"/>
                  </a:cubicBezTo>
                  <a:cubicBezTo>
                    <a:pt x="31427" y="51508"/>
                    <a:pt x="27427" y="52185"/>
                    <a:pt x="23423" y="52118"/>
                  </a:cubicBezTo>
                  <a:cubicBezTo>
                    <a:pt x="18376" y="52242"/>
                    <a:pt x="13423" y="51127"/>
                    <a:pt x="8851" y="48879"/>
                  </a:cubicBezTo>
                  <a:cubicBezTo>
                    <a:pt x="4852" y="46698"/>
                    <a:pt x="1517" y="43383"/>
                    <a:pt x="-674" y="39354"/>
                  </a:cubicBezTo>
                  <a:cubicBezTo>
                    <a:pt x="-5152" y="31039"/>
                    <a:pt x="-5152" y="21000"/>
                    <a:pt x="-674" y="12684"/>
                  </a:cubicBezTo>
                  <a:cubicBezTo>
                    <a:pt x="1517" y="8646"/>
                    <a:pt x="4852" y="5331"/>
                    <a:pt x="8851" y="3159"/>
                  </a:cubicBezTo>
                  <a:cubicBezTo>
                    <a:pt x="12949" y="911"/>
                    <a:pt x="17521" y="-241"/>
                    <a:pt x="22185" y="-174"/>
                  </a:cubicBezTo>
                  <a:cubicBezTo>
                    <a:pt x="26855" y="-270"/>
                    <a:pt x="31329" y="845"/>
                    <a:pt x="35426" y="3064"/>
                  </a:cubicBezTo>
                  <a:cubicBezTo>
                    <a:pt x="39235" y="5331"/>
                    <a:pt x="42379" y="8627"/>
                    <a:pt x="44477" y="12589"/>
                  </a:cubicBezTo>
                  <a:cubicBezTo>
                    <a:pt x="46761" y="16809"/>
                    <a:pt x="47807" y="21533"/>
                    <a:pt x="47714" y="26305"/>
                  </a:cubicBezTo>
                  <a:cubicBezTo>
                    <a:pt x="47523" y="27562"/>
                    <a:pt x="47333" y="28801"/>
                    <a:pt x="46951" y="30020"/>
                  </a:cubicBezTo>
                  <a:close/>
                  <a:moveTo>
                    <a:pt x="12088" y="13256"/>
                  </a:moveTo>
                  <a:cubicBezTo>
                    <a:pt x="9423" y="15542"/>
                    <a:pt x="7707" y="18733"/>
                    <a:pt x="7326" y="22209"/>
                  </a:cubicBezTo>
                  <a:lnTo>
                    <a:pt x="35901" y="22209"/>
                  </a:lnTo>
                  <a:cubicBezTo>
                    <a:pt x="35519" y="18771"/>
                    <a:pt x="33901" y="15599"/>
                    <a:pt x="31236" y="13351"/>
                  </a:cubicBezTo>
                  <a:cubicBezTo>
                    <a:pt x="28566" y="11046"/>
                    <a:pt x="25236" y="9817"/>
                    <a:pt x="21711" y="9922"/>
                  </a:cubicBezTo>
                  <a:cubicBezTo>
                    <a:pt x="18186" y="9817"/>
                    <a:pt x="14758" y="10998"/>
                    <a:pt x="12088" y="13256"/>
                  </a:cubicBezTo>
                  <a:close/>
                </a:path>
              </a:pathLst>
            </a:custGeom>
            <a:solidFill>
              <a:srgbClr val="6D6E71"/>
            </a:solidFill>
            <a:ln w="9525" cap="flat">
              <a:noFill/>
              <a:prstDash val="solid"/>
              <a:miter/>
            </a:ln>
          </p:spPr>
          <p:txBody>
            <a:bodyPr rtlCol="0" anchor="ctr"/>
            <a:lstStyle/>
            <a:p>
              <a:endParaRPr lang="en-US"/>
            </a:p>
          </p:txBody>
        </p:sp>
        <p:sp>
          <p:nvSpPr>
            <p:cNvPr id="1195" name="Freeform: Shape 1194">
              <a:extLst>
                <a:ext uri="{FF2B5EF4-FFF2-40B4-BE49-F238E27FC236}">
                  <a16:creationId xmlns:a16="http://schemas.microsoft.com/office/drawing/2014/main" id="{57FE88B4-3236-4C7B-8DCE-F9CB8AB2249E}"/>
                </a:ext>
              </a:extLst>
            </p:cNvPr>
            <p:cNvSpPr/>
            <p:nvPr/>
          </p:nvSpPr>
          <p:spPr>
            <a:xfrm>
              <a:off x="9572306" y="48181"/>
              <a:ext cx="110426" cy="66839"/>
            </a:xfrm>
            <a:custGeom>
              <a:avLst/>
              <a:gdLst>
                <a:gd name="connsiteX0" fmla="*/ 74641 w 84359"/>
                <a:gd name="connsiteY0" fmla="*/ 5733 h 51061"/>
                <a:gd name="connsiteX1" fmla="*/ 80260 w 84359"/>
                <a:gd name="connsiteY1" fmla="*/ 22307 h 51061"/>
                <a:gd name="connsiteX2" fmla="*/ 80260 w 84359"/>
                <a:gd name="connsiteY2" fmla="*/ 50882 h 51061"/>
                <a:gd name="connsiteX3" fmla="*/ 68451 w 84359"/>
                <a:gd name="connsiteY3" fmla="*/ 50882 h 51061"/>
                <a:gd name="connsiteX4" fmla="*/ 68451 w 84359"/>
                <a:gd name="connsiteY4" fmla="*/ 23545 h 51061"/>
                <a:gd name="connsiteX5" fmla="*/ 65498 w 84359"/>
                <a:gd name="connsiteY5" fmla="*/ 13544 h 51061"/>
                <a:gd name="connsiteX6" fmla="*/ 57117 w 84359"/>
                <a:gd name="connsiteY6" fmla="*/ 10210 h 51061"/>
                <a:gd name="connsiteX7" fmla="*/ 47592 w 84359"/>
                <a:gd name="connsiteY7" fmla="*/ 14115 h 51061"/>
                <a:gd name="connsiteX8" fmla="*/ 43974 w 84359"/>
                <a:gd name="connsiteY8" fmla="*/ 25355 h 51061"/>
                <a:gd name="connsiteX9" fmla="*/ 43974 w 84359"/>
                <a:gd name="connsiteY9" fmla="*/ 50882 h 51061"/>
                <a:gd name="connsiteX10" fmla="*/ 32160 w 84359"/>
                <a:gd name="connsiteY10" fmla="*/ 50882 h 51061"/>
                <a:gd name="connsiteX11" fmla="*/ 32160 w 84359"/>
                <a:gd name="connsiteY11" fmla="*/ 23545 h 51061"/>
                <a:gd name="connsiteX12" fmla="*/ 29207 w 84359"/>
                <a:gd name="connsiteY12" fmla="*/ 13544 h 51061"/>
                <a:gd name="connsiteX13" fmla="*/ 20826 w 84359"/>
                <a:gd name="connsiteY13" fmla="*/ 10210 h 51061"/>
                <a:gd name="connsiteX14" fmla="*/ 11301 w 84359"/>
                <a:gd name="connsiteY14" fmla="*/ 14115 h 51061"/>
                <a:gd name="connsiteX15" fmla="*/ 7776 w 84359"/>
                <a:gd name="connsiteY15" fmla="*/ 25355 h 51061"/>
                <a:gd name="connsiteX16" fmla="*/ 7776 w 84359"/>
                <a:gd name="connsiteY16" fmla="*/ 50882 h 51061"/>
                <a:gd name="connsiteX17" fmla="*/ -4033 w 84359"/>
                <a:gd name="connsiteY17" fmla="*/ 50882 h 51061"/>
                <a:gd name="connsiteX18" fmla="*/ -4033 w 84359"/>
                <a:gd name="connsiteY18" fmla="*/ 399 h 51061"/>
                <a:gd name="connsiteX19" fmla="*/ 7204 w 84359"/>
                <a:gd name="connsiteY19" fmla="*/ 399 h 51061"/>
                <a:gd name="connsiteX20" fmla="*/ 7204 w 84359"/>
                <a:gd name="connsiteY20" fmla="*/ 6781 h 51061"/>
                <a:gd name="connsiteX21" fmla="*/ 14347 w 84359"/>
                <a:gd name="connsiteY21" fmla="*/ 1638 h 51061"/>
                <a:gd name="connsiteX22" fmla="*/ 23872 w 84359"/>
                <a:gd name="connsiteY22" fmla="*/ -172 h 51061"/>
                <a:gd name="connsiteX23" fmla="*/ 33877 w 84359"/>
                <a:gd name="connsiteY23" fmla="*/ 1923 h 51061"/>
                <a:gd name="connsiteX24" fmla="*/ 40830 w 84359"/>
                <a:gd name="connsiteY24" fmla="*/ 8210 h 51061"/>
                <a:gd name="connsiteX25" fmla="*/ 48829 w 84359"/>
                <a:gd name="connsiteY25" fmla="*/ 2019 h 51061"/>
                <a:gd name="connsiteX26" fmla="*/ 59689 w 84359"/>
                <a:gd name="connsiteY26" fmla="*/ -172 h 51061"/>
                <a:gd name="connsiteX27" fmla="*/ 74641 w 84359"/>
                <a:gd name="connsiteY27" fmla="*/ 5733 h 5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4359" h="51061">
                  <a:moveTo>
                    <a:pt x="74641" y="5733"/>
                  </a:moveTo>
                  <a:cubicBezTo>
                    <a:pt x="78641" y="10267"/>
                    <a:pt x="80739" y="16249"/>
                    <a:pt x="80260" y="22307"/>
                  </a:cubicBezTo>
                  <a:lnTo>
                    <a:pt x="80260" y="50882"/>
                  </a:lnTo>
                  <a:lnTo>
                    <a:pt x="68451" y="50882"/>
                  </a:lnTo>
                  <a:lnTo>
                    <a:pt x="68451" y="23545"/>
                  </a:lnTo>
                  <a:cubicBezTo>
                    <a:pt x="68642" y="19964"/>
                    <a:pt x="67595" y="16430"/>
                    <a:pt x="65498" y="13544"/>
                  </a:cubicBezTo>
                  <a:cubicBezTo>
                    <a:pt x="63307" y="11258"/>
                    <a:pt x="60261" y="10039"/>
                    <a:pt x="57117" y="10210"/>
                  </a:cubicBezTo>
                  <a:cubicBezTo>
                    <a:pt x="53499" y="10067"/>
                    <a:pt x="50066" y="11496"/>
                    <a:pt x="47592" y="14115"/>
                  </a:cubicBezTo>
                  <a:cubicBezTo>
                    <a:pt x="45020" y="17249"/>
                    <a:pt x="43685" y="21278"/>
                    <a:pt x="43974" y="25355"/>
                  </a:cubicBezTo>
                  <a:lnTo>
                    <a:pt x="43974" y="50882"/>
                  </a:lnTo>
                  <a:lnTo>
                    <a:pt x="32160" y="50882"/>
                  </a:lnTo>
                  <a:lnTo>
                    <a:pt x="32160" y="23545"/>
                  </a:lnTo>
                  <a:cubicBezTo>
                    <a:pt x="32444" y="19964"/>
                    <a:pt x="31398" y="16411"/>
                    <a:pt x="29207" y="13544"/>
                  </a:cubicBezTo>
                  <a:cubicBezTo>
                    <a:pt x="27016" y="11248"/>
                    <a:pt x="23970" y="10029"/>
                    <a:pt x="20826" y="10210"/>
                  </a:cubicBezTo>
                  <a:cubicBezTo>
                    <a:pt x="17208" y="10096"/>
                    <a:pt x="13775" y="11515"/>
                    <a:pt x="11301" y="14115"/>
                  </a:cubicBezTo>
                  <a:cubicBezTo>
                    <a:pt x="8729" y="17268"/>
                    <a:pt x="7492" y="21297"/>
                    <a:pt x="7776" y="25355"/>
                  </a:cubicBezTo>
                  <a:lnTo>
                    <a:pt x="7776" y="50882"/>
                  </a:lnTo>
                  <a:lnTo>
                    <a:pt x="-4033" y="50882"/>
                  </a:lnTo>
                  <a:lnTo>
                    <a:pt x="-4033" y="399"/>
                  </a:lnTo>
                  <a:lnTo>
                    <a:pt x="7204" y="399"/>
                  </a:lnTo>
                  <a:lnTo>
                    <a:pt x="7204" y="6781"/>
                  </a:lnTo>
                  <a:cubicBezTo>
                    <a:pt x="9111" y="4533"/>
                    <a:pt x="11585" y="2771"/>
                    <a:pt x="14347" y="1638"/>
                  </a:cubicBezTo>
                  <a:cubicBezTo>
                    <a:pt x="17398" y="361"/>
                    <a:pt x="20635" y="-258"/>
                    <a:pt x="23872" y="-172"/>
                  </a:cubicBezTo>
                  <a:cubicBezTo>
                    <a:pt x="27305" y="-258"/>
                    <a:pt x="30733" y="466"/>
                    <a:pt x="33877" y="1923"/>
                  </a:cubicBezTo>
                  <a:cubicBezTo>
                    <a:pt x="36732" y="3304"/>
                    <a:pt x="39211" y="5486"/>
                    <a:pt x="40830" y="8210"/>
                  </a:cubicBezTo>
                  <a:cubicBezTo>
                    <a:pt x="42922" y="5543"/>
                    <a:pt x="45685" y="3419"/>
                    <a:pt x="48829" y="2019"/>
                  </a:cubicBezTo>
                  <a:cubicBezTo>
                    <a:pt x="52257" y="552"/>
                    <a:pt x="55973" y="-191"/>
                    <a:pt x="59689" y="-172"/>
                  </a:cubicBezTo>
                  <a:cubicBezTo>
                    <a:pt x="65307" y="-325"/>
                    <a:pt x="70642" y="1809"/>
                    <a:pt x="74641" y="5733"/>
                  </a:cubicBezTo>
                  <a:close/>
                </a:path>
              </a:pathLst>
            </a:custGeom>
            <a:solidFill>
              <a:srgbClr val="6D6E71"/>
            </a:solidFill>
            <a:ln w="9525" cap="flat">
              <a:noFill/>
              <a:prstDash val="solid"/>
              <a:miter/>
            </a:ln>
          </p:spPr>
          <p:txBody>
            <a:bodyPr rtlCol="0" anchor="ctr"/>
            <a:lstStyle/>
            <a:p>
              <a:endParaRPr lang="en-US"/>
            </a:p>
          </p:txBody>
        </p:sp>
        <p:sp>
          <p:nvSpPr>
            <p:cNvPr id="1196" name="Freeform: Shape 1195">
              <a:extLst>
                <a:ext uri="{FF2B5EF4-FFF2-40B4-BE49-F238E27FC236}">
                  <a16:creationId xmlns:a16="http://schemas.microsoft.com/office/drawing/2014/main" id="{E2F02834-0763-465B-9D83-82BD91D6CD03}"/>
                </a:ext>
              </a:extLst>
            </p:cNvPr>
            <p:cNvSpPr/>
            <p:nvPr/>
          </p:nvSpPr>
          <p:spPr>
            <a:xfrm>
              <a:off x="9697953" y="47811"/>
              <a:ext cx="68360" cy="68470"/>
            </a:xfrm>
            <a:custGeom>
              <a:avLst/>
              <a:gdLst>
                <a:gd name="connsiteX0" fmla="*/ 46948 w 52223"/>
                <a:gd name="connsiteY0" fmla="*/ 30020 h 52307"/>
                <a:gd name="connsiteX1" fmla="*/ 7420 w 52223"/>
                <a:gd name="connsiteY1" fmla="*/ 30020 h 52307"/>
                <a:gd name="connsiteX2" fmla="*/ 12848 w 52223"/>
                <a:gd name="connsiteY2" fmla="*/ 38878 h 52307"/>
                <a:gd name="connsiteX3" fmla="*/ 23707 w 52223"/>
                <a:gd name="connsiteY3" fmla="*/ 42117 h 52307"/>
                <a:gd name="connsiteX4" fmla="*/ 37423 w 52223"/>
                <a:gd name="connsiteY4" fmla="*/ 36687 h 52307"/>
                <a:gd name="connsiteX5" fmla="*/ 43711 w 52223"/>
                <a:gd name="connsiteY5" fmla="*/ 43926 h 52307"/>
                <a:gd name="connsiteX6" fmla="*/ 35139 w 52223"/>
                <a:gd name="connsiteY6" fmla="*/ 50118 h 52307"/>
                <a:gd name="connsiteX7" fmla="*/ 23424 w 52223"/>
                <a:gd name="connsiteY7" fmla="*/ 52118 h 52307"/>
                <a:gd name="connsiteX8" fmla="*/ 8848 w 52223"/>
                <a:gd name="connsiteY8" fmla="*/ 48879 h 52307"/>
                <a:gd name="connsiteX9" fmla="*/ -677 w 52223"/>
                <a:gd name="connsiteY9" fmla="*/ 39354 h 52307"/>
                <a:gd name="connsiteX10" fmla="*/ -677 w 52223"/>
                <a:gd name="connsiteY10" fmla="*/ 12684 h 52307"/>
                <a:gd name="connsiteX11" fmla="*/ 8848 w 52223"/>
                <a:gd name="connsiteY11" fmla="*/ 3159 h 52307"/>
                <a:gd name="connsiteX12" fmla="*/ 22182 w 52223"/>
                <a:gd name="connsiteY12" fmla="*/ -174 h 52307"/>
                <a:gd name="connsiteX13" fmla="*/ 35423 w 52223"/>
                <a:gd name="connsiteY13" fmla="*/ 3064 h 52307"/>
                <a:gd name="connsiteX14" fmla="*/ 44948 w 52223"/>
                <a:gd name="connsiteY14" fmla="*/ 12589 h 52307"/>
                <a:gd name="connsiteX15" fmla="*/ 48185 w 52223"/>
                <a:gd name="connsiteY15" fmla="*/ 26305 h 52307"/>
                <a:gd name="connsiteX16" fmla="*/ 46948 w 52223"/>
                <a:gd name="connsiteY16" fmla="*/ 30020 h 52307"/>
                <a:gd name="connsiteX17" fmla="*/ 12089 w 52223"/>
                <a:gd name="connsiteY17" fmla="*/ 13256 h 52307"/>
                <a:gd name="connsiteX18" fmla="*/ 7327 w 52223"/>
                <a:gd name="connsiteY18" fmla="*/ 22209 h 52307"/>
                <a:gd name="connsiteX19" fmla="*/ 35902 w 52223"/>
                <a:gd name="connsiteY19" fmla="*/ 22209 h 52307"/>
                <a:gd name="connsiteX20" fmla="*/ 31232 w 52223"/>
                <a:gd name="connsiteY20" fmla="*/ 13351 h 52307"/>
                <a:gd name="connsiteX21" fmla="*/ 21707 w 52223"/>
                <a:gd name="connsiteY21" fmla="*/ 9922 h 52307"/>
                <a:gd name="connsiteX22" fmla="*/ 12089 w 52223"/>
                <a:gd name="connsiteY22" fmla="*/ 13256 h 52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2223" h="52307">
                  <a:moveTo>
                    <a:pt x="46948" y="30020"/>
                  </a:moveTo>
                  <a:lnTo>
                    <a:pt x="7420" y="30020"/>
                  </a:lnTo>
                  <a:cubicBezTo>
                    <a:pt x="7992" y="33573"/>
                    <a:pt x="9899" y="36754"/>
                    <a:pt x="12848" y="38878"/>
                  </a:cubicBezTo>
                  <a:cubicBezTo>
                    <a:pt x="15992" y="41126"/>
                    <a:pt x="19801" y="42269"/>
                    <a:pt x="23707" y="42117"/>
                  </a:cubicBezTo>
                  <a:cubicBezTo>
                    <a:pt x="28851" y="42221"/>
                    <a:pt x="33804" y="40269"/>
                    <a:pt x="37423" y="36687"/>
                  </a:cubicBezTo>
                  <a:lnTo>
                    <a:pt x="43711" y="43926"/>
                  </a:lnTo>
                  <a:cubicBezTo>
                    <a:pt x="41423" y="46689"/>
                    <a:pt x="38474" y="48822"/>
                    <a:pt x="35139" y="50118"/>
                  </a:cubicBezTo>
                  <a:cubicBezTo>
                    <a:pt x="31423" y="51508"/>
                    <a:pt x="27423" y="52185"/>
                    <a:pt x="23424" y="52118"/>
                  </a:cubicBezTo>
                  <a:cubicBezTo>
                    <a:pt x="18373" y="52242"/>
                    <a:pt x="13327" y="51127"/>
                    <a:pt x="8848" y="48879"/>
                  </a:cubicBezTo>
                  <a:cubicBezTo>
                    <a:pt x="4848" y="46698"/>
                    <a:pt x="1513" y="43383"/>
                    <a:pt x="-677" y="39354"/>
                  </a:cubicBezTo>
                  <a:cubicBezTo>
                    <a:pt x="-5151" y="31039"/>
                    <a:pt x="-5151" y="21000"/>
                    <a:pt x="-677" y="12684"/>
                  </a:cubicBezTo>
                  <a:cubicBezTo>
                    <a:pt x="1513" y="8646"/>
                    <a:pt x="4848" y="5331"/>
                    <a:pt x="8848" y="3159"/>
                  </a:cubicBezTo>
                  <a:cubicBezTo>
                    <a:pt x="12945" y="911"/>
                    <a:pt x="17517" y="-241"/>
                    <a:pt x="22182" y="-174"/>
                  </a:cubicBezTo>
                  <a:cubicBezTo>
                    <a:pt x="26851" y="-270"/>
                    <a:pt x="31330" y="845"/>
                    <a:pt x="35423" y="3064"/>
                  </a:cubicBezTo>
                  <a:cubicBezTo>
                    <a:pt x="39423" y="5255"/>
                    <a:pt x="42757" y="8560"/>
                    <a:pt x="44948" y="12589"/>
                  </a:cubicBezTo>
                  <a:cubicBezTo>
                    <a:pt x="47236" y="16809"/>
                    <a:pt x="48283" y="21533"/>
                    <a:pt x="48185" y="26305"/>
                  </a:cubicBezTo>
                  <a:cubicBezTo>
                    <a:pt x="47138" y="27353"/>
                    <a:pt x="47045" y="28496"/>
                    <a:pt x="46948" y="30020"/>
                  </a:cubicBezTo>
                  <a:close/>
                  <a:moveTo>
                    <a:pt x="12089" y="13256"/>
                  </a:moveTo>
                  <a:cubicBezTo>
                    <a:pt x="9420" y="15542"/>
                    <a:pt x="7704" y="18733"/>
                    <a:pt x="7327" y="22209"/>
                  </a:cubicBezTo>
                  <a:lnTo>
                    <a:pt x="35902" y="22209"/>
                  </a:lnTo>
                  <a:cubicBezTo>
                    <a:pt x="35521" y="18771"/>
                    <a:pt x="33897" y="15599"/>
                    <a:pt x="31232" y="13351"/>
                  </a:cubicBezTo>
                  <a:cubicBezTo>
                    <a:pt x="28568" y="11046"/>
                    <a:pt x="25233" y="9817"/>
                    <a:pt x="21707" y="9922"/>
                  </a:cubicBezTo>
                  <a:cubicBezTo>
                    <a:pt x="18182" y="9817"/>
                    <a:pt x="14754" y="10998"/>
                    <a:pt x="12089" y="13256"/>
                  </a:cubicBezTo>
                  <a:close/>
                </a:path>
              </a:pathLst>
            </a:custGeom>
            <a:solidFill>
              <a:srgbClr val="6D6E71"/>
            </a:solidFill>
            <a:ln w="9525" cap="flat">
              <a:noFill/>
              <a:prstDash val="solid"/>
              <a:miter/>
            </a:ln>
          </p:spPr>
          <p:txBody>
            <a:bodyPr rtlCol="0" anchor="ctr"/>
            <a:lstStyle/>
            <a:p>
              <a:endParaRPr lang="en-US"/>
            </a:p>
          </p:txBody>
        </p:sp>
        <p:sp>
          <p:nvSpPr>
            <p:cNvPr id="1197" name="Freeform: Shape 1196">
              <a:extLst>
                <a:ext uri="{FF2B5EF4-FFF2-40B4-BE49-F238E27FC236}">
                  <a16:creationId xmlns:a16="http://schemas.microsoft.com/office/drawing/2014/main" id="{F90842AC-C9D8-4C22-8F4E-18FE4311787E}"/>
                </a:ext>
              </a:extLst>
            </p:cNvPr>
            <p:cNvSpPr/>
            <p:nvPr/>
          </p:nvSpPr>
          <p:spPr>
            <a:xfrm>
              <a:off x="9774021" y="48870"/>
              <a:ext cx="59328" cy="67407"/>
            </a:xfrm>
            <a:custGeom>
              <a:avLst/>
              <a:gdLst>
                <a:gd name="connsiteX0" fmla="*/ 35317 w 45323"/>
                <a:gd name="connsiteY0" fmla="*/ 5017 h 51495"/>
                <a:gd name="connsiteX1" fmla="*/ 41224 w 45323"/>
                <a:gd name="connsiteY1" fmla="*/ 21115 h 51495"/>
                <a:gd name="connsiteX2" fmla="*/ 41224 w 45323"/>
                <a:gd name="connsiteY2" fmla="*/ 50642 h 51495"/>
                <a:gd name="connsiteX3" fmla="*/ 30081 w 45323"/>
                <a:gd name="connsiteY3" fmla="*/ 50642 h 51495"/>
                <a:gd name="connsiteX4" fmla="*/ 30081 w 45323"/>
                <a:gd name="connsiteY4" fmla="*/ 44546 h 51495"/>
                <a:gd name="connsiteX5" fmla="*/ 23890 w 45323"/>
                <a:gd name="connsiteY5" fmla="*/ 49594 h 51495"/>
                <a:gd name="connsiteX6" fmla="*/ 14365 w 45323"/>
                <a:gd name="connsiteY6" fmla="*/ 51309 h 51495"/>
                <a:gd name="connsiteX7" fmla="*/ 4840 w 45323"/>
                <a:gd name="connsiteY7" fmla="*/ 49404 h 51495"/>
                <a:gd name="connsiteX8" fmla="*/ -1732 w 45323"/>
                <a:gd name="connsiteY8" fmla="*/ 44070 h 51495"/>
                <a:gd name="connsiteX9" fmla="*/ -4020 w 45323"/>
                <a:gd name="connsiteY9" fmla="*/ 36259 h 51495"/>
                <a:gd name="connsiteX10" fmla="*/ 1031 w 45323"/>
                <a:gd name="connsiteY10" fmla="*/ 25306 h 51495"/>
                <a:gd name="connsiteX11" fmla="*/ 16937 w 45323"/>
                <a:gd name="connsiteY11" fmla="*/ 21210 h 51495"/>
                <a:gd name="connsiteX12" fmla="*/ 29890 w 45323"/>
                <a:gd name="connsiteY12" fmla="*/ 21210 h 51495"/>
                <a:gd name="connsiteX13" fmla="*/ 29890 w 45323"/>
                <a:gd name="connsiteY13" fmla="*/ 20448 h 51495"/>
                <a:gd name="connsiteX14" fmla="*/ 26746 w 45323"/>
                <a:gd name="connsiteY14" fmla="*/ 12352 h 51495"/>
                <a:gd name="connsiteX15" fmla="*/ 17221 w 45323"/>
                <a:gd name="connsiteY15" fmla="*/ 9494 h 51495"/>
                <a:gd name="connsiteX16" fmla="*/ 8840 w 45323"/>
                <a:gd name="connsiteY16" fmla="*/ 10828 h 51495"/>
                <a:gd name="connsiteX17" fmla="*/ 1887 w 45323"/>
                <a:gd name="connsiteY17" fmla="*/ 14542 h 51495"/>
                <a:gd name="connsiteX18" fmla="*/ -2783 w 45323"/>
                <a:gd name="connsiteY18" fmla="*/ 5875 h 51495"/>
                <a:gd name="connsiteX19" fmla="*/ 6742 w 45323"/>
                <a:gd name="connsiteY19" fmla="*/ 1303 h 51495"/>
                <a:gd name="connsiteX20" fmla="*/ 18556 w 45323"/>
                <a:gd name="connsiteY20" fmla="*/ -126 h 51495"/>
                <a:gd name="connsiteX21" fmla="*/ 35317 w 45323"/>
                <a:gd name="connsiteY21" fmla="*/ 5017 h 51495"/>
                <a:gd name="connsiteX22" fmla="*/ 24555 w 45323"/>
                <a:gd name="connsiteY22" fmla="*/ 40736 h 51495"/>
                <a:gd name="connsiteX23" fmla="*/ 29415 w 45323"/>
                <a:gd name="connsiteY23" fmla="*/ 34926 h 51495"/>
                <a:gd name="connsiteX24" fmla="*/ 29415 w 45323"/>
                <a:gd name="connsiteY24" fmla="*/ 29020 h 51495"/>
                <a:gd name="connsiteX25" fmla="*/ 17318 w 45323"/>
                <a:gd name="connsiteY25" fmla="*/ 29020 h 51495"/>
                <a:gd name="connsiteX26" fmla="*/ 7031 w 45323"/>
                <a:gd name="connsiteY26" fmla="*/ 35783 h 51495"/>
                <a:gd name="connsiteX27" fmla="*/ 9603 w 45323"/>
                <a:gd name="connsiteY27" fmla="*/ 40831 h 51495"/>
                <a:gd name="connsiteX28" fmla="*/ 16746 w 45323"/>
                <a:gd name="connsiteY28" fmla="*/ 42736 h 51495"/>
                <a:gd name="connsiteX29" fmla="*/ 24555 w 45323"/>
                <a:gd name="connsiteY29" fmla="*/ 40736 h 51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5323" h="51495">
                  <a:moveTo>
                    <a:pt x="35317" y="5017"/>
                  </a:moveTo>
                  <a:cubicBezTo>
                    <a:pt x="39606" y="9256"/>
                    <a:pt x="41703" y="15142"/>
                    <a:pt x="41224" y="21115"/>
                  </a:cubicBezTo>
                  <a:lnTo>
                    <a:pt x="41224" y="50642"/>
                  </a:lnTo>
                  <a:lnTo>
                    <a:pt x="30081" y="50642"/>
                  </a:lnTo>
                  <a:lnTo>
                    <a:pt x="30081" y="44546"/>
                  </a:lnTo>
                  <a:cubicBezTo>
                    <a:pt x="28555" y="46832"/>
                    <a:pt x="26462" y="48594"/>
                    <a:pt x="23890" y="49594"/>
                  </a:cubicBezTo>
                  <a:cubicBezTo>
                    <a:pt x="20844" y="50804"/>
                    <a:pt x="17602" y="51385"/>
                    <a:pt x="14365" y="51309"/>
                  </a:cubicBezTo>
                  <a:cubicBezTo>
                    <a:pt x="11128" y="51366"/>
                    <a:pt x="7887" y="50718"/>
                    <a:pt x="4840" y="49404"/>
                  </a:cubicBezTo>
                  <a:cubicBezTo>
                    <a:pt x="2171" y="48270"/>
                    <a:pt x="-113" y="46423"/>
                    <a:pt x="-1732" y="44070"/>
                  </a:cubicBezTo>
                  <a:cubicBezTo>
                    <a:pt x="-3257" y="41746"/>
                    <a:pt x="-4020" y="39031"/>
                    <a:pt x="-4020" y="36259"/>
                  </a:cubicBezTo>
                  <a:cubicBezTo>
                    <a:pt x="-4210" y="32011"/>
                    <a:pt x="-2304" y="27935"/>
                    <a:pt x="1031" y="25306"/>
                  </a:cubicBezTo>
                  <a:cubicBezTo>
                    <a:pt x="5696" y="22181"/>
                    <a:pt x="11319" y="20734"/>
                    <a:pt x="16937" y="21210"/>
                  </a:cubicBezTo>
                  <a:lnTo>
                    <a:pt x="29890" y="21210"/>
                  </a:lnTo>
                  <a:lnTo>
                    <a:pt x="29890" y="20448"/>
                  </a:lnTo>
                  <a:cubicBezTo>
                    <a:pt x="30081" y="17419"/>
                    <a:pt x="28936" y="14466"/>
                    <a:pt x="26746" y="12352"/>
                  </a:cubicBezTo>
                  <a:cubicBezTo>
                    <a:pt x="24081" y="10228"/>
                    <a:pt x="20653" y="9199"/>
                    <a:pt x="17221" y="9494"/>
                  </a:cubicBezTo>
                  <a:cubicBezTo>
                    <a:pt x="14365" y="9513"/>
                    <a:pt x="11505" y="9961"/>
                    <a:pt x="8840" y="10828"/>
                  </a:cubicBezTo>
                  <a:cubicBezTo>
                    <a:pt x="6268" y="11571"/>
                    <a:pt x="3887" y="12837"/>
                    <a:pt x="1887" y="14542"/>
                  </a:cubicBezTo>
                  <a:lnTo>
                    <a:pt x="-2783" y="5875"/>
                  </a:lnTo>
                  <a:cubicBezTo>
                    <a:pt x="78" y="3770"/>
                    <a:pt x="3315" y="2217"/>
                    <a:pt x="6742" y="1303"/>
                  </a:cubicBezTo>
                  <a:cubicBezTo>
                    <a:pt x="10556" y="274"/>
                    <a:pt x="14556" y="-202"/>
                    <a:pt x="18556" y="-126"/>
                  </a:cubicBezTo>
                  <a:cubicBezTo>
                    <a:pt x="24555" y="-526"/>
                    <a:pt x="30555" y="1312"/>
                    <a:pt x="35317" y="5017"/>
                  </a:cubicBezTo>
                  <a:close/>
                  <a:moveTo>
                    <a:pt x="24555" y="40736"/>
                  </a:moveTo>
                  <a:cubicBezTo>
                    <a:pt x="26843" y="39479"/>
                    <a:pt x="28555" y="37402"/>
                    <a:pt x="29415" y="34926"/>
                  </a:cubicBezTo>
                  <a:lnTo>
                    <a:pt x="29415" y="29020"/>
                  </a:lnTo>
                  <a:lnTo>
                    <a:pt x="17318" y="29020"/>
                  </a:lnTo>
                  <a:cubicBezTo>
                    <a:pt x="10458" y="29020"/>
                    <a:pt x="7031" y="31306"/>
                    <a:pt x="7031" y="35783"/>
                  </a:cubicBezTo>
                  <a:cubicBezTo>
                    <a:pt x="6933" y="37793"/>
                    <a:pt x="7984" y="39698"/>
                    <a:pt x="9603" y="40831"/>
                  </a:cubicBezTo>
                  <a:cubicBezTo>
                    <a:pt x="11696" y="42251"/>
                    <a:pt x="14175" y="42917"/>
                    <a:pt x="16746" y="42736"/>
                  </a:cubicBezTo>
                  <a:cubicBezTo>
                    <a:pt x="19509" y="42784"/>
                    <a:pt x="22174" y="42098"/>
                    <a:pt x="24555" y="40736"/>
                  </a:cubicBezTo>
                  <a:close/>
                </a:path>
              </a:pathLst>
            </a:custGeom>
            <a:solidFill>
              <a:srgbClr val="6D6E71"/>
            </a:solidFill>
            <a:ln w="9525" cap="flat">
              <a:noFill/>
              <a:prstDash val="solid"/>
              <a:miter/>
            </a:ln>
          </p:spPr>
          <p:txBody>
            <a:bodyPr rtlCol="0" anchor="ctr"/>
            <a:lstStyle/>
            <a:p>
              <a:endParaRPr lang="en-US"/>
            </a:p>
          </p:txBody>
        </p:sp>
        <p:sp>
          <p:nvSpPr>
            <p:cNvPr id="1198" name="Freeform: Shape 1197">
              <a:extLst>
                <a:ext uri="{FF2B5EF4-FFF2-40B4-BE49-F238E27FC236}">
                  <a16:creationId xmlns:a16="http://schemas.microsoft.com/office/drawing/2014/main" id="{D4E06EDF-CCEC-40BE-85CC-50C5E82CB3D2}"/>
                </a:ext>
              </a:extLst>
            </p:cNvPr>
            <p:cNvSpPr/>
            <p:nvPr/>
          </p:nvSpPr>
          <p:spPr>
            <a:xfrm>
              <a:off x="9853462" y="48861"/>
              <a:ext cx="64797" cy="66161"/>
            </a:xfrm>
            <a:custGeom>
              <a:avLst/>
              <a:gdLst>
                <a:gd name="connsiteX0" fmla="*/ 39592 w 49501"/>
                <a:gd name="connsiteY0" fmla="*/ 5215 h 50543"/>
                <a:gd name="connsiteX1" fmla="*/ 45401 w 49501"/>
                <a:gd name="connsiteY1" fmla="*/ 21788 h 50543"/>
                <a:gd name="connsiteX2" fmla="*/ 45401 w 49501"/>
                <a:gd name="connsiteY2" fmla="*/ 50363 h 50543"/>
                <a:gd name="connsiteX3" fmla="*/ 34067 w 49501"/>
                <a:gd name="connsiteY3" fmla="*/ 50363 h 50543"/>
                <a:gd name="connsiteX4" fmla="*/ 34067 w 49501"/>
                <a:gd name="connsiteY4" fmla="*/ 23026 h 50543"/>
                <a:gd name="connsiteX5" fmla="*/ 30923 w 49501"/>
                <a:gd name="connsiteY5" fmla="*/ 13025 h 50543"/>
                <a:gd name="connsiteX6" fmla="*/ 22068 w 49501"/>
                <a:gd name="connsiteY6" fmla="*/ 9691 h 50543"/>
                <a:gd name="connsiteX7" fmla="*/ 11780 w 49501"/>
                <a:gd name="connsiteY7" fmla="*/ 13597 h 50543"/>
                <a:gd name="connsiteX8" fmla="*/ 7966 w 49501"/>
                <a:gd name="connsiteY8" fmla="*/ 24931 h 50543"/>
                <a:gd name="connsiteX9" fmla="*/ 7966 w 49501"/>
                <a:gd name="connsiteY9" fmla="*/ 50363 h 50543"/>
                <a:gd name="connsiteX10" fmla="*/ -4033 w 49501"/>
                <a:gd name="connsiteY10" fmla="*/ 50363 h 50543"/>
                <a:gd name="connsiteX11" fmla="*/ -4033 w 49501"/>
                <a:gd name="connsiteY11" fmla="*/ -119 h 50543"/>
                <a:gd name="connsiteX12" fmla="*/ 7208 w 49501"/>
                <a:gd name="connsiteY12" fmla="*/ -119 h 50543"/>
                <a:gd name="connsiteX13" fmla="*/ 7208 w 49501"/>
                <a:gd name="connsiteY13" fmla="*/ 6358 h 50543"/>
                <a:gd name="connsiteX14" fmla="*/ 14543 w 49501"/>
                <a:gd name="connsiteY14" fmla="*/ 1119 h 50543"/>
                <a:gd name="connsiteX15" fmla="*/ 24542 w 49501"/>
                <a:gd name="connsiteY15" fmla="*/ -119 h 50543"/>
                <a:gd name="connsiteX16" fmla="*/ 39592 w 49501"/>
                <a:gd name="connsiteY16" fmla="*/ 5215 h 50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501" h="50543">
                  <a:moveTo>
                    <a:pt x="39592" y="5215"/>
                  </a:moveTo>
                  <a:cubicBezTo>
                    <a:pt x="43783" y="9682"/>
                    <a:pt x="45880" y="15692"/>
                    <a:pt x="45401" y="21788"/>
                  </a:cubicBezTo>
                  <a:lnTo>
                    <a:pt x="45401" y="50363"/>
                  </a:lnTo>
                  <a:lnTo>
                    <a:pt x="34067" y="50363"/>
                  </a:lnTo>
                  <a:lnTo>
                    <a:pt x="34067" y="23026"/>
                  </a:lnTo>
                  <a:cubicBezTo>
                    <a:pt x="34351" y="19416"/>
                    <a:pt x="33211" y="15844"/>
                    <a:pt x="30923" y="13025"/>
                  </a:cubicBezTo>
                  <a:cubicBezTo>
                    <a:pt x="28542" y="10720"/>
                    <a:pt x="25398" y="9510"/>
                    <a:pt x="22068" y="9691"/>
                  </a:cubicBezTo>
                  <a:cubicBezTo>
                    <a:pt x="18254" y="9491"/>
                    <a:pt x="14543" y="10911"/>
                    <a:pt x="11780" y="13597"/>
                  </a:cubicBezTo>
                  <a:cubicBezTo>
                    <a:pt x="9018" y="16711"/>
                    <a:pt x="7683" y="20798"/>
                    <a:pt x="7966" y="24931"/>
                  </a:cubicBezTo>
                  <a:lnTo>
                    <a:pt x="7966" y="50363"/>
                  </a:lnTo>
                  <a:lnTo>
                    <a:pt x="-4033" y="50363"/>
                  </a:lnTo>
                  <a:lnTo>
                    <a:pt x="-4033" y="-119"/>
                  </a:lnTo>
                  <a:lnTo>
                    <a:pt x="7208" y="-119"/>
                  </a:lnTo>
                  <a:lnTo>
                    <a:pt x="7208" y="6358"/>
                  </a:lnTo>
                  <a:cubicBezTo>
                    <a:pt x="9208" y="4053"/>
                    <a:pt x="11683" y="2252"/>
                    <a:pt x="14543" y="1119"/>
                  </a:cubicBezTo>
                  <a:cubicBezTo>
                    <a:pt x="17780" y="71"/>
                    <a:pt x="21208" y="-348"/>
                    <a:pt x="24542" y="-119"/>
                  </a:cubicBezTo>
                  <a:cubicBezTo>
                    <a:pt x="30067" y="-396"/>
                    <a:pt x="35495" y="1519"/>
                    <a:pt x="39592" y="5215"/>
                  </a:cubicBezTo>
                  <a:close/>
                </a:path>
              </a:pathLst>
            </a:custGeom>
            <a:solidFill>
              <a:srgbClr val="6D6E71"/>
            </a:solidFill>
            <a:ln w="9525" cap="flat">
              <a:noFill/>
              <a:prstDash val="solid"/>
              <a:miter/>
            </a:ln>
          </p:spPr>
          <p:txBody>
            <a:bodyPr rtlCol="0" anchor="ctr"/>
            <a:lstStyle/>
            <a:p>
              <a:endParaRPr lang="en-US"/>
            </a:p>
          </p:txBody>
        </p:sp>
        <p:sp>
          <p:nvSpPr>
            <p:cNvPr id="1199" name="Freeform: Shape 1198">
              <a:extLst>
                <a:ext uri="{FF2B5EF4-FFF2-40B4-BE49-F238E27FC236}">
                  <a16:creationId xmlns:a16="http://schemas.microsoft.com/office/drawing/2014/main" id="{8FD5F5E7-8007-443D-BF13-D39EBE512AA7}"/>
                </a:ext>
              </a:extLst>
            </p:cNvPr>
            <p:cNvSpPr/>
            <p:nvPr/>
          </p:nvSpPr>
          <p:spPr>
            <a:xfrm>
              <a:off x="9933008" y="47824"/>
              <a:ext cx="70074" cy="68450"/>
            </a:xfrm>
            <a:custGeom>
              <a:avLst/>
              <a:gdLst>
                <a:gd name="connsiteX0" fmla="*/ 8925 w 53532"/>
                <a:gd name="connsiteY0" fmla="*/ 48869 h 52292"/>
                <a:gd name="connsiteX1" fmla="*/ -600 w 53532"/>
                <a:gd name="connsiteY1" fmla="*/ 39344 h 52292"/>
                <a:gd name="connsiteX2" fmla="*/ -600 w 53532"/>
                <a:gd name="connsiteY2" fmla="*/ 12674 h 52292"/>
                <a:gd name="connsiteX3" fmla="*/ 8925 w 53532"/>
                <a:gd name="connsiteY3" fmla="*/ 3149 h 52292"/>
                <a:gd name="connsiteX4" fmla="*/ 36546 w 53532"/>
                <a:gd name="connsiteY4" fmla="*/ 3149 h 52292"/>
                <a:gd name="connsiteX5" fmla="*/ 46071 w 53532"/>
                <a:gd name="connsiteY5" fmla="*/ 12674 h 52292"/>
                <a:gd name="connsiteX6" fmla="*/ 46071 w 53532"/>
                <a:gd name="connsiteY6" fmla="*/ 39344 h 52292"/>
                <a:gd name="connsiteX7" fmla="*/ 36546 w 53532"/>
                <a:gd name="connsiteY7" fmla="*/ 48869 h 52292"/>
                <a:gd name="connsiteX8" fmla="*/ 8925 w 53532"/>
                <a:gd name="connsiteY8" fmla="*/ 48869 h 52292"/>
                <a:gd name="connsiteX9" fmla="*/ 33402 w 53532"/>
                <a:gd name="connsiteY9" fmla="*/ 37725 h 52292"/>
                <a:gd name="connsiteX10" fmla="*/ 37686 w 53532"/>
                <a:gd name="connsiteY10" fmla="*/ 26295 h 52292"/>
                <a:gd name="connsiteX11" fmla="*/ 33402 w 53532"/>
                <a:gd name="connsiteY11" fmla="*/ 14865 h 52292"/>
                <a:gd name="connsiteX12" fmla="*/ 11971 w 53532"/>
                <a:gd name="connsiteY12" fmla="*/ 14865 h 52292"/>
                <a:gd name="connsiteX13" fmla="*/ 7780 w 53532"/>
                <a:gd name="connsiteY13" fmla="*/ 26295 h 52292"/>
                <a:gd name="connsiteX14" fmla="*/ 11971 w 53532"/>
                <a:gd name="connsiteY14" fmla="*/ 37725 h 52292"/>
                <a:gd name="connsiteX15" fmla="*/ 33402 w 53532"/>
                <a:gd name="connsiteY15" fmla="*/ 37725 h 52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3532" h="52292">
                  <a:moveTo>
                    <a:pt x="8925" y="48869"/>
                  </a:moveTo>
                  <a:cubicBezTo>
                    <a:pt x="4920" y="46659"/>
                    <a:pt x="1590" y="43354"/>
                    <a:pt x="-600" y="39344"/>
                  </a:cubicBezTo>
                  <a:cubicBezTo>
                    <a:pt x="-5177" y="31038"/>
                    <a:pt x="-5177" y="20980"/>
                    <a:pt x="-600" y="12674"/>
                  </a:cubicBezTo>
                  <a:cubicBezTo>
                    <a:pt x="1590" y="8654"/>
                    <a:pt x="4920" y="5359"/>
                    <a:pt x="8925" y="3149"/>
                  </a:cubicBezTo>
                  <a:cubicBezTo>
                    <a:pt x="17589" y="-1290"/>
                    <a:pt x="27877" y="-1290"/>
                    <a:pt x="36546" y="3149"/>
                  </a:cubicBezTo>
                  <a:cubicBezTo>
                    <a:pt x="40546" y="5359"/>
                    <a:pt x="43881" y="8654"/>
                    <a:pt x="46071" y="12674"/>
                  </a:cubicBezTo>
                  <a:cubicBezTo>
                    <a:pt x="50643" y="20980"/>
                    <a:pt x="50643" y="31038"/>
                    <a:pt x="46071" y="39344"/>
                  </a:cubicBezTo>
                  <a:cubicBezTo>
                    <a:pt x="43881" y="43354"/>
                    <a:pt x="40546" y="46659"/>
                    <a:pt x="36546" y="48869"/>
                  </a:cubicBezTo>
                  <a:cubicBezTo>
                    <a:pt x="27877" y="53193"/>
                    <a:pt x="17589" y="53193"/>
                    <a:pt x="8925" y="48869"/>
                  </a:cubicBezTo>
                  <a:close/>
                  <a:moveTo>
                    <a:pt x="33402" y="37725"/>
                  </a:moveTo>
                  <a:cubicBezTo>
                    <a:pt x="36355" y="34648"/>
                    <a:pt x="37876" y="30524"/>
                    <a:pt x="37686" y="26295"/>
                  </a:cubicBezTo>
                  <a:cubicBezTo>
                    <a:pt x="37876" y="22056"/>
                    <a:pt x="36355" y="17922"/>
                    <a:pt x="33402" y="14865"/>
                  </a:cubicBezTo>
                  <a:cubicBezTo>
                    <a:pt x="27402" y="9045"/>
                    <a:pt x="17971" y="9045"/>
                    <a:pt x="11971" y="14865"/>
                  </a:cubicBezTo>
                  <a:cubicBezTo>
                    <a:pt x="9111" y="17941"/>
                    <a:pt x="7590" y="22075"/>
                    <a:pt x="7780" y="26295"/>
                  </a:cubicBezTo>
                  <a:cubicBezTo>
                    <a:pt x="7590" y="30514"/>
                    <a:pt x="9111" y="34629"/>
                    <a:pt x="11971" y="37725"/>
                  </a:cubicBezTo>
                  <a:cubicBezTo>
                    <a:pt x="17971" y="43449"/>
                    <a:pt x="27402" y="43449"/>
                    <a:pt x="33402" y="37725"/>
                  </a:cubicBezTo>
                  <a:close/>
                </a:path>
              </a:pathLst>
            </a:custGeom>
            <a:solidFill>
              <a:srgbClr val="6D6E71"/>
            </a:solidFill>
            <a:ln w="9525" cap="flat">
              <a:noFill/>
              <a:prstDash val="solid"/>
              <a:miter/>
            </a:ln>
          </p:spPr>
          <p:txBody>
            <a:bodyPr rtlCol="0" anchor="ctr"/>
            <a:lstStyle/>
            <a:p>
              <a:endParaRPr lang="en-US"/>
            </a:p>
          </p:txBody>
        </p:sp>
        <p:sp>
          <p:nvSpPr>
            <p:cNvPr id="1200" name="Freeform: Shape 1199">
              <a:extLst>
                <a:ext uri="{FF2B5EF4-FFF2-40B4-BE49-F238E27FC236}">
                  <a16:creationId xmlns:a16="http://schemas.microsoft.com/office/drawing/2014/main" id="{A394CAA3-F1DD-480F-82AD-534B4C00FFE8}"/>
                </a:ext>
              </a:extLst>
            </p:cNvPr>
            <p:cNvSpPr/>
            <p:nvPr/>
          </p:nvSpPr>
          <p:spPr>
            <a:xfrm>
              <a:off x="10018045" y="48747"/>
              <a:ext cx="38147" cy="67271"/>
            </a:xfrm>
            <a:custGeom>
              <a:avLst/>
              <a:gdLst>
                <a:gd name="connsiteX0" fmla="*/ 25110 w 29142"/>
                <a:gd name="connsiteY0" fmla="*/ -33 h 51391"/>
                <a:gd name="connsiteX1" fmla="*/ 25110 w 29142"/>
                <a:gd name="connsiteY1" fmla="*/ 11207 h 51391"/>
                <a:gd name="connsiteX2" fmla="*/ 22445 w 29142"/>
                <a:gd name="connsiteY2" fmla="*/ 11207 h 51391"/>
                <a:gd name="connsiteX3" fmla="*/ 11683 w 29142"/>
                <a:gd name="connsiteY3" fmla="*/ 15207 h 51391"/>
                <a:gd name="connsiteX4" fmla="*/ 7776 w 29142"/>
                <a:gd name="connsiteY4" fmla="*/ 26828 h 51391"/>
                <a:gd name="connsiteX5" fmla="*/ 7776 w 29142"/>
                <a:gd name="connsiteY5" fmla="*/ 51212 h 51391"/>
                <a:gd name="connsiteX6" fmla="*/ -4033 w 29142"/>
                <a:gd name="connsiteY6" fmla="*/ 51212 h 51391"/>
                <a:gd name="connsiteX7" fmla="*/ -4033 w 29142"/>
                <a:gd name="connsiteY7" fmla="*/ -33 h 51391"/>
                <a:gd name="connsiteX8" fmla="*/ 7204 w 29142"/>
                <a:gd name="connsiteY8" fmla="*/ -33 h 51391"/>
                <a:gd name="connsiteX9" fmla="*/ 7204 w 29142"/>
                <a:gd name="connsiteY9" fmla="*/ 7301 h 51391"/>
                <a:gd name="connsiteX10" fmla="*/ 25110 w 29142"/>
                <a:gd name="connsiteY10" fmla="*/ -33 h 51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142" h="51391">
                  <a:moveTo>
                    <a:pt x="25110" y="-33"/>
                  </a:moveTo>
                  <a:lnTo>
                    <a:pt x="25110" y="11207"/>
                  </a:lnTo>
                  <a:lnTo>
                    <a:pt x="22445" y="11207"/>
                  </a:lnTo>
                  <a:cubicBezTo>
                    <a:pt x="18445" y="10978"/>
                    <a:pt x="14538" y="12426"/>
                    <a:pt x="11683" y="15207"/>
                  </a:cubicBezTo>
                  <a:cubicBezTo>
                    <a:pt x="8920" y="18417"/>
                    <a:pt x="7492" y="22589"/>
                    <a:pt x="7776" y="26828"/>
                  </a:cubicBezTo>
                  <a:lnTo>
                    <a:pt x="7776" y="51212"/>
                  </a:lnTo>
                  <a:lnTo>
                    <a:pt x="-4033" y="51212"/>
                  </a:lnTo>
                  <a:lnTo>
                    <a:pt x="-4033" y="-33"/>
                  </a:lnTo>
                  <a:lnTo>
                    <a:pt x="7204" y="-33"/>
                  </a:lnTo>
                  <a:lnTo>
                    <a:pt x="7204" y="7301"/>
                  </a:lnTo>
                  <a:cubicBezTo>
                    <a:pt x="11492" y="1910"/>
                    <a:pt x="18254" y="-871"/>
                    <a:pt x="25110" y="-33"/>
                  </a:cubicBezTo>
                  <a:close/>
                </a:path>
              </a:pathLst>
            </a:custGeom>
            <a:solidFill>
              <a:srgbClr val="6D6E71"/>
            </a:solidFill>
            <a:ln w="9525" cap="flat">
              <a:noFill/>
              <a:prstDash val="solid"/>
              <a:miter/>
            </a:ln>
          </p:spPr>
          <p:txBody>
            <a:bodyPr rtlCol="0" anchor="ctr"/>
            <a:lstStyle/>
            <a:p>
              <a:endParaRPr lang="en-US"/>
            </a:p>
          </p:txBody>
        </p:sp>
        <p:sp>
          <p:nvSpPr>
            <p:cNvPr id="1201" name="Freeform: Shape 1200">
              <a:extLst>
                <a:ext uri="{FF2B5EF4-FFF2-40B4-BE49-F238E27FC236}">
                  <a16:creationId xmlns:a16="http://schemas.microsoft.com/office/drawing/2014/main" id="{A39193B6-6887-4A44-85C5-A94F11E0328B}"/>
                </a:ext>
              </a:extLst>
            </p:cNvPr>
            <p:cNvSpPr/>
            <p:nvPr/>
          </p:nvSpPr>
          <p:spPr>
            <a:xfrm>
              <a:off x="10105573" y="28853"/>
              <a:ext cx="84923" cy="86564"/>
            </a:xfrm>
            <a:custGeom>
              <a:avLst/>
              <a:gdLst>
                <a:gd name="connsiteX0" fmla="*/ -4033 w 64876"/>
                <a:gd name="connsiteY0" fmla="*/ -170 h 66130"/>
                <a:gd name="connsiteX1" fmla="*/ 24542 w 64876"/>
                <a:gd name="connsiteY1" fmla="*/ -170 h 66130"/>
                <a:gd name="connsiteX2" fmla="*/ 43592 w 64876"/>
                <a:gd name="connsiteY2" fmla="*/ 3926 h 66130"/>
                <a:gd name="connsiteX3" fmla="*/ 56354 w 64876"/>
                <a:gd name="connsiteY3" fmla="*/ 15546 h 66130"/>
                <a:gd name="connsiteX4" fmla="*/ 60828 w 64876"/>
                <a:gd name="connsiteY4" fmla="*/ 32882 h 66130"/>
                <a:gd name="connsiteX5" fmla="*/ 56354 w 64876"/>
                <a:gd name="connsiteY5" fmla="*/ 50217 h 66130"/>
                <a:gd name="connsiteX6" fmla="*/ 43592 w 64876"/>
                <a:gd name="connsiteY6" fmla="*/ 61838 h 66130"/>
                <a:gd name="connsiteX7" fmla="*/ 24542 w 64876"/>
                <a:gd name="connsiteY7" fmla="*/ 65933 h 66130"/>
                <a:gd name="connsiteX8" fmla="*/ -4033 w 64876"/>
                <a:gd name="connsiteY8" fmla="*/ 65933 h 66130"/>
                <a:gd name="connsiteX9" fmla="*/ 24542 w 64876"/>
                <a:gd name="connsiteY9" fmla="*/ 55551 h 66130"/>
                <a:gd name="connsiteX10" fmla="*/ 37304 w 64876"/>
                <a:gd name="connsiteY10" fmla="*/ 52789 h 66130"/>
                <a:gd name="connsiteX11" fmla="*/ 45783 w 64876"/>
                <a:gd name="connsiteY11" fmla="*/ 44883 h 66130"/>
                <a:gd name="connsiteX12" fmla="*/ 45783 w 64876"/>
                <a:gd name="connsiteY12" fmla="*/ 20975 h 66130"/>
                <a:gd name="connsiteX13" fmla="*/ 37304 w 64876"/>
                <a:gd name="connsiteY13" fmla="*/ 13070 h 66130"/>
                <a:gd name="connsiteX14" fmla="*/ 24542 w 64876"/>
                <a:gd name="connsiteY14" fmla="*/ 10212 h 66130"/>
                <a:gd name="connsiteX15" fmla="*/ 8441 w 64876"/>
                <a:gd name="connsiteY15" fmla="*/ 10212 h 66130"/>
                <a:gd name="connsiteX16" fmla="*/ 8441 w 64876"/>
                <a:gd name="connsiteY16" fmla="*/ 55551 h 66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876" h="66130">
                  <a:moveTo>
                    <a:pt x="-4033" y="-170"/>
                  </a:moveTo>
                  <a:lnTo>
                    <a:pt x="24542" y="-170"/>
                  </a:lnTo>
                  <a:cubicBezTo>
                    <a:pt x="31114" y="-313"/>
                    <a:pt x="37686" y="1097"/>
                    <a:pt x="43592" y="3926"/>
                  </a:cubicBezTo>
                  <a:cubicBezTo>
                    <a:pt x="48829" y="6507"/>
                    <a:pt x="53308" y="10536"/>
                    <a:pt x="56354" y="15546"/>
                  </a:cubicBezTo>
                  <a:cubicBezTo>
                    <a:pt x="59401" y="20794"/>
                    <a:pt x="60926" y="26805"/>
                    <a:pt x="60828" y="32882"/>
                  </a:cubicBezTo>
                  <a:cubicBezTo>
                    <a:pt x="61019" y="38968"/>
                    <a:pt x="59401" y="44969"/>
                    <a:pt x="56354" y="50217"/>
                  </a:cubicBezTo>
                  <a:cubicBezTo>
                    <a:pt x="53308" y="55275"/>
                    <a:pt x="48922" y="59313"/>
                    <a:pt x="43592" y="61838"/>
                  </a:cubicBezTo>
                  <a:cubicBezTo>
                    <a:pt x="37686" y="64724"/>
                    <a:pt x="31114" y="66124"/>
                    <a:pt x="24542" y="65933"/>
                  </a:cubicBezTo>
                  <a:lnTo>
                    <a:pt x="-4033" y="65933"/>
                  </a:lnTo>
                  <a:close/>
                  <a:moveTo>
                    <a:pt x="24542" y="55551"/>
                  </a:moveTo>
                  <a:cubicBezTo>
                    <a:pt x="28923" y="55675"/>
                    <a:pt x="33304" y="54732"/>
                    <a:pt x="37304" y="52789"/>
                  </a:cubicBezTo>
                  <a:cubicBezTo>
                    <a:pt x="40923" y="51103"/>
                    <a:pt x="43876" y="48331"/>
                    <a:pt x="45783" y="44883"/>
                  </a:cubicBezTo>
                  <a:cubicBezTo>
                    <a:pt x="49876" y="37435"/>
                    <a:pt x="49876" y="28424"/>
                    <a:pt x="45783" y="20975"/>
                  </a:cubicBezTo>
                  <a:cubicBezTo>
                    <a:pt x="43876" y="17527"/>
                    <a:pt x="40923" y="14765"/>
                    <a:pt x="37304" y="13070"/>
                  </a:cubicBezTo>
                  <a:cubicBezTo>
                    <a:pt x="33304" y="11098"/>
                    <a:pt x="28923" y="10126"/>
                    <a:pt x="24542" y="10212"/>
                  </a:cubicBezTo>
                  <a:lnTo>
                    <a:pt x="8441" y="10212"/>
                  </a:lnTo>
                  <a:lnTo>
                    <a:pt x="8441" y="55551"/>
                  </a:lnTo>
                  <a:close/>
                </a:path>
              </a:pathLst>
            </a:custGeom>
            <a:solidFill>
              <a:srgbClr val="6D6E71"/>
            </a:solidFill>
            <a:ln w="9525" cap="flat">
              <a:noFill/>
              <a:prstDash val="solid"/>
              <a:miter/>
            </a:ln>
          </p:spPr>
          <p:txBody>
            <a:bodyPr rtlCol="0" anchor="ctr"/>
            <a:lstStyle/>
            <a:p>
              <a:endParaRPr lang="en-US"/>
            </a:p>
          </p:txBody>
        </p:sp>
        <p:sp>
          <p:nvSpPr>
            <p:cNvPr id="1202" name="Freeform: Shape 1201">
              <a:extLst>
                <a:ext uri="{FF2B5EF4-FFF2-40B4-BE49-F238E27FC236}">
                  <a16:creationId xmlns:a16="http://schemas.microsoft.com/office/drawing/2014/main" id="{4AA0B921-F226-422C-B400-FB8AB2E9F1E6}"/>
                </a:ext>
              </a:extLst>
            </p:cNvPr>
            <p:cNvSpPr/>
            <p:nvPr/>
          </p:nvSpPr>
          <p:spPr>
            <a:xfrm>
              <a:off x="10204226" y="20633"/>
              <a:ext cx="19678" cy="95386"/>
            </a:xfrm>
            <a:custGeom>
              <a:avLst/>
              <a:gdLst>
                <a:gd name="connsiteX0" fmla="*/ -1961 w 15033"/>
                <a:gd name="connsiteY0" fmla="*/ 11920 h 72869"/>
                <a:gd name="connsiteX1" fmla="*/ -1961 w 15033"/>
                <a:gd name="connsiteY1" fmla="*/ 1823 h 72869"/>
                <a:gd name="connsiteX2" fmla="*/ 3467 w 15033"/>
                <a:gd name="connsiteY2" fmla="*/ -177 h 72869"/>
                <a:gd name="connsiteX3" fmla="*/ 8801 w 15033"/>
                <a:gd name="connsiteY3" fmla="*/ 1728 h 72869"/>
                <a:gd name="connsiteX4" fmla="*/ 10992 w 15033"/>
                <a:gd name="connsiteY4" fmla="*/ 6586 h 72869"/>
                <a:gd name="connsiteX5" fmla="*/ 8899 w 15033"/>
                <a:gd name="connsiteY5" fmla="*/ 11825 h 72869"/>
                <a:gd name="connsiteX6" fmla="*/ 3467 w 15033"/>
                <a:gd name="connsiteY6" fmla="*/ 14015 h 72869"/>
                <a:gd name="connsiteX7" fmla="*/ -1961 w 15033"/>
                <a:gd name="connsiteY7" fmla="*/ 11920 h 72869"/>
                <a:gd name="connsiteX8" fmla="*/ -2533 w 15033"/>
                <a:gd name="connsiteY8" fmla="*/ 22302 h 72869"/>
                <a:gd name="connsiteX9" fmla="*/ 9276 w 15033"/>
                <a:gd name="connsiteY9" fmla="*/ 22302 h 72869"/>
                <a:gd name="connsiteX10" fmla="*/ 9276 w 15033"/>
                <a:gd name="connsiteY10" fmla="*/ 72689 h 72869"/>
                <a:gd name="connsiteX11" fmla="*/ -2533 w 15033"/>
                <a:gd name="connsiteY11" fmla="*/ 72689 h 72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33" h="72869">
                  <a:moveTo>
                    <a:pt x="-1961" y="11920"/>
                  </a:moveTo>
                  <a:cubicBezTo>
                    <a:pt x="-4723" y="9129"/>
                    <a:pt x="-4723" y="4614"/>
                    <a:pt x="-1961" y="1823"/>
                  </a:cubicBezTo>
                  <a:cubicBezTo>
                    <a:pt x="-440" y="490"/>
                    <a:pt x="1467" y="-234"/>
                    <a:pt x="3467" y="-177"/>
                  </a:cubicBezTo>
                  <a:cubicBezTo>
                    <a:pt x="5374" y="-224"/>
                    <a:pt x="7276" y="452"/>
                    <a:pt x="8801" y="1728"/>
                  </a:cubicBezTo>
                  <a:cubicBezTo>
                    <a:pt x="10229" y="2928"/>
                    <a:pt x="11090" y="4719"/>
                    <a:pt x="10992" y="6586"/>
                  </a:cubicBezTo>
                  <a:cubicBezTo>
                    <a:pt x="11090" y="8548"/>
                    <a:pt x="10327" y="10444"/>
                    <a:pt x="8899" y="11825"/>
                  </a:cubicBezTo>
                  <a:cubicBezTo>
                    <a:pt x="7466" y="13263"/>
                    <a:pt x="5467" y="14063"/>
                    <a:pt x="3467" y="14015"/>
                  </a:cubicBezTo>
                  <a:cubicBezTo>
                    <a:pt x="1467" y="14082"/>
                    <a:pt x="-533" y="13330"/>
                    <a:pt x="-1961" y="11920"/>
                  </a:cubicBezTo>
                  <a:close/>
                  <a:moveTo>
                    <a:pt x="-2533" y="22302"/>
                  </a:moveTo>
                  <a:lnTo>
                    <a:pt x="9276" y="22302"/>
                  </a:lnTo>
                  <a:lnTo>
                    <a:pt x="9276" y="72689"/>
                  </a:lnTo>
                  <a:lnTo>
                    <a:pt x="-2533" y="72689"/>
                  </a:lnTo>
                  <a:close/>
                </a:path>
              </a:pathLst>
            </a:custGeom>
            <a:solidFill>
              <a:srgbClr val="6D6E71"/>
            </a:solidFill>
            <a:ln w="9525" cap="flat">
              <a:noFill/>
              <a:prstDash val="solid"/>
              <a:miter/>
            </a:ln>
          </p:spPr>
          <p:txBody>
            <a:bodyPr rtlCol="0" anchor="ctr"/>
            <a:lstStyle/>
            <a:p>
              <a:endParaRPr lang="en-US"/>
            </a:p>
          </p:txBody>
        </p:sp>
        <p:sp>
          <p:nvSpPr>
            <p:cNvPr id="1203" name="Freeform: Shape 1202">
              <a:extLst>
                <a:ext uri="{FF2B5EF4-FFF2-40B4-BE49-F238E27FC236}">
                  <a16:creationId xmlns:a16="http://schemas.microsoft.com/office/drawing/2014/main" id="{788002F2-73BD-4B1E-AA96-7822634137FF}"/>
                </a:ext>
              </a:extLst>
            </p:cNvPr>
            <p:cNvSpPr/>
            <p:nvPr/>
          </p:nvSpPr>
          <p:spPr>
            <a:xfrm>
              <a:off x="10231248" y="48941"/>
              <a:ext cx="72569" cy="65957"/>
            </a:xfrm>
            <a:custGeom>
              <a:avLst/>
              <a:gdLst>
                <a:gd name="connsiteX0" fmla="*/ 51406 w 55438"/>
                <a:gd name="connsiteY0" fmla="*/ -180 h 50387"/>
                <a:gd name="connsiteX1" fmla="*/ 29784 w 55438"/>
                <a:gd name="connsiteY1" fmla="*/ 50207 h 50387"/>
                <a:gd name="connsiteX2" fmla="*/ 17589 w 55438"/>
                <a:gd name="connsiteY2" fmla="*/ 50207 h 50387"/>
                <a:gd name="connsiteX3" fmla="*/ -4033 w 55438"/>
                <a:gd name="connsiteY3" fmla="*/ -180 h 50387"/>
                <a:gd name="connsiteX4" fmla="*/ 8255 w 55438"/>
                <a:gd name="connsiteY4" fmla="*/ -180 h 50387"/>
                <a:gd name="connsiteX5" fmla="*/ 23877 w 55438"/>
                <a:gd name="connsiteY5" fmla="*/ 37253 h 50387"/>
                <a:gd name="connsiteX6" fmla="*/ 40071 w 55438"/>
                <a:gd name="connsiteY6" fmla="*/ -180 h 50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438" h="50387">
                  <a:moveTo>
                    <a:pt x="51406" y="-180"/>
                  </a:moveTo>
                  <a:lnTo>
                    <a:pt x="29784" y="50207"/>
                  </a:lnTo>
                  <a:lnTo>
                    <a:pt x="17589" y="50207"/>
                  </a:lnTo>
                  <a:lnTo>
                    <a:pt x="-4033" y="-180"/>
                  </a:lnTo>
                  <a:lnTo>
                    <a:pt x="8255" y="-180"/>
                  </a:lnTo>
                  <a:lnTo>
                    <a:pt x="23877" y="37253"/>
                  </a:lnTo>
                  <a:lnTo>
                    <a:pt x="40071" y="-180"/>
                  </a:lnTo>
                  <a:close/>
                </a:path>
              </a:pathLst>
            </a:custGeom>
            <a:solidFill>
              <a:srgbClr val="6D6E71"/>
            </a:solidFill>
            <a:ln w="9525" cap="flat">
              <a:noFill/>
              <a:prstDash val="solid"/>
              <a:miter/>
            </a:ln>
          </p:spPr>
          <p:txBody>
            <a:bodyPr rtlCol="0" anchor="ctr"/>
            <a:lstStyle/>
            <a:p>
              <a:endParaRPr lang="en-US"/>
            </a:p>
          </p:txBody>
        </p:sp>
        <p:sp>
          <p:nvSpPr>
            <p:cNvPr id="1204" name="Freeform: Shape 1203">
              <a:extLst>
                <a:ext uri="{FF2B5EF4-FFF2-40B4-BE49-F238E27FC236}">
                  <a16:creationId xmlns:a16="http://schemas.microsoft.com/office/drawing/2014/main" id="{2A59B25B-E076-450C-B5BA-F292879F14C8}"/>
                </a:ext>
              </a:extLst>
            </p:cNvPr>
            <p:cNvSpPr/>
            <p:nvPr/>
          </p:nvSpPr>
          <p:spPr>
            <a:xfrm>
              <a:off x="10306779" y="47811"/>
              <a:ext cx="68360" cy="68470"/>
            </a:xfrm>
            <a:custGeom>
              <a:avLst/>
              <a:gdLst>
                <a:gd name="connsiteX0" fmla="*/ 46948 w 52223"/>
                <a:gd name="connsiteY0" fmla="*/ 30020 h 52307"/>
                <a:gd name="connsiteX1" fmla="*/ 7420 w 52223"/>
                <a:gd name="connsiteY1" fmla="*/ 30020 h 52307"/>
                <a:gd name="connsiteX2" fmla="*/ 12848 w 52223"/>
                <a:gd name="connsiteY2" fmla="*/ 38878 h 52307"/>
                <a:gd name="connsiteX3" fmla="*/ 23707 w 52223"/>
                <a:gd name="connsiteY3" fmla="*/ 42117 h 52307"/>
                <a:gd name="connsiteX4" fmla="*/ 37423 w 52223"/>
                <a:gd name="connsiteY4" fmla="*/ 36687 h 52307"/>
                <a:gd name="connsiteX5" fmla="*/ 43804 w 52223"/>
                <a:gd name="connsiteY5" fmla="*/ 43926 h 52307"/>
                <a:gd name="connsiteX6" fmla="*/ 35139 w 52223"/>
                <a:gd name="connsiteY6" fmla="*/ 50118 h 52307"/>
                <a:gd name="connsiteX7" fmla="*/ 23424 w 52223"/>
                <a:gd name="connsiteY7" fmla="*/ 52118 h 52307"/>
                <a:gd name="connsiteX8" fmla="*/ 8848 w 52223"/>
                <a:gd name="connsiteY8" fmla="*/ 48879 h 52307"/>
                <a:gd name="connsiteX9" fmla="*/ -677 w 52223"/>
                <a:gd name="connsiteY9" fmla="*/ 39354 h 52307"/>
                <a:gd name="connsiteX10" fmla="*/ -677 w 52223"/>
                <a:gd name="connsiteY10" fmla="*/ 12684 h 52307"/>
                <a:gd name="connsiteX11" fmla="*/ 8848 w 52223"/>
                <a:gd name="connsiteY11" fmla="*/ 3159 h 52307"/>
                <a:gd name="connsiteX12" fmla="*/ 22182 w 52223"/>
                <a:gd name="connsiteY12" fmla="*/ -174 h 52307"/>
                <a:gd name="connsiteX13" fmla="*/ 35423 w 52223"/>
                <a:gd name="connsiteY13" fmla="*/ 3064 h 52307"/>
                <a:gd name="connsiteX14" fmla="*/ 44948 w 52223"/>
                <a:gd name="connsiteY14" fmla="*/ 12589 h 52307"/>
                <a:gd name="connsiteX15" fmla="*/ 48185 w 52223"/>
                <a:gd name="connsiteY15" fmla="*/ 26305 h 52307"/>
                <a:gd name="connsiteX16" fmla="*/ 46948 w 52223"/>
                <a:gd name="connsiteY16" fmla="*/ 30020 h 52307"/>
                <a:gd name="connsiteX17" fmla="*/ 12085 w 52223"/>
                <a:gd name="connsiteY17" fmla="*/ 13256 h 52307"/>
                <a:gd name="connsiteX18" fmla="*/ 7322 w 52223"/>
                <a:gd name="connsiteY18" fmla="*/ 22209 h 52307"/>
                <a:gd name="connsiteX19" fmla="*/ 35897 w 52223"/>
                <a:gd name="connsiteY19" fmla="*/ 22209 h 52307"/>
                <a:gd name="connsiteX20" fmla="*/ 31326 w 52223"/>
                <a:gd name="connsiteY20" fmla="*/ 13351 h 52307"/>
                <a:gd name="connsiteX21" fmla="*/ 12276 w 52223"/>
                <a:gd name="connsiteY21" fmla="*/ 13351 h 52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2223" h="52307">
                  <a:moveTo>
                    <a:pt x="46948" y="30020"/>
                  </a:moveTo>
                  <a:lnTo>
                    <a:pt x="7420" y="30020"/>
                  </a:lnTo>
                  <a:cubicBezTo>
                    <a:pt x="7992" y="33573"/>
                    <a:pt x="9894" y="36754"/>
                    <a:pt x="12848" y="38878"/>
                  </a:cubicBezTo>
                  <a:cubicBezTo>
                    <a:pt x="15992" y="41126"/>
                    <a:pt x="19801" y="42269"/>
                    <a:pt x="23707" y="42117"/>
                  </a:cubicBezTo>
                  <a:cubicBezTo>
                    <a:pt x="28851" y="42221"/>
                    <a:pt x="33804" y="40269"/>
                    <a:pt x="37423" y="36687"/>
                  </a:cubicBezTo>
                  <a:lnTo>
                    <a:pt x="43804" y="43926"/>
                  </a:lnTo>
                  <a:cubicBezTo>
                    <a:pt x="41520" y="46689"/>
                    <a:pt x="38469" y="48822"/>
                    <a:pt x="35139" y="50118"/>
                  </a:cubicBezTo>
                  <a:cubicBezTo>
                    <a:pt x="31423" y="51508"/>
                    <a:pt x="27423" y="52185"/>
                    <a:pt x="23424" y="52118"/>
                  </a:cubicBezTo>
                  <a:cubicBezTo>
                    <a:pt x="18373" y="52242"/>
                    <a:pt x="13327" y="51127"/>
                    <a:pt x="8848" y="48879"/>
                  </a:cubicBezTo>
                  <a:cubicBezTo>
                    <a:pt x="4848" y="46698"/>
                    <a:pt x="1513" y="43383"/>
                    <a:pt x="-677" y="39354"/>
                  </a:cubicBezTo>
                  <a:cubicBezTo>
                    <a:pt x="-5151" y="31039"/>
                    <a:pt x="-5151" y="21000"/>
                    <a:pt x="-677" y="12684"/>
                  </a:cubicBezTo>
                  <a:cubicBezTo>
                    <a:pt x="1513" y="8646"/>
                    <a:pt x="4848" y="5331"/>
                    <a:pt x="8848" y="3159"/>
                  </a:cubicBezTo>
                  <a:cubicBezTo>
                    <a:pt x="12945" y="911"/>
                    <a:pt x="17517" y="-241"/>
                    <a:pt x="22182" y="-174"/>
                  </a:cubicBezTo>
                  <a:cubicBezTo>
                    <a:pt x="26754" y="-270"/>
                    <a:pt x="31326" y="845"/>
                    <a:pt x="35423" y="3064"/>
                  </a:cubicBezTo>
                  <a:cubicBezTo>
                    <a:pt x="39423" y="5255"/>
                    <a:pt x="42757" y="8560"/>
                    <a:pt x="44948" y="12589"/>
                  </a:cubicBezTo>
                  <a:cubicBezTo>
                    <a:pt x="47138" y="16809"/>
                    <a:pt x="48283" y="21533"/>
                    <a:pt x="48185" y="26305"/>
                  </a:cubicBezTo>
                  <a:cubicBezTo>
                    <a:pt x="47901" y="27572"/>
                    <a:pt x="47422" y="28810"/>
                    <a:pt x="46948" y="30020"/>
                  </a:cubicBezTo>
                  <a:close/>
                  <a:moveTo>
                    <a:pt x="12085" y="13256"/>
                  </a:moveTo>
                  <a:cubicBezTo>
                    <a:pt x="9420" y="15542"/>
                    <a:pt x="7704" y="18733"/>
                    <a:pt x="7322" y="22209"/>
                  </a:cubicBezTo>
                  <a:lnTo>
                    <a:pt x="35897" y="22209"/>
                  </a:lnTo>
                  <a:cubicBezTo>
                    <a:pt x="35516" y="18790"/>
                    <a:pt x="33897" y="15628"/>
                    <a:pt x="31326" y="13351"/>
                  </a:cubicBezTo>
                  <a:cubicBezTo>
                    <a:pt x="25707" y="8931"/>
                    <a:pt x="17898" y="8931"/>
                    <a:pt x="12276" y="13351"/>
                  </a:cubicBezTo>
                  <a:close/>
                </a:path>
              </a:pathLst>
            </a:custGeom>
            <a:solidFill>
              <a:srgbClr val="6D6E71"/>
            </a:solidFill>
            <a:ln w="9525" cap="flat">
              <a:noFill/>
              <a:prstDash val="solid"/>
              <a:miter/>
            </a:ln>
          </p:spPr>
          <p:txBody>
            <a:bodyPr rtlCol="0" anchor="ctr"/>
            <a:lstStyle/>
            <a:p>
              <a:endParaRPr lang="en-US"/>
            </a:p>
          </p:txBody>
        </p:sp>
        <p:sp>
          <p:nvSpPr>
            <p:cNvPr id="1205" name="Freeform: Shape 1204">
              <a:extLst>
                <a:ext uri="{FF2B5EF4-FFF2-40B4-BE49-F238E27FC236}">
                  <a16:creationId xmlns:a16="http://schemas.microsoft.com/office/drawing/2014/main" id="{977F9A46-E065-43B7-AA1A-848C556A1BAF}"/>
                </a:ext>
              </a:extLst>
            </p:cNvPr>
            <p:cNvSpPr/>
            <p:nvPr/>
          </p:nvSpPr>
          <p:spPr>
            <a:xfrm>
              <a:off x="10388726" y="48743"/>
              <a:ext cx="38275" cy="67276"/>
            </a:xfrm>
            <a:custGeom>
              <a:avLst/>
              <a:gdLst>
                <a:gd name="connsiteX0" fmla="*/ 25207 w 29240"/>
                <a:gd name="connsiteY0" fmla="*/ -29 h 51395"/>
                <a:gd name="connsiteX1" fmla="*/ 25207 w 29240"/>
                <a:gd name="connsiteY1" fmla="*/ 11210 h 51395"/>
                <a:gd name="connsiteX2" fmla="*/ 22445 w 29240"/>
                <a:gd name="connsiteY2" fmla="*/ 11210 h 51395"/>
                <a:gd name="connsiteX3" fmla="*/ 11683 w 29240"/>
                <a:gd name="connsiteY3" fmla="*/ 15211 h 51395"/>
                <a:gd name="connsiteX4" fmla="*/ 7776 w 29240"/>
                <a:gd name="connsiteY4" fmla="*/ 26831 h 51395"/>
                <a:gd name="connsiteX5" fmla="*/ 7776 w 29240"/>
                <a:gd name="connsiteY5" fmla="*/ 51215 h 51395"/>
                <a:gd name="connsiteX6" fmla="*/ -4033 w 29240"/>
                <a:gd name="connsiteY6" fmla="*/ 51215 h 51395"/>
                <a:gd name="connsiteX7" fmla="*/ -4033 w 29240"/>
                <a:gd name="connsiteY7" fmla="*/ -29 h 51395"/>
                <a:gd name="connsiteX8" fmla="*/ 7204 w 29240"/>
                <a:gd name="connsiteY8" fmla="*/ -29 h 51395"/>
                <a:gd name="connsiteX9" fmla="*/ 7204 w 29240"/>
                <a:gd name="connsiteY9" fmla="*/ 7305 h 51395"/>
                <a:gd name="connsiteX10" fmla="*/ 25207 w 29240"/>
                <a:gd name="connsiteY10" fmla="*/ -29 h 51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240" h="51395">
                  <a:moveTo>
                    <a:pt x="25207" y="-29"/>
                  </a:moveTo>
                  <a:lnTo>
                    <a:pt x="25207" y="11210"/>
                  </a:lnTo>
                  <a:lnTo>
                    <a:pt x="22445" y="11210"/>
                  </a:lnTo>
                  <a:cubicBezTo>
                    <a:pt x="18445" y="10981"/>
                    <a:pt x="14538" y="12429"/>
                    <a:pt x="11683" y="15211"/>
                  </a:cubicBezTo>
                  <a:cubicBezTo>
                    <a:pt x="8920" y="18420"/>
                    <a:pt x="7492" y="22592"/>
                    <a:pt x="7776" y="26831"/>
                  </a:cubicBezTo>
                  <a:lnTo>
                    <a:pt x="7776" y="51215"/>
                  </a:lnTo>
                  <a:lnTo>
                    <a:pt x="-4033" y="51215"/>
                  </a:lnTo>
                  <a:lnTo>
                    <a:pt x="-4033" y="-29"/>
                  </a:lnTo>
                  <a:lnTo>
                    <a:pt x="7204" y="-29"/>
                  </a:lnTo>
                  <a:lnTo>
                    <a:pt x="7204" y="7305"/>
                  </a:lnTo>
                  <a:cubicBezTo>
                    <a:pt x="11492" y="1895"/>
                    <a:pt x="18347" y="-877"/>
                    <a:pt x="25207" y="-29"/>
                  </a:cubicBezTo>
                  <a:close/>
                </a:path>
              </a:pathLst>
            </a:custGeom>
            <a:solidFill>
              <a:srgbClr val="6D6E71"/>
            </a:solidFill>
            <a:ln w="9525" cap="flat">
              <a:noFill/>
              <a:prstDash val="solid"/>
              <a:miter/>
            </a:ln>
          </p:spPr>
          <p:txBody>
            <a:bodyPr rtlCol="0" anchor="ctr"/>
            <a:lstStyle/>
            <a:p>
              <a:endParaRPr lang="en-US"/>
            </a:p>
          </p:txBody>
        </p:sp>
        <p:sp>
          <p:nvSpPr>
            <p:cNvPr id="1206" name="Freeform: Shape 1205">
              <a:extLst>
                <a:ext uri="{FF2B5EF4-FFF2-40B4-BE49-F238E27FC236}">
                  <a16:creationId xmlns:a16="http://schemas.microsoft.com/office/drawing/2014/main" id="{98A56C81-C914-4C1B-962A-38DA800AD2F3}"/>
                </a:ext>
              </a:extLst>
            </p:cNvPr>
            <p:cNvSpPr/>
            <p:nvPr/>
          </p:nvSpPr>
          <p:spPr>
            <a:xfrm>
              <a:off x="10432488" y="48642"/>
              <a:ext cx="57507" cy="67696"/>
            </a:xfrm>
            <a:custGeom>
              <a:avLst/>
              <a:gdLst>
                <a:gd name="connsiteX0" fmla="*/ 5492 w 43932"/>
                <a:gd name="connsiteY0" fmla="*/ 49958 h 51716"/>
                <a:gd name="connsiteX1" fmla="*/ -4033 w 43932"/>
                <a:gd name="connsiteY1" fmla="*/ 45862 h 51716"/>
                <a:gd name="connsiteX2" fmla="*/ 539 w 43932"/>
                <a:gd name="connsiteY2" fmla="*/ 36909 h 51716"/>
                <a:gd name="connsiteX3" fmla="*/ 8636 w 43932"/>
                <a:gd name="connsiteY3" fmla="*/ 40528 h 51716"/>
                <a:gd name="connsiteX4" fmla="*/ 18161 w 43932"/>
                <a:gd name="connsiteY4" fmla="*/ 41862 h 51716"/>
                <a:gd name="connsiteX5" fmla="*/ 28733 w 43932"/>
                <a:gd name="connsiteY5" fmla="*/ 36337 h 51716"/>
                <a:gd name="connsiteX6" fmla="*/ 26068 w 43932"/>
                <a:gd name="connsiteY6" fmla="*/ 32623 h 51716"/>
                <a:gd name="connsiteX7" fmla="*/ 17398 w 43932"/>
                <a:gd name="connsiteY7" fmla="*/ 30622 h 51716"/>
                <a:gd name="connsiteX8" fmla="*/ 7301 w 43932"/>
                <a:gd name="connsiteY8" fmla="*/ 28432 h 51716"/>
                <a:gd name="connsiteX9" fmla="*/ 446 w 43932"/>
                <a:gd name="connsiteY9" fmla="*/ 24145 h 51716"/>
                <a:gd name="connsiteX10" fmla="*/ -2414 w 43932"/>
                <a:gd name="connsiteY10" fmla="*/ 15668 h 51716"/>
                <a:gd name="connsiteX11" fmla="*/ 3590 w 43932"/>
                <a:gd name="connsiteY11" fmla="*/ 4143 h 51716"/>
                <a:gd name="connsiteX12" fmla="*/ 19780 w 43932"/>
                <a:gd name="connsiteY12" fmla="*/ -143 h 51716"/>
                <a:gd name="connsiteX13" fmla="*/ 30160 w 43932"/>
                <a:gd name="connsiteY13" fmla="*/ 1000 h 51716"/>
                <a:gd name="connsiteX14" fmla="*/ 38639 w 43932"/>
                <a:gd name="connsiteY14" fmla="*/ 4238 h 51716"/>
                <a:gd name="connsiteX15" fmla="*/ 34165 w 43932"/>
                <a:gd name="connsiteY15" fmla="*/ 13192 h 51716"/>
                <a:gd name="connsiteX16" fmla="*/ 19687 w 43932"/>
                <a:gd name="connsiteY16" fmla="*/ 9382 h 51716"/>
                <a:gd name="connsiteX17" fmla="*/ 11780 w 43932"/>
                <a:gd name="connsiteY17" fmla="*/ 10906 h 51716"/>
                <a:gd name="connsiteX18" fmla="*/ 9111 w 43932"/>
                <a:gd name="connsiteY18" fmla="*/ 15097 h 51716"/>
                <a:gd name="connsiteX19" fmla="*/ 11971 w 43932"/>
                <a:gd name="connsiteY19" fmla="*/ 19097 h 51716"/>
                <a:gd name="connsiteX20" fmla="*/ 20924 w 43932"/>
                <a:gd name="connsiteY20" fmla="*/ 21288 h 51716"/>
                <a:gd name="connsiteX21" fmla="*/ 30449 w 43932"/>
                <a:gd name="connsiteY21" fmla="*/ 23479 h 51716"/>
                <a:gd name="connsiteX22" fmla="*/ 37114 w 43932"/>
                <a:gd name="connsiteY22" fmla="*/ 27670 h 51716"/>
                <a:gd name="connsiteX23" fmla="*/ 39876 w 43932"/>
                <a:gd name="connsiteY23" fmla="*/ 35956 h 51716"/>
                <a:gd name="connsiteX24" fmla="*/ 33783 w 43932"/>
                <a:gd name="connsiteY24" fmla="*/ 47291 h 51716"/>
                <a:gd name="connsiteX25" fmla="*/ 17017 w 43932"/>
                <a:gd name="connsiteY25" fmla="*/ 51482 h 51716"/>
                <a:gd name="connsiteX26" fmla="*/ 5492 w 43932"/>
                <a:gd name="connsiteY26" fmla="*/ 49958 h 51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3932" h="51716">
                  <a:moveTo>
                    <a:pt x="5492" y="49958"/>
                  </a:moveTo>
                  <a:cubicBezTo>
                    <a:pt x="2158" y="49101"/>
                    <a:pt x="-1079" y="47720"/>
                    <a:pt x="-4033" y="45862"/>
                  </a:cubicBezTo>
                  <a:lnTo>
                    <a:pt x="539" y="36909"/>
                  </a:lnTo>
                  <a:cubicBezTo>
                    <a:pt x="3018" y="38528"/>
                    <a:pt x="5781" y="39747"/>
                    <a:pt x="8636" y="40528"/>
                  </a:cubicBezTo>
                  <a:cubicBezTo>
                    <a:pt x="11780" y="41386"/>
                    <a:pt x="14924" y="41833"/>
                    <a:pt x="18161" y="41862"/>
                  </a:cubicBezTo>
                  <a:cubicBezTo>
                    <a:pt x="25207" y="41862"/>
                    <a:pt x="28733" y="40052"/>
                    <a:pt x="28733" y="36337"/>
                  </a:cubicBezTo>
                  <a:cubicBezTo>
                    <a:pt x="28830" y="34623"/>
                    <a:pt x="27686" y="33070"/>
                    <a:pt x="26068" y="32623"/>
                  </a:cubicBezTo>
                  <a:cubicBezTo>
                    <a:pt x="23207" y="31708"/>
                    <a:pt x="20352" y="31041"/>
                    <a:pt x="17398" y="30622"/>
                  </a:cubicBezTo>
                  <a:cubicBezTo>
                    <a:pt x="13971" y="30194"/>
                    <a:pt x="10636" y="29460"/>
                    <a:pt x="7301" y="28432"/>
                  </a:cubicBezTo>
                  <a:cubicBezTo>
                    <a:pt x="4636" y="27679"/>
                    <a:pt x="2255" y="26193"/>
                    <a:pt x="446" y="24145"/>
                  </a:cubicBezTo>
                  <a:cubicBezTo>
                    <a:pt x="-1554" y="21802"/>
                    <a:pt x="-2605" y="18764"/>
                    <a:pt x="-2414" y="15668"/>
                  </a:cubicBezTo>
                  <a:cubicBezTo>
                    <a:pt x="-2507" y="11049"/>
                    <a:pt x="-224" y="6696"/>
                    <a:pt x="3590" y="4143"/>
                  </a:cubicBezTo>
                  <a:cubicBezTo>
                    <a:pt x="8446" y="1057"/>
                    <a:pt x="14064" y="-439"/>
                    <a:pt x="19780" y="-143"/>
                  </a:cubicBezTo>
                  <a:cubicBezTo>
                    <a:pt x="23305" y="-143"/>
                    <a:pt x="26733" y="247"/>
                    <a:pt x="30160" y="1000"/>
                  </a:cubicBezTo>
                  <a:cubicBezTo>
                    <a:pt x="33114" y="1657"/>
                    <a:pt x="35974" y="2752"/>
                    <a:pt x="38639" y="4238"/>
                  </a:cubicBezTo>
                  <a:lnTo>
                    <a:pt x="34165" y="13192"/>
                  </a:lnTo>
                  <a:cubicBezTo>
                    <a:pt x="29784" y="10610"/>
                    <a:pt x="24733" y="9296"/>
                    <a:pt x="19687" y="9382"/>
                  </a:cubicBezTo>
                  <a:cubicBezTo>
                    <a:pt x="17017" y="9258"/>
                    <a:pt x="14254" y="9782"/>
                    <a:pt x="11780" y="10906"/>
                  </a:cubicBezTo>
                  <a:cubicBezTo>
                    <a:pt x="10162" y="11677"/>
                    <a:pt x="9111" y="13306"/>
                    <a:pt x="9111" y="15097"/>
                  </a:cubicBezTo>
                  <a:cubicBezTo>
                    <a:pt x="9111" y="16916"/>
                    <a:pt x="10255" y="18545"/>
                    <a:pt x="11971" y="19097"/>
                  </a:cubicBezTo>
                  <a:cubicBezTo>
                    <a:pt x="14924" y="20116"/>
                    <a:pt x="17877" y="20850"/>
                    <a:pt x="20924" y="21288"/>
                  </a:cubicBezTo>
                  <a:cubicBezTo>
                    <a:pt x="24161" y="21793"/>
                    <a:pt x="27305" y="22526"/>
                    <a:pt x="30449" y="23479"/>
                  </a:cubicBezTo>
                  <a:cubicBezTo>
                    <a:pt x="33021" y="24250"/>
                    <a:pt x="35304" y="25698"/>
                    <a:pt x="37114" y="27670"/>
                  </a:cubicBezTo>
                  <a:cubicBezTo>
                    <a:pt x="39118" y="29965"/>
                    <a:pt x="40067" y="32937"/>
                    <a:pt x="39876" y="35956"/>
                  </a:cubicBezTo>
                  <a:cubicBezTo>
                    <a:pt x="39974" y="40538"/>
                    <a:pt x="37593" y="44824"/>
                    <a:pt x="33783" y="47291"/>
                  </a:cubicBezTo>
                  <a:cubicBezTo>
                    <a:pt x="28733" y="50387"/>
                    <a:pt x="22924" y="51844"/>
                    <a:pt x="17017" y="51482"/>
                  </a:cubicBezTo>
                  <a:cubicBezTo>
                    <a:pt x="13115" y="51463"/>
                    <a:pt x="9301" y="50949"/>
                    <a:pt x="5492" y="49958"/>
                  </a:cubicBezTo>
                  <a:close/>
                </a:path>
              </a:pathLst>
            </a:custGeom>
            <a:solidFill>
              <a:srgbClr val="6D6E71"/>
            </a:solidFill>
            <a:ln w="9525" cap="flat">
              <a:noFill/>
              <a:prstDash val="solid"/>
              <a:miter/>
            </a:ln>
          </p:spPr>
          <p:txBody>
            <a:bodyPr rtlCol="0" anchor="ctr"/>
            <a:lstStyle/>
            <a:p>
              <a:endParaRPr lang="en-US"/>
            </a:p>
          </p:txBody>
        </p:sp>
        <p:sp>
          <p:nvSpPr>
            <p:cNvPr id="1207" name="Freeform: Shape 1206">
              <a:extLst>
                <a:ext uri="{FF2B5EF4-FFF2-40B4-BE49-F238E27FC236}">
                  <a16:creationId xmlns:a16="http://schemas.microsoft.com/office/drawing/2014/main" id="{A9F9D233-E75C-48F2-8654-D8E2576B2FB0}"/>
                </a:ext>
              </a:extLst>
            </p:cNvPr>
            <p:cNvSpPr/>
            <p:nvPr/>
          </p:nvSpPr>
          <p:spPr>
            <a:xfrm>
              <a:off x="10501822" y="20629"/>
              <a:ext cx="19822" cy="95388"/>
            </a:xfrm>
            <a:custGeom>
              <a:avLst/>
              <a:gdLst>
                <a:gd name="connsiteX0" fmla="*/ -1850 w 15143"/>
                <a:gd name="connsiteY0" fmla="*/ 11922 h 72871"/>
                <a:gd name="connsiteX1" fmla="*/ -2134 w 15143"/>
                <a:gd name="connsiteY1" fmla="*/ 2092 h 72871"/>
                <a:gd name="connsiteX2" fmla="*/ -1850 w 15143"/>
                <a:gd name="connsiteY2" fmla="*/ 1826 h 72871"/>
                <a:gd name="connsiteX3" fmla="*/ 3578 w 15143"/>
                <a:gd name="connsiteY3" fmla="*/ -175 h 72871"/>
                <a:gd name="connsiteX4" fmla="*/ 8912 w 15143"/>
                <a:gd name="connsiteY4" fmla="*/ 1730 h 72871"/>
                <a:gd name="connsiteX5" fmla="*/ 11103 w 15143"/>
                <a:gd name="connsiteY5" fmla="*/ 6588 h 72871"/>
                <a:gd name="connsiteX6" fmla="*/ 9010 w 15143"/>
                <a:gd name="connsiteY6" fmla="*/ 11827 h 72871"/>
                <a:gd name="connsiteX7" fmla="*/ 3578 w 15143"/>
                <a:gd name="connsiteY7" fmla="*/ 14018 h 72871"/>
                <a:gd name="connsiteX8" fmla="*/ -1850 w 15143"/>
                <a:gd name="connsiteY8" fmla="*/ 11922 h 72871"/>
                <a:gd name="connsiteX9" fmla="*/ -2422 w 15143"/>
                <a:gd name="connsiteY9" fmla="*/ 22304 h 72871"/>
                <a:gd name="connsiteX10" fmla="*/ 9391 w 15143"/>
                <a:gd name="connsiteY10" fmla="*/ 22304 h 72871"/>
                <a:gd name="connsiteX11" fmla="*/ 9391 w 15143"/>
                <a:gd name="connsiteY11" fmla="*/ 72692 h 72871"/>
                <a:gd name="connsiteX12" fmla="*/ -2422 w 15143"/>
                <a:gd name="connsiteY12" fmla="*/ 72692 h 72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43" h="72871">
                  <a:moveTo>
                    <a:pt x="-1850" y="11922"/>
                  </a:moveTo>
                  <a:cubicBezTo>
                    <a:pt x="-4613" y="9284"/>
                    <a:pt x="-4803" y="4883"/>
                    <a:pt x="-2134" y="2092"/>
                  </a:cubicBezTo>
                  <a:cubicBezTo>
                    <a:pt x="-2041" y="1997"/>
                    <a:pt x="-1943" y="1912"/>
                    <a:pt x="-1850" y="1826"/>
                  </a:cubicBezTo>
                  <a:cubicBezTo>
                    <a:pt x="-422" y="473"/>
                    <a:pt x="1578" y="-251"/>
                    <a:pt x="3578" y="-175"/>
                  </a:cubicBezTo>
                  <a:cubicBezTo>
                    <a:pt x="5484" y="-222"/>
                    <a:pt x="7391" y="454"/>
                    <a:pt x="8912" y="1730"/>
                  </a:cubicBezTo>
                  <a:cubicBezTo>
                    <a:pt x="10340" y="2931"/>
                    <a:pt x="11200" y="4721"/>
                    <a:pt x="11103" y="6588"/>
                  </a:cubicBezTo>
                  <a:cubicBezTo>
                    <a:pt x="11200" y="8550"/>
                    <a:pt x="10438" y="10446"/>
                    <a:pt x="9010" y="11827"/>
                  </a:cubicBezTo>
                  <a:cubicBezTo>
                    <a:pt x="7582" y="13265"/>
                    <a:pt x="5577" y="14065"/>
                    <a:pt x="3578" y="14018"/>
                  </a:cubicBezTo>
                  <a:cubicBezTo>
                    <a:pt x="1578" y="14094"/>
                    <a:pt x="-422" y="13341"/>
                    <a:pt x="-1850" y="11922"/>
                  </a:cubicBezTo>
                  <a:close/>
                  <a:moveTo>
                    <a:pt x="-2422" y="22304"/>
                  </a:moveTo>
                  <a:lnTo>
                    <a:pt x="9391" y="22304"/>
                  </a:lnTo>
                  <a:lnTo>
                    <a:pt x="9391" y="72692"/>
                  </a:lnTo>
                  <a:lnTo>
                    <a:pt x="-2422" y="72692"/>
                  </a:lnTo>
                  <a:close/>
                </a:path>
              </a:pathLst>
            </a:custGeom>
            <a:solidFill>
              <a:srgbClr val="6D6E71"/>
            </a:solidFill>
            <a:ln w="9525" cap="flat">
              <a:noFill/>
              <a:prstDash val="solid"/>
              <a:miter/>
            </a:ln>
          </p:spPr>
          <p:txBody>
            <a:bodyPr rtlCol="0" anchor="ctr"/>
            <a:lstStyle/>
            <a:p>
              <a:endParaRPr lang="en-US"/>
            </a:p>
          </p:txBody>
        </p:sp>
        <p:sp>
          <p:nvSpPr>
            <p:cNvPr id="1208" name="Freeform: Shape 1207">
              <a:extLst>
                <a:ext uri="{FF2B5EF4-FFF2-40B4-BE49-F238E27FC236}">
                  <a16:creationId xmlns:a16="http://schemas.microsoft.com/office/drawing/2014/main" id="{515C4F21-F9C0-4AEA-82D0-0A6E779DA9EE}"/>
                </a:ext>
              </a:extLst>
            </p:cNvPr>
            <p:cNvSpPr/>
            <p:nvPr/>
          </p:nvSpPr>
          <p:spPr>
            <a:xfrm>
              <a:off x="10534632" y="47815"/>
              <a:ext cx="70384" cy="68461"/>
            </a:xfrm>
            <a:custGeom>
              <a:avLst/>
              <a:gdLst>
                <a:gd name="connsiteX0" fmla="*/ 8994 w 53769"/>
                <a:gd name="connsiteY0" fmla="*/ 48876 h 52300"/>
                <a:gd name="connsiteX1" fmla="*/ -531 w 53769"/>
                <a:gd name="connsiteY1" fmla="*/ 39351 h 52300"/>
                <a:gd name="connsiteX2" fmla="*/ -531 w 53769"/>
                <a:gd name="connsiteY2" fmla="*/ 12681 h 52300"/>
                <a:gd name="connsiteX3" fmla="*/ 8994 w 53769"/>
                <a:gd name="connsiteY3" fmla="*/ 3156 h 52300"/>
                <a:gd name="connsiteX4" fmla="*/ 22807 w 53769"/>
                <a:gd name="connsiteY4" fmla="*/ -177 h 52300"/>
                <a:gd name="connsiteX5" fmla="*/ 36714 w 53769"/>
                <a:gd name="connsiteY5" fmla="*/ 3156 h 52300"/>
                <a:gd name="connsiteX6" fmla="*/ 46239 w 53769"/>
                <a:gd name="connsiteY6" fmla="*/ 12681 h 52300"/>
                <a:gd name="connsiteX7" fmla="*/ 46239 w 53769"/>
                <a:gd name="connsiteY7" fmla="*/ 39351 h 52300"/>
                <a:gd name="connsiteX8" fmla="*/ 36714 w 53769"/>
                <a:gd name="connsiteY8" fmla="*/ 48876 h 52300"/>
                <a:gd name="connsiteX9" fmla="*/ 22807 w 53769"/>
                <a:gd name="connsiteY9" fmla="*/ 52115 h 52300"/>
                <a:gd name="connsiteX10" fmla="*/ 8994 w 53769"/>
                <a:gd name="connsiteY10" fmla="*/ 48876 h 52300"/>
                <a:gd name="connsiteX11" fmla="*/ 33570 w 53769"/>
                <a:gd name="connsiteY11" fmla="*/ 37732 h 52300"/>
                <a:gd name="connsiteX12" fmla="*/ 37853 w 53769"/>
                <a:gd name="connsiteY12" fmla="*/ 26302 h 52300"/>
                <a:gd name="connsiteX13" fmla="*/ 33570 w 53769"/>
                <a:gd name="connsiteY13" fmla="*/ 14872 h 52300"/>
                <a:gd name="connsiteX14" fmla="*/ 12041 w 53769"/>
                <a:gd name="connsiteY14" fmla="*/ 14872 h 52300"/>
                <a:gd name="connsiteX15" fmla="*/ 7850 w 53769"/>
                <a:gd name="connsiteY15" fmla="*/ 26302 h 52300"/>
                <a:gd name="connsiteX16" fmla="*/ 12041 w 53769"/>
                <a:gd name="connsiteY16" fmla="*/ 37732 h 52300"/>
                <a:gd name="connsiteX17" fmla="*/ 33570 w 53769"/>
                <a:gd name="connsiteY17" fmla="*/ 37732 h 52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769" h="52300">
                  <a:moveTo>
                    <a:pt x="8994" y="48876"/>
                  </a:moveTo>
                  <a:cubicBezTo>
                    <a:pt x="4995" y="46676"/>
                    <a:pt x="1660" y="43371"/>
                    <a:pt x="-531" y="39351"/>
                  </a:cubicBezTo>
                  <a:cubicBezTo>
                    <a:pt x="-5200" y="31084"/>
                    <a:pt x="-5200" y="20949"/>
                    <a:pt x="-531" y="12681"/>
                  </a:cubicBezTo>
                  <a:cubicBezTo>
                    <a:pt x="1660" y="8652"/>
                    <a:pt x="4995" y="5347"/>
                    <a:pt x="8994" y="3156"/>
                  </a:cubicBezTo>
                  <a:cubicBezTo>
                    <a:pt x="13282" y="899"/>
                    <a:pt x="17947" y="-244"/>
                    <a:pt x="22807" y="-177"/>
                  </a:cubicBezTo>
                  <a:cubicBezTo>
                    <a:pt x="27663" y="-234"/>
                    <a:pt x="32425" y="909"/>
                    <a:pt x="36714" y="3156"/>
                  </a:cubicBezTo>
                  <a:cubicBezTo>
                    <a:pt x="40713" y="5347"/>
                    <a:pt x="44048" y="8652"/>
                    <a:pt x="46239" y="12681"/>
                  </a:cubicBezTo>
                  <a:cubicBezTo>
                    <a:pt x="50903" y="20949"/>
                    <a:pt x="50903" y="31084"/>
                    <a:pt x="46239" y="39351"/>
                  </a:cubicBezTo>
                  <a:cubicBezTo>
                    <a:pt x="44048" y="43371"/>
                    <a:pt x="40713" y="46676"/>
                    <a:pt x="36714" y="48876"/>
                  </a:cubicBezTo>
                  <a:cubicBezTo>
                    <a:pt x="32425" y="51096"/>
                    <a:pt x="27663" y="52210"/>
                    <a:pt x="22807" y="52115"/>
                  </a:cubicBezTo>
                  <a:cubicBezTo>
                    <a:pt x="18045" y="52210"/>
                    <a:pt x="13282" y="51096"/>
                    <a:pt x="8994" y="48876"/>
                  </a:cubicBezTo>
                  <a:close/>
                  <a:moveTo>
                    <a:pt x="33570" y="37732"/>
                  </a:moveTo>
                  <a:cubicBezTo>
                    <a:pt x="36523" y="34656"/>
                    <a:pt x="38044" y="30531"/>
                    <a:pt x="37853" y="26302"/>
                  </a:cubicBezTo>
                  <a:cubicBezTo>
                    <a:pt x="38044" y="22064"/>
                    <a:pt x="36523" y="17930"/>
                    <a:pt x="33570" y="14872"/>
                  </a:cubicBezTo>
                  <a:cubicBezTo>
                    <a:pt x="27570" y="9043"/>
                    <a:pt x="18045" y="9043"/>
                    <a:pt x="12041" y="14872"/>
                  </a:cubicBezTo>
                  <a:cubicBezTo>
                    <a:pt x="9185" y="17968"/>
                    <a:pt x="7660" y="22083"/>
                    <a:pt x="7850" y="26302"/>
                  </a:cubicBezTo>
                  <a:cubicBezTo>
                    <a:pt x="7660" y="30512"/>
                    <a:pt x="9185" y="34618"/>
                    <a:pt x="12041" y="37732"/>
                  </a:cubicBezTo>
                  <a:cubicBezTo>
                    <a:pt x="18045" y="43466"/>
                    <a:pt x="27570" y="43466"/>
                    <a:pt x="33570" y="37732"/>
                  </a:cubicBezTo>
                  <a:close/>
                </a:path>
              </a:pathLst>
            </a:custGeom>
            <a:solidFill>
              <a:srgbClr val="6D6E71"/>
            </a:solidFill>
            <a:ln w="9525" cap="flat">
              <a:noFill/>
              <a:prstDash val="solid"/>
              <a:miter/>
            </a:ln>
          </p:spPr>
          <p:txBody>
            <a:bodyPr rtlCol="0" anchor="ctr"/>
            <a:lstStyle/>
            <a:p>
              <a:endParaRPr lang="en-US"/>
            </a:p>
          </p:txBody>
        </p:sp>
        <p:sp>
          <p:nvSpPr>
            <p:cNvPr id="1209" name="Freeform: Shape 1208">
              <a:extLst>
                <a:ext uri="{FF2B5EF4-FFF2-40B4-BE49-F238E27FC236}">
                  <a16:creationId xmlns:a16="http://schemas.microsoft.com/office/drawing/2014/main" id="{02A866C2-D5E2-4B30-AE62-2E9DA584F13A}"/>
                </a:ext>
              </a:extLst>
            </p:cNvPr>
            <p:cNvSpPr/>
            <p:nvPr/>
          </p:nvSpPr>
          <p:spPr>
            <a:xfrm>
              <a:off x="10619512" y="48156"/>
              <a:ext cx="65047" cy="66865"/>
            </a:xfrm>
            <a:custGeom>
              <a:avLst/>
              <a:gdLst>
                <a:gd name="connsiteX0" fmla="*/ 39876 w 49692"/>
                <a:gd name="connsiteY0" fmla="*/ 5752 h 51081"/>
                <a:gd name="connsiteX1" fmla="*/ 45592 w 49692"/>
                <a:gd name="connsiteY1" fmla="*/ 22326 h 51081"/>
                <a:gd name="connsiteX2" fmla="*/ 45592 w 49692"/>
                <a:gd name="connsiteY2" fmla="*/ 50901 h 51081"/>
                <a:gd name="connsiteX3" fmla="*/ 33783 w 49692"/>
                <a:gd name="connsiteY3" fmla="*/ 50901 h 51081"/>
                <a:gd name="connsiteX4" fmla="*/ 33783 w 49692"/>
                <a:gd name="connsiteY4" fmla="*/ 23564 h 51081"/>
                <a:gd name="connsiteX5" fmla="*/ 30733 w 49692"/>
                <a:gd name="connsiteY5" fmla="*/ 13563 h 51081"/>
                <a:gd name="connsiteX6" fmla="*/ 21780 w 49692"/>
                <a:gd name="connsiteY6" fmla="*/ 10229 h 51081"/>
                <a:gd name="connsiteX7" fmla="*/ 11492 w 49692"/>
                <a:gd name="connsiteY7" fmla="*/ 14135 h 51081"/>
                <a:gd name="connsiteX8" fmla="*/ 7780 w 49692"/>
                <a:gd name="connsiteY8" fmla="*/ 25469 h 51081"/>
                <a:gd name="connsiteX9" fmla="*/ 7780 w 49692"/>
                <a:gd name="connsiteY9" fmla="*/ 50901 h 51081"/>
                <a:gd name="connsiteX10" fmla="*/ -4033 w 49692"/>
                <a:gd name="connsiteY10" fmla="*/ 50901 h 51081"/>
                <a:gd name="connsiteX11" fmla="*/ -4033 w 49692"/>
                <a:gd name="connsiteY11" fmla="*/ 419 h 51081"/>
                <a:gd name="connsiteX12" fmla="*/ 7208 w 49692"/>
                <a:gd name="connsiteY12" fmla="*/ 419 h 51081"/>
                <a:gd name="connsiteX13" fmla="*/ 7208 w 49692"/>
                <a:gd name="connsiteY13" fmla="*/ 6895 h 51081"/>
                <a:gd name="connsiteX14" fmla="*/ 14543 w 49692"/>
                <a:gd name="connsiteY14" fmla="*/ 1657 h 51081"/>
                <a:gd name="connsiteX15" fmla="*/ 24068 w 49692"/>
                <a:gd name="connsiteY15" fmla="*/ -153 h 51081"/>
                <a:gd name="connsiteX16" fmla="*/ 39876 w 49692"/>
                <a:gd name="connsiteY16" fmla="*/ 5752 h 5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692" h="51081">
                  <a:moveTo>
                    <a:pt x="39876" y="5752"/>
                  </a:moveTo>
                  <a:cubicBezTo>
                    <a:pt x="43974" y="10258"/>
                    <a:pt x="46071" y="16249"/>
                    <a:pt x="45592" y="22326"/>
                  </a:cubicBezTo>
                  <a:lnTo>
                    <a:pt x="45592" y="50901"/>
                  </a:lnTo>
                  <a:lnTo>
                    <a:pt x="33783" y="50901"/>
                  </a:lnTo>
                  <a:lnTo>
                    <a:pt x="33783" y="23564"/>
                  </a:lnTo>
                  <a:cubicBezTo>
                    <a:pt x="34067" y="19973"/>
                    <a:pt x="32923" y="16411"/>
                    <a:pt x="30733" y="13563"/>
                  </a:cubicBezTo>
                  <a:cubicBezTo>
                    <a:pt x="28351" y="11239"/>
                    <a:pt x="25114" y="10029"/>
                    <a:pt x="21780" y="10229"/>
                  </a:cubicBezTo>
                  <a:cubicBezTo>
                    <a:pt x="17971" y="10058"/>
                    <a:pt x="14254" y="11477"/>
                    <a:pt x="11492" y="14135"/>
                  </a:cubicBezTo>
                  <a:cubicBezTo>
                    <a:pt x="8827" y="17287"/>
                    <a:pt x="7492" y="21354"/>
                    <a:pt x="7780" y="25469"/>
                  </a:cubicBezTo>
                  <a:lnTo>
                    <a:pt x="7780" y="50901"/>
                  </a:lnTo>
                  <a:lnTo>
                    <a:pt x="-4033" y="50901"/>
                  </a:lnTo>
                  <a:lnTo>
                    <a:pt x="-4033" y="419"/>
                  </a:lnTo>
                  <a:lnTo>
                    <a:pt x="7208" y="419"/>
                  </a:lnTo>
                  <a:lnTo>
                    <a:pt x="7208" y="6895"/>
                  </a:lnTo>
                  <a:cubicBezTo>
                    <a:pt x="9208" y="4552"/>
                    <a:pt x="11683" y="2752"/>
                    <a:pt x="14543" y="1657"/>
                  </a:cubicBezTo>
                  <a:cubicBezTo>
                    <a:pt x="17589" y="457"/>
                    <a:pt x="20826" y="-163"/>
                    <a:pt x="24068" y="-153"/>
                  </a:cubicBezTo>
                  <a:cubicBezTo>
                    <a:pt x="29970" y="-448"/>
                    <a:pt x="35686" y="1685"/>
                    <a:pt x="39876" y="5752"/>
                  </a:cubicBezTo>
                  <a:close/>
                </a:path>
              </a:pathLst>
            </a:custGeom>
            <a:solidFill>
              <a:srgbClr val="6D6E71"/>
            </a:solidFill>
            <a:ln w="9525" cap="flat">
              <a:noFill/>
              <a:prstDash val="solid"/>
              <a:miter/>
            </a:ln>
          </p:spPr>
          <p:txBody>
            <a:bodyPr rtlCol="0" anchor="ctr"/>
            <a:lstStyle/>
            <a:p>
              <a:endParaRPr lang="en-US"/>
            </a:p>
          </p:txBody>
        </p:sp>
        <p:sp>
          <p:nvSpPr>
            <p:cNvPr id="1210" name="Freeform: Shape 1209">
              <a:extLst>
                <a:ext uri="{FF2B5EF4-FFF2-40B4-BE49-F238E27FC236}">
                  <a16:creationId xmlns:a16="http://schemas.microsoft.com/office/drawing/2014/main" id="{94C55C34-91EF-498D-B1EF-4BC6305CBE4A}"/>
                </a:ext>
              </a:extLst>
            </p:cNvPr>
            <p:cNvSpPr/>
            <p:nvPr/>
          </p:nvSpPr>
          <p:spPr>
            <a:xfrm>
              <a:off x="10688586" y="27579"/>
              <a:ext cx="63852" cy="88354"/>
            </a:xfrm>
            <a:custGeom>
              <a:avLst/>
              <a:gdLst>
                <a:gd name="connsiteX0" fmla="*/ 19208 w 48779"/>
                <a:gd name="connsiteY0" fmla="*/ 36617 h 67497"/>
                <a:gd name="connsiteX1" fmla="*/ 25970 w 48779"/>
                <a:gd name="connsiteY1" fmla="*/ 29283 h 67497"/>
                <a:gd name="connsiteX2" fmla="*/ 31021 w 48779"/>
                <a:gd name="connsiteY2" fmla="*/ 24044 h 67497"/>
                <a:gd name="connsiteX3" fmla="*/ 32732 w 48779"/>
                <a:gd name="connsiteY3" fmla="*/ 18996 h 67497"/>
                <a:gd name="connsiteX4" fmla="*/ 29495 w 48779"/>
                <a:gd name="connsiteY4" fmla="*/ 12519 h 67497"/>
                <a:gd name="connsiteX5" fmla="*/ 20924 w 48779"/>
                <a:gd name="connsiteY5" fmla="*/ 10042 h 67497"/>
                <a:gd name="connsiteX6" fmla="*/ 5492 w 48779"/>
                <a:gd name="connsiteY6" fmla="*/ 17377 h 67497"/>
                <a:gd name="connsiteX7" fmla="*/ -4033 w 48779"/>
                <a:gd name="connsiteY7" fmla="*/ 11376 h 67497"/>
                <a:gd name="connsiteX8" fmla="*/ 6446 w 48779"/>
                <a:gd name="connsiteY8" fmla="*/ 2899 h 67497"/>
                <a:gd name="connsiteX9" fmla="*/ 21589 w 48779"/>
                <a:gd name="connsiteY9" fmla="*/ -149 h 67497"/>
                <a:gd name="connsiteX10" fmla="*/ 38448 w 48779"/>
                <a:gd name="connsiteY10" fmla="*/ 4423 h 67497"/>
                <a:gd name="connsiteX11" fmla="*/ 44736 w 48779"/>
                <a:gd name="connsiteY11" fmla="*/ 17091 h 67497"/>
                <a:gd name="connsiteX12" fmla="*/ 43402 w 48779"/>
                <a:gd name="connsiteY12" fmla="*/ 23854 h 67497"/>
                <a:gd name="connsiteX13" fmla="*/ 40355 w 48779"/>
                <a:gd name="connsiteY13" fmla="*/ 28807 h 67497"/>
                <a:gd name="connsiteX14" fmla="*/ 35686 w 48779"/>
                <a:gd name="connsiteY14" fmla="*/ 33474 h 67497"/>
                <a:gd name="connsiteX15" fmla="*/ 30258 w 48779"/>
                <a:gd name="connsiteY15" fmla="*/ 39189 h 67497"/>
                <a:gd name="connsiteX16" fmla="*/ 28542 w 48779"/>
                <a:gd name="connsiteY16" fmla="*/ 44999 h 67497"/>
                <a:gd name="connsiteX17" fmla="*/ 16543 w 48779"/>
                <a:gd name="connsiteY17" fmla="*/ 44999 h 67497"/>
                <a:gd name="connsiteX18" fmla="*/ 19208 w 48779"/>
                <a:gd name="connsiteY18" fmla="*/ 36617 h 67497"/>
                <a:gd name="connsiteX19" fmla="*/ 17589 w 48779"/>
                <a:gd name="connsiteY19" fmla="*/ 65192 h 67497"/>
                <a:gd name="connsiteX20" fmla="*/ 17496 w 48779"/>
                <a:gd name="connsiteY20" fmla="*/ 54819 h 67497"/>
                <a:gd name="connsiteX21" fmla="*/ 17589 w 48779"/>
                <a:gd name="connsiteY21" fmla="*/ 54715 h 67497"/>
                <a:gd name="connsiteX22" fmla="*/ 23017 w 48779"/>
                <a:gd name="connsiteY22" fmla="*/ 52714 h 67497"/>
                <a:gd name="connsiteX23" fmla="*/ 28351 w 48779"/>
                <a:gd name="connsiteY23" fmla="*/ 54715 h 67497"/>
                <a:gd name="connsiteX24" fmla="*/ 28351 w 48779"/>
                <a:gd name="connsiteY24" fmla="*/ 65192 h 67497"/>
                <a:gd name="connsiteX25" fmla="*/ 23017 w 48779"/>
                <a:gd name="connsiteY25" fmla="*/ 67288 h 67497"/>
                <a:gd name="connsiteX26" fmla="*/ 17589 w 48779"/>
                <a:gd name="connsiteY26" fmla="*/ 65478 h 6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779" h="67497">
                  <a:moveTo>
                    <a:pt x="19208" y="36617"/>
                  </a:moveTo>
                  <a:cubicBezTo>
                    <a:pt x="21208" y="33931"/>
                    <a:pt x="23496" y="31474"/>
                    <a:pt x="25970" y="29283"/>
                  </a:cubicBezTo>
                  <a:cubicBezTo>
                    <a:pt x="27877" y="27711"/>
                    <a:pt x="29495" y="25959"/>
                    <a:pt x="31021" y="24044"/>
                  </a:cubicBezTo>
                  <a:cubicBezTo>
                    <a:pt x="32160" y="22606"/>
                    <a:pt x="32732" y="20825"/>
                    <a:pt x="32732" y="18996"/>
                  </a:cubicBezTo>
                  <a:cubicBezTo>
                    <a:pt x="32830" y="16434"/>
                    <a:pt x="31593" y="13995"/>
                    <a:pt x="29495" y="12519"/>
                  </a:cubicBezTo>
                  <a:cubicBezTo>
                    <a:pt x="27021" y="10757"/>
                    <a:pt x="23970" y="9890"/>
                    <a:pt x="20924" y="10042"/>
                  </a:cubicBezTo>
                  <a:cubicBezTo>
                    <a:pt x="14827" y="9700"/>
                    <a:pt x="9018" y="12462"/>
                    <a:pt x="5492" y="17377"/>
                  </a:cubicBezTo>
                  <a:lnTo>
                    <a:pt x="-4033" y="11376"/>
                  </a:lnTo>
                  <a:cubicBezTo>
                    <a:pt x="-1368" y="7661"/>
                    <a:pt x="2255" y="4727"/>
                    <a:pt x="6446" y="2899"/>
                  </a:cubicBezTo>
                  <a:cubicBezTo>
                    <a:pt x="11208" y="784"/>
                    <a:pt x="16352" y="-254"/>
                    <a:pt x="21589" y="-149"/>
                  </a:cubicBezTo>
                  <a:cubicBezTo>
                    <a:pt x="27589" y="-426"/>
                    <a:pt x="33402" y="1175"/>
                    <a:pt x="38448" y="4423"/>
                  </a:cubicBezTo>
                  <a:cubicBezTo>
                    <a:pt x="42546" y="7328"/>
                    <a:pt x="44927" y="12081"/>
                    <a:pt x="44736" y="17091"/>
                  </a:cubicBezTo>
                  <a:cubicBezTo>
                    <a:pt x="44736" y="19415"/>
                    <a:pt x="44355" y="21720"/>
                    <a:pt x="43402" y="23854"/>
                  </a:cubicBezTo>
                  <a:cubicBezTo>
                    <a:pt x="42639" y="25673"/>
                    <a:pt x="41685" y="27349"/>
                    <a:pt x="40355" y="28807"/>
                  </a:cubicBezTo>
                  <a:cubicBezTo>
                    <a:pt x="38927" y="30483"/>
                    <a:pt x="37402" y="32045"/>
                    <a:pt x="35686" y="33474"/>
                  </a:cubicBezTo>
                  <a:cubicBezTo>
                    <a:pt x="33686" y="35198"/>
                    <a:pt x="31877" y="37112"/>
                    <a:pt x="30258" y="39189"/>
                  </a:cubicBezTo>
                  <a:cubicBezTo>
                    <a:pt x="29114" y="40884"/>
                    <a:pt x="28449" y="42932"/>
                    <a:pt x="28542" y="44999"/>
                  </a:cubicBezTo>
                  <a:lnTo>
                    <a:pt x="16543" y="44999"/>
                  </a:lnTo>
                  <a:cubicBezTo>
                    <a:pt x="16543" y="41999"/>
                    <a:pt x="17496" y="39065"/>
                    <a:pt x="19208" y="36617"/>
                  </a:cubicBezTo>
                  <a:close/>
                  <a:moveTo>
                    <a:pt x="17589" y="65192"/>
                  </a:moveTo>
                  <a:cubicBezTo>
                    <a:pt x="14733" y="62354"/>
                    <a:pt x="14636" y="57715"/>
                    <a:pt x="17496" y="54819"/>
                  </a:cubicBezTo>
                  <a:cubicBezTo>
                    <a:pt x="17496" y="54781"/>
                    <a:pt x="17589" y="54753"/>
                    <a:pt x="17589" y="54715"/>
                  </a:cubicBezTo>
                  <a:cubicBezTo>
                    <a:pt x="19017" y="53353"/>
                    <a:pt x="21017" y="52629"/>
                    <a:pt x="23017" y="52714"/>
                  </a:cubicBezTo>
                  <a:cubicBezTo>
                    <a:pt x="25017" y="52657"/>
                    <a:pt x="26923" y="53372"/>
                    <a:pt x="28351" y="54715"/>
                  </a:cubicBezTo>
                  <a:cubicBezTo>
                    <a:pt x="31114" y="57658"/>
                    <a:pt x="31114" y="62249"/>
                    <a:pt x="28351" y="65192"/>
                  </a:cubicBezTo>
                  <a:cubicBezTo>
                    <a:pt x="26923" y="66592"/>
                    <a:pt x="25017" y="67354"/>
                    <a:pt x="23017" y="67288"/>
                  </a:cubicBezTo>
                  <a:cubicBezTo>
                    <a:pt x="21017" y="67469"/>
                    <a:pt x="19115" y="66811"/>
                    <a:pt x="17589" y="65478"/>
                  </a:cubicBezTo>
                  <a:close/>
                </a:path>
              </a:pathLst>
            </a:custGeom>
            <a:solidFill>
              <a:srgbClr val="6D6E71"/>
            </a:solidFill>
            <a:ln w="9525" cap="flat">
              <a:noFill/>
              <a:prstDash val="solid"/>
              <a:miter/>
            </a:ln>
          </p:spPr>
          <p:txBody>
            <a:bodyPr rtlCol="0" anchor="ctr"/>
            <a:lstStyle/>
            <a:p>
              <a:endParaRPr lang="en-US"/>
            </a:p>
          </p:txBody>
        </p:sp>
        <p:sp>
          <p:nvSpPr>
            <p:cNvPr id="1239" name="Freeform: Shape 1238">
              <a:extLst>
                <a:ext uri="{FF2B5EF4-FFF2-40B4-BE49-F238E27FC236}">
                  <a16:creationId xmlns:a16="http://schemas.microsoft.com/office/drawing/2014/main" id="{AAC7E013-DB3F-47E2-A6A1-FA8FDE9FBBB1}"/>
                </a:ext>
              </a:extLst>
            </p:cNvPr>
            <p:cNvSpPr/>
            <p:nvPr/>
          </p:nvSpPr>
          <p:spPr>
            <a:xfrm>
              <a:off x="7144732" y="212398"/>
              <a:ext cx="71813" cy="78425"/>
            </a:xfrm>
            <a:custGeom>
              <a:avLst/>
              <a:gdLst>
                <a:gd name="connsiteX0" fmla="*/ 30067 w 54861"/>
                <a:gd name="connsiteY0" fmla="*/ 59732 h 59912"/>
                <a:gd name="connsiteX1" fmla="*/ 16733 w 54861"/>
                <a:gd name="connsiteY1" fmla="*/ 59732 h 59912"/>
                <a:gd name="connsiteX2" fmla="*/ 16733 w 54861"/>
                <a:gd name="connsiteY2" fmla="*/ 36110 h 59912"/>
                <a:gd name="connsiteX3" fmla="*/ -4033 w 54861"/>
                <a:gd name="connsiteY3" fmla="*/ -180 h 59912"/>
                <a:gd name="connsiteX4" fmla="*/ 10445 w 54861"/>
                <a:gd name="connsiteY4" fmla="*/ -180 h 59912"/>
                <a:gd name="connsiteX5" fmla="*/ 23398 w 54861"/>
                <a:gd name="connsiteY5" fmla="*/ 22108 h 59912"/>
                <a:gd name="connsiteX6" fmla="*/ 36355 w 54861"/>
                <a:gd name="connsiteY6" fmla="*/ -180 h 59912"/>
                <a:gd name="connsiteX7" fmla="*/ 50829 w 54861"/>
                <a:gd name="connsiteY7" fmla="*/ -180 h 59912"/>
                <a:gd name="connsiteX8" fmla="*/ 30067 w 54861"/>
                <a:gd name="connsiteY8" fmla="*/ 36110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861" h="59912">
                  <a:moveTo>
                    <a:pt x="30067" y="59732"/>
                  </a:moveTo>
                  <a:lnTo>
                    <a:pt x="16733" y="59732"/>
                  </a:lnTo>
                  <a:lnTo>
                    <a:pt x="16733" y="36110"/>
                  </a:lnTo>
                  <a:lnTo>
                    <a:pt x="-4033" y="-180"/>
                  </a:lnTo>
                  <a:lnTo>
                    <a:pt x="10445" y="-180"/>
                  </a:lnTo>
                  <a:lnTo>
                    <a:pt x="23398" y="22108"/>
                  </a:lnTo>
                  <a:lnTo>
                    <a:pt x="36355" y="-180"/>
                  </a:lnTo>
                  <a:lnTo>
                    <a:pt x="50829" y="-180"/>
                  </a:lnTo>
                  <a:lnTo>
                    <a:pt x="30067" y="36110"/>
                  </a:lnTo>
                  <a:close/>
                </a:path>
              </a:pathLst>
            </a:custGeom>
            <a:solidFill>
              <a:srgbClr val="6D6E71"/>
            </a:solidFill>
            <a:ln w="9525" cap="flat">
              <a:noFill/>
              <a:prstDash val="solid"/>
              <a:miter/>
            </a:ln>
          </p:spPr>
          <p:txBody>
            <a:bodyPr rtlCol="0" anchor="ctr"/>
            <a:lstStyle/>
            <a:p>
              <a:endParaRPr lang="en-US"/>
            </a:p>
          </p:txBody>
        </p:sp>
        <p:sp>
          <p:nvSpPr>
            <p:cNvPr id="1240" name="Freeform: Shape 1239">
              <a:extLst>
                <a:ext uri="{FF2B5EF4-FFF2-40B4-BE49-F238E27FC236}">
                  <a16:creationId xmlns:a16="http://schemas.microsoft.com/office/drawing/2014/main" id="{B4655807-8CBE-475C-A457-66F9609232B2}"/>
                </a:ext>
              </a:extLst>
            </p:cNvPr>
            <p:cNvSpPr/>
            <p:nvPr/>
          </p:nvSpPr>
          <p:spPr>
            <a:xfrm>
              <a:off x="7213156" y="229474"/>
              <a:ext cx="60651" cy="62361"/>
            </a:xfrm>
            <a:custGeom>
              <a:avLst/>
              <a:gdLst>
                <a:gd name="connsiteX0" fmla="*/ 38471 w 46334"/>
                <a:gd name="connsiteY0" fmla="*/ 40020 h 47640"/>
                <a:gd name="connsiteX1" fmla="*/ 20179 w 46334"/>
                <a:gd name="connsiteY1" fmla="*/ 47449 h 47640"/>
                <a:gd name="connsiteX2" fmla="*/ 2845 w 46334"/>
                <a:gd name="connsiteY2" fmla="*/ 40972 h 47640"/>
                <a:gd name="connsiteX3" fmla="*/ -4010 w 46334"/>
                <a:gd name="connsiteY3" fmla="*/ 23542 h 47640"/>
                <a:gd name="connsiteX4" fmla="*/ 2943 w 46334"/>
                <a:gd name="connsiteY4" fmla="*/ 6301 h 47640"/>
                <a:gd name="connsiteX5" fmla="*/ 35611 w 46334"/>
                <a:gd name="connsiteY5" fmla="*/ 5539 h 47640"/>
                <a:gd name="connsiteX6" fmla="*/ 42280 w 46334"/>
                <a:gd name="connsiteY6" fmla="*/ 21351 h 47640"/>
                <a:gd name="connsiteX7" fmla="*/ 42280 w 46334"/>
                <a:gd name="connsiteY7" fmla="*/ 28209 h 47640"/>
                <a:gd name="connsiteX8" fmla="*/ 8654 w 46334"/>
                <a:gd name="connsiteY8" fmla="*/ 28209 h 47640"/>
                <a:gd name="connsiteX9" fmla="*/ 12659 w 46334"/>
                <a:gd name="connsiteY9" fmla="*/ 34400 h 47640"/>
                <a:gd name="connsiteX10" fmla="*/ 20179 w 46334"/>
                <a:gd name="connsiteY10" fmla="*/ 36781 h 47640"/>
                <a:gd name="connsiteX11" fmla="*/ 31327 w 46334"/>
                <a:gd name="connsiteY11" fmla="*/ 32209 h 47640"/>
                <a:gd name="connsiteX12" fmla="*/ 26183 w 46334"/>
                <a:gd name="connsiteY12" fmla="*/ 12683 h 47640"/>
                <a:gd name="connsiteX13" fmla="*/ 19705 w 46334"/>
                <a:gd name="connsiteY13" fmla="*/ 10492 h 47640"/>
                <a:gd name="connsiteX14" fmla="*/ 12659 w 46334"/>
                <a:gd name="connsiteY14" fmla="*/ 12778 h 47640"/>
                <a:gd name="connsiteX15" fmla="*/ 9036 w 46334"/>
                <a:gd name="connsiteY15" fmla="*/ 19065 h 47640"/>
                <a:gd name="connsiteX16" fmla="*/ 29230 w 46334"/>
                <a:gd name="connsiteY16" fmla="*/ 19065 h 47640"/>
                <a:gd name="connsiteX17" fmla="*/ 26183 w 46334"/>
                <a:gd name="connsiteY17" fmla="*/ 12683 h 4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334" h="47640">
                  <a:moveTo>
                    <a:pt x="38471" y="40020"/>
                  </a:moveTo>
                  <a:cubicBezTo>
                    <a:pt x="33611" y="44859"/>
                    <a:pt x="27039" y="47535"/>
                    <a:pt x="20179" y="47449"/>
                  </a:cubicBezTo>
                  <a:cubicBezTo>
                    <a:pt x="13798" y="47640"/>
                    <a:pt x="7515" y="45316"/>
                    <a:pt x="2845" y="40972"/>
                  </a:cubicBezTo>
                  <a:cubicBezTo>
                    <a:pt x="-1820" y="36410"/>
                    <a:pt x="-4299" y="30066"/>
                    <a:pt x="-4010" y="23542"/>
                  </a:cubicBezTo>
                  <a:cubicBezTo>
                    <a:pt x="-4299" y="17055"/>
                    <a:pt x="-1820" y="10750"/>
                    <a:pt x="2943" y="6301"/>
                  </a:cubicBezTo>
                  <a:cubicBezTo>
                    <a:pt x="12087" y="-2043"/>
                    <a:pt x="26086" y="-2366"/>
                    <a:pt x="35611" y="5539"/>
                  </a:cubicBezTo>
                  <a:cubicBezTo>
                    <a:pt x="40089" y="9521"/>
                    <a:pt x="42564" y="15341"/>
                    <a:pt x="42280" y="21351"/>
                  </a:cubicBezTo>
                  <a:lnTo>
                    <a:pt x="42280" y="28209"/>
                  </a:lnTo>
                  <a:lnTo>
                    <a:pt x="8654" y="28209"/>
                  </a:lnTo>
                  <a:cubicBezTo>
                    <a:pt x="9133" y="30724"/>
                    <a:pt x="10561" y="32952"/>
                    <a:pt x="12659" y="34400"/>
                  </a:cubicBezTo>
                  <a:cubicBezTo>
                    <a:pt x="14849" y="36010"/>
                    <a:pt x="17514" y="36848"/>
                    <a:pt x="20179" y="36781"/>
                  </a:cubicBezTo>
                  <a:cubicBezTo>
                    <a:pt x="24374" y="36896"/>
                    <a:pt x="28467" y="35238"/>
                    <a:pt x="31327" y="32209"/>
                  </a:cubicBezTo>
                  <a:close/>
                  <a:moveTo>
                    <a:pt x="26183" y="12683"/>
                  </a:moveTo>
                  <a:cubicBezTo>
                    <a:pt x="24374" y="11226"/>
                    <a:pt x="22086" y="10454"/>
                    <a:pt x="19705" y="10492"/>
                  </a:cubicBezTo>
                  <a:cubicBezTo>
                    <a:pt x="17133" y="10492"/>
                    <a:pt x="14751" y="11293"/>
                    <a:pt x="12659" y="12778"/>
                  </a:cubicBezTo>
                  <a:cubicBezTo>
                    <a:pt x="10561" y="14236"/>
                    <a:pt x="9226" y="16541"/>
                    <a:pt x="9036" y="19065"/>
                  </a:cubicBezTo>
                  <a:lnTo>
                    <a:pt x="29230" y="19065"/>
                  </a:lnTo>
                  <a:cubicBezTo>
                    <a:pt x="29039" y="16627"/>
                    <a:pt x="27993" y="14341"/>
                    <a:pt x="26183" y="12683"/>
                  </a:cubicBezTo>
                  <a:close/>
                </a:path>
              </a:pathLst>
            </a:custGeom>
            <a:solidFill>
              <a:srgbClr val="6D6E71"/>
            </a:solidFill>
            <a:ln w="9525" cap="flat">
              <a:noFill/>
              <a:prstDash val="solid"/>
              <a:miter/>
            </a:ln>
          </p:spPr>
          <p:txBody>
            <a:bodyPr rtlCol="0" anchor="ctr"/>
            <a:lstStyle/>
            <a:p>
              <a:endParaRPr lang="en-US"/>
            </a:p>
          </p:txBody>
        </p:sp>
        <p:sp>
          <p:nvSpPr>
            <p:cNvPr id="1241" name="Freeform: Shape 1240">
              <a:extLst>
                <a:ext uri="{FF2B5EF4-FFF2-40B4-BE49-F238E27FC236}">
                  <a16:creationId xmlns:a16="http://schemas.microsoft.com/office/drawing/2014/main" id="{2E00E65D-0BD6-471C-9CC8-55328DBC3D6D}"/>
                </a:ext>
              </a:extLst>
            </p:cNvPr>
            <p:cNvSpPr/>
            <p:nvPr/>
          </p:nvSpPr>
          <p:spPr>
            <a:xfrm>
              <a:off x="7280885" y="229578"/>
              <a:ext cx="50538" cy="62265"/>
            </a:xfrm>
            <a:custGeom>
              <a:avLst/>
              <a:gdLst>
                <a:gd name="connsiteX0" fmla="*/ 34546 w 38608"/>
                <a:gd name="connsiteY0" fmla="*/ 32321 h 47567"/>
                <a:gd name="connsiteX1" fmla="*/ 29495 w 38608"/>
                <a:gd name="connsiteY1" fmla="*/ 43179 h 47567"/>
                <a:gd name="connsiteX2" fmla="*/ 16733 w 38608"/>
                <a:gd name="connsiteY2" fmla="*/ 47370 h 47567"/>
                <a:gd name="connsiteX3" fmla="*/ -4033 w 38608"/>
                <a:gd name="connsiteY3" fmla="*/ 40036 h 47567"/>
                <a:gd name="connsiteX4" fmla="*/ 1683 w 38608"/>
                <a:gd name="connsiteY4" fmla="*/ 32035 h 47567"/>
                <a:gd name="connsiteX5" fmla="*/ 17017 w 38608"/>
                <a:gd name="connsiteY5" fmla="*/ 37559 h 47567"/>
                <a:gd name="connsiteX6" fmla="*/ 20924 w 38608"/>
                <a:gd name="connsiteY6" fmla="*/ 36607 h 47567"/>
                <a:gd name="connsiteX7" fmla="*/ 22449 w 38608"/>
                <a:gd name="connsiteY7" fmla="*/ 33940 h 47567"/>
                <a:gd name="connsiteX8" fmla="*/ 20449 w 38608"/>
                <a:gd name="connsiteY8" fmla="*/ 30987 h 47567"/>
                <a:gd name="connsiteX9" fmla="*/ 14543 w 38608"/>
                <a:gd name="connsiteY9" fmla="*/ 28415 h 47567"/>
                <a:gd name="connsiteX10" fmla="*/ 8729 w 38608"/>
                <a:gd name="connsiteY10" fmla="*/ 26320 h 47567"/>
                <a:gd name="connsiteX11" fmla="*/ 4157 w 38608"/>
                <a:gd name="connsiteY11" fmla="*/ 23843 h 47567"/>
                <a:gd name="connsiteX12" fmla="*/ -1079 w 38608"/>
                <a:gd name="connsiteY12" fmla="*/ 14318 h 47567"/>
                <a:gd name="connsiteX13" fmla="*/ 4064 w 38608"/>
                <a:gd name="connsiteY13" fmla="*/ 3841 h 47567"/>
                <a:gd name="connsiteX14" fmla="*/ 17398 w 38608"/>
                <a:gd name="connsiteY14" fmla="*/ -160 h 47567"/>
                <a:gd name="connsiteX15" fmla="*/ 33686 w 38608"/>
                <a:gd name="connsiteY15" fmla="*/ 5365 h 47567"/>
                <a:gd name="connsiteX16" fmla="*/ 28830 w 38608"/>
                <a:gd name="connsiteY16" fmla="*/ 13937 h 47567"/>
                <a:gd name="connsiteX17" fmla="*/ 16924 w 38608"/>
                <a:gd name="connsiteY17" fmla="*/ 9842 h 47567"/>
                <a:gd name="connsiteX18" fmla="*/ 10924 w 38608"/>
                <a:gd name="connsiteY18" fmla="*/ 13080 h 47567"/>
                <a:gd name="connsiteX19" fmla="*/ 12827 w 38608"/>
                <a:gd name="connsiteY19" fmla="*/ 15842 h 47567"/>
                <a:gd name="connsiteX20" fmla="*/ 19115 w 38608"/>
                <a:gd name="connsiteY20" fmla="*/ 18319 h 47567"/>
                <a:gd name="connsiteX21" fmla="*/ 25305 w 38608"/>
                <a:gd name="connsiteY21" fmla="*/ 20414 h 47567"/>
                <a:gd name="connsiteX22" fmla="*/ 29686 w 38608"/>
                <a:gd name="connsiteY22" fmla="*/ 22700 h 47567"/>
                <a:gd name="connsiteX23" fmla="*/ 34546 w 38608"/>
                <a:gd name="connsiteY23" fmla="*/ 32321 h 47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608" h="47567">
                  <a:moveTo>
                    <a:pt x="34546" y="32321"/>
                  </a:moveTo>
                  <a:cubicBezTo>
                    <a:pt x="34639" y="36531"/>
                    <a:pt x="32830" y="40560"/>
                    <a:pt x="29495" y="43179"/>
                  </a:cubicBezTo>
                  <a:cubicBezTo>
                    <a:pt x="25877" y="46084"/>
                    <a:pt x="21398" y="47570"/>
                    <a:pt x="16733" y="47370"/>
                  </a:cubicBezTo>
                  <a:cubicBezTo>
                    <a:pt x="9208" y="47199"/>
                    <a:pt x="1967" y="44627"/>
                    <a:pt x="-4033" y="40036"/>
                  </a:cubicBezTo>
                  <a:lnTo>
                    <a:pt x="1683" y="32035"/>
                  </a:lnTo>
                  <a:cubicBezTo>
                    <a:pt x="5971" y="35578"/>
                    <a:pt x="11399" y="37521"/>
                    <a:pt x="17017" y="37559"/>
                  </a:cubicBezTo>
                  <a:cubicBezTo>
                    <a:pt x="18352" y="37645"/>
                    <a:pt x="19780" y="37312"/>
                    <a:pt x="20924" y="36607"/>
                  </a:cubicBezTo>
                  <a:cubicBezTo>
                    <a:pt x="21877" y="36074"/>
                    <a:pt x="22449" y="35045"/>
                    <a:pt x="22449" y="33940"/>
                  </a:cubicBezTo>
                  <a:cubicBezTo>
                    <a:pt x="22352" y="32683"/>
                    <a:pt x="21589" y="31568"/>
                    <a:pt x="20449" y="30987"/>
                  </a:cubicBezTo>
                  <a:cubicBezTo>
                    <a:pt x="18636" y="29844"/>
                    <a:pt x="16636" y="28977"/>
                    <a:pt x="14543" y="28415"/>
                  </a:cubicBezTo>
                  <a:lnTo>
                    <a:pt x="8729" y="26320"/>
                  </a:lnTo>
                  <a:cubicBezTo>
                    <a:pt x="7111" y="25596"/>
                    <a:pt x="5590" y="24767"/>
                    <a:pt x="4157" y="23843"/>
                  </a:cubicBezTo>
                  <a:cubicBezTo>
                    <a:pt x="827" y="21862"/>
                    <a:pt x="-1173" y="18214"/>
                    <a:pt x="-1079" y="14318"/>
                  </a:cubicBezTo>
                  <a:cubicBezTo>
                    <a:pt x="-1173" y="10204"/>
                    <a:pt x="730" y="6308"/>
                    <a:pt x="4064" y="3841"/>
                  </a:cubicBezTo>
                  <a:cubicBezTo>
                    <a:pt x="7971" y="1040"/>
                    <a:pt x="12636" y="-369"/>
                    <a:pt x="17398" y="-160"/>
                  </a:cubicBezTo>
                  <a:cubicBezTo>
                    <a:pt x="23305" y="-36"/>
                    <a:pt x="28923" y="1898"/>
                    <a:pt x="33686" y="5365"/>
                  </a:cubicBezTo>
                  <a:lnTo>
                    <a:pt x="28830" y="13937"/>
                  </a:lnTo>
                  <a:cubicBezTo>
                    <a:pt x="25398" y="11375"/>
                    <a:pt x="21208" y="9946"/>
                    <a:pt x="16924" y="9842"/>
                  </a:cubicBezTo>
                  <a:cubicBezTo>
                    <a:pt x="12924" y="9842"/>
                    <a:pt x="10924" y="10889"/>
                    <a:pt x="10924" y="13080"/>
                  </a:cubicBezTo>
                  <a:cubicBezTo>
                    <a:pt x="11017" y="14290"/>
                    <a:pt x="11683" y="15366"/>
                    <a:pt x="12827" y="15842"/>
                  </a:cubicBezTo>
                  <a:cubicBezTo>
                    <a:pt x="14827" y="16881"/>
                    <a:pt x="16924" y="17709"/>
                    <a:pt x="19115" y="18319"/>
                  </a:cubicBezTo>
                  <a:cubicBezTo>
                    <a:pt x="21970" y="19176"/>
                    <a:pt x="24068" y="19938"/>
                    <a:pt x="25305" y="20414"/>
                  </a:cubicBezTo>
                  <a:cubicBezTo>
                    <a:pt x="26830" y="21052"/>
                    <a:pt x="28258" y="21815"/>
                    <a:pt x="29686" y="22700"/>
                  </a:cubicBezTo>
                  <a:cubicBezTo>
                    <a:pt x="33021" y="24748"/>
                    <a:pt x="34830" y="28463"/>
                    <a:pt x="34546" y="32321"/>
                  </a:cubicBezTo>
                  <a:close/>
                </a:path>
              </a:pathLst>
            </a:custGeom>
            <a:solidFill>
              <a:srgbClr val="6D6E71"/>
            </a:solidFill>
            <a:ln w="9525" cap="flat">
              <a:noFill/>
              <a:prstDash val="solid"/>
              <a:miter/>
            </a:ln>
          </p:spPr>
          <p:txBody>
            <a:bodyPr rtlCol="0" anchor="ctr"/>
            <a:lstStyle/>
            <a:p>
              <a:endParaRPr lang="en-US"/>
            </a:p>
          </p:txBody>
        </p:sp>
        <p:sp>
          <p:nvSpPr>
            <p:cNvPr id="1242" name="Freeform: Shape 1241">
              <a:extLst>
                <a:ext uri="{FF2B5EF4-FFF2-40B4-BE49-F238E27FC236}">
                  <a16:creationId xmlns:a16="http://schemas.microsoft.com/office/drawing/2014/main" id="{08690EEE-6AD2-413C-A8A9-2A9CB3B794CF}"/>
                </a:ext>
              </a:extLst>
            </p:cNvPr>
            <p:cNvSpPr/>
            <p:nvPr/>
          </p:nvSpPr>
          <p:spPr>
            <a:xfrm>
              <a:off x="7352933" y="275114"/>
              <a:ext cx="16728" cy="27555"/>
            </a:xfrm>
            <a:custGeom>
              <a:avLst/>
              <a:gdLst>
                <a:gd name="connsiteX0" fmla="*/ -4016 w 12779"/>
                <a:gd name="connsiteY0" fmla="*/ 6297 h 21050"/>
                <a:gd name="connsiteX1" fmla="*/ -2207 w 12779"/>
                <a:gd name="connsiteY1" fmla="*/ 1725 h 21050"/>
                <a:gd name="connsiteX2" fmla="*/ 2268 w 12779"/>
                <a:gd name="connsiteY2" fmla="*/ -180 h 21050"/>
                <a:gd name="connsiteX3" fmla="*/ 6746 w 12779"/>
                <a:gd name="connsiteY3" fmla="*/ 1725 h 21050"/>
                <a:gd name="connsiteX4" fmla="*/ 8746 w 12779"/>
                <a:gd name="connsiteY4" fmla="*/ 6107 h 21050"/>
                <a:gd name="connsiteX5" fmla="*/ 6365 w 12779"/>
                <a:gd name="connsiteY5" fmla="*/ 12393 h 21050"/>
                <a:gd name="connsiteX6" fmla="*/ 1221 w 12779"/>
                <a:gd name="connsiteY6" fmla="*/ 20870 h 21050"/>
                <a:gd name="connsiteX7" fmla="*/ -3732 w 12779"/>
                <a:gd name="connsiteY7" fmla="*/ 20870 h 21050"/>
                <a:gd name="connsiteX8" fmla="*/ -588 w 12779"/>
                <a:gd name="connsiteY8" fmla="*/ 11917 h 21050"/>
                <a:gd name="connsiteX9" fmla="*/ -4016 w 12779"/>
                <a:gd name="connsiteY9" fmla="*/ 6297 h 2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79" h="21050">
                  <a:moveTo>
                    <a:pt x="-4016" y="6297"/>
                  </a:moveTo>
                  <a:cubicBezTo>
                    <a:pt x="-4113" y="4592"/>
                    <a:pt x="-3448" y="2935"/>
                    <a:pt x="-2207" y="1725"/>
                  </a:cubicBezTo>
                  <a:cubicBezTo>
                    <a:pt x="-1067" y="525"/>
                    <a:pt x="556" y="-161"/>
                    <a:pt x="2268" y="-180"/>
                  </a:cubicBezTo>
                  <a:cubicBezTo>
                    <a:pt x="3984" y="-180"/>
                    <a:pt x="5602" y="506"/>
                    <a:pt x="6746" y="1725"/>
                  </a:cubicBezTo>
                  <a:cubicBezTo>
                    <a:pt x="7983" y="2820"/>
                    <a:pt x="8746" y="4421"/>
                    <a:pt x="8746" y="6107"/>
                  </a:cubicBezTo>
                  <a:cubicBezTo>
                    <a:pt x="8556" y="8383"/>
                    <a:pt x="7700" y="10564"/>
                    <a:pt x="6365" y="12393"/>
                  </a:cubicBezTo>
                  <a:lnTo>
                    <a:pt x="1221" y="20870"/>
                  </a:lnTo>
                  <a:lnTo>
                    <a:pt x="-3732" y="20870"/>
                  </a:lnTo>
                  <a:lnTo>
                    <a:pt x="-588" y="11917"/>
                  </a:lnTo>
                  <a:cubicBezTo>
                    <a:pt x="-2779" y="10955"/>
                    <a:pt x="-4206" y="8707"/>
                    <a:pt x="-4016" y="6297"/>
                  </a:cubicBezTo>
                  <a:close/>
                </a:path>
              </a:pathLst>
            </a:custGeom>
            <a:solidFill>
              <a:srgbClr val="6D6E71"/>
            </a:solidFill>
            <a:ln w="9525" cap="flat">
              <a:noFill/>
              <a:prstDash val="solid"/>
              <a:miter/>
            </a:ln>
          </p:spPr>
          <p:txBody>
            <a:bodyPr rtlCol="0" anchor="ctr"/>
            <a:lstStyle/>
            <a:p>
              <a:endParaRPr lang="en-US"/>
            </a:p>
          </p:txBody>
        </p:sp>
        <p:sp>
          <p:nvSpPr>
            <p:cNvPr id="1243" name="Freeform: Shape 1242">
              <a:extLst>
                <a:ext uri="{FF2B5EF4-FFF2-40B4-BE49-F238E27FC236}">
                  <a16:creationId xmlns:a16="http://schemas.microsoft.com/office/drawing/2014/main" id="{6FEAAEA0-41D6-48AB-8074-1A0D0CC64000}"/>
                </a:ext>
              </a:extLst>
            </p:cNvPr>
            <p:cNvSpPr/>
            <p:nvPr/>
          </p:nvSpPr>
          <p:spPr>
            <a:xfrm>
              <a:off x="7410931" y="212150"/>
              <a:ext cx="61093" cy="78674"/>
            </a:xfrm>
            <a:custGeom>
              <a:avLst/>
              <a:gdLst>
                <a:gd name="connsiteX0" fmla="*/ 24542 w 46671"/>
                <a:gd name="connsiteY0" fmla="*/ 9345 h 60102"/>
                <a:gd name="connsiteX1" fmla="*/ 24542 w 46671"/>
                <a:gd name="connsiteY1" fmla="*/ 59923 h 60102"/>
                <a:gd name="connsiteX2" fmla="*/ 14064 w 46671"/>
                <a:gd name="connsiteY2" fmla="*/ 59923 h 60102"/>
                <a:gd name="connsiteX3" fmla="*/ 14064 w 46671"/>
                <a:gd name="connsiteY3" fmla="*/ 9345 h 60102"/>
                <a:gd name="connsiteX4" fmla="*/ -4033 w 46671"/>
                <a:gd name="connsiteY4" fmla="*/ 9345 h 60102"/>
                <a:gd name="connsiteX5" fmla="*/ -4033 w 46671"/>
                <a:gd name="connsiteY5" fmla="*/ -180 h 60102"/>
                <a:gd name="connsiteX6" fmla="*/ 42639 w 46671"/>
                <a:gd name="connsiteY6" fmla="*/ -180 h 60102"/>
                <a:gd name="connsiteX7" fmla="*/ 42639 w 46671"/>
                <a:gd name="connsiteY7" fmla="*/ 9345 h 6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671" h="60102">
                  <a:moveTo>
                    <a:pt x="24542" y="9345"/>
                  </a:moveTo>
                  <a:lnTo>
                    <a:pt x="24542" y="59923"/>
                  </a:lnTo>
                  <a:lnTo>
                    <a:pt x="14064" y="59923"/>
                  </a:lnTo>
                  <a:lnTo>
                    <a:pt x="14064" y="9345"/>
                  </a:lnTo>
                  <a:lnTo>
                    <a:pt x="-4033" y="9345"/>
                  </a:lnTo>
                  <a:lnTo>
                    <a:pt x="-4033" y="-180"/>
                  </a:lnTo>
                  <a:lnTo>
                    <a:pt x="42639" y="-180"/>
                  </a:lnTo>
                  <a:lnTo>
                    <a:pt x="42639" y="9345"/>
                  </a:lnTo>
                  <a:close/>
                </a:path>
              </a:pathLst>
            </a:custGeom>
            <a:solidFill>
              <a:srgbClr val="6D6E71"/>
            </a:solidFill>
            <a:ln w="9525" cap="flat">
              <a:noFill/>
              <a:prstDash val="solid"/>
              <a:miter/>
            </a:ln>
          </p:spPr>
          <p:txBody>
            <a:bodyPr rtlCol="0" anchor="ctr"/>
            <a:lstStyle/>
            <a:p>
              <a:endParaRPr lang="en-US"/>
            </a:p>
          </p:txBody>
        </p:sp>
        <p:sp>
          <p:nvSpPr>
            <p:cNvPr id="1244" name="Freeform: Shape 1243">
              <a:extLst>
                <a:ext uri="{FF2B5EF4-FFF2-40B4-BE49-F238E27FC236}">
                  <a16:creationId xmlns:a16="http://schemas.microsoft.com/office/drawing/2014/main" id="{36BD8EE9-5479-4528-8322-4ED396765F88}"/>
                </a:ext>
              </a:extLst>
            </p:cNvPr>
            <p:cNvSpPr/>
            <p:nvPr/>
          </p:nvSpPr>
          <p:spPr>
            <a:xfrm>
              <a:off x="7484492" y="207786"/>
              <a:ext cx="54900" cy="83038"/>
            </a:xfrm>
            <a:custGeom>
              <a:avLst/>
              <a:gdLst>
                <a:gd name="connsiteX0" fmla="*/ 5492 w 41940"/>
                <a:gd name="connsiteY0" fmla="*/ 38587 h 63436"/>
                <a:gd name="connsiteX1" fmla="*/ 5492 w 41940"/>
                <a:gd name="connsiteY1" fmla="*/ 63256 h 63436"/>
                <a:gd name="connsiteX2" fmla="*/ -4033 w 41940"/>
                <a:gd name="connsiteY2" fmla="*/ 63256 h 63436"/>
                <a:gd name="connsiteX3" fmla="*/ -4033 w 41940"/>
                <a:gd name="connsiteY3" fmla="*/ -180 h 63436"/>
                <a:gd name="connsiteX4" fmla="*/ 5492 w 41940"/>
                <a:gd name="connsiteY4" fmla="*/ -180 h 63436"/>
                <a:gd name="connsiteX5" fmla="*/ 5492 w 41940"/>
                <a:gd name="connsiteY5" fmla="*/ 26014 h 63436"/>
                <a:gd name="connsiteX6" fmla="*/ 11683 w 41940"/>
                <a:gd name="connsiteY6" fmla="*/ 19441 h 63436"/>
                <a:gd name="connsiteX7" fmla="*/ 20635 w 41940"/>
                <a:gd name="connsiteY7" fmla="*/ 16965 h 63436"/>
                <a:gd name="connsiteX8" fmla="*/ 33114 w 41940"/>
                <a:gd name="connsiteY8" fmla="*/ 21727 h 63436"/>
                <a:gd name="connsiteX9" fmla="*/ 37876 w 41940"/>
                <a:gd name="connsiteY9" fmla="*/ 35348 h 63436"/>
                <a:gd name="connsiteX10" fmla="*/ 37876 w 41940"/>
                <a:gd name="connsiteY10" fmla="*/ 63256 h 63436"/>
                <a:gd name="connsiteX11" fmla="*/ 28351 w 41940"/>
                <a:gd name="connsiteY11" fmla="*/ 63256 h 63436"/>
                <a:gd name="connsiteX12" fmla="*/ 28351 w 41940"/>
                <a:gd name="connsiteY12" fmla="*/ 38301 h 63436"/>
                <a:gd name="connsiteX13" fmla="*/ 17971 w 41940"/>
                <a:gd name="connsiteY13" fmla="*/ 25633 h 63436"/>
                <a:gd name="connsiteX14" fmla="*/ 9301 w 41940"/>
                <a:gd name="connsiteY14" fmla="*/ 28966 h 63436"/>
                <a:gd name="connsiteX15" fmla="*/ 5492 w 41940"/>
                <a:gd name="connsiteY15" fmla="*/ 38587 h 6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63436">
                  <a:moveTo>
                    <a:pt x="5492" y="38587"/>
                  </a:moveTo>
                  <a:lnTo>
                    <a:pt x="5492" y="63256"/>
                  </a:lnTo>
                  <a:lnTo>
                    <a:pt x="-4033" y="63256"/>
                  </a:lnTo>
                  <a:lnTo>
                    <a:pt x="-4033" y="-180"/>
                  </a:lnTo>
                  <a:lnTo>
                    <a:pt x="5492" y="-180"/>
                  </a:lnTo>
                  <a:lnTo>
                    <a:pt x="5492" y="26014"/>
                  </a:lnTo>
                  <a:cubicBezTo>
                    <a:pt x="6827" y="23232"/>
                    <a:pt x="9018" y="20927"/>
                    <a:pt x="11683" y="19441"/>
                  </a:cubicBezTo>
                  <a:cubicBezTo>
                    <a:pt x="14352" y="17832"/>
                    <a:pt x="17491" y="16974"/>
                    <a:pt x="20635" y="16965"/>
                  </a:cubicBezTo>
                  <a:cubicBezTo>
                    <a:pt x="25305" y="16774"/>
                    <a:pt x="29779" y="18499"/>
                    <a:pt x="33114" y="21727"/>
                  </a:cubicBezTo>
                  <a:cubicBezTo>
                    <a:pt x="36448" y="25433"/>
                    <a:pt x="38165" y="30348"/>
                    <a:pt x="37876" y="35348"/>
                  </a:cubicBezTo>
                  <a:lnTo>
                    <a:pt x="37876" y="63256"/>
                  </a:lnTo>
                  <a:lnTo>
                    <a:pt x="28351" y="63256"/>
                  </a:lnTo>
                  <a:lnTo>
                    <a:pt x="28351" y="38301"/>
                  </a:lnTo>
                  <a:cubicBezTo>
                    <a:pt x="28351" y="29824"/>
                    <a:pt x="24924" y="25633"/>
                    <a:pt x="17971" y="25633"/>
                  </a:cubicBezTo>
                  <a:cubicBezTo>
                    <a:pt x="14733" y="25585"/>
                    <a:pt x="11683" y="26785"/>
                    <a:pt x="9301" y="28966"/>
                  </a:cubicBezTo>
                  <a:cubicBezTo>
                    <a:pt x="6636" y="31453"/>
                    <a:pt x="5302" y="34977"/>
                    <a:pt x="5492" y="38587"/>
                  </a:cubicBezTo>
                  <a:close/>
                </a:path>
              </a:pathLst>
            </a:custGeom>
            <a:solidFill>
              <a:srgbClr val="6D6E71"/>
            </a:solidFill>
            <a:ln w="9525" cap="flat">
              <a:noFill/>
              <a:prstDash val="solid"/>
              <a:miter/>
            </a:ln>
          </p:spPr>
          <p:txBody>
            <a:bodyPr rtlCol="0" anchor="ctr"/>
            <a:lstStyle/>
            <a:p>
              <a:endParaRPr lang="en-US"/>
            </a:p>
          </p:txBody>
        </p:sp>
        <p:sp>
          <p:nvSpPr>
            <p:cNvPr id="1245" name="Freeform: Shape 1244">
              <a:extLst>
                <a:ext uri="{FF2B5EF4-FFF2-40B4-BE49-F238E27FC236}">
                  <a16:creationId xmlns:a16="http://schemas.microsoft.com/office/drawing/2014/main" id="{BB752151-F961-473F-96F9-4F3AE40F48AD}"/>
                </a:ext>
              </a:extLst>
            </p:cNvPr>
            <p:cNvSpPr/>
            <p:nvPr/>
          </p:nvSpPr>
          <p:spPr>
            <a:xfrm>
              <a:off x="7553409" y="230219"/>
              <a:ext cx="59431" cy="61623"/>
            </a:xfrm>
            <a:custGeom>
              <a:avLst/>
              <a:gdLst>
                <a:gd name="connsiteX0" fmla="*/ 41331 w 45402"/>
                <a:gd name="connsiteY0" fmla="*/ 27545 h 47076"/>
                <a:gd name="connsiteX1" fmla="*/ 5613 w 45402"/>
                <a:gd name="connsiteY1" fmla="*/ 27545 h 47076"/>
                <a:gd name="connsiteX2" fmla="*/ 10087 w 45402"/>
                <a:gd name="connsiteY2" fmla="*/ 35546 h 47076"/>
                <a:gd name="connsiteX3" fmla="*/ 19612 w 45402"/>
                <a:gd name="connsiteY3" fmla="*/ 38594 h 47076"/>
                <a:gd name="connsiteX4" fmla="*/ 32662 w 45402"/>
                <a:gd name="connsiteY4" fmla="*/ 33260 h 47076"/>
                <a:gd name="connsiteX5" fmla="*/ 38094 w 45402"/>
                <a:gd name="connsiteY5" fmla="*/ 39261 h 47076"/>
                <a:gd name="connsiteX6" fmla="*/ 19044 w 45402"/>
                <a:gd name="connsiteY6" fmla="*/ 46881 h 47076"/>
                <a:gd name="connsiteX7" fmla="*/ 2659 w 45402"/>
                <a:gd name="connsiteY7" fmla="*/ 40499 h 47076"/>
                <a:gd name="connsiteX8" fmla="*/ -4010 w 45402"/>
                <a:gd name="connsiteY8" fmla="*/ 23354 h 47076"/>
                <a:gd name="connsiteX9" fmla="*/ 2850 w 45402"/>
                <a:gd name="connsiteY9" fmla="*/ 6209 h 47076"/>
                <a:gd name="connsiteX10" fmla="*/ 18947 w 45402"/>
                <a:gd name="connsiteY10" fmla="*/ -173 h 47076"/>
                <a:gd name="connsiteX11" fmla="*/ 34760 w 45402"/>
                <a:gd name="connsiteY11" fmla="*/ 5447 h 47076"/>
                <a:gd name="connsiteX12" fmla="*/ 41331 w 45402"/>
                <a:gd name="connsiteY12" fmla="*/ 20973 h 47076"/>
                <a:gd name="connsiteX13" fmla="*/ 5613 w 45402"/>
                <a:gd name="connsiteY13" fmla="*/ 20020 h 47076"/>
                <a:gd name="connsiteX14" fmla="*/ 31709 w 45402"/>
                <a:gd name="connsiteY14" fmla="*/ 20020 h 47076"/>
                <a:gd name="connsiteX15" fmla="*/ 28090 w 45402"/>
                <a:gd name="connsiteY15" fmla="*/ 11162 h 47076"/>
                <a:gd name="connsiteX16" fmla="*/ 19235 w 45402"/>
                <a:gd name="connsiteY16" fmla="*/ 8114 h 47076"/>
                <a:gd name="connsiteX17" fmla="*/ 9710 w 45402"/>
                <a:gd name="connsiteY17" fmla="*/ 11352 h 47076"/>
                <a:gd name="connsiteX18" fmla="*/ 5613 w 45402"/>
                <a:gd name="connsiteY18" fmla="*/ 20020 h 47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02" h="47076">
                  <a:moveTo>
                    <a:pt x="41331" y="27545"/>
                  </a:moveTo>
                  <a:lnTo>
                    <a:pt x="5613" y="27545"/>
                  </a:lnTo>
                  <a:cubicBezTo>
                    <a:pt x="5706" y="30774"/>
                    <a:pt x="7422" y="33736"/>
                    <a:pt x="10087" y="35546"/>
                  </a:cubicBezTo>
                  <a:cubicBezTo>
                    <a:pt x="12849" y="37575"/>
                    <a:pt x="16184" y="38651"/>
                    <a:pt x="19612" y="38594"/>
                  </a:cubicBezTo>
                  <a:cubicBezTo>
                    <a:pt x="24565" y="38918"/>
                    <a:pt x="29327" y="36946"/>
                    <a:pt x="32662" y="33260"/>
                  </a:cubicBezTo>
                  <a:lnTo>
                    <a:pt x="38094" y="39261"/>
                  </a:lnTo>
                  <a:cubicBezTo>
                    <a:pt x="33141" y="44366"/>
                    <a:pt x="26188" y="47128"/>
                    <a:pt x="19044" y="46881"/>
                  </a:cubicBezTo>
                  <a:cubicBezTo>
                    <a:pt x="12947" y="46957"/>
                    <a:pt x="7040" y="44671"/>
                    <a:pt x="2659" y="40499"/>
                  </a:cubicBezTo>
                  <a:cubicBezTo>
                    <a:pt x="-1913" y="35994"/>
                    <a:pt x="-4294" y="29755"/>
                    <a:pt x="-4010" y="23354"/>
                  </a:cubicBezTo>
                  <a:cubicBezTo>
                    <a:pt x="-4294" y="16915"/>
                    <a:pt x="-1820" y="10648"/>
                    <a:pt x="2850" y="6209"/>
                  </a:cubicBezTo>
                  <a:cubicBezTo>
                    <a:pt x="7231" y="2075"/>
                    <a:pt x="12947" y="-220"/>
                    <a:pt x="18947" y="-173"/>
                  </a:cubicBezTo>
                  <a:cubicBezTo>
                    <a:pt x="24756" y="-316"/>
                    <a:pt x="30379" y="1685"/>
                    <a:pt x="34760" y="5447"/>
                  </a:cubicBezTo>
                  <a:cubicBezTo>
                    <a:pt x="39234" y="9314"/>
                    <a:pt x="41713" y="15058"/>
                    <a:pt x="41331" y="20973"/>
                  </a:cubicBezTo>
                  <a:close/>
                  <a:moveTo>
                    <a:pt x="5613" y="20020"/>
                  </a:moveTo>
                  <a:lnTo>
                    <a:pt x="31709" y="20020"/>
                  </a:lnTo>
                  <a:cubicBezTo>
                    <a:pt x="31899" y="16677"/>
                    <a:pt x="30569" y="13429"/>
                    <a:pt x="28090" y="11162"/>
                  </a:cubicBezTo>
                  <a:cubicBezTo>
                    <a:pt x="25616" y="9105"/>
                    <a:pt x="22472" y="8028"/>
                    <a:pt x="19235" y="8114"/>
                  </a:cubicBezTo>
                  <a:cubicBezTo>
                    <a:pt x="15803" y="8047"/>
                    <a:pt x="12375" y="9190"/>
                    <a:pt x="9710" y="11352"/>
                  </a:cubicBezTo>
                  <a:cubicBezTo>
                    <a:pt x="6947" y="13381"/>
                    <a:pt x="5422" y="16629"/>
                    <a:pt x="5613" y="20020"/>
                  </a:cubicBezTo>
                  <a:close/>
                </a:path>
              </a:pathLst>
            </a:custGeom>
            <a:solidFill>
              <a:srgbClr val="6D6E71"/>
            </a:solidFill>
            <a:ln w="9525" cap="flat">
              <a:noFill/>
              <a:prstDash val="solid"/>
              <a:miter/>
            </a:ln>
          </p:spPr>
          <p:txBody>
            <a:bodyPr rtlCol="0" anchor="ctr"/>
            <a:lstStyle/>
            <a:p>
              <a:endParaRPr lang="en-US"/>
            </a:p>
          </p:txBody>
        </p:sp>
        <p:sp>
          <p:nvSpPr>
            <p:cNvPr id="1246" name="Freeform: Shape 1245">
              <a:extLst>
                <a:ext uri="{FF2B5EF4-FFF2-40B4-BE49-F238E27FC236}">
                  <a16:creationId xmlns:a16="http://schemas.microsoft.com/office/drawing/2014/main" id="{408A2994-BBD7-4B52-B746-89907E39C077}"/>
                </a:ext>
              </a:extLst>
            </p:cNvPr>
            <p:cNvSpPr/>
            <p:nvPr/>
          </p:nvSpPr>
          <p:spPr>
            <a:xfrm>
              <a:off x="7654027" y="210528"/>
              <a:ext cx="82605" cy="81167"/>
            </a:xfrm>
            <a:custGeom>
              <a:avLst/>
              <a:gdLst>
                <a:gd name="connsiteX0" fmla="*/ 50000 w 63105"/>
                <a:gd name="connsiteY0" fmla="*/ 52969 h 62007"/>
                <a:gd name="connsiteX1" fmla="*/ 5040 w 63105"/>
                <a:gd name="connsiteY1" fmla="*/ 52969 h 62007"/>
                <a:gd name="connsiteX2" fmla="*/ 5040 w 63105"/>
                <a:gd name="connsiteY2" fmla="*/ 8678 h 62007"/>
                <a:gd name="connsiteX3" fmla="*/ 50000 w 63105"/>
                <a:gd name="connsiteY3" fmla="*/ 8678 h 62007"/>
                <a:gd name="connsiteX4" fmla="*/ 50000 w 63105"/>
                <a:gd name="connsiteY4" fmla="*/ 52969 h 62007"/>
                <a:gd name="connsiteX5" fmla="*/ 42572 w 63105"/>
                <a:gd name="connsiteY5" fmla="*/ 15441 h 62007"/>
                <a:gd name="connsiteX6" fmla="*/ 12946 w 63105"/>
                <a:gd name="connsiteY6" fmla="*/ 14974 h 62007"/>
                <a:gd name="connsiteX7" fmla="*/ 12472 w 63105"/>
                <a:gd name="connsiteY7" fmla="*/ 15441 h 62007"/>
                <a:gd name="connsiteX8" fmla="*/ 12472 w 63105"/>
                <a:gd name="connsiteY8" fmla="*/ 46207 h 62007"/>
                <a:gd name="connsiteX9" fmla="*/ 42093 w 63105"/>
                <a:gd name="connsiteY9" fmla="*/ 46674 h 62007"/>
                <a:gd name="connsiteX10" fmla="*/ 42572 w 63105"/>
                <a:gd name="connsiteY10" fmla="*/ 46207 h 62007"/>
                <a:gd name="connsiteX11" fmla="*/ 42572 w 63105"/>
                <a:gd name="connsiteY11" fmla="*/ 15441 h 62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105" h="62007">
                  <a:moveTo>
                    <a:pt x="50000" y="52969"/>
                  </a:moveTo>
                  <a:cubicBezTo>
                    <a:pt x="37331" y="64781"/>
                    <a:pt x="17709" y="64781"/>
                    <a:pt x="5040" y="52969"/>
                  </a:cubicBezTo>
                  <a:cubicBezTo>
                    <a:pt x="-7057" y="40673"/>
                    <a:pt x="-7057" y="20975"/>
                    <a:pt x="5040" y="8678"/>
                  </a:cubicBezTo>
                  <a:cubicBezTo>
                    <a:pt x="17709" y="-3133"/>
                    <a:pt x="37331" y="-3133"/>
                    <a:pt x="50000" y="8678"/>
                  </a:cubicBezTo>
                  <a:cubicBezTo>
                    <a:pt x="62097" y="20975"/>
                    <a:pt x="62097" y="40673"/>
                    <a:pt x="50000" y="52969"/>
                  </a:cubicBezTo>
                  <a:close/>
                  <a:moveTo>
                    <a:pt x="42572" y="15441"/>
                  </a:moveTo>
                  <a:cubicBezTo>
                    <a:pt x="34475" y="7126"/>
                    <a:pt x="21234" y="6916"/>
                    <a:pt x="12946" y="14974"/>
                  </a:cubicBezTo>
                  <a:cubicBezTo>
                    <a:pt x="12756" y="15127"/>
                    <a:pt x="12663" y="15279"/>
                    <a:pt x="12472" y="15441"/>
                  </a:cubicBezTo>
                  <a:cubicBezTo>
                    <a:pt x="4375" y="24090"/>
                    <a:pt x="4375" y="37558"/>
                    <a:pt x="12472" y="46207"/>
                  </a:cubicBezTo>
                  <a:cubicBezTo>
                    <a:pt x="20569" y="54522"/>
                    <a:pt x="33806" y="54732"/>
                    <a:pt x="42093" y="46674"/>
                  </a:cubicBezTo>
                  <a:cubicBezTo>
                    <a:pt x="42284" y="46521"/>
                    <a:pt x="42382" y="46369"/>
                    <a:pt x="42572" y="46207"/>
                  </a:cubicBezTo>
                  <a:cubicBezTo>
                    <a:pt x="50665" y="37558"/>
                    <a:pt x="50665" y="24090"/>
                    <a:pt x="42572" y="15441"/>
                  </a:cubicBezTo>
                  <a:close/>
                </a:path>
              </a:pathLst>
            </a:custGeom>
            <a:solidFill>
              <a:srgbClr val="6D6E71"/>
            </a:solidFill>
            <a:ln w="9525" cap="flat">
              <a:noFill/>
              <a:prstDash val="solid"/>
              <a:miter/>
            </a:ln>
          </p:spPr>
          <p:txBody>
            <a:bodyPr rtlCol="0" anchor="ctr"/>
            <a:lstStyle/>
            <a:p>
              <a:endParaRPr lang="en-US"/>
            </a:p>
          </p:txBody>
        </p:sp>
        <p:sp>
          <p:nvSpPr>
            <p:cNvPr id="1247" name="Freeform: Shape 1246">
              <a:extLst>
                <a:ext uri="{FF2B5EF4-FFF2-40B4-BE49-F238E27FC236}">
                  <a16:creationId xmlns:a16="http://schemas.microsoft.com/office/drawing/2014/main" id="{0C223763-923F-441B-914D-CD2F6F6D081D}"/>
                </a:ext>
              </a:extLst>
            </p:cNvPr>
            <p:cNvSpPr/>
            <p:nvPr/>
          </p:nvSpPr>
          <p:spPr>
            <a:xfrm>
              <a:off x="7751690" y="207661"/>
              <a:ext cx="54481" cy="83537"/>
            </a:xfrm>
            <a:custGeom>
              <a:avLst/>
              <a:gdLst>
                <a:gd name="connsiteX0" fmla="*/ 5492 w 41620"/>
                <a:gd name="connsiteY0" fmla="*/ 63352 h 63817"/>
                <a:gd name="connsiteX1" fmla="*/ -4033 w 41620"/>
                <a:gd name="connsiteY1" fmla="*/ 63352 h 63817"/>
                <a:gd name="connsiteX2" fmla="*/ -4033 w 41620"/>
                <a:gd name="connsiteY2" fmla="*/ -180 h 63817"/>
                <a:gd name="connsiteX3" fmla="*/ 5492 w 41620"/>
                <a:gd name="connsiteY3" fmla="*/ -180 h 63817"/>
                <a:gd name="connsiteX4" fmla="*/ 5492 w 41620"/>
                <a:gd name="connsiteY4" fmla="*/ 37158 h 63817"/>
                <a:gd name="connsiteX5" fmla="*/ 23970 w 41620"/>
                <a:gd name="connsiteY5" fmla="*/ 18108 h 63817"/>
                <a:gd name="connsiteX6" fmla="*/ 36351 w 41620"/>
                <a:gd name="connsiteY6" fmla="*/ 18108 h 63817"/>
                <a:gd name="connsiteX7" fmla="*/ 19017 w 41620"/>
                <a:gd name="connsiteY7" fmla="*/ 36206 h 63817"/>
                <a:gd name="connsiteX8" fmla="*/ 37588 w 41620"/>
                <a:gd name="connsiteY8" fmla="*/ 63637 h 63817"/>
                <a:gd name="connsiteX9" fmla="*/ 25970 w 41620"/>
                <a:gd name="connsiteY9" fmla="*/ 63637 h 63817"/>
                <a:gd name="connsiteX10" fmla="*/ 12445 w 41620"/>
                <a:gd name="connsiteY10" fmla="*/ 43730 h 63817"/>
                <a:gd name="connsiteX11" fmla="*/ 5492 w 41620"/>
                <a:gd name="connsiteY11" fmla="*/ 50779 h 6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620" h="63817">
                  <a:moveTo>
                    <a:pt x="5492" y="63352"/>
                  </a:moveTo>
                  <a:lnTo>
                    <a:pt x="-4033" y="63352"/>
                  </a:lnTo>
                  <a:lnTo>
                    <a:pt x="-4033" y="-180"/>
                  </a:lnTo>
                  <a:lnTo>
                    <a:pt x="5492" y="-180"/>
                  </a:lnTo>
                  <a:lnTo>
                    <a:pt x="5492" y="37158"/>
                  </a:lnTo>
                  <a:lnTo>
                    <a:pt x="23970" y="18108"/>
                  </a:lnTo>
                  <a:lnTo>
                    <a:pt x="36351" y="18108"/>
                  </a:lnTo>
                  <a:lnTo>
                    <a:pt x="19017" y="36206"/>
                  </a:lnTo>
                  <a:lnTo>
                    <a:pt x="37588" y="63637"/>
                  </a:lnTo>
                  <a:lnTo>
                    <a:pt x="25970" y="63637"/>
                  </a:lnTo>
                  <a:lnTo>
                    <a:pt x="12445" y="43730"/>
                  </a:lnTo>
                  <a:lnTo>
                    <a:pt x="5492" y="50779"/>
                  </a:lnTo>
                  <a:close/>
                </a:path>
              </a:pathLst>
            </a:custGeom>
            <a:solidFill>
              <a:srgbClr val="6D6E71"/>
            </a:solidFill>
            <a:ln w="9525" cap="flat">
              <a:noFill/>
              <a:prstDash val="solid"/>
              <a:miter/>
            </a:ln>
          </p:spPr>
          <p:txBody>
            <a:bodyPr rtlCol="0" anchor="ctr"/>
            <a:lstStyle/>
            <a:p>
              <a:endParaRPr lang="en-US"/>
            </a:p>
          </p:txBody>
        </p:sp>
        <p:sp>
          <p:nvSpPr>
            <p:cNvPr id="1248" name="Freeform: Shape 1247">
              <a:extLst>
                <a:ext uri="{FF2B5EF4-FFF2-40B4-BE49-F238E27FC236}">
                  <a16:creationId xmlns:a16="http://schemas.microsoft.com/office/drawing/2014/main" id="{115E764B-9A9D-47BF-A8B2-2CAA1E9DF55B}"/>
                </a:ext>
              </a:extLst>
            </p:cNvPr>
            <p:cNvSpPr/>
            <p:nvPr/>
          </p:nvSpPr>
          <p:spPr>
            <a:xfrm>
              <a:off x="7816898" y="207661"/>
              <a:ext cx="12468" cy="83162"/>
            </a:xfrm>
            <a:custGeom>
              <a:avLst/>
              <a:gdLst>
                <a:gd name="connsiteX0" fmla="*/ 5492 w 9525"/>
                <a:gd name="connsiteY0" fmla="*/ 63352 h 63531"/>
                <a:gd name="connsiteX1" fmla="*/ -4033 w 9525"/>
                <a:gd name="connsiteY1" fmla="*/ 63352 h 63531"/>
                <a:gd name="connsiteX2" fmla="*/ -4033 w 9525"/>
                <a:gd name="connsiteY2" fmla="*/ -180 h 63531"/>
                <a:gd name="connsiteX3" fmla="*/ 5492 w 9525"/>
                <a:gd name="connsiteY3" fmla="*/ -180 h 63531"/>
              </a:gdLst>
              <a:ahLst/>
              <a:cxnLst>
                <a:cxn ang="0">
                  <a:pos x="connsiteX0" y="connsiteY0"/>
                </a:cxn>
                <a:cxn ang="0">
                  <a:pos x="connsiteX1" y="connsiteY1"/>
                </a:cxn>
                <a:cxn ang="0">
                  <a:pos x="connsiteX2" y="connsiteY2"/>
                </a:cxn>
                <a:cxn ang="0">
                  <a:pos x="connsiteX3" y="connsiteY3"/>
                </a:cxn>
              </a:cxnLst>
              <a:rect l="l" t="t" r="r" b="b"/>
              <a:pathLst>
                <a:path w="9525" h="63531">
                  <a:moveTo>
                    <a:pt x="5492" y="63352"/>
                  </a:moveTo>
                  <a:lnTo>
                    <a:pt x="-4033" y="63352"/>
                  </a:lnTo>
                  <a:lnTo>
                    <a:pt x="-4033" y="-180"/>
                  </a:lnTo>
                  <a:lnTo>
                    <a:pt x="5492" y="-180"/>
                  </a:lnTo>
                  <a:close/>
                </a:path>
              </a:pathLst>
            </a:custGeom>
            <a:solidFill>
              <a:srgbClr val="6D6E71"/>
            </a:solidFill>
            <a:ln w="9525" cap="flat">
              <a:noFill/>
              <a:prstDash val="solid"/>
              <a:miter/>
            </a:ln>
          </p:spPr>
          <p:txBody>
            <a:bodyPr rtlCol="0" anchor="ctr"/>
            <a:lstStyle/>
            <a:p>
              <a:endParaRPr lang="en-US"/>
            </a:p>
          </p:txBody>
        </p:sp>
        <p:sp>
          <p:nvSpPr>
            <p:cNvPr id="1249" name="Freeform: Shape 1248">
              <a:extLst>
                <a:ext uri="{FF2B5EF4-FFF2-40B4-BE49-F238E27FC236}">
                  <a16:creationId xmlns:a16="http://schemas.microsoft.com/office/drawing/2014/main" id="{761CFCC1-30C8-4295-8E27-700442076657}"/>
                </a:ext>
              </a:extLst>
            </p:cNvPr>
            <p:cNvSpPr/>
            <p:nvPr/>
          </p:nvSpPr>
          <p:spPr>
            <a:xfrm>
              <a:off x="7843059" y="230337"/>
              <a:ext cx="53072" cy="61504"/>
            </a:xfrm>
            <a:custGeom>
              <a:avLst/>
              <a:gdLst>
                <a:gd name="connsiteX0" fmla="*/ 36369 w 40544"/>
                <a:gd name="connsiteY0" fmla="*/ 46028 h 46985"/>
                <a:gd name="connsiteX1" fmla="*/ 27699 w 40544"/>
                <a:gd name="connsiteY1" fmla="*/ 46028 h 46985"/>
                <a:gd name="connsiteX2" fmla="*/ 27699 w 40544"/>
                <a:gd name="connsiteY2" fmla="*/ 40028 h 46985"/>
                <a:gd name="connsiteX3" fmla="*/ 12463 w 40544"/>
                <a:gd name="connsiteY3" fmla="*/ 46790 h 46985"/>
                <a:gd name="connsiteX4" fmla="*/ 743 w 40544"/>
                <a:gd name="connsiteY4" fmla="*/ 42695 h 46985"/>
                <a:gd name="connsiteX5" fmla="*/ -4020 w 40544"/>
                <a:gd name="connsiteY5" fmla="*/ 31931 h 46985"/>
                <a:gd name="connsiteX6" fmla="*/ 1031 w 40544"/>
                <a:gd name="connsiteY6" fmla="*/ 22406 h 46985"/>
                <a:gd name="connsiteX7" fmla="*/ 14463 w 40544"/>
                <a:gd name="connsiteY7" fmla="*/ 19073 h 46985"/>
                <a:gd name="connsiteX8" fmla="*/ 26844 w 40544"/>
                <a:gd name="connsiteY8" fmla="*/ 19073 h 46985"/>
                <a:gd name="connsiteX9" fmla="*/ 26844 w 40544"/>
                <a:gd name="connsiteY9" fmla="*/ 17358 h 46985"/>
                <a:gd name="connsiteX10" fmla="*/ 16653 w 40544"/>
                <a:gd name="connsiteY10" fmla="*/ 7833 h 46985"/>
                <a:gd name="connsiteX11" fmla="*/ 3505 w 40544"/>
                <a:gd name="connsiteY11" fmla="*/ 12501 h 46985"/>
                <a:gd name="connsiteX12" fmla="*/ -778 w 40544"/>
                <a:gd name="connsiteY12" fmla="*/ 6500 h 46985"/>
                <a:gd name="connsiteX13" fmla="*/ 18272 w 40544"/>
                <a:gd name="connsiteY13" fmla="*/ -168 h 46985"/>
                <a:gd name="connsiteX14" fmla="*/ 31415 w 40544"/>
                <a:gd name="connsiteY14" fmla="*/ 3928 h 46985"/>
                <a:gd name="connsiteX15" fmla="*/ 36462 w 40544"/>
                <a:gd name="connsiteY15" fmla="*/ 16787 h 46985"/>
                <a:gd name="connsiteX16" fmla="*/ 26844 w 40544"/>
                <a:gd name="connsiteY16" fmla="*/ 29074 h 46985"/>
                <a:gd name="connsiteX17" fmla="*/ 26844 w 40544"/>
                <a:gd name="connsiteY17" fmla="*/ 25264 h 46985"/>
                <a:gd name="connsiteX18" fmla="*/ 15984 w 40544"/>
                <a:gd name="connsiteY18" fmla="*/ 25264 h 46985"/>
                <a:gd name="connsiteX19" fmla="*/ 5603 w 40544"/>
                <a:gd name="connsiteY19" fmla="*/ 31741 h 46985"/>
                <a:gd name="connsiteX20" fmla="*/ 8175 w 40544"/>
                <a:gd name="connsiteY20" fmla="*/ 36884 h 46985"/>
                <a:gd name="connsiteX21" fmla="*/ 15319 w 40544"/>
                <a:gd name="connsiteY21" fmla="*/ 38599 h 46985"/>
                <a:gd name="connsiteX22" fmla="*/ 23416 w 40544"/>
                <a:gd name="connsiteY22" fmla="*/ 36027 h 46985"/>
                <a:gd name="connsiteX23" fmla="*/ 26844 w 40544"/>
                <a:gd name="connsiteY23" fmla="*/ 29074 h 46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544" h="46985">
                  <a:moveTo>
                    <a:pt x="36369" y="46028"/>
                  </a:moveTo>
                  <a:lnTo>
                    <a:pt x="27699" y="46028"/>
                  </a:lnTo>
                  <a:lnTo>
                    <a:pt x="27699" y="40028"/>
                  </a:lnTo>
                  <a:cubicBezTo>
                    <a:pt x="23890" y="44505"/>
                    <a:pt x="18272" y="47000"/>
                    <a:pt x="12463" y="46790"/>
                  </a:cubicBezTo>
                  <a:cubicBezTo>
                    <a:pt x="8175" y="46971"/>
                    <a:pt x="3984" y="45505"/>
                    <a:pt x="743" y="42695"/>
                  </a:cubicBezTo>
                  <a:cubicBezTo>
                    <a:pt x="-2397" y="40037"/>
                    <a:pt x="-4206" y="36065"/>
                    <a:pt x="-4020" y="31931"/>
                  </a:cubicBezTo>
                  <a:cubicBezTo>
                    <a:pt x="-4113" y="28102"/>
                    <a:pt x="-2206" y="24502"/>
                    <a:pt x="1031" y="22406"/>
                  </a:cubicBezTo>
                  <a:cubicBezTo>
                    <a:pt x="5031" y="19949"/>
                    <a:pt x="9793" y="18787"/>
                    <a:pt x="14463" y="19073"/>
                  </a:cubicBezTo>
                  <a:lnTo>
                    <a:pt x="26844" y="19073"/>
                  </a:lnTo>
                  <a:lnTo>
                    <a:pt x="26844" y="17358"/>
                  </a:lnTo>
                  <a:cubicBezTo>
                    <a:pt x="26844" y="11262"/>
                    <a:pt x="23416" y="7833"/>
                    <a:pt x="16653" y="7833"/>
                  </a:cubicBezTo>
                  <a:cubicBezTo>
                    <a:pt x="11891" y="8005"/>
                    <a:pt x="7319" y="9633"/>
                    <a:pt x="3505" y="12501"/>
                  </a:cubicBezTo>
                  <a:lnTo>
                    <a:pt x="-778" y="6500"/>
                  </a:lnTo>
                  <a:cubicBezTo>
                    <a:pt x="4556" y="2118"/>
                    <a:pt x="11319" y="-244"/>
                    <a:pt x="18272" y="-168"/>
                  </a:cubicBezTo>
                  <a:cubicBezTo>
                    <a:pt x="23034" y="-330"/>
                    <a:pt x="27606" y="1118"/>
                    <a:pt x="31415" y="3928"/>
                  </a:cubicBezTo>
                  <a:cubicBezTo>
                    <a:pt x="35034" y="7186"/>
                    <a:pt x="36843" y="11948"/>
                    <a:pt x="36462" y="16787"/>
                  </a:cubicBezTo>
                  <a:close/>
                  <a:moveTo>
                    <a:pt x="26844" y="29074"/>
                  </a:moveTo>
                  <a:lnTo>
                    <a:pt x="26844" y="25264"/>
                  </a:lnTo>
                  <a:lnTo>
                    <a:pt x="15984" y="25264"/>
                  </a:lnTo>
                  <a:cubicBezTo>
                    <a:pt x="9128" y="25264"/>
                    <a:pt x="5603" y="27455"/>
                    <a:pt x="5603" y="31741"/>
                  </a:cubicBezTo>
                  <a:cubicBezTo>
                    <a:pt x="5505" y="33789"/>
                    <a:pt x="6459" y="35732"/>
                    <a:pt x="8175" y="36884"/>
                  </a:cubicBezTo>
                  <a:cubicBezTo>
                    <a:pt x="10365" y="38142"/>
                    <a:pt x="12840" y="38742"/>
                    <a:pt x="15319" y="38599"/>
                  </a:cubicBezTo>
                  <a:cubicBezTo>
                    <a:pt x="18272" y="38666"/>
                    <a:pt x="21035" y="37761"/>
                    <a:pt x="23416" y="36027"/>
                  </a:cubicBezTo>
                  <a:cubicBezTo>
                    <a:pt x="25699" y="34427"/>
                    <a:pt x="26937" y="31817"/>
                    <a:pt x="26844" y="29074"/>
                  </a:cubicBezTo>
                  <a:close/>
                </a:path>
              </a:pathLst>
            </a:custGeom>
            <a:solidFill>
              <a:srgbClr val="6D6E71"/>
            </a:solidFill>
            <a:ln w="9525" cap="flat">
              <a:noFill/>
              <a:prstDash val="solid"/>
              <a:miter/>
            </a:ln>
          </p:spPr>
          <p:txBody>
            <a:bodyPr rtlCol="0" anchor="ctr"/>
            <a:lstStyle/>
            <a:p>
              <a:endParaRPr lang="en-US"/>
            </a:p>
          </p:txBody>
        </p:sp>
        <p:sp>
          <p:nvSpPr>
            <p:cNvPr id="1250" name="Freeform: Shape 1249">
              <a:extLst>
                <a:ext uri="{FF2B5EF4-FFF2-40B4-BE49-F238E27FC236}">
                  <a16:creationId xmlns:a16="http://schemas.microsoft.com/office/drawing/2014/main" id="{CE80533F-B931-4FC4-A256-36F9F1A85401}"/>
                </a:ext>
              </a:extLst>
            </p:cNvPr>
            <p:cNvSpPr/>
            <p:nvPr/>
          </p:nvSpPr>
          <p:spPr>
            <a:xfrm>
              <a:off x="7913527" y="207786"/>
              <a:ext cx="54898" cy="83038"/>
            </a:xfrm>
            <a:custGeom>
              <a:avLst/>
              <a:gdLst>
                <a:gd name="connsiteX0" fmla="*/ 5492 w 41939"/>
                <a:gd name="connsiteY0" fmla="*/ 38587 h 63436"/>
                <a:gd name="connsiteX1" fmla="*/ 5492 w 41939"/>
                <a:gd name="connsiteY1" fmla="*/ 63256 h 63436"/>
                <a:gd name="connsiteX2" fmla="*/ -4033 w 41939"/>
                <a:gd name="connsiteY2" fmla="*/ 63256 h 63436"/>
                <a:gd name="connsiteX3" fmla="*/ -4033 w 41939"/>
                <a:gd name="connsiteY3" fmla="*/ -180 h 63436"/>
                <a:gd name="connsiteX4" fmla="*/ 5492 w 41939"/>
                <a:gd name="connsiteY4" fmla="*/ -180 h 63436"/>
                <a:gd name="connsiteX5" fmla="*/ 5492 w 41939"/>
                <a:gd name="connsiteY5" fmla="*/ 26014 h 63436"/>
                <a:gd name="connsiteX6" fmla="*/ 11683 w 41939"/>
                <a:gd name="connsiteY6" fmla="*/ 19441 h 63436"/>
                <a:gd name="connsiteX7" fmla="*/ 20635 w 41939"/>
                <a:gd name="connsiteY7" fmla="*/ 16965 h 63436"/>
                <a:gd name="connsiteX8" fmla="*/ 33114 w 41939"/>
                <a:gd name="connsiteY8" fmla="*/ 21727 h 63436"/>
                <a:gd name="connsiteX9" fmla="*/ 37876 w 41939"/>
                <a:gd name="connsiteY9" fmla="*/ 35348 h 63436"/>
                <a:gd name="connsiteX10" fmla="*/ 37876 w 41939"/>
                <a:gd name="connsiteY10" fmla="*/ 63256 h 63436"/>
                <a:gd name="connsiteX11" fmla="*/ 28351 w 41939"/>
                <a:gd name="connsiteY11" fmla="*/ 63256 h 63436"/>
                <a:gd name="connsiteX12" fmla="*/ 28351 w 41939"/>
                <a:gd name="connsiteY12" fmla="*/ 38301 h 63436"/>
                <a:gd name="connsiteX13" fmla="*/ 17873 w 41939"/>
                <a:gd name="connsiteY13" fmla="*/ 25633 h 63436"/>
                <a:gd name="connsiteX14" fmla="*/ 9204 w 41939"/>
                <a:gd name="connsiteY14" fmla="*/ 28966 h 63436"/>
                <a:gd name="connsiteX15" fmla="*/ 5492 w 41939"/>
                <a:gd name="connsiteY15" fmla="*/ 38587 h 6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39" h="63436">
                  <a:moveTo>
                    <a:pt x="5492" y="38587"/>
                  </a:moveTo>
                  <a:lnTo>
                    <a:pt x="5492" y="63256"/>
                  </a:lnTo>
                  <a:lnTo>
                    <a:pt x="-4033" y="63256"/>
                  </a:lnTo>
                  <a:lnTo>
                    <a:pt x="-4033" y="-180"/>
                  </a:lnTo>
                  <a:lnTo>
                    <a:pt x="5492" y="-180"/>
                  </a:lnTo>
                  <a:lnTo>
                    <a:pt x="5492" y="26014"/>
                  </a:lnTo>
                  <a:cubicBezTo>
                    <a:pt x="6822" y="23232"/>
                    <a:pt x="9013" y="20927"/>
                    <a:pt x="11683" y="19441"/>
                  </a:cubicBezTo>
                  <a:cubicBezTo>
                    <a:pt x="14347" y="17813"/>
                    <a:pt x="17491" y="16965"/>
                    <a:pt x="20635" y="16965"/>
                  </a:cubicBezTo>
                  <a:cubicBezTo>
                    <a:pt x="25305" y="16774"/>
                    <a:pt x="29779" y="18499"/>
                    <a:pt x="33114" y="21727"/>
                  </a:cubicBezTo>
                  <a:cubicBezTo>
                    <a:pt x="36448" y="25433"/>
                    <a:pt x="38160" y="30348"/>
                    <a:pt x="37876" y="35348"/>
                  </a:cubicBezTo>
                  <a:lnTo>
                    <a:pt x="37876" y="63256"/>
                  </a:lnTo>
                  <a:lnTo>
                    <a:pt x="28351" y="63256"/>
                  </a:lnTo>
                  <a:lnTo>
                    <a:pt x="28351" y="38301"/>
                  </a:lnTo>
                  <a:cubicBezTo>
                    <a:pt x="28351" y="29824"/>
                    <a:pt x="24826" y="25633"/>
                    <a:pt x="17873" y="25633"/>
                  </a:cubicBezTo>
                  <a:cubicBezTo>
                    <a:pt x="14636" y="25604"/>
                    <a:pt x="11585" y="26795"/>
                    <a:pt x="9204" y="28966"/>
                  </a:cubicBezTo>
                  <a:cubicBezTo>
                    <a:pt x="6632" y="31491"/>
                    <a:pt x="5302" y="34996"/>
                    <a:pt x="5492" y="38587"/>
                  </a:cubicBezTo>
                  <a:close/>
                </a:path>
              </a:pathLst>
            </a:custGeom>
            <a:solidFill>
              <a:srgbClr val="6D6E71"/>
            </a:solidFill>
            <a:ln w="9525" cap="flat">
              <a:noFill/>
              <a:prstDash val="solid"/>
              <a:miter/>
            </a:ln>
          </p:spPr>
          <p:txBody>
            <a:bodyPr rtlCol="0" anchor="ctr"/>
            <a:lstStyle/>
            <a:p>
              <a:endParaRPr lang="en-US"/>
            </a:p>
          </p:txBody>
        </p:sp>
        <p:sp>
          <p:nvSpPr>
            <p:cNvPr id="1251" name="Freeform: Shape 1250">
              <a:extLst>
                <a:ext uri="{FF2B5EF4-FFF2-40B4-BE49-F238E27FC236}">
                  <a16:creationId xmlns:a16="http://schemas.microsoft.com/office/drawing/2014/main" id="{8CBE1DC5-AB02-4C6A-9F17-BC4DA036AA10}"/>
                </a:ext>
              </a:extLst>
            </p:cNvPr>
            <p:cNvSpPr/>
            <p:nvPr/>
          </p:nvSpPr>
          <p:spPr>
            <a:xfrm>
              <a:off x="7982227" y="230228"/>
              <a:ext cx="62840" cy="61593"/>
            </a:xfrm>
            <a:custGeom>
              <a:avLst/>
              <a:gdLst>
                <a:gd name="connsiteX0" fmla="*/ 37116 w 48006"/>
                <a:gd name="connsiteY0" fmla="*/ 40015 h 47053"/>
                <a:gd name="connsiteX1" fmla="*/ 2825 w 48006"/>
                <a:gd name="connsiteY1" fmla="*/ 40015 h 47053"/>
                <a:gd name="connsiteX2" fmla="*/ 2825 w 48006"/>
                <a:gd name="connsiteY2" fmla="*/ 6678 h 47053"/>
                <a:gd name="connsiteX3" fmla="*/ 37116 w 48006"/>
                <a:gd name="connsiteY3" fmla="*/ 6678 h 47053"/>
                <a:gd name="connsiteX4" fmla="*/ 37116 w 48006"/>
                <a:gd name="connsiteY4" fmla="*/ 40015 h 47053"/>
                <a:gd name="connsiteX5" fmla="*/ 9587 w 48006"/>
                <a:gd name="connsiteY5" fmla="*/ 34110 h 47053"/>
                <a:gd name="connsiteX6" fmla="*/ 19968 w 48006"/>
                <a:gd name="connsiteY6" fmla="*/ 38301 h 47053"/>
                <a:gd name="connsiteX7" fmla="*/ 30256 w 48006"/>
                <a:gd name="connsiteY7" fmla="*/ 34110 h 47053"/>
                <a:gd name="connsiteX8" fmla="*/ 30256 w 48006"/>
                <a:gd name="connsiteY8" fmla="*/ 12584 h 47053"/>
                <a:gd name="connsiteX9" fmla="*/ 19968 w 48006"/>
                <a:gd name="connsiteY9" fmla="*/ 8393 h 47053"/>
                <a:gd name="connsiteX10" fmla="*/ 9587 w 48006"/>
                <a:gd name="connsiteY10" fmla="*/ 12584 h 47053"/>
                <a:gd name="connsiteX11" fmla="*/ 9587 w 48006"/>
                <a:gd name="connsiteY11"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7053">
                  <a:moveTo>
                    <a:pt x="37116" y="40015"/>
                  </a:moveTo>
                  <a:cubicBezTo>
                    <a:pt x="27493" y="49160"/>
                    <a:pt x="12443" y="49160"/>
                    <a:pt x="2825" y="40015"/>
                  </a:cubicBezTo>
                  <a:cubicBezTo>
                    <a:pt x="-6319" y="30776"/>
                    <a:pt x="-6319" y="15917"/>
                    <a:pt x="2825" y="6678"/>
                  </a:cubicBezTo>
                  <a:cubicBezTo>
                    <a:pt x="12443" y="-2466"/>
                    <a:pt x="27493" y="-2466"/>
                    <a:pt x="37116" y="6678"/>
                  </a:cubicBezTo>
                  <a:cubicBezTo>
                    <a:pt x="46259" y="15917"/>
                    <a:pt x="46259" y="30776"/>
                    <a:pt x="37116" y="40015"/>
                  </a:cubicBezTo>
                  <a:close/>
                  <a:moveTo>
                    <a:pt x="9587" y="34110"/>
                  </a:moveTo>
                  <a:cubicBezTo>
                    <a:pt x="12350" y="36882"/>
                    <a:pt x="16061" y="38396"/>
                    <a:pt x="19968" y="38301"/>
                  </a:cubicBezTo>
                  <a:cubicBezTo>
                    <a:pt x="23875" y="38406"/>
                    <a:pt x="27591" y="36882"/>
                    <a:pt x="30256" y="34110"/>
                  </a:cubicBezTo>
                  <a:cubicBezTo>
                    <a:pt x="35683" y="27976"/>
                    <a:pt x="35683" y="18718"/>
                    <a:pt x="30256" y="12584"/>
                  </a:cubicBezTo>
                  <a:cubicBezTo>
                    <a:pt x="27591" y="9812"/>
                    <a:pt x="23875" y="8288"/>
                    <a:pt x="19968" y="8393"/>
                  </a:cubicBezTo>
                  <a:cubicBezTo>
                    <a:pt x="16061" y="8297"/>
                    <a:pt x="12350" y="9812"/>
                    <a:pt x="9587" y="12584"/>
                  </a:cubicBezTo>
                  <a:cubicBezTo>
                    <a:pt x="4155" y="18718"/>
                    <a:pt x="4155" y="27976"/>
                    <a:pt x="9587" y="34110"/>
                  </a:cubicBezTo>
                  <a:close/>
                </a:path>
              </a:pathLst>
            </a:custGeom>
            <a:solidFill>
              <a:srgbClr val="6D6E71"/>
            </a:solidFill>
            <a:ln w="9525" cap="flat">
              <a:noFill/>
              <a:prstDash val="solid"/>
              <a:miter/>
            </a:ln>
          </p:spPr>
          <p:txBody>
            <a:bodyPr rtlCol="0" anchor="ctr"/>
            <a:lstStyle/>
            <a:p>
              <a:endParaRPr lang="en-US"/>
            </a:p>
          </p:txBody>
        </p:sp>
        <p:sp>
          <p:nvSpPr>
            <p:cNvPr id="1252" name="Freeform: Shape 1251">
              <a:extLst>
                <a:ext uri="{FF2B5EF4-FFF2-40B4-BE49-F238E27FC236}">
                  <a16:creationId xmlns:a16="http://schemas.microsoft.com/office/drawing/2014/main" id="{61931642-879E-4901-B815-B9235EC3801B}"/>
                </a:ext>
              </a:extLst>
            </p:cNvPr>
            <p:cNvSpPr/>
            <p:nvPr/>
          </p:nvSpPr>
          <p:spPr>
            <a:xfrm>
              <a:off x="8059402" y="230163"/>
              <a:ext cx="96170" cy="61159"/>
            </a:xfrm>
            <a:custGeom>
              <a:avLst/>
              <a:gdLst>
                <a:gd name="connsiteX0" fmla="*/ 5492 w 73468"/>
                <a:gd name="connsiteY0" fmla="*/ 21492 h 46722"/>
                <a:gd name="connsiteX1" fmla="*/ 5492 w 73468"/>
                <a:gd name="connsiteY1" fmla="*/ 46162 h 46722"/>
                <a:gd name="connsiteX2" fmla="*/ -4033 w 73468"/>
                <a:gd name="connsiteY2" fmla="*/ 46162 h 46722"/>
                <a:gd name="connsiteX3" fmla="*/ -4033 w 73468"/>
                <a:gd name="connsiteY3" fmla="*/ 632 h 46722"/>
                <a:gd name="connsiteX4" fmla="*/ 5492 w 73468"/>
                <a:gd name="connsiteY4" fmla="*/ 632 h 46722"/>
                <a:gd name="connsiteX5" fmla="*/ 5492 w 73468"/>
                <a:gd name="connsiteY5" fmla="*/ 8919 h 46722"/>
                <a:gd name="connsiteX6" fmla="*/ 11683 w 73468"/>
                <a:gd name="connsiteY6" fmla="*/ 2347 h 46722"/>
                <a:gd name="connsiteX7" fmla="*/ 20640 w 73468"/>
                <a:gd name="connsiteY7" fmla="*/ -130 h 46722"/>
                <a:gd name="connsiteX8" fmla="*/ 35309 w 73468"/>
                <a:gd name="connsiteY8" fmla="*/ 8824 h 46722"/>
                <a:gd name="connsiteX9" fmla="*/ 52164 w 73468"/>
                <a:gd name="connsiteY9" fmla="*/ -130 h 46722"/>
                <a:gd name="connsiteX10" fmla="*/ 64642 w 73468"/>
                <a:gd name="connsiteY10" fmla="*/ 4633 h 46722"/>
                <a:gd name="connsiteX11" fmla="*/ 69405 w 73468"/>
                <a:gd name="connsiteY11" fmla="*/ 18253 h 46722"/>
                <a:gd name="connsiteX12" fmla="*/ 69405 w 73468"/>
                <a:gd name="connsiteY12" fmla="*/ 46162 h 46722"/>
                <a:gd name="connsiteX13" fmla="*/ 59880 w 73468"/>
                <a:gd name="connsiteY13" fmla="*/ 46162 h 46722"/>
                <a:gd name="connsiteX14" fmla="*/ 59880 w 73468"/>
                <a:gd name="connsiteY14" fmla="*/ 21206 h 46722"/>
                <a:gd name="connsiteX15" fmla="*/ 49406 w 73468"/>
                <a:gd name="connsiteY15" fmla="*/ 8538 h 46722"/>
                <a:gd name="connsiteX16" fmla="*/ 40927 w 73468"/>
                <a:gd name="connsiteY16" fmla="*/ 11681 h 46722"/>
                <a:gd name="connsiteX17" fmla="*/ 37118 w 73468"/>
                <a:gd name="connsiteY17" fmla="*/ 21206 h 46722"/>
                <a:gd name="connsiteX18" fmla="*/ 37118 w 73468"/>
                <a:gd name="connsiteY18" fmla="*/ 46543 h 46722"/>
                <a:gd name="connsiteX19" fmla="*/ 27593 w 73468"/>
                <a:gd name="connsiteY19" fmla="*/ 46543 h 46722"/>
                <a:gd name="connsiteX20" fmla="*/ 27593 w 73468"/>
                <a:gd name="connsiteY20" fmla="*/ 21587 h 46722"/>
                <a:gd name="connsiteX21" fmla="*/ 25305 w 73468"/>
                <a:gd name="connsiteY21" fmla="*/ 12062 h 46722"/>
                <a:gd name="connsiteX22" fmla="*/ 17971 w 73468"/>
                <a:gd name="connsiteY22" fmla="*/ 9014 h 46722"/>
                <a:gd name="connsiteX23" fmla="*/ 9301 w 73468"/>
                <a:gd name="connsiteY23" fmla="*/ 12348 h 46722"/>
                <a:gd name="connsiteX24" fmla="*/ 5492 w 73468"/>
                <a:gd name="connsiteY24" fmla="*/ 21492 h 4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68" h="46722">
                  <a:moveTo>
                    <a:pt x="5492" y="21492"/>
                  </a:moveTo>
                  <a:lnTo>
                    <a:pt x="5492" y="46162"/>
                  </a:lnTo>
                  <a:lnTo>
                    <a:pt x="-4033" y="46162"/>
                  </a:lnTo>
                  <a:lnTo>
                    <a:pt x="-4033" y="632"/>
                  </a:lnTo>
                  <a:lnTo>
                    <a:pt x="5492" y="632"/>
                  </a:lnTo>
                  <a:lnTo>
                    <a:pt x="5492" y="8919"/>
                  </a:lnTo>
                  <a:cubicBezTo>
                    <a:pt x="6827" y="6138"/>
                    <a:pt x="9018" y="3833"/>
                    <a:pt x="11683" y="2347"/>
                  </a:cubicBezTo>
                  <a:cubicBezTo>
                    <a:pt x="14352" y="718"/>
                    <a:pt x="17496" y="-130"/>
                    <a:pt x="20640" y="-130"/>
                  </a:cubicBezTo>
                  <a:cubicBezTo>
                    <a:pt x="26923" y="-654"/>
                    <a:pt x="32928" y="2966"/>
                    <a:pt x="35309" y="8824"/>
                  </a:cubicBezTo>
                  <a:cubicBezTo>
                    <a:pt x="39118" y="3242"/>
                    <a:pt x="45401" y="-111"/>
                    <a:pt x="52164" y="-130"/>
                  </a:cubicBezTo>
                  <a:cubicBezTo>
                    <a:pt x="56833" y="-320"/>
                    <a:pt x="61312" y="1404"/>
                    <a:pt x="64642" y="4633"/>
                  </a:cubicBezTo>
                  <a:cubicBezTo>
                    <a:pt x="67977" y="8338"/>
                    <a:pt x="69693" y="13253"/>
                    <a:pt x="69405" y="18253"/>
                  </a:cubicBezTo>
                  <a:lnTo>
                    <a:pt x="69405" y="46162"/>
                  </a:lnTo>
                  <a:lnTo>
                    <a:pt x="59880" y="46162"/>
                  </a:lnTo>
                  <a:lnTo>
                    <a:pt x="59880" y="21206"/>
                  </a:lnTo>
                  <a:cubicBezTo>
                    <a:pt x="59880" y="12729"/>
                    <a:pt x="56452" y="8538"/>
                    <a:pt x="49406" y="8538"/>
                  </a:cubicBezTo>
                  <a:cubicBezTo>
                    <a:pt x="46262" y="8490"/>
                    <a:pt x="43308" y="9614"/>
                    <a:pt x="40927" y="11681"/>
                  </a:cubicBezTo>
                  <a:cubicBezTo>
                    <a:pt x="38258" y="14101"/>
                    <a:pt x="36830" y="17615"/>
                    <a:pt x="37118" y="21206"/>
                  </a:cubicBezTo>
                  <a:lnTo>
                    <a:pt x="37118" y="46543"/>
                  </a:lnTo>
                  <a:lnTo>
                    <a:pt x="27593" y="46543"/>
                  </a:lnTo>
                  <a:lnTo>
                    <a:pt x="27593" y="21587"/>
                  </a:lnTo>
                  <a:cubicBezTo>
                    <a:pt x="27784" y="18253"/>
                    <a:pt x="27021" y="14929"/>
                    <a:pt x="25305" y="12062"/>
                  </a:cubicBezTo>
                  <a:cubicBezTo>
                    <a:pt x="23496" y="9919"/>
                    <a:pt x="20733" y="8786"/>
                    <a:pt x="17971" y="9014"/>
                  </a:cubicBezTo>
                  <a:cubicBezTo>
                    <a:pt x="14733" y="8986"/>
                    <a:pt x="11683" y="10176"/>
                    <a:pt x="9301" y="12348"/>
                  </a:cubicBezTo>
                  <a:cubicBezTo>
                    <a:pt x="6827" y="14739"/>
                    <a:pt x="5399" y="18053"/>
                    <a:pt x="5492" y="21492"/>
                  </a:cubicBezTo>
                  <a:close/>
                </a:path>
              </a:pathLst>
            </a:custGeom>
            <a:solidFill>
              <a:srgbClr val="6D6E71"/>
            </a:solidFill>
            <a:ln w="9525" cap="flat">
              <a:noFill/>
              <a:prstDash val="solid"/>
              <a:miter/>
            </a:ln>
          </p:spPr>
          <p:txBody>
            <a:bodyPr rtlCol="0" anchor="ctr"/>
            <a:lstStyle/>
            <a:p>
              <a:endParaRPr lang="en-US"/>
            </a:p>
          </p:txBody>
        </p:sp>
        <p:sp>
          <p:nvSpPr>
            <p:cNvPr id="1253" name="Freeform: Shape 1252">
              <a:extLst>
                <a:ext uri="{FF2B5EF4-FFF2-40B4-BE49-F238E27FC236}">
                  <a16:creationId xmlns:a16="http://schemas.microsoft.com/office/drawing/2014/main" id="{646BBF1D-825E-4809-A8B5-6A6BF3281A7F}"/>
                </a:ext>
              </a:extLst>
            </p:cNvPr>
            <p:cNvSpPr/>
            <p:nvPr/>
          </p:nvSpPr>
          <p:spPr>
            <a:xfrm>
              <a:off x="8168609" y="230337"/>
              <a:ext cx="53074" cy="61504"/>
            </a:xfrm>
            <a:custGeom>
              <a:avLst/>
              <a:gdLst>
                <a:gd name="connsiteX0" fmla="*/ 36272 w 40545"/>
                <a:gd name="connsiteY0" fmla="*/ 46028 h 46985"/>
                <a:gd name="connsiteX1" fmla="*/ 27603 w 40545"/>
                <a:gd name="connsiteY1" fmla="*/ 46028 h 46985"/>
                <a:gd name="connsiteX2" fmla="*/ 27603 w 40545"/>
                <a:gd name="connsiteY2" fmla="*/ 40028 h 46985"/>
                <a:gd name="connsiteX3" fmla="*/ 12362 w 40545"/>
                <a:gd name="connsiteY3" fmla="*/ 46790 h 46985"/>
                <a:gd name="connsiteX4" fmla="*/ 646 w 40545"/>
                <a:gd name="connsiteY4" fmla="*/ 42695 h 46985"/>
                <a:gd name="connsiteX5" fmla="*/ -4018 w 40545"/>
                <a:gd name="connsiteY5" fmla="*/ 31931 h 46985"/>
                <a:gd name="connsiteX6" fmla="*/ 935 w 40545"/>
                <a:gd name="connsiteY6" fmla="*/ 22406 h 46985"/>
                <a:gd name="connsiteX7" fmla="*/ 14362 w 40545"/>
                <a:gd name="connsiteY7" fmla="*/ 19073 h 46985"/>
                <a:gd name="connsiteX8" fmla="*/ 26840 w 40545"/>
                <a:gd name="connsiteY8" fmla="*/ 19073 h 46985"/>
                <a:gd name="connsiteX9" fmla="*/ 26840 w 40545"/>
                <a:gd name="connsiteY9" fmla="*/ 17358 h 46985"/>
                <a:gd name="connsiteX10" fmla="*/ 16650 w 40545"/>
                <a:gd name="connsiteY10" fmla="*/ 7833 h 46985"/>
                <a:gd name="connsiteX11" fmla="*/ 3507 w 40545"/>
                <a:gd name="connsiteY11" fmla="*/ 12501 h 46985"/>
                <a:gd name="connsiteX12" fmla="*/ -781 w 40545"/>
                <a:gd name="connsiteY12" fmla="*/ 6500 h 46985"/>
                <a:gd name="connsiteX13" fmla="*/ 18269 w 40545"/>
                <a:gd name="connsiteY13" fmla="*/ -168 h 46985"/>
                <a:gd name="connsiteX14" fmla="*/ 31412 w 40545"/>
                <a:gd name="connsiteY14" fmla="*/ 3928 h 46985"/>
                <a:gd name="connsiteX15" fmla="*/ 36463 w 40545"/>
                <a:gd name="connsiteY15" fmla="*/ 16787 h 46985"/>
                <a:gd name="connsiteX16" fmla="*/ 26747 w 40545"/>
                <a:gd name="connsiteY16" fmla="*/ 29074 h 46985"/>
                <a:gd name="connsiteX17" fmla="*/ 26747 w 40545"/>
                <a:gd name="connsiteY17" fmla="*/ 25264 h 46985"/>
                <a:gd name="connsiteX18" fmla="*/ 16269 w 40545"/>
                <a:gd name="connsiteY18" fmla="*/ 25264 h 46985"/>
                <a:gd name="connsiteX19" fmla="*/ 5888 w 40545"/>
                <a:gd name="connsiteY19" fmla="*/ 31741 h 46985"/>
                <a:gd name="connsiteX20" fmla="*/ 8460 w 40545"/>
                <a:gd name="connsiteY20" fmla="*/ 36884 h 46985"/>
                <a:gd name="connsiteX21" fmla="*/ 15604 w 40545"/>
                <a:gd name="connsiteY21" fmla="*/ 38599 h 46985"/>
                <a:gd name="connsiteX22" fmla="*/ 23696 w 40545"/>
                <a:gd name="connsiteY22" fmla="*/ 36027 h 46985"/>
                <a:gd name="connsiteX23" fmla="*/ 26747 w 40545"/>
                <a:gd name="connsiteY23" fmla="*/ 29074 h 46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545" h="46985">
                  <a:moveTo>
                    <a:pt x="36272" y="46028"/>
                  </a:moveTo>
                  <a:lnTo>
                    <a:pt x="27603" y="46028"/>
                  </a:lnTo>
                  <a:lnTo>
                    <a:pt x="27603" y="40028"/>
                  </a:lnTo>
                  <a:cubicBezTo>
                    <a:pt x="23794" y="44505"/>
                    <a:pt x="18176" y="47000"/>
                    <a:pt x="12362" y="46790"/>
                  </a:cubicBezTo>
                  <a:cubicBezTo>
                    <a:pt x="8079" y="46971"/>
                    <a:pt x="3888" y="45505"/>
                    <a:pt x="646" y="42695"/>
                  </a:cubicBezTo>
                  <a:cubicBezTo>
                    <a:pt x="-2498" y="40028"/>
                    <a:pt x="-4209" y="36046"/>
                    <a:pt x="-4018" y="31931"/>
                  </a:cubicBezTo>
                  <a:cubicBezTo>
                    <a:pt x="-4116" y="28122"/>
                    <a:pt x="-2209" y="24521"/>
                    <a:pt x="935" y="22406"/>
                  </a:cubicBezTo>
                  <a:cubicBezTo>
                    <a:pt x="4935" y="19968"/>
                    <a:pt x="9697" y="18806"/>
                    <a:pt x="14362" y="19073"/>
                  </a:cubicBezTo>
                  <a:lnTo>
                    <a:pt x="26840" y="19073"/>
                  </a:lnTo>
                  <a:lnTo>
                    <a:pt x="26840" y="17358"/>
                  </a:lnTo>
                  <a:cubicBezTo>
                    <a:pt x="26840" y="11262"/>
                    <a:pt x="23412" y="7833"/>
                    <a:pt x="16650" y="7833"/>
                  </a:cubicBezTo>
                  <a:cubicBezTo>
                    <a:pt x="11888" y="8005"/>
                    <a:pt x="7316" y="9633"/>
                    <a:pt x="3507" y="12501"/>
                  </a:cubicBezTo>
                  <a:lnTo>
                    <a:pt x="-781" y="6500"/>
                  </a:lnTo>
                  <a:cubicBezTo>
                    <a:pt x="4553" y="2118"/>
                    <a:pt x="11316" y="-244"/>
                    <a:pt x="18269" y="-168"/>
                  </a:cubicBezTo>
                  <a:cubicBezTo>
                    <a:pt x="23031" y="-330"/>
                    <a:pt x="27603" y="1118"/>
                    <a:pt x="31412" y="3928"/>
                  </a:cubicBezTo>
                  <a:cubicBezTo>
                    <a:pt x="35035" y="7186"/>
                    <a:pt x="36844" y="11948"/>
                    <a:pt x="36463" y="16787"/>
                  </a:cubicBezTo>
                  <a:close/>
                  <a:moveTo>
                    <a:pt x="26747" y="29074"/>
                  </a:moveTo>
                  <a:lnTo>
                    <a:pt x="26747" y="25264"/>
                  </a:lnTo>
                  <a:lnTo>
                    <a:pt x="16269" y="25264"/>
                  </a:lnTo>
                  <a:cubicBezTo>
                    <a:pt x="9409" y="25264"/>
                    <a:pt x="5888" y="27455"/>
                    <a:pt x="5888" y="31741"/>
                  </a:cubicBezTo>
                  <a:cubicBezTo>
                    <a:pt x="5790" y="33789"/>
                    <a:pt x="6744" y="35732"/>
                    <a:pt x="8460" y="36884"/>
                  </a:cubicBezTo>
                  <a:cubicBezTo>
                    <a:pt x="10650" y="38142"/>
                    <a:pt x="13125" y="38742"/>
                    <a:pt x="15604" y="38599"/>
                  </a:cubicBezTo>
                  <a:cubicBezTo>
                    <a:pt x="18557" y="38666"/>
                    <a:pt x="21315" y="37761"/>
                    <a:pt x="23696" y="36027"/>
                  </a:cubicBezTo>
                  <a:cubicBezTo>
                    <a:pt x="25794" y="34351"/>
                    <a:pt x="26938" y="31751"/>
                    <a:pt x="26747" y="29074"/>
                  </a:cubicBezTo>
                  <a:close/>
                </a:path>
              </a:pathLst>
            </a:custGeom>
            <a:solidFill>
              <a:srgbClr val="6D6E71"/>
            </a:solidFill>
            <a:ln w="9525" cap="flat">
              <a:noFill/>
              <a:prstDash val="solid"/>
              <a:miter/>
            </a:ln>
          </p:spPr>
          <p:txBody>
            <a:bodyPr rtlCol="0" anchor="ctr"/>
            <a:lstStyle/>
            <a:p>
              <a:endParaRPr lang="en-US"/>
            </a:p>
          </p:txBody>
        </p:sp>
        <p:sp>
          <p:nvSpPr>
            <p:cNvPr id="1254" name="Freeform: Shape 1253">
              <a:extLst>
                <a:ext uri="{FF2B5EF4-FFF2-40B4-BE49-F238E27FC236}">
                  <a16:creationId xmlns:a16="http://schemas.microsoft.com/office/drawing/2014/main" id="{522297D0-B797-470C-93E4-190E3D669F0E}"/>
                </a:ext>
              </a:extLst>
            </p:cNvPr>
            <p:cNvSpPr/>
            <p:nvPr/>
          </p:nvSpPr>
          <p:spPr>
            <a:xfrm>
              <a:off x="8271491" y="212302"/>
              <a:ext cx="70754" cy="78679"/>
            </a:xfrm>
            <a:custGeom>
              <a:avLst/>
              <a:gdLst>
                <a:gd name="connsiteX0" fmla="*/ 41304 w 54052"/>
                <a:gd name="connsiteY0" fmla="*/ 7800 h 60106"/>
                <a:gd name="connsiteX1" fmla="*/ 49973 w 54052"/>
                <a:gd name="connsiteY1" fmla="*/ 29613 h 60106"/>
                <a:gd name="connsiteX2" fmla="*/ 41592 w 54052"/>
                <a:gd name="connsiteY2" fmla="*/ 51711 h 60106"/>
                <a:gd name="connsiteX3" fmla="*/ 15873 w 54052"/>
                <a:gd name="connsiteY3" fmla="*/ 59807 h 60106"/>
                <a:gd name="connsiteX4" fmla="*/ -4033 w 54052"/>
                <a:gd name="connsiteY4" fmla="*/ 59807 h 60106"/>
                <a:gd name="connsiteX5" fmla="*/ -4033 w 54052"/>
                <a:gd name="connsiteY5" fmla="*/ -105 h 60106"/>
                <a:gd name="connsiteX6" fmla="*/ 16538 w 54052"/>
                <a:gd name="connsiteY6" fmla="*/ -105 h 60106"/>
                <a:gd name="connsiteX7" fmla="*/ 41304 w 54052"/>
                <a:gd name="connsiteY7" fmla="*/ 7800 h 60106"/>
                <a:gd name="connsiteX8" fmla="*/ 39783 w 54052"/>
                <a:gd name="connsiteY8" fmla="*/ 29803 h 60106"/>
                <a:gd name="connsiteX9" fmla="*/ 16161 w 54052"/>
                <a:gd name="connsiteY9" fmla="*/ 9229 h 60106"/>
                <a:gd name="connsiteX10" fmla="*/ 6064 w 54052"/>
                <a:gd name="connsiteY10" fmla="*/ 9229 h 60106"/>
                <a:gd name="connsiteX11" fmla="*/ 6064 w 54052"/>
                <a:gd name="connsiteY11" fmla="*/ 50377 h 60106"/>
                <a:gd name="connsiteX12" fmla="*/ 17301 w 54052"/>
                <a:gd name="connsiteY12" fmla="*/ 50377 h 60106"/>
                <a:gd name="connsiteX13" fmla="*/ 33970 w 54052"/>
                <a:gd name="connsiteY13" fmla="*/ 45138 h 60106"/>
                <a:gd name="connsiteX14" fmla="*/ 39783 w 54052"/>
                <a:gd name="connsiteY14" fmla="*/ 29803 h 60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052" h="60106">
                  <a:moveTo>
                    <a:pt x="41304" y="7800"/>
                  </a:moveTo>
                  <a:cubicBezTo>
                    <a:pt x="47304" y="13439"/>
                    <a:pt x="50448" y="21421"/>
                    <a:pt x="49973" y="29613"/>
                  </a:cubicBezTo>
                  <a:cubicBezTo>
                    <a:pt x="50355" y="37823"/>
                    <a:pt x="47304" y="45824"/>
                    <a:pt x="41592" y="51711"/>
                  </a:cubicBezTo>
                  <a:cubicBezTo>
                    <a:pt x="34449" y="57664"/>
                    <a:pt x="25207" y="60569"/>
                    <a:pt x="15873" y="59807"/>
                  </a:cubicBezTo>
                  <a:lnTo>
                    <a:pt x="-4033" y="59807"/>
                  </a:lnTo>
                  <a:lnTo>
                    <a:pt x="-4033" y="-105"/>
                  </a:lnTo>
                  <a:lnTo>
                    <a:pt x="16538" y="-105"/>
                  </a:lnTo>
                  <a:cubicBezTo>
                    <a:pt x="25496" y="-686"/>
                    <a:pt x="34351" y="2142"/>
                    <a:pt x="41304" y="7800"/>
                  </a:cubicBezTo>
                  <a:close/>
                  <a:moveTo>
                    <a:pt x="39783" y="29803"/>
                  </a:moveTo>
                  <a:cubicBezTo>
                    <a:pt x="39783" y="16087"/>
                    <a:pt x="31877" y="9229"/>
                    <a:pt x="16161" y="9229"/>
                  </a:cubicBezTo>
                  <a:lnTo>
                    <a:pt x="6064" y="9229"/>
                  </a:lnTo>
                  <a:lnTo>
                    <a:pt x="6064" y="50377"/>
                  </a:lnTo>
                  <a:lnTo>
                    <a:pt x="17301" y="50377"/>
                  </a:lnTo>
                  <a:cubicBezTo>
                    <a:pt x="23305" y="50758"/>
                    <a:pt x="29207" y="48891"/>
                    <a:pt x="33970" y="45138"/>
                  </a:cubicBezTo>
                  <a:cubicBezTo>
                    <a:pt x="38067" y="41109"/>
                    <a:pt x="40160" y="35518"/>
                    <a:pt x="39783" y="29803"/>
                  </a:cubicBezTo>
                  <a:close/>
                </a:path>
              </a:pathLst>
            </a:custGeom>
            <a:solidFill>
              <a:srgbClr val="6D6E71"/>
            </a:solidFill>
            <a:ln w="9525" cap="flat">
              <a:noFill/>
              <a:prstDash val="solid"/>
              <a:miter/>
            </a:ln>
          </p:spPr>
          <p:txBody>
            <a:bodyPr rtlCol="0" anchor="ctr"/>
            <a:lstStyle/>
            <a:p>
              <a:endParaRPr lang="en-US"/>
            </a:p>
          </p:txBody>
        </p:sp>
        <p:sp>
          <p:nvSpPr>
            <p:cNvPr id="1255" name="Freeform: Shape 1254">
              <a:extLst>
                <a:ext uri="{FF2B5EF4-FFF2-40B4-BE49-F238E27FC236}">
                  <a16:creationId xmlns:a16="http://schemas.microsoft.com/office/drawing/2014/main" id="{1F20BD72-FE85-454C-8E7F-46B4567906E1}"/>
                </a:ext>
              </a:extLst>
            </p:cNvPr>
            <p:cNvSpPr/>
            <p:nvPr/>
          </p:nvSpPr>
          <p:spPr>
            <a:xfrm>
              <a:off x="8353625" y="230219"/>
              <a:ext cx="59430" cy="61623"/>
            </a:xfrm>
            <a:custGeom>
              <a:avLst/>
              <a:gdLst>
                <a:gd name="connsiteX0" fmla="*/ 41331 w 45401"/>
                <a:gd name="connsiteY0" fmla="*/ 27545 h 47076"/>
                <a:gd name="connsiteX1" fmla="*/ 5515 w 45401"/>
                <a:gd name="connsiteY1" fmla="*/ 27545 h 47076"/>
                <a:gd name="connsiteX2" fmla="*/ 10087 w 45401"/>
                <a:gd name="connsiteY2" fmla="*/ 35546 h 47076"/>
                <a:gd name="connsiteX3" fmla="*/ 19612 w 45401"/>
                <a:gd name="connsiteY3" fmla="*/ 38594 h 47076"/>
                <a:gd name="connsiteX4" fmla="*/ 32662 w 45401"/>
                <a:gd name="connsiteY4" fmla="*/ 33260 h 47076"/>
                <a:gd name="connsiteX5" fmla="*/ 38090 w 45401"/>
                <a:gd name="connsiteY5" fmla="*/ 39261 h 47076"/>
                <a:gd name="connsiteX6" fmla="*/ 19040 w 45401"/>
                <a:gd name="connsiteY6" fmla="*/ 46881 h 47076"/>
                <a:gd name="connsiteX7" fmla="*/ 2659 w 45401"/>
                <a:gd name="connsiteY7" fmla="*/ 40499 h 47076"/>
                <a:gd name="connsiteX8" fmla="*/ -4010 w 45401"/>
                <a:gd name="connsiteY8" fmla="*/ 23354 h 47076"/>
                <a:gd name="connsiteX9" fmla="*/ 2850 w 45401"/>
                <a:gd name="connsiteY9" fmla="*/ 6209 h 47076"/>
                <a:gd name="connsiteX10" fmla="*/ 18947 w 45401"/>
                <a:gd name="connsiteY10" fmla="*/ -173 h 47076"/>
                <a:gd name="connsiteX11" fmla="*/ 34755 w 45401"/>
                <a:gd name="connsiteY11" fmla="*/ 5447 h 47076"/>
                <a:gd name="connsiteX12" fmla="*/ 41331 w 45401"/>
                <a:gd name="connsiteY12" fmla="*/ 20973 h 47076"/>
                <a:gd name="connsiteX13" fmla="*/ 5515 w 45401"/>
                <a:gd name="connsiteY13" fmla="*/ 20020 h 47076"/>
                <a:gd name="connsiteX14" fmla="*/ 31709 w 45401"/>
                <a:gd name="connsiteY14" fmla="*/ 20020 h 47076"/>
                <a:gd name="connsiteX15" fmla="*/ 28090 w 45401"/>
                <a:gd name="connsiteY15" fmla="*/ 11162 h 47076"/>
                <a:gd name="connsiteX16" fmla="*/ 19230 w 45401"/>
                <a:gd name="connsiteY16" fmla="*/ 8114 h 47076"/>
                <a:gd name="connsiteX17" fmla="*/ 9705 w 45401"/>
                <a:gd name="connsiteY17" fmla="*/ 11352 h 47076"/>
                <a:gd name="connsiteX18" fmla="*/ 5515 w 45401"/>
                <a:gd name="connsiteY18" fmla="*/ 20020 h 47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01" h="47076">
                  <a:moveTo>
                    <a:pt x="41331" y="27545"/>
                  </a:moveTo>
                  <a:lnTo>
                    <a:pt x="5515" y="27545"/>
                  </a:lnTo>
                  <a:cubicBezTo>
                    <a:pt x="5706" y="30774"/>
                    <a:pt x="7422" y="33717"/>
                    <a:pt x="10087" y="35546"/>
                  </a:cubicBezTo>
                  <a:cubicBezTo>
                    <a:pt x="12849" y="37575"/>
                    <a:pt x="16184" y="38651"/>
                    <a:pt x="19612" y="38594"/>
                  </a:cubicBezTo>
                  <a:cubicBezTo>
                    <a:pt x="24565" y="38889"/>
                    <a:pt x="29327" y="36927"/>
                    <a:pt x="32662" y="33260"/>
                  </a:cubicBezTo>
                  <a:lnTo>
                    <a:pt x="38090" y="39261"/>
                  </a:lnTo>
                  <a:cubicBezTo>
                    <a:pt x="33043" y="44366"/>
                    <a:pt x="26183" y="47128"/>
                    <a:pt x="19040" y="46881"/>
                  </a:cubicBezTo>
                  <a:cubicBezTo>
                    <a:pt x="12947" y="46985"/>
                    <a:pt x="7040" y="44690"/>
                    <a:pt x="2659" y="40499"/>
                  </a:cubicBezTo>
                  <a:cubicBezTo>
                    <a:pt x="-1913" y="35994"/>
                    <a:pt x="-4294" y="29755"/>
                    <a:pt x="-4010" y="23354"/>
                  </a:cubicBezTo>
                  <a:cubicBezTo>
                    <a:pt x="-4294" y="16915"/>
                    <a:pt x="-1820" y="10648"/>
                    <a:pt x="2850" y="6209"/>
                  </a:cubicBezTo>
                  <a:cubicBezTo>
                    <a:pt x="7133" y="2075"/>
                    <a:pt x="12947" y="-220"/>
                    <a:pt x="18947" y="-173"/>
                  </a:cubicBezTo>
                  <a:cubicBezTo>
                    <a:pt x="24756" y="-316"/>
                    <a:pt x="30374" y="1685"/>
                    <a:pt x="34755" y="5447"/>
                  </a:cubicBezTo>
                  <a:cubicBezTo>
                    <a:pt x="39234" y="9314"/>
                    <a:pt x="41708" y="15058"/>
                    <a:pt x="41331" y="20973"/>
                  </a:cubicBezTo>
                  <a:close/>
                  <a:moveTo>
                    <a:pt x="5515" y="20020"/>
                  </a:moveTo>
                  <a:lnTo>
                    <a:pt x="31709" y="20020"/>
                  </a:lnTo>
                  <a:cubicBezTo>
                    <a:pt x="31899" y="16677"/>
                    <a:pt x="30565" y="13429"/>
                    <a:pt x="28090" y="11162"/>
                  </a:cubicBezTo>
                  <a:cubicBezTo>
                    <a:pt x="25611" y="9105"/>
                    <a:pt x="22472" y="8028"/>
                    <a:pt x="19230" y="8114"/>
                  </a:cubicBezTo>
                  <a:cubicBezTo>
                    <a:pt x="15803" y="8047"/>
                    <a:pt x="12375" y="9190"/>
                    <a:pt x="9705" y="11352"/>
                  </a:cubicBezTo>
                  <a:cubicBezTo>
                    <a:pt x="6943" y="13362"/>
                    <a:pt x="5324" y="16610"/>
                    <a:pt x="5515" y="20020"/>
                  </a:cubicBezTo>
                  <a:close/>
                </a:path>
              </a:pathLst>
            </a:custGeom>
            <a:solidFill>
              <a:srgbClr val="6D6E71"/>
            </a:solidFill>
            <a:ln w="9525" cap="flat">
              <a:noFill/>
              <a:prstDash val="solid"/>
              <a:miter/>
            </a:ln>
          </p:spPr>
          <p:txBody>
            <a:bodyPr rtlCol="0" anchor="ctr"/>
            <a:lstStyle/>
            <a:p>
              <a:endParaRPr lang="en-US"/>
            </a:p>
          </p:txBody>
        </p:sp>
        <p:sp>
          <p:nvSpPr>
            <p:cNvPr id="1256" name="Freeform: Shape 1255">
              <a:extLst>
                <a:ext uri="{FF2B5EF4-FFF2-40B4-BE49-F238E27FC236}">
                  <a16:creationId xmlns:a16="http://schemas.microsoft.com/office/drawing/2014/main" id="{812F7146-3168-45C9-B58E-A968F4797E92}"/>
                </a:ext>
              </a:extLst>
            </p:cNvPr>
            <p:cNvSpPr/>
            <p:nvPr/>
          </p:nvSpPr>
          <p:spPr>
            <a:xfrm>
              <a:off x="8426845" y="230227"/>
              <a:ext cx="61001" cy="82416"/>
            </a:xfrm>
            <a:custGeom>
              <a:avLst/>
              <a:gdLst>
                <a:gd name="connsiteX0" fmla="*/ 20352 w 46601"/>
                <a:gd name="connsiteY0" fmla="*/ -179 h 62961"/>
                <a:gd name="connsiteX1" fmla="*/ 36067 w 46601"/>
                <a:gd name="connsiteY1" fmla="*/ 6203 h 62961"/>
                <a:gd name="connsiteX2" fmla="*/ 42546 w 46601"/>
                <a:gd name="connsiteY2" fmla="*/ 23062 h 62961"/>
                <a:gd name="connsiteX3" fmla="*/ 36067 w 46601"/>
                <a:gd name="connsiteY3" fmla="*/ 40207 h 62961"/>
                <a:gd name="connsiteX4" fmla="*/ 21017 w 46601"/>
                <a:gd name="connsiteY4" fmla="*/ 46875 h 62961"/>
                <a:gd name="connsiteX5" fmla="*/ 5492 w 46601"/>
                <a:gd name="connsiteY5" fmla="*/ 39255 h 62961"/>
                <a:gd name="connsiteX6" fmla="*/ 5492 w 46601"/>
                <a:gd name="connsiteY6" fmla="*/ 62781 h 62961"/>
                <a:gd name="connsiteX7" fmla="*/ -4033 w 46601"/>
                <a:gd name="connsiteY7" fmla="*/ 62781 h 62961"/>
                <a:gd name="connsiteX8" fmla="*/ -4033 w 46601"/>
                <a:gd name="connsiteY8" fmla="*/ 583 h 62961"/>
                <a:gd name="connsiteX9" fmla="*/ 5492 w 46601"/>
                <a:gd name="connsiteY9" fmla="*/ 583 h 62961"/>
                <a:gd name="connsiteX10" fmla="*/ 5492 w 46601"/>
                <a:gd name="connsiteY10" fmla="*/ 8489 h 62961"/>
                <a:gd name="connsiteX11" fmla="*/ 20352 w 46601"/>
                <a:gd name="connsiteY11" fmla="*/ -179 h 62961"/>
                <a:gd name="connsiteX12" fmla="*/ 5302 w 46601"/>
                <a:gd name="connsiteY12" fmla="*/ 23443 h 62961"/>
                <a:gd name="connsiteX13" fmla="*/ 9301 w 46601"/>
                <a:gd name="connsiteY13" fmla="*/ 34111 h 62961"/>
                <a:gd name="connsiteX14" fmla="*/ 18826 w 46601"/>
                <a:gd name="connsiteY14" fmla="*/ 38302 h 62961"/>
                <a:gd name="connsiteX15" fmla="*/ 28351 w 46601"/>
                <a:gd name="connsiteY15" fmla="*/ 34111 h 62961"/>
                <a:gd name="connsiteX16" fmla="*/ 32542 w 46601"/>
                <a:gd name="connsiteY16" fmla="*/ 23443 h 62961"/>
                <a:gd name="connsiteX17" fmla="*/ 28449 w 46601"/>
                <a:gd name="connsiteY17" fmla="*/ 12585 h 62961"/>
                <a:gd name="connsiteX18" fmla="*/ 18924 w 46601"/>
                <a:gd name="connsiteY18" fmla="*/ 8298 h 62961"/>
                <a:gd name="connsiteX19" fmla="*/ 9399 w 46601"/>
                <a:gd name="connsiteY19" fmla="*/ 12585 h 62961"/>
                <a:gd name="connsiteX20" fmla="*/ 5302 w 46601"/>
                <a:gd name="connsiteY20" fmla="*/ 23253 h 62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2961">
                  <a:moveTo>
                    <a:pt x="20352" y="-179"/>
                  </a:moveTo>
                  <a:cubicBezTo>
                    <a:pt x="26254" y="-236"/>
                    <a:pt x="31877" y="2059"/>
                    <a:pt x="36067" y="6203"/>
                  </a:cubicBezTo>
                  <a:cubicBezTo>
                    <a:pt x="40448" y="10680"/>
                    <a:pt x="42829" y="16785"/>
                    <a:pt x="42546" y="23062"/>
                  </a:cubicBezTo>
                  <a:cubicBezTo>
                    <a:pt x="42829" y="29415"/>
                    <a:pt x="40448" y="35607"/>
                    <a:pt x="36067" y="40207"/>
                  </a:cubicBezTo>
                  <a:cubicBezTo>
                    <a:pt x="32258" y="44465"/>
                    <a:pt x="26733" y="46894"/>
                    <a:pt x="21017" y="46875"/>
                  </a:cubicBezTo>
                  <a:cubicBezTo>
                    <a:pt x="15017" y="46741"/>
                    <a:pt x="9301" y="43950"/>
                    <a:pt x="5492" y="39255"/>
                  </a:cubicBezTo>
                  <a:lnTo>
                    <a:pt x="5492" y="62781"/>
                  </a:lnTo>
                  <a:lnTo>
                    <a:pt x="-4033" y="62781"/>
                  </a:lnTo>
                  <a:lnTo>
                    <a:pt x="-4033" y="583"/>
                  </a:lnTo>
                  <a:lnTo>
                    <a:pt x="5492" y="583"/>
                  </a:lnTo>
                  <a:lnTo>
                    <a:pt x="5492" y="8489"/>
                  </a:lnTo>
                  <a:cubicBezTo>
                    <a:pt x="8539" y="3174"/>
                    <a:pt x="14254" y="-122"/>
                    <a:pt x="20352" y="-179"/>
                  </a:cubicBezTo>
                  <a:close/>
                  <a:moveTo>
                    <a:pt x="5302" y="23443"/>
                  </a:moveTo>
                  <a:cubicBezTo>
                    <a:pt x="5111" y="27396"/>
                    <a:pt x="6539" y="31244"/>
                    <a:pt x="9301" y="34111"/>
                  </a:cubicBezTo>
                  <a:cubicBezTo>
                    <a:pt x="11683" y="36807"/>
                    <a:pt x="15208" y="38331"/>
                    <a:pt x="18826" y="38302"/>
                  </a:cubicBezTo>
                  <a:cubicBezTo>
                    <a:pt x="22445" y="38235"/>
                    <a:pt x="25877" y="36721"/>
                    <a:pt x="28351" y="34111"/>
                  </a:cubicBezTo>
                  <a:cubicBezTo>
                    <a:pt x="31207" y="31292"/>
                    <a:pt x="32732" y="27425"/>
                    <a:pt x="32542" y="23443"/>
                  </a:cubicBezTo>
                  <a:cubicBezTo>
                    <a:pt x="32732" y="19424"/>
                    <a:pt x="31207" y="15509"/>
                    <a:pt x="28449" y="12585"/>
                  </a:cubicBezTo>
                  <a:cubicBezTo>
                    <a:pt x="25970" y="9899"/>
                    <a:pt x="22542" y="8346"/>
                    <a:pt x="18924" y="8298"/>
                  </a:cubicBezTo>
                  <a:cubicBezTo>
                    <a:pt x="15301" y="8270"/>
                    <a:pt x="11780" y="9832"/>
                    <a:pt x="9399" y="12585"/>
                  </a:cubicBezTo>
                  <a:cubicBezTo>
                    <a:pt x="6729" y="15480"/>
                    <a:pt x="5204" y="19300"/>
                    <a:pt x="5302" y="23253"/>
                  </a:cubicBezTo>
                  <a:close/>
                </a:path>
              </a:pathLst>
            </a:custGeom>
            <a:solidFill>
              <a:srgbClr val="6D6E71"/>
            </a:solidFill>
            <a:ln w="9525" cap="flat">
              <a:noFill/>
              <a:prstDash val="solid"/>
              <a:miter/>
            </a:ln>
          </p:spPr>
          <p:txBody>
            <a:bodyPr rtlCol="0" anchor="ctr"/>
            <a:lstStyle/>
            <a:p>
              <a:endParaRPr lang="en-US"/>
            </a:p>
          </p:txBody>
        </p:sp>
        <p:sp>
          <p:nvSpPr>
            <p:cNvPr id="1257" name="Freeform: Shape 1256">
              <a:extLst>
                <a:ext uri="{FF2B5EF4-FFF2-40B4-BE49-F238E27FC236}">
                  <a16:creationId xmlns:a16="http://schemas.microsoft.com/office/drawing/2014/main" id="{FB684C6A-BD2C-4496-9A2C-2BD220F471D1}"/>
                </a:ext>
              </a:extLst>
            </p:cNvPr>
            <p:cNvSpPr/>
            <p:nvPr/>
          </p:nvSpPr>
          <p:spPr>
            <a:xfrm>
              <a:off x="8497271" y="230337"/>
              <a:ext cx="53198" cy="61501"/>
            </a:xfrm>
            <a:custGeom>
              <a:avLst/>
              <a:gdLst>
                <a:gd name="connsiteX0" fmla="*/ 36370 w 40640"/>
                <a:gd name="connsiteY0" fmla="*/ 46028 h 46983"/>
                <a:gd name="connsiteX1" fmla="*/ 27701 w 40640"/>
                <a:gd name="connsiteY1" fmla="*/ 46028 h 46983"/>
                <a:gd name="connsiteX2" fmla="*/ 27701 w 40640"/>
                <a:gd name="connsiteY2" fmla="*/ 40028 h 46983"/>
                <a:gd name="connsiteX3" fmla="*/ 12460 w 40640"/>
                <a:gd name="connsiteY3" fmla="*/ 46790 h 46983"/>
                <a:gd name="connsiteX4" fmla="*/ 651 w 40640"/>
                <a:gd name="connsiteY4" fmla="*/ 42695 h 46983"/>
                <a:gd name="connsiteX5" fmla="*/ -4018 w 40640"/>
                <a:gd name="connsiteY5" fmla="*/ 31931 h 46983"/>
                <a:gd name="connsiteX6" fmla="*/ 1028 w 40640"/>
                <a:gd name="connsiteY6" fmla="*/ 22406 h 46983"/>
                <a:gd name="connsiteX7" fmla="*/ 14460 w 40640"/>
                <a:gd name="connsiteY7" fmla="*/ 19073 h 46983"/>
                <a:gd name="connsiteX8" fmla="*/ 26845 w 40640"/>
                <a:gd name="connsiteY8" fmla="*/ 19073 h 46983"/>
                <a:gd name="connsiteX9" fmla="*/ 26845 w 40640"/>
                <a:gd name="connsiteY9" fmla="*/ 17358 h 46983"/>
                <a:gd name="connsiteX10" fmla="*/ 16748 w 40640"/>
                <a:gd name="connsiteY10" fmla="*/ 7833 h 46983"/>
                <a:gd name="connsiteX11" fmla="*/ 3600 w 40640"/>
                <a:gd name="connsiteY11" fmla="*/ 12501 h 46983"/>
                <a:gd name="connsiteX12" fmla="*/ -684 w 40640"/>
                <a:gd name="connsiteY12" fmla="*/ 6500 h 46983"/>
                <a:gd name="connsiteX13" fmla="*/ 18366 w 40640"/>
                <a:gd name="connsiteY13" fmla="*/ -168 h 46983"/>
                <a:gd name="connsiteX14" fmla="*/ 31510 w 40640"/>
                <a:gd name="connsiteY14" fmla="*/ 3928 h 46983"/>
                <a:gd name="connsiteX15" fmla="*/ 36560 w 40640"/>
                <a:gd name="connsiteY15" fmla="*/ 16787 h 46983"/>
                <a:gd name="connsiteX16" fmla="*/ 26845 w 40640"/>
                <a:gd name="connsiteY16" fmla="*/ 29074 h 46983"/>
                <a:gd name="connsiteX17" fmla="*/ 26845 w 40640"/>
                <a:gd name="connsiteY17" fmla="*/ 25264 h 46983"/>
                <a:gd name="connsiteX18" fmla="*/ 16078 w 40640"/>
                <a:gd name="connsiteY18" fmla="*/ 25264 h 46983"/>
                <a:gd name="connsiteX19" fmla="*/ 5697 w 40640"/>
                <a:gd name="connsiteY19" fmla="*/ 31741 h 46983"/>
                <a:gd name="connsiteX20" fmla="*/ 8269 w 40640"/>
                <a:gd name="connsiteY20" fmla="*/ 36884 h 46983"/>
                <a:gd name="connsiteX21" fmla="*/ 15413 w 40640"/>
                <a:gd name="connsiteY21" fmla="*/ 38599 h 46983"/>
                <a:gd name="connsiteX22" fmla="*/ 23510 w 40640"/>
                <a:gd name="connsiteY22" fmla="*/ 36027 h 46983"/>
                <a:gd name="connsiteX23" fmla="*/ 26747 w 40640"/>
                <a:gd name="connsiteY23" fmla="*/ 29074 h 4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0" h="46983">
                  <a:moveTo>
                    <a:pt x="36370" y="46028"/>
                  </a:moveTo>
                  <a:lnTo>
                    <a:pt x="27701" y="46028"/>
                  </a:lnTo>
                  <a:lnTo>
                    <a:pt x="27701" y="40028"/>
                  </a:lnTo>
                  <a:cubicBezTo>
                    <a:pt x="23891" y="44505"/>
                    <a:pt x="18269" y="47000"/>
                    <a:pt x="12460" y="46790"/>
                  </a:cubicBezTo>
                  <a:cubicBezTo>
                    <a:pt x="8172" y="46962"/>
                    <a:pt x="3888" y="45495"/>
                    <a:pt x="651" y="42695"/>
                  </a:cubicBezTo>
                  <a:cubicBezTo>
                    <a:pt x="-2493" y="39999"/>
                    <a:pt x="-4209" y="36046"/>
                    <a:pt x="-4018" y="31931"/>
                  </a:cubicBezTo>
                  <a:cubicBezTo>
                    <a:pt x="-4111" y="28102"/>
                    <a:pt x="-2209" y="24502"/>
                    <a:pt x="1028" y="22406"/>
                  </a:cubicBezTo>
                  <a:cubicBezTo>
                    <a:pt x="5032" y="19949"/>
                    <a:pt x="9697" y="18787"/>
                    <a:pt x="14460" y="19073"/>
                  </a:cubicBezTo>
                  <a:lnTo>
                    <a:pt x="26845" y="19073"/>
                  </a:lnTo>
                  <a:lnTo>
                    <a:pt x="26845" y="17358"/>
                  </a:lnTo>
                  <a:cubicBezTo>
                    <a:pt x="26845" y="11262"/>
                    <a:pt x="23510" y="7833"/>
                    <a:pt x="16748" y="7833"/>
                  </a:cubicBezTo>
                  <a:cubicBezTo>
                    <a:pt x="11985" y="8005"/>
                    <a:pt x="7413" y="9633"/>
                    <a:pt x="3600" y="12501"/>
                  </a:cubicBezTo>
                  <a:lnTo>
                    <a:pt x="-684" y="6500"/>
                  </a:lnTo>
                  <a:cubicBezTo>
                    <a:pt x="4651" y="2118"/>
                    <a:pt x="11413" y="-244"/>
                    <a:pt x="18366" y="-168"/>
                  </a:cubicBezTo>
                  <a:cubicBezTo>
                    <a:pt x="23129" y="-330"/>
                    <a:pt x="27701" y="1118"/>
                    <a:pt x="31510" y="3928"/>
                  </a:cubicBezTo>
                  <a:cubicBezTo>
                    <a:pt x="35035" y="7214"/>
                    <a:pt x="36937" y="11958"/>
                    <a:pt x="36560" y="16787"/>
                  </a:cubicBezTo>
                  <a:close/>
                  <a:moveTo>
                    <a:pt x="26845" y="29074"/>
                  </a:moveTo>
                  <a:lnTo>
                    <a:pt x="26845" y="25264"/>
                  </a:lnTo>
                  <a:lnTo>
                    <a:pt x="16078" y="25264"/>
                  </a:lnTo>
                  <a:cubicBezTo>
                    <a:pt x="9223" y="25264"/>
                    <a:pt x="5697" y="27455"/>
                    <a:pt x="5697" y="31741"/>
                  </a:cubicBezTo>
                  <a:cubicBezTo>
                    <a:pt x="5604" y="33789"/>
                    <a:pt x="6553" y="35732"/>
                    <a:pt x="8269" y="36884"/>
                  </a:cubicBezTo>
                  <a:cubicBezTo>
                    <a:pt x="10460" y="38142"/>
                    <a:pt x="12934" y="38742"/>
                    <a:pt x="15413" y="38599"/>
                  </a:cubicBezTo>
                  <a:cubicBezTo>
                    <a:pt x="18366" y="38656"/>
                    <a:pt x="21129" y="37751"/>
                    <a:pt x="23510" y="36027"/>
                  </a:cubicBezTo>
                  <a:cubicBezTo>
                    <a:pt x="25603" y="34370"/>
                    <a:pt x="26845" y="31779"/>
                    <a:pt x="26747" y="29074"/>
                  </a:cubicBezTo>
                  <a:close/>
                </a:path>
              </a:pathLst>
            </a:custGeom>
            <a:solidFill>
              <a:srgbClr val="6D6E71"/>
            </a:solidFill>
            <a:ln w="9525" cap="flat">
              <a:noFill/>
              <a:prstDash val="solid"/>
              <a:miter/>
            </a:ln>
          </p:spPr>
          <p:txBody>
            <a:bodyPr rtlCol="0" anchor="ctr"/>
            <a:lstStyle/>
            <a:p>
              <a:endParaRPr lang="en-US"/>
            </a:p>
          </p:txBody>
        </p:sp>
        <p:sp>
          <p:nvSpPr>
            <p:cNvPr id="1258" name="Freeform: Shape 1257">
              <a:extLst>
                <a:ext uri="{FF2B5EF4-FFF2-40B4-BE49-F238E27FC236}">
                  <a16:creationId xmlns:a16="http://schemas.microsoft.com/office/drawing/2014/main" id="{46DD3890-182B-424D-8005-84DB5B153DB7}"/>
                </a:ext>
              </a:extLst>
            </p:cNvPr>
            <p:cNvSpPr/>
            <p:nvPr/>
          </p:nvSpPr>
          <p:spPr>
            <a:xfrm>
              <a:off x="8567861" y="230727"/>
              <a:ext cx="31669" cy="60096"/>
            </a:xfrm>
            <a:custGeom>
              <a:avLst/>
              <a:gdLst>
                <a:gd name="connsiteX0" fmla="*/ 19780 w 24193"/>
                <a:gd name="connsiteY0" fmla="*/ 9154 h 45910"/>
                <a:gd name="connsiteX1" fmla="*/ 9013 w 24193"/>
                <a:gd name="connsiteY1" fmla="*/ 13822 h 45910"/>
                <a:gd name="connsiteX2" fmla="*/ 5492 w 24193"/>
                <a:gd name="connsiteY2" fmla="*/ 26204 h 45910"/>
                <a:gd name="connsiteX3" fmla="*/ 5492 w 24193"/>
                <a:gd name="connsiteY3" fmla="*/ 45730 h 45910"/>
                <a:gd name="connsiteX4" fmla="*/ -4033 w 24193"/>
                <a:gd name="connsiteY4" fmla="*/ 45730 h 45910"/>
                <a:gd name="connsiteX5" fmla="*/ -4033 w 24193"/>
                <a:gd name="connsiteY5" fmla="*/ 201 h 45910"/>
                <a:gd name="connsiteX6" fmla="*/ 5492 w 24193"/>
                <a:gd name="connsiteY6" fmla="*/ 201 h 45910"/>
                <a:gd name="connsiteX7" fmla="*/ 5492 w 24193"/>
                <a:gd name="connsiteY7" fmla="*/ 9726 h 45910"/>
                <a:gd name="connsiteX8" fmla="*/ 11776 w 24193"/>
                <a:gd name="connsiteY8" fmla="*/ 2678 h 45910"/>
                <a:gd name="connsiteX9" fmla="*/ 20161 w 24193"/>
                <a:gd name="connsiteY9" fmla="*/ -180 h 45910"/>
                <a:gd name="connsiteX10" fmla="*/ 20161 w 24193"/>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5910">
                  <a:moveTo>
                    <a:pt x="19780" y="9154"/>
                  </a:moveTo>
                  <a:cubicBezTo>
                    <a:pt x="15682" y="8869"/>
                    <a:pt x="11683" y="10612"/>
                    <a:pt x="9013" y="13822"/>
                  </a:cubicBezTo>
                  <a:cubicBezTo>
                    <a:pt x="6539" y="17441"/>
                    <a:pt x="5204" y="21794"/>
                    <a:pt x="5492" y="26204"/>
                  </a:cubicBezTo>
                  <a:lnTo>
                    <a:pt x="5492" y="45730"/>
                  </a:lnTo>
                  <a:lnTo>
                    <a:pt x="-4033" y="45730"/>
                  </a:lnTo>
                  <a:lnTo>
                    <a:pt x="-4033" y="201"/>
                  </a:lnTo>
                  <a:lnTo>
                    <a:pt x="5492" y="201"/>
                  </a:lnTo>
                  <a:lnTo>
                    <a:pt x="5492" y="9726"/>
                  </a:lnTo>
                  <a:cubicBezTo>
                    <a:pt x="6920" y="6888"/>
                    <a:pt x="9111" y="4459"/>
                    <a:pt x="11776" y="2678"/>
                  </a:cubicBezTo>
                  <a:cubicBezTo>
                    <a:pt x="14254" y="934"/>
                    <a:pt x="17110" y="-66"/>
                    <a:pt x="20161" y="-180"/>
                  </a:cubicBezTo>
                  <a:lnTo>
                    <a:pt x="20161" y="9345"/>
                  </a:lnTo>
                  <a:close/>
                </a:path>
              </a:pathLst>
            </a:custGeom>
            <a:solidFill>
              <a:srgbClr val="6D6E71"/>
            </a:solidFill>
            <a:ln w="9525" cap="flat">
              <a:noFill/>
              <a:prstDash val="solid"/>
              <a:miter/>
            </a:ln>
          </p:spPr>
          <p:txBody>
            <a:bodyPr rtlCol="0" anchor="ctr"/>
            <a:lstStyle/>
            <a:p>
              <a:endParaRPr lang="en-US"/>
            </a:p>
          </p:txBody>
        </p:sp>
        <p:sp>
          <p:nvSpPr>
            <p:cNvPr id="1259" name="Freeform: Shape 1258">
              <a:extLst>
                <a:ext uri="{FF2B5EF4-FFF2-40B4-BE49-F238E27FC236}">
                  <a16:creationId xmlns:a16="http://schemas.microsoft.com/office/drawing/2014/main" id="{7EA29E46-C8F8-49EE-B27B-A26468EBF08D}"/>
                </a:ext>
              </a:extLst>
            </p:cNvPr>
            <p:cNvSpPr/>
            <p:nvPr/>
          </p:nvSpPr>
          <p:spPr>
            <a:xfrm>
              <a:off x="8609382" y="212398"/>
              <a:ext cx="41514" cy="79424"/>
            </a:xfrm>
            <a:custGeom>
              <a:avLst/>
              <a:gdLst>
                <a:gd name="connsiteX0" fmla="*/ 11301 w 31714"/>
                <a:gd name="connsiteY0" fmla="*/ 21918 h 60675"/>
                <a:gd name="connsiteX1" fmla="*/ 11301 w 31714"/>
                <a:gd name="connsiteY1" fmla="*/ 45064 h 60675"/>
                <a:gd name="connsiteX2" fmla="*/ 13013 w 31714"/>
                <a:gd name="connsiteY2" fmla="*/ 50207 h 60675"/>
                <a:gd name="connsiteX3" fmla="*/ 17775 w 31714"/>
                <a:gd name="connsiteY3" fmla="*/ 52112 h 60675"/>
                <a:gd name="connsiteX4" fmla="*/ 23682 w 31714"/>
                <a:gd name="connsiteY4" fmla="*/ 49159 h 60675"/>
                <a:gd name="connsiteX5" fmla="*/ 27682 w 31714"/>
                <a:gd name="connsiteY5" fmla="*/ 55922 h 60675"/>
                <a:gd name="connsiteX6" fmla="*/ 16445 w 31714"/>
                <a:gd name="connsiteY6" fmla="*/ 60494 h 60675"/>
                <a:gd name="connsiteX7" fmla="*/ 5967 w 31714"/>
                <a:gd name="connsiteY7" fmla="*/ 56208 h 60675"/>
                <a:gd name="connsiteX8" fmla="*/ 1678 w 31714"/>
                <a:gd name="connsiteY8" fmla="*/ 44778 h 60675"/>
                <a:gd name="connsiteX9" fmla="*/ 1678 w 31714"/>
                <a:gd name="connsiteY9" fmla="*/ 21918 h 60675"/>
                <a:gd name="connsiteX10" fmla="*/ -4033 w 31714"/>
                <a:gd name="connsiteY10" fmla="*/ 21918 h 60675"/>
                <a:gd name="connsiteX11" fmla="*/ -4033 w 31714"/>
                <a:gd name="connsiteY11" fmla="*/ 14203 h 60675"/>
                <a:gd name="connsiteX12" fmla="*/ 1678 w 31714"/>
                <a:gd name="connsiteY12" fmla="*/ 14203 h 60675"/>
                <a:gd name="connsiteX13" fmla="*/ 1678 w 31714"/>
                <a:gd name="connsiteY13" fmla="*/ -180 h 60675"/>
                <a:gd name="connsiteX14" fmla="*/ 11203 w 31714"/>
                <a:gd name="connsiteY14" fmla="*/ -180 h 60675"/>
                <a:gd name="connsiteX15" fmla="*/ 11203 w 31714"/>
                <a:gd name="connsiteY15" fmla="*/ 14203 h 60675"/>
                <a:gd name="connsiteX16" fmla="*/ 23207 w 31714"/>
                <a:gd name="connsiteY16" fmla="*/ 14203 h 60675"/>
                <a:gd name="connsiteX17" fmla="*/ 23207 w 31714"/>
                <a:gd name="connsiteY17" fmla="*/ 21918 h 60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4" h="60675">
                  <a:moveTo>
                    <a:pt x="11301" y="21918"/>
                  </a:moveTo>
                  <a:lnTo>
                    <a:pt x="11301" y="45064"/>
                  </a:lnTo>
                  <a:cubicBezTo>
                    <a:pt x="11203" y="46931"/>
                    <a:pt x="11776" y="48769"/>
                    <a:pt x="13013" y="50207"/>
                  </a:cubicBezTo>
                  <a:cubicBezTo>
                    <a:pt x="14254" y="51531"/>
                    <a:pt x="15966" y="52236"/>
                    <a:pt x="17775" y="52112"/>
                  </a:cubicBezTo>
                  <a:cubicBezTo>
                    <a:pt x="20063" y="52008"/>
                    <a:pt x="22254" y="50941"/>
                    <a:pt x="23682" y="49159"/>
                  </a:cubicBezTo>
                  <a:lnTo>
                    <a:pt x="27682" y="55922"/>
                  </a:lnTo>
                  <a:cubicBezTo>
                    <a:pt x="24635" y="58818"/>
                    <a:pt x="20635" y="60456"/>
                    <a:pt x="16445" y="60494"/>
                  </a:cubicBezTo>
                  <a:cubicBezTo>
                    <a:pt x="12538" y="60551"/>
                    <a:pt x="8729" y="58999"/>
                    <a:pt x="5967" y="56208"/>
                  </a:cubicBezTo>
                  <a:cubicBezTo>
                    <a:pt x="3013" y="53150"/>
                    <a:pt x="1488" y="49017"/>
                    <a:pt x="1678" y="44778"/>
                  </a:cubicBezTo>
                  <a:lnTo>
                    <a:pt x="1678" y="21918"/>
                  </a:lnTo>
                  <a:lnTo>
                    <a:pt x="-4033" y="21918"/>
                  </a:lnTo>
                  <a:lnTo>
                    <a:pt x="-4033" y="14203"/>
                  </a:lnTo>
                  <a:lnTo>
                    <a:pt x="1678" y="14203"/>
                  </a:lnTo>
                  <a:lnTo>
                    <a:pt x="1678" y="-180"/>
                  </a:lnTo>
                  <a:lnTo>
                    <a:pt x="11203" y="-180"/>
                  </a:lnTo>
                  <a:lnTo>
                    <a:pt x="11203" y="14203"/>
                  </a:lnTo>
                  <a:lnTo>
                    <a:pt x="23207" y="14203"/>
                  </a:lnTo>
                  <a:lnTo>
                    <a:pt x="23207" y="21918"/>
                  </a:lnTo>
                  <a:close/>
                </a:path>
              </a:pathLst>
            </a:custGeom>
            <a:solidFill>
              <a:srgbClr val="6D6E71"/>
            </a:solidFill>
            <a:ln w="9525" cap="flat">
              <a:noFill/>
              <a:prstDash val="solid"/>
              <a:miter/>
            </a:ln>
          </p:spPr>
          <p:txBody>
            <a:bodyPr rtlCol="0" anchor="ctr"/>
            <a:lstStyle/>
            <a:p>
              <a:endParaRPr lang="en-US"/>
            </a:p>
          </p:txBody>
        </p:sp>
        <p:sp>
          <p:nvSpPr>
            <p:cNvPr id="1260" name="Freeform: Shape 1259">
              <a:extLst>
                <a:ext uri="{FF2B5EF4-FFF2-40B4-BE49-F238E27FC236}">
                  <a16:creationId xmlns:a16="http://schemas.microsoft.com/office/drawing/2014/main" id="{E99E9594-7A2E-413C-A92A-7D1A4DDC738C}"/>
                </a:ext>
              </a:extLst>
            </p:cNvPr>
            <p:cNvSpPr/>
            <p:nvPr/>
          </p:nvSpPr>
          <p:spPr>
            <a:xfrm>
              <a:off x="8660996" y="230170"/>
              <a:ext cx="96170" cy="61153"/>
            </a:xfrm>
            <a:custGeom>
              <a:avLst/>
              <a:gdLst>
                <a:gd name="connsiteX0" fmla="*/ 5492 w 73468"/>
                <a:gd name="connsiteY0" fmla="*/ 21487 h 46717"/>
                <a:gd name="connsiteX1" fmla="*/ 5492 w 73468"/>
                <a:gd name="connsiteY1" fmla="*/ 46157 h 46717"/>
                <a:gd name="connsiteX2" fmla="*/ -4033 w 73468"/>
                <a:gd name="connsiteY2" fmla="*/ 46157 h 46717"/>
                <a:gd name="connsiteX3" fmla="*/ -4033 w 73468"/>
                <a:gd name="connsiteY3" fmla="*/ 627 h 46717"/>
                <a:gd name="connsiteX4" fmla="*/ 5492 w 73468"/>
                <a:gd name="connsiteY4" fmla="*/ 627 h 46717"/>
                <a:gd name="connsiteX5" fmla="*/ 5492 w 73468"/>
                <a:gd name="connsiteY5" fmla="*/ 8914 h 46717"/>
                <a:gd name="connsiteX6" fmla="*/ 11683 w 73468"/>
                <a:gd name="connsiteY6" fmla="*/ 2342 h 46717"/>
                <a:gd name="connsiteX7" fmla="*/ 20640 w 73468"/>
                <a:gd name="connsiteY7" fmla="*/ -135 h 46717"/>
                <a:gd name="connsiteX8" fmla="*/ 35309 w 73468"/>
                <a:gd name="connsiteY8" fmla="*/ 8819 h 46717"/>
                <a:gd name="connsiteX9" fmla="*/ 52164 w 73468"/>
                <a:gd name="connsiteY9" fmla="*/ -135 h 46717"/>
                <a:gd name="connsiteX10" fmla="*/ 64642 w 73468"/>
                <a:gd name="connsiteY10" fmla="*/ 4628 h 46717"/>
                <a:gd name="connsiteX11" fmla="*/ 69405 w 73468"/>
                <a:gd name="connsiteY11" fmla="*/ 18249 h 46717"/>
                <a:gd name="connsiteX12" fmla="*/ 69405 w 73468"/>
                <a:gd name="connsiteY12" fmla="*/ 46157 h 46717"/>
                <a:gd name="connsiteX13" fmla="*/ 59880 w 73468"/>
                <a:gd name="connsiteY13" fmla="*/ 46157 h 46717"/>
                <a:gd name="connsiteX14" fmla="*/ 59880 w 73468"/>
                <a:gd name="connsiteY14" fmla="*/ 21201 h 46717"/>
                <a:gd name="connsiteX15" fmla="*/ 49406 w 73468"/>
                <a:gd name="connsiteY15" fmla="*/ 8533 h 46717"/>
                <a:gd name="connsiteX16" fmla="*/ 40927 w 73468"/>
                <a:gd name="connsiteY16" fmla="*/ 11676 h 46717"/>
                <a:gd name="connsiteX17" fmla="*/ 37118 w 73468"/>
                <a:gd name="connsiteY17" fmla="*/ 21201 h 46717"/>
                <a:gd name="connsiteX18" fmla="*/ 37118 w 73468"/>
                <a:gd name="connsiteY18" fmla="*/ 46538 h 46717"/>
                <a:gd name="connsiteX19" fmla="*/ 27593 w 73468"/>
                <a:gd name="connsiteY19" fmla="*/ 46538 h 46717"/>
                <a:gd name="connsiteX20" fmla="*/ 27593 w 73468"/>
                <a:gd name="connsiteY20" fmla="*/ 21582 h 46717"/>
                <a:gd name="connsiteX21" fmla="*/ 25305 w 73468"/>
                <a:gd name="connsiteY21" fmla="*/ 12057 h 46717"/>
                <a:gd name="connsiteX22" fmla="*/ 17971 w 73468"/>
                <a:gd name="connsiteY22" fmla="*/ 9009 h 46717"/>
                <a:gd name="connsiteX23" fmla="*/ 9301 w 73468"/>
                <a:gd name="connsiteY23" fmla="*/ 12343 h 46717"/>
                <a:gd name="connsiteX24" fmla="*/ 5492 w 73468"/>
                <a:gd name="connsiteY24" fmla="*/ 21487 h 46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68" h="46717">
                  <a:moveTo>
                    <a:pt x="5492" y="21487"/>
                  </a:moveTo>
                  <a:lnTo>
                    <a:pt x="5492" y="46157"/>
                  </a:lnTo>
                  <a:lnTo>
                    <a:pt x="-4033" y="46157"/>
                  </a:lnTo>
                  <a:lnTo>
                    <a:pt x="-4033" y="627"/>
                  </a:lnTo>
                  <a:lnTo>
                    <a:pt x="5492" y="627"/>
                  </a:lnTo>
                  <a:lnTo>
                    <a:pt x="5492" y="8914"/>
                  </a:lnTo>
                  <a:cubicBezTo>
                    <a:pt x="6827" y="6133"/>
                    <a:pt x="9018" y="3828"/>
                    <a:pt x="11683" y="2342"/>
                  </a:cubicBezTo>
                  <a:cubicBezTo>
                    <a:pt x="14352" y="713"/>
                    <a:pt x="17496" y="-135"/>
                    <a:pt x="20640" y="-135"/>
                  </a:cubicBezTo>
                  <a:cubicBezTo>
                    <a:pt x="26923" y="-630"/>
                    <a:pt x="32830" y="2980"/>
                    <a:pt x="35309" y="8819"/>
                  </a:cubicBezTo>
                  <a:cubicBezTo>
                    <a:pt x="39118" y="3237"/>
                    <a:pt x="45401" y="-116"/>
                    <a:pt x="52164" y="-135"/>
                  </a:cubicBezTo>
                  <a:cubicBezTo>
                    <a:pt x="56833" y="-325"/>
                    <a:pt x="61312" y="1399"/>
                    <a:pt x="64642" y="4628"/>
                  </a:cubicBezTo>
                  <a:cubicBezTo>
                    <a:pt x="67977" y="8333"/>
                    <a:pt x="69693" y="13248"/>
                    <a:pt x="69405" y="18249"/>
                  </a:cubicBezTo>
                  <a:lnTo>
                    <a:pt x="69405" y="46157"/>
                  </a:lnTo>
                  <a:lnTo>
                    <a:pt x="59880" y="46157"/>
                  </a:lnTo>
                  <a:lnTo>
                    <a:pt x="59880" y="21201"/>
                  </a:lnTo>
                  <a:cubicBezTo>
                    <a:pt x="59880" y="12724"/>
                    <a:pt x="56452" y="8533"/>
                    <a:pt x="49406" y="8533"/>
                  </a:cubicBezTo>
                  <a:cubicBezTo>
                    <a:pt x="46262" y="8485"/>
                    <a:pt x="43308" y="9609"/>
                    <a:pt x="40927" y="11676"/>
                  </a:cubicBezTo>
                  <a:cubicBezTo>
                    <a:pt x="38258" y="14096"/>
                    <a:pt x="36830" y="17610"/>
                    <a:pt x="37118" y="21201"/>
                  </a:cubicBezTo>
                  <a:lnTo>
                    <a:pt x="37118" y="46538"/>
                  </a:lnTo>
                  <a:lnTo>
                    <a:pt x="27593" y="46538"/>
                  </a:lnTo>
                  <a:lnTo>
                    <a:pt x="27593" y="21582"/>
                  </a:lnTo>
                  <a:cubicBezTo>
                    <a:pt x="27784" y="18249"/>
                    <a:pt x="27021" y="14924"/>
                    <a:pt x="25305" y="12057"/>
                  </a:cubicBezTo>
                  <a:cubicBezTo>
                    <a:pt x="23496" y="9943"/>
                    <a:pt x="20733" y="8809"/>
                    <a:pt x="17971" y="9009"/>
                  </a:cubicBezTo>
                  <a:cubicBezTo>
                    <a:pt x="14733" y="8981"/>
                    <a:pt x="11683" y="10171"/>
                    <a:pt x="9301" y="12343"/>
                  </a:cubicBezTo>
                  <a:cubicBezTo>
                    <a:pt x="6827" y="14715"/>
                    <a:pt x="5399" y="18039"/>
                    <a:pt x="5492" y="21487"/>
                  </a:cubicBezTo>
                  <a:close/>
                </a:path>
              </a:pathLst>
            </a:custGeom>
            <a:solidFill>
              <a:srgbClr val="6D6E71"/>
            </a:solidFill>
            <a:ln w="9525" cap="flat">
              <a:noFill/>
              <a:prstDash val="solid"/>
              <a:miter/>
            </a:ln>
          </p:spPr>
          <p:txBody>
            <a:bodyPr rtlCol="0" anchor="ctr"/>
            <a:lstStyle/>
            <a:p>
              <a:endParaRPr lang="en-US"/>
            </a:p>
          </p:txBody>
        </p:sp>
        <p:sp>
          <p:nvSpPr>
            <p:cNvPr id="1261" name="Freeform: Shape 1260">
              <a:extLst>
                <a:ext uri="{FF2B5EF4-FFF2-40B4-BE49-F238E27FC236}">
                  <a16:creationId xmlns:a16="http://schemas.microsoft.com/office/drawing/2014/main" id="{2BDB5FB4-2EE5-4C3E-B9FC-334B7F9E4444}"/>
                </a:ext>
              </a:extLst>
            </p:cNvPr>
            <p:cNvSpPr/>
            <p:nvPr/>
          </p:nvSpPr>
          <p:spPr>
            <a:xfrm>
              <a:off x="8770939" y="230219"/>
              <a:ext cx="59426" cy="61620"/>
            </a:xfrm>
            <a:custGeom>
              <a:avLst/>
              <a:gdLst>
                <a:gd name="connsiteX0" fmla="*/ 41327 w 45398"/>
                <a:gd name="connsiteY0" fmla="*/ 27545 h 47074"/>
                <a:gd name="connsiteX1" fmla="*/ 5516 w 45398"/>
                <a:gd name="connsiteY1" fmla="*/ 27545 h 47074"/>
                <a:gd name="connsiteX2" fmla="*/ 10087 w 45398"/>
                <a:gd name="connsiteY2" fmla="*/ 35546 h 47074"/>
                <a:gd name="connsiteX3" fmla="*/ 19612 w 45398"/>
                <a:gd name="connsiteY3" fmla="*/ 38594 h 47074"/>
                <a:gd name="connsiteX4" fmla="*/ 32658 w 45398"/>
                <a:gd name="connsiteY4" fmla="*/ 33260 h 47074"/>
                <a:gd name="connsiteX5" fmla="*/ 38090 w 45398"/>
                <a:gd name="connsiteY5" fmla="*/ 39261 h 47074"/>
                <a:gd name="connsiteX6" fmla="*/ 19040 w 45398"/>
                <a:gd name="connsiteY6" fmla="*/ 46881 h 47074"/>
                <a:gd name="connsiteX7" fmla="*/ 2655 w 45398"/>
                <a:gd name="connsiteY7" fmla="*/ 40499 h 47074"/>
                <a:gd name="connsiteX8" fmla="*/ -4009 w 45398"/>
                <a:gd name="connsiteY8" fmla="*/ 23354 h 47074"/>
                <a:gd name="connsiteX9" fmla="*/ 2846 w 45398"/>
                <a:gd name="connsiteY9" fmla="*/ 6209 h 47074"/>
                <a:gd name="connsiteX10" fmla="*/ 18943 w 45398"/>
                <a:gd name="connsiteY10" fmla="*/ -173 h 47074"/>
                <a:gd name="connsiteX11" fmla="*/ 34756 w 45398"/>
                <a:gd name="connsiteY11" fmla="*/ 5447 h 47074"/>
                <a:gd name="connsiteX12" fmla="*/ 41327 w 45398"/>
                <a:gd name="connsiteY12" fmla="*/ 20973 h 47074"/>
                <a:gd name="connsiteX13" fmla="*/ 5516 w 45398"/>
                <a:gd name="connsiteY13" fmla="*/ 20020 h 47074"/>
                <a:gd name="connsiteX14" fmla="*/ 31709 w 45398"/>
                <a:gd name="connsiteY14" fmla="*/ 20020 h 47074"/>
                <a:gd name="connsiteX15" fmla="*/ 28086 w 45398"/>
                <a:gd name="connsiteY15" fmla="*/ 11162 h 47074"/>
                <a:gd name="connsiteX16" fmla="*/ 19231 w 45398"/>
                <a:gd name="connsiteY16" fmla="*/ 8114 h 47074"/>
                <a:gd name="connsiteX17" fmla="*/ 9706 w 45398"/>
                <a:gd name="connsiteY17" fmla="*/ 11352 h 47074"/>
                <a:gd name="connsiteX18" fmla="*/ 5516 w 45398"/>
                <a:gd name="connsiteY18" fmla="*/ 20020 h 47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8" h="47074">
                  <a:moveTo>
                    <a:pt x="41327" y="27545"/>
                  </a:moveTo>
                  <a:lnTo>
                    <a:pt x="5516" y="27545"/>
                  </a:lnTo>
                  <a:cubicBezTo>
                    <a:pt x="5706" y="30774"/>
                    <a:pt x="7418" y="33717"/>
                    <a:pt x="10087" y="35546"/>
                  </a:cubicBezTo>
                  <a:cubicBezTo>
                    <a:pt x="12850" y="37575"/>
                    <a:pt x="16180" y="38651"/>
                    <a:pt x="19612" y="38594"/>
                  </a:cubicBezTo>
                  <a:cubicBezTo>
                    <a:pt x="24566" y="38889"/>
                    <a:pt x="29328" y="36927"/>
                    <a:pt x="32658" y="33260"/>
                  </a:cubicBezTo>
                  <a:lnTo>
                    <a:pt x="38090" y="39261"/>
                  </a:lnTo>
                  <a:cubicBezTo>
                    <a:pt x="33040" y="44357"/>
                    <a:pt x="26184" y="47119"/>
                    <a:pt x="19040" y="46881"/>
                  </a:cubicBezTo>
                  <a:cubicBezTo>
                    <a:pt x="12943" y="46995"/>
                    <a:pt x="7036" y="44700"/>
                    <a:pt x="2655" y="40499"/>
                  </a:cubicBezTo>
                  <a:cubicBezTo>
                    <a:pt x="-1916" y="35994"/>
                    <a:pt x="-4298" y="29755"/>
                    <a:pt x="-4009" y="23354"/>
                  </a:cubicBezTo>
                  <a:cubicBezTo>
                    <a:pt x="-4298" y="16915"/>
                    <a:pt x="-1819" y="10648"/>
                    <a:pt x="2846" y="6209"/>
                  </a:cubicBezTo>
                  <a:cubicBezTo>
                    <a:pt x="7134" y="2075"/>
                    <a:pt x="12943" y="-220"/>
                    <a:pt x="18943" y="-173"/>
                  </a:cubicBezTo>
                  <a:cubicBezTo>
                    <a:pt x="24756" y="-316"/>
                    <a:pt x="30375" y="1685"/>
                    <a:pt x="34756" y="5447"/>
                  </a:cubicBezTo>
                  <a:cubicBezTo>
                    <a:pt x="39235" y="9314"/>
                    <a:pt x="41709" y="15058"/>
                    <a:pt x="41327" y="20973"/>
                  </a:cubicBezTo>
                  <a:close/>
                  <a:moveTo>
                    <a:pt x="5516" y="20020"/>
                  </a:moveTo>
                  <a:lnTo>
                    <a:pt x="31709" y="20020"/>
                  </a:lnTo>
                  <a:cubicBezTo>
                    <a:pt x="31900" y="16677"/>
                    <a:pt x="30565" y="13429"/>
                    <a:pt x="28086" y="11162"/>
                  </a:cubicBezTo>
                  <a:cubicBezTo>
                    <a:pt x="25612" y="9105"/>
                    <a:pt x="22468" y="8028"/>
                    <a:pt x="19231" y="8114"/>
                  </a:cubicBezTo>
                  <a:cubicBezTo>
                    <a:pt x="15799" y="8076"/>
                    <a:pt x="12371" y="9219"/>
                    <a:pt x="9706" y="11352"/>
                  </a:cubicBezTo>
                  <a:cubicBezTo>
                    <a:pt x="6943" y="13381"/>
                    <a:pt x="5418" y="16620"/>
                    <a:pt x="5516" y="20020"/>
                  </a:cubicBezTo>
                  <a:close/>
                </a:path>
              </a:pathLst>
            </a:custGeom>
            <a:solidFill>
              <a:srgbClr val="6D6E71"/>
            </a:solidFill>
            <a:ln w="9525" cap="flat">
              <a:noFill/>
              <a:prstDash val="solid"/>
              <a:miter/>
            </a:ln>
          </p:spPr>
          <p:txBody>
            <a:bodyPr rtlCol="0" anchor="ctr"/>
            <a:lstStyle/>
            <a:p>
              <a:endParaRPr lang="en-US"/>
            </a:p>
          </p:txBody>
        </p:sp>
        <p:sp>
          <p:nvSpPr>
            <p:cNvPr id="1262" name="Freeform: Shape 1261">
              <a:extLst>
                <a:ext uri="{FF2B5EF4-FFF2-40B4-BE49-F238E27FC236}">
                  <a16:creationId xmlns:a16="http://schemas.microsoft.com/office/drawing/2014/main" id="{E76015D7-ECBE-4DAE-9702-3894428ACE53}"/>
                </a:ext>
              </a:extLst>
            </p:cNvPr>
            <p:cNvSpPr/>
            <p:nvPr/>
          </p:nvSpPr>
          <p:spPr>
            <a:xfrm>
              <a:off x="8844154" y="230230"/>
              <a:ext cx="54934" cy="60594"/>
            </a:xfrm>
            <a:custGeom>
              <a:avLst/>
              <a:gdLst>
                <a:gd name="connsiteX0" fmla="*/ 5492 w 41966"/>
                <a:gd name="connsiteY0" fmla="*/ 21441 h 46290"/>
                <a:gd name="connsiteX1" fmla="*/ 5492 w 41966"/>
                <a:gd name="connsiteY1" fmla="*/ 46111 h 46290"/>
                <a:gd name="connsiteX2" fmla="*/ -4033 w 41966"/>
                <a:gd name="connsiteY2" fmla="*/ 46111 h 46290"/>
                <a:gd name="connsiteX3" fmla="*/ -4033 w 41966"/>
                <a:gd name="connsiteY3" fmla="*/ 581 h 46290"/>
                <a:gd name="connsiteX4" fmla="*/ 5492 w 41966"/>
                <a:gd name="connsiteY4" fmla="*/ 581 h 46290"/>
                <a:gd name="connsiteX5" fmla="*/ 5492 w 41966"/>
                <a:gd name="connsiteY5" fmla="*/ 8868 h 46290"/>
                <a:gd name="connsiteX6" fmla="*/ 29784 w 41966"/>
                <a:gd name="connsiteY6" fmla="*/ 2134 h 46290"/>
                <a:gd name="connsiteX7" fmla="*/ 33118 w 41966"/>
                <a:gd name="connsiteY7" fmla="*/ 4582 h 46290"/>
                <a:gd name="connsiteX8" fmla="*/ 37881 w 41966"/>
                <a:gd name="connsiteY8" fmla="*/ 18202 h 46290"/>
                <a:gd name="connsiteX9" fmla="*/ 37881 w 41966"/>
                <a:gd name="connsiteY9" fmla="*/ 46111 h 46290"/>
                <a:gd name="connsiteX10" fmla="*/ 28356 w 41966"/>
                <a:gd name="connsiteY10" fmla="*/ 46111 h 46290"/>
                <a:gd name="connsiteX11" fmla="*/ 28356 w 41966"/>
                <a:gd name="connsiteY11" fmla="*/ 21155 h 46290"/>
                <a:gd name="connsiteX12" fmla="*/ 17877 w 41966"/>
                <a:gd name="connsiteY12" fmla="*/ 8487 h 46290"/>
                <a:gd name="connsiteX13" fmla="*/ 9208 w 41966"/>
                <a:gd name="connsiteY13" fmla="*/ 11821 h 46290"/>
                <a:gd name="connsiteX14" fmla="*/ 5492 w 41966"/>
                <a:gd name="connsiteY14" fmla="*/ 21441 h 46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6" h="46290">
                  <a:moveTo>
                    <a:pt x="5492" y="21441"/>
                  </a:moveTo>
                  <a:lnTo>
                    <a:pt x="5492" y="46111"/>
                  </a:lnTo>
                  <a:lnTo>
                    <a:pt x="-4033" y="46111"/>
                  </a:lnTo>
                  <a:lnTo>
                    <a:pt x="-4033" y="581"/>
                  </a:lnTo>
                  <a:lnTo>
                    <a:pt x="5492" y="581"/>
                  </a:lnTo>
                  <a:lnTo>
                    <a:pt x="5492" y="8868"/>
                  </a:lnTo>
                  <a:cubicBezTo>
                    <a:pt x="10352" y="305"/>
                    <a:pt x="21212" y="-2714"/>
                    <a:pt x="29784" y="2134"/>
                  </a:cubicBezTo>
                  <a:cubicBezTo>
                    <a:pt x="31021" y="2820"/>
                    <a:pt x="32067" y="3639"/>
                    <a:pt x="33118" y="4582"/>
                  </a:cubicBezTo>
                  <a:cubicBezTo>
                    <a:pt x="36546" y="8268"/>
                    <a:pt x="38262" y="13202"/>
                    <a:pt x="37881" y="18202"/>
                  </a:cubicBezTo>
                  <a:lnTo>
                    <a:pt x="37881" y="46111"/>
                  </a:lnTo>
                  <a:lnTo>
                    <a:pt x="28356" y="46111"/>
                  </a:lnTo>
                  <a:lnTo>
                    <a:pt x="28356" y="21155"/>
                  </a:lnTo>
                  <a:cubicBezTo>
                    <a:pt x="28356" y="12678"/>
                    <a:pt x="24831" y="8487"/>
                    <a:pt x="17877" y="8487"/>
                  </a:cubicBezTo>
                  <a:cubicBezTo>
                    <a:pt x="14636" y="8458"/>
                    <a:pt x="11590" y="9649"/>
                    <a:pt x="9208" y="11821"/>
                  </a:cubicBezTo>
                  <a:cubicBezTo>
                    <a:pt x="6636" y="14316"/>
                    <a:pt x="5208" y="17841"/>
                    <a:pt x="5492" y="21441"/>
                  </a:cubicBezTo>
                  <a:close/>
                </a:path>
              </a:pathLst>
            </a:custGeom>
            <a:solidFill>
              <a:srgbClr val="6D6E71"/>
            </a:solidFill>
            <a:ln w="9525" cap="flat">
              <a:noFill/>
              <a:prstDash val="solid"/>
              <a:miter/>
            </a:ln>
          </p:spPr>
          <p:txBody>
            <a:bodyPr rtlCol="0" anchor="ctr"/>
            <a:lstStyle/>
            <a:p>
              <a:endParaRPr lang="en-US"/>
            </a:p>
          </p:txBody>
        </p:sp>
        <p:sp>
          <p:nvSpPr>
            <p:cNvPr id="1263" name="Freeform: Shape 1262">
              <a:extLst>
                <a:ext uri="{FF2B5EF4-FFF2-40B4-BE49-F238E27FC236}">
                  <a16:creationId xmlns:a16="http://schemas.microsoft.com/office/drawing/2014/main" id="{EB024B4B-E6F0-4019-B635-5DA11A4595E4}"/>
                </a:ext>
              </a:extLst>
            </p:cNvPr>
            <p:cNvSpPr/>
            <p:nvPr/>
          </p:nvSpPr>
          <p:spPr>
            <a:xfrm>
              <a:off x="8911987" y="212398"/>
              <a:ext cx="41514" cy="79425"/>
            </a:xfrm>
            <a:custGeom>
              <a:avLst/>
              <a:gdLst>
                <a:gd name="connsiteX0" fmla="*/ 11301 w 31714"/>
                <a:gd name="connsiteY0" fmla="*/ 21918 h 60676"/>
                <a:gd name="connsiteX1" fmla="*/ 11301 w 31714"/>
                <a:gd name="connsiteY1" fmla="*/ 45064 h 60676"/>
                <a:gd name="connsiteX2" fmla="*/ 13013 w 31714"/>
                <a:gd name="connsiteY2" fmla="*/ 50207 h 60676"/>
                <a:gd name="connsiteX3" fmla="*/ 17775 w 31714"/>
                <a:gd name="connsiteY3" fmla="*/ 52112 h 60676"/>
                <a:gd name="connsiteX4" fmla="*/ 23682 w 31714"/>
                <a:gd name="connsiteY4" fmla="*/ 49159 h 60676"/>
                <a:gd name="connsiteX5" fmla="*/ 27682 w 31714"/>
                <a:gd name="connsiteY5" fmla="*/ 55922 h 60676"/>
                <a:gd name="connsiteX6" fmla="*/ 16445 w 31714"/>
                <a:gd name="connsiteY6" fmla="*/ 60494 h 60676"/>
                <a:gd name="connsiteX7" fmla="*/ 6060 w 31714"/>
                <a:gd name="connsiteY7" fmla="*/ 56208 h 60676"/>
                <a:gd name="connsiteX8" fmla="*/ 1678 w 31714"/>
                <a:gd name="connsiteY8" fmla="*/ 44778 h 60676"/>
                <a:gd name="connsiteX9" fmla="*/ 1678 w 31714"/>
                <a:gd name="connsiteY9" fmla="*/ 21918 h 60676"/>
                <a:gd name="connsiteX10" fmla="*/ -4033 w 31714"/>
                <a:gd name="connsiteY10" fmla="*/ 21918 h 60676"/>
                <a:gd name="connsiteX11" fmla="*/ -4033 w 31714"/>
                <a:gd name="connsiteY11" fmla="*/ 14203 h 60676"/>
                <a:gd name="connsiteX12" fmla="*/ 1678 w 31714"/>
                <a:gd name="connsiteY12" fmla="*/ 14203 h 60676"/>
                <a:gd name="connsiteX13" fmla="*/ 1678 w 31714"/>
                <a:gd name="connsiteY13" fmla="*/ -180 h 60676"/>
                <a:gd name="connsiteX14" fmla="*/ 11203 w 31714"/>
                <a:gd name="connsiteY14" fmla="*/ -180 h 60676"/>
                <a:gd name="connsiteX15" fmla="*/ 11203 w 31714"/>
                <a:gd name="connsiteY15" fmla="*/ 14203 h 60676"/>
                <a:gd name="connsiteX16" fmla="*/ 23207 w 31714"/>
                <a:gd name="connsiteY16" fmla="*/ 14203 h 60676"/>
                <a:gd name="connsiteX17" fmla="*/ 23207 w 31714"/>
                <a:gd name="connsiteY17" fmla="*/ 21918 h 6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4" h="60676">
                  <a:moveTo>
                    <a:pt x="11301" y="21918"/>
                  </a:moveTo>
                  <a:lnTo>
                    <a:pt x="11301" y="45064"/>
                  </a:lnTo>
                  <a:cubicBezTo>
                    <a:pt x="11203" y="46931"/>
                    <a:pt x="11776" y="48769"/>
                    <a:pt x="13013" y="50207"/>
                  </a:cubicBezTo>
                  <a:cubicBezTo>
                    <a:pt x="14254" y="51531"/>
                    <a:pt x="15966" y="52236"/>
                    <a:pt x="17775" y="52112"/>
                  </a:cubicBezTo>
                  <a:cubicBezTo>
                    <a:pt x="20063" y="52036"/>
                    <a:pt x="22254" y="50960"/>
                    <a:pt x="23682" y="49159"/>
                  </a:cubicBezTo>
                  <a:lnTo>
                    <a:pt x="27682" y="55922"/>
                  </a:lnTo>
                  <a:cubicBezTo>
                    <a:pt x="24635" y="58818"/>
                    <a:pt x="20635" y="60456"/>
                    <a:pt x="16445" y="60494"/>
                  </a:cubicBezTo>
                  <a:cubicBezTo>
                    <a:pt x="12538" y="60561"/>
                    <a:pt x="8729" y="59018"/>
                    <a:pt x="6060" y="56208"/>
                  </a:cubicBezTo>
                  <a:cubicBezTo>
                    <a:pt x="3013" y="53189"/>
                    <a:pt x="1488" y="49036"/>
                    <a:pt x="1678" y="44778"/>
                  </a:cubicBezTo>
                  <a:lnTo>
                    <a:pt x="1678" y="21918"/>
                  </a:lnTo>
                  <a:lnTo>
                    <a:pt x="-4033" y="21918"/>
                  </a:lnTo>
                  <a:lnTo>
                    <a:pt x="-4033" y="14203"/>
                  </a:lnTo>
                  <a:lnTo>
                    <a:pt x="1678" y="14203"/>
                  </a:lnTo>
                  <a:lnTo>
                    <a:pt x="1678" y="-180"/>
                  </a:lnTo>
                  <a:lnTo>
                    <a:pt x="11203" y="-180"/>
                  </a:lnTo>
                  <a:lnTo>
                    <a:pt x="11203" y="14203"/>
                  </a:lnTo>
                  <a:lnTo>
                    <a:pt x="23207" y="14203"/>
                  </a:lnTo>
                  <a:lnTo>
                    <a:pt x="23207" y="21918"/>
                  </a:lnTo>
                  <a:close/>
                </a:path>
              </a:pathLst>
            </a:custGeom>
            <a:solidFill>
              <a:srgbClr val="6D6E71"/>
            </a:solidFill>
            <a:ln w="9525" cap="flat">
              <a:noFill/>
              <a:prstDash val="solid"/>
              <a:miter/>
            </a:ln>
          </p:spPr>
          <p:txBody>
            <a:bodyPr rtlCol="0" anchor="ctr"/>
            <a:lstStyle/>
            <a:p>
              <a:endParaRPr lang="en-US"/>
            </a:p>
          </p:txBody>
        </p:sp>
        <p:sp>
          <p:nvSpPr>
            <p:cNvPr id="1264" name="Freeform: Shape 1263">
              <a:extLst>
                <a:ext uri="{FF2B5EF4-FFF2-40B4-BE49-F238E27FC236}">
                  <a16:creationId xmlns:a16="http://schemas.microsoft.com/office/drawing/2014/main" id="{3EE046B6-68B0-42D0-8A11-FDD82909DE49}"/>
                </a:ext>
              </a:extLst>
            </p:cNvPr>
            <p:cNvSpPr/>
            <p:nvPr/>
          </p:nvSpPr>
          <p:spPr>
            <a:xfrm>
              <a:off x="8990283" y="230228"/>
              <a:ext cx="62839" cy="61593"/>
            </a:xfrm>
            <a:custGeom>
              <a:avLst/>
              <a:gdLst>
                <a:gd name="connsiteX0" fmla="*/ 37115 w 48005"/>
                <a:gd name="connsiteY0" fmla="*/ 40015 h 47053"/>
                <a:gd name="connsiteX1" fmla="*/ 2828 w 48005"/>
                <a:gd name="connsiteY1" fmla="*/ 40015 h 47053"/>
                <a:gd name="connsiteX2" fmla="*/ 2828 w 48005"/>
                <a:gd name="connsiteY2" fmla="*/ 6678 h 47053"/>
                <a:gd name="connsiteX3" fmla="*/ 37115 w 48005"/>
                <a:gd name="connsiteY3" fmla="*/ 6678 h 47053"/>
                <a:gd name="connsiteX4" fmla="*/ 37115 w 48005"/>
                <a:gd name="connsiteY4" fmla="*/ 40015 h 47053"/>
                <a:gd name="connsiteX5" fmla="*/ 9684 w 48005"/>
                <a:gd name="connsiteY5" fmla="*/ 34110 h 47053"/>
                <a:gd name="connsiteX6" fmla="*/ 30259 w 48005"/>
                <a:gd name="connsiteY6" fmla="*/ 34110 h 47053"/>
                <a:gd name="connsiteX7" fmla="*/ 30259 w 48005"/>
                <a:gd name="connsiteY7" fmla="*/ 12584 h 47053"/>
                <a:gd name="connsiteX8" fmla="*/ 9684 w 48005"/>
                <a:gd name="connsiteY8" fmla="*/ 12584 h 47053"/>
                <a:gd name="connsiteX9" fmla="*/ 9684 w 48005"/>
                <a:gd name="connsiteY9"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005" h="47053">
                  <a:moveTo>
                    <a:pt x="37115" y="40015"/>
                  </a:moveTo>
                  <a:cubicBezTo>
                    <a:pt x="27497" y="49160"/>
                    <a:pt x="12446" y="49160"/>
                    <a:pt x="2828" y="40015"/>
                  </a:cubicBezTo>
                  <a:cubicBezTo>
                    <a:pt x="-6320" y="30776"/>
                    <a:pt x="-6320" y="15917"/>
                    <a:pt x="2828" y="6678"/>
                  </a:cubicBezTo>
                  <a:cubicBezTo>
                    <a:pt x="12446" y="-2466"/>
                    <a:pt x="27497" y="-2466"/>
                    <a:pt x="37115" y="6678"/>
                  </a:cubicBezTo>
                  <a:cubicBezTo>
                    <a:pt x="46258" y="15917"/>
                    <a:pt x="46258" y="30776"/>
                    <a:pt x="37115" y="40015"/>
                  </a:cubicBezTo>
                  <a:close/>
                  <a:moveTo>
                    <a:pt x="9684" y="34110"/>
                  </a:moveTo>
                  <a:cubicBezTo>
                    <a:pt x="15400" y="39673"/>
                    <a:pt x="24543" y="39673"/>
                    <a:pt x="30259" y="34110"/>
                  </a:cubicBezTo>
                  <a:cubicBezTo>
                    <a:pt x="35687" y="27976"/>
                    <a:pt x="35687" y="18718"/>
                    <a:pt x="30259" y="12584"/>
                  </a:cubicBezTo>
                  <a:cubicBezTo>
                    <a:pt x="24543" y="7021"/>
                    <a:pt x="15400" y="7021"/>
                    <a:pt x="9684" y="12584"/>
                  </a:cubicBezTo>
                  <a:cubicBezTo>
                    <a:pt x="4256" y="18718"/>
                    <a:pt x="4256" y="27976"/>
                    <a:pt x="9684" y="34110"/>
                  </a:cubicBezTo>
                  <a:close/>
                </a:path>
              </a:pathLst>
            </a:custGeom>
            <a:solidFill>
              <a:srgbClr val="6D6E71"/>
            </a:solidFill>
            <a:ln w="9525" cap="flat">
              <a:noFill/>
              <a:prstDash val="solid"/>
              <a:miter/>
            </a:ln>
          </p:spPr>
          <p:txBody>
            <a:bodyPr rtlCol="0" anchor="ctr"/>
            <a:lstStyle/>
            <a:p>
              <a:endParaRPr lang="en-US"/>
            </a:p>
          </p:txBody>
        </p:sp>
        <p:sp>
          <p:nvSpPr>
            <p:cNvPr id="1265" name="Freeform: Shape 1264">
              <a:extLst>
                <a:ext uri="{FF2B5EF4-FFF2-40B4-BE49-F238E27FC236}">
                  <a16:creationId xmlns:a16="http://schemas.microsoft.com/office/drawing/2014/main" id="{9AC99E36-E821-404D-B417-789CB7878803}"/>
                </a:ext>
              </a:extLst>
            </p:cNvPr>
            <p:cNvSpPr/>
            <p:nvPr/>
          </p:nvSpPr>
          <p:spPr>
            <a:xfrm>
              <a:off x="9062726" y="206037"/>
              <a:ext cx="41519" cy="85161"/>
            </a:xfrm>
            <a:custGeom>
              <a:avLst/>
              <a:gdLst>
                <a:gd name="connsiteX0" fmla="*/ 11301 w 31718"/>
                <a:gd name="connsiteY0" fmla="*/ 15253 h 65058"/>
                <a:gd name="connsiteX1" fmla="*/ 11301 w 31718"/>
                <a:gd name="connsiteY1" fmla="*/ 19063 h 65058"/>
                <a:gd name="connsiteX2" fmla="*/ 23398 w 31718"/>
                <a:gd name="connsiteY2" fmla="*/ 19063 h 65058"/>
                <a:gd name="connsiteX3" fmla="*/ 23398 w 31718"/>
                <a:gd name="connsiteY3" fmla="*/ 26778 h 65058"/>
                <a:gd name="connsiteX4" fmla="*/ 11301 w 31718"/>
                <a:gd name="connsiteY4" fmla="*/ 26778 h 65058"/>
                <a:gd name="connsiteX5" fmla="*/ 11301 w 31718"/>
                <a:gd name="connsiteY5" fmla="*/ 64878 h 65058"/>
                <a:gd name="connsiteX6" fmla="*/ 1776 w 31718"/>
                <a:gd name="connsiteY6" fmla="*/ 64878 h 65058"/>
                <a:gd name="connsiteX7" fmla="*/ 1776 w 31718"/>
                <a:gd name="connsiteY7" fmla="*/ 26778 h 65058"/>
                <a:gd name="connsiteX8" fmla="*/ -4033 w 31718"/>
                <a:gd name="connsiteY8" fmla="*/ 26778 h 65058"/>
                <a:gd name="connsiteX9" fmla="*/ -4033 w 31718"/>
                <a:gd name="connsiteY9" fmla="*/ 19063 h 65058"/>
                <a:gd name="connsiteX10" fmla="*/ 1776 w 31718"/>
                <a:gd name="connsiteY10" fmla="*/ 19063 h 65058"/>
                <a:gd name="connsiteX11" fmla="*/ 1776 w 31718"/>
                <a:gd name="connsiteY11" fmla="*/ 15539 h 65058"/>
                <a:gd name="connsiteX12" fmla="*/ 6064 w 31718"/>
                <a:gd name="connsiteY12" fmla="*/ 4109 h 65058"/>
                <a:gd name="connsiteX13" fmla="*/ 16543 w 31718"/>
                <a:gd name="connsiteY13" fmla="*/ -177 h 65058"/>
                <a:gd name="connsiteX14" fmla="*/ 27686 w 31718"/>
                <a:gd name="connsiteY14" fmla="*/ 4395 h 65058"/>
                <a:gd name="connsiteX15" fmla="*/ 23779 w 31718"/>
                <a:gd name="connsiteY15" fmla="*/ 11157 h 65058"/>
                <a:gd name="connsiteX16" fmla="*/ 17873 w 31718"/>
                <a:gd name="connsiteY16" fmla="*/ 8109 h 65058"/>
                <a:gd name="connsiteX17" fmla="*/ 13110 w 31718"/>
                <a:gd name="connsiteY17" fmla="*/ 10110 h 65058"/>
                <a:gd name="connsiteX18" fmla="*/ 11301 w 31718"/>
                <a:gd name="connsiteY18" fmla="*/ 15253 h 6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5058">
                  <a:moveTo>
                    <a:pt x="11301" y="15253"/>
                  </a:moveTo>
                  <a:lnTo>
                    <a:pt x="11301" y="19063"/>
                  </a:lnTo>
                  <a:lnTo>
                    <a:pt x="23398" y="19063"/>
                  </a:lnTo>
                  <a:lnTo>
                    <a:pt x="23398" y="26778"/>
                  </a:lnTo>
                  <a:lnTo>
                    <a:pt x="11301" y="26778"/>
                  </a:lnTo>
                  <a:lnTo>
                    <a:pt x="11301" y="64878"/>
                  </a:lnTo>
                  <a:lnTo>
                    <a:pt x="1776" y="64878"/>
                  </a:lnTo>
                  <a:lnTo>
                    <a:pt x="1776" y="26778"/>
                  </a:lnTo>
                  <a:lnTo>
                    <a:pt x="-4033" y="26778"/>
                  </a:lnTo>
                  <a:lnTo>
                    <a:pt x="-4033" y="19063"/>
                  </a:lnTo>
                  <a:lnTo>
                    <a:pt x="1776" y="19063"/>
                  </a:lnTo>
                  <a:lnTo>
                    <a:pt x="1776" y="15539"/>
                  </a:lnTo>
                  <a:cubicBezTo>
                    <a:pt x="1585" y="11300"/>
                    <a:pt x="3111" y="7147"/>
                    <a:pt x="6064" y="4109"/>
                  </a:cubicBezTo>
                  <a:cubicBezTo>
                    <a:pt x="8827" y="1299"/>
                    <a:pt x="12636" y="-254"/>
                    <a:pt x="16543" y="-177"/>
                  </a:cubicBezTo>
                  <a:cubicBezTo>
                    <a:pt x="20733" y="-149"/>
                    <a:pt x="24733" y="1489"/>
                    <a:pt x="27686" y="4395"/>
                  </a:cubicBezTo>
                  <a:lnTo>
                    <a:pt x="23779" y="11157"/>
                  </a:lnTo>
                  <a:cubicBezTo>
                    <a:pt x="22352" y="9367"/>
                    <a:pt x="20161" y="8271"/>
                    <a:pt x="17873" y="8109"/>
                  </a:cubicBezTo>
                  <a:cubicBezTo>
                    <a:pt x="16064" y="7976"/>
                    <a:pt x="14254" y="8719"/>
                    <a:pt x="13110" y="10110"/>
                  </a:cubicBezTo>
                  <a:cubicBezTo>
                    <a:pt x="11873" y="11510"/>
                    <a:pt x="11208" y="13367"/>
                    <a:pt x="11301" y="15253"/>
                  </a:cubicBezTo>
                  <a:close/>
                </a:path>
              </a:pathLst>
            </a:custGeom>
            <a:solidFill>
              <a:srgbClr val="6D6E71"/>
            </a:solidFill>
            <a:ln w="9525" cap="flat">
              <a:noFill/>
              <a:prstDash val="solid"/>
              <a:miter/>
            </a:ln>
          </p:spPr>
          <p:txBody>
            <a:bodyPr rtlCol="0" anchor="ctr"/>
            <a:lstStyle/>
            <a:p>
              <a:endParaRPr lang="en-US"/>
            </a:p>
          </p:txBody>
        </p:sp>
        <p:sp>
          <p:nvSpPr>
            <p:cNvPr id="1266" name="Freeform: Shape 1265">
              <a:extLst>
                <a:ext uri="{FF2B5EF4-FFF2-40B4-BE49-F238E27FC236}">
                  <a16:creationId xmlns:a16="http://schemas.microsoft.com/office/drawing/2014/main" id="{6328E057-7737-4C27-A1F3-C5A1B7F26E93}"/>
                </a:ext>
              </a:extLst>
            </p:cNvPr>
            <p:cNvSpPr/>
            <p:nvPr/>
          </p:nvSpPr>
          <p:spPr>
            <a:xfrm>
              <a:off x="9142771" y="212398"/>
              <a:ext cx="88525" cy="78425"/>
            </a:xfrm>
            <a:custGeom>
              <a:avLst/>
              <a:gdLst>
                <a:gd name="connsiteX0" fmla="*/ 6446 w 67628"/>
                <a:gd name="connsiteY0" fmla="*/ 59732 h 59912"/>
                <a:gd name="connsiteX1" fmla="*/ -4033 w 67628"/>
                <a:gd name="connsiteY1" fmla="*/ 59732 h 59912"/>
                <a:gd name="connsiteX2" fmla="*/ -4033 w 67628"/>
                <a:gd name="connsiteY2" fmla="*/ -180 h 59912"/>
                <a:gd name="connsiteX3" fmla="*/ 11683 w 67628"/>
                <a:gd name="connsiteY3" fmla="*/ -180 h 59912"/>
                <a:gd name="connsiteX4" fmla="*/ 29779 w 67628"/>
                <a:gd name="connsiteY4" fmla="*/ 37444 h 59912"/>
                <a:gd name="connsiteX5" fmla="*/ 47880 w 67628"/>
                <a:gd name="connsiteY5" fmla="*/ -180 h 59912"/>
                <a:gd name="connsiteX6" fmla="*/ 63596 w 67628"/>
                <a:gd name="connsiteY6" fmla="*/ -180 h 59912"/>
                <a:gd name="connsiteX7" fmla="*/ 63596 w 67628"/>
                <a:gd name="connsiteY7" fmla="*/ 59732 h 59912"/>
                <a:gd name="connsiteX8" fmla="*/ 53499 w 67628"/>
                <a:gd name="connsiteY8" fmla="*/ 59732 h 59912"/>
                <a:gd name="connsiteX9" fmla="*/ 53499 w 67628"/>
                <a:gd name="connsiteY9" fmla="*/ 12965 h 59912"/>
                <a:gd name="connsiteX10" fmla="*/ 32542 w 67628"/>
                <a:gd name="connsiteY10" fmla="*/ 54589 h 59912"/>
                <a:gd name="connsiteX11" fmla="*/ 26923 w 67628"/>
                <a:gd name="connsiteY11" fmla="*/ 54589 h 59912"/>
                <a:gd name="connsiteX12" fmla="*/ 6064 w 67628"/>
                <a:gd name="connsiteY12" fmla="*/ 12965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628" h="59912">
                  <a:moveTo>
                    <a:pt x="6446" y="59732"/>
                  </a:moveTo>
                  <a:lnTo>
                    <a:pt x="-4033" y="59732"/>
                  </a:lnTo>
                  <a:lnTo>
                    <a:pt x="-4033" y="-180"/>
                  </a:lnTo>
                  <a:lnTo>
                    <a:pt x="11683" y="-180"/>
                  </a:lnTo>
                  <a:lnTo>
                    <a:pt x="29779" y="37444"/>
                  </a:lnTo>
                  <a:lnTo>
                    <a:pt x="47880" y="-180"/>
                  </a:lnTo>
                  <a:lnTo>
                    <a:pt x="63596" y="-180"/>
                  </a:lnTo>
                  <a:lnTo>
                    <a:pt x="63596" y="59732"/>
                  </a:lnTo>
                  <a:lnTo>
                    <a:pt x="53499" y="59732"/>
                  </a:lnTo>
                  <a:lnTo>
                    <a:pt x="53499" y="12965"/>
                  </a:lnTo>
                  <a:lnTo>
                    <a:pt x="32542" y="54589"/>
                  </a:lnTo>
                  <a:lnTo>
                    <a:pt x="26923" y="54589"/>
                  </a:lnTo>
                  <a:lnTo>
                    <a:pt x="6064" y="12965"/>
                  </a:lnTo>
                  <a:close/>
                </a:path>
              </a:pathLst>
            </a:custGeom>
            <a:solidFill>
              <a:srgbClr val="6D6E71"/>
            </a:solidFill>
            <a:ln w="9525" cap="flat">
              <a:noFill/>
              <a:prstDash val="solid"/>
              <a:miter/>
            </a:ln>
          </p:spPr>
          <p:txBody>
            <a:bodyPr rtlCol="0" anchor="ctr"/>
            <a:lstStyle/>
            <a:p>
              <a:endParaRPr lang="en-US"/>
            </a:p>
          </p:txBody>
        </p:sp>
        <p:sp>
          <p:nvSpPr>
            <p:cNvPr id="1267" name="Freeform: Shape 1266">
              <a:extLst>
                <a:ext uri="{FF2B5EF4-FFF2-40B4-BE49-F238E27FC236}">
                  <a16:creationId xmlns:a16="http://schemas.microsoft.com/office/drawing/2014/main" id="{59321BFA-1460-4F5F-BB4B-220EC99C83B5}"/>
                </a:ext>
              </a:extLst>
            </p:cNvPr>
            <p:cNvSpPr/>
            <p:nvPr/>
          </p:nvSpPr>
          <p:spPr>
            <a:xfrm>
              <a:off x="9247974" y="230222"/>
              <a:ext cx="59433" cy="61615"/>
            </a:xfrm>
            <a:custGeom>
              <a:avLst/>
              <a:gdLst>
                <a:gd name="connsiteX0" fmla="*/ 41233 w 45403"/>
                <a:gd name="connsiteY0" fmla="*/ 27543 h 47070"/>
                <a:gd name="connsiteX1" fmla="*/ 5514 w 45403"/>
                <a:gd name="connsiteY1" fmla="*/ 27543 h 47070"/>
                <a:gd name="connsiteX2" fmla="*/ 10086 w 45403"/>
                <a:gd name="connsiteY2" fmla="*/ 35544 h 47070"/>
                <a:gd name="connsiteX3" fmla="*/ 19611 w 45403"/>
                <a:gd name="connsiteY3" fmla="*/ 38592 h 47070"/>
                <a:gd name="connsiteX4" fmla="*/ 32564 w 45403"/>
                <a:gd name="connsiteY4" fmla="*/ 33258 h 47070"/>
                <a:gd name="connsiteX5" fmla="*/ 38089 w 45403"/>
                <a:gd name="connsiteY5" fmla="*/ 39259 h 47070"/>
                <a:gd name="connsiteX6" fmla="*/ 19039 w 45403"/>
                <a:gd name="connsiteY6" fmla="*/ 46879 h 47070"/>
                <a:gd name="connsiteX7" fmla="*/ 2752 w 45403"/>
                <a:gd name="connsiteY7" fmla="*/ 40497 h 47070"/>
                <a:gd name="connsiteX8" fmla="*/ -4011 w 45403"/>
                <a:gd name="connsiteY8" fmla="*/ 23352 h 47070"/>
                <a:gd name="connsiteX9" fmla="*/ 2849 w 45403"/>
                <a:gd name="connsiteY9" fmla="*/ 6207 h 47070"/>
                <a:gd name="connsiteX10" fmla="*/ 19039 w 45403"/>
                <a:gd name="connsiteY10" fmla="*/ -175 h 47070"/>
                <a:gd name="connsiteX11" fmla="*/ 34852 w 45403"/>
                <a:gd name="connsiteY11" fmla="*/ 5445 h 47070"/>
                <a:gd name="connsiteX12" fmla="*/ 41331 w 45403"/>
                <a:gd name="connsiteY12" fmla="*/ 20971 h 47070"/>
                <a:gd name="connsiteX13" fmla="*/ 5514 w 45403"/>
                <a:gd name="connsiteY13" fmla="*/ 20019 h 47070"/>
                <a:gd name="connsiteX14" fmla="*/ 31708 w 45403"/>
                <a:gd name="connsiteY14" fmla="*/ 20019 h 47070"/>
                <a:gd name="connsiteX15" fmla="*/ 28090 w 45403"/>
                <a:gd name="connsiteY15" fmla="*/ 11160 h 47070"/>
                <a:gd name="connsiteX16" fmla="*/ 19230 w 45403"/>
                <a:gd name="connsiteY16" fmla="*/ 8112 h 47070"/>
                <a:gd name="connsiteX17" fmla="*/ 9705 w 45403"/>
                <a:gd name="connsiteY17" fmla="*/ 11351 h 47070"/>
                <a:gd name="connsiteX18" fmla="*/ 5514 w 45403"/>
                <a:gd name="connsiteY18" fmla="*/ 20019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03" h="47070">
                  <a:moveTo>
                    <a:pt x="41233" y="27543"/>
                  </a:moveTo>
                  <a:lnTo>
                    <a:pt x="5514" y="27543"/>
                  </a:lnTo>
                  <a:cubicBezTo>
                    <a:pt x="5705" y="30791"/>
                    <a:pt x="7323" y="33773"/>
                    <a:pt x="10086" y="35544"/>
                  </a:cubicBezTo>
                  <a:cubicBezTo>
                    <a:pt x="12849" y="37592"/>
                    <a:pt x="16183" y="38659"/>
                    <a:pt x="19611" y="38592"/>
                  </a:cubicBezTo>
                  <a:cubicBezTo>
                    <a:pt x="24564" y="38916"/>
                    <a:pt x="29327" y="36944"/>
                    <a:pt x="32564" y="33258"/>
                  </a:cubicBezTo>
                  <a:lnTo>
                    <a:pt x="38089" y="39259"/>
                  </a:lnTo>
                  <a:cubicBezTo>
                    <a:pt x="33043" y="44336"/>
                    <a:pt x="26183" y="47089"/>
                    <a:pt x="19039" y="46879"/>
                  </a:cubicBezTo>
                  <a:cubicBezTo>
                    <a:pt x="12946" y="46974"/>
                    <a:pt x="7133" y="44679"/>
                    <a:pt x="2752" y="40497"/>
                  </a:cubicBezTo>
                  <a:cubicBezTo>
                    <a:pt x="-1820" y="36001"/>
                    <a:pt x="-4295" y="29763"/>
                    <a:pt x="-4011" y="23352"/>
                  </a:cubicBezTo>
                  <a:cubicBezTo>
                    <a:pt x="-4295" y="16913"/>
                    <a:pt x="-1820" y="10646"/>
                    <a:pt x="2849" y="6207"/>
                  </a:cubicBezTo>
                  <a:cubicBezTo>
                    <a:pt x="7230" y="2073"/>
                    <a:pt x="13039" y="-213"/>
                    <a:pt x="19039" y="-175"/>
                  </a:cubicBezTo>
                  <a:cubicBezTo>
                    <a:pt x="24853" y="-298"/>
                    <a:pt x="30471" y="1702"/>
                    <a:pt x="34852" y="5445"/>
                  </a:cubicBezTo>
                  <a:cubicBezTo>
                    <a:pt x="39331" y="9331"/>
                    <a:pt x="41712" y="15075"/>
                    <a:pt x="41331" y="20971"/>
                  </a:cubicBezTo>
                  <a:close/>
                  <a:moveTo>
                    <a:pt x="5514" y="20019"/>
                  </a:moveTo>
                  <a:lnTo>
                    <a:pt x="31708" y="20019"/>
                  </a:lnTo>
                  <a:cubicBezTo>
                    <a:pt x="31899" y="16675"/>
                    <a:pt x="30564" y="13427"/>
                    <a:pt x="28090" y="11160"/>
                  </a:cubicBezTo>
                  <a:cubicBezTo>
                    <a:pt x="25611" y="9103"/>
                    <a:pt x="22471" y="8027"/>
                    <a:pt x="19230" y="8112"/>
                  </a:cubicBezTo>
                  <a:cubicBezTo>
                    <a:pt x="15802" y="8074"/>
                    <a:pt x="12374" y="9217"/>
                    <a:pt x="9705" y="11351"/>
                  </a:cubicBezTo>
                  <a:cubicBezTo>
                    <a:pt x="6942" y="13380"/>
                    <a:pt x="5421" y="16618"/>
                    <a:pt x="5514" y="20019"/>
                  </a:cubicBezTo>
                  <a:close/>
                </a:path>
              </a:pathLst>
            </a:custGeom>
            <a:solidFill>
              <a:srgbClr val="6D6E71"/>
            </a:solidFill>
            <a:ln w="9525" cap="flat">
              <a:noFill/>
              <a:prstDash val="solid"/>
              <a:miter/>
            </a:ln>
          </p:spPr>
          <p:txBody>
            <a:bodyPr rtlCol="0" anchor="ctr"/>
            <a:lstStyle/>
            <a:p>
              <a:endParaRPr lang="en-US"/>
            </a:p>
          </p:txBody>
        </p:sp>
        <p:sp>
          <p:nvSpPr>
            <p:cNvPr id="1268" name="Freeform: Shape 1267">
              <a:extLst>
                <a:ext uri="{FF2B5EF4-FFF2-40B4-BE49-F238E27FC236}">
                  <a16:creationId xmlns:a16="http://schemas.microsoft.com/office/drawing/2014/main" id="{4C7225AC-9871-4F00-933F-65723C132540}"/>
                </a:ext>
              </a:extLst>
            </p:cNvPr>
            <p:cNvSpPr/>
            <p:nvPr/>
          </p:nvSpPr>
          <p:spPr>
            <a:xfrm>
              <a:off x="9321193" y="230210"/>
              <a:ext cx="54900" cy="60613"/>
            </a:xfrm>
            <a:custGeom>
              <a:avLst/>
              <a:gdLst>
                <a:gd name="connsiteX0" fmla="*/ 5492 w 41940"/>
                <a:gd name="connsiteY0" fmla="*/ 21456 h 46305"/>
                <a:gd name="connsiteX1" fmla="*/ 5492 w 41940"/>
                <a:gd name="connsiteY1" fmla="*/ 46126 h 46305"/>
                <a:gd name="connsiteX2" fmla="*/ -4033 w 41940"/>
                <a:gd name="connsiteY2" fmla="*/ 46126 h 46305"/>
                <a:gd name="connsiteX3" fmla="*/ -4033 w 41940"/>
                <a:gd name="connsiteY3" fmla="*/ 596 h 46305"/>
                <a:gd name="connsiteX4" fmla="*/ 5492 w 41940"/>
                <a:gd name="connsiteY4" fmla="*/ 596 h 46305"/>
                <a:gd name="connsiteX5" fmla="*/ 5492 w 41940"/>
                <a:gd name="connsiteY5" fmla="*/ 8883 h 46305"/>
                <a:gd name="connsiteX6" fmla="*/ 11873 w 41940"/>
                <a:gd name="connsiteY6" fmla="*/ 2311 h 46305"/>
                <a:gd name="connsiteX7" fmla="*/ 20635 w 41940"/>
                <a:gd name="connsiteY7" fmla="*/ -166 h 46305"/>
                <a:gd name="connsiteX8" fmla="*/ 33114 w 41940"/>
                <a:gd name="connsiteY8" fmla="*/ 4597 h 46305"/>
                <a:gd name="connsiteX9" fmla="*/ 37876 w 41940"/>
                <a:gd name="connsiteY9" fmla="*/ 18218 h 46305"/>
                <a:gd name="connsiteX10" fmla="*/ 37876 w 41940"/>
                <a:gd name="connsiteY10" fmla="*/ 46126 h 46305"/>
                <a:gd name="connsiteX11" fmla="*/ 28351 w 41940"/>
                <a:gd name="connsiteY11" fmla="*/ 46126 h 46305"/>
                <a:gd name="connsiteX12" fmla="*/ 28351 w 41940"/>
                <a:gd name="connsiteY12" fmla="*/ 21170 h 46305"/>
                <a:gd name="connsiteX13" fmla="*/ 17873 w 41940"/>
                <a:gd name="connsiteY13" fmla="*/ 8502 h 46305"/>
                <a:gd name="connsiteX14" fmla="*/ 9301 w 41940"/>
                <a:gd name="connsiteY14" fmla="*/ 11836 h 46305"/>
                <a:gd name="connsiteX15" fmla="*/ 5492 w 41940"/>
                <a:gd name="connsiteY15" fmla="*/ 21456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46305">
                  <a:moveTo>
                    <a:pt x="5492" y="21456"/>
                  </a:moveTo>
                  <a:lnTo>
                    <a:pt x="5492" y="46126"/>
                  </a:lnTo>
                  <a:lnTo>
                    <a:pt x="-4033" y="46126"/>
                  </a:lnTo>
                  <a:lnTo>
                    <a:pt x="-4033" y="596"/>
                  </a:lnTo>
                  <a:lnTo>
                    <a:pt x="5492" y="596"/>
                  </a:lnTo>
                  <a:lnTo>
                    <a:pt x="5492" y="8883"/>
                  </a:lnTo>
                  <a:cubicBezTo>
                    <a:pt x="6920" y="6130"/>
                    <a:pt x="9208" y="3844"/>
                    <a:pt x="11873" y="2311"/>
                  </a:cubicBezTo>
                  <a:cubicBezTo>
                    <a:pt x="14538" y="692"/>
                    <a:pt x="17589" y="-166"/>
                    <a:pt x="20635" y="-166"/>
                  </a:cubicBezTo>
                  <a:cubicBezTo>
                    <a:pt x="25305" y="-356"/>
                    <a:pt x="29779" y="1368"/>
                    <a:pt x="33114" y="4597"/>
                  </a:cubicBezTo>
                  <a:cubicBezTo>
                    <a:pt x="36448" y="8302"/>
                    <a:pt x="38165" y="13217"/>
                    <a:pt x="37876" y="18218"/>
                  </a:cubicBezTo>
                  <a:lnTo>
                    <a:pt x="37876" y="46126"/>
                  </a:lnTo>
                  <a:lnTo>
                    <a:pt x="28351" y="46126"/>
                  </a:lnTo>
                  <a:lnTo>
                    <a:pt x="28351" y="21170"/>
                  </a:lnTo>
                  <a:cubicBezTo>
                    <a:pt x="28351" y="12693"/>
                    <a:pt x="24924" y="8502"/>
                    <a:pt x="17873" y="8502"/>
                  </a:cubicBezTo>
                  <a:cubicBezTo>
                    <a:pt x="14729" y="8474"/>
                    <a:pt x="11590" y="9664"/>
                    <a:pt x="9301" y="11836"/>
                  </a:cubicBezTo>
                  <a:cubicBezTo>
                    <a:pt x="6636" y="14322"/>
                    <a:pt x="5302" y="17846"/>
                    <a:pt x="5492" y="21456"/>
                  </a:cubicBezTo>
                  <a:close/>
                </a:path>
              </a:pathLst>
            </a:custGeom>
            <a:solidFill>
              <a:srgbClr val="6D6E71"/>
            </a:solidFill>
            <a:ln w="9525" cap="flat">
              <a:noFill/>
              <a:prstDash val="solid"/>
              <a:miter/>
            </a:ln>
          </p:spPr>
          <p:txBody>
            <a:bodyPr rtlCol="0" anchor="ctr"/>
            <a:lstStyle/>
            <a:p>
              <a:endParaRPr lang="en-US"/>
            </a:p>
          </p:txBody>
        </p:sp>
        <p:sp>
          <p:nvSpPr>
            <p:cNvPr id="1269" name="Freeform: Shape 1268">
              <a:extLst>
                <a:ext uri="{FF2B5EF4-FFF2-40B4-BE49-F238E27FC236}">
                  <a16:creationId xmlns:a16="http://schemas.microsoft.com/office/drawing/2014/main" id="{9BA3C2FC-5C4D-41A1-A38D-195F1B81289E}"/>
                </a:ext>
              </a:extLst>
            </p:cNvPr>
            <p:cNvSpPr/>
            <p:nvPr/>
          </p:nvSpPr>
          <p:spPr>
            <a:xfrm>
              <a:off x="9389019" y="212398"/>
              <a:ext cx="41519" cy="79424"/>
            </a:xfrm>
            <a:custGeom>
              <a:avLst/>
              <a:gdLst>
                <a:gd name="connsiteX0" fmla="*/ 11301 w 31718"/>
                <a:gd name="connsiteY0" fmla="*/ 21918 h 60675"/>
                <a:gd name="connsiteX1" fmla="*/ 11301 w 31718"/>
                <a:gd name="connsiteY1" fmla="*/ 45064 h 60675"/>
                <a:gd name="connsiteX2" fmla="*/ 13017 w 31718"/>
                <a:gd name="connsiteY2" fmla="*/ 50207 h 60675"/>
                <a:gd name="connsiteX3" fmla="*/ 17780 w 31718"/>
                <a:gd name="connsiteY3" fmla="*/ 52112 h 60675"/>
                <a:gd name="connsiteX4" fmla="*/ 23686 w 31718"/>
                <a:gd name="connsiteY4" fmla="*/ 49159 h 60675"/>
                <a:gd name="connsiteX5" fmla="*/ 27686 w 31718"/>
                <a:gd name="connsiteY5" fmla="*/ 55922 h 60675"/>
                <a:gd name="connsiteX6" fmla="*/ 16445 w 31718"/>
                <a:gd name="connsiteY6" fmla="*/ 60494 h 60675"/>
                <a:gd name="connsiteX7" fmla="*/ 5967 w 31718"/>
                <a:gd name="connsiteY7" fmla="*/ 56208 h 60675"/>
                <a:gd name="connsiteX8" fmla="*/ 1683 w 31718"/>
                <a:gd name="connsiteY8" fmla="*/ 44778 h 60675"/>
                <a:gd name="connsiteX9" fmla="*/ 1683 w 31718"/>
                <a:gd name="connsiteY9" fmla="*/ 21918 h 60675"/>
                <a:gd name="connsiteX10" fmla="*/ -4033 w 31718"/>
                <a:gd name="connsiteY10" fmla="*/ 21918 h 60675"/>
                <a:gd name="connsiteX11" fmla="*/ -4033 w 31718"/>
                <a:gd name="connsiteY11" fmla="*/ 14203 h 60675"/>
                <a:gd name="connsiteX12" fmla="*/ 1683 w 31718"/>
                <a:gd name="connsiteY12" fmla="*/ 14203 h 60675"/>
                <a:gd name="connsiteX13" fmla="*/ 1683 w 31718"/>
                <a:gd name="connsiteY13" fmla="*/ -180 h 60675"/>
                <a:gd name="connsiteX14" fmla="*/ 11208 w 31718"/>
                <a:gd name="connsiteY14" fmla="*/ -180 h 60675"/>
                <a:gd name="connsiteX15" fmla="*/ 11208 w 31718"/>
                <a:gd name="connsiteY15" fmla="*/ 14203 h 60675"/>
                <a:gd name="connsiteX16" fmla="*/ 23207 w 31718"/>
                <a:gd name="connsiteY16" fmla="*/ 14203 h 60675"/>
                <a:gd name="connsiteX17" fmla="*/ 23207 w 31718"/>
                <a:gd name="connsiteY17" fmla="*/ 21918 h 60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675">
                  <a:moveTo>
                    <a:pt x="11301" y="21918"/>
                  </a:moveTo>
                  <a:lnTo>
                    <a:pt x="11301" y="45064"/>
                  </a:lnTo>
                  <a:cubicBezTo>
                    <a:pt x="11208" y="46931"/>
                    <a:pt x="11780" y="48769"/>
                    <a:pt x="13017" y="50207"/>
                  </a:cubicBezTo>
                  <a:cubicBezTo>
                    <a:pt x="14254" y="51531"/>
                    <a:pt x="15971" y="52236"/>
                    <a:pt x="17780" y="52112"/>
                  </a:cubicBezTo>
                  <a:cubicBezTo>
                    <a:pt x="20063" y="52008"/>
                    <a:pt x="22254" y="50941"/>
                    <a:pt x="23686" y="49159"/>
                  </a:cubicBezTo>
                  <a:lnTo>
                    <a:pt x="27686" y="55922"/>
                  </a:lnTo>
                  <a:cubicBezTo>
                    <a:pt x="24635" y="58818"/>
                    <a:pt x="20635" y="60456"/>
                    <a:pt x="16445" y="60494"/>
                  </a:cubicBezTo>
                  <a:cubicBezTo>
                    <a:pt x="12543" y="60551"/>
                    <a:pt x="8729" y="58999"/>
                    <a:pt x="5967" y="56208"/>
                  </a:cubicBezTo>
                  <a:cubicBezTo>
                    <a:pt x="3018" y="53150"/>
                    <a:pt x="1492" y="49017"/>
                    <a:pt x="1683" y="44778"/>
                  </a:cubicBezTo>
                  <a:lnTo>
                    <a:pt x="1683" y="21918"/>
                  </a:lnTo>
                  <a:lnTo>
                    <a:pt x="-4033" y="21918"/>
                  </a:lnTo>
                  <a:lnTo>
                    <a:pt x="-4033" y="14203"/>
                  </a:lnTo>
                  <a:lnTo>
                    <a:pt x="1683" y="14203"/>
                  </a:lnTo>
                  <a:lnTo>
                    <a:pt x="1683" y="-180"/>
                  </a:lnTo>
                  <a:lnTo>
                    <a:pt x="11208" y="-180"/>
                  </a:lnTo>
                  <a:lnTo>
                    <a:pt x="11208" y="14203"/>
                  </a:lnTo>
                  <a:lnTo>
                    <a:pt x="23207" y="14203"/>
                  </a:lnTo>
                  <a:lnTo>
                    <a:pt x="23207" y="21918"/>
                  </a:lnTo>
                  <a:close/>
                </a:path>
              </a:pathLst>
            </a:custGeom>
            <a:solidFill>
              <a:srgbClr val="6D6E71"/>
            </a:solidFill>
            <a:ln w="9525" cap="flat">
              <a:noFill/>
              <a:prstDash val="solid"/>
              <a:miter/>
            </a:ln>
          </p:spPr>
          <p:txBody>
            <a:bodyPr rtlCol="0" anchor="ctr"/>
            <a:lstStyle/>
            <a:p>
              <a:endParaRPr lang="en-US"/>
            </a:p>
          </p:txBody>
        </p:sp>
        <p:sp>
          <p:nvSpPr>
            <p:cNvPr id="1270" name="Freeform: Shape 1269">
              <a:extLst>
                <a:ext uri="{FF2B5EF4-FFF2-40B4-BE49-F238E27FC236}">
                  <a16:creationId xmlns:a16="http://schemas.microsoft.com/office/drawing/2014/main" id="{5A90AD09-49F9-405C-8DB4-D7D85CF9A155}"/>
                </a:ext>
              </a:extLst>
            </p:cNvPr>
            <p:cNvSpPr/>
            <p:nvPr/>
          </p:nvSpPr>
          <p:spPr>
            <a:xfrm>
              <a:off x="9436006" y="230337"/>
              <a:ext cx="53193" cy="61500"/>
            </a:xfrm>
            <a:custGeom>
              <a:avLst/>
              <a:gdLst>
                <a:gd name="connsiteX0" fmla="*/ 36365 w 40636"/>
                <a:gd name="connsiteY0" fmla="*/ 46028 h 46982"/>
                <a:gd name="connsiteX1" fmla="*/ 27603 w 40636"/>
                <a:gd name="connsiteY1" fmla="*/ 46028 h 46982"/>
                <a:gd name="connsiteX2" fmla="*/ 27603 w 40636"/>
                <a:gd name="connsiteY2" fmla="*/ 40028 h 46982"/>
                <a:gd name="connsiteX3" fmla="*/ 12367 w 40636"/>
                <a:gd name="connsiteY3" fmla="*/ 46790 h 46982"/>
                <a:gd name="connsiteX4" fmla="*/ 646 w 40636"/>
                <a:gd name="connsiteY4" fmla="*/ 42695 h 46982"/>
                <a:gd name="connsiteX5" fmla="*/ -4018 w 40636"/>
                <a:gd name="connsiteY5" fmla="*/ 31931 h 46982"/>
                <a:gd name="connsiteX6" fmla="*/ 935 w 40636"/>
                <a:gd name="connsiteY6" fmla="*/ 22406 h 46982"/>
                <a:gd name="connsiteX7" fmla="*/ 14366 w 40636"/>
                <a:gd name="connsiteY7" fmla="*/ 19073 h 46982"/>
                <a:gd name="connsiteX8" fmla="*/ 26840 w 40636"/>
                <a:gd name="connsiteY8" fmla="*/ 19073 h 46982"/>
                <a:gd name="connsiteX9" fmla="*/ 26840 w 40636"/>
                <a:gd name="connsiteY9" fmla="*/ 17358 h 46982"/>
                <a:gd name="connsiteX10" fmla="*/ 16650 w 40636"/>
                <a:gd name="connsiteY10" fmla="*/ 7833 h 46982"/>
                <a:gd name="connsiteX11" fmla="*/ 3507 w 40636"/>
                <a:gd name="connsiteY11" fmla="*/ 12501 h 46982"/>
                <a:gd name="connsiteX12" fmla="*/ -781 w 40636"/>
                <a:gd name="connsiteY12" fmla="*/ 6500 h 46982"/>
                <a:gd name="connsiteX13" fmla="*/ 18269 w 40636"/>
                <a:gd name="connsiteY13" fmla="*/ -168 h 46982"/>
                <a:gd name="connsiteX14" fmla="*/ 31417 w 40636"/>
                <a:gd name="connsiteY14" fmla="*/ 3928 h 46982"/>
                <a:gd name="connsiteX15" fmla="*/ 36556 w 40636"/>
                <a:gd name="connsiteY15" fmla="*/ 16787 h 46982"/>
                <a:gd name="connsiteX16" fmla="*/ 26840 w 40636"/>
                <a:gd name="connsiteY16" fmla="*/ 29074 h 46982"/>
                <a:gd name="connsiteX17" fmla="*/ 26840 w 40636"/>
                <a:gd name="connsiteY17" fmla="*/ 25264 h 46982"/>
                <a:gd name="connsiteX18" fmla="*/ 15985 w 40636"/>
                <a:gd name="connsiteY18" fmla="*/ 25264 h 46982"/>
                <a:gd name="connsiteX19" fmla="*/ 5600 w 40636"/>
                <a:gd name="connsiteY19" fmla="*/ 31741 h 46982"/>
                <a:gd name="connsiteX20" fmla="*/ 8172 w 40636"/>
                <a:gd name="connsiteY20" fmla="*/ 36884 h 46982"/>
                <a:gd name="connsiteX21" fmla="*/ 23412 w 40636"/>
                <a:gd name="connsiteY21" fmla="*/ 36027 h 46982"/>
                <a:gd name="connsiteX22" fmla="*/ 26747 w 40636"/>
                <a:gd name="connsiteY22" fmla="*/ 29074 h 46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636" h="46982">
                  <a:moveTo>
                    <a:pt x="36365" y="46028"/>
                  </a:moveTo>
                  <a:lnTo>
                    <a:pt x="27603" y="46028"/>
                  </a:lnTo>
                  <a:lnTo>
                    <a:pt x="27603" y="40028"/>
                  </a:lnTo>
                  <a:cubicBezTo>
                    <a:pt x="23794" y="44505"/>
                    <a:pt x="18176" y="47000"/>
                    <a:pt x="12367" y="46790"/>
                  </a:cubicBezTo>
                  <a:cubicBezTo>
                    <a:pt x="8078" y="46952"/>
                    <a:pt x="3888" y="45495"/>
                    <a:pt x="646" y="42695"/>
                  </a:cubicBezTo>
                  <a:cubicBezTo>
                    <a:pt x="-2493" y="40028"/>
                    <a:pt x="-4209" y="36046"/>
                    <a:pt x="-4018" y="31931"/>
                  </a:cubicBezTo>
                  <a:cubicBezTo>
                    <a:pt x="-4116" y="28122"/>
                    <a:pt x="-2209" y="24521"/>
                    <a:pt x="935" y="22406"/>
                  </a:cubicBezTo>
                  <a:cubicBezTo>
                    <a:pt x="4935" y="19968"/>
                    <a:pt x="9697" y="18806"/>
                    <a:pt x="14366" y="19073"/>
                  </a:cubicBezTo>
                  <a:lnTo>
                    <a:pt x="26840" y="19073"/>
                  </a:lnTo>
                  <a:lnTo>
                    <a:pt x="26840" y="17358"/>
                  </a:lnTo>
                  <a:cubicBezTo>
                    <a:pt x="26840" y="11262"/>
                    <a:pt x="23412" y="7833"/>
                    <a:pt x="16650" y="7833"/>
                  </a:cubicBezTo>
                  <a:cubicBezTo>
                    <a:pt x="11888" y="8005"/>
                    <a:pt x="7316" y="9633"/>
                    <a:pt x="3507" y="12501"/>
                  </a:cubicBezTo>
                  <a:lnTo>
                    <a:pt x="-781" y="6500"/>
                  </a:lnTo>
                  <a:cubicBezTo>
                    <a:pt x="4553" y="2118"/>
                    <a:pt x="11316" y="-244"/>
                    <a:pt x="18269" y="-168"/>
                  </a:cubicBezTo>
                  <a:cubicBezTo>
                    <a:pt x="23031" y="-330"/>
                    <a:pt x="27603" y="1118"/>
                    <a:pt x="31417" y="3928"/>
                  </a:cubicBezTo>
                  <a:cubicBezTo>
                    <a:pt x="35035" y="7167"/>
                    <a:pt x="36937" y="11929"/>
                    <a:pt x="36556" y="16787"/>
                  </a:cubicBezTo>
                  <a:close/>
                  <a:moveTo>
                    <a:pt x="26840" y="29074"/>
                  </a:moveTo>
                  <a:lnTo>
                    <a:pt x="26840" y="25264"/>
                  </a:lnTo>
                  <a:lnTo>
                    <a:pt x="15985" y="25264"/>
                  </a:lnTo>
                  <a:cubicBezTo>
                    <a:pt x="9125" y="25264"/>
                    <a:pt x="5600" y="27455"/>
                    <a:pt x="5600" y="31741"/>
                  </a:cubicBezTo>
                  <a:cubicBezTo>
                    <a:pt x="5507" y="33789"/>
                    <a:pt x="6460" y="35732"/>
                    <a:pt x="8172" y="36884"/>
                  </a:cubicBezTo>
                  <a:cubicBezTo>
                    <a:pt x="13032" y="39447"/>
                    <a:pt x="18841" y="39123"/>
                    <a:pt x="23412" y="36027"/>
                  </a:cubicBezTo>
                  <a:cubicBezTo>
                    <a:pt x="25603" y="34408"/>
                    <a:pt x="26840" y="31798"/>
                    <a:pt x="26747" y="29074"/>
                  </a:cubicBezTo>
                  <a:close/>
                </a:path>
              </a:pathLst>
            </a:custGeom>
            <a:solidFill>
              <a:srgbClr val="6D6E71"/>
            </a:solidFill>
            <a:ln w="9525" cap="flat">
              <a:noFill/>
              <a:prstDash val="solid"/>
              <a:miter/>
            </a:ln>
          </p:spPr>
          <p:txBody>
            <a:bodyPr rtlCol="0" anchor="ctr"/>
            <a:lstStyle/>
            <a:p>
              <a:endParaRPr lang="en-US"/>
            </a:p>
          </p:txBody>
        </p:sp>
        <p:sp>
          <p:nvSpPr>
            <p:cNvPr id="1271" name="Freeform: Shape 1270">
              <a:extLst>
                <a:ext uri="{FF2B5EF4-FFF2-40B4-BE49-F238E27FC236}">
                  <a16:creationId xmlns:a16="http://schemas.microsoft.com/office/drawing/2014/main" id="{9177371D-3D19-4EC5-A5CD-357E51F9BBAD}"/>
                </a:ext>
              </a:extLst>
            </p:cNvPr>
            <p:cNvSpPr/>
            <p:nvPr/>
          </p:nvSpPr>
          <p:spPr>
            <a:xfrm>
              <a:off x="9506470" y="207661"/>
              <a:ext cx="12468" cy="83162"/>
            </a:xfrm>
            <a:custGeom>
              <a:avLst/>
              <a:gdLst>
                <a:gd name="connsiteX0" fmla="*/ 5492 w 9525"/>
                <a:gd name="connsiteY0" fmla="*/ 63352 h 63531"/>
                <a:gd name="connsiteX1" fmla="*/ -4033 w 9525"/>
                <a:gd name="connsiteY1" fmla="*/ 63352 h 63531"/>
                <a:gd name="connsiteX2" fmla="*/ -4033 w 9525"/>
                <a:gd name="connsiteY2" fmla="*/ -180 h 63531"/>
                <a:gd name="connsiteX3" fmla="*/ 5492 w 9525"/>
                <a:gd name="connsiteY3" fmla="*/ -180 h 63531"/>
              </a:gdLst>
              <a:ahLst/>
              <a:cxnLst>
                <a:cxn ang="0">
                  <a:pos x="connsiteX0" y="connsiteY0"/>
                </a:cxn>
                <a:cxn ang="0">
                  <a:pos x="connsiteX1" y="connsiteY1"/>
                </a:cxn>
                <a:cxn ang="0">
                  <a:pos x="connsiteX2" y="connsiteY2"/>
                </a:cxn>
                <a:cxn ang="0">
                  <a:pos x="connsiteX3" y="connsiteY3"/>
                </a:cxn>
              </a:cxnLst>
              <a:rect l="l" t="t" r="r" b="b"/>
              <a:pathLst>
                <a:path w="9525" h="63531">
                  <a:moveTo>
                    <a:pt x="5492" y="63352"/>
                  </a:moveTo>
                  <a:lnTo>
                    <a:pt x="-4033" y="63352"/>
                  </a:lnTo>
                  <a:lnTo>
                    <a:pt x="-4033" y="-180"/>
                  </a:lnTo>
                  <a:lnTo>
                    <a:pt x="5492" y="-180"/>
                  </a:lnTo>
                  <a:close/>
                </a:path>
              </a:pathLst>
            </a:custGeom>
            <a:solidFill>
              <a:srgbClr val="6D6E71"/>
            </a:solidFill>
            <a:ln w="9525" cap="flat">
              <a:noFill/>
              <a:prstDash val="solid"/>
              <a:miter/>
            </a:ln>
          </p:spPr>
          <p:txBody>
            <a:bodyPr rtlCol="0" anchor="ctr"/>
            <a:lstStyle/>
            <a:p>
              <a:endParaRPr lang="en-US"/>
            </a:p>
          </p:txBody>
        </p:sp>
        <p:sp>
          <p:nvSpPr>
            <p:cNvPr id="1272" name="Freeform: Shape 1271">
              <a:extLst>
                <a:ext uri="{FF2B5EF4-FFF2-40B4-BE49-F238E27FC236}">
                  <a16:creationId xmlns:a16="http://schemas.microsoft.com/office/drawing/2014/main" id="{D08211D2-FD6D-4A1F-9E91-CF909E16D6AC}"/>
                </a:ext>
              </a:extLst>
            </p:cNvPr>
            <p:cNvSpPr/>
            <p:nvPr/>
          </p:nvSpPr>
          <p:spPr>
            <a:xfrm>
              <a:off x="9569688" y="212398"/>
              <a:ext cx="65330" cy="78425"/>
            </a:xfrm>
            <a:custGeom>
              <a:avLst/>
              <a:gdLst>
                <a:gd name="connsiteX0" fmla="*/ -4033 w 49908"/>
                <a:gd name="connsiteY0" fmla="*/ 59732 h 59912"/>
                <a:gd name="connsiteX1" fmla="*/ -4033 w 49908"/>
                <a:gd name="connsiteY1" fmla="*/ -180 h 59912"/>
                <a:gd name="connsiteX2" fmla="*/ 6060 w 49908"/>
                <a:gd name="connsiteY2" fmla="*/ -180 h 59912"/>
                <a:gd name="connsiteX3" fmla="*/ 6060 w 49908"/>
                <a:gd name="connsiteY3" fmla="*/ 25823 h 59912"/>
                <a:gd name="connsiteX4" fmla="*/ 35779 w 49908"/>
                <a:gd name="connsiteY4" fmla="*/ 25823 h 59912"/>
                <a:gd name="connsiteX5" fmla="*/ 35779 w 49908"/>
                <a:gd name="connsiteY5" fmla="*/ -180 h 59912"/>
                <a:gd name="connsiteX6" fmla="*/ 45876 w 49908"/>
                <a:gd name="connsiteY6" fmla="*/ -180 h 59912"/>
                <a:gd name="connsiteX7" fmla="*/ 45876 w 49908"/>
                <a:gd name="connsiteY7" fmla="*/ 59732 h 59912"/>
                <a:gd name="connsiteX8" fmla="*/ 35779 w 49908"/>
                <a:gd name="connsiteY8" fmla="*/ 59732 h 59912"/>
                <a:gd name="connsiteX9" fmla="*/ 35779 w 49908"/>
                <a:gd name="connsiteY9" fmla="*/ 35253 h 59912"/>
                <a:gd name="connsiteX10" fmla="*/ 6060 w 49908"/>
                <a:gd name="connsiteY10" fmla="*/ 35253 h 59912"/>
                <a:gd name="connsiteX11" fmla="*/ 6060 w 49908"/>
                <a:gd name="connsiteY11" fmla="*/ 59732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908" h="59912">
                  <a:moveTo>
                    <a:pt x="-4033" y="59732"/>
                  </a:moveTo>
                  <a:lnTo>
                    <a:pt x="-4033" y="-180"/>
                  </a:lnTo>
                  <a:lnTo>
                    <a:pt x="6060" y="-180"/>
                  </a:lnTo>
                  <a:lnTo>
                    <a:pt x="6060" y="25823"/>
                  </a:lnTo>
                  <a:lnTo>
                    <a:pt x="35779" y="25823"/>
                  </a:lnTo>
                  <a:lnTo>
                    <a:pt x="35779" y="-180"/>
                  </a:lnTo>
                  <a:lnTo>
                    <a:pt x="45876" y="-180"/>
                  </a:lnTo>
                  <a:lnTo>
                    <a:pt x="45876" y="59732"/>
                  </a:lnTo>
                  <a:lnTo>
                    <a:pt x="35779" y="59732"/>
                  </a:lnTo>
                  <a:lnTo>
                    <a:pt x="35779" y="35253"/>
                  </a:lnTo>
                  <a:lnTo>
                    <a:pt x="6060" y="35253"/>
                  </a:lnTo>
                  <a:lnTo>
                    <a:pt x="6060" y="59732"/>
                  </a:lnTo>
                  <a:close/>
                </a:path>
              </a:pathLst>
            </a:custGeom>
            <a:solidFill>
              <a:srgbClr val="6D6E71"/>
            </a:solidFill>
            <a:ln w="9525" cap="flat">
              <a:noFill/>
              <a:prstDash val="solid"/>
              <a:miter/>
            </a:ln>
          </p:spPr>
          <p:txBody>
            <a:bodyPr rtlCol="0" anchor="ctr"/>
            <a:lstStyle/>
            <a:p>
              <a:endParaRPr lang="en-US"/>
            </a:p>
          </p:txBody>
        </p:sp>
        <p:sp>
          <p:nvSpPr>
            <p:cNvPr id="1273" name="Freeform: Shape 1272">
              <a:extLst>
                <a:ext uri="{FF2B5EF4-FFF2-40B4-BE49-F238E27FC236}">
                  <a16:creationId xmlns:a16="http://schemas.microsoft.com/office/drawing/2014/main" id="{BB54CF77-11DB-4071-9C68-2151EDE7AACA}"/>
                </a:ext>
              </a:extLst>
            </p:cNvPr>
            <p:cNvSpPr/>
            <p:nvPr/>
          </p:nvSpPr>
          <p:spPr>
            <a:xfrm>
              <a:off x="9651227" y="230222"/>
              <a:ext cx="59378" cy="61615"/>
            </a:xfrm>
            <a:custGeom>
              <a:avLst/>
              <a:gdLst>
                <a:gd name="connsiteX0" fmla="*/ 41306 w 45361"/>
                <a:gd name="connsiteY0" fmla="*/ 27543 h 47070"/>
                <a:gd name="connsiteX1" fmla="*/ 5588 w 45361"/>
                <a:gd name="connsiteY1" fmla="*/ 27543 h 47070"/>
                <a:gd name="connsiteX2" fmla="*/ 10062 w 45361"/>
                <a:gd name="connsiteY2" fmla="*/ 35544 h 47070"/>
                <a:gd name="connsiteX3" fmla="*/ 19587 w 45361"/>
                <a:gd name="connsiteY3" fmla="*/ 38592 h 47070"/>
                <a:gd name="connsiteX4" fmla="*/ 32637 w 45361"/>
                <a:gd name="connsiteY4" fmla="*/ 33258 h 47070"/>
                <a:gd name="connsiteX5" fmla="*/ 38162 w 45361"/>
                <a:gd name="connsiteY5" fmla="*/ 39259 h 47070"/>
                <a:gd name="connsiteX6" fmla="*/ 19112 w 45361"/>
                <a:gd name="connsiteY6" fmla="*/ 46879 h 47070"/>
                <a:gd name="connsiteX7" fmla="*/ 2825 w 45361"/>
                <a:gd name="connsiteY7" fmla="*/ 40497 h 47070"/>
                <a:gd name="connsiteX8" fmla="*/ 2825 w 45361"/>
                <a:gd name="connsiteY8" fmla="*/ 6207 h 47070"/>
                <a:gd name="connsiteX9" fmla="*/ 19019 w 45361"/>
                <a:gd name="connsiteY9" fmla="*/ -175 h 47070"/>
                <a:gd name="connsiteX10" fmla="*/ 34828 w 45361"/>
                <a:gd name="connsiteY10" fmla="*/ 5445 h 47070"/>
                <a:gd name="connsiteX11" fmla="*/ 41306 w 45361"/>
                <a:gd name="connsiteY11" fmla="*/ 20971 h 47070"/>
                <a:gd name="connsiteX12" fmla="*/ 5588 w 45361"/>
                <a:gd name="connsiteY12" fmla="*/ 20019 h 47070"/>
                <a:gd name="connsiteX13" fmla="*/ 31684 w 45361"/>
                <a:gd name="connsiteY13" fmla="*/ 20019 h 47070"/>
                <a:gd name="connsiteX14" fmla="*/ 28065 w 45361"/>
                <a:gd name="connsiteY14" fmla="*/ 11160 h 47070"/>
                <a:gd name="connsiteX15" fmla="*/ 19210 w 45361"/>
                <a:gd name="connsiteY15" fmla="*/ 8112 h 47070"/>
                <a:gd name="connsiteX16" fmla="*/ 9685 w 45361"/>
                <a:gd name="connsiteY16" fmla="*/ 11351 h 47070"/>
                <a:gd name="connsiteX17" fmla="*/ 5588 w 45361"/>
                <a:gd name="connsiteY17" fmla="*/ 20019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61" h="47070">
                  <a:moveTo>
                    <a:pt x="41306" y="27543"/>
                  </a:moveTo>
                  <a:lnTo>
                    <a:pt x="5588" y="27543"/>
                  </a:lnTo>
                  <a:cubicBezTo>
                    <a:pt x="5681" y="30772"/>
                    <a:pt x="7397" y="33735"/>
                    <a:pt x="10062" y="35544"/>
                  </a:cubicBezTo>
                  <a:cubicBezTo>
                    <a:pt x="12824" y="37573"/>
                    <a:pt x="16159" y="38649"/>
                    <a:pt x="19587" y="38592"/>
                  </a:cubicBezTo>
                  <a:cubicBezTo>
                    <a:pt x="24540" y="38916"/>
                    <a:pt x="29302" y="36944"/>
                    <a:pt x="32637" y="33258"/>
                  </a:cubicBezTo>
                  <a:lnTo>
                    <a:pt x="38162" y="39259"/>
                  </a:lnTo>
                  <a:cubicBezTo>
                    <a:pt x="33116" y="44336"/>
                    <a:pt x="26256" y="47089"/>
                    <a:pt x="19112" y="46879"/>
                  </a:cubicBezTo>
                  <a:cubicBezTo>
                    <a:pt x="13015" y="46974"/>
                    <a:pt x="7206" y="44679"/>
                    <a:pt x="2825" y="40497"/>
                  </a:cubicBezTo>
                  <a:cubicBezTo>
                    <a:pt x="-6319" y="30877"/>
                    <a:pt x="-6319" y="15827"/>
                    <a:pt x="2825" y="6207"/>
                  </a:cubicBezTo>
                  <a:cubicBezTo>
                    <a:pt x="7206" y="2054"/>
                    <a:pt x="13015" y="-232"/>
                    <a:pt x="19019" y="-175"/>
                  </a:cubicBezTo>
                  <a:cubicBezTo>
                    <a:pt x="24828" y="-298"/>
                    <a:pt x="30446" y="1702"/>
                    <a:pt x="34828" y="5445"/>
                  </a:cubicBezTo>
                  <a:cubicBezTo>
                    <a:pt x="39209" y="9398"/>
                    <a:pt x="41590" y="15085"/>
                    <a:pt x="41306" y="20971"/>
                  </a:cubicBezTo>
                  <a:close/>
                  <a:moveTo>
                    <a:pt x="5588" y="20019"/>
                  </a:moveTo>
                  <a:lnTo>
                    <a:pt x="31684" y="20019"/>
                  </a:lnTo>
                  <a:cubicBezTo>
                    <a:pt x="31874" y="16666"/>
                    <a:pt x="30544" y="13389"/>
                    <a:pt x="28065" y="11160"/>
                  </a:cubicBezTo>
                  <a:cubicBezTo>
                    <a:pt x="25591" y="9103"/>
                    <a:pt x="22447" y="8027"/>
                    <a:pt x="19210" y="8112"/>
                  </a:cubicBezTo>
                  <a:cubicBezTo>
                    <a:pt x="15778" y="8046"/>
                    <a:pt x="12350" y="9189"/>
                    <a:pt x="9685" y="11351"/>
                  </a:cubicBezTo>
                  <a:cubicBezTo>
                    <a:pt x="6922" y="13380"/>
                    <a:pt x="5397" y="16628"/>
                    <a:pt x="5588" y="20019"/>
                  </a:cubicBezTo>
                  <a:close/>
                </a:path>
              </a:pathLst>
            </a:custGeom>
            <a:solidFill>
              <a:srgbClr val="6D6E71"/>
            </a:solidFill>
            <a:ln w="9525" cap="flat">
              <a:noFill/>
              <a:prstDash val="solid"/>
              <a:miter/>
            </a:ln>
          </p:spPr>
          <p:txBody>
            <a:bodyPr rtlCol="0" anchor="ctr"/>
            <a:lstStyle/>
            <a:p>
              <a:endParaRPr lang="en-US"/>
            </a:p>
          </p:txBody>
        </p:sp>
        <p:sp>
          <p:nvSpPr>
            <p:cNvPr id="1274" name="Freeform: Shape 1273">
              <a:extLst>
                <a:ext uri="{FF2B5EF4-FFF2-40B4-BE49-F238E27FC236}">
                  <a16:creationId xmlns:a16="http://schemas.microsoft.com/office/drawing/2014/main" id="{131AFD3A-1C04-4916-8CAB-A111A763DD01}"/>
                </a:ext>
              </a:extLst>
            </p:cNvPr>
            <p:cNvSpPr/>
            <p:nvPr/>
          </p:nvSpPr>
          <p:spPr>
            <a:xfrm>
              <a:off x="9718290" y="230332"/>
              <a:ext cx="53193" cy="61507"/>
            </a:xfrm>
            <a:custGeom>
              <a:avLst/>
              <a:gdLst>
                <a:gd name="connsiteX0" fmla="*/ 36365 w 40636"/>
                <a:gd name="connsiteY0" fmla="*/ 46033 h 46988"/>
                <a:gd name="connsiteX1" fmla="*/ 27603 w 40636"/>
                <a:gd name="connsiteY1" fmla="*/ 46033 h 46988"/>
                <a:gd name="connsiteX2" fmla="*/ 27603 w 40636"/>
                <a:gd name="connsiteY2" fmla="*/ 40032 h 46988"/>
                <a:gd name="connsiteX3" fmla="*/ 12460 w 40636"/>
                <a:gd name="connsiteY3" fmla="*/ 46795 h 46988"/>
                <a:gd name="connsiteX4" fmla="*/ 646 w 40636"/>
                <a:gd name="connsiteY4" fmla="*/ 42699 h 46988"/>
                <a:gd name="connsiteX5" fmla="*/ -4018 w 40636"/>
                <a:gd name="connsiteY5" fmla="*/ 31936 h 46988"/>
                <a:gd name="connsiteX6" fmla="*/ 935 w 40636"/>
                <a:gd name="connsiteY6" fmla="*/ 22411 h 46988"/>
                <a:gd name="connsiteX7" fmla="*/ 14362 w 40636"/>
                <a:gd name="connsiteY7" fmla="*/ 19077 h 46988"/>
                <a:gd name="connsiteX8" fmla="*/ 26840 w 40636"/>
                <a:gd name="connsiteY8" fmla="*/ 19077 h 46988"/>
                <a:gd name="connsiteX9" fmla="*/ 26840 w 40636"/>
                <a:gd name="connsiteY9" fmla="*/ 17363 h 46988"/>
                <a:gd name="connsiteX10" fmla="*/ 16743 w 40636"/>
                <a:gd name="connsiteY10" fmla="*/ 7838 h 46988"/>
                <a:gd name="connsiteX11" fmla="*/ 3507 w 40636"/>
                <a:gd name="connsiteY11" fmla="*/ 12505 h 46988"/>
                <a:gd name="connsiteX12" fmla="*/ -781 w 40636"/>
                <a:gd name="connsiteY12" fmla="*/ 6504 h 46988"/>
                <a:gd name="connsiteX13" fmla="*/ 18269 w 40636"/>
                <a:gd name="connsiteY13" fmla="*/ -163 h 46988"/>
                <a:gd name="connsiteX14" fmla="*/ 31412 w 40636"/>
                <a:gd name="connsiteY14" fmla="*/ 3932 h 46988"/>
                <a:gd name="connsiteX15" fmla="*/ 36556 w 40636"/>
                <a:gd name="connsiteY15" fmla="*/ 16791 h 46988"/>
                <a:gd name="connsiteX16" fmla="*/ 26840 w 40636"/>
                <a:gd name="connsiteY16" fmla="*/ 29078 h 46988"/>
                <a:gd name="connsiteX17" fmla="*/ 26840 w 40636"/>
                <a:gd name="connsiteY17" fmla="*/ 25268 h 46988"/>
                <a:gd name="connsiteX18" fmla="*/ 16078 w 40636"/>
                <a:gd name="connsiteY18" fmla="*/ 25268 h 46988"/>
                <a:gd name="connsiteX19" fmla="*/ 5697 w 40636"/>
                <a:gd name="connsiteY19" fmla="*/ 31745 h 46988"/>
                <a:gd name="connsiteX20" fmla="*/ 8269 w 40636"/>
                <a:gd name="connsiteY20" fmla="*/ 36889 h 46988"/>
                <a:gd name="connsiteX21" fmla="*/ 15413 w 40636"/>
                <a:gd name="connsiteY21" fmla="*/ 38603 h 46988"/>
                <a:gd name="connsiteX22" fmla="*/ 23412 w 40636"/>
                <a:gd name="connsiteY22" fmla="*/ 36032 h 46988"/>
                <a:gd name="connsiteX23" fmla="*/ 26747 w 40636"/>
                <a:gd name="connsiteY23" fmla="*/ 29078 h 46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6" h="46988">
                  <a:moveTo>
                    <a:pt x="36365" y="46033"/>
                  </a:moveTo>
                  <a:lnTo>
                    <a:pt x="27603" y="46033"/>
                  </a:lnTo>
                  <a:lnTo>
                    <a:pt x="27603" y="40032"/>
                  </a:lnTo>
                  <a:cubicBezTo>
                    <a:pt x="23887" y="44480"/>
                    <a:pt x="18269" y="46976"/>
                    <a:pt x="12460" y="46795"/>
                  </a:cubicBezTo>
                  <a:cubicBezTo>
                    <a:pt x="8172" y="46966"/>
                    <a:pt x="3888" y="45499"/>
                    <a:pt x="646" y="42699"/>
                  </a:cubicBezTo>
                  <a:cubicBezTo>
                    <a:pt x="-2498" y="40032"/>
                    <a:pt x="-4209" y="36051"/>
                    <a:pt x="-4018" y="31936"/>
                  </a:cubicBezTo>
                  <a:cubicBezTo>
                    <a:pt x="-4116" y="28126"/>
                    <a:pt x="-2209" y="24525"/>
                    <a:pt x="935" y="22411"/>
                  </a:cubicBezTo>
                  <a:cubicBezTo>
                    <a:pt x="4935" y="19973"/>
                    <a:pt x="9697" y="18811"/>
                    <a:pt x="14362" y="19077"/>
                  </a:cubicBezTo>
                  <a:lnTo>
                    <a:pt x="26840" y="19077"/>
                  </a:lnTo>
                  <a:lnTo>
                    <a:pt x="26840" y="17363"/>
                  </a:lnTo>
                  <a:cubicBezTo>
                    <a:pt x="26840" y="11267"/>
                    <a:pt x="23505" y="7838"/>
                    <a:pt x="16743" y="7838"/>
                  </a:cubicBezTo>
                  <a:cubicBezTo>
                    <a:pt x="11981" y="8000"/>
                    <a:pt x="7316" y="9628"/>
                    <a:pt x="3507" y="12505"/>
                  </a:cubicBezTo>
                  <a:lnTo>
                    <a:pt x="-781" y="6504"/>
                  </a:lnTo>
                  <a:cubicBezTo>
                    <a:pt x="4553" y="2123"/>
                    <a:pt x="11316" y="-239"/>
                    <a:pt x="18269" y="-163"/>
                  </a:cubicBezTo>
                  <a:cubicBezTo>
                    <a:pt x="23031" y="-354"/>
                    <a:pt x="27603" y="1094"/>
                    <a:pt x="31412" y="3932"/>
                  </a:cubicBezTo>
                  <a:cubicBezTo>
                    <a:pt x="35030" y="7171"/>
                    <a:pt x="36937" y="11933"/>
                    <a:pt x="36556" y="16791"/>
                  </a:cubicBezTo>
                  <a:close/>
                  <a:moveTo>
                    <a:pt x="26840" y="29078"/>
                  </a:moveTo>
                  <a:lnTo>
                    <a:pt x="26840" y="25268"/>
                  </a:lnTo>
                  <a:lnTo>
                    <a:pt x="16078" y="25268"/>
                  </a:lnTo>
                  <a:cubicBezTo>
                    <a:pt x="9125" y="25268"/>
                    <a:pt x="5697" y="27459"/>
                    <a:pt x="5697" y="31745"/>
                  </a:cubicBezTo>
                  <a:cubicBezTo>
                    <a:pt x="5600" y="33793"/>
                    <a:pt x="6553" y="35736"/>
                    <a:pt x="8269" y="36889"/>
                  </a:cubicBezTo>
                  <a:cubicBezTo>
                    <a:pt x="10460" y="38146"/>
                    <a:pt x="12934" y="38746"/>
                    <a:pt x="15413" y="38603"/>
                  </a:cubicBezTo>
                  <a:cubicBezTo>
                    <a:pt x="18269" y="38661"/>
                    <a:pt x="21124" y="37756"/>
                    <a:pt x="23412" y="36032"/>
                  </a:cubicBezTo>
                  <a:cubicBezTo>
                    <a:pt x="25603" y="34412"/>
                    <a:pt x="26840" y="31803"/>
                    <a:pt x="26747" y="29078"/>
                  </a:cubicBezTo>
                  <a:close/>
                </a:path>
              </a:pathLst>
            </a:custGeom>
            <a:solidFill>
              <a:srgbClr val="6D6E71"/>
            </a:solidFill>
            <a:ln w="9525" cap="flat">
              <a:noFill/>
              <a:prstDash val="solid"/>
              <a:miter/>
            </a:ln>
          </p:spPr>
          <p:txBody>
            <a:bodyPr rtlCol="0" anchor="ctr"/>
            <a:lstStyle/>
            <a:p>
              <a:endParaRPr lang="en-US"/>
            </a:p>
          </p:txBody>
        </p:sp>
        <p:sp>
          <p:nvSpPr>
            <p:cNvPr id="1275" name="Freeform: Shape 1274">
              <a:extLst>
                <a:ext uri="{FF2B5EF4-FFF2-40B4-BE49-F238E27FC236}">
                  <a16:creationId xmlns:a16="http://schemas.microsoft.com/office/drawing/2014/main" id="{BF6EBDC5-2F10-4567-BD0D-9EBD9704869A}"/>
                </a:ext>
              </a:extLst>
            </p:cNvPr>
            <p:cNvSpPr/>
            <p:nvPr/>
          </p:nvSpPr>
          <p:spPr>
            <a:xfrm>
              <a:off x="9788752" y="207661"/>
              <a:ext cx="12468" cy="83162"/>
            </a:xfrm>
            <a:custGeom>
              <a:avLst/>
              <a:gdLst>
                <a:gd name="connsiteX0" fmla="*/ 5492 w 9525"/>
                <a:gd name="connsiteY0" fmla="*/ 63352 h 63531"/>
                <a:gd name="connsiteX1" fmla="*/ -4033 w 9525"/>
                <a:gd name="connsiteY1" fmla="*/ 63352 h 63531"/>
                <a:gd name="connsiteX2" fmla="*/ -4033 w 9525"/>
                <a:gd name="connsiteY2" fmla="*/ -180 h 63531"/>
                <a:gd name="connsiteX3" fmla="*/ 5492 w 9525"/>
                <a:gd name="connsiteY3" fmla="*/ -180 h 63531"/>
              </a:gdLst>
              <a:ahLst/>
              <a:cxnLst>
                <a:cxn ang="0">
                  <a:pos x="connsiteX0" y="connsiteY0"/>
                </a:cxn>
                <a:cxn ang="0">
                  <a:pos x="connsiteX1" y="connsiteY1"/>
                </a:cxn>
                <a:cxn ang="0">
                  <a:pos x="connsiteX2" y="connsiteY2"/>
                </a:cxn>
                <a:cxn ang="0">
                  <a:pos x="connsiteX3" y="connsiteY3"/>
                </a:cxn>
              </a:cxnLst>
              <a:rect l="l" t="t" r="r" b="b"/>
              <a:pathLst>
                <a:path w="9525" h="63531">
                  <a:moveTo>
                    <a:pt x="5492" y="63352"/>
                  </a:moveTo>
                  <a:lnTo>
                    <a:pt x="-4033" y="63352"/>
                  </a:lnTo>
                  <a:lnTo>
                    <a:pt x="-4033" y="-180"/>
                  </a:lnTo>
                  <a:lnTo>
                    <a:pt x="5492" y="-180"/>
                  </a:lnTo>
                  <a:close/>
                </a:path>
              </a:pathLst>
            </a:custGeom>
            <a:solidFill>
              <a:srgbClr val="6D6E71"/>
            </a:solidFill>
            <a:ln w="9525" cap="flat">
              <a:noFill/>
              <a:prstDash val="solid"/>
              <a:miter/>
            </a:ln>
          </p:spPr>
          <p:txBody>
            <a:bodyPr rtlCol="0" anchor="ctr"/>
            <a:lstStyle/>
            <a:p>
              <a:endParaRPr lang="en-US"/>
            </a:p>
          </p:txBody>
        </p:sp>
        <p:sp>
          <p:nvSpPr>
            <p:cNvPr id="1276" name="Freeform: Shape 1275">
              <a:extLst>
                <a:ext uri="{FF2B5EF4-FFF2-40B4-BE49-F238E27FC236}">
                  <a16:creationId xmlns:a16="http://schemas.microsoft.com/office/drawing/2014/main" id="{62436A7C-2673-4ECE-A5AB-A2023BD3E2C0}"/>
                </a:ext>
              </a:extLst>
            </p:cNvPr>
            <p:cNvSpPr/>
            <p:nvPr/>
          </p:nvSpPr>
          <p:spPr>
            <a:xfrm>
              <a:off x="9814938" y="212398"/>
              <a:ext cx="41519" cy="79425"/>
            </a:xfrm>
            <a:custGeom>
              <a:avLst/>
              <a:gdLst>
                <a:gd name="connsiteX0" fmla="*/ 11301 w 31718"/>
                <a:gd name="connsiteY0" fmla="*/ 21918 h 60676"/>
                <a:gd name="connsiteX1" fmla="*/ 11301 w 31718"/>
                <a:gd name="connsiteY1" fmla="*/ 45064 h 60676"/>
                <a:gd name="connsiteX2" fmla="*/ 13017 w 31718"/>
                <a:gd name="connsiteY2" fmla="*/ 50207 h 60676"/>
                <a:gd name="connsiteX3" fmla="*/ 17873 w 31718"/>
                <a:gd name="connsiteY3" fmla="*/ 52112 h 60676"/>
                <a:gd name="connsiteX4" fmla="*/ 23779 w 31718"/>
                <a:gd name="connsiteY4" fmla="*/ 49159 h 60676"/>
                <a:gd name="connsiteX5" fmla="*/ 27686 w 31718"/>
                <a:gd name="connsiteY5" fmla="*/ 55922 h 60676"/>
                <a:gd name="connsiteX6" fmla="*/ 16538 w 31718"/>
                <a:gd name="connsiteY6" fmla="*/ 60494 h 60676"/>
                <a:gd name="connsiteX7" fmla="*/ 6064 w 31718"/>
                <a:gd name="connsiteY7" fmla="*/ 56208 h 60676"/>
                <a:gd name="connsiteX8" fmla="*/ 1678 w 31718"/>
                <a:gd name="connsiteY8" fmla="*/ 44778 h 60676"/>
                <a:gd name="connsiteX9" fmla="*/ 1678 w 31718"/>
                <a:gd name="connsiteY9" fmla="*/ 21918 h 60676"/>
                <a:gd name="connsiteX10" fmla="*/ -4033 w 31718"/>
                <a:gd name="connsiteY10" fmla="*/ 21918 h 60676"/>
                <a:gd name="connsiteX11" fmla="*/ -4033 w 31718"/>
                <a:gd name="connsiteY11" fmla="*/ 14203 h 60676"/>
                <a:gd name="connsiteX12" fmla="*/ 1678 w 31718"/>
                <a:gd name="connsiteY12" fmla="*/ 14203 h 60676"/>
                <a:gd name="connsiteX13" fmla="*/ 1678 w 31718"/>
                <a:gd name="connsiteY13" fmla="*/ -180 h 60676"/>
                <a:gd name="connsiteX14" fmla="*/ 11203 w 31718"/>
                <a:gd name="connsiteY14" fmla="*/ -180 h 60676"/>
                <a:gd name="connsiteX15" fmla="*/ 11203 w 31718"/>
                <a:gd name="connsiteY15" fmla="*/ 14203 h 60676"/>
                <a:gd name="connsiteX16" fmla="*/ 23207 w 31718"/>
                <a:gd name="connsiteY16" fmla="*/ 14203 h 60676"/>
                <a:gd name="connsiteX17" fmla="*/ 23207 w 31718"/>
                <a:gd name="connsiteY17" fmla="*/ 21918 h 6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676">
                  <a:moveTo>
                    <a:pt x="11301" y="21918"/>
                  </a:moveTo>
                  <a:lnTo>
                    <a:pt x="11301" y="45064"/>
                  </a:lnTo>
                  <a:cubicBezTo>
                    <a:pt x="11203" y="46931"/>
                    <a:pt x="11776" y="48769"/>
                    <a:pt x="13017" y="50207"/>
                  </a:cubicBezTo>
                  <a:cubicBezTo>
                    <a:pt x="14254" y="51550"/>
                    <a:pt x="16064" y="52255"/>
                    <a:pt x="17873" y="52112"/>
                  </a:cubicBezTo>
                  <a:cubicBezTo>
                    <a:pt x="20161" y="51998"/>
                    <a:pt x="22352" y="50931"/>
                    <a:pt x="23779" y="49159"/>
                  </a:cubicBezTo>
                  <a:lnTo>
                    <a:pt x="27686" y="55922"/>
                  </a:lnTo>
                  <a:cubicBezTo>
                    <a:pt x="24733" y="58818"/>
                    <a:pt x="20728" y="60447"/>
                    <a:pt x="16538" y="60494"/>
                  </a:cubicBezTo>
                  <a:cubicBezTo>
                    <a:pt x="12636" y="60571"/>
                    <a:pt x="8822" y="59018"/>
                    <a:pt x="6064" y="56208"/>
                  </a:cubicBezTo>
                  <a:cubicBezTo>
                    <a:pt x="3013" y="53189"/>
                    <a:pt x="1492" y="49036"/>
                    <a:pt x="1678" y="44778"/>
                  </a:cubicBezTo>
                  <a:lnTo>
                    <a:pt x="1678" y="21918"/>
                  </a:lnTo>
                  <a:lnTo>
                    <a:pt x="-4033" y="21918"/>
                  </a:lnTo>
                  <a:lnTo>
                    <a:pt x="-4033" y="14203"/>
                  </a:lnTo>
                  <a:lnTo>
                    <a:pt x="1678" y="14203"/>
                  </a:lnTo>
                  <a:lnTo>
                    <a:pt x="1678" y="-180"/>
                  </a:lnTo>
                  <a:lnTo>
                    <a:pt x="11203" y="-180"/>
                  </a:lnTo>
                  <a:lnTo>
                    <a:pt x="11203" y="14203"/>
                  </a:lnTo>
                  <a:lnTo>
                    <a:pt x="23207" y="14203"/>
                  </a:lnTo>
                  <a:lnTo>
                    <a:pt x="23207" y="21918"/>
                  </a:lnTo>
                  <a:close/>
                </a:path>
              </a:pathLst>
            </a:custGeom>
            <a:solidFill>
              <a:srgbClr val="6D6E71"/>
            </a:solidFill>
            <a:ln w="9525" cap="flat">
              <a:noFill/>
              <a:prstDash val="solid"/>
              <a:miter/>
            </a:ln>
          </p:spPr>
          <p:txBody>
            <a:bodyPr rtlCol="0" anchor="ctr"/>
            <a:lstStyle/>
            <a:p>
              <a:endParaRPr lang="en-US"/>
            </a:p>
          </p:txBody>
        </p:sp>
        <p:sp>
          <p:nvSpPr>
            <p:cNvPr id="1277" name="Freeform: Shape 1276">
              <a:extLst>
                <a:ext uri="{FF2B5EF4-FFF2-40B4-BE49-F238E27FC236}">
                  <a16:creationId xmlns:a16="http://schemas.microsoft.com/office/drawing/2014/main" id="{4C2DF686-7419-4679-9EBC-1ED53F21275E}"/>
                </a:ext>
              </a:extLst>
            </p:cNvPr>
            <p:cNvSpPr/>
            <p:nvPr/>
          </p:nvSpPr>
          <p:spPr>
            <a:xfrm>
              <a:off x="9866552" y="207786"/>
              <a:ext cx="54905" cy="83038"/>
            </a:xfrm>
            <a:custGeom>
              <a:avLst/>
              <a:gdLst>
                <a:gd name="connsiteX0" fmla="*/ 5492 w 41944"/>
                <a:gd name="connsiteY0" fmla="*/ 38587 h 63436"/>
                <a:gd name="connsiteX1" fmla="*/ 5492 w 41944"/>
                <a:gd name="connsiteY1" fmla="*/ 63256 h 63436"/>
                <a:gd name="connsiteX2" fmla="*/ -4033 w 41944"/>
                <a:gd name="connsiteY2" fmla="*/ 63256 h 63436"/>
                <a:gd name="connsiteX3" fmla="*/ -4033 w 41944"/>
                <a:gd name="connsiteY3" fmla="*/ -180 h 63436"/>
                <a:gd name="connsiteX4" fmla="*/ 5492 w 41944"/>
                <a:gd name="connsiteY4" fmla="*/ -180 h 63436"/>
                <a:gd name="connsiteX5" fmla="*/ 5492 w 41944"/>
                <a:gd name="connsiteY5" fmla="*/ 26014 h 63436"/>
                <a:gd name="connsiteX6" fmla="*/ 11687 w 41944"/>
                <a:gd name="connsiteY6" fmla="*/ 19441 h 63436"/>
                <a:gd name="connsiteX7" fmla="*/ 20640 w 41944"/>
                <a:gd name="connsiteY7" fmla="*/ 16965 h 63436"/>
                <a:gd name="connsiteX8" fmla="*/ 33118 w 41944"/>
                <a:gd name="connsiteY8" fmla="*/ 21727 h 63436"/>
                <a:gd name="connsiteX9" fmla="*/ 37881 w 41944"/>
                <a:gd name="connsiteY9" fmla="*/ 35348 h 63436"/>
                <a:gd name="connsiteX10" fmla="*/ 37881 w 41944"/>
                <a:gd name="connsiteY10" fmla="*/ 63256 h 63436"/>
                <a:gd name="connsiteX11" fmla="*/ 28356 w 41944"/>
                <a:gd name="connsiteY11" fmla="*/ 63256 h 63436"/>
                <a:gd name="connsiteX12" fmla="*/ 28356 w 41944"/>
                <a:gd name="connsiteY12" fmla="*/ 38301 h 63436"/>
                <a:gd name="connsiteX13" fmla="*/ 17877 w 41944"/>
                <a:gd name="connsiteY13" fmla="*/ 25633 h 63436"/>
                <a:gd name="connsiteX14" fmla="*/ 9306 w 41944"/>
                <a:gd name="connsiteY14" fmla="*/ 28966 h 63436"/>
                <a:gd name="connsiteX15" fmla="*/ 5492 w 41944"/>
                <a:gd name="connsiteY15" fmla="*/ 38587 h 6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4" h="63436">
                  <a:moveTo>
                    <a:pt x="5492" y="38587"/>
                  </a:moveTo>
                  <a:lnTo>
                    <a:pt x="5492" y="63256"/>
                  </a:lnTo>
                  <a:lnTo>
                    <a:pt x="-4033" y="63256"/>
                  </a:lnTo>
                  <a:lnTo>
                    <a:pt x="-4033" y="-180"/>
                  </a:lnTo>
                  <a:lnTo>
                    <a:pt x="5492" y="-180"/>
                  </a:lnTo>
                  <a:lnTo>
                    <a:pt x="5492" y="26014"/>
                  </a:lnTo>
                  <a:cubicBezTo>
                    <a:pt x="6827" y="23232"/>
                    <a:pt x="9018" y="20927"/>
                    <a:pt x="11687" y="19441"/>
                  </a:cubicBezTo>
                  <a:cubicBezTo>
                    <a:pt x="14352" y="17832"/>
                    <a:pt x="17496" y="16974"/>
                    <a:pt x="20640" y="16965"/>
                  </a:cubicBezTo>
                  <a:cubicBezTo>
                    <a:pt x="25305" y="16774"/>
                    <a:pt x="29784" y="18499"/>
                    <a:pt x="33118" y="21727"/>
                  </a:cubicBezTo>
                  <a:cubicBezTo>
                    <a:pt x="36448" y="25433"/>
                    <a:pt x="38165" y="30348"/>
                    <a:pt x="37881" y="35348"/>
                  </a:cubicBezTo>
                  <a:lnTo>
                    <a:pt x="37881" y="63256"/>
                  </a:lnTo>
                  <a:lnTo>
                    <a:pt x="28356" y="63256"/>
                  </a:lnTo>
                  <a:lnTo>
                    <a:pt x="28356" y="38301"/>
                  </a:lnTo>
                  <a:cubicBezTo>
                    <a:pt x="28356" y="29824"/>
                    <a:pt x="24924" y="25633"/>
                    <a:pt x="17877" y="25633"/>
                  </a:cubicBezTo>
                  <a:cubicBezTo>
                    <a:pt x="14733" y="25604"/>
                    <a:pt x="11590" y="26795"/>
                    <a:pt x="9306" y="28966"/>
                  </a:cubicBezTo>
                  <a:cubicBezTo>
                    <a:pt x="6636" y="31453"/>
                    <a:pt x="5302" y="34977"/>
                    <a:pt x="5492" y="38587"/>
                  </a:cubicBezTo>
                  <a:close/>
                </a:path>
              </a:pathLst>
            </a:custGeom>
            <a:solidFill>
              <a:srgbClr val="6D6E71"/>
            </a:solidFill>
            <a:ln w="9525" cap="flat">
              <a:noFill/>
              <a:prstDash val="solid"/>
              <a:miter/>
            </a:ln>
          </p:spPr>
          <p:txBody>
            <a:bodyPr rtlCol="0" anchor="ctr"/>
            <a:lstStyle/>
            <a:p>
              <a:endParaRPr lang="en-US"/>
            </a:p>
          </p:txBody>
        </p:sp>
        <p:sp>
          <p:nvSpPr>
            <p:cNvPr id="1278" name="Freeform: Shape 1277">
              <a:extLst>
                <a:ext uri="{FF2B5EF4-FFF2-40B4-BE49-F238E27FC236}">
                  <a16:creationId xmlns:a16="http://schemas.microsoft.com/office/drawing/2014/main" id="{A0598BC7-988A-4ABB-B9F9-A86A1C08690B}"/>
                </a:ext>
              </a:extLst>
            </p:cNvPr>
            <p:cNvSpPr/>
            <p:nvPr/>
          </p:nvSpPr>
          <p:spPr>
            <a:xfrm>
              <a:off x="9965159" y="230332"/>
              <a:ext cx="53198" cy="61507"/>
            </a:xfrm>
            <a:custGeom>
              <a:avLst/>
              <a:gdLst>
                <a:gd name="connsiteX0" fmla="*/ 36370 w 40640"/>
                <a:gd name="connsiteY0" fmla="*/ 46033 h 46988"/>
                <a:gd name="connsiteX1" fmla="*/ 27603 w 40640"/>
                <a:gd name="connsiteY1" fmla="*/ 46033 h 46988"/>
                <a:gd name="connsiteX2" fmla="*/ 27603 w 40640"/>
                <a:gd name="connsiteY2" fmla="*/ 40032 h 46988"/>
                <a:gd name="connsiteX3" fmla="*/ 12460 w 40640"/>
                <a:gd name="connsiteY3" fmla="*/ 46795 h 46988"/>
                <a:gd name="connsiteX4" fmla="*/ 651 w 40640"/>
                <a:gd name="connsiteY4" fmla="*/ 42699 h 46988"/>
                <a:gd name="connsiteX5" fmla="*/ -4018 w 40640"/>
                <a:gd name="connsiteY5" fmla="*/ 31936 h 46988"/>
                <a:gd name="connsiteX6" fmla="*/ 935 w 40640"/>
                <a:gd name="connsiteY6" fmla="*/ 22411 h 46988"/>
                <a:gd name="connsiteX7" fmla="*/ 14366 w 40640"/>
                <a:gd name="connsiteY7" fmla="*/ 19077 h 46988"/>
                <a:gd name="connsiteX8" fmla="*/ 26845 w 40640"/>
                <a:gd name="connsiteY8" fmla="*/ 19077 h 46988"/>
                <a:gd name="connsiteX9" fmla="*/ 26845 w 40640"/>
                <a:gd name="connsiteY9" fmla="*/ 17363 h 46988"/>
                <a:gd name="connsiteX10" fmla="*/ 16748 w 40640"/>
                <a:gd name="connsiteY10" fmla="*/ 7838 h 46988"/>
                <a:gd name="connsiteX11" fmla="*/ 3507 w 40640"/>
                <a:gd name="connsiteY11" fmla="*/ 12505 h 46988"/>
                <a:gd name="connsiteX12" fmla="*/ -781 w 40640"/>
                <a:gd name="connsiteY12" fmla="*/ 6504 h 46988"/>
                <a:gd name="connsiteX13" fmla="*/ 18269 w 40640"/>
                <a:gd name="connsiteY13" fmla="*/ -163 h 46988"/>
                <a:gd name="connsiteX14" fmla="*/ 31417 w 40640"/>
                <a:gd name="connsiteY14" fmla="*/ 3932 h 46988"/>
                <a:gd name="connsiteX15" fmla="*/ 36560 w 40640"/>
                <a:gd name="connsiteY15" fmla="*/ 16791 h 46988"/>
                <a:gd name="connsiteX16" fmla="*/ 26845 w 40640"/>
                <a:gd name="connsiteY16" fmla="*/ 29078 h 46988"/>
                <a:gd name="connsiteX17" fmla="*/ 26845 w 40640"/>
                <a:gd name="connsiteY17" fmla="*/ 25268 h 46988"/>
                <a:gd name="connsiteX18" fmla="*/ 16078 w 40640"/>
                <a:gd name="connsiteY18" fmla="*/ 25268 h 46988"/>
                <a:gd name="connsiteX19" fmla="*/ 5697 w 40640"/>
                <a:gd name="connsiteY19" fmla="*/ 31745 h 46988"/>
                <a:gd name="connsiteX20" fmla="*/ 8269 w 40640"/>
                <a:gd name="connsiteY20" fmla="*/ 36889 h 46988"/>
                <a:gd name="connsiteX21" fmla="*/ 15413 w 40640"/>
                <a:gd name="connsiteY21" fmla="*/ 38603 h 46988"/>
                <a:gd name="connsiteX22" fmla="*/ 23412 w 40640"/>
                <a:gd name="connsiteY22" fmla="*/ 36032 h 46988"/>
                <a:gd name="connsiteX23" fmla="*/ 26747 w 40640"/>
                <a:gd name="connsiteY23" fmla="*/ 29078 h 46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0" h="46988">
                  <a:moveTo>
                    <a:pt x="36370" y="46033"/>
                  </a:moveTo>
                  <a:lnTo>
                    <a:pt x="27603" y="46033"/>
                  </a:lnTo>
                  <a:lnTo>
                    <a:pt x="27603" y="40032"/>
                  </a:lnTo>
                  <a:cubicBezTo>
                    <a:pt x="23891" y="44480"/>
                    <a:pt x="18269" y="46976"/>
                    <a:pt x="12460" y="46795"/>
                  </a:cubicBezTo>
                  <a:cubicBezTo>
                    <a:pt x="8176" y="46966"/>
                    <a:pt x="3888" y="45499"/>
                    <a:pt x="651" y="42699"/>
                  </a:cubicBezTo>
                  <a:cubicBezTo>
                    <a:pt x="-2493" y="40032"/>
                    <a:pt x="-4209" y="36051"/>
                    <a:pt x="-4018" y="31936"/>
                  </a:cubicBezTo>
                  <a:cubicBezTo>
                    <a:pt x="-4111" y="28126"/>
                    <a:pt x="-2209" y="24525"/>
                    <a:pt x="935" y="22411"/>
                  </a:cubicBezTo>
                  <a:cubicBezTo>
                    <a:pt x="4935" y="19973"/>
                    <a:pt x="9697" y="18811"/>
                    <a:pt x="14366" y="19077"/>
                  </a:cubicBezTo>
                  <a:lnTo>
                    <a:pt x="26845" y="19077"/>
                  </a:lnTo>
                  <a:lnTo>
                    <a:pt x="26845" y="17363"/>
                  </a:lnTo>
                  <a:cubicBezTo>
                    <a:pt x="26845" y="11267"/>
                    <a:pt x="23510" y="7838"/>
                    <a:pt x="16748" y="7838"/>
                  </a:cubicBezTo>
                  <a:cubicBezTo>
                    <a:pt x="11985" y="8000"/>
                    <a:pt x="7316" y="9628"/>
                    <a:pt x="3507" y="12505"/>
                  </a:cubicBezTo>
                  <a:lnTo>
                    <a:pt x="-781" y="6504"/>
                  </a:lnTo>
                  <a:cubicBezTo>
                    <a:pt x="4553" y="2123"/>
                    <a:pt x="11316" y="-239"/>
                    <a:pt x="18269" y="-163"/>
                  </a:cubicBezTo>
                  <a:cubicBezTo>
                    <a:pt x="23031" y="-354"/>
                    <a:pt x="27603" y="1094"/>
                    <a:pt x="31417" y="3932"/>
                  </a:cubicBezTo>
                  <a:cubicBezTo>
                    <a:pt x="35035" y="7171"/>
                    <a:pt x="36937" y="11933"/>
                    <a:pt x="36560" y="16791"/>
                  </a:cubicBezTo>
                  <a:close/>
                  <a:moveTo>
                    <a:pt x="26845" y="29078"/>
                  </a:moveTo>
                  <a:lnTo>
                    <a:pt x="26845" y="25268"/>
                  </a:lnTo>
                  <a:lnTo>
                    <a:pt x="16078" y="25268"/>
                  </a:lnTo>
                  <a:cubicBezTo>
                    <a:pt x="9125" y="25268"/>
                    <a:pt x="5697" y="27459"/>
                    <a:pt x="5697" y="31745"/>
                  </a:cubicBezTo>
                  <a:cubicBezTo>
                    <a:pt x="5604" y="33793"/>
                    <a:pt x="6553" y="35736"/>
                    <a:pt x="8269" y="36889"/>
                  </a:cubicBezTo>
                  <a:cubicBezTo>
                    <a:pt x="10460" y="38146"/>
                    <a:pt x="12939" y="38746"/>
                    <a:pt x="15413" y="38603"/>
                  </a:cubicBezTo>
                  <a:cubicBezTo>
                    <a:pt x="18269" y="38661"/>
                    <a:pt x="21129" y="37756"/>
                    <a:pt x="23412" y="36032"/>
                  </a:cubicBezTo>
                  <a:cubicBezTo>
                    <a:pt x="25603" y="34412"/>
                    <a:pt x="26845" y="31803"/>
                    <a:pt x="26747" y="29078"/>
                  </a:cubicBezTo>
                  <a:close/>
                </a:path>
              </a:pathLst>
            </a:custGeom>
            <a:solidFill>
              <a:srgbClr val="6D6E71"/>
            </a:solidFill>
            <a:ln w="9525" cap="flat">
              <a:noFill/>
              <a:prstDash val="solid"/>
              <a:miter/>
            </a:ln>
          </p:spPr>
          <p:txBody>
            <a:bodyPr rtlCol="0" anchor="ctr"/>
            <a:lstStyle/>
            <a:p>
              <a:endParaRPr lang="en-US"/>
            </a:p>
          </p:txBody>
        </p:sp>
        <p:sp>
          <p:nvSpPr>
            <p:cNvPr id="1279" name="Freeform: Shape 1278">
              <a:extLst>
                <a:ext uri="{FF2B5EF4-FFF2-40B4-BE49-F238E27FC236}">
                  <a16:creationId xmlns:a16="http://schemas.microsoft.com/office/drawing/2014/main" id="{114ABD8D-6B7E-4BD8-921A-4716993FBE2E}"/>
                </a:ext>
              </a:extLst>
            </p:cNvPr>
            <p:cNvSpPr/>
            <p:nvPr/>
          </p:nvSpPr>
          <p:spPr>
            <a:xfrm>
              <a:off x="10035621" y="230230"/>
              <a:ext cx="54927" cy="60594"/>
            </a:xfrm>
            <a:custGeom>
              <a:avLst/>
              <a:gdLst>
                <a:gd name="connsiteX0" fmla="*/ 5492 w 41961"/>
                <a:gd name="connsiteY0" fmla="*/ 21441 h 46290"/>
                <a:gd name="connsiteX1" fmla="*/ 5492 w 41961"/>
                <a:gd name="connsiteY1" fmla="*/ 46111 h 46290"/>
                <a:gd name="connsiteX2" fmla="*/ -4033 w 41961"/>
                <a:gd name="connsiteY2" fmla="*/ 46111 h 46290"/>
                <a:gd name="connsiteX3" fmla="*/ -4033 w 41961"/>
                <a:gd name="connsiteY3" fmla="*/ 581 h 46290"/>
                <a:gd name="connsiteX4" fmla="*/ 5492 w 41961"/>
                <a:gd name="connsiteY4" fmla="*/ 581 h 46290"/>
                <a:gd name="connsiteX5" fmla="*/ 5492 w 41961"/>
                <a:gd name="connsiteY5" fmla="*/ 8868 h 46290"/>
                <a:gd name="connsiteX6" fmla="*/ 29784 w 41961"/>
                <a:gd name="connsiteY6" fmla="*/ 2134 h 46290"/>
                <a:gd name="connsiteX7" fmla="*/ 33114 w 41961"/>
                <a:gd name="connsiteY7" fmla="*/ 4582 h 46290"/>
                <a:gd name="connsiteX8" fmla="*/ 37876 w 41961"/>
                <a:gd name="connsiteY8" fmla="*/ 18202 h 46290"/>
                <a:gd name="connsiteX9" fmla="*/ 37876 w 41961"/>
                <a:gd name="connsiteY9" fmla="*/ 46111 h 46290"/>
                <a:gd name="connsiteX10" fmla="*/ 28351 w 41961"/>
                <a:gd name="connsiteY10" fmla="*/ 46111 h 46290"/>
                <a:gd name="connsiteX11" fmla="*/ 28351 w 41961"/>
                <a:gd name="connsiteY11" fmla="*/ 21155 h 46290"/>
                <a:gd name="connsiteX12" fmla="*/ 17971 w 41961"/>
                <a:gd name="connsiteY12" fmla="*/ 8487 h 46290"/>
                <a:gd name="connsiteX13" fmla="*/ 9301 w 41961"/>
                <a:gd name="connsiteY13" fmla="*/ 11821 h 46290"/>
                <a:gd name="connsiteX14" fmla="*/ 5492 w 41961"/>
                <a:gd name="connsiteY14" fmla="*/ 21441 h 46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1" h="46290">
                  <a:moveTo>
                    <a:pt x="5492" y="21441"/>
                  </a:moveTo>
                  <a:lnTo>
                    <a:pt x="5492" y="46111"/>
                  </a:lnTo>
                  <a:lnTo>
                    <a:pt x="-4033" y="46111"/>
                  </a:lnTo>
                  <a:lnTo>
                    <a:pt x="-4033" y="581"/>
                  </a:lnTo>
                  <a:lnTo>
                    <a:pt x="5492" y="581"/>
                  </a:lnTo>
                  <a:lnTo>
                    <a:pt x="5492" y="8868"/>
                  </a:lnTo>
                  <a:cubicBezTo>
                    <a:pt x="10352" y="305"/>
                    <a:pt x="21208" y="-2714"/>
                    <a:pt x="29784" y="2134"/>
                  </a:cubicBezTo>
                  <a:cubicBezTo>
                    <a:pt x="31021" y="2820"/>
                    <a:pt x="32067" y="3639"/>
                    <a:pt x="33114" y="4582"/>
                  </a:cubicBezTo>
                  <a:cubicBezTo>
                    <a:pt x="36546" y="8268"/>
                    <a:pt x="38258" y="13202"/>
                    <a:pt x="37876" y="18202"/>
                  </a:cubicBezTo>
                  <a:lnTo>
                    <a:pt x="37876" y="46111"/>
                  </a:lnTo>
                  <a:lnTo>
                    <a:pt x="28351" y="46111"/>
                  </a:lnTo>
                  <a:lnTo>
                    <a:pt x="28351" y="21155"/>
                  </a:lnTo>
                  <a:cubicBezTo>
                    <a:pt x="28351" y="12678"/>
                    <a:pt x="24924" y="8487"/>
                    <a:pt x="17971" y="8487"/>
                  </a:cubicBezTo>
                  <a:cubicBezTo>
                    <a:pt x="14733" y="8458"/>
                    <a:pt x="11683" y="9649"/>
                    <a:pt x="9301" y="11821"/>
                  </a:cubicBezTo>
                  <a:cubicBezTo>
                    <a:pt x="6636" y="14307"/>
                    <a:pt x="5302" y="17831"/>
                    <a:pt x="5492" y="21441"/>
                  </a:cubicBezTo>
                  <a:close/>
                </a:path>
              </a:pathLst>
            </a:custGeom>
            <a:solidFill>
              <a:srgbClr val="6D6E71"/>
            </a:solidFill>
            <a:ln w="9525" cap="flat">
              <a:noFill/>
              <a:prstDash val="solid"/>
              <a:miter/>
            </a:ln>
          </p:spPr>
          <p:txBody>
            <a:bodyPr rtlCol="0" anchor="ctr"/>
            <a:lstStyle/>
            <a:p>
              <a:endParaRPr lang="en-US"/>
            </a:p>
          </p:txBody>
        </p:sp>
        <p:sp>
          <p:nvSpPr>
            <p:cNvPr id="1280" name="Freeform: Shape 1279">
              <a:extLst>
                <a:ext uri="{FF2B5EF4-FFF2-40B4-BE49-F238E27FC236}">
                  <a16:creationId xmlns:a16="http://schemas.microsoft.com/office/drawing/2014/main" id="{D6D0E134-147E-40A2-83E9-69CC52E22F2E}"/>
                </a:ext>
              </a:extLst>
            </p:cNvPr>
            <p:cNvSpPr/>
            <p:nvPr/>
          </p:nvSpPr>
          <p:spPr>
            <a:xfrm>
              <a:off x="10104416" y="207661"/>
              <a:ext cx="61002" cy="84187"/>
            </a:xfrm>
            <a:custGeom>
              <a:avLst/>
              <a:gdLst>
                <a:gd name="connsiteX0" fmla="*/ 2372 w 46602"/>
                <a:gd name="connsiteY0" fmla="*/ 57541 h 64314"/>
                <a:gd name="connsiteX1" fmla="*/ -4009 w 46602"/>
                <a:gd name="connsiteY1" fmla="*/ 40397 h 64314"/>
                <a:gd name="connsiteX2" fmla="*/ 2562 w 46602"/>
                <a:gd name="connsiteY2" fmla="*/ 23442 h 64314"/>
                <a:gd name="connsiteX3" fmla="*/ 18282 w 46602"/>
                <a:gd name="connsiteY3" fmla="*/ 17060 h 64314"/>
                <a:gd name="connsiteX4" fmla="*/ 33044 w 46602"/>
                <a:gd name="connsiteY4" fmla="*/ 24776 h 64314"/>
                <a:gd name="connsiteX5" fmla="*/ 33044 w 46602"/>
                <a:gd name="connsiteY5" fmla="*/ -180 h 64314"/>
                <a:gd name="connsiteX6" fmla="*/ 42569 w 46602"/>
                <a:gd name="connsiteY6" fmla="*/ -180 h 64314"/>
                <a:gd name="connsiteX7" fmla="*/ 42569 w 46602"/>
                <a:gd name="connsiteY7" fmla="*/ 63352 h 64314"/>
                <a:gd name="connsiteX8" fmla="*/ 33044 w 46602"/>
                <a:gd name="connsiteY8" fmla="*/ 63352 h 64314"/>
                <a:gd name="connsiteX9" fmla="*/ 33044 w 46602"/>
                <a:gd name="connsiteY9" fmla="*/ 56494 h 64314"/>
                <a:gd name="connsiteX10" fmla="*/ 17520 w 46602"/>
                <a:gd name="connsiteY10" fmla="*/ 64114 h 64314"/>
                <a:gd name="connsiteX11" fmla="*/ 2372 w 46602"/>
                <a:gd name="connsiteY11" fmla="*/ 57541 h 64314"/>
                <a:gd name="connsiteX12" fmla="*/ 5613 w 46602"/>
                <a:gd name="connsiteY12" fmla="*/ 40778 h 64314"/>
                <a:gd name="connsiteX13" fmla="*/ 9804 w 46602"/>
                <a:gd name="connsiteY13" fmla="*/ 51445 h 64314"/>
                <a:gd name="connsiteX14" fmla="*/ 19329 w 46602"/>
                <a:gd name="connsiteY14" fmla="*/ 55637 h 64314"/>
                <a:gd name="connsiteX15" fmla="*/ 28854 w 46602"/>
                <a:gd name="connsiteY15" fmla="*/ 51445 h 64314"/>
                <a:gd name="connsiteX16" fmla="*/ 32854 w 46602"/>
                <a:gd name="connsiteY16" fmla="*/ 40492 h 64314"/>
                <a:gd name="connsiteX17" fmla="*/ 28947 w 46602"/>
                <a:gd name="connsiteY17" fmla="*/ 29633 h 64314"/>
                <a:gd name="connsiteX18" fmla="*/ 19422 w 46602"/>
                <a:gd name="connsiteY18" fmla="*/ 25252 h 64314"/>
                <a:gd name="connsiteX19" fmla="*/ 9897 w 46602"/>
                <a:gd name="connsiteY19" fmla="*/ 29633 h 64314"/>
                <a:gd name="connsiteX20" fmla="*/ 5613 w 46602"/>
                <a:gd name="connsiteY20" fmla="*/ 40492 h 64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2" h="64314">
                  <a:moveTo>
                    <a:pt x="2372" y="57541"/>
                  </a:moveTo>
                  <a:cubicBezTo>
                    <a:pt x="-2009" y="52941"/>
                    <a:pt x="-4293" y="46750"/>
                    <a:pt x="-4009" y="40397"/>
                  </a:cubicBezTo>
                  <a:cubicBezTo>
                    <a:pt x="-4293" y="34072"/>
                    <a:pt x="-1912" y="27919"/>
                    <a:pt x="2562" y="23442"/>
                  </a:cubicBezTo>
                  <a:cubicBezTo>
                    <a:pt x="6753" y="19299"/>
                    <a:pt x="12376" y="17003"/>
                    <a:pt x="18282" y="17060"/>
                  </a:cubicBezTo>
                  <a:cubicBezTo>
                    <a:pt x="24184" y="16965"/>
                    <a:pt x="29710" y="19870"/>
                    <a:pt x="33044" y="24776"/>
                  </a:cubicBezTo>
                  <a:lnTo>
                    <a:pt x="33044" y="-180"/>
                  </a:lnTo>
                  <a:lnTo>
                    <a:pt x="42569" y="-180"/>
                  </a:lnTo>
                  <a:lnTo>
                    <a:pt x="42569" y="63352"/>
                  </a:lnTo>
                  <a:lnTo>
                    <a:pt x="33044" y="63352"/>
                  </a:lnTo>
                  <a:lnTo>
                    <a:pt x="33044" y="56494"/>
                  </a:lnTo>
                  <a:cubicBezTo>
                    <a:pt x="29519" y="61533"/>
                    <a:pt x="23612" y="64409"/>
                    <a:pt x="17520" y="64114"/>
                  </a:cubicBezTo>
                  <a:cubicBezTo>
                    <a:pt x="11804" y="64142"/>
                    <a:pt x="6279" y="61761"/>
                    <a:pt x="2372" y="57541"/>
                  </a:cubicBezTo>
                  <a:close/>
                  <a:moveTo>
                    <a:pt x="5613" y="40778"/>
                  </a:moveTo>
                  <a:cubicBezTo>
                    <a:pt x="5423" y="44769"/>
                    <a:pt x="6944" y="48655"/>
                    <a:pt x="9804" y="51445"/>
                  </a:cubicBezTo>
                  <a:cubicBezTo>
                    <a:pt x="12278" y="54055"/>
                    <a:pt x="15711" y="55570"/>
                    <a:pt x="19329" y="55637"/>
                  </a:cubicBezTo>
                  <a:cubicBezTo>
                    <a:pt x="22947" y="55646"/>
                    <a:pt x="26375" y="54122"/>
                    <a:pt x="28854" y="51445"/>
                  </a:cubicBezTo>
                  <a:cubicBezTo>
                    <a:pt x="31617" y="48502"/>
                    <a:pt x="33044" y="44540"/>
                    <a:pt x="32854" y="40492"/>
                  </a:cubicBezTo>
                  <a:cubicBezTo>
                    <a:pt x="33044" y="36501"/>
                    <a:pt x="31617" y="32605"/>
                    <a:pt x="28947" y="29633"/>
                  </a:cubicBezTo>
                  <a:cubicBezTo>
                    <a:pt x="26566" y="26852"/>
                    <a:pt x="23045" y="25252"/>
                    <a:pt x="19422" y="25252"/>
                  </a:cubicBezTo>
                  <a:cubicBezTo>
                    <a:pt x="15804" y="25290"/>
                    <a:pt x="12278" y="26890"/>
                    <a:pt x="9897" y="29633"/>
                  </a:cubicBezTo>
                  <a:cubicBezTo>
                    <a:pt x="7041" y="32519"/>
                    <a:pt x="5516" y="36444"/>
                    <a:pt x="5613" y="40492"/>
                  </a:cubicBezTo>
                  <a:close/>
                </a:path>
              </a:pathLst>
            </a:custGeom>
            <a:solidFill>
              <a:srgbClr val="6D6E71"/>
            </a:solidFill>
            <a:ln w="9525" cap="flat">
              <a:noFill/>
              <a:prstDash val="solid"/>
              <a:miter/>
            </a:ln>
          </p:spPr>
          <p:txBody>
            <a:bodyPr rtlCol="0" anchor="ctr"/>
            <a:lstStyle/>
            <a:p>
              <a:endParaRPr lang="en-US"/>
            </a:p>
          </p:txBody>
        </p:sp>
        <p:sp>
          <p:nvSpPr>
            <p:cNvPr id="1281" name="Freeform: Shape 1280">
              <a:extLst>
                <a:ext uri="{FF2B5EF4-FFF2-40B4-BE49-F238E27FC236}">
                  <a16:creationId xmlns:a16="http://schemas.microsoft.com/office/drawing/2014/main" id="{706E0730-4BB5-443A-ADFA-010FC562F16D}"/>
                </a:ext>
              </a:extLst>
            </p:cNvPr>
            <p:cNvSpPr/>
            <p:nvPr/>
          </p:nvSpPr>
          <p:spPr>
            <a:xfrm>
              <a:off x="10209807" y="211017"/>
              <a:ext cx="60761" cy="80838"/>
            </a:xfrm>
            <a:custGeom>
              <a:avLst/>
              <a:gdLst>
                <a:gd name="connsiteX0" fmla="*/ 19017 w 46418"/>
                <a:gd name="connsiteY0" fmla="*/ 8781 h 61755"/>
                <a:gd name="connsiteX1" fmla="*/ 11683 w 46418"/>
                <a:gd name="connsiteY1" fmla="*/ 10590 h 61755"/>
                <a:gd name="connsiteX2" fmla="*/ 8920 w 46418"/>
                <a:gd name="connsiteY2" fmla="*/ 16020 h 61755"/>
                <a:gd name="connsiteX3" fmla="*/ 11683 w 46418"/>
                <a:gd name="connsiteY3" fmla="*/ 21639 h 61755"/>
                <a:gd name="connsiteX4" fmla="*/ 23779 w 46418"/>
                <a:gd name="connsiteY4" fmla="*/ 25735 h 61755"/>
                <a:gd name="connsiteX5" fmla="*/ 37686 w 46418"/>
                <a:gd name="connsiteY5" fmla="*/ 32022 h 61755"/>
                <a:gd name="connsiteX6" fmla="*/ 42355 w 46418"/>
                <a:gd name="connsiteY6" fmla="*/ 43928 h 61755"/>
                <a:gd name="connsiteX7" fmla="*/ 36448 w 46418"/>
                <a:gd name="connsiteY7" fmla="*/ 56596 h 61755"/>
                <a:gd name="connsiteX8" fmla="*/ 20924 w 46418"/>
                <a:gd name="connsiteY8" fmla="*/ 61549 h 61755"/>
                <a:gd name="connsiteX9" fmla="*/ -4033 w 46418"/>
                <a:gd name="connsiteY9" fmla="*/ 52024 h 61755"/>
                <a:gd name="connsiteX10" fmla="*/ 2348 w 46418"/>
                <a:gd name="connsiteY10" fmla="*/ 44404 h 61755"/>
                <a:gd name="connsiteX11" fmla="*/ 21398 w 46418"/>
                <a:gd name="connsiteY11" fmla="*/ 52310 h 61755"/>
                <a:gd name="connsiteX12" fmla="*/ 29207 w 46418"/>
                <a:gd name="connsiteY12" fmla="*/ 50214 h 61755"/>
                <a:gd name="connsiteX13" fmla="*/ 32067 w 46418"/>
                <a:gd name="connsiteY13" fmla="*/ 44595 h 61755"/>
                <a:gd name="connsiteX14" fmla="*/ 29398 w 46418"/>
                <a:gd name="connsiteY14" fmla="*/ 39165 h 61755"/>
                <a:gd name="connsiteX15" fmla="*/ 19873 w 46418"/>
                <a:gd name="connsiteY15" fmla="*/ 35641 h 61755"/>
                <a:gd name="connsiteX16" fmla="*/ 9873 w 46418"/>
                <a:gd name="connsiteY16" fmla="*/ 32784 h 61755"/>
                <a:gd name="connsiteX17" fmla="*/ 3776 w 46418"/>
                <a:gd name="connsiteY17" fmla="*/ 29259 h 61755"/>
                <a:gd name="connsiteX18" fmla="*/ -1559 w 46418"/>
                <a:gd name="connsiteY18" fmla="*/ 16972 h 61755"/>
                <a:gd name="connsiteX19" fmla="*/ 4446 w 46418"/>
                <a:gd name="connsiteY19" fmla="*/ 4113 h 61755"/>
                <a:gd name="connsiteX20" fmla="*/ 19017 w 46418"/>
                <a:gd name="connsiteY20" fmla="*/ -173 h 61755"/>
                <a:gd name="connsiteX21" fmla="*/ 30351 w 46418"/>
                <a:gd name="connsiteY21" fmla="*/ 1732 h 61755"/>
                <a:gd name="connsiteX22" fmla="*/ 39876 w 46418"/>
                <a:gd name="connsiteY22" fmla="*/ 7066 h 61755"/>
                <a:gd name="connsiteX23" fmla="*/ 34449 w 46418"/>
                <a:gd name="connsiteY23" fmla="*/ 14686 h 61755"/>
                <a:gd name="connsiteX24" fmla="*/ 27305 w 46418"/>
                <a:gd name="connsiteY24" fmla="*/ 10686 h 61755"/>
                <a:gd name="connsiteX25" fmla="*/ 19017 w 46418"/>
                <a:gd name="connsiteY25" fmla="*/ 8781 h 61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6418" h="61755">
                  <a:moveTo>
                    <a:pt x="19017" y="8781"/>
                  </a:moveTo>
                  <a:cubicBezTo>
                    <a:pt x="16445" y="8666"/>
                    <a:pt x="13873" y="9295"/>
                    <a:pt x="11683" y="10590"/>
                  </a:cubicBezTo>
                  <a:cubicBezTo>
                    <a:pt x="9873" y="11790"/>
                    <a:pt x="8827" y="13848"/>
                    <a:pt x="8920" y="16020"/>
                  </a:cubicBezTo>
                  <a:cubicBezTo>
                    <a:pt x="8827" y="18239"/>
                    <a:pt x="9873" y="20353"/>
                    <a:pt x="11683" y="21639"/>
                  </a:cubicBezTo>
                  <a:cubicBezTo>
                    <a:pt x="15492" y="23601"/>
                    <a:pt x="19589" y="24973"/>
                    <a:pt x="23779" y="25735"/>
                  </a:cubicBezTo>
                  <a:cubicBezTo>
                    <a:pt x="28826" y="26764"/>
                    <a:pt x="33588" y="28907"/>
                    <a:pt x="37686" y="32022"/>
                  </a:cubicBezTo>
                  <a:cubicBezTo>
                    <a:pt x="40923" y="35098"/>
                    <a:pt x="42639" y="39461"/>
                    <a:pt x="42355" y="43928"/>
                  </a:cubicBezTo>
                  <a:cubicBezTo>
                    <a:pt x="42448" y="48843"/>
                    <a:pt x="40258" y="53529"/>
                    <a:pt x="36448" y="56596"/>
                  </a:cubicBezTo>
                  <a:cubicBezTo>
                    <a:pt x="32067" y="60063"/>
                    <a:pt x="26542" y="61816"/>
                    <a:pt x="20924" y="61549"/>
                  </a:cubicBezTo>
                  <a:cubicBezTo>
                    <a:pt x="11683" y="61663"/>
                    <a:pt x="2730" y="58253"/>
                    <a:pt x="-4033" y="52024"/>
                  </a:cubicBezTo>
                  <a:lnTo>
                    <a:pt x="2348" y="44404"/>
                  </a:lnTo>
                  <a:cubicBezTo>
                    <a:pt x="7492" y="49319"/>
                    <a:pt x="14254" y="52138"/>
                    <a:pt x="21398" y="52310"/>
                  </a:cubicBezTo>
                  <a:cubicBezTo>
                    <a:pt x="24161" y="52434"/>
                    <a:pt x="26923" y="51700"/>
                    <a:pt x="29207" y="50214"/>
                  </a:cubicBezTo>
                  <a:cubicBezTo>
                    <a:pt x="31016" y="48928"/>
                    <a:pt x="32067" y="46823"/>
                    <a:pt x="32067" y="44595"/>
                  </a:cubicBezTo>
                  <a:cubicBezTo>
                    <a:pt x="32160" y="42452"/>
                    <a:pt x="31114" y="40413"/>
                    <a:pt x="29398" y="39165"/>
                  </a:cubicBezTo>
                  <a:cubicBezTo>
                    <a:pt x="26444" y="37498"/>
                    <a:pt x="23207" y="36308"/>
                    <a:pt x="19873" y="35641"/>
                  </a:cubicBezTo>
                  <a:cubicBezTo>
                    <a:pt x="16445" y="34879"/>
                    <a:pt x="13110" y="33927"/>
                    <a:pt x="9873" y="32784"/>
                  </a:cubicBezTo>
                  <a:cubicBezTo>
                    <a:pt x="7683" y="31955"/>
                    <a:pt x="5585" y="30764"/>
                    <a:pt x="3776" y="29259"/>
                  </a:cubicBezTo>
                  <a:cubicBezTo>
                    <a:pt x="60" y="26278"/>
                    <a:pt x="-1940" y="21697"/>
                    <a:pt x="-1559" y="16972"/>
                  </a:cubicBezTo>
                  <a:cubicBezTo>
                    <a:pt x="-1842" y="11962"/>
                    <a:pt x="441" y="7152"/>
                    <a:pt x="4446" y="4113"/>
                  </a:cubicBezTo>
                  <a:cubicBezTo>
                    <a:pt x="8729" y="1208"/>
                    <a:pt x="13873" y="-297"/>
                    <a:pt x="19017" y="-173"/>
                  </a:cubicBezTo>
                  <a:cubicBezTo>
                    <a:pt x="22826" y="-154"/>
                    <a:pt x="26733" y="494"/>
                    <a:pt x="30351" y="1732"/>
                  </a:cubicBezTo>
                  <a:cubicBezTo>
                    <a:pt x="33779" y="2904"/>
                    <a:pt x="37021" y="4713"/>
                    <a:pt x="39876" y="7066"/>
                  </a:cubicBezTo>
                  <a:lnTo>
                    <a:pt x="34449" y="14686"/>
                  </a:lnTo>
                  <a:cubicBezTo>
                    <a:pt x="32351" y="12886"/>
                    <a:pt x="29970" y="11524"/>
                    <a:pt x="27305" y="10686"/>
                  </a:cubicBezTo>
                  <a:cubicBezTo>
                    <a:pt x="24635" y="9666"/>
                    <a:pt x="21873" y="9028"/>
                    <a:pt x="19017" y="8781"/>
                  </a:cubicBezTo>
                  <a:close/>
                </a:path>
              </a:pathLst>
            </a:custGeom>
            <a:solidFill>
              <a:srgbClr val="6D6E71"/>
            </a:solidFill>
            <a:ln w="9525" cap="flat">
              <a:noFill/>
              <a:prstDash val="solid"/>
              <a:miter/>
            </a:ln>
          </p:spPr>
          <p:txBody>
            <a:bodyPr rtlCol="0" anchor="ctr"/>
            <a:lstStyle/>
            <a:p>
              <a:endParaRPr lang="en-US"/>
            </a:p>
          </p:txBody>
        </p:sp>
        <p:sp>
          <p:nvSpPr>
            <p:cNvPr id="1282" name="Freeform: Shape 1281">
              <a:extLst>
                <a:ext uri="{FF2B5EF4-FFF2-40B4-BE49-F238E27FC236}">
                  <a16:creationId xmlns:a16="http://schemas.microsoft.com/office/drawing/2014/main" id="{D54F11E5-AA9B-4E26-8FAC-84531508F3F8}"/>
                </a:ext>
              </a:extLst>
            </p:cNvPr>
            <p:cNvSpPr/>
            <p:nvPr/>
          </p:nvSpPr>
          <p:spPr>
            <a:xfrm>
              <a:off x="10284697" y="231226"/>
              <a:ext cx="55027" cy="60610"/>
            </a:xfrm>
            <a:custGeom>
              <a:avLst/>
              <a:gdLst>
                <a:gd name="connsiteX0" fmla="*/ 28479 w 42037"/>
                <a:gd name="connsiteY0" fmla="*/ 24490 h 46302"/>
                <a:gd name="connsiteX1" fmla="*/ 28479 w 42037"/>
                <a:gd name="connsiteY1" fmla="*/ -180 h 46302"/>
                <a:gd name="connsiteX2" fmla="*/ 38004 w 42037"/>
                <a:gd name="connsiteY2" fmla="*/ -180 h 46302"/>
                <a:gd name="connsiteX3" fmla="*/ 38004 w 42037"/>
                <a:gd name="connsiteY3" fmla="*/ 45349 h 46302"/>
                <a:gd name="connsiteX4" fmla="*/ 28479 w 42037"/>
                <a:gd name="connsiteY4" fmla="*/ 45349 h 46302"/>
                <a:gd name="connsiteX5" fmla="*/ 28479 w 42037"/>
                <a:gd name="connsiteY5" fmla="*/ 37063 h 46302"/>
                <a:gd name="connsiteX6" fmla="*/ 13238 w 42037"/>
                <a:gd name="connsiteY6" fmla="*/ 46112 h 46302"/>
                <a:gd name="connsiteX7" fmla="*/ 760 w 42037"/>
                <a:gd name="connsiteY7" fmla="*/ 41349 h 46302"/>
                <a:gd name="connsiteX8" fmla="*/ -4002 w 42037"/>
                <a:gd name="connsiteY8" fmla="*/ 27728 h 46302"/>
                <a:gd name="connsiteX9" fmla="*/ -4002 w 42037"/>
                <a:gd name="connsiteY9" fmla="*/ -180 h 46302"/>
                <a:gd name="connsiteX10" fmla="*/ 5523 w 42037"/>
                <a:gd name="connsiteY10" fmla="*/ -180 h 46302"/>
                <a:gd name="connsiteX11" fmla="*/ 5523 w 42037"/>
                <a:gd name="connsiteY11" fmla="*/ 24776 h 46302"/>
                <a:gd name="connsiteX12" fmla="*/ 16001 w 42037"/>
                <a:gd name="connsiteY12" fmla="*/ 37444 h 46302"/>
                <a:gd name="connsiteX13" fmla="*/ 24670 w 42037"/>
                <a:gd name="connsiteY13" fmla="*/ 34110 h 46302"/>
                <a:gd name="connsiteX14" fmla="*/ 28479 w 42037"/>
                <a:gd name="connsiteY14" fmla="*/ 24490 h 4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37" h="46302">
                  <a:moveTo>
                    <a:pt x="28479" y="24490"/>
                  </a:moveTo>
                  <a:lnTo>
                    <a:pt x="28479" y="-180"/>
                  </a:lnTo>
                  <a:lnTo>
                    <a:pt x="38004" y="-180"/>
                  </a:lnTo>
                  <a:lnTo>
                    <a:pt x="38004" y="45349"/>
                  </a:lnTo>
                  <a:lnTo>
                    <a:pt x="28479" y="45349"/>
                  </a:lnTo>
                  <a:lnTo>
                    <a:pt x="28479" y="37063"/>
                  </a:lnTo>
                  <a:cubicBezTo>
                    <a:pt x="25335" y="42559"/>
                    <a:pt x="19526" y="45997"/>
                    <a:pt x="13238" y="46112"/>
                  </a:cubicBezTo>
                  <a:cubicBezTo>
                    <a:pt x="8574" y="46273"/>
                    <a:pt x="4095" y="44559"/>
                    <a:pt x="760" y="41349"/>
                  </a:cubicBezTo>
                  <a:cubicBezTo>
                    <a:pt x="-2570" y="37644"/>
                    <a:pt x="-4286" y="32729"/>
                    <a:pt x="-4002" y="27728"/>
                  </a:cubicBezTo>
                  <a:lnTo>
                    <a:pt x="-4002" y="-180"/>
                  </a:lnTo>
                  <a:lnTo>
                    <a:pt x="5523" y="-180"/>
                  </a:lnTo>
                  <a:lnTo>
                    <a:pt x="5523" y="24776"/>
                  </a:lnTo>
                  <a:cubicBezTo>
                    <a:pt x="5523" y="33253"/>
                    <a:pt x="9048" y="37444"/>
                    <a:pt x="16001" y="37444"/>
                  </a:cubicBezTo>
                  <a:cubicBezTo>
                    <a:pt x="19238" y="37472"/>
                    <a:pt x="22289" y="36282"/>
                    <a:pt x="24670" y="34110"/>
                  </a:cubicBezTo>
                  <a:cubicBezTo>
                    <a:pt x="27335" y="31624"/>
                    <a:pt x="28670" y="28100"/>
                    <a:pt x="28479" y="24490"/>
                  </a:cubicBezTo>
                  <a:close/>
                </a:path>
              </a:pathLst>
            </a:custGeom>
            <a:solidFill>
              <a:srgbClr val="6D6E71"/>
            </a:solidFill>
            <a:ln w="9525" cap="flat">
              <a:noFill/>
              <a:prstDash val="solid"/>
              <a:miter/>
            </a:ln>
          </p:spPr>
          <p:txBody>
            <a:bodyPr rtlCol="0" anchor="ctr"/>
            <a:lstStyle/>
            <a:p>
              <a:endParaRPr lang="en-US"/>
            </a:p>
          </p:txBody>
        </p:sp>
        <p:sp>
          <p:nvSpPr>
            <p:cNvPr id="1283" name="Freeform: Shape 1282">
              <a:extLst>
                <a:ext uri="{FF2B5EF4-FFF2-40B4-BE49-F238E27FC236}">
                  <a16:creationId xmlns:a16="http://schemas.microsoft.com/office/drawing/2014/main" id="{3065A476-FC30-46F1-BA21-BD340A4DD8A1}"/>
                </a:ext>
              </a:extLst>
            </p:cNvPr>
            <p:cNvSpPr/>
            <p:nvPr/>
          </p:nvSpPr>
          <p:spPr>
            <a:xfrm>
              <a:off x="10357678" y="207661"/>
              <a:ext cx="61001" cy="84161"/>
            </a:xfrm>
            <a:custGeom>
              <a:avLst/>
              <a:gdLst>
                <a:gd name="connsiteX0" fmla="*/ 20352 w 46601"/>
                <a:gd name="connsiteY0" fmla="*/ 17060 h 64294"/>
                <a:gd name="connsiteX1" fmla="*/ 35974 w 46601"/>
                <a:gd name="connsiteY1" fmla="*/ 23442 h 64294"/>
                <a:gd name="connsiteX2" fmla="*/ 42546 w 46601"/>
                <a:gd name="connsiteY2" fmla="*/ 40301 h 64294"/>
                <a:gd name="connsiteX3" fmla="*/ 36067 w 46601"/>
                <a:gd name="connsiteY3" fmla="*/ 57446 h 64294"/>
                <a:gd name="connsiteX4" fmla="*/ 20924 w 46601"/>
                <a:gd name="connsiteY4" fmla="*/ 64114 h 64294"/>
                <a:gd name="connsiteX5" fmla="*/ 5492 w 46601"/>
                <a:gd name="connsiteY5" fmla="*/ 56494 h 64294"/>
                <a:gd name="connsiteX6" fmla="*/ 5492 w 46601"/>
                <a:gd name="connsiteY6" fmla="*/ 63352 h 64294"/>
                <a:gd name="connsiteX7" fmla="*/ -4033 w 46601"/>
                <a:gd name="connsiteY7" fmla="*/ 63352 h 64294"/>
                <a:gd name="connsiteX8" fmla="*/ -4033 w 46601"/>
                <a:gd name="connsiteY8" fmla="*/ -180 h 64294"/>
                <a:gd name="connsiteX9" fmla="*/ 5492 w 46601"/>
                <a:gd name="connsiteY9" fmla="*/ -180 h 64294"/>
                <a:gd name="connsiteX10" fmla="*/ 5492 w 46601"/>
                <a:gd name="connsiteY10" fmla="*/ 25728 h 64294"/>
                <a:gd name="connsiteX11" fmla="*/ 20352 w 46601"/>
                <a:gd name="connsiteY11" fmla="*/ 17060 h 64294"/>
                <a:gd name="connsiteX12" fmla="*/ 5302 w 46601"/>
                <a:gd name="connsiteY12" fmla="*/ 40682 h 64294"/>
                <a:gd name="connsiteX13" fmla="*/ 9301 w 46601"/>
                <a:gd name="connsiteY13" fmla="*/ 51350 h 64294"/>
                <a:gd name="connsiteX14" fmla="*/ 18826 w 46601"/>
                <a:gd name="connsiteY14" fmla="*/ 55541 h 64294"/>
                <a:gd name="connsiteX15" fmla="*/ 28351 w 46601"/>
                <a:gd name="connsiteY15" fmla="*/ 51350 h 64294"/>
                <a:gd name="connsiteX16" fmla="*/ 32542 w 46601"/>
                <a:gd name="connsiteY16" fmla="*/ 40682 h 64294"/>
                <a:gd name="connsiteX17" fmla="*/ 28449 w 46601"/>
                <a:gd name="connsiteY17" fmla="*/ 29824 h 64294"/>
                <a:gd name="connsiteX18" fmla="*/ 18924 w 46601"/>
                <a:gd name="connsiteY18" fmla="*/ 25537 h 64294"/>
                <a:gd name="connsiteX19" fmla="*/ 9399 w 46601"/>
                <a:gd name="connsiteY19" fmla="*/ 29824 h 64294"/>
                <a:gd name="connsiteX20" fmla="*/ 5302 w 46601"/>
                <a:gd name="connsiteY20" fmla="*/ 40492 h 64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4294">
                  <a:moveTo>
                    <a:pt x="20352" y="17060"/>
                  </a:moveTo>
                  <a:cubicBezTo>
                    <a:pt x="26161" y="16984"/>
                    <a:pt x="31877" y="19289"/>
                    <a:pt x="35974" y="23442"/>
                  </a:cubicBezTo>
                  <a:cubicBezTo>
                    <a:pt x="40448" y="27890"/>
                    <a:pt x="42829" y="34005"/>
                    <a:pt x="42546" y="40301"/>
                  </a:cubicBezTo>
                  <a:cubicBezTo>
                    <a:pt x="42829" y="46654"/>
                    <a:pt x="40448" y="52846"/>
                    <a:pt x="36067" y="57446"/>
                  </a:cubicBezTo>
                  <a:cubicBezTo>
                    <a:pt x="32165" y="61723"/>
                    <a:pt x="26733" y="64142"/>
                    <a:pt x="20924" y="64114"/>
                  </a:cubicBezTo>
                  <a:cubicBezTo>
                    <a:pt x="14924" y="63961"/>
                    <a:pt x="9301" y="61180"/>
                    <a:pt x="5492" y="56494"/>
                  </a:cubicBezTo>
                  <a:lnTo>
                    <a:pt x="5492" y="63352"/>
                  </a:lnTo>
                  <a:lnTo>
                    <a:pt x="-4033" y="63352"/>
                  </a:lnTo>
                  <a:lnTo>
                    <a:pt x="-4033" y="-180"/>
                  </a:lnTo>
                  <a:lnTo>
                    <a:pt x="5492" y="-180"/>
                  </a:lnTo>
                  <a:lnTo>
                    <a:pt x="5492" y="25728"/>
                  </a:lnTo>
                  <a:cubicBezTo>
                    <a:pt x="8539" y="20413"/>
                    <a:pt x="14254" y="17117"/>
                    <a:pt x="20352" y="17060"/>
                  </a:cubicBezTo>
                  <a:close/>
                  <a:moveTo>
                    <a:pt x="5302" y="40682"/>
                  </a:moveTo>
                  <a:cubicBezTo>
                    <a:pt x="5111" y="44635"/>
                    <a:pt x="6539" y="48483"/>
                    <a:pt x="9301" y="51350"/>
                  </a:cubicBezTo>
                  <a:cubicBezTo>
                    <a:pt x="11683" y="54046"/>
                    <a:pt x="15208" y="55570"/>
                    <a:pt x="18826" y="55541"/>
                  </a:cubicBezTo>
                  <a:cubicBezTo>
                    <a:pt x="22449" y="55437"/>
                    <a:pt x="25877" y="53932"/>
                    <a:pt x="28351" y="51350"/>
                  </a:cubicBezTo>
                  <a:cubicBezTo>
                    <a:pt x="31212" y="48531"/>
                    <a:pt x="32732" y="44664"/>
                    <a:pt x="32542" y="40682"/>
                  </a:cubicBezTo>
                  <a:cubicBezTo>
                    <a:pt x="32732" y="36663"/>
                    <a:pt x="31212" y="32748"/>
                    <a:pt x="28449" y="29824"/>
                  </a:cubicBezTo>
                  <a:cubicBezTo>
                    <a:pt x="25970" y="27157"/>
                    <a:pt x="22542" y="25614"/>
                    <a:pt x="18924" y="25537"/>
                  </a:cubicBezTo>
                  <a:cubicBezTo>
                    <a:pt x="15306" y="25509"/>
                    <a:pt x="11780" y="27071"/>
                    <a:pt x="9399" y="29824"/>
                  </a:cubicBezTo>
                  <a:cubicBezTo>
                    <a:pt x="6729" y="32719"/>
                    <a:pt x="5208" y="36539"/>
                    <a:pt x="5302" y="40492"/>
                  </a:cubicBezTo>
                  <a:close/>
                </a:path>
              </a:pathLst>
            </a:custGeom>
            <a:solidFill>
              <a:srgbClr val="6D6E71"/>
            </a:solidFill>
            <a:ln w="9525" cap="flat">
              <a:noFill/>
              <a:prstDash val="solid"/>
              <a:miter/>
            </a:ln>
          </p:spPr>
          <p:txBody>
            <a:bodyPr rtlCol="0" anchor="ctr"/>
            <a:lstStyle/>
            <a:p>
              <a:endParaRPr lang="en-US"/>
            </a:p>
          </p:txBody>
        </p:sp>
        <p:sp>
          <p:nvSpPr>
            <p:cNvPr id="1284" name="Freeform: Shape 1283">
              <a:extLst>
                <a:ext uri="{FF2B5EF4-FFF2-40B4-BE49-F238E27FC236}">
                  <a16:creationId xmlns:a16="http://schemas.microsoft.com/office/drawing/2014/main" id="{FE086BFC-1D6E-4BBF-AF75-4B97B3640177}"/>
                </a:ext>
              </a:extLst>
            </p:cNvPr>
            <p:cNvSpPr/>
            <p:nvPr/>
          </p:nvSpPr>
          <p:spPr>
            <a:xfrm>
              <a:off x="10427623" y="231084"/>
              <a:ext cx="47900" cy="61121"/>
            </a:xfrm>
            <a:custGeom>
              <a:avLst/>
              <a:gdLst>
                <a:gd name="connsiteX0" fmla="*/ 32546 w 36593"/>
                <a:gd name="connsiteY0" fmla="*/ 32123 h 46693"/>
                <a:gd name="connsiteX1" fmla="*/ 27877 w 36593"/>
                <a:gd name="connsiteY1" fmla="*/ 42600 h 46693"/>
                <a:gd name="connsiteX2" fmla="*/ 15780 w 36593"/>
                <a:gd name="connsiteY2" fmla="*/ 46506 h 46693"/>
                <a:gd name="connsiteX3" fmla="*/ -4033 w 36593"/>
                <a:gd name="connsiteY3" fmla="*/ 39648 h 46693"/>
                <a:gd name="connsiteX4" fmla="*/ 539 w 36593"/>
                <a:gd name="connsiteY4" fmla="*/ 32123 h 46693"/>
                <a:gd name="connsiteX5" fmla="*/ 15971 w 36593"/>
                <a:gd name="connsiteY5" fmla="*/ 38124 h 46693"/>
                <a:gd name="connsiteX6" fmla="*/ 21115 w 36593"/>
                <a:gd name="connsiteY6" fmla="*/ 36695 h 46693"/>
                <a:gd name="connsiteX7" fmla="*/ 23021 w 36593"/>
                <a:gd name="connsiteY7" fmla="*/ 32885 h 46693"/>
                <a:gd name="connsiteX8" fmla="*/ 13496 w 36593"/>
                <a:gd name="connsiteY8" fmla="*/ 26694 h 46693"/>
                <a:gd name="connsiteX9" fmla="*/ 12445 w 36593"/>
                <a:gd name="connsiteY9" fmla="*/ 26694 h 46693"/>
                <a:gd name="connsiteX10" fmla="*/ -1745 w 36593"/>
                <a:gd name="connsiteY10" fmla="*/ 13835 h 46693"/>
                <a:gd name="connsiteX11" fmla="*/ 3111 w 36593"/>
                <a:gd name="connsiteY11" fmla="*/ 3643 h 46693"/>
                <a:gd name="connsiteX12" fmla="*/ 15971 w 36593"/>
                <a:gd name="connsiteY12" fmla="*/ -167 h 46693"/>
                <a:gd name="connsiteX13" fmla="*/ 30830 w 36593"/>
                <a:gd name="connsiteY13" fmla="*/ 4500 h 46693"/>
                <a:gd name="connsiteX14" fmla="*/ 27305 w 36593"/>
                <a:gd name="connsiteY14" fmla="*/ 11644 h 46693"/>
                <a:gd name="connsiteX15" fmla="*/ 15208 w 36593"/>
                <a:gd name="connsiteY15" fmla="*/ 7929 h 46693"/>
                <a:gd name="connsiteX16" fmla="*/ 9590 w 36593"/>
                <a:gd name="connsiteY16" fmla="*/ 9168 h 46693"/>
                <a:gd name="connsiteX17" fmla="*/ 7492 w 36593"/>
                <a:gd name="connsiteY17" fmla="*/ 12882 h 46693"/>
                <a:gd name="connsiteX18" fmla="*/ 9687 w 36593"/>
                <a:gd name="connsiteY18" fmla="*/ 16121 h 46693"/>
                <a:gd name="connsiteX19" fmla="*/ 14068 w 36593"/>
                <a:gd name="connsiteY19" fmla="*/ 17645 h 46693"/>
                <a:gd name="connsiteX20" fmla="*/ 18924 w 36593"/>
                <a:gd name="connsiteY20" fmla="*/ 18978 h 46693"/>
                <a:gd name="connsiteX21" fmla="*/ 23114 w 36593"/>
                <a:gd name="connsiteY21" fmla="*/ 20502 h 46693"/>
                <a:gd name="connsiteX22" fmla="*/ 27496 w 36593"/>
                <a:gd name="connsiteY22" fmla="*/ 22979 h 46693"/>
                <a:gd name="connsiteX23" fmla="*/ 32546 w 36593"/>
                <a:gd name="connsiteY23" fmla="*/ 32123 h 4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593" h="46693">
                  <a:moveTo>
                    <a:pt x="32546" y="32123"/>
                  </a:moveTo>
                  <a:cubicBezTo>
                    <a:pt x="32737" y="36152"/>
                    <a:pt x="31021" y="40029"/>
                    <a:pt x="27877" y="42600"/>
                  </a:cubicBezTo>
                  <a:cubicBezTo>
                    <a:pt x="24449" y="45248"/>
                    <a:pt x="20161" y="46629"/>
                    <a:pt x="15780" y="46506"/>
                  </a:cubicBezTo>
                  <a:cubicBezTo>
                    <a:pt x="8636" y="46401"/>
                    <a:pt x="1683" y="44001"/>
                    <a:pt x="-4033" y="39648"/>
                  </a:cubicBezTo>
                  <a:lnTo>
                    <a:pt x="539" y="32123"/>
                  </a:lnTo>
                  <a:cubicBezTo>
                    <a:pt x="4925" y="35752"/>
                    <a:pt x="10352" y="37857"/>
                    <a:pt x="15971" y="38124"/>
                  </a:cubicBezTo>
                  <a:cubicBezTo>
                    <a:pt x="17780" y="38229"/>
                    <a:pt x="19589" y="37724"/>
                    <a:pt x="21115" y="36695"/>
                  </a:cubicBezTo>
                  <a:cubicBezTo>
                    <a:pt x="22352" y="35819"/>
                    <a:pt x="23021" y="34390"/>
                    <a:pt x="23021" y="32885"/>
                  </a:cubicBezTo>
                  <a:cubicBezTo>
                    <a:pt x="23021" y="30599"/>
                    <a:pt x="19970" y="28503"/>
                    <a:pt x="13496" y="26694"/>
                  </a:cubicBezTo>
                  <a:lnTo>
                    <a:pt x="12445" y="26694"/>
                  </a:lnTo>
                  <a:cubicBezTo>
                    <a:pt x="2920" y="24122"/>
                    <a:pt x="-1745" y="19836"/>
                    <a:pt x="-1745" y="13835"/>
                  </a:cubicBezTo>
                  <a:cubicBezTo>
                    <a:pt x="-1842" y="9853"/>
                    <a:pt x="-28" y="6063"/>
                    <a:pt x="3111" y="3643"/>
                  </a:cubicBezTo>
                  <a:cubicBezTo>
                    <a:pt x="6827" y="1005"/>
                    <a:pt x="11399" y="-329"/>
                    <a:pt x="15971" y="-167"/>
                  </a:cubicBezTo>
                  <a:cubicBezTo>
                    <a:pt x="21305" y="-110"/>
                    <a:pt x="26449" y="1510"/>
                    <a:pt x="30830" y="4500"/>
                  </a:cubicBezTo>
                  <a:lnTo>
                    <a:pt x="27305" y="11644"/>
                  </a:lnTo>
                  <a:cubicBezTo>
                    <a:pt x="23784" y="9225"/>
                    <a:pt x="19496" y="7929"/>
                    <a:pt x="15208" y="7929"/>
                  </a:cubicBezTo>
                  <a:cubicBezTo>
                    <a:pt x="13306" y="7834"/>
                    <a:pt x="11306" y="8263"/>
                    <a:pt x="9590" y="9168"/>
                  </a:cubicBezTo>
                  <a:cubicBezTo>
                    <a:pt x="8255" y="9920"/>
                    <a:pt x="7399" y="11349"/>
                    <a:pt x="7492" y="12882"/>
                  </a:cubicBezTo>
                  <a:cubicBezTo>
                    <a:pt x="7399" y="14321"/>
                    <a:pt x="8352" y="15626"/>
                    <a:pt x="9687" y="16121"/>
                  </a:cubicBezTo>
                  <a:cubicBezTo>
                    <a:pt x="11115" y="16807"/>
                    <a:pt x="12543" y="17321"/>
                    <a:pt x="14068" y="17645"/>
                  </a:cubicBezTo>
                  <a:lnTo>
                    <a:pt x="18924" y="18978"/>
                  </a:lnTo>
                  <a:lnTo>
                    <a:pt x="23114" y="20502"/>
                  </a:lnTo>
                  <a:cubicBezTo>
                    <a:pt x="24640" y="21207"/>
                    <a:pt x="26068" y="22036"/>
                    <a:pt x="27496" y="22979"/>
                  </a:cubicBezTo>
                  <a:cubicBezTo>
                    <a:pt x="30640" y="24941"/>
                    <a:pt x="32546" y="28399"/>
                    <a:pt x="32546" y="32123"/>
                  </a:cubicBezTo>
                  <a:close/>
                </a:path>
              </a:pathLst>
            </a:custGeom>
            <a:solidFill>
              <a:srgbClr val="6D6E71"/>
            </a:solidFill>
            <a:ln w="9525" cap="flat">
              <a:noFill/>
              <a:prstDash val="solid"/>
              <a:miter/>
            </a:ln>
          </p:spPr>
          <p:txBody>
            <a:bodyPr rtlCol="0" anchor="ctr"/>
            <a:lstStyle/>
            <a:p>
              <a:endParaRPr lang="en-US"/>
            </a:p>
          </p:txBody>
        </p:sp>
        <p:sp>
          <p:nvSpPr>
            <p:cNvPr id="1285" name="Freeform: Shape 1284">
              <a:extLst>
                <a:ext uri="{FF2B5EF4-FFF2-40B4-BE49-F238E27FC236}">
                  <a16:creationId xmlns:a16="http://schemas.microsoft.com/office/drawing/2014/main" id="{6E152D0A-5146-48DB-BB8B-AD489D019381}"/>
                </a:ext>
              </a:extLst>
            </p:cNvPr>
            <p:cNvSpPr/>
            <p:nvPr/>
          </p:nvSpPr>
          <p:spPr>
            <a:xfrm>
              <a:off x="10485229" y="212398"/>
              <a:ext cx="41519" cy="79424"/>
            </a:xfrm>
            <a:custGeom>
              <a:avLst/>
              <a:gdLst>
                <a:gd name="connsiteX0" fmla="*/ 11301 w 31718"/>
                <a:gd name="connsiteY0" fmla="*/ 21918 h 60675"/>
                <a:gd name="connsiteX1" fmla="*/ 11301 w 31718"/>
                <a:gd name="connsiteY1" fmla="*/ 45064 h 60675"/>
                <a:gd name="connsiteX2" fmla="*/ 13017 w 31718"/>
                <a:gd name="connsiteY2" fmla="*/ 50207 h 60675"/>
                <a:gd name="connsiteX3" fmla="*/ 17780 w 31718"/>
                <a:gd name="connsiteY3" fmla="*/ 52112 h 60675"/>
                <a:gd name="connsiteX4" fmla="*/ 23686 w 31718"/>
                <a:gd name="connsiteY4" fmla="*/ 49159 h 60675"/>
                <a:gd name="connsiteX5" fmla="*/ 27686 w 31718"/>
                <a:gd name="connsiteY5" fmla="*/ 55922 h 60675"/>
                <a:gd name="connsiteX6" fmla="*/ 16445 w 31718"/>
                <a:gd name="connsiteY6" fmla="*/ 60494 h 60675"/>
                <a:gd name="connsiteX7" fmla="*/ 5971 w 31718"/>
                <a:gd name="connsiteY7" fmla="*/ 56208 h 60675"/>
                <a:gd name="connsiteX8" fmla="*/ 1683 w 31718"/>
                <a:gd name="connsiteY8" fmla="*/ 44778 h 60675"/>
                <a:gd name="connsiteX9" fmla="*/ 1683 w 31718"/>
                <a:gd name="connsiteY9" fmla="*/ 21918 h 60675"/>
                <a:gd name="connsiteX10" fmla="*/ -4033 w 31718"/>
                <a:gd name="connsiteY10" fmla="*/ 21918 h 60675"/>
                <a:gd name="connsiteX11" fmla="*/ -4033 w 31718"/>
                <a:gd name="connsiteY11" fmla="*/ 14203 h 60675"/>
                <a:gd name="connsiteX12" fmla="*/ 1683 w 31718"/>
                <a:gd name="connsiteY12" fmla="*/ 14203 h 60675"/>
                <a:gd name="connsiteX13" fmla="*/ 1683 w 31718"/>
                <a:gd name="connsiteY13" fmla="*/ -180 h 60675"/>
                <a:gd name="connsiteX14" fmla="*/ 11208 w 31718"/>
                <a:gd name="connsiteY14" fmla="*/ -180 h 60675"/>
                <a:gd name="connsiteX15" fmla="*/ 11208 w 31718"/>
                <a:gd name="connsiteY15" fmla="*/ 14203 h 60675"/>
                <a:gd name="connsiteX16" fmla="*/ 23207 w 31718"/>
                <a:gd name="connsiteY16" fmla="*/ 14203 h 60675"/>
                <a:gd name="connsiteX17" fmla="*/ 23207 w 31718"/>
                <a:gd name="connsiteY17" fmla="*/ 21918 h 60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675">
                  <a:moveTo>
                    <a:pt x="11301" y="21918"/>
                  </a:moveTo>
                  <a:lnTo>
                    <a:pt x="11301" y="45064"/>
                  </a:lnTo>
                  <a:cubicBezTo>
                    <a:pt x="11208" y="46931"/>
                    <a:pt x="11780" y="48769"/>
                    <a:pt x="13017" y="50207"/>
                  </a:cubicBezTo>
                  <a:cubicBezTo>
                    <a:pt x="14254" y="51550"/>
                    <a:pt x="15971" y="52246"/>
                    <a:pt x="17780" y="52112"/>
                  </a:cubicBezTo>
                  <a:cubicBezTo>
                    <a:pt x="20068" y="52008"/>
                    <a:pt x="22259" y="50941"/>
                    <a:pt x="23686" y="49159"/>
                  </a:cubicBezTo>
                  <a:lnTo>
                    <a:pt x="27686" y="55922"/>
                  </a:lnTo>
                  <a:cubicBezTo>
                    <a:pt x="24640" y="58818"/>
                    <a:pt x="20635" y="60456"/>
                    <a:pt x="16445" y="60494"/>
                  </a:cubicBezTo>
                  <a:cubicBezTo>
                    <a:pt x="12543" y="60551"/>
                    <a:pt x="8729" y="58999"/>
                    <a:pt x="5971" y="56208"/>
                  </a:cubicBezTo>
                  <a:cubicBezTo>
                    <a:pt x="3018" y="53150"/>
                    <a:pt x="1492" y="49017"/>
                    <a:pt x="1683" y="44778"/>
                  </a:cubicBezTo>
                  <a:lnTo>
                    <a:pt x="1683" y="21918"/>
                  </a:lnTo>
                  <a:lnTo>
                    <a:pt x="-4033" y="21918"/>
                  </a:lnTo>
                  <a:lnTo>
                    <a:pt x="-4033" y="14203"/>
                  </a:lnTo>
                  <a:lnTo>
                    <a:pt x="1683" y="14203"/>
                  </a:lnTo>
                  <a:lnTo>
                    <a:pt x="1683" y="-180"/>
                  </a:lnTo>
                  <a:lnTo>
                    <a:pt x="11208" y="-180"/>
                  </a:lnTo>
                  <a:lnTo>
                    <a:pt x="11208" y="14203"/>
                  </a:lnTo>
                  <a:lnTo>
                    <a:pt x="23207" y="14203"/>
                  </a:lnTo>
                  <a:lnTo>
                    <a:pt x="23207" y="21918"/>
                  </a:lnTo>
                  <a:close/>
                </a:path>
              </a:pathLst>
            </a:custGeom>
            <a:solidFill>
              <a:srgbClr val="6D6E71"/>
            </a:solidFill>
            <a:ln w="9525" cap="flat">
              <a:noFill/>
              <a:prstDash val="solid"/>
              <a:miter/>
            </a:ln>
          </p:spPr>
          <p:txBody>
            <a:bodyPr rtlCol="0" anchor="ctr"/>
            <a:lstStyle/>
            <a:p>
              <a:endParaRPr lang="en-US"/>
            </a:p>
          </p:txBody>
        </p:sp>
        <p:sp>
          <p:nvSpPr>
            <p:cNvPr id="1286" name="Freeform: Shape 1285">
              <a:extLst>
                <a:ext uri="{FF2B5EF4-FFF2-40B4-BE49-F238E27FC236}">
                  <a16:creationId xmlns:a16="http://schemas.microsoft.com/office/drawing/2014/main" id="{5D8E8630-AFFE-4F80-8072-99F814F6144E}"/>
                </a:ext>
              </a:extLst>
            </p:cNvPr>
            <p:cNvSpPr/>
            <p:nvPr/>
          </p:nvSpPr>
          <p:spPr>
            <a:xfrm>
              <a:off x="10532216" y="230337"/>
              <a:ext cx="53074" cy="61500"/>
            </a:xfrm>
            <a:custGeom>
              <a:avLst/>
              <a:gdLst>
                <a:gd name="connsiteX0" fmla="*/ 36272 w 40545"/>
                <a:gd name="connsiteY0" fmla="*/ 46028 h 46982"/>
                <a:gd name="connsiteX1" fmla="*/ 27603 w 40545"/>
                <a:gd name="connsiteY1" fmla="*/ 46028 h 46982"/>
                <a:gd name="connsiteX2" fmla="*/ 27603 w 40545"/>
                <a:gd name="connsiteY2" fmla="*/ 40028 h 46982"/>
                <a:gd name="connsiteX3" fmla="*/ 12367 w 40545"/>
                <a:gd name="connsiteY3" fmla="*/ 46790 h 46982"/>
                <a:gd name="connsiteX4" fmla="*/ 651 w 40545"/>
                <a:gd name="connsiteY4" fmla="*/ 42695 h 46982"/>
                <a:gd name="connsiteX5" fmla="*/ -4018 w 40545"/>
                <a:gd name="connsiteY5" fmla="*/ 31931 h 46982"/>
                <a:gd name="connsiteX6" fmla="*/ 935 w 40545"/>
                <a:gd name="connsiteY6" fmla="*/ 22406 h 46982"/>
                <a:gd name="connsiteX7" fmla="*/ 14366 w 40545"/>
                <a:gd name="connsiteY7" fmla="*/ 19073 h 46982"/>
                <a:gd name="connsiteX8" fmla="*/ 26845 w 40545"/>
                <a:gd name="connsiteY8" fmla="*/ 19073 h 46982"/>
                <a:gd name="connsiteX9" fmla="*/ 26845 w 40545"/>
                <a:gd name="connsiteY9" fmla="*/ 17358 h 46982"/>
                <a:gd name="connsiteX10" fmla="*/ 16650 w 40545"/>
                <a:gd name="connsiteY10" fmla="*/ 7833 h 46982"/>
                <a:gd name="connsiteX11" fmla="*/ 3507 w 40545"/>
                <a:gd name="connsiteY11" fmla="*/ 12501 h 46982"/>
                <a:gd name="connsiteX12" fmla="*/ -781 w 40545"/>
                <a:gd name="connsiteY12" fmla="*/ 6500 h 46982"/>
                <a:gd name="connsiteX13" fmla="*/ 18269 w 40545"/>
                <a:gd name="connsiteY13" fmla="*/ -168 h 46982"/>
                <a:gd name="connsiteX14" fmla="*/ 31417 w 40545"/>
                <a:gd name="connsiteY14" fmla="*/ 3928 h 46982"/>
                <a:gd name="connsiteX15" fmla="*/ 36463 w 40545"/>
                <a:gd name="connsiteY15" fmla="*/ 16787 h 46982"/>
                <a:gd name="connsiteX16" fmla="*/ 26747 w 40545"/>
                <a:gd name="connsiteY16" fmla="*/ 29074 h 46982"/>
                <a:gd name="connsiteX17" fmla="*/ 26747 w 40545"/>
                <a:gd name="connsiteY17" fmla="*/ 25264 h 46982"/>
                <a:gd name="connsiteX18" fmla="*/ 15887 w 40545"/>
                <a:gd name="connsiteY18" fmla="*/ 25264 h 46982"/>
                <a:gd name="connsiteX19" fmla="*/ 5507 w 40545"/>
                <a:gd name="connsiteY19" fmla="*/ 31741 h 46982"/>
                <a:gd name="connsiteX20" fmla="*/ 8078 w 40545"/>
                <a:gd name="connsiteY20" fmla="*/ 36884 h 46982"/>
                <a:gd name="connsiteX21" fmla="*/ 15222 w 40545"/>
                <a:gd name="connsiteY21" fmla="*/ 38599 h 46982"/>
                <a:gd name="connsiteX22" fmla="*/ 23319 w 40545"/>
                <a:gd name="connsiteY22" fmla="*/ 36027 h 46982"/>
                <a:gd name="connsiteX23" fmla="*/ 26747 w 40545"/>
                <a:gd name="connsiteY23" fmla="*/ 29074 h 46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545" h="46982">
                  <a:moveTo>
                    <a:pt x="36272" y="46028"/>
                  </a:moveTo>
                  <a:lnTo>
                    <a:pt x="27603" y="46028"/>
                  </a:lnTo>
                  <a:lnTo>
                    <a:pt x="27603" y="40028"/>
                  </a:lnTo>
                  <a:cubicBezTo>
                    <a:pt x="23794" y="44505"/>
                    <a:pt x="18176" y="47000"/>
                    <a:pt x="12367" y="46790"/>
                  </a:cubicBezTo>
                  <a:cubicBezTo>
                    <a:pt x="8078" y="46952"/>
                    <a:pt x="3888" y="45495"/>
                    <a:pt x="651" y="42695"/>
                  </a:cubicBezTo>
                  <a:cubicBezTo>
                    <a:pt x="-2493" y="40028"/>
                    <a:pt x="-4209" y="36046"/>
                    <a:pt x="-4018" y="31931"/>
                  </a:cubicBezTo>
                  <a:cubicBezTo>
                    <a:pt x="-4111" y="28122"/>
                    <a:pt x="-2209" y="24521"/>
                    <a:pt x="935" y="22406"/>
                  </a:cubicBezTo>
                  <a:cubicBezTo>
                    <a:pt x="4935" y="19968"/>
                    <a:pt x="9697" y="18806"/>
                    <a:pt x="14366" y="19073"/>
                  </a:cubicBezTo>
                  <a:lnTo>
                    <a:pt x="26845" y="19073"/>
                  </a:lnTo>
                  <a:lnTo>
                    <a:pt x="26845" y="17358"/>
                  </a:lnTo>
                  <a:cubicBezTo>
                    <a:pt x="26845" y="11262"/>
                    <a:pt x="23412" y="7833"/>
                    <a:pt x="16650" y="7833"/>
                  </a:cubicBezTo>
                  <a:cubicBezTo>
                    <a:pt x="11888" y="8005"/>
                    <a:pt x="7316" y="9633"/>
                    <a:pt x="3507" y="12501"/>
                  </a:cubicBezTo>
                  <a:lnTo>
                    <a:pt x="-781" y="6500"/>
                  </a:lnTo>
                  <a:cubicBezTo>
                    <a:pt x="4553" y="2118"/>
                    <a:pt x="11316" y="-244"/>
                    <a:pt x="18269" y="-168"/>
                  </a:cubicBezTo>
                  <a:cubicBezTo>
                    <a:pt x="23031" y="-330"/>
                    <a:pt x="27603" y="1118"/>
                    <a:pt x="31417" y="3928"/>
                  </a:cubicBezTo>
                  <a:cubicBezTo>
                    <a:pt x="35035" y="7186"/>
                    <a:pt x="36844" y="11948"/>
                    <a:pt x="36463" y="16787"/>
                  </a:cubicBezTo>
                  <a:close/>
                  <a:moveTo>
                    <a:pt x="26747" y="29074"/>
                  </a:moveTo>
                  <a:lnTo>
                    <a:pt x="26747" y="25264"/>
                  </a:lnTo>
                  <a:lnTo>
                    <a:pt x="15887" y="25264"/>
                  </a:lnTo>
                  <a:cubicBezTo>
                    <a:pt x="9032" y="25264"/>
                    <a:pt x="5507" y="27455"/>
                    <a:pt x="5507" y="31741"/>
                  </a:cubicBezTo>
                  <a:cubicBezTo>
                    <a:pt x="5414" y="33789"/>
                    <a:pt x="6362" y="35732"/>
                    <a:pt x="8078" y="36884"/>
                  </a:cubicBezTo>
                  <a:cubicBezTo>
                    <a:pt x="10269" y="38142"/>
                    <a:pt x="12748" y="38742"/>
                    <a:pt x="15222" y="38599"/>
                  </a:cubicBezTo>
                  <a:cubicBezTo>
                    <a:pt x="18176" y="38666"/>
                    <a:pt x="20938" y="37761"/>
                    <a:pt x="23319" y="36027"/>
                  </a:cubicBezTo>
                  <a:cubicBezTo>
                    <a:pt x="25510" y="34427"/>
                    <a:pt x="26845" y="31817"/>
                    <a:pt x="26747" y="29074"/>
                  </a:cubicBezTo>
                  <a:close/>
                </a:path>
              </a:pathLst>
            </a:custGeom>
            <a:solidFill>
              <a:srgbClr val="6D6E71"/>
            </a:solidFill>
            <a:ln w="9525" cap="flat">
              <a:noFill/>
              <a:prstDash val="solid"/>
              <a:miter/>
            </a:ln>
          </p:spPr>
          <p:txBody>
            <a:bodyPr rtlCol="0" anchor="ctr"/>
            <a:lstStyle/>
            <a:p>
              <a:endParaRPr lang="en-US"/>
            </a:p>
          </p:txBody>
        </p:sp>
        <p:sp>
          <p:nvSpPr>
            <p:cNvPr id="1287" name="Freeform: Shape 1286">
              <a:extLst>
                <a:ext uri="{FF2B5EF4-FFF2-40B4-BE49-F238E27FC236}">
                  <a16:creationId xmlns:a16="http://schemas.microsoft.com/office/drawing/2014/main" id="{8C39A30D-950E-4F43-9950-DCFFD1E0A402}"/>
                </a:ext>
              </a:extLst>
            </p:cNvPr>
            <p:cNvSpPr/>
            <p:nvPr/>
          </p:nvSpPr>
          <p:spPr>
            <a:xfrm>
              <a:off x="10602678" y="230210"/>
              <a:ext cx="54905" cy="60613"/>
            </a:xfrm>
            <a:custGeom>
              <a:avLst/>
              <a:gdLst>
                <a:gd name="connsiteX0" fmla="*/ 5492 w 41944"/>
                <a:gd name="connsiteY0" fmla="*/ 21456 h 46305"/>
                <a:gd name="connsiteX1" fmla="*/ 5492 w 41944"/>
                <a:gd name="connsiteY1" fmla="*/ 46126 h 46305"/>
                <a:gd name="connsiteX2" fmla="*/ -4033 w 41944"/>
                <a:gd name="connsiteY2" fmla="*/ 46126 h 46305"/>
                <a:gd name="connsiteX3" fmla="*/ -4033 w 41944"/>
                <a:gd name="connsiteY3" fmla="*/ 596 h 46305"/>
                <a:gd name="connsiteX4" fmla="*/ 5492 w 41944"/>
                <a:gd name="connsiteY4" fmla="*/ 596 h 46305"/>
                <a:gd name="connsiteX5" fmla="*/ 5492 w 41944"/>
                <a:gd name="connsiteY5" fmla="*/ 8883 h 46305"/>
                <a:gd name="connsiteX6" fmla="*/ 11873 w 41944"/>
                <a:gd name="connsiteY6" fmla="*/ 2311 h 46305"/>
                <a:gd name="connsiteX7" fmla="*/ 20640 w 41944"/>
                <a:gd name="connsiteY7" fmla="*/ -166 h 46305"/>
                <a:gd name="connsiteX8" fmla="*/ 33118 w 41944"/>
                <a:gd name="connsiteY8" fmla="*/ 4597 h 46305"/>
                <a:gd name="connsiteX9" fmla="*/ 37881 w 41944"/>
                <a:gd name="connsiteY9" fmla="*/ 18218 h 46305"/>
                <a:gd name="connsiteX10" fmla="*/ 37881 w 41944"/>
                <a:gd name="connsiteY10" fmla="*/ 46126 h 46305"/>
                <a:gd name="connsiteX11" fmla="*/ 28356 w 41944"/>
                <a:gd name="connsiteY11" fmla="*/ 46126 h 46305"/>
                <a:gd name="connsiteX12" fmla="*/ 28356 w 41944"/>
                <a:gd name="connsiteY12" fmla="*/ 21170 h 46305"/>
                <a:gd name="connsiteX13" fmla="*/ 17877 w 41944"/>
                <a:gd name="connsiteY13" fmla="*/ 8502 h 46305"/>
                <a:gd name="connsiteX14" fmla="*/ 9208 w 41944"/>
                <a:gd name="connsiteY14" fmla="*/ 11836 h 46305"/>
                <a:gd name="connsiteX15" fmla="*/ 5492 w 41944"/>
                <a:gd name="connsiteY15" fmla="*/ 21456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4" h="46305">
                  <a:moveTo>
                    <a:pt x="5492" y="21456"/>
                  </a:moveTo>
                  <a:lnTo>
                    <a:pt x="5492" y="46126"/>
                  </a:lnTo>
                  <a:lnTo>
                    <a:pt x="-4033" y="46126"/>
                  </a:lnTo>
                  <a:lnTo>
                    <a:pt x="-4033" y="596"/>
                  </a:lnTo>
                  <a:lnTo>
                    <a:pt x="5492" y="596"/>
                  </a:lnTo>
                  <a:lnTo>
                    <a:pt x="5492" y="8883"/>
                  </a:lnTo>
                  <a:cubicBezTo>
                    <a:pt x="6925" y="6130"/>
                    <a:pt x="9208" y="3844"/>
                    <a:pt x="11873" y="2311"/>
                  </a:cubicBezTo>
                  <a:cubicBezTo>
                    <a:pt x="14543" y="692"/>
                    <a:pt x="17496" y="-166"/>
                    <a:pt x="20640" y="-166"/>
                  </a:cubicBezTo>
                  <a:cubicBezTo>
                    <a:pt x="25305" y="-356"/>
                    <a:pt x="29784" y="1368"/>
                    <a:pt x="33118" y="4597"/>
                  </a:cubicBezTo>
                  <a:cubicBezTo>
                    <a:pt x="36448" y="8302"/>
                    <a:pt x="38165" y="13217"/>
                    <a:pt x="37881" y="18218"/>
                  </a:cubicBezTo>
                  <a:lnTo>
                    <a:pt x="37881" y="46126"/>
                  </a:lnTo>
                  <a:lnTo>
                    <a:pt x="28356" y="46126"/>
                  </a:lnTo>
                  <a:lnTo>
                    <a:pt x="28356" y="21170"/>
                  </a:lnTo>
                  <a:cubicBezTo>
                    <a:pt x="28356" y="12693"/>
                    <a:pt x="24831" y="8502"/>
                    <a:pt x="17877" y="8502"/>
                  </a:cubicBezTo>
                  <a:cubicBezTo>
                    <a:pt x="14636" y="8474"/>
                    <a:pt x="11590" y="9664"/>
                    <a:pt x="9208" y="11836"/>
                  </a:cubicBezTo>
                  <a:cubicBezTo>
                    <a:pt x="6636" y="14360"/>
                    <a:pt x="5302" y="17865"/>
                    <a:pt x="5492" y="21456"/>
                  </a:cubicBezTo>
                  <a:close/>
                </a:path>
              </a:pathLst>
            </a:custGeom>
            <a:solidFill>
              <a:srgbClr val="6D6E71"/>
            </a:solidFill>
            <a:ln w="9525" cap="flat">
              <a:noFill/>
              <a:prstDash val="solid"/>
              <a:miter/>
            </a:ln>
          </p:spPr>
          <p:txBody>
            <a:bodyPr rtlCol="0" anchor="ctr"/>
            <a:lstStyle/>
            <a:p>
              <a:endParaRPr lang="en-US"/>
            </a:p>
          </p:txBody>
        </p:sp>
        <p:sp>
          <p:nvSpPr>
            <p:cNvPr id="1288" name="Freeform: Shape 1287">
              <a:extLst>
                <a:ext uri="{FF2B5EF4-FFF2-40B4-BE49-F238E27FC236}">
                  <a16:creationId xmlns:a16="http://schemas.microsoft.com/office/drawing/2014/main" id="{ECDC5F3B-6A77-4CF2-9678-AD37D754227E}"/>
                </a:ext>
              </a:extLst>
            </p:cNvPr>
            <p:cNvSpPr/>
            <p:nvPr/>
          </p:nvSpPr>
          <p:spPr>
            <a:xfrm>
              <a:off x="10670869" y="230218"/>
              <a:ext cx="55493" cy="61606"/>
            </a:xfrm>
            <a:custGeom>
              <a:avLst/>
              <a:gdLst>
                <a:gd name="connsiteX0" fmla="*/ 19218 w 42393"/>
                <a:gd name="connsiteY0" fmla="*/ 46881 h 47063"/>
                <a:gd name="connsiteX1" fmla="*/ 2833 w 42393"/>
                <a:gd name="connsiteY1" fmla="*/ 40404 h 47063"/>
                <a:gd name="connsiteX2" fmla="*/ -4023 w 42393"/>
                <a:gd name="connsiteY2" fmla="*/ 23450 h 47063"/>
                <a:gd name="connsiteX3" fmla="*/ 3121 w 42393"/>
                <a:gd name="connsiteY3" fmla="*/ 6400 h 47063"/>
                <a:gd name="connsiteX4" fmla="*/ 20553 w 42393"/>
                <a:gd name="connsiteY4" fmla="*/ -172 h 47063"/>
                <a:gd name="connsiteX5" fmla="*/ 37984 w 42393"/>
                <a:gd name="connsiteY5" fmla="*/ 6972 h 47063"/>
                <a:gd name="connsiteX6" fmla="*/ 32268 w 42393"/>
                <a:gd name="connsiteY6" fmla="*/ 13925 h 47063"/>
                <a:gd name="connsiteX7" fmla="*/ 20362 w 42393"/>
                <a:gd name="connsiteY7" fmla="*/ 8781 h 47063"/>
                <a:gd name="connsiteX8" fmla="*/ 9977 w 42393"/>
                <a:gd name="connsiteY8" fmla="*/ 12782 h 47063"/>
                <a:gd name="connsiteX9" fmla="*/ 5502 w 42393"/>
                <a:gd name="connsiteY9" fmla="*/ 23069 h 47063"/>
                <a:gd name="connsiteX10" fmla="*/ 9884 w 42393"/>
                <a:gd name="connsiteY10" fmla="*/ 33737 h 47063"/>
                <a:gd name="connsiteX11" fmla="*/ 20646 w 42393"/>
                <a:gd name="connsiteY11" fmla="*/ 38118 h 47063"/>
                <a:gd name="connsiteX12" fmla="*/ 32743 w 42393"/>
                <a:gd name="connsiteY12" fmla="*/ 32308 h 47063"/>
                <a:gd name="connsiteX13" fmla="*/ 38361 w 42393"/>
                <a:gd name="connsiteY13" fmla="*/ 38404 h 47063"/>
                <a:gd name="connsiteX14" fmla="*/ 19218 w 42393"/>
                <a:gd name="connsiteY14" fmla="*/ 46881 h 4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393" h="47063">
                  <a:moveTo>
                    <a:pt x="19218" y="46881"/>
                  </a:moveTo>
                  <a:cubicBezTo>
                    <a:pt x="13121" y="46967"/>
                    <a:pt x="7219" y="44643"/>
                    <a:pt x="2833" y="40404"/>
                  </a:cubicBezTo>
                  <a:cubicBezTo>
                    <a:pt x="-1739" y="35985"/>
                    <a:pt x="-4213" y="29822"/>
                    <a:pt x="-4023" y="23450"/>
                  </a:cubicBezTo>
                  <a:cubicBezTo>
                    <a:pt x="-4213" y="17001"/>
                    <a:pt x="-1641" y="10772"/>
                    <a:pt x="3121" y="6400"/>
                  </a:cubicBezTo>
                  <a:cubicBezTo>
                    <a:pt x="7884" y="2028"/>
                    <a:pt x="14074" y="-334"/>
                    <a:pt x="20553" y="-172"/>
                  </a:cubicBezTo>
                  <a:cubicBezTo>
                    <a:pt x="27124" y="-296"/>
                    <a:pt x="33412" y="2285"/>
                    <a:pt x="37984" y="6972"/>
                  </a:cubicBezTo>
                  <a:lnTo>
                    <a:pt x="32268" y="13925"/>
                  </a:lnTo>
                  <a:cubicBezTo>
                    <a:pt x="29027" y="10801"/>
                    <a:pt x="24836" y="8962"/>
                    <a:pt x="20362" y="8781"/>
                  </a:cubicBezTo>
                  <a:cubicBezTo>
                    <a:pt x="16553" y="8734"/>
                    <a:pt x="12837" y="10162"/>
                    <a:pt x="9977" y="12782"/>
                  </a:cubicBezTo>
                  <a:cubicBezTo>
                    <a:pt x="7028" y="15382"/>
                    <a:pt x="5405" y="19145"/>
                    <a:pt x="5502" y="23069"/>
                  </a:cubicBezTo>
                  <a:cubicBezTo>
                    <a:pt x="5502" y="27069"/>
                    <a:pt x="7028" y="30917"/>
                    <a:pt x="9884" y="33737"/>
                  </a:cubicBezTo>
                  <a:cubicBezTo>
                    <a:pt x="12739" y="36613"/>
                    <a:pt x="16646" y="38204"/>
                    <a:pt x="20646" y="38118"/>
                  </a:cubicBezTo>
                  <a:cubicBezTo>
                    <a:pt x="25315" y="37909"/>
                    <a:pt x="29696" y="35804"/>
                    <a:pt x="32743" y="32308"/>
                  </a:cubicBezTo>
                  <a:lnTo>
                    <a:pt x="38361" y="38404"/>
                  </a:lnTo>
                  <a:cubicBezTo>
                    <a:pt x="33412" y="43776"/>
                    <a:pt x="26455" y="46853"/>
                    <a:pt x="19218" y="46881"/>
                  </a:cubicBezTo>
                  <a:close/>
                </a:path>
              </a:pathLst>
            </a:custGeom>
            <a:solidFill>
              <a:srgbClr val="6D6E71"/>
            </a:solidFill>
            <a:ln w="9525" cap="flat">
              <a:noFill/>
              <a:prstDash val="solid"/>
              <a:miter/>
            </a:ln>
          </p:spPr>
          <p:txBody>
            <a:bodyPr rtlCol="0" anchor="ctr"/>
            <a:lstStyle/>
            <a:p>
              <a:endParaRPr lang="en-US"/>
            </a:p>
          </p:txBody>
        </p:sp>
        <p:sp>
          <p:nvSpPr>
            <p:cNvPr id="1289" name="Freeform: Shape 1288">
              <a:extLst>
                <a:ext uri="{FF2B5EF4-FFF2-40B4-BE49-F238E27FC236}">
                  <a16:creationId xmlns:a16="http://schemas.microsoft.com/office/drawing/2014/main" id="{212602C2-4C35-4EC6-8E97-41A63C428EE1}"/>
                </a:ext>
              </a:extLst>
            </p:cNvPr>
            <p:cNvSpPr/>
            <p:nvPr/>
          </p:nvSpPr>
          <p:spPr>
            <a:xfrm>
              <a:off x="10735187" y="230219"/>
              <a:ext cx="59287" cy="61616"/>
            </a:xfrm>
            <a:custGeom>
              <a:avLst/>
              <a:gdLst>
                <a:gd name="connsiteX0" fmla="*/ 41237 w 45292"/>
                <a:gd name="connsiteY0" fmla="*/ 27545 h 47071"/>
                <a:gd name="connsiteX1" fmla="*/ 5518 w 45292"/>
                <a:gd name="connsiteY1" fmla="*/ 27545 h 47071"/>
                <a:gd name="connsiteX2" fmla="*/ 9992 w 45292"/>
                <a:gd name="connsiteY2" fmla="*/ 35546 h 47071"/>
                <a:gd name="connsiteX3" fmla="*/ 19517 w 45292"/>
                <a:gd name="connsiteY3" fmla="*/ 38594 h 47071"/>
                <a:gd name="connsiteX4" fmla="*/ 32567 w 45292"/>
                <a:gd name="connsiteY4" fmla="*/ 33260 h 47071"/>
                <a:gd name="connsiteX5" fmla="*/ 38093 w 45292"/>
                <a:gd name="connsiteY5" fmla="*/ 39261 h 47071"/>
                <a:gd name="connsiteX6" fmla="*/ 19043 w 45292"/>
                <a:gd name="connsiteY6" fmla="*/ 46881 h 47071"/>
                <a:gd name="connsiteX7" fmla="*/ 2755 w 45292"/>
                <a:gd name="connsiteY7" fmla="*/ 40499 h 47071"/>
                <a:gd name="connsiteX8" fmla="*/ 2755 w 45292"/>
                <a:gd name="connsiteY8" fmla="*/ 6209 h 47071"/>
                <a:gd name="connsiteX9" fmla="*/ 18852 w 45292"/>
                <a:gd name="connsiteY9" fmla="*/ -173 h 47071"/>
                <a:gd name="connsiteX10" fmla="*/ 34758 w 45292"/>
                <a:gd name="connsiteY10" fmla="*/ 5447 h 47071"/>
                <a:gd name="connsiteX11" fmla="*/ 41237 w 45292"/>
                <a:gd name="connsiteY11" fmla="*/ 20973 h 47071"/>
                <a:gd name="connsiteX12" fmla="*/ 5518 w 45292"/>
                <a:gd name="connsiteY12" fmla="*/ 20020 h 47071"/>
                <a:gd name="connsiteX13" fmla="*/ 31614 w 45292"/>
                <a:gd name="connsiteY13" fmla="*/ 20020 h 47071"/>
                <a:gd name="connsiteX14" fmla="*/ 27995 w 45292"/>
                <a:gd name="connsiteY14" fmla="*/ 11162 h 47071"/>
                <a:gd name="connsiteX15" fmla="*/ 19136 w 45292"/>
                <a:gd name="connsiteY15" fmla="*/ 8114 h 47071"/>
                <a:gd name="connsiteX16" fmla="*/ 9611 w 45292"/>
                <a:gd name="connsiteY16" fmla="*/ 11352 h 47071"/>
                <a:gd name="connsiteX17" fmla="*/ 5518 w 45292"/>
                <a:gd name="connsiteY17" fmla="*/ 20020 h 4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292" h="47071">
                  <a:moveTo>
                    <a:pt x="41237" y="27545"/>
                  </a:moveTo>
                  <a:lnTo>
                    <a:pt x="5518" y="27545"/>
                  </a:lnTo>
                  <a:cubicBezTo>
                    <a:pt x="5611" y="30774"/>
                    <a:pt x="7327" y="33736"/>
                    <a:pt x="9992" y="35546"/>
                  </a:cubicBezTo>
                  <a:cubicBezTo>
                    <a:pt x="12755" y="37575"/>
                    <a:pt x="16089" y="38651"/>
                    <a:pt x="19517" y="38594"/>
                  </a:cubicBezTo>
                  <a:cubicBezTo>
                    <a:pt x="24470" y="38918"/>
                    <a:pt x="29233" y="36946"/>
                    <a:pt x="32567" y="33260"/>
                  </a:cubicBezTo>
                  <a:lnTo>
                    <a:pt x="38093" y="39261"/>
                  </a:lnTo>
                  <a:cubicBezTo>
                    <a:pt x="33042" y="44338"/>
                    <a:pt x="26186" y="47090"/>
                    <a:pt x="19043" y="46881"/>
                  </a:cubicBezTo>
                  <a:cubicBezTo>
                    <a:pt x="12945" y="46976"/>
                    <a:pt x="7136" y="44680"/>
                    <a:pt x="2755" y="40499"/>
                  </a:cubicBezTo>
                  <a:cubicBezTo>
                    <a:pt x="-6295" y="30879"/>
                    <a:pt x="-6295" y="15829"/>
                    <a:pt x="2755" y="6209"/>
                  </a:cubicBezTo>
                  <a:cubicBezTo>
                    <a:pt x="7136" y="2075"/>
                    <a:pt x="12852" y="-220"/>
                    <a:pt x="18852" y="-173"/>
                  </a:cubicBezTo>
                  <a:cubicBezTo>
                    <a:pt x="24661" y="-316"/>
                    <a:pt x="30279" y="1685"/>
                    <a:pt x="34758" y="5447"/>
                  </a:cubicBezTo>
                  <a:cubicBezTo>
                    <a:pt x="39139" y="9400"/>
                    <a:pt x="41520" y="15086"/>
                    <a:pt x="41237" y="20973"/>
                  </a:cubicBezTo>
                  <a:close/>
                  <a:moveTo>
                    <a:pt x="5518" y="20020"/>
                  </a:moveTo>
                  <a:lnTo>
                    <a:pt x="31614" y="20020"/>
                  </a:lnTo>
                  <a:cubicBezTo>
                    <a:pt x="31805" y="16677"/>
                    <a:pt x="30470" y="13429"/>
                    <a:pt x="27995" y="11162"/>
                  </a:cubicBezTo>
                  <a:cubicBezTo>
                    <a:pt x="25517" y="9105"/>
                    <a:pt x="22377" y="8028"/>
                    <a:pt x="19136" y="8114"/>
                  </a:cubicBezTo>
                  <a:cubicBezTo>
                    <a:pt x="15708" y="8047"/>
                    <a:pt x="12280" y="9190"/>
                    <a:pt x="9611" y="11352"/>
                  </a:cubicBezTo>
                  <a:cubicBezTo>
                    <a:pt x="6848" y="13381"/>
                    <a:pt x="5327" y="16629"/>
                    <a:pt x="5518" y="20020"/>
                  </a:cubicBezTo>
                  <a:close/>
                </a:path>
              </a:pathLst>
            </a:custGeom>
            <a:solidFill>
              <a:srgbClr val="6D6E71"/>
            </a:solidFill>
            <a:ln w="9525" cap="flat">
              <a:noFill/>
              <a:prstDash val="solid"/>
              <a:miter/>
            </a:ln>
          </p:spPr>
          <p:txBody>
            <a:bodyPr rtlCol="0" anchor="ctr"/>
            <a:lstStyle/>
            <a:p>
              <a:endParaRPr lang="en-US"/>
            </a:p>
          </p:txBody>
        </p:sp>
        <p:sp>
          <p:nvSpPr>
            <p:cNvPr id="1290" name="Freeform: Shape 1289">
              <a:extLst>
                <a:ext uri="{FF2B5EF4-FFF2-40B4-BE49-F238E27FC236}">
                  <a16:creationId xmlns:a16="http://schemas.microsoft.com/office/drawing/2014/main" id="{8547B524-CB41-44D4-BF74-FC58CDFEB9DD}"/>
                </a:ext>
              </a:extLst>
            </p:cNvPr>
            <p:cNvSpPr/>
            <p:nvPr/>
          </p:nvSpPr>
          <p:spPr>
            <a:xfrm>
              <a:off x="10829853" y="212773"/>
              <a:ext cx="83289" cy="78425"/>
            </a:xfrm>
            <a:custGeom>
              <a:avLst/>
              <a:gdLst>
                <a:gd name="connsiteX0" fmla="*/ 12827 w 63628"/>
                <a:gd name="connsiteY0" fmla="*/ 46112 h 59912"/>
                <a:gd name="connsiteX1" fmla="*/ 6827 w 63628"/>
                <a:gd name="connsiteY1" fmla="*/ 59732 h 59912"/>
                <a:gd name="connsiteX2" fmla="*/ -4033 w 63628"/>
                <a:gd name="connsiteY2" fmla="*/ 59732 h 59912"/>
                <a:gd name="connsiteX3" fmla="*/ 22352 w 63628"/>
                <a:gd name="connsiteY3" fmla="*/ -180 h 59912"/>
                <a:gd name="connsiteX4" fmla="*/ 33211 w 63628"/>
                <a:gd name="connsiteY4" fmla="*/ -180 h 59912"/>
                <a:gd name="connsiteX5" fmla="*/ 59596 w 63628"/>
                <a:gd name="connsiteY5" fmla="*/ 59732 h 59912"/>
                <a:gd name="connsiteX6" fmla="*/ 48829 w 63628"/>
                <a:gd name="connsiteY6" fmla="*/ 59732 h 59912"/>
                <a:gd name="connsiteX7" fmla="*/ 42829 w 63628"/>
                <a:gd name="connsiteY7" fmla="*/ 46112 h 59912"/>
                <a:gd name="connsiteX8" fmla="*/ 38639 w 63628"/>
                <a:gd name="connsiteY8" fmla="*/ 36587 h 59912"/>
                <a:gd name="connsiteX9" fmla="*/ 27779 w 63628"/>
                <a:gd name="connsiteY9" fmla="*/ 11917 h 59912"/>
                <a:gd name="connsiteX10" fmla="*/ 16919 w 63628"/>
                <a:gd name="connsiteY10" fmla="*/ 36587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628" h="59912">
                  <a:moveTo>
                    <a:pt x="12827" y="46112"/>
                  </a:moveTo>
                  <a:lnTo>
                    <a:pt x="6827" y="59732"/>
                  </a:lnTo>
                  <a:lnTo>
                    <a:pt x="-4033" y="59732"/>
                  </a:lnTo>
                  <a:lnTo>
                    <a:pt x="22352" y="-180"/>
                  </a:lnTo>
                  <a:lnTo>
                    <a:pt x="33211" y="-180"/>
                  </a:lnTo>
                  <a:lnTo>
                    <a:pt x="59596" y="59732"/>
                  </a:lnTo>
                  <a:lnTo>
                    <a:pt x="48829" y="59732"/>
                  </a:lnTo>
                  <a:lnTo>
                    <a:pt x="42829" y="46112"/>
                  </a:lnTo>
                  <a:close/>
                  <a:moveTo>
                    <a:pt x="38639" y="36587"/>
                  </a:moveTo>
                  <a:lnTo>
                    <a:pt x="27779" y="11917"/>
                  </a:lnTo>
                  <a:lnTo>
                    <a:pt x="16919" y="36587"/>
                  </a:lnTo>
                  <a:close/>
                </a:path>
              </a:pathLst>
            </a:custGeom>
            <a:solidFill>
              <a:srgbClr val="6D6E71"/>
            </a:solidFill>
            <a:ln w="9525" cap="flat">
              <a:noFill/>
              <a:prstDash val="solid"/>
              <a:miter/>
            </a:ln>
          </p:spPr>
          <p:txBody>
            <a:bodyPr rtlCol="0" anchor="ctr"/>
            <a:lstStyle/>
            <a:p>
              <a:endParaRPr lang="en-US"/>
            </a:p>
          </p:txBody>
        </p:sp>
        <p:sp>
          <p:nvSpPr>
            <p:cNvPr id="1291" name="Freeform: Shape 1290">
              <a:extLst>
                <a:ext uri="{FF2B5EF4-FFF2-40B4-BE49-F238E27FC236}">
                  <a16:creationId xmlns:a16="http://schemas.microsoft.com/office/drawing/2014/main" id="{A606F111-CD13-4780-8A56-13067A1134B8}"/>
                </a:ext>
              </a:extLst>
            </p:cNvPr>
            <p:cNvSpPr/>
            <p:nvPr/>
          </p:nvSpPr>
          <p:spPr>
            <a:xfrm>
              <a:off x="10922367" y="207661"/>
              <a:ext cx="61001" cy="84193"/>
            </a:xfrm>
            <a:custGeom>
              <a:avLst/>
              <a:gdLst>
                <a:gd name="connsiteX0" fmla="*/ 20254 w 46601"/>
                <a:gd name="connsiteY0" fmla="*/ 17060 h 64318"/>
                <a:gd name="connsiteX1" fmla="*/ 35974 w 46601"/>
                <a:gd name="connsiteY1" fmla="*/ 23442 h 64318"/>
                <a:gd name="connsiteX2" fmla="*/ 42546 w 46601"/>
                <a:gd name="connsiteY2" fmla="*/ 40301 h 64318"/>
                <a:gd name="connsiteX3" fmla="*/ 36067 w 46601"/>
                <a:gd name="connsiteY3" fmla="*/ 57446 h 64318"/>
                <a:gd name="connsiteX4" fmla="*/ 7971 w 46601"/>
                <a:gd name="connsiteY4" fmla="*/ 59123 h 64318"/>
                <a:gd name="connsiteX5" fmla="*/ 5492 w 46601"/>
                <a:gd name="connsiteY5" fmla="*/ 56494 h 64318"/>
                <a:gd name="connsiteX6" fmla="*/ 5492 w 46601"/>
                <a:gd name="connsiteY6" fmla="*/ 63352 h 64318"/>
                <a:gd name="connsiteX7" fmla="*/ -4033 w 46601"/>
                <a:gd name="connsiteY7" fmla="*/ 63352 h 64318"/>
                <a:gd name="connsiteX8" fmla="*/ -4033 w 46601"/>
                <a:gd name="connsiteY8" fmla="*/ -180 h 64318"/>
                <a:gd name="connsiteX9" fmla="*/ 5492 w 46601"/>
                <a:gd name="connsiteY9" fmla="*/ -180 h 64318"/>
                <a:gd name="connsiteX10" fmla="*/ 5492 w 46601"/>
                <a:gd name="connsiteY10" fmla="*/ 25728 h 64318"/>
                <a:gd name="connsiteX11" fmla="*/ 20254 w 46601"/>
                <a:gd name="connsiteY11" fmla="*/ 17060 h 64318"/>
                <a:gd name="connsiteX12" fmla="*/ 5302 w 46601"/>
                <a:gd name="connsiteY12" fmla="*/ 40682 h 64318"/>
                <a:gd name="connsiteX13" fmla="*/ 9208 w 46601"/>
                <a:gd name="connsiteY13" fmla="*/ 51350 h 64318"/>
                <a:gd name="connsiteX14" fmla="*/ 18733 w 46601"/>
                <a:gd name="connsiteY14" fmla="*/ 55541 h 64318"/>
                <a:gd name="connsiteX15" fmla="*/ 28258 w 46601"/>
                <a:gd name="connsiteY15" fmla="*/ 51350 h 64318"/>
                <a:gd name="connsiteX16" fmla="*/ 32449 w 46601"/>
                <a:gd name="connsiteY16" fmla="*/ 40682 h 64318"/>
                <a:gd name="connsiteX17" fmla="*/ 28258 w 46601"/>
                <a:gd name="connsiteY17" fmla="*/ 29824 h 64318"/>
                <a:gd name="connsiteX18" fmla="*/ 18733 w 46601"/>
                <a:gd name="connsiteY18" fmla="*/ 25537 h 64318"/>
                <a:gd name="connsiteX19" fmla="*/ 9208 w 46601"/>
                <a:gd name="connsiteY19" fmla="*/ 29824 h 64318"/>
                <a:gd name="connsiteX20" fmla="*/ 5302 w 46601"/>
                <a:gd name="connsiteY20" fmla="*/ 40492 h 64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4318">
                  <a:moveTo>
                    <a:pt x="20254" y="17060"/>
                  </a:moveTo>
                  <a:cubicBezTo>
                    <a:pt x="26161" y="16965"/>
                    <a:pt x="31784" y="19270"/>
                    <a:pt x="35974" y="23442"/>
                  </a:cubicBezTo>
                  <a:cubicBezTo>
                    <a:pt x="40448" y="27890"/>
                    <a:pt x="42829" y="34005"/>
                    <a:pt x="42546" y="40301"/>
                  </a:cubicBezTo>
                  <a:cubicBezTo>
                    <a:pt x="42829" y="46654"/>
                    <a:pt x="40448" y="52846"/>
                    <a:pt x="36067" y="57446"/>
                  </a:cubicBezTo>
                  <a:cubicBezTo>
                    <a:pt x="28733" y="65666"/>
                    <a:pt x="16161" y="66419"/>
                    <a:pt x="7971" y="59123"/>
                  </a:cubicBezTo>
                  <a:cubicBezTo>
                    <a:pt x="7018" y="58323"/>
                    <a:pt x="6255" y="57446"/>
                    <a:pt x="5492" y="56494"/>
                  </a:cubicBezTo>
                  <a:lnTo>
                    <a:pt x="5492" y="63352"/>
                  </a:lnTo>
                  <a:lnTo>
                    <a:pt x="-4033" y="63352"/>
                  </a:lnTo>
                  <a:lnTo>
                    <a:pt x="-4033" y="-180"/>
                  </a:lnTo>
                  <a:lnTo>
                    <a:pt x="5492" y="-180"/>
                  </a:lnTo>
                  <a:lnTo>
                    <a:pt x="5492" y="25728"/>
                  </a:lnTo>
                  <a:cubicBezTo>
                    <a:pt x="8539" y="20394"/>
                    <a:pt x="14161" y="17089"/>
                    <a:pt x="20254" y="17060"/>
                  </a:cubicBezTo>
                  <a:close/>
                  <a:moveTo>
                    <a:pt x="5302" y="40682"/>
                  </a:moveTo>
                  <a:cubicBezTo>
                    <a:pt x="5111" y="44616"/>
                    <a:pt x="6539" y="48445"/>
                    <a:pt x="9208" y="51350"/>
                  </a:cubicBezTo>
                  <a:cubicBezTo>
                    <a:pt x="11683" y="54017"/>
                    <a:pt x="15115" y="55541"/>
                    <a:pt x="18733" y="55541"/>
                  </a:cubicBezTo>
                  <a:cubicBezTo>
                    <a:pt x="22352" y="55437"/>
                    <a:pt x="25779" y="53932"/>
                    <a:pt x="28258" y="51350"/>
                  </a:cubicBezTo>
                  <a:cubicBezTo>
                    <a:pt x="31114" y="48531"/>
                    <a:pt x="32639" y="44664"/>
                    <a:pt x="32449" y="40682"/>
                  </a:cubicBezTo>
                  <a:cubicBezTo>
                    <a:pt x="32542" y="36644"/>
                    <a:pt x="31021" y="32738"/>
                    <a:pt x="28258" y="29824"/>
                  </a:cubicBezTo>
                  <a:cubicBezTo>
                    <a:pt x="25779" y="27119"/>
                    <a:pt x="22352" y="25566"/>
                    <a:pt x="18733" y="25537"/>
                  </a:cubicBezTo>
                  <a:cubicBezTo>
                    <a:pt x="15115" y="25547"/>
                    <a:pt x="11590" y="27100"/>
                    <a:pt x="9208" y="29824"/>
                  </a:cubicBezTo>
                  <a:cubicBezTo>
                    <a:pt x="6636" y="32767"/>
                    <a:pt x="5208" y="36567"/>
                    <a:pt x="5302" y="40492"/>
                  </a:cubicBezTo>
                  <a:close/>
                </a:path>
              </a:pathLst>
            </a:custGeom>
            <a:solidFill>
              <a:srgbClr val="6D6E71"/>
            </a:solidFill>
            <a:ln w="9525" cap="flat">
              <a:noFill/>
              <a:prstDash val="solid"/>
              <a:miter/>
            </a:ln>
          </p:spPr>
          <p:txBody>
            <a:bodyPr rtlCol="0" anchor="ctr"/>
            <a:lstStyle/>
            <a:p>
              <a:endParaRPr lang="en-US"/>
            </a:p>
          </p:txBody>
        </p:sp>
        <p:sp>
          <p:nvSpPr>
            <p:cNvPr id="1292" name="Freeform: Shape 1291">
              <a:extLst>
                <a:ext uri="{FF2B5EF4-FFF2-40B4-BE49-F238E27FC236}">
                  <a16:creationId xmlns:a16="http://schemas.microsoft.com/office/drawing/2014/main" id="{27EABF36-EAA6-41FD-9BAA-2EC0C686BB51}"/>
                </a:ext>
              </a:extLst>
            </p:cNvPr>
            <p:cNvSpPr/>
            <p:nvPr/>
          </p:nvSpPr>
          <p:spPr>
            <a:xfrm>
              <a:off x="10996886" y="231226"/>
              <a:ext cx="55027" cy="60610"/>
            </a:xfrm>
            <a:custGeom>
              <a:avLst/>
              <a:gdLst>
                <a:gd name="connsiteX0" fmla="*/ 28479 w 42037"/>
                <a:gd name="connsiteY0" fmla="*/ 24490 h 46302"/>
                <a:gd name="connsiteX1" fmla="*/ 28479 w 42037"/>
                <a:gd name="connsiteY1" fmla="*/ -180 h 46302"/>
                <a:gd name="connsiteX2" fmla="*/ 38004 w 42037"/>
                <a:gd name="connsiteY2" fmla="*/ -180 h 46302"/>
                <a:gd name="connsiteX3" fmla="*/ 38004 w 42037"/>
                <a:gd name="connsiteY3" fmla="*/ 45349 h 46302"/>
                <a:gd name="connsiteX4" fmla="*/ 28479 w 42037"/>
                <a:gd name="connsiteY4" fmla="*/ 45349 h 46302"/>
                <a:gd name="connsiteX5" fmla="*/ 28479 w 42037"/>
                <a:gd name="connsiteY5" fmla="*/ 37063 h 46302"/>
                <a:gd name="connsiteX6" fmla="*/ 13238 w 42037"/>
                <a:gd name="connsiteY6" fmla="*/ 46112 h 46302"/>
                <a:gd name="connsiteX7" fmla="*/ 760 w 42037"/>
                <a:gd name="connsiteY7" fmla="*/ 41349 h 46302"/>
                <a:gd name="connsiteX8" fmla="*/ -4002 w 42037"/>
                <a:gd name="connsiteY8" fmla="*/ 27728 h 46302"/>
                <a:gd name="connsiteX9" fmla="*/ -4002 w 42037"/>
                <a:gd name="connsiteY9" fmla="*/ -180 h 46302"/>
                <a:gd name="connsiteX10" fmla="*/ 5523 w 42037"/>
                <a:gd name="connsiteY10" fmla="*/ -180 h 46302"/>
                <a:gd name="connsiteX11" fmla="*/ 5523 w 42037"/>
                <a:gd name="connsiteY11" fmla="*/ 24776 h 46302"/>
                <a:gd name="connsiteX12" fmla="*/ 16001 w 42037"/>
                <a:gd name="connsiteY12" fmla="*/ 37444 h 46302"/>
                <a:gd name="connsiteX13" fmla="*/ 24670 w 42037"/>
                <a:gd name="connsiteY13" fmla="*/ 34110 h 46302"/>
                <a:gd name="connsiteX14" fmla="*/ 28479 w 42037"/>
                <a:gd name="connsiteY14" fmla="*/ 24490 h 4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37" h="46302">
                  <a:moveTo>
                    <a:pt x="28479" y="24490"/>
                  </a:moveTo>
                  <a:lnTo>
                    <a:pt x="28479" y="-180"/>
                  </a:lnTo>
                  <a:lnTo>
                    <a:pt x="38004" y="-180"/>
                  </a:lnTo>
                  <a:lnTo>
                    <a:pt x="38004" y="45349"/>
                  </a:lnTo>
                  <a:lnTo>
                    <a:pt x="28479" y="45349"/>
                  </a:lnTo>
                  <a:lnTo>
                    <a:pt x="28479" y="37063"/>
                  </a:lnTo>
                  <a:cubicBezTo>
                    <a:pt x="25335" y="42559"/>
                    <a:pt x="19526" y="45997"/>
                    <a:pt x="13238" y="46112"/>
                  </a:cubicBezTo>
                  <a:cubicBezTo>
                    <a:pt x="8569" y="46273"/>
                    <a:pt x="4095" y="44559"/>
                    <a:pt x="760" y="41349"/>
                  </a:cubicBezTo>
                  <a:cubicBezTo>
                    <a:pt x="-2575" y="37644"/>
                    <a:pt x="-4286" y="32729"/>
                    <a:pt x="-4002" y="27728"/>
                  </a:cubicBezTo>
                  <a:lnTo>
                    <a:pt x="-4002" y="-180"/>
                  </a:lnTo>
                  <a:lnTo>
                    <a:pt x="5523" y="-180"/>
                  </a:lnTo>
                  <a:lnTo>
                    <a:pt x="5523" y="24776"/>
                  </a:lnTo>
                  <a:cubicBezTo>
                    <a:pt x="5523" y="33253"/>
                    <a:pt x="9048" y="37444"/>
                    <a:pt x="16001" y="37444"/>
                  </a:cubicBezTo>
                  <a:cubicBezTo>
                    <a:pt x="19238" y="37472"/>
                    <a:pt x="22289" y="36282"/>
                    <a:pt x="24670" y="34110"/>
                  </a:cubicBezTo>
                  <a:cubicBezTo>
                    <a:pt x="27335" y="31624"/>
                    <a:pt x="28670" y="28100"/>
                    <a:pt x="28479" y="24490"/>
                  </a:cubicBezTo>
                  <a:close/>
                </a:path>
              </a:pathLst>
            </a:custGeom>
            <a:solidFill>
              <a:srgbClr val="6D6E71"/>
            </a:solidFill>
            <a:ln w="9525" cap="flat">
              <a:noFill/>
              <a:prstDash val="solid"/>
              <a:miter/>
            </a:ln>
          </p:spPr>
          <p:txBody>
            <a:bodyPr rtlCol="0" anchor="ctr"/>
            <a:lstStyle/>
            <a:p>
              <a:endParaRPr lang="en-US"/>
            </a:p>
          </p:txBody>
        </p:sp>
        <p:sp>
          <p:nvSpPr>
            <p:cNvPr id="1293" name="Freeform: Shape 1292">
              <a:extLst>
                <a:ext uri="{FF2B5EF4-FFF2-40B4-BE49-F238E27FC236}">
                  <a16:creationId xmlns:a16="http://schemas.microsoft.com/office/drawing/2014/main" id="{0A42D4A1-D4E1-49E0-A957-CAA10E7309AB}"/>
                </a:ext>
              </a:extLst>
            </p:cNvPr>
            <p:cNvSpPr/>
            <p:nvPr/>
          </p:nvSpPr>
          <p:spPr>
            <a:xfrm>
              <a:off x="11064881" y="231084"/>
              <a:ext cx="47894" cy="61121"/>
            </a:xfrm>
            <a:custGeom>
              <a:avLst/>
              <a:gdLst>
                <a:gd name="connsiteX0" fmla="*/ 32542 w 36588"/>
                <a:gd name="connsiteY0" fmla="*/ 32123 h 46693"/>
                <a:gd name="connsiteX1" fmla="*/ 27872 w 36588"/>
                <a:gd name="connsiteY1" fmla="*/ 42600 h 46693"/>
                <a:gd name="connsiteX2" fmla="*/ 15780 w 36588"/>
                <a:gd name="connsiteY2" fmla="*/ 46506 h 46693"/>
                <a:gd name="connsiteX3" fmla="*/ -4033 w 36588"/>
                <a:gd name="connsiteY3" fmla="*/ 39648 h 46693"/>
                <a:gd name="connsiteX4" fmla="*/ 539 w 36588"/>
                <a:gd name="connsiteY4" fmla="*/ 32123 h 46693"/>
                <a:gd name="connsiteX5" fmla="*/ 15966 w 36588"/>
                <a:gd name="connsiteY5" fmla="*/ 38124 h 46693"/>
                <a:gd name="connsiteX6" fmla="*/ 21110 w 36588"/>
                <a:gd name="connsiteY6" fmla="*/ 36695 h 46693"/>
                <a:gd name="connsiteX7" fmla="*/ 23017 w 36588"/>
                <a:gd name="connsiteY7" fmla="*/ 32885 h 46693"/>
                <a:gd name="connsiteX8" fmla="*/ 13966 w 36588"/>
                <a:gd name="connsiteY8" fmla="*/ 26694 h 46693"/>
                <a:gd name="connsiteX9" fmla="*/ 12920 w 36588"/>
                <a:gd name="connsiteY9" fmla="*/ 26694 h 46693"/>
                <a:gd name="connsiteX10" fmla="*/ -1270 w 36588"/>
                <a:gd name="connsiteY10" fmla="*/ 13835 h 46693"/>
                <a:gd name="connsiteX11" fmla="*/ 3585 w 36588"/>
                <a:gd name="connsiteY11" fmla="*/ 3643 h 46693"/>
                <a:gd name="connsiteX12" fmla="*/ 16445 w 36588"/>
                <a:gd name="connsiteY12" fmla="*/ -167 h 46693"/>
                <a:gd name="connsiteX13" fmla="*/ 31398 w 36588"/>
                <a:gd name="connsiteY13" fmla="*/ 4500 h 46693"/>
                <a:gd name="connsiteX14" fmla="*/ 27779 w 36588"/>
                <a:gd name="connsiteY14" fmla="*/ 11644 h 46693"/>
                <a:gd name="connsiteX15" fmla="*/ 15682 w 36588"/>
                <a:gd name="connsiteY15" fmla="*/ 7929 h 46693"/>
                <a:gd name="connsiteX16" fmla="*/ 10064 w 36588"/>
                <a:gd name="connsiteY16" fmla="*/ 9168 h 46693"/>
                <a:gd name="connsiteX17" fmla="*/ 7966 w 36588"/>
                <a:gd name="connsiteY17" fmla="*/ 12882 h 46693"/>
                <a:gd name="connsiteX18" fmla="*/ 10157 w 36588"/>
                <a:gd name="connsiteY18" fmla="*/ 16121 h 46693"/>
                <a:gd name="connsiteX19" fmla="*/ 14538 w 36588"/>
                <a:gd name="connsiteY19" fmla="*/ 17645 h 46693"/>
                <a:gd name="connsiteX20" fmla="*/ 19398 w 36588"/>
                <a:gd name="connsiteY20" fmla="*/ 18978 h 46693"/>
                <a:gd name="connsiteX21" fmla="*/ 23589 w 36588"/>
                <a:gd name="connsiteY21" fmla="*/ 20502 h 46693"/>
                <a:gd name="connsiteX22" fmla="*/ 27970 w 36588"/>
                <a:gd name="connsiteY22" fmla="*/ 22979 h 46693"/>
                <a:gd name="connsiteX23" fmla="*/ 32542 w 36588"/>
                <a:gd name="connsiteY23" fmla="*/ 32123 h 4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588" h="46693">
                  <a:moveTo>
                    <a:pt x="32542" y="32123"/>
                  </a:moveTo>
                  <a:cubicBezTo>
                    <a:pt x="32732" y="36152"/>
                    <a:pt x="31016" y="40029"/>
                    <a:pt x="27872" y="42600"/>
                  </a:cubicBezTo>
                  <a:cubicBezTo>
                    <a:pt x="24445" y="45248"/>
                    <a:pt x="20161" y="46629"/>
                    <a:pt x="15780" y="46506"/>
                  </a:cubicBezTo>
                  <a:cubicBezTo>
                    <a:pt x="8636" y="46401"/>
                    <a:pt x="1678" y="44001"/>
                    <a:pt x="-4033" y="39648"/>
                  </a:cubicBezTo>
                  <a:lnTo>
                    <a:pt x="539" y="32123"/>
                  </a:lnTo>
                  <a:cubicBezTo>
                    <a:pt x="4920" y="35752"/>
                    <a:pt x="10348" y="37857"/>
                    <a:pt x="15966" y="38124"/>
                  </a:cubicBezTo>
                  <a:cubicBezTo>
                    <a:pt x="17780" y="38229"/>
                    <a:pt x="19589" y="37724"/>
                    <a:pt x="21110" y="36695"/>
                  </a:cubicBezTo>
                  <a:cubicBezTo>
                    <a:pt x="22352" y="35819"/>
                    <a:pt x="23017" y="34390"/>
                    <a:pt x="23017" y="32885"/>
                  </a:cubicBezTo>
                  <a:cubicBezTo>
                    <a:pt x="23017" y="30599"/>
                    <a:pt x="19970" y="28503"/>
                    <a:pt x="13966" y="26694"/>
                  </a:cubicBezTo>
                  <a:lnTo>
                    <a:pt x="12920" y="26694"/>
                  </a:lnTo>
                  <a:cubicBezTo>
                    <a:pt x="3395" y="24122"/>
                    <a:pt x="-1270" y="19836"/>
                    <a:pt x="-1270" y="13835"/>
                  </a:cubicBezTo>
                  <a:cubicBezTo>
                    <a:pt x="-1368" y="9853"/>
                    <a:pt x="441" y="6063"/>
                    <a:pt x="3585" y="3643"/>
                  </a:cubicBezTo>
                  <a:cubicBezTo>
                    <a:pt x="7301" y="1005"/>
                    <a:pt x="11873" y="-329"/>
                    <a:pt x="16445" y="-167"/>
                  </a:cubicBezTo>
                  <a:cubicBezTo>
                    <a:pt x="21780" y="-100"/>
                    <a:pt x="27016" y="1519"/>
                    <a:pt x="31398" y="4500"/>
                  </a:cubicBezTo>
                  <a:lnTo>
                    <a:pt x="27779" y="11644"/>
                  </a:lnTo>
                  <a:cubicBezTo>
                    <a:pt x="24254" y="9225"/>
                    <a:pt x="19970" y="7929"/>
                    <a:pt x="15682" y="7929"/>
                  </a:cubicBezTo>
                  <a:cubicBezTo>
                    <a:pt x="13775" y="7834"/>
                    <a:pt x="11776" y="8263"/>
                    <a:pt x="10064" y="9168"/>
                  </a:cubicBezTo>
                  <a:cubicBezTo>
                    <a:pt x="8729" y="9920"/>
                    <a:pt x="7873" y="11349"/>
                    <a:pt x="7966" y="12882"/>
                  </a:cubicBezTo>
                  <a:cubicBezTo>
                    <a:pt x="7966" y="14321"/>
                    <a:pt x="8822" y="15626"/>
                    <a:pt x="10157" y="16121"/>
                  </a:cubicBezTo>
                  <a:cubicBezTo>
                    <a:pt x="11585" y="16807"/>
                    <a:pt x="13017" y="17321"/>
                    <a:pt x="14538" y="17645"/>
                  </a:cubicBezTo>
                  <a:lnTo>
                    <a:pt x="19398" y="18978"/>
                  </a:lnTo>
                  <a:lnTo>
                    <a:pt x="23589" y="20502"/>
                  </a:lnTo>
                  <a:cubicBezTo>
                    <a:pt x="25114" y="21207"/>
                    <a:pt x="26542" y="22036"/>
                    <a:pt x="27970" y="22979"/>
                  </a:cubicBezTo>
                  <a:cubicBezTo>
                    <a:pt x="30923" y="25046"/>
                    <a:pt x="32635" y="28494"/>
                    <a:pt x="32542" y="32123"/>
                  </a:cubicBezTo>
                  <a:close/>
                </a:path>
              </a:pathLst>
            </a:custGeom>
            <a:solidFill>
              <a:srgbClr val="6D6E71"/>
            </a:solidFill>
            <a:ln w="9525" cap="flat">
              <a:noFill/>
              <a:prstDash val="solid"/>
              <a:miter/>
            </a:ln>
          </p:spPr>
          <p:txBody>
            <a:bodyPr rtlCol="0" anchor="ctr"/>
            <a:lstStyle/>
            <a:p>
              <a:endParaRPr lang="en-US"/>
            </a:p>
          </p:txBody>
        </p:sp>
        <p:sp>
          <p:nvSpPr>
            <p:cNvPr id="1294" name="Freeform: Shape 1293">
              <a:extLst>
                <a:ext uri="{FF2B5EF4-FFF2-40B4-BE49-F238E27FC236}">
                  <a16:creationId xmlns:a16="http://schemas.microsoft.com/office/drawing/2014/main" id="{29CA39AD-B8B6-46BD-A0B0-50EEFCACD487}"/>
                </a:ext>
              </a:extLst>
            </p:cNvPr>
            <p:cNvSpPr/>
            <p:nvPr/>
          </p:nvSpPr>
          <p:spPr>
            <a:xfrm>
              <a:off x="11123104" y="230222"/>
              <a:ext cx="59379" cy="61615"/>
            </a:xfrm>
            <a:custGeom>
              <a:avLst/>
              <a:gdLst>
                <a:gd name="connsiteX0" fmla="*/ 41306 w 45362"/>
                <a:gd name="connsiteY0" fmla="*/ 27543 h 47070"/>
                <a:gd name="connsiteX1" fmla="*/ 5588 w 45362"/>
                <a:gd name="connsiteY1" fmla="*/ 27543 h 47070"/>
                <a:gd name="connsiteX2" fmla="*/ 10066 w 45362"/>
                <a:gd name="connsiteY2" fmla="*/ 35544 h 47070"/>
                <a:gd name="connsiteX3" fmla="*/ 19591 w 45362"/>
                <a:gd name="connsiteY3" fmla="*/ 38592 h 47070"/>
                <a:gd name="connsiteX4" fmla="*/ 32642 w 45362"/>
                <a:gd name="connsiteY4" fmla="*/ 33258 h 47070"/>
                <a:gd name="connsiteX5" fmla="*/ 38162 w 45362"/>
                <a:gd name="connsiteY5" fmla="*/ 39259 h 47070"/>
                <a:gd name="connsiteX6" fmla="*/ 19112 w 45362"/>
                <a:gd name="connsiteY6" fmla="*/ 46879 h 47070"/>
                <a:gd name="connsiteX7" fmla="*/ 2825 w 45362"/>
                <a:gd name="connsiteY7" fmla="*/ 40497 h 47070"/>
                <a:gd name="connsiteX8" fmla="*/ 2825 w 45362"/>
                <a:gd name="connsiteY8" fmla="*/ 6207 h 47070"/>
                <a:gd name="connsiteX9" fmla="*/ 19019 w 45362"/>
                <a:gd name="connsiteY9" fmla="*/ -175 h 47070"/>
                <a:gd name="connsiteX10" fmla="*/ 34832 w 45362"/>
                <a:gd name="connsiteY10" fmla="*/ 5445 h 47070"/>
                <a:gd name="connsiteX11" fmla="*/ 41306 w 45362"/>
                <a:gd name="connsiteY11" fmla="*/ 20971 h 47070"/>
                <a:gd name="connsiteX12" fmla="*/ 5588 w 45362"/>
                <a:gd name="connsiteY12" fmla="*/ 20019 h 47070"/>
                <a:gd name="connsiteX13" fmla="*/ 31688 w 45362"/>
                <a:gd name="connsiteY13" fmla="*/ 20019 h 47070"/>
                <a:gd name="connsiteX14" fmla="*/ 28070 w 45362"/>
                <a:gd name="connsiteY14" fmla="*/ 11160 h 47070"/>
                <a:gd name="connsiteX15" fmla="*/ 19210 w 45362"/>
                <a:gd name="connsiteY15" fmla="*/ 8112 h 47070"/>
                <a:gd name="connsiteX16" fmla="*/ 9685 w 45362"/>
                <a:gd name="connsiteY16" fmla="*/ 11351 h 47070"/>
                <a:gd name="connsiteX17" fmla="*/ 5588 w 45362"/>
                <a:gd name="connsiteY17" fmla="*/ 20019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62" h="47070">
                  <a:moveTo>
                    <a:pt x="41306" y="27543"/>
                  </a:moveTo>
                  <a:lnTo>
                    <a:pt x="5588" y="27543"/>
                  </a:lnTo>
                  <a:cubicBezTo>
                    <a:pt x="5685" y="30772"/>
                    <a:pt x="7397" y="33735"/>
                    <a:pt x="10066" y="35544"/>
                  </a:cubicBezTo>
                  <a:cubicBezTo>
                    <a:pt x="12829" y="37573"/>
                    <a:pt x="16164" y="38649"/>
                    <a:pt x="19591" y="38592"/>
                  </a:cubicBezTo>
                  <a:cubicBezTo>
                    <a:pt x="24545" y="38916"/>
                    <a:pt x="29307" y="36944"/>
                    <a:pt x="32642" y="33258"/>
                  </a:cubicBezTo>
                  <a:lnTo>
                    <a:pt x="38162" y="39259"/>
                  </a:lnTo>
                  <a:cubicBezTo>
                    <a:pt x="33116" y="44336"/>
                    <a:pt x="26256" y="47089"/>
                    <a:pt x="19112" y="46879"/>
                  </a:cubicBezTo>
                  <a:cubicBezTo>
                    <a:pt x="13020" y="46974"/>
                    <a:pt x="7206" y="44679"/>
                    <a:pt x="2825" y="40497"/>
                  </a:cubicBezTo>
                  <a:cubicBezTo>
                    <a:pt x="-6319" y="30877"/>
                    <a:pt x="-6319" y="15827"/>
                    <a:pt x="2825" y="6207"/>
                  </a:cubicBezTo>
                  <a:cubicBezTo>
                    <a:pt x="7206" y="2054"/>
                    <a:pt x="13020" y="-232"/>
                    <a:pt x="19019" y="-175"/>
                  </a:cubicBezTo>
                  <a:cubicBezTo>
                    <a:pt x="24828" y="-298"/>
                    <a:pt x="30451" y="1702"/>
                    <a:pt x="34832" y="5445"/>
                  </a:cubicBezTo>
                  <a:cubicBezTo>
                    <a:pt x="39213" y="9398"/>
                    <a:pt x="41595" y="15085"/>
                    <a:pt x="41306" y="20971"/>
                  </a:cubicBezTo>
                  <a:close/>
                  <a:moveTo>
                    <a:pt x="5588" y="20019"/>
                  </a:moveTo>
                  <a:lnTo>
                    <a:pt x="31688" y="20019"/>
                  </a:lnTo>
                  <a:cubicBezTo>
                    <a:pt x="31879" y="16666"/>
                    <a:pt x="30544" y="13389"/>
                    <a:pt x="28070" y="11160"/>
                  </a:cubicBezTo>
                  <a:cubicBezTo>
                    <a:pt x="25591" y="9103"/>
                    <a:pt x="22447" y="8027"/>
                    <a:pt x="19210" y="8112"/>
                  </a:cubicBezTo>
                  <a:cubicBezTo>
                    <a:pt x="15782" y="8046"/>
                    <a:pt x="12350" y="9189"/>
                    <a:pt x="9685" y="11351"/>
                  </a:cubicBezTo>
                  <a:cubicBezTo>
                    <a:pt x="6922" y="13380"/>
                    <a:pt x="5397" y="16628"/>
                    <a:pt x="5588" y="20019"/>
                  </a:cubicBezTo>
                  <a:close/>
                </a:path>
              </a:pathLst>
            </a:custGeom>
            <a:solidFill>
              <a:srgbClr val="6D6E71"/>
            </a:solidFill>
            <a:ln w="9525" cap="flat">
              <a:noFill/>
              <a:prstDash val="solid"/>
              <a:miter/>
            </a:ln>
          </p:spPr>
          <p:txBody>
            <a:bodyPr rtlCol="0" anchor="ctr"/>
            <a:lstStyle/>
            <a:p>
              <a:endParaRPr lang="en-US"/>
            </a:p>
          </p:txBody>
        </p:sp>
        <p:sp>
          <p:nvSpPr>
            <p:cNvPr id="1295" name="Freeform: Shape 1294">
              <a:extLst>
                <a:ext uri="{FF2B5EF4-FFF2-40B4-BE49-F238E27FC236}">
                  <a16:creationId xmlns:a16="http://schemas.microsoft.com/office/drawing/2014/main" id="{52C008D4-77A0-4EA8-94B8-01992E97E09A}"/>
                </a:ext>
              </a:extLst>
            </p:cNvPr>
            <p:cNvSpPr/>
            <p:nvPr/>
          </p:nvSpPr>
          <p:spPr>
            <a:xfrm>
              <a:off x="7150467" y="347789"/>
              <a:ext cx="60761" cy="81091"/>
            </a:xfrm>
            <a:custGeom>
              <a:avLst/>
              <a:gdLst>
                <a:gd name="connsiteX0" fmla="*/ 18924 w 46418"/>
                <a:gd name="connsiteY0" fmla="*/ 9071 h 61949"/>
                <a:gd name="connsiteX1" fmla="*/ 11683 w 46418"/>
                <a:gd name="connsiteY1" fmla="*/ 10880 h 61949"/>
                <a:gd name="connsiteX2" fmla="*/ 8920 w 46418"/>
                <a:gd name="connsiteY2" fmla="*/ 16310 h 61949"/>
                <a:gd name="connsiteX3" fmla="*/ 11683 w 46418"/>
                <a:gd name="connsiteY3" fmla="*/ 21834 h 61949"/>
                <a:gd name="connsiteX4" fmla="*/ 23779 w 46418"/>
                <a:gd name="connsiteY4" fmla="*/ 26025 h 61949"/>
                <a:gd name="connsiteX5" fmla="*/ 37686 w 46418"/>
                <a:gd name="connsiteY5" fmla="*/ 32312 h 61949"/>
                <a:gd name="connsiteX6" fmla="*/ 42355 w 46418"/>
                <a:gd name="connsiteY6" fmla="*/ 44123 h 61949"/>
                <a:gd name="connsiteX7" fmla="*/ 36448 w 46418"/>
                <a:gd name="connsiteY7" fmla="*/ 56886 h 61949"/>
                <a:gd name="connsiteX8" fmla="*/ 20924 w 46418"/>
                <a:gd name="connsiteY8" fmla="*/ 61744 h 61949"/>
                <a:gd name="connsiteX9" fmla="*/ -4033 w 46418"/>
                <a:gd name="connsiteY9" fmla="*/ 52219 h 61949"/>
                <a:gd name="connsiteX10" fmla="*/ 2348 w 46418"/>
                <a:gd name="connsiteY10" fmla="*/ 44599 h 61949"/>
                <a:gd name="connsiteX11" fmla="*/ 21398 w 46418"/>
                <a:gd name="connsiteY11" fmla="*/ 52409 h 61949"/>
                <a:gd name="connsiteX12" fmla="*/ 29212 w 46418"/>
                <a:gd name="connsiteY12" fmla="*/ 50314 h 61949"/>
                <a:gd name="connsiteX13" fmla="*/ 32067 w 46418"/>
                <a:gd name="connsiteY13" fmla="*/ 44789 h 61949"/>
                <a:gd name="connsiteX14" fmla="*/ 29402 w 46418"/>
                <a:gd name="connsiteY14" fmla="*/ 39360 h 61949"/>
                <a:gd name="connsiteX15" fmla="*/ 19877 w 46418"/>
                <a:gd name="connsiteY15" fmla="*/ 35836 h 61949"/>
                <a:gd name="connsiteX16" fmla="*/ 9873 w 46418"/>
                <a:gd name="connsiteY16" fmla="*/ 32978 h 61949"/>
                <a:gd name="connsiteX17" fmla="*/ 3776 w 46418"/>
                <a:gd name="connsiteY17" fmla="*/ 29454 h 61949"/>
                <a:gd name="connsiteX18" fmla="*/ -1554 w 46418"/>
                <a:gd name="connsiteY18" fmla="*/ 17167 h 61949"/>
                <a:gd name="connsiteX19" fmla="*/ 4446 w 46418"/>
                <a:gd name="connsiteY19" fmla="*/ 4308 h 61949"/>
                <a:gd name="connsiteX20" fmla="*/ 19496 w 46418"/>
                <a:gd name="connsiteY20" fmla="*/ -169 h 61949"/>
                <a:gd name="connsiteX21" fmla="*/ 30830 w 46418"/>
                <a:gd name="connsiteY21" fmla="*/ 1736 h 61949"/>
                <a:gd name="connsiteX22" fmla="*/ 40355 w 46418"/>
                <a:gd name="connsiteY22" fmla="*/ 6975 h 61949"/>
                <a:gd name="connsiteX23" fmla="*/ 34923 w 46418"/>
                <a:gd name="connsiteY23" fmla="*/ 14690 h 61949"/>
                <a:gd name="connsiteX24" fmla="*/ 27779 w 46418"/>
                <a:gd name="connsiteY24" fmla="*/ 10690 h 61949"/>
                <a:gd name="connsiteX25" fmla="*/ 18924 w 46418"/>
                <a:gd name="connsiteY25" fmla="*/ 9071 h 61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6418" h="61949">
                  <a:moveTo>
                    <a:pt x="18924" y="9071"/>
                  </a:moveTo>
                  <a:cubicBezTo>
                    <a:pt x="16352" y="8966"/>
                    <a:pt x="13873" y="9594"/>
                    <a:pt x="11683" y="10880"/>
                  </a:cubicBezTo>
                  <a:cubicBezTo>
                    <a:pt x="9873" y="12052"/>
                    <a:pt x="8827" y="14128"/>
                    <a:pt x="8920" y="16310"/>
                  </a:cubicBezTo>
                  <a:cubicBezTo>
                    <a:pt x="8827" y="18510"/>
                    <a:pt x="9873" y="20605"/>
                    <a:pt x="11683" y="21834"/>
                  </a:cubicBezTo>
                  <a:cubicBezTo>
                    <a:pt x="15492" y="23882"/>
                    <a:pt x="19589" y="25292"/>
                    <a:pt x="23779" y="26025"/>
                  </a:cubicBezTo>
                  <a:cubicBezTo>
                    <a:pt x="28830" y="27054"/>
                    <a:pt x="33593" y="29197"/>
                    <a:pt x="37686" y="32312"/>
                  </a:cubicBezTo>
                  <a:cubicBezTo>
                    <a:pt x="40927" y="35360"/>
                    <a:pt x="42639" y="39684"/>
                    <a:pt x="42355" y="44123"/>
                  </a:cubicBezTo>
                  <a:cubicBezTo>
                    <a:pt x="42448" y="49066"/>
                    <a:pt x="40355" y="53790"/>
                    <a:pt x="36448" y="56886"/>
                  </a:cubicBezTo>
                  <a:cubicBezTo>
                    <a:pt x="31974" y="60277"/>
                    <a:pt x="26542" y="62001"/>
                    <a:pt x="20924" y="61744"/>
                  </a:cubicBezTo>
                  <a:cubicBezTo>
                    <a:pt x="11683" y="61868"/>
                    <a:pt x="2730" y="58458"/>
                    <a:pt x="-4033" y="52219"/>
                  </a:cubicBezTo>
                  <a:lnTo>
                    <a:pt x="2348" y="44599"/>
                  </a:lnTo>
                  <a:cubicBezTo>
                    <a:pt x="7492" y="49476"/>
                    <a:pt x="14254" y="52267"/>
                    <a:pt x="21398" y="52409"/>
                  </a:cubicBezTo>
                  <a:cubicBezTo>
                    <a:pt x="24161" y="52581"/>
                    <a:pt x="26923" y="51847"/>
                    <a:pt x="29212" y="50314"/>
                  </a:cubicBezTo>
                  <a:cubicBezTo>
                    <a:pt x="31021" y="49076"/>
                    <a:pt x="32160" y="46999"/>
                    <a:pt x="32067" y="44789"/>
                  </a:cubicBezTo>
                  <a:cubicBezTo>
                    <a:pt x="32160" y="42646"/>
                    <a:pt x="31114" y="40608"/>
                    <a:pt x="29402" y="39360"/>
                  </a:cubicBezTo>
                  <a:cubicBezTo>
                    <a:pt x="26449" y="37646"/>
                    <a:pt x="23207" y="36455"/>
                    <a:pt x="19877" y="35836"/>
                  </a:cubicBezTo>
                  <a:cubicBezTo>
                    <a:pt x="16445" y="35074"/>
                    <a:pt x="13110" y="34121"/>
                    <a:pt x="9873" y="32978"/>
                  </a:cubicBezTo>
                  <a:cubicBezTo>
                    <a:pt x="7683" y="32112"/>
                    <a:pt x="5590" y="30921"/>
                    <a:pt x="3776" y="29454"/>
                  </a:cubicBezTo>
                  <a:cubicBezTo>
                    <a:pt x="65" y="26473"/>
                    <a:pt x="-1935" y="21891"/>
                    <a:pt x="-1554" y="17167"/>
                  </a:cubicBezTo>
                  <a:cubicBezTo>
                    <a:pt x="-1842" y="12147"/>
                    <a:pt x="446" y="7337"/>
                    <a:pt x="4446" y="4308"/>
                  </a:cubicBezTo>
                  <a:cubicBezTo>
                    <a:pt x="8827" y="1232"/>
                    <a:pt x="14161" y="-330"/>
                    <a:pt x="19496" y="-169"/>
                  </a:cubicBezTo>
                  <a:cubicBezTo>
                    <a:pt x="23305" y="-197"/>
                    <a:pt x="27212" y="451"/>
                    <a:pt x="30830" y="1736"/>
                  </a:cubicBezTo>
                  <a:cubicBezTo>
                    <a:pt x="34258" y="2870"/>
                    <a:pt x="37495" y="4651"/>
                    <a:pt x="40355" y="6975"/>
                  </a:cubicBezTo>
                  <a:lnTo>
                    <a:pt x="34923" y="14690"/>
                  </a:lnTo>
                  <a:cubicBezTo>
                    <a:pt x="32830" y="12890"/>
                    <a:pt x="30449" y="11528"/>
                    <a:pt x="27779" y="10690"/>
                  </a:cubicBezTo>
                  <a:cubicBezTo>
                    <a:pt x="24924" y="9671"/>
                    <a:pt x="21970" y="9128"/>
                    <a:pt x="18924" y="9071"/>
                  </a:cubicBezTo>
                  <a:close/>
                </a:path>
              </a:pathLst>
            </a:custGeom>
            <a:solidFill>
              <a:srgbClr val="6D6E71"/>
            </a:solidFill>
            <a:ln w="9525" cap="flat">
              <a:noFill/>
              <a:prstDash val="solid"/>
              <a:miter/>
            </a:ln>
          </p:spPr>
          <p:txBody>
            <a:bodyPr rtlCol="0" anchor="ctr"/>
            <a:lstStyle/>
            <a:p>
              <a:endParaRPr lang="en-US"/>
            </a:p>
          </p:txBody>
        </p:sp>
        <p:sp>
          <p:nvSpPr>
            <p:cNvPr id="1296" name="Freeform: Shape 1295">
              <a:extLst>
                <a:ext uri="{FF2B5EF4-FFF2-40B4-BE49-F238E27FC236}">
                  <a16:creationId xmlns:a16="http://schemas.microsoft.com/office/drawing/2014/main" id="{EC1C5802-60DE-4396-B33B-44F7E800C478}"/>
                </a:ext>
              </a:extLst>
            </p:cNvPr>
            <p:cNvSpPr/>
            <p:nvPr/>
          </p:nvSpPr>
          <p:spPr>
            <a:xfrm>
              <a:off x="7222752" y="367373"/>
              <a:ext cx="59410" cy="61496"/>
            </a:xfrm>
            <a:custGeom>
              <a:avLst/>
              <a:gdLst>
                <a:gd name="connsiteX0" fmla="*/ 40665 w 45386"/>
                <a:gd name="connsiteY0" fmla="*/ 27543 h 46979"/>
                <a:gd name="connsiteX1" fmla="*/ 5421 w 45386"/>
                <a:gd name="connsiteY1" fmla="*/ 27543 h 46979"/>
                <a:gd name="connsiteX2" fmla="*/ 9993 w 45386"/>
                <a:gd name="connsiteY2" fmla="*/ 35544 h 46979"/>
                <a:gd name="connsiteX3" fmla="*/ 32568 w 45386"/>
                <a:gd name="connsiteY3" fmla="*/ 33163 h 46979"/>
                <a:gd name="connsiteX4" fmla="*/ 38094 w 45386"/>
                <a:gd name="connsiteY4" fmla="*/ 39164 h 46979"/>
                <a:gd name="connsiteX5" fmla="*/ 19044 w 45386"/>
                <a:gd name="connsiteY5" fmla="*/ 46784 h 46979"/>
                <a:gd name="connsiteX6" fmla="*/ 2756 w 45386"/>
                <a:gd name="connsiteY6" fmla="*/ 40402 h 46979"/>
                <a:gd name="connsiteX7" fmla="*/ -4011 w 45386"/>
                <a:gd name="connsiteY7" fmla="*/ 23257 h 46979"/>
                <a:gd name="connsiteX8" fmla="*/ 2849 w 45386"/>
                <a:gd name="connsiteY8" fmla="*/ 6207 h 46979"/>
                <a:gd name="connsiteX9" fmla="*/ 19044 w 45386"/>
                <a:gd name="connsiteY9" fmla="*/ -175 h 46979"/>
                <a:gd name="connsiteX10" fmla="*/ 34852 w 45386"/>
                <a:gd name="connsiteY10" fmla="*/ 5445 h 46979"/>
                <a:gd name="connsiteX11" fmla="*/ 41331 w 45386"/>
                <a:gd name="connsiteY11" fmla="*/ 20971 h 46979"/>
                <a:gd name="connsiteX12" fmla="*/ 4947 w 45386"/>
                <a:gd name="connsiteY12" fmla="*/ 20019 h 46979"/>
                <a:gd name="connsiteX13" fmla="*/ 31043 w 45386"/>
                <a:gd name="connsiteY13" fmla="*/ 20019 h 46979"/>
                <a:gd name="connsiteX14" fmla="*/ 27517 w 45386"/>
                <a:gd name="connsiteY14" fmla="*/ 11160 h 46979"/>
                <a:gd name="connsiteX15" fmla="*/ 18565 w 45386"/>
                <a:gd name="connsiteY15" fmla="*/ 8112 h 46979"/>
                <a:gd name="connsiteX16" fmla="*/ 9040 w 45386"/>
                <a:gd name="connsiteY16" fmla="*/ 11256 h 46979"/>
                <a:gd name="connsiteX17" fmla="*/ 5421 w 45386"/>
                <a:gd name="connsiteY17" fmla="*/ 20019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86" h="46979">
                  <a:moveTo>
                    <a:pt x="40665" y="27543"/>
                  </a:moveTo>
                  <a:lnTo>
                    <a:pt x="5421" y="27543"/>
                  </a:lnTo>
                  <a:cubicBezTo>
                    <a:pt x="5612" y="30791"/>
                    <a:pt x="7230" y="33773"/>
                    <a:pt x="9993" y="35544"/>
                  </a:cubicBezTo>
                  <a:cubicBezTo>
                    <a:pt x="17044" y="40392"/>
                    <a:pt x="26662" y="39383"/>
                    <a:pt x="32568" y="33163"/>
                  </a:cubicBezTo>
                  <a:lnTo>
                    <a:pt x="38094" y="39164"/>
                  </a:lnTo>
                  <a:cubicBezTo>
                    <a:pt x="33140" y="44269"/>
                    <a:pt x="26187" y="47031"/>
                    <a:pt x="19044" y="46784"/>
                  </a:cubicBezTo>
                  <a:cubicBezTo>
                    <a:pt x="12946" y="46917"/>
                    <a:pt x="7137" y="44622"/>
                    <a:pt x="2756" y="40402"/>
                  </a:cubicBezTo>
                  <a:cubicBezTo>
                    <a:pt x="-1816" y="35925"/>
                    <a:pt x="-4295" y="29677"/>
                    <a:pt x="-4011" y="23257"/>
                  </a:cubicBezTo>
                  <a:cubicBezTo>
                    <a:pt x="-4295" y="16847"/>
                    <a:pt x="-1816" y="10617"/>
                    <a:pt x="2849" y="6207"/>
                  </a:cubicBezTo>
                  <a:cubicBezTo>
                    <a:pt x="7230" y="2026"/>
                    <a:pt x="13039" y="-270"/>
                    <a:pt x="19044" y="-175"/>
                  </a:cubicBezTo>
                  <a:cubicBezTo>
                    <a:pt x="24852" y="-298"/>
                    <a:pt x="30471" y="1702"/>
                    <a:pt x="34852" y="5445"/>
                  </a:cubicBezTo>
                  <a:cubicBezTo>
                    <a:pt x="39233" y="9379"/>
                    <a:pt x="41614" y="15085"/>
                    <a:pt x="41331" y="20971"/>
                  </a:cubicBezTo>
                  <a:close/>
                  <a:moveTo>
                    <a:pt x="4947" y="20019"/>
                  </a:moveTo>
                  <a:lnTo>
                    <a:pt x="31043" y="20019"/>
                  </a:lnTo>
                  <a:cubicBezTo>
                    <a:pt x="31234" y="16685"/>
                    <a:pt x="29996" y="13437"/>
                    <a:pt x="27517" y="11160"/>
                  </a:cubicBezTo>
                  <a:cubicBezTo>
                    <a:pt x="25043" y="9074"/>
                    <a:pt x="21806" y="7988"/>
                    <a:pt x="18565" y="8112"/>
                  </a:cubicBezTo>
                  <a:cubicBezTo>
                    <a:pt x="15137" y="8074"/>
                    <a:pt x="11802" y="9179"/>
                    <a:pt x="9040" y="11256"/>
                  </a:cubicBezTo>
                  <a:cubicBezTo>
                    <a:pt x="6565" y="13446"/>
                    <a:pt x="5137" y="16694"/>
                    <a:pt x="5421" y="20019"/>
                  </a:cubicBezTo>
                  <a:close/>
                </a:path>
              </a:pathLst>
            </a:custGeom>
            <a:solidFill>
              <a:srgbClr val="6D6E71"/>
            </a:solidFill>
            <a:ln w="9525" cap="flat">
              <a:noFill/>
              <a:prstDash val="solid"/>
              <a:miter/>
            </a:ln>
          </p:spPr>
          <p:txBody>
            <a:bodyPr rtlCol="0" anchor="ctr"/>
            <a:lstStyle/>
            <a:p>
              <a:endParaRPr lang="en-US"/>
            </a:p>
          </p:txBody>
        </p:sp>
        <p:sp>
          <p:nvSpPr>
            <p:cNvPr id="1297" name="Freeform: Shape 1296">
              <a:extLst>
                <a:ext uri="{FF2B5EF4-FFF2-40B4-BE49-F238E27FC236}">
                  <a16:creationId xmlns:a16="http://schemas.microsoft.com/office/drawing/2014/main" id="{8A0C5261-D770-4701-842B-19B718E43811}"/>
                </a:ext>
              </a:extLst>
            </p:cNvPr>
            <p:cNvSpPr/>
            <p:nvPr/>
          </p:nvSpPr>
          <p:spPr>
            <a:xfrm>
              <a:off x="7295222" y="367754"/>
              <a:ext cx="31797" cy="60221"/>
            </a:xfrm>
            <a:custGeom>
              <a:avLst/>
              <a:gdLst>
                <a:gd name="connsiteX0" fmla="*/ 19780 w 24291"/>
                <a:gd name="connsiteY0" fmla="*/ 9250 h 46005"/>
                <a:gd name="connsiteX1" fmla="*/ 9115 w 24291"/>
                <a:gd name="connsiteY1" fmla="*/ 13917 h 46005"/>
                <a:gd name="connsiteX2" fmla="*/ 5492 w 24291"/>
                <a:gd name="connsiteY2" fmla="*/ 26299 h 46005"/>
                <a:gd name="connsiteX3" fmla="*/ 5492 w 24291"/>
                <a:gd name="connsiteY3" fmla="*/ 45826 h 46005"/>
                <a:gd name="connsiteX4" fmla="*/ -4033 w 24291"/>
                <a:gd name="connsiteY4" fmla="*/ 45826 h 46005"/>
                <a:gd name="connsiteX5" fmla="*/ -4033 w 24291"/>
                <a:gd name="connsiteY5" fmla="*/ 201 h 46005"/>
                <a:gd name="connsiteX6" fmla="*/ 5492 w 24291"/>
                <a:gd name="connsiteY6" fmla="*/ 201 h 46005"/>
                <a:gd name="connsiteX7" fmla="*/ 5492 w 24291"/>
                <a:gd name="connsiteY7" fmla="*/ 9726 h 46005"/>
                <a:gd name="connsiteX8" fmla="*/ 11780 w 24291"/>
                <a:gd name="connsiteY8" fmla="*/ 2677 h 46005"/>
                <a:gd name="connsiteX9" fmla="*/ 20259 w 24291"/>
                <a:gd name="connsiteY9" fmla="*/ -180 h 46005"/>
                <a:gd name="connsiteX10" fmla="*/ 20259 w 24291"/>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91" h="46005">
                  <a:moveTo>
                    <a:pt x="19780" y="9250"/>
                  </a:moveTo>
                  <a:cubicBezTo>
                    <a:pt x="15687" y="8945"/>
                    <a:pt x="11687" y="10698"/>
                    <a:pt x="9115" y="13917"/>
                  </a:cubicBezTo>
                  <a:cubicBezTo>
                    <a:pt x="6543" y="17498"/>
                    <a:pt x="5208" y="21880"/>
                    <a:pt x="5492" y="26299"/>
                  </a:cubicBezTo>
                  <a:lnTo>
                    <a:pt x="5492" y="45826"/>
                  </a:lnTo>
                  <a:lnTo>
                    <a:pt x="-4033" y="45826"/>
                  </a:lnTo>
                  <a:lnTo>
                    <a:pt x="-4033" y="201"/>
                  </a:lnTo>
                  <a:lnTo>
                    <a:pt x="5492" y="201"/>
                  </a:lnTo>
                  <a:lnTo>
                    <a:pt x="5492" y="9726"/>
                  </a:lnTo>
                  <a:cubicBezTo>
                    <a:pt x="6925" y="6887"/>
                    <a:pt x="9115" y="4459"/>
                    <a:pt x="11780" y="2677"/>
                  </a:cubicBezTo>
                  <a:cubicBezTo>
                    <a:pt x="14259" y="915"/>
                    <a:pt x="17208" y="-75"/>
                    <a:pt x="20259" y="-180"/>
                  </a:cubicBezTo>
                  <a:lnTo>
                    <a:pt x="20259" y="9345"/>
                  </a:lnTo>
                  <a:close/>
                </a:path>
              </a:pathLst>
            </a:custGeom>
            <a:solidFill>
              <a:srgbClr val="6D6E71"/>
            </a:solidFill>
            <a:ln w="9525" cap="flat">
              <a:noFill/>
              <a:prstDash val="solid"/>
              <a:miter/>
            </a:ln>
          </p:spPr>
          <p:txBody>
            <a:bodyPr rtlCol="0" anchor="ctr"/>
            <a:lstStyle/>
            <a:p>
              <a:endParaRPr lang="en-US"/>
            </a:p>
          </p:txBody>
        </p:sp>
        <p:sp>
          <p:nvSpPr>
            <p:cNvPr id="1298" name="Freeform: Shape 1297">
              <a:extLst>
                <a:ext uri="{FF2B5EF4-FFF2-40B4-BE49-F238E27FC236}">
                  <a16:creationId xmlns:a16="http://schemas.microsoft.com/office/drawing/2014/main" id="{436CAFC1-1A5C-44C9-9782-C26468D3C72F}"/>
                </a:ext>
              </a:extLst>
            </p:cNvPr>
            <p:cNvSpPr/>
            <p:nvPr/>
          </p:nvSpPr>
          <p:spPr>
            <a:xfrm>
              <a:off x="7333005" y="368252"/>
              <a:ext cx="61214" cy="59722"/>
            </a:xfrm>
            <a:custGeom>
              <a:avLst/>
              <a:gdLst>
                <a:gd name="connsiteX0" fmla="*/ 14347 w 46764"/>
                <a:gd name="connsiteY0" fmla="*/ 45445 h 45624"/>
                <a:gd name="connsiteX1" fmla="*/ -4033 w 46764"/>
                <a:gd name="connsiteY1" fmla="*/ -180 h 45624"/>
                <a:gd name="connsiteX2" fmla="*/ 5492 w 46764"/>
                <a:gd name="connsiteY2" fmla="*/ -180 h 45624"/>
                <a:gd name="connsiteX3" fmla="*/ 19301 w 46764"/>
                <a:gd name="connsiteY3" fmla="*/ 34300 h 45624"/>
                <a:gd name="connsiteX4" fmla="*/ 33207 w 46764"/>
                <a:gd name="connsiteY4" fmla="*/ -180 h 45624"/>
                <a:gd name="connsiteX5" fmla="*/ 42732 w 46764"/>
                <a:gd name="connsiteY5" fmla="*/ -180 h 45624"/>
                <a:gd name="connsiteX6" fmla="*/ 24352 w 46764"/>
                <a:gd name="connsiteY6" fmla="*/ 45445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764" h="45624">
                  <a:moveTo>
                    <a:pt x="14347" y="45445"/>
                  </a:moveTo>
                  <a:lnTo>
                    <a:pt x="-4033" y="-180"/>
                  </a:lnTo>
                  <a:lnTo>
                    <a:pt x="5492" y="-180"/>
                  </a:lnTo>
                  <a:lnTo>
                    <a:pt x="19301" y="34300"/>
                  </a:lnTo>
                  <a:lnTo>
                    <a:pt x="33207" y="-180"/>
                  </a:lnTo>
                  <a:lnTo>
                    <a:pt x="42732" y="-180"/>
                  </a:lnTo>
                  <a:lnTo>
                    <a:pt x="24352" y="45445"/>
                  </a:lnTo>
                  <a:close/>
                </a:path>
              </a:pathLst>
            </a:custGeom>
            <a:solidFill>
              <a:srgbClr val="6D6E71"/>
            </a:solidFill>
            <a:ln w="9525" cap="flat">
              <a:noFill/>
              <a:prstDash val="solid"/>
              <a:miter/>
            </a:ln>
          </p:spPr>
          <p:txBody>
            <a:bodyPr rtlCol="0" anchor="ctr"/>
            <a:lstStyle/>
            <a:p>
              <a:endParaRPr lang="en-US"/>
            </a:p>
          </p:txBody>
        </p:sp>
        <p:sp>
          <p:nvSpPr>
            <p:cNvPr id="1299" name="Freeform: Shape 1298">
              <a:extLst>
                <a:ext uri="{FF2B5EF4-FFF2-40B4-BE49-F238E27FC236}">
                  <a16:creationId xmlns:a16="http://schemas.microsoft.com/office/drawing/2014/main" id="{8B27C47C-6213-4455-83CC-453DBB2A178F}"/>
                </a:ext>
              </a:extLst>
            </p:cNvPr>
            <p:cNvSpPr/>
            <p:nvPr/>
          </p:nvSpPr>
          <p:spPr>
            <a:xfrm>
              <a:off x="7403840" y="342816"/>
              <a:ext cx="15942" cy="85159"/>
            </a:xfrm>
            <a:custGeom>
              <a:avLst/>
              <a:gdLst>
                <a:gd name="connsiteX0" fmla="*/ -2234 w 12179"/>
                <a:gd name="connsiteY0" fmla="*/ 10203 h 65056"/>
                <a:gd name="connsiteX1" fmla="*/ -2332 w 12179"/>
                <a:gd name="connsiteY1" fmla="*/ 1716 h 65056"/>
                <a:gd name="connsiteX2" fmla="*/ -2234 w 12179"/>
                <a:gd name="connsiteY2" fmla="*/ 1631 h 65056"/>
                <a:gd name="connsiteX3" fmla="*/ 2049 w 12179"/>
                <a:gd name="connsiteY3" fmla="*/ -179 h 65056"/>
                <a:gd name="connsiteX4" fmla="*/ 8146 w 12179"/>
                <a:gd name="connsiteY4" fmla="*/ 5917 h 65056"/>
                <a:gd name="connsiteX5" fmla="*/ 2049 w 12179"/>
                <a:gd name="connsiteY5" fmla="*/ 12013 h 65056"/>
                <a:gd name="connsiteX6" fmla="*/ -2234 w 12179"/>
                <a:gd name="connsiteY6" fmla="*/ 10203 h 65056"/>
                <a:gd name="connsiteX7" fmla="*/ 6718 w 12179"/>
                <a:gd name="connsiteY7" fmla="*/ 64877 h 65056"/>
                <a:gd name="connsiteX8" fmla="*/ -2807 w 12179"/>
                <a:gd name="connsiteY8" fmla="*/ 64877 h 65056"/>
                <a:gd name="connsiteX9" fmla="*/ -2807 w 12179"/>
                <a:gd name="connsiteY9" fmla="*/ 19252 h 65056"/>
                <a:gd name="connsiteX10" fmla="*/ 6718 w 12179"/>
                <a:gd name="connsiteY10" fmla="*/ 19252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79" h="65056">
                  <a:moveTo>
                    <a:pt x="-2234" y="10203"/>
                  </a:moveTo>
                  <a:cubicBezTo>
                    <a:pt x="-4616" y="7889"/>
                    <a:pt x="-4616" y="4088"/>
                    <a:pt x="-2332" y="1716"/>
                  </a:cubicBezTo>
                  <a:cubicBezTo>
                    <a:pt x="-2332" y="1688"/>
                    <a:pt x="-2234" y="1659"/>
                    <a:pt x="-2234" y="1631"/>
                  </a:cubicBezTo>
                  <a:cubicBezTo>
                    <a:pt x="-1095" y="449"/>
                    <a:pt x="430" y="-208"/>
                    <a:pt x="2049" y="-179"/>
                  </a:cubicBezTo>
                  <a:cubicBezTo>
                    <a:pt x="5384" y="-179"/>
                    <a:pt x="8146" y="2554"/>
                    <a:pt x="8146" y="5917"/>
                  </a:cubicBezTo>
                  <a:cubicBezTo>
                    <a:pt x="8146" y="9279"/>
                    <a:pt x="5384" y="12013"/>
                    <a:pt x="2049" y="12013"/>
                  </a:cubicBezTo>
                  <a:cubicBezTo>
                    <a:pt x="430" y="12041"/>
                    <a:pt x="-1095" y="11384"/>
                    <a:pt x="-2234" y="10203"/>
                  </a:cubicBezTo>
                  <a:close/>
                  <a:moveTo>
                    <a:pt x="6718" y="64877"/>
                  </a:moveTo>
                  <a:lnTo>
                    <a:pt x="-2807" y="64877"/>
                  </a:lnTo>
                  <a:lnTo>
                    <a:pt x="-2807" y="19252"/>
                  </a:lnTo>
                  <a:lnTo>
                    <a:pt x="6718" y="19252"/>
                  </a:lnTo>
                  <a:close/>
                </a:path>
              </a:pathLst>
            </a:custGeom>
            <a:solidFill>
              <a:srgbClr val="6D6E71"/>
            </a:solidFill>
            <a:ln w="9525" cap="flat">
              <a:noFill/>
              <a:prstDash val="solid"/>
              <a:miter/>
            </a:ln>
          </p:spPr>
          <p:txBody>
            <a:bodyPr rtlCol="0" anchor="ctr"/>
            <a:lstStyle/>
            <a:p>
              <a:endParaRPr lang="en-US"/>
            </a:p>
          </p:txBody>
        </p:sp>
        <p:sp>
          <p:nvSpPr>
            <p:cNvPr id="1300" name="Freeform: Shape 1299">
              <a:extLst>
                <a:ext uri="{FF2B5EF4-FFF2-40B4-BE49-F238E27FC236}">
                  <a16:creationId xmlns:a16="http://schemas.microsoft.com/office/drawing/2014/main" id="{A4EEC06A-98C7-4763-AD67-29EF1B00C763}"/>
                </a:ext>
              </a:extLst>
            </p:cNvPr>
            <p:cNvSpPr/>
            <p:nvPr/>
          </p:nvSpPr>
          <p:spPr>
            <a:xfrm>
              <a:off x="7432061" y="367369"/>
              <a:ext cx="55299" cy="61485"/>
            </a:xfrm>
            <a:custGeom>
              <a:avLst/>
              <a:gdLst>
                <a:gd name="connsiteX0" fmla="*/ 19353 w 42245"/>
                <a:gd name="connsiteY0" fmla="*/ 46786 h 46971"/>
                <a:gd name="connsiteX1" fmla="*/ 2968 w 42245"/>
                <a:gd name="connsiteY1" fmla="*/ 40309 h 46971"/>
                <a:gd name="connsiteX2" fmla="*/ 2968 w 42245"/>
                <a:gd name="connsiteY2" fmla="*/ 6400 h 46971"/>
                <a:gd name="connsiteX3" fmla="*/ 20399 w 42245"/>
                <a:gd name="connsiteY3" fmla="*/ -172 h 46971"/>
                <a:gd name="connsiteX4" fmla="*/ 37831 w 42245"/>
                <a:gd name="connsiteY4" fmla="*/ 6972 h 46971"/>
                <a:gd name="connsiteX5" fmla="*/ 32115 w 42245"/>
                <a:gd name="connsiteY5" fmla="*/ 13925 h 46971"/>
                <a:gd name="connsiteX6" fmla="*/ 20209 w 42245"/>
                <a:gd name="connsiteY6" fmla="*/ 8781 h 46971"/>
                <a:gd name="connsiteX7" fmla="*/ 9828 w 42245"/>
                <a:gd name="connsiteY7" fmla="*/ 12782 h 46971"/>
                <a:gd name="connsiteX8" fmla="*/ 5349 w 42245"/>
                <a:gd name="connsiteY8" fmla="*/ 23069 h 46971"/>
                <a:gd name="connsiteX9" fmla="*/ 9735 w 42245"/>
                <a:gd name="connsiteY9" fmla="*/ 33737 h 46971"/>
                <a:gd name="connsiteX10" fmla="*/ 20497 w 42245"/>
                <a:gd name="connsiteY10" fmla="*/ 38118 h 46971"/>
                <a:gd name="connsiteX11" fmla="*/ 32594 w 42245"/>
                <a:gd name="connsiteY11" fmla="*/ 32213 h 46971"/>
                <a:gd name="connsiteX12" fmla="*/ 38212 w 42245"/>
                <a:gd name="connsiteY12" fmla="*/ 38404 h 46971"/>
                <a:gd name="connsiteX13" fmla="*/ 19353 w 42245"/>
                <a:gd name="connsiteY13" fmla="*/ 46786 h 4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245" h="46971">
                  <a:moveTo>
                    <a:pt x="19353" y="46786"/>
                  </a:moveTo>
                  <a:cubicBezTo>
                    <a:pt x="13256" y="46919"/>
                    <a:pt x="7354" y="44586"/>
                    <a:pt x="2968" y="40309"/>
                  </a:cubicBezTo>
                  <a:cubicBezTo>
                    <a:pt x="-6366" y="30937"/>
                    <a:pt x="-6366" y="15773"/>
                    <a:pt x="2968" y="6400"/>
                  </a:cubicBezTo>
                  <a:cubicBezTo>
                    <a:pt x="7730" y="2028"/>
                    <a:pt x="13925" y="-334"/>
                    <a:pt x="20399" y="-172"/>
                  </a:cubicBezTo>
                  <a:cubicBezTo>
                    <a:pt x="26971" y="-296"/>
                    <a:pt x="33259" y="2285"/>
                    <a:pt x="37831" y="6972"/>
                  </a:cubicBezTo>
                  <a:lnTo>
                    <a:pt x="32115" y="13925"/>
                  </a:lnTo>
                  <a:cubicBezTo>
                    <a:pt x="28878" y="10801"/>
                    <a:pt x="24688" y="8962"/>
                    <a:pt x="20209" y="8781"/>
                  </a:cubicBezTo>
                  <a:cubicBezTo>
                    <a:pt x="16400" y="8734"/>
                    <a:pt x="12684" y="10162"/>
                    <a:pt x="9828" y="12782"/>
                  </a:cubicBezTo>
                  <a:cubicBezTo>
                    <a:pt x="6875" y="15382"/>
                    <a:pt x="5256" y="19145"/>
                    <a:pt x="5349" y="23069"/>
                  </a:cubicBezTo>
                  <a:cubicBezTo>
                    <a:pt x="5349" y="27069"/>
                    <a:pt x="6875" y="30917"/>
                    <a:pt x="9735" y="33737"/>
                  </a:cubicBezTo>
                  <a:cubicBezTo>
                    <a:pt x="12591" y="36575"/>
                    <a:pt x="16497" y="38156"/>
                    <a:pt x="20497" y="38118"/>
                  </a:cubicBezTo>
                  <a:cubicBezTo>
                    <a:pt x="25162" y="37918"/>
                    <a:pt x="29543" y="35775"/>
                    <a:pt x="32594" y="32213"/>
                  </a:cubicBezTo>
                  <a:lnTo>
                    <a:pt x="38212" y="38404"/>
                  </a:lnTo>
                  <a:cubicBezTo>
                    <a:pt x="33357" y="43681"/>
                    <a:pt x="26497" y="46710"/>
                    <a:pt x="19353" y="46786"/>
                  </a:cubicBezTo>
                  <a:close/>
                </a:path>
              </a:pathLst>
            </a:custGeom>
            <a:solidFill>
              <a:srgbClr val="6D6E71"/>
            </a:solidFill>
            <a:ln w="9525" cap="flat">
              <a:noFill/>
              <a:prstDash val="solid"/>
              <a:miter/>
            </a:ln>
          </p:spPr>
          <p:txBody>
            <a:bodyPr rtlCol="0" anchor="ctr"/>
            <a:lstStyle/>
            <a:p>
              <a:endParaRPr lang="en-US"/>
            </a:p>
          </p:txBody>
        </p:sp>
        <p:sp>
          <p:nvSpPr>
            <p:cNvPr id="1301" name="Freeform: Shape 1300">
              <a:extLst>
                <a:ext uri="{FF2B5EF4-FFF2-40B4-BE49-F238E27FC236}">
                  <a16:creationId xmlns:a16="http://schemas.microsoft.com/office/drawing/2014/main" id="{08D8CB8E-A90E-4E02-8E90-62541B745606}"/>
                </a:ext>
              </a:extLst>
            </p:cNvPr>
            <p:cNvSpPr/>
            <p:nvPr/>
          </p:nvSpPr>
          <p:spPr>
            <a:xfrm>
              <a:off x="7496040" y="367370"/>
              <a:ext cx="59446" cy="61505"/>
            </a:xfrm>
            <a:custGeom>
              <a:avLst/>
              <a:gdLst>
                <a:gd name="connsiteX0" fmla="*/ 41342 w 45413"/>
                <a:gd name="connsiteY0" fmla="*/ 27545 h 46986"/>
                <a:gd name="connsiteX1" fmla="*/ 5531 w 45413"/>
                <a:gd name="connsiteY1" fmla="*/ 27545 h 46986"/>
                <a:gd name="connsiteX2" fmla="*/ 10102 w 45413"/>
                <a:gd name="connsiteY2" fmla="*/ 35546 h 46986"/>
                <a:gd name="connsiteX3" fmla="*/ 19627 w 45413"/>
                <a:gd name="connsiteY3" fmla="*/ 38594 h 46986"/>
                <a:gd name="connsiteX4" fmla="*/ 32673 w 45413"/>
                <a:gd name="connsiteY4" fmla="*/ 33165 h 46986"/>
                <a:gd name="connsiteX5" fmla="*/ 38105 w 45413"/>
                <a:gd name="connsiteY5" fmla="*/ 39165 h 46986"/>
                <a:gd name="connsiteX6" fmla="*/ 19055 w 45413"/>
                <a:gd name="connsiteY6" fmla="*/ 46785 h 46986"/>
                <a:gd name="connsiteX7" fmla="*/ 2670 w 45413"/>
                <a:gd name="connsiteY7" fmla="*/ 40404 h 46986"/>
                <a:gd name="connsiteX8" fmla="*/ -3994 w 45413"/>
                <a:gd name="connsiteY8" fmla="*/ 23259 h 46986"/>
                <a:gd name="connsiteX9" fmla="*/ 2861 w 45413"/>
                <a:gd name="connsiteY9" fmla="*/ 6209 h 46986"/>
                <a:gd name="connsiteX10" fmla="*/ 18958 w 45413"/>
                <a:gd name="connsiteY10" fmla="*/ -173 h 46986"/>
                <a:gd name="connsiteX11" fmla="*/ 34771 w 45413"/>
                <a:gd name="connsiteY11" fmla="*/ 5447 h 46986"/>
                <a:gd name="connsiteX12" fmla="*/ 41342 w 45413"/>
                <a:gd name="connsiteY12" fmla="*/ 20973 h 46986"/>
                <a:gd name="connsiteX13" fmla="*/ 5531 w 45413"/>
                <a:gd name="connsiteY13" fmla="*/ 20020 h 46986"/>
                <a:gd name="connsiteX14" fmla="*/ 31724 w 45413"/>
                <a:gd name="connsiteY14" fmla="*/ 20020 h 46986"/>
                <a:gd name="connsiteX15" fmla="*/ 28101 w 45413"/>
                <a:gd name="connsiteY15" fmla="*/ 11162 h 46986"/>
                <a:gd name="connsiteX16" fmla="*/ 19246 w 45413"/>
                <a:gd name="connsiteY16" fmla="*/ 8114 h 46986"/>
                <a:gd name="connsiteX17" fmla="*/ 9721 w 45413"/>
                <a:gd name="connsiteY17" fmla="*/ 11257 h 46986"/>
                <a:gd name="connsiteX18" fmla="*/ 5531 w 45413"/>
                <a:gd name="connsiteY18" fmla="*/ 20020 h 46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13" h="46986">
                  <a:moveTo>
                    <a:pt x="41342" y="27545"/>
                  </a:moveTo>
                  <a:lnTo>
                    <a:pt x="5531" y="27545"/>
                  </a:lnTo>
                  <a:cubicBezTo>
                    <a:pt x="5721" y="30774"/>
                    <a:pt x="7433" y="33717"/>
                    <a:pt x="10102" y="35546"/>
                  </a:cubicBezTo>
                  <a:cubicBezTo>
                    <a:pt x="12865" y="37537"/>
                    <a:pt x="16195" y="38603"/>
                    <a:pt x="19627" y="38594"/>
                  </a:cubicBezTo>
                  <a:cubicBezTo>
                    <a:pt x="24581" y="38918"/>
                    <a:pt x="29436" y="36918"/>
                    <a:pt x="32673" y="33165"/>
                  </a:cubicBezTo>
                  <a:lnTo>
                    <a:pt x="38105" y="39165"/>
                  </a:lnTo>
                  <a:cubicBezTo>
                    <a:pt x="33152" y="44309"/>
                    <a:pt x="26199" y="47081"/>
                    <a:pt x="19055" y="46785"/>
                  </a:cubicBezTo>
                  <a:cubicBezTo>
                    <a:pt x="12958" y="46928"/>
                    <a:pt x="7051" y="44633"/>
                    <a:pt x="2670" y="40404"/>
                  </a:cubicBezTo>
                  <a:cubicBezTo>
                    <a:pt x="-1901" y="35917"/>
                    <a:pt x="-4376" y="29669"/>
                    <a:pt x="-3994" y="23259"/>
                  </a:cubicBezTo>
                  <a:cubicBezTo>
                    <a:pt x="-4283" y="16848"/>
                    <a:pt x="-1804" y="10619"/>
                    <a:pt x="2861" y="6209"/>
                  </a:cubicBezTo>
                  <a:cubicBezTo>
                    <a:pt x="7149" y="2037"/>
                    <a:pt x="12958" y="-258"/>
                    <a:pt x="18958" y="-173"/>
                  </a:cubicBezTo>
                  <a:cubicBezTo>
                    <a:pt x="24771" y="-316"/>
                    <a:pt x="30390" y="1685"/>
                    <a:pt x="34771" y="5447"/>
                  </a:cubicBezTo>
                  <a:cubicBezTo>
                    <a:pt x="39250" y="9314"/>
                    <a:pt x="41724" y="15058"/>
                    <a:pt x="41342" y="20973"/>
                  </a:cubicBezTo>
                  <a:close/>
                  <a:moveTo>
                    <a:pt x="5531" y="20020"/>
                  </a:moveTo>
                  <a:lnTo>
                    <a:pt x="31724" y="20020"/>
                  </a:lnTo>
                  <a:cubicBezTo>
                    <a:pt x="31915" y="16677"/>
                    <a:pt x="30580" y="13429"/>
                    <a:pt x="28101" y="11162"/>
                  </a:cubicBezTo>
                  <a:cubicBezTo>
                    <a:pt x="25627" y="9066"/>
                    <a:pt x="22483" y="7981"/>
                    <a:pt x="19246" y="8114"/>
                  </a:cubicBezTo>
                  <a:cubicBezTo>
                    <a:pt x="15814" y="8057"/>
                    <a:pt x="12484" y="9162"/>
                    <a:pt x="9721" y="11257"/>
                  </a:cubicBezTo>
                  <a:cubicBezTo>
                    <a:pt x="6958" y="13305"/>
                    <a:pt x="5433" y="16582"/>
                    <a:pt x="5531" y="20020"/>
                  </a:cubicBezTo>
                  <a:close/>
                </a:path>
              </a:pathLst>
            </a:custGeom>
            <a:solidFill>
              <a:srgbClr val="6D6E71"/>
            </a:solidFill>
            <a:ln w="9525" cap="flat">
              <a:noFill/>
              <a:prstDash val="solid"/>
              <a:miter/>
            </a:ln>
          </p:spPr>
          <p:txBody>
            <a:bodyPr rtlCol="0" anchor="ctr"/>
            <a:lstStyle/>
            <a:p>
              <a:endParaRPr lang="en-US"/>
            </a:p>
          </p:txBody>
        </p:sp>
        <p:sp>
          <p:nvSpPr>
            <p:cNvPr id="1302" name="Freeform: Shape 1301">
              <a:extLst>
                <a:ext uri="{FF2B5EF4-FFF2-40B4-BE49-F238E27FC236}">
                  <a16:creationId xmlns:a16="http://schemas.microsoft.com/office/drawing/2014/main" id="{F4278BBD-DEEE-49A5-B4BF-53FDA7FF3D79}"/>
                </a:ext>
              </a:extLst>
            </p:cNvPr>
            <p:cNvSpPr/>
            <p:nvPr/>
          </p:nvSpPr>
          <p:spPr>
            <a:xfrm>
              <a:off x="7563789" y="368231"/>
              <a:ext cx="48021" cy="61019"/>
            </a:xfrm>
            <a:custGeom>
              <a:avLst/>
              <a:gdLst>
                <a:gd name="connsiteX0" fmla="*/ 32639 w 36685"/>
                <a:gd name="connsiteY0" fmla="*/ 32126 h 46615"/>
                <a:gd name="connsiteX1" fmla="*/ 27877 w 36685"/>
                <a:gd name="connsiteY1" fmla="*/ 42508 h 46615"/>
                <a:gd name="connsiteX2" fmla="*/ 15780 w 36685"/>
                <a:gd name="connsiteY2" fmla="*/ 46413 h 46615"/>
                <a:gd name="connsiteX3" fmla="*/ 5492 w 36685"/>
                <a:gd name="connsiteY3" fmla="*/ 44699 h 46615"/>
                <a:gd name="connsiteX4" fmla="*/ -4033 w 36685"/>
                <a:gd name="connsiteY4" fmla="*/ 39555 h 46615"/>
                <a:gd name="connsiteX5" fmla="*/ 637 w 36685"/>
                <a:gd name="connsiteY5" fmla="*/ 32126 h 46615"/>
                <a:gd name="connsiteX6" fmla="*/ 16068 w 36685"/>
                <a:gd name="connsiteY6" fmla="*/ 38127 h 46615"/>
                <a:gd name="connsiteX7" fmla="*/ 21208 w 36685"/>
                <a:gd name="connsiteY7" fmla="*/ 36603 h 46615"/>
                <a:gd name="connsiteX8" fmla="*/ 23114 w 36685"/>
                <a:gd name="connsiteY8" fmla="*/ 32793 h 46615"/>
                <a:gd name="connsiteX9" fmla="*/ 13589 w 36685"/>
                <a:gd name="connsiteY9" fmla="*/ 26697 h 46615"/>
                <a:gd name="connsiteX10" fmla="*/ 12543 w 36685"/>
                <a:gd name="connsiteY10" fmla="*/ 26697 h 46615"/>
                <a:gd name="connsiteX11" fmla="*/ -1652 w 36685"/>
                <a:gd name="connsiteY11" fmla="*/ 13838 h 46615"/>
                <a:gd name="connsiteX12" fmla="*/ 3302 w 36685"/>
                <a:gd name="connsiteY12" fmla="*/ 3646 h 46615"/>
                <a:gd name="connsiteX13" fmla="*/ 16068 w 36685"/>
                <a:gd name="connsiteY13" fmla="*/ -164 h 46615"/>
                <a:gd name="connsiteX14" fmla="*/ 31021 w 36685"/>
                <a:gd name="connsiteY14" fmla="*/ 4503 h 46615"/>
                <a:gd name="connsiteX15" fmla="*/ 27402 w 36685"/>
                <a:gd name="connsiteY15" fmla="*/ 11647 h 46615"/>
                <a:gd name="connsiteX16" fmla="*/ 15306 w 36685"/>
                <a:gd name="connsiteY16" fmla="*/ 7932 h 46615"/>
                <a:gd name="connsiteX17" fmla="*/ 9780 w 36685"/>
                <a:gd name="connsiteY17" fmla="*/ 9171 h 46615"/>
                <a:gd name="connsiteX18" fmla="*/ 7590 w 36685"/>
                <a:gd name="connsiteY18" fmla="*/ 12885 h 46615"/>
                <a:gd name="connsiteX19" fmla="*/ 9873 w 36685"/>
                <a:gd name="connsiteY19" fmla="*/ 16124 h 46615"/>
                <a:gd name="connsiteX20" fmla="*/ 14161 w 36685"/>
                <a:gd name="connsiteY20" fmla="*/ 17648 h 46615"/>
                <a:gd name="connsiteX21" fmla="*/ 19115 w 36685"/>
                <a:gd name="connsiteY21" fmla="*/ 18981 h 46615"/>
                <a:gd name="connsiteX22" fmla="*/ 23212 w 36685"/>
                <a:gd name="connsiteY22" fmla="*/ 20505 h 46615"/>
                <a:gd name="connsiteX23" fmla="*/ 27593 w 36685"/>
                <a:gd name="connsiteY23" fmla="*/ 22887 h 46615"/>
                <a:gd name="connsiteX24" fmla="*/ 32639 w 36685"/>
                <a:gd name="connsiteY24" fmla="*/ 32126 h 46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5" h="46615">
                  <a:moveTo>
                    <a:pt x="32639" y="32126"/>
                  </a:moveTo>
                  <a:cubicBezTo>
                    <a:pt x="32830" y="36145"/>
                    <a:pt x="31021" y="40003"/>
                    <a:pt x="27877" y="42508"/>
                  </a:cubicBezTo>
                  <a:cubicBezTo>
                    <a:pt x="24449" y="45242"/>
                    <a:pt x="20161" y="46632"/>
                    <a:pt x="15780" y="46413"/>
                  </a:cubicBezTo>
                  <a:cubicBezTo>
                    <a:pt x="12255" y="46385"/>
                    <a:pt x="8827" y="45804"/>
                    <a:pt x="5492" y="44699"/>
                  </a:cubicBezTo>
                  <a:cubicBezTo>
                    <a:pt x="2065" y="43546"/>
                    <a:pt x="-1173" y="41803"/>
                    <a:pt x="-4033" y="39555"/>
                  </a:cubicBezTo>
                  <a:lnTo>
                    <a:pt x="637" y="32126"/>
                  </a:lnTo>
                  <a:cubicBezTo>
                    <a:pt x="5018" y="35755"/>
                    <a:pt x="10445" y="37860"/>
                    <a:pt x="16068" y="38127"/>
                  </a:cubicBezTo>
                  <a:cubicBezTo>
                    <a:pt x="17877" y="38251"/>
                    <a:pt x="19687" y="37708"/>
                    <a:pt x="21208" y="36603"/>
                  </a:cubicBezTo>
                  <a:cubicBezTo>
                    <a:pt x="22449" y="35726"/>
                    <a:pt x="23114" y="34298"/>
                    <a:pt x="23114" y="32793"/>
                  </a:cubicBezTo>
                  <a:cubicBezTo>
                    <a:pt x="23114" y="30507"/>
                    <a:pt x="20068" y="28506"/>
                    <a:pt x="13589" y="26697"/>
                  </a:cubicBezTo>
                  <a:lnTo>
                    <a:pt x="12543" y="26697"/>
                  </a:lnTo>
                  <a:cubicBezTo>
                    <a:pt x="3018" y="24125"/>
                    <a:pt x="-1652" y="19839"/>
                    <a:pt x="-1652" y="13838"/>
                  </a:cubicBezTo>
                  <a:cubicBezTo>
                    <a:pt x="-1745" y="9837"/>
                    <a:pt x="65" y="6037"/>
                    <a:pt x="3302" y="3646"/>
                  </a:cubicBezTo>
                  <a:cubicBezTo>
                    <a:pt x="7018" y="998"/>
                    <a:pt x="11496" y="-345"/>
                    <a:pt x="16068" y="-164"/>
                  </a:cubicBezTo>
                  <a:cubicBezTo>
                    <a:pt x="21398" y="-173"/>
                    <a:pt x="26640" y="1455"/>
                    <a:pt x="31021" y="4503"/>
                  </a:cubicBezTo>
                  <a:lnTo>
                    <a:pt x="27402" y="11647"/>
                  </a:lnTo>
                  <a:cubicBezTo>
                    <a:pt x="23877" y="9218"/>
                    <a:pt x="19589" y="7923"/>
                    <a:pt x="15306" y="7932"/>
                  </a:cubicBezTo>
                  <a:cubicBezTo>
                    <a:pt x="13399" y="7837"/>
                    <a:pt x="11496" y="8266"/>
                    <a:pt x="9780" y="9171"/>
                  </a:cubicBezTo>
                  <a:cubicBezTo>
                    <a:pt x="8446" y="9895"/>
                    <a:pt x="7590" y="11333"/>
                    <a:pt x="7590" y="12885"/>
                  </a:cubicBezTo>
                  <a:cubicBezTo>
                    <a:pt x="7590" y="14352"/>
                    <a:pt x="8446" y="15667"/>
                    <a:pt x="9873" y="16124"/>
                  </a:cubicBezTo>
                  <a:cubicBezTo>
                    <a:pt x="11208" y="16810"/>
                    <a:pt x="12636" y="17324"/>
                    <a:pt x="14161" y="17648"/>
                  </a:cubicBezTo>
                  <a:cubicBezTo>
                    <a:pt x="15878" y="17991"/>
                    <a:pt x="17496" y="18429"/>
                    <a:pt x="19115" y="18981"/>
                  </a:cubicBezTo>
                  <a:lnTo>
                    <a:pt x="23212" y="20505"/>
                  </a:lnTo>
                  <a:cubicBezTo>
                    <a:pt x="24733" y="21172"/>
                    <a:pt x="26161" y="21963"/>
                    <a:pt x="27593" y="22887"/>
                  </a:cubicBezTo>
                  <a:cubicBezTo>
                    <a:pt x="30733" y="24906"/>
                    <a:pt x="32639" y="28383"/>
                    <a:pt x="32639" y="32126"/>
                  </a:cubicBezTo>
                  <a:close/>
                </a:path>
              </a:pathLst>
            </a:custGeom>
            <a:solidFill>
              <a:srgbClr val="6D6E71"/>
            </a:solidFill>
            <a:ln w="9525" cap="flat">
              <a:noFill/>
              <a:prstDash val="solid"/>
              <a:miter/>
            </a:ln>
          </p:spPr>
          <p:txBody>
            <a:bodyPr rtlCol="0" anchor="ctr"/>
            <a:lstStyle/>
            <a:p>
              <a:endParaRPr lang="en-US"/>
            </a:p>
          </p:txBody>
        </p:sp>
        <p:sp>
          <p:nvSpPr>
            <p:cNvPr id="1303" name="Freeform: Shape 1302">
              <a:extLst>
                <a:ext uri="{FF2B5EF4-FFF2-40B4-BE49-F238E27FC236}">
                  <a16:creationId xmlns:a16="http://schemas.microsoft.com/office/drawing/2014/main" id="{BF975845-47FC-46F8-928F-5FDDD21863BA}"/>
                </a:ext>
              </a:extLst>
            </p:cNvPr>
            <p:cNvSpPr/>
            <p:nvPr/>
          </p:nvSpPr>
          <p:spPr>
            <a:xfrm>
              <a:off x="7653311" y="343066"/>
              <a:ext cx="27926" cy="99870"/>
            </a:xfrm>
            <a:custGeom>
              <a:avLst/>
              <a:gdLst>
                <a:gd name="connsiteX0" fmla="*/ 8828 w 21334"/>
                <a:gd name="connsiteY0" fmla="*/ 17441 h 76295"/>
                <a:gd name="connsiteX1" fmla="*/ 8828 w 21334"/>
                <a:gd name="connsiteY1" fmla="*/ 58494 h 76295"/>
                <a:gd name="connsiteX2" fmla="*/ 17302 w 21334"/>
                <a:gd name="connsiteY2" fmla="*/ 76115 h 76295"/>
                <a:gd name="connsiteX3" fmla="*/ 7112 w 21334"/>
                <a:gd name="connsiteY3" fmla="*/ 76115 h 76295"/>
                <a:gd name="connsiteX4" fmla="*/ -604 w 21334"/>
                <a:gd name="connsiteY4" fmla="*/ 59447 h 76295"/>
                <a:gd name="connsiteX5" fmla="*/ -604 w 21334"/>
                <a:gd name="connsiteY5" fmla="*/ 16489 h 76295"/>
                <a:gd name="connsiteX6" fmla="*/ 7112 w 21334"/>
                <a:gd name="connsiteY6" fmla="*/ -180 h 76295"/>
                <a:gd name="connsiteX7" fmla="*/ 17302 w 21334"/>
                <a:gd name="connsiteY7" fmla="*/ -180 h 76295"/>
                <a:gd name="connsiteX8" fmla="*/ 8828 w 21334"/>
                <a:gd name="connsiteY8" fmla="*/ 17441 h 76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34" h="76295">
                  <a:moveTo>
                    <a:pt x="8828" y="17441"/>
                  </a:moveTo>
                  <a:cubicBezTo>
                    <a:pt x="4256" y="30748"/>
                    <a:pt x="4256" y="45188"/>
                    <a:pt x="8828" y="58494"/>
                  </a:cubicBezTo>
                  <a:cubicBezTo>
                    <a:pt x="10730" y="64771"/>
                    <a:pt x="13591" y="70715"/>
                    <a:pt x="17302" y="76115"/>
                  </a:cubicBezTo>
                  <a:lnTo>
                    <a:pt x="7112" y="76115"/>
                  </a:lnTo>
                  <a:cubicBezTo>
                    <a:pt x="3684" y="71000"/>
                    <a:pt x="1112" y="65381"/>
                    <a:pt x="-604" y="59447"/>
                  </a:cubicBezTo>
                  <a:cubicBezTo>
                    <a:pt x="-5176" y="45492"/>
                    <a:pt x="-5176" y="30443"/>
                    <a:pt x="-604" y="16489"/>
                  </a:cubicBezTo>
                  <a:cubicBezTo>
                    <a:pt x="1112" y="10555"/>
                    <a:pt x="3684" y="4935"/>
                    <a:pt x="7112" y="-180"/>
                  </a:cubicBezTo>
                  <a:lnTo>
                    <a:pt x="17302" y="-180"/>
                  </a:lnTo>
                  <a:cubicBezTo>
                    <a:pt x="13591" y="5221"/>
                    <a:pt x="10730" y="11164"/>
                    <a:pt x="8828" y="17441"/>
                  </a:cubicBezTo>
                  <a:close/>
                </a:path>
              </a:pathLst>
            </a:custGeom>
            <a:solidFill>
              <a:srgbClr val="6D6E71"/>
            </a:solidFill>
            <a:ln w="9525" cap="flat">
              <a:noFill/>
              <a:prstDash val="solid"/>
              <a:miter/>
            </a:ln>
          </p:spPr>
          <p:txBody>
            <a:bodyPr rtlCol="0" anchor="ctr"/>
            <a:lstStyle/>
            <a:p>
              <a:endParaRPr lang="en-US"/>
            </a:p>
          </p:txBody>
        </p:sp>
        <p:sp>
          <p:nvSpPr>
            <p:cNvPr id="1304" name="Freeform: Shape 1303">
              <a:extLst>
                <a:ext uri="{FF2B5EF4-FFF2-40B4-BE49-F238E27FC236}">
                  <a16:creationId xmlns:a16="http://schemas.microsoft.com/office/drawing/2014/main" id="{8B959536-20EB-41DB-A8EB-C5901FEEFD69}"/>
                </a:ext>
              </a:extLst>
            </p:cNvPr>
            <p:cNvSpPr/>
            <p:nvPr/>
          </p:nvSpPr>
          <p:spPr>
            <a:xfrm>
              <a:off x="7690720" y="347698"/>
              <a:ext cx="82664" cy="81146"/>
            </a:xfrm>
            <a:custGeom>
              <a:avLst/>
              <a:gdLst>
                <a:gd name="connsiteX0" fmla="*/ 49972 w 63150"/>
                <a:gd name="connsiteY0" fmla="*/ 52860 h 61991"/>
                <a:gd name="connsiteX1" fmla="*/ 5110 w 63150"/>
                <a:gd name="connsiteY1" fmla="*/ 52860 h 61991"/>
                <a:gd name="connsiteX2" fmla="*/ 5110 w 63150"/>
                <a:gd name="connsiteY2" fmla="*/ 8674 h 61991"/>
                <a:gd name="connsiteX3" fmla="*/ 5110 w 63150"/>
                <a:gd name="connsiteY3" fmla="*/ 8664 h 61991"/>
                <a:gd name="connsiteX4" fmla="*/ 49972 w 63150"/>
                <a:gd name="connsiteY4" fmla="*/ 8664 h 61991"/>
                <a:gd name="connsiteX5" fmla="*/ 49972 w 63150"/>
                <a:gd name="connsiteY5" fmla="*/ 52851 h 61991"/>
                <a:gd name="connsiteX6" fmla="*/ 49972 w 63150"/>
                <a:gd name="connsiteY6" fmla="*/ 52860 h 61991"/>
                <a:gd name="connsiteX7" fmla="*/ 42545 w 63150"/>
                <a:gd name="connsiteY7" fmla="*/ 15427 h 61991"/>
                <a:gd name="connsiteX8" fmla="*/ 12918 w 63150"/>
                <a:gd name="connsiteY8" fmla="*/ 14960 h 61991"/>
                <a:gd name="connsiteX9" fmla="*/ 12444 w 63150"/>
                <a:gd name="connsiteY9" fmla="*/ 15427 h 61991"/>
                <a:gd name="connsiteX10" fmla="*/ 6347 w 63150"/>
                <a:gd name="connsiteY10" fmla="*/ 30762 h 61991"/>
                <a:gd name="connsiteX11" fmla="*/ 12444 w 63150"/>
                <a:gd name="connsiteY11" fmla="*/ 46193 h 61991"/>
                <a:gd name="connsiteX12" fmla="*/ 42354 w 63150"/>
                <a:gd name="connsiteY12" fmla="*/ 46393 h 61991"/>
                <a:gd name="connsiteX13" fmla="*/ 42545 w 63150"/>
                <a:gd name="connsiteY13" fmla="*/ 46193 h 61991"/>
                <a:gd name="connsiteX14" fmla="*/ 48735 w 63150"/>
                <a:gd name="connsiteY14" fmla="*/ 30762 h 61991"/>
                <a:gd name="connsiteX15" fmla="*/ 42545 w 63150"/>
                <a:gd name="connsiteY15" fmla="*/ 15427 h 6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150" h="61991">
                  <a:moveTo>
                    <a:pt x="49972" y="52860"/>
                  </a:moveTo>
                  <a:cubicBezTo>
                    <a:pt x="37401" y="64795"/>
                    <a:pt x="17681" y="64795"/>
                    <a:pt x="5110" y="52860"/>
                  </a:cubicBezTo>
                  <a:cubicBezTo>
                    <a:pt x="-7080" y="40658"/>
                    <a:pt x="-7080" y="20885"/>
                    <a:pt x="5110" y="8674"/>
                  </a:cubicBezTo>
                  <a:cubicBezTo>
                    <a:pt x="5110" y="8674"/>
                    <a:pt x="5110" y="8664"/>
                    <a:pt x="5110" y="8664"/>
                  </a:cubicBezTo>
                  <a:cubicBezTo>
                    <a:pt x="17779" y="-3128"/>
                    <a:pt x="37303" y="-3128"/>
                    <a:pt x="49972" y="8664"/>
                  </a:cubicBezTo>
                  <a:cubicBezTo>
                    <a:pt x="62167" y="20866"/>
                    <a:pt x="62167" y="40639"/>
                    <a:pt x="49972" y="52851"/>
                  </a:cubicBezTo>
                  <a:cubicBezTo>
                    <a:pt x="49972" y="52851"/>
                    <a:pt x="49972" y="52860"/>
                    <a:pt x="49972" y="52860"/>
                  </a:cubicBezTo>
                  <a:close/>
                  <a:moveTo>
                    <a:pt x="42545" y="15427"/>
                  </a:moveTo>
                  <a:cubicBezTo>
                    <a:pt x="34447" y="7111"/>
                    <a:pt x="21206" y="6902"/>
                    <a:pt x="12918" y="14960"/>
                  </a:cubicBezTo>
                  <a:cubicBezTo>
                    <a:pt x="12728" y="15112"/>
                    <a:pt x="12635" y="15265"/>
                    <a:pt x="12444" y="15427"/>
                  </a:cubicBezTo>
                  <a:cubicBezTo>
                    <a:pt x="8444" y="19503"/>
                    <a:pt x="6254" y="25037"/>
                    <a:pt x="6347" y="30762"/>
                  </a:cubicBezTo>
                  <a:cubicBezTo>
                    <a:pt x="6254" y="36515"/>
                    <a:pt x="8444" y="42068"/>
                    <a:pt x="12444" y="46193"/>
                  </a:cubicBezTo>
                  <a:cubicBezTo>
                    <a:pt x="20634" y="54508"/>
                    <a:pt x="34066" y="54594"/>
                    <a:pt x="42354" y="46393"/>
                  </a:cubicBezTo>
                  <a:cubicBezTo>
                    <a:pt x="42447" y="46326"/>
                    <a:pt x="42447" y="46259"/>
                    <a:pt x="42545" y="46193"/>
                  </a:cubicBezTo>
                  <a:cubicBezTo>
                    <a:pt x="46544" y="42078"/>
                    <a:pt x="48828" y="36525"/>
                    <a:pt x="48735" y="30762"/>
                  </a:cubicBezTo>
                  <a:cubicBezTo>
                    <a:pt x="48828" y="25028"/>
                    <a:pt x="46637" y="19494"/>
                    <a:pt x="42545" y="15427"/>
                  </a:cubicBezTo>
                  <a:close/>
                </a:path>
              </a:pathLst>
            </a:custGeom>
            <a:solidFill>
              <a:srgbClr val="6D6E71"/>
            </a:solidFill>
            <a:ln w="9525" cap="flat">
              <a:noFill/>
              <a:prstDash val="solid"/>
              <a:miter/>
            </a:ln>
          </p:spPr>
          <p:txBody>
            <a:bodyPr rtlCol="0" anchor="ctr"/>
            <a:lstStyle/>
            <a:p>
              <a:endParaRPr lang="en-US"/>
            </a:p>
          </p:txBody>
        </p:sp>
        <p:sp>
          <p:nvSpPr>
            <p:cNvPr id="1305" name="Freeform: Shape 1304">
              <a:extLst>
                <a:ext uri="{FF2B5EF4-FFF2-40B4-BE49-F238E27FC236}">
                  <a16:creationId xmlns:a16="http://schemas.microsoft.com/office/drawing/2014/main" id="{E915148E-6E5D-4D40-8279-CD538B9DE285}"/>
                </a:ext>
              </a:extLst>
            </p:cNvPr>
            <p:cNvSpPr/>
            <p:nvPr/>
          </p:nvSpPr>
          <p:spPr>
            <a:xfrm>
              <a:off x="7790087" y="349458"/>
              <a:ext cx="70760" cy="78687"/>
            </a:xfrm>
            <a:custGeom>
              <a:avLst/>
              <a:gdLst>
                <a:gd name="connsiteX0" fmla="*/ 41309 w 54056"/>
                <a:gd name="connsiteY0" fmla="*/ 7796 h 60112"/>
                <a:gd name="connsiteX1" fmla="*/ 49978 w 54056"/>
                <a:gd name="connsiteY1" fmla="*/ 29608 h 60112"/>
                <a:gd name="connsiteX2" fmla="*/ 41499 w 54056"/>
                <a:gd name="connsiteY2" fmla="*/ 51706 h 60112"/>
                <a:gd name="connsiteX3" fmla="*/ 15780 w 54056"/>
                <a:gd name="connsiteY3" fmla="*/ 59803 h 60112"/>
                <a:gd name="connsiteX4" fmla="*/ -4033 w 54056"/>
                <a:gd name="connsiteY4" fmla="*/ 59803 h 60112"/>
                <a:gd name="connsiteX5" fmla="*/ -4033 w 54056"/>
                <a:gd name="connsiteY5" fmla="*/ -110 h 60112"/>
                <a:gd name="connsiteX6" fmla="*/ 16543 w 54056"/>
                <a:gd name="connsiteY6" fmla="*/ -110 h 60112"/>
                <a:gd name="connsiteX7" fmla="*/ 41309 w 54056"/>
                <a:gd name="connsiteY7" fmla="*/ 7796 h 60112"/>
                <a:gd name="connsiteX8" fmla="*/ 39690 w 54056"/>
                <a:gd name="connsiteY8" fmla="*/ 29799 h 60112"/>
                <a:gd name="connsiteX9" fmla="*/ 16161 w 54056"/>
                <a:gd name="connsiteY9" fmla="*/ 9225 h 60112"/>
                <a:gd name="connsiteX10" fmla="*/ 6064 w 54056"/>
                <a:gd name="connsiteY10" fmla="*/ 9225 h 60112"/>
                <a:gd name="connsiteX11" fmla="*/ 6064 w 54056"/>
                <a:gd name="connsiteY11" fmla="*/ 50278 h 60112"/>
                <a:gd name="connsiteX12" fmla="*/ 17305 w 54056"/>
                <a:gd name="connsiteY12" fmla="*/ 50278 h 60112"/>
                <a:gd name="connsiteX13" fmla="*/ 33974 w 54056"/>
                <a:gd name="connsiteY13" fmla="*/ 45134 h 60112"/>
                <a:gd name="connsiteX14" fmla="*/ 39690 w 54056"/>
                <a:gd name="connsiteY14" fmla="*/ 29799 h 6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056" h="60112">
                  <a:moveTo>
                    <a:pt x="41309" y="7796"/>
                  </a:moveTo>
                  <a:cubicBezTo>
                    <a:pt x="47215" y="13444"/>
                    <a:pt x="50452" y="21417"/>
                    <a:pt x="49978" y="29608"/>
                  </a:cubicBezTo>
                  <a:cubicBezTo>
                    <a:pt x="50359" y="37838"/>
                    <a:pt x="47308" y="45848"/>
                    <a:pt x="41499" y="51706"/>
                  </a:cubicBezTo>
                  <a:cubicBezTo>
                    <a:pt x="34356" y="57688"/>
                    <a:pt x="25114" y="60603"/>
                    <a:pt x="15780" y="59803"/>
                  </a:cubicBezTo>
                  <a:lnTo>
                    <a:pt x="-4033" y="59803"/>
                  </a:lnTo>
                  <a:lnTo>
                    <a:pt x="-4033" y="-110"/>
                  </a:lnTo>
                  <a:lnTo>
                    <a:pt x="16543" y="-110"/>
                  </a:lnTo>
                  <a:cubicBezTo>
                    <a:pt x="25496" y="-672"/>
                    <a:pt x="34356" y="2148"/>
                    <a:pt x="41309" y="7796"/>
                  </a:cubicBezTo>
                  <a:close/>
                  <a:moveTo>
                    <a:pt x="39690" y="29799"/>
                  </a:moveTo>
                  <a:cubicBezTo>
                    <a:pt x="39690" y="16083"/>
                    <a:pt x="31877" y="9225"/>
                    <a:pt x="16161" y="9225"/>
                  </a:cubicBezTo>
                  <a:lnTo>
                    <a:pt x="6064" y="9225"/>
                  </a:lnTo>
                  <a:lnTo>
                    <a:pt x="6064" y="50278"/>
                  </a:lnTo>
                  <a:lnTo>
                    <a:pt x="17305" y="50278"/>
                  </a:lnTo>
                  <a:cubicBezTo>
                    <a:pt x="23305" y="50678"/>
                    <a:pt x="29212" y="48849"/>
                    <a:pt x="33974" y="45134"/>
                  </a:cubicBezTo>
                  <a:cubicBezTo>
                    <a:pt x="37974" y="41096"/>
                    <a:pt x="40071" y="35495"/>
                    <a:pt x="39690" y="29799"/>
                  </a:cubicBezTo>
                  <a:close/>
                </a:path>
              </a:pathLst>
            </a:custGeom>
            <a:solidFill>
              <a:srgbClr val="6D6E71"/>
            </a:solidFill>
            <a:ln w="9525" cap="flat">
              <a:noFill/>
              <a:prstDash val="solid"/>
              <a:miter/>
            </a:ln>
          </p:spPr>
          <p:txBody>
            <a:bodyPr rtlCol="0" anchor="ctr"/>
            <a:lstStyle/>
            <a:p>
              <a:endParaRPr lang="en-US"/>
            </a:p>
          </p:txBody>
        </p:sp>
        <p:sp>
          <p:nvSpPr>
            <p:cNvPr id="1306" name="Freeform: Shape 1305">
              <a:extLst>
                <a:ext uri="{FF2B5EF4-FFF2-40B4-BE49-F238E27FC236}">
                  <a16:creationId xmlns:a16="http://schemas.microsoft.com/office/drawing/2014/main" id="{A9DAA561-DF68-4AA6-9EAD-F7EE84E060DF}"/>
                </a:ext>
              </a:extLst>
            </p:cNvPr>
            <p:cNvSpPr/>
            <p:nvPr/>
          </p:nvSpPr>
          <p:spPr>
            <a:xfrm>
              <a:off x="7877741" y="349549"/>
              <a:ext cx="88525" cy="78425"/>
            </a:xfrm>
            <a:custGeom>
              <a:avLst/>
              <a:gdLst>
                <a:gd name="connsiteX0" fmla="*/ 6157 w 67628"/>
                <a:gd name="connsiteY0" fmla="*/ 59732 h 59912"/>
                <a:gd name="connsiteX1" fmla="*/ -4033 w 67628"/>
                <a:gd name="connsiteY1" fmla="*/ 59732 h 59912"/>
                <a:gd name="connsiteX2" fmla="*/ -4033 w 67628"/>
                <a:gd name="connsiteY2" fmla="*/ -180 h 59912"/>
                <a:gd name="connsiteX3" fmla="*/ 11780 w 67628"/>
                <a:gd name="connsiteY3" fmla="*/ -180 h 59912"/>
                <a:gd name="connsiteX4" fmla="*/ 29877 w 67628"/>
                <a:gd name="connsiteY4" fmla="*/ 37444 h 59912"/>
                <a:gd name="connsiteX5" fmla="*/ 47973 w 67628"/>
                <a:gd name="connsiteY5" fmla="*/ -180 h 59912"/>
                <a:gd name="connsiteX6" fmla="*/ 63596 w 67628"/>
                <a:gd name="connsiteY6" fmla="*/ -180 h 59912"/>
                <a:gd name="connsiteX7" fmla="*/ 63596 w 67628"/>
                <a:gd name="connsiteY7" fmla="*/ 59732 h 59912"/>
                <a:gd name="connsiteX8" fmla="*/ 53499 w 67628"/>
                <a:gd name="connsiteY8" fmla="*/ 59732 h 59912"/>
                <a:gd name="connsiteX9" fmla="*/ 53499 w 67628"/>
                <a:gd name="connsiteY9" fmla="*/ 12965 h 59912"/>
                <a:gd name="connsiteX10" fmla="*/ 32639 w 67628"/>
                <a:gd name="connsiteY10" fmla="*/ 54494 h 59912"/>
                <a:gd name="connsiteX11" fmla="*/ 26923 w 67628"/>
                <a:gd name="connsiteY11" fmla="*/ 54494 h 59912"/>
                <a:gd name="connsiteX12" fmla="*/ 6157 w 67628"/>
                <a:gd name="connsiteY12" fmla="*/ 12965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628" h="59912">
                  <a:moveTo>
                    <a:pt x="6157" y="59732"/>
                  </a:moveTo>
                  <a:lnTo>
                    <a:pt x="-4033" y="59732"/>
                  </a:lnTo>
                  <a:lnTo>
                    <a:pt x="-4033" y="-180"/>
                  </a:lnTo>
                  <a:lnTo>
                    <a:pt x="11780" y="-180"/>
                  </a:lnTo>
                  <a:lnTo>
                    <a:pt x="29877" y="37444"/>
                  </a:lnTo>
                  <a:lnTo>
                    <a:pt x="47973" y="-180"/>
                  </a:lnTo>
                  <a:lnTo>
                    <a:pt x="63596" y="-180"/>
                  </a:lnTo>
                  <a:lnTo>
                    <a:pt x="63596" y="59732"/>
                  </a:lnTo>
                  <a:lnTo>
                    <a:pt x="53499" y="59732"/>
                  </a:lnTo>
                  <a:lnTo>
                    <a:pt x="53499" y="12965"/>
                  </a:lnTo>
                  <a:lnTo>
                    <a:pt x="32639" y="54494"/>
                  </a:lnTo>
                  <a:lnTo>
                    <a:pt x="26923" y="54494"/>
                  </a:lnTo>
                  <a:lnTo>
                    <a:pt x="6157" y="12965"/>
                  </a:lnTo>
                  <a:close/>
                </a:path>
              </a:pathLst>
            </a:custGeom>
            <a:solidFill>
              <a:srgbClr val="6D6E71"/>
            </a:solidFill>
            <a:ln w="9525" cap="flat">
              <a:noFill/>
              <a:prstDash val="solid"/>
              <a:miter/>
            </a:ln>
          </p:spPr>
          <p:txBody>
            <a:bodyPr rtlCol="0" anchor="ctr"/>
            <a:lstStyle/>
            <a:p>
              <a:endParaRPr lang="en-US"/>
            </a:p>
          </p:txBody>
        </p:sp>
        <p:sp>
          <p:nvSpPr>
            <p:cNvPr id="1307" name="Freeform: Shape 1306">
              <a:extLst>
                <a:ext uri="{FF2B5EF4-FFF2-40B4-BE49-F238E27FC236}">
                  <a16:creationId xmlns:a16="http://schemas.microsoft.com/office/drawing/2014/main" id="{1E958EB1-121B-4A39-9BB6-973F7DA38B0B}"/>
                </a:ext>
              </a:extLst>
            </p:cNvPr>
            <p:cNvSpPr/>
            <p:nvPr/>
          </p:nvSpPr>
          <p:spPr>
            <a:xfrm>
              <a:off x="7988088" y="349549"/>
              <a:ext cx="65458" cy="78425"/>
            </a:xfrm>
            <a:custGeom>
              <a:avLst/>
              <a:gdLst>
                <a:gd name="connsiteX0" fmla="*/ -4033 w 50006"/>
                <a:gd name="connsiteY0" fmla="*/ 59732 h 59912"/>
                <a:gd name="connsiteX1" fmla="*/ -4033 w 50006"/>
                <a:gd name="connsiteY1" fmla="*/ -180 h 59912"/>
                <a:gd name="connsiteX2" fmla="*/ 6064 w 50006"/>
                <a:gd name="connsiteY2" fmla="*/ -180 h 59912"/>
                <a:gd name="connsiteX3" fmla="*/ 6064 w 50006"/>
                <a:gd name="connsiteY3" fmla="*/ 25823 h 59912"/>
                <a:gd name="connsiteX4" fmla="*/ 35876 w 50006"/>
                <a:gd name="connsiteY4" fmla="*/ 25823 h 59912"/>
                <a:gd name="connsiteX5" fmla="*/ 35876 w 50006"/>
                <a:gd name="connsiteY5" fmla="*/ -180 h 59912"/>
                <a:gd name="connsiteX6" fmla="*/ 45973 w 50006"/>
                <a:gd name="connsiteY6" fmla="*/ -180 h 59912"/>
                <a:gd name="connsiteX7" fmla="*/ 45973 w 50006"/>
                <a:gd name="connsiteY7" fmla="*/ 59732 h 59912"/>
                <a:gd name="connsiteX8" fmla="*/ 35876 w 50006"/>
                <a:gd name="connsiteY8" fmla="*/ 59732 h 59912"/>
                <a:gd name="connsiteX9" fmla="*/ 35876 w 50006"/>
                <a:gd name="connsiteY9" fmla="*/ 35253 h 59912"/>
                <a:gd name="connsiteX10" fmla="*/ 6064 w 50006"/>
                <a:gd name="connsiteY10" fmla="*/ 35253 h 59912"/>
                <a:gd name="connsiteX11" fmla="*/ 6064 w 50006"/>
                <a:gd name="connsiteY11" fmla="*/ 59732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006" h="59912">
                  <a:moveTo>
                    <a:pt x="-4033" y="59732"/>
                  </a:moveTo>
                  <a:lnTo>
                    <a:pt x="-4033" y="-180"/>
                  </a:lnTo>
                  <a:lnTo>
                    <a:pt x="6064" y="-180"/>
                  </a:lnTo>
                  <a:lnTo>
                    <a:pt x="6064" y="25823"/>
                  </a:lnTo>
                  <a:lnTo>
                    <a:pt x="35876" y="25823"/>
                  </a:lnTo>
                  <a:lnTo>
                    <a:pt x="35876" y="-180"/>
                  </a:lnTo>
                  <a:lnTo>
                    <a:pt x="45973" y="-180"/>
                  </a:lnTo>
                  <a:lnTo>
                    <a:pt x="45973" y="59732"/>
                  </a:lnTo>
                  <a:lnTo>
                    <a:pt x="35876" y="59732"/>
                  </a:lnTo>
                  <a:lnTo>
                    <a:pt x="35876" y="35253"/>
                  </a:lnTo>
                  <a:lnTo>
                    <a:pt x="6064" y="35253"/>
                  </a:lnTo>
                  <a:lnTo>
                    <a:pt x="6064" y="59732"/>
                  </a:lnTo>
                  <a:close/>
                </a:path>
              </a:pathLst>
            </a:custGeom>
            <a:solidFill>
              <a:srgbClr val="6D6E71"/>
            </a:solidFill>
            <a:ln w="9525" cap="flat">
              <a:noFill/>
              <a:prstDash val="solid"/>
              <a:miter/>
            </a:ln>
          </p:spPr>
          <p:txBody>
            <a:bodyPr rtlCol="0" anchor="ctr"/>
            <a:lstStyle/>
            <a:p>
              <a:endParaRPr lang="en-US"/>
            </a:p>
          </p:txBody>
        </p:sp>
        <p:sp>
          <p:nvSpPr>
            <p:cNvPr id="1308" name="Freeform: Shape 1307">
              <a:extLst>
                <a:ext uri="{FF2B5EF4-FFF2-40B4-BE49-F238E27FC236}">
                  <a16:creationId xmlns:a16="http://schemas.microsoft.com/office/drawing/2014/main" id="{D271C451-2086-436A-B45A-79C8BB9D6861}"/>
                </a:ext>
              </a:extLst>
            </p:cNvPr>
            <p:cNvSpPr/>
            <p:nvPr/>
          </p:nvSpPr>
          <p:spPr>
            <a:xfrm>
              <a:off x="8068881" y="347786"/>
              <a:ext cx="60761" cy="81097"/>
            </a:xfrm>
            <a:custGeom>
              <a:avLst/>
              <a:gdLst>
                <a:gd name="connsiteX0" fmla="*/ 19017 w 46418"/>
                <a:gd name="connsiteY0" fmla="*/ 9073 h 61953"/>
                <a:gd name="connsiteX1" fmla="*/ 11776 w 46418"/>
                <a:gd name="connsiteY1" fmla="*/ 10883 h 61953"/>
                <a:gd name="connsiteX2" fmla="*/ 8920 w 46418"/>
                <a:gd name="connsiteY2" fmla="*/ 16312 h 61953"/>
                <a:gd name="connsiteX3" fmla="*/ 11776 w 46418"/>
                <a:gd name="connsiteY3" fmla="*/ 21837 h 61953"/>
                <a:gd name="connsiteX4" fmla="*/ 23779 w 46418"/>
                <a:gd name="connsiteY4" fmla="*/ 26028 h 61953"/>
                <a:gd name="connsiteX5" fmla="*/ 37686 w 46418"/>
                <a:gd name="connsiteY5" fmla="*/ 32314 h 61953"/>
                <a:gd name="connsiteX6" fmla="*/ 42355 w 46418"/>
                <a:gd name="connsiteY6" fmla="*/ 44125 h 61953"/>
                <a:gd name="connsiteX7" fmla="*/ 36448 w 46418"/>
                <a:gd name="connsiteY7" fmla="*/ 56889 h 61953"/>
                <a:gd name="connsiteX8" fmla="*/ 20924 w 46418"/>
                <a:gd name="connsiteY8" fmla="*/ 61747 h 61953"/>
                <a:gd name="connsiteX9" fmla="*/ -4033 w 46418"/>
                <a:gd name="connsiteY9" fmla="*/ 52222 h 61953"/>
                <a:gd name="connsiteX10" fmla="*/ 2348 w 46418"/>
                <a:gd name="connsiteY10" fmla="*/ 44602 h 61953"/>
                <a:gd name="connsiteX11" fmla="*/ 21398 w 46418"/>
                <a:gd name="connsiteY11" fmla="*/ 52412 h 61953"/>
                <a:gd name="connsiteX12" fmla="*/ 29114 w 46418"/>
                <a:gd name="connsiteY12" fmla="*/ 50317 h 61953"/>
                <a:gd name="connsiteX13" fmla="*/ 31970 w 46418"/>
                <a:gd name="connsiteY13" fmla="*/ 44792 h 61953"/>
                <a:gd name="connsiteX14" fmla="*/ 29305 w 46418"/>
                <a:gd name="connsiteY14" fmla="*/ 39363 h 61953"/>
                <a:gd name="connsiteX15" fmla="*/ 19780 w 46418"/>
                <a:gd name="connsiteY15" fmla="*/ 35839 h 61953"/>
                <a:gd name="connsiteX16" fmla="*/ 9776 w 46418"/>
                <a:gd name="connsiteY16" fmla="*/ 32981 h 61953"/>
                <a:gd name="connsiteX17" fmla="*/ 3683 w 46418"/>
                <a:gd name="connsiteY17" fmla="*/ 29457 h 61953"/>
                <a:gd name="connsiteX18" fmla="*/ -1652 w 46418"/>
                <a:gd name="connsiteY18" fmla="*/ 17169 h 61953"/>
                <a:gd name="connsiteX19" fmla="*/ 4441 w 46418"/>
                <a:gd name="connsiteY19" fmla="*/ 4311 h 61953"/>
                <a:gd name="connsiteX20" fmla="*/ 19398 w 46418"/>
                <a:gd name="connsiteY20" fmla="*/ -166 h 61953"/>
                <a:gd name="connsiteX21" fmla="*/ 30733 w 46418"/>
                <a:gd name="connsiteY21" fmla="*/ 1739 h 61953"/>
                <a:gd name="connsiteX22" fmla="*/ 40258 w 46418"/>
                <a:gd name="connsiteY22" fmla="*/ 6978 h 61953"/>
                <a:gd name="connsiteX23" fmla="*/ 34830 w 46418"/>
                <a:gd name="connsiteY23" fmla="*/ 14693 h 61953"/>
                <a:gd name="connsiteX24" fmla="*/ 27686 w 46418"/>
                <a:gd name="connsiteY24" fmla="*/ 10693 h 61953"/>
                <a:gd name="connsiteX25" fmla="*/ 19017 w 46418"/>
                <a:gd name="connsiteY25" fmla="*/ 9073 h 61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6418" h="61953">
                  <a:moveTo>
                    <a:pt x="19017" y="9073"/>
                  </a:moveTo>
                  <a:cubicBezTo>
                    <a:pt x="16445" y="8940"/>
                    <a:pt x="13966" y="9569"/>
                    <a:pt x="11776" y="10883"/>
                  </a:cubicBezTo>
                  <a:cubicBezTo>
                    <a:pt x="9873" y="12016"/>
                    <a:pt x="8827" y="14112"/>
                    <a:pt x="8920" y="16312"/>
                  </a:cubicBezTo>
                  <a:cubicBezTo>
                    <a:pt x="8827" y="18541"/>
                    <a:pt x="9873" y="20656"/>
                    <a:pt x="11776" y="21837"/>
                  </a:cubicBezTo>
                  <a:cubicBezTo>
                    <a:pt x="15492" y="23885"/>
                    <a:pt x="19589" y="25304"/>
                    <a:pt x="23779" y="26028"/>
                  </a:cubicBezTo>
                  <a:cubicBezTo>
                    <a:pt x="28826" y="27037"/>
                    <a:pt x="33588" y="29190"/>
                    <a:pt x="37686" y="32314"/>
                  </a:cubicBezTo>
                  <a:cubicBezTo>
                    <a:pt x="40923" y="35343"/>
                    <a:pt x="42639" y="39687"/>
                    <a:pt x="42355" y="44125"/>
                  </a:cubicBezTo>
                  <a:cubicBezTo>
                    <a:pt x="42448" y="49069"/>
                    <a:pt x="40258" y="53793"/>
                    <a:pt x="36448" y="56889"/>
                  </a:cubicBezTo>
                  <a:cubicBezTo>
                    <a:pt x="31970" y="60299"/>
                    <a:pt x="26542" y="62013"/>
                    <a:pt x="20924" y="61747"/>
                  </a:cubicBezTo>
                  <a:cubicBezTo>
                    <a:pt x="11683" y="61851"/>
                    <a:pt x="2823" y="58441"/>
                    <a:pt x="-4033" y="52222"/>
                  </a:cubicBezTo>
                  <a:lnTo>
                    <a:pt x="2348" y="44602"/>
                  </a:lnTo>
                  <a:cubicBezTo>
                    <a:pt x="7492" y="49478"/>
                    <a:pt x="14254" y="52269"/>
                    <a:pt x="21398" y="52412"/>
                  </a:cubicBezTo>
                  <a:cubicBezTo>
                    <a:pt x="24161" y="52574"/>
                    <a:pt x="26826" y="51840"/>
                    <a:pt x="29114" y="50317"/>
                  </a:cubicBezTo>
                  <a:cubicBezTo>
                    <a:pt x="30923" y="49078"/>
                    <a:pt x="32067" y="47002"/>
                    <a:pt x="31970" y="44792"/>
                  </a:cubicBezTo>
                  <a:cubicBezTo>
                    <a:pt x="32067" y="42649"/>
                    <a:pt x="31016" y="40611"/>
                    <a:pt x="29305" y="39363"/>
                  </a:cubicBezTo>
                  <a:cubicBezTo>
                    <a:pt x="26351" y="37648"/>
                    <a:pt x="23114" y="36458"/>
                    <a:pt x="19780" y="35839"/>
                  </a:cubicBezTo>
                  <a:cubicBezTo>
                    <a:pt x="16347" y="35077"/>
                    <a:pt x="13017" y="34124"/>
                    <a:pt x="9776" y="32981"/>
                  </a:cubicBezTo>
                  <a:cubicBezTo>
                    <a:pt x="7585" y="32095"/>
                    <a:pt x="5585" y="30905"/>
                    <a:pt x="3683" y="29457"/>
                  </a:cubicBezTo>
                  <a:cubicBezTo>
                    <a:pt x="-33" y="26475"/>
                    <a:pt x="-2033" y="21894"/>
                    <a:pt x="-1652" y="17169"/>
                  </a:cubicBezTo>
                  <a:cubicBezTo>
                    <a:pt x="-1940" y="12131"/>
                    <a:pt x="348" y="7292"/>
                    <a:pt x="4441" y="4311"/>
                  </a:cubicBezTo>
                  <a:cubicBezTo>
                    <a:pt x="8827" y="1225"/>
                    <a:pt x="14064" y="-347"/>
                    <a:pt x="19398" y="-166"/>
                  </a:cubicBezTo>
                  <a:cubicBezTo>
                    <a:pt x="23305" y="-195"/>
                    <a:pt x="27114" y="453"/>
                    <a:pt x="30733" y="1739"/>
                  </a:cubicBezTo>
                  <a:cubicBezTo>
                    <a:pt x="34160" y="2873"/>
                    <a:pt x="37402" y="4654"/>
                    <a:pt x="40258" y="6978"/>
                  </a:cubicBezTo>
                  <a:lnTo>
                    <a:pt x="34830" y="14693"/>
                  </a:lnTo>
                  <a:cubicBezTo>
                    <a:pt x="32732" y="12855"/>
                    <a:pt x="30351" y="11493"/>
                    <a:pt x="27686" y="10693"/>
                  </a:cubicBezTo>
                  <a:cubicBezTo>
                    <a:pt x="24924" y="9683"/>
                    <a:pt x="21970" y="9140"/>
                    <a:pt x="19017" y="9073"/>
                  </a:cubicBezTo>
                  <a:close/>
                </a:path>
              </a:pathLst>
            </a:custGeom>
            <a:solidFill>
              <a:srgbClr val="6D6E71"/>
            </a:solidFill>
            <a:ln w="9525" cap="flat">
              <a:noFill/>
              <a:prstDash val="solid"/>
              <a:miter/>
            </a:ln>
          </p:spPr>
          <p:txBody>
            <a:bodyPr rtlCol="0" anchor="ctr"/>
            <a:lstStyle/>
            <a:p>
              <a:endParaRPr lang="en-US"/>
            </a:p>
          </p:txBody>
        </p:sp>
        <p:sp>
          <p:nvSpPr>
            <p:cNvPr id="1309" name="Freeform: Shape 1308">
              <a:extLst>
                <a:ext uri="{FF2B5EF4-FFF2-40B4-BE49-F238E27FC236}">
                  <a16:creationId xmlns:a16="http://schemas.microsoft.com/office/drawing/2014/main" id="{5B3670F0-D4D6-4FE1-9C79-AAF616DDCBFC}"/>
                </a:ext>
              </a:extLst>
            </p:cNvPr>
            <p:cNvSpPr/>
            <p:nvPr/>
          </p:nvSpPr>
          <p:spPr>
            <a:xfrm>
              <a:off x="8135089" y="349924"/>
              <a:ext cx="83284" cy="78425"/>
            </a:xfrm>
            <a:custGeom>
              <a:avLst/>
              <a:gdLst>
                <a:gd name="connsiteX0" fmla="*/ 12729 w 63624"/>
                <a:gd name="connsiteY0" fmla="*/ 46112 h 59912"/>
                <a:gd name="connsiteX1" fmla="*/ 6729 w 63624"/>
                <a:gd name="connsiteY1" fmla="*/ 59732 h 59912"/>
                <a:gd name="connsiteX2" fmla="*/ -4033 w 63624"/>
                <a:gd name="connsiteY2" fmla="*/ 59732 h 59912"/>
                <a:gd name="connsiteX3" fmla="*/ 22352 w 63624"/>
                <a:gd name="connsiteY3" fmla="*/ -180 h 59912"/>
                <a:gd name="connsiteX4" fmla="*/ 33207 w 63624"/>
                <a:gd name="connsiteY4" fmla="*/ -180 h 59912"/>
                <a:gd name="connsiteX5" fmla="*/ 59591 w 63624"/>
                <a:gd name="connsiteY5" fmla="*/ 59732 h 59912"/>
                <a:gd name="connsiteX6" fmla="*/ 48736 w 63624"/>
                <a:gd name="connsiteY6" fmla="*/ 59732 h 59912"/>
                <a:gd name="connsiteX7" fmla="*/ 42732 w 63624"/>
                <a:gd name="connsiteY7" fmla="*/ 46112 h 59912"/>
                <a:gd name="connsiteX8" fmla="*/ 38639 w 63624"/>
                <a:gd name="connsiteY8" fmla="*/ 36587 h 59912"/>
                <a:gd name="connsiteX9" fmla="*/ 27779 w 63624"/>
                <a:gd name="connsiteY9" fmla="*/ 11917 h 59912"/>
                <a:gd name="connsiteX10" fmla="*/ 16919 w 63624"/>
                <a:gd name="connsiteY10" fmla="*/ 36587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624" h="59912">
                  <a:moveTo>
                    <a:pt x="12729" y="46112"/>
                  </a:moveTo>
                  <a:lnTo>
                    <a:pt x="6729" y="59732"/>
                  </a:lnTo>
                  <a:lnTo>
                    <a:pt x="-4033" y="59732"/>
                  </a:lnTo>
                  <a:lnTo>
                    <a:pt x="22352" y="-180"/>
                  </a:lnTo>
                  <a:lnTo>
                    <a:pt x="33207" y="-180"/>
                  </a:lnTo>
                  <a:lnTo>
                    <a:pt x="59591" y="59732"/>
                  </a:lnTo>
                  <a:lnTo>
                    <a:pt x="48736" y="59732"/>
                  </a:lnTo>
                  <a:lnTo>
                    <a:pt x="42732" y="46112"/>
                  </a:lnTo>
                  <a:close/>
                  <a:moveTo>
                    <a:pt x="38639" y="36587"/>
                  </a:moveTo>
                  <a:lnTo>
                    <a:pt x="27779" y="11917"/>
                  </a:lnTo>
                  <a:lnTo>
                    <a:pt x="16919" y="36587"/>
                  </a:lnTo>
                  <a:close/>
                </a:path>
              </a:pathLst>
            </a:custGeom>
            <a:solidFill>
              <a:srgbClr val="6D6E71"/>
            </a:solidFill>
            <a:ln w="9525" cap="flat">
              <a:noFill/>
              <a:prstDash val="solid"/>
              <a:miter/>
            </a:ln>
          </p:spPr>
          <p:txBody>
            <a:bodyPr rtlCol="0" anchor="ctr"/>
            <a:lstStyle/>
            <a:p>
              <a:endParaRPr lang="en-US"/>
            </a:p>
          </p:txBody>
        </p:sp>
        <p:sp>
          <p:nvSpPr>
            <p:cNvPr id="1310" name="Freeform: Shape 1309">
              <a:extLst>
                <a:ext uri="{FF2B5EF4-FFF2-40B4-BE49-F238E27FC236}">
                  <a16:creationId xmlns:a16="http://schemas.microsoft.com/office/drawing/2014/main" id="{87A3A0C9-E17C-4C31-9913-A6225E67C5B5}"/>
                </a:ext>
              </a:extLst>
            </p:cNvPr>
            <p:cNvSpPr/>
            <p:nvPr/>
          </p:nvSpPr>
          <p:spPr>
            <a:xfrm>
              <a:off x="8222866" y="347789"/>
              <a:ext cx="60756" cy="81091"/>
            </a:xfrm>
            <a:custGeom>
              <a:avLst/>
              <a:gdLst>
                <a:gd name="connsiteX0" fmla="*/ 18919 w 46414"/>
                <a:gd name="connsiteY0" fmla="*/ 9071 h 61949"/>
                <a:gd name="connsiteX1" fmla="*/ 11683 w 46414"/>
                <a:gd name="connsiteY1" fmla="*/ 10880 h 61949"/>
                <a:gd name="connsiteX2" fmla="*/ 8920 w 46414"/>
                <a:gd name="connsiteY2" fmla="*/ 16310 h 61949"/>
                <a:gd name="connsiteX3" fmla="*/ 11683 w 46414"/>
                <a:gd name="connsiteY3" fmla="*/ 21834 h 61949"/>
                <a:gd name="connsiteX4" fmla="*/ 23779 w 46414"/>
                <a:gd name="connsiteY4" fmla="*/ 26025 h 61949"/>
                <a:gd name="connsiteX5" fmla="*/ 37686 w 46414"/>
                <a:gd name="connsiteY5" fmla="*/ 32312 h 61949"/>
                <a:gd name="connsiteX6" fmla="*/ 42350 w 46414"/>
                <a:gd name="connsiteY6" fmla="*/ 44123 h 61949"/>
                <a:gd name="connsiteX7" fmla="*/ 36448 w 46414"/>
                <a:gd name="connsiteY7" fmla="*/ 56886 h 61949"/>
                <a:gd name="connsiteX8" fmla="*/ 20919 w 46414"/>
                <a:gd name="connsiteY8" fmla="*/ 61744 h 61949"/>
                <a:gd name="connsiteX9" fmla="*/ -4033 w 46414"/>
                <a:gd name="connsiteY9" fmla="*/ 52219 h 61949"/>
                <a:gd name="connsiteX10" fmla="*/ 2251 w 46414"/>
                <a:gd name="connsiteY10" fmla="*/ 44599 h 61949"/>
                <a:gd name="connsiteX11" fmla="*/ 21301 w 46414"/>
                <a:gd name="connsiteY11" fmla="*/ 52409 h 61949"/>
                <a:gd name="connsiteX12" fmla="*/ 29114 w 46414"/>
                <a:gd name="connsiteY12" fmla="*/ 50314 h 61949"/>
                <a:gd name="connsiteX13" fmla="*/ 31970 w 46414"/>
                <a:gd name="connsiteY13" fmla="*/ 44789 h 61949"/>
                <a:gd name="connsiteX14" fmla="*/ 29305 w 46414"/>
                <a:gd name="connsiteY14" fmla="*/ 39360 h 61949"/>
                <a:gd name="connsiteX15" fmla="*/ 19780 w 46414"/>
                <a:gd name="connsiteY15" fmla="*/ 35836 h 61949"/>
                <a:gd name="connsiteX16" fmla="*/ 9776 w 46414"/>
                <a:gd name="connsiteY16" fmla="*/ 32978 h 61949"/>
                <a:gd name="connsiteX17" fmla="*/ 3678 w 46414"/>
                <a:gd name="connsiteY17" fmla="*/ 29454 h 61949"/>
                <a:gd name="connsiteX18" fmla="*/ -1652 w 46414"/>
                <a:gd name="connsiteY18" fmla="*/ 17167 h 61949"/>
                <a:gd name="connsiteX19" fmla="*/ 4348 w 46414"/>
                <a:gd name="connsiteY19" fmla="*/ 4308 h 61949"/>
                <a:gd name="connsiteX20" fmla="*/ 19398 w 46414"/>
                <a:gd name="connsiteY20" fmla="*/ -169 h 61949"/>
                <a:gd name="connsiteX21" fmla="*/ 30733 w 46414"/>
                <a:gd name="connsiteY21" fmla="*/ 1736 h 61949"/>
                <a:gd name="connsiteX22" fmla="*/ 40258 w 46414"/>
                <a:gd name="connsiteY22" fmla="*/ 6975 h 61949"/>
                <a:gd name="connsiteX23" fmla="*/ 34825 w 46414"/>
                <a:gd name="connsiteY23" fmla="*/ 14690 h 61949"/>
                <a:gd name="connsiteX24" fmla="*/ 27682 w 46414"/>
                <a:gd name="connsiteY24" fmla="*/ 10690 h 61949"/>
                <a:gd name="connsiteX25" fmla="*/ 18919 w 46414"/>
                <a:gd name="connsiteY25" fmla="*/ 9071 h 61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6414" h="61949">
                  <a:moveTo>
                    <a:pt x="18919" y="9071"/>
                  </a:moveTo>
                  <a:cubicBezTo>
                    <a:pt x="16347" y="8966"/>
                    <a:pt x="13873" y="9594"/>
                    <a:pt x="11683" y="10880"/>
                  </a:cubicBezTo>
                  <a:cubicBezTo>
                    <a:pt x="9873" y="12052"/>
                    <a:pt x="8822" y="14128"/>
                    <a:pt x="8920" y="16310"/>
                  </a:cubicBezTo>
                  <a:cubicBezTo>
                    <a:pt x="8822" y="18510"/>
                    <a:pt x="9873" y="20605"/>
                    <a:pt x="11683" y="21834"/>
                  </a:cubicBezTo>
                  <a:cubicBezTo>
                    <a:pt x="15492" y="23882"/>
                    <a:pt x="19589" y="25292"/>
                    <a:pt x="23779" y="26025"/>
                  </a:cubicBezTo>
                  <a:cubicBezTo>
                    <a:pt x="28826" y="27054"/>
                    <a:pt x="33588" y="29197"/>
                    <a:pt x="37686" y="32312"/>
                  </a:cubicBezTo>
                  <a:cubicBezTo>
                    <a:pt x="40923" y="35360"/>
                    <a:pt x="42639" y="39684"/>
                    <a:pt x="42350" y="44123"/>
                  </a:cubicBezTo>
                  <a:cubicBezTo>
                    <a:pt x="42448" y="49066"/>
                    <a:pt x="40351" y="53790"/>
                    <a:pt x="36448" y="56886"/>
                  </a:cubicBezTo>
                  <a:cubicBezTo>
                    <a:pt x="31970" y="60277"/>
                    <a:pt x="26542" y="62001"/>
                    <a:pt x="20919" y="61744"/>
                  </a:cubicBezTo>
                  <a:cubicBezTo>
                    <a:pt x="11683" y="61868"/>
                    <a:pt x="2730" y="58458"/>
                    <a:pt x="-4033" y="52219"/>
                  </a:cubicBezTo>
                  <a:lnTo>
                    <a:pt x="2251" y="44599"/>
                  </a:lnTo>
                  <a:cubicBezTo>
                    <a:pt x="7394" y="49476"/>
                    <a:pt x="14157" y="52267"/>
                    <a:pt x="21301" y="52409"/>
                  </a:cubicBezTo>
                  <a:cubicBezTo>
                    <a:pt x="24063" y="52581"/>
                    <a:pt x="26826" y="51847"/>
                    <a:pt x="29114" y="50314"/>
                  </a:cubicBezTo>
                  <a:cubicBezTo>
                    <a:pt x="30923" y="49076"/>
                    <a:pt x="32063" y="46999"/>
                    <a:pt x="31970" y="44789"/>
                  </a:cubicBezTo>
                  <a:cubicBezTo>
                    <a:pt x="32063" y="42646"/>
                    <a:pt x="31016" y="40608"/>
                    <a:pt x="29305" y="39360"/>
                  </a:cubicBezTo>
                  <a:cubicBezTo>
                    <a:pt x="26351" y="37646"/>
                    <a:pt x="23110" y="36455"/>
                    <a:pt x="19780" y="35836"/>
                  </a:cubicBezTo>
                  <a:cubicBezTo>
                    <a:pt x="16347" y="35074"/>
                    <a:pt x="13013" y="34121"/>
                    <a:pt x="9776" y="32978"/>
                  </a:cubicBezTo>
                  <a:cubicBezTo>
                    <a:pt x="7585" y="32112"/>
                    <a:pt x="5492" y="30921"/>
                    <a:pt x="3678" y="29454"/>
                  </a:cubicBezTo>
                  <a:cubicBezTo>
                    <a:pt x="-33" y="26473"/>
                    <a:pt x="-2033" y="21891"/>
                    <a:pt x="-1652" y="17167"/>
                  </a:cubicBezTo>
                  <a:cubicBezTo>
                    <a:pt x="-1940" y="12147"/>
                    <a:pt x="348" y="7337"/>
                    <a:pt x="4348" y="4308"/>
                  </a:cubicBezTo>
                  <a:cubicBezTo>
                    <a:pt x="8729" y="1232"/>
                    <a:pt x="14064" y="-330"/>
                    <a:pt x="19398" y="-169"/>
                  </a:cubicBezTo>
                  <a:cubicBezTo>
                    <a:pt x="23207" y="-197"/>
                    <a:pt x="27114" y="451"/>
                    <a:pt x="30733" y="1736"/>
                  </a:cubicBezTo>
                  <a:cubicBezTo>
                    <a:pt x="34160" y="2870"/>
                    <a:pt x="37397" y="4651"/>
                    <a:pt x="40258" y="6975"/>
                  </a:cubicBezTo>
                  <a:lnTo>
                    <a:pt x="34825" y="14690"/>
                  </a:lnTo>
                  <a:cubicBezTo>
                    <a:pt x="32732" y="12890"/>
                    <a:pt x="30351" y="11528"/>
                    <a:pt x="27682" y="10690"/>
                  </a:cubicBezTo>
                  <a:cubicBezTo>
                    <a:pt x="24826" y="9680"/>
                    <a:pt x="21873" y="9137"/>
                    <a:pt x="18919" y="9071"/>
                  </a:cubicBezTo>
                  <a:close/>
                </a:path>
              </a:pathLst>
            </a:custGeom>
            <a:solidFill>
              <a:srgbClr val="6D6E71"/>
            </a:solidFill>
            <a:ln w="9525" cap="flat">
              <a:noFill/>
              <a:prstDash val="solid"/>
              <a:miter/>
            </a:ln>
          </p:spPr>
          <p:txBody>
            <a:bodyPr rtlCol="0" anchor="ctr"/>
            <a:lstStyle/>
            <a:p>
              <a:endParaRPr lang="en-US"/>
            </a:p>
          </p:txBody>
        </p:sp>
        <p:sp>
          <p:nvSpPr>
            <p:cNvPr id="1311" name="Freeform: Shape 1310">
              <a:extLst>
                <a:ext uri="{FF2B5EF4-FFF2-40B4-BE49-F238E27FC236}">
                  <a16:creationId xmlns:a16="http://schemas.microsoft.com/office/drawing/2014/main" id="{CF14AABB-39FD-4EE3-AF23-AD175154D428}"/>
                </a:ext>
              </a:extLst>
            </p:cNvPr>
            <p:cNvSpPr/>
            <p:nvPr/>
          </p:nvSpPr>
          <p:spPr>
            <a:xfrm>
              <a:off x="8292811" y="343066"/>
              <a:ext cx="27896" cy="99870"/>
            </a:xfrm>
            <a:custGeom>
              <a:avLst/>
              <a:gdLst>
                <a:gd name="connsiteX0" fmla="*/ 4348 w 21311"/>
                <a:gd name="connsiteY0" fmla="*/ 58494 h 76295"/>
                <a:gd name="connsiteX1" fmla="*/ 4348 w 21311"/>
                <a:gd name="connsiteY1" fmla="*/ 17441 h 76295"/>
                <a:gd name="connsiteX2" fmla="*/ -4033 w 21311"/>
                <a:gd name="connsiteY2" fmla="*/ -180 h 76295"/>
                <a:gd name="connsiteX3" fmla="*/ 6157 w 21311"/>
                <a:gd name="connsiteY3" fmla="*/ -180 h 76295"/>
                <a:gd name="connsiteX4" fmla="*/ 13780 w 21311"/>
                <a:gd name="connsiteY4" fmla="*/ 16489 h 76295"/>
                <a:gd name="connsiteX5" fmla="*/ 13780 w 21311"/>
                <a:gd name="connsiteY5" fmla="*/ 59447 h 76295"/>
                <a:gd name="connsiteX6" fmla="*/ 6157 w 21311"/>
                <a:gd name="connsiteY6" fmla="*/ 76115 h 76295"/>
                <a:gd name="connsiteX7" fmla="*/ -4033 w 21311"/>
                <a:gd name="connsiteY7" fmla="*/ 76115 h 76295"/>
                <a:gd name="connsiteX8" fmla="*/ 4348 w 21311"/>
                <a:gd name="connsiteY8" fmla="*/ 58494 h 76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11" h="76295">
                  <a:moveTo>
                    <a:pt x="4348" y="58494"/>
                  </a:moveTo>
                  <a:cubicBezTo>
                    <a:pt x="8920" y="45188"/>
                    <a:pt x="8920" y="30748"/>
                    <a:pt x="4348" y="17441"/>
                  </a:cubicBezTo>
                  <a:cubicBezTo>
                    <a:pt x="2441" y="11183"/>
                    <a:pt x="-414" y="5249"/>
                    <a:pt x="-4033" y="-180"/>
                  </a:cubicBezTo>
                  <a:lnTo>
                    <a:pt x="6157" y="-180"/>
                  </a:lnTo>
                  <a:cubicBezTo>
                    <a:pt x="9492" y="4964"/>
                    <a:pt x="12064" y="10583"/>
                    <a:pt x="13780" y="16489"/>
                  </a:cubicBezTo>
                  <a:cubicBezTo>
                    <a:pt x="18445" y="30424"/>
                    <a:pt x="18445" y="45511"/>
                    <a:pt x="13780" y="59447"/>
                  </a:cubicBezTo>
                  <a:cubicBezTo>
                    <a:pt x="12064" y="65352"/>
                    <a:pt x="9492" y="70972"/>
                    <a:pt x="6157" y="76115"/>
                  </a:cubicBezTo>
                  <a:lnTo>
                    <a:pt x="-4033" y="76115"/>
                  </a:lnTo>
                  <a:cubicBezTo>
                    <a:pt x="-414" y="70686"/>
                    <a:pt x="2441" y="64752"/>
                    <a:pt x="4348" y="58494"/>
                  </a:cubicBezTo>
                  <a:close/>
                </a:path>
              </a:pathLst>
            </a:custGeom>
            <a:solidFill>
              <a:srgbClr val="6D6E71"/>
            </a:solidFill>
            <a:ln w="9525" cap="flat">
              <a:noFill/>
              <a:prstDash val="solid"/>
              <a:miter/>
            </a:ln>
          </p:spPr>
          <p:txBody>
            <a:bodyPr rtlCol="0" anchor="ctr"/>
            <a:lstStyle/>
            <a:p>
              <a:endParaRPr lang="en-US"/>
            </a:p>
          </p:txBody>
        </p:sp>
        <p:sp>
          <p:nvSpPr>
            <p:cNvPr id="1312" name="Freeform: Shape 1311">
              <a:extLst>
                <a:ext uri="{FF2B5EF4-FFF2-40B4-BE49-F238E27FC236}">
                  <a16:creationId xmlns:a16="http://schemas.microsoft.com/office/drawing/2014/main" id="{BCC5B1AA-D5D9-4E16-8EA5-9FC32B86D81C}"/>
                </a:ext>
              </a:extLst>
            </p:cNvPr>
            <p:cNvSpPr/>
            <p:nvPr/>
          </p:nvSpPr>
          <p:spPr>
            <a:xfrm>
              <a:off x="8366251" y="344812"/>
              <a:ext cx="54927" cy="83162"/>
            </a:xfrm>
            <a:custGeom>
              <a:avLst/>
              <a:gdLst>
                <a:gd name="connsiteX0" fmla="*/ 5492 w 41961"/>
                <a:gd name="connsiteY0" fmla="*/ 38682 h 63531"/>
                <a:gd name="connsiteX1" fmla="*/ 5492 w 41961"/>
                <a:gd name="connsiteY1" fmla="*/ 63352 h 63531"/>
                <a:gd name="connsiteX2" fmla="*/ -4033 w 41961"/>
                <a:gd name="connsiteY2" fmla="*/ 63352 h 63531"/>
                <a:gd name="connsiteX3" fmla="*/ -4033 w 41961"/>
                <a:gd name="connsiteY3" fmla="*/ -180 h 63531"/>
                <a:gd name="connsiteX4" fmla="*/ 5492 w 41961"/>
                <a:gd name="connsiteY4" fmla="*/ -180 h 63531"/>
                <a:gd name="connsiteX5" fmla="*/ 5492 w 41961"/>
                <a:gd name="connsiteY5" fmla="*/ 26109 h 63531"/>
                <a:gd name="connsiteX6" fmla="*/ 11683 w 41961"/>
                <a:gd name="connsiteY6" fmla="*/ 19441 h 63531"/>
                <a:gd name="connsiteX7" fmla="*/ 20635 w 41961"/>
                <a:gd name="connsiteY7" fmla="*/ 17060 h 63531"/>
                <a:gd name="connsiteX8" fmla="*/ 33114 w 41961"/>
                <a:gd name="connsiteY8" fmla="*/ 21823 h 63531"/>
                <a:gd name="connsiteX9" fmla="*/ 37876 w 41961"/>
                <a:gd name="connsiteY9" fmla="*/ 35444 h 63531"/>
                <a:gd name="connsiteX10" fmla="*/ 37876 w 41961"/>
                <a:gd name="connsiteY10" fmla="*/ 63352 h 63531"/>
                <a:gd name="connsiteX11" fmla="*/ 28351 w 41961"/>
                <a:gd name="connsiteY11" fmla="*/ 63352 h 63531"/>
                <a:gd name="connsiteX12" fmla="*/ 28351 w 41961"/>
                <a:gd name="connsiteY12" fmla="*/ 38301 h 63531"/>
                <a:gd name="connsiteX13" fmla="*/ 17966 w 41961"/>
                <a:gd name="connsiteY13" fmla="*/ 25728 h 63531"/>
                <a:gd name="connsiteX14" fmla="*/ 9301 w 41961"/>
                <a:gd name="connsiteY14" fmla="*/ 29062 h 63531"/>
                <a:gd name="connsiteX15" fmla="*/ 5492 w 41961"/>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63531">
                  <a:moveTo>
                    <a:pt x="5492" y="38682"/>
                  </a:moveTo>
                  <a:lnTo>
                    <a:pt x="5492" y="63352"/>
                  </a:lnTo>
                  <a:lnTo>
                    <a:pt x="-4033" y="63352"/>
                  </a:lnTo>
                  <a:lnTo>
                    <a:pt x="-4033" y="-180"/>
                  </a:lnTo>
                  <a:lnTo>
                    <a:pt x="5492" y="-180"/>
                  </a:lnTo>
                  <a:lnTo>
                    <a:pt x="5492" y="26109"/>
                  </a:lnTo>
                  <a:cubicBezTo>
                    <a:pt x="6822" y="23299"/>
                    <a:pt x="9013" y="20966"/>
                    <a:pt x="11683" y="19441"/>
                  </a:cubicBezTo>
                  <a:cubicBezTo>
                    <a:pt x="14445" y="17899"/>
                    <a:pt x="17491" y="17079"/>
                    <a:pt x="20635" y="17060"/>
                  </a:cubicBezTo>
                  <a:cubicBezTo>
                    <a:pt x="25300" y="16870"/>
                    <a:pt x="29779" y="18594"/>
                    <a:pt x="33114" y="21823"/>
                  </a:cubicBezTo>
                  <a:cubicBezTo>
                    <a:pt x="36541" y="25499"/>
                    <a:pt x="38258" y="30433"/>
                    <a:pt x="37876" y="35444"/>
                  </a:cubicBezTo>
                  <a:lnTo>
                    <a:pt x="37876" y="63352"/>
                  </a:lnTo>
                  <a:lnTo>
                    <a:pt x="28351" y="63352"/>
                  </a:lnTo>
                  <a:lnTo>
                    <a:pt x="28351" y="38301"/>
                  </a:lnTo>
                  <a:cubicBezTo>
                    <a:pt x="28351" y="29919"/>
                    <a:pt x="24919" y="25728"/>
                    <a:pt x="17966" y="25728"/>
                  </a:cubicBezTo>
                  <a:cubicBezTo>
                    <a:pt x="14729" y="25680"/>
                    <a:pt x="11683" y="26881"/>
                    <a:pt x="9301" y="29062"/>
                  </a:cubicBezTo>
                  <a:cubicBezTo>
                    <a:pt x="6632" y="31548"/>
                    <a:pt x="5302" y="35072"/>
                    <a:pt x="5492" y="38682"/>
                  </a:cubicBezTo>
                  <a:close/>
                </a:path>
              </a:pathLst>
            </a:custGeom>
            <a:solidFill>
              <a:srgbClr val="6D6E71"/>
            </a:solidFill>
            <a:ln w="9525" cap="flat">
              <a:noFill/>
              <a:prstDash val="solid"/>
              <a:miter/>
            </a:ln>
          </p:spPr>
          <p:txBody>
            <a:bodyPr rtlCol="0" anchor="ctr"/>
            <a:lstStyle/>
            <a:p>
              <a:endParaRPr lang="en-US"/>
            </a:p>
          </p:txBody>
        </p:sp>
        <p:sp>
          <p:nvSpPr>
            <p:cNvPr id="1313" name="Freeform: Shape 1312">
              <a:extLst>
                <a:ext uri="{FF2B5EF4-FFF2-40B4-BE49-F238E27FC236}">
                  <a16:creationId xmlns:a16="http://schemas.microsoft.com/office/drawing/2014/main" id="{D2E0B987-187E-4CD3-B7E8-F8139F416ACF}"/>
                </a:ext>
              </a:extLst>
            </p:cNvPr>
            <p:cNvSpPr/>
            <p:nvPr/>
          </p:nvSpPr>
          <p:spPr>
            <a:xfrm>
              <a:off x="8434181" y="366741"/>
              <a:ext cx="53104" cy="62125"/>
            </a:xfrm>
            <a:custGeom>
              <a:avLst/>
              <a:gdLst>
                <a:gd name="connsiteX0" fmla="*/ 36272 w 40568"/>
                <a:gd name="connsiteY0" fmla="*/ 46600 h 47460"/>
                <a:gd name="connsiteX1" fmla="*/ 27608 w 40568"/>
                <a:gd name="connsiteY1" fmla="*/ 46600 h 47460"/>
                <a:gd name="connsiteX2" fmla="*/ 27608 w 40568"/>
                <a:gd name="connsiteY2" fmla="*/ 40504 h 47460"/>
                <a:gd name="connsiteX3" fmla="*/ 12367 w 40568"/>
                <a:gd name="connsiteY3" fmla="*/ 47267 h 47460"/>
                <a:gd name="connsiteX4" fmla="*/ 651 w 40568"/>
                <a:gd name="connsiteY4" fmla="*/ 43266 h 47460"/>
                <a:gd name="connsiteX5" fmla="*/ -4018 w 40568"/>
                <a:gd name="connsiteY5" fmla="*/ 32503 h 47460"/>
                <a:gd name="connsiteX6" fmla="*/ 935 w 40568"/>
                <a:gd name="connsiteY6" fmla="*/ 22406 h 47460"/>
                <a:gd name="connsiteX7" fmla="*/ 14366 w 40568"/>
                <a:gd name="connsiteY7" fmla="*/ 19073 h 47460"/>
                <a:gd name="connsiteX8" fmla="*/ 26845 w 40568"/>
                <a:gd name="connsiteY8" fmla="*/ 19073 h 47460"/>
                <a:gd name="connsiteX9" fmla="*/ 26845 w 40568"/>
                <a:gd name="connsiteY9" fmla="*/ 17358 h 47460"/>
                <a:gd name="connsiteX10" fmla="*/ 16650 w 40568"/>
                <a:gd name="connsiteY10" fmla="*/ 7833 h 47460"/>
                <a:gd name="connsiteX11" fmla="*/ 3507 w 40568"/>
                <a:gd name="connsiteY11" fmla="*/ 12501 h 47460"/>
                <a:gd name="connsiteX12" fmla="*/ -781 w 40568"/>
                <a:gd name="connsiteY12" fmla="*/ 6500 h 47460"/>
                <a:gd name="connsiteX13" fmla="*/ 18269 w 40568"/>
                <a:gd name="connsiteY13" fmla="*/ -168 h 47460"/>
                <a:gd name="connsiteX14" fmla="*/ 31417 w 40568"/>
                <a:gd name="connsiteY14" fmla="*/ 3928 h 47460"/>
                <a:gd name="connsiteX15" fmla="*/ 36463 w 40568"/>
                <a:gd name="connsiteY15" fmla="*/ 16787 h 47460"/>
                <a:gd name="connsiteX16" fmla="*/ 26747 w 40568"/>
                <a:gd name="connsiteY16" fmla="*/ 29645 h 47460"/>
                <a:gd name="connsiteX17" fmla="*/ 26747 w 40568"/>
                <a:gd name="connsiteY17" fmla="*/ 25835 h 47460"/>
                <a:gd name="connsiteX18" fmla="*/ 15887 w 40568"/>
                <a:gd name="connsiteY18" fmla="*/ 25835 h 47460"/>
                <a:gd name="connsiteX19" fmla="*/ 5507 w 40568"/>
                <a:gd name="connsiteY19" fmla="*/ 32312 h 47460"/>
                <a:gd name="connsiteX20" fmla="*/ 8078 w 40568"/>
                <a:gd name="connsiteY20" fmla="*/ 37456 h 47460"/>
                <a:gd name="connsiteX21" fmla="*/ 15222 w 40568"/>
                <a:gd name="connsiteY21" fmla="*/ 39170 h 47460"/>
                <a:gd name="connsiteX22" fmla="*/ 23319 w 40568"/>
                <a:gd name="connsiteY22" fmla="*/ 36599 h 47460"/>
                <a:gd name="connsiteX23" fmla="*/ 26747 w 40568"/>
                <a:gd name="connsiteY23" fmla="*/ 29645 h 4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568" h="47460">
                  <a:moveTo>
                    <a:pt x="36272" y="46600"/>
                  </a:moveTo>
                  <a:lnTo>
                    <a:pt x="27608" y="46600"/>
                  </a:lnTo>
                  <a:lnTo>
                    <a:pt x="27608" y="40504"/>
                  </a:lnTo>
                  <a:cubicBezTo>
                    <a:pt x="23794" y="44981"/>
                    <a:pt x="18176" y="47476"/>
                    <a:pt x="12367" y="47267"/>
                  </a:cubicBezTo>
                  <a:cubicBezTo>
                    <a:pt x="8078" y="47438"/>
                    <a:pt x="3888" y="46009"/>
                    <a:pt x="651" y="43266"/>
                  </a:cubicBezTo>
                  <a:cubicBezTo>
                    <a:pt x="-2493" y="40580"/>
                    <a:pt x="-4209" y="36618"/>
                    <a:pt x="-4018" y="32503"/>
                  </a:cubicBezTo>
                  <a:cubicBezTo>
                    <a:pt x="-4209" y="28502"/>
                    <a:pt x="-2400" y="24673"/>
                    <a:pt x="935" y="22406"/>
                  </a:cubicBezTo>
                  <a:cubicBezTo>
                    <a:pt x="5032" y="20016"/>
                    <a:pt x="9697" y="18854"/>
                    <a:pt x="14366" y="19073"/>
                  </a:cubicBezTo>
                  <a:lnTo>
                    <a:pt x="26845" y="19073"/>
                  </a:lnTo>
                  <a:lnTo>
                    <a:pt x="26845" y="17358"/>
                  </a:lnTo>
                  <a:cubicBezTo>
                    <a:pt x="26845" y="11357"/>
                    <a:pt x="23412" y="7833"/>
                    <a:pt x="16650" y="7833"/>
                  </a:cubicBezTo>
                  <a:cubicBezTo>
                    <a:pt x="11888" y="8005"/>
                    <a:pt x="7316" y="9633"/>
                    <a:pt x="3507" y="12501"/>
                  </a:cubicBezTo>
                  <a:lnTo>
                    <a:pt x="-781" y="6500"/>
                  </a:lnTo>
                  <a:cubicBezTo>
                    <a:pt x="4553" y="2071"/>
                    <a:pt x="11316" y="-292"/>
                    <a:pt x="18269" y="-168"/>
                  </a:cubicBezTo>
                  <a:cubicBezTo>
                    <a:pt x="23031" y="-330"/>
                    <a:pt x="27608" y="1118"/>
                    <a:pt x="31417" y="3928"/>
                  </a:cubicBezTo>
                  <a:cubicBezTo>
                    <a:pt x="35035" y="7157"/>
                    <a:pt x="36942" y="11938"/>
                    <a:pt x="36463" y="16787"/>
                  </a:cubicBezTo>
                  <a:close/>
                  <a:moveTo>
                    <a:pt x="26747" y="29645"/>
                  </a:moveTo>
                  <a:lnTo>
                    <a:pt x="26747" y="25835"/>
                  </a:lnTo>
                  <a:lnTo>
                    <a:pt x="15887" y="25835"/>
                  </a:lnTo>
                  <a:cubicBezTo>
                    <a:pt x="9032" y="25835"/>
                    <a:pt x="5507" y="27931"/>
                    <a:pt x="5507" y="32312"/>
                  </a:cubicBezTo>
                  <a:cubicBezTo>
                    <a:pt x="5414" y="34351"/>
                    <a:pt x="6362" y="36294"/>
                    <a:pt x="8078" y="37456"/>
                  </a:cubicBezTo>
                  <a:cubicBezTo>
                    <a:pt x="10269" y="38713"/>
                    <a:pt x="12748" y="39313"/>
                    <a:pt x="15222" y="39170"/>
                  </a:cubicBezTo>
                  <a:cubicBezTo>
                    <a:pt x="18176" y="39237"/>
                    <a:pt x="20938" y="38332"/>
                    <a:pt x="23319" y="36599"/>
                  </a:cubicBezTo>
                  <a:cubicBezTo>
                    <a:pt x="25510" y="34999"/>
                    <a:pt x="26845" y="32389"/>
                    <a:pt x="26747" y="29645"/>
                  </a:cubicBezTo>
                  <a:close/>
                </a:path>
              </a:pathLst>
            </a:custGeom>
            <a:solidFill>
              <a:srgbClr val="6D6E71"/>
            </a:solidFill>
            <a:ln w="9525" cap="flat">
              <a:noFill/>
              <a:prstDash val="solid"/>
              <a:miter/>
            </a:ln>
          </p:spPr>
          <p:txBody>
            <a:bodyPr rtlCol="0" anchor="ctr"/>
            <a:lstStyle/>
            <a:p>
              <a:endParaRPr lang="en-US"/>
            </a:p>
          </p:txBody>
        </p:sp>
        <p:sp>
          <p:nvSpPr>
            <p:cNvPr id="1314" name="Freeform: Shape 1313">
              <a:extLst>
                <a:ext uri="{FF2B5EF4-FFF2-40B4-BE49-F238E27FC236}">
                  <a16:creationId xmlns:a16="http://schemas.microsoft.com/office/drawing/2014/main" id="{A410A303-1996-45E8-AC0D-2B55DB147E35}"/>
                </a:ext>
              </a:extLst>
            </p:cNvPr>
            <p:cNvSpPr/>
            <p:nvPr/>
          </p:nvSpPr>
          <p:spPr>
            <a:xfrm>
              <a:off x="8499037" y="368231"/>
              <a:ext cx="48021" cy="61018"/>
            </a:xfrm>
            <a:custGeom>
              <a:avLst/>
              <a:gdLst>
                <a:gd name="connsiteX0" fmla="*/ 32639 w 36685"/>
                <a:gd name="connsiteY0" fmla="*/ 32126 h 46614"/>
                <a:gd name="connsiteX1" fmla="*/ 27877 w 36685"/>
                <a:gd name="connsiteY1" fmla="*/ 42508 h 46614"/>
                <a:gd name="connsiteX2" fmla="*/ 15873 w 36685"/>
                <a:gd name="connsiteY2" fmla="*/ 46413 h 46614"/>
                <a:gd name="connsiteX3" fmla="*/ 5492 w 36685"/>
                <a:gd name="connsiteY3" fmla="*/ 44699 h 46614"/>
                <a:gd name="connsiteX4" fmla="*/ -4033 w 36685"/>
                <a:gd name="connsiteY4" fmla="*/ 39555 h 46614"/>
                <a:gd name="connsiteX5" fmla="*/ 539 w 36685"/>
                <a:gd name="connsiteY5" fmla="*/ 32126 h 46614"/>
                <a:gd name="connsiteX6" fmla="*/ 15971 w 36685"/>
                <a:gd name="connsiteY6" fmla="*/ 38127 h 46614"/>
                <a:gd name="connsiteX7" fmla="*/ 21110 w 36685"/>
                <a:gd name="connsiteY7" fmla="*/ 36603 h 46614"/>
                <a:gd name="connsiteX8" fmla="*/ 23017 w 36685"/>
                <a:gd name="connsiteY8" fmla="*/ 32793 h 46614"/>
                <a:gd name="connsiteX9" fmla="*/ 13966 w 36685"/>
                <a:gd name="connsiteY9" fmla="*/ 26697 h 46614"/>
                <a:gd name="connsiteX10" fmla="*/ 12920 w 36685"/>
                <a:gd name="connsiteY10" fmla="*/ 26697 h 46614"/>
                <a:gd name="connsiteX11" fmla="*/ -1368 w 36685"/>
                <a:gd name="connsiteY11" fmla="*/ 13838 h 46614"/>
                <a:gd name="connsiteX12" fmla="*/ 3585 w 36685"/>
                <a:gd name="connsiteY12" fmla="*/ 3646 h 46614"/>
                <a:gd name="connsiteX13" fmla="*/ 16445 w 36685"/>
                <a:gd name="connsiteY13" fmla="*/ -164 h 46614"/>
                <a:gd name="connsiteX14" fmla="*/ 31305 w 36685"/>
                <a:gd name="connsiteY14" fmla="*/ 4503 h 46614"/>
                <a:gd name="connsiteX15" fmla="*/ 27686 w 36685"/>
                <a:gd name="connsiteY15" fmla="*/ 11647 h 46614"/>
                <a:gd name="connsiteX16" fmla="*/ 15682 w 36685"/>
                <a:gd name="connsiteY16" fmla="*/ 7932 h 46614"/>
                <a:gd name="connsiteX17" fmla="*/ 10064 w 36685"/>
                <a:gd name="connsiteY17" fmla="*/ 9171 h 46614"/>
                <a:gd name="connsiteX18" fmla="*/ 7966 w 36685"/>
                <a:gd name="connsiteY18" fmla="*/ 12885 h 46614"/>
                <a:gd name="connsiteX19" fmla="*/ 10157 w 36685"/>
                <a:gd name="connsiteY19" fmla="*/ 16124 h 46614"/>
                <a:gd name="connsiteX20" fmla="*/ 14445 w 36685"/>
                <a:gd name="connsiteY20" fmla="*/ 17648 h 46614"/>
                <a:gd name="connsiteX21" fmla="*/ 19398 w 36685"/>
                <a:gd name="connsiteY21" fmla="*/ 18981 h 46614"/>
                <a:gd name="connsiteX22" fmla="*/ 23589 w 36685"/>
                <a:gd name="connsiteY22" fmla="*/ 20505 h 46614"/>
                <a:gd name="connsiteX23" fmla="*/ 27877 w 36685"/>
                <a:gd name="connsiteY23" fmla="*/ 22887 h 46614"/>
                <a:gd name="connsiteX24" fmla="*/ 32639 w 36685"/>
                <a:gd name="connsiteY24" fmla="*/ 32126 h 46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5" h="46614">
                  <a:moveTo>
                    <a:pt x="32639" y="32126"/>
                  </a:moveTo>
                  <a:cubicBezTo>
                    <a:pt x="32830" y="36145"/>
                    <a:pt x="31016" y="40003"/>
                    <a:pt x="27877" y="42508"/>
                  </a:cubicBezTo>
                  <a:cubicBezTo>
                    <a:pt x="24445" y="45232"/>
                    <a:pt x="20254" y="46623"/>
                    <a:pt x="15873" y="46413"/>
                  </a:cubicBezTo>
                  <a:cubicBezTo>
                    <a:pt x="12348" y="46375"/>
                    <a:pt x="8827" y="45804"/>
                    <a:pt x="5492" y="44699"/>
                  </a:cubicBezTo>
                  <a:cubicBezTo>
                    <a:pt x="2060" y="43556"/>
                    <a:pt x="-1177" y="41813"/>
                    <a:pt x="-4033" y="39555"/>
                  </a:cubicBezTo>
                  <a:lnTo>
                    <a:pt x="539" y="32126"/>
                  </a:lnTo>
                  <a:cubicBezTo>
                    <a:pt x="4920" y="35755"/>
                    <a:pt x="10348" y="37860"/>
                    <a:pt x="15971" y="38127"/>
                  </a:cubicBezTo>
                  <a:cubicBezTo>
                    <a:pt x="17780" y="38251"/>
                    <a:pt x="19589" y="37708"/>
                    <a:pt x="21110" y="36603"/>
                  </a:cubicBezTo>
                  <a:cubicBezTo>
                    <a:pt x="22352" y="35726"/>
                    <a:pt x="23017" y="34298"/>
                    <a:pt x="23017" y="32793"/>
                  </a:cubicBezTo>
                  <a:cubicBezTo>
                    <a:pt x="23017" y="30507"/>
                    <a:pt x="19970" y="28506"/>
                    <a:pt x="13966" y="26697"/>
                  </a:cubicBezTo>
                  <a:lnTo>
                    <a:pt x="12920" y="26697"/>
                  </a:lnTo>
                  <a:cubicBezTo>
                    <a:pt x="3395" y="24096"/>
                    <a:pt x="-1368" y="19810"/>
                    <a:pt x="-1368" y="13838"/>
                  </a:cubicBezTo>
                  <a:cubicBezTo>
                    <a:pt x="-1461" y="9847"/>
                    <a:pt x="441" y="6056"/>
                    <a:pt x="3585" y="3646"/>
                  </a:cubicBezTo>
                  <a:cubicBezTo>
                    <a:pt x="7301" y="998"/>
                    <a:pt x="11873" y="-345"/>
                    <a:pt x="16445" y="-164"/>
                  </a:cubicBezTo>
                  <a:cubicBezTo>
                    <a:pt x="21780" y="-154"/>
                    <a:pt x="26923" y="1474"/>
                    <a:pt x="31305" y="4503"/>
                  </a:cubicBezTo>
                  <a:lnTo>
                    <a:pt x="27686" y="11647"/>
                  </a:lnTo>
                  <a:cubicBezTo>
                    <a:pt x="24161" y="9218"/>
                    <a:pt x="19970" y="7923"/>
                    <a:pt x="15682" y="7932"/>
                  </a:cubicBezTo>
                  <a:cubicBezTo>
                    <a:pt x="13780" y="7837"/>
                    <a:pt x="11776" y="8266"/>
                    <a:pt x="10064" y="9171"/>
                  </a:cubicBezTo>
                  <a:cubicBezTo>
                    <a:pt x="8729" y="9923"/>
                    <a:pt x="7873" y="11352"/>
                    <a:pt x="7966" y="12885"/>
                  </a:cubicBezTo>
                  <a:cubicBezTo>
                    <a:pt x="7873" y="14333"/>
                    <a:pt x="8827" y="15657"/>
                    <a:pt x="10157" y="16124"/>
                  </a:cubicBezTo>
                  <a:cubicBezTo>
                    <a:pt x="11492" y="16791"/>
                    <a:pt x="12920" y="17305"/>
                    <a:pt x="14445" y="17648"/>
                  </a:cubicBezTo>
                  <a:cubicBezTo>
                    <a:pt x="16161" y="17991"/>
                    <a:pt x="17780" y="18429"/>
                    <a:pt x="19398" y="18981"/>
                  </a:cubicBezTo>
                  <a:lnTo>
                    <a:pt x="23589" y="20505"/>
                  </a:lnTo>
                  <a:cubicBezTo>
                    <a:pt x="25114" y="21191"/>
                    <a:pt x="26542" y="21991"/>
                    <a:pt x="27877" y="22887"/>
                  </a:cubicBezTo>
                  <a:cubicBezTo>
                    <a:pt x="30923" y="24944"/>
                    <a:pt x="32732" y="28430"/>
                    <a:pt x="32639" y="32126"/>
                  </a:cubicBezTo>
                  <a:close/>
                </a:path>
              </a:pathLst>
            </a:custGeom>
            <a:solidFill>
              <a:srgbClr val="6D6E71"/>
            </a:solidFill>
            <a:ln w="9525" cap="flat">
              <a:noFill/>
              <a:prstDash val="solid"/>
              <a:miter/>
            </a:ln>
          </p:spPr>
          <p:txBody>
            <a:bodyPr rtlCol="0" anchor="ctr"/>
            <a:lstStyle/>
            <a:p>
              <a:endParaRPr lang="en-US"/>
            </a:p>
          </p:txBody>
        </p:sp>
        <p:sp>
          <p:nvSpPr>
            <p:cNvPr id="1315" name="Freeform: Shape 1314">
              <a:extLst>
                <a:ext uri="{FF2B5EF4-FFF2-40B4-BE49-F238E27FC236}">
                  <a16:creationId xmlns:a16="http://schemas.microsoft.com/office/drawing/2014/main" id="{B188943D-B35D-4EF6-A58C-A45307BA6D92}"/>
                </a:ext>
              </a:extLst>
            </p:cNvPr>
            <p:cNvSpPr/>
            <p:nvPr/>
          </p:nvSpPr>
          <p:spPr>
            <a:xfrm>
              <a:off x="8588154" y="344688"/>
              <a:ext cx="61001" cy="84195"/>
            </a:xfrm>
            <a:custGeom>
              <a:avLst/>
              <a:gdLst>
                <a:gd name="connsiteX0" fmla="*/ 2469 w 46601"/>
                <a:gd name="connsiteY0" fmla="*/ 57637 h 64320"/>
                <a:gd name="connsiteX1" fmla="*/ -4010 w 46601"/>
                <a:gd name="connsiteY1" fmla="*/ 40492 h 64320"/>
                <a:gd name="connsiteX2" fmla="*/ 2562 w 46601"/>
                <a:gd name="connsiteY2" fmla="*/ 23537 h 64320"/>
                <a:gd name="connsiteX3" fmla="*/ 18375 w 46601"/>
                <a:gd name="connsiteY3" fmla="*/ 17155 h 64320"/>
                <a:gd name="connsiteX4" fmla="*/ 33044 w 46601"/>
                <a:gd name="connsiteY4" fmla="*/ 24871 h 64320"/>
                <a:gd name="connsiteX5" fmla="*/ 33044 w 46601"/>
                <a:gd name="connsiteY5" fmla="*/ -180 h 64320"/>
                <a:gd name="connsiteX6" fmla="*/ 42569 w 46601"/>
                <a:gd name="connsiteY6" fmla="*/ -180 h 64320"/>
                <a:gd name="connsiteX7" fmla="*/ 42569 w 46601"/>
                <a:gd name="connsiteY7" fmla="*/ 63447 h 64320"/>
                <a:gd name="connsiteX8" fmla="*/ 33044 w 46601"/>
                <a:gd name="connsiteY8" fmla="*/ 63447 h 64320"/>
                <a:gd name="connsiteX9" fmla="*/ 33044 w 46601"/>
                <a:gd name="connsiteY9" fmla="*/ 56589 h 64320"/>
                <a:gd name="connsiteX10" fmla="*/ 17514 w 46601"/>
                <a:gd name="connsiteY10" fmla="*/ 64114 h 64320"/>
                <a:gd name="connsiteX11" fmla="*/ 2469 w 46601"/>
                <a:gd name="connsiteY11" fmla="*/ 57637 h 64320"/>
                <a:gd name="connsiteX12" fmla="*/ 5608 w 46601"/>
                <a:gd name="connsiteY12" fmla="*/ 40873 h 64320"/>
                <a:gd name="connsiteX13" fmla="*/ 9803 w 46601"/>
                <a:gd name="connsiteY13" fmla="*/ 51541 h 64320"/>
                <a:gd name="connsiteX14" fmla="*/ 19328 w 46601"/>
                <a:gd name="connsiteY14" fmla="*/ 55637 h 64320"/>
                <a:gd name="connsiteX15" fmla="*/ 28853 w 46601"/>
                <a:gd name="connsiteY15" fmla="*/ 51541 h 64320"/>
                <a:gd name="connsiteX16" fmla="*/ 32853 w 46601"/>
                <a:gd name="connsiteY16" fmla="*/ 40873 h 64320"/>
                <a:gd name="connsiteX17" fmla="*/ 28853 w 46601"/>
                <a:gd name="connsiteY17" fmla="*/ 29919 h 64320"/>
                <a:gd name="connsiteX18" fmla="*/ 19328 w 46601"/>
                <a:gd name="connsiteY18" fmla="*/ 25537 h 64320"/>
                <a:gd name="connsiteX19" fmla="*/ 9803 w 46601"/>
                <a:gd name="connsiteY19" fmla="*/ 29919 h 64320"/>
                <a:gd name="connsiteX20" fmla="*/ 5608 w 46601"/>
                <a:gd name="connsiteY20" fmla="*/ 40587 h 6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4320">
                  <a:moveTo>
                    <a:pt x="2469" y="57637"/>
                  </a:moveTo>
                  <a:cubicBezTo>
                    <a:pt x="-1913" y="53036"/>
                    <a:pt x="-4294" y="46845"/>
                    <a:pt x="-4010" y="40492"/>
                  </a:cubicBezTo>
                  <a:cubicBezTo>
                    <a:pt x="-4294" y="34167"/>
                    <a:pt x="-1913" y="28014"/>
                    <a:pt x="2562" y="23537"/>
                  </a:cubicBezTo>
                  <a:cubicBezTo>
                    <a:pt x="6752" y="19375"/>
                    <a:pt x="12468" y="17070"/>
                    <a:pt x="18375" y="17155"/>
                  </a:cubicBezTo>
                  <a:cubicBezTo>
                    <a:pt x="24281" y="17070"/>
                    <a:pt x="29802" y="19975"/>
                    <a:pt x="33044" y="24871"/>
                  </a:cubicBezTo>
                  <a:lnTo>
                    <a:pt x="33044" y="-180"/>
                  </a:lnTo>
                  <a:lnTo>
                    <a:pt x="42569" y="-180"/>
                  </a:lnTo>
                  <a:lnTo>
                    <a:pt x="42569" y="63447"/>
                  </a:lnTo>
                  <a:lnTo>
                    <a:pt x="33044" y="63447"/>
                  </a:lnTo>
                  <a:lnTo>
                    <a:pt x="33044" y="56589"/>
                  </a:lnTo>
                  <a:cubicBezTo>
                    <a:pt x="29518" y="61599"/>
                    <a:pt x="23612" y="64447"/>
                    <a:pt x="17514" y="64114"/>
                  </a:cubicBezTo>
                  <a:cubicBezTo>
                    <a:pt x="11803" y="64180"/>
                    <a:pt x="6371" y="61828"/>
                    <a:pt x="2469" y="57637"/>
                  </a:cubicBezTo>
                  <a:close/>
                  <a:moveTo>
                    <a:pt x="5608" y="40873"/>
                  </a:moveTo>
                  <a:cubicBezTo>
                    <a:pt x="5515" y="44854"/>
                    <a:pt x="6943" y="48721"/>
                    <a:pt x="9803" y="51541"/>
                  </a:cubicBezTo>
                  <a:cubicBezTo>
                    <a:pt x="12277" y="54112"/>
                    <a:pt x="15705" y="55589"/>
                    <a:pt x="19328" y="55637"/>
                  </a:cubicBezTo>
                  <a:cubicBezTo>
                    <a:pt x="22946" y="55703"/>
                    <a:pt x="26374" y="54208"/>
                    <a:pt x="28853" y="51541"/>
                  </a:cubicBezTo>
                  <a:cubicBezTo>
                    <a:pt x="31518" y="48655"/>
                    <a:pt x="32946" y="44816"/>
                    <a:pt x="32853" y="40873"/>
                  </a:cubicBezTo>
                  <a:cubicBezTo>
                    <a:pt x="32946" y="36844"/>
                    <a:pt x="31518" y="32919"/>
                    <a:pt x="28853" y="29919"/>
                  </a:cubicBezTo>
                  <a:cubicBezTo>
                    <a:pt x="26472" y="27138"/>
                    <a:pt x="22946" y="25537"/>
                    <a:pt x="19328" y="25537"/>
                  </a:cubicBezTo>
                  <a:cubicBezTo>
                    <a:pt x="15705" y="25633"/>
                    <a:pt x="12277" y="27223"/>
                    <a:pt x="9803" y="29919"/>
                  </a:cubicBezTo>
                  <a:cubicBezTo>
                    <a:pt x="7040" y="32796"/>
                    <a:pt x="5608" y="36625"/>
                    <a:pt x="5608" y="40587"/>
                  </a:cubicBezTo>
                  <a:close/>
                </a:path>
              </a:pathLst>
            </a:custGeom>
            <a:solidFill>
              <a:srgbClr val="6D6E71"/>
            </a:solidFill>
            <a:ln w="9525" cap="flat">
              <a:noFill/>
              <a:prstDash val="solid"/>
              <a:miter/>
            </a:ln>
          </p:spPr>
          <p:txBody>
            <a:bodyPr rtlCol="0" anchor="ctr"/>
            <a:lstStyle/>
            <a:p>
              <a:endParaRPr lang="en-US"/>
            </a:p>
          </p:txBody>
        </p:sp>
        <p:sp>
          <p:nvSpPr>
            <p:cNvPr id="1316" name="Freeform: Shape 1315">
              <a:extLst>
                <a:ext uri="{FF2B5EF4-FFF2-40B4-BE49-F238E27FC236}">
                  <a16:creationId xmlns:a16="http://schemas.microsoft.com/office/drawing/2014/main" id="{A3BE3EC6-0F39-4C61-94FE-8ED316221A2B}"/>
                </a:ext>
              </a:extLst>
            </p:cNvPr>
            <p:cNvSpPr/>
            <p:nvPr/>
          </p:nvSpPr>
          <p:spPr>
            <a:xfrm>
              <a:off x="8663708" y="367373"/>
              <a:ext cx="59287" cy="61496"/>
            </a:xfrm>
            <a:custGeom>
              <a:avLst/>
              <a:gdLst>
                <a:gd name="connsiteX0" fmla="*/ 41237 w 45292"/>
                <a:gd name="connsiteY0" fmla="*/ 27543 h 46979"/>
                <a:gd name="connsiteX1" fmla="*/ 5518 w 45292"/>
                <a:gd name="connsiteY1" fmla="*/ 27543 h 46979"/>
                <a:gd name="connsiteX2" fmla="*/ 9992 w 45292"/>
                <a:gd name="connsiteY2" fmla="*/ 35544 h 46979"/>
                <a:gd name="connsiteX3" fmla="*/ 19517 w 45292"/>
                <a:gd name="connsiteY3" fmla="*/ 38592 h 46979"/>
                <a:gd name="connsiteX4" fmla="*/ 32567 w 45292"/>
                <a:gd name="connsiteY4" fmla="*/ 33163 h 46979"/>
                <a:gd name="connsiteX5" fmla="*/ 38093 w 45292"/>
                <a:gd name="connsiteY5" fmla="*/ 39164 h 46979"/>
                <a:gd name="connsiteX6" fmla="*/ 19043 w 45292"/>
                <a:gd name="connsiteY6" fmla="*/ 46784 h 46979"/>
                <a:gd name="connsiteX7" fmla="*/ 2755 w 45292"/>
                <a:gd name="connsiteY7" fmla="*/ 40402 h 46979"/>
                <a:gd name="connsiteX8" fmla="*/ 2755 w 45292"/>
                <a:gd name="connsiteY8" fmla="*/ 6207 h 46979"/>
                <a:gd name="connsiteX9" fmla="*/ 18950 w 45292"/>
                <a:gd name="connsiteY9" fmla="*/ -175 h 46979"/>
                <a:gd name="connsiteX10" fmla="*/ 34758 w 45292"/>
                <a:gd name="connsiteY10" fmla="*/ 5445 h 46979"/>
                <a:gd name="connsiteX11" fmla="*/ 41237 w 45292"/>
                <a:gd name="connsiteY11" fmla="*/ 20971 h 46979"/>
                <a:gd name="connsiteX12" fmla="*/ 5518 w 45292"/>
                <a:gd name="connsiteY12" fmla="*/ 20019 h 46979"/>
                <a:gd name="connsiteX13" fmla="*/ 31614 w 45292"/>
                <a:gd name="connsiteY13" fmla="*/ 20019 h 46979"/>
                <a:gd name="connsiteX14" fmla="*/ 27995 w 45292"/>
                <a:gd name="connsiteY14" fmla="*/ 11160 h 46979"/>
                <a:gd name="connsiteX15" fmla="*/ 19136 w 45292"/>
                <a:gd name="connsiteY15" fmla="*/ 8112 h 46979"/>
                <a:gd name="connsiteX16" fmla="*/ 9611 w 45292"/>
                <a:gd name="connsiteY16" fmla="*/ 11256 h 46979"/>
                <a:gd name="connsiteX17" fmla="*/ 5518 w 45292"/>
                <a:gd name="connsiteY17" fmla="*/ 20019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292" h="46979">
                  <a:moveTo>
                    <a:pt x="41237" y="27543"/>
                  </a:moveTo>
                  <a:lnTo>
                    <a:pt x="5518" y="27543"/>
                  </a:lnTo>
                  <a:cubicBezTo>
                    <a:pt x="5611" y="30772"/>
                    <a:pt x="7327" y="33735"/>
                    <a:pt x="9992" y="35544"/>
                  </a:cubicBezTo>
                  <a:cubicBezTo>
                    <a:pt x="12755" y="37535"/>
                    <a:pt x="16089" y="38602"/>
                    <a:pt x="19517" y="38592"/>
                  </a:cubicBezTo>
                  <a:cubicBezTo>
                    <a:pt x="24470" y="38916"/>
                    <a:pt x="29330" y="36916"/>
                    <a:pt x="32567" y="33163"/>
                  </a:cubicBezTo>
                  <a:lnTo>
                    <a:pt x="38093" y="39164"/>
                  </a:lnTo>
                  <a:cubicBezTo>
                    <a:pt x="33139" y="44269"/>
                    <a:pt x="26186" y="47031"/>
                    <a:pt x="19043" y="46784"/>
                  </a:cubicBezTo>
                  <a:cubicBezTo>
                    <a:pt x="12945" y="46917"/>
                    <a:pt x="7136" y="44622"/>
                    <a:pt x="2755" y="40402"/>
                  </a:cubicBezTo>
                  <a:cubicBezTo>
                    <a:pt x="-6295" y="30810"/>
                    <a:pt x="-6295" y="15799"/>
                    <a:pt x="2755" y="6207"/>
                  </a:cubicBezTo>
                  <a:cubicBezTo>
                    <a:pt x="7136" y="2016"/>
                    <a:pt x="12945" y="-279"/>
                    <a:pt x="18950" y="-175"/>
                  </a:cubicBezTo>
                  <a:cubicBezTo>
                    <a:pt x="24758" y="-298"/>
                    <a:pt x="30377" y="1702"/>
                    <a:pt x="34758" y="5445"/>
                  </a:cubicBezTo>
                  <a:cubicBezTo>
                    <a:pt x="39139" y="9379"/>
                    <a:pt x="41520" y="15085"/>
                    <a:pt x="41237" y="20971"/>
                  </a:cubicBezTo>
                  <a:close/>
                  <a:moveTo>
                    <a:pt x="5518" y="20019"/>
                  </a:moveTo>
                  <a:lnTo>
                    <a:pt x="31614" y="20019"/>
                  </a:lnTo>
                  <a:cubicBezTo>
                    <a:pt x="31805" y="16666"/>
                    <a:pt x="30474" y="13389"/>
                    <a:pt x="27995" y="11160"/>
                  </a:cubicBezTo>
                  <a:cubicBezTo>
                    <a:pt x="25521" y="9065"/>
                    <a:pt x="22377" y="7979"/>
                    <a:pt x="19136" y="8112"/>
                  </a:cubicBezTo>
                  <a:cubicBezTo>
                    <a:pt x="15708" y="8055"/>
                    <a:pt x="12373" y="9160"/>
                    <a:pt x="9611" y="11256"/>
                  </a:cubicBezTo>
                  <a:cubicBezTo>
                    <a:pt x="6853" y="13313"/>
                    <a:pt x="5327" y="16599"/>
                    <a:pt x="5518" y="20019"/>
                  </a:cubicBezTo>
                  <a:close/>
                </a:path>
              </a:pathLst>
            </a:custGeom>
            <a:solidFill>
              <a:srgbClr val="6D6E71"/>
            </a:solidFill>
            <a:ln w="9525" cap="flat">
              <a:noFill/>
              <a:prstDash val="solid"/>
              <a:miter/>
            </a:ln>
          </p:spPr>
          <p:txBody>
            <a:bodyPr rtlCol="0" anchor="ctr"/>
            <a:lstStyle/>
            <a:p>
              <a:endParaRPr lang="en-US"/>
            </a:p>
          </p:txBody>
        </p:sp>
        <p:sp>
          <p:nvSpPr>
            <p:cNvPr id="1317" name="Freeform: Shape 1316">
              <a:extLst>
                <a:ext uri="{FF2B5EF4-FFF2-40B4-BE49-F238E27FC236}">
                  <a16:creationId xmlns:a16="http://schemas.microsoft.com/office/drawing/2014/main" id="{A487A411-3840-4E2B-B9F8-5FE6CB776521}"/>
                </a:ext>
              </a:extLst>
            </p:cNvPr>
            <p:cNvSpPr/>
            <p:nvPr/>
          </p:nvSpPr>
          <p:spPr>
            <a:xfrm>
              <a:off x="8727581" y="368252"/>
              <a:ext cx="61343" cy="59722"/>
            </a:xfrm>
            <a:custGeom>
              <a:avLst/>
              <a:gdLst>
                <a:gd name="connsiteX0" fmla="*/ 14254 w 46862"/>
                <a:gd name="connsiteY0" fmla="*/ 45445 h 45624"/>
                <a:gd name="connsiteX1" fmla="*/ -4033 w 46862"/>
                <a:gd name="connsiteY1" fmla="*/ -180 h 45624"/>
                <a:gd name="connsiteX2" fmla="*/ 5492 w 46862"/>
                <a:gd name="connsiteY2" fmla="*/ -180 h 45624"/>
                <a:gd name="connsiteX3" fmla="*/ 19398 w 46862"/>
                <a:gd name="connsiteY3" fmla="*/ 34300 h 45624"/>
                <a:gd name="connsiteX4" fmla="*/ 33304 w 46862"/>
                <a:gd name="connsiteY4" fmla="*/ -180 h 45624"/>
                <a:gd name="connsiteX5" fmla="*/ 42829 w 46862"/>
                <a:gd name="connsiteY5" fmla="*/ -180 h 45624"/>
                <a:gd name="connsiteX6" fmla="*/ 24542 w 46862"/>
                <a:gd name="connsiteY6" fmla="*/ 45445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62" h="45624">
                  <a:moveTo>
                    <a:pt x="14254" y="45445"/>
                  </a:moveTo>
                  <a:lnTo>
                    <a:pt x="-4033" y="-180"/>
                  </a:lnTo>
                  <a:lnTo>
                    <a:pt x="5492" y="-180"/>
                  </a:lnTo>
                  <a:lnTo>
                    <a:pt x="19398" y="34300"/>
                  </a:lnTo>
                  <a:lnTo>
                    <a:pt x="33304" y="-180"/>
                  </a:lnTo>
                  <a:lnTo>
                    <a:pt x="42829" y="-180"/>
                  </a:lnTo>
                  <a:lnTo>
                    <a:pt x="24542" y="45445"/>
                  </a:lnTo>
                  <a:close/>
                </a:path>
              </a:pathLst>
            </a:custGeom>
            <a:solidFill>
              <a:srgbClr val="6D6E71"/>
            </a:solidFill>
            <a:ln w="9525" cap="flat">
              <a:noFill/>
              <a:prstDash val="solid"/>
              <a:miter/>
            </a:ln>
          </p:spPr>
          <p:txBody>
            <a:bodyPr rtlCol="0" anchor="ctr"/>
            <a:lstStyle/>
            <a:p>
              <a:endParaRPr lang="en-US"/>
            </a:p>
          </p:txBody>
        </p:sp>
        <p:sp>
          <p:nvSpPr>
            <p:cNvPr id="1318" name="Freeform: Shape 1317">
              <a:extLst>
                <a:ext uri="{FF2B5EF4-FFF2-40B4-BE49-F238E27FC236}">
                  <a16:creationId xmlns:a16="http://schemas.microsoft.com/office/drawing/2014/main" id="{283165AF-199F-4BD6-A69E-E08EE6411861}"/>
                </a:ext>
              </a:extLst>
            </p:cNvPr>
            <p:cNvSpPr/>
            <p:nvPr/>
          </p:nvSpPr>
          <p:spPr>
            <a:xfrm>
              <a:off x="8794751" y="367373"/>
              <a:ext cx="59410" cy="61496"/>
            </a:xfrm>
            <a:custGeom>
              <a:avLst/>
              <a:gdLst>
                <a:gd name="connsiteX0" fmla="*/ 41140 w 45386"/>
                <a:gd name="connsiteY0" fmla="*/ 27543 h 46979"/>
                <a:gd name="connsiteX1" fmla="*/ 5421 w 45386"/>
                <a:gd name="connsiteY1" fmla="*/ 27543 h 46979"/>
                <a:gd name="connsiteX2" fmla="*/ 9993 w 45386"/>
                <a:gd name="connsiteY2" fmla="*/ 35544 h 46979"/>
                <a:gd name="connsiteX3" fmla="*/ 32568 w 45386"/>
                <a:gd name="connsiteY3" fmla="*/ 33163 h 46979"/>
                <a:gd name="connsiteX4" fmla="*/ 38089 w 45386"/>
                <a:gd name="connsiteY4" fmla="*/ 39164 h 46979"/>
                <a:gd name="connsiteX5" fmla="*/ 19039 w 45386"/>
                <a:gd name="connsiteY5" fmla="*/ 46784 h 46979"/>
                <a:gd name="connsiteX6" fmla="*/ 2752 w 45386"/>
                <a:gd name="connsiteY6" fmla="*/ 40402 h 46979"/>
                <a:gd name="connsiteX7" fmla="*/ -4011 w 45386"/>
                <a:gd name="connsiteY7" fmla="*/ 23257 h 46979"/>
                <a:gd name="connsiteX8" fmla="*/ 2849 w 45386"/>
                <a:gd name="connsiteY8" fmla="*/ 6207 h 46979"/>
                <a:gd name="connsiteX9" fmla="*/ 19039 w 45386"/>
                <a:gd name="connsiteY9" fmla="*/ -175 h 46979"/>
                <a:gd name="connsiteX10" fmla="*/ 34852 w 45386"/>
                <a:gd name="connsiteY10" fmla="*/ 5445 h 46979"/>
                <a:gd name="connsiteX11" fmla="*/ 41331 w 45386"/>
                <a:gd name="connsiteY11" fmla="*/ 20971 h 46979"/>
                <a:gd name="connsiteX12" fmla="*/ 5421 w 45386"/>
                <a:gd name="connsiteY12" fmla="*/ 20019 h 46979"/>
                <a:gd name="connsiteX13" fmla="*/ 31517 w 45386"/>
                <a:gd name="connsiteY13" fmla="*/ 20019 h 46979"/>
                <a:gd name="connsiteX14" fmla="*/ 27997 w 45386"/>
                <a:gd name="connsiteY14" fmla="*/ 11160 h 46979"/>
                <a:gd name="connsiteX15" fmla="*/ 19039 w 45386"/>
                <a:gd name="connsiteY15" fmla="*/ 8112 h 46979"/>
                <a:gd name="connsiteX16" fmla="*/ 9514 w 45386"/>
                <a:gd name="connsiteY16" fmla="*/ 11256 h 46979"/>
                <a:gd name="connsiteX17" fmla="*/ 5421 w 45386"/>
                <a:gd name="connsiteY17" fmla="*/ 20019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86" h="46979">
                  <a:moveTo>
                    <a:pt x="41140" y="27543"/>
                  </a:moveTo>
                  <a:lnTo>
                    <a:pt x="5421" y="27543"/>
                  </a:lnTo>
                  <a:cubicBezTo>
                    <a:pt x="5612" y="30791"/>
                    <a:pt x="7230" y="33773"/>
                    <a:pt x="9993" y="35544"/>
                  </a:cubicBezTo>
                  <a:cubicBezTo>
                    <a:pt x="17039" y="40392"/>
                    <a:pt x="26662" y="39383"/>
                    <a:pt x="32568" y="33163"/>
                  </a:cubicBezTo>
                  <a:lnTo>
                    <a:pt x="38089" y="39164"/>
                  </a:lnTo>
                  <a:cubicBezTo>
                    <a:pt x="33043" y="44269"/>
                    <a:pt x="26183" y="47031"/>
                    <a:pt x="19039" y="46784"/>
                  </a:cubicBezTo>
                  <a:cubicBezTo>
                    <a:pt x="12946" y="46917"/>
                    <a:pt x="7133" y="44622"/>
                    <a:pt x="2752" y="40402"/>
                  </a:cubicBezTo>
                  <a:cubicBezTo>
                    <a:pt x="-1820" y="35925"/>
                    <a:pt x="-4295" y="29677"/>
                    <a:pt x="-4011" y="23257"/>
                  </a:cubicBezTo>
                  <a:cubicBezTo>
                    <a:pt x="-4295" y="16847"/>
                    <a:pt x="-1820" y="10617"/>
                    <a:pt x="2849" y="6207"/>
                  </a:cubicBezTo>
                  <a:cubicBezTo>
                    <a:pt x="7230" y="2026"/>
                    <a:pt x="13039" y="-270"/>
                    <a:pt x="19039" y="-175"/>
                  </a:cubicBezTo>
                  <a:cubicBezTo>
                    <a:pt x="24853" y="-298"/>
                    <a:pt x="30471" y="1702"/>
                    <a:pt x="34852" y="5445"/>
                  </a:cubicBezTo>
                  <a:cubicBezTo>
                    <a:pt x="39233" y="9379"/>
                    <a:pt x="41614" y="15085"/>
                    <a:pt x="41331" y="20971"/>
                  </a:cubicBezTo>
                  <a:close/>
                  <a:moveTo>
                    <a:pt x="5421" y="20019"/>
                  </a:moveTo>
                  <a:lnTo>
                    <a:pt x="31517" y="20019"/>
                  </a:lnTo>
                  <a:cubicBezTo>
                    <a:pt x="31708" y="16685"/>
                    <a:pt x="30471" y="13437"/>
                    <a:pt x="27997" y="11160"/>
                  </a:cubicBezTo>
                  <a:cubicBezTo>
                    <a:pt x="25518" y="9074"/>
                    <a:pt x="22281" y="7988"/>
                    <a:pt x="19039" y="8112"/>
                  </a:cubicBezTo>
                  <a:cubicBezTo>
                    <a:pt x="15611" y="8074"/>
                    <a:pt x="12277" y="9179"/>
                    <a:pt x="9514" y="11256"/>
                  </a:cubicBezTo>
                  <a:cubicBezTo>
                    <a:pt x="6849" y="13341"/>
                    <a:pt x="5323" y="16609"/>
                    <a:pt x="5421" y="20019"/>
                  </a:cubicBezTo>
                  <a:close/>
                </a:path>
              </a:pathLst>
            </a:custGeom>
            <a:solidFill>
              <a:srgbClr val="6D6E71"/>
            </a:solidFill>
            <a:ln w="9525" cap="flat">
              <a:noFill/>
              <a:prstDash val="solid"/>
              <a:miter/>
            </a:ln>
          </p:spPr>
          <p:txBody>
            <a:bodyPr rtlCol="0" anchor="ctr"/>
            <a:lstStyle/>
            <a:p>
              <a:endParaRPr lang="en-US"/>
            </a:p>
          </p:txBody>
        </p:sp>
        <p:sp>
          <p:nvSpPr>
            <p:cNvPr id="1319" name="Freeform: Shape 1318">
              <a:extLst>
                <a:ext uri="{FF2B5EF4-FFF2-40B4-BE49-F238E27FC236}">
                  <a16:creationId xmlns:a16="http://schemas.microsoft.com/office/drawing/2014/main" id="{1C518C72-AE59-4F85-A739-3EB654459F97}"/>
                </a:ext>
              </a:extLst>
            </p:cNvPr>
            <p:cNvSpPr/>
            <p:nvPr/>
          </p:nvSpPr>
          <p:spPr>
            <a:xfrm>
              <a:off x="8868469" y="344688"/>
              <a:ext cx="12468" cy="83287"/>
            </a:xfrm>
            <a:custGeom>
              <a:avLst/>
              <a:gdLst>
                <a:gd name="connsiteX0" fmla="*/ 5492 w 9525"/>
                <a:gd name="connsiteY0" fmla="*/ 63447 h 63626"/>
                <a:gd name="connsiteX1" fmla="*/ -4033 w 9525"/>
                <a:gd name="connsiteY1" fmla="*/ 63447 h 63626"/>
                <a:gd name="connsiteX2" fmla="*/ -4033 w 9525"/>
                <a:gd name="connsiteY2" fmla="*/ -180 h 63626"/>
                <a:gd name="connsiteX3" fmla="*/ 5492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5492" y="63447"/>
                  </a:moveTo>
                  <a:lnTo>
                    <a:pt x="-4033" y="63447"/>
                  </a:lnTo>
                  <a:lnTo>
                    <a:pt x="-4033" y="-180"/>
                  </a:lnTo>
                  <a:lnTo>
                    <a:pt x="5492" y="-180"/>
                  </a:lnTo>
                  <a:close/>
                </a:path>
              </a:pathLst>
            </a:custGeom>
            <a:solidFill>
              <a:srgbClr val="6D6E71"/>
            </a:solidFill>
            <a:ln w="9525" cap="flat">
              <a:noFill/>
              <a:prstDash val="solid"/>
              <a:miter/>
            </a:ln>
          </p:spPr>
          <p:txBody>
            <a:bodyPr rtlCol="0" anchor="ctr"/>
            <a:lstStyle/>
            <a:p>
              <a:endParaRPr lang="en-US"/>
            </a:p>
          </p:txBody>
        </p:sp>
        <p:sp>
          <p:nvSpPr>
            <p:cNvPr id="1320" name="Freeform: Shape 1319">
              <a:extLst>
                <a:ext uri="{FF2B5EF4-FFF2-40B4-BE49-F238E27FC236}">
                  <a16:creationId xmlns:a16="http://schemas.microsoft.com/office/drawing/2014/main" id="{420DC925-1912-4530-8F59-F8179BDFB233}"/>
                </a:ext>
              </a:extLst>
            </p:cNvPr>
            <p:cNvSpPr/>
            <p:nvPr/>
          </p:nvSpPr>
          <p:spPr>
            <a:xfrm>
              <a:off x="8894530" y="367379"/>
              <a:ext cx="62840" cy="61453"/>
            </a:xfrm>
            <a:custGeom>
              <a:avLst/>
              <a:gdLst>
                <a:gd name="connsiteX0" fmla="*/ 37116 w 48006"/>
                <a:gd name="connsiteY0" fmla="*/ 40015 h 46946"/>
                <a:gd name="connsiteX1" fmla="*/ 2825 w 48006"/>
                <a:gd name="connsiteY1" fmla="*/ 40015 h 46946"/>
                <a:gd name="connsiteX2" fmla="*/ 2825 w 48006"/>
                <a:gd name="connsiteY2" fmla="*/ 6678 h 46946"/>
                <a:gd name="connsiteX3" fmla="*/ 37116 w 48006"/>
                <a:gd name="connsiteY3" fmla="*/ 6678 h 46946"/>
                <a:gd name="connsiteX4" fmla="*/ 37116 w 48006"/>
                <a:gd name="connsiteY4" fmla="*/ 40015 h 46946"/>
                <a:gd name="connsiteX5" fmla="*/ 9680 w 48006"/>
                <a:gd name="connsiteY5" fmla="*/ 34110 h 46946"/>
                <a:gd name="connsiteX6" fmla="*/ 30256 w 48006"/>
                <a:gd name="connsiteY6" fmla="*/ 34110 h 46946"/>
                <a:gd name="connsiteX7" fmla="*/ 30256 w 48006"/>
                <a:gd name="connsiteY7" fmla="*/ 12584 h 46946"/>
                <a:gd name="connsiteX8" fmla="*/ 9680 w 48006"/>
                <a:gd name="connsiteY8" fmla="*/ 12584 h 46946"/>
                <a:gd name="connsiteX9" fmla="*/ 9680 w 48006"/>
                <a:gd name="connsiteY9"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006" h="46946">
                  <a:moveTo>
                    <a:pt x="37116" y="40015"/>
                  </a:moveTo>
                  <a:cubicBezTo>
                    <a:pt x="27493" y="49017"/>
                    <a:pt x="12443" y="49017"/>
                    <a:pt x="2825" y="40015"/>
                  </a:cubicBezTo>
                  <a:cubicBezTo>
                    <a:pt x="-6319" y="30776"/>
                    <a:pt x="-6319" y="15917"/>
                    <a:pt x="2825" y="6678"/>
                  </a:cubicBezTo>
                  <a:cubicBezTo>
                    <a:pt x="12443" y="-2466"/>
                    <a:pt x="27493" y="-2466"/>
                    <a:pt x="37116" y="6678"/>
                  </a:cubicBezTo>
                  <a:cubicBezTo>
                    <a:pt x="46259" y="15917"/>
                    <a:pt x="46259" y="30776"/>
                    <a:pt x="37116" y="40015"/>
                  </a:cubicBezTo>
                  <a:close/>
                  <a:moveTo>
                    <a:pt x="9680" y="34110"/>
                  </a:moveTo>
                  <a:cubicBezTo>
                    <a:pt x="15494" y="39577"/>
                    <a:pt x="24447" y="39577"/>
                    <a:pt x="30256" y="34110"/>
                  </a:cubicBezTo>
                  <a:cubicBezTo>
                    <a:pt x="35683" y="27976"/>
                    <a:pt x="35683" y="18718"/>
                    <a:pt x="30256" y="12584"/>
                  </a:cubicBezTo>
                  <a:cubicBezTo>
                    <a:pt x="24540" y="7021"/>
                    <a:pt x="15396" y="7021"/>
                    <a:pt x="9680" y="12584"/>
                  </a:cubicBezTo>
                  <a:cubicBezTo>
                    <a:pt x="4253" y="18718"/>
                    <a:pt x="4253" y="27976"/>
                    <a:pt x="9680" y="34110"/>
                  </a:cubicBezTo>
                  <a:close/>
                </a:path>
              </a:pathLst>
            </a:custGeom>
            <a:solidFill>
              <a:srgbClr val="6D6E71"/>
            </a:solidFill>
            <a:ln w="9525" cap="flat">
              <a:noFill/>
              <a:prstDash val="solid"/>
              <a:miter/>
            </a:ln>
          </p:spPr>
          <p:txBody>
            <a:bodyPr rtlCol="0" anchor="ctr"/>
            <a:lstStyle/>
            <a:p>
              <a:endParaRPr lang="en-US"/>
            </a:p>
          </p:txBody>
        </p:sp>
        <p:sp>
          <p:nvSpPr>
            <p:cNvPr id="1321" name="Freeform: Shape 1320">
              <a:extLst>
                <a:ext uri="{FF2B5EF4-FFF2-40B4-BE49-F238E27FC236}">
                  <a16:creationId xmlns:a16="http://schemas.microsoft.com/office/drawing/2014/main" id="{8C56607E-DC9C-4354-AD97-2882D655EAE2}"/>
                </a:ext>
              </a:extLst>
            </p:cNvPr>
            <p:cNvSpPr/>
            <p:nvPr/>
          </p:nvSpPr>
          <p:spPr>
            <a:xfrm>
              <a:off x="8971703" y="367375"/>
              <a:ext cx="61002" cy="82419"/>
            </a:xfrm>
            <a:custGeom>
              <a:avLst/>
              <a:gdLst>
                <a:gd name="connsiteX0" fmla="*/ 20352 w 46602"/>
                <a:gd name="connsiteY0" fmla="*/ -177 h 62963"/>
                <a:gd name="connsiteX1" fmla="*/ 36072 w 46602"/>
                <a:gd name="connsiteY1" fmla="*/ 6205 h 62963"/>
                <a:gd name="connsiteX2" fmla="*/ 42546 w 46602"/>
                <a:gd name="connsiteY2" fmla="*/ 23064 h 62963"/>
                <a:gd name="connsiteX3" fmla="*/ 36072 w 46602"/>
                <a:gd name="connsiteY3" fmla="*/ 40209 h 62963"/>
                <a:gd name="connsiteX4" fmla="*/ 7683 w 46602"/>
                <a:gd name="connsiteY4" fmla="*/ 41581 h 62963"/>
                <a:gd name="connsiteX5" fmla="*/ 5492 w 46602"/>
                <a:gd name="connsiteY5" fmla="*/ 39257 h 62963"/>
                <a:gd name="connsiteX6" fmla="*/ 5492 w 46602"/>
                <a:gd name="connsiteY6" fmla="*/ 62784 h 62963"/>
                <a:gd name="connsiteX7" fmla="*/ -4033 w 46602"/>
                <a:gd name="connsiteY7" fmla="*/ 62784 h 62963"/>
                <a:gd name="connsiteX8" fmla="*/ -4033 w 46602"/>
                <a:gd name="connsiteY8" fmla="*/ 490 h 62963"/>
                <a:gd name="connsiteX9" fmla="*/ 5492 w 46602"/>
                <a:gd name="connsiteY9" fmla="*/ 490 h 62963"/>
                <a:gd name="connsiteX10" fmla="*/ 5492 w 46602"/>
                <a:gd name="connsiteY10" fmla="*/ 8491 h 62963"/>
                <a:gd name="connsiteX11" fmla="*/ 20352 w 46602"/>
                <a:gd name="connsiteY11" fmla="*/ -177 h 62963"/>
                <a:gd name="connsiteX12" fmla="*/ 5302 w 46602"/>
                <a:gd name="connsiteY12" fmla="*/ 23446 h 62963"/>
                <a:gd name="connsiteX13" fmla="*/ 9306 w 46602"/>
                <a:gd name="connsiteY13" fmla="*/ 34113 h 62963"/>
                <a:gd name="connsiteX14" fmla="*/ 18831 w 46602"/>
                <a:gd name="connsiteY14" fmla="*/ 38209 h 62963"/>
                <a:gd name="connsiteX15" fmla="*/ 28356 w 46602"/>
                <a:gd name="connsiteY15" fmla="*/ 34113 h 62963"/>
                <a:gd name="connsiteX16" fmla="*/ 32546 w 46602"/>
                <a:gd name="connsiteY16" fmla="*/ 23446 h 62963"/>
                <a:gd name="connsiteX17" fmla="*/ 28449 w 46602"/>
                <a:gd name="connsiteY17" fmla="*/ 12587 h 62963"/>
                <a:gd name="connsiteX18" fmla="*/ 18924 w 46602"/>
                <a:gd name="connsiteY18" fmla="*/ 8205 h 62963"/>
                <a:gd name="connsiteX19" fmla="*/ 9399 w 46602"/>
                <a:gd name="connsiteY19" fmla="*/ 12587 h 62963"/>
                <a:gd name="connsiteX20" fmla="*/ 5302 w 46602"/>
                <a:gd name="connsiteY20" fmla="*/ 23255 h 62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2" h="62963">
                  <a:moveTo>
                    <a:pt x="20352" y="-177"/>
                  </a:moveTo>
                  <a:cubicBezTo>
                    <a:pt x="26258" y="-281"/>
                    <a:pt x="31877" y="2024"/>
                    <a:pt x="36072" y="6205"/>
                  </a:cubicBezTo>
                  <a:cubicBezTo>
                    <a:pt x="40453" y="10682"/>
                    <a:pt x="42834" y="16787"/>
                    <a:pt x="42546" y="23064"/>
                  </a:cubicBezTo>
                  <a:cubicBezTo>
                    <a:pt x="42834" y="29418"/>
                    <a:pt x="40453" y="35609"/>
                    <a:pt x="36072" y="40209"/>
                  </a:cubicBezTo>
                  <a:cubicBezTo>
                    <a:pt x="28640" y="48430"/>
                    <a:pt x="15878" y="49039"/>
                    <a:pt x="7683" y="41581"/>
                  </a:cubicBezTo>
                  <a:cubicBezTo>
                    <a:pt x="6925" y="40867"/>
                    <a:pt x="6162" y="40086"/>
                    <a:pt x="5492" y="39257"/>
                  </a:cubicBezTo>
                  <a:lnTo>
                    <a:pt x="5492" y="62784"/>
                  </a:lnTo>
                  <a:lnTo>
                    <a:pt x="-4033" y="62784"/>
                  </a:lnTo>
                  <a:lnTo>
                    <a:pt x="-4033" y="490"/>
                  </a:lnTo>
                  <a:lnTo>
                    <a:pt x="5492" y="490"/>
                  </a:lnTo>
                  <a:lnTo>
                    <a:pt x="5492" y="8491"/>
                  </a:lnTo>
                  <a:cubicBezTo>
                    <a:pt x="8543" y="3176"/>
                    <a:pt x="14259" y="-119"/>
                    <a:pt x="20352" y="-177"/>
                  </a:cubicBezTo>
                  <a:close/>
                  <a:moveTo>
                    <a:pt x="5302" y="23446"/>
                  </a:moveTo>
                  <a:cubicBezTo>
                    <a:pt x="5208" y="27389"/>
                    <a:pt x="6636" y="31227"/>
                    <a:pt x="9306" y="34113"/>
                  </a:cubicBezTo>
                  <a:cubicBezTo>
                    <a:pt x="11780" y="36790"/>
                    <a:pt x="15208" y="38276"/>
                    <a:pt x="18831" y="38209"/>
                  </a:cubicBezTo>
                  <a:cubicBezTo>
                    <a:pt x="22449" y="38162"/>
                    <a:pt x="25877" y="36685"/>
                    <a:pt x="28356" y="34113"/>
                  </a:cubicBezTo>
                  <a:cubicBezTo>
                    <a:pt x="31212" y="31294"/>
                    <a:pt x="32639" y="27427"/>
                    <a:pt x="32546" y="23446"/>
                  </a:cubicBezTo>
                  <a:cubicBezTo>
                    <a:pt x="32737" y="19426"/>
                    <a:pt x="31212" y="15511"/>
                    <a:pt x="28449" y="12587"/>
                  </a:cubicBezTo>
                  <a:cubicBezTo>
                    <a:pt x="25975" y="9891"/>
                    <a:pt x="22542" y="8301"/>
                    <a:pt x="18924" y="8205"/>
                  </a:cubicBezTo>
                  <a:cubicBezTo>
                    <a:pt x="15306" y="8205"/>
                    <a:pt x="11780" y="9806"/>
                    <a:pt x="9399" y="12587"/>
                  </a:cubicBezTo>
                  <a:cubicBezTo>
                    <a:pt x="6734" y="15483"/>
                    <a:pt x="5208" y="19302"/>
                    <a:pt x="5302" y="23255"/>
                  </a:cubicBezTo>
                  <a:close/>
                </a:path>
              </a:pathLst>
            </a:custGeom>
            <a:solidFill>
              <a:srgbClr val="6D6E71"/>
            </a:solidFill>
            <a:ln w="9525" cap="flat">
              <a:noFill/>
              <a:prstDash val="solid"/>
              <a:miter/>
            </a:ln>
          </p:spPr>
          <p:txBody>
            <a:bodyPr rtlCol="0" anchor="ctr"/>
            <a:lstStyle/>
            <a:p>
              <a:endParaRPr lang="en-US"/>
            </a:p>
          </p:txBody>
        </p:sp>
        <p:sp>
          <p:nvSpPr>
            <p:cNvPr id="1322" name="Freeform: Shape 1321">
              <a:extLst>
                <a:ext uri="{FF2B5EF4-FFF2-40B4-BE49-F238E27FC236}">
                  <a16:creationId xmlns:a16="http://schemas.microsoft.com/office/drawing/2014/main" id="{A06BCED1-0EE2-4A83-A056-B448903F6D72}"/>
                </a:ext>
              </a:extLst>
            </p:cNvPr>
            <p:cNvSpPr/>
            <p:nvPr/>
          </p:nvSpPr>
          <p:spPr>
            <a:xfrm>
              <a:off x="9042997" y="367370"/>
              <a:ext cx="59624" cy="61504"/>
            </a:xfrm>
            <a:custGeom>
              <a:avLst/>
              <a:gdLst>
                <a:gd name="connsiteX0" fmla="*/ 41517 w 45549"/>
                <a:gd name="connsiteY0" fmla="*/ 27545 h 46985"/>
                <a:gd name="connsiteX1" fmla="*/ 5514 w 45549"/>
                <a:gd name="connsiteY1" fmla="*/ 27545 h 46985"/>
                <a:gd name="connsiteX2" fmla="*/ 10086 w 45549"/>
                <a:gd name="connsiteY2" fmla="*/ 35546 h 46985"/>
                <a:gd name="connsiteX3" fmla="*/ 32754 w 45549"/>
                <a:gd name="connsiteY3" fmla="*/ 33165 h 46985"/>
                <a:gd name="connsiteX4" fmla="*/ 38187 w 45549"/>
                <a:gd name="connsiteY4" fmla="*/ 39165 h 46985"/>
                <a:gd name="connsiteX5" fmla="*/ 19137 w 45549"/>
                <a:gd name="connsiteY5" fmla="*/ 46785 h 46985"/>
                <a:gd name="connsiteX6" fmla="*/ 2752 w 45549"/>
                <a:gd name="connsiteY6" fmla="*/ 40404 h 46985"/>
                <a:gd name="connsiteX7" fmla="*/ -4011 w 45549"/>
                <a:gd name="connsiteY7" fmla="*/ 23259 h 46985"/>
                <a:gd name="connsiteX8" fmla="*/ 2849 w 45549"/>
                <a:gd name="connsiteY8" fmla="*/ 6209 h 46985"/>
                <a:gd name="connsiteX9" fmla="*/ 19039 w 45549"/>
                <a:gd name="connsiteY9" fmla="*/ -173 h 46985"/>
                <a:gd name="connsiteX10" fmla="*/ 34852 w 45549"/>
                <a:gd name="connsiteY10" fmla="*/ 5447 h 46985"/>
                <a:gd name="connsiteX11" fmla="*/ 41424 w 45549"/>
                <a:gd name="connsiteY11" fmla="*/ 20973 h 46985"/>
                <a:gd name="connsiteX12" fmla="*/ 5705 w 45549"/>
                <a:gd name="connsiteY12" fmla="*/ 20020 h 46985"/>
                <a:gd name="connsiteX13" fmla="*/ 31899 w 45549"/>
                <a:gd name="connsiteY13" fmla="*/ 20020 h 46985"/>
                <a:gd name="connsiteX14" fmla="*/ 28280 w 45549"/>
                <a:gd name="connsiteY14" fmla="*/ 11162 h 46985"/>
                <a:gd name="connsiteX15" fmla="*/ 19420 w 45549"/>
                <a:gd name="connsiteY15" fmla="*/ 8114 h 46985"/>
                <a:gd name="connsiteX16" fmla="*/ 9895 w 45549"/>
                <a:gd name="connsiteY16" fmla="*/ 11257 h 46985"/>
                <a:gd name="connsiteX17" fmla="*/ 5514 w 45549"/>
                <a:gd name="connsiteY17" fmla="*/ 20020 h 46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549" h="46985">
                  <a:moveTo>
                    <a:pt x="41517" y="27545"/>
                  </a:moveTo>
                  <a:lnTo>
                    <a:pt x="5514" y="27545"/>
                  </a:lnTo>
                  <a:cubicBezTo>
                    <a:pt x="5705" y="30774"/>
                    <a:pt x="7421" y="33717"/>
                    <a:pt x="10086" y="35546"/>
                  </a:cubicBezTo>
                  <a:cubicBezTo>
                    <a:pt x="17230" y="40404"/>
                    <a:pt x="26755" y="39394"/>
                    <a:pt x="32754" y="33165"/>
                  </a:cubicBezTo>
                  <a:lnTo>
                    <a:pt x="38187" y="39165"/>
                  </a:lnTo>
                  <a:cubicBezTo>
                    <a:pt x="33233" y="44299"/>
                    <a:pt x="26280" y="47071"/>
                    <a:pt x="19137" y="46785"/>
                  </a:cubicBezTo>
                  <a:cubicBezTo>
                    <a:pt x="13039" y="46947"/>
                    <a:pt x="7133" y="44652"/>
                    <a:pt x="2752" y="40404"/>
                  </a:cubicBezTo>
                  <a:cubicBezTo>
                    <a:pt x="-1820" y="35927"/>
                    <a:pt x="-4295" y="29679"/>
                    <a:pt x="-4011" y="23259"/>
                  </a:cubicBezTo>
                  <a:cubicBezTo>
                    <a:pt x="-4295" y="16848"/>
                    <a:pt x="-1820" y="10619"/>
                    <a:pt x="2849" y="6209"/>
                  </a:cubicBezTo>
                  <a:cubicBezTo>
                    <a:pt x="7230" y="2027"/>
                    <a:pt x="13039" y="-268"/>
                    <a:pt x="19039" y="-173"/>
                  </a:cubicBezTo>
                  <a:cubicBezTo>
                    <a:pt x="24848" y="-316"/>
                    <a:pt x="30471" y="1685"/>
                    <a:pt x="34852" y="5447"/>
                  </a:cubicBezTo>
                  <a:cubicBezTo>
                    <a:pt x="39326" y="9314"/>
                    <a:pt x="41805" y="15058"/>
                    <a:pt x="41424" y="20973"/>
                  </a:cubicBezTo>
                  <a:close/>
                  <a:moveTo>
                    <a:pt x="5705" y="20020"/>
                  </a:moveTo>
                  <a:lnTo>
                    <a:pt x="31899" y="20020"/>
                  </a:lnTo>
                  <a:cubicBezTo>
                    <a:pt x="32089" y="16677"/>
                    <a:pt x="30754" y="13429"/>
                    <a:pt x="28280" y="11162"/>
                  </a:cubicBezTo>
                  <a:cubicBezTo>
                    <a:pt x="25801" y="9066"/>
                    <a:pt x="22657" y="7981"/>
                    <a:pt x="19420" y="8114"/>
                  </a:cubicBezTo>
                  <a:cubicBezTo>
                    <a:pt x="15993" y="8085"/>
                    <a:pt x="12658" y="9190"/>
                    <a:pt x="9895" y="11257"/>
                  </a:cubicBezTo>
                  <a:cubicBezTo>
                    <a:pt x="7133" y="13286"/>
                    <a:pt x="5421" y="16563"/>
                    <a:pt x="5514" y="20020"/>
                  </a:cubicBezTo>
                  <a:close/>
                </a:path>
              </a:pathLst>
            </a:custGeom>
            <a:solidFill>
              <a:srgbClr val="6D6E71"/>
            </a:solidFill>
            <a:ln w="9525" cap="flat">
              <a:noFill/>
              <a:prstDash val="solid"/>
              <a:miter/>
            </a:ln>
          </p:spPr>
          <p:txBody>
            <a:bodyPr rtlCol="0" anchor="ctr"/>
            <a:lstStyle/>
            <a:p>
              <a:endParaRPr lang="en-US"/>
            </a:p>
          </p:txBody>
        </p:sp>
        <p:sp>
          <p:nvSpPr>
            <p:cNvPr id="1323" name="Freeform: Shape 1322">
              <a:extLst>
                <a:ext uri="{FF2B5EF4-FFF2-40B4-BE49-F238E27FC236}">
                  <a16:creationId xmlns:a16="http://schemas.microsoft.com/office/drawing/2014/main" id="{38F528EB-3DB2-4DFE-8808-2588D05CEABB}"/>
                </a:ext>
              </a:extLst>
            </p:cNvPr>
            <p:cNvSpPr/>
            <p:nvPr/>
          </p:nvSpPr>
          <p:spPr>
            <a:xfrm>
              <a:off x="9112567" y="344688"/>
              <a:ext cx="60875" cy="84203"/>
            </a:xfrm>
            <a:custGeom>
              <a:avLst/>
              <a:gdLst>
                <a:gd name="connsiteX0" fmla="*/ 2372 w 46505"/>
                <a:gd name="connsiteY0" fmla="*/ 57637 h 64326"/>
                <a:gd name="connsiteX1" fmla="*/ -4009 w 46505"/>
                <a:gd name="connsiteY1" fmla="*/ 40492 h 64326"/>
                <a:gd name="connsiteX2" fmla="*/ 2563 w 46505"/>
                <a:gd name="connsiteY2" fmla="*/ 23537 h 64326"/>
                <a:gd name="connsiteX3" fmla="*/ 18279 w 46505"/>
                <a:gd name="connsiteY3" fmla="*/ 17155 h 64326"/>
                <a:gd name="connsiteX4" fmla="*/ 32947 w 46505"/>
                <a:gd name="connsiteY4" fmla="*/ 24871 h 64326"/>
                <a:gd name="connsiteX5" fmla="*/ 32947 w 46505"/>
                <a:gd name="connsiteY5" fmla="*/ -180 h 64326"/>
                <a:gd name="connsiteX6" fmla="*/ 42472 w 46505"/>
                <a:gd name="connsiteY6" fmla="*/ -180 h 64326"/>
                <a:gd name="connsiteX7" fmla="*/ 42472 w 46505"/>
                <a:gd name="connsiteY7" fmla="*/ 63447 h 64326"/>
                <a:gd name="connsiteX8" fmla="*/ 32947 w 46505"/>
                <a:gd name="connsiteY8" fmla="*/ 63447 h 64326"/>
                <a:gd name="connsiteX9" fmla="*/ 32947 w 46505"/>
                <a:gd name="connsiteY9" fmla="*/ 56589 h 64326"/>
                <a:gd name="connsiteX10" fmla="*/ 17423 w 46505"/>
                <a:gd name="connsiteY10" fmla="*/ 64114 h 64326"/>
                <a:gd name="connsiteX11" fmla="*/ 2372 w 46505"/>
                <a:gd name="connsiteY11" fmla="*/ 57637 h 64326"/>
                <a:gd name="connsiteX12" fmla="*/ 5516 w 46505"/>
                <a:gd name="connsiteY12" fmla="*/ 40873 h 64326"/>
                <a:gd name="connsiteX13" fmla="*/ 9800 w 46505"/>
                <a:gd name="connsiteY13" fmla="*/ 51541 h 64326"/>
                <a:gd name="connsiteX14" fmla="*/ 19325 w 46505"/>
                <a:gd name="connsiteY14" fmla="*/ 55637 h 64326"/>
                <a:gd name="connsiteX15" fmla="*/ 28850 w 46505"/>
                <a:gd name="connsiteY15" fmla="*/ 51541 h 64326"/>
                <a:gd name="connsiteX16" fmla="*/ 32757 w 46505"/>
                <a:gd name="connsiteY16" fmla="*/ 40873 h 64326"/>
                <a:gd name="connsiteX17" fmla="*/ 28850 w 46505"/>
                <a:gd name="connsiteY17" fmla="*/ 29919 h 64326"/>
                <a:gd name="connsiteX18" fmla="*/ 19325 w 46505"/>
                <a:gd name="connsiteY18" fmla="*/ 25537 h 64326"/>
                <a:gd name="connsiteX19" fmla="*/ 9800 w 46505"/>
                <a:gd name="connsiteY19" fmla="*/ 29919 h 64326"/>
                <a:gd name="connsiteX20" fmla="*/ 5516 w 46505"/>
                <a:gd name="connsiteY20" fmla="*/ 40587 h 64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05" h="64326">
                  <a:moveTo>
                    <a:pt x="2372" y="57637"/>
                  </a:moveTo>
                  <a:cubicBezTo>
                    <a:pt x="-2009" y="53027"/>
                    <a:pt x="-4297" y="46835"/>
                    <a:pt x="-4009" y="40492"/>
                  </a:cubicBezTo>
                  <a:cubicBezTo>
                    <a:pt x="-4297" y="34167"/>
                    <a:pt x="-1916" y="28014"/>
                    <a:pt x="2563" y="23537"/>
                  </a:cubicBezTo>
                  <a:cubicBezTo>
                    <a:pt x="6754" y="19356"/>
                    <a:pt x="12372" y="17051"/>
                    <a:pt x="18279" y="17155"/>
                  </a:cubicBezTo>
                  <a:cubicBezTo>
                    <a:pt x="24185" y="17051"/>
                    <a:pt x="29710" y="19965"/>
                    <a:pt x="32947" y="24871"/>
                  </a:cubicBezTo>
                  <a:lnTo>
                    <a:pt x="32947" y="-180"/>
                  </a:lnTo>
                  <a:lnTo>
                    <a:pt x="42472" y="-180"/>
                  </a:lnTo>
                  <a:lnTo>
                    <a:pt x="42472" y="63447"/>
                  </a:lnTo>
                  <a:lnTo>
                    <a:pt x="32947" y="63447"/>
                  </a:lnTo>
                  <a:lnTo>
                    <a:pt x="32947" y="56589"/>
                  </a:lnTo>
                  <a:cubicBezTo>
                    <a:pt x="29422" y="61637"/>
                    <a:pt x="23520" y="64485"/>
                    <a:pt x="17423" y="64114"/>
                  </a:cubicBezTo>
                  <a:cubicBezTo>
                    <a:pt x="11707" y="64152"/>
                    <a:pt x="6279" y="61809"/>
                    <a:pt x="2372" y="57637"/>
                  </a:cubicBezTo>
                  <a:close/>
                  <a:moveTo>
                    <a:pt x="5516" y="40873"/>
                  </a:moveTo>
                  <a:cubicBezTo>
                    <a:pt x="5326" y="44873"/>
                    <a:pt x="6944" y="48759"/>
                    <a:pt x="9800" y="51541"/>
                  </a:cubicBezTo>
                  <a:cubicBezTo>
                    <a:pt x="12279" y="54132"/>
                    <a:pt x="15707" y="55608"/>
                    <a:pt x="19325" y="55637"/>
                  </a:cubicBezTo>
                  <a:cubicBezTo>
                    <a:pt x="22948" y="55684"/>
                    <a:pt x="26376" y="54189"/>
                    <a:pt x="28850" y="51541"/>
                  </a:cubicBezTo>
                  <a:cubicBezTo>
                    <a:pt x="31520" y="48626"/>
                    <a:pt x="32854" y="44797"/>
                    <a:pt x="32757" y="40873"/>
                  </a:cubicBezTo>
                  <a:cubicBezTo>
                    <a:pt x="32854" y="36863"/>
                    <a:pt x="31520" y="32958"/>
                    <a:pt x="28850" y="29919"/>
                  </a:cubicBezTo>
                  <a:cubicBezTo>
                    <a:pt x="26469" y="27176"/>
                    <a:pt x="22948" y="25576"/>
                    <a:pt x="19325" y="25537"/>
                  </a:cubicBezTo>
                  <a:cubicBezTo>
                    <a:pt x="15707" y="25604"/>
                    <a:pt x="12181" y="27195"/>
                    <a:pt x="9800" y="29919"/>
                  </a:cubicBezTo>
                  <a:cubicBezTo>
                    <a:pt x="7042" y="32786"/>
                    <a:pt x="5516" y="36615"/>
                    <a:pt x="5516" y="40587"/>
                  </a:cubicBezTo>
                  <a:close/>
                </a:path>
              </a:pathLst>
            </a:custGeom>
            <a:solidFill>
              <a:srgbClr val="6D6E71"/>
            </a:solidFill>
            <a:ln w="9525" cap="flat">
              <a:noFill/>
              <a:prstDash val="solid"/>
              <a:miter/>
            </a:ln>
          </p:spPr>
          <p:txBody>
            <a:bodyPr rtlCol="0" anchor="ctr"/>
            <a:lstStyle/>
            <a:p>
              <a:endParaRPr lang="en-US"/>
            </a:p>
          </p:txBody>
        </p:sp>
        <p:sp>
          <p:nvSpPr>
            <p:cNvPr id="1324" name="Freeform: Shape 1323">
              <a:extLst>
                <a:ext uri="{FF2B5EF4-FFF2-40B4-BE49-F238E27FC236}">
                  <a16:creationId xmlns:a16="http://schemas.microsoft.com/office/drawing/2014/main" id="{C8316ED1-6478-48D6-B6CC-050D4A5D9281}"/>
                </a:ext>
              </a:extLst>
            </p:cNvPr>
            <p:cNvSpPr/>
            <p:nvPr/>
          </p:nvSpPr>
          <p:spPr>
            <a:xfrm>
              <a:off x="9222568" y="367307"/>
              <a:ext cx="96323" cy="61166"/>
            </a:xfrm>
            <a:custGeom>
              <a:avLst/>
              <a:gdLst>
                <a:gd name="connsiteX0" fmla="*/ 5492 w 73585"/>
                <a:gd name="connsiteY0" fmla="*/ 21497 h 46727"/>
                <a:gd name="connsiteX1" fmla="*/ 5492 w 73585"/>
                <a:gd name="connsiteY1" fmla="*/ 46167 h 46727"/>
                <a:gd name="connsiteX2" fmla="*/ -4033 w 73585"/>
                <a:gd name="connsiteY2" fmla="*/ 46167 h 46727"/>
                <a:gd name="connsiteX3" fmla="*/ -4033 w 73585"/>
                <a:gd name="connsiteY3" fmla="*/ 542 h 46727"/>
                <a:gd name="connsiteX4" fmla="*/ 5492 w 73585"/>
                <a:gd name="connsiteY4" fmla="*/ 542 h 46727"/>
                <a:gd name="connsiteX5" fmla="*/ 5492 w 73585"/>
                <a:gd name="connsiteY5" fmla="*/ 8924 h 46727"/>
                <a:gd name="connsiteX6" fmla="*/ 11780 w 73585"/>
                <a:gd name="connsiteY6" fmla="*/ 2257 h 46727"/>
                <a:gd name="connsiteX7" fmla="*/ 20733 w 73585"/>
                <a:gd name="connsiteY7" fmla="*/ -125 h 46727"/>
                <a:gd name="connsiteX8" fmla="*/ 35402 w 73585"/>
                <a:gd name="connsiteY8" fmla="*/ 8829 h 46727"/>
                <a:gd name="connsiteX9" fmla="*/ 52261 w 73585"/>
                <a:gd name="connsiteY9" fmla="*/ -125 h 46727"/>
                <a:gd name="connsiteX10" fmla="*/ 64740 w 73585"/>
                <a:gd name="connsiteY10" fmla="*/ 4638 h 46727"/>
                <a:gd name="connsiteX11" fmla="*/ 69502 w 73585"/>
                <a:gd name="connsiteY11" fmla="*/ 18259 h 46727"/>
                <a:gd name="connsiteX12" fmla="*/ 69502 w 73585"/>
                <a:gd name="connsiteY12" fmla="*/ 46167 h 46727"/>
                <a:gd name="connsiteX13" fmla="*/ 59977 w 73585"/>
                <a:gd name="connsiteY13" fmla="*/ 46167 h 46727"/>
                <a:gd name="connsiteX14" fmla="*/ 59977 w 73585"/>
                <a:gd name="connsiteY14" fmla="*/ 21116 h 46727"/>
                <a:gd name="connsiteX15" fmla="*/ 49499 w 73585"/>
                <a:gd name="connsiteY15" fmla="*/ 8543 h 46727"/>
                <a:gd name="connsiteX16" fmla="*/ 41020 w 73585"/>
                <a:gd name="connsiteY16" fmla="*/ 11686 h 46727"/>
                <a:gd name="connsiteX17" fmla="*/ 37211 w 73585"/>
                <a:gd name="connsiteY17" fmla="*/ 21211 h 46727"/>
                <a:gd name="connsiteX18" fmla="*/ 37211 w 73585"/>
                <a:gd name="connsiteY18" fmla="*/ 46548 h 46727"/>
                <a:gd name="connsiteX19" fmla="*/ 27686 w 73585"/>
                <a:gd name="connsiteY19" fmla="*/ 46548 h 46727"/>
                <a:gd name="connsiteX20" fmla="*/ 27686 w 73585"/>
                <a:gd name="connsiteY20" fmla="*/ 21497 h 46727"/>
                <a:gd name="connsiteX21" fmla="*/ 25305 w 73585"/>
                <a:gd name="connsiteY21" fmla="*/ 11972 h 46727"/>
                <a:gd name="connsiteX22" fmla="*/ 18068 w 73585"/>
                <a:gd name="connsiteY22" fmla="*/ 8924 h 46727"/>
                <a:gd name="connsiteX23" fmla="*/ 9399 w 73585"/>
                <a:gd name="connsiteY23" fmla="*/ 12258 h 46727"/>
                <a:gd name="connsiteX24" fmla="*/ 5492 w 73585"/>
                <a:gd name="connsiteY24" fmla="*/ 21497 h 46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585" h="46727">
                  <a:moveTo>
                    <a:pt x="5492" y="21497"/>
                  </a:moveTo>
                  <a:lnTo>
                    <a:pt x="5492" y="46167"/>
                  </a:lnTo>
                  <a:lnTo>
                    <a:pt x="-4033" y="46167"/>
                  </a:lnTo>
                  <a:lnTo>
                    <a:pt x="-4033" y="542"/>
                  </a:lnTo>
                  <a:lnTo>
                    <a:pt x="5492" y="542"/>
                  </a:lnTo>
                  <a:lnTo>
                    <a:pt x="5492" y="8924"/>
                  </a:lnTo>
                  <a:cubicBezTo>
                    <a:pt x="6920" y="6124"/>
                    <a:pt x="9111" y="3809"/>
                    <a:pt x="11780" y="2257"/>
                  </a:cubicBezTo>
                  <a:cubicBezTo>
                    <a:pt x="14543" y="704"/>
                    <a:pt x="17589" y="-115"/>
                    <a:pt x="20733" y="-125"/>
                  </a:cubicBezTo>
                  <a:cubicBezTo>
                    <a:pt x="27021" y="-677"/>
                    <a:pt x="33021" y="2952"/>
                    <a:pt x="35402" y="8829"/>
                  </a:cubicBezTo>
                  <a:cubicBezTo>
                    <a:pt x="39211" y="3219"/>
                    <a:pt x="45499" y="-134"/>
                    <a:pt x="52261" y="-125"/>
                  </a:cubicBezTo>
                  <a:cubicBezTo>
                    <a:pt x="56926" y="-315"/>
                    <a:pt x="61405" y="1409"/>
                    <a:pt x="64740" y="4638"/>
                  </a:cubicBezTo>
                  <a:cubicBezTo>
                    <a:pt x="68074" y="8343"/>
                    <a:pt x="69884" y="13258"/>
                    <a:pt x="69502" y="18259"/>
                  </a:cubicBezTo>
                  <a:lnTo>
                    <a:pt x="69502" y="46167"/>
                  </a:lnTo>
                  <a:lnTo>
                    <a:pt x="59977" y="46167"/>
                  </a:lnTo>
                  <a:lnTo>
                    <a:pt x="59977" y="21116"/>
                  </a:lnTo>
                  <a:cubicBezTo>
                    <a:pt x="59977" y="12734"/>
                    <a:pt x="56452" y="8543"/>
                    <a:pt x="49499" y="8543"/>
                  </a:cubicBezTo>
                  <a:cubicBezTo>
                    <a:pt x="46355" y="8496"/>
                    <a:pt x="43402" y="9619"/>
                    <a:pt x="41020" y="11686"/>
                  </a:cubicBezTo>
                  <a:cubicBezTo>
                    <a:pt x="38355" y="14106"/>
                    <a:pt x="36927" y="17620"/>
                    <a:pt x="37211" y="21211"/>
                  </a:cubicBezTo>
                  <a:lnTo>
                    <a:pt x="37211" y="46548"/>
                  </a:lnTo>
                  <a:lnTo>
                    <a:pt x="27686" y="46548"/>
                  </a:lnTo>
                  <a:lnTo>
                    <a:pt x="27686" y="21497"/>
                  </a:lnTo>
                  <a:cubicBezTo>
                    <a:pt x="27970" y="18144"/>
                    <a:pt x="27114" y="14801"/>
                    <a:pt x="25305" y="11972"/>
                  </a:cubicBezTo>
                  <a:cubicBezTo>
                    <a:pt x="23496" y="9829"/>
                    <a:pt x="20826" y="8696"/>
                    <a:pt x="18068" y="8924"/>
                  </a:cubicBezTo>
                  <a:cubicBezTo>
                    <a:pt x="14827" y="8896"/>
                    <a:pt x="11780" y="10086"/>
                    <a:pt x="9399" y="12258"/>
                  </a:cubicBezTo>
                  <a:cubicBezTo>
                    <a:pt x="6827" y="14639"/>
                    <a:pt x="5399" y="18001"/>
                    <a:pt x="5492" y="21497"/>
                  </a:cubicBezTo>
                  <a:close/>
                </a:path>
              </a:pathLst>
            </a:custGeom>
            <a:solidFill>
              <a:srgbClr val="6D6E71"/>
            </a:solidFill>
            <a:ln w="9525" cap="flat">
              <a:noFill/>
              <a:prstDash val="solid"/>
              <a:miter/>
            </a:ln>
          </p:spPr>
          <p:txBody>
            <a:bodyPr rtlCol="0" anchor="ctr"/>
            <a:lstStyle/>
            <a:p>
              <a:endParaRPr lang="en-US"/>
            </a:p>
          </p:txBody>
        </p:sp>
        <p:sp>
          <p:nvSpPr>
            <p:cNvPr id="1325" name="Freeform: Shape 1324">
              <a:extLst>
                <a:ext uri="{FF2B5EF4-FFF2-40B4-BE49-F238E27FC236}">
                  <a16:creationId xmlns:a16="http://schemas.microsoft.com/office/drawing/2014/main" id="{B22CAF4C-0F89-4BF0-B083-2E4B2642651D}"/>
                </a:ext>
              </a:extLst>
            </p:cNvPr>
            <p:cNvSpPr/>
            <p:nvPr/>
          </p:nvSpPr>
          <p:spPr>
            <a:xfrm>
              <a:off x="9334782" y="342815"/>
              <a:ext cx="15836" cy="85160"/>
            </a:xfrm>
            <a:custGeom>
              <a:avLst/>
              <a:gdLst>
                <a:gd name="connsiteX0" fmla="*/ -2317 w 12098"/>
                <a:gd name="connsiteY0" fmla="*/ 10204 h 65057"/>
                <a:gd name="connsiteX1" fmla="*/ -2317 w 12098"/>
                <a:gd name="connsiteY1" fmla="*/ 1631 h 65057"/>
                <a:gd name="connsiteX2" fmla="*/ 2065 w 12098"/>
                <a:gd name="connsiteY2" fmla="*/ -178 h 65057"/>
                <a:gd name="connsiteX3" fmla="*/ 6353 w 12098"/>
                <a:gd name="connsiteY3" fmla="*/ 1631 h 65057"/>
                <a:gd name="connsiteX4" fmla="*/ 6353 w 12098"/>
                <a:gd name="connsiteY4" fmla="*/ 10204 h 65057"/>
                <a:gd name="connsiteX5" fmla="*/ 2065 w 12098"/>
                <a:gd name="connsiteY5" fmla="*/ 12014 h 65057"/>
                <a:gd name="connsiteX6" fmla="*/ -2317 w 12098"/>
                <a:gd name="connsiteY6" fmla="*/ 10204 h 65057"/>
                <a:gd name="connsiteX7" fmla="*/ 6729 w 12098"/>
                <a:gd name="connsiteY7" fmla="*/ 64877 h 65057"/>
                <a:gd name="connsiteX8" fmla="*/ -2796 w 12098"/>
                <a:gd name="connsiteY8" fmla="*/ 64877 h 65057"/>
                <a:gd name="connsiteX9" fmla="*/ -2796 w 12098"/>
                <a:gd name="connsiteY9" fmla="*/ 19253 h 65057"/>
                <a:gd name="connsiteX10" fmla="*/ 6729 w 12098"/>
                <a:gd name="connsiteY10" fmla="*/ 19253 h 65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098" h="65057">
                  <a:moveTo>
                    <a:pt x="-2317" y="10204"/>
                  </a:moveTo>
                  <a:cubicBezTo>
                    <a:pt x="-4605" y="7813"/>
                    <a:pt x="-4605" y="4022"/>
                    <a:pt x="-2317" y="1631"/>
                  </a:cubicBezTo>
                  <a:cubicBezTo>
                    <a:pt x="-1173" y="441"/>
                    <a:pt x="446" y="-217"/>
                    <a:pt x="2065" y="-178"/>
                  </a:cubicBezTo>
                  <a:cubicBezTo>
                    <a:pt x="3683" y="-198"/>
                    <a:pt x="5208" y="460"/>
                    <a:pt x="6353" y="1631"/>
                  </a:cubicBezTo>
                  <a:cubicBezTo>
                    <a:pt x="8636" y="4022"/>
                    <a:pt x="8636" y="7813"/>
                    <a:pt x="6353" y="10204"/>
                  </a:cubicBezTo>
                  <a:cubicBezTo>
                    <a:pt x="5208" y="11375"/>
                    <a:pt x="3683" y="12033"/>
                    <a:pt x="2065" y="12014"/>
                  </a:cubicBezTo>
                  <a:cubicBezTo>
                    <a:pt x="446" y="12052"/>
                    <a:pt x="-1173" y="11394"/>
                    <a:pt x="-2317" y="10204"/>
                  </a:cubicBezTo>
                  <a:close/>
                  <a:moveTo>
                    <a:pt x="6729" y="64877"/>
                  </a:moveTo>
                  <a:lnTo>
                    <a:pt x="-2796" y="64877"/>
                  </a:lnTo>
                  <a:lnTo>
                    <a:pt x="-2796" y="19253"/>
                  </a:lnTo>
                  <a:lnTo>
                    <a:pt x="6729" y="19253"/>
                  </a:lnTo>
                  <a:close/>
                </a:path>
              </a:pathLst>
            </a:custGeom>
            <a:solidFill>
              <a:srgbClr val="6D6E71"/>
            </a:solidFill>
            <a:ln w="9525" cap="flat">
              <a:noFill/>
              <a:prstDash val="solid"/>
              <a:miter/>
            </a:ln>
          </p:spPr>
          <p:txBody>
            <a:bodyPr rtlCol="0" anchor="ctr"/>
            <a:lstStyle/>
            <a:p>
              <a:endParaRPr lang="en-US"/>
            </a:p>
          </p:txBody>
        </p:sp>
        <p:sp>
          <p:nvSpPr>
            <p:cNvPr id="1326" name="Freeform: Shape 1325">
              <a:extLst>
                <a:ext uri="{FF2B5EF4-FFF2-40B4-BE49-F238E27FC236}">
                  <a16:creationId xmlns:a16="http://schemas.microsoft.com/office/drawing/2014/main" id="{C03E15CF-DFFB-43CF-B6F8-744D9C9F106D}"/>
                </a:ext>
              </a:extLst>
            </p:cNvPr>
            <p:cNvSpPr/>
            <p:nvPr/>
          </p:nvSpPr>
          <p:spPr>
            <a:xfrm>
              <a:off x="9361586" y="368231"/>
              <a:ext cx="48021" cy="61019"/>
            </a:xfrm>
            <a:custGeom>
              <a:avLst/>
              <a:gdLst>
                <a:gd name="connsiteX0" fmla="*/ 32639 w 36685"/>
                <a:gd name="connsiteY0" fmla="*/ 32126 h 46615"/>
                <a:gd name="connsiteX1" fmla="*/ 27877 w 36685"/>
                <a:gd name="connsiteY1" fmla="*/ 42508 h 46615"/>
                <a:gd name="connsiteX2" fmla="*/ 15780 w 36685"/>
                <a:gd name="connsiteY2" fmla="*/ 46413 h 46615"/>
                <a:gd name="connsiteX3" fmla="*/ 5492 w 36685"/>
                <a:gd name="connsiteY3" fmla="*/ 44699 h 46615"/>
                <a:gd name="connsiteX4" fmla="*/ -4033 w 36685"/>
                <a:gd name="connsiteY4" fmla="*/ 39555 h 46615"/>
                <a:gd name="connsiteX5" fmla="*/ 539 w 36685"/>
                <a:gd name="connsiteY5" fmla="*/ 32126 h 46615"/>
                <a:gd name="connsiteX6" fmla="*/ 15971 w 36685"/>
                <a:gd name="connsiteY6" fmla="*/ 38127 h 46615"/>
                <a:gd name="connsiteX7" fmla="*/ 21115 w 36685"/>
                <a:gd name="connsiteY7" fmla="*/ 36603 h 46615"/>
                <a:gd name="connsiteX8" fmla="*/ 23021 w 36685"/>
                <a:gd name="connsiteY8" fmla="*/ 32793 h 46615"/>
                <a:gd name="connsiteX9" fmla="*/ 13971 w 36685"/>
                <a:gd name="connsiteY9" fmla="*/ 26697 h 46615"/>
                <a:gd name="connsiteX10" fmla="*/ 12924 w 36685"/>
                <a:gd name="connsiteY10" fmla="*/ 26697 h 46615"/>
                <a:gd name="connsiteX11" fmla="*/ -1363 w 36685"/>
                <a:gd name="connsiteY11" fmla="*/ 13838 h 46615"/>
                <a:gd name="connsiteX12" fmla="*/ 3590 w 36685"/>
                <a:gd name="connsiteY12" fmla="*/ 3646 h 46615"/>
                <a:gd name="connsiteX13" fmla="*/ 16450 w 36685"/>
                <a:gd name="connsiteY13" fmla="*/ -164 h 46615"/>
                <a:gd name="connsiteX14" fmla="*/ 31305 w 36685"/>
                <a:gd name="connsiteY14" fmla="*/ 4503 h 46615"/>
                <a:gd name="connsiteX15" fmla="*/ 27686 w 36685"/>
                <a:gd name="connsiteY15" fmla="*/ 11647 h 46615"/>
                <a:gd name="connsiteX16" fmla="*/ 15687 w 36685"/>
                <a:gd name="connsiteY16" fmla="*/ 7932 h 46615"/>
                <a:gd name="connsiteX17" fmla="*/ 10064 w 36685"/>
                <a:gd name="connsiteY17" fmla="*/ 9171 h 46615"/>
                <a:gd name="connsiteX18" fmla="*/ 7971 w 36685"/>
                <a:gd name="connsiteY18" fmla="*/ 12885 h 46615"/>
                <a:gd name="connsiteX19" fmla="*/ 10162 w 36685"/>
                <a:gd name="connsiteY19" fmla="*/ 16124 h 46615"/>
                <a:gd name="connsiteX20" fmla="*/ 14450 w 36685"/>
                <a:gd name="connsiteY20" fmla="*/ 17648 h 46615"/>
                <a:gd name="connsiteX21" fmla="*/ 19398 w 36685"/>
                <a:gd name="connsiteY21" fmla="*/ 18981 h 46615"/>
                <a:gd name="connsiteX22" fmla="*/ 23593 w 36685"/>
                <a:gd name="connsiteY22" fmla="*/ 20505 h 46615"/>
                <a:gd name="connsiteX23" fmla="*/ 27877 w 36685"/>
                <a:gd name="connsiteY23" fmla="*/ 22887 h 46615"/>
                <a:gd name="connsiteX24" fmla="*/ 32639 w 36685"/>
                <a:gd name="connsiteY24" fmla="*/ 32126 h 46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5" h="46615">
                  <a:moveTo>
                    <a:pt x="32639" y="32126"/>
                  </a:moveTo>
                  <a:cubicBezTo>
                    <a:pt x="32830" y="36145"/>
                    <a:pt x="31021" y="40003"/>
                    <a:pt x="27877" y="42508"/>
                  </a:cubicBezTo>
                  <a:cubicBezTo>
                    <a:pt x="24449" y="45242"/>
                    <a:pt x="20161" y="46632"/>
                    <a:pt x="15780" y="46413"/>
                  </a:cubicBezTo>
                  <a:cubicBezTo>
                    <a:pt x="12255" y="46375"/>
                    <a:pt x="8827" y="45804"/>
                    <a:pt x="5492" y="44699"/>
                  </a:cubicBezTo>
                  <a:cubicBezTo>
                    <a:pt x="2065" y="43575"/>
                    <a:pt x="-1173" y="41832"/>
                    <a:pt x="-4033" y="39555"/>
                  </a:cubicBezTo>
                  <a:lnTo>
                    <a:pt x="539" y="32126"/>
                  </a:lnTo>
                  <a:cubicBezTo>
                    <a:pt x="4925" y="35755"/>
                    <a:pt x="10352" y="37860"/>
                    <a:pt x="15971" y="38127"/>
                  </a:cubicBezTo>
                  <a:cubicBezTo>
                    <a:pt x="17780" y="38251"/>
                    <a:pt x="19589" y="37708"/>
                    <a:pt x="21115" y="36603"/>
                  </a:cubicBezTo>
                  <a:cubicBezTo>
                    <a:pt x="22352" y="35726"/>
                    <a:pt x="23021" y="34298"/>
                    <a:pt x="23021" y="32793"/>
                  </a:cubicBezTo>
                  <a:cubicBezTo>
                    <a:pt x="23021" y="30507"/>
                    <a:pt x="19970" y="28506"/>
                    <a:pt x="13971" y="26697"/>
                  </a:cubicBezTo>
                  <a:lnTo>
                    <a:pt x="12924" y="26697"/>
                  </a:lnTo>
                  <a:cubicBezTo>
                    <a:pt x="3399" y="24096"/>
                    <a:pt x="-1363" y="19810"/>
                    <a:pt x="-1363" y="13838"/>
                  </a:cubicBezTo>
                  <a:cubicBezTo>
                    <a:pt x="-1461" y="9847"/>
                    <a:pt x="446" y="6056"/>
                    <a:pt x="3590" y="3646"/>
                  </a:cubicBezTo>
                  <a:cubicBezTo>
                    <a:pt x="7306" y="998"/>
                    <a:pt x="11878" y="-345"/>
                    <a:pt x="16450" y="-164"/>
                  </a:cubicBezTo>
                  <a:cubicBezTo>
                    <a:pt x="21780" y="-154"/>
                    <a:pt x="26923" y="1474"/>
                    <a:pt x="31305" y="4503"/>
                  </a:cubicBezTo>
                  <a:lnTo>
                    <a:pt x="27686" y="11647"/>
                  </a:lnTo>
                  <a:cubicBezTo>
                    <a:pt x="24161" y="9228"/>
                    <a:pt x="19970" y="7932"/>
                    <a:pt x="15687" y="7932"/>
                  </a:cubicBezTo>
                  <a:cubicBezTo>
                    <a:pt x="13780" y="7837"/>
                    <a:pt x="11780" y="8266"/>
                    <a:pt x="10064" y="9171"/>
                  </a:cubicBezTo>
                  <a:cubicBezTo>
                    <a:pt x="8734" y="9923"/>
                    <a:pt x="7873" y="11352"/>
                    <a:pt x="7971" y="12885"/>
                  </a:cubicBezTo>
                  <a:cubicBezTo>
                    <a:pt x="7873" y="14333"/>
                    <a:pt x="8827" y="15657"/>
                    <a:pt x="10162" y="16124"/>
                  </a:cubicBezTo>
                  <a:cubicBezTo>
                    <a:pt x="11496" y="16791"/>
                    <a:pt x="12924" y="17305"/>
                    <a:pt x="14450" y="17648"/>
                  </a:cubicBezTo>
                  <a:cubicBezTo>
                    <a:pt x="16161" y="17991"/>
                    <a:pt x="17780" y="18429"/>
                    <a:pt x="19398" y="18981"/>
                  </a:cubicBezTo>
                  <a:lnTo>
                    <a:pt x="23593" y="20505"/>
                  </a:lnTo>
                  <a:cubicBezTo>
                    <a:pt x="25114" y="21191"/>
                    <a:pt x="26542" y="21991"/>
                    <a:pt x="27877" y="22887"/>
                  </a:cubicBezTo>
                  <a:cubicBezTo>
                    <a:pt x="30928" y="24944"/>
                    <a:pt x="32737" y="28430"/>
                    <a:pt x="32639" y="32126"/>
                  </a:cubicBezTo>
                  <a:close/>
                </a:path>
              </a:pathLst>
            </a:custGeom>
            <a:solidFill>
              <a:srgbClr val="6D6E71"/>
            </a:solidFill>
            <a:ln w="9525" cap="flat">
              <a:noFill/>
              <a:prstDash val="solid"/>
              <a:miter/>
            </a:ln>
          </p:spPr>
          <p:txBody>
            <a:bodyPr rtlCol="0" anchor="ctr"/>
            <a:lstStyle/>
            <a:p>
              <a:endParaRPr lang="en-US"/>
            </a:p>
          </p:txBody>
        </p:sp>
        <p:sp>
          <p:nvSpPr>
            <p:cNvPr id="1327" name="Freeform: Shape 1326">
              <a:extLst>
                <a:ext uri="{FF2B5EF4-FFF2-40B4-BE49-F238E27FC236}">
                  <a16:creationId xmlns:a16="http://schemas.microsoft.com/office/drawing/2014/main" id="{B38D04A0-0E45-44CD-9B5F-99527D641634}"/>
                </a:ext>
              </a:extLst>
            </p:cNvPr>
            <p:cNvSpPr/>
            <p:nvPr/>
          </p:nvSpPr>
          <p:spPr>
            <a:xfrm>
              <a:off x="9420036" y="344688"/>
              <a:ext cx="60875" cy="84203"/>
            </a:xfrm>
            <a:custGeom>
              <a:avLst/>
              <a:gdLst>
                <a:gd name="connsiteX0" fmla="*/ 2372 w 46505"/>
                <a:gd name="connsiteY0" fmla="*/ 57637 h 64326"/>
                <a:gd name="connsiteX1" fmla="*/ -4009 w 46505"/>
                <a:gd name="connsiteY1" fmla="*/ 40492 h 64326"/>
                <a:gd name="connsiteX2" fmla="*/ 2563 w 46505"/>
                <a:gd name="connsiteY2" fmla="*/ 23537 h 64326"/>
                <a:gd name="connsiteX3" fmla="*/ 18279 w 46505"/>
                <a:gd name="connsiteY3" fmla="*/ 17155 h 64326"/>
                <a:gd name="connsiteX4" fmla="*/ 32947 w 46505"/>
                <a:gd name="connsiteY4" fmla="*/ 24871 h 64326"/>
                <a:gd name="connsiteX5" fmla="*/ 32947 w 46505"/>
                <a:gd name="connsiteY5" fmla="*/ -180 h 64326"/>
                <a:gd name="connsiteX6" fmla="*/ 42472 w 46505"/>
                <a:gd name="connsiteY6" fmla="*/ -180 h 64326"/>
                <a:gd name="connsiteX7" fmla="*/ 42472 w 46505"/>
                <a:gd name="connsiteY7" fmla="*/ 63447 h 64326"/>
                <a:gd name="connsiteX8" fmla="*/ 32947 w 46505"/>
                <a:gd name="connsiteY8" fmla="*/ 63447 h 64326"/>
                <a:gd name="connsiteX9" fmla="*/ 32947 w 46505"/>
                <a:gd name="connsiteY9" fmla="*/ 56589 h 64326"/>
                <a:gd name="connsiteX10" fmla="*/ 17423 w 46505"/>
                <a:gd name="connsiteY10" fmla="*/ 64114 h 64326"/>
                <a:gd name="connsiteX11" fmla="*/ 2372 w 46505"/>
                <a:gd name="connsiteY11" fmla="*/ 57637 h 64326"/>
                <a:gd name="connsiteX12" fmla="*/ 5516 w 46505"/>
                <a:gd name="connsiteY12" fmla="*/ 40873 h 64326"/>
                <a:gd name="connsiteX13" fmla="*/ 9707 w 46505"/>
                <a:gd name="connsiteY13" fmla="*/ 51541 h 64326"/>
                <a:gd name="connsiteX14" fmla="*/ 19232 w 46505"/>
                <a:gd name="connsiteY14" fmla="*/ 55637 h 64326"/>
                <a:gd name="connsiteX15" fmla="*/ 28757 w 46505"/>
                <a:gd name="connsiteY15" fmla="*/ 51541 h 64326"/>
                <a:gd name="connsiteX16" fmla="*/ 32659 w 46505"/>
                <a:gd name="connsiteY16" fmla="*/ 40873 h 64326"/>
                <a:gd name="connsiteX17" fmla="*/ 28757 w 46505"/>
                <a:gd name="connsiteY17" fmla="*/ 29919 h 64326"/>
                <a:gd name="connsiteX18" fmla="*/ 19232 w 46505"/>
                <a:gd name="connsiteY18" fmla="*/ 25537 h 64326"/>
                <a:gd name="connsiteX19" fmla="*/ 9707 w 46505"/>
                <a:gd name="connsiteY19" fmla="*/ 29919 h 64326"/>
                <a:gd name="connsiteX20" fmla="*/ 5516 w 46505"/>
                <a:gd name="connsiteY20" fmla="*/ 40587 h 64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05" h="64326">
                  <a:moveTo>
                    <a:pt x="2372" y="57637"/>
                  </a:moveTo>
                  <a:cubicBezTo>
                    <a:pt x="-2009" y="53027"/>
                    <a:pt x="-4297" y="46835"/>
                    <a:pt x="-4009" y="40492"/>
                  </a:cubicBezTo>
                  <a:cubicBezTo>
                    <a:pt x="-4297" y="34167"/>
                    <a:pt x="-1916" y="28014"/>
                    <a:pt x="2563" y="23537"/>
                  </a:cubicBezTo>
                  <a:cubicBezTo>
                    <a:pt x="6754" y="19356"/>
                    <a:pt x="12372" y="17051"/>
                    <a:pt x="18279" y="17155"/>
                  </a:cubicBezTo>
                  <a:cubicBezTo>
                    <a:pt x="24185" y="17051"/>
                    <a:pt x="29706" y="19965"/>
                    <a:pt x="32947" y="24871"/>
                  </a:cubicBezTo>
                  <a:lnTo>
                    <a:pt x="32947" y="-180"/>
                  </a:lnTo>
                  <a:lnTo>
                    <a:pt x="42472" y="-180"/>
                  </a:lnTo>
                  <a:lnTo>
                    <a:pt x="42472" y="63447"/>
                  </a:lnTo>
                  <a:lnTo>
                    <a:pt x="32947" y="63447"/>
                  </a:lnTo>
                  <a:lnTo>
                    <a:pt x="32947" y="56589"/>
                  </a:lnTo>
                  <a:cubicBezTo>
                    <a:pt x="29422" y="61637"/>
                    <a:pt x="23515" y="64485"/>
                    <a:pt x="17423" y="64114"/>
                  </a:cubicBezTo>
                  <a:cubicBezTo>
                    <a:pt x="11707" y="64152"/>
                    <a:pt x="6275" y="61809"/>
                    <a:pt x="2372" y="57637"/>
                  </a:cubicBezTo>
                  <a:close/>
                  <a:moveTo>
                    <a:pt x="5516" y="40873"/>
                  </a:moveTo>
                  <a:cubicBezTo>
                    <a:pt x="5419" y="44854"/>
                    <a:pt x="6847" y="48721"/>
                    <a:pt x="9707" y="51541"/>
                  </a:cubicBezTo>
                  <a:cubicBezTo>
                    <a:pt x="12181" y="54103"/>
                    <a:pt x="15609" y="55570"/>
                    <a:pt x="19232" y="55637"/>
                  </a:cubicBezTo>
                  <a:cubicBezTo>
                    <a:pt x="22850" y="55684"/>
                    <a:pt x="26278" y="54189"/>
                    <a:pt x="28757" y="51541"/>
                  </a:cubicBezTo>
                  <a:cubicBezTo>
                    <a:pt x="31422" y="48626"/>
                    <a:pt x="32757" y="44797"/>
                    <a:pt x="32659" y="40873"/>
                  </a:cubicBezTo>
                  <a:cubicBezTo>
                    <a:pt x="32757" y="36863"/>
                    <a:pt x="31422" y="32958"/>
                    <a:pt x="28757" y="29919"/>
                  </a:cubicBezTo>
                  <a:cubicBezTo>
                    <a:pt x="26376" y="27176"/>
                    <a:pt x="22850" y="25576"/>
                    <a:pt x="19232" y="25537"/>
                  </a:cubicBezTo>
                  <a:cubicBezTo>
                    <a:pt x="15609" y="25604"/>
                    <a:pt x="12088" y="27195"/>
                    <a:pt x="9707" y="29919"/>
                  </a:cubicBezTo>
                  <a:cubicBezTo>
                    <a:pt x="7037" y="32805"/>
                    <a:pt x="5516" y="36625"/>
                    <a:pt x="5516" y="40587"/>
                  </a:cubicBezTo>
                  <a:close/>
                </a:path>
              </a:pathLst>
            </a:custGeom>
            <a:solidFill>
              <a:srgbClr val="6D6E71"/>
            </a:solidFill>
            <a:ln w="9525" cap="flat">
              <a:noFill/>
              <a:prstDash val="solid"/>
              <a:miter/>
            </a:ln>
          </p:spPr>
          <p:txBody>
            <a:bodyPr rtlCol="0" anchor="ctr"/>
            <a:lstStyle/>
            <a:p>
              <a:endParaRPr lang="en-US"/>
            </a:p>
          </p:txBody>
        </p:sp>
        <p:sp>
          <p:nvSpPr>
            <p:cNvPr id="1328" name="Freeform: Shape 1327">
              <a:extLst>
                <a:ext uri="{FF2B5EF4-FFF2-40B4-BE49-F238E27FC236}">
                  <a16:creationId xmlns:a16="http://schemas.microsoft.com/office/drawing/2014/main" id="{6F0F49AA-7C3C-4771-BBB1-AA45F018DD3C}"/>
                </a:ext>
              </a:extLst>
            </p:cNvPr>
            <p:cNvSpPr/>
            <p:nvPr/>
          </p:nvSpPr>
          <p:spPr>
            <a:xfrm>
              <a:off x="9494971" y="367373"/>
              <a:ext cx="59426" cy="61496"/>
            </a:xfrm>
            <a:custGeom>
              <a:avLst/>
              <a:gdLst>
                <a:gd name="connsiteX0" fmla="*/ 41233 w 45398"/>
                <a:gd name="connsiteY0" fmla="*/ 27543 h 46979"/>
                <a:gd name="connsiteX1" fmla="*/ 5514 w 45398"/>
                <a:gd name="connsiteY1" fmla="*/ 27543 h 46979"/>
                <a:gd name="connsiteX2" fmla="*/ 10086 w 45398"/>
                <a:gd name="connsiteY2" fmla="*/ 35544 h 46979"/>
                <a:gd name="connsiteX3" fmla="*/ 19611 w 45398"/>
                <a:gd name="connsiteY3" fmla="*/ 38592 h 46979"/>
                <a:gd name="connsiteX4" fmla="*/ 32564 w 45398"/>
                <a:gd name="connsiteY4" fmla="*/ 33163 h 46979"/>
                <a:gd name="connsiteX5" fmla="*/ 38089 w 45398"/>
                <a:gd name="connsiteY5" fmla="*/ 39164 h 46979"/>
                <a:gd name="connsiteX6" fmla="*/ 19039 w 45398"/>
                <a:gd name="connsiteY6" fmla="*/ 46784 h 46979"/>
                <a:gd name="connsiteX7" fmla="*/ 2752 w 45398"/>
                <a:gd name="connsiteY7" fmla="*/ 40402 h 46979"/>
                <a:gd name="connsiteX8" fmla="*/ -4011 w 45398"/>
                <a:gd name="connsiteY8" fmla="*/ 23257 h 46979"/>
                <a:gd name="connsiteX9" fmla="*/ 2849 w 45398"/>
                <a:gd name="connsiteY9" fmla="*/ 6207 h 46979"/>
                <a:gd name="connsiteX10" fmla="*/ 19039 w 45398"/>
                <a:gd name="connsiteY10" fmla="*/ -175 h 46979"/>
                <a:gd name="connsiteX11" fmla="*/ 34852 w 45398"/>
                <a:gd name="connsiteY11" fmla="*/ 5445 h 46979"/>
                <a:gd name="connsiteX12" fmla="*/ 41326 w 45398"/>
                <a:gd name="connsiteY12" fmla="*/ 20971 h 46979"/>
                <a:gd name="connsiteX13" fmla="*/ 5514 w 45398"/>
                <a:gd name="connsiteY13" fmla="*/ 20019 h 46979"/>
                <a:gd name="connsiteX14" fmla="*/ 31708 w 45398"/>
                <a:gd name="connsiteY14" fmla="*/ 20019 h 46979"/>
                <a:gd name="connsiteX15" fmla="*/ 28090 w 45398"/>
                <a:gd name="connsiteY15" fmla="*/ 11160 h 46979"/>
                <a:gd name="connsiteX16" fmla="*/ 19230 w 45398"/>
                <a:gd name="connsiteY16" fmla="*/ 8112 h 46979"/>
                <a:gd name="connsiteX17" fmla="*/ 9705 w 45398"/>
                <a:gd name="connsiteY17" fmla="*/ 11256 h 46979"/>
                <a:gd name="connsiteX18" fmla="*/ 5896 w 45398"/>
                <a:gd name="connsiteY18" fmla="*/ 20019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8" h="46979">
                  <a:moveTo>
                    <a:pt x="41233" y="27543"/>
                  </a:moveTo>
                  <a:lnTo>
                    <a:pt x="5514" y="27543"/>
                  </a:lnTo>
                  <a:cubicBezTo>
                    <a:pt x="5705" y="30782"/>
                    <a:pt x="7421" y="33744"/>
                    <a:pt x="10086" y="35544"/>
                  </a:cubicBezTo>
                  <a:cubicBezTo>
                    <a:pt x="12849" y="37544"/>
                    <a:pt x="16183" y="38611"/>
                    <a:pt x="19611" y="38592"/>
                  </a:cubicBezTo>
                  <a:cubicBezTo>
                    <a:pt x="24564" y="38916"/>
                    <a:pt x="29327" y="36906"/>
                    <a:pt x="32564" y="33163"/>
                  </a:cubicBezTo>
                  <a:lnTo>
                    <a:pt x="38089" y="39164"/>
                  </a:lnTo>
                  <a:cubicBezTo>
                    <a:pt x="33136" y="44269"/>
                    <a:pt x="26183" y="47031"/>
                    <a:pt x="19039" y="46784"/>
                  </a:cubicBezTo>
                  <a:cubicBezTo>
                    <a:pt x="12942" y="46917"/>
                    <a:pt x="7133" y="44622"/>
                    <a:pt x="2752" y="40402"/>
                  </a:cubicBezTo>
                  <a:cubicBezTo>
                    <a:pt x="-1820" y="35925"/>
                    <a:pt x="-4295" y="29677"/>
                    <a:pt x="-4011" y="23257"/>
                  </a:cubicBezTo>
                  <a:cubicBezTo>
                    <a:pt x="-4295" y="16847"/>
                    <a:pt x="-1820" y="10617"/>
                    <a:pt x="2849" y="6207"/>
                  </a:cubicBezTo>
                  <a:cubicBezTo>
                    <a:pt x="7230" y="2026"/>
                    <a:pt x="13039" y="-270"/>
                    <a:pt x="19039" y="-175"/>
                  </a:cubicBezTo>
                  <a:cubicBezTo>
                    <a:pt x="24848" y="-298"/>
                    <a:pt x="30471" y="1702"/>
                    <a:pt x="34852" y="5445"/>
                  </a:cubicBezTo>
                  <a:cubicBezTo>
                    <a:pt x="39326" y="9331"/>
                    <a:pt x="41707" y="15075"/>
                    <a:pt x="41326" y="20971"/>
                  </a:cubicBezTo>
                  <a:close/>
                  <a:moveTo>
                    <a:pt x="5514" y="20019"/>
                  </a:moveTo>
                  <a:lnTo>
                    <a:pt x="31708" y="20019"/>
                  </a:lnTo>
                  <a:cubicBezTo>
                    <a:pt x="31899" y="16675"/>
                    <a:pt x="30564" y="13427"/>
                    <a:pt x="28090" y="11160"/>
                  </a:cubicBezTo>
                  <a:cubicBezTo>
                    <a:pt x="25611" y="9065"/>
                    <a:pt x="22467" y="7979"/>
                    <a:pt x="19230" y="8112"/>
                  </a:cubicBezTo>
                  <a:cubicBezTo>
                    <a:pt x="15802" y="8084"/>
                    <a:pt x="12467" y="9189"/>
                    <a:pt x="9705" y="11256"/>
                  </a:cubicBezTo>
                  <a:cubicBezTo>
                    <a:pt x="7133" y="13399"/>
                    <a:pt x="5705" y="16656"/>
                    <a:pt x="5896" y="20019"/>
                  </a:cubicBezTo>
                  <a:close/>
                </a:path>
              </a:pathLst>
            </a:custGeom>
            <a:solidFill>
              <a:srgbClr val="6D6E71"/>
            </a:solidFill>
            <a:ln w="9525" cap="flat">
              <a:noFill/>
              <a:prstDash val="solid"/>
              <a:miter/>
            </a:ln>
          </p:spPr>
          <p:txBody>
            <a:bodyPr rtlCol="0" anchor="ctr"/>
            <a:lstStyle/>
            <a:p>
              <a:endParaRPr lang="en-US"/>
            </a:p>
          </p:txBody>
        </p:sp>
        <p:sp>
          <p:nvSpPr>
            <p:cNvPr id="1329" name="Freeform: Shape 1328">
              <a:extLst>
                <a:ext uri="{FF2B5EF4-FFF2-40B4-BE49-F238E27FC236}">
                  <a16:creationId xmlns:a16="http://schemas.microsoft.com/office/drawing/2014/main" id="{53FF4E31-E710-4FFE-8508-7EC03551D9E6}"/>
                </a:ext>
              </a:extLst>
            </p:cNvPr>
            <p:cNvSpPr/>
            <p:nvPr/>
          </p:nvSpPr>
          <p:spPr>
            <a:xfrm>
              <a:off x="9568689" y="367307"/>
              <a:ext cx="96197" cy="61166"/>
            </a:xfrm>
            <a:custGeom>
              <a:avLst/>
              <a:gdLst>
                <a:gd name="connsiteX0" fmla="*/ 5492 w 73489"/>
                <a:gd name="connsiteY0" fmla="*/ 21497 h 46727"/>
                <a:gd name="connsiteX1" fmla="*/ 5492 w 73489"/>
                <a:gd name="connsiteY1" fmla="*/ 46167 h 46727"/>
                <a:gd name="connsiteX2" fmla="*/ -4033 w 73489"/>
                <a:gd name="connsiteY2" fmla="*/ 46167 h 46727"/>
                <a:gd name="connsiteX3" fmla="*/ -4033 w 73489"/>
                <a:gd name="connsiteY3" fmla="*/ 542 h 46727"/>
                <a:gd name="connsiteX4" fmla="*/ 5492 w 73489"/>
                <a:gd name="connsiteY4" fmla="*/ 542 h 46727"/>
                <a:gd name="connsiteX5" fmla="*/ 5492 w 73489"/>
                <a:gd name="connsiteY5" fmla="*/ 8924 h 46727"/>
                <a:gd name="connsiteX6" fmla="*/ 11683 w 73489"/>
                <a:gd name="connsiteY6" fmla="*/ 2257 h 46727"/>
                <a:gd name="connsiteX7" fmla="*/ 20635 w 73489"/>
                <a:gd name="connsiteY7" fmla="*/ -125 h 46727"/>
                <a:gd name="connsiteX8" fmla="*/ 35304 w 73489"/>
                <a:gd name="connsiteY8" fmla="*/ 8829 h 46727"/>
                <a:gd name="connsiteX9" fmla="*/ 52164 w 73489"/>
                <a:gd name="connsiteY9" fmla="*/ -125 h 46727"/>
                <a:gd name="connsiteX10" fmla="*/ 64642 w 73489"/>
                <a:gd name="connsiteY10" fmla="*/ 4638 h 46727"/>
                <a:gd name="connsiteX11" fmla="*/ 69405 w 73489"/>
                <a:gd name="connsiteY11" fmla="*/ 18259 h 46727"/>
                <a:gd name="connsiteX12" fmla="*/ 69405 w 73489"/>
                <a:gd name="connsiteY12" fmla="*/ 46167 h 46727"/>
                <a:gd name="connsiteX13" fmla="*/ 59880 w 73489"/>
                <a:gd name="connsiteY13" fmla="*/ 46167 h 46727"/>
                <a:gd name="connsiteX14" fmla="*/ 59880 w 73489"/>
                <a:gd name="connsiteY14" fmla="*/ 21116 h 46727"/>
                <a:gd name="connsiteX15" fmla="*/ 49401 w 73489"/>
                <a:gd name="connsiteY15" fmla="*/ 8543 h 46727"/>
                <a:gd name="connsiteX16" fmla="*/ 40830 w 73489"/>
                <a:gd name="connsiteY16" fmla="*/ 11686 h 46727"/>
                <a:gd name="connsiteX17" fmla="*/ 37021 w 73489"/>
                <a:gd name="connsiteY17" fmla="*/ 21211 h 46727"/>
                <a:gd name="connsiteX18" fmla="*/ 37021 w 73489"/>
                <a:gd name="connsiteY18" fmla="*/ 46548 h 46727"/>
                <a:gd name="connsiteX19" fmla="*/ 27496 w 73489"/>
                <a:gd name="connsiteY19" fmla="*/ 46548 h 46727"/>
                <a:gd name="connsiteX20" fmla="*/ 27496 w 73489"/>
                <a:gd name="connsiteY20" fmla="*/ 21497 h 46727"/>
                <a:gd name="connsiteX21" fmla="*/ 25207 w 73489"/>
                <a:gd name="connsiteY21" fmla="*/ 11972 h 46727"/>
                <a:gd name="connsiteX22" fmla="*/ 17971 w 73489"/>
                <a:gd name="connsiteY22" fmla="*/ 8924 h 46727"/>
                <a:gd name="connsiteX23" fmla="*/ 9301 w 73489"/>
                <a:gd name="connsiteY23" fmla="*/ 12258 h 46727"/>
                <a:gd name="connsiteX24" fmla="*/ 5492 w 73489"/>
                <a:gd name="connsiteY24" fmla="*/ 21497 h 46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89" h="46727">
                  <a:moveTo>
                    <a:pt x="5492" y="21497"/>
                  </a:moveTo>
                  <a:lnTo>
                    <a:pt x="5492" y="46167"/>
                  </a:lnTo>
                  <a:lnTo>
                    <a:pt x="-4033" y="46167"/>
                  </a:lnTo>
                  <a:lnTo>
                    <a:pt x="-4033" y="542"/>
                  </a:lnTo>
                  <a:lnTo>
                    <a:pt x="5492" y="542"/>
                  </a:lnTo>
                  <a:lnTo>
                    <a:pt x="5492" y="8924"/>
                  </a:lnTo>
                  <a:cubicBezTo>
                    <a:pt x="6822" y="6114"/>
                    <a:pt x="9013" y="3781"/>
                    <a:pt x="11683" y="2257"/>
                  </a:cubicBezTo>
                  <a:cubicBezTo>
                    <a:pt x="14445" y="714"/>
                    <a:pt x="17491" y="-106"/>
                    <a:pt x="20635" y="-125"/>
                  </a:cubicBezTo>
                  <a:cubicBezTo>
                    <a:pt x="26923" y="-677"/>
                    <a:pt x="32923" y="2952"/>
                    <a:pt x="35304" y="8829"/>
                  </a:cubicBezTo>
                  <a:cubicBezTo>
                    <a:pt x="39113" y="3238"/>
                    <a:pt x="45401" y="-115"/>
                    <a:pt x="52164" y="-125"/>
                  </a:cubicBezTo>
                  <a:cubicBezTo>
                    <a:pt x="56829" y="-315"/>
                    <a:pt x="61307" y="1409"/>
                    <a:pt x="64642" y="4638"/>
                  </a:cubicBezTo>
                  <a:cubicBezTo>
                    <a:pt x="68070" y="8314"/>
                    <a:pt x="69786" y="13248"/>
                    <a:pt x="69405" y="18259"/>
                  </a:cubicBezTo>
                  <a:lnTo>
                    <a:pt x="69405" y="46167"/>
                  </a:lnTo>
                  <a:lnTo>
                    <a:pt x="59880" y="46167"/>
                  </a:lnTo>
                  <a:lnTo>
                    <a:pt x="59880" y="21116"/>
                  </a:lnTo>
                  <a:cubicBezTo>
                    <a:pt x="59880" y="12734"/>
                    <a:pt x="56354" y="8543"/>
                    <a:pt x="49401" y="8543"/>
                  </a:cubicBezTo>
                  <a:cubicBezTo>
                    <a:pt x="46257" y="8486"/>
                    <a:pt x="43211" y="9610"/>
                    <a:pt x="40830" y="11686"/>
                  </a:cubicBezTo>
                  <a:cubicBezTo>
                    <a:pt x="38160" y="14134"/>
                    <a:pt x="36830" y="17630"/>
                    <a:pt x="37021" y="21211"/>
                  </a:cubicBezTo>
                  <a:lnTo>
                    <a:pt x="37021" y="46548"/>
                  </a:lnTo>
                  <a:lnTo>
                    <a:pt x="27496" y="46548"/>
                  </a:lnTo>
                  <a:lnTo>
                    <a:pt x="27496" y="21497"/>
                  </a:lnTo>
                  <a:cubicBezTo>
                    <a:pt x="27779" y="18163"/>
                    <a:pt x="26923" y="14830"/>
                    <a:pt x="25207" y="11972"/>
                  </a:cubicBezTo>
                  <a:cubicBezTo>
                    <a:pt x="23398" y="9858"/>
                    <a:pt x="20728" y="8724"/>
                    <a:pt x="17971" y="8924"/>
                  </a:cubicBezTo>
                  <a:cubicBezTo>
                    <a:pt x="14729" y="8877"/>
                    <a:pt x="11683" y="10077"/>
                    <a:pt x="9301" y="12258"/>
                  </a:cubicBezTo>
                  <a:cubicBezTo>
                    <a:pt x="6729" y="14649"/>
                    <a:pt x="5395" y="18011"/>
                    <a:pt x="5492" y="21497"/>
                  </a:cubicBezTo>
                  <a:close/>
                </a:path>
              </a:pathLst>
            </a:custGeom>
            <a:solidFill>
              <a:srgbClr val="6D6E71"/>
            </a:solidFill>
            <a:ln w="9525" cap="flat">
              <a:noFill/>
              <a:prstDash val="solid"/>
              <a:miter/>
            </a:ln>
          </p:spPr>
          <p:txBody>
            <a:bodyPr rtlCol="0" anchor="ctr"/>
            <a:lstStyle/>
            <a:p>
              <a:endParaRPr lang="en-US"/>
            </a:p>
          </p:txBody>
        </p:sp>
        <p:sp>
          <p:nvSpPr>
            <p:cNvPr id="1330" name="Freeform: Shape 1329">
              <a:extLst>
                <a:ext uri="{FF2B5EF4-FFF2-40B4-BE49-F238E27FC236}">
                  <a16:creationId xmlns:a16="http://schemas.microsoft.com/office/drawing/2014/main" id="{2EAF0032-DE27-4EDA-9D03-92FF02FAE343}"/>
                </a:ext>
              </a:extLst>
            </p:cNvPr>
            <p:cNvSpPr/>
            <p:nvPr/>
          </p:nvSpPr>
          <p:spPr>
            <a:xfrm>
              <a:off x="9679000" y="367373"/>
              <a:ext cx="59410" cy="61496"/>
            </a:xfrm>
            <a:custGeom>
              <a:avLst/>
              <a:gdLst>
                <a:gd name="connsiteX0" fmla="*/ 41047 w 45386"/>
                <a:gd name="connsiteY0" fmla="*/ 27543 h 46979"/>
                <a:gd name="connsiteX1" fmla="*/ 5421 w 45386"/>
                <a:gd name="connsiteY1" fmla="*/ 27543 h 46979"/>
                <a:gd name="connsiteX2" fmla="*/ 9993 w 45386"/>
                <a:gd name="connsiteY2" fmla="*/ 35544 h 46979"/>
                <a:gd name="connsiteX3" fmla="*/ 32568 w 45386"/>
                <a:gd name="connsiteY3" fmla="*/ 33163 h 46979"/>
                <a:gd name="connsiteX4" fmla="*/ 38094 w 45386"/>
                <a:gd name="connsiteY4" fmla="*/ 39164 h 46979"/>
                <a:gd name="connsiteX5" fmla="*/ 19044 w 45386"/>
                <a:gd name="connsiteY5" fmla="*/ 46784 h 46979"/>
                <a:gd name="connsiteX6" fmla="*/ 2756 w 45386"/>
                <a:gd name="connsiteY6" fmla="*/ 40402 h 46979"/>
                <a:gd name="connsiteX7" fmla="*/ -4011 w 45386"/>
                <a:gd name="connsiteY7" fmla="*/ 23257 h 46979"/>
                <a:gd name="connsiteX8" fmla="*/ 2849 w 45386"/>
                <a:gd name="connsiteY8" fmla="*/ 6207 h 46979"/>
                <a:gd name="connsiteX9" fmla="*/ 19044 w 45386"/>
                <a:gd name="connsiteY9" fmla="*/ -175 h 46979"/>
                <a:gd name="connsiteX10" fmla="*/ 34852 w 45386"/>
                <a:gd name="connsiteY10" fmla="*/ 5445 h 46979"/>
                <a:gd name="connsiteX11" fmla="*/ 41331 w 45386"/>
                <a:gd name="connsiteY11" fmla="*/ 20971 h 46979"/>
                <a:gd name="connsiteX12" fmla="*/ 5328 w 45386"/>
                <a:gd name="connsiteY12" fmla="*/ 20019 h 46979"/>
                <a:gd name="connsiteX13" fmla="*/ 31424 w 45386"/>
                <a:gd name="connsiteY13" fmla="*/ 20019 h 46979"/>
                <a:gd name="connsiteX14" fmla="*/ 27899 w 45386"/>
                <a:gd name="connsiteY14" fmla="*/ 11160 h 46979"/>
                <a:gd name="connsiteX15" fmla="*/ 18946 w 45386"/>
                <a:gd name="connsiteY15" fmla="*/ 8112 h 46979"/>
                <a:gd name="connsiteX16" fmla="*/ 9421 w 45386"/>
                <a:gd name="connsiteY16" fmla="*/ 11256 h 46979"/>
                <a:gd name="connsiteX17" fmla="*/ 5421 w 45386"/>
                <a:gd name="connsiteY17" fmla="*/ 20019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86" h="46979">
                  <a:moveTo>
                    <a:pt x="41047" y="27543"/>
                  </a:moveTo>
                  <a:lnTo>
                    <a:pt x="5421" y="27543"/>
                  </a:lnTo>
                  <a:cubicBezTo>
                    <a:pt x="5612" y="30791"/>
                    <a:pt x="7230" y="33773"/>
                    <a:pt x="9993" y="35544"/>
                  </a:cubicBezTo>
                  <a:cubicBezTo>
                    <a:pt x="17044" y="40392"/>
                    <a:pt x="26662" y="39383"/>
                    <a:pt x="32568" y="33163"/>
                  </a:cubicBezTo>
                  <a:lnTo>
                    <a:pt x="38094" y="39164"/>
                  </a:lnTo>
                  <a:cubicBezTo>
                    <a:pt x="33140" y="44269"/>
                    <a:pt x="26187" y="47031"/>
                    <a:pt x="19044" y="46784"/>
                  </a:cubicBezTo>
                  <a:cubicBezTo>
                    <a:pt x="12946" y="46917"/>
                    <a:pt x="7137" y="44622"/>
                    <a:pt x="2756" y="40402"/>
                  </a:cubicBezTo>
                  <a:cubicBezTo>
                    <a:pt x="-1816" y="35925"/>
                    <a:pt x="-4295" y="29677"/>
                    <a:pt x="-4011" y="23257"/>
                  </a:cubicBezTo>
                  <a:cubicBezTo>
                    <a:pt x="-4295" y="16847"/>
                    <a:pt x="-1816" y="10617"/>
                    <a:pt x="2849" y="6207"/>
                  </a:cubicBezTo>
                  <a:cubicBezTo>
                    <a:pt x="7230" y="2026"/>
                    <a:pt x="13039" y="-270"/>
                    <a:pt x="19044" y="-175"/>
                  </a:cubicBezTo>
                  <a:cubicBezTo>
                    <a:pt x="24852" y="-298"/>
                    <a:pt x="30471" y="1702"/>
                    <a:pt x="34852" y="5445"/>
                  </a:cubicBezTo>
                  <a:cubicBezTo>
                    <a:pt x="39233" y="9379"/>
                    <a:pt x="41614" y="15085"/>
                    <a:pt x="41331" y="20971"/>
                  </a:cubicBezTo>
                  <a:close/>
                  <a:moveTo>
                    <a:pt x="5328" y="20019"/>
                  </a:moveTo>
                  <a:lnTo>
                    <a:pt x="31424" y="20019"/>
                  </a:lnTo>
                  <a:cubicBezTo>
                    <a:pt x="31615" y="16685"/>
                    <a:pt x="30378" y="13437"/>
                    <a:pt x="27899" y="11160"/>
                  </a:cubicBezTo>
                  <a:cubicBezTo>
                    <a:pt x="25425" y="9074"/>
                    <a:pt x="22183" y="7988"/>
                    <a:pt x="18946" y="8112"/>
                  </a:cubicBezTo>
                  <a:cubicBezTo>
                    <a:pt x="15518" y="8055"/>
                    <a:pt x="12184" y="9160"/>
                    <a:pt x="9421" y="11256"/>
                  </a:cubicBezTo>
                  <a:cubicBezTo>
                    <a:pt x="6756" y="13360"/>
                    <a:pt x="5230" y="16628"/>
                    <a:pt x="5421" y="20019"/>
                  </a:cubicBezTo>
                  <a:close/>
                </a:path>
              </a:pathLst>
            </a:custGeom>
            <a:solidFill>
              <a:srgbClr val="6D6E71"/>
            </a:solidFill>
            <a:ln w="9525" cap="flat">
              <a:noFill/>
              <a:prstDash val="solid"/>
              <a:miter/>
            </a:ln>
          </p:spPr>
          <p:txBody>
            <a:bodyPr rtlCol="0" anchor="ctr"/>
            <a:lstStyle/>
            <a:p>
              <a:endParaRPr lang="en-US"/>
            </a:p>
          </p:txBody>
        </p:sp>
        <p:sp>
          <p:nvSpPr>
            <p:cNvPr id="1331" name="Freeform: Shape 1330">
              <a:extLst>
                <a:ext uri="{FF2B5EF4-FFF2-40B4-BE49-F238E27FC236}">
                  <a16:creationId xmlns:a16="http://schemas.microsoft.com/office/drawing/2014/main" id="{74DD4675-0050-4E70-AAD6-68E4097D4F09}"/>
                </a:ext>
              </a:extLst>
            </p:cNvPr>
            <p:cNvSpPr/>
            <p:nvPr/>
          </p:nvSpPr>
          <p:spPr>
            <a:xfrm>
              <a:off x="9745718" y="366738"/>
              <a:ext cx="53201" cy="62136"/>
            </a:xfrm>
            <a:custGeom>
              <a:avLst/>
              <a:gdLst>
                <a:gd name="connsiteX0" fmla="*/ 36369 w 40642"/>
                <a:gd name="connsiteY0" fmla="*/ 46601 h 47468"/>
                <a:gd name="connsiteX1" fmla="*/ 27606 w 40642"/>
                <a:gd name="connsiteY1" fmla="*/ 46601 h 47468"/>
                <a:gd name="connsiteX2" fmla="*/ 27606 w 40642"/>
                <a:gd name="connsiteY2" fmla="*/ 40505 h 47468"/>
                <a:gd name="connsiteX3" fmla="*/ 12458 w 40642"/>
                <a:gd name="connsiteY3" fmla="*/ 47268 h 47468"/>
                <a:gd name="connsiteX4" fmla="*/ 650 w 40642"/>
                <a:gd name="connsiteY4" fmla="*/ 43268 h 47468"/>
                <a:gd name="connsiteX5" fmla="*/ -4020 w 40642"/>
                <a:gd name="connsiteY5" fmla="*/ 32504 h 47468"/>
                <a:gd name="connsiteX6" fmla="*/ 933 w 40642"/>
                <a:gd name="connsiteY6" fmla="*/ 22408 h 47468"/>
                <a:gd name="connsiteX7" fmla="*/ 14458 w 40642"/>
                <a:gd name="connsiteY7" fmla="*/ 19074 h 47468"/>
                <a:gd name="connsiteX8" fmla="*/ 26844 w 40642"/>
                <a:gd name="connsiteY8" fmla="*/ 19074 h 47468"/>
                <a:gd name="connsiteX9" fmla="*/ 26844 w 40642"/>
                <a:gd name="connsiteY9" fmla="*/ 17360 h 47468"/>
                <a:gd name="connsiteX10" fmla="*/ 16746 w 40642"/>
                <a:gd name="connsiteY10" fmla="*/ 7835 h 47468"/>
                <a:gd name="connsiteX11" fmla="*/ 3505 w 40642"/>
                <a:gd name="connsiteY11" fmla="*/ 12502 h 47468"/>
                <a:gd name="connsiteX12" fmla="*/ -778 w 40642"/>
                <a:gd name="connsiteY12" fmla="*/ 6501 h 47468"/>
                <a:gd name="connsiteX13" fmla="*/ 18272 w 40642"/>
                <a:gd name="connsiteY13" fmla="*/ -166 h 47468"/>
                <a:gd name="connsiteX14" fmla="*/ 31508 w 40642"/>
                <a:gd name="connsiteY14" fmla="*/ 3929 h 47468"/>
                <a:gd name="connsiteX15" fmla="*/ 36559 w 40642"/>
                <a:gd name="connsiteY15" fmla="*/ 16788 h 47468"/>
                <a:gd name="connsiteX16" fmla="*/ 26844 w 40642"/>
                <a:gd name="connsiteY16" fmla="*/ 29647 h 47468"/>
                <a:gd name="connsiteX17" fmla="*/ 26844 w 40642"/>
                <a:gd name="connsiteY17" fmla="*/ 25837 h 47468"/>
                <a:gd name="connsiteX18" fmla="*/ 16081 w 40642"/>
                <a:gd name="connsiteY18" fmla="*/ 25837 h 47468"/>
                <a:gd name="connsiteX19" fmla="*/ 5696 w 40642"/>
                <a:gd name="connsiteY19" fmla="*/ 32314 h 47468"/>
                <a:gd name="connsiteX20" fmla="*/ 8268 w 40642"/>
                <a:gd name="connsiteY20" fmla="*/ 37457 h 47468"/>
                <a:gd name="connsiteX21" fmla="*/ 15412 w 40642"/>
                <a:gd name="connsiteY21" fmla="*/ 39172 h 47468"/>
                <a:gd name="connsiteX22" fmla="*/ 23416 w 40642"/>
                <a:gd name="connsiteY22" fmla="*/ 36600 h 47468"/>
                <a:gd name="connsiteX23" fmla="*/ 26746 w 40642"/>
                <a:gd name="connsiteY23" fmla="*/ 29647 h 47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2" h="47468">
                  <a:moveTo>
                    <a:pt x="36369" y="46601"/>
                  </a:moveTo>
                  <a:lnTo>
                    <a:pt x="27606" y="46601"/>
                  </a:lnTo>
                  <a:lnTo>
                    <a:pt x="27606" y="40505"/>
                  </a:lnTo>
                  <a:cubicBezTo>
                    <a:pt x="23890" y="45039"/>
                    <a:pt x="18272" y="47544"/>
                    <a:pt x="12458" y="47268"/>
                  </a:cubicBezTo>
                  <a:cubicBezTo>
                    <a:pt x="8175" y="47430"/>
                    <a:pt x="3984" y="46001"/>
                    <a:pt x="650" y="43268"/>
                  </a:cubicBezTo>
                  <a:cubicBezTo>
                    <a:pt x="-2401" y="40563"/>
                    <a:pt x="-4113" y="36610"/>
                    <a:pt x="-4020" y="32504"/>
                  </a:cubicBezTo>
                  <a:cubicBezTo>
                    <a:pt x="-4210" y="28514"/>
                    <a:pt x="-2304" y="24694"/>
                    <a:pt x="933" y="22408"/>
                  </a:cubicBezTo>
                  <a:cubicBezTo>
                    <a:pt x="5031" y="19998"/>
                    <a:pt x="9696" y="18846"/>
                    <a:pt x="14458" y="19074"/>
                  </a:cubicBezTo>
                  <a:lnTo>
                    <a:pt x="26844" y="19074"/>
                  </a:lnTo>
                  <a:lnTo>
                    <a:pt x="26844" y="17360"/>
                  </a:lnTo>
                  <a:cubicBezTo>
                    <a:pt x="26844" y="11359"/>
                    <a:pt x="23509" y="7835"/>
                    <a:pt x="16746" y="7835"/>
                  </a:cubicBezTo>
                  <a:cubicBezTo>
                    <a:pt x="11984" y="8006"/>
                    <a:pt x="7314" y="9635"/>
                    <a:pt x="3505" y="12502"/>
                  </a:cubicBezTo>
                  <a:lnTo>
                    <a:pt x="-778" y="6501"/>
                  </a:lnTo>
                  <a:cubicBezTo>
                    <a:pt x="4552" y="2101"/>
                    <a:pt x="11319" y="-262"/>
                    <a:pt x="18272" y="-166"/>
                  </a:cubicBezTo>
                  <a:cubicBezTo>
                    <a:pt x="23034" y="-338"/>
                    <a:pt x="27699" y="1101"/>
                    <a:pt x="31508" y="3929"/>
                  </a:cubicBezTo>
                  <a:cubicBezTo>
                    <a:pt x="35131" y="7187"/>
                    <a:pt x="36941" y="11949"/>
                    <a:pt x="36559" y="16788"/>
                  </a:cubicBezTo>
                  <a:close/>
                  <a:moveTo>
                    <a:pt x="26844" y="29647"/>
                  </a:moveTo>
                  <a:lnTo>
                    <a:pt x="26844" y="25837"/>
                  </a:lnTo>
                  <a:lnTo>
                    <a:pt x="16081" y="25837"/>
                  </a:lnTo>
                  <a:cubicBezTo>
                    <a:pt x="9128" y="25837"/>
                    <a:pt x="5696" y="27932"/>
                    <a:pt x="5696" y="32314"/>
                  </a:cubicBezTo>
                  <a:cubicBezTo>
                    <a:pt x="5603" y="34352"/>
                    <a:pt x="6556" y="36295"/>
                    <a:pt x="8268" y="37457"/>
                  </a:cubicBezTo>
                  <a:cubicBezTo>
                    <a:pt x="10458" y="38715"/>
                    <a:pt x="12937" y="39315"/>
                    <a:pt x="15412" y="39172"/>
                  </a:cubicBezTo>
                  <a:cubicBezTo>
                    <a:pt x="18272" y="39229"/>
                    <a:pt x="21128" y="38324"/>
                    <a:pt x="23416" y="36600"/>
                  </a:cubicBezTo>
                  <a:cubicBezTo>
                    <a:pt x="25606" y="34981"/>
                    <a:pt x="26844" y="32371"/>
                    <a:pt x="26746" y="29647"/>
                  </a:cubicBezTo>
                  <a:close/>
                </a:path>
              </a:pathLst>
            </a:custGeom>
            <a:solidFill>
              <a:srgbClr val="6D6E71"/>
            </a:solidFill>
            <a:ln w="9525" cap="flat">
              <a:noFill/>
              <a:prstDash val="solid"/>
              <a:miter/>
            </a:ln>
          </p:spPr>
          <p:txBody>
            <a:bodyPr rtlCol="0" anchor="ctr"/>
            <a:lstStyle/>
            <a:p>
              <a:endParaRPr lang="en-US"/>
            </a:p>
          </p:txBody>
        </p:sp>
        <p:sp>
          <p:nvSpPr>
            <p:cNvPr id="1332" name="Freeform: Shape 1331">
              <a:extLst>
                <a:ext uri="{FF2B5EF4-FFF2-40B4-BE49-F238E27FC236}">
                  <a16:creationId xmlns:a16="http://schemas.microsoft.com/office/drawing/2014/main" id="{719428B6-9E51-45E5-8CA6-55C1B3A99982}"/>
                </a:ext>
              </a:extLst>
            </p:cNvPr>
            <p:cNvSpPr/>
            <p:nvPr/>
          </p:nvSpPr>
          <p:spPr>
            <a:xfrm>
              <a:off x="9816057" y="367365"/>
              <a:ext cx="55051" cy="60610"/>
            </a:xfrm>
            <a:custGeom>
              <a:avLst/>
              <a:gdLst>
                <a:gd name="connsiteX0" fmla="*/ 5492 w 42056"/>
                <a:gd name="connsiteY0" fmla="*/ 21452 h 46302"/>
                <a:gd name="connsiteX1" fmla="*/ 5492 w 42056"/>
                <a:gd name="connsiteY1" fmla="*/ 46122 h 46302"/>
                <a:gd name="connsiteX2" fmla="*/ -4033 w 42056"/>
                <a:gd name="connsiteY2" fmla="*/ 46122 h 46302"/>
                <a:gd name="connsiteX3" fmla="*/ -4033 w 42056"/>
                <a:gd name="connsiteY3" fmla="*/ 497 h 46302"/>
                <a:gd name="connsiteX4" fmla="*/ 5492 w 42056"/>
                <a:gd name="connsiteY4" fmla="*/ 497 h 46302"/>
                <a:gd name="connsiteX5" fmla="*/ 5492 w 42056"/>
                <a:gd name="connsiteY5" fmla="*/ 8879 h 46302"/>
                <a:gd name="connsiteX6" fmla="*/ 11873 w 42056"/>
                <a:gd name="connsiteY6" fmla="*/ 2212 h 46302"/>
                <a:gd name="connsiteX7" fmla="*/ 20733 w 42056"/>
                <a:gd name="connsiteY7" fmla="*/ -169 h 46302"/>
                <a:gd name="connsiteX8" fmla="*/ 33211 w 42056"/>
                <a:gd name="connsiteY8" fmla="*/ 4593 h 46302"/>
                <a:gd name="connsiteX9" fmla="*/ 37974 w 42056"/>
                <a:gd name="connsiteY9" fmla="*/ 18214 h 46302"/>
                <a:gd name="connsiteX10" fmla="*/ 37974 w 42056"/>
                <a:gd name="connsiteY10" fmla="*/ 46122 h 46302"/>
                <a:gd name="connsiteX11" fmla="*/ 28449 w 42056"/>
                <a:gd name="connsiteY11" fmla="*/ 46122 h 46302"/>
                <a:gd name="connsiteX12" fmla="*/ 28449 w 42056"/>
                <a:gd name="connsiteY12" fmla="*/ 21071 h 46302"/>
                <a:gd name="connsiteX13" fmla="*/ 17971 w 42056"/>
                <a:gd name="connsiteY13" fmla="*/ 8498 h 46302"/>
                <a:gd name="connsiteX14" fmla="*/ 9301 w 42056"/>
                <a:gd name="connsiteY14" fmla="*/ 11832 h 46302"/>
                <a:gd name="connsiteX15" fmla="*/ 5492 w 42056"/>
                <a:gd name="connsiteY15" fmla="*/ 21452 h 4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056" h="46302">
                  <a:moveTo>
                    <a:pt x="5492" y="21452"/>
                  </a:moveTo>
                  <a:lnTo>
                    <a:pt x="5492" y="46122"/>
                  </a:lnTo>
                  <a:lnTo>
                    <a:pt x="-4033" y="46122"/>
                  </a:lnTo>
                  <a:lnTo>
                    <a:pt x="-4033" y="497"/>
                  </a:lnTo>
                  <a:lnTo>
                    <a:pt x="5492" y="497"/>
                  </a:lnTo>
                  <a:lnTo>
                    <a:pt x="5492" y="8879"/>
                  </a:lnTo>
                  <a:cubicBezTo>
                    <a:pt x="7018" y="6136"/>
                    <a:pt x="9208" y="3841"/>
                    <a:pt x="11873" y="2212"/>
                  </a:cubicBezTo>
                  <a:cubicBezTo>
                    <a:pt x="14543" y="678"/>
                    <a:pt x="17589" y="-141"/>
                    <a:pt x="20733" y="-169"/>
                  </a:cubicBezTo>
                  <a:cubicBezTo>
                    <a:pt x="25398" y="-331"/>
                    <a:pt x="29877" y="1383"/>
                    <a:pt x="33211" y="4593"/>
                  </a:cubicBezTo>
                  <a:cubicBezTo>
                    <a:pt x="36541" y="8298"/>
                    <a:pt x="38355" y="13213"/>
                    <a:pt x="37974" y="18214"/>
                  </a:cubicBezTo>
                  <a:lnTo>
                    <a:pt x="37974" y="46122"/>
                  </a:lnTo>
                  <a:lnTo>
                    <a:pt x="28449" y="46122"/>
                  </a:lnTo>
                  <a:lnTo>
                    <a:pt x="28449" y="21071"/>
                  </a:lnTo>
                  <a:cubicBezTo>
                    <a:pt x="28449" y="12689"/>
                    <a:pt x="24924" y="8498"/>
                    <a:pt x="17971" y="8498"/>
                  </a:cubicBezTo>
                  <a:cubicBezTo>
                    <a:pt x="14733" y="8470"/>
                    <a:pt x="11683" y="9660"/>
                    <a:pt x="9301" y="11832"/>
                  </a:cubicBezTo>
                  <a:cubicBezTo>
                    <a:pt x="6636" y="14318"/>
                    <a:pt x="5302" y="17842"/>
                    <a:pt x="5492" y="21452"/>
                  </a:cubicBezTo>
                  <a:close/>
                </a:path>
              </a:pathLst>
            </a:custGeom>
            <a:solidFill>
              <a:srgbClr val="6D6E71"/>
            </a:solidFill>
            <a:ln w="9525" cap="flat">
              <a:noFill/>
              <a:prstDash val="solid"/>
              <a:miter/>
            </a:ln>
          </p:spPr>
          <p:txBody>
            <a:bodyPr rtlCol="0" anchor="ctr"/>
            <a:lstStyle/>
            <a:p>
              <a:endParaRPr lang="en-US"/>
            </a:p>
          </p:txBody>
        </p:sp>
        <p:sp>
          <p:nvSpPr>
            <p:cNvPr id="1333" name="Freeform: Shape 1332">
              <a:extLst>
                <a:ext uri="{FF2B5EF4-FFF2-40B4-BE49-F238E27FC236}">
                  <a16:creationId xmlns:a16="http://schemas.microsoft.com/office/drawing/2014/main" id="{93EE7424-2BCF-4EF0-A291-B592D18B25EB}"/>
                </a:ext>
              </a:extLst>
            </p:cNvPr>
            <p:cNvSpPr/>
            <p:nvPr/>
          </p:nvSpPr>
          <p:spPr>
            <a:xfrm>
              <a:off x="9884882" y="367379"/>
              <a:ext cx="62839" cy="61453"/>
            </a:xfrm>
            <a:custGeom>
              <a:avLst/>
              <a:gdLst>
                <a:gd name="connsiteX0" fmla="*/ 37115 w 48005"/>
                <a:gd name="connsiteY0" fmla="*/ 40015 h 46946"/>
                <a:gd name="connsiteX1" fmla="*/ 2828 w 48005"/>
                <a:gd name="connsiteY1" fmla="*/ 40015 h 46946"/>
                <a:gd name="connsiteX2" fmla="*/ 2828 w 48005"/>
                <a:gd name="connsiteY2" fmla="*/ 6678 h 46946"/>
                <a:gd name="connsiteX3" fmla="*/ 37115 w 48005"/>
                <a:gd name="connsiteY3" fmla="*/ 6678 h 46946"/>
                <a:gd name="connsiteX4" fmla="*/ 37115 w 48005"/>
                <a:gd name="connsiteY4" fmla="*/ 40015 h 46946"/>
                <a:gd name="connsiteX5" fmla="*/ 9684 w 48005"/>
                <a:gd name="connsiteY5" fmla="*/ 34110 h 46946"/>
                <a:gd name="connsiteX6" fmla="*/ 19972 w 48005"/>
                <a:gd name="connsiteY6" fmla="*/ 38206 h 46946"/>
                <a:gd name="connsiteX7" fmla="*/ 30352 w 48005"/>
                <a:gd name="connsiteY7" fmla="*/ 34110 h 46946"/>
                <a:gd name="connsiteX8" fmla="*/ 30352 w 48005"/>
                <a:gd name="connsiteY8" fmla="*/ 12584 h 46946"/>
                <a:gd name="connsiteX9" fmla="*/ 19972 w 48005"/>
                <a:gd name="connsiteY9" fmla="*/ 8393 h 46946"/>
                <a:gd name="connsiteX10" fmla="*/ 9684 w 48005"/>
                <a:gd name="connsiteY10" fmla="*/ 12584 h 46946"/>
                <a:gd name="connsiteX11" fmla="*/ 9684 w 48005"/>
                <a:gd name="connsiteY11"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5" h="46946">
                  <a:moveTo>
                    <a:pt x="37115" y="40015"/>
                  </a:moveTo>
                  <a:cubicBezTo>
                    <a:pt x="27497" y="49017"/>
                    <a:pt x="12446" y="49017"/>
                    <a:pt x="2828" y="40015"/>
                  </a:cubicBezTo>
                  <a:cubicBezTo>
                    <a:pt x="-6320" y="30776"/>
                    <a:pt x="-6320" y="15917"/>
                    <a:pt x="2828" y="6678"/>
                  </a:cubicBezTo>
                  <a:cubicBezTo>
                    <a:pt x="12446" y="-2466"/>
                    <a:pt x="27497" y="-2466"/>
                    <a:pt x="37115" y="6678"/>
                  </a:cubicBezTo>
                  <a:cubicBezTo>
                    <a:pt x="46258" y="15917"/>
                    <a:pt x="46258" y="30776"/>
                    <a:pt x="37115" y="40015"/>
                  </a:cubicBezTo>
                  <a:close/>
                  <a:moveTo>
                    <a:pt x="9684" y="34110"/>
                  </a:moveTo>
                  <a:cubicBezTo>
                    <a:pt x="12353" y="36872"/>
                    <a:pt x="16162" y="38358"/>
                    <a:pt x="19972" y="38206"/>
                  </a:cubicBezTo>
                  <a:cubicBezTo>
                    <a:pt x="23878" y="38339"/>
                    <a:pt x="27590" y="36853"/>
                    <a:pt x="30352" y="34110"/>
                  </a:cubicBezTo>
                  <a:cubicBezTo>
                    <a:pt x="35687" y="27928"/>
                    <a:pt x="35687" y="18765"/>
                    <a:pt x="30352" y="12584"/>
                  </a:cubicBezTo>
                  <a:cubicBezTo>
                    <a:pt x="27590" y="9812"/>
                    <a:pt x="23878" y="8297"/>
                    <a:pt x="19972" y="8393"/>
                  </a:cubicBezTo>
                  <a:cubicBezTo>
                    <a:pt x="16065" y="8278"/>
                    <a:pt x="12353" y="9802"/>
                    <a:pt x="9684" y="12584"/>
                  </a:cubicBezTo>
                  <a:cubicBezTo>
                    <a:pt x="4256" y="18718"/>
                    <a:pt x="4256" y="27976"/>
                    <a:pt x="9684" y="34110"/>
                  </a:cubicBezTo>
                  <a:close/>
                </a:path>
              </a:pathLst>
            </a:custGeom>
            <a:solidFill>
              <a:srgbClr val="6D6E71"/>
            </a:solidFill>
            <a:ln w="9525" cap="flat">
              <a:noFill/>
              <a:prstDash val="solid"/>
              <a:miter/>
            </a:ln>
          </p:spPr>
          <p:txBody>
            <a:bodyPr rtlCol="0" anchor="ctr"/>
            <a:lstStyle/>
            <a:p>
              <a:endParaRPr lang="en-US"/>
            </a:p>
          </p:txBody>
        </p:sp>
        <p:sp>
          <p:nvSpPr>
            <p:cNvPr id="1334" name="Freeform: Shape 1333">
              <a:extLst>
                <a:ext uri="{FF2B5EF4-FFF2-40B4-BE49-F238E27FC236}">
                  <a16:creationId xmlns:a16="http://schemas.microsoft.com/office/drawing/2014/main" id="{FD0DEEB6-F65E-4BFD-8F01-662DA2F63DEE}"/>
                </a:ext>
              </a:extLst>
            </p:cNvPr>
            <p:cNvSpPr/>
            <p:nvPr/>
          </p:nvSpPr>
          <p:spPr>
            <a:xfrm>
              <a:off x="9962061" y="367754"/>
              <a:ext cx="31790" cy="60221"/>
            </a:xfrm>
            <a:custGeom>
              <a:avLst/>
              <a:gdLst>
                <a:gd name="connsiteX0" fmla="*/ 19877 w 24286"/>
                <a:gd name="connsiteY0" fmla="*/ 9250 h 46005"/>
                <a:gd name="connsiteX1" fmla="*/ 9111 w 24286"/>
                <a:gd name="connsiteY1" fmla="*/ 13917 h 46005"/>
                <a:gd name="connsiteX2" fmla="*/ 5492 w 24286"/>
                <a:gd name="connsiteY2" fmla="*/ 26299 h 46005"/>
                <a:gd name="connsiteX3" fmla="*/ 5492 w 24286"/>
                <a:gd name="connsiteY3" fmla="*/ 45826 h 46005"/>
                <a:gd name="connsiteX4" fmla="*/ -4033 w 24286"/>
                <a:gd name="connsiteY4" fmla="*/ 45826 h 46005"/>
                <a:gd name="connsiteX5" fmla="*/ -4033 w 24286"/>
                <a:gd name="connsiteY5" fmla="*/ 201 h 46005"/>
                <a:gd name="connsiteX6" fmla="*/ 5492 w 24286"/>
                <a:gd name="connsiteY6" fmla="*/ 201 h 46005"/>
                <a:gd name="connsiteX7" fmla="*/ 5492 w 24286"/>
                <a:gd name="connsiteY7" fmla="*/ 9726 h 46005"/>
                <a:gd name="connsiteX8" fmla="*/ 11780 w 24286"/>
                <a:gd name="connsiteY8" fmla="*/ 2677 h 46005"/>
                <a:gd name="connsiteX9" fmla="*/ 20254 w 24286"/>
                <a:gd name="connsiteY9" fmla="*/ -180 h 46005"/>
                <a:gd name="connsiteX10" fmla="*/ 20254 w 24286"/>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6005">
                  <a:moveTo>
                    <a:pt x="19877" y="9250"/>
                  </a:moveTo>
                  <a:cubicBezTo>
                    <a:pt x="15780" y="8954"/>
                    <a:pt x="11683" y="10698"/>
                    <a:pt x="9111" y="13917"/>
                  </a:cubicBezTo>
                  <a:cubicBezTo>
                    <a:pt x="6539" y="17517"/>
                    <a:pt x="5302" y="21880"/>
                    <a:pt x="5492" y="26299"/>
                  </a:cubicBezTo>
                  <a:lnTo>
                    <a:pt x="5492" y="45826"/>
                  </a:lnTo>
                  <a:lnTo>
                    <a:pt x="-4033" y="45826"/>
                  </a:lnTo>
                  <a:lnTo>
                    <a:pt x="-4033" y="201"/>
                  </a:lnTo>
                  <a:lnTo>
                    <a:pt x="5492" y="201"/>
                  </a:lnTo>
                  <a:lnTo>
                    <a:pt x="5492" y="9726"/>
                  </a:lnTo>
                  <a:cubicBezTo>
                    <a:pt x="7018" y="6916"/>
                    <a:pt x="9208" y="4506"/>
                    <a:pt x="11780" y="2677"/>
                  </a:cubicBezTo>
                  <a:cubicBezTo>
                    <a:pt x="14254" y="934"/>
                    <a:pt x="17208" y="-56"/>
                    <a:pt x="20254" y="-180"/>
                  </a:cubicBezTo>
                  <a:lnTo>
                    <a:pt x="20254" y="9345"/>
                  </a:lnTo>
                  <a:close/>
                </a:path>
              </a:pathLst>
            </a:custGeom>
            <a:solidFill>
              <a:srgbClr val="6D6E71"/>
            </a:solidFill>
            <a:ln w="9525" cap="flat">
              <a:noFill/>
              <a:prstDash val="solid"/>
              <a:miter/>
            </a:ln>
          </p:spPr>
          <p:txBody>
            <a:bodyPr rtlCol="0" anchor="ctr"/>
            <a:lstStyle/>
            <a:p>
              <a:endParaRPr lang="en-US"/>
            </a:p>
          </p:txBody>
        </p:sp>
        <p:sp>
          <p:nvSpPr>
            <p:cNvPr id="1335" name="Freeform: Shape 1334">
              <a:extLst>
                <a:ext uri="{FF2B5EF4-FFF2-40B4-BE49-F238E27FC236}">
                  <a16:creationId xmlns:a16="http://schemas.microsoft.com/office/drawing/2014/main" id="{2469AAF3-3F53-4247-9A65-403440C76C05}"/>
                </a:ext>
              </a:extLst>
            </p:cNvPr>
            <p:cNvSpPr/>
            <p:nvPr/>
          </p:nvSpPr>
          <p:spPr>
            <a:xfrm>
              <a:off x="10033472" y="344688"/>
              <a:ext cx="61002" cy="84191"/>
            </a:xfrm>
            <a:custGeom>
              <a:avLst/>
              <a:gdLst>
                <a:gd name="connsiteX0" fmla="*/ 2372 w 46602"/>
                <a:gd name="connsiteY0" fmla="*/ 57637 h 64317"/>
                <a:gd name="connsiteX1" fmla="*/ -4009 w 46602"/>
                <a:gd name="connsiteY1" fmla="*/ 40492 h 64317"/>
                <a:gd name="connsiteX2" fmla="*/ 2562 w 46602"/>
                <a:gd name="connsiteY2" fmla="*/ 23537 h 64317"/>
                <a:gd name="connsiteX3" fmla="*/ 18278 w 46602"/>
                <a:gd name="connsiteY3" fmla="*/ 17155 h 64317"/>
                <a:gd name="connsiteX4" fmla="*/ 33044 w 46602"/>
                <a:gd name="connsiteY4" fmla="*/ 24871 h 64317"/>
                <a:gd name="connsiteX5" fmla="*/ 33044 w 46602"/>
                <a:gd name="connsiteY5" fmla="*/ -180 h 64317"/>
                <a:gd name="connsiteX6" fmla="*/ 42569 w 46602"/>
                <a:gd name="connsiteY6" fmla="*/ -180 h 64317"/>
                <a:gd name="connsiteX7" fmla="*/ 42569 w 46602"/>
                <a:gd name="connsiteY7" fmla="*/ 63447 h 64317"/>
                <a:gd name="connsiteX8" fmla="*/ 33044 w 46602"/>
                <a:gd name="connsiteY8" fmla="*/ 63447 h 64317"/>
                <a:gd name="connsiteX9" fmla="*/ 33044 w 46602"/>
                <a:gd name="connsiteY9" fmla="*/ 56589 h 64317"/>
                <a:gd name="connsiteX10" fmla="*/ 17520 w 46602"/>
                <a:gd name="connsiteY10" fmla="*/ 64114 h 64317"/>
                <a:gd name="connsiteX11" fmla="*/ 2372 w 46602"/>
                <a:gd name="connsiteY11" fmla="*/ 57637 h 64317"/>
                <a:gd name="connsiteX12" fmla="*/ 5613 w 46602"/>
                <a:gd name="connsiteY12" fmla="*/ 40873 h 64317"/>
                <a:gd name="connsiteX13" fmla="*/ 9804 w 46602"/>
                <a:gd name="connsiteY13" fmla="*/ 51541 h 64317"/>
                <a:gd name="connsiteX14" fmla="*/ 19329 w 46602"/>
                <a:gd name="connsiteY14" fmla="*/ 55637 h 64317"/>
                <a:gd name="connsiteX15" fmla="*/ 28854 w 46602"/>
                <a:gd name="connsiteY15" fmla="*/ 51541 h 64317"/>
                <a:gd name="connsiteX16" fmla="*/ 32756 w 46602"/>
                <a:gd name="connsiteY16" fmla="*/ 40873 h 64317"/>
                <a:gd name="connsiteX17" fmla="*/ 28854 w 46602"/>
                <a:gd name="connsiteY17" fmla="*/ 29919 h 64317"/>
                <a:gd name="connsiteX18" fmla="*/ 19329 w 46602"/>
                <a:gd name="connsiteY18" fmla="*/ 25537 h 64317"/>
                <a:gd name="connsiteX19" fmla="*/ 9804 w 46602"/>
                <a:gd name="connsiteY19" fmla="*/ 29919 h 64317"/>
                <a:gd name="connsiteX20" fmla="*/ 5613 w 46602"/>
                <a:gd name="connsiteY20" fmla="*/ 40587 h 6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2" h="64317">
                  <a:moveTo>
                    <a:pt x="2372" y="57637"/>
                  </a:moveTo>
                  <a:cubicBezTo>
                    <a:pt x="-2009" y="53027"/>
                    <a:pt x="-4293" y="46835"/>
                    <a:pt x="-4009" y="40492"/>
                  </a:cubicBezTo>
                  <a:cubicBezTo>
                    <a:pt x="-4293" y="34167"/>
                    <a:pt x="-1912" y="28014"/>
                    <a:pt x="2562" y="23537"/>
                  </a:cubicBezTo>
                  <a:cubicBezTo>
                    <a:pt x="6753" y="19356"/>
                    <a:pt x="12376" y="17051"/>
                    <a:pt x="18278" y="17155"/>
                  </a:cubicBezTo>
                  <a:cubicBezTo>
                    <a:pt x="24184" y="17060"/>
                    <a:pt x="29710" y="19965"/>
                    <a:pt x="33044" y="24871"/>
                  </a:cubicBezTo>
                  <a:lnTo>
                    <a:pt x="33044" y="-180"/>
                  </a:lnTo>
                  <a:lnTo>
                    <a:pt x="42569" y="-180"/>
                  </a:lnTo>
                  <a:lnTo>
                    <a:pt x="42569" y="63447"/>
                  </a:lnTo>
                  <a:lnTo>
                    <a:pt x="33044" y="63447"/>
                  </a:lnTo>
                  <a:lnTo>
                    <a:pt x="33044" y="56589"/>
                  </a:lnTo>
                  <a:cubicBezTo>
                    <a:pt x="29519" y="61590"/>
                    <a:pt x="23612" y="64428"/>
                    <a:pt x="17520" y="64114"/>
                  </a:cubicBezTo>
                  <a:cubicBezTo>
                    <a:pt x="11804" y="64180"/>
                    <a:pt x="6279" y="61828"/>
                    <a:pt x="2372" y="57637"/>
                  </a:cubicBezTo>
                  <a:close/>
                  <a:moveTo>
                    <a:pt x="5613" y="40873"/>
                  </a:moveTo>
                  <a:cubicBezTo>
                    <a:pt x="5423" y="44864"/>
                    <a:pt x="6944" y="48740"/>
                    <a:pt x="9804" y="51541"/>
                  </a:cubicBezTo>
                  <a:cubicBezTo>
                    <a:pt x="12278" y="54122"/>
                    <a:pt x="15706" y="55598"/>
                    <a:pt x="19329" y="55637"/>
                  </a:cubicBezTo>
                  <a:cubicBezTo>
                    <a:pt x="22947" y="55684"/>
                    <a:pt x="26375" y="54189"/>
                    <a:pt x="28854" y="51541"/>
                  </a:cubicBezTo>
                  <a:cubicBezTo>
                    <a:pt x="31519" y="48645"/>
                    <a:pt x="32947" y="44807"/>
                    <a:pt x="32756" y="40873"/>
                  </a:cubicBezTo>
                  <a:cubicBezTo>
                    <a:pt x="32947" y="36853"/>
                    <a:pt x="31519" y="32929"/>
                    <a:pt x="28854" y="29919"/>
                  </a:cubicBezTo>
                  <a:cubicBezTo>
                    <a:pt x="26473" y="27176"/>
                    <a:pt x="22947" y="25576"/>
                    <a:pt x="19329" y="25537"/>
                  </a:cubicBezTo>
                  <a:cubicBezTo>
                    <a:pt x="15706" y="25623"/>
                    <a:pt x="12278" y="27214"/>
                    <a:pt x="9804" y="29919"/>
                  </a:cubicBezTo>
                  <a:cubicBezTo>
                    <a:pt x="7041" y="32796"/>
                    <a:pt x="5613" y="36625"/>
                    <a:pt x="5613" y="40587"/>
                  </a:cubicBezTo>
                  <a:close/>
                </a:path>
              </a:pathLst>
            </a:custGeom>
            <a:solidFill>
              <a:srgbClr val="6D6E71"/>
            </a:solidFill>
            <a:ln w="9525" cap="flat">
              <a:noFill/>
              <a:prstDash val="solid"/>
              <a:miter/>
            </a:ln>
          </p:spPr>
          <p:txBody>
            <a:bodyPr rtlCol="0" anchor="ctr"/>
            <a:lstStyle/>
            <a:p>
              <a:endParaRPr lang="en-US"/>
            </a:p>
          </p:txBody>
        </p:sp>
        <p:sp>
          <p:nvSpPr>
            <p:cNvPr id="1336" name="Freeform: Shape 1335">
              <a:extLst>
                <a:ext uri="{FF2B5EF4-FFF2-40B4-BE49-F238E27FC236}">
                  <a16:creationId xmlns:a16="http://schemas.microsoft.com/office/drawing/2014/main" id="{7344D97C-02B0-4126-8C8E-9171A6213EE8}"/>
                </a:ext>
              </a:extLst>
            </p:cNvPr>
            <p:cNvSpPr/>
            <p:nvPr/>
          </p:nvSpPr>
          <p:spPr>
            <a:xfrm>
              <a:off x="10111181" y="342812"/>
              <a:ext cx="15819" cy="85162"/>
            </a:xfrm>
            <a:custGeom>
              <a:avLst/>
              <a:gdLst>
                <a:gd name="connsiteX0" fmla="*/ -2317 w 12085"/>
                <a:gd name="connsiteY0" fmla="*/ 10206 h 65059"/>
                <a:gd name="connsiteX1" fmla="*/ -2317 w 12085"/>
                <a:gd name="connsiteY1" fmla="*/ 1633 h 65059"/>
                <a:gd name="connsiteX2" fmla="*/ 1967 w 12085"/>
                <a:gd name="connsiteY2" fmla="*/ -177 h 65059"/>
                <a:gd name="connsiteX3" fmla="*/ 6255 w 12085"/>
                <a:gd name="connsiteY3" fmla="*/ 1633 h 65059"/>
                <a:gd name="connsiteX4" fmla="*/ 6348 w 12085"/>
                <a:gd name="connsiteY4" fmla="*/ 10120 h 65059"/>
                <a:gd name="connsiteX5" fmla="*/ 6255 w 12085"/>
                <a:gd name="connsiteY5" fmla="*/ 10206 h 65059"/>
                <a:gd name="connsiteX6" fmla="*/ 1967 w 12085"/>
                <a:gd name="connsiteY6" fmla="*/ 12015 h 65059"/>
                <a:gd name="connsiteX7" fmla="*/ -2317 w 12085"/>
                <a:gd name="connsiteY7" fmla="*/ 10206 h 65059"/>
                <a:gd name="connsiteX8" fmla="*/ 6729 w 12085"/>
                <a:gd name="connsiteY8" fmla="*/ 64879 h 65059"/>
                <a:gd name="connsiteX9" fmla="*/ -2796 w 12085"/>
                <a:gd name="connsiteY9" fmla="*/ 64879 h 65059"/>
                <a:gd name="connsiteX10" fmla="*/ -2796 w 12085"/>
                <a:gd name="connsiteY10" fmla="*/ 19254 h 65059"/>
                <a:gd name="connsiteX11" fmla="*/ 6729 w 12085"/>
                <a:gd name="connsiteY11" fmla="*/ 19254 h 6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85" h="65059">
                  <a:moveTo>
                    <a:pt x="-2317" y="10206"/>
                  </a:moveTo>
                  <a:cubicBezTo>
                    <a:pt x="-4605" y="7815"/>
                    <a:pt x="-4605" y="4024"/>
                    <a:pt x="-2317" y="1633"/>
                  </a:cubicBezTo>
                  <a:cubicBezTo>
                    <a:pt x="-1173" y="461"/>
                    <a:pt x="348" y="-196"/>
                    <a:pt x="1967" y="-177"/>
                  </a:cubicBezTo>
                  <a:cubicBezTo>
                    <a:pt x="3590" y="-234"/>
                    <a:pt x="5208" y="433"/>
                    <a:pt x="6255" y="1633"/>
                  </a:cubicBezTo>
                  <a:cubicBezTo>
                    <a:pt x="8636" y="3957"/>
                    <a:pt x="8636" y="7748"/>
                    <a:pt x="6348" y="10120"/>
                  </a:cubicBezTo>
                  <a:cubicBezTo>
                    <a:pt x="6348" y="10149"/>
                    <a:pt x="6255" y="10177"/>
                    <a:pt x="6255" y="10206"/>
                  </a:cubicBezTo>
                  <a:cubicBezTo>
                    <a:pt x="5208" y="11415"/>
                    <a:pt x="3590" y="12073"/>
                    <a:pt x="1967" y="12015"/>
                  </a:cubicBezTo>
                  <a:cubicBezTo>
                    <a:pt x="348" y="12034"/>
                    <a:pt x="-1173" y="11377"/>
                    <a:pt x="-2317" y="10206"/>
                  </a:cubicBezTo>
                  <a:close/>
                  <a:moveTo>
                    <a:pt x="6729" y="64879"/>
                  </a:moveTo>
                  <a:lnTo>
                    <a:pt x="-2796" y="64879"/>
                  </a:lnTo>
                  <a:lnTo>
                    <a:pt x="-2796" y="19254"/>
                  </a:lnTo>
                  <a:lnTo>
                    <a:pt x="6729" y="19254"/>
                  </a:lnTo>
                  <a:close/>
                </a:path>
              </a:pathLst>
            </a:custGeom>
            <a:solidFill>
              <a:srgbClr val="6D6E71"/>
            </a:solidFill>
            <a:ln w="9525" cap="flat">
              <a:noFill/>
              <a:prstDash val="solid"/>
              <a:miter/>
            </a:ln>
          </p:spPr>
          <p:txBody>
            <a:bodyPr rtlCol="0" anchor="ctr"/>
            <a:lstStyle/>
            <a:p>
              <a:endParaRPr lang="en-US"/>
            </a:p>
          </p:txBody>
        </p:sp>
        <p:sp>
          <p:nvSpPr>
            <p:cNvPr id="1337" name="Freeform: Shape 1336">
              <a:extLst>
                <a:ext uri="{FF2B5EF4-FFF2-40B4-BE49-F238E27FC236}">
                  <a16:creationId xmlns:a16="http://schemas.microsoft.com/office/drawing/2014/main" id="{F83D50FB-49B5-46B1-B1F8-6BB2134E71E9}"/>
                </a:ext>
              </a:extLst>
            </p:cNvPr>
            <p:cNvSpPr/>
            <p:nvPr/>
          </p:nvSpPr>
          <p:spPr>
            <a:xfrm>
              <a:off x="10135246" y="368252"/>
              <a:ext cx="61343" cy="59722"/>
            </a:xfrm>
            <a:custGeom>
              <a:avLst/>
              <a:gdLst>
                <a:gd name="connsiteX0" fmla="*/ 14347 w 46862"/>
                <a:gd name="connsiteY0" fmla="*/ 45445 h 45624"/>
                <a:gd name="connsiteX1" fmla="*/ -4033 w 46862"/>
                <a:gd name="connsiteY1" fmla="*/ -180 h 45624"/>
                <a:gd name="connsiteX2" fmla="*/ 5492 w 46862"/>
                <a:gd name="connsiteY2" fmla="*/ -180 h 45624"/>
                <a:gd name="connsiteX3" fmla="*/ 19398 w 46862"/>
                <a:gd name="connsiteY3" fmla="*/ 34300 h 45624"/>
                <a:gd name="connsiteX4" fmla="*/ 33304 w 46862"/>
                <a:gd name="connsiteY4" fmla="*/ -180 h 45624"/>
                <a:gd name="connsiteX5" fmla="*/ 42829 w 46862"/>
                <a:gd name="connsiteY5" fmla="*/ -180 h 45624"/>
                <a:gd name="connsiteX6" fmla="*/ 24542 w 46862"/>
                <a:gd name="connsiteY6" fmla="*/ 45445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62" h="45624">
                  <a:moveTo>
                    <a:pt x="14347" y="45445"/>
                  </a:moveTo>
                  <a:lnTo>
                    <a:pt x="-4033" y="-180"/>
                  </a:lnTo>
                  <a:lnTo>
                    <a:pt x="5492" y="-180"/>
                  </a:lnTo>
                  <a:lnTo>
                    <a:pt x="19398" y="34300"/>
                  </a:lnTo>
                  <a:lnTo>
                    <a:pt x="33304" y="-180"/>
                  </a:lnTo>
                  <a:lnTo>
                    <a:pt x="42829" y="-180"/>
                  </a:lnTo>
                  <a:lnTo>
                    <a:pt x="24542" y="45445"/>
                  </a:lnTo>
                  <a:close/>
                </a:path>
              </a:pathLst>
            </a:custGeom>
            <a:solidFill>
              <a:srgbClr val="6D6E71"/>
            </a:solidFill>
            <a:ln w="9525" cap="flat">
              <a:noFill/>
              <a:prstDash val="solid"/>
              <a:miter/>
            </a:ln>
          </p:spPr>
          <p:txBody>
            <a:bodyPr rtlCol="0" anchor="ctr"/>
            <a:lstStyle/>
            <a:p>
              <a:endParaRPr lang="en-US"/>
            </a:p>
          </p:txBody>
        </p:sp>
        <p:sp>
          <p:nvSpPr>
            <p:cNvPr id="1338" name="Freeform: Shape 1337">
              <a:extLst>
                <a:ext uri="{FF2B5EF4-FFF2-40B4-BE49-F238E27FC236}">
                  <a16:creationId xmlns:a16="http://schemas.microsoft.com/office/drawing/2014/main" id="{FB6D4EB0-C2FD-4DC3-ABCD-D8044A0BC5FA}"/>
                </a:ext>
              </a:extLst>
            </p:cNvPr>
            <p:cNvSpPr/>
            <p:nvPr/>
          </p:nvSpPr>
          <p:spPr>
            <a:xfrm>
              <a:off x="10202667" y="367373"/>
              <a:ext cx="59433" cy="61496"/>
            </a:xfrm>
            <a:custGeom>
              <a:avLst/>
              <a:gdLst>
                <a:gd name="connsiteX0" fmla="*/ 40856 w 45403"/>
                <a:gd name="connsiteY0" fmla="*/ 27543 h 46979"/>
                <a:gd name="connsiteX1" fmla="*/ 5421 w 45403"/>
                <a:gd name="connsiteY1" fmla="*/ 27543 h 46979"/>
                <a:gd name="connsiteX2" fmla="*/ 9993 w 45403"/>
                <a:gd name="connsiteY2" fmla="*/ 35544 h 46979"/>
                <a:gd name="connsiteX3" fmla="*/ 32661 w 45403"/>
                <a:gd name="connsiteY3" fmla="*/ 33163 h 46979"/>
                <a:gd name="connsiteX4" fmla="*/ 38094 w 45403"/>
                <a:gd name="connsiteY4" fmla="*/ 39164 h 46979"/>
                <a:gd name="connsiteX5" fmla="*/ 19044 w 45403"/>
                <a:gd name="connsiteY5" fmla="*/ 46784 h 46979"/>
                <a:gd name="connsiteX6" fmla="*/ 2756 w 45403"/>
                <a:gd name="connsiteY6" fmla="*/ 40402 h 46979"/>
                <a:gd name="connsiteX7" fmla="*/ -4011 w 45403"/>
                <a:gd name="connsiteY7" fmla="*/ 23257 h 46979"/>
                <a:gd name="connsiteX8" fmla="*/ 2849 w 45403"/>
                <a:gd name="connsiteY8" fmla="*/ 6207 h 46979"/>
                <a:gd name="connsiteX9" fmla="*/ 19044 w 45403"/>
                <a:gd name="connsiteY9" fmla="*/ -175 h 46979"/>
                <a:gd name="connsiteX10" fmla="*/ 34852 w 45403"/>
                <a:gd name="connsiteY10" fmla="*/ 5445 h 46979"/>
                <a:gd name="connsiteX11" fmla="*/ 41331 w 45403"/>
                <a:gd name="connsiteY11" fmla="*/ 20971 h 46979"/>
                <a:gd name="connsiteX12" fmla="*/ 5137 w 45403"/>
                <a:gd name="connsiteY12" fmla="*/ 20019 h 46979"/>
                <a:gd name="connsiteX13" fmla="*/ 31331 w 45403"/>
                <a:gd name="connsiteY13" fmla="*/ 20019 h 46979"/>
                <a:gd name="connsiteX14" fmla="*/ 27708 w 45403"/>
                <a:gd name="connsiteY14" fmla="*/ 11160 h 46979"/>
                <a:gd name="connsiteX15" fmla="*/ 18853 w 45403"/>
                <a:gd name="connsiteY15" fmla="*/ 8112 h 46979"/>
                <a:gd name="connsiteX16" fmla="*/ 9328 w 45403"/>
                <a:gd name="connsiteY16" fmla="*/ 11256 h 46979"/>
                <a:gd name="connsiteX17" fmla="*/ 5421 w 45403"/>
                <a:gd name="connsiteY17" fmla="*/ 20019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03" h="46979">
                  <a:moveTo>
                    <a:pt x="40856" y="27543"/>
                  </a:moveTo>
                  <a:lnTo>
                    <a:pt x="5421" y="27543"/>
                  </a:lnTo>
                  <a:cubicBezTo>
                    <a:pt x="5612" y="30772"/>
                    <a:pt x="7328" y="33716"/>
                    <a:pt x="9993" y="35544"/>
                  </a:cubicBezTo>
                  <a:cubicBezTo>
                    <a:pt x="17137" y="40402"/>
                    <a:pt x="26662" y="39392"/>
                    <a:pt x="32661" y="33163"/>
                  </a:cubicBezTo>
                  <a:lnTo>
                    <a:pt x="38094" y="39164"/>
                  </a:lnTo>
                  <a:cubicBezTo>
                    <a:pt x="33140" y="44269"/>
                    <a:pt x="26187" y="47031"/>
                    <a:pt x="19044" y="46784"/>
                  </a:cubicBezTo>
                  <a:cubicBezTo>
                    <a:pt x="12946" y="46917"/>
                    <a:pt x="7137" y="44622"/>
                    <a:pt x="2756" y="40402"/>
                  </a:cubicBezTo>
                  <a:cubicBezTo>
                    <a:pt x="-1816" y="35925"/>
                    <a:pt x="-4295" y="29677"/>
                    <a:pt x="-4011" y="23257"/>
                  </a:cubicBezTo>
                  <a:cubicBezTo>
                    <a:pt x="-4295" y="16847"/>
                    <a:pt x="-1816" y="10617"/>
                    <a:pt x="2849" y="6207"/>
                  </a:cubicBezTo>
                  <a:cubicBezTo>
                    <a:pt x="7230" y="2026"/>
                    <a:pt x="13039" y="-270"/>
                    <a:pt x="19044" y="-175"/>
                  </a:cubicBezTo>
                  <a:cubicBezTo>
                    <a:pt x="24852" y="-298"/>
                    <a:pt x="30471" y="1702"/>
                    <a:pt x="34852" y="5445"/>
                  </a:cubicBezTo>
                  <a:cubicBezTo>
                    <a:pt x="39331" y="9331"/>
                    <a:pt x="41712" y="15075"/>
                    <a:pt x="41331" y="20971"/>
                  </a:cubicBezTo>
                  <a:close/>
                  <a:moveTo>
                    <a:pt x="5137" y="20019"/>
                  </a:moveTo>
                  <a:lnTo>
                    <a:pt x="31331" y="20019"/>
                  </a:lnTo>
                  <a:cubicBezTo>
                    <a:pt x="31522" y="16675"/>
                    <a:pt x="30187" y="13427"/>
                    <a:pt x="27708" y="11160"/>
                  </a:cubicBezTo>
                  <a:cubicBezTo>
                    <a:pt x="25234" y="9065"/>
                    <a:pt x="22090" y="7979"/>
                    <a:pt x="18853" y="8112"/>
                  </a:cubicBezTo>
                  <a:cubicBezTo>
                    <a:pt x="15421" y="8084"/>
                    <a:pt x="12090" y="9189"/>
                    <a:pt x="9328" y="11256"/>
                  </a:cubicBezTo>
                  <a:cubicBezTo>
                    <a:pt x="6658" y="13380"/>
                    <a:pt x="5230" y="16637"/>
                    <a:pt x="5421" y="20019"/>
                  </a:cubicBezTo>
                  <a:close/>
                </a:path>
              </a:pathLst>
            </a:custGeom>
            <a:solidFill>
              <a:srgbClr val="6D6E71"/>
            </a:solidFill>
            <a:ln w="9525" cap="flat">
              <a:noFill/>
              <a:prstDash val="solid"/>
              <a:miter/>
            </a:ln>
          </p:spPr>
          <p:txBody>
            <a:bodyPr rtlCol="0" anchor="ctr"/>
            <a:lstStyle/>
            <a:p>
              <a:endParaRPr lang="en-US"/>
            </a:p>
          </p:txBody>
        </p:sp>
        <p:sp>
          <p:nvSpPr>
            <p:cNvPr id="1339" name="Freeform: Shape 1338">
              <a:extLst>
                <a:ext uri="{FF2B5EF4-FFF2-40B4-BE49-F238E27FC236}">
                  <a16:creationId xmlns:a16="http://schemas.microsoft.com/office/drawing/2014/main" id="{C70C8292-5D81-46F8-B086-81C2C847E9C7}"/>
                </a:ext>
              </a:extLst>
            </p:cNvPr>
            <p:cNvSpPr/>
            <p:nvPr/>
          </p:nvSpPr>
          <p:spPr>
            <a:xfrm>
              <a:off x="10275386" y="367754"/>
              <a:ext cx="31797" cy="60221"/>
            </a:xfrm>
            <a:custGeom>
              <a:avLst/>
              <a:gdLst>
                <a:gd name="connsiteX0" fmla="*/ 19780 w 24291"/>
                <a:gd name="connsiteY0" fmla="*/ 9250 h 46005"/>
                <a:gd name="connsiteX1" fmla="*/ 9115 w 24291"/>
                <a:gd name="connsiteY1" fmla="*/ 13917 h 46005"/>
                <a:gd name="connsiteX2" fmla="*/ 5492 w 24291"/>
                <a:gd name="connsiteY2" fmla="*/ 26299 h 46005"/>
                <a:gd name="connsiteX3" fmla="*/ 5492 w 24291"/>
                <a:gd name="connsiteY3" fmla="*/ 45826 h 46005"/>
                <a:gd name="connsiteX4" fmla="*/ -4033 w 24291"/>
                <a:gd name="connsiteY4" fmla="*/ 45826 h 46005"/>
                <a:gd name="connsiteX5" fmla="*/ -4033 w 24291"/>
                <a:gd name="connsiteY5" fmla="*/ 201 h 46005"/>
                <a:gd name="connsiteX6" fmla="*/ 5492 w 24291"/>
                <a:gd name="connsiteY6" fmla="*/ 201 h 46005"/>
                <a:gd name="connsiteX7" fmla="*/ 5492 w 24291"/>
                <a:gd name="connsiteY7" fmla="*/ 9726 h 46005"/>
                <a:gd name="connsiteX8" fmla="*/ 11780 w 24291"/>
                <a:gd name="connsiteY8" fmla="*/ 2677 h 46005"/>
                <a:gd name="connsiteX9" fmla="*/ 20259 w 24291"/>
                <a:gd name="connsiteY9" fmla="*/ -180 h 46005"/>
                <a:gd name="connsiteX10" fmla="*/ 20259 w 24291"/>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91" h="46005">
                  <a:moveTo>
                    <a:pt x="19780" y="9250"/>
                  </a:moveTo>
                  <a:cubicBezTo>
                    <a:pt x="15687" y="8945"/>
                    <a:pt x="11687" y="10698"/>
                    <a:pt x="9115" y="13917"/>
                  </a:cubicBezTo>
                  <a:cubicBezTo>
                    <a:pt x="6543" y="17517"/>
                    <a:pt x="5302" y="21880"/>
                    <a:pt x="5492" y="26299"/>
                  </a:cubicBezTo>
                  <a:lnTo>
                    <a:pt x="5492" y="45826"/>
                  </a:lnTo>
                  <a:lnTo>
                    <a:pt x="-4033" y="45826"/>
                  </a:lnTo>
                  <a:lnTo>
                    <a:pt x="-4033" y="201"/>
                  </a:lnTo>
                  <a:lnTo>
                    <a:pt x="5492" y="201"/>
                  </a:lnTo>
                  <a:lnTo>
                    <a:pt x="5492" y="9726"/>
                  </a:lnTo>
                  <a:cubicBezTo>
                    <a:pt x="6925" y="6887"/>
                    <a:pt x="9115" y="4459"/>
                    <a:pt x="11780" y="2677"/>
                  </a:cubicBezTo>
                  <a:cubicBezTo>
                    <a:pt x="14254" y="934"/>
                    <a:pt x="17208" y="-56"/>
                    <a:pt x="20259" y="-180"/>
                  </a:cubicBezTo>
                  <a:lnTo>
                    <a:pt x="20259" y="9345"/>
                  </a:lnTo>
                  <a:close/>
                </a:path>
              </a:pathLst>
            </a:custGeom>
            <a:solidFill>
              <a:srgbClr val="6D6E71"/>
            </a:solidFill>
            <a:ln w="9525" cap="flat">
              <a:noFill/>
              <a:prstDash val="solid"/>
              <a:miter/>
            </a:ln>
          </p:spPr>
          <p:txBody>
            <a:bodyPr rtlCol="0" anchor="ctr"/>
            <a:lstStyle/>
            <a:p>
              <a:endParaRPr lang="en-US"/>
            </a:p>
          </p:txBody>
        </p:sp>
        <p:sp>
          <p:nvSpPr>
            <p:cNvPr id="1340" name="Freeform: Shape 1339">
              <a:extLst>
                <a:ext uri="{FF2B5EF4-FFF2-40B4-BE49-F238E27FC236}">
                  <a16:creationId xmlns:a16="http://schemas.microsoft.com/office/drawing/2014/main" id="{B783DF6E-6DBD-4834-8F15-D2D2ECA8FE88}"/>
                </a:ext>
              </a:extLst>
            </p:cNvPr>
            <p:cNvSpPr/>
            <p:nvPr/>
          </p:nvSpPr>
          <p:spPr>
            <a:xfrm>
              <a:off x="10314039" y="368231"/>
              <a:ext cx="48021" cy="61019"/>
            </a:xfrm>
            <a:custGeom>
              <a:avLst/>
              <a:gdLst>
                <a:gd name="connsiteX0" fmla="*/ 32639 w 36685"/>
                <a:gd name="connsiteY0" fmla="*/ 32126 h 46615"/>
                <a:gd name="connsiteX1" fmla="*/ 27877 w 36685"/>
                <a:gd name="connsiteY1" fmla="*/ 42508 h 46615"/>
                <a:gd name="connsiteX2" fmla="*/ 15780 w 36685"/>
                <a:gd name="connsiteY2" fmla="*/ 46413 h 46615"/>
                <a:gd name="connsiteX3" fmla="*/ 5492 w 36685"/>
                <a:gd name="connsiteY3" fmla="*/ 44699 h 46615"/>
                <a:gd name="connsiteX4" fmla="*/ -4033 w 36685"/>
                <a:gd name="connsiteY4" fmla="*/ 39555 h 46615"/>
                <a:gd name="connsiteX5" fmla="*/ 539 w 36685"/>
                <a:gd name="connsiteY5" fmla="*/ 32126 h 46615"/>
                <a:gd name="connsiteX6" fmla="*/ 15971 w 36685"/>
                <a:gd name="connsiteY6" fmla="*/ 38127 h 46615"/>
                <a:gd name="connsiteX7" fmla="*/ 21115 w 36685"/>
                <a:gd name="connsiteY7" fmla="*/ 36603 h 46615"/>
                <a:gd name="connsiteX8" fmla="*/ 23017 w 36685"/>
                <a:gd name="connsiteY8" fmla="*/ 32793 h 46615"/>
                <a:gd name="connsiteX9" fmla="*/ 13492 w 36685"/>
                <a:gd name="connsiteY9" fmla="*/ 26697 h 46615"/>
                <a:gd name="connsiteX10" fmla="*/ 12543 w 36685"/>
                <a:gd name="connsiteY10" fmla="*/ 26697 h 46615"/>
                <a:gd name="connsiteX11" fmla="*/ -1745 w 36685"/>
                <a:gd name="connsiteY11" fmla="*/ 13838 h 46615"/>
                <a:gd name="connsiteX12" fmla="*/ 3209 w 36685"/>
                <a:gd name="connsiteY12" fmla="*/ 3646 h 46615"/>
                <a:gd name="connsiteX13" fmla="*/ 16064 w 36685"/>
                <a:gd name="connsiteY13" fmla="*/ -164 h 46615"/>
                <a:gd name="connsiteX14" fmla="*/ 30923 w 36685"/>
                <a:gd name="connsiteY14" fmla="*/ 4503 h 46615"/>
                <a:gd name="connsiteX15" fmla="*/ 27305 w 36685"/>
                <a:gd name="connsiteY15" fmla="*/ 11647 h 46615"/>
                <a:gd name="connsiteX16" fmla="*/ 15306 w 36685"/>
                <a:gd name="connsiteY16" fmla="*/ 7932 h 46615"/>
                <a:gd name="connsiteX17" fmla="*/ 9683 w 36685"/>
                <a:gd name="connsiteY17" fmla="*/ 9171 h 46615"/>
                <a:gd name="connsiteX18" fmla="*/ 7590 w 36685"/>
                <a:gd name="connsiteY18" fmla="*/ 12885 h 46615"/>
                <a:gd name="connsiteX19" fmla="*/ 9780 w 36685"/>
                <a:gd name="connsiteY19" fmla="*/ 16124 h 46615"/>
                <a:gd name="connsiteX20" fmla="*/ 14064 w 36685"/>
                <a:gd name="connsiteY20" fmla="*/ 17648 h 46615"/>
                <a:gd name="connsiteX21" fmla="*/ 19017 w 36685"/>
                <a:gd name="connsiteY21" fmla="*/ 18981 h 46615"/>
                <a:gd name="connsiteX22" fmla="*/ 23207 w 36685"/>
                <a:gd name="connsiteY22" fmla="*/ 20505 h 46615"/>
                <a:gd name="connsiteX23" fmla="*/ 27496 w 36685"/>
                <a:gd name="connsiteY23" fmla="*/ 22887 h 46615"/>
                <a:gd name="connsiteX24" fmla="*/ 32639 w 36685"/>
                <a:gd name="connsiteY24" fmla="*/ 32126 h 46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5" h="46615">
                  <a:moveTo>
                    <a:pt x="32639" y="32126"/>
                  </a:moveTo>
                  <a:cubicBezTo>
                    <a:pt x="32830" y="36145"/>
                    <a:pt x="31021" y="40003"/>
                    <a:pt x="27877" y="42508"/>
                  </a:cubicBezTo>
                  <a:cubicBezTo>
                    <a:pt x="24449" y="45242"/>
                    <a:pt x="20161" y="46632"/>
                    <a:pt x="15780" y="46413"/>
                  </a:cubicBezTo>
                  <a:cubicBezTo>
                    <a:pt x="12255" y="46375"/>
                    <a:pt x="8827" y="45804"/>
                    <a:pt x="5492" y="44699"/>
                  </a:cubicBezTo>
                  <a:cubicBezTo>
                    <a:pt x="2065" y="43575"/>
                    <a:pt x="-1173" y="41832"/>
                    <a:pt x="-4033" y="39555"/>
                  </a:cubicBezTo>
                  <a:lnTo>
                    <a:pt x="539" y="32126"/>
                  </a:lnTo>
                  <a:cubicBezTo>
                    <a:pt x="4920" y="35755"/>
                    <a:pt x="10352" y="37860"/>
                    <a:pt x="15971" y="38127"/>
                  </a:cubicBezTo>
                  <a:cubicBezTo>
                    <a:pt x="17780" y="38251"/>
                    <a:pt x="19589" y="37708"/>
                    <a:pt x="21115" y="36603"/>
                  </a:cubicBezTo>
                  <a:cubicBezTo>
                    <a:pt x="22352" y="35726"/>
                    <a:pt x="23017" y="34298"/>
                    <a:pt x="23017" y="32793"/>
                  </a:cubicBezTo>
                  <a:cubicBezTo>
                    <a:pt x="23017" y="30507"/>
                    <a:pt x="19970" y="28506"/>
                    <a:pt x="13492" y="26697"/>
                  </a:cubicBezTo>
                  <a:lnTo>
                    <a:pt x="12543" y="26697"/>
                  </a:lnTo>
                  <a:cubicBezTo>
                    <a:pt x="3018" y="24096"/>
                    <a:pt x="-1745" y="19810"/>
                    <a:pt x="-1745" y="13838"/>
                  </a:cubicBezTo>
                  <a:cubicBezTo>
                    <a:pt x="-1842" y="9847"/>
                    <a:pt x="65" y="6056"/>
                    <a:pt x="3209" y="3646"/>
                  </a:cubicBezTo>
                  <a:cubicBezTo>
                    <a:pt x="6920" y="998"/>
                    <a:pt x="11492" y="-345"/>
                    <a:pt x="16064" y="-164"/>
                  </a:cubicBezTo>
                  <a:cubicBezTo>
                    <a:pt x="21398" y="-154"/>
                    <a:pt x="26542" y="1474"/>
                    <a:pt x="30923" y="4503"/>
                  </a:cubicBezTo>
                  <a:lnTo>
                    <a:pt x="27305" y="11647"/>
                  </a:lnTo>
                  <a:cubicBezTo>
                    <a:pt x="23779" y="9228"/>
                    <a:pt x="19589" y="7932"/>
                    <a:pt x="15306" y="7932"/>
                  </a:cubicBezTo>
                  <a:cubicBezTo>
                    <a:pt x="13399" y="7837"/>
                    <a:pt x="11399" y="8266"/>
                    <a:pt x="9683" y="9171"/>
                  </a:cubicBezTo>
                  <a:cubicBezTo>
                    <a:pt x="8352" y="9923"/>
                    <a:pt x="7492" y="11352"/>
                    <a:pt x="7590" y="12885"/>
                  </a:cubicBezTo>
                  <a:cubicBezTo>
                    <a:pt x="7492" y="14333"/>
                    <a:pt x="8446" y="15657"/>
                    <a:pt x="9780" y="16124"/>
                  </a:cubicBezTo>
                  <a:cubicBezTo>
                    <a:pt x="11110" y="16791"/>
                    <a:pt x="12543" y="17305"/>
                    <a:pt x="14064" y="17648"/>
                  </a:cubicBezTo>
                  <a:cubicBezTo>
                    <a:pt x="15780" y="17991"/>
                    <a:pt x="17398" y="18429"/>
                    <a:pt x="19017" y="18981"/>
                  </a:cubicBezTo>
                  <a:lnTo>
                    <a:pt x="23207" y="20505"/>
                  </a:lnTo>
                  <a:cubicBezTo>
                    <a:pt x="24733" y="21191"/>
                    <a:pt x="26161" y="21991"/>
                    <a:pt x="27496" y="22887"/>
                  </a:cubicBezTo>
                  <a:cubicBezTo>
                    <a:pt x="30733" y="24858"/>
                    <a:pt x="32639" y="28354"/>
                    <a:pt x="32639" y="32126"/>
                  </a:cubicBezTo>
                  <a:close/>
                </a:path>
              </a:pathLst>
            </a:custGeom>
            <a:solidFill>
              <a:srgbClr val="6D6E71"/>
            </a:solidFill>
            <a:ln w="9525" cap="flat">
              <a:noFill/>
              <a:prstDash val="solid"/>
              <a:miter/>
            </a:ln>
          </p:spPr>
          <p:txBody>
            <a:bodyPr rtlCol="0" anchor="ctr"/>
            <a:lstStyle/>
            <a:p>
              <a:endParaRPr lang="en-US"/>
            </a:p>
          </p:txBody>
        </p:sp>
        <p:sp>
          <p:nvSpPr>
            <p:cNvPr id="1341" name="Freeform: Shape 1340">
              <a:extLst>
                <a:ext uri="{FF2B5EF4-FFF2-40B4-BE49-F238E27FC236}">
                  <a16:creationId xmlns:a16="http://schemas.microsoft.com/office/drawing/2014/main" id="{32664276-5404-41A4-9D29-856D64D8A54F}"/>
                </a:ext>
              </a:extLst>
            </p:cNvPr>
            <p:cNvSpPr/>
            <p:nvPr/>
          </p:nvSpPr>
          <p:spPr>
            <a:xfrm>
              <a:off x="10374776" y="342812"/>
              <a:ext cx="15927" cy="85162"/>
            </a:xfrm>
            <a:custGeom>
              <a:avLst/>
              <a:gdLst>
                <a:gd name="connsiteX0" fmla="*/ -2235 w 12167"/>
                <a:gd name="connsiteY0" fmla="*/ 10206 h 65059"/>
                <a:gd name="connsiteX1" fmla="*/ -2328 w 12167"/>
                <a:gd name="connsiteY1" fmla="*/ 1719 h 65059"/>
                <a:gd name="connsiteX2" fmla="*/ -2235 w 12167"/>
                <a:gd name="connsiteY2" fmla="*/ 1633 h 65059"/>
                <a:gd name="connsiteX3" fmla="*/ 2053 w 12167"/>
                <a:gd name="connsiteY3" fmla="*/ -177 h 65059"/>
                <a:gd name="connsiteX4" fmla="*/ 6337 w 12167"/>
                <a:gd name="connsiteY4" fmla="*/ 1633 h 65059"/>
                <a:gd name="connsiteX5" fmla="*/ 6434 w 12167"/>
                <a:gd name="connsiteY5" fmla="*/ 10120 h 65059"/>
                <a:gd name="connsiteX6" fmla="*/ 6337 w 12167"/>
                <a:gd name="connsiteY6" fmla="*/ 10206 h 65059"/>
                <a:gd name="connsiteX7" fmla="*/ 2053 w 12167"/>
                <a:gd name="connsiteY7" fmla="*/ 12015 h 65059"/>
                <a:gd name="connsiteX8" fmla="*/ -2235 w 12167"/>
                <a:gd name="connsiteY8" fmla="*/ 10206 h 65059"/>
                <a:gd name="connsiteX9" fmla="*/ 6816 w 12167"/>
                <a:gd name="connsiteY9" fmla="*/ 64879 h 65059"/>
                <a:gd name="connsiteX10" fmla="*/ -2709 w 12167"/>
                <a:gd name="connsiteY10" fmla="*/ 64879 h 65059"/>
                <a:gd name="connsiteX11" fmla="*/ -2709 w 12167"/>
                <a:gd name="connsiteY11" fmla="*/ 19254 h 65059"/>
                <a:gd name="connsiteX12" fmla="*/ 6816 w 12167"/>
                <a:gd name="connsiteY12" fmla="*/ 19254 h 6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67" h="65059">
                  <a:moveTo>
                    <a:pt x="-2235" y="10206"/>
                  </a:moveTo>
                  <a:cubicBezTo>
                    <a:pt x="-4616" y="7891"/>
                    <a:pt x="-4616" y="4091"/>
                    <a:pt x="-2328" y="1719"/>
                  </a:cubicBezTo>
                  <a:cubicBezTo>
                    <a:pt x="-2328" y="1690"/>
                    <a:pt x="-2235" y="1662"/>
                    <a:pt x="-2235" y="1633"/>
                  </a:cubicBezTo>
                  <a:cubicBezTo>
                    <a:pt x="-1091" y="461"/>
                    <a:pt x="430" y="-196"/>
                    <a:pt x="2053" y="-177"/>
                  </a:cubicBezTo>
                  <a:cubicBezTo>
                    <a:pt x="3672" y="-234"/>
                    <a:pt x="5290" y="423"/>
                    <a:pt x="6337" y="1633"/>
                  </a:cubicBezTo>
                  <a:cubicBezTo>
                    <a:pt x="8718" y="3948"/>
                    <a:pt x="8718" y="7748"/>
                    <a:pt x="6434" y="10120"/>
                  </a:cubicBezTo>
                  <a:cubicBezTo>
                    <a:pt x="6434" y="10149"/>
                    <a:pt x="6337" y="10177"/>
                    <a:pt x="6337" y="10206"/>
                  </a:cubicBezTo>
                  <a:cubicBezTo>
                    <a:pt x="5290" y="11406"/>
                    <a:pt x="3672" y="12073"/>
                    <a:pt x="2053" y="12015"/>
                  </a:cubicBezTo>
                  <a:cubicBezTo>
                    <a:pt x="430" y="12034"/>
                    <a:pt x="-1091" y="11377"/>
                    <a:pt x="-2235" y="10206"/>
                  </a:cubicBezTo>
                  <a:close/>
                  <a:moveTo>
                    <a:pt x="6816" y="64879"/>
                  </a:moveTo>
                  <a:lnTo>
                    <a:pt x="-2709" y="64879"/>
                  </a:lnTo>
                  <a:lnTo>
                    <a:pt x="-2709" y="19254"/>
                  </a:lnTo>
                  <a:lnTo>
                    <a:pt x="6816" y="19254"/>
                  </a:lnTo>
                  <a:close/>
                </a:path>
              </a:pathLst>
            </a:custGeom>
            <a:solidFill>
              <a:srgbClr val="6D6E71"/>
            </a:solidFill>
            <a:ln w="9525" cap="flat">
              <a:noFill/>
              <a:prstDash val="solid"/>
              <a:miter/>
            </a:ln>
          </p:spPr>
          <p:txBody>
            <a:bodyPr rtlCol="0" anchor="ctr"/>
            <a:lstStyle/>
            <a:p>
              <a:endParaRPr lang="en-US"/>
            </a:p>
          </p:txBody>
        </p:sp>
        <p:sp>
          <p:nvSpPr>
            <p:cNvPr id="1342" name="Freeform: Shape 1341">
              <a:extLst>
                <a:ext uri="{FF2B5EF4-FFF2-40B4-BE49-F238E27FC236}">
                  <a16:creationId xmlns:a16="http://schemas.microsoft.com/office/drawing/2014/main" id="{15F18829-3E0D-4751-92F3-31E0D244EB15}"/>
                </a:ext>
              </a:extLst>
            </p:cNvPr>
            <p:cNvSpPr/>
            <p:nvPr/>
          </p:nvSpPr>
          <p:spPr>
            <a:xfrm>
              <a:off x="10403061" y="367379"/>
              <a:ext cx="62840" cy="61453"/>
            </a:xfrm>
            <a:custGeom>
              <a:avLst/>
              <a:gdLst>
                <a:gd name="connsiteX0" fmla="*/ 37116 w 48006"/>
                <a:gd name="connsiteY0" fmla="*/ 40015 h 46946"/>
                <a:gd name="connsiteX1" fmla="*/ 2825 w 48006"/>
                <a:gd name="connsiteY1" fmla="*/ 40015 h 46946"/>
                <a:gd name="connsiteX2" fmla="*/ 2825 w 48006"/>
                <a:gd name="connsiteY2" fmla="*/ 6678 h 46946"/>
                <a:gd name="connsiteX3" fmla="*/ 37116 w 48006"/>
                <a:gd name="connsiteY3" fmla="*/ 6678 h 46946"/>
                <a:gd name="connsiteX4" fmla="*/ 37116 w 48006"/>
                <a:gd name="connsiteY4" fmla="*/ 40015 h 46946"/>
                <a:gd name="connsiteX5" fmla="*/ 9685 w 48006"/>
                <a:gd name="connsiteY5" fmla="*/ 34110 h 46946"/>
                <a:gd name="connsiteX6" fmla="*/ 19973 w 48006"/>
                <a:gd name="connsiteY6" fmla="*/ 38206 h 46946"/>
                <a:gd name="connsiteX7" fmla="*/ 30353 w 48006"/>
                <a:gd name="connsiteY7" fmla="*/ 34110 h 46946"/>
                <a:gd name="connsiteX8" fmla="*/ 30353 w 48006"/>
                <a:gd name="connsiteY8" fmla="*/ 12584 h 46946"/>
                <a:gd name="connsiteX9" fmla="*/ 19973 w 48006"/>
                <a:gd name="connsiteY9" fmla="*/ 8393 h 46946"/>
                <a:gd name="connsiteX10" fmla="*/ 9685 w 48006"/>
                <a:gd name="connsiteY10" fmla="*/ 12584 h 46946"/>
                <a:gd name="connsiteX11" fmla="*/ 9685 w 48006"/>
                <a:gd name="connsiteY11"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7116" y="40015"/>
                  </a:moveTo>
                  <a:cubicBezTo>
                    <a:pt x="27498" y="49017"/>
                    <a:pt x="12448" y="49017"/>
                    <a:pt x="2825" y="40015"/>
                  </a:cubicBezTo>
                  <a:cubicBezTo>
                    <a:pt x="-6319" y="30776"/>
                    <a:pt x="-6319" y="15917"/>
                    <a:pt x="2825" y="6678"/>
                  </a:cubicBezTo>
                  <a:cubicBezTo>
                    <a:pt x="12448" y="-2466"/>
                    <a:pt x="27498" y="-2466"/>
                    <a:pt x="37116" y="6678"/>
                  </a:cubicBezTo>
                  <a:cubicBezTo>
                    <a:pt x="46259" y="15917"/>
                    <a:pt x="46259" y="30776"/>
                    <a:pt x="37116" y="40015"/>
                  </a:cubicBezTo>
                  <a:close/>
                  <a:moveTo>
                    <a:pt x="9685" y="34110"/>
                  </a:moveTo>
                  <a:cubicBezTo>
                    <a:pt x="12350" y="36872"/>
                    <a:pt x="16164" y="38358"/>
                    <a:pt x="19973" y="38206"/>
                  </a:cubicBezTo>
                  <a:cubicBezTo>
                    <a:pt x="23875" y="38339"/>
                    <a:pt x="27591" y="36853"/>
                    <a:pt x="30353" y="34110"/>
                  </a:cubicBezTo>
                  <a:cubicBezTo>
                    <a:pt x="35688" y="27928"/>
                    <a:pt x="35688" y="18765"/>
                    <a:pt x="30353" y="12584"/>
                  </a:cubicBezTo>
                  <a:cubicBezTo>
                    <a:pt x="27591" y="9812"/>
                    <a:pt x="23875" y="8297"/>
                    <a:pt x="19973" y="8393"/>
                  </a:cubicBezTo>
                  <a:cubicBezTo>
                    <a:pt x="16066" y="8278"/>
                    <a:pt x="12350" y="9802"/>
                    <a:pt x="9685" y="12584"/>
                  </a:cubicBezTo>
                  <a:cubicBezTo>
                    <a:pt x="4257" y="18718"/>
                    <a:pt x="4257" y="27976"/>
                    <a:pt x="9685" y="34110"/>
                  </a:cubicBezTo>
                  <a:close/>
                </a:path>
              </a:pathLst>
            </a:custGeom>
            <a:solidFill>
              <a:srgbClr val="6D6E71"/>
            </a:solidFill>
            <a:ln w="9525" cap="flat">
              <a:noFill/>
              <a:prstDash val="solid"/>
              <a:miter/>
            </a:ln>
          </p:spPr>
          <p:txBody>
            <a:bodyPr rtlCol="0" anchor="ctr"/>
            <a:lstStyle/>
            <a:p>
              <a:endParaRPr lang="en-US"/>
            </a:p>
          </p:txBody>
        </p:sp>
        <p:sp>
          <p:nvSpPr>
            <p:cNvPr id="1343" name="Freeform: Shape 1342">
              <a:extLst>
                <a:ext uri="{FF2B5EF4-FFF2-40B4-BE49-F238E27FC236}">
                  <a16:creationId xmlns:a16="http://schemas.microsoft.com/office/drawing/2014/main" id="{9976793B-3570-4D04-A90E-56E2802FF467}"/>
                </a:ext>
              </a:extLst>
            </p:cNvPr>
            <p:cNvSpPr/>
            <p:nvPr/>
          </p:nvSpPr>
          <p:spPr>
            <a:xfrm>
              <a:off x="10480242" y="367365"/>
              <a:ext cx="54927" cy="60610"/>
            </a:xfrm>
            <a:custGeom>
              <a:avLst/>
              <a:gdLst>
                <a:gd name="connsiteX0" fmla="*/ 5492 w 41961"/>
                <a:gd name="connsiteY0" fmla="*/ 21452 h 46302"/>
                <a:gd name="connsiteX1" fmla="*/ 5492 w 41961"/>
                <a:gd name="connsiteY1" fmla="*/ 46122 h 46302"/>
                <a:gd name="connsiteX2" fmla="*/ -4033 w 41961"/>
                <a:gd name="connsiteY2" fmla="*/ 46122 h 46302"/>
                <a:gd name="connsiteX3" fmla="*/ -4033 w 41961"/>
                <a:gd name="connsiteY3" fmla="*/ 497 h 46302"/>
                <a:gd name="connsiteX4" fmla="*/ 5492 w 41961"/>
                <a:gd name="connsiteY4" fmla="*/ 497 h 46302"/>
                <a:gd name="connsiteX5" fmla="*/ 5492 w 41961"/>
                <a:gd name="connsiteY5" fmla="*/ 8879 h 46302"/>
                <a:gd name="connsiteX6" fmla="*/ 11873 w 41961"/>
                <a:gd name="connsiteY6" fmla="*/ 2212 h 46302"/>
                <a:gd name="connsiteX7" fmla="*/ 20733 w 41961"/>
                <a:gd name="connsiteY7" fmla="*/ -169 h 46302"/>
                <a:gd name="connsiteX8" fmla="*/ 33211 w 41961"/>
                <a:gd name="connsiteY8" fmla="*/ 4593 h 46302"/>
                <a:gd name="connsiteX9" fmla="*/ 37876 w 41961"/>
                <a:gd name="connsiteY9" fmla="*/ 18214 h 46302"/>
                <a:gd name="connsiteX10" fmla="*/ 37876 w 41961"/>
                <a:gd name="connsiteY10" fmla="*/ 46122 h 46302"/>
                <a:gd name="connsiteX11" fmla="*/ 28351 w 41961"/>
                <a:gd name="connsiteY11" fmla="*/ 46122 h 46302"/>
                <a:gd name="connsiteX12" fmla="*/ 28351 w 41961"/>
                <a:gd name="connsiteY12" fmla="*/ 21071 h 46302"/>
                <a:gd name="connsiteX13" fmla="*/ 17873 w 41961"/>
                <a:gd name="connsiteY13" fmla="*/ 8498 h 46302"/>
                <a:gd name="connsiteX14" fmla="*/ 9208 w 41961"/>
                <a:gd name="connsiteY14" fmla="*/ 11832 h 46302"/>
                <a:gd name="connsiteX15" fmla="*/ 5492 w 41961"/>
                <a:gd name="connsiteY15" fmla="*/ 21452 h 4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46302">
                  <a:moveTo>
                    <a:pt x="5492" y="21452"/>
                  </a:moveTo>
                  <a:lnTo>
                    <a:pt x="5492" y="46122"/>
                  </a:lnTo>
                  <a:lnTo>
                    <a:pt x="-4033" y="46122"/>
                  </a:lnTo>
                  <a:lnTo>
                    <a:pt x="-4033" y="497"/>
                  </a:lnTo>
                  <a:lnTo>
                    <a:pt x="5492" y="497"/>
                  </a:lnTo>
                  <a:lnTo>
                    <a:pt x="5492" y="8879"/>
                  </a:lnTo>
                  <a:cubicBezTo>
                    <a:pt x="7018" y="6136"/>
                    <a:pt x="9208" y="3841"/>
                    <a:pt x="11873" y="2212"/>
                  </a:cubicBezTo>
                  <a:cubicBezTo>
                    <a:pt x="14543" y="678"/>
                    <a:pt x="17589" y="-141"/>
                    <a:pt x="20733" y="-169"/>
                  </a:cubicBezTo>
                  <a:cubicBezTo>
                    <a:pt x="25398" y="-331"/>
                    <a:pt x="29877" y="1383"/>
                    <a:pt x="33211" y="4593"/>
                  </a:cubicBezTo>
                  <a:cubicBezTo>
                    <a:pt x="36541" y="8308"/>
                    <a:pt x="38258" y="13223"/>
                    <a:pt x="37876" y="18214"/>
                  </a:cubicBezTo>
                  <a:lnTo>
                    <a:pt x="37876" y="46122"/>
                  </a:lnTo>
                  <a:lnTo>
                    <a:pt x="28351" y="46122"/>
                  </a:lnTo>
                  <a:lnTo>
                    <a:pt x="28351" y="21071"/>
                  </a:lnTo>
                  <a:cubicBezTo>
                    <a:pt x="28351" y="12689"/>
                    <a:pt x="24826" y="8498"/>
                    <a:pt x="17873" y="8498"/>
                  </a:cubicBezTo>
                  <a:cubicBezTo>
                    <a:pt x="14636" y="8470"/>
                    <a:pt x="11590" y="9660"/>
                    <a:pt x="9208" y="11832"/>
                  </a:cubicBezTo>
                  <a:cubicBezTo>
                    <a:pt x="6636" y="14328"/>
                    <a:pt x="5208" y="17852"/>
                    <a:pt x="5492" y="21452"/>
                  </a:cubicBezTo>
                  <a:close/>
                </a:path>
              </a:pathLst>
            </a:custGeom>
            <a:solidFill>
              <a:srgbClr val="6D6E71"/>
            </a:solidFill>
            <a:ln w="9525" cap="flat">
              <a:noFill/>
              <a:prstDash val="solid"/>
              <a:miter/>
            </a:ln>
          </p:spPr>
          <p:txBody>
            <a:bodyPr rtlCol="0" anchor="ctr"/>
            <a:lstStyle/>
            <a:p>
              <a:endParaRPr lang="en-US"/>
            </a:p>
          </p:txBody>
        </p:sp>
        <p:sp>
          <p:nvSpPr>
            <p:cNvPr id="1344" name="Freeform: Shape 1343">
              <a:extLst>
                <a:ext uri="{FF2B5EF4-FFF2-40B4-BE49-F238E27FC236}">
                  <a16:creationId xmlns:a16="http://schemas.microsoft.com/office/drawing/2014/main" id="{1B1B0F72-2FF7-4FFA-BC50-273B0BF279ED}"/>
                </a:ext>
              </a:extLst>
            </p:cNvPr>
            <p:cNvSpPr/>
            <p:nvPr/>
          </p:nvSpPr>
          <p:spPr>
            <a:xfrm>
              <a:off x="10583476" y="367310"/>
              <a:ext cx="96297" cy="61163"/>
            </a:xfrm>
            <a:custGeom>
              <a:avLst/>
              <a:gdLst>
                <a:gd name="connsiteX0" fmla="*/ 5492 w 73565"/>
                <a:gd name="connsiteY0" fmla="*/ 21495 h 46725"/>
                <a:gd name="connsiteX1" fmla="*/ 5492 w 73565"/>
                <a:gd name="connsiteY1" fmla="*/ 46165 h 46725"/>
                <a:gd name="connsiteX2" fmla="*/ -4033 w 73565"/>
                <a:gd name="connsiteY2" fmla="*/ 46165 h 46725"/>
                <a:gd name="connsiteX3" fmla="*/ -4033 w 73565"/>
                <a:gd name="connsiteY3" fmla="*/ 540 h 46725"/>
                <a:gd name="connsiteX4" fmla="*/ 5492 w 73565"/>
                <a:gd name="connsiteY4" fmla="*/ 540 h 46725"/>
                <a:gd name="connsiteX5" fmla="*/ 5492 w 73565"/>
                <a:gd name="connsiteY5" fmla="*/ 8922 h 46725"/>
                <a:gd name="connsiteX6" fmla="*/ 11780 w 73565"/>
                <a:gd name="connsiteY6" fmla="*/ 2255 h 46725"/>
                <a:gd name="connsiteX7" fmla="*/ 20733 w 73565"/>
                <a:gd name="connsiteY7" fmla="*/ -127 h 46725"/>
                <a:gd name="connsiteX8" fmla="*/ 35309 w 73565"/>
                <a:gd name="connsiteY8" fmla="*/ 8827 h 46725"/>
                <a:gd name="connsiteX9" fmla="*/ 52261 w 73565"/>
                <a:gd name="connsiteY9" fmla="*/ -127 h 46725"/>
                <a:gd name="connsiteX10" fmla="*/ 64740 w 73565"/>
                <a:gd name="connsiteY10" fmla="*/ 4636 h 46725"/>
                <a:gd name="connsiteX11" fmla="*/ 69502 w 73565"/>
                <a:gd name="connsiteY11" fmla="*/ 18257 h 46725"/>
                <a:gd name="connsiteX12" fmla="*/ 69502 w 73565"/>
                <a:gd name="connsiteY12" fmla="*/ 46165 h 46725"/>
                <a:gd name="connsiteX13" fmla="*/ 59977 w 73565"/>
                <a:gd name="connsiteY13" fmla="*/ 46165 h 46725"/>
                <a:gd name="connsiteX14" fmla="*/ 59977 w 73565"/>
                <a:gd name="connsiteY14" fmla="*/ 21114 h 46725"/>
                <a:gd name="connsiteX15" fmla="*/ 49499 w 73565"/>
                <a:gd name="connsiteY15" fmla="*/ 8541 h 46725"/>
                <a:gd name="connsiteX16" fmla="*/ 40927 w 73565"/>
                <a:gd name="connsiteY16" fmla="*/ 11684 h 46725"/>
                <a:gd name="connsiteX17" fmla="*/ 37118 w 73565"/>
                <a:gd name="connsiteY17" fmla="*/ 21209 h 46725"/>
                <a:gd name="connsiteX18" fmla="*/ 37118 w 73565"/>
                <a:gd name="connsiteY18" fmla="*/ 46546 h 46725"/>
                <a:gd name="connsiteX19" fmla="*/ 27593 w 73565"/>
                <a:gd name="connsiteY19" fmla="*/ 46546 h 46725"/>
                <a:gd name="connsiteX20" fmla="*/ 27593 w 73565"/>
                <a:gd name="connsiteY20" fmla="*/ 21495 h 46725"/>
                <a:gd name="connsiteX21" fmla="*/ 25212 w 73565"/>
                <a:gd name="connsiteY21" fmla="*/ 11970 h 46725"/>
                <a:gd name="connsiteX22" fmla="*/ 17971 w 73565"/>
                <a:gd name="connsiteY22" fmla="*/ 8922 h 46725"/>
                <a:gd name="connsiteX23" fmla="*/ 9306 w 73565"/>
                <a:gd name="connsiteY23" fmla="*/ 12256 h 46725"/>
                <a:gd name="connsiteX24" fmla="*/ 5492 w 73565"/>
                <a:gd name="connsiteY24" fmla="*/ 21495 h 46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565" h="46725">
                  <a:moveTo>
                    <a:pt x="5492" y="21495"/>
                  </a:moveTo>
                  <a:lnTo>
                    <a:pt x="5492" y="46165"/>
                  </a:lnTo>
                  <a:lnTo>
                    <a:pt x="-4033" y="46165"/>
                  </a:lnTo>
                  <a:lnTo>
                    <a:pt x="-4033" y="540"/>
                  </a:lnTo>
                  <a:lnTo>
                    <a:pt x="5492" y="540"/>
                  </a:lnTo>
                  <a:lnTo>
                    <a:pt x="5492" y="8922"/>
                  </a:lnTo>
                  <a:cubicBezTo>
                    <a:pt x="6827" y="6103"/>
                    <a:pt x="9018" y="3779"/>
                    <a:pt x="11780" y="2255"/>
                  </a:cubicBezTo>
                  <a:cubicBezTo>
                    <a:pt x="14543" y="702"/>
                    <a:pt x="17589" y="-117"/>
                    <a:pt x="20733" y="-127"/>
                  </a:cubicBezTo>
                  <a:cubicBezTo>
                    <a:pt x="27021" y="-669"/>
                    <a:pt x="32928" y="2969"/>
                    <a:pt x="35309" y="8827"/>
                  </a:cubicBezTo>
                  <a:cubicBezTo>
                    <a:pt x="39118" y="3226"/>
                    <a:pt x="45499" y="-117"/>
                    <a:pt x="52261" y="-127"/>
                  </a:cubicBezTo>
                  <a:cubicBezTo>
                    <a:pt x="56931" y="-289"/>
                    <a:pt x="61405" y="1426"/>
                    <a:pt x="64740" y="4636"/>
                  </a:cubicBezTo>
                  <a:cubicBezTo>
                    <a:pt x="68074" y="8341"/>
                    <a:pt x="69786" y="13256"/>
                    <a:pt x="69502" y="18257"/>
                  </a:cubicBezTo>
                  <a:lnTo>
                    <a:pt x="69502" y="46165"/>
                  </a:lnTo>
                  <a:lnTo>
                    <a:pt x="59977" y="46165"/>
                  </a:lnTo>
                  <a:lnTo>
                    <a:pt x="59977" y="21114"/>
                  </a:lnTo>
                  <a:cubicBezTo>
                    <a:pt x="59977" y="12732"/>
                    <a:pt x="56452" y="8541"/>
                    <a:pt x="49499" y="8541"/>
                  </a:cubicBezTo>
                  <a:cubicBezTo>
                    <a:pt x="46355" y="8503"/>
                    <a:pt x="43308" y="9627"/>
                    <a:pt x="40927" y="11684"/>
                  </a:cubicBezTo>
                  <a:cubicBezTo>
                    <a:pt x="38355" y="14161"/>
                    <a:pt x="36927" y="17638"/>
                    <a:pt x="37118" y="21209"/>
                  </a:cubicBezTo>
                  <a:lnTo>
                    <a:pt x="37118" y="46546"/>
                  </a:lnTo>
                  <a:lnTo>
                    <a:pt x="27593" y="46546"/>
                  </a:lnTo>
                  <a:lnTo>
                    <a:pt x="27593" y="21495"/>
                  </a:lnTo>
                  <a:cubicBezTo>
                    <a:pt x="27877" y="18142"/>
                    <a:pt x="27021" y="14799"/>
                    <a:pt x="25212" y="11970"/>
                  </a:cubicBezTo>
                  <a:cubicBezTo>
                    <a:pt x="23403" y="9827"/>
                    <a:pt x="20733" y="8694"/>
                    <a:pt x="17971" y="8922"/>
                  </a:cubicBezTo>
                  <a:cubicBezTo>
                    <a:pt x="14733" y="8894"/>
                    <a:pt x="11687" y="10084"/>
                    <a:pt x="9306" y="12256"/>
                  </a:cubicBezTo>
                  <a:cubicBezTo>
                    <a:pt x="6734" y="14647"/>
                    <a:pt x="5399" y="18009"/>
                    <a:pt x="5492" y="21495"/>
                  </a:cubicBezTo>
                  <a:close/>
                </a:path>
              </a:pathLst>
            </a:custGeom>
            <a:solidFill>
              <a:srgbClr val="6D6E71"/>
            </a:solidFill>
            <a:ln w="9525" cap="flat">
              <a:noFill/>
              <a:prstDash val="solid"/>
              <a:miter/>
            </a:ln>
          </p:spPr>
          <p:txBody>
            <a:bodyPr rtlCol="0" anchor="ctr"/>
            <a:lstStyle/>
            <a:p>
              <a:endParaRPr lang="en-US"/>
            </a:p>
          </p:txBody>
        </p:sp>
        <p:sp>
          <p:nvSpPr>
            <p:cNvPr id="1345" name="Freeform: Shape 1344">
              <a:extLst>
                <a:ext uri="{FF2B5EF4-FFF2-40B4-BE49-F238E27FC236}">
                  <a16:creationId xmlns:a16="http://schemas.microsoft.com/office/drawing/2014/main" id="{9FD43FA1-C7F7-4BB3-A234-F521785DA757}"/>
                </a:ext>
              </a:extLst>
            </p:cNvPr>
            <p:cNvSpPr/>
            <p:nvPr/>
          </p:nvSpPr>
          <p:spPr>
            <a:xfrm>
              <a:off x="10693448" y="367379"/>
              <a:ext cx="62840" cy="61453"/>
            </a:xfrm>
            <a:custGeom>
              <a:avLst/>
              <a:gdLst>
                <a:gd name="connsiteX0" fmla="*/ 37116 w 48006"/>
                <a:gd name="connsiteY0" fmla="*/ 40015 h 46946"/>
                <a:gd name="connsiteX1" fmla="*/ 2825 w 48006"/>
                <a:gd name="connsiteY1" fmla="*/ 40015 h 46946"/>
                <a:gd name="connsiteX2" fmla="*/ 2825 w 48006"/>
                <a:gd name="connsiteY2" fmla="*/ 6678 h 46946"/>
                <a:gd name="connsiteX3" fmla="*/ 37116 w 48006"/>
                <a:gd name="connsiteY3" fmla="*/ 6678 h 46946"/>
                <a:gd name="connsiteX4" fmla="*/ 37116 w 48006"/>
                <a:gd name="connsiteY4" fmla="*/ 40015 h 46946"/>
                <a:gd name="connsiteX5" fmla="*/ 9685 w 48006"/>
                <a:gd name="connsiteY5" fmla="*/ 34110 h 46946"/>
                <a:gd name="connsiteX6" fmla="*/ 19973 w 48006"/>
                <a:gd name="connsiteY6" fmla="*/ 38206 h 46946"/>
                <a:gd name="connsiteX7" fmla="*/ 30353 w 48006"/>
                <a:gd name="connsiteY7" fmla="*/ 34110 h 46946"/>
                <a:gd name="connsiteX8" fmla="*/ 30353 w 48006"/>
                <a:gd name="connsiteY8" fmla="*/ 12584 h 46946"/>
                <a:gd name="connsiteX9" fmla="*/ 19973 w 48006"/>
                <a:gd name="connsiteY9" fmla="*/ 8393 h 46946"/>
                <a:gd name="connsiteX10" fmla="*/ 9685 w 48006"/>
                <a:gd name="connsiteY10" fmla="*/ 12584 h 46946"/>
                <a:gd name="connsiteX11" fmla="*/ 9685 w 48006"/>
                <a:gd name="connsiteY11"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7116" y="40015"/>
                  </a:moveTo>
                  <a:cubicBezTo>
                    <a:pt x="27498" y="49017"/>
                    <a:pt x="12448" y="49017"/>
                    <a:pt x="2825" y="40015"/>
                  </a:cubicBezTo>
                  <a:cubicBezTo>
                    <a:pt x="-6319" y="30776"/>
                    <a:pt x="-6319" y="15917"/>
                    <a:pt x="2825" y="6678"/>
                  </a:cubicBezTo>
                  <a:cubicBezTo>
                    <a:pt x="12448" y="-2466"/>
                    <a:pt x="27498" y="-2466"/>
                    <a:pt x="37116" y="6678"/>
                  </a:cubicBezTo>
                  <a:cubicBezTo>
                    <a:pt x="46259" y="15917"/>
                    <a:pt x="46259" y="30776"/>
                    <a:pt x="37116" y="40015"/>
                  </a:cubicBezTo>
                  <a:close/>
                  <a:moveTo>
                    <a:pt x="9685" y="34110"/>
                  </a:moveTo>
                  <a:cubicBezTo>
                    <a:pt x="12350" y="36853"/>
                    <a:pt x="16164" y="38339"/>
                    <a:pt x="19973" y="38206"/>
                  </a:cubicBezTo>
                  <a:cubicBezTo>
                    <a:pt x="23875" y="38339"/>
                    <a:pt x="27591" y="36853"/>
                    <a:pt x="30353" y="34110"/>
                  </a:cubicBezTo>
                  <a:cubicBezTo>
                    <a:pt x="35781" y="27976"/>
                    <a:pt x="35781" y="18718"/>
                    <a:pt x="30353" y="12584"/>
                  </a:cubicBezTo>
                  <a:cubicBezTo>
                    <a:pt x="27591" y="9812"/>
                    <a:pt x="23875" y="8297"/>
                    <a:pt x="19973" y="8393"/>
                  </a:cubicBezTo>
                  <a:cubicBezTo>
                    <a:pt x="16066" y="8288"/>
                    <a:pt x="12350" y="9812"/>
                    <a:pt x="9685" y="12584"/>
                  </a:cubicBezTo>
                  <a:cubicBezTo>
                    <a:pt x="4257" y="18718"/>
                    <a:pt x="4257" y="27976"/>
                    <a:pt x="9685" y="34110"/>
                  </a:cubicBezTo>
                  <a:close/>
                </a:path>
              </a:pathLst>
            </a:custGeom>
            <a:solidFill>
              <a:srgbClr val="6D6E71"/>
            </a:solidFill>
            <a:ln w="9525" cap="flat">
              <a:noFill/>
              <a:prstDash val="solid"/>
              <a:miter/>
            </a:ln>
          </p:spPr>
          <p:txBody>
            <a:bodyPr rtlCol="0" anchor="ctr"/>
            <a:lstStyle/>
            <a:p>
              <a:endParaRPr lang="en-US"/>
            </a:p>
          </p:txBody>
        </p:sp>
        <p:sp>
          <p:nvSpPr>
            <p:cNvPr id="1346" name="Freeform: Shape 1345">
              <a:extLst>
                <a:ext uri="{FF2B5EF4-FFF2-40B4-BE49-F238E27FC236}">
                  <a16:creationId xmlns:a16="http://schemas.microsoft.com/office/drawing/2014/main" id="{C8AB3186-E2B4-4AE9-A78B-67D8DEC5CC1D}"/>
                </a:ext>
              </a:extLst>
            </p:cNvPr>
            <p:cNvSpPr/>
            <p:nvPr/>
          </p:nvSpPr>
          <p:spPr>
            <a:xfrm>
              <a:off x="10766733" y="344688"/>
              <a:ext cx="61001" cy="84195"/>
            </a:xfrm>
            <a:custGeom>
              <a:avLst/>
              <a:gdLst>
                <a:gd name="connsiteX0" fmla="*/ 2371 w 46601"/>
                <a:gd name="connsiteY0" fmla="*/ 57637 h 64320"/>
                <a:gd name="connsiteX1" fmla="*/ -4010 w 46601"/>
                <a:gd name="connsiteY1" fmla="*/ 40492 h 64320"/>
                <a:gd name="connsiteX2" fmla="*/ 2562 w 46601"/>
                <a:gd name="connsiteY2" fmla="*/ 23537 h 64320"/>
                <a:gd name="connsiteX3" fmla="*/ 18277 w 46601"/>
                <a:gd name="connsiteY3" fmla="*/ 17155 h 64320"/>
                <a:gd name="connsiteX4" fmla="*/ 33044 w 46601"/>
                <a:gd name="connsiteY4" fmla="*/ 24871 h 64320"/>
                <a:gd name="connsiteX5" fmla="*/ 33044 w 46601"/>
                <a:gd name="connsiteY5" fmla="*/ -180 h 64320"/>
                <a:gd name="connsiteX6" fmla="*/ 42569 w 46601"/>
                <a:gd name="connsiteY6" fmla="*/ -180 h 64320"/>
                <a:gd name="connsiteX7" fmla="*/ 42569 w 46601"/>
                <a:gd name="connsiteY7" fmla="*/ 63447 h 64320"/>
                <a:gd name="connsiteX8" fmla="*/ 33044 w 46601"/>
                <a:gd name="connsiteY8" fmla="*/ 63447 h 64320"/>
                <a:gd name="connsiteX9" fmla="*/ 33044 w 46601"/>
                <a:gd name="connsiteY9" fmla="*/ 56589 h 64320"/>
                <a:gd name="connsiteX10" fmla="*/ 17514 w 46601"/>
                <a:gd name="connsiteY10" fmla="*/ 64114 h 64320"/>
                <a:gd name="connsiteX11" fmla="*/ 2371 w 46601"/>
                <a:gd name="connsiteY11" fmla="*/ 57637 h 64320"/>
                <a:gd name="connsiteX12" fmla="*/ 5608 w 46601"/>
                <a:gd name="connsiteY12" fmla="*/ 40873 h 64320"/>
                <a:gd name="connsiteX13" fmla="*/ 9803 w 46601"/>
                <a:gd name="connsiteY13" fmla="*/ 51541 h 64320"/>
                <a:gd name="connsiteX14" fmla="*/ 19328 w 46601"/>
                <a:gd name="connsiteY14" fmla="*/ 55637 h 64320"/>
                <a:gd name="connsiteX15" fmla="*/ 28853 w 46601"/>
                <a:gd name="connsiteY15" fmla="*/ 51541 h 64320"/>
                <a:gd name="connsiteX16" fmla="*/ 32853 w 46601"/>
                <a:gd name="connsiteY16" fmla="*/ 40873 h 64320"/>
                <a:gd name="connsiteX17" fmla="*/ 28853 w 46601"/>
                <a:gd name="connsiteY17" fmla="*/ 29919 h 64320"/>
                <a:gd name="connsiteX18" fmla="*/ 19328 w 46601"/>
                <a:gd name="connsiteY18" fmla="*/ 25537 h 64320"/>
                <a:gd name="connsiteX19" fmla="*/ 9803 w 46601"/>
                <a:gd name="connsiteY19" fmla="*/ 29919 h 64320"/>
                <a:gd name="connsiteX20" fmla="*/ 5608 w 46601"/>
                <a:gd name="connsiteY20" fmla="*/ 40587 h 6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4320">
                  <a:moveTo>
                    <a:pt x="2371" y="57637"/>
                  </a:moveTo>
                  <a:cubicBezTo>
                    <a:pt x="-1912" y="52998"/>
                    <a:pt x="-4294" y="46826"/>
                    <a:pt x="-4010" y="40492"/>
                  </a:cubicBezTo>
                  <a:cubicBezTo>
                    <a:pt x="-4294" y="34167"/>
                    <a:pt x="-1912" y="28014"/>
                    <a:pt x="2562" y="23537"/>
                  </a:cubicBezTo>
                  <a:cubicBezTo>
                    <a:pt x="6752" y="19384"/>
                    <a:pt x="12375" y="17089"/>
                    <a:pt x="18277" y="17155"/>
                  </a:cubicBezTo>
                  <a:cubicBezTo>
                    <a:pt x="24184" y="17060"/>
                    <a:pt x="29709" y="19965"/>
                    <a:pt x="33044" y="24871"/>
                  </a:cubicBezTo>
                  <a:lnTo>
                    <a:pt x="33044" y="-180"/>
                  </a:lnTo>
                  <a:lnTo>
                    <a:pt x="42569" y="-180"/>
                  </a:lnTo>
                  <a:lnTo>
                    <a:pt x="42569" y="63447"/>
                  </a:lnTo>
                  <a:lnTo>
                    <a:pt x="33044" y="63447"/>
                  </a:lnTo>
                  <a:lnTo>
                    <a:pt x="33044" y="56589"/>
                  </a:lnTo>
                  <a:cubicBezTo>
                    <a:pt x="29518" y="61599"/>
                    <a:pt x="23612" y="64447"/>
                    <a:pt x="17514" y="64114"/>
                  </a:cubicBezTo>
                  <a:cubicBezTo>
                    <a:pt x="11803" y="64161"/>
                    <a:pt x="6278" y="61809"/>
                    <a:pt x="2371" y="57637"/>
                  </a:cubicBezTo>
                  <a:close/>
                  <a:moveTo>
                    <a:pt x="5608" y="40873"/>
                  </a:moveTo>
                  <a:cubicBezTo>
                    <a:pt x="5515" y="44854"/>
                    <a:pt x="6943" y="48721"/>
                    <a:pt x="9803" y="51541"/>
                  </a:cubicBezTo>
                  <a:cubicBezTo>
                    <a:pt x="12277" y="54122"/>
                    <a:pt x="15705" y="55598"/>
                    <a:pt x="19328" y="55637"/>
                  </a:cubicBezTo>
                  <a:cubicBezTo>
                    <a:pt x="22946" y="55703"/>
                    <a:pt x="26374" y="54208"/>
                    <a:pt x="28853" y="51541"/>
                  </a:cubicBezTo>
                  <a:cubicBezTo>
                    <a:pt x="31518" y="48655"/>
                    <a:pt x="32946" y="44816"/>
                    <a:pt x="32853" y="40873"/>
                  </a:cubicBezTo>
                  <a:cubicBezTo>
                    <a:pt x="32946" y="36844"/>
                    <a:pt x="31518" y="32919"/>
                    <a:pt x="28853" y="29919"/>
                  </a:cubicBezTo>
                  <a:cubicBezTo>
                    <a:pt x="26472" y="27138"/>
                    <a:pt x="22946" y="25537"/>
                    <a:pt x="19328" y="25537"/>
                  </a:cubicBezTo>
                  <a:cubicBezTo>
                    <a:pt x="15705" y="25633"/>
                    <a:pt x="12277" y="27223"/>
                    <a:pt x="9803" y="29919"/>
                  </a:cubicBezTo>
                  <a:cubicBezTo>
                    <a:pt x="7040" y="32796"/>
                    <a:pt x="5608" y="36625"/>
                    <a:pt x="5608" y="40587"/>
                  </a:cubicBezTo>
                  <a:close/>
                </a:path>
              </a:pathLst>
            </a:custGeom>
            <a:solidFill>
              <a:srgbClr val="6D6E71"/>
            </a:solidFill>
            <a:ln w="9525" cap="flat">
              <a:noFill/>
              <a:prstDash val="solid"/>
              <a:miter/>
            </a:ln>
          </p:spPr>
          <p:txBody>
            <a:bodyPr rtlCol="0" anchor="ctr"/>
            <a:lstStyle/>
            <a:p>
              <a:endParaRPr lang="en-US"/>
            </a:p>
          </p:txBody>
        </p:sp>
        <p:sp>
          <p:nvSpPr>
            <p:cNvPr id="1347" name="Freeform: Shape 1346">
              <a:extLst>
                <a:ext uri="{FF2B5EF4-FFF2-40B4-BE49-F238E27FC236}">
                  <a16:creationId xmlns:a16="http://schemas.microsoft.com/office/drawing/2014/main" id="{A13F01DA-9AF6-4F2D-A2C7-06CD816AF44F}"/>
                </a:ext>
              </a:extLst>
            </p:cNvPr>
            <p:cNvSpPr/>
            <p:nvPr/>
          </p:nvSpPr>
          <p:spPr>
            <a:xfrm>
              <a:off x="10842270" y="367370"/>
              <a:ext cx="59426" cy="61497"/>
            </a:xfrm>
            <a:custGeom>
              <a:avLst/>
              <a:gdLst>
                <a:gd name="connsiteX0" fmla="*/ 41249 w 45398"/>
                <a:gd name="connsiteY0" fmla="*/ 27545 h 46980"/>
                <a:gd name="connsiteX1" fmla="*/ 5531 w 45398"/>
                <a:gd name="connsiteY1" fmla="*/ 27545 h 46980"/>
                <a:gd name="connsiteX2" fmla="*/ 10005 w 45398"/>
                <a:gd name="connsiteY2" fmla="*/ 35546 h 46980"/>
                <a:gd name="connsiteX3" fmla="*/ 19530 w 45398"/>
                <a:gd name="connsiteY3" fmla="*/ 38594 h 46980"/>
                <a:gd name="connsiteX4" fmla="*/ 32580 w 45398"/>
                <a:gd name="connsiteY4" fmla="*/ 33165 h 46980"/>
                <a:gd name="connsiteX5" fmla="*/ 38105 w 45398"/>
                <a:gd name="connsiteY5" fmla="*/ 39165 h 46980"/>
                <a:gd name="connsiteX6" fmla="*/ 19055 w 45398"/>
                <a:gd name="connsiteY6" fmla="*/ 46785 h 46980"/>
                <a:gd name="connsiteX7" fmla="*/ 2670 w 45398"/>
                <a:gd name="connsiteY7" fmla="*/ 40404 h 46980"/>
                <a:gd name="connsiteX8" fmla="*/ -3994 w 45398"/>
                <a:gd name="connsiteY8" fmla="*/ 23259 h 46980"/>
                <a:gd name="connsiteX9" fmla="*/ 2861 w 45398"/>
                <a:gd name="connsiteY9" fmla="*/ 6209 h 46980"/>
                <a:gd name="connsiteX10" fmla="*/ 18962 w 45398"/>
                <a:gd name="connsiteY10" fmla="*/ -173 h 46980"/>
                <a:gd name="connsiteX11" fmla="*/ 34868 w 45398"/>
                <a:gd name="connsiteY11" fmla="*/ 5447 h 46980"/>
                <a:gd name="connsiteX12" fmla="*/ 41342 w 45398"/>
                <a:gd name="connsiteY12" fmla="*/ 20973 h 46980"/>
                <a:gd name="connsiteX13" fmla="*/ 5531 w 45398"/>
                <a:gd name="connsiteY13" fmla="*/ 20020 h 46980"/>
                <a:gd name="connsiteX14" fmla="*/ 31627 w 45398"/>
                <a:gd name="connsiteY14" fmla="*/ 20020 h 46980"/>
                <a:gd name="connsiteX15" fmla="*/ 28008 w 45398"/>
                <a:gd name="connsiteY15" fmla="*/ 11162 h 46980"/>
                <a:gd name="connsiteX16" fmla="*/ 19153 w 45398"/>
                <a:gd name="connsiteY16" fmla="*/ 8114 h 46980"/>
                <a:gd name="connsiteX17" fmla="*/ 9628 w 45398"/>
                <a:gd name="connsiteY17" fmla="*/ 11257 h 46980"/>
                <a:gd name="connsiteX18" fmla="*/ 5531 w 45398"/>
                <a:gd name="connsiteY18" fmla="*/ 20020 h 46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8" h="46980">
                  <a:moveTo>
                    <a:pt x="41249" y="27545"/>
                  </a:moveTo>
                  <a:lnTo>
                    <a:pt x="5531" y="27545"/>
                  </a:lnTo>
                  <a:cubicBezTo>
                    <a:pt x="5624" y="30774"/>
                    <a:pt x="7340" y="33736"/>
                    <a:pt x="10005" y="35546"/>
                  </a:cubicBezTo>
                  <a:cubicBezTo>
                    <a:pt x="12767" y="37537"/>
                    <a:pt x="16102" y="38603"/>
                    <a:pt x="19530" y="38594"/>
                  </a:cubicBezTo>
                  <a:cubicBezTo>
                    <a:pt x="24483" y="38918"/>
                    <a:pt x="29343" y="36918"/>
                    <a:pt x="32580" y="33165"/>
                  </a:cubicBezTo>
                  <a:lnTo>
                    <a:pt x="38105" y="39165"/>
                  </a:lnTo>
                  <a:cubicBezTo>
                    <a:pt x="33152" y="44271"/>
                    <a:pt x="26199" y="47033"/>
                    <a:pt x="19055" y="46785"/>
                  </a:cubicBezTo>
                  <a:cubicBezTo>
                    <a:pt x="12958" y="46909"/>
                    <a:pt x="7056" y="44614"/>
                    <a:pt x="2670" y="40404"/>
                  </a:cubicBezTo>
                  <a:cubicBezTo>
                    <a:pt x="-1901" y="35917"/>
                    <a:pt x="-4376" y="29669"/>
                    <a:pt x="-3994" y="23259"/>
                  </a:cubicBezTo>
                  <a:cubicBezTo>
                    <a:pt x="-4283" y="16848"/>
                    <a:pt x="-1804" y="10619"/>
                    <a:pt x="2861" y="6209"/>
                  </a:cubicBezTo>
                  <a:cubicBezTo>
                    <a:pt x="7149" y="2037"/>
                    <a:pt x="12958" y="-258"/>
                    <a:pt x="18962" y="-173"/>
                  </a:cubicBezTo>
                  <a:cubicBezTo>
                    <a:pt x="24771" y="-316"/>
                    <a:pt x="30390" y="1685"/>
                    <a:pt x="34868" y="5447"/>
                  </a:cubicBezTo>
                  <a:cubicBezTo>
                    <a:pt x="39250" y="9381"/>
                    <a:pt x="41631" y="15086"/>
                    <a:pt x="41342" y="20973"/>
                  </a:cubicBezTo>
                  <a:close/>
                  <a:moveTo>
                    <a:pt x="5531" y="20020"/>
                  </a:moveTo>
                  <a:lnTo>
                    <a:pt x="31627" y="20020"/>
                  </a:lnTo>
                  <a:cubicBezTo>
                    <a:pt x="31817" y="16677"/>
                    <a:pt x="30487" y="13429"/>
                    <a:pt x="28008" y="11162"/>
                  </a:cubicBezTo>
                  <a:cubicBezTo>
                    <a:pt x="25534" y="9066"/>
                    <a:pt x="22390" y="7981"/>
                    <a:pt x="19153" y="8114"/>
                  </a:cubicBezTo>
                  <a:cubicBezTo>
                    <a:pt x="15721" y="8057"/>
                    <a:pt x="12386" y="9162"/>
                    <a:pt x="9628" y="11257"/>
                  </a:cubicBezTo>
                  <a:cubicBezTo>
                    <a:pt x="6865" y="13315"/>
                    <a:pt x="5340" y="16601"/>
                    <a:pt x="5531" y="20020"/>
                  </a:cubicBezTo>
                  <a:close/>
                </a:path>
              </a:pathLst>
            </a:custGeom>
            <a:solidFill>
              <a:srgbClr val="6D6E71"/>
            </a:solidFill>
            <a:ln w="9525" cap="flat">
              <a:noFill/>
              <a:prstDash val="solid"/>
              <a:miter/>
            </a:ln>
          </p:spPr>
          <p:txBody>
            <a:bodyPr rtlCol="0" anchor="ctr"/>
            <a:lstStyle/>
            <a:p>
              <a:endParaRPr lang="en-US"/>
            </a:p>
          </p:txBody>
        </p:sp>
        <p:sp>
          <p:nvSpPr>
            <p:cNvPr id="1348" name="Freeform: Shape 1347">
              <a:extLst>
                <a:ext uri="{FF2B5EF4-FFF2-40B4-BE49-F238E27FC236}">
                  <a16:creationId xmlns:a16="http://schemas.microsoft.com/office/drawing/2014/main" id="{2A9C236E-704C-4F22-B52D-9D5D8F2F9C0B}"/>
                </a:ext>
              </a:extLst>
            </p:cNvPr>
            <p:cNvSpPr/>
            <p:nvPr/>
          </p:nvSpPr>
          <p:spPr>
            <a:xfrm>
              <a:off x="10915383" y="344688"/>
              <a:ext cx="12468" cy="83287"/>
            </a:xfrm>
            <a:custGeom>
              <a:avLst/>
              <a:gdLst>
                <a:gd name="connsiteX0" fmla="*/ 5492 w 9525"/>
                <a:gd name="connsiteY0" fmla="*/ 63447 h 63626"/>
                <a:gd name="connsiteX1" fmla="*/ -4033 w 9525"/>
                <a:gd name="connsiteY1" fmla="*/ 63447 h 63626"/>
                <a:gd name="connsiteX2" fmla="*/ -4033 w 9525"/>
                <a:gd name="connsiteY2" fmla="*/ -180 h 63626"/>
                <a:gd name="connsiteX3" fmla="*/ 5492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5492" y="63447"/>
                  </a:moveTo>
                  <a:lnTo>
                    <a:pt x="-4033" y="63447"/>
                  </a:lnTo>
                  <a:lnTo>
                    <a:pt x="-4033" y="-180"/>
                  </a:lnTo>
                  <a:lnTo>
                    <a:pt x="5492" y="-180"/>
                  </a:lnTo>
                  <a:close/>
                </a:path>
              </a:pathLst>
            </a:custGeom>
            <a:solidFill>
              <a:srgbClr val="6D6E71"/>
            </a:solidFill>
            <a:ln w="9525" cap="flat">
              <a:noFill/>
              <a:prstDash val="solid"/>
              <a:miter/>
            </a:ln>
          </p:spPr>
          <p:txBody>
            <a:bodyPr rtlCol="0" anchor="ctr"/>
            <a:lstStyle/>
            <a:p>
              <a:endParaRPr lang="en-US"/>
            </a:p>
          </p:txBody>
        </p:sp>
        <p:sp>
          <p:nvSpPr>
            <p:cNvPr id="1349" name="Freeform: Shape 1348">
              <a:extLst>
                <a:ext uri="{FF2B5EF4-FFF2-40B4-BE49-F238E27FC236}">
                  <a16:creationId xmlns:a16="http://schemas.microsoft.com/office/drawing/2014/main" id="{2CA95C6D-8C65-49BA-899C-1111AA7E88FB}"/>
                </a:ext>
              </a:extLst>
            </p:cNvPr>
            <p:cNvSpPr/>
            <p:nvPr/>
          </p:nvSpPr>
          <p:spPr>
            <a:xfrm>
              <a:off x="10940070" y="368235"/>
              <a:ext cx="48022" cy="61011"/>
            </a:xfrm>
            <a:custGeom>
              <a:avLst/>
              <a:gdLst>
                <a:gd name="connsiteX0" fmla="*/ 32639 w 36686"/>
                <a:gd name="connsiteY0" fmla="*/ 32123 h 46609"/>
                <a:gd name="connsiteX1" fmla="*/ 27970 w 36686"/>
                <a:gd name="connsiteY1" fmla="*/ 42505 h 46609"/>
                <a:gd name="connsiteX2" fmla="*/ 15878 w 36686"/>
                <a:gd name="connsiteY2" fmla="*/ 46410 h 46609"/>
                <a:gd name="connsiteX3" fmla="*/ 5492 w 36686"/>
                <a:gd name="connsiteY3" fmla="*/ 44696 h 46609"/>
                <a:gd name="connsiteX4" fmla="*/ -4033 w 36686"/>
                <a:gd name="connsiteY4" fmla="*/ 39552 h 46609"/>
                <a:gd name="connsiteX5" fmla="*/ 637 w 36686"/>
                <a:gd name="connsiteY5" fmla="*/ 32123 h 46609"/>
                <a:gd name="connsiteX6" fmla="*/ 16064 w 36686"/>
                <a:gd name="connsiteY6" fmla="*/ 38124 h 46609"/>
                <a:gd name="connsiteX7" fmla="*/ 21208 w 36686"/>
                <a:gd name="connsiteY7" fmla="*/ 36600 h 46609"/>
                <a:gd name="connsiteX8" fmla="*/ 23021 w 36686"/>
                <a:gd name="connsiteY8" fmla="*/ 32790 h 46609"/>
                <a:gd name="connsiteX9" fmla="*/ 13971 w 36686"/>
                <a:gd name="connsiteY9" fmla="*/ 26694 h 46609"/>
                <a:gd name="connsiteX10" fmla="*/ 12924 w 36686"/>
                <a:gd name="connsiteY10" fmla="*/ 26694 h 46609"/>
                <a:gd name="connsiteX11" fmla="*/ -1270 w 36686"/>
                <a:gd name="connsiteY11" fmla="*/ 13835 h 46609"/>
                <a:gd name="connsiteX12" fmla="*/ 3590 w 36686"/>
                <a:gd name="connsiteY12" fmla="*/ 3643 h 46609"/>
                <a:gd name="connsiteX13" fmla="*/ 16445 w 36686"/>
                <a:gd name="connsiteY13" fmla="*/ -167 h 46609"/>
                <a:gd name="connsiteX14" fmla="*/ 31402 w 36686"/>
                <a:gd name="connsiteY14" fmla="*/ 4500 h 46609"/>
                <a:gd name="connsiteX15" fmla="*/ 27784 w 36686"/>
                <a:gd name="connsiteY15" fmla="*/ 11644 h 46609"/>
                <a:gd name="connsiteX16" fmla="*/ 15687 w 36686"/>
                <a:gd name="connsiteY16" fmla="*/ 7929 h 46609"/>
                <a:gd name="connsiteX17" fmla="*/ 10064 w 36686"/>
                <a:gd name="connsiteY17" fmla="*/ 9168 h 46609"/>
                <a:gd name="connsiteX18" fmla="*/ 7971 w 36686"/>
                <a:gd name="connsiteY18" fmla="*/ 12882 h 46609"/>
                <a:gd name="connsiteX19" fmla="*/ 10162 w 36686"/>
                <a:gd name="connsiteY19" fmla="*/ 16121 h 46609"/>
                <a:gd name="connsiteX20" fmla="*/ 14543 w 36686"/>
                <a:gd name="connsiteY20" fmla="*/ 17645 h 46609"/>
                <a:gd name="connsiteX21" fmla="*/ 19496 w 36686"/>
                <a:gd name="connsiteY21" fmla="*/ 18978 h 46609"/>
                <a:gd name="connsiteX22" fmla="*/ 23589 w 36686"/>
                <a:gd name="connsiteY22" fmla="*/ 20502 h 46609"/>
                <a:gd name="connsiteX23" fmla="*/ 27970 w 36686"/>
                <a:gd name="connsiteY23" fmla="*/ 22884 h 46609"/>
                <a:gd name="connsiteX24" fmla="*/ 32639 w 36686"/>
                <a:gd name="connsiteY24" fmla="*/ 32123 h 46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6" h="46609">
                  <a:moveTo>
                    <a:pt x="32639" y="32123"/>
                  </a:moveTo>
                  <a:cubicBezTo>
                    <a:pt x="32830" y="36123"/>
                    <a:pt x="31114" y="39981"/>
                    <a:pt x="27970" y="42505"/>
                  </a:cubicBezTo>
                  <a:cubicBezTo>
                    <a:pt x="24542" y="45229"/>
                    <a:pt x="20259" y="46610"/>
                    <a:pt x="15878" y="46410"/>
                  </a:cubicBezTo>
                  <a:cubicBezTo>
                    <a:pt x="12352" y="46372"/>
                    <a:pt x="8827" y="45801"/>
                    <a:pt x="5492" y="44696"/>
                  </a:cubicBezTo>
                  <a:cubicBezTo>
                    <a:pt x="2065" y="43534"/>
                    <a:pt x="-1173" y="41791"/>
                    <a:pt x="-4033" y="39552"/>
                  </a:cubicBezTo>
                  <a:lnTo>
                    <a:pt x="637" y="32123"/>
                  </a:lnTo>
                  <a:cubicBezTo>
                    <a:pt x="5018" y="35781"/>
                    <a:pt x="10445" y="37895"/>
                    <a:pt x="16064" y="38124"/>
                  </a:cubicBezTo>
                  <a:cubicBezTo>
                    <a:pt x="17877" y="38219"/>
                    <a:pt x="19687" y="37676"/>
                    <a:pt x="21208" y="36600"/>
                  </a:cubicBezTo>
                  <a:cubicBezTo>
                    <a:pt x="22449" y="35714"/>
                    <a:pt x="23114" y="34285"/>
                    <a:pt x="23021" y="32790"/>
                  </a:cubicBezTo>
                  <a:cubicBezTo>
                    <a:pt x="23021" y="30504"/>
                    <a:pt x="20068" y="28503"/>
                    <a:pt x="13971" y="26694"/>
                  </a:cubicBezTo>
                  <a:lnTo>
                    <a:pt x="12924" y="26694"/>
                  </a:lnTo>
                  <a:cubicBezTo>
                    <a:pt x="3399" y="24122"/>
                    <a:pt x="-1270" y="19836"/>
                    <a:pt x="-1270" y="13835"/>
                  </a:cubicBezTo>
                  <a:cubicBezTo>
                    <a:pt x="-1363" y="9853"/>
                    <a:pt x="446" y="6063"/>
                    <a:pt x="3590" y="3643"/>
                  </a:cubicBezTo>
                  <a:cubicBezTo>
                    <a:pt x="7301" y="1005"/>
                    <a:pt x="11873" y="-329"/>
                    <a:pt x="16445" y="-167"/>
                  </a:cubicBezTo>
                  <a:cubicBezTo>
                    <a:pt x="21780" y="-148"/>
                    <a:pt x="27021" y="1481"/>
                    <a:pt x="31402" y="4500"/>
                  </a:cubicBezTo>
                  <a:lnTo>
                    <a:pt x="27784" y="11644"/>
                  </a:lnTo>
                  <a:cubicBezTo>
                    <a:pt x="24258" y="9215"/>
                    <a:pt x="19970" y="7920"/>
                    <a:pt x="15687" y="7929"/>
                  </a:cubicBezTo>
                  <a:cubicBezTo>
                    <a:pt x="13780" y="7834"/>
                    <a:pt x="11780" y="8263"/>
                    <a:pt x="10064" y="9168"/>
                  </a:cubicBezTo>
                  <a:cubicBezTo>
                    <a:pt x="8734" y="9920"/>
                    <a:pt x="7873" y="11349"/>
                    <a:pt x="7971" y="12882"/>
                  </a:cubicBezTo>
                  <a:cubicBezTo>
                    <a:pt x="7971" y="14321"/>
                    <a:pt x="8827" y="15626"/>
                    <a:pt x="10162" y="16121"/>
                  </a:cubicBezTo>
                  <a:cubicBezTo>
                    <a:pt x="11590" y="16807"/>
                    <a:pt x="13017" y="17321"/>
                    <a:pt x="14543" y="17645"/>
                  </a:cubicBezTo>
                  <a:cubicBezTo>
                    <a:pt x="16254" y="17997"/>
                    <a:pt x="17877" y="18445"/>
                    <a:pt x="19496" y="18978"/>
                  </a:cubicBezTo>
                  <a:lnTo>
                    <a:pt x="23589" y="20502"/>
                  </a:lnTo>
                  <a:cubicBezTo>
                    <a:pt x="25114" y="21207"/>
                    <a:pt x="26542" y="22007"/>
                    <a:pt x="27970" y="22884"/>
                  </a:cubicBezTo>
                  <a:cubicBezTo>
                    <a:pt x="31021" y="24989"/>
                    <a:pt x="32732" y="28456"/>
                    <a:pt x="32639" y="32123"/>
                  </a:cubicBezTo>
                  <a:close/>
                </a:path>
              </a:pathLst>
            </a:custGeom>
            <a:solidFill>
              <a:srgbClr val="6D6E71"/>
            </a:solidFill>
            <a:ln w="9525" cap="flat">
              <a:noFill/>
              <a:prstDash val="solid"/>
              <a:miter/>
            </a:ln>
          </p:spPr>
          <p:txBody>
            <a:bodyPr rtlCol="0" anchor="ctr"/>
            <a:lstStyle/>
            <a:p>
              <a:endParaRPr lang="en-US"/>
            </a:p>
          </p:txBody>
        </p:sp>
        <p:sp>
          <p:nvSpPr>
            <p:cNvPr id="1350" name="Freeform: Shape 1349">
              <a:extLst>
                <a:ext uri="{FF2B5EF4-FFF2-40B4-BE49-F238E27FC236}">
                  <a16:creationId xmlns:a16="http://schemas.microsoft.com/office/drawing/2014/main" id="{C00964B2-FB33-4FF7-817D-00E836E536DE}"/>
                </a:ext>
              </a:extLst>
            </p:cNvPr>
            <p:cNvSpPr/>
            <p:nvPr/>
          </p:nvSpPr>
          <p:spPr>
            <a:xfrm>
              <a:off x="11028967" y="349549"/>
              <a:ext cx="41519" cy="79305"/>
            </a:xfrm>
            <a:custGeom>
              <a:avLst/>
              <a:gdLst>
                <a:gd name="connsiteX0" fmla="*/ 11306 w 31718"/>
                <a:gd name="connsiteY0" fmla="*/ 21823 h 60584"/>
                <a:gd name="connsiteX1" fmla="*/ 11306 w 31718"/>
                <a:gd name="connsiteY1" fmla="*/ 44969 h 60584"/>
                <a:gd name="connsiteX2" fmla="*/ 13017 w 31718"/>
                <a:gd name="connsiteY2" fmla="*/ 50207 h 60584"/>
                <a:gd name="connsiteX3" fmla="*/ 17877 w 31718"/>
                <a:gd name="connsiteY3" fmla="*/ 52112 h 60584"/>
                <a:gd name="connsiteX4" fmla="*/ 23784 w 31718"/>
                <a:gd name="connsiteY4" fmla="*/ 49159 h 60584"/>
                <a:gd name="connsiteX5" fmla="*/ 27686 w 31718"/>
                <a:gd name="connsiteY5" fmla="*/ 55922 h 60584"/>
                <a:gd name="connsiteX6" fmla="*/ 16543 w 31718"/>
                <a:gd name="connsiteY6" fmla="*/ 60399 h 60584"/>
                <a:gd name="connsiteX7" fmla="*/ 6064 w 31718"/>
                <a:gd name="connsiteY7" fmla="*/ 56208 h 60584"/>
                <a:gd name="connsiteX8" fmla="*/ 1683 w 31718"/>
                <a:gd name="connsiteY8" fmla="*/ 44778 h 60584"/>
                <a:gd name="connsiteX9" fmla="*/ 1683 w 31718"/>
                <a:gd name="connsiteY9" fmla="*/ 21823 h 60584"/>
                <a:gd name="connsiteX10" fmla="*/ -4033 w 31718"/>
                <a:gd name="connsiteY10" fmla="*/ 21823 h 60584"/>
                <a:gd name="connsiteX11" fmla="*/ -4033 w 31718"/>
                <a:gd name="connsiteY11" fmla="*/ 14108 h 60584"/>
                <a:gd name="connsiteX12" fmla="*/ 1683 w 31718"/>
                <a:gd name="connsiteY12" fmla="*/ 14108 h 60584"/>
                <a:gd name="connsiteX13" fmla="*/ 1683 w 31718"/>
                <a:gd name="connsiteY13" fmla="*/ -180 h 60584"/>
                <a:gd name="connsiteX14" fmla="*/ 11208 w 31718"/>
                <a:gd name="connsiteY14" fmla="*/ -180 h 60584"/>
                <a:gd name="connsiteX15" fmla="*/ 11208 w 31718"/>
                <a:gd name="connsiteY15" fmla="*/ 14108 h 60584"/>
                <a:gd name="connsiteX16" fmla="*/ 23212 w 31718"/>
                <a:gd name="connsiteY16" fmla="*/ 14108 h 60584"/>
                <a:gd name="connsiteX17" fmla="*/ 23212 w 31718"/>
                <a:gd name="connsiteY17" fmla="*/ 21823 h 6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4">
                  <a:moveTo>
                    <a:pt x="11306" y="21823"/>
                  </a:moveTo>
                  <a:lnTo>
                    <a:pt x="11306" y="44969"/>
                  </a:lnTo>
                  <a:cubicBezTo>
                    <a:pt x="11208" y="46864"/>
                    <a:pt x="11780" y="48731"/>
                    <a:pt x="13017" y="50207"/>
                  </a:cubicBezTo>
                  <a:cubicBezTo>
                    <a:pt x="14259" y="51512"/>
                    <a:pt x="16068" y="52208"/>
                    <a:pt x="17877" y="52112"/>
                  </a:cubicBezTo>
                  <a:cubicBezTo>
                    <a:pt x="20161" y="51998"/>
                    <a:pt x="22352" y="50931"/>
                    <a:pt x="23784" y="49159"/>
                  </a:cubicBezTo>
                  <a:lnTo>
                    <a:pt x="27686" y="55922"/>
                  </a:lnTo>
                  <a:cubicBezTo>
                    <a:pt x="24733" y="58808"/>
                    <a:pt x="20733" y="60408"/>
                    <a:pt x="16543" y="60399"/>
                  </a:cubicBezTo>
                  <a:cubicBezTo>
                    <a:pt x="12636" y="60513"/>
                    <a:pt x="8827" y="58989"/>
                    <a:pt x="6064" y="56208"/>
                  </a:cubicBezTo>
                  <a:cubicBezTo>
                    <a:pt x="3111" y="53160"/>
                    <a:pt x="1492" y="49026"/>
                    <a:pt x="1683" y="44778"/>
                  </a:cubicBezTo>
                  <a:lnTo>
                    <a:pt x="1683" y="21823"/>
                  </a:lnTo>
                  <a:lnTo>
                    <a:pt x="-4033" y="21823"/>
                  </a:lnTo>
                  <a:lnTo>
                    <a:pt x="-4033" y="14108"/>
                  </a:lnTo>
                  <a:lnTo>
                    <a:pt x="1683" y="14108"/>
                  </a:lnTo>
                  <a:lnTo>
                    <a:pt x="1683" y="-180"/>
                  </a:lnTo>
                  <a:lnTo>
                    <a:pt x="11208" y="-180"/>
                  </a:lnTo>
                  <a:lnTo>
                    <a:pt x="11208" y="14108"/>
                  </a:lnTo>
                  <a:lnTo>
                    <a:pt x="23212" y="14108"/>
                  </a:lnTo>
                  <a:lnTo>
                    <a:pt x="23212" y="21823"/>
                  </a:lnTo>
                  <a:close/>
                </a:path>
              </a:pathLst>
            </a:custGeom>
            <a:solidFill>
              <a:srgbClr val="6D6E71"/>
            </a:solidFill>
            <a:ln w="9525" cap="flat">
              <a:noFill/>
              <a:prstDash val="solid"/>
              <a:miter/>
            </a:ln>
          </p:spPr>
          <p:txBody>
            <a:bodyPr rtlCol="0" anchor="ctr"/>
            <a:lstStyle/>
            <a:p>
              <a:endParaRPr lang="en-US"/>
            </a:p>
          </p:txBody>
        </p:sp>
        <p:sp>
          <p:nvSpPr>
            <p:cNvPr id="1351" name="Freeform: Shape 1350">
              <a:extLst>
                <a:ext uri="{FF2B5EF4-FFF2-40B4-BE49-F238E27FC236}">
                  <a16:creationId xmlns:a16="http://schemas.microsoft.com/office/drawing/2014/main" id="{5F490EA4-B8F7-4652-B849-518E4CA3F816}"/>
                </a:ext>
              </a:extLst>
            </p:cNvPr>
            <p:cNvSpPr/>
            <p:nvPr/>
          </p:nvSpPr>
          <p:spPr>
            <a:xfrm>
              <a:off x="11080587" y="344812"/>
              <a:ext cx="54927" cy="83162"/>
            </a:xfrm>
            <a:custGeom>
              <a:avLst/>
              <a:gdLst>
                <a:gd name="connsiteX0" fmla="*/ 5492 w 41961"/>
                <a:gd name="connsiteY0" fmla="*/ 38682 h 63531"/>
                <a:gd name="connsiteX1" fmla="*/ 5492 w 41961"/>
                <a:gd name="connsiteY1" fmla="*/ 63352 h 63531"/>
                <a:gd name="connsiteX2" fmla="*/ -4033 w 41961"/>
                <a:gd name="connsiteY2" fmla="*/ 63352 h 63531"/>
                <a:gd name="connsiteX3" fmla="*/ -4033 w 41961"/>
                <a:gd name="connsiteY3" fmla="*/ -180 h 63531"/>
                <a:gd name="connsiteX4" fmla="*/ 5492 w 41961"/>
                <a:gd name="connsiteY4" fmla="*/ -180 h 63531"/>
                <a:gd name="connsiteX5" fmla="*/ 5492 w 41961"/>
                <a:gd name="connsiteY5" fmla="*/ 26109 h 63531"/>
                <a:gd name="connsiteX6" fmla="*/ 11683 w 41961"/>
                <a:gd name="connsiteY6" fmla="*/ 19441 h 63531"/>
                <a:gd name="connsiteX7" fmla="*/ 20635 w 41961"/>
                <a:gd name="connsiteY7" fmla="*/ 17060 h 63531"/>
                <a:gd name="connsiteX8" fmla="*/ 33114 w 41961"/>
                <a:gd name="connsiteY8" fmla="*/ 21823 h 63531"/>
                <a:gd name="connsiteX9" fmla="*/ 37876 w 41961"/>
                <a:gd name="connsiteY9" fmla="*/ 35444 h 63531"/>
                <a:gd name="connsiteX10" fmla="*/ 37876 w 41961"/>
                <a:gd name="connsiteY10" fmla="*/ 63352 h 63531"/>
                <a:gd name="connsiteX11" fmla="*/ 28351 w 41961"/>
                <a:gd name="connsiteY11" fmla="*/ 63352 h 63531"/>
                <a:gd name="connsiteX12" fmla="*/ 28351 w 41961"/>
                <a:gd name="connsiteY12" fmla="*/ 38301 h 63531"/>
                <a:gd name="connsiteX13" fmla="*/ 17971 w 41961"/>
                <a:gd name="connsiteY13" fmla="*/ 25728 h 63531"/>
                <a:gd name="connsiteX14" fmla="*/ 9301 w 41961"/>
                <a:gd name="connsiteY14" fmla="*/ 29062 h 63531"/>
                <a:gd name="connsiteX15" fmla="*/ 5492 w 41961"/>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63531">
                  <a:moveTo>
                    <a:pt x="5492" y="38682"/>
                  </a:moveTo>
                  <a:lnTo>
                    <a:pt x="5492" y="63352"/>
                  </a:lnTo>
                  <a:lnTo>
                    <a:pt x="-4033" y="63352"/>
                  </a:lnTo>
                  <a:lnTo>
                    <a:pt x="-4033" y="-180"/>
                  </a:lnTo>
                  <a:lnTo>
                    <a:pt x="5492" y="-180"/>
                  </a:lnTo>
                  <a:lnTo>
                    <a:pt x="5492" y="26109"/>
                  </a:lnTo>
                  <a:cubicBezTo>
                    <a:pt x="6827" y="23299"/>
                    <a:pt x="9018" y="20966"/>
                    <a:pt x="11683" y="19441"/>
                  </a:cubicBezTo>
                  <a:cubicBezTo>
                    <a:pt x="14445" y="17899"/>
                    <a:pt x="17496" y="17079"/>
                    <a:pt x="20635" y="17060"/>
                  </a:cubicBezTo>
                  <a:cubicBezTo>
                    <a:pt x="25305" y="16870"/>
                    <a:pt x="29784" y="18594"/>
                    <a:pt x="33114" y="21823"/>
                  </a:cubicBezTo>
                  <a:cubicBezTo>
                    <a:pt x="36546" y="25499"/>
                    <a:pt x="38258" y="30433"/>
                    <a:pt x="37876" y="35444"/>
                  </a:cubicBezTo>
                  <a:lnTo>
                    <a:pt x="37876" y="63352"/>
                  </a:lnTo>
                  <a:lnTo>
                    <a:pt x="28351" y="63352"/>
                  </a:lnTo>
                  <a:lnTo>
                    <a:pt x="28351" y="38301"/>
                  </a:lnTo>
                  <a:cubicBezTo>
                    <a:pt x="28351" y="29919"/>
                    <a:pt x="24924" y="25728"/>
                    <a:pt x="17971" y="25728"/>
                  </a:cubicBezTo>
                  <a:cubicBezTo>
                    <a:pt x="14733" y="25700"/>
                    <a:pt x="11683" y="26890"/>
                    <a:pt x="9301" y="29062"/>
                  </a:cubicBezTo>
                  <a:cubicBezTo>
                    <a:pt x="6636" y="31548"/>
                    <a:pt x="5302" y="35072"/>
                    <a:pt x="5492" y="38682"/>
                  </a:cubicBezTo>
                  <a:close/>
                </a:path>
              </a:pathLst>
            </a:custGeom>
            <a:solidFill>
              <a:srgbClr val="6D6E71"/>
            </a:solidFill>
            <a:ln w="9525" cap="flat">
              <a:noFill/>
              <a:prstDash val="solid"/>
              <a:miter/>
            </a:ln>
          </p:spPr>
          <p:txBody>
            <a:bodyPr rtlCol="0" anchor="ctr"/>
            <a:lstStyle/>
            <a:p>
              <a:endParaRPr lang="en-US"/>
            </a:p>
          </p:txBody>
        </p:sp>
        <p:sp>
          <p:nvSpPr>
            <p:cNvPr id="1352" name="Freeform: Shape 1351">
              <a:extLst>
                <a:ext uri="{FF2B5EF4-FFF2-40B4-BE49-F238E27FC236}">
                  <a16:creationId xmlns:a16="http://schemas.microsoft.com/office/drawing/2014/main" id="{393F9959-E030-4902-8F86-CE612427B8D1}"/>
                </a:ext>
              </a:extLst>
            </p:cNvPr>
            <p:cNvSpPr/>
            <p:nvPr/>
          </p:nvSpPr>
          <p:spPr>
            <a:xfrm>
              <a:off x="11148523" y="366741"/>
              <a:ext cx="53225" cy="62123"/>
            </a:xfrm>
            <a:custGeom>
              <a:avLst/>
              <a:gdLst>
                <a:gd name="connsiteX0" fmla="*/ 36365 w 40661"/>
                <a:gd name="connsiteY0" fmla="*/ 46600 h 47458"/>
                <a:gd name="connsiteX1" fmla="*/ 27603 w 40661"/>
                <a:gd name="connsiteY1" fmla="*/ 46600 h 47458"/>
                <a:gd name="connsiteX2" fmla="*/ 27603 w 40661"/>
                <a:gd name="connsiteY2" fmla="*/ 40504 h 47458"/>
                <a:gd name="connsiteX3" fmla="*/ 12362 w 40661"/>
                <a:gd name="connsiteY3" fmla="*/ 47267 h 47458"/>
                <a:gd name="connsiteX4" fmla="*/ 646 w 40661"/>
                <a:gd name="connsiteY4" fmla="*/ 43266 h 47458"/>
                <a:gd name="connsiteX5" fmla="*/ -4018 w 40661"/>
                <a:gd name="connsiteY5" fmla="*/ 32503 h 47458"/>
                <a:gd name="connsiteX6" fmla="*/ 935 w 40661"/>
                <a:gd name="connsiteY6" fmla="*/ 22406 h 47458"/>
                <a:gd name="connsiteX7" fmla="*/ 14362 w 40661"/>
                <a:gd name="connsiteY7" fmla="*/ 19073 h 47458"/>
                <a:gd name="connsiteX8" fmla="*/ 26840 w 40661"/>
                <a:gd name="connsiteY8" fmla="*/ 19073 h 47458"/>
                <a:gd name="connsiteX9" fmla="*/ 26840 w 40661"/>
                <a:gd name="connsiteY9" fmla="*/ 17358 h 47458"/>
                <a:gd name="connsiteX10" fmla="*/ 16650 w 40661"/>
                <a:gd name="connsiteY10" fmla="*/ 7833 h 47458"/>
                <a:gd name="connsiteX11" fmla="*/ 3507 w 40661"/>
                <a:gd name="connsiteY11" fmla="*/ 12501 h 47458"/>
                <a:gd name="connsiteX12" fmla="*/ -781 w 40661"/>
                <a:gd name="connsiteY12" fmla="*/ 6500 h 47458"/>
                <a:gd name="connsiteX13" fmla="*/ 18269 w 40661"/>
                <a:gd name="connsiteY13" fmla="*/ -168 h 47458"/>
                <a:gd name="connsiteX14" fmla="*/ 31412 w 40661"/>
                <a:gd name="connsiteY14" fmla="*/ 3928 h 47458"/>
                <a:gd name="connsiteX15" fmla="*/ 36556 w 40661"/>
                <a:gd name="connsiteY15" fmla="*/ 16787 h 47458"/>
                <a:gd name="connsiteX16" fmla="*/ 26840 w 40661"/>
                <a:gd name="connsiteY16" fmla="*/ 29645 h 47458"/>
                <a:gd name="connsiteX17" fmla="*/ 26840 w 40661"/>
                <a:gd name="connsiteY17" fmla="*/ 25835 h 47458"/>
                <a:gd name="connsiteX18" fmla="*/ 16269 w 40661"/>
                <a:gd name="connsiteY18" fmla="*/ 25835 h 47458"/>
                <a:gd name="connsiteX19" fmla="*/ 5981 w 40661"/>
                <a:gd name="connsiteY19" fmla="*/ 32312 h 47458"/>
                <a:gd name="connsiteX20" fmla="*/ 8553 w 40661"/>
                <a:gd name="connsiteY20" fmla="*/ 37456 h 47458"/>
                <a:gd name="connsiteX21" fmla="*/ 15697 w 40661"/>
                <a:gd name="connsiteY21" fmla="*/ 39170 h 47458"/>
                <a:gd name="connsiteX22" fmla="*/ 23696 w 40661"/>
                <a:gd name="connsiteY22" fmla="*/ 36599 h 47458"/>
                <a:gd name="connsiteX23" fmla="*/ 26747 w 40661"/>
                <a:gd name="connsiteY23" fmla="*/ 29645 h 4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61" h="47458">
                  <a:moveTo>
                    <a:pt x="36365" y="46600"/>
                  </a:moveTo>
                  <a:lnTo>
                    <a:pt x="27603" y="46600"/>
                  </a:lnTo>
                  <a:lnTo>
                    <a:pt x="27603" y="40504"/>
                  </a:lnTo>
                  <a:cubicBezTo>
                    <a:pt x="23794" y="44981"/>
                    <a:pt x="18176" y="47476"/>
                    <a:pt x="12362" y="47267"/>
                  </a:cubicBezTo>
                  <a:cubicBezTo>
                    <a:pt x="8079" y="47419"/>
                    <a:pt x="3888" y="46000"/>
                    <a:pt x="646" y="43266"/>
                  </a:cubicBezTo>
                  <a:cubicBezTo>
                    <a:pt x="-2498" y="40580"/>
                    <a:pt x="-4209" y="36618"/>
                    <a:pt x="-4018" y="32503"/>
                  </a:cubicBezTo>
                  <a:cubicBezTo>
                    <a:pt x="-4209" y="28502"/>
                    <a:pt x="-2400" y="24673"/>
                    <a:pt x="935" y="22406"/>
                  </a:cubicBezTo>
                  <a:cubicBezTo>
                    <a:pt x="5028" y="20016"/>
                    <a:pt x="9697" y="18854"/>
                    <a:pt x="14362" y="19073"/>
                  </a:cubicBezTo>
                  <a:lnTo>
                    <a:pt x="26840" y="19073"/>
                  </a:lnTo>
                  <a:lnTo>
                    <a:pt x="26840" y="17358"/>
                  </a:lnTo>
                  <a:cubicBezTo>
                    <a:pt x="26840" y="11357"/>
                    <a:pt x="23412" y="7833"/>
                    <a:pt x="16650" y="7833"/>
                  </a:cubicBezTo>
                  <a:cubicBezTo>
                    <a:pt x="11888" y="8005"/>
                    <a:pt x="7316" y="9633"/>
                    <a:pt x="3507" y="12501"/>
                  </a:cubicBezTo>
                  <a:lnTo>
                    <a:pt x="-781" y="6500"/>
                  </a:lnTo>
                  <a:cubicBezTo>
                    <a:pt x="4553" y="2071"/>
                    <a:pt x="11316" y="-292"/>
                    <a:pt x="18269" y="-168"/>
                  </a:cubicBezTo>
                  <a:cubicBezTo>
                    <a:pt x="23031" y="-330"/>
                    <a:pt x="27603" y="1118"/>
                    <a:pt x="31412" y="3928"/>
                  </a:cubicBezTo>
                  <a:cubicBezTo>
                    <a:pt x="35128" y="7147"/>
                    <a:pt x="37035" y="11919"/>
                    <a:pt x="36556" y="16787"/>
                  </a:cubicBezTo>
                  <a:close/>
                  <a:moveTo>
                    <a:pt x="26840" y="29645"/>
                  </a:moveTo>
                  <a:lnTo>
                    <a:pt x="26840" y="25835"/>
                  </a:lnTo>
                  <a:lnTo>
                    <a:pt x="16269" y="25835"/>
                  </a:lnTo>
                  <a:cubicBezTo>
                    <a:pt x="9409" y="25835"/>
                    <a:pt x="5981" y="27931"/>
                    <a:pt x="5981" y="32312"/>
                  </a:cubicBezTo>
                  <a:cubicBezTo>
                    <a:pt x="5888" y="34360"/>
                    <a:pt x="6837" y="36313"/>
                    <a:pt x="8553" y="37456"/>
                  </a:cubicBezTo>
                  <a:cubicBezTo>
                    <a:pt x="10743" y="38713"/>
                    <a:pt x="13222" y="39313"/>
                    <a:pt x="15697" y="39170"/>
                  </a:cubicBezTo>
                  <a:cubicBezTo>
                    <a:pt x="18557" y="39228"/>
                    <a:pt x="21413" y="38323"/>
                    <a:pt x="23696" y="36599"/>
                  </a:cubicBezTo>
                  <a:cubicBezTo>
                    <a:pt x="25794" y="34922"/>
                    <a:pt x="26938" y="32322"/>
                    <a:pt x="26747" y="29645"/>
                  </a:cubicBezTo>
                  <a:close/>
                </a:path>
              </a:pathLst>
            </a:custGeom>
            <a:solidFill>
              <a:srgbClr val="6D6E71"/>
            </a:solidFill>
            <a:ln w="9525" cap="flat">
              <a:noFill/>
              <a:prstDash val="solid"/>
              <a:miter/>
            </a:ln>
          </p:spPr>
          <p:txBody>
            <a:bodyPr rtlCol="0" anchor="ctr"/>
            <a:lstStyle/>
            <a:p>
              <a:endParaRPr lang="en-US"/>
            </a:p>
          </p:txBody>
        </p:sp>
        <p:sp>
          <p:nvSpPr>
            <p:cNvPr id="1353" name="Freeform: Shape 1352">
              <a:extLst>
                <a:ext uri="{FF2B5EF4-FFF2-40B4-BE49-F238E27FC236}">
                  <a16:creationId xmlns:a16="http://schemas.microsoft.com/office/drawing/2014/main" id="{20AB8EB3-2787-4C6F-8F4A-215F1B9D81F3}"/>
                </a:ext>
              </a:extLst>
            </p:cNvPr>
            <p:cNvSpPr/>
            <p:nvPr/>
          </p:nvSpPr>
          <p:spPr>
            <a:xfrm>
              <a:off x="11214250" y="349549"/>
              <a:ext cx="41519" cy="79305"/>
            </a:xfrm>
            <a:custGeom>
              <a:avLst/>
              <a:gdLst>
                <a:gd name="connsiteX0" fmla="*/ 11301 w 31718"/>
                <a:gd name="connsiteY0" fmla="*/ 21823 h 60584"/>
                <a:gd name="connsiteX1" fmla="*/ 11301 w 31718"/>
                <a:gd name="connsiteY1" fmla="*/ 44969 h 60584"/>
                <a:gd name="connsiteX2" fmla="*/ 13017 w 31718"/>
                <a:gd name="connsiteY2" fmla="*/ 50207 h 60584"/>
                <a:gd name="connsiteX3" fmla="*/ 17873 w 31718"/>
                <a:gd name="connsiteY3" fmla="*/ 52112 h 60584"/>
                <a:gd name="connsiteX4" fmla="*/ 23779 w 31718"/>
                <a:gd name="connsiteY4" fmla="*/ 49159 h 60584"/>
                <a:gd name="connsiteX5" fmla="*/ 27686 w 31718"/>
                <a:gd name="connsiteY5" fmla="*/ 55922 h 60584"/>
                <a:gd name="connsiteX6" fmla="*/ 16538 w 31718"/>
                <a:gd name="connsiteY6" fmla="*/ 60399 h 60584"/>
                <a:gd name="connsiteX7" fmla="*/ 6064 w 31718"/>
                <a:gd name="connsiteY7" fmla="*/ 56208 h 60584"/>
                <a:gd name="connsiteX8" fmla="*/ 1683 w 31718"/>
                <a:gd name="connsiteY8" fmla="*/ 44778 h 60584"/>
                <a:gd name="connsiteX9" fmla="*/ 1683 w 31718"/>
                <a:gd name="connsiteY9" fmla="*/ 21823 h 60584"/>
                <a:gd name="connsiteX10" fmla="*/ -4033 w 31718"/>
                <a:gd name="connsiteY10" fmla="*/ 21823 h 60584"/>
                <a:gd name="connsiteX11" fmla="*/ -4033 w 31718"/>
                <a:gd name="connsiteY11" fmla="*/ 14108 h 60584"/>
                <a:gd name="connsiteX12" fmla="*/ 1683 w 31718"/>
                <a:gd name="connsiteY12" fmla="*/ 14108 h 60584"/>
                <a:gd name="connsiteX13" fmla="*/ 1683 w 31718"/>
                <a:gd name="connsiteY13" fmla="*/ -180 h 60584"/>
                <a:gd name="connsiteX14" fmla="*/ 11208 w 31718"/>
                <a:gd name="connsiteY14" fmla="*/ -180 h 60584"/>
                <a:gd name="connsiteX15" fmla="*/ 11208 w 31718"/>
                <a:gd name="connsiteY15" fmla="*/ 14108 h 60584"/>
                <a:gd name="connsiteX16" fmla="*/ 23207 w 31718"/>
                <a:gd name="connsiteY16" fmla="*/ 14108 h 60584"/>
                <a:gd name="connsiteX17" fmla="*/ 23207 w 31718"/>
                <a:gd name="connsiteY17" fmla="*/ 21823 h 6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4">
                  <a:moveTo>
                    <a:pt x="11301" y="21823"/>
                  </a:moveTo>
                  <a:lnTo>
                    <a:pt x="11301" y="44969"/>
                  </a:lnTo>
                  <a:cubicBezTo>
                    <a:pt x="11208" y="46864"/>
                    <a:pt x="11776" y="48731"/>
                    <a:pt x="13017" y="50207"/>
                  </a:cubicBezTo>
                  <a:cubicBezTo>
                    <a:pt x="14254" y="51512"/>
                    <a:pt x="16064" y="52208"/>
                    <a:pt x="17873" y="52112"/>
                  </a:cubicBezTo>
                  <a:cubicBezTo>
                    <a:pt x="20161" y="51998"/>
                    <a:pt x="22352" y="50931"/>
                    <a:pt x="23779" y="49159"/>
                  </a:cubicBezTo>
                  <a:lnTo>
                    <a:pt x="27686" y="55922"/>
                  </a:lnTo>
                  <a:cubicBezTo>
                    <a:pt x="24733" y="58808"/>
                    <a:pt x="20733" y="60408"/>
                    <a:pt x="16538" y="60399"/>
                  </a:cubicBezTo>
                  <a:cubicBezTo>
                    <a:pt x="12636" y="60513"/>
                    <a:pt x="8827" y="58989"/>
                    <a:pt x="6064" y="56208"/>
                  </a:cubicBezTo>
                  <a:cubicBezTo>
                    <a:pt x="3111" y="53160"/>
                    <a:pt x="1492" y="49026"/>
                    <a:pt x="1683" y="44778"/>
                  </a:cubicBezTo>
                  <a:lnTo>
                    <a:pt x="1683" y="21823"/>
                  </a:lnTo>
                  <a:lnTo>
                    <a:pt x="-4033" y="21823"/>
                  </a:lnTo>
                  <a:lnTo>
                    <a:pt x="-4033" y="14108"/>
                  </a:lnTo>
                  <a:lnTo>
                    <a:pt x="1683" y="14108"/>
                  </a:lnTo>
                  <a:lnTo>
                    <a:pt x="1683" y="-180"/>
                  </a:lnTo>
                  <a:lnTo>
                    <a:pt x="11208" y="-180"/>
                  </a:lnTo>
                  <a:lnTo>
                    <a:pt x="11208" y="14108"/>
                  </a:lnTo>
                  <a:lnTo>
                    <a:pt x="23207" y="14108"/>
                  </a:lnTo>
                  <a:lnTo>
                    <a:pt x="23207" y="21823"/>
                  </a:lnTo>
                  <a:close/>
                </a:path>
              </a:pathLst>
            </a:custGeom>
            <a:solidFill>
              <a:srgbClr val="6D6E71"/>
            </a:solidFill>
            <a:ln w="9525" cap="flat">
              <a:noFill/>
              <a:prstDash val="solid"/>
              <a:miter/>
            </a:ln>
          </p:spPr>
          <p:txBody>
            <a:bodyPr rtlCol="0" anchor="ctr"/>
            <a:lstStyle/>
            <a:p>
              <a:endParaRPr lang="en-US"/>
            </a:p>
          </p:txBody>
        </p:sp>
        <p:sp>
          <p:nvSpPr>
            <p:cNvPr id="1354" name="Freeform: Shape 1353">
              <a:extLst>
                <a:ext uri="{FF2B5EF4-FFF2-40B4-BE49-F238E27FC236}">
                  <a16:creationId xmlns:a16="http://schemas.microsoft.com/office/drawing/2014/main" id="{2CAD5E81-73E8-4C88-A53E-1BF814EEB1E8}"/>
                </a:ext>
              </a:extLst>
            </p:cNvPr>
            <p:cNvSpPr/>
            <p:nvPr/>
          </p:nvSpPr>
          <p:spPr>
            <a:xfrm>
              <a:off x="7150218" y="479259"/>
              <a:ext cx="4205857" cy="108824"/>
            </a:xfrm>
            <a:custGeom>
              <a:avLst/>
              <a:gdLst>
                <a:gd name="connsiteX0" fmla="*/ 42927 w 3213021"/>
                <a:gd name="connsiteY0" fmla="*/ 20364 h 83135"/>
                <a:gd name="connsiteX1" fmla="*/ 42927 w 3213021"/>
                <a:gd name="connsiteY1" fmla="*/ 59893 h 83135"/>
                <a:gd name="connsiteX2" fmla="*/ 26351 w 3213021"/>
                <a:gd name="connsiteY2" fmla="*/ 82458 h 83135"/>
                <a:gd name="connsiteX3" fmla="*/ 20445 w 3213021"/>
                <a:gd name="connsiteY3" fmla="*/ 82467 h 83135"/>
                <a:gd name="connsiteX4" fmla="*/ 8539 w 3213021"/>
                <a:gd name="connsiteY4" fmla="*/ 80657 h 83135"/>
                <a:gd name="connsiteX5" fmla="*/ -986 w 3213021"/>
                <a:gd name="connsiteY5" fmla="*/ 75514 h 83135"/>
                <a:gd name="connsiteX6" fmla="*/ 2158 w 3213021"/>
                <a:gd name="connsiteY6" fmla="*/ 70942 h 83135"/>
                <a:gd name="connsiteX7" fmla="*/ 10064 w 3213021"/>
                <a:gd name="connsiteY7" fmla="*/ 75419 h 83135"/>
                <a:gd name="connsiteX8" fmla="*/ 19589 w 3213021"/>
                <a:gd name="connsiteY8" fmla="*/ 77038 h 83135"/>
                <a:gd name="connsiteX9" fmla="*/ 32165 w 3213021"/>
                <a:gd name="connsiteY9" fmla="*/ 73133 h 83135"/>
                <a:gd name="connsiteX10" fmla="*/ 36165 w 3213021"/>
                <a:gd name="connsiteY10" fmla="*/ 60750 h 83135"/>
                <a:gd name="connsiteX11" fmla="*/ 36165 w 3213021"/>
                <a:gd name="connsiteY11" fmla="*/ 54940 h 83135"/>
                <a:gd name="connsiteX12" fmla="*/ 28830 w 3213021"/>
                <a:gd name="connsiteY12" fmla="*/ 61512 h 83135"/>
                <a:gd name="connsiteX13" fmla="*/ 18636 w 3213021"/>
                <a:gd name="connsiteY13" fmla="*/ 63703 h 83135"/>
                <a:gd name="connsiteX14" fmla="*/ 7111 w 3213021"/>
                <a:gd name="connsiteY14" fmla="*/ 60941 h 83135"/>
                <a:gd name="connsiteX15" fmla="*/ -1079 w 3213021"/>
                <a:gd name="connsiteY15" fmla="*/ 53130 h 83135"/>
                <a:gd name="connsiteX16" fmla="*/ -4033 w 3213021"/>
                <a:gd name="connsiteY16" fmla="*/ 41795 h 83135"/>
                <a:gd name="connsiteX17" fmla="*/ -1079 w 3213021"/>
                <a:gd name="connsiteY17" fmla="*/ 30461 h 83135"/>
                <a:gd name="connsiteX18" fmla="*/ 7018 w 3213021"/>
                <a:gd name="connsiteY18" fmla="*/ 22745 h 83135"/>
                <a:gd name="connsiteX19" fmla="*/ 18636 w 3213021"/>
                <a:gd name="connsiteY19" fmla="*/ 19983 h 83135"/>
                <a:gd name="connsiteX20" fmla="*/ 29021 w 3213021"/>
                <a:gd name="connsiteY20" fmla="*/ 22269 h 83135"/>
                <a:gd name="connsiteX21" fmla="*/ 36448 w 3213021"/>
                <a:gd name="connsiteY21" fmla="*/ 29032 h 83135"/>
                <a:gd name="connsiteX22" fmla="*/ 36448 w 3213021"/>
                <a:gd name="connsiteY22" fmla="*/ 20364 h 83135"/>
                <a:gd name="connsiteX23" fmla="*/ 19877 w 3213021"/>
                <a:gd name="connsiteY23" fmla="*/ 58464 h 83135"/>
                <a:gd name="connsiteX24" fmla="*/ 28733 w 3213021"/>
                <a:gd name="connsiteY24" fmla="*/ 56369 h 83135"/>
                <a:gd name="connsiteX25" fmla="*/ 34830 w 3213021"/>
                <a:gd name="connsiteY25" fmla="*/ 50558 h 83135"/>
                <a:gd name="connsiteX26" fmla="*/ 37021 w 3213021"/>
                <a:gd name="connsiteY26" fmla="*/ 41986 h 83135"/>
                <a:gd name="connsiteX27" fmla="*/ 34830 w 3213021"/>
                <a:gd name="connsiteY27" fmla="*/ 33413 h 83135"/>
                <a:gd name="connsiteX28" fmla="*/ 28733 w 3213021"/>
                <a:gd name="connsiteY28" fmla="*/ 27603 h 83135"/>
                <a:gd name="connsiteX29" fmla="*/ 19877 w 3213021"/>
                <a:gd name="connsiteY29" fmla="*/ 25508 h 83135"/>
                <a:gd name="connsiteX30" fmla="*/ 11110 w 3213021"/>
                <a:gd name="connsiteY30" fmla="*/ 27508 h 83135"/>
                <a:gd name="connsiteX31" fmla="*/ 5018 w 3213021"/>
                <a:gd name="connsiteY31" fmla="*/ 33413 h 83135"/>
                <a:gd name="connsiteX32" fmla="*/ 2827 w 3213021"/>
                <a:gd name="connsiteY32" fmla="*/ 41986 h 83135"/>
                <a:gd name="connsiteX33" fmla="*/ 5018 w 3213021"/>
                <a:gd name="connsiteY33" fmla="*/ 50558 h 83135"/>
                <a:gd name="connsiteX34" fmla="*/ 11110 w 3213021"/>
                <a:gd name="connsiteY34" fmla="*/ 56369 h 83135"/>
                <a:gd name="connsiteX35" fmla="*/ 19877 w 3213021"/>
                <a:gd name="connsiteY35" fmla="*/ 58464 h 83135"/>
                <a:gd name="connsiteX36" fmla="*/ 63121 w 3213021"/>
                <a:gd name="connsiteY36" fmla="*/ 10839 h 83135"/>
                <a:gd name="connsiteX37" fmla="*/ 59977 w 3213021"/>
                <a:gd name="connsiteY37" fmla="*/ 9601 h 83135"/>
                <a:gd name="connsiteX38" fmla="*/ 58642 w 3213021"/>
                <a:gd name="connsiteY38" fmla="*/ 6458 h 83135"/>
                <a:gd name="connsiteX39" fmla="*/ 59977 w 3213021"/>
                <a:gd name="connsiteY39" fmla="*/ 3505 h 83135"/>
                <a:gd name="connsiteX40" fmla="*/ 63121 w 3213021"/>
                <a:gd name="connsiteY40" fmla="*/ 2171 h 83135"/>
                <a:gd name="connsiteX41" fmla="*/ 66261 w 3213021"/>
                <a:gd name="connsiteY41" fmla="*/ 3410 h 83135"/>
                <a:gd name="connsiteX42" fmla="*/ 67595 w 3213021"/>
                <a:gd name="connsiteY42" fmla="*/ 6362 h 83135"/>
                <a:gd name="connsiteX43" fmla="*/ 66261 w 3213021"/>
                <a:gd name="connsiteY43" fmla="*/ 9601 h 83135"/>
                <a:gd name="connsiteX44" fmla="*/ 63121 w 3213021"/>
                <a:gd name="connsiteY44" fmla="*/ 10839 h 83135"/>
                <a:gd name="connsiteX45" fmla="*/ 59977 w 3213021"/>
                <a:gd name="connsiteY45" fmla="*/ 20364 h 83135"/>
                <a:gd name="connsiteX46" fmla="*/ 66070 w 3213021"/>
                <a:gd name="connsiteY46" fmla="*/ 20364 h 83135"/>
                <a:gd name="connsiteX47" fmla="*/ 66070 w 3213021"/>
                <a:gd name="connsiteY47" fmla="*/ 65417 h 83135"/>
                <a:gd name="connsiteX48" fmla="*/ 59977 w 3213021"/>
                <a:gd name="connsiteY48" fmla="*/ 65417 h 83135"/>
                <a:gd name="connsiteX49" fmla="*/ 120936 w 3213021"/>
                <a:gd name="connsiteY49" fmla="*/ 20364 h 83135"/>
                <a:gd name="connsiteX50" fmla="*/ 100933 w 3213021"/>
                <a:gd name="connsiteY50" fmla="*/ 65417 h 83135"/>
                <a:gd name="connsiteX51" fmla="*/ 94645 w 3213021"/>
                <a:gd name="connsiteY51" fmla="*/ 65417 h 83135"/>
                <a:gd name="connsiteX52" fmla="*/ 74646 w 3213021"/>
                <a:gd name="connsiteY52" fmla="*/ 20364 h 83135"/>
                <a:gd name="connsiteX53" fmla="*/ 81027 w 3213021"/>
                <a:gd name="connsiteY53" fmla="*/ 20364 h 83135"/>
                <a:gd name="connsiteX54" fmla="*/ 97887 w 3213021"/>
                <a:gd name="connsiteY54" fmla="*/ 58464 h 83135"/>
                <a:gd name="connsiteX55" fmla="*/ 114937 w 3213021"/>
                <a:gd name="connsiteY55" fmla="*/ 20364 h 83135"/>
                <a:gd name="connsiteX56" fmla="*/ 167515 w 3213021"/>
                <a:gd name="connsiteY56" fmla="*/ 44748 h 83135"/>
                <a:gd name="connsiteX57" fmla="*/ 129415 w 3213021"/>
                <a:gd name="connsiteY57" fmla="*/ 44748 h 83135"/>
                <a:gd name="connsiteX58" fmla="*/ 134842 w 3213021"/>
                <a:gd name="connsiteY58" fmla="*/ 56083 h 83135"/>
                <a:gd name="connsiteX59" fmla="*/ 147130 w 3213021"/>
                <a:gd name="connsiteY59" fmla="*/ 60464 h 83135"/>
                <a:gd name="connsiteX60" fmla="*/ 154846 w 3213021"/>
                <a:gd name="connsiteY60" fmla="*/ 58940 h 83135"/>
                <a:gd name="connsiteX61" fmla="*/ 160939 w 3213021"/>
                <a:gd name="connsiteY61" fmla="*/ 54559 h 83135"/>
                <a:gd name="connsiteX62" fmla="*/ 164371 w 3213021"/>
                <a:gd name="connsiteY62" fmla="*/ 58464 h 83135"/>
                <a:gd name="connsiteX63" fmla="*/ 156846 w 3213021"/>
                <a:gd name="connsiteY63" fmla="*/ 63989 h 83135"/>
                <a:gd name="connsiteX64" fmla="*/ 147321 w 3213021"/>
                <a:gd name="connsiteY64" fmla="*/ 65894 h 83135"/>
                <a:gd name="connsiteX65" fmla="*/ 134935 w 3213021"/>
                <a:gd name="connsiteY65" fmla="*/ 62846 h 83135"/>
                <a:gd name="connsiteX66" fmla="*/ 126652 w 3213021"/>
                <a:gd name="connsiteY66" fmla="*/ 54749 h 83135"/>
                <a:gd name="connsiteX67" fmla="*/ 123601 w 3213021"/>
                <a:gd name="connsiteY67" fmla="*/ 42843 h 83135"/>
                <a:gd name="connsiteX68" fmla="*/ 126462 w 3213021"/>
                <a:gd name="connsiteY68" fmla="*/ 31032 h 83135"/>
                <a:gd name="connsiteX69" fmla="*/ 134368 w 3213021"/>
                <a:gd name="connsiteY69" fmla="*/ 22936 h 83135"/>
                <a:gd name="connsiteX70" fmla="*/ 145605 w 3213021"/>
                <a:gd name="connsiteY70" fmla="*/ 19983 h 83135"/>
                <a:gd name="connsiteX71" fmla="*/ 156846 w 3213021"/>
                <a:gd name="connsiteY71" fmla="*/ 22936 h 83135"/>
                <a:gd name="connsiteX72" fmla="*/ 164655 w 3213021"/>
                <a:gd name="connsiteY72" fmla="*/ 31032 h 83135"/>
                <a:gd name="connsiteX73" fmla="*/ 167515 w 3213021"/>
                <a:gd name="connsiteY73" fmla="*/ 42843 h 83135"/>
                <a:gd name="connsiteX74" fmla="*/ 145702 w 3213021"/>
                <a:gd name="connsiteY74" fmla="*/ 25698 h 83135"/>
                <a:gd name="connsiteX75" fmla="*/ 134842 w 3213021"/>
                <a:gd name="connsiteY75" fmla="*/ 29889 h 83135"/>
                <a:gd name="connsiteX76" fmla="*/ 129796 w 3213021"/>
                <a:gd name="connsiteY76" fmla="*/ 40652 h 83135"/>
                <a:gd name="connsiteX77" fmla="*/ 161799 w 3213021"/>
                <a:gd name="connsiteY77" fmla="*/ 40652 h 83135"/>
                <a:gd name="connsiteX78" fmla="*/ 156748 w 3213021"/>
                <a:gd name="connsiteY78" fmla="*/ 29889 h 83135"/>
                <a:gd name="connsiteX79" fmla="*/ 145702 w 3213021"/>
                <a:gd name="connsiteY79" fmla="*/ 25698 h 83135"/>
                <a:gd name="connsiteX80" fmla="*/ 205615 w 3213021"/>
                <a:gd name="connsiteY80" fmla="*/ 10934 h 83135"/>
                <a:gd name="connsiteX81" fmla="*/ 202373 w 3213021"/>
                <a:gd name="connsiteY81" fmla="*/ 9696 h 83135"/>
                <a:gd name="connsiteX82" fmla="*/ 201136 w 3213021"/>
                <a:gd name="connsiteY82" fmla="*/ 6553 h 83135"/>
                <a:gd name="connsiteX83" fmla="*/ 202373 w 3213021"/>
                <a:gd name="connsiteY83" fmla="*/ 3600 h 83135"/>
                <a:gd name="connsiteX84" fmla="*/ 205615 w 3213021"/>
                <a:gd name="connsiteY84" fmla="*/ 2267 h 83135"/>
                <a:gd name="connsiteX85" fmla="*/ 208754 w 3213021"/>
                <a:gd name="connsiteY85" fmla="*/ 3505 h 83135"/>
                <a:gd name="connsiteX86" fmla="*/ 209996 w 3213021"/>
                <a:gd name="connsiteY86" fmla="*/ 6458 h 83135"/>
                <a:gd name="connsiteX87" fmla="*/ 208754 w 3213021"/>
                <a:gd name="connsiteY87" fmla="*/ 9696 h 83135"/>
                <a:gd name="connsiteX88" fmla="*/ 205615 w 3213021"/>
                <a:gd name="connsiteY88" fmla="*/ 10934 h 83135"/>
                <a:gd name="connsiteX89" fmla="*/ 202471 w 3213021"/>
                <a:gd name="connsiteY89" fmla="*/ 20459 h 83135"/>
                <a:gd name="connsiteX90" fmla="*/ 208564 w 3213021"/>
                <a:gd name="connsiteY90" fmla="*/ 20459 h 83135"/>
                <a:gd name="connsiteX91" fmla="*/ 208564 w 3213021"/>
                <a:gd name="connsiteY91" fmla="*/ 65513 h 83135"/>
                <a:gd name="connsiteX92" fmla="*/ 202471 w 3213021"/>
                <a:gd name="connsiteY92" fmla="*/ 65513 h 83135"/>
                <a:gd name="connsiteX93" fmla="*/ 248570 w 3213021"/>
                <a:gd name="connsiteY93" fmla="*/ 20459 h 83135"/>
                <a:gd name="connsiteX94" fmla="*/ 262002 w 3213021"/>
                <a:gd name="connsiteY94" fmla="*/ 25412 h 83135"/>
                <a:gd name="connsiteX95" fmla="*/ 267048 w 3213021"/>
                <a:gd name="connsiteY95" fmla="*/ 39795 h 83135"/>
                <a:gd name="connsiteX96" fmla="*/ 267048 w 3213021"/>
                <a:gd name="connsiteY96" fmla="*/ 65894 h 83135"/>
                <a:gd name="connsiteX97" fmla="*/ 260858 w 3213021"/>
                <a:gd name="connsiteY97" fmla="*/ 65894 h 83135"/>
                <a:gd name="connsiteX98" fmla="*/ 260858 w 3213021"/>
                <a:gd name="connsiteY98" fmla="*/ 40367 h 83135"/>
                <a:gd name="connsiteX99" fmla="*/ 257333 w 3213021"/>
                <a:gd name="connsiteY99" fmla="*/ 29603 h 83135"/>
                <a:gd name="connsiteX100" fmla="*/ 247333 w 3213021"/>
                <a:gd name="connsiteY100" fmla="*/ 25984 h 83135"/>
                <a:gd name="connsiteX101" fmla="*/ 235808 w 3213021"/>
                <a:gd name="connsiteY101" fmla="*/ 30270 h 83135"/>
                <a:gd name="connsiteX102" fmla="*/ 231520 w 3213021"/>
                <a:gd name="connsiteY102" fmla="*/ 42272 h 83135"/>
                <a:gd name="connsiteX103" fmla="*/ 231520 w 3213021"/>
                <a:gd name="connsiteY103" fmla="*/ 65894 h 83135"/>
                <a:gd name="connsiteX104" fmla="*/ 225423 w 3213021"/>
                <a:gd name="connsiteY104" fmla="*/ 65894 h 83135"/>
                <a:gd name="connsiteX105" fmla="*/ 225423 w 3213021"/>
                <a:gd name="connsiteY105" fmla="*/ 20840 h 83135"/>
                <a:gd name="connsiteX106" fmla="*/ 231330 w 3213021"/>
                <a:gd name="connsiteY106" fmla="*/ 20840 h 83135"/>
                <a:gd name="connsiteX107" fmla="*/ 231330 w 3213021"/>
                <a:gd name="connsiteY107" fmla="*/ 29127 h 83135"/>
                <a:gd name="connsiteX108" fmla="*/ 238190 w 3213021"/>
                <a:gd name="connsiteY108" fmla="*/ 22745 h 83135"/>
                <a:gd name="connsiteX109" fmla="*/ 248477 w 3213021"/>
                <a:gd name="connsiteY109" fmla="*/ 20459 h 83135"/>
                <a:gd name="connsiteX110" fmla="*/ 324770 w 3213021"/>
                <a:gd name="connsiteY110" fmla="*/ 2267 h 83135"/>
                <a:gd name="connsiteX111" fmla="*/ 324770 w 3213021"/>
                <a:gd name="connsiteY111" fmla="*/ 65894 h 83135"/>
                <a:gd name="connsiteX112" fmla="*/ 318961 w 3213021"/>
                <a:gd name="connsiteY112" fmla="*/ 65894 h 83135"/>
                <a:gd name="connsiteX113" fmla="*/ 318961 w 3213021"/>
                <a:gd name="connsiteY113" fmla="*/ 56940 h 83135"/>
                <a:gd name="connsiteX114" fmla="*/ 311720 w 3213021"/>
                <a:gd name="connsiteY114" fmla="*/ 63893 h 83135"/>
                <a:gd name="connsiteX115" fmla="*/ 301530 w 3213021"/>
                <a:gd name="connsiteY115" fmla="*/ 66370 h 83135"/>
                <a:gd name="connsiteX116" fmla="*/ 290098 w 3213021"/>
                <a:gd name="connsiteY116" fmla="*/ 63417 h 83135"/>
                <a:gd name="connsiteX117" fmla="*/ 282006 w 3213021"/>
                <a:gd name="connsiteY117" fmla="*/ 55226 h 83135"/>
                <a:gd name="connsiteX118" fmla="*/ 279145 w 3213021"/>
                <a:gd name="connsiteY118" fmla="*/ 43319 h 83135"/>
                <a:gd name="connsiteX119" fmla="*/ 282006 w 3213021"/>
                <a:gd name="connsiteY119" fmla="*/ 31413 h 83135"/>
                <a:gd name="connsiteX120" fmla="*/ 290098 w 3213021"/>
                <a:gd name="connsiteY120" fmla="*/ 23317 h 83135"/>
                <a:gd name="connsiteX121" fmla="*/ 301530 w 3213021"/>
                <a:gd name="connsiteY121" fmla="*/ 20459 h 83135"/>
                <a:gd name="connsiteX122" fmla="*/ 311055 w 3213021"/>
                <a:gd name="connsiteY122" fmla="*/ 22745 h 83135"/>
                <a:gd name="connsiteX123" fmla="*/ 318292 w 3213021"/>
                <a:gd name="connsiteY123" fmla="*/ 29413 h 83135"/>
                <a:gd name="connsiteX124" fmla="*/ 318292 w 3213021"/>
                <a:gd name="connsiteY124" fmla="*/ 2267 h 83135"/>
                <a:gd name="connsiteX125" fmla="*/ 302102 w 3213021"/>
                <a:gd name="connsiteY125" fmla="*/ 60941 h 83135"/>
                <a:gd name="connsiteX126" fmla="*/ 310581 w 3213021"/>
                <a:gd name="connsiteY126" fmla="*/ 58750 h 83135"/>
                <a:gd name="connsiteX127" fmla="*/ 316580 w 3213021"/>
                <a:gd name="connsiteY127" fmla="*/ 52559 h 83135"/>
                <a:gd name="connsiteX128" fmla="*/ 318771 w 3213021"/>
                <a:gd name="connsiteY128" fmla="*/ 43034 h 83135"/>
                <a:gd name="connsiteX129" fmla="*/ 316580 w 3213021"/>
                <a:gd name="connsiteY129" fmla="*/ 33509 h 83135"/>
                <a:gd name="connsiteX130" fmla="*/ 310581 w 3213021"/>
                <a:gd name="connsiteY130" fmla="*/ 27317 h 83135"/>
                <a:gd name="connsiteX131" fmla="*/ 302102 w 3213021"/>
                <a:gd name="connsiteY131" fmla="*/ 25127 h 83135"/>
                <a:gd name="connsiteX132" fmla="*/ 293433 w 3213021"/>
                <a:gd name="connsiteY132" fmla="*/ 27317 h 83135"/>
                <a:gd name="connsiteX133" fmla="*/ 287433 w 3213021"/>
                <a:gd name="connsiteY133" fmla="*/ 33509 h 83135"/>
                <a:gd name="connsiteX134" fmla="*/ 285243 w 3213021"/>
                <a:gd name="connsiteY134" fmla="*/ 43034 h 83135"/>
                <a:gd name="connsiteX135" fmla="*/ 287433 w 3213021"/>
                <a:gd name="connsiteY135" fmla="*/ 52559 h 83135"/>
                <a:gd name="connsiteX136" fmla="*/ 293433 w 3213021"/>
                <a:gd name="connsiteY136" fmla="*/ 58750 h 83135"/>
                <a:gd name="connsiteX137" fmla="*/ 302102 w 3213021"/>
                <a:gd name="connsiteY137" fmla="*/ 60941 h 83135"/>
                <a:gd name="connsiteX138" fmla="*/ 344867 w 3213021"/>
                <a:gd name="connsiteY138" fmla="*/ 10934 h 83135"/>
                <a:gd name="connsiteX139" fmla="*/ 341728 w 3213021"/>
                <a:gd name="connsiteY139" fmla="*/ 9696 h 83135"/>
                <a:gd name="connsiteX140" fmla="*/ 340393 w 3213021"/>
                <a:gd name="connsiteY140" fmla="*/ 6553 h 83135"/>
                <a:gd name="connsiteX141" fmla="*/ 341728 w 3213021"/>
                <a:gd name="connsiteY141" fmla="*/ 3600 h 83135"/>
                <a:gd name="connsiteX142" fmla="*/ 344867 w 3213021"/>
                <a:gd name="connsiteY142" fmla="*/ 2267 h 83135"/>
                <a:gd name="connsiteX143" fmla="*/ 348011 w 3213021"/>
                <a:gd name="connsiteY143" fmla="*/ 3505 h 83135"/>
                <a:gd name="connsiteX144" fmla="*/ 349346 w 3213021"/>
                <a:gd name="connsiteY144" fmla="*/ 6458 h 83135"/>
                <a:gd name="connsiteX145" fmla="*/ 348011 w 3213021"/>
                <a:gd name="connsiteY145" fmla="*/ 9696 h 83135"/>
                <a:gd name="connsiteX146" fmla="*/ 344867 w 3213021"/>
                <a:gd name="connsiteY146" fmla="*/ 10934 h 83135"/>
                <a:gd name="connsiteX147" fmla="*/ 341821 w 3213021"/>
                <a:gd name="connsiteY147" fmla="*/ 20459 h 83135"/>
                <a:gd name="connsiteX148" fmla="*/ 347820 w 3213021"/>
                <a:gd name="connsiteY148" fmla="*/ 20459 h 83135"/>
                <a:gd name="connsiteX149" fmla="*/ 347820 w 3213021"/>
                <a:gd name="connsiteY149" fmla="*/ 65513 h 83135"/>
                <a:gd name="connsiteX150" fmla="*/ 341821 w 3213021"/>
                <a:gd name="connsiteY150" fmla="*/ 65513 h 83135"/>
                <a:gd name="connsiteX151" fmla="*/ 402687 w 3213021"/>
                <a:gd name="connsiteY151" fmla="*/ 20459 h 83135"/>
                <a:gd name="connsiteX152" fmla="*/ 382683 w 3213021"/>
                <a:gd name="connsiteY152" fmla="*/ 65513 h 83135"/>
                <a:gd name="connsiteX153" fmla="*/ 376395 w 3213021"/>
                <a:gd name="connsiteY153" fmla="*/ 65513 h 83135"/>
                <a:gd name="connsiteX154" fmla="*/ 356392 w 3213021"/>
                <a:gd name="connsiteY154" fmla="*/ 20459 h 83135"/>
                <a:gd name="connsiteX155" fmla="*/ 362777 w 3213021"/>
                <a:gd name="connsiteY155" fmla="*/ 20459 h 83135"/>
                <a:gd name="connsiteX156" fmla="*/ 379637 w 3213021"/>
                <a:gd name="connsiteY156" fmla="*/ 58559 h 83135"/>
                <a:gd name="connsiteX157" fmla="*/ 396682 w 3213021"/>
                <a:gd name="connsiteY157" fmla="*/ 20459 h 83135"/>
                <a:gd name="connsiteX158" fmla="*/ 414402 w 3213021"/>
                <a:gd name="connsiteY158" fmla="*/ 10934 h 83135"/>
                <a:gd name="connsiteX159" fmla="*/ 411258 w 3213021"/>
                <a:gd name="connsiteY159" fmla="*/ 9696 h 83135"/>
                <a:gd name="connsiteX160" fmla="*/ 409923 w 3213021"/>
                <a:gd name="connsiteY160" fmla="*/ 6553 h 83135"/>
                <a:gd name="connsiteX161" fmla="*/ 411258 w 3213021"/>
                <a:gd name="connsiteY161" fmla="*/ 3600 h 83135"/>
                <a:gd name="connsiteX162" fmla="*/ 414402 w 3213021"/>
                <a:gd name="connsiteY162" fmla="*/ 2267 h 83135"/>
                <a:gd name="connsiteX163" fmla="*/ 417546 w 3213021"/>
                <a:gd name="connsiteY163" fmla="*/ 3505 h 83135"/>
                <a:gd name="connsiteX164" fmla="*/ 418876 w 3213021"/>
                <a:gd name="connsiteY164" fmla="*/ 6458 h 83135"/>
                <a:gd name="connsiteX165" fmla="*/ 417546 w 3213021"/>
                <a:gd name="connsiteY165" fmla="*/ 9696 h 83135"/>
                <a:gd name="connsiteX166" fmla="*/ 414402 w 3213021"/>
                <a:gd name="connsiteY166" fmla="*/ 10934 h 83135"/>
                <a:gd name="connsiteX167" fmla="*/ 411258 w 3213021"/>
                <a:gd name="connsiteY167" fmla="*/ 20459 h 83135"/>
                <a:gd name="connsiteX168" fmla="*/ 417355 w 3213021"/>
                <a:gd name="connsiteY168" fmla="*/ 20459 h 83135"/>
                <a:gd name="connsiteX169" fmla="*/ 417355 w 3213021"/>
                <a:gd name="connsiteY169" fmla="*/ 65513 h 83135"/>
                <a:gd name="connsiteX170" fmla="*/ 411258 w 3213021"/>
                <a:gd name="connsiteY170" fmla="*/ 65513 h 83135"/>
                <a:gd name="connsiteX171" fmla="*/ 475552 w 3213021"/>
                <a:gd name="connsiteY171" fmla="*/ 1886 h 83135"/>
                <a:gd name="connsiteX172" fmla="*/ 475552 w 3213021"/>
                <a:gd name="connsiteY172" fmla="*/ 65513 h 83135"/>
                <a:gd name="connsiteX173" fmla="*/ 469645 w 3213021"/>
                <a:gd name="connsiteY173" fmla="*/ 65513 h 83135"/>
                <a:gd name="connsiteX174" fmla="*/ 469645 w 3213021"/>
                <a:gd name="connsiteY174" fmla="*/ 56559 h 83135"/>
                <a:gd name="connsiteX175" fmla="*/ 462409 w 3213021"/>
                <a:gd name="connsiteY175" fmla="*/ 63512 h 83135"/>
                <a:gd name="connsiteX176" fmla="*/ 452311 w 3213021"/>
                <a:gd name="connsiteY176" fmla="*/ 65989 h 83135"/>
                <a:gd name="connsiteX177" fmla="*/ 440787 w 3213021"/>
                <a:gd name="connsiteY177" fmla="*/ 63036 h 83135"/>
                <a:gd name="connsiteX178" fmla="*/ 432689 w 3213021"/>
                <a:gd name="connsiteY178" fmla="*/ 54845 h 83135"/>
                <a:gd name="connsiteX179" fmla="*/ 429834 w 3213021"/>
                <a:gd name="connsiteY179" fmla="*/ 42938 h 83135"/>
                <a:gd name="connsiteX180" fmla="*/ 432689 w 3213021"/>
                <a:gd name="connsiteY180" fmla="*/ 31032 h 83135"/>
                <a:gd name="connsiteX181" fmla="*/ 440787 w 3213021"/>
                <a:gd name="connsiteY181" fmla="*/ 22936 h 83135"/>
                <a:gd name="connsiteX182" fmla="*/ 452311 w 3213021"/>
                <a:gd name="connsiteY182" fmla="*/ 20078 h 83135"/>
                <a:gd name="connsiteX183" fmla="*/ 461836 w 3213021"/>
                <a:gd name="connsiteY183" fmla="*/ 22364 h 83135"/>
                <a:gd name="connsiteX184" fmla="*/ 469073 w 3213021"/>
                <a:gd name="connsiteY184" fmla="*/ 29032 h 83135"/>
                <a:gd name="connsiteX185" fmla="*/ 469073 w 3213021"/>
                <a:gd name="connsiteY185" fmla="*/ 1886 h 83135"/>
                <a:gd name="connsiteX186" fmla="*/ 452786 w 3213021"/>
                <a:gd name="connsiteY186" fmla="*/ 60560 h 83135"/>
                <a:gd name="connsiteX187" fmla="*/ 461357 w 3213021"/>
                <a:gd name="connsiteY187" fmla="*/ 58369 h 83135"/>
                <a:gd name="connsiteX188" fmla="*/ 467362 w 3213021"/>
                <a:gd name="connsiteY188" fmla="*/ 52178 h 83135"/>
                <a:gd name="connsiteX189" fmla="*/ 469552 w 3213021"/>
                <a:gd name="connsiteY189" fmla="*/ 42653 h 83135"/>
                <a:gd name="connsiteX190" fmla="*/ 467362 w 3213021"/>
                <a:gd name="connsiteY190" fmla="*/ 33128 h 83135"/>
                <a:gd name="connsiteX191" fmla="*/ 452786 w 3213021"/>
                <a:gd name="connsiteY191" fmla="*/ 24746 h 83135"/>
                <a:gd name="connsiteX192" fmla="*/ 444214 w 3213021"/>
                <a:gd name="connsiteY192" fmla="*/ 26936 h 83135"/>
                <a:gd name="connsiteX193" fmla="*/ 438215 w 3213021"/>
                <a:gd name="connsiteY193" fmla="*/ 33128 h 83135"/>
                <a:gd name="connsiteX194" fmla="*/ 436024 w 3213021"/>
                <a:gd name="connsiteY194" fmla="*/ 42653 h 83135"/>
                <a:gd name="connsiteX195" fmla="*/ 438215 w 3213021"/>
                <a:gd name="connsiteY195" fmla="*/ 52178 h 83135"/>
                <a:gd name="connsiteX196" fmla="*/ 444214 w 3213021"/>
                <a:gd name="connsiteY196" fmla="*/ 58369 h 83135"/>
                <a:gd name="connsiteX197" fmla="*/ 452786 w 3213021"/>
                <a:gd name="connsiteY197" fmla="*/ 60560 h 83135"/>
                <a:gd name="connsiteX198" fmla="*/ 533083 w 3213021"/>
                <a:gd name="connsiteY198" fmla="*/ 20459 h 83135"/>
                <a:gd name="connsiteX199" fmla="*/ 533083 w 3213021"/>
                <a:gd name="connsiteY199" fmla="*/ 65513 h 83135"/>
                <a:gd name="connsiteX200" fmla="*/ 527558 w 3213021"/>
                <a:gd name="connsiteY200" fmla="*/ 65513 h 83135"/>
                <a:gd name="connsiteX201" fmla="*/ 527558 w 3213021"/>
                <a:gd name="connsiteY201" fmla="*/ 57321 h 83135"/>
                <a:gd name="connsiteX202" fmla="*/ 520986 w 3213021"/>
                <a:gd name="connsiteY202" fmla="*/ 63703 h 83135"/>
                <a:gd name="connsiteX203" fmla="*/ 511461 w 3213021"/>
                <a:gd name="connsiteY203" fmla="*/ 65989 h 83135"/>
                <a:gd name="connsiteX204" fmla="*/ 492411 w 3213021"/>
                <a:gd name="connsiteY204" fmla="*/ 50130 h 83135"/>
                <a:gd name="connsiteX205" fmla="*/ 492411 w 3213021"/>
                <a:gd name="connsiteY205" fmla="*/ 46939 h 83135"/>
                <a:gd name="connsiteX206" fmla="*/ 492411 w 3213021"/>
                <a:gd name="connsiteY206" fmla="*/ 20840 h 83135"/>
                <a:gd name="connsiteX207" fmla="*/ 498509 w 3213021"/>
                <a:gd name="connsiteY207" fmla="*/ 20840 h 83135"/>
                <a:gd name="connsiteX208" fmla="*/ 498509 w 3213021"/>
                <a:gd name="connsiteY208" fmla="*/ 46367 h 83135"/>
                <a:gd name="connsiteX209" fmla="*/ 502029 w 3213021"/>
                <a:gd name="connsiteY209" fmla="*/ 57131 h 83135"/>
                <a:gd name="connsiteX210" fmla="*/ 512033 w 3213021"/>
                <a:gd name="connsiteY210" fmla="*/ 60845 h 83135"/>
                <a:gd name="connsiteX211" fmla="*/ 523270 w 3213021"/>
                <a:gd name="connsiteY211" fmla="*/ 56464 h 83135"/>
                <a:gd name="connsiteX212" fmla="*/ 527367 w 3213021"/>
                <a:gd name="connsiteY212" fmla="*/ 44462 h 83135"/>
                <a:gd name="connsiteX213" fmla="*/ 527367 w 3213021"/>
                <a:gd name="connsiteY213" fmla="*/ 20840 h 83135"/>
                <a:gd name="connsiteX214" fmla="*/ 565942 w 3213021"/>
                <a:gd name="connsiteY214" fmla="*/ 20459 h 83135"/>
                <a:gd name="connsiteX215" fmla="*/ 579471 w 3213021"/>
                <a:gd name="connsiteY215" fmla="*/ 24841 h 83135"/>
                <a:gd name="connsiteX216" fmla="*/ 584234 w 3213021"/>
                <a:gd name="connsiteY216" fmla="*/ 37985 h 83135"/>
                <a:gd name="connsiteX217" fmla="*/ 584234 w 3213021"/>
                <a:gd name="connsiteY217" fmla="*/ 65894 h 83135"/>
                <a:gd name="connsiteX218" fmla="*/ 578420 w 3213021"/>
                <a:gd name="connsiteY218" fmla="*/ 65894 h 83135"/>
                <a:gd name="connsiteX219" fmla="*/ 578420 w 3213021"/>
                <a:gd name="connsiteY219" fmla="*/ 58845 h 83135"/>
                <a:gd name="connsiteX220" fmla="*/ 572327 w 3213021"/>
                <a:gd name="connsiteY220" fmla="*/ 64370 h 83135"/>
                <a:gd name="connsiteX221" fmla="*/ 562802 w 3213021"/>
                <a:gd name="connsiteY221" fmla="*/ 66370 h 83135"/>
                <a:gd name="connsiteX222" fmla="*/ 550798 w 3213021"/>
                <a:gd name="connsiteY222" fmla="*/ 62750 h 83135"/>
                <a:gd name="connsiteX223" fmla="*/ 549180 w 3213021"/>
                <a:gd name="connsiteY223" fmla="*/ 45310 h 83135"/>
                <a:gd name="connsiteX224" fmla="*/ 550798 w 3213021"/>
                <a:gd name="connsiteY224" fmla="*/ 43700 h 83135"/>
                <a:gd name="connsiteX225" fmla="*/ 564133 w 3213021"/>
                <a:gd name="connsiteY225" fmla="*/ 40176 h 83135"/>
                <a:gd name="connsiteX226" fmla="*/ 578420 w 3213021"/>
                <a:gd name="connsiteY226" fmla="*/ 40176 h 83135"/>
                <a:gd name="connsiteX227" fmla="*/ 578420 w 3213021"/>
                <a:gd name="connsiteY227" fmla="*/ 37414 h 83135"/>
                <a:gd name="connsiteX228" fmla="*/ 575183 w 3213021"/>
                <a:gd name="connsiteY228" fmla="*/ 28556 h 83135"/>
                <a:gd name="connsiteX229" fmla="*/ 565658 w 3213021"/>
                <a:gd name="connsiteY229" fmla="*/ 25508 h 83135"/>
                <a:gd name="connsiteX230" fmla="*/ 557370 w 3213021"/>
                <a:gd name="connsiteY230" fmla="*/ 26936 h 83135"/>
                <a:gd name="connsiteX231" fmla="*/ 550608 w 3213021"/>
                <a:gd name="connsiteY231" fmla="*/ 30842 h 83135"/>
                <a:gd name="connsiteX232" fmla="*/ 547845 w 3213021"/>
                <a:gd name="connsiteY232" fmla="*/ 26270 h 83135"/>
                <a:gd name="connsiteX233" fmla="*/ 556133 w 3213021"/>
                <a:gd name="connsiteY233" fmla="*/ 21793 h 83135"/>
                <a:gd name="connsiteX234" fmla="*/ 566230 w 3213021"/>
                <a:gd name="connsiteY234" fmla="*/ 20174 h 83135"/>
                <a:gd name="connsiteX235" fmla="*/ 563849 w 3213021"/>
                <a:gd name="connsiteY235" fmla="*/ 61512 h 83135"/>
                <a:gd name="connsiteX236" fmla="*/ 572611 w 3213021"/>
                <a:gd name="connsiteY236" fmla="*/ 59131 h 83135"/>
                <a:gd name="connsiteX237" fmla="*/ 578136 w 3213021"/>
                <a:gd name="connsiteY237" fmla="*/ 52368 h 83135"/>
                <a:gd name="connsiteX238" fmla="*/ 578136 w 3213021"/>
                <a:gd name="connsiteY238" fmla="*/ 44939 h 83135"/>
                <a:gd name="connsiteX239" fmla="*/ 563942 w 3213021"/>
                <a:gd name="connsiteY239" fmla="*/ 44939 h 83135"/>
                <a:gd name="connsiteX240" fmla="*/ 552417 w 3213021"/>
                <a:gd name="connsiteY240" fmla="*/ 53035 h 83135"/>
                <a:gd name="connsiteX241" fmla="*/ 555370 w 3213021"/>
                <a:gd name="connsiteY241" fmla="*/ 59226 h 83135"/>
                <a:gd name="connsiteX242" fmla="*/ 563849 w 3213021"/>
                <a:gd name="connsiteY242" fmla="*/ 61512 h 83135"/>
                <a:gd name="connsiteX243" fmla="*/ 600712 w 3213021"/>
                <a:gd name="connsiteY243" fmla="*/ 2267 h 83135"/>
                <a:gd name="connsiteX244" fmla="*/ 606804 w 3213021"/>
                <a:gd name="connsiteY244" fmla="*/ 2267 h 83135"/>
                <a:gd name="connsiteX245" fmla="*/ 606804 w 3213021"/>
                <a:gd name="connsiteY245" fmla="*/ 65894 h 83135"/>
                <a:gd name="connsiteX246" fmla="*/ 600712 w 3213021"/>
                <a:gd name="connsiteY246" fmla="*/ 65894 h 83135"/>
                <a:gd name="connsiteX247" fmla="*/ 639570 w 3213021"/>
                <a:gd name="connsiteY247" fmla="*/ 82943 h 83135"/>
                <a:gd name="connsiteX248" fmla="*/ 634240 w 3213021"/>
                <a:gd name="connsiteY248" fmla="*/ 82181 h 83135"/>
                <a:gd name="connsiteX249" fmla="*/ 630045 w 3213021"/>
                <a:gd name="connsiteY249" fmla="*/ 80086 h 83135"/>
                <a:gd name="connsiteX250" fmla="*/ 632240 w 3213021"/>
                <a:gd name="connsiteY250" fmla="*/ 75419 h 83135"/>
                <a:gd name="connsiteX251" fmla="*/ 639286 w 3213021"/>
                <a:gd name="connsiteY251" fmla="*/ 77705 h 83135"/>
                <a:gd name="connsiteX252" fmla="*/ 644811 w 3213021"/>
                <a:gd name="connsiteY252" fmla="*/ 75609 h 83135"/>
                <a:gd name="connsiteX253" fmla="*/ 646714 w 3213021"/>
                <a:gd name="connsiteY253" fmla="*/ 69227 h 83135"/>
                <a:gd name="connsiteX254" fmla="*/ 646714 w 3213021"/>
                <a:gd name="connsiteY254" fmla="*/ 20840 h 83135"/>
                <a:gd name="connsiteX255" fmla="*/ 652811 w 3213021"/>
                <a:gd name="connsiteY255" fmla="*/ 20840 h 83135"/>
                <a:gd name="connsiteX256" fmla="*/ 652811 w 3213021"/>
                <a:gd name="connsiteY256" fmla="*/ 69227 h 83135"/>
                <a:gd name="connsiteX257" fmla="*/ 649383 w 3213021"/>
                <a:gd name="connsiteY257" fmla="*/ 79229 h 83135"/>
                <a:gd name="connsiteX258" fmla="*/ 639858 w 3213021"/>
                <a:gd name="connsiteY258" fmla="*/ 82943 h 83135"/>
                <a:gd name="connsiteX259" fmla="*/ 649765 w 3213021"/>
                <a:gd name="connsiteY259" fmla="*/ 10839 h 83135"/>
                <a:gd name="connsiteX260" fmla="*/ 646621 w 3213021"/>
                <a:gd name="connsiteY260" fmla="*/ 9601 h 83135"/>
                <a:gd name="connsiteX261" fmla="*/ 645286 w 3213021"/>
                <a:gd name="connsiteY261" fmla="*/ 6458 h 83135"/>
                <a:gd name="connsiteX262" fmla="*/ 646621 w 3213021"/>
                <a:gd name="connsiteY262" fmla="*/ 3505 h 83135"/>
                <a:gd name="connsiteX263" fmla="*/ 649765 w 3213021"/>
                <a:gd name="connsiteY263" fmla="*/ 2171 h 83135"/>
                <a:gd name="connsiteX264" fmla="*/ 653002 w 3213021"/>
                <a:gd name="connsiteY264" fmla="*/ 3410 h 83135"/>
                <a:gd name="connsiteX265" fmla="*/ 654239 w 3213021"/>
                <a:gd name="connsiteY265" fmla="*/ 6362 h 83135"/>
                <a:gd name="connsiteX266" fmla="*/ 653002 w 3213021"/>
                <a:gd name="connsiteY266" fmla="*/ 9601 h 83135"/>
                <a:gd name="connsiteX267" fmla="*/ 649765 w 3213021"/>
                <a:gd name="connsiteY267" fmla="*/ 10839 h 83135"/>
                <a:gd name="connsiteX268" fmla="*/ 710440 w 3213021"/>
                <a:gd name="connsiteY268" fmla="*/ 20364 h 83135"/>
                <a:gd name="connsiteX269" fmla="*/ 710440 w 3213021"/>
                <a:gd name="connsiteY269" fmla="*/ 65417 h 83135"/>
                <a:gd name="connsiteX270" fmla="*/ 704533 w 3213021"/>
                <a:gd name="connsiteY270" fmla="*/ 65417 h 83135"/>
                <a:gd name="connsiteX271" fmla="*/ 704533 w 3213021"/>
                <a:gd name="connsiteY271" fmla="*/ 57226 h 83135"/>
                <a:gd name="connsiteX272" fmla="*/ 697962 w 3213021"/>
                <a:gd name="connsiteY272" fmla="*/ 63608 h 83135"/>
                <a:gd name="connsiteX273" fmla="*/ 688437 w 3213021"/>
                <a:gd name="connsiteY273" fmla="*/ 65894 h 83135"/>
                <a:gd name="connsiteX274" fmla="*/ 669387 w 3213021"/>
                <a:gd name="connsiteY274" fmla="*/ 50034 h 83135"/>
                <a:gd name="connsiteX275" fmla="*/ 669387 w 3213021"/>
                <a:gd name="connsiteY275" fmla="*/ 46844 h 83135"/>
                <a:gd name="connsiteX276" fmla="*/ 669387 w 3213021"/>
                <a:gd name="connsiteY276" fmla="*/ 20745 h 83135"/>
                <a:gd name="connsiteX277" fmla="*/ 675479 w 3213021"/>
                <a:gd name="connsiteY277" fmla="*/ 20745 h 83135"/>
                <a:gd name="connsiteX278" fmla="*/ 675479 w 3213021"/>
                <a:gd name="connsiteY278" fmla="*/ 46272 h 83135"/>
                <a:gd name="connsiteX279" fmla="*/ 679005 w 3213021"/>
                <a:gd name="connsiteY279" fmla="*/ 57035 h 83135"/>
                <a:gd name="connsiteX280" fmla="*/ 689102 w 3213021"/>
                <a:gd name="connsiteY280" fmla="*/ 60750 h 83135"/>
                <a:gd name="connsiteX281" fmla="*/ 700245 w 3213021"/>
                <a:gd name="connsiteY281" fmla="*/ 56369 h 83135"/>
                <a:gd name="connsiteX282" fmla="*/ 704436 w 3213021"/>
                <a:gd name="connsiteY282" fmla="*/ 44367 h 83135"/>
                <a:gd name="connsiteX283" fmla="*/ 704436 w 3213021"/>
                <a:gd name="connsiteY283" fmla="*/ 20745 h 83135"/>
                <a:gd name="connsiteX284" fmla="*/ 733299 w 3213021"/>
                <a:gd name="connsiteY284" fmla="*/ 29127 h 83135"/>
                <a:gd name="connsiteX285" fmla="*/ 739680 w 3213021"/>
                <a:gd name="connsiteY285" fmla="*/ 22269 h 83135"/>
                <a:gd name="connsiteX286" fmla="*/ 750158 w 3213021"/>
                <a:gd name="connsiteY286" fmla="*/ 19983 h 83135"/>
                <a:gd name="connsiteX287" fmla="*/ 750158 w 3213021"/>
                <a:gd name="connsiteY287" fmla="*/ 25889 h 83135"/>
                <a:gd name="connsiteX288" fmla="*/ 748731 w 3213021"/>
                <a:gd name="connsiteY288" fmla="*/ 25889 h 83135"/>
                <a:gd name="connsiteX289" fmla="*/ 737582 w 3213021"/>
                <a:gd name="connsiteY289" fmla="*/ 30270 h 83135"/>
                <a:gd name="connsiteX290" fmla="*/ 733583 w 3213021"/>
                <a:gd name="connsiteY290" fmla="*/ 42557 h 83135"/>
                <a:gd name="connsiteX291" fmla="*/ 733583 w 3213021"/>
                <a:gd name="connsiteY291" fmla="*/ 65513 h 83135"/>
                <a:gd name="connsiteX292" fmla="*/ 727583 w 3213021"/>
                <a:gd name="connsiteY292" fmla="*/ 65513 h 83135"/>
                <a:gd name="connsiteX293" fmla="*/ 727583 w 3213021"/>
                <a:gd name="connsiteY293" fmla="*/ 20459 h 83135"/>
                <a:gd name="connsiteX294" fmla="*/ 733392 w 3213021"/>
                <a:gd name="connsiteY294" fmla="*/ 20459 h 83135"/>
                <a:gd name="connsiteX295" fmla="*/ 733392 w 3213021"/>
                <a:gd name="connsiteY295" fmla="*/ 29222 h 83135"/>
                <a:gd name="connsiteX296" fmla="*/ 764255 w 3213021"/>
                <a:gd name="connsiteY296" fmla="*/ 10077 h 83135"/>
                <a:gd name="connsiteX297" fmla="*/ 761014 w 3213021"/>
                <a:gd name="connsiteY297" fmla="*/ 8839 h 83135"/>
                <a:gd name="connsiteX298" fmla="*/ 759776 w 3213021"/>
                <a:gd name="connsiteY298" fmla="*/ 5696 h 83135"/>
                <a:gd name="connsiteX299" fmla="*/ 761014 w 3213021"/>
                <a:gd name="connsiteY299" fmla="*/ 2743 h 83135"/>
                <a:gd name="connsiteX300" fmla="*/ 764255 w 3213021"/>
                <a:gd name="connsiteY300" fmla="*/ 1409 h 83135"/>
                <a:gd name="connsiteX301" fmla="*/ 767399 w 3213021"/>
                <a:gd name="connsiteY301" fmla="*/ 2648 h 83135"/>
                <a:gd name="connsiteX302" fmla="*/ 768729 w 3213021"/>
                <a:gd name="connsiteY302" fmla="*/ 5600 h 83135"/>
                <a:gd name="connsiteX303" fmla="*/ 767399 w 3213021"/>
                <a:gd name="connsiteY303" fmla="*/ 8839 h 83135"/>
                <a:gd name="connsiteX304" fmla="*/ 764255 w 3213021"/>
                <a:gd name="connsiteY304" fmla="*/ 10077 h 83135"/>
                <a:gd name="connsiteX305" fmla="*/ 761111 w 3213021"/>
                <a:gd name="connsiteY305" fmla="*/ 19602 h 83135"/>
                <a:gd name="connsiteX306" fmla="*/ 767209 w 3213021"/>
                <a:gd name="connsiteY306" fmla="*/ 19602 h 83135"/>
                <a:gd name="connsiteX307" fmla="*/ 767209 w 3213021"/>
                <a:gd name="connsiteY307" fmla="*/ 64655 h 83135"/>
                <a:gd name="connsiteX308" fmla="*/ 761111 w 3213021"/>
                <a:gd name="connsiteY308" fmla="*/ 64655 h 83135"/>
                <a:gd name="connsiteX309" fmla="*/ 796258 w 3213021"/>
                <a:gd name="connsiteY309" fmla="*/ 65132 h 83135"/>
                <a:gd name="connsiteX310" fmla="*/ 785779 w 3213021"/>
                <a:gd name="connsiteY310" fmla="*/ 63512 h 83135"/>
                <a:gd name="connsiteX311" fmla="*/ 777971 w 3213021"/>
                <a:gd name="connsiteY311" fmla="*/ 59512 h 83135"/>
                <a:gd name="connsiteX312" fmla="*/ 780733 w 3213021"/>
                <a:gd name="connsiteY312" fmla="*/ 54749 h 83135"/>
                <a:gd name="connsiteX313" fmla="*/ 787779 w 3213021"/>
                <a:gd name="connsiteY313" fmla="*/ 58369 h 83135"/>
                <a:gd name="connsiteX314" fmla="*/ 796732 w 3213021"/>
                <a:gd name="connsiteY314" fmla="*/ 59798 h 83135"/>
                <a:gd name="connsiteX315" fmla="*/ 806257 w 3213021"/>
                <a:gd name="connsiteY315" fmla="*/ 57797 h 83135"/>
                <a:gd name="connsiteX316" fmla="*/ 809211 w 3213021"/>
                <a:gd name="connsiteY316" fmla="*/ 52368 h 83135"/>
                <a:gd name="connsiteX317" fmla="*/ 807592 w 3213021"/>
                <a:gd name="connsiteY317" fmla="*/ 48463 h 83135"/>
                <a:gd name="connsiteX318" fmla="*/ 803402 w 3213021"/>
                <a:gd name="connsiteY318" fmla="*/ 46367 h 83135"/>
                <a:gd name="connsiteX319" fmla="*/ 796830 w 3213021"/>
                <a:gd name="connsiteY319" fmla="*/ 44939 h 83135"/>
                <a:gd name="connsiteX320" fmla="*/ 787970 w 3213021"/>
                <a:gd name="connsiteY320" fmla="*/ 42843 h 83135"/>
                <a:gd name="connsiteX321" fmla="*/ 782352 w 3213021"/>
                <a:gd name="connsiteY321" fmla="*/ 39224 h 83135"/>
                <a:gd name="connsiteX322" fmla="*/ 779971 w 3213021"/>
                <a:gd name="connsiteY322" fmla="*/ 32080 h 83135"/>
                <a:gd name="connsiteX323" fmla="*/ 784640 w 3213021"/>
                <a:gd name="connsiteY323" fmla="*/ 22555 h 83135"/>
                <a:gd name="connsiteX324" fmla="*/ 797783 w 3213021"/>
                <a:gd name="connsiteY324" fmla="*/ 18935 h 83135"/>
                <a:gd name="connsiteX325" fmla="*/ 806546 w 3213021"/>
                <a:gd name="connsiteY325" fmla="*/ 20078 h 83135"/>
                <a:gd name="connsiteX326" fmla="*/ 813689 w 3213021"/>
                <a:gd name="connsiteY326" fmla="*/ 23126 h 83135"/>
                <a:gd name="connsiteX327" fmla="*/ 811117 w 3213021"/>
                <a:gd name="connsiteY327" fmla="*/ 27984 h 83135"/>
                <a:gd name="connsiteX328" fmla="*/ 797783 w 3213021"/>
                <a:gd name="connsiteY328" fmla="*/ 24174 h 83135"/>
                <a:gd name="connsiteX329" fmla="*/ 789021 w 3213021"/>
                <a:gd name="connsiteY329" fmla="*/ 26270 h 83135"/>
                <a:gd name="connsiteX330" fmla="*/ 786068 w 3213021"/>
                <a:gd name="connsiteY330" fmla="*/ 31604 h 83135"/>
                <a:gd name="connsiteX331" fmla="*/ 787686 w 3213021"/>
                <a:gd name="connsiteY331" fmla="*/ 35699 h 83135"/>
                <a:gd name="connsiteX332" fmla="*/ 791877 w 3213021"/>
                <a:gd name="connsiteY332" fmla="*/ 37985 h 83135"/>
                <a:gd name="connsiteX333" fmla="*/ 798737 w 3213021"/>
                <a:gd name="connsiteY333" fmla="*/ 39509 h 83135"/>
                <a:gd name="connsiteX334" fmla="*/ 807401 w 3213021"/>
                <a:gd name="connsiteY334" fmla="*/ 41605 h 83135"/>
                <a:gd name="connsiteX335" fmla="*/ 812927 w 3213021"/>
                <a:gd name="connsiteY335" fmla="*/ 45129 h 83135"/>
                <a:gd name="connsiteX336" fmla="*/ 815308 w 3213021"/>
                <a:gd name="connsiteY336" fmla="*/ 51987 h 83135"/>
                <a:gd name="connsiteX337" fmla="*/ 810355 w 3213021"/>
                <a:gd name="connsiteY337" fmla="*/ 61512 h 83135"/>
                <a:gd name="connsiteX338" fmla="*/ 796639 w 3213021"/>
                <a:gd name="connsiteY338" fmla="*/ 65036 h 83135"/>
                <a:gd name="connsiteX339" fmla="*/ 867314 w 3213021"/>
                <a:gd name="connsiteY339" fmla="*/ 1028 h 83135"/>
                <a:gd name="connsiteX340" fmla="*/ 867314 w 3213021"/>
                <a:gd name="connsiteY340" fmla="*/ 64655 h 83135"/>
                <a:gd name="connsiteX341" fmla="*/ 861407 w 3213021"/>
                <a:gd name="connsiteY341" fmla="*/ 64655 h 83135"/>
                <a:gd name="connsiteX342" fmla="*/ 861407 w 3213021"/>
                <a:gd name="connsiteY342" fmla="*/ 55702 h 83135"/>
                <a:gd name="connsiteX343" fmla="*/ 854171 w 3213021"/>
                <a:gd name="connsiteY343" fmla="*/ 62655 h 83135"/>
                <a:gd name="connsiteX344" fmla="*/ 844074 w 3213021"/>
                <a:gd name="connsiteY344" fmla="*/ 65132 h 83135"/>
                <a:gd name="connsiteX345" fmla="*/ 832549 w 3213021"/>
                <a:gd name="connsiteY345" fmla="*/ 62179 h 83135"/>
                <a:gd name="connsiteX346" fmla="*/ 824452 w 3213021"/>
                <a:gd name="connsiteY346" fmla="*/ 53987 h 83135"/>
                <a:gd name="connsiteX347" fmla="*/ 821596 w 3213021"/>
                <a:gd name="connsiteY347" fmla="*/ 42081 h 83135"/>
                <a:gd name="connsiteX348" fmla="*/ 824452 w 3213021"/>
                <a:gd name="connsiteY348" fmla="*/ 30175 h 83135"/>
                <a:gd name="connsiteX349" fmla="*/ 832549 w 3213021"/>
                <a:gd name="connsiteY349" fmla="*/ 22079 h 83135"/>
                <a:gd name="connsiteX350" fmla="*/ 844074 w 3213021"/>
                <a:gd name="connsiteY350" fmla="*/ 19221 h 83135"/>
                <a:gd name="connsiteX351" fmla="*/ 853599 w 3213021"/>
                <a:gd name="connsiteY351" fmla="*/ 21507 h 83135"/>
                <a:gd name="connsiteX352" fmla="*/ 860840 w 3213021"/>
                <a:gd name="connsiteY352" fmla="*/ 28175 h 83135"/>
                <a:gd name="connsiteX353" fmla="*/ 860840 w 3213021"/>
                <a:gd name="connsiteY353" fmla="*/ 1028 h 83135"/>
                <a:gd name="connsiteX354" fmla="*/ 844548 w 3213021"/>
                <a:gd name="connsiteY354" fmla="*/ 59702 h 83135"/>
                <a:gd name="connsiteX355" fmla="*/ 853124 w 3213021"/>
                <a:gd name="connsiteY355" fmla="*/ 57512 h 83135"/>
                <a:gd name="connsiteX356" fmla="*/ 859124 w 3213021"/>
                <a:gd name="connsiteY356" fmla="*/ 51320 h 83135"/>
                <a:gd name="connsiteX357" fmla="*/ 861314 w 3213021"/>
                <a:gd name="connsiteY357" fmla="*/ 41795 h 83135"/>
                <a:gd name="connsiteX358" fmla="*/ 859124 w 3213021"/>
                <a:gd name="connsiteY358" fmla="*/ 32270 h 83135"/>
                <a:gd name="connsiteX359" fmla="*/ 844548 w 3213021"/>
                <a:gd name="connsiteY359" fmla="*/ 23888 h 83135"/>
                <a:gd name="connsiteX360" fmla="*/ 835976 w 3213021"/>
                <a:gd name="connsiteY360" fmla="*/ 26079 h 83135"/>
                <a:gd name="connsiteX361" fmla="*/ 829977 w 3213021"/>
                <a:gd name="connsiteY361" fmla="*/ 32270 h 83135"/>
                <a:gd name="connsiteX362" fmla="*/ 827786 w 3213021"/>
                <a:gd name="connsiteY362" fmla="*/ 41795 h 83135"/>
                <a:gd name="connsiteX363" fmla="*/ 829977 w 3213021"/>
                <a:gd name="connsiteY363" fmla="*/ 51320 h 83135"/>
                <a:gd name="connsiteX364" fmla="*/ 835976 w 3213021"/>
                <a:gd name="connsiteY364" fmla="*/ 57512 h 83135"/>
                <a:gd name="connsiteX365" fmla="*/ 844548 w 3213021"/>
                <a:gd name="connsiteY365" fmla="*/ 59702 h 83135"/>
                <a:gd name="connsiteX366" fmla="*/ 887317 w 3213021"/>
                <a:gd name="connsiteY366" fmla="*/ 9696 h 83135"/>
                <a:gd name="connsiteX367" fmla="*/ 884173 w 3213021"/>
                <a:gd name="connsiteY367" fmla="*/ 8458 h 83135"/>
                <a:gd name="connsiteX368" fmla="*/ 882839 w 3213021"/>
                <a:gd name="connsiteY368" fmla="*/ 5315 h 83135"/>
                <a:gd name="connsiteX369" fmla="*/ 884173 w 3213021"/>
                <a:gd name="connsiteY369" fmla="*/ 2362 h 83135"/>
                <a:gd name="connsiteX370" fmla="*/ 887317 w 3213021"/>
                <a:gd name="connsiteY370" fmla="*/ 1028 h 83135"/>
                <a:gd name="connsiteX371" fmla="*/ 890461 w 3213021"/>
                <a:gd name="connsiteY371" fmla="*/ 2267 h 83135"/>
                <a:gd name="connsiteX372" fmla="*/ 891796 w 3213021"/>
                <a:gd name="connsiteY372" fmla="*/ 5219 h 83135"/>
                <a:gd name="connsiteX373" fmla="*/ 890461 w 3213021"/>
                <a:gd name="connsiteY373" fmla="*/ 8458 h 83135"/>
                <a:gd name="connsiteX374" fmla="*/ 887317 w 3213021"/>
                <a:gd name="connsiteY374" fmla="*/ 9696 h 83135"/>
                <a:gd name="connsiteX375" fmla="*/ 884271 w 3213021"/>
                <a:gd name="connsiteY375" fmla="*/ 19221 h 83135"/>
                <a:gd name="connsiteX376" fmla="*/ 890364 w 3213021"/>
                <a:gd name="connsiteY376" fmla="*/ 19221 h 83135"/>
                <a:gd name="connsiteX377" fmla="*/ 890364 w 3213021"/>
                <a:gd name="connsiteY377" fmla="*/ 64274 h 83135"/>
                <a:gd name="connsiteX378" fmla="*/ 884271 w 3213021"/>
                <a:gd name="connsiteY378" fmla="*/ 64274 h 83135"/>
                <a:gd name="connsiteX379" fmla="*/ 925990 w 3213021"/>
                <a:gd name="connsiteY379" fmla="*/ 64751 h 83135"/>
                <a:gd name="connsiteX380" fmla="*/ 913986 w 3213021"/>
                <a:gd name="connsiteY380" fmla="*/ 61798 h 83135"/>
                <a:gd name="connsiteX381" fmla="*/ 905795 w 3213021"/>
                <a:gd name="connsiteY381" fmla="*/ 53606 h 83135"/>
                <a:gd name="connsiteX382" fmla="*/ 905795 w 3213021"/>
                <a:gd name="connsiteY382" fmla="*/ 29889 h 83135"/>
                <a:gd name="connsiteX383" fmla="*/ 913986 w 3213021"/>
                <a:gd name="connsiteY383" fmla="*/ 21793 h 83135"/>
                <a:gd name="connsiteX384" fmla="*/ 925990 w 3213021"/>
                <a:gd name="connsiteY384" fmla="*/ 18840 h 83135"/>
                <a:gd name="connsiteX385" fmla="*/ 936370 w 3213021"/>
                <a:gd name="connsiteY385" fmla="*/ 21126 h 83135"/>
                <a:gd name="connsiteX386" fmla="*/ 943612 w 3213021"/>
                <a:gd name="connsiteY386" fmla="*/ 27794 h 83135"/>
                <a:gd name="connsiteX387" fmla="*/ 939133 w 3213021"/>
                <a:gd name="connsiteY387" fmla="*/ 30842 h 83135"/>
                <a:gd name="connsiteX388" fmla="*/ 933417 w 3213021"/>
                <a:gd name="connsiteY388" fmla="*/ 25793 h 83135"/>
                <a:gd name="connsiteX389" fmla="*/ 925990 w 3213021"/>
                <a:gd name="connsiteY389" fmla="*/ 24174 h 83135"/>
                <a:gd name="connsiteX390" fmla="*/ 917227 w 3213021"/>
                <a:gd name="connsiteY390" fmla="*/ 26365 h 83135"/>
                <a:gd name="connsiteX391" fmla="*/ 911130 w 3213021"/>
                <a:gd name="connsiteY391" fmla="*/ 32556 h 83135"/>
                <a:gd name="connsiteX392" fmla="*/ 911130 w 3213021"/>
                <a:gd name="connsiteY392" fmla="*/ 50939 h 83135"/>
                <a:gd name="connsiteX393" fmla="*/ 917227 w 3213021"/>
                <a:gd name="connsiteY393" fmla="*/ 57131 h 83135"/>
                <a:gd name="connsiteX394" fmla="*/ 925990 w 3213021"/>
                <a:gd name="connsiteY394" fmla="*/ 59321 h 83135"/>
                <a:gd name="connsiteX395" fmla="*/ 933417 w 3213021"/>
                <a:gd name="connsiteY395" fmla="*/ 57702 h 83135"/>
                <a:gd name="connsiteX396" fmla="*/ 939133 w 3213021"/>
                <a:gd name="connsiteY396" fmla="*/ 52749 h 83135"/>
                <a:gd name="connsiteX397" fmla="*/ 943612 w 3213021"/>
                <a:gd name="connsiteY397" fmla="*/ 55797 h 83135"/>
                <a:gd name="connsiteX398" fmla="*/ 936370 w 3213021"/>
                <a:gd name="connsiteY398" fmla="*/ 62465 h 83135"/>
                <a:gd name="connsiteX399" fmla="*/ 925990 w 3213021"/>
                <a:gd name="connsiteY399" fmla="*/ 64751 h 83135"/>
                <a:gd name="connsiteX400" fmla="*/ 979805 w 3213021"/>
                <a:gd name="connsiteY400" fmla="*/ 61512 h 83135"/>
                <a:gd name="connsiteX401" fmla="*/ 975614 w 3213021"/>
                <a:gd name="connsiteY401" fmla="*/ 63893 h 83135"/>
                <a:gd name="connsiteX402" fmla="*/ 970280 w 3213021"/>
                <a:gd name="connsiteY402" fmla="*/ 64751 h 83135"/>
                <a:gd name="connsiteX403" fmla="*/ 957136 w 3213021"/>
                <a:gd name="connsiteY403" fmla="*/ 54226 h 83135"/>
                <a:gd name="connsiteX404" fmla="*/ 957136 w 3213021"/>
                <a:gd name="connsiteY404" fmla="*/ 51606 h 83135"/>
                <a:gd name="connsiteX405" fmla="*/ 957136 w 3213021"/>
                <a:gd name="connsiteY405" fmla="*/ 24365 h 83135"/>
                <a:gd name="connsiteX406" fmla="*/ 949039 w 3213021"/>
                <a:gd name="connsiteY406" fmla="*/ 24365 h 83135"/>
                <a:gd name="connsiteX407" fmla="*/ 949039 w 3213021"/>
                <a:gd name="connsiteY407" fmla="*/ 19221 h 83135"/>
                <a:gd name="connsiteX408" fmla="*/ 957136 w 3213021"/>
                <a:gd name="connsiteY408" fmla="*/ 19221 h 83135"/>
                <a:gd name="connsiteX409" fmla="*/ 957136 w 3213021"/>
                <a:gd name="connsiteY409" fmla="*/ 9696 h 83135"/>
                <a:gd name="connsiteX410" fmla="*/ 963234 w 3213021"/>
                <a:gd name="connsiteY410" fmla="*/ 9696 h 83135"/>
                <a:gd name="connsiteX411" fmla="*/ 963234 w 3213021"/>
                <a:gd name="connsiteY411" fmla="*/ 19221 h 83135"/>
                <a:gd name="connsiteX412" fmla="*/ 976949 w 3213021"/>
                <a:gd name="connsiteY412" fmla="*/ 19221 h 83135"/>
                <a:gd name="connsiteX413" fmla="*/ 976949 w 3213021"/>
                <a:gd name="connsiteY413" fmla="*/ 24365 h 83135"/>
                <a:gd name="connsiteX414" fmla="*/ 963234 w 3213021"/>
                <a:gd name="connsiteY414" fmla="*/ 24365 h 83135"/>
                <a:gd name="connsiteX415" fmla="*/ 963234 w 3213021"/>
                <a:gd name="connsiteY415" fmla="*/ 52082 h 83135"/>
                <a:gd name="connsiteX416" fmla="*/ 965234 w 3213021"/>
                <a:gd name="connsiteY416" fmla="*/ 58274 h 83135"/>
                <a:gd name="connsiteX417" fmla="*/ 971043 w 3213021"/>
                <a:gd name="connsiteY417" fmla="*/ 60369 h 83135"/>
                <a:gd name="connsiteX418" fmla="*/ 974661 w 3213021"/>
                <a:gd name="connsiteY418" fmla="*/ 59702 h 83135"/>
                <a:gd name="connsiteX419" fmla="*/ 977707 w 3213021"/>
                <a:gd name="connsiteY419" fmla="*/ 57988 h 83135"/>
                <a:gd name="connsiteX420" fmla="*/ 993999 w 3213021"/>
                <a:gd name="connsiteY420" fmla="*/ 9315 h 83135"/>
                <a:gd name="connsiteX421" fmla="*/ 990758 w 3213021"/>
                <a:gd name="connsiteY421" fmla="*/ 8077 h 83135"/>
                <a:gd name="connsiteX422" fmla="*/ 989521 w 3213021"/>
                <a:gd name="connsiteY422" fmla="*/ 4934 h 83135"/>
                <a:gd name="connsiteX423" fmla="*/ 990758 w 3213021"/>
                <a:gd name="connsiteY423" fmla="*/ 1981 h 83135"/>
                <a:gd name="connsiteX424" fmla="*/ 993999 w 3213021"/>
                <a:gd name="connsiteY424" fmla="*/ 647 h 83135"/>
                <a:gd name="connsiteX425" fmla="*/ 997139 w 3213021"/>
                <a:gd name="connsiteY425" fmla="*/ 1886 h 83135"/>
                <a:gd name="connsiteX426" fmla="*/ 998473 w 3213021"/>
                <a:gd name="connsiteY426" fmla="*/ 4838 h 83135"/>
                <a:gd name="connsiteX427" fmla="*/ 997139 w 3213021"/>
                <a:gd name="connsiteY427" fmla="*/ 8077 h 83135"/>
                <a:gd name="connsiteX428" fmla="*/ 993999 w 3213021"/>
                <a:gd name="connsiteY428" fmla="*/ 9315 h 83135"/>
                <a:gd name="connsiteX429" fmla="*/ 990855 w 3213021"/>
                <a:gd name="connsiteY429" fmla="*/ 18840 h 83135"/>
                <a:gd name="connsiteX430" fmla="*/ 996948 w 3213021"/>
                <a:gd name="connsiteY430" fmla="*/ 18840 h 83135"/>
                <a:gd name="connsiteX431" fmla="*/ 996948 w 3213021"/>
                <a:gd name="connsiteY431" fmla="*/ 63893 h 83135"/>
                <a:gd name="connsiteX432" fmla="*/ 990855 w 3213021"/>
                <a:gd name="connsiteY432" fmla="*/ 63893 h 83135"/>
                <a:gd name="connsiteX433" fmla="*/ 1032383 w 3213021"/>
                <a:gd name="connsiteY433" fmla="*/ 64370 h 83135"/>
                <a:gd name="connsiteX434" fmla="*/ 1020667 w 3213021"/>
                <a:gd name="connsiteY434" fmla="*/ 61322 h 83135"/>
                <a:gd name="connsiteX435" fmla="*/ 1012380 w 3213021"/>
                <a:gd name="connsiteY435" fmla="*/ 53225 h 83135"/>
                <a:gd name="connsiteX436" fmla="*/ 1012380 w 3213021"/>
                <a:gd name="connsiteY436" fmla="*/ 29508 h 83135"/>
                <a:gd name="connsiteX437" fmla="*/ 1020667 w 3213021"/>
                <a:gd name="connsiteY437" fmla="*/ 21412 h 83135"/>
                <a:gd name="connsiteX438" fmla="*/ 1044099 w 3213021"/>
                <a:gd name="connsiteY438" fmla="*/ 21412 h 83135"/>
                <a:gd name="connsiteX439" fmla="*/ 1052289 w 3213021"/>
                <a:gd name="connsiteY439" fmla="*/ 29508 h 83135"/>
                <a:gd name="connsiteX440" fmla="*/ 1052289 w 3213021"/>
                <a:gd name="connsiteY440" fmla="*/ 53225 h 83135"/>
                <a:gd name="connsiteX441" fmla="*/ 1044099 w 3213021"/>
                <a:gd name="connsiteY441" fmla="*/ 61322 h 83135"/>
                <a:gd name="connsiteX442" fmla="*/ 1032383 w 3213021"/>
                <a:gd name="connsiteY442" fmla="*/ 64370 h 83135"/>
                <a:gd name="connsiteX443" fmla="*/ 1032383 w 3213021"/>
                <a:gd name="connsiteY443" fmla="*/ 58940 h 83135"/>
                <a:gd name="connsiteX444" fmla="*/ 1040955 w 3213021"/>
                <a:gd name="connsiteY444" fmla="*/ 56750 h 83135"/>
                <a:gd name="connsiteX445" fmla="*/ 1046954 w 3213021"/>
                <a:gd name="connsiteY445" fmla="*/ 50558 h 83135"/>
                <a:gd name="connsiteX446" fmla="*/ 1049052 w 3213021"/>
                <a:gd name="connsiteY446" fmla="*/ 41033 h 83135"/>
                <a:gd name="connsiteX447" fmla="*/ 1046954 w 3213021"/>
                <a:gd name="connsiteY447" fmla="*/ 31508 h 83135"/>
                <a:gd name="connsiteX448" fmla="*/ 1040955 w 3213021"/>
                <a:gd name="connsiteY448" fmla="*/ 25317 h 83135"/>
                <a:gd name="connsiteX449" fmla="*/ 1032383 w 3213021"/>
                <a:gd name="connsiteY449" fmla="*/ 23126 h 83135"/>
                <a:gd name="connsiteX450" fmla="*/ 1023714 w 3213021"/>
                <a:gd name="connsiteY450" fmla="*/ 25317 h 83135"/>
                <a:gd name="connsiteX451" fmla="*/ 1017714 w 3213021"/>
                <a:gd name="connsiteY451" fmla="*/ 31508 h 83135"/>
                <a:gd name="connsiteX452" fmla="*/ 1015621 w 3213021"/>
                <a:gd name="connsiteY452" fmla="*/ 41033 h 83135"/>
                <a:gd name="connsiteX453" fmla="*/ 1017714 w 3213021"/>
                <a:gd name="connsiteY453" fmla="*/ 50558 h 83135"/>
                <a:gd name="connsiteX454" fmla="*/ 1023714 w 3213021"/>
                <a:gd name="connsiteY454" fmla="*/ 56750 h 83135"/>
                <a:gd name="connsiteX455" fmla="*/ 1032383 w 3213021"/>
                <a:gd name="connsiteY455" fmla="*/ 58940 h 83135"/>
                <a:gd name="connsiteX456" fmla="*/ 1090677 w 3213021"/>
                <a:gd name="connsiteY456" fmla="*/ 18459 h 83135"/>
                <a:gd name="connsiteX457" fmla="*/ 1104202 w 3213021"/>
                <a:gd name="connsiteY457" fmla="*/ 23412 h 83135"/>
                <a:gd name="connsiteX458" fmla="*/ 1109155 w 3213021"/>
                <a:gd name="connsiteY458" fmla="*/ 37795 h 83135"/>
                <a:gd name="connsiteX459" fmla="*/ 1109155 w 3213021"/>
                <a:gd name="connsiteY459" fmla="*/ 63893 h 83135"/>
                <a:gd name="connsiteX460" fmla="*/ 1103058 w 3213021"/>
                <a:gd name="connsiteY460" fmla="*/ 63893 h 83135"/>
                <a:gd name="connsiteX461" fmla="*/ 1103058 w 3213021"/>
                <a:gd name="connsiteY461" fmla="*/ 38366 h 83135"/>
                <a:gd name="connsiteX462" fmla="*/ 1099630 w 3213021"/>
                <a:gd name="connsiteY462" fmla="*/ 27603 h 83135"/>
                <a:gd name="connsiteX463" fmla="*/ 1089533 w 3213021"/>
                <a:gd name="connsiteY463" fmla="*/ 23984 h 83135"/>
                <a:gd name="connsiteX464" fmla="*/ 1078008 w 3213021"/>
                <a:gd name="connsiteY464" fmla="*/ 28270 h 83135"/>
                <a:gd name="connsiteX465" fmla="*/ 1073818 w 3213021"/>
                <a:gd name="connsiteY465" fmla="*/ 40271 h 83135"/>
                <a:gd name="connsiteX466" fmla="*/ 1073818 w 3213021"/>
                <a:gd name="connsiteY466" fmla="*/ 63893 h 83135"/>
                <a:gd name="connsiteX467" fmla="*/ 1067720 w 3213021"/>
                <a:gd name="connsiteY467" fmla="*/ 63893 h 83135"/>
                <a:gd name="connsiteX468" fmla="*/ 1067720 w 3213021"/>
                <a:gd name="connsiteY468" fmla="*/ 18840 h 83135"/>
                <a:gd name="connsiteX469" fmla="*/ 1073529 w 3213021"/>
                <a:gd name="connsiteY469" fmla="*/ 18840 h 83135"/>
                <a:gd name="connsiteX470" fmla="*/ 1073529 w 3213021"/>
                <a:gd name="connsiteY470" fmla="*/ 27127 h 83135"/>
                <a:gd name="connsiteX471" fmla="*/ 1080389 w 3213021"/>
                <a:gd name="connsiteY471" fmla="*/ 20745 h 83135"/>
                <a:gd name="connsiteX472" fmla="*/ 1090677 w 3213021"/>
                <a:gd name="connsiteY472" fmla="*/ 18459 h 83135"/>
                <a:gd name="connsiteX473" fmla="*/ 1137823 w 3213021"/>
                <a:gd name="connsiteY473" fmla="*/ 64370 h 83135"/>
                <a:gd name="connsiteX474" fmla="*/ 1127349 w 3213021"/>
                <a:gd name="connsiteY474" fmla="*/ 62750 h 83135"/>
                <a:gd name="connsiteX475" fmla="*/ 1119443 w 3213021"/>
                <a:gd name="connsiteY475" fmla="*/ 58750 h 83135"/>
                <a:gd name="connsiteX476" fmla="*/ 1122205 w 3213021"/>
                <a:gd name="connsiteY476" fmla="*/ 53987 h 83135"/>
                <a:gd name="connsiteX477" fmla="*/ 1129349 w 3213021"/>
                <a:gd name="connsiteY477" fmla="*/ 57607 h 83135"/>
                <a:gd name="connsiteX478" fmla="*/ 1138205 w 3213021"/>
                <a:gd name="connsiteY478" fmla="*/ 59036 h 83135"/>
                <a:gd name="connsiteX479" fmla="*/ 1147730 w 3213021"/>
                <a:gd name="connsiteY479" fmla="*/ 57035 h 83135"/>
                <a:gd name="connsiteX480" fmla="*/ 1150683 w 3213021"/>
                <a:gd name="connsiteY480" fmla="*/ 51606 h 83135"/>
                <a:gd name="connsiteX481" fmla="*/ 1149064 w 3213021"/>
                <a:gd name="connsiteY481" fmla="*/ 47701 h 83135"/>
                <a:gd name="connsiteX482" fmla="*/ 1144967 w 3213021"/>
                <a:gd name="connsiteY482" fmla="*/ 45605 h 83135"/>
                <a:gd name="connsiteX483" fmla="*/ 1138395 w 3213021"/>
                <a:gd name="connsiteY483" fmla="*/ 44177 h 83135"/>
                <a:gd name="connsiteX484" fmla="*/ 1129540 w 3213021"/>
                <a:gd name="connsiteY484" fmla="*/ 42081 h 83135"/>
                <a:gd name="connsiteX485" fmla="*/ 1123824 w 3213021"/>
                <a:gd name="connsiteY485" fmla="*/ 38462 h 83135"/>
                <a:gd name="connsiteX486" fmla="*/ 1121443 w 3213021"/>
                <a:gd name="connsiteY486" fmla="*/ 31318 h 83135"/>
                <a:gd name="connsiteX487" fmla="*/ 1126205 w 3213021"/>
                <a:gd name="connsiteY487" fmla="*/ 21793 h 83135"/>
                <a:gd name="connsiteX488" fmla="*/ 1139349 w 3213021"/>
                <a:gd name="connsiteY488" fmla="*/ 18173 h 83135"/>
                <a:gd name="connsiteX489" fmla="*/ 1148018 w 3213021"/>
                <a:gd name="connsiteY489" fmla="*/ 19316 h 83135"/>
                <a:gd name="connsiteX490" fmla="*/ 1155255 w 3213021"/>
                <a:gd name="connsiteY490" fmla="*/ 22364 h 83135"/>
                <a:gd name="connsiteX491" fmla="*/ 1152590 w 3213021"/>
                <a:gd name="connsiteY491" fmla="*/ 27222 h 83135"/>
                <a:gd name="connsiteX492" fmla="*/ 1139349 w 3213021"/>
                <a:gd name="connsiteY492" fmla="*/ 23412 h 83135"/>
                <a:gd name="connsiteX493" fmla="*/ 1130489 w 3213021"/>
                <a:gd name="connsiteY493" fmla="*/ 25508 h 83135"/>
                <a:gd name="connsiteX494" fmla="*/ 1127540 w 3213021"/>
                <a:gd name="connsiteY494" fmla="*/ 30842 h 83135"/>
                <a:gd name="connsiteX495" fmla="*/ 1129252 w 3213021"/>
                <a:gd name="connsiteY495" fmla="*/ 34937 h 83135"/>
                <a:gd name="connsiteX496" fmla="*/ 1133442 w 3213021"/>
                <a:gd name="connsiteY496" fmla="*/ 37223 h 83135"/>
                <a:gd name="connsiteX497" fmla="*/ 1140302 w 3213021"/>
                <a:gd name="connsiteY497" fmla="*/ 38747 h 83135"/>
                <a:gd name="connsiteX498" fmla="*/ 1148874 w 3213021"/>
                <a:gd name="connsiteY498" fmla="*/ 40843 h 83135"/>
                <a:gd name="connsiteX499" fmla="*/ 1154492 w 3213021"/>
                <a:gd name="connsiteY499" fmla="*/ 44367 h 83135"/>
                <a:gd name="connsiteX500" fmla="*/ 1156780 w 3213021"/>
                <a:gd name="connsiteY500" fmla="*/ 51225 h 83135"/>
                <a:gd name="connsiteX501" fmla="*/ 1151827 w 3213021"/>
                <a:gd name="connsiteY501" fmla="*/ 60750 h 83135"/>
                <a:gd name="connsiteX502" fmla="*/ 1138205 w 3213021"/>
                <a:gd name="connsiteY502" fmla="*/ 64274 h 83135"/>
                <a:gd name="connsiteX503" fmla="*/ 1214023 w 3213021"/>
                <a:gd name="connsiteY503" fmla="*/ 61131 h 83135"/>
                <a:gd name="connsiteX504" fmla="*/ 1209833 w 3213021"/>
                <a:gd name="connsiteY504" fmla="*/ 63512 h 83135"/>
                <a:gd name="connsiteX505" fmla="*/ 1204498 w 3213021"/>
                <a:gd name="connsiteY505" fmla="*/ 64370 h 83135"/>
                <a:gd name="connsiteX506" fmla="*/ 1191355 w 3213021"/>
                <a:gd name="connsiteY506" fmla="*/ 53844 h 83135"/>
                <a:gd name="connsiteX507" fmla="*/ 1191355 w 3213021"/>
                <a:gd name="connsiteY507" fmla="*/ 51225 h 83135"/>
                <a:gd name="connsiteX508" fmla="*/ 1191355 w 3213021"/>
                <a:gd name="connsiteY508" fmla="*/ 23984 h 83135"/>
                <a:gd name="connsiteX509" fmla="*/ 1183258 w 3213021"/>
                <a:gd name="connsiteY509" fmla="*/ 23984 h 83135"/>
                <a:gd name="connsiteX510" fmla="*/ 1183258 w 3213021"/>
                <a:gd name="connsiteY510" fmla="*/ 18840 h 83135"/>
                <a:gd name="connsiteX511" fmla="*/ 1191355 w 3213021"/>
                <a:gd name="connsiteY511" fmla="*/ 18840 h 83135"/>
                <a:gd name="connsiteX512" fmla="*/ 1191355 w 3213021"/>
                <a:gd name="connsiteY512" fmla="*/ 9315 h 83135"/>
                <a:gd name="connsiteX513" fmla="*/ 1197452 w 3213021"/>
                <a:gd name="connsiteY513" fmla="*/ 9315 h 83135"/>
                <a:gd name="connsiteX514" fmla="*/ 1197452 w 3213021"/>
                <a:gd name="connsiteY514" fmla="*/ 18840 h 83135"/>
                <a:gd name="connsiteX515" fmla="*/ 1211168 w 3213021"/>
                <a:gd name="connsiteY515" fmla="*/ 18840 h 83135"/>
                <a:gd name="connsiteX516" fmla="*/ 1211168 w 3213021"/>
                <a:gd name="connsiteY516" fmla="*/ 23984 h 83135"/>
                <a:gd name="connsiteX517" fmla="*/ 1197452 w 3213021"/>
                <a:gd name="connsiteY517" fmla="*/ 23984 h 83135"/>
                <a:gd name="connsiteX518" fmla="*/ 1197452 w 3213021"/>
                <a:gd name="connsiteY518" fmla="*/ 52082 h 83135"/>
                <a:gd name="connsiteX519" fmla="*/ 1199452 w 3213021"/>
                <a:gd name="connsiteY519" fmla="*/ 58274 h 83135"/>
                <a:gd name="connsiteX520" fmla="*/ 1205261 w 3213021"/>
                <a:gd name="connsiteY520" fmla="*/ 60369 h 83135"/>
                <a:gd name="connsiteX521" fmla="*/ 1208879 w 3213021"/>
                <a:gd name="connsiteY521" fmla="*/ 59702 h 83135"/>
                <a:gd name="connsiteX522" fmla="*/ 1211930 w 3213021"/>
                <a:gd name="connsiteY522" fmla="*/ 57988 h 83135"/>
                <a:gd name="connsiteX523" fmla="*/ 1248123 w 3213021"/>
                <a:gd name="connsiteY523" fmla="*/ 18459 h 83135"/>
                <a:gd name="connsiteX524" fmla="*/ 1261555 w 3213021"/>
                <a:gd name="connsiteY524" fmla="*/ 23412 h 83135"/>
                <a:gd name="connsiteX525" fmla="*/ 1266601 w 3213021"/>
                <a:gd name="connsiteY525" fmla="*/ 37795 h 83135"/>
                <a:gd name="connsiteX526" fmla="*/ 1266601 w 3213021"/>
                <a:gd name="connsiteY526" fmla="*/ 63893 h 83135"/>
                <a:gd name="connsiteX527" fmla="*/ 1260509 w 3213021"/>
                <a:gd name="connsiteY527" fmla="*/ 63893 h 83135"/>
                <a:gd name="connsiteX528" fmla="*/ 1260509 w 3213021"/>
                <a:gd name="connsiteY528" fmla="*/ 38366 h 83135"/>
                <a:gd name="connsiteX529" fmla="*/ 1256983 w 3213021"/>
                <a:gd name="connsiteY529" fmla="*/ 27603 h 83135"/>
                <a:gd name="connsiteX530" fmla="*/ 1247458 w 3213021"/>
                <a:gd name="connsiteY530" fmla="*/ 23984 h 83135"/>
                <a:gd name="connsiteX531" fmla="*/ 1235933 w 3213021"/>
                <a:gd name="connsiteY531" fmla="*/ 28270 h 83135"/>
                <a:gd name="connsiteX532" fmla="*/ 1231645 w 3213021"/>
                <a:gd name="connsiteY532" fmla="*/ 40271 h 83135"/>
                <a:gd name="connsiteX533" fmla="*/ 1231645 w 3213021"/>
                <a:gd name="connsiteY533" fmla="*/ 63893 h 83135"/>
                <a:gd name="connsiteX534" fmla="*/ 1225548 w 3213021"/>
                <a:gd name="connsiteY534" fmla="*/ 63893 h 83135"/>
                <a:gd name="connsiteX535" fmla="*/ 1225548 w 3213021"/>
                <a:gd name="connsiteY535" fmla="*/ 266 h 83135"/>
                <a:gd name="connsiteX536" fmla="*/ 1231645 w 3213021"/>
                <a:gd name="connsiteY536" fmla="*/ 266 h 83135"/>
                <a:gd name="connsiteX537" fmla="*/ 1231645 w 3213021"/>
                <a:gd name="connsiteY537" fmla="*/ 26651 h 83135"/>
                <a:gd name="connsiteX538" fmla="*/ 1238505 w 3213021"/>
                <a:gd name="connsiteY538" fmla="*/ 20650 h 83135"/>
                <a:gd name="connsiteX539" fmla="*/ 1248602 w 3213021"/>
                <a:gd name="connsiteY539" fmla="*/ 18459 h 83135"/>
                <a:gd name="connsiteX540" fmla="*/ 1322612 w 3213021"/>
                <a:gd name="connsiteY540" fmla="*/ 43224 h 83135"/>
                <a:gd name="connsiteX541" fmla="*/ 1284512 w 3213021"/>
                <a:gd name="connsiteY541" fmla="*/ 43224 h 83135"/>
                <a:gd name="connsiteX542" fmla="*/ 1289842 w 3213021"/>
                <a:gd name="connsiteY542" fmla="*/ 54559 h 83135"/>
                <a:gd name="connsiteX543" fmla="*/ 1302227 w 3213021"/>
                <a:gd name="connsiteY543" fmla="*/ 58940 h 83135"/>
                <a:gd name="connsiteX544" fmla="*/ 1309943 w 3213021"/>
                <a:gd name="connsiteY544" fmla="*/ 57416 h 83135"/>
                <a:gd name="connsiteX545" fmla="*/ 1316036 w 3213021"/>
                <a:gd name="connsiteY545" fmla="*/ 53035 h 83135"/>
                <a:gd name="connsiteX546" fmla="*/ 1319468 w 3213021"/>
                <a:gd name="connsiteY546" fmla="*/ 56940 h 83135"/>
                <a:gd name="connsiteX547" fmla="*/ 1311943 w 3213021"/>
                <a:gd name="connsiteY547" fmla="*/ 62465 h 83135"/>
                <a:gd name="connsiteX548" fmla="*/ 1302418 w 3213021"/>
                <a:gd name="connsiteY548" fmla="*/ 64370 h 83135"/>
                <a:gd name="connsiteX549" fmla="*/ 1290130 w 3213021"/>
                <a:gd name="connsiteY549" fmla="*/ 61322 h 83135"/>
                <a:gd name="connsiteX550" fmla="*/ 1281749 w 3213021"/>
                <a:gd name="connsiteY550" fmla="*/ 53225 h 83135"/>
                <a:gd name="connsiteX551" fmla="*/ 1278796 w 3213021"/>
                <a:gd name="connsiteY551" fmla="*/ 41319 h 83135"/>
                <a:gd name="connsiteX552" fmla="*/ 1281652 w 3213021"/>
                <a:gd name="connsiteY552" fmla="*/ 29508 h 83135"/>
                <a:gd name="connsiteX553" fmla="*/ 1289558 w 3213021"/>
                <a:gd name="connsiteY553" fmla="*/ 21412 h 83135"/>
                <a:gd name="connsiteX554" fmla="*/ 1312036 w 3213021"/>
                <a:gd name="connsiteY554" fmla="*/ 21412 h 83135"/>
                <a:gd name="connsiteX555" fmla="*/ 1319849 w 3213021"/>
                <a:gd name="connsiteY555" fmla="*/ 29508 h 83135"/>
                <a:gd name="connsiteX556" fmla="*/ 1322612 w 3213021"/>
                <a:gd name="connsiteY556" fmla="*/ 41319 h 83135"/>
                <a:gd name="connsiteX557" fmla="*/ 1300799 w 3213021"/>
                <a:gd name="connsiteY557" fmla="*/ 24174 h 83135"/>
                <a:gd name="connsiteX558" fmla="*/ 1289842 w 3213021"/>
                <a:gd name="connsiteY558" fmla="*/ 28365 h 83135"/>
                <a:gd name="connsiteX559" fmla="*/ 1284889 w 3213021"/>
                <a:gd name="connsiteY559" fmla="*/ 39128 h 83135"/>
                <a:gd name="connsiteX560" fmla="*/ 1316798 w 3213021"/>
                <a:gd name="connsiteY560" fmla="*/ 39128 h 83135"/>
                <a:gd name="connsiteX561" fmla="*/ 1311845 w 3213021"/>
                <a:gd name="connsiteY561" fmla="*/ 28365 h 83135"/>
                <a:gd name="connsiteX562" fmla="*/ 1300799 w 3213021"/>
                <a:gd name="connsiteY562" fmla="*/ 24174 h 83135"/>
                <a:gd name="connsiteX563" fmla="*/ 1372427 w 3213021"/>
                <a:gd name="connsiteY563" fmla="*/ 5124 h 83135"/>
                <a:gd name="connsiteX564" fmla="*/ 1366521 w 3213021"/>
                <a:gd name="connsiteY564" fmla="*/ 7220 h 83135"/>
                <a:gd name="connsiteX565" fmla="*/ 1364521 w 3213021"/>
                <a:gd name="connsiteY565" fmla="*/ 13601 h 83135"/>
                <a:gd name="connsiteX566" fmla="*/ 1364521 w 3213021"/>
                <a:gd name="connsiteY566" fmla="*/ 18935 h 83135"/>
                <a:gd name="connsiteX567" fmla="*/ 1378329 w 3213021"/>
                <a:gd name="connsiteY567" fmla="*/ 18935 h 83135"/>
                <a:gd name="connsiteX568" fmla="*/ 1378329 w 3213021"/>
                <a:gd name="connsiteY568" fmla="*/ 24079 h 83135"/>
                <a:gd name="connsiteX569" fmla="*/ 1364614 w 3213021"/>
                <a:gd name="connsiteY569" fmla="*/ 24079 h 83135"/>
                <a:gd name="connsiteX570" fmla="*/ 1364614 w 3213021"/>
                <a:gd name="connsiteY570" fmla="*/ 63989 h 83135"/>
                <a:gd name="connsiteX571" fmla="*/ 1358614 w 3213021"/>
                <a:gd name="connsiteY571" fmla="*/ 63989 h 83135"/>
                <a:gd name="connsiteX572" fmla="*/ 1358614 w 3213021"/>
                <a:gd name="connsiteY572" fmla="*/ 24079 h 83135"/>
                <a:gd name="connsiteX573" fmla="*/ 1350517 w 3213021"/>
                <a:gd name="connsiteY573" fmla="*/ 24079 h 83135"/>
                <a:gd name="connsiteX574" fmla="*/ 1350517 w 3213021"/>
                <a:gd name="connsiteY574" fmla="*/ 18935 h 83135"/>
                <a:gd name="connsiteX575" fmla="*/ 1358614 w 3213021"/>
                <a:gd name="connsiteY575" fmla="*/ 18935 h 83135"/>
                <a:gd name="connsiteX576" fmla="*/ 1358614 w 3213021"/>
                <a:gd name="connsiteY576" fmla="*/ 13316 h 83135"/>
                <a:gd name="connsiteX577" fmla="*/ 1362140 w 3213021"/>
                <a:gd name="connsiteY577" fmla="*/ 3791 h 83135"/>
                <a:gd name="connsiteX578" fmla="*/ 1372237 w 3213021"/>
                <a:gd name="connsiteY578" fmla="*/ 171 h 83135"/>
                <a:gd name="connsiteX579" fmla="*/ 1377190 w 3213021"/>
                <a:gd name="connsiteY579" fmla="*/ 838 h 83135"/>
                <a:gd name="connsiteX580" fmla="*/ 1381190 w 3213021"/>
                <a:gd name="connsiteY580" fmla="*/ 2933 h 83135"/>
                <a:gd name="connsiteX581" fmla="*/ 1379190 w 3213021"/>
                <a:gd name="connsiteY581" fmla="*/ 7505 h 83135"/>
                <a:gd name="connsiteX582" fmla="*/ 1372427 w 3213021"/>
                <a:gd name="connsiteY582" fmla="*/ 5315 h 83135"/>
                <a:gd name="connsiteX583" fmla="*/ 1386617 w 3213021"/>
                <a:gd name="connsiteY583" fmla="*/ 362 h 83135"/>
                <a:gd name="connsiteX584" fmla="*/ 1392715 w 3213021"/>
                <a:gd name="connsiteY584" fmla="*/ 362 h 83135"/>
                <a:gd name="connsiteX585" fmla="*/ 1392715 w 3213021"/>
                <a:gd name="connsiteY585" fmla="*/ 63989 h 83135"/>
                <a:gd name="connsiteX586" fmla="*/ 1386617 w 3213021"/>
                <a:gd name="connsiteY586" fmla="*/ 63989 h 83135"/>
                <a:gd name="connsiteX587" fmla="*/ 1448911 w 3213021"/>
                <a:gd name="connsiteY587" fmla="*/ 43319 h 83135"/>
                <a:gd name="connsiteX588" fmla="*/ 1410811 w 3213021"/>
                <a:gd name="connsiteY588" fmla="*/ 43319 h 83135"/>
                <a:gd name="connsiteX589" fmla="*/ 1416239 w 3213021"/>
                <a:gd name="connsiteY589" fmla="*/ 54654 h 83135"/>
                <a:gd name="connsiteX590" fmla="*/ 1428526 w 3213021"/>
                <a:gd name="connsiteY590" fmla="*/ 59036 h 83135"/>
                <a:gd name="connsiteX591" fmla="*/ 1436242 w 3213021"/>
                <a:gd name="connsiteY591" fmla="*/ 57512 h 83135"/>
                <a:gd name="connsiteX592" fmla="*/ 1442339 w 3213021"/>
                <a:gd name="connsiteY592" fmla="*/ 53130 h 83135"/>
                <a:gd name="connsiteX593" fmla="*/ 1445767 w 3213021"/>
                <a:gd name="connsiteY593" fmla="*/ 57035 h 83135"/>
                <a:gd name="connsiteX594" fmla="*/ 1438340 w 3213021"/>
                <a:gd name="connsiteY594" fmla="*/ 62560 h 83135"/>
                <a:gd name="connsiteX595" fmla="*/ 1428815 w 3213021"/>
                <a:gd name="connsiteY595" fmla="*/ 64465 h 83135"/>
                <a:gd name="connsiteX596" fmla="*/ 1416429 w 3213021"/>
                <a:gd name="connsiteY596" fmla="*/ 61417 h 83135"/>
                <a:gd name="connsiteX597" fmla="*/ 1408146 w 3213021"/>
                <a:gd name="connsiteY597" fmla="*/ 53321 h 83135"/>
                <a:gd name="connsiteX598" fmla="*/ 1405095 w 3213021"/>
                <a:gd name="connsiteY598" fmla="*/ 41414 h 83135"/>
                <a:gd name="connsiteX599" fmla="*/ 1407955 w 3213021"/>
                <a:gd name="connsiteY599" fmla="*/ 29603 h 83135"/>
                <a:gd name="connsiteX600" fmla="*/ 1415857 w 3213021"/>
                <a:gd name="connsiteY600" fmla="*/ 21507 h 83135"/>
                <a:gd name="connsiteX601" fmla="*/ 1427196 w 3213021"/>
                <a:gd name="connsiteY601" fmla="*/ 18554 h 83135"/>
                <a:gd name="connsiteX602" fmla="*/ 1438340 w 3213021"/>
                <a:gd name="connsiteY602" fmla="*/ 21507 h 83135"/>
                <a:gd name="connsiteX603" fmla="*/ 1446149 w 3213021"/>
                <a:gd name="connsiteY603" fmla="*/ 29603 h 83135"/>
                <a:gd name="connsiteX604" fmla="*/ 1449009 w 3213021"/>
                <a:gd name="connsiteY604" fmla="*/ 41414 h 83135"/>
                <a:gd name="connsiteX605" fmla="*/ 1427196 w 3213021"/>
                <a:gd name="connsiteY605" fmla="*/ 24269 h 83135"/>
                <a:gd name="connsiteX606" fmla="*/ 1416239 w 3213021"/>
                <a:gd name="connsiteY606" fmla="*/ 28460 h 83135"/>
                <a:gd name="connsiteX607" fmla="*/ 1411193 w 3213021"/>
                <a:gd name="connsiteY607" fmla="*/ 39224 h 83135"/>
                <a:gd name="connsiteX608" fmla="*/ 1443195 w 3213021"/>
                <a:gd name="connsiteY608" fmla="*/ 39224 h 83135"/>
                <a:gd name="connsiteX609" fmla="*/ 1438149 w 3213021"/>
                <a:gd name="connsiteY609" fmla="*/ 28460 h 83135"/>
                <a:gd name="connsiteX610" fmla="*/ 1427196 w 3213021"/>
                <a:gd name="connsiteY610" fmla="*/ 24269 h 83135"/>
                <a:gd name="connsiteX611" fmla="*/ 1488918 w 3213021"/>
                <a:gd name="connsiteY611" fmla="*/ 64465 h 83135"/>
                <a:gd name="connsiteX612" fmla="*/ 1474533 w 3213021"/>
                <a:gd name="connsiteY612" fmla="*/ 45415 h 83135"/>
                <a:gd name="connsiteX613" fmla="*/ 1460152 w 3213021"/>
                <a:gd name="connsiteY613" fmla="*/ 64465 h 83135"/>
                <a:gd name="connsiteX614" fmla="*/ 1453292 w 3213021"/>
                <a:gd name="connsiteY614" fmla="*/ 64465 h 83135"/>
                <a:gd name="connsiteX615" fmla="*/ 1471105 w 3213021"/>
                <a:gd name="connsiteY615" fmla="*/ 41319 h 83135"/>
                <a:gd name="connsiteX616" fmla="*/ 1454148 w 3213021"/>
                <a:gd name="connsiteY616" fmla="*/ 19412 h 83135"/>
                <a:gd name="connsiteX617" fmla="*/ 1461008 w 3213021"/>
                <a:gd name="connsiteY617" fmla="*/ 19412 h 83135"/>
                <a:gd name="connsiteX618" fmla="*/ 1474533 w 3213021"/>
                <a:gd name="connsiteY618" fmla="*/ 37033 h 83135"/>
                <a:gd name="connsiteX619" fmla="*/ 1488058 w 3213021"/>
                <a:gd name="connsiteY619" fmla="*/ 19412 h 83135"/>
                <a:gd name="connsiteX620" fmla="*/ 1494820 w 3213021"/>
                <a:gd name="connsiteY620" fmla="*/ 19412 h 83135"/>
                <a:gd name="connsiteX621" fmla="*/ 1477770 w 3213021"/>
                <a:gd name="connsiteY621" fmla="*/ 41319 h 83135"/>
                <a:gd name="connsiteX622" fmla="*/ 1495773 w 3213021"/>
                <a:gd name="connsiteY622" fmla="*/ 64465 h 83135"/>
                <a:gd name="connsiteX623" fmla="*/ 1509014 w 3213021"/>
                <a:gd name="connsiteY623" fmla="*/ 9506 h 83135"/>
                <a:gd name="connsiteX624" fmla="*/ 1505870 w 3213021"/>
                <a:gd name="connsiteY624" fmla="*/ 8267 h 83135"/>
                <a:gd name="connsiteX625" fmla="*/ 1504536 w 3213021"/>
                <a:gd name="connsiteY625" fmla="*/ 5124 h 83135"/>
                <a:gd name="connsiteX626" fmla="*/ 1505870 w 3213021"/>
                <a:gd name="connsiteY626" fmla="*/ 2171 h 83135"/>
                <a:gd name="connsiteX627" fmla="*/ 1509014 w 3213021"/>
                <a:gd name="connsiteY627" fmla="*/ 838 h 83135"/>
                <a:gd name="connsiteX628" fmla="*/ 1512158 w 3213021"/>
                <a:gd name="connsiteY628" fmla="*/ 2076 h 83135"/>
                <a:gd name="connsiteX629" fmla="*/ 1513489 w 3213021"/>
                <a:gd name="connsiteY629" fmla="*/ 5029 h 83135"/>
                <a:gd name="connsiteX630" fmla="*/ 1512158 w 3213021"/>
                <a:gd name="connsiteY630" fmla="*/ 8267 h 83135"/>
                <a:gd name="connsiteX631" fmla="*/ 1509014 w 3213021"/>
                <a:gd name="connsiteY631" fmla="*/ 9506 h 83135"/>
                <a:gd name="connsiteX632" fmla="*/ 1505968 w 3213021"/>
                <a:gd name="connsiteY632" fmla="*/ 19031 h 83135"/>
                <a:gd name="connsiteX633" fmla="*/ 1512061 w 3213021"/>
                <a:gd name="connsiteY633" fmla="*/ 19031 h 83135"/>
                <a:gd name="connsiteX634" fmla="*/ 1512061 w 3213021"/>
                <a:gd name="connsiteY634" fmla="*/ 64084 h 83135"/>
                <a:gd name="connsiteX635" fmla="*/ 1505968 w 3213021"/>
                <a:gd name="connsiteY635" fmla="*/ 64084 h 83135"/>
                <a:gd name="connsiteX636" fmla="*/ 1552258 w 3213021"/>
                <a:gd name="connsiteY636" fmla="*/ 19031 h 83135"/>
                <a:gd name="connsiteX637" fmla="*/ 1563686 w 3213021"/>
                <a:gd name="connsiteY637" fmla="*/ 21888 h 83135"/>
                <a:gd name="connsiteX638" fmla="*/ 1571783 w 3213021"/>
                <a:gd name="connsiteY638" fmla="*/ 29984 h 83135"/>
                <a:gd name="connsiteX639" fmla="*/ 1574643 w 3213021"/>
                <a:gd name="connsiteY639" fmla="*/ 41891 h 83135"/>
                <a:gd name="connsiteX640" fmla="*/ 1571783 w 3213021"/>
                <a:gd name="connsiteY640" fmla="*/ 53797 h 83135"/>
                <a:gd name="connsiteX641" fmla="*/ 1563686 w 3213021"/>
                <a:gd name="connsiteY641" fmla="*/ 61988 h 83135"/>
                <a:gd name="connsiteX642" fmla="*/ 1552258 w 3213021"/>
                <a:gd name="connsiteY642" fmla="*/ 64941 h 83135"/>
                <a:gd name="connsiteX643" fmla="*/ 1542064 w 3213021"/>
                <a:gd name="connsiteY643" fmla="*/ 62465 h 83135"/>
                <a:gd name="connsiteX644" fmla="*/ 1534827 w 3213021"/>
                <a:gd name="connsiteY644" fmla="*/ 55511 h 83135"/>
                <a:gd name="connsiteX645" fmla="*/ 1534827 w 3213021"/>
                <a:gd name="connsiteY645" fmla="*/ 64465 h 83135"/>
                <a:gd name="connsiteX646" fmla="*/ 1529018 w 3213021"/>
                <a:gd name="connsiteY646" fmla="*/ 64465 h 83135"/>
                <a:gd name="connsiteX647" fmla="*/ 1529018 w 3213021"/>
                <a:gd name="connsiteY647" fmla="*/ 838 h 83135"/>
                <a:gd name="connsiteX648" fmla="*/ 1535111 w 3213021"/>
                <a:gd name="connsiteY648" fmla="*/ 838 h 83135"/>
                <a:gd name="connsiteX649" fmla="*/ 1535111 w 3213021"/>
                <a:gd name="connsiteY649" fmla="*/ 27984 h 83135"/>
                <a:gd name="connsiteX650" fmla="*/ 1542352 w 3213021"/>
                <a:gd name="connsiteY650" fmla="*/ 21317 h 83135"/>
                <a:gd name="connsiteX651" fmla="*/ 1551877 w 3213021"/>
                <a:gd name="connsiteY651" fmla="*/ 19031 h 83135"/>
                <a:gd name="connsiteX652" fmla="*/ 1552258 w 3213021"/>
                <a:gd name="connsiteY652" fmla="*/ 59512 h 83135"/>
                <a:gd name="connsiteX653" fmla="*/ 1560830 w 3213021"/>
                <a:gd name="connsiteY653" fmla="*/ 57321 h 83135"/>
                <a:gd name="connsiteX654" fmla="*/ 1566927 w 3213021"/>
                <a:gd name="connsiteY654" fmla="*/ 51130 h 83135"/>
                <a:gd name="connsiteX655" fmla="*/ 1569118 w 3213021"/>
                <a:gd name="connsiteY655" fmla="*/ 41605 h 83135"/>
                <a:gd name="connsiteX656" fmla="*/ 1566927 w 3213021"/>
                <a:gd name="connsiteY656" fmla="*/ 32080 h 83135"/>
                <a:gd name="connsiteX657" fmla="*/ 1560830 w 3213021"/>
                <a:gd name="connsiteY657" fmla="*/ 25889 h 83135"/>
                <a:gd name="connsiteX658" fmla="*/ 1552258 w 3213021"/>
                <a:gd name="connsiteY658" fmla="*/ 23698 h 83135"/>
                <a:gd name="connsiteX659" fmla="*/ 1543687 w 3213021"/>
                <a:gd name="connsiteY659" fmla="*/ 25889 h 83135"/>
                <a:gd name="connsiteX660" fmla="*/ 1537682 w 3213021"/>
                <a:gd name="connsiteY660" fmla="*/ 32080 h 83135"/>
                <a:gd name="connsiteX661" fmla="*/ 1535492 w 3213021"/>
                <a:gd name="connsiteY661" fmla="*/ 41605 h 83135"/>
                <a:gd name="connsiteX662" fmla="*/ 1537682 w 3213021"/>
                <a:gd name="connsiteY662" fmla="*/ 51130 h 83135"/>
                <a:gd name="connsiteX663" fmla="*/ 1543687 w 3213021"/>
                <a:gd name="connsiteY663" fmla="*/ 57321 h 83135"/>
                <a:gd name="connsiteX664" fmla="*/ 1552258 w 3213021"/>
                <a:gd name="connsiteY664" fmla="*/ 59512 h 83135"/>
                <a:gd name="connsiteX665" fmla="*/ 1590358 w 3213021"/>
                <a:gd name="connsiteY665" fmla="*/ 9506 h 83135"/>
                <a:gd name="connsiteX666" fmla="*/ 1585977 w 3213021"/>
                <a:gd name="connsiteY666" fmla="*/ 5515 h 83135"/>
                <a:gd name="connsiteX667" fmla="*/ 1585977 w 3213021"/>
                <a:gd name="connsiteY667" fmla="*/ 5124 h 83135"/>
                <a:gd name="connsiteX668" fmla="*/ 1587214 w 3213021"/>
                <a:gd name="connsiteY668" fmla="*/ 2171 h 83135"/>
                <a:gd name="connsiteX669" fmla="*/ 1590358 w 3213021"/>
                <a:gd name="connsiteY669" fmla="*/ 838 h 83135"/>
                <a:gd name="connsiteX670" fmla="*/ 1593595 w 3213021"/>
                <a:gd name="connsiteY670" fmla="*/ 2076 h 83135"/>
                <a:gd name="connsiteX671" fmla="*/ 1594832 w 3213021"/>
                <a:gd name="connsiteY671" fmla="*/ 5029 h 83135"/>
                <a:gd name="connsiteX672" fmla="*/ 1590740 w 3213021"/>
                <a:gd name="connsiteY672" fmla="*/ 9506 h 83135"/>
                <a:gd name="connsiteX673" fmla="*/ 1590358 w 3213021"/>
                <a:gd name="connsiteY673" fmla="*/ 9506 h 83135"/>
                <a:gd name="connsiteX674" fmla="*/ 1587307 w 3213021"/>
                <a:gd name="connsiteY674" fmla="*/ 19031 h 83135"/>
                <a:gd name="connsiteX675" fmla="*/ 1593405 w 3213021"/>
                <a:gd name="connsiteY675" fmla="*/ 19031 h 83135"/>
                <a:gd name="connsiteX676" fmla="*/ 1593405 w 3213021"/>
                <a:gd name="connsiteY676" fmla="*/ 64084 h 83135"/>
                <a:gd name="connsiteX677" fmla="*/ 1587307 w 3213021"/>
                <a:gd name="connsiteY677" fmla="*/ 64084 h 83135"/>
                <a:gd name="connsiteX678" fmla="*/ 1610362 w 3213021"/>
                <a:gd name="connsiteY678" fmla="*/ 457 h 83135"/>
                <a:gd name="connsiteX679" fmla="*/ 1616454 w 3213021"/>
                <a:gd name="connsiteY679" fmla="*/ 457 h 83135"/>
                <a:gd name="connsiteX680" fmla="*/ 1616454 w 3213021"/>
                <a:gd name="connsiteY680" fmla="*/ 64084 h 83135"/>
                <a:gd name="connsiteX681" fmla="*/ 1610362 w 3213021"/>
                <a:gd name="connsiteY681" fmla="*/ 64084 h 83135"/>
                <a:gd name="connsiteX682" fmla="*/ 1636555 w 3213021"/>
                <a:gd name="connsiteY682" fmla="*/ 9125 h 83135"/>
                <a:gd name="connsiteX683" fmla="*/ 1633314 w 3213021"/>
                <a:gd name="connsiteY683" fmla="*/ 7886 h 83135"/>
                <a:gd name="connsiteX684" fmla="*/ 1632077 w 3213021"/>
                <a:gd name="connsiteY684" fmla="*/ 4743 h 83135"/>
                <a:gd name="connsiteX685" fmla="*/ 1633314 w 3213021"/>
                <a:gd name="connsiteY685" fmla="*/ 1790 h 83135"/>
                <a:gd name="connsiteX686" fmla="*/ 1636555 w 3213021"/>
                <a:gd name="connsiteY686" fmla="*/ 457 h 83135"/>
                <a:gd name="connsiteX687" fmla="*/ 1639695 w 3213021"/>
                <a:gd name="connsiteY687" fmla="*/ 1695 h 83135"/>
                <a:gd name="connsiteX688" fmla="*/ 1640937 w 3213021"/>
                <a:gd name="connsiteY688" fmla="*/ 4648 h 83135"/>
                <a:gd name="connsiteX689" fmla="*/ 1639695 w 3213021"/>
                <a:gd name="connsiteY689" fmla="*/ 7886 h 83135"/>
                <a:gd name="connsiteX690" fmla="*/ 1636555 w 3213021"/>
                <a:gd name="connsiteY690" fmla="*/ 9125 h 83135"/>
                <a:gd name="connsiteX691" fmla="*/ 1633412 w 3213021"/>
                <a:gd name="connsiteY691" fmla="*/ 18650 h 83135"/>
                <a:gd name="connsiteX692" fmla="*/ 1639509 w 3213021"/>
                <a:gd name="connsiteY692" fmla="*/ 18650 h 83135"/>
                <a:gd name="connsiteX693" fmla="*/ 1639509 w 3213021"/>
                <a:gd name="connsiteY693" fmla="*/ 63703 h 83135"/>
                <a:gd name="connsiteX694" fmla="*/ 1633412 w 3213021"/>
                <a:gd name="connsiteY694" fmla="*/ 63703 h 83135"/>
                <a:gd name="connsiteX695" fmla="*/ 1680274 w 3213021"/>
                <a:gd name="connsiteY695" fmla="*/ 60941 h 83135"/>
                <a:gd name="connsiteX696" fmla="*/ 1675986 w 3213021"/>
                <a:gd name="connsiteY696" fmla="*/ 63322 h 83135"/>
                <a:gd name="connsiteX697" fmla="*/ 1670749 w 3213021"/>
                <a:gd name="connsiteY697" fmla="*/ 64179 h 83135"/>
                <a:gd name="connsiteX698" fmla="*/ 1657508 w 3213021"/>
                <a:gd name="connsiteY698" fmla="*/ 53759 h 83135"/>
                <a:gd name="connsiteX699" fmla="*/ 1657508 w 3213021"/>
                <a:gd name="connsiteY699" fmla="*/ 51035 h 83135"/>
                <a:gd name="connsiteX700" fmla="*/ 1657508 w 3213021"/>
                <a:gd name="connsiteY700" fmla="*/ 23793 h 83135"/>
                <a:gd name="connsiteX701" fmla="*/ 1649411 w 3213021"/>
                <a:gd name="connsiteY701" fmla="*/ 23793 h 83135"/>
                <a:gd name="connsiteX702" fmla="*/ 1649411 w 3213021"/>
                <a:gd name="connsiteY702" fmla="*/ 18650 h 83135"/>
                <a:gd name="connsiteX703" fmla="*/ 1657508 w 3213021"/>
                <a:gd name="connsiteY703" fmla="*/ 18650 h 83135"/>
                <a:gd name="connsiteX704" fmla="*/ 1657508 w 3213021"/>
                <a:gd name="connsiteY704" fmla="*/ 9125 h 83135"/>
                <a:gd name="connsiteX705" fmla="*/ 1663605 w 3213021"/>
                <a:gd name="connsiteY705" fmla="*/ 9125 h 83135"/>
                <a:gd name="connsiteX706" fmla="*/ 1663605 w 3213021"/>
                <a:gd name="connsiteY706" fmla="*/ 18650 h 83135"/>
                <a:gd name="connsiteX707" fmla="*/ 1677320 w 3213021"/>
                <a:gd name="connsiteY707" fmla="*/ 18650 h 83135"/>
                <a:gd name="connsiteX708" fmla="*/ 1677320 w 3213021"/>
                <a:gd name="connsiteY708" fmla="*/ 23793 h 83135"/>
                <a:gd name="connsiteX709" fmla="*/ 1663605 w 3213021"/>
                <a:gd name="connsiteY709" fmla="*/ 23793 h 83135"/>
                <a:gd name="connsiteX710" fmla="*/ 1663605 w 3213021"/>
                <a:gd name="connsiteY710" fmla="*/ 52082 h 83135"/>
                <a:gd name="connsiteX711" fmla="*/ 1665605 w 3213021"/>
                <a:gd name="connsiteY711" fmla="*/ 58274 h 83135"/>
                <a:gd name="connsiteX712" fmla="*/ 1671414 w 3213021"/>
                <a:gd name="connsiteY712" fmla="*/ 60369 h 83135"/>
                <a:gd name="connsiteX713" fmla="*/ 1675037 w 3213021"/>
                <a:gd name="connsiteY713" fmla="*/ 59702 h 83135"/>
                <a:gd name="connsiteX714" fmla="*/ 1678083 w 3213021"/>
                <a:gd name="connsiteY714" fmla="*/ 57988 h 83135"/>
                <a:gd name="connsiteX715" fmla="*/ 1728373 w 3213021"/>
                <a:gd name="connsiteY715" fmla="*/ 18650 h 83135"/>
                <a:gd name="connsiteX716" fmla="*/ 1705802 w 3213021"/>
                <a:gd name="connsiteY716" fmla="*/ 69132 h 83135"/>
                <a:gd name="connsiteX717" fmla="*/ 1699417 w 3213021"/>
                <a:gd name="connsiteY717" fmla="*/ 78086 h 83135"/>
                <a:gd name="connsiteX718" fmla="*/ 1690752 w 3213021"/>
                <a:gd name="connsiteY718" fmla="*/ 80753 h 83135"/>
                <a:gd name="connsiteX719" fmla="*/ 1684655 w 3213021"/>
                <a:gd name="connsiteY719" fmla="*/ 79705 h 83135"/>
                <a:gd name="connsiteX720" fmla="*/ 1679799 w 3213021"/>
                <a:gd name="connsiteY720" fmla="*/ 76657 h 83135"/>
                <a:gd name="connsiteX721" fmla="*/ 1682655 w 3213021"/>
                <a:gd name="connsiteY721" fmla="*/ 72085 h 83135"/>
                <a:gd name="connsiteX722" fmla="*/ 1690845 w 3213021"/>
                <a:gd name="connsiteY722" fmla="*/ 75514 h 83135"/>
                <a:gd name="connsiteX723" fmla="*/ 1696180 w 3213021"/>
                <a:gd name="connsiteY723" fmla="*/ 73799 h 83135"/>
                <a:gd name="connsiteX724" fmla="*/ 1700180 w 3213021"/>
                <a:gd name="connsiteY724" fmla="*/ 67989 h 83135"/>
                <a:gd name="connsiteX725" fmla="*/ 1702179 w 3213021"/>
                <a:gd name="connsiteY725" fmla="*/ 63608 h 83135"/>
                <a:gd name="connsiteX726" fmla="*/ 1682083 w 3213021"/>
                <a:gd name="connsiteY726" fmla="*/ 18650 h 83135"/>
                <a:gd name="connsiteX727" fmla="*/ 1688371 w 3213021"/>
                <a:gd name="connsiteY727" fmla="*/ 18650 h 83135"/>
                <a:gd name="connsiteX728" fmla="*/ 1705323 w 3213021"/>
                <a:gd name="connsiteY728" fmla="*/ 56750 h 83135"/>
                <a:gd name="connsiteX729" fmla="*/ 1722374 w 3213021"/>
                <a:gd name="connsiteY729" fmla="*/ 18650 h 83135"/>
                <a:gd name="connsiteX730" fmla="*/ 1783142 w 3213021"/>
                <a:gd name="connsiteY730" fmla="*/ 60941 h 83135"/>
                <a:gd name="connsiteX731" fmla="*/ 1778858 w 3213021"/>
                <a:gd name="connsiteY731" fmla="*/ 63322 h 83135"/>
                <a:gd name="connsiteX732" fmla="*/ 1773617 w 3213021"/>
                <a:gd name="connsiteY732" fmla="*/ 64179 h 83135"/>
                <a:gd name="connsiteX733" fmla="*/ 1760380 w 3213021"/>
                <a:gd name="connsiteY733" fmla="*/ 53759 h 83135"/>
                <a:gd name="connsiteX734" fmla="*/ 1760380 w 3213021"/>
                <a:gd name="connsiteY734" fmla="*/ 51035 h 83135"/>
                <a:gd name="connsiteX735" fmla="*/ 1760380 w 3213021"/>
                <a:gd name="connsiteY735" fmla="*/ 23793 h 83135"/>
                <a:gd name="connsiteX736" fmla="*/ 1752376 w 3213021"/>
                <a:gd name="connsiteY736" fmla="*/ 23793 h 83135"/>
                <a:gd name="connsiteX737" fmla="*/ 1752376 w 3213021"/>
                <a:gd name="connsiteY737" fmla="*/ 18650 h 83135"/>
                <a:gd name="connsiteX738" fmla="*/ 1760380 w 3213021"/>
                <a:gd name="connsiteY738" fmla="*/ 18650 h 83135"/>
                <a:gd name="connsiteX739" fmla="*/ 1760380 w 3213021"/>
                <a:gd name="connsiteY739" fmla="*/ 9125 h 83135"/>
                <a:gd name="connsiteX740" fmla="*/ 1766473 w 3213021"/>
                <a:gd name="connsiteY740" fmla="*/ 9125 h 83135"/>
                <a:gd name="connsiteX741" fmla="*/ 1766473 w 3213021"/>
                <a:gd name="connsiteY741" fmla="*/ 18650 h 83135"/>
                <a:gd name="connsiteX742" fmla="*/ 1780189 w 3213021"/>
                <a:gd name="connsiteY742" fmla="*/ 18650 h 83135"/>
                <a:gd name="connsiteX743" fmla="*/ 1780189 w 3213021"/>
                <a:gd name="connsiteY743" fmla="*/ 23793 h 83135"/>
                <a:gd name="connsiteX744" fmla="*/ 1765808 w 3213021"/>
                <a:gd name="connsiteY744" fmla="*/ 23793 h 83135"/>
                <a:gd name="connsiteX745" fmla="*/ 1765808 w 3213021"/>
                <a:gd name="connsiteY745" fmla="*/ 52082 h 83135"/>
                <a:gd name="connsiteX746" fmla="*/ 1767808 w 3213021"/>
                <a:gd name="connsiteY746" fmla="*/ 58274 h 83135"/>
                <a:gd name="connsiteX747" fmla="*/ 1773617 w 3213021"/>
                <a:gd name="connsiteY747" fmla="*/ 60369 h 83135"/>
                <a:gd name="connsiteX748" fmla="*/ 1777240 w 3213021"/>
                <a:gd name="connsiteY748" fmla="*/ 59702 h 83135"/>
                <a:gd name="connsiteX749" fmla="*/ 1780286 w 3213021"/>
                <a:gd name="connsiteY749" fmla="*/ 57988 h 83135"/>
                <a:gd name="connsiteX750" fmla="*/ 1810959 w 3213021"/>
                <a:gd name="connsiteY750" fmla="*/ 64179 h 83135"/>
                <a:gd name="connsiteX751" fmla="*/ 1799239 w 3213021"/>
                <a:gd name="connsiteY751" fmla="*/ 61131 h 83135"/>
                <a:gd name="connsiteX752" fmla="*/ 1790955 w 3213021"/>
                <a:gd name="connsiteY752" fmla="*/ 53035 h 83135"/>
                <a:gd name="connsiteX753" fmla="*/ 1790955 w 3213021"/>
                <a:gd name="connsiteY753" fmla="*/ 29318 h 83135"/>
                <a:gd name="connsiteX754" fmla="*/ 1799239 w 3213021"/>
                <a:gd name="connsiteY754" fmla="*/ 21221 h 83135"/>
                <a:gd name="connsiteX755" fmla="*/ 1810959 w 3213021"/>
                <a:gd name="connsiteY755" fmla="*/ 18269 h 83135"/>
                <a:gd name="connsiteX756" fmla="*/ 1822767 w 3213021"/>
                <a:gd name="connsiteY756" fmla="*/ 21221 h 83135"/>
                <a:gd name="connsiteX757" fmla="*/ 1830865 w 3213021"/>
                <a:gd name="connsiteY757" fmla="*/ 29318 h 83135"/>
                <a:gd name="connsiteX758" fmla="*/ 1830865 w 3213021"/>
                <a:gd name="connsiteY758" fmla="*/ 53035 h 83135"/>
                <a:gd name="connsiteX759" fmla="*/ 1822767 w 3213021"/>
                <a:gd name="connsiteY759" fmla="*/ 61131 h 83135"/>
                <a:gd name="connsiteX760" fmla="*/ 1810959 w 3213021"/>
                <a:gd name="connsiteY760" fmla="*/ 64179 h 83135"/>
                <a:gd name="connsiteX761" fmla="*/ 1810959 w 3213021"/>
                <a:gd name="connsiteY761" fmla="*/ 58750 h 83135"/>
                <a:gd name="connsiteX762" fmla="*/ 1819623 w 3213021"/>
                <a:gd name="connsiteY762" fmla="*/ 56559 h 83135"/>
                <a:gd name="connsiteX763" fmla="*/ 1825530 w 3213021"/>
                <a:gd name="connsiteY763" fmla="*/ 50368 h 83135"/>
                <a:gd name="connsiteX764" fmla="*/ 1827721 w 3213021"/>
                <a:gd name="connsiteY764" fmla="*/ 40843 h 83135"/>
                <a:gd name="connsiteX765" fmla="*/ 1825530 w 3213021"/>
                <a:gd name="connsiteY765" fmla="*/ 31318 h 83135"/>
                <a:gd name="connsiteX766" fmla="*/ 1819623 w 3213021"/>
                <a:gd name="connsiteY766" fmla="*/ 25127 h 83135"/>
                <a:gd name="connsiteX767" fmla="*/ 1810959 w 3213021"/>
                <a:gd name="connsiteY767" fmla="*/ 22936 h 83135"/>
                <a:gd name="connsiteX768" fmla="*/ 1802383 w 3213021"/>
                <a:gd name="connsiteY768" fmla="*/ 25127 h 83135"/>
                <a:gd name="connsiteX769" fmla="*/ 1796383 w 3213021"/>
                <a:gd name="connsiteY769" fmla="*/ 31318 h 83135"/>
                <a:gd name="connsiteX770" fmla="*/ 1794192 w 3213021"/>
                <a:gd name="connsiteY770" fmla="*/ 40843 h 83135"/>
                <a:gd name="connsiteX771" fmla="*/ 1796383 w 3213021"/>
                <a:gd name="connsiteY771" fmla="*/ 50368 h 83135"/>
                <a:gd name="connsiteX772" fmla="*/ 1802383 w 3213021"/>
                <a:gd name="connsiteY772" fmla="*/ 56559 h 83135"/>
                <a:gd name="connsiteX773" fmla="*/ 1810959 w 3213021"/>
                <a:gd name="connsiteY773" fmla="*/ 58750 h 83135"/>
                <a:gd name="connsiteX774" fmla="*/ 1909920 w 3213021"/>
                <a:gd name="connsiteY774" fmla="*/ 76 h 83135"/>
                <a:gd name="connsiteX775" fmla="*/ 1909920 w 3213021"/>
                <a:gd name="connsiteY775" fmla="*/ 63703 h 83135"/>
                <a:gd name="connsiteX776" fmla="*/ 1904111 w 3213021"/>
                <a:gd name="connsiteY776" fmla="*/ 63703 h 83135"/>
                <a:gd name="connsiteX777" fmla="*/ 1904111 w 3213021"/>
                <a:gd name="connsiteY777" fmla="*/ 54749 h 83135"/>
                <a:gd name="connsiteX778" fmla="*/ 1896870 w 3213021"/>
                <a:gd name="connsiteY778" fmla="*/ 61703 h 83135"/>
                <a:gd name="connsiteX779" fmla="*/ 1886680 w 3213021"/>
                <a:gd name="connsiteY779" fmla="*/ 64179 h 83135"/>
                <a:gd name="connsiteX780" fmla="*/ 1875155 w 3213021"/>
                <a:gd name="connsiteY780" fmla="*/ 61226 h 83135"/>
                <a:gd name="connsiteX781" fmla="*/ 1867155 w 3213021"/>
                <a:gd name="connsiteY781" fmla="*/ 53035 h 83135"/>
                <a:gd name="connsiteX782" fmla="*/ 1864202 w 3213021"/>
                <a:gd name="connsiteY782" fmla="*/ 41129 h 83135"/>
                <a:gd name="connsiteX783" fmla="*/ 1867155 w 3213021"/>
                <a:gd name="connsiteY783" fmla="*/ 29222 h 83135"/>
                <a:gd name="connsiteX784" fmla="*/ 1875155 w 3213021"/>
                <a:gd name="connsiteY784" fmla="*/ 21126 h 83135"/>
                <a:gd name="connsiteX785" fmla="*/ 1886680 w 3213021"/>
                <a:gd name="connsiteY785" fmla="*/ 18269 h 83135"/>
                <a:gd name="connsiteX786" fmla="*/ 1896205 w 3213021"/>
                <a:gd name="connsiteY786" fmla="*/ 20555 h 83135"/>
                <a:gd name="connsiteX787" fmla="*/ 1903446 w 3213021"/>
                <a:gd name="connsiteY787" fmla="*/ 27222 h 83135"/>
                <a:gd name="connsiteX788" fmla="*/ 1903446 w 3213021"/>
                <a:gd name="connsiteY788" fmla="*/ 76 h 83135"/>
                <a:gd name="connsiteX789" fmla="*/ 1887159 w 3213021"/>
                <a:gd name="connsiteY789" fmla="*/ 58750 h 83135"/>
                <a:gd name="connsiteX790" fmla="*/ 1895730 w 3213021"/>
                <a:gd name="connsiteY790" fmla="*/ 56559 h 83135"/>
                <a:gd name="connsiteX791" fmla="*/ 1901730 w 3213021"/>
                <a:gd name="connsiteY791" fmla="*/ 50368 h 83135"/>
                <a:gd name="connsiteX792" fmla="*/ 1903921 w 3213021"/>
                <a:gd name="connsiteY792" fmla="*/ 40843 h 83135"/>
                <a:gd name="connsiteX793" fmla="*/ 1901730 w 3213021"/>
                <a:gd name="connsiteY793" fmla="*/ 31318 h 83135"/>
                <a:gd name="connsiteX794" fmla="*/ 1895730 w 3213021"/>
                <a:gd name="connsiteY794" fmla="*/ 25127 h 83135"/>
                <a:gd name="connsiteX795" fmla="*/ 1878583 w 3213021"/>
                <a:gd name="connsiteY795" fmla="*/ 25127 h 83135"/>
                <a:gd name="connsiteX796" fmla="*/ 1872583 w 3213021"/>
                <a:gd name="connsiteY796" fmla="*/ 31318 h 83135"/>
                <a:gd name="connsiteX797" fmla="*/ 1870392 w 3213021"/>
                <a:gd name="connsiteY797" fmla="*/ 40843 h 83135"/>
                <a:gd name="connsiteX798" fmla="*/ 1872583 w 3213021"/>
                <a:gd name="connsiteY798" fmla="*/ 50368 h 83135"/>
                <a:gd name="connsiteX799" fmla="*/ 1878583 w 3213021"/>
                <a:gd name="connsiteY799" fmla="*/ 56559 h 83135"/>
                <a:gd name="connsiteX800" fmla="*/ 1887159 w 3213021"/>
                <a:gd name="connsiteY800" fmla="*/ 58750 h 83135"/>
                <a:gd name="connsiteX801" fmla="*/ 1929924 w 3213021"/>
                <a:gd name="connsiteY801" fmla="*/ 8744 h 83135"/>
                <a:gd name="connsiteX802" fmla="*/ 1925543 w 3213021"/>
                <a:gd name="connsiteY802" fmla="*/ 4753 h 83135"/>
                <a:gd name="connsiteX803" fmla="*/ 1925543 w 3213021"/>
                <a:gd name="connsiteY803" fmla="*/ 4362 h 83135"/>
                <a:gd name="connsiteX804" fmla="*/ 1926780 w 3213021"/>
                <a:gd name="connsiteY804" fmla="*/ 1409 h 83135"/>
                <a:gd name="connsiteX805" fmla="*/ 1929924 w 3213021"/>
                <a:gd name="connsiteY805" fmla="*/ 76 h 83135"/>
                <a:gd name="connsiteX806" fmla="*/ 1933161 w 3213021"/>
                <a:gd name="connsiteY806" fmla="*/ 1314 h 83135"/>
                <a:gd name="connsiteX807" fmla="*/ 1934402 w 3213021"/>
                <a:gd name="connsiteY807" fmla="*/ 4267 h 83135"/>
                <a:gd name="connsiteX808" fmla="*/ 1930305 w 3213021"/>
                <a:gd name="connsiteY808" fmla="*/ 8744 h 83135"/>
                <a:gd name="connsiteX809" fmla="*/ 1929924 w 3213021"/>
                <a:gd name="connsiteY809" fmla="*/ 8744 h 83135"/>
                <a:gd name="connsiteX810" fmla="*/ 1926877 w 3213021"/>
                <a:gd name="connsiteY810" fmla="*/ 18269 h 83135"/>
                <a:gd name="connsiteX811" fmla="*/ 1932970 w 3213021"/>
                <a:gd name="connsiteY811" fmla="*/ 18269 h 83135"/>
                <a:gd name="connsiteX812" fmla="*/ 1932970 w 3213021"/>
                <a:gd name="connsiteY812" fmla="*/ 63322 h 83135"/>
                <a:gd name="connsiteX813" fmla="*/ 1926877 w 3213021"/>
                <a:gd name="connsiteY813" fmla="*/ 63322 h 83135"/>
                <a:gd name="connsiteX814" fmla="*/ 1987836 w 3213021"/>
                <a:gd name="connsiteY814" fmla="*/ 18269 h 83135"/>
                <a:gd name="connsiteX815" fmla="*/ 1967740 w 3213021"/>
                <a:gd name="connsiteY815" fmla="*/ 63322 h 83135"/>
                <a:gd name="connsiteX816" fmla="*/ 1961545 w 3213021"/>
                <a:gd name="connsiteY816" fmla="*/ 63322 h 83135"/>
                <a:gd name="connsiteX817" fmla="*/ 1941546 w 3213021"/>
                <a:gd name="connsiteY817" fmla="*/ 18269 h 83135"/>
                <a:gd name="connsiteX818" fmla="*/ 1947830 w 3213021"/>
                <a:gd name="connsiteY818" fmla="*/ 18269 h 83135"/>
                <a:gd name="connsiteX819" fmla="*/ 1964787 w 3213021"/>
                <a:gd name="connsiteY819" fmla="*/ 56369 h 83135"/>
                <a:gd name="connsiteX820" fmla="*/ 1981837 w 3213021"/>
                <a:gd name="connsiteY820" fmla="*/ 18269 h 83135"/>
                <a:gd name="connsiteX821" fmla="*/ 2034415 w 3213021"/>
                <a:gd name="connsiteY821" fmla="*/ 42653 h 83135"/>
                <a:gd name="connsiteX822" fmla="*/ 1996315 w 3213021"/>
                <a:gd name="connsiteY822" fmla="*/ 42653 h 83135"/>
                <a:gd name="connsiteX823" fmla="*/ 2001645 w 3213021"/>
                <a:gd name="connsiteY823" fmla="*/ 53987 h 83135"/>
                <a:gd name="connsiteX824" fmla="*/ 2014030 w 3213021"/>
                <a:gd name="connsiteY824" fmla="*/ 58369 h 83135"/>
                <a:gd name="connsiteX825" fmla="*/ 2021746 w 3213021"/>
                <a:gd name="connsiteY825" fmla="*/ 56845 h 83135"/>
                <a:gd name="connsiteX826" fmla="*/ 2027839 w 3213021"/>
                <a:gd name="connsiteY826" fmla="*/ 52463 h 83135"/>
                <a:gd name="connsiteX827" fmla="*/ 2031271 w 3213021"/>
                <a:gd name="connsiteY827" fmla="*/ 56369 h 83135"/>
                <a:gd name="connsiteX828" fmla="*/ 2023746 w 3213021"/>
                <a:gd name="connsiteY828" fmla="*/ 61893 h 83135"/>
                <a:gd name="connsiteX829" fmla="*/ 2014221 w 3213021"/>
                <a:gd name="connsiteY829" fmla="*/ 63798 h 83135"/>
                <a:gd name="connsiteX830" fmla="*/ 2001933 w 3213021"/>
                <a:gd name="connsiteY830" fmla="*/ 60750 h 83135"/>
                <a:gd name="connsiteX831" fmla="*/ 1993552 w 3213021"/>
                <a:gd name="connsiteY831" fmla="*/ 52654 h 83135"/>
                <a:gd name="connsiteX832" fmla="*/ 1990599 w 3213021"/>
                <a:gd name="connsiteY832" fmla="*/ 40748 h 83135"/>
                <a:gd name="connsiteX833" fmla="*/ 1993455 w 3213021"/>
                <a:gd name="connsiteY833" fmla="*/ 28937 h 83135"/>
                <a:gd name="connsiteX834" fmla="*/ 2001361 w 3213021"/>
                <a:gd name="connsiteY834" fmla="*/ 20840 h 83135"/>
                <a:gd name="connsiteX835" fmla="*/ 2023839 w 3213021"/>
                <a:gd name="connsiteY835" fmla="*/ 20840 h 83135"/>
                <a:gd name="connsiteX836" fmla="*/ 2031652 w 3213021"/>
                <a:gd name="connsiteY836" fmla="*/ 28937 h 83135"/>
                <a:gd name="connsiteX837" fmla="*/ 2034415 w 3213021"/>
                <a:gd name="connsiteY837" fmla="*/ 40748 h 83135"/>
                <a:gd name="connsiteX838" fmla="*/ 2012602 w 3213021"/>
                <a:gd name="connsiteY838" fmla="*/ 23603 h 83135"/>
                <a:gd name="connsiteX839" fmla="*/ 2001645 w 3213021"/>
                <a:gd name="connsiteY839" fmla="*/ 27794 h 83135"/>
                <a:gd name="connsiteX840" fmla="*/ 1996696 w 3213021"/>
                <a:gd name="connsiteY840" fmla="*/ 38557 h 83135"/>
                <a:gd name="connsiteX841" fmla="*/ 2028601 w 3213021"/>
                <a:gd name="connsiteY841" fmla="*/ 38557 h 83135"/>
                <a:gd name="connsiteX842" fmla="*/ 2023648 w 3213021"/>
                <a:gd name="connsiteY842" fmla="*/ 27794 h 83135"/>
                <a:gd name="connsiteX843" fmla="*/ 2012602 w 3213021"/>
                <a:gd name="connsiteY843" fmla="*/ 23603 h 83135"/>
                <a:gd name="connsiteX844" fmla="*/ 2052702 w 3213021"/>
                <a:gd name="connsiteY844" fmla="*/ 27508 h 83135"/>
                <a:gd name="connsiteX845" fmla="*/ 2059083 w 3213021"/>
                <a:gd name="connsiteY845" fmla="*/ 20650 h 83135"/>
                <a:gd name="connsiteX846" fmla="*/ 2069562 w 3213021"/>
                <a:gd name="connsiteY846" fmla="*/ 18364 h 83135"/>
                <a:gd name="connsiteX847" fmla="*/ 2069562 w 3213021"/>
                <a:gd name="connsiteY847" fmla="*/ 24269 h 83135"/>
                <a:gd name="connsiteX848" fmla="*/ 2068134 w 3213021"/>
                <a:gd name="connsiteY848" fmla="*/ 24269 h 83135"/>
                <a:gd name="connsiteX849" fmla="*/ 2056986 w 3213021"/>
                <a:gd name="connsiteY849" fmla="*/ 28651 h 83135"/>
                <a:gd name="connsiteX850" fmla="*/ 2052986 w 3213021"/>
                <a:gd name="connsiteY850" fmla="*/ 40938 h 83135"/>
                <a:gd name="connsiteX851" fmla="*/ 2052986 w 3213021"/>
                <a:gd name="connsiteY851" fmla="*/ 63893 h 83135"/>
                <a:gd name="connsiteX852" fmla="*/ 2046889 w 3213021"/>
                <a:gd name="connsiteY852" fmla="*/ 63893 h 83135"/>
                <a:gd name="connsiteX853" fmla="*/ 2046889 w 3213021"/>
                <a:gd name="connsiteY853" fmla="*/ 18840 h 83135"/>
                <a:gd name="connsiteX854" fmla="*/ 2052702 w 3213021"/>
                <a:gd name="connsiteY854" fmla="*/ 18840 h 83135"/>
                <a:gd name="connsiteX855" fmla="*/ 2052702 w 3213021"/>
                <a:gd name="connsiteY855" fmla="*/ 27603 h 83135"/>
                <a:gd name="connsiteX856" fmla="*/ 2106327 w 3213021"/>
                <a:gd name="connsiteY856" fmla="*/ 61036 h 83135"/>
                <a:gd name="connsiteX857" fmla="*/ 2102039 w 3213021"/>
                <a:gd name="connsiteY857" fmla="*/ 63417 h 83135"/>
                <a:gd name="connsiteX858" fmla="*/ 2096802 w 3213021"/>
                <a:gd name="connsiteY858" fmla="*/ 64274 h 83135"/>
                <a:gd name="connsiteX859" fmla="*/ 2083561 w 3213021"/>
                <a:gd name="connsiteY859" fmla="*/ 53854 h 83135"/>
                <a:gd name="connsiteX860" fmla="*/ 2083561 w 3213021"/>
                <a:gd name="connsiteY860" fmla="*/ 51130 h 83135"/>
                <a:gd name="connsiteX861" fmla="*/ 2083561 w 3213021"/>
                <a:gd name="connsiteY861" fmla="*/ 23888 h 83135"/>
                <a:gd name="connsiteX862" fmla="*/ 2075561 w 3213021"/>
                <a:gd name="connsiteY862" fmla="*/ 23888 h 83135"/>
                <a:gd name="connsiteX863" fmla="*/ 2075561 w 3213021"/>
                <a:gd name="connsiteY863" fmla="*/ 18745 h 83135"/>
                <a:gd name="connsiteX864" fmla="*/ 2083561 w 3213021"/>
                <a:gd name="connsiteY864" fmla="*/ 18745 h 83135"/>
                <a:gd name="connsiteX865" fmla="*/ 2083561 w 3213021"/>
                <a:gd name="connsiteY865" fmla="*/ 9220 h 83135"/>
                <a:gd name="connsiteX866" fmla="*/ 2089658 w 3213021"/>
                <a:gd name="connsiteY866" fmla="*/ 9220 h 83135"/>
                <a:gd name="connsiteX867" fmla="*/ 2089658 w 3213021"/>
                <a:gd name="connsiteY867" fmla="*/ 18745 h 83135"/>
                <a:gd name="connsiteX868" fmla="*/ 2103374 w 3213021"/>
                <a:gd name="connsiteY868" fmla="*/ 18745 h 83135"/>
                <a:gd name="connsiteX869" fmla="*/ 2103374 w 3213021"/>
                <a:gd name="connsiteY869" fmla="*/ 23888 h 83135"/>
                <a:gd name="connsiteX870" fmla="*/ 2089658 w 3213021"/>
                <a:gd name="connsiteY870" fmla="*/ 23888 h 83135"/>
                <a:gd name="connsiteX871" fmla="*/ 2089658 w 3213021"/>
                <a:gd name="connsiteY871" fmla="*/ 52082 h 83135"/>
                <a:gd name="connsiteX872" fmla="*/ 2091658 w 3213021"/>
                <a:gd name="connsiteY872" fmla="*/ 58274 h 83135"/>
                <a:gd name="connsiteX873" fmla="*/ 2097467 w 3213021"/>
                <a:gd name="connsiteY873" fmla="*/ 60369 h 83135"/>
                <a:gd name="connsiteX874" fmla="*/ 2101090 w 3213021"/>
                <a:gd name="connsiteY874" fmla="*/ 59702 h 83135"/>
                <a:gd name="connsiteX875" fmla="*/ 2104136 w 3213021"/>
                <a:gd name="connsiteY875" fmla="*/ 57988 h 83135"/>
                <a:gd name="connsiteX876" fmla="*/ 2180908 w 3213021"/>
                <a:gd name="connsiteY876" fmla="*/ 171 h 83135"/>
                <a:gd name="connsiteX877" fmla="*/ 2180908 w 3213021"/>
                <a:gd name="connsiteY877" fmla="*/ 63798 h 83135"/>
                <a:gd name="connsiteX878" fmla="*/ 2175099 w 3213021"/>
                <a:gd name="connsiteY878" fmla="*/ 63798 h 83135"/>
                <a:gd name="connsiteX879" fmla="*/ 2175099 w 3213021"/>
                <a:gd name="connsiteY879" fmla="*/ 54845 h 83135"/>
                <a:gd name="connsiteX880" fmla="*/ 2167858 w 3213021"/>
                <a:gd name="connsiteY880" fmla="*/ 61798 h 83135"/>
                <a:gd name="connsiteX881" fmla="*/ 2157761 w 3213021"/>
                <a:gd name="connsiteY881" fmla="*/ 64274 h 83135"/>
                <a:gd name="connsiteX882" fmla="*/ 2146236 w 3213021"/>
                <a:gd name="connsiteY882" fmla="*/ 61322 h 83135"/>
                <a:gd name="connsiteX883" fmla="*/ 2138139 w 3213021"/>
                <a:gd name="connsiteY883" fmla="*/ 53130 h 83135"/>
                <a:gd name="connsiteX884" fmla="*/ 2135283 w 3213021"/>
                <a:gd name="connsiteY884" fmla="*/ 41224 h 83135"/>
                <a:gd name="connsiteX885" fmla="*/ 2138139 w 3213021"/>
                <a:gd name="connsiteY885" fmla="*/ 29318 h 83135"/>
                <a:gd name="connsiteX886" fmla="*/ 2146236 w 3213021"/>
                <a:gd name="connsiteY886" fmla="*/ 21221 h 83135"/>
                <a:gd name="connsiteX887" fmla="*/ 2157761 w 3213021"/>
                <a:gd name="connsiteY887" fmla="*/ 18364 h 83135"/>
                <a:gd name="connsiteX888" fmla="*/ 2167286 w 3213021"/>
                <a:gd name="connsiteY888" fmla="*/ 20650 h 83135"/>
                <a:gd name="connsiteX889" fmla="*/ 2174527 w 3213021"/>
                <a:gd name="connsiteY889" fmla="*/ 27317 h 83135"/>
                <a:gd name="connsiteX890" fmla="*/ 2174527 w 3213021"/>
                <a:gd name="connsiteY890" fmla="*/ 171 h 83135"/>
                <a:gd name="connsiteX891" fmla="*/ 2158240 w 3213021"/>
                <a:gd name="connsiteY891" fmla="*/ 58845 h 83135"/>
                <a:gd name="connsiteX892" fmla="*/ 2166812 w 3213021"/>
                <a:gd name="connsiteY892" fmla="*/ 56654 h 83135"/>
                <a:gd name="connsiteX893" fmla="*/ 2172811 w 3213021"/>
                <a:gd name="connsiteY893" fmla="*/ 50463 h 83135"/>
                <a:gd name="connsiteX894" fmla="*/ 2174909 w 3213021"/>
                <a:gd name="connsiteY894" fmla="*/ 40938 h 83135"/>
                <a:gd name="connsiteX895" fmla="*/ 2172811 w 3213021"/>
                <a:gd name="connsiteY895" fmla="*/ 31413 h 83135"/>
                <a:gd name="connsiteX896" fmla="*/ 2158240 w 3213021"/>
                <a:gd name="connsiteY896" fmla="*/ 23031 h 83135"/>
                <a:gd name="connsiteX897" fmla="*/ 2149664 w 3213021"/>
                <a:gd name="connsiteY897" fmla="*/ 25222 h 83135"/>
                <a:gd name="connsiteX898" fmla="*/ 2143664 w 3213021"/>
                <a:gd name="connsiteY898" fmla="*/ 31413 h 83135"/>
                <a:gd name="connsiteX899" fmla="*/ 2141474 w 3213021"/>
                <a:gd name="connsiteY899" fmla="*/ 40938 h 83135"/>
                <a:gd name="connsiteX900" fmla="*/ 2143664 w 3213021"/>
                <a:gd name="connsiteY900" fmla="*/ 50463 h 83135"/>
                <a:gd name="connsiteX901" fmla="*/ 2149664 w 3213021"/>
                <a:gd name="connsiteY901" fmla="*/ 56654 h 83135"/>
                <a:gd name="connsiteX902" fmla="*/ 2158240 w 3213021"/>
                <a:gd name="connsiteY902" fmla="*/ 58845 h 83135"/>
                <a:gd name="connsiteX903" fmla="*/ 2237203 w 3213021"/>
                <a:gd name="connsiteY903" fmla="*/ 43129 h 83135"/>
                <a:gd name="connsiteX904" fmla="*/ 2199103 w 3213021"/>
                <a:gd name="connsiteY904" fmla="*/ 43129 h 83135"/>
                <a:gd name="connsiteX905" fmla="*/ 2204530 w 3213021"/>
                <a:gd name="connsiteY905" fmla="*/ 54464 h 83135"/>
                <a:gd name="connsiteX906" fmla="*/ 2216818 w 3213021"/>
                <a:gd name="connsiteY906" fmla="*/ 58845 h 83135"/>
                <a:gd name="connsiteX907" fmla="*/ 2224534 w 3213021"/>
                <a:gd name="connsiteY907" fmla="*/ 57321 h 83135"/>
                <a:gd name="connsiteX908" fmla="*/ 2230626 w 3213021"/>
                <a:gd name="connsiteY908" fmla="*/ 52940 h 83135"/>
                <a:gd name="connsiteX909" fmla="*/ 2234059 w 3213021"/>
                <a:gd name="connsiteY909" fmla="*/ 56845 h 83135"/>
                <a:gd name="connsiteX910" fmla="*/ 2226533 w 3213021"/>
                <a:gd name="connsiteY910" fmla="*/ 62369 h 83135"/>
                <a:gd name="connsiteX911" fmla="*/ 2217008 w 3213021"/>
                <a:gd name="connsiteY911" fmla="*/ 64274 h 83135"/>
                <a:gd name="connsiteX912" fmla="*/ 2204721 w 3213021"/>
                <a:gd name="connsiteY912" fmla="*/ 61226 h 83135"/>
                <a:gd name="connsiteX913" fmla="*/ 2196340 w 3213021"/>
                <a:gd name="connsiteY913" fmla="*/ 53130 h 83135"/>
                <a:gd name="connsiteX914" fmla="*/ 2193387 w 3213021"/>
                <a:gd name="connsiteY914" fmla="*/ 41224 h 83135"/>
                <a:gd name="connsiteX915" fmla="*/ 2196242 w 3213021"/>
                <a:gd name="connsiteY915" fmla="*/ 29413 h 83135"/>
                <a:gd name="connsiteX916" fmla="*/ 2204149 w 3213021"/>
                <a:gd name="connsiteY916" fmla="*/ 21317 h 83135"/>
                <a:gd name="connsiteX917" fmla="*/ 2226627 w 3213021"/>
                <a:gd name="connsiteY917" fmla="*/ 21317 h 83135"/>
                <a:gd name="connsiteX918" fmla="*/ 2234440 w 3213021"/>
                <a:gd name="connsiteY918" fmla="*/ 29413 h 83135"/>
                <a:gd name="connsiteX919" fmla="*/ 2237296 w 3213021"/>
                <a:gd name="connsiteY919" fmla="*/ 41224 h 83135"/>
                <a:gd name="connsiteX920" fmla="*/ 2215390 w 3213021"/>
                <a:gd name="connsiteY920" fmla="*/ 24079 h 83135"/>
                <a:gd name="connsiteX921" fmla="*/ 2204530 w 3213021"/>
                <a:gd name="connsiteY921" fmla="*/ 28270 h 83135"/>
                <a:gd name="connsiteX922" fmla="*/ 2199479 w 3213021"/>
                <a:gd name="connsiteY922" fmla="*/ 39033 h 83135"/>
                <a:gd name="connsiteX923" fmla="*/ 2231487 w 3213021"/>
                <a:gd name="connsiteY923" fmla="*/ 39033 h 83135"/>
                <a:gd name="connsiteX924" fmla="*/ 2226436 w 3213021"/>
                <a:gd name="connsiteY924" fmla="*/ 28270 h 83135"/>
                <a:gd name="connsiteX925" fmla="*/ 2215390 w 3213021"/>
                <a:gd name="connsiteY925" fmla="*/ 24079 h 83135"/>
                <a:gd name="connsiteX926" fmla="*/ 2264633 w 3213021"/>
                <a:gd name="connsiteY926" fmla="*/ 5029 h 83135"/>
                <a:gd name="connsiteX927" fmla="*/ 2258634 w 3213021"/>
                <a:gd name="connsiteY927" fmla="*/ 7124 h 83135"/>
                <a:gd name="connsiteX928" fmla="*/ 2256629 w 3213021"/>
                <a:gd name="connsiteY928" fmla="*/ 13506 h 83135"/>
                <a:gd name="connsiteX929" fmla="*/ 2256629 w 3213021"/>
                <a:gd name="connsiteY929" fmla="*/ 18840 h 83135"/>
                <a:gd name="connsiteX930" fmla="*/ 2270633 w 3213021"/>
                <a:gd name="connsiteY930" fmla="*/ 18840 h 83135"/>
                <a:gd name="connsiteX931" fmla="*/ 2270633 w 3213021"/>
                <a:gd name="connsiteY931" fmla="*/ 23984 h 83135"/>
                <a:gd name="connsiteX932" fmla="*/ 2256918 w 3213021"/>
                <a:gd name="connsiteY932" fmla="*/ 23984 h 83135"/>
                <a:gd name="connsiteX933" fmla="*/ 2256918 w 3213021"/>
                <a:gd name="connsiteY933" fmla="*/ 63893 h 83135"/>
                <a:gd name="connsiteX934" fmla="*/ 2250820 w 3213021"/>
                <a:gd name="connsiteY934" fmla="*/ 63893 h 83135"/>
                <a:gd name="connsiteX935" fmla="*/ 2250820 w 3213021"/>
                <a:gd name="connsiteY935" fmla="*/ 23984 h 83135"/>
                <a:gd name="connsiteX936" fmla="*/ 2242058 w 3213021"/>
                <a:gd name="connsiteY936" fmla="*/ 23984 h 83135"/>
                <a:gd name="connsiteX937" fmla="*/ 2242058 w 3213021"/>
                <a:gd name="connsiteY937" fmla="*/ 18840 h 83135"/>
                <a:gd name="connsiteX938" fmla="*/ 2250155 w 3213021"/>
                <a:gd name="connsiteY938" fmla="*/ 18840 h 83135"/>
                <a:gd name="connsiteX939" fmla="*/ 2250155 w 3213021"/>
                <a:gd name="connsiteY939" fmla="*/ 13220 h 83135"/>
                <a:gd name="connsiteX940" fmla="*/ 2261490 w 3213021"/>
                <a:gd name="connsiteY940" fmla="*/ -143 h 83135"/>
                <a:gd name="connsiteX941" fmla="*/ 2263773 w 3213021"/>
                <a:gd name="connsiteY941" fmla="*/ -115 h 83135"/>
                <a:gd name="connsiteX942" fmla="*/ 2268726 w 3213021"/>
                <a:gd name="connsiteY942" fmla="*/ 552 h 83135"/>
                <a:gd name="connsiteX943" fmla="*/ 2272824 w 3213021"/>
                <a:gd name="connsiteY943" fmla="*/ 2648 h 83135"/>
                <a:gd name="connsiteX944" fmla="*/ 2270726 w 3213021"/>
                <a:gd name="connsiteY944" fmla="*/ 7220 h 83135"/>
                <a:gd name="connsiteX945" fmla="*/ 2264061 w 3213021"/>
                <a:gd name="connsiteY945" fmla="*/ 5029 h 83135"/>
                <a:gd name="connsiteX946" fmla="*/ 2317212 w 3213021"/>
                <a:gd name="connsiteY946" fmla="*/ 43129 h 83135"/>
                <a:gd name="connsiteX947" fmla="*/ 2279112 w 3213021"/>
                <a:gd name="connsiteY947" fmla="*/ 43129 h 83135"/>
                <a:gd name="connsiteX948" fmla="*/ 2284539 w 3213021"/>
                <a:gd name="connsiteY948" fmla="*/ 54464 h 83135"/>
                <a:gd name="connsiteX949" fmla="*/ 2296920 w 3213021"/>
                <a:gd name="connsiteY949" fmla="*/ 58845 h 83135"/>
                <a:gd name="connsiteX950" fmla="*/ 2304636 w 3213021"/>
                <a:gd name="connsiteY950" fmla="*/ 57321 h 83135"/>
                <a:gd name="connsiteX951" fmla="*/ 2310733 w 3213021"/>
                <a:gd name="connsiteY951" fmla="*/ 52940 h 83135"/>
                <a:gd name="connsiteX952" fmla="*/ 2314161 w 3213021"/>
                <a:gd name="connsiteY952" fmla="*/ 56845 h 83135"/>
                <a:gd name="connsiteX953" fmla="*/ 2306636 w 3213021"/>
                <a:gd name="connsiteY953" fmla="*/ 62369 h 83135"/>
                <a:gd name="connsiteX954" fmla="*/ 2297111 w 3213021"/>
                <a:gd name="connsiteY954" fmla="*/ 64274 h 83135"/>
                <a:gd name="connsiteX955" fmla="*/ 2284828 w 3213021"/>
                <a:gd name="connsiteY955" fmla="*/ 61226 h 83135"/>
                <a:gd name="connsiteX956" fmla="*/ 2276442 w 3213021"/>
                <a:gd name="connsiteY956" fmla="*/ 53130 h 83135"/>
                <a:gd name="connsiteX957" fmla="*/ 2273489 w 3213021"/>
                <a:gd name="connsiteY957" fmla="*/ 41224 h 83135"/>
                <a:gd name="connsiteX958" fmla="*/ 2276349 w 3213021"/>
                <a:gd name="connsiteY958" fmla="*/ 29413 h 83135"/>
                <a:gd name="connsiteX959" fmla="*/ 2284158 w 3213021"/>
                <a:gd name="connsiteY959" fmla="*/ 21317 h 83135"/>
                <a:gd name="connsiteX960" fmla="*/ 2295492 w 3213021"/>
                <a:gd name="connsiteY960" fmla="*/ 18364 h 83135"/>
                <a:gd name="connsiteX961" fmla="*/ 2306733 w 3213021"/>
                <a:gd name="connsiteY961" fmla="*/ 21317 h 83135"/>
                <a:gd name="connsiteX962" fmla="*/ 2314542 w 3213021"/>
                <a:gd name="connsiteY962" fmla="*/ 29413 h 83135"/>
                <a:gd name="connsiteX963" fmla="*/ 2317305 w 3213021"/>
                <a:gd name="connsiteY963" fmla="*/ 41224 h 83135"/>
                <a:gd name="connsiteX964" fmla="*/ 2295492 w 3213021"/>
                <a:gd name="connsiteY964" fmla="*/ 24079 h 83135"/>
                <a:gd name="connsiteX965" fmla="*/ 2284539 w 3213021"/>
                <a:gd name="connsiteY965" fmla="*/ 28270 h 83135"/>
                <a:gd name="connsiteX966" fmla="*/ 2279493 w 3213021"/>
                <a:gd name="connsiteY966" fmla="*/ 39033 h 83135"/>
                <a:gd name="connsiteX967" fmla="*/ 2311496 w 3213021"/>
                <a:gd name="connsiteY967" fmla="*/ 39033 h 83135"/>
                <a:gd name="connsiteX968" fmla="*/ 2306445 w 3213021"/>
                <a:gd name="connsiteY968" fmla="*/ 28270 h 83135"/>
                <a:gd name="connsiteX969" fmla="*/ 2295492 w 3213021"/>
                <a:gd name="connsiteY969" fmla="*/ 24079 h 83135"/>
                <a:gd name="connsiteX970" fmla="*/ 2352642 w 3213021"/>
                <a:gd name="connsiteY970" fmla="*/ 18840 h 83135"/>
                <a:gd name="connsiteX971" fmla="*/ 2366167 w 3213021"/>
                <a:gd name="connsiteY971" fmla="*/ 23793 h 83135"/>
                <a:gd name="connsiteX972" fmla="*/ 2371120 w 3213021"/>
                <a:gd name="connsiteY972" fmla="*/ 38176 h 83135"/>
                <a:gd name="connsiteX973" fmla="*/ 2371120 w 3213021"/>
                <a:gd name="connsiteY973" fmla="*/ 64274 h 83135"/>
                <a:gd name="connsiteX974" fmla="*/ 2365120 w 3213021"/>
                <a:gd name="connsiteY974" fmla="*/ 64274 h 83135"/>
                <a:gd name="connsiteX975" fmla="*/ 2365120 w 3213021"/>
                <a:gd name="connsiteY975" fmla="*/ 38747 h 83135"/>
                <a:gd name="connsiteX976" fmla="*/ 2361595 w 3213021"/>
                <a:gd name="connsiteY976" fmla="*/ 27984 h 83135"/>
                <a:gd name="connsiteX977" fmla="*/ 2351503 w 3213021"/>
                <a:gd name="connsiteY977" fmla="*/ 24365 h 83135"/>
                <a:gd name="connsiteX978" fmla="*/ 2339973 w 3213021"/>
                <a:gd name="connsiteY978" fmla="*/ 28651 h 83135"/>
                <a:gd name="connsiteX979" fmla="*/ 2335783 w 3213021"/>
                <a:gd name="connsiteY979" fmla="*/ 40652 h 83135"/>
                <a:gd name="connsiteX980" fmla="*/ 2335783 w 3213021"/>
                <a:gd name="connsiteY980" fmla="*/ 64274 h 83135"/>
                <a:gd name="connsiteX981" fmla="*/ 2329690 w 3213021"/>
                <a:gd name="connsiteY981" fmla="*/ 64274 h 83135"/>
                <a:gd name="connsiteX982" fmla="*/ 2329690 w 3213021"/>
                <a:gd name="connsiteY982" fmla="*/ 19221 h 83135"/>
                <a:gd name="connsiteX983" fmla="*/ 2335499 w 3213021"/>
                <a:gd name="connsiteY983" fmla="*/ 19221 h 83135"/>
                <a:gd name="connsiteX984" fmla="*/ 2335499 w 3213021"/>
                <a:gd name="connsiteY984" fmla="*/ 27508 h 83135"/>
                <a:gd name="connsiteX985" fmla="*/ 2342354 w 3213021"/>
                <a:gd name="connsiteY985" fmla="*/ 21126 h 83135"/>
                <a:gd name="connsiteX986" fmla="*/ 2352642 w 3213021"/>
                <a:gd name="connsiteY986" fmla="*/ 18840 h 83135"/>
                <a:gd name="connsiteX987" fmla="*/ 2428842 w 3213021"/>
                <a:gd name="connsiteY987" fmla="*/ 647 h 83135"/>
                <a:gd name="connsiteX988" fmla="*/ 2428842 w 3213021"/>
                <a:gd name="connsiteY988" fmla="*/ 64274 h 83135"/>
                <a:gd name="connsiteX989" fmla="*/ 2423033 w 3213021"/>
                <a:gd name="connsiteY989" fmla="*/ 64274 h 83135"/>
                <a:gd name="connsiteX990" fmla="*/ 2423033 w 3213021"/>
                <a:gd name="connsiteY990" fmla="*/ 55321 h 83135"/>
                <a:gd name="connsiteX991" fmla="*/ 2415796 w 3213021"/>
                <a:gd name="connsiteY991" fmla="*/ 62274 h 83135"/>
                <a:gd name="connsiteX992" fmla="*/ 2405602 w 3213021"/>
                <a:gd name="connsiteY992" fmla="*/ 64751 h 83135"/>
                <a:gd name="connsiteX993" fmla="*/ 2394077 w 3213021"/>
                <a:gd name="connsiteY993" fmla="*/ 61798 h 83135"/>
                <a:gd name="connsiteX994" fmla="*/ 2386077 w 3213021"/>
                <a:gd name="connsiteY994" fmla="*/ 53606 h 83135"/>
                <a:gd name="connsiteX995" fmla="*/ 2383124 w 3213021"/>
                <a:gd name="connsiteY995" fmla="*/ 41700 h 83135"/>
                <a:gd name="connsiteX996" fmla="*/ 2386077 w 3213021"/>
                <a:gd name="connsiteY996" fmla="*/ 29794 h 83135"/>
                <a:gd name="connsiteX997" fmla="*/ 2394077 w 3213021"/>
                <a:gd name="connsiteY997" fmla="*/ 21698 h 83135"/>
                <a:gd name="connsiteX998" fmla="*/ 2405602 w 3213021"/>
                <a:gd name="connsiteY998" fmla="*/ 18840 h 83135"/>
                <a:gd name="connsiteX999" fmla="*/ 2415127 w 3213021"/>
                <a:gd name="connsiteY999" fmla="*/ 21126 h 83135"/>
                <a:gd name="connsiteX1000" fmla="*/ 2422368 w 3213021"/>
                <a:gd name="connsiteY1000" fmla="*/ 27794 h 83135"/>
                <a:gd name="connsiteX1001" fmla="*/ 2422368 w 3213021"/>
                <a:gd name="connsiteY1001" fmla="*/ 647 h 83135"/>
                <a:gd name="connsiteX1002" fmla="*/ 2406081 w 3213021"/>
                <a:gd name="connsiteY1002" fmla="*/ 59321 h 83135"/>
                <a:gd name="connsiteX1003" fmla="*/ 2414652 w 3213021"/>
                <a:gd name="connsiteY1003" fmla="*/ 57131 h 83135"/>
                <a:gd name="connsiteX1004" fmla="*/ 2420652 w 3213021"/>
                <a:gd name="connsiteY1004" fmla="*/ 50939 h 83135"/>
                <a:gd name="connsiteX1005" fmla="*/ 2422842 w 3213021"/>
                <a:gd name="connsiteY1005" fmla="*/ 41414 h 83135"/>
                <a:gd name="connsiteX1006" fmla="*/ 2420652 w 3213021"/>
                <a:gd name="connsiteY1006" fmla="*/ 31889 h 83135"/>
                <a:gd name="connsiteX1007" fmla="*/ 2414652 w 3213021"/>
                <a:gd name="connsiteY1007" fmla="*/ 25698 h 83135"/>
                <a:gd name="connsiteX1008" fmla="*/ 2397504 w 3213021"/>
                <a:gd name="connsiteY1008" fmla="*/ 25698 h 83135"/>
                <a:gd name="connsiteX1009" fmla="*/ 2391505 w 3213021"/>
                <a:gd name="connsiteY1009" fmla="*/ 31889 h 83135"/>
                <a:gd name="connsiteX1010" fmla="*/ 2389314 w 3213021"/>
                <a:gd name="connsiteY1010" fmla="*/ 41414 h 83135"/>
                <a:gd name="connsiteX1011" fmla="*/ 2391505 w 3213021"/>
                <a:gd name="connsiteY1011" fmla="*/ 50939 h 83135"/>
                <a:gd name="connsiteX1012" fmla="*/ 2397504 w 3213021"/>
                <a:gd name="connsiteY1012" fmla="*/ 57131 h 83135"/>
                <a:gd name="connsiteX1013" fmla="*/ 2406081 w 3213021"/>
                <a:gd name="connsiteY1013" fmla="*/ 59321 h 83135"/>
                <a:gd name="connsiteX1014" fmla="*/ 2461608 w 3213021"/>
                <a:gd name="connsiteY1014" fmla="*/ 18840 h 83135"/>
                <a:gd name="connsiteX1015" fmla="*/ 2475137 w 3213021"/>
                <a:gd name="connsiteY1015" fmla="*/ 23222 h 83135"/>
                <a:gd name="connsiteX1016" fmla="*/ 2479802 w 3213021"/>
                <a:gd name="connsiteY1016" fmla="*/ 36366 h 83135"/>
                <a:gd name="connsiteX1017" fmla="*/ 2479802 w 3213021"/>
                <a:gd name="connsiteY1017" fmla="*/ 64274 h 83135"/>
                <a:gd name="connsiteX1018" fmla="*/ 2473993 w 3213021"/>
                <a:gd name="connsiteY1018" fmla="*/ 64274 h 83135"/>
                <a:gd name="connsiteX1019" fmla="*/ 2473993 w 3213021"/>
                <a:gd name="connsiteY1019" fmla="*/ 57226 h 83135"/>
                <a:gd name="connsiteX1020" fmla="*/ 2467993 w 3213021"/>
                <a:gd name="connsiteY1020" fmla="*/ 62750 h 83135"/>
                <a:gd name="connsiteX1021" fmla="*/ 2458468 w 3213021"/>
                <a:gd name="connsiteY1021" fmla="*/ 64751 h 83135"/>
                <a:gd name="connsiteX1022" fmla="*/ 2446464 w 3213021"/>
                <a:gd name="connsiteY1022" fmla="*/ 61131 h 83135"/>
                <a:gd name="connsiteX1023" fmla="*/ 2441990 w 3213021"/>
                <a:gd name="connsiteY1023" fmla="*/ 51606 h 83135"/>
                <a:gd name="connsiteX1024" fmla="*/ 2446181 w 3213021"/>
                <a:gd name="connsiteY1024" fmla="*/ 42081 h 83135"/>
                <a:gd name="connsiteX1025" fmla="*/ 2459417 w 3213021"/>
                <a:gd name="connsiteY1025" fmla="*/ 38557 h 83135"/>
                <a:gd name="connsiteX1026" fmla="*/ 2473704 w 3213021"/>
                <a:gd name="connsiteY1026" fmla="*/ 38557 h 83135"/>
                <a:gd name="connsiteX1027" fmla="*/ 2473704 w 3213021"/>
                <a:gd name="connsiteY1027" fmla="*/ 35795 h 83135"/>
                <a:gd name="connsiteX1028" fmla="*/ 2470467 w 3213021"/>
                <a:gd name="connsiteY1028" fmla="*/ 26936 h 83135"/>
                <a:gd name="connsiteX1029" fmla="*/ 2460942 w 3213021"/>
                <a:gd name="connsiteY1029" fmla="*/ 23888 h 83135"/>
                <a:gd name="connsiteX1030" fmla="*/ 2452752 w 3213021"/>
                <a:gd name="connsiteY1030" fmla="*/ 25317 h 83135"/>
                <a:gd name="connsiteX1031" fmla="*/ 2445990 w 3213021"/>
                <a:gd name="connsiteY1031" fmla="*/ 29222 h 83135"/>
                <a:gd name="connsiteX1032" fmla="*/ 2443227 w 3213021"/>
                <a:gd name="connsiteY1032" fmla="*/ 24650 h 83135"/>
                <a:gd name="connsiteX1033" fmla="*/ 2451417 w 3213021"/>
                <a:gd name="connsiteY1033" fmla="*/ 20174 h 83135"/>
                <a:gd name="connsiteX1034" fmla="*/ 2461608 w 3213021"/>
                <a:gd name="connsiteY1034" fmla="*/ 18554 h 83135"/>
                <a:gd name="connsiteX1035" fmla="*/ 2459417 w 3213021"/>
                <a:gd name="connsiteY1035" fmla="*/ 59893 h 83135"/>
                <a:gd name="connsiteX1036" fmla="*/ 2468277 w 3213021"/>
                <a:gd name="connsiteY1036" fmla="*/ 57512 h 83135"/>
                <a:gd name="connsiteX1037" fmla="*/ 2473704 w 3213021"/>
                <a:gd name="connsiteY1037" fmla="*/ 50749 h 83135"/>
                <a:gd name="connsiteX1038" fmla="*/ 2473704 w 3213021"/>
                <a:gd name="connsiteY1038" fmla="*/ 43319 h 83135"/>
                <a:gd name="connsiteX1039" fmla="*/ 2459608 w 3213021"/>
                <a:gd name="connsiteY1039" fmla="*/ 43319 h 83135"/>
                <a:gd name="connsiteX1040" fmla="*/ 2447990 w 3213021"/>
                <a:gd name="connsiteY1040" fmla="*/ 51416 h 83135"/>
                <a:gd name="connsiteX1041" fmla="*/ 2451036 w 3213021"/>
                <a:gd name="connsiteY1041" fmla="*/ 57607 h 83135"/>
                <a:gd name="connsiteX1042" fmla="*/ 2459417 w 3213021"/>
                <a:gd name="connsiteY1042" fmla="*/ 59893 h 83135"/>
                <a:gd name="connsiteX1043" fmla="*/ 2519330 w 3213021"/>
                <a:gd name="connsiteY1043" fmla="*/ 18840 h 83135"/>
                <a:gd name="connsiteX1044" fmla="*/ 2532854 w 3213021"/>
                <a:gd name="connsiteY1044" fmla="*/ 23793 h 83135"/>
                <a:gd name="connsiteX1045" fmla="*/ 2537905 w 3213021"/>
                <a:gd name="connsiteY1045" fmla="*/ 38176 h 83135"/>
                <a:gd name="connsiteX1046" fmla="*/ 2537905 w 3213021"/>
                <a:gd name="connsiteY1046" fmla="*/ 64274 h 83135"/>
                <a:gd name="connsiteX1047" fmla="*/ 2531808 w 3213021"/>
                <a:gd name="connsiteY1047" fmla="*/ 64274 h 83135"/>
                <a:gd name="connsiteX1048" fmla="*/ 2531808 w 3213021"/>
                <a:gd name="connsiteY1048" fmla="*/ 38747 h 83135"/>
                <a:gd name="connsiteX1049" fmla="*/ 2528283 w 3213021"/>
                <a:gd name="connsiteY1049" fmla="*/ 27984 h 83135"/>
                <a:gd name="connsiteX1050" fmla="*/ 2518283 w 3213021"/>
                <a:gd name="connsiteY1050" fmla="*/ 24365 h 83135"/>
                <a:gd name="connsiteX1051" fmla="*/ 2506661 w 3213021"/>
                <a:gd name="connsiteY1051" fmla="*/ 28651 h 83135"/>
                <a:gd name="connsiteX1052" fmla="*/ 2502470 w 3213021"/>
                <a:gd name="connsiteY1052" fmla="*/ 40652 h 83135"/>
                <a:gd name="connsiteX1053" fmla="*/ 2502470 w 3213021"/>
                <a:gd name="connsiteY1053" fmla="*/ 64274 h 83135"/>
                <a:gd name="connsiteX1054" fmla="*/ 2496377 w 3213021"/>
                <a:gd name="connsiteY1054" fmla="*/ 64274 h 83135"/>
                <a:gd name="connsiteX1055" fmla="*/ 2496377 w 3213021"/>
                <a:gd name="connsiteY1055" fmla="*/ 19221 h 83135"/>
                <a:gd name="connsiteX1056" fmla="*/ 2502186 w 3213021"/>
                <a:gd name="connsiteY1056" fmla="*/ 19221 h 83135"/>
                <a:gd name="connsiteX1057" fmla="*/ 2502186 w 3213021"/>
                <a:gd name="connsiteY1057" fmla="*/ 27508 h 83135"/>
                <a:gd name="connsiteX1058" fmla="*/ 2509140 w 3213021"/>
                <a:gd name="connsiteY1058" fmla="*/ 21126 h 83135"/>
                <a:gd name="connsiteX1059" fmla="*/ 2519330 w 3213021"/>
                <a:gd name="connsiteY1059" fmla="*/ 18840 h 83135"/>
                <a:gd name="connsiteX1060" fmla="*/ 2578196 w 3213021"/>
                <a:gd name="connsiteY1060" fmla="*/ 61512 h 83135"/>
                <a:gd name="connsiteX1061" fmla="*/ 2573908 w 3213021"/>
                <a:gd name="connsiteY1061" fmla="*/ 63893 h 83135"/>
                <a:gd name="connsiteX1062" fmla="*/ 2568671 w 3213021"/>
                <a:gd name="connsiteY1062" fmla="*/ 64751 h 83135"/>
                <a:gd name="connsiteX1063" fmla="*/ 2555430 w 3213021"/>
                <a:gd name="connsiteY1063" fmla="*/ 54330 h 83135"/>
                <a:gd name="connsiteX1064" fmla="*/ 2555430 w 3213021"/>
                <a:gd name="connsiteY1064" fmla="*/ 51606 h 83135"/>
                <a:gd name="connsiteX1065" fmla="*/ 2555430 w 3213021"/>
                <a:gd name="connsiteY1065" fmla="*/ 24365 h 83135"/>
                <a:gd name="connsiteX1066" fmla="*/ 2547430 w 3213021"/>
                <a:gd name="connsiteY1066" fmla="*/ 24365 h 83135"/>
                <a:gd name="connsiteX1067" fmla="*/ 2547430 w 3213021"/>
                <a:gd name="connsiteY1067" fmla="*/ 19221 h 83135"/>
                <a:gd name="connsiteX1068" fmla="*/ 2555430 w 3213021"/>
                <a:gd name="connsiteY1068" fmla="*/ 19221 h 83135"/>
                <a:gd name="connsiteX1069" fmla="*/ 2555430 w 3213021"/>
                <a:gd name="connsiteY1069" fmla="*/ 9696 h 83135"/>
                <a:gd name="connsiteX1070" fmla="*/ 2561527 w 3213021"/>
                <a:gd name="connsiteY1070" fmla="*/ 9696 h 83135"/>
                <a:gd name="connsiteX1071" fmla="*/ 2561527 w 3213021"/>
                <a:gd name="connsiteY1071" fmla="*/ 19221 h 83135"/>
                <a:gd name="connsiteX1072" fmla="*/ 2575433 w 3213021"/>
                <a:gd name="connsiteY1072" fmla="*/ 19221 h 83135"/>
                <a:gd name="connsiteX1073" fmla="*/ 2575433 w 3213021"/>
                <a:gd name="connsiteY1073" fmla="*/ 24365 h 83135"/>
                <a:gd name="connsiteX1074" fmla="*/ 2561718 w 3213021"/>
                <a:gd name="connsiteY1074" fmla="*/ 24365 h 83135"/>
                <a:gd name="connsiteX1075" fmla="*/ 2561718 w 3213021"/>
                <a:gd name="connsiteY1075" fmla="*/ 52082 h 83135"/>
                <a:gd name="connsiteX1076" fmla="*/ 2563718 w 3213021"/>
                <a:gd name="connsiteY1076" fmla="*/ 58274 h 83135"/>
                <a:gd name="connsiteX1077" fmla="*/ 2569527 w 3213021"/>
                <a:gd name="connsiteY1077" fmla="*/ 60369 h 83135"/>
                <a:gd name="connsiteX1078" fmla="*/ 2573145 w 3213021"/>
                <a:gd name="connsiteY1078" fmla="*/ 59702 h 83135"/>
                <a:gd name="connsiteX1079" fmla="*/ 2576196 w 3213021"/>
                <a:gd name="connsiteY1079" fmla="*/ 57988 h 83135"/>
                <a:gd name="connsiteX1080" fmla="*/ 2601343 w 3213021"/>
                <a:gd name="connsiteY1080" fmla="*/ 64751 h 83135"/>
                <a:gd name="connsiteX1081" fmla="*/ 2590767 w 3213021"/>
                <a:gd name="connsiteY1081" fmla="*/ 63131 h 83135"/>
                <a:gd name="connsiteX1082" fmla="*/ 2582958 w 3213021"/>
                <a:gd name="connsiteY1082" fmla="*/ 59131 h 83135"/>
                <a:gd name="connsiteX1083" fmla="*/ 2585721 w 3213021"/>
                <a:gd name="connsiteY1083" fmla="*/ 54368 h 83135"/>
                <a:gd name="connsiteX1084" fmla="*/ 2592865 w 3213021"/>
                <a:gd name="connsiteY1084" fmla="*/ 57988 h 83135"/>
                <a:gd name="connsiteX1085" fmla="*/ 2601720 w 3213021"/>
                <a:gd name="connsiteY1085" fmla="*/ 59417 h 83135"/>
                <a:gd name="connsiteX1086" fmla="*/ 2611245 w 3213021"/>
                <a:gd name="connsiteY1086" fmla="*/ 57416 h 83135"/>
                <a:gd name="connsiteX1087" fmla="*/ 2614198 w 3213021"/>
                <a:gd name="connsiteY1087" fmla="*/ 51987 h 83135"/>
                <a:gd name="connsiteX1088" fmla="*/ 2612580 w 3213021"/>
                <a:gd name="connsiteY1088" fmla="*/ 48082 h 83135"/>
                <a:gd name="connsiteX1089" fmla="*/ 2608487 w 3213021"/>
                <a:gd name="connsiteY1089" fmla="*/ 45986 h 83135"/>
                <a:gd name="connsiteX1090" fmla="*/ 2601818 w 3213021"/>
                <a:gd name="connsiteY1090" fmla="*/ 44558 h 83135"/>
                <a:gd name="connsiteX1091" fmla="*/ 2593055 w 3213021"/>
                <a:gd name="connsiteY1091" fmla="*/ 42462 h 83135"/>
                <a:gd name="connsiteX1092" fmla="*/ 2587339 w 3213021"/>
                <a:gd name="connsiteY1092" fmla="*/ 38843 h 83135"/>
                <a:gd name="connsiteX1093" fmla="*/ 2584958 w 3213021"/>
                <a:gd name="connsiteY1093" fmla="*/ 31699 h 83135"/>
                <a:gd name="connsiteX1094" fmla="*/ 2589721 w 3213021"/>
                <a:gd name="connsiteY1094" fmla="*/ 22174 h 83135"/>
                <a:gd name="connsiteX1095" fmla="*/ 2602771 w 3213021"/>
                <a:gd name="connsiteY1095" fmla="*/ 18554 h 83135"/>
                <a:gd name="connsiteX1096" fmla="*/ 2611533 w 3213021"/>
                <a:gd name="connsiteY1096" fmla="*/ 19697 h 83135"/>
                <a:gd name="connsiteX1097" fmla="*/ 2618770 w 3213021"/>
                <a:gd name="connsiteY1097" fmla="*/ 22745 h 83135"/>
                <a:gd name="connsiteX1098" fmla="*/ 2616105 w 3213021"/>
                <a:gd name="connsiteY1098" fmla="*/ 27603 h 83135"/>
                <a:gd name="connsiteX1099" fmla="*/ 2602771 w 3213021"/>
                <a:gd name="connsiteY1099" fmla="*/ 23793 h 83135"/>
                <a:gd name="connsiteX1100" fmla="*/ 2594009 w 3213021"/>
                <a:gd name="connsiteY1100" fmla="*/ 25889 h 83135"/>
                <a:gd name="connsiteX1101" fmla="*/ 2591055 w 3213021"/>
                <a:gd name="connsiteY1101" fmla="*/ 31223 h 83135"/>
                <a:gd name="connsiteX1102" fmla="*/ 2592767 w 3213021"/>
                <a:gd name="connsiteY1102" fmla="*/ 35318 h 83135"/>
                <a:gd name="connsiteX1103" fmla="*/ 2596864 w 3213021"/>
                <a:gd name="connsiteY1103" fmla="*/ 37604 h 83135"/>
                <a:gd name="connsiteX1104" fmla="*/ 2603724 w 3213021"/>
                <a:gd name="connsiteY1104" fmla="*/ 39128 h 83135"/>
                <a:gd name="connsiteX1105" fmla="*/ 2612389 w 3213021"/>
                <a:gd name="connsiteY1105" fmla="*/ 41224 h 83135"/>
                <a:gd name="connsiteX1106" fmla="*/ 2618012 w 3213021"/>
                <a:gd name="connsiteY1106" fmla="*/ 44748 h 83135"/>
                <a:gd name="connsiteX1107" fmla="*/ 2620296 w 3213021"/>
                <a:gd name="connsiteY1107" fmla="*/ 51606 h 83135"/>
                <a:gd name="connsiteX1108" fmla="*/ 2615342 w 3213021"/>
                <a:gd name="connsiteY1108" fmla="*/ 61131 h 83135"/>
                <a:gd name="connsiteX1109" fmla="*/ 2601720 w 3213021"/>
                <a:gd name="connsiteY1109" fmla="*/ 64655 h 83135"/>
                <a:gd name="connsiteX1110" fmla="*/ 2672302 w 3213021"/>
                <a:gd name="connsiteY1110" fmla="*/ 64751 h 83135"/>
                <a:gd name="connsiteX1111" fmla="*/ 2660302 w 3213021"/>
                <a:gd name="connsiteY1111" fmla="*/ 61798 h 83135"/>
                <a:gd name="connsiteX1112" fmla="*/ 2652015 w 3213021"/>
                <a:gd name="connsiteY1112" fmla="*/ 53606 h 83135"/>
                <a:gd name="connsiteX1113" fmla="*/ 2652015 w 3213021"/>
                <a:gd name="connsiteY1113" fmla="*/ 29889 h 83135"/>
                <a:gd name="connsiteX1114" fmla="*/ 2660302 w 3213021"/>
                <a:gd name="connsiteY1114" fmla="*/ 21793 h 83135"/>
                <a:gd name="connsiteX1115" fmla="*/ 2672302 w 3213021"/>
                <a:gd name="connsiteY1115" fmla="*/ 18840 h 83135"/>
                <a:gd name="connsiteX1116" fmla="*/ 2682682 w 3213021"/>
                <a:gd name="connsiteY1116" fmla="*/ 21126 h 83135"/>
                <a:gd name="connsiteX1117" fmla="*/ 2689924 w 3213021"/>
                <a:gd name="connsiteY1117" fmla="*/ 27794 h 83135"/>
                <a:gd name="connsiteX1118" fmla="*/ 2685445 w 3213021"/>
                <a:gd name="connsiteY1118" fmla="*/ 30842 h 83135"/>
                <a:gd name="connsiteX1119" fmla="*/ 2679734 w 3213021"/>
                <a:gd name="connsiteY1119" fmla="*/ 25793 h 83135"/>
                <a:gd name="connsiteX1120" fmla="*/ 2672302 w 3213021"/>
                <a:gd name="connsiteY1120" fmla="*/ 24174 h 83135"/>
                <a:gd name="connsiteX1121" fmla="*/ 2663539 w 3213021"/>
                <a:gd name="connsiteY1121" fmla="*/ 26365 h 83135"/>
                <a:gd name="connsiteX1122" fmla="*/ 2657442 w 3213021"/>
                <a:gd name="connsiteY1122" fmla="*/ 32556 h 83135"/>
                <a:gd name="connsiteX1123" fmla="*/ 2657442 w 3213021"/>
                <a:gd name="connsiteY1123" fmla="*/ 50939 h 83135"/>
                <a:gd name="connsiteX1124" fmla="*/ 2663539 w 3213021"/>
                <a:gd name="connsiteY1124" fmla="*/ 57131 h 83135"/>
                <a:gd name="connsiteX1125" fmla="*/ 2672302 w 3213021"/>
                <a:gd name="connsiteY1125" fmla="*/ 59321 h 83135"/>
                <a:gd name="connsiteX1126" fmla="*/ 2679734 w 3213021"/>
                <a:gd name="connsiteY1126" fmla="*/ 57702 h 83135"/>
                <a:gd name="connsiteX1127" fmla="*/ 2685445 w 3213021"/>
                <a:gd name="connsiteY1127" fmla="*/ 52749 h 83135"/>
                <a:gd name="connsiteX1128" fmla="*/ 2689924 w 3213021"/>
                <a:gd name="connsiteY1128" fmla="*/ 55797 h 83135"/>
                <a:gd name="connsiteX1129" fmla="*/ 2682682 w 3213021"/>
                <a:gd name="connsiteY1129" fmla="*/ 62465 h 83135"/>
                <a:gd name="connsiteX1130" fmla="*/ 2672302 w 3213021"/>
                <a:gd name="connsiteY1130" fmla="*/ 64751 h 83135"/>
                <a:gd name="connsiteX1131" fmla="*/ 2724117 w 3213021"/>
                <a:gd name="connsiteY1131" fmla="*/ 18840 h 83135"/>
                <a:gd name="connsiteX1132" fmla="*/ 2737642 w 3213021"/>
                <a:gd name="connsiteY1132" fmla="*/ 23793 h 83135"/>
                <a:gd name="connsiteX1133" fmla="*/ 2742693 w 3213021"/>
                <a:gd name="connsiteY1133" fmla="*/ 38176 h 83135"/>
                <a:gd name="connsiteX1134" fmla="*/ 2742693 w 3213021"/>
                <a:gd name="connsiteY1134" fmla="*/ 64274 h 83135"/>
                <a:gd name="connsiteX1135" fmla="*/ 2736595 w 3213021"/>
                <a:gd name="connsiteY1135" fmla="*/ 64274 h 83135"/>
                <a:gd name="connsiteX1136" fmla="*/ 2736595 w 3213021"/>
                <a:gd name="connsiteY1136" fmla="*/ 38747 h 83135"/>
                <a:gd name="connsiteX1137" fmla="*/ 2733070 w 3213021"/>
                <a:gd name="connsiteY1137" fmla="*/ 27984 h 83135"/>
                <a:gd name="connsiteX1138" fmla="*/ 2723071 w 3213021"/>
                <a:gd name="connsiteY1138" fmla="*/ 24365 h 83135"/>
                <a:gd name="connsiteX1139" fmla="*/ 2711546 w 3213021"/>
                <a:gd name="connsiteY1139" fmla="*/ 28651 h 83135"/>
                <a:gd name="connsiteX1140" fmla="*/ 2707258 w 3213021"/>
                <a:gd name="connsiteY1140" fmla="*/ 40652 h 83135"/>
                <a:gd name="connsiteX1141" fmla="*/ 2707258 w 3213021"/>
                <a:gd name="connsiteY1141" fmla="*/ 64274 h 83135"/>
                <a:gd name="connsiteX1142" fmla="*/ 2701165 w 3213021"/>
                <a:gd name="connsiteY1142" fmla="*/ 64274 h 83135"/>
                <a:gd name="connsiteX1143" fmla="*/ 2701165 w 3213021"/>
                <a:gd name="connsiteY1143" fmla="*/ 647 h 83135"/>
                <a:gd name="connsiteX1144" fmla="*/ 2707258 w 3213021"/>
                <a:gd name="connsiteY1144" fmla="*/ 647 h 83135"/>
                <a:gd name="connsiteX1145" fmla="*/ 2707258 w 3213021"/>
                <a:gd name="connsiteY1145" fmla="*/ 27032 h 83135"/>
                <a:gd name="connsiteX1146" fmla="*/ 2714118 w 3213021"/>
                <a:gd name="connsiteY1146" fmla="*/ 21031 h 83135"/>
                <a:gd name="connsiteX1147" fmla="*/ 2723643 w 3213021"/>
                <a:gd name="connsiteY1147" fmla="*/ 18840 h 83135"/>
                <a:gd name="connsiteX1148" fmla="*/ 2774984 w 3213021"/>
                <a:gd name="connsiteY1148" fmla="*/ 18840 h 83135"/>
                <a:gd name="connsiteX1149" fmla="*/ 2788508 w 3213021"/>
                <a:gd name="connsiteY1149" fmla="*/ 23222 h 83135"/>
                <a:gd name="connsiteX1150" fmla="*/ 2793271 w 3213021"/>
                <a:gd name="connsiteY1150" fmla="*/ 36366 h 83135"/>
                <a:gd name="connsiteX1151" fmla="*/ 2793271 w 3213021"/>
                <a:gd name="connsiteY1151" fmla="*/ 64274 h 83135"/>
                <a:gd name="connsiteX1152" fmla="*/ 2787457 w 3213021"/>
                <a:gd name="connsiteY1152" fmla="*/ 64274 h 83135"/>
                <a:gd name="connsiteX1153" fmla="*/ 2787457 w 3213021"/>
                <a:gd name="connsiteY1153" fmla="*/ 57226 h 83135"/>
                <a:gd name="connsiteX1154" fmla="*/ 2781365 w 3213021"/>
                <a:gd name="connsiteY1154" fmla="*/ 62750 h 83135"/>
                <a:gd name="connsiteX1155" fmla="*/ 2771840 w 3213021"/>
                <a:gd name="connsiteY1155" fmla="*/ 64751 h 83135"/>
                <a:gd name="connsiteX1156" fmla="*/ 2759836 w 3213021"/>
                <a:gd name="connsiteY1156" fmla="*/ 61131 h 83135"/>
                <a:gd name="connsiteX1157" fmla="*/ 2758217 w 3213021"/>
                <a:gd name="connsiteY1157" fmla="*/ 43691 h 83135"/>
                <a:gd name="connsiteX1158" fmla="*/ 2759836 w 3213021"/>
                <a:gd name="connsiteY1158" fmla="*/ 42081 h 83135"/>
                <a:gd name="connsiteX1159" fmla="*/ 2773170 w 3213021"/>
                <a:gd name="connsiteY1159" fmla="*/ 38557 h 83135"/>
                <a:gd name="connsiteX1160" fmla="*/ 2787457 w 3213021"/>
                <a:gd name="connsiteY1160" fmla="*/ 38557 h 83135"/>
                <a:gd name="connsiteX1161" fmla="*/ 2787457 w 3213021"/>
                <a:gd name="connsiteY1161" fmla="*/ 35795 h 83135"/>
                <a:gd name="connsiteX1162" fmla="*/ 2784220 w 3213021"/>
                <a:gd name="connsiteY1162" fmla="*/ 26936 h 83135"/>
                <a:gd name="connsiteX1163" fmla="*/ 2774695 w 3213021"/>
                <a:gd name="connsiteY1163" fmla="*/ 23888 h 83135"/>
                <a:gd name="connsiteX1164" fmla="*/ 2766408 w 3213021"/>
                <a:gd name="connsiteY1164" fmla="*/ 25317 h 83135"/>
                <a:gd name="connsiteX1165" fmla="*/ 2759645 w 3213021"/>
                <a:gd name="connsiteY1165" fmla="*/ 29222 h 83135"/>
                <a:gd name="connsiteX1166" fmla="*/ 2756883 w 3213021"/>
                <a:gd name="connsiteY1166" fmla="*/ 24650 h 83135"/>
                <a:gd name="connsiteX1167" fmla="*/ 2765170 w 3213021"/>
                <a:gd name="connsiteY1167" fmla="*/ 20174 h 83135"/>
                <a:gd name="connsiteX1168" fmla="*/ 2775267 w 3213021"/>
                <a:gd name="connsiteY1168" fmla="*/ 18554 h 83135"/>
                <a:gd name="connsiteX1169" fmla="*/ 2772886 w 3213021"/>
                <a:gd name="connsiteY1169" fmla="*/ 59893 h 83135"/>
                <a:gd name="connsiteX1170" fmla="*/ 2781648 w 3213021"/>
                <a:gd name="connsiteY1170" fmla="*/ 57512 h 83135"/>
                <a:gd name="connsiteX1171" fmla="*/ 2787174 w 3213021"/>
                <a:gd name="connsiteY1171" fmla="*/ 50749 h 83135"/>
                <a:gd name="connsiteX1172" fmla="*/ 2787174 w 3213021"/>
                <a:gd name="connsiteY1172" fmla="*/ 43319 h 83135"/>
                <a:gd name="connsiteX1173" fmla="*/ 2772984 w 3213021"/>
                <a:gd name="connsiteY1173" fmla="*/ 43319 h 83135"/>
                <a:gd name="connsiteX1174" fmla="*/ 2761454 w 3213021"/>
                <a:gd name="connsiteY1174" fmla="*/ 51416 h 83135"/>
                <a:gd name="connsiteX1175" fmla="*/ 2764408 w 3213021"/>
                <a:gd name="connsiteY1175" fmla="*/ 57607 h 83135"/>
                <a:gd name="connsiteX1176" fmla="*/ 2772886 w 3213021"/>
                <a:gd name="connsiteY1176" fmla="*/ 59893 h 83135"/>
                <a:gd name="connsiteX1177" fmla="*/ 2815656 w 3213021"/>
                <a:gd name="connsiteY1177" fmla="*/ 27984 h 83135"/>
                <a:gd name="connsiteX1178" fmla="*/ 2822037 w 3213021"/>
                <a:gd name="connsiteY1178" fmla="*/ 21126 h 83135"/>
                <a:gd name="connsiteX1179" fmla="*/ 2832515 w 3213021"/>
                <a:gd name="connsiteY1179" fmla="*/ 18840 h 83135"/>
                <a:gd name="connsiteX1180" fmla="*/ 2832515 w 3213021"/>
                <a:gd name="connsiteY1180" fmla="*/ 24746 h 83135"/>
                <a:gd name="connsiteX1181" fmla="*/ 2831083 w 3213021"/>
                <a:gd name="connsiteY1181" fmla="*/ 24746 h 83135"/>
                <a:gd name="connsiteX1182" fmla="*/ 2819939 w 3213021"/>
                <a:gd name="connsiteY1182" fmla="*/ 29127 h 83135"/>
                <a:gd name="connsiteX1183" fmla="*/ 2815846 w 3213021"/>
                <a:gd name="connsiteY1183" fmla="*/ 41414 h 83135"/>
                <a:gd name="connsiteX1184" fmla="*/ 2815846 w 3213021"/>
                <a:gd name="connsiteY1184" fmla="*/ 64370 h 83135"/>
                <a:gd name="connsiteX1185" fmla="*/ 2809749 w 3213021"/>
                <a:gd name="connsiteY1185" fmla="*/ 64370 h 83135"/>
                <a:gd name="connsiteX1186" fmla="*/ 2809749 w 3213021"/>
                <a:gd name="connsiteY1186" fmla="*/ 19316 h 83135"/>
                <a:gd name="connsiteX1187" fmla="*/ 2815656 w 3213021"/>
                <a:gd name="connsiteY1187" fmla="*/ 19316 h 83135"/>
                <a:gd name="connsiteX1188" fmla="*/ 2815656 w 3213021"/>
                <a:gd name="connsiteY1188" fmla="*/ 28079 h 83135"/>
                <a:gd name="connsiteX1189" fmla="*/ 2884805 w 3213021"/>
                <a:gd name="connsiteY1189" fmla="*/ 19221 h 83135"/>
                <a:gd name="connsiteX1190" fmla="*/ 2884805 w 3213021"/>
                <a:gd name="connsiteY1190" fmla="*/ 58750 h 83135"/>
                <a:gd name="connsiteX1191" fmla="*/ 2868234 w 3213021"/>
                <a:gd name="connsiteY1191" fmla="*/ 81324 h 83135"/>
                <a:gd name="connsiteX1192" fmla="*/ 2862230 w 3213021"/>
                <a:gd name="connsiteY1192" fmla="*/ 81324 h 83135"/>
                <a:gd name="connsiteX1193" fmla="*/ 2850421 w 3213021"/>
                <a:gd name="connsiteY1193" fmla="*/ 79514 h 83135"/>
                <a:gd name="connsiteX1194" fmla="*/ 2840896 w 3213021"/>
                <a:gd name="connsiteY1194" fmla="*/ 74371 h 83135"/>
                <a:gd name="connsiteX1195" fmla="*/ 2843942 w 3213021"/>
                <a:gd name="connsiteY1195" fmla="*/ 69799 h 83135"/>
                <a:gd name="connsiteX1196" fmla="*/ 2851849 w 3213021"/>
                <a:gd name="connsiteY1196" fmla="*/ 74276 h 83135"/>
                <a:gd name="connsiteX1197" fmla="*/ 2861374 w 3213021"/>
                <a:gd name="connsiteY1197" fmla="*/ 75895 h 83135"/>
                <a:gd name="connsiteX1198" fmla="*/ 2874043 w 3213021"/>
                <a:gd name="connsiteY1198" fmla="*/ 71990 h 83135"/>
                <a:gd name="connsiteX1199" fmla="*/ 2878043 w 3213021"/>
                <a:gd name="connsiteY1199" fmla="*/ 59607 h 83135"/>
                <a:gd name="connsiteX1200" fmla="*/ 2878043 w 3213021"/>
                <a:gd name="connsiteY1200" fmla="*/ 53797 h 83135"/>
                <a:gd name="connsiteX1201" fmla="*/ 2870615 w 3213021"/>
                <a:gd name="connsiteY1201" fmla="*/ 60369 h 83135"/>
                <a:gd name="connsiteX1202" fmla="*/ 2860518 w 3213021"/>
                <a:gd name="connsiteY1202" fmla="*/ 62560 h 83135"/>
                <a:gd name="connsiteX1203" fmla="*/ 2848896 w 3213021"/>
                <a:gd name="connsiteY1203" fmla="*/ 59798 h 83135"/>
                <a:gd name="connsiteX1204" fmla="*/ 2840798 w 3213021"/>
                <a:gd name="connsiteY1204" fmla="*/ 51987 h 83135"/>
                <a:gd name="connsiteX1205" fmla="*/ 2837845 w 3213021"/>
                <a:gd name="connsiteY1205" fmla="*/ 40652 h 83135"/>
                <a:gd name="connsiteX1206" fmla="*/ 2840798 w 3213021"/>
                <a:gd name="connsiteY1206" fmla="*/ 29318 h 83135"/>
                <a:gd name="connsiteX1207" fmla="*/ 2848896 w 3213021"/>
                <a:gd name="connsiteY1207" fmla="*/ 21602 h 83135"/>
                <a:gd name="connsiteX1208" fmla="*/ 2860518 w 3213021"/>
                <a:gd name="connsiteY1208" fmla="*/ 18840 h 83135"/>
                <a:gd name="connsiteX1209" fmla="*/ 2870801 w 3213021"/>
                <a:gd name="connsiteY1209" fmla="*/ 21126 h 83135"/>
                <a:gd name="connsiteX1210" fmla="*/ 2878326 w 3213021"/>
                <a:gd name="connsiteY1210" fmla="*/ 27889 h 83135"/>
                <a:gd name="connsiteX1211" fmla="*/ 2878326 w 3213021"/>
                <a:gd name="connsiteY1211" fmla="*/ 19221 h 83135"/>
                <a:gd name="connsiteX1212" fmla="*/ 2861755 w 3213021"/>
                <a:gd name="connsiteY1212" fmla="*/ 57321 h 83135"/>
                <a:gd name="connsiteX1213" fmla="*/ 2870615 w 3213021"/>
                <a:gd name="connsiteY1213" fmla="*/ 55226 h 83135"/>
                <a:gd name="connsiteX1214" fmla="*/ 2876708 w 3213021"/>
                <a:gd name="connsiteY1214" fmla="*/ 49415 h 83135"/>
                <a:gd name="connsiteX1215" fmla="*/ 2878898 w 3213021"/>
                <a:gd name="connsiteY1215" fmla="*/ 40843 h 83135"/>
                <a:gd name="connsiteX1216" fmla="*/ 2876708 w 3213021"/>
                <a:gd name="connsiteY1216" fmla="*/ 32270 h 83135"/>
                <a:gd name="connsiteX1217" fmla="*/ 2870615 w 3213021"/>
                <a:gd name="connsiteY1217" fmla="*/ 26460 h 83135"/>
                <a:gd name="connsiteX1218" fmla="*/ 2861755 w 3213021"/>
                <a:gd name="connsiteY1218" fmla="*/ 24365 h 83135"/>
                <a:gd name="connsiteX1219" fmla="*/ 2852993 w 3213021"/>
                <a:gd name="connsiteY1219" fmla="*/ 26365 h 83135"/>
                <a:gd name="connsiteX1220" fmla="*/ 2846896 w 3213021"/>
                <a:gd name="connsiteY1220" fmla="*/ 32270 h 83135"/>
                <a:gd name="connsiteX1221" fmla="*/ 2844705 w 3213021"/>
                <a:gd name="connsiteY1221" fmla="*/ 40843 h 83135"/>
                <a:gd name="connsiteX1222" fmla="*/ 2846896 w 3213021"/>
                <a:gd name="connsiteY1222" fmla="*/ 49415 h 83135"/>
                <a:gd name="connsiteX1223" fmla="*/ 2852993 w 3213021"/>
                <a:gd name="connsiteY1223" fmla="*/ 55226 h 83135"/>
                <a:gd name="connsiteX1224" fmla="*/ 2861755 w 3213021"/>
                <a:gd name="connsiteY1224" fmla="*/ 57321 h 83135"/>
                <a:gd name="connsiteX1225" fmla="*/ 2941099 w 3213021"/>
                <a:gd name="connsiteY1225" fmla="*/ 43796 h 83135"/>
                <a:gd name="connsiteX1226" fmla="*/ 2902999 w 3213021"/>
                <a:gd name="connsiteY1226" fmla="*/ 43796 h 83135"/>
                <a:gd name="connsiteX1227" fmla="*/ 2908427 w 3213021"/>
                <a:gd name="connsiteY1227" fmla="*/ 55130 h 83135"/>
                <a:gd name="connsiteX1228" fmla="*/ 2920807 w 3213021"/>
                <a:gd name="connsiteY1228" fmla="*/ 59512 h 83135"/>
                <a:gd name="connsiteX1229" fmla="*/ 2928523 w 3213021"/>
                <a:gd name="connsiteY1229" fmla="*/ 57988 h 83135"/>
                <a:gd name="connsiteX1230" fmla="*/ 2934527 w 3213021"/>
                <a:gd name="connsiteY1230" fmla="*/ 53606 h 83135"/>
                <a:gd name="connsiteX1231" fmla="*/ 2937955 w 3213021"/>
                <a:gd name="connsiteY1231" fmla="*/ 57512 h 83135"/>
                <a:gd name="connsiteX1232" fmla="*/ 2930523 w 3213021"/>
                <a:gd name="connsiteY1232" fmla="*/ 63036 h 83135"/>
                <a:gd name="connsiteX1233" fmla="*/ 2920998 w 3213021"/>
                <a:gd name="connsiteY1233" fmla="*/ 64941 h 83135"/>
                <a:gd name="connsiteX1234" fmla="*/ 2908715 w 3213021"/>
                <a:gd name="connsiteY1234" fmla="*/ 61893 h 83135"/>
                <a:gd name="connsiteX1235" fmla="*/ 2900330 w 3213021"/>
                <a:gd name="connsiteY1235" fmla="*/ 53797 h 83135"/>
                <a:gd name="connsiteX1236" fmla="*/ 2897283 w 3213021"/>
                <a:gd name="connsiteY1236" fmla="*/ 41891 h 83135"/>
                <a:gd name="connsiteX1237" fmla="*/ 2900139 w 3213021"/>
                <a:gd name="connsiteY1237" fmla="*/ 30080 h 83135"/>
                <a:gd name="connsiteX1238" fmla="*/ 2930621 w 3213021"/>
                <a:gd name="connsiteY1238" fmla="*/ 21983 h 83135"/>
                <a:gd name="connsiteX1239" fmla="*/ 2938337 w 3213021"/>
                <a:gd name="connsiteY1239" fmla="*/ 30080 h 83135"/>
                <a:gd name="connsiteX1240" fmla="*/ 2941192 w 3213021"/>
                <a:gd name="connsiteY1240" fmla="*/ 41891 h 83135"/>
                <a:gd name="connsiteX1241" fmla="*/ 2919380 w 3213021"/>
                <a:gd name="connsiteY1241" fmla="*/ 24746 h 83135"/>
                <a:gd name="connsiteX1242" fmla="*/ 2908427 w 3213021"/>
                <a:gd name="connsiteY1242" fmla="*/ 28937 h 83135"/>
                <a:gd name="connsiteX1243" fmla="*/ 2903381 w 3213021"/>
                <a:gd name="connsiteY1243" fmla="*/ 39700 h 83135"/>
                <a:gd name="connsiteX1244" fmla="*/ 2935383 w 3213021"/>
                <a:gd name="connsiteY1244" fmla="*/ 39700 h 83135"/>
                <a:gd name="connsiteX1245" fmla="*/ 2930332 w 3213021"/>
                <a:gd name="connsiteY1245" fmla="*/ 28937 h 83135"/>
                <a:gd name="connsiteX1246" fmla="*/ 2919380 w 3213021"/>
                <a:gd name="connsiteY1246" fmla="*/ 24746 h 83135"/>
                <a:gd name="connsiteX1247" fmla="*/ 2994817 w 3213021"/>
                <a:gd name="connsiteY1247" fmla="*/ 1314 h 83135"/>
                <a:gd name="connsiteX1248" fmla="*/ 2994817 w 3213021"/>
                <a:gd name="connsiteY1248" fmla="*/ 64941 h 83135"/>
                <a:gd name="connsiteX1249" fmla="*/ 2988915 w 3213021"/>
                <a:gd name="connsiteY1249" fmla="*/ 64941 h 83135"/>
                <a:gd name="connsiteX1250" fmla="*/ 2988915 w 3213021"/>
                <a:gd name="connsiteY1250" fmla="*/ 55988 h 83135"/>
                <a:gd name="connsiteX1251" fmla="*/ 2981673 w 3213021"/>
                <a:gd name="connsiteY1251" fmla="*/ 62941 h 83135"/>
                <a:gd name="connsiteX1252" fmla="*/ 2971576 w 3213021"/>
                <a:gd name="connsiteY1252" fmla="*/ 65417 h 83135"/>
                <a:gd name="connsiteX1253" fmla="*/ 2960052 w 3213021"/>
                <a:gd name="connsiteY1253" fmla="*/ 62465 h 83135"/>
                <a:gd name="connsiteX1254" fmla="*/ 2952052 w 3213021"/>
                <a:gd name="connsiteY1254" fmla="*/ 54273 h 83135"/>
                <a:gd name="connsiteX1255" fmla="*/ 2949099 w 3213021"/>
                <a:gd name="connsiteY1255" fmla="*/ 42367 h 83135"/>
                <a:gd name="connsiteX1256" fmla="*/ 2952052 w 3213021"/>
                <a:gd name="connsiteY1256" fmla="*/ 30461 h 83135"/>
                <a:gd name="connsiteX1257" fmla="*/ 2960052 w 3213021"/>
                <a:gd name="connsiteY1257" fmla="*/ 22364 h 83135"/>
                <a:gd name="connsiteX1258" fmla="*/ 2971576 w 3213021"/>
                <a:gd name="connsiteY1258" fmla="*/ 19507 h 83135"/>
                <a:gd name="connsiteX1259" fmla="*/ 2981101 w 3213021"/>
                <a:gd name="connsiteY1259" fmla="*/ 21793 h 83135"/>
                <a:gd name="connsiteX1260" fmla="*/ 2988343 w 3213021"/>
                <a:gd name="connsiteY1260" fmla="*/ 28460 h 83135"/>
                <a:gd name="connsiteX1261" fmla="*/ 2988343 w 3213021"/>
                <a:gd name="connsiteY1261" fmla="*/ 1314 h 83135"/>
                <a:gd name="connsiteX1262" fmla="*/ 2972055 w 3213021"/>
                <a:gd name="connsiteY1262" fmla="*/ 59988 h 83135"/>
                <a:gd name="connsiteX1263" fmla="*/ 2980627 w 3213021"/>
                <a:gd name="connsiteY1263" fmla="*/ 57797 h 83135"/>
                <a:gd name="connsiteX1264" fmla="*/ 2986627 w 3213021"/>
                <a:gd name="connsiteY1264" fmla="*/ 51606 h 83135"/>
                <a:gd name="connsiteX1265" fmla="*/ 2988817 w 3213021"/>
                <a:gd name="connsiteY1265" fmla="*/ 42081 h 83135"/>
                <a:gd name="connsiteX1266" fmla="*/ 2986627 w 3213021"/>
                <a:gd name="connsiteY1266" fmla="*/ 32556 h 83135"/>
                <a:gd name="connsiteX1267" fmla="*/ 2963484 w 3213021"/>
                <a:gd name="connsiteY1267" fmla="*/ 26365 h 83135"/>
                <a:gd name="connsiteX1268" fmla="*/ 2957480 w 3213021"/>
                <a:gd name="connsiteY1268" fmla="*/ 32556 h 83135"/>
                <a:gd name="connsiteX1269" fmla="*/ 2955289 w 3213021"/>
                <a:gd name="connsiteY1269" fmla="*/ 42081 h 83135"/>
                <a:gd name="connsiteX1270" fmla="*/ 2957480 w 3213021"/>
                <a:gd name="connsiteY1270" fmla="*/ 51606 h 83135"/>
                <a:gd name="connsiteX1271" fmla="*/ 2963484 w 3213021"/>
                <a:gd name="connsiteY1271" fmla="*/ 57797 h 83135"/>
                <a:gd name="connsiteX1272" fmla="*/ 2972055 w 3213021"/>
                <a:gd name="connsiteY1272" fmla="*/ 59988 h 83135"/>
                <a:gd name="connsiteX1273" fmla="*/ 3100355 w 3213021"/>
                <a:gd name="connsiteY1273" fmla="*/ 19888 h 83135"/>
                <a:gd name="connsiteX1274" fmla="*/ 3083304 w 3213021"/>
                <a:gd name="connsiteY1274" fmla="*/ 64941 h 83135"/>
                <a:gd name="connsiteX1275" fmla="*/ 3077593 w 3213021"/>
                <a:gd name="connsiteY1275" fmla="*/ 64941 h 83135"/>
                <a:gd name="connsiteX1276" fmla="*/ 3063399 w 3213021"/>
                <a:gd name="connsiteY1276" fmla="*/ 27984 h 83135"/>
                <a:gd name="connsiteX1277" fmla="*/ 3049111 w 3213021"/>
                <a:gd name="connsiteY1277" fmla="*/ 64941 h 83135"/>
                <a:gd name="connsiteX1278" fmla="*/ 3043395 w 3213021"/>
                <a:gd name="connsiteY1278" fmla="*/ 64941 h 83135"/>
                <a:gd name="connsiteX1279" fmla="*/ 3026443 w 3213021"/>
                <a:gd name="connsiteY1279" fmla="*/ 19888 h 83135"/>
                <a:gd name="connsiteX1280" fmla="*/ 3032252 w 3213021"/>
                <a:gd name="connsiteY1280" fmla="*/ 19888 h 83135"/>
                <a:gd name="connsiteX1281" fmla="*/ 3046349 w 3213021"/>
                <a:gd name="connsiteY1281" fmla="*/ 57988 h 83135"/>
                <a:gd name="connsiteX1282" fmla="*/ 3060924 w 3213021"/>
                <a:gd name="connsiteY1282" fmla="*/ 19888 h 83135"/>
                <a:gd name="connsiteX1283" fmla="*/ 3066064 w 3213021"/>
                <a:gd name="connsiteY1283" fmla="*/ 19888 h 83135"/>
                <a:gd name="connsiteX1284" fmla="*/ 3080542 w 3213021"/>
                <a:gd name="connsiteY1284" fmla="*/ 57988 h 83135"/>
                <a:gd name="connsiteX1285" fmla="*/ 3094829 w 3213021"/>
                <a:gd name="connsiteY1285" fmla="*/ 19888 h 83135"/>
                <a:gd name="connsiteX1286" fmla="*/ 3112642 w 3213021"/>
                <a:gd name="connsiteY1286" fmla="*/ 10363 h 83135"/>
                <a:gd name="connsiteX1287" fmla="*/ 3109498 w 3213021"/>
                <a:gd name="connsiteY1287" fmla="*/ 9125 h 83135"/>
                <a:gd name="connsiteX1288" fmla="*/ 3108168 w 3213021"/>
                <a:gd name="connsiteY1288" fmla="*/ 5981 h 83135"/>
                <a:gd name="connsiteX1289" fmla="*/ 3109498 w 3213021"/>
                <a:gd name="connsiteY1289" fmla="*/ 3029 h 83135"/>
                <a:gd name="connsiteX1290" fmla="*/ 3112642 w 3213021"/>
                <a:gd name="connsiteY1290" fmla="*/ 1695 h 83135"/>
                <a:gd name="connsiteX1291" fmla="*/ 3115786 w 3213021"/>
                <a:gd name="connsiteY1291" fmla="*/ 2933 h 83135"/>
                <a:gd name="connsiteX1292" fmla="*/ 3117121 w 3213021"/>
                <a:gd name="connsiteY1292" fmla="*/ 5886 h 83135"/>
                <a:gd name="connsiteX1293" fmla="*/ 3115786 w 3213021"/>
                <a:gd name="connsiteY1293" fmla="*/ 9125 h 83135"/>
                <a:gd name="connsiteX1294" fmla="*/ 3112642 w 3213021"/>
                <a:gd name="connsiteY1294" fmla="*/ 10363 h 83135"/>
                <a:gd name="connsiteX1295" fmla="*/ 3109596 w 3213021"/>
                <a:gd name="connsiteY1295" fmla="*/ 19888 h 83135"/>
                <a:gd name="connsiteX1296" fmla="*/ 3115693 w 3213021"/>
                <a:gd name="connsiteY1296" fmla="*/ 19888 h 83135"/>
                <a:gd name="connsiteX1297" fmla="*/ 3115693 w 3213021"/>
                <a:gd name="connsiteY1297" fmla="*/ 64941 h 83135"/>
                <a:gd name="connsiteX1298" fmla="*/ 3109596 w 3213021"/>
                <a:gd name="connsiteY1298" fmla="*/ 64941 h 83135"/>
                <a:gd name="connsiteX1299" fmla="*/ 3156365 w 3213021"/>
                <a:gd name="connsiteY1299" fmla="*/ 62179 h 83135"/>
                <a:gd name="connsiteX1300" fmla="*/ 3152170 w 3213021"/>
                <a:gd name="connsiteY1300" fmla="*/ 64560 h 83135"/>
                <a:gd name="connsiteX1301" fmla="*/ 3146840 w 3213021"/>
                <a:gd name="connsiteY1301" fmla="*/ 65417 h 83135"/>
                <a:gd name="connsiteX1302" fmla="*/ 3133692 w 3213021"/>
                <a:gd name="connsiteY1302" fmla="*/ 54892 h 83135"/>
                <a:gd name="connsiteX1303" fmla="*/ 3133692 w 3213021"/>
                <a:gd name="connsiteY1303" fmla="*/ 52273 h 83135"/>
                <a:gd name="connsiteX1304" fmla="*/ 3133692 w 3213021"/>
                <a:gd name="connsiteY1304" fmla="*/ 25031 h 83135"/>
                <a:gd name="connsiteX1305" fmla="*/ 3125595 w 3213021"/>
                <a:gd name="connsiteY1305" fmla="*/ 25031 h 83135"/>
                <a:gd name="connsiteX1306" fmla="*/ 3125595 w 3213021"/>
                <a:gd name="connsiteY1306" fmla="*/ 19888 h 83135"/>
                <a:gd name="connsiteX1307" fmla="*/ 3133692 w 3213021"/>
                <a:gd name="connsiteY1307" fmla="*/ 19888 h 83135"/>
                <a:gd name="connsiteX1308" fmla="*/ 3133692 w 3213021"/>
                <a:gd name="connsiteY1308" fmla="*/ 10363 h 83135"/>
                <a:gd name="connsiteX1309" fmla="*/ 3139789 w 3213021"/>
                <a:gd name="connsiteY1309" fmla="*/ 10363 h 83135"/>
                <a:gd name="connsiteX1310" fmla="*/ 3139789 w 3213021"/>
                <a:gd name="connsiteY1310" fmla="*/ 19888 h 83135"/>
                <a:gd name="connsiteX1311" fmla="*/ 3153505 w 3213021"/>
                <a:gd name="connsiteY1311" fmla="*/ 19888 h 83135"/>
                <a:gd name="connsiteX1312" fmla="*/ 3153505 w 3213021"/>
                <a:gd name="connsiteY1312" fmla="*/ 25031 h 83135"/>
                <a:gd name="connsiteX1313" fmla="*/ 3139789 w 3213021"/>
                <a:gd name="connsiteY1313" fmla="*/ 25031 h 83135"/>
                <a:gd name="connsiteX1314" fmla="*/ 3139789 w 3213021"/>
                <a:gd name="connsiteY1314" fmla="*/ 52082 h 83135"/>
                <a:gd name="connsiteX1315" fmla="*/ 3141789 w 3213021"/>
                <a:gd name="connsiteY1315" fmla="*/ 58274 h 83135"/>
                <a:gd name="connsiteX1316" fmla="*/ 3147505 w 3213021"/>
                <a:gd name="connsiteY1316" fmla="*/ 60369 h 83135"/>
                <a:gd name="connsiteX1317" fmla="*/ 3151221 w 3213021"/>
                <a:gd name="connsiteY1317" fmla="*/ 59702 h 83135"/>
                <a:gd name="connsiteX1318" fmla="*/ 3154268 w 3213021"/>
                <a:gd name="connsiteY1318" fmla="*/ 57988 h 83135"/>
                <a:gd name="connsiteX1319" fmla="*/ 3190368 w 3213021"/>
                <a:gd name="connsiteY1319" fmla="*/ 19507 h 83135"/>
                <a:gd name="connsiteX1320" fmla="*/ 3203892 w 3213021"/>
                <a:gd name="connsiteY1320" fmla="*/ 24460 h 83135"/>
                <a:gd name="connsiteX1321" fmla="*/ 3208939 w 3213021"/>
                <a:gd name="connsiteY1321" fmla="*/ 38843 h 83135"/>
                <a:gd name="connsiteX1322" fmla="*/ 3208939 w 3213021"/>
                <a:gd name="connsiteY1322" fmla="*/ 64941 h 83135"/>
                <a:gd name="connsiteX1323" fmla="*/ 3202846 w 3213021"/>
                <a:gd name="connsiteY1323" fmla="*/ 64941 h 83135"/>
                <a:gd name="connsiteX1324" fmla="*/ 3202846 w 3213021"/>
                <a:gd name="connsiteY1324" fmla="*/ 39414 h 83135"/>
                <a:gd name="connsiteX1325" fmla="*/ 3199321 w 3213021"/>
                <a:gd name="connsiteY1325" fmla="*/ 28651 h 83135"/>
                <a:gd name="connsiteX1326" fmla="*/ 3189321 w 3213021"/>
                <a:gd name="connsiteY1326" fmla="*/ 25031 h 83135"/>
                <a:gd name="connsiteX1327" fmla="*/ 3177796 w 3213021"/>
                <a:gd name="connsiteY1327" fmla="*/ 29318 h 83135"/>
                <a:gd name="connsiteX1328" fmla="*/ 3173508 w 3213021"/>
                <a:gd name="connsiteY1328" fmla="*/ 41319 h 83135"/>
                <a:gd name="connsiteX1329" fmla="*/ 3173508 w 3213021"/>
                <a:gd name="connsiteY1329" fmla="*/ 64941 h 83135"/>
                <a:gd name="connsiteX1330" fmla="*/ 3167411 w 3213021"/>
                <a:gd name="connsiteY1330" fmla="*/ 64941 h 83135"/>
                <a:gd name="connsiteX1331" fmla="*/ 3167411 w 3213021"/>
                <a:gd name="connsiteY1331" fmla="*/ 1314 h 83135"/>
                <a:gd name="connsiteX1332" fmla="*/ 3173508 w 3213021"/>
                <a:gd name="connsiteY1332" fmla="*/ 1314 h 83135"/>
                <a:gd name="connsiteX1333" fmla="*/ 3173508 w 3213021"/>
                <a:gd name="connsiteY1333" fmla="*/ 27698 h 83135"/>
                <a:gd name="connsiteX1334" fmla="*/ 3180364 w 3213021"/>
                <a:gd name="connsiteY1334" fmla="*/ 21698 h 83135"/>
                <a:gd name="connsiteX1335" fmla="*/ 3190368 w 3213021"/>
                <a:gd name="connsiteY1335" fmla="*/ 19507 h 83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Lst>
              <a:rect l="l" t="t" r="r" b="b"/>
              <a:pathLst>
                <a:path w="3213021" h="83135">
                  <a:moveTo>
                    <a:pt x="42927" y="20364"/>
                  </a:moveTo>
                  <a:lnTo>
                    <a:pt x="42927" y="59893"/>
                  </a:lnTo>
                  <a:cubicBezTo>
                    <a:pt x="44546" y="70713"/>
                    <a:pt x="37114" y="80810"/>
                    <a:pt x="26351" y="82458"/>
                  </a:cubicBezTo>
                  <a:cubicBezTo>
                    <a:pt x="24352" y="82753"/>
                    <a:pt x="22352" y="82753"/>
                    <a:pt x="20445" y="82467"/>
                  </a:cubicBezTo>
                  <a:cubicBezTo>
                    <a:pt x="16445" y="82505"/>
                    <a:pt x="12352" y="81896"/>
                    <a:pt x="8539" y="80657"/>
                  </a:cubicBezTo>
                  <a:cubicBezTo>
                    <a:pt x="5018" y="79657"/>
                    <a:pt x="1776" y="77905"/>
                    <a:pt x="-986" y="75514"/>
                  </a:cubicBezTo>
                  <a:lnTo>
                    <a:pt x="2158" y="70942"/>
                  </a:lnTo>
                  <a:cubicBezTo>
                    <a:pt x="4446" y="72971"/>
                    <a:pt x="7111" y="74495"/>
                    <a:pt x="10064" y="75419"/>
                  </a:cubicBezTo>
                  <a:cubicBezTo>
                    <a:pt x="13115" y="76504"/>
                    <a:pt x="16352" y="77057"/>
                    <a:pt x="19589" y="77038"/>
                  </a:cubicBezTo>
                  <a:cubicBezTo>
                    <a:pt x="24161" y="77409"/>
                    <a:pt x="28640" y="76009"/>
                    <a:pt x="32165" y="73133"/>
                  </a:cubicBezTo>
                  <a:cubicBezTo>
                    <a:pt x="35114" y="69704"/>
                    <a:pt x="36546" y="65246"/>
                    <a:pt x="36165" y="60750"/>
                  </a:cubicBezTo>
                  <a:lnTo>
                    <a:pt x="36165" y="54940"/>
                  </a:lnTo>
                  <a:cubicBezTo>
                    <a:pt x="34356" y="57769"/>
                    <a:pt x="31877" y="60045"/>
                    <a:pt x="28830" y="61512"/>
                  </a:cubicBezTo>
                  <a:cubicBezTo>
                    <a:pt x="25589" y="62979"/>
                    <a:pt x="22161" y="63722"/>
                    <a:pt x="18636" y="63703"/>
                  </a:cubicBezTo>
                  <a:cubicBezTo>
                    <a:pt x="14636" y="63741"/>
                    <a:pt x="10636" y="62788"/>
                    <a:pt x="7111" y="60941"/>
                  </a:cubicBezTo>
                  <a:cubicBezTo>
                    <a:pt x="3776" y="59112"/>
                    <a:pt x="920" y="56416"/>
                    <a:pt x="-1079" y="53130"/>
                  </a:cubicBezTo>
                  <a:cubicBezTo>
                    <a:pt x="-3079" y="49682"/>
                    <a:pt x="-4033" y="45767"/>
                    <a:pt x="-4033" y="41795"/>
                  </a:cubicBezTo>
                  <a:cubicBezTo>
                    <a:pt x="-4033" y="37823"/>
                    <a:pt x="-3079" y="33909"/>
                    <a:pt x="-1079" y="30461"/>
                  </a:cubicBezTo>
                  <a:cubicBezTo>
                    <a:pt x="827" y="27184"/>
                    <a:pt x="3683" y="24507"/>
                    <a:pt x="7018" y="22745"/>
                  </a:cubicBezTo>
                  <a:cubicBezTo>
                    <a:pt x="10636" y="20888"/>
                    <a:pt x="14636" y="19935"/>
                    <a:pt x="18636" y="19983"/>
                  </a:cubicBezTo>
                  <a:cubicBezTo>
                    <a:pt x="22259" y="19935"/>
                    <a:pt x="25779" y="20717"/>
                    <a:pt x="29021" y="22269"/>
                  </a:cubicBezTo>
                  <a:cubicBezTo>
                    <a:pt x="32067" y="23822"/>
                    <a:pt x="34639" y="26155"/>
                    <a:pt x="36448" y="29032"/>
                  </a:cubicBezTo>
                  <a:lnTo>
                    <a:pt x="36448" y="20364"/>
                  </a:lnTo>
                  <a:close/>
                  <a:moveTo>
                    <a:pt x="19877" y="58464"/>
                  </a:moveTo>
                  <a:cubicBezTo>
                    <a:pt x="22924" y="58521"/>
                    <a:pt x="25970" y="57797"/>
                    <a:pt x="28733" y="56369"/>
                  </a:cubicBezTo>
                  <a:cubicBezTo>
                    <a:pt x="31305" y="55054"/>
                    <a:pt x="33402" y="53035"/>
                    <a:pt x="34830" y="50558"/>
                  </a:cubicBezTo>
                  <a:cubicBezTo>
                    <a:pt x="36355" y="47958"/>
                    <a:pt x="37114" y="44986"/>
                    <a:pt x="37021" y="41986"/>
                  </a:cubicBezTo>
                  <a:cubicBezTo>
                    <a:pt x="37114" y="38976"/>
                    <a:pt x="36355" y="36004"/>
                    <a:pt x="34830" y="33413"/>
                  </a:cubicBezTo>
                  <a:cubicBezTo>
                    <a:pt x="33402" y="30937"/>
                    <a:pt x="31305" y="28917"/>
                    <a:pt x="28733" y="27603"/>
                  </a:cubicBezTo>
                  <a:cubicBezTo>
                    <a:pt x="25970" y="26155"/>
                    <a:pt x="22924" y="25431"/>
                    <a:pt x="19877" y="25508"/>
                  </a:cubicBezTo>
                  <a:cubicBezTo>
                    <a:pt x="16826" y="25469"/>
                    <a:pt x="13873" y="26155"/>
                    <a:pt x="11110" y="27508"/>
                  </a:cubicBezTo>
                  <a:cubicBezTo>
                    <a:pt x="8539" y="28851"/>
                    <a:pt x="6446" y="30908"/>
                    <a:pt x="5018" y="33413"/>
                  </a:cubicBezTo>
                  <a:cubicBezTo>
                    <a:pt x="3492" y="36023"/>
                    <a:pt x="2827" y="38985"/>
                    <a:pt x="2827" y="41986"/>
                  </a:cubicBezTo>
                  <a:cubicBezTo>
                    <a:pt x="2827" y="44986"/>
                    <a:pt x="3590" y="47939"/>
                    <a:pt x="5018" y="50558"/>
                  </a:cubicBezTo>
                  <a:cubicBezTo>
                    <a:pt x="6446" y="53035"/>
                    <a:pt x="8539" y="55054"/>
                    <a:pt x="11110" y="56369"/>
                  </a:cubicBezTo>
                  <a:cubicBezTo>
                    <a:pt x="13780" y="57807"/>
                    <a:pt x="16826" y="58531"/>
                    <a:pt x="19877" y="58464"/>
                  </a:cubicBezTo>
                  <a:close/>
                  <a:moveTo>
                    <a:pt x="63121" y="10839"/>
                  </a:moveTo>
                  <a:cubicBezTo>
                    <a:pt x="61977" y="10887"/>
                    <a:pt x="60833" y="10439"/>
                    <a:pt x="59977" y="9601"/>
                  </a:cubicBezTo>
                  <a:cubicBezTo>
                    <a:pt x="59117" y="8782"/>
                    <a:pt x="58642" y="7648"/>
                    <a:pt x="58642" y="6458"/>
                  </a:cubicBezTo>
                  <a:cubicBezTo>
                    <a:pt x="58642" y="5334"/>
                    <a:pt x="59117" y="4267"/>
                    <a:pt x="59977" y="3505"/>
                  </a:cubicBezTo>
                  <a:cubicBezTo>
                    <a:pt x="60833" y="2648"/>
                    <a:pt x="61977" y="2162"/>
                    <a:pt x="63121" y="2171"/>
                  </a:cubicBezTo>
                  <a:cubicBezTo>
                    <a:pt x="64261" y="2181"/>
                    <a:pt x="65405" y="2619"/>
                    <a:pt x="66261" y="3410"/>
                  </a:cubicBezTo>
                  <a:cubicBezTo>
                    <a:pt x="67121" y="4172"/>
                    <a:pt x="67595" y="5238"/>
                    <a:pt x="67595" y="6362"/>
                  </a:cubicBezTo>
                  <a:cubicBezTo>
                    <a:pt x="67595" y="7582"/>
                    <a:pt x="67121" y="8753"/>
                    <a:pt x="66261" y="9601"/>
                  </a:cubicBezTo>
                  <a:cubicBezTo>
                    <a:pt x="65405" y="10439"/>
                    <a:pt x="64261" y="10887"/>
                    <a:pt x="63121" y="10839"/>
                  </a:cubicBezTo>
                  <a:close/>
                  <a:moveTo>
                    <a:pt x="59977" y="20364"/>
                  </a:moveTo>
                  <a:lnTo>
                    <a:pt x="66070" y="20364"/>
                  </a:lnTo>
                  <a:lnTo>
                    <a:pt x="66070" y="65417"/>
                  </a:lnTo>
                  <a:lnTo>
                    <a:pt x="59977" y="65417"/>
                  </a:lnTo>
                  <a:close/>
                  <a:moveTo>
                    <a:pt x="120936" y="20364"/>
                  </a:moveTo>
                  <a:lnTo>
                    <a:pt x="100933" y="65417"/>
                  </a:lnTo>
                  <a:lnTo>
                    <a:pt x="94645" y="65417"/>
                  </a:lnTo>
                  <a:lnTo>
                    <a:pt x="74646" y="20364"/>
                  </a:lnTo>
                  <a:lnTo>
                    <a:pt x="81027" y="20364"/>
                  </a:lnTo>
                  <a:lnTo>
                    <a:pt x="97887" y="58464"/>
                  </a:lnTo>
                  <a:lnTo>
                    <a:pt x="114937" y="20364"/>
                  </a:lnTo>
                  <a:close/>
                  <a:moveTo>
                    <a:pt x="167515" y="44748"/>
                  </a:moveTo>
                  <a:lnTo>
                    <a:pt x="129415" y="44748"/>
                  </a:lnTo>
                  <a:cubicBezTo>
                    <a:pt x="129606" y="49101"/>
                    <a:pt x="131605" y="53187"/>
                    <a:pt x="134842" y="56083"/>
                  </a:cubicBezTo>
                  <a:cubicBezTo>
                    <a:pt x="138177" y="59074"/>
                    <a:pt x="142651" y="60636"/>
                    <a:pt x="147130" y="60464"/>
                  </a:cubicBezTo>
                  <a:cubicBezTo>
                    <a:pt x="149795" y="60521"/>
                    <a:pt x="152367" y="59998"/>
                    <a:pt x="154846" y="58940"/>
                  </a:cubicBezTo>
                  <a:cubicBezTo>
                    <a:pt x="157227" y="57969"/>
                    <a:pt x="159320" y="56473"/>
                    <a:pt x="160939" y="54559"/>
                  </a:cubicBezTo>
                  <a:lnTo>
                    <a:pt x="164371" y="58464"/>
                  </a:lnTo>
                  <a:cubicBezTo>
                    <a:pt x="162371" y="60902"/>
                    <a:pt x="159799" y="62798"/>
                    <a:pt x="156846" y="63989"/>
                  </a:cubicBezTo>
                  <a:cubicBezTo>
                    <a:pt x="153795" y="65236"/>
                    <a:pt x="150558" y="65875"/>
                    <a:pt x="147321" y="65894"/>
                  </a:cubicBezTo>
                  <a:cubicBezTo>
                    <a:pt x="143033" y="65960"/>
                    <a:pt x="138749" y="64913"/>
                    <a:pt x="134935" y="62846"/>
                  </a:cubicBezTo>
                  <a:cubicBezTo>
                    <a:pt x="131508" y="60969"/>
                    <a:pt x="128652" y="58169"/>
                    <a:pt x="126652" y="54749"/>
                  </a:cubicBezTo>
                  <a:cubicBezTo>
                    <a:pt x="124555" y="51120"/>
                    <a:pt x="123508" y="47015"/>
                    <a:pt x="123601" y="42843"/>
                  </a:cubicBezTo>
                  <a:cubicBezTo>
                    <a:pt x="123508" y="38728"/>
                    <a:pt x="124555" y="34661"/>
                    <a:pt x="126462" y="31032"/>
                  </a:cubicBezTo>
                  <a:cubicBezTo>
                    <a:pt x="128271" y="27660"/>
                    <a:pt x="131033" y="24850"/>
                    <a:pt x="134368" y="22936"/>
                  </a:cubicBezTo>
                  <a:cubicBezTo>
                    <a:pt x="137796" y="20936"/>
                    <a:pt x="141702" y="19916"/>
                    <a:pt x="145605" y="19983"/>
                  </a:cubicBezTo>
                  <a:cubicBezTo>
                    <a:pt x="149511" y="19897"/>
                    <a:pt x="153418" y="20916"/>
                    <a:pt x="156846" y="22936"/>
                  </a:cubicBezTo>
                  <a:cubicBezTo>
                    <a:pt x="160180" y="24831"/>
                    <a:pt x="162845" y="27641"/>
                    <a:pt x="164655" y="31032"/>
                  </a:cubicBezTo>
                  <a:cubicBezTo>
                    <a:pt x="166561" y="34661"/>
                    <a:pt x="167608" y="38728"/>
                    <a:pt x="167515" y="42843"/>
                  </a:cubicBezTo>
                  <a:close/>
                  <a:moveTo>
                    <a:pt x="145702" y="25698"/>
                  </a:moveTo>
                  <a:cubicBezTo>
                    <a:pt x="141702" y="25574"/>
                    <a:pt x="137796" y="27079"/>
                    <a:pt x="134842" y="29889"/>
                  </a:cubicBezTo>
                  <a:cubicBezTo>
                    <a:pt x="131889" y="32709"/>
                    <a:pt x="130080" y="36557"/>
                    <a:pt x="129796" y="40652"/>
                  </a:cubicBezTo>
                  <a:lnTo>
                    <a:pt x="161799" y="40652"/>
                  </a:lnTo>
                  <a:cubicBezTo>
                    <a:pt x="161511" y="36557"/>
                    <a:pt x="159701" y="32709"/>
                    <a:pt x="156748" y="29889"/>
                  </a:cubicBezTo>
                  <a:cubicBezTo>
                    <a:pt x="153795" y="27041"/>
                    <a:pt x="149795" y="25527"/>
                    <a:pt x="145702" y="25698"/>
                  </a:cubicBezTo>
                  <a:close/>
                  <a:moveTo>
                    <a:pt x="205615" y="10934"/>
                  </a:moveTo>
                  <a:cubicBezTo>
                    <a:pt x="204373" y="10992"/>
                    <a:pt x="203234" y="10544"/>
                    <a:pt x="202373" y="9696"/>
                  </a:cubicBezTo>
                  <a:cubicBezTo>
                    <a:pt x="201517" y="8867"/>
                    <a:pt x="201136" y="7724"/>
                    <a:pt x="201136" y="6553"/>
                  </a:cubicBezTo>
                  <a:cubicBezTo>
                    <a:pt x="201136" y="5438"/>
                    <a:pt x="201610" y="4372"/>
                    <a:pt x="202373" y="3600"/>
                  </a:cubicBezTo>
                  <a:cubicBezTo>
                    <a:pt x="203234" y="2724"/>
                    <a:pt x="204373" y="2238"/>
                    <a:pt x="205615" y="2267"/>
                  </a:cubicBezTo>
                  <a:cubicBezTo>
                    <a:pt x="206754" y="2276"/>
                    <a:pt x="207898" y="2714"/>
                    <a:pt x="208754" y="3505"/>
                  </a:cubicBezTo>
                  <a:cubicBezTo>
                    <a:pt x="209517" y="4276"/>
                    <a:pt x="209996" y="5343"/>
                    <a:pt x="209996" y="6458"/>
                  </a:cubicBezTo>
                  <a:cubicBezTo>
                    <a:pt x="210089" y="7667"/>
                    <a:pt x="209615" y="8839"/>
                    <a:pt x="208754" y="9696"/>
                  </a:cubicBezTo>
                  <a:cubicBezTo>
                    <a:pt x="207898" y="10534"/>
                    <a:pt x="206754" y="10982"/>
                    <a:pt x="205615" y="10934"/>
                  </a:cubicBezTo>
                  <a:close/>
                  <a:moveTo>
                    <a:pt x="202471" y="20459"/>
                  </a:moveTo>
                  <a:lnTo>
                    <a:pt x="208564" y="20459"/>
                  </a:lnTo>
                  <a:lnTo>
                    <a:pt x="208564" y="65513"/>
                  </a:lnTo>
                  <a:lnTo>
                    <a:pt x="202471" y="65513"/>
                  </a:lnTo>
                  <a:close/>
                  <a:moveTo>
                    <a:pt x="248570" y="20459"/>
                  </a:moveTo>
                  <a:cubicBezTo>
                    <a:pt x="253524" y="20193"/>
                    <a:pt x="258384" y="21983"/>
                    <a:pt x="262002" y="25412"/>
                  </a:cubicBezTo>
                  <a:cubicBezTo>
                    <a:pt x="265621" y="29299"/>
                    <a:pt x="267430" y="34509"/>
                    <a:pt x="267048" y="39795"/>
                  </a:cubicBezTo>
                  <a:lnTo>
                    <a:pt x="267048" y="65894"/>
                  </a:lnTo>
                  <a:lnTo>
                    <a:pt x="260858" y="65894"/>
                  </a:lnTo>
                  <a:lnTo>
                    <a:pt x="260858" y="40367"/>
                  </a:lnTo>
                  <a:cubicBezTo>
                    <a:pt x="261142" y="36452"/>
                    <a:pt x="259905" y="32594"/>
                    <a:pt x="257333" y="29603"/>
                  </a:cubicBezTo>
                  <a:cubicBezTo>
                    <a:pt x="254668" y="27070"/>
                    <a:pt x="251049" y="25765"/>
                    <a:pt x="247333" y="25984"/>
                  </a:cubicBezTo>
                  <a:cubicBezTo>
                    <a:pt x="243045" y="25746"/>
                    <a:pt x="238855" y="27298"/>
                    <a:pt x="235808" y="30270"/>
                  </a:cubicBezTo>
                  <a:cubicBezTo>
                    <a:pt x="232757" y="33518"/>
                    <a:pt x="231237" y="37852"/>
                    <a:pt x="231520" y="42272"/>
                  </a:cubicBezTo>
                  <a:lnTo>
                    <a:pt x="231520" y="65894"/>
                  </a:lnTo>
                  <a:lnTo>
                    <a:pt x="225423" y="65894"/>
                  </a:lnTo>
                  <a:lnTo>
                    <a:pt x="225423" y="20840"/>
                  </a:lnTo>
                  <a:lnTo>
                    <a:pt x="231330" y="20840"/>
                  </a:lnTo>
                  <a:lnTo>
                    <a:pt x="231330" y="29127"/>
                  </a:lnTo>
                  <a:cubicBezTo>
                    <a:pt x="232948" y="26384"/>
                    <a:pt x="235329" y="24165"/>
                    <a:pt x="238190" y="22745"/>
                  </a:cubicBezTo>
                  <a:cubicBezTo>
                    <a:pt x="241427" y="21164"/>
                    <a:pt x="244952" y="20383"/>
                    <a:pt x="248477" y="20459"/>
                  </a:cubicBezTo>
                  <a:close/>
                  <a:moveTo>
                    <a:pt x="324770" y="2267"/>
                  </a:moveTo>
                  <a:lnTo>
                    <a:pt x="324770" y="65894"/>
                  </a:lnTo>
                  <a:lnTo>
                    <a:pt x="318961" y="65894"/>
                  </a:lnTo>
                  <a:lnTo>
                    <a:pt x="318961" y="56940"/>
                  </a:lnTo>
                  <a:cubicBezTo>
                    <a:pt x="317245" y="59912"/>
                    <a:pt x="314771" y="62331"/>
                    <a:pt x="311720" y="63893"/>
                  </a:cubicBezTo>
                  <a:cubicBezTo>
                    <a:pt x="308576" y="65570"/>
                    <a:pt x="305055" y="66418"/>
                    <a:pt x="301530" y="66370"/>
                  </a:cubicBezTo>
                  <a:cubicBezTo>
                    <a:pt x="297530" y="66389"/>
                    <a:pt x="293623" y="65370"/>
                    <a:pt x="290098" y="63417"/>
                  </a:cubicBezTo>
                  <a:cubicBezTo>
                    <a:pt x="286670" y="61493"/>
                    <a:pt x="283908" y="58655"/>
                    <a:pt x="282006" y="55226"/>
                  </a:cubicBezTo>
                  <a:cubicBezTo>
                    <a:pt x="280001" y="51568"/>
                    <a:pt x="279052" y="47463"/>
                    <a:pt x="279145" y="43319"/>
                  </a:cubicBezTo>
                  <a:cubicBezTo>
                    <a:pt x="279052" y="39176"/>
                    <a:pt x="280099" y="35080"/>
                    <a:pt x="282006" y="31413"/>
                  </a:cubicBezTo>
                  <a:cubicBezTo>
                    <a:pt x="283908" y="28032"/>
                    <a:pt x="286670" y="25231"/>
                    <a:pt x="290098" y="23317"/>
                  </a:cubicBezTo>
                  <a:cubicBezTo>
                    <a:pt x="293623" y="21393"/>
                    <a:pt x="297530" y="20412"/>
                    <a:pt x="301530" y="20459"/>
                  </a:cubicBezTo>
                  <a:cubicBezTo>
                    <a:pt x="304865" y="20459"/>
                    <a:pt x="308102" y="21240"/>
                    <a:pt x="311055" y="22745"/>
                  </a:cubicBezTo>
                  <a:cubicBezTo>
                    <a:pt x="314008" y="24250"/>
                    <a:pt x="316580" y="26565"/>
                    <a:pt x="318292" y="29413"/>
                  </a:cubicBezTo>
                  <a:lnTo>
                    <a:pt x="318292" y="2267"/>
                  </a:lnTo>
                  <a:close/>
                  <a:moveTo>
                    <a:pt x="302102" y="60941"/>
                  </a:moveTo>
                  <a:cubicBezTo>
                    <a:pt x="305055" y="60979"/>
                    <a:pt x="308009" y="60217"/>
                    <a:pt x="310581" y="58750"/>
                  </a:cubicBezTo>
                  <a:cubicBezTo>
                    <a:pt x="313153" y="57312"/>
                    <a:pt x="315245" y="55159"/>
                    <a:pt x="316580" y="52559"/>
                  </a:cubicBezTo>
                  <a:cubicBezTo>
                    <a:pt x="318101" y="49625"/>
                    <a:pt x="318864" y="46348"/>
                    <a:pt x="318771" y="43034"/>
                  </a:cubicBezTo>
                  <a:cubicBezTo>
                    <a:pt x="318961" y="39719"/>
                    <a:pt x="318199" y="36423"/>
                    <a:pt x="316580" y="33509"/>
                  </a:cubicBezTo>
                  <a:cubicBezTo>
                    <a:pt x="315245" y="30908"/>
                    <a:pt x="313153" y="28756"/>
                    <a:pt x="310581" y="27317"/>
                  </a:cubicBezTo>
                  <a:cubicBezTo>
                    <a:pt x="308009" y="25812"/>
                    <a:pt x="305055" y="25050"/>
                    <a:pt x="302102" y="25127"/>
                  </a:cubicBezTo>
                  <a:cubicBezTo>
                    <a:pt x="299051" y="25050"/>
                    <a:pt x="296102" y="25803"/>
                    <a:pt x="293433" y="27317"/>
                  </a:cubicBezTo>
                  <a:cubicBezTo>
                    <a:pt x="290959" y="28803"/>
                    <a:pt x="288861" y="30946"/>
                    <a:pt x="287433" y="33509"/>
                  </a:cubicBezTo>
                  <a:cubicBezTo>
                    <a:pt x="285908" y="36442"/>
                    <a:pt x="285145" y="39719"/>
                    <a:pt x="285243" y="43034"/>
                  </a:cubicBezTo>
                  <a:cubicBezTo>
                    <a:pt x="285145" y="46339"/>
                    <a:pt x="285908" y="49615"/>
                    <a:pt x="287433" y="52559"/>
                  </a:cubicBezTo>
                  <a:cubicBezTo>
                    <a:pt x="288861" y="55121"/>
                    <a:pt x="290959" y="57264"/>
                    <a:pt x="293433" y="58750"/>
                  </a:cubicBezTo>
                  <a:cubicBezTo>
                    <a:pt x="296102" y="60217"/>
                    <a:pt x="299051" y="60969"/>
                    <a:pt x="302102" y="60941"/>
                  </a:cubicBezTo>
                  <a:close/>
                  <a:moveTo>
                    <a:pt x="344867" y="10934"/>
                  </a:moveTo>
                  <a:cubicBezTo>
                    <a:pt x="343727" y="10982"/>
                    <a:pt x="342583" y="10534"/>
                    <a:pt x="341728" y="9696"/>
                  </a:cubicBezTo>
                  <a:cubicBezTo>
                    <a:pt x="340867" y="8877"/>
                    <a:pt x="340393" y="7743"/>
                    <a:pt x="340393" y="6553"/>
                  </a:cubicBezTo>
                  <a:cubicBezTo>
                    <a:pt x="340393" y="5429"/>
                    <a:pt x="340867" y="4362"/>
                    <a:pt x="341728" y="3600"/>
                  </a:cubicBezTo>
                  <a:cubicBezTo>
                    <a:pt x="342583" y="2743"/>
                    <a:pt x="343727" y="2257"/>
                    <a:pt x="344867" y="2267"/>
                  </a:cubicBezTo>
                  <a:cubicBezTo>
                    <a:pt x="346011" y="2276"/>
                    <a:pt x="347155" y="2714"/>
                    <a:pt x="348011" y="3505"/>
                  </a:cubicBezTo>
                  <a:cubicBezTo>
                    <a:pt x="348871" y="4267"/>
                    <a:pt x="349346" y="5334"/>
                    <a:pt x="349346" y="6458"/>
                  </a:cubicBezTo>
                  <a:cubicBezTo>
                    <a:pt x="349346" y="7677"/>
                    <a:pt x="348871" y="8848"/>
                    <a:pt x="348011" y="9696"/>
                  </a:cubicBezTo>
                  <a:cubicBezTo>
                    <a:pt x="347155" y="10534"/>
                    <a:pt x="346011" y="10982"/>
                    <a:pt x="344867" y="10934"/>
                  </a:cubicBezTo>
                  <a:close/>
                  <a:moveTo>
                    <a:pt x="341821" y="20459"/>
                  </a:moveTo>
                  <a:lnTo>
                    <a:pt x="347820" y="20459"/>
                  </a:lnTo>
                  <a:lnTo>
                    <a:pt x="347820" y="65513"/>
                  </a:lnTo>
                  <a:lnTo>
                    <a:pt x="341821" y="65513"/>
                  </a:lnTo>
                  <a:close/>
                  <a:moveTo>
                    <a:pt x="402687" y="20459"/>
                  </a:moveTo>
                  <a:lnTo>
                    <a:pt x="382683" y="65513"/>
                  </a:lnTo>
                  <a:lnTo>
                    <a:pt x="376395" y="65513"/>
                  </a:lnTo>
                  <a:lnTo>
                    <a:pt x="356392" y="20459"/>
                  </a:lnTo>
                  <a:lnTo>
                    <a:pt x="362777" y="20459"/>
                  </a:lnTo>
                  <a:lnTo>
                    <a:pt x="379637" y="58559"/>
                  </a:lnTo>
                  <a:lnTo>
                    <a:pt x="396682" y="20459"/>
                  </a:lnTo>
                  <a:close/>
                  <a:moveTo>
                    <a:pt x="414402" y="10934"/>
                  </a:moveTo>
                  <a:cubicBezTo>
                    <a:pt x="413258" y="10982"/>
                    <a:pt x="412114" y="10534"/>
                    <a:pt x="411258" y="9696"/>
                  </a:cubicBezTo>
                  <a:cubicBezTo>
                    <a:pt x="410402" y="8877"/>
                    <a:pt x="409923" y="7743"/>
                    <a:pt x="409923" y="6553"/>
                  </a:cubicBezTo>
                  <a:cubicBezTo>
                    <a:pt x="409923" y="5429"/>
                    <a:pt x="410402" y="4362"/>
                    <a:pt x="411258" y="3600"/>
                  </a:cubicBezTo>
                  <a:cubicBezTo>
                    <a:pt x="412114" y="2743"/>
                    <a:pt x="413258" y="2257"/>
                    <a:pt x="414402" y="2267"/>
                  </a:cubicBezTo>
                  <a:cubicBezTo>
                    <a:pt x="415546" y="2276"/>
                    <a:pt x="416686" y="2714"/>
                    <a:pt x="417546" y="3505"/>
                  </a:cubicBezTo>
                  <a:cubicBezTo>
                    <a:pt x="418402" y="4267"/>
                    <a:pt x="418876" y="5334"/>
                    <a:pt x="418876" y="6458"/>
                  </a:cubicBezTo>
                  <a:cubicBezTo>
                    <a:pt x="418876" y="7677"/>
                    <a:pt x="418402" y="8848"/>
                    <a:pt x="417546" y="9696"/>
                  </a:cubicBezTo>
                  <a:cubicBezTo>
                    <a:pt x="416686" y="10534"/>
                    <a:pt x="415546" y="10982"/>
                    <a:pt x="414402" y="10934"/>
                  </a:cubicBezTo>
                  <a:close/>
                  <a:moveTo>
                    <a:pt x="411258" y="20459"/>
                  </a:moveTo>
                  <a:lnTo>
                    <a:pt x="417355" y="20459"/>
                  </a:lnTo>
                  <a:lnTo>
                    <a:pt x="417355" y="65513"/>
                  </a:lnTo>
                  <a:lnTo>
                    <a:pt x="411258" y="65513"/>
                  </a:lnTo>
                  <a:close/>
                  <a:moveTo>
                    <a:pt x="475552" y="1886"/>
                  </a:moveTo>
                  <a:lnTo>
                    <a:pt x="475552" y="65513"/>
                  </a:lnTo>
                  <a:lnTo>
                    <a:pt x="469645" y="65513"/>
                  </a:lnTo>
                  <a:lnTo>
                    <a:pt x="469645" y="56559"/>
                  </a:lnTo>
                  <a:cubicBezTo>
                    <a:pt x="467934" y="59531"/>
                    <a:pt x="465455" y="61950"/>
                    <a:pt x="462409" y="63512"/>
                  </a:cubicBezTo>
                  <a:cubicBezTo>
                    <a:pt x="459265" y="65179"/>
                    <a:pt x="455837" y="66027"/>
                    <a:pt x="452311" y="65989"/>
                  </a:cubicBezTo>
                  <a:cubicBezTo>
                    <a:pt x="448312" y="66017"/>
                    <a:pt x="444307" y="64998"/>
                    <a:pt x="440787" y="63036"/>
                  </a:cubicBezTo>
                  <a:cubicBezTo>
                    <a:pt x="437354" y="61112"/>
                    <a:pt x="434596" y="58274"/>
                    <a:pt x="432689" y="54845"/>
                  </a:cubicBezTo>
                  <a:cubicBezTo>
                    <a:pt x="430690" y="51187"/>
                    <a:pt x="429736" y="47082"/>
                    <a:pt x="429834" y="42938"/>
                  </a:cubicBezTo>
                  <a:cubicBezTo>
                    <a:pt x="429736" y="38795"/>
                    <a:pt x="430783" y="34699"/>
                    <a:pt x="432689" y="31032"/>
                  </a:cubicBezTo>
                  <a:cubicBezTo>
                    <a:pt x="434596" y="27651"/>
                    <a:pt x="437354" y="24850"/>
                    <a:pt x="440787" y="22936"/>
                  </a:cubicBezTo>
                  <a:cubicBezTo>
                    <a:pt x="444307" y="21002"/>
                    <a:pt x="448312" y="20021"/>
                    <a:pt x="452311" y="20078"/>
                  </a:cubicBezTo>
                  <a:cubicBezTo>
                    <a:pt x="455646" y="20088"/>
                    <a:pt x="458883" y="20878"/>
                    <a:pt x="461836" y="22364"/>
                  </a:cubicBezTo>
                  <a:cubicBezTo>
                    <a:pt x="464790" y="23917"/>
                    <a:pt x="467264" y="26212"/>
                    <a:pt x="469073" y="29032"/>
                  </a:cubicBezTo>
                  <a:lnTo>
                    <a:pt x="469073" y="1886"/>
                  </a:lnTo>
                  <a:close/>
                  <a:moveTo>
                    <a:pt x="452786" y="60560"/>
                  </a:moveTo>
                  <a:cubicBezTo>
                    <a:pt x="455739" y="60579"/>
                    <a:pt x="458692" y="59826"/>
                    <a:pt x="461357" y="58369"/>
                  </a:cubicBezTo>
                  <a:cubicBezTo>
                    <a:pt x="463836" y="56883"/>
                    <a:pt x="465929" y="54740"/>
                    <a:pt x="467362" y="52178"/>
                  </a:cubicBezTo>
                  <a:cubicBezTo>
                    <a:pt x="468883" y="49234"/>
                    <a:pt x="469645" y="45958"/>
                    <a:pt x="469552" y="42653"/>
                  </a:cubicBezTo>
                  <a:cubicBezTo>
                    <a:pt x="469645" y="39338"/>
                    <a:pt x="468883" y="36061"/>
                    <a:pt x="467362" y="33128"/>
                  </a:cubicBezTo>
                  <a:cubicBezTo>
                    <a:pt x="464501" y="27813"/>
                    <a:pt x="458785" y="24584"/>
                    <a:pt x="452786" y="24746"/>
                  </a:cubicBezTo>
                  <a:cubicBezTo>
                    <a:pt x="449740" y="24660"/>
                    <a:pt x="446786" y="25412"/>
                    <a:pt x="444214" y="26936"/>
                  </a:cubicBezTo>
                  <a:cubicBezTo>
                    <a:pt x="441642" y="28375"/>
                    <a:pt x="439545" y="30527"/>
                    <a:pt x="438215" y="33128"/>
                  </a:cubicBezTo>
                  <a:cubicBezTo>
                    <a:pt x="436596" y="36042"/>
                    <a:pt x="435833" y="39338"/>
                    <a:pt x="436024" y="42653"/>
                  </a:cubicBezTo>
                  <a:cubicBezTo>
                    <a:pt x="435926" y="45967"/>
                    <a:pt x="436689" y="49244"/>
                    <a:pt x="438215" y="52178"/>
                  </a:cubicBezTo>
                  <a:cubicBezTo>
                    <a:pt x="439545" y="54778"/>
                    <a:pt x="441642" y="56931"/>
                    <a:pt x="444214" y="58369"/>
                  </a:cubicBezTo>
                  <a:cubicBezTo>
                    <a:pt x="446786" y="59845"/>
                    <a:pt x="449740" y="60607"/>
                    <a:pt x="452786" y="60560"/>
                  </a:cubicBezTo>
                  <a:close/>
                  <a:moveTo>
                    <a:pt x="533083" y="20459"/>
                  </a:moveTo>
                  <a:lnTo>
                    <a:pt x="533083" y="65513"/>
                  </a:lnTo>
                  <a:lnTo>
                    <a:pt x="527558" y="65513"/>
                  </a:lnTo>
                  <a:lnTo>
                    <a:pt x="527558" y="57321"/>
                  </a:lnTo>
                  <a:cubicBezTo>
                    <a:pt x="525940" y="59988"/>
                    <a:pt x="523749" y="62188"/>
                    <a:pt x="520986" y="63703"/>
                  </a:cubicBezTo>
                  <a:cubicBezTo>
                    <a:pt x="518033" y="65246"/>
                    <a:pt x="514796" y="66036"/>
                    <a:pt x="511461" y="65989"/>
                  </a:cubicBezTo>
                  <a:cubicBezTo>
                    <a:pt x="501839" y="66875"/>
                    <a:pt x="493267" y="59769"/>
                    <a:pt x="492411" y="50130"/>
                  </a:cubicBezTo>
                  <a:cubicBezTo>
                    <a:pt x="492314" y="49072"/>
                    <a:pt x="492314" y="48006"/>
                    <a:pt x="492411" y="46939"/>
                  </a:cubicBezTo>
                  <a:lnTo>
                    <a:pt x="492411" y="20840"/>
                  </a:lnTo>
                  <a:lnTo>
                    <a:pt x="498509" y="20840"/>
                  </a:lnTo>
                  <a:lnTo>
                    <a:pt x="498509" y="46367"/>
                  </a:lnTo>
                  <a:cubicBezTo>
                    <a:pt x="498220" y="50282"/>
                    <a:pt x="499457" y="54149"/>
                    <a:pt x="502029" y="57131"/>
                  </a:cubicBezTo>
                  <a:cubicBezTo>
                    <a:pt x="504699" y="59712"/>
                    <a:pt x="508317" y="61064"/>
                    <a:pt x="512033" y="60845"/>
                  </a:cubicBezTo>
                  <a:cubicBezTo>
                    <a:pt x="516224" y="61074"/>
                    <a:pt x="520321" y="59483"/>
                    <a:pt x="523270" y="56464"/>
                  </a:cubicBezTo>
                  <a:cubicBezTo>
                    <a:pt x="526130" y="53168"/>
                    <a:pt x="527651" y="48844"/>
                    <a:pt x="527367" y="44462"/>
                  </a:cubicBezTo>
                  <a:lnTo>
                    <a:pt x="527367" y="20840"/>
                  </a:lnTo>
                  <a:close/>
                  <a:moveTo>
                    <a:pt x="565942" y="20459"/>
                  </a:moveTo>
                  <a:cubicBezTo>
                    <a:pt x="570802" y="20116"/>
                    <a:pt x="575657" y="21688"/>
                    <a:pt x="579471" y="24841"/>
                  </a:cubicBezTo>
                  <a:cubicBezTo>
                    <a:pt x="582801" y="28356"/>
                    <a:pt x="584615" y="33128"/>
                    <a:pt x="584234" y="37985"/>
                  </a:cubicBezTo>
                  <a:lnTo>
                    <a:pt x="584234" y="65894"/>
                  </a:lnTo>
                  <a:lnTo>
                    <a:pt x="578420" y="65894"/>
                  </a:lnTo>
                  <a:lnTo>
                    <a:pt x="578420" y="58845"/>
                  </a:lnTo>
                  <a:cubicBezTo>
                    <a:pt x="576992" y="61245"/>
                    <a:pt x="574899" y="63169"/>
                    <a:pt x="572327" y="64370"/>
                  </a:cubicBezTo>
                  <a:cubicBezTo>
                    <a:pt x="569374" y="65779"/>
                    <a:pt x="566039" y="66465"/>
                    <a:pt x="562802" y="66370"/>
                  </a:cubicBezTo>
                  <a:cubicBezTo>
                    <a:pt x="558514" y="66551"/>
                    <a:pt x="554226" y="65274"/>
                    <a:pt x="550798" y="62750"/>
                  </a:cubicBezTo>
                  <a:cubicBezTo>
                    <a:pt x="545562" y="58378"/>
                    <a:pt x="544799" y="50577"/>
                    <a:pt x="549180" y="45310"/>
                  </a:cubicBezTo>
                  <a:cubicBezTo>
                    <a:pt x="549654" y="44729"/>
                    <a:pt x="550226" y="44186"/>
                    <a:pt x="550798" y="43700"/>
                  </a:cubicBezTo>
                  <a:cubicBezTo>
                    <a:pt x="554705" y="41024"/>
                    <a:pt x="559370" y="39776"/>
                    <a:pt x="564133" y="40176"/>
                  </a:cubicBezTo>
                  <a:lnTo>
                    <a:pt x="578420" y="40176"/>
                  </a:lnTo>
                  <a:lnTo>
                    <a:pt x="578420" y="37414"/>
                  </a:lnTo>
                  <a:cubicBezTo>
                    <a:pt x="578611" y="34137"/>
                    <a:pt x="577471" y="30927"/>
                    <a:pt x="575183" y="28556"/>
                  </a:cubicBezTo>
                  <a:cubicBezTo>
                    <a:pt x="572518" y="26327"/>
                    <a:pt x="569086" y="25231"/>
                    <a:pt x="565658" y="25508"/>
                  </a:cubicBezTo>
                  <a:cubicBezTo>
                    <a:pt x="562802" y="25498"/>
                    <a:pt x="560040" y="25984"/>
                    <a:pt x="557370" y="26936"/>
                  </a:cubicBezTo>
                  <a:cubicBezTo>
                    <a:pt x="554896" y="27794"/>
                    <a:pt x="552608" y="29118"/>
                    <a:pt x="550608" y="30842"/>
                  </a:cubicBezTo>
                  <a:lnTo>
                    <a:pt x="547845" y="26270"/>
                  </a:lnTo>
                  <a:cubicBezTo>
                    <a:pt x="550324" y="24260"/>
                    <a:pt x="553087" y="22736"/>
                    <a:pt x="556133" y="21793"/>
                  </a:cubicBezTo>
                  <a:cubicBezTo>
                    <a:pt x="559370" y="20717"/>
                    <a:pt x="562802" y="20164"/>
                    <a:pt x="566230" y="20174"/>
                  </a:cubicBezTo>
                  <a:close/>
                  <a:moveTo>
                    <a:pt x="563849" y="61512"/>
                  </a:moveTo>
                  <a:cubicBezTo>
                    <a:pt x="566895" y="61607"/>
                    <a:pt x="570039" y="60779"/>
                    <a:pt x="572611" y="59131"/>
                  </a:cubicBezTo>
                  <a:cubicBezTo>
                    <a:pt x="575090" y="57521"/>
                    <a:pt x="577090" y="55149"/>
                    <a:pt x="578136" y="52368"/>
                  </a:cubicBezTo>
                  <a:lnTo>
                    <a:pt x="578136" y="44939"/>
                  </a:lnTo>
                  <a:lnTo>
                    <a:pt x="563942" y="44939"/>
                  </a:lnTo>
                  <a:cubicBezTo>
                    <a:pt x="556226" y="44939"/>
                    <a:pt x="552417" y="47701"/>
                    <a:pt x="552417" y="53035"/>
                  </a:cubicBezTo>
                  <a:cubicBezTo>
                    <a:pt x="552324" y="55464"/>
                    <a:pt x="553370" y="57788"/>
                    <a:pt x="555370" y="59226"/>
                  </a:cubicBezTo>
                  <a:cubicBezTo>
                    <a:pt x="557849" y="60893"/>
                    <a:pt x="560896" y="61693"/>
                    <a:pt x="563849" y="61512"/>
                  </a:cubicBezTo>
                  <a:close/>
                  <a:moveTo>
                    <a:pt x="600712" y="2267"/>
                  </a:moveTo>
                  <a:lnTo>
                    <a:pt x="606804" y="2267"/>
                  </a:lnTo>
                  <a:lnTo>
                    <a:pt x="606804" y="65894"/>
                  </a:lnTo>
                  <a:lnTo>
                    <a:pt x="600712" y="65894"/>
                  </a:lnTo>
                  <a:close/>
                  <a:moveTo>
                    <a:pt x="639570" y="82943"/>
                  </a:moveTo>
                  <a:cubicBezTo>
                    <a:pt x="637761" y="82981"/>
                    <a:pt x="635951" y="82724"/>
                    <a:pt x="634240" y="82181"/>
                  </a:cubicBezTo>
                  <a:cubicBezTo>
                    <a:pt x="632714" y="81800"/>
                    <a:pt x="631287" y="81076"/>
                    <a:pt x="630045" y="80086"/>
                  </a:cubicBezTo>
                  <a:lnTo>
                    <a:pt x="632240" y="75419"/>
                  </a:lnTo>
                  <a:cubicBezTo>
                    <a:pt x="634240" y="77028"/>
                    <a:pt x="636714" y="77847"/>
                    <a:pt x="639286" y="77705"/>
                  </a:cubicBezTo>
                  <a:cubicBezTo>
                    <a:pt x="641384" y="77838"/>
                    <a:pt x="643384" y="77076"/>
                    <a:pt x="644811" y="75609"/>
                  </a:cubicBezTo>
                  <a:cubicBezTo>
                    <a:pt x="646239" y="73780"/>
                    <a:pt x="646904" y="71513"/>
                    <a:pt x="646714" y="69227"/>
                  </a:cubicBezTo>
                  <a:lnTo>
                    <a:pt x="646714" y="20840"/>
                  </a:lnTo>
                  <a:lnTo>
                    <a:pt x="652811" y="20840"/>
                  </a:lnTo>
                  <a:lnTo>
                    <a:pt x="652811" y="69227"/>
                  </a:lnTo>
                  <a:cubicBezTo>
                    <a:pt x="653002" y="72885"/>
                    <a:pt x="651764" y="76485"/>
                    <a:pt x="649383" y="79229"/>
                  </a:cubicBezTo>
                  <a:cubicBezTo>
                    <a:pt x="646904" y="81753"/>
                    <a:pt x="643384" y="83096"/>
                    <a:pt x="639858" y="82943"/>
                  </a:cubicBezTo>
                  <a:close/>
                  <a:moveTo>
                    <a:pt x="649765" y="10839"/>
                  </a:moveTo>
                  <a:cubicBezTo>
                    <a:pt x="648620" y="10887"/>
                    <a:pt x="647476" y="10439"/>
                    <a:pt x="646621" y="9601"/>
                  </a:cubicBezTo>
                  <a:cubicBezTo>
                    <a:pt x="645765" y="8782"/>
                    <a:pt x="645286" y="7648"/>
                    <a:pt x="645286" y="6458"/>
                  </a:cubicBezTo>
                  <a:cubicBezTo>
                    <a:pt x="645286" y="5334"/>
                    <a:pt x="645765" y="4267"/>
                    <a:pt x="646621" y="3505"/>
                  </a:cubicBezTo>
                  <a:cubicBezTo>
                    <a:pt x="647476" y="2648"/>
                    <a:pt x="648620" y="2162"/>
                    <a:pt x="649765" y="2171"/>
                  </a:cubicBezTo>
                  <a:cubicBezTo>
                    <a:pt x="651002" y="2171"/>
                    <a:pt x="652146" y="2609"/>
                    <a:pt x="653002" y="3410"/>
                  </a:cubicBezTo>
                  <a:cubicBezTo>
                    <a:pt x="653764" y="4181"/>
                    <a:pt x="654239" y="5248"/>
                    <a:pt x="654239" y="6362"/>
                  </a:cubicBezTo>
                  <a:cubicBezTo>
                    <a:pt x="654336" y="7572"/>
                    <a:pt x="653857" y="8744"/>
                    <a:pt x="653002" y="9601"/>
                  </a:cubicBezTo>
                  <a:cubicBezTo>
                    <a:pt x="652146" y="10429"/>
                    <a:pt x="651002" y="10877"/>
                    <a:pt x="649765" y="10839"/>
                  </a:cubicBezTo>
                  <a:close/>
                  <a:moveTo>
                    <a:pt x="710440" y="20364"/>
                  </a:moveTo>
                  <a:lnTo>
                    <a:pt x="710440" y="65417"/>
                  </a:lnTo>
                  <a:lnTo>
                    <a:pt x="704533" y="65417"/>
                  </a:lnTo>
                  <a:lnTo>
                    <a:pt x="704533" y="57226"/>
                  </a:lnTo>
                  <a:cubicBezTo>
                    <a:pt x="703008" y="59912"/>
                    <a:pt x="700724" y="62122"/>
                    <a:pt x="697962" y="63608"/>
                  </a:cubicBezTo>
                  <a:cubicBezTo>
                    <a:pt x="695008" y="65160"/>
                    <a:pt x="691771" y="65941"/>
                    <a:pt x="688437" y="65894"/>
                  </a:cubicBezTo>
                  <a:cubicBezTo>
                    <a:pt x="678814" y="66779"/>
                    <a:pt x="670242" y="59674"/>
                    <a:pt x="669387" y="50034"/>
                  </a:cubicBezTo>
                  <a:cubicBezTo>
                    <a:pt x="669289" y="48977"/>
                    <a:pt x="669289" y="47910"/>
                    <a:pt x="669387" y="46844"/>
                  </a:cubicBezTo>
                  <a:lnTo>
                    <a:pt x="669387" y="20745"/>
                  </a:lnTo>
                  <a:lnTo>
                    <a:pt x="675479" y="20745"/>
                  </a:lnTo>
                  <a:lnTo>
                    <a:pt x="675479" y="46272"/>
                  </a:lnTo>
                  <a:cubicBezTo>
                    <a:pt x="675196" y="50177"/>
                    <a:pt x="676530" y="54035"/>
                    <a:pt x="679005" y="57035"/>
                  </a:cubicBezTo>
                  <a:cubicBezTo>
                    <a:pt x="681674" y="59636"/>
                    <a:pt x="685386" y="60988"/>
                    <a:pt x="689102" y="60750"/>
                  </a:cubicBezTo>
                  <a:cubicBezTo>
                    <a:pt x="693292" y="60979"/>
                    <a:pt x="697390" y="59379"/>
                    <a:pt x="700245" y="56369"/>
                  </a:cubicBezTo>
                  <a:cubicBezTo>
                    <a:pt x="703198" y="53082"/>
                    <a:pt x="704724" y="48768"/>
                    <a:pt x="704436" y="44367"/>
                  </a:cubicBezTo>
                  <a:lnTo>
                    <a:pt x="704436" y="20745"/>
                  </a:lnTo>
                  <a:close/>
                  <a:moveTo>
                    <a:pt x="733299" y="29127"/>
                  </a:moveTo>
                  <a:cubicBezTo>
                    <a:pt x="734634" y="26231"/>
                    <a:pt x="736917" y="23831"/>
                    <a:pt x="739680" y="22269"/>
                  </a:cubicBezTo>
                  <a:cubicBezTo>
                    <a:pt x="742917" y="20650"/>
                    <a:pt x="746540" y="19859"/>
                    <a:pt x="750158" y="19983"/>
                  </a:cubicBezTo>
                  <a:lnTo>
                    <a:pt x="750158" y="25889"/>
                  </a:lnTo>
                  <a:lnTo>
                    <a:pt x="748731" y="25889"/>
                  </a:lnTo>
                  <a:cubicBezTo>
                    <a:pt x="744535" y="25689"/>
                    <a:pt x="740536" y="27279"/>
                    <a:pt x="737582" y="30270"/>
                  </a:cubicBezTo>
                  <a:cubicBezTo>
                    <a:pt x="734727" y="33718"/>
                    <a:pt x="733299" y="38100"/>
                    <a:pt x="733583" y="42557"/>
                  </a:cubicBezTo>
                  <a:lnTo>
                    <a:pt x="733583" y="65513"/>
                  </a:lnTo>
                  <a:lnTo>
                    <a:pt x="727583" y="65513"/>
                  </a:lnTo>
                  <a:lnTo>
                    <a:pt x="727583" y="20459"/>
                  </a:lnTo>
                  <a:lnTo>
                    <a:pt x="733392" y="20459"/>
                  </a:lnTo>
                  <a:lnTo>
                    <a:pt x="733392" y="29222"/>
                  </a:lnTo>
                  <a:close/>
                  <a:moveTo>
                    <a:pt x="764255" y="10077"/>
                  </a:moveTo>
                  <a:cubicBezTo>
                    <a:pt x="763018" y="10115"/>
                    <a:pt x="761874" y="9667"/>
                    <a:pt x="761014" y="8839"/>
                  </a:cubicBezTo>
                  <a:cubicBezTo>
                    <a:pt x="760158" y="8010"/>
                    <a:pt x="759776" y="6867"/>
                    <a:pt x="759776" y="5696"/>
                  </a:cubicBezTo>
                  <a:cubicBezTo>
                    <a:pt x="759776" y="4581"/>
                    <a:pt x="760255" y="3514"/>
                    <a:pt x="761014" y="2743"/>
                  </a:cubicBezTo>
                  <a:cubicBezTo>
                    <a:pt x="761874" y="1886"/>
                    <a:pt x="763018" y="1409"/>
                    <a:pt x="764255" y="1409"/>
                  </a:cubicBezTo>
                  <a:cubicBezTo>
                    <a:pt x="765399" y="1419"/>
                    <a:pt x="766539" y="1857"/>
                    <a:pt x="767399" y="2648"/>
                  </a:cubicBezTo>
                  <a:cubicBezTo>
                    <a:pt x="768255" y="3410"/>
                    <a:pt x="768729" y="4476"/>
                    <a:pt x="768729" y="5600"/>
                  </a:cubicBezTo>
                  <a:cubicBezTo>
                    <a:pt x="768729" y="6820"/>
                    <a:pt x="768255" y="7991"/>
                    <a:pt x="767399" y="8839"/>
                  </a:cubicBezTo>
                  <a:cubicBezTo>
                    <a:pt x="766539" y="9677"/>
                    <a:pt x="765399" y="10125"/>
                    <a:pt x="764255" y="10077"/>
                  </a:cubicBezTo>
                  <a:close/>
                  <a:moveTo>
                    <a:pt x="761111" y="19602"/>
                  </a:moveTo>
                  <a:lnTo>
                    <a:pt x="767209" y="19602"/>
                  </a:lnTo>
                  <a:lnTo>
                    <a:pt x="767209" y="64655"/>
                  </a:lnTo>
                  <a:lnTo>
                    <a:pt x="761111" y="64655"/>
                  </a:lnTo>
                  <a:close/>
                  <a:moveTo>
                    <a:pt x="796258" y="65132"/>
                  </a:moveTo>
                  <a:cubicBezTo>
                    <a:pt x="792733" y="65132"/>
                    <a:pt x="789212" y="64579"/>
                    <a:pt x="785779" y="63512"/>
                  </a:cubicBezTo>
                  <a:cubicBezTo>
                    <a:pt x="782924" y="62712"/>
                    <a:pt x="780254" y="61350"/>
                    <a:pt x="777971" y="59512"/>
                  </a:cubicBezTo>
                  <a:lnTo>
                    <a:pt x="780733" y="54749"/>
                  </a:lnTo>
                  <a:cubicBezTo>
                    <a:pt x="782826" y="56350"/>
                    <a:pt x="785207" y="57578"/>
                    <a:pt x="787779" y="58369"/>
                  </a:cubicBezTo>
                  <a:cubicBezTo>
                    <a:pt x="790640" y="59331"/>
                    <a:pt x="793686" y="59807"/>
                    <a:pt x="796732" y="59798"/>
                  </a:cubicBezTo>
                  <a:cubicBezTo>
                    <a:pt x="800067" y="60093"/>
                    <a:pt x="803402" y="59398"/>
                    <a:pt x="806257" y="57797"/>
                  </a:cubicBezTo>
                  <a:cubicBezTo>
                    <a:pt x="808164" y="56645"/>
                    <a:pt x="809308" y="54578"/>
                    <a:pt x="809211" y="52368"/>
                  </a:cubicBezTo>
                  <a:cubicBezTo>
                    <a:pt x="809308" y="50892"/>
                    <a:pt x="808639" y="49463"/>
                    <a:pt x="807592" y="48463"/>
                  </a:cubicBezTo>
                  <a:cubicBezTo>
                    <a:pt x="806355" y="47472"/>
                    <a:pt x="804927" y="46748"/>
                    <a:pt x="803402" y="46367"/>
                  </a:cubicBezTo>
                  <a:cubicBezTo>
                    <a:pt x="801211" y="45767"/>
                    <a:pt x="799021" y="45291"/>
                    <a:pt x="796830" y="44939"/>
                  </a:cubicBezTo>
                  <a:cubicBezTo>
                    <a:pt x="793877" y="44396"/>
                    <a:pt x="790923" y="43691"/>
                    <a:pt x="787970" y="42843"/>
                  </a:cubicBezTo>
                  <a:cubicBezTo>
                    <a:pt x="785779" y="42148"/>
                    <a:pt x="783877" y="40900"/>
                    <a:pt x="782352" y="39224"/>
                  </a:cubicBezTo>
                  <a:cubicBezTo>
                    <a:pt x="780636" y="37271"/>
                    <a:pt x="779780" y="34690"/>
                    <a:pt x="779971" y="32080"/>
                  </a:cubicBezTo>
                  <a:cubicBezTo>
                    <a:pt x="779780" y="28318"/>
                    <a:pt x="781589" y="24717"/>
                    <a:pt x="784640" y="22555"/>
                  </a:cubicBezTo>
                  <a:cubicBezTo>
                    <a:pt x="788542" y="19945"/>
                    <a:pt x="793114" y="18669"/>
                    <a:pt x="797783" y="18935"/>
                  </a:cubicBezTo>
                  <a:cubicBezTo>
                    <a:pt x="800737" y="18935"/>
                    <a:pt x="803690" y="19326"/>
                    <a:pt x="806546" y="20078"/>
                  </a:cubicBezTo>
                  <a:cubicBezTo>
                    <a:pt x="809118" y="20697"/>
                    <a:pt x="811499" y="21726"/>
                    <a:pt x="813689" y="23126"/>
                  </a:cubicBezTo>
                  <a:lnTo>
                    <a:pt x="811117" y="27984"/>
                  </a:lnTo>
                  <a:cubicBezTo>
                    <a:pt x="807211" y="25365"/>
                    <a:pt x="802546" y="24031"/>
                    <a:pt x="797783" y="24174"/>
                  </a:cubicBezTo>
                  <a:cubicBezTo>
                    <a:pt x="794732" y="23936"/>
                    <a:pt x="791686" y="24669"/>
                    <a:pt x="789021" y="26270"/>
                  </a:cubicBezTo>
                  <a:cubicBezTo>
                    <a:pt x="787114" y="27394"/>
                    <a:pt x="786068" y="29422"/>
                    <a:pt x="786068" y="31604"/>
                  </a:cubicBezTo>
                  <a:cubicBezTo>
                    <a:pt x="785970" y="33137"/>
                    <a:pt x="786542" y="34633"/>
                    <a:pt x="787686" y="35699"/>
                  </a:cubicBezTo>
                  <a:cubicBezTo>
                    <a:pt x="788923" y="36776"/>
                    <a:pt x="790351" y="37557"/>
                    <a:pt x="791877" y="37985"/>
                  </a:cubicBezTo>
                  <a:cubicBezTo>
                    <a:pt x="794165" y="38633"/>
                    <a:pt x="796449" y="39147"/>
                    <a:pt x="798737" y="39509"/>
                  </a:cubicBezTo>
                  <a:cubicBezTo>
                    <a:pt x="801685" y="39995"/>
                    <a:pt x="804546" y="40700"/>
                    <a:pt x="807401" y="41605"/>
                  </a:cubicBezTo>
                  <a:cubicBezTo>
                    <a:pt x="809499" y="42234"/>
                    <a:pt x="811499" y="43453"/>
                    <a:pt x="812927" y="45129"/>
                  </a:cubicBezTo>
                  <a:cubicBezTo>
                    <a:pt x="814643" y="47015"/>
                    <a:pt x="815499" y="49472"/>
                    <a:pt x="815308" y="51987"/>
                  </a:cubicBezTo>
                  <a:cubicBezTo>
                    <a:pt x="815406" y="55807"/>
                    <a:pt x="813592" y="59417"/>
                    <a:pt x="810355" y="61512"/>
                  </a:cubicBezTo>
                  <a:cubicBezTo>
                    <a:pt x="806257" y="64055"/>
                    <a:pt x="801495" y="65284"/>
                    <a:pt x="796639" y="65036"/>
                  </a:cubicBezTo>
                  <a:close/>
                  <a:moveTo>
                    <a:pt x="867314" y="1028"/>
                  </a:moveTo>
                  <a:lnTo>
                    <a:pt x="867314" y="64655"/>
                  </a:lnTo>
                  <a:lnTo>
                    <a:pt x="861407" y="64655"/>
                  </a:lnTo>
                  <a:lnTo>
                    <a:pt x="861407" y="55702"/>
                  </a:lnTo>
                  <a:cubicBezTo>
                    <a:pt x="859696" y="58674"/>
                    <a:pt x="857217" y="61093"/>
                    <a:pt x="854171" y="62655"/>
                  </a:cubicBezTo>
                  <a:cubicBezTo>
                    <a:pt x="851027" y="64322"/>
                    <a:pt x="847599" y="65170"/>
                    <a:pt x="844074" y="65132"/>
                  </a:cubicBezTo>
                  <a:cubicBezTo>
                    <a:pt x="840074" y="65160"/>
                    <a:pt x="836074" y="64141"/>
                    <a:pt x="832549" y="62179"/>
                  </a:cubicBezTo>
                  <a:cubicBezTo>
                    <a:pt x="829121" y="60255"/>
                    <a:pt x="826358" y="57416"/>
                    <a:pt x="824452" y="53987"/>
                  </a:cubicBezTo>
                  <a:cubicBezTo>
                    <a:pt x="822452" y="50330"/>
                    <a:pt x="821498" y="46224"/>
                    <a:pt x="821596" y="42081"/>
                  </a:cubicBezTo>
                  <a:cubicBezTo>
                    <a:pt x="821498" y="37938"/>
                    <a:pt x="822549" y="33842"/>
                    <a:pt x="824452" y="30175"/>
                  </a:cubicBezTo>
                  <a:cubicBezTo>
                    <a:pt x="826358" y="26793"/>
                    <a:pt x="829121" y="23993"/>
                    <a:pt x="832549" y="22079"/>
                  </a:cubicBezTo>
                  <a:cubicBezTo>
                    <a:pt x="836074" y="20145"/>
                    <a:pt x="840074" y="19164"/>
                    <a:pt x="844074" y="19221"/>
                  </a:cubicBezTo>
                  <a:cubicBezTo>
                    <a:pt x="847408" y="19231"/>
                    <a:pt x="850645" y="20021"/>
                    <a:pt x="853599" y="21507"/>
                  </a:cubicBezTo>
                  <a:cubicBezTo>
                    <a:pt x="856552" y="23060"/>
                    <a:pt x="859026" y="25355"/>
                    <a:pt x="860840" y="28175"/>
                  </a:cubicBezTo>
                  <a:lnTo>
                    <a:pt x="860840" y="1028"/>
                  </a:lnTo>
                  <a:close/>
                  <a:moveTo>
                    <a:pt x="844548" y="59702"/>
                  </a:moveTo>
                  <a:cubicBezTo>
                    <a:pt x="847501" y="59721"/>
                    <a:pt x="850455" y="58969"/>
                    <a:pt x="853124" y="57512"/>
                  </a:cubicBezTo>
                  <a:cubicBezTo>
                    <a:pt x="855598" y="56026"/>
                    <a:pt x="857696" y="53883"/>
                    <a:pt x="859124" y="51320"/>
                  </a:cubicBezTo>
                  <a:cubicBezTo>
                    <a:pt x="860649" y="48377"/>
                    <a:pt x="861407" y="45100"/>
                    <a:pt x="861314" y="41795"/>
                  </a:cubicBezTo>
                  <a:cubicBezTo>
                    <a:pt x="861407" y="38481"/>
                    <a:pt x="860649" y="35204"/>
                    <a:pt x="859124" y="32270"/>
                  </a:cubicBezTo>
                  <a:cubicBezTo>
                    <a:pt x="856264" y="26965"/>
                    <a:pt x="850552" y="23726"/>
                    <a:pt x="844548" y="23888"/>
                  </a:cubicBezTo>
                  <a:cubicBezTo>
                    <a:pt x="841502" y="23803"/>
                    <a:pt x="838548" y="24555"/>
                    <a:pt x="835976" y="26079"/>
                  </a:cubicBezTo>
                  <a:cubicBezTo>
                    <a:pt x="833404" y="27517"/>
                    <a:pt x="831312" y="29670"/>
                    <a:pt x="829977" y="32270"/>
                  </a:cubicBezTo>
                  <a:cubicBezTo>
                    <a:pt x="828358" y="35185"/>
                    <a:pt x="827596" y="38481"/>
                    <a:pt x="827786" y="41795"/>
                  </a:cubicBezTo>
                  <a:cubicBezTo>
                    <a:pt x="827689" y="45110"/>
                    <a:pt x="828451" y="48387"/>
                    <a:pt x="829977" y="51320"/>
                  </a:cubicBezTo>
                  <a:cubicBezTo>
                    <a:pt x="831312" y="53921"/>
                    <a:pt x="833404" y="56073"/>
                    <a:pt x="835976" y="57512"/>
                  </a:cubicBezTo>
                  <a:cubicBezTo>
                    <a:pt x="838548" y="58988"/>
                    <a:pt x="841502" y="59750"/>
                    <a:pt x="844548" y="59702"/>
                  </a:cubicBezTo>
                  <a:close/>
                  <a:moveTo>
                    <a:pt x="887317" y="9696"/>
                  </a:moveTo>
                  <a:cubicBezTo>
                    <a:pt x="886173" y="9744"/>
                    <a:pt x="885029" y="9296"/>
                    <a:pt x="884173" y="8458"/>
                  </a:cubicBezTo>
                  <a:cubicBezTo>
                    <a:pt x="883318" y="7639"/>
                    <a:pt x="882839" y="6505"/>
                    <a:pt x="882839" y="5315"/>
                  </a:cubicBezTo>
                  <a:cubicBezTo>
                    <a:pt x="882839" y="4191"/>
                    <a:pt x="883318" y="3124"/>
                    <a:pt x="884173" y="2362"/>
                  </a:cubicBezTo>
                  <a:cubicBezTo>
                    <a:pt x="885029" y="1505"/>
                    <a:pt x="886173" y="1019"/>
                    <a:pt x="887317" y="1028"/>
                  </a:cubicBezTo>
                  <a:cubicBezTo>
                    <a:pt x="888462" y="1038"/>
                    <a:pt x="889601" y="1476"/>
                    <a:pt x="890461" y="2267"/>
                  </a:cubicBezTo>
                  <a:cubicBezTo>
                    <a:pt x="891317" y="3029"/>
                    <a:pt x="891796" y="4095"/>
                    <a:pt x="891796" y="5219"/>
                  </a:cubicBezTo>
                  <a:cubicBezTo>
                    <a:pt x="891796" y="6438"/>
                    <a:pt x="891317" y="7610"/>
                    <a:pt x="890461" y="8458"/>
                  </a:cubicBezTo>
                  <a:cubicBezTo>
                    <a:pt x="889601" y="9296"/>
                    <a:pt x="888462" y="9744"/>
                    <a:pt x="887317" y="9696"/>
                  </a:cubicBezTo>
                  <a:close/>
                  <a:moveTo>
                    <a:pt x="884271" y="19221"/>
                  </a:moveTo>
                  <a:lnTo>
                    <a:pt x="890364" y="19221"/>
                  </a:lnTo>
                  <a:lnTo>
                    <a:pt x="890364" y="64274"/>
                  </a:lnTo>
                  <a:lnTo>
                    <a:pt x="884271" y="64274"/>
                  </a:lnTo>
                  <a:close/>
                  <a:moveTo>
                    <a:pt x="925990" y="64751"/>
                  </a:moveTo>
                  <a:cubicBezTo>
                    <a:pt x="921799" y="64789"/>
                    <a:pt x="917702" y="63779"/>
                    <a:pt x="913986" y="61798"/>
                  </a:cubicBezTo>
                  <a:cubicBezTo>
                    <a:pt x="910558" y="59883"/>
                    <a:pt x="907702" y="57045"/>
                    <a:pt x="905795" y="53606"/>
                  </a:cubicBezTo>
                  <a:cubicBezTo>
                    <a:pt x="901698" y="46224"/>
                    <a:pt x="901698" y="37271"/>
                    <a:pt x="905795" y="29889"/>
                  </a:cubicBezTo>
                  <a:cubicBezTo>
                    <a:pt x="907702" y="26498"/>
                    <a:pt x="910558" y="23698"/>
                    <a:pt x="913986" y="21793"/>
                  </a:cubicBezTo>
                  <a:cubicBezTo>
                    <a:pt x="917702" y="19774"/>
                    <a:pt x="921799" y="18754"/>
                    <a:pt x="925990" y="18840"/>
                  </a:cubicBezTo>
                  <a:cubicBezTo>
                    <a:pt x="929608" y="18773"/>
                    <a:pt x="933133" y="19555"/>
                    <a:pt x="936370" y="21126"/>
                  </a:cubicBezTo>
                  <a:cubicBezTo>
                    <a:pt x="939421" y="22583"/>
                    <a:pt x="941896" y="24898"/>
                    <a:pt x="943612" y="27794"/>
                  </a:cubicBezTo>
                  <a:lnTo>
                    <a:pt x="939133" y="30842"/>
                  </a:lnTo>
                  <a:cubicBezTo>
                    <a:pt x="937705" y="28698"/>
                    <a:pt x="935705" y="26965"/>
                    <a:pt x="933417" y="25793"/>
                  </a:cubicBezTo>
                  <a:cubicBezTo>
                    <a:pt x="931133" y="24717"/>
                    <a:pt x="928561" y="24165"/>
                    <a:pt x="925990" y="24174"/>
                  </a:cubicBezTo>
                  <a:cubicBezTo>
                    <a:pt x="922939" y="24098"/>
                    <a:pt x="919892" y="24850"/>
                    <a:pt x="917227" y="26365"/>
                  </a:cubicBezTo>
                  <a:cubicBezTo>
                    <a:pt x="914655" y="27765"/>
                    <a:pt x="912465" y="29927"/>
                    <a:pt x="911130" y="32556"/>
                  </a:cubicBezTo>
                  <a:cubicBezTo>
                    <a:pt x="908177" y="38338"/>
                    <a:pt x="908177" y="45158"/>
                    <a:pt x="911130" y="50939"/>
                  </a:cubicBezTo>
                  <a:cubicBezTo>
                    <a:pt x="912465" y="53568"/>
                    <a:pt x="914655" y="55730"/>
                    <a:pt x="917227" y="57131"/>
                  </a:cubicBezTo>
                  <a:cubicBezTo>
                    <a:pt x="919892" y="58597"/>
                    <a:pt x="922939" y="59360"/>
                    <a:pt x="925990" y="59321"/>
                  </a:cubicBezTo>
                  <a:cubicBezTo>
                    <a:pt x="928561" y="59331"/>
                    <a:pt x="931133" y="58778"/>
                    <a:pt x="933417" y="57702"/>
                  </a:cubicBezTo>
                  <a:cubicBezTo>
                    <a:pt x="935705" y="56569"/>
                    <a:pt x="937705" y="54864"/>
                    <a:pt x="939133" y="52749"/>
                  </a:cubicBezTo>
                  <a:lnTo>
                    <a:pt x="943612" y="55797"/>
                  </a:lnTo>
                  <a:cubicBezTo>
                    <a:pt x="941896" y="58693"/>
                    <a:pt x="939421" y="61007"/>
                    <a:pt x="936370" y="62465"/>
                  </a:cubicBezTo>
                  <a:cubicBezTo>
                    <a:pt x="933133" y="64027"/>
                    <a:pt x="929608" y="64808"/>
                    <a:pt x="925990" y="64751"/>
                  </a:cubicBezTo>
                  <a:close/>
                  <a:moveTo>
                    <a:pt x="979805" y="61512"/>
                  </a:moveTo>
                  <a:cubicBezTo>
                    <a:pt x="978568" y="62579"/>
                    <a:pt x="977140" y="63388"/>
                    <a:pt x="975614" y="63893"/>
                  </a:cubicBezTo>
                  <a:cubicBezTo>
                    <a:pt x="973898" y="64474"/>
                    <a:pt x="972089" y="64760"/>
                    <a:pt x="970280" y="64751"/>
                  </a:cubicBezTo>
                  <a:cubicBezTo>
                    <a:pt x="963708" y="65475"/>
                    <a:pt x="957899" y="60760"/>
                    <a:pt x="957136" y="54226"/>
                  </a:cubicBezTo>
                  <a:cubicBezTo>
                    <a:pt x="957039" y="53359"/>
                    <a:pt x="957039" y="52473"/>
                    <a:pt x="957136" y="51606"/>
                  </a:cubicBezTo>
                  <a:lnTo>
                    <a:pt x="957136" y="24365"/>
                  </a:lnTo>
                  <a:lnTo>
                    <a:pt x="949039" y="24365"/>
                  </a:lnTo>
                  <a:lnTo>
                    <a:pt x="949039" y="19221"/>
                  </a:lnTo>
                  <a:lnTo>
                    <a:pt x="957136" y="19221"/>
                  </a:lnTo>
                  <a:lnTo>
                    <a:pt x="957136" y="9696"/>
                  </a:lnTo>
                  <a:lnTo>
                    <a:pt x="963234" y="9696"/>
                  </a:lnTo>
                  <a:lnTo>
                    <a:pt x="963234" y="19221"/>
                  </a:lnTo>
                  <a:lnTo>
                    <a:pt x="976949" y="19221"/>
                  </a:lnTo>
                  <a:lnTo>
                    <a:pt x="976949" y="24365"/>
                  </a:lnTo>
                  <a:lnTo>
                    <a:pt x="963234" y="24365"/>
                  </a:lnTo>
                  <a:lnTo>
                    <a:pt x="963234" y="52082"/>
                  </a:lnTo>
                  <a:cubicBezTo>
                    <a:pt x="963043" y="54330"/>
                    <a:pt x="963801" y="56540"/>
                    <a:pt x="965234" y="58274"/>
                  </a:cubicBezTo>
                  <a:cubicBezTo>
                    <a:pt x="966754" y="59740"/>
                    <a:pt x="968945" y="60502"/>
                    <a:pt x="971043" y="60369"/>
                  </a:cubicBezTo>
                  <a:cubicBezTo>
                    <a:pt x="972280" y="60388"/>
                    <a:pt x="973517" y="60160"/>
                    <a:pt x="974661" y="59702"/>
                  </a:cubicBezTo>
                  <a:cubicBezTo>
                    <a:pt x="975805" y="59340"/>
                    <a:pt x="976852" y="58759"/>
                    <a:pt x="977707" y="57988"/>
                  </a:cubicBezTo>
                  <a:close/>
                  <a:moveTo>
                    <a:pt x="993999" y="9315"/>
                  </a:moveTo>
                  <a:cubicBezTo>
                    <a:pt x="992758" y="9353"/>
                    <a:pt x="991618" y="8905"/>
                    <a:pt x="990758" y="8077"/>
                  </a:cubicBezTo>
                  <a:cubicBezTo>
                    <a:pt x="989902" y="7248"/>
                    <a:pt x="989521" y="6105"/>
                    <a:pt x="989521" y="4934"/>
                  </a:cubicBezTo>
                  <a:cubicBezTo>
                    <a:pt x="989521" y="3819"/>
                    <a:pt x="989995" y="2752"/>
                    <a:pt x="990758" y="1981"/>
                  </a:cubicBezTo>
                  <a:cubicBezTo>
                    <a:pt x="991618" y="1124"/>
                    <a:pt x="992758" y="647"/>
                    <a:pt x="993999" y="647"/>
                  </a:cubicBezTo>
                  <a:cubicBezTo>
                    <a:pt x="995139" y="657"/>
                    <a:pt x="996283" y="1095"/>
                    <a:pt x="997139" y="1886"/>
                  </a:cubicBezTo>
                  <a:cubicBezTo>
                    <a:pt x="997999" y="2648"/>
                    <a:pt x="998473" y="3714"/>
                    <a:pt x="998473" y="4838"/>
                  </a:cubicBezTo>
                  <a:cubicBezTo>
                    <a:pt x="998473" y="6058"/>
                    <a:pt x="997999" y="7229"/>
                    <a:pt x="997139" y="8077"/>
                  </a:cubicBezTo>
                  <a:cubicBezTo>
                    <a:pt x="996283" y="8915"/>
                    <a:pt x="995139" y="9363"/>
                    <a:pt x="993999" y="9315"/>
                  </a:cubicBezTo>
                  <a:close/>
                  <a:moveTo>
                    <a:pt x="990855" y="18840"/>
                  </a:moveTo>
                  <a:lnTo>
                    <a:pt x="996948" y="18840"/>
                  </a:lnTo>
                  <a:lnTo>
                    <a:pt x="996948" y="63893"/>
                  </a:lnTo>
                  <a:lnTo>
                    <a:pt x="990855" y="63893"/>
                  </a:lnTo>
                  <a:close/>
                  <a:moveTo>
                    <a:pt x="1032383" y="64370"/>
                  </a:moveTo>
                  <a:cubicBezTo>
                    <a:pt x="1028286" y="64427"/>
                    <a:pt x="1024193" y="63369"/>
                    <a:pt x="1020667" y="61322"/>
                  </a:cubicBezTo>
                  <a:cubicBezTo>
                    <a:pt x="1017240" y="59445"/>
                    <a:pt x="1014379" y="56645"/>
                    <a:pt x="1012380" y="53225"/>
                  </a:cubicBezTo>
                  <a:cubicBezTo>
                    <a:pt x="1008478" y="45805"/>
                    <a:pt x="1008478" y="36928"/>
                    <a:pt x="1012380" y="29508"/>
                  </a:cubicBezTo>
                  <a:cubicBezTo>
                    <a:pt x="1014286" y="26089"/>
                    <a:pt x="1017240" y="23288"/>
                    <a:pt x="1020667" y="21412"/>
                  </a:cubicBezTo>
                  <a:cubicBezTo>
                    <a:pt x="1028002" y="17487"/>
                    <a:pt x="1036764" y="17487"/>
                    <a:pt x="1044099" y="21412"/>
                  </a:cubicBezTo>
                  <a:cubicBezTo>
                    <a:pt x="1047526" y="23288"/>
                    <a:pt x="1050387" y="26098"/>
                    <a:pt x="1052289" y="29508"/>
                  </a:cubicBezTo>
                  <a:cubicBezTo>
                    <a:pt x="1056196" y="36928"/>
                    <a:pt x="1056196" y="45805"/>
                    <a:pt x="1052289" y="53225"/>
                  </a:cubicBezTo>
                  <a:cubicBezTo>
                    <a:pt x="1050387" y="56635"/>
                    <a:pt x="1047526" y="59445"/>
                    <a:pt x="1044099" y="61322"/>
                  </a:cubicBezTo>
                  <a:cubicBezTo>
                    <a:pt x="1040573" y="63369"/>
                    <a:pt x="1036480" y="64427"/>
                    <a:pt x="1032383" y="64370"/>
                  </a:cubicBezTo>
                  <a:close/>
                  <a:moveTo>
                    <a:pt x="1032383" y="58940"/>
                  </a:moveTo>
                  <a:cubicBezTo>
                    <a:pt x="1035336" y="58988"/>
                    <a:pt x="1038383" y="58226"/>
                    <a:pt x="1040955" y="56750"/>
                  </a:cubicBezTo>
                  <a:cubicBezTo>
                    <a:pt x="1043527" y="55311"/>
                    <a:pt x="1045624" y="53159"/>
                    <a:pt x="1046954" y="50558"/>
                  </a:cubicBezTo>
                  <a:cubicBezTo>
                    <a:pt x="1048480" y="47606"/>
                    <a:pt x="1049145" y="44338"/>
                    <a:pt x="1049052" y="41033"/>
                  </a:cubicBezTo>
                  <a:cubicBezTo>
                    <a:pt x="1049145" y="37728"/>
                    <a:pt x="1048480" y="34452"/>
                    <a:pt x="1046954" y="31508"/>
                  </a:cubicBezTo>
                  <a:cubicBezTo>
                    <a:pt x="1045624" y="28908"/>
                    <a:pt x="1043527" y="26755"/>
                    <a:pt x="1040955" y="25317"/>
                  </a:cubicBezTo>
                  <a:cubicBezTo>
                    <a:pt x="1038383" y="23793"/>
                    <a:pt x="1035429" y="23041"/>
                    <a:pt x="1032383" y="23126"/>
                  </a:cubicBezTo>
                  <a:cubicBezTo>
                    <a:pt x="1029337" y="23050"/>
                    <a:pt x="1026383" y="23803"/>
                    <a:pt x="1023714" y="25317"/>
                  </a:cubicBezTo>
                  <a:cubicBezTo>
                    <a:pt x="1021240" y="26803"/>
                    <a:pt x="1019142" y="28946"/>
                    <a:pt x="1017714" y="31508"/>
                  </a:cubicBezTo>
                  <a:cubicBezTo>
                    <a:pt x="1016189" y="34452"/>
                    <a:pt x="1015524" y="37728"/>
                    <a:pt x="1015621" y="41033"/>
                  </a:cubicBezTo>
                  <a:cubicBezTo>
                    <a:pt x="1015524" y="44338"/>
                    <a:pt x="1016189" y="47606"/>
                    <a:pt x="1017714" y="50558"/>
                  </a:cubicBezTo>
                  <a:cubicBezTo>
                    <a:pt x="1019142" y="53120"/>
                    <a:pt x="1021240" y="55264"/>
                    <a:pt x="1023714" y="56750"/>
                  </a:cubicBezTo>
                  <a:cubicBezTo>
                    <a:pt x="1026383" y="58216"/>
                    <a:pt x="1029337" y="58969"/>
                    <a:pt x="1032383" y="58940"/>
                  </a:cubicBezTo>
                  <a:close/>
                  <a:moveTo>
                    <a:pt x="1090677" y="18459"/>
                  </a:moveTo>
                  <a:cubicBezTo>
                    <a:pt x="1095630" y="18202"/>
                    <a:pt x="1100584" y="19993"/>
                    <a:pt x="1104202" y="23412"/>
                  </a:cubicBezTo>
                  <a:cubicBezTo>
                    <a:pt x="1107820" y="27308"/>
                    <a:pt x="1109537" y="32518"/>
                    <a:pt x="1109155" y="37795"/>
                  </a:cubicBezTo>
                  <a:lnTo>
                    <a:pt x="1109155" y="63893"/>
                  </a:lnTo>
                  <a:lnTo>
                    <a:pt x="1103058" y="63893"/>
                  </a:lnTo>
                  <a:lnTo>
                    <a:pt x="1103058" y="38366"/>
                  </a:lnTo>
                  <a:cubicBezTo>
                    <a:pt x="1103346" y="34471"/>
                    <a:pt x="1102104" y="30622"/>
                    <a:pt x="1099630" y="27603"/>
                  </a:cubicBezTo>
                  <a:cubicBezTo>
                    <a:pt x="1096868" y="25069"/>
                    <a:pt x="1093249" y="23755"/>
                    <a:pt x="1089533" y="23984"/>
                  </a:cubicBezTo>
                  <a:cubicBezTo>
                    <a:pt x="1085245" y="23764"/>
                    <a:pt x="1081055" y="25317"/>
                    <a:pt x="1078008" y="28270"/>
                  </a:cubicBezTo>
                  <a:cubicBezTo>
                    <a:pt x="1075055" y="31527"/>
                    <a:pt x="1073529" y="35871"/>
                    <a:pt x="1073818" y="40271"/>
                  </a:cubicBezTo>
                  <a:lnTo>
                    <a:pt x="1073818" y="63893"/>
                  </a:lnTo>
                  <a:lnTo>
                    <a:pt x="1067720" y="63893"/>
                  </a:lnTo>
                  <a:lnTo>
                    <a:pt x="1067720" y="18840"/>
                  </a:lnTo>
                  <a:lnTo>
                    <a:pt x="1073529" y="18840"/>
                  </a:lnTo>
                  <a:lnTo>
                    <a:pt x="1073529" y="27127"/>
                  </a:lnTo>
                  <a:cubicBezTo>
                    <a:pt x="1075153" y="24384"/>
                    <a:pt x="1077534" y="22164"/>
                    <a:pt x="1080389" y="20745"/>
                  </a:cubicBezTo>
                  <a:cubicBezTo>
                    <a:pt x="1083626" y="19164"/>
                    <a:pt x="1087152" y="18383"/>
                    <a:pt x="1090677" y="18459"/>
                  </a:cubicBezTo>
                  <a:close/>
                  <a:moveTo>
                    <a:pt x="1137823" y="64370"/>
                  </a:moveTo>
                  <a:cubicBezTo>
                    <a:pt x="1134302" y="64370"/>
                    <a:pt x="1130777" y="63817"/>
                    <a:pt x="1127349" y="62750"/>
                  </a:cubicBezTo>
                  <a:cubicBezTo>
                    <a:pt x="1124489" y="61950"/>
                    <a:pt x="1121824" y="60588"/>
                    <a:pt x="1119443" y="58750"/>
                  </a:cubicBezTo>
                  <a:lnTo>
                    <a:pt x="1122205" y="53987"/>
                  </a:lnTo>
                  <a:cubicBezTo>
                    <a:pt x="1124396" y="55568"/>
                    <a:pt x="1126777" y="56788"/>
                    <a:pt x="1129349" y="57607"/>
                  </a:cubicBezTo>
                  <a:cubicBezTo>
                    <a:pt x="1132205" y="58559"/>
                    <a:pt x="1135158" y="59045"/>
                    <a:pt x="1138205" y="59036"/>
                  </a:cubicBezTo>
                  <a:cubicBezTo>
                    <a:pt x="1141539" y="59360"/>
                    <a:pt x="1144874" y="58655"/>
                    <a:pt x="1147730" y="57035"/>
                  </a:cubicBezTo>
                  <a:cubicBezTo>
                    <a:pt x="1149636" y="55911"/>
                    <a:pt x="1150780" y="53825"/>
                    <a:pt x="1150683" y="51606"/>
                  </a:cubicBezTo>
                  <a:cubicBezTo>
                    <a:pt x="1150780" y="50120"/>
                    <a:pt x="1150208" y="48682"/>
                    <a:pt x="1149064" y="47701"/>
                  </a:cubicBezTo>
                  <a:cubicBezTo>
                    <a:pt x="1147920" y="46701"/>
                    <a:pt x="1146492" y="45986"/>
                    <a:pt x="1144967" y="45605"/>
                  </a:cubicBezTo>
                  <a:cubicBezTo>
                    <a:pt x="1142776" y="45005"/>
                    <a:pt x="1140586" y="44529"/>
                    <a:pt x="1138395" y="44177"/>
                  </a:cubicBezTo>
                  <a:cubicBezTo>
                    <a:pt x="1135442" y="43653"/>
                    <a:pt x="1132489" y="42948"/>
                    <a:pt x="1129540" y="42081"/>
                  </a:cubicBezTo>
                  <a:cubicBezTo>
                    <a:pt x="1127349" y="41367"/>
                    <a:pt x="1125443" y="40119"/>
                    <a:pt x="1123824" y="38462"/>
                  </a:cubicBezTo>
                  <a:cubicBezTo>
                    <a:pt x="1122205" y="36461"/>
                    <a:pt x="1121345" y="33909"/>
                    <a:pt x="1121443" y="31318"/>
                  </a:cubicBezTo>
                  <a:cubicBezTo>
                    <a:pt x="1121252" y="27536"/>
                    <a:pt x="1123061" y="23946"/>
                    <a:pt x="1126205" y="21793"/>
                  </a:cubicBezTo>
                  <a:cubicBezTo>
                    <a:pt x="1130107" y="19183"/>
                    <a:pt x="1134684" y="17907"/>
                    <a:pt x="1139349" y="18173"/>
                  </a:cubicBezTo>
                  <a:cubicBezTo>
                    <a:pt x="1142302" y="18183"/>
                    <a:pt x="1145158" y="18564"/>
                    <a:pt x="1148018" y="19316"/>
                  </a:cubicBezTo>
                  <a:cubicBezTo>
                    <a:pt x="1150590" y="19935"/>
                    <a:pt x="1153064" y="20964"/>
                    <a:pt x="1155255" y="22364"/>
                  </a:cubicBezTo>
                  <a:lnTo>
                    <a:pt x="1152590" y="27222"/>
                  </a:lnTo>
                  <a:cubicBezTo>
                    <a:pt x="1148683" y="24603"/>
                    <a:pt x="1144018" y="23269"/>
                    <a:pt x="1139349" y="23412"/>
                  </a:cubicBezTo>
                  <a:cubicBezTo>
                    <a:pt x="1136205" y="23193"/>
                    <a:pt x="1133158" y="23926"/>
                    <a:pt x="1130489" y="25508"/>
                  </a:cubicBezTo>
                  <a:cubicBezTo>
                    <a:pt x="1128680" y="26670"/>
                    <a:pt x="1127540" y="28679"/>
                    <a:pt x="1127540" y="30842"/>
                  </a:cubicBezTo>
                  <a:cubicBezTo>
                    <a:pt x="1127442" y="32394"/>
                    <a:pt x="1128107" y="33899"/>
                    <a:pt x="1129252" y="34937"/>
                  </a:cubicBezTo>
                  <a:cubicBezTo>
                    <a:pt x="1130396" y="36042"/>
                    <a:pt x="1131921" y="36833"/>
                    <a:pt x="1133442" y="37223"/>
                  </a:cubicBezTo>
                  <a:cubicBezTo>
                    <a:pt x="1135730" y="37871"/>
                    <a:pt x="1138014" y="38385"/>
                    <a:pt x="1140302" y="38747"/>
                  </a:cubicBezTo>
                  <a:cubicBezTo>
                    <a:pt x="1143255" y="39233"/>
                    <a:pt x="1146111" y="39928"/>
                    <a:pt x="1148874" y="40843"/>
                  </a:cubicBezTo>
                  <a:cubicBezTo>
                    <a:pt x="1151064" y="41462"/>
                    <a:pt x="1152971" y="42691"/>
                    <a:pt x="1154492" y="44367"/>
                  </a:cubicBezTo>
                  <a:cubicBezTo>
                    <a:pt x="1156115" y="46263"/>
                    <a:pt x="1156971" y="48729"/>
                    <a:pt x="1156780" y="51225"/>
                  </a:cubicBezTo>
                  <a:cubicBezTo>
                    <a:pt x="1156971" y="55054"/>
                    <a:pt x="1155064" y="58683"/>
                    <a:pt x="1151827" y="60750"/>
                  </a:cubicBezTo>
                  <a:cubicBezTo>
                    <a:pt x="1147730" y="63293"/>
                    <a:pt x="1142967" y="64522"/>
                    <a:pt x="1138205" y="64274"/>
                  </a:cubicBezTo>
                  <a:close/>
                  <a:moveTo>
                    <a:pt x="1214023" y="61131"/>
                  </a:moveTo>
                  <a:cubicBezTo>
                    <a:pt x="1212786" y="62198"/>
                    <a:pt x="1211358" y="63008"/>
                    <a:pt x="1209833" y="63512"/>
                  </a:cubicBezTo>
                  <a:cubicBezTo>
                    <a:pt x="1208121" y="64093"/>
                    <a:pt x="1206307" y="64379"/>
                    <a:pt x="1204498" y="64370"/>
                  </a:cubicBezTo>
                  <a:cubicBezTo>
                    <a:pt x="1197926" y="65093"/>
                    <a:pt x="1192118" y="60379"/>
                    <a:pt x="1191355" y="53844"/>
                  </a:cubicBezTo>
                  <a:cubicBezTo>
                    <a:pt x="1191262" y="52978"/>
                    <a:pt x="1191262" y="52092"/>
                    <a:pt x="1191355" y="51225"/>
                  </a:cubicBezTo>
                  <a:lnTo>
                    <a:pt x="1191355" y="23984"/>
                  </a:lnTo>
                  <a:lnTo>
                    <a:pt x="1183258" y="23984"/>
                  </a:lnTo>
                  <a:lnTo>
                    <a:pt x="1183258" y="18840"/>
                  </a:lnTo>
                  <a:lnTo>
                    <a:pt x="1191355" y="18840"/>
                  </a:lnTo>
                  <a:lnTo>
                    <a:pt x="1191355" y="9315"/>
                  </a:lnTo>
                  <a:lnTo>
                    <a:pt x="1197452" y="9315"/>
                  </a:lnTo>
                  <a:lnTo>
                    <a:pt x="1197452" y="18840"/>
                  </a:lnTo>
                  <a:lnTo>
                    <a:pt x="1211168" y="18840"/>
                  </a:lnTo>
                  <a:lnTo>
                    <a:pt x="1211168" y="23984"/>
                  </a:lnTo>
                  <a:lnTo>
                    <a:pt x="1197452" y="23984"/>
                  </a:lnTo>
                  <a:lnTo>
                    <a:pt x="1197452" y="52082"/>
                  </a:lnTo>
                  <a:cubicBezTo>
                    <a:pt x="1197261" y="54330"/>
                    <a:pt x="1198024" y="56540"/>
                    <a:pt x="1199452" y="58274"/>
                  </a:cubicBezTo>
                  <a:cubicBezTo>
                    <a:pt x="1200977" y="59740"/>
                    <a:pt x="1203168" y="60502"/>
                    <a:pt x="1205261" y="60369"/>
                  </a:cubicBezTo>
                  <a:cubicBezTo>
                    <a:pt x="1206498" y="60388"/>
                    <a:pt x="1207740" y="60160"/>
                    <a:pt x="1208879" y="59702"/>
                  </a:cubicBezTo>
                  <a:cubicBezTo>
                    <a:pt x="1210023" y="59340"/>
                    <a:pt x="1211070" y="58759"/>
                    <a:pt x="1211930" y="57988"/>
                  </a:cubicBezTo>
                  <a:close/>
                  <a:moveTo>
                    <a:pt x="1248123" y="18459"/>
                  </a:moveTo>
                  <a:cubicBezTo>
                    <a:pt x="1253077" y="18192"/>
                    <a:pt x="1257937" y="19983"/>
                    <a:pt x="1261555" y="23412"/>
                  </a:cubicBezTo>
                  <a:cubicBezTo>
                    <a:pt x="1265174" y="27298"/>
                    <a:pt x="1266983" y="32509"/>
                    <a:pt x="1266601" y="37795"/>
                  </a:cubicBezTo>
                  <a:lnTo>
                    <a:pt x="1266601" y="63893"/>
                  </a:lnTo>
                  <a:lnTo>
                    <a:pt x="1260509" y="63893"/>
                  </a:lnTo>
                  <a:lnTo>
                    <a:pt x="1260509" y="38366"/>
                  </a:lnTo>
                  <a:cubicBezTo>
                    <a:pt x="1260792" y="34452"/>
                    <a:pt x="1259555" y="30594"/>
                    <a:pt x="1256983" y="27603"/>
                  </a:cubicBezTo>
                  <a:cubicBezTo>
                    <a:pt x="1254411" y="25193"/>
                    <a:pt x="1250984" y="23888"/>
                    <a:pt x="1247458" y="23984"/>
                  </a:cubicBezTo>
                  <a:cubicBezTo>
                    <a:pt x="1243170" y="23745"/>
                    <a:pt x="1238980" y="25298"/>
                    <a:pt x="1235933" y="28270"/>
                  </a:cubicBezTo>
                  <a:cubicBezTo>
                    <a:pt x="1232882" y="31518"/>
                    <a:pt x="1231362" y="35852"/>
                    <a:pt x="1231645" y="40271"/>
                  </a:cubicBezTo>
                  <a:lnTo>
                    <a:pt x="1231645" y="63893"/>
                  </a:lnTo>
                  <a:lnTo>
                    <a:pt x="1225548" y="63893"/>
                  </a:lnTo>
                  <a:lnTo>
                    <a:pt x="1225548" y="266"/>
                  </a:lnTo>
                  <a:lnTo>
                    <a:pt x="1231645" y="266"/>
                  </a:lnTo>
                  <a:lnTo>
                    <a:pt x="1231645" y="26651"/>
                  </a:lnTo>
                  <a:cubicBezTo>
                    <a:pt x="1233362" y="24079"/>
                    <a:pt x="1235743" y="22002"/>
                    <a:pt x="1238505" y="20650"/>
                  </a:cubicBezTo>
                  <a:cubicBezTo>
                    <a:pt x="1241649" y="19154"/>
                    <a:pt x="1245077" y="18402"/>
                    <a:pt x="1248602" y="18459"/>
                  </a:cubicBezTo>
                  <a:close/>
                  <a:moveTo>
                    <a:pt x="1322612" y="43224"/>
                  </a:moveTo>
                  <a:lnTo>
                    <a:pt x="1284512" y="43224"/>
                  </a:lnTo>
                  <a:cubicBezTo>
                    <a:pt x="1284605" y="47577"/>
                    <a:pt x="1286605" y="51673"/>
                    <a:pt x="1289842" y="54559"/>
                  </a:cubicBezTo>
                  <a:cubicBezTo>
                    <a:pt x="1293274" y="57550"/>
                    <a:pt x="1297655" y="59121"/>
                    <a:pt x="1302227" y="58940"/>
                  </a:cubicBezTo>
                  <a:cubicBezTo>
                    <a:pt x="1304892" y="58978"/>
                    <a:pt x="1307464" y="58455"/>
                    <a:pt x="1309943" y="57416"/>
                  </a:cubicBezTo>
                  <a:cubicBezTo>
                    <a:pt x="1312226" y="56426"/>
                    <a:pt x="1314324" y="54930"/>
                    <a:pt x="1316036" y="53035"/>
                  </a:cubicBezTo>
                  <a:lnTo>
                    <a:pt x="1319468" y="56940"/>
                  </a:lnTo>
                  <a:cubicBezTo>
                    <a:pt x="1317468" y="59350"/>
                    <a:pt x="1314896" y="61245"/>
                    <a:pt x="1311943" y="62465"/>
                  </a:cubicBezTo>
                  <a:cubicBezTo>
                    <a:pt x="1308892" y="63693"/>
                    <a:pt x="1305655" y="64341"/>
                    <a:pt x="1302418" y="64370"/>
                  </a:cubicBezTo>
                  <a:cubicBezTo>
                    <a:pt x="1298130" y="64446"/>
                    <a:pt x="1293846" y="63398"/>
                    <a:pt x="1290130" y="61322"/>
                  </a:cubicBezTo>
                  <a:cubicBezTo>
                    <a:pt x="1286605" y="59474"/>
                    <a:pt x="1283749" y="56673"/>
                    <a:pt x="1281749" y="53225"/>
                  </a:cubicBezTo>
                  <a:cubicBezTo>
                    <a:pt x="1279749" y="49587"/>
                    <a:pt x="1278698" y="45482"/>
                    <a:pt x="1278796" y="41319"/>
                  </a:cubicBezTo>
                  <a:cubicBezTo>
                    <a:pt x="1278698" y="37204"/>
                    <a:pt x="1279749" y="33137"/>
                    <a:pt x="1281652" y="29508"/>
                  </a:cubicBezTo>
                  <a:cubicBezTo>
                    <a:pt x="1283461" y="26108"/>
                    <a:pt x="1286223" y="23298"/>
                    <a:pt x="1289558" y="21412"/>
                  </a:cubicBezTo>
                  <a:cubicBezTo>
                    <a:pt x="1296511" y="17468"/>
                    <a:pt x="1305083" y="17468"/>
                    <a:pt x="1312036" y="21412"/>
                  </a:cubicBezTo>
                  <a:cubicBezTo>
                    <a:pt x="1315370" y="23307"/>
                    <a:pt x="1318040" y="26117"/>
                    <a:pt x="1319849" y="29508"/>
                  </a:cubicBezTo>
                  <a:cubicBezTo>
                    <a:pt x="1321751" y="33147"/>
                    <a:pt x="1322705" y="37214"/>
                    <a:pt x="1322612" y="41319"/>
                  </a:cubicBezTo>
                  <a:close/>
                  <a:moveTo>
                    <a:pt x="1300799" y="24174"/>
                  </a:moveTo>
                  <a:cubicBezTo>
                    <a:pt x="1296702" y="24031"/>
                    <a:pt x="1292795" y="25546"/>
                    <a:pt x="1289842" y="28365"/>
                  </a:cubicBezTo>
                  <a:cubicBezTo>
                    <a:pt x="1286893" y="31194"/>
                    <a:pt x="1285079" y="35042"/>
                    <a:pt x="1284889" y="39128"/>
                  </a:cubicBezTo>
                  <a:lnTo>
                    <a:pt x="1316798" y="39128"/>
                  </a:lnTo>
                  <a:cubicBezTo>
                    <a:pt x="1316515" y="35052"/>
                    <a:pt x="1314798" y="31223"/>
                    <a:pt x="1311845" y="28365"/>
                  </a:cubicBezTo>
                  <a:cubicBezTo>
                    <a:pt x="1308892" y="25536"/>
                    <a:pt x="1304892" y="24031"/>
                    <a:pt x="1300799" y="24174"/>
                  </a:cubicBezTo>
                  <a:close/>
                  <a:moveTo>
                    <a:pt x="1372427" y="5124"/>
                  </a:moveTo>
                  <a:cubicBezTo>
                    <a:pt x="1370237" y="4953"/>
                    <a:pt x="1368139" y="5715"/>
                    <a:pt x="1366521" y="7220"/>
                  </a:cubicBezTo>
                  <a:cubicBezTo>
                    <a:pt x="1365093" y="9010"/>
                    <a:pt x="1364330" y="11296"/>
                    <a:pt x="1364521" y="13601"/>
                  </a:cubicBezTo>
                  <a:lnTo>
                    <a:pt x="1364521" y="18935"/>
                  </a:lnTo>
                  <a:lnTo>
                    <a:pt x="1378329" y="18935"/>
                  </a:lnTo>
                  <a:lnTo>
                    <a:pt x="1378329" y="24079"/>
                  </a:lnTo>
                  <a:lnTo>
                    <a:pt x="1364614" y="24079"/>
                  </a:lnTo>
                  <a:lnTo>
                    <a:pt x="1364614" y="63989"/>
                  </a:lnTo>
                  <a:lnTo>
                    <a:pt x="1358614" y="63989"/>
                  </a:lnTo>
                  <a:lnTo>
                    <a:pt x="1358614" y="24079"/>
                  </a:lnTo>
                  <a:lnTo>
                    <a:pt x="1350517" y="24079"/>
                  </a:lnTo>
                  <a:lnTo>
                    <a:pt x="1350517" y="18935"/>
                  </a:lnTo>
                  <a:lnTo>
                    <a:pt x="1358614" y="18935"/>
                  </a:lnTo>
                  <a:lnTo>
                    <a:pt x="1358614" y="13316"/>
                  </a:lnTo>
                  <a:cubicBezTo>
                    <a:pt x="1358424" y="9801"/>
                    <a:pt x="1359758" y="6362"/>
                    <a:pt x="1362140" y="3791"/>
                  </a:cubicBezTo>
                  <a:cubicBezTo>
                    <a:pt x="1364805" y="1209"/>
                    <a:pt x="1368521" y="-105"/>
                    <a:pt x="1372237" y="171"/>
                  </a:cubicBezTo>
                  <a:cubicBezTo>
                    <a:pt x="1373948" y="152"/>
                    <a:pt x="1375567" y="381"/>
                    <a:pt x="1377190" y="838"/>
                  </a:cubicBezTo>
                  <a:cubicBezTo>
                    <a:pt x="1378618" y="1257"/>
                    <a:pt x="1380046" y="1971"/>
                    <a:pt x="1381190" y="2933"/>
                  </a:cubicBezTo>
                  <a:lnTo>
                    <a:pt x="1379190" y="7505"/>
                  </a:lnTo>
                  <a:cubicBezTo>
                    <a:pt x="1377283" y="6010"/>
                    <a:pt x="1374902" y="5238"/>
                    <a:pt x="1372427" y="5315"/>
                  </a:cubicBezTo>
                  <a:close/>
                  <a:moveTo>
                    <a:pt x="1386617" y="362"/>
                  </a:moveTo>
                  <a:lnTo>
                    <a:pt x="1392715" y="362"/>
                  </a:lnTo>
                  <a:lnTo>
                    <a:pt x="1392715" y="63989"/>
                  </a:lnTo>
                  <a:lnTo>
                    <a:pt x="1386617" y="63989"/>
                  </a:lnTo>
                  <a:close/>
                  <a:moveTo>
                    <a:pt x="1448911" y="43319"/>
                  </a:moveTo>
                  <a:lnTo>
                    <a:pt x="1410811" y="43319"/>
                  </a:lnTo>
                  <a:cubicBezTo>
                    <a:pt x="1411002" y="47672"/>
                    <a:pt x="1413002" y="51759"/>
                    <a:pt x="1416239" y="54654"/>
                  </a:cubicBezTo>
                  <a:cubicBezTo>
                    <a:pt x="1419573" y="57645"/>
                    <a:pt x="1424052" y="59207"/>
                    <a:pt x="1428526" y="59036"/>
                  </a:cubicBezTo>
                  <a:cubicBezTo>
                    <a:pt x="1431196" y="59093"/>
                    <a:pt x="1433768" y="58569"/>
                    <a:pt x="1436242" y="57512"/>
                  </a:cubicBezTo>
                  <a:cubicBezTo>
                    <a:pt x="1438623" y="56540"/>
                    <a:pt x="1440721" y="55045"/>
                    <a:pt x="1442339" y="53130"/>
                  </a:cubicBezTo>
                  <a:lnTo>
                    <a:pt x="1445767" y="57035"/>
                  </a:lnTo>
                  <a:cubicBezTo>
                    <a:pt x="1443767" y="59464"/>
                    <a:pt x="1441195" y="61360"/>
                    <a:pt x="1438340" y="62560"/>
                  </a:cubicBezTo>
                  <a:cubicBezTo>
                    <a:pt x="1435289" y="63779"/>
                    <a:pt x="1432052" y="64427"/>
                    <a:pt x="1428815" y="64465"/>
                  </a:cubicBezTo>
                  <a:cubicBezTo>
                    <a:pt x="1424527" y="64532"/>
                    <a:pt x="1420243" y="63484"/>
                    <a:pt x="1416429" y="61417"/>
                  </a:cubicBezTo>
                  <a:cubicBezTo>
                    <a:pt x="1413002" y="59540"/>
                    <a:pt x="1410146" y="56740"/>
                    <a:pt x="1408146" y="53321"/>
                  </a:cubicBezTo>
                  <a:cubicBezTo>
                    <a:pt x="1406049" y="49691"/>
                    <a:pt x="1405002" y="45586"/>
                    <a:pt x="1405095" y="41414"/>
                  </a:cubicBezTo>
                  <a:cubicBezTo>
                    <a:pt x="1405002" y="37300"/>
                    <a:pt x="1406049" y="33232"/>
                    <a:pt x="1407955" y="29603"/>
                  </a:cubicBezTo>
                  <a:cubicBezTo>
                    <a:pt x="1409765" y="26231"/>
                    <a:pt x="1412527" y="23422"/>
                    <a:pt x="1415857" y="21507"/>
                  </a:cubicBezTo>
                  <a:cubicBezTo>
                    <a:pt x="1419290" y="19497"/>
                    <a:pt x="1423192" y="18478"/>
                    <a:pt x="1427196" y="18554"/>
                  </a:cubicBezTo>
                  <a:cubicBezTo>
                    <a:pt x="1431098" y="18478"/>
                    <a:pt x="1435005" y="19497"/>
                    <a:pt x="1438340" y="21507"/>
                  </a:cubicBezTo>
                  <a:cubicBezTo>
                    <a:pt x="1441674" y="23355"/>
                    <a:pt x="1444432" y="26184"/>
                    <a:pt x="1446149" y="29603"/>
                  </a:cubicBezTo>
                  <a:cubicBezTo>
                    <a:pt x="1448055" y="33232"/>
                    <a:pt x="1449102" y="37300"/>
                    <a:pt x="1449009" y="41414"/>
                  </a:cubicBezTo>
                  <a:close/>
                  <a:moveTo>
                    <a:pt x="1427196" y="24269"/>
                  </a:moveTo>
                  <a:cubicBezTo>
                    <a:pt x="1423099" y="24126"/>
                    <a:pt x="1419192" y="25641"/>
                    <a:pt x="1416239" y="28460"/>
                  </a:cubicBezTo>
                  <a:cubicBezTo>
                    <a:pt x="1413290" y="31280"/>
                    <a:pt x="1411476" y="35128"/>
                    <a:pt x="1411193" y="39224"/>
                  </a:cubicBezTo>
                  <a:lnTo>
                    <a:pt x="1443195" y="39224"/>
                  </a:lnTo>
                  <a:cubicBezTo>
                    <a:pt x="1442912" y="35128"/>
                    <a:pt x="1441102" y="31280"/>
                    <a:pt x="1438149" y="28460"/>
                  </a:cubicBezTo>
                  <a:cubicBezTo>
                    <a:pt x="1435196" y="25641"/>
                    <a:pt x="1431289" y="24126"/>
                    <a:pt x="1427196" y="24269"/>
                  </a:cubicBezTo>
                  <a:close/>
                  <a:moveTo>
                    <a:pt x="1488918" y="64465"/>
                  </a:moveTo>
                  <a:lnTo>
                    <a:pt x="1474533" y="45415"/>
                  </a:lnTo>
                  <a:lnTo>
                    <a:pt x="1460152" y="64465"/>
                  </a:lnTo>
                  <a:lnTo>
                    <a:pt x="1453292" y="64465"/>
                  </a:lnTo>
                  <a:lnTo>
                    <a:pt x="1471105" y="41319"/>
                  </a:lnTo>
                  <a:lnTo>
                    <a:pt x="1454148" y="19412"/>
                  </a:lnTo>
                  <a:lnTo>
                    <a:pt x="1461008" y="19412"/>
                  </a:lnTo>
                  <a:lnTo>
                    <a:pt x="1474533" y="37033"/>
                  </a:lnTo>
                  <a:lnTo>
                    <a:pt x="1488058" y="19412"/>
                  </a:lnTo>
                  <a:lnTo>
                    <a:pt x="1494820" y="19412"/>
                  </a:lnTo>
                  <a:lnTo>
                    <a:pt x="1477770" y="41319"/>
                  </a:lnTo>
                  <a:lnTo>
                    <a:pt x="1495773" y="64465"/>
                  </a:lnTo>
                  <a:close/>
                  <a:moveTo>
                    <a:pt x="1509014" y="9506"/>
                  </a:moveTo>
                  <a:cubicBezTo>
                    <a:pt x="1507870" y="9553"/>
                    <a:pt x="1506726" y="9106"/>
                    <a:pt x="1505870" y="8267"/>
                  </a:cubicBezTo>
                  <a:cubicBezTo>
                    <a:pt x="1505015" y="7448"/>
                    <a:pt x="1504536" y="6315"/>
                    <a:pt x="1504536" y="5124"/>
                  </a:cubicBezTo>
                  <a:cubicBezTo>
                    <a:pt x="1504536" y="4000"/>
                    <a:pt x="1505015" y="2933"/>
                    <a:pt x="1505870" y="2171"/>
                  </a:cubicBezTo>
                  <a:cubicBezTo>
                    <a:pt x="1506726" y="1314"/>
                    <a:pt x="1507870" y="828"/>
                    <a:pt x="1509014" y="838"/>
                  </a:cubicBezTo>
                  <a:cubicBezTo>
                    <a:pt x="1510159" y="847"/>
                    <a:pt x="1511298" y="1286"/>
                    <a:pt x="1512158" y="2076"/>
                  </a:cubicBezTo>
                  <a:cubicBezTo>
                    <a:pt x="1513014" y="2838"/>
                    <a:pt x="1513489" y="3905"/>
                    <a:pt x="1513489" y="5029"/>
                  </a:cubicBezTo>
                  <a:cubicBezTo>
                    <a:pt x="1513489" y="6248"/>
                    <a:pt x="1513014" y="7420"/>
                    <a:pt x="1512158" y="8267"/>
                  </a:cubicBezTo>
                  <a:cubicBezTo>
                    <a:pt x="1511298" y="9106"/>
                    <a:pt x="1510159" y="9553"/>
                    <a:pt x="1509014" y="9506"/>
                  </a:cubicBezTo>
                  <a:close/>
                  <a:moveTo>
                    <a:pt x="1505968" y="19031"/>
                  </a:moveTo>
                  <a:lnTo>
                    <a:pt x="1512061" y="19031"/>
                  </a:lnTo>
                  <a:lnTo>
                    <a:pt x="1512061" y="64084"/>
                  </a:lnTo>
                  <a:lnTo>
                    <a:pt x="1505968" y="64084"/>
                  </a:lnTo>
                  <a:close/>
                  <a:moveTo>
                    <a:pt x="1552258" y="19031"/>
                  </a:moveTo>
                  <a:cubicBezTo>
                    <a:pt x="1556258" y="18983"/>
                    <a:pt x="1560165" y="19964"/>
                    <a:pt x="1563686" y="21888"/>
                  </a:cubicBezTo>
                  <a:cubicBezTo>
                    <a:pt x="1567118" y="23803"/>
                    <a:pt x="1569880" y="26603"/>
                    <a:pt x="1571783" y="29984"/>
                  </a:cubicBezTo>
                  <a:cubicBezTo>
                    <a:pt x="1573690" y="33651"/>
                    <a:pt x="1574736" y="37747"/>
                    <a:pt x="1574643" y="41891"/>
                  </a:cubicBezTo>
                  <a:cubicBezTo>
                    <a:pt x="1574736" y="46043"/>
                    <a:pt x="1573783" y="50139"/>
                    <a:pt x="1571783" y="53797"/>
                  </a:cubicBezTo>
                  <a:cubicBezTo>
                    <a:pt x="1569880" y="57226"/>
                    <a:pt x="1567118" y="60064"/>
                    <a:pt x="1563686" y="61988"/>
                  </a:cubicBezTo>
                  <a:cubicBezTo>
                    <a:pt x="1560165" y="63941"/>
                    <a:pt x="1556258" y="64960"/>
                    <a:pt x="1552258" y="64941"/>
                  </a:cubicBezTo>
                  <a:cubicBezTo>
                    <a:pt x="1548733" y="64989"/>
                    <a:pt x="1545208" y="64141"/>
                    <a:pt x="1542064" y="62465"/>
                  </a:cubicBezTo>
                  <a:cubicBezTo>
                    <a:pt x="1539017" y="60902"/>
                    <a:pt x="1536543" y="58483"/>
                    <a:pt x="1534827" y="55511"/>
                  </a:cubicBezTo>
                  <a:lnTo>
                    <a:pt x="1534827" y="64465"/>
                  </a:lnTo>
                  <a:lnTo>
                    <a:pt x="1529018" y="64465"/>
                  </a:lnTo>
                  <a:lnTo>
                    <a:pt x="1529018" y="838"/>
                  </a:lnTo>
                  <a:lnTo>
                    <a:pt x="1535111" y="838"/>
                  </a:lnTo>
                  <a:lnTo>
                    <a:pt x="1535111" y="27984"/>
                  </a:lnTo>
                  <a:cubicBezTo>
                    <a:pt x="1536827" y="25136"/>
                    <a:pt x="1539399" y="22821"/>
                    <a:pt x="1542352" y="21317"/>
                  </a:cubicBezTo>
                  <a:cubicBezTo>
                    <a:pt x="1545305" y="19812"/>
                    <a:pt x="1548542" y="19031"/>
                    <a:pt x="1551877" y="19031"/>
                  </a:cubicBezTo>
                  <a:close/>
                  <a:moveTo>
                    <a:pt x="1552258" y="59512"/>
                  </a:moveTo>
                  <a:cubicBezTo>
                    <a:pt x="1555305" y="59531"/>
                    <a:pt x="1558258" y="58778"/>
                    <a:pt x="1560830" y="57321"/>
                  </a:cubicBezTo>
                  <a:cubicBezTo>
                    <a:pt x="1563402" y="55864"/>
                    <a:pt x="1565499" y="53721"/>
                    <a:pt x="1566927" y="51130"/>
                  </a:cubicBezTo>
                  <a:cubicBezTo>
                    <a:pt x="1568448" y="48187"/>
                    <a:pt x="1569211" y="44910"/>
                    <a:pt x="1569118" y="41605"/>
                  </a:cubicBezTo>
                  <a:cubicBezTo>
                    <a:pt x="1569211" y="38290"/>
                    <a:pt x="1568448" y="35013"/>
                    <a:pt x="1566927" y="32080"/>
                  </a:cubicBezTo>
                  <a:cubicBezTo>
                    <a:pt x="1565499" y="29489"/>
                    <a:pt x="1563402" y="27346"/>
                    <a:pt x="1560830" y="25889"/>
                  </a:cubicBezTo>
                  <a:cubicBezTo>
                    <a:pt x="1558258" y="24384"/>
                    <a:pt x="1555305" y="23631"/>
                    <a:pt x="1552258" y="23698"/>
                  </a:cubicBezTo>
                  <a:cubicBezTo>
                    <a:pt x="1549207" y="23622"/>
                    <a:pt x="1546259" y="24374"/>
                    <a:pt x="1543687" y="25889"/>
                  </a:cubicBezTo>
                  <a:cubicBezTo>
                    <a:pt x="1541115" y="27327"/>
                    <a:pt x="1539017" y="29479"/>
                    <a:pt x="1537682" y="32080"/>
                  </a:cubicBezTo>
                  <a:cubicBezTo>
                    <a:pt x="1536064" y="34994"/>
                    <a:pt x="1535301" y="38290"/>
                    <a:pt x="1535492" y="41605"/>
                  </a:cubicBezTo>
                  <a:cubicBezTo>
                    <a:pt x="1535399" y="44920"/>
                    <a:pt x="1536162" y="48196"/>
                    <a:pt x="1537682" y="51130"/>
                  </a:cubicBezTo>
                  <a:cubicBezTo>
                    <a:pt x="1539017" y="53730"/>
                    <a:pt x="1541115" y="55883"/>
                    <a:pt x="1543687" y="57321"/>
                  </a:cubicBezTo>
                  <a:cubicBezTo>
                    <a:pt x="1546352" y="58788"/>
                    <a:pt x="1549305" y="59540"/>
                    <a:pt x="1552258" y="59512"/>
                  </a:cubicBezTo>
                  <a:close/>
                  <a:moveTo>
                    <a:pt x="1590358" y="9506"/>
                  </a:moveTo>
                  <a:cubicBezTo>
                    <a:pt x="1588070" y="9610"/>
                    <a:pt x="1586070" y="7829"/>
                    <a:pt x="1585977" y="5515"/>
                  </a:cubicBezTo>
                  <a:cubicBezTo>
                    <a:pt x="1585977" y="5381"/>
                    <a:pt x="1585977" y="5257"/>
                    <a:pt x="1585977" y="5124"/>
                  </a:cubicBezTo>
                  <a:cubicBezTo>
                    <a:pt x="1585977" y="4010"/>
                    <a:pt x="1586452" y="2943"/>
                    <a:pt x="1587214" y="2171"/>
                  </a:cubicBezTo>
                  <a:cubicBezTo>
                    <a:pt x="1588070" y="1314"/>
                    <a:pt x="1589214" y="828"/>
                    <a:pt x="1590358" y="838"/>
                  </a:cubicBezTo>
                  <a:cubicBezTo>
                    <a:pt x="1591595" y="819"/>
                    <a:pt x="1592740" y="1266"/>
                    <a:pt x="1593595" y="2076"/>
                  </a:cubicBezTo>
                  <a:cubicBezTo>
                    <a:pt x="1594358" y="2848"/>
                    <a:pt x="1594832" y="3914"/>
                    <a:pt x="1594832" y="5029"/>
                  </a:cubicBezTo>
                  <a:cubicBezTo>
                    <a:pt x="1594930" y="7391"/>
                    <a:pt x="1593121" y="9401"/>
                    <a:pt x="1590740" y="9506"/>
                  </a:cubicBezTo>
                  <a:cubicBezTo>
                    <a:pt x="1590642" y="9515"/>
                    <a:pt x="1590451" y="9515"/>
                    <a:pt x="1590358" y="9506"/>
                  </a:cubicBezTo>
                  <a:close/>
                  <a:moveTo>
                    <a:pt x="1587307" y="19031"/>
                  </a:moveTo>
                  <a:lnTo>
                    <a:pt x="1593405" y="19031"/>
                  </a:lnTo>
                  <a:lnTo>
                    <a:pt x="1593405" y="64084"/>
                  </a:lnTo>
                  <a:lnTo>
                    <a:pt x="1587307" y="64084"/>
                  </a:lnTo>
                  <a:close/>
                  <a:moveTo>
                    <a:pt x="1610362" y="457"/>
                  </a:moveTo>
                  <a:lnTo>
                    <a:pt x="1616454" y="457"/>
                  </a:lnTo>
                  <a:lnTo>
                    <a:pt x="1616454" y="64084"/>
                  </a:lnTo>
                  <a:lnTo>
                    <a:pt x="1610362" y="64084"/>
                  </a:lnTo>
                  <a:close/>
                  <a:moveTo>
                    <a:pt x="1636555" y="9125"/>
                  </a:moveTo>
                  <a:cubicBezTo>
                    <a:pt x="1635314" y="9182"/>
                    <a:pt x="1634174" y="8734"/>
                    <a:pt x="1633314" y="7886"/>
                  </a:cubicBezTo>
                  <a:cubicBezTo>
                    <a:pt x="1632458" y="7058"/>
                    <a:pt x="1632077" y="5915"/>
                    <a:pt x="1632077" y="4743"/>
                  </a:cubicBezTo>
                  <a:cubicBezTo>
                    <a:pt x="1632077" y="3629"/>
                    <a:pt x="1632551" y="2562"/>
                    <a:pt x="1633314" y="1790"/>
                  </a:cubicBezTo>
                  <a:cubicBezTo>
                    <a:pt x="1634174" y="914"/>
                    <a:pt x="1635314" y="428"/>
                    <a:pt x="1636555" y="457"/>
                  </a:cubicBezTo>
                  <a:cubicBezTo>
                    <a:pt x="1637695" y="466"/>
                    <a:pt x="1638839" y="904"/>
                    <a:pt x="1639695" y="1695"/>
                  </a:cubicBezTo>
                  <a:cubicBezTo>
                    <a:pt x="1640458" y="2467"/>
                    <a:pt x="1640937" y="3533"/>
                    <a:pt x="1640937" y="4648"/>
                  </a:cubicBezTo>
                  <a:cubicBezTo>
                    <a:pt x="1641030" y="5858"/>
                    <a:pt x="1640555" y="7029"/>
                    <a:pt x="1639695" y="7886"/>
                  </a:cubicBezTo>
                  <a:cubicBezTo>
                    <a:pt x="1638839" y="8725"/>
                    <a:pt x="1637695" y="9172"/>
                    <a:pt x="1636555" y="9125"/>
                  </a:cubicBezTo>
                  <a:close/>
                  <a:moveTo>
                    <a:pt x="1633412" y="18650"/>
                  </a:moveTo>
                  <a:lnTo>
                    <a:pt x="1639509" y="18650"/>
                  </a:lnTo>
                  <a:lnTo>
                    <a:pt x="1639509" y="63703"/>
                  </a:lnTo>
                  <a:lnTo>
                    <a:pt x="1633412" y="63703"/>
                  </a:lnTo>
                  <a:close/>
                  <a:moveTo>
                    <a:pt x="1680274" y="60941"/>
                  </a:moveTo>
                  <a:cubicBezTo>
                    <a:pt x="1679037" y="62026"/>
                    <a:pt x="1677609" y="62846"/>
                    <a:pt x="1675986" y="63322"/>
                  </a:cubicBezTo>
                  <a:cubicBezTo>
                    <a:pt x="1674274" y="63893"/>
                    <a:pt x="1672558" y="64179"/>
                    <a:pt x="1670749" y="64179"/>
                  </a:cubicBezTo>
                  <a:cubicBezTo>
                    <a:pt x="1664177" y="64960"/>
                    <a:pt x="1658270" y="60293"/>
                    <a:pt x="1657508" y="53759"/>
                  </a:cubicBezTo>
                  <a:cubicBezTo>
                    <a:pt x="1657415" y="52854"/>
                    <a:pt x="1657415" y="51939"/>
                    <a:pt x="1657508" y="51035"/>
                  </a:cubicBezTo>
                  <a:lnTo>
                    <a:pt x="1657508" y="23793"/>
                  </a:lnTo>
                  <a:lnTo>
                    <a:pt x="1649411" y="23793"/>
                  </a:lnTo>
                  <a:lnTo>
                    <a:pt x="1649411" y="18650"/>
                  </a:lnTo>
                  <a:lnTo>
                    <a:pt x="1657508" y="18650"/>
                  </a:lnTo>
                  <a:lnTo>
                    <a:pt x="1657508" y="9125"/>
                  </a:lnTo>
                  <a:lnTo>
                    <a:pt x="1663605" y="9125"/>
                  </a:lnTo>
                  <a:lnTo>
                    <a:pt x="1663605" y="18650"/>
                  </a:lnTo>
                  <a:lnTo>
                    <a:pt x="1677320" y="18650"/>
                  </a:lnTo>
                  <a:lnTo>
                    <a:pt x="1677320" y="23793"/>
                  </a:lnTo>
                  <a:lnTo>
                    <a:pt x="1663605" y="23793"/>
                  </a:lnTo>
                  <a:lnTo>
                    <a:pt x="1663605" y="52082"/>
                  </a:lnTo>
                  <a:cubicBezTo>
                    <a:pt x="1663414" y="54330"/>
                    <a:pt x="1664177" y="56540"/>
                    <a:pt x="1665605" y="58274"/>
                  </a:cubicBezTo>
                  <a:cubicBezTo>
                    <a:pt x="1667130" y="59740"/>
                    <a:pt x="1669321" y="60502"/>
                    <a:pt x="1671414" y="60369"/>
                  </a:cubicBezTo>
                  <a:cubicBezTo>
                    <a:pt x="1672656" y="60388"/>
                    <a:pt x="1673893" y="60160"/>
                    <a:pt x="1675037" y="59702"/>
                  </a:cubicBezTo>
                  <a:cubicBezTo>
                    <a:pt x="1676176" y="59340"/>
                    <a:pt x="1677227" y="58759"/>
                    <a:pt x="1678083" y="57988"/>
                  </a:cubicBezTo>
                  <a:close/>
                  <a:moveTo>
                    <a:pt x="1728373" y="18650"/>
                  </a:moveTo>
                  <a:lnTo>
                    <a:pt x="1705802" y="69132"/>
                  </a:lnTo>
                  <a:cubicBezTo>
                    <a:pt x="1704468" y="72628"/>
                    <a:pt x="1702277" y="75714"/>
                    <a:pt x="1699417" y="78086"/>
                  </a:cubicBezTo>
                  <a:cubicBezTo>
                    <a:pt x="1696943" y="79924"/>
                    <a:pt x="1693896" y="80867"/>
                    <a:pt x="1690752" y="80753"/>
                  </a:cubicBezTo>
                  <a:cubicBezTo>
                    <a:pt x="1688655" y="80800"/>
                    <a:pt x="1686562" y="80448"/>
                    <a:pt x="1684655" y="79705"/>
                  </a:cubicBezTo>
                  <a:cubicBezTo>
                    <a:pt x="1682846" y="79019"/>
                    <a:pt x="1681227" y="77990"/>
                    <a:pt x="1679799" y="76657"/>
                  </a:cubicBezTo>
                  <a:lnTo>
                    <a:pt x="1682655" y="72085"/>
                  </a:lnTo>
                  <a:cubicBezTo>
                    <a:pt x="1684846" y="74304"/>
                    <a:pt x="1687799" y="75542"/>
                    <a:pt x="1690845" y="75514"/>
                  </a:cubicBezTo>
                  <a:cubicBezTo>
                    <a:pt x="1692752" y="75561"/>
                    <a:pt x="1694654" y="74961"/>
                    <a:pt x="1696180" y="73799"/>
                  </a:cubicBezTo>
                  <a:cubicBezTo>
                    <a:pt x="1697989" y="72199"/>
                    <a:pt x="1699324" y="70208"/>
                    <a:pt x="1700180" y="67989"/>
                  </a:cubicBezTo>
                  <a:lnTo>
                    <a:pt x="1702179" y="63608"/>
                  </a:lnTo>
                  <a:lnTo>
                    <a:pt x="1682083" y="18650"/>
                  </a:lnTo>
                  <a:lnTo>
                    <a:pt x="1688371" y="18650"/>
                  </a:lnTo>
                  <a:lnTo>
                    <a:pt x="1705323" y="56750"/>
                  </a:lnTo>
                  <a:lnTo>
                    <a:pt x="1722374" y="18650"/>
                  </a:lnTo>
                  <a:close/>
                  <a:moveTo>
                    <a:pt x="1783142" y="60941"/>
                  </a:moveTo>
                  <a:cubicBezTo>
                    <a:pt x="1781905" y="62026"/>
                    <a:pt x="1780477" y="62846"/>
                    <a:pt x="1778858" y="63322"/>
                  </a:cubicBezTo>
                  <a:cubicBezTo>
                    <a:pt x="1777142" y="63893"/>
                    <a:pt x="1775426" y="64179"/>
                    <a:pt x="1773617" y="64179"/>
                  </a:cubicBezTo>
                  <a:cubicBezTo>
                    <a:pt x="1767045" y="64960"/>
                    <a:pt x="1761139" y="60293"/>
                    <a:pt x="1760380" y="53759"/>
                  </a:cubicBezTo>
                  <a:cubicBezTo>
                    <a:pt x="1760283" y="52854"/>
                    <a:pt x="1760283" y="51939"/>
                    <a:pt x="1760380" y="51035"/>
                  </a:cubicBezTo>
                  <a:lnTo>
                    <a:pt x="1760380" y="23793"/>
                  </a:lnTo>
                  <a:lnTo>
                    <a:pt x="1752376" y="23793"/>
                  </a:lnTo>
                  <a:lnTo>
                    <a:pt x="1752376" y="18650"/>
                  </a:lnTo>
                  <a:lnTo>
                    <a:pt x="1760380" y="18650"/>
                  </a:lnTo>
                  <a:lnTo>
                    <a:pt x="1760380" y="9125"/>
                  </a:lnTo>
                  <a:lnTo>
                    <a:pt x="1766473" y="9125"/>
                  </a:lnTo>
                  <a:lnTo>
                    <a:pt x="1766473" y="18650"/>
                  </a:lnTo>
                  <a:lnTo>
                    <a:pt x="1780189" y="18650"/>
                  </a:lnTo>
                  <a:lnTo>
                    <a:pt x="1780189" y="23793"/>
                  </a:lnTo>
                  <a:lnTo>
                    <a:pt x="1765808" y="23793"/>
                  </a:lnTo>
                  <a:lnTo>
                    <a:pt x="1765808" y="52082"/>
                  </a:lnTo>
                  <a:cubicBezTo>
                    <a:pt x="1765617" y="54330"/>
                    <a:pt x="1766380" y="56540"/>
                    <a:pt x="1767808" y="58274"/>
                  </a:cubicBezTo>
                  <a:cubicBezTo>
                    <a:pt x="1769426" y="59721"/>
                    <a:pt x="1771524" y="60474"/>
                    <a:pt x="1773617" y="60369"/>
                  </a:cubicBezTo>
                  <a:cubicBezTo>
                    <a:pt x="1774859" y="60388"/>
                    <a:pt x="1776096" y="60160"/>
                    <a:pt x="1777240" y="59702"/>
                  </a:cubicBezTo>
                  <a:cubicBezTo>
                    <a:pt x="1778379" y="59340"/>
                    <a:pt x="1779430" y="58759"/>
                    <a:pt x="1780286" y="57988"/>
                  </a:cubicBezTo>
                  <a:close/>
                  <a:moveTo>
                    <a:pt x="1810959" y="64179"/>
                  </a:moveTo>
                  <a:cubicBezTo>
                    <a:pt x="1806861" y="64227"/>
                    <a:pt x="1802764" y="63169"/>
                    <a:pt x="1799239" y="61131"/>
                  </a:cubicBezTo>
                  <a:cubicBezTo>
                    <a:pt x="1795811" y="59255"/>
                    <a:pt x="1792955" y="56454"/>
                    <a:pt x="1790955" y="53035"/>
                  </a:cubicBezTo>
                  <a:cubicBezTo>
                    <a:pt x="1787049" y="45615"/>
                    <a:pt x="1787049" y="36738"/>
                    <a:pt x="1790955" y="29318"/>
                  </a:cubicBezTo>
                  <a:cubicBezTo>
                    <a:pt x="1792955" y="25898"/>
                    <a:pt x="1795811" y="23098"/>
                    <a:pt x="1799239" y="21221"/>
                  </a:cubicBezTo>
                  <a:cubicBezTo>
                    <a:pt x="1802862" y="19212"/>
                    <a:pt x="1806861" y="18192"/>
                    <a:pt x="1810959" y="18269"/>
                  </a:cubicBezTo>
                  <a:cubicBezTo>
                    <a:pt x="1815052" y="18192"/>
                    <a:pt x="1819149" y="19212"/>
                    <a:pt x="1822767" y="21221"/>
                  </a:cubicBezTo>
                  <a:cubicBezTo>
                    <a:pt x="1826195" y="23107"/>
                    <a:pt x="1828958" y="25908"/>
                    <a:pt x="1830865" y="29318"/>
                  </a:cubicBezTo>
                  <a:cubicBezTo>
                    <a:pt x="1834771" y="36738"/>
                    <a:pt x="1834771" y="45615"/>
                    <a:pt x="1830865" y="53035"/>
                  </a:cubicBezTo>
                  <a:cubicBezTo>
                    <a:pt x="1828958" y="56445"/>
                    <a:pt x="1826195" y="59245"/>
                    <a:pt x="1822767" y="61131"/>
                  </a:cubicBezTo>
                  <a:cubicBezTo>
                    <a:pt x="1819149" y="63169"/>
                    <a:pt x="1815052" y="64227"/>
                    <a:pt x="1810959" y="64179"/>
                  </a:cubicBezTo>
                  <a:close/>
                  <a:moveTo>
                    <a:pt x="1810959" y="58750"/>
                  </a:moveTo>
                  <a:cubicBezTo>
                    <a:pt x="1814005" y="58778"/>
                    <a:pt x="1816958" y="58026"/>
                    <a:pt x="1819623" y="56559"/>
                  </a:cubicBezTo>
                  <a:cubicBezTo>
                    <a:pt x="1822102" y="55092"/>
                    <a:pt x="1824195" y="52949"/>
                    <a:pt x="1825530" y="50368"/>
                  </a:cubicBezTo>
                  <a:cubicBezTo>
                    <a:pt x="1827055" y="47425"/>
                    <a:pt x="1827814" y="44148"/>
                    <a:pt x="1827721" y="40843"/>
                  </a:cubicBezTo>
                  <a:cubicBezTo>
                    <a:pt x="1827814" y="37528"/>
                    <a:pt x="1827055" y="34252"/>
                    <a:pt x="1825530" y="31318"/>
                  </a:cubicBezTo>
                  <a:cubicBezTo>
                    <a:pt x="1824195" y="28737"/>
                    <a:pt x="1822102" y="26593"/>
                    <a:pt x="1819623" y="25127"/>
                  </a:cubicBezTo>
                  <a:cubicBezTo>
                    <a:pt x="1816958" y="23612"/>
                    <a:pt x="1814005" y="22860"/>
                    <a:pt x="1810959" y="22936"/>
                  </a:cubicBezTo>
                  <a:cubicBezTo>
                    <a:pt x="1807908" y="22860"/>
                    <a:pt x="1804955" y="23612"/>
                    <a:pt x="1802383" y="25127"/>
                  </a:cubicBezTo>
                  <a:cubicBezTo>
                    <a:pt x="1799811" y="26565"/>
                    <a:pt x="1797718" y="28717"/>
                    <a:pt x="1796383" y="31318"/>
                  </a:cubicBezTo>
                  <a:cubicBezTo>
                    <a:pt x="1794764" y="34233"/>
                    <a:pt x="1794002" y="37528"/>
                    <a:pt x="1794192" y="40843"/>
                  </a:cubicBezTo>
                  <a:cubicBezTo>
                    <a:pt x="1794099" y="44158"/>
                    <a:pt x="1794857" y="47434"/>
                    <a:pt x="1796383" y="50368"/>
                  </a:cubicBezTo>
                  <a:cubicBezTo>
                    <a:pt x="1797718" y="52968"/>
                    <a:pt x="1799811" y="55121"/>
                    <a:pt x="1802383" y="56559"/>
                  </a:cubicBezTo>
                  <a:cubicBezTo>
                    <a:pt x="1805052" y="58026"/>
                    <a:pt x="1808005" y="58778"/>
                    <a:pt x="1810959" y="58750"/>
                  </a:cubicBezTo>
                  <a:close/>
                  <a:moveTo>
                    <a:pt x="1909920" y="76"/>
                  </a:moveTo>
                  <a:lnTo>
                    <a:pt x="1909920" y="63703"/>
                  </a:lnTo>
                  <a:lnTo>
                    <a:pt x="1904111" y="63703"/>
                  </a:lnTo>
                  <a:lnTo>
                    <a:pt x="1904111" y="54749"/>
                  </a:lnTo>
                  <a:cubicBezTo>
                    <a:pt x="1902395" y="57674"/>
                    <a:pt x="1899823" y="60074"/>
                    <a:pt x="1896870" y="61703"/>
                  </a:cubicBezTo>
                  <a:cubicBezTo>
                    <a:pt x="1893730" y="63360"/>
                    <a:pt x="1890205" y="64208"/>
                    <a:pt x="1886680" y="64179"/>
                  </a:cubicBezTo>
                  <a:cubicBezTo>
                    <a:pt x="1882680" y="64208"/>
                    <a:pt x="1878680" y="63188"/>
                    <a:pt x="1875155" y="61226"/>
                  </a:cubicBezTo>
                  <a:cubicBezTo>
                    <a:pt x="1871727" y="59331"/>
                    <a:pt x="1868965" y="56483"/>
                    <a:pt x="1867155" y="53035"/>
                  </a:cubicBezTo>
                  <a:cubicBezTo>
                    <a:pt x="1865155" y="49406"/>
                    <a:pt x="1864104" y="45291"/>
                    <a:pt x="1864202" y="41129"/>
                  </a:cubicBezTo>
                  <a:cubicBezTo>
                    <a:pt x="1864104" y="36966"/>
                    <a:pt x="1865155" y="32861"/>
                    <a:pt x="1867155" y="29222"/>
                  </a:cubicBezTo>
                  <a:cubicBezTo>
                    <a:pt x="1868965" y="25822"/>
                    <a:pt x="1871820" y="23012"/>
                    <a:pt x="1875155" y="21126"/>
                  </a:cubicBezTo>
                  <a:cubicBezTo>
                    <a:pt x="1878680" y="19192"/>
                    <a:pt x="1882680" y="18211"/>
                    <a:pt x="1886680" y="18269"/>
                  </a:cubicBezTo>
                  <a:cubicBezTo>
                    <a:pt x="1890014" y="18278"/>
                    <a:pt x="1893251" y="19069"/>
                    <a:pt x="1896205" y="20555"/>
                  </a:cubicBezTo>
                  <a:cubicBezTo>
                    <a:pt x="1899158" y="22107"/>
                    <a:pt x="1901632" y="24403"/>
                    <a:pt x="1903446" y="27222"/>
                  </a:cubicBezTo>
                  <a:lnTo>
                    <a:pt x="1903446" y="76"/>
                  </a:lnTo>
                  <a:close/>
                  <a:moveTo>
                    <a:pt x="1887159" y="58750"/>
                  </a:moveTo>
                  <a:cubicBezTo>
                    <a:pt x="1890205" y="58769"/>
                    <a:pt x="1893158" y="58016"/>
                    <a:pt x="1895730" y="56559"/>
                  </a:cubicBezTo>
                  <a:cubicBezTo>
                    <a:pt x="1898302" y="55121"/>
                    <a:pt x="1900395" y="52968"/>
                    <a:pt x="1901730" y="50368"/>
                  </a:cubicBezTo>
                  <a:cubicBezTo>
                    <a:pt x="1903255" y="47425"/>
                    <a:pt x="1904014" y="44148"/>
                    <a:pt x="1903921" y="40843"/>
                  </a:cubicBezTo>
                  <a:cubicBezTo>
                    <a:pt x="1904014" y="37528"/>
                    <a:pt x="1903255" y="34252"/>
                    <a:pt x="1901730" y="31318"/>
                  </a:cubicBezTo>
                  <a:cubicBezTo>
                    <a:pt x="1900395" y="28717"/>
                    <a:pt x="1898302" y="26565"/>
                    <a:pt x="1895730" y="25127"/>
                  </a:cubicBezTo>
                  <a:cubicBezTo>
                    <a:pt x="1890396" y="22212"/>
                    <a:pt x="1883917" y="22212"/>
                    <a:pt x="1878583" y="25127"/>
                  </a:cubicBezTo>
                  <a:cubicBezTo>
                    <a:pt x="1876011" y="26565"/>
                    <a:pt x="1873918" y="28717"/>
                    <a:pt x="1872583" y="31318"/>
                  </a:cubicBezTo>
                  <a:cubicBezTo>
                    <a:pt x="1871057" y="34252"/>
                    <a:pt x="1870299" y="37528"/>
                    <a:pt x="1870392" y="40843"/>
                  </a:cubicBezTo>
                  <a:cubicBezTo>
                    <a:pt x="1870299" y="44148"/>
                    <a:pt x="1871057" y="47425"/>
                    <a:pt x="1872583" y="50368"/>
                  </a:cubicBezTo>
                  <a:cubicBezTo>
                    <a:pt x="1873918" y="52968"/>
                    <a:pt x="1876011" y="55121"/>
                    <a:pt x="1878583" y="56559"/>
                  </a:cubicBezTo>
                  <a:cubicBezTo>
                    <a:pt x="1881252" y="58016"/>
                    <a:pt x="1884205" y="58769"/>
                    <a:pt x="1887159" y="58750"/>
                  </a:cubicBezTo>
                  <a:close/>
                  <a:moveTo>
                    <a:pt x="1929924" y="8744"/>
                  </a:moveTo>
                  <a:cubicBezTo>
                    <a:pt x="1927640" y="8848"/>
                    <a:pt x="1925636" y="7067"/>
                    <a:pt x="1925543" y="4753"/>
                  </a:cubicBezTo>
                  <a:cubicBezTo>
                    <a:pt x="1925543" y="4619"/>
                    <a:pt x="1925543" y="4495"/>
                    <a:pt x="1925543" y="4362"/>
                  </a:cubicBezTo>
                  <a:cubicBezTo>
                    <a:pt x="1925543" y="3248"/>
                    <a:pt x="1926017" y="2181"/>
                    <a:pt x="1926780" y="1409"/>
                  </a:cubicBezTo>
                  <a:cubicBezTo>
                    <a:pt x="1927640" y="552"/>
                    <a:pt x="1928780" y="66"/>
                    <a:pt x="1929924" y="76"/>
                  </a:cubicBezTo>
                  <a:cubicBezTo>
                    <a:pt x="1931161" y="57"/>
                    <a:pt x="1932305" y="505"/>
                    <a:pt x="1933161" y="1314"/>
                  </a:cubicBezTo>
                  <a:cubicBezTo>
                    <a:pt x="1933923" y="2086"/>
                    <a:pt x="1934402" y="3152"/>
                    <a:pt x="1934402" y="4267"/>
                  </a:cubicBezTo>
                  <a:cubicBezTo>
                    <a:pt x="1934495" y="6629"/>
                    <a:pt x="1932686" y="8639"/>
                    <a:pt x="1930305" y="8744"/>
                  </a:cubicBezTo>
                  <a:cubicBezTo>
                    <a:pt x="1930207" y="8753"/>
                    <a:pt x="1930021" y="8753"/>
                    <a:pt x="1929924" y="8744"/>
                  </a:cubicBezTo>
                  <a:close/>
                  <a:moveTo>
                    <a:pt x="1926877" y="18269"/>
                  </a:moveTo>
                  <a:lnTo>
                    <a:pt x="1932970" y="18269"/>
                  </a:lnTo>
                  <a:lnTo>
                    <a:pt x="1932970" y="63322"/>
                  </a:lnTo>
                  <a:lnTo>
                    <a:pt x="1926877" y="63322"/>
                  </a:lnTo>
                  <a:close/>
                  <a:moveTo>
                    <a:pt x="1987836" y="18269"/>
                  </a:moveTo>
                  <a:lnTo>
                    <a:pt x="1967740" y="63322"/>
                  </a:lnTo>
                  <a:lnTo>
                    <a:pt x="1961545" y="63322"/>
                  </a:lnTo>
                  <a:lnTo>
                    <a:pt x="1941546" y="18269"/>
                  </a:lnTo>
                  <a:lnTo>
                    <a:pt x="1947830" y="18269"/>
                  </a:lnTo>
                  <a:lnTo>
                    <a:pt x="1964787" y="56369"/>
                  </a:lnTo>
                  <a:lnTo>
                    <a:pt x="1981837" y="18269"/>
                  </a:lnTo>
                  <a:close/>
                  <a:moveTo>
                    <a:pt x="2034415" y="42653"/>
                  </a:moveTo>
                  <a:lnTo>
                    <a:pt x="1996315" y="42653"/>
                  </a:lnTo>
                  <a:cubicBezTo>
                    <a:pt x="1996408" y="47005"/>
                    <a:pt x="1998408" y="51101"/>
                    <a:pt x="2001645" y="53987"/>
                  </a:cubicBezTo>
                  <a:cubicBezTo>
                    <a:pt x="2005077" y="56978"/>
                    <a:pt x="2009458" y="58550"/>
                    <a:pt x="2014030" y="58369"/>
                  </a:cubicBezTo>
                  <a:cubicBezTo>
                    <a:pt x="2016695" y="58407"/>
                    <a:pt x="2019267" y="57883"/>
                    <a:pt x="2021746" y="56845"/>
                  </a:cubicBezTo>
                  <a:cubicBezTo>
                    <a:pt x="2024030" y="55854"/>
                    <a:pt x="2026127" y="54359"/>
                    <a:pt x="2027839" y="52463"/>
                  </a:cubicBezTo>
                  <a:lnTo>
                    <a:pt x="2031271" y="56369"/>
                  </a:lnTo>
                  <a:cubicBezTo>
                    <a:pt x="2029271" y="58807"/>
                    <a:pt x="2026699" y="60702"/>
                    <a:pt x="2023746" y="61893"/>
                  </a:cubicBezTo>
                  <a:cubicBezTo>
                    <a:pt x="2020695" y="63131"/>
                    <a:pt x="2017458" y="63779"/>
                    <a:pt x="2014221" y="63798"/>
                  </a:cubicBezTo>
                  <a:cubicBezTo>
                    <a:pt x="2009933" y="63874"/>
                    <a:pt x="2005649" y="62827"/>
                    <a:pt x="2001933" y="60750"/>
                  </a:cubicBezTo>
                  <a:cubicBezTo>
                    <a:pt x="1998408" y="58902"/>
                    <a:pt x="1995552" y="56102"/>
                    <a:pt x="1993552" y="52654"/>
                  </a:cubicBezTo>
                  <a:cubicBezTo>
                    <a:pt x="1991552" y="49015"/>
                    <a:pt x="1990501" y="44910"/>
                    <a:pt x="1990599" y="40748"/>
                  </a:cubicBezTo>
                  <a:cubicBezTo>
                    <a:pt x="1990501" y="36633"/>
                    <a:pt x="1991552" y="32566"/>
                    <a:pt x="1993455" y="28937"/>
                  </a:cubicBezTo>
                  <a:cubicBezTo>
                    <a:pt x="1995264" y="25565"/>
                    <a:pt x="1998026" y="22755"/>
                    <a:pt x="2001361" y="20840"/>
                  </a:cubicBezTo>
                  <a:cubicBezTo>
                    <a:pt x="2008314" y="16897"/>
                    <a:pt x="2016886" y="16897"/>
                    <a:pt x="2023839" y="20840"/>
                  </a:cubicBezTo>
                  <a:cubicBezTo>
                    <a:pt x="2027174" y="22736"/>
                    <a:pt x="2029843" y="25546"/>
                    <a:pt x="2031652" y="28937"/>
                  </a:cubicBezTo>
                  <a:cubicBezTo>
                    <a:pt x="2033555" y="32575"/>
                    <a:pt x="2034508" y="36642"/>
                    <a:pt x="2034415" y="40748"/>
                  </a:cubicBezTo>
                  <a:close/>
                  <a:moveTo>
                    <a:pt x="2012602" y="23603"/>
                  </a:moveTo>
                  <a:cubicBezTo>
                    <a:pt x="2008505" y="23460"/>
                    <a:pt x="2004598" y="24974"/>
                    <a:pt x="2001645" y="27794"/>
                  </a:cubicBezTo>
                  <a:cubicBezTo>
                    <a:pt x="1998696" y="30622"/>
                    <a:pt x="1996882" y="34471"/>
                    <a:pt x="1996696" y="38557"/>
                  </a:cubicBezTo>
                  <a:lnTo>
                    <a:pt x="2028601" y="38557"/>
                  </a:lnTo>
                  <a:cubicBezTo>
                    <a:pt x="2028411" y="34471"/>
                    <a:pt x="2026601" y="30622"/>
                    <a:pt x="2023648" y="27794"/>
                  </a:cubicBezTo>
                  <a:cubicBezTo>
                    <a:pt x="2020695" y="24965"/>
                    <a:pt x="2016695" y="23460"/>
                    <a:pt x="2012602" y="23603"/>
                  </a:cubicBezTo>
                  <a:close/>
                  <a:moveTo>
                    <a:pt x="2052702" y="27508"/>
                  </a:moveTo>
                  <a:cubicBezTo>
                    <a:pt x="2054130" y="24631"/>
                    <a:pt x="2056321" y="22241"/>
                    <a:pt x="2059083" y="20650"/>
                  </a:cubicBezTo>
                  <a:cubicBezTo>
                    <a:pt x="2062320" y="19040"/>
                    <a:pt x="2065939" y="18250"/>
                    <a:pt x="2069562" y="18364"/>
                  </a:cubicBezTo>
                  <a:lnTo>
                    <a:pt x="2069562" y="24269"/>
                  </a:lnTo>
                  <a:lnTo>
                    <a:pt x="2068134" y="24269"/>
                  </a:lnTo>
                  <a:cubicBezTo>
                    <a:pt x="2063939" y="24069"/>
                    <a:pt x="2059939" y="25660"/>
                    <a:pt x="2056986" y="28651"/>
                  </a:cubicBezTo>
                  <a:cubicBezTo>
                    <a:pt x="2054130" y="32099"/>
                    <a:pt x="2052702" y="36480"/>
                    <a:pt x="2052986" y="40938"/>
                  </a:cubicBezTo>
                  <a:lnTo>
                    <a:pt x="2052986" y="63893"/>
                  </a:lnTo>
                  <a:lnTo>
                    <a:pt x="2046889" y="63893"/>
                  </a:lnTo>
                  <a:lnTo>
                    <a:pt x="2046889" y="18840"/>
                  </a:lnTo>
                  <a:lnTo>
                    <a:pt x="2052702" y="18840"/>
                  </a:lnTo>
                  <a:lnTo>
                    <a:pt x="2052702" y="27603"/>
                  </a:lnTo>
                  <a:close/>
                  <a:moveTo>
                    <a:pt x="2106327" y="61036"/>
                  </a:moveTo>
                  <a:cubicBezTo>
                    <a:pt x="2105090" y="62122"/>
                    <a:pt x="2103662" y="62941"/>
                    <a:pt x="2102039" y="63417"/>
                  </a:cubicBezTo>
                  <a:cubicBezTo>
                    <a:pt x="2100327" y="63989"/>
                    <a:pt x="2098611" y="64274"/>
                    <a:pt x="2096802" y="64274"/>
                  </a:cubicBezTo>
                  <a:cubicBezTo>
                    <a:pt x="2090230" y="65055"/>
                    <a:pt x="2084324" y="60388"/>
                    <a:pt x="2083561" y="53854"/>
                  </a:cubicBezTo>
                  <a:cubicBezTo>
                    <a:pt x="2083468" y="52949"/>
                    <a:pt x="2083468" y="52035"/>
                    <a:pt x="2083561" y="51130"/>
                  </a:cubicBezTo>
                  <a:lnTo>
                    <a:pt x="2083561" y="23888"/>
                  </a:lnTo>
                  <a:lnTo>
                    <a:pt x="2075561" y="23888"/>
                  </a:lnTo>
                  <a:lnTo>
                    <a:pt x="2075561" y="18745"/>
                  </a:lnTo>
                  <a:lnTo>
                    <a:pt x="2083561" y="18745"/>
                  </a:lnTo>
                  <a:lnTo>
                    <a:pt x="2083561" y="9220"/>
                  </a:lnTo>
                  <a:lnTo>
                    <a:pt x="2089658" y="9220"/>
                  </a:lnTo>
                  <a:lnTo>
                    <a:pt x="2089658" y="18745"/>
                  </a:lnTo>
                  <a:lnTo>
                    <a:pt x="2103374" y="18745"/>
                  </a:lnTo>
                  <a:lnTo>
                    <a:pt x="2103374" y="23888"/>
                  </a:lnTo>
                  <a:lnTo>
                    <a:pt x="2089658" y="23888"/>
                  </a:lnTo>
                  <a:lnTo>
                    <a:pt x="2089658" y="52082"/>
                  </a:lnTo>
                  <a:cubicBezTo>
                    <a:pt x="2089467" y="54330"/>
                    <a:pt x="2090230" y="56540"/>
                    <a:pt x="2091658" y="58274"/>
                  </a:cubicBezTo>
                  <a:cubicBezTo>
                    <a:pt x="2093183" y="59740"/>
                    <a:pt x="2095374" y="60502"/>
                    <a:pt x="2097467" y="60369"/>
                  </a:cubicBezTo>
                  <a:cubicBezTo>
                    <a:pt x="2098709" y="60388"/>
                    <a:pt x="2099946" y="60160"/>
                    <a:pt x="2101090" y="59702"/>
                  </a:cubicBezTo>
                  <a:cubicBezTo>
                    <a:pt x="2102229" y="59340"/>
                    <a:pt x="2103281" y="58759"/>
                    <a:pt x="2104136" y="57988"/>
                  </a:cubicBezTo>
                  <a:close/>
                  <a:moveTo>
                    <a:pt x="2180908" y="171"/>
                  </a:moveTo>
                  <a:lnTo>
                    <a:pt x="2180908" y="63798"/>
                  </a:lnTo>
                  <a:lnTo>
                    <a:pt x="2175099" y="63798"/>
                  </a:lnTo>
                  <a:lnTo>
                    <a:pt x="2175099" y="54845"/>
                  </a:lnTo>
                  <a:cubicBezTo>
                    <a:pt x="2173383" y="57816"/>
                    <a:pt x="2170904" y="60236"/>
                    <a:pt x="2167858" y="61798"/>
                  </a:cubicBezTo>
                  <a:cubicBezTo>
                    <a:pt x="2164714" y="63465"/>
                    <a:pt x="2161286" y="64312"/>
                    <a:pt x="2157761" y="64274"/>
                  </a:cubicBezTo>
                  <a:cubicBezTo>
                    <a:pt x="2153761" y="64303"/>
                    <a:pt x="2149761" y="63284"/>
                    <a:pt x="2146236" y="61322"/>
                  </a:cubicBezTo>
                  <a:cubicBezTo>
                    <a:pt x="2142808" y="59398"/>
                    <a:pt x="2140046" y="56559"/>
                    <a:pt x="2138139" y="53130"/>
                  </a:cubicBezTo>
                  <a:cubicBezTo>
                    <a:pt x="2136139" y="49472"/>
                    <a:pt x="2135186" y="45367"/>
                    <a:pt x="2135283" y="41224"/>
                  </a:cubicBezTo>
                  <a:cubicBezTo>
                    <a:pt x="2135186" y="37080"/>
                    <a:pt x="2136237" y="32985"/>
                    <a:pt x="2138139" y="29318"/>
                  </a:cubicBezTo>
                  <a:cubicBezTo>
                    <a:pt x="2140046" y="25936"/>
                    <a:pt x="2142808" y="23136"/>
                    <a:pt x="2146236" y="21221"/>
                  </a:cubicBezTo>
                  <a:cubicBezTo>
                    <a:pt x="2149761" y="19288"/>
                    <a:pt x="2153761" y="18307"/>
                    <a:pt x="2157761" y="18364"/>
                  </a:cubicBezTo>
                  <a:cubicBezTo>
                    <a:pt x="2161096" y="18373"/>
                    <a:pt x="2164333" y="19164"/>
                    <a:pt x="2167286" y="20650"/>
                  </a:cubicBezTo>
                  <a:cubicBezTo>
                    <a:pt x="2170239" y="22202"/>
                    <a:pt x="2172718" y="24498"/>
                    <a:pt x="2174527" y="27317"/>
                  </a:cubicBezTo>
                  <a:lnTo>
                    <a:pt x="2174527" y="171"/>
                  </a:lnTo>
                  <a:close/>
                  <a:moveTo>
                    <a:pt x="2158240" y="58845"/>
                  </a:moveTo>
                  <a:cubicBezTo>
                    <a:pt x="2161286" y="58864"/>
                    <a:pt x="2164240" y="58112"/>
                    <a:pt x="2166812" y="56654"/>
                  </a:cubicBezTo>
                  <a:cubicBezTo>
                    <a:pt x="2169286" y="55168"/>
                    <a:pt x="2171383" y="53025"/>
                    <a:pt x="2172811" y="50463"/>
                  </a:cubicBezTo>
                  <a:cubicBezTo>
                    <a:pt x="2174337" y="47510"/>
                    <a:pt x="2175002" y="44243"/>
                    <a:pt x="2174909" y="40938"/>
                  </a:cubicBezTo>
                  <a:cubicBezTo>
                    <a:pt x="2175002" y="37633"/>
                    <a:pt x="2174337" y="34356"/>
                    <a:pt x="2172811" y="31413"/>
                  </a:cubicBezTo>
                  <a:cubicBezTo>
                    <a:pt x="2169956" y="26108"/>
                    <a:pt x="2164240" y="22869"/>
                    <a:pt x="2158240" y="23031"/>
                  </a:cubicBezTo>
                  <a:cubicBezTo>
                    <a:pt x="2155189" y="22945"/>
                    <a:pt x="2152236" y="23698"/>
                    <a:pt x="2149664" y="25222"/>
                  </a:cubicBezTo>
                  <a:cubicBezTo>
                    <a:pt x="2147092" y="26660"/>
                    <a:pt x="2144999" y="28813"/>
                    <a:pt x="2143664" y="31413"/>
                  </a:cubicBezTo>
                  <a:cubicBezTo>
                    <a:pt x="2142046" y="34328"/>
                    <a:pt x="2141283" y="37623"/>
                    <a:pt x="2141474" y="40938"/>
                  </a:cubicBezTo>
                  <a:cubicBezTo>
                    <a:pt x="2141381" y="44253"/>
                    <a:pt x="2142139" y="47529"/>
                    <a:pt x="2143664" y="50463"/>
                  </a:cubicBezTo>
                  <a:cubicBezTo>
                    <a:pt x="2144999" y="53063"/>
                    <a:pt x="2147092" y="55216"/>
                    <a:pt x="2149664" y="56654"/>
                  </a:cubicBezTo>
                  <a:cubicBezTo>
                    <a:pt x="2152236" y="58131"/>
                    <a:pt x="2155287" y="58893"/>
                    <a:pt x="2158240" y="58845"/>
                  </a:cubicBezTo>
                  <a:close/>
                  <a:moveTo>
                    <a:pt x="2237203" y="43129"/>
                  </a:moveTo>
                  <a:lnTo>
                    <a:pt x="2199103" y="43129"/>
                  </a:lnTo>
                  <a:cubicBezTo>
                    <a:pt x="2199196" y="47501"/>
                    <a:pt x="2201196" y="51616"/>
                    <a:pt x="2204530" y="54464"/>
                  </a:cubicBezTo>
                  <a:cubicBezTo>
                    <a:pt x="2207958" y="57454"/>
                    <a:pt x="2212339" y="59016"/>
                    <a:pt x="2216818" y="58845"/>
                  </a:cubicBezTo>
                  <a:cubicBezTo>
                    <a:pt x="2219483" y="58902"/>
                    <a:pt x="2222055" y="58378"/>
                    <a:pt x="2224534" y="57321"/>
                  </a:cubicBezTo>
                  <a:cubicBezTo>
                    <a:pt x="2226915" y="56350"/>
                    <a:pt x="2229008" y="54854"/>
                    <a:pt x="2230626" y="52940"/>
                  </a:cubicBezTo>
                  <a:lnTo>
                    <a:pt x="2234059" y="56845"/>
                  </a:lnTo>
                  <a:cubicBezTo>
                    <a:pt x="2232059" y="59283"/>
                    <a:pt x="2229487" y="61179"/>
                    <a:pt x="2226533" y="62369"/>
                  </a:cubicBezTo>
                  <a:cubicBezTo>
                    <a:pt x="2223483" y="63608"/>
                    <a:pt x="2220246" y="64255"/>
                    <a:pt x="2217008" y="64274"/>
                  </a:cubicBezTo>
                  <a:cubicBezTo>
                    <a:pt x="2212720" y="64331"/>
                    <a:pt x="2208530" y="63284"/>
                    <a:pt x="2204721" y="61226"/>
                  </a:cubicBezTo>
                  <a:cubicBezTo>
                    <a:pt x="2201196" y="59350"/>
                    <a:pt x="2198340" y="56549"/>
                    <a:pt x="2196340" y="53130"/>
                  </a:cubicBezTo>
                  <a:cubicBezTo>
                    <a:pt x="2194340" y="49491"/>
                    <a:pt x="2193289" y="45386"/>
                    <a:pt x="2193387" y="41224"/>
                  </a:cubicBezTo>
                  <a:cubicBezTo>
                    <a:pt x="2193289" y="37109"/>
                    <a:pt x="2194340" y="33042"/>
                    <a:pt x="2196242" y="29413"/>
                  </a:cubicBezTo>
                  <a:cubicBezTo>
                    <a:pt x="2198052" y="26041"/>
                    <a:pt x="2200814" y="23231"/>
                    <a:pt x="2204149" y="21317"/>
                  </a:cubicBezTo>
                  <a:cubicBezTo>
                    <a:pt x="2211102" y="17373"/>
                    <a:pt x="2219673" y="17373"/>
                    <a:pt x="2226627" y="21317"/>
                  </a:cubicBezTo>
                  <a:cubicBezTo>
                    <a:pt x="2229961" y="23212"/>
                    <a:pt x="2232626" y="26022"/>
                    <a:pt x="2234440" y="29413"/>
                  </a:cubicBezTo>
                  <a:cubicBezTo>
                    <a:pt x="2236342" y="33042"/>
                    <a:pt x="2237389" y="37109"/>
                    <a:pt x="2237296" y="41224"/>
                  </a:cubicBezTo>
                  <a:close/>
                  <a:moveTo>
                    <a:pt x="2215390" y="24079"/>
                  </a:moveTo>
                  <a:cubicBezTo>
                    <a:pt x="2211386" y="23926"/>
                    <a:pt x="2207386" y="25441"/>
                    <a:pt x="2204530" y="28270"/>
                  </a:cubicBezTo>
                  <a:cubicBezTo>
                    <a:pt x="2201577" y="31089"/>
                    <a:pt x="2199768" y="34937"/>
                    <a:pt x="2199479" y="39033"/>
                  </a:cubicBezTo>
                  <a:lnTo>
                    <a:pt x="2231487" y="39033"/>
                  </a:lnTo>
                  <a:cubicBezTo>
                    <a:pt x="2231198" y="34947"/>
                    <a:pt x="2229389" y="31108"/>
                    <a:pt x="2226436" y="28270"/>
                  </a:cubicBezTo>
                  <a:cubicBezTo>
                    <a:pt x="2223483" y="25441"/>
                    <a:pt x="2219483" y="23936"/>
                    <a:pt x="2215390" y="24079"/>
                  </a:cubicBezTo>
                  <a:close/>
                  <a:moveTo>
                    <a:pt x="2264633" y="5029"/>
                  </a:moveTo>
                  <a:cubicBezTo>
                    <a:pt x="2262443" y="4848"/>
                    <a:pt x="2260252" y="5610"/>
                    <a:pt x="2258634" y="7124"/>
                  </a:cubicBezTo>
                  <a:cubicBezTo>
                    <a:pt x="2257201" y="8915"/>
                    <a:pt x="2256439" y="11201"/>
                    <a:pt x="2256629" y="13506"/>
                  </a:cubicBezTo>
                  <a:lnTo>
                    <a:pt x="2256629" y="18840"/>
                  </a:lnTo>
                  <a:lnTo>
                    <a:pt x="2270633" y="18840"/>
                  </a:lnTo>
                  <a:lnTo>
                    <a:pt x="2270633" y="23984"/>
                  </a:lnTo>
                  <a:lnTo>
                    <a:pt x="2256918" y="23984"/>
                  </a:lnTo>
                  <a:lnTo>
                    <a:pt x="2256918" y="63893"/>
                  </a:lnTo>
                  <a:lnTo>
                    <a:pt x="2250820" y="63893"/>
                  </a:lnTo>
                  <a:lnTo>
                    <a:pt x="2250820" y="23984"/>
                  </a:lnTo>
                  <a:lnTo>
                    <a:pt x="2242058" y="23984"/>
                  </a:lnTo>
                  <a:lnTo>
                    <a:pt x="2242058" y="18840"/>
                  </a:lnTo>
                  <a:lnTo>
                    <a:pt x="2250155" y="18840"/>
                  </a:lnTo>
                  <a:lnTo>
                    <a:pt x="2250155" y="13220"/>
                  </a:lnTo>
                  <a:cubicBezTo>
                    <a:pt x="2249583" y="6400"/>
                    <a:pt x="2254629" y="428"/>
                    <a:pt x="2261490" y="-143"/>
                  </a:cubicBezTo>
                  <a:cubicBezTo>
                    <a:pt x="2262252" y="-200"/>
                    <a:pt x="2263015" y="-191"/>
                    <a:pt x="2263773" y="-115"/>
                  </a:cubicBezTo>
                  <a:cubicBezTo>
                    <a:pt x="2265489" y="-143"/>
                    <a:pt x="2267108" y="85"/>
                    <a:pt x="2268726" y="552"/>
                  </a:cubicBezTo>
                  <a:cubicBezTo>
                    <a:pt x="2270252" y="1000"/>
                    <a:pt x="2271587" y="1705"/>
                    <a:pt x="2272824" y="2648"/>
                  </a:cubicBezTo>
                  <a:lnTo>
                    <a:pt x="2270726" y="7220"/>
                  </a:lnTo>
                  <a:cubicBezTo>
                    <a:pt x="2268824" y="5734"/>
                    <a:pt x="2266443" y="4962"/>
                    <a:pt x="2264061" y="5029"/>
                  </a:cubicBezTo>
                  <a:close/>
                  <a:moveTo>
                    <a:pt x="2317212" y="43129"/>
                  </a:moveTo>
                  <a:lnTo>
                    <a:pt x="2279112" y="43129"/>
                  </a:lnTo>
                  <a:cubicBezTo>
                    <a:pt x="2279302" y="47482"/>
                    <a:pt x="2281302" y="51568"/>
                    <a:pt x="2284539" y="54464"/>
                  </a:cubicBezTo>
                  <a:cubicBezTo>
                    <a:pt x="2287967" y="57454"/>
                    <a:pt x="2292348" y="59026"/>
                    <a:pt x="2296920" y="58845"/>
                  </a:cubicBezTo>
                  <a:cubicBezTo>
                    <a:pt x="2299590" y="58883"/>
                    <a:pt x="2302161" y="58359"/>
                    <a:pt x="2304636" y="57321"/>
                  </a:cubicBezTo>
                  <a:cubicBezTo>
                    <a:pt x="2306924" y="56330"/>
                    <a:pt x="2309017" y="54835"/>
                    <a:pt x="2310733" y="52940"/>
                  </a:cubicBezTo>
                  <a:lnTo>
                    <a:pt x="2314161" y="56845"/>
                  </a:lnTo>
                  <a:cubicBezTo>
                    <a:pt x="2312161" y="59255"/>
                    <a:pt x="2309589" y="61150"/>
                    <a:pt x="2306636" y="62369"/>
                  </a:cubicBezTo>
                  <a:cubicBezTo>
                    <a:pt x="2303589" y="63598"/>
                    <a:pt x="2300352" y="64246"/>
                    <a:pt x="2297111" y="64274"/>
                  </a:cubicBezTo>
                  <a:cubicBezTo>
                    <a:pt x="2292827" y="64350"/>
                    <a:pt x="2288539" y="63303"/>
                    <a:pt x="2284828" y="61226"/>
                  </a:cubicBezTo>
                  <a:cubicBezTo>
                    <a:pt x="2281302" y="59379"/>
                    <a:pt x="2278442" y="56578"/>
                    <a:pt x="2276442" y="53130"/>
                  </a:cubicBezTo>
                  <a:cubicBezTo>
                    <a:pt x="2274442" y="49491"/>
                    <a:pt x="2273396" y="45386"/>
                    <a:pt x="2273489" y="41224"/>
                  </a:cubicBezTo>
                  <a:cubicBezTo>
                    <a:pt x="2273396" y="37109"/>
                    <a:pt x="2274442" y="33042"/>
                    <a:pt x="2276349" y="29413"/>
                  </a:cubicBezTo>
                  <a:cubicBezTo>
                    <a:pt x="2278158" y="26041"/>
                    <a:pt x="2280823" y="23241"/>
                    <a:pt x="2284158" y="21317"/>
                  </a:cubicBezTo>
                  <a:cubicBezTo>
                    <a:pt x="2287586" y="19326"/>
                    <a:pt x="2291492" y="18297"/>
                    <a:pt x="2295492" y="18364"/>
                  </a:cubicBezTo>
                  <a:cubicBezTo>
                    <a:pt x="2299399" y="18288"/>
                    <a:pt x="2303306" y="19307"/>
                    <a:pt x="2306733" y="21317"/>
                  </a:cubicBezTo>
                  <a:cubicBezTo>
                    <a:pt x="2310068" y="23212"/>
                    <a:pt x="2312733" y="26022"/>
                    <a:pt x="2314542" y="29413"/>
                  </a:cubicBezTo>
                  <a:cubicBezTo>
                    <a:pt x="2316449" y="33061"/>
                    <a:pt x="2317402" y="37119"/>
                    <a:pt x="2317305" y="41224"/>
                  </a:cubicBezTo>
                  <a:close/>
                  <a:moveTo>
                    <a:pt x="2295492" y="24079"/>
                  </a:moveTo>
                  <a:cubicBezTo>
                    <a:pt x="2291399" y="23936"/>
                    <a:pt x="2287493" y="25450"/>
                    <a:pt x="2284539" y="28270"/>
                  </a:cubicBezTo>
                  <a:cubicBezTo>
                    <a:pt x="2281586" y="31108"/>
                    <a:pt x="2279777" y="34947"/>
                    <a:pt x="2279493" y="39033"/>
                  </a:cubicBezTo>
                  <a:lnTo>
                    <a:pt x="2311496" y="39033"/>
                  </a:lnTo>
                  <a:cubicBezTo>
                    <a:pt x="2311207" y="34937"/>
                    <a:pt x="2309398" y="31089"/>
                    <a:pt x="2306445" y="28270"/>
                  </a:cubicBezTo>
                  <a:cubicBezTo>
                    <a:pt x="2303496" y="25431"/>
                    <a:pt x="2299590" y="23917"/>
                    <a:pt x="2295492" y="24079"/>
                  </a:cubicBezTo>
                  <a:close/>
                  <a:moveTo>
                    <a:pt x="2352642" y="18840"/>
                  </a:moveTo>
                  <a:cubicBezTo>
                    <a:pt x="2357595" y="18583"/>
                    <a:pt x="2362548" y="20374"/>
                    <a:pt x="2366167" y="23793"/>
                  </a:cubicBezTo>
                  <a:cubicBezTo>
                    <a:pt x="2369790" y="27689"/>
                    <a:pt x="2371501" y="32899"/>
                    <a:pt x="2371120" y="38176"/>
                  </a:cubicBezTo>
                  <a:lnTo>
                    <a:pt x="2371120" y="64274"/>
                  </a:lnTo>
                  <a:lnTo>
                    <a:pt x="2365120" y="64274"/>
                  </a:lnTo>
                  <a:lnTo>
                    <a:pt x="2365120" y="38747"/>
                  </a:lnTo>
                  <a:cubicBezTo>
                    <a:pt x="2365311" y="34842"/>
                    <a:pt x="2364074" y="30994"/>
                    <a:pt x="2361595" y="27984"/>
                  </a:cubicBezTo>
                  <a:cubicBezTo>
                    <a:pt x="2358832" y="25450"/>
                    <a:pt x="2355214" y="24136"/>
                    <a:pt x="2351503" y="24365"/>
                  </a:cubicBezTo>
                  <a:cubicBezTo>
                    <a:pt x="2347215" y="24146"/>
                    <a:pt x="2343024" y="25698"/>
                    <a:pt x="2339973" y="28651"/>
                  </a:cubicBezTo>
                  <a:cubicBezTo>
                    <a:pt x="2337024" y="31937"/>
                    <a:pt x="2335499" y="36252"/>
                    <a:pt x="2335783" y="40652"/>
                  </a:cubicBezTo>
                  <a:lnTo>
                    <a:pt x="2335783" y="64274"/>
                  </a:lnTo>
                  <a:lnTo>
                    <a:pt x="2329690" y="64274"/>
                  </a:lnTo>
                  <a:lnTo>
                    <a:pt x="2329690" y="19221"/>
                  </a:lnTo>
                  <a:lnTo>
                    <a:pt x="2335499" y="19221"/>
                  </a:lnTo>
                  <a:lnTo>
                    <a:pt x="2335499" y="27508"/>
                  </a:lnTo>
                  <a:cubicBezTo>
                    <a:pt x="2337117" y="24784"/>
                    <a:pt x="2339499" y="22574"/>
                    <a:pt x="2342354" y="21126"/>
                  </a:cubicBezTo>
                  <a:cubicBezTo>
                    <a:pt x="2345596" y="19545"/>
                    <a:pt x="2349121" y="18764"/>
                    <a:pt x="2352642" y="18840"/>
                  </a:cubicBezTo>
                  <a:close/>
                  <a:moveTo>
                    <a:pt x="2428842" y="647"/>
                  </a:moveTo>
                  <a:lnTo>
                    <a:pt x="2428842" y="64274"/>
                  </a:lnTo>
                  <a:lnTo>
                    <a:pt x="2423033" y="64274"/>
                  </a:lnTo>
                  <a:lnTo>
                    <a:pt x="2423033" y="55321"/>
                  </a:lnTo>
                  <a:cubicBezTo>
                    <a:pt x="2421317" y="58245"/>
                    <a:pt x="2418745" y="60645"/>
                    <a:pt x="2415796" y="62274"/>
                  </a:cubicBezTo>
                  <a:cubicBezTo>
                    <a:pt x="2412652" y="63941"/>
                    <a:pt x="2409127" y="64789"/>
                    <a:pt x="2405602" y="64751"/>
                  </a:cubicBezTo>
                  <a:cubicBezTo>
                    <a:pt x="2401602" y="64770"/>
                    <a:pt x="2397602" y="63751"/>
                    <a:pt x="2394077" y="61798"/>
                  </a:cubicBezTo>
                  <a:cubicBezTo>
                    <a:pt x="2390649" y="59902"/>
                    <a:pt x="2387886" y="57054"/>
                    <a:pt x="2386077" y="53606"/>
                  </a:cubicBezTo>
                  <a:cubicBezTo>
                    <a:pt x="2384077" y="49977"/>
                    <a:pt x="2383026" y="45863"/>
                    <a:pt x="2383124" y="41700"/>
                  </a:cubicBezTo>
                  <a:cubicBezTo>
                    <a:pt x="2383026" y="37538"/>
                    <a:pt x="2384077" y="33432"/>
                    <a:pt x="2386077" y="29794"/>
                  </a:cubicBezTo>
                  <a:cubicBezTo>
                    <a:pt x="2387886" y="26393"/>
                    <a:pt x="2390742" y="23583"/>
                    <a:pt x="2394077" y="21698"/>
                  </a:cubicBezTo>
                  <a:cubicBezTo>
                    <a:pt x="2397602" y="19774"/>
                    <a:pt x="2401602" y="18793"/>
                    <a:pt x="2405602" y="18840"/>
                  </a:cubicBezTo>
                  <a:cubicBezTo>
                    <a:pt x="2408936" y="18850"/>
                    <a:pt x="2412173" y="19640"/>
                    <a:pt x="2415127" y="21126"/>
                  </a:cubicBezTo>
                  <a:cubicBezTo>
                    <a:pt x="2418080" y="22679"/>
                    <a:pt x="2420559" y="24974"/>
                    <a:pt x="2422368" y="27794"/>
                  </a:cubicBezTo>
                  <a:lnTo>
                    <a:pt x="2422368" y="647"/>
                  </a:lnTo>
                  <a:close/>
                  <a:moveTo>
                    <a:pt x="2406081" y="59321"/>
                  </a:moveTo>
                  <a:cubicBezTo>
                    <a:pt x="2409127" y="59340"/>
                    <a:pt x="2412080" y="58588"/>
                    <a:pt x="2414652" y="57131"/>
                  </a:cubicBezTo>
                  <a:cubicBezTo>
                    <a:pt x="2417224" y="55692"/>
                    <a:pt x="2419317" y="53540"/>
                    <a:pt x="2420652" y="50939"/>
                  </a:cubicBezTo>
                  <a:cubicBezTo>
                    <a:pt x="2422177" y="47996"/>
                    <a:pt x="2422940" y="44720"/>
                    <a:pt x="2422842" y="41414"/>
                  </a:cubicBezTo>
                  <a:cubicBezTo>
                    <a:pt x="2422940" y="38100"/>
                    <a:pt x="2422177" y="34823"/>
                    <a:pt x="2420652" y="31889"/>
                  </a:cubicBezTo>
                  <a:cubicBezTo>
                    <a:pt x="2419317" y="29289"/>
                    <a:pt x="2417224" y="27136"/>
                    <a:pt x="2414652" y="25698"/>
                  </a:cubicBezTo>
                  <a:cubicBezTo>
                    <a:pt x="2409318" y="22783"/>
                    <a:pt x="2402839" y="22783"/>
                    <a:pt x="2397504" y="25698"/>
                  </a:cubicBezTo>
                  <a:cubicBezTo>
                    <a:pt x="2394933" y="27136"/>
                    <a:pt x="2392840" y="29289"/>
                    <a:pt x="2391505" y="31889"/>
                  </a:cubicBezTo>
                  <a:cubicBezTo>
                    <a:pt x="2389979" y="34823"/>
                    <a:pt x="2389221" y="38100"/>
                    <a:pt x="2389314" y="41414"/>
                  </a:cubicBezTo>
                  <a:cubicBezTo>
                    <a:pt x="2389221" y="44720"/>
                    <a:pt x="2389979" y="47996"/>
                    <a:pt x="2391505" y="50939"/>
                  </a:cubicBezTo>
                  <a:cubicBezTo>
                    <a:pt x="2392840" y="53540"/>
                    <a:pt x="2394933" y="55692"/>
                    <a:pt x="2397504" y="57131"/>
                  </a:cubicBezTo>
                  <a:cubicBezTo>
                    <a:pt x="2400174" y="58588"/>
                    <a:pt x="2403127" y="59340"/>
                    <a:pt x="2406081" y="59321"/>
                  </a:cubicBezTo>
                  <a:close/>
                  <a:moveTo>
                    <a:pt x="2461608" y="18840"/>
                  </a:moveTo>
                  <a:cubicBezTo>
                    <a:pt x="2466468" y="18497"/>
                    <a:pt x="2471323" y="20069"/>
                    <a:pt x="2475137" y="23222"/>
                  </a:cubicBezTo>
                  <a:cubicBezTo>
                    <a:pt x="2478467" y="26746"/>
                    <a:pt x="2480183" y="31518"/>
                    <a:pt x="2479802" y="36366"/>
                  </a:cubicBezTo>
                  <a:lnTo>
                    <a:pt x="2479802" y="64274"/>
                  </a:lnTo>
                  <a:lnTo>
                    <a:pt x="2473993" y="64274"/>
                  </a:lnTo>
                  <a:lnTo>
                    <a:pt x="2473993" y="57226"/>
                  </a:lnTo>
                  <a:cubicBezTo>
                    <a:pt x="2472565" y="59645"/>
                    <a:pt x="2470467" y="61569"/>
                    <a:pt x="2467993" y="62750"/>
                  </a:cubicBezTo>
                  <a:cubicBezTo>
                    <a:pt x="2465040" y="64160"/>
                    <a:pt x="2461798" y="64836"/>
                    <a:pt x="2458468" y="64751"/>
                  </a:cubicBezTo>
                  <a:cubicBezTo>
                    <a:pt x="2454180" y="64932"/>
                    <a:pt x="2449990" y="63655"/>
                    <a:pt x="2446464" y="61131"/>
                  </a:cubicBezTo>
                  <a:cubicBezTo>
                    <a:pt x="2443511" y="58845"/>
                    <a:pt x="2441892" y="55311"/>
                    <a:pt x="2441990" y="51606"/>
                  </a:cubicBezTo>
                  <a:cubicBezTo>
                    <a:pt x="2441799" y="47948"/>
                    <a:pt x="2443320" y="44405"/>
                    <a:pt x="2446181" y="42081"/>
                  </a:cubicBezTo>
                  <a:cubicBezTo>
                    <a:pt x="2450083" y="39395"/>
                    <a:pt x="2454752" y="38157"/>
                    <a:pt x="2459417" y="38557"/>
                  </a:cubicBezTo>
                  <a:lnTo>
                    <a:pt x="2473704" y="38557"/>
                  </a:lnTo>
                  <a:lnTo>
                    <a:pt x="2473704" y="35795"/>
                  </a:lnTo>
                  <a:cubicBezTo>
                    <a:pt x="2473993" y="32509"/>
                    <a:pt x="2472756" y="29280"/>
                    <a:pt x="2470467" y="26936"/>
                  </a:cubicBezTo>
                  <a:cubicBezTo>
                    <a:pt x="2467802" y="24708"/>
                    <a:pt x="2464370" y="23612"/>
                    <a:pt x="2460942" y="23888"/>
                  </a:cubicBezTo>
                  <a:cubicBezTo>
                    <a:pt x="2458180" y="23879"/>
                    <a:pt x="2455417" y="24365"/>
                    <a:pt x="2452752" y="25317"/>
                  </a:cubicBezTo>
                  <a:cubicBezTo>
                    <a:pt x="2450273" y="26155"/>
                    <a:pt x="2447990" y="27479"/>
                    <a:pt x="2445990" y="29222"/>
                  </a:cubicBezTo>
                  <a:lnTo>
                    <a:pt x="2443227" y="24650"/>
                  </a:lnTo>
                  <a:cubicBezTo>
                    <a:pt x="2445702" y="22660"/>
                    <a:pt x="2448464" y="21145"/>
                    <a:pt x="2451417" y="20174"/>
                  </a:cubicBezTo>
                  <a:cubicBezTo>
                    <a:pt x="2454752" y="19097"/>
                    <a:pt x="2458180" y="18554"/>
                    <a:pt x="2461608" y="18554"/>
                  </a:cubicBezTo>
                  <a:close/>
                  <a:moveTo>
                    <a:pt x="2459417" y="59893"/>
                  </a:moveTo>
                  <a:cubicBezTo>
                    <a:pt x="2462561" y="59988"/>
                    <a:pt x="2465612" y="59159"/>
                    <a:pt x="2468277" y="57512"/>
                  </a:cubicBezTo>
                  <a:cubicBezTo>
                    <a:pt x="2470751" y="55921"/>
                    <a:pt x="2472658" y="53549"/>
                    <a:pt x="2473704" y="50749"/>
                  </a:cubicBezTo>
                  <a:lnTo>
                    <a:pt x="2473704" y="43319"/>
                  </a:lnTo>
                  <a:lnTo>
                    <a:pt x="2459608" y="43319"/>
                  </a:lnTo>
                  <a:cubicBezTo>
                    <a:pt x="2451892" y="43319"/>
                    <a:pt x="2447990" y="46082"/>
                    <a:pt x="2447990" y="51416"/>
                  </a:cubicBezTo>
                  <a:cubicBezTo>
                    <a:pt x="2447892" y="53854"/>
                    <a:pt x="2449036" y="56178"/>
                    <a:pt x="2451036" y="57607"/>
                  </a:cubicBezTo>
                  <a:cubicBezTo>
                    <a:pt x="2453515" y="59274"/>
                    <a:pt x="2456464" y="60074"/>
                    <a:pt x="2459417" y="59893"/>
                  </a:cubicBezTo>
                  <a:close/>
                  <a:moveTo>
                    <a:pt x="2519330" y="18840"/>
                  </a:moveTo>
                  <a:cubicBezTo>
                    <a:pt x="2524283" y="18564"/>
                    <a:pt x="2529236" y="20355"/>
                    <a:pt x="2532854" y="23793"/>
                  </a:cubicBezTo>
                  <a:cubicBezTo>
                    <a:pt x="2536477" y="27679"/>
                    <a:pt x="2538287" y="32889"/>
                    <a:pt x="2537905" y="38176"/>
                  </a:cubicBezTo>
                  <a:lnTo>
                    <a:pt x="2537905" y="64274"/>
                  </a:lnTo>
                  <a:lnTo>
                    <a:pt x="2531808" y="64274"/>
                  </a:lnTo>
                  <a:lnTo>
                    <a:pt x="2531808" y="38747"/>
                  </a:lnTo>
                  <a:cubicBezTo>
                    <a:pt x="2531999" y="34842"/>
                    <a:pt x="2530761" y="30994"/>
                    <a:pt x="2528283" y="27984"/>
                  </a:cubicBezTo>
                  <a:cubicBezTo>
                    <a:pt x="2525618" y="25460"/>
                    <a:pt x="2521999" y="24155"/>
                    <a:pt x="2518283" y="24365"/>
                  </a:cubicBezTo>
                  <a:cubicBezTo>
                    <a:pt x="2513995" y="24146"/>
                    <a:pt x="2509805" y="25689"/>
                    <a:pt x="2506661" y="28651"/>
                  </a:cubicBezTo>
                  <a:cubicBezTo>
                    <a:pt x="2503712" y="31937"/>
                    <a:pt x="2502186" y="36252"/>
                    <a:pt x="2502470" y="40652"/>
                  </a:cubicBezTo>
                  <a:lnTo>
                    <a:pt x="2502470" y="64274"/>
                  </a:lnTo>
                  <a:lnTo>
                    <a:pt x="2496377" y="64274"/>
                  </a:lnTo>
                  <a:lnTo>
                    <a:pt x="2496377" y="19221"/>
                  </a:lnTo>
                  <a:lnTo>
                    <a:pt x="2502186" y="19221"/>
                  </a:lnTo>
                  <a:lnTo>
                    <a:pt x="2502186" y="27508"/>
                  </a:lnTo>
                  <a:cubicBezTo>
                    <a:pt x="2503903" y="24774"/>
                    <a:pt x="2506284" y="22574"/>
                    <a:pt x="2509140" y="21126"/>
                  </a:cubicBezTo>
                  <a:cubicBezTo>
                    <a:pt x="2512283" y="19545"/>
                    <a:pt x="2515809" y="18764"/>
                    <a:pt x="2519330" y="18840"/>
                  </a:cubicBezTo>
                  <a:close/>
                  <a:moveTo>
                    <a:pt x="2578196" y="61512"/>
                  </a:moveTo>
                  <a:cubicBezTo>
                    <a:pt x="2576959" y="62598"/>
                    <a:pt x="2575526" y="63417"/>
                    <a:pt x="2573908" y="63893"/>
                  </a:cubicBezTo>
                  <a:cubicBezTo>
                    <a:pt x="2572196" y="64465"/>
                    <a:pt x="2570480" y="64751"/>
                    <a:pt x="2568671" y="64751"/>
                  </a:cubicBezTo>
                  <a:cubicBezTo>
                    <a:pt x="2562099" y="65532"/>
                    <a:pt x="2556192" y="60864"/>
                    <a:pt x="2555430" y="54330"/>
                  </a:cubicBezTo>
                  <a:cubicBezTo>
                    <a:pt x="2555337" y="53425"/>
                    <a:pt x="2555337" y="52511"/>
                    <a:pt x="2555430" y="51606"/>
                  </a:cubicBezTo>
                  <a:lnTo>
                    <a:pt x="2555430" y="24365"/>
                  </a:lnTo>
                  <a:lnTo>
                    <a:pt x="2547430" y="24365"/>
                  </a:lnTo>
                  <a:lnTo>
                    <a:pt x="2547430" y="19221"/>
                  </a:lnTo>
                  <a:lnTo>
                    <a:pt x="2555430" y="19221"/>
                  </a:lnTo>
                  <a:lnTo>
                    <a:pt x="2555430" y="9696"/>
                  </a:lnTo>
                  <a:lnTo>
                    <a:pt x="2561527" y="9696"/>
                  </a:lnTo>
                  <a:lnTo>
                    <a:pt x="2561527" y="19221"/>
                  </a:lnTo>
                  <a:lnTo>
                    <a:pt x="2575433" y="19221"/>
                  </a:lnTo>
                  <a:lnTo>
                    <a:pt x="2575433" y="24365"/>
                  </a:lnTo>
                  <a:lnTo>
                    <a:pt x="2561718" y="24365"/>
                  </a:lnTo>
                  <a:lnTo>
                    <a:pt x="2561718" y="52082"/>
                  </a:lnTo>
                  <a:cubicBezTo>
                    <a:pt x="2561527" y="54330"/>
                    <a:pt x="2562290" y="56540"/>
                    <a:pt x="2563718" y="58274"/>
                  </a:cubicBezTo>
                  <a:cubicBezTo>
                    <a:pt x="2565336" y="59721"/>
                    <a:pt x="2567434" y="60474"/>
                    <a:pt x="2569527" y="60369"/>
                  </a:cubicBezTo>
                  <a:cubicBezTo>
                    <a:pt x="2570764" y="60388"/>
                    <a:pt x="2572005" y="60160"/>
                    <a:pt x="2573145" y="59702"/>
                  </a:cubicBezTo>
                  <a:cubicBezTo>
                    <a:pt x="2574289" y="59340"/>
                    <a:pt x="2575340" y="58759"/>
                    <a:pt x="2576196" y="57988"/>
                  </a:cubicBezTo>
                  <a:close/>
                  <a:moveTo>
                    <a:pt x="2601343" y="64751"/>
                  </a:moveTo>
                  <a:cubicBezTo>
                    <a:pt x="2597720" y="64751"/>
                    <a:pt x="2594199" y="64208"/>
                    <a:pt x="2590767" y="63131"/>
                  </a:cubicBezTo>
                  <a:cubicBezTo>
                    <a:pt x="2587911" y="62331"/>
                    <a:pt x="2585242" y="60969"/>
                    <a:pt x="2582958" y="59131"/>
                  </a:cubicBezTo>
                  <a:lnTo>
                    <a:pt x="2585721" y="54368"/>
                  </a:lnTo>
                  <a:cubicBezTo>
                    <a:pt x="2587911" y="55950"/>
                    <a:pt x="2590293" y="57169"/>
                    <a:pt x="2592865" y="57988"/>
                  </a:cubicBezTo>
                  <a:cubicBezTo>
                    <a:pt x="2595720" y="58940"/>
                    <a:pt x="2598674" y="59426"/>
                    <a:pt x="2601720" y="59417"/>
                  </a:cubicBezTo>
                  <a:cubicBezTo>
                    <a:pt x="2605055" y="59712"/>
                    <a:pt x="2608389" y="59016"/>
                    <a:pt x="2611245" y="57416"/>
                  </a:cubicBezTo>
                  <a:cubicBezTo>
                    <a:pt x="2613152" y="56292"/>
                    <a:pt x="2614296" y="54206"/>
                    <a:pt x="2614198" y="51987"/>
                  </a:cubicBezTo>
                  <a:cubicBezTo>
                    <a:pt x="2614296" y="50511"/>
                    <a:pt x="2613626" y="49082"/>
                    <a:pt x="2612580" y="48082"/>
                  </a:cubicBezTo>
                  <a:cubicBezTo>
                    <a:pt x="2611436" y="47082"/>
                    <a:pt x="2610008" y="46367"/>
                    <a:pt x="2608487" y="45986"/>
                  </a:cubicBezTo>
                  <a:cubicBezTo>
                    <a:pt x="2606771" y="45986"/>
                    <a:pt x="2604580" y="45034"/>
                    <a:pt x="2601818" y="44558"/>
                  </a:cubicBezTo>
                  <a:cubicBezTo>
                    <a:pt x="2598864" y="44024"/>
                    <a:pt x="2595911" y="43319"/>
                    <a:pt x="2593055" y="42462"/>
                  </a:cubicBezTo>
                  <a:cubicBezTo>
                    <a:pt x="2590865" y="41795"/>
                    <a:pt x="2588865" y="40538"/>
                    <a:pt x="2587339" y="38843"/>
                  </a:cubicBezTo>
                  <a:cubicBezTo>
                    <a:pt x="2585623" y="36890"/>
                    <a:pt x="2584767" y="34309"/>
                    <a:pt x="2584958" y="31699"/>
                  </a:cubicBezTo>
                  <a:cubicBezTo>
                    <a:pt x="2584767" y="27917"/>
                    <a:pt x="2586577" y="24326"/>
                    <a:pt x="2589721" y="22174"/>
                  </a:cubicBezTo>
                  <a:cubicBezTo>
                    <a:pt x="2593530" y="19574"/>
                    <a:pt x="2598102" y="18307"/>
                    <a:pt x="2602771" y="18554"/>
                  </a:cubicBezTo>
                  <a:cubicBezTo>
                    <a:pt x="2605724" y="18554"/>
                    <a:pt x="2608678" y="18935"/>
                    <a:pt x="2611533" y="19697"/>
                  </a:cubicBezTo>
                  <a:cubicBezTo>
                    <a:pt x="2614105" y="20316"/>
                    <a:pt x="2616579" y="21345"/>
                    <a:pt x="2618770" y="22745"/>
                  </a:cubicBezTo>
                  <a:lnTo>
                    <a:pt x="2616105" y="27603"/>
                  </a:lnTo>
                  <a:cubicBezTo>
                    <a:pt x="2612198" y="24984"/>
                    <a:pt x="2607533" y="23650"/>
                    <a:pt x="2602771" y="23793"/>
                  </a:cubicBezTo>
                  <a:cubicBezTo>
                    <a:pt x="2599720" y="23583"/>
                    <a:pt x="2596674" y="24307"/>
                    <a:pt x="2594009" y="25889"/>
                  </a:cubicBezTo>
                  <a:cubicBezTo>
                    <a:pt x="2592102" y="27012"/>
                    <a:pt x="2591055" y="29041"/>
                    <a:pt x="2591055" y="31223"/>
                  </a:cubicBezTo>
                  <a:cubicBezTo>
                    <a:pt x="2590958" y="32775"/>
                    <a:pt x="2591627" y="34280"/>
                    <a:pt x="2592767" y="35318"/>
                  </a:cubicBezTo>
                  <a:cubicBezTo>
                    <a:pt x="2593911" y="36414"/>
                    <a:pt x="2595339" y="37195"/>
                    <a:pt x="2596864" y="37604"/>
                  </a:cubicBezTo>
                  <a:cubicBezTo>
                    <a:pt x="2599153" y="38233"/>
                    <a:pt x="2601436" y="38747"/>
                    <a:pt x="2603724" y="39128"/>
                  </a:cubicBezTo>
                  <a:cubicBezTo>
                    <a:pt x="2606673" y="39614"/>
                    <a:pt x="2609533" y="40319"/>
                    <a:pt x="2612389" y="41224"/>
                  </a:cubicBezTo>
                  <a:cubicBezTo>
                    <a:pt x="2614580" y="41871"/>
                    <a:pt x="2616486" y="43091"/>
                    <a:pt x="2618012" y="44748"/>
                  </a:cubicBezTo>
                  <a:cubicBezTo>
                    <a:pt x="2619630" y="46644"/>
                    <a:pt x="2620486" y="49111"/>
                    <a:pt x="2620296" y="51606"/>
                  </a:cubicBezTo>
                  <a:cubicBezTo>
                    <a:pt x="2620486" y="55435"/>
                    <a:pt x="2618579" y="59064"/>
                    <a:pt x="2615342" y="61131"/>
                  </a:cubicBezTo>
                  <a:cubicBezTo>
                    <a:pt x="2611245" y="63674"/>
                    <a:pt x="2606482" y="64903"/>
                    <a:pt x="2601720" y="64655"/>
                  </a:cubicBezTo>
                  <a:close/>
                  <a:moveTo>
                    <a:pt x="2672302" y="64751"/>
                  </a:moveTo>
                  <a:cubicBezTo>
                    <a:pt x="2668111" y="64789"/>
                    <a:pt x="2664014" y="63779"/>
                    <a:pt x="2660302" y="61798"/>
                  </a:cubicBezTo>
                  <a:cubicBezTo>
                    <a:pt x="2656777" y="59912"/>
                    <a:pt x="2653921" y="57073"/>
                    <a:pt x="2652015" y="53606"/>
                  </a:cubicBezTo>
                  <a:cubicBezTo>
                    <a:pt x="2648108" y="46186"/>
                    <a:pt x="2648108" y="37309"/>
                    <a:pt x="2652015" y="29889"/>
                  </a:cubicBezTo>
                  <a:cubicBezTo>
                    <a:pt x="2654014" y="26470"/>
                    <a:pt x="2656870" y="23669"/>
                    <a:pt x="2660302" y="21793"/>
                  </a:cubicBezTo>
                  <a:cubicBezTo>
                    <a:pt x="2664014" y="19774"/>
                    <a:pt x="2668111" y="18754"/>
                    <a:pt x="2672302" y="18840"/>
                  </a:cubicBezTo>
                  <a:cubicBezTo>
                    <a:pt x="2675920" y="18773"/>
                    <a:pt x="2679445" y="19555"/>
                    <a:pt x="2682682" y="21126"/>
                  </a:cubicBezTo>
                  <a:cubicBezTo>
                    <a:pt x="2685733" y="22583"/>
                    <a:pt x="2688208" y="24898"/>
                    <a:pt x="2689924" y="27794"/>
                  </a:cubicBezTo>
                  <a:lnTo>
                    <a:pt x="2685445" y="30842"/>
                  </a:lnTo>
                  <a:cubicBezTo>
                    <a:pt x="2684017" y="28698"/>
                    <a:pt x="2682017" y="26965"/>
                    <a:pt x="2679734" y="25793"/>
                  </a:cubicBezTo>
                  <a:cubicBezTo>
                    <a:pt x="2677446" y="24717"/>
                    <a:pt x="2674874" y="24165"/>
                    <a:pt x="2672302" y="24174"/>
                  </a:cubicBezTo>
                  <a:cubicBezTo>
                    <a:pt x="2669255" y="24098"/>
                    <a:pt x="2666204" y="24850"/>
                    <a:pt x="2663539" y="26365"/>
                  </a:cubicBezTo>
                  <a:cubicBezTo>
                    <a:pt x="2660967" y="27765"/>
                    <a:pt x="2658777" y="29927"/>
                    <a:pt x="2657442" y="32556"/>
                  </a:cubicBezTo>
                  <a:cubicBezTo>
                    <a:pt x="2654489" y="38338"/>
                    <a:pt x="2654489" y="45158"/>
                    <a:pt x="2657442" y="50939"/>
                  </a:cubicBezTo>
                  <a:cubicBezTo>
                    <a:pt x="2658777" y="53568"/>
                    <a:pt x="2660967" y="55730"/>
                    <a:pt x="2663539" y="57131"/>
                  </a:cubicBezTo>
                  <a:cubicBezTo>
                    <a:pt x="2666204" y="58597"/>
                    <a:pt x="2669255" y="59360"/>
                    <a:pt x="2672302" y="59321"/>
                  </a:cubicBezTo>
                  <a:cubicBezTo>
                    <a:pt x="2674874" y="59331"/>
                    <a:pt x="2677446" y="58778"/>
                    <a:pt x="2679734" y="57702"/>
                  </a:cubicBezTo>
                  <a:cubicBezTo>
                    <a:pt x="2682017" y="56569"/>
                    <a:pt x="2684017" y="54864"/>
                    <a:pt x="2685445" y="52749"/>
                  </a:cubicBezTo>
                  <a:lnTo>
                    <a:pt x="2689924" y="55797"/>
                  </a:lnTo>
                  <a:cubicBezTo>
                    <a:pt x="2688208" y="58693"/>
                    <a:pt x="2685733" y="61007"/>
                    <a:pt x="2682682" y="62465"/>
                  </a:cubicBezTo>
                  <a:cubicBezTo>
                    <a:pt x="2679445" y="64017"/>
                    <a:pt x="2675920" y="64798"/>
                    <a:pt x="2672302" y="64751"/>
                  </a:cubicBezTo>
                  <a:close/>
                  <a:moveTo>
                    <a:pt x="2724117" y="18840"/>
                  </a:moveTo>
                  <a:cubicBezTo>
                    <a:pt x="2729070" y="18564"/>
                    <a:pt x="2734023" y="20355"/>
                    <a:pt x="2737642" y="23793"/>
                  </a:cubicBezTo>
                  <a:cubicBezTo>
                    <a:pt x="2741265" y="27679"/>
                    <a:pt x="2743074" y="32889"/>
                    <a:pt x="2742693" y="38176"/>
                  </a:cubicBezTo>
                  <a:lnTo>
                    <a:pt x="2742693" y="64274"/>
                  </a:lnTo>
                  <a:lnTo>
                    <a:pt x="2736595" y="64274"/>
                  </a:lnTo>
                  <a:lnTo>
                    <a:pt x="2736595" y="38747"/>
                  </a:lnTo>
                  <a:cubicBezTo>
                    <a:pt x="2736884" y="34833"/>
                    <a:pt x="2735642" y="30975"/>
                    <a:pt x="2733070" y="27984"/>
                  </a:cubicBezTo>
                  <a:cubicBezTo>
                    <a:pt x="2730405" y="25460"/>
                    <a:pt x="2726787" y="24155"/>
                    <a:pt x="2723071" y="24365"/>
                  </a:cubicBezTo>
                  <a:cubicBezTo>
                    <a:pt x="2718783" y="24126"/>
                    <a:pt x="2714592" y="25679"/>
                    <a:pt x="2711546" y="28651"/>
                  </a:cubicBezTo>
                  <a:cubicBezTo>
                    <a:pt x="2708499" y="31899"/>
                    <a:pt x="2706974" y="36233"/>
                    <a:pt x="2707258" y="40652"/>
                  </a:cubicBezTo>
                  <a:lnTo>
                    <a:pt x="2707258" y="64274"/>
                  </a:lnTo>
                  <a:lnTo>
                    <a:pt x="2701165" y="64274"/>
                  </a:lnTo>
                  <a:lnTo>
                    <a:pt x="2701165" y="647"/>
                  </a:lnTo>
                  <a:lnTo>
                    <a:pt x="2707258" y="647"/>
                  </a:lnTo>
                  <a:lnTo>
                    <a:pt x="2707258" y="27032"/>
                  </a:lnTo>
                  <a:cubicBezTo>
                    <a:pt x="2708974" y="24422"/>
                    <a:pt x="2711257" y="22336"/>
                    <a:pt x="2714118" y="21031"/>
                  </a:cubicBezTo>
                  <a:cubicBezTo>
                    <a:pt x="2717071" y="19621"/>
                    <a:pt x="2720308" y="18869"/>
                    <a:pt x="2723643" y="18840"/>
                  </a:cubicBezTo>
                  <a:close/>
                  <a:moveTo>
                    <a:pt x="2774984" y="18840"/>
                  </a:moveTo>
                  <a:cubicBezTo>
                    <a:pt x="2779937" y="18497"/>
                    <a:pt x="2784699" y="20069"/>
                    <a:pt x="2788508" y="23222"/>
                  </a:cubicBezTo>
                  <a:cubicBezTo>
                    <a:pt x="2791843" y="26736"/>
                    <a:pt x="2793652" y="31508"/>
                    <a:pt x="2793271" y="36366"/>
                  </a:cubicBezTo>
                  <a:lnTo>
                    <a:pt x="2793271" y="64274"/>
                  </a:lnTo>
                  <a:lnTo>
                    <a:pt x="2787457" y="64274"/>
                  </a:lnTo>
                  <a:lnTo>
                    <a:pt x="2787457" y="57226"/>
                  </a:lnTo>
                  <a:cubicBezTo>
                    <a:pt x="2786030" y="59626"/>
                    <a:pt x="2783937" y="61550"/>
                    <a:pt x="2781365" y="62750"/>
                  </a:cubicBezTo>
                  <a:cubicBezTo>
                    <a:pt x="2778411" y="64160"/>
                    <a:pt x="2775077" y="64846"/>
                    <a:pt x="2771840" y="64751"/>
                  </a:cubicBezTo>
                  <a:cubicBezTo>
                    <a:pt x="2767552" y="64932"/>
                    <a:pt x="2763268" y="63655"/>
                    <a:pt x="2759836" y="61131"/>
                  </a:cubicBezTo>
                  <a:cubicBezTo>
                    <a:pt x="2754599" y="56759"/>
                    <a:pt x="2753836" y="48958"/>
                    <a:pt x="2758217" y="43691"/>
                  </a:cubicBezTo>
                  <a:cubicBezTo>
                    <a:pt x="2758696" y="43110"/>
                    <a:pt x="2759264" y="42567"/>
                    <a:pt x="2759836" y="42081"/>
                  </a:cubicBezTo>
                  <a:cubicBezTo>
                    <a:pt x="2763743" y="39395"/>
                    <a:pt x="2768407" y="38157"/>
                    <a:pt x="2773170" y="38557"/>
                  </a:cubicBezTo>
                  <a:lnTo>
                    <a:pt x="2787457" y="38557"/>
                  </a:lnTo>
                  <a:lnTo>
                    <a:pt x="2787457" y="35795"/>
                  </a:lnTo>
                  <a:cubicBezTo>
                    <a:pt x="2787648" y="32518"/>
                    <a:pt x="2786509" y="29308"/>
                    <a:pt x="2784220" y="26936"/>
                  </a:cubicBezTo>
                  <a:cubicBezTo>
                    <a:pt x="2781555" y="24708"/>
                    <a:pt x="2778123" y="23612"/>
                    <a:pt x="2774695" y="23888"/>
                  </a:cubicBezTo>
                  <a:cubicBezTo>
                    <a:pt x="2771840" y="23879"/>
                    <a:pt x="2769077" y="24365"/>
                    <a:pt x="2766408" y="25317"/>
                  </a:cubicBezTo>
                  <a:cubicBezTo>
                    <a:pt x="2763933" y="26174"/>
                    <a:pt x="2761645" y="27498"/>
                    <a:pt x="2759645" y="29222"/>
                  </a:cubicBezTo>
                  <a:lnTo>
                    <a:pt x="2756883" y="24650"/>
                  </a:lnTo>
                  <a:cubicBezTo>
                    <a:pt x="2759361" y="22641"/>
                    <a:pt x="2762124" y="21116"/>
                    <a:pt x="2765170" y="20174"/>
                  </a:cubicBezTo>
                  <a:cubicBezTo>
                    <a:pt x="2768407" y="19097"/>
                    <a:pt x="2771840" y="18545"/>
                    <a:pt x="2775267" y="18554"/>
                  </a:cubicBezTo>
                  <a:close/>
                  <a:moveTo>
                    <a:pt x="2772886" y="59893"/>
                  </a:moveTo>
                  <a:cubicBezTo>
                    <a:pt x="2775933" y="59988"/>
                    <a:pt x="2779077" y="59159"/>
                    <a:pt x="2781648" y="57512"/>
                  </a:cubicBezTo>
                  <a:cubicBezTo>
                    <a:pt x="2784127" y="55902"/>
                    <a:pt x="2786127" y="53530"/>
                    <a:pt x="2787174" y="50749"/>
                  </a:cubicBezTo>
                  <a:lnTo>
                    <a:pt x="2787174" y="43319"/>
                  </a:lnTo>
                  <a:lnTo>
                    <a:pt x="2772984" y="43319"/>
                  </a:lnTo>
                  <a:cubicBezTo>
                    <a:pt x="2765268" y="43319"/>
                    <a:pt x="2761454" y="46082"/>
                    <a:pt x="2761454" y="51416"/>
                  </a:cubicBezTo>
                  <a:cubicBezTo>
                    <a:pt x="2761361" y="53844"/>
                    <a:pt x="2762408" y="56169"/>
                    <a:pt x="2764408" y="57607"/>
                  </a:cubicBezTo>
                  <a:cubicBezTo>
                    <a:pt x="2766887" y="59274"/>
                    <a:pt x="2769933" y="60074"/>
                    <a:pt x="2772886" y="59893"/>
                  </a:cubicBezTo>
                  <a:close/>
                  <a:moveTo>
                    <a:pt x="2815656" y="27984"/>
                  </a:moveTo>
                  <a:cubicBezTo>
                    <a:pt x="2816986" y="25088"/>
                    <a:pt x="2819274" y="22688"/>
                    <a:pt x="2822037" y="21126"/>
                  </a:cubicBezTo>
                  <a:cubicBezTo>
                    <a:pt x="2825274" y="19497"/>
                    <a:pt x="2828892" y="18707"/>
                    <a:pt x="2832515" y="18840"/>
                  </a:cubicBezTo>
                  <a:lnTo>
                    <a:pt x="2832515" y="24746"/>
                  </a:lnTo>
                  <a:lnTo>
                    <a:pt x="2831083" y="24746"/>
                  </a:lnTo>
                  <a:cubicBezTo>
                    <a:pt x="2826892" y="24545"/>
                    <a:pt x="2822892" y="26136"/>
                    <a:pt x="2819939" y="29127"/>
                  </a:cubicBezTo>
                  <a:cubicBezTo>
                    <a:pt x="2816986" y="32537"/>
                    <a:pt x="2815558" y="36938"/>
                    <a:pt x="2815846" y="41414"/>
                  </a:cubicBezTo>
                  <a:lnTo>
                    <a:pt x="2815846" y="64370"/>
                  </a:lnTo>
                  <a:lnTo>
                    <a:pt x="2809749" y="64370"/>
                  </a:lnTo>
                  <a:lnTo>
                    <a:pt x="2809749" y="19316"/>
                  </a:lnTo>
                  <a:lnTo>
                    <a:pt x="2815656" y="19316"/>
                  </a:lnTo>
                  <a:lnTo>
                    <a:pt x="2815656" y="28079"/>
                  </a:lnTo>
                  <a:close/>
                  <a:moveTo>
                    <a:pt x="2884805" y="19221"/>
                  </a:moveTo>
                  <a:lnTo>
                    <a:pt x="2884805" y="58750"/>
                  </a:lnTo>
                  <a:cubicBezTo>
                    <a:pt x="2886423" y="69570"/>
                    <a:pt x="2878996" y="79676"/>
                    <a:pt x="2868234" y="81324"/>
                  </a:cubicBezTo>
                  <a:cubicBezTo>
                    <a:pt x="2866229" y="81629"/>
                    <a:pt x="2864229" y="81629"/>
                    <a:pt x="2862230" y="81324"/>
                  </a:cubicBezTo>
                  <a:cubicBezTo>
                    <a:pt x="2858230" y="81362"/>
                    <a:pt x="2854230" y="80753"/>
                    <a:pt x="2850421" y="79514"/>
                  </a:cubicBezTo>
                  <a:cubicBezTo>
                    <a:pt x="2846896" y="78571"/>
                    <a:pt x="2843659" y="76809"/>
                    <a:pt x="2840896" y="74371"/>
                  </a:cubicBezTo>
                  <a:lnTo>
                    <a:pt x="2843942" y="69799"/>
                  </a:lnTo>
                  <a:cubicBezTo>
                    <a:pt x="2846231" y="71790"/>
                    <a:pt x="2848993" y="73304"/>
                    <a:pt x="2851849" y="74276"/>
                  </a:cubicBezTo>
                  <a:cubicBezTo>
                    <a:pt x="2854895" y="75352"/>
                    <a:pt x="2858137" y="75904"/>
                    <a:pt x="2861374" y="75895"/>
                  </a:cubicBezTo>
                  <a:cubicBezTo>
                    <a:pt x="2865946" y="76276"/>
                    <a:pt x="2870517" y="74876"/>
                    <a:pt x="2874043" y="71990"/>
                  </a:cubicBezTo>
                  <a:cubicBezTo>
                    <a:pt x="2876996" y="68561"/>
                    <a:pt x="2878424" y="64103"/>
                    <a:pt x="2878043" y="59607"/>
                  </a:cubicBezTo>
                  <a:lnTo>
                    <a:pt x="2878043" y="53797"/>
                  </a:lnTo>
                  <a:cubicBezTo>
                    <a:pt x="2876233" y="56607"/>
                    <a:pt x="2873661" y="58874"/>
                    <a:pt x="2870615" y="60369"/>
                  </a:cubicBezTo>
                  <a:cubicBezTo>
                    <a:pt x="2867471" y="61845"/>
                    <a:pt x="2864039" y="62588"/>
                    <a:pt x="2860518" y="62560"/>
                  </a:cubicBezTo>
                  <a:cubicBezTo>
                    <a:pt x="2856514" y="62598"/>
                    <a:pt x="2852514" y="61645"/>
                    <a:pt x="2848896" y="59798"/>
                  </a:cubicBezTo>
                  <a:cubicBezTo>
                    <a:pt x="2845561" y="57969"/>
                    <a:pt x="2842705" y="55273"/>
                    <a:pt x="2840798" y="51987"/>
                  </a:cubicBezTo>
                  <a:cubicBezTo>
                    <a:pt x="2838798" y="48549"/>
                    <a:pt x="2837752" y="44634"/>
                    <a:pt x="2837845" y="40652"/>
                  </a:cubicBezTo>
                  <a:cubicBezTo>
                    <a:pt x="2837752" y="36671"/>
                    <a:pt x="2838798" y="32747"/>
                    <a:pt x="2840798" y="29318"/>
                  </a:cubicBezTo>
                  <a:cubicBezTo>
                    <a:pt x="2842705" y="26041"/>
                    <a:pt x="2845561" y="23364"/>
                    <a:pt x="2848896" y="21602"/>
                  </a:cubicBezTo>
                  <a:cubicBezTo>
                    <a:pt x="2852514" y="19745"/>
                    <a:pt x="2856514" y="18793"/>
                    <a:pt x="2860518" y="18840"/>
                  </a:cubicBezTo>
                  <a:cubicBezTo>
                    <a:pt x="2864039" y="18783"/>
                    <a:pt x="2867564" y="19564"/>
                    <a:pt x="2870801" y="21126"/>
                  </a:cubicBezTo>
                  <a:cubicBezTo>
                    <a:pt x="2873852" y="22660"/>
                    <a:pt x="2876517" y="24993"/>
                    <a:pt x="2878326" y="27889"/>
                  </a:cubicBezTo>
                  <a:lnTo>
                    <a:pt x="2878326" y="19221"/>
                  </a:lnTo>
                  <a:close/>
                  <a:moveTo>
                    <a:pt x="2861755" y="57321"/>
                  </a:moveTo>
                  <a:cubicBezTo>
                    <a:pt x="2864802" y="57378"/>
                    <a:pt x="2867852" y="56654"/>
                    <a:pt x="2870615" y="55226"/>
                  </a:cubicBezTo>
                  <a:cubicBezTo>
                    <a:pt x="2873182" y="53911"/>
                    <a:pt x="2875280" y="51892"/>
                    <a:pt x="2876708" y="49415"/>
                  </a:cubicBezTo>
                  <a:cubicBezTo>
                    <a:pt x="2878136" y="46796"/>
                    <a:pt x="2878898" y="43843"/>
                    <a:pt x="2878898" y="40843"/>
                  </a:cubicBezTo>
                  <a:cubicBezTo>
                    <a:pt x="2878996" y="37843"/>
                    <a:pt x="2878233" y="34880"/>
                    <a:pt x="2876708" y="32270"/>
                  </a:cubicBezTo>
                  <a:cubicBezTo>
                    <a:pt x="2875280" y="29813"/>
                    <a:pt x="2873182" y="27803"/>
                    <a:pt x="2870615" y="26460"/>
                  </a:cubicBezTo>
                  <a:cubicBezTo>
                    <a:pt x="2867852" y="25012"/>
                    <a:pt x="2864802" y="24288"/>
                    <a:pt x="2861755" y="24365"/>
                  </a:cubicBezTo>
                  <a:cubicBezTo>
                    <a:pt x="2858709" y="24326"/>
                    <a:pt x="2855756" y="25012"/>
                    <a:pt x="2852993" y="26365"/>
                  </a:cubicBezTo>
                  <a:cubicBezTo>
                    <a:pt x="2850421" y="27689"/>
                    <a:pt x="2848323" y="29737"/>
                    <a:pt x="2846896" y="32270"/>
                  </a:cubicBezTo>
                  <a:cubicBezTo>
                    <a:pt x="2845370" y="34861"/>
                    <a:pt x="2844607" y="37833"/>
                    <a:pt x="2844705" y="40843"/>
                  </a:cubicBezTo>
                  <a:cubicBezTo>
                    <a:pt x="2844607" y="43843"/>
                    <a:pt x="2845370" y="46815"/>
                    <a:pt x="2846896" y="49415"/>
                  </a:cubicBezTo>
                  <a:cubicBezTo>
                    <a:pt x="2848323" y="51920"/>
                    <a:pt x="2850421" y="53940"/>
                    <a:pt x="2852993" y="55226"/>
                  </a:cubicBezTo>
                  <a:cubicBezTo>
                    <a:pt x="2855658" y="56664"/>
                    <a:pt x="2858709" y="57388"/>
                    <a:pt x="2861755" y="57321"/>
                  </a:cubicBezTo>
                  <a:close/>
                  <a:moveTo>
                    <a:pt x="2941099" y="43796"/>
                  </a:moveTo>
                  <a:lnTo>
                    <a:pt x="2902999" y="43796"/>
                  </a:lnTo>
                  <a:cubicBezTo>
                    <a:pt x="2903190" y="48149"/>
                    <a:pt x="2905190" y="52235"/>
                    <a:pt x="2908427" y="55130"/>
                  </a:cubicBezTo>
                  <a:cubicBezTo>
                    <a:pt x="2911854" y="58131"/>
                    <a:pt x="2916236" y="59702"/>
                    <a:pt x="2920807" y="59512"/>
                  </a:cubicBezTo>
                  <a:cubicBezTo>
                    <a:pt x="2923477" y="59550"/>
                    <a:pt x="2926049" y="59026"/>
                    <a:pt x="2928523" y="57988"/>
                  </a:cubicBezTo>
                  <a:cubicBezTo>
                    <a:pt x="2930811" y="56988"/>
                    <a:pt x="2932904" y="55492"/>
                    <a:pt x="2934527" y="53606"/>
                  </a:cubicBezTo>
                  <a:lnTo>
                    <a:pt x="2937955" y="57512"/>
                  </a:lnTo>
                  <a:cubicBezTo>
                    <a:pt x="2935955" y="59940"/>
                    <a:pt x="2933383" y="61836"/>
                    <a:pt x="2930523" y="63036"/>
                  </a:cubicBezTo>
                  <a:cubicBezTo>
                    <a:pt x="2927477" y="64265"/>
                    <a:pt x="2924240" y="64913"/>
                    <a:pt x="2920998" y="64941"/>
                  </a:cubicBezTo>
                  <a:cubicBezTo>
                    <a:pt x="2916715" y="65017"/>
                    <a:pt x="2912427" y="63970"/>
                    <a:pt x="2908715" y="61893"/>
                  </a:cubicBezTo>
                  <a:cubicBezTo>
                    <a:pt x="2905190" y="60045"/>
                    <a:pt x="2902329" y="57245"/>
                    <a:pt x="2900330" y="53797"/>
                  </a:cubicBezTo>
                  <a:cubicBezTo>
                    <a:pt x="2898330" y="50168"/>
                    <a:pt x="2897186" y="46062"/>
                    <a:pt x="2897283" y="41891"/>
                  </a:cubicBezTo>
                  <a:cubicBezTo>
                    <a:pt x="2897186" y="37776"/>
                    <a:pt x="2898237" y="33709"/>
                    <a:pt x="2900139" y="30080"/>
                  </a:cubicBezTo>
                  <a:cubicBezTo>
                    <a:pt x="2906427" y="19507"/>
                    <a:pt x="2919952" y="15906"/>
                    <a:pt x="2930621" y="21983"/>
                  </a:cubicBezTo>
                  <a:cubicBezTo>
                    <a:pt x="2933955" y="23888"/>
                    <a:pt x="2936620" y="26698"/>
                    <a:pt x="2938337" y="30080"/>
                  </a:cubicBezTo>
                  <a:cubicBezTo>
                    <a:pt x="2940239" y="33709"/>
                    <a:pt x="2941290" y="37776"/>
                    <a:pt x="2941192" y="41891"/>
                  </a:cubicBezTo>
                  <a:close/>
                  <a:moveTo>
                    <a:pt x="2919380" y="24746"/>
                  </a:moveTo>
                  <a:cubicBezTo>
                    <a:pt x="2915287" y="24603"/>
                    <a:pt x="2911380" y="26117"/>
                    <a:pt x="2908427" y="28937"/>
                  </a:cubicBezTo>
                  <a:cubicBezTo>
                    <a:pt x="2905473" y="31756"/>
                    <a:pt x="2903664" y="35604"/>
                    <a:pt x="2903381" y="39700"/>
                  </a:cubicBezTo>
                  <a:lnTo>
                    <a:pt x="2935383" y="39700"/>
                  </a:lnTo>
                  <a:cubicBezTo>
                    <a:pt x="2935095" y="35604"/>
                    <a:pt x="2933286" y="31756"/>
                    <a:pt x="2930332" y="28937"/>
                  </a:cubicBezTo>
                  <a:cubicBezTo>
                    <a:pt x="2927384" y="26117"/>
                    <a:pt x="2923477" y="24603"/>
                    <a:pt x="2919380" y="24746"/>
                  </a:cubicBezTo>
                  <a:close/>
                  <a:moveTo>
                    <a:pt x="2994817" y="1314"/>
                  </a:moveTo>
                  <a:lnTo>
                    <a:pt x="2994817" y="64941"/>
                  </a:lnTo>
                  <a:lnTo>
                    <a:pt x="2988915" y="64941"/>
                  </a:lnTo>
                  <a:lnTo>
                    <a:pt x="2988915" y="55988"/>
                  </a:lnTo>
                  <a:cubicBezTo>
                    <a:pt x="2987199" y="58959"/>
                    <a:pt x="2984724" y="61379"/>
                    <a:pt x="2981673" y="62941"/>
                  </a:cubicBezTo>
                  <a:cubicBezTo>
                    <a:pt x="2978529" y="64608"/>
                    <a:pt x="2975102" y="65455"/>
                    <a:pt x="2971576" y="65417"/>
                  </a:cubicBezTo>
                  <a:cubicBezTo>
                    <a:pt x="2967577" y="65446"/>
                    <a:pt x="2963577" y="64427"/>
                    <a:pt x="2960052" y="62465"/>
                  </a:cubicBezTo>
                  <a:cubicBezTo>
                    <a:pt x="2956624" y="60569"/>
                    <a:pt x="2953861" y="57721"/>
                    <a:pt x="2952052" y="54273"/>
                  </a:cubicBezTo>
                  <a:cubicBezTo>
                    <a:pt x="2950052" y="50644"/>
                    <a:pt x="2949006" y="46529"/>
                    <a:pt x="2949099" y="42367"/>
                  </a:cubicBezTo>
                  <a:cubicBezTo>
                    <a:pt x="2949006" y="38204"/>
                    <a:pt x="2950052" y="34099"/>
                    <a:pt x="2952052" y="30461"/>
                  </a:cubicBezTo>
                  <a:cubicBezTo>
                    <a:pt x="2953861" y="27060"/>
                    <a:pt x="2956717" y="24250"/>
                    <a:pt x="2960052" y="22364"/>
                  </a:cubicBezTo>
                  <a:cubicBezTo>
                    <a:pt x="2963577" y="20431"/>
                    <a:pt x="2967577" y="19450"/>
                    <a:pt x="2971576" y="19507"/>
                  </a:cubicBezTo>
                  <a:cubicBezTo>
                    <a:pt x="2974911" y="19516"/>
                    <a:pt x="2978148" y="20307"/>
                    <a:pt x="2981101" y="21793"/>
                  </a:cubicBezTo>
                  <a:cubicBezTo>
                    <a:pt x="2984055" y="23345"/>
                    <a:pt x="2986534" y="25641"/>
                    <a:pt x="2988343" y="28460"/>
                  </a:cubicBezTo>
                  <a:lnTo>
                    <a:pt x="2988343" y="1314"/>
                  </a:lnTo>
                  <a:close/>
                  <a:moveTo>
                    <a:pt x="2972055" y="59988"/>
                  </a:moveTo>
                  <a:cubicBezTo>
                    <a:pt x="2975102" y="60007"/>
                    <a:pt x="2978055" y="59255"/>
                    <a:pt x="2980627" y="57797"/>
                  </a:cubicBezTo>
                  <a:cubicBezTo>
                    <a:pt x="2983101" y="56311"/>
                    <a:pt x="2985199" y="54168"/>
                    <a:pt x="2986627" y="51606"/>
                  </a:cubicBezTo>
                  <a:cubicBezTo>
                    <a:pt x="2988152" y="48663"/>
                    <a:pt x="2988915" y="45386"/>
                    <a:pt x="2988817" y="42081"/>
                  </a:cubicBezTo>
                  <a:cubicBezTo>
                    <a:pt x="2988915" y="38766"/>
                    <a:pt x="2988152" y="35490"/>
                    <a:pt x="2986627" y="32556"/>
                  </a:cubicBezTo>
                  <a:cubicBezTo>
                    <a:pt x="2981864" y="24545"/>
                    <a:pt x="2971576" y="21802"/>
                    <a:pt x="2963484" y="26365"/>
                  </a:cubicBezTo>
                  <a:cubicBezTo>
                    <a:pt x="2960912" y="27803"/>
                    <a:pt x="2958814" y="29956"/>
                    <a:pt x="2957480" y="32556"/>
                  </a:cubicBezTo>
                  <a:cubicBezTo>
                    <a:pt x="2955861" y="35471"/>
                    <a:pt x="2955098" y="38766"/>
                    <a:pt x="2955289" y="42081"/>
                  </a:cubicBezTo>
                  <a:cubicBezTo>
                    <a:pt x="2955196" y="45396"/>
                    <a:pt x="2955959" y="48672"/>
                    <a:pt x="2957480" y="51606"/>
                  </a:cubicBezTo>
                  <a:cubicBezTo>
                    <a:pt x="2958814" y="54206"/>
                    <a:pt x="2960912" y="56359"/>
                    <a:pt x="2963484" y="57797"/>
                  </a:cubicBezTo>
                  <a:cubicBezTo>
                    <a:pt x="2966051" y="59264"/>
                    <a:pt x="2969004" y="60017"/>
                    <a:pt x="2972055" y="59988"/>
                  </a:cubicBezTo>
                  <a:close/>
                  <a:moveTo>
                    <a:pt x="3100355" y="19888"/>
                  </a:moveTo>
                  <a:lnTo>
                    <a:pt x="3083304" y="64941"/>
                  </a:lnTo>
                  <a:lnTo>
                    <a:pt x="3077593" y="64941"/>
                  </a:lnTo>
                  <a:lnTo>
                    <a:pt x="3063399" y="27984"/>
                  </a:lnTo>
                  <a:lnTo>
                    <a:pt x="3049111" y="64941"/>
                  </a:lnTo>
                  <a:lnTo>
                    <a:pt x="3043395" y="64941"/>
                  </a:lnTo>
                  <a:lnTo>
                    <a:pt x="3026443" y="19888"/>
                  </a:lnTo>
                  <a:lnTo>
                    <a:pt x="3032252" y="19888"/>
                  </a:lnTo>
                  <a:lnTo>
                    <a:pt x="3046349" y="57988"/>
                  </a:lnTo>
                  <a:lnTo>
                    <a:pt x="3060924" y="19888"/>
                  </a:lnTo>
                  <a:lnTo>
                    <a:pt x="3066064" y="19888"/>
                  </a:lnTo>
                  <a:lnTo>
                    <a:pt x="3080542" y="57988"/>
                  </a:lnTo>
                  <a:lnTo>
                    <a:pt x="3094829" y="19888"/>
                  </a:lnTo>
                  <a:close/>
                  <a:moveTo>
                    <a:pt x="3112642" y="10363"/>
                  </a:moveTo>
                  <a:cubicBezTo>
                    <a:pt x="3111498" y="10410"/>
                    <a:pt x="3110359" y="9963"/>
                    <a:pt x="3109498" y="9125"/>
                  </a:cubicBezTo>
                  <a:cubicBezTo>
                    <a:pt x="3108642" y="8305"/>
                    <a:pt x="3108168" y="7172"/>
                    <a:pt x="3108168" y="5981"/>
                  </a:cubicBezTo>
                  <a:cubicBezTo>
                    <a:pt x="3108168" y="4857"/>
                    <a:pt x="3108642" y="3791"/>
                    <a:pt x="3109498" y="3029"/>
                  </a:cubicBezTo>
                  <a:cubicBezTo>
                    <a:pt x="3110359" y="2171"/>
                    <a:pt x="3111498" y="1686"/>
                    <a:pt x="3112642" y="1695"/>
                  </a:cubicBezTo>
                  <a:cubicBezTo>
                    <a:pt x="3113786" y="1705"/>
                    <a:pt x="3114930" y="2143"/>
                    <a:pt x="3115786" y="2933"/>
                  </a:cubicBezTo>
                  <a:cubicBezTo>
                    <a:pt x="3116642" y="3695"/>
                    <a:pt x="3117121" y="4762"/>
                    <a:pt x="3117121" y="5886"/>
                  </a:cubicBezTo>
                  <a:cubicBezTo>
                    <a:pt x="3117121" y="7105"/>
                    <a:pt x="3116642" y="8277"/>
                    <a:pt x="3115786" y="9125"/>
                  </a:cubicBezTo>
                  <a:cubicBezTo>
                    <a:pt x="3114930" y="9963"/>
                    <a:pt x="3113786" y="10410"/>
                    <a:pt x="3112642" y="10363"/>
                  </a:cubicBezTo>
                  <a:close/>
                  <a:moveTo>
                    <a:pt x="3109596" y="19888"/>
                  </a:moveTo>
                  <a:lnTo>
                    <a:pt x="3115693" y="19888"/>
                  </a:lnTo>
                  <a:lnTo>
                    <a:pt x="3115693" y="64941"/>
                  </a:lnTo>
                  <a:lnTo>
                    <a:pt x="3109596" y="64941"/>
                  </a:lnTo>
                  <a:close/>
                  <a:moveTo>
                    <a:pt x="3156365" y="62179"/>
                  </a:moveTo>
                  <a:cubicBezTo>
                    <a:pt x="3155123" y="63246"/>
                    <a:pt x="3153696" y="64055"/>
                    <a:pt x="3152170" y="64560"/>
                  </a:cubicBezTo>
                  <a:cubicBezTo>
                    <a:pt x="3150458" y="65132"/>
                    <a:pt x="3148649" y="65417"/>
                    <a:pt x="3146840" y="65417"/>
                  </a:cubicBezTo>
                  <a:cubicBezTo>
                    <a:pt x="3140264" y="66141"/>
                    <a:pt x="3134455" y="61426"/>
                    <a:pt x="3133692" y="54892"/>
                  </a:cubicBezTo>
                  <a:cubicBezTo>
                    <a:pt x="3133599" y="54025"/>
                    <a:pt x="3133599" y="53140"/>
                    <a:pt x="3133692" y="52273"/>
                  </a:cubicBezTo>
                  <a:lnTo>
                    <a:pt x="3133692" y="25031"/>
                  </a:lnTo>
                  <a:lnTo>
                    <a:pt x="3125595" y="25031"/>
                  </a:lnTo>
                  <a:lnTo>
                    <a:pt x="3125595" y="19888"/>
                  </a:lnTo>
                  <a:lnTo>
                    <a:pt x="3133692" y="19888"/>
                  </a:lnTo>
                  <a:lnTo>
                    <a:pt x="3133692" y="10363"/>
                  </a:lnTo>
                  <a:lnTo>
                    <a:pt x="3139789" y="10363"/>
                  </a:lnTo>
                  <a:lnTo>
                    <a:pt x="3139789" y="19888"/>
                  </a:lnTo>
                  <a:lnTo>
                    <a:pt x="3153505" y="19888"/>
                  </a:lnTo>
                  <a:lnTo>
                    <a:pt x="3153505" y="25031"/>
                  </a:lnTo>
                  <a:lnTo>
                    <a:pt x="3139789" y="25031"/>
                  </a:lnTo>
                  <a:lnTo>
                    <a:pt x="3139789" y="52082"/>
                  </a:lnTo>
                  <a:cubicBezTo>
                    <a:pt x="3139599" y="54330"/>
                    <a:pt x="3140361" y="56540"/>
                    <a:pt x="3141789" y="58274"/>
                  </a:cubicBezTo>
                  <a:cubicBezTo>
                    <a:pt x="3143315" y="59712"/>
                    <a:pt x="3145408" y="60474"/>
                    <a:pt x="3147505" y="60369"/>
                  </a:cubicBezTo>
                  <a:cubicBezTo>
                    <a:pt x="3148742" y="60398"/>
                    <a:pt x="3150077" y="60169"/>
                    <a:pt x="3151221" y="59702"/>
                  </a:cubicBezTo>
                  <a:cubicBezTo>
                    <a:pt x="3152361" y="59340"/>
                    <a:pt x="3153412" y="58759"/>
                    <a:pt x="3154268" y="57988"/>
                  </a:cubicBezTo>
                  <a:close/>
                  <a:moveTo>
                    <a:pt x="3190368" y="19507"/>
                  </a:moveTo>
                  <a:cubicBezTo>
                    <a:pt x="3195321" y="19231"/>
                    <a:pt x="3200274" y="21021"/>
                    <a:pt x="3203892" y="24460"/>
                  </a:cubicBezTo>
                  <a:cubicBezTo>
                    <a:pt x="3207511" y="28346"/>
                    <a:pt x="3209320" y="33556"/>
                    <a:pt x="3208939" y="38843"/>
                  </a:cubicBezTo>
                  <a:lnTo>
                    <a:pt x="3208939" y="64941"/>
                  </a:lnTo>
                  <a:lnTo>
                    <a:pt x="3202846" y="64941"/>
                  </a:lnTo>
                  <a:lnTo>
                    <a:pt x="3202846" y="39414"/>
                  </a:lnTo>
                  <a:cubicBezTo>
                    <a:pt x="3203130" y="35499"/>
                    <a:pt x="3201893" y="31642"/>
                    <a:pt x="3199321" y="28651"/>
                  </a:cubicBezTo>
                  <a:cubicBezTo>
                    <a:pt x="3196656" y="26127"/>
                    <a:pt x="3193033" y="24822"/>
                    <a:pt x="3189321" y="25031"/>
                  </a:cubicBezTo>
                  <a:cubicBezTo>
                    <a:pt x="3185033" y="24793"/>
                    <a:pt x="3180843" y="26346"/>
                    <a:pt x="3177796" y="29318"/>
                  </a:cubicBezTo>
                  <a:cubicBezTo>
                    <a:pt x="3174745" y="32566"/>
                    <a:pt x="3173220" y="36900"/>
                    <a:pt x="3173508" y="41319"/>
                  </a:cubicBezTo>
                  <a:lnTo>
                    <a:pt x="3173508" y="64941"/>
                  </a:lnTo>
                  <a:lnTo>
                    <a:pt x="3167411" y="64941"/>
                  </a:lnTo>
                  <a:lnTo>
                    <a:pt x="3167411" y="1314"/>
                  </a:lnTo>
                  <a:lnTo>
                    <a:pt x="3173508" y="1314"/>
                  </a:lnTo>
                  <a:lnTo>
                    <a:pt x="3173508" y="27698"/>
                  </a:lnTo>
                  <a:cubicBezTo>
                    <a:pt x="3175224" y="25127"/>
                    <a:pt x="3177606" y="23050"/>
                    <a:pt x="3180364" y="21698"/>
                  </a:cubicBezTo>
                  <a:cubicBezTo>
                    <a:pt x="3183508" y="20212"/>
                    <a:pt x="3186940" y="19469"/>
                    <a:pt x="3190368" y="19507"/>
                  </a:cubicBezTo>
                  <a:close/>
                </a:path>
              </a:pathLst>
            </a:custGeom>
            <a:solidFill>
              <a:srgbClr val="6D6E71"/>
            </a:solidFill>
            <a:ln w="9525" cap="flat">
              <a:noFill/>
              <a:prstDash val="solid"/>
              <a:miter/>
            </a:ln>
          </p:spPr>
          <p:txBody>
            <a:bodyPr rtlCol="0" anchor="ctr"/>
            <a:lstStyle/>
            <a:p>
              <a:endParaRPr lang="en-US"/>
            </a:p>
          </p:txBody>
        </p:sp>
        <p:sp>
          <p:nvSpPr>
            <p:cNvPr id="1355" name="Freeform: Shape 1354">
              <a:extLst>
                <a:ext uri="{FF2B5EF4-FFF2-40B4-BE49-F238E27FC236}">
                  <a16:creationId xmlns:a16="http://schemas.microsoft.com/office/drawing/2014/main" id="{09DA9959-7F58-4A88-8840-7B9078DEFAF3}"/>
                </a:ext>
              </a:extLst>
            </p:cNvPr>
            <p:cNvSpPr/>
            <p:nvPr/>
          </p:nvSpPr>
          <p:spPr>
            <a:xfrm>
              <a:off x="7155204" y="641613"/>
              <a:ext cx="96170" cy="61288"/>
            </a:xfrm>
            <a:custGeom>
              <a:avLst/>
              <a:gdLst>
                <a:gd name="connsiteX0" fmla="*/ 5492 w 73468"/>
                <a:gd name="connsiteY0" fmla="*/ 21494 h 46820"/>
                <a:gd name="connsiteX1" fmla="*/ 5492 w 73468"/>
                <a:gd name="connsiteY1" fmla="*/ 46164 h 46820"/>
                <a:gd name="connsiteX2" fmla="*/ -4033 w 73468"/>
                <a:gd name="connsiteY2" fmla="*/ 46164 h 46820"/>
                <a:gd name="connsiteX3" fmla="*/ -4033 w 73468"/>
                <a:gd name="connsiteY3" fmla="*/ 539 h 46820"/>
                <a:gd name="connsiteX4" fmla="*/ 5492 w 73468"/>
                <a:gd name="connsiteY4" fmla="*/ 539 h 46820"/>
                <a:gd name="connsiteX5" fmla="*/ 5492 w 73468"/>
                <a:gd name="connsiteY5" fmla="*/ 8826 h 46820"/>
                <a:gd name="connsiteX6" fmla="*/ 11687 w 73468"/>
                <a:gd name="connsiteY6" fmla="*/ 2254 h 46820"/>
                <a:gd name="connsiteX7" fmla="*/ 20640 w 73468"/>
                <a:gd name="connsiteY7" fmla="*/ -128 h 46820"/>
                <a:gd name="connsiteX8" fmla="*/ 35309 w 73468"/>
                <a:gd name="connsiteY8" fmla="*/ 8731 h 46820"/>
                <a:gd name="connsiteX9" fmla="*/ 52168 w 73468"/>
                <a:gd name="connsiteY9" fmla="*/ -128 h 46820"/>
                <a:gd name="connsiteX10" fmla="*/ 64642 w 73468"/>
                <a:gd name="connsiteY10" fmla="*/ 4540 h 46820"/>
                <a:gd name="connsiteX11" fmla="*/ 69405 w 73468"/>
                <a:gd name="connsiteY11" fmla="*/ 18160 h 46820"/>
                <a:gd name="connsiteX12" fmla="*/ 69405 w 73468"/>
                <a:gd name="connsiteY12" fmla="*/ 46164 h 46820"/>
                <a:gd name="connsiteX13" fmla="*/ 59880 w 73468"/>
                <a:gd name="connsiteY13" fmla="*/ 46164 h 46820"/>
                <a:gd name="connsiteX14" fmla="*/ 59880 w 73468"/>
                <a:gd name="connsiteY14" fmla="*/ 21113 h 46820"/>
                <a:gd name="connsiteX15" fmla="*/ 49406 w 73468"/>
                <a:gd name="connsiteY15" fmla="*/ 8540 h 46820"/>
                <a:gd name="connsiteX16" fmla="*/ 40927 w 73468"/>
                <a:gd name="connsiteY16" fmla="*/ 11683 h 46820"/>
                <a:gd name="connsiteX17" fmla="*/ 37118 w 73468"/>
                <a:gd name="connsiteY17" fmla="*/ 21208 h 46820"/>
                <a:gd name="connsiteX18" fmla="*/ 37118 w 73468"/>
                <a:gd name="connsiteY18" fmla="*/ 46640 h 46820"/>
                <a:gd name="connsiteX19" fmla="*/ 27593 w 73468"/>
                <a:gd name="connsiteY19" fmla="*/ 46640 h 46820"/>
                <a:gd name="connsiteX20" fmla="*/ 27593 w 73468"/>
                <a:gd name="connsiteY20" fmla="*/ 21589 h 46820"/>
                <a:gd name="connsiteX21" fmla="*/ 25305 w 73468"/>
                <a:gd name="connsiteY21" fmla="*/ 12064 h 46820"/>
                <a:gd name="connsiteX22" fmla="*/ 17971 w 73468"/>
                <a:gd name="connsiteY22" fmla="*/ 9016 h 46820"/>
                <a:gd name="connsiteX23" fmla="*/ 9306 w 73468"/>
                <a:gd name="connsiteY23" fmla="*/ 12255 h 46820"/>
                <a:gd name="connsiteX24" fmla="*/ 5492 w 73468"/>
                <a:gd name="connsiteY24" fmla="*/ 21494 h 46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68" h="46820">
                  <a:moveTo>
                    <a:pt x="5492" y="21494"/>
                  </a:moveTo>
                  <a:lnTo>
                    <a:pt x="5492" y="46164"/>
                  </a:lnTo>
                  <a:lnTo>
                    <a:pt x="-4033" y="46164"/>
                  </a:lnTo>
                  <a:lnTo>
                    <a:pt x="-4033" y="539"/>
                  </a:lnTo>
                  <a:lnTo>
                    <a:pt x="5492" y="539"/>
                  </a:lnTo>
                  <a:lnTo>
                    <a:pt x="5492" y="8826"/>
                  </a:lnTo>
                  <a:cubicBezTo>
                    <a:pt x="6827" y="6064"/>
                    <a:pt x="9018" y="3768"/>
                    <a:pt x="11687" y="2254"/>
                  </a:cubicBezTo>
                  <a:cubicBezTo>
                    <a:pt x="14352" y="654"/>
                    <a:pt x="17496" y="-166"/>
                    <a:pt x="20640" y="-128"/>
                  </a:cubicBezTo>
                  <a:cubicBezTo>
                    <a:pt x="26923" y="-661"/>
                    <a:pt x="32830" y="2911"/>
                    <a:pt x="35309" y="8731"/>
                  </a:cubicBezTo>
                  <a:cubicBezTo>
                    <a:pt x="39118" y="3168"/>
                    <a:pt x="45401" y="-147"/>
                    <a:pt x="52168" y="-128"/>
                  </a:cubicBezTo>
                  <a:cubicBezTo>
                    <a:pt x="56833" y="-347"/>
                    <a:pt x="61312" y="1339"/>
                    <a:pt x="64642" y="4540"/>
                  </a:cubicBezTo>
                  <a:cubicBezTo>
                    <a:pt x="67977" y="8245"/>
                    <a:pt x="69693" y="13160"/>
                    <a:pt x="69405" y="18160"/>
                  </a:cubicBezTo>
                  <a:lnTo>
                    <a:pt x="69405" y="46164"/>
                  </a:lnTo>
                  <a:lnTo>
                    <a:pt x="59880" y="46164"/>
                  </a:lnTo>
                  <a:lnTo>
                    <a:pt x="59880" y="21113"/>
                  </a:lnTo>
                  <a:cubicBezTo>
                    <a:pt x="59880" y="12731"/>
                    <a:pt x="56452" y="8540"/>
                    <a:pt x="49406" y="8540"/>
                  </a:cubicBezTo>
                  <a:cubicBezTo>
                    <a:pt x="46262" y="8493"/>
                    <a:pt x="43308" y="9616"/>
                    <a:pt x="40927" y="11683"/>
                  </a:cubicBezTo>
                  <a:cubicBezTo>
                    <a:pt x="38258" y="14074"/>
                    <a:pt x="36830" y="17608"/>
                    <a:pt x="37118" y="21208"/>
                  </a:cubicBezTo>
                  <a:lnTo>
                    <a:pt x="37118" y="46640"/>
                  </a:lnTo>
                  <a:lnTo>
                    <a:pt x="27593" y="46640"/>
                  </a:lnTo>
                  <a:lnTo>
                    <a:pt x="27593" y="21589"/>
                  </a:lnTo>
                  <a:cubicBezTo>
                    <a:pt x="27877" y="18256"/>
                    <a:pt x="27021" y="14912"/>
                    <a:pt x="25305" y="12064"/>
                  </a:cubicBezTo>
                  <a:cubicBezTo>
                    <a:pt x="23496" y="9912"/>
                    <a:pt x="20733" y="8769"/>
                    <a:pt x="17971" y="9016"/>
                  </a:cubicBezTo>
                  <a:cubicBezTo>
                    <a:pt x="14733" y="8959"/>
                    <a:pt x="11687" y="10112"/>
                    <a:pt x="9306" y="12255"/>
                  </a:cubicBezTo>
                  <a:cubicBezTo>
                    <a:pt x="6827" y="14655"/>
                    <a:pt x="5399" y="18018"/>
                    <a:pt x="5492" y="21494"/>
                  </a:cubicBezTo>
                  <a:close/>
                </a:path>
              </a:pathLst>
            </a:custGeom>
            <a:solidFill>
              <a:srgbClr val="6D6E71"/>
            </a:solidFill>
            <a:ln w="9525" cap="flat">
              <a:noFill/>
              <a:prstDash val="solid"/>
              <a:miter/>
            </a:ln>
          </p:spPr>
          <p:txBody>
            <a:bodyPr rtlCol="0" anchor="ctr"/>
            <a:lstStyle/>
            <a:p>
              <a:endParaRPr lang="en-US"/>
            </a:p>
          </p:txBody>
        </p:sp>
        <p:sp>
          <p:nvSpPr>
            <p:cNvPr id="1356" name="Freeform: Shape 1355">
              <a:extLst>
                <a:ext uri="{FF2B5EF4-FFF2-40B4-BE49-F238E27FC236}">
                  <a16:creationId xmlns:a16="http://schemas.microsoft.com/office/drawing/2014/main" id="{8B0BE4C9-9A37-4658-AF97-93F15C5F4C37}"/>
                </a:ext>
              </a:extLst>
            </p:cNvPr>
            <p:cNvSpPr/>
            <p:nvPr/>
          </p:nvSpPr>
          <p:spPr>
            <a:xfrm>
              <a:off x="7267297" y="617118"/>
              <a:ext cx="15955" cy="85159"/>
            </a:xfrm>
            <a:custGeom>
              <a:avLst/>
              <a:gdLst>
                <a:gd name="connsiteX0" fmla="*/ -2224 w 12189"/>
                <a:gd name="connsiteY0" fmla="*/ 10203 h 65056"/>
                <a:gd name="connsiteX1" fmla="*/ -4033 w 12189"/>
                <a:gd name="connsiteY1" fmla="*/ 5916 h 65056"/>
                <a:gd name="connsiteX2" fmla="*/ 2065 w 12189"/>
                <a:gd name="connsiteY2" fmla="*/ -180 h 65056"/>
                <a:gd name="connsiteX3" fmla="*/ 6348 w 12189"/>
                <a:gd name="connsiteY3" fmla="*/ 1630 h 65056"/>
                <a:gd name="connsiteX4" fmla="*/ 8157 w 12189"/>
                <a:gd name="connsiteY4" fmla="*/ 5916 h 65056"/>
                <a:gd name="connsiteX5" fmla="*/ 2065 w 12189"/>
                <a:gd name="connsiteY5" fmla="*/ 12012 h 65056"/>
                <a:gd name="connsiteX6" fmla="*/ -2224 w 12189"/>
                <a:gd name="connsiteY6" fmla="*/ 10203 h 65056"/>
                <a:gd name="connsiteX7" fmla="*/ 6729 w 12189"/>
                <a:gd name="connsiteY7" fmla="*/ 64876 h 65056"/>
                <a:gd name="connsiteX8" fmla="*/ -2796 w 12189"/>
                <a:gd name="connsiteY8" fmla="*/ 64876 h 65056"/>
                <a:gd name="connsiteX9" fmla="*/ -2796 w 12189"/>
                <a:gd name="connsiteY9" fmla="*/ 19251 h 65056"/>
                <a:gd name="connsiteX10" fmla="*/ 6729 w 12189"/>
                <a:gd name="connsiteY10" fmla="*/ 19251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9" h="65056">
                  <a:moveTo>
                    <a:pt x="-2224" y="10203"/>
                  </a:moveTo>
                  <a:cubicBezTo>
                    <a:pt x="-3368" y="9088"/>
                    <a:pt x="-4033" y="7536"/>
                    <a:pt x="-4033" y="5916"/>
                  </a:cubicBezTo>
                  <a:cubicBezTo>
                    <a:pt x="-3940" y="2573"/>
                    <a:pt x="-1270" y="-132"/>
                    <a:pt x="2065" y="-180"/>
                  </a:cubicBezTo>
                  <a:cubicBezTo>
                    <a:pt x="3683" y="-199"/>
                    <a:pt x="5204" y="458"/>
                    <a:pt x="6348" y="1630"/>
                  </a:cubicBezTo>
                  <a:cubicBezTo>
                    <a:pt x="7492" y="2754"/>
                    <a:pt x="8157" y="4297"/>
                    <a:pt x="8157" y="5916"/>
                  </a:cubicBezTo>
                  <a:cubicBezTo>
                    <a:pt x="8064" y="9260"/>
                    <a:pt x="5395" y="11965"/>
                    <a:pt x="2065" y="12012"/>
                  </a:cubicBezTo>
                  <a:cubicBezTo>
                    <a:pt x="441" y="12022"/>
                    <a:pt x="-1079" y="11365"/>
                    <a:pt x="-2224" y="10203"/>
                  </a:cubicBezTo>
                  <a:close/>
                  <a:moveTo>
                    <a:pt x="6729" y="64876"/>
                  </a:moveTo>
                  <a:lnTo>
                    <a:pt x="-2796" y="64876"/>
                  </a:lnTo>
                  <a:lnTo>
                    <a:pt x="-2796" y="19251"/>
                  </a:lnTo>
                  <a:lnTo>
                    <a:pt x="6729" y="19251"/>
                  </a:lnTo>
                  <a:close/>
                </a:path>
              </a:pathLst>
            </a:custGeom>
            <a:solidFill>
              <a:srgbClr val="6D6E71"/>
            </a:solidFill>
            <a:ln w="9525" cap="flat">
              <a:noFill/>
              <a:prstDash val="solid"/>
              <a:miter/>
            </a:ln>
          </p:spPr>
          <p:txBody>
            <a:bodyPr rtlCol="0" anchor="ctr"/>
            <a:lstStyle/>
            <a:p>
              <a:endParaRPr lang="en-US"/>
            </a:p>
          </p:txBody>
        </p:sp>
        <p:sp>
          <p:nvSpPr>
            <p:cNvPr id="1357" name="Freeform: Shape 1356">
              <a:extLst>
                <a:ext uri="{FF2B5EF4-FFF2-40B4-BE49-F238E27FC236}">
                  <a16:creationId xmlns:a16="http://schemas.microsoft.com/office/drawing/2014/main" id="{50E31C3E-116C-47B6-B05B-B0EC0008537F}"/>
                </a:ext>
              </a:extLst>
            </p:cNvPr>
            <p:cNvSpPr/>
            <p:nvPr/>
          </p:nvSpPr>
          <p:spPr>
            <a:xfrm>
              <a:off x="7294102" y="642401"/>
              <a:ext cx="48021" cy="61140"/>
            </a:xfrm>
            <a:custGeom>
              <a:avLst/>
              <a:gdLst>
                <a:gd name="connsiteX0" fmla="*/ 32639 w 36685"/>
                <a:gd name="connsiteY0" fmla="*/ 32226 h 46707"/>
                <a:gd name="connsiteX1" fmla="*/ 27877 w 36685"/>
                <a:gd name="connsiteY1" fmla="*/ 42608 h 46707"/>
                <a:gd name="connsiteX2" fmla="*/ 15873 w 36685"/>
                <a:gd name="connsiteY2" fmla="*/ 46514 h 46707"/>
                <a:gd name="connsiteX3" fmla="*/ 5492 w 36685"/>
                <a:gd name="connsiteY3" fmla="*/ 44704 h 46707"/>
                <a:gd name="connsiteX4" fmla="*/ -4033 w 36685"/>
                <a:gd name="connsiteY4" fmla="*/ 39656 h 46707"/>
                <a:gd name="connsiteX5" fmla="*/ 539 w 36685"/>
                <a:gd name="connsiteY5" fmla="*/ 32226 h 46707"/>
                <a:gd name="connsiteX6" fmla="*/ 15971 w 36685"/>
                <a:gd name="connsiteY6" fmla="*/ 38227 h 46707"/>
                <a:gd name="connsiteX7" fmla="*/ 21115 w 36685"/>
                <a:gd name="connsiteY7" fmla="*/ 36703 h 46707"/>
                <a:gd name="connsiteX8" fmla="*/ 23017 w 36685"/>
                <a:gd name="connsiteY8" fmla="*/ 32893 h 46707"/>
                <a:gd name="connsiteX9" fmla="*/ 13971 w 36685"/>
                <a:gd name="connsiteY9" fmla="*/ 26702 h 46707"/>
                <a:gd name="connsiteX10" fmla="*/ 12920 w 36685"/>
                <a:gd name="connsiteY10" fmla="*/ 26702 h 46707"/>
                <a:gd name="connsiteX11" fmla="*/ -1270 w 36685"/>
                <a:gd name="connsiteY11" fmla="*/ 13843 h 46707"/>
                <a:gd name="connsiteX12" fmla="*/ 3585 w 36685"/>
                <a:gd name="connsiteY12" fmla="*/ 3651 h 46707"/>
                <a:gd name="connsiteX13" fmla="*/ 16445 w 36685"/>
                <a:gd name="connsiteY13" fmla="*/ -159 h 46707"/>
                <a:gd name="connsiteX14" fmla="*/ 31305 w 36685"/>
                <a:gd name="connsiteY14" fmla="*/ 4413 h 46707"/>
                <a:gd name="connsiteX15" fmla="*/ 27779 w 36685"/>
                <a:gd name="connsiteY15" fmla="*/ 11557 h 46707"/>
                <a:gd name="connsiteX16" fmla="*/ 15682 w 36685"/>
                <a:gd name="connsiteY16" fmla="*/ 7842 h 46707"/>
                <a:gd name="connsiteX17" fmla="*/ 10064 w 36685"/>
                <a:gd name="connsiteY17" fmla="*/ 9176 h 46707"/>
                <a:gd name="connsiteX18" fmla="*/ 7971 w 36685"/>
                <a:gd name="connsiteY18" fmla="*/ 12890 h 46707"/>
                <a:gd name="connsiteX19" fmla="*/ 10162 w 36685"/>
                <a:gd name="connsiteY19" fmla="*/ 16129 h 46707"/>
                <a:gd name="connsiteX20" fmla="*/ 14543 w 36685"/>
                <a:gd name="connsiteY20" fmla="*/ 17558 h 46707"/>
                <a:gd name="connsiteX21" fmla="*/ 19398 w 36685"/>
                <a:gd name="connsiteY21" fmla="*/ 18986 h 46707"/>
                <a:gd name="connsiteX22" fmla="*/ 23589 w 36685"/>
                <a:gd name="connsiteY22" fmla="*/ 20510 h 46707"/>
                <a:gd name="connsiteX23" fmla="*/ 27877 w 36685"/>
                <a:gd name="connsiteY23" fmla="*/ 22892 h 46707"/>
                <a:gd name="connsiteX24" fmla="*/ 32639 w 36685"/>
                <a:gd name="connsiteY24" fmla="*/ 32226 h 46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5" h="46707">
                  <a:moveTo>
                    <a:pt x="32639" y="32226"/>
                  </a:moveTo>
                  <a:cubicBezTo>
                    <a:pt x="32830" y="36246"/>
                    <a:pt x="31021" y="40113"/>
                    <a:pt x="27877" y="42608"/>
                  </a:cubicBezTo>
                  <a:cubicBezTo>
                    <a:pt x="24449" y="45304"/>
                    <a:pt x="20254" y="46685"/>
                    <a:pt x="15873" y="46514"/>
                  </a:cubicBezTo>
                  <a:cubicBezTo>
                    <a:pt x="12352" y="46495"/>
                    <a:pt x="8827" y="45885"/>
                    <a:pt x="5492" y="44704"/>
                  </a:cubicBezTo>
                  <a:cubicBezTo>
                    <a:pt x="2065" y="43609"/>
                    <a:pt x="-1177" y="41904"/>
                    <a:pt x="-4033" y="39656"/>
                  </a:cubicBezTo>
                  <a:lnTo>
                    <a:pt x="539" y="32226"/>
                  </a:lnTo>
                  <a:cubicBezTo>
                    <a:pt x="4920" y="35855"/>
                    <a:pt x="10352" y="37960"/>
                    <a:pt x="15971" y="38227"/>
                  </a:cubicBezTo>
                  <a:cubicBezTo>
                    <a:pt x="17780" y="38303"/>
                    <a:pt x="19589" y="37770"/>
                    <a:pt x="21115" y="36703"/>
                  </a:cubicBezTo>
                  <a:cubicBezTo>
                    <a:pt x="22352" y="35827"/>
                    <a:pt x="23017" y="34398"/>
                    <a:pt x="23017" y="32893"/>
                  </a:cubicBezTo>
                  <a:cubicBezTo>
                    <a:pt x="23017" y="30607"/>
                    <a:pt x="19970" y="28511"/>
                    <a:pt x="13971" y="26702"/>
                  </a:cubicBezTo>
                  <a:lnTo>
                    <a:pt x="12920" y="26702"/>
                  </a:lnTo>
                  <a:cubicBezTo>
                    <a:pt x="3395" y="24130"/>
                    <a:pt x="-1270" y="19844"/>
                    <a:pt x="-1270" y="13843"/>
                  </a:cubicBezTo>
                  <a:cubicBezTo>
                    <a:pt x="-1368" y="9862"/>
                    <a:pt x="446" y="6061"/>
                    <a:pt x="3585" y="3651"/>
                  </a:cubicBezTo>
                  <a:cubicBezTo>
                    <a:pt x="7301" y="975"/>
                    <a:pt x="11873" y="-368"/>
                    <a:pt x="16445" y="-159"/>
                  </a:cubicBezTo>
                  <a:cubicBezTo>
                    <a:pt x="21780" y="-140"/>
                    <a:pt x="26923" y="1451"/>
                    <a:pt x="31305" y="4413"/>
                  </a:cubicBezTo>
                  <a:lnTo>
                    <a:pt x="27779" y="11557"/>
                  </a:lnTo>
                  <a:cubicBezTo>
                    <a:pt x="24258" y="9138"/>
                    <a:pt x="19970" y="7842"/>
                    <a:pt x="15682" y="7842"/>
                  </a:cubicBezTo>
                  <a:cubicBezTo>
                    <a:pt x="13682" y="7776"/>
                    <a:pt x="11780" y="8233"/>
                    <a:pt x="10064" y="9176"/>
                  </a:cubicBezTo>
                  <a:cubicBezTo>
                    <a:pt x="8729" y="9890"/>
                    <a:pt x="7873" y="11348"/>
                    <a:pt x="7971" y="12890"/>
                  </a:cubicBezTo>
                  <a:cubicBezTo>
                    <a:pt x="7971" y="14319"/>
                    <a:pt x="8827" y="15615"/>
                    <a:pt x="10162" y="16129"/>
                  </a:cubicBezTo>
                  <a:cubicBezTo>
                    <a:pt x="11590" y="16729"/>
                    <a:pt x="13017" y="17215"/>
                    <a:pt x="14543" y="17558"/>
                  </a:cubicBezTo>
                  <a:lnTo>
                    <a:pt x="19398" y="18986"/>
                  </a:lnTo>
                  <a:cubicBezTo>
                    <a:pt x="20826" y="19396"/>
                    <a:pt x="22259" y="19901"/>
                    <a:pt x="23589" y="20510"/>
                  </a:cubicBezTo>
                  <a:cubicBezTo>
                    <a:pt x="25114" y="21158"/>
                    <a:pt x="26542" y="21958"/>
                    <a:pt x="27877" y="22892"/>
                  </a:cubicBezTo>
                  <a:cubicBezTo>
                    <a:pt x="31021" y="24959"/>
                    <a:pt x="32830" y="28492"/>
                    <a:pt x="32639" y="32226"/>
                  </a:cubicBezTo>
                  <a:close/>
                </a:path>
              </a:pathLst>
            </a:custGeom>
            <a:solidFill>
              <a:srgbClr val="6D6E71"/>
            </a:solidFill>
            <a:ln w="9525" cap="flat">
              <a:noFill/>
              <a:prstDash val="solid"/>
              <a:miter/>
            </a:ln>
          </p:spPr>
          <p:txBody>
            <a:bodyPr rtlCol="0" anchor="ctr"/>
            <a:lstStyle/>
            <a:p>
              <a:endParaRPr lang="en-US"/>
            </a:p>
          </p:txBody>
        </p:sp>
        <p:sp>
          <p:nvSpPr>
            <p:cNvPr id="1358" name="Freeform: Shape 1357">
              <a:extLst>
                <a:ext uri="{FF2B5EF4-FFF2-40B4-BE49-F238E27FC236}">
                  <a16:creationId xmlns:a16="http://schemas.microsoft.com/office/drawing/2014/main" id="{14EB4FAB-4511-4651-A49F-BFE017B29D2A}"/>
                </a:ext>
              </a:extLst>
            </p:cNvPr>
            <p:cNvSpPr/>
            <p:nvPr/>
          </p:nvSpPr>
          <p:spPr>
            <a:xfrm>
              <a:off x="7352547" y="618990"/>
              <a:ext cx="60874" cy="84195"/>
            </a:xfrm>
            <a:custGeom>
              <a:avLst/>
              <a:gdLst>
                <a:gd name="connsiteX0" fmla="*/ 2372 w 46504"/>
                <a:gd name="connsiteY0" fmla="*/ 57637 h 64320"/>
                <a:gd name="connsiteX1" fmla="*/ -4009 w 46504"/>
                <a:gd name="connsiteY1" fmla="*/ 40492 h 64320"/>
                <a:gd name="connsiteX2" fmla="*/ 2562 w 46504"/>
                <a:gd name="connsiteY2" fmla="*/ 23442 h 64320"/>
                <a:gd name="connsiteX3" fmla="*/ 18278 w 46504"/>
                <a:gd name="connsiteY3" fmla="*/ 17156 h 64320"/>
                <a:gd name="connsiteX4" fmla="*/ 32947 w 46504"/>
                <a:gd name="connsiteY4" fmla="*/ 24871 h 64320"/>
                <a:gd name="connsiteX5" fmla="*/ 32947 w 46504"/>
                <a:gd name="connsiteY5" fmla="*/ -180 h 64320"/>
                <a:gd name="connsiteX6" fmla="*/ 42472 w 46504"/>
                <a:gd name="connsiteY6" fmla="*/ -180 h 64320"/>
                <a:gd name="connsiteX7" fmla="*/ 42472 w 46504"/>
                <a:gd name="connsiteY7" fmla="*/ 63447 h 64320"/>
                <a:gd name="connsiteX8" fmla="*/ 32947 w 46504"/>
                <a:gd name="connsiteY8" fmla="*/ 63447 h 64320"/>
                <a:gd name="connsiteX9" fmla="*/ 32947 w 46504"/>
                <a:gd name="connsiteY9" fmla="*/ 56589 h 64320"/>
                <a:gd name="connsiteX10" fmla="*/ 17520 w 46504"/>
                <a:gd name="connsiteY10" fmla="*/ 64114 h 64320"/>
                <a:gd name="connsiteX11" fmla="*/ 2372 w 46504"/>
                <a:gd name="connsiteY11" fmla="*/ 57637 h 64320"/>
                <a:gd name="connsiteX12" fmla="*/ 5516 w 46504"/>
                <a:gd name="connsiteY12" fmla="*/ 40873 h 64320"/>
                <a:gd name="connsiteX13" fmla="*/ 9804 w 46504"/>
                <a:gd name="connsiteY13" fmla="*/ 51541 h 64320"/>
                <a:gd name="connsiteX14" fmla="*/ 19329 w 46504"/>
                <a:gd name="connsiteY14" fmla="*/ 55636 h 64320"/>
                <a:gd name="connsiteX15" fmla="*/ 28854 w 46504"/>
                <a:gd name="connsiteY15" fmla="*/ 51446 h 64320"/>
                <a:gd name="connsiteX16" fmla="*/ 32756 w 46504"/>
                <a:gd name="connsiteY16" fmla="*/ 40777 h 64320"/>
                <a:gd name="connsiteX17" fmla="*/ 28854 w 46504"/>
                <a:gd name="connsiteY17" fmla="*/ 29919 h 64320"/>
                <a:gd name="connsiteX18" fmla="*/ 19329 w 46504"/>
                <a:gd name="connsiteY18" fmla="*/ 25538 h 64320"/>
                <a:gd name="connsiteX19" fmla="*/ 9804 w 46504"/>
                <a:gd name="connsiteY19" fmla="*/ 29919 h 64320"/>
                <a:gd name="connsiteX20" fmla="*/ 5516 w 46504"/>
                <a:gd name="connsiteY20" fmla="*/ 40587 h 6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04" h="64320">
                  <a:moveTo>
                    <a:pt x="2372" y="57637"/>
                  </a:moveTo>
                  <a:cubicBezTo>
                    <a:pt x="-2009" y="53027"/>
                    <a:pt x="-4293" y="46835"/>
                    <a:pt x="-4009" y="40492"/>
                  </a:cubicBezTo>
                  <a:cubicBezTo>
                    <a:pt x="-4293" y="34139"/>
                    <a:pt x="-1912" y="27947"/>
                    <a:pt x="2562" y="23442"/>
                  </a:cubicBezTo>
                  <a:cubicBezTo>
                    <a:pt x="6753" y="19327"/>
                    <a:pt x="12376" y="17060"/>
                    <a:pt x="18278" y="17156"/>
                  </a:cubicBezTo>
                  <a:cubicBezTo>
                    <a:pt x="24184" y="17032"/>
                    <a:pt x="29710" y="19946"/>
                    <a:pt x="32947" y="24871"/>
                  </a:cubicBezTo>
                  <a:lnTo>
                    <a:pt x="32947" y="-180"/>
                  </a:lnTo>
                  <a:lnTo>
                    <a:pt x="42472" y="-180"/>
                  </a:lnTo>
                  <a:lnTo>
                    <a:pt x="42472" y="63447"/>
                  </a:lnTo>
                  <a:lnTo>
                    <a:pt x="32947" y="63447"/>
                  </a:lnTo>
                  <a:lnTo>
                    <a:pt x="32947" y="56589"/>
                  </a:lnTo>
                  <a:cubicBezTo>
                    <a:pt x="29426" y="61599"/>
                    <a:pt x="23612" y="64447"/>
                    <a:pt x="17520" y="64114"/>
                  </a:cubicBezTo>
                  <a:cubicBezTo>
                    <a:pt x="11804" y="64133"/>
                    <a:pt x="6279" y="61790"/>
                    <a:pt x="2372" y="57637"/>
                  </a:cubicBezTo>
                  <a:close/>
                  <a:moveTo>
                    <a:pt x="5516" y="40873"/>
                  </a:moveTo>
                  <a:cubicBezTo>
                    <a:pt x="5325" y="44873"/>
                    <a:pt x="6944" y="48759"/>
                    <a:pt x="9804" y="51541"/>
                  </a:cubicBezTo>
                  <a:cubicBezTo>
                    <a:pt x="12278" y="54132"/>
                    <a:pt x="15711" y="55608"/>
                    <a:pt x="19329" y="55636"/>
                  </a:cubicBezTo>
                  <a:cubicBezTo>
                    <a:pt x="22947" y="55646"/>
                    <a:pt x="26375" y="54122"/>
                    <a:pt x="28854" y="51446"/>
                  </a:cubicBezTo>
                  <a:cubicBezTo>
                    <a:pt x="31519" y="48540"/>
                    <a:pt x="32854" y="44711"/>
                    <a:pt x="32756" y="40777"/>
                  </a:cubicBezTo>
                  <a:cubicBezTo>
                    <a:pt x="32854" y="36796"/>
                    <a:pt x="31426" y="32929"/>
                    <a:pt x="28854" y="29919"/>
                  </a:cubicBezTo>
                  <a:cubicBezTo>
                    <a:pt x="26473" y="27138"/>
                    <a:pt x="22947" y="25538"/>
                    <a:pt x="19329" y="25538"/>
                  </a:cubicBezTo>
                  <a:cubicBezTo>
                    <a:pt x="15711" y="25576"/>
                    <a:pt x="12185" y="27176"/>
                    <a:pt x="9804" y="29919"/>
                  </a:cubicBezTo>
                  <a:cubicBezTo>
                    <a:pt x="7041" y="32786"/>
                    <a:pt x="5516" y="36615"/>
                    <a:pt x="5516" y="40587"/>
                  </a:cubicBezTo>
                  <a:close/>
                </a:path>
              </a:pathLst>
            </a:custGeom>
            <a:solidFill>
              <a:srgbClr val="6D6E71"/>
            </a:solidFill>
            <a:ln w="9525" cap="flat">
              <a:noFill/>
              <a:prstDash val="solid"/>
              <a:miter/>
            </a:ln>
          </p:spPr>
          <p:txBody>
            <a:bodyPr rtlCol="0" anchor="ctr"/>
            <a:lstStyle/>
            <a:p>
              <a:endParaRPr lang="en-US"/>
            </a:p>
          </p:txBody>
        </p:sp>
        <p:sp>
          <p:nvSpPr>
            <p:cNvPr id="1359" name="Freeform: Shape 1358">
              <a:extLst>
                <a:ext uri="{FF2B5EF4-FFF2-40B4-BE49-F238E27FC236}">
                  <a16:creationId xmlns:a16="http://schemas.microsoft.com/office/drawing/2014/main" id="{31C5C586-B0EB-44B7-AEB4-4525F3F3EE81}"/>
                </a:ext>
              </a:extLst>
            </p:cNvPr>
            <p:cNvSpPr/>
            <p:nvPr/>
          </p:nvSpPr>
          <p:spPr>
            <a:xfrm>
              <a:off x="7428000" y="641665"/>
              <a:ext cx="59516" cy="61502"/>
            </a:xfrm>
            <a:custGeom>
              <a:avLst/>
              <a:gdLst>
                <a:gd name="connsiteX0" fmla="*/ 41314 w 45467"/>
                <a:gd name="connsiteY0" fmla="*/ 27550 h 46984"/>
                <a:gd name="connsiteX1" fmla="*/ 5502 w 45467"/>
                <a:gd name="connsiteY1" fmla="*/ 27550 h 46984"/>
                <a:gd name="connsiteX2" fmla="*/ 10074 w 45467"/>
                <a:gd name="connsiteY2" fmla="*/ 35551 h 46984"/>
                <a:gd name="connsiteX3" fmla="*/ 32743 w 45467"/>
                <a:gd name="connsiteY3" fmla="*/ 33170 h 46984"/>
                <a:gd name="connsiteX4" fmla="*/ 38170 w 45467"/>
                <a:gd name="connsiteY4" fmla="*/ 39171 h 46984"/>
                <a:gd name="connsiteX5" fmla="*/ 19120 w 45467"/>
                <a:gd name="connsiteY5" fmla="*/ 46791 h 46984"/>
                <a:gd name="connsiteX6" fmla="*/ -4023 w 45467"/>
                <a:gd name="connsiteY6" fmla="*/ 22149 h 46984"/>
                <a:gd name="connsiteX7" fmla="*/ 2833 w 45467"/>
                <a:gd name="connsiteY7" fmla="*/ 6119 h 46984"/>
                <a:gd name="connsiteX8" fmla="*/ 19027 w 45467"/>
                <a:gd name="connsiteY8" fmla="*/ -168 h 46984"/>
                <a:gd name="connsiteX9" fmla="*/ 34836 w 45467"/>
                <a:gd name="connsiteY9" fmla="*/ 5452 h 46984"/>
                <a:gd name="connsiteX10" fmla="*/ 41412 w 45467"/>
                <a:gd name="connsiteY10" fmla="*/ 20883 h 46984"/>
                <a:gd name="connsiteX11" fmla="*/ 5502 w 45467"/>
                <a:gd name="connsiteY11" fmla="*/ 19930 h 46984"/>
                <a:gd name="connsiteX12" fmla="*/ 31696 w 45467"/>
                <a:gd name="connsiteY12" fmla="*/ 19930 h 46984"/>
                <a:gd name="connsiteX13" fmla="*/ 28073 w 45467"/>
                <a:gd name="connsiteY13" fmla="*/ 11167 h 46984"/>
                <a:gd name="connsiteX14" fmla="*/ 19218 w 45467"/>
                <a:gd name="connsiteY14" fmla="*/ 8024 h 46984"/>
                <a:gd name="connsiteX15" fmla="*/ 9693 w 45467"/>
                <a:gd name="connsiteY15" fmla="*/ 11262 h 46984"/>
                <a:gd name="connsiteX16" fmla="*/ 5502 w 45467"/>
                <a:gd name="connsiteY16" fmla="*/ 19930 h 4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467" h="46984">
                  <a:moveTo>
                    <a:pt x="41314" y="27550"/>
                  </a:moveTo>
                  <a:lnTo>
                    <a:pt x="5502" y="27550"/>
                  </a:lnTo>
                  <a:cubicBezTo>
                    <a:pt x="5786" y="30760"/>
                    <a:pt x="7405" y="33684"/>
                    <a:pt x="10074" y="35551"/>
                  </a:cubicBezTo>
                  <a:cubicBezTo>
                    <a:pt x="17218" y="40409"/>
                    <a:pt x="26743" y="39399"/>
                    <a:pt x="32743" y="33170"/>
                  </a:cubicBezTo>
                  <a:lnTo>
                    <a:pt x="38170" y="39171"/>
                  </a:lnTo>
                  <a:cubicBezTo>
                    <a:pt x="33124" y="44266"/>
                    <a:pt x="26264" y="47029"/>
                    <a:pt x="19120" y="46791"/>
                  </a:cubicBezTo>
                  <a:cubicBezTo>
                    <a:pt x="5879" y="46381"/>
                    <a:pt x="-4404" y="35342"/>
                    <a:pt x="-4023" y="22149"/>
                  </a:cubicBezTo>
                  <a:cubicBezTo>
                    <a:pt x="-3832" y="16130"/>
                    <a:pt x="-1358" y="10405"/>
                    <a:pt x="2833" y="6119"/>
                  </a:cubicBezTo>
                  <a:cubicBezTo>
                    <a:pt x="7214" y="2023"/>
                    <a:pt x="13023" y="-225"/>
                    <a:pt x="19027" y="-168"/>
                  </a:cubicBezTo>
                  <a:cubicBezTo>
                    <a:pt x="24836" y="-358"/>
                    <a:pt x="30454" y="1652"/>
                    <a:pt x="34836" y="5452"/>
                  </a:cubicBezTo>
                  <a:cubicBezTo>
                    <a:pt x="39314" y="9300"/>
                    <a:pt x="41696" y="14996"/>
                    <a:pt x="41412" y="20883"/>
                  </a:cubicBezTo>
                  <a:close/>
                  <a:moveTo>
                    <a:pt x="5502" y="19930"/>
                  </a:moveTo>
                  <a:lnTo>
                    <a:pt x="31696" y="19930"/>
                  </a:lnTo>
                  <a:cubicBezTo>
                    <a:pt x="31887" y="16606"/>
                    <a:pt x="30552" y="13377"/>
                    <a:pt x="28073" y="11167"/>
                  </a:cubicBezTo>
                  <a:cubicBezTo>
                    <a:pt x="25599" y="9043"/>
                    <a:pt x="22455" y="7929"/>
                    <a:pt x="19218" y="8024"/>
                  </a:cubicBezTo>
                  <a:cubicBezTo>
                    <a:pt x="15786" y="8033"/>
                    <a:pt x="12456" y="9167"/>
                    <a:pt x="9693" y="11262"/>
                  </a:cubicBezTo>
                  <a:cubicBezTo>
                    <a:pt x="6930" y="13291"/>
                    <a:pt x="5405" y="16530"/>
                    <a:pt x="5502" y="19930"/>
                  </a:cubicBezTo>
                  <a:close/>
                </a:path>
              </a:pathLst>
            </a:custGeom>
            <a:solidFill>
              <a:srgbClr val="6D6E71"/>
            </a:solidFill>
            <a:ln w="9525" cap="flat">
              <a:noFill/>
              <a:prstDash val="solid"/>
              <a:miter/>
            </a:ln>
          </p:spPr>
          <p:txBody>
            <a:bodyPr rtlCol="0" anchor="ctr"/>
            <a:lstStyle/>
            <a:p>
              <a:endParaRPr lang="en-US"/>
            </a:p>
          </p:txBody>
        </p:sp>
        <p:sp>
          <p:nvSpPr>
            <p:cNvPr id="1360" name="Freeform: Shape 1359">
              <a:extLst>
                <a:ext uri="{FF2B5EF4-FFF2-40B4-BE49-F238E27FC236}">
                  <a16:creationId xmlns:a16="http://schemas.microsoft.com/office/drawing/2014/main" id="{BAA5EF52-5173-4DE8-B267-52D8FA338D4B}"/>
                </a:ext>
              </a:extLst>
            </p:cNvPr>
            <p:cNvSpPr/>
            <p:nvPr/>
          </p:nvSpPr>
          <p:spPr>
            <a:xfrm>
              <a:off x="7501199" y="641604"/>
              <a:ext cx="96197" cy="61297"/>
            </a:xfrm>
            <a:custGeom>
              <a:avLst/>
              <a:gdLst>
                <a:gd name="connsiteX0" fmla="*/ 5492 w 73489"/>
                <a:gd name="connsiteY0" fmla="*/ 21501 h 46827"/>
                <a:gd name="connsiteX1" fmla="*/ 5492 w 73489"/>
                <a:gd name="connsiteY1" fmla="*/ 46171 h 46827"/>
                <a:gd name="connsiteX2" fmla="*/ -4033 w 73489"/>
                <a:gd name="connsiteY2" fmla="*/ 46171 h 46827"/>
                <a:gd name="connsiteX3" fmla="*/ -4033 w 73489"/>
                <a:gd name="connsiteY3" fmla="*/ 546 h 46827"/>
                <a:gd name="connsiteX4" fmla="*/ 5492 w 73489"/>
                <a:gd name="connsiteY4" fmla="*/ 546 h 46827"/>
                <a:gd name="connsiteX5" fmla="*/ 5492 w 73489"/>
                <a:gd name="connsiteY5" fmla="*/ 8833 h 46827"/>
                <a:gd name="connsiteX6" fmla="*/ 11687 w 73489"/>
                <a:gd name="connsiteY6" fmla="*/ 2261 h 46827"/>
                <a:gd name="connsiteX7" fmla="*/ 20640 w 73489"/>
                <a:gd name="connsiteY7" fmla="*/ -121 h 46827"/>
                <a:gd name="connsiteX8" fmla="*/ 35309 w 73489"/>
                <a:gd name="connsiteY8" fmla="*/ 8738 h 46827"/>
                <a:gd name="connsiteX9" fmla="*/ 52261 w 73489"/>
                <a:gd name="connsiteY9" fmla="*/ -121 h 46827"/>
                <a:gd name="connsiteX10" fmla="*/ 64642 w 73489"/>
                <a:gd name="connsiteY10" fmla="*/ 4547 h 46827"/>
                <a:gd name="connsiteX11" fmla="*/ 69405 w 73489"/>
                <a:gd name="connsiteY11" fmla="*/ 18167 h 46827"/>
                <a:gd name="connsiteX12" fmla="*/ 69405 w 73489"/>
                <a:gd name="connsiteY12" fmla="*/ 46171 h 46827"/>
                <a:gd name="connsiteX13" fmla="*/ 59880 w 73489"/>
                <a:gd name="connsiteY13" fmla="*/ 46171 h 46827"/>
                <a:gd name="connsiteX14" fmla="*/ 59880 w 73489"/>
                <a:gd name="connsiteY14" fmla="*/ 21120 h 46827"/>
                <a:gd name="connsiteX15" fmla="*/ 49406 w 73489"/>
                <a:gd name="connsiteY15" fmla="*/ 8547 h 46827"/>
                <a:gd name="connsiteX16" fmla="*/ 40830 w 73489"/>
                <a:gd name="connsiteY16" fmla="*/ 11690 h 46827"/>
                <a:gd name="connsiteX17" fmla="*/ 37021 w 73489"/>
                <a:gd name="connsiteY17" fmla="*/ 21215 h 46827"/>
                <a:gd name="connsiteX18" fmla="*/ 37021 w 73489"/>
                <a:gd name="connsiteY18" fmla="*/ 46647 h 46827"/>
                <a:gd name="connsiteX19" fmla="*/ 27496 w 73489"/>
                <a:gd name="connsiteY19" fmla="*/ 46647 h 46827"/>
                <a:gd name="connsiteX20" fmla="*/ 27496 w 73489"/>
                <a:gd name="connsiteY20" fmla="*/ 21596 h 46827"/>
                <a:gd name="connsiteX21" fmla="*/ 25212 w 73489"/>
                <a:gd name="connsiteY21" fmla="*/ 12071 h 46827"/>
                <a:gd name="connsiteX22" fmla="*/ 17971 w 73489"/>
                <a:gd name="connsiteY22" fmla="*/ 9023 h 46827"/>
                <a:gd name="connsiteX23" fmla="*/ 9306 w 73489"/>
                <a:gd name="connsiteY23" fmla="*/ 12262 h 46827"/>
                <a:gd name="connsiteX24" fmla="*/ 5492 w 73489"/>
                <a:gd name="connsiteY24" fmla="*/ 21501 h 46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89" h="46827">
                  <a:moveTo>
                    <a:pt x="5492" y="21501"/>
                  </a:moveTo>
                  <a:lnTo>
                    <a:pt x="5492" y="46171"/>
                  </a:lnTo>
                  <a:lnTo>
                    <a:pt x="-4033" y="46171"/>
                  </a:lnTo>
                  <a:lnTo>
                    <a:pt x="-4033" y="546"/>
                  </a:lnTo>
                  <a:lnTo>
                    <a:pt x="5492" y="546"/>
                  </a:lnTo>
                  <a:lnTo>
                    <a:pt x="5492" y="8833"/>
                  </a:lnTo>
                  <a:cubicBezTo>
                    <a:pt x="6827" y="6071"/>
                    <a:pt x="9018" y="3775"/>
                    <a:pt x="11687" y="2261"/>
                  </a:cubicBezTo>
                  <a:cubicBezTo>
                    <a:pt x="14352" y="679"/>
                    <a:pt x="17496" y="-140"/>
                    <a:pt x="20640" y="-121"/>
                  </a:cubicBezTo>
                  <a:cubicBezTo>
                    <a:pt x="26923" y="-692"/>
                    <a:pt x="32830" y="2899"/>
                    <a:pt x="35309" y="8738"/>
                  </a:cubicBezTo>
                  <a:cubicBezTo>
                    <a:pt x="39211" y="3194"/>
                    <a:pt x="45499" y="-121"/>
                    <a:pt x="52261" y="-121"/>
                  </a:cubicBezTo>
                  <a:cubicBezTo>
                    <a:pt x="56833" y="-340"/>
                    <a:pt x="61312" y="1346"/>
                    <a:pt x="64642" y="4547"/>
                  </a:cubicBezTo>
                  <a:cubicBezTo>
                    <a:pt x="68074" y="8233"/>
                    <a:pt x="69786" y="13167"/>
                    <a:pt x="69405" y="18167"/>
                  </a:cubicBezTo>
                  <a:lnTo>
                    <a:pt x="69405" y="46171"/>
                  </a:lnTo>
                  <a:lnTo>
                    <a:pt x="59880" y="46171"/>
                  </a:lnTo>
                  <a:lnTo>
                    <a:pt x="59880" y="21120"/>
                  </a:lnTo>
                  <a:cubicBezTo>
                    <a:pt x="59880" y="12738"/>
                    <a:pt x="56359" y="8547"/>
                    <a:pt x="49406" y="8547"/>
                  </a:cubicBezTo>
                  <a:cubicBezTo>
                    <a:pt x="46262" y="8509"/>
                    <a:pt x="43211" y="9633"/>
                    <a:pt x="40830" y="11690"/>
                  </a:cubicBezTo>
                  <a:cubicBezTo>
                    <a:pt x="38165" y="14119"/>
                    <a:pt x="36737" y="17625"/>
                    <a:pt x="37021" y="21215"/>
                  </a:cubicBezTo>
                  <a:lnTo>
                    <a:pt x="37021" y="46647"/>
                  </a:lnTo>
                  <a:lnTo>
                    <a:pt x="27496" y="46647"/>
                  </a:lnTo>
                  <a:lnTo>
                    <a:pt x="27496" y="21596"/>
                  </a:lnTo>
                  <a:cubicBezTo>
                    <a:pt x="27784" y="18263"/>
                    <a:pt x="26923" y="14919"/>
                    <a:pt x="25212" y="12071"/>
                  </a:cubicBezTo>
                  <a:cubicBezTo>
                    <a:pt x="23496" y="9919"/>
                    <a:pt x="20733" y="8776"/>
                    <a:pt x="17971" y="9023"/>
                  </a:cubicBezTo>
                  <a:cubicBezTo>
                    <a:pt x="14733" y="8966"/>
                    <a:pt x="11687" y="10119"/>
                    <a:pt x="9306" y="12262"/>
                  </a:cubicBezTo>
                  <a:cubicBezTo>
                    <a:pt x="6827" y="14662"/>
                    <a:pt x="5399" y="18025"/>
                    <a:pt x="5492" y="21501"/>
                  </a:cubicBezTo>
                  <a:close/>
                </a:path>
              </a:pathLst>
            </a:custGeom>
            <a:solidFill>
              <a:srgbClr val="6D6E71"/>
            </a:solidFill>
            <a:ln w="9525" cap="flat">
              <a:noFill/>
              <a:prstDash val="solid"/>
              <a:miter/>
            </a:ln>
          </p:spPr>
          <p:txBody>
            <a:bodyPr rtlCol="0" anchor="ctr"/>
            <a:lstStyle/>
            <a:p>
              <a:endParaRPr lang="en-US"/>
            </a:p>
          </p:txBody>
        </p:sp>
        <p:sp>
          <p:nvSpPr>
            <p:cNvPr id="1361" name="Freeform: Shape 1360">
              <a:extLst>
                <a:ext uri="{FF2B5EF4-FFF2-40B4-BE49-F238E27FC236}">
                  <a16:creationId xmlns:a16="http://schemas.microsoft.com/office/drawing/2014/main" id="{21F16DCE-6C29-4D64-9D31-31254F913B9F}"/>
                </a:ext>
              </a:extLst>
            </p:cNvPr>
            <p:cNvSpPr/>
            <p:nvPr/>
          </p:nvSpPr>
          <p:spPr>
            <a:xfrm>
              <a:off x="7611142" y="641169"/>
              <a:ext cx="59425" cy="61496"/>
            </a:xfrm>
            <a:custGeom>
              <a:avLst/>
              <a:gdLst>
                <a:gd name="connsiteX0" fmla="*/ 41327 w 45397"/>
                <a:gd name="connsiteY0" fmla="*/ 27929 h 46979"/>
                <a:gd name="connsiteX1" fmla="*/ 5608 w 45397"/>
                <a:gd name="connsiteY1" fmla="*/ 27929 h 46979"/>
                <a:gd name="connsiteX2" fmla="*/ 10180 w 45397"/>
                <a:gd name="connsiteY2" fmla="*/ 35930 h 46979"/>
                <a:gd name="connsiteX3" fmla="*/ 32564 w 45397"/>
                <a:gd name="connsiteY3" fmla="*/ 33168 h 46979"/>
                <a:gd name="connsiteX4" fmla="*/ 38090 w 45397"/>
                <a:gd name="connsiteY4" fmla="*/ 39168 h 46979"/>
                <a:gd name="connsiteX5" fmla="*/ 19040 w 45397"/>
                <a:gd name="connsiteY5" fmla="*/ 46788 h 46979"/>
                <a:gd name="connsiteX6" fmla="*/ -4010 w 45397"/>
                <a:gd name="connsiteY6" fmla="*/ 24909 h 46979"/>
                <a:gd name="connsiteX7" fmla="*/ -4010 w 45397"/>
                <a:gd name="connsiteY7" fmla="*/ 23262 h 46979"/>
                <a:gd name="connsiteX8" fmla="*/ 2845 w 45397"/>
                <a:gd name="connsiteY8" fmla="*/ 6117 h 46979"/>
                <a:gd name="connsiteX9" fmla="*/ 34853 w 45397"/>
                <a:gd name="connsiteY9" fmla="*/ 5450 h 46979"/>
                <a:gd name="connsiteX10" fmla="*/ 41327 w 45397"/>
                <a:gd name="connsiteY10" fmla="*/ 20880 h 46979"/>
                <a:gd name="connsiteX11" fmla="*/ 5608 w 45397"/>
                <a:gd name="connsiteY11" fmla="*/ 20309 h 46979"/>
                <a:gd name="connsiteX12" fmla="*/ 31709 w 45397"/>
                <a:gd name="connsiteY12" fmla="*/ 20309 h 46979"/>
                <a:gd name="connsiteX13" fmla="*/ 28183 w 45397"/>
                <a:gd name="connsiteY13" fmla="*/ 11546 h 46979"/>
                <a:gd name="connsiteX14" fmla="*/ 19230 w 45397"/>
                <a:gd name="connsiteY14" fmla="*/ 8403 h 46979"/>
                <a:gd name="connsiteX15" fmla="*/ 9705 w 45397"/>
                <a:gd name="connsiteY15" fmla="*/ 11641 h 46979"/>
                <a:gd name="connsiteX16" fmla="*/ 5608 w 45397"/>
                <a:gd name="connsiteY16" fmla="*/ 20309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97" h="46979">
                  <a:moveTo>
                    <a:pt x="41327" y="27929"/>
                  </a:moveTo>
                  <a:lnTo>
                    <a:pt x="5608" y="27929"/>
                  </a:lnTo>
                  <a:cubicBezTo>
                    <a:pt x="5799" y="31167"/>
                    <a:pt x="7515" y="34120"/>
                    <a:pt x="10180" y="35930"/>
                  </a:cubicBezTo>
                  <a:cubicBezTo>
                    <a:pt x="17323" y="40569"/>
                    <a:pt x="26755" y="39406"/>
                    <a:pt x="32564" y="33168"/>
                  </a:cubicBezTo>
                  <a:lnTo>
                    <a:pt x="38090" y="39168"/>
                  </a:lnTo>
                  <a:cubicBezTo>
                    <a:pt x="33039" y="44245"/>
                    <a:pt x="26183" y="46998"/>
                    <a:pt x="19040" y="46788"/>
                  </a:cubicBezTo>
                  <a:cubicBezTo>
                    <a:pt x="6654" y="47122"/>
                    <a:pt x="-3726" y="37321"/>
                    <a:pt x="-4010" y="24909"/>
                  </a:cubicBezTo>
                  <a:cubicBezTo>
                    <a:pt x="-4010" y="24366"/>
                    <a:pt x="-4010" y="23814"/>
                    <a:pt x="-4010" y="23262"/>
                  </a:cubicBezTo>
                  <a:cubicBezTo>
                    <a:pt x="-4299" y="16823"/>
                    <a:pt x="-1820" y="10574"/>
                    <a:pt x="2845" y="6117"/>
                  </a:cubicBezTo>
                  <a:cubicBezTo>
                    <a:pt x="11896" y="-2018"/>
                    <a:pt x="25514" y="-2303"/>
                    <a:pt x="34853" y="5450"/>
                  </a:cubicBezTo>
                  <a:cubicBezTo>
                    <a:pt x="39234" y="9317"/>
                    <a:pt x="41708" y="15013"/>
                    <a:pt x="41327" y="20880"/>
                  </a:cubicBezTo>
                  <a:close/>
                  <a:moveTo>
                    <a:pt x="5608" y="20309"/>
                  </a:moveTo>
                  <a:lnTo>
                    <a:pt x="31709" y="20309"/>
                  </a:lnTo>
                  <a:cubicBezTo>
                    <a:pt x="31899" y="17004"/>
                    <a:pt x="30657" y="13775"/>
                    <a:pt x="28183" y="11546"/>
                  </a:cubicBezTo>
                  <a:cubicBezTo>
                    <a:pt x="25704" y="9431"/>
                    <a:pt x="22467" y="8317"/>
                    <a:pt x="19230" y="8403"/>
                  </a:cubicBezTo>
                  <a:cubicBezTo>
                    <a:pt x="15803" y="8393"/>
                    <a:pt x="12468" y="9536"/>
                    <a:pt x="9705" y="11641"/>
                  </a:cubicBezTo>
                  <a:cubicBezTo>
                    <a:pt x="7036" y="13689"/>
                    <a:pt x="5515" y="16928"/>
                    <a:pt x="5608" y="20309"/>
                  </a:cubicBezTo>
                  <a:close/>
                </a:path>
              </a:pathLst>
            </a:custGeom>
            <a:solidFill>
              <a:srgbClr val="6D6E71"/>
            </a:solidFill>
            <a:ln w="9525" cap="flat">
              <a:noFill/>
              <a:prstDash val="solid"/>
              <a:miter/>
            </a:ln>
          </p:spPr>
          <p:txBody>
            <a:bodyPr rtlCol="0" anchor="ctr"/>
            <a:lstStyle/>
            <a:p>
              <a:endParaRPr lang="en-US"/>
            </a:p>
          </p:txBody>
        </p:sp>
        <p:sp>
          <p:nvSpPr>
            <p:cNvPr id="1362" name="Freeform: Shape 1361">
              <a:extLst>
                <a:ext uri="{FF2B5EF4-FFF2-40B4-BE49-F238E27FC236}">
                  <a16:creationId xmlns:a16="http://schemas.microsoft.com/office/drawing/2014/main" id="{4C92FA3D-E0B5-443A-94AB-0CA7858B8D7E}"/>
                </a:ext>
              </a:extLst>
            </p:cNvPr>
            <p:cNvSpPr/>
            <p:nvPr/>
          </p:nvSpPr>
          <p:spPr>
            <a:xfrm>
              <a:off x="7678232" y="641655"/>
              <a:ext cx="53072" cy="61510"/>
            </a:xfrm>
            <a:custGeom>
              <a:avLst/>
              <a:gdLst>
                <a:gd name="connsiteX0" fmla="*/ 36364 w 40544"/>
                <a:gd name="connsiteY0" fmla="*/ 46131 h 46990"/>
                <a:gd name="connsiteX1" fmla="*/ 27602 w 40544"/>
                <a:gd name="connsiteY1" fmla="*/ 46131 h 46990"/>
                <a:gd name="connsiteX2" fmla="*/ 27602 w 40544"/>
                <a:gd name="connsiteY2" fmla="*/ 40035 h 46990"/>
                <a:gd name="connsiteX3" fmla="*/ 12459 w 40544"/>
                <a:gd name="connsiteY3" fmla="*/ 46798 h 46990"/>
                <a:gd name="connsiteX4" fmla="*/ 646 w 40544"/>
                <a:gd name="connsiteY4" fmla="*/ 42797 h 46990"/>
                <a:gd name="connsiteX5" fmla="*/ -4019 w 40544"/>
                <a:gd name="connsiteY5" fmla="*/ 32034 h 46990"/>
                <a:gd name="connsiteX6" fmla="*/ 934 w 40544"/>
                <a:gd name="connsiteY6" fmla="*/ 21938 h 46990"/>
                <a:gd name="connsiteX7" fmla="*/ 14459 w 40544"/>
                <a:gd name="connsiteY7" fmla="*/ 18604 h 46990"/>
                <a:gd name="connsiteX8" fmla="*/ 26839 w 40544"/>
                <a:gd name="connsiteY8" fmla="*/ 18604 h 46990"/>
                <a:gd name="connsiteX9" fmla="*/ 26839 w 40544"/>
                <a:gd name="connsiteY9" fmla="*/ 16889 h 46990"/>
                <a:gd name="connsiteX10" fmla="*/ 16747 w 40544"/>
                <a:gd name="connsiteY10" fmla="*/ 7841 h 46990"/>
                <a:gd name="connsiteX11" fmla="*/ 3506 w 40544"/>
                <a:gd name="connsiteY11" fmla="*/ 12413 h 46990"/>
                <a:gd name="connsiteX12" fmla="*/ -782 w 40544"/>
                <a:gd name="connsiteY12" fmla="*/ 6412 h 46990"/>
                <a:gd name="connsiteX13" fmla="*/ 18268 w 40544"/>
                <a:gd name="connsiteY13" fmla="*/ -160 h 46990"/>
                <a:gd name="connsiteX14" fmla="*/ 31411 w 40544"/>
                <a:gd name="connsiteY14" fmla="*/ 3936 h 46990"/>
                <a:gd name="connsiteX15" fmla="*/ 36462 w 40544"/>
                <a:gd name="connsiteY15" fmla="*/ 16699 h 46990"/>
                <a:gd name="connsiteX16" fmla="*/ 26839 w 40544"/>
                <a:gd name="connsiteY16" fmla="*/ 29177 h 46990"/>
                <a:gd name="connsiteX17" fmla="*/ 26839 w 40544"/>
                <a:gd name="connsiteY17" fmla="*/ 25272 h 46990"/>
                <a:gd name="connsiteX18" fmla="*/ 16077 w 40544"/>
                <a:gd name="connsiteY18" fmla="*/ 25272 h 46990"/>
                <a:gd name="connsiteX19" fmla="*/ 5697 w 40544"/>
                <a:gd name="connsiteY19" fmla="*/ 31844 h 46990"/>
                <a:gd name="connsiteX20" fmla="*/ 8269 w 40544"/>
                <a:gd name="connsiteY20" fmla="*/ 36892 h 46990"/>
                <a:gd name="connsiteX21" fmla="*/ 15412 w 40544"/>
                <a:gd name="connsiteY21" fmla="*/ 38702 h 46990"/>
                <a:gd name="connsiteX22" fmla="*/ 23412 w 40544"/>
                <a:gd name="connsiteY22" fmla="*/ 36130 h 46990"/>
                <a:gd name="connsiteX23" fmla="*/ 26746 w 40544"/>
                <a:gd name="connsiteY23" fmla="*/ 29177 h 4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544" h="46990">
                  <a:moveTo>
                    <a:pt x="36364" y="46131"/>
                  </a:moveTo>
                  <a:lnTo>
                    <a:pt x="27602" y="46131"/>
                  </a:lnTo>
                  <a:lnTo>
                    <a:pt x="27602" y="40035"/>
                  </a:lnTo>
                  <a:cubicBezTo>
                    <a:pt x="23891" y="44483"/>
                    <a:pt x="18268" y="46979"/>
                    <a:pt x="12459" y="46798"/>
                  </a:cubicBezTo>
                  <a:cubicBezTo>
                    <a:pt x="8171" y="46960"/>
                    <a:pt x="3980" y="45531"/>
                    <a:pt x="646" y="42797"/>
                  </a:cubicBezTo>
                  <a:cubicBezTo>
                    <a:pt x="-2401" y="40092"/>
                    <a:pt x="-4117" y="36140"/>
                    <a:pt x="-4019" y="32034"/>
                  </a:cubicBezTo>
                  <a:cubicBezTo>
                    <a:pt x="-4210" y="28034"/>
                    <a:pt x="-2401" y="24214"/>
                    <a:pt x="934" y="21938"/>
                  </a:cubicBezTo>
                  <a:cubicBezTo>
                    <a:pt x="5031" y="19528"/>
                    <a:pt x="9696" y="18375"/>
                    <a:pt x="14459" y="18604"/>
                  </a:cubicBezTo>
                  <a:lnTo>
                    <a:pt x="26839" y="18604"/>
                  </a:lnTo>
                  <a:lnTo>
                    <a:pt x="26839" y="16889"/>
                  </a:lnTo>
                  <a:cubicBezTo>
                    <a:pt x="26839" y="10794"/>
                    <a:pt x="23509" y="7841"/>
                    <a:pt x="16747" y="7841"/>
                  </a:cubicBezTo>
                  <a:cubicBezTo>
                    <a:pt x="11985" y="8022"/>
                    <a:pt x="7413" y="9613"/>
                    <a:pt x="3506" y="12413"/>
                  </a:cubicBezTo>
                  <a:lnTo>
                    <a:pt x="-782" y="6412"/>
                  </a:lnTo>
                  <a:cubicBezTo>
                    <a:pt x="4650" y="2088"/>
                    <a:pt x="11315" y="-227"/>
                    <a:pt x="18268" y="-160"/>
                  </a:cubicBezTo>
                  <a:cubicBezTo>
                    <a:pt x="23030" y="-370"/>
                    <a:pt x="27602" y="1078"/>
                    <a:pt x="31411" y="3936"/>
                  </a:cubicBezTo>
                  <a:cubicBezTo>
                    <a:pt x="35034" y="7164"/>
                    <a:pt x="36844" y="11889"/>
                    <a:pt x="36462" y="16699"/>
                  </a:cubicBezTo>
                  <a:close/>
                  <a:moveTo>
                    <a:pt x="26839" y="29177"/>
                  </a:moveTo>
                  <a:lnTo>
                    <a:pt x="26839" y="25272"/>
                  </a:lnTo>
                  <a:lnTo>
                    <a:pt x="16077" y="25272"/>
                  </a:lnTo>
                  <a:cubicBezTo>
                    <a:pt x="9124" y="25272"/>
                    <a:pt x="5697" y="27462"/>
                    <a:pt x="5697" y="31844"/>
                  </a:cubicBezTo>
                  <a:cubicBezTo>
                    <a:pt x="5599" y="33863"/>
                    <a:pt x="6552" y="35787"/>
                    <a:pt x="8269" y="36892"/>
                  </a:cubicBezTo>
                  <a:cubicBezTo>
                    <a:pt x="10459" y="38188"/>
                    <a:pt x="12933" y="38816"/>
                    <a:pt x="15412" y="38702"/>
                  </a:cubicBezTo>
                  <a:cubicBezTo>
                    <a:pt x="18268" y="38759"/>
                    <a:pt x="21128" y="37854"/>
                    <a:pt x="23412" y="36130"/>
                  </a:cubicBezTo>
                  <a:cubicBezTo>
                    <a:pt x="25602" y="34501"/>
                    <a:pt x="26839" y="31901"/>
                    <a:pt x="26746" y="29177"/>
                  </a:cubicBezTo>
                  <a:close/>
                </a:path>
              </a:pathLst>
            </a:custGeom>
            <a:solidFill>
              <a:srgbClr val="6D6E71"/>
            </a:solidFill>
            <a:ln w="9525" cap="flat">
              <a:noFill/>
              <a:prstDash val="solid"/>
              <a:miter/>
            </a:ln>
          </p:spPr>
          <p:txBody>
            <a:bodyPr rtlCol="0" anchor="ctr"/>
            <a:lstStyle/>
            <a:p>
              <a:endParaRPr lang="en-US"/>
            </a:p>
          </p:txBody>
        </p:sp>
        <p:sp>
          <p:nvSpPr>
            <p:cNvPr id="1363" name="Freeform: Shape 1362">
              <a:extLst>
                <a:ext uri="{FF2B5EF4-FFF2-40B4-BE49-F238E27FC236}">
                  <a16:creationId xmlns:a16="http://schemas.microsoft.com/office/drawing/2014/main" id="{B440755A-79B9-4F65-A8A3-800D950E9CBB}"/>
                </a:ext>
              </a:extLst>
            </p:cNvPr>
            <p:cNvSpPr/>
            <p:nvPr/>
          </p:nvSpPr>
          <p:spPr>
            <a:xfrm>
              <a:off x="7748695" y="641686"/>
              <a:ext cx="55027" cy="60589"/>
            </a:xfrm>
            <a:custGeom>
              <a:avLst/>
              <a:gdLst>
                <a:gd name="connsiteX0" fmla="*/ 5492 w 42037"/>
                <a:gd name="connsiteY0" fmla="*/ 21437 h 46286"/>
                <a:gd name="connsiteX1" fmla="*/ 5492 w 42037"/>
                <a:gd name="connsiteY1" fmla="*/ 46107 h 46286"/>
                <a:gd name="connsiteX2" fmla="*/ -4033 w 42037"/>
                <a:gd name="connsiteY2" fmla="*/ 46107 h 46286"/>
                <a:gd name="connsiteX3" fmla="*/ -4033 w 42037"/>
                <a:gd name="connsiteY3" fmla="*/ 482 h 46286"/>
                <a:gd name="connsiteX4" fmla="*/ 5492 w 42037"/>
                <a:gd name="connsiteY4" fmla="*/ 482 h 46286"/>
                <a:gd name="connsiteX5" fmla="*/ 5492 w 42037"/>
                <a:gd name="connsiteY5" fmla="*/ 8769 h 46286"/>
                <a:gd name="connsiteX6" fmla="*/ 11873 w 42037"/>
                <a:gd name="connsiteY6" fmla="*/ 2197 h 46286"/>
                <a:gd name="connsiteX7" fmla="*/ 33211 w 42037"/>
                <a:gd name="connsiteY7" fmla="*/ 4483 h 46286"/>
                <a:gd name="connsiteX8" fmla="*/ 37974 w 42037"/>
                <a:gd name="connsiteY8" fmla="*/ 18103 h 46286"/>
                <a:gd name="connsiteX9" fmla="*/ 37974 w 42037"/>
                <a:gd name="connsiteY9" fmla="*/ 46107 h 46286"/>
                <a:gd name="connsiteX10" fmla="*/ 28449 w 42037"/>
                <a:gd name="connsiteY10" fmla="*/ 46107 h 46286"/>
                <a:gd name="connsiteX11" fmla="*/ 28449 w 42037"/>
                <a:gd name="connsiteY11" fmla="*/ 21056 h 46286"/>
                <a:gd name="connsiteX12" fmla="*/ 17971 w 42037"/>
                <a:gd name="connsiteY12" fmla="*/ 8483 h 46286"/>
                <a:gd name="connsiteX13" fmla="*/ 9301 w 42037"/>
                <a:gd name="connsiteY13" fmla="*/ 11722 h 46286"/>
                <a:gd name="connsiteX14" fmla="*/ 5492 w 42037"/>
                <a:gd name="connsiteY14" fmla="*/ 21437 h 4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37" h="46286">
                  <a:moveTo>
                    <a:pt x="5492" y="21437"/>
                  </a:moveTo>
                  <a:lnTo>
                    <a:pt x="5492" y="46107"/>
                  </a:lnTo>
                  <a:lnTo>
                    <a:pt x="-4033" y="46107"/>
                  </a:lnTo>
                  <a:lnTo>
                    <a:pt x="-4033" y="482"/>
                  </a:lnTo>
                  <a:lnTo>
                    <a:pt x="5492" y="482"/>
                  </a:lnTo>
                  <a:lnTo>
                    <a:pt x="5492" y="8769"/>
                  </a:lnTo>
                  <a:cubicBezTo>
                    <a:pt x="7018" y="6073"/>
                    <a:pt x="9208" y="3816"/>
                    <a:pt x="11873" y="2197"/>
                  </a:cubicBezTo>
                  <a:cubicBezTo>
                    <a:pt x="18733" y="-1670"/>
                    <a:pt x="27305" y="-756"/>
                    <a:pt x="33211" y="4483"/>
                  </a:cubicBezTo>
                  <a:cubicBezTo>
                    <a:pt x="36546" y="8188"/>
                    <a:pt x="38258" y="13103"/>
                    <a:pt x="37974" y="18103"/>
                  </a:cubicBezTo>
                  <a:lnTo>
                    <a:pt x="37974" y="46107"/>
                  </a:lnTo>
                  <a:lnTo>
                    <a:pt x="28449" y="46107"/>
                  </a:lnTo>
                  <a:lnTo>
                    <a:pt x="28449" y="21056"/>
                  </a:lnTo>
                  <a:cubicBezTo>
                    <a:pt x="28449" y="12674"/>
                    <a:pt x="24924" y="8483"/>
                    <a:pt x="17971" y="8483"/>
                  </a:cubicBezTo>
                  <a:cubicBezTo>
                    <a:pt x="14733" y="8426"/>
                    <a:pt x="11683" y="9579"/>
                    <a:pt x="9301" y="11722"/>
                  </a:cubicBezTo>
                  <a:cubicBezTo>
                    <a:pt x="6636" y="14236"/>
                    <a:pt x="5302" y="17789"/>
                    <a:pt x="5492" y="21437"/>
                  </a:cubicBezTo>
                  <a:close/>
                </a:path>
              </a:pathLst>
            </a:custGeom>
            <a:solidFill>
              <a:srgbClr val="6D6E71"/>
            </a:solidFill>
            <a:ln w="9525" cap="flat">
              <a:noFill/>
              <a:prstDash val="solid"/>
              <a:miter/>
            </a:ln>
          </p:spPr>
          <p:txBody>
            <a:bodyPr rtlCol="0" anchor="ctr"/>
            <a:lstStyle/>
            <a:p>
              <a:endParaRPr lang="en-US"/>
            </a:p>
          </p:txBody>
        </p:sp>
        <p:sp>
          <p:nvSpPr>
            <p:cNvPr id="1364" name="Freeform: Shape 1363">
              <a:extLst>
                <a:ext uri="{FF2B5EF4-FFF2-40B4-BE49-F238E27FC236}">
                  <a16:creationId xmlns:a16="http://schemas.microsoft.com/office/drawing/2014/main" id="{08B318B1-B0FD-4D82-97D5-BAD26BF37C63}"/>
                </a:ext>
              </a:extLst>
            </p:cNvPr>
            <p:cNvSpPr/>
            <p:nvPr/>
          </p:nvSpPr>
          <p:spPr>
            <a:xfrm>
              <a:off x="7817145" y="641697"/>
              <a:ext cx="62840" cy="61453"/>
            </a:xfrm>
            <a:custGeom>
              <a:avLst/>
              <a:gdLst>
                <a:gd name="connsiteX0" fmla="*/ 37116 w 48006"/>
                <a:gd name="connsiteY0" fmla="*/ 39908 h 46946"/>
                <a:gd name="connsiteX1" fmla="*/ 2825 w 48006"/>
                <a:gd name="connsiteY1" fmla="*/ 39908 h 46946"/>
                <a:gd name="connsiteX2" fmla="*/ 2825 w 48006"/>
                <a:gd name="connsiteY2" fmla="*/ 6571 h 46946"/>
                <a:gd name="connsiteX3" fmla="*/ 37116 w 48006"/>
                <a:gd name="connsiteY3" fmla="*/ 6571 h 46946"/>
                <a:gd name="connsiteX4" fmla="*/ 37116 w 48006"/>
                <a:gd name="connsiteY4" fmla="*/ 39908 h 46946"/>
                <a:gd name="connsiteX5" fmla="*/ 9685 w 48006"/>
                <a:gd name="connsiteY5" fmla="*/ 34003 h 46946"/>
                <a:gd name="connsiteX6" fmla="*/ 19973 w 48006"/>
                <a:gd name="connsiteY6" fmla="*/ 38194 h 46946"/>
                <a:gd name="connsiteX7" fmla="*/ 30353 w 48006"/>
                <a:gd name="connsiteY7" fmla="*/ 34003 h 46946"/>
                <a:gd name="connsiteX8" fmla="*/ 30353 w 48006"/>
                <a:gd name="connsiteY8" fmla="*/ 12572 h 46946"/>
                <a:gd name="connsiteX9" fmla="*/ 19973 w 48006"/>
                <a:gd name="connsiteY9" fmla="*/ 8381 h 46946"/>
                <a:gd name="connsiteX10" fmla="*/ 9685 w 48006"/>
                <a:gd name="connsiteY10" fmla="*/ 12572 h 46946"/>
                <a:gd name="connsiteX11" fmla="*/ 9685 w 48006"/>
                <a:gd name="connsiteY11" fmla="*/ 34003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7116" y="39908"/>
                  </a:moveTo>
                  <a:cubicBezTo>
                    <a:pt x="27498" y="49052"/>
                    <a:pt x="12448" y="49052"/>
                    <a:pt x="2825" y="39908"/>
                  </a:cubicBezTo>
                  <a:cubicBezTo>
                    <a:pt x="-6319" y="30669"/>
                    <a:pt x="-6319" y="15810"/>
                    <a:pt x="2825" y="6571"/>
                  </a:cubicBezTo>
                  <a:cubicBezTo>
                    <a:pt x="12448" y="-2430"/>
                    <a:pt x="27498" y="-2430"/>
                    <a:pt x="37116" y="6571"/>
                  </a:cubicBezTo>
                  <a:cubicBezTo>
                    <a:pt x="46259" y="15810"/>
                    <a:pt x="46259" y="30669"/>
                    <a:pt x="37116" y="39908"/>
                  </a:cubicBezTo>
                  <a:close/>
                  <a:moveTo>
                    <a:pt x="9685" y="34003"/>
                  </a:moveTo>
                  <a:cubicBezTo>
                    <a:pt x="12350" y="36775"/>
                    <a:pt x="16066" y="38299"/>
                    <a:pt x="19973" y="38194"/>
                  </a:cubicBezTo>
                  <a:cubicBezTo>
                    <a:pt x="23875" y="38289"/>
                    <a:pt x="27591" y="36775"/>
                    <a:pt x="30353" y="34003"/>
                  </a:cubicBezTo>
                  <a:cubicBezTo>
                    <a:pt x="35781" y="27898"/>
                    <a:pt x="35781" y="18677"/>
                    <a:pt x="30353" y="12572"/>
                  </a:cubicBezTo>
                  <a:cubicBezTo>
                    <a:pt x="27684" y="9762"/>
                    <a:pt x="23875" y="8238"/>
                    <a:pt x="19973" y="8381"/>
                  </a:cubicBezTo>
                  <a:cubicBezTo>
                    <a:pt x="16066" y="8238"/>
                    <a:pt x="12350" y="9762"/>
                    <a:pt x="9685" y="12572"/>
                  </a:cubicBezTo>
                  <a:cubicBezTo>
                    <a:pt x="4253" y="18677"/>
                    <a:pt x="4253" y="27898"/>
                    <a:pt x="9685" y="34003"/>
                  </a:cubicBezTo>
                  <a:close/>
                </a:path>
              </a:pathLst>
            </a:custGeom>
            <a:solidFill>
              <a:srgbClr val="6D6E71"/>
            </a:solidFill>
            <a:ln w="9525" cap="flat">
              <a:noFill/>
              <a:prstDash val="solid"/>
              <a:miter/>
            </a:ln>
          </p:spPr>
          <p:txBody>
            <a:bodyPr rtlCol="0" anchor="ctr"/>
            <a:lstStyle/>
            <a:p>
              <a:endParaRPr lang="en-US"/>
            </a:p>
          </p:txBody>
        </p:sp>
        <p:sp>
          <p:nvSpPr>
            <p:cNvPr id="1365" name="Freeform: Shape 1364">
              <a:extLst>
                <a:ext uri="{FF2B5EF4-FFF2-40B4-BE49-F238E27FC236}">
                  <a16:creationId xmlns:a16="http://schemas.microsoft.com/office/drawing/2014/main" id="{E11DBAAC-09A1-416B-8076-155DF81179D9}"/>
                </a:ext>
              </a:extLst>
            </p:cNvPr>
            <p:cNvSpPr/>
            <p:nvPr/>
          </p:nvSpPr>
          <p:spPr>
            <a:xfrm>
              <a:off x="7894697" y="641557"/>
              <a:ext cx="31669" cy="60096"/>
            </a:xfrm>
            <a:custGeom>
              <a:avLst/>
              <a:gdLst>
                <a:gd name="connsiteX0" fmla="*/ 19780 w 24193"/>
                <a:gd name="connsiteY0" fmla="*/ 9631 h 45910"/>
                <a:gd name="connsiteX1" fmla="*/ 9018 w 24193"/>
                <a:gd name="connsiteY1" fmla="*/ 14203 h 45910"/>
                <a:gd name="connsiteX2" fmla="*/ 5492 w 24193"/>
                <a:gd name="connsiteY2" fmla="*/ 26681 h 45910"/>
                <a:gd name="connsiteX3" fmla="*/ 5492 w 24193"/>
                <a:gd name="connsiteY3" fmla="*/ 45731 h 45910"/>
                <a:gd name="connsiteX4" fmla="*/ -4033 w 24193"/>
                <a:gd name="connsiteY4" fmla="*/ 45731 h 45910"/>
                <a:gd name="connsiteX5" fmla="*/ -4033 w 24193"/>
                <a:gd name="connsiteY5" fmla="*/ 106 h 45910"/>
                <a:gd name="connsiteX6" fmla="*/ 5492 w 24193"/>
                <a:gd name="connsiteY6" fmla="*/ 106 h 45910"/>
                <a:gd name="connsiteX7" fmla="*/ 5492 w 24193"/>
                <a:gd name="connsiteY7" fmla="*/ 9631 h 45910"/>
                <a:gd name="connsiteX8" fmla="*/ 11780 w 24193"/>
                <a:gd name="connsiteY8" fmla="*/ 2677 h 45910"/>
                <a:gd name="connsiteX9" fmla="*/ 20161 w 24193"/>
                <a:gd name="connsiteY9" fmla="*/ -180 h 45910"/>
                <a:gd name="connsiteX10" fmla="*/ 20161 w 24193"/>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5910">
                  <a:moveTo>
                    <a:pt x="19780" y="9631"/>
                  </a:moveTo>
                  <a:cubicBezTo>
                    <a:pt x="15687" y="9355"/>
                    <a:pt x="11683" y="11050"/>
                    <a:pt x="9018" y="14203"/>
                  </a:cubicBezTo>
                  <a:cubicBezTo>
                    <a:pt x="6446" y="17851"/>
                    <a:pt x="5208" y="22242"/>
                    <a:pt x="5492" y="26681"/>
                  </a:cubicBezTo>
                  <a:lnTo>
                    <a:pt x="5492" y="45731"/>
                  </a:lnTo>
                  <a:lnTo>
                    <a:pt x="-4033" y="45731"/>
                  </a:lnTo>
                  <a:lnTo>
                    <a:pt x="-4033" y="106"/>
                  </a:lnTo>
                  <a:lnTo>
                    <a:pt x="5492" y="106"/>
                  </a:lnTo>
                  <a:lnTo>
                    <a:pt x="5492" y="9631"/>
                  </a:lnTo>
                  <a:cubicBezTo>
                    <a:pt x="7018" y="6830"/>
                    <a:pt x="9111" y="4440"/>
                    <a:pt x="11780" y="2677"/>
                  </a:cubicBezTo>
                  <a:cubicBezTo>
                    <a:pt x="14161" y="849"/>
                    <a:pt x="17115" y="-152"/>
                    <a:pt x="20161" y="-180"/>
                  </a:cubicBezTo>
                  <a:lnTo>
                    <a:pt x="20161" y="9345"/>
                  </a:lnTo>
                  <a:close/>
                </a:path>
              </a:pathLst>
            </a:custGeom>
            <a:solidFill>
              <a:srgbClr val="6D6E71"/>
            </a:solidFill>
            <a:ln w="9525" cap="flat">
              <a:noFill/>
              <a:prstDash val="solid"/>
              <a:miter/>
            </a:ln>
          </p:spPr>
          <p:txBody>
            <a:bodyPr rtlCol="0" anchor="ctr"/>
            <a:lstStyle/>
            <a:p>
              <a:endParaRPr lang="en-US"/>
            </a:p>
          </p:txBody>
        </p:sp>
        <p:sp>
          <p:nvSpPr>
            <p:cNvPr id="1366" name="Freeform: Shape 1365">
              <a:extLst>
                <a:ext uri="{FF2B5EF4-FFF2-40B4-BE49-F238E27FC236}">
                  <a16:creationId xmlns:a16="http://schemas.microsoft.com/office/drawing/2014/main" id="{A4634E77-C26B-4242-A1D8-4E23BC08F5A5}"/>
                </a:ext>
              </a:extLst>
            </p:cNvPr>
            <p:cNvSpPr/>
            <p:nvPr/>
          </p:nvSpPr>
          <p:spPr>
            <a:xfrm>
              <a:off x="7933227" y="642397"/>
              <a:ext cx="47894" cy="61145"/>
            </a:xfrm>
            <a:custGeom>
              <a:avLst/>
              <a:gdLst>
                <a:gd name="connsiteX0" fmla="*/ 32542 w 36588"/>
                <a:gd name="connsiteY0" fmla="*/ 32230 h 46711"/>
                <a:gd name="connsiteX1" fmla="*/ 27872 w 36588"/>
                <a:gd name="connsiteY1" fmla="*/ 42612 h 46711"/>
                <a:gd name="connsiteX2" fmla="*/ 15775 w 36588"/>
                <a:gd name="connsiteY2" fmla="*/ 46517 h 46711"/>
                <a:gd name="connsiteX3" fmla="*/ 5492 w 36588"/>
                <a:gd name="connsiteY3" fmla="*/ 44708 h 46711"/>
                <a:gd name="connsiteX4" fmla="*/ -4033 w 36588"/>
                <a:gd name="connsiteY4" fmla="*/ 39659 h 46711"/>
                <a:gd name="connsiteX5" fmla="*/ 632 w 36588"/>
                <a:gd name="connsiteY5" fmla="*/ 32230 h 46711"/>
                <a:gd name="connsiteX6" fmla="*/ 16064 w 36588"/>
                <a:gd name="connsiteY6" fmla="*/ 38231 h 46711"/>
                <a:gd name="connsiteX7" fmla="*/ 21208 w 36588"/>
                <a:gd name="connsiteY7" fmla="*/ 36707 h 46711"/>
                <a:gd name="connsiteX8" fmla="*/ 23110 w 36588"/>
                <a:gd name="connsiteY8" fmla="*/ 32897 h 46711"/>
                <a:gd name="connsiteX9" fmla="*/ 13585 w 36588"/>
                <a:gd name="connsiteY9" fmla="*/ 26706 h 46711"/>
                <a:gd name="connsiteX10" fmla="*/ 12538 w 36588"/>
                <a:gd name="connsiteY10" fmla="*/ 26706 h 46711"/>
                <a:gd name="connsiteX11" fmla="*/ -1652 w 36588"/>
                <a:gd name="connsiteY11" fmla="*/ 13847 h 46711"/>
                <a:gd name="connsiteX12" fmla="*/ 3297 w 36588"/>
                <a:gd name="connsiteY12" fmla="*/ 3655 h 46711"/>
                <a:gd name="connsiteX13" fmla="*/ 16064 w 36588"/>
                <a:gd name="connsiteY13" fmla="*/ -155 h 46711"/>
                <a:gd name="connsiteX14" fmla="*/ 31016 w 36588"/>
                <a:gd name="connsiteY14" fmla="*/ 4417 h 46711"/>
                <a:gd name="connsiteX15" fmla="*/ 27398 w 36588"/>
                <a:gd name="connsiteY15" fmla="*/ 11561 h 46711"/>
                <a:gd name="connsiteX16" fmla="*/ 15301 w 36588"/>
                <a:gd name="connsiteY16" fmla="*/ 7846 h 46711"/>
                <a:gd name="connsiteX17" fmla="*/ 9776 w 36588"/>
                <a:gd name="connsiteY17" fmla="*/ 9179 h 46711"/>
                <a:gd name="connsiteX18" fmla="*/ 7585 w 36588"/>
                <a:gd name="connsiteY18" fmla="*/ 12894 h 46711"/>
                <a:gd name="connsiteX19" fmla="*/ 9873 w 36588"/>
                <a:gd name="connsiteY19" fmla="*/ 16133 h 46711"/>
                <a:gd name="connsiteX20" fmla="*/ 14157 w 36588"/>
                <a:gd name="connsiteY20" fmla="*/ 17561 h 46711"/>
                <a:gd name="connsiteX21" fmla="*/ 19110 w 36588"/>
                <a:gd name="connsiteY21" fmla="*/ 18990 h 46711"/>
                <a:gd name="connsiteX22" fmla="*/ 23207 w 36588"/>
                <a:gd name="connsiteY22" fmla="*/ 20514 h 46711"/>
                <a:gd name="connsiteX23" fmla="*/ 27589 w 36588"/>
                <a:gd name="connsiteY23" fmla="*/ 22895 h 46711"/>
                <a:gd name="connsiteX24" fmla="*/ 32542 w 36588"/>
                <a:gd name="connsiteY24" fmla="*/ 32230 h 4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588" h="46711">
                  <a:moveTo>
                    <a:pt x="32542" y="32230"/>
                  </a:moveTo>
                  <a:cubicBezTo>
                    <a:pt x="32732" y="36231"/>
                    <a:pt x="31016" y="40079"/>
                    <a:pt x="27872" y="42612"/>
                  </a:cubicBezTo>
                  <a:cubicBezTo>
                    <a:pt x="24445" y="45308"/>
                    <a:pt x="20156" y="46689"/>
                    <a:pt x="15775" y="46517"/>
                  </a:cubicBezTo>
                  <a:cubicBezTo>
                    <a:pt x="12255" y="46508"/>
                    <a:pt x="8822" y="45889"/>
                    <a:pt x="5492" y="44708"/>
                  </a:cubicBezTo>
                  <a:cubicBezTo>
                    <a:pt x="2060" y="43622"/>
                    <a:pt x="-1177" y="41917"/>
                    <a:pt x="-4033" y="39659"/>
                  </a:cubicBezTo>
                  <a:lnTo>
                    <a:pt x="632" y="32230"/>
                  </a:lnTo>
                  <a:cubicBezTo>
                    <a:pt x="5013" y="35859"/>
                    <a:pt x="10441" y="37964"/>
                    <a:pt x="16064" y="38231"/>
                  </a:cubicBezTo>
                  <a:cubicBezTo>
                    <a:pt x="17873" y="38307"/>
                    <a:pt x="19682" y="37774"/>
                    <a:pt x="21208" y="36707"/>
                  </a:cubicBezTo>
                  <a:cubicBezTo>
                    <a:pt x="22347" y="35802"/>
                    <a:pt x="23110" y="34392"/>
                    <a:pt x="23110" y="32897"/>
                  </a:cubicBezTo>
                  <a:cubicBezTo>
                    <a:pt x="23110" y="30611"/>
                    <a:pt x="20063" y="28515"/>
                    <a:pt x="13585" y="26706"/>
                  </a:cubicBezTo>
                  <a:lnTo>
                    <a:pt x="12538" y="26706"/>
                  </a:lnTo>
                  <a:cubicBezTo>
                    <a:pt x="3013" y="24134"/>
                    <a:pt x="-1652" y="19848"/>
                    <a:pt x="-1652" y="13847"/>
                  </a:cubicBezTo>
                  <a:cubicBezTo>
                    <a:pt x="-1749" y="9837"/>
                    <a:pt x="60" y="6017"/>
                    <a:pt x="3297" y="3655"/>
                  </a:cubicBezTo>
                  <a:cubicBezTo>
                    <a:pt x="7013" y="960"/>
                    <a:pt x="11492" y="-384"/>
                    <a:pt x="16064" y="-155"/>
                  </a:cubicBezTo>
                  <a:cubicBezTo>
                    <a:pt x="21398" y="-155"/>
                    <a:pt x="26635" y="1436"/>
                    <a:pt x="31016" y="4417"/>
                  </a:cubicBezTo>
                  <a:lnTo>
                    <a:pt x="27398" y="11561"/>
                  </a:lnTo>
                  <a:cubicBezTo>
                    <a:pt x="23872" y="9132"/>
                    <a:pt x="19589" y="7836"/>
                    <a:pt x="15301" y="7846"/>
                  </a:cubicBezTo>
                  <a:cubicBezTo>
                    <a:pt x="13394" y="7779"/>
                    <a:pt x="11492" y="8236"/>
                    <a:pt x="9776" y="9179"/>
                  </a:cubicBezTo>
                  <a:cubicBezTo>
                    <a:pt x="8348" y="9865"/>
                    <a:pt x="7492" y="11332"/>
                    <a:pt x="7585" y="12894"/>
                  </a:cubicBezTo>
                  <a:cubicBezTo>
                    <a:pt x="7585" y="14351"/>
                    <a:pt x="8539" y="15647"/>
                    <a:pt x="9873" y="16133"/>
                  </a:cubicBezTo>
                  <a:cubicBezTo>
                    <a:pt x="11301" y="16742"/>
                    <a:pt x="12729" y="17219"/>
                    <a:pt x="14157" y="17561"/>
                  </a:cubicBezTo>
                  <a:lnTo>
                    <a:pt x="19110" y="18990"/>
                  </a:lnTo>
                  <a:cubicBezTo>
                    <a:pt x="20538" y="19400"/>
                    <a:pt x="21873" y="19905"/>
                    <a:pt x="23207" y="20514"/>
                  </a:cubicBezTo>
                  <a:cubicBezTo>
                    <a:pt x="24728" y="21143"/>
                    <a:pt x="26254" y="21943"/>
                    <a:pt x="27589" y="22895"/>
                  </a:cubicBezTo>
                  <a:cubicBezTo>
                    <a:pt x="30733" y="24924"/>
                    <a:pt x="32635" y="28468"/>
                    <a:pt x="32542" y="32230"/>
                  </a:cubicBezTo>
                  <a:close/>
                </a:path>
              </a:pathLst>
            </a:custGeom>
            <a:solidFill>
              <a:srgbClr val="6D6E71"/>
            </a:solidFill>
            <a:ln w="9525" cap="flat">
              <a:noFill/>
              <a:prstDash val="solid"/>
              <a:miter/>
            </a:ln>
          </p:spPr>
          <p:txBody>
            <a:bodyPr rtlCol="0" anchor="ctr"/>
            <a:lstStyle/>
            <a:p>
              <a:endParaRPr lang="en-US"/>
            </a:p>
          </p:txBody>
        </p:sp>
        <p:sp>
          <p:nvSpPr>
            <p:cNvPr id="1367" name="Freeform: Shape 1366">
              <a:extLst>
                <a:ext uri="{FF2B5EF4-FFF2-40B4-BE49-F238E27FC236}">
                  <a16:creationId xmlns:a16="http://schemas.microsoft.com/office/drawing/2014/main" id="{7606C226-A6DB-40EF-8D2E-46FC83C47387}"/>
                </a:ext>
              </a:extLst>
            </p:cNvPr>
            <p:cNvSpPr/>
            <p:nvPr/>
          </p:nvSpPr>
          <p:spPr>
            <a:xfrm>
              <a:off x="8024616" y="617118"/>
              <a:ext cx="15962" cy="85159"/>
            </a:xfrm>
            <a:custGeom>
              <a:avLst/>
              <a:gdLst>
                <a:gd name="connsiteX0" fmla="*/ -2224 w 12194"/>
                <a:gd name="connsiteY0" fmla="*/ 10203 h 65056"/>
                <a:gd name="connsiteX1" fmla="*/ -4033 w 12194"/>
                <a:gd name="connsiteY1" fmla="*/ 5916 h 65056"/>
                <a:gd name="connsiteX2" fmla="*/ 2065 w 12194"/>
                <a:gd name="connsiteY2" fmla="*/ -180 h 65056"/>
                <a:gd name="connsiteX3" fmla="*/ 6353 w 12194"/>
                <a:gd name="connsiteY3" fmla="*/ 1630 h 65056"/>
                <a:gd name="connsiteX4" fmla="*/ 8162 w 12194"/>
                <a:gd name="connsiteY4" fmla="*/ 5916 h 65056"/>
                <a:gd name="connsiteX5" fmla="*/ 2065 w 12194"/>
                <a:gd name="connsiteY5" fmla="*/ 12012 h 65056"/>
                <a:gd name="connsiteX6" fmla="*/ -2224 w 12194"/>
                <a:gd name="connsiteY6" fmla="*/ 10203 h 65056"/>
                <a:gd name="connsiteX7" fmla="*/ 6734 w 12194"/>
                <a:gd name="connsiteY7" fmla="*/ 64876 h 65056"/>
                <a:gd name="connsiteX8" fmla="*/ -2791 w 12194"/>
                <a:gd name="connsiteY8" fmla="*/ 64876 h 65056"/>
                <a:gd name="connsiteX9" fmla="*/ -2791 w 12194"/>
                <a:gd name="connsiteY9" fmla="*/ 19251 h 65056"/>
                <a:gd name="connsiteX10" fmla="*/ 6734 w 12194"/>
                <a:gd name="connsiteY10" fmla="*/ 19251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4" h="65056">
                  <a:moveTo>
                    <a:pt x="-2224" y="10203"/>
                  </a:moveTo>
                  <a:cubicBezTo>
                    <a:pt x="-3363" y="9088"/>
                    <a:pt x="-4033" y="7536"/>
                    <a:pt x="-4033" y="5916"/>
                  </a:cubicBezTo>
                  <a:cubicBezTo>
                    <a:pt x="-3935" y="2573"/>
                    <a:pt x="-1270" y="-132"/>
                    <a:pt x="2065" y="-180"/>
                  </a:cubicBezTo>
                  <a:cubicBezTo>
                    <a:pt x="3683" y="-199"/>
                    <a:pt x="5208" y="458"/>
                    <a:pt x="6353" y="1630"/>
                  </a:cubicBezTo>
                  <a:cubicBezTo>
                    <a:pt x="7492" y="2754"/>
                    <a:pt x="8162" y="4297"/>
                    <a:pt x="8162" y="5916"/>
                  </a:cubicBezTo>
                  <a:cubicBezTo>
                    <a:pt x="8064" y="9260"/>
                    <a:pt x="5399" y="11965"/>
                    <a:pt x="2065" y="12012"/>
                  </a:cubicBezTo>
                  <a:cubicBezTo>
                    <a:pt x="446" y="12022"/>
                    <a:pt x="-1079" y="11365"/>
                    <a:pt x="-2224" y="10203"/>
                  </a:cubicBezTo>
                  <a:close/>
                  <a:moveTo>
                    <a:pt x="6734" y="64876"/>
                  </a:moveTo>
                  <a:lnTo>
                    <a:pt x="-2791" y="64876"/>
                  </a:lnTo>
                  <a:lnTo>
                    <a:pt x="-2791" y="19251"/>
                  </a:lnTo>
                  <a:lnTo>
                    <a:pt x="6734" y="19251"/>
                  </a:lnTo>
                  <a:close/>
                </a:path>
              </a:pathLst>
            </a:custGeom>
            <a:solidFill>
              <a:srgbClr val="6D6E71"/>
            </a:solidFill>
            <a:ln w="9525" cap="flat">
              <a:noFill/>
              <a:prstDash val="solid"/>
              <a:miter/>
            </a:ln>
          </p:spPr>
          <p:txBody>
            <a:bodyPr rtlCol="0" anchor="ctr"/>
            <a:lstStyle/>
            <a:p>
              <a:endParaRPr lang="en-US"/>
            </a:p>
          </p:txBody>
        </p:sp>
        <p:sp>
          <p:nvSpPr>
            <p:cNvPr id="1368" name="Freeform: Shape 1367">
              <a:extLst>
                <a:ext uri="{FF2B5EF4-FFF2-40B4-BE49-F238E27FC236}">
                  <a16:creationId xmlns:a16="http://schemas.microsoft.com/office/drawing/2014/main" id="{70C289F3-295B-4271-8153-BD57C21374C2}"/>
                </a:ext>
              </a:extLst>
            </p:cNvPr>
            <p:cNvSpPr/>
            <p:nvPr/>
          </p:nvSpPr>
          <p:spPr>
            <a:xfrm>
              <a:off x="8057034" y="641656"/>
              <a:ext cx="54900" cy="60620"/>
            </a:xfrm>
            <a:custGeom>
              <a:avLst/>
              <a:gdLst>
                <a:gd name="connsiteX0" fmla="*/ 5492 w 41940"/>
                <a:gd name="connsiteY0" fmla="*/ 21461 h 46310"/>
                <a:gd name="connsiteX1" fmla="*/ 5492 w 41940"/>
                <a:gd name="connsiteY1" fmla="*/ 46130 h 46310"/>
                <a:gd name="connsiteX2" fmla="*/ -4033 w 41940"/>
                <a:gd name="connsiteY2" fmla="*/ 46130 h 46310"/>
                <a:gd name="connsiteX3" fmla="*/ -4033 w 41940"/>
                <a:gd name="connsiteY3" fmla="*/ 506 h 46310"/>
                <a:gd name="connsiteX4" fmla="*/ 5492 w 41940"/>
                <a:gd name="connsiteY4" fmla="*/ 506 h 46310"/>
                <a:gd name="connsiteX5" fmla="*/ 5492 w 41940"/>
                <a:gd name="connsiteY5" fmla="*/ 8793 h 46310"/>
                <a:gd name="connsiteX6" fmla="*/ 11873 w 41940"/>
                <a:gd name="connsiteY6" fmla="*/ 2220 h 46310"/>
                <a:gd name="connsiteX7" fmla="*/ 20635 w 41940"/>
                <a:gd name="connsiteY7" fmla="*/ -161 h 46310"/>
                <a:gd name="connsiteX8" fmla="*/ 33114 w 41940"/>
                <a:gd name="connsiteY8" fmla="*/ 4506 h 46310"/>
                <a:gd name="connsiteX9" fmla="*/ 37876 w 41940"/>
                <a:gd name="connsiteY9" fmla="*/ 18127 h 46310"/>
                <a:gd name="connsiteX10" fmla="*/ 37876 w 41940"/>
                <a:gd name="connsiteY10" fmla="*/ 46130 h 46310"/>
                <a:gd name="connsiteX11" fmla="*/ 28351 w 41940"/>
                <a:gd name="connsiteY11" fmla="*/ 46130 h 46310"/>
                <a:gd name="connsiteX12" fmla="*/ 28351 w 41940"/>
                <a:gd name="connsiteY12" fmla="*/ 21080 h 46310"/>
                <a:gd name="connsiteX13" fmla="*/ 17877 w 41940"/>
                <a:gd name="connsiteY13" fmla="*/ 8507 h 46310"/>
                <a:gd name="connsiteX14" fmla="*/ 9208 w 41940"/>
                <a:gd name="connsiteY14" fmla="*/ 11745 h 46310"/>
                <a:gd name="connsiteX15" fmla="*/ 5492 w 41940"/>
                <a:gd name="connsiteY15" fmla="*/ 21461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46310">
                  <a:moveTo>
                    <a:pt x="5492" y="21461"/>
                  </a:moveTo>
                  <a:lnTo>
                    <a:pt x="5492" y="46130"/>
                  </a:lnTo>
                  <a:lnTo>
                    <a:pt x="-4033" y="46130"/>
                  </a:lnTo>
                  <a:lnTo>
                    <a:pt x="-4033" y="506"/>
                  </a:lnTo>
                  <a:lnTo>
                    <a:pt x="5492" y="506"/>
                  </a:lnTo>
                  <a:lnTo>
                    <a:pt x="5492" y="8793"/>
                  </a:lnTo>
                  <a:cubicBezTo>
                    <a:pt x="7018" y="6059"/>
                    <a:pt x="9208" y="3782"/>
                    <a:pt x="11873" y="2220"/>
                  </a:cubicBezTo>
                  <a:cubicBezTo>
                    <a:pt x="14543" y="629"/>
                    <a:pt x="17589" y="-199"/>
                    <a:pt x="20635" y="-161"/>
                  </a:cubicBezTo>
                  <a:cubicBezTo>
                    <a:pt x="25305" y="-380"/>
                    <a:pt x="29784" y="1306"/>
                    <a:pt x="33114" y="4506"/>
                  </a:cubicBezTo>
                  <a:cubicBezTo>
                    <a:pt x="36448" y="8211"/>
                    <a:pt x="38165" y="13126"/>
                    <a:pt x="37876" y="18127"/>
                  </a:cubicBezTo>
                  <a:lnTo>
                    <a:pt x="37876" y="46130"/>
                  </a:lnTo>
                  <a:lnTo>
                    <a:pt x="28351" y="46130"/>
                  </a:lnTo>
                  <a:lnTo>
                    <a:pt x="28351" y="21080"/>
                  </a:lnTo>
                  <a:cubicBezTo>
                    <a:pt x="28351" y="12698"/>
                    <a:pt x="24924" y="8507"/>
                    <a:pt x="17877" y="8507"/>
                  </a:cubicBezTo>
                  <a:cubicBezTo>
                    <a:pt x="14733" y="8469"/>
                    <a:pt x="11590" y="9621"/>
                    <a:pt x="9208" y="11745"/>
                  </a:cubicBezTo>
                  <a:cubicBezTo>
                    <a:pt x="6636" y="14298"/>
                    <a:pt x="5302" y="17841"/>
                    <a:pt x="5492" y="21461"/>
                  </a:cubicBezTo>
                  <a:close/>
                </a:path>
              </a:pathLst>
            </a:custGeom>
            <a:solidFill>
              <a:srgbClr val="6D6E71"/>
            </a:solidFill>
            <a:ln w="9525" cap="flat">
              <a:noFill/>
              <a:prstDash val="solid"/>
              <a:miter/>
            </a:ln>
          </p:spPr>
          <p:txBody>
            <a:bodyPr rtlCol="0" anchor="ctr"/>
            <a:lstStyle/>
            <a:p>
              <a:endParaRPr lang="en-US"/>
            </a:p>
          </p:txBody>
        </p:sp>
        <p:sp>
          <p:nvSpPr>
            <p:cNvPr id="1369" name="Freeform: Shape 1368">
              <a:extLst>
                <a:ext uri="{FF2B5EF4-FFF2-40B4-BE49-F238E27FC236}">
                  <a16:creationId xmlns:a16="http://schemas.microsoft.com/office/drawing/2014/main" id="{98DC2A31-A801-4A2A-9E1F-344A1A3281CB}"/>
                </a:ext>
              </a:extLst>
            </p:cNvPr>
            <p:cNvSpPr/>
            <p:nvPr/>
          </p:nvSpPr>
          <p:spPr>
            <a:xfrm>
              <a:off x="8125239" y="623851"/>
              <a:ext cx="41519" cy="79301"/>
            </a:xfrm>
            <a:custGeom>
              <a:avLst/>
              <a:gdLst>
                <a:gd name="connsiteX0" fmla="*/ 11301 w 31718"/>
                <a:gd name="connsiteY0" fmla="*/ 21823 h 60581"/>
                <a:gd name="connsiteX1" fmla="*/ 11301 w 31718"/>
                <a:gd name="connsiteY1" fmla="*/ 44969 h 60581"/>
                <a:gd name="connsiteX2" fmla="*/ 13110 w 31718"/>
                <a:gd name="connsiteY2" fmla="*/ 50207 h 60581"/>
                <a:gd name="connsiteX3" fmla="*/ 17873 w 31718"/>
                <a:gd name="connsiteY3" fmla="*/ 52112 h 60581"/>
                <a:gd name="connsiteX4" fmla="*/ 23779 w 31718"/>
                <a:gd name="connsiteY4" fmla="*/ 49064 h 60581"/>
                <a:gd name="connsiteX5" fmla="*/ 27686 w 31718"/>
                <a:gd name="connsiteY5" fmla="*/ 55827 h 60581"/>
                <a:gd name="connsiteX6" fmla="*/ 16538 w 31718"/>
                <a:gd name="connsiteY6" fmla="*/ 60399 h 60581"/>
                <a:gd name="connsiteX7" fmla="*/ 6064 w 31718"/>
                <a:gd name="connsiteY7" fmla="*/ 56113 h 60581"/>
                <a:gd name="connsiteX8" fmla="*/ 1776 w 31718"/>
                <a:gd name="connsiteY8" fmla="*/ 44683 h 60581"/>
                <a:gd name="connsiteX9" fmla="*/ 1776 w 31718"/>
                <a:gd name="connsiteY9" fmla="*/ 21823 h 60581"/>
                <a:gd name="connsiteX10" fmla="*/ -4033 w 31718"/>
                <a:gd name="connsiteY10" fmla="*/ 21823 h 60581"/>
                <a:gd name="connsiteX11" fmla="*/ -4033 w 31718"/>
                <a:gd name="connsiteY11" fmla="*/ 14108 h 60581"/>
                <a:gd name="connsiteX12" fmla="*/ 1776 w 31718"/>
                <a:gd name="connsiteY12" fmla="*/ 14108 h 60581"/>
                <a:gd name="connsiteX13" fmla="*/ 1776 w 31718"/>
                <a:gd name="connsiteY13" fmla="*/ -180 h 60581"/>
                <a:gd name="connsiteX14" fmla="*/ 11301 w 31718"/>
                <a:gd name="connsiteY14" fmla="*/ -180 h 60581"/>
                <a:gd name="connsiteX15" fmla="*/ 11301 w 31718"/>
                <a:gd name="connsiteY15" fmla="*/ 14108 h 60581"/>
                <a:gd name="connsiteX16" fmla="*/ 23398 w 31718"/>
                <a:gd name="connsiteY16" fmla="*/ 14108 h 60581"/>
                <a:gd name="connsiteX17" fmla="*/ 23398 w 31718"/>
                <a:gd name="connsiteY17" fmla="*/ 21823 h 60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1">
                  <a:moveTo>
                    <a:pt x="11301" y="21823"/>
                  </a:moveTo>
                  <a:lnTo>
                    <a:pt x="11301" y="44969"/>
                  </a:lnTo>
                  <a:cubicBezTo>
                    <a:pt x="11208" y="46883"/>
                    <a:pt x="11873" y="48750"/>
                    <a:pt x="13110" y="50207"/>
                  </a:cubicBezTo>
                  <a:cubicBezTo>
                    <a:pt x="14347" y="51522"/>
                    <a:pt x="16064" y="52227"/>
                    <a:pt x="17873" y="52112"/>
                  </a:cubicBezTo>
                  <a:cubicBezTo>
                    <a:pt x="20161" y="51979"/>
                    <a:pt x="22352" y="50865"/>
                    <a:pt x="23779" y="49064"/>
                  </a:cubicBezTo>
                  <a:lnTo>
                    <a:pt x="27686" y="55827"/>
                  </a:lnTo>
                  <a:cubicBezTo>
                    <a:pt x="24733" y="58732"/>
                    <a:pt x="20733" y="60371"/>
                    <a:pt x="16538" y="60399"/>
                  </a:cubicBezTo>
                  <a:cubicBezTo>
                    <a:pt x="12636" y="60475"/>
                    <a:pt x="8827" y="58923"/>
                    <a:pt x="6064" y="56113"/>
                  </a:cubicBezTo>
                  <a:cubicBezTo>
                    <a:pt x="3111" y="53074"/>
                    <a:pt x="1585" y="48922"/>
                    <a:pt x="1776" y="44683"/>
                  </a:cubicBezTo>
                  <a:lnTo>
                    <a:pt x="1776" y="21823"/>
                  </a:lnTo>
                  <a:lnTo>
                    <a:pt x="-4033" y="21823"/>
                  </a:lnTo>
                  <a:lnTo>
                    <a:pt x="-4033" y="14108"/>
                  </a:lnTo>
                  <a:lnTo>
                    <a:pt x="1776" y="14108"/>
                  </a:lnTo>
                  <a:lnTo>
                    <a:pt x="1776" y="-180"/>
                  </a:lnTo>
                  <a:lnTo>
                    <a:pt x="11301" y="-180"/>
                  </a:lnTo>
                  <a:lnTo>
                    <a:pt x="11301" y="14108"/>
                  </a:lnTo>
                  <a:lnTo>
                    <a:pt x="23398" y="14108"/>
                  </a:lnTo>
                  <a:lnTo>
                    <a:pt x="23398" y="21823"/>
                  </a:lnTo>
                  <a:close/>
                </a:path>
              </a:pathLst>
            </a:custGeom>
            <a:solidFill>
              <a:srgbClr val="6D6E71"/>
            </a:solidFill>
            <a:ln w="9525" cap="flat">
              <a:noFill/>
              <a:prstDash val="solid"/>
              <a:miter/>
            </a:ln>
          </p:spPr>
          <p:txBody>
            <a:bodyPr rtlCol="0" anchor="ctr"/>
            <a:lstStyle/>
            <a:p>
              <a:endParaRPr lang="en-US"/>
            </a:p>
          </p:txBody>
        </p:sp>
        <p:sp>
          <p:nvSpPr>
            <p:cNvPr id="1370" name="Freeform: Shape 1369">
              <a:extLst>
                <a:ext uri="{FF2B5EF4-FFF2-40B4-BE49-F238E27FC236}">
                  <a16:creationId xmlns:a16="http://schemas.microsoft.com/office/drawing/2014/main" id="{53008DF9-7FB4-4266-97A6-EF4D0EE8E97E}"/>
                </a:ext>
              </a:extLst>
            </p:cNvPr>
            <p:cNvSpPr/>
            <p:nvPr/>
          </p:nvSpPr>
          <p:spPr>
            <a:xfrm>
              <a:off x="8170372" y="641697"/>
              <a:ext cx="62840" cy="61453"/>
            </a:xfrm>
            <a:custGeom>
              <a:avLst/>
              <a:gdLst>
                <a:gd name="connsiteX0" fmla="*/ 37116 w 48006"/>
                <a:gd name="connsiteY0" fmla="*/ 39908 h 46946"/>
                <a:gd name="connsiteX1" fmla="*/ 2825 w 48006"/>
                <a:gd name="connsiteY1" fmla="*/ 39908 h 46946"/>
                <a:gd name="connsiteX2" fmla="*/ 2825 w 48006"/>
                <a:gd name="connsiteY2" fmla="*/ 6571 h 46946"/>
                <a:gd name="connsiteX3" fmla="*/ 37116 w 48006"/>
                <a:gd name="connsiteY3" fmla="*/ 6571 h 46946"/>
                <a:gd name="connsiteX4" fmla="*/ 37116 w 48006"/>
                <a:gd name="connsiteY4" fmla="*/ 39908 h 46946"/>
                <a:gd name="connsiteX5" fmla="*/ 9587 w 48006"/>
                <a:gd name="connsiteY5" fmla="*/ 34003 h 46946"/>
                <a:gd name="connsiteX6" fmla="*/ 19968 w 48006"/>
                <a:gd name="connsiteY6" fmla="*/ 38194 h 46946"/>
                <a:gd name="connsiteX7" fmla="*/ 30256 w 48006"/>
                <a:gd name="connsiteY7" fmla="*/ 34003 h 46946"/>
                <a:gd name="connsiteX8" fmla="*/ 30256 w 48006"/>
                <a:gd name="connsiteY8" fmla="*/ 12572 h 46946"/>
                <a:gd name="connsiteX9" fmla="*/ 19968 w 48006"/>
                <a:gd name="connsiteY9" fmla="*/ 8381 h 46946"/>
                <a:gd name="connsiteX10" fmla="*/ 9587 w 48006"/>
                <a:gd name="connsiteY10" fmla="*/ 12572 h 46946"/>
                <a:gd name="connsiteX11" fmla="*/ 9587 w 48006"/>
                <a:gd name="connsiteY11" fmla="*/ 34003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7116" y="39908"/>
                  </a:moveTo>
                  <a:cubicBezTo>
                    <a:pt x="27493" y="49052"/>
                    <a:pt x="12448" y="49052"/>
                    <a:pt x="2825" y="39908"/>
                  </a:cubicBezTo>
                  <a:cubicBezTo>
                    <a:pt x="-6319" y="30669"/>
                    <a:pt x="-6319" y="15810"/>
                    <a:pt x="2825" y="6571"/>
                  </a:cubicBezTo>
                  <a:cubicBezTo>
                    <a:pt x="12448" y="-2430"/>
                    <a:pt x="27493" y="-2430"/>
                    <a:pt x="37116" y="6571"/>
                  </a:cubicBezTo>
                  <a:cubicBezTo>
                    <a:pt x="46259" y="15810"/>
                    <a:pt x="46259" y="30669"/>
                    <a:pt x="37116" y="39908"/>
                  </a:cubicBezTo>
                  <a:close/>
                  <a:moveTo>
                    <a:pt x="9587" y="34003"/>
                  </a:moveTo>
                  <a:cubicBezTo>
                    <a:pt x="12350" y="36775"/>
                    <a:pt x="16066" y="38289"/>
                    <a:pt x="19968" y="38194"/>
                  </a:cubicBezTo>
                  <a:cubicBezTo>
                    <a:pt x="23875" y="38308"/>
                    <a:pt x="27591" y="36784"/>
                    <a:pt x="30256" y="34003"/>
                  </a:cubicBezTo>
                  <a:cubicBezTo>
                    <a:pt x="35688" y="27898"/>
                    <a:pt x="35688" y="18677"/>
                    <a:pt x="30256" y="12572"/>
                  </a:cubicBezTo>
                  <a:cubicBezTo>
                    <a:pt x="27591" y="9743"/>
                    <a:pt x="23875" y="8219"/>
                    <a:pt x="19968" y="8381"/>
                  </a:cubicBezTo>
                  <a:cubicBezTo>
                    <a:pt x="16066" y="8238"/>
                    <a:pt x="12257" y="9762"/>
                    <a:pt x="9587" y="12572"/>
                  </a:cubicBezTo>
                  <a:cubicBezTo>
                    <a:pt x="4253" y="18725"/>
                    <a:pt x="4253" y="27850"/>
                    <a:pt x="9587" y="34003"/>
                  </a:cubicBezTo>
                  <a:close/>
                </a:path>
              </a:pathLst>
            </a:custGeom>
            <a:solidFill>
              <a:srgbClr val="6D6E71"/>
            </a:solidFill>
            <a:ln w="9525" cap="flat">
              <a:noFill/>
              <a:prstDash val="solid"/>
              <a:miter/>
            </a:ln>
          </p:spPr>
          <p:txBody>
            <a:bodyPr rtlCol="0" anchor="ctr"/>
            <a:lstStyle/>
            <a:p>
              <a:endParaRPr lang="en-US"/>
            </a:p>
          </p:txBody>
        </p:sp>
        <p:sp>
          <p:nvSpPr>
            <p:cNvPr id="1371" name="Freeform: Shape 1370">
              <a:extLst>
                <a:ext uri="{FF2B5EF4-FFF2-40B4-BE49-F238E27FC236}">
                  <a16:creationId xmlns:a16="http://schemas.microsoft.com/office/drawing/2014/main" id="{4A7D0902-EA23-4C60-93B5-C45FA5D26016}"/>
                </a:ext>
              </a:extLst>
            </p:cNvPr>
            <p:cNvSpPr/>
            <p:nvPr/>
          </p:nvSpPr>
          <p:spPr>
            <a:xfrm>
              <a:off x="8273609" y="623851"/>
              <a:ext cx="41519" cy="79301"/>
            </a:xfrm>
            <a:custGeom>
              <a:avLst/>
              <a:gdLst>
                <a:gd name="connsiteX0" fmla="*/ 11301 w 31718"/>
                <a:gd name="connsiteY0" fmla="*/ 21823 h 60581"/>
                <a:gd name="connsiteX1" fmla="*/ 11301 w 31718"/>
                <a:gd name="connsiteY1" fmla="*/ 44969 h 60581"/>
                <a:gd name="connsiteX2" fmla="*/ 13017 w 31718"/>
                <a:gd name="connsiteY2" fmla="*/ 50207 h 60581"/>
                <a:gd name="connsiteX3" fmla="*/ 17780 w 31718"/>
                <a:gd name="connsiteY3" fmla="*/ 52112 h 60581"/>
                <a:gd name="connsiteX4" fmla="*/ 23686 w 31718"/>
                <a:gd name="connsiteY4" fmla="*/ 49064 h 60581"/>
                <a:gd name="connsiteX5" fmla="*/ 27686 w 31718"/>
                <a:gd name="connsiteY5" fmla="*/ 55827 h 60581"/>
                <a:gd name="connsiteX6" fmla="*/ 16445 w 31718"/>
                <a:gd name="connsiteY6" fmla="*/ 60399 h 60581"/>
                <a:gd name="connsiteX7" fmla="*/ 6064 w 31718"/>
                <a:gd name="connsiteY7" fmla="*/ 56113 h 60581"/>
                <a:gd name="connsiteX8" fmla="*/ 1683 w 31718"/>
                <a:gd name="connsiteY8" fmla="*/ 44683 h 60581"/>
                <a:gd name="connsiteX9" fmla="*/ 1683 w 31718"/>
                <a:gd name="connsiteY9" fmla="*/ 21823 h 60581"/>
                <a:gd name="connsiteX10" fmla="*/ -4033 w 31718"/>
                <a:gd name="connsiteY10" fmla="*/ 21823 h 60581"/>
                <a:gd name="connsiteX11" fmla="*/ -4033 w 31718"/>
                <a:gd name="connsiteY11" fmla="*/ 14108 h 60581"/>
                <a:gd name="connsiteX12" fmla="*/ 1683 w 31718"/>
                <a:gd name="connsiteY12" fmla="*/ 14108 h 60581"/>
                <a:gd name="connsiteX13" fmla="*/ 1683 w 31718"/>
                <a:gd name="connsiteY13" fmla="*/ -180 h 60581"/>
                <a:gd name="connsiteX14" fmla="*/ 11208 w 31718"/>
                <a:gd name="connsiteY14" fmla="*/ -180 h 60581"/>
                <a:gd name="connsiteX15" fmla="*/ 11208 w 31718"/>
                <a:gd name="connsiteY15" fmla="*/ 14108 h 60581"/>
                <a:gd name="connsiteX16" fmla="*/ 23207 w 31718"/>
                <a:gd name="connsiteY16" fmla="*/ 14108 h 60581"/>
                <a:gd name="connsiteX17" fmla="*/ 23207 w 31718"/>
                <a:gd name="connsiteY17" fmla="*/ 21823 h 60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1">
                  <a:moveTo>
                    <a:pt x="11301" y="21823"/>
                  </a:moveTo>
                  <a:lnTo>
                    <a:pt x="11301" y="44969"/>
                  </a:lnTo>
                  <a:cubicBezTo>
                    <a:pt x="11208" y="46864"/>
                    <a:pt x="11780" y="48731"/>
                    <a:pt x="13017" y="50207"/>
                  </a:cubicBezTo>
                  <a:cubicBezTo>
                    <a:pt x="14254" y="51503"/>
                    <a:pt x="15971" y="52198"/>
                    <a:pt x="17780" y="52112"/>
                  </a:cubicBezTo>
                  <a:cubicBezTo>
                    <a:pt x="20063" y="51998"/>
                    <a:pt x="22254" y="50893"/>
                    <a:pt x="23686" y="49064"/>
                  </a:cubicBezTo>
                  <a:lnTo>
                    <a:pt x="27686" y="55827"/>
                  </a:lnTo>
                  <a:cubicBezTo>
                    <a:pt x="24635" y="58723"/>
                    <a:pt x="20635" y="60361"/>
                    <a:pt x="16445" y="60399"/>
                  </a:cubicBezTo>
                  <a:cubicBezTo>
                    <a:pt x="12538" y="60466"/>
                    <a:pt x="8827" y="58923"/>
                    <a:pt x="6064" y="56113"/>
                  </a:cubicBezTo>
                  <a:cubicBezTo>
                    <a:pt x="3013" y="53112"/>
                    <a:pt x="1395" y="48950"/>
                    <a:pt x="1683" y="44683"/>
                  </a:cubicBezTo>
                  <a:lnTo>
                    <a:pt x="1683" y="21823"/>
                  </a:lnTo>
                  <a:lnTo>
                    <a:pt x="-4033" y="21823"/>
                  </a:lnTo>
                  <a:lnTo>
                    <a:pt x="-4033" y="14108"/>
                  </a:lnTo>
                  <a:lnTo>
                    <a:pt x="1683" y="14108"/>
                  </a:lnTo>
                  <a:lnTo>
                    <a:pt x="1683" y="-180"/>
                  </a:lnTo>
                  <a:lnTo>
                    <a:pt x="11208" y="-180"/>
                  </a:lnTo>
                  <a:lnTo>
                    <a:pt x="11208" y="14108"/>
                  </a:lnTo>
                  <a:lnTo>
                    <a:pt x="23207" y="14108"/>
                  </a:lnTo>
                  <a:lnTo>
                    <a:pt x="23207" y="21823"/>
                  </a:lnTo>
                  <a:close/>
                </a:path>
              </a:pathLst>
            </a:custGeom>
            <a:solidFill>
              <a:srgbClr val="6D6E71"/>
            </a:solidFill>
            <a:ln w="9525" cap="flat">
              <a:noFill/>
              <a:prstDash val="solid"/>
              <a:miter/>
            </a:ln>
          </p:spPr>
          <p:txBody>
            <a:bodyPr rtlCol="0" anchor="ctr"/>
            <a:lstStyle/>
            <a:p>
              <a:endParaRPr lang="en-US"/>
            </a:p>
          </p:txBody>
        </p:sp>
        <p:sp>
          <p:nvSpPr>
            <p:cNvPr id="1372" name="Freeform: Shape 1371">
              <a:extLst>
                <a:ext uri="{FF2B5EF4-FFF2-40B4-BE49-F238E27FC236}">
                  <a16:creationId xmlns:a16="http://schemas.microsoft.com/office/drawing/2014/main" id="{65D808EE-CFA5-4C24-BDA4-0BF9DE7B433A}"/>
                </a:ext>
              </a:extLst>
            </p:cNvPr>
            <p:cNvSpPr/>
            <p:nvPr/>
          </p:nvSpPr>
          <p:spPr>
            <a:xfrm>
              <a:off x="8325230" y="641557"/>
              <a:ext cx="31669" cy="60096"/>
            </a:xfrm>
            <a:custGeom>
              <a:avLst/>
              <a:gdLst>
                <a:gd name="connsiteX0" fmla="*/ 19780 w 24193"/>
                <a:gd name="connsiteY0" fmla="*/ 9631 h 45910"/>
                <a:gd name="connsiteX1" fmla="*/ 9013 w 24193"/>
                <a:gd name="connsiteY1" fmla="*/ 14203 h 45910"/>
                <a:gd name="connsiteX2" fmla="*/ 5492 w 24193"/>
                <a:gd name="connsiteY2" fmla="*/ 26681 h 45910"/>
                <a:gd name="connsiteX3" fmla="*/ 5492 w 24193"/>
                <a:gd name="connsiteY3" fmla="*/ 45731 h 45910"/>
                <a:gd name="connsiteX4" fmla="*/ -4033 w 24193"/>
                <a:gd name="connsiteY4" fmla="*/ 45731 h 45910"/>
                <a:gd name="connsiteX5" fmla="*/ -4033 w 24193"/>
                <a:gd name="connsiteY5" fmla="*/ 106 h 45910"/>
                <a:gd name="connsiteX6" fmla="*/ 5492 w 24193"/>
                <a:gd name="connsiteY6" fmla="*/ 106 h 45910"/>
                <a:gd name="connsiteX7" fmla="*/ 5492 w 24193"/>
                <a:gd name="connsiteY7" fmla="*/ 9631 h 45910"/>
                <a:gd name="connsiteX8" fmla="*/ 11776 w 24193"/>
                <a:gd name="connsiteY8" fmla="*/ 2677 h 45910"/>
                <a:gd name="connsiteX9" fmla="*/ 20161 w 24193"/>
                <a:gd name="connsiteY9" fmla="*/ -180 h 45910"/>
                <a:gd name="connsiteX10" fmla="*/ 20161 w 24193"/>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5910">
                  <a:moveTo>
                    <a:pt x="19780" y="9631"/>
                  </a:moveTo>
                  <a:cubicBezTo>
                    <a:pt x="15682" y="9355"/>
                    <a:pt x="11683" y="11050"/>
                    <a:pt x="9013" y="14203"/>
                  </a:cubicBezTo>
                  <a:cubicBezTo>
                    <a:pt x="6539" y="17851"/>
                    <a:pt x="5204" y="22242"/>
                    <a:pt x="5492" y="26681"/>
                  </a:cubicBezTo>
                  <a:lnTo>
                    <a:pt x="5492" y="45731"/>
                  </a:lnTo>
                  <a:lnTo>
                    <a:pt x="-4033" y="45731"/>
                  </a:lnTo>
                  <a:lnTo>
                    <a:pt x="-4033" y="106"/>
                  </a:lnTo>
                  <a:lnTo>
                    <a:pt x="5492" y="106"/>
                  </a:lnTo>
                  <a:lnTo>
                    <a:pt x="5492" y="9631"/>
                  </a:lnTo>
                  <a:cubicBezTo>
                    <a:pt x="7013" y="6830"/>
                    <a:pt x="9111" y="4440"/>
                    <a:pt x="11776" y="2677"/>
                  </a:cubicBezTo>
                  <a:cubicBezTo>
                    <a:pt x="14157" y="849"/>
                    <a:pt x="17110" y="-152"/>
                    <a:pt x="20161" y="-180"/>
                  </a:cubicBezTo>
                  <a:lnTo>
                    <a:pt x="20161" y="9345"/>
                  </a:lnTo>
                  <a:close/>
                </a:path>
              </a:pathLst>
            </a:custGeom>
            <a:solidFill>
              <a:srgbClr val="6D6E71"/>
            </a:solidFill>
            <a:ln w="9525" cap="flat">
              <a:noFill/>
              <a:prstDash val="solid"/>
              <a:miter/>
            </a:ln>
          </p:spPr>
          <p:txBody>
            <a:bodyPr rtlCol="0" anchor="ctr"/>
            <a:lstStyle/>
            <a:p>
              <a:endParaRPr lang="en-US"/>
            </a:p>
          </p:txBody>
        </p:sp>
        <p:sp>
          <p:nvSpPr>
            <p:cNvPr id="1373" name="Freeform: Shape 1372">
              <a:extLst>
                <a:ext uri="{FF2B5EF4-FFF2-40B4-BE49-F238E27FC236}">
                  <a16:creationId xmlns:a16="http://schemas.microsoft.com/office/drawing/2014/main" id="{5AEBC2EE-ED27-49B1-BC1F-90B789DE043F}"/>
                </a:ext>
              </a:extLst>
            </p:cNvPr>
            <p:cNvSpPr/>
            <p:nvPr/>
          </p:nvSpPr>
          <p:spPr>
            <a:xfrm>
              <a:off x="8364378" y="641668"/>
              <a:ext cx="59399" cy="61496"/>
            </a:xfrm>
            <a:custGeom>
              <a:avLst/>
              <a:gdLst>
                <a:gd name="connsiteX0" fmla="*/ 41306 w 45377"/>
                <a:gd name="connsiteY0" fmla="*/ 27548 h 46979"/>
                <a:gd name="connsiteX1" fmla="*/ 5588 w 45377"/>
                <a:gd name="connsiteY1" fmla="*/ 27548 h 46979"/>
                <a:gd name="connsiteX2" fmla="*/ 10062 w 45377"/>
                <a:gd name="connsiteY2" fmla="*/ 35549 h 46979"/>
                <a:gd name="connsiteX3" fmla="*/ 19587 w 45377"/>
                <a:gd name="connsiteY3" fmla="*/ 38597 h 46979"/>
                <a:gd name="connsiteX4" fmla="*/ 32637 w 45377"/>
                <a:gd name="connsiteY4" fmla="*/ 33168 h 46979"/>
                <a:gd name="connsiteX5" fmla="*/ 38162 w 45377"/>
                <a:gd name="connsiteY5" fmla="*/ 39168 h 46979"/>
                <a:gd name="connsiteX6" fmla="*/ 19112 w 45377"/>
                <a:gd name="connsiteY6" fmla="*/ 46788 h 46979"/>
                <a:gd name="connsiteX7" fmla="*/ 2825 w 45377"/>
                <a:gd name="connsiteY7" fmla="*/ 40406 h 46979"/>
                <a:gd name="connsiteX8" fmla="*/ 2825 w 45377"/>
                <a:gd name="connsiteY8" fmla="*/ 6117 h 46979"/>
                <a:gd name="connsiteX9" fmla="*/ 34828 w 45377"/>
                <a:gd name="connsiteY9" fmla="*/ 5450 h 46979"/>
                <a:gd name="connsiteX10" fmla="*/ 41306 w 45377"/>
                <a:gd name="connsiteY10" fmla="*/ 20880 h 46979"/>
                <a:gd name="connsiteX11" fmla="*/ 5588 w 45377"/>
                <a:gd name="connsiteY11" fmla="*/ 19928 h 46979"/>
                <a:gd name="connsiteX12" fmla="*/ 31684 w 45377"/>
                <a:gd name="connsiteY12" fmla="*/ 19928 h 46979"/>
                <a:gd name="connsiteX13" fmla="*/ 28065 w 45377"/>
                <a:gd name="connsiteY13" fmla="*/ 11165 h 46979"/>
                <a:gd name="connsiteX14" fmla="*/ 19205 w 45377"/>
                <a:gd name="connsiteY14" fmla="*/ 8021 h 46979"/>
                <a:gd name="connsiteX15" fmla="*/ 9680 w 45377"/>
                <a:gd name="connsiteY15" fmla="*/ 11260 h 46979"/>
                <a:gd name="connsiteX16" fmla="*/ 5588 w 45377"/>
                <a:gd name="connsiteY16" fmla="*/ 1992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77" h="46979">
                  <a:moveTo>
                    <a:pt x="41306" y="27548"/>
                  </a:moveTo>
                  <a:lnTo>
                    <a:pt x="5588" y="27548"/>
                  </a:lnTo>
                  <a:cubicBezTo>
                    <a:pt x="5778" y="30758"/>
                    <a:pt x="7397" y="33710"/>
                    <a:pt x="10062" y="35549"/>
                  </a:cubicBezTo>
                  <a:cubicBezTo>
                    <a:pt x="12824" y="37539"/>
                    <a:pt x="16159" y="38606"/>
                    <a:pt x="19587" y="38597"/>
                  </a:cubicBezTo>
                  <a:cubicBezTo>
                    <a:pt x="24540" y="38921"/>
                    <a:pt x="29400" y="36920"/>
                    <a:pt x="32637" y="33168"/>
                  </a:cubicBezTo>
                  <a:lnTo>
                    <a:pt x="38162" y="39168"/>
                  </a:lnTo>
                  <a:cubicBezTo>
                    <a:pt x="33116" y="44245"/>
                    <a:pt x="26256" y="46998"/>
                    <a:pt x="19112" y="46788"/>
                  </a:cubicBezTo>
                  <a:cubicBezTo>
                    <a:pt x="13015" y="46922"/>
                    <a:pt x="7206" y="44626"/>
                    <a:pt x="2825" y="40406"/>
                  </a:cubicBezTo>
                  <a:cubicBezTo>
                    <a:pt x="-6319" y="30786"/>
                    <a:pt x="-6319" y="15737"/>
                    <a:pt x="2825" y="6117"/>
                  </a:cubicBezTo>
                  <a:cubicBezTo>
                    <a:pt x="11876" y="-2018"/>
                    <a:pt x="25493" y="-2303"/>
                    <a:pt x="34828" y="5450"/>
                  </a:cubicBezTo>
                  <a:cubicBezTo>
                    <a:pt x="39209" y="9317"/>
                    <a:pt x="41688" y="15013"/>
                    <a:pt x="41306" y="20880"/>
                  </a:cubicBezTo>
                  <a:close/>
                  <a:moveTo>
                    <a:pt x="5588" y="19928"/>
                  </a:moveTo>
                  <a:lnTo>
                    <a:pt x="31684" y="19928"/>
                  </a:lnTo>
                  <a:cubicBezTo>
                    <a:pt x="31972" y="16604"/>
                    <a:pt x="30544" y="13355"/>
                    <a:pt x="28065" y="11165"/>
                  </a:cubicBezTo>
                  <a:cubicBezTo>
                    <a:pt x="25591" y="9041"/>
                    <a:pt x="22447" y="7926"/>
                    <a:pt x="19205" y="8021"/>
                  </a:cubicBezTo>
                  <a:cubicBezTo>
                    <a:pt x="15778" y="7993"/>
                    <a:pt x="12350" y="9136"/>
                    <a:pt x="9680" y="11260"/>
                  </a:cubicBezTo>
                  <a:cubicBezTo>
                    <a:pt x="6922" y="13289"/>
                    <a:pt x="5397" y="16537"/>
                    <a:pt x="5588" y="19928"/>
                  </a:cubicBezTo>
                  <a:close/>
                </a:path>
              </a:pathLst>
            </a:custGeom>
            <a:solidFill>
              <a:srgbClr val="6D6E71"/>
            </a:solidFill>
            <a:ln w="9525" cap="flat">
              <a:noFill/>
              <a:prstDash val="solid"/>
              <a:miter/>
            </a:ln>
          </p:spPr>
          <p:txBody>
            <a:bodyPr rtlCol="0" anchor="ctr"/>
            <a:lstStyle/>
            <a:p>
              <a:endParaRPr lang="en-US"/>
            </a:p>
          </p:txBody>
        </p:sp>
        <p:sp>
          <p:nvSpPr>
            <p:cNvPr id="1374" name="Freeform: Shape 1373">
              <a:extLst>
                <a:ext uri="{FF2B5EF4-FFF2-40B4-BE49-F238E27FC236}">
                  <a16:creationId xmlns:a16="http://schemas.microsoft.com/office/drawing/2014/main" id="{19DF50F1-3604-4518-A4CC-24266BD04C24}"/>
                </a:ext>
              </a:extLst>
            </p:cNvPr>
            <p:cNvSpPr/>
            <p:nvPr/>
          </p:nvSpPr>
          <p:spPr>
            <a:xfrm>
              <a:off x="8431421" y="641648"/>
              <a:ext cx="53211" cy="61517"/>
            </a:xfrm>
            <a:custGeom>
              <a:avLst/>
              <a:gdLst>
                <a:gd name="connsiteX0" fmla="*/ 36379 w 40650"/>
                <a:gd name="connsiteY0" fmla="*/ 46137 h 46995"/>
                <a:gd name="connsiteX1" fmla="*/ 27617 w 40650"/>
                <a:gd name="connsiteY1" fmla="*/ 46137 h 46995"/>
                <a:gd name="connsiteX2" fmla="*/ 27617 w 40650"/>
                <a:gd name="connsiteY2" fmla="*/ 40041 h 46995"/>
                <a:gd name="connsiteX3" fmla="*/ 12474 w 40650"/>
                <a:gd name="connsiteY3" fmla="*/ 46803 h 46995"/>
                <a:gd name="connsiteX4" fmla="*/ 661 w 40650"/>
                <a:gd name="connsiteY4" fmla="*/ 42803 h 46995"/>
                <a:gd name="connsiteX5" fmla="*/ -4004 w 40650"/>
                <a:gd name="connsiteY5" fmla="*/ 32040 h 46995"/>
                <a:gd name="connsiteX6" fmla="*/ 949 w 40650"/>
                <a:gd name="connsiteY6" fmla="*/ 21943 h 46995"/>
                <a:gd name="connsiteX7" fmla="*/ 14376 w 40650"/>
                <a:gd name="connsiteY7" fmla="*/ 18610 h 46995"/>
                <a:gd name="connsiteX8" fmla="*/ 26854 w 40650"/>
                <a:gd name="connsiteY8" fmla="*/ 18610 h 46995"/>
                <a:gd name="connsiteX9" fmla="*/ 26854 w 40650"/>
                <a:gd name="connsiteY9" fmla="*/ 16895 h 46995"/>
                <a:gd name="connsiteX10" fmla="*/ 16757 w 40650"/>
                <a:gd name="connsiteY10" fmla="*/ 7846 h 46995"/>
                <a:gd name="connsiteX11" fmla="*/ 3521 w 40650"/>
                <a:gd name="connsiteY11" fmla="*/ 12418 h 46995"/>
                <a:gd name="connsiteX12" fmla="*/ -767 w 40650"/>
                <a:gd name="connsiteY12" fmla="*/ 6418 h 46995"/>
                <a:gd name="connsiteX13" fmla="*/ 18283 w 40650"/>
                <a:gd name="connsiteY13" fmla="*/ -155 h 46995"/>
                <a:gd name="connsiteX14" fmla="*/ 31426 w 40650"/>
                <a:gd name="connsiteY14" fmla="*/ 3941 h 46995"/>
                <a:gd name="connsiteX15" fmla="*/ 36570 w 40650"/>
                <a:gd name="connsiteY15" fmla="*/ 16704 h 46995"/>
                <a:gd name="connsiteX16" fmla="*/ 26854 w 40650"/>
                <a:gd name="connsiteY16" fmla="*/ 29182 h 46995"/>
                <a:gd name="connsiteX17" fmla="*/ 26854 w 40650"/>
                <a:gd name="connsiteY17" fmla="*/ 25277 h 46995"/>
                <a:gd name="connsiteX18" fmla="*/ 16092 w 40650"/>
                <a:gd name="connsiteY18" fmla="*/ 25277 h 46995"/>
                <a:gd name="connsiteX19" fmla="*/ 5712 w 40650"/>
                <a:gd name="connsiteY19" fmla="*/ 31849 h 46995"/>
                <a:gd name="connsiteX20" fmla="*/ 8283 w 40650"/>
                <a:gd name="connsiteY20" fmla="*/ 36897 h 46995"/>
                <a:gd name="connsiteX21" fmla="*/ 15427 w 40650"/>
                <a:gd name="connsiteY21" fmla="*/ 38707 h 46995"/>
                <a:gd name="connsiteX22" fmla="*/ 23427 w 40650"/>
                <a:gd name="connsiteY22" fmla="*/ 36136 h 46995"/>
                <a:gd name="connsiteX23" fmla="*/ 26761 w 40650"/>
                <a:gd name="connsiteY23" fmla="*/ 29182 h 46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0" h="46995">
                  <a:moveTo>
                    <a:pt x="36379" y="46137"/>
                  </a:moveTo>
                  <a:lnTo>
                    <a:pt x="27617" y="46137"/>
                  </a:lnTo>
                  <a:lnTo>
                    <a:pt x="27617" y="40041"/>
                  </a:lnTo>
                  <a:cubicBezTo>
                    <a:pt x="23901" y="44489"/>
                    <a:pt x="18283" y="46985"/>
                    <a:pt x="12474" y="46803"/>
                  </a:cubicBezTo>
                  <a:cubicBezTo>
                    <a:pt x="8186" y="46965"/>
                    <a:pt x="3995" y="45537"/>
                    <a:pt x="661" y="42803"/>
                  </a:cubicBezTo>
                  <a:cubicBezTo>
                    <a:pt x="-2483" y="40117"/>
                    <a:pt x="-4195" y="36154"/>
                    <a:pt x="-4004" y="32040"/>
                  </a:cubicBezTo>
                  <a:cubicBezTo>
                    <a:pt x="-4293" y="28030"/>
                    <a:pt x="-2386" y="24182"/>
                    <a:pt x="949" y="21943"/>
                  </a:cubicBezTo>
                  <a:cubicBezTo>
                    <a:pt x="5042" y="19553"/>
                    <a:pt x="9711" y="18390"/>
                    <a:pt x="14376" y="18610"/>
                  </a:cubicBezTo>
                  <a:lnTo>
                    <a:pt x="26854" y="18610"/>
                  </a:lnTo>
                  <a:lnTo>
                    <a:pt x="26854" y="16895"/>
                  </a:lnTo>
                  <a:cubicBezTo>
                    <a:pt x="26854" y="10799"/>
                    <a:pt x="23520" y="7846"/>
                    <a:pt x="16757" y="7846"/>
                  </a:cubicBezTo>
                  <a:cubicBezTo>
                    <a:pt x="11995" y="8018"/>
                    <a:pt x="7423" y="9608"/>
                    <a:pt x="3521" y="12418"/>
                  </a:cubicBezTo>
                  <a:lnTo>
                    <a:pt x="-767" y="6418"/>
                  </a:lnTo>
                  <a:cubicBezTo>
                    <a:pt x="4567" y="2065"/>
                    <a:pt x="11330" y="-269"/>
                    <a:pt x="18283" y="-155"/>
                  </a:cubicBezTo>
                  <a:cubicBezTo>
                    <a:pt x="23045" y="-393"/>
                    <a:pt x="27710" y="1055"/>
                    <a:pt x="31426" y="3941"/>
                  </a:cubicBezTo>
                  <a:cubicBezTo>
                    <a:pt x="35045" y="7132"/>
                    <a:pt x="36951" y="11875"/>
                    <a:pt x="36570" y="16704"/>
                  </a:cubicBezTo>
                  <a:close/>
                  <a:moveTo>
                    <a:pt x="26854" y="29182"/>
                  </a:moveTo>
                  <a:lnTo>
                    <a:pt x="26854" y="25277"/>
                  </a:lnTo>
                  <a:lnTo>
                    <a:pt x="16092" y="25277"/>
                  </a:lnTo>
                  <a:cubicBezTo>
                    <a:pt x="9139" y="25277"/>
                    <a:pt x="5712" y="27468"/>
                    <a:pt x="5712" y="31849"/>
                  </a:cubicBezTo>
                  <a:cubicBezTo>
                    <a:pt x="5614" y="33869"/>
                    <a:pt x="6567" y="35793"/>
                    <a:pt x="8283" y="36897"/>
                  </a:cubicBezTo>
                  <a:cubicBezTo>
                    <a:pt x="10474" y="38193"/>
                    <a:pt x="12948" y="38821"/>
                    <a:pt x="15427" y="38707"/>
                  </a:cubicBezTo>
                  <a:cubicBezTo>
                    <a:pt x="18283" y="38764"/>
                    <a:pt x="21138" y="37860"/>
                    <a:pt x="23427" y="36136"/>
                  </a:cubicBezTo>
                  <a:cubicBezTo>
                    <a:pt x="25617" y="34507"/>
                    <a:pt x="26854" y="31906"/>
                    <a:pt x="26761" y="29182"/>
                  </a:cubicBezTo>
                  <a:close/>
                </a:path>
              </a:pathLst>
            </a:custGeom>
            <a:solidFill>
              <a:srgbClr val="6D6E71"/>
            </a:solidFill>
            <a:ln w="9525" cap="flat">
              <a:noFill/>
              <a:prstDash val="solid"/>
              <a:miter/>
            </a:ln>
          </p:spPr>
          <p:txBody>
            <a:bodyPr rtlCol="0" anchor="ctr"/>
            <a:lstStyle/>
            <a:p>
              <a:endParaRPr lang="en-US"/>
            </a:p>
          </p:txBody>
        </p:sp>
        <p:sp>
          <p:nvSpPr>
            <p:cNvPr id="1375" name="Freeform: Shape 1374">
              <a:extLst>
                <a:ext uri="{FF2B5EF4-FFF2-40B4-BE49-F238E27FC236}">
                  <a16:creationId xmlns:a16="http://schemas.microsoft.com/office/drawing/2014/main" id="{02984AFD-79EC-4E22-9125-0EED370B222E}"/>
                </a:ext>
              </a:extLst>
            </p:cNvPr>
            <p:cNvSpPr/>
            <p:nvPr/>
          </p:nvSpPr>
          <p:spPr>
            <a:xfrm>
              <a:off x="8497167" y="623851"/>
              <a:ext cx="41514" cy="79301"/>
            </a:xfrm>
            <a:custGeom>
              <a:avLst/>
              <a:gdLst>
                <a:gd name="connsiteX0" fmla="*/ 11301 w 31714"/>
                <a:gd name="connsiteY0" fmla="*/ 21823 h 60581"/>
                <a:gd name="connsiteX1" fmla="*/ 11301 w 31714"/>
                <a:gd name="connsiteY1" fmla="*/ 44969 h 60581"/>
                <a:gd name="connsiteX2" fmla="*/ 13110 w 31714"/>
                <a:gd name="connsiteY2" fmla="*/ 50207 h 60581"/>
                <a:gd name="connsiteX3" fmla="*/ 17873 w 31714"/>
                <a:gd name="connsiteY3" fmla="*/ 52112 h 60581"/>
                <a:gd name="connsiteX4" fmla="*/ 23779 w 31714"/>
                <a:gd name="connsiteY4" fmla="*/ 49064 h 60581"/>
                <a:gd name="connsiteX5" fmla="*/ 27682 w 31714"/>
                <a:gd name="connsiteY5" fmla="*/ 55827 h 60581"/>
                <a:gd name="connsiteX6" fmla="*/ 16538 w 31714"/>
                <a:gd name="connsiteY6" fmla="*/ 60399 h 60581"/>
                <a:gd name="connsiteX7" fmla="*/ 6060 w 31714"/>
                <a:gd name="connsiteY7" fmla="*/ 56113 h 60581"/>
                <a:gd name="connsiteX8" fmla="*/ 1776 w 31714"/>
                <a:gd name="connsiteY8" fmla="*/ 44683 h 60581"/>
                <a:gd name="connsiteX9" fmla="*/ 1776 w 31714"/>
                <a:gd name="connsiteY9" fmla="*/ 21823 h 60581"/>
                <a:gd name="connsiteX10" fmla="*/ -4033 w 31714"/>
                <a:gd name="connsiteY10" fmla="*/ 21823 h 60581"/>
                <a:gd name="connsiteX11" fmla="*/ -4033 w 31714"/>
                <a:gd name="connsiteY11" fmla="*/ 14108 h 60581"/>
                <a:gd name="connsiteX12" fmla="*/ 1776 w 31714"/>
                <a:gd name="connsiteY12" fmla="*/ 14108 h 60581"/>
                <a:gd name="connsiteX13" fmla="*/ 1776 w 31714"/>
                <a:gd name="connsiteY13" fmla="*/ -180 h 60581"/>
                <a:gd name="connsiteX14" fmla="*/ 11301 w 31714"/>
                <a:gd name="connsiteY14" fmla="*/ -180 h 60581"/>
                <a:gd name="connsiteX15" fmla="*/ 11301 w 31714"/>
                <a:gd name="connsiteY15" fmla="*/ 14108 h 60581"/>
                <a:gd name="connsiteX16" fmla="*/ 23398 w 31714"/>
                <a:gd name="connsiteY16" fmla="*/ 14108 h 60581"/>
                <a:gd name="connsiteX17" fmla="*/ 23398 w 31714"/>
                <a:gd name="connsiteY17" fmla="*/ 21823 h 60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4" h="60581">
                  <a:moveTo>
                    <a:pt x="11301" y="21823"/>
                  </a:moveTo>
                  <a:lnTo>
                    <a:pt x="11301" y="44969"/>
                  </a:lnTo>
                  <a:cubicBezTo>
                    <a:pt x="11203" y="46883"/>
                    <a:pt x="11873" y="48750"/>
                    <a:pt x="13110" y="50207"/>
                  </a:cubicBezTo>
                  <a:cubicBezTo>
                    <a:pt x="14347" y="51522"/>
                    <a:pt x="16064" y="52227"/>
                    <a:pt x="17873" y="52112"/>
                  </a:cubicBezTo>
                  <a:cubicBezTo>
                    <a:pt x="20156" y="51979"/>
                    <a:pt x="22352" y="50865"/>
                    <a:pt x="23779" y="49064"/>
                  </a:cubicBezTo>
                  <a:lnTo>
                    <a:pt x="27682" y="55827"/>
                  </a:lnTo>
                  <a:cubicBezTo>
                    <a:pt x="24733" y="58732"/>
                    <a:pt x="20728" y="60371"/>
                    <a:pt x="16538" y="60399"/>
                  </a:cubicBezTo>
                  <a:cubicBezTo>
                    <a:pt x="12636" y="60475"/>
                    <a:pt x="8822" y="58923"/>
                    <a:pt x="6060" y="56113"/>
                  </a:cubicBezTo>
                  <a:cubicBezTo>
                    <a:pt x="3111" y="53074"/>
                    <a:pt x="1488" y="48922"/>
                    <a:pt x="1776" y="44683"/>
                  </a:cubicBezTo>
                  <a:lnTo>
                    <a:pt x="1776" y="21823"/>
                  </a:lnTo>
                  <a:lnTo>
                    <a:pt x="-4033" y="21823"/>
                  </a:lnTo>
                  <a:lnTo>
                    <a:pt x="-4033" y="14108"/>
                  </a:lnTo>
                  <a:lnTo>
                    <a:pt x="1776" y="14108"/>
                  </a:lnTo>
                  <a:lnTo>
                    <a:pt x="1776" y="-180"/>
                  </a:lnTo>
                  <a:lnTo>
                    <a:pt x="11301" y="-180"/>
                  </a:lnTo>
                  <a:lnTo>
                    <a:pt x="11301" y="14108"/>
                  </a:lnTo>
                  <a:lnTo>
                    <a:pt x="23398" y="14108"/>
                  </a:lnTo>
                  <a:lnTo>
                    <a:pt x="23398" y="21823"/>
                  </a:lnTo>
                  <a:close/>
                </a:path>
              </a:pathLst>
            </a:custGeom>
            <a:solidFill>
              <a:srgbClr val="6D6E71"/>
            </a:solidFill>
            <a:ln w="9525" cap="flat">
              <a:noFill/>
              <a:prstDash val="solid"/>
              <a:miter/>
            </a:ln>
          </p:spPr>
          <p:txBody>
            <a:bodyPr rtlCol="0" anchor="ctr"/>
            <a:lstStyle/>
            <a:p>
              <a:endParaRPr lang="en-US"/>
            </a:p>
          </p:txBody>
        </p:sp>
        <p:sp>
          <p:nvSpPr>
            <p:cNvPr id="1376" name="Freeform: Shape 1375">
              <a:extLst>
                <a:ext uri="{FF2B5EF4-FFF2-40B4-BE49-F238E27FC236}">
                  <a16:creationId xmlns:a16="http://schemas.microsoft.com/office/drawing/2014/main" id="{0FAC791E-61D4-4FDE-A5D1-3F66B3B55A69}"/>
                </a:ext>
              </a:extLst>
            </p:cNvPr>
            <p:cNvSpPr/>
            <p:nvPr/>
          </p:nvSpPr>
          <p:spPr>
            <a:xfrm>
              <a:off x="8548781" y="641620"/>
              <a:ext cx="96297" cy="61281"/>
            </a:xfrm>
            <a:custGeom>
              <a:avLst/>
              <a:gdLst>
                <a:gd name="connsiteX0" fmla="*/ 5492 w 73565"/>
                <a:gd name="connsiteY0" fmla="*/ 21489 h 46815"/>
                <a:gd name="connsiteX1" fmla="*/ 5492 w 73565"/>
                <a:gd name="connsiteY1" fmla="*/ 46159 h 46815"/>
                <a:gd name="connsiteX2" fmla="*/ -4033 w 73565"/>
                <a:gd name="connsiteY2" fmla="*/ 46159 h 46815"/>
                <a:gd name="connsiteX3" fmla="*/ -4033 w 73565"/>
                <a:gd name="connsiteY3" fmla="*/ 534 h 46815"/>
                <a:gd name="connsiteX4" fmla="*/ 5492 w 73565"/>
                <a:gd name="connsiteY4" fmla="*/ 534 h 46815"/>
                <a:gd name="connsiteX5" fmla="*/ 5492 w 73565"/>
                <a:gd name="connsiteY5" fmla="*/ 8821 h 46815"/>
                <a:gd name="connsiteX6" fmla="*/ 11780 w 73565"/>
                <a:gd name="connsiteY6" fmla="*/ 2249 h 46815"/>
                <a:gd name="connsiteX7" fmla="*/ 20733 w 73565"/>
                <a:gd name="connsiteY7" fmla="*/ -133 h 46815"/>
                <a:gd name="connsiteX8" fmla="*/ 35402 w 73565"/>
                <a:gd name="connsiteY8" fmla="*/ 8726 h 46815"/>
                <a:gd name="connsiteX9" fmla="*/ 52261 w 73565"/>
                <a:gd name="connsiteY9" fmla="*/ -133 h 46815"/>
                <a:gd name="connsiteX10" fmla="*/ 64740 w 73565"/>
                <a:gd name="connsiteY10" fmla="*/ 4535 h 46815"/>
                <a:gd name="connsiteX11" fmla="*/ 69502 w 73565"/>
                <a:gd name="connsiteY11" fmla="*/ 18155 h 46815"/>
                <a:gd name="connsiteX12" fmla="*/ 69502 w 73565"/>
                <a:gd name="connsiteY12" fmla="*/ 46159 h 46815"/>
                <a:gd name="connsiteX13" fmla="*/ 59977 w 73565"/>
                <a:gd name="connsiteY13" fmla="*/ 46159 h 46815"/>
                <a:gd name="connsiteX14" fmla="*/ 59977 w 73565"/>
                <a:gd name="connsiteY14" fmla="*/ 21108 h 46815"/>
                <a:gd name="connsiteX15" fmla="*/ 49499 w 73565"/>
                <a:gd name="connsiteY15" fmla="*/ 8535 h 46815"/>
                <a:gd name="connsiteX16" fmla="*/ 41020 w 73565"/>
                <a:gd name="connsiteY16" fmla="*/ 11678 h 46815"/>
                <a:gd name="connsiteX17" fmla="*/ 37118 w 73565"/>
                <a:gd name="connsiteY17" fmla="*/ 21203 h 46815"/>
                <a:gd name="connsiteX18" fmla="*/ 37118 w 73565"/>
                <a:gd name="connsiteY18" fmla="*/ 46635 h 46815"/>
                <a:gd name="connsiteX19" fmla="*/ 27593 w 73565"/>
                <a:gd name="connsiteY19" fmla="*/ 46635 h 46815"/>
                <a:gd name="connsiteX20" fmla="*/ 27593 w 73565"/>
                <a:gd name="connsiteY20" fmla="*/ 21584 h 46815"/>
                <a:gd name="connsiteX21" fmla="*/ 25212 w 73565"/>
                <a:gd name="connsiteY21" fmla="*/ 12059 h 46815"/>
                <a:gd name="connsiteX22" fmla="*/ 17971 w 73565"/>
                <a:gd name="connsiteY22" fmla="*/ 9011 h 46815"/>
                <a:gd name="connsiteX23" fmla="*/ 9301 w 73565"/>
                <a:gd name="connsiteY23" fmla="*/ 12250 h 46815"/>
                <a:gd name="connsiteX24" fmla="*/ 5492 w 73565"/>
                <a:gd name="connsiteY24" fmla="*/ 21489 h 46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565" h="46815">
                  <a:moveTo>
                    <a:pt x="5492" y="21489"/>
                  </a:moveTo>
                  <a:lnTo>
                    <a:pt x="5492" y="46159"/>
                  </a:lnTo>
                  <a:lnTo>
                    <a:pt x="-4033" y="46159"/>
                  </a:lnTo>
                  <a:lnTo>
                    <a:pt x="-4033" y="534"/>
                  </a:lnTo>
                  <a:lnTo>
                    <a:pt x="5492" y="534"/>
                  </a:lnTo>
                  <a:lnTo>
                    <a:pt x="5492" y="8821"/>
                  </a:lnTo>
                  <a:cubicBezTo>
                    <a:pt x="6920" y="6049"/>
                    <a:pt x="9115" y="3754"/>
                    <a:pt x="11780" y="2249"/>
                  </a:cubicBezTo>
                  <a:cubicBezTo>
                    <a:pt x="14445" y="649"/>
                    <a:pt x="17589" y="-171"/>
                    <a:pt x="20733" y="-133"/>
                  </a:cubicBezTo>
                  <a:cubicBezTo>
                    <a:pt x="27021" y="-637"/>
                    <a:pt x="32928" y="2925"/>
                    <a:pt x="35402" y="8726"/>
                  </a:cubicBezTo>
                  <a:cubicBezTo>
                    <a:pt x="39211" y="3163"/>
                    <a:pt x="45499" y="-152"/>
                    <a:pt x="52261" y="-133"/>
                  </a:cubicBezTo>
                  <a:cubicBezTo>
                    <a:pt x="56833" y="-333"/>
                    <a:pt x="61405" y="1353"/>
                    <a:pt x="64740" y="4535"/>
                  </a:cubicBezTo>
                  <a:cubicBezTo>
                    <a:pt x="68074" y="8240"/>
                    <a:pt x="69786" y="13155"/>
                    <a:pt x="69502" y="18155"/>
                  </a:cubicBezTo>
                  <a:lnTo>
                    <a:pt x="69502" y="46159"/>
                  </a:lnTo>
                  <a:lnTo>
                    <a:pt x="59977" y="46159"/>
                  </a:lnTo>
                  <a:lnTo>
                    <a:pt x="59977" y="21108"/>
                  </a:lnTo>
                  <a:cubicBezTo>
                    <a:pt x="59977" y="12726"/>
                    <a:pt x="56452" y="8535"/>
                    <a:pt x="49499" y="8535"/>
                  </a:cubicBezTo>
                  <a:cubicBezTo>
                    <a:pt x="46355" y="8488"/>
                    <a:pt x="43308" y="9611"/>
                    <a:pt x="41020" y="11678"/>
                  </a:cubicBezTo>
                  <a:cubicBezTo>
                    <a:pt x="38355" y="14088"/>
                    <a:pt x="36927" y="17603"/>
                    <a:pt x="37118" y="21203"/>
                  </a:cubicBezTo>
                  <a:lnTo>
                    <a:pt x="37118" y="46635"/>
                  </a:lnTo>
                  <a:lnTo>
                    <a:pt x="27593" y="46635"/>
                  </a:lnTo>
                  <a:lnTo>
                    <a:pt x="27593" y="21584"/>
                  </a:lnTo>
                  <a:cubicBezTo>
                    <a:pt x="27877" y="18231"/>
                    <a:pt x="27021" y="14879"/>
                    <a:pt x="25212" y="12059"/>
                  </a:cubicBezTo>
                  <a:cubicBezTo>
                    <a:pt x="23496" y="9888"/>
                    <a:pt x="20733" y="8745"/>
                    <a:pt x="17971" y="9011"/>
                  </a:cubicBezTo>
                  <a:cubicBezTo>
                    <a:pt x="14733" y="8954"/>
                    <a:pt x="11683" y="10107"/>
                    <a:pt x="9301" y="12250"/>
                  </a:cubicBezTo>
                  <a:cubicBezTo>
                    <a:pt x="6827" y="14650"/>
                    <a:pt x="5399" y="18013"/>
                    <a:pt x="5492" y="21489"/>
                  </a:cubicBezTo>
                  <a:close/>
                </a:path>
              </a:pathLst>
            </a:custGeom>
            <a:solidFill>
              <a:srgbClr val="6D6E71"/>
            </a:solidFill>
            <a:ln w="9525" cap="flat">
              <a:noFill/>
              <a:prstDash val="solid"/>
              <a:miter/>
            </a:ln>
          </p:spPr>
          <p:txBody>
            <a:bodyPr rtlCol="0" anchor="ctr"/>
            <a:lstStyle/>
            <a:p>
              <a:endParaRPr lang="en-US"/>
            </a:p>
          </p:txBody>
        </p:sp>
        <p:sp>
          <p:nvSpPr>
            <p:cNvPr id="1377" name="Freeform: Shape 1376">
              <a:extLst>
                <a:ext uri="{FF2B5EF4-FFF2-40B4-BE49-F238E27FC236}">
                  <a16:creationId xmlns:a16="http://schemas.microsoft.com/office/drawing/2014/main" id="{85946830-0D09-467B-B65F-DF2E1E689EF8}"/>
                </a:ext>
              </a:extLst>
            </p:cNvPr>
            <p:cNvSpPr/>
            <p:nvPr/>
          </p:nvSpPr>
          <p:spPr>
            <a:xfrm>
              <a:off x="8658476" y="641169"/>
              <a:ext cx="59625" cy="61496"/>
            </a:xfrm>
            <a:custGeom>
              <a:avLst/>
              <a:gdLst>
                <a:gd name="connsiteX0" fmla="*/ 41517 w 45550"/>
                <a:gd name="connsiteY0" fmla="*/ 27929 h 46979"/>
                <a:gd name="connsiteX1" fmla="*/ 5799 w 45550"/>
                <a:gd name="connsiteY1" fmla="*/ 27929 h 46979"/>
                <a:gd name="connsiteX2" fmla="*/ 10370 w 45550"/>
                <a:gd name="connsiteY2" fmla="*/ 35930 h 46979"/>
                <a:gd name="connsiteX3" fmla="*/ 19895 w 45550"/>
                <a:gd name="connsiteY3" fmla="*/ 38978 h 46979"/>
                <a:gd name="connsiteX4" fmla="*/ 32564 w 45550"/>
                <a:gd name="connsiteY4" fmla="*/ 33168 h 46979"/>
                <a:gd name="connsiteX5" fmla="*/ 38090 w 45550"/>
                <a:gd name="connsiteY5" fmla="*/ 39168 h 46979"/>
                <a:gd name="connsiteX6" fmla="*/ 19040 w 45550"/>
                <a:gd name="connsiteY6" fmla="*/ 46788 h 46979"/>
                <a:gd name="connsiteX7" fmla="*/ -4010 w 45550"/>
                <a:gd name="connsiteY7" fmla="*/ 24909 h 46979"/>
                <a:gd name="connsiteX8" fmla="*/ -4010 w 45550"/>
                <a:gd name="connsiteY8" fmla="*/ 23262 h 46979"/>
                <a:gd name="connsiteX9" fmla="*/ 2845 w 45550"/>
                <a:gd name="connsiteY9" fmla="*/ 6117 h 46979"/>
                <a:gd name="connsiteX10" fmla="*/ 34853 w 45550"/>
                <a:gd name="connsiteY10" fmla="*/ 5450 h 46979"/>
                <a:gd name="connsiteX11" fmla="*/ 41327 w 45550"/>
                <a:gd name="connsiteY11" fmla="*/ 20880 h 46979"/>
                <a:gd name="connsiteX12" fmla="*/ 5799 w 45550"/>
                <a:gd name="connsiteY12" fmla="*/ 20309 h 46979"/>
                <a:gd name="connsiteX13" fmla="*/ 31992 w 45550"/>
                <a:gd name="connsiteY13" fmla="*/ 20309 h 46979"/>
                <a:gd name="connsiteX14" fmla="*/ 28374 w 45550"/>
                <a:gd name="connsiteY14" fmla="*/ 11546 h 46979"/>
                <a:gd name="connsiteX15" fmla="*/ 19514 w 45550"/>
                <a:gd name="connsiteY15" fmla="*/ 8403 h 46979"/>
                <a:gd name="connsiteX16" fmla="*/ 9989 w 45550"/>
                <a:gd name="connsiteY16" fmla="*/ 11641 h 46979"/>
                <a:gd name="connsiteX17" fmla="*/ 5799 w 45550"/>
                <a:gd name="connsiteY17" fmla="*/ 20309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550" h="46979">
                  <a:moveTo>
                    <a:pt x="41517" y="27929"/>
                  </a:moveTo>
                  <a:lnTo>
                    <a:pt x="5799" y="27929"/>
                  </a:lnTo>
                  <a:cubicBezTo>
                    <a:pt x="6087" y="31139"/>
                    <a:pt x="7705" y="34063"/>
                    <a:pt x="10370" y="35930"/>
                  </a:cubicBezTo>
                  <a:cubicBezTo>
                    <a:pt x="13133" y="37930"/>
                    <a:pt x="16468" y="38997"/>
                    <a:pt x="19895" y="38978"/>
                  </a:cubicBezTo>
                  <a:cubicBezTo>
                    <a:pt x="24756" y="39121"/>
                    <a:pt x="29518" y="36978"/>
                    <a:pt x="32564" y="33168"/>
                  </a:cubicBezTo>
                  <a:lnTo>
                    <a:pt x="38090" y="39168"/>
                  </a:lnTo>
                  <a:cubicBezTo>
                    <a:pt x="33039" y="44245"/>
                    <a:pt x="26183" y="46998"/>
                    <a:pt x="19040" y="46788"/>
                  </a:cubicBezTo>
                  <a:cubicBezTo>
                    <a:pt x="6654" y="47122"/>
                    <a:pt x="-3726" y="37321"/>
                    <a:pt x="-4010" y="24909"/>
                  </a:cubicBezTo>
                  <a:cubicBezTo>
                    <a:pt x="-4010" y="24366"/>
                    <a:pt x="-4010" y="23814"/>
                    <a:pt x="-4010" y="23262"/>
                  </a:cubicBezTo>
                  <a:cubicBezTo>
                    <a:pt x="-4299" y="16823"/>
                    <a:pt x="-1820" y="10574"/>
                    <a:pt x="2845" y="6117"/>
                  </a:cubicBezTo>
                  <a:cubicBezTo>
                    <a:pt x="11896" y="-2018"/>
                    <a:pt x="25514" y="-2303"/>
                    <a:pt x="34853" y="5450"/>
                  </a:cubicBezTo>
                  <a:cubicBezTo>
                    <a:pt x="39234" y="9317"/>
                    <a:pt x="41708" y="15013"/>
                    <a:pt x="41327" y="20880"/>
                  </a:cubicBezTo>
                  <a:close/>
                  <a:moveTo>
                    <a:pt x="5799" y="20309"/>
                  </a:moveTo>
                  <a:lnTo>
                    <a:pt x="31992" y="20309"/>
                  </a:lnTo>
                  <a:cubicBezTo>
                    <a:pt x="32183" y="16985"/>
                    <a:pt x="30848" y="13756"/>
                    <a:pt x="28374" y="11546"/>
                  </a:cubicBezTo>
                  <a:cubicBezTo>
                    <a:pt x="25895" y="9422"/>
                    <a:pt x="22756" y="8308"/>
                    <a:pt x="19514" y="8403"/>
                  </a:cubicBezTo>
                  <a:cubicBezTo>
                    <a:pt x="16086" y="8412"/>
                    <a:pt x="12752" y="9546"/>
                    <a:pt x="9989" y="11641"/>
                  </a:cubicBezTo>
                  <a:cubicBezTo>
                    <a:pt x="7226" y="13670"/>
                    <a:pt x="5706" y="16908"/>
                    <a:pt x="5799" y="20309"/>
                  </a:cubicBezTo>
                  <a:close/>
                </a:path>
              </a:pathLst>
            </a:custGeom>
            <a:solidFill>
              <a:srgbClr val="6D6E71"/>
            </a:solidFill>
            <a:ln w="9525" cap="flat">
              <a:noFill/>
              <a:prstDash val="solid"/>
              <a:miter/>
            </a:ln>
          </p:spPr>
          <p:txBody>
            <a:bodyPr rtlCol="0" anchor="ctr"/>
            <a:lstStyle/>
            <a:p>
              <a:endParaRPr lang="en-US"/>
            </a:p>
          </p:txBody>
        </p:sp>
        <p:sp>
          <p:nvSpPr>
            <p:cNvPr id="1378" name="Freeform: Shape 1377">
              <a:extLst>
                <a:ext uri="{FF2B5EF4-FFF2-40B4-BE49-F238E27FC236}">
                  <a16:creationId xmlns:a16="http://schemas.microsoft.com/office/drawing/2014/main" id="{7DEFFC6F-49EF-4B07-9936-AC88CD0780F2}"/>
                </a:ext>
              </a:extLst>
            </p:cNvPr>
            <p:cNvSpPr/>
            <p:nvPr/>
          </p:nvSpPr>
          <p:spPr>
            <a:xfrm>
              <a:off x="8732068" y="641656"/>
              <a:ext cx="54900" cy="60620"/>
            </a:xfrm>
            <a:custGeom>
              <a:avLst/>
              <a:gdLst>
                <a:gd name="connsiteX0" fmla="*/ 5492 w 41940"/>
                <a:gd name="connsiteY0" fmla="*/ 21461 h 46310"/>
                <a:gd name="connsiteX1" fmla="*/ 5492 w 41940"/>
                <a:gd name="connsiteY1" fmla="*/ 46130 h 46310"/>
                <a:gd name="connsiteX2" fmla="*/ -4033 w 41940"/>
                <a:gd name="connsiteY2" fmla="*/ 46130 h 46310"/>
                <a:gd name="connsiteX3" fmla="*/ -4033 w 41940"/>
                <a:gd name="connsiteY3" fmla="*/ 506 h 46310"/>
                <a:gd name="connsiteX4" fmla="*/ 5492 w 41940"/>
                <a:gd name="connsiteY4" fmla="*/ 506 h 46310"/>
                <a:gd name="connsiteX5" fmla="*/ 5492 w 41940"/>
                <a:gd name="connsiteY5" fmla="*/ 8793 h 46310"/>
                <a:gd name="connsiteX6" fmla="*/ 11873 w 41940"/>
                <a:gd name="connsiteY6" fmla="*/ 2220 h 46310"/>
                <a:gd name="connsiteX7" fmla="*/ 20635 w 41940"/>
                <a:gd name="connsiteY7" fmla="*/ -161 h 46310"/>
                <a:gd name="connsiteX8" fmla="*/ 33114 w 41940"/>
                <a:gd name="connsiteY8" fmla="*/ 4506 h 46310"/>
                <a:gd name="connsiteX9" fmla="*/ 37876 w 41940"/>
                <a:gd name="connsiteY9" fmla="*/ 18127 h 46310"/>
                <a:gd name="connsiteX10" fmla="*/ 37876 w 41940"/>
                <a:gd name="connsiteY10" fmla="*/ 46130 h 46310"/>
                <a:gd name="connsiteX11" fmla="*/ 28351 w 41940"/>
                <a:gd name="connsiteY11" fmla="*/ 46130 h 46310"/>
                <a:gd name="connsiteX12" fmla="*/ 28351 w 41940"/>
                <a:gd name="connsiteY12" fmla="*/ 21080 h 46310"/>
                <a:gd name="connsiteX13" fmla="*/ 17971 w 41940"/>
                <a:gd name="connsiteY13" fmla="*/ 8507 h 46310"/>
                <a:gd name="connsiteX14" fmla="*/ 5585 w 41940"/>
                <a:gd name="connsiteY14" fmla="*/ 19880 h 46310"/>
                <a:gd name="connsiteX15" fmla="*/ 5585 w 41940"/>
                <a:gd name="connsiteY15" fmla="*/ 21461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46310">
                  <a:moveTo>
                    <a:pt x="5492" y="21461"/>
                  </a:moveTo>
                  <a:lnTo>
                    <a:pt x="5492" y="46130"/>
                  </a:lnTo>
                  <a:lnTo>
                    <a:pt x="-4033" y="46130"/>
                  </a:lnTo>
                  <a:lnTo>
                    <a:pt x="-4033" y="506"/>
                  </a:lnTo>
                  <a:lnTo>
                    <a:pt x="5492" y="506"/>
                  </a:lnTo>
                  <a:lnTo>
                    <a:pt x="5492" y="8793"/>
                  </a:lnTo>
                  <a:cubicBezTo>
                    <a:pt x="7018" y="6059"/>
                    <a:pt x="9208" y="3782"/>
                    <a:pt x="11873" y="2220"/>
                  </a:cubicBezTo>
                  <a:cubicBezTo>
                    <a:pt x="14538" y="629"/>
                    <a:pt x="17589" y="-199"/>
                    <a:pt x="20635" y="-161"/>
                  </a:cubicBezTo>
                  <a:cubicBezTo>
                    <a:pt x="25305" y="-380"/>
                    <a:pt x="29779" y="1306"/>
                    <a:pt x="33114" y="4506"/>
                  </a:cubicBezTo>
                  <a:cubicBezTo>
                    <a:pt x="36448" y="8211"/>
                    <a:pt x="38165" y="13126"/>
                    <a:pt x="37876" y="18127"/>
                  </a:cubicBezTo>
                  <a:lnTo>
                    <a:pt x="37876" y="46130"/>
                  </a:lnTo>
                  <a:lnTo>
                    <a:pt x="28351" y="46130"/>
                  </a:lnTo>
                  <a:lnTo>
                    <a:pt x="28351" y="21080"/>
                  </a:lnTo>
                  <a:cubicBezTo>
                    <a:pt x="28351" y="12698"/>
                    <a:pt x="24924" y="8507"/>
                    <a:pt x="17971" y="8507"/>
                  </a:cubicBezTo>
                  <a:cubicBezTo>
                    <a:pt x="11399" y="8221"/>
                    <a:pt x="5874" y="13307"/>
                    <a:pt x="5585" y="19880"/>
                  </a:cubicBezTo>
                  <a:cubicBezTo>
                    <a:pt x="5492" y="20403"/>
                    <a:pt x="5585" y="20937"/>
                    <a:pt x="5585" y="21461"/>
                  </a:cubicBezTo>
                  <a:close/>
                </a:path>
              </a:pathLst>
            </a:custGeom>
            <a:solidFill>
              <a:srgbClr val="6D6E71"/>
            </a:solidFill>
            <a:ln w="9525" cap="flat">
              <a:noFill/>
              <a:prstDash val="solid"/>
              <a:miter/>
            </a:ln>
          </p:spPr>
          <p:txBody>
            <a:bodyPr rtlCol="0" anchor="ctr"/>
            <a:lstStyle/>
            <a:p>
              <a:endParaRPr lang="en-US"/>
            </a:p>
          </p:txBody>
        </p:sp>
        <p:sp>
          <p:nvSpPr>
            <p:cNvPr id="1379" name="Freeform: Shape 1378">
              <a:extLst>
                <a:ext uri="{FF2B5EF4-FFF2-40B4-BE49-F238E27FC236}">
                  <a16:creationId xmlns:a16="http://schemas.microsoft.com/office/drawing/2014/main" id="{25E5982B-4E7B-4EE0-97E0-9BE834F1B52D}"/>
                </a:ext>
              </a:extLst>
            </p:cNvPr>
            <p:cNvSpPr/>
            <p:nvPr/>
          </p:nvSpPr>
          <p:spPr>
            <a:xfrm>
              <a:off x="8799894" y="623851"/>
              <a:ext cx="41519" cy="79299"/>
            </a:xfrm>
            <a:custGeom>
              <a:avLst/>
              <a:gdLst>
                <a:gd name="connsiteX0" fmla="*/ 11301 w 31718"/>
                <a:gd name="connsiteY0" fmla="*/ 21823 h 60580"/>
                <a:gd name="connsiteX1" fmla="*/ 11301 w 31718"/>
                <a:gd name="connsiteY1" fmla="*/ 44969 h 60580"/>
                <a:gd name="connsiteX2" fmla="*/ 13017 w 31718"/>
                <a:gd name="connsiteY2" fmla="*/ 50207 h 60580"/>
                <a:gd name="connsiteX3" fmla="*/ 17780 w 31718"/>
                <a:gd name="connsiteY3" fmla="*/ 52112 h 60580"/>
                <a:gd name="connsiteX4" fmla="*/ 23686 w 31718"/>
                <a:gd name="connsiteY4" fmla="*/ 49064 h 60580"/>
                <a:gd name="connsiteX5" fmla="*/ 27686 w 31718"/>
                <a:gd name="connsiteY5" fmla="*/ 55827 h 60580"/>
                <a:gd name="connsiteX6" fmla="*/ 16445 w 31718"/>
                <a:gd name="connsiteY6" fmla="*/ 60399 h 60580"/>
                <a:gd name="connsiteX7" fmla="*/ 5967 w 31718"/>
                <a:gd name="connsiteY7" fmla="*/ 56113 h 60580"/>
                <a:gd name="connsiteX8" fmla="*/ 1683 w 31718"/>
                <a:gd name="connsiteY8" fmla="*/ 44683 h 60580"/>
                <a:gd name="connsiteX9" fmla="*/ 1683 w 31718"/>
                <a:gd name="connsiteY9" fmla="*/ 21823 h 60580"/>
                <a:gd name="connsiteX10" fmla="*/ -4033 w 31718"/>
                <a:gd name="connsiteY10" fmla="*/ 21823 h 60580"/>
                <a:gd name="connsiteX11" fmla="*/ -4033 w 31718"/>
                <a:gd name="connsiteY11" fmla="*/ 14108 h 60580"/>
                <a:gd name="connsiteX12" fmla="*/ 1683 w 31718"/>
                <a:gd name="connsiteY12" fmla="*/ 14108 h 60580"/>
                <a:gd name="connsiteX13" fmla="*/ 1683 w 31718"/>
                <a:gd name="connsiteY13" fmla="*/ -180 h 60580"/>
                <a:gd name="connsiteX14" fmla="*/ 11208 w 31718"/>
                <a:gd name="connsiteY14" fmla="*/ -180 h 60580"/>
                <a:gd name="connsiteX15" fmla="*/ 11208 w 31718"/>
                <a:gd name="connsiteY15" fmla="*/ 14108 h 60580"/>
                <a:gd name="connsiteX16" fmla="*/ 23207 w 31718"/>
                <a:gd name="connsiteY16" fmla="*/ 14108 h 60580"/>
                <a:gd name="connsiteX17" fmla="*/ 23207 w 31718"/>
                <a:gd name="connsiteY17" fmla="*/ 21823 h 6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0">
                  <a:moveTo>
                    <a:pt x="11301" y="21823"/>
                  </a:moveTo>
                  <a:lnTo>
                    <a:pt x="11301" y="44969"/>
                  </a:lnTo>
                  <a:cubicBezTo>
                    <a:pt x="11208" y="46864"/>
                    <a:pt x="11780" y="48731"/>
                    <a:pt x="13017" y="50207"/>
                  </a:cubicBezTo>
                  <a:cubicBezTo>
                    <a:pt x="14254" y="51503"/>
                    <a:pt x="15971" y="52198"/>
                    <a:pt x="17780" y="52112"/>
                  </a:cubicBezTo>
                  <a:cubicBezTo>
                    <a:pt x="20063" y="51979"/>
                    <a:pt x="22254" y="50865"/>
                    <a:pt x="23686" y="49064"/>
                  </a:cubicBezTo>
                  <a:lnTo>
                    <a:pt x="27686" y="55827"/>
                  </a:lnTo>
                  <a:cubicBezTo>
                    <a:pt x="24635" y="58723"/>
                    <a:pt x="20635" y="60361"/>
                    <a:pt x="16445" y="60399"/>
                  </a:cubicBezTo>
                  <a:cubicBezTo>
                    <a:pt x="12543" y="60447"/>
                    <a:pt x="8729" y="58904"/>
                    <a:pt x="5967" y="56113"/>
                  </a:cubicBezTo>
                  <a:cubicBezTo>
                    <a:pt x="3018" y="53074"/>
                    <a:pt x="1395" y="48922"/>
                    <a:pt x="1683" y="44683"/>
                  </a:cubicBezTo>
                  <a:lnTo>
                    <a:pt x="1683" y="21823"/>
                  </a:lnTo>
                  <a:lnTo>
                    <a:pt x="-4033" y="21823"/>
                  </a:lnTo>
                  <a:lnTo>
                    <a:pt x="-4033" y="14108"/>
                  </a:lnTo>
                  <a:lnTo>
                    <a:pt x="1683" y="14108"/>
                  </a:lnTo>
                  <a:lnTo>
                    <a:pt x="1683" y="-180"/>
                  </a:lnTo>
                  <a:lnTo>
                    <a:pt x="11208" y="-180"/>
                  </a:lnTo>
                  <a:lnTo>
                    <a:pt x="11208" y="14108"/>
                  </a:lnTo>
                  <a:lnTo>
                    <a:pt x="23207" y="14108"/>
                  </a:lnTo>
                  <a:lnTo>
                    <a:pt x="23207" y="21823"/>
                  </a:lnTo>
                  <a:close/>
                </a:path>
              </a:pathLst>
            </a:custGeom>
            <a:solidFill>
              <a:srgbClr val="6D6E71"/>
            </a:solidFill>
            <a:ln w="9525" cap="flat">
              <a:noFill/>
              <a:prstDash val="solid"/>
              <a:miter/>
            </a:ln>
          </p:spPr>
          <p:txBody>
            <a:bodyPr rtlCol="0" anchor="ctr"/>
            <a:lstStyle/>
            <a:p>
              <a:endParaRPr lang="en-US"/>
            </a:p>
          </p:txBody>
        </p:sp>
        <p:sp>
          <p:nvSpPr>
            <p:cNvPr id="1380" name="Freeform: Shape 1379">
              <a:extLst>
                <a:ext uri="{FF2B5EF4-FFF2-40B4-BE49-F238E27FC236}">
                  <a16:creationId xmlns:a16="http://schemas.microsoft.com/office/drawing/2014/main" id="{3C86D2BA-5811-466E-AC6D-D26FA3167508}"/>
                </a:ext>
              </a:extLst>
            </p:cNvPr>
            <p:cNvSpPr/>
            <p:nvPr/>
          </p:nvSpPr>
          <p:spPr>
            <a:xfrm>
              <a:off x="8876700" y="642397"/>
              <a:ext cx="47894" cy="61145"/>
            </a:xfrm>
            <a:custGeom>
              <a:avLst/>
              <a:gdLst>
                <a:gd name="connsiteX0" fmla="*/ 32542 w 36588"/>
                <a:gd name="connsiteY0" fmla="*/ 32230 h 46711"/>
                <a:gd name="connsiteX1" fmla="*/ 27872 w 36588"/>
                <a:gd name="connsiteY1" fmla="*/ 42612 h 46711"/>
                <a:gd name="connsiteX2" fmla="*/ 15780 w 36588"/>
                <a:gd name="connsiteY2" fmla="*/ 46517 h 46711"/>
                <a:gd name="connsiteX3" fmla="*/ 5492 w 36588"/>
                <a:gd name="connsiteY3" fmla="*/ 44708 h 46711"/>
                <a:gd name="connsiteX4" fmla="*/ -4033 w 36588"/>
                <a:gd name="connsiteY4" fmla="*/ 39659 h 46711"/>
                <a:gd name="connsiteX5" fmla="*/ 632 w 36588"/>
                <a:gd name="connsiteY5" fmla="*/ 32230 h 46711"/>
                <a:gd name="connsiteX6" fmla="*/ 16064 w 36588"/>
                <a:gd name="connsiteY6" fmla="*/ 38231 h 46711"/>
                <a:gd name="connsiteX7" fmla="*/ 21208 w 36588"/>
                <a:gd name="connsiteY7" fmla="*/ 36707 h 46711"/>
                <a:gd name="connsiteX8" fmla="*/ 23017 w 36588"/>
                <a:gd name="connsiteY8" fmla="*/ 32897 h 46711"/>
                <a:gd name="connsiteX9" fmla="*/ 13966 w 36588"/>
                <a:gd name="connsiteY9" fmla="*/ 26706 h 46711"/>
                <a:gd name="connsiteX10" fmla="*/ 12920 w 36588"/>
                <a:gd name="connsiteY10" fmla="*/ 26706 h 46711"/>
                <a:gd name="connsiteX11" fmla="*/ -1270 w 36588"/>
                <a:gd name="connsiteY11" fmla="*/ 13847 h 46711"/>
                <a:gd name="connsiteX12" fmla="*/ 3683 w 36588"/>
                <a:gd name="connsiteY12" fmla="*/ 3655 h 46711"/>
                <a:gd name="connsiteX13" fmla="*/ 16445 w 36588"/>
                <a:gd name="connsiteY13" fmla="*/ -155 h 46711"/>
                <a:gd name="connsiteX14" fmla="*/ 31398 w 36588"/>
                <a:gd name="connsiteY14" fmla="*/ 4417 h 46711"/>
                <a:gd name="connsiteX15" fmla="*/ 27779 w 36588"/>
                <a:gd name="connsiteY15" fmla="*/ 11561 h 46711"/>
                <a:gd name="connsiteX16" fmla="*/ 15682 w 36588"/>
                <a:gd name="connsiteY16" fmla="*/ 7846 h 46711"/>
                <a:gd name="connsiteX17" fmla="*/ 10157 w 36588"/>
                <a:gd name="connsiteY17" fmla="*/ 9179 h 46711"/>
                <a:gd name="connsiteX18" fmla="*/ 7966 w 36588"/>
                <a:gd name="connsiteY18" fmla="*/ 12894 h 46711"/>
                <a:gd name="connsiteX19" fmla="*/ 10255 w 36588"/>
                <a:gd name="connsiteY19" fmla="*/ 16133 h 46711"/>
                <a:gd name="connsiteX20" fmla="*/ 14538 w 36588"/>
                <a:gd name="connsiteY20" fmla="*/ 17561 h 46711"/>
                <a:gd name="connsiteX21" fmla="*/ 19491 w 36588"/>
                <a:gd name="connsiteY21" fmla="*/ 18990 h 46711"/>
                <a:gd name="connsiteX22" fmla="*/ 23589 w 36588"/>
                <a:gd name="connsiteY22" fmla="*/ 20514 h 46711"/>
                <a:gd name="connsiteX23" fmla="*/ 27970 w 36588"/>
                <a:gd name="connsiteY23" fmla="*/ 22895 h 46711"/>
                <a:gd name="connsiteX24" fmla="*/ 32542 w 36588"/>
                <a:gd name="connsiteY24" fmla="*/ 32230 h 4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588" h="46711">
                  <a:moveTo>
                    <a:pt x="32542" y="32230"/>
                  </a:moveTo>
                  <a:cubicBezTo>
                    <a:pt x="32732" y="36231"/>
                    <a:pt x="31016" y="40079"/>
                    <a:pt x="27872" y="42612"/>
                  </a:cubicBezTo>
                  <a:cubicBezTo>
                    <a:pt x="24445" y="45308"/>
                    <a:pt x="20161" y="46689"/>
                    <a:pt x="15780" y="46517"/>
                  </a:cubicBezTo>
                  <a:cubicBezTo>
                    <a:pt x="12255" y="46508"/>
                    <a:pt x="8822" y="45889"/>
                    <a:pt x="5492" y="44708"/>
                  </a:cubicBezTo>
                  <a:cubicBezTo>
                    <a:pt x="2060" y="43622"/>
                    <a:pt x="-1177" y="41917"/>
                    <a:pt x="-4033" y="39659"/>
                  </a:cubicBezTo>
                  <a:lnTo>
                    <a:pt x="632" y="32230"/>
                  </a:lnTo>
                  <a:cubicBezTo>
                    <a:pt x="5013" y="35859"/>
                    <a:pt x="10445" y="37964"/>
                    <a:pt x="16064" y="38231"/>
                  </a:cubicBezTo>
                  <a:cubicBezTo>
                    <a:pt x="17873" y="38297"/>
                    <a:pt x="19682" y="37754"/>
                    <a:pt x="21208" y="36707"/>
                  </a:cubicBezTo>
                  <a:cubicBezTo>
                    <a:pt x="22352" y="35792"/>
                    <a:pt x="23017" y="34383"/>
                    <a:pt x="23017" y="32897"/>
                  </a:cubicBezTo>
                  <a:cubicBezTo>
                    <a:pt x="23017" y="30611"/>
                    <a:pt x="20063" y="28515"/>
                    <a:pt x="13966" y="26706"/>
                  </a:cubicBezTo>
                  <a:lnTo>
                    <a:pt x="12920" y="26706"/>
                  </a:lnTo>
                  <a:cubicBezTo>
                    <a:pt x="3395" y="24134"/>
                    <a:pt x="-1270" y="19848"/>
                    <a:pt x="-1270" y="13847"/>
                  </a:cubicBezTo>
                  <a:cubicBezTo>
                    <a:pt x="-1368" y="9837"/>
                    <a:pt x="441" y="6017"/>
                    <a:pt x="3683" y="3655"/>
                  </a:cubicBezTo>
                  <a:cubicBezTo>
                    <a:pt x="7394" y="960"/>
                    <a:pt x="11873" y="-384"/>
                    <a:pt x="16445" y="-155"/>
                  </a:cubicBezTo>
                  <a:cubicBezTo>
                    <a:pt x="21780" y="-136"/>
                    <a:pt x="27016" y="1455"/>
                    <a:pt x="31398" y="4417"/>
                  </a:cubicBezTo>
                  <a:lnTo>
                    <a:pt x="27779" y="11561"/>
                  </a:lnTo>
                  <a:cubicBezTo>
                    <a:pt x="24254" y="9132"/>
                    <a:pt x="19970" y="7836"/>
                    <a:pt x="15682" y="7846"/>
                  </a:cubicBezTo>
                  <a:cubicBezTo>
                    <a:pt x="13775" y="7779"/>
                    <a:pt x="11873" y="8236"/>
                    <a:pt x="10157" y="9179"/>
                  </a:cubicBezTo>
                  <a:cubicBezTo>
                    <a:pt x="8729" y="9865"/>
                    <a:pt x="7873" y="11332"/>
                    <a:pt x="7966" y="12894"/>
                  </a:cubicBezTo>
                  <a:cubicBezTo>
                    <a:pt x="7966" y="14351"/>
                    <a:pt x="8920" y="15647"/>
                    <a:pt x="10255" y="16133"/>
                  </a:cubicBezTo>
                  <a:cubicBezTo>
                    <a:pt x="11683" y="16742"/>
                    <a:pt x="13110" y="17219"/>
                    <a:pt x="14538" y="17561"/>
                  </a:cubicBezTo>
                  <a:lnTo>
                    <a:pt x="19491" y="18990"/>
                  </a:lnTo>
                  <a:cubicBezTo>
                    <a:pt x="20919" y="19400"/>
                    <a:pt x="22254" y="19905"/>
                    <a:pt x="23589" y="20514"/>
                  </a:cubicBezTo>
                  <a:cubicBezTo>
                    <a:pt x="25114" y="21143"/>
                    <a:pt x="26635" y="21943"/>
                    <a:pt x="27970" y="22895"/>
                  </a:cubicBezTo>
                  <a:cubicBezTo>
                    <a:pt x="31016" y="25020"/>
                    <a:pt x="32732" y="28544"/>
                    <a:pt x="32542" y="32230"/>
                  </a:cubicBezTo>
                  <a:close/>
                </a:path>
              </a:pathLst>
            </a:custGeom>
            <a:solidFill>
              <a:srgbClr val="6D6E71"/>
            </a:solidFill>
            <a:ln w="9525" cap="flat">
              <a:noFill/>
              <a:prstDash val="solid"/>
              <a:miter/>
            </a:ln>
          </p:spPr>
          <p:txBody>
            <a:bodyPr rtlCol="0" anchor="ctr"/>
            <a:lstStyle/>
            <a:p>
              <a:endParaRPr lang="en-US"/>
            </a:p>
          </p:txBody>
        </p:sp>
        <p:sp>
          <p:nvSpPr>
            <p:cNvPr id="1381" name="Freeform: Shape 1380">
              <a:extLst>
                <a:ext uri="{FF2B5EF4-FFF2-40B4-BE49-F238E27FC236}">
                  <a16:creationId xmlns:a16="http://schemas.microsoft.com/office/drawing/2014/main" id="{1DADB052-5E5E-42C3-8A38-AA9A54ADB999}"/>
                </a:ext>
              </a:extLst>
            </p:cNvPr>
            <p:cNvSpPr/>
            <p:nvPr/>
          </p:nvSpPr>
          <p:spPr>
            <a:xfrm>
              <a:off x="8935269" y="641668"/>
              <a:ext cx="59430" cy="61496"/>
            </a:xfrm>
            <a:custGeom>
              <a:avLst/>
              <a:gdLst>
                <a:gd name="connsiteX0" fmla="*/ 41140 w 45401"/>
                <a:gd name="connsiteY0" fmla="*/ 27548 h 46979"/>
                <a:gd name="connsiteX1" fmla="*/ 5421 w 45401"/>
                <a:gd name="connsiteY1" fmla="*/ 27548 h 46979"/>
                <a:gd name="connsiteX2" fmla="*/ 9993 w 45401"/>
                <a:gd name="connsiteY2" fmla="*/ 35549 h 46979"/>
                <a:gd name="connsiteX3" fmla="*/ 32568 w 45401"/>
                <a:gd name="connsiteY3" fmla="*/ 33168 h 46979"/>
                <a:gd name="connsiteX4" fmla="*/ 38089 w 45401"/>
                <a:gd name="connsiteY4" fmla="*/ 39168 h 46979"/>
                <a:gd name="connsiteX5" fmla="*/ 19039 w 45401"/>
                <a:gd name="connsiteY5" fmla="*/ 46788 h 46979"/>
                <a:gd name="connsiteX6" fmla="*/ -4011 w 45401"/>
                <a:gd name="connsiteY6" fmla="*/ 24909 h 46979"/>
                <a:gd name="connsiteX7" fmla="*/ -4011 w 45401"/>
                <a:gd name="connsiteY7" fmla="*/ 23262 h 46979"/>
                <a:gd name="connsiteX8" fmla="*/ 2849 w 45401"/>
                <a:gd name="connsiteY8" fmla="*/ 6117 h 46979"/>
                <a:gd name="connsiteX9" fmla="*/ 34852 w 45401"/>
                <a:gd name="connsiteY9" fmla="*/ 5450 h 46979"/>
                <a:gd name="connsiteX10" fmla="*/ 41331 w 45401"/>
                <a:gd name="connsiteY10" fmla="*/ 20880 h 46979"/>
                <a:gd name="connsiteX11" fmla="*/ 5421 w 45401"/>
                <a:gd name="connsiteY11" fmla="*/ 19928 h 46979"/>
                <a:gd name="connsiteX12" fmla="*/ 31517 w 45401"/>
                <a:gd name="connsiteY12" fmla="*/ 19928 h 46979"/>
                <a:gd name="connsiteX13" fmla="*/ 27997 w 45401"/>
                <a:gd name="connsiteY13" fmla="*/ 11165 h 46979"/>
                <a:gd name="connsiteX14" fmla="*/ 19039 w 45401"/>
                <a:gd name="connsiteY14" fmla="*/ 8021 h 46979"/>
                <a:gd name="connsiteX15" fmla="*/ 9514 w 45401"/>
                <a:gd name="connsiteY15" fmla="*/ 11260 h 46979"/>
                <a:gd name="connsiteX16" fmla="*/ 5421 w 45401"/>
                <a:gd name="connsiteY16" fmla="*/ 1992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401" h="46979">
                  <a:moveTo>
                    <a:pt x="41140" y="27548"/>
                  </a:moveTo>
                  <a:lnTo>
                    <a:pt x="5421" y="27548"/>
                  </a:lnTo>
                  <a:cubicBezTo>
                    <a:pt x="5612" y="30786"/>
                    <a:pt x="7323" y="33739"/>
                    <a:pt x="9993" y="35549"/>
                  </a:cubicBezTo>
                  <a:cubicBezTo>
                    <a:pt x="17039" y="40397"/>
                    <a:pt x="26662" y="39387"/>
                    <a:pt x="32568" y="33168"/>
                  </a:cubicBezTo>
                  <a:lnTo>
                    <a:pt x="38089" y="39168"/>
                  </a:lnTo>
                  <a:cubicBezTo>
                    <a:pt x="33043" y="44245"/>
                    <a:pt x="26183" y="46998"/>
                    <a:pt x="19039" y="46788"/>
                  </a:cubicBezTo>
                  <a:cubicBezTo>
                    <a:pt x="6658" y="47122"/>
                    <a:pt x="-3722" y="37321"/>
                    <a:pt x="-4011" y="24909"/>
                  </a:cubicBezTo>
                  <a:cubicBezTo>
                    <a:pt x="-4011" y="24366"/>
                    <a:pt x="-4011" y="23814"/>
                    <a:pt x="-4011" y="23262"/>
                  </a:cubicBezTo>
                  <a:cubicBezTo>
                    <a:pt x="-4295" y="16823"/>
                    <a:pt x="-1820" y="10574"/>
                    <a:pt x="2849" y="6117"/>
                  </a:cubicBezTo>
                  <a:cubicBezTo>
                    <a:pt x="11895" y="-2018"/>
                    <a:pt x="25518" y="-2303"/>
                    <a:pt x="34852" y="5450"/>
                  </a:cubicBezTo>
                  <a:cubicBezTo>
                    <a:pt x="39233" y="9317"/>
                    <a:pt x="41712" y="15013"/>
                    <a:pt x="41331" y="20880"/>
                  </a:cubicBezTo>
                  <a:close/>
                  <a:moveTo>
                    <a:pt x="5421" y="19928"/>
                  </a:moveTo>
                  <a:lnTo>
                    <a:pt x="31517" y="19928"/>
                  </a:lnTo>
                  <a:cubicBezTo>
                    <a:pt x="31708" y="16623"/>
                    <a:pt x="30471" y="13394"/>
                    <a:pt x="27997" y="11165"/>
                  </a:cubicBezTo>
                  <a:cubicBezTo>
                    <a:pt x="25518" y="9050"/>
                    <a:pt x="22281" y="7936"/>
                    <a:pt x="19039" y="8021"/>
                  </a:cubicBezTo>
                  <a:cubicBezTo>
                    <a:pt x="15611" y="8012"/>
                    <a:pt x="12277" y="9155"/>
                    <a:pt x="9514" y="11260"/>
                  </a:cubicBezTo>
                  <a:cubicBezTo>
                    <a:pt x="6849" y="13308"/>
                    <a:pt x="5323" y="16547"/>
                    <a:pt x="5421" y="19928"/>
                  </a:cubicBezTo>
                  <a:close/>
                </a:path>
              </a:pathLst>
            </a:custGeom>
            <a:solidFill>
              <a:srgbClr val="6D6E71"/>
            </a:solidFill>
            <a:ln w="9525" cap="flat">
              <a:noFill/>
              <a:prstDash val="solid"/>
              <a:miter/>
            </a:ln>
          </p:spPr>
          <p:txBody>
            <a:bodyPr rtlCol="0" anchor="ctr"/>
            <a:lstStyle/>
            <a:p>
              <a:endParaRPr lang="en-US"/>
            </a:p>
          </p:txBody>
        </p:sp>
        <p:sp>
          <p:nvSpPr>
            <p:cNvPr id="1382" name="Freeform: Shape 1381">
              <a:extLst>
                <a:ext uri="{FF2B5EF4-FFF2-40B4-BE49-F238E27FC236}">
                  <a16:creationId xmlns:a16="http://schemas.microsoft.com/office/drawing/2014/main" id="{2831904E-D06C-4947-A663-1900082B3331}"/>
                </a:ext>
              </a:extLst>
            </p:cNvPr>
            <p:cNvSpPr/>
            <p:nvPr/>
          </p:nvSpPr>
          <p:spPr>
            <a:xfrm>
              <a:off x="9008366" y="641557"/>
              <a:ext cx="31663" cy="60096"/>
            </a:xfrm>
            <a:custGeom>
              <a:avLst/>
              <a:gdLst>
                <a:gd name="connsiteX0" fmla="*/ 19780 w 24189"/>
                <a:gd name="connsiteY0" fmla="*/ 9631 h 45910"/>
                <a:gd name="connsiteX1" fmla="*/ 9013 w 24189"/>
                <a:gd name="connsiteY1" fmla="*/ 14203 h 45910"/>
                <a:gd name="connsiteX2" fmla="*/ 5492 w 24189"/>
                <a:gd name="connsiteY2" fmla="*/ 26681 h 45910"/>
                <a:gd name="connsiteX3" fmla="*/ 5492 w 24189"/>
                <a:gd name="connsiteY3" fmla="*/ 45731 h 45910"/>
                <a:gd name="connsiteX4" fmla="*/ -4033 w 24189"/>
                <a:gd name="connsiteY4" fmla="*/ 45731 h 45910"/>
                <a:gd name="connsiteX5" fmla="*/ -4033 w 24189"/>
                <a:gd name="connsiteY5" fmla="*/ 106 h 45910"/>
                <a:gd name="connsiteX6" fmla="*/ 5492 w 24189"/>
                <a:gd name="connsiteY6" fmla="*/ 106 h 45910"/>
                <a:gd name="connsiteX7" fmla="*/ 5492 w 24189"/>
                <a:gd name="connsiteY7" fmla="*/ 9631 h 45910"/>
                <a:gd name="connsiteX8" fmla="*/ 11776 w 24189"/>
                <a:gd name="connsiteY8" fmla="*/ 2677 h 45910"/>
                <a:gd name="connsiteX9" fmla="*/ 20156 w 24189"/>
                <a:gd name="connsiteY9" fmla="*/ -180 h 45910"/>
                <a:gd name="connsiteX10" fmla="*/ 20156 w 24189"/>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89" h="45910">
                  <a:moveTo>
                    <a:pt x="19780" y="9631"/>
                  </a:moveTo>
                  <a:cubicBezTo>
                    <a:pt x="15682" y="9355"/>
                    <a:pt x="11683" y="11050"/>
                    <a:pt x="9013" y="14203"/>
                  </a:cubicBezTo>
                  <a:cubicBezTo>
                    <a:pt x="6539" y="17851"/>
                    <a:pt x="5204" y="22242"/>
                    <a:pt x="5492" y="26681"/>
                  </a:cubicBezTo>
                  <a:lnTo>
                    <a:pt x="5492" y="45731"/>
                  </a:lnTo>
                  <a:lnTo>
                    <a:pt x="-4033" y="45731"/>
                  </a:lnTo>
                  <a:lnTo>
                    <a:pt x="-4033" y="106"/>
                  </a:lnTo>
                  <a:lnTo>
                    <a:pt x="5492" y="106"/>
                  </a:lnTo>
                  <a:lnTo>
                    <a:pt x="5492" y="9631"/>
                  </a:lnTo>
                  <a:cubicBezTo>
                    <a:pt x="7013" y="6830"/>
                    <a:pt x="9111" y="4440"/>
                    <a:pt x="11776" y="2677"/>
                  </a:cubicBezTo>
                  <a:cubicBezTo>
                    <a:pt x="14157" y="849"/>
                    <a:pt x="17110" y="-152"/>
                    <a:pt x="20156" y="-180"/>
                  </a:cubicBezTo>
                  <a:lnTo>
                    <a:pt x="20156" y="9345"/>
                  </a:lnTo>
                  <a:close/>
                </a:path>
              </a:pathLst>
            </a:custGeom>
            <a:solidFill>
              <a:srgbClr val="6D6E71"/>
            </a:solidFill>
            <a:ln w="9525" cap="flat">
              <a:noFill/>
              <a:prstDash val="solid"/>
              <a:miter/>
            </a:ln>
          </p:spPr>
          <p:txBody>
            <a:bodyPr rtlCol="0" anchor="ctr"/>
            <a:lstStyle/>
            <a:p>
              <a:endParaRPr lang="en-US"/>
            </a:p>
          </p:txBody>
        </p:sp>
        <p:sp>
          <p:nvSpPr>
            <p:cNvPr id="1383" name="Freeform: Shape 1382">
              <a:extLst>
                <a:ext uri="{FF2B5EF4-FFF2-40B4-BE49-F238E27FC236}">
                  <a16:creationId xmlns:a16="http://schemas.microsoft.com/office/drawing/2014/main" id="{76785459-1A4F-41DE-B706-CD4CEB736CA0}"/>
                </a:ext>
              </a:extLst>
            </p:cNvPr>
            <p:cNvSpPr/>
            <p:nvPr/>
          </p:nvSpPr>
          <p:spPr>
            <a:xfrm>
              <a:off x="9046143" y="642554"/>
              <a:ext cx="61343" cy="59722"/>
            </a:xfrm>
            <a:custGeom>
              <a:avLst/>
              <a:gdLst>
                <a:gd name="connsiteX0" fmla="*/ 14352 w 46862"/>
                <a:gd name="connsiteY0" fmla="*/ 45445 h 45624"/>
                <a:gd name="connsiteX1" fmla="*/ -4033 w 46862"/>
                <a:gd name="connsiteY1" fmla="*/ -180 h 45624"/>
                <a:gd name="connsiteX2" fmla="*/ 5492 w 46862"/>
                <a:gd name="connsiteY2" fmla="*/ -180 h 45624"/>
                <a:gd name="connsiteX3" fmla="*/ 19398 w 46862"/>
                <a:gd name="connsiteY3" fmla="*/ 34301 h 45624"/>
                <a:gd name="connsiteX4" fmla="*/ 33304 w 46862"/>
                <a:gd name="connsiteY4" fmla="*/ -180 h 45624"/>
                <a:gd name="connsiteX5" fmla="*/ 42829 w 46862"/>
                <a:gd name="connsiteY5" fmla="*/ -180 h 45624"/>
                <a:gd name="connsiteX6" fmla="*/ 24542 w 46862"/>
                <a:gd name="connsiteY6" fmla="*/ 45445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62" h="45624">
                  <a:moveTo>
                    <a:pt x="14352" y="45445"/>
                  </a:moveTo>
                  <a:lnTo>
                    <a:pt x="-4033" y="-180"/>
                  </a:lnTo>
                  <a:lnTo>
                    <a:pt x="5492" y="-180"/>
                  </a:lnTo>
                  <a:lnTo>
                    <a:pt x="19398" y="34301"/>
                  </a:lnTo>
                  <a:lnTo>
                    <a:pt x="33304" y="-180"/>
                  </a:lnTo>
                  <a:lnTo>
                    <a:pt x="42829" y="-180"/>
                  </a:lnTo>
                  <a:lnTo>
                    <a:pt x="24542" y="45445"/>
                  </a:lnTo>
                  <a:close/>
                </a:path>
              </a:pathLst>
            </a:custGeom>
            <a:solidFill>
              <a:srgbClr val="6D6E71"/>
            </a:solidFill>
            <a:ln w="9525" cap="flat">
              <a:noFill/>
              <a:prstDash val="solid"/>
              <a:miter/>
            </a:ln>
          </p:spPr>
          <p:txBody>
            <a:bodyPr rtlCol="0" anchor="ctr"/>
            <a:lstStyle/>
            <a:p>
              <a:endParaRPr lang="en-US"/>
            </a:p>
          </p:txBody>
        </p:sp>
        <p:sp>
          <p:nvSpPr>
            <p:cNvPr id="1384" name="Freeform: Shape 1383">
              <a:extLst>
                <a:ext uri="{FF2B5EF4-FFF2-40B4-BE49-F238E27FC236}">
                  <a16:creationId xmlns:a16="http://schemas.microsoft.com/office/drawing/2014/main" id="{35C2B758-FA8B-4E4E-873A-21E3A3FE8482}"/>
                </a:ext>
              </a:extLst>
            </p:cNvPr>
            <p:cNvSpPr/>
            <p:nvPr/>
          </p:nvSpPr>
          <p:spPr>
            <a:xfrm>
              <a:off x="9116964" y="617118"/>
              <a:ext cx="15955" cy="85159"/>
            </a:xfrm>
            <a:custGeom>
              <a:avLst/>
              <a:gdLst>
                <a:gd name="connsiteX0" fmla="*/ -2224 w 12189"/>
                <a:gd name="connsiteY0" fmla="*/ 10203 h 65056"/>
                <a:gd name="connsiteX1" fmla="*/ -4033 w 12189"/>
                <a:gd name="connsiteY1" fmla="*/ 5916 h 65056"/>
                <a:gd name="connsiteX2" fmla="*/ 2060 w 12189"/>
                <a:gd name="connsiteY2" fmla="*/ -180 h 65056"/>
                <a:gd name="connsiteX3" fmla="*/ 6348 w 12189"/>
                <a:gd name="connsiteY3" fmla="*/ 1630 h 65056"/>
                <a:gd name="connsiteX4" fmla="*/ 8157 w 12189"/>
                <a:gd name="connsiteY4" fmla="*/ 5916 h 65056"/>
                <a:gd name="connsiteX5" fmla="*/ 2060 w 12189"/>
                <a:gd name="connsiteY5" fmla="*/ 12012 h 65056"/>
                <a:gd name="connsiteX6" fmla="*/ -2224 w 12189"/>
                <a:gd name="connsiteY6" fmla="*/ 10203 h 65056"/>
                <a:gd name="connsiteX7" fmla="*/ 6729 w 12189"/>
                <a:gd name="connsiteY7" fmla="*/ 64876 h 65056"/>
                <a:gd name="connsiteX8" fmla="*/ -2796 w 12189"/>
                <a:gd name="connsiteY8" fmla="*/ 64876 h 65056"/>
                <a:gd name="connsiteX9" fmla="*/ -2796 w 12189"/>
                <a:gd name="connsiteY9" fmla="*/ 19251 h 65056"/>
                <a:gd name="connsiteX10" fmla="*/ 6729 w 12189"/>
                <a:gd name="connsiteY10" fmla="*/ 19251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9" h="65056">
                  <a:moveTo>
                    <a:pt x="-2224" y="10203"/>
                  </a:moveTo>
                  <a:cubicBezTo>
                    <a:pt x="-3368" y="9088"/>
                    <a:pt x="-4033" y="7536"/>
                    <a:pt x="-4033" y="5916"/>
                  </a:cubicBezTo>
                  <a:cubicBezTo>
                    <a:pt x="-3940" y="2573"/>
                    <a:pt x="-1270" y="-132"/>
                    <a:pt x="2060" y="-180"/>
                  </a:cubicBezTo>
                  <a:cubicBezTo>
                    <a:pt x="3683" y="-199"/>
                    <a:pt x="5204" y="458"/>
                    <a:pt x="6348" y="1630"/>
                  </a:cubicBezTo>
                  <a:cubicBezTo>
                    <a:pt x="7492" y="2754"/>
                    <a:pt x="8157" y="4297"/>
                    <a:pt x="8157" y="5916"/>
                  </a:cubicBezTo>
                  <a:cubicBezTo>
                    <a:pt x="8157" y="9260"/>
                    <a:pt x="5395" y="11965"/>
                    <a:pt x="2060" y="12012"/>
                  </a:cubicBezTo>
                  <a:cubicBezTo>
                    <a:pt x="441" y="12022"/>
                    <a:pt x="-1079" y="11365"/>
                    <a:pt x="-2224" y="10203"/>
                  </a:cubicBezTo>
                  <a:close/>
                  <a:moveTo>
                    <a:pt x="6729" y="64876"/>
                  </a:moveTo>
                  <a:lnTo>
                    <a:pt x="-2796" y="64876"/>
                  </a:lnTo>
                  <a:lnTo>
                    <a:pt x="-2796" y="19251"/>
                  </a:lnTo>
                  <a:lnTo>
                    <a:pt x="6729" y="19251"/>
                  </a:lnTo>
                  <a:close/>
                </a:path>
              </a:pathLst>
            </a:custGeom>
            <a:solidFill>
              <a:srgbClr val="6D6E71"/>
            </a:solidFill>
            <a:ln w="9525" cap="flat">
              <a:noFill/>
              <a:prstDash val="solid"/>
              <a:miter/>
            </a:ln>
          </p:spPr>
          <p:txBody>
            <a:bodyPr rtlCol="0" anchor="ctr"/>
            <a:lstStyle/>
            <a:p>
              <a:endParaRPr lang="en-US"/>
            </a:p>
          </p:txBody>
        </p:sp>
        <p:sp>
          <p:nvSpPr>
            <p:cNvPr id="1385" name="Freeform: Shape 1384">
              <a:extLst>
                <a:ext uri="{FF2B5EF4-FFF2-40B4-BE49-F238E27FC236}">
                  <a16:creationId xmlns:a16="http://schemas.microsoft.com/office/drawing/2014/main" id="{EF32529D-5193-412D-ACA0-048670D299EC}"/>
                </a:ext>
              </a:extLst>
            </p:cNvPr>
            <p:cNvSpPr/>
            <p:nvPr/>
          </p:nvSpPr>
          <p:spPr>
            <a:xfrm>
              <a:off x="9145205" y="641671"/>
              <a:ext cx="55292" cy="61480"/>
            </a:xfrm>
            <a:custGeom>
              <a:avLst/>
              <a:gdLst>
                <a:gd name="connsiteX0" fmla="*/ 19255 w 42240"/>
                <a:gd name="connsiteY0" fmla="*/ 46786 h 46967"/>
                <a:gd name="connsiteX1" fmla="*/ 2968 w 42240"/>
                <a:gd name="connsiteY1" fmla="*/ 40309 h 46967"/>
                <a:gd name="connsiteX2" fmla="*/ 2968 w 42240"/>
                <a:gd name="connsiteY2" fmla="*/ 6400 h 46967"/>
                <a:gd name="connsiteX3" fmla="*/ 20395 w 42240"/>
                <a:gd name="connsiteY3" fmla="*/ -172 h 46967"/>
                <a:gd name="connsiteX4" fmla="*/ 37826 w 42240"/>
                <a:gd name="connsiteY4" fmla="*/ 6972 h 46967"/>
                <a:gd name="connsiteX5" fmla="*/ 32115 w 42240"/>
                <a:gd name="connsiteY5" fmla="*/ 13830 h 46967"/>
                <a:gd name="connsiteX6" fmla="*/ 20209 w 42240"/>
                <a:gd name="connsiteY6" fmla="*/ 8686 h 46967"/>
                <a:gd name="connsiteX7" fmla="*/ 9823 w 42240"/>
                <a:gd name="connsiteY7" fmla="*/ 12687 h 46967"/>
                <a:gd name="connsiteX8" fmla="*/ 5349 w 42240"/>
                <a:gd name="connsiteY8" fmla="*/ 22973 h 46967"/>
                <a:gd name="connsiteX9" fmla="*/ 20209 w 42240"/>
                <a:gd name="connsiteY9" fmla="*/ 38023 h 46967"/>
                <a:gd name="connsiteX10" fmla="*/ 20492 w 42240"/>
                <a:gd name="connsiteY10" fmla="*/ 38023 h 46967"/>
                <a:gd name="connsiteX11" fmla="*/ 32589 w 42240"/>
                <a:gd name="connsiteY11" fmla="*/ 32213 h 46967"/>
                <a:gd name="connsiteX12" fmla="*/ 38208 w 42240"/>
                <a:gd name="connsiteY12" fmla="*/ 38404 h 46967"/>
                <a:gd name="connsiteX13" fmla="*/ 19255 w 42240"/>
                <a:gd name="connsiteY13" fmla="*/ 46786 h 46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240" h="46967">
                  <a:moveTo>
                    <a:pt x="19255" y="46786"/>
                  </a:moveTo>
                  <a:cubicBezTo>
                    <a:pt x="13158" y="46853"/>
                    <a:pt x="7349" y="44529"/>
                    <a:pt x="2968" y="40309"/>
                  </a:cubicBezTo>
                  <a:cubicBezTo>
                    <a:pt x="-6366" y="30936"/>
                    <a:pt x="-6366" y="15772"/>
                    <a:pt x="2968" y="6400"/>
                  </a:cubicBezTo>
                  <a:cubicBezTo>
                    <a:pt x="7730" y="2028"/>
                    <a:pt x="13921" y="-334"/>
                    <a:pt x="20395" y="-172"/>
                  </a:cubicBezTo>
                  <a:cubicBezTo>
                    <a:pt x="26971" y="-296"/>
                    <a:pt x="33254" y="2285"/>
                    <a:pt x="37826" y="6972"/>
                  </a:cubicBezTo>
                  <a:lnTo>
                    <a:pt x="32115" y="13830"/>
                  </a:lnTo>
                  <a:cubicBezTo>
                    <a:pt x="28873" y="10705"/>
                    <a:pt x="24683" y="8867"/>
                    <a:pt x="20209" y="8686"/>
                  </a:cubicBezTo>
                  <a:cubicBezTo>
                    <a:pt x="16395" y="8638"/>
                    <a:pt x="12684" y="10067"/>
                    <a:pt x="9823" y="12687"/>
                  </a:cubicBezTo>
                  <a:cubicBezTo>
                    <a:pt x="6870" y="15287"/>
                    <a:pt x="5252" y="19049"/>
                    <a:pt x="5349" y="22973"/>
                  </a:cubicBezTo>
                  <a:cubicBezTo>
                    <a:pt x="5252" y="31232"/>
                    <a:pt x="11921" y="37966"/>
                    <a:pt x="20209" y="38023"/>
                  </a:cubicBezTo>
                  <a:cubicBezTo>
                    <a:pt x="20302" y="38023"/>
                    <a:pt x="20395" y="38023"/>
                    <a:pt x="20492" y="38023"/>
                  </a:cubicBezTo>
                  <a:cubicBezTo>
                    <a:pt x="25157" y="37852"/>
                    <a:pt x="29543" y="35747"/>
                    <a:pt x="32589" y="32213"/>
                  </a:cubicBezTo>
                  <a:lnTo>
                    <a:pt x="38208" y="38404"/>
                  </a:lnTo>
                  <a:cubicBezTo>
                    <a:pt x="33352" y="43690"/>
                    <a:pt x="26492" y="46729"/>
                    <a:pt x="19255" y="46786"/>
                  </a:cubicBezTo>
                  <a:close/>
                </a:path>
              </a:pathLst>
            </a:custGeom>
            <a:solidFill>
              <a:srgbClr val="6D6E71"/>
            </a:solidFill>
            <a:ln w="9525" cap="flat">
              <a:noFill/>
              <a:prstDash val="solid"/>
              <a:miter/>
            </a:ln>
          </p:spPr>
          <p:txBody>
            <a:bodyPr rtlCol="0" anchor="ctr"/>
            <a:lstStyle/>
            <a:p>
              <a:endParaRPr lang="en-US"/>
            </a:p>
          </p:txBody>
        </p:sp>
        <p:sp>
          <p:nvSpPr>
            <p:cNvPr id="1386" name="Freeform: Shape 1385">
              <a:extLst>
                <a:ext uri="{FF2B5EF4-FFF2-40B4-BE49-F238E27FC236}">
                  <a16:creationId xmlns:a16="http://schemas.microsoft.com/office/drawing/2014/main" id="{B025FDA3-7608-4E2B-9B17-40A58E0DE2EC}"/>
                </a:ext>
              </a:extLst>
            </p:cNvPr>
            <p:cNvSpPr/>
            <p:nvPr/>
          </p:nvSpPr>
          <p:spPr>
            <a:xfrm>
              <a:off x="9209072" y="641686"/>
              <a:ext cx="59502" cy="61483"/>
            </a:xfrm>
            <a:custGeom>
              <a:avLst/>
              <a:gdLst>
                <a:gd name="connsiteX0" fmla="*/ 41424 w 45456"/>
                <a:gd name="connsiteY0" fmla="*/ 27534 h 46969"/>
                <a:gd name="connsiteX1" fmla="*/ 5612 w 45456"/>
                <a:gd name="connsiteY1" fmla="*/ 27534 h 46969"/>
                <a:gd name="connsiteX2" fmla="*/ 10184 w 45456"/>
                <a:gd name="connsiteY2" fmla="*/ 35535 h 46969"/>
                <a:gd name="connsiteX3" fmla="*/ 19709 w 45456"/>
                <a:gd name="connsiteY3" fmla="*/ 38582 h 46969"/>
                <a:gd name="connsiteX4" fmla="*/ 32759 w 45456"/>
                <a:gd name="connsiteY4" fmla="*/ 33153 h 46969"/>
                <a:gd name="connsiteX5" fmla="*/ 38187 w 45456"/>
                <a:gd name="connsiteY5" fmla="*/ 39154 h 46969"/>
                <a:gd name="connsiteX6" fmla="*/ 19137 w 45456"/>
                <a:gd name="connsiteY6" fmla="*/ 46774 h 46969"/>
                <a:gd name="connsiteX7" fmla="*/ 2752 w 45456"/>
                <a:gd name="connsiteY7" fmla="*/ 40392 h 46969"/>
                <a:gd name="connsiteX8" fmla="*/ 2752 w 45456"/>
                <a:gd name="connsiteY8" fmla="*/ 6102 h 46969"/>
                <a:gd name="connsiteX9" fmla="*/ 34661 w 45456"/>
                <a:gd name="connsiteY9" fmla="*/ 5436 h 46969"/>
                <a:gd name="connsiteX10" fmla="*/ 41233 w 45456"/>
                <a:gd name="connsiteY10" fmla="*/ 20866 h 46969"/>
                <a:gd name="connsiteX11" fmla="*/ 5612 w 45456"/>
                <a:gd name="connsiteY11" fmla="*/ 19914 h 46969"/>
                <a:gd name="connsiteX12" fmla="*/ 31806 w 45456"/>
                <a:gd name="connsiteY12" fmla="*/ 19914 h 46969"/>
                <a:gd name="connsiteX13" fmla="*/ 28187 w 45456"/>
                <a:gd name="connsiteY13" fmla="*/ 11151 h 46969"/>
                <a:gd name="connsiteX14" fmla="*/ 19327 w 45456"/>
                <a:gd name="connsiteY14" fmla="*/ 8007 h 46969"/>
                <a:gd name="connsiteX15" fmla="*/ 9802 w 45456"/>
                <a:gd name="connsiteY15" fmla="*/ 11246 h 46969"/>
                <a:gd name="connsiteX16" fmla="*/ 5612 w 45456"/>
                <a:gd name="connsiteY16" fmla="*/ 19914 h 46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456" h="46969">
                  <a:moveTo>
                    <a:pt x="41424" y="27534"/>
                  </a:moveTo>
                  <a:lnTo>
                    <a:pt x="5612" y="27534"/>
                  </a:lnTo>
                  <a:cubicBezTo>
                    <a:pt x="5896" y="30743"/>
                    <a:pt x="7514" y="33668"/>
                    <a:pt x="10184" y="35535"/>
                  </a:cubicBezTo>
                  <a:cubicBezTo>
                    <a:pt x="12946" y="37525"/>
                    <a:pt x="16281" y="38592"/>
                    <a:pt x="19709" y="38582"/>
                  </a:cubicBezTo>
                  <a:cubicBezTo>
                    <a:pt x="24662" y="38907"/>
                    <a:pt x="29517" y="36906"/>
                    <a:pt x="32759" y="33153"/>
                  </a:cubicBezTo>
                  <a:lnTo>
                    <a:pt x="38187" y="39154"/>
                  </a:lnTo>
                  <a:cubicBezTo>
                    <a:pt x="33234" y="44259"/>
                    <a:pt x="26280" y="47022"/>
                    <a:pt x="19137" y="46774"/>
                  </a:cubicBezTo>
                  <a:cubicBezTo>
                    <a:pt x="13039" y="46917"/>
                    <a:pt x="7137" y="44621"/>
                    <a:pt x="2752" y="40392"/>
                  </a:cubicBezTo>
                  <a:cubicBezTo>
                    <a:pt x="-6294" y="30734"/>
                    <a:pt x="-6294" y="15761"/>
                    <a:pt x="2752" y="6102"/>
                  </a:cubicBezTo>
                  <a:cubicBezTo>
                    <a:pt x="11709" y="-2013"/>
                    <a:pt x="25327" y="-2299"/>
                    <a:pt x="34661" y="5436"/>
                  </a:cubicBezTo>
                  <a:cubicBezTo>
                    <a:pt x="39140" y="9284"/>
                    <a:pt x="41521" y="14980"/>
                    <a:pt x="41233" y="20866"/>
                  </a:cubicBezTo>
                  <a:close/>
                  <a:moveTo>
                    <a:pt x="5612" y="19914"/>
                  </a:moveTo>
                  <a:lnTo>
                    <a:pt x="31806" y="19914"/>
                  </a:lnTo>
                  <a:cubicBezTo>
                    <a:pt x="31996" y="16589"/>
                    <a:pt x="30662" y="13360"/>
                    <a:pt x="28187" y="11151"/>
                  </a:cubicBezTo>
                  <a:cubicBezTo>
                    <a:pt x="25708" y="9026"/>
                    <a:pt x="22564" y="7912"/>
                    <a:pt x="19327" y="8007"/>
                  </a:cubicBezTo>
                  <a:cubicBezTo>
                    <a:pt x="15900" y="7979"/>
                    <a:pt x="12565" y="9122"/>
                    <a:pt x="9802" y="11246"/>
                  </a:cubicBezTo>
                  <a:cubicBezTo>
                    <a:pt x="7040" y="13256"/>
                    <a:pt x="5421" y="16504"/>
                    <a:pt x="5612" y="19914"/>
                  </a:cubicBezTo>
                  <a:close/>
                </a:path>
              </a:pathLst>
            </a:custGeom>
            <a:solidFill>
              <a:srgbClr val="6D6E71"/>
            </a:solidFill>
            <a:ln w="9525" cap="flat">
              <a:noFill/>
              <a:prstDash val="solid"/>
              <a:miter/>
            </a:ln>
          </p:spPr>
          <p:txBody>
            <a:bodyPr rtlCol="0" anchor="ctr"/>
            <a:lstStyle/>
            <a:p>
              <a:endParaRPr lang="en-US"/>
            </a:p>
          </p:txBody>
        </p:sp>
        <p:sp>
          <p:nvSpPr>
            <p:cNvPr id="1387" name="Freeform: Shape 1386">
              <a:extLst>
                <a:ext uri="{FF2B5EF4-FFF2-40B4-BE49-F238E27FC236}">
                  <a16:creationId xmlns:a16="http://schemas.microsoft.com/office/drawing/2014/main" id="{5278499A-BE6D-4ED6-91A1-0D4CFBC46463}"/>
                </a:ext>
              </a:extLst>
            </p:cNvPr>
            <p:cNvSpPr/>
            <p:nvPr/>
          </p:nvSpPr>
          <p:spPr>
            <a:xfrm>
              <a:off x="9276927" y="642397"/>
              <a:ext cx="48009" cy="61145"/>
            </a:xfrm>
            <a:custGeom>
              <a:avLst/>
              <a:gdLst>
                <a:gd name="connsiteX0" fmla="*/ 32639 w 36676"/>
                <a:gd name="connsiteY0" fmla="*/ 32230 h 46711"/>
                <a:gd name="connsiteX1" fmla="*/ 27877 w 36676"/>
                <a:gd name="connsiteY1" fmla="*/ 42612 h 46711"/>
                <a:gd name="connsiteX2" fmla="*/ 15780 w 36676"/>
                <a:gd name="connsiteY2" fmla="*/ 46517 h 46711"/>
                <a:gd name="connsiteX3" fmla="*/ 5492 w 36676"/>
                <a:gd name="connsiteY3" fmla="*/ 44708 h 46711"/>
                <a:gd name="connsiteX4" fmla="*/ -4033 w 36676"/>
                <a:gd name="connsiteY4" fmla="*/ 39659 h 46711"/>
                <a:gd name="connsiteX5" fmla="*/ 637 w 36676"/>
                <a:gd name="connsiteY5" fmla="*/ 32230 h 46711"/>
                <a:gd name="connsiteX6" fmla="*/ 16068 w 36676"/>
                <a:gd name="connsiteY6" fmla="*/ 38231 h 46711"/>
                <a:gd name="connsiteX7" fmla="*/ 21212 w 36676"/>
                <a:gd name="connsiteY7" fmla="*/ 36707 h 46711"/>
                <a:gd name="connsiteX8" fmla="*/ 23114 w 36676"/>
                <a:gd name="connsiteY8" fmla="*/ 32897 h 46711"/>
                <a:gd name="connsiteX9" fmla="*/ 13589 w 36676"/>
                <a:gd name="connsiteY9" fmla="*/ 26706 h 46711"/>
                <a:gd name="connsiteX10" fmla="*/ 12543 w 36676"/>
                <a:gd name="connsiteY10" fmla="*/ 26706 h 46711"/>
                <a:gd name="connsiteX11" fmla="*/ -1652 w 36676"/>
                <a:gd name="connsiteY11" fmla="*/ 13847 h 46711"/>
                <a:gd name="connsiteX12" fmla="*/ 3302 w 36676"/>
                <a:gd name="connsiteY12" fmla="*/ 3655 h 46711"/>
                <a:gd name="connsiteX13" fmla="*/ 16068 w 36676"/>
                <a:gd name="connsiteY13" fmla="*/ -155 h 46711"/>
                <a:gd name="connsiteX14" fmla="*/ 31021 w 36676"/>
                <a:gd name="connsiteY14" fmla="*/ 4417 h 46711"/>
                <a:gd name="connsiteX15" fmla="*/ 27402 w 36676"/>
                <a:gd name="connsiteY15" fmla="*/ 11561 h 46711"/>
                <a:gd name="connsiteX16" fmla="*/ 15306 w 36676"/>
                <a:gd name="connsiteY16" fmla="*/ 7846 h 46711"/>
                <a:gd name="connsiteX17" fmla="*/ 9780 w 36676"/>
                <a:gd name="connsiteY17" fmla="*/ 9179 h 46711"/>
                <a:gd name="connsiteX18" fmla="*/ 7590 w 36676"/>
                <a:gd name="connsiteY18" fmla="*/ 12894 h 46711"/>
                <a:gd name="connsiteX19" fmla="*/ 9878 w 36676"/>
                <a:gd name="connsiteY19" fmla="*/ 16133 h 46711"/>
                <a:gd name="connsiteX20" fmla="*/ 14161 w 36676"/>
                <a:gd name="connsiteY20" fmla="*/ 17561 h 46711"/>
                <a:gd name="connsiteX21" fmla="*/ 19115 w 36676"/>
                <a:gd name="connsiteY21" fmla="*/ 18990 h 46711"/>
                <a:gd name="connsiteX22" fmla="*/ 23305 w 36676"/>
                <a:gd name="connsiteY22" fmla="*/ 20514 h 46711"/>
                <a:gd name="connsiteX23" fmla="*/ 27593 w 36676"/>
                <a:gd name="connsiteY23" fmla="*/ 22895 h 46711"/>
                <a:gd name="connsiteX24" fmla="*/ 32639 w 36676"/>
                <a:gd name="connsiteY24" fmla="*/ 32230 h 4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76" h="46711">
                  <a:moveTo>
                    <a:pt x="32639" y="32230"/>
                  </a:moveTo>
                  <a:cubicBezTo>
                    <a:pt x="32737" y="36240"/>
                    <a:pt x="31021" y="40088"/>
                    <a:pt x="27877" y="42612"/>
                  </a:cubicBezTo>
                  <a:cubicBezTo>
                    <a:pt x="24449" y="45308"/>
                    <a:pt x="20161" y="46689"/>
                    <a:pt x="15780" y="46517"/>
                  </a:cubicBezTo>
                  <a:cubicBezTo>
                    <a:pt x="12259" y="46508"/>
                    <a:pt x="8827" y="45889"/>
                    <a:pt x="5492" y="44708"/>
                  </a:cubicBezTo>
                  <a:cubicBezTo>
                    <a:pt x="2065" y="43622"/>
                    <a:pt x="-1173" y="41917"/>
                    <a:pt x="-4033" y="39659"/>
                  </a:cubicBezTo>
                  <a:lnTo>
                    <a:pt x="637" y="32230"/>
                  </a:lnTo>
                  <a:cubicBezTo>
                    <a:pt x="5018" y="35859"/>
                    <a:pt x="10445" y="37964"/>
                    <a:pt x="16068" y="38231"/>
                  </a:cubicBezTo>
                  <a:cubicBezTo>
                    <a:pt x="17877" y="38307"/>
                    <a:pt x="19687" y="37774"/>
                    <a:pt x="21212" y="36707"/>
                  </a:cubicBezTo>
                  <a:cubicBezTo>
                    <a:pt x="22352" y="35802"/>
                    <a:pt x="23114" y="34392"/>
                    <a:pt x="23114" y="32897"/>
                  </a:cubicBezTo>
                  <a:cubicBezTo>
                    <a:pt x="23114" y="30611"/>
                    <a:pt x="20068" y="28515"/>
                    <a:pt x="13589" y="26706"/>
                  </a:cubicBezTo>
                  <a:lnTo>
                    <a:pt x="12543" y="26706"/>
                  </a:lnTo>
                  <a:cubicBezTo>
                    <a:pt x="3018" y="24134"/>
                    <a:pt x="-1652" y="19848"/>
                    <a:pt x="-1652" y="13847"/>
                  </a:cubicBezTo>
                  <a:cubicBezTo>
                    <a:pt x="-1745" y="9837"/>
                    <a:pt x="65" y="6017"/>
                    <a:pt x="3302" y="3655"/>
                  </a:cubicBezTo>
                  <a:cubicBezTo>
                    <a:pt x="7018" y="960"/>
                    <a:pt x="11496" y="-384"/>
                    <a:pt x="16068" y="-155"/>
                  </a:cubicBezTo>
                  <a:cubicBezTo>
                    <a:pt x="21403" y="-155"/>
                    <a:pt x="26640" y="1436"/>
                    <a:pt x="31021" y="4417"/>
                  </a:cubicBezTo>
                  <a:lnTo>
                    <a:pt x="27402" y="11561"/>
                  </a:lnTo>
                  <a:cubicBezTo>
                    <a:pt x="23877" y="9132"/>
                    <a:pt x="19594" y="7836"/>
                    <a:pt x="15306" y="7846"/>
                  </a:cubicBezTo>
                  <a:cubicBezTo>
                    <a:pt x="13399" y="7779"/>
                    <a:pt x="11496" y="8236"/>
                    <a:pt x="9780" y="9179"/>
                  </a:cubicBezTo>
                  <a:cubicBezTo>
                    <a:pt x="8352" y="9865"/>
                    <a:pt x="7497" y="11332"/>
                    <a:pt x="7590" y="12894"/>
                  </a:cubicBezTo>
                  <a:cubicBezTo>
                    <a:pt x="7590" y="14351"/>
                    <a:pt x="8543" y="15647"/>
                    <a:pt x="9878" y="16133"/>
                  </a:cubicBezTo>
                  <a:cubicBezTo>
                    <a:pt x="11306" y="16723"/>
                    <a:pt x="12734" y="17200"/>
                    <a:pt x="14161" y="17561"/>
                  </a:cubicBezTo>
                  <a:lnTo>
                    <a:pt x="19115" y="18990"/>
                  </a:lnTo>
                  <a:cubicBezTo>
                    <a:pt x="20542" y="19409"/>
                    <a:pt x="21975" y="19924"/>
                    <a:pt x="23305" y="20514"/>
                  </a:cubicBezTo>
                  <a:cubicBezTo>
                    <a:pt x="24831" y="21162"/>
                    <a:pt x="26258" y="21962"/>
                    <a:pt x="27593" y="22895"/>
                  </a:cubicBezTo>
                  <a:cubicBezTo>
                    <a:pt x="30830" y="24915"/>
                    <a:pt x="32737" y="28449"/>
                    <a:pt x="32639" y="32230"/>
                  </a:cubicBezTo>
                  <a:close/>
                </a:path>
              </a:pathLst>
            </a:custGeom>
            <a:solidFill>
              <a:srgbClr val="6D6E71"/>
            </a:solidFill>
            <a:ln w="9525" cap="flat">
              <a:noFill/>
              <a:prstDash val="solid"/>
              <a:miter/>
            </a:ln>
          </p:spPr>
          <p:txBody>
            <a:bodyPr rtlCol="0" anchor="ctr"/>
            <a:lstStyle/>
            <a:p>
              <a:endParaRPr lang="en-US"/>
            </a:p>
          </p:txBody>
        </p:sp>
        <p:sp>
          <p:nvSpPr>
            <p:cNvPr id="1388" name="Freeform: Shape 1387">
              <a:extLst>
                <a:ext uri="{FF2B5EF4-FFF2-40B4-BE49-F238E27FC236}">
                  <a16:creationId xmlns:a16="http://schemas.microsoft.com/office/drawing/2014/main" id="{80A31661-1676-4DD0-AEAB-7B0D006CCA72}"/>
                </a:ext>
              </a:extLst>
            </p:cNvPr>
            <p:cNvSpPr/>
            <p:nvPr/>
          </p:nvSpPr>
          <p:spPr>
            <a:xfrm>
              <a:off x="9337383" y="686439"/>
              <a:ext cx="16738" cy="16711"/>
            </a:xfrm>
            <a:custGeom>
              <a:avLst/>
              <a:gdLst>
                <a:gd name="connsiteX0" fmla="*/ -2113 w 12787"/>
                <a:gd name="connsiteY0" fmla="*/ 10681 h 12766"/>
                <a:gd name="connsiteX1" fmla="*/ -2304 w 12787"/>
                <a:gd name="connsiteY1" fmla="*/ 1794 h 12766"/>
                <a:gd name="connsiteX2" fmla="*/ -2113 w 12787"/>
                <a:gd name="connsiteY2" fmla="*/ 1632 h 12766"/>
                <a:gd name="connsiteX3" fmla="*/ 2361 w 12787"/>
                <a:gd name="connsiteY3" fmla="*/ -178 h 12766"/>
                <a:gd name="connsiteX4" fmla="*/ 6933 w 12787"/>
                <a:gd name="connsiteY4" fmla="*/ 1632 h 12766"/>
                <a:gd name="connsiteX5" fmla="*/ 8746 w 12787"/>
                <a:gd name="connsiteY5" fmla="*/ 6204 h 12766"/>
                <a:gd name="connsiteX6" fmla="*/ 6933 w 12787"/>
                <a:gd name="connsiteY6" fmla="*/ 10681 h 12766"/>
                <a:gd name="connsiteX7" fmla="*/ 2361 w 12787"/>
                <a:gd name="connsiteY7" fmla="*/ 12586 h 12766"/>
                <a:gd name="connsiteX8" fmla="*/ -2113 w 12787"/>
                <a:gd name="connsiteY8" fmla="*/ 10681 h 12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87" h="12766">
                  <a:moveTo>
                    <a:pt x="-2113" y="10681"/>
                  </a:moveTo>
                  <a:cubicBezTo>
                    <a:pt x="-4592" y="8271"/>
                    <a:pt x="-4685" y="4290"/>
                    <a:pt x="-2304" y="1794"/>
                  </a:cubicBezTo>
                  <a:cubicBezTo>
                    <a:pt x="-2211" y="1737"/>
                    <a:pt x="-2211" y="1680"/>
                    <a:pt x="-2113" y="1632"/>
                  </a:cubicBezTo>
                  <a:cubicBezTo>
                    <a:pt x="-969" y="432"/>
                    <a:pt x="649" y="-225"/>
                    <a:pt x="2361" y="-178"/>
                  </a:cubicBezTo>
                  <a:cubicBezTo>
                    <a:pt x="4077" y="-216"/>
                    <a:pt x="5695" y="432"/>
                    <a:pt x="6933" y="1632"/>
                  </a:cubicBezTo>
                  <a:cubicBezTo>
                    <a:pt x="8174" y="2842"/>
                    <a:pt x="8839" y="4499"/>
                    <a:pt x="8746" y="6204"/>
                  </a:cubicBezTo>
                  <a:cubicBezTo>
                    <a:pt x="8746" y="7881"/>
                    <a:pt x="8174" y="9500"/>
                    <a:pt x="6933" y="10681"/>
                  </a:cubicBezTo>
                  <a:cubicBezTo>
                    <a:pt x="5695" y="11909"/>
                    <a:pt x="4077" y="12595"/>
                    <a:pt x="2361" y="12586"/>
                  </a:cubicBezTo>
                  <a:cubicBezTo>
                    <a:pt x="649" y="12614"/>
                    <a:pt x="-969" y="11919"/>
                    <a:pt x="-2113" y="10681"/>
                  </a:cubicBezTo>
                  <a:close/>
                </a:path>
              </a:pathLst>
            </a:custGeom>
            <a:solidFill>
              <a:srgbClr val="6D6E71"/>
            </a:solidFill>
            <a:ln w="9525" cap="flat">
              <a:noFill/>
              <a:prstDash val="solid"/>
              <a:miter/>
            </a:ln>
          </p:spPr>
          <p:txBody>
            <a:bodyPr rtlCol="0" anchor="ctr"/>
            <a:lstStyle/>
            <a:p>
              <a:endParaRPr lang="en-US"/>
            </a:p>
          </p:txBody>
        </p:sp>
        <p:sp>
          <p:nvSpPr>
            <p:cNvPr id="1568" name="Freeform: Shape 1567">
              <a:extLst>
                <a:ext uri="{FF2B5EF4-FFF2-40B4-BE49-F238E27FC236}">
                  <a16:creationId xmlns:a16="http://schemas.microsoft.com/office/drawing/2014/main" id="{DECAE644-C0FC-44A4-95A5-009381552FB6}"/>
                </a:ext>
              </a:extLst>
            </p:cNvPr>
            <p:cNvSpPr/>
            <p:nvPr/>
          </p:nvSpPr>
          <p:spPr>
            <a:xfrm>
              <a:off x="7586357" y="988423"/>
              <a:ext cx="87655" cy="78425"/>
            </a:xfrm>
            <a:custGeom>
              <a:avLst/>
              <a:gdLst>
                <a:gd name="connsiteX0" fmla="*/ 49592 w 66963"/>
                <a:gd name="connsiteY0" fmla="*/ 21632 h 59912"/>
                <a:gd name="connsiteX1" fmla="*/ 33402 w 66963"/>
                <a:gd name="connsiteY1" fmla="*/ 54398 h 59912"/>
                <a:gd name="connsiteX2" fmla="*/ 25398 w 66963"/>
                <a:gd name="connsiteY2" fmla="*/ 54398 h 59912"/>
                <a:gd name="connsiteX3" fmla="*/ 9301 w 66963"/>
                <a:gd name="connsiteY3" fmla="*/ 21632 h 59912"/>
                <a:gd name="connsiteX4" fmla="*/ 9301 w 66963"/>
                <a:gd name="connsiteY4" fmla="*/ 59732 h 59912"/>
                <a:gd name="connsiteX5" fmla="*/ -4033 w 66963"/>
                <a:gd name="connsiteY5" fmla="*/ 59732 h 59912"/>
                <a:gd name="connsiteX6" fmla="*/ -4033 w 66963"/>
                <a:gd name="connsiteY6" fmla="*/ -180 h 59912"/>
                <a:gd name="connsiteX7" fmla="*/ 13971 w 66963"/>
                <a:gd name="connsiteY7" fmla="*/ -180 h 59912"/>
                <a:gd name="connsiteX8" fmla="*/ 29402 w 66963"/>
                <a:gd name="connsiteY8" fmla="*/ 32776 h 59912"/>
                <a:gd name="connsiteX9" fmla="*/ 44927 w 66963"/>
                <a:gd name="connsiteY9" fmla="*/ -180 h 59912"/>
                <a:gd name="connsiteX10" fmla="*/ 62931 w 66963"/>
                <a:gd name="connsiteY10" fmla="*/ -180 h 59912"/>
                <a:gd name="connsiteX11" fmla="*/ 62931 w 66963"/>
                <a:gd name="connsiteY11" fmla="*/ 59732 h 59912"/>
                <a:gd name="connsiteX12" fmla="*/ 49592 w 66963"/>
                <a:gd name="connsiteY12" fmla="*/ 59732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963" h="59912">
                  <a:moveTo>
                    <a:pt x="49592" y="21632"/>
                  </a:moveTo>
                  <a:lnTo>
                    <a:pt x="33402" y="54398"/>
                  </a:lnTo>
                  <a:lnTo>
                    <a:pt x="25398" y="54398"/>
                  </a:lnTo>
                  <a:lnTo>
                    <a:pt x="9301" y="21632"/>
                  </a:lnTo>
                  <a:lnTo>
                    <a:pt x="9301" y="59732"/>
                  </a:lnTo>
                  <a:lnTo>
                    <a:pt x="-4033" y="59732"/>
                  </a:lnTo>
                  <a:lnTo>
                    <a:pt x="-4033" y="-180"/>
                  </a:lnTo>
                  <a:lnTo>
                    <a:pt x="13971" y="-180"/>
                  </a:lnTo>
                  <a:lnTo>
                    <a:pt x="29402" y="32776"/>
                  </a:lnTo>
                  <a:lnTo>
                    <a:pt x="44927" y="-180"/>
                  </a:lnTo>
                  <a:lnTo>
                    <a:pt x="62931" y="-180"/>
                  </a:lnTo>
                  <a:lnTo>
                    <a:pt x="62931" y="59732"/>
                  </a:lnTo>
                  <a:lnTo>
                    <a:pt x="49592" y="59732"/>
                  </a:lnTo>
                  <a:close/>
                </a:path>
              </a:pathLst>
            </a:custGeom>
            <a:solidFill>
              <a:srgbClr val="6D6E71"/>
            </a:solidFill>
            <a:ln w="9525" cap="flat">
              <a:noFill/>
              <a:prstDash val="solid"/>
              <a:miter/>
            </a:ln>
          </p:spPr>
          <p:txBody>
            <a:bodyPr rtlCol="0" anchor="ctr"/>
            <a:lstStyle/>
            <a:p>
              <a:endParaRPr lang="en-US"/>
            </a:p>
          </p:txBody>
        </p:sp>
        <p:sp>
          <p:nvSpPr>
            <p:cNvPr id="1569" name="Freeform: Shape 1568">
              <a:extLst>
                <a:ext uri="{FF2B5EF4-FFF2-40B4-BE49-F238E27FC236}">
                  <a16:creationId xmlns:a16="http://schemas.microsoft.com/office/drawing/2014/main" id="{CA43A1FE-1132-4386-9D60-5790AACFB139}"/>
                </a:ext>
              </a:extLst>
            </p:cNvPr>
            <p:cNvSpPr/>
            <p:nvPr/>
          </p:nvSpPr>
          <p:spPr>
            <a:xfrm>
              <a:off x="7690219" y="981403"/>
              <a:ext cx="19710" cy="84947"/>
            </a:xfrm>
            <a:custGeom>
              <a:avLst/>
              <a:gdLst>
                <a:gd name="connsiteX0" fmla="*/ -1842 w 15057"/>
                <a:gd name="connsiteY0" fmla="*/ 12803 h 64894"/>
                <a:gd name="connsiteX1" fmla="*/ -4033 w 15057"/>
                <a:gd name="connsiteY1" fmla="*/ 7373 h 64894"/>
                <a:gd name="connsiteX2" fmla="*/ 3492 w 15057"/>
                <a:gd name="connsiteY2" fmla="*/ -180 h 64894"/>
                <a:gd name="connsiteX3" fmla="*/ 8827 w 15057"/>
                <a:gd name="connsiteY3" fmla="*/ 2039 h 64894"/>
                <a:gd name="connsiteX4" fmla="*/ 11017 w 15057"/>
                <a:gd name="connsiteY4" fmla="*/ 7373 h 64894"/>
                <a:gd name="connsiteX5" fmla="*/ 8827 w 15057"/>
                <a:gd name="connsiteY5" fmla="*/ 12803 h 64894"/>
                <a:gd name="connsiteX6" fmla="*/ -1842 w 15057"/>
                <a:gd name="connsiteY6" fmla="*/ 12803 h 64894"/>
                <a:gd name="connsiteX7" fmla="*/ 9971 w 15057"/>
                <a:gd name="connsiteY7" fmla="*/ 64714 h 64894"/>
                <a:gd name="connsiteX8" fmla="*/ -2889 w 15057"/>
                <a:gd name="connsiteY8" fmla="*/ 64714 h 64894"/>
                <a:gd name="connsiteX9" fmla="*/ -2889 w 15057"/>
                <a:gd name="connsiteY9" fmla="*/ 18613 h 64894"/>
                <a:gd name="connsiteX10" fmla="*/ 10255 w 15057"/>
                <a:gd name="connsiteY10" fmla="*/ 18613 h 6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057" h="64894">
                  <a:moveTo>
                    <a:pt x="-1842" y="12803"/>
                  </a:moveTo>
                  <a:cubicBezTo>
                    <a:pt x="-3270" y="11355"/>
                    <a:pt x="-4033" y="9402"/>
                    <a:pt x="-4033" y="7373"/>
                  </a:cubicBezTo>
                  <a:cubicBezTo>
                    <a:pt x="-4033" y="3221"/>
                    <a:pt x="-698" y="-161"/>
                    <a:pt x="3492" y="-180"/>
                  </a:cubicBezTo>
                  <a:cubicBezTo>
                    <a:pt x="5492" y="-189"/>
                    <a:pt x="7399" y="611"/>
                    <a:pt x="8827" y="2039"/>
                  </a:cubicBezTo>
                  <a:cubicBezTo>
                    <a:pt x="10255" y="3421"/>
                    <a:pt x="11110" y="5364"/>
                    <a:pt x="11017" y="7373"/>
                  </a:cubicBezTo>
                  <a:cubicBezTo>
                    <a:pt x="11110" y="9412"/>
                    <a:pt x="10255" y="11374"/>
                    <a:pt x="8827" y="12803"/>
                  </a:cubicBezTo>
                  <a:cubicBezTo>
                    <a:pt x="5776" y="15613"/>
                    <a:pt x="1204" y="15613"/>
                    <a:pt x="-1842" y="12803"/>
                  </a:cubicBezTo>
                  <a:close/>
                  <a:moveTo>
                    <a:pt x="9971" y="64714"/>
                  </a:moveTo>
                  <a:lnTo>
                    <a:pt x="-2889" y="64714"/>
                  </a:lnTo>
                  <a:lnTo>
                    <a:pt x="-2889" y="18613"/>
                  </a:lnTo>
                  <a:lnTo>
                    <a:pt x="10255" y="18613"/>
                  </a:lnTo>
                  <a:close/>
                </a:path>
              </a:pathLst>
            </a:custGeom>
            <a:solidFill>
              <a:srgbClr val="6D6E71"/>
            </a:solidFill>
            <a:ln w="9525" cap="flat">
              <a:noFill/>
              <a:prstDash val="solid"/>
              <a:miter/>
            </a:ln>
          </p:spPr>
          <p:txBody>
            <a:bodyPr rtlCol="0" anchor="ctr"/>
            <a:lstStyle/>
            <a:p>
              <a:endParaRPr lang="en-US"/>
            </a:p>
          </p:txBody>
        </p:sp>
        <p:sp>
          <p:nvSpPr>
            <p:cNvPr id="1570" name="Freeform: Shape 1569">
              <a:extLst>
                <a:ext uri="{FF2B5EF4-FFF2-40B4-BE49-F238E27FC236}">
                  <a16:creationId xmlns:a16="http://schemas.microsoft.com/office/drawing/2014/main" id="{4918F744-EC41-42D5-B737-2BF97350F00D}"/>
                </a:ext>
              </a:extLst>
            </p:cNvPr>
            <p:cNvSpPr/>
            <p:nvPr/>
          </p:nvSpPr>
          <p:spPr>
            <a:xfrm>
              <a:off x="7720141" y="1005104"/>
              <a:ext cx="49822" cy="62260"/>
            </a:xfrm>
            <a:custGeom>
              <a:avLst/>
              <a:gdLst>
                <a:gd name="connsiteX0" fmla="*/ 33974 w 38061"/>
                <a:gd name="connsiteY0" fmla="*/ 32321 h 47563"/>
                <a:gd name="connsiteX1" fmla="*/ 28923 w 38061"/>
                <a:gd name="connsiteY1" fmla="*/ 43179 h 47563"/>
                <a:gd name="connsiteX2" fmla="*/ 16254 w 38061"/>
                <a:gd name="connsiteY2" fmla="*/ 47370 h 47563"/>
                <a:gd name="connsiteX3" fmla="*/ 5492 w 38061"/>
                <a:gd name="connsiteY3" fmla="*/ 45465 h 47563"/>
                <a:gd name="connsiteX4" fmla="*/ -4033 w 38061"/>
                <a:gd name="connsiteY4" fmla="*/ 40036 h 47563"/>
                <a:gd name="connsiteX5" fmla="*/ 1590 w 38061"/>
                <a:gd name="connsiteY5" fmla="*/ 31940 h 47563"/>
                <a:gd name="connsiteX6" fmla="*/ 16924 w 38061"/>
                <a:gd name="connsiteY6" fmla="*/ 37559 h 47563"/>
                <a:gd name="connsiteX7" fmla="*/ 20924 w 38061"/>
                <a:gd name="connsiteY7" fmla="*/ 36607 h 47563"/>
                <a:gd name="connsiteX8" fmla="*/ 22352 w 38061"/>
                <a:gd name="connsiteY8" fmla="*/ 33940 h 47563"/>
                <a:gd name="connsiteX9" fmla="*/ 20352 w 38061"/>
                <a:gd name="connsiteY9" fmla="*/ 30987 h 47563"/>
                <a:gd name="connsiteX10" fmla="*/ 14543 w 38061"/>
                <a:gd name="connsiteY10" fmla="*/ 28415 h 47563"/>
                <a:gd name="connsiteX11" fmla="*/ 8636 w 38061"/>
                <a:gd name="connsiteY11" fmla="*/ 26320 h 47563"/>
                <a:gd name="connsiteX12" fmla="*/ 4064 w 38061"/>
                <a:gd name="connsiteY12" fmla="*/ 23843 h 47563"/>
                <a:gd name="connsiteX13" fmla="*/ -1173 w 38061"/>
                <a:gd name="connsiteY13" fmla="*/ 14318 h 47563"/>
                <a:gd name="connsiteX14" fmla="*/ 3971 w 38061"/>
                <a:gd name="connsiteY14" fmla="*/ 3841 h 47563"/>
                <a:gd name="connsiteX15" fmla="*/ 17305 w 38061"/>
                <a:gd name="connsiteY15" fmla="*/ -160 h 47563"/>
                <a:gd name="connsiteX16" fmla="*/ 33593 w 38061"/>
                <a:gd name="connsiteY16" fmla="*/ 5365 h 47563"/>
                <a:gd name="connsiteX17" fmla="*/ 28733 w 38061"/>
                <a:gd name="connsiteY17" fmla="*/ 13938 h 47563"/>
                <a:gd name="connsiteX18" fmla="*/ 16826 w 38061"/>
                <a:gd name="connsiteY18" fmla="*/ 9746 h 47563"/>
                <a:gd name="connsiteX19" fmla="*/ 10827 w 38061"/>
                <a:gd name="connsiteY19" fmla="*/ 13080 h 47563"/>
                <a:gd name="connsiteX20" fmla="*/ 12734 w 38061"/>
                <a:gd name="connsiteY20" fmla="*/ 15842 h 47563"/>
                <a:gd name="connsiteX21" fmla="*/ 19017 w 38061"/>
                <a:gd name="connsiteY21" fmla="*/ 18319 h 47563"/>
                <a:gd name="connsiteX22" fmla="*/ 25212 w 38061"/>
                <a:gd name="connsiteY22" fmla="*/ 20414 h 47563"/>
                <a:gd name="connsiteX23" fmla="*/ 29593 w 38061"/>
                <a:gd name="connsiteY23" fmla="*/ 22605 h 47563"/>
                <a:gd name="connsiteX24" fmla="*/ 33974 w 38061"/>
                <a:gd name="connsiteY24" fmla="*/ 32321 h 47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061" h="47563">
                  <a:moveTo>
                    <a:pt x="33974" y="32321"/>
                  </a:moveTo>
                  <a:cubicBezTo>
                    <a:pt x="34067" y="36531"/>
                    <a:pt x="32258" y="40560"/>
                    <a:pt x="28923" y="43179"/>
                  </a:cubicBezTo>
                  <a:cubicBezTo>
                    <a:pt x="25305" y="46056"/>
                    <a:pt x="20826" y="47542"/>
                    <a:pt x="16254" y="47370"/>
                  </a:cubicBezTo>
                  <a:cubicBezTo>
                    <a:pt x="12636" y="47313"/>
                    <a:pt x="8920" y="46675"/>
                    <a:pt x="5492" y="45465"/>
                  </a:cubicBezTo>
                  <a:cubicBezTo>
                    <a:pt x="2065" y="44217"/>
                    <a:pt x="-1173" y="42379"/>
                    <a:pt x="-4033" y="40036"/>
                  </a:cubicBezTo>
                  <a:lnTo>
                    <a:pt x="1590" y="31940"/>
                  </a:lnTo>
                  <a:cubicBezTo>
                    <a:pt x="5874" y="35493"/>
                    <a:pt x="11301" y="37474"/>
                    <a:pt x="16924" y="37559"/>
                  </a:cubicBezTo>
                  <a:cubicBezTo>
                    <a:pt x="18352" y="37645"/>
                    <a:pt x="19687" y="37312"/>
                    <a:pt x="20924" y="36607"/>
                  </a:cubicBezTo>
                  <a:cubicBezTo>
                    <a:pt x="21877" y="36035"/>
                    <a:pt x="22352" y="35016"/>
                    <a:pt x="22352" y="33940"/>
                  </a:cubicBezTo>
                  <a:cubicBezTo>
                    <a:pt x="22259" y="32683"/>
                    <a:pt x="21496" y="31568"/>
                    <a:pt x="20352" y="30987"/>
                  </a:cubicBezTo>
                  <a:cubicBezTo>
                    <a:pt x="18543" y="29844"/>
                    <a:pt x="16636" y="28968"/>
                    <a:pt x="14543" y="28415"/>
                  </a:cubicBezTo>
                  <a:lnTo>
                    <a:pt x="8636" y="26320"/>
                  </a:lnTo>
                  <a:cubicBezTo>
                    <a:pt x="7018" y="25596"/>
                    <a:pt x="5492" y="24767"/>
                    <a:pt x="4064" y="23843"/>
                  </a:cubicBezTo>
                  <a:cubicBezTo>
                    <a:pt x="730" y="21834"/>
                    <a:pt x="-1270" y="18205"/>
                    <a:pt x="-1173" y="14318"/>
                  </a:cubicBezTo>
                  <a:cubicBezTo>
                    <a:pt x="-1270" y="10204"/>
                    <a:pt x="637" y="6308"/>
                    <a:pt x="3971" y="3841"/>
                  </a:cubicBezTo>
                  <a:cubicBezTo>
                    <a:pt x="7873" y="1041"/>
                    <a:pt x="12543" y="-369"/>
                    <a:pt x="17305" y="-160"/>
                  </a:cubicBezTo>
                  <a:cubicBezTo>
                    <a:pt x="23207" y="-36"/>
                    <a:pt x="28830" y="1898"/>
                    <a:pt x="33593" y="5365"/>
                  </a:cubicBezTo>
                  <a:lnTo>
                    <a:pt x="28733" y="13938"/>
                  </a:lnTo>
                  <a:cubicBezTo>
                    <a:pt x="25305" y="11347"/>
                    <a:pt x="21115" y="9880"/>
                    <a:pt x="16826" y="9746"/>
                  </a:cubicBezTo>
                  <a:cubicBezTo>
                    <a:pt x="12827" y="9746"/>
                    <a:pt x="10827" y="10889"/>
                    <a:pt x="10827" y="13080"/>
                  </a:cubicBezTo>
                  <a:cubicBezTo>
                    <a:pt x="10924" y="14290"/>
                    <a:pt x="11590" y="15366"/>
                    <a:pt x="12734" y="15842"/>
                  </a:cubicBezTo>
                  <a:cubicBezTo>
                    <a:pt x="14733" y="16881"/>
                    <a:pt x="16826" y="17709"/>
                    <a:pt x="19017" y="18319"/>
                  </a:cubicBezTo>
                  <a:cubicBezTo>
                    <a:pt x="21877" y="19176"/>
                    <a:pt x="23970" y="19938"/>
                    <a:pt x="25212" y="20414"/>
                  </a:cubicBezTo>
                  <a:cubicBezTo>
                    <a:pt x="26733" y="21052"/>
                    <a:pt x="28161" y="21777"/>
                    <a:pt x="29593" y="22605"/>
                  </a:cubicBezTo>
                  <a:cubicBezTo>
                    <a:pt x="32732" y="24815"/>
                    <a:pt x="34356" y="28530"/>
                    <a:pt x="33974" y="32321"/>
                  </a:cubicBezTo>
                  <a:close/>
                </a:path>
              </a:pathLst>
            </a:custGeom>
            <a:solidFill>
              <a:srgbClr val="6D6E71"/>
            </a:solidFill>
            <a:ln w="9525" cap="flat">
              <a:noFill/>
              <a:prstDash val="solid"/>
              <a:miter/>
            </a:ln>
          </p:spPr>
          <p:txBody>
            <a:bodyPr rtlCol="0" anchor="ctr"/>
            <a:lstStyle/>
            <a:p>
              <a:endParaRPr lang="en-US"/>
            </a:p>
          </p:txBody>
        </p:sp>
        <p:sp>
          <p:nvSpPr>
            <p:cNvPr id="1571" name="Freeform: Shape 1570">
              <a:extLst>
                <a:ext uri="{FF2B5EF4-FFF2-40B4-BE49-F238E27FC236}">
                  <a16:creationId xmlns:a16="http://schemas.microsoft.com/office/drawing/2014/main" id="{338442B7-1DBC-440E-B318-003A5A3EBEF8}"/>
                </a:ext>
              </a:extLst>
            </p:cNvPr>
            <p:cNvSpPr/>
            <p:nvPr/>
          </p:nvSpPr>
          <p:spPr>
            <a:xfrm>
              <a:off x="7779350" y="983187"/>
              <a:ext cx="62234" cy="84169"/>
            </a:xfrm>
            <a:custGeom>
              <a:avLst/>
              <a:gdLst>
                <a:gd name="connsiteX0" fmla="*/ 17029 w 47543"/>
                <a:gd name="connsiteY0" fmla="*/ 64114 h 64300"/>
                <a:gd name="connsiteX1" fmla="*/ 2457 w 47543"/>
                <a:gd name="connsiteY1" fmla="*/ 57161 h 64300"/>
                <a:gd name="connsiteX2" fmla="*/ -4021 w 47543"/>
                <a:gd name="connsiteY2" fmla="*/ 39920 h 64300"/>
                <a:gd name="connsiteX3" fmla="*/ 2267 w 47543"/>
                <a:gd name="connsiteY3" fmla="*/ 23061 h 64300"/>
                <a:gd name="connsiteX4" fmla="*/ 16936 w 47543"/>
                <a:gd name="connsiteY4" fmla="*/ 16489 h 64300"/>
                <a:gd name="connsiteX5" fmla="*/ 30651 w 47543"/>
                <a:gd name="connsiteY5" fmla="*/ 22394 h 64300"/>
                <a:gd name="connsiteX6" fmla="*/ 30651 w 47543"/>
                <a:gd name="connsiteY6" fmla="*/ -180 h 64300"/>
                <a:gd name="connsiteX7" fmla="*/ 43511 w 47543"/>
                <a:gd name="connsiteY7" fmla="*/ -180 h 64300"/>
                <a:gd name="connsiteX8" fmla="*/ 43511 w 47543"/>
                <a:gd name="connsiteY8" fmla="*/ 63352 h 64300"/>
                <a:gd name="connsiteX9" fmla="*/ 30651 w 47543"/>
                <a:gd name="connsiteY9" fmla="*/ 63352 h 64300"/>
                <a:gd name="connsiteX10" fmla="*/ 30651 w 47543"/>
                <a:gd name="connsiteY10" fmla="*/ 57637 h 64300"/>
                <a:gd name="connsiteX11" fmla="*/ 17029 w 47543"/>
                <a:gd name="connsiteY11" fmla="*/ 64114 h 64300"/>
                <a:gd name="connsiteX12" fmla="*/ 8931 w 47543"/>
                <a:gd name="connsiteY12" fmla="*/ 40397 h 64300"/>
                <a:gd name="connsiteX13" fmla="*/ 12266 w 47543"/>
                <a:gd name="connsiteY13" fmla="*/ 49922 h 64300"/>
                <a:gd name="connsiteX14" fmla="*/ 20080 w 47543"/>
                <a:gd name="connsiteY14" fmla="*/ 53446 h 64300"/>
                <a:gd name="connsiteX15" fmla="*/ 27698 w 47543"/>
                <a:gd name="connsiteY15" fmla="*/ 49922 h 64300"/>
                <a:gd name="connsiteX16" fmla="*/ 30842 w 47543"/>
                <a:gd name="connsiteY16" fmla="*/ 40397 h 64300"/>
                <a:gd name="connsiteX17" fmla="*/ 27698 w 47543"/>
                <a:gd name="connsiteY17" fmla="*/ 30872 h 64300"/>
                <a:gd name="connsiteX18" fmla="*/ 19982 w 47543"/>
                <a:gd name="connsiteY18" fmla="*/ 27062 h 64300"/>
                <a:gd name="connsiteX19" fmla="*/ 12173 w 47543"/>
                <a:gd name="connsiteY19" fmla="*/ 30872 h 64300"/>
                <a:gd name="connsiteX20" fmla="*/ 8838 w 47543"/>
                <a:gd name="connsiteY20" fmla="*/ 40397 h 6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543" h="64300">
                  <a:moveTo>
                    <a:pt x="17029" y="64114"/>
                  </a:moveTo>
                  <a:cubicBezTo>
                    <a:pt x="11410" y="64000"/>
                    <a:pt x="6076" y="61466"/>
                    <a:pt x="2457" y="57161"/>
                  </a:cubicBezTo>
                  <a:cubicBezTo>
                    <a:pt x="-1831" y="52474"/>
                    <a:pt x="-4212" y="46292"/>
                    <a:pt x="-4021" y="39920"/>
                  </a:cubicBezTo>
                  <a:cubicBezTo>
                    <a:pt x="-4212" y="33691"/>
                    <a:pt x="-2021" y="27624"/>
                    <a:pt x="2267" y="23061"/>
                  </a:cubicBezTo>
                  <a:cubicBezTo>
                    <a:pt x="5983" y="18880"/>
                    <a:pt x="11313" y="16489"/>
                    <a:pt x="16936" y="16489"/>
                  </a:cubicBezTo>
                  <a:cubicBezTo>
                    <a:pt x="22172" y="16327"/>
                    <a:pt x="27223" y="18489"/>
                    <a:pt x="30651" y="22394"/>
                  </a:cubicBezTo>
                  <a:lnTo>
                    <a:pt x="30651" y="-180"/>
                  </a:lnTo>
                  <a:lnTo>
                    <a:pt x="43511" y="-180"/>
                  </a:lnTo>
                  <a:lnTo>
                    <a:pt x="43511" y="63352"/>
                  </a:lnTo>
                  <a:lnTo>
                    <a:pt x="30651" y="63352"/>
                  </a:lnTo>
                  <a:lnTo>
                    <a:pt x="30651" y="57637"/>
                  </a:lnTo>
                  <a:cubicBezTo>
                    <a:pt x="27414" y="61856"/>
                    <a:pt x="22363" y="64266"/>
                    <a:pt x="17029" y="64114"/>
                  </a:cubicBezTo>
                  <a:close/>
                  <a:moveTo>
                    <a:pt x="8931" y="40397"/>
                  </a:moveTo>
                  <a:cubicBezTo>
                    <a:pt x="8745" y="43892"/>
                    <a:pt x="9885" y="47321"/>
                    <a:pt x="12266" y="49922"/>
                  </a:cubicBezTo>
                  <a:cubicBezTo>
                    <a:pt x="14266" y="52160"/>
                    <a:pt x="17126" y="53436"/>
                    <a:pt x="20080" y="53446"/>
                  </a:cubicBezTo>
                  <a:cubicBezTo>
                    <a:pt x="23033" y="53512"/>
                    <a:pt x="25791" y="52217"/>
                    <a:pt x="27698" y="49922"/>
                  </a:cubicBezTo>
                  <a:cubicBezTo>
                    <a:pt x="29986" y="47274"/>
                    <a:pt x="31032" y="43864"/>
                    <a:pt x="30842" y="40397"/>
                  </a:cubicBezTo>
                  <a:cubicBezTo>
                    <a:pt x="31032" y="36939"/>
                    <a:pt x="29888" y="33539"/>
                    <a:pt x="27698" y="30872"/>
                  </a:cubicBezTo>
                  <a:cubicBezTo>
                    <a:pt x="25888" y="28443"/>
                    <a:pt x="23033" y="27033"/>
                    <a:pt x="19982" y="27062"/>
                  </a:cubicBezTo>
                  <a:cubicBezTo>
                    <a:pt x="16936" y="27119"/>
                    <a:pt x="14075" y="28509"/>
                    <a:pt x="12173" y="30872"/>
                  </a:cubicBezTo>
                  <a:cubicBezTo>
                    <a:pt x="9885" y="33529"/>
                    <a:pt x="8745" y="36920"/>
                    <a:pt x="8838" y="40397"/>
                  </a:cubicBezTo>
                  <a:close/>
                </a:path>
              </a:pathLst>
            </a:custGeom>
            <a:solidFill>
              <a:srgbClr val="6D6E71"/>
            </a:solidFill>
            <a:ln w="9525" cap="flat">
              <a:noFill/>
              <a:prstDash val="solid"/>
              <a:miter/>
            </a:ln>
          </p:spPr>
          <p:txBody>
            <a:bodyPr rtlCol="0" anchor="ctr"/>
            <a:lstStyle/>
            <a:p>
              <a:endParaRPr lang="en-US"/>
            </a:p>
          </p:txBody>
        </p:sp>
        <p:sp>
          <p:nvSpPr>
            <p:cNvPr id="1572" name="Freeform: Shape 1571">
              <a:extLst>
                <a:ext uri="{FF2B5EF4-FFF2-40B4-BE49-F238E27FC236}">
                  <a16:creationId xmlns:a16="http://schemas.microsoft.com/office/drawing/2014/main" id="{F9102C7F-71D8-41A8-88C3-CADA0CC6F34F}"/>
                </a:ext>
              </a:extLst>
            </p:cNvPr>
            <p:cNvSpPr/>
            <p:nvPr/>
          </p:nvSpPr>
          <p:spPr>
            <a:xfrm>
              <a:off x="7854147" y="1004995"/>
              <a:ext cx="60651" cy="62365"/>
            </a:xfrm>
            <a:custGeom>
              <a:avLst/>
              <a:gdLst>
                <a:gd name="connsiteX0" fmla="*/ 38470 w 46334"/>
                <a:gd name="connsiteY0" fmla="*/ 40024 h 47643"/>
                <a:gd name="connsiteX1" fmla="*/ 20183 w 46334"/>
                <a:gd name="connsiteY1" fmla="*/ 47453 h 47643"/>
                <a:gd name="connsiteX2" fmla="*/ 2849 w 46334"/>
                <a:gd name="connsiteY2" fmla="*/ 40976 h 47643"/>
                <a:gd name="connsiteX3" fmla="*/ -4011 w 46334"/>
                <a:gd name="connsiteY3" fmla="*/ 23545 h 47643"/>
                <a:gd name="connsiteX4" fmla="*/ 2942 w 46334"/>
                <a:gd name="connsiteY4" fmla="*/ 6305 h 47643"/>
                <a:gd name="connsiteX5" fmla="*/ 19420 w 46334"/>
                <a:gd name="connsiteY5" fmla="*/ -172 h 47643"/>
                <a:gd name="connsiteX6" fmla="*/ 35615 w 46334"/>
                <a:gd name="connsiteY6" fmla="*/ 5543 h 47643"/>
                <a:gd name="connsiteX7" fmla="*/ 42279 w 46334"/>
                <a:gd name="connsiteY7" fmla="*/ 21355 h 47643"/>
                <a:gd name="connsiteX8" fmla="*/ 42279 w 46334"/>
                <a:gd name="connsiteY8" fmla="*/ 28213 h 47643"/>
                <a:gd name="connsiteX9" fmla="*/ 8849 w 46334"/>
                <a:gd name="connsiteY9" fmla="*/ 28213 h 47643"/>
                <a:gd name="connsiteX10" fmla="*/ 12756 w 46334"/>
                <a:gd name="connsiteY10" fmla="*/ 34404 h 47643"/>
                <a:gd name="connsiteX11" fmla="*/ 20374 w 46334"/>
                <a:gd name="connsiteY11" fmla="*/ 36785 h 47643"/>
                <a:gd name="connsiteX12" fmla="*/ 31517 w 46334"/>
                <a:gd name="connsiteY12" fmla="*/ 32213 h 47643"/>
                <a:gd name="connsiteX13" fmla="*/ 26183 w 46334"/>
                <a:gd name="connsiteY13" fmla="*/ 12687 h 47643"/>
                <a:gd name="connsiteX14" fmla="*/ 19709 w 46334"/>
                <a:gd name="connsiteY14" fmla="*/ 10496 h 47643"/>
                <a:gd name="connsiteX15" fmla="*/ 12658 w 46334"/>
                <a:gd name="connsiteY15" fmla="*/ 12782 h 47643"/>
                <a:gd name="connsiteX16" fmla="*/ 9040 w 46334"/>
                <a:gd name="connsiteY16" fmla="*/ 19069 h 47643"/>
                <a:gd name="connsiteX17" fmla="*/ 29234 w 46334"/>
                <a:gd name="connsiteY17" fmla="*/ 19069 h 47643"/>
                <a:gd name="connsiteX18" fmla="*/ 26183 w 46334"/>
                <a:gd name="connsiteY18" fmla="*/ 12401 h 47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334" h="47643">
                  <a:moveTo>
                    <a:pt x="38470" y="40024"/>
                  </a:moveTo>
                  <a:cubicBezTo>
                    <a:pt x="33615" y="44843"/>
                    <a:pt x="27043" y="47520"/>
                    <a:pt x="20183" y="47453"/>
                  </a:cubicBezTo>
                  <a:cubicBezTo>
                    <a:pt x="13802" y="47644"/>
                    <a:pt x="7514" y="45319"/>
                    <a:pt x="2849" y="40976"/>
                  </a:cubicBezTo>
                  <a:cubicBezTo>
                    <a:pt x="-1820" y="36414"/>
                    <a:pt x="-4295" y="30070"/>
                    <a:pt x="-4011" y="23545"/>
                  </a:cubicBezTo>
                  <a:cubicBezTo>
                    <a:pt x="-4295" y="17059"/>
                    <a:pt x="-1820" y="10753"/>
                    <a:pt x="2942" y="6305"/>
                  </a:cubicBezTo>
                  <a:cubicBezTo>
                    <a:pt x="7421" y="2095"/>
                    <a:pt x="13328" y="-229"/>
                    <a:pt x="19420" y="-172"/>
                  </a:cubicBezTo>
                  <a:cubicBezTo>
                    <a:pt x="25327" y="-324"/>
                    <a:pt x="31136" y="1705"/>
                    <a:pt x="35615" y="5543"/>
                  </a:cubicBezTo>
                  <a:cubicBezTo>
                    <a:pt x="40089" y="9553"/>
                    <a:pt x="42568" y="15354"/>
                    <a:pt x="42279" y="21355"/>
                  </a:cubicBezTo>
                  <a:lnTo>
                    <a:pt x="42279" y="28213"/>
                  </a:lnTo>
                  <a:lnTo>
                    <a:pt x="8849" y="28213"/>
                  </a:lnTo>
                  <a:cubicBezTo>
                    <a:pt x="9230" y="30718"/>
                    <a:pt x="10658" y="32947"/>
                    <a:pt x="12756" y="34404"/>
                  </a:cubicBezTo>
                  <a:cubicBezTo>
                    <a:pt x="14946" y="35994"/>
                    <a:pt x="17611" y="36833"/>
                    <a:pt x="20374" y="36785"/>
                  </a:cubicBezTo>
                  <a:cubicBezTo>
                    <a:pt x="24564" y="36899"/>
                    <a:pt x="28662" y="35242"/>
                    <a:pt x="31517" y="32213"/>
                  </a:cubicBezTo>
                  <a:close/>
                  <a:moveTo>
                    <a:pt x="26183" y="12687"/>
                  </a:moveTo>
                  <a:cubicBezTo>
                    <a:pt x="24373" y="11182"/>
                    <a:pt x="22090" y="10401"/>
                    <a:pt x="19709" y="10496"/>
                  </a:cubicBezTo>
                  <a:cubicBezTo>
                    <a:pt x="17137" y="10477"/>
                    <a:pt x="14658" y="11277"/>
                    <a:pt x="12658" y="12782"/>
                  </a:cubicBezTo>
                  <a:cubicBezTo>
                    <a:pt x="10565" y="14239"/>
                    <a:pt x="9230" y="16544"/>
                    <a:pt x="9040" y="19069"/>
                  </a:cubicBezTo>
                  <a:lnTo>
                    <a:pt x="29234" y="19069"/>
                  </a:lnTo>
                  <a:cubicBezTo>
                    <a:pt x="29136" y="16526"/>
                    <a:pt x="28090" y="14125"/>
                    <a:pt x="26183" y="12401"/>
                  </a:cubicBezTo>
                  <a:close/>
                </a:path>
              </a:pathLst>
            </a:custGeom>
            <a:solidFill>
              <a:srgbClr val="6D6E71"/>
            </a:solidFill>
            <a:ln w="9525" cap="flat">
              <a:noFill/>
              <a:prstDash val="solid"/>
              <a:miter/>
            </a:ln>
          </p:spPr>
          <p:txBody>
            <a:bodyPr rtlCol="0" anchor="ctr"/>
            <a:lstStyle/>
            <a:p>
              <a:endParaRPr lang="en-US"/>
            </a:p>
          </p:txBody>
        </p:sp>
        <p:sp>
          <p:nvSpPr>
            <p:cNvPr id="1573" name="Freeform: Shape 1572">
              <a:extLst>
                <a:ext uri="{FF2B5EF4-FFF2-40B4-BE49-F238E27FC236}">
                  <a16:creationId xmlns:a16="http://schemas.microsoft.com/office/drawing/2014/main" id="{BA7FC201-F169-4609-80BF-6E13A212C5B0}"/>
                </a:ext>
              </a:extLst>
            </p:cNvPr>
            <p:cNvSpPr/>
            <p:nvPr/>
          </p:nvSpPr>
          <p:spPr>
            <a:xfrm>
              <a:off x="7926866" y="1005483"/>
              <a:ext cx="95048" cy="61365"/>
            </a:xfrm>
            <a:custGeom>
              <a:avLst/>
              <a:gdLst>
                <a:gd name="connsiteX0" fmla="*/ 38258 w 72611"/>
                <a:gd name="connsiteY0" fmla="*/ 21554 h 46879"/>
                <a:gd name="connsiteX1" fmla="*/ 38258 w 72611"/>
                <a:gd name="connsiteY1" fmla="*/ 46414 h 46879"/>
                <a:gd name="connsiteX2" fmla="*/ 25398 w 72611"/>
                <a:gd name="connsiteY2" fmla="*/ 46414 h 46879"/>
                <a:gd name="connsiteX3" fmla="*/ 25398 w 72611"/>
                <a:gd name="connsiteY3" fmla="*/ 21554 h 46879"/>
                <a:gd name="connsiteX4" fmla="*/ 23686 w 72611"/>
                <a:gd name="connsiteY4" fmla="*/ 13458 h 46879"/>
                <a:gd name="connsiteX5" fmla="*/ 18254 w 72611"/>
                <a:gd name="connsiteY5" fmla="*/ 10886 h 46879"/>
                <a:gd name="connsiteX6" fmla="*/ 11683 w 72611"/>
                <a:gd name="connsiteY6" fmla="*/ 13648 h 46879"/>
                <a:gd name="connsiteX7" fmla="*/ 8827 w 72611"/>
                <a:gd name="connsiteY7" fmla="*/ 21840 h 46879"/>
                <a:gd name="connsiteX8" fmla="*/ 8827 w 72611"/>
                <a:gd name="connsiteY8" fmla="*/ 46700 h 46879"/>
                <a:gd name="connsiteX9" fmla="*/ -4033 w 72611"/>
                <a:gd name="connsiteY9" fmla="*/ 46700 h 46879"/>
                <a:gd name="connsiteX10" fmla="*/ -4033 w 72611"/>
                <a:gd name="connsiteY10" fmla="*/ 599 h 46879"/>
                <a:gd name="connsiteX11" fmla="*/ 8827 w 72611"/>
                <a:gd name="connsiteY11" fmla="*/ 599 h 46879"/>
                <a:gd name="connsiteX12" fmla="*/ 8827 w 72611"/>
                <a:gd name="connsiteY12" fmla="*/ 5838 h 46879"/>
                <a:gd name="connsiteX13" fmla="*/ 21017 w 72611"/>
                <a:gd name="connsiteY13" fmla="*/ -163 h 46879"/>
                <a:gd name="connsiteX14" fmla="*/ 28923 w 72611"/>
                <a:gd name="connsiteY14" fmla="*/ 2408 h 46879"/>
                <a:gd name="connsiteX15" fmla="*/ 34258 w 72611"/>
                <a:gd name="connsiteY15" fmla="*/ 8695 h 46879"/>
                <a:gd name="connsiteX16" fmla="*/ 41402 w 72611"/>
                <a:gd name="connsiteY16" fmla="*/ 2123 h 46879"/>
                <a:gd name="connsiteX17" fmla="*/ 50452 w 72611"/>
                <a:gd name="connsiteY17" fmla="*/ -163 h 46879"/>
                <a:gd name="connsiteX18" fmla="*/ 63596 w 72611"/>
                <a:gd name="connsiteY18" fmla="*/ 4695 h 46879"/>
                <a:gd name="connsiteX19" fmla="*/ 68549 w 72611"/>
                <a:gd name="connsiteY19" fmla="*/ 18696 h 46879"/>
                <a:gd name="connsiteX20" fmla="*/ 68549 w 72611"/>
                <a:gd name="connsiteY20" fmla="*/ 46700 h 46879"/>
                <a:gd name="connsiteX21" fmla="*/ 55596 w 72611"/>
                <a:gd name="connsiteY21" fmla="*/ 46700 h 46879"/>
                <a:gd name="connsiteX22" fmla="*/ 55596 w 72611"/>
                <a:gd name="connsiteY22" fmla="*/ 21554 h 46879"/>
                <a:gd name="connsiteX23" fmla="*/ 47783 w 72611"/>
                <a:gd name="connsiteY23" fmla="*/ 10886 h 46879"/>
                <a:gd name="connsiteX24" fmla="*/ 41118 w 72611"/>
                <a:gd name="connsiteY24" fmla="*/ 13648 h 46879"/>
                <a:gd name="connsiteX25" fmla="*/ 38258 w 72611"/>
                <a:gd name="connsiteY25" fmla="*/ 21554 h 46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2611" h="46879">
                  <a:moveTo>
                    <a:pt x="38258" y="21554"/>
                  </a:moveTo>
                  <a:lnTo>
                    <a:pt x="38258" y="46414"/>
                  </a:lnTo>
                  <a:lnTo>
                    <a:pt x="25398" y="46414"/>
                  </a:lnTo>
                  <a:lnTo>
                    <a:pt x="25398" y="21554"/>
                  </a:lnTo>
                  <a:cubicBezTo>
                    <a:pt x="25589" y="18744"/>
                    <a:pt x="25017" y="15944"/>
                    <a:pt x="23686" y="13458"/>
                  </a:cubicBezTo>
                  <a:cubicBezTo>
                    <a:pt x="22445" y="11705"/>
                    <a:pt x="20352" y="10734"/>
                    <a:pt x="18254" y="10886"/>
                  </a:cubicBezTo>
                  <a:cubicBezTo>
                    <a:pt x="15780" y="10924"/>
                    <a:pt x="13399" y="11915"/>
                    <a:pt x="11683" y="13648"/>
                  </a:cubicBezTo>
                  <a:cubicBezTo>
                    <a:pt x="9683" y="15877"/>
                    <a:pt x="8636" y="18839"/>
                    <a:pt x="8827" y="21840"/>
                  </a:cubicBezTo>
                  <a:lnTo>
                    <a:pt x="8827" y="46700"/>
                  </a:lnTo>
                  <a:lnTo>
                    <a:pt x="-4033" y="46700"/>
                  </a:lnTo>
                  <a:lnTo>
                    <a:pt x="-4033" y="599"/>
                  </a:lnTo>
                  <a:lnTo>
                    <a:pt x="8827" y="599"/>
                  </a:lnTo>
                  <a:lnTo>
                    <a:pt x="8827" y="5838"/>
                  </a:lnTo>
                  <a:cubicBezTo>
                    <a:pt x="11780" y="2113"/>
                    <a:pt x="16254" y="-87"/>
                    <a:pt x="21017" y="-163"/>
                  </a:cubicBezTo>
                  <a:cubicBezTo>
                    <a:pt x="23877" y="-173"/>
                    <a:pt x="26640" y="732"/>
                    <a:pt x="28923" y="2408"/>
                  </a:cubicBezTo>
                  <a:cubicBezTo>
                    <a:pt x="31212" y="3999"/>
                    <a:pt x="33021" y="6171"/>
                    <a:pt x="34258" y="8695"/>
                  </a:cubicBezTo>
                  <a:cubicBezTo>
                    <a:pt x="36067" y="5923"/>
                    <a:pt x="38448" y="3656"/>
                    <a:pt x="41402" y="2123"/>
                  </a:cubicBezTo>
                  <a:cubicBezTo>
                    <a:pt x="44164" y="656"/>
                    <a:pt x="47308" y="-125"/>
                    <a:pt x="50452" y="-163"/>
                  </a:cubicBezTo>
                  <a:cubicBezTo>
                    <a:pt x="55308" y="-373"/>
                    <a:pt x="60070" y="1380"/>
                    <a:pt x="63596" y="4695"/>
                  </a:cubicBezTo>
                  <a:cubicBezTo>
                    <a:pt x="67121" y="8495"/>
                    <a:pt x="68833" y="13553"/>
                    <a:pt x="68549" y="18696"/>
                  </a:cubicBezTo>
                  <a:lnTo>
                    <a:pt x="68549" y="46700"/>
                  </a:lnTo>
                  <a:lnTo>
                    <a:pt x="55596" y="46700"/>
                  </a:lnTo>
                  <a:lnTo>
                    <a:pt x="55596" y="21554"/>
                  </a:lnTo>
                  <a:cubicBezTo>
                    <a:pt x="55596" y="14410"/>
                    <a:pt x="53024" y="10886"/>
                    <a:pt x="47783" y="10886"/>
                  </a:cubicBezTo>
                  <a:cubicBezTo>
                    <a:pt x="45308" y="10895"/>
                    <a:pt x="42927" y="11886"/>
                    <a:pt x="41118" y="13648"/>
                  </a:cubicBezTo>
                  <a:cubicBezTo>
                    <a:pt x="39211" y="15810"/>
                    <a:pt x="38165" y="18649"/>
                    <a:pt x="38258" y="21554"/>
                  </a:cubicBezTo>
                  <a:close/>
                </a:path>
              </a:pathLst>
            </a:custGeom>
            <a:solidFill>
              <a:srgbClr val="6D6E71"/>
            </a:solidFill>
            <a:ln w="9525" cap="flat">
              <a:noFill/>
              <a:prstDash val="solid"/>
              <a:miter/>
            </a:ln>
          </p:spPr>
          <p:txBody>
            <a:bodyPr rtlCol="0" anchor="ctr"/>
            <a:lstStyle/>
            <a:p>
              <a:endParaRPr lang="en-US"/>
            </a:p>
          </p:txBody>
        </p:sp>
        <p:sp>
          <p:nvSpPr>
            <p:cNvPr id="1574" name="Freeform: Shape 1573">
              <a:extLst>
                <a:ext uri="{FF2B5EF4-FFF2-40B4-BE49-F238E27FC236}">
                  <a16:creationId xmlns:a16="http://schemas.microsoft.com/office/drawing/2014/main" id="{D2F73264-5675-4D3D-B046-1A83DE813960}"/>
                </a:ext>
              </a:extLst>
            </p:cNvPr>
            <p:cNvSpPr/>
            <p:nvPr/>
          </p:nvSpPr>
          <p:spPr>
            <a:xfrm>
              <a:off x="8034314" y="1005000"/>
              <a:ext cx="60653" cy="62361"/>
            </a:xfrm>
            <a:custGeom>
              <a:avLst/>
              <a:gdLst>
                <a:gd name="connsiteX0" fmla="*/ 38471 w 46335"/>
                <a:gd name="connsiteY0" fmla="*/ 40020 h 47640"/>
                <a:gd name="connsiteX1" fmla="*/ 20184 w 46335"/>
                <a:gd name="connsiteY1" fmla="*/ 47449 h 47640"/>
                <a:gd name="connsiteX2" fmla="*/ 2845 w 46335"/>
                <a:gd name="connsiteY2" fmla="*/ 40972 h 47640"/>
                <a:gd name="connsiteX3" fmla="*/ -4010 w 46335"/>
                <a:gd name="connsiteY3" fmla="*/ 23542 h 47640"/>
                <a:gd name="connsiteX4" fmla="*/ 2943 w 46335"/>
                <a:gd name="connsiteY4" fmla="*/ 6301 h 47640"/>
                <a:gd name="connsiteX5" fmla="*/ 35611 w 46335"/>
                <a:gd name="connsiteY5" fmla="*/ 5539 h 47640"/>
                <a:gd name="connsiteX6" fmla="*/ 42280 w 46335"/>
                <a:gd name="connsiteY6" fmla="*/ 21351 h 47640"/>
                <a:gd name="connsiteX7" fmla="*/ 42280 w 46335"/>
                <a:gd name="connsiteY7" fmla="*/ 28209 h 47640"/>
                <a:gd name="connsiteX8" fmla="*/ 8659 w 46335"/>
                <a:gd name="connsiteY8" fmla="*/ 28209 h 47640"/>
                <a:gd name="connsiteX9" fmla="*/ 12659 w 46335"/>
                <a:gd name="connsiteY9" fmla="*/ 34400 h 47640"/>
                <a:gd name="connsiteX10" fmla="*/ 20184 w 46335"/>
                <a:gd name="connsiteY10" fmla="*/ 36781 h 47640"/>
                <a:gd name="connsiteX11" fmla="*/ 31327 w 46335"/>
                <a:gd name="connsiteY11" fmla="*/ 32209 h 47640"/>
                <a:gd name="connsiteX12" fmla="*/ 26183 w 46335"/>
                <a:gd name="connsiteY12" fmla="*/ 12683 h 47640"/>
                <a:gd name="connsiteX13" fmla="*/ 19705 w 46335"/>
                <a:gd name="connsiteY13" fmla="*/ 10492 h 47640"/>
                <a:gd name="connsiteX14" fmla="*/ 12752 w 46335"/>
                <a:gd name="connsiteY14" fmla="*/ 12778 h 47640"/>
                <a:gd name="connsiteX15" fmla="*/ 9040 w 46335"/>
                <a:gd name="connsiteY15" fmla="*/ 19065 h 47640"/>
                <a:gd name="connsiteX16" fmla="*/ 29230 w 46335"/>
                <a:gd name="connsiteY16" fmla="*/ 19065 h 47640"/>
                <a:gd name="connsiteX17" fmla="*/ 26183 w 46335"/>
                <a:gd name="connsiteY17" fmla="*/ 12397 h 4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335" h="47640">
                  <a:moveTo>
                    <a:pt x="38471" y="40020"/>
                  </a:moveTo>
                  <a:cubicBezTo>
                    <a:pt x="33611" y="44858"/>
                    <a:pt x="27039" y="47535"/>
                    <a:pt x="20184" y="47449"/>
                  </a:cubicBezTo>
                  <a:cubicBezTo>
                    <a:pt x="13803" y="47640"/>
                    <a:pt x="7515" y="45316"/>
                    <a:pt x="2845" y="40972"/>
                  </a:cubicBezTo>
                  <a:cubicBezTo>
                    <a:pt x="-1820" y="36410"/>
                    <a:pt x="-4299" y="30066"/>
                    <a:pt x="-4010" y="23542"/>
                  </a:cubicBezTo>
                  <a:cubicBezTo>
                    <a:pt x="-4299" y="17055"/>
                    <a:pt x="-1820" y="10749"/>
                    <a:pt x="2943" y="6301"/>
                  </a:cubicBezTo>
                  <a:cubicBezTo>
                    <a:pt x="12087" y="-2042"/>
                    <a:pt x="26086" y="-2366"/>
                    <a:pt x="35611" y="5539"/>
                  </a:cubicBezTo>
                  <a:cubicBezTo>
                    <a:pt x="40089" y="9521"/>
                    <a:pt x="42568" y="15340"/>
                    <a:pt x="42280" y="21351"/>
                  </a:cubicBezTo>
                  <a:lnTo>
                    <a:pt x="42280" y="28209"/>
                  </a:lnTo>
                  <a:lnTo>
                    <a:pt x="8659" y="28209"/>
                  </a:lnTo>
                  <a:cubicBezTo>
                    <a:pt x="9133" y="30724"/>
                    <a:pt x="10561" y="32952"/>
                    <a:pt x="12659" y="34400"/>
                  </a:cubicBezTo>
                  <a:cubicBezTo>
                    <a:pt x="14849" y="36010"/>
                    <a:pt x="17514" y="36848"/>
                    <a:pt x="20184" y="36781"/>
                  </a:cubicBezTo>
                  <a:cubicBezTo>
                    <a:pt x="24374" y="36896"/>
                    <a:pt x="28467" y="35238"/>
                    <a:pt x="31327" y="32209"/>
                  </a:cubicBezTo>
                  <a:close/>
                  <a:moveTo>
                    <a:pt x="26183" y="12683"/>
                  </a:moveTo>
                  <a:cubicBezTo>
                    <a:pt x="24374" y="11178"/>
                    <a:pt x="22086" y="10397"/>
                    <a:pt x="19705" y="10492"/>
                  </a:cubicBezTo>
                  <a:cubicBezTo>
                    <a:pt x="17230" y="10483"/>
                    <a:pt x="14751" y="11283"/>
                    <a:pt x="12752" y="12778"/>
                  </a:cubicBezTo>
                  <a:cubicBezTo>
                    <a:pt x="10659" y="14198"/>
                    <a:pt x="9231" y="16512"/>
                    <a:pt x="9040" y="19065"/>
                  </a:cubicBezTo>
                  <a:lnTo>
                    <a:pt x="29230" y="19065"/>
                  </a:lnTo>
                  <a:cubicBezTo>
                    <a:pt x="29137" y="16522"/>
                    <a:pt x="28090" y="14121"/>
                    <a:pt x="26183" y="12397"/>
                  </a:cubicBezTo>
                  <a:close/>
                </a:path>
              </a:pathLst>
            </a:custGeom>
            <a:solidFill>
              <a:srgbClr val="6D6E71"/>
            </a:solidFill>
            <a:ln w="9525" cap="flat">
              <a:noFill/>
              <a:prstDash val="solid"/>
              <a:miter/>
            </a:ln>
          </p:spPr>
          <p:txBody>
            <a:bodyPr rtlCol="0" anchor="ctr"/>
            <a:lstStyle/>
            <a:p>
              <a:endParaRPr lang="en-US"/>
            </a:p>
          </p:txBody>
        </p:sp>
        <p:sp>
          <p:nvSpPr>
            <p:cNvPr id="1575" name="Freeform: Shape 1574">
              <a:extLst>
                <a:ext uri="{FF2B5EF4-FFF2-40B4-BE49-F238E27FC236}">
                  <a16:creationId xmlns:a16="http://schemas.microsoft.com/office/drawing/2014/main" id="{A9C99EFA-4759-4E1C-BCDA-7BEADA655F2C}"/>
                </a:ext>
              </a:extLst>
            </p:cNvPr>
            <p:cNvSpPr/>
            <p:nvPr/>
          </p:nvSpPr>
          <p:spPr>
            <a:xfrm>
              <a:off x="8102135" y="1005108"/>
              <a:ext cx="54644" cy="62001"/>
            </a:xfrm>
            <a:custGeom>
              <a:avLst/>
              <a:gdLst>
                <a:gd name="connsiteX0" fmla="*/ 37713 w 41745"/>
                <a:gd name="connsiteY0" fmla="*/ 46606 h 47365"/>
                <a:gd name="connsiteX1" fmla="*/ 25616 w 41745"/>
                <a:gd name="connsiteY1" fmla="*/ 46606 h 47365"/>
                <a:gd name="connsiteX2" fmla="*/ 25616 w 41745"/>
                <a:gd name="connsiteY2" fmla="*/ 40891 h 47365"/>
                <a:gd name="connsiteX3" fmla="*/ 13328 w 41745"/>
                <a:gd name="connsiteY3" fmla="*/ 47177 h 47365"/>
                <a:gd name="connsiteX4" fmla="*/ 1041 w 41745"/>
                <a:gd name="connsiteY4" fmla="*/ 42891 h 47365"/>
                <a:gd name="connsiteX5" fmla="*/ -4005 w 41745"/>
                <a:gd name="connsiteY5" fmla="*/ 31556 h 47365"/>
                <a:gd name="connsiteX6" fmla="*/ 1138 w 41745"/>
                <a:gd name="connsiteY6" fmla="*/ 20983 h 47365"/>
                <a:gd name="connsiteX7" fmla="*/ 15235 w 41745"/>
                <a:gd name="connsiteY7" fmla="*/ 17459 h 47365"/>
                <a:gd name="connsiteX8" fmla="*/ 24760 w 41745"/>
                <a:gd name="connsiteY8" fmla="*/ 17459 h 47365"/>
                <a:gd name="connsiteX9" fmla="*/ 24760 w 41745"/>
                <a:gd name="connsiteY9" fmla="*/ 17459 h 47365"/>
                <a:gd name="connsiteX10" fmla="*/ 16951 w 41745"/>
                <a:gd name="connsiteY10" fmla="*/ 10125 h 47365"/>
                <a:gd name="connsiteX11" fmla="*/ 3613 w 41745"/>
                <a:gd name="connsiteY11" fmla="*/ 14792 h 47365"/>
                <a:gd name="connsiteX12" fmla="*/ -2196 w 41745"/>
                <a:gd name="connsiteY12" fmla="*/ 6410 h 47365"/>
                <a:gd name="connsiteX13" fmla="*/ 18570 w 41745"/>
                <a:gd name="connsiteY13" fmla="*/ -162 h 47365"/>
                <a:gd name="connsiteX14" fmla="*/ 32285 w 41745"/>
                <a:gd name="connsiteY14" fmla="*/ 4029 h 47365"/>
                <a:gd name="connsiteX15" fmla="*/ 37620 w 41745"/>
                <a:gd name="connsiteY15" fmla="*/ 17364 h 47365"/>
                <a:gd name="connsiteX16" fmla="*/ 24760 w 41745"/>
                <a:gd name="connsiteY16" fmla="*/ 29080 h 47365"/>
                <a:gd name="connsiteX17" fmla="*/ 24760 w 41745"/>
                <a:gd name="connsiteY17" fmla="*/ 26794 h 47365"/>
                <a:gd name="connsiteX18" fmla="*/ 16663 w 41745"/>
                <a:gd name="connsiteY18" fmla="*/ 26794 h 47365"/>
                <a:gd name="connsiteX19" fmla="*/ 8947 w 41745"/>
                <a:gd name="connsiteY19" fmla="*/ 31651 h 47365"/>
                <a:gd name="connsiteX20" fmla="*/ 10854 w 41745"/>
                <a:gd name="connsiteY20" fmla="*/ 35461 h 47365"/>
                <a:gd name="connsiteX21" fmla="*/ 16091 w 41745"/>
                <a:gd name="connsiteY21" fmla="*/ 36795 h 47365"/>
                <a:gd name="connsiteX22" fmla="*/ 22188 w 41745"/>
                <a:gd name="connsiteY22" fmla="*/ 34699 h 47365"/>
                <a:gd name="connsiteX23" fmla="*/ 24760 w 41745"/>
                <a:gd name="connsiteY23" fmla="*/ 29080 h 47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1745" h="47365">
                  <a:moveTo>
                    <a:pt x="37713" y="46606"/>
                  </a:moveTo>
                  <a:lnTo>
                    <a:pt x="25616" y="46606"/>
                  </a:lnTo>
                  <a:lnTo>
                    <a:pt x="25616" y="40891"/>
                  </a:lnTo>
                  <a:cubicBezTo>
                    <a:pt x="22760" y="44844"/>
                    <a:pt x="18189" y="47177"/>
                    <a:pt x="13328" y="47177"/>
                  </a:cubicBezTo>
                  <a:cubicBezTo>
                    <a:pt x="8854" y="47311"/>
                    <a:pt x="4473" y="45787"/>
                    <a:pt x="1041" y="42891"/>
                  </a:cubicBezTo>
                  <a:cubicBezTo>
                    <a:pt x="-2289" y="40100"/>
                    <a:pt x="-4196" y="35909"/>
                    <a:pt x="-4005" y="31556"/>
                  </a:cubicBezTo>
                  <a:cubicBezTo>
                    <a:pt x="-4294" y="27375"/>
                    <a:pt x="-2289" y="23365"/>
                    <a:pt x="1138" y="20983"/>
                  </a:cubicBezTo>
                  <a:cubicBezTo>
                    <a:pt x="5422" y="18421"/>
                    <a:pt x="10282" y="17202"/>
                    <a:pt x="15235" y="17459"/>
                  </a:cubicBezTo>
                  <a:lnTo>
                    <a:pt x="24760" y="17459"/>
                  </a:lnTo>
                  <a:lnTo>
                    <a:pt x="24760" y="17459"/>
                  </a:lnTo>
                  <a:cubicBezTo>
                    <a:pt x="24760" y="12601"/>
                    <a:pt x="22188" y="10125"/>
                    <a:pt x="16951" y="10125"/>
                  </a:cubicBezTo>
                  <a:cubicBezTo>
                    <a:pt x="12091" y="10296"/>
                    <a:pt x="7519" y="11925"/>
                    <a:pt x="3613" y="14792"/>
                  </a:cubicBezTo>
                  <a:lnTo>
                    <a:pt x="-2196" y="6410"/>
                  </a:lnTo>
                  <a:cubicBezTo>
                    <a:pt x="3803" y="2038"/>
                    <a:pt x="11138" y="-267"/>
                    <a:pt x="18570" y="-162"/>
                  </a:cubicBezTo>
                  <a:cubicBezTo>
                    <a:pt x="23523" y="-362"/>
                    <a:pt x="28286" y="1114"/>
                    <a:pt x="32285" y="4029"/>
                  </a:cubicBezTo>
                  <a:cubicBezTo>
                    <a:pt x="36094" y="7391"/>
                    <a:pt x="38001" y="12325"/>
                    <a:pt x="37620" y="17364"/>
                  </a:cubicBezTo>
                  <a:close/>
                  <a:moveTo>
                    <a:pt x="24760" y="29080"/>
                  </a:moveTo>
                  <a:lnTo>
                    <a:pt x="24760" y="26794"/>
                  </a:lnTo>
                  <a:lnTo>
                    <a:pt x="16663" y="26794"/>
                  </a:lnTo>
                  <a:cubicBezTo>
                    <a:pt x="11519" y="26794"/>
                    <a:pt x="8947" y="28413"/>
                    <a:pt x="8947" y="31651"/>
                  </a:cubicBezTo>
                  <a:cubicBezTo>
                    <a:pt x="8947" y="33166"/>
                    <a:pt x="9617" y="34595"/>
                    <a:pt x="10854" y="35461"/>
                  </a:cubicBezTo>
                  <a:cubicBezTo>
                    <a:pt x="12473" y="36404"/>
                    <a:pt x="14282" y="36862"/>
                    <a:pt x="16091" y="36795"/>
                  </a:cubicBezTo>
                  <a:cubicBezTo>
                    <a:pt x="18282" y="36823"/>
                    <a:pt x="20472" y="36081"/>
                    <a:pt x="22188" y="34699"/>
                  </a:cubicBezTo>
                  <a:cubicBezTo>
                    <a:pt x="23905" y="33318"/>
                    <a:pt x="24853" y="31251"/>
                    <a:pt x="24760" y="29080"/>
                  </a:cubicBezTo>
                  <a:close/>
                </a:path>
              </a:pathLst>
            </a:custGeom>
            <a:solidFill>
              <a:srgbClr val="6D6E71"/>
            </a:solidFill>
            <a:ln w="9525" cap="flat">
              <a:noFill/>
              <a:prstDash val="solid"/>
              <a:miter/>
            </a:ln>
          </p:spPr>
          <p:txBody>
            <a:bodyPr rtlCol="0" anchor="ctr"/>
            <a:lstStyle/>
            <a:p>
              <a:endParaRPr lang="en-US"/>
            </a:p>
          </p:txBody>
        </p:sp>
        <p:sp>
          <p:nvSpPr>
            <p:cNvPr id="1576" name="Freeform: Shape 1575">
              <a:extLst>
                <a:ext uri="{FF2B5EF4-FFF2-40B4-BE49-F238E27FC236}">
                  <a16:creationId xmlns:a16="http://schemas.microsoft.com/office/drawing/2014/main" id="{210A42B9-93D3-4E45-B593-CB5FD3DBB002}"/>
                </a:ext>
              </a:extLst>
            </p:cNvPr>
            <p:cNvSpPr/>
            <p:nvPr/>
          </p:nvSpPr>
          <p:spPr>
            <a:xfrm>
              <a:off x="8172115" y="1005000"/>
              <a:ext cx="56503" cy="61350"/>
            </a:xfrm>
            <a:custGeom>
              <a:avLst/>
              <a:gdLst>
                <a:gd name="connsiteX0" fmla="*/ 8827 w 43165"/>
                <a:gd name="connsiteY0" fmla="*/ 20970 h 46868"/>
                <a:gd name="connsiteX1" fmla="*/ 8827 w 43165"/>
                <a:gd name="connsiteY1" fmla="*/ 46688 h 46868"/>
                <a:gd name="connsiteX2" fmla="*/ -4033 w 43165"/>
                <a:gd name="connsiteY2" fmla="*/ 46688 h 46868"/>
                <a:gd name="connsiteX3" fmla="*/ -4033 w 43165"/>
                <a:gd name="connsiteY3" fmla="*/ 587 h 46868"/>
                <a:gd name="connsiteX4" fmla="*/ 8827 w 43165"/>
                <a:gd name="connsiteY4" fmla="*/ 587 h 46868"/>
                <a:gd name="connsiteX5" fmla="*/ 8827 w 43165"/>
                <a:gd name="connsiteY5" fmla="*/ 5730 h 46868"/>
                <a:gd name="connsiteX6" fmla="*/ 21970 w 43165"/>
                <a:gd name="connsiteY6" fmla="*/ -175 h 46868"/>
                <a:gd name="connsiteX7" fmla="*/ 34165 w 43165"/>
                <a:gd name="connsiteY7" fmla="*/ 4969 h 46868"/>
                <a:gd name="connsiteX8" fmla="*/ 39118 w 43165"/>
                <a:gd name="connsiteY8" fmla="*/ 18685 h 46868"/>
                <a:gd name="connsiteX9" fmla="*/ 39118 w 43165"/>
                <a:gd name="connsiteY9" fmla="*/ 46688 h 46868"/>
                <a:gd name="connsiteX10" fmla="*/ 26258 w 43165"/>
                <a:gd name="connsiteY10" fmla="*/ 46688 h 46868"/>
                <a:gd name="connsiteX11" fmla="*/ 26258 w 43165"/>
                <a:gd name="connsiteY11" fmla="*/ 20685 h 46868"/>
                <a:gd name="connsiteX12" fmla="*/ 18445 w 43165"/>
                <a:gd name="connsiteY12" fmla="*/ 10017 h 46868"/>
                <a:gd name="connsiteX13" fmla="*/ 11683 w 43165"/>
                <a:gd name="connsiteY13" fmla="*/ 12779 h 46868"/>
                <a:gd name="connsiteX14" fmla="*/ 8827 w 43165"/>
                <a:gd name="connsiteY14" fmla="*/ 20970 h 4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165" h="46868">
                  <a:moveTo>
                    <a:pt x="8827" y="20970"/>
                  </a:moveTo>
                  <a:lnTo>
                    <a:pt x="8827" y="46688"/>
                  </a:lnTo>
                  <a:lnTo>
                    <a:pt x="-4033" y="46688"/>
                  </a:lnTo>
                  <a:lnTo>
                    <a:pt x="-4033" y="587"/>
                  </a:lnTo>
                  <a:lnTo>
                    <a:pt x="8827" y="587"/>
                  </a:lnTo>
                  <a:lnTo>
                    <a:pt x="8827" y="5730"/>
                  </a:lnTo>
                  <a:cubicBezTo>
                    <a:pt x="12162" y="2035"/>
                    <a:pt x="16924" y="-99"/>
                    <a:pt x="21970" y="-175"/>
                  </a:cubicBezTo>
                  <a:cubicBezTo>
                    <a:pt x="26542" y="-289"/>
                    <a:pt x="31021" y="1587"/>
                    <a:pt x="34165" y="4969"/>
                  </a:cubicBezTo>
                  <a:cubicBezTo>
                    <a:pt x="37593" y="8702"/>
                    <a:pt x="39309" y="13636"/>
                    <a:pt x="39118" y="18685"/>
                  </a:cubicBezTo>
                  <a:lnTo>
                    <a:pt x="39118" y="46688"/>
                  </a:lnTo>
                  <a:lnTo>
                    <a:pt x="26258" y="46688"/>
                  </a:lnTo>
                  <a:lnTo>
                    <a:pt x="26258" y="20685"/>
                  </a:lnTo>
                  <a:cubicBezTo>
                    <a:pt x="26258" y="13541"/>
                    <a:pt x="23686" y="10017"/>
                    <a:pt x="18445" y="10017"/>
                  </a:cubicBezTo>
                  <a:cubicBezTo>
                    <a:pt x="15878" y="9998"/>
                    <a:pt x="13496" y="10998"/>
                    <a:pt x="11683" y="12779"/>
                  </a:cubicBezTo>
                  <a:cubicBezTo>
                    <a:pt x="9683" y="15008"/>
                    <a:pt x="8636" y="17970"/>
                    <a:pt x="8827" y="20970"/>
                  </a:cubicBezTo>
                  <a:close/>
                </a:path>
              </a:pathLst>
            </a:custGeom>
            <a:solidFill>
              <a:srgbClr val="6D6E71"/>
            </a:solidFill>
            <a:ln w="9525" cap="flat">
              <a:noFill/>
              <a:prstDash val="solid"/>
              <a:miter/>
            </a:ln>
          </p:spPr>
          <p:txBody>
            <a:bodyPr rtlCol="0" anchor="ctr"/>
            <a:lstStyle/>
            <a:p>
              <a:endParaRPr lang="en-US"/>
            </a:p>
          </p:txBody>
        </p:sp>
        <p:sp>
          <p:nvSpPr>
            <p:cNvPr id="1577" name="Freeform: Shape 1576">
              <a:extLst>
                <a:ext uri="{FF2B5EF4-FFF2-40B4-BE49-F238E27FC236}">
                  <a16:creationId xmlns:a16="http://schemas.microsoft.com/office/drawing/2014/main" id="{FAC21D8E-51E8-44A5-914A-AAF0E3B64C9B}"/>
                </a:ext>
              </a:extLst>
            </p:cNvPr>
            <p:cNvSpPr/>
            <p:nvPr/>
          </p:nvSpPr>
          <p:spPr>
            <a:xfrm>
              <a:off x="8240974" y="1004990"/>
              <a:ext cx="63818" cy="62373"/>
            </a:xfrm>
            <a:custGeom>
              <a:avLst/>
              <a:gdLst>
                <a:gd name="connsiteX0" fmla="*/ 44711 w 48753"/>
                <a:gd name="connsiteY0" fmla="*/ 23645 h 47649"/>
                <a:gd name="connsiteX1" fmla="*/ 37758 w 48753"/>
                <a:gd name="connsiteY1" fmla="*/ 40599 h 47649"/>
                <a:gd name="connsiteX2" fmla="*/ 20326 w 48753"/>
                <a:gd name="connsiteY2" fmla="*/ 47457 h 47649"/>
                <a:gd name="connsiteX3" fmla="*/ 2895 w 48753"/>
                <a:gd name="connsiteY3" fmla="*/ 40599 h 47649"/>
                <a:gd name="connsiteX4" fmla="*/ 2895 w 48753"/>
                <a:gd name="connsiteY4" fmla="*/ 6690 h 47649"/>
                <a:gd name="connsiteX5" fmla="*/ 20326 w 48753"/>
                <a:gd name="connsiteY5" fmla="*/ -168 h 47649"/>
                <a:gd name="connsiteX6" fmla="*/ 37758 w 48753"/>
                <a:gd name="connsiteY6" fmla="*/ 6690 h 47649"/>
                <a:gd name="connsiteX7" fmla="*/ 44711 w 48753"/>
                <a:gd name="connsiteY7" fmla="*/ 23645 h 47649"/>
                <a:gd name="connsiteX8" fmla="*/ 8894 w 48753"/>
                <a:gd name="connsiteY8" fmla="*/ 23645 h 47649"/>
                <a:gd name="connsiteX9" fmla="*/ 12136 w 48753"/>
                <a:gd name="connsiteY9" fmla="*/ 33170 h 47649"/>
                <a:gd name="connsiteX10" fmla="*/ 28042 w 48753"/>
                <a:gd name="connsiteY10" fmla="*/ 33665 h 47649"/>
                <a:gd name="connsiteX11" fmla="*/ 28516 w 48753"/>
                <a:gd name="connsiteY11" fmla="*/ 33170 h 47649"/>
                <a:gd name="connsiteX12" fmla="*/ 31758 w 48753"/>
                <a:gd name="connsiteY12" fmla="*/ 23645 h 47649"/>
                <a:gd name="connsiteX13" fmla="*/ 28516 w 48753"/>
                <a:gd name="connsiteY13" fmla="*/ 14120 h 47649"/>
                <a:gd name="connsiteX14" fmla="*/ 12899 w 48753"/>
                <a:gd name="connsiteY14" fmla="*/ 13339 h 47649"/>
                <a:gd name="connsiteX15" fmla="*/ 12136 w 48753"/>
                <a:gd name="connsiteY15" fmla="*/ 14120 h 47649"/>
                <a:gd name="connsiteX16" fmla="*/ 8611 w 48753"/>
                <a:gd name="connsiteY16" fmla="*/ 23645 h 47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753" h="47649">
                  <a:moveTo>
                    <a:pt x="44711" y="23645"/>
                  </a:moveTo>
                  <a:cubicBezTo>
                    <a:pt x="44901" y="30017"/>
                    <a:pt x="42329" y="36161"/>
                    <a:pt x="37758" y="40599"/>
                  </a:cubicBezTo>
                  <a:cubicBezTo>
                    <a:pt x="33088" y="45162"/>
                    <a:pt x="26805" y="47638"/>
                    <a:pt x="20326" y="47457"/>
                  </a:cubicBezTo>
                  <a:cubicBezTo>
                    <a:pt x="13848" y="47667"/>
                    <a:pt x="7466" y="45190"/>
                    <a:pt x="2895" y="40599"/>
                  </a:cubicBezTo>
                  <a:cubicBezTo>
                    <a:pt x="-6342" y="31189"/>
                    <a:pt x="-6342" y="16101"/>
                    <a:pt x="2895" y="6690"/>
                  </a:cubicBezTo>
                  <a:cubicBezTo>
                    <a:pt x="7466" y="2099"/>
                    <a:pt x="13848" y="-377"/>
                    <a:pt x="20326" y="-168"/>
                  </a:cubicBezTo>
                  <a:cubicBezTo>
                    <a:pt x="26805" y="-349"/>
                    <a:pt x="33088" y="2128"/>
                    <a:pt x="37758" y="6690"/>
                  </a:cubicBezTo>
                  <a:cubicBezTo>
                    <a:pt x="42329" y="11129"/>
                    <a:pt x="44804" y="17273"/>
                    <a:pt x="44711" y="23645"/>
                  </a:cubicBezTo>
                  <a:close/>
                  <a:moveTo>
                    <a:pt x="8894" y="23645"/>
                  </a:moveTo>
                  <a:cubicBezTo>
                    <a:pt x="8611" y="27122"/>
                    <a:pt x="9848" y="30550"/>
                    <a:pt x="12136" y="33170"/>
                  </a:cubicBezTo>
                  <a:cubicBezTo>
                    <a:pt x="16419" y="37694"/>
                    <a:pt x="23470" y="37913"/>
                    <a:pt x="28042" y="33665"/>
                  </a:cubicBezTo>
                  <a:cubicBezTo>
                    <a:pt x="28233" y="33503"/>
                    <a:pt x="28326" y="33341"/>
                    <a:pt x="28516" y="33170"/>
                  </a:cubicBezTo>
                  <a:cubicBezTo>
                    <a:pt x="30805" y="30550"/>
                    <a:pt x="31949" y="27122"/>
                    <a:pt x="31758" y="23645"/>
                  </a:cubicBezTo>
                  <a:cubicBezTo>
                    <a:pt x="31949" y="20168"/>
                    <a:pt x="30805" y="16739"/>
                    <a:pt x="28516" y="14120"/>
                  </a:cubicBezTo>
                  <a:cubicBezTo>
                    <a:pt x="24424" y="9595"/>
                    <a:pt x="17471" y="9253"/>
                    <a:pt x="12899" y="13339"/>
                  </a:cubicBezTo>
                  <a:cubicBezTo>
                    <a:pt x="12610" y="13586"/>
                    <a:pt x="12420" y="13844"/>
                    <a:pt x="12136" y="14120"/>
                  </a:cubicBezTo>
                  <a:cubicBezTo>
                    <a:pt x="9755" y="16692"/>
                    <a:pt x="8420" y="20130"/>
                    <a:pt x="8611" y="23645"/>
                  </a:cubicBezTo>
                  <a:close/>
                </a:path>
              </a:pathLst>
            </a:custGeom>
            <a:solidFill>
              <a:srgbClr val="6D6E71"/>
            </a:solidFill>
            <a:ln w="9525" cap="flat">
              <a:noFill/>
              <a:prstDash val="solid"/>
              <a:miter/>
            </a:ln>
          </p:spPr>
          <p:txBody>
            <a:bodyPr rtlCol="0" anchor="ctr"/>
            <a:lstStyle/>
            <a:p>
              <a:endParaRPr lang="en-US"/>
            </a:p>
          </p:txBody>
        </p:sp>
        <p:sp>
          <p:nvSpPr>
            <p:cNvPr id="1578" name="Freeform: Shape 1577">
              <a:extLst>
                <a:ext uri="{FF2B5EF4-FFF2-40B4-BE49-F238E27FC236}">
                  <a16:creationId xmlns:a16="http://schemas.microsoft.com/office/drawing/2014/main" id="{3F0211B2-8BDE-4BA4-A422-51D6328E081E}"/>
                </a:ext>
              </a:extLst>
            </p:cNvPr>
            <p:cNvSpPr/>
            <p:nvPr/>
          </p:nvSpPr>
          <p:spPr>
            <a:xfrm>
              <a:off x="8317249" y="1005630"/>
              <a:ext cx="34909" cy="61343"/>
            </a:xfrm>
            <a:custGeom>
              <a:avLst/>
              <a:gdLst>
                <a:gd name="connsiteX0" fmla="*/ 20161 w 26668"/>
                <a:gd name="connsiteY0" fmla="*/ 11917 h 46862"/>
                <a:gd name="connsiteX1" fmla="*/ 11683 w 26668"/>
                <a:gd name="connsiteY1" fmla="*/ 16012 h 46862"/>
                <a:gd name="connsiteX2" fmla="*/ 8827 w 26668"/>
                <a:gd name="connsiteY2" fmla="*/ 26776 h 46862"/>
                <a:gd name="connsiteX3" fmla="*/ 8827 w 26668"/>
                <a:gd name="connsiteY3" fmla="*/ 46683 h 46862"/>
                <a:gd name="connsiteX4" fmla="*/ -4033 w 26668"/>
                <a:gd name="connsiteY4" fmla="*/ 46683 h 46862"/>
                <a:gd name="connsiteX5" fmla="*/ -4033 w 26668"/>
                <a:gd name="connsiteY5" fmla="*/ 582 h 46862"/>
                <a:gd name="connsiteX6" fmla="*/ 8827 w 26668"/>
                <a:gd name="connsiteY6" fmla="*/ 582 h 46862"/>
                <a:gd name="connsiteX7" fmla="*/ 8827 w 26668"/>
                <a:gd name="connsiteY7" fmla="*/ 6678 h 46862"/>
                <a:gd name="connsiteX8" fmla="*/ 15017 w 26668"/>
                <a:gd name="connsiteY8" fmla="*/ 1916 h 46862"/>
                <a:gd name="connsiteX9" fmla="*/ 22635 w 26668"/>
                <a:gd name="connsiteY9" fmla="*/ -180 h 46862"/>
                <a:gd name="connsiteX10" fmla="*/ 22635 w 26668"/>
                <a:gd name="connsiteY10" fmla="*/ 11917 h 4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668" h="46862">
                  <a:moveTo>
                    <a:pt x="20161" y="11917"/>
                  </a:moveTo>
                  <a:cubicBezTo>
                    <a:pt x="16826" y="11688"/>
                    <a:pt x="13589" y="13250"/>
                    <a:pt x="11683" y="16012"/>
                  </a:cubicBezTo>
                  <a:cubicBezTo>
                    <a:pt x="9590" y="19213"/>
                    <a:pt x="8636" y="22975"/>
                    <a:pt x="8827" y="26776"/>
                  </a:cubicBezTo>
                  <a:lnTo>
                    <a:pt x="8827" y="46683"/>
                  </a:lnTo>
                  <a:lnTo>
                    <a:pt x="-4033" y="46683"/>
                  </a:lnTo>
                  <a:lnTo>
                    <a:pt x="-4033" y="582"/>
                  </a:lnTo>
                  <a:lnTo>
                    <a:pt x="8827" y="582"/>
                  </a:lnTo>
                  <a:lnTo>
                    <a:pt x="8827" y="6678"/>
                  </a:lnTo>
                  <a:cubicBezTo>
                    <a:pt x="10538" y="4687"/>
                    <a:pt x="12636" y="3068"/>
                    <a:pt x="15017" y="1916"/>
                  </a:cubicBezTo>
                  <a:cubicBezTo>
                    <a:pt x="17398" y="639"/>
                    <a:pt x="19970" y="-75"/>
                    <a:pt x="22635" y="-180"/>
                  </a:cubicBezTo>
                  <a:lnTo>
                    <a:pt x="22635" y="11917"/>
                  </a:lnTo>
                  <a:close/>
                </a:path>
              </a:pathLst>
            </a:custGeom>
            <a:solidFill>
              <a:srgbClr val="6D6E71"/>
            </a:solidFill>
            <a:ln w="9525" cap="flat">
              <a:noFill/>
              <a:prstDash val="solid"/>
              <a:miter/>
            </a:ln>
          </p:spPr>
          <p:txBody>
            <a:bodyPr rtlCol="0" anchor="ctr"/>
            <a:lstStyle/>
            <a:p>
              <a:endParaRPr lang="en-US"/>
            </a:p>
          </p:txBody>
        </p:sp>
        <p:sp>
          <p:nvSpPr>
            <p:cNvPr id="1579" name="Freeform: Shape 1578">
              <a:extLst>
                <a:ext uri="{FF2B5EF4-FFF2-40B4-BE49-F238E27FC236}">
                  <a16:creationId xmlns:a16="http://schemas.microsoft.com/office/drawing/2014/main" id="{4B6939AC-E684-4144-8F03-B83BE3E84558}"/>
                </a:ext>
              </a:extLst>
            </p:cNvPr>
            <p:cNvSpPr/>
            <p:nvPr/>
          </p:nvSpPr>
          <p:spPr>
            <a:xfrm>
              <a:off x="8388191" y="987924"/>
              <a:ext cx="62341" cy="78425"/>
            </a:xfrm>
            <a:custGeom>
              <a:avLst/>
              <a:gdLst>
                <a:gd name="connsiteX0" fmla="*/ 26258 w 47625"/>
                <a:gd name="connsiteY0" fmla="*/ 11441 h 59912"/>
                <a:gd name="connsiteX1" fmla="*/ 26258 w 47625"/>
                <a:gd name="connsiteY1" fmla="*/ 59732 h 59912"/>
                <a:gd name="connsiteX2" fmla="*/ 12920 w 47625"/>
                <a:gd name="connsiteY2" fmla="*/ 59732 h 59912"/>
                <a:gd name="connsiteX3" fmla="*/ 12920 w 47625"/>
                <a:gd name="connsiteY3" fmla="*/ 11441 h 59912"/>
                <a:gd name="connsiteX4" fmla="*/ -4033 w 47625"/>
                <a:gd name="connsiteY4" fmla="*/ 11441 h 59912"/>
                <a:gd name="connsiteX5" fmla="*/ -4033 w 47625"/>
                <a:gd name="connsiteY5" fmla="*/ -180 h 59912"/>
                <a:gd name="connsiteX6" fmla="*/ 43592 w 47625"/>
                <a:gd name="connsiteY6" fmla="*/ -180 h 59912"/>
                <a:gd name="connsiteX7" fmla="*/ 43592 w 47625"/>
                <a:gd name="connsiteY7" fmla="*/ 11441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625" h="59912">
                  <a:moveTo>
                    <a:pt x="26258" y="11441"/>
                  </a:moveTo>
                  <a:lnTo>
                    <a:pt x="26258" y="59732"/>
                  </a:lnTo>
                  <a:lnTo>
                    <a:pt x="12920" y="59732"/>
                  </a:lnTo>
                  <a:lnTo>
                    <a:pt x="12920" y="11441"/>
                  </a:lnTo>
                  <a:lnTo>
                    <a:pt x="-4033" y="11441"/>
                  </a:lnTo>
                  <a:lnTo>
                    <a:pt x="-4033" y="-180"/>
                  </a:lnTo>
                  <a:lnTo>
                    <a:pt x="43592" y="-180"/>
                  </a:lnTo>
                  <a:lnTo>
                    <a:pt x="43592" y="11441"/>
                  </a:lnTo>
                  <a:close/>
                </a:path>
              </a:pathLst>
            </a:custGeom>
            <a:solidFill>
              <a:srgbClr val="6D6E71"/>
            </a:solidFill>
            <a:ln w="9525" cap="flat">
              <a:noFill/>
              <a:prstDash val="solid"/>
              <a:miter/>
            </a:ln>
          </p:spPr>
          <p:txBody>
            <a:bodyPr rtlCol="0" anchor="ctr"/>
            <a:lstStyle/>
            <a:p>
              <a:endParaRPr lang="en-US"/>
            </a:p>
          </p:txBody>
        </p:sp>
        <p:sp>
          <p:nvSpPr>
            <p:cNvPr id="1580" name="Freeform: Shape 1579">
              <a:extLst>
                <a:ext uri="{FF2B5EF4-FFF2-40B4-BE49-F238E27FC236}">
                  <a16:creationId xmlns:a16="http://schemas.microsoft.com/office/drawing/2014/main" id="{7BE01A4F-1D8F-46D2-99D6-E9BA6322D981}"/>
                </a:ext>
              </a:extLst>
            </p:cNvPr>
            <p:cNvSpPr/>
            <p:nvPr/>
          </p:nvSpPr>
          <p:spPr>
            <a:xfrm>
              <a:off x="8460013" y="1005630"/>
              <a:ext cx="34909" cy="61343"/>
            </a:xfrm>
            <a:custGeom>
              <a:avLst/>
              <a:gdLst>
                <a:gd name="connsiteX0" fmla="*/ 20156 w 26668"/>
                <a:gd name="connsiteY0" fmla="*/ 11917 h 46862"/>
                <a:gd name="connsiteX1" fmla="*/ 11585 w 26668"/>
                <a:gd name="connsiteY1" fmla="*/ 16012 h 46862"/>
                <a:gd name="connsiteX2" fmla="*/ 8822 w 26668"/>
                <a:gd name="connsiteY2" fmla="*/ 26776 h 46862"/>
                <a:gd name="connsiteX3" fmla="*/ 8822 w 26668"/>
                <a:gd name="connsiteY3" fmla="*/ 46683 h 46862"/>
                <a:gd name="connsiteX4" fmla="*/ -4033 w 26668"/>
                <a:gd name="connsiteY4" fmla="*/ 46683 h 46862"/>
                <a:gd name="connsiteX5" fmla="*/ -4033 w 26668"/>
                <a:gd name="connsiteY5" fmla="*/ 582 h 46862"/>
                <a:gd name="connsiteX6" fmla="*/ 8822 w 26668"/>
                <a:gd name="connsiteY6" fmla="*/ 582 h 46862"/>
                <a:gd name="connsiteX7" fmla="*/ 8822 w 26668"/>
                <a:gd name="connsiteY7" fmla="*/ 6678 h 46862"/>
                <a:gd name="connsiteX8" fmla="*/ 15017 w 26668"/>
                <a:gd name="connsiteY8" fmla="*/ 1916 h 46862"/>
                <a:gd name="connsiteX9" fmla="*/ 22635 w 26668"/>
                <a:gd name="connsiteY9" fmla="*/ -180 h 46862"/>
                <a:gd name="connsiteX10" fmla="*/ 22635 w 26668"/>
                <a:gd name="connsiteY10" fmla="*/ 11917 h 4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668" h="46862">
                  <a:moveTo>
                    <a:pt x="20156" y="11917"/>
                  </a:moveTo>
                  <a:cubicBezTo>
                    <a:pt x="16729" y="11659"/>
                    <a:pt x="13492" y="13222"/>
                    <a:pt x="11585" y="16012"/>
                  </a:cubicBezTo>
                  <a:cubicBezTo>
                    <a:pt x="9585" y="19241"/>
                    <a:pt x="8632" y="22994"/>
                    <a:pt x="8822" y="26776"/>
                  </a:cubicBezTo>
                  <a:lnTo>
                    <a:pt x="8822" y="46683"/>
                  </a:lnTo>
                  <a:lnTo>
                    <a:pt x="-4033" y="46683"/>
                  </a:lnTo>
                  <a:lnTo>
                    <a:pt x="-4033" y="582"/>
                  </a:lnTo>
                  <a:lnTo>
                    <a:pt x="8822" y="582"/>
                  </a:lnTo>
                  <a:lnTo>
                    <a:pt x="8822" y="6678"/>
                  </a:lnTo>
                  <a:cubicBezTo>
                    <a:pt x="10538" y="4687"/>
                    <a:pt x="12636" y="3068"/>
                    <a:pt x="15017" y="1916"/>
                  </a:cubicBezTo>
                  <a:cubicBezTo>
                    <a:pt x="17398" y="639"/>
                    <a:pt x="19966" y="-75"/>
                    <a:pt x="22635" y="-180"/>
                  </a:cubicBezTo>
                  <a:lnTo>
                    <a:pt x="22635" y="11917"/>
                  </a:lnTo>
                  <a:close/>
                </a:path>
              </a:pathLst>
            </a:custGeom>
            <a:solidFill>
              <a:srgbClr val="6D6E71"/>
            </a:solidFill>
            <a:ln w="9525" cap="flat">
              <a:noFill/>
              <a:prstDash val="solid"/>
              <a:miter/>
            </a:ln>
          </p:spPr>
          <p:txBody>
            <a:bodyPr rtlCol="0" anchor="ctr"/>
            <a:lstStyle/>
            <a:p>
              <a:endParaRPr lang="en-US"/>
            </a:p>
          </p:txBody>
        </p:sp>
        <p:sp>
          <p:nvSpPr>
            <p:cNvPr id="1581" name="Freeform: Shape 1580">
              <a:extLst>
                <a:ext uri="{FF2B5EF4-FFF2-40B4-BE49-F238E27FC236}">
                  <a16:creationId xmlns:a16="http://schemas.microsoft.com/office/drawing/2014/main" id="{EE1AA05C-AB37-45FB-A92F-7D6F24B7012E}"/>
                </a:ext>
              </a:extLst>
            </p:cNvPr>
            <p:cNvSpPr/>
            <p:nvPr/>
          </p:nvSpPr>
          <p:spPr>
            <a:xfrm>
              <a:off x="8501624" y="1004995"/>
              <a:ext cx="60654" cy="62366"/>
            </a:xfrm>
            <a:custGeom>
              <a:avLst/>
              <a:gdLst>
                <a:gd name="connsiteX0" fmla="*/ 38564 w 46336"/>
                <a:gd name="connsiteY0" fmla="*/ 40024 h 47644"/>
                <a:gd name="connsiteX1" fmla="*/ 20277 w 46336"/>
                <a:gd name="connsiteY1" fmla="*/ 47453 h 47644"/>
                <a:gd name="connsiteX2" fmla="*/ 2845 w 46336"/>
                <a:gd name="connsiteY2" fmla="*/ 40976 h 47644"/>
                <a:gd name="connsiteX3" fmla="*/ -4010 w 46336"/>
                <a:gd name="connsiteY3" fmla="*/ 23545 h 47644"/>
                <a:gd name="connsiteX4" fmla="*/ 3036 w 46336"/>
                <a:gd name="connsiteY4" fmla="*/ 6305 h 47644"/>
                <a:gd name="connsiteX5" fmla="*/ 19514 w 46336"/>
                <a:gd name="connsiteY5" fmla="*/ -172 h 47644"/>
                <a:gd name="connsiteX6" fmla="*/ 35708 w 46336"/>
                <a:gd name="connsiteY6" fmla="*/ 5543 h 47644"/>
                <a:gd name="connsiteX7" fmla="*/ 42280 w 46336"/>
                <a:gd name="connsiteY7" fmla="*/ 21355 h 47644"/>
                <a:gd name="connsiteX8" fmla="*/ 42280 w 46336"/>
                <a:gd name="connsiteY8" fmla="*/ 28213 h 47644"/>
                <a:gd name="connsiteX9" fmla="*/ 8752 w 46336"/>
                <a:gd name="connsiteY9" fmla="*/ 28213 h 47644"/>
                <a:gd name="connsiteX10" fmla="*/ 12659 w 46336"/>
                <a:gd name="connsiteY10" fmla="*/ 34404 h 47644"/>
                <a:gd name="connsiteX11" fmla="*/ 20184 w 46336"/>
                <a:gd name="connsiteY11" fmla="*/ 36785 h 47644"/>
                <a:gd name="connsiteX12" fmla="*/ 31327 w 46336"/>
                <a:gd name="connsiteY12" fmla="*/ 32213 h 47644"/>
                <a:gd name="connsiteX13" fmla="*/ 26183 w 46336"/>
                <a:gd name="connsiteY13" fmla="*/ 12687 h 47644"/>
                <a:gd name="connsiteX14" fmla="*/ 19705 w 46336"/>
                <a:gd name="connsiteY14" fmla="*/ 10496 h 47644"/>
                <a:gd name="connsiteX15" fmla="*/ 12752 w 46336"/>
                <a:gd name="connsiteY15" fmla="*/ 12782 h 47644"/>
                <a:gd name="connsiteX16" fmla="*/ 9040 w 46336"/>
                <a:gd name="connsiteY16" fmla="*/ 19069 h 47644"/>
                <a:gd name="connsiteX17" fmla="*/ 29327 w 46336"/>
                <a:gd name="connsiteY17" fmla="*/ 19069 h 47644"/>
                <a:gd name="connsiteX18" fmla="*/ 26183 w 46336"/>
                <a:gd name="connsiteY18" fmla="*/ 12401 h 4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336" h="47644">
                  <a:moveTo>
                    <a:pt x="38564" y="40024"/>
                  </a:moveTo>
                  <a:cubicBezTo>
                    <a:pt x="33708" y="44824"/>
                    <a:pt x="27137" y="47501"/>
                    <a:pt x="20277" y="47453"/>
                  </a:cubicBezTo>
                  <a:cubicBezTo>
                    <a:pt x="13803" y="47653"/>
                    <a:pt x="7608" y="45329"/>
                    <a:pt x="2845" y="40976"/>
                  </a:cubicBezTo>
                  <a:cubicBezTo>
                    <a:pt x="-1820" y="36385"/>
                    <a:pt x="-4299" y="30060"/>
                    <a:pt x="-4010" y="23545"/>
                  </a:cubicBezTo>
                  <a:cubicBezTo>
                    <a:pt x="-4299" y="17049"/>
                    <a:pt x="-1727" y="10744"/>
                    <a:pt x="3036" y="6305"/>
                  </a:cubicBezTo>
                  <a:cubicBezTo>
                    <a:pt x="7515" y="2085"/>
                    <a:pt x="13421" y="-239"/>
                    <a:pt x="19514" y="-172"/>
                  </a:cubicBezTo>
                  <a:cubicBezTo>
                    <a:pt x="25421" y="-324"/>
                    <a:pt x="31230" y="1705"/>
                    <a:pt x="35708" y="5543"/>
                  </a:cubicBezTo>
                  <a:cubicBezTo>
                    <a:pt x="40187" y="9572"/>
                    <a:pt x="42568" y="15363"/>
                    <a:pt x="42280" y="21355"/>
                  </a:cubicBezTo>
                  <a:lnTo>
                    <a:pt x="42280" y="28213"/>
                  </a:lnTo>
                  <a:lnTo>
                    <a:pt x="8752" y="28213"/>
                  </a:lnTo>
                  <a:cubicBezTo>
                    <a:pt x="9133" y="30718"/>
                    <a:pt x="10561" y="32947"/>
                    <a:pt x="12659" y="34404"/>
                  </a:cubicBezTo>
                  <a:cubicBezTo>
                    <a:pt x="14849" y="35994"/>
                    <a:pt x="17514" y="36833"/>
                    <a:pt x="20184" y="36785"/>
                  </a:cubicBezTo>
                  <a:cubicBezTo>
                    <a:pt x="24374" y="36937"/>
                    <a:pt x="28472" y="35271"/>
                    <a:pt x="31327" y="32213"/>
                  </a:cubicBezTo>
                  <a:close/>
                  <a:moveTo>
                    <a:pt x="26183" y="12687"/>
                  </a:moveTo>
                  <a:cubicBezTo>
                    <a:pt x="24374" y="11182"/>
                    <a:pt x="22086" y="10401"/>
                    <a:pt x="19705" y="10496"/>
                  </a:cubicBezTo>
                  <a:cubicBezTo>
                    <a:pt x="17230" y="10496"/>
                    <a:pt x="14751" y="11296"/>
                    <a:pt x="12752" y="12782"/>
                  </a:cubicBezTo>
                  <a:cubicBezTo>
                    <a:pt x="10752" y="14297"/>
                    <a:pt x="9422" y="16564"/>
                    <a:pt x="9040" y="19069"/>
                  </a:cubicBezTo>
                  <a:lnTo>
                    <a:pt x="29327" y="19069"/>
                  </a:lnTo>
                  <a:cubicBezTo>
                    <a:pt x="29230" y="16516"/>
                    <a:pt x="28090" y="14115"/>
                    <a:pt x="26183" y="12401"/>
                  </a:cubicBezTo>
                  <a:close/>
                </a:path>
              </a:pathLst>
            </a:custGeom>
            <a:solidFill>
              <a:srgbClr val="6D6E71"/>
            </a:solidFill>
            <a:ln w="9525" cap="flat">
              <a:noFill/>
              <a:prstDash val="solid"/>
              <a:miter/>
            </a:ln>
          </p:spPr>
          <p:txBody>
            <a:bodyPr rtlCol="0" anchor="ctr"/>
            <a:lstStyle/>
            <a:p>
              <a:endParaRPr lang="en-US"/>
            </a:p>
          </p:txBody>
        </p:sp>
        <p:sp>
          <p:nvSpPr>
            <p:cNvPr id="1582" name="Freeform: Shape 1581">
              <a:extLst>
                <a:ext uri="{FF2B5EF4-FFF2-40B4-BE49-F238E27FC236}">
                  <a16:creationId xmlns:a16="http://schemas.microsoft.com/office/drawing/2014/main" id="{21698787-5B8B-4122-B7B7-F70625FD4FF9}"/>
                </a:ext>
              </a:extLst>
            </p:cNvPr>
            <p:cNvSpPr/>
            <p:nvPr/>
          </p:nvSpPr>
          <p:spPr>
            <a:xfrm>
              <a:off x="8569197" y="1004864"/>
              <a:ext cx="54771" cy="62244"/>
            </a:xfrm>
            <a:custGeom>
              <a:avLst/>
              <a:gdLst>
                <a:gd name="connsiteX0" fmla="*/ 37810 w 41842"/>
                <a:gd name="connsiteY0" fmla="*/ 46792 h 47551"/>
                <a:gd name="connsiteX1" fmla="*/ 25806 w 41842"/>
                <a:gd name="connsiteY1" fmla="*/ 46792 h 47551"/>
                <a:gd name="connsiteX2" fmla="*/ 25806 w 41842"/>
                <a:gd name="connsiteY2" fmla="*/ 41077 h 47551"/>
                <a:gd name="connsiteX3" fmla="*/ 13425 w 41842"/>
                <a:gd name="connsiteY3" fmla="*/ 47363 h 47551"/>
                <a:gd name="connsiteX4" fmla="*/ 1138 w 41842"/>
                <a:gd name="connsiteY4" fmla="*/ 43077 h 47551"/>
                <a:gd name="connsiteX5" fmla="*/ -4006 w 41842"/>
                <a:gd name="connsiteY5" fmla="*/ 31552 h 47551"/>
                <a:gd name="connsiteX6" fmla="*/ 1138 w 41842"/>
                <a:gd name="connsiteY6" fmla="*/ 20979 h 47551"/>
                <a:gd name="connsiteX7" fmla="*/ 15235 w 41842"/>
                <a:gd name="connsiteY7" fmla="*/ 17454 h 47551"/>
                <a:gd name="connsiteX8" fmla="*/ 24760 w 41842"/>
                <a:gd name="connsiteY8" fmla="*/ 17454 h 47551"/>
                <a:gd name="connsiteX9" fmla="*/ 24760 w 41842"/>
                <a:gd name="connsiteY9" fmla="*/ 17454 h 47551"/>
                <a:gd name="connsiteX10" fmla="*/ 17044 w 41842"/>
                <a:gd name="connsiteY10" fmla="*/ 10120 h 47551"/>
                <a:gd name="connsiteX11" fmla="*/ 3612 w 41842"/>
                <a:gd name="connsiteY11" fmla="*/ 14787 h 47551"/>
                <a:gd name="connsiteX12" fmla="*/ -2099 w 41842"/>
                <a:gd name="connsiteY12" fmla="*/ 6405 h 47551"/>
                <a:gd name="connsiteX13" fmla="*/ 18662 w 41842"/>
                <a:gd name="connsiteY13" fmla="*/ -167 h 47551"/>
                <a:gd name="connsiteX14" fmla="*/ 32378 w 41842"/>
                <a:gd name="connsiteY14" fmla="*/ 4024 h 47551"/>
                <a:gd name="connsiteX15" fmla="*/ 37619 w 41842"/>
                <a:gd name="connsiteY15" fmla="*/ 17359 h 47551"/>
                <a:gd name="connsiteX16" fmla="*/ 24950 w 41842"/>
                <a:gd name="connsiteY16" fmla="*/ 29266 h 47551"/>
                <a:gd name="connsiteX17" fmla="*/ 24950 w 41842"/>
                <a:gd name="connsiteY17" fmla="*/ 26979 h 47551"/>
                <a:gd name="connsiteX18" fmla="*/ 16853 w 41842"/>
                <a:gd name="connsiteY18" fmla="*/ 26979 h 47551"/>
                <a:gd name="connsiteX19" fmla="*/ 9137 w 41842"/>
                <a:gd name="connsiteY19" fmla="*/ 31837 h 47551"/>
                <a:gd name="connsiteX20" fmla="*/ 10946 w 41842"/>
                <a:gd name="connsiteY20" fmla="*/ 35647 h 47551"/>
                <a:gd name="connsiteX21" fmla="*/ 16281 w 41842"/>
                <a:gd name="connsiteY21" fmla="*/ 36981 h 47551"/>
                <a:gd name="connsiteX22" fmla="*/ 22281 w 41842"/>
                <a:gd name="connsiteY22" fmla="*/ 34885 h 47551"/>
                <a:gd name="connsiteX23" fmla="*/ 24569 w 41842"/>
                <a:gd name="connsiteY23" fmla="*/ 29266 h 47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1842" h="47551">
                  <a:moveTo>
                    <a:pt x="37810" y="46792"/>
                  </a:moveTo>
                  <a:lnTo>
                    <a:pt x="25806" y="46792"/>
                  </a:lnTo>
                  <a:lnTo>
                    <a:pt x="25806" y="41077"/>
                  </a:lnTo>
                  <a:cubicBezTo>
                    <a:pt x="22950" y="45039"/>
                    <a:pt x="18281" y="47382"/>
                    <a:pt x="13425" y="47363"/>
                  </a:cubicBezTo>
                  <a:cubicBezTo>
                    <a:pt x="8947" y="47497"/>
                    <a:pt x="4565" y="45972"/>
                    <a:pt x="1138" y="43077"/>
                  </a:cubicBezTo>
                  <a:cubicBezTo>
                    <a:pt x="-2290" y="40257"/>
                    <a:pt x="-4197" y="35990"/>
                    <a:pt x="-4006" y="31552"/>
                  </a:cubicBezTo>
                  <a:cubicBezTo>
                    <a:pt x="-4290" y="27370"/>
                    <a:pt x="-2290" y="23360"/>
                    <a:pt x="1138" y="20979"/>
                  </a:cubicBezTo>
                  <a:cubicBezTo>
                    <a:pt x="5328" y="18397"/>
                    <a:pt x="10281" y="17159"/>
                    <a:pt x="15235" y="17454"/>
                  </a:cubicBezTo>
                  <a:lnTo>
                    <a:pt x="24760" y="17454"/>
                  </a:lnTo>
                  <a:lnTo>
                    <a:pt x="24760" y="17454"/>
                  </a:lnTo>
                  <a:cubicBezTo>
                    <a:pt x="24760" y="12597"/>
                    <a:pt x="22188" y="10120"/>
                    <a:pt x="17044" y="10120"/>
                  </a:cubicBezTo>
                  <a:cubicBezTo>
                    <a:pt x="12188" y="10273"/>
                    <a:pt x="7519" y="11902"/>
                    <a:pt x="3612" y="14787"/>
                  </a:cubicBezTo>
                  <a:lnTo>
                    <a:pt x="-2099" y="6405"/>
                  </a:lnTo>
                  <a:cubicBezTo>
                    <a:pt x="3900" y="2024"/>
                    <a:pt x="11235" y="-281"/>
                    <a:pt x="18662" y="-167"/>
                  </a:cubicBezTo>
                  <a:cubicBezTo>
                    <a:pt x="23615" y="-338"/>
                    <a:pt x="28378" y="1138"/>
                    <a:pt x="32378" y="4024"/>
                  </a:cubicBezTo>
                  <a:cubicBezTo>
                    <a:pt x="36094" y="7406"/>
                    <a:pt x="38094" y="12340"/>
                    <a:pt x="37619" y="17359"/>
                  </a:cubicBezTo>
                  <a:close/>
                  <a:moveTo>
                    <a:pt x="24950" y="29266"/>
                  </a:moveTo>
                  <a:lnTo>
                    <a:pt x="24950" y="26979"/>
                  </a:lnTo>
                  <a:lnTo>
                    <a:pt x="16853" y="26979"/>
                  </a:lnTo>
                  <a:cubicBezTo>
                    <a:pt x="11709" y="26979"/>
                    <a:pt x="9137" y="28599"/>
                    <a:pt x="9137" y="31837"/>
                  </a:cubicBezTo>
                  <a:cubicBezTo>
                    <a:pt x="9044" y="33333"/>
                    <a:pt x="9709" y="34771"/>
                    <a:pt x="10946" y="35647"/>
                  </a:cubicBezTo>
                  <a:cubicBezTo>
                    <a:pt x="12570" y="36609"/>
                    <a:pt x="14379" y="37067"/>
                    <a:pt x="16281" y="36981"/>
                  </a:cubicBezTo>
                  <a:cubicBezTo>
                    <a:pt x="18472" y="36990"/>
                    <a:pt x="20569" y="36247"/>
                    <a:pt x="22281" y="34885"/>
                  </a:cubicBezTo>
                  <a:cubicBezTo>
                    <a:pt x="23806" y="33457"/>
                    <a:pt x="24662" y="31390"/>
                    <a:pt x="24569" y="29266"/>
                  </a:cubicBezTo>
                  <a:close/>
                </a:path>
              </a:pathLst>
            </a:custGeom>
            <a:solidFill>
              <a:srgbClr val="6D6E71"/>
            </a:solidFill>
            <a:ln w="9525" cap="flat">
              <a:noFill/>
              <a:prstDash val="solid"/>
              <a:miter/>
            </a:ln>
          </p:spPr>
          <p:txBody>
            <a:bodyPr rtlCol="0" anchor="ctr"/>
            <a:lstStyle/>
            <a:p>
              <a:endParaRPr lang="en-US"/>
            </a:p>
          </p:txBody>
        </p:sp>
        <p:sp>
          <p:nvSpPr>
            <p:cNvPr id="1583" name="Freeform: Shape 1582">
              <a:extLst>
                <a:ext uri="{FF2B5EF4-FFF2-40B4-BE49-F238E27FC236}">
                  <a16:creationId xmlns:a16="http://schemas.microsoft.com/office/drawing/2014/main" id="{5587B722-E227-42F1-9D6B-E482A5FAF574}"/>
                </a:ext>
              </a:extLst>
            </p:cNvPr>
            <p:cNvSpPr/>
            <p:nvPr/>
          </p:nvSpPr>
          <p:spPr>
            <a:xfrm>
              <a:off x="8635439" y="988174"/>
              <a:ext cx="44387" cy="79807"/>
            </a:xfrm>
            <a:custGeom>
              <a:avLst/>
              <a:gdLst>
                <a:gd name="connsiteX0" fmla="*/ 14352 w 33909"/>
                <a:gd name="connsiteY0" fmla="*/ 22680 h 60968"/>
                <a:gd name="connsiteX1" fmla="*/ 14352 w 33909"/>
                <a:gd name="connsiteY1" fmla="*/ 43349 h 60968"/>
                <a:gd name="connsiteX2" fmla="*/ 15682 w 33909"/>
                <a:gd name="connsiteY2" fmla="*/ 47540 h 60968"/>
                <a:gd name="connsiteX3" fmla="*/ 18924 w 33909"/>
                <a:gd name="connsiteY3" fmla="*/ 49064 h 60968"/>
                <a:gd name="connsiteX4" fmla="*/ 25017 w 33909"/>
                <a:gd name="connsiteY4" fmla="*/ 45731 h 60968"/>
                <a:gd name="connsiteX5" fmla="*/ 29877 w 33909"/>
                <a:gd name="connsiteY5" fmla="*/ 55256 h 60968"/>
                <a:gd name="connsiteX6" fmla="*/ 17208 w 33909"/>
                <a:gd name="connsiteY6" fmla="*/ 60780 h 60968"/>
                <a:gd name="connsiteX7" fmla="*/ 1395 w 33909"/>
                <a:gd name="connsiteY7" fmla="*/ 45959 h 60968"/>
                <a:gd name="connsiteX8" fmla="*/ 1395 w 33909"/>
                <a:gd name="connsiteY8" fmla="*/ 44492 h 60968"/>
                <a:gd name="connsiteX9" fmla="*/ 1395 w 33909"/>
                <a:gd name="connsiteY9" fmla="*/ 23156 h 60968"/>
                <a:gd name="connsiteX10" fmla="*/ -4033 w 33909"/>
                <a:gd name="connsiteY10" fmla="*/ 23156 h 60968"/>
                <a:gd name="connsiteX11" fmla="*/ -4033 w 33909"/>
                <a:gd name="connsiteY11" fmla="*/ 13631 h 60968"/>
                <a:gd name="connsiteX12" fmla="*/ 1395 w 33909"/>
                <a:gd name="connsiteY12" fmla="*/ 13631 h 60968"/>
                <a:gd name="connsiteX13" fmla="*/ 1395 w 33909"/>
                <a:gd name="connsiteY13" fmla="*/ -180 h 60968"/>
                <a:gd name="connsiteX14" fmla="*/ 14352 w 33909"/>
                <a:gd name="connsiteY14" fmla="*/ -180 h 60968"/>
                <a:gd name="connsiteX15" fmla="*/ 14352 w 33909"/>
                <a:gd name="connsiteY15" fmla="*/ 13631 h 60968"/>
                <a:gd name="connsiteX16" fmla="*/ 25496 w 33909"/>
                <a:gd name="connsiteY16" fmla="*/ 13631 h 60968"/>
                <a:gd name="connsiteX17" fmla="*/ 25496 w 33909"/>
                <a:gd name="connsiteY17" fmla="*/ 23156 h 60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909" h="60968">
                  <a:moveTo>
                    <a:pt x="14352" y="22680"/>
                  </a:moveTo>
                  <a:lnTo>
                    <a:pt x="14352" y="43349"/>
                  </a:lnTo>
                  <a:cubicBezTo>
                    <a:pt x="14254" y="44864"/>
                    <a:pt x="14729" y="46350"/>
                    <a:pt x="15682" y="47540"/>
                  </a:cubicBezTo>
                  <a:cubicBezTo>
                    <a:pt x="16543" y="48474"/>
                    <a:pt x="17682" y="49026"/>
                    <a:pt x="18924" y="49064"/>
                  </a:cubicBezTo>
                  <a:cubicBezTo>
                    <a:pt x="21398" y="49045"/>
                    <a:pt x="23686" y="47798"/>
                    <a:pt x="25017" y="45731"/>
                  </a:cubicBezTo>
                  <a:lnTo>
                    <a:pt x="29877" y="55256"/>
                  </a:lnTo>
                  <a:cubicBezTo>
                    <a:pt x="26542" y="58618"/>
                    <a:pt x="21970" y="60590"/>
                    <a:pt x="17208" y="60780"/>
                  </a:cubicBezTo>
                  <a:cubicBezTo>
                    <a:pt x="8729" y="61056"/>
                    <a:pt x="1683" y="54427"/>
                    <a:pt x="1395" y="45959"/>
                  </a:cubicBezTo>
                  <a:cubicBezTo>
                    <a:pt x="1395" y="45473"/>
                    <a:pt x="1395" y="44978"/>
                    <a:pt x="1395" y="44492"/>
                  </a:cubicBezTo>
                  <a:lnTo>
                    <a:pt x="1395" y="23156"/>
                  </a:lnTo>
                  <a:lnTo>
                    <a:pt x="-4033" y="23156"/>
                  </a:lnTo>
                  <a:lnTo>
                    <a:pt x="-4033" y="13631"/>
                  </a:lnTo>
                  <a:lnTo>
                    <a:pt x="1395" y="13631"/>
                  </a:lnTo>
                  <a:lnTo>
                    <a:pt x="1395" y="-180"/>
                  </a:lnTo>
                  <a:lnTo>
                    <a:pt x="14352" y="-180"/>
                  </a:lnTo>
                  <a:lnTo>
                    <a:pt x="14352" y="13631"/>
                  </a:lnTo>
                  <a:lnTo>
                    <a:pt x="25496" y="13631"/>
                  </a:lnTo>
                  <a:lnTo>
                    <a:pt x="25496" y="23156"/>
                  </a:lnTo>
                  <a:close/>
                </a:path>
              </a:pathLst>
            </a:custGeom>
            <a:solidFill>
              <a:srgbClr val="6D6E71"/>
            </a:solidFill>
            <a:ln w="9525" cap="flat">
              <a:noFill/>
              <a:prstDash val="solid"/>
              <a:miter/>
            </a:ln>
          </p:spPr>
          <p:txBody>
            <a:bodyPr rtlCol="0" anchor="ctr"/>
            <a:lstStyle/>
            <a:p>
              <a:endParaRPr lang="en-US"/>
            </a:p>
          </p:txBody>
        </p:sp>
        <p:sp>
          <p:nvSpPr>
            <p:cNvPr id="1584" name="Freeform: Shape 1583">
              <a:extLst>
                <a:ext uri="{FF2B5EF4-FFF2-40B4-BE49-F238E27FC236}">
                  <a16:creationId xmlns:a16="http://schemas.microsoft.com/office/drawing/2014/main" id="{18255E97-9E66-4B80-9A73-146101B7D49C}"/>
                </a:ext>
              </a:extLst>
            </p:cNvPr>
            <p:cNvSpPr/>
            <p:nvPr/>
          </p:nvSpPr>
          <p:spPr>
            <a:xfrm>
              <a:off x="8688428" y="1005483"/>
              <a:ext cx="95670" cy="61365"/>
            </a:xfrm>
            <a:custGeom>
              <a:avLst/>
              <a:gdLst>
                <a:gd name="connsiteX0" fmla="*/ 38258 w 73086"/>
                <a:gd name="connsiteY0" fmla="*/ 21554 h 46879"/>
                <a:gd name="connsiteX1" fmla="*/ 38258 w 73086"/>
                <a:gd name="connsiteY1" fmla="*/ 46414 h 46879"/>
                <a:gd name="connsiteX2" fmla="*/ 25305 w 73086"/>
                <a:gd name="connsiteY2" fmla="*/ 46414 h 46879"/>
                <a:gd name="connsiteX3" fmla="*/ 25305 w 73086"/>
                <a:gd name="connsiteY3" fmla="*/ 21554 h 46879"/>
                <a:gd name="connsiteX4" fmla="*/ 23686 w 73086"/>
                <a:gd name="connsiteY4" fmla="*/ 13458 h 46879"/>
                <a:gd name="connsiteX5" fmla="*/ 18254 w 73086"/>
                <a:gd name="connsiteY5" fmla="*/ 10886 h 46879"/>
                <a:gd name="connsiteX6" fmla="*/ 11683 w 73086"/>
                <a:gd name="connsiteY6" fmla="*/ 13648 h 46879"/>
                <a:gd name="connsiteX7" fmla="*/ 8827 w 73086"/>
                <a:gd name="connsiteY7" fmla="*/ 21840 h 46879"/>
                <a:gd name="connsiteX8" fmla="*/ 8827 w 73086"/>
                <a:gd name="connsiteY8" fmla="*/ 46700 h 46879"/>
                <a:gd name="connsiteX9" fmla="*/ -4033 w 73086"/>
                <a:gd name="connsiteY9" fmla="*/ 46700 h 46879"/>
                <a:gd name="connsiteX10" fmla="*/ -4033 w 73086"/>
                <a:gd name="connsiteY10" fmla="*/ 599 h 46879"/>
                <a:gd name="connsiteX11" fmla="*/ 8827 w 73086"/>
                <a:gd name="connsiteY11" fmla="*/ 599 h 46879"/>
                <a:gd name="connsiteX12" fmla="*/ 8827 w 73086"/>
                <a:gd name="connsiteY12" fmla="*/ 5838 h 46879"/>
                <a:gd name="connsiteX13" fmla="*/ 20924 w 73086"/>
                <a:gd name="connsiteY13" fmla="*/ -163 h 46879"/>
                <a:gd name="connsiteX14" fmla="*/ 28923 w 73086"/>
                <a:gd name="connsiteY14" fmla="*/ 2408 h 46879"/>
                <a:gd name="connsiteX15" fmla="*/ 34258 w 73086"/>
                <a:gd name="connsiteY15" fmla="*/ 8695 h 46879"/>
                <a:gd name="connsiteX16" fmla="*/ 41402 w 73086"/>
                <a:gd name="connsiteY16" fmla="*/ 2123 h 46879"/>
                <a:gd name="connsiteX17" fmla="*/ 50927 w 73086"/>
                <a:gd name="connsiteY17" fmla="*/ -163 h 46879"/>
                <a:gd name="connsiteX18" fmla="*/ 64070 w 73086"/>
                <a:gd name="connsiteY18" fmla="*/ 4695 h 46879"/>
                <a:gd name="connsiteX19" fmla="*/ 69023 w 73086"/>
                <a:gd name="connsiteY19" fmla="*/ 18696 h 46879"/>
                <a:gd name="connsiteX20" fmla="*/ 69023 w 73086"/>
                <a:gd name="connsiteY20" fmla="*/ 46700 h 46879"/>
                <a:gd name="connsiteX21" fmla="*/ 56071 w 73086"/>
                <a:gd name="connsiteY21" fmla="*/ 46700 h 46879"/>
                <a:gd name="connsiteX22" fmla="*/ 56071 w 73086"/>
                <a:gd name="connsiteY22" fmla="*/ 21554 h 46879"/>
                <a:gd name="connsiteX23" fmla="*/ 48257 w 73086"/>
                <a:gd name="connsiteY23" fmla="*/ 10886 h 46879"/>
                <a:gd name="connsiteX24" fmla="*/ 41592 w 73086"/>
                <a:gd name="connsiteY24" fmla="*/ 13648 h 46879"/>
                <a:gd name="connsiteX25" fmla="*/ 38258 w 73086"/>
                <a:gd name="connsiteY25" fmla="*/ 21554 h 46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3086" h="46879">
                  <a:moveTo>
                    <a:pt x="38258" y="21554"/>
                  </a:moveTo>
                  <a:lnTo>
                    <a:pt x="38258" y="46414"/>
                  </a:lnTo>
                  <a:lnTo>
                    <a:pt x="25305" y="46414"/>
                  </a:lnTo>
                  <a:lnTo>
                    <a:pt x="25305" y="21554"/>
                  </a:lnTo>
                  <a:cubicBezTo>
                    <a:pt x="25496" y="18753"/>
                    <a:pt x="25017" y="15953"/>
                    <a:pt x="23686" y="13458"/>
                  </a:cubicBezTo>
                  <a:cubicBezTo>
                    <a:pt x="22445" y="11705"/>
                    <a:pt x="20352" y="10734"/>
                    <a:pt x="18254" y="10886"/>
                  </a:cubicBezTo>
                  <a:cubicBezTo>
                    <a:pt x="15780" y="10924"/>
                    <a:pt x="13399" y="11915"/>
                    <a:pt x="11683" y="13648"/>
                  </a:cubicBezTo>
                  <a:cubicBezTo>
                    <a:pt x="9683" y="15877"/>
                    <a:pt x="8636" y="18839"/>
                    <a:pt x="8827" y="21840"/>
                  </a:cubicBezTo>
                  <a:lnTo>
                    <a:pt x="8827" y="46700"/>
                  </a:lnTo>
                  <a:lnTo>
                    <a:pt x="-4033" y="46700"/>
                  </a:lnTo>
                  <a:lnTo>
                    <a:pt x="-4033" y="599"/>
                  </a:lnTo>
                  <a:lnTo>
                    <a:pt x="8827" y="599"/>
                  </a:lnTo>
                  <a:lnTo>
                    <a:pt x="8827" y="5838"/>
                  </a:lnTo>
                  <a:cubicBezTo>
                    <a:pt x="11780" y="2142"/>
                    <a:pt x="16161" y="-59"/>
                    <a:pt x="20924" y="-163"/>
                  </a:cubicBezTo>
                  <a:cubicBezTo>
                    <a:pt x="23779" y="-192"/>
                    <a:pt x="26635" y="713"/>
                    <a:pt x="28923" y="2408"/>
                  </a:cubicBezTo>
                  <a:cubicBezTo>
                    <a:pt x="31207" y="4028"/>
                    <a:pt x="33021" y="6190"/>
                    <a:pt x="34258" y="8695"/>
                  </a:cubicBezTo>
                  <a:cubicBezTo>
                    <a:pt x="36067" y="5923"/>
                    <a:pt x="38448" y="3656"/>
                    <a:pt x="41402" y="2123"/>
                  </a:cubicBezTo>
                  <a:cubicBezTo>
                    <a:pt x="44355" y="580"/>
                    <a:pt x="47592" y="-211"/>
                    <a:pt x="50927" y="-163"/>
                  </a:cubicBezTo>
                  <a:cubicBezTo>
                    <a:pt x="55782" y="-373"/>
                    <a:pt x="60545" y="1380"/>
                    <a:pt x="64070" y="4695"/>
                  </a:cubicBezTo>
                  <a:cubicBezTo>
                    <a:pt x="67595" y="8495"/>
                    <a:pt x="69307" y="13553"/>
                    <a:pt x="69023" y="18696"/>
                  </a:cubicBezTo>
                  <a:lnTo>
                    <a:pt x="69023" y="46700"/>
                  </a:lnTo>
                  <a:lnTo>
                    <a:pt x="56071" y="46700"/>
                  </a:lnTo>
                  <a:lnTo>
                    <a:pt x="56071" y="21554"/>
                  </a:lnTo>
                  <a:cubicBezTo>
                    <a:pt x="56071" y="14410"/>
                    <a:pt x="53499" y="10886"/>
                    <a:pt x="48257" y="10886"/>
                  </a:cubicBezTo>
                  <a:cubicBezTo>
                    <a:pt x="45783" y="10895"/>
                    <a:pt x="43402" y="11886"/>
                    <a:pt x="41592" y="13648"/>
                  </a:cubicBezTo>
                  <a:cubicBezTo>
                    <a:pt x="39495" y="15734"/>
                    <a:pt x="38258" y="18582"/>
                    <a:pt x="38258" y="21554"/>
                  </a:cubicBezTo>
                  <a:close/>
                </a:path>
              </a:pathLst>
            </a:custGeom>
            <a:solidFill>
              <a:srgbClr val="6D6E71"/>
            </a:solidFill>
            <a:ln w="9525" cap="flat">
              <a:noFill/>
              <a:prstDash val="solid"/>
              <a:miter/>
            </a:ln>
          </p:spPr>
          <p:txBody>
            <a:bodyPr rtlCol="0" anchor="ctr"/>
            <a:lstStyle/>
            <a:p>
              <a:endParaRPr lang="en-US"/>
            </a:p>
          </p:txBody>
        </p:sp>
        <p:sp>
          <p:nvSpPr>
            <p:cNvPr id="1585" name="Freeform: Shape 1584">
              <a:extLst>
                <a:ext uri="{FF2B5EF4-FFF2-40B4-BE49-F238E27FC236}">
                  <a16:creationId xmlns:a16="http://schemas.microsoft.com/office/drawing/2014/main" id="{A8B7EB27-5D3C-46DE-B76E-CE0AAC708A36}"/>
                </a:ext>
              </a:extLst>
            </p:cNvPr>
            <p:cNvSpPr/>
            <p:nvPr/>
          </p:nvSpPr>
          <p:spPr>
            <a:xfrm>
              <a:off x="8796249" y="1005000"/>
              <a:ext cx="60651" cy="62361"/>
            </a:xfrm>
            <a:custGeom>
              <a:avLst/>
              <a:gdLst>
                <a:gd name="connsiteX0" fmla="*/ 38470 w 46334"/>
                <a:gd name="connsiteY0" fmla="*/ 40020 h 47640"/>
                <a:gd name="connsiteX1" fmla="*/ 20183 w 46334"/>
                <a:gd name="connsiteY1" fmla="*/ 47449 h 47640"/>
                <a:gd name="connsiteX2" fmla="*/ 2849 w 46334"/>
                <a:gd name="connsiteY2" fmla="*/ 40972 h 47640"/>
                <a:gd name="connsiteX3" fmla="*/ -4011 w 46334"/>
                <a:gd name="connsiteY3" fmla="*/ 23542 h 47640"/>
                <a:gd name="connsiteX4" fmla="*/ 2942 w 46334"/>
                <a:gd name="connsiteY4" fmla="*/ 6301 h 47640"/>
                <a:gd name="connsiteX5" fmla="*/ 35615 w 46334"/>
                <a:gd name="connsiteY5" fmla="*/ 5539 h 47640"/>
                <a:gd name="connsiteX6" fmla="*/ 42279 w 46334"/>
                <a:gd name="connsiteY6" fmla="*/ 21351 h 47640"/>
                <a:gd name="connsiteX7" fmla="*/ 42279 w 46334"/>
                <a:gd name="connsiteY7" fmla="*/ 28209 h 47640"/>
                <a:gd name="connsiteX8" fmla="*/ 8658 w 46334"/>
                <a:gd name="connsiteY8" fmla="*/ 28209 h 47640"/>
                <a:gd name="connsiteX9" fmla="*/ 12658 w 46334"/>
                <a:gd name="connsiteY9" fmla="*/ 34400 h 47640"/>
                <a:gd name="connsiteX10" fmla="*/ 20183 w 46334"/>
                <a:gd name="connsiteY10" fmla="*/ 36781 h 47640"/>
                <a:gd name="connsiteX11" fmla="*/ 31327 w 46334"/>
                <a:gd name="connsiteY11" fmla="*/ 32209 h 47640"/>
                <a:gd name="connsiteX12" fmla="*/ 26183 w 46334"/>
                <a:gd name="connsiteY12" fmla="*/ 12683 h 47640"/>
                <a:gd name="connsiteX13" fmla="*/ 19709 w 46334"/>
                <a:gd name="connsiteY13" fmla="*/ 10492 h 47640"/>
                <a:gd name="connsiteX14" fmla="*/ 12658 w 46334"/>
                <a:gd name="connsiteY14" fmla="*/ 12778 h 47640"/>
                <a:gd name="connsiteX15" fmla="*/ 9040 w 46334"/>
                <a:gd name="connsiteY15" fmla="*/ 19065 h 47640"/>
                <a:gd name="connsiteX16" fmla="*/ 29234 w 46334"/>
                <a:gd name="connsiteY16" fmla="*/ 19065 h 47640"/>
                <a:gd name="connsiteX17" fmla="*/ 26183 w 46334"/>
                <a:gd name="connsiteY17" fmla="*/ 12397 h 4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334" h="47640">
                  <a:moveTo>
                    <a:pt x="38470" y="40020"/>
                  </a:moveTo>
                  <a:cubicBezTo>
                    <a:pt x="33615" y="44858"/>
                    <a:pt x="27043" y="47535"/>
                    <a:pt x="20183" y="47449"/>
                  </a:cubicBezTo>
                  <a:cubicBezTo>
                    <a:pt x="13802" y="47640"/>
                    <a:pt x="7514" y="45316"/>
                    <a:pt x="2849" y="40972"/>
                  </a:cubicBezTo>
                  <a:cubicBezTo>
                    <a:pt x="-1820" y="36410"/>
                    <a:pt x="-4295" y="30066"/>
                    <a:pt x="-4011" y="23542"/>
                  </a:cubicBezTo>
                  <a:cubicBezTo>
                    <a:pt x="-4295" y="17055"/>
                    <a:pt x="-1820" y="10749"/>
                    <a:pt x="2942" y="6301"/>
                  </a:cubicBezTo>
                  <a:cubicBezTo>
                    <a:pt x="12086" y="-2042"/>
                    <a:pt x="26090" y="-2366"/>
                    <a:pt x="35615" y="5539"/>
                  </a:cubicBezTo>
                  <a:cubicBezTo>
                    <a:pt x="40089" y="9521"/>
                    <a:pt x="42568" y="15340"/>
                    <a:pt x="42279" y="21351"/>
                  </a:cubicBezTo>
                  <a:lnTo>
                    <a:pt x="42279" y="28209"/>
                  </a:lnTo>
                  <a:lnTo>
                    <a:pt x="8658" y="28209"/>
                  </a:lnTo>
                  <a:cubicBezTo>
                    <a:pt x="9133" y="30724"/>
                    <a:pt x="10565" y="32952"/>
                    <a:pt x="12658" y="34400"/>
                  </a:cubicBezTo>
                  <a:cubicBezTo>
                    <a:pt x="14848" y="36010"/>
                    <a:pt x="17518" y="36848"/>
                    <a:pt x="20183" y="36781"/>
                  </a:cubicBezTo>
                  <a:cubicBezTo>
                    <a:pt x="24373" y="36896"/>
                    <a:pt x="28471" y="35238"/>
                    <a:pt x="31327" y="32209"/>
                  </a:cubicBezTo>
                  <a:close/>
                  <a:moveTo>
                    <a:pt x="26183" y="12683"/>
                  </a:moveTo>
                  <a:cubicBezTo>
                    <a:pt x="24373" y="11178"/>
                    <a:pt x="22090" y="10397"/>
                    <a:pt x="19709" y="10492"/>
                  </a:cubicBezTo>
                  <a:cubicBezTo>
                    <a:pt x="17137" y="10492"/>
                    <a:pt x="14658" y="11292"/>
                    <a:pt x="12658" y="12778"/>
                  </a:cubicBezTo>
                  <a:cubicBezTo>
                    <a:pt x="10565" y="14236"/>
                    <a:pt x="9230" y="16541"/>
                    <a:pt x="9040" y="19065"/>
                  </a:cubicBezTo>
                  <a:lnTo>
                    <a:pt x="29234" y="19065"/>
                  </a:lnTo>
                  <a:cubicBezTo>
                    <a:pt x="29136" y="16522"/>
                    <a:pt x="28090" y="14121"/>
                    <a:pt x="26183" y="12397"/>
                  </a:cubicBezTo>
                  <a:close/>
                </a:path>
              </a:pathLst>
            </a:custGeom>
            <a:solidFill>
              <a:srgbClr val="6D6E71"/>
            </a:solidFill>
            <a:ln w="9525" cap="flat">
              <a:noFill/>
              <a:prstDash val="solid"/>
              <a:miter/>
            </a:ln>
          </p:spPr>
          <p:txBody>
            <a:bodyPr rtlCol="0" anchor="ctr"/>
            <a:lstStyle/>
            <a:p>
              <a:endParaRPr lang="en-US"/>
            </a:p>
          </p:txBody>
        </p:sp>
        <p:sp>
          <p:nvSpPr>
            <p:cNvPr id="1586" name="Freeform: Shape 1585">
              <a:extLst>
                <a:ext uri="{FF2B5EF4-FFF2-40B4-BE49-F238E27FC236}">
                  <a16:creationId xmlns:a16="http://schemas.microsoft.com/office/drawing/2014/main" id="{45764409-2D5B-46BD-88D9-BE0BC461B314}"/>
                </a:ext>
              </a:extLst>
            </p:cNvPr>
            <p:cNvSpPr/>
            <p:nvPr/>
          </p:nvSpPr>
          <p:spPr>
            <a:xfrm>
              <a:off x="8868469" y="1005000"/>
              <a:ext cx="56497" cy="61350"/>
            </a:xfrm>
            <a:custGeom>
              <a:avLst/>
              <a:gdLst>
                <a:gd name="connsiteX0" fmla="*/ 9208 w 43160"/>
                <a:gd name="connsiteY0" fmla="*/ 20970 h 46868"/>
                <a:gd name="connsiteX1" fmla="*/ 9208 w 43160"/>
                <a:gd name="connsiteY1" fmla="*/ 46688 h 46868"/>
                <a:gd name="connsiteX2" fmla="*/ -4033 w 43160"/>
                <a:gd name="connsiteY2" fmla="*/ 46688 h 46868"/>
                <a:gd name="connsiteX3" fmla="*/ -4033 w 43160"/>
                <a:gd name="connsiteY3" fmla="*/ 587 h 46868"/>
                <a:gd name="connsiteX4" fmla="*/ 8827 w 43160"/>
                <a:gd name="connsiteY4" fmla="*/ 587 h 46868"/>
                <a:gd name="connsiteX5" fmla="*/ 8827 w 43160"/>
                <a:gd name="connsiteY5" fmla="*/ 5730 h 46868"/>
                <a:gd name="connsiteX6" fmla="*/ 21970 w 43160"/>
                <a:gd name="connsiteY6" fmla="*/ -175 h 46868"/>
                <a:gd name="connsiteX7" fmla="*/ 34160 w 43160"/>
                <a:gd name="connsiteY7" fmla="*/ 4969 h 46868"/>
                <a:gd name="connsiteX8" fmla="*/ 39113 w 43160"/>
                <a:gd name="connsiteY8" fmla="*/ 18685 h 46868"/>
                <a:gd name="connsiteX9" fmla="*/ 39113 w 43160"/>
                <a:gd name="connsiteY9" fmla="*/ 46688 h 46868"/>
                <a:gd name="connsiteX10" fmla="*/ 26258 w 43160"/>
                <a:gd name="connsiteY10" fmla="*/ 46688 h 46868"/>
                <a:gd name="connsiteX11" fmla="*/ 26258 w 43160"/>
                <a:gd name="connsiteY11" fmla="*/ 20685 h 46868"/>
                <a:gd name="connsiteX12" fmla="*/ 18445 w 43160"/>
                <a:gd name="connsiteY12" fmla="*/ 10017 h 46868"/>
                <a:gd name="connsiteX13" fmla="*/ 11683 w 43160"/>
                <a:gd name="connsiteY13" fmla="*/ 12779 h 46868"/>
                <a:gd name="connsiteX14" fmla="*/ 9208 w 43160"/>
                <a:gd name="connsiteY14" fmla="*/ 20970 h 4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160" h="46868">
                  <a:moveTo>
                    <a:pt x="9208" y="20970"/>
                  </a:moveTo>
                  <a:lnTo>
                    <a:pt x="9208" y="46688"/>
                  </a:lnTo>
                  <a:lnTo>
                    <a:pt x="-4033" y="46688"/>
                  </a:lnTo>
                  <a:lnTo>
                    <a:pt x="-4033" y="587"/>
                  </a:lnTo>
                  <a:lnTo>
                    <a:pt x="8827" y="587"/>
                  </a:lnTo>
                  <a:lnTo>
                    <a:pt x="8827" y="5730"/>
                  </a:lnTo>
                  <a:cubicBezTo>
                    <a:pt x="12255" y="2035"/>
                    <a:pt x="16924" y="-99"/>
                    <a:pt x="21970" y="-175"/>
                  </a:cubicBezTo>
                  <a:cubicBezTo>
                    <a:pt x="26542" y="-289"/>
                    <a:pt x="31021" y="1587"/>
                    <a:pt x="34160" y="4969"/>
                  </a:cubicBezTo>
                  <a:cubicBezTo>
                    <a:pt x="37593" y="8702"/>
                    <a:pt x="39304" y="13636"/>
                    <a:pt x="39113" y="18685"/>
                  </a:cubicBezTo>
                  <a:lnTo>
                    <a:pt x="39113" y="46688"/>
                  </a:lnTo>
                  <a:lnTo>
                    <a:pt x="26258" y="46688"/>
                  </a:lnTo>
                  <a:lnTo>
                    <a:pt x="26258" y="20685"/>
                  </a:lnTo>
                  <a:cubicBezTo>
                    <a:pt x="26258" y="13541"/>
                    <a:pt x="23589" y="10017"/>
                    <a:pt x="18445" y="10017"/>
                  </a:cubicBezTo>
                  <a:cubicBezTo>
                    <a:pt x="15873" y="9998"/>
                    <a:pt x="13492" y="10998"/>
                    <a:pt x="11683" y="12779"/>
                  </a:cubicBezTo>
                  <a:cubicBezTo>
                    <a:pt x="9780" y="15075"/>
                    <a:pt x="8920" y="18018"/>
                    <a:pt x="9208" y="20970"/>
                  </a:cubicBezTo>
                  <a:close/>
                </a:path>
              </a:pathLst>
            </a:custGeom>
            <a:solidFill>
              <a:srgbClr val="6D6E71"/>
            </a:solidFill>
            <a:ln w="9525" cap="flat">
              <a:noFill/>
              <a:prstDash val="solid"/>
              <a:miter/>
            </a:ln>
          </p:spPr>
          <p:txBody>
            <a:bodyPr rtlCol="0" anchor="ctr"/>
            <a:lstStyle/>
            <a:p>
              <a:endParaRPr lang="en-US"/>
            </a:p>
          </p:txBody>
        </p:sp>
        <p:sp>
          <p:nvSpPr>
            <p:cNvPr id="1587" name="Freeform: Shape 1586">
              <a:extLst>
                <a:ext uri="{FF2B5EF4-FFF2-40B4-BE49-F238E27FC236}">
                  <a16:creationId xmlns:a16="http://schemas.microsoft.com/office/drawing/2014/main" id="{2EFE412D-DCF7-442E-B6AF-15ED02AD05AF}"/>
                </a:ext>
              </a:extLst>
            </p:cNvPr>
            <p:cNvSpPr/>
            <p:nvPr/>
          </p:nvSpPr>
          <p:spPr>
            <a:xfrm>
              <a:off x="8936296" y="987924"/>
              <a:ext cx="44759" cy="80047"/>
            </a:xfrm>
            <a:custGeom>
              <a:avLst/>
              <a:gdLst>
                <a:gd name="connsiteX0" fmla="*/ 14636 w 34193"/>
                <a:gd name="connsiteY0" fmla="*/ 22871 h 61151"/>
                <a:gd name="connsiteX1" fmla="*/ 14636 w 34193"/>
                <a:gd name="connsiteY1" fmla="*/ 43540 h 61151"/>
                <a:gd name="connsiteX2" fmla="*/ 16064 w 34193"/>
                <a:gd name="connsiteY2" fmla="*/ 47731 h 61151"/>
                <a:gd name="connsiteX3" fmla="*/ 19305 w 34193"/>
                <a:gd name="connsiteY3" fmla="*/ 49255 h 61151"/>
                <a:gd name="connsiteX4" fmla="*/ 25398 w 34193"/>
                <a:gd name="connsiteY4" fmla="*/ 45921 h 61151"/>
                <a:gd name="connsiteX5" fmla="*/ 30160 w 34193"/>
                <a:gd name="connsiteY5" fmla="*/ 55446 h 61151"/>
                <a:gd name="connsiteX6" fmla="*/ 17496 w 34193"/>
                <a:gd name="connsiteY6" fmla="*/ 60971 h 61151"/>
                <a:gd name="connsiteX7" fmla="*/ 6255 w 34193"/>
                <a:gd name="connsiteY7" fmla="*/ 56589 h 61151"/>
                <a:gd name="connsiteX8" fmla="*/ 1302 w 34193"/>
                <a:gd name="connsiteY8" fmla="*/ 44492 h 61151"/>
                <a:gd name="connsiteX9" fmla="*/ 1302 w 34193"/>
                <a:gd name="connsiteY9" fmla="*/ 23156 h 61151"/>
                <a:gd name="connsiteX10" fmla="*/ -4033 w 34193"/>
                <a:gd name="connsiteY10" fmla="*/ 23156 h 61151"/>
                <a:gd name="connsiteX11" fmla="*/ -4033 w 34193"/>
                <a:gd name="connsiteY11" fmla="*/ 13631 h 61151"/>
                <a:gd name="connsiteX12" fmla="*/ 1302 w 34193"/>
                <a:gd name="connsiteY12" fmla="*/ 13631 h 61151"/>
                <a:gd name="connsiteX13" fmla="*/ 1302 w 34193"/>
                <a:gd name="connsiteY13" fmla="*/ -180 h 61151"/>
                <a:gd name="connsiteX14" fmla="*/ 14254 w 34193"/>
                <a:gd name="connsiteY14" fmla="*/ -180 h 61151"/>
                <a:gd name="connsiteX15" fmla="*/ 14254 w 34193"/>
                <a:gd name="connsiteY15" fmla="*/ 13631 h 61151"/>
                <a:gd name="connsiteX16" fmla="*/ 25398 w 34193"/>
                <a:gd name="connsiteY16" fmla="*/ 13631 h 61151"/>
                <a:gd name="connsiteX17" fmla="*/ 25398 w 34193"/>
                <a:gd name="connsiteY17" fmla="*/ 23156 h 61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193" h="61151">
                  <a:moveTo>
                    <a:pt x="14636" y="22871"/>
                  </a:moveTo>
                  <a:lnTo>
                    <a:pt x="14636" y="43540"/>
                  </a:lnTo>
                  <a:cubicBezTo>
                    <a:pt x="14543" y="45073"/>
                    <a:pt x="15017" y="46569"/>
                    <a:pt x="16064" y="47731"/>
                  </a:cubicBezTo>
                  <a:cubicBezTo>
                    <a:pt x="16924" y="48674"/>
                    <a:pt x="18064" y="49226"/>
                    <a:pt x="19305" y="49255"/>
                  </a:cubicBezTo>
                  <a:cubicBezTo>
                    <a:pt x="21780" y="49188"/>
                    <a:pt x="24068" y="47950"/>
                    <a:pt x="25398" y="45921"/>
                  </a:cubicBezTo>
                  <a:lnTo>
                    <a:pt x="30160" y="55446"/>
                  </a:lnTo>
                  <a:cubicBezTo>
                    <a:pt x="26733" y="58808"/>
                    <a:pt x="22259" y="60780"/>
                    <a:pt x="17496" y="60971"/>
                  </a:cubicBezTo>
                  <a:cubicBezTo>
                    <a:pt x="13301" y="61009"/>
                    <a:pt x="9301" y="59447"/>
                    <a:pt x="6255" y="56589"/>
                  </a:cubicBezTo>
                  <a:cubicBezTo>
                    <a:pt x="2920" y="53455"/>
                    <a:pt x="1111" y="49055"/>
                    <a:pt x="1302" y="44492"/>
                  </a:cubicBezTo>
                  <a:lnTo>
                    <a:pt x="1302" y="23156"/>
                  </a:lnTo>
                  <a:lnTo>
                    <a:pt x="-4033" y="23156"/>
                  </a:lnTo>
                  <a:lnTo>
                    <a:pt x="-4033" y="13631"/>
                  </a:lnTo>
                  <a:lnTo>
                    <a:pt x="1302" y="13631"/>
                  </a:lnTo>
                  <a:lnTo>
                    <a:pt x="1302" y="-180"/>
                  </a:lnTo>
                  <a:lnTo>
                    <a:pt x="14254" y="-180"/>
                  </a:lnTo>
                  <a:lnTo>
                    <a:pt x="14254" y="13631"/>
                  </a:lnTo>
                  <a:lnTo>
                    <a:pt x="25398" y="13631"/>
                  </a:lnTo>
                  <a:lnTo>
                    <a:pt x="25398" y="23156"/>
                  </a:lnTo>
                  <a:close/>
                </a:path>
              </a:pathLst>
            </a:custGeom>
            <a:solidFill>
              <a:srgbClr val="6D6E71"/>
            </a:solidFill>
            <a:ln w="9525" cap="flat">
              <a:noFill/>
              <a:prstDash val="solid"/>
              <a:miter/>
            </a:ln>
          </p:spPr>
          <p:txBody>
            <a:bodyPr rtlCol="0" anchor="ctr"/>
            <a:lstStyle/>
            <a:p>
              <a:endParaRPr lang="en-US"/>
            </a:p>
          </p:txBody>
        </p:sp>
        <p:sp>
          <p:nvSpPr>
            <p:cNvPr id="1588" name="Freeform: Shape 1587">
              <a:extLst>
                <a:ext uri="{FF2B5EF4-FFF2-40B4-BE49-F238E27FC236}">
                  <a16:creationId xmlns:a16="http://schemas.microsoft.com/office/drawing/2014/main" id="{7B02685C-9546-4CA6-BF97-2E7C083EC4C2}"/>
                </a:ext>
              </a:extLst>
            </p:cNvPr>
            <p:cNvSpPr/>
            <p:nvPr/>
          </p:nvSpPr>
          <p:spPr>
            <a:xfrm>
              <a:off x="9016580" y="986168"/>
              <a:ext cx="74070" cy="81181"/>
            </a:xfrm>
            <a:custGeom>
              <a:avLst/>
              <a:gdLst>
                <a:gd name="connsiteX0" fmla="*/ 27122 w 56585"/>
                <a:gd name="connsiteY0" fmla="*/ 49263 h 62017"/>
                <a:gd name="connsiteX1" fmla="*/ 43219 w 56585"/>
                <a:gd name="connsiteY1" fmla="*/ 41453 h 62017"/>
                <a:gd name="connsiteX2" fmla="*/ 51795 w 56585"/>
                <a:gd name="connsiteY2" fmla="*/ 50311 h 62017"/>
                <a:gd name="connsiteX3" fmla="*/ 6454 w 56585"/>
                <a:gd name="connsiteY3" fmla="*/ 54331 h 62017"/>
                <a:gd name="connsiteX4" fmla="*/ 5026 w 56585"/>
                <a:gd name="connsiteY4" fmla="*/ 53074 h 62017"/>
                <a:gd name="connsiteX5" fmla="*/ -4025 w 56585"/>
                <a:gd name="connsiteY5" fmla="*/ 30976 h 62017"/>
                <a:gd name="connsiteX6" fmla="*/ 5500 w 56585"/>
                <a:gd name="connsiteY6" fmla="*/ 8687 h 62017"/>
                <a:gd name="connsiteX7" fmla="*/ 27885 w 56585"/>
                <a:gd name="connsiteY7" fmla="*/ -171 h 62017"/>
                <a:gd name="connsiteX8" fmla="*/ 52553 w 56585"/>
                <a:gd name="connsiteY8" fmla="*/ 11068 h 62017"/>
                <a:gd name="connsiteX9" fmla="*/ 44270 w 56585"/>
                <a:gd name="connsiteY9" fmla="*/ 20593 h 62017"/>
                <a:gd name="connsiteX10" fmla="*/ 28457 w 56585"/>
                <a:gd name="connsiteY10" fmla="*/ 12687 h 62017"/>
                <a:gd name="connsiteX11" fmla="*/ 15597 w 56585"/>
                <a:gd name="connsiteY11" fmla="*/ 17641 h 62017"/>
                <a:gd name="connsiteX12" fmla="*/ 10170 w 56585"/>
                <a:gd name="connsiteY12" fmla="*/ 30880 h 62017"/>
                <a:gd name="connsiteX13" fmla="*/ 15216 w 56585"/>
                <a:gd name="connsiteY13" fmla="*/ 44310 h 62017"/>
                <a:gd name="connsiteX14" fmla="*/ 27122 w 56585"/>
                <a:gd name="connsiteY14" fmla="*/ 49263 h 62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585" h="62017">
                  <a:moveTo>
                    <a:pt x="27122" y="49263"/>
                  </a:moveTo>
                  <a:cubicBezTo>
                    <a:pt x="33410" y="49502"/>
                    <a:pt x="39507" y="46568"/>
                    <a:pt x="43219" y="41453"/>
                  </a:cubicBezTo>
                  <a:lnTo>
                    <a:pt x="51795" y="50311"/>
                  </a:lnTo>
                  <a:cubicBezTo>
                    <a:pt x="40363" y="63942"/>
                    <a:pt x="20076" y="65742"/>
                    <a:pt x="6454" y="54331"/>
                  </a:cubicBezTo>
                  <a:cubicBezTo>
                    <a:pt x="5979" y="53931"/>
                    <a:pt x="5500" y="53502"/>
                    <a:pt x="5026" y="53074"/>
                  </a:cubicBezTo>
                  <a:cubicBezTo>
                    <a:pt x="-974" y="47301"/>
                    <a:pt x="-4216" y="39281"/>
                    <a:pt x="-4025" y="30976"/>
                  </a:cubicBezTo>
                  <a:cubicBezTo>
                    <a:pt x="-4118" y="22536"/>
                    <a:pt x="-690" y="14449"/>
                    <a:pt x="5500" y="8687"/>
                  </a:cubicBezTo>
                  <a:cubicBezTo>
                    <a:pt x="11500" y="2829"/>
                    <a:pt x="19504" y="-371"/>
                    <a:pt x="27885" y="-171"/>
                  </a:cubicBezTo>
                  <a:cubicBezTo>
                    <a:pt x="37410" y="-314"/>
                    <a:pt x="46460" y="3810"/>
                    <a:pt x="52553" y="11068"/>
                  </a:cubicBezTo>
                  <a:lnTo>
                    <a:pt x="44270" y="20593"/>
                  </a:lnTo>
                  <a:cubicBezTo>
                    <a:pt x="40554" y="15612"/>
                    <a:pt x="34647" y="12678"/>
                    <a:pt x="28457" y="12687"/>
                  </a:cubicBezTo>
                  <a:cubicBezTo>
                    <a:pt x="23694" y="12564"/>
                    <a:pt x="19025" y="14354"/>
                    <a:pt x="15597" y="17641"/>
                  </a:cubicBezTo>
                  <a:cubicBezTo>
                    <a:pt x="11881" y="21041"/>
                    <a:pt x="9979" y="25880"/>
                    <a:pt x="10170" y="30880"/>
                  </a:cubicBezTo>
                  <a:cubicBezTo>
                    <a:pt x="9979" y="35862"/>
                    <a:pt x="11788" y="40710"/>
                    <a:pt x="15216" y="44310"/>
                  </a:cubicBezTo>
                  <a:cubicBezTo>
                    <a:pt x="18360" y="47454"/>
                    <a:pt x="22648" y="49235"/>
                    <a:pt x="27122" y="49263"/>
                  </a:cubicBezTo>
                  <a:close/>
                </a:path>
              </a:pathLst>
            </a:custGeom>
            <a:solidFill>
              <a:srgbClr val="6D6E71"/>
            </a:solidFill>
            <a:ln w="9525" cap="flat">
              <a:noFill/>
              <a:prstDash val="solid"/>
              <a:miter/>
            </a:ln>
          </p:spPr>
          <p:txBody>
            <a:bodyPr rtlCol="0" anchor="ctr"/>
            <a:lstStyle/>
            <a:p>
              <a:endParaRPr lang="en-US"/>
            </a:p>
          </p:txBody>
        </p:sp>
        <p:sp>
          <p:nvSpPr>
            <p:cNvPr id="1589" name="Freeform: Shape 1588">
              <a:extLst>
                <a:ext uri="{FF2B5EF4-FFF2-40B4-BE49-F238E27FC236}">
                  <a16:creationId xmlns:a16="http://schemas.microsoft.com/office/drawing/2014/main" id="{5BB41480-B429-4692-9AE0-B0CADDF6451B}"/>
                </a:ext>
              </a:extLst>
            </p:cNvPr>
            <p:cNvSpPr/>
            <p:nvPr/>
          </p:nvSpPr>
          <p:spPr>
            <a:xfrm>
              <a:off x="9096263" y="1005016"/>
              <a:ext cx="63843" cy="62322"/>
            </a:xfrm>
            <a:custGeom>
              <a:avLst/>
              <a:gdLst>
                <a:gd name="connsiteX0" fmla="*/ 44737 w 48772"/>
                <a:gd name="connsiteY0" fmla="*/ 23625 h 47610"/>
                <a:gd name="connsiteX1" fmla="*/ 37784 w 48772"/>
                <a:gd name="connsiteY1" fmla="*/ 40580 h 47610"/>
                <a:gd name="connsiteX2" fmla="*/ 2828 w 48772"/>
                <a:gd name="connsiteY2" fmla="*/ 40580 h 47610"/>
                <a:gd name="connsiteX3" fmla="*/ 2828 w 48772"/>
                <a:gd name="connsiteY3" fmla="*/ 6671 h 47610"/>
                <a:gd name="connsiteX4" fmla="*/ 37784 w 48772"/>
                <a:gd name="connsiteY4" fmla="*/ 6671 h 47610"/>
                <a:gd name="connsiteX5" fmla="*/ 44737 w 48772"/>
                <a:gd name="connsiteY5" fmla="*/ 23625 h 47610"/>
                <a:gd name="connsiteX6" fmla="*/ 8828 w 48772"/>
                <a:gd name="connsiteY6" fmla="*/ 23625 h 47610"/>
                <a:gd name="connsiteX7" fmla="*/ 12065 w 48772"/>
                <a:gd name="connsiteY7" fmla="*/ 33150 h 47610"/>
                <a:gd name="connsiteX8" fmla="*/ 28259 w 48772"/>
                <a:gd name="connsiteY8" fmla="*/ 33465 h 47610"/>
                <a:gd name="connsiteX9" fmla="*/ 28543 w 48772"/>
                <a:gd name="connsiteY9" fmla="*/ 33150 h 47610"/>
                <a:gd name="connsiteX10" fmla="*/ 31780 w 48772"/>
                <a:gd name="connsiteY10" fmla="*/ 23625 h 47610"/>
                <a:gd name="connsiteX11" fmla="*/ 28543 w 48772"/>
                <a:gd name="connsiteY11" fmla="*/ 14100 h 47610"/>
                <a:gd name="connsiteX12" fmla="*/ 12828 w 48772"/>
                <a:gd name="connsiteY12" fmla="*/ 13367 h 47610"/>
                <a:gd name="connsiteX13" fmla="*/ 12065 w 48772"/>
                <a:gd name="connsiteY13" fmla="*/ 14100 h 47610"/>
                <a:gd name="connsiteX14" fmla="*/ 8828 w 48772"/>
                <a:gd name="connsiteY14" fmla="*/ 23625 h 47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8772" h="47610">
                  <a:moveTo>
                    <a:pt x="44737" y="23625"/>
                  </a:moveTo>
                  <a:cubicBezTo>
                    <a:pt x="44830" y="29988"/>
                    <a:pt x="42356" y="36122"/>
                    <a:pt x="37784" y="40580"/>
                  </a:cubicBezTo>
                  <a:cubicBezTo>
                    <a:pt x="27878" y="49714"/>
                    <a:pt x="12730" y="49714"/>
                    <a:pt x="2828" y="40580"/>
                  </a:cubicBezTo>
                  <a:cubicBezTo>
                    <a:pt x="-6320" y="31131"/>
                    <a:pt x="-6320" y="16120"/>
                    <a:pt x="2828" y="6671"/>
                  </a:cubicBezTo>
                  <a:cubicBezTo>
                    <a:pt x="12730" y="-2464"/>
                    <a:pt x="27878" y="-2464"/>
                    <a:pt x="37784" y="6671"/>
                  </a:cubicBezTo>
                  <a:cubicBezTo>
                    <a:pt x="42356" y="11138"/>
                    <a:pt x="44830" y="17263"/>
                    <a:pt x="44737" y="23625"/>
                  </a:cubicBezTo>
                  <a:close/>
                  <a:moveTo>
                    <a:pt x="8828" y="23625"/>
                  </a:moveTo>
                  <a:cubicBezTo>
                    <a:pt x="8637" y="27102"/>
                    <a:pt x="9781" y="30512"/>
                    <a:pt x="12065" y="33150"/>
                  </a:cubicBezTo>
                  <a:cubicBezTo>
                    <a:pt x="16446" y="37703"/>
                    <a:pt x="23688" y="37846"/>
                    <a:pt x="28259" y="33465"/>
                  </a:cubicBezTo>
                  <a:cubicBezTo>
                    <a:pt x="28352" y="33360"/>
                    <a:pt x="28450" y="33255"/>
                    <a:pt x="28543" y="33150"/>
                  </a:cubicBezTo>
                  <a:cubicBezTo>
                    <a:pt x="30831" y="30531"/>
                    <a:pt x="31971" y="27102"/>
                    <a:pt x="31780" y="23625"/>
                  </a:cubicBezTo>
                  <a:cubicBezTo>
                    <a:pt x="31971" y="20149"/>
                    <a:pt x="30831" y="16720"/>
                    <a:pt x="28543" y="14100"/>
                  </a:cubicBezTo>
                  <a:cubicBezTo>
                    <a:pt x="24353" y="9547"/>
                    <a:pt x="17302" y="9223"/>
                    <a:pt x="12828" y="13367"/>
                  </a:cubicBezTo>
                  <a:cubicBezTo>
                    <a:pt x="12539" y="13596"/>
                    <a:pt x="12256" y="13843"/>
                    <a:pt x="12065" y="14100"/>
                  </a:cubicBezTo>
                  <a:cubicBezTo>
                    <a:pt x="9781" y="16748"/>
                    <a:pt x="8637" y="20149"/>
                    <a:pt x="8828" y="23625"/>
                  </a:cubicBezTo>
                  <a:close/>
                </a:path>
              </a:pathLst>
            </a:custGeom>
            <a:solidFill>
              <a:srgbClr val="6D6E71"/>
            </a:solidFill>
            <a:ln w="9525" cap="flat">
              <a:noFill/>
              <a:prstDash val="solid"/>
              <a:miter/>
            </a:ln>
          </p:spPr>
          <p:txBody>
            <a:bodyPr rtlCol="0" anchor="ctr"/>
            <a:lstStyle/>
            <a:p>
              <a:endParaRPr lang="en-US"/>
            </a:p>
          </p:txBody>
        </p:sp>
        <p:sp>
          <p:nvSpPr>
            <p:cNvPr id="1590" name="Freeform: Shape 1589">
              <a:extLst>
                <a:ext uri="{FF2B5EF4-FFF2-40B4-BE49-F238E27FC236}">
                  <a16:creationId xmlns:a16="http://schemas.microsoft.com/office/drawing/2014/main" id="{59E0F32C-6EFC-4593-8A53-5E4BBA43A4F0}"/>
                </a:ext>
              </a:extLst>
            </p:cNvPr>
            <p:cNvSpPr/>
            <p:nvPr/>
          </p:nvSpPr>
          <p:spPr>
            <a:xfrm>
              <a:off x="9171696" y="1006004"/>
              <a:ext cx="56734" cy="61871"/>
            </a:xfrm>
            <a:custGeom>
              <a:avLst/>
              <a:gdLst>
                <a:gd name="connsiteX0" fmla="*/ 26351 w 43341"/>
                <a:gd name="connsiteY0" fmla="*/ 24680 h 47266"/>
                <a:gd name="connsiteX1" fmla="*/ 26351 w 43341"/>
                <a:gd name="connsiteY1" fmla="*/ -180 h 47266"/>
                <a:gd name="connsiteX2" fmla="*/ 39309 w 43341"/>
                <a:gd name="connsiteY2" fmla="*/ -180 h 47266"/>
                <a:gd name="connsiteX3" fmla="*/ 39309 w 43341"/>
                <a:gd name="connsiteY3" fmla="*/ 45921 h 47266"/>
                <a:gd name="connsiteX4" fmla="*/ 26351 w 43341"/>
                <a:gd name="connsiteY4" fmla="*/ 45921 h 47266"/>
                <a:gd name="connsiteX5" fmla="*/ 26351 w 43341"/>
                <a:gd name="connsiteY5" fmla="*/ 40206 h 47266"/>
                <a:gd name="connsiteX6" fmla="*/ 13971 w 43341"/>
                <a:gd name="connsiteY6" fmla="*/ 47064 h 47266"/>
                <a:gd name="connsiteX7" fmla="*/ -4033 w 43341"/>
                <a:gd name="connsiteY7" fmla="*/ 30814 h 47266"/>
                <a:gd name="connsiteX8" fmla="*/ -3935 w 43341"/>
                <a:gd name="connsiteY8" fmla="*/ 28014 h 47266"/>
                <a:gd name="connsiteX9" fmla="*/ -3935 w 43341"/>
                <a:gd name="connsiteY9" fmla="*/ 10 h 47266"/>
                <a:gd name="connsiteX10" fmla="*/ 9018 w 43341"/>
                <a:gd name="connsiteY10" fmla="*/ 10 h 47266"/>
                <a:gd name="connsiteX11" fmla="*/ 9018 w 43341"/>
                <a:gd name="connsiteY11" fmla="*/ 25157 h 47266"/>
                <a:gd name="connsiteX12" fmla="*/ 16826 w 43341"/>
                <a:gd name="connsiteY12" fmla="*/ 35729 h 47266"/>
                <a:gd name="connsiteX13" fmla="*/ 23496 w 43341"/>
                <a:gd name="connsiteY13" fmla="*/ 32967 h 47266"/>
                <a:gd name="connsiteX14" fmla="*/ 26351 w 43341"/>
                <a:gd name="connsiteY14" fmla="*/ 24680 h 47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341" h="47266">
                  <a:moveTo>
                    <a:pt x="26351" y="24680"/>
                  </a:moveTo>
                  <a:lnTo>
                    <a:pt x="26351" y="-180"/>
                  </a:lnTo>
                  <a:lnTo>
                    <a:pt x="39309" y="-180"/>
                  </a:lnTo>
                  <a:lnTo>
                    <a:pt x="39309" y="45921"/>
                  </a:lnTo>
                  <a:lnTo>
                    <a:pt x="26351" y="45921"/>
                  </a:lnTo>
                  <a:lnTo>
                    <a:pt x="26351" y="40206"/>
                  </a:lnTo>
                  <a:cubicBezTo>
                    <a:pt x="23686" y="44473"/>
                    <a:pt x="19022" y="47074"/>
                    <a:pt x="13971" y="47064"/>
                  </a:cubicBezTo>
                  <a:cubicBezTo>
                    <a:pt x="4543" y="47540"/>
                    <a:pt x="-3554" y="40272"/>
                    <a:pt x="-4033" y="30814"/>
                  </a:cubicBezTo>
                  <a:cubicBezTo>
                    <a:pt x="-4033" y="29881"/>
                    <a:pt x="-4033" y="28947"/>
                    <a:pt x="-3935" y="28014"/>
                  </a:cubicBezTo>
                  <a:lnTo>
                    <a:pt x="-3935" y="10"/>
                  </a:lnTo>
                  <a:lnTo>
                    <a:pt x="9018" y="10"/>
                  </a:lnTo>
                  <a:lnTo>
                    <a:pt x="9018" y="25157"/>
                  </a:lnTo>
                  <a:cubicBezTo>
                    <a:pt x="9018" y="32205"/>
                    <a:pt x="11590" y="35729"/>
                    <a:pt x="16826" y="35729"/>
                  </a:cubicBezTo>
                  <a:cubicBezTo>
                    <a:pt x="19305" y="35786"/>
                    <a:pt x="21780" y="34786"/>
                    <a:pt x="23496" y="32967"/>
                  </a:cubicBezTo>
                  <a:cubicBezTo>
                    <a:pt x="25593" y="30738"/>
                    <a:pt x="26640" y="27719"/>
                    <a:pt x="26351" y="24680"/>
                  </a:cubicBezTo>
                  <a:close/>
                </a:path>
              </a:pathLst>
            </a:custGeom>
            <a:solidFill>
              <a:srgbClr val="6D6E71"/>
            </a:solidFill>
            <a:ln w="9525" cap="flat">
              <a:noFill/>
              <a:prstDash val="solid"/>
              <a:miter/>
            </a:ln>
          </p:spPr>
          <p:txBody>
            <a:bodyPr rtlCol="0" anchor="ctr"/>
            <a:lstStyle/>
            <a:p>
              <a:endParaRPr lang="en-US"/>
            </a:p>
          </p:txBody>
        </p:sp>
        <p:sp>
          <p:nvSpPr>
            <p:cNvPr id="1591" name="Freeform: Shape 1590">
              <a:extLst>
                <a:ext uri="{FF2B5EF4-FFF2-40B4-BE49-F238E27FC236}">
                  <a16:creationId xmlns:a16="http://schemas.microsoft.com/office/drawing/2014/main" id="{C6BD3B31-7B7B-4958-9B10-B11CB2E3F1AE}"/>
                </a:ext>
              </a:extLst>
            </p:cNvPr>
            <p:cNvSpPr/>
            <p:nvPr/>
          </p:nvSpPr>
          <p:spPr>
            <a:xfrm>
              <a:off x="9244264" y="1005630"/>
              <a:ext cx="34909" cy="61343"/>
            </a:xfrm>
            <a:custGeom>
              <a:avLst/>
              <a:gdLst>
                <a:gd name="connsiteX0" fmla="*/ 20254 w 26668"/>
                <a:gd name="connsiteY0" fmla="*/ 11917 h 46862"/>
                <a:gd name="connsiteX1" fmla="*/ 11683 w 26668"/>
                <a:gd name="connsiteY1" fmla="*/ 16012 h 46862"/>
                <a:gd name="connsiteX2" fmla="*/ 8920 w 26668"/>
                <a:gd name="connsiteY2" fmla="*/ 26776 h 46862"/>
                <a:gd name="connsiteX3" fmla="*/ 8920 w 26668"/>
                <a:gd name="connsiteY3" fmla="*/ 46683 h 46862"/>
                <a:gd name="connsiteX4" fmla="*/ -4033 w 26668"/>
                <a:gd name="connsiteY4" fmla="*/ 46683 h 46862"/>
                <a:gd name="connsiteX5" fmla="*/ -4033 w 26668"/>
                <a:gd name="connsiteY5" fmla="*/ 582 h 46862"/>
                <a:gd name="connsiteX6" fmla="*/ 8920 w 26668"/>
                <a:gd name="connsiteY6" fmla="*/ 582 h 46862"/>
                <a:gd name="connsiteX7" fmla="*/ 8920 w 26668"/>
                <a:gd name="connsiteY7" fmla="*/ 6678 h 46862"/>
                <a:gd name="connsiteX8" fmla="*/ 15110 w 26668"/>
                <a:gd name="connsiteY8" fmla="*/ 1916 h 46862"/>
                <a:gd name="connsiteX9" fmla="*/ 22635 w 26668"/>
                <a:gd name="connsiteY9" fmla="*/ -180 h 46862"/>
                <a:gd name="connsiteX10" fmla="*/ 22635 w 26668"/>
                <a:gd name="connsiteY10" fmla="*/ 11917 h 4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668" h="46862">
                  <a:moveTo>
                    <a:pt x="20254" y="11917"/>
                  </a:moveTo>
                  <a:cubicBezTo>
                    <a:pt x="16826" y="11659"/>
                    <a:pt x="13589" y="13222"/>
                    <a:pt x="11683" y="16012"/>
                  </a:cubicBezTo>
                  <a:cubicBezTo>
                    <a:pt x="9683" y="19222"/>
                    <a:pt x="8729" y="22985"/>
                    <a:pt x="8920" y="26776"/>
                  </a:cubicBezTo>
                  <a:lnTo>
                    <a:pt x="8920" y="46683"/>
                  </a:lnTo>
                  <a:lnTo>
                    <a:pt x="-4033" y="46683"/>
                  </a:lnTo>
                  <a:lnTo>
                    <a:pt x="-4033" y="582"/>
                  </a:lnTo>
                  <a:lnTo>
                    <a:pt x="8920" y="582"/>
                  </a:lnTo>
                  <a:lnTo>
                    <a:pt x="8920" y="6678"/>
                  </a:lnTo>
                  <a:cubicBezTo>
                    <a:pt x="10636" y="4687"/>
                    <a:pt x="12729" y="3068"/>
                    <a:pt x="15110" y="1916"/>
                  </a:cubicBezTo>
                  <a:cubicBezTo>
                    <a:pt x="17398" y="639"/>
                    <a:pt x="19970" y="-75"/>
                    <a:pt x="22635" y="-180"/>
                  </a:cubicBezTo>
                  <a:lnTo>
                    <a:pt x="22635" y="11917"/>
                  </a:lnTo>
                  <a:close/>
                </a:path>
              </a:pathLst>
            </a:custGeom>
            <a:solidFill>
              <a:srgbClr val="6D6E71"/>
            </a:solidFill>
            <a:ln w="9525" cap="flat">
              <a:noFill/>
              <a:prstDash val="solid"/>
              <a:miter/>
            </a:ln>
          </p:spPr>
          <p:txBody>
            <a:bodyPr rtlCol="0" anchor="ctr"/>
            <a:lstStyle/>
            <a:p>
              <a:endParaRPr lang="en-US"/>
            </a:p>
          </p:txBody>
        </p:sp>
        <p:sp>
          <p:nvSpPr>
            <p:cNvPr id="1592" name="Freeform: Shape 1591">
              <a:extLst>
                <a:ext uri="{FF2B5EF4-FFF2-40B4-BE49-F238E27FC236}">
                  <a16:creationId xmlns:a16="http://schemas.microsoft.com/office/drawing/2014/main" id="{49212D30-1EAC-439B-A355-79EE1148169A}"/>
                </a:ext>
              </a:extLst>
            </p:cNvPr>
            <p:cNvSpPr/>
            <p:nvPr/>
          </p:nvSpPr>
          <p:spPr>
            <a:xfrm>
              <a:off x="9288153" y="988174"/>
              <a:ext cx="44387" cy="79807"/>
            </a:xfrm>
            <a:custGeom>
              <a:avLst/>
              <a:gdLst>
                <a:gd name="connsiteX0" fmla="*/ 14347 w 33909"/>
                <a:gd name="connsiteY0" fmla="*/ 22680 h 60968"/>
                <a:gd name="connsiteX1" fmla="*/ 14347 w 33909"/>
                <a:gd name="connsiteY1" fmla="*/ 43349 h 60968"/>
                <a:gd name="connsiteX2" fmla="*/ 15682 w 33909"/>
                <a:gd name="connsiteY2" fmla="*/ 47540 h 60968"/>
                <a:gd name="connsiteX3" fmla="*/ 19017 w 33909"/>
                <a:gd name="connsiteY3" fmla="*/ 49064 h 60968"/>
                <a:gd name="connsiteX4" fmla="*/ 25017 w 33909"/>
                <a:gd name="connsiteY4" fmla="*/ 45731 h 60968"/>
                <a:gd name="connsiteX5" fmla="*/ 29877 w 33909"/>
                <a:gd name="connsiteY5" fmla="*/ 55256 h 60968"/>
                <a:gd name="connsiteX6" fmla="*/ 17208 w 33909"/>
                <a:gd name="connsiteY6" fmla="*/ 60780 h 60968"/>
                <a:gd name="connsiteX7" fmla="*/ 1395 w 33909"/>
                <a:gd name="connsiteY7" fmla="*/ 45959 h 60968"/>
                <a:gd name="connsiteX8" fmla="*/ 1395 w 33909"/>
                <a:gd name="connsiteY8" fmla="*/ 44492 h 60968"/>
                <a:gd name="connsiteX9" fmla="*/ 1395 w 33909"/>
                <a:gd name="connsiteY9" fmla="*/ 23156 h 60968"/>
                <a:gd name="connsiteX10" fmla="*/ -4033 w 33909"/>
                <a:gd name="connsiteY10" fmla="*/ 23156 h 60968"/>
                <a:gd name="connsiteX11" fmla="*/ -4033 w 33909"/>
                <a:gd name="connsiteY11" fmla="*/ 13631 h 60968"/>
                <a:gd name="connsiteX12" fmla="*/ 1395 w 33909"/>
                <a:gd name="connsiteY12" fmla="*/ 13631 h 60968"/>
                <a:gd name="connsiteX13" fmla="*/ 1395 w 33909"/>
                <a:gd name="connsiteY13" fmla="*/ -180 h 60968"/>
                <a:gd name="connsiteX14" fmla="*/ 14347 w 33909"/>
                <a:gd name="connsiteY14" fmla="*/ -180 h 60968"/>
                <a:gd name="connsiteX15" fmla="*/ 14347 w 33909"/>
                <a:gd name="connsiteY15" fmla="*/ 13631 h 60968"/>
                <a:gd name="connsiteX16" fmla="*/ 25491 w 33909"/>
                <a:gd name="connsiteY16" fmla="*/ 13631 h 60968"/>
                <a:gd name="connsiteX17" fmla="*/ 25491 w 33909"/>
                <a:gd name="connsiteY17" fmla="*/ 23156 h 60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909" h="60968">
                  <a:moveTo>
                    <a:pt x="14347" y="22680"/>
                  </a:moveTo>
                  <a:lnTo>
                    <a:pt x="14347" y="43349"/>
                  </a:lnTo>
                  <a:cubicBezTo>
                    <a:pt x="14254" y="44864"/>
                    <a:pt x="14729" y="46350"/>
                    <a:pt x="15682" y="47540"/>
                  </a:cubicBezTo>
                  <a:cubicBezTo>
                    <a:pt x="16538" y="48493"/>
                    <a:pt x="17780" y="49045"/>
                    <a:pt x="19017" y="49064"/>
                  </a:cubicBezTo>
                  <a:cubicBezTo>
                    <a:pt x="21398" y="49017"/>
                    <a:pt x="23682" y="47769"/>
                    <a:pt x="25017" y="45731"/>
                  </a:cubicBezTo>
                  <a:lnTo>
                    <a:pt x="29877" y="55256"/>
                  </a:lnTo>
                  <a:cubicBezTo>
                    <a:pt x="26542" y="58618"/>
                    <a:pt x="21970" y="60590"/>
                    <a:pt x="17208" y="60780"/>
                  </a:cubicBezTo>
                  <a:cubicBezTo>
                    <a:pt x="8729" y="61056"/>
                    <a:pt x="1678" y="54427"/>
                    <a:pt x="1395" y="45959"/>
                  </a:cubicBezTo>
                  <a:cubicBezTo>
                    <a:pt x="1395" y="45473"/>
                    <a:pt x="1395" y="44978"/>
                    <a:pt x="1395" y="44492"/>
                  </a:cubicBezTo>
                  <a:lnTo>
                    <a:pt x="1395" y="23156"/>
                  </a:lnTo>
                  <a:lnTo>
                    <a:pt x="-4033" y="23156"/>
                  </a:lnTo>
                  <a:lnTo>
                    <a:pt x="-4033" y="13631"/>
                  </a:lnTo>
                  <a:lnTo>
                    <a:pt x="1395" y="13631"/>
                  </a:lnTo>
                  <a:lnTo>
                    <a:pt x="1395" y="-180"/>
                  </a:lnTo>
                  <a:lnTo>
                    <a:pt x="14347" y="-180"/>
                  </a:lnTo>
                  <a:lnTo>
                    <a:pt x="14347" y="13631"/>
                  </a:lnTo>
                  <a:lnTo>
                    <a:pt x="25491" y="13631"/>
                  </a:lnTo>
                  <a:lnTo>
                    <a:pt x="25491" y="23156"/>
                  </a:lnTo>
                  <a:close/>
                </a:path>
              </a:pathLst>
            </a:custGeom>
            <a:solidFill>
              <a:srgbClr val="6D6E71"/>
            </a:solidFill>
            <a:ln w="9525" cap="flat">
              <a:noFill/>
              <a:prstDash val="solid"/>
              <a:miter/>
            </a:ln>
          </p:spPr>
          <p:txBody>
            <a:bodyPr rtlCol="0" anchor="ctr"/>
            <a:lstStyle/>
            <a:p>
              <a:endParaRPr lang="en-US"/>
            </a:p>
          </p:txBody>
        </p:sp>
        <p:sp>
          <p:nvSpPr>
            <p:cNvPr id="1593" name="Freeform: Shape 1592">
              <a:extLst>
                <a:ext uri="{FF2B5EF4-FFF2-40B4-BE49-F238E27FC236}">
                  <a16:creationId xmlns:a16="http://schemas.microsoft.com/office/drawing/2014/main" id="{C2D44317-F866-48C1-9359-3F17224CB1C2}"/>
                </a:ext>
              </a:extLst>
            </p:cNvPr>
            <p:cNvSpPr/>
            <p:nvPr/>
          </p:nvSpPr>
          <p:spPr>
            <a:xfrm>
              <a:off x="9434655" y="982688"/>
              <a:ext cx="1651794" cy="105735"/>
            </a:xfrm>
            <a:custGeom>
              <a:avLst/>
              <a:gdLst>
                <a:gd name="connsiteX0" fmla="*/ 18729 w 1261871"/>
                <a:gd name="connsiteY0" fmla="*/ 18298 h 80775"/>
                <a:gd name="connsiteX1" fmla="*/ 30253 w 1261871"/>
                <a:gd name="connsiteY1" fmla="*/ 21156 h 80775"/>
                <a:gd name="connsiteX2" fmla="*/ 38351 w 1261871"/>
                <a:gd name="connsiteY2" fmla="*/ 29347 h 80775"/>
                <a:gd name="connsiteX3" fmla="*/ 41211 w 1261871"/>
                <a:gd name="connsiteY3" fmla="*/ 41254 h 80775"/>
                <a:gd name="connsiteX4" fmla="*/ 38351 w 1261871"/>
                <a:gd name="connsiteY4" fmla="*/ 53255 h 80775"/>
                <a:gd name="connsiteX5" fmla="*/ 30253 w 1261871"/>
                <a:gd name="connsiteY5" fmla="*/ 61351 h 80775"/>
                <a:gd name="connsiteX6" fmla="*/ 18729 w 1261871"/>
                <a:gd name="connsiteY6" fmla="*/ 64209 h 80775"/>
                <a:gd name="connsiteX7" fmla="*/ 9204 w 1261871"/>
                <a:gd name="connsiteY7" fmla="*/ 61923 h 80775"/>
                <a:gd name="connsiteX8" fmla="*/ 1967 w 1261871"/>
                <a:gd name="connsiteY8" fmla="*/ 55255 h 80775"/>
                <a:gd name="connsiteX9" fmla="*/ 1967 w 1261871"/>
                <a:gd name="connsiteY9" fmla="*/ 80401 h 80775"/>
                <a:gd name="connsiteX10" fmla="*/ -4033 w 1261871"/>
                <a:gd name="connsiteY10" fmla="*/ 80401 h 80775"/>
                <a:gd name="connsiteX11" fmla="*/ -4033 w 1261871"/>
                <a:gd name="connsiteY11" fmla="*/ 18679 h 80775"/>
                <a:gd name="connsiteX12" fmla="*/ 1776 w 1261871"/>
                <a:gd name="connsiteY12" fmla="*/ 18679 h 80775"/>
                <a:gd name="connsiteX13" fmla="*/ 1776 w 1261871"/>
                <a:gd name="connsiteY13" fmla="*/ 27633 h 80775"/>
                <a:gd name="connsiteX14" fmla="*/ 9013 w 1261871"/>
                <a:gd name="connsiteY14" fmla="*/ 20775 h 80775"/>
                <a:gd name="connsiteX15" fmla="*/ 19110 w 1261871"/>
                <a:gd name="connsiteY15" fmla="*/ 18298 h 80775"/>
                <a:gd name="connsiteX16" fmla="*/ 18729 w 1261871"/>
                <a:gd name="connsiteY16" fmla="*/ 58779 h 80775"/>
                <a:gd name="connsiteX17" fmla="*/ 27305 w 1261871"/>
                <a:gd name="connsiteY17" fmla="*/ 56589 h 80775"/>
                <a:gd name="connsiteX18" fmla="*/ 33304 w 1261871"/>
                <a:gd name="connsiteY18" fmla="*/ 50398 h 80775"/>
                <a:gd name="connsiteX19" fmla="*/ 33304 w 1261871"/>
                <a:gd name="connsiteY19" fmla="*/ 32110 h 80775"/>
                <a:gd name="connsiteX20" fmla="*/ 27305 w 1261871"/>
                <a:gd name="connsiteY20" fmla="*/ 25918 h 80775"/>
                <a:gd name="connsiteX21" fmla="*/ 10064 w 1261871"/>
                <a:gd name="connsiteY21" fmla="*/ 25918 h 80775"/>
                <a:gd name="connsiteX22" fmla="*/ 4060 w 1261871"/>
                <a:gd name="connsiteY22" fmla="*/ 32110 h 80775"/>
                <a:gd name="connsiteX23" fmla="*/ 4060 w 1261871"/>
                <a:gd name="connsiteY23" fmla="*/ 50398 h 80775"/>
                <a:gd name="connsiteX24" fmla="*/ 10064 w 1261871"/>
                <a:gd name="connsiteY24" fmla="*/ 56589 h 80775"/>
                <a:gd name="connsiteX25" fmla="*/ 18729 w 1261871"/>
                <a:gd name="connsiteY25" fmla="*/ 58779 h 80775"/>
                <a:gd name="connsiteX26" fmla="*/ 59880 w 1261871"/>
                <a:gd name="connsiteY26" fmla="*/ 27537 h 80775"/>
                <a:gd name="connsiteX27" fmla="*/ 66261 w 1261871"/>
                <a:gd name="connsiteY27" fmla="*/ 20679 h 80775"/>
                <a:gd name="connsiteX28" fmla="*/ 76739 w 1261871"/>
                <a:gd name="connsiteY28" fmla="*/ 18298 h 80775"/>
                <a:gd name="connsiteX29" fmla="*/ 76739 w 1261871"/>
                <a:gd name="connsiteY29" fmla="*/ 24204 h 80775"/>
                <a:gd name="connsiteX30" fmla="*/ 75311 w 1261871"/>
                <a:gd name="connsiteY30" fmla="*/ 24204 h 80775"/>
                <a:gd name="connsiteX31" fmla="*/ 64163 w 1261871"/>
                <a:gd name="connsiteY31" fmla="*/ 28490 h 80775"/>
                <a:gd name="connsiteX32" fmla="*/ 60163 w 1261871"/>
                <a:gd name="connsiteY32" fmla="*/ 40777 h 80775"/>
                <a:gd name="connsiteX33" fmla="*/ 60163 w 1261871"/>
                <a:gd name="connsiteY33" fmla="*/ 63733 h 80775"/>
                <a:gd name="connsiteX34" fmla="*/ 54066 w 1261871"/>
                <a:gd name="connsiteY34" fmla="*/ 63733 h 80775"/>
                <a:gd name="connsiteX35" fmla="*/ 54066 w 1261871"/>
                <a:gd name="connsiteY35" fmla="*/ 18679 h 80775"/>
                <a:gd name="connsiteX36" fmla="*/ 59880 w 1261871"/>
                <a:gd name="connsiteY36" fmla="*/ 18679 h 80775"/>
                <a:gd name="connsiteX37" fmla="*/ 59880 w 1261871"/>
                <a:gd name="connsiteY37" fmla="*/ 27537 h 80775"/>
                <a:gd name="connsiteX38" fmla="*/ 105695 w 1261871"/>
                <a:gd name="connsiteY38" fmla="*/ 64209 h 80775"/>
                <a:gd name="connsiteX39" fmla="*/ 93980 w 1261871"/>
                <a:gd name="connsiteY39" fmla="*/ 61256 h 80775"/>
                <a:gd name="connsiteX40" fmla="*/ 85785 w 1261871"/>
                <a:gd name="connsiteY40" fmla="*/ 53065 h 80775"/>
                <a:gd name="connsiteX41" fmla="*/ 85785 w 1261871"/>
                <a:gd name="connsiteY41" fmla="*/ 29347 h 80775"/>
                <a:gd name="connsiteX42" fmla="*/ 93980 w 1261871"/>
                <a:gd name="connsiteY42" fmla="*/ 21251 h 80775"/>
                <a:gd name="connsiteX43" fmla="*/ 117504 w 1261871"/>
                <a:gd name="connsiteY43" fmla="*/ 21251 h 80775"/>
                <a:gd name="connsiteX44" fmla="*/ 125694 w 1261871"/>
                <a:gd name="connsiteY44" fmla="*/ 29347 h 80775"/>
                <a:gd name="connsiteX45" fmla="*/ 125694 w 1261871"/>
                <a:gd name="connsiteY45" fmla="*/ 53065 h 80775"/>
                <a:gd name="connsiteX46" fmla="*/ 117504 w 1261871"/>
                <a:gd name="connsiteY46" fmla="*/ 61256 h 80775"/>
                <a:gd name="connsiteX47" fmla="*/ 105695 w 1261871"/>
                <a:gd name="connsiteY47" fmla="*/ 64209 h 80775"/>
                <a:gd name="connsiteX48" fmla="*/ 105695 w 1261871"/>
                <a:gd name="connsiteY48" fmla="*/ 58779 h 80775"/>
                <a:gd name="connsiteX49" fmla="*/ 114360 w 1261871"/>
                <a:gd name="connsiteY49" fmla="*/ 56589 h 80775"/>
                <a:gd name="connsiteX50" fmla="*/ 120267 w 1261871"/>
                <a:gd name="connsiteY50" fmla="*/ 50398 h 80775"/>
                <a:gd name="connsiteX51" fmla="*/ 122457 w 1261871"/>
                <a:gd name="connsiteY51" fmla="*/ 40873 h 80775"/>
                <a:gd name="connsiteX52" fmla="*/ 120267 w 1261871"/>
                <a:gd name="connsiteY52" fmla="*/ 31348 h 80775"/>
                <a:gd name="connsiteX53" fmla="*/ 114360 w 1261871"/>
                <a:gd name="connsiteY53" fmla="*/ 25156 h 80775"/>
                <a:gd name="connsiteX54" fmla="*/ 97119 w 1261871"/>
                <a:gd name="connsiteY54" fmla="*/ 25156 h 80775"/>
                <a:gd name="connsiteX55" fmla="*/ 91120 w 1261871"/>
                <a:gd name="connsiteY55" fmla="*/ 31348 h 80775"/>
                <a:gd name="connsiteX56" fmla="*/ 88929 w 1261871"/>
                <a:gd name="connsiteY56" fmla="*/ 40873 h 80775"/>
                <a:gd name="connsiteX57" fmla="*/ 91120 w 1261871"/>
                <a:gd name="connsiteY57" fmla="*/ 50398 h 80775"/>
                <a:gd name="connsiteX58" fmla="*/ 97119 w 1261871"/>
                <a:gd name="connsiteY58" fmla="*/ 56589 h 80775"/>
                <a:gd name="connsiteX59" fmla="*/ 105695 w 1261871"/>
                <a:gd name="connsiteY59" fmla="*/ 58779 h 80775"/>
                <a:gd name="connsiteX60" fmla="*/ 182751 w 1261871"/>
                <a:gd name="connsiteY60" fmla="*/ 18679 h 80775"/>
                <a:gd name="connsiteX61" fmla="*/ 182751 w 1261871"/>
                <a:gd name="connsiteY61" fmla="*/ 58018 h 80775"/>
                <a:gd name="connsiteX62" fmla="*/ 177133 w 1261871"/>
                <a:gd name="connsiteY62" fmla="*/ 74972 h 80775"/>
                <a:gd name="connsiteX63" fmla="*/ 160273 w 1261871"/>
                <a:gd name="connsiteY63" fmla="*/ 80496 h 80775"/>
                <a:gd name="connsiteX64" fmla="*/ 148367 w 1261871"/>
                <a:gd name="connsiteY64" fmla="*/ 78687 h 80775"/>
                <a:gd name="connsiteX65" fmla="*/ 138842 w 1261871"/>
                <a:gd name="connsiteY65" fmla="*/ 73639 h 80775"/>
                <a:gd name="connsiteX66" fmla="*/ 141986 w 1261871"/>
                <a:gd name="connsiteY66" fmla="*/ 68971 h 80775"/>
                <a:gd name="connsiteX67" fmla="*/ 149888 w 1261871"/>
                <a:gd name="connsiteY67" fmla="*/ 73543 h 80775"/>
                <a:gd name="connsiteX68" fmla="*/ 159413 w 1261871"/>
                <a:gd name="connsiteY68" fmla="*/ 75162 h 80775"/>
                <a:gd name="connsiteX69" fmla="*/ 171989 w 1261871"/>
                <a:gd name="connsiteY69" fmla="*/ 71162 h 80775"/>
                <a:gd name="connsiteX70" fmla="*/ 176082 w 1261871"/>
                <a:gd name="connsiteY70" fmla="*/ 58779 h 80775"/>
                <a:gd name="connsiteX71" fmla="*/ 176082 w 1261871"/>
                <a:gd name="connsiteY71" fmla="*/ 53065 h 80775"/>
                <a:gd name="connsiteX72" fmla="*/ 168654 w 1261871"/>
                <a:gd name="connsiteY72" fmla="*/ 59542 h 80775"/>
                <a:gd name="connsiteX73" fmla="*/ 158464 w 1261871"/>
                <a:gd name="connsiteY73" fmla="*/ 61733 h 80775"/>
                <a:gd name="connsiteX74" fmla="*/ 146935 w 1261871"/>
                <a:gd name="connsiteY74" fmla="*/ 58970 h 80775"/>
                <a:gd name="connsiteX75" fmla="*/ 138745 w 1261871"/>
                <a:gd name="connsiteY75" fmla="*/ 51160 h 80775"/>
                <a:gd name="connsiteX76" fmla="*/ 138745 w 1261871"/>
                <a:gd name="connsiteY76" fmla="*/ 28490 h 80775"/>
                <a:gd name="connsiteX77" fmla="*/ 146935 w 1261871"/>
                <a:gd name="connsiteY77" fmla="*/ 20775 h 80775"/>
                <a:gd name="connsiteX78" fmla="*/ 158464 w 1261871"/>
                <a:gd name="connsiteY78" fmla="*/ 18012 h 80775"/>
                <a:gd name="connsiteX79" fmla="*/ 168845 w 1261871"/>
                <a:gd name="connsiteY79" fmla="*/ 20394 h 80775"/>
                <a:gd name="connsiteX80" fmla="*/ 176272 w 1261871"/>
                <a:gd name="connsiteY80" fmla="*/ 27061 h 80775"/>
                <a:gd name="connsiteX81" fmla="*/ 176272 w 1261871"/>
                <a:gd name="connsiteY81" fmla="*/ 18394 h 80775"/>
                <a:gd name="connsiteX82" fmla="*/ 159701 w 1261871"/>
                <a:gd name="connsiteY82" fmla="*/ 56779 h 80775"/>
                <a:gd name="connsiteX83" fmla="*/ 168557 w 1261871"/>
                <a:gd name="connsiteY83" fmla="*/ 54684 h 80775"/>
                <a:gd name="connsiteX84" fmla="*/ 174654 w 1261871"/>
                <a:gd name="connsiteY84" fmla="*/ 48778 h 80775"/>
                <a:gd name="connsiteX85" fmla="*/ 174654 w 1261871"/>
                <a:gd name="connsiteY85" fmla="*/ 31633 h 80775"/>
                <a:gd name="connsiteX86" fmla="*/ 168557 w 1261871"/>
                <a:gd name="connsiteY86" fmla="*/ 25823 h 80775"/>
                <a:gd name="connsiteX87" fmla="*/ 150939 w 1261871"/>
                <a:gd name="connsiteY87" fmla="*/ 25823 h 80775"/>
                <a:gd name="connsiteX88" fmla="*/ 144842 w 1261871"/>
                <a:gd name="connsiteY88" fmla="*/ 31633 h 80775"/>
                <a:gd name="connsiteX89" fmla="*/ 144842 w 1261871"/>
                <a:gd name="connsiteY89" fmla="*/ 48778 h 80775"/>
                <a:gd name="connsiteX90" fmla="*/ 150939 w 1261871"/>
                <a:gd name="connsiteY90" fmla="*/ 54684 h 80775"/>
                <a:gd name="connsiteX91" fmla="*/ 159701 w 1261871"/>
                <a:gd name="connsiteY91" fmla="*/ 56779 h 80775"/>
                <a:gd name="connsiteX92" fmla="*/ 205708 w 1261871"/>
                <a:gd name="connsiteY92" fmla="*/ 27633 h 80775"/>
                <a:gd name="connsiteX93" fmla="*/ 212089 w 1261871"/>
                <a:gd name="connsiteY93" fmla="*/ 20775 h 80775"/>
                <a:gd name="connsiteX94" fmla="*/ 222567 w 1261871"/>
                <a:gd name="connsiteY94" fmla="*/ 18394 h 80775"/>
                <a:gd name="connsiteX95" fmla="*/ 222567 w 1261871"/>
                <a:gd name="connsiteY95" fmla="*/ 24299 h 80775"/>
                <a:gd name="connsiteX96" fmla="*/ 220660 w 1261871"/>
                <a:gd name="connsiteY96" fmla="*/ 24299 h 80775"/>
                <a:gd name="connsiteX97" fmla="*/ 209517 w 1261871"/>
                <a:gd name="connsiteY97" fmla="*/ 28585 h 80775"/>
                <a:gd name="connsiteX98" fmla="*/ 205420 w 1261871"/>
                <a:gd name="connsiteY98" fmla="*/ 40873 h 80775"/>
                <a:gd name="connsiteX99" fmla="*/ 205420 w 1261871"/>
                <a:gd name="connsiteY99" fmla="*/ 63828 h 80775"/>
                <a:gd name="connsiteX100" fmla="*/ 199420 w 1261871"/>
                <a:gd name="connsiteY100" fmla="*/ 63828 h 80775"/>
                <a:gd name="connsiteX101" fmla="*/ 199420 w 1261871"/>
                <a:gd name="connsiteY101" fmla="*/ 18775 h 80775"/>
                <a:gd name="connsiteX102" fmla="*/ 205229 w 1261871"/>
                <a:gd name="connsiteY102" fmla="*/ 18775 h 80775"/>
                <a:gd name="connsiteX103" fmla="*/ 205229 w 1261871"/>
                <a:gd name="connsiteY103" fmla="*/ 27633 h 80775"/>
                <a:gd name="connsiteX104" fmla="*/ 249235 w 1261871"/>
                <a:gd name="connsiteY104" fmla="*/ 18108 h 80775"/>
                <a:gd name="connsiteX105" fmla="*/ 262760 w 1261871"/>
                <a:gd name="connsiteY105" fmla="*/ 22585 h 80775"/>
                <a:gd name="connsiteX106" fmla="*/ 267523 w 1261871"/>
                <a:gd name="connsiteY106" fmla="*/ 35634 h 80775"/>
                <a:gd name="connsiteX107" fmla="*/ 267523 w 1261871"/>
                <a:gd name="connsiteY107" fmla="*/ 63542 h 80775"/>
                <a:gd name="connsiteX108" fmla="*/ 261616 w 1261871"/>
                <a:gd name="connsiteY108" fmla="*/ 63542 h 80775"/>
                <a:gd name="connsiteX109" fmla="*/ 261616 w 1261871"/>
                <a:gd name="connsiteY109" fmla="*/ 56589 h 80775"/>
                <a:gd name="connsiteX110" fmla="*/ 255616 w 1261871"/>
                <a:gd name="connsiteY110" fmla="*/ 62018 h 80775"/>
                <a:gd name="connsiteX111" fmla="*/ 246091 w 1261871"/>
                <a:gd name="connsiteY111" fmla="*/ 64018 h 80775"/>
                <a:gd name="connsiteX112" fmla="*/ 234092 w 1261871"/>
                <a:gd name="connsiteY112" fmla="*/ 60399 h 80775"/>
                <a:gd name="connsiteX113" fmla="*/ 229613 w 1261871"/>
                <a:gd name="connsiteY113" fmla="*/ 50874 h 80775"/>
                <a:gd name="connsiteX114" fmla="*/ 233711 w 1261871"/>
                <a:gd name="connsiteY114" fmla="*/ 41349 h 80775"/>
                <a:gd name="connsiteX115" fmla="*/ 246947 w 1261871"/>
                <a:gd name="connsiteY115" fmla="*/ 37825 h 80775"/>
                <a:gd name="connsiteX116" fmla="*/ 261332 w 1261871"/>
                <a:gd name="connsiteY116" fmla="*/ 37825 h 80775"/>
                <a:gd name="connsiteX117" fmla="*/ 261332 w 1261871"/>
                <a:gd name="connsiteY117" fmla="*/ 35062 h 80775"/>
                <a:gd name="connsiteX118" fmla="*/ 258095 w 1261871"/>
                <a:gd name="connsiteY118" fmla="*/ 26204 h 80775"/>
                <a:gd name="connsiteX119" fmla="*/ 248570 w 1261871"/>
                <a:gd name="connsiteY119" fmla="*/ 23156 h 80775"/>
                <a:gd name="connsiteX120" fmla="*/ 240283 w 1261871"/>
                <a:gd name="connsiteY120" fmla="*/ 24585 h 80775"/>
                <a:gd name="connsiteX121" fmla="*/ 233520 w 1261871"/>
                <a:gd name="connsiteY121" fmla="*/ 28490 h 80775"/>
                <a:gd name="connsiteX122" fmla="*/ 230758 w 1261871"/>
                <a:gd name="connsiteY122" fmla="*/ 23918 h 80775"/>
                <a:gd name="connsiteX123" fmla="*/ 239045 w 1261871"/>
                <a:gd name="connsiteY123" fmla="*/ 19441 h 80775"/>
                <a:gd name="connsiteX124" fmla="*/ 249142 w 1261871"/>
                <a:gd name="connsiteY124" fmla="*/ 17822 h 80775"/>
                <a:gd name="connsiteX125" fmla="*/ 247045 w 1261871"/>
                <a:gd name="connsiteY125" fmla="*/ 59161 h 80775"/>
                <a:gd name="connsiteX126" fmla="*/ 255905 w 1261871"/>
                <a:gd name="connsiteY126" fmla="*/ 56875 h 80775"/>
                <a:gd name="connsiteX127" fmla="*/ 261425 w 1261871"/>
                <a:gd name="connsiteY127" fmla="*/ 50017 h 80775"/>
                <a:gd name="connsiteX128" fmla="*/ 261425 w 1261871"/>
                <a:gd name="connsiteY128" fmla="*/ 42683 h 80775"/>
                <a:gd name="connsiteX129" fmla="*/ 247236 w 1261871"/>
                <a:gd name="connsiteY129" fmla="*/ 42683 h 80775"/>
                <a:gd name="connsiteX130" fmla="*/ 235711 w 1261871"/>
                <a:gd name="connsiteY130" fmla="*/ 50683 h 80775"/>
                <a:gd name="connsiteX131" fmla="*/ 238664 w 1261871"/>
                <a:gd name="connsiteY131" fmla="*/ 56970 h 80775"/>
                <a:gd name="connsiteX132" fmla="*/ 247045 w 1261871"/>
                <a:gd name="connsiteY132" fmla="*/ 59161 h 80775"/>
                <a:gd name="connsiteX133" fmla="*/ 340295 w 1261871"/>
                <a:gd name="connsiteY133" fmla="*/ 18108 h 80775"/>
                <a:gd name="connsiteX134" fmla="*/ 353629 w 1261871"/>
                <a:gd name="connsiteY134" fmla="*/ 23061 h 80775"/>
                <a:gd name="connsiteX135" fmla="*/ 358489 w 1261871"/>
                <a:gd name="connsiteY135" fmla="*/ 37444 h 80775"/>
                <a:gd name="connsiteX136" fmla="*/ 358489 w 1261871"/>
                <a:gd name="connsiteY136" fmla="*/ 63542 h 80775"/>
                <a:gd name="connsiteX137" fmla="*/ 352392 w 1261871"/>
                <a:gd name="connsiteY137" fmla="*/ 63542 h 80775"/>
                <a:gd name="connsiteX138" fmla="*/ 352392 w 1261871"/>
                <a:gd name="connsiteY138" fmla="*/ 38015 h 80775"/>
                <a:gd name="connsiteX139" fmla="*/ 348964 w 1261871"/>
                <a:gd name="connsiteY139" fmla="*/ 27347 h 80775"/>
                <a:gd name="connsiteX140" fmla="*/ 339439 w 1261871"/>
                <a:gd name="connsiteY140" fmla="*/ 23633 h 80775"/>
                <a:gd name="connsiteX141" fmla="*/ 328389 w 1261871"/>
                <a:gd name="connsiteY141" fmla="*/ 27919 h 80775"/>
                <a:gd name="connsiteX142" fmla="*/ 324291 w 1261871"/>
                <a:gd name="connsiteY142" fmla="*/ 39920 h 80775"/>
                <a:gd name="connsiteX143" fmla="*/ 324291 w 1261871"/>
                <a:gd name="connsiteY143" fmla="*/ 63542 h 80775"/>
                <a:gd name="connsiteX144" fmla="*/ 318199 w 1261871"/>
                <a:gd name="connsiteY144" fmla="*/ 63542 h 80775"/>
                <a:gd name="connsiteX145" fmla="*/ 318199 w 1261871"/>
                <a:gd name="connsiteY145" fmla="*/ 38015 h 80775"/>
                <a:gd name="connsiteX146" fmla="*/ 314864 w 1261871"/>
                <a:gd name="connsiteY146" fmla="*/ 27347 h 80775"/>
                <a:gd name="connsiteX147" fmla="*/ 305339 w 1261871"/>
                <a:gd name="connsiteY147" fmla="*/ 23633 h 80775"/>
                <a:gd name="connsiteX148" fmla="*/ 294289 w 1261871"/>
                <a:gd name="connsiteY148" fmla="*/ 27919 h 80775"/>
                <a:gd name="connsiteX149" fmla="*/ 290191 w 1261871"/>
                <a:gd name="connsiteY149" fmla="*/ 39920 h 80775"/>
                <a:gd name="connsiteX150" fmla="*/ 290191 w 1261871"/>
                <a:gd name="connsiteY150" fmla="*/ 63542 h 80775"/>
                <a:gd name="connsiteX151" fmla="*/ 284098 w 1261871"/>
                <a:gd name="connsiteY151" fmla="*/ 63542 h 80775"/>
                <a:gd name="connsiteX152" fmla="*/ 284098 w 1261871"/>
                <a:gd name="connsiteY152" fmla="*/ 18489 h 80775"/>
                <a:gd name="connsiteX153" fmla="*/ 290000 w 1261871"/>
                <a:gd name="connsiteY153" fmla="*/ 18489 h 80775"/>
                <a:gd name="connsiteX154" fmla="*/ 290000 w 1261871"/>
                <a:gd name="connsiteY154" fmla="*/ 26680 h 80775"/>
                <a:gd name="connsiteX155" fmla="*/ 296670 w 1261871"/>
                <a:gd name="connsiteY155" fmla="*/ 20394 h 80775"/>
                <a:gd name="connsiteX156" fmla="*/ 306195 w 1261871"/>
                <a:gd name="connsiteY156" fmla="*/ 18108 h 80775"/>
                <a:gd name="connsiteX157" fmla="*/ 315720 w 1261871"/>
                <a:gd name="connsiteY157" fmla="*/ 20584 h 80775"/>
                <a:gd name="connsiteX158" fmla="*/ 322008 w 1261871"/>
                <a:gd name="connsiteY158" fmla="*/ 27633 h 80775"/>
                <a:gd name="connsiteX159" fmla="*/ 329152 w 1261871"/>
                <a:gd name="connsiteY159" fmla="*/ 20679 h 80775"/>
                <a:gd name="connsiteX160" fmla="*/ 339816 w 1261871"/>
                <a:gd name="connsiteY160" fmla="*/ 18108 h 80775"/>
                <a:gd name="connsiteX161" fmla="*/ 387064 w 1261871"/>
                <a:gd name="connsiteY161" fmla="*/ 64018 h 80775"/>
                <a:gd name="connsiteX162" fmla="*/ 376586 w 1261871"/>
                <a:gd name="connsiteY162" fmla="*/ 62399 h 80775"/>
                <a:gd name="connsiteX163" fmla="*/ 368772 w 1261871"/>
                <a:gd name="connsiteY163" fmla="*/ 58399 h 80775"/>
                <a:gd name="connsiteX164" fmla="*/ 371442 w 1261871"/>
                <a:gd name="connsiteY164" fmla="*/ 53636 h 80775"/>
                <a:gd name="connsiteX165" fmla="*/ 378586 w 1261871"/>
                <a:gd name="connsiteY165" fmla="*/ 57256 h 80775"/>
                <a:gd name="connsiteX166" fmla="*/ 387539 w 1261871"/>
                <a:gd name="connsiteY166" fmla="*/ 58684 h 80775"/>
                <a:gd name="connsiteX167" fmla="*/ 397064 w 1261871"/>
                <a:gd name="connsiteY167" fmla="*/ 56779 h 80775"/>
                <a:gd name="connsiteX168" fmla="*/ 400110 w 1261871"/>
                <a:gd name="connsiteY168" fmla="*/ 51350 h 80775"/>
                <a:gd name="connsiteX169" fmla="*/ 398398 w 1261871"/>
                <a:gd name="connsiteY169" fmla="*/ 47445 h 80775"/>
                <a:gd name="connsiteX170" fmla="*/ 394301 w 1261871"/>
                <a:gd name="connsiteY170" fmla="*/ 45254 h 80775"/>
                <a:gd name="connsiteX171" fmla="*/ 387729 w 1261871"/>
                <a:gd name="connsiteY171" fmla="*/ 43825 h 80775"/>
                <a:gd name="connsiteX172" fmla="*/ 378869 w 1261871"/>
                <a:gd name="connsiteY172" fmla="*/ 41730 h 80775"/>
                <a:gd name="connsiteX173" fmla="*/ 373153 w 1261871"/>
                <a:gd name="connsiteY173" fmla="*/ 38110 h 80775"/>
                <a:gd name="connsiteX174" fmla="*/ 370870 w 1261871"/>
                <a:gd name="connsiteY174" fmla="*/ 30967 h 80775"/>
                <a:gd name="connsiteX175" fmla="*/ 375535 w 1261871"/>
                <a:gd name="connsiteY175" fmla="*/ 21442 h 80775"/>
                <a:gd name="connsiteX176" fmla="*/ 388683 w 1261871"/>
                <a:gd name="connsiteY176" fmla="*/ 17822 h 80775"/>
                <a:gd name="connsiteX177" fmla="*/ 397445 w 1261871"/>
                <a:gd name="connsiteY177" fmla="*/ 18965 h 80775"/>
                <a:gd name="connsiteX178" fmla="*/ 404589 w 1261871"/>
                <a:gd name="connsiteY178" fmla="*/ 22013 h 80775"/>
                <a:gd name="connsiteX179" fmla="*/ 401919 w 1261871"/>
                <a:gd name="connsiteY179" fmla="*/ 26966 h 80775"/>
                <a:gd name="connsiteX180" fmla="*/ 388683 w 1261871"/>
                <a:gd name="connsiteY180" fmla="*/ 23061 h 80775"/>
                <a:gd name="connsiteX181" fmla="*/ 379921 w 1261871"/>
                <a:gd name="connsiteY181" fmla="*/ 25156 h 80775"/>
                <a:gd name="connsiteX182" fmla="*/ 376967 w 1261871"/>
                <a:gd name="connsiteY182" fmla="*/ 30586 h 80775"/>
                <a:gd name="connsiteX183" fmla="*/ 378586 w 1261871"/>
                <a:gd name="connsiteY183" fmla="*/ 34681 h 80775"/>
                <a:gd name="connsiteX184" fmla="*/ 382776 w 1261871"/>
                <a:gd name="connsiteY184" fmla="*/ 36967 h 80775"/>
                <a:gd name="connsiteX185" fmla="*/ 389636 w 1261871"/>
                <a:gd name="connsiteY185" fmla="*/ 38396 h 80775"/>
                <a:gd name="connsiteX186" fmla="*/ 398301 w 1261871"/>
                <a:gd name="connsiteY186" fmla="*/ 40492 h 80775"/>
                <a:gd name="connsiteX187" fmla="*/ 403826 w 1261871"/>
                <a:gd name="connsiteY187" fmla="*/ 44016 h 80775"/>
                <a:gd name="connsiteX188" fmla="*/ 406114 w 1261871"/>
                <a:gd name="connsiteY188" fmla="*/ 50874 h 80775"/>
                <a:gd name="connsiteX189" fmla="*/ 401254 w 1261871"/>
                <a:gd name="connsiteY189" fmla="*/ 60399 h 80775"/>
                <a:gd name="connsiteX190" fmla="*/ 387539 w 1261871"/>
                <a:gd name="connsiteY190" fmla="*/ 63923 h 80775"/>
                <a:gd name="connsiteX191" fmla="*/ 463264 w 1261871"/>
                <a:gd name="connsiteY191" fmla="*/ 60875 h 80775"/>
                <a:gd name="connsiteX192" fmla="*/ 459069 w 1261871"/>
                <a:gd name="connsiteY192" fmla="*/ 63161 h 80775"/>
                <a:gd name="connsiteX193" fmla="*/ 453832 w 1261871"/>
                <a:gd name="connsiteY193" fmla="*/ 64018 h 80775"/>
                <a:gd name="connsiteX194" fmla="*/ 440591 w 1261871"/>
                <a:gd name="connsiteY194" fmla="*/ 53598 h 80775"/>
                <a:gd name="connsiteX195" fmla="*/ 440591 w 1261871"/>
                <a:gd name="connsiteY195" fmla="*/ 50874 h 80775"/>
                <a:gd name="connsiteX196" fmla="*/ 440591 w 1261871"/>
                <a:gd name="connsiteY196" fmla="*/ 23633 h 80775"/>
                <a:gd name="connsiteX197" fmla="*/ 432499 w 1261871"/>
                <a:gd name="connsiteY197" fmla="*/ 23633 h 80775"/>
                <a:gd name="connsiteX198" fmla="*/ 432499 w 1261871"/>
                <a:gd name="connsiteY198" fmla="*/ 18489 h 80775"/>
                <a:gd name="connsiteX199" fmla="*/ 440591 w 1261871"/>
                <a:gd name="connsiteY199" fmla="*/ 18489 h 80775"/>
                <a:gd name="connsiteX200" fmla="*/ 440591 w 1261871"/>
                <a:gd name="connsiteY200" fmla="*/ 8964 h 80775"/>
                <a:gd name="connsiteX201" fmla="*/ 446689 w 1261871"/>
                <a:gd name="connsiteY201" fmla="*/ 8964 h 80775"/>
                <a:gd name="connsiteX202" fmla="*/ 446689 w 1261871"/>
                <a:gd name="connsiteY202" fmla="*/ 18489 h 80775"/>
                <a:gd name="connsiteX203" fmla="*/ 460404 w 1261871"/>
                <a:gd name="connsiteY203" fmla="*/ 18489 h 80775"/>
                <a:gd name="connsiteX204" fmla="*/ 460404 w 1261871"/>
                <a:gd name="connsiteY204" fmla="*/ 23633 h 80775"/>
                <a:gd name="connsiteX205" fmla="*/ 446689 w 1261871"/>
                <a:gd name="connsiteY205" fmla="*/ 23633 h 80775"/>
                <a:gd name="connsiteX206" fmla="*/ 446689 w 1261871"/>
                <a:gd name="connsiteY206" fmla="*/ 50588 h 80775"/>
                <a:gd name="connsiteX207" fmla="*/ 448688 w 1261871"/>
                <a:gd name="connsiteY207" fmla="*/ 56684 h 80775"/>
                <a:gd name="connsiteX208" fmla="*/ 454497 w 1261871"/>
                <a:gd name="connsiteY208" fmla="*/ 58779 h 80775"/>
                <a:gd name="connsiteX209" fmla="*/ 458120 w 1261871"/>
                <a:gd name="connsiteY209" fmla="*/ 58208 h 80775"/>
                <a:gd name="connsiteX210" fmla="*/ 461167 w 1261871"/>
                <a:gd name="connsiteY210" fmla="*/ 56494 h 80775"/>
                <a:gd name="connsiteX211" fmla="*/ 490123 w 1261871"/>
                <a:gd name="connsiteY211" fmla="*/ 18108 h 80775"/>
                <a:gd name="connsiteX212" fmla="*/ 503648 w 1261871"/>
                <a:gd name="connsiteY212" fmla="*/ 22585 h 80775"/>
                <a:gd name="connsiteX213" fmla="*/ 508410 w 1261871"/>
                <a:gd name="connsiteY213" fmla="*/ 35634 h 80775"/>
                <a:gd name="connsiteX214" fmla="*/ 508410 w 1261871"/>
                <a:gd name="connsiteY214" fmla="*/ 63542 h 80775"/>
                <a:gd name="connsiteX215" fmla="*/ 502601 w 1261871"/>
                <a:gd name="connsiteY215" fmla="*/ 63542 h 80775"/>
                <a:gd name="connsiteX216" fmla="*/ 502601 w 1261871"/>
                <a:gd name="connsiteY216" fmla="*/ 56589 h 80775"/>
                <a:gd name="connsiteX217" fmla="*/ 496504 w 1261871"/>
                <a:gd name="connsiteY217" fmla="*/ 62018 h 80775"/>
                <a:gd name="connsiteX218" fmla="*/ 486979 w 1261871"/>
                <a:gd name="connsiteY218" fmla="*/ 64018 h 80775"/>
                <a:gd name="connsiteX219" fmla="*/ 474980 w 1261871"/>
                <a:gd name="connsiteY219" fmla="*/ 60399 h 80775"/>
                <a:gd name="connsiteX220" fmla="*/ 470501 w 1261871"/>
                <a:gd name="connsiteY220" fmla="*/ 50874 h 80775"/>
                <a:gd name="connsiteX221" fmla="*/ 474691 w 1261871"/>
                <a:gd name="connsiteY221" fmla="*/ 41349 h 80775"/>
                <a:gd name="connsiteX222" fmla="*/ 487933 w 1261871"/>
                <a:gd name="connsiteY222" fmla="*/ 37825 h 80775"/>
                <a:gd name="connsiteX223" fmla="*/ 502220 w 1261871"/>
                <a:gd name="connsiteY223" fmla="*/ 37825 h 80775"/>
                <a:gd name="connsiteX224" fmla="*/ 502220 w 1261871"/>
                <a:gd name="connsiteY224" fmla="*/ 35062 h 80775"/>
                <a:gd name="connsiteX225" fmla="*/ 498983 w 1261871"/>
                <a:gd name="connsiteY225" fmla="*/ 26204 h 80775"/>
                <a:gd name="connsiteX226" fmla="*/ 489458 w 1261871"/>
                <a:gd name="connsiteY226" fmla="*/ 23156 h 80775"/>
                <a:gd name="connsiteX227" fmla="*/ 481170 w 1261871"/>
                <a:gd name="connsiteY227" fmla="*/ 24585 h 80775"/>
                <a:gd name="connsiteX228" fmla="*/ 474408 w 1261871"/>
                <a:gd name="connsiteY228" fmla="*/ 28490 h 80775"/>
                <a:gd name="connsiteX229" fmla="*/ 471738 w 1261871"/>
                <a:gd name="connsiteY229" fmla="*/ 23918 h 80775"/>
                <a:gd name="connsiteX230" fmla="*/ 479933 w 1261871"/>
                <a:gd name="connsiteY230" fmla="*/ 19441 h 80775"/>
                <a:gd name="connsiteX231" fmla="*/ 490025 w 1261871"/>
                <a:gd name="connsiteY231" fmla="*/ 17822 h 80775"/>
                <a:gd name="connsiteX232" fmla="*/ 488026 w 1261871"/>
                <a:gd name="connsiteY232" fmla="*/ 59161 h 80775"/>
                <a:gd name="connsiteX233" fmla="*/ 496792 w 1261871"/>
                <a:gd name="connsiteY233" fmla="*/ 56875 h 80775"/>
                <a:gd name="connsiteX234" fmla="*/ 502313 w 1261871"/>
                <a:gd name="connsiteY234" fmla="*/ 50017 h 80775"/>
                <a:gd name="connsiteX235" fmla="*/ 502313 w 1261871"/>
                <a:gd name="connsiteY235" fmla="*/ 42683 h 80775"/>
                <a:gd name="connsiteX236" fmla="*/ 487360 w 1261871"/>
                <a:gd name="connsiteY236" fmla="*/ 42683 h 80775"/>
                <a:gd name="connsiteX237" fmla="*/ 475836 w 1261871"/>
                <a:gd name="connsiteY237" fmla="*/ 50683 h 80775"/>
                <a:gd name="connsiteX238" fmla="*/ 478789 w 1261871"/>
                <a:gd name="connsiteY238" fmla="*/ 56970 h 80775"/>
                <a:gd name="connsiteX239" fmla="*/ 487267 w 1261871"/>
                <a:gd name="connsiteY239" fmla="*/ 59161 h 80775"/>
                <a:gd name="connsiteX240" fmla="*/ 541655 w 1261871"/>
                <a:gd name="connsiteY240" fmla="*/ 40968 h 80775"/>
                <a:gd name="connsiteX241" fmla="*/ 530986 w 1261871"/>
                <a:gd name="connsiteY241" fmla="*/ 50493 h 80775"/>
                <a:gd name="connsiteX242" fmla="*/ 530986 w 1261871"/>
                <a:gd name="connsiteY242" fmla="*/ 63352 h 80775"/>
                <a:gd name="connsiteX243" fmla="*/ 524986 w 1261871"/>
                <a:gd name="connsiteY243" fmla="*/ 63352 h 80775"/>
                <a:gd name="connsiteX244" fmla="*/ 524986 w 1261871"/>
                <a:gd name="connsiteY244" fmla="*/ -180 h 80775"/>
                <a:gd name="connsiteX245" fmla="*/ 530986 w 1261871"/>
                <a:gd name="connsiteY245" fmla="*/ -180 h 80775"/>
                <a:gd name="connsiteX246" fmla="*/ 530986 w 1261871"/>
                <a:gd name="connsiteY246" fmla="*/ 42873 h 80775"/>
                <a:gd name="connsiteX247" fmla="*/ 557942 w 1261871"/>
                <a:gd name="connsiteY247" fmla="*/ 18298 h 80775"/>
                <a:gd name="connsiteX248" fmla="*/ 565467 w 1261871"/>
                <a:gd name="connsiteY248" fmla="*/ 18298 h 80775"/>
                <a:gd name="connsiteX249" fmla="*/ 546417 w 1261871"/>
                <a:gd name="connsiteY249" fmla="*/ 36682 h 80775"/>
                <a:gd name="connsiteX250" fmla="*/ 567467 w 1261871"/>
                <a:gd name="connsiteY250" fmla="*/ 63352 h 80775"/>
                <a:gd name="connsiteX251" fmla="*/ 560035 w 1261871"/>
                <a:gd name="connsiteY251" fmla="*/ 63352 h 80775"/>
                <a:gd name="connsiteX252" fmla="*/ 613948 w 1261871"/>
                <a:gd name="connsiteY252" fmla="*/ 42873 h 80775"/>
                <a:gd name="connsiteX253" fmla="*/ 575848 w 1261871"/>
                <a:gd name="connsiteY253" fmla="*/ 42873 h 80775"/>
                <a:gd name="connsiteX254" fmla="*/ 581183 w 1261871"/>
                <a:gd name="connsiteY254" fmla="*/ 54303 h 80775"/>
                <a:gd name="connsiteX255" fmla="*/ 593563 w 1261871"/>
                <a:gd name="connsiteY255" fmla="*/ 58589 h 80775"/>
                <a:gd name="connsiteX256" fmla="*/ 601279 w 1261871"/>
                <a:gd name="connsiteY256" fmla="*/ 57065 h 80775"/>
                <a:gd name="connsiteX257" fmla="*/ 607376 w 1261871"/>
                <a:gd name="connsiteY257" fmla="*/ 52684 h 80775"/>
                <a:gd name="connsiteX258" fmla="*/ 610804 w 1261871"/>
                <a:gd name="connsiteY258" fmla="*/ 56589 h 80775"/>
                <a:gd name="connsiteX259" fmla="*/ 603279 w 1261871"/>
                <a:gd name="connsiteY259" fmla="*/ 62113 h 80775"/>
                <a:gd name="connsiteX260" fmla="*/ 593754 w 1261871"/>
                <a:gd name="connsiteY260" fmla="*/ 64018 h 80775"/>
                <a:gd name="connsiteX261" fmla="*/ 581466 w 1261871"/>
                <a:gd name="connsiteY261" fmla="*/ 61066 h 80775"/>
                <a:gd name="connsiteX262" fmla="*/ 573085 w 1261871"/>
                <a:gd name="connsiteY262" fmla="*/ 52874 h 80775"/>
                <a:gd name="connsiteX263" fmla="*/ 570132 w 1261871"/>
                <a:gd name="connsiteY263" fmla="*/ 41063 h 80775"/>
                <a:gd name="connsiteX264" fmla="*/ 572992 w 1261871"/>
                <a:gd name="connsiteY264" fmla="*/ 29157 h 80775"/>
                <a:gd name="connsiteX265" fmla="*/ 580894 w 1261871"/>
                <a:gd name="connsiteY265" fmla="*/ 21061 h 80775"/>
                <a:gd name="connsiteX266" fmla="*/ 603377 w 1261871"/>
                <a:gd name="connsiteY266" fmla="*/ 21061 h 80775"/>
                <a:gd name="connsiteX267" fmla="*/ 611185 w 1261871"/>
                <a:gd name="connsiteY267" fmla="*/ 29157 h 80775"/>
                <a:gd name="connsiteX268" fmla="*/ 614041 w 1261871"/>
                <a:gd name="connsiteY268" fmla="*/ 41063 h 80775"/>
                <a:gd name="connsiteX269" fmla="*/ 592135 w 1261871"/>
                <a:gd name="connsiteY269" fmla="*/ 23346 h 80775"/>
                <a:gd name="connsiteX270" fmla="*/ 581183 w 1261871"/>
                <a:gd name="connsiteY270" fmla="*/ 27537 h 80775"/>
                <a:gd name="connsiteX271" fmla="*/ 576229 w 1261871"/>
                <a:gd name="connsiteY271" fmla="*/ 38396 h 80775"/>
                <a:gd name="connsiteX272" fmla="*/ 608139 w 1261871"/>
                <a:gd name="connsiteY272" fmla="*/ 38396 h 80775"/>
                <a:gd name="connsiteX273" fmla="*/ 603186 w 1261871"/>
                <a:gd name="connsiteY273" fmla="*/ 27537 h 80775"/>
                <a:gd name="connsiteX274" fmla="*/ 592135 w 1261871"/>
                <a:gd name="connsiteY274" fmla="*/ 23346 h 80775"/>
                <a:gd name="connsiteX275" fmla="*/ 664717 w 1261871"/>
                <a:gd name="connsiteY275" fmla="*/ 18108 h 80775"/>
                <a:gd name="connsiteX276" fmla="*/ 678242 w 1261871"/>
                <a:gd name="connsiteY276" fmla="*/ 22585 h 80775"/>
                <a:gd name="connsiteX277" fmla="*/ 682907 w 1261871"/>
                <a:gd name="connsiteY277" fmla="*/ 35634 h 80775"/>
                <a:gd name="connsiteX278" fmla="*/ 682907 w 1261871"/>
                <a:gd name="connsiteY278" fmla="*/ 63542 h 80775"/>
                <a:gd name="connsiteX279" fmla="*/ 677098 w 1261871"/>
                <a:gd name="connsiteY279" fmla="*/ 63542 h 80775"/>
                <a:gd name="connsiteX280" fmla="*/ 677098 w 1261871"/>
                <a:gd name="connsiteY280" fmla="*/ 56589 h 80775"/>
                <a:gd name="connsiteX281" fmla="*/ 671098 w 1261871"/>
                <a:gd name="connsiteY281" fmla="*/ 62018 h 80775"/>
                <a:gd name="connsiteX282" fmla="*/ 661573 w 1261871"/>
                <a:gd name="connsiteY282" fmla="*/ 64018 h 80775"/>
                <a:gd name="connsiteX283" fmla="*/ 649569 w 1261871"/>
                <a:gd name="connsiteY283" fmla="*/ 60399 h 80775"/>
                <a:gd name="connsiteX284" fmla="*/ 647858 w 1261871"/>
                <a:gd name="connsiteY284" fmla="*/ 43111 h 80775"/>
                <a:gd name="connsiteX285" fmla="*/ 649569 w 1261871"/>
                <a:gd name="connsiteY285" fmla="*/ 41349 h 80775"/>
                <a:gd name="connsiteX286" fmla="*/ 662810 w 1261871"/>
                <a:gd name="connsiteY286" fmla="*/ 37825 h 80775"/>
                <a:gd name="connsiteX287" fmla="*/ 677098 w 1261871"/>
                <a:gd name="connsiteY287" fmla="*/ 37825 h 80775"/>
                <a:gd name="connsiteX288" fmla="*/ 677098 w 1261871"/>
                <a:gd name="connsiteY288" fmla="*/ 35062 h 80775"/>
                <a:gd name="connsiteX289" fmla="*/ 673861 w 1261871"/>
                <a:gd name="connsiteY289" fmla="*/ 26204 h 80775"/>
                <a:gd name="connsiteX290" fmla="*/ 664336 w 1261871"/>
                <a:gd name="connsiteY290" fmla="*/ 23156 h 80775"/>
                <a:gd name="connsiteX291" fmla="*/ 656146 w 1261871"/>
                <a:gd name="connsiteY291" fmla="*/ 24585 h 80775"/>
                <a:gd name="connsiteX292" fmla="*/ 649379 w 1261871"/>
                <a:gd name="connsiteY292" fmla="*/ 28490 h 80775"/>
                <a:gd name="connsiteX293" fmla="*/ 646621 w 1261871"/>
                <a:gd name="connsiteY293" fmla="*/ 23918 h 80775"/>
                <a:gd name="connsiteX294" fmla="*/ 654811 w 1261871"/>
                <a:gd name="connsiteY294" fmla="*/ 19441 h 80775"/>
                <a:gd name="connsiteX295" fmla="*/ 665001 w 1261871"/>
                <a:gd name="connsiteY295" fmla="*/ 17822 h 80775"/>
                <a:gd name="connsiteX296" fmla="*/ 662527 w 1261871"/>
                <a:gd name="connsiteY296" fmla="*/ 59161 h 80775"/>
                <a:gd name="connsiteX297" fmla="*/ 671382 w 1261871"/>
                <a:gd name="connsiteY297" fmla="*/ 56875 h 80775"/>
                <a:gd name="connsiteX298" fmla="*/ 676814 w 1261871"/>
                <a:gd name="connsiteY298" fmla="*/ 50017 h 80775"/>
                <a:gd name="connsiteX299" fmla="*/ 676814 w 1261871"/>
                <a:gd name="connsiteY299" fmla="*/ 42683 h 80775"/>
                <a:gd name="connsiteX300" fmla="*/ 662717 w 1261871"/>
                <a:gd name="connsiteY300" fmla="*/ 42683 h 80775"/>
                <a:gd name="connsiteX301" fmla="*/ 651095 w 1261871"/>
                <a:gd name="connsiteY301" fmla="*/ 50683 h 80775"/>
                <a:gd name="connsiteX302" fmla="*/ 654141 w 1261871"/>
                <a:gd name="connsiteY302" fmla="*/ 56970 h 80775"/>
                <a:gd name="connsiteX303" fmla="*/ 662527 w 1261871"/>
                <a:gd name="connsiteY303" fmla="*/ 59161 h 80775"/>
                <a:gd name="connsiteX304" fmla="*/ 722723 w 1261871"/>
                <a:gd name="connsiteY304" fmla="*/ 18108 h 80775"/>
                <a:gd name="connsiteX305" fmla="*/ 734155 w 1261871"/>
                <a:gd name="connsiteY305" fmla="*/ 20965 h 80775"/>
                <a:gd name="connsiteX306" fmla="*/ 742247 w 1261871"/>
                <a:gd name="connsiteY306" fmla="*/ 29157 h 80775"/>
                <a:gd name="connsiteX307" fmla="*/ 745201 w 1261871"/>
                <a:gd name="connsiteY307" fmla="*/ 41063 h 80775"/>
                <a:gd name="connsiteX308" fmla="*/ 742247 w 1261871"/>
                <a:gd name="connsiteY308" fmla="*/ 53065 h 80775"/>
                <a:gd name="connsiteX309" fmla="*/ 734248 w 1261871"/>
                <a:gd name="connsiteY309" fmla="*/ 61161 h 80775"/>
                <a:gd name="connsiteX310" fmla="*/ 722723 w 1261871"/>
                <a:gd name="connsiteY310" fmla="*/ 64018 h 80775"/>
                <a:gd name="connsiteX311" fmla="*/ 713198 w 1261871"/>
                <a:gd name="connsiteY311" fmla="*/ 61733 h 80775"/>
                <a:gd name="connsiteX312" fmla="*/ 705961 w 1261871"/>
                <a:gd name="connsiteY312" fmla="*/ 55065 h 80775"/>
                <a:gd name="connsiteX313" fmla="*/ 705961 w 1261871"/>
                <a:gd name="connsiteY313" fmla="*/ 80211 h 80775"/>
                <a:gd name="connsiteX314" fmla="*/ 699864 w 1261871"/>
                <a:gd name="connsiteY314" fmla="*/ 80211 h 80775"/>
                <a:gd name="connsiteX315" fmla="*/ 699864 w 1261871"/>
                <a:gd name="connsiteY315" fmla="*/ 18489 h 80775"/>
                <a:gd name="connsiteX316" fmla="*/ 705673 w 1261871"/>
                <a:gd name="connsiteY316" fmla="*/ 18489 h 80775"/>
                <a:gd name="connsiteX317" fmla="*/ 705673 w 1261871"/>
                <a:gd name="connsiteY317" fmla="*/ 27442 h 80775"/>
                <a:gd name="connsiteX318" fmla="*/ 712914 w 1261871"/>
                <a:gd name="connsiteY318" fmla="*/ 20584 h 80775"/>
                <a:gd name="connsiteX319" fmla="*/ 723104 w 1261871"/>
                <a:gd name="connsiteY319" fmla="*/ 18108 h 80775"/>
                <a:gd name="connsiteX320" fmla="*/ 722723 w 1261871"/>
                <a:gd name="connsiteY320" fmla="*/ 58589 h 80775"/>
                <a:gd name="connsiteX321" fmla="*/ 731294 w 1261871"/>
                <a:gd name="connsiteY321" fmla="*/ 56398 h 80775"/>
                <a:gd name="connsiteX322" fmla="*/ 737392 w 1261871"/>
                <a:gd name="connsiteY322" fmla="*/ 50207 h 80775"/>
                <a:gd name="connsiteX323" fmla="*/ 737392 w 1261871"/>
                <a:gd name="connsiteY323" fmla="*/ 31919 h 80775"/>
                <a:gd name="connsiteX324" fmla="*/ 731294 w 1261871"/>
                <a:gd name="connsiteY324" fmla="*/ 25728 h 80775"/>
                <a:gd name="connsiteX325" fmla="*/ 714151 w 1261871"/>
                <a:gd name="connsiteY325" fmla="*/ 25728 h 80775"/>
                <a:gd name="connsiteX326" fmla="*/ 708152 w 1261871"/>
                <a:gd name="connsiteY326" fmla="*/ 31919 h 80775"/>
                <a:gd name="connsiteX327" fmla="*/ 708152 w 1261871"/>
                <a:gd name="connsiteY327" fmla="*/ 50207 h 80775"/>
                <a:gd name="connsiteX328" fmla="*/ 714151 w 1261871"/>
                <a:gd name="connsiteY328" fmla="*/ 56398 h 80775"/>
                <a:gd name="connsiteX329" fmla="*/ 722723 w 1261871"/>
                <a:gd name="connsiteY329" fmla="*/ 58589 h 80775"/>
                <a:gd name="connsiteX330" fmla="*/ 781301 w 1261871"/>
                <a:gd name="connsiteY330" fmla="*/ 18108 h 80775"/>
                <a:gd name="connsiteX331" fmla="*/ 792826 w 1261871"/>
                <a:gd name="connsiteY331" fmla="*/ 20965 h 80775"/>
                <a:gd name="connsiteX332" fmla="*/ 800830 w 1261871"/>
                <a:gd name="connsiteY332" fmla="*/ 29157 h 80775"/>
                <a:gd name="connsiteX333" fmla="*/ 803783 w 1261871"/>
                <a:gd name="connsiteY333" fmla="*/ 41063 h 80775"/>
                <a:gd name="connsiteX334" fmla="*/ 800830 w 1261871"/>
                <a:gd name="connsiteY334" fmla="*/ 53065 h 80775"/>
                <a:gd name="connsiteX335" fmla="*/ 792826 w 1261871"/>
                <a:gd name="connsiteY335" fmla="*/ 61161 h 80775"/>
                <a:gd name="connsiteX336" fmla="*/ 781301 w 1261871"/>
                <a:gd name="connsiteY336" fmla="*/ 64018 h 80775"/>
                <a:gd name="connsiteX337" fmla="*/ 771776 w 1261871"/>
                <a:gd name="connsiteY337" fmla="*/ 61733 h 80775"/>
                <a:gd name="connsiteX338" fmla="*/ 764539 w 1261871"/>
                <a:gd name="connsiteY338" fmla="*/ 55065 h 80775"/>
                <a:gd name="connsiteX339" fmla="*/ 764539 w 1261871"/>
                <a:gd name="connsiteY339" fmla="*/ 80211 h 80775"/>
                <a:gd name="connsiteX340" fmla="*/ 758442 w 1261871"/>
                <a:gd name="connsiteY340" fmla="*/ 80211 h 80775"/>
                <a:gd name="connsiteX341" fmla="*/ 758442 w 1261871"/>
                <a:gd name="connsiteY341" fmla="*/ 18489 h 80775"/>
                <a:gd name="connsiteX342" fmla="*/ 764251 w 1261871"/>
                <a:gd name="connsiteY342" fmla="*/ 18489 h 80775"/>
                <a:gd name="connsiteX343" fmla="*/ 764251 w 1261871"/>
                <a:gd name="connsiteY343" fmla="*/ 27442 h 80775"/>
                <a:gd name="connsiteX344" fmla="*/ 771492 w 1261871"/>
                <a:gd name="connsiteY344" fmla="*/ 20584 h 80775"/>
                <a:gd name="connsiteX345" fmla="*/ 781682 w 1261871"/>
                <a:gd name="connsiteY345" fmla="*/ 18108 h 80775"/>
                <a:gd name="connsiteX346" fmla="*/ 780826 w 1261871"/>
                <a:gd name="connsiteY346" fmla="*/ 58589 h 80775"/>
                <a:gd name="connsiteX347" fmla="*/ 789398 w 1261871"/>
                <a:gd name="connsiteY347" fmla="*/ 56398 h 80775"/>
                <a:gd name="connsiteX348" fmla="*/ 795495 w 1261871"/>
                <a:gd name="connsiteY348" fmla="*/ 50207 h 80775"/>
                <a:gd name="connsiteX349" fmla="*/ 795495 w 1261871"/>
                <a:gd name="connsiteY349" fmla="*/ 31919 h 80775"/>
                <a:gd name="connsiteX350" fmla="*/ 789398 w 1261871"/>
                <a:gd name="connsiteY350" fmla="*/ 25728 h 80775"/>
                <a:gd name="connsiteX351" fmla="*/ 772255 w 1261871"/>
                <a:gd name="connsiteY351" fmla="*/ 25728 h 80775"/>
                <a:gd name="connsiteX352" fmla="*/ 766250 w 1261871"/>
                <a:gd name="connsiteY352" fmla="*/ 31919 h 80775"/>
                <a:gd name="connsiteX353" fmla="*/ 766250 w 1261871"/>
                <a:gd name="connsiteY353" fmla="*/ 50207 h 80775"/>
                <a:gd name="connsiteX354" fmla="*/ 772255 w 1261871"/>
                <a:gd name="connsiteY354" fmla="*/ 56398 h 80775"/>
                <a:gd name="connsiteX355" fmla="*/ 780826 w 1261871"/>
                <a:gd name="connsiteY355" fmla="*/ 58589 h 80775"/>
                <a:gd name="connsiteX356" fmla="*/ 821973 w 1261871"/>
                <a:gd name="connsiteY356" fmla="*/ 27347 h 80775"/>
                <a:gd name="connsiteX357" fmla="*/ 828451 w 1261871"/>
                <a:gd name="connsiteY357" fmla="*/ 20489 h 80775"/>
                <a:gd name="connsiteX358" fmla="*/ 838930 w 1261871"/>
                <a:gd name="connsiteY358" fmla="*/ 18108 h 80775"/>
                <a:gd name="connsiteX359" fmla="*/ 838930 w 1261871"/>
                <a:gd name="connsiteY359" fmla="*/ 24013 h 80775"/>
                <a:gd name="connsiteX360" fmla="*/ 837404 w 1261871"/>
                <a:gd name="connsiteY360" fmla="*/ 24013 h 80775"/>
                <a:gd name="connsiteX361" fmla="*/ 826261 w 1261871"/>
                <a:gd name="connsiteY361" fmla="*/ 28300 h 80775"/>
                <a:gd name="connsiteX362" fmla="*/ 822261 w 1261871"/>
                <a:gd name="connsiteY362" fmla="*/ 40587 h 80775"/>
                <a:gd name="connsiteX363" fmla="*/ 822261 w 1261871"/>
                <a:gd name="connsiteY363" fmla="*/ 63542 h 80775"/>
                <a:gd name="connsiteX364" fmla="*/ 816164 w 1261871"/>
                <a:gd name="connsiteY364" fmla="*/ 63542 h 80775"/>
                <a:gd name="connsiteX365" fmla="*/ 816164 w 1261871"/>
                <a:gd name="connsiteY365" fmla="*/ 18489 h 80775"/>
                <a:gd name="connsiteX366" fmla="*/ 821973 w 1261871"/>
                <a:gd name="connsiteY366" fmla="*/ 18489 h 80775"/>
                <a:gd name="connsiteX367" fmla="*/ 821973 w 1261871"/>
                <a:gd name="connsiteY367" fmla="*/ 27347 h 80775"/>
                <a:gd name="connsiteX368" fmla="*/ 867886 w 1261871"/>
                <a:gd name="connsiteY368" fmla="*/ 64018 h 80775"/>
                <a:gd name="connsiteX369" fmla="*/ 856171 w 1261871"/>
                <a:gd name="connsiteY369" fmla="*/ 61066 h 80775"/>
                <a:gd name="connsiteX370" fmla="*/ 847883 w 1261871"/>
                <a:gd name="connsiteY370" fmla="*/ 52874 h 80775"/>
                <a:gd name="connsiteX371" fmla="*/ 847883 w 1261871"/>
                <a:gd name="connsiteY371" fmla="*/ 29157 h 80775"/>
                <a:gd name="connsiteX372" fmla="*/ 856171 w 1261871"/>
                <a:gd name="connsiteY372" fmla="*/ 21061 h 80775"/>
                <a:gd name="connsiteX373" fmla="*/ 867886 w 1261871"/>
                <a:gd name="connsiteY373" fmla="*/ 18108 h 80775"/>
                <a:gd name="connsiteX374" fmla="*/ 879602 w 1261871"/>
                <a:gd name="connsiteY374" fmla="*/ 21061 h 80775"/>
                <a:gd name="connsiteX375" fmla="*/ 887792 w 1261871"/>
                <a:gd name="connsiteY375" fmla="*/ 29157 h 80775"/>
                <a:gd name="connsiteX376" fmla="*/ 887792 w 1261871"/>
                <a:gd name="connsiteY376" fmla="*/ 52874 h 80775"/>
                <a:gd name="connsiteX377" fmla="*/ 879602 w 1261871"/>
                <a:gd name="connsiteY377" fmla="*/ 61066 h 80775"/>
                <a:gd name="connsiteX378" fmla="*/ 867886 w 1261871"/>
                <a:gd name="connsiteY378" fmla="*/ 64018 h 80775"/>
                <a:gd name="connsiteX379" fmla="*/ 867886 w 1261871"/>
                <a:gd name="connsiteY379" fmla="*/ 58589 h 80775"/>
                <a:gd name="connsiteX380" fmla="*/ 876458 w 1261871"/>
                <a:gd name="connsiteY380" fmla="*/ 56398 h 80775"/>
                <a:gd name="connsiteX381" fmla="*/ 882457 w 1261871"/>
                <a:gd name="connsiteY381" fmla="*/ 50207 h 80775"/>
                <a:gd name="connsiteX382" fmla="*/ 884555 w 1261871"/>
                <a:gd name="connsiteY382" fmla="*/ 40682 h 80775"/>
                <a:gd name="connsiteX383" fmla="*/ 882457 w 1261871"/>
                <a:gd name="connsiteY383" fmla="*/ 31157 h 80775"/>
                <a:gd name="connsiteX384" fmla="*/ 876458 w 1261871"/>
                <a:gd name="connsiteY384" fmla="*/ 24966 h 80775"/>
                <a:gd name="connsiteX385" fmla="*/ 867886 w 1261871"/>
                <a:gd name="connsiteY385" fmla="*/ 22775 h 80775"/>
                <a:gd name="connsiteX386" fmla="*/ 859217 w 1261871"/>
                <a:gd name="connsiteY386" fmla="*/ 24966 h 80775"/>
                <a:gd name="connsiteX387" fmla="*/ 853217 w 1261871"/>
                <a:gd name="connsiteY387" fmla="*/ 31157 h 80775"/>
                <a:gd name="connsiteX388" fmla="*/ 851027 w 1261871"/>
                <a:gd name="connsiteY388" fmla="*/ 40682 h 80775"/>
                <a:gd name="connsiteX389" fmla="*/ 853217 w 1261871"/>
                <a:gd name="connsiteY389" fmla="*/ 50207 h 80775"/>
                <a:gd name="connsiteX390" fmla="*/ 859217 w 1261871"/>
                <a:gd name="connsiteY390" fmla="*/ 56398 h 80775"/>
                <a:gd name="connsiteX391" fmla="*/ 867886 w 1261871"/>
                <a:gd name="connsiteY391" fmla="*/ 58589 h 80775"/>
                <a:gd name="connsiteX392" fmla="*/ 930273 w 1261871"/>
                <a:gd name="connsiteY392" fmla="*/ 63542 h 80775"/>
                <a:gd name="connsiteX393" fmla="*/ 915985 w 1261871"/>
                <a:gd name="connsiteY393" fmla="*/ 44492 h 80775"/>
                <a:gd name="connsiteX394" fmla="*/ 901605 w 1261871"/>
                <a:gd name="connsiteY394" fmla="*/ 63542 h 80775"/>
                <a:gd name="connsiteX395" fmla="*/ 894745 w 1261871"/>
                <a:gd name="connsiteY395" fmla="*/ 63542 h 80775"/>
                <a:gd name="connsiteX396" fmla="*/ 912558 w 1261871"/>
                <a:gd name="connsiteY396" fmla="*/ 40396 h 80775"/>
                <a:gd name="connsiteX397" fmla="*/ 895601 w 1261871"/>
                <a:gd name="connsiteY397" fmla="*/ 18489 h 80775"/>
                <a:gd name="connsiteX398" fmla="*/ 902461 w 1261871"/>
                <a:gd name="connsiteY398" fmla="*/ 18489 h 80775"/>
                <a:gd name="connsiteX399" fmla="*/ 915985 w 1261871"/>
                <a:gd name="connsiteY399" fmla="*/ 36110 h 80775"/>
                <a:gd name="connsiteX400" fmla="*/ 929510 w 1261871"/>
                <a:gd name="connsiteY400" fmla="*/ 18489 h 80775"/>
                <a:gd name="connsiteX401" fmla="*/ 936180 w 1261871"/>
                <a:gd name="connsiteY401" fmla="*/ 18489 h 80775"/>
                <a:gd name="connsiteX402" fmla="*/ 919223 w 1261871"/>
                <a:gd name="connsiteY402" fmla="*/ 40396 h 80775"/>
                <a:gd name="connsiteX403" fmla="*/ 937226 w 1261871"/>
                <a:gd name="connsiteY403" fmla="*/ 63542 h 80775"/>
                <a:gd name="connsiteX404" fmla="*/ 950467 w 1261871"/>
                <a:gd name="connsiteY404" fmla="*/ 8583 h 80775"/>
                <a:gd name="connsiteX405" fmla="*/ 947225 w 1261871"/>
                <a:gd name="connsiteY405" fmla="*/ 7345 h 80775"/>
                <a:gd name="connsiteX406" fmla="*/ 947225 w 1261871"/>
                <a:gd name="connsiteY406" fmla="*/ 1249 h 80775"/>
                <a:gd name="connsiteX407" fmla="*/ 950467 w 1261871"/>
                <a:gd name="connsiteY407" fmla="*/ 10 h 80775"/>
                <a:gd name="connsiteX408" fmla="*/ 953611 w 1261871"/>
                <a:gd name="connsiteY408" fmla="*/ 1249 h 80775"/>
                <a:gd name="connsiteX409" fmla="*/ 954848 w 1261871"/>
                <a:gd name="connsiteY409" fmla="*/ 4201 h 80775"/>
                <a:gd name="connsiteX410" fmla="*/ 950848 w 1261871"/>
                <a:gd name="connsiteY410" fmla="*/ 8583 h 80775"/>
                <a:gd name="connsiteX411" fmla="*/ 950467 w 1261871"/>
                <a:gd name="connsiteY411" fmla="*/ 8583 h 80775"/>
                <a:gd name="connsiteX412" fmla="*/ 947323 w 1261871"/>
                <a:gd name="connsiteY412" fmla="*/ 18108 h 80775"/>
                <a:gd name="connsiteX413" fmla="*/ 953420 w 1261871"/>
                <a:gd name="connsiteY413" fmla="*/ 18108 h 80775"/>
                <a:gd name="connsiteX414" fmla="*/ 953420 w 1261871"/>
                <a:gd name="connsiteY414" fmla="*/ 63161 h 80775"/>
                <a:gd name="connsiteX415" fmla="*/ 947323 w 1261871"/>
                <a:gd name="connsiteY415" fmla="*/ 63161 h 80775"/>
                <a:gd name="connsiteX416" fmla="*/ 1026667 w 1261871"/>
                <a:gd name="connsiteY416" fmla="*/ 18108 h 80775"/>
                <a:gd name="connsiteX417" fmla="*/ 1040001 w 1261871"/>
                <a:gd name="connsiteY417" fmla="*/ 23061 h 80775"/>
                <a:gd name="connsiteX418" fmla="*/ 1044764 w 1261871"/>
                <a:gd name="connsiteY418" fmla="*/ 37444 h 80775"/>
                <a:gd name="connsiteX419" fmla="*/ 1044764 w 1261871"/>
                <a:gd name="connsiteY419" fmla="*/ 63542 h 80775"/>
                <a:gd name="connsiteX420" fmla="*/ 1038764 w 1261871"/>
                <a:gd name="connsiteY420" fmla="*/ 63542 h 80775"/>
                <a:gd name="connsiteX421" fmla="*/ 1038764 w 1261871"/>
                <a:gd name="connsiteY421" fmla="*/ 38015 h 80775"/>
                <a:gd name="connsiteX422" fmla="*/ 1035332 w 1261871"/>
                <a:gd name="connsiteY422" fmla="*/ 27347 h 80775"/>
                <a:gd name="connsiteX423" fmla="*/ 1025807 w 1261871"/>
                <a:gd name="connsiteY423" fmla="*/ 23633 h 80775"/>
                <a:gd name="connsiteX424" fmla="*/ 1014761 w 1261871"/>
                <a:gd name="connsiteY424" fmla="*/ 27919 h 80775"/>
                <a:gd name="connsiteX425" fmla="*/ 1010663 w 1261871"/>
                <a:gd name="connsiteY425" fmla="*/ 39920 h 80775"/>
                <a:gd name="connsiteX426" fmla="*/ 1010663 w 1261871"/>
                <a:gd name="connsiteY426" fmla="*/ 63542 h 80775"/>
                <a:gd name="connsiteX427" fmla="*/ 1004566 w 1261871"/>
                <a:gd name="connsiteY427" fmla="*/ 63542 h 80775"/>
                <a:gd name="connsiteX428" fmla="*/ 1004566 w 1261871"/>
                <a:gd name="connsiteY428" fmla="*/ 38015 h 80775"/>
                <a:gd name="connsiteX429" fmla="*/ 1001236 w 1261871"/>
                <a:gd name="connsiteY429" fmla="*/ 27347 h 80775"/>
                <a:gd name="connsiteX430" fmla="*/ 991711 w 1261871"/>
                <a:gd name="connsiteY430" fmla="*/ 23633 h 80775"/>
                <a:gd name="connsiteX431" fmla="*/ 980661 w 1261871"/>
                <a:gd name="connsiteY431" fmla="*/ 27919 h 80775"/>
                <a:gd name="connsiteX432" fmla="*/ 976563 w 1261871"/>
                <a:gd name="connsiteY432" fmla="*/ 39920 h 80775"/>
                <a:gd name="connsiteX433" fmla="*/ 976563 w 1261871"/>
                <a:gd name="connsiteY433" fmla="*/ 63542 h 80775"/>
                <a:gd name="connsiteX434" fmla="*/ 970471 w 1261871"/>
                <a:gd name="connsiteY434" fmla="*/ 63542 h 80775"/>
                <a:gd name="connsiteX435" fmla="*/ 970471 w 1261871"/>
                <a:gd name="connsiteY435" fmla="*/ 18489 h 80775"/>
                <a:gd name="connsiteX436" fmla="*/ 976279 w 1261871"/>
                <a:gd name="connsiteY436" fmla="*/ 18489 h 80775"/>
                <a:gd name="connsiteX437" fmla="*/ 976279 w 1261871"/>
                <a:gd name="connsiteY437" fmla="*/ 26680 h 80775"/>
                <a:gd name="connsiteX438" fmla="*/ 983042 w 1261871"/>
                <a:gd name="connsiteY438" fmla="*/ 20394 h 80775"/>
                <a:gd name="connsiteX439" fmla="*/ 992567 w 1261871"/>
                <a:gd name="connsiteY439" fmla="*/ 18108 h 80775"/>
                <a:gd name="connsiteX440" fmla="*/ 1002092 w 1261871"/>
                <a:gd name="connsiteY440" fmla="*/ 20584 h 80775"/>
                <a:gd name="connsiteX441" fmla="*/ 1008282 w 1261871"/>
                <a:gd name="connsiteY441" fmla="*/ 27633 h 80775"/>
                <a:gd name="connsiteX442" fmla="*/ 1015524 w 1261871"/>
                <a:gd name="connsiteY442" fmla="*/ 20679 h 80775"/>
                <a:gd name="connsiteX443" fmla="*/ 1026188 w 1261871"/>
                <a:gd name="connsiteY443" fmla="*/ 18108 h 80775"/>
                <a:gd name="connsiteX444" fmla="*/ 1077148 w 1261871"/>
                <a:gd name="connsiteY444" fmla="*/ 18108 h 80775"/>
                <a:gd name="connsiteX445" fmla="*/ 1090673 w 1261871"/>
                <a:gd name="connsiteY445" fmla="*/ 22585 h 80775"/>
                <a:gd name="connsiteX446" fmla="*/ 1095342 w 1261871"/>
                <a:gd name="connsiteY446" fmla="*/ 35634 h 80775"/>
                <a:gd name="connsiteX447" fmla="*/ 1095342 w 1261871"/>
                <a:gd name="connsiteY447" fmla="*/ 63542 h 80775"/>
                <a:gd name="connsiteX448" fmla="*/ 1089533 w 1261871"/>
                <a:gd name="connsiteY448" fmla="*/ 63542 h 80775"/>
                <a:gd name="connsiteX449" fmla="*/ 1089533 w 1261871"/>
                <a:gd name="connsiteY449" fmla="*/ 56589 h 80775"/>
                <a:gd name="connsiteX450" fmla="*/ 1083529 w 1261871"/>
                <a:gd name="connsiteY450" fmla="*/ 62018 h 80775"/>
                <a:gd name="connsiteX451" fmla="*/ 1074004 w 1261871"/>
                <a:gd name="connsiteY451" fmla="*/ 64018 h 80775"/>
                <a:gd name="connsiteX452" fmla="*/ 1062005 w 1261871"/>
                <a:gd name="connsiteY452" fmla="*/ 60399 h 80775"/>
                <a:gd name="connsiteX453" fmla="*/ 1060577 w 1261871"/>
                <a:gd name="connsiteY453" fmla="*/ 42816 h 80775"/>
                <a:gd name="connsiteX454" fmla="*/ 1062005 w 1261871"/>
                <a:gd name="connsiteY454" fmla="*/ 41349 h 80775"/>
                <a:gd name="connsiteX455" fmla="*/ 1075246 w 1261871"/>
                <a:gd name="connsiteY455" fmla="*/ 37825 h 80775"/>
                <a:gd name="connsiteX456" fmla="*/ 1089626 w 1261871"/>
                <a:gd name="connsiteY456" fmla="*/ 37825 h 80775"/>
                <a:gd name="connsiteX457" fmla="*/ 1089626 w 1261871"/>
                <a:gd name="connsiteY457" fmla="*/ 35062 h 80775"/>
                <a:gd name="connsiteX458" fmla="*/ 1086291 w 1261871"/>
                <a:gd name="connsiteY458" fmla="*/ 26204 h 80775"/>
                <a:gd name="connsiteX459" fmla="*/ 1076766 w 1261871"/>
                <a:gd name="connsiteY459" fmla="*/ 23156 h 80775"/>
                <a:gd name="connsiteX460" fmla="*/ 1068576 w 1261871"/>
                <a:gd name="connsiteY460" fmla="*/ 24585 h 80775"/>
                <a:gd name="connsiteX461" fmla="*/ 1061814 w 1261871"/>
                <a:gd name="connsiteY461" fmla="*/ 28490 h 80775"/>
                <a:gd name="connsiteX462" fmla="*/ 1059051 w 1261871"/>
                <a:gd name="connsiteY462" fmla="*/ 23918 h 80775"/>
                <a:gd name="connsiteX463" fmla="*/ 1067339 w 1261871"/>
                <a:gd name="connsiteY463" fmla="*/ 19441 h 80775"/>
                <a:gd name="connsiteX464" fmla="*/ 1077436 w 1261871"/>
                <a:gd name="connsiteY464" fmla="*/ 17822 h 80775"/>
                <a:gd name="connsiteX465" fmla="*/ 1074957 w 1261871"/>
                <a:gd name="connsiteY465" fmla="*/ 59161 h 80775"/>
                <a:gd name="connsiteX466" fmla="*/ 1083817 w 1261871"/>
                <a:gd name="connsiteY466" fmla="*/ 56875 h 80775"/>
                <a:gd name="connsiteX467" fmla="*/ 1089342 w 1261871"/>
                <a:gd name="connsiteY467" fmla="*/ 50017 h 80775"/>
                <a:gd name="connsiteX468" fmla="*/ 1089342 w 1261871"/>
                <a:gd name="connsiteY468" fmla="*/ 42683 h 80775"/>
                <a:gd name="connsiteX469" fmla="*/ 1075148 w 1261871"/>
                <a:gd name="connsiteY469" fmla="*/ 42683 h 80775"/>
                <a:gd name="connsiteX470" fmla="*/ 1063623 w 1261871"/>
                <a:gd name="connsiteY470" fmla="*/ 50683 h 80775"/>
                <a:gd name="connsiteX471" fmla="*/ 1066576 w 1261871"/>
                <a:gd name="connsiteY471" fmla="*/ 56970 h 80775"/>
                <a:gd name="connsiteX472" fmla="*/ 1074957 w 1261871"/>
                <a:gd name="connsiteY472" fmla="*/ 59161 h 80775"/>
                <a:gd name="connsiteX473" fmla="*/ 1135633 w 1261871"/>
                <a:gd name="connsiteY473" fmla="*/ 60875 h 80775"/>
                <a:gd name="connsiteX474" fmla="*/ 1131442 w 1261871"/>
                <a:gd name="connsiteY474" fmla="*/ 63161 h 80775"/>
                <a:gd name="connsiteX475" fmla="*/ 1126201 w 1261871"/>
                <a:gd name="connsiteY475" fmla="*/ 64018 h 80775"/>
                <a:gd name="connsiteX476" fmla="*/ 1112964 w 1261871"/>
                <a:gd name="connsiteY476" fmla="*/ 53598 h 80775"/>
                <a:gd name="connsiteX477" fmla="*/ 1112964 w 1261871"/>
                <a:gd name="connsiteY477" fmla="*/ 50874 h 80775"/>
                <a:gd name="connsiteX478" fmla="*/ 1112964 w 1261871"/>
                <a:gd name="connsiteY478" fmla="*/ 23633 h 80775"/>
                <a:gd name="connsiteX479" fmla="*/ 1104867 w 1261871"/>
                <a:gd name="connsiteY479" fmla="*/ 23633 h 80775"/>
                <a:gd name="connsiteX480" fmla="*/ 1104867 w 1261871"/>
                <a:gd name="connsiteY480" fmla="*/ 18489 h 80775"/>
                <a:gd name="connsiteX481" fmla="*/ 1112964 w 1261871"/>
                <a:gd name="connsiteY481" fmla="*/ 18489 h 80775"/>
                <a:gd name="connsiteX482" fmla="*/ 1112964 w 1261871"/>
                <a:gd name="connsiteY482" fmla="*/ 8964 h 80775"/>
                <a:gd name="connsiteX483" fmla="*/ 1119057 w 1261871"/>
                <a:gd name="connsiteY483" fmla="*/ 8964 h 80775"/>
                <a:gd name="connsiteX484" fmla="*/ 1119057 w 1261871"/>
                <a:gd name="connsiteY484" fmla="*/ 18489 h 80775"/>
                <a:gd name="connsiteX485" fmla="*/ 1132772 w 1261871"/>
                <a:gd name="connsiteY485" fmla="*/ 18489 h 80775"/>
                <a:gd name="connsiteX486" fmla="*/ 1132772 w 1261871"/>
                <a:gd name="connsiteY486" fmla="*/ 23633 h 80775"/>
                <a:gd name="connsiteX487" fmla="*/ 1119057 w 1261871"/>
                <a:gd name="connsiteY487" fmla="*/ 23633 h 80775"/>
                <a:gd name="connsiteX488" fmla="*/ 1119057 w 1261871"/>
                <a:gd name="connsiteY488" fmla="*/ 50588 h 80775"/>
                <a:gd name="connsiteX489" fmla="*/ 1121057 w 1261871"/>
                <a:gd name="connsiteY489" fmla="*/ 56684 h 80775"/>
                <a:gd name="connsiteX490" fmla="*/ 1126870 w 1261871"/>
                <a:gd name="connsiteY490" fmla="*/ 58779 h 80775"/>
                <a:gd name="connsiteX491" fmla="*/ 1130489 w 1261871"/>
                <a:gd name="connsiteY491" fmla="*/ 58208 h 80775"/>
                <a:gd name="connsiteX492" fmla="*/ 1133535 w 1261871"/>
                <a:gd name="connsiteY492" fmla="*/ 56494 h 80775"/>
                <a:gd name="connsiteX493" fmla="*/ 1184402 w 1261871"/>
                <a:gd name="connsiteY493" fmla="*/ 42873 h 80775"/>
                <a:gd name="connsiteX494" fmla="*/ 1146302 w 1261871"/>
                <a:gd name="connsiteY494" fmla="*/ 42873 h 80775"/>
                <a:gd name="connsiteX495" fmla="*/ 1151636 w 1261871"/>
                <a:gd name="connsiteY495" fmla="*/ 54303 h 80775"/>
                <a:gd name="connsiteX496" fmla="*/ 1164017 w 1261871"/>
                <a:gd name="connsiteY496" fmla="*/ 58589 h 80775"/>
                <a:gd name="connsiteX497" fmla="*/ 1171733 w 1261871"/>
                <a:gd name="connsiteY497" fmla="*/ 57065 h 80775"/>
                <a:gd name="connsiteX498" fmla="*/ 1177830 w 1261871"/>
                <a:gd name="connsiteY498" fmla="*/ 52684 h 80775"/>
                <a:gd name="connsiteX499" fmla="*/ 1181258 w 1261871"/>
                <a:gd name="connsiteY499" fmla="*/ 56589 h 80775"/>
                <a:gd name="connsiteX500" fmla="*/ 1173733 w 1261871"/>
                <a:gd name="connsiteY500" fmla="*/ 62113 h 80775"/>
                <a:gd name="connsiteX501" fmla="*/ 1164208 w 1261871"/>
                <a:gd name="connsiteY501" fmla="*/ 64018 h 80775"/>
                <a:gd name="connsiteX502" fmla="*/ 1151920 w 1261871"/>
                <a:gd name="connsiteY502" fmla="*/ 61066 h 80775"/>
                <a:gd name="connsiteX503" fmla="*/ 1143539 w 1261871"/>
                <a:gd name="connsiteY503" fmla="*/ 52874 h 80775"/>
                <a:gd name="connsiteX504" fmla="*/ 1140586 w 1261871"/>
                <a:gd name="connsiteY504" fmla="*/ 41063 h 80775"/>
                <a:gd name="connsiteX505" fmla="*/ 1143441 w 1261871"/>
                <a:gd name="connsiteY505" fmla="*/ 29157 h 80775"/>
                <a:gd name="connsiteX506" fmla="*/ 1151348 w 1261871"/>
                <a:gd name="connsiteY506" fmla="*/ 21061 h 80775"/>
                <a:gd name="connsiteX507" fmla="*/ 1173826 w 1261871"/>
                <a:gd name="connsiteY507" fmla="*/ 21061 h 80775"/>
                <a:gd name="connsiteX508" fmla="*/ 1181639 w 1261871"/>
                <a:gd name="connsiteY508" fmla="*/ 29157 h 80775"/>
                <a:gd name="connsiteX509" fmla="*/ 1184495 w 1261871"/>
                <a:gd name="connsiteY509" fmla="*/ 41063 h 80775"/>
                <a:gd name="connsiteX510" fmla="*/ 1162589 w 1261871"/>
                <a:gd name="connsiteY510" fmla="*/ 23346 h 80775"/>
                <a:gd name="connsiteX511" fmla="*/ 1151636 w 1261871"/>
                <a:gd name="connsiteY511" fmla="*/ 27537 h 80775"/>
                <a:gd name="connsiteX512" fmla="*/ 1146683 w 1261871"/>
                <a:gd name="connsiteY512" fmla="*/ 38396 h 80775"/>
                <a:gd name="connsiteX513" fmla="*/ 1178588 w 1261871"/>
                <a:gd name="connsiteY513" fmla="*/ 38396 h 80775"/>
                <a:gd name="connsiteX514" fmla="*/ 1173635 w 1261871"/>
                <a:gd name="connsiteY514" fmla="*/ 27537 h 80775"/>
                <a:gd name="connsiteX515" fmla="*/ 1162589 w 1261871"/>
                <a:gd name="connsiteY515" fmla="*/ 23346 h 80775"/>
                <a:gd name="connsiteX516" fmla="*/ 1196880 w 1261871"/>
                <a:gd name="connsiteY516" fmla="*/ 10 h 80775"/>
                <a:gd name="connsiteX517" fmla="*/ 1202973 w 1261871"/>
                <a:gd name="connsiteY517" fmla="*/ 10 h 80775"/>
                <a:gd name="connsiteX518" fmla="*/ 1202973 w 1261871"/>
                <a:gd name="connsiteY518" fmla="*/ 63542 h 80775"/>
                <a:gd name="connsiteX519" fmla="*/ 1196880 w 1261871"/>
                <a:gd name="connsiteY519" fmla="*/ 63542 h 80775"/>
                <a:gd name="connsiteX520" fmla="*/ 1257839 w 1261871"/>
                <a:gd name="connsiteY520" fmla="*/ 18489 h 80775"/>
                <a:gd name="connsiteX521" fmla="*/ 1235264 w 1261871"/>
                <a:gd name="connsiteY521" fmla="*/ 68971 h 80775"/>
                <a:gd name="connsiteX522" fmla="*/ 1228976 w 1261871"/>
                <a:gd name="connsiteY522" fmla="*/ 78020 h 80775"/>
                <a:gd name="connsiteX523" fmla="*/ 1220311 w 1261871"/>
                <a:gd name="connsiteY523" fmla="*/ 80592 h 80775"/>
                <a:gd name="connsiteX524" fmla="*/ 1214214 w 1261871"/>
                <a:gd name="connsiteY524" fmla="*/ 79639 h 80775"/>
                <a:gd name="connsiteX525" fmla="*/ 1209354 w 1261871"/>
                <a:gd name="connsiteY525" fmla="*/ 76496 h 80775"/>
                <a:gd name="connsiteX526" fmla="*/ 1212116 w 1261871"/>
                <a:gd name="connsiteY526" fmla="*/ 72019 h 80775"/>
                <a:gd name="connsiteX527" fmla="*/ 1220404 w 1261871"/>
                <a:gd name="connsiteY527" fmla="*/ 75448 h 80775"/>
                <a:gd name="connsiteX528" fmla="*/ 1225641 w 1261871"/>
                <a:gd name="connsiteY528" fmla="*/ 73734 h 80775"/>
                <a:gd name="connsiteX529" fmla="*/ 1229738 w 1261871"/>
                <a:gd name="connsiteY529" fmla="*/ 67828 h 80775"/>
                <a:gd name="connsiteX530" fmla="*/ 1231738 w 1261871"/>
                <a:gd name="connsiteY530" fmla="*/ 63447 h 80775"/>
                <a:gd name="connsiteX531" fmla="*/ 1211544 w 1261871"/>
                <a:gd name="connsiteY531" fmla="*/ 18489 h 80775"/>
                <a:gd name="connsiteX532" fmla="*/ 1217930 w 1261871"/>
                <a:gd name="connsiteY532" fmla="*/ 18489 h 80775"/>
                <a:gd name="connsiteX533" fmla="*/ 1234882 w 1261871"/>
                <a:gd name="connsiteY533" fmla="*/ 56589 h 80775"/>
                <a:gd name="connsiteX534" fmla="*/ 1251835 w 1261871"/>
                <a:gd name="connsiteY534" fmla="*/ 18489 h 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Lst>
              <a:rect l="l" t="t" r="r" b="b"/>
              <a:pathLst>
                <a:path w="1261871" h="80775">
                  <a:moveTo>
                    <a:pt x="18729" y="18298"/>
                  </a:moveTo>
                  <a:cubicBezTo>
                    <a:pt x="22733" y="18241"/>
                    <a:pt x="26733" y="19222"/>
                    <a:pt x="30253" y="21156"/>
                  </a:cubicBezTo>
                  <a:cubicBezTo>
                    <a:pt x="33686" y="23099"/>
                    <a:pt x="36448" y="25928"/>
                    <a:pt x="38351" y="29347"/>
                  </a:cubicBezTo>
                  <a:cubicBezTo>
                    <a:pt x="40351" y="33005"/>
                    <a:pt x="41304" y="37101"/>
                    <a:pt x="41211" y="41254"/>
                  </a:cubicBezTo>
                  <a:cubicBezTo>
                    <a:pt x="41304" y="45426"/>
                    <a:pt x="40258" y="49559"/>
                    <a:pt x="38351" y="53255"/>
                  </a:cubicBezTo>
                  <a:cubicBezTo>
                    <a:pt x="36448" y="56637"/>
                    <a:pt x="33686" y="59437"/>
                    <a:pt x="30253" y="61351"/>
                  </a:cubicBezTo>
                  <a:cubicBezTo>
                    <a:pt x="26733" y="63294"/>
                    <a:pt x="22733" y="64285"/>
                    <a:pt x="18729" y="64209"/>
                  </a:cubicBezTo>
                  <a:cubicBezTo>
                    <a:pt x="15399" y="64199"/>
                    <a:pt x="12157" y="63409"/>
                    <a:pt x="9204" y="61923"/>
                  </a:cubicBezTo>
                  <a:cubicBezTo>
                    <a:pt x="6255" y="60370"/>
                    <a:pt x="3776" y="58075"/>
                    <a:pt x="1967" y="55255"/>
                  </a:cubicBezTo>
                  <a:lnTo>
                    <a:pt x="1967" y="80401"/>
                  </a:lnTo>
                  <a:lnTo>
                    <a:pt x="-4033" y="80401"/>
                  </a:lnTo>
                  <a:lnTo>
                    <a:pt x="-4033" y="18679"/>
                  </a:lnTo>
                  <a:lnTo>
                    <a:pt x="1776" y="18679"/>
                  </a:lnTo>
                  <a:lnTo>
                    <a:pt x="1776" y="27633"/>
                  </a:lnTo>
                  <a:cubicBezTo>
                    <a:pt x="3492" y="24690"/>
                    <a:pt x="5967" y="22299"/>
                    <a:pt x="9013" y="20775"/>
                  </a:cubicBezTo>
                  <a:cubicBezTo>
                    <a:pt x="12157" y="19108"/>
                    <a:pt x="15589" y="18260"/>
                    <a:pt x="19110" y="18298"/>
                  </a:cubicBezTo>
                  <a:close/>
                  <a:moveTo>
                    <a:pt x="18729" y="58779"/>
                  </a:moveTo>
                  <a:cubicBezTo>
                    <a:pt x="21682" y="58799"/>
                    <a:pt x="24635" y="58046"/>
                    <a:pt x="27305" y="56589"/>
                  </a:cubicBezTo>
                  <a:cubicBezTo>
                    <a:pt x="29877" y="55151"/>
                    <a:pt x="31970" y="52998"/>
                    <a:pt x="33304" y="50398"/>
                  </a:cubicBezTo>
                  <a:cubicBezTo>
                    <a:pt x="36258" y="44654"/>
                    <a:pt x="36258" y="37853"/>
                    <a:pt x="33304" y="32110"/>
                  </a:cubicBezTo>
                  <a:cubicBezTo>
                    <a:pt x="31970" y="29509"/>
                    <a:pt x="29877" y="27357"/>
                    <a:pt x="27305" y="25918"/>
                  </a:cubicBezTo>
                  <a:cubicBezTo>
                    <a:pt x="21970" y="22880"/>
                    <a:pt x="15399" y="22880"/>
                    <a:pt x="10064" y="25918"/>
                  </a:cubicBezTo>
                  <a:cubicBezTo>
                    <a:pt x="7492" y="27404"/>
                    <a:pt x="5492" y="29547"/>
                    <a:pt x="4060" y="32110"/>
                  </a:cubicBezTo>
                  <a:cubicBezTo>
                    <a:pt x="1302" y="37882"/>
                    <a:pt x="1302" y="44625"/>
                    <a:pt x="4060" y="50398"/>
                  </a:cubicBezTo>
                  <a:cubicBezTo>
                    <a:pt x="5492" y="52960"/>
                    <a:pt x="7492" y="55103"/>
                    <a:pt x="10064" y="56589"/>
                  </a:cubicBezTo>
                  <a:cubicBezTo>
                    <a:pt x="12729" y="58056"/>
                    <a:pt x="15682" y="58808"/>
                    <a:pt x="18729" y="58779"/>
                  </a:cubicBezTo>
                  <a:close/>
                  <a:moveTo>
                    <a:pt x="59880" y="27537"/>
                  </a:moveTo>
                  <a:cubicBezTo>
                    <a:pt x="61210" y="24604"/>
                    <a:pt x="63405" y="22185"/>
                    <a:pt x="66261" y="20679"/>
                  </a:cubicBezTo>
                  <a:cubicBezTo>
                    <a:pt x="69498" y="18984"/>
                    <a:pt x="73116" y="18156"/>
                    <a:pt x="76739" y="18298"/>
                  </a:cubicBezTo>
                  <a:lnTo>
                    <a:pt x="76739" y="24204"/>
                  </a:lnTo>
                  <a:lnTo>
                    <a:pt x="75311" y="24204"/>
                  </a:lnTo>
                  <a:cubicBezTo>
                    <a:pt x="71116" y="23966"/>
                    <a:pt x="67116" y="25528"/>
                    <a:pt x="64163" y="28490"/>
                  </a:cubicBezTo>
                  <a:cubicBezTo>
                    <a:pt x="61307" y="31938"/>
                    <a:pt x="59880" y="36320"/>
                    <a:pt x="60163" y="40777"/>
                  </a:cubicBezTo>
                  <a:lnTo>
                    <a:pt x="60163" y="63733"/>
                  </a:lnTo>
                  <a:lnTo>
                    <a:pt x="54066" y="63733"/>
                  </a:lnTo>
                  <a:lnTo>
                    <a:pt x="54066" y="18679"/>
                  </a:lnTo>
                  <a:lnTo>
                    <a:pt x="59880" y="18679"/>
                  </a:lnTo>
                  <a:lnTo>
                    <a:pt x="59880" y="27537"/>
                  </a:lnTo>
                  <a:close/>
                  <a:moveTo>
                    <a:pt x="105695" y="64209"/>
                  </a:moveTo>
                  <a:cubicBezTo>
                    <a:pt x="101598" y="64228"/>
                    <a:pt x="97598" y="63209"/>
                    <a:pt x="93980" y="61256"/>
                  </a:cubicBezTo>
                  <a:cubicBezTo>
                    <a:pt x="90547" y="59313"/>
                    <a:pt x="87692" y="56484"/>
                    <a:pt x="85785" y="53065"/>
                  </a:cubicBezTo>
                  <a:cubicBezTo>
                    <a:pt x="81692" y="45683"/>
                    <a:pt x="81692" y="36729"/>
                    <a:pt x="85785" y="29347"/>
                  </a:cubicBezTo>
                  <a:cubicBezTo>
                    <a:pt x="87692" y="25937"/>
                    <a:pt x="90547" y="23128"/>
                    <a:pt x="93980" y="21251"/>
                  </a:cubicBezTo>
                  <a:cubicBezTo>
                    <a:pt x="101314" y="17327"/>
                    <a:pt x="110170" y="17327"/>
                    <a:pt x="117504" y="21251"/>
                  </a:cubicBezTo>
                  <a:cubicBezTo>
                    <a:pt x="120932" y="23156"/>
                    <a:pt x="123792" y="25956"/>
                    <a:pt x="125694" y="29347"/>
                  </a:cubicBezTo>
                  <a:cubicBezTo>
                    <a:pt x="129601" y="36767"/>
                    <a:pt x="129601" y="45645"/>
                    <a:pt x="125694" y="53065"/>
                  </a:cubicBezTo>
                  <a:cubicBezTo>
                    <a:pt x="123694" y="56465"/>
                    <a:pt x="120932" y="59284"/>
                    <a:pt x="117504" y="61256"/>
                  </a:cubicBezTo>
                  <a:cubicBezTo>
                    <a:pt x="113886" y="63228"/>
                    <a:pt x="109788" y="64238"/>
                    <a:pt x="105695" y="64209"/>
                  </a:cubicBezTo>
                  <a:close/>
                  <a:moveTo>
                    <a:pt x="105695" y="58779"/>
                  </a:moveTo>
                  <a:cubicBezTo>
                    <a:pt x="108742" y="58808"/>
                    <a:pt x="111695" y="58056"/>
                    <a:pt x="114360" y="56589"/>
                  </a:cubicBezTo>
                  <a:cubicBezTo>
                    <a:pt x="116839" y="55122"/>
                    <a:pt x="118932" y="52979"/>
                    <a:pt x="120267" y="50398"/>
                  </a:cubicBezTo>
                  <a:cubicBezTo>
                    <a:pt x="121792" y="47464"/>
                    <a:pt x="122555" y="44187"/>
                    <a:pt x="122457" y="40873"/>
                  </a:cubicBezTo>
                  <a:cubicBezTo>
                    <a:pt x="122555" y="37567"/>
                    <a:pt x="121792" y="34291"/>
                    <a:pt x="120267" y="31348"/>
                  </a:cubicBezTo>
                  <a:cubicBezTo>
                    <a:pt x="118932" y="28766"/>
                    <a:pt x="116839" y="26623"/>
                    <a:pt x="114360" y="25156"/>
                  </a:cubicBezTo>
                  <a:cubicBezTo>
                    <a:pt x="109025" y="22242"/>
                    <a:pt x="102454" y="22242"/>
                    <a:pt x="97119" y="25156"/>
                  </a:cubicBezTo>
                  <a:cubicBezTo>
                    <a:pt x="94547" y="26595"/>
                    <a:pt x="92454" y="28747"/>
                    <a:pt x="91120" y="31348"/>
                  </a:cubicBezTo>
                  <a:cubicBezTo>
                    <a:pt x="89599" y="34291"/>
                    <a:pt x="88836" y="37567"/>
                    <a:pt x="88929" y="40873"/>
                  </a:cubicBezTo>
                  <a:cubicBezTo>
                    <a:pt x="88836" y="44187"/>
                    <a:pt x="89599" y="47464"/>
                    <a:pt x="91120" y="50398"/>
                  </a:cubicBezTo>
                  <a:cubicBezTo>
                    <a:pt x="92454" y="52998"/>
                    <a:pt x="94547" y="55151"/>
                    <a:pt x="97119" y="56589"/>
                  </a:cubicBezTo>
                  <a:cubicBezTo>
                    <a:pt x="99789" y="58046"/>
                    <a:pt x="102742" y="58799"/>
                    <a:pt x="105695" y="58779"/>
                  </a:cubicBezTo>
                  <a:close/>
                  <a:moveTo>
                    <a:pt x="182751" y="18679"/>
                  </a:moveTo>
                  <a:lnTo>
                    <a:pt x="182751" y="58018"/>
                  </a:lnTo>
                  <a:cubicBezTo>
                    <a:pt x="183323" y="64199"/>
                    <a:pt x="181226" y="70343"/>
                    <a:pt x="177133" y="74972"/>
                  </a:cubicBezTo>
                  <a:cubicBezTo>
                    <a:pt x="172463" y="79011"/>
                    <a:pt x="166366" y="81001"/>
                    <a:pt x="160273" y="80496"/>
                  </a:cubicBezTo>
                  <a:cubicBezTo>
                    <a:pt x="156274" y="80535"/>
                    <a:pt x="152176" y="79925"/>
                    <a:pt x="148367" y="78687"/>
                  </a:cubicBezTo>
                  <a:cubicBezTo>
                    <a:pt x="144842" y="77677"/>
                    <a:pt x="141605" y="75963"/>
                    <a:pt x="138842" y="73639"/>
                  </a:cubicBezTo>
                  <a:lnTo>
                    <a:pt x="141986" y="68971"/>
                  </a:lnTo>
                  <a:cubicBezTo>
                    <a:pt x="144270" y="70991"/>
                    <a:pt x="147032" y="72553"/>
                    <a:pt x="149888" y="73543"/>
                  </a:cubicBezTo>
                  <a:cubicBezTo>
                    <a:pt x="152939" y="74582"/>
                    <a:pt x="156176" y="75134"/>
                    <a:pt x="159413" y="75162"/>
                  </a:cubicBezTo>
                  <a:cubicBezTo>
                    <a:pt x="163985" y="75563"/>
                    <a:pt x="168464" y="74115"/>
                    <a:pt x="171989" y="71162"/>
                  </a:cubicBezTo>
                  <a:cubicBezTo>
                    <a:pt x="174942" y="67752"/>
                    <a:pt x="176463" y="63285"/>
                    <a:pt x="176082" y="58779"/>
                  </a:cubicBezTo>
                  <a:lnTo>
                    <a:pt x="176082" y="53065"/>
                  </a:lnTo>
                  <a:cubicBezTo>
                    <a:pt x="174180" y="55836"/>
                    <a:pt x="171608" y="58075"/>
                    <a:pt x="168654" y="59542"/>
                  </a:cubicBezTo>
                  <a:cubicBezTo>
                    <a:pt x="165510" y="61056"/>
                    <a:pt x="161985" y="61809"/>
                    <a:pt x="158464" y="61733"/>
                  </a:cubicBezTo>
                  <a:cubicBezTo>
                    <a:pt x="154460" y="61818"/>
                    <a:pt x="150460" y="60866"/>
                    <a:pt x="146935" y="58970"/>
                  </a:cubicBezTo>
                  <a:cubicBezTo>
                    <a:pt x="143507" y="57170"/>
                    <a:pt x="140744" y="54465"/>
                    <a:pt x="138745" y="51160"/>
                  </a:cubicBezTo>
                  <a:cubicBezTo>
                    <a:pt x="134842" y="44111"/>
                    <a:pt x="134842" y="35539"/>
                    <a:pt x="138745" y="28490"/>
                  </a:cubicBezTo>
                  <a:cubicBezTo>
                    <a:pt x="140744" y="25204"/>
                    <a:pt x="143507" y="22537"/>
                    <a:pt x="146935" y="20775"/>
                  </a:cubicBezTo>
                  <a:cubicBezTo>
                    <a:pt x="150460" y="18917"/>
                    <a:pt x="154460" y="17965"/>
                    <a:pt x="158464" y="18012"/>
                  </a:cubicBezTo>
                  <a:cubicBezTo>
                    <a:pt x="162083" y="17936"/>
                    <a:pt x="165608" y="18755"/>
                    <a:pt x="168845" y="20394"/>
                  </a:cubicBezTo>
                  <a:cubicBezTo>
                    <a:pt x="171891" y="21889"/>
                    <a:pt x="174463" y="24204"/>
                    <a:pt x="176272" y="27061"/>
                  </a:cubicBezTo>
                  <a:lnTo>
                    <a:pt x="176272" y="18394"/>
                  </a:lnTo>
                  <a:close/>
                  <a:moveTo>
                    <a:pt x="159701" y="56779"/>
                  </a:moveTo>
                  <a:cubicBezTo>
                    <a:pt x="162748" y="56808"/>
                    <a:pt x="165799" y="56084"/>
                    <a:pt x="168557" y="54684"/>
                  </a:cubicBezTo>
                  <a:cubicBezTo>
                    <a:pt x="171129" y="53341"/>
                    <a:pt x="173226" y="51283"/>
                    <a:pt x="174654" y="48778"/>
                  </a:cubicBezTo>
                  <a:cubicBezTo>
                    <a:pt x="177607" y="43435"/>
                    <a:pt x="177607" y="36977"/>
                    <a:pt x="174654" y="31633"/>
                  </a:cubicBezTo>
                  <a:cubicBezTo>
                    <a:pt x="173226" y="29157"/>
                    <a:pt x="171129" y="27138"/>
                    <a:pt x="168557" y="25823"/>
                  </a:cubicBezTo>
                  <a:cubicBezTo>
                    <a:pt x="163036" y="23023"/>
                    <a:pt x="156460" y="23023"/>
                    <a:pt x="150939" y="25823"/>
                  </a:cubicBezTo>
                  <a:cubicBezTo>
                    <a:pt x="148367" y="27138"/>
                    <a:pt x="146270" y="29157"/>
                    <a:pt x="144842" y="31633"/>
                  </a:cubicBezTo>
                  <a:cubicBezTo>
                    <a:pt x="141889" y="36977"/>
                    <a:pt x="141889" y="43435"/>
                    <a:pt x="144842" y="48778"/>
                  </a:cubicBezTo>
                  <a:cubicBezTo>
                    <a:pt x="146270" y="51264"/>
                    <a:pt x="148367" y="53312"/>
                    <a:pt x="150939" y="54684"/>
                  </a:cubicBezTo>
                  <a:cubicBezTo>
                    <a:pt x="153604" y="56074"/>
                    <a:pt x="156650" y="56789"/>
                    <a:pt x="159701" y="56779"/>
                  </a:cubicBezTo>
                  <a:close/>
                  <a:moveTo>
                    <a:pt x="205708" y="27633"/>
                  </a:moveTo>
                  <a:cubicBezTo>
                    <a:pt x="207038" y="24699"/>
                    <a:pt x="209229" y="22289"/>
                    <a:pt x="212089" y="20775"/>
                  </a:cubicBezTo>
                  <a:cubicBezTo>
                    <a:pt x="215326" y="19070"/>
                    <a:pt x="218944" y="18241"/>
                    <a:pt x="222567" y="18394"/>
                  </a:cubicBezTo>
                  <a:lnTo>
                    <a:pt x="222567" y="24299"/>
                  </a:lnTo>
                  <a:lnTo>
                    <a:pt x="220660" y="24299"/>
                  </a:lnTo>
                  <a:cubicBezTo>
                    <a:pt x="216470" y="24061"/>
                    <a:pt x="212470" y="25623"/>
                    <a:pt x="209517" y="28585"/>
                  </a:cubicBezTo>
                  <a:cubicBezTo>
                    <a:pt x="206564" y="31995"/>
                    <a:pt x="205136" y="36396"/>
                    <a:pt x="205420" y="40873"/>
                  </a:cubicBezTo>
                  <a:lnTo>
                    <a:pt x="205420" y="63828"/>
                  </a:lnTo>
                  <a:lnTo>
                    <a:pt x="199420" y="63828"/>
                  </a:lnTo>
                  <a:lnTo>
                    <a:pt x="199420" y="18775"/>
                  </a:lnTo>
                  <a:lnTo>
                    <a:pt x="205229" y="18775"/>
                  </a:lnTo>
                  <a:lnTo>
                    <a:pt x="205229" y="27633"/>
                  </a:lnTo>
                  <a:close/>
                  <a:moveTo>
                    <a:pt x="249235" y="18108"/>
                  </a:moveTo>
                  <a:cubicBezTo>
                    <a:pt x="254189" y="17794"/>
                    <a:pt x="259044" y="19403"/>
                    <a:pt x="262760" y="22585"/>
                  </a:cubicBezTo>
                  <a:cubicBezTo>
                    <a:pt x="266095" y="26052"/>
                    <a:pt x="267904" y="30805"/>
                    <a:pt x="267523" y="35634"/>
                  </a:cubicBezTo>
                  <a:lnTo>
                    <a:pt x="267523" y="63542"/>
                  </a:lnTo>
                  <a:lnTo>
                    <a:pt x="261616" y="63542"/>
                  </a:lnTo>
                  <a:lnTo>
                    <a:pt x="261616" y="56589"/>
                  </a:lnTo>
                  <a:cubicBezTo>
                    <a:pt x="260188" y="58951"/>
                    <a:pt x="258095" y="60847"/>
                    <a:pt x="255616" y="62018"/>
                  </a:cubicBezTo>
                  <a:cubicBezTo>
                    <a:pt x="252663" y="63428"/>
                    <a:pt x="249426" y="64114"/>
                    <a:pt x="246091" y="64018"/>
                  </a:cubicBezTo>
                  <a:cubicBezTo>
                    <a:pt x="241808" y="64199"/>
                    <a:pt x="237520" y="62923"/>
                    <a:pt x="234092" y="60399"/>
                  </a:cubicBezTo>
                  <a:cubicBezTo>
                    <a:pt x="231139" y="58151"/>
                    <a:pt x="229423" y="54589"/>
                    <a:pt x="229613" y="50874"/>
                  </a:cubicBezTo>
                  <a:cubicBezTo>
                    <a:pt x="229423" y="47226"/>
                    <a:pt x="230948" y="43692"/>
                    <a:pt x="233711" y="41349"/>
                  </a:cubicBezTo>
                  <a:cubicBezTo>
                    <a:pt x="237613" y="38663"/>
                    <a:pt x="242282" y="37425"/>
                    <a:pt x="246947" y="37825"/>
                  </a:cubicBezTo>
                  <a:lnTo>
                    <a:pt x="261332" y="37825"/>
                  </a:lnTo>
                  <a:lnTo>
                    <a:pt x="261332" y="35062"/>
                  </a:lnTo>
                  <a:cubicBezTo>
                    <a:pt x="261523" y="31786"/>
                    <a:pt x="260379" y="28576"/>
                    <a:pt x="258095" y="26204"/>
                  </a:cubicBezTo>
                  <a:cubicBezTo>
                    <a:pt x="255426" y="24032"/>
                    <a:pt x="251998" y="22946"/>
                    <a:pt x="248570" y="23156"/>
                  </a:cubicBezTo>
                  <a:cubicBezTo>
                    <a:pt x="245710" y="23146"/>
                    <a:pt x="242947" y="23633"/>
                    <a:pt x="240283" y="24585"/>
                  </a:cubicBezTo>
                  <a:cubicBezTo>
                    <a:pt x="237804" y="25480"/>
                    <a:pt x="235520" y="26804"/>
                    <a:pt x="233520" y="28490"/>
                  </a:cubicBezTo>
                  <a:lnTo>
                    <a:pt x="230758" y="23918"/>
                  </a:lnTo>
                  <a:cubicBezTo>
                    <a:pt x="233232" y="21908"/>
                    <a:pt x="235994" y="20384"/>
                    <a:pt x="239045" y="19441"/>
                  </a:cubicBezTo>
                  <a:cubicBezTo>
                    <a:pt x="242282" y="18365"/>
                    <a:pt x="245710" y="17822"/>
                    <a:pt x="249142" y="17822"/>
                  </a:cubicBezTo>
                  <a:close/>
                  <a:moveTo>
                    <a:pt x="247045" y="59161"/>
                  </a:moveTo>
                  <a:cubicBezTo>
                    <a:pt x="250189" y="59246"/>
                    <a:pt x="253235" y="58456"/>
                    <a:pt x="255905" y="56875"/>
                  </a:cubicBezTo>
                  <a:cubicBezTo>
                    <a:pt x="258379" y="55208"/>
                    <a:pt x="260379" y="52817"/>
                    <a:pt x="261425" y="50017"/>
                  </a:cubicBezTo>
                  <a:lnTo>
                    <a:pt x="261425" y="42683"/>
                  </a:lnTo>
                  <a:lnTo>
                    <a:pt x="247236" y="42683"/>
                  </a:lnTo>
                  <a:cubicBezTo>
                    <a:pt x="239520" y="42683"/>
                    <a:pt x="235711" y="45349"/>
                    <a:pt x="235711" y="50683"/>
                  </a:cubicBezTo>
                  <a:cubicBezTo>
                    <a:pt x="235613" y="53141"/>
                    <a:pt x="236664" y="55493"/>
                    <a:pt x="238664" y="56970"/>
                  </a:cubicBezTo>
                  <a:cubicBezTo>
                    <a:pt x="241138" y="58541"/>
                    <a:pt x="244092" y="59313"/>
                    <a:pt x="247045" y="59161"/>
                  </a:cubicBezTo>
                  <a:close/>
                  <a:moveTo>
                    <a:pt x="340295" y="18108"/>
                  </a:moveTo>
                  <a:cubicBezTo>
                    <a:pt x="345248" y="17822"/>
                    <a:pt x="350104" y="19622"/>
                    <a:pt x="353629" y="23061"/>
                  </a:cubicBezTo>
                  <a:cubicBezTo>
                    <a:pt x="357154" y="26976"/>
                    <a:pt x="358964" y="32186"/>
                    <a:pt x="358489" y="37444"/>
                  </a:cubicBezTo>
                  <a:lnTo>
                    <a:pt x="358489" y="63542"/>
                  </a:lnTo>
                  <a:lnTo>
                    <a:pt x="352392" y="63542"/>
                  </a:lnTo>
                  <a:lnTo>
                    <a:pt x="352392" y="38015"/>
                  </a:lnTo>
                  <a:cubicBezTo>
                    <a:pt x="352676" y="34148"/>
                    <a:pt x="351439" y="30328"/>
                    <a:pt x="348964" y="27347"/>
                  </a:cubicBezTo>
                  <a:cubicBezTo>
                    <a:pt x="346485" y="24785"/>
                    <a:pt x="342960" y="23432"/>
                    <a:pt x="339439" y="23633"/>
                  </a:cubicBezTo>
                  <a:cubicBezTo>
                    <a:pt x="335342" y="23394"/>
                    <a:pt x="331244" y="24956"/>
                    <a:pt x="328389" y="27919"/>
                  </a:cubicBezTo>
                  <a:cubicBezTo>
                    <a:pt x="325528" y="31233"/>
                    <a:pt x="324008" y="35539"/>
                    <a:pt x="324291" y="39920"/>
                  </a:cubicBezTo>
                  <a:lnTo>
                    <a:pt x="324291" y="63542"/>
                  </a:lnTo>
                  <a:lnTo>
                    <a:pt x="318199" y="63542"/>
                  </a:lnTo>
                  <a:lnTo>
                    <a:pt x="318199" y="38015"/>
                  </a:lnTo>
                  <a:cubicBezTo>
                    <a:pt x="318482" y="34157"/>
                    <a:pt x="317338" y="30338"/>
                    <a:pt x="314864" y="27347"/>
                  </a:cubicBezTo>
                  <a:cubicBezTo>
                    <a:pt x="312385" y="24804"/>
                    <a:pt x="308860" y="23451"/>
                    <a:pt x="305339" y="23633"/>
                  </a:cubicBezTo>
                  <a:cubicBezTo>
                    <a:pt x="301242" y="23404"/>
                    <a:pt x="297144" y="24966"/>
                    <a:pt x="294289" y="27919"/>
                  </a:cubicBezTo>
                  <a:cubicBezTo>
                    <a:pt x="291433" y="31233"/>
                    <a:pt x="289907" y="35539"/>
                    <a:pt x="290191" y="39920"/>
                  </a:cubicBezTo>
                  <a:lnTo>
                    <a:pt x="290191" y="63542"/>
                  </a:lnTo>
                  <a:lnTo>
                    <a:pt x="284098" y="63542"/>
                  </a:lnTo>
                  <a:lnTo>
                    <a:pt x="284098" y="18489"/>
                  </a:lnTo>
                  <a:lnTo>
                    <a:pt x="290000" y="18489"/>
                  </a:lnTo>
                  <a:lnTo>
                    <a:pt x="290000" y="26680"/>
                  </a:lnTo>
                  <a:cubicBezTo>
                    <a:pt x="291526" y="23966"/>
                    <a:pt x="293907" y="21785"/>
                    <a:pt x="296670" y="20394"/>
                  </a:cubicBezTo>
                  <a:cubicBezTo>
                    <a:pt x="299623" y="18870"/>
                    <a:pt x="302860" y="18089"/>
                    <a:pt x="306195" y="18108"/>
                  </a:cubicBezTo>
                  <a:cubicBezTo>
                    <a:pt x="309529" y="18089"/>
                    <a:pt x="312864" y="18937"/>
                    <a:pt x="315720" y="20584"/>
                  </a:cubicBezTo>
                  <a:cubicBezTo>
                    <a:pt x="318482" y="22185"/>
                    <a:pt x="320766" y="24661"/>
                    <a:pt x="322008" y="27633"/>
                  </a:cubicBezTo>
                  <a:cubicBezTo>
                    <a:pt x="323626" y="24661"/>
                    <a:pt x="326101" y="22251"/>
                    <a:pt x="329152" y="20679"/>
                  </a:cubicBezTo>
                  <a:cubicBezTo>
                    <a:pt x="332389" y="18917"/>
                    <a:pt x="336105" y="18032"/>
                    <a:pt x="339816" y="18108"/>
                  </a:cubicBezTo>
                  <a:close/>
                  <a:moveTo>
                    <a:pt x="387064" y="64018"/>
                  </a:moveTo>
                  <a:cubicBezTo>
                    <a:pt x="383539" y="64018"/>
                    <a:pt x="380014" y="63466"/>
                    <a:pt x="376586" y="62399"/>
                  </a:cubicBezTo>
                  <a:cubicBezTo>
                    <a:pt x="373726" y="61618"/>
                    <a:pt x="371061" y="60256"/>
                    <a:pt x="368772" y="58399"/>
                  </a:cubicBezTo>
                  <a:lnTo>
                    <a:pt x="371442" y="53636"/>
                  </a:lnTo>
                  <a:cubicBezTo>
                    <a:pt x="373633" y="55255"/>
                    <a:pt x="376014" y="56475"/>
                    <a:pt x="378586" y="57256"/>
                  </a:cubicBezTo>
                  <a:cubicBezTo>
                    <a:pt x="381441" y="58218"/>
                    <a:pt x="384492" y="58694"/>
                    <a:pt x="387539" y="58684"/>
                  </a:cubicBezTo>
                  <a:cubicBezTo>
                    <a:pt x="390873" y="58989"/>
                    <a:pt x="394110" y="58323"/>
                    <a:pt x="397064" y="56779"/>
                  </a:cubicBezTo>
                  <a:cubicBezTo>
                    <a:pt x="398971" y="55636"/>
                    <a:pt x="400110" y="53569"/>
                    <a:pt x="400110" y="51350"/>
                  </a:cubicBezTo>
                  <a:cubicBezTo>
                    <a:pt x="400208" y="49855"/>
                    <a:pt x="399538" y="48407"/>
                    <a:pt x="398398" y="47445"/>
                  </a:cubicBezTo>
                  <a:cubicBezTo>
                    <a:pt x="397254" y="46388"/>
                    <a:pt x="395827" y="45635"/>
                    <a:pt x="394301" y="45254"/>
                  </a:cubicBezTo>
                  <a:cubicBezTo>
                    <a:pt x="392110" y="44654"/>
                    <a:pt x="389920" y="44178"/>
                    <a:pt x="387729" y="43825"/>
                  </a:cubicBezTo>
                  <a:cubicBezTo>
                    <a:pt x="384776" y="43321"/>
                    <a:pt x="381730" y="42625"/>
                    <a:pt x="378869" y="41730"/>
                  </a:cubicBezTo>
                  <a:cubicBezTo>
                    <a:pt x="376679" y="41044"/>
                    <a:pt x="374679" y="39796"/>
                    <a:pt x="373153" y="38110"/>
                  </a:cubicBezTo>
                  <a:cubicBezTo>
                    <a:pt x="371535" y="36101"/>
                    <a:pt x="370679" y="33548"/>
                    <a:pt x="370870" y="30967"/>
                  </a:cubicBezTo>
                  <a:cubicBezTo>
                    <a:pt x="370679" y="27204"/>
                    <a:pt x="372488" y="23623"/>
                    <a:pt x="375535" y="21442"/>
                  </a:cubicBezTo>
                  <a:cubicBezTo>
                    <a:pt x="379441" y="18832"/>
                    <a:pt x="384013" y="17556"/>
                    <a:pt x="388683" y="17822"/>
                  </a:cubicBezTo>
                  <a:cubicBezTo>
                    <a:pt x="391636" y="17832"/>
                    <a:pt x="394585" y="18213"/>
                    <a:pt x="397445" y="18965"/>
                  </a:cubicBezTo>
                  <a:cubicBezTo>
                    <a:pt x="399919" y="19641"/>
                    <a:pt x="402398" y="20670"/>
                    <a:pt x="404589" y="22013"/>
                  </a:cubicBezTo>
                  <a:lnTo>
                    <a:pt x="401919" y="26966"/>
                  </a:lnTo>
                  <a:cubicBezTo>
                    <a:pt x="398017" y="24318"/>
                    <a:pt x="393348" y="22956"/>
                    <a:pt x="388683" y="23061"/>
                  </a:cubicBezTo>
                  <a:cubicBezTo>
                    <a:pt x="385632" y="22823"/>
                    <a:pt x="382585" y="23556"/>
                    <a:pt x="379921" y="25156"/>
                  </a:cubicBezTo>
                  <a:cubicBezTo>
                    <a:pt x="378014" y="26309"/>
                    <a:pt x="376870" y="28376"/>
                    <a:pt x="376967" y="30586"/>
                  </a:cubicBezTo>
                  <a:cubicBezTo>
                    <a:pt x="376870" y="32129"/>
                    <a:pt x="377442" y="33624"/>
                    <a:pt x="378586" y="34681"/>
                  </a:cubicBezTo>
                  <a:cubicBezTo>
                    <a:pt x="379823" y="35739"/>
                    <a:pt x="381251" y="36520"/>
                    <a:pt x="382776" y="36967"/>
                  </a:cubicBezTo>
                  <a:cubicBezTo>
                    <a:pt x="385060" y="37577"/>
                    <a:pt x="387348" y="38053"/>
                    <a:pt x="389636" y="38396"/>
                  </a:cubicBezTo>
                  <a:cubicBezTo>
                    <a:pt x="393255" y="39158"/>
                    <a:pt x="396110" y="39825"/>
                    <a:pt x="398301" y="40492"/>
                  </a:cubicBezTo>
                  <a:cubicBezTo>
                    <a:pt x="400398" y="41149"/>
                    <a:pt x="402301" y="42358"/>
                    <a:pt x="403826" y="44016"/>
                  </a:cubicBezTo>
                  <a:cubicBezTo>
                    <a:pt x="405445" y="45911"/>
                    <a:pt x="406305" y="48378"/>
                    <a:pt x="406114" y="50874"/>
                  </a:cubicBezTo>
                  <a:cubicBezTo>
                    <a:pt x="406305" y="54684"/>
                    <a:pt x="404398" y="58294"/>
                    <a:pt x="401254" y="60399"/>
                  </a:cubicBezTo>
                  <a:cubicBezTo>
                    <a:pt x="397157" y="62971"/>
                    <a:pt x="392394" y="64199"/>
                    <a:pt x="387539" y="63923"/>
                  </a:cubicBezTo>
                  <a:close/>
                  <a:moveTo>
                    <a:pt x="463264" y="60875"/>
                  </a:moveTo>
                  <a:cubicBezTo>
                    <a:pt x="462022" y="61932"/>
                    <a:pt x="460595" y="62714"/>
                    <a:pt x="459069" y="63161"/>
                  </a:cubicBezTo>
                  <a:cubicBezTo>
                    <a:pt x="457358" y="63733"/>
                    <a:pt x="455641" y="64018"/>
                    <a:pt x="453832" y="64018"/>
                  </a:cubicBezTo>
                  <a:cubicBezTo>
                    <a:pt x="447261" y="64799"/>
                    <a:pt x="441354" y="60132"/>
                    <a:pt x="440591" y="53598"/>
                  </a:cubicBezTo>
                  <a:cubicBezTo>
                    <a:pt x="440498" y="52693"/>
                    <a:pt x="440498" y="51779"/>
                    <a:pt x="440591" y="50874"/>
                  </a:cubicBezTo>
                  <a:lnTo>
                    <a:pt x="440591" y="23633"/>
                  </a:lnTo>
                  <a:lnTo>
                    <a:pt x="432499" y="23633"/>
                  </a:lnTo>
                  <a:lnTo>
                    <a:pt x="432499" y="18489"/>
                  </a:lnTo>
                  <a:lnTo>
                    <a:pt x="440591" y="18489"/>
                  </a:lnTo>
                  <a:lnTo>
                    <a:pt x="440591" y="8964"/>
                  </a:lnTo>
                  <a:lnTo>
                    <a:pt x="446689" y="8964"/>
                  </a:lnTo>
                  <a:lnTo>
                    <a:pt x="446689" y="18489"/>
                  </a:lnTo>
                  <a:lnTo>
                    <a:pt x="460404" y="18489"/>
                  </a:lnTo>
                  <a:lnTo>
                    <a:pt x="460404" y="23633"/>
                  </a:lnTo>
                  <a:lnTo>
                    <a:pt x="446689" y="23633"/>
                  </a:lnTo>
                  <a:lnTo>
                    <a:pt x="446689" y="50588"/>
                  </a:lnTo>
                  <a:cubicBezTo>
                    <a:pt x="446498" y="52798"/>
                    <a:pt x="447261" y="54989"/>
                    <a:pt x="448688" y="56684"/>
                  </a:cubicBezTo>
                  <a:cubicBezTo>
                    <a:pt x="450214" y="58180"/>
                    <a:pt x="452307" y="58941"/>
                    <a:pt x="454497" y="58779"/>
                  </a:cubicBezTo>
                  <a:cubicBezTo>
                    <a:pt x="455739" y="58779"/>
                    <a:pt x="456976" y="58589"/>
                    <a:pt x="458120" y="58208"/>
                  </a:cubicBezTo>
                  <a:cubicBezTo>
                    <a:pt x="459167" y="57770"/>
                    <a:pt x="460213" y="57198"/>
                    <a:pt x="461167" y="56494"/>
                  </a:cubicBezTo>
                  <a:close/>
                  <a:moveTo>
                    <a:pt x="490123" y="18108"/>
                  </a:moveTo>
                  <a:cubicBezTo>
                    <a:pt x="495076" y="17794"/>
                    <a:pt x="499932" y="19403"/>
                    <a:pt x="503648" y="22585"/>
                  </a:cubicBezTo>
                  <a:cubicBezTo>
                    <a:pt x="506983" y="26052"/>
                    <a:pt x="508792" y="30805"/>
                    <a:pt x="508410" y="35634"/>
                  </a:cubicBezTo>
                  <a:lnTo>
                    <a:pt x="508410" y="63542"/>
                  </a:lnTo>
                  <a:lnTo>
                    <a:pt x="502601" y="63542"/>
                  </a:lnTo>
                  <a:lnTo>
                    <a:pt x="502601" y="56589"/>
                  </a:lnTo>
                  <a:cubicBezTo>
                    <a:pt x="501076" y="58932"/>
                    <a:pt x="498983" y="60818"/>
                    <a:pt x="496504" y="62018"/>
                  </a:cubicBezTo>
                  <a:cubicBezTo>
                    <a:pt x="493551" y="63428"/>
                    <a:pt x="490314" y="64114"/>
                    <a:pt x="486979" y="64018"/>
                  </a:cubicBezTo>
                  <a:cubicBezTo>
                    <a:pt x="482691" y="64199"/>
                    <a:pt x="478408" y="62923"/>
                    <a:pt x="474980" y="60399"/>
                  </a:cubicBezTo>
                  <a:cubicBezTo>
                    <a:pt x="472027" y="58122"/>
                    <a:pt x="470408" y="54579"/>
                    <a:pt x="470501" y="50874"/>
                  </a:cubicBezTo>
                  <a:cubicBezTo>
                    <a:pt x="470310" y="47207"/>
                    <a:pt x="471836" y="43654"/>
                    <a:pt x="474691" y="41349"/>
                  </a:cubicBezTo>
                  <a:cubicBezTo>
                    <a:pt x="478598" y="38653"/>
                    <a:pt x="483263" y="37405"/>
                    <a:pt x="487933" y="37825"/>
                  </a:cubicBezTo>
                  <a:lnTo>
                    <a:pt x="502220" y="37825"/>
                  </a:lnTo>
                  <a:lnTo>
                    <a:pt x="502220" y="35062"/>
                  </a:lnTo>
                  <a:cubicBezTo>
                    <a:pt x="502504" y="31776"/>
                    <a:pt x="501267" y="28547"/>
                    <a:pt x="498983" y="26204"/>
                  </a:cubicBezTo>
                  <a:cubicBezTo>
                    <a:pt x="496313" y="24013"/>
                    <a:pt x="492886" y="22928"/>
                    <a:pt x="489458" y="23156"/>
                  </a:cubicBezTo>
                  <a:cubicBezTo>
                    <a:pt x="486598" y="23146"/>
                    <a:pt x="483835" y="23633"/>
                    <a:pt x="481170" y="24585"/>
                  </a:cubicBezTo>
                  <a:cubicBezTo>
                    <a:pt x="478691" y="25480"/>
                    <a:pt x="476408" y="26804"/>
                    <a:pt x="474408" y="28490"/>
                  </a:cubicBezTo>
                  <a:lnTo>
                    <a:pt x="471738" y="23918"/>
                  </a:lnTo>
                  <a:cubicBezTo>
                    <a:pt x="474119" y="21889"/>
                    <a:pt x="476882" y="20365"/>
                    <a:pt x="479933" y="19441"/>
                  </a:cubicBezTo>
                  <a:cubicBezTo>
                    <a:pt x="483170" y="18375"/>
                    <a:pt x="486598" y="17822"/>
                    <a:pt x="490025" y="17822"/>
                  </a:cubicBezTo>
                  <a:close/>
                  <a:moveTo>
                    <a:pt x="488026" y="59161"/>
                  </a:moveTo>
                  <a:cubicBezTo>
                    <a:pt x="491077" y="59256"/>
                    <a:pt x="494123" y="58465"/>
                    <a:pt x="496792" y="56875"/>
                  </a:cubicBezTo>
                  <a:cubicBezTo>
                    <a:pt x="499267" y="55208"/>
                    <a:pt x="501174" y="52817"/>
                    <a:pt x="502313" y="50017"/>
                  </a:cubicBezTo>
                  <a:lnTo>
                    <a:pt x="502313" y="42683"/>
                  </a:lnTo>
                  <a:lnTo>
                    <a:pt x="487360" y="42683"/>
                  </a:lnTo>
                  <a:cubicBezTo>
                    <a:pt x="479645" y="42683"/>
                    <a:pt x="475836" y="45349"/>
                    <a:pt x="475836" y="50683"/>
                  </a:cubicBezTo>
                  <a:cubicBezTo>
                    <a:pt x="475738" y="53141"/>
                    <a:pt x="476789" y="55493"/>
                    <a:pt x="478789" y="56970"/>
                  </a:cubicBezTo>
                  <a:cubicBezTo>
                    <a:pt x="481361" y="58561"/>
                    <a:pt x="484314" y="59322"/>
                    <a:pt x="487267" y="59161"/>
                  </a:cubicBezTo>
                  <a:close/>
                  <a:moveTo>
                    <a:pt x="541655" y="40968"/>
                  </a:moveTo>
                  <a:lnTo>
                    <a:pt x="530986" y="50493"/>
                  </a:lnTo>
                  <a:lnTo>
                    <a:pt x="530986" y="63352"/>
                  </a:lnTo>
                  <a:lnTo>
                    <a:pt x="524986" y="63352"/>
                  </a:lnTo>
                  <a:lnTo>
                    <a:pt x="524986" y="-180"/>
                  </a:lnTo>
                  <a:lnTo>
                    <a:pt x="530986" y="-180"/>
                  </a:lnTo>
                  <a:lnTo>
                    <a:pt x="530986" y="42873"/>
                  </a:lnTo>
                  <a:lnTo>
                    <a:pt x="557942" y="18298"/>
                  </a:lnTo>
                  <a:lnTo>
                    <a:pt x="565467" y="18298"/>
                  </a:lnTo>
                  <a:lnTo>
                    <a:pt x="546417" y="36682"/>
                  </a:lnTo>
                  <a:lnTo>
                    <a:pt x="567467" y="63352"/>
                  </a:lnTo>
                  <a:lnTo>
                    <a:pt x="560035" y="63352"/>
                  </a:lnTo>
                  <a:close/>
                  <a:moveTo>
                    <a:pt x="613948" y="42873"/>
                  </a:moveTo>
                  <a:lnTo>
                    <a:pt x="575848" y="42873"/>
                  </a:lnTo>
                  <a:cubicBezTo>
                    <a:pt x="575941" y="47254"/>
                    <a:pt x="577941" y="51388"/>
                    <a:pt x="581183" y="54303"/>
                  </a:cubicBezTo>
                  <a:cubicBezTo>
                    <a:pt x="584610" y="57208"/>
                    <a:pt x="589089" y="58741"/>
                    <a:pt x="593563" y="58589"/>
                  </a:cubicBezTo>
                  <a:cubicBezTo>
                    <a:pt x="596233" y="58627"/>
                    <a:pt x="598805" y="58103"/>
                    <a:pt x="601279" y="57065"/>
                  </a:cubicBezTo>
                  <a:cubicBezTo>
                    <a:pt x="603660" y="56094"/>
                    <a:pt x="605758" y="54598"/>
                    <a:pt x="607376" y="52684"/>
                  </a:cubicBezTo>
                  <a:lnTo>
                    <a:pt x="610804" y="56589"/>
                  </a:lnTo>
                  <a:cubicBezTo>
                    <a:pt x="608804" y="59046"/>
                    <a:pt x="606232" y="60951"/>
                    <a:pt x="603279" y="62113"/>
                  </a:cubicBezTo>
                  <a:cubicBezTo>
                    <a:pt x="600233" y="63352"/>
                    <a:pt x="596991" y="63999"/>
                    <a:pt x="593754" y="64018"/>
                  </a:cubicBezTo>
                  <a:cubicBezTo>
                    <a:pt x="589471" y="64056"/>
                    <a:pt x="585275" y="63047"/>
                    <a:pt x="581466" y="61066"/>
                  </a:cubicBezTo>
                  <a:cubicBezTo>
                    <a:pt x="578039" y="59132"/>
                    <a:pt x="575085" y="56303"/>
                    <a:pt x="573085" y="52874"/>
                  </a:cubicBezTo>
                  <a:cubicBezTo>
                    <a:pt x="571086" y="49264"/>
                    <a:pt x="570039" y="45188"/>
                    <a:pt x="570132" y="41063"/>
                  </a:cubicBezTo>
                  <a:cubicBezTo>
                    <a:pt x="570039" y="36920"/>
                    <a:pt x="571086" y="32824"/>
                    <a:pt x="572992" y="29157"/>
                  </a:cubicBezTo>
                  <a:cubicBezTo>
                    <a:pt x="574802" y="25785"/>
                    <a:pt x="577564" y="22975"/>
                    <a:pt x="580894" y="21061"/>
                  </a:cubicBezTo>
                  <a:cubicBezTo>
                    <a:pt x="587847" y="17127"/>
                    <a:pt x="596424" y="17127"/>
                    <a:pt x="603377" y="21061"/>
                  </a:cubicBezTo>
                  <a:cubicBezTo>
                    <a:pt x="606707" y="22985"/>
                    <a:pt x="609376" y="25785"/>
                    <a:pt x="611185" y="29157"/>
                  </a:cubicBezTo>
                  <a:cubicBezTo>
                    <a:pt x="613185" y="32814"/>
                    <a:pt x="614139" y="36920"/>
                    <a:pt x="614041" y="41063"/>
                  </a:cubicBezTo>
                  <a:close/>
                  <a:moveTo>
                    <a:pt x="592135" y="23346"/>
                  </a:moveTo>
                  <a:cubicBezTo>
                    <a:pt x="588038" y="23251"/>
                    <a:pt x="584136" y="24756"/>
                    <a:pt x="581183" y="27537"/>
                  </a:cubicBezTo>
                  <a:cubicBezTo>
                    <a:pt x="578229" y="30386"/>
                    <a:pt x="576420" y="34272"/>
                    <a:pt x="576229" y="38396"/>
                  </a:cubicBezTo>
                  <a:lnTo>
                    <a:pt x="608139" y="38396"/>
                  </a:lnTo>
                  <a:cubicBezTo>
                    <a:pt x="607948" y="34272"/>
                    <a:pt x="606139" y="30386"/>
                    <a:pt x="603186" y="27537"/>
                  </a:cubicBezTo>
                  <a:cubicBezTo>
                    <a:pt x="600233" y="24747"/>
                    <a:pt x="596233" y="23242"/>
                    <a:pt x="592135" y="23346"/>
                  </a:cubicBezTo>
                  <a:close/>
                  <a:moveTo>
                    <a:pt x="664717" y="18108"/>
                  </a:moveTo>
                  <a:cubicBezTo>
                    <a:pt x="669670" y="17794"/>
                    <a:pt x="674526" y="19403"/>
                    <a:pt x="678242" y="22585"/>
                  </a:cubicBezTo>
                  <a:cubicBezTo>
                    <a:pt x="681577" y="26071"/>
                    <a:pt x="683288" y="30814"/>
                    <a:pt x="682907" y="35634"/>
                  </a:cubicBezTo>
                  <a:lnTo>
                    <a:pt x="682907" y="63542"/>
                  </a:lnTo>
                  <a:lnTo>
                    <a:pt x="677098" y="63542"/>
                  </a:lnTo>
                  <a:lnTo>
                    <a:pt x="677098" y="56589"/>
                  </a:lnTo>
                  <a:cubicBezTo>
                    <a:pt x="675670" y="58932"/>
                    <a:pt x="673572" y="60818"/>
                    <a:pt x="671098" y="62018"/>
                  </a:cubicBezTo>
                  <a:cubicBezTo>
                    <a:pt x="668145" y="63409"/>
                    <a:pt x="664908" y="64095"/>
                    <a:pt x="661573" y="64018"/>
                  </a:cubicBezTo>
                  <a:cubicBezTo>
                    <a:pt x="657285" y="64199"/>
                    <a:pt x="653095" y="62923"/>
                    <a:pt x="649569" y="60399"/>
                  </a:cubicBezTo>
                  <a:cubicBezTo>
                    <a:pt x="644332" y="56112"/>
                    <a:pt x="643570" y="48369"/>
                    <a:pt x="647858" y="43111"/>
                  </a:cubicBezTo>
                  <a:cubicBezTo>
                    <a:pt x="648332" y="42463"/>
                    <a:pt x="648904" y="41873"/>
                    <a:pt x="649569" y="41349"/>
                  </a:cubicBezTo>
                  <a:cubicBezTo>
                    <a:pt x="653476" y="38653"/>
                    <a:pt x="658145" y="37405"/>
                    <a:pt x="662810" y="37825"/>
                  </a:cubicBezTo>
                  <a:lnTo>
                    <a:pt x="677098" y="37825"/>
                  </a:lnTo>
                  <a:lnTo>
                    <a:pt x="677098" y="35062"/>
                  </a:lnTo>
                  <a:cubicBezTo>
                    <a:pt x="677386" y="31776"/>
                    <a:pt x="676144" y="28547"/>
                    <a:pt x="673861" y="26204"/>
                  </a:cubicBezTo>
                  <a:cubicBezTo>
                    <a:pt x="671191" y="24013"/>
                    <a:pt x="667763" y="22928"/>
                    <a:pt x="664336" y="23156"/>
                  </a:cubicBezTo>
                  <a:cubicBezTo>
                    <a:pt x="661573" y="23146"/>
                    <a:pt x="658810" y="23623"/>
                    <a:pt x="656146" y="24585"/>
                  </a:cubicBezTo>
                  <a:cubicBezTo>
                    <a:pt x="653667" y="25461"/>
                    <a:pt x="651383" y="26785"/>
                    <a:pt x="649379" y="28490"/>
                  </a:cubicBezTo>
                  <a:lnTo>
                    <a:pt x="646621" y="23918"/>
                  </a:lnTo>
                  <a:cubicBezTo>
                    <a:pt x="649095" y="21927"/>
                    <a:pt x="651857" y="20413"/>
                    <a:pt x="654811" y="19441"/>
                  </a:cubicBezTo>
                  <a:cubicBezTo>
                    <a:pt x="658145" y="18365"/>
                    <a:pt x="661573" y="17822"/>
                    <a:pt x="665001" y="17822"/>
                  </a:cubicBezTo>
                  <a:close/>
                  <a:moveTo>
                    <a:pt x="662527" y="59161"/>
                  </a:moveTo>
                  <a:cubicBezTo>
                    <a:pt x="665671" y="59246"/>
                    <a:pt x="668717" y="58456"/>
                    <a:pt x="671382" y="56875"/>
                  </a:cubicBezTo>
                  <a:cubicBezTo>
                    <a:pt x="673861" y="55198"/>
                    <a:pt x="675763" y="52807"/>
                    <a:pt x="676814" y="50017"/>
                  </a:cubicBezTo>
                  <a:lnTo>
                    <a:pt x="676814" y="42683"/>
                  </a:lnTo>
                  <a:lnTo>
                    <a:pt x="662717" y="42683"/>
                  </a:lnTo>
                  <a:cubicBezTo>
                    <a:pt x="655001" y="42683"/>
                    <a:pt x="651095" y="45349"/>
                    <a:pt x="651095" y="50683"/>
                  </a:cubicBezTo>
                  <a:cubicBezTo>
                    <a:pt x="651002" y="53150"/>
                    <a:pt x="652141" y="55503"/>
                    <a:pt x="654141" y="56970"/>
                  </a:cubicBezTo>
                  <a:cubicBezTo>
                    <a:pt x="656620" y="58561"/>
                    <a:pt x="659573" y="59322"/>
                    <a:pt x="662527" y="59161"/>
                  </a:cubicBezTo>
                  <a:close/>
                  <a:moveTo>
                    <a:pt x="722723" y="18108"/>
                  </a:moveTo>
                  <a:cubicBezTo>
                    <a:pt x="726723" y="18060"/>
                    <a:pt x="730629" y="19041"/>
                    <a:pt x="734155" y="20965"/>
                  </a:cubicBezTo>
                  <a:cubicBezTo>
                    <a:pt x="737582" y="22890"/>
                    <a:pt x="740345" y="25728"/>
                    <a:pt x="742247" y="29157"/>
                  </a:cubicBezTo>
                  <a:cubicBezTo>
                    <a:pt x="744252" y="32805"/>
                    <a:pt x="745298" y="36910"/>
                    <a:pt x="745201" y="41063"/>
                  </a:cubicBezTo>
                  <a:cubicBezTo>
                    <a:pt x="745201" y="45245"/>
                    <a:pt x="744252" y="49378"/>
                    <a:pt x="742247" y="53065"/>
                  </a:cubicBezTo>
                  <a:cubicBezTo>
                    <a:pt x="740438" y="56465"/>
                    <a:pt x="737582" y="59275"/>
                    <a:pt x="734248" y="61161"/>
                  </a:cubicBezTo>
                  <a:cubicBezTo>
                    <a:pt x="730722" y="63094"/>
                    <a:pt x="726723" y="64075"/>
                    <a:pt x="722723" y="64018"/>
                  </a:cubicBezTo>
                  <a:cubicBezTo>
                    <a:pt x="719388" y="64018"/>
                    <a:pt x="716151" y="63228"/>
                    <a:pt x="713198" y="61733"/>
                  </a:cubicBezTo>
                  <a:cubicBezTo>
                    <a:pt x="710245" y="60180"/>
                    <a:pt x="707770" y="57884"/>
                    <a:pt x="705961" y="55065"/>
                  </a:cubicBezTo>
                  <a:lnTo>
                    <a:pt x="705961" y="80211"/>
                  </a:lnTo>
                  <a:lnTo>
                    <a:pt x="699864" y="80211"/>
                  </a:lnTo>
                  <a:lnTo>
                    <a:pt x="699864" y="18489"/>
                  </a:lnTo>
                  <a:lnTo>
                    <a:pt x="705673" y="18489"/>
                  </a:lnTo>
                  <a:lnTo>
                    <a:pt x="705673" y="27442"/>
                  </a:lnTo>
                  <a:cubicBezTo>
                    <a:pt x="707389" y="24518"/>
                    <a:pt x="709863" y="22137"/>
                    <a:pt x="712914" y="20584"/>
                  </a:cubicBezTo>
                  <a:cubicBezTo>
                    <a:pt x="716054" y="18917"/>
                    <a:pt x="719579" y="18070"/>
                    <a:pt x="723104" y="18108"/>
                  </a:cubicBezTo>
                  <a:close/>
                  <a:moveTo>
                    <a:pt x="722723" y="58589"/>
                  </a:moveTo>
                  <a:cubicBezTo>
                    <a:pt x="725676" y="58608"/>
                    <a:pt x="728629" y="57856"/>
                    <a:pt x="731294" y="56398"/>
                  </a:cubicBezTo>
                  <a:cubicBezTo>
                    <a:pt x="733866" y="54941"/>
                    <a:pt x="735964" y="52798"/>
                    <a:pt x="737392" y="50207"/>
                  </a:cubicBezTo>
                  <a:cubicBezTo>
                    <a:pt x="740345" y="44463"/>
                    <a:pt x="740345" y="37663"/>
                    <a:pt x="737392" y="31919"/>
                  </a:cubicBezTo>
                  <a:cubicBezTo>
                    <a:pt x="735964" y="29328"/>
                    <a:pt x="733866" y="27185"/>
                    <a:pt x="731294" y="25728"/>
                  </a:cubicBezTo>
                  <a:cubicBezTo>
                    <a:pt x="725960" y="22680"/>
                    <a:pt x="719486" y="22680"/>
                    <a:pt x="714151" y="25728"/>
                  </a:cubicBezTo>
                  <a:cubicBezTo>
                    <a:pt x="711579" y="27166"/>
                    <a:pt x="709482" y="29319"/>
                    <a:pt x="708152" y="31919"/>
                  </a:cubicBezTo>
                  <a:cubicBezTo>
                    <a:pt x="705198" y="37663"/>
                    <a:pt x="705198" y="44463"/>
                    <a:pt x="708152" y="50207"/>
                  </a:cubicBezTo>
                  <a:cubicBezTo>
                    <a:pt x="709482" y="52807"/>
                    <a:pt x="711579" y="54960"/>
                    <a:pt x="714151" y="56398"/>
                  </a:cubicBezTo>
                  <a:cubicBezTo>
                    <a:pt x="716816" y="57856"/>
                    <a:pt x="719770" y="58608"/>
                    <a:pt x="722723" y="58589"/>
                  </a:cubicBezTo>
                  <a:close/>
                  <a:moveTo>
                    <a:pt x="781301" y="18108"/>
                  </a:moveTo>
                  <a:cubicBezTo>
                    <a:pt x="785300" y="18060"/>
                    <a:pt x="789305" y="19041"/>
                    <a:pt x="792826" y="20965"/>
                  </a:cubicBezTo>
                  <a:cubicBezTo>
                    <a:pt x="796258" y="22890"/>
                    <a:pt x="799021" y="25728"/>
                    <a:pt x="800830" y="29157"/>
                  </a:cubicBezTo>
                  <a:cubicBezTo>
                    <a:pt x="802830" y="32786"/>
                    <a:pt x="803876" y="36901"/>
                    <a:pt x="803783" y="41063"/>
                  </a:cubicBezTo>
                  <a:cubicBezTo>
                    <a:pt x="803876" y="45254"/>
                    <a:pt x="802830" y="49397"/>
                    <a:pt x="800830" y="53065"/>
                  </a:cubicBezTo>
                  <a:cubicBezTo>
                    <a:pt x="799021" y="56465"/>
                    <a:pt x="796160" y="59275"/>
                    <a:pt x="792826" y="61161"/>
                  </a:cubicBezTo>
                  <a:cubicBezTo>
                    <a:pt x="789305" y="63094"/>
                    <a:pt x="785300" y="64075"/>
                    <a:pt x="781301" y="64018"/>
                  </a:cubicBezTo>
                  <a:cubicBezTo>
                    <a:pt x="777966" y="64009"/>
                    <a:pt x="774729" y="63218"/>
                    <a:pt x="771776" y="61733"/>
                  </a:cubicBezTo>
                  <a:cubicBezTo>
                    <a:pt x="768822" y="60180"/>
                    <a:pt x="766348" y="57884"/>
                    <a:pt x="764539" y="55065"/>
                  </a:cubicBezTo>
                  <a:lnTo>
                    <a:pt x="764539" y="80211"/>
                  </a:lnTo>
                  <a:lnTo>
                    <a:pt x="758442" y="80211"/>
                  </a:lnTo>
                  <a:lnTo>
                    <a:pt x="758442" y="18489"/>
                  </a:lnTo>
                  <a:lnTo>
                    <a:pt x="764251" y="18489"/>
                  </a:lnTo>
                  <a:lnTo>
                    <a:pt x="764251" y="27442"/>
                  </a:lnTo>
                  <a:cubicBezTo>
                    <a:pt x="765967" y="24518"/>
                    <a:pt x="768441" y="22137"/>
                    <a:pt x="771492" y="20584"/>
                  </a:cubicBezTo>
                  <a:cubicBezTo>
                    <a:pt x="774636" y="18917"/>
                    <a:pt x="778157" y="18070"/>
                    <a:pt x="781682" y="18108"/>
                  </a:cubicBezTo>
                  <a:close/>
                  <a:moveTo>
                    <a:pt x="780826" y="58589"/>
                  </a:moveTo>
                  <a:cubicBezTo>
                    <a:pt x="783780" y="58608"/>
                    <a:pt x="786826" y="57856"/>
                    <a:pt x="789398" y="56398"/>
                  </a:cubicBezTo>
                  <a:cubicBezTo>
                    <a:pt x="791970" y="54970"/>
                    <a:pt x="794067" y="52817"/>
                    <a:pt x="795495" y="50207"/>
                  </a:cubicBezTo>
                  <a:cubicBezTo>
                    <a:pt x="798448" y="44463"/>
                    <a:pt x="798448" y="37663"/>
                    <a:pt x="795495" y="31919"/>
                  </a:cubicBezTo>
                  <a:cubicBezTo>
                    <a:pt x="794067" y="29309"/>
                    <a:pt x="791970" y="27157"/>
                    <a:pt x="789398" y="25728"/>
                  </a:cubicBezTo>
                  <a:cubicBezTo>
                    <a:pt x="784063" y="22680"/>
                    <a:pt x="777589" y="22680"/>
                    <a:pt x="772255" y="25728"/>
                  </a:cubicBezTo>
                  <a:cubicBezTo>
                    <a:pt x="769683" y="27166"/>
                    <a:pt x="767585" y="29319"/>
                    <a:pt x="766250" y="31919"/>
                  </a:cubicBezTo>
                  <a:cubicBezTo>
                    <a:pt x="763302" y="37663"/>
                    <a:pt x="763302" y="44463"/>
                    <a:pt x="766250" y="50207"/>
                  </a:cubicBezTo>
                  <a:cubicBezTo>
                    <a:pt x="767585" y="52807"/>
                    <a:pt x="769683" y="54960"/>
                    <a:pt x="772255" y="56398"/>
                  </a:cubicBezTo>
                  <a:cubicBezTo>
                    <a:pt x="774920" y="57856"/>
                    <a:pt x="777873" y="58608"/>
                    <a:pt x="780826" y="58589"/>
                  </a:cubicBezTo>
                  <a:close/>
                  <a:moveTo>
                    <a:pt x="821973" y="27347"/>
                  </a:moveTo>
                  <a:cubicBezTo>
                    <a:pt x="823307" y="24404"/>
                    <a:pt x="825591" y="21994"/>
                    <a:pt x="828451" y="20489"/>
                  </a:cubicBezTo>
                  <a:cubicBezTo>
                    <a:pt x="831688" y="18784"/>
                    <a:pt x="835307" y="17956"/>
                    <a:pt x="838930" y="18108"/>
                  </a:cubicBezTo>
                  <a:lnTo>
                    <a:pt x="838930" y="24013"/>
                  </a:lnTo>
                  <a:lnTo>
                    <a:pt x="837404" y="24013"/>
                  </a:lnTo>
                  <a:cubicBezTo>
                    <a:pt x="833214" y="23813"/>
                    <a:pt x="829214" y="25366"/>
                    <a:pt x="826261" y="28300"/>
                  </a:cubicBezTo>
                  <a:cubicBezTo>
                    <a:pt x="823400" y="31748"/>
                    <a:pt x="821973" y="36129"/>
                    <a:pt x="822261" y="40587"/>
                  </a:cubicBezTo>
                  <a:lnTo>
                    <a:pt x="822261" y="63542"/>
                  </a:lnTo>
                  <a:lnTo>
                    <a:pt x="816164" y="63542"/>
                  </a:lnTo>
                  <a:lnTo>
                    <a:pt x="816164" y="18489"/>
                  </a:lnTo>
                  <a:lnTo>
                    <a:pt x="821973" y="18489"/>
                  </a:lnTo>
                  <a:lnTo>
                    <a:pt x="821973" y="27347"/>
                  </a:lnTo>
                  <a:close/>
                  <a:moveTo>
                    <a:pt x="867886" y="64018"/>
                  </a:moveTo>
                  <a:cubicBezTo>
                    <a:pt x="863789" y="64056"/>
                    <a:pt x="859789" y="63037"/>
                    <a:pt x="856171" y="61066"/>
                  </a:cubicBezTo>
                  <a:cubicBezTo>
                    <a:pt x="852738" y="59122"/>
                    <a:pt x="849883" y="56294"/>
                    <a:pt x="847883" y="52874"/>
                  </a:cubicBezTo>
                  <a:cubicBezTo>
                    <a:pt x="843976" y="45454"/>
                    <a:pt x="843976" y="36577"/>
                    <a:pt x="847883" y="29157"/>
                  </a:cubicBezTo>
                  <a:cubicBezTo>
                    <a:pt x="849883" y="25737"/>
                    <a:pt x="852738" y="22937"/>
                    <a:pt x="856171" y="21061"/>
                  </a:cubicBezTo>
                  <a:cubicBezTo>
                    <a:pt x="859789" y="19089"/>
                    <a:pt x="863789" y="18070"/>
                    <a:pt x="867886" y="18108"/>
                  </a:cubicBezTo>
                  <a:cubicBezTo>
                    <a:pt x="871979" y="18079"/>
                    <a:pt x="875979" y="19098"/>
                    <a:pt x="879602" y="21061"/>
                  </a:cubicBezTo>
                  <a:cubicBezTo>
                    <a:pt x="883029" y="22937"/>
                    <a:pt x="885885" y="25747"/>
                    <a:pt x="887792" y="29157"/>
                  </a:cubicBezTo>
                  <a:cubicBezTo>
                    <a:pt x="891699" y="36577"/>
                    <a:pt x="891699" y="45454"/>
                    <a:pt x="887792" y="52874"/>
                  </a:cubicBezTo>
                  <a:cubicBezTo>
                    <a:pt x="885885" y="56294"/>
                    <a:pt x="883029" y="59122"/>
                    <a:pt x="879602" y="61066"/>
                  </a:cubicBezTo>
                  <a:cubicBezTo>
                    <a:pt x="875979" y="63037"/>
                    <a:pt x="871979" y="64047"/>
                    <a:pt x="867886" y="64018"/>
                  </a:cubicBezTo>
                  <a:close/>
                  <a:moveTo>
                    <a:pt x="867886" y="58589"/>
                  </a:moveTo>
                  <a:cubicBezTo>
                    <a:pt x="870932" y="58618"/>
                    <a:pt x="873886" y="57865"/>
                    <a:pt x="876458" y="56398"/>
                  </a:cubicBezTo>
                  <a:cubicBezTo>
                    <a:pt x="879030" y="54960"/>
                    <a:pt x="881123" y="52807"/>
                    <a:pt x="882457" y="50207"/>
                  </a:cubicBezTo>
                  <a:cubicBezTo>
                    <a:pt x="883983" y="47264"/>
                    <a:pt x="884648" y="43987"/>
                    <a:pt x="884555" y="40682"/>
                  </a:cubicBezTo>
                  <a:cubicBezTo>
                    <a:pt x="884648" y="37377"/>
                    <a:pt x="883983" y="34110"/>
                    <a:pt x="882457" y="31157"/>
                  </a:cubicBezTo>
                  <a:cubicBezTo>
                    <a:pt x="881123" y="28557"/>
                    <a:pt x="879030" y="26404"/>
                    <a:pt x="876458" y="24966"/>
                  </a:cubicBezTo>
                  <a:cubicBezTo>
                    <a:pt x="873886" y="23499"/>
                    <a:pt x="870932" y="22747"/>
                    <a:pt x="867886" y="22775"/>
                  </a:cubicBezTo>
                  <a:cubicBezTo>
                    <a:pt x="864835" y="22747"/>
                    <a:pt x="861882" y="23499"/>
                    <a:pt x="859217" y="24966"/>
                  </a:cubicBezTo>
                  <a:cubicBezTo>
                    <a:pt x="856738" y="26452"/>
                    <a:pt x="854645" y="28595"/>
                    <a:pt x="853217" y="31157"/>
                  </a:cubicBezTo>
                  <a:cubicBezTo>
                    <a:pt x="851692" y="34100"/>
                    <a:pt x="850929" y="37377"/>
                    <a:pt x="851027" y="40682"/>
                  </a:cubicBezTo>
                  <a:cubicBezTo>
                    <a:pt x="850929" y="43997"/>
                    <a:pt x="851692" y="47274"/>
                    <a:pt x="853217" y="50207"/>
                  </a:cubicBezTo>
                  <a:cubicBezTo>
                    <a:pt x="854645" y="52769"/>
                    <a:pt x="856738" y="54913"/>
                    <a:pt x="859217" y="56398"/>
                  </a:cubicBezTo>
                  <a:cubicBezTo>
                    <a:pt x="861882" y="57865"/>
                    <a:pt x="864835" y="58618"/>
                    <a:pt x="867886" y="58589"/>
                  </a:cubicBezTo>
                  <a:close/>
                  <a:moveTo>
                    <a:pt x="930273" y="63542"/>
                  </a:moveTo>
                  <a:lnTo>
                    <a:pt x="915985" y="44492"/>
                  </a:lnTo>
                  <a:lnTo>
                    <a:pt x="901605" y="63542"/>
                  </a:lnTo>
                  <a:lnTo>
                    <a:pt x="894745" y="63542"/>
                  </a:lnTo>
                  <a:lnTo>
                    <a:pt x="912558" y="40396"/>
                  </a:lnTo>
                  <a:lnTo>
                    <a:pt x="895601" y="18489"/>
                  </a:lnTo>
                  <a:lnTo>
                    <a:pt x="902461" y="18489"/>
                  </a:lnTo>
                  <a:lnTo>
                    <a:pt x="915985" y="36110"/>
                  </a:lnTo>
                  <a:lnTo>
                    <a:pt x="929510" y="18489"/>
                  </a:lnTo>
                  <a:lnTo>
                    <a:pt x="936180" y="18489"/>
                  </a:lnTo>
                  <a:lnTo>
                    <a:pt x="919223" y="40396"/>
                  </a:lnTo>
                  <a:lnTo>
                    <a:pt x="937226" y="63542"/>
                  </a:lnTo>
                  <a:close/>
                  <a:moveTo>
                    <a:pt x="950467" y="8583"/>
                  </a:moveTo>
                  <a:cubicBezTo>
                    <a:pt x="949230" y="8640"/>
                    <a:pt x="948086" y="8192"/>
                    <a:pt x="947225" y="7345"/>
                  </a:cubicBezTo>
                  <a:cubicBezTo>
                    <a:pt x="945607" y="5649"/>
                    <a:pt x="945607" y="2944"/>
                    <a:pt x="947225" y="1249"/>
                  </a:cubicBezTo>
                  <a:cubicBezTo>
                    <a:pt x="948086" y="401"/>
                    <a:pt x="949230" y="-47"/>
                    <a:pt x="950467" y="10"/>
                  </a:cubicBezTo>
                  <a:cubicBezTo>
                    <a:pt x="951611" y="-37"/>
                    <a:pt x="952751" y="410"/>
                    <a:pt x="953611" y="1249"/>
                  </a:cubicBezTo>
                  <a:cubicBezTo>
                    <a:pt x="954467" y="2001"/>
                    <a:pt x="954848" y="3087"/>
                    <a:pt x="954848" y="4201"/>
                  </a:cubicBezTo>
                  <a:cubicBezTo>
                    <a:pt x="954941" y="6516"/>
                    <a:pt x="953132" y="8478"/>
                    <a:pt x="950848" y="8583"/>
                  </a:cubicBezTo>
                  <a:cubicBezTo>
                    <a:pt x="950751" y="8592"/>
                    <a:pt x="950560" y="8592"/>
                    <a:pt x="950467" y="8583"/>
                  </a:cubicBezTo>
                  <a:close/>
                  <a:moveTo>
                    <a:pt x="947323" y="18108"/>
                  </a:moveTo>
                  <a:lnTo>
                    <a:pt x="953420" y="18108"/>
                  </a:lnTo>
                  <a:lnTo>
                    <a:pt x="953420" y="63161"/>
                  </a:lnTo>
                  <a:lnTo>
                    <a:pt x="947323" y="63161"/>
                  </a:lnTo>
                  <a:close/>
                  <a:moveTo>
                    <a:pt x="1026667" y="18108"/>
                  </a:moveTo>
                  <a:cubicBezTo>
                    <a:pt x="1031620" y="17822"/>
                    <a:pt x="1036476" y="19622"/>
                    <a:pt x="1040001" y="23061"/>
                  </a:cubicBezTo>
                  <a:cubicBezTo>
                    <a:pt x="1043527" y="26995"/>
                    <a:pt x="1045238" y="32195"/>
                    <a:pt x="1044764" y="37444"/>
                  </a:cubicBezTo>
                  <a:lnTo>
                    <a:pt x="1044764" y="63542"/>
                  </a:lnTo>
                  <a:lnTo>
                    <a:pt x="1038764" y="63542"/>
                  </a:lnTo>
                  <a:lnTo>
                    <a:pt x="1038764" y="38015"/>
                  </a:lnTo>
                  <a:cubicBezTo>
                    <a:pt x="1039048" y="34148"/>
                    <a:pt x="1037811" y="30328"/>
                    <a:pt x="1035332" y="27347"/>
                  </a:cubicBezTo>
                  <a:cubicBezTo>
                    <a:pt x="1032857" y="24785"/>
                    <a:pt x="1029332" y="23432"/>
                    <a:pt x="1025807" y="23633"/>
                  </a:cubicBezTo>
                  <a:cubicBezTo>
                    <a:pt x="1021714" y="23394"/>
                    <a:pt x="1017616" y="24956"/>
                    <a:pt x="1014761" y="27919"/>
                  </a:cubicBezTo>
                  <a:cubicBezTo>
                    <a:pt x="1011901" y="31233"/>
                    <a:pt x="1010380" y="35539"/>
                    <a:pt x="1010663" y="39920"/>
                  </a:cubicBezTo>
                  <a:lnTo>
                    <a:pt x="1010663" y="63542"/>
                  </a:lnTo>
                  <a:lnTo>
                    <a:pt x="1004566" y="63542"/>
                  </a:lnTo>
                  <a:lnTo>
                    <a:pt x="1004566" y="38015"/>
                  </a:lnTo>
                  <a:cubicBezTo>
                    <a:pt x="1004854" y="34157"/>
                    <a:pt x="1003710" y="30338"/>
                    <a:pt x="1001236" y="27347"/>
                  </a:cubicBezTo>
                  <a:cubicBezTo>
                    <a:pt x="998757" y="24804"/>
                    <a:pt x="995232" y="23451"/>
                    <a:pt x="991711" y="23633"/>
                  </a:cubicBezTo>
                  <a:cubicBezTo>
                    <a:pt x="987614" y="23404"/>
                    <a:pt x="983516" y="24966"/>
                    <a:pt x="980661" y="27919"/>
                  </a:cubicBezTo>
                  <a:cubicBezTo>
                    <a:pt x="977805" y="31233"/>
                    <a:pt x="976279" y="35539"/>
                    <a:pt x="976563" y="39920"/>
                  </a:cubicBezTo>
                  <a:lnTo>
                    <a:pt x="976563" y="63542"/>
                  </a:lnTo>
                  <a:lnTo>
                    <a:pt x="970471" y="63542"/>
                  </a:lnTo>
                  <a:lnTo>
                    <a:pt x="970471" y="18489"/>
                  </a:lnTo>
                  <a:lnTo>
                    <a:pt x="976279" y="18489"/>
                  </a:lnTo>
                  <a:lnTo>
                    <a:pt x="976279" y="26680"/>
                  </a:lnTo>
                  <a:cubicBezTo>
                    <a:pt x="977898" y="23985"/>
                    <a:pt x="980279" y="21804"/>
                    <a:pt x="983042" y="20394"/>
                  </a:cubicBezTo>
                  <a:cubicBezTo>
                    <a:pt x="985995" y="18870"/>
                    <a:pt x="989232" y="18089"/>
                    <a:pt x="992567" y="18108"/>
                  </a:cubicBezTo>
                  <a:cubicBezTo>
                    <a:pt x="995902" y="18089"/>
                    <a:pt x="999236" y="18937"/>
                    <a:pt x="1002092" y="20584"/>
                  </a:cubicBezTo>
                  <a:cubicBezTo>
                    <a:pt x="1004854" y="22156"/>
                    <a:pt x="1007045" y="24642"/>
                    <a:pt x="1008282" y="27633"/>
                  </a:cubicBezTo>
                  <a:cubicBezTo>
                    <a:pt x="1009998" y="24680"/>
                    <a:pt x="1012473" y="22270"/>
                    <a:pt x="1015524" y="20679"/>
                  </a:cubicBezTo>
                  <a:cubicBezTo>
                    <a:pt x="1018761" y="18917"/>
                    <a:pt x="1022477" y="18032"/>
                    <a:pt x="1026188" y="18108"/>
                  </a:cubicBezTo>
                  <a:close/>
                  <a:moveTo>
                    <a:pt x="1077148" y="18108"/>
                  </a:moveTo>
                  <a:cubicBezTo>
                    <a:pt x="1082101" y="17794"/>
                    <a:pt x="1086961" y="19403"/>
                    <a:pt x="1090673" y="22585"/>
                  </a:cubicBezTo>
                  <a:cubicBezTo>
                    <a:pt x="1094007" y="26071"/>
                    <a:pt x="1095723" y="30814"/>
                    <a:pt x="1095342" y="35634"/>
                  </a:cubicBezTo>
                  <a:lnTo>
                    <a:pt x="1095342" y="63542"/>
                  </a:lnTo>
                  <a:lnTo>
                    <a:pt x="1089533" y="63542"/>
                  </a:lnTo>
                  <a:lnTo>
                    <a:pt x="1089533" y="56589"/>
                  </a:lnTo>
                  <a:cubicBezTo>
                    <a:pt x="1088101" y="58951"/>
                    <a:pt x="1086008" y="60847"/>
                    <a:pt x="1083529" y="62018"/>
                  </a:cubicBezTo>
                  <a:cubicBezTo>
                    <a:pt x="1080575" y="63428"/>
                    <a:pt x="1077338" y="64104"/>
                    <a:pt x="1074004" y="64018"/>
                  </a:cubicBezTo>
                  <a:cubicBezTo>
                    <a:pt x="1069720" y="64199"/>
                    <a:pt x="1065530" y="62923"/>
                    <a:pt x="1062005" y="60399"/>
                  </a:cubicBezTo>
                  <a:cubicBezTo>
                    <a:pt x="1056763" y="55951"/>
                    <a:pt x="1056098" y="48073"/>
                    <a:pt x="1060577" y="42816"/>
                  </a:cubicBezTo>
                  <a:cubicBezTo>
                    <a:pt x="1060958" y="42282"/>
                    <a:pt x="1061432" y="41797"/>
                    <a:pt x="1062005" y="41349"/>
                  </a:cubicBezTo>
                  <a:cubicBezTo>
                    <a:pt x="1065911" y="38663"/>
                    <a:pt x="1070576" y="37425"/>
                    <a:pt x="1075246" y="37825"/>
                  </a:cubicBezTo>
                  <a:lnTo>
                    <a:pt x="1089626" y="37825"/>
                  </a:lnTo>
                  <a:lnTo>
                    <a:pt x="1089626" y="35062"/>
                  </a:lnTo>
                  <a:cubicBezTo>
                    <a:pt x="1089817" y="31767"/>
                    <a:pt x="1088673" y="28538"/>
                    <a:pt x="1086291" y="26204"/>
                  </a:cubicBezTo>
                  <a:cubicBezTo>
                    <a:pt x="1083626" y="24004"/>
                    <a:pt x="1080199" y="22908"/>
                    <a:pt x="1076766" y="23156"/>
                  </a:cubicBezTo>
                  <a:cubicBezTo>
                    <a:pt x="1074004" y="23146"/>
                    <a:pt x="1071241" y="23633"/>
                    <a:pt x="1068576" y="24585"/>
                  </a:cubicBezTo>
                  <a:cubicBezTo>
                    <a:pt x="1066097" y="25461"/>
                    <a:pt x="1063814" y="26785"/>
                    <a:pt x="1061814" y="28490"/>
                  </a:cubicBezTo>
                  <a:lnTo>
                    <a:pt x="1059051" y="23918"/>
                  </a:lnTo>
                  <a:cubicBezTo>
                    <a:pt x="1061525" y="21908"/>
                    <a:pt x="1064288" y="20384"/>
                    <a:pt x="1067339" y="19441"/>
                  </a:cubicBezTo>
                  <a:cubicBezTo>
                    <a:pt x="1070576" y="18365"/>
                    <a:pt x="1074004" y="17822"/>
                    <a:pt x="1077436" y="17822"/>
                  </a:cubicBezTo>
                  <a:close/>
                  <a:moveTo>
                    <a:pt x="1074957" y="59161"/>
                  </a:moveTo>
                  <a:cubicBezTo>
                    <a:pt x="1078101" y="59246"/>
                    <a:pt x="1081148" y="58456"/>
                    <a:pt x="1083817" y="56875"/>
                  </a:cubicBezTo>
                  <a:cubicBezTo>
                    <a:pt x="1086291" y="55208"/>
                    <a:pt x="1088198" y="52817"/>
                    <a:pt x="1089342" y="50017"/>
                  </a:cubicBezTo>
                  <a:lnTo>
                    <a:pt x="1089342" y="42683"/>
                  </a:lnTo>
                  <a:lnTo>
                    <a:pt x="1075148" y="42683"/>
                  </a:lnTo>
                  <a:cubicBezTo>
                    <a:pt x="1067432" y="42683"/>
                    <a:pt x="1063623" y="45349"/>
                    <a:pt x="1063623" y="50683"/>
                  </a:cubicBezTo>
                  <a:cubicBezTo>
                    <a:pt x="1063530" y="53141"/>
                    <a:pt x="1064576" y="55493"/>
                    <a:pt x="1066576" y="56970"/>
                  </a:cubicBezTo>
                  <a:cubicBezTo>
                    <a:pt x="1069051" y="58561"/>
                    <a:pt x="1072004" y="59322"/>
                    <a:pt x="1074957" y="59161"/>
                  </a:cubicBezTo>
                  <a:close/>
                  <a:moveTo>
                    <a:pt x="1135633" y="60875"/>
                  </a:moveTo>
                  <a:cubicBezTo>
                    <a:pt x="1134395" y="61932"/>
                    <a:pt x="1132963" y="62714"/>
                    <a:pt x="1131442" y="63161"/>
                  </a:cubicBezTo>
                  <a:cubicBezTo>
                    <a:pt x="1129726" y="63733"/>
                    <a:pt x="1128010" y="64018"/>
                    <a:pt x="1126201" y="64018"/>
                  </a:cubicBezTo>
                  <a:cubicBezTo>
                    <a:pt x="1119629" y="64799"/>
                    <a:pt x="1113722" y="60132"/>
                    <a:pt x="1112964" y="53598"/>
                  </a:cubicBezTo>
                  <a:cubicBezTo>
                    <a:pt x="1112867" y="52693"/>
                    <a:pt x="1112867" y="51779"/>
                    <a:pt x="1112964" y="50874"/>
                  </a:cubicBezTo>
                  <a:lnTo>
                    <a:pt x="1112964" y="23633"/>
                  </a:lnTo>
                  <a:lnTo>
                    <a:pt x="1104867" y="23633"/>
                  </a:lnTo>
                  <a:lnTo>
                    <a:pt x="1104867" y="18489"/>
                  </a:lnTo>
                  <a:lnTo>
                    <a:pt x="1112964" y="18489"/>
                  </a:lnTo>
                  <a:lnTo>
                    <a:pt x="1112964" y="8964"/>
                  </a:lnTo>
                  <a:lnTo>
                    <a:pt x="1119057" y="8964"/>
                  </a:lnTo>
                  <a:lnTo>
                    <a:pt x="1119057" y="18489"/>
                  </a:lnTo>
                  <a:lnTo>
                    <a:pt x="1132772" y="18489"/>
                  </a:lnTo>
                  <a:lnTo>
                    <a:pt x="1132772" y="23633"/>
                  </a:lnTo>
                  <a:lnTo>
                    <a:pt x="1119057" y="23633"/>
                  </a:lnTo>
                  <a:lnTo>
                    <a:pt x="1119057" y="50588"/>
                  </a:lnTo>
                  <a:cubicBezTo>
                    <a:pt x="1118866" y="52798"/>
                    <a:pt x="1119629" y="54989"/>
                    <a:pt x="1121057" y="56684"/>
                  </a:cubicBezTo>
                  <a:cubicBezTo>
                    <a:pt x="1122582" y="58180"/>
                    <a:pt x="1124680" y="58941"/>
                    <a:pt x="1126870" y="58779"/>
                  </a:cubicBezTo>
                  <a:cubicBezTo>
                    <a:pt x="1128107" y="58779"/>
                    <a:pt x="1129345" y="58589"/>
                    <a:pt x="1130489" y="58208"/>
                  </a:cubicBezTo>
                  <a:cubicBezTo>
                    <a:pt x="1131535" y="57770"/>
                    <a:pt x="1132586" y="57198"/>
                    <a:pt x="1133535" y="56494"/>
                  </a:cubicBezTo>
                  <a:close/>
                  <a:moveTo>
                    <a:pt x="1184402" y="42873"/>
                  </a:moveTo>
                  <a:lnTo>
                    <a:pt x="1146302" y="42873"/>
                  </a:lnTo>
                  <a:cubicBezTo>
                    <a:pt x="1146395" y="47254"/>
                    <a:pt x="1148395" y="51388"/>
                    <a:pt x="1151636" y="54303"/>
                  </a:cubicBezTo>
                  <a:cubicBezTo>
                    <a:pt x="1155064" y="57208"/>
                    <a:pt x="1159538" y="58741"/>
                    <a:pt x="1164017" y="58589"/>
                  </a:cubicBezTo>
                  <a:cubicBezTo>
                    <a:pt x="1166682" y="58627"/>
                    <a:pt x="1169254" y="58103"/>
                    <a:pt x="1171733" y="57065"/>
                  </a:cubicBezTo>
                  <a:cubicBezTo>
                    <a:pt x="1174114" y="56094"/>
                    <a:pt x="1176207" y="54598"/>
                    <a:pt x="1177830" y="52684"/>
                  </a:cubicBezTo>
                  <a:lnTo>
                    <a:pt x="1181258" y="56589"/>
                  </a:lnTo>
                  <a:cubicBezTo>
                    <a:pt x="1179258" y="59046"/>
                    <a:pt x="1176686" y="60951"/>
                    <a:pt x="1173733" y="62113"/>
                  </a:cubicBezTo>
                  <a:cubicBezTo>
                    <a:pt x="1170686" y="63352"/>
                    <a:pt x="1167445" y="63999"/>
                    <a:pt x="1164208" y="64018"/>
                  </a:cubicBezTo>
                  <a:cubicBezTo>
                    <a:pt x="1159919" y="64056"/>
                    <a:pt x="1155729" y="63047"/>
                    <a:pt x="1151920" y="61066"/>
                  </a:cubicBezTo>
                  <a:cubicBezTo>
                    <a:pt x="1148492" y="59132"/>
                    <a:pt x="1145539" y="56303"/>
                    <a:pt x="1143539" y="52874"/>
                  </a:cubicBezTo>
                  <a:cubicBezTo>
                    <a:pt x="1141539" y="49264"/>
                    <a:pt x="1140488" y="45188"/>
                    <a:pt x="1140586" y="41063"/>
                  </a:cubicBezTo>
                  <a:cubicBezTo>
                    <a:pt x="1140488" y="36920"/>
                    <a:pt x="1141539" y="32824"/>
                    <a:pt x="1143441" y="29157"/>
                  </a:cubicBezTo>
                  <a:cubicBezTo>
                    <a:pt x="1145251" y="25785"/>
                    <a:pt x="1148013" y="22975"/>
                    <a:pt x="1151348" y="21061"/>
                  </a:cubicBezTo>
                  <a:cubicBezTo>
                    <a:pt x="1158301" y="17127"/>
                    <a:pt x="1166873" y="17127"/>
                    <a:pt x="1173826" y="21061"/>
                  </a:cubicBezTo>
                  <a:cubicBezTo>
                    <a:pt x="1177160" y="22985"/>
                    <a:pt x="1179830" y="25785"/>
                    <a:pt x="1181639" y="29157"/>
                  </a:cubicBezTo>
                  <a:cubicBezTo>
                    <a:pt x="1183639" y="32814"/>
                    <a:pt x="1184592" y="36920"/>
                    <a:pt x="1184495" y="41063"/>
                  </a:cubicBezTo>
                  <a:close/>
                  <a:moveTo>
                    <a:pt x="1162589" y="23346"/>
                  </a:moveTo>
                  <a:cubicBezTo>
                    <a:pt x="1158492" y="23251"/>
                    <a:pt x="1154585" y="24756"/>
                    <a:pt x="1151636" y="27537"/>
                  </a:cubicBezTo>
                  <a:cubicBezTo>
                    <a:pt x="1148683" y="30386"/>
                    <a:pt x="1146874" y="34272"/>
                    <a:pt x="1146683" y="38396"/>
                  </a:cubicBezTo>
                  <a:lnTo>
                    <a:pt x="1178588" y="38396"/>
                  </a:lnTo>
                  <a:cubicBezTo>
                    <a:pt x="1178397" y="34272"/>
                    <a:pt x="1176588" y="30386"/>
                    <a:pt x="1173635" y="27537"/>
                  </a:cubicBezTo>
                  <a:cubicBezTo>
                    <a:pt x="1170686" y="24747"/>
                    <a:pt x="1166682" y="23242"/>
                    <a:pt x="1162589" y="23346"/>
                  </a:cubicBezTo>
                  <a:close/>
                  <a:moveTo>
                    <a:pt x="1196880" y="10"/>
                  </a:moveTo>
                  <a:lnTo>
                    <a:pt x="1202973" y="10"/>
                  </a:lnTo>
                  <a:lnTo>
                    <a:pt x="1202973" y="63542"/>
                  </a:lnTo>
                  <a:lnTo>
                    <a:pt x="1196880" y="63542"/>
                  </a:lnTo>
                  <a:close/>
                  <a:moveTo>
                    <a:pt x="1257839" y="18489"/>
                  </a:moveTo>
                  <a:lnTo>
                    <a:pt x="1235264" y="68971"/>
                  </a:lnTo>
                  <a:cubicBezTo>
                    <a:pt x="1233929" y="72467"/>
                    <a:pt x="1231836" y="75582"/>
                    <a:pt x="1228976" y="78020"/>
                  </a:cubicBezTo>
                  <a:cubicBezTo>
                    <a:pt x="1226404" y="79763"/>
                    <a:pt x="1223357" y="80659"/>
                    <a:pt x="1220311" y="80592"/>
                  </a:cubicBezTo>
                  <a:cubicBezTo>
                    <a:pt x="1218214" y="80620"/>
                    <a:pt x="1216214" y="80306"/>
                    <a:pt x="1214214" y="79639"/>
                  </a:cubicBezTo>
                  <a:cubicBezTo>
                    <a:pt x="1212405" y="78973"/>
                    <a:pt x="1210688" y="77896"/>
                    <a:pt x="1209354" y="76496"/>
                  </a:cubicBezTo>
                  <a:lnTo>
                    <a:pt x="1212116" y="72019"/>
                  </a:lnTo>
                  <a:cubicBezTo>
                    <a:pt x="1214307" y="74248"/>
                    <a:pt x="1217260" y="75496"/>
                    <a:pt x="1220404" y="75448"/>
                  </a:cubicBezTo>
                  <a:cubicBezTo>
                    <a:pt x="1222311" y="75496"/>
                    <a:pt x="1224120" y="74886"/>
                    <a:pt x="1225641" y="73734"/>
                  </a:cubicBezTo>
                  <a:cubicBezTo>
                    <a:pt x="1227455" y="72105"/>
                    <a:pt x="1228883" y="70086"/>
                    <a:pt x="1229738" y="67828"/>
                  </a:cubicBezTo>
                  <a:lnTo>
                    <a:pt x="1231738" y="63447"/>
                  </a:lnTo>
                  <a:lnTo>
                    <a:pt x="1211544" y="18489"/>
                  </a:lnTo>
                  <a:lnTo>
                    <a:pt x="1217930" y="18489"/>
                  </a:lnTo>
                  <a:lnTo>
                    <a:pt x="1234882" y="56589"/>
                  </a:lnTo>
                  <a:lnTo>
                    <a:pt x="1251835" y="18489"/>
                  </a:lnTo>
                  <a:close/>
                </a:path>
              </a:pathLst>
            </a:custGeom>
            <a:solidFill>
              <a:srgbClr val="6D6E71"/>
            </a:solidFill>
            <a:ln w="9525" cap="flat">
              <a:noFill/>
              <a:prstDash val="solid"/>
              <a:miter/>
            </a:ln>
          </p:spPr>
          <p:txBody>
            <a:bodyPr rtlCol="0" anchor="ctr"/>
            <a:lstStyle/>
            <a:p>
              <a:endParaRPr lang="en-US"/>
            </a:p>
          </p:txBody>
        </p:sp>
        <p:sp>
          <p:nvSpPr>
            <p:cNvPr id="1594" name="Freeform: Shape 1593">
              <a:extLst>
                <a:ext uri="{FF2B5EF4-FFF2-40B4-BE49-F238E27FC236}">
                  <a16:creationId xmlns:a16="http://schemas.microsoft.com/office/drawing/2014/main" id="{1B740214-C638-45F3-A9AD-D9A9DB94A6AF}"/>
                </a:ext>
              </a:extLst>
            </p:cNvPr>
            <p:cNvSpPr/>
            <p:nvPr/>
          </p:nvSpPr>
          <p:spPr>
            <a:xfrm>
              <a:off x="7579874" y="1125075"/>
              <a:ext cx="28552" cy="78425"/>
            </a:xfrm>
            <a:custGeom>
              <a:avLst/>
              <a:gdLst>
                <a:gd name="connsiteX0" fmla="*/ -4033 w 21812"/>
                <a:gd name="connsiteY0" fmla="*/ -180 h 59912"/>
                <a:gd name="connsiteX1" fmla="*/ 17780 w 21812"/>
                <a:gd name="connsiteY1" fmla="*/ -180 h 59912"/>
                <a:gd name="connsiteX2" fmla="*/ 17780 w 21812"/>
                <a:gd name="connsiteY2" fmla="*/ 59732 h 59912"/>
                <a:gd name="connsiteX3" fmla="*/ 8255 w 21812"/>
                <a:gd name="connsiteY3" fmla="*/ 59732 h 59912"/>
                <a:gd name="connsiteX4" fmla="*/ 8255 w 21812"/>
                <a:gd name="connsiteY4" fmla="*/ 8774 h 59912"/>
                <a:gd name="connsiteX5" fmla="*/ -3935 w 21812"/>
                <a:gd name="connsiteY5" fmla="*/ 8774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12" h="59912">
                  <a:moveTo>
                    <a:pt x="-4033" y="-180"/>
                  </a:moveTo>
                  <a:lnTo>
                    <a:pt x="17780" y="-180"/>
                  </a:lnTo>
                  <a:lnTo>
                    <a:pt x="17780" y="59732"/>
                  </a:lnTo>
                  <a:lnTo>
                    <a:pt x="8255" y="59732"/>
                  </a:lnTo>
                  <a:lnTo>
                    <a:pt x="8255" y="8774"/>
                  </a:lnTo>
                  <a:lnTo>
                    <a:pt x="-3935" y="8774"/>
                  </a:lnTo>
                  <a:close/>
                </a:path>
              </a:pathLst>
            </a:custGeom>
            <a:solidFill>
              <a:srgbClr val="6D6E71"/>
            </a:solidFill>
            <a:ln w="9525" cap="flat">
              <a:noFill/>
              <a:prstDash val="solid"/>
              <a:miter/>
            </a:ln>
          </p:spPr>
          <p:txBody>
            <a:bodyPr rtlCol="0" anchor="ctr"/>
            <a:lstStyle/>
            <a:p>
              <a:endParaRPr lang="en-US"/>
            </a:p>
          </p:txBody>
        </p:sp>
        <p:sp>
          <p:nvSpPr>
            <p:cNvPr id="1595" name="Freeform: Shape 1594">
              <a:extLst>
                <a:ext uri="{FF2B5EF4-FFF2-40B4-BE49-F238E27FC236}">
                  <a16:creationId xmlns:a16="http://schemas.microsoft.com/office/drawing/2014/main" id="{3665BECF-D33B-445A-AD68-8B8A19BCA7CC}"/>
                </a:ext>
              </a:extLst>
            </p:cNvPr>
            <p:cNvSpPr/>
            <p:nvPr/>
          </p:nvSpPr>
          <p:spPr>
            <a:xfrm>
              <a:off x="7625009" y="1123176"/>
              <a:ext cx="54487" cy="80074"/>
            </a:xfrm>
            <a:custGeom>
              <a:avLst/>
              <a:gdLst>
                <a:gd name="connsiteX0" fmla="*/ 23496 w 41625"/>
                <a:gd name="connsiteY0" fmla="*/ 24703 h 61172"/>
                <a:gd name="connsiteX1" fmla="*/ 26068 w 41625"/>
                <a:gd name="connsiteY1" fmla="*/ 17559 h 61172"/>
                <a:gd name="connsiteX2" fmla="*/ 23305 w 41625"/>
                <a:gd name="connsiteY2" fmla="*/ 11463 h 61172"/>
                <a:gd name="connsiteX3" fmla="*/ 16352 w 41625"/>
                <a:gd name="connsiteY3" fmla="*/ 8891 h 61172"/>
                <a:gd name="connsiteX4" fmla="*/ 4064 w 41625"/>
                <a:gd name="connsiteY4" fmla="*/ 16416 h 61172"/>
                <a:gd name="connsiteX5" fmla="*/ -4033 w 41625"/>
                <a:gd name="connsiteY5" fmla="*/ 11749 h 61172"/>
                <a:gd name="connsiteX6" fmla="*/ 4636 w 41625"/>
                <a:gd name="connsiteY6" fmla="*/ 2795 h 61172"/>
                <a:gd name="connsiteX7" fmla="*/ 16924 w 41625"/>
                <a:gd name="connsiteY7" fmla="*/ -157 h 61172"/>
                <a:gd name="connsiteX8" fmla="*/ 30067 w 41625"/>
                <a:gd name="connsiteY8" fmla="*/ 4605 h 61172"/>
                <a:gd name="connsiteX9" fmla="*/ 35783 w 41625"/>
                <a:gd name="connsiteY9" fmla="*/ 17559 h 61172"/>
                <a:gd name="connsiteX10" fmla="*/ 33304 w 41625"/>
                <a:gd name="connsiteY10" fmla="*/ 26417 h 61172"/>
                <a:gd name="connsiteX11" fmla="*/ 24542 w 41625"/>
                <a:gd name="connsiteY11" fmla="*/ 37180 h 61172"/>
                <a:gd name="connsiteX12" fmla="*/ 10445 w 41625"/>
                <a:gd name="connsiteY12" fmla="*/ 51468 h 61172"/>
                <a:gd name="connsiteX13" fmla="*/ 37593 w 41625"/>
                <a:gd name="connsiteY13" fmla="*/ 51468 h 61172"/>
                <a:gd name="connsiteX14" fmla="*/ 37593 w 41625"/>
                <a:gd name="connsiteY14" fmla="*/ 60993 h 61172"/>
                <a:gd name="connsiteX15" fmla="*/ -3368 w 41625"/>
                <a:gd name="connsiteY15" fmla="*/ 60993 h 61172"/>
                <a:gd name="connsiteX16" fmla="*/ -3368 w 41625"/>
                <a:gd name="connsiteY16" fmla="*/ 52420 h 61172"/>
                <a:gd name="connsiteX17" fmla="*/ 14827 w 41625"/>
                <a:gd name="connsiteY17" fmla="*/ 34133 h 61172"/>
                <a:gd name="connsiteX18" fmla="*/ 23496 w 41625"/>
                <a:gd name="connsiteY18" fmla="*/ 24703 h 61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625" h="61172">
                  <a:moveTo>
                    <a:pt x="23496" y="24703"/>
                  </a:moveTo>
                  <a:cubicBezTo>
                    <a:pt x="25114" y="22655"/>
                    <a:pt x="25970" y="20150"/>
                    <a:pt x="26068" y="17559"/>
                  </a:cubicBezTo>
                  <a:cubicBezTo>
                    <a:pt x="26068" y="15225"/>
                    <a:pt x="25114" y="12996"/>
                    <a:pt x="23305" y="11463"/>
                  </a:cubicBezTo>
                  <a:cubicBezTo>
                    <a:pt x="21398" y="9701"/>
                    <a:pt x="18924" y="8777"/>
                    <a:pt x="16352" y="8891"/>
                  </a:cubicBezTo>
                  <a:cubicBezTo>
                    <a:pt x="11208" y="9072"/>
                    <a:pt x="6539" y="11930"/>
                    <a:pt x="4064" y="16416"/>
                  </a:cubicBezTo>
                  <a:lnTo>
                    <a:pt x="-4033" y="11749"/>
                  </a:lnTo>
                  <a:cubicBezTo>
                    <a:pt x="-1842" y="8167"/>
                    <a:pt x="1111" y="5110"/>
                    <a:pt x="4636" y="2795"/>
                  </a:cubicBezTo>
                  <a:cubicBezTo>
                    <a:pt x="8348" y="671"/>
                    <a:pt x="12636" y="-348"/>
                    <a:pt x="16924" y="-157"/>
                  </a:cubicBezTo>
                  <a:cubicBezTo>
                    <a:pt x="21780" y="-291"/>
                    <a:pt x="26449" y="1405"/>
                    <a:pt x="30067" y="4605"/>
                  </a:cubicBezTo>
                  <a:cubicBezTo>
                    <a:pt x="33877" y="7777"/>
                    <a:pt x="36067" y="12578"/>
                    <a:pt x="35783" y="17559"/>
                  </a:cubicBezTo>
                  <a:cubicBezTo>
                    <a:pt x="35783" y="20674"/>
                    <a:pt x="34923" y="23731"/>
                    <a:pt x="33304" y="26417"/>
                  </a:cubicBezTo>
                  <a:cubicBezTo>
                    <a:pt x="30830" y="30351"/>
                    <a:pt x="27877" y="33971"/>
                    <a:pt x="24542" y="37180"/>
                  </a:cubicBezTo>
                  <a:lnTo>
                    <a:pt x="10445" y="51468"/>
                  </a:lnTo>
                  <a:lnTo>
                    <a:pt x="37593" y="51468"/>
                  </a:lnTo>
                  <a:lnTo>
                    <a:pt x="37593" y="60993"/>
                  </a:lnTo>
                  <a:lnTo>
                    <a:pt x="-3368" y="60993"/>
                  </a:lnTo>
                  <a:lnTo>
                    <a:pt x="-3368" y="52420"/>
                  </a:lnTo>
                  <a:lnTo>
                    <a:pt x="14827" y="34133"/>
                  </a:lnTo>
                  <a:cubicBezTo>
                    <a:pt x="17873" y="31161"/>
                    <a:pt x="20826" y="28008"/>
                    <a:pt x="23496" y="24703"/>
                  </a:cubicBezTo>
                  <a:close/>
                </a:path>
              </a:pathLst>
            </a:custGeom>
            <a:solidFill>
              <a:srgbClr val="6D6E71"/>
            </a:solidFill>
            <a:ln w="9525" cap="flat">
              <a:noFill/>
              <a:prstDash val="solid"/>
              <a:miter/>
            </a:ln>
          </p:spPr>
          <p:txBody>
            <a:bodyPr rtlCol="0" anchor="ctr"/>
            <a:lstStyle/>
            <a:p>
              <a:endParaRPr lang="en-US"/>
            </a:p>
          </p:txBody>
        </p:sp>
        <p:sp>
          <p:nvSpPr>
            <p:cNvPr id="1596" name="Freeform: Shape 1595">
              <a:extLst>
                <a:ext uri="{FF2B5EF4-FFF2-40B4-BE49-F238E27FC236}">
                  <a16:creationId xmlns:a16="http://schemas.microsoft.com/office/drawing/2014/main" id="{96D88F30-3227-491D-A7E5-F6A0614E6559}"/>
                </a:ext>
              </a:extLst>
            </p:cNvPr>
            <p:cNvSpPr/>
            <p:nvPr/>
          </p:nvSpPr>
          <p:spPr>
            <a:xfrm>
              <a:off x="7725377" y="1142715"/>
              <a:ext cx="96323" cy="61658"/>
            </a:xfrm>
            <a:custGeom>
              <a:avLst/>
              <a:gdLst>
                <a:gd name="connsiteX0" fmla="*/ 5492 w 73585"/>
                <a:gd name="connsiteY0" fmla="*/ 21492 h 47103"/>
                <a:gd name="connsiteX1" fmla="*/ 5492 w 73585"/>
                <a:gd name="connsiteY1" fmla="*/ 46162 h 47103"/>
                <a:gd name="connsiteX2" fmla="*/ -4033 w 73585"/>
                <a:gd name="connsiteY2" fmla="*/ 46162 h 47103"/>
                <a:gd name="connsiteX3" fmla="*/ -4033 w 73585"/>
                <a:gd name="connsiteY3" fmla="*/ 537 h 47103"/>
                <a:gd name="connsiteX4" fmla="*/ 5492 w 73585"/>
                <a:gd name="connsiteY4" fmla="*/ 537 h 47103"/>
                <a:gd name="connsiteX5" fmla="*/ 5492 w 73585"/>
                <a:gd name="connsiteY5" fmla="*/ 8919 h 47103"/>
                <a:gd name="connsiteX6" fmla="*/ 11780 w 73585"/>
                <a:gd name="connsiteY6" fmla="*/ 2251 h 47103"/>
                <a:gd name="connsiteX7" fmla="*/ 20733 w 73585"/>
                <a:gd name="connsiteY7" fmla="*/ -130 h 47103"/>
                <a:gd name="connsiteX8" fmla="*/ 35402 w 73585"/>
                <a:gd name="connsiteY8" fmla="*/ 8824 h 47103"/>
                <a:gd name="connsiteX9" fmla="*/ 52261 w 73585"/>
                <a:gd name="connsiteY9" fmla="*/ -130 h 47103"/>
                <a:gd name="connsiteX10" fmla="*/ 64740 w 73585"/>
                <a:gd name="connsiteY10" fmla="*/ 4633 h 47103"/>
                <a:gd name="connsiteX11" fmla="*/ 69502 w 73585"/>
                <a:gd name="connsiteY11" fmla="*/ 18253 h 47103"/>
                <a:gd name="connsiteX12" fmla="*/ 69502 w 73585"/>
                <a:gd name="connsiteY12" fmla="*/ 46162 h 47103"/>
                <a:gd name="connsiteX13" fmla="*/ 59977 w 73585"/>
                <a:gd name="connsiteY13" fmla="*/ 46162 h 47103"/>
                <a:gd name="connsiteX14" fmla="*/ 59977 w 73585"/>
                <a:gd name="connsiteY14" fmla="*/ 21492 h 47103"/>
                <a:gd name="connsiteX15" fmla="*/ 49499 w 73585"/>
                <a:gd name="connsiteY15" fmla="*/ 8919 h 47103"/>
                <a:gd name="connsiteX16" fmla="*/ 41020 w 73585"/>
                <a:gd name="connsiteY16" fmla="*/ 12062 h 47103"/>
                <a:gd name="connsiteX17" fmla="*/ 37118 w 73585"/>
                <a:gd name="connsiteY17" fmla="*/ 21587 h 47103"/>
                <a:gd name="connsiteX18" fmla="*/ 37118 w 73585"/>
                <a:gd name="connsiteY18" fmla="*/ 46924 h 47103"/>
                <a:gd name="connsiteX19" fmla="*/ 27593 w 73585"/>
                <a:gd name="connsiteY19" fmla="*/ 46924 h 47103"/>
                <a:gd name="connsiteX20" fmla="*/ 27593 w 73585"/>
                <a:gd name="connsiteY20" fmla="*/ 21492 h 47103"/>
                <a:gd name="connsiteX21" fmla="*/ 25212 w 73585"/>
                <a:gd name="connsiteY21" fmla="*/ 11967 h 47103"/>
                <a:gd name="connsiteX22" fmla="*/ 17971 w 73585"/>
                <a:gd name="connsiteY22" fmla="*/ 8919 h 47103"/>
                <a:gd name="connsiteX23" fmla="*/ 9306 w 73585"/>
                <a:gd name="connsiteY23" fmla="*/ 12253 h 47103"/>
                <a:gd name="connsiteX24" fmla="*/ 5492 w 73585"/>
                <a:gd name="connsiteY24" fmla="*/ 21492 h 47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585" h="47103">
                  <a:moveTo>
                    <a:pt x="5492" y="21492"/>
                  </a:moveTo>
                  <a:lnTo>
                    <a:pt x="5492" y="46162"/>
                  </a:lnTo>
                  <a:lnTo>
                    <a:pt x="-4033" y="46162"/>
                  </a:lnTo>
                  <a:lnTo>
                    <a:pt x="-4033" y="537"/>
                  </a:lnTo>
                  <a:lnTo>
                    <a:pt x="5492" y="537"/>
                  </a:lnTo>
                  <a:lnTo>
                    <a:pt x="5492" y="8919"/>
                  </a:lnTo>
                  <a:cubicBezTo>
                    <a:pt x="6827" y="6099"/>
                    <a:pt x="9018" y="3775"/>
                    <a:pt x="11780" y="2251"/>
                  </a:cubicBezTo>
                  <a:cubicBezTo>
                    <a:pt x="14543" y="699"/>
                    <a:pt x="17589" y="-120"/>
                    <a:pt x="20733" y="-130"/>
                  </a:cubicBezTo>
                  <a:cubicBezTo>
                    <a:pt x="27021" y="-654"/>
                    <a:pt x="33021" y="2966"/>
                    <a:pt x="35402" y="8824"/>
                  </a:cubicBezTo>
                  <a:cubicBezTo>
                    <a:pt x="39211" y="3213"/>
                    <a:pt x="45499" y="-139"/>
                    <a:pt x="52261" y="-130"/>
                  </a:cubicBezTo>
                  <a:cubicBezTo>
                    <a:pt x="56931" y="-292"/>
                    <a:pt x="61405" y="1423"/>
                    <a:pt x="64740" y="4633"/>
                  </a:cubicBezTo>
                  <a:cubicBezTo>
                    <a:pt x="68074" y="8338"/>
                    <a:pt x="69884" y="13253"/>
                    <a:pt x="69502" y="18253"/>
                  </a:cubicBezTo>
                  <a:lnTo>
                    <a:pt x="69502" y="46162"/>
                  </a:lnTo>
                  <a:lnTo>
                    <a:pt x="59977" y="46162"/>
                  </a:lnTo>
                  <a:lnTo>
                    <a:pt x="59977" y="21492"/>
                  </a:lnTo>
                  <a:cubicBezTo>
                    <a:pt x="59977" y="13110"/>
                    <a:pt x="56452" y="8919"/>
                    <a:pt x="49499" y="8919"/>
                  </a:cubicBezTo>
                  <a:cubicBezTo>
                    <a:pt x="46355" y="8871"/>
                    <a:pt x="43308" y="9995"/>
                    <a:pt x="41020" y="12062"/>
                  </a:cubicBezTo>
                  <a:cubicBezTo>
                    <a:pt x="38355" y="14500"/>
                    <a:pt x="36927" y="17987"/>
                    <a:pt x="37118" y="21587"/>
                  </a:cubicBezTo>
                  <a:lnTo>
                    <a:pt x="37118" y="46924"/>
                  </a:lnTo>
                  <a:lnTo>
                    <a:pt x="27593" y="46924"/>
                  </a:lnTo>
                  <a:lnTo>
                    <a:pt x="27593" y="21492"/>
                  </a:lnTo>
                  <a:cubicBezTo>
                    <a:pt x="27877" y="18139"/>
                    <a:pt x="27021" y="14796"/>
                    <a:pt x="25212" y="11967"/>
                  </a:cubicBezTo>
                  <a:cubicBezTo>
                    <a:pt x="23403" y="9824"/>
                    <a:pt x="20733" y="8690"/>
                    <a:pt x="17971" y="8919"/>
                  </a:cubicBezTo>
                  <a:cubicBezTo>
                    <a:pt x="14733" y="8890"/>
                    <a:pt x="11687" y="10081"/>
                    <a:pt x="9306" y="12253"/>
                  </a:cubicBezTo>
                  <a:cubicBezTo>
                    <a:pt x="6734" y="14643"/>
                    <a:pt x="5399" y="18006"/>
                    <a:pt x="5492" y="21492"/>
                  </a:cubicBezTo>
                  <a:close/>
                </a:path>
              </a:pathLst>
            </a:custGeom>
            <a:solidFill>
              <a:srgbClr val="6D6E71"/>
            </a:solidFill>
            <a:ln w="9525" cap="flat">
              <a:noFill/>
              <a:prstDash val="solid"/>
              <a:miter/>
            </a:ln>
          </p:spPr>
          <p:txBody>
            <a:bodyPr rtlCol="0" anchor="ctr"/>
            <a:lstStyle/>
            <a:p>
              <a:endParaRPr lang="en-US"/>
            </a:p>
          </p:txBody>
        </p:sp>
        <p:sp>
          <p:nvSpPr>
            <p:cNvPr id="1597" name="Freeform: Shape 1596">
              <a:extLst>
                <a:ext uri="{FF2B5EF4-FFF2-40B4-BE49-F238E27FC236}">
                  <a16:creationId xmlns:a16="http://schemas.microsoft.com/office/drawing/2014/main" id="{37D2D88D-1FA4-40FD-94EC-BB083CAE1E5B}"/>
                </a:ext>
              </a:extLst>
            </p:cNvPr>
            <p:cNvSpPr/>
            <p:nvPr/>
          </p:nvSpPr>
          <p:spPr>
            <a:xfrm>
              <a:off x="7835226" y="1143395"/>
              <a:ext cx="62870" cy="61471"/>
            </a:xfrm>
            <a:custGeom>
              <a:avLst/>
              <a:gdLst>
                <a:gd name="connsiteX0" fmla="*/ 37209 w 48029"/>
                <a:gd name="connsiteY0" fmla="*/ 40023 h 46960"/>
                <a:gd name="connsiteX1" fmla="*/ 2825 w 48029"/>
                <a:gd name="connsiteY1" fmla="*/ 40023 h 46960"/>
                <a:gd name="connsiteX2" fmla="*/ 2825 w 48029"/>
                <a:gd name="connsiteY2" fmla="*/ 6685 h 46960"/>
                <a:gd name="connsiteX3" fmla="*/ 37209 w 48029"/>
                <a:gd name="connsiteY3" fmla="*/ 6685 h 46960"/>
                <a:gd name="connsiteX4" fmla="*/ 37209 w 48029"/>
                <a:gd name="connsiteY4" fmla="*/ 40023 h 46960"/>
                <a:gd name="connsiteX5" fmla="*/ 9680 w 48029"/>
                <a:gd name="connsiteY5" fmla="*/ 34117 h 46960"/>
                <a:gd name="connsiteX6" fmla="*/ 30353 w 48029"/>
                <a:gd name="connsiteY6" fmla="*/ 34117 h 46960"/>
                <a:gd name="connsiteX7" fmla="*/ 30353 w 48029"/>
                <a:gd name="connsiteY7" fmla="*/ 12591 h 46960"/>
                <a:gd name="connsiteX8" fmla="*/ 9680 w 48029"/>
                <a:gd name="connsiteY8" fmla="*/ 12591 h 46960"/>
                <a:gd name="connsiteX9" fmla="*/ 9680 w 48029"/>
                <a:gd name="connsiteY9" fmla="*/ 34117 h 4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029" h="46960">
                  <a:moveTo>
                    <a:pt x="37209" y="40023"/>
                  </a:moveTo>
                  <a:cubicBezTo>
                    <a:pt x="27493" y="49033"/>
                    <a:pt x="12541" y="49033"/>
                    <a:pt x="2825" y="40023"/>
                  </a:cubicBezTo>
                  <a:cubicBezTo>
                    <a:pt x="-6319" y="30783"/>
                    <a:pt x="-6319" y="15924"/>
                    <a:pt x="2825" y="6685"/>
                  </a:cubicBezTo>
                  <a:cubicBezTo>
                    <a:pt x="12443" y="-2468"/>
                    <a:pt x="27591" y="-2468"/>
                    <a:pt x="37209" y="6685"/>
                  </a:cubicBezTo>
                  <a:cubicBezTo>
                    <a:pt x="46259" y="15962"/>
                    <a:pt x="46259" y="30745"/>
                    <a:pt x="37209" y="40023"/>
                  </a:cubicBezTo>
                  <a:close/>
                  <a:moveTo>
                    <a:pt x="9680" y="34117"/>
                  </a:moveTo>
                  <a:cubicBezTo>
                    <a:pt x="15494" y="39594"/>
                    <a:pt x="24540" y="39594"/>
                    <a:pt x="30353" y="34117"/>
                  </a:cubicBezTo>
                  <a:cubicBezTo>
                    <a:pt x="35781" y="27983"/>
                    <a:pt x="35781" y="18725"/>
                    <a:pt x="30353" y="12591"/>
                  </a:cubicBezTo>
                  <a:cubicBezTo>
                    <a:pt x="24540" y="7019"/>
                    <a:pt x="15396" y="7019"/>
                    <a:pt x="9680" y="12591"/>
                  </a:cubicBezTo>
                  <a:cubicBezTo>
                    <a:pt x="4253" y="18725"/>
                    <a:pt x="4253" y="27983"/>
                    <a:pt x="9680" y="34117"/>
                  </a:cubicBezTo>
                  <a:close/>
                </a:path>
              </a:pathLst>
            </a:custGeom>
            <a:solidFill>
              <a:srgbClr val="6D6E71"/>
            </a:solidFill>
            <a:ln w="9525" cap="flat">
              <a:noFill/>
              <a:prstDash val="solid"/>
              <a:miter/>
            </a:ln>
          </p:spPr>
          <p:txBody>
            <a:bodyPr rtlCol="0" anchor="ctr"/>
            <a:lstStyle/>
            <a:p>
              <a:endParaRPr lang="en-US"/>
            </a:p>
          </p:txBody>
        </p:sp>
        <p:sp>
          <p:nvSpPr>
            <p:cNvPr id="1598" name="Freeform: Shape 1597">
              <a:extLst>
                <a:ext uri="{FF2B5EF4-FFF2-40B4-BE49-F238E27FC236}">
                  <a16:creationId xmlns:a16="http://schemas.microsoft.com/office/drawing/2014/main" id="{E0518260-ABCC-4913-8E84-FC2DAB94694E}"/>
                </a:ext>
              </a:extLst>
            </p:cNvPr>
            <p:cNvSpPr/>
            <p:nvPr/>
          </p:nvSpPr>
          <p:spPr>
            <a:xfrm>
              <a:off x="7912528" y="1142763"/>
              <a:ext cx="54924" cy="60613"/>
            </a:xfrm>
            <a:custGeom>
              <a:avLst/>
              <a:gdLst>
                <a:gd name="connsiteX0" fmla="*/ 5492 w 41959"/>
                <a:gd name="connsiteY0" fmla="*/ 21456 h 46305"/>
                <a:gd name="connsiteX1" fmla="*/ 5492 w 41959"/>
                <a:gd name="connsiteY1" fmla="*/ 46126 h 46305"/>
                <a:gd name="connsiteX2" fmla="*/ -4033 w 41959"/>
                <a:gd name="connsiteY2" fmla="*/ 46126 h 46305"/>
                <a:gd name="connsiteX3" fmla="*/ -4033 w 41959"/>
                <a:gd name="connsiteY3" fmla="*/ 501 h 46305"/>
                <a:gd name="connsiteX4" fmla="*/ 5492 w 41959"/>
                <a:gd name="connsiteY4" fmla="*/ 501 h 46305"/>
                <a:gd name="connsiteX5" fmla="*/ 5492 w 41959"/>
                <a:gd name="connsiteY5" fmla="*/ 8883 h 46305"/>
                <a:gd name="connsiteX6" fmla="*/ 11873 w 41959"/>
                <a:gd name="connsiteY6" fmla="*/ 2216 h 46305"/>
                <a:gd name="connsiteX7" fmla="*/ 20635 w 41959"/>
                <a:gd name="connsiteY7" fmla="*/ -166 h 46305"/>
                <a:gd name="connsiteX8" fmla="*/ 33114 w 41959"/>
                <a:gd name="connsiteY8" fmla="*/ 4597 h 46305"/>
                <a:gd name="connsiteX9" fmla="*/ 37876 w 41959"/>
                <a:gd name="connsiteY9" fmla="*/ 18217 h 46305"/>
                <a:gd name="connsiteX10" fmla="*/ 37876 w 41959"/>
                <a:gd name="connsiteY10" fmla="*/ 46126 h 46305"/>
                <a:gd name="connsiteX11" fmla="*/ 28351 w 41959"/>
                <a:gd name="connsiteY11" fmla="*/ 46126 h 46305"/>
                <a:gd name="connsiteX12" fmla="*/ 28351 w 41959"/>
                <a:gd name="connsiteY12" fmla="*/ 21456 h 46305"/>
                <a:gd name="connsiteX13" fmla="*/ 17873 w 41959"/>
                <a:gd name="connsiteY13" fmla="*/ 8883 h 46305"/>
                <a:gd name="connsiteX14" fmla="*/ 9208 w 41959"/>
                <a:gd name="connsiteY14" fmla="*/ 12217 h 46305"/>
                <a:gd name="connsiteX15" fmla="*/ 5492 w 41959"/>
                <a:gd name="connsiteY15" fmla="*/ 21456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59" h="46305">
                  <a:moveTo>
                    <a:pt x="5492" y="21456"/>
                  </a:moveTo>
                  <a:lnTo>
                    <a:pt x="5492" y="46126"/>
                  </a:lnTo>
                  <a:lnTo>
                    <a:pt x="-4033" y="46126"/>
                  </a:lnTo>
                  <a:lnTo>
                    <a:pt x="-4033" y="501"/>
                  </a:lnTo>
                  <a:lnTo>
                    <a:pt x="5492" y="501"/>
                  </a:lnTo>
                  <a:lnTo>
                    <a:pt x="5492" y="8883"/>
                  </a:lnTo>
                  <a:cubicBezTo>
                    <a:pt x="6920" y="6102"/>
                    <a:pt x="9111" y="3787"/>
                    <a:pt x="11873" y="2216"/>
                  </a:cubicBezTo>
                  <a:cubicBezTo>
                    <a:pt x="14538" y="663"/>
                    <a:pt x="17589" y="-156"/>
                    <a:pt x="20635" y="-166"/>
                  </a:cubicBezTo>
                  <a:cubicBezTo>
                    <a:pt x="25305" y="-356"/>
                    <a:pt x="29779" y="1368"/>
                    <a:pt x="33114" y="4597"/>
                  </a:cubicBezTo>
                  <a:cubicBezTo>
                    <a:pt x="36448" y="8302"/>
                    <a:pt x="38258" y="13217"/>
                    <a:pt x="37876" y="18217"/>
                  </a:cubicBezTo>
                  <a:lnTo>
                    <a:pt x="37876" y="46126"/>
                  </a:lnTo>
                  <a:lnTo>
                    <a:pt x="28351" y="46126"/>
                  </a:lnTo>
                  <a:lnTo>
                    <a:pt x="28351" y="21456"/>
                  </a:lnTo>
                  <a:cubicBezTo>
                    <a:pt x="28351" y="13074"/>
                    <a:pt x="24826" y="8883"/>
                    <a:pt x="17873" y="8883"/>
                  </a:cubicBezTo>
                  <a:cubicBezTo>
                    <a:pt x="14636" y="8854"/>
                    <a:pt x="11590" y="10045"/>
                    <a:pt x="9208" y="12217"/>
                  </a:cubicBezTo>
                  <a:cubicBezTo>
                    <a:pt x="6729" y="14646"/>
                    <a:pt x="5395" y="17989"/>
                    <a:pt x="5492" y="21456"/>
                  </a:cubicBezTo>
                  <a:close/>
                </a:path>
              </a:pathLst>
            </a:custGeom>
            <a:solidFill>
              <a:srgbClr val="6D6E71"/>
            </a:solidFill>
            <a:ln w="9525" cap="flat">
              <a:noFill/>
              <a:prstDash val="solid"/>
              <a:miter/>
            </a:ln>
          </p:spPr>
          <p:txBody>
            <a:bodyPr rtlCol="0" anchor="ctr"/>
            <a:lstStyle/>
            <a:p>
              <a:endParaRPr lang="en-US"/>
            </a:p>
          </p:txBody>
        </p:sp>
        <p:sp>
          <p:nvSpPr>
            <p:cNvPr id="1599" name="Freeform: Shape 1598">
              <a:extLst>
                <a:ext uri="{FF2B5EF4-FFF2-40B4-BE49-F238E27FC236}">
                  <a16:creationId xmlns:a16="http://schemas.microsoft.com/office/drawing/2014/main" id="{C5ADCFEC-F4C7-4171-AB40-3F873EC34BBF}"/>
                </a:ext>
              </a:extLst>
            </p:cNvPr>
            <p:cNvSpPr/>
            <p:nvPr/>
          </p:nvSpPr>
          <p:spPr>
            <a:xfrm>
              <a:off x="7980227" y="1125075"/>
              <a:ext cx="41519" cy="79301"/>
            </a:xfrm>
            <a:custGeom>
              <a:avLst/>
              <a:gdLst>
                <a:gd name="connsiteX0" fmla="*/ 11306 w 31718"/>
                <a:gd name="connsiteY0" fmla="*/ 21823 h 60581"/>
                <a:gd name="connsiteX1" fmla="*/ 11306 w 31718"/>
                <a:gd name="connsiteY1" fmla="*/ 44968 h 60581"/>
                <a:gd name="connsiteX2" fmla="*/ 13017 w 31718"/>
                <a:gd name="connsiteY2" fmla="*/ 50207 h 60581"/>
                <a:gd name="connsiteX3" fmla="*/ 17877 w 31718"/>
                <a:gd name="connsiteY3" fmla="*/ 52112 h 60581"/>
                <a:gd name="connsiteX4" fmla="*/ 23784 w 31718"/>
                <a:gd name="connsiteY4" fmla="*/ 49064 h 60581"/>
                <a:gd name="connsiteX5" fmla="*/ 27686 w 31718"/>
                <a:gd name="connsiteY5" fmla="*/ 55922 h 60581"/>
                <a:gd name="connsiteX6" fmla="*/ 16543 w 31718"/>
                <a:gd name="connsiteY6" fmla="*/ 60399 h 60581"/>
                <a:gd name="connsiteX7" fmla="*/ 6064 w 31718"/>
                <a:gd name="connsiteY7" fmla="*/ 56208 h 60581"/>
                <a:gd name="connsiteX8" fmla="*/ 1781 w 31718"/>
                <a:gd name="connsiteY8" fmla="*/ 44778 h 60581"/>
                <a:gd name="connsiteX9" fmla="*/ 1781 w 31718"/>
                <a:gd name="connsiteY9" fmla="*/ 21823 h 60581"/>
                <a:gd name="connsiteX10" fmla="*/ -4033 w 31718"/>
                <a:gd name="connsiteY10" fmla="*/ 21823 h 60581"/>
                <a:gd name="connsiteX11" fmla="*/ -4033 w 31718"/>
                <a:gd name="connsiteY11" fmla="*/ 14108 h 60581"/>
                <a:gd name="connsiteX12" fmla="*/ 1781 w 31718"/>
                <a:gd name="connsiteY12" fmla="*/ 14108 h 60581"/>
                <a:gd name="connsiteX13" fmla="*/ 1781 w 31718"/>
                <a:gd name="connsiteY13" fmla="*/ -180 h 60581"/>
                <a:gd name="connsiteX14" fmla="*/ 11306 w 31718"/>
                <a:gd name="connsiteY14" fmla="*/ -180 h 60581"/>
                <a:gd name="connsiteX15" fmla="*/ 11306 w 31718"/>
                <a:gd name="connsiteY15" fmla="*/ 14108 h 60581"/>
                <a:gd name="connsiteX16" fmla="*/ 23305 w 31718"/>
                <a:gd name="connsiteY16" fmla="*/ 14108 h 60581"/>
                <a:gd name="connsiteX17" fmla="*/ 23305 w 31718"/>
                <a:gd name="connsiteY17" fmla="*/ 21823 h 60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1">
                  <a:moveTo>
                    <a:pt x="11306" y="21823"/>
                  </a:moveTo>
                  <a:lnTo>
                    <a:pt x="11306" y="44968"/>
                  </a:lnTo>
                  <a:cubicBezTo>
                    <a:pt x="11208" y="46864"/>
                    <a:pt x="11780" y="48731"/>
                    <a:pt x="13017" y="50207"/>
                  </a:cubicBezTo>
                  <a:cubicBezTo>
                    <a:pt x="14259" y="51512"/>
                    <a:pt x="16068" y="52208"/>
                    <a:pt x="17877" y="52112"/>
                  </a:cubicBezTo>
                  <a:cubicBezTo>
                    <a:pt x="20161" y="51998"/>
                    <a:pt x="22352" y="50893"/>
                    <a:pt x="23784" y="49064"/>
                  </a:cubicBezTo>
                  <a:lnTo>
                    <a:pt x="27686" y="55922"/>
                  </a:lnTo>
                  <a:cubicBezTo>
                    <a:pt x="24640" y="58761"/>
                    <a:pt x="20640" y="60361"/>
                    <a:pt x="16543" y="60399"/>
                  </a:cubicBezTo>
                  <a:cubicBezTo>
                    <a:pt x="12636" y="60466"/>
                    <a:pt x="8827" y="58951"/>
                    <a:pt x="6064" y="56208"/>
                  </a:cubicBezTo>
                  <a:cubicBezTo>
                    <a:pt x="3111" y="53150"/>
                    <a:pt x="1590" y="49017"/>
                    <a:pt x="1781" y="44778"/>
                  </a:cubicBezTo>
                  <a:lnTo>
                    <a:pt x="1781" y="21823"/>
                  </a:lnTo>
                  <a:lnTo>
                    <a:pt x="-4033" y="21823"/>
                  </a:lnTo>
                  <a:lnTo>
                    <a:pt x="-4033" y="14108"/>
                  </a:lnTo>
                  <a:lnTo>
                    <a:pt x="1781" y="14108"/>
                  </a:lnTo>
                  <a:lnTo>
                    <a:pt x="1781" y="-180"/>
                  </a:lnTo>
                  <a:lnTo>
                    <a:pt x="11306" y="-180"/>
                  </a:lnTo>
                  <a:lnTo>
                    <a:pt x="11306" y="14108"/>
                  </a:lnTo>
                  <a:lnTo>
                    <a:pt x="23305" y="14108"/>
                  </a:lnTo>
                  <a:lnTo>
                    <a:pt x="23305" y="21823"/>
                  </a:lnTo>
                  <a:close/>
                </a:path>
              </a:pathLst>
            </a:custGeom>
            <a:solidFill>
              <a:srgbClr val="6D6E71"/>
            </a:solidFill>
            <a:ln w="9525" cap="flat">
              <a:noFill/>
              <a:prstDash val="solid"/>
              <a:miter/>
            </a:ln>
          </p:spPr>
          <p:txBody>
            <a:bodyPr rtlCol="0" anchor="ctr"/>
            <a:lstStyle/>
            <a:p>
              <a:endParaRPr lang="en-US"/>
            </a:p>
          </p:txBody>
        </p:sp>
        <p:sp>
          <p:nvSpPr>
            <p:cNvPr id="1600" name="Freeform: Shape 1599">
              <a:extLst>
                <a:ext uri="{FF2B5EF4-FFF2-40B4-BE49-F238E27FC236}">
                  <a16:creationId xmlns:a16="http://schemas.microsoft.com/office/drawing/2014/main" id="{21E277C8-48CA-4985-9277-EBD0F5E5533A}"/>
                </a:ext>
              </a:extLst>
            </p:cNvPr>
            <p:cNvSpPr/>
            <p:nvPr/>
          </p:nvSpPr>
          <p:spPr>
            <a:xfrm>
              <a:off x="8031848" y="1120214"/>
              <a:ext cx="54927" cy="83162"/>
            </a:xfrm>
            <a:custGeom>
              <a:avLst/>
              <a:gdLst>
                <a:gd name="connsiteX0" fmla="*/ 5492 w 41961"/>
                <a:gd name="connsiteY0" fmla="*/ 38682 h 63531"/>
                <a:gd name="connsiteX1" fmla="*/ 5492 w 41961"/>
                <a:gd name="connsiteY1" fmla="*/ 63352 h 63531"/>
                <a:gd name="connsiteX2" fmla="*/ -4033 w 41961"/>
                <a:gd name="connsiteY2" fmla="*/ 63352 h 63531"/>
                <a:gd name="connsiteX3" fmla="*/ -4033 w 41961"/>
                <a:gd name="connsiteY3" fmla="*/ -180 h 63531"/>
                <a:gd name="connsiteX4" fmla="*/ 5492 w 41961"/>
                <a:gd name="connsiteY4" fmla="*/ -180 h 63531"/>
                <a:gd name="connsiteX5" fmla="*/ 5492 w 41961"/>
                <a:gd name="connsiteY5" fmla="*/ 26109 h 63531"/>
                <a:gd name="connsiteX6" fmla="*/ 11683 w 41961"/>
                <a:gd name="connsiteY6" fmla="*/ 19441 h 63531"/>
                <a:gd name="connsiteX7" fmla="*/ 20733 w 41961"/>
                <a:gd name="connsiteY7" fmla="*/ 17060 h 63531"/>
                <a:gd name="connsiteX8" fmla="*/ 33114 w 41961"/>
                <a:gd name="connsiteY8" fmla="*/ 21823 h 63531"/>
                <a:gd name="connsiteX9" fmla="*/ 37876 w 41961"/>
                <a:gd name="connsiteY9" fmla="*/ 35443 h 63531"/>
                <a:gd name="connsiteX10" fmla="*/ 37876 w 41961"/>
                <a:gd name="connsiteY10" fmla="*/ 63352 h 63531"/>
                <a:gd name="connsiteX11" fmla="*/ 28351 w 41961"/>
                <a:gd name="connsiteY11" fmla="*/ 63352 h 63531"/>
                <a:gd name="connsiteX12" fmla="*/ 28351 w 41961"/>
                <a:gd name="connsiteY12" fmla="*/ 38682 h 63531"/>
                <a:gd name="connsiteX13" fmla="*/ 17877 w 41961"/>
                <a:gd name="connsiteY13" fmla="*/ 26109 h 63531"/>
                <a:gd name="connsiteX14" fmla="*/ 9208 w 41961"/>
                <a:gd name="connsiteY14" fmla="*/ 29443 h 63531"/>
                <a:gd name="connsiteX15" fmla="*/ 5492 w 41961"/>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63531">
                  <a:moveTo>
                    <a:pt x="5492" y="38682"/>
                  </a:moveTo>
                  <a:lnTo>
                    <a:pt x="5492" y="63352"/>
                  </a:lnTo>
                  <a:lnTo>
                    <a:pt x="-4033" y="63352"/>
                  </a:lnTo>
                  <a:lnTo>
                    <a:pt x="-4033" y="-180"/>
                  </a:lnTo>
                  <a:lnTo>
                    <a:pt x="5492" y="-180"/>
                  </a:lnTo>
                  <a:lnTo>
                    <a:pt x="5492" y="26109"/>
                  </a:lnTo>
                  <a:cubicBezTo>
                    <a:pt x="6827" y="23318"/>
                    <a:pt x="9018" y="20994"/>
                    <a:pt x="11683" y="19441"/>
                  </a:cubicBezTo>
                  <a:cubicBezTo>
                    <a:pt x="14445" y="17908"/>
                    <a:pt x="17589" y="17089"/>
                    <a:pt x="20733" y="17060"/>
                  </a:cubicBezTo>
                  <a:cubicBezTo>
                    <a:pt x="25305" y="16879"/>
                    <a:pt x="29784" y="18603"/>
                    <a:pt x="33114" y="21823"/>
                  </a:cubicBezTo>
                  <a:cubicBezTo>
                    <a:pt x="36546" y="25499"/>
                    <a:pt x="38258" y="30433"/>
                    <a:pt x="37876" y="35443"/>
                  </a:cubicBezTo>
                  <a:lnTo>
                    <a:pt x="37876" y="63352"/>
                  </a:lnTo>
                  <a:lnTo>
                    <a:pt x="28351" y="63352"/>
                  </a:lnTo>
                  <a:lnTo>
                    <a:pt x="28351" y="38682"/>
                  </a:lnTo>
                  <a:cubicBezTo>
                    <a:pt x="28351" y="30300"/>
                    <a:pt x="24831" y="26109"/>
                    <a:pt x="17877" y="26109"/>
                  </a:cubicBezTo>
                  <a:cubicBezTo>
                    <a:pt x="14636" y="26080"/>
                    <a:pt x="11590" y="27271"/>
                    <a:pt x="9208" y="29443"/>
                  </a:cubicBezTo>
                  <a:cubicBezTo>
                    <a:pt x="6729" y="31843"/>
                    <a:pt x="5302" y="35215"/>
                    <a:pt x="5492" y="38682"/>
                  </a:cubicBezTo>
                  <a:close/>
                </a:path>
              </a:pathLst>
            </a:custGeom>
            <a:solidFill>
              <a:srgbClr val="6D6E71"/>
            </a:solidFill>
            <a:ln w="9525" cap="flat">
              <a:noFill/>
              <a:prstDash val="solid"/>
              <a:miter/>
            </a:ln>
          </p:spPr>
          <p:txBody>
            <a:bodyPr rtlCol="0" anchor="ctr"/>
            <a:lstStyle/>
            <a:p>
              <a:endParaRPr lang="en-US"/>
            </a:p>
          </p:txBody>
        </p:sp>
        <p:sp>
          <p:nvSpPr>
            <p:cNvPr id="1601" name="Freeform: Shape 1600">
              <a:extLst>
                <a:ext uri="{FF2B5EF4-FFF2-40B4-BE49-F238E27FC236}">
                  <a16:creationId xmlns:a16="http://schemas.microsoft.com/office/drawing/2014/main" id="{5427D490-21F8-48DE-8480-E7CE3322398E}"/>
                </a:ext>
              </a:extLst>
            </p:cNvPr>
            <p:cNvSpPr/>
            <p:nvPr/>
          </p:nvSpPr>
          <p:spPr>
            <a:xfrm>
              <a:off x="8098803" y="1143251"/>
              <a:ext cx="48021" cy="61149"/>
            </a:xfrm>
            <a:custGeom>
              <a:avLst/>
              <a:gdLst>
                <a:gd name="connsiteX0" fmla="*/ 32639 w 36685"/>
                <a:gd name="connsiteY0" fmla="*/ 32227 h 46714"/>
                <a:gd name="connsiteX1" fmla="*/ 27877 w 36685"/>
                <a:gd name="connsiteY1" fmla="*/ 42609 h 46714"/>
                <a:gd name="connsiteX2" fmla="*/ 15873 w 36685"/>
                <a:gd name="connsiteY2" fmla="*/ 46514 h 46714"/>
                <a:gd name="connsiteX3" fmla="*/ 5492 w 36685"/>
                <a:gd name="connsiteY3" fmla="*/ 44704 h 46714"/>
                <a:gd name="connsiteX4" fmla="*/ -4033 w 36685"/>
                <a:gd name="connsiteY4" fmla="*/ 39656 h 46714"/>
                <a:gd name="connsiteX5" fmla="*/ 539 w 36685"/>
                <a:gd name="connsiteY5" fmla="*/ 32227 h 46714"/>
                <a:gd name="connsiteX6" fmla="*/ 15971 w 36685"/>
                <a:gd name="connsiteY6" fmla="*/ 38227 h 46714"/>
                <a:gd name="connsiteX7" fmla="*/ 21115 w 36685"/>
                <a:gd name="connsiteY7" fmla="*/ 36703 h 46714"/>
                <a:gd name="connsiteX8" fmla="*/ 23017 w 36685"/>
                <a:gd name="connsiteY8" fmla="*/ 32893 h 46714"/>
                <a:gd name="connsiteX9" fmla="*/ 13971 w 36685"/>
                <a:gd name="connsiteY9" fmla="*/ 26702 h 46714"/>
                <a:gd name="connsiteX10" fmla="*/ 12920 w 36685"/>
                <a:gd name="connsiteY10" fmla="*/ 26702 h 46714"/>
                <a:gd name="connsiteX11" fmla="*/ -1368 w 36685"/>
                <a:gd name="connsiteY11" fmla="*/ 13843 h 46714"/>
                <a:gd name="connsiteX12" fmla="*/ 3585 w 36685"/>
                <a:gd name="connsiteY12" fmla="*/ 3652 h 46714"/>
                <a:gd name="connsiteX13" fmla="*/ 16445 w 36685"/>
                <a:gd name="connsiteY13" fmla="*/ -159 h 46714"/>
                <a:gd name="connsiteX14" fmla="*/ 31305 w 36685"/>
                <a:gd name="connsiteY14" fmla="*/ 4509 h 46714"/>
                <a:gd name="connsiteX15" fmla="*/ 27779 w 36685"/>
                <a:gd name="connsiteY15" fmla="*/ 11557 h 46714"/>
                <a:gd name="connsiteX16" fmla="*/ 15682 w 36685"/>
                <a:gd name="connsiteY16" fmla="*/ 7938 h 46714"/>
                <a:gd name="connsiteX17" fmla="*/ 10064 w 36685"/>
                <a:gd name="connsiteY17" fmla="*/ 9176 h 46714"/>
                <a:gd name="connsiteX18" fmla="*/ 7966 w 36685"/>
                <a:gd name="connsiteY18" fmla="*/ 12891 h 46714"/>
                <a:gd name="connsiteX19" fmla="*/ 10157 w 36685"/>
                <a:gd name="connsiteY19" fmla="*/ 16129 h 46714"/>
                <a:gd name="connsiteX20" fmla="*/ 14445 w 36685"/>
                <a:gd name="connsiteY20" fmla="*/ 17558 h 46714"/>
                <a:gd name="connsiteX21" fmla="*/ 19398 w 36685"/>
                <a:gd name="connsiteY21" fmla="*/ 18987 h 46714"/>
                <a:gd name="connsiteX22" fmla="*/ 23589 w 36685"/>
                <a:gd name="connsiteY22" fmla="*/ 20511 h 46714"/>
                <a:gd name="connsiteX23" fmla="*/ 27877 w 36685"/>
                <a:gd name="connsiteY23" fmla="*/ 22892 h 46714"/>
                <a:gd name="connsiteX24" fmla="*/ 32639 w 36685"/>
                <a:gd name="connsiteY24" fmla="*/ 32227 h 46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5" h="46714">
                  <a:moveTo>
                    <a:pt x="32639" y="32227"/>
                  </a:moveTo>
                  <a:cubicBezTo>
                    <a:pt x="32830" y="36246"/>
                    <a:pt x="31021" y="40104"/>
                    <a:pt x="27877" y="42609"/>
                  </a:cubicBezTo>
                  <a:cubicBezTo>
                    <a:pt x="24445" y="45333"/>
                    <a:pt x="20254" y="46723"/>
                    <a:pt x="15873" y="46514"/>
                  </a:cubicBezTo>
                  <a:cubicBezTo>
                    <a:pt x="12352" y="46495"/>
                    <a:pt x="8827" y="45885"/>
                    <a:pt x="5492" y="44704"/>
                  </a:cubicBezTo>
                  <a:cubicBezTo>
                    <a:pt x="2065" y="43637"/>
                    <a:pt x="-1177" y="41932"/>
                    <a:pt x="-4033" y="39656"/>
                  </a:cubicBezTo>
                  <a:lnTo>
                    <a:pt x="539" y="32227"/>
                  </a:lnTo>
                  <a:cubicBezTo>
                    <a:pt x="4920" y="35855"/>
                    <a:pt x="10348" y="37960"/>
                    <a:pt x="15971" y="38227"/>
                  </a:cubicBezTo>
                  <a:cubicBezTo>
                    <a:pt x="17780" y="38351"/>
                    <a:pt x="19589" y="37808"/>
                    <a:pt x="21115" y="36703"/>
                  </a:cubicBezTo>
                  <a:cubicBezTo>
                    <a:pt x="22352" y="35817"/>
                    <a:pt x="23017" y="34398"/>
                    <a:pt x="23017" y="32893"/>
                  </a:cubicBezTo>
                  <a:cubicBezTo>
                    <a:pt x="23017" y="30607"/>
                    <a:pt x="19970" y="28607"/>
                    <a:pt x="13971" y="26702"/>
                  </a:cubicBezTo>
                  <a:lnTo>
                    <a:pt x="12920" y="26702"/>
                  </a:lnTo>
                  <a:cubicBezTo>
                    <a:pt x="3395" y="24159"/>
                    <a:pt x="-1368" y="19872"/>
                    <a:pt x="-1368" y="13843"/>
                  </a:cubicBezTo>
                  <a:cubicBezTo>
                    <a:pt x="-1461" y="9843"/>
                    <a:pt x="348" y="6052"/>
                    <a:pt x="3585" y="3652"/>
                  </a:cubicBezTo>
                  <a:cubicBezTo>
                    <a:pt x="7301" y="975"/>
                    <a:pt x="11873" y="-368"/>
                    <a:pt x="16445" y="-159"/>
                  </a:cubicBezTo>
                  <a:cubicBezTo>
                    <a:pt x="21780" y="-149"/>
                    <a:pt x="26923" y="1480"/>
                    <a:pt x="31305" y="4509"/>
                  </a:cubicBezTo>
                  <a:lnTo>
                    <a:pt x="27779" y="11557"/>
                  </a:lnTo>
                  <a:cubicBezTo>
                    <a:pt x="24161" y="9204"/>
                    <a:pt x="19970" y="7947"/>
                    <a:pt x="15682" y="7938"/>
                  </a:cubicBezTo>
                  <a:cubicBezTo>
                    <a:pt x="13780" y="7842"/>
                    <a:pt x="11780" y="8271"/>
                    <a:pt x="10064" y="9176"/>
                  </a:cubicBezTo>
                  <a:cubicBezTo>
                    <a:pt x="8729" y="9890"/>
                    <a:pt x="7873" y="11348"/>
                    <a:pt x="7966" y="12891"/>
                  </a:cubicBezTo>
                  <a:cubicBezTo>
                    <a:pt x="7873" y="14338"/>
                    <a:pt x="8827" y="15662"/>
                    <a:pt x="10157" y="16129"/>
                  </a:cubicBezTo>
                  <a:cubicBezTo>
                    <a:pt x="11492" y="16767"/>
                    <a:pt x="12920" y="17243"/>
                    <a:pt x="14445" y="17558"/>
                  </a:cubicBezTo>
                  <a:lnTo>
                    <a:pt x="19398" y="18987"/>
                  </a:lnTo>
                  <a:lnTo>
                    <a:pt x="23589" y="20511"/>
                  </a:lnTo>
                  <a:cubicBezTo>
                    <a:pt x="25114" y="21158"/>
                    <a:pt x="26542" y="21959"/>
                    <a:pt x="27877" y="22892"/>
                  </a:cubicBezTo>
                  <a:cubicBezTo>
                    <a:pt x="31021" y="24959"/>
                    <a:pt x="32830" y="28493"/>
                    <a:pt x="32639" y="32227"/>
                  </a:cubicBezTo>
                  <a:close/>
                </a:path>
              </a:pathLst>
            </a:custGeom>
            <a:solidFill>
              <a:srgbClr val="6D6E71"/>
            </a:solidFill>
            <a:ln w="9525" cap="flat">
              <a:noFill/>
              <a:prstDash val="solid"/>
              <a:miter/>
            </a:ln>
          </p:spPr>
          <p:txBody>
            <a:bodyPr rtlCol="0" anchor="ctr"/>
            <a:lstStyle/>
            <a:p>
              <a:endParaRPr lang="en-US"/>
            </a:p>
          </p:txBody>
        </p:sp>
        <p:sp>
          <p:nvSpPr>
            <p:cNvPr id="1602" name="Freeform: Shape 1601">
              <a:extLst>
                <a:ext uri="{FF2B5EF4-FFF2-40B4-BE49-F238E27FC236}">
                  <a16:creationId xmlns:a16="http://schemas.microsoft.com/office/drawing/2014/main" id="{860C9865-3E3A-40B6-B6F5-951C670B996A}"/>
                </a:ext>
              </a:extLst>
            </p:cNvPr>
            <p:cNvSpPr/>
            <p:nvPr/>
          </p:nvSpPr>
          <p:spPr>
            <a:xfrm>
              <a:off x="8188326" y="1118592"/>
              <a:ext cx="27926" cy="99870"/>
            </a:xfrm>
            <a:custGeom>
              <a:avLst/>
              <a:gdLst>
                <a:gd name="connsiteX0" fmla="*/ 8921 w 21334"/>
                <a:gd name="connsiteY0" fmla="*/ 17441 h 76295"/>
                <a:gd name="connsiteX1" fmla="*/ 5493 w 21334"/>
                <a:gd name="connsiteY1" fmla="*/ 37920 h 76295"/>
                <a:gd name="connsiteX2" fmla="*/ 8921 w 21334"/>
                <a:gd name="connsiteY2" fmla="*/ 58494 h 76295"/>
                <a:gd name="connsiteX3" fmla="*/ 17302 w 21334"/>
                <a:gd name="connsiteY3" fmla="*/ 76115 h 76295"/>
                <a:gd name="connsiteX4" fmla="*/ 7112 w 21334"/>
                <a:gd name="connsiteY4" fmla="*/ 76115 h 76295"/>
                <a:gd name="connsiteX5" fmla="*/ -604 w 21334"/>
                <a:gd name="connsiteY5" fmla="*/ 59446 h 76295"/>
                <a:gd name="connsiteX6" fmla="*/ -604 w 21334"/>
                <a:gd name="connsiteY6" fmla="*/ 16393 h 76295"/>
                <a:gd name="connsiteX7" fmla="*/ 7112 w 21334"/>
                <a:gd name="connsiteY7" fmla="*/ -180 h 76295"/>
                <a:gd name="connsiteX8" fmla="*/ 17302 w 21334"/>
                <a:gd name="connsiteY8" fmla="*/ -180 h 76295"/>
                <a:gd name="connsiteX9" fmla="*/ 8921 w 21334"/>
                <a:gd name="connsiteY9" fmla="*/ 17441 h 76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4" h="76295">
                  <a:moveTo>
                    <a:pt x="8921" y="17441"/>
                  </a:moveTo>
                  <a:cubicBezTo>
                    <a:pt x="6730" y="24042"/>
                    <a:pt x="5586" y="30957"/>
                    <a:pt x="5493" y="37920"/>
                  </a:cubicBezTo>
                  <a:cubicBezTo>
                    <a:pt x="5586" y="44911"/>
                    <a:pt x="6730" y="51855"/>
                    <a:pt x="8921" y="58494"/>
                  </a:cubicBezTo>
                  <a:cubicBezTo>
                    <a:pt x="10823" y="64761"/>
                    <a:pt x="13586" y="70715"/>
                    <a:pt x="17302" y="76115"/>
                  </a:cubicBezTo>
                  <a:lnTo>
                    <a:pt x="7112" y="76115"/>
                  </a:lnTo>
                  <a:cubicBezTo>
                    <a:pt x="3777" y="70962"/>
                    <a:pt x="1112" y="65342"/>
                    <a:pt x="-604" y="59446"/>
                  </a:cubicBezTo>
                  <a:cubicBezTo>
                    <a:pt x="-5176" y="45464"/>
                    <a:pt x="-5176" y="30376"/>
                    <a:pt x="-604" y="16393"/>
                  </a:cubicBezTo>
                  <a:cubicBezTo>
                    <a:pt x="1205" y="10536"/>
                    <a:pt x="3777" y="4954"/>
                    <a:pt x="7112" y="-180"/>
                  </a:cubicBezTo>
                  <a:lnTo>
                    <a:pt x="17302" y="-180"/>
                  </a:lnTo>
                  <a:cubicBezTo>
                    <a:pt x="13586" y="5211"/>
                    <a:pt x="10730" y="11164"/>
                    <a:pt x="8921" y="17441"/>
                  </a:cubicBezTo>
                  <a:close/>
                </a:path>
              </a:pathLst>
            </a:custGeom>
            <a:solidFill>
              <a:srgbClr val="6D6E71"/>
            </a:solidFill>
            <a:ln w="9525" cap="flat">
              <a:noFill/>
              <a:prstDash val="solid"/>
              <a:miter/>
            </a:ln>
          </p:spPr>
          <p:txBody>
            <a:bodyPr rtlCol="0" anchor="ctr"/>
            <a:lstStyle/>
            <a:p>
              <a:endParaRPr lang="en-US"/>
            </a:p>
          </p:txBody>
        </p:sp>
        <p:sp>
          <p:nvSpPr>
            <p:cNvPr id="1603" name="Freeform: Shape 1602">
              <a:extLst>
                <a:ext uri="{FF2B5EF4-FFF2-40B4-BE49-F238E27FC236}">
                  <a16:creationId xmlns:a16="http://schemas.microsoft.com/office/drawing/2014/main" id="{C6CF6345-AEF7-4EA3-887E-BC8FE3A48FC0}"/>
                </a:ext>
              </a:extLst>
            </p:cNvPr>
            <p:cNvSpPr/>
            <p:nvPr/>
          </p:nvSpPr>
          <p:spPr>
            <a:xfrm>
              <a:off x="8225109" y="1143404"/>
              <a:ext cx="62840" cy="61453"/>
            </a:xfrm>
            <a:custGeom>
              <a:avLst/>
              <a:gdLst>
                <a:gd name="connsiteX0" fmla="*/ 37116 w 48006"/>
                <a:gd name="connsiteY0" fmla="*/ 40015 h 46946"/>
                <a:gd name="connsiteX1" fmla="*/ 2825 w 48006"/>
                <a:gd name="connsiteY1" fmla="*/ 40015 h 46946"/>
                <a:gd name="connsiteX2" fmla="*/ 2825 w 48006"/>
                <a:gd name="connsiteY2" fmla="*/ 6678 h 46946"/>
                <a:gd name="connsiteX3" fmla="*/ 37116 w 48006"/>
                <a:gd name="connsiteY3" fmla="*/ 6678 h 46946"/>
                <a:gd name="connsiteX4" fmla="*/ 37116 w 48006"/>
                <a:gd name="connsiteY4" fmla="*/ 40015 h 46946"/>
                <a:gd name="connsiteX5" fmla="*/ 9680 w 48006"/>
                <a:gd name="connsiteY5" fmla="*/ 34110 h 46946"/>
                <a:gd name="connsiteX6" fmla="*/ 19968 w 48006"/>
                <a:gd name="connsiteY6" fmla="*/ 38206 h 46946"/>
                <a:gd name="connsiteX7" fmla="*/ 30349 w 48006"/>
                <a:gd name="connsiteY7" fmla="*/ 34110 h 46946"/>
                <a:gd name="connsiteX8" fmla="*/ 30349 w 48006"/>
                <a:gd name="connsiteY8" fmla="*/ 12583 h 46946"/>
                <a:gd name="connsiteX9" fmla="*/ 19968 w 48006"/>
                <a:gd name="connsiteY9" fmla="*/ 8392 h 46946"/>
                <a:gd name="connsiteX10" fmla="*/ 9680 w 48006"/>
                <a:gd name="connsiteY10" fmla="*/ 12583 h 46946"/>
                <a:gd name="connsiteX11" fmla="*/ 9680 w 48006"/>
                <a:gd name="connsiteY11"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7116" y="40015"/>
                  </a:moveTo>
                  <a:cubicBezTo>
                    <a:pt x="27493" y="49017"/>
                    <a:pt x="12443" y="49017"/>
                    <a:pt x="2825" y="40015"/>
                  </a:cubicBezTo>
                  <a:cubicBezTo>
                    <a:pt x="-6319" y="30776"/>
                    <a:pt x="-6319" y="15917"/>
                    <a:pt x="2825" y="6678"/>
                  </a:cubicBezTo>
                  <a:cubicBezTo>
                    <a:pt x="12443" y="-2466"/>
                    <a:pt x="27493" y="-2466"/>
                    <a:pt x="37116" y="6678"/>
                  </a:cubicBezTo>
                  <a:cubicBezTo>
                    <a:pt x="46259" y="15917"/>
                    <a:pt x="46259" y="30776"/>
                    <a:pt x="37116" y="40015"/>
                  </a:cubicBezTo>
                  <a:close/>
                  <a:moveTo>
                    <a:pt x="9680" y="34110"/>
                  </a:moveTo>
                  <a:cubicBezTo>
                    <a:pt x="12350" y="36872"/>
                    <a:pt x="16159" y="38358"/>
                    <a:pt x="19968" y="38206"/>
                  </a:cubicBezTo>
                  <a:cubicBezTo>
                    <a:pt x="23875" y="38339"/>
                    <a:pt x="27591" y="36853"/>
                    <a:pt x="30349" y="34110"/>
                  </a:cubicBezTo>
                  <a:cubicBezTo>
                    <a:pt x="35683" y="27928"/>
                    <a:pt x="35683" y="18765"/>
                    <a:pt x="30349" y="12583"/>
                  </a:cubicBezTo>
                  <a:cubicBezTo>
                    <a:pt x="27591" y="9812"/>
                    <a:pt x="23875" y="8297"/>
                    <a:pt x="19968" y="8392"/>
                  </a:cubicBezTo>
                  <a:cubicBezTo>
                    <a:pt x="16061" y="8278"/>
                    <a:pt x="12350" y="9802"/>
                    <a:pt x="9680" y="12583"/>
                  </a:cubicBezTo>
                  <a:cubicBezTo>
                    <a:pt x="4253" y="18718"/>
                    <a:pt x="4253" y="27976"/>
                    <a:pt x="9680" y="34110"/>
                  </a:cubicBezTo>
                  <a:close/>
                </a:path>
              </a:pathLst>
            </a:custGeom>
            <a:solidFill>
              <a:srgbClr val="6D6E71"/>
            </a:solidFill>
            <a:ln w="9525" cap="flat">
              <a:noFill/>
              <a:prstDash val="solid"/>
              <a:miter/>
            </a:ln>
          </p:spPr>
          <p:txBody>
            <a:bodyPr rtlCol="0" anchor="ctr"/>
            <a:lstStyle/>
            <a:p>
              <a:endParaRPr lang="en-US"/>
            </a:p>
          </p:txBody>
        </p:sp>
        <p:sp>
          <p:nvSpPr>
            <p:cNvPr id="1604" name="Freeform: Shape 1603">
              <a:extLst>
                <a:ext uri="{FF2B5EF4-FFF2-40B4-BE49-F238E27FC236}">
                  <a16:creationId xmlns:a16="http://schemas.microsoft.com/office/drawing/2014/main" id="{3E826858-520D-4D71-9F77-8A4E31F4797E}"/>
                </a:ext>
              </a:extLst>
            </p:cNvPr>
            <p:cNvSpPr/>
            <p:nvPr/>
          </p:nvSpPr>
          <p:spPr>
            <a:xfrm>
              <a:off x="8302284" y="1143280"/>
              <a:ext cx="31797" cy="60221"/>
            </a:xfrm>
            <a:custGeom>
              <a:avLst/>
              <a:gdLst>
                <a:gd name="connsiteX0" fmla="*/ 19877 w 24291"/>
                <a:gd name="connsiteY0" fmla="*/ 9250 h 46005"/>
                <a:gd name="connsiteX1" fmla="*/ 9115 w 24291"/>
                <a:gd name="connsiteY1" fmla="*/ 13822 h 46005"/>
                <a:gd name="connsiteX2" fmla="*/ 5492 w 24291"/>
                <a:gd name="connsiteY2" fmla="*/ 26299 h 46005"/>
                <a:gd name="connsiteX3" fmla="*/ 5492 w 24291"/>
                <a:gd name="connsiteY3" fmla="*/ 45826 h 46005"/>
                <a:gd name="connsiteX4" fmla="*/ -4033 w 24291"/>
                <a:gd name="connsiteY4" fmla="*/ 45826 h 46005"/>
                <a:gd name="connsiteX5" fmla="*/ -4033 w 24291"/>
                <a:gd name="connsiteY5" fmla="*/ 201 h 46005"/>
                <a:gd name="connsiteX6" fmla="*/ 5492 w 24291"/>
                <a:gd name="connsiteY6" fmla="*/ 201 h 46005"/>
                <a:gd name="connsiteX7" fmla="*/ 5492 w 24291"/>
                <a:gd name="connsiteY7" fmla="*/ 9726 h 46005"/>
                <a:gd name="connsiteX8" fmla="*/ 11780 w 24291"/>
                <a:gd name="connsiteY8" fmla="*/ 2678 h 46005"/>
                <a:gd name="connsiteX9" fmla="*/ 20259 w 24291"/>
                <a:gd name="connsiteY9" fmla="*/ -180 h 46005"/>
                <a:gd name="connsiteX10" fmla="*/ 20259 w 24291"/>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91" h="46005">
                  <a:moveTo>
                    <a:pt x="19877" y="9250"/>
                  </a:moveTo>
                  <a:cubicBezTo>
                    <a:pt x="15780" y="8964"/>
                    <a:pt x="11780" y="10659"/>
                    <a:pt x="9115" y="13822"/>
                  </a:cubicBezTo>
                  <a:cubicBezTo>
                    <a:pt x="6543" y="17460"/>
                    <a:pt x="5302" y="21852"/>
                    <a:pt x="5492" y="26299"/>
                  </a:cubicBezTo>
                  <a:lnTo>
                    <a:pt x="5492" y="45826"/>
                  </a:lnTo>
                  <a:lnTo>
                    <a:pt x="-4033" y="45826"/>
                  </a:lnTo>
                  <a:lnTo>
                    <a:pt x="-4033" y="201"/>
                  </a:lnTo>
                  <a:lnTo>
                    <a:pt x="5492" y="201"/>
                  </a:lnTo>
                  <a:lnTo>
                    <a:pt x="5492" y="9726"/>
                  </a:lnTo>
                  <a:cubicBezTo>
                    <a:pt x="6925" y="6888"/>
                    <a:pt x="9115" y="4459"/>
                    <a:pt x="11780" y="2678"/>
                  </a:cubicBezTo>
                  <a:cubicBezTo>
                    <a:pt x="14254" y="934"/>
                    <a:pt x="17208" y="-56"/>
                    <a:pt x="20259" y="-180"/>
                  </a:cubicBezTo>
                  <a:lnTo>
                    <a:pt x="20259" y="9345"/>
                  </a:lnTo>
                  <a:close/>
                </a:path>
              </a:pathLst>
            </a:custGeom>
            <a:solidFill>
              <a:srgbClr val="6D6E71"/>
            </a:solidFill>
            <a:ln w="9525" cap="flat">
              <a:noFill/>
              <a:prstDash val="solid"/>
              <a:miter/>
            </a:ln>
          </p:spPr>
          <p:txBody>
            <a:bodyPr rtlCol="0" anchor="ctr"/>
            <a:lstStyle/>
            <a:p>
              <a:endParaRPr lang="en-US"/>
            </a:p>
          </p:txBody>
        </p:sp>
        <p:sp>
          <p:nvSpPr>
            <p:cNvPr id="1605" name="Freeform: Shape 1604">
              <a:extLst>
                <a:ext uri="{FF2B5EF4-FFF2-40B4-BE49-F238E27FC236}">
                  <a16:creationId xmlns:a16="http://schemas.microsoft.com/office/drawing/2014/main" id="{CB047088-BE02-47C1-A718-87D6958337E0}"/>
                </a:ext>
              </a:extLst>
            </p:cNvPr>
            <p:cNvSpPr/>
            <p:nvPr/>
          </p:nvSpPr>
          <p:spPr>
            <a:xfrm>
              <a:off x="8377592" y="1120214"/>
              <a:ext cx="12468" cy="83287"/>
            </a:xfrm>
            <a:custGeom>
              <a:avLst/>
              <a:gdLst>
                <a:gd name="connsiteX0" fmla="*/ 5492 w 9525"/>
                <a:gd name="connsiteY0" fmla="*/ 63447 h 63626"/>
                <a:gd name="connsiteX1" fmla="*/ -4033 w 9525"/>
                <a:gd name="connsiteY1" fmla="*/ 63447 h 63626"/>
                <a:gd name="connsiteX2" fmla="*/ -4033 w 9525"/>
                <a:gd name="connsiteY2" fmla="*/ -180 h 63626"/>
                <a:gd name="connsiteX3" fmla="*/ 5492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5492" y="63447"/>
                  </a:moveTo>
                  <a:lnTo>
                    <a:pt x="-4033" y="63447"/>
                  </a:lnTo>
                  <a:lnTo>
                    <a:pt x="-4033" y="-180"/>
                  </a:lnTo>
                  <a:lnTo>
                    <a:pt x="5492" y="-180"/>
                  </a:lnTo>
                  <a:close/>
                </a:path>
              </a:pathLst>
            </a:custGeom>
            <a:solidFill>
              <a:srgbClr val="6D6E71"/>
            </a:solidFill>
            <a:ln w="9525" cap="flat">
              <a:noFill/>
              <a:prstDash val="solid"/>
              <a:miter/>
            </a:ln>
          </p:spPr>
          <p:txBody>
            <a:bodyPr rtlCol="0" anchor="ctr"/>
            <a:lstStyle/>
            <a:p>
              <a:endParaRPr lang="en-US"/>
            </a:p>
          </p:txBody>
        </p:sp>
        <p:sp>
          <p:nvSpPr>
            <p:cNvPr id="1606" name="Freeform: Shape 1605">
              <a:extLst>
                <a:ext uri="{FF2B5EF4-FFF2-40B4-BE49-F238E27FC236}">
                  <a16:creationId xmlns:a16="http://schemas.microsoft.com/office/drawing/2014/main" id="{C8C0E711-F77A-44E4-BE4D-8A811C9ED832}"/>
                </a:ext>
              </a:extLst>
            </p:cNvPr>
            <p:cNvSpPr/>
            <p:nvPr/>
          </p:nvSpPr>
          <p:spPr>
            <a:xfrm>
              <a:off x="8404496" y="1142897"/>
              <a:ext cx="59427" cy="61496"/>
            </a:xfrm>
            <a:custGeom>
              <a:avLst/>
              <a:gdLst>
                <a:gd name="connsiteX0" fmla="*/ 41234 w 45399"/>
                <a:gd name="connsiteY0" fmla="*/ 27543 h 46979"/>
                <a:gd name="connsiteX1" fmla="*/ 5515 w 45399"/>
                <a:gd name="connsiteY1" fmla="*/ 27543 h 46979"/>
                <a:gd name="connsiteX2" fmla="*/ 10087 w 45399"/>
                <a:gd name="connsiteY2" fmla="*/ 35544 h 46979"/>
                <a:gd name="connsiteX3" fmla="*/ 19612 w 45399"/>
                <a:gd name="connsiteY3" fmla="*/ 38592 h 46979"/>
                <a:gd name="connsiteX4" fmla="*/ 32564 w 45399"/>
                <a:gd name="connsiteY4" fmla="*/ 33163 h 46979"/>
                <a:gd name="connsiteX5" fmla="*/ 38090 w 45399"/>
                <a:gd name="connsiteY5" fmla="*/ 39164 h 46979"/>
                <a:gd name="connsiteX6" fmla="*/ 19040 w 45399"/>
                <a:gd name="connsiteY6" fmla="*/ 46784 h 46979"/>
                <a:gd name="connsiteX7" fmla="*/ 2752 w 45399"/>
                <a:gd name="connsiteY7" fmla="*/ 40402 h 46979"/>
                <a:gd name="connsiteX8" fmla="*/ -4010 w 45399"/>
                <a:gd name="connsiteY8" fmla="*/ 23257 h 46979"/>
                <a:gd name="connsiteX9" fmla="*/ 2845 w 45399"/>
                <a:gd name="connsiteY9" fmla="*/ 6207 h 46979"/>
                <a:gd name="connsiteX10" fmla="*/ 19040 w 45399"/>
                <a:gd name="connsiteY10" fmla="*/ -175 h 46979"/>
                <a:gd name="connsiteX11" fmla="*/ 34853 w 45399"/>
                <a:gd name="connsiteY11" fmla="*/ 5445 h 46979"/>
                <a:gd name="connsiteX12" fmla="*/ 41327 w 45399"/>
                <a:gd name="connsiteY12" fmla="*/ 20971 h 46979"/>
                <a:gd name="connsiteX13" fmla="*/ 5515 w 45399"/>
                <a:gd name="connsiteY13" fmla="*/ 20018 h 46979"/>
                <a:gd name="connsiteX14" fmla="*/ 31709 w 45399"/>
                <a:gd name="connsiteY14" fmla="*/ 20018 h 46979"/>
                <a:gd name="connsiteX15" fmla="*/ 28090 w 45399"/>
                <a:gd name="connsiteY15" fmla="*/ 11160 h 46979"/>
                <a:gd name="connsiteX16" fmla="*/ 19230 w 45399"/>
                <a:gd name="connsiteY16" fmla="*/ 8017 h 46979"/>
                <a:gd name="connsiteX17" fmla="*/ 9705 w 45399"/>
                <a:gd name="connsiteY17" fmla="*/ 11256 h 46979"/>
                <a:gd name="connsiteX18" fmla="*/ 5515 w 45399"/>
                <a:gd name="connsiteY18" fmla="*/ 2001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9" h="46979">
                  <a:moveTo>
                    <a:pt x="41234" y="27543"/>
                  </a:moveTo>
                  <a:lnTo>
                    <a:pt x="5515" y="27543"/>
                  </a:lnTo>
                  <a:cubicBezTo>
                    <a:pt x="5706" y="30782"/>
                    <a:pt x="7422" y="33744"/>
                    <a:pt x="10087" y="35544"/>
                  </a:cubicBezTo>
                  <a:cubicBezTo>
                    <a:pt x="12849" y="37545"/>
                    <a:pt x="16184" y="38611"/>
                    <a:pt x="19612" y="38592"/>
                  </a:cubicBezTo>
                  <a:cubicBezTo>
                    <a:pt x="24565" y="38916"/>
                    <a:pt x="29327" y="36906"/>
                    <a:pt x="32564" y="33163"/>
                  </a:cubicBezTo>
                  <a:lnTo>
                    <a:pt x="38090" y="39164"/>
                  </a:lnTo>
                  <a:cubicBezTo>
                    <a:pt x="33136" y="44269"/>
                    <a:pt x="26183" y="47032"/>
                    <a:pt x="19040" y="46784"/>
                  </a:cubicBezTo>
                  <a:cubicBezTo>
                    <a:pt x="12942" y="46917"/>
                    <a:pt x="7133" y="44622"/>
                    <a:pt x="2752" y="40402"/>
                  </a:cubicBezTo>
                  <a:cubicBezTo>
                    <a:pt x="-1820" y="35925"/>
                    <a:pt x="-4299" y="29677"/>
                    <a:pt x="-4010" y="23257"/>
                  </a:cubicBezTo>
                  <a:cubicBezTo>
                    <a:pt x="-4299" y="16847"/>
                    <a:pt x="-1820" y="10617"/>
                    <a:pt x="2845" y="6207"/>
                  </a:cubicBezTo>
                  <a:cubicBezTo>
                    <a:pt x="7231" y="2026"/>
                    <a:pt x="13040" y="-270"/>
                    <a:pt x="19040" y="-175"/>
                  </a:cubicBezTo>
                  <a:cubicBezTo>
                    <a:pt x="24849" y="-298"/>
                    <a:pt x="30471" y="1702"/>
                    <a:pt x="34853" y="5445"/>
                  </a:cubicBezTo>
                  <a:cubicBezTo>
                    <a:pt x="39327" y="9332"/>
                    <a:pt x="41708" y="15075"/>
                    <a:pt x="41327" y="20971"/>
                  </a:cubicBezTo>
                  <a:close/>
                  <a:moveTo>
                    <a:pt x="5515" y="20018"/>
                  </a:moveTo>
                  <a:lnTo>
                    <a:pt x="31709" y="20018"/>
                  </a:lnTo>
                  <a:cubicBezTo>
                    <a:pt x="31899" y="16666"/>
                    <a:pt x="30564" y="13408"/>
                    <a:pt x="28090" y="11160"/>
                  </a:cubicBezTo>
                  <a:cubicBezTo>
                    <a:pt x="25611" y="9036"/>
                    <a:pt x="22467" y="7922"/>
                    <a:pt x="19230" y="8017"/>
                  </a:cubicBezTo>
                  <a:cubicBezTo>
                    <a:pt x="15803" y="8027"/>
                    <a:pt x="12468" y="9160"/>
                    <a:pt x="9705" y="11256"/>
                  </a:cubicBezTo>
                  <a:cubicBezTo>
                    <a:pt x="6943" y="13323"/>
                    <a:pt x="5417" y="16590"/>
                    <a:pt x="5515" y="20018"/>
                  </a:cubicBezTo>
                  <a:close/>
                </a:path>
              </a:pathLst>
            </a:custGeom>
            <a:solidFill>
              <a:srgbClr val="6D6E71"/>
            </a:solidFill>
            <a:ln w="9525" cap="flat">
              <a:noFill/>
              <a:prstDash val="solid"/>
              <a:miter/>
            </a:ln>
          </p:spPr>
          <p:txBody>
            <a:bodyPr rtlCol="0" anchor="ctr"/>
            <a:lstStyle/>
            <a:p>
              <a:endParaRPr lang="en-US"/>
            </a:p>
          </p:txBody>
        </p:sp>
        <p:sp>
          <p:nvSpPr>
            <p:cNvPr id="1607" name="Freeform: Shape 1606">
              <a:extLst>
                <a:ext uri="{FF2B5EF4-FFF2-40B4-BE49-F238E27FC236}">
                  <a16:creationId xmlns:a16="http://schemas.microsoft.com/office/drawing/2014/main" id="{72433844-156C-4114-AE38-20B2228A6E59}"/>
                </a:ext>
              </a:extLst>
            </p:cNvPr>
            <p:cNvSpPr/>
            <p:nvPr/>
          </p:nvSpPr>
          <p:spPr>
            <a:xfrm>
              <a:off x="8472102" y="1143251"/>
              <a:ext cx="48022" cy="61148"/>
            </a:xfrm>
            <a:custGeom>
              <a:avLst/>
              <a:gdLst>
                <a:gd name="connsiteX0" fmla="*/ 32639 w 36686"/>
                <a:gd name="connsiteY0" fmla="*/ 32227 h 46713"/>
                <a:gd name="connsiteX1" fmla="*/ 27970 w 36686"/>
                <a:gd name="connsiteY1" fmla="*/ 42609 h 46713"/>
                <a:gd name="connsiteX2" fmla="*/ 15873 w 36686"/>
                <a:gd name="connsiteY2" fmla="*/ 46514 h 46713"/>
                <a:gd name="connsiteX3" fmla="*/ 5492 w 36686"/>
                <a:gd name="connsiteY3" fmla="*/ 44704 h 46713"/>
                <a:gd name="connsiteX4" fmla="*/ -4033 w 36686"/>
                <a:gd name="connsiteY4" fmla="*/ 39656 h 46713"/>
                <a:gd name="connsiteX5" fmla="*/ 637 w 36686"/>
                <a:gd name="connsiteY5" fmla="*/ 32227 h 46713"/>
                <a:gd name="connsiteX6" fmla="*/ 16064 w 36686"/>
                <a:gd name="connsiteY6" fmla="*/ 38227 h 46713"/>
                <a:gd name="connsiteX7" fmla="*/ 21208 w 36686"/>
                <a:gd name="connsiteY7" fmla="*/ 36703 h 46713"/>
                <a:gd name="connsiteX8" fmla="*/ 23017 w 36686"/>
                <a:gd name="connsiteY8" fmla="*/ 32893 h 46713"/>
                <a:gd name="connsiteX9" fmla="*/ 13492 w 36686"/>
                <a:gd name="connsiteY9" fmla="*/ 26702 h 46713"/>
                <a:gd name="connsiteX10" fmla="*/ 12445 w 36686"/>
                <a:gd name="connsiteY10" fmla="*/ 26702 h 46713"/>
                <a:gd name="connsiteX11" fmla="*/ -1745 w 36686"/>
                <a:gd name="connsiteY11" fmla="*/ 13843 h 46713"/>
                <a:gd name="connsiteX12" fmla="*/ 3111 w 36686"/>
                <a:gd name="connsiteY12" fmla="*/ 3652 h 46713"/>
                <a:gd name="connsiteX13" fmla="*/ 15971 w 36686"/>
                <a:gd name="connsiteY13" fmla="*/ -159 h 46713"/>
                <a:gd name="connsiteX14" fmla="*/ 30923 w 36686"/>
                <a:gd name="connsiteY14" fmla="*/ 4509 h 46713"/>
                <a:gd name="connsiteX15" fmla="*/ 27305 w 36686"/>
                <a:gd name="connsiteY15" fmla="*/ 11557 h 46713"/>
                <a:gd name="connsiteX16" fmla="*/ 15208 w 36686"/>
                <a:gd name="connsiteY16" fmla="*/ 7938 h 46713"/>
                <a:gd name="connsiteX17" fmla="*/ 9590 w 36686"/>
                <a:gd name="connsiteY17" fmla="*/ 9176 h 46713"/>
                <a:gd name="connsiteX18" fmla="*/ 7492 w 36686"/>
                <a:gd name="connsiteY18" fmla="*/ 12891 h 46713"/>
                <a:gd name="connsiteX19" fmla="*/ 9683 w 36686"/>
                <a:gd name="connsiteY19" fmla="*/ 16129 h 46713"/>
                <a:gd name="connsiteX20" fmla="*/ 14064 w 36686"/>
                <a:gd name="connsiteY20" fmla="*/ 17558 h 46713"/>
                <a:gd name="connsiteX21" fmla="*/ 18924 w 36686"/>
                <a:gd name="connsiteY21" fmla="*/ 18987 h 46713"/>
                <a:gd name="connsiteX22" fmla="*/ 23114 w 36686"/>
                <a:gd name="connsiteY22" fmla="*/ 20511 h 46713"/>
                <a:gd name="connsiteX23" fmla="*/ 27496 w 36686"/>
                <a:gd name="connsiteY23" fmla="*/ 22892 h 46713"/>
                <a:gd name="connsiteX24" fmla="*/ 32639 w 36686"/>
                <a:gd name="connsiteY24" fmla="*/ 32227 h 46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6" h="46713">
                  <a:moveTo>
                    <a:pt x="32639" y="32227"/>
                  </a:moveTo>
                  <a:cubicBezTo>
                    <a:pt x="32830" y="36227"/>
                    <a:pt x="31114" y="40084"/>
                    <a:pt x="27970" y="42609"/>
                  </a:cubicBezTo>
                  <a:cubicBezTo>
                    <a:pt x="24542" y="45333"/>
                    <a:pt x="20254" y="46714"/>
                    <a:pt x="15873" y="46514"/>
                  </a:cubicBezTo>
                  <a:cubicBezTo>
                    <a:pt x="12352" y="46495"/>
                    <a:pt x="8827" y="45885"/>
                    <a:pt x="5492" y="44704"/>
                  </a:cubicBezTo>
                  <a:cubicBezTo>
                    <a:pt x="2065" y="43609"/>
                    <a:pt x="-1177" y="41904"/>
                    <a:pt x="-4033" y="39656"/>
                  </a:cubicBezTo>
                  <a:lnTo>
                    <a:pt x="637" y="32227"/>
                  </a:lnTo>
                  <a:cubicBezTo>
                    <a:pt x="5018" y="35884"/>
                    <a:pt x="10445" y="37999"/>
                    <a:pt x="16064" y="38227"/>
                  </a:cubicBezTo>
                  <a:cubicBezTo>
                    <a:pt x="17873" y="38322"/>
                    <a:pt x="19687" y="37779"/>
                    <a:pt x="21208" y="36703"/>
                  </a:cubicBezTo>
                  <a:cubicBezTo>
                    <a:pt x="22352" y="35808"/>
                    <a:pt x="23114" y="34379"/>
                    <a:pt x="23017" y="32893"/>
                  </a:cubicBezTo>
                  <a:cubicBezTo>
                    <a:pt x="23017" y="30607"/>
                    <a:pt x="20068" y="28607"/>
                    <a:pt x="13492" y="26702"/>
                  </a:cubicBezTo>
                  <a:lnTo>
                    <a:pt x="12445" y="26702"/>
                  </a:lnTo>
                  <a:cubicBezTo>
                    <a:pt x="2920" y="24130"/>
                    <a:pt x="-1745" y="19844"/>
                    <a:pt x="-1745" y="13843"/>
                  </a:cubicBezTo>
                  <a:cubicBezTo>
                    <a:pt x="-1842" y="9862"/>
                    <a:pt x="-33" y="6061"/>
                    <a:pt x="3111" y="3652"/>
                  </a:cubicBezTo>
                  <a:cubicBezTo>
                    <a:pt x="6827" y="975"/>
                    <a:pt x="11399" y="-368"/>
                    <a:pt x="15971" y="-159"/>
                  </a:cubicBezTo>
                  <a:cubicBezTo>
                    <a:pt x="21305" y="-140"/>
                    <a:pt x="26542" y="1489"/>
                    <a:pt x="30923" y="4509"/>
                  </a:cubicBezTo>
                  <a:lnTo>
                    <a:pt x="27305" y="11557"/>
                  </a:lnTo>
                  <a:cubicBezTo>
                    <a:pt x="23686" y="9195"/>
                    <a:pt x="19496" y="7938"/>
                    <a:pt x="15208" y="7938"/>
                  </a:cubicBezTo>
                  <a:cubicBezTo>
                    <a:pt x="13301" y="7842"/>
                    <a:pt x="11301" y="8271"/>
                    <a:pt x="9590" y="9176"/>
                  </a:cubicBezTo>
                  <a:cubicBezTo>
                    <a:pt x="8255" y="9890"/>
                    <a:pt x="7399" y="11348"/>
                    <a:pt x="7492" y="12891"/>
                  </a:cubicBezTo>
                  <a:cubicBezTo>
                    <a:pt x="7492" y="14329"/>
                    <a:pt x="8348" y="15634"/>
                    <a:pt x="9683" y="16129"/>
                  </a:cubicBezTo>
                  <a:cubicBezTo>
                    <a:pt x="11110" y="16777"/>
                    <a:pt x="12543" y="17253"/>
                    <a:pt x="14064" y="17558"/>
                  </a:cubicBezTo>
                  <a:lnTo>
                    <a:pt x="18924" y="18987"/>
                  </a:lnTo>
                  <a:lnTo>
                    <a:pt x="23114" y="20511"/>
                  </a:lnTo>
                  <a:cubicBezTo>
                    <a:pt x="24640" y="21177"/>
                    <a:pt x="26068" y="21977"/>
                    <a:pt x="27496" y="22892"/>
                  </a:cubicBezTo>
                  <a:cubicBezTo>
                    <a:pt x="30733" y="24873"/>
                    <a:pt x="32732" y="28426"/>
                    <a:pt x="32639" y="32227"/>
                  </a:cubicBezTo>
                  <a:close/>
                </a:path>
              </a:pathLst>
            </a:custGeom>
            <a:solidFill>
              <a:srgbClr val="6D6E71"/>
            </a:solidFill>
            <a:ln w="9525" cap="flat">
              <a:noFill/>
              <a:prstDash val="solid"/>
              <a:miter/>
            </a:ln>
          </p:spPr>
          <p:txBody>
            <a:bodyPr rtlCol="0" anchor="ctr"/>
            <a:lstStyle/>
            <a:p>
              <a:endParaRPr lang="en-US"/>
            </a:p>
          </p:txBody>
        </p:sp>
        <p:sp>
          <p:nvSpPr>
            <p:cNvPr id="1608" name="Freeform: Shape 1607">
              <a:extLst>
                <a:ext uri="{FF2B5EF4-FFF2-40B4-BE49-F238E27FC236}">
                  <a16:creationId xmlns:a16="http://schemas.microsoft.com/office/drawing/2014/main" id="{442CE4AD-57D6-4E7A-8905-6CD8C29159F8}"/>
                </a:ext>
              </a:extLst>
            </p:cNvPr>
            <p:cNvSpPr/>
            <p:nvPr/>
          </p:nvSpPr>
          <p:spPr>
            <a:xfrm>
              <a:off x="8528959" y="1143247"/>
              <a:ext cx="48021" cy="61157"/>
            </a:xfrm>
            <a:custGeom>
              <a:avLst/>
              <a:gdLst>
                <a:gd name="connsiteX0" fmla="*/ 32639 w 36685"/>
                <a:gd name="connsiteY0" fmla="*/ 32230 h 46720"/>
                <a:gd name="connsiteX1" fmla="*/ 27877 w 36685"/>
                <a:gd name="connsiteY1" fmla="*/ 42612 h 46720"/>
                <a:gd name="connsiteX2" fmla="*/ 15780 w 36685"/>
                <a:gd name="connsiteY2" fmla="*/ 46518 h 46720"/>
                <a:gd name="connsiteX3" fmla="*/ 5492 w 36685"/>
                <a:gd name="connsiteY3" fmla="*/ 44708 h 46720"/>
                <a:gd name="connsiteX4" fmla="*/ -4033 w 36685"/>
                <a:gd name="connsiteY4" fmla="*/ 39660 h 46720"/>
                <a:gd name="connsiteX5" fmla="*/ 632 w 36685"/>
                <a:gd name="connsiteY5" fmla="*/ 32230 h 46720"/>
                <a:gd name="connsiteX6" fmla="*/ 16064 w 36685"/>
                <a:gd name="connsiteY6" fmla="*/ 38231 h 46720"/>
                <a:gd name="connsiteX7" fmla="*/ 21208 w 36685"/>
                <a:gd name="connsiteY7" fmla="*/ 36707 h 46720"/>
                <a:gd name="connsiteX8" fmla="*/ 23114 w 36685"/>
                <a:gd name="connsiteY8" fmla="*/ 32897 h 46720"/>
                <a:gd name="connsiteX9" fmla="*/ 13589 w 36685"/>
                <a:gd name="connsiteY9" fmla="*/ 26706 h 46720"/>
                <a:gd name="connsiteX10" fmla="*/ 12538 w 36685"/>
                <a:gd name="connsiteY10" fmla="*/ 26706 h 46720"/>
                <a:gd name="connsiteX11" fmla="*/ -1652 w 36685"/>
                <a:gd name="connsiteY11" fmla="*/ 13847 h 46720"/>
                <a:gd name="connsiteX12" fmla="*/ 3302 w 36685"/>
                <a:gd name="connsiteY12" fmla="*/ 3655 h 46720"/>
                <a:gd name="connsiteX13" fmla="*/ 16064 w 36685"/>
                <a:gd name="connsiteY13" fmla="*/ -155 h 46720"/>
                <a:gd name="connsiteX14" fmla="*/ 31021 w 36685"/>
                <a:gd name="connsiteY14" fmla="*/ 4512 h 46720"/>
                <a:gd name="connsiteX15" fmla="*/ 27398 w 36685"/>
                <a:gd name="connsiteY15" fmla="*/ 11561 h 46720"/>
                <a:gd name="connsiteX16" fmla="*/ 15301 w 36685"/>
                <a:gd name="connsiteY16" fmla="*/ 7941 h 46720"/>
                <a:gd name="connsiteX17" fmla="*/ 9780 w 36685"/>
                <a:gd name="connsiteY17" fmla="*/ 9180 h 46720"/>
                <a:gd name="connsiteX18" fmla="*/ 7590 w 36685"/>
                <a:gd name="connsiteY18" fmla="*/ 12894 h 46720"/>
                <a:gd name="connsiteX19" fmla="*/ 9873 w 36685"/>
                <a:gd name="connsiteY19" fmla="*/ 16133 h 46720"/>
                <a:gd name="connsiteX20" fmla="*/ 14161 w 36685"/>
                <a:gd name="connsiteY20" fmla="*/ 17562 h 46720"/>
                <a:gd name="connsiteX21" fmla="*/ 19115 w 36685"/>
                <a:gd name="connsiteY21" fmla="*/ 18990 h 46720"/>
                <a:gd name="connsiteX22" fmla="*/ 23207 w 36685"/>
                <a:gd name="connsiteY22" fmla="*/ 20514 h 46720"/>
                <a:gd name="connsiteX23" fmla="*/ 27589 w 36685"/>
                <a:gd name="connsiteY23" fmla="*/ 22896 h 46720"/>
                <a:gd name="connsiteX24" fmla="*/ 32639 w 36685"/>
                <a:gd name="connsiteY24" fmla="*/ 32230 h 46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5" h="46720">
                  <a:moveTo>
                    <a:pt x="32639" y="32230"/>
                  </a:moveTo>
                  <a:cubicBezTo>
                    <a:pt x="32830" y="36250"/>
                    <a:pt x="31021" y="40107"/>
                    <a:pt x="27877" y="42612"/>
                  </a:cubicBezTo>
                  <a:cubicBezTo>
                    <a:pt x="24445" y="45346"/>
                    <a:pt x="20161" y="46737"/>
                    <a:pt x="15780" y="46518"/>
                  </a:cubicBezTo>
                  <a:cubicBezTo>
                    <a:pt x="12255" y="46508"/>
                    <a:pt x="8827" y="45889"/>
                    <a:pt x="5492" y="44708"/>
                  </a:cubicBezTo>
                  <a:cubicBezTo>
                    <a:pt x="2065" y="43622"/>
                    <a:pt x="-1177" y="41917"/>
                    <a:pt x="-4033" y="39660"/>
                  </a:cubicBezTo>
                  <a:lnTo>
                    <a:pt x="632" y="32230"/>
                  </a:lnTo>
                  <a:cubicBezTo>
                    <a:pt x="5018" y="35859"/>
                    <a:pt x="10445" y="37964"/>
                    <a:pt x="16064" y="38231"/>
                  </a:cubicBezTo>
                  <a:cubicBezTo>
                    <a:pt x="17873" y="38355"/>
                    <a:pt x="19682" y="37812"/>
                    <a:pt x="21208" y="36707"/>
                  </a:cubicBezTo>
                  <a:cubicBezTo>
                    <a:pt x="22445" y="35821"/>
                    <a:pt x="23114" y="34402"/>
                    <a:pt x="23114" y="32897"/>
                  </a:cubicBezTo>
                  <a:cubicBezTo>
                    <a:pt x="23114" y="30611"/>
                    <a:pt x="20063" y="28611"/>
                    <a:pt x="13589" y="26706"/>
                  </a:cubicBezTo>
                  <a:lnTo>
                    <a:pt x="12538" y="26706"/>
                  </a:lnTo>
                  <a:cubicBezTo>
                    <a:pt x="3013" y="24134"/>
                    <a:pt x="-1652" y="19848"/>
                    <a:pt x="-1652" y="13847"/>
                  </a:cubicBezTo>
                  <a:cubicBezTo>
                    <a:pt x="-1749" y="9837"/>
                    <a:pt x="65" y="6017"/>
                    <a:pt x="3302" y="3655"/>
                  </a:cubicBezTo>
                  <a:cubicBezTo>
                    <a:pt x="7018" y="959"/>
                    <a:pt x="11492" y="-383"/>
                    <a:pt x="16064" y="-155"/>
                  </a:cubicBezTo>
                  <a:cubicBezTo>
                    <a:pt x="21398" y="-164"/>
                    <a:pt x="26640" y="1464"/>
                    <a:pt x="31021" y="4512"/>
                  </a:cubicBezTo>
                  <a:lnTo>
                    <a:pt x="27398" y="11561"/>
                  </a:lnTo>
                  <a:cubicBezTo>
                    <a:pt x="23779" y="9199"/>
                    <a:pt x="19589" y="7941"/>
                    <a:pt x="15301" y="7941"/>
                  </a:cubicBezTo>
                  <a:cubicBezTo>
                    <a:pt x="13399" y="7846"/>
                    <a:pt x="11492" y="8275"/>
                    <a:pt x="9780" y="9180"/>
                  </a:cubicBezTo>
                  <a:cubicBezTo>
                    <a:pt x="8348" y="9885"/>
                    <a:pt x="7492" y="11332"/>
                    <a:pt x="7590" y="12894"/>
                  </a:cubicBezTo>
                  <a:cubicBezTo>
                    <a:pt x="7590" y="14361"/>
                    <a:pt x="8446" y="15676"/>
                    <a:pt x="9873" y="16133"/>
                  </a:cubicBezTo>
                  <a:cubicBezTo>
                    <a:pt x="11208" y="16771"/>
                    <a:pt x="12636" y="17247"/>
                    <a:pt x="14161" y="17562"/>
                  </a:cubicBezTo>
                  <a:lnTo>
                    <a:pt x="19115" y="18990"/>
                  </a:lnTo>
                  <a:lnTo>
                    <a:pt x="23207" y="20514"/>
                  </a:lnTo>
                  <a:cubicBezTo>
                    <a:pt x="24733" y="21143"/>
                    <a:pt x="26258" y="21943"/>
                    <a:pt x="27589" y="22896"/>
                  </a:cubicBezTo>
                  <a:cubicBezTo>
                    <a:pt x="30733" y="24915"/>
                    <a:pt x="32732" y="28449"/>
                    <a:pt x="32639" y="32230"/>
                  </a:cubicBezTo>
                  <a:close/>
                </a:path>
              </a:pathLst>
            </a:custGeom>
            <a:solidFill>
              <a:srgbClr val="6D6E71"/>
            </a:solidFill>
            <a:ln w="9525" cap="flat">
              <a:noFill/>
              <a:prstDash val="solid"/>
              <a:miter/>
            </a:ln>
          </p:spPr>
          <p:txBody>
            <a:bodyPr rtlCol="0" anchor="ctr"/>
            <a:lstStyle/>
            <a:p>
              <a:endParaRPr lang="en-US"/>
            </a:p>
          </p:txBody>
        </p:sp>
        <p:sp>
          <p:nvSpPr>
            <p:cNvPr id="1609" name="Freeform: Shape 1608">
              <a:extLst>
                <a:ext uri="{FF2B5EF4-FFF2-40B4-BE49-F238E27FC236}">
                  <a16:creationId xmlns:a16="http://schemas.microsoft.com/office/drawing/2014/main" id="{F2F2BBB2-3847-4644-902F-608D70B6F54C}"/>
                </a:ext>
              </a:extLst>
            </p:cNvPr>
            <p:cNvSpPr/>
            <p:nvPr/>
          </p:nvSpPr>
          <p:spPr>
            <a:xfrm>
              <a:off x="8585814" y="1119215"/>
              <a:ext cx="27896" cy="99870"/>
            </a:xfrm>
            <a:custGeom>
              <a:avLst/>
              <a:gdLst>
                <a:gd name="connsiteX0" fmla="*/ 4348 w 21311"/>
                <a:gd name="connsiteY0" fmla="*/ 58494 h 76295"/>
                <a:gd name="connsiteX1" fmla="*/ 7776 w 21311"/>
                <a:gd name="connsiteY1" fmla="*/ 37920 h 76295"/>
                <a:gd name="connsiteX2" fmla="*/ 4348 w 21311"/>
                <a:gd name="connsiteY2" fmla="*/ 17441 h 76295"/>
                <a:gd name="connsiteX3" fmla="*/ -4033 w 21311"/>
                <a:gd name="connsiteY3" fmla="*/ -180 h 76295"/>
                <a:gd name="connsiteX4" fmla="*/ 6157 w 21311"/>
                <a:gd name="connsiteY4" fmla="*/ -180 h 76295"/>
                <a:gd name="connsiteX5" fmla="*/ 13780 w 21311"/>
                <a:gd name="connsiteY5" fmla="*/ 16393 h 76295"/>
                <a:gd name="connsiteX6" fmla="*/ 13780 w 21311"/>
                <a:gd name="connsiteY6" fmla="*/ 59447 h 76295"/>
                <a:gd name="connsiteX7" fmla="*/ 6157 w 21311"/>
                <a:gd name="connsiteY7" fmla="*/ 76115 h 76295"/>
                <a:gd name="connsiteX8" fmla="*/ -4033 w 21311"/>
                <a:gd name="connsiteY8" fmla="*/ 76115 h 76295"/>
                <a:gd name="connsiteX9" fmla="*/ 4348 w 21311"/>
                <a:gd name="connsiteY9" fmla="*/ 58494 h 76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11" h="76295">
                  <a:moveTo>
                    <a:pt x="4348" y="58494"/>
                  </a:moveTo>
                  <a:cubicBezTo>
                    <a:pt x="6539" y="51855"/>
                    <a:pt x="7683" y="44911"/>
                    <a:pt x="7776" y="37920"/>
                  </a:cubicBezTo>
                  <a:cubicBezTo>
                    <a:pt x="7683" y="30957"/>
                    <a:pt x="6539" y="24042"/>
                    <a:pt x="4348" y="17441"/>
                  </a:cubicBezTo>
                  <a:cubicBezTo>
                    <a:pt x="2441" y="11174"/>
                    <a:pt x="-317" y="5240"/>
                    <a:pt x="-4033" y="-180"/>
                  </a:cubicBezTo>
                  <a:lnTo>
                    <a:pt x="6157" y="-180"/>
                  </a:lnTo>
                  <a:cubicBezTo>
                    <a:pt x="9492" y="4935"/>
                    <a:pt x="12064" y="10526"/>
                    <a:pt x="13780" y="16393"/>
                  </a:cubicBezTo>
                  <a:cubicBezTo>
                    <a:pt x="18445" y="30357"/>
                    <a:pt x="18445" y="45483"/>
                    <a:pt x="13780" y="59447"/>
                  </a:cubicBezTo>
                  <a:cubicBezTo>
                    <a:pt x="12064" y="65352"/>
                    <a:pt x="9492" y="70972"/>
                    <a:pt x="6157" y="76115"/>
                  </a:cubicBezTo>
                  <a:lnTo>
                    <a:pt x="-4033" y="76115"/>
                  </a:lnTo>
                  <a:cubicBezTo>
                    <a:pt x="-414" y="70686"/>
                    <a:pt x="2441" y="64752"/>
                    <a:pt x="4348" y="58494"/>
                  </a:cubicBezTo>
                  <a:close/>
                </a:path>
              </a:pathLst>
            </a:custGeom>
            <a:solidFill>
              <a:srgbClr val="6D6E71"/>
            </a:solidFill>
            <a:ln w="9525" cap="flat">
              <a:noFill/>
              <a:prstDash val="solid"/>
              <a:miter/>
            </a:ln>
          </p:spPr>
          <p:txBody>
            <a:bodyPr rtlCol="0" anchor="ctr"/>
            <a:lstStyle/>
            <a:p>
              <a:endParaRPr lang="en-US"/>
            </a:p>
          </p:txBody>
        </p:sp>
        <p:sp>
          <p:nvSpPr>
            <p:cNvPr id="1610" name="Freeform: Shape 1609">
              <a:extLst>
                <a:ext uri="{FF2B5EF4-FFF2-40B4-BE49-F238E27FC236}">
                  <a16:creationId xmlns:a16="http://schemas.microsoft.com/office/drawing/2014/main" id="{2AD91229-790C-4396-9631-B3BBD863C8A6}"/>
                </a:ext>
              </a:extLst>
            </p:cNvPr>
            <p:cNvSpPr/>
            <p:nvPr/>
          </p:nvSpPr>
          <p:spPr>
            <a:xfrm>
              <a:off x="8654512" y="1125075"/>
              <a:ext cx="41519" cy="79301"/>
            </a:xfrm>
            <a:custGeom>
              <a:avLst/>
              <a:gdLst>
                <a:gd name="connsiteX0" fmla="*/ 11306 w 31718"/>
                <a:gd name="connsiteY0" fmla="*/ 21823 h 60581"/>
                <a:gd name="connsiteX1" fmla="*/ 11306 w 31718"/>
                <a:gd name="connsiteY1" fmla="*/ 44968 h 60581"/>
                <a:gd name="connsiteX2" fmla="*/ 13017 w 31718"/>
                <a:gd name="connsiteY2" fmla="*/ 50207 h 60581"/>
                <a:gd name="connsiteX3" fmla="*/ 17877 w 31718"/>
                <a:gd name="connsiteY3" fmla="*/ 52112 h 60581"/>
                <a:gd name="connsiteX4" fmla="*/ 23779 w 31718"/>
                <a:gd name="connsiteY4" fmla="*/ 49064 h 60581"/>
                <a:gd name="connsiteX5" fmla="*/ 27686 w 31718"/>
                <a:gd name="connsiteY5" fmla="*/ 55922 h 60581"/>
                <a:gd name="connsiteX6" fmla="*/ 16543 w 31718"/>
                <a:gd name="connsiteY6" fmla="*/ 60399 h 60581"/>
                <a:gd name="connsiteX7" fmla="*/ 6064 w 31718"/>
                <a:gd name="connsiteY7" fmla="*/ 56208 h 60581"/>
                <a:gd name="connsiteX8" fmla="*/ 1781 w 31718"/>
                <a:gd name="connsiteY8" fmla="*/ 44778 h 60581"/>
                <a:gd name="connsiteX9" fmla="*/ 1781 w 31718"/>
                <a:gd name="connsiteY9" fmla="*/ 21823 h 60581"/>
                <a:gd name="connsiteX10" fmla="*/ -4033 w 31718"/>
                <a:gd name="connsiteY10" fmla="*/ 21823 h 60581"/>
                <a:gd name="connsiteX11" fmla="*/ -4033 w 31718"/>
                <a:gd name="connsiteY11" fmla="*/ 14108 h 60581"/>
                <a:gd name="connsiteX12" fmla="*/ 1781 w 31718"/>
                <a:gd name="connsiteY12" fmla="*/ 14108 h 60581"/>
                <a:gd name="connsiteX13" fmla="*/ 1781 w 31718"/>
                <a:gd name="connsiteY13" fmla="*/ -180 h 60581"/>
                <a:gd name="connsiteX14" fmla="*/ 11306 w 31718"/>
                <a:gd name="connsiteY14" fmla="*/ -180 h 60581"/>
                <a:gd name="connsiteX15" fmla="*/ 11306 w 31718"/>
                <a:gd name="connsiteY15" fmla="*/ 14108 h 60581"/>
                <a:gd name="connsiteX16" fmla="*/ 23305 w 31718"/>
                <a:gd name="connsiteY16" fmla="*/ 14108 h 60581"/>
                <a:gd name="connsiteX17" fmla="*/ 23305 w 31718"/>
                <a:gd name="connsiteY17" fmla="*/ 21823 h 60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1">
                  <a:moveTo>
                    <a:pt x="11306" y="21823"/>
                  </a:moveTo>
                  <a:lnTo>
                    <a:pt x="11306" y="44968"/>
                  </a:lnTo>
                  <a:cubicBezTo>
                    <a:pt x="11208" y="46864"/>
                    <a:pt x="11780" y="48731"/>
                    <a:pt x="13017" y="50207"/>
                  </a:cubicBezTo>
                  <a:cubicBezTo>
                    <a:pt x="14254" y="51512"/>
                    <a:pt x="16068" y="52208"/>
                    <a:pt x="17877" y="52112"/>
                  </a:cubicBezTo>
                  <a:cubicBezTo>
                    <a:pt x="20161" y="51998"/>
                    <a:pt x="22352" y="50893"/>
                    <a:pt x="23779" y="49064"/>
                  </a:cubicBezTo>
                  <a:lnTo>
                    <a:pt x="27686" y="55922"/>
                  </a:lnTo>
                  <a:cubicBezTo>
                    <a:pt x="24640" y="58761"/>
                    <a:pt x="20733" y="60361"/>
                    <a:pt x="16543" y="60399"/>
                  </a:cubicBezTo>
                  <a:cubicBezTo>
                    <a:pt x="12636" y="60466"/>
                    <a:pt x="8827" y="58951"/>
                    <a:pt x="6064" y="56208"/>
                  </a:cubicBezTo>
                  <a:cubicBezTo>
                    <a:pt x="3111" y="53150"/>
                    <a:pt x="1590" y="49017"/>
                    <a:pt x="1781" y="44778"/>
                  </a:cubicBezTo>
                  <a:lnTo>
                    <a:pt x="1781" y="21823"/>
                  </a:lnTo>
                  <a:lnTo>
                    <a:pt x="-4033" y="21823"/>
                  </a:lnTo>
                  <a:lnTo>
                    <a:pt x="-4033" y="14108"/>
                  </a:lnTo>
                  <a:lnTo>
                    <a:pt x="1781" y="14108"/>
                  </a:lnTo>
                  <a:lnTo>
                    <a:pt x="1781" y="-180"/>
                  </a:lnTo>
                  <a:lnTo>
                    <a:pt x="11306" y="-180"/>
                  </a:lnTo>
                  <a:lnTo>
                    <a:pt x="11306" y="14108"/>
                  </a:lnTo>
                  <a:lnTo>
                    <a:pt x="23305" y="14108"/>
                  </a:lnTo>
                  <a:lnTo>
                    <a:pt x="23305" y="21823"/>
                  </a:lnTo>
                  <a:close/>
                </a:path>
              </a:pathLst>
            </a:custGeom>
            <a:solidFill>
              <a:srgbClr val="6D6E71"/>
            </a:solidFill>
            <a:ln w="9525" cap="flat">
              <a:noFill/>
              <a:prstDash val="solid"/>
              <a:miter/>
            </a:ln>
          </p:spPr>
          <p:txBody>
            <a:bodyPr rtlCol="0" anchor="ctr"/>
            <a:lstStyle/>
            <a:p>
              <a:endParaRPr lang="en-US"/>
            </a:p>
          </p:txBody>
        </p:sp>
        <p:sp>
          <p:nvSpPr>
            <p:cNvPr id="1611" name="Freeform: Shape 1610">
              <a:extLst>
                <a:ext uri="{FF2B5EF4-FFF2-40B4-BE49-F238E27FC236}">
                  <a16:creationId xmlns:a16="http://schemas.microsoft.com/office/drawing/2014/main" id="{3AAA6618-0654-43D3-BBC4-A45081E120BA}"/>
                </a:ext>
              </a:extLst>
            </p:cNvPr>
            <p:cNvSpPr/>
            <p:nvPr/>
          </p:nvSpPr>
          <p:spPr>
            <a:xfrm>
              <a:off x="8700147" y="1143404"/>
              <a:ext cx="62839" cy="61453"/>
            </a:xfrm>
            <a:custGeom>
              <a:avLst/>
              <a:gdLst>
                <a:gd name="connsiteX0" fmla="*/ 37115 w 48005"/>
                <a:gd name="connsiteY0" fmla="*/ 40015 h 46946"/>
                <a:gd name="connsiteX1" fmla="*/ 2828 w 48005"/>
                <a:gd name="connsiteY1" fmla="*/ 40015 h 46946"/>
                <a:gd name="connsiteX2" fmla="*/ 2828 w 48005"/>
                <a:gd name="connsiteY2" fmla="*/ 6678 h 46946"/>
                <a:gd name="connsiteX3" fmla="*/ 37115 w 48005"/>
                <a:gd name="connsiteY3" fmla="*/ 6678 h 46946"/>
                <a:gd name="connsiteX4" fmla="*/ 37115 w 48005"/>
                <a:gd name="connsiteY4" fmla="*/ 40015 h 46946"/>
                <a:gd name="connsiteX5" fmla="*/ 9591 w 48005"/>
                <a:gd name="connsiteY5" fmla="*/ 34110 h 46946"/>
                <a:gd name="connsiteX6" fmla="*/ 19972 w 48005"/>
                <a:gd name="connsiteY6" fmla="*/ 38206 h 46946"/>
                <a:gd name="connsiteX7" fmla="*/ 30259 w 48005"/>
                <a:gd name="connsiteY7" fmla="*/ 34110 h 46946"/>
                <a:gd name="connsiteX8" fmla="*/ 30259 w 48005"/>
                <a:gd name="connsiteY8" fmla="*/ 12583 h 46946"/>
                <a:gd name="connsiteX9" fmla="*/ 19972 w 48005"/>
                <a:gd name="connsiteY9" fmla="*/ 8392 h 46946"/>
                <a:gd name="connsiteX10" fmla="*/ 9591 w 48005"/>
                <a:gd name="connsiteY10" fmla="*/ 12583 h 46946"/>
                <a:gd name="connsiteX11" fmla="*/ 9591 w 48005"/>
                <a:gd name="connsiteY11"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5" h="46946">
                  <a:moveTo>
                    <a:pt x="37115" y="40015"/>
                  </a:moveTo>
                  <a:cubicBezTo>
                    <a:pt x="27497" y="49017"/>
                    <a:pt x="12446" y="49017"/>
                    <a:pt x="2828" y="40015"/>
                  </a:cubicBezTo>
                  <a:cubicBezTo>
                    <a:pt x="-6320" y="30776"/>
                    <a:pt x="-6320" y="15917"/>
                    <a:pt x="2828" y="6678"/>
                  </a:cubicBezTo>
                  <a:cubicBezTo>
                    <a:pt x="12446" y="-2466"/>
                    <a:pt x="27497" y="-2466"/>
                    <a:pt x="37115" y="6678"/>
                  </a:cubicBezTo>
                  <a:cubicBezTo>
                    <a:pt x="46258" y="15917"/>
                    <a:pt x="46258" y="30776"/>
                    <a:pt x="37115" y="40015"/>
                  </a:cubicBezTo>
                  <a:close/>
                  <a:moveTo>
                    <a:pt x="9591" y="34110"/>
                  </a:moveTo>
                  <a:cubicBezTo>
                    <a:pt x="12353" y="36853"/>
                    <a:pt x="16065" y="38339"/>
                    <a:pt x="19972" y="38206"/>
                  </a:cubicBezTo>
                  <a:cubicBezTo>
                    <a:pt x="23781" y="38358"/>
                    <a:pt x="27590" y="36872"/>
                    <a:pt x="30259" y="34110"/>
                  </a:cubicBezTo>
                  <a:cubicBezTo>
                    <a:pt x="35687" y="27976"/>
                    <a:pt x="35687" y="18718"/>
                    <a:pt x="30259" y="12583"/>
                  </a:cubicBezTo>
                  <a:cubicBezTo>
                    <a:pt x="27590" y="9802"/>
                    <a:pt x="23878" y="8278"/>
                    <a:pt x="19972" y="8392"/>
                  </a:cubicBezTo>
                  <a:cubicBezTo>
                    <a:pt x="16065" y="8297"/>
                    <a:pt x="12353" y="9812"/>
                    <a:pt x="9591" y="12583"/>
                  </a:cubicBezTo>
                  <a:cubicBezTo>
                    <a:pt x="4159" y="18718"/>
                    <a:pt x="4159" y="27976"/>
                    <a:pt x="9591" y="34110"/>
                  </a:cubicBezTo>
                  <a:close/>
                </a:path>
              </a:pathLst>
            </a:custGeom>
            <a:solidFill>
              <a:srgbClr val="6D6E71"/>
            </a:solidFill>
            <a:ln w="9525" cap="flat">
              <a:noFill/>
              <a:prstDash val="solid"/>
              <a:miter/>
            </a:ln>
          </p:spPr>
          <p:txBody>
            <a:bodyPr rtlCol="0" anchor="ctr"/>
            <a:lstStyle/>
            <a:p>
              <a:endParaRPr lang="en-US"/>
            </a:p>
          </p:txBody>
        </p:sp>
        <p:sp>
          <p:nvSpPr>
            <p:cNvPr id="1612" name="Freeform: Shape 1611">
              <a:extLst>
                <a:ext uri="{FF2B5EF4-FFF2-40B4-BE49-F238E27FC236}">
                  <a16:creationId xmlns:a16="http://schemas.microsoft.com/office/drawing/2014/main" id="{7364B8AD-7591-461F-9ED9-4998051F782B}"/>
                </a:ext>
              </a:extLst>
            </p:cNvPr>
            <p:cNvSpPr/>
            <p:nvPr/>
          </p:nvSpPr>
          <p:spPr>
            <a:xfrm>
              <a:off x="8803820" y="1142895"/>
              <a:ext cx="55421" cy="61487"/>
            </a:xfrm>
            <a:custGeom>
              <a:avLst/>
              <a:gdLst>
                <a:gd name="connsiteX0" fmla="*/ 19353 w 42338"/>
                <a:gd name="connsiteY0" fmla="*/ 46786 h 46972"/>
                <a:gd name="connsiteX1" fmla="*/ 2968 w 42338"/>
                <a:gd name="connsiteY1" fmla="*/ 40309 h 46972"/>
                <a:gd name="connsiteX2" fmla="*/ 2968 w 42338"/>
                <a:gd name="connsiteY2" fmla="*/ 6400 h 46972"/>
                <a:gd name="connsiteX3" fmla="*/ 20399 w 42338"/>
                <a:gd name="connsiteY3" fmla="*/ -172 h 46972"/>
                <a:gd name="connsiteX4" fmla="*/ 37831 w 42338"/>
                <a:gd name="connsiteY4" fmla="*/ 6972 h 46972"/>
                <a:gd name="connsiteX5" fmla="*/ 32213 w 42338"/>
                <a:gd name="connsiteY5" fmla="*/ 13925 h 46972"/>
                <a:gd name="connsiteX6" fmla="*/ 20306 w 42338"/>
                <a:gd name="connsiteY6" fmla="*/ 8781 h 46972"/>
                <a:gd name="connsiteX7" fmla="*/ 9828 w 42338"/>
                <a:gd name="connsiteY7" fmla="*/ 12782 h 46972"/>
                <a:gd name="connsiteX8" fmla="*/ 5447 w 42338"/>
                <a:gd name="connsiteY8" fmla="*/ 23069 h 46972"/>
                <a:gd name="connsiteX9" fmla="*/ 9828 w 42338"/>
                <a:gd name="connsiteY9" fmla="*/ 33737 h 46972"/>
                <a:gd name="connsiteX10" fmla="*/ 20590 w 42338"/>
                <a:gd name="connsiteY10" fmla="*/ 38023 h 46972"/>
                <a:gd name="connsiteX11" fmla="*/ 32594 w 42338"/>
                <a:gd name="connsiteY11" fmla="*/ 32213 h 46972"/>
                <a:gd name="connsiteX12" fmla="*/ 38305 w 42338"/>
                <a:gd name="connsiteY12" fmla="*/ 38404 h 46972"/>
                <a:gd name="connsiteX13" fmla="*/ 19353 w 42338"/>
                <a:gd name="connsiteY13" fmla="*/ 46786 h 4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338" h="46972">
                  <a:moveTo>
                    <a:pt x="19353" y="46786"/>
                  </a:moveTo>
                  <a:cubicBezTo>
                    <a:pt x="13256" y="46929"/>
                    <a:pt x="7349" y="44586"/>
                    <a:pt x="2968" y="40309"/>
                  </a:cubicBezTo>
                  <a:cubicBezTo>
                    <a:pt x="-6366" y="30937"/>
                    <a:pt x="-6366" y="15773"/>
                    <a:pt x="2968" y="6400"/>
                  </a:cubicBezTo>
                  <a:cubicBezTo>
                    <a:pt x="7730" y="2028"/>
                    <a:pt x="13925" y="-334"/>
                    <a:pt x="20399" y="-172"/>
                  </a:cubicBezTo>
                  <a:cubicBezTo>
                    <a:pt x="26971" y="-296"/>
                    <a:pt x="33259" y="2285"/>
                    <a:pt x="37831" y="6972"/>
                  </a:cubicBezTo>
                  <a:lnTo>
                    <a:pt x="32213" y="13925"/>
                  </a:lnTo>
                  <a:cubicBezTo>
                    <a:pt x="28971" y="10810"/>
                    <a:pt x="24781" y="8981"/>
                    <a:pt x="20306" y="8781"/>
                  </a:cubicBezTo>
                  <a:cubicBezTo>
                    <a:pt x="16400" y="8724"/>
                    <a:pt x="12684" y="10153"/>
                    <a:pt x="9828" y="12782"/>
                  </a:cubicBezTo>
                  <a:cubicBezTo>
                    <a:pt x="6875" y="15373"/>
                    <a:pt x="5256" y="19154"/>
                    <a:pt x="5447" y="23069"/>
                  </a:cubicBezTo>
                  <a:cubicBezTo>
                    <a:pt x="5349" y="27079"/>
                    <a:pt x="6972" y="30937"/>
                    <a:pt x="9828" y="33737"/>
                  </a:cubicBezTo>
                  <a:cubicBezTo>
                    <a:pt x="12684" y="36585"/>
                    <a:pt x="16590" y="38128"/>
                    <a:pt x="20590" y="38023"/>
                  </a:cubicBezTo>
                  <a:cubicBezTo>
                    <a:pt x="25260" y="37852"/>
                    <a:pt x="29543" y="35747"/>
                    <a:pt x="32594" y="32213"/>
                  </a:cubicBezTo>
                  <a:lnTo>
                    <a:pt x="38305" y="38404"/>
                  </a:lnTo>
                  <a:cubicBezTo>
                    <a:pt x="33357" y="43662"/>
                    <a:pt x="26590" y="46691"/>
                    <a:pt x="19353" y="46786"/>
                  </a:cubicBezTo>
                  <a:close/>
                </a:path>
              </a:pathLst>
            </a:custGeom>
            <a:solidFill>
              <a:srgbClr val="6D6E71"/>
            </a:solidFill>
            <a:ln w="9525" cap="flat">
              <a:noFill/>
              <a:prstDash val="solid"/>
              <a:miter/>
            </a:ln>
          </p:spPr>
          <p:txBody>
            <a:bodyPr rtlCol="0" anchor="ctr"/>
            <a:lstStyle/>
            <a:p>
              <a:endParaRPr lang="en-US"/>
            </a:p>
          </p:txBody>
        </p:sp>
        <p:sp>
          <p:nvSpPr>
            <p:cNvPr id="1613" name="Freeform: Shape 1612">
              <a:extLst>
                <a:ext uri="{FF2B5EF4-FFF2-40B4-BE49-F238E27FC236}">
                  <a16:creationId xmlns:a16="http://schemas.microsoft.com/office/drawing/2014/main" id="{AA1E8761-ACC3-4F6A-B2F4-9D7B2CA217EE}"/>
                </a:ext>
              </a:extLst>
            </p:cNvPr>
            <p:cNvSpPr/>
            <p:nvPr/>
          </p:nvSpPr>
          <p:spPr>
            <a:xfrm>
              <a:off x="8867724" y="1143404"/>
              <a:ext cx="62839" cy="61453"/>
            </a:xfrm>
            <a:custGeom>
              <a:avLst/>
              <a:gdLst>
                <a:gd name="connsiteX0" fmla="*/ 37111 w 48005"/>
                <a:gd name="connsiteY0" fmla="*/ 40015 h 46946"/>
                <a:gd name="connsiteX1" fmla="*/ 2825 w 48005"/>
                <a:gd name="connsiteY1" fmla="*/ 40015 h 46946"/>
                <a:gd name="connsiteX2" fmla="*/ 2825 w 48005"/>
                <a:gd name="connsiteY2" fmla="*/ 6678 h 46946"/>
                <a:gd name="connsiteX3" fmla="*/ 37111 w 48005"/>
                <a:gd name="connsiteY3" fmla="*/ 6678 h 46946"/>
                <a:gd name="connsiteX4" fmla="*/ 37111 w 48005"/>
                <a:gd name="connsiteY4" fmla="*/ 40015 h 46946"/>
                <a:gd name="connsiteX5" fmla="*/ 9680 w 48005"/>
                <a:gd name="connsiteY5" fmla="*/ 34110 h 46946"/>
                <a:gd name="connsiteX6" fmla="*/ 19968 w 48005"/>
                <a:gd name="connsiteY6" fmla="*/ 38206 h 46946"/>
                <a:gd name="connsiteX7" fmla="*/ 30349 w 48005"/>
                <a:gd name="connsiteY7" fmla="*/ 34110 h 46946"/>
                <a:gd name="connsiteX8" fmla="*/ 30349 w 48005"/>
                <a:gd name="connsiteY8" fmla="*/ 12583 h 46946"/>
                <a:gd name="connsiteX9" fmla="*/ 19968 w 48005"/>
                <a:gd name="connsiteY9" fmla="*/ 8392 h 46946"/>
                <a:gd name="connsiteX10" fmla="*/ 9680 w 48005"/>
                <a:gd name="connsiteY10" fmla="*/ 12583 h 46946"/>
                <a:gd name="connsiteX11" fmla="*/ 9680 w 48005"/>
                <a:gd name="connsiteY11"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5" h="46946">
                  <a:moveTo>
                    <a:pt x="37111" y="40015"/>
                  </a:moveTo>
                  <a:cubicBezTo>
                    <a:pt x="27493" y="49017"/>
                    <a:pt x="12443" y="49017"/>
                    <a:pt x="2825" y="40015"/>
                  </a:cubicBezTo>
                  <a:cubicBezTo>
                    <a:pt x="-6319" y="30776"/>
                    <a:pt x="-6319" y="15917"/>
                    <a:pt x="2825" y="6678"/>
                  </a:cubicBezTo>
                  <a:cubicBezTo>
                    <a:pt x="12443" y="-2466"/>
                    <a:pt x="27493" y="-2466"/>
                    <a:pt x="37111" y="6678"/>
                  </a:cubicBezTo>
                  <a:cubicBezTo>
                    <a:pt x="46259" y="15917"/>
                    <a:pt x="46259" y="30776"/>
                    <a:pt x="37111" y="40015"/>
                  </a:cubicBezTo>
                  <a:close/>
                  <a:moveTo>
                    <a:pt x="9680" y="34110"/>
                  </a:moveTo>
                  <a:cubicBezTo>
                    <a:pt x="12350" y="36853"/>
                    <a:pt x="16159" y="38339"/>
                    <a:pt x="19968" y="38206"/>
                  </a:cubicBezTo>
                  <a:cubicBezTo>
                    <a:pt x="23875" y="38339"/>
                    <a:pt x="27586" y="36853"/>
                    <a:pt x="30349" y="34110"/>
                  </a:cubicBezTo>
                  <a:cubicBezTo>
                    <a:pt x="35781" y="27976"/>
                    <a:pt x="35781" y="18718"/>
                    <a:pt x="30349" y="12583"/>
                  </a:cubicBezTo>
                  <a:cubicBezTo>
                    <a:pt x="27586" y="9812"/>
                    <a:pt x="23875" y="8297"/>
                    <a:pt x="19968" y="8392"/>
                  </a:cubicBezTo>
                  <a:cubicBezTo>
                    <a:pt x="16061" y="8288"/>
                    <a:pt x="12350" y="9812"/>
                    <a:pt x="9680" y="12583"/>
                  </a:cubicBezTo>
                  <a:cubicBezTo>
                    <a:pt x="4253" y="18718"/>
                    <a:pt x="4253" y="27976"/>
                    <a:pt x="9680" y="34110"/>
                  </a:cubicBezTo>
                  <a:close/>
                </a:path>
              </a:pathLst>
            </a:custGeom>
            <a:solidFill>
              <a:srgbClr val="6D6E71"/>
            </a:solidFill>
            <a:ln w="9525" cap="flat">
              <a:noFill/>
              <a:prstDash val="solid"/>
              <a:miter/>
            </a:ln>
          </p:spPr>
          <p:txBody>
            <a:bodyPr rtlCol="0" anchor="ctr"/>
            <a:lstStyle/>
            <a:p>
              <a:endParaRPr lang="en-US"/>
            </a:p>
          </p:txBody>
        </p:sp>
        <p:sp>
          <p:nvSpPr>
            <p:cNvPr id="1614" name="Freeform: Shape 1613">
              <a:extLst>
                <a:ext uri="{FF2B5EF4-FFF2-40B4-BE49-F238E27FC236}">
                  <a16:creationId xmlns:a16="http://schemas.microsoft.com/office/drawing/2014/main" id="{6241BBE6-20CF-4F11-AF66-4DBE6D877741}"/>
                </a:ext>
              </a:extLst>
            </p:cNvPr>
            <p:cNvSpPr/>
            <p:nvPr/>
          </p:nvSpPr>
          <p:spPr>
            <a:xfrm>
              <a:off x="8944899" y="1142709"/>
              <a:ext cx="96323" cy="61665"/>
            </a:xfrm>
            <a:custGeom>
              <a:avLst/>
              <a:gdLst>
                <a:gd name="connsiteX0" fmla="*/ 5492 w 73585"/>
                <a:gd name="connsiteY0" fmla="*/ 21497 h 47108"/>
                <a:gd name="connsiteX1" fmla="*/ 5492 w 73585"/>
                <a:gd name="connsiteY1" fmla="*/ 46167 h 47108"/>
                <a:gd name="connsiteX2" fmla="*/ -4033 w 73585"/>
                <a:gd name="connsiteY2" fmla="*/ 46167 h 47108"/>
                <a:gd name="connsiteX3" fmla="*/ -4033 w 73585"/>
                <a:gd name="connsiteY3" fmla="*/ 542 h 47108"/>
                <a:gd name="connsiteX4" fmla="*/ 5492 w 73585"/>
                <a:gd name="connsiteY4" fmla="*/ 542 h 47108"/>
                <a:gd name="connsiteX5" fmla="*/ 5492 w 73585"/>
                <a:gd name="connsiteY5" fmla="*/ 8924 h 47108"/>
                <a:gd name="connsiteX6" fmla="*/ 11780 w 73585"/>
                <a:gd name="connsiteY6" fmla="*/ 2257 h 47108"/>
                <a:gd name="connsiteX7" fmla="*/ 20733 w 73585"/>
                <a:gd name="connsiteY7" fmla="*/ -125 h 47108"/>
                <a:gd name="connsiteX8" fmla="*/ 35402 w 73585"/>
                <a:gd name="connsiteY8" fmla="*/ 8829 h 47108"/>
                <a:gd name="connsiteX9" fmla="*/ 52261 w 73585"/>
                <a:gd name="connsiteY9" fmla="*/ -125 h 47108"/>
                <a:gd name="connsiteX10" fmla="*/ 64740 w 73585"/>
                <a:gd name="connsiteY10" fmla="*/ 4638 h 47108"/>
                <a:gd name="connsiteX11" fmla="*/ 69502 w 73585"/>
                <a:gd name="connsiteY11" fmla="*/ 18259 h 47108"/>
                <a:gd name="connsiteX12" fmla="*/ 69502 w 73585"/>
                <a:gd name="connsiteY12" fmla="*/ 46167 h 47108"/>
                <a:gd name="connsiteX13" fmla="*/ 59977 w 73585"/>
                <a:gd name="connsiteY13" fmla="*/ 46167 h 47108"/>
                <a:gd name="connsiteX14" fmla="*/ 59977 w 73585"/>
                <a:gd name="connsiteY14" fmla="*/ 21497 h 47108"/>
                <a:gd name="connsiteX15" fmla="*/ 49499 w 73585"/>
                <a:gd name="connsiteY15" fmla="*/ 8924 h 47108"/>
                <a:gd name="connsiteX16" fmla="*/ 41020 w 73585"/>
                <a:gd name="connsiteY16" fmla="*/ 12067 h 47108"/>
                <a:gd name="connsiteX17" fmla="*/ 37211 w 73585"/>
                <a:gd name="connsiteY17" fmla="*/ 21592 h 47108"/>
                <a:gd name="connsiteX18" fmla="*/ 37211 w 73585"/>
                <a:gd name="connsiteY18" fmla="*/ 46929 h 47108"/>
                <a:gd name="connsiteX19" fmla="*/ 27686 w 73585"/>
                <a:gd name="connsiteY19" fmla="*/ 46929 h 47108"/>
                <a:gd name="connsiteX20" fmla="*/ 27686 w 73585"/>
                <a:gd name="connsiteY20" fmla="*/ 21497 h 47108"/>
                <a:gd name="connsiteX21" fmla="*/ 25403 w 73585"/>
                <a:gd name="connsiteY21" fmla="*/ 11972 h 47108"/>
                <a:gd name="connsiteX22" fmla="*/ 18068 w 73585"/>
                <a:gd name="connsiteY22" fmla="*/ 8924 h 47108"/>
                <a:gd name="connsiteX23" fmla="*/ 9399 w 73585"/>
                <a:gd name="connsiteY23" fmla="*/ 12258 h 47108"/>
                <a:gd name="connsiteX24" fmla="*/ 5492 w 73585"/>
                <a:gd name="connsiteY24" fmla="*/ 21497 h 47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585" h="47108">
                  <a:moveTo>
                    <a:pt x="5492" y="21497"/>
                  </a:moveTo>
                  <a:lnTo>
                    <a:pt x="5492" y="46167"/>
                  </a:lnTo>
                  <a:lnTo>
                    <a:pt x="-4033" y="46167"/>
                  </a:lnTo>
                  <a:lnTo>
                    <a:pt x="-4033" y="542"/>
                  </a:lnTo>
                  <a:lnTo>
                    <a:pt x="5492" y="542"/>
                  </a:lnTo>
                  <a:lnTo>
                    <a:pt x="5492" y="8924"/>
                  </a:lnTo>
                  <a:cubicBezTo>
                    <a:pt x="6920" y="6124"/>
                    <a:pt x="9111" y="3809"/>
                    <a:pt x="11780" y="2257"/>
                  </a:cubicBezTo>
                  <a:cubicBezTo>
                    <a:pt x="14543" y="704"/>
                    <a:pt x="17589" y="-115"/>
                    <a:pt x="20733" y="-125"/>
                  </a:cubicBezTo>
                  <a:cubicBezTo>
                    <a:pt x="27021" y="-677"/>
                    <a:pt x="33021" y="2952"/>
                    <a:pt x="35402" y="8829"/>
                  </a:cubicBezTo>
                  <a:cubicBezTo>
                    <a:pt x="39211" y="3218"/>
                    <a:pt x="45499" y="-134"/>
                    <a:pt x="52261" y="-125"/>
                  </a:cubicBezTo>
                  <a:cubicBezTo>
                    <a:pt x="56926" y="-315"/>
                    <a:pt x="61405" y="1409"/>
                    <a:pt x="64740" y="4638"/>
                  </a:cubicBezTo>
                  <a:cubicBezTo>
                    <a:pt x="68074" y="8343"/>
                    <a:pt x="69884" y="13258"/>
                    <a:pt x="69502" y="18259"/>
                  </a:cubicBezTo>
                  <a:lnTo>
                    <a:pt x="69502" y="46167"/>
                  </a:lnTo>
                  <a:lnTo>
                    <a:pt x="59977" y="46167"/>
                  </a:lnTo>
                  <a:lnTo>
                    <a:pt x="59977" y="21497"/>
                  </a:lnTo>
                  <a:cubicBezTo>
                    <a:pt x="59977" y="13115"/>
                    <a:pt x="56452" y="8924"/>
                    <a:pt x="49499" y="8924"/>
                  </a:cubicBezTo>
                  <a:cubicBezTo>
                    <a:pt x="46355" y="8876"/>
                    <a:pt x="43308" y="10000"/>
                    <a:pt x="41020" y="12067"/>
                  </a:cubicBezTo>
                  <a:cubicBezTo>
                    <a:pt x="38355" y="14487"/>
                    <a:pt x="36927" y="18001"/>
                    <a:pt x="37211" y="21592"/>
                  </a:cubicBezTo>
                  <a:lnTo>
                    <a:pt x="37211" y="46929"/>
                  </a:lnTo>
                  <a:lnTo>
                    <a:pt x="27686" y="46929"/>
                  </a:lnTo>
                  <a:lnTo>
                    <a:pt x="27686" y="21497"/>
                  </a:lnTo>
                  <a:cubicBezTo>
                    <a:pt x="27975" y="18163"/>
                    <a:pt x="27114" y="14829"/>
                    <a:pt x="25403" y="11972"/>
                  </a:cubicBezTo>
                  <a:cubicBezTo>
                    <a:pt x="23589" y="9858"/>
                    <a:pt x="20831" y="8724"/>
                    <a:pt x="18068" y="8924"/>
                  </a:cubicBezTo>
                  <a:cubicBezTo>
                    <a:pt x="14827" y="8895"/>
                    <a:pt x="11780" y="10086"/>
                    <a:pt x="9399" y="12258"/>
                  </a:cubicBezTo>
                  <a:cubicBezTo>
                    <a:pt x="6827" y="14629"/>
                    <a:pt x="5399" y="18001"/>
                    <a:pt x="5492" y="21497"/>
                  </a:cubicBezTo>
                  <a:close/>
                </a:path>
              </a:pathLst>
            </a:custGeom>
            <a:solidFill>
              <a:srgbClr val="6D6E71"/>
            </a:solidFill>
            <a:ln w="9525" cap="flat">
              <a:noFill/>
              <a:prstDash val="solid"/>
              <a:miter/>
            </a:ln>
          </p:spPr>
          <p:txBody>
            <a:bodyPr rtlCol="0" anchor="ctr"/>
            <a:lstStyle/>
            <a:p>
              <a:endParaRPr lang="en-US"/>
            </a:p>
          </p:txBody>
        </p:sp>
        <p:sp>
          <p:nvSpPr>
            <p:cNvPr id="1615" name="Freeform: Shape 1614">
              <a:extLst>
                <a:ext uri="{FF2B5EF4-FFF2-40B4-BE49-F238E27FC236}">
                  <a16:creationId xmlns:a16="http://schemas.microsoft.com/office/drawing/2014/main" id="{A7732F56-AB15-4543-B9DD-6D5D046C9B30}"/>
                </a:ext>
              </a:extLst>
            </p:cNvPr>
            <p:cNvSpPr/>
            <p:nvPr/>
          </p:nvSpPr>
          <p:spPr>
            <a:xfrm>
              <a:off x="9058733" y="1142899"/>
              <a:ext cx="61002" cy="82421"/>
            </a:xfrm>
            <a:custGeom>
              <a:avLst/>
              <a:gdLst>
                <a:gd name="connsiteX0" fmla="*/ 20352 w 46602"/>
                <a:gd name="connsiteY0" fmla="*/ -175 h 62965"/>
                <a:gd name="connsiteX1" fmla="*/ 35974 w 46602"/>
                <a:gd name="connsiteY1" fmla="*/ 6207 h 62965"/>
                <a:gd name="connsiteX2" fmla="*/ 42546 w 46602"/>
                <a:gd name="connsiteY2" fmla="*/ 23066 h 62965"/>
                <a:gd name="connsiteX3" fmla="*/ 36072 w 46602"/>
                <a:gd name="connsiteY3" fmla="*/ 40211 h 62965"/>
                <a:gd name="connsiteX4" fmla="*/ 7687 w 46602"/>
                <a:gd name="connsiteY4" fmla="*/ 41582 h 62965"/>
                <a:gd name="connsiteX5" fmla="*/ 5492 w 46602"/>
                <a:gd name="connsiteY5" fmla="*/ 39258 h 62965"/>
                <a:gd name="connsiteX6" fmla="*/ 5492 w 46602"/>
                <a:gd name="connsiteY6" fmla="*/ 62785 h 62965"/>
                <a:gd name="connsiteX7" fmla="*/ -4033 w 46602"/>
                <a:gd name="connsiteY7" fmla="*/ 62785 h 62965"/>
                <a:gd name="connsiteX8" fmla="*/ -4033 w 46602"/>
                <a:gd name="connsiteY8" fmla="*/ 492 h 62965"/>
                <a:gd name="connsiteX9" fmla="*/ 5492 w 46602"/>
                <a:gd name="connsiteY9" fmla="*/ 492 h 62965"/>
                <a:gd name="connsiteX10" fmla="*/ 5492 w 46602"/>
                <a:gd name="connsiteY10" fmla="*/ 8493 h 62965"/>
                <a:gd name="connsiteX11" fmla="*/ 20352 w 46602"/>
                <a:gd name="connsiteY11" fmla="*/ -175 h 62965"/>
                <a:gd name="connsiteX12" fmla="*/ 5306 w 46602"/>
                <a:gd name="connsiteY12" fmla="*/ 23447 h 62965"/>
                <a:gd name="connsiteX13" fmla="*/ 9306 w 46602"/>
                <a:gd name="connsiteY13" fmla="*/ 34115 h 62965"/>
                <a:gd name="connsiteX14" fmla="*/ 18831 w 46602"/>
                <a:gd name="connsiteY14" fmla="*/ 38210 h 62965"/>
                <a:gd name="connsiteX15" fmla="*/ 28356 w 46602"/>
                <a:gd name="connsiteY15" fmla="*/ 34115 h 62965"/>
                <a:gd name="connsiteX16" fmla="*/ 32546 w 46602"/>
                <a:gd name="connsiteY16" fmla="*/ 23447 h 62965"/>
                <a:gd name="connsiteX17" fmla="*/ 28449 w 46602"/>
                <a:gd name="connsiteY17" fmla="*/ 12588 h 62965"/>
                <a:gd name="connsiteX18" fmla="*/ 18924 w 46602"/>
                <a:gd name="connsiteY18" fmla="*/ 8207 h 62965"/>
                <a:gd name="connsiteX19" fmla="*/ 9399 w 46602"/>
                <a:gd name="connsiteY19" fmla="*/ 12588 h 62965"/>
                <a:gd name="connsiteX20" fmla="*/ 5306 w 46602"/>
                <a:gd name="connsiteY20" fmla="*/ 23447 h 62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2" h="62965">
                  <a:moveTo>
                    <a:pt x="20352" y="-175"/>
                  </a:moveTo>
                  <a:cubicBezTo>
                    <a:pt x="26258" y="-299"/>
                    <a:pt x="31877" y="2016"/>
                    <a:pt x="35974" y="6207"/>
                  </a:cubicBezTo>
                  <a:cubicBezTo>
                    <a:pt x="40453" y="10636"/>
                    <a:pt x="42834" y="16770"/>
                    <a:pt x="42546" y="23066"/>
                  </a:cubicBezTo>
                  <a:cubicBezTo>
                    <a:pt x="42834" y="29419"/>
                    <a:pt x="40453" y="35610"/>
                    <a:pt x="36072" y="40211"/>
                  </a:cubicBezTo>
                  <a:cubicBezTo>
                    <a:pt x="28640" y="48431"/>
                    <a:pt x="15878" y="49041"/>
                    <a:pt x="7687" y="41582"/>
                  </a:cubicBezTo>
                  <a:cubicBezTo>
                    <a:pt x="6925" y="40868"/>
                    <a:pt x="6162" y="40087"/>
                    <a:pt x="5492" y="39258"/>
                  </a:cubicBezTo>
                  <a:lnTo>
                    <a:pt x="5492" y="62785"/>
                  </a:lnTo>
                  <a:lnTo>
                    <a:pt x="-4033" y="62785"/>
                  </a:lnTo>
                  <a:lnTo>
                    <a:pt x="-4033" y="492"/>
                  </a:lnTo>
                  <a:lnTo>
                    <a:pt x="5492" y="492"/>
                  </a:lnTo>
                  <a:lnTo>
                    <a:pt x="5492" y="8493"/>
                  </a:lnTo>
                  <a:cubicBezTo>
                    <a:pt x="8543" y="3149"/>
                    <a:pt x="14161" y="-156"/>
                    <a:pt x="20352" y="-175"/>
                  </a:cubicBezTo>
                  <a:close/>
                  <a:moveTo>
                    <a:pt x="5306" y="23447"/>
                  </a:moveTo>
                  <a:cubicBezTo>
                    <a:pt x="5208" y="27390"/>
                    <a:pt x="6636" y="31229"/>
                    <a:pt x="9306" y="34115"/>
                  </a:cubicBezTo>
                  <a:cubicBezTo>
                    <a:pt x="11780" y="36782"/>
                    <a:pt x="15208" y="38277"/>
                    <a:pt x="18831" y="38210"/>
                  </a:cubicBezTo>
                  <a:cubicBezTo>
                    <a:pt x="22449" y="38163"/>
                    <a:pt x="25877" y="36686"/>
                    <a:pt x="28356" y="34115"/>
                  </a:cubicBezTo>
                  <a:cubicBezTo>
                    <a:pt x="31212" y="31295"/>
                    <a:pt x="32737" y="27428"/>
                    <a:pt x="32546" y="23447"/>
                  </a:cubicBezTo>
                  <a:cubicBezTo>
                    <a:pt x="32737" y="19427"/>
                    <a:pt x="31212" y="15512"/>
                    <a:pt x="28449" y="12588"/>
                  </a:cubicBezTo>
                  <a:cubicBezTo>
                    <a:pt x="26068" y="9855"/>
                    <a:pt x="22542" y="8264"/>
                    <a:pt x="18924" y="8207"/>
                  </a:cubicBezTo>
                  <a:cubicBezTo>
                    <a:pt x="15208" y="8159"/>
                    <a:pt x="11780" y="9769"/>
                    <a:pt x="9399" y="12588"/>
                  </a:cubicBezTo>
                  <a:cubicBezTo>
                    <a:pt x="6636" y="15532"/>
                    <a:pt x="5208" y="19427"/>
                    <a:pt x="5306" y="23447"/>
                  </a:cubicBezTo>
                  <a:close/>
                </a:path>
              </a:pathLst>
            </a:custGeom>
            <a:solidFill>
              <a:srgbClr val="6D6E71"/>
            </a:solidFill>
            <a:ln w="9525" cap="flat">
              <a:noFill/>
              <a:prstDash val="solid"/>
              <a:miter/>
            </a:ln>
          </p:spPr>
          <p:txBody>
            <a:bodyPr rtlCol="0" anchor="ctr"/>
            <a:lstStyle/>
            <a:p>
              <a:endParaRPr lang="en-US"/>
            </a:p>
          </p:txBody>
        </p:sp>
        <p:sp>
          <p:nvSpPr>
            <p:cNvPr id="1616" name="Freeform: Shape 1615">
              <a:extLst>
                <a:ext uri="{FF2B5EF4-FFF2-40B4-BE49-F238E27FC236}">
                  <a16:creationId xmlns:a16="http://schemas.microsoft.com/office/drawing/2014/main" id="{C9B33EE1-3B33-4063-9351-89E55EB46774}"/>
                </a:ext>
              </a:extLst>
            </p:cNvPr>
            <p:cNvSpPr/>
            <p:nvPr/>
          </p:nvSpPr>
          <p:spPr>
            <a:xfrm>
              <a:off x="9134169" y="1120214"/>
              <a:ext cx="12468" cy="83287"/>
            </a:xfrm>
            <a:custGeom>
              <a:avLst/>
              <a:gdLst>
                <a:gd name="connsiteX0" fmla="*/ 5492 w 9525"/>
                <a:gd name="connsiteY0" fmla="*/ 63447 h 63626"/>
                <a:gd name="connsiteX1" fmla="*/ -4033 w 9525"/>
                <a:gd name="connsiteY1" fmla="*/ 63447 h 63626"/>
                <a:gd name="connsiteX2" fmla="*/ -4033 w 9525"/>
                <a:gd name="connsiteY2" fmla="*/ -180 h 63626"/>
                <a:gd name="connsiteX3" fmla="*/ 5492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5492" y="63447"/>
                  </a:moveTo>
                  <a:lnTo>
                    <a:pt x="-4033" y="63447"/>
                  </a:lnTo>
                  <a:lnTo>
                    <a:pt x="-4033" y="-180"/>
                  </a:lnTo>
                  <a:lnTo>
                    <a:pt x="5492" y="-180"/>
                  </a:lnTo>
                  <a:close/>
                </a:path>
              </a:pathLst>
            </a:custGeom>
            <a:solidFill>
              <a:srgbClr val="6D6E71"/>
            </a:solidFill>
            <a:ln w="9525" cap="flat">
              <a:noFill/>
              <a:prstDash val="solid"/>
              <a:miter/>
            </a:ln>
          </p:spPr>
          <p:txBody>
            <a:bodyPr rtlCol="0" anchor="ctr"/>
            <a:lstStyle/>
            <a:p>
              <a:endParaRPr lang="en-US"/>
            </a:p>
          </p:txBody>
        </p:sp>
        <p:sp>
          <p:nvSpPr>
            <p:cNvPr id="1617" name="Freeform: Shape 1616">
              <a:extLst>
                <a:ext uri="{FF2B5EF4-FFF2-40B4-BE49-F238E27FC236}">
                  <a16:creationId xmlns:a16="http://schemas.microsoft.com/office/drawing/2014/main" id="{2C01BCB1-A955-4B5A-89F3-2D4DFBCFB102}"/>
                </a:ext>
              </a:extLst>
            </p:cNvPr>
            <p:cNvSpPr/>
            <p:nvPr/>
          </p:nvSpPr>
          <p:spPr>
            <a:xfrm>
              <a:off x="9161195" y="1142897"/>
              <a:ext cx="59410" cy="61496"/>
            </a:xfrm>
            <a:custGeom>
              <a:avLst/>
              <a:gdLst>
                <a:gd name="connsiteX0" fmla="*/ 41140 w 45386"/>
                <a:gd name="connsiteY0" fmla="*/ 27543 h 46979"/>
                <a:gd name="connsiteX1" fmla="*/ 5421 w 45386"/>
                <a:gd name="connsiteY1" fmla="*/ 27543 h 46979"/>
                <a:gd name="connsiteX2" fmla="*/ 9993 w 45386"/>
                <a:gd name="connsiteY2" fmla="*/ 35544 h 46979"/>
                <a:gd name="connsiteX3" fmla="*/ 32564 w 45386"/>
                <a:gd name="connsiteY3" fmla="*/ 33163 h 46979"/>
                <a:gd name="connsiteX4" fmla="*/ 38089 w 45386"/>
                <a:gd name="connsiteY4" fmla="*/ 39164 h 46979"/>
                <a:gd name="connsiteX5" fmla="*/ 19039 w 45386"/>
                <a:gd name="connsiteY5" fmla="*/ 46784 h 46979"/>
                <a:gd name="connsiteX6" fmla="*/ 2752 w 45386"/>
                <a:gd name="connsiteY6" fmla="*/ 40402 h 46979"/>
                <a:gd name="connsiteX7" fmla="*/ -4011 w 45386"/>
                <a:gd name="connsiteY7" fmla="*/ 23257 h 46979"/>
                <a:gd name="connsiteX8" fmla="*/ 2849 w 45386"/>
                <a:gd name="connsiteY8" fmla="*/ 6207 h 46979"/>
                <a:gd name="connsiteX9" fmla="*/ 19039 w 45386"/>
                <a:gd name="connsiteY9" fmla="*/ -175 h 46979"/>
                <a:gd name="connsiteX10" fmla="*/ 34852 w 45386"/>
                <a:gd name="connsiteY10" fmla="*/ 5445 h 46979"/>
                <a:gd name="connsiteX11" fmla="*/ 41331 w 45386"/>
                <a:gd name="connsiteY11" fmla="*/ 20971 h 46979"/>
                <a:gd name="connsiteX12" fmla="*/ 5421 w 45386"/>
                <a:gd name="connsiteY12" fmla="*/ 20018 h 46979"/>
                <a:gd name="connsiteX13" fmla="*/ 31517 w 45386"/>
                <a:gd name="connsiteY13" fmla="*/ 20018 h 46979"/>
                <a:gd name="connsiteX14" fmla="*/ 27899 w 45386"/>
                <a:gd name="connsiteY14" fmla="*/ 11160 h 46979"/>
                <a:gd name="connsiteX15" fmla="*/ 19039 w 45386"/>
                <a:gd name="connsiteY15" fmla="*/ 8017 h 46979"/>
                <a:gd name="connsiteX16" fmla="*/ 9514 w 45386"/>
                <a:gd name="connsiteY16" fmla="*/ 11256 h 46979"/>
                <a:gd name="connsiteX17" fmla="*/ 5421 w 45386"/>
                <a:gd name="connsiteY17" fmla="*/ 2001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86" h="46979">
                  <a:moveTo>
                    <a:pt x="41140" y="27543"/>
                  </a:moveTo>
                  <a:lnTo>
                    <a:pt x="5421" y="27543"/>
                  </a:lnTo>
                  <a:cubicBezTo>
                    <a:pt x="5612" y="30791"/>
                    <a:pt x="7230" y="33772"/>
                    <a:pt x="9993" y="35544"/>
                  </a:cubicBezTo>
                  <a:cubicBezTo>
                    <a:pt x="17039" y="40392"/>
                    <a:pt x="26662" y="39383"/>
                    <a:pt x="32564" y="33163"/>
                  </a:cubicBezTo>
                  <a:lnTo>
                    <a:pt x="38089" y="39164"/>
                  </a:lnTo>
                  <a:cubicBezTo>
                    <a:pt x="33136" y="44269"/>
                    <a:pt x="26183" y="47032"/>
                    <a:pt x="19039" y="46784"/>
                  </a:cubicBezTo>
                  <a:cubicBezTo>
                    <a:pt x="12942" y="46917"/>
                    <a:pt x="7133" y="44622"/>
                    <a:pt x="2752" y="40402"/>
                  </a:cubicBezTo>
                  <a:cubicBezTo>
                    <a:pt x="-1820" y="35925"/>
                    <a:pt x="-4295" y="29677"/>
                    <a:pt x="-4011" y="23257"/>
                  </a:cubicBezTo>
                  <a:cubicBezTo>
                    <a:pt x="-4295" y="16847"/>
                    <a:pt x="-1820" y="10617"/>
                    <a:pt x="2849" y="6207"/>
                  </a:cubicBezTo>
                  <a:cubicBezTo>
                    <a:pt x="7230" y="2026"/>
                    <a:pt x="13039" y="-270"/>
                    <a:pt x="19039" y="-175"/>
                  </a:cubicBezTo>
                  <a:cubicBezTo>
                    <a:pt x="24848" y="-298"/>
                    <a:pt x="30471" y="1702"/>
                    <a:pt x="34852" y="5445"/>
                  </a:cubicBezTo>
                  <a:cubicBezTo>
                    <a:pt x="39233" y="9379"/>
                    <a:pt x="41614" y="15085"/>
                    <a:pt x="41331" y="20971"/>
                  </a:cubicBezTo>
                  <a:close/>
                  <a:moveTo>
                    <a:pt x="5421" y="20018"/>
                  </a:moveTo>
                  <a:lnTo>
                    <a:pt x="31517" y="20018"/>
                  </a:lnTo>
                  <a:cubicBezTo>
                    <a:pt x="31806" y="16666"/>
                    <a:pt x="30471" y="13389"/>
                    <a:pt x="27899" y="11160"/>
                  </a:cubicBezTo>
                  <a:cubicBezTo>
                    <a:pt x="25420" y="9036"/>
                    <a:pt x="22281" y="7922"/>
                    <a:pt x="19039" y="8017"/>
                  </a:cubicBezTo>
                  <a:cubicBezTo>
                    <a:pt x="15611" y="7988"/>
                    <a:pt x="12277" y="9132"/>
                    <a:pt x="9514" y="11256"/>
                  </a:cubicBezTo>
                  <a:cubicBezTo>
                    <a:pt x="6849" y="13341"/>
                    <a:pt x="5323" y="16609"/>
                    <a:pt x="5421" y="20018"/>
                  </a:cubicBezTo>
                  <a:close/>
                </a:path>
              </a:pathLst>
            </a:custGeom>
            <a:solidFill>
              <a:srgbClr val="6D6E71"/>
            </a:solidFill>
            <a:ln w="9525" cap="flat">
              <a:noFill/>
              <a:prstDash val="solid"/>
              <a:miter/>
            </a:ln>
          </p:spPr>
          <p:txBody>
            <a:bodyPr rtlCol="0" anchor="ctr"/>
            <a:lstStyle/>
            <a:p>
              <a:endParaRPr lang="en-US"/>
            </a:p>
          </p:txBody>
        </p:sp>
        <p:sp>
          <p:nvSpPr>
            <p:cNvPr id="1618" name="Freeform: Shape 1617">
              <a:extLst>
                <a:ext uri="{FF2B5EF4-FFF2-40B4-BE49-F238E27FC236}">
                  <a16:creationId xmlns:a16="http://schemas.microsoft.com/office/drawing/2014/main" id="{63BFAFDA-B70F-450F-B16D-45C8AD3DB2A3}"/>
                </a:ext>
              </a:extLst>
            </p:cNvPr>
            <p:cNvSpPr/>
            <p:nvPr/>
          </p:nvSpPr>
          <p:spPr>
            <a:xfrm>
              <a:off x="9229550" y="1125075"/>
              <a:ext cx="41519" cy="79298"/>
            </a:xfrm>
            <a:custGeom>
              <a:avLst/>
              <a:gdLst>
                <a:gd name="connsiteX0" fmla="*/ 11301 w 31718"/>
                <a:gd name="connsiteY0" fmla="*/ 21823 h 60579"/>
                <a:gd name="connsiteX1" fmla="*/ 11301 w 31718"/>
                <a:gd name="connsiteY1" fmla="*/ 44968 h 60579"/>
                <a:gd name="connsiteX2" fmla="*/ 13017 w 31718"/>
                <a:gd name="connsiteY2" fmla="*/ 50207 h 60579"/>
                <a:gd name="connsiteX3" fmla="*/ 17780 w 31718"/>
                <a:gd name="connsiteY3" fmla="*/ 52112 h 60579"/>
                <a:gd name="connsiteX4" fmla="*/ 23779 w 31718"/>
                <a:gd name="connsiteY4" fmla="*/ 49064 h 60579"/>
                <a:gd name="connsiteX5" fmla="*/ 27686 w 31718"/>
                <a:gd name="connsiteY5" fmla="*/ 55922 h 60579"/>
                <a:gd name="connsiteX6" fmla="*/ 16445 w 31718"/>
                <a:gd name="connsiteY6" fmla="*/ 60399 h 60579"/>
                <a:gd name="connsiteX7" fmla="*/ 6064 w 31718"/>
                <a:gd name="connsiteY7" fmla="*/ 56208 h 60579"/>
                <a:gd name="connsiteX8" fmla="*/ 1683 w 31718"/>
                <a:gd name="connsiteY8" fmla="*/ 44778 h 60579"/>
                <a:gd name="connsiteX9" fmla="*/ 1683 w 31718"/>
                <a:gd name="connsiteY9" fmla="*/ 21823 h 60579"/>
                <a:gd name="connsiteX10" fmla="*/ -4033 w 31718"/>
                <a:gd name="connsiteY10" fmla="*/ 21823 h 60579"/>
                <a:gd name="connsiteX11" fmla="*/ -4033 w 31718"/>
                <a:gd name="connsiteY11" fmla="*/ 14108 h 60579"/>
                <a:gd name="connsiteX12" fmla="*/ 1683 w 31718"/>
                <a:gd name="connsiteY12" fmla="*/ 14108 h 60579"/>
                <a:gd name="connsiteX13" fmla="*/ 1683 w 31718"/>
                <a:gd name="connsiteY13" fmla="*/ -180 h 60579"/>
                <a:gd name="connsiteX14" fmla="*/ 11208 w 31718"/>
                <a:gd name="connsiteY14" fmla="*/ -180 h 60579"/>
                <a:gd name="connsiteX15" fmla="*/ 11208 w 31718"/>
                <a:gd name="connsiteY15" fmla="*/ 14108 h 60579"/>
                <a:gd name="connsiteX16" fmla="*/ 23207 w 31718"/>
                <a:gd name="connsiteY16" fmla="*/ 14108 h 60579"/>
                <a:gd name="connsiteX17" fmla="*/ 23207 w 31718"/>
                <a:gd name="connsiteY17" fmla="*/ 21823 h 6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79">
                  <a:moveTo>
                    <a:pt x="11301" y="21823"/>
                  </a:moveTo>
                  <a:lnTo>
                    <a:pt x="11301" y="44968"/>
                  </a:lnTo>
                  <a:cubicBezTo>
                    <a:pt x="11208" y="46864"/>
                    <a:pt x="11780" y="48731"/>
                    <a:pt x="13017" y="50207"/>
                  </a:cubicBezTo>
                  <a:cubicBezTo>
                    <a:pt x="14254" y="51503"/>
                    <a:pt x="15971" y="52198"/>
                    <a:pt x="17780" y="52112"/>
                  </a:cubicBezTo>
                  <a:cubicBezTo>
                    <a:pt x="20161" y="52026"/>
                    <a:pt x="22352" y="50912"/>
                    <a:pt x="23779" y="49064"/>
                  </a:cubicBezTo>
                  <a:lnTo>
                    <a:pt x="27686" y="55922"/>
                  </a:lnTo>
                  <a:cubicBezTo>
                    <a:pt x="24640" y="58751"/>
                    <a:pt x="20635" y="60351"/>
                    <a:pt x="16445" y="60399"/>
                  </a:cubicBezTo>
                  <a:cubicBezTo>
                    <a:pt x="12543" y="60437"/>
                    <a:pt x="8827" y="58932"/>
                    <a:pt x="6064" y="56208"/>
                  </a:cubicBezTo>
                  <a:cubicBezTo>
                    <a:pt x="3018" y="53189"/>
                    <a:pt x="1492" y="49036"/>
                    <a:pt x="1683" y="44778"/>
                  </a:cubicBezTo>
                  <a:lnTo>
                    <a:pt x="1683" y="21823"/>
                  </a:lnTo>
                  <a:lnTo>
                    <a:pt x="-4033" y="21823"/>
                  </a:lnTo>
                  <a:lnTo>
                    <a:pt x="-4033" y="14108"/>
                  </a:lnTo>
                  <a:lnTo>
                    <a:pt x="1683" y="14108"/>
                  </a:lnTo>
                  <a:lnTo>
                    <a:pt x="1683" y="-180"/>
                  </a:lnTo>
                  <a:lnTo>
                    <a:pt x="11208" y="-180"/>
                  </a:lnTo>
                  <a:lnTo>
                    <a:pt x="11208" y="14108"/>
                  </a:lnTo>
                  <a:lnTo>
                    <a:pt x="23207" y="14108"/>
                  </a:lnTo>
                  <a:lnTo>
                    <a:pt x="23207" y="21823"/>
                  </a:lnTo>
                  <a:close/>
                </a:path>
              </a:pathLst>
            </a:custGeom>
            <a:solidFill>
              <a:srgbClr val="6D6E71"/>
            </a:solidFill>
            <a:ln w="9525" cap="flat">
              <a:noFill/>
              <a:prstDash val="solid"/>
              <a:miter/>
            </a:ln>
          </p:spPr>
          <p:txBody>
            <a:bodyPr rtlCol="0" anchor="ctr"/>
            <a:lstStyle/>
            <a:p>
              <a:endParaRPr lang="en-US"/>
            </a:p>
          </p:txBody>
        </p:sp>
        <p:sp>
          <p:nvSpPr>
            <p:cNvPr id="1619" name="Freeform: Shape 1618">
              <a:extLst>
                <a:ext uri="{FF2B5EF4-FFF2-40B4-BE49-F238E27FC236}">
                  <a16:creationId xmlns:a16="http://schemas.microsoft.com/office/drawing/2014/main" id="{48ADBC08-0043-4EE9-8E8F-981D17063F3D}"/>
                </a:ext>
              </a:extLst>
            </p:cNvPr>
            <p:cNvSpPr/>
            <p:nvPr/>
          </p:nvSpPr>
          <p:spPr>
            <a:xfrm>
              <a:off x="9275405" y="1142897"/>
              <a:ext cx="59405" cy="61496"/>
            </a:xfrm>
            <a:custGeom>
              <a:avLst/>
              <a:gdLst>
                <a:gd name="connsiteX0" fmla="*/ 41136 w 45382"/>
                <a:gd name="connsiteY0" fmla="*/ 27543 h 46979"/>
                <a:gd name="connsiteX1" fmla="*/ 5417 w 45382"/>
                <a:gd name="connsiteY1" fmla="*/ 27543 h 46979"/>
                <a:gd name="connsiteX2" fmla="*/ 9989 w 45382"/>
                <a:gd name="connsiteY2" fmla="*/ 35544 h 46979"/>
                <a:gd name="connsiteX3" fmla="*/ 32564 w 45382"/>
                <a:gd name="connsiteY3" fmla="*/ 33163 h 46979"/>
                <a:gd name="connsiteX4" fmla="*/ 38090 w 45382"/>
                <a:gd name="connsiteY4" fmla="*/ 39164 h 46979"/>
                <a:gd name="connsiteX5" fmla="*/ 19040 w 45382"/>
                <a:gd name="connsiteY5" fmla="*/ 46784 h 46979"/>
                <a:gd name="connsiteX6" fmla="*/ 2752 w 45382"/>
                <a:gd name="connsiteY6" fmla="*/ 40402 h 46979"/>
                <a:gd name="connsiteX7" fmla="*/ -4010 w 45382"/>
                <a:gd name="connsiteY7" fmla="*/ 23257 h 46979"/>
                <a:gd name="connsiteX8" fmla="*/ 2845 w 45382"/>
                <a:gd name="connsiteY8" fmla="*/ 6207 h 46979"/>
                <a:gd name="connsiteX9" fmla="*/ 19040 w 45382"/>
                <a:gd name="connsiteY9" fmla="*/ -175 h 46979"/>
                <a:gd name="connsiteX10" fmla="*/ 34853 w 45382"/>
                <a:gd name="connsiteY10" fmla="*/ 5445 h 46979"/>
                <a:gd name="connsiteX11" fmla="*/ 41327 w 45382"/>
                <a:gd name="connsiteY11" fmla="*/ 20971 h 46979"/>
                <a:gd name="connsiteX12" fmla="*/ 5417 w 45382"/>
                <a:gd name="connsiteY12" fmla="*/ 20018 h 46979"/>
                <a:gd name="connsiteX13" fmla="*/ 31518 w 45382"/>
                <a:gd name="connsiteY13" fmla="*/ 20018 h 46979"/>
                <a:gd name="connsiteX14" fmla="*/ 27993 w 45382"/>
                <a:gd name="connsiteY14" fmla="*/ 11160 h 46979"/>
                <a:gd name="connsiteX15" fmla="*/ 19040 w 45382"/>
                <a:gd name="connsiteY15" fmla="*/ 8017 h 46979"/>
                <a:gd name="connsiteX16" fmla="*/ 9515 w 45382"/>
                <a:gd name="connsiteY16" fmla="*/ 11256 h 46979"/>
                <a:gd name="connsiteX17" fmla="*/ 5417 w 45382"/>
                <a:gd name="connsiteY17" fmla="*/ 2001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82" h="46979">
                  <a:moveTo>
                    <a:pt x="41136" y="27543"/>
                  </a:moveTo>
                  <a:lnTo>
                    <a:pt x="5417" y="27543"/>
                  </a:lnTo>
                  <a:cubicBezTo>
                    <a:pt x="5608" y="30791"/>
                    <a:pt x="7226" y="33772"/>
                    <a:pt x="9989" y="35544"/>
                  </a:cubicBezTo>
                  <a:cubicBezTo>
                    <a:pt x="17040" y="40392"/>
                    <a:pt x="26658" y="39383"/>
                    <a:pt x="32564" y="33163"/>
                  </a:cubicBezTo>
                  <a:lnTo>
                    <a:pt x="38090" y="39164"/>
                  </a:lnTo>
                  <a:cubicBezTo>
                    <a:pt x="33136" y="44269"/>
                    <a:pt x="26183" y="47032"/>
                    <a:pt x="19040" y="46784"/>
                  </a:cubicBezTo>
                  <a:cubicBezTo>
                    <a:pt x="12942" y="46917"/>
                    <a:pt x="7133" y="44622"/>
                    <a:pt x="2752" y="40402"/>
                  </a:cubicBezTo>
                  <a:cubicBezTo>
                    <a:pt x="-1820" y="35925"/>
                    <a:pt x="-4299" y="29677"/>
                    <a:pt x="-4010" y="23257"/>
                  </a:cubicBezTo>
                  <a:cubicBezTo>
                    <a:pt x="-4299" y="16847"/>
                    <a:pt x="-1820" y="10617"/>
                    <a:pt x="2845" y="6207"/>
                  </a:cubicBezTo>
                  <a:cubicBezTo>
                    <a:pt x="7226" y="2026"/>
                    <a:pt x="13040" y="-270"/>
                    <a:pt x="19040" y="-175"/>
                  </a:cubicBezTo>
                  <a:cubicBezTo>
                    <a:pt x="24849" y="-298"/>
                    <a:pt x="30467" y="1702"/>
                    <a:pt x="34853" y="5445"/>
                  </a:cubicBezTo>
                  <a:cubicBezTo>
                    <a:pt x="39234" y="9379"/>
                    <a:pt x="41615" y="15085"/>
                    <a:pt x="41327" y="20971"/>
                  </a:cubicBezTo>
                  <a:close/>
                  <a:moveTo>
                    <a:pt x="5417" y="20018"/>
                  </a:moveTo>
                  <a:lnTo>
                    <a:pt x="31518" y="20018"/>
                  </a:lnTo>
                  <a:cubicBezTo>
                    <a:pt x="31709" y="16685"/>
                    <a:pt x="30467" y="13427"/>
                    <a:pt x="27993" y="11160"/>
                  </a:cubicBezTo>
                  <a:cubicBezTo>
                    <a:pt x="25518" y="9046"/>
                    <a:pt x="22277" y="7931"/>
                    <a:pt x="19040" y="8017"/>
                  </a:cubicBezTo>
                  <a:cubicBezTo>
                    <a:pt x="15612" y="8007"/>
                    <a:pt x="12277" y="9150"/>
                    <a:pt x="9515" y="11256"/>
                  </a:cubicBezTo>
                  <a:cubicBezTo>
                    <a:pt x="6845" y="13341"/>
                    <a:pt x="5324" y="16609"/>
                    <a:pt x="5417" y="20018"/>
                  </a:cubicBezTo>
                  <a:close/>
                </a:path>
              </a:pathLst>
            </a:custGeom>
            <a:solidFill>
              <a:srgbClr val="6D6E71"/>
            </a:solidFill>
            <a:ln w="9525" cap="flat">
              <a:noFill/>
              <a:prstDash val="solid"/>
              <a:miter/>
            </a:ln>
          </p:spPr>
          <p:txBody>
            <a:bodyPr rtlCol="0" anchor="ctr"/>
            <a:lstStyle/>
            <a:p>
              <a:endParaRPr lang="en-US"/>
            </a:p>
          </p:txBody>
        </p:sp>
        <p:sp>
          <p:nvSpPr>
            <p:cNvPr id="1620" name="Freeform: Shape 1619">
              <a:extLst>
                <a:ext uri="{FF2B5EF4-FFF2-40B4-BE49-F238E27FC236}">
                  <a16:creationId xmlns:a16="http://schemas.microsoft.com/office/drawing/2014/main" id="{6D69EDB5-968F-426B-A5BA-225A86718BCC}"/>
                </a:ext>
              </a:extLst>
            </p:cNvPr>
            <p:cNvSpPr/>
            <p:nvPr/>
          </p:nvSpPr>
          <p:spPr>
            <a:xfrm>
              <a:off x="9371565" y="1143778"/>
              <a:ext cx="96750" cy="59722"/>
            </a:xfrm>
            <a:custGeom>
              <a:avLst/>
              <a:gdLst>
                <a:gd name="connsiteX0" fmla="*/ 23114 w 73911"/>
                <a:gd name="connsiteY0" fmla="*/ 45445 h 45624"/>
                <a:gd name="connsiteX1" fmla="*/ 11683 w 73911"/>
                <a:gd name="connsiteY1" fmla="*/ 45445 h 45624"/>
                <a:gd name="connsiteX2" fmla="*/ -4033 w 73911"/>
                <a:gd name="connsiteY2" fmla="*/ -180 h 45624"/>
                <a:gd name="connsiteX3" fmla="*/ 5492 w 73911"/>
                <a:gd name="connsiteY3" fmla="*/ -180 h 45624"/>
                <a:gd name="connsiteX4" fmla="*/ 16826 w 73911"/>
                <a:gd name="connsiteY4" fmla="*/ 34300 h 45624"/>
                <a:gd name="connsiteX5" fmla="*/ 28161 w 73911"/>
                <a:gd name="connsiteY5" fmla="*/ -180 h 45624"/>
                <a:gd name="connsiteX6" fmla="*/ 37686 w 73911"/>
                <a:gd name="connsiteY6" fmla="*/ -180 h 45624"/>
                <a:gd name="connsiteX7" fmla="*/ 49020 w 73911"/>
                <a:gd name="connsiteY7" fmla="*/ 34300 h 45624"/>
                <a:gd name="connsiteX8" fmla="*/ 60354 w 73911"/>
                <a:gd name="connsiteY8" fmla="*/ -180 h 45624"/>
                <a:gd name="connsiteX9" fmla="*/ 69879 w 73911"/>
                <a:gd name="connsiteY9" fmla="*/ -180 h 45624"/>
                <a:gd name="connsiteX10" fmla="*/ 54164 w 73911"/>
                <a:gd name="connsiteY10" fmla="*/ 45445 h 45624"/>
                <a:gd name="connsiteX11" fmla="*/ 43113 w 73911"/>
                <a:gd name="connsiteY11" fmla="*/ 45445 h 45624"/>
                <a:gd name="connsiteX12" fmla="*/ 32351 w 73911"/>
                <a:gd name="connsiteY12" fmla="*/ 14298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911" h="45624">
                  <a:moveTo>
                    <a:pt x="23114" y="45445"/>
                  </a:moveTo>
                  <a:lnTo>
                    <a:pt x="11683" y="45445"/>
                  </a:lnTo>
                  <a:lnTo>
                    <a:pt x="-4033" y="-180"/>
                  </a:lnTo>
                  <a:lnTo>
                    <a:pt x="5492" y="-180"/>
                  </a:lnTo>
                  <a:lnTo>
                    <a:pt x="16826" y="34300"/>
                  </a:lnTo>
                  <a:lnTo>
                    <a:pt x="28161" y="-180"/>
                  </a:lnTo>
                  <a:lnTo>
                    <a:pt x="37686" y="-180"/>
                  </a:lnTo>
                  <a:lnTo>
                    <a:pt x="49020" y="34300"/>
                  </a:lnTo>
                  <a:lnTo>
                    <a:pt x="60354" y="-180"/>
                  </a:lnTo>
                  <a:lnTo>
                    <a:pt x="69879" y="-180"/>
                  </a:lnTo>
                  <a:lnTo>
                    <a:pt x="54164" y="45445"/>
                  </a:lnTo>
                  <a:lnTo>
                    <a:pt x="43113" y="45445"/>
                  </a:lnTo>
                  <a:lnTo>
                    <a:pt x="32351" y="14298"/>
                  </a:lnTo>
                  <a:close/>
                </a:path>
              </a:pathLst>
            </a:custGeom>
            <a:solidFill>
              <a:srgbClr val="6D6E71"/>
            </a:solidFill>
            <a:ln w="9525" cap="flat">
              <a:noFill/>
              <a:prstDash val="solid"/>
              <a:miter/>
            </a:ln>
          </p:spPr>
          <p:txBody>
            <a:bodyPr rtlCol="0" anchor="ctr"/>
            <a:lstStyle/>
            <a:p>
              <a:endParaRPr lang="en-US"/>
            </a:p>
          </p:txBody>
        </p:sp>
        <p:sp>
          <p:nvSpPr>
            <p:cNvPr id="1621" name="Freeform: Shape 1620">
              <a:extLst>
                <a:ext uri="{FF2B5EF4-FFF2-40B4-BE49-F238E27FC236}">
                  <a16:creationId xmlns:a16="http://schemas.microsoft.com/office/drawing/2014/main" id="{76984ACF-5F05-4A47-BC48-3A00BB9536D3}"/>
                </a:ext>
              </a:extLst>
            </p:cNvPr>
            <p:cNvSpPr/>
            <p:nvPr/>
          </p:nvSpPr>
          <p:spPr>
            <a:xfrm>
              <a:off x="9479914" y="1118338"/>
              <a:ext cx="15834" cy="85162"/>
            </a:xfrm>
            <a:custGeom>
              <a:avLst/>
              <a:gdLst>
                <a:gd name="connsiteX0" fmla="*/ -2224 w 12096"/>
                <a:gd name="connsiteY0" fmla="*/ 10206 h 65059"/>
                <a:gd name="connsiteX1" fmla="*/ -4033 w 12096"/>
                <a:gd name="connsiteY1" fmla="*/ 5920 h 65059"/>
                <a:gd name="connsiteX2" fmla="*/ -2224 w 12096"/>
                <a:gd name="connsiteY2" fmla="*/ 1633 h 65059"/>
                <a:gd name="connsiteX3" fmla="*/ 2065 w 12096"/>
                <a:gd name="connsiteY3" fmla="*/ -177 h 65059"/>
                <a:gd name="connsiteX4" fmla="*/ 6348 w 12096"/>
                <a:gd name="connsiteY4" fmla="*/ 1633 h 65059"/>
                <a:gd name="connsiteX5" fmla="*/ 8064 w 12096"/>
                <a:gd name="connsiteY5" fmla="*/ 5920 h 65059"/>
                <a:gd name="connsiteX6" fmla="*/ 6348 w 12096"/>
                <a:gd name="connsiteY6" fmla="*/ 10206 h 65059"/>
                <a:gd name="connsiteX7" fmla="*/ 2065 w 12096"/>
                <a:gd name="connsiteY7" fmla="*/ 12015 h 65059"/>
                <a:gd name="connsiteX8" fmla="*/ -2224 w 12096"/>
                <a:gd name="connsiteY8" fmla="*/ 10206 h 65059"/>
                <a:gd name="connsiteX9" fmla="*/ 6729 w 12096"/>
                <a:gd name="connsiteY9" fmla="*/ 64879 h 65059"/>
                <a:gd name="connsiteX10" fmla="*/ -2796 w 12096"/>
                <a:gd name="connsiteY10" fmla="*/ 64879 h 65059"/>
                <a:gd name="connsiteX11" fmla="*/ -2796 w 12096"/>
                <a:gd name="connsiteY11" fmla="*/ 19255 h 65059"/>
                <a:gd name="connsiteX12" fmla="*/ 6729 w 12096"/>
                <a:gd name="connsiteY12" fmla="*/ 19255 h 6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096" h="65059">
                  <a:moveTo>
                    <a:pt x="-2224" y="10206"/>
                  </a:moveTo>
                  <a:cubicBezTo>
                    <a:pt x="-3368" y="9091"/>
                    <a:pt x="-4033" y="7539"/>
                    <a:pt x="-4033" y="5920"/>
                  </a:cubicBezTo>
                  <a:cubicBezTo>
                    <a:pt x="-4033" y="4300"/>
                    <a:pt x="-3368" y="2738"/>
                    <a:pt x="-2224" y="1633"/>
                  </a:cubicBezTo>
                  <a:cubicBezTo>
                    <a:pt x="-1177" y="424"/>
                    <a:pt x="441" y="-234"/>
                    <a:pt x="2065" y="-177"/>
                  </a:cubicBezTo>
                  <a:cubicBezTo>
                    <a:pt x="3683" y="-195"/>
                    <a:pt x="5204" y="462"/>
                    <a:pt x="6348" y="1633"/>
                  </a:cubicBezTo>
                  <a:cubicBezTo>
                    <a:pt x="7492" y="2776"/>
                    <a:pt x="8064" y="4319"/>
                    <a:pt x="8064" y="5920"/>
                  </a:cubicBezTo>
                  <a:cubicBezTo>
                    <a:pt x="8064" y="7520"/>
                    <a:pt x="7492" y="9053"/>
                    <a:pt x="6348" y="10206"/>
                  </a:cubicBezTo>
                  <a:cubicBezTo>
                    <a:pt x="5204" y="11339"/>
                    <a:pt x="3683" y="11997"/>
                    <a:pt x="2065" y="12015"/>
                  </a:cubicBezTo>
                  <a:cubicBezTo>
                    <a:pt x="441" y="12025"/>
                    <a:pt x="-1079" y="11368"/>
                    <a:pt x="-2224" y="10206"/>
                  </a:cubicBezTo>
                  <a:close/>
                  <a:moveTo>
                    <a:pt x="6729" y="64879"/>
                  </a:moveTo>
                  <a:lnTo>
                    <a:pt x="-2796" y="64879"/>
                  </a:lnTo>
                  <a:lnTo>
                    <a:pt x="-2796" y="19255"/>
                  </a:lnTo>
                  <a:lnTo>
                    <a:pt x="6729" y="19255"/>
                  </a:lnTo>
                  <a:close/>
                </a:path>
              </a:pathLst>
            </a:custGeom>
            <a:solidFill>
              <a:srgbClr val="6D6E71"/>
            </a:solidFill>
            <a:ln w="9525" cap="flat">
              <a:noFill/>
              <a:prstDash val="solid"/>
              <a:miter/>
            </a:ln>
          </p:spPr>
          <p:txBody>
            <a:bodyPr rtlCol="0" anchor="ctr"/>
            <a:lstStyle/>
            <a:p>
              <a:endParaRPr lang="en-US"/>
            </a:p>
          </p:txBody>
        </p:sp>
        <p:sp>
          <p:nvSpPr>
            <p:cNvPr id="1622" name="Freeform: Shape 1621">
              <a:extLst>
                <a:ext uri="{FF2B5EF4-FFF2-40B4-BE49-F238E27FC236}">
                  <a16:creationId xmlns:a16="http://schemas.microsoft.com/office/drawing/2014/main" id="{3DC6A491-7785-4A95-92F6-BFB1E10A29A7}"/>
                </a:ext>
              </a:extLst>
            </p:cNvPr>
            <p:cNvSpPr/>
            <p:nvPr/>
          </p:nvSpPr>
          <p:spPr>
            <a:xfrm>
              <a:off x="9507590" y="1125075"/>
              <a:ext cx="41519" cy="79301"/>
            </a:xfrm>
            <a:custGeom>
              <a:avLst/>
              <a:gdLst>
                <a:gd name="connsiteX0" fmla="*/ 11306 w 31718"/>
                <a:gd name="connsiteY0" fmla="*/ 21823 h 60581"/>
                <a:gd name="connsiteX1" fmla="*/ 11306 w 31718"/>
                <a:gd name="connsiteY1" fmla="*/ 44968 h 60581"/>
                <a:gd name="connsiteX2" fmla="*/ 13017 w 31718"/>
                <a:gd name="connsiteY2" fmla="*/ 50207 h 60581"/>
                <a:gd name="connsiteX3" fmla="*/ 17780 w 31718"/>
                <a:gd name="connsiteY3" fmla="*/ 52112 h 60581"/>
                <a:gd name="connsiteX4" fmla="*/ 23784 w 31718"/>
                <a:gd name="connsiteY4" fmla="*/ 49064 h 60581"/>
                <a:gd name="connsiteX5" fmla="*/ 27686 w 31718"/>
                <a:gd name="connsiteY5" fmla="*/ 55922 h 60581"/>
                <a:gd name="connsiteX6" fmla="*/ 16543 w 31718"/>
                <a:gd name="connsiteY6" fmla="*/ 60399 h 60581"/>
                <a:gd name="connsiteX7" fmla="*/ 6064 w 31718"/>
                <a:gd name="connsiteY7" fmla="*/ 56208 h 60581"/>
                <a:gd name="connsiteX8" fmla="*/ 1683 w 31718"/>
                <a:gd name="connsiteY8" fmla="*/ 44778 h 60581"/>
                <a:gd name="connsiteX9" fmla="*/ 1683 w 31718"/>
                <a:gd name="connsiteY9" fmla="*/ 21823 h 60581"/>
                <a:gd name="connsiteX10" fmla="*/ -4033 w 31718"/>
                <a:gd name="connsiteY10" fmla="*/ 21823 h 60581"/>
                <a:gd name="connsiteX11" fmla="*/ -4033 w 31718"/>
                <a:gd name="connsiteY11" fmla="*/ 14108 h 60581"/>
                <a:gd name="connsiteX12" fmla="*/ 1683 w 31718"/>
                <a:gd name="connsiteY12" fmla="*/ 14108 h 60581"/>
                <a:gd name="connsiteX13" fmla="*/ 1683 w 31718"/>
                <a:gd name="connsiteY13" fmla="*/ -180 h 60581"/>
                <a:gd name="connsiteX14" fmla="*/ 11208 w 31718"/>
                <a:gd name="connsiteY14" fmla="*/ -180 h 60581"/>
                <a:gd name="connsiteX15" fmla="*/ 11208 w 31718"/>
                <a:gd name="connsiteY15" fmla="*/ 14108 h 60581"/>
                <a:gd name="connsiteX16" fmla="*/ 23212 w 31718"/>
                <a:gd name="connsiteY16" fmla="*/ 14108 h 60581"/>
                <a:gd name="connsiteX17" fmla="*/ 23212 w 31718"/>
                <a:gd name="connsiteY17" fmla="*/ 21823 h 60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1">
                  <a:moveTo>
                    <a:pt x="11306" y="21823"/>
                  </a:moveTo>
                  <a:lnTo>
                    <a:pt x="11306" y="44968"/>
                  </a:lnTo>
                  <a:cubicBezTo>
                    <a:pt x="11208" y="46864"/>
                    <a:pt x="11780" y="48731"/>
                    <a:pt x="13017" y="50207"/>
                  </a:cubicBezTo>
                  <a:cubicBezTo>
                    <a:pt x="14259" y="51503"/>
                    <a:pt x="15971" y="52198"/>
                    <a:pt x="17780" y="52112"/>
                  </a:cubicBezTo>
                  <a:cubicBezTo>
                    <a:pt x="20161" y="52026"/>
                    <a:pt x="22352" y="50912"/>
                    <a:pt x="23784" y="49064"/>
                  </a:cubicBezTo>
                  <a:lnTo>
                    <a:pt x="27686" y="55922"/>
                  </a:lnTo>
                  <a:cubicBezTo>
                    <a:pt x="24640" y="58751"/>
                    <a:pt x="20640" y="60342"/>
                    <a:pt x="16543" y="60399"/>
                  </a:cubicBezTo>
                  <a:cubicBezTo>
                    <a:pt x="12636" y="60466"/>
                    <a:pt x="8827" y="58951"/>
                    <a:pt x="6064" y="56208"/>
                  </a:cubicBezTo>
                  <a:cubicBezTo>
                    <a:pt x="3018" y="53189"/>
                    <a:pt x="1492" y="49036"/>
                    <a:pt x="1683" y="44778"/>
                  </a:cubicBezTo>
                  <a:lnTo>
                    <a:pt x="1683" y="21823"/>
                  </a:lnTo>
                  <a:lnTo>
                    <a:pt x="-4033" y="21823"/>
                  </a:lnTo>
                  <a:lnTo>
                    <a:pt x="-4033" y="14108"/>
                  </a:lnTo>
                  <a:lnTo>
                    <a:pt x="1683" y="14108"/>
                  </a:lnTo>
                  <a:lnTo>
                    <a:pt x="1683" y="-180"/>
                  </a:lnTo>
                  <a:lnTo>
                    <a:pt x="11208" y="-180"/>
                  </a:lnTo>
                  <a:lnTo>
                    <a:pt x="11208" y="14108"/>
                  </a:lnTo>
                  <a:lnTo>
                    <a:pt x="23212" y="14108"/>
                  </a:lnTo>
                  <a:lnTo>
                    <a:pt x="23212" y="21823"/>
                  </a:lnTo>
                  <a:close/>
                </a:path>
              </a:pathLst>
            </a:custGeom>
            <a:solidFill>
              <a:srgbClr val="6D6E71"/>
            </a:solidFill>
            <a:ln w="9525" cap="flat">
              <a:noFill/>
              <a:prstDash val="solid"/>
              <a:miter/>
            </a:ln>
          </p:spPr>
          <p:txBody>
            <a:bodyPr rtlCol="0" anchor="ctr"/>
            <a:lstStyle/>
            <a:p>
              <a:endParaRPr lang="en-US"/>
            </a:p>
          </p:txBody>
        </p:sp>
        <p:sp>
          <p:nvSpPr>
            <p:cNvPr id="1623" name="Freeform: Shape 1622">
              <a:extLst>
                <a:ext uri="{FF2B5EF4-FFF2-40B4-BE49-F238E27FC236}">
                  <a16:creationId xmlns:a16="http://schemas.microsoft.com/office/drawing/2014/main" id="{61378591-A42E-47BB-A8F6-47984B7AECC8}"/>
                </a:ext>
              </a:extLst>
            </p:cNvPr>
            <p:cNvSpPr/>
            <p:nvPr/>
          </p:nvSpPr>
          <p:spPr>
            <a:xfrm>
              <a:off x="9559211" y="1120214"/>
              <a:ext cx="54900" cy="83162"/>
            </a:xfrm>
            <a:custGeom>
              <a:avLst/>
              <a:gdLst>
                <a:gd name="connsiteX0" fmla="*/ 5492 w 41940"/>
                <a:gd name="connsiteY0" fmla="*/ 38682 h 63531"/>
                <a:gd name="connsiteX1" fmla="*/ 5492 w 41940"/>
                <a:gd name="connsiteY1" fmla="*/ 63352 h 63531"/>
                <a:gd name="connsiteX2" fmla="*/ -4033 w 41940"/>
                <a:gd name="connsiteY2" fmla="*/ 63352 h 63531"/>
                <a:gd name="connsiteX3" fmla="*/ -4033 w 41940"/>
                <a:gd name="connsiteY3" fmla="*/ -180 h 63531"/>
                <a:gd name="connsiteX4" fmla="*/ 5492 w 41940"/>
                <a:gd name="connsiteY4" fmla="*/ -180 h 63531"/>
                <a:gd name="connsiteX5" fmla="*/ 5492 w 41940"/>
                <a:gd name="connsiteY5" fmla="*/ 26109 h 63531"/>
                <a:gd name="connsiteX6" fmla="*/ 11683 w 41940"/>
                <a:gd name="connsiteY6" fmla="*/ 19441 h 63531"/>
                <a:gd name="connsiteX7" fmla="*/ 20640 w 41940"/>
                <a:gd name="connsiteY7" fmla="*/ 17060 h 63531"/>
                <a:gd name="connsiteX8" fmla="*/ 33114 w 41940"/>
                <a:gd name="connsiteY8" fmla="*/ 21823 h 63531"/>
                <a:gd name="connsiteX9" fmla="*/ 37876 w 41940"/>
                <a:gd name="connsiteY9" fmla="*/ 35443 h 63531"/>
                <a:gd name="connsiteX10" fmla="*/ 37876 w 41940"/>
                <a:gd name="connsiteY10" fmla="*/ 63352 h 63531"/>
                <a:gd name="connsiteX11" fmla="*/ 28351 w 41940"/>
                <a:gd name="connsiteY11" fmla="*/ 63352 h 63531"/>
                <a:gd name="connsiteX12" fmla="*/ 28351 w 41940"/>
                <a:gd name="connsiteY12" fmla="*/ 38682 h 63531"/>
                <a:gd name="connsiteX13" fmla="*/ 17877 w 41940"/>
                <a:gd name="connsiteY13" fmla="*/ 26109 h 63531"/>
                <a:gd name="connsiteX14" fmla="*/ 9301 w 41940"/>
                <a:gd name="connsiteY14" fmla="*/ 29443 h 63531"/>
                <a:gd name="connsiteX15" fmla="*/ 5492 w 41940"/>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63531">
                  <a:moveTo>
                    <a:pt x="5492" y="38682"/>
                  </a:moveTo>
                  <a:lnTo>
                    <a:pt x="5492" y="63352"/>
                  </a:lnTo>
                  <a:lnTo>
                    <a:pt x="-4033" y="63352"/>
                  </a:lnTo>
                  <a:lnTo>
                    <a:pt x="-4033" y="-180"/>
                  </a:lnTo>
                  <a:lnTo>
                    <a:pt x="5492" y="-180"/>
                  </a:lnTo>
                  <a:lnTo>
                    <a:pt x="5492" y="26109"/>
                  </a:lnTo>
                  <a:cubicBezTo>
                    <a:pt x="6827" y="23299"/>
                    <a:pt x="9018" y="20966"/>
                    <a:pt x="11683" y="19441"/>
                  </a:cubicBezTo>
                  <a:cubicBezTo>
                    <a:pt x="14445" y="17898"/>
                    <a:pt x="17496" y="17079"/>
                    <a:pt x="20640" y="17060"/>
                  </a:cubicBezTo>
                  <a:cubicBezTo>
                    <a:pt x="25305" y="16870"/>
                    <a:pt x="29784" y="18594"/>
                    <a:pt x="33114" y="21823"/>
                  </a:cubicBezTo>
                  <a:cubicBezTo>
                    <a:pt x="36448" y="25528"/>
                    <a:pt x="38165" y="30443"/>
                    <a:pt x="37876" y="35443"/>
                  </a:cubicBezTo>
                  <a:lnTo>
                    <a:pt x="37876" y="63352"/>
                  </a:lnTo>
                  <a:lnTo>
                    <a:pt x="28351" y="63352"/>
                  </a:lnTo>
                  <a:lnTo>
                    <a:pt x="28351" y="38682"/>
                  </a:lnTo>
                  <a:cubicBezTo>
                    <a:pt x="28351" y="30300"/>
                    <a:pt x="24924" y="26109"/>
                    <a:pt x="17877" y="26109"/>
                  </a:cubicBezTo>
                  <a:cubicBezTo>
                    <a:pt x="14733" y="26080"/>
                    <a:pt x="11590" y="27271"/>
                    <a:pt x="9301" y="29443"/>
                  </a:cubicBezTo>
                  <a:cubicBezTo>
                    <a:pt x="6729" y="31833"/>
                    <a:pt x="5399" y="35196"/>
                    <a:pt x="5492" y="38682"/>
                  </a:cubicBezTo>
                  <a:close/>
                </a:path>
              </a:pathLst>
            </a:custGeom>
            <a:solidFill>
              <a:srgbClr val="6D6E71"/>
            </a:solidFill>
            <a:ln w="9525" cap="flat">
              <a:noFill/>
              <a:prstDash val="solid"/>
              <a:miter/>
            </a:ln>
          </p:spPr>
          <p:txBody>
            <a:bodyPr rtlCol="0" anchor="ctr"/>
            <a:lstStyle/>
            <a:p>
              <a:endParaRPr lang="en-US"/>
            </a:p>
          </p:txBody>
        </p:sp>
        <p:sp>
          <p:nvSpPr>
            <p:cNvPr id="1624" name="Freeform: Shape 1623">
              <a:extLst>
                <a:ext uri="{FF2B5EF4-FFF2-40B4-BE49-F238E27FC236}">
                  <a16:creationId xmlns:a16="http://schemas.microsoft.com/office/drawing/2014/main" id="{96180533-968D-454F-B59F-F6247DB0AC31}"/>
                </a:ext>
              </a:extLst>
            </p:cNvPr>
            <p:cNvSpPr/>
            <p:nvPr/>
          </p:nvSpPr>
          <p:spPr>
            <a:xfrm>
              <a:off x="9657817" y="1143371"/>
              <a:ext cx="53193" cy="61517"/>
            </a:xfrm>
            <a:custGeom>
              <a:avLst/>
              <a:gdLst>
                <a:gd name="connsiteX0" fmla="*/ 36365 w 40636"/>
                <a:gd name="connsiteY0" fmla="*/ 45756 h 46995"/>
                <a:gd name="connsiteX1" fmla="*/ 27603 w 40636"/>
                <a:gd name="connsiteY1" fmla="*/ 45756 h 46995"/>
                <a:gd name="connsiteX2" fmla="*/ 27603 w 40636"/>
                <a:gd name="connsiteY2" fmla="*/ 40041 h 46995"/>
                <a:gd name="connsiteX3" fmla="*/ 12460 w 40636"/>
                <a:gd name="connsiteY3" fmla="*/ 46803 h 46995"/>
                <a:gd name="connsiteX4" fmla="*/ 646 w 40636"/>
                <a:gd name="connsiteY4" fmla="*/ 42803 h 46995"/>
                <a:gd name="connsiteX5" fmla="*/ -4018 w 40636"/>
                <a:gd name="connsiteY5" fmla="*/ 32040 h 46995"/>
                <a:gd name="connsiteX6" fmla="*/ 935 w 40636"/>
                <a:gd name="connsiteY6" fmla="*/ 21943 h 46995"/>
                <a:gd name="connsiteX7" fmla="*/ 14366 w 40636"/>
                <a:gd name="connsiteY7" fmla="*/ 18610 h 46995"/>
                <a:gd name="connsiteX8" fmla="*/ 26840 w 40636"/>
                <a:gd name="connsiteY8" fmla="*/ 18610 h 46995"/>
                <a:gd name="connsiteX9" fmla="*/ 26840 w 40636"/>
                <a:gd name="connsiteY9" fmla="*/ 16895 h 46995"/>
                <a:gd name="connsiteX10" fmla="*/ 16748 w 40636"/>
                <a:gd name="connsiteY10" fmla="*/ 7846 h 46995"/>
                <a:gd name="connsiteX11" fmla="*/ 3507 w 40636"/>
                <a:gd name="connsiteY11" fmla="*/ 12418 h 46995"/>
                <a:gd name="connsiteX12" fmla="*/ -781 w 40636"/>
                <a:gd name="connsiteY12" fmla="*/ 6418 h 46995"/>
                <a:gd name="connsiteX13" fmla="*/ 18269 w 40636"/>
                <a:gd name="connsiteY13" fmla="*/ -155 h 46995"/>
                <a:gd name="connsiteX14" fmla="*/ 31412 w 40636"/>
                <a:gd name="connsiteY14" fmla="*/ 3941 h 46995"/>
                <a:gd name="connsiteX15" fmla="*/ 36556 w 40636"/>
                <a:gd name="connsiteY15" fmla="*/ 16704 h 46995"/>
                <a:gd name="connsiteX16" fmla="*/ 26840 w 40636"/>
                <a:gd name="connsiteY16" fmla="*/ 28801 h 46995"/>
                <a:gd name="connsiteX17" fmla="*/ 26840 w 40636"/>
                <a:gd name="connsiteY17" fmla="*/ 24896 h 46995"/>
                <a:gd name="connsiteX18" fmla="*/ 16078 w 40636"/>
                <a:gd name="connsiteY18" fmla="*/ 24896 h 46995"/>
                <a:gd name="connsiteX19" fmla="*/ 5697 w 40636"/>
                <a:gd name="connsiteY19" fmla="*/ 31468 h 46995"/>
                <a:gd name="connsiteX20" fmla="*/ 8269 w 40636"/>
                <a:gd name="connsiteY20" fmla="*/ 36517 h 46995"/>
                <a:gd name="connsiteX21" fmla="*/ 15413 w 40636"/>
                <a:gd name="connsiteY21" fmla="*/ 38326 h 46995"/>
                <a:gd name="connsiteX22" fmla="*/ 23412 w 40636"/>
                <a:gd name="connsiteY22" fmla="*/ 35754 h 46995"/>
                <a:gd name="connsiteX23" fmla="*/ 26747 w 40636"/>
                <a:gd name="connsiteY23" fmla="*/ 28801 h 46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6" h="46995">
                  <a:moveTo>
                    <a:pt x="36365" y="45756"/>
                  </a:moveTo>
                  <a:lnTo>
                    <a:pt x="27603" y="45756"/>
                  </a:lnTo>
                  <a:lnTo>
                    <a:pt x="27603" y="40041"/>
                  </a:lnTo>
                  <a:cubicBezTo>
                    <a:pt x="23891" y="44489"/>
                    <a:pt x="18269" y="46985"/>
                    <a:pt x="12460" y="46803"/>
                  </a:cubicBezTo>
                  <a:cubicBezTo>
                    <a:pt x="8172" y="46965"/>
                    <a:pt x="3981" y="45537"/>
                    <a:pt x="646" y="42803"/>
                  </a:cubicBezTo>
                  <a:cubicBezTo>
                    <a:pt x="-2493" y="40117"/>
                    <a:pt x="-4209" y="36155"/>
                    <a:pt x="-4018" y="32040"/>
                  </a:cubicBezTo>
                  <a:cubicBezTo>
                    <a:pt x="-4209" y="28039"/>
                    <a:pt x="-2400" y="24210"/>
                    <a:pt x="935" y="21943"/>
                  </a:cubicBezTo>
                  <a:cubicBezTo>
                    <a:pt x="5028" y="19553"/>
                    <a:pt x="9697" y="18390"/>
                    <a:pt x="14366" y="18610"/>
                  </a:cubicBezTo>
                  <a:lnTo>
                    <a:pt x="26840" y="18610"/>
                  </a:lnTo>
                  <a:lnTo>
                    <a:pt x="26840" y="16895"/>
                  </a:lnTo>
                  <a:cubicBezTo>
                    <a:pt x="26840" y="10894"/>
                    <a:pt x="23510" y="7846"/>
                    <a:pt x="16748" y="7846"/>
                  </a:cubicBezTo>
                  <a:cubicBezTo>
                    <a:pt x="11985" y="8018"/>
                    <a:pt x="7409" y="9608"/>
                    <a:pt x="3507" y="12418"/>
                  </a:cubicBezTo>
                  <a:lnTo>
                    <a:pt x="-781" y="6418"/>
                  </a:lnTo>
                  <a:cubicBezTo>
                    <a:pt x="4553" y="2065"/>
                    <a:pt x="11316" y="-269"/>
                    <a:pt x="18269" y="-155"/>
                  </a:cubicBezTo>
                  <a:cubicBezTo>
                    <a:pt x="23031" y="-393"/>
                    <a:pt x="27701" y="1055"/>
                    <a:pt x="31412" y="3941"/>
                  </a:cubicBezTo>
                  <a:cubicBezTo>
                    <a:pt x="35035" y="7132"/>
                    <a:pt x="36937" y="11875"/>
                    <a:pt x="36556" y="16704"/>
                  </a:cubicBezTo>
                  <a:close/>
                  <a:moveTo>
                    <a:pt x="26840" y="28801"/>
                  </a:moveTo>
                  <a:lnTo>
                    <a:pt x="26840" y="24896"/>
                  </a:lnTo>
                  <a:lnTo>
                    <a:pt x="16078" y="24896"/>
                  </a:lnTo>
                  <a:cubicBezTo>
                    <a:pt x="9125" y="24896"/>
                    <a:pt x="5697" y="27087"/>
                    <a:pt x="5697" y="31468"/>
                  </a:cubicBezTo>
                  <a:cubicBezTo>
                    <a:pt x="5600" y="33488"/>
                    <a:pt x="6553" y="35412"/>
                    <a:pt x="8269" y="36517"/>
                  </a:cubicBezTo>
                  <a:cubicBezTo>
                    <a:pt x="10362" y="37850"/>
                    <a:pt x="12934" y="38488"/>
                    <a:pt x="15413" y="38326"/>
                  </a:cubicBezTo>
                  <a:cubicBezTo>
                    <a:pt x="18269" y="38383"/>
                    <a:pt x="21129" y="37478"/>
                    <a:pt x="23412" y="35754"/>
                  </a:cubicBezTo>
                  <a:cubicBezTo>
                    <a:pt x="25603" y="34126"/>
                    <a:pt x="26840" y="31525"/>
                    <a:pt x="26747" y="28801"/>
                  </a:cubicBezTo>
                  <a:close/>
                </a:path>
              </a:pathLst>
            </a:custGeom>
            <a:solidFill>
              <a:srgbClr val="6D6E71"/>
            </a:solidFill>
            <a:ln w="9525" cap="flat">
              <a:noFill/>
              <a:prstDash val="solid"/>
              <a:miter/>
            </a:ln>
          </p:spPr>
          <p:txBody>
            <a:bodyPr rtlCol="0" anchor="ctr"/>
            <a:lstStyle/>
            <a:p>
              <a:endParaRPr lang="en-US"/>
            </a:p>
          </p:txBody>
        </p:sp>
        <p:sp>
          <p:nvSpPr>
            <p:cNvPr id="1625" name="Freeform: Shape 1624">
              <a:extLst>
                <a:ext uri="{FF2B5EF4-FFF2-40B4-BE49-F238E27FC236}">
                  <a16:creationId xmlns:a16="http://schemas.microsoft.com/office/drawing/2014/main" id="{6BC86C7A-2DE2-48E3-A64C-2659D8B83149}"/>
                </a:ext>
              </a:extLst>
            </p:cNvPr>
            <p:cNvSpPr/>
            <p:nvPr/>
          </p:nvSpPr>
          <p:spPr>
            <a:xfrm>
              <a:off x="9728779" y="1142763"/>
              <a:ext cx="54927" cy="60613"/>
            </a:xfrm>
            <a:custGeom>
              <a:avLst/>
              <a:gdLst>
                <a:gd name="connsiteX0" fmla="*/ 5492 w 41961"/>
                <a:gd name="connsiteY0" fmla="*/ 21456 h 46305"/>
                <a:gd name="connsiteX1" fmla="*/ 5492 w 41961"/>
                <a:gd name="connsiteY1" fmla="*/ 46126 h 46305"/>
                <a:gd name="connsiteX2" fmla="*/ -4033 w 41961"/>
                <a:gd name="connsiteY2" fmla="*/ 46126 h 46305"/>
                <a:gd name="connsiteX3" fmla="*/ -4033 w 41961"/>
                <a:gd name="connsiteY3" fmla="*/ 501 h 46305"/>
                <a:gd name="connsiteX4" fmla="*/ 5492 w 41961"/>
                <a:gd name="connsiteY4" fmla="*/ 501 h 46305"/>
                <a:gd name="connsiteX5" fmla="*/ 5492 w 41961"/>
                <a:gd name="connsiteY5" fmla="*/ 8883 h 46305"/>
                <a:gd name="connsiteX6" fmla="*/ 11873 w 41961"/>
                <a:gd name="connsiteY6" fmla="*/ 2216 h 46305"/>
                <a:gd name="connsiteX7" fmla="*/ 20635 w 41961"/>
                <a:gd name="connsiteY7" fmla="*/ -166 h 46305"/>
                <a:gd name="connsiteX8" fmla="*/ 33114 w 41961"/>
                <a:gd name="connsiteY8" fmla="*/ 4597 h 46305"/>
                <a:gd name="connsiteX9" fmla="*/ 37876 w 41961"/>
                <a:gd name="connsiteY9" fmla="*/ 18217 h 46305"/>
                <a:gd name="connsiteX10" fmla="*/ 37876 w 41961"/>
                <a:gd name="connsiteY10" fmla="*/ 46126 h 46305"/>
                <a:gd name="connsiteX11" fmla="*/ 28351 w 41961"/>
                <a:gd name="connsiteY11" fmla="*/ 46126 h 46305"/>
                <a:gd name="connsiteX12" fmla="*/ 28351 w 41961"/>
                <a:gd name="connsiteY12" fmla="*/ 21456 h 46305"/>
                <a:gd name="connsiteX13" fmla="*/ 17971 w 41961"/>
                <a:gd name="connsiteY13" fmla="*/ 8883 h 46305"/>
                <a:gd name="connsiteX14" fmla="*/ 9301 w 41961"/>
                <a:gd name="connsiteY14" fmla="*/ 12217 h 46305"/>
                <a:gd name="connsiteX15" fmla="*/ 5492 w 41961"/>
                <a:gd name="connsiteY15" fmla="*/ 21456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46305">
                  <a:moveTo>
                    <a:pt x="5492" y="21456"/>
                  </a:moveTo>
                  <a:lnTo>
                    <a:pt x="5492" y="46126"/>
                  </a:lnTo>
                  <a:lnTo>
                    <a:pt x="-4033" y="46126"/>
                  </a:lnTo>
                  <a:lnTo>
                    <a:pt x="-4033" y="501"/>
                  </a:lnTo>
                  <a:lnTo>
                    <a:pt x="5492" y="501"/>
                  </a:lnTo>
                  <a:lnTo>
                    <a:pt x="5492" y="8883"/>
                  </a:lnTo>
                  <a:cubicBezTo>
                    <a:pt x="7018" y="6121"/>
                    <a:pt x="9208" y="3816"/>
                    <a:pt x="11873" y="2216"/>
                  </a:cubicBezTo>
                  <a:cubicBezTo>
                    <a:pt x="14543" y="682"/>
                    <a:pt x="17589" y="-147"/>
                    <a:pt x="20635" y="-166"/>
                  </a:cubicBezTo>
                  <a:cubicBezTo>
                    <a:pt x="25305" y="-356"/>
                    <a:pt x="29779" y="1368"/>
                    <a:pt x="33114" y="4597"/>
                  </a:cubicBezTo>
                  <a:cubicBezTo>
                    <a:pt x="36541" y="8273"/>
                    <a:pt x="38258" y="13207"/>
                    <a:pt x="37876" y="18217"/>
                  </a:cubicBezTo>
                  <a:lnTo>
                    <a:pt x="37876" y="46126"/>
                  </a:lnTo>
                  <a:lnTo>
                    <a:pt x="28351" y="46126"/>
                  </a:lnTo>
                  <a:lnTo>
                    <a:pt x="28351" y="21456"/>
                  </a:lnTo>
                  <a:cubicBezTo>
                    <a:pt x="28351" y="13074"/>
                    <a:pt x="24924" y="8883"/>
                    <a:pt x="17971" y="8883"/>
                  </a:cubicBezTo>
                  <a:cubicBezTo>
                    <a:pt x="14733" y="8854"/>
                    <a:pt x="11683" y="10045"/>
                    <a:pt x="9301" y="12217"/>
                  </a:cubicBezTo>
                  <a:cubicBezTo>
                    <a:pt x="6729" y="14608"/>
                    <a:pt x="5399" y="17970"/>
                    <a:pt x="5492" y="21456"/>
                  </a:cubicBezTo>
                  <a:close/>
                </a:path>
              </a:pathLst>
            </a:custGeom>
            <a:solidFill>
              <a:srgbClr val="6D6E71"/>
            </a:solidFill>
            <a:ln w="9525" cap="flat">
              <a:noFill/>
              <a:prstDash val="solid"/>
              <a:miter/>
            </a:ln>
          </p:spPr>
          <p:txBody>
            <a:bodyPr rtlCol="0" anchor="ctr"/>
            <a:lstStyle/>
            <a:p>
              <a:endParaRPr lang="en-US"/>
            </a:p>
          </p:txBody>
        </p:sp>
        <p:sp>
          <p:nvSpPr>
            <p:cNvPr id="1626" name="Freeform: Shape 1625">
              <a:extLst>
                <a:ext uri="{FF2B5EF4-FFF2-40B4-BE49-F238E27FC236}">
                  <a16:creationId xmlns:a16="http://schemas.microsoft.com/office/drawing/2014/main" id="{06A006FB-B28F-489A-B641-E7AF50C5AC77}"/>
                </a:ext>
              </a:extLst>
            </p:cNvPr>
            <p:cNvSpPr/>
            <p:nvPr/>
          </p:nvSpPr>
          <p:spPr>
            <a:xfrm>
              <a:off x="9826889" y="1143375"/>
              <a:ext cx="53194" cy="61523"/>
            </a:xfrm>
            <a:custGeom>
              <a:avLst/>
              <a:gdLst>
                <a:gd name="connsiteX0" fmla="*/ 36364 w 40637"/>
                <a:gd name="connsiteY0" fmla="*/ 45752 h 47000"/>
                <a:gd name="connsiteX1" fmla="*/ 27602 w 40637"/>
                <a:gd name="connsiteY1" fmla="*/ 45752 h 47000"/>
                <a:gd name="connsiteX2" fmla="*/ 27602 w 40637"/>
                <a:gd name="connsiteY2" fmla="*/ 40037 h 47000"/>
                <a:gd name="connsiteX3" fmla="*/ 12458 w 40637"/>
                <a:gd name="connsiteY3" fmla="*/ 46800 h 47000"/>
                <a:gd name="connsiteX4" fmla="*/ 645 w 40637"/>
                <a:gd name="connsiteY4" fmla="*/ 42800 h 47000"/>
                <a:gd name="connsiteX5" fmla="*/ -4020 w 40637"/>
                <a:gd name="connsiteY5" fmla="*/ 32036 h 47000"/>
                <a:gd name="connsiteX6" fmla="*/ 933 w 40637"/>
                <a:gd name="connsiteY6" fmla="*/ 21940 h 47000"/>
                <a:gd name="connsiteX7" fmla="*/ 14458 w 40637"/>
                <a:gd name="connsiteY7" fmla="*/ 18606 h 47000"/>
                <a:gd name="connsiteX8" fmla="*/ 26839 w 40637"/>
                <a:gd name="connsiteY8" fmla="*/ 18606 h 47000"/>
                <a:gd name="connsiteX9" fmla="*/ 26839 w 40637"/>
                <a:gd name="connsiteY9" fmla="*/ 16892 h 47000"/>
                <a:gd name="connsiteX10" fmla="*/ 16742 w 40637"/>
                <a:gd name="connsiteY10" fmla="*/ 7843 h 47000"/>
                <a:gd name="connsiteX11" fmla="*/ 3505 w 40637"/>
                <a:gd name="connsiteY11" fmla="*/ 12415 h 47000"/>
                <a:gd name="connsiteX12" fmla="*/ -783 w 40637"/>
                <a:gd name="connsiteY12" fmla="*/ 6414 h 47000"/>
                <a:gd name="connsiteX13" fmla="*/ 18267 w 40637"/>
                <a:gd name="connsiteY13" fmla="*/ -158 h 47000"/>
                <a:gd name="connsiteX14" fmla="*/ 31508 w 40637"/>
                <a:gd name="connsiteY14" fmla="*/ 3937 h 47000"/>
                <a:gd name="connsiteX15" fmla="*/ 36555 w 40637"/>
                <a:gd name="connsiteY15" fmla="*/ 16701 h 47000"/>
                <a:gd name="connsiteX16" fmla="*/ 26839 w 40637"/>
                <a:gd name="connsiteY16" fmla="*/ 28798 h 47000"/>
                <a:gd name="connsiteX17" fmla="*/ 26839 w 40637"/>
                <a:gd name="connsiteY17" fmla="*/ 24892 h 47000"/>
                <a:gd name="connsiteX18" fmla="*/ 16267 w 40637"/>
                <a:gd name="connsiteY18" fmla="*/ 24892 h 47000"/>
                <a:gd name="connsiteX19" fmla="*/ 5887 w 40637"/>
                <a:gd name="connsiteY19" fmla="*/ 31465 h 47000"/>
                <a:gd name="connsiteX20" fmla="*/ 8459 w 40637"/>
                <a:gd name="connsiteY20" fmla="*/ 36513 h 47000"/>
                <a:gd name="connsiteX21" fmla="*/ 15602 w 40637"/>
                <a:gd name="connsiteY21" fmla="*/ 38323 h 47000"/>
                <a:gd name="connsiteX22" fmla="*/ 23602 w 40637"/>
                <a:gd name="connsiteY22" fmla="*/ 35751 h 47000"/>
                <a:gd name="connsiteX23" fmla="*/ 26746 w 40637"/>
                <a:gd name="connsiteY23" fmla="*/ 28798 h 4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7" h="47000">
                  <a:moveTo>
                    <a:pt x="36364" y="45752"/>
                  </a:moveTo>
                  <a:lnTo>
                    <a:pt x="27602" y="45752"/>
                  </a:lnTo>
                  <a:lnTo>
                    <a:pt x="27602" y="40037"/>
                  </a:lnTo>
                  <a:cubicBezTo>
                    <a:pt x="23886" y="44571"/>
                    <a:pt x="18267" y="47076"/>
                    <a:pt x="12458" y="46800"/>
                  </a:cubicBezTo>
                  <a:cubicBezTo>
                    <a:pt x="8170" y="46962"/>
                    <a:pt x="3980" y="45533"/>
                    <a:pt x="645" y="42800"/>
                  </a:cubicBezTo>
                  <a:cubicBezTo>
                    <a:pt x="-2401" y="40094"/>
                    <a:pt x="-4117" y="36142"/>
                    <a:pt x="-4020" y="32036"/>
                  </a:cubicBezTo>
                  <a:cubicBezTo>
                    <a:pt x="-4210" y="28045"/>
                    <a:pt x="-2308" y="24226"/>
                    <a:pt x="933" y="21940"/>
                  </a:cubicBezTo>
                  <a:cubicBezTo>
                    <a:pt x="5026" y="19530"/>
                    <a:pt x="9696" y="18368"/>
                    <a:pt x="14458" y="18606"/>
                  </a:cubicBezTo>
                  <a:lnTo>
                    <a:pt x="26839" y="18606"/>
                  </a:lnTo>
                  <a:lnTo>
                    <a:pt x="26839" y="16892"/>
                  </a:lnTo>
                  <a:cubicBezTo>
                    <a:pt x="26839" y="10891"/>
                    <a:pt x="23504" y="7843"/>
                    <a:pt x="16742" y="7843"/>
                  </a:cubicBezTo>
                  <a:cubicBezTo>
                    <a:pt x="11979" y="8024"/>
                    <a:pt x="7408" y="9614"/>
                    <a:pt x="3505" y="12415"/>
                  </a:cubicBezTo>
                  <a:lnTo>
                    <a:pt x="-783" y="6414"/>
                  </a:lnTo>
                  <a:cubicBezTo>
                    <a:pt x="4645" y="2090"/>
                    <a:pt x="11314" y="-234"/>
                    <a:pt x="18267" y="-158"/>
                  </a:cubicBezTo>
                  <a:cubicBezTo>
                    <a:pt x="23030" y="-377"/>
                    <a:pt x="27699" y="1070"/>
                    <a:pt x="31508" y="3937"/>
                  </a:cubicBezTo>
                  <a:cubicBezTo>
                    <a:pt x="35127" y="7167"/>
                    <a:pt x="36936" y="11891"/>
                    <a:pt x="36555" y="16701"/>
                  </a:cubicBezTo>
                  <a:close/>
                  <a:moveTo>
                    <a:pt x="26839" y="28798"/>
                  </a:moveTo>
                  <a:lnTo>
                    <a:pt x="26839" y="24892"/>
                  </a:lnTo>
                  <a:lnTo>
                    <a:pt x="16267" y="24892"/>
                  </a:lnTo>
                  <a:cubicBezTo>
                    <a:pt x="9314" y="24892"/>
                    <a:pt x="5887" y="27083"/>
                    <a:pt x="5887" y="31465"/>
                  </a:cubicBezTo>
                  <a:cubicBezTo>
                    <a:pt x="5789" y="33484"/>
                    <a:pt x="6742" y="35408"/>
                    <a:pt x="8459" y="36513"/>
                  </a:cubicBezTo>
                  <a:cubicBezTo>
                    <a:pt x="10552" y="37846"/>
                    <a:pt x="13123" y="38485"/>
                    <a:pt x="15602" y="38323"/>
                  </a:cubicBezTo>
                  <a:cubicBezTo>
                    <a:pt x="18458" y="38380"/>
                    <a:pt x="21314" y="37475"/>
                    <a:pt x="23602" y="35751"/>
                  </a:cubicBezTo>
                  <a:cubicBezTo>
                    <a:pt x="25699" y="34084"/>
                    <a:pt x="26937" y="31493"/>
                    <a:pt x="26746" y="28798"/>
                  </a:cubicBezTo>
                  <a:close/>
                </a:path>
              </a:pathLst>
            </a:custGeom>
            <a:solidFill>
              <a:srgbClr val="6D6E71"/>
            </a:solidFill>
            <a:ln w="9525" cap="flat">
              <a:noFill/>
              <a:prstDash val="solid"/>
              <a:miter/>
            </a:ln>
          </p:spPr>
          <p:txBody>
            <a:bodyPr rtlCol="0" anchor="ctr"/>
            <a:lstStyle/>
            <a:p>
              <a:endParaRPr lang="en-US"/>
            </a:p>
          </p:txBody>
        </p:sp>
        <p:sp>
          <p:nvSpPr>
            <p:cNvPr id="1627" name="Freeform: Shape 1626">
              <a:extLst>
                <a:ext uri="{FF2B5EF4-FFF2-40B4-BE49-F238E27FC236}">
                  <a16:creationId xmlns:a16="http://schemas.microsoft.com/office/drawing/2014/main" id="{8124FA90-BA07-4F53-91A5-DC1114017E9F}"/>
                </a:ext>
              </a:extLst>
            </p:cNvPr>
            <p:cNvSpPr/>
            <p:nvPr/>
          </p:nvSpPr>
          <p:spPr>
            <a:xfrm>
              <a:off x="9897351" y="1142767"/>
              <a:ext cx="54927" cy="60608"/>
            </a:xfrm>
            <a:custGeom>
              <a:avLst/>
              <a:gdLst>
                <a:gd name="connsiteX0" fmla="*/ 5492 w 41961"/>
                <a:gd name="connsiteY0" fmla="*/ 21452 h 46301"/>
                <a:gd name="connsiteX1" fmla="*/ 5492 w 41961"/>
                <a:gd name="connsiteY1" fmla="*/ 46122 h 46301"/>
                <a:gd name="connsiteX2" fmla="*/ -4033 w 41961"/>
                <a:gd name="connsiteY2" fmla="*/ 46122 h 46301"/>
                <a:gd name="connsiteX3" fmla="*/ -4033 w 41961"/>
                <a:gd name="connsiteY3" fmla="*/ 497 h 46301"/>
                <a:gd name="connsiteX4" fmla="*/ 5492 w 41961"/>
                <a:gd name="connsiteY4" fmla="*/ 497 h 46301"/>
                <a:gd name="connsiteX5" fmla="*/ 5492 w 41961"/>
                <a:gd name="connsiteY5" fmla="*/ 8879 h 46301"/>
                <a:gd name="connsiteX6" fmla="*/ 11873 w 41961"/>
                <a:gd name="connsiteY6" fmla="*/ 2212 h 46301"/>
                <a:gd name="connsiteX7" fmla="*/ 20733 w 41961"/>
                <a:gd name="connsiteY7" fmla="*/ -169 h 46301"/>
                <a:gd name="connsiteX8" fmla="*/ 33211 w 41961"/>
                <a:gd name="connsiteY8" fmla="*/ 4593 h 46301"/>
                <a:gd name="connsiteX9" fmla="*/ 37876 w 41961"/>
                <a:gd name="connsiteY9" fmla="*/ 18214 h 46301"/>
                <a:gd name="connsiteX10" fmla="*/ 37876 w 41961"/>
                <a:gd name="connsiteY10" fmla="*/ 46122 h 46301"/>
                <a:gd name="connsiteX11" fmla="*/ 28351 w 41961"/>
                <a:gd name="connsiteY11" fmla="*/ 46122 h 46301"/>
                <a:gd name="connsiteX12" fmla="*/ 28351 w 41961"/>
                <a:gd name="connsiteY12" fmla="*/ 21452 h 46301"/>
                <a:gd name="connsiteX13" fmla="*/ 17873 w 41961"/>
                <a:gd name="connsiteY13" fmla="*/ 8879 h 46301"/>
                <a:gd name="connsiteX14" fmla="*/ 9208 w 41961"/>
                <a:gd name="connsiteY14" fmla="*/ 12213 h 46301"/>
                <a:gd name="connsiteX15" fmla="*/ 5492 w 41961"/>
                <a:gd name="connsiteY15" fmla="*/ 21452 h 46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46301">
                  <a:moveTo>
                    <a:pt x="5492" y="21452"/>
                  </a:moveTo>
                  <a:lnTo>
                    <a:pt x="5492" y="46122"/>
                  </a:lnTo>
                  <a:lnTo>
                    <a:pt x="-4033" y="46122"/>
                  </a:lnTo>
                  <a:lnTo>
                    <a:pt x="-4033" y="497"/>
                  </a:lnTo>
                  <a:lnTo>
                    <a:pt x="5492" y="497"/>
                  </a:lnTo>
                  <a:lnTo>
                    <a:pt x="5492" y="8879"/>
                  </a:lnTo>
                  <a:cubicBezTo>
                    <a:pt x="7018" y="6136"/>
                    <a:pt x="9208" y="3840"/>
                    <a:pt x="11873" y="2212"/>
                  </a:cubicBezTo>
                  <a:cubicBezTo>
                    <a:pt x="14543" y="678"/>
                    <a:pt x="17589" y="-141"/>
                    <a:pt x="20733" y="-169"/>
                  </a:cubicBezTo>
                  <a:cubicBezTo>
                    <a:pt x="25398" y="-331"/>
                    <a:pt x="29877" y="1383"/>
                    <a:pt x="33211" y="4593"/>
                  </a:cubicBezTo>
                  <a:cubicBezTo>
                    <a:pt x="36541" y="8308"/>
                    <a:pt x="38258" y="13222"/>
                    <a:pt x="37876" y="18214"/>
                  </a:cubicBezTo>
                  <a:lnTo>
                    <a:pt x="37876" y="46122"/>
                  </a:lnTo>
                  <a:lnTo>
                    <a:pt x="28351" y="46122"/>
                  </a:lnTo>
                  <a:lnTo>
                    <a:pt x="28351" y="21452"/>
                  </a:lnTo>
                  <a:cubicBezTo>
                    <a:pt x="28351" y="13070"/>
                    <a:pt x="24826" y="8879"/>
                    <a:pt x="17873" y="8879"/>
                  </a:cubicBezTo>
                  <a:cubicBezTo>
                    <a:pt x="14636" y="8851"/>
                    <a:pt x="11590" y="10041"/>
                    <a:pt x="9208" y="12213"/>
                  </a:cubicBezTo>
                  <a:cubicBezTo>
                    <a:pt x="6729" y="14613"/>
                    <a:pt x="5302" y="17985"/>
                    <a:pt x="5492" y="21452"/>
                  </a:cubicBezTo>
                  <a:close/>
                </a:path>
              </a:pathLst>
            </a:custGeom>
            <a:solidFill>
              <a:srgbClr val="6D6E71"/>
            </a:solidFill>
            <a:ln w="9525" cap="flat">
              <a:noFill/>
              <a:prstDash val="solid"/>
              <a:miter/>
            </a:ln>
          </p:spPr>
          <p:txBody>
            <a:bodyPr rtlCol="0" anchor="ctr"/>
            <a:lstStyle/>
            <a:p>
              <a:endParaRPr lang="en-US"/>
            </a:p>
          </p:txBody>
        </p:sp>
        <p:sp>
          <p:nvSpPr>
            <p:cNvPr id="1628" name="Freeform: Shape 1627">
              <a:extLst>
                <a:ext uri="{FF2B5EF4-FFF2-40B4-BE49-F238E27FC236}">
                  <a16:creationId xmlns:a16="http://schemas.microsoft.com/office/drawing/2014/main" id="{E062F3B4-29D8-4BBB-AAA7-8B7369DA185A}"/>
                </a:ext>
              </a:extLst>
            </p:cNvPr>
            <p:cNvSpPr/>
            <p:nvPr/>
          </p:nvSpPr>
          <p:spPr>
            <a:xfrm>
              <a:off x="9969915" y="1142763"/>
              <a:ext cx="54905" cy="60613"/>
            </a:xfrm>
            <a:custGeom>
              <a:avLst/>
              <a:gdLst>
                <a:gd name="connsiteX0" fmla="*/ 5492 w 41944"/>
                <a:gd name="connsiteY0" fmla="*/ 21456 h 46305"/>
                <a:gd name="connsiteX1" fmla="*/ 5492 w 41944"/>
                <a:gd name="connsiteY1" fmla="*/ 46126 h 46305"/>
                <a:gd name="connsiteX2" fmla="*/ -4033 w 41944"/>
                <a:gd name="connsiteY2" fmla="*/ 46126 h 46305"/>
                <a:gd name="connsiteX3" fmla="*/ -4033 w 41944"/>
                <a:gd name="connsiteY3" fmla="*/ 501 h 46305"/>
                <a:gd name="connsiteX4" fmla="*/ 5492 w 41944"/>
                <a:gd name="connsiteY4" fmla="*/ 501 h 46305"/>
                <a:gd name="connsiteX5" fmla="*/ 5492 w 41944"/>
                <a:gd name="connsiteY5" fmla="*/ 8883 h 46305"/>
                <a:gd name="connsiteX6" fmla="*/ 11873 w 41944"/>
                <a:gd name="connsiteY6" fmla="*/ 2216 h 46305"/>
                <a:gd name="connsiteX7" fmla="*/ 20640 w 41944"/>
                <a:gd name="connsiteY7" fmla="*/ -166 h 46305"/>
                <a:gd name="connsiteX8" fmla="*/ 33118 w 41944"/>
                <a:gd name="connsiteY8" fmla="*/ 4597 h 46305"/>
                <a:gd name="connsiteX9" fmla="*/ 37881 w 41944"/>
                <a:gd name="connsiteY9" fmla="*/ 18217 h 46305"/>
                <a:gd name="connsiteX10" fmla="*/ 37881 w 41944"/>
                <a:gd name="connsiteY10" fmla="*/ 46126 h 46305"/>
                <a:gd name="connsiteX11" fmla="*/ 28356 w 41944"/>
                <a:gd name="connsiteY11" fmla="*/ 46126 h 46305"/>
                <a:gd name="connsiteX12" fmla="*/ 28356 w 41944"/>
                <a:gd name="connsiteY12" fmla="*/ 21456 h 46305"/>
                <a:gd name="connsiteX13" fmla="*/ 17877 w 41944"/>
                <a:gd name="connsiteY13" fmla="*/ 8883 h 46305"/>
                <a:gd name="connsiteX14" fmla="*/ 9208 w 41944"/>
                <a:gd name="connsiteY14" fmla="*/ 12217 h 46305"/>
                <a:gd name="connsiteX15" fmla="*/ 5492 w 41944"/>
                <a:gd name="connsiteY15" fmla="*/ 21456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4" h="46305">
                  <a:moveTo>
                    <a:pt x="5492" y="21456"/>
                  </a:moveTo>
                  <a:lnTo>
                    <a:pt x="5492" y="46126"/>
                  </a:lnTo>
                  <a:lnTo>
                    <a:pt x="-4033" y="46126"/>
                  </a:lnTo>
                  <a:lnTo>
                    <a:pt x="-4033" y="501"/>
                  </a:lnTo>
                  <a:lnTo>
                    <a:pt x="5492" y="501"/>
                  </a:lnTo>
                  <a:lnTo>
                    <a:pt x="5492" y="8883"/>
                  </a:lnTo>
                  <a:cubicBezTo>
                    <a:pt x="6925" y="6102"/>
                    <a:pt x="9115" y="3787"/>
                    <a:pt x="11873" y="2216"/>
                  </a:cubicBezTo>
                  <a:cubicBezTo>
                    <a:pt x="14543" y="663"/>
                    <a:pt x="17589" y="-156"/>
                    <a:pt x="20640" y="-166"/>
                  </a:cubicBezTo>
                  <a:cubicBezTo>
                    <a:pt x="25305" y="-356"/>
                    <a:pt x="29784" y="1368"/>
                    <a:pt x="33118" y="4597"/>
                  </a:cubicBezTo>
                  <a:cubicBezTo>
                    <a:pt x="36448" y="8302"/>
                    <a:pt x="38165" y="13217"/>
                    <a:pt x="37881" y="18217"/>
                  </a:cubicBezTo>
                  <a:lnTo>
                    <a:pt x="37881" y="46126"/>
                  </a:lnTo>
                  <a:lnTo>
                    <a:pt x="28356" y="46126"/>
                  </a:lnTo>
                  <a:lnTo>
                    <a:pt x="28356" y="21456"/>
                  </a:lnTo>
                  <a:cubicBezTo>
                    <a:pt x="28356" y="13074"/>
                    <a:pt x="24831" y="8883"/>
                    <a:pt x="17877" y="8883"/>
                  </a:cubicBezTo>
                  <a:cubicBezTo>
                    <a:pt x="14636" y="8854"/>
                    <a:pt x="11590" y="10045"/>
                    <a:pt x="9208" y="12217"/>
                  </a:cubicBezTo>
                  <a:cubicBezTo>
                    <a:pt x="6734" y="14646"/>
                    <a:pt x="5399" y="17989"/>
                    <a:pt x="5492" y="21456"/>
                  </a:cubicBezTo>
                  <a:close/>
                </a:path>
              </a:pathLst>
            </a:custGeom>
            <a:solidFill>
              <a:srgbClr val="6D6E71"/>
            </a:solidFill>
            <a:ln w="9525" cap="flat">
              <a:noFill/>
              <a:prstDash val="solid"/>
              <a:miter/>
            </a:ln>
          </p:spPr>
          <p:txBody>
            <a:bodyPr rtlCol="0" anchor="ctr"/>
            <a:lstStyle/>
            <a:p>
              <a:endParaRPr lang="en-US"/>
            </a:p>
          </p:txBody>
        </p:sp>
        <p:sp>
          <p:nvSpPr>
            <p:cNvPr id="1629" name="Freeform: Shape 1628">
              <a:extLst>
                <a:ext uri="{FF2B5EF4-FFF2-40B4-BE49-F238E27FC236}">
                  <a16:creationId xmlns:a16="http://schemas.microsoft.com/office/drawing/2014/main" id="{3BBAB454-5B0A-4F45-A08F-36F4C87E9805}"/>
                </a:ext>
              </a:extLst>
            </p:cNvPr>
            <p:cNvSpPr/>
            <p:nvPr/>
          </p:nvSpPr>
          <p:spPr>
            <a:xfrm>
              <a:off x="10041567" y="1143778"/>
              <a:ext cx="54905" cy="60620"/>
            </a:xfrm>
            <a:custGeom>
              <a:avLst/>
              <a:gdLst>
                <a:gd name="connsiteX0" fmla="*/ 28386 w 41944"/>
                <a:gd name="connsiteY0" fmla="*/ 24585 h 46310"/>
                <a:gd name="connsiteX1" fmla="*/ 28386 w 41944"/>
                <a:gd name="connsiteY1" fmla="*/ -180 h 46310"/>
                <a:gd name="connsiteX2" fmla="*/ 37911 w 41944"/>
                <a:gd name="connsiteY2" fmla="*/ -180 h 46310"/>
                <a:gd name="connsiteX3" fmla="*/ 37911 w 41944"/>
                <a:gd name="connsiteY3" fmla="*/ 45445 h 46310"/>
                <a:gd name="connsiteX4" fmla="*/ 28386 w 41944"/>
                <a:gd name="connsiteY4" fmla="*/ 45445 h 46310"/>
                <a:gd name="connsiteX5" fmla="*/ 28386 w 41944"/>
                <a:gd name="connsiteY5" fmla="*/ 37158 h 46310"/>
                <a:gd name="connsiteX6" fmla="*/ 22001 w 41944"/>
                <a:gd name="connsiteY6" fmla="*/ 43730 h 46310"/>
                <a:gd name="connsiteX7" fmla="*/ 13238 w 41944"/>
                <a:gd name="connsiteY7" fmla="*/ 46112 h 46310"/>
                <a:gd name="connsiteX8" fmla="*/ 760 w 41944"/>
                <a:gd name="connsiteY8" fmla="*/ 41444 h 46310"/>
                <a:gd name="connsiteX9" fmla="*/ -4002 w 41944"/>
                <a:gd name="connsiteY9" fmla="*/ 27824 h 46310"/>
                <a:gd name="connsiteX10" fmla="*/ -4002 w 41944"/>
                <a:gd name="connsiteY10" fmla="*/ -180 h 46310"/>
                <a:gd name="connsiteX11" fmla="*/ 5523 w 41944"/>
                <a:gd name="connsiteY11" fmla="*/ -180 h 46310"/>
                <a:gd name="connsiteX12" fmla="*/ 5523 w 41944"/>
                <a:gd name="connsiteY12" fmla="*/ 24871 h 46310"/>
                <a:gd name="connsiteX13" fmla="*/ 16001 w 41944"/>
                <a:gd name="connsiteY13" fmla="*/ 37444 h 46310"/>
                <a:gd name="connsiteX14" fmla="*/ 24573 w 41944"/>
                <a:gd name="connsiteY14" fmla="*/ 34205 h 46310"/>
                <a:gd name="connsiteX15" fmla="*/ 28386 w 41944"/>
                <a:gd name="connsiteY15" fmla="*/ 24585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4" h="46310">
                  <a:moveTo>
                    <a:pt x="28386" y="24585"/>
                  </a:moveTo>
                  <a:lnTo>
                    <a:pt x="28386" y="-180"/>
                  </a:lnTo>
                  <a:lnTo>
                    <a:pt x="37911" y="-180"/>
                  </a:lnTo>
                  <a:lnTo>
                    <a:pt x="37911" y="45445"/>
                  </a:lnTo>
                  <a:lnTo>
                    <a:pt x="28386" y="45445"/>
                  </a:lnTo>
                  <a:lnTo>
                    <a:pt x="28386" y="37158"/>
                  </a:lnTo>
                  <a:cubicBezTo>
                    <a:pt x="26861" y="39892"/>
                    <a:pt x="24670" y="42168"/>
                    <a:pt x="22001" y="43730"/>
                  </a:cubicBezTo>
                  <a:cubicBezTo>
                    <a:pt x="19336" y="45321"/>
                    <a:pt x="16289" y="46150"/>
                    <a:pt x="13238" y="46112"/>
                  </a:cubicBezTo>
                  <a:cubicBezTo>
                    <a:pt x="8667" y="46331"/>
                    <a:pt x="4095" y="44645"/>
                    <a:pt x="760" y="41444"/>
                  </a:cubicBezTo>
                  <a:cubicBezTo>
                    <a:pt x="-2570" y="37739"/>
                    <a:pt x="-4286" y="32824"/>
                    <a:pt x="-4002" y="27824"/>
                  </a:cubicBezTo>
                  <a:lnTo>
                    <a:pt x="-4002" y="-180"/>
                  </a:lnTo>
                  <a:lnTo>
                    <a:pt x="5523" y="-180"/>
                  </a:lnTo>
                  <a:lnTo>
                    <a:pt x="5523" y="24871"/>
                  </a:lnTo>
                  <a:cubicBezTo>
                    <a:pt x="5523" y="33253"/>
                    <a:pt x="8955" y="37444"/>
                    <a:pt x="16001" y="37444"/>
                  </a:cubicBezTo>
                  <a:cubicBezTo>
                    <a:pt x="19145" y="37501"/>
                    <a:pt x="22191" y="36339"/>
                    <a:pt x="24573" y="34205"/>
                  </a:cubicBezTo>
                  <a:cubicBezTo>
                    <a:pt x="27242" y="31719"/>
                    <a:pt x="28572" y="28195"/>
                    <a:pt x="28386" y="24585"/>
                  </a:cubicBezTo>
                  <a:close/>
                </a:path>
              </a:pathLst>
            </a:custGeom>
            <a:solidFill>
              <a:srgbClr val="6D6E71"/>
            </a:solidFill>
            <a:ln w="9525" cap="flat">
              <a:noFill/>
              <a:prstDash val="solid"/>
              <a:miter/>
            </a:ln>
          </p:spPr>
          <p:txBody>
            <a:bodyPr rtlCol="0" anchor="ctr"/>
            <a:lstStyle/>
            <a:p>
              <a:endParaRPr lang="en-US"/>
            </a:p>
          </p:txBody>
        </p:sp>
        <p:sp>
          <p:nvSpPr>
            <p:cNvPr id="1630" name="Freeform: Shape 1629">
              <a:extLst>
                <a:ext uri="{FF2B5EF4-FFF2-40B4-BE49-F238E27FC236}">
                  <a16:creationId xmlns:a16="http://schemas.microsoft.com/office/drawing/2014/main" id="{A5AC580B-3390-4D65-9B7E-A31FEAA1D526}"/>
                </a:ext>
              </a:extLst>
            </p:cNvPr>
            <p:cNvSpPr/>
            <p:nvPr/>
          </p:nvSpPr>
          <p:spPr>
            <a:xfrm>
              <a:off x="10110291" y="1143378"/>
              <a:ext cx="53193" cy="61510"/>
            </a:xfrm>
            <a:custGeom>
              <a:avLst/>
              <a:gdLst>
                <a:gd name="connsiteX0" fmla="*/ 36365 w 40636"/>
                <a:gd name="connsiteY0" fmla="*/ 45751 h 46990"/>
                <a:gd name="connsiteX1" fmla="*/ 27603 w 40636"/>
                <a:gd name="connsiteY1" fmla="*/ 45751 h 46990"/>
                <a:gd name="connsiteX2" fmla="*/ 27603 w 40636"/>
                <a:gd name="connsiteY2" fmla="*/ 40035 h 46990"/>
                <a:gd name="connsiteX3" fmla="*/ 12460 w 40636"/>
                <a:gd name="connsiteY3" fmla="*/ 46798 h 46990"/>
                <a:gd name="connsiteX4" fmla="*/ 646 w 40636"/>
                <a:gd name="connsiteY4" fmla="*/ 42798 h 46990"/>
                <a:gd name="connsiteX5" fmla="*/ -4018 w 40636"/>
                <a:gd name="connsiteY5" fmla="*/ 32034 h 46990"/>
                <a:gd name="connsiteX6" fmla="*/ 935 w 40636"/>
                <a:gd name="connsiteY6" fmla="*/ 21938 h 46990"/>
                <a:gd name="connsiteX7" fmla="*/ 14362 w 40636"/>
                <a:gd name="connsiteY7" fmla="*/ 18604 h 46990"/>
                <a:gd name="connsiteX8" fmla="*/ 26840 w 40636"/>
                <a:gd name="connsiteY8" fmla="*/ 18604 h 46990"/>
                <a:gd name="connsiteX9" fmla="*/ 26840 w 40636"/>
                <a:gd name="connsiteY9" fmla="*/ 16890 h 46990"/>
                <a:gd name="connsiteX10" fmla="*/ 16743 w 40636"/>
                <a:gd name="connsiteY10" fmla="*/ 7841 h 46990"/>
                <a:gd name="connsiteX11" fmla="*/ 3507 w 40636"/>
                <a:gd name="connsiteY11" fmla="*/ 12413 h 46990"/>
                <a:gd name="connsiteX12" fmla="*/ -781 w 40636"/>
                <a:gd name="connsiteY12" fmla="*/ 6412 h 46990"/>
                <a:gd name="connsiteX13" fmla="*/ 18269 w 40636"/>
                <a:gd name="connsiteY13" fmla="*/ -160 h 46990"/>
                <a:gd name="connsiteX14" fmla="*/ 31412 w 40636"/>
                <a:gd name="connsiteY14" fmla="*/ 3936 h 46990"/>
                <a:gd name="connsiteX15" fmla="*/ 36556 w 40636"/>
                <a:gd name="connsiteY15" fmla="*/ 16699 h 46990"/>
                <a:gd name="connsiteX16" fmla="*/ 26840 w 40636"/>
                <a:gd name="connsiteY16" fmla="*/ 28796 h 46990"/>
                <a:gd name="connsiteX17" fmla="*/ 26840 w 40636"/>
                <a:gd name="connsiteY17" fmla="*/ 24891 h 46990"/>
                <a:gd name="connsiteX18" fmla="*/ 15985 w 40636"/>
                <a:gd name="connsiteY18" fmla="*/ 24891 h 46990"/>
                <a:gd name="connsiteX19" fmla="*/ 5697 w 40636"/>
                <a:gd name="connsiteY19" fmla="*/ 31463 h 46990"/>
                <a:gd name="connsiteX20" fmla="*/ 8269 w 40636"/>
                <a:gd name="connsiteY20" fmla="*/ 36511 h 46990"/>
                <a:gd name="connsiteX21" fmla="*/ 15413 w 40636"/>
                <a:gd name="connsiteY21" fmla="*/ 38321 h 46990"/>
                <a:gd name="connsiteX22" fmla="*/ 23412 w 40636"/>
                <a:gd name="connsiteY22" fmla="*/ 35749 h 46990"/>
                <a:gd name="connsiteX23" fmla="*/ 26747 w 40636"/>
                <a:gd name="connsiteY23" fmla="*/ 28796 h 4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6" h="46990">
                  <a:moveTo>
                    <a:pt x="36365" y="45751"/>
                  </a:moveTo>
                  <a:lnTo>
                    <a:pt x="27603" y="45751"/>
                  </a:lnTo>
                  <a:lnTo>
                    <a:pt x="27603" y="40035"/>
                  </a:lnTo>
                  <a:cubicBezTo>
                    <a:pt x="23887" y="44484"/>
                    <a:pt x="18269" y="46979"/>
                    <a:pt x="12460" y="46798"/>
                  </a:cubicBezTo>
                  <a:cubicBezTo>
                    <a:pt x="8172" y="46960"/>
                    <a:pt x="3981" y="45531"/>
                    <a:pt x="646" y="42798"/>
                  </a:cubicBezTo>
                  <a:cubicBezTo>
                    <a:pt x="-2498" y="40112"/>
                    <a:pt x="-4209" y="36149"/>
                    <a:pt x="-4018" y="32034"/>
                  </a:cubicBezTo>
                  <a:cubicBezTo>
                    <a:pt x="-4209" y="28034"/>
                    <a:pt x="-2400" y="24205"/>
                    <a:pt x="935" y="21938"/>
                  </a:cubicBezTo>
                  <a:cubicBezTo>
                    <a:pt x="5028" y="19547"/>
                    <a:pt x="9697" y="18385"/>
                    <a:pt x="14362" y="18604"/>
                  </a:cubicBezTo>
                  <a:lnTo>
                    <a:pt x="26840" y="18604"/>
                  </a:lnTo>
                  <a:lnTo>
                    <a:pt x="26840" y="16890"/>
                  </a:lnTo>
                  <a:cubicBezTo>
                    <a:pt x="26840" y="10889"/>
                    <a:pt x="23412" y="7841"/>
                    <a:pt x="16743" y="7841"/>
                  </a:cubicBezTo>
                  <a:cubicBezTo>
                    <a:pt x="11981" y="8012"/>
                    <a:pt x="7316" y="9603"/>
                    <a:pt x="3507" y="12413"/>
                  </a:cubicBezTo>
                  <a:lnTo>
                    <a:pt x="-781" y="6412"/>
                  </a:lnTo>
                  <a:cubicBezTo>
                    <a:pt x="4553" y="2059"/>
                    <a:pt x="11316" y="-274"/>
                    <a:pt x="18269" y="-160"/>
                  </a:cubicBezTo>
                  <a:cubicBezTo>
                    <a:pt x="23031" y="-370"/>
                    <a:pt x="27603" y="1078"/>
                    <a:pt x="31412" y="3936"/>
                  </a:cubicBezTo>
                  <a:cubicBezTo>
                    <a:pt x="35035" y="7127"/>
                    <a:pt x="36937" y="11870"/>
                    <a:pt x="36556" y="16699"/>
                  </a:cubicBezTo>
                  <a:close/>
                  <a:moveTo>
                    <a:pt x="26840" y="28796"/>
                  </a:moveTo>
                  <a:lnTo>
                    <a:pt x="26840" y="24891"/>
                  </a:lnTo>
                  <a:lnTo>
                    <a:pt x="15985" y="24891"/>
                  </a:lnTo>
                  <a:cubicBezTo>
                    <a:pt x="9125" y="24891"/>
                    <a:pt x="5697" y="27082"/>
                    <a:pt x="5697" y="31463"/>
                  </a:cubicBezTo>
                  <a:cubicBezTo>
                    <a:pt x="5600" y="33482"/>
                    <a:pt x="6553" y="35406"/>
                    <a:pt x="8269" y="36511"/>
                  </a:cubicBezTo>
                  <a:cubicBezTo>
                    <a:pt x="10362" y="37845"/>
                    <a:pt x="12934" y="38483"/>
                    <a:pt x="15413" y="38321"/>
                  </a:cubicBezTo>
                  <a:cubicBezTo>
                    <a:pt x="18269" y="38378"/>
                    <a:pt x="21129" y="37473"/>
                    <a:pt x="23412" y="35749"/>
                  </a:cubicBezTo>
                  <a:cubicBezTo>
                    <a:pt x="25603" y="34120"/>
                    <a:pt x="26840" y="31520"/>
                    <a:pt x="26747" y="28796"/>
                  </a:cubicBezTo>
                  <a:close/>
                </a:path>
              </a:pathLst>
            </a:custGeom>
            <a:solidFill>
              <a:srgbClr val="6D6E71"/>
            </a:solidFill>
            <a:ln w="9525" cap="flat">
              <a:noFill/>
              <a:prstDash val="solid"/>
              <a:miter/>
            </a:ln>
          </p:spPr>
          <p:txBody>
            <a:bodyPr rtlCol="0" anchor="ctr"/>
            <a:lstStyle/>
            <a:p>
              <a:endParaRPr lang="en-US"/>
            </a:p>
          </p:txBody>
        </p:sp>
        <p:sp>
          <p:nvSpPr>
            <p:cNvPr id="1631" name="Freeform: Shape 1630">
              <a:extLst>
                <a:ext uri="{FF2B5EF4-FFF2-40B4-BE49-F238E27FC236}">
                  <a16:creationId xmlns:a16="http://schemas.microsoft.com/office/drawing/2014/main" id="{51E1BC7C-D176-49A7-AA09-729CB0355413}"/>
                </a:ext>
              </a:extLst>
            </p:cNvPr>
            <p:cNvSpPr/>
            <p:nvPr/>
          </p:nvSpPr>
          <p:spPr>
            <a:xfrm>
              <a:off x="10180754" y="1120214"/>
              <a:ext cx="12468" cy="83287"/>
            </a:xfrm>
            <a:custGeom>
              <a:avLst/>
              <a:gdLst>
                <a:gd name="connsiteX0" fmla="*/ 5492 w 9525"/>
                <a:gd name="connsiteY0" fmla="*/ 63447 h 63626"/>
                <a:gd name="connsiteX1" fmla="*/ -4033 w 9525"/>
                <a:gd name="connsiteY1" fmla="*/ 63447 h 63626"/>
                <a:gd name="connsiteX2" fmla="*/ -4033 w 9525"/>
                <a:gd name="connsiteY2" fmla="*/ -180 h 63626"/>
                <a:gd name="connsiteX3" fmla="*/ 5492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5492" y="63447"/>
                  </a:moveTo>
                  <a:lnTo>
                    <a:pt x="-4033" y="63447"/>
                  </a:lnTo>
                  <a:lnTo>
                    <a:pt x="-4033" y="-180"/>
                  </a:lnTo>
                  <a:lnTo>
                    <a:pt x="5492" y="-180"/>
                  </a:lnTo>
                  <a:close/>
                </a:path>
              </a:pathLst>
            </a:custGeom>
            <a:solidFill>
              <a:srgbClr val="6D6E71"/>
            </a:solidFill>
            <a:ln w="9525" cap="flat">
              <a:noFill/>
              <a:prstDash val="solid"/>
              <a:miter/>
            </a:ln>
          </p:spPr>
          <p:txBody>
            <a:bodyPr rtlCol="0" anchor="ctr"/>
            <a:lstStyle/>
            <a:p>
              <a:endParaRPr lang="en-US"/>
            </a:p>
          </p:txBody>
        </p:sp>
        <p:sp>
          <p:nvSpPr>
            <p:cNvPr id="1632" name="Freeform: Shape 1631">
              <a:extLst>
                <a:ext uri="{FF2B5EF4-FFF2-40B4-BE49-F238E27FC236}">
                  <a16:creationId xmlns:a16="http://schemas.microsoft.com/office/drawing/2014/main" id="{6EDB5459-C395-4C24-B814-3C2DD6D35082}"/>
                </a:ext>
              </a:extLst>
            </p:cNvPr>
            <p:cNvSpPr/>
            <p:nvPr/>
          </p:nvSpPr>
          <p:spPr>
            <a:xfrm>
              <a:off x="10242225" y="1142899"/>
              <a:ext cx="60996" cy="82421"/>
            </a:xfrm>
            <a:custGeom>
              <a:avLst/>
              <a:gdLst>
                <a:gd name="connsiteX0" fmla="*/ 20352 w 46597"/>
                <a:gd name="connsiteY0" fmla="*/ -175 h 62965"/>
                <a:gd name="connsiteX1" fmla="*/ 35969 w 46597"/>
                <a:gd name="connsiteY1" fmla="*/ 6207 h 62965"/>
                <a:gd name="connsiteX2" fmla="*/ 42541 w 46597"/>
                <a:gd name="connsiteY2" fmla="*/ 23066 h 62965"/>
                <a:gd name="connsiteX3" fmla="*/ 36067 w 46597"/>
                <a:gd name="connsiteY3" fmla="*/ 40211 h 62965"/>
                <a:gd name="connsiteX4" fmla="*/ 7683 w 46597"/>
                <a:gd name="connsiteY4" fmla="*/ 41582 h 62965"/>
                <a:gd name="connsiteX5" fmla="*/ 5492 w 46597"/>
                <a:gd name="connsiteY5" fmla="*/ 39258 h 62965"/>
                <a:gd name="connsiteX6" fmla="*/ 5492 w 46597"/>
                <a:gd name="connsiteY6" fmla="*/ 62785 h 62965"/>
                <a:gd name="connsiteX7" fmla="*/ -4033 w 46597"/>
                <a:gd name="connsiteY7" fmla="*/ 62785 h 62965"/>
                <a:gd name="connsiteX8" fmla="*/ -4033 w 46597"/>
                <a:gd name="connsiteY8" fmla="*/ 492 h 62965"/>
                <a:gd name="connsiteX9" fmla="*/ 5492 w 46597"/>
                <a:gd name="connsiteY9" fmla="*/ 492 h 62965"/>
                <a:gd name="connsiteX10" fmla="*/ 5492 w 46597"/>
                <a:gd name="connsiteY10" fmla="*/ 8493 h 62965"/>
                <a:gd name="connsiteX11" fmla="*/ 20352 w 46597"/>
                <a:gd name="connsiteY11" fmla="*/ -175 h 62965"/>
                <a:gd name="connsiteX12" fmla="*/ 5302 w 46597"/>
                <a:gd name="connsiteY12" fmla="*/ 23447 h 62965"/>
                <a:gd name="connsiteX13" fmla="*/ 9301 w 46597"/>
                <a:gd name="connsiteY13" fmla="*/ 34115 h 62965"/>
                <a:gd name="connsiteX14" fmla="*/ 18826 w 46597"/>
                <a:gd name="connsiteY14" fmla="*/ 38210 h 62965"/>
                <a:gd name="connsiteX15" fmla="*/ 28351 w 46597"/>
                <a:gd name="connsiteY15" fmla="*/ 34115 h 62965"/>
                <a:gd name="connsiteX16" fmla="*/ 32542 w 46597"/>
                <a:gd name="connsiteY16" fmla="*/ 23447 h 62965"/>
                <a:gd name="connsiteX17" fmla="*/ 28444 w 46597"/>
                <a:gd name="connsiteY17" fmla="*/ 12588 h 62965"/>
                <a:gd name="connsiteX18" fmla="*/ 18919 w 46597"/>
                <a:gd name="connsiteY18" fmla="*/ 8207 h 62965"/>
                <a:gd name="connsiteX19" fmla="*/ 9394 w 46597"/>
                <a:gd name="connsiteY19" fmla="*/ 12588 h 62965"/>
                <a:gd name="connsiteX20" fmla="*/ 5302 w 46597"/>
                <a:gd name="connsiteY20" fmla="*/ 23447 h 62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97" h="62965">
                  <a:moveTo>
                    <a:pt x="20352" y="-175"/>
                  </a:moveTo>
                  <a:cubicBezTo>
                    <a:pt x="26254" y="-299"/>
                    <a:pt x="31877" y="2016"/>
                    <a:pt x="35969" y="6207"/>
                  </a:cubicBezTo>
                  <a:cubicBezTo>
                    <a:pt x="40448" y="10636"/>
                    <a:pt x="42829" y="16770"/>
                    <a:pt x="42541" y="23066"/>
                  </a:cubicBezTo>
                  <a:cubicBezTo>
                    <a:pt x="42829" y="29419"/>
                    <a:pt x="40448" y="35610"/>
                    <a:pt x="36067" y="40211"/>
                  </a:cubicBezTo>
                  <a:cubicBezTo>
                    <a:pt x="28635" y="48431"/>
                    <a:pt x="15873" y="49041"/>
                    <a:pt x="7683" y="41582"/>
                  </a:cubicBezTo>
                  <a:cubicBezTo>
                    <a:pt x="6920" y="40868"/>
                    <a:pt x="6157" y="40087"/>
                    <a:pt x="5492" y="39258"/>
                  </a:cubicBezTo>
                  <a:lnTo>
                    <a:pt x="5492" y="62785"/>
                  </a:lnTo>
                  <a:lnTo>
                    <a:pt x="-4033" y="62785"/>
                  </a:lnTo>
                  <a:lnTo>
                    <a:pt x="-4033" y="492"/>
                  </a:lnTo>
                  <a:lnTo>
                    <a:pt x="5492" y="492"/>
                  </a:lnTo>
                  <a:lnTo>
                    <a:pt x="5492" y="8493"/>
                  </a:lnTo>
                  <a:cubicBezTo>
                    <a:pt x="8539" y="3149"/>
                    <a:pt x="14157" y="-156"/>
                    <a:pt x="20352" y="-175"/>
                  </a:cubicBezTo>
                  <a:close/>
                  <a:moveTo>
                    <a:pt x="5302" y="23447"/>
                  </a:moveTo>
                  <a:cubicBezTo>
                    <a:pt x="5204" y="27390"/>
                    <a:pt x="6632" y="31229"/>
                    <a:pt x="9301" y="34115"/>
                  </a:cubicBezTo>
                  <a:cubicBezTo>
                    <a:pt x="11776" y="36782"/>
                    <a:pt x="15208" y="38277"/>
                    <a:pt x="18826" y="38210"/>
                  </a:cubicBezTo>
                  <a:cubicBezTo>
                    <a:pt x="22445" y="38163"/>
                    <a:pt x="25872" y="36686"/>
                    <a:pt x="28351" y="34115"/>
                  </a:cubicBezTo>
                  <a:cubicBezTo>
                    <a:pt x="31207" y="31295"/>
                    <a:pt x="32732" y="27428"/>
                    <a:pt x="32542" y="23447"/>
                  </a:cubicBezTo>
                  <a:cubicBezTo>
                    <a:pt x="32732" y="19427"/>
                    <a:pt x="31207" y="15512"/>
                    <a:pt x="28444" y="12588"/>
                  </a:cubicBezTo>
                  <a:cubicBezTo>
                    <a:pt x="26063" y="9855"/>
                    <a:pt x="22542" y="8264"/>
                    <a:pt x="18919" y="8207"/>
                  </a:cubicBezTo>
                  <a:cubicBezTo>
                    <a:pt x="15208" y="8159"/>
                    <a:pt x="11776" y="9769"/>
                    <a:pt x="9394" y="12588"/>
                  </a:cubicBezTo>
                  <a:cubicBezTo>
                    <a:pt x="6632" y="15532"/>
                    <a:pt x="5204" y="19427"/>
                    <a:pt x="5302" y="23447"/>
                  </a:cubicBezTo>
                  <a:close/>
                </a:path>
              </a:pathLst>
            </a:custGeom>
            <a:solidFill>
              <a:srgbClr val="6D6E71"/>
            </a:solidFill>
            <a:ln w="9525" cap="flat">
              <a:noFill/>
              <a:prstDash val="solid"/>
              <a:miter/>
            </a:ln>
          </p:spPr>
          <p:txBody>
            <a:bodyPr rtlCol="0" anchor="ctr"/>
            <a:lstStyle/>
            <a:p>
              <a:endParaRPr lang="en-US"/>
            </a:p>
          </p:txBody>
        </p:sp>
        <p:sp>
          <p:nvSpPr>
            <p:cNvPr id="1633" name="Freeform: Shape 1632">
              <a:extLst>
                <a:ext uri="{FF2B5EF4-FFF2-40B4-BE49-F238E27FC236}">
                  <a16:creationId xmlns:a16="http://schemas.microsoft.com/office/drawing/2014/main" id="{5605B0F0-CF6D-4815-A337-A376ABF1E5A7}"/>
                </a:ext>
              </a:extLst>
            </p:cNvPr>
            <p:cNvSpPr/>
            <p:nvPr/>
          </p:nvSpPr>
          <p:spPr>
            <a:xfrm>
              <a:off x="10312773" y="1143371"/>
              <a:ext cx="53199" cy="61528"/>
            </a:xfrm>
            <a:custGeom>
              <a:avLst/>
              <a:gdLst>
                <a:gd name="connsiteX0" fmla="*/ 36370 w 40641"/>
                <a:gd name="connsiteY0" fmla="*/ 45756 h 47004"/>
                <a:gd name="connsiteX1" fmla="*/ 27608 w 40641"/>
                <a:gd name="connsiteY1" fmla="*/ 45756 h 47004"/>
                <a:gd name="connsiteX2" fmla="*/ 27608 w 40641"/>
                <a:gd name="connsiteY2" fmla="*/ 40041 h 47004"/>
                <a:gd name="connsiteX3" fmla="*/ 12460 w 40641"/>
                <a:gd name="connsiteY3" fmla="*/ 46803 h 47004"/>
                <a:gd name="connsiteX4" fmla="*/ 651 w 40641"/>
                <a:gd name="connsiteY4" fmla="*/ 42803 h 47004"/>
                <a:gd name="connsiteX5" fmla="*/ -4018 w 40641"/>
                <a:gd name="connsiteY5" fmla="*/ 32040 h 47004"/>
                <a:gd name="connsiteX6" fmla="*/ 935 w 40641"/>
                <a:gd name="connsiteY6" fmla="*/ 21943 h 47004"/>
                <a:gd name="connsiteX7" fmla="*/ 14460 w 40641"/>
                <a:gd name="connsiteY7" fmla="*/ 18610 h 47004"/>
                <a:gd name="connsiteX8" fmla="*/ 26845 w 40641"/>
                <a:gd name="connsiteY8" fmla="*/ 18610 h 47004"/>
                <a:gd name="connsiteX9" fmla="*/ 26845 w 40641"/>
                <a:gd name="connsiteY9" fmla="*/ 16895 h 47004"/>
                <a:gd name="connsiteX10" fmla="*/ 16748 w 40641"/>
                <a:gd name="connsiteY10" fmla="*/ 7846 h 47004"/>
                <a:gd name="connsiteX11" fmla="*/ 3507 w 40641"/>
                <a:gd name="connsiteY11" fmla="*/ 12418 h 47004"/>
                <a:gd name="connsiteX12" fmla="*/ -777 w 40641"/>
                <a:gd name="connsiteY12" fmla="*/ 6418 h 47004"/>
                <a:gd name="connsiteX13" fmla="*/ 18273 w 40641"/>
                <a:gd name="connsiteY13" fmla="*/ -155 h 47004"/>
                <a:gd name="connsiteX14" fmla="*/ 31417 w 40641"/>
                <a:gd name="connsiteY14" fmla="*/ 3941 h 47004"/>
                <a:gd name="connsiteX15" fmla="*/ 36560 w 40641"/>
                <a:gd name="connsiteY15" fmla="*/ 16704 h 47004"/>
                <a:gd name="connsiteX16" fmla="*/ 26845 w 40641"/>
                <a:gd name="connsiteY16" fmla="*/ 28801 h 47004"/>
                <a:gd name="connsiteX17" fmla="*/ 26845 w 40641"/>
                <a:gd name="connsiteY17" fmla="*/ 24896 h 47004"/>
                <a:gd name="connsiteX18" fmla="*/ 16083 w 40641"/>
                <a:gd name="connsiteY18" fmla="*/ 24896 h 47004"/>
                <a:gd name="connsiteX19" fmla="*/ 5697 w 40641"/>
                <a:gd name="connsiteY19" fmla="*/ 31468 h 47004"/>
                <a:gd name="connsiteX20" fmla="*/ 8269 w 40641"/>
                <a:gd name="connsiteY20" fmla="*/ 36517 h 47004"/>
                <a:gd name="connsiteX21" fmla="*/ 15413 w 40641"/>
                <a:gd name="connsiteY21" fmla="*/ 38326 h 47004"/>
                <a:gd name="connsiteX22" fmla="*/ 23417 w 40641"/>
                <a:gd name="connsiteY22" fmla="*/ 35754 h 47004"/>
                <a:gd name="connsiteX23" fmla="*/ 26747 w 40641"/>
                <a:gd name="connsiteY23" fmla="*/ 28801 h 47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1" h="47004">
                  <a:moveTo>
                    <a:pt x="36370" y="45756"/>
                  </a:moveTo>
                  <a:lnTo>
                    <a:pt x="27608" y="45756"/>
                  </a:lnTo>
                  <a:lnTo>
                    <a:pt x="27608" y="40041"/>
                  </a:lnTo>
                  <a:cubicBezTo>
                    <a:pt x="23891" y="44575"/>
                    <a:pt x="18273" y="47080"/>
                    <a:pt x="12460" y="46803"/>
                  </a:cubicBezTo>
                  <a:cubicBezTo>
                    <a:pt x="8176" y="46965"/>
                    <a:pt x="3986" y="45537"/>
                    <a:pt x="651" y="42803"/>
                  </a:cubicBezTo>
                  <a:cubicBezTo>
                    <a:pt x="-2493" y="40117"/>
                    <a:pt x="-4209" y="36155"/>
                    <a:pt x="-4018" y="32040"/>
                  </a:cubicBezTo>
                  <a:cubicBezTo>
                    <a:pt x="-4209" y="28049"/>
                    <a:pt x="-2302" y="24229"/>
                    <a:pt x="935" y="21943"/>
                  </a:cubicBezTo>
                  <a:cubicBezTo>
                    <a:pt x="5032" y="19533"/>
                    <a:pt x="9697" y="18371"/>
                    <a:pt x="14460" y="18610"/>
                  </a:cubicBezTo>
                  <a:lnTo>
                    <a:pt x="26845" y="18610"/>
                  </a:lnTo>
                  <a:lnTo>
                    <a:pt x="26845" y="16895"/>
                  </a:lnTo>
                  <a:cubicBezTo>
                    <a:pt x="26845" y="10894"/>
                    <a:pt x="23510" y="7846"/>
                    <a:pt x="16748" y="7846"/>
                  </a:cubicBezTo>
                  <a:cubicBezTo>
                    <a:pt x="11985" y="8027"/>
                    <a:pt x="7413" y="9618"/>
                    <a:pt x="3507" y="12418"/>
                  </a:cubicBezTo>
                  <a:lnTo>
                    <a:pt x="-777" y="6418"/>
                  </a:lnTo>
                  <a:cubicBezTo>
                    <a:pt x="4651" y="2093"/>
                    <a:pt x="11320" y="-231"/>
                    <a:pt x="18273" y="-155"/>
                  </a:cubicBezTo>
                  <a:cubicBezTo>
                    <a:pt x="23036" y="-393"/>
                    <a:pt x="27701" y="1055"/>
                    <a:pt x="31417" y="3941"/>
                  </a:cubicBezTo>
                  <a:cubicBezTo>
                    <a:pt x="35035" y="7132"/>
                    <a:pt x="36942" y="11875"/>
                    <a:pt x="36560" y="16704"/>
                  </a:cubicBezTo>
                  <a:close/>
                  <a:moveTo>
                    <a:pt x="26845" y="28801"/>
                  </a:moveTo>
                  <a:lnTo>
                    <a:pt x="26845" y="24896"/>
                  </a:lnTo>
                  <a:lnTo>
                    <a:pt x="16083" y="24896"/>
                  </a:lnTo>
                  <a:cubicBezTo>
                    <a:pt x="9130" y="24896"/>
                    <a:pt x="5697" y="27087"/>
                    <a:pt x="5697" y="31468"/>
                  </a:cubicBezTo>
                  <a:cubicBezTo>
                    <a:pt x="5604" y="33488"/>
                    <a:pt x="6558" y="35412"/>
                    <a:pt x="8269" y="36517"/>
                  </a:cubicBezTo>
                  <a:cubicBezTo>
                    <a:pt x="10367" y="37850"/>
                    <a:pt x="12939" y="38488"/>
                    <a:pt x="15413" y="38326"/>
                  </a:cubicBezTo>
                  <a:cubicBezTo>
                    <a:pt x="18273" y="38383"/>
                    <a:pt x="21129" y="37478"/>
                    <a:pt x="23417" y="35754"/>
                  </a:cubicBezTo>
                  <a:cubicBezTo>
                    <a:pt x="25608" y="34126"/>
                    <a:pt x="26845" y="31525"/>
                    <a:pt x="26747" y="28801"/>
                  </a:cubicBezTo>
                  <a:close/>
                </a:path>
              </a:pathLst>
            </a:custGeom>
            <a:solidFill>
              <a:srgbClr val="6D6E71"/>
            </a:solidFill>
            <a:ln w="9525" cap="flat">
              <a:noFill/>
              <a:prstDash val="solid"/>
              <a:miter/>
            </a:ln>
          </p:spPr>
          <p:txBody>
            <a:bodyPr rtlCol="0" anchor="ctr"/>
            <a:lstStyle/>
            <a:p>
              <a:endParaRPr lang="en-US"/>
            </a:p>
          </p:txBody>
        </p:sp>
        <p:sp>
          <p:nvSpPr>
            <p:cNvPr id="1634" name="Freeform: Shape 1633">
              <a:extLst>
                <a:ext uri="{FF2B5EF4-FFF2-40B4-BE49-F238E27FC236}">
                  <a16:creationId xmlns:a16="http://schemas.microsoft.com/office/drawing/2014/main" id="{7EF50F96-AFAA-4FE0-A85B-37EDE8DE308C}"/>
                </a:ext>
              </a:extLst>
            </p:cNvPr>
            <p:cNvSpPr/>
            <p:nvPr/>
          </p:nvSpPr>
          <p:spPr>
            <a:xfrm>
              <a:off x="10383242" y="1143280"/>
              <a:ext cx="31790" cy="60221"/>
            </a:xfrm>
            <a:custGeom>
              <a:avLst/>
              <a:gdLst>
                <a:gd name="connsiteX0" fmla="*/ 19873 w 24286"/>
                <a:gd name="connsiteY0" fmla="*/ 9250 h 46005"/>
                <a:gd name="connsiteX1" fmla="*/ 9111 w 24286"/>
                <a:gd name="connsiteY1" fmla="*/ 13822 h 46005"/>
                <a:gd name="connsiteX2" fmla="*/ 5492 w 24286"/>
                <a:gd name="connsiteY2" fmla="*/ 26299 h 46005"/>
                <a:gd name="connsiteX3" fmla="*/ 5492 w 24286"/>
                <a:gd name="connsiteY3" fmla="*/ 45826 h 46005"/>
                <a:gd name="connsiteX4" fmla="*/ -4033 w 24286"/>
                <a:gd name="connsiteY4" fmla="*/ 45826 h 46005"/>
                <a:gd name="connsiteX5" fmla="*/ -4033 w 24286"/>
                <a:gd name="connsiteY5" fmla="*/ 201 h 46005"/>
                <a:gd name="connsiteX6" fmla="*/ 5492 w 24286"/>
                <a:gd name="connsiteY6" fmla="*/ 201 h 46005"/>
                <a:gd name="connsiteX7" fmla="*/ 5492 w 24286"/>
                <a:gd name="connsiteY7" fmla="*/ 9726 h 46005"/>
                <a:gd name="connsiteX8" fmla="*/ 11776 w 24286"/>
                <a:gd name="connsiteY8" fmla="*/ 2678 h 46005"/>
                <a:gd name="connsiteX9" fmla="*/ 20254 w 24286"/>
                <a:gd name="connsiteY9" fmla="*/ -180 h 46005"/>
                <a:gd name="connsiteX10" fmla="*/ 20254 w 24286"/>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6005">
                  <a:moveTo>
                    <a:pt x="19873" y="9250"/>
                  </a:moveTo>
                  <a:cubicBezTo>
                    <a:pt x="15775" y="8964"/>
                    <a:pt x="11776" y="10659"/>
                    <a:pt x="9111" y="13822"/>
                  </a:cubicBezTo>
                  <a:cubicBezTo>
                    <a:pt x="6539" y="17460"/>
                    <a:pt x="5302" y="21852"/>
                    <a:pt x="5492" y="26299"/>
                  </a:cubicBezTo>
                  <a:lnTo>
                    <a:pt x="5492" y="45826"/>
                  </a:lnTo>
                  <a:lnTo>
                    <a:pt x="-4033" y="45826"/>
                  </a:lnTo>
                  <a:lnTo>
                    <a:pt x="-4033" y="201"/>
                  </a:lnTo>
                  <a:lnTo>
                    <a:pt x="5492" y="201"/>
                  </a:lnTo>
                  <a:lnTo>
                    <a:pt x="5492" y="9726"/>
                  </a:lnTo>
                  <a:cubicBezTo>
                    <a:pt x="7013" y="6935"/>
                    <a:pt x="9204" y="4526"/>
                    <a:pt x="11776" y="2678"/>
                  </a:cubicBezTo>
                  <a:cubicBezTo>
                    <a:pt x="14254" y="934"/>
                    <a:pt x="17208" y="-56"/>
                    <a:pt x="20254" y="-180"/>
                  </a:cubicBezTo>
                  <a:lnTo>
                    <a:pt x="20254" y="9345"/>
                  </a:lnTo>
                  <a:close/>
                </a:path>
              </a:pathLst>
            </a:custGeom>
            <a:solidFill>
              <a:srgbClr val="6D6E71"/>
            </a:solidFill>
            <a:ln w="9525" cap="flat">
              <a:noFill/>
              <a:prstDash val="solid"/>
              <a:miter/>
            </a:ln>
          </p:spPr>
          <p:txBody>
            <a:bodyPr rtlCol="0" anchor="ctr"/>
            <a:lstStyle/>
            <a:p>
              <a:endParaRPr lang="en-US"/>
            </a:p>
          </p:txBody>
        </p:sp>
        <p:sp>
          <p:nvSpPr>
            <p:cNvPr id="1635" name="Freeform: Shape 1634">
              <a:extLst>
                <a:ext uri="{FF2B5EF4-FFF2-40B4-BE49-F238E27FC236}">
                  <a16:creationId xmlns:a16="http://schemas.microsoft.com/office/drawing/2014/main" id="{15BF4B2F-3FA2-4558-BBFB-4F7BDFECA3AD}"/>
                </a:ext>
              </a:extLst>
            </p:cNvPr>
            <p:cNvSpPr/>
            <p:nvPr/>
          </p:nvSpPr>
          <p:spPr>
            <a:xfrm>
              <a:off x="10424755" y="1125075"/>
              <a:ext cx="41519" cy="79299"/>
            </a:xfrm>
            <a:custGeom>
              <a:avLst/>
              <a:gdLst>
                <a:gd name="connsiteX0" fmla="*/ 11306 w 31718"/>
                <a:gd name="connsiteY0" fmla="*/ 21823 h 60580"/>
                <a:gd name="connsiteX1" fmla="*/ 11306 w 31718"/>
                <a:gd name="connsiteY1" fmla="*/ 44968 h 60580"/>
                <a:gd name="connsiteX2" fmla="*/ 13017 w 31718"/>
                <a:gd name="connsiteY2" fmla="*/ 50207 h 60580"/>
                <a:gd name="connsiteX3" fmla="*/ 17780 w 31718"/>
                <a:gd name="connsiteY3" fmla="*/ 52112 h 60580"/>
                <a:gd name="connsiteX4" fmla="*/ 23686 w 31718"/>
                <a:gd name="connsiteY4" fmla="*/ 49064 h 60580"/>
                <a:gd name="connsiteX5" fmla="*/ 27686 w 31718"/>
                <a:gd name="connsiteY5" fmla="*/ 55922 h 60580"/>
                <a:gd name="connsiteX6" fmla="*/ 16450 w 31718"/>
                <a:gd name="connsiteY6" fmla="*/ 60399 h 60580"/>
                <a:gd name="connsiteX7" fmla="*/ 5971 w 31718"/>
                <a:gd name="connsiteY7" fmla="*/ 56208 h 60580"/>
                <a:gd name="connsiteX8" fmla="*/ 1683 w 31718"/>
                <a:gd name="connsiteY8" fmla="*/ 44778 h 60580"/>
                <a:gd name="connsiteX9" fmla="*/ 1683 w 31718"/>
                <a:gd name="connsiteY9" fmla="*/ 21823 h 60580"/>
                <a:gd name="connsiteX10" fmla="*/ -4033 w 31718"/>
                <a:gd name="connsiteY10" fmla="*/ 21823 h 60580"/>
                <a:gd name="connsiteX11" fmla="*/ -4033 w 31718"/>
                <a:gd name="connsiteY11" fmla="*/ 14108 h 60580"/>
                <a:gd name="connsiteX12" fmla="*/ 1683 w 31718"/>
                <a:gd name="connsiteY12" fmla="*/ 14108 h 60580"/>
                <a:gd name="connsiteX13" fmla="*/ 1683 w 31718"/>
                <a:gd name="connsiteY13" fmla="*/ -180 h 60580"/>
                <a:gd name="connsiteX14" fmla="*/ 11208 w 31718"/>
                <a:gd name="connsiteY14" fmla="*/ -180 h 60580"/>
                <a:gd name="connsiteX15" fmla="*/ 11208 w 31718"/>
                <a:gd name="connsiteY15" fmla="*/ 14108 h 60580"/>
                <a:gd name="connsiteX16" fmla="*/ 23212 w 31718"/>
                <a:gd name="connsiteY16" fmla="*/ 14108 h 60580"/>
                <a:gd name="connsiteX17" fmla="*/ 23212 w 31718"/>
                <a:gd name="connsiteY17" fmla="*/ 21823 h 6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0">
                  <a:moveTo>
                    <a:pt x="11306" y="21823"/>
                  </a:moveTo>
                  <a:lnTo>
                    <a:pt x="11306" y="44968"/>
                  </a:lnTo>
                  <a:cubicBezTo>
                    <a:pt x="11208" y="46864"/>
                    <a:pt x="11780" y="48731"/>
                    <a:pt x="13017" y="50207"/>
                  </a:cubicBezTo>
                  <a:cubicBezTo>
                    <a:pt x="14259" y="51512"/>
                    <a:pt x="15971" y="52208"/>
                    <a:pt x="17780" y="52112"/>
                  </a:cubicBezTo>
                  <a:cubicBezTo>
                    <a:pt x="20068" y="52017"/>
                    <a:pt x="22259" y="50903"/>
                    <a:pt x="23686" y="49064"/>
                  </a:cubicBezTo>
                  <a:lnTo>
                    <a:pt x="27686" y="55922"/>
                  </a:lnTo>
                  <a:cubicBezTo>
                    <a:pt x="24640" y="58751"/>
                    <a:pt x="20640" y="60351"/>
                    <a:pt x="16450" y="60399"/>
                  </a:cubicBezTo>
                  <a:cubicBezTo>
                    <a:pt x="12543" y="60447"/>
                    <a:pt x="8734" y="58942"/>
                    <a:pt x="5971" y="56208"/>
                  </a:cubicBezTo>
                  <a:cubicBezTo>
                    <a:pt x="3018" y="53150"/>
                    <a:pt x="1492" y="49017"/>
                    <a:pt x="1683" y="44778"/>
                  </a:cubicBezTo>
                  <a:lnTo>
                    <a:pt x="1683" y="21823"/>
                  </a:lnTo>
                  <a:lnTo>
                    <a:pt x="-4033" y="21823"/>
                  </a:lnTo>
                  <a:lnTo>
                    <a:pt x="-4033" y="14108"/>
                  </a:lnTo>
                  <a:lnTo>
                    <a:pt x="1683" y="14108"/>
                  </a:lnTo>
                  <a:lnTo>
                    <a:pt x="1683" y="-180"/>
                  </a:lnTo>
                  <a:lnTo>
                    <a:pt x="11208" y="-180"/>
                  </a:lnTo>
                  <a:lnTo>
                    <a:pt x="11208" y="14108"/>
                  </a:lnTo>
                  <a:lnTo>
                    <a:pt x="23212" y="14108"/>
                  </a:lnTo>
                  <a:lnTo>
                    <a:pt x="23212" y="21823"/>
                  </a:lnTo>
                  <a:close/>
                </a:path>
              </a:pathLst>
            </a:custGeom>
            <a:solidFill>
              <a:srgbClr val="6D6E71"/>
            </a:solidFill>
            <a:ln w="9525" cap="flat">
              <a:noFill/>
              <a:prstDash val="solid"/>
              <a:miter/>
            </a:ln>
          </p:spPr>
          <p:txBody>
            <a:bodyPr rtlCol="0" anchor="ctr"/>
            <a:lstStyle/>
            <a:p>
              <a:endParaRPr lang="en-US"/>
            </a:p>
          </p:txBody>
        </p:sp>
        <p:sp>
          <p:nvSpPr>
            <p:cNvPr id="1636" name="Freeform: Shape 1635">
              <a:extLst>
                <a:ext uri="{FF2B5EF4-FFF2-40B4-BE49-F238E27FC236}">
                  <a16:creationId xmlns:a16="http://schemas.microsoft.com/office/drawing/2014/main" id="{629129ED-88B5-4452-897F-0FCE81DC1676}"/>
                </a:ext>
              </a:extLst>
            </p:cNvPr>
            <p:cNvSpPr/>
            <p:nvPr/>
          </p:nvSpPr>
          <p:spPr>
            <a:xfrm>
              <a:off x="10474507" y="1118342"/>
              <a:ext cx="15955" cy="85159"/>
            </a:xfrm>
            <a:custGeom>
              <a:avLst/>
              <a:gdLst>
                <a:gd name="connsiteX0" fmla="*/ -2224 w 12189"/>
                <a:gd name="connsiteY0" fmla="*/ 10203 h 65056"/>
                <a:gd name="connsiteX1" fmla="*/ -4033 w 12189"/>
                <a:gd name="connsiteY1" fmla="*/ 5917 h 65056"/>
                <a:gd name="connsiteX2" fmla="*/ 2065 w 12189"/>
                <a:gd name="connsiteY2" fmla="*/ -180 h 65056"/>
                <a:gd name="connsiteX3" fmla="*/ 6348 w 12189"/>
                <a:gd name="connsiteY3" fmla="*/ 1630 h 65056"/>
                <a:gd name="connsiteX4" fmla="*/ 8157 w 12189"/>
                <a:gd name="connsiteY4" fmla="*/ 5917 h 65056"/>
                <a:gd name="connsiteX5" fmla="*/ 6348 w 12189"/>
                <a:gd name="connsiteY5" fmla="*/ 10203 h 65056"/>
                <a:gd name="connsiteX6" fmla="*/ 2065 w 12189"/>
                <a:gd name="connsiteY6" fmla="*/ 12012 h 65056"/>
                <a:gd name="connsiteX7" fmla="*/ -2224 w 12189"/>
                <a:gd name="connsiteY7" fmla="*/ 10203 h 65056"/>
                <a:gd name="connsiteX8" fmla="*/ 6729 w 12189"/>
                <a:gd name="connsiteY8" fmla="*/ 64876 h 65056"/>
                <a:gd name="connsiteX9" fmla="*/ -2796 w 12189"/>
                <a:gd name="connsiteY9" fmla="*/ 64876 h 65056"/>
                <a:gd name="connsiteX10" fmla="*/ -2796 w 12189"/>
                <a:gd name="connsiteY10" fmla="*/ 19251 h 65056"/>
                <a:gd name="connsiteX11" fmla="*/ 6729 w 12189"/>
                <a:gd name="connsiteY11" fmla="*/ 19251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89" h="65056">
                  <a:moveTo>
                    <a:pt x="-2224" y="10203"/>
                  </a:moveTo>
                  <a:cubicBezTo>
                    <a:pt x="-3368" y="9088"/>
                    <a:pt x="-4033" y="7536"/>
                    <a:pt x="-4033" y="5917"/>
                  </a:cubicBezTo>
                  <a:cubicBezTo>
                    <a:pt x="-3940" y="2573"/>
                    <a:pt x="-1270" y="-132"/>
                    <a:pt x="2065" y="-180"/>
                  </a:cubicBezTo>
                  <a:cubicBezTo>
                    <a:pt x="3683" y="-198"/>
                    <a:pt x="5204" y="459"/>
                    <a:pt x="6348" y="1630"/>
                  </a:cubicBezTo>
                  <a:cubicBezTo>
                    <a:pt x="7492" y="2735"/>
                    <a:pt x="8157" y="4297"/>
                    <a:pt x="8157" y="5917"/>
                  </a:cubicBezTo>
                  <a:cubicBezTo>
                    <a:pt x="8157" y="7536"/>
                    <a:pt x="7492" y="9088"/>
                    <a:pt x="6348" y="10203"/>
                  </a:cubicBezTo>
                  <a:cubicBezTo>
                    <a:pt x="5204" y="11336"/>
                    <a:pt x="3683" y="11993"/>
                    <a:pt x="2065" y="12012"/>
                  </a:cubicBezTo>
                  <a:cubicBezTo>
                    <a:pt x="441" y="12003"/>
                    <a:pt x="-1079" y="11346"/>
                    <a:pt x="-2224" y="10203"/>
                  </a:cubicBezTo>
                  <a:close/>
                  <a:moveTo>
                    <a:pt x="6729" y="64876"/>
                  </a:moveTo>
                  <a:lnTo>
                    <a:pt x="-2796" y="64876"/>
                  </a:lnTo>
                  <a:lnTo>
                    <a:pt x="-2796" y="19251"/>
                  </a:lnTo>
                  <a:lnTo>
                    <a:pt x="6729" y="19251"/>
                  </a:lnTo>
                  <a:close/>
                </a:path>
              </a:pathLst>
            </a:custGeom>
            <a:solidFill>
              <a:srgbClr val="6D6E71"/>
            </a:solidFill>
            <a:ln w="9525" cap="flat">
              <a:noFill/>
              <a:prstDash val="solid"/>
              <a:miter/>
            </a:ln>
          </p:spPr>
          <p:txBody>
            <a:bodyPr rtlCol="0" anchor="ctr"/>
            <a:lstStyle/>
            <a:p>
              <a:endParaRPr lang="en-US"/>
            </a:p>
          </p:txBody>
        </p:sp>
        <p:sp>
          <p:nvSpPr>
            <p:cNvPr id="1637" name="Freeform: Shape 1636">
              <a:extLst>
                <a:ext uri="{FF2B5EF4-FFF2-40B4-BE49-F238E27FC236}">
                  <a16:creationId xmlns:a16="http://schemas.microsoft.com/office/drawing/2014/main" id="{DCCE636E-CD42-40C1-9776-C222CBE5CBA9}"/>
                </a:ext>
              </a:extLst>
            </p:cNvPr>
            <p:cNvSpPr/>
            <p:nvPr/>
          </p:nvSpPr>
          <p:spPr>
            <a:xfrm>
              <a:off x="10502870" y="1142895"/>
              <a:ext cx="55299" cy="61487"/>
            </a:xfrm>
            <a:custGeom>
              <a:avLst/>
              <a:gdLst>
                <a:gd name="connsiteX0" fmla="*/ 19353 w 42245"/>
                <a:gd name="connsiteY0" fmla="*/ 46786 h 46972"/>
                <a:gd name="connsiteX1" fmla="*/ 2968 w 42245"/>
                <a:gd name="connsiteY1" fmla="*/ 40309 h 46972"/>
                <a:gd name="connsiteX2" fmla="*/ 2968 w 42245"/>
                <a:gd name="connsiteY2" fmla="*/ 6400 h 46972"/>
                <a:gd name="connsiteX3" fmla="*/ 20399 w 42245"/>
                <a:gd name="connsiteY3" fmla="*/ -172 h 46972"/>
                <a:gd name="connsiteX4" fmla="*/ 37831 w 42245"/>
                <a:gd name="connsiteY4" fmla="*/ 6972 h 46972"/>
                <a:gd name="connsiteX5" fmla="*/ 32115 w 42245"/>
                <a:gd name="connsiteY5" fmla="*/ 13925 h 46972"/>
                <a:gd name="connsiteX6" fmla="*/ 20209 w 42245"/>
                <a:gd name="connsiteY6" fmla="*/ 8781 h 46972"/>
                <a:gd name="connsiteX7" fmla="*/ 9828 w 42245"/>
                <a:gd name="connsiteY7" fmla="*/ 12782 h 46972"/>
                <a:gd name="connsiteX8" fmla="*/ 5349 w 42245"/>
                <a:gd name="connsiteY8" fmla="*/ 23069 h 46972"/>
                <a:gd name="connsiteX9" fmla="*/ 19925 w 42245"/>
                <a:gd name="connsiteY9" fmla="*/ 38023 h 46972"/>
                <a:gd name="connsiteX10" fmla="*/ 20497 w 42245"/>
                <a:gd name="connsiteY10" fmla="*/ 38023 h 46972"/>
                <a:gd name="connsiteX11" fmla="*/ 32594 w 42245"/>
                <a:gd name="connsiteY11" fmla="*/ 32213 h 46972"/>
                <a:gd name="connsiteX12" fmla="*/ 38212 w 42245"/>
                <a:gd name="connsiteY12" fmla="*/ 38404 h 46972"/>
                <a:gd name="connsiteX13" fmla="*/ 19353 w 42245"/>
                <a:gd name="connsiteY13" fmla="*/ 46786 h 4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245" h="46972">
                  <a:moveTo>
                    <a:pt x="19353" y="46786"/>
                  </a:moveTo>
                  <a:cubicBezTo>
                    <a:pt x="13256" y="46929"/>
                    <a:pt x="7349" y="44586"/>
                    <a:pt x="2968" y="40309"/>
                  </a:cubicBezTo>
                  <a:cubicBezTo>
                    <a:pt x="-6366" y="30937"/>
                    <a:pt x="-6366" y="15773"/>
                    <a:pt x="2968" y="6400"/>
                  </a:cubicBezTo>
                  <a:cubicBezTo>
                    <a:pt x="7730" y="2028"/>
                    <a:pt x="13925" y="-334"/>
                    <a:pt x="20399" y="-172"/>
                  </a:cubicBezTo>
                  <a:cubicBezTo>
                    <a:pt x="26971" y="-296"/>
                    <a:pt x="33259" y="2285"/>
                    <a:pt x="37831" y="6972"/>
                  </a:cubicBezTo>
                  <a:lnTo>
                    <a:pt x="32115" y="13925"/>
                  </a:lnTo>
                  <a:cubicBezTo>
                    <a:pt x="28878" y="10801"/>
                    <a:pt x="24688" y="8962"/>
                    <a:pt x="20209" y="8781"/>
                  </a:cubicBezTo>
                  <a:cubicBezTo>
                    <a:pt x="16400" y="8734"/>
                    <a:pt x="12684" y="10163"/>
                    <a:pt x="9828" y="12782"/>
                  </a:cubicBezTo>
                  <a:cubicBezTo>
                    <a:pt x="6875" y="15354"/>
                    <a:pt x="5158" y="19135"/>
                    <a:pt x="5349" y="23069"/>
                  </a:cubicBezTo>
                  <a:cubicBezTo>
                    <a:pt x="5256" y="31222"/>
                    <a:pt x="11735" y="37919"/>
                    <a:pt x="19925" y="38023"/>
                  </a:cubicBezTo>
                  <a:cubicBezTo>
                    <a:pt x="20116" y="38033"/>
                    <a:pt x="20306" y="38033"/>
                    <a:pt x="20497" y="38023"/>
                  </a:cubicBezTo>
                  <a:cubicBezTo>
                    <a:pt x="25162" y="37852"/>
                    <a:pt x="29543" y="35747"/>
                    <a:pt x="32594" y="32213"/>
                  </a:cubicBezTo>
                  <a:lnTo>
                    <a:pt x="38212" y="38404"/>
                  </a:lnTo>
                  <a:cubicBezTo>
                    <a:pt x="33352" y="43681"/>
                    <a:pt x="26497" y="46710"/>
                    <a:pt x="19353" y="46786"/>
                  </a:cubicBezTo>
                  <a:close/>
                </a:path>
              </a:pathLst>
            </a:custGeom>
            <a:solidFill>
              <a:srgbClr val="6D6E71"/>
            </a:solidFill>
            <a:ln w="9525" cap="flat">
              <a:noFill/>
              <a:prstDash val="solid"/>
              <a:miter/>
            </a:ln>
          </p:spPr>
          <p:txBody>
            <a:bodyPr rtlCol="0" anchor="ctr"/>
            <a:lstStyle/>
            <a:p>
              <a:endParaRPr lang="en-US"/>
            </a:p>
          </p:txBody>
        </p:sp>
        <p:sp>
          <p:nvSpPr>
            <p:cNvPr id="1638" name="Freeform: Shape 1637">
              <a:extLst>
                <a:ext uri="{FF2B5EF4-FFF2-40B4-BE49-F238E27FC236}">
                  <a16:creationId xmlns:a16="http://schemas.microsoft.com/office/drawing/2014/main" id="{C9F28431-8BC2-4F54-92E3-A8F2A918AEC2}"/>
                </a:ext>
              </a:extLst>
            </p:cNvPr>
            <p:cNvSpPr/>
            <p:nvPr/>
          </p:nvSpPr>
          <p:spPr>
            <a:xfrm>
              <a:off x="10570016" y="1118338"/>
              <a:ext cx="15955" cy="85162"/>
            </a:xfrm>
            <a:custGeom>
              <a:avLst/>
              <a:gdLst>
                <a:gd name="connsiteX0" fmla="*/ -2224 w 12189"/>
                <a:gd name="connsiteY0" fmla="*/ 10206 h 65059"/>
                <a:gd name="connsiteX1" fmla="*/ -4033 w 12189"/>
                <a:gd name="connsiteY1" fmla="*/ 5920 h 65059"/>
                <a:gd name="connsiteX2" fmla="*/ -2224 w 12189"/>
                <a:gd name="connsiteY2" fmla="*/ 1633 h 65059"/>
                <a:gd name="connsiteX3" fmla="*/ 2060 w 12189"/>
                <a:gd name="connsiteY3" fmla="*/ -177 h 65059"/>
                <a:gd name="connsiteX4" fmla="*/ 6348 w 12189"/>
                <a:gd name="connsiteY4" fmla="*/ 1633 h 65059"/>
                <a:gd name="connsiteX5" fmla="*/ 8157 w 12189"/>
                <a:gd name="connsiteY5" fmla="*/ 5920 h 65059"/>
                <a:gd name="connsiteX6" fmla="*/ 2060 w 12189"/>
                <a:gd name="connsiteY6" fmla="*/ 12015 h 65059"/>
                <a:gd name="connsiteX7" fmla="*/ -2224 w 12189"/>
                <a:gd name="connsiteY7" fmla="*/ 10206 h 65059"/>
                <a:gd name="connsiteX8" fmla="*/ 6729 w 12189"/>
                <a:gd name="connsiteY8" fmla="*/ 64879 h 65059"/>
                <a:gd name="connsiteX9" fmla="*/ -2796 w 12189"/>
                <a:gd name="connsiteY9" fmla="*/ 64879 h 65059"/>
                <a:gd name="connsiteX10" fmla="*/ -2796 w 12189"/>
                <a:gd name="connsiteY10" fmla="*/ 19255 h 65059"/>
                <a:gd name="connsiteX11" fmla="*/ 6729 w 12189"/>
                <a:gd name="connsiteY11" fmla="*/ 19255 h 6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89" h="65059">
                  <a:moveTo>
                    <a:pt x="-2224" y="10206"/>
                  </a:moveTo>
                  <a:cubicBezTo>
                    <a:pt x="-3368" y="9091"/>
                    <a:pt x="-4033" y="7539"/>
                    <a:pt x="-4033" y="5920"/>
                  </a:cubicBezTo>
                  <a:cubicBezTo>
                    <a:pt x="-4033" y="4300"/>
                    <a:pt x="-3368" y="2738"/>
                    <a:pt x="-2224" y="1633"/>
                  </a:cubicBezTo>
                  <a:cubicBezTo>
                    <a:pt x="-1177" y="424"/>
                    <a:pt x="441" y="-234"/>
                    <a:pt x="2060" y="-177"/>
                  </a:cubicBezTo>
                  <a:cubicBezTo>
                    <a:pt x="3678" y="-195"/>
                    <a:pt x="5204" y="462"/>
                    <a:pt x="6348" y="1633"/>
                  </a:cubicBezTo>
                  <a:cubicBezTo>
                    <a:pt x="7492" y="2767"/>
                    <a:pt x="8157" y="4310"/>
                    <a:pt x="8157" y="5920"/>
                  </a:cubicBezTo>
                  <a:cubicBezTo>
                    <a:pt x="8157" y="9263"/>
                    <a:pt x="5395" y="11968"/>
                    <a:pt x="2060" y="12015"/>
                  </a:cubicBezTo>
                  <a:cubicBezTo>
                    <a:pt x="441" y="12025"/>
                    <a:pt x="-1084" y="11368"/>
                    <a:pt x="-2224" y="10206"/>
                  </a:cubicBezTo>
                  <a:close/>
                  <a:moveTo>
                    <a:pt x="6729" y="64879"/>
                  </a:moveTo>
                  <a:lnTo>
                    <a:pt x="-2796" y="64879"/>
                  </a:lnTo>
                  <a:lnTo>
                    <a:pt x="-2796" y="19255"/>
                  </a:lnTo>
                  <a:lnTo>
                    <a:pt x="6729" y="19255"/>
                  </a:lnTo>
                  <a:close/>
                </a:path>
              </a:pathLst>
            </a:custGeom>
            <a:solidFill>
              <a:srgbClr val="6D6E71"/>
            </a:solidFill>
            <a:ln w="9525" cap="flat">
              <a:noFill/>
              <a:prstDash val="solid"/>
              <a:miter/>
            </a:ln>
          </p:spPr>
          <p:txBody>
            <a:bodyPr rtlCol="0" anchor="ctr"/>
            <a:lstStyle/>
            <a:p>
              <a:endParaRPr lang="en-US"/>
            </a:p>
          </p:txBody>
        </p:sp>
        <p:sp>
          <p:nvSpPr>
            <p:cNvPr id="1639" name="Freeform: Shape 1638">
              <a:extLst>
                <a:ext uri="{FF2B5EF4-FFF2-40B4-BE49-F238E27FC236}">
                  <a16:creationId xmlns:a16="http://schemas.microsoft.com/office/drawing/2014/main" id="{37BFF45B-C026-456F-977C-D85A7868A938}"/>
                </a:ext>
              </a:extLst>
            </p:cNvPr>
            <p:cNvSpPr/>
            <p:nvPr/>
          </p:nvSpPr>
          <p:spPr>
            <a:xfrm>
              <a:off x="10602429" y="1142899"/>
              <a:ext cx="61002" cy="82421"/>
            </a:xfrm>
            <a:custGeom>
              <a:avLst/>
              <a:gdLst>
                <a:gd name="connsiteX0" fmla="*/ 20352 w 46602"/>
                <a:gd name="connsiteY0" fmla="*/ -175 h 62965"/>
                <a:gd name="connsiteX1" fmla="*/ 35974 w 46602"/>
                <a:gd name="connsiteY1" fmla="*/ 6207 h 62965"/>
                <a:gd name="connsiteX2" fmla="*/ 42546 w 46602"/>
                <a:gd name="connsiteY2" fmla="*/ 23066 h 62965"/>
                <a:gd name="connsiteX3" fmla="*/ 36067 w 46602"/>
                <a:gd name="connsiteY3" fmla="*/ 40211 h 62965"/>
                <a:gd name="connsiteX4" fmla="*/ 20924 w 46602"/>
                <a:gd name="connsiteY4" fmla="*/ 46783 h 62965"/>
                <a:gd name="connsiteX5" fmla="*/ 5492 w 46602"/>
                <a:gd name="connsiteY5" fmla="*/ 39258 h 62965"/>
                <a:gd name="connsiteX6" fmla="*/ 5492 w 46602"/>
                <a:gd name="connsiteY6" fmla="*/ 62785 h 62965"/>
                <a:gd name="connsiteX7" fmla="*/ -4033 w 46602"/>
                <a:gd name="connsiteY7" fmla="*/ 62785 h 62965"/>
                <a:gd name="connsiteX8" fmla="*/ -4033 w 46602"/>
                <a:gd name="connsiteY8" fmla="*/ 492 h 62965"/>
                <a:gd name="connsiteX9" fmla="*/ 5492 w 46602"/>
                <a:gd name="connsiteY9" fmla="*/ 492 h 62965"/>
                <a:gd name="connsiteX10" fmla="*/ 5492 w 46602"/>
                <a:gd name="connsiteY10" fmla="*/ 8493 h 62965"/>
                <a:gd name="connsiteX11" fmla="*/ 20352 w 46602"/>
                <a:gd name="connsiteY11" fmla="*/ -175 h 62965"/>
                <a:gd name="connsiteX12" fmla="*/ 5302 w 46602"/>
                <a:gd name="connsiteY12" fmla="*/ 23447 h 62965"/>
                <a:gd name="connsiteX13" fmla="*/ 9208 w 46602"/>
                <a:gd name="connsiteY13" fmla="*/ 34115 h 62965"/>
                <a:gd name="connsiteX14" fmla="*/ 18733 w 46602"/>
                <a:gd name="connsiteY14" fmla="*/ 38210 h 62965"/>
                <a:gd name="connsiteX15" fmla="*/ 28258 w 46602"/>
                <a:gd name="connsiteY15" fmla="*/ 34115 h 62965"/>
                <a:gd name="connsiteX16" fmla="*/ 32449 w 46602"/>
                <a:gd name="connsiteY16" fmla="*/ 23447 h 62965"/>
                <a:gd name="connsiteX17" fmla="*/ 28356 w 46602"/>
                <a:gd name="connsiteY17" fmla="*/ 12588 h 62965"/>
                <a:gd name="connsiteX18" fmla="*/ 18831 w 46602"/>
                <a:gd name="connsiteY18" fmla="*/ 8207 h 62965"/>
                <a:gd name="connsiteX19" fmla="*/ 9306 w 46602"/>
                <a:gd name="connsiteY19" fmla="*/ 12588 h 62965"/>
                <a:gd name="connsiteX20" fmla="*/ 5302 w 46602"/>
                <a:gd name="connsiteY20" fmla="*/ 23447 h 62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2" h="62965">
                  <a:moveTo>
                    <a:pt x="20352" y="-175"/>
                  </a:moveTo>
                  <a:cubicBezTo>
                    <a:pt x="26258" y="-299"/>
                    <a:pt x="31877" y="2016"/>
                    <a:pt x="35974" y="6207"/>
                  </a:cubicBezTo>
                  <a:cubicBezTo>
                    <a:pt x="40453" y="10636"/>
                    <a:pt x="42834" y="16770"/>
                    <a:pt x="42546" y="23066"/>
                  </a:cubicBezTo>
                  <a:cubicBezTo>
                    <a:pt x="42834" y="29419"/>
                    <a:pt x="40453" y="35610"/>
                    <a:pt x="36067" y="40211"/>
                  </a:cubicBezTo>
                  <a:cubicBezTo>
                    <a:pt x="32165" y="44411"/>
                    <a:pt x="26640" y="46792"/>
                    <a:pt x="20924" y="46783"/>
                  </a:cubicBezTo>
                  <a:cubicBezTo>
                    <a:pt x="14924" y="46669"/>
                    <a:pt x="9306" y="43916"/>
                    <a:pt x="5492" y="39258"/>
                  </a:cubicBezTo>
                  <a:lnTo>
                    <a:pt x="5492" y="62785"/>
                  </a:lnTo>
                  <a:lnTo>
                    <a:pt x="-4033" y="62785"/>
                  </a:lnTo>
                  <a:lnTo>
                    <a:pt x="-4033" y="492"/>
                  </a:lnTo>
                  <a:lnTo>
                    <a:pt x="5492" y="492"/>
                  </a:lnTo>
                  <a:lnTo>
                    <a:pt x="5492" y="8493"/>
                  </a:lnTo>
                  <a:cubicBezTo>
                    <a:pt x="8446" y="3102"/>
                    <a:pt x="14161" y="-223"/>
                    <a:pt x="20352" y="-175"/>
                  </a:cubicBezTo>
                  <a:close/>
                  <a:moveTo>
                    <a:pt x="5302" y="23447"/>
                  </a:moveTo>
                  <a:cubicBezTo>
                    <a:pt x="5208" y="27371"/>
                    <a:pt x="6543" y="31200"/>
                    <a:pt x="9208" y="34115"/>
                  </a:cubicBezTo>
                  <a:cubicBezTo>
                    <a:pt x="11687" y="36753"/>
                    <a:pt x="15115" y="38239"/>
                    <a:pt x="18733" y="38210"/>
                  </a:cubicBezTo>
                  <a:cubicBezTo>
                    <a:pt x="22352" y="38144"/>
                    <a:pt x="25784" y="36677"/>
                    <a:pt x="28258" y="34115"/>
                  </a:cubicBezTo>
                  <a:cubicBezTo>
                    <a:pt x="31114" y="31295"/>
                    <a:pt x="32639" y="27428"/>
                    <a:pt x="32449" y="23447"/>
                  </a:cubicBezTo>
                  <a:cubicBezTo>
                    <a:pt x="32546" y="19427"/>
                    <a:pt x="31114" y="15532"/>
                    <a:pt x="28356" y="12588"/>
                  </a:cubicBezTo>
                  <a:cubicBezTo>
                    <a:pt x="25877" y="9874"/>
                    <a:pt x="22449" y="8283"/>
                    <a:pt x="18831" y="8207"/>
                  </a:cubicBezTo>
                  <a:cubicBezTo>
                    <a:pt x="15208" y="8207"/>
                    <a:pt x="11687" y="9807"/>
                    <a:pt x="9306" y="12588"/>
                  </a:cubicBezTo>
                  <a:cubicBezTo>
                    <a:pt x="6636" y="15560"/>
                    <a:pt x="5208" y="19446"/>
                    <a:pt x="5302" y="23447"/>
                  </a:cubicBezTo>
                  <a:close/>
                </a:path>
              </a:pathLst>
            </a:custGeom>
            <a:solidFill>
              <a:srgbClr val="6D6E71"/>
            </a:solidFill>
            <a:ln w="9525" cap="flat">
              <a:noFill/>
              <a:prstDash val="solid"/>
              <a:miter/>
            </a:ln>
          </p:spPr>
          <p:txBody>
            <a:bodyPr rtlCol="0" anchor="ctr"/>
            <a:lstStyle/>
            <a:p>
              <a:endParaRPr lang="en-US"/>
            </a:p>
          </p:txBody>
        </p:sp>
        <p:sp>
          <p:nvSpPr>
            <p:cNvPr id="1640" name="Freeform: Shape 1639">
              <a:extLst>
                <a:ext uri="{FF2B5EF4-FFF2-40B4-BE49-F238E27FC236}">
                  <a16:creationId xmlns:a16="http://schemas.microsoft.com/office/drawing/2014/main" id="{5C50BE71-D11F-439A-B5BA-79D96A2E1F1D}"/>
                </a:ext>
              </a:extLst>
            </p:cNvPr>
            <p:cNvSpPr/>
            <p:nvPr/>
          </p:nvSpPr>
          <p:spPr>
            <a:xfrm>
              <a:off x="10673355" y="1143371"/>
              <a:ext cx="53198" cy="61517"/>
            </a:xfrm>
            <a:custGeom>
              <a:avLst/>
              <a:gdLst>
                <a:gd name="connsiteX0" fmla="*/ 36369 w 40640"/>
                <a:gd name="connsiteY0" fmla="*/ 45756 h 46995"/>
                <a:gd name="connsiteX1" fmla="*/ 27607 w 40640"/>
                <a:gd name="connsiteY1" fmla="*/ 45756 h 46995"/>
                <a:gd name="connsiteX2" fmla="*/ 27607 w 40640"/>
                <a:gd name="connsiteY2" fmla="*/ 40041 h 46995"/>
                <a:gd name="connsiteX3" fmla="*/ 12464 w 40640"/>
                <a:gd name="connsiteY3" fmla="*/ 46803 h 46995"/>
                <a:gd name="connsiteX4" fmla="*/ 650 w 40640"/>
                <a:gd name="connsiteY4" fmla="*/ 42803 h 46995"/>
                <a:gd name="connsiteX5" fmla="*/ -4019 w 40640"/>
                <a:gd name="connsiteY5" fmla="*/ 32040 h 46995"/>
                <a:gd name="connsiteX6" fmla="*/ 934 w 40640"/>
                <a:gd name="connsiteY6" fmla="*/ 21943 h 46995"/>
                <a:gd name="connsiteX7" fmla="*/ 14464 w 40640"/>
                <a:gd name="connsiteY7" fmla="*/ 18610 h 46995"/>
                <a:gd name="connsiteX8" fmla="*/ 26844 w 40640"/>
                <a:gd name="connsiteY8" fmla="*/ 18610 h 46995"/>
                <a:gd name="connsiteX9" fmla="*/ 26844 w 40640"/>
                <a:gd name="connsiteY9" fmla="*/ 16895 h 46995"/>
                <a:gd name="connsiteX10" fmla="*/ 16747 w 40640"/>
                <a:gd name="connsiteY10" fmla="*/ 7846 h 46995"/>
                <a:gd name="connsiteX11" fmla="*/ 3506 w 40640"/>
                <a:gd name="connsiteY11" fmla="*/ 12418 h 46995"/>
                <a:gd name="connsiteX12" fmla="*/ -777 w 40640"/>
                <a:gd name="connsiteY12" fmla="*/ 6418 h 46995"/>
                <a:gd name="connsiteX13" fmla="*/ 18273 w 40640"/>
                <a:gd name="connsiteY13" fmla="*/ -155 h 46995"/>
                <a:gd name="connsiteX14" fmla="*/ 31416 w 40640"/>
                <a:gd name="connsiteY14" fmla="*/ 3941 h 46995"/>
                <a:gd name="connsiteX15" fmla="*/ 36560 w 40640"/>
                <a:gd name="connsiteY15" fmla="*/ 16704 h 46995"/>
                <a:gd name="connsiteX16" fmla="*/ 26844 w 40640"/>
                <a:gd name="connsiteY16" fmla="*/ 28801 h 46995"/>
                <a:gd name="connsiteX17" fmla="*/ 26844 w 40640"/>
                <a:gd name="connsiteY17" fmla="*/ 24896 h 46995"/>
                <a:gd name="connsiteX18" fmla="*/ 16082 w 40640"/>
                <a:gd name="connsiteY18" fmla="*/ 24896 h 46995"/>
                <a:gd name="connsiteX19" fmla="*/ 5697 w 40640"/>
                <a:gd name="connsiteY19" fmla="*/ 31468 h 46995"/>
                <a:gd name="connsiteX20" fmla="*/ 8269 w 40640"/>
                <a:gd name="connsiteY20" fmla="*/ 36517 h 46995"/>
                <a:gd name="connsiteX21" fmla="*/ 15412 w 40640"/>
                <a:gd name="connsiteY21" fmla="*/ 38326 h 46995"/>
                <a:gd name="connsiteX22" fmla="*/ 23416 w 40640"/>
                <a:gd name="connsiteY22" fmla="*/ 35754 h 46995"/>
                <a:gd name="connsiteX23" fmla="*/ 26844 w 40640"/>
                <a:gd name="connsiteY23" fmla="*/ 28801 h 46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0" h="46995">
                  <a:moveTo>
                    <a:pt x="36369" y="45756"/>
                  </a:moveTo>
                  <a:lnTo>
                    <a:pt x="27607" y="45756"/>
                  </a:lnTo>
                  <a:lnTo>
                    <a:pt x="27607" y="40041"/>
                  </a:lnTo>
                  <a:cubicBezTo>
                    <a:pt x="23891" y="44489"/>
                    <a:pt x="18273" y="46985"/>
                    <a:pt x="12464" y="46803"/>
                  </a:cubicBezTo>
                  <a:cubicBezTo>
                    <a:pt x="8176" y="46965"/>
                    <a:pt x="3985" y="45537"/>
                    <a:pt x="650" y="42803"/>
                  </a:cubicBezTo>
                  <a:cubicBezTo>
                    <a:pt x="-2494" y="40117"/>
                    <a:pt x="-4205" y="36155"/>
                    <a:pt x="-4019" y="32040"/>
                  </a:cubicBezTo>
                  <a:cubicBezTo>
                    <a:pt x="-4205" y="28049"/>
                    <a:pt x="-2303" y="24229"/>
                    <a:pt x="934" y="21943"/>
                  </a:cubicBezTo>
                  <a:cubicBezTo>
                    <a:pt x="5032" y="19533"/>
                    <a:pt x="9701" y="18371"/>
                    <a:pt x="14464" y="18610"/>
                  </a:cubicBezTo>
                  <a:lnTo>
                    <a:pt x="26844" y="18610"/>
                  </a:lnTo>
                  <a:lnTo>
                    <a:pt x="26844" y="16895"/>
                  </a:lnTo>
                  <a:cubicBezTo>
                    <a:pt x="26844" y="10894"/>
                    <a:pt x="23509" y="7846"/>
                    <a:pt x="16747" y="7846"/>
                  </a:cubicBezTo>
                  <a:cubicBezTo>
                    <a:pt x="11985" y="8018"/>
                    <a:pt x="7413" y="9608"/>
                    <a:pt x="3506" y="12418"/>
                  </a:cubicBezTo>
                  <a:lnTo>
                    <a:pt x="-777" y="6418"/>
                  </a:lnTo>
                  <a:cubicBezTo>
                    <a:pt x="4650" y="2093"/>
                    <a:pt x="11320" y="-231"/>
                    <a:pt x="18273" y="-155"/>
                  </a:cubicBezTo>
                  <a:cubicBezTo>
                    <a:pt x="23035" y="-393"/>
                    <a:pt x="27700" y="1055"/>
                    <a:pt x="31416" y="3941"/>
                  </a:cubicBezTo>
                  <a:cubicBezTo>
                    <a:pt x="35034" y="7132"/>
                    <a:pt x="36941" y="11875"/>
                    <a:pt x="36560" y="16704"/>
                  </a:cubicBezTo>
                  <a:close/>
                  <a:moveTo>
                    <a:pt x="26844" y="28801"/>
                  </a:moveTo>
                  <a:lnTo>
                    <a:pt x="26844" y="24896"/>
                  </a:lnTo>
                  <a:lnTo>
                    <a:pt x="16082" y="24896"/>
                  </a:lnTo>
                  <a:cubicBezTo>
                    <a:pt x="9129" y="24896"/>
                    <a:pt x="5697" y="27087"/>
                    <a:pt x="5697" y="31468"/>
                  </a:cubicBezTo>
                  <a:cubicBezTo>
                    <a:pt x="5604" y="33488"/>
                    <a:pt x="6557" y="35412"/>
                    <a:pt x="8269" y="36517"/>
                  </a:cubicBezTo>
                  <a:cubicBezTo>
                    <a:pt x="10366" y="37850"/>
                    <a:pt x="12938" y="38488"/>
                    <a:pt x="15412" y="38326"/>
                  </a:cubicBezTo>
                  <a:cubicBezTo>
                    <a:pt x="18273" y="38383"/>
                    <a:pt x="21128" y="37478"/>
                    <a:pt x="23416" y="35754"/>
                  </a:cubicBezTo>
                  <a:cubicBezTo>
                    <a:pt x="25607" y="34145"/>
                    <a:pt x="26937" y="31545"/>
                    <a:pt x="26844" y="28801"/>
                  </a:cubicBezTo>
                  <a:close/>
                </a:path>
              </a:pathLst>
            </a:custGeom>
            <a:solidFill>
              <a:srgbClr val="6D6E71"/>
            </a:solidFill>
            <a:ln w="9525" cap="flat">
              <a:noFill/>
              <a:prstDash val="solid"/>
              <a:miter/>
            </a:ln>
          </p:spPr>
          <p:txBody>
            <a:bodyPr rtlCol="0" anchor="ctr"/>
            <a:lstStyle/>
            <a:p>
              <a:endParaRPr lang="en-US"/>
            </a:p>
          </p:txBody>
        </p:sp>
        <p:sp>
          <p:nvSpPr>
            <p:cNvPr id="1641" name="Freeform: Shape 1640">
              <a:extLst>
                <a:ext uri="{FF2B5EF4-FFF2-40B4-BE49-F238E27FC236}">
                  <a16:creationId xmlns:a16="http://schemas.microsoft.com/office/drawing/2014/main" id="{772DD8AE-5827-460A-8B01-A6D3330D340C}"/>
                </a:ext>
              </a:extLst>
            </p:cNvPr>
            <p:cNvSpPr/>
            <p:nvPr/>
          </p:nvSpPr>
          <p:spPr>
            <a:xfrm>
              <a:off x="10743446" y="1142767"/>
              <a:ext cx="54927" cy="60608"/>
            </a:xfrm>
            <a:custGeom>
              <a:avLst/>
              <a:gdLst>
                <a:gd name="connsiteX0" fmla="*/ 5492 w 41961"/>
                <a:gd name="connsiteY0" fmla="*/ 21452 h 46301"/>
                <a:gd name="connsiteX1" fmla="*/ 5492 w 41961"/>
                <a:gd name="connsiteY1" fmla="*/ 46122 h 46301"/>
                <a:gd name="connsiteX2" fmla="*/ -4033 w 41961"/>
                <a:gd name="connsiteY2" fmla="*/ 46122 h 46301"/>
                <a:gd name="connsiteX3" fmla="*/ -4033 w 41961"/>
                <a:gd name="connsiteY3" fmla="*/ 497 h 46301"/>
                <a:gd name="connsiteX4" fmla="*/ 5492 w 41961"/>
                <a:gd name="connsiteY4" fmla="*/ 497 h 46301"/>
                <a:gd name="connsiteX5" fmla="*/ 5492 w 41961"/>
                <a:gd name="connsiteY5" fmla="*/ 8879 h 46301"/>
                <a:gd name="connsiteX6" fmla="*/ 11873 w 41961"/>
                <a:gd name="connsiteY6" fmla="*/ 2212 h 46301"/>
                <a:gd name="connsiteX7" fmla="*/ 20733 w 41961"/>
                <a:gd name="connsiteY7" fmla="*/ -169 h 46301"/>
                <a:gd name="connsiteX8" fmla="*/ 33211 w 41961"/>
                <a:gd name="connsiteY8" fmla="*/ 4593 h 46301"/>
                <a:gd name="connsiteX9" fmla="*/ 37876 w 41961"/>
                <a:gd name="connsiteY9" fmla="*/ 18214 h 46301"/>
                <a:gd name="connsiteX10" fmla="*/ 37876 w 41961"/>
                <a:gd name="connsiteY10" fmla="*/ 46122 h 46301"/>
                <a:gd name="connsiteX11" fmla="*/ 28351 w 41961"/>
                <a:gd name="connsiteY11" fmla="*/ 46122 h 46301"/>
                <a:gd name="connsiteX12" fmla="*/ 28351 w 41961"/>
                <a:gd name="connsiteY12" fmla="*/ 21452 h 46301"/>
                <a:gd name="connsiteX13" fmla="*/ 17877 w 41961"/>
                <a:gd name="connsiteY13" fmla="*/ 8879 h 46301"/>
                <a:gd name="connsiteX14" fmla="*/ 9208 w 41961"/>
                <a:gd name="connsiteY14" fmla="*/ 12213 h 46301"/>
                <a:gd name="connsiteX15" fmla="*/ 5492 w 41961"/>
                <a:gd name="connsiteY15" fmla="*/ 21452 h 46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46301">
                  <a:moveTo>
                    <a:pt x="5492" y="21452"/>
                  </a:moveTo>
                  <a:lnTo>
                    <a:pt x="5492" y="46122"/>
                  </a:lnTo>
                  <a:lnTo>
                    <a:pt x="-4033" y="46122"/>
                  </a:lnTo>
                  <a:lnTo>
                    <a:pt x="-4033" y="497"/>
                  </a:lnTo>
                  <a:lnTo>
                    <a:pt x="5492" y="497"/>
                  </a:lnTo>
                  <a:lnTo>
                    <a:pt x="5492" y="8879"/>
                  </a:lnTo>
                  <a:cubicBezTo>
                    <a:pt x="7018" y="6117"/>
                    <a:pt x="9208" y="3812"/>
                    <a:pt x="11873" y="2212"/>
                  </a:cubicBezTo>
                  <a:cubicBezTo>
                    <a:pt x="14543" y="678"/>
                    <a:pt x="17589" y="-141"/>
                    <a:pt x="20733" y="-169"/>
                  </a:cubicBezTo>
                  <a:cubicBezTo>
                    <a:pt x="25403" y="-331"/>
                    <a:pt x="29877" y="1383"/>
                    <a:pt x="33211" y="4593"/>
                  </a:cubicBezTo>
                  <a:cubicBezTo>
                    <a:pt x="36546" y="8308"/>
                    <a:pt x="38258" y="13222"/>
                    <a:pt x="37876" y="18214"/>
                  </a:cubicBezTo>
                  <a:lnTo>
                    <a:pt x="37876" y="46122"/>
                  </a:lnTo>
                  <a:lnTo>
                    <a:pt x="28351" y="46122"/>
                  </a:lnTo>
                  <a:lnTo>
                    <a:pt x="28351" y="21452"/>
                  </a:lnTo>
                  <a:cubicBezTo>
                    <a:pt x="28351" y="13070"/>
                    <a:pt x="24831" y="8879"/>
                    <a:pt x="17877" y="8879"/>
                  </a:cubicBezTo>
                  <a:cubicBezTo>
                    <a:pt x="14636" y="8851"/>
                    <a:pt x="11590" y="10041"/>
                    <a:pt x="9208" y="12213"/>
                  </a:cubicBezTo>
                  <a:cubicBezTo>
                    <a:pt x="6729" y="14613"/>
                    <a:pt x="5302" y="17985"/>
                    <a:pt x="5492" y="21452"/>
                  </a:cubicBezTo>
                  <a:close/>
                </a:path>
              </a:pathLst>
            </a:custGeom>
            <a:solidFill>
              <a:srgbClr val="6D6E71"/>
            </a:solidFill>
            <a:ln w="9525" cap="flat">
              <a:noFill/>
              <a:prstDash val="solid"/>
              <a:miter/>
            </a:ln>
          </p:spPr>
          <p:txBody>
            <a:bodyPr rtlCol="0" anchor="ctr"/>
            <a:lstStyle/>
            <a:p>
              <a:endParaRPr lang="en-US"/>
            </a:p>
          </p:txBody>
        </p:sp>
        <p:sp>
          <p:nvSpPr>
            <p:cNvPr id="1642" name="Freeform: Shape 1641">
              <a:extLst>
                <a:ext uri="{FF2B5EF4-FFF2-40B4-BE49-F238E27FC236}">
                  <a16:creationId xmlns:a16="http://schemas.microsoft.com/office/drawing/2014/main" id="{E0D0A713-FF22-473B-AC4B-3CBBB273F4B1}"/>
                </a:ext>
              </a:extLst>
            </p:cNvPr>
            <p:cNvSpPr/>
            <p:nvPr/>
          </p:nvSpPr>
          <p:spPr>
            <a:xfrm>
              <a:off x="10811272" y="1125075"/>
              <a:ext cx="41519" cy="79298"/>
            </a:xfrm>
            <a:custGeom>
              <a:avLst/>
              <a:gdLst>
                <a:gd name="connsiteX0" fmla="*/ 11306 w 31718"/>
                <a:gd name="connsiteY0" fmla="*/ 21823 h 60579"/>
                <a:gd name="connsiteX1" fmla="*/ 11306 w 31718"/>
                <a:gd name="connsiteY1" fmla="*/ 44968 h 60579"/>
                <a:gd name="connsiteX2" fmla="*/ 13017 w 31718"/>
                <a:gd name="connsiteY2" fmla="*/ 50207 h 60579"/>
                <a:gd name="connsiteX3" fmla="*/ 17780 w 31718"/>
                <a:gd name="connsiteY3" fmla="*/ 52112 h 60579"/>
                <a:gd name="connsiteX4" fmla="*/ 23784 w 31718"/>
                <a:gd name="connsiteY4" fmla="*/ 49064 h 60579"/>
                <a:gd name="connsiteX5" fmla="*/ 27686 w 31718"/>
                <a:gd name="connsiteY5" fmla="*/ 55922 h 60579"/>
                <a:gd name="connsiteX6" fmla="*/ 16450 w 31718"/>
                <a:gd name="connsiteY6" fmla="*/ 60399 h 60579"/>
                <a:gd name="connsiteX7" fmla="*/ 6064 w 31718"/>
                <a:gd name="connsiteY7" fmla="*/ 56208 h 60579"/>
                <a:gd name="connsiteX8" fmla="*/ 1683 w 31718"/>
                <a:gd name="connsiteY8" fmla="*/ 44778 h 60579"/>
                <a:gd name="connsiteX9" fmla="*/ 1683 w 31718"/>
                <a:gd name="connsiteY9" fmla="*/ 21823 h 60579"/>
                <a:gd name="connsiteX10" fmla="*/ -4033 w 31718"/>
                <a:gd name="connsiteY10" fmla="*/ 21823 h 60579"/>
                <a:gd name="connsiteX11" fmla="*/ -4033 w 31718"/>
                <a:gd name="connsiteY11" fmla="*/ 14108 h 60579"/>
                <a:gd name="connsiteX12" fmla="*/ 1683 w 31718"/>
                <a:gd name="connsiteY12" fmla="*/ 14108 h 60579"/>
                <a:gd name="connsiteX13" fmla="*/ 1683 w 31718"/>
                <a:gd name="connsiteY13" fmla="*/ -180 h 60579"/>
                <a:gd name="connsiteX14" fmla="*/ 11208 w 31718"/>
                <a:gd name="connsiteY14" fmla="*/ -180 h 60579"/>
                <a:gd name="connsiteX15" fmla="*/ 11208 w 31718"/>
                <a:gd name="connsiteY15" fmla="*/ 14108 h 60579"/>
                <a:gd name="connsiteX16" fmla="*/ 23212 w 31718"/>
                <a:gd name="connsiteY16" fmla="*/ 14108 h 60579"/>
                <a:gd name="connsiteX17" fmla="*/ 23212 w 31718"/>
                <a:gd name="connsiteY17" fmla="*/ 21823 h 6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79">
                  <a:moveTo>
                    <a:pt x="11306" y="21823"/>
                  </a:moveTo>
                  <a:lnTo>
                    <a:pt x="11306" y="44968"/>
                  </a:lnTo>
                  <a:cubicBezTo>
                    <a:pt x="11208" y="46864"/>
                    <a:pt x="11780" y="48731"/>
                    <a:pt x="13017" y="50207"/>
                  </a:cubicBezTo>
                  <a:cubicBezTo>
                    <a:pt x="14259" y="51503"/>
                    <a:pt x="15971" y="52198"/>
                    <a:pt x="17780" y="52112"/>
                  </a:cubicBezTo>
                  <a:cubicBezTo>
                    <a:pt x="20161" y="52026"/>
                    <a:pt x="22352" y="50912"/>
                    <a:pt x="23784" y="49064"/>
                  </a:cubicBezTo>
                  <a:lnTo>
                    <a:pt x="27686" y="55922"/>
                  </a:lnTo>
                  <a:cubicBezTo>
                    <a:pt x="24640" y="58751"/>
                    <a:pt x="20640" y="60351"/>
                    <a:pt x="16450" y="60399"/>
                  </a:cubicBezTo>
                  <a:cubicBezTo>
                    <a:pt x="12543" y="60437"/>
                    <a:pt x="8827" y="58932"/>
                    <a:pt x="6064" y="56208"/>
                  </a:cubicBezTo>
                  <a:cubicBezTo>
                    <a:pt x="3018" y="53189"/>
                    <a:pt x="1492" y="49036"/>
                    <a:pt x="1683" y="44778"/>
                  </a:cubicBezTo>
                  <a:lnTo>
                    <a:pt x="1683" y="21823"/>
                  </a:lnTo>
                  <a:lnTo>
                    <a:pt x="-4033" y="21823"/>
                  </a:lnTo>
                  <a:lnTo>
                    <a:pt x="-4033" y="14108"/>
                  </a:lnTo>
                  <a:lnTo>
                    <a:pt x="1683" y="14108"/>
                  </a:lnTo>
                  <a:lnTo>
                    <a:pt x="1683" y="-180"/>
                  </a:lnTo>
                  <a:lnTo>
                    <a:pt x="11208" y="-180"/>
                  </a:lnTo>
                  <a:lnTo>
                    <a:pt x="11208" y="14108"/>
                  </a:lnTo>
                  <a:lnTo>
                    <a:pt x="23212" y="14108"/>
                  </a:lnTo>
                  <a:lnTo>
                    <a:pt x="23212" y="21823"/>
                  </a:lnTo>
                  <a:close/>
                </a:path>
              </a:pathLst>
            </a:custGeom>
            <a:solidFill>
              <a:srgbClr val="6D6E71"/>
            </a:solidFill>
            <a:ln w="9525" cap="flat">
              <a:noFill/>
              <a:prstDash val="solid"/>
              <a:miter/>
            </a:ln>
          </p:spPr>
          <p:txBody>
            <a:bodyPr rtlCol="0" anchor="ctr"/>
            <a:lstStyle/>
            <a:p>
              <a:endParaRPr lang="en-US"/>
            </a:p>
          </p:txBody>
        </p:sp>
        <p:sp>
          <p:nvSpPr>
            <p:cNvPr id="1643" name="Freeform: Shape 1642">
              <a:extLst>
                <a:ext uri="{FF2B5EF4-FFF2-40B4-BE49-F238E27FC236}">
                  <a16:creationId xmlns:a16="http://schemas.microsoft.com/office/drawing/2014/main" id="{7706737F-769D-4120-9A49-7C775DB040F0}"/>
                </a:ext>
              </a:extLst>
            </p:cNvPr>
            <p:cNvSpPr/>
            <p:nvPr/>
          </p:nvSpPr>
          <p:spPr>
            <a:xfrm>
              <a:off x="10889386" y="1142895"/>
              <a:ext cx="55421" cy="61487"/>
            </a:xfrm>
            <a:custGeom>
              <a:avLst/>
              <a:gdLst>
                <a:gd name="connsiteX0" fmla="*/ 19353 w 42338"/>
                <a:gd name="connsiteY0" fmla="*/ 46786 h 46972"/>
                <a:gd name="connsiteX1" fmla="*/ 2968 w 42338"/>
                <a:gd name="connsiteY1" fmla="*/ 40309 h 46972"/>
                <a:gd name="connsiteX2" fmla="*/ 2968 w 42338"/>
                <a:gd name="connsiteY2" fmla="*/ 6400 h 46972"/>
                <a:gd name="connsiteX3" fmla="*/ 20399 w 42338"/>
                <a:gd name="connsiteY3" fmla="*/ -172 h 46972"/>
                <a:gd name="connsiteX4" fmla="*/ 37831 w 42338"/>
                <a:gd name="connsiteY4" fmla="*/ 6972 h 46972"/>
                <a:gd name="connsiteX5" fmla="*/ 32213 w 42338"/>
                <a:gd name="connsiteY5" fmla="*/ 13925 h 46972"/>
                <a:gd name="connsiteX6" fmla="*/ 20306 w 42338"/>
                <a:gd name="connsiteY6" fmla="*/ 8781 h 46972"/>
                <a:gd name="connsiteX7" fmla="*/ 9828 w 42338"/>
                <a:gd name="connsiteY7" fmla="*/ 12782 h 46972"/>
                <a:gd name="connsiteX8" fmla="*/ 5447 w 42338"/>
                <a:gd name="connsiteY8" fmla="*/ 23069 h 46972"/>
                <a:gd name="connsiteX9" fmla="*/ 9828 w 42338"/>
                <a:gd name="connsiteY9" fmla="*/ 33737 h 46972"/>
                <a:gd name="connsiteX10" fmla="*/ 20590 w 42338"/>
                <a:gd name="connsiteY10" fmla="*/ 38023 h 46972"/>
                <a:gd name="connsiteX11" fmla="*/ 32594 w 42338"/>
                <a:gd name="connsiteY11" fmla="*/ 32213 h 46972"/>
                <a:gd name="connsiteX12" fmla="*/ 38305 w 42338"/>
                <a:gd name="connsiteY12" fmla="*/ 38404 h 46972"/>
                <a:gd name="connsiteX13" fmla="*/ 19353 w 42338"/>
                <a:gd name="connsiteY13" fmla="*/ 46786 h 4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338" h="46972">
                  <a:moveTo>
                    <a:pt x="19353" y="46786"/>
                  </a:moveTo>
                  <a:cubicBezTo>
                    <a:pt x="13256" y="46929"/>
                    <a:pt x="7349" y="44586"/>
                    <a:pt x="2968" y="40309"/>
                  </a:cubicBezTo>
                  <a:cubicBezTo>
                    <a:pt x="-6366" y="30937"/>
                    <a:pt x="-6366" y="15773"/>
                    <a:pt x="2968" y="6400"/>
                  </a:cubicBezTo>
                  <a:cubicBezTo>
                    <a:pt x="7730" y="2028"/>
                    <a:pt x="13925" y="-334"/>
                    <a:pt x="20399" y="-172"/>
                  </a:cubicBezTo>
                  <a:cubicBezTo>
                    <a:pt x="26971" y="-296"/>
                    <a:pt x="33259" y="2285"/>
                    <a:pt x="37831" y="6972"/>
                  </a:cubicBezTo>
                  <a:lnTo>
                    <a:pt x="32213" y="13925"/>
                  </a:lnTo>
                  <a:cubicBezTo>
                    <a:pt x="28971" y="10829"/>
                    <a:pt x="24781" y="9001"/>
                    <a:pt x="20306" y="8781"/>
                  </a:cubicBezTo>
                  <a:cubicBezTo>
                    <a:pt x="16400" y="8724"/>
                    <a:pt x="12684" y="10153"/>
                    <a:pt x="9828" y="12782"/>
                  </a:cubicBezTo>
                  <a:cubicBezTo>
                    <a:pt x="6875" y="15373"/>
                    <a:pt x="5256" y="19154"/>
                    <a:pt x="5447" y="23069"/>
                  </a:cubicBezTo>
                  <a:cubicBezTo>
                    <a:pt x="5349" y="27079"/>
                    <a:pt x="6972" y="30937"/>
                    <a:pt x="9828" y="33737"/>
                  </a:cubicBezTo>
                  <a:cubicBezTo>
                    <a:pt x="12684" y="36585"/>
                    <a:pt x="16590" y="38128"/>
                    <a:pt x="20590" y="38023"/>
                  </a:cubicBezTo>
                  <a:cubicBezTo>
                    <a:pt x="25260" y="37852"/>
                    <a:pt x="29543" y="35747"/>
                    <a:pt x="32594" y="32213"/>
                  </a:cubicBezTo>
                  <a:lnTo>
                    <a:pt x="38305" y="38404"/>
                  </a:lnTo>
                  <a:cubicBezTo>
                    <a:pt x="33352" y="43662"/>
                    <a:pt x="26590" y="46691"/>
                    <a:pt x="19353" y="46786"/>
                  </a:cubicBezTo>
                  <a:close/>
                </a:path>
              </a:pathLst>
            </a:custGeom>
            <a:solidFill>
              <a:srgbClr val="6D6E71"/>
            </a:solidFill>
            <a:ln w="9525" cap="flat">
              <a:noFill/>
              <a:prstDash val="solid"/>
              <a:miter/>
            </a:ln>
          </p:spPr>
          <p:txBody>
            <a:bodyPr rtlCol="0" anchor="ctr"/>
            <a:lstStyle/>
            <a:p>
              <a:endParaRPr lang="en-US"/>
            </a:p>
          </p:txBody>
        </p:sp>
        <p:sp>
          <p:nvSpPr>
            <p:cNvPr id="1644" name="Freeform: Shape 1643">
              <a:extLst>
                <a:ext uri="{FF2B5EF4-FFF2-40B4-BE49-F238E27FC236}">
                  <a16:creationId xmlns:a16="http://schemas.microsoft.com/office/drawing/2014/main" id="{D647C98D-7FA0-4150-B40B-91F1687FC003}"/>
                </a:ext>
              </a:extLst>
            </p:cNvPr>
            <p:cNvSpPr/>
            <p:nvPr/>
          </p:nvSpPr>
          <p:spPr>
            <a:xfrm>
              <a:off x="10953162" y="1143404"/>
              <a:ext cx="62840" cy="61453"/>
            </a:xfrm>
            <a:custGeom>
              <a:avLst/>
              <a:gdLst>
                <a:gd name="connsiteX0" fmla="*/ 37116 w 48006"/>
                <a:gd name="connsiteY0" fmla="*/ 40015 h 46946"/>
                <a:gd name="connsiteX1" fmla="*/ 2825 w 48006"/>
                <a:gd name="connsiteY1" fmla="*/ 40015 h 46946"/>
                <a:gd name="connsiteX2" fmla="*/ 2825 w 48006"/>
                <a:gd name="connsiteY2" fmla="*/ 6678 h 46946"/>
                <a:gd name="connsiteX3" fmla="*/ 37116 w 48006"/>
                <a:gd name="connsiteY3" fmla="*/ 6678 h 46946"/>
                <a:gd name="connsiteX4" fmla="*/ 37116 w 48006"/>
                <a:gd name="connsiteY4" fmla="*/ 40015 h 46946"/>
                <a:gd name="connsiteX5" fmla="*/ 9685 w 48006"/>
                <a:gd name="connsiteY5" fmla="*/ 34110 h 46946"/>
                <a:gd name="connsiteX6" fmla="*/ 19973 w 48006"/>
                <a:gd name="connsiteY6" fmla="*/ 38206 h 46946"/>
                <a:gd name="connsiteX7" fmla="*/ 30353 w 48006"/>
                <a:gd name="connsiteY7" fmla="*/ 34110 h 46946"/>
                <a:gd name="connsiteX8" fmla="*/ 30353 w 48006"/>
                <a:gd name="connsiteY8" fmla="*/ 12583 h 46946"/>
                <a:gd name="connsiteX9" fmla="*/ 19973 w 48006"/>
                <a:gd name="connsiteY9" fmla="*/ 8392 h 46946"/>
                <a:gd name="connsiteX10" fmla="*/ 9685 w 48006"/>
                <a:gd name="connsiteY10" fmla="*/ 12583 h 46946"/>
                <a:gd name="connsiteX11" fmla="*/ 9685 w 48006"/>
                <a:gd name="connsiteY11"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7116" y="40015"/>
                  </a:moveTo>
                  <a:cubicBezTo>
                    <a:pt x="27493" y="49017"/>
                    <a:pt x="12448" y="49017"/>
                    <a:pt x="2825" y="40015"/>
                  </a:cubicBezTo>
                  <a:cubicBezTo>
                    <a:pt x="-6319" y="30776"/>
                    <a:pt x="-6319" y="15917"/>
                    <a:pt x="2825" y="6678"/>
                  </a:cubicBezTo>
                  <a:cubicBezTo>
                    <a:pt x="12448" y="-2466"/>
                    <a:pt x="27493" y="-2466"/>
                    <a:pt x="37116" y="6678"/>
                  </a:cubicBezTo>
                  <a:cubicBezTo>
                    <a:pt x="46259" y="15917"/>
                    <a:pt x="46259" y="30776"/>
                    <a:pt x="37116" y="40015"/>
                  </a:cubicBezTo>
                  <a:close/>
                  <a:moveTo>
                    <a:pt x="9685" y="34110"/>
                  </a:moveTo>
                  <a:cubicBezTo>
                    <a:pt x="12350" y="36853"/>
                    <a:pt x="16159" y="38339"/>
                    <a:pt x="19973" y="38206"/>
                  </a:cubicBezTo>
                  <a:cubicBezTo>
                    <a:pt x="23875" y="38339"/>
                    <a:pt x="27591" y="36853"/>
                    <a:pt x="30353" y="34110"/>
                  </a:cubicBezTo>
                  <a:cubicBezTo>
                    <a:pt x="35781" y="27976"/>
                    <a:pt x="35781" y="18718"/>
                    <a:pt x="30353" y="12583"/>
                  </a:cubicBezTo>
                  <a:cubicBezTo>
                    <a:pt x="27591" y="9812"/>
                    <a:pt x="23875" y="8297"/>
                    <a:pt x="19973" y="8392"/>
                  </a:cubicBezTo>
                  <a:cubicBezTo>
                    <a:pt x="16066" y="8288"/>
                    <a:pt x="12350" y="9812"/>
                    <a:pt x="9685" y="12583"/>
                  </a:cubicBezTo>
                  <a:cubicBezTo>
                    <a:pt x="4253" y="18718"/>
                    <a:pt x="4253" y="27976"/>
                    <a:pt x="9685" y="34110"/>
                  </a:cubicBezTo>
                  <a:close/>
                </a:path>
              </a:pathLst>
            </a:custGeom>
            <a:solidFill>
              <a:srgbClr val="6D6E71"/>
            </a:solidFill>
            <a:ln w="9525" cap="flat">
              <a:noFill/>
              <a:prstDash val="solid"/>
              <a:miter/>
            </a:ln>
          </p:spPr>
          <p:txBody>
            <a:bodyPr rtlCol="0" anchor="ctr"/>
            <a:lstStyle/>
            <a:p>
              <a:endParaRPr lang="en-US"/>
            </a:p>
          </p:txBody>
        </p:sp>
        <p:sp>
          <p:nvSpPr>
            <p:cNvPr id="1645" name="Freeform: Shape 1644">
              <a:extLst>
                <a:ext uri="{FF2B5EF4-FFF2-40B4-BE49-F238E27FC236}">
                  <a16:creationId xmlns:a16="http://schemas.microsoft.com/office/drawing/2014/main" id="{F8A4F80A-DDE3-4ADA-9FDD-1254ECC90D11}"/>
                </a:ext>
              </a:extLst>
            </p:cNvPr>
            <p:cNvSpPr/>
            <p:nvPr/>
          </p:nvSpPr>
          <p:spPr>
            <a:xfrm>
              <a:off x="11024858" y="1143244"/>
              <a:ext cx="48016" cy="61159"/>
            </a:xfrm>
            <a:custGeom>
              <a:avLst/>
              <a:gdLst>
                <a:gd name="connsiteX0" fmla="*/ 32635 w 36681"/>
                <a:gd name="connsiteY0" fmla="*/ 32232 h 46722"/>
                <a:gd name="connsiteX1" fmla="*/ 27872 w 36681"/>
                <a:gd name="connsiteY1" fmla="*/ 42614 h 46722"/>
                <a:gd name="connsiteX2" fmla="*/ 15775 w 36681"/>
                <a:gd name="connsiteY2" fmla="*/ 46520 h 46722"/>
                <a:gd name="connsiteX3" fmla="*/ 5492 w 36681"/>
                <a:gd name="connsiteY3" fmla="*/ 44710 h 46722"/>
                <a:gd name="connsiteX4" fmla="*/ -4033 w 36681"/>
                <a:gd name="connsiteY4" fmla="*/ 39662 h 46722"/>
                <a:gd name="connsiteX5" fmla="*/ 632 w 36681"/>
                <a:gd name="connsiteY5" fmla="*/ 32232 h 46722"/>
                <a:gd name="connsiteX6" fmla="*/ 16064 w 36681"/>
                <a:gd name="connsiteY6" fmla="*/ 38233 h 46722"/>
                <a:gd name="connsiteX7" fmla="*/ 21208 w 36681"/>
                <a:gd name="connsiteY7" fmla="*/ 36709 h 46722"/>
                <a:gd name="connsiteX8" fmla="*/ 23110 w 36681"/>
                <a:gd name="connsiteY8" fmla="*/ 32899 h 46722"/>
                <a:gd name="connsiteX9" fmla="*/ 13585 w 36681"/>
                <a:gd name="connsiteY9" fmla="*/ 26708 h 46722"/>
                <a:gd name="connsiteX10" fmla="*/ 12636 w 36681"/>
                <a:gd name="connsiteY10" fmla="*/ 26708 h 46722"/>
                <a:gd name="connsiteX11" fmla="*/ -1652 w 36681"/>
                <a:gd name="connsiteY11" fmla="*/ 13849 h 46722"/>
                <a:gd name="connsiteX12" fmla="*/ 3302 w 36681"/>
                <a:gd name="connsiteY12" fmla="*/ 3657 h 46722"/>
                <a:gd name="connsiteX13" fmla="*/ 16157 w 36681"/>
                <a:gd name="connsiteY13" fmla="*/ -153 h 46722"/>
                <a:gd name="connsiteX14" fmla="*/ 31016 w 36681"/>
                <a:gd name="connsiteY14" fmla="*/ 4514 h 46722"/>
                <a:gd name="connsiteX15" fmla="*/ 27398 w 36681"/>
                <a:gd name="connsiteY15" fmla="*/ 11563 h 46722"/>
                <a:gd name="connsiteX16" fmla="*/ 15301 w 36681"/>
                <a:gd name="connsiteY16" fmla="*/ 7943 h 46722"/>
                <a:gd name="connsiteX17" fmla="*/ 9776 w 36681"/>
                <a:gd name="connsiteY17" fmla="*/ 9182 h 46722"/>
                <a:gd name="connsiteX18" fmla="*/ 7585 w 36681"/>
                <a:gd name="connsiteY18" fmla="*/ 12896 h 46722"/>
                <a:gd name="connsiteX19" fmla="*/ 9873 w 36681"/>
                <a:gd name="connsiteY19" fmla="*/ 16135 h 46722"/>
                <a:gd name="connsiteX20" fmla="*/ 14157 w 36681"/>
                <a:gd name="connsiteY20" fmla="*/ 17564 h 46722"/>
                <a:gd name="connsiteX21" fmla="*/ 19110 w 36681"/>
                <a:gd name="connsiteY21" fmla="*/ 18992 h 46722"/>
                <a:gd name="connsiteX22" fmla="*/ 23300 w 36681"/>
                <a:gd name="connsiteY22" fmla="*/ 20516 h 46722"/>
                <a:gd name="connsiteX23" fmla="*/ 27589 w 36681"/>
                <a:gd name="connsiteY23" fmla="*/ 22898 h 46722"/>
                <a:gd name="connsiteX24" fmla="*/ 32635 w 36681"/>
                <a:gd name="connsiteY24" fmla="*/ 32232 h 4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1" h="46722">
                  <a:moveTo>
                    <a:pt x="32635" y="32232"/>
                  </a:moveTo>
                  <a:cubicBezTo>
                    <a:pt x="32825" y="36252"/>
                    <a:pt x="31016" y="40109"/>
                    <a:pt x="27872" y="42614"/>
                  </a:cubicBezTo>
                  <a:cubicBezTo>
                    <a:pt x="24445" y="45348"/>
                    <a:pt x="20161" y="46739"/>
                    <a:pt x="15775" y="46520"/>
                  </a:cubicBezTo>
                  <a:cubicBezTo>
                    <a:pt x="12255" y="46501"/>
                    <a:pt x="8822" y="45891"/>
                    <a:pt x="5492" y="44710"/>
                  </a:cubicBezTo>
                  <a:cubicBezTo>
                    <a:pt x="2060" y="43624"/>
                    <a:pt x="-1177" y="41919"/>
                    <a:pt x="-4033" y="39662"/>
                  </a:cubicBezTo>
                  <a:lnTo>
                    <a:pt x="632" y="32232"/>
                  </a:lnTo>
                  <a:cubicBezTo>
                    <a:pt x="5013" y="35861"/>
                    <a:pt x="10445" y="37966"/>
                    <a:pt x="16064" y="38233"/>
                  </a:cubicBezTo>
                  <a:cubicBezTo>
                    <a:pt x="17873" y="38357"/>
                    <a:pt x="19682" y="37814"/>
                    <a:pt x="21208" y="36709"/>
                  </a:cubicBezTo>
                  <a:cubicBezTo>
                    <a:pt x="22445" y="35823"/>
                    <a:pt x="23110" y="34404"/>
                    <a:pt x="23110" y="32899"/>
                  </a:cubicBezTo>
                  <a:cubicBezTo>
                    <a:pt x="23110" y="30613"/>
                    <a:pt x="20063" y="28613"/>
                    <a:pt x="13585" y="26708"/>
                  </a:cubicBezTo>
                  <a:lnTo>
                    <a:pt x="12636" y="26708"/>
                  </a:lnTo>
                  <a:cubicBezTo>
                    <a:pt x="3111" y="24164"/>
                    <a:pt x="-1652" y="19878"/>
                    <a:pt x="-1652" y="13849"/>
                  </a:cubicBezTo>
                  <a:cubicBezTo>
                    <a:pt x="-1749" y="9848"/>
                    <a:pt x="60" y="6057"/>
                    <a:pt x="3302" y="3657"/>
                  </a:cubicBezTo>
                  <a:cubicBezTo>
                    <a:pt x="7013" y="952"/>
                    <a:pt x="11585" y="-391"/>
                    <a:pt x="16157" y="-153"/>
                  </a:cubicBezTo>
                  <a:cubicBezTo>
                    <a:pt x="21491" y="-143"/>
                    <a:pt x="26635" y="1485"/>
                    <a:pt x="31016" y="4514"/>
                  </a:cubicBezTo>
                  <a:lnTo>
                    <a:pt x="27398" y="11563"/>
                  </a:lnTo>
                  <a:cubicBezTo>
                    <a:pt x="23779" y="9201"/>
                    <a:pt x="19589" y="7943"/>
                    <a:pt x="15301" y="7943"/>
                  </a:cubicBezTo>
                  <a:cubicBezTo>
                    <a:pt x="13394" y="7848"/>
                    <a:pt x="11492" y="8277"/>
                    <a:pt x="9776" y="9182"/>
                  </a:cubicBezTo>
                  <a:cubicBezTo>
                    <a:pt x="8348" y="9886"/>
                    <a:pt x="7492" y="11334"/>
                    <a:pt x="7585" y="12896"/>
                  </a:cubicBezTo>
                  <a:cubicBezTo>
                    <a:pt x="7585" y="14363"/>
                    <a:pt x="8441" y="15678"/>
                    <a:pt x="9873" y="16135"/>
                  </a:cubicBezTo>
                  <a:cubicBezTo>
                    <a:pt x="11203" y="16773"/>
                    <a:pt x="12729" y="17249"/>
                    <a:pt x="14157" y="17564"/>
                  </a:cubicBezTo>
                  <a:lnTo>
                    <a:pt x="19110" y="18992"/>
                  </a:lnTo>
                  <a:lnTo>
                    <a:pt x="23300" y="20516"/>
                  </a:lnTo>
                  <a:cubicBezTo>
                    <a:pt x="24826" y="21164"/>
                    <a:pt x="26254" y="21964"/>
                    <a:pt x="27589" y="22898"/>
                  </a:cubicBezTo>
                  <a:cubicBezTo>
                    <a:pt x="30733" y="24917"/>
                    <a:pt x="32732" y="28451"/>
                    <a:pt x="32635" y="32232"/>
                  </a:cubicBezTo>
                  <a:close/>
                </a:path>
              </a:pathLst>
            </a:custGeom>
            <a:solidFill>
              <a:srgbClr val="6D6E71"/>
            </a:solidFill>
            <a:ln w="9525" cap="flat">
              <a:noFill/>
              <a:prstDash val="solid"/>
              <a:miter/>
            </a:ln>
          </p:spPr>
          <p:txBody>
            <a:bodyPr rtlCol="0" anchor="ctr"/>
            <a:lstStyle/>
            <a:p>
              <a:endParaRPr lang="en-US"/>
            </a:p>
          </p:txBody>
        </p:sp>
        <p:sp>
          <p:nvSpPr>
            <p:cNvPr id="1646" name="Freeform: Shape 1645">
              <a:extLst>
                <a:ext uri="{FF2B5EF4-FFF2-40B4-BE49-F238E27FC236}">
                  <a16:creationId xmlns:a16="http://schemas.microsoft.com/office/drawing/2014/main" id="{87CEAF02-198E-4EE7-9D67-5836819694F6}"/>
                </a:ext>
              </a:extLst>
            </p:cNvPr>
            <p:cNvSpPr/>
            <p:nvPr/>
          </p:nvSpPr>
          <p:spPr>
            <a:xfrm>
              <a:off x="11082457" y="1125075"/>
              <a:ext cx="41519" cy="79301"/>
            </a:xfrm>
            <a:custGeom>
              <a:avLst/>
              <a:gdLst>
                <a:gd name="connsiteX0" fmla="*/ 11306 w 31718"/>
                <a:gd name="connsiteY0" fmla="*/ 21823 h 60581"/>
                <a:gd name="connsiteX1" fmla="*/ 11306 w 31718"/>
                <a:gd name="connsiteY1" fmla="*/ 44968 h 60581"/>
                <a:gd name="connsiteX2" fmla="*/ 13017 w 31718"/>
                <a:gd name="connsiteY2" fmla="*/ 50207 h 60581"/>
                <a:gd name="connsiteX3" fmla="*/ 17877 w 31718"/>
                <a:gd name="connsiteY3" fmla="*/ 52112 h 60581"/>
                <a:gd name="connsiteX4" fmla="*/ 23784 w 31718"/>
                <a:gd name="connsiteY4" fmla="*/ 49064 h 60581"/>
                <a:gd name="connsiteX5" fmla="*/ 27686 w 31718"/>
                <a:gd name="connsiteY5" fmla="*/ 55922 h 60581"/>
                <a:gd name="connsiteX6" fmla="*/ 16543 w 31718"/>
                <a:gd name="connsiteY6" fmla="*/ 60399 h 60581"/>
                <a:gd name="connsiteX7" fmla="*/ 6064 w 31718"/>
                <a:gd name="connsiteY7" fmla="*/ 56208 h 60581"/>
                <a:gd name="connsiteX8" fmla="*/ 1683 w 31718"/>
                <a:gd name="connsiteY8" fmla="*/ 44778 h 60581"/>
                <a:gd name="connsiteX9" fmla="*/ 1683 w 31718"/>
                <a:gd name="connsiteY9" fmla="*/ 21823 h 60581"/>
                <a:gd name="connsiteX10" fmla="*/ -4033 w 31718"/>
                <a:gd name="connsiteY10" fmla="*/ 21823 h 60581"/>
                <a:gd name="connsiteX11" fmla="*/ -4033 w 31718"/>
                <a:gd name="connsiteY11" fmla="*/ 14108 h 60581"/>
                <a:gd name="connsiteX12" fmla="*/ 1683 w 31718"/>
                <a:gd name="connsiteY12" fmla="*/ 14108 h 60581"/>
                <a:gd name="connsiteX13" fmla="*/ 1683 w 31718"/>
                <a:gd name="connsiteY13" fmla="*/ -180 h 60581"/>
                <a:gd name="connsiteX14" fmla="*/ 11208 w 31718"/>
                <a:gd name="connsiteY14" fmla="*/ -180 h 60581"/>
                <a:gd name="connsiteX15" fmla="*/ 11208 w 31718"/>
                <a:gd name="connsiteY15" fmla="*/ 14108 h 60581"/>
                <a:gd name="connsiteX16" fmla="*/ 23212 w 31718"/>
                <a:gd name="connsiteY16" fmla="*/ 14108 h 60581"/>
                <a:gd name="connsiteX17" fmla="*/ 23212 w 31718"/>
                <a:gd name="connsiteY17" fmla="*/ 21823 h 60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1">
                  <a:moveTo>
                    <a:pt x="11306" y="21823"/>
                  </a:moveTo>
                  <a:lnTo>
                    <a:pt x="11306" y="44968"/>
                  </a:lnTo>
                  <a:cubicBezTo>
                    <a:pt x="11208" y="46864"/>
                    <a:pt x="11780" y="48731"/>
                    <a:pt x="13017" y="50207"/>
                  </a:cubicBezTo>
                  <a:cubicBezTo>
                    <a:pt x="14259" y="51512"/>
                    <a:pt x="16068" y="52208"/>
                    <a:pt x="17877" y="52112"/>
                  </a:cubicBezTo>
                  <a:cubicBezTo>
                    <a:pt x="20161" y="51998"/>
                    <a:pt x="22352" y="50893"/>
                    <a:pt x="23784" y="49064"/>
                  </a:cubicBezTo>
                  <a:lnTo>
                    <a:pt x="27686" y="55922"/>
                  </a:lnTo>
                  <a:cubicBezTo>
                    <a:pt x="24640" y="58761"/>
                    <a:pt x="20733" y="60361"/>
                    <a:pt x="16543" y="60399"/>
                  </a:cubicBezTo>
                  <a:cubicBezTo>
                    <a:pt x="12636" y="60466"/>
                    <a:pt x="8827" y="58951"/>
                    <a:pt x="6064" y="56208"/>
                  </a:cubicBezTo>
                  <a:cubicBezTo>
                    <a:pt x="3111" y="53160"/>
                    <a:pt x="1492" y="49026"/>
                    <a:pt x="1683" y="44778"/>
                  </a:cubicBezTo>
                  <a:lnTo>
                    <a:pt x="1683" y="21823"/>
                  </a:lnTo>
                  <a:lnTo>
                    <a:pt x="-4033" y="21823"/>
                  </a:lnTo>
                  <a:lnTo>
                    <a:pt x="-4033" y="14108"/>
                  </a:lnTo>
                  <a:lnTo>
                    <a:pt x="1683" y="14108"/>
                  </a:lnTo>
                  <a:lnTo>
                    <a:pt x="1683" y="-180"/>
                  </a:lnTo>
                  <a:lnTo>
                    <a:pt x="11208" y="-180"/>
                  </a:lnTo>
                  <a:lnTo>
                    <a:pt x="11208" y="14108"/>
                  </a:lnTo>
                  <a:lnTo>
                    <a:pt x="23212" y="14108"/>
                  </a:lnTo>
                  <a:lnTo>
                    <a:pt x="23212" y="21823"/>
                  </a:lnTo>
                  <a:close/>
                </a:path>
              </a:pathLst>
            </a:custGeom>
            <a:solidFill>
              <a:srgbClr val="6D6E71"/>
            </a:solidFill>
            <a:ln w="9525" cap="flat">
              <a:noFill/>
              <a:prstDash val="solid"/>
              <a:miter/>
            </a:ln>
          </p:spPr>
          <p:txBody>
            <a:bodyPr rtlCol="0" anchor="ctr"/>
            <a:lstStyle/>
            <a:p>
              <a:endParaRPr lang="en-US"/>
            </a:p>
          </p:txBody>
        </p:sp>
        <p:sp>
          <p:nvSpPr>
            <p:cNvPr id="1647" name="Freeform: Shape 1646">
              <a:extLst>
                <a:ext uri="{FF2B5EF4-FFF2-40B4-BE49-F238E27FC236}">
                  <a16:creationId xmlns:a16="http://schemas.microsoft.com/office/drawing/2014/main" id="{29305E4A-0C35-4E49-85E0-85E6A7726654}"/>
                </a:ext>
              </a:extLst>
            </p:cNvPr>
            <p:cNvSpPr/>
            <p:nvPr/>
          </p:nvSpPr>
          <p:spPr>
            <a:xfrm>
              <a:off x="7581745" y="1280571"/>
              <a:ext cx="62840" cy="61437"/>
            </a:xfrm>
            <a:custGeom>
              <a:avLst/>
              <a:gdLst>
                <a:gd name="connsiteX0" fmla="*/ 37116 w 48006"/>
                <a:gd name="connsiteY0" fmla="*/ 40004 h 46934"/>
                <a:gd name="connsiteX1" fmla="*/ 2825 w 48006"/>
                <a:gd name="connsiteY1" fmla="*/ 40004 h 46934"/>
                <a:gd name="connsiteX2" fmla="*/ 2825 w 48006"/>
                <a:gd name="connsiteY2" fmla="*/ 6571 h 46934"/>
                <a:gd name="connsiteX3" fmla="*/ 37116 w 48006"/>
                <a:gd name="connsiteY3" fmla="*/ 6571 h 46934"/>
                <a:gd name="connsiteX4" fmla="*/ 37116 w 48006"/>
                <a:gd name="connsiteY4" fmla="*/ 40004 h 46934"/>
                <a:gd name="connsiteX5" fmla="*/ 9685 w 48006"/>
                <a:gd name="connsiteY5" fmla="*/ 34003 h 46934"/>
                <a:gd name="connsiteX6" fmla="*/ 30353 w 48006"/>
                <a:gd name="connsiteY6" fmla="*/ 34003 h 46934"/>
                <a:gd name="connsiteX7" fmla="*/ 30353 w 48006"/>
                <a:gd name="connsiteY7" fmla="*/ 12571 h 46934"/>
                <a:gd name="connsiteX8" fmla="*/ 9685 w 48006"/>
                <a:gd name="connsiteY8" fmla="*/ 12571 h 46934"/>
                <a:gd name="connsiteX9" fmla="*/ 9685 w 48006"/>
                <a:gd name="connsiteY9" fmla="*/ 34003 h 46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006" h="46934">
                  <a:moveTo>
                    <a:pt x="37116" y="40004"/>
                  </a:moveTo>
                  <a:cubicBezTo>
                    <a:pt x="27493" y="49005"/>
                    <a:pt x="12443" y="49005"/>
                    <a:pt x="2825" y="40004"/>
                  </a:cubicBezTo>
                  <a:cubicBezTo>
                    <a:pt x="-6319" y="30736"/>
                    <a:pt x="-6319" y="15839"/>
                    <a:pt x="2825" y="6571"/>
                  </a:cubicBezTo>
                  <a:cubicBezTo>
                    <a:pt x="12443" y="-2430"/>
                    <a:pt x="27493" y="-2430"/>
                    <a:pt x="37116" y="6571"/>
                  </a:cubicBezTo>
                  <a:cubicBezTo>
                    <a:pt x="46259" y="15839"/>
                    <a:pt x="46259" y="30736"/>
                    <a:pt x="37116" y="40004"/>
                  </a:cubicBezTo>
                  <a:close/>
                  <a:moveTo>
                    <a:pt x="9685" y="34003"/>
                  </a:moveTo>
                  <a:cubicBezTo>
                    <a:pt x="15494" y="39575"/>
                    <a:pt x="24638" y="39575"/>
                    <a:pt x="30353" y="34003"/>
                  </a:cubicBezTo>
                  <a:cubicBezTo>
                    <a:pt x="35781" y="27897"/>
                    <a:pt x="35781" y="18677"/>
                    <a:pt x="30353" y="12571"/>
                  </a:cubicBezTo>
                  <a:cubicBezTo>
                    <a:pt x="24638" y="6999"/>
                    <a:pt x="15494" y="6999"/>
                    <a:pt x="9685" y="12571"/>
                  </a:cubicBezTo>
                  <a:cubicBezTo>
                    <a:pt x="4253" y="18677"/>
                    <a:pt x="4253" y="27897"/>
                    <a:pt x="9685" y="34003"/>
                  </a:cubicBezTo>
                  <a:close/>
                </a:path>
              </a:pathLst>
            </a:custGeom>
            <a:solidFill>
              <a:srgbClr val="6D6E71"/>
            </a:solidFill>
            <a:ln w="9525" cap="flat">
              <a:noFill/>
              <a:prstDash val="solid"/>
              <a:miter/>
            </a:ln>
          </p:spPr>
          <p:txBody>
            <a:bodyPr rtlCol="0" anchor="ctr"/>
            <a:lstStyle/>
            <a:p>
              <a:endParaRPr lang="en-US"/>
            </a:p>
          </p:txBody>
        </p:sp>
        <p:sp>
          <p:nvSpPr>
            <p:cNvPr id="1648" name="Freeform: Shape 1647">
              <a:extLst>
                <a:ext uri="{FF2B5EF4-FFF2-40B4-BE49-F238E27FC236}">
                  <a16:creationId xmlns:a16="http://schemas.microsoft.com/office/drawing/2014/main" id="{1D6CCC62-EB58-4F12-9495-88ED219066FB}"/>
                </a:ext>
              </a:extLst>
            </p:cNvPr>
            <p:cNvSpPr/>
            <p:nvPr/>
          </p:nvSpPr>
          <p:spPr>
            <a:xfrm>
              <a:off x="7654433" y="1255741"/>
              <a:ext cx="41519" cy="85159"/>
            </a:xfrm>
            <a:custGeom>
              <a:avLst/>
              <a:gdLst>
                <a:gd name="connsiteX0" fmla="*/ 11208 w 31718"/>
                <a:gd name="connsiteY0" fmla="*/ 15347 h 65056"/>
                <a:gd name="connsiteX1" fmla="*/ 11208 w 31718"/>
                <a:gd name="connsiteY1" fmla="*/ 19061 h 65056"/>
                <a:gd name="connsiteX2" fmla="*/ 23212 w 31718"/>
                <a:gd name="connsiteY2" fmla="*/ 19061 h 65056"/>
                <a:gd name="connsiteX3" fmla="*/ 23212 w 31718"/>
                <a:gd name="connsiteY3" fmla="*/ 26777 h 65056"/>
                <a:gd name="connsiteX4" fmla="*/ 11208 w 31718"/>
                <a:gd name="connsiteY4" fmla="*/ 26777 h 65056"/>
                <a:gd name="connsiteX5" fmla="*/ 11208 w 31718"/>
                <a:gd name="connsiteY5" fmla="*/ 64877 h 65056"/>
                <a:gd name="connsiteX6" fmla="*/ 1683 w 31718"/>
                <a:gd name="connsiteY6" fmla="*/ 64877 h 65056"/>
                <a:gd name="connsiteX7" fmla="*/ 1683 w 31718"/>
                <a:gd name="connsiteY7" fmla="*/ 26777 h 65056"/>
                <a:gd name="connsiteX8" fmla="*/ -4033 w 31718"/>
                <a:gd name="connsiteY8" fmla="*/ 26777 h 65056"/>
                <a:gd name="connsiteX9" fmla="*/ -4033 w 31718"/>
                <a:gd name="connsiteY9" fmla="*/ 19061 h 65056"/>
                <a:gd name="connsiteX10" fmla="*/ 1683 w 31718"/>
                <a:gd name="connsiteY10" fmla="*/ 19061 h 65056"/>
                <a:gd name="connsiteX11" fmla="*/ 1683 w 31718"/>
                <a:gd name="connsiteY11" fmla="*/ 15537 h 65056"/>
                <a:gd name="connsiteX12" fmla="*/ 6064 w 31718"/>
                <a:gd name="connsiteY12" fmla="*/ 4107 h 65056"/>
                <a:gd name="connsiteX13" fmla="*/ 16445 w 31718"/>
                <a:gd name="connsiteY13" fmla="*/ -179 h 65056"/>
                <a:gd name="connsiteX14" fmla="*/ 27686 w 31718"/>
                <a:gd name="connsiteY14" fmla="*/ 4393 h 65056"/>
                <a:gd name="connsiteX15" fmla="*/ 23779 w 31718"/>
                <a:gd name="connsiteY15" fmla="*/ 11156 h 65056"/>
                <a:gd name="connsiteX16" fmla="*/ 17780 w 31718"/>
                <a:gd name="connsiteY16" fmla="*/ 8203 h 65056"/>
                <a:gd name="connsiteX17" fmla="*/ 13017 w 31718"/>
                <a:gd name="connsiteY17" fmla="*/ 10108 h 65056"/>
                <a:gd name="connsiteX18" fmla="*/ 11208 w 31718"/>
                <a:gd name="connsiteY18" fmla="*/ 15347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5056">
                  <a:moveTo>
                    <a:pt x="11208" y="15347"/>
                  </a:moveTo>
                  <a:lnTo>
                    <a:pt x="11208" y="19061"/>
                  </a:lnTo>
                  <a:lnTo>
                    <a:pt x="23212" y="19061"/>
                  </a:lnTo>
                  <a:lnTo>
                    <a:pt x="23212" y="26777"/>
                  </a:lnTo>
                  <a:lnTo>
                    <a:pt x="11208" y="26777"/>
                  </a:lnTo>
                  <a:lnTo>
                    <a:pt x="11208" y="64877"/>
                  </a:lnTo>
                  <a:lnTo>
                    <a:pt x="1683" y="64877"/>
                  </a:lnTo>
                  <a:lnTo>
                    <a:pt x="1683" y="26777"/>
                  </a:lnTo>
                  <a:lnTo>
                    <a:pt x="-4033" y="26777"/>
                  </a:lnTo>
                  <a:lnTo>
                    <a:pt x="-4033" y="19061"/>
                  </a:lnTo>
                  <a:lnTo>
                    <a:pt x="1683" y="19061"/>
                  </a:lnTo>
                  <a:lnTo>
                    <a:pt x="1683" y="15537"/>
                  </a:lnTo>
                  <a:cubicBezTo>
                    <a:pt x="1492" y="11280"/>
                    <a:pt x="3018" y="7127"/>
                    <a:pt x="6064" y="4107"/>
                  </a:cubicBezTo>
                  <a:cubicBezTo>
                    <a:pt x="8827" y="1316"/>
                    <a:pt x="12543" y="-227"/>
                    <a:pt x="16445" y="-179"/>
                  </a:cubicBezTo>
                  <a:cubicBezTo>
                    <a:pt x="20640" y="-141"/>
                    <a:pt x="24640" y="1497"/>
                    <a:pt x="27686" y="4393"/>
                  </a:cubicBezTo>
                  <a:lnTo>
                    <a:pt x="23779" y="11156"/>
                  </a:lnTo>
                  <a:cubicBezTo>
                    <a:pt x="22259" y="9375"/>
                    <a:pt x="20068" y="8298"/>
                    <a:pt x="17780" y="8203"/>
                  </a:cubicBezTo>
                  <a:cubicBezTo>
                    <a:pt x="15971" y="8117"/>
                    <a:pt x="14254" y="8813"/>
                    <a:pt x="13017" y="10108"/>
                  </a:cubicBezTo>
                  <a:cubicBezTo>
                    <a:pt x="11780" y="11565"/>
                    <a:pt x="11115" y="13432"/>
                    <a:pt x="11208" y="15347"/>
                  </a:cubicBezTo>
                  <a:close/>
                </a:path>
              </a:pathLst>
            </a:custGeom>
            <a:solidFill>
              <a:srgbClr val="6D6E71"/>
            </a:solidFill>
            <a:ln w="9525" cap="flat">
              <a:noFill/>
              <a:prstDash val="solid"/>
              <a:miter/>
            </a:ln>
          </p:spPr>
          <p:txBody>
            <a:bodyPr rtlCol="0" anchor="ctr"/>
            <a:lstStyle/>
            <a:p>
              <a:endParaRPr lang="en-US"/>
            </a:p>
          </p:txBody>
        </p:sp>
        <p:sp>
          <p:nvSpPr>
            <p:cNvPr id="1649" name="Freeform: Shape 1648">
              <a:extLst>
                <a:ext uri="{FF2B5EF4-FFF2-40B4-BE49-F238E27FC236}">
                  <a16:creationId xmlns:a16="http://schemas.microsoft.com/office/drawing/2014/main" id="{D805CFBD-489B-4B2B-9A29-714F97868A00}"/>
                </a:ext>
              </a:extLst>
            </p:cNvPr>
            <p:cNvSpPr/>
            <p:nvPr/>
          </p:nvSpPr>
          <p:spPr>
            <a:xfrm>
              <a:off x="7727995" y="1255494"/>
              <a:ext cx="59891" cy="93263"/>
            </a:xfrm>
            <a:custGeom>
              <a:avLst/>
              <a:gdLst>
                <a:gd name="connsiteX0" fmla="*/ 17115 w 45753"/>
                <a:gd name="connsiteY0" fmla="*/ 71067 h 71247"/>
                <a:gd name="connsiteX1" fmla="*/ 17115 w 45753"/>
                <a:gd name="connsiteY1" fmla="*/ 64781 h 71247"/>
                <a:gd name="connsiteX2" fmla="*/ -4033 w 45753"/>
                <a:gd name="connsiteY2" fmla="*/ 55256 h 71247"/>
                <a:gd name="connsiteX3" fmla="*/ 2255 w 45753"/>
                <a:gd name="connsiteY3" fmla="*/ 47826 h 71247"/>
                <a:gd name="connsiteX4" fmla="*/ 17115 w 45753"/>
                <a:gd name="connsiteY4" fmla="*/ 55256 h 71247"/>
                <a:gd name="connsiteX5" fmla="*/ 17115 w 45753"/>
                <a:gd name="connsiteY5" fmla="*/ 38587 h 71247"/>
                <a:gd name="connsiteX6" fmla="*/ 2920 w 45753"/>
                <a:gd name="connsiteY6" fmla="*/ 32491 h 71247"/>
                <a:gd name="connsiteX7" fmla="*/ -1652 w 45753"/>
                <a:gd name="connsiteY7" fmla="*/ 21347 h 71247"/>
                <a:gd name="connsiteX8" fmla="*/ 3590 w 45753"/>
                <a:gd name="connsiteY8" fmla="*/ 9250 h 71247"/>
                <a:gd name="connsiteX9" fmla="*/ 17115 w 45753"/>
                <a:gd name="connsiteY9" fmla="*/ 4106 h 71247"/>
                <a:gd name="connsiteX10" fmla="*/ 17115 w 45753"/>
                <a:gd name="connsiteY10" fmla="*/ -180 h 71247"/>
                <a:gd name="connsiteX11" fmla="*/ 22542 w 45753"/>
                <a:gd name="connsiteY11" fmla="*/ -180 h 71247"/>
                <a:gd name="connsiteX12" fmla="*/ 22542 w 45753"/>
                <a:gd name="connsiteY12" fmla="*/ 4202 h 71247"/>
                <a:gd name="connsiteX13" fmla="*/ 40355 w 45753"/>
                <a:gd name="connsiteY13" fmla="*/ 10583 h 71247"/>
                <a:gd name="connsiteX14" fmla="*/ 34830 w 45753"/>
                <a:gd name="connsiteY14" fmla="*/ 18489 h 71247"/>
                <a:gd name="connsiteX15" fmla="*/ 22542 w 45753"/>
                <a:gd name="connsiteY15" fmla="*/ 13536 h 71247"/>
                <a:gd name="connsiteX16" fmla="*/ 22542 w 45753"/>
                <a:gd name="connsiteY16" fmla="*/ 29633 h 71247"/>
                <a:gd name="connsiteX17" fmla="*/ 22542 w 45753"/>
                <a:gd name="connsiteY17" fmla="*/ 29633 h 71247"/>
                <a:gd name="connsiteX18" fmla="*/ 37021 w 45753"/>
                <a:gd name="connsiteY18" fmla="*/ 35920 h 71247"/>
                <a:gd name="connsiteX19" fmla="*/ 41690 w 45753"/>
                <a:gd name="connsiteY19" fmla="*/ 47350 h 71247"/>
                <a:gd name="connsiteX20" fmla="*/ 36355 w 45753"/>
                <a:gd name="connsiteY20" fmla="*/ 59542 h 71247"/>
                <a:gd name="connsiteX21" fmla="*/ 22259 w 45753"/>
                <a:gd name="connsiteY21" fmla="*/ 64685 h 71247"/>
                <a:gd name="connsiteX22" fmla="*/ 22259 w 45753"/>
                <a:gd name="connsiteY22" fmla="*/ 70877 h 71247"/>
                <a:gd name="connsiteX23" fmla="*/ 11017 w 45753"/>
                <a:gd name="connsiteY23" fmla="*/ 15727 h 71247"/>
                <a:gd name="connsiteX24" fmla="*/ 8827 w 45753"/>
                <a:gd name="connsiteY24" fmla="*/ 20489 h 71247"/>
                <a:gd name="connsiteX25" fmla="*/ 10543 w 45753"/>
                <a:gd name="connsiteY25" fmla="*/ 25061 h 71247"/>
                <a:gd name="connsiteX26" fmla="*/ 17115 w 45753"/>
                <a:gd name="connsiteY26" fmla="*/ 28300 h 71247"/>
                <a:gd name="connsiteX27" fmla="*/ 17115 w 45753"/>
                <a:gd name="connsiteY27" fmla="*/ 13441 h 71247"/>
                <a:gd name="connsiteX28" fmla="*/ 11017 w 45753"/>
                <a:gd name="connsiteY28" fmla="*/ 15727 h 71247"/>
                <a:gd name="connsiteX29" fmla="*/ 29021 w 45753"/>
                <a:gd name="connsiteY29" fmla="*/ 53255 h 71247"/>
                <a:gd name="connsiteX30" fmla="*/ 31495 w 45753"/>
                <a:gd name="connsiteY30" fmla="*/ 48302 h 71247"/>
                <a:gd name="connsiteX31" fmla="*/ 29593 w 45753"/>
                <a:gd name="connsiteY31" fmla="*/ 43540 h 71247"/>
                <a:gd name="connsiteX32" fmla="*/ 22542 w 45753"/>
                <a:gd name="connsiteY32" fmla="*/ 40301 h 71247"/>
                <a:gd name="connsiteX33" fmla="*/ 22542 w 45753"/>
                <a:gd name="connsiteY33" fmla="*/ 55732 h 71247"/>
                <a:gd name="connsiteX34" fmla="*/ 29021 w 45753"/>
                <a:gd name="connsiteY34" fmla="*/ 53255 h 71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753" h="71247">
                  <a:moveTo>
                    <a:pt x="17115" y="71067"/>
                  </a:moveTo>
                  <a:lnTo>
                    <a:pt x="17115" y="64781"/>
                  </a:lnTo>
                  <a:cubicBezTo>
                    <a:pt x="9208" y="63952"/>
                    <a:pt x="1781" y="60609"/>
                    <a:pt x="-4033" y="55256"/>
                  </a:cubicBezTo>
                  <a:lnTo>
                    <a:pt x="2255" y="47826"/>
                  </a:lnTo>
                  <a:cubicBezTo>
                    <a:pt x="6353" y="51665"/>
                    <a:pt x="11590" y="54246"/>
                    <a:pt x="17115" y="55256"/>
                  </a:cubicBezTo>
                  <a:lnTo>
                    <a:pt x="17115" y="38587"/>
                  </a:lnTo>
                  <a:cubicBezTo>
                    <a:pt x="11971" y="37682"/>
                    <a:pt x="7115" y="35596"/>
                    <a:pt x="2920" y="32491"/>
                  </a:cubicBezTo>
                  <a:cubicBezTo>
                    <a:pt x="-219" y="29700"/>
                    <a:pt x="-1935" y="25576"/>
                    <a:pt x="-1652" y="21347"/>
                  </a:cubicBezTo>
                  <a:cubicBezTo>
                    <a:pt x="-1842" y="16736"/>
                    <a:pt x="162" y="12298"/>
                    <a:pt x="3590" y="9250"/>
                  </a:cubicBezTo>
                  <a:cubicBezTo>
                    <a:pt x="7306" y="5973"/>
                    <a:pt x="12162" y="4154"/>
                    <a:pt x="17115" y="4106"/>
                  </a:cubicBezTo>
                  <a:lnTo>
                    <a:pt x="17115" y="-180"/>
                  </a:lnTo>
                  <a:lnTo>
                    <a:pt x="22542" y="-180"/>
                  </a:lnTo>
                  <a:lnTo>
                    <a:pt x="22542" y="4202"/>
                  </a:lnTo>
                  <a:cubicBezTo>
                    <a:pt x="28928" y="4649"/>
                    <a:pt x="35118" y="6859"/>
                    <a:pt x="40355" y="10583"/>
                  </a:cubicBezTo>
                  <a:lnTo>
                    <a:pt x="34830" y="18489"/>
                  </a:lnTo>
                  <a:cubicBezTo>
                    <a:pt x="31212" y="15860"/>
                    <a:pt x="27021" y="14165"/>
                    <a:pt x="22542" y="13536"/>
                  </a:cubicBezTo>
                  <a:lnTo>
                    <a:pt x="22542" y="29633"/>
                  </a:lnTo>
                  <a:lnTo>
                    <a:pt x="22542" y="29633"/>
                  </a:lnTo>
                  <a:cubicBezTo>
                    <a:pt x="27784" y="30576"/>
                    <a:pt x="32737" y="32729"/>
                    <a:pt x="37021" y="35920"/>
                  </a:cubicBezTo>
                  <a:cubicBezTo>
                    <a:pt x="40262" y="38816"/>
                    <a:pt x="41974" y="43026"/>
                    <a:pt x="41690" y="47350"/>
                  </a:cubicBezTo>
                  <a:cubicBezTo>
                    <a:pt x="41783" y="52008"/>
                    <a:pt x="39881" y="56475"/>
                    <a:pt x="36355" y="59542"/>
                  </a:cubicBezTo>
                  <a:cubicBezTo>
                    <a:pt x="32356" y="62818"/>
                    <a:pt x="27402" y="64638"/>
                    <a:pt x="22259" y="64685"/>
                  </a:cubicBezTo>
                  <a:lnTo>
                    <a:pt x="22259" y="70877"/>
                  </a:lnTo>
                  <a:close/>
                  <a:moveTo>
                    <a:pt x="11017" y="15727"/>
                  </a:moveTo>
                  <a:cubicBezTo>
                    <a:pt x="9590" y="16908"/>
                    <a:pt x="8827" y="18651"/>
                    <a:pt x="8827" y="20489"/>
                  </a:cubicBezTo>
                  <a:cubicBezTo>
                    <a:pt x="8734" y="22185"/>
                    <a:pt x="9399" y="23832"/>
                    <a:pt x="10543" y="25061"/>
                  </a:cubicBezTo>
                  <a:cubicBezTo>
                    <a:pt x="12445" y="26595"/>
                    <a:pt x="14733" y="27700"/>
                    <a:pt x="17115" y="28300"/>
                  </a:cubicBezTo>
                  <a:lnTo>
                    <a:pt x="17115" y="13441"/>
                  </a:lnTo>
                  <a:cubicBezTo>
                    <a:pt x="14924" y="13460"/>
                    <a:pt x="12734" y="14269"/>
                    <a:pt x="11017" y="15727"/>
                  </a:cubicBezTo>
                  <a:close/>
                  <a:moveTo>
                    <a:pt x="29021" y="53255"/>
                  </a:moveTo>
                  <a:cubicBezTo>
                    <a:pt x="30640" y="52093"/>
                    <a:pt x="31495" y="50255"/>
                    <a:pt x="31495" y="48302"/>
                  </a:cubicBezTo>
                  <a:cubicBezTo>
                    <a:pt x="31593" y="46521"/>
                    <a:pt x="30830" y="44788"/>
                    <a:pt x="29593" y="43540"/>
                  </a:cubicBezTo>
                  <a:cubicBezTo>
                    <a:pt x="27496" y="41959"/>
                    <a:pt x="25114" y="40854"/>
                    <a:pt x="22542" y="40301"/>
                  </a:cubicBezTo>
                  <a:lnTo>
                    <a:pt x="22542" y="55732"/>
                  </a:lnTo>
                  <a:cubicBezTo>
                    <a:pt x="24924" y="55599"/>
                    <a:pt x="27212" y="54732"/>
                    <a:pt x="29021" y="53255"/>
                  </a:cubicBezTo>
                  <a:close/>
                </a:path>
              </a:pathLst>
            </a:custGeom>
            <a:solidFill>
              <a:srgbClr val="6D6E71"/>
            </a:solidFill>
            <a:ln w="9525" cap="flat">
              <a:noFill/>
              <a:prstDash val="solid"/>
              <a:miter/>
            </a:ln>
          </p:spPr>
          <p:txBody>
            <a:bodyPr rtlCol="0" anchor="ctr"/>
            <a:lstStyle/>
            <a:p>
              <a:endParaRPr lang="en-US"/>
            </a:p>
          </p:txBody>
        </p:sp>
        <p:sp>
          <p:nvSpPr>
            <p:cNvPr id="1650" name="Freeform: Shape 1649">
              <a:extLst>
                <a:ext uri="{FF2B5EF4-FFF2-40B4-BE49-F238E27FC236}">
                  <a16:creationId xmlns:a16="http://schemas.microsoft.com/office/drawing/2014/main" id="{CD85F9BC-BB5F-4A99-BE26-DA765512CE30}"/>
                </a:ext>
              </a:extLst>
            </p:cNvPr>
            <p:cNvSpPr/>
            <p:nvPr/>
          </p:nvSpPr>
          <p:spPr>
            <a:xfrm>
              <a:off x="7799195" y="1262102"/>
              <a:ext cx="53748" cy="79943"/>
            </a:xfrm>
            <a:custGeom>
              <a:avLst/>
              <a:gdLst>
                <a:gd name="connsiteX0" fmla="*/ 33114 w 41060"/>
                <a:gd name="connsiteY0" fmla="*/ -180 h 61072"/>
                <a:gd name="connsiteX1" fmla="*/ 33114 w 41060"/>
                <a:gd name="connsiteY1" fmla="*/ 9345 h 61072"/>
                <a:gd name="connsiteX2" fmla="*/ 7873 w 41060"/>
                <a:gd name="connsiteY2" fmla="*/ 9345 h 61072"/>
                <a:gd name="connsiteX3" fmla="*/ 7873 w 41060"/>
                <a:gd name="connsiteY3" fmla="*/ 24109 h 61072"/>
                <a:gd name="connsiteX4" fmla="*/ 16445 w 41060"/>
                <a:gd name="connsiteY4" fmla="*/ 22013 h 61072"/>
                <a:gd name="connsiteX5" fmla="*/ 30923 w 41060"/>
                <a:gd name="connsiteY5" fmla="*/ 27062 h 61072"/>
                <a:gd name="connsiteX6" fmla="*/ 37016 w 41060"/>
                <a:gd name="connsiteY6" fmla="*/ 40778 h 61072"/>
                <a:gd name="connsiteX7" fmla="*/ 30635 w 41060"/>
                <a:gd name="connsiteY7" fmla="*/ 55160 h 61072"/>
                <a:gd name="connsiteX8" fmla="*/ 15017 w 41060"/>
                <a:gd name="connsiteY8" fmla="*/ 60875 h 61072"/>
                <a:gd name="connsiteX9" fmla="*/ -4033 w 41060"/>
                <a:gd name="connsiteY9" fmla="*/ 52874 h 61072"/>
                <a:gd name="connsiteX10" fmla="*/ 1395 w 41060"/>
                <a:gd name="connsiteY10" fmla="*/ 45445 h 61072"/>
                <a:gd name="connsiteX11" fmla="*/ 3204 w 41060"/>
                <a:gd name="connsiteY11" fmla="*/ 47064 h 61072"/>
                <a:gd name="connsiteX12" fmla="*/ 7966 w 41060"/>
                <a:gd name="connsiteY12" fmla="*/ 49636 h 61072"/>
                <a:gd name="connsiteX13" fmla="*/ 15873 w 41060"/>
                <a:gd name="connsiteY13" fmla="*/ 51160 h 61072"/>
                <a:gd name="connsiteX14" fmla="*/ 23682 w 41060"/>
                <a:gd name="connsiteY14" fmla="*/ 48588 h 61072"/>
                <a:gd name="connsiteX15" fmla="*/ 27207 w 41060"/>
                <a:gd name="connsiteY15" fmla="*/ 41159 h 61072"/>
                <a:gd name="connsiteX16" fmla="*/ 23398 w 41060"/>
                <a:gd name="connsiteY16" fmla="*/ 33539 h 61072"/>
                <a:gd name="connsiteX17" fmla="*/ 13873 w 41060"/>
                <a:gd name="connsiteY17" fmla="*/ 30776 h 61072"/>
                <a:gd name="connsiteX18" fmla="*/ 3111 w 41060"/>
                <a:gd name="connsiteY18" fmla="*/ 33634 h 61072"/>
                <a:gd name="connsiteX19" fmla="*/ -1177 w 41060"/>
                <a:gd name="connsiteY19" fmla="*/ 28966 h 61072"/>
                <a:gd name="connsiteX20" fmla="*/ -1177 w 41060"/>
                <a:gd name="connsiteY20" fmla="*/ 391 h 61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060" h="61072">
                  <a:moveTo>
                    <a:pt x="33114" y="-180"/>
                  </a:moveTo>
                  <a:lnTo>
                    <a:pt x="33114" y="9345"/>
                  </a:lnTo>
                  <a:lnTo>
                    <a:pt x="7873" y="9345"/>
                  </a:lnTo>
                  <a:lnTo>
                    <a:pt x="7873" y="24109"/>
                  </a:lnTo>
                  <a:cubicBezTo>
                    <a:pt x="10538" y="22699"/>
                    <a:pt x="13492" y="21985"/>
                    <a:pt x="16445" y="22013"/>
                  </a:cubicBezTo>
                  <a:cubicBezTo>
                    <a:pt x="21682" y="21918"/>
                    <a:pt x="26826" y="23709"/>
                    <a:pt x="30923" y="27062"/>
                  </a:cubicBezTo>
                  <a:cubicBezTo>
                    <a:pt x="35016" y="30434"/>
                    <a:pt x="37207" y="35510"/>
                    <a:pt x="37016" y="40778"/>
                  </a:cubicBezTo>
                  <a:cubicBezTo>
                    <a:pt x="37114" y="46283"/>
                    <a:pt x="34825" y="51569"/>
                    <a:pt x="30635" y="55160"/>
                  </a:cubicBezTo>
                  <a:cubicBezTo>
                    <a:pt x="26351" y="58999"/>
                    <a:pt x="20728" y="61047"/>
                    <a:pt x="15017" y="60875"/>
                  </a:cubicBezTo>
                  <a:cubicBezTo>
                    <a:pt x="7776" y="61142"/>
                    <a:pt x="823" y="58208"/>
                    <a:pt x="-4033" y="52874"/>
                  </a:cubicBezTo>
                  <a:lnTo>
                    <a:pt x="1395" y="45445"/>
                  </a:lnTo>
                  <a:cubicBezTo>
                    <a:pt x="1967" y="46054"/>
                    <a:pt x="2539" y="46597"/>
                    <a:pt x="3204" y="47064"/>
                  </a:cubicBezTo>
                  <a:cubicBezTo>
                    <a:pt x="4632" y="48121"/>
                    <a:pt x="6250" y="48979"/>
                    <a:pt x="7966" y="49636"/>
                  </a:cubicBezTo>
                  <a:cubicBezTo>
                    <a:pt x="10441" y="50703"/>
                    <a:pt x="13110" y="51217"/>
                    <a:pt x="15873" y="51160"/>
                  </a:cubicBezTo>
                  <a:cubicBezTo>
                    <a:pt x="18729" y="51169"/>
                    <a:pt x="21398" y="50265"/>
                    <a:pt x="23682" y="48588"/>
                  </a:cubicBezTo>
                  <a:cubicBezTo>
                    <a:pt x="26063" y="46855"/>
                    <a:pt x="27300" y="44064"/>
                    <a:pt x="27207" y="41159"/>
                  </a:cubicBezTo>
                  <a:cubicBezTo>
                    <a:pt x="27398" y="38120"/>
                    <a:pt x="25970" y="35225"/>
                    <a:pt x="23398" y="33539"/>
                  </a:cubicBezTo>
                  <a:cubicBezTo>
                    <a:pt x="20635" y="31605"/>
                    <a:pt x="17301" y="30634"/>
                    <a:pt x="13873" y="30776"/>
                  </a:cubicBezTo>
                  <a:cubicBezTo>
                    <a:pt x="10064" y="30776"/>
                    <a:pt x="6348" y="31767"/>
                    <a:pt x="3111" y="33634"/>
                  </a:cubicBezTo>
                  <a:lnTo>
                    <a:pt x="-1177" y="28966"/>
                  </a:lnTo>
                  <a:lnTo>
                    <a:pt x="-1177" y="391"/>
                  </a:lnTo>
                  <a:close/>
                </a:path>
              </a:pathLst>
            </a:custGeom>
            <a:solidFill>
              <a:srgbClr val="6D6E71"/>
            </a:solidFill>
            <a:ln w="9525" cap="flat">
              <a:noFill/>
              <a:prstDash val="solid"/>
              <a:miter/>
            </a:ln>
          </p:spPr>
          <p:txBody>
            <a:bodyPr rtlCol="0" anchor="ctr"/>
            <a:lstStyle/>
            <a:p>
              <a:endParaRPr lang="en-US"/>
            </a:p>
          </p:txBody>
        </p:sp>
        <p:sp>
          <p:nvSpPr>
            <p:cNvPr id="1651" name="Freeform: Shape 1650">
              <a:extLst>
                <a:ext uri="{FF2B5EF4-FFF2-40B4-BE49-F238E27FC236}">
                  <a16:creationId xmlns:a16="http://schemas.microsoft.com/office/drawing/2014/main" id="{677BD61C-2339-410B-BD37-8B749BC96FC8}"/>
                </a:ext>
              </a:extLst>
            </p:cNvPr>
            <p:cNvSpPr/>
            <p:nvPr/>
          </p:nvSpPr>
          <p:spPr>
            <a:xfrm>
              <a:off x="7865640" y="1324839"/>
              <a:ext cx="16839" cy="27408"/>
            </a:xfrm>
            <a:custGeom>
              <a:avLst/>
              <a:gdLst>
                <a:gd name="connsiteX0" fmla="*/ -4028 w 12864"/>
                <a:gd name="connsiteY0" fmla="*/ 6185 h 20938"/>
                <a:gd name="connsiteX1" fmla="*/ -2121 w 12864"/>
                <a:gd name="connsiteY1" fmla="*/ 1613 h 20938"/>
                <a:gd name="connsiteX2" fmla="*/ 6832 w 12864"/>
                <a:gd name="connsiteY2" fmla="*/ 1613 h 20938"/>
                <a:gd name="connsiteX3" fmla="*/ 8831 w 12864"/>
                <a:gd name="connsiteY3" fmla="*/ 6090 h 20938"/>
                <a:gd name="connsiteX4" fmla="*/ 6450 w 12864"/>
                <a:gd name="connsiteY4" fmla="*/ 12281 h 20938"/>
                <a:gd name="connsiteX5" fmla="*/ 1306 w 12864"/>
                <a:gd name="connsiteY5" fmla="*/ 20758 h 20938"/>
                <a:gd name="connsiteX6" fmla="*/ -3647 w 12864"/>
                <a:gd name="connsiteY6" fmla="*/ 20758 h 20938"/>
                <a:gd name="connsiteX7" fmla="*/ -503 w 12864"/>
                <a:gd name="connsiteY7" fmla="*/ 11900 h 20938"/>
                <a:gd name="connsiteX8" fmla="*/ -4028 w 12864"/>
                <a:gd name="connsiteY8" fmla="*/ 6185 h 20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864" h="20938">
                  <a:moveTo>
                    <a:pt x="-4028" y="6185"/>
                  </a:moveTo>
                  <a:cubicBezTo>
                    <a:pt x="-4028" y="4461"/>
                    <a:pt x="-3359" y="2813"/>
                    <a:pt x="-2121" y="1613"/>
                  </a:cubicBezTo>
                  <a:cubicBezTo>
                    <a:pt x="353" y="-778"/>
                    <a:pt x="4357" y="-778"/>
                    <a:pt x="6832" y="1613"/>
                  </a:cubicBezTo>
                  <a:cubicBezTo>
                    <a:pt x="8069" y="2747"/>
                    <a:pt x="8831" y="4375"/>
                    <a:pt x="8831" y="6090"/>
                  </a:cubicBezTo>
                  <a:cubicBezTo>
                    <a:pt x="8641" y="8328"/>
                    <a:pt x="7785" y="10471"/>
                    <a:pt x="6450" y="12281"/>
                  </a:cubicBezTo>
                  <a:lnTo>
                    <a:pt x="1306" y="20758"/>
                  </a:lnTo>
                  <a:lnTo>
                    <a:pt x="-3647" y="20758"/>
                  </a:lnTo>
                  <a:lnTo>
                    <a:pt x="-503" y="11900"/>
                  </a:lnTo>
                  <a:cubicBezTo>
                    <a:pt x="-2786" y="10909"/>
                    <a:pt x="-4121" y="8633"/>
                    <a:pt x="-4028" y="6185"/>
                  </a:cubicBezTo>
                  <a:close/>
                </a:path>
              </a:pathLst>
            </a:custGeom>
            <a:solidFill>
              <a:srgbClr val="6D6E71"/>
            </a:solidFill>
            <a:ln w="9525" cap="flat">
              <a:noFill/>
              <a:prstDash val="solid"/>
              <a:miter/>
            </a:ln>
          </p:spPr>
          <p:txBody>
            <a:bodyPr rtlCol="0" anchor="ctr"/>
            <a:lstStyle/>
            <a:p>
              <a:endParaRPr lang="en-US"/>
            </a:p>
          </p:txBody>
        </p:sp>
        <p:sp>
          <p:nvSpPr>
            <p:cNvPr id="1652" name="Freeform: Shape 1651">
              <a:extLst>
                <a:ext uri="{FF2B5EF4-FFF2-40B4-BE49-F238E27FC236}">
                  <a16:creationId xmlns:a16="http://schemas.microsoft.com/office/drawing/2014/main" id="{AAE8A941-3444-423E-930A-A451EAC764BE}"/>
                </a:ext>
              </a:extLst>
            </p:cNvPr>
            <p:cNvSpPr/>
            <p:nvPr/>
          </p:nvSpPr>
          <p:spPr>
            <a:xfrm>
              <a:off x="7895354" y="1260387"/>
              <a:ext cx="63898" cy="81115"/>
            </a:xfrm>
            <a:custGeom>
              <a:avLst/>
              <a:gdLst>
                <a:gd name="connsiteX0" fmla="*/ 2037 w 48814"/>
                <a:gd name="connsiteY0" fmla="*/ 53327 h 61967"/>
                <a:gd name="connsiteX1" fmla="*/ 2037 w 48814"/>
                <a:gd name="connsiteY1" fmla="*/ 8179 h 61967"/>
                <a:gd name="connsiteX2" fmla="*/ 36328 w 48814"/>
                <a:gd name="connsiteY2" fmla="*/ 5769 h 61967"/>
                <a:gd name="connsiteX3" fmla="*/ 38709 w 48814"/>
                <a:gd name="connsiteY3" fmla="*/ 8179 h 61967"/>
                <a:gd name="connsiteX4" fmla="*/ 38709 w 48814"/>
                <a:gd name="connsiteY4" fmla="*/ 53327 h 61967"/>
                <a:gd name="connsiteX5" fmla="*/ 4706 w 48814"/>
                <a:gd name="connsiteY5" fmla="*/ 56023 h 61967"/>
                <a:gd name="connsiteX6" fmla="*/ 2037 w 48814"/>
                <a:gd name="connsiteY6" fmla="*/ 53327 h 61967"/>
                <a:gd name="connsiteX7" fmla="*/ 9278 w 48814"/>
                <a:gd name="connsiteY7" fmla="*/ 14560 h 61967"/>
                <a:gd name="connsiteX8" fmla="*/ 9278 w 48814"/>
                <a:gd name="connsiteY8" fmla="*/ 46945 h 61967"/>
                <a:gd name="connsiteX9" fmla="*/ 20422 w 48814"/>
                <a:gd name="connsiteY9" fmla="*/ 53137 h 61967"/>
                <a:gd name="connsiteX10" fmla="*/ 31374 w 48814"/>
                <a:gd name="connsiteY10" fmla="*/ 47041 h 61967"/>
                <a:gd name="connsiteX11" fmla="*/ 31374 w 48814"/>
                <a:gd name="connsiteY11" fmla="*/ 14560 h 61967"/>
                <a:gd name="connsiteX12" fmla="*/ 20422 w 48814"/>
                <a:gd name="connsiteY12" fmla="*/ 8369 h 61967"/>
                <a:gd name="connsiteX13" fmla="*/ 9278 w 48814"/>
                <a:gd name="connsiteY13" fmla="*/ 14560 h 61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814" h="61967">
                  <a:moveTo>
                    <a:pt x="2037" y="53327"/>
                  </a:moveTo>
                  <a:cubicBezTo>
                    <a:pt x="-6056" y="39373"/>
                    <a:pt x="-6056" y="22133"/>
                    <a:pt x="2037" y="8179"/>
                  </a:cubicBezTo>
                  <a:cubicBezTo>
                    <a:pt x="10799" y="-1946"/>
                    <a:pt x="26137" y="-3022"/>
                    <a:pt x="36328" y="5769"/>
                  </a:cubicBezTo>
                  <a:cubicBezTo>
                    <a:pt x="37183" y="6521"/>
                    <a:pt x="37946" y="7322"/>
                    <a:pt x="38709" y="8179"/>
                  </a:cubicBezTo>
                  <a:cubicBezTo>
                    <a:pt x="46806" y="22133"/>
                    <a:pt x="46806" y="39373"/>
                    <a:pt x="38709" y="53327"/>
                  </a:cubicBezTo>
                  <a:cubicBezTo>
                    <a:pt x="30040" y="63452"/>
                    <a:pt x="14896" y="64662"/>
                    <a:pt x="4706" y="56023"/>
                  </a:cubicBezTo>
                  <a:cubicBezTo>
                    <a:pt x="3753" y="55194"/>
                    <a:pt x="2897" y="54299"/>
                    <a:pt x="2037" y="53327"/>
                  </a:cubicBezTo>
                  <a:close/>
                  <a:moveTo>
                    <a:pt x="9278" y="14560"/>
                  </a:moveTo>
                  <a:cubicBezTo>
                    <a:pt x="4609" y="24848"/>
                    <a:pt x="4609" y="36659"/>
                    <a:pt x="9278" y="46945"/>
                  </a:cubicBezTo>
                  <a:cubicBezTo>
                    <a:pt x="11469" y="51013"/>
                    <a:pt x="15850" y="53423"/>
                    <a:pt x="20422" y="53137"/>
                  </a:cubicBezTo>
                  <a:cubicBezTo>
                    <a:pt x="24993" y="53413"/>
                    <a:pt x="29184" y="51041"/>
                    <a:pt x="31374" y="47041"/>
                  </a:cubicBezTo>
                  <a:cubicBezTo>
                    <a:pt x="36044" y="36725"/>
                    <a:pt x="36044" y="24876"/>
                    <a:pt x="31374" y="14560"/>
                  </a:cubicBezTo>
                  <a:cubicBezTo>
                    <a:pt x="29281" y="10541"/>
                    <a:pt x="24993" y="8131"/>
                    <a:pt x="20422" y="8369"/>
                  </a:cubicBezTo>
                  <a:cubicBezTo>
                    <a:pt x="15850" y="8122"/>
                    <a:pt x="11469" y="10531"/>
                    <a:pt x="9278" y="14560"/>
                  </a:cubicBezTo>
                  <a:close/>
                </a:path>
              </a:pathLst>
            </a:custGeom>
            <a:solidFill>
              <a:srgbClr val="6D6E71"/>
            </a:solidFill>
            <a:ln w="9525" cap="flat">
              <a:noFill/>
              <a:prstDash val="solid"/>
              <a:miter/>
            </a:ln>
          </p:spPr>
          <p:txBody>
            <a:bodyPr rtlCol="0" anchor="ctr"/>
            <a:lstStyle/>
            <a:p>
              <a:endParaRPr lang="en-US"/>
            </a:p>
          </p:txBody>
        </p:sp>
        <p:sp>
          <p:nvSpPr>
            <p:cNvPr id="1653" name="Freeform: Shape 1652">
              <a:extLst>
                <a:ext uri="{FF2B5EF4-FFF2-40B4-BE49-F238E27FC236}">
                  <a16:creationId xmlns:a16="http://schemas.microsoft.com/office/drawing/2014/main" id="{979ECD29-D29C-495A-B7E6-FA9BCFB5101B}"/>
                </a:ext>
              </a:extLst>
            </p:cNvPr>
            <p:cNvSpPr/>
            <p:nvPr/>
          </p:nvSpPr>
          <p:spPr>
            <a:xfrm>
              <a:off x="7972533" y="1260288"/>
              <a:ext cx="63898" cy="81309"/>
            </a:xfrm>
            <a:custGeom>
              <a:avLst/>
              <a:gdLst>
                <a:gd name="connsiteX0" fmla="*/ 2037 w 48814"/>
                <a:gd name="connsiteY0" fmla="*/ 53403 h 62115"/>
                <a:gd name="connsiteX1" fmla="*/ 2037 w 48814"/>
                <a:gd name="connsiteY1" fmla="*/ 8255 h 62115"/>
                <a:gd name="connsiteX2" fmla="*/ 20422 w 48814"/>
                <a:gd name="connsiteY2" fmla="*/ -127 h 62115"/>
                <a:gd name="connsiteX3" fmla="*/ 38709 w 48814"/>
                <a:gd name="connsiteY3" fmla="*/ 8255 h 62115"/>
                <a:gd name="connsiteX4" fmla="*/ 38709 w 48814"/>
                <a:gd name="connsiteY4" fmla="*/ 53403 h 62115"/>
                <a:gd name="connsiteX5" fmla="*/ 20422 w 48814"/>
                <a:gd name="connsiteY5" fmla="*/ 61880 h 62115"/>
                <a:gd name="connsiteX6" fmla="*/ 2037 w 48814"/>
                <a:gd name="connsiteY6" fmla="*/ 53403 h 62115"/>
                <a:gd name="connsiteX7" fmla="*/ 9278 w 48814"/>
                <a:gd name="connsiteY7" fmla="*/ 14636 h 62115"/>
                <a:gd name="connsiteX8" fmla="*/ 9278 w 48814"/>
                <a:gd name="connsiteY8" fmla="*/ 47021 h 62115"/>
                <a:gd name="connsiteX9" fmla="*/ 20422 w 48814"/>
                <a:gd name="connsiteY9" fmla="*/ 53213 h 62115"/>
                <a:gd name="connsiteX10" fmla="*/ 31374 w 48814"/>
                <a:gd name="connsiteY10" fmla="*/ 47116 h 62115"/>
                <a:gd name="connsiteX11" fmla="*/ 31374 w 48814"/>
                <a:gd name="connsiteY11" fmla="*/ 14636 h 62115"/>
                <a:gd name="connsiteX12" fmla="*/ 20422 w 48814"/>
                <a:gd name="connsiteY12" fmla="*/ 8445 h 62115"/>
                <a:gd name="connsiteX13" fmla="*/ 9278 w 48814"/>
                <a:gd name="connsiteY13" fmla="*/ 14636 h 62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814" h="62115">
                  <a:moveTo>
                    <a:pt x="2037" y="53403"/>
                  </a:moveTo>
                  <a:cubicBezTo>
                    <a:pt x="-6056" y="39449"/>
                    <a:pt x="-6056" y="22209"/>
                    <a:pt x="2037" y="8255"/>
                  </a:cubicBezTo>
                  <a:cubicBezTo>
                    <a:pt x="6325" y="2539"/>
                    <a:pt x="13278" y="-613"/>
                    <a:pt x="20422" y="-127"/>
                  </a:cubicBezTo>
                  <a:cubicBezTo>
                    <a:pt x="27565" y="-632"/>
                    <a:pt x="34425" y="2530"/>
                    <a:pt x="38709" y="8255"/>
                  </a:cubicBezTo>
                  <a:cubicBezTo>
                    <a:pt x="46806" y="22209"/>
                    <a:pt x="46806" y="39449"/>
                    <a:pt x="38709" y="53403"/>
                  </a:cubicBezTo>
                  <a:cubicBezTo>
                    <a:pt x="34518" y="59194"/>
                    <a:pt x="27565" y="62404"/>
                    <a:pt x="20422" y="61880"/>
                  </a:cubicBezTo>
                  <a:cubicBezTo>
                    <a:pt x="13278" y="62375"/>
                    <a:pt x="6325" y="59185"/>
                    <a:pt x="2037" y="53403"/>
                  </a:cubicBezTo>
                  <a:close/>
                  <a:moveTo>
                    <a:pt x="9278" y="14636"/>
                  </a:moveTo>
                  <a:cubicBezTo>
                    <a:pt x="4609" y="24923"/>
                    <a:pt x="4609" y="36734"/>
                    <a:pt x="9278" y="47021"/>
                  </a:cubicBezTo>
                  <a:cubicBezTo>
                    <a:pt x="11469" y="51088"/>
                    <a:pt x="15850" y="53498"/>
                    <a:pt x="20422" y="53213"/>
                  </a:cubicBezTo>
                  <a:cubicBezTo>
                    <a:pt x="24993" y="53517"/>
                    <a:pt x="29281" y="51126"/>
                    <a:pt x="31374" y="47116"/>
                  </a:cubicBezTo>
                  <a:cubicBezTo>
                    <a:pt x="36044" y="36801"/>
                    <a:pt x="36044" y="24952"/>
                    <a:pt x="31374" y="14636"/>
                  </a:cubicBezTo>
                  <a:cubicBezTo>
                    <a:pt x="29281" y="10607"/>
                    <a:pt x="24993" y="8178"/>
                    <a:pt x="20422" y="8445"/>
                  </a:cubicBezTo>
                  <a:cubicBezTo>
                    <a:pt x="15850" y="8197"/>
                    <a:pt x="11469" y="10607"/>
                    <a:pt x="9278" y="14636"/>
                  </a:cubicBezTo>
                  <a:close/>
                </a:path>
              </a:pathLst>
            </a:custGeom>
            <a:solidFill>
              <a:srgbClr val="6D6E71"/>
            </a:solidFill>
            <a:ln w="9525" cap="flat">
              <a:noFill/>
              <a:prstDash val="solid"/>
              <a:miter/>
            </a:ln>
          </p:spPr>
          <p:txBody>
            <a:bodyPr rtlCol="0" anchor="ctr"/>
            <a:lstStyle/>
            <a:p>
              <a:endParaRPr lang="en-US"/>
            </a:p>
          </p:txBody>
        </p:sp>
        <p:sp>
          <p:nvSpPr>
            <p:cNvPr id="1654" name="Freeform: Shape 1653">
              <a:extLst>
                <a:ext uri="{FF2B5EF4-FFF2-40B4-BE49-F238E27FC236}">
                  <a16:creationId xmlns:a16="http://schemas.microsoft.com/office/drawing/2014/main" id="{33666B3A-1B5B-4CBF-A5AE-32B2B0C17108}"/>
                </a:ext>
              </a:extLst>
            </p:cNvPr>
            <p:cNvSpPr/>
            <p:nvPr/>
          </p:nvSpPr>
          <p:spPr>
            <a:xfrm>
              <a:off x="8050084" y="1260379"/>
              <a:ext cx="63933" cy="81132"/>
            </a:xfrm>
            <a:custGeom>
              <a:avLst/>
              <a:gdLst>
                <a:gd name="connsiteX0" fmla="*/ 2040 w 48841"/>
                <a:gd name="connsiteY0" fmla="*/ 53333 h 61980"/>
                <a:gd name="connsiteX1" fmla="*/ 2040 w 48841"/>
                <a:gd name="connsiteY1" fmla="*/ 8185 h 61980"/>
                <a:gd name="connsiteX2" fmla="*/ 36424 w 48841"/>
                <a:gd name="connsiteY2" fmla="*/ 5822 h 61980"/>
                <a:gd name="connsiteX3" fmla="*/ 38805 w 48841"/>
                <a:gd name="connsiteY3" fmla="*/ 8185 h 61980"/>
                <a:gd name="connsiteX4" fmla="*/ 38805 w 48841"/>
                <a:gd name="connsiteY4" fmla="*/ 53333 h 61980"/>
                <a:gd name="connsiteX5" fmla="*/ 4705 w 48841"/>
                <a:gd name="connsiteY5" fmla="*/ 55990 h 61980"/>
                <a:gd name="connsiteX6" fmla="*/ 2040 w 48841"/>
                <a:gd name="connsiteY6" fmla="*/ 53333 h 61980"/>
                <a:gd name="connsiteX7" fmla="*/ 9277 w 48841"/>
                <a:gd name="connsiteY7" fmla="*/ 14566 h 61980"/>
                <a:gd name="connsiteX8" fmla="*/ 9277 w 48841"/>
                <a:gd name="connsiteY8" fmla="*/ 46951 h 61980"/>
                <a:gd name="connsiteX9" fmla="*/ 27280 w 48841"/>
                <a:gd name="connsiteY9" fmla="*/ 51180 h 61980"/>
                <a:gd name="connsiteX10" fmla="*/ 31471 w 48841"/>
                <a:gd name="connsiteY10" fmla="*/ 46951 h 61980"/>
                <a:gd name="connsiteX11" fmla="*/ 31471 w 48841"/>
                <a:gd name="connsiteY11" fmla="*/ 14471 h 61980"/>
                <a:gd name="connsiteX12" fmla="*/ 20425 w 48841"/>
                <a:gd name="connsiteY12" fmla="*/ 8280 h 61980"/>
                <a:gd name="connsiteX13" fmla="*/ 8993 w 48841"/>
                <a:gd name="connsiteY13" fmla="*/ 14566 h 61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841" h="61980">
                  <a:moveTo>
                    <a:pt x="2040" y="53333"/>
                  </a:moveTo>
                  <a:cubicBezTo>
                    <a:pt x="-6057" y="39379"/>
                    <a:pt x="-6057" y="22139"/>
                    <a:pt x="2040" y="8185"/>
                  </a:cubicBezTo>
                  <a:cubicBezTo>
                    <a:pt x="10900" y="-1969"/>
                    <a:pt x="26327" y="-3026"/>
                    <a:pt x="36424" y="5822"/>
                  </a:cubicBezTo>
                  <a:cubicBezTo>
                    <a:pt x="37284" y="6556"/>
                    <a:pt x="38043" y="7346"/>
                    <a:pt x="38805" y="8185"/>
                  </a:cubicBezTo>
                  <a:cubicBezTo>
                    <a:pt x="46809" y="22167"/>
                    <a:pt x="46809" y="39351"/>
                    <a:pt x="38805" y="53333"/>
                  </a:cubicBezTo>
                  <a:cubicBezTo>
                    <a:pt x="30141" y="63487"/>
                    <a:pt x="14802" y="64677"/>
                    <a:pt x="4705" y="55990"/>
                  </a:cubicBezTo>
                  <a:cubicBezTo>
                    <a:pt x="3756" y="55171"/>
                    <a:pt x="2896" y="54286"/>
                    <a:pt x="2040" y="53333"/>
                  </a:cubicBezTo>
                  <a:close/>
                  <a:moveTo>
                    <a:pt x="9277" y="14566"/>
                  </a:moveTo>
                  <a:cubicBezTo>
                    <a:pt x="4612" y="24853"/>
                    <a:pt x="4612" y="36664"/>
                    <a:pt x="9277" y="46951"/>
                  </a:cubicBezTo>
                  <a:cubicBezTo>
                    <a:pt x="13091" y="53076"/>
                    <a:pt x="21090" y="54971"/>
                    <a:pt x="27280" y="51180"/>
                  </a:cubicBezTo>
                  <a:cubicBezTo>
                    <a:pt x="28997" y="50114"/>
                    <a:pt x="30424" y="48666"/>
                    <a:pt x="31471" y="46951"/>
                  </a:cubicBezTo>
                  <a:cubicBezTo>
                    <a:pt x="36043" y="36607"/>
                    <a:pt x="36043" y="24815"/>
                    <a:pt x="31471" y="14471"/>
                  </a:cubicBezTo>
                  <a:cubicBezTo>
                    <a:pt x="29280" y="10461"/>
                    <a:pt x="24997" y="8051"/>
                    <a:pt x="20425" y="8280"/>
                  </a:cubicBezTo>
                  <a:cubicBezTo>
                    <a:pt x="15663" y="7937"/>
                    <a:pt x="11184" y="10404"/>
                    <a:pt x="8993" y="14566"/>
                  </a:cubicBezTo>
                  <a:close/>
                </a:path>
              </a:pathLst>
            </a:custGeom>
            <a:solidFill>
              <a:srgbClr val="6D6E71"/>
            </a:solidFill>
            <a:ln w="9525" cap="flat">
              <a:noFill/>
              <a:prstDash val="solid"/>
              <a:miter/>
            </a:ln>
          </p:spPr>
          <p:txBody>
            <a:bodyPr rtlCol="0" anchor="ctr"/>
            <a:lstStyle/>
            <a:p>
              <a:endParaRPr lang="en-US"/>
            </a:p>
          </p:txBody>
        </p:sp>
        <p:sp>
          <p:nvSpPr>
            <p:cNvPr id="1655" name="Freeform: Shape 1654">
              <a:extLst>
                <a:ext uri="{FF2B5EF4-FFF2-40B4-BE49-F238E27FC236}">
                  <a16:creationId xmlns:a16="http://schemas.microsoft.com/office/drawing/2014/main" id="{8C942E8A-45EB-4DD5-904A-C6CB889F2C6C}"/>
                </a:ext>
              </a:extLst>
            </p:cNvPr>
            <p:cNvSpPr/>
            <p:nvPr/>
          </p:nvSpPr>
          <p:spPr>
            <a:xfrm>
              <a:off x="8126596" y="1324812"/>
              <a:ext cx="16843" cy="17422"/>
            </a:xfrm>
            <a:custGeom>
              <a:avLst/>
              <a:gdLst>
                <a:gd name="connsiteX0" fmla="*/ -2215 w 12867"/>
                <a:gd name="connsiteY0" fmla="*/ 10682 h 13309"/>
                <a:gd name="connsiteX1" fmla="*/ -4024 w 12867"/>
                <a:gd name="connsiteY1" fmla="*/ 6205 h 13309"/>
                <a:gd name="connsiteX2" fmla="*/ -2215 w 12867"/>
                <a:gd name="connsiteY2" fmla="*/ 1633 h 13309"/>
                <a:gd name="connsiteX3" fmla="*/ 2264 w 12867"/>
                <a:gd name="connsiteY3" fmla="*/ -177 h 13309"/>
                <a:gd name="connsiteX4" fmla="*/ 6836 w 12867"/>
                <a:gd name="connsiteY4" fmla="*/ 1633 h 13309"/>
                <a:gd name="connsiteX5" fmla="*/ 6836 w 12867"/>
                <a:gd name="connsiteY5" fmla="*/ 11158 h 13309"/>
                <a:gd name="connsiteX6" fmla="*/ -2689 w 12867"/>
                <a:gd name="connsiteY6" fmla="*/ 11158 h 13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67" h="13309">
                  <a:moveTo>
                    <a:pt x="-2215" y="10682"/>
                  </a:moveTo>
                  <a:cubicBezTo>
                    <a:pt x="-3452" y="9501"/>
                    <a:pt x="-4024" y="7882"/>
                    <a:pt x="-4024" y="6205"/>
                  </a:cubicBezTo>
                  <a:cubicBezTo>
                    <a:pt x="-4117" y="4500"/>
                    <a:pt x="-3452" y="2843"/>
                    <a:pt x="-2215" y="1633"/>
                  </a:cubicBezTo>
                  <a:cubicBezTo>
                    <a:pt x="-1071" y="443"/>
                    <a:pt x="548" y="-215"/>
                    <a:pt x="2264" y="-177"/>
                  </a:cubicBezTo>
                  <a:cubicBezTo>
                    <a:pt x="3975" y="-234"/>
                    <a:pt x="5594" y="424"/>
                    <a:pt x="6836" y="1633"/>
                  </a:cubicBezTo>
                  <a:cubicBezTo>
                    <a:pt x="9501" y="4262"/>
                    <a:pt x="9501" y="8529"/>
                    <a:pt x="6836" y="11158"/>
                  </a:cubicBezTo>
                  <a:cubicBezTo>
                    <a:pt x="4166" y="13787"/>
                    <a:pt x="-24" y="13787"/>
                    <a:pt x="-2689" y="11158"/>
                  </a:cubicBezTo>
                  <a:close/>
                </a:path>
              </a:pathLst>
            </a:custGeom>
            <a:solidFill>
              <a:srgbClr val="6D6E71"/>
            </a:solidFill>
            <a:ln w="9525" cap="flat">
              <a:noFill/>
              <a:prstDash val="solid"/>
              <a:miter/>
            </a:ln>
          </p:spPr>
          <p:txBody>
            <a:bodyPr rtlCol="0" anchor="ctr"/>
            <a:lstStyle/>
            <a:p>
              <a:endParaRPr lang="en-US"/>
            </a:p>
          </p:txBody>
        </p:sp>
        <p:sp>
          <p:nvSpPr>
            <p:cNvPr id="1656" name="Freeform: Shape 1655">
              <a:extLst>
                <a:ext uri="{FF2B5EF4-FFF2-40B4-BE49-F238E27FC236}">
                  <a16:creationId xmlns:a16="http://schemas.microsoft.com/office/drawing/2014/main" id="{49ED44CC-F099-4A38-AB26-A9F03820364E}"/>
                </a:ext>
              </a:extLst>
            </p:cNvPr>
            <p:cNvSpPr/>
            <p:nvPr/>
          </p:nvSpPr>
          <p:spPr>
            <a:xfrm>
              <a:off x="7431693" y="983560"/>
              <a:ext cx="71842" cy="74408"/>
            </a:xfrm>
            <a:custGeom>
              <a:avLst/>
              <a:gdLst>
                <a:gd name="connsiteX0" fmla="*/ 4011 w 54883"/>
                <a:gd name="connsiteY0" fmla="*/ 48683 h 56843"/>
                <a:gd name="connsiteX1" fmla="*/ -3988 w 54883"/>
                <a:gd name="connsiteY1" fmla="*/ 28872 h 56843"/>
                <a:gd name="connsiteX2" fmla="*/ 21824 w 54883"/>
                <a:gd name="connsiteY2" fmla="*/ -132 h 56843"/>
                <a:gd name="connsiteX3" fmla="*/ 50781 w 54883"/>
                <a:gd name="connsiteY3" fmla="*/ 25642 h 56843"/>
                <a:gd name="connsiteX4" fmla="*/ 50781 w 54883"/>
                <a:gd name="connsiteY4" fmla="*/ 28872 h 56843"/>
                <a:gd name="connsiteX5" fmla="*/ 42781 w 54883"/>
                <a:gd name="connsiteY5" fmla="*/ 48683 h 56843"/>
                <a:gd name="connsiteX6" fmla="*/ 4011 w 54883"/>
                <a:gd name="connsiteY6" fmla="*/ 48683 h 56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883" h="56843">
                  <a:moveTo>
                    <a:pt x="4011" y="48683"/>
                  </a:moveTo>
                  <a:cubicBezTo>
                    <a:pt x="-1323" y="43473"/>
                    <a:pt x="-4179" y="36301"/>
                    <a:pt x="-3988" y="28872"/>
                  </a:cubicBezTo>
                  <a:cubicBezTo>
                    <a:pt x="-4844" y="13746"/>
                    <a:pt x="6681" y="763"/>
                    <a:pt x="21824" y="-132"/>
                  </a:cubicBezTo>
                  <a:cubicBezTo>
                    <a:pt x="36875" y="-1018"/>
                    <a:pt x="49925" y="10517"/>
                    <a:pt x="50781" y="25642"/>
                  </a:cubicBezTo>
                  <a:cubicBezTo>
                    <a:pt x="50874" y="26719"/>
                    <a:pt x="50874" y="27795"/>
                    <a:pt x="50781" y="28872"/>
                  </a:cubicBezTo>
                  <a:cubicBezTo>
                    <a:pt x="50971" y="36301"/>
                    <a:pt x="48116" y="43473"/>
                    <a:pt x="42781" y="48683"/>
                  </a:cubicBezTo>
                  <a:cubicBezTo>
                    <a:pt x="32014" y="59323"/>
                    <a:pt x="14778" y="59323"/>
                    <a:pt x="4011" y="48683"/>
                  </a:cubicBezTo>
                </a:path>
              </a:pathLst>
            </a:custGeom>
            <a:solidFill>
              <a:srgbClr val="336933"/>
            </a:solidFill>
            <a:ln w="9525" cap="flat">
              <a:noFill/>
              <a:prstDash val="solid"/>
              <a:miter/>
            </a:ln>
          </p:spPr>
          <p:txBody>
            <a:bodyPr rtlCol="0" anchor="ctr"/>
            <a:lstStyle/>
            <a:p>
              <a:endParaRPr lang="en-US"/>
            </a:p>
          </p:txBody>
        </p:sp>
        <p:sp>
          <p:nvSpPr>
            <p:cNvPr id="1657" name="Freeform: Shape 1656">
              <a:extLst>
                <a:ext uri="{FF2B5EF4-FFF2-40B4-BE49-F238E27FC236}">
                  <a16:creationId xmlns:a16="http://schemas.microsoft.com/office/drawing/2014/main" id="{75996C0C-99B9-4037-87FD-7E8DA98B3A72}"/>
                </a:ext>
              </a:extLst>
            </p:cNvPr>
            <p:cNvSpPr/>
            <p:nvPr/>
          </p:nvSpPr>
          <p:spPr>
            <a:xfrm>
              <a:off x="7586734" y="1835045"/>
              <a:ext cx="71235" cy="78671"/>
            </a:xfrm>
            <a:custGeom>
              <a:avLst/>
              <a:gdLst>
                <a:gd name="connsiteX0" fmla="*/ 41685 w 54419"/>
                <a:gd name="connsiteY0" fmla="*/ 7800 h 60100"/>
                <a:gd name="connsiteX1" fmla="*/ 50355 w 54419"/>
                <a:gd name="connsiteY1" fmla="*/ 29613 h 60100"/>
                <a:gd name="connsiteX2" fmla="*/ 41969 w 54419"/>
                <a:gd name="connsiteY2" fmla="*/ 51711 h 60100"/>
                <a:gd name="connsiteX3" fmla="*/ 16445 w 54419"/>
                <a:gd name="connsiteY3" fmla="*/ 59807 h 60100"/>
                <a:gd name="connsiteX4" fmla="*/ -4033 w 54419"/>
                <a:gd name="connsiteY4" fmla="*/ 59807 h 60100"/>
                <a:gd name="connsiteX5" fmla="*/ -4033 w 54419"/>
                <a:gd name="connsiteY5" fmla="*/ -105 h 60100"/>
                <a:gd name="connsiteX6" fmla="*/ 17110 w 54419"/>
                <a:gd name="connsiteY6" fmla="*/ -105 h 60100"/>
                <a:gd name="connsiteX7" fmla="*/ 41685 w 54419"/>
                <a:gd name="connsiteY7" fmla="*/ 7800 h 60100"/>
                <a:gd name="connsiteX8" fmla="*/ 32160 w 54419"/>
                <a:gd name="connsiteY8" fmla="*/ 43424 h 60100"/>
                <a:gd name="connsiteX9" fmla="*/ 32160 w 54419"/>
                <a:gd name="connsiteY9" fmla="*/ 16373 h 60100"/>
                <a:gd name="connsiteX10" fmla="*/ 17110 w 54419"/>
                <a:gd name="connsiteY10" fmla="*/ 11610 h 60100"/>
                <a:gd name="connsiteX11" fmla="*/ 9585 w 54419"/>
                <a:gd name="connsiteY11" fmla="*/ 11610 h 60100"/>
                <a:gd name="connsiteX12" fmla="*/ 9585 w 54419"/>
                <a:gd name="connsiteY12" fmla="*/ 47996 h 60100"/>
                <a:gd name="connsiteX13" fmla="*/ 18064 w 54419"/>
                <a:gd name="connsiteY13" fmla="*/ 47996 h 60100"/>
                <a:gd name="connsiteX14" fmla="*/ 31588 w 54419"/>
                <a:gd name="connsiteY14" fmla="*/ 43424 h 6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419" h="60100">
                  <a:moveTo>
                    <a:pt x="41685" y="7800"/>
                  </a:moveTo>
                  <a:cubicBezTo>
                    <a:pt x="47592" y="13496"/>
                    <a:pt x="50736" y="21440"/>
                    <a:pt x="50355" y="29613"/>
                  </a:cubicBezTo>
                  <a:cubicBezTo>
                    <a:pt x="50736" y="37823"/>
                    <a:pt x="47685" y="45824"/>
                    <a:pt x="41969" y="51711"/>
                  </a:cubicBezTo>
                  <a:cubicBezTo>
                    <a:pt x="34825" y="57645"/>
                    <a:pt x="25682" y="60550"/>
                    <a:pt x="16445" y="59807"/>
                  </a:cubicBezTo>
                  <a:lnTo>
                    <a:pt x="-4033" y="59807"/>
                  </a:lnTo>
                  <a:lnTo>
                    <a:pt x="-4033" y="-105"/>
                  </a:lnTo>
                  <a:lnTo>
                    <a:pt x="17110" y="-105"/>
                  </a:lnTo>
                  <a:cubicBezTo>
                    <a:pt x="25970" y="-686"/>
                    <a:pt x="34825" y="2142"/>
                    <a:pt x="41685" y="7800"/>
                  </a:cubicBezTo>
                  <a:close/>
                  <a:moveTo>
                    <a:pt x="32160" y="43424"/>
                  </a:moveTo>
                  <a:cubicBezTo>
                    <a:pt x="38732" y="35613"/>
                    <a:pt x="38732" y="24183"/>
                    <a:pt x="32160" y="16373"/>
                  </a:cubicBezTo>
                  <a:cubicBezTo>
                    <a:pt x="27970" y="12848"/>
                    <a:pt x="22542" y="11134"/>
                    <a:pt x="17110" y="11610"/>
                  </a:cubicBezTo>
                  <a:lnTo>
                    <a:pt x="9585" y="11610"/>
                  </a:lnTo>
                  <a:lnTo>
                    <a:pt x="9585" y="47996"/>
                  </a:lnTo>
                  <a:lnTo>
                    <a:pt x="18064" y="47996"/>
                  </a:lnTo>
                  <a:cubicBezTo>
                    <a:pt x="23017" y="48205"/>
                    <a:pt x="27779" y="46577"/>
                    <a:pt x="31588" y="43424"/>
                  </a:cubicBezTo>
                  <a:close/>
                </a:path>
              </a:pathLst>
            </a:custGeom>
            <a:solidFill>
              <a:srgbClr val="6D6E71"/>
            </a:solidFill>
            <a:ln w="9525" cap="flat">
              <a:noFill/>
              <a:prstDash val="solid"/>
              <a:miter/>
            </a:ln>
          </p:spPr>
          <p:txBody>
            <a:bodyPr rtlCol="0" anchor="ctr"/>
            <a:lstStyle/>
            <a:p>
              <a:endParaRPr lang="en-US"/>
            </a:p>
          </p:txBody>
        </p:sp>
        <p:sp>
          <p:nvSpPr>
            <p:cNvPr id="1658" name="Freeform: Shape 1657">
              <a:extLst>
                <a:ext uri="{FF2B5EF4-FFF2-40B4-BE49-F238E27FC236}">
                  <a16:creationId xmlns:a16="http://schemas.microsoft.com/office/drawing/2014/main" id="{76EBAA29-644E-498D-BB8A-EAD155861929}"/>
                </a:ext>
              </a:extLst>
            </p:cNvPr>
            <p:cNvSpPr/>
            <p:nvPr/>
          </p:nvSpPr>
          <p:spPr>
            <a:xfrm>
              <a:off x="7667500" y="1852214"/>
              <a:ext cx="60653" cy="62370"/>
            </a:xfrm>
            <a:custGeom>
              <a:avLst/>
              <a:gdLst>
                <a:gd name="connsiteX0" fmla="*/ 38564 w 46335"/>
                <a:gd name="connsiteY0" fmla="*/ 40024 h 47647"/>
                <a:gd name="connsiteX1" fmla="*/ 20277 w 46335"/>
                <a:gd name="connsiteY1" fmla="*/ 47453 h 47647"/>
                <a:gd name="connsiteX2" fmla="*/ 2845 w 46335"/>
                <a:gd name="connsiteY2" fmla="*/ 40976 h 47647"/>
                <a:gd name="connsiteX3" fmla="*/ -4010 w 46335"/>
                <a:gd name="connsiteY3" fmla="*/ 23545 h 47647"/>
                <a:gd name="connsiteX4" fmla="*/ 3036 w 46335"/>
                <a:gd name="connsiteY4" fmla="*/ 6305 h 47647"/>
                <a:gd name="connsiteX5" fmla="*/ 19514 w 46335"/>
                <a:gd name="connsiteY5" fmla="*/ -172 h 47647"/>
                <a:gd name="connsiteX6" fmla="*/ 35708 w 46335"/>
                <a:gd name="connsiteY6" fmla="*/ 5543 h 47647"/>
                <a:gd name="connsiteX7" fmla="*/ 42280 w 46335"/>
                <a:gd name="connsiteY7" fmla="*/ 21355 h 47647"/>
                <a:gd name="connsiteX8" fmla="*/ 42280 w 46335"/>
                <a:gd name="connsiteY8" fmla="*/ 28212 h 47647"/>
                <a:gd name="connsiteX9" fmla="*/ 8561 w 46335"/>
                <a:gd name="connsiteY9" fmla="*/ 28212 h 47647"/>
                <a:gd name="connsiteX10" fmla="*/ 12468 w 46335"/>
                <a:gd name="connsiteY10" fmla="*/ 34404 h 47647"/>
                <a:gd name="connsiteX11" fmla="*/ 19993 w 46335"/>
                <a:gd name="connsiteY11" fmla="*/ 36785 h 47647"/>
                <a:gd name="connsiteX12" fmla="*/ 31137 w 46335"/>
                <a:gd name="connsiteY12" fmla="*/ 32213 h 47647"/>
                <a:gd name="connsiteX13" fmla="*/ 26183 w 46335"/>
                <a:gd name="connsiteY13" fmla="*/ 12687 h 47647"/>
                <a:gd name="connsiteX14" fmla="*/ 19705 w 46335"/>
                <a:gd name="connsiteY14" fmla="*/ 10496 h 47647"/>
                <a:gd name="connsiteX15" fmla="*/ 12752 w 46335"/>
                <a:gd name="connsiteY15" fmla="*/ 12782 h 47647"/>
                <a:gd name="connsiteX16" fmla="*/ 9036 w 46335"/>
                <a:gd name="connsiteY16" fmla="*/ 19068 h 47647"/>
                <a:gd name="connsiteX17" fmla="*/ 29327 w 46335"/>
                <a:gd name="connsiteY17" fmla="*/ 19068 h 47647"/>
                <a:gd name="connsiteX18" fmla="*/ 26183 w 46335"/>
                <a:gd name="connsiteY18" fmla="*/ 12877 h 4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335" h="47647">
                  <a:moveTo>
                    <a:pt x="38564" y="40024"/>
                  </a:moveTo>
                  <a:cubicBezTo>
                    <a:pt x="33708" y="44824"/>
                    <a:pt x="27137" y="47501"/>
                    <a:pt x="20277" y="47453"/>
                  </a:cubicBezTo>
                  <a:cubicBezTo>
                    <a:pt x="13798" y="47672"/>
                    <a:pt x="7608" y="45348"/>
                    <a:pt x="2845" y="40976"/>
                  </a:cubicBezTo>
                  <a:cubicBezTo>
                    <a:pt x="-1820" y="36414"/>
                    <a:pt x="-4299" y="30070"/>
                    <a:pt x="-4010" y="23545"/>
                  </a:cubicBezTo>
                  <a:cubicBezTo>
                    <a:pt x="-4299" y="17049"/>
                    <a:pt x="-1727" y="10744"/>
                    <a:pt x="3036" y="6305"/>
                  </a:cubicBezTo>
                  <a:cubicBezTo>
                    <a:pt x="7515" y="2085"/>
                    <a:pt x="13417" y="-239"/>
                    <a:pt x="19514" y="-172"/>
                  </a:cubicBezTo>
                  <a:cubicBezTo>
                    <a:pt x="25421" y="-324"/>
                    <a:pt x="31230" y="1704"/>
                    <a:pt x="35708" y="5543"/>
                  </a:cubicBezTo>
                  <a:cubicBezTo>
                    <a:pt x="40182" y="9572"/>
                    <a:pt x="42564" y="15373"/>
                    <a:pt x="42280" y="21355"/>
                  </a:cubicBezTo>
                  <a:lnTo>
                    <a:pt x="42280" y="28212"/>
                  </a:lnTo>
                  <a:lnTo>
                    <a:pt x="8561" y="28212"/>
                  </a:lnTo>
                  <a:cubicBezTo>
                    <a:pt x="8943" y="30717"/>
                    <a:pt x="10370" y="32946"/>
                    <a:pt x="12468" y="34404"/>
                  </a:cubicBezTo>
                  <a:cubicBezTo>
                    <a:pt x="14658" y="35994"/>
                    <a:pt x="17323" y="36833"/>
                    <a:pt x="19993" y="36785"/>
                  </a:cubicBezTo>
                  <a:cubicBezTo>
                    <a:pt x="24183" y="36937"/>
                    <a:pt x="28276" y="35271"/>
                    <a:pt x="31137" y="32213"/>
                  </a:cubicBezTo>
                  <a:close/>
                  <a:moveTo>
                    <a:pt x="26183" y="12687"/>
                  </a:moveTo>
                  <a:cubicBezTo>
                    <a:pt x="24374" y="11182"/>
                    <a:pt x="22086" y="10401"/>
                    <a:pt x="19705" y="10496"/>
                  </a:cubicBezTo>
                  <a:cubicBezTo>
                    <a:pt x="17230" y="10496"/>
                    <a:pt x="14751" y="11296"/>
                    <a:pt x="12752" y="12782"/>
                  </a:cubicBezTo>
                  <a:cubicBezTo>
                    <a:pt x="10752" y="14296"/>
                    <a:pt x="9417" y="16563"/>
                    <a:pt x="9036" y="19068"/>
                  </a:cubicBezTo>
                  <a:lnTo>
                    <a:pt x="29327" y="19068"/>
                  </a:lnTo>
                  <a:cubicBezTo>
                    <a:pt x="29137" y="16687"/>
                    <a:pt x="27993" y="14468"/>
                    <a:pt x="26183" y="12877"/>
                  </a:cubicBezTo>
                  <a:close/>
                </a:path>
              </a:pathLst>
            </a:custGeom>
            <a:solidFill>
              <a:srgbClr val="6D6E71"/>
            </a:solidFill>
            <a:ln w="9525" cap="flat">
              <a:noFill/>
              <a:prstDash val="solid"/>
              <a:miter/>
            </a:ln>
          </p:spPr>
          <p:txBody>
            <a:bodyPr rtlCol="0" anchor="ctr"/>
            <a:lstStyle/>
            <a:p>
              <a:endParaRPr lang="en-US"/>
            </a:p>
          </p:txBody>
        </p:sp>
        <p:sp>
          <p:nvSpPr>
            <p:cNvPr id="1659" name="Freeform: Shape 1658">
              <a:extLst>
                <a:ext uri="{FF2B5EF4-FFF2-40B4-BE49-F238E27FC236}">
                  <a16:creationId xmlns:a16="http://schemas.microsoft.com/office/drawing/2014/main" id="{472C0920-51A4-4334-B664-714BFF632F2F}"/>
                </a:ext>
              </a:extLst>
            </p:cNvPr>
            <p:cNvSpPr/>
            <p:nvPr/>
          </p:nvSpPr>
          <p:spPr>
            <a:xfrm>
              <a:off x="7736353" y="1828653"/>
              <a:ext cx="44259" cy="85288"/>
            </a:xfrm>
            <a:custGeom>
              <a:avLst/>
              <a:gdLst>
                <a:gd name="connsiteX0" fmla="*/ 14347 w 33811"/>
                <a:gd name="connsiteY0" fmla="*/ 15922 h 65155"/>
                <a:gd name="connsiteX1" fmla="*/ 14347 w 33811"/>
                <a:gd name="connsiteY1" fmla="*/ 19066 h 65155"/>
                <a:gd name="connsiteX2" fmla="*/ 25491 w 33811"/>
                <a:gd name="connsiteY2" fmla="*/ 19066 h 65155"/>
                <a:gd name="connsiteX3" fmla="*/ 25491 w 33811"/>
                <a:gd name="connsiteY3" fmla="*/ 28591 h 65155"/>
                <a:gd name="connsiteX4" fmla="*/ 14347 w 33811"/>
                <a:gd name="connsiteY4" fmla="*/ 28591 h 65155"/>
                <a:gd name="connsiteX5" fmla="*/ 14347 w 33811"/>
                <a:gd name="connsiteY5" fmla="*/ 64976 h 65155"/>
                <a:gd name="connsiteX6" fmla="*/ 1395 w 33811"/>
                <a:gd name="connsiteY6" fmla="*/ 64976 h 65155"/>
                <a:gd name="connsiteX7" fmla="*/ 1395 w 33811"/>
                <a:gd name="connsiteY7" fmla="*/ 28591 h 65155"/>
                <a:gd name="connsiteX8" fmla="*/ -4033 w 33811"/>
                <a:gd name="connsiteY8" fmla="*/ 28591 h 65155"/>
                <a:gd name="connsiteX9" fmla="*/ -4033 w 33811"/>
                <a:gd name="connsiteY9" fmla="*/ 19066 h 65155"/>
                <a:gd name="connsiteX10" fmla="*/ 1395 w 33811"/>
                <a:gd name="connsiteY10" fmla="*/ 19066 h 65155"/>
                <a:gd name="connsiteX11" fmla="*/ 1395 w 33811"/>
                <a:gd name="connsiteY11" fmla="*/ 16208 h 65155"/>
                <a:gd name="connsiteX12" fmla="*/ 5967 w 33811"/>
                <a:gd name="connsiteY12" fmla="*/ 4207 h 65155"/>
                <a:gd name="connsiteX13" fmla="*/ 17398 w 33811"/>
                <a:gd name="connsiteY13" fmla="*/ -175 h 65155"/>
                <a:gd name="connsiteX14" fmla="*/ 29779 w 33811"/>
                <a:gd name="connsiteY14" fmla="*/ 4968 h 65155"/>
                <a:gd name="connsiteX15" fmla="*/ 25110 w 33811"/>
                <a:gd name="connsiteY15" fmla="*/ 13636 h 65155"/>
                <a:gd name="connsiteX16" fmla="*/ 18826 w 33811"/>
                <a:gd name="connsiteY16" fmla="*/ 10398 h 65155"/>
                <a:gd name="connsiteX17" fmla="*/ 15585 w 33811"/>
                <a:gd name="connsiteY17" fmla="*/ 11826 h 65155"/>
                <a:gd name="connsiteX18" fmla="*/ 14347 w 33811"/>
                <a:gd name="connsiteY18" fmla="*/ 15922 h 65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811" h="65155">
                  <a:moveTo>
                    <a:pt x="14347" y="15922"/>
                  </a:moveTo>
                  <a:lnTo>
                    <a:pt x="14347" y="19066"/>
                  </a:lnTo>
                  <a:lnTo>
                    <a:pt x="25491" y="19066"/>
                  </a:lnTo>
                  <a:lnTo>
                    <a:pt x="25491" y="28591"/>
                  </a:lnTo>
                  <a:lnTo>
                    <a:pt x="14347" y="28591"/>
                  </a:lnTo>
                  <a:lnTo>
                    <a:pt x="14347" y="64976"/>
                  </a:lnTo>
                  <a:lnTo>
                    <a:pt x="1395" y="64976"/>
                  </a:lnTo>
                  <a:lnTo>
                    <a:pt x="1395" y="28591"/>
                  </a:lnTo>
                  <a:lnTo>
                    <a:pt x="-4033" y="28591"/>
                  </a:lnTo>
                  <a:lnTo>
                    <a:pt x="-4033" y="19066"/>
                  </a:lnTo>
                  <a:lnTo>
                    <a:pt x="1395" y="19066"/>
                  </a:lnTo>
                  <a:lnTo>
                    <a:pt x="1395" y="16208"/>
                  </a:lnTo>
                  <a:cubicBezTo>
                    <a:pt x="1204" y="11741"/>
                    <a:pt x="2823" y="7388"/>
                    <a:pt x="5967" y="4207"/>
                  </a:cubicBezTo>
                  <a:cubicBezTo>
                    <a:pt x="9013" y="1301"/>
                    <a:pt x="13110" y="-280"/>
                    <a:pt x="17398" y="-175"/>
                  </a:cubicBezTo>
                  <a:cubicBezTo>
                    <a:pt x="22063" y="-118"/>
                    <a:pt x="26444" y="1720"/>
                    <a:pt x="29779" y="4968"/>
                  </a:cubicBezTo>
                  <a:lnTo>
                    <a:pt x="25110" y="13636"/>
                  </a:lnTo>
                  <a:cubicBezTo>
                    <a:pt x="23589" y="11665"/>
                    <a:pt x="21301" y="10474"/>
                    <a:pt x="18826" y="10398"/>
                  </a:cubicBezTo>
                  <a:cubicBezTo>
                    <a:pt x="17589" y="10388"/>
                    <a:pt x="16445" y="10903"/>
                    <a:pt x="15585" y="11826"/>
                  </a:cubicBezTo>
                  <a:cubicBezTo>
                    <a:pt x="14636" y="12989"/>
                    <a:pt x="14254" y="14446"/>
                    <a:pt x="14347" y="15922"/>
                  </a:cubicBezTo>
                  <a:close/>
                </a:path>
              </a:pathLst>
            </a:custGeom>
            <a:solidFill>
              <a:srgbClr val="6D6E71"/>
            </a:solidFill>
            <a:ln w="9525" cap="flat">
              <a:noFill/>
              <a:prstDash val="solid"/>
              <a:miter/>
            </a:ln>
          </p:spPr>
          <p:txBody>
            <a:bodyPr rtlCol="0" anchor="ctr"/>
            <a:lstStyle/>
            <a:p>
              <a:endParaRPr lang="en-US"/>
            </a:p>
          </p:txBody>
        </p:sp>
        <p:sp>
          <p:nvSpPr>
            <p:cNvPr id="1660" name="Freeform: Shape 1659">
              <a:extLst>
                <a:ext uri="{FF2B5EF4-FFF2-40B4-BE49-F238E27FC236}">
                  <a16:creationId xmlns:a16="http://schemas.microsoft.com/office/drawing/2014/main" id="{BC694E2F-BD85-4048-8F22-6C19A9156865}"/>
                </a:ext>
              </a:extLst>
            </p:cNvPr>
            <p:cNvSpPr/>
            <p:nvPr/>
          </p:nvSpPr>
          <p:spPr>
            <a:xfrm>
              <a:off x="7781333" y="1852219"/>
              <a:ext cx="60653" cy="62361"/>
            </a:xfrm>
            <a:custGeom>
              <a:avLst/>
              <a:gdLst>
                <a:gd name="connsiteX0" fmla="*/ 38471 w 46335"/>
                <a:gd name="connsiteY0" fmla="*/ 40020 h 47640"/>
                <a:gd name="connsiteX1" fmla="*/ 20184 w 46335"/>
                <a:gd name="connsiteY1" fmla="*/ 47450 h 47640"/>
                <a:gd name="connsiteX2" fmla="*/ 2845 w 46335"/>
                <a:gd name="connsiteY2" fmla="*/ 40973 h 47640"/>
                <a:gd name="connsiteX3" fmla="*/ -4010 w 46335"/>
                <a:gd name="connsiteY3" fmla="*/ 23542 h 47640"/>
                <a:gd name="connsiteX4" fmla="*/ 2943 w 46335"/>
                <a:gd name="connsiteY4" fmla="*/ 6301 h 47640"/>
                <a:gd name="connsiteX5" fmla="*/ 35615 w 46335"/>
                <a:gd name="connsiteY5" fmla="*/ 5540 h 47640"/>
                <a:gd name="connsiteX6" fmla="*/ 42280 w 46335"/>
                <a:gd name="connsiteY6" fmla="*/ 21351 h 47640"/>
                <a:gd name="connsiteX7" fmla="*/ 42280 w 46335"/>
                <a:gd name="connsiteY7" fmla="*/ 28209 h 47640"/>
                <a:gd name="connsiteX8" fmla="*/ 8659 w 46335"/>
                <a:gd name="connsiteY8" fmla="*/ 28209 h 47640"/>
                <a:gd name="connsiteX9" fmla="*/ 12659 w 46335"/>
                <a:gd name="connsiteY9" fmla="*/ 34400 h 47640"/>
                <a:gd name="connsiteX10" fmla="*/ 20184 w 46335"/>
                <a:gd name="connsiteY10" fmla="*/ 36782 h 47640"/>
                <a:gd name="connsiteX11" fmla="*/ 31327 w 46335"/>
                <a:gd name="connsiteY11" fmla="*/ 32209 h 47640"/>
                <a:gd name="connsiteX12" fmla="*/ 26374 w 46335"/>
                <a:gd name="connsiteY12" fmla="*/ 12874 h 47640"/>
                <a:gd name="connsiteX13" fmla="*/ 19895 w 46335"/>
                <a:gd name="connsiteY13" fmla="*/ 10683 h 47640"/>
                <a:gd name="connsiteX14" fmla="*/ 12942 w 46335"/>
                <a:gd name="connsiteY14" fmla="*/ 12969 h 47640"/>
                <a:gd name="connsiteX15" fmla="*/ 9231 w 46335"/>
                <a:gd name="connsiteY15" fmla="*/ 19256 h 47640"/>
                <a:gd name="connsiteX16" fmla="*/ 29420 w 46335"/>
                <a:gd name="connsiteY16" fmla="*/ 19256 h 47640"/>
                <a:gd name="connsiteX17" fmla="*/ 26374 w 46335"/>
                <a:gd name="connsiteY17" fmla="*/ 12874 h 4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335" h="47640">
                  <a:moveTo>
                    <a:pt x="38471" y="40020"/>
                  </a:moveTo>
                  <a:cubicBezTo>
                    <a:pt x="33611" y="44859"/>
                    <a:pt x="27039" y="47535"/>
                    <a:pt x="20184" y="47450"/>
                  </a:cubicBezTo>
                  <a:cubicBezTo>
                    <a:pt x="13803" y="47640"/>
                    <a:pt x="7515" y="45316"/>
                    <a:pt x="2845" y="40973"/>
                  </a:cubicBezTo>
                  <a:cubicBezTo>
                    <a:pt x="-1820" y="36410"/>
                    <a:pt x="-4299" y="30066"/>
                    <a:pt x="-4010" y="23542"/>
                  </a:cubicBezTo>
                  <a:cubicBezTo>
                    <a:pt x="-4299" y="17055"/>
                    <a:pt x="-1820" y="10750"/>
                    <a:pt x="2943" y="6301"/>
                  </a:cubicBezTo>
                  <a:cubicBezTo>
                    <a:pt x="12087" y="-2043"/>
                    <a:pt x="26090" y="-2366"/>
                    <a:pt x="35615" y="5540"/>
                  </a:cubicBezTo>
                  <a:cubicBezTo>
                    <a:pt x="40089" y="9521"/>
                    <a:pt x="42568" y="15341"/>
                    <a:pt x="42280" y="21351"/>
                  </a:cubicBezTo>
                  <a:lnTo>
                    <a:pt x="42280" y="28209"/>
                  </a:lnTo>
                  <a:lnTo>
                    <a:pt x="8659" y="28209"/>
                  </a:lnTo>
                  <a:cubicBezTo>
                    <a:pt x="9133" y="30723"/>
                    <a:pt x="10561" y="32952"/>
                    <a:pt x="12659" y="34400"/>
                  </a:cubicBezTo>
                  <a:cubicBezTo>
                    <a:pt x="14849" y="36010"/>
                    <a:pt x="17514" y="36848"/>
                    <a:pt x="20184" y="36782"/>
                  </a:cubicBezTo>
                  <a:cubicBezTo>
                    <a:pt x="24374" y="36896"/>
                    <a:pt x="28472" y="35238"/>
                    <a:pt x="31327" y="32209"/>
                  </a:cubicBezTo>
                  <a:close/>
                  <a:moveTo>
                    <a:pt x="26374" y="12874"/>
                  </a:moveTo>
                  <a:cubicBezTo>
                    <a:pt x="24565" y="11369"/>
                    <a:pt x="22277" y="10588"/>
                    <a:pt x="19895" y="10683"/>
                  </a:cubicBezTo>
                  <a:cubicBezTo>
                    <a:pt x="17421" y="10674"/>
                    <a:pt x="14942" y="11474"/>
                    <a:pt x="12942" y="12969"/>
                  </a:cubicBezTo>
                  <a:cubicBezTo>
                    <a:pt x="10849" y="14388"/>
                    <a:pt x="9422" y="16703"/>
                    <a:pt x="9231" y="19256"/>
                  </a:cubicBezTo>
                  <a:lnTo>
                    <a:pt x="29420" y="19256"/>
                  </a:lnTo>
                  <a:cubicBezTo>
                    <a:pt x="29230" y="16817"/>
                    <a:pt x="28183" y="14531"/>
                    <a:pt x="26374" y="12874"/>
                  </a:cubicBezTo>
                  <a:close/>
                </a:path>
              </a:pathLst>
            </a:custGeom>
            <a:solidFill>
              <a:srgbClr val="6D6E71"/>
            </a:solidFill>
            <a:ln w="9525" cap="flat">
              <a:noFill/>
              <a:prstDash val="solid"/>
              <a:miter/>
            </a:ln>
          </p:spPr>
          <p:txBody>
            <a:bodyPr rtlCol="0" anchor="ctr"/>
            <a:lstStyle/>
            <a:p>
              <a:endParaRPr lang="en-US"/>
            </a:p>
          </p:txBody>
        </p:sp>
        <p:sp>
          <p:nvSpPr>
            <p:cNvPr id="1661" name="Freeform: Shape 1660">
              <a:extLst>
                <a:ext uri="{FF2B5EF4-FFF2-40B4-BE49-F238E27FC236}">
                  <a16:creationId xmlns:a16="http://schemas.microsoft.com/office/drawing/2014/main" id="{D5ECC7BD-B0E2-4652-A009-846909C8735F}"/>
                </a:ext>
              </a:extLst>
            </p:cNvPr>
            <p:cNvSpPr/>
            <p:nvPr/>
          </p:nvSpPr>
          <p:spPr>
            <a:xfrm>
              <a:off x="7854054" y="1852224"/>
              <a:ext cx="35035" cy="61343"/>
            </a:xfrm>
            <a:custGeom>
              <a:avLst/>
              <a:gdLst>
                <a:gd name="connsiteX0" fmla="*/ 20254 w 26765"/>
                <a:gd name="connsiteY0" fmla="*/ 11917 h 46862"/>
                <a:gd name="connsiteX1" fmla="*/ 11683 w 26765"/>
                <a:gd name="connsiteY1" fmla="*/ 16012 h 46862"/>
                <a:gd name="connsiteX2" fmla="*/ 8827 w 26765"/>
                <a:gd name="connsiteY2" fmla="*/ 26776 h 46862"/>
                <a:gd name="connsiteX3" fmla="*/ 8827 w 26765"/>
                <a:gd name="connsiteY3" fmla="*/ 46683 h 46862"/>
                <a:gd name="connsiteX4" fmla="*/ -4033 w 26765"/>
                <a:gd name="connsiteY4" fmla="*/ 46683 h 46862"/>
                <a:gd name="connsiteX5" fmla="*/ -4033 w 26765"/>
                <a:gd name="connsiteY5" fmla="*/ 582 h 46862"/>
                <a:gd name="connsiteX6" fmla="*/ 8920 w 26765"/>
                <a:gd name="connsiteY6" fmla="*/ 582 h 46862"/>
                <a:gd name="connsiteX7" fmla="*/ 8920 w 26765"/>
                <a:gd name="connsiteY7" fmla="*/ 6678 h 46862"/>
                <a:gd name="connsiteX8" fmla="*/ 15110 w 26765"/>
                <a:gd name="connsiteY8" fmla="*/ 1916 h 46862"/>
                <a:gd name="connsiteX9" fmla="*/ 22733 w 26765"/>
                <a:gd name="connsiteY9" fmla="*/ -180 h 46862"/>
                <a:gd name="connsiteX10" fmla="*/ 22733 w 26765"/>
                <a:gd name="connsiteY10" fmla="*/ 11917 h 4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65" h="46862">
                  <a:moveTo>
                    <a:pt x="20254" y="11917"/>
                  </a:moveTo>
                  <a:cubicBezTo>
                    <a:pt x="16826" y="11659"/>
                    <a:pt x="13589" y="13222"/>
                    <a:pt x="11683" y="16012"/>
                  </a:cubicBezTo>
                  <a:cubicBezTo>
                    <a:pt x="9585" y="19213"/>
                    <a:pt x="8636" y="22975"/>
                    <a:pt x="8827" y="26776"/>
                  </a:cubicBezTo>
                  <a:lnTo>
                    <a:pt x="8827" y="46683"/>
                  </a:lnTo>
                  <a:lnTo>
                    <a:pt x="-4033" y="46683"/>
                  </a:lnTo>
                  <a:lnTo>
                    <a:pt x="-4033" y="582"/>
                  </a:lnTo>
                  <a:lnTo>
                    <a:pt x="8920" y="582"/>
                  </a:lnTo>
                  <a:lnTo>
                    <a:pt x="8920" y="6678"/>
                  </a:lnTo>
                  <a:cubicBezTo>
                    <a:pt x="10636" y="4716"/>
                    <a:pt x="12729" y="3097"/>
                    <a:pt x="15110" y="1916"/>
                  </a:cubicBezTo>
                  <a:cubicBezTo>
                    <a:pt x="17491" y="649"/>
                    <a:pt x="20063" y="-66"/>
                    <a:pt x="22733" y="-180"/>
                  </a:cubicBezTo>
                  <a:lnTo>
                    <a:pt x="22733" y="11917"/>
                  </a:lnTo>
                  <a:close/>
                </a:path>
              </a:pathLst>
            </a:custGeom>
            <a:solidFill>
              <a:srgbClr val="6D6E71"/>
            </a:solidFill>
            <a:ln w="9525" cap="flat">
              <a:noFill/>
              <a:prstDash val="solid"/>
              <a:miter/>
            </a:ln>
          </p:spPr>
          <p:txBody>
            <a:bodyPr rtlCol="0" anchor="ctr"/>
            <a:lstStyle/>
            <a:p>
              <a:endParaRPr lang="en-US"/>
            </a:p>
          </p:txBody>
        </p:sp>
        <p:sp>
          <p:nvSpPr>
            <p:cNvPr id="1662" name="Freeform: Shape 1661">
              <a:extLst>
                <a:ext uri="{FF2B5EF4-FFF2-40B4-BE49-F238E27FC236}">
                  <a16:creationId xmlns:a16="http://schemas.microsoft.com/office/drawing/2014/main" id="{DE01FA38-23AE-4181-87AD-3159790161A5}"/>
                </a:ext>
              </a:extLst>
            </p:cNvPr>
            <p:cNvSpPr/>
            <p:nvPr/>
          </p:nvSpPr>
          <p:spPr>
            <a:xfrm>
              <a:off x="7899683" y="1852224"/>
              <a:ext cx="34914" cy="61343"/>
            </a:xfrm>
            <a:custGeom>
              <a:avLst/>
              <a:gdLst>
                <a:gd name="connsiteX0" fmla="*/ 20259 w 26672"/>
                <a:gd name="connsiteY0" fmla="*/ 11917 h 46862"/>
                <a:gd name="connsiteX1" fmla="*/ 11687 w 26672"/>
                <a:gd name="connsiteY1" fmla="*/ 16012 h 46862"/>
                <a:gd name="connsiteX2" fmla="*/ 8925 w 26672"/>
                <a:gd name="connsiteY2" fmla="*/ 26776 h 46862"/>
                <a:gd name="connsiteX3" fmla="*/ 8925 w 26672"/>
                <a:gd name="connsiteY3" fmla="*/ 46683 h 46862"/>
                <a:gd name="connsiteX4" fmla="*/ -4033 w 26672"/>
                <a:gd name="connsiteY4" fmla="*/ 46683 h 46862"/>
                <a:gd name="connsiteX5" fmla="*/ -4033 w 26672"/>
                <a:gd name="connsiteY5" fmla="*/ 582 h 46862"/>
                <a:gd name="connsiteX6" fmla="*/ 8925 w 26672"/>
                <a:gd name="connsiteY6" fmla="*/ 582 h 46862"/>
                <a:gd name="connsiteX7" fmla="*/ 8925 w 26672"/>
                <a:gd name="connsiteY7" fmla="*/ 6678 h 46862"/>
                <a:gd name="connsiteX8" fmla="*/ 15115 w 26672"/>
                <a:gd name="connsiteY8" fmla="*/ 1916 h 46862"/>
                <a:gd name="connsiteX9" fmla="*/ 22640 w 26672"/>
                <a:gd name="connsiteY9" fmla="*/ -180 h 46862"/>
                <a:gd name="connsiteX10" fmla="*/ 22640 w 26672"/>
                <a:gd name="connsiteY10" fmla="*/ 11917 h 4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672" h="46862">
                  <a:moveTo>
                    <a:pt x="20259" y="11917"/>
                  </a:moveTo>
                  <a:cubicBezTo>
                    <a:pt x="16924" y="11659"/>
                    <a:pt x="13589" y="13222"/>
                    <a:pt x="11687" y="16012"/>
                  </a:cubicBezTo>
                  <a:cubicBezTo>
                    <a:pt x="9687" y="19222"/>
                    <a:pt x="8734" y="22985"/>
                    <a:pt x="8925" y="26776"/>
                  </a:cubicBezTo>
                  <a:lnTo>
                    <a:pt x="8925" y="46683"/>
                  </a:lnTo>
                  <a:lnTo>
                    <a:pt x="-4033" y="46683"/>
                  </a:lnTo>
                  <a:lnTo>
                    <a:pt x="-4033" y="582"/>
                  </a:lnTo>
                  <a:lnTo>
                    <a:pt x="8925" y="582"/>
                  </a:lnTo>
                  <a:lnTo>
                    <a:pt x="8925" y="6678"/>
                  </a:lnTo>
                  <a:cubicBezTo>
                    <a:pt x="10636" y="4687"/>
                    <a:pt x="12734" y="3068"/>
                    <a:pt x="15115" y="1916"/>
                  </a:cubicBezTo>
                  <a:cubicBezTo>
                    <a:pt x="17398" y="639"/>
                    <a:pt x="19970" y="-75"/>
                    <a:pt x="22640" y="-180"/>
                  </a:cubicBezTo>
                  <a:lnTo>
                    <a:pt x="22640" y="11917"/>
                  </a:lnTo>
                  <a:close/>
                </a:path>
              </a:pathLst>
            </a:custGeom>
            <a:solidFill>
              <a:srgbClr val="6D6E71"/>
            </a:solidFill>
            <a:ln w="9525" cap="flat">
              <a:noFill/>
              <a:prstDash val="solid"/>
              <a:miter/>
            </a:ln>
          </p:spPr>
          <p:txBody>
            <a:bodyPr rtlCol="0" anchor="ctr"/>
            <a:lstStyle/>
            <a:p>
              <a:endParaRPr lang="en-US"/>
            </a:p>
          </p:txBody>
        </p:sp>
        <p:sp>
          <p:nvSpPr>
            <p:cNvPr id="1663" name="Freeform: Shape 1662">
              <a:extLst>
                <a:ext uri="{FF2B5EF4-FFF2-40B4-BE49-F238E27FC236}">
                  <a16:creationId xmlns:a16="http://schemas.microsoft.com/office/drawing/2014/main" id="{F5CE64DC-0095-4692-8A0E-56C3F316D34C}"/>
                </a:ext>
              </a:extLst>
            </p:cNvPr>
            <p:cNvSpPr/>
            <p:nvPr/>
          </p:nvSpPr>
          <p:spPr>
            <a:xfrm>
              <a:off x="7941424" y="1852214"/>
              <a:ext cx="60653" cy="62370"/>
            </a:xfrm>
            <a:custGeom>
              <a:avLst/>
              <a:gdLst>
                <a:gd name="connsiteX0" fmla="*/ 38568 w 46335"/>
                <a:gd name="connsiteY0" fmla="*/ 40024 h 47647"/>
                <a:gd name="connsiteX1" fmla="*/ 20281 w 46335"/>
                <a:gd name="connsiteY1" fmla="*/ 47453 h 47647"/>
                <a:gd name="connsiteX2" fmla="*/ 2849 w 46335"/>
                <a:gd name="connsiteY2" fmla="*/ 40976 h 47647"/>
                <a:gd name="connsiteX3" fmla="*/ -4011 w 46335"/>
                <a:gd name="connsiteY3" fmla="*/ 23545 h 47647"/>
                <a:gd name="connsiteX4" fmla="*/ 3040 w 46335"/>
                <a:gd name="connsiteY4" fmla="*/ 6305 h 47647"/>
                <a:gd name="connsiteX5" fmla="*/ 19518 w 46335"/>
                <a:gd name="connsiteY5" fmla="*/ -172 h 47647"/>
                <a:gd name="connsiteX6" fmla="*/ 35708 w 46335"/>
                <a:gd name="connsiteY6" fmla="*/ 5543 h 47647"/>
                <a:gd name="connsiteX7" fmla="*/ 42279 w 46335"/>
                <a:gd name="connsiteY7" fmla="*/ 21355 h 47647"/>
                <a:gd name="connsiteX8" fmla="*/ 42279 w 46335"/>
                <a:gd name="connsiteY8" fmla="*/ 28212 h 47647"/>
                <a:gd name="connsiteX9" fmla="*/ 8849 w 46335"/>
                <a:gd name="connsiteY9" fmla="*/ 28212 h 47647"/>
                <a:gd name="connsiteX10" fmla="*/ 12756 w 46335"/>
                <a:gd name="connsiteY10" fmla="*/ 34404 h 47647"/>
                <a:gd name="connsiteX11" fmla="*/ 20281 w 46335"/>
                <a:gd name="connsiteY11" fmla="*/ 36785 h 47647"/>
                <a:gd name="connsiteX12" fmla="*/ 31424 w 46335"/>
                <a:gd name="connsiteY12" fmla="*/ 32213 h 47647"/>
                <a:gd name="connsiteX13" fmla="*/ 26183 w 46335"/>
                <a:gd name="connsiteY13" fmla="*/ 12687 h 47647"/>
                <a:gd name="connsiteX14" fmla="*/ 19709 w 46335"/>
                <a:gd name="connsiteY14" fmla="*/ 10496 h 47647"/>
                <a:gd name="connsiteX15" fmla="*/ 12756 w 46335"/>
                <a:gd name="connsiteY15" fmla="*/ 12782 h 47647"/>
                <a:gd name="connsiteX16" fmla="*/ 9040 w 46335"/>
                <a:gd name="connsiteY16" fmla="*/ 19068 h 47647"/>
                <a:gd name="connsiteX17" fmla="*/ 29327 w 46335"/>
                <a:gd name="connsiteY17" fmla="*/ 19068 h 47647"/>
                <a:gd name="connsiteX18" fmla="*/ 26183 w 46335"/>
                <a:gd name="connsiteY18" fmla="*/ 12877 h 4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335" h="47647">
                  <a:moveTo>
                    <a:pt x="38568" y="40024"/>
                  </a:moveTo>
                  <a:cubicBezTo>
                    <a:pt x="33708" y="44824"/>
                    <a:pt x="27136" y="47501"/>
                    <a:pt x="20281" y="47453"/>
                  </a:cubicBezTo>
                  <a:cubicBezTo>
                    <a:pt x="13802" y="47672"/>
                    <a:pt x="7612" y="45348"/>
                    <a:pt x="2849" y="40976"/>
                  </a:cubicBezTo>
                  <a:cubicBezTo>
                    <a:pt x="-1820" y="36414"/>
                    <a:pt x="-4295" y="30070"/>
                    <a:pt x="-4011" y="23545"/>
                  </a:cubicBezTo>
                  <a:cubicBezTo>
                    <a:pt x="-4295" y="17049"/>
                    <a:pt x="-1723" y="10744"/>
                    <a:pt x="3040" y="6305"/>
                  </a:cubicBezTo>
                  <a:cubicBezTo>
                    <a:pt x="7514" y="2085"/>
                    <a:pt x="13421" y="-239"/>
                    <a:pt x="19518" y="-172"/>
                  </a:cubicBezTo>
                  <a:cubicBezTo>
                    <a:pt x="25425" y="-324"/>
                    <a:pt x="31234" y="1704"/>
                    <a:pt x="35708" y="5543"/>
                  </a:cubicBezTo>
                  <a:cubicBezTo>
                    <a:pt x="40186" y="9572"/>
                    <a:pt x="42568" y="15373"/>
                    <a:pt x="42279" y="21355"/>
                  </a:cubicBezTo>
                  <a:lnTo>
                    <a:pt x="42279" y="28212"/>
                  </a:lnTo>
                  <a:lnTo>
                    <a:pt x="8849" y="28212"/>
                  </a:lnTo>
                  <a:cubicBezTo>
                    <a:pt x="9230" y="30717"/>
                    <a:pt x="10658" y="32946"/>
                    <a:pt x="12756" y="34404"/>
                  </a:cubicBezTo>
                  <a:cubicBezTo>
                    <a:pt x="14946" y="35994"/>
                    <a:pt x="17611" y="36833"/>
                    <a:pt x="20281" y="36785"/>
                  </a:cubicBezTo>
                  <a:cubicBezTo>
                    <a:pt x="24471" y="36937"/>
                    <a:pt x="28564" y="35271"/>
                    <a:pt x="31424" y="32213"/>
                  </a:cubicBezTo>
                  <a:close/>
                  <a:moveTo>
                    <a:pt x="26183" y="12687"/>
                  </a:moveTo>
                  <a:cubicBezTo>
                    <a:pt x="24373" y="11182"/>
                    <a:pt x="22090" y="10401"/>
                    <a:pt x="19709" y="10496"/>
                  </a:cubicBezTo>
                  <a:cubicBezTo>
                    <a:pt x="17230" y="10496"/>
                    <a:pt x="14755" y="11296"/>
                    <a:pt x="12756" y="12782"/>
                  </a:cubicBezTo>
                  <a:cubicBezTo>
                    <a:pt x="10756" y="14296"/>
                    <a:pt x="9421" y="16563"/>
                    <a:pt x="9040" y="19068"/>
                  </a:cubicBezTo>
                  <a:lnTo>
                    <a:pt x="29327" y="19068"/>
                  </a:lnTo>
                  <a:cubicBezTo>
                    <a:pt x="29136" y="16687"/>
                    <a:pt x="27992" y="14468"/>
                    <a:pt x="26183" y="12877"/>
                  </a:cubicBezTo>
                  <a:close/>
                </a:path>
              </a:pathLst>
            </a:custGeom>
            <a:solidFill>
              <a:srgbClr val="6D6E71"/>
            </a:solidFill>
            <a:ln w="9525" cap="flat">
              <a:noFill/>
              <a:prstDash val="solid"/>
              <a:miter/>
            </a:ln>
          </p:spPr>
          <p:txBody>
            <a:bodyPr rtlCol="0" anchor="ctr"/>
            <a:lstStyle/>
            <a:p>
              <a:endParaRPr lang="en-US"/>
            </a:p>
          </p:txBody>
        </p:sp>
        <p:sp>
          <p:nvSpPr>
            <p:cNvPr id="1664" name="Freeform: Shape 1663">
              <a:extLst>
                <a:ext uri="{FF2B5EF4-FFF2-40B4-BE49-F238E27FC236}">
                  <a16:creationId xmlns:a16="http://schemas.microsoft.com/office/drawing/2014/main" id="{154B7191-48EF-44CD-8197-0A9A5596C4AD}"/>
                </a:ext>
              </a:extLst>
            </p:cNvPr>
            <p:cNvSpPr/>
            <p:nvPr/>
          </p:nvSpPr>
          <p:spPr>
            <a:xfrm>
              <a:off x="8010762" y="1830406"/>
              <a:ext cx="62234" cy="84162"/>
            </a:xfrm>
            <a:custGeom>
              <a:avLst/>
              <a:gdLst>
                <a:gd name="connsiteX0" fmla="*/ 17029 w 47543"/>
                <a:gd name="connsiteY0" fmla="*/ 64114 h 64295"/>
                <a:gd name="connsiteX1" fmla="*/ 2457 w 47543"/>
                <a:gd name="connsiteY1" fmla="*/ 57160 h 64295"/>
                <a:gd name="connsiteX2" fmla="*/ -4021 w 47543"/>
                <a:gd name="connsiteY2" fmla="*/ 39920 h 64295"/>
                <a:gd name="connsiteX3" fmla="*/ 2267 w 47543"/>
                <a:gd name="connsiteY3" fmla="*/ 23061 h 64295"/>
                <a:gd name="connsiteX4" fmla="*/ 16936 w 47543"/>
                <a:gd name="connsiteY4" fmla="*/ 16489 h 64295"/>
                <a:gd name="connsiteX5" fmla="*/ 30651 w 47543"/>
                <a:gd name="connsiteY5" fmla="*/ 22394 h 64295"/>
                <a:gd name="connsiteX6" fmla="*/ 30651 w 47543"/>
                <a:gd name="connsiteY6" fmla="*/ -180 h 64295"/>
                <a:gd name="connsiteX7" fmla="*/ 43511 w 47543"/>
                <a:gd name="connsiteY7" fmla="*/ -180 h 64295"/>
                <a:gd name="connsiteX8" fmla="*/ 43511 w 47543"/>
                <a:gd name="connsiteY8" fmla="*/ 63352 h 64295"/>
                <a:gd name="connsiteX9" fmla="*/ 30651 w 47543"/>
                <a:gd name="connsiteY9" fmla="*/ 63352 h 64295"/>
                <a:gd name="connsiteX10" fmla="*/ 30651 w 47543"/>
                <a:gd name="connsiteY10" fmla="*/ 57256 h 64295"/>
                <a:gd name="connsiteX11" fmla="*/ 17029 w 47543"/>
                <a:gd name="connsiteY11" fmla="*/ 64114 h 64295"/>
                <a:gd name="connsiteX12" fmla="*/ 8931 w 47543"/>
                <a:gd name="connsiteY12" fmla="*/ 40397 h 64295"/>
                <a:gd name="connsiteX13" fmla="*/ 12266 w 47543"/>
                <a:gd name="connsiteY13" fmla="*/ 49922 h 64295"/>
                <a:gd name="connsiteX14" fmla="*/ 20080 w 47543"/>
                <a:gd name="connsiteY14" fmla="*/ 53446 h 64295"/>
                <a:gd name="connsiteX15" fmla="*/ 27698 w 47543"/>
                <a:gd name="connsiteY15" fmla="*/ 49922 h 64295"/>
                <a:gd name="connsiteX16" fmla="*/ 30842 w 47543"/>
                <a:gd name="connsiteY16" fmla="*/ 40397 h 64295"/>
                <a:gd name="connsiteX17" fmla="*/ 27698 w 47543"/>
                <a:gd name="connsiteY17" fmla="*/ 30872 h 64295"/>
                <a:gd name="connsiteX18" fmla="*/ 19982 w 47543"/>
                <a:gd name="connsiteY18" fmla="*/ 27061 h 64295"/>
                <a:gd name="connsiteX19" fmla="*/ 12266 w 47543"/>
                <a:gd name="connsiteY19" fmla="*/ 30872 h 64295"/>
                <a:gd name="connsiteX20" fmla="*/ 8931 w 47543"/>
                <a:gd name="connsiteY20" fmla="*/ 40397 h 6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543" h="64295">
                  <a:moveTo>
                    <a:pt x="17029" y="64114"/>
                  </a:moveTo>
                  <a:cubicBezTo>
                    <a:pt x="11410" y="64000"/>
                    <a:pt x="6076" y="61466"/>
                    <a:pt x="2457" y="57160"/>
                  </a:cubicBezTo>
                  <a:cubicBezTo>
                    <a:pt x="-1831" y="52474"/>
                    <a:pt x="-4212" y="46292"/>
                    <a:pt x="-4021" y="39920"/>
                  </a:cubicBezTo>
                  <a:cubicBezTo>
                    <a:pt x="-4212" y="33691"/>
                    <a:pt x="-2021" y="27624"/>
                    <a:pt x="2267" y="23061"/>
                  </a:cubicBezTo>
                  <a:cubicBezTo>
                    <a:pt x="5978" y="18880"/>
                    <a:pt x="11313" y="16489"/>
                    <a:pt x="16936" y="16489"/>
                  </a:cubicBezTo>
                  <a:cubicBezTo>
                    <a:pt x="22172" y="16327"/>
                    <a:pt x="27223" y="18489"/>
                    <a:pt x="30651" y="22394"/>
                  </a:cubicBezTo>
                  <a:lnTo>
                    <a:pt x="30651" y="-180"/>
                  </a:lnTo>
                  <a:lnTo>
                    <a:pt x="43511" y="-180"/>
                  </a:lnTo>
                  <a:lnTo>
                    <a:pt x="43511" y="63352"/>
                  </a:lnTo>
                  <a:lnTo>
                    <a:pt x="30651" y="63352"/>
                  </a:lnTo>
                  <a:lnTo>
                    <a:pt x="30651" y="57256"/>
                  </a:lnTo>
                  <a:cubicBezTo>
                    <a:pt x="27507" y="61618"/>
                    <a:pt x="22461" y="64180"/>
                    <a:pt x="17029" y="64114"/>
                  </a:cubicBezTo>
                  <a:close/>
                  <a:moveTo>
                    <a:pt x="8931" y="40397"/>
                  </a:moveTo>
                  <a:cubicBezTo>
                    <a:pt x="8741" y="43892"/>
                    <a:pt x="9885" y="47321"/>
                    <a:pt x="12266" y="49922"/>
                  </a:cubicBezTo>
                  <a:cubicBezTo>
                    <a:pt x="14266" y="52160"/>
                    <a:pt x="17126" y="53436"/>
                    <a:pt x="20080" y="53446"/>
                  </a:cubicBezTo>
                  <a:cubicBezTo>
                    <a:pt x="23028" y="53512"/>
                    <a:pt x="25791" y="52217"/>
                    <a:pt x="27698" y="49922"/>
                  </a:cubicBezTo>
                  <a:cubicBezTo>
                    <a:pt x="29981" y="47274"/>
                    <a:pt x="31032" y="43864"/>
                    <a:pt x="30842" y="40397"/>
                  </a:cubicBezTo>
                  <a:cubicBezTo>
                    <a:pt x="31032" y="36939"/>
                    <a:pt x="29888" y="33539"/>
                    <a:pt x="27698" y="30872"/>
                  </a:cubicBezTo>
                  <a:cubicBezTo>
                    <a:pt x="25888" y="28443"/>
                    <a:pt x="23028" y="27033"/>
                    <a:pt x="19982" y="27061"/>
                  </a:cubicBezTo>
                  <a:cubicBezTo>
                    <a:pt x="16936" y="27033"/>
                    <a:pt x="14075" y="28443"/>
                    <a:pt x="12266" y="30872"/>
                  </a:cubicBezTo>
                  <a:cubicBezTo>
                    <a:pt x="9982" y="33500"/>
                    <a:pt x="8741" y="36910"/>
                    <a:pt x="8931" y="40397"/>
                  </a:cubicBezTo>
                  <a:close/>
                </a:path>
              </a:pathLst>
            </a:custGeom>
            <a:solidFill>
              <a:srgbClr val="6D6E71"/>
            </a:solidFill>
            <a:ln w="9525" cap="flat">
              <a:noFill/>
              <a:prstDash val="solid"/>
              <a:miter/>
            </a:ln>
          </p:spPr>
          <p:txBody>
            <a:bodyPr rtlCol="0" anchor="ctr"/>
            <a:lstStyle/>
            <a:p>
              <a:endParaRPr lang="en-US"/>
            </a:p>
          </p:txBody>
        </p:sp>
        <p:sp>
          <p:nvSpPr>
            <p:cNvPr id="1665" name="Freeform: Shape 1664">
              <a:extLst>
                <a:ext uri="{FF2B5EF4-FFF2-40B4-BE49-F238E27FC236}">
                  <a16:creationId xmlns:a16="http://schemas.microsoft.com/office/drawing/2014/main" id="{5DCF3FE7-1A43-4C21-BF74-B3AA36EF568E}"/>
                </a:ext>
              </a:extLst>
            </p:cNvPr>
            <p:cNvSpPr/>
            <p:nvPr/>
          </p:nvSpPr>
          <p:spPr>
            <a:xfrm>
              <a:off x="8110024" y="1835143"/>
              <a:ext cx="84787" cy="78425"/>
            </a:xfrm>
            <a:custGeom>
              <a:avLst/>
              <a:gdLst>
                <a:gd name="connsiteX0" fmla="*/ 46452 w 64772"/>
                <a:gd name="connsiteY0" fmla="*/ 59732 h 59912"/>
                <a:gd name="connsiteX1" fmla="*/ 40927 w 64772"/>
                <a:gd name="connsiteY1" fmla="*/ 46778 h 59912"/>
                <a:gd name="connsiteX2" fmla="*/ 15780 w 64772"/>
                <a:gd name="connsiteY2" fmla="*/ 46778 h 59912"/>
                <a:gd name="connsiteX3" fmla="*/ 10255 w 64772"/>
                <a:gd name="connsiteY3" fmla="*/ 59732 h 59912"/>
                <a:gd name="connsiteX4" fmla="*/ -4033 w 64772"/>
                <a:gd name="connsiteY4" fmla="*/ 59732 h 59912"/>
                <a:gd name="connsiteX5" fmla="*/ 21877 w 64772"/>
                <a:gd name="connsiteY5" fmla="*/ -180 h 59912"/>
                <a:gd name="connsiteX6" fmla="*/ 34830 w 64772"/>
                <a:gd name="connsiteY6" fmla="*/ -180 h 59912"/>
                <a:gd name="connsiteX7" fmla="*/ 60740 w 64772"/>
                <a:gd name="connsiteY7" fmla="*/ 59732 h 59912"/>
                <a:gd name="connsiteX8" fmla="*/ 28351 w 64772"/>
                <a:gd name="connsiteY8" fmla="*/ 17632 h 59912"/>
                <a:gd name="connsiteX9" fmla="*/ 20826 w 64772"/>
                <a:gd name="connsiteY9" fmla="*/ 35062 h 59912"/>
                <a:gd name="connsiteX10" fmla="*/ 35876 w 64772"/>
                <a:gd name="connsiteY10" fmla="*/ 35062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772" h="59912">
                  <a:moveTo>
                    <a:pt x="46452" y="59732"/>
                  </a:moveTo>
                  <a:lnTo>
                    <a:pt x="40927" y="46778"/>
                  </a:lnTo>
                  <a:lnTo>
                    <a:pt x="15780" y="46778"/>
                  </a:lnTo>
                  <a:lnTo>
                    <a:pt x="10255" y="59732"/>
                  </a:lnTo>
                  <a:lnTo>
                    <a:pt x="-4033" y="59732"/>
                  </a:lnTo>
                  <a:lnTo>
                    <a:pt x="21877" y="-180"/>
                  </a:lnTo>
                  <a:lnTo>
                    <a:pt x="34830" y="-180"/>
                  </a:lnTo>
                  <a:lnTo>
                    <a:pt x="60740" y="59732"/>
                  </a:lnTo>
                  <a:close/>
                  <a:moveTo>
                    <a:pt x="28351" y="17632"/>
                  </a:moveTo>
                  <a:lnTo>
                    <a:pt x="20826" y="35062"/>
                  </a:lnTo>
                  <a:lnTo>
                    <a:pt x="35876" y="35062"/>
                  </a:lnTo>
                  <a:close/>
                </a:path>
              </a:pathLst>
            </a:custGeom>
            <a:solidFill>
              <a:srgbClr val="6D6E71"/>
            </a:solidFill>
            <a:ln w="9525" cap="flat">
              <a:noFill/>
              <a:prstDash val="solid"/>
              <a:miter/>
            </a:ln>
          </p:spPr>
          <p:txBody>
            <a:bodyPr rtlCol="0" anchor="ctr"/>
            <a:lstStyle/>
            <a:p>
              <a:endParaRPr lang="en-US"/>
            </a:p>
          </p:txBody>
        </p:sp>
        <p:sp>
          <p:nvSpPr>
            <p:cNvPr id="1666" name="Freeform: Shape 1665">
              <a:extLst>
                <a:ext uri="{FF2B5EF4-FFF2-40B4-BE49-F238E27FC236}">
                  <a16:creationId xmlns:a16="http://schemas.microsoft.com/office/drawing/2014/main" id="{8325392D-B088-4C8E-B414-D664758334D5}"/>
                </a:ext>
              </a:extLst>
            </p:cNvPr>
            <p:cNvSpPr/>
            <p:nvPr/>
          </p:nvSpPr>
          <p:spPr>
            <a:xfrm>
              <a:off x="8198269" y="1830406"/>
              <a:ext cx="62121" cy="84162"/>
            </a:xfrm>
            <a:custGeom>
              <a:avLst/>
              <a:gdLst>
                <a:gd name="connsiteX0" fmla="*/ 16948 w 47457"/>
                <a:gd name="connsiteY0" fmla="*/ 64114 h 64295"/>
                <a:gd name="connsiteX1" fmla="*/ 2372 w 47457"/>
                <a:gd name="connsiteY1" fmla="*/ 57160 h 64295"/>
                <a:gd name="connsiteX2" fmla="*/ -4009 w 47457"/>
                <a:gd name="connsiteY2" fmla="*/ 39920 h 64295"/>
                <a:gd name="connsiteX3" fmla="*/ 2181 w 47457"/>
                <a:gd name="connsiteY3" fmla="*/ 23061 h 64295"/>
                <a:gd name="connsiteX4" fmla="*/ 16850 w 47457"/>
                <a:gd name="connsiteY4" fmla="*/ 16489 h 64295"/>
                <a:gd name="connsiteX5" fmla="*/ 30565 w 47457"/>
                <a:gd name="connsiteY5" fmla="*/ 22394 h 64295"/>
                <a:gd name="connsiteX6" fmla="*/ 30565 w 47457"/>
                <a:gd name="connsiteY6" fmla="*/ -180 h 64295"/>
                <a:gd name="connsiteX7" fmla="*/ 43425 w 47457"/>
                <a:gd name="connsiteY7" fmla="*/ -180 h 64295"/>
                <a:gd name="connsiteX8" fmla="*/ 43425 w 47457"/>
                <a:gd name="connsiteY8" fmla="*/ 63352 h 64295"/>
                <a:gd name="connsiteX9" fmla="*/ 30565 w 47457"/>
                <a:gd name="connsiteY9" fmla="*/ 63352 h 64295"/>
                <a:gd name="connsiteX10" fmla="*/ 30565 w 47457"/>
                <a:gd name="connsiteY10" fmla="*/ 57256 h 64295"/>
                <a:gd name="connsiteX11" fmla="*/ 16948 w 47457"/>
                <a:gd name="connsiteY11" fmla="*/ 64114 h 64295"/>
                <a:gd name="connsiteX12" fmla="*/ 8851 w 47457"/>
                <a:gd name="connsiteY12" fmla="*/ 40397 h 64295"/>
                <a:gd name="connsiteX13" fmla="*/ 12278 w 47457"/>
                <a:gd name="connsiteY13" fmla="*/ 49922 h 64295"/>
                <a:gd name="connsiteX14" fmla="*/ 19994 w 47457"/>
                <a:gd name="connsiteY14" fmla="*/ 53446 h 64295"/>
                <a:gd name="connsiteX15" fmla="*/ 27612 w 47457"/>
                <a:gd name="connsiteY15" fmla="*/ 49922 h 64295"/>
                <a:gd name="connsiteX16" fmla="*/ 30756 w 47457"/>
                <a:gd name="connsiteY16" fmla="*/ 40397 h 64295"/>
                <a:gd name="connsiteX17" fmla="*/ 27612 w 47457"/>
                <a:gd name="connsiteY17" fmla="*/ 30872 h 64295"/>
                <a:gd name="connsiteX18" fmla="*/ 19896 w 47457"/>
                <a:gd name="connsiteY18" fmla="*/ 27061 h 64295"/>
                <a:gd name="connsiteX19" fmla="*/ 12185 w 47457"/>
                <a:gd name="connsiteY19" fmla="*/ 30872 h 64295"/>
                <a:gd name="connsiteX20" fmla="*/ 8851 w 47457"/>
                <a:gd name="connsiteY20" fmla="*/ 40397 h 6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457" h="64295">
                  <a:moveTo>
                    <a:pt x="16948" y="64114"/>
                  </a:moveTo>
                  <a:cubicBezTo>
                    <a:pt x="11325" y="64000"/>
                    <a:pt x="5990" y="61466"/>
                    <a:pt x="2372" y="57160"/>
                  </a:cubicBezTo>
                  <a:cubicBezTo>
                    <a:pt x="-1912" y="52465"/>
                    <a:pt x="-4200" y="46273"/>
                    <a:pt x="-4009" y="39920"/>
                  </a:cubicBezTo>
                  <a:cubicBezTo>
                    <a:pt x="-4293" y="33700"/>
                    <a:pt x="-2009" y="27633"/>
                    <a:pt x="2181" y="23061"/>
                  </a:cubicBezTo>
                  <a:cubicBezTo>
                    <a:pt x="5897" y="18880"/>
                    <a:pt x="11232" y="16489"/>
                    <a:pt x="16850" y="16489"/>
                  </a:cubicBezTo>
                  <a:cubicBezTo>
                    <a:pt x="22092" y="16327"/>
                    <a:pt x="27138" y="18489"/>
                    <a:pt x="30565" y="22394"/>
                  </a:cubicBezTo>
                  <a:lnTo>
                    <a:pt x="30565" y="-180"/>
                  </a:lnTo>
                  <a:lnTo>
                    <a:pt x="43425" y="-180"/>
                  </a:lnTo>
                  <a:lnTo>
                    <a:pt x="43425" y="63352"/>
                  </a:lnTo>
                  <a:lnTo>
                    <a:pt x="30565" y="63352"/>
                  </a:lnTo>
                  <a:lnTo>
                    <a:pt x="30565" y="57256"/>
                  </a:lnTo>
                  <a:cubicBezTo>
                    <a:pt x="27421" y="61618"/>
                    <a:pt x="22375" y="64180"/>
                    <a:pt x="16948" y="64114"/>
                  </a:cubicBezTo>
                  <a:close/>
                  <a:moveTo>
                    <a:pt x="8851" y="40397"/>
                  </a:moveTo>
                  <a:cubicBezTo>
                    <a:pt x="8660" y="43911"/>
                    <a:pt x="9897" y="47359"/>
                    <a:pt x="12278" y="49922"/>
                  </a:cubicBezTo>
                  <a:cubicBezTo>
                    <a:pt x="14185" y="52169"/>
                    <a:pt x="17041" y="53465"/>
                    <a:pt x="19994" y="53446"/>
                  </a:cubicBezTo>
                  <a:cubicBezTo>
                    <a:pt x="22947" y="53512"/>
                    <a:pt x="25803" y="52217"/>
                    <a:pt x="27612" y="49922"/>
                  </a:cubicBezTo>
                  <a:cubicBezTo>
                    <a:pt x="29900" y="47274"/>
                    <a:pt x="30947" y="43864"/>
                    <a:pt x="30756" y="40397"/>
                  </a:cubicBezTo>
                  <a:cubicBezTo>
                    <a:pt x="30947" y="36939"/>
                    <a:pt x="29803" y="33539"/>
                    <a:pt x="27612" y="30872"/>
                  </a:cubicBezTo>
                  <a:cubicBezTo>
                    <a:pt x="25803" y="28443"/>
                    <a:pt x="22947" y="27033"/>
                    <a:pt x="19896" y="27061"/>
                  </a:cubicBezTo>
                  <a:cubicBezTo>
                    <a:pt x="16850" y="27033"/>
                    <a:pt x="13994" y="28443"/>
                    <a:pt x="12185" y="30872"/>
                  </a:cubicBezTo>
                  <a:cubicBezTo>
                    <a:pt x="9897" y="33500"/>
                    <a:pt x="8660" y="36910"/>
                    <a:pt x="8851" y="40397"/>
                  </a:cubicBezTo>
                  <a:close/>
                </a:path>
              </a:pathLst>
            </a:custGeom>
            <a:solidFill>
              <a:srgbClr val="6D6E71"/>
            </a:solidFill>
            <a:ln w="9525" cap="flat">
              <a:noFill/>
              <a:prstDash val="solid"/>
              <a:miter/>
            </a:ln>
          </p:spPr>
          <p:txBody>
            <a:bodyPr rtlCol="0" anchor="ctr"/>
            <a:lstStyle/>
            <a:p>
              <a:endParaRPr lang="en-US"/>
            </a:p>
          </p:txBody>
        </p:sp>
        <p:sp>
          <p:nvSpPr>
            <p:cNvPr id="1667" name="Freeform: Shape 1666">
              <a:extLst>
                <a:ext uri="{FF2B5EF4-FFF2-40B4-BE49-F238E27FC236}">
                  <a16:creationId xmlns:a16="http://schemas.microsoft.com/office/drawing/2014/main" id="{AAA82005-7787-4DDA-BCEC-EF8295613762}"/>
                </a:ext>
              </a:extLst>
            </p:cNvPr>
            <p:cNvSpPr/>
            <p:nvPr/>
          </p:nvSpPr>
          <p:spPr>
            <a:xfrm>
              <a:off x="8262011" y="1828658"/>
              <a:ext cx="38781" cy="108736"/>
            </a:xfrm>
            <a:custGeom>
              <a:avLst/>
              <a:gdLst>
                <a:gd name="connsiteX0" fmla="*/ 11590 w 29626"/>
                <a:gd name="connsiteY0" fmla="*/ 65543 h 83068"/>
                <a:gd name="connsiteX1" fmla="*/ 11590 w 29626"/>
                <a:gd name="connsiteY1" fmla="*/ 18490 h 83068"/>
                <a:gd name="connsiteX2" fmla="*/ 24449 w 29626"/>
                <a:gd name="connsiteY2" fmla="*/ 18490 h 83068"/>
                <a:gd name="connsiteX3" fmla="*/ 24449 w 29626"/>
                <a:gd name="connsiteY3" fmla="*/ 66591 h 83068"/>
                <a:gd name="connsiteX4" fmla="*/ 10064 w 29626"/>
                <a:gd name="connsiteY4" fmla="*/ 82860 h 83068"/>
                <a:gd name="connsiteX5" fmla="*/ 8636 w 29626"/>
                <a:gd name="connsiteY5" fmla="*/ 82879 h 83068"/>
                <a:gd name="connsiteX6" fmla="*/ -4033 w 29626"/>
                <a:gd name="connsiteY6" fmla="*/ 77450 h 83068"/>
                <a:gd name="connsiteX7" fmla="*/ 1874 w 29626"/>
                <a:gd name="connsiteY7" fmla="*/ 67925 h 83068"/>
                <a:gd name="connsiteX8" fmla="*/ 7590 w 29626"/>
                <a:gd name="connsiteY8" fmla="*/ 70877 h 83068"/>
                <a:gd name="connsiteX9" fmla="*/ 10445 w 29626"/>
                <a:gd name="connsiteY9" fmla="*/ 69544 h 83068"/>
                <a:gd name="connsiteX10" fmla="*/ 11590 w 29626"/>
                <a:gd name="connsiteY10" fmla="*/ 65543 h 83068"/>
                <a:gd name="connsiteX11" fmla="*/ 12636 w 29626"/>
                <a:gd name="connsiteY11" fmla="*/ 12775 h 83068"/>
                <a:gd name="connsiteX12" fmla="*/ 10445 w 29626"/>
                <a:gd name="connsiteY12" fmla="*/ 7346 h 83068"/>
                <a:gd name="connsiteX13" fmla="*/ 17971 w 29626"/>
                <a:gd name="connsiteY13" fmla="*/ -179 h 83068"/>
                <a:gd name="connsiteX14" fmla="*/ 23403 w 29626"/>
                <a:gd name="connsiteY14" fmla="*/ 2012 h 83068"/>
                <a:gd name="connsiteX15" fmla="*/ 25593 w 29626"/>
                <a:gd name="connsiteY15" fmla="*/ 7346 h 83068"/>
                <a:gd name="connsiteX16" fmla="*/ 23403 w 29626"/>
                <a:gd name="connsiteY16" fmla="*/ 12775 h 83068"/>
                <a:gd name="connsiteX17" fmla="*/ 17971 w 29626"/>
                <a:gd name="connsiteY17" fmla="*/ 14870 h 83068"/>
                <a:gd name="connsiteX18" fmla="*/ 12352 w 29626"/>
                <a:gd name="connsiteY18" fmla="*/ 12775 h 83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626" h="83068">
                  <a:moveTo>
                    <a:pt x="11590" y="65543"/>
                  </a:moveTo>
                  <a:lnTo>
                    <a:pt x="11590" y="18490"/>
                  </a:lnTo>
                  <a:lnTo>
                    <a:pt x="24449" y="18490"/>
                  </a:lnTo>
                  <a:lnTo>
                    <a:pt x="24449" y="66591"/>
                  </a:lnTo>
                  <a:cubicBezTo>
                    <a:pt x="25021" y="75040"/>
                    <a:pt x="18543" y="82326"/>
                    <a:pt x="10064" y="82860"/>
                  </a:cubicBezTo>
                  <a:cubicBezTo>
                    <a:pt x="9590" y="82888"/>
                    <a:pt x="9115" y="82898"/>
                    <a:pt x="8636" y="82879"/>
                  </a:cubicBezTo>
                  <a:cubicBezTo>
                    <a:pt x="3874" y="82717"/>
                    <a:pt x="-600" y="80774"/>
                    <a:pt x="-4033" y="77450"/>
                  </a:cubicBezTo>
                  <a:lnTo>
                    <a:pt x="1874" y="67925"/>
                  </a:lnTo>
                  <a:cubicBezTo>
                    <a:pt x="3209" y="69725"/>
                    <a:pt x="5302" y="70811"/>
                    <a:pt x="7590" y="70877"/>
                  </a:cubicBezTo>
                  <a:cubicBezTo>
                    <a:pt x="8734" y="70925"/>
                    <a:pt x="9780" y="70430"/>
                    <a:pt x="10445" y="69544"/>
                  </a:cubicBezTo>
                  <a:cubicBezTo>
                    <a:pt x="11306" y="68391"/>
                    <a:pt x="11683" y="66972"/>
                    <a:pt x="11590" y="65543"/>
                  </a:cubicBezTo>
                  <a:close/>
                  <a:moveTo>
                    <a:pt x="12636" y="12775"/>
                  </a:moveTo>
                  <a:cubicBezTo>
                    <a:pt x="11208" y="11327"/>
                    <a:pt x="10445" y="9375"/>
                    <a:pt x="10445" y="7346"/>
                  </a:cubicBezTo>
                  <a:cubicBezTo>
                    <a:pt x="10445" y="3193"/>
                    <a:pt x="13780" y="-179"/>
                    <a:pt x="17971" y="-179"/>
                  </a:cubicBezTo>
                  <a:cubicBezTo>
                    <a:pt x="19970" y="-208"/>
                    <a:pt x="21970" y="583"/>
                    <a:pt x="23403" y="2012"/>
                  </a:cubicBezTo>
                  <a:cubicBezTo>
                    <a:pt x="24831" y="3412"/>
                    <a:pt x="25593" y="5345"/>
                    <a:pt x="25593" y="7346"/>
                  </a:cubicBezTo>
                  <a:cubicBezTo>
                    <a:pt x="25593" y="9375"/>
                    <a:pt x="24831" y="11327"/>
                    <a:pt x="23403" y="12775"/>
                  </a:cubicBezTo>
                  <a:cubicBezTo>
                    <a:pt x="21970" y="14184"/>
                    <a:pt x="19970" y="14937"/>
                    <a:pt x="17971" y="14870"/>
                  </a:cubicBezTo>
                  <a:cubicBezTo>
                    <a:pt x="15878" y="15013"/>
                    <a:pt x="13878" y="14251"/>
                    <a:pt x="12352" y="12775"/>
                  </a:cubicBezTo>
                  <a:close/>
                </a:path>
              </a:pathLst>
            </a:custGeom>
            <a:solidFill>
              <a:srgbClr val="6D6E71"/>
            </a:solidFill>
            <a:ln w="9525" cap="flat">
              <a:noFill/>
              <a:prstDash val="solid"/>
              <a:miter/>
            </a:ln>
          </p:spPr>
          <p:txBody>
            <a:bodyPr rtlCol="0" anchor="ctr"/>
            <a:lstStyle/>
            <a:p>
              <a:endParaRPr lang="en-US"/>
            </a:p>
          </p:txBody>
        </p:sp>
        <p:sp>
          <p:nvSpPr>
            <p:cNvPr id="1668" name="Freeform: Shape 1667">
              <a:extLst>
                <a:ext uri="{FF2B5EF4-FFF2-40B4-BE49-F238E27FC236}">
                  <a16:creationId xmlns:a16="http://schemas.microsoft.com/office/drawing/2014/main" id="{AA0AEE21-6519-4BFE-89E9-EBCA0EE45028}"/>
                </a:ext>
              </a:extLst>
            </p:cNvPr>
            <p:cNvSpPr/>
            <p:nvPr/>
          </p:nvSpPr>
          <p:spPr>
            <a:xfrm>
              <a:off x="8314004" y="1852973"/>
              <a:ext cx="56734" cy="61621"/>
            </a:xfrm>
            <a:custGeom>
              <a:avLst/>
              <a:gdLst>
                <a:gd name="connsiteX0" fmla="*/ 26356 w 43341"/>
                <a:gd name="connsiteY0" fmla="*/ 24871 h 47075"/>
                <a:gd name="connsiteX1" fmla="*/ 26356 w 43341"/>
                <a:gd name="connsiteY1" fmla="*/ 10 h 47075"/>
                <a:gd name="connsiteX2" fmla="*/ 39309 w 43341"/>
                <a:gd name="connsiteY2" fmla="*/ 10 h 47075"/>
                <a:gd name="connsiteX3" fmla="*/ 39309 w 43341"/>
                <a:gd name="connsiteY3" fmla="*/ 46111 h 47075"/>
                <a:gd name="connsiteX4" fmla="*/ 26356 w 43341"/>
                <a:gd name="connsiteY4" fmla="*/ 46111 h 47075"/>
                <a:gd name="connsiteX5" fmla="*/ 26356 w 43341"/>
                <a:gd name="connsiteY5" fmla="*/ 40016 h 47075"/>
                <a:gd name="connsiteX6" fmla="*/ 13971 w 43341"/>
                <a:gd name="connsiteY6" fmla="*/ 46874 h 47075"/>
                <a:gd name="connsiteX7" fmla="*/ -4033 w 43341"/>
                <a:gd name="connsiteY7" fmla="*/ 30624 h 47075"/>
                <a:gd name="connsiteX8" fmla="*/ -3935 w 43341"/>
                <a:gd name="connsiteY8" fmla="*/ 27824 h 47075"/>
                <a:gd name="connsiteX9" fmla="*/ -3935 w 43341"/>
                <a:gd name="connsiteY9" fmla="*/ -180 h 47075"/>
                <a:gd name="connsiteX10" fmla="*/ 9018 w 43341"/>
                <a:gd name="connsiteY10" fmla="*/ -180 h 47075"/>
                <a:gd name="connsiteX11" fmla="*/ 9018 w 43341"/>
                <a:gd name="connsiteY11" fmla="*/ 24966 h 47075"/>
                <a:gd name="connsiteX12" fmla="*/ 16831 w 43341"/>
                <a:gd name="connsiteY12" fmla="*/ 35539 h 47075"/>
                <a:gd name="connsiteX13" fmla="*/ 23496 w 43341"/>
                <a:gd name="connsiteY13" fmla="*/ 32776 h 47075"/>
                <a:gd name="connsiteX14" fmla="*/ 26356 w 43341"/>
                <a:gd name="connsiteY14" fmla="*/ 24871 h 47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341" h="47075">
                  <a:moveTo>
                    <a:pt x="26356" y="24871"/>
                  </a:moveTo>
                  <a:lnTo>
                    <a:pt x="26356" y="10"/>
                  </a:lnTo>
                  <a:lnTo>
                    <a:pt x="39309" y="10"/>
                  </a:lnTo>
                  <a:lnTo>
                    <a:pt x="39309" y="46111"/>
                  </a:lnTo>
                  <a:lnTo>
                    <a:pt x="26356" y="46111"/>
                  </a:lnTo>
                  <a:lnTo>
                    <a:pt x="26356" y="40016"/>
                  </a:lnTo>
                  <a:cubicBezTo>
                    <a:pt x="23686" y="44283"/>
                    <a:pt x="19022" y="46883"/>
                    <a:pt x="13971" y="46874"/>
                  </a:cubicBezTo>
                  <a:cubicBezTo>
                    <a:pt x="4543" y="47350"/>
                    <a:pt x="-3554" y="40082"/>
                    <a:pt x="-4033" y="30624"/>
                  </a:cubicBezTo>
                  <a:cubicBezTo>
                    <a:pt x="-4033" y="29690"/>
                    <a:pt x="-4033" y="28757"/>
                    <a:pt x="-3935" y="27824"/>
                  </a:cubicBezTo>
                  <a:lnTo>
                    <a:pt x="-3935" y="-180"/>
                  </a:lnTo>
                  <a:lnTo>
                    <a:pt x="9018" y="-180"/>
                  </a:lnTo>
                  <a:lnTo>
                    <a:pt x="9018" y="24966"/>
                  </a:lnTo>
                  <a:cubicBezTo>
                    <a:pt x="9018" y="32015"/>
                    <a:pt x="11590" y="35539"/>
                    <a:pt x="16831" y="35539"/>
                  </a:cubicBezTo>
                  <a:cubicBezTo>
                    <a:pt x="19305" y="35596"/>
                    <a:pt x="21784" y="34596"/>
                    <a:pt x="23496" y="32776"/>
                  </a:cubicBezTo>
                  <a:cubicBezTo>
                    <a:pt x="25496" y="30633"/>
                    <a:pt x="26547" y="27785"/>
                    <a:pt x="26356" y="24871"/>
                  </a:cubicBezTo>
                  <a:close/>
                </a:path>
              </a:pathLst>
            </a:custGeom>
            <a:solidFill>
              <a:srgbClr val="6D6E71"/>
            </a:solidFill>
            <a:ln w="9525" cap="flat">
              <a:noFill/>
              <a:prstDash val="solid"/>
              <a:miter/>
            </a:ln>
          </p:spPr>
          <p:txBody>
            <a:bodyPr rtlCol="0" anchor="ctr"/>
            <a:lstStyle/>
            <a:p>
              <a:endParaRPr lang="en-US"/>
            </a:p>
          </p:txBody>
        </p:sp>
        <p:sp>
          <p:nvSpPr>
            <p:cNvPr id="1669" name="Freeform: Shape 1668">
              <a:extLst>
                <a:ext uri="{FF2B5EF4-FFF2-40B4-BE49-F238E27FC236}">
                  <a16:creationId xmlns:a16="http://schemas.microsoft.com/office/drawing/2014/main" id="{12A77F1D-55B9-4EE5-AC9E-99100549A619}"/>
                </a:ext>
              </a:extLst>
            </p:cNvPr>
            <p:cNvSpPr/>
            <p:nvPr/>
          </p:nvSpPr>
          <p:spPr>
            <a:xfrm>
              <a:off x="8383297" y="1830406"/>
              <a:ext cx="62121" cy="84162"/>
            </a:xfrm>
            <a:custGeom>
              <a:avLst/>
              <a:gdLst>
                <a:gd name="connsiteX0" fmla="*/ 16948 w 47457"/>
                <a:gd name="connsiteY0" fmla="*/ 64114 h 64295"/>
                <a:gd name="connsiteX1" fmla="*/ 2372 w 47457"/>
                <a:gd name="connsiteY1" fmla="*/ 57160 h 64295"/>
                <a:gd name="connsiteX2" fmla="*/ -4009 w 47457"/>
                <a:gd name="connsiteY2" fmla="*/ 39920 h 64295"/>
                <a:gd name="connsiteX3" fmla="*/ 2186 w 47457"/>
                <a:gd name="connsiteY3" fmla="*/ 23061 h 64295"/>
                <a:gd name="connsiteX4" fmla="*/ 16850 w 47457"/>
                <a:gd name="connsiteY4" fmla="*/ 16489 h 64295"/>
                <a:gd name="connsiteX5" fmla="*/ 30570 w 47457"/>
                <a:gd name="connsiteY5" fmla="*/ 22394 h 64295"/>
                <a:gd name="connsiteX6" fmla="*/ 30570 w 47457"/>
                <a:gd name="connsiteY6" fmla="*/ -180 h 64295"/>
                <a:gd name="connsiteX7" fmla="*/ 43425 w 47457"/>
                <a:gd name="connsiteY7" fmla="*/ -180 h 64295"/>
                <a:gd name="connsiteX8" fmla="*/ 43425 w 47457"/>
                <a:gd name="connsiteY8" fmla="*/ 63352 h 64295"/>
                <a:gd name="connsiteX9" fmla="*/ 30570 w 47457"/>
                <a:gd name="connsiteY9" fmla="*/ 63352 h 64295"/>
                <a:gd name="connsiteX10" fmla="*/ 30570 w 47457"/>
                <a:gd name="connsiteY10" fmla="*/ 57256 h 64295"/>
                <a:gd name="connsiteX11" fmla="*/ 16948 w 47457"/>
                <a:gd name="connsiteY11" fmla="*/ 64114 h 64295"/>
                <a:gd name="connsiteX12" fmla="*/ 8851 w 47457"/>
                <a:gd name="connsiteY12" fmla="*/ 40397 h 64295"/>
                <a:gd name="connsiteX13" fmla="*/ 12278 w 47457"/>
                <a:gd name="connsiteY13" fmla="*/ 49922 h 64295"/>
                <a:gd name="connsiteX14" fmla="*/ 20092 w 47457"/>
                <a:gd name="connsiteY14" fmla="*/ 53446 h 64295"/>
                <a:gd name="connsiteX15" fmla="*/ 27617 w 47457"/>
                <a:gd name="connsiteY15" fmla="*/ 49922 h 64295"/>
                <a:gd name="connsiteX16" fmla="*/ 30761 w 47457"/>
                <a:gd name="connsiteY16" fmla="*/ 40397 h 64295"/>
                <a:gd name="connsiteX17" fmla="*/ 27617 w 47457"/>
                <a:gd name="connsiteY17" fmla="*/ 30872 h 64295"/>
                <a:gd name="connsiteX18" fmla="*/ 19994 w 47457"/>
                <a:gd name="connsiteY18" fmla="*/ 27061 h 64295"/>
                <a:gd name="connsiteX19" fmla="*/ 12185 w 47457"/>
                <a:gd name="connsiteY19" fmla="*/ 30872 h 64295"/>
                <a:gd name="connsiteX20" fmla="*/ 8851 w 47457"/>
                <a:gd name="connsiteY20" fmla="*/ 40397 h 6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457" h="64295">
                  <a:moveTo>
                    <a:pt x="16948" y="64114"/>
                  </a:moveTo>
                  <a:cubicBezTo>
                    <a:pt x="11329" y="64000"/>
                    <a:pt x="5995" y="61466"/>
                    <a:pt x="2372" y="57160"/>
                  </a:cubicBezTo>
                  <a:cubicBezTo>
                    <a:pt x="-1912" y="52465"/>
                    <a:pt x="-4200" y="46273"/>
                    <a:pt x="-4009" y="39920"/>
                  </a:cubicBezTo>
                  <a:cubicBezTo>
                    <a:pt x="-4293" y="33700"/>
                    <a:pt x="-2009" y="27633"/>
                    <a:pt x="2186" y="23061"/>
                  </a:cubicBezTo>
                  <a:cubicBezTo>
                    <a:pt x="5897" y="18880"/>
                    <a:pt x="11232" y="16489"/>
                    <a:pt x="16850" y="16489"/>
                  </a:cubicBezTo>
                  <a:cubicBezTo>
                    <a:pt x="22092" y="16327"/>
                    <a:pt x="27138" y="18489"/>
                    <a:pt x="30570" y="22394"/>
                  </a:cubicBezTo>
                  <a:lnTo>
                    <a:pt x="30570" y="-180"/>
                  </a:lnTo>
                  <a:lnTo>
                    <a:pt x="43425" y="-180"/>
                  </a:lnTo>
                  <a:lnTo>
                    <a:pt x="43425" y="63352"/>
                  </a:lnTo>
                  <a:lnTo>
                    <a:pt x="30570" y="63352"/>
                  </a:lnTo>
                  <a:lnTo>
                    <a:pt x="30570" y="57256"/>
                  </a:lnTo>
                  <a:cubicBezTo>
                    <a:pt x="27426" y="61618"/>
                    <a:pt x="22375" y="64180"/>
                    <a:pt x="16948" y="64114"/>
                  </a:cubicBezTo>
                  <a:close/>
                  <a:moveTo>
                    <a:pt x="8851" y="40397"/>
                  </a:moveTo>
                  <a:cubicBezTo>
                    <a:pt x="8660" y="43911"/>
                    <a:pt x="9897" y="47359"/>
                    <a:pt x="12278" y="49922"/>
                  </a:cubicBezTo>
                  <a:cubicBezTo>
                    <a:pt x="14278" y="52188"/>
                    <a:pt x="17138" y="53474"/>
                    <a:pt x="20092" y="53446"/>
                  </a:cubicBezTo>
                  <a:cubicBezTo>
                    <a:pt x="23045" y="53484"/>
                    <a:pt x="25808" y="52188"/>
                    <a:pt x="27617" y="49922"/>
                  </a:cubicBezTo>
                  <a:cubicBezTo>
                    <a:pt x="29900" y="47274"/>
                    <a:pt x="30947" y="43864"/>
                    <a:pt x="30761" y="40397"/>
                  </a:cubicBezTo>
                  <a:cubicBezTo>
                    <a:pt x="30947" y="36939"/>
                    <a:pt x="29807" y="33539"/>
                    <a:pt x="27617" y="30872"/>
                  </a:cubicBezTo>
                  <a:cubicBezTo>
                    <a:pt x="25808" y="28471"/>
                    <a:pt x="22947" y="27061"/>
                    <a:pt x="19994" y="27061"/>
                  </a:cubicBezTo>
                  <a:cubicBezTo>
                    <a:pt x="16948" y="27071"/>
                    <a:pt x="14092" y="28481"/>
                    <a:pt x="12185" y="30872"/>
                  </a:cubicBezTo>
                  <a:cubicBezTo>
                    <a:pt x="9897" y="33500"/>
                    <a:pt x="8660" y="36910"/>
                    <a:pt x="8851" y="40397"/>
                  </a:cubicBezTo>
                  <a:close/>
                </a:path>
              </a:pathLst>
            </a:custGeom>
            <a:solidFill>
              <a:srgbClr val="6D6E71"/>
            </a:solidFill>
            <a:ln w="9525" cap="flat">
              <a:noFill/>
              <a:prstDash val="solid"/>
              <a:miter/>
            </a:ln>
          </p:spPr>
          <p:txBody>
            <a:bodyPr rtlCol="0" anchor="ctr"/>
            <a:lstStyle/>
            <a:p>
              <a:endParaRPr lang="en-US"/>
            </a:p>
          </p:txBody>
        </p:sp>
        <p:sp>
          <p:nvSpPr>
            <p:cNvPr id="1670" name="Freeform: Shape 1669">
              <a:extLst>
                <a:ext uri="{FF2B5EF4-FFF2-40B4-BE49-F238E27FC236}">
                  <a16:creationId xmlns:a16="http://schemas.microsoft.com/office/drawing/2014/main" id="{585E21AB-D153-468D-BC84-D7DD716655A0}"/>
                </a:ext>
              </a:extLst>
            </p:cNvPr>
            <p:cNvSpPr/>
            <p:nvPr/>
          </p:nvSpPr>
          <p:spPr>
            <a:xfrm>
              <a:off x="8459884" y="1828666"/>
              <a:ext cx="19822" cy="84902"/>
            </a:xfrm>
            <a:custGeom>
              <a:avLst/>
              <a:gdLst>
                <a:gd name="connsiteX0" fmla="*/ -1842 w 15143"/>
                <a:gd name="connsiteY0" fmla="*/ 12769 h 64860"/>
                <a:gd name="connsiteX1" fmla="*/ -4033 w 15143"/>
                <a:gd name="connsiteY1" fmla="*/ 7340 h 64860"/>
                <a:gd name="connsiteX2" fmla="*/ -1842 w 15143"/>
                <a:gd name="connsiteY2" fmla="*/ 2006 h 64860"/>
                <a:gd name="connsiteX3" fmla="*/ 8920 w 15143"/>
                <a:gd name="connsiteY3" fmla="*/ 2006 h 64860"/>
                <a:gd name="connsiteX4" fmla="*/ 11110 w 15143"/>
                <a:gd name="connsiteY4" fmla="*/ 7340 h 64860"/>
                <a:gd name="connsiteX5" fmla="*/ 8920 w 15143"/>
                <a:gd name="connsiteY5" fmla="*/ 12769 h 64860"/>
                <a:gd name="connsiteX6" fmla="*/ -1842 w 15143"/>
                <a:gd name="connsiteY6" fmla="*/ 12769 h 64860"/>
                <a:gd name="connsiteX7" fmla="*/ 9971 w 15143"/>
                <a:gd name="connsiteY7" fmla="*/ 64680 h 64860"/>
                <a:gd name="connsiteX8" fmla="*/ -2889 w 15143"/>
                <a:gd name="connsiteY8" fmla="*/ 64680 h 64860"/>
                <a:gd name="connsiteX9" fmla="*/ -2889 w 15143"/>
                <a:gd name="connsiteY9" fmla="*/ 18579 h 64860"/>
                <a:gd name="connsiteX10" fmla="*/ 9971 w 15143"/>
                <a:gd name="connsiteY10" fmla="*/ 18579 h 64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143" h="64860">
                  <a:moveTo>
                    <a:pt x="-1842" y="12769"/>
                  </a:moveTo>
                  <a:cubicBezTo>
                    <a:pt x="-3270" y="11321"/>
                    <a:pt x="-4033" y="9369"/>
                    <a:pt x="-4033" y="7340"/>
                  </a:cubicBezTo>
                  <a:cubicBezTo>
                    <a:pt x="-4033" y="5340"/>
                    <a:pt x="-3270" y="3406"/>
                    <a:pt x="-1842" y="2006"/>
                  </a:cubicBezTo>
                  <a:cubicBezTo>
                    <a:pt x="1111" y="-909"/>
                    <a:pt x="5967" y="-909"/>
                    <a:pt x="8920" y="2006"/>
                  </a:cubicBezTo>
                  <a:cubicBezTo>
                    <a:pt x="10352" y="3406"/>
                    <a:pt x="11110" y="5340"/>
                    <a:pt x="11110" y="7340"/>
                  </a:cubicBezTo>
                  <a:cubicBezTo>
                    <a:pt x="11110" y="9369"/>
                    <a:pt x="10352" y="11321"/>
                    <a:pt x="8920" y="12769"/>
                  </a:cubicBezTo>
                  <a:cubicBezTo>
                    <a:pt x="5874" y="15541"/>
                    <a:pt x="1204" y="15541"/>
                    <a:pt x="-1842" y="12769"/>
                  </a:cubicBezTo>
                  <a:close/>
                  <a:moveTo>
                    <a:pt x="9971" y="64680"/>
                  </a:moveTo>
                  <a:lnTo>
                    <a:pt x="-2889" y="64680"/>
                  </a:lnTo>
                  <a:lnTo>
                    <a:pt x="-2889" y="18579"/>
                  </a:lnTo>
                  <a:lnTo>
                    <a:pt x="9971" y="18579"/>
                  </a:lnTo>
                  <a:close/>
                </a:path>
              </a:pathLst>
            </a:custGeom>
            <a:solidFill>
              <a:srgbClr val="6D6E71"/>
            </a:solidFill>
            <a:ln w="9525" cap="flat">
              <a:noFill/>
              <a:prstDash val="solid"/>
              <a:miter/>
            </a:ln>
          </p:spPr>
          <p:txBody>
            <a:bodyPr rtlCol="0" anchor="ctr"/>
            <a:lstStyle/>
            <a:p>
              <a:endParaRPr lang="en-US"/>
            </a:p>
          </p:txBody>
        </p:sp>
        <p:sp>
          <p:nvSpPr>
            <p:cNvPr id="1671" name="Freeform: Shape 1670">
              <a:extLst>
                <a:ext uri="{FF2B5EF4-FFF2-40B4-BE49-F238E27FC236}">
                  <a16:creationId xmlns:a16="http://schemas.microsoft.com/office/drawing/2014/main" id="{8138E286-6415-4986-A527-79065964D9B7}"/>
                </a:ext>
              </a:extLst>
            </p:cNvPr>
            <p:cNvSpPr/>
            <p:nvPr/>
          </p:nvSpPr>
          <p:spPr>
            <a:xfrm>
              <a:off x="8491024" y="1852469"/>
              <a:ext cx="57258" cy="62357"/>
            </a:xfrm>
            <a:custGeom>
              <a:avLst/>
              <a:gdLst>
                <a:gd name="connsiteX0" fmla="*/ 20469 w 43742"/>
                <a:gd name="connsiteY0" fmla="*/ 35828 h 47637"/>
                <a:gd name="connsiteX1" fmla="*/ 31994 w 43742"/>
                <a:gd name="connsiteY1" fmla="*/ 29351 h 47637"/>
                <a:gd name="connsiteX2" fmla="*/ 39709 w 43742"/>
                <a:gd name="connsiteY2" fmla="*/ 37923 h 47637"/>
                <a:gd name="connsiteX3" fmla="*/ 20659 w 43742"/>
                <a:gd name="connsiteY3" fmla="*/ 47448 h 47637"/>
                <a:gd name="connsiteX4" fmla="*/ 3135 w 43742"/>
                <a:gd name="connsiteY4" fmla="*/ 40876 h 47637"/>
                <a:gd name="connsiteX5" fmla="*/ 2944 w 43742"/>
                <a:gd name="connsiteY5" fmla="*/ 6662 h 47637"/>
                <a:gd name="connsiteX6" fmla="*/ 3135 w 43742"/>
                <a:gd name="connsiteY6" fmla="*/ 6491 h 47637"/>
                <a:gd name="connsiteX7" fmla="*/ 20278 w 43742"/>
                <a:gd name="connsiteY7" fmla="*/ -177 h 47637"/>
                <a:gd name="connsiteX8" fmla="*/ 30375 w 43742"/>
                <a:gd name="connsiteY8" fmla="*/ 1919 h 47637"/>
                <a:gd name="connsiteX9" fmla="*/ 39328 w 43742"/>
                <a:gd name="connsiteY9" fmla="*/ 8015 h 47637"/>
                <a:gd name="connsiteX10" fmla="*/ 32663 w 43742"/>
                <a:gd name="connsiteY10" fmla="*/ 16683 h 47637"/>
                <a:gd name="connsiteX11" fmla="*/ 27231 w 43742"/>
                <a:gd name="connsiteY11" fmla="*/ 12587 h 47637"/>
                <a:gd name="connsiteX12" fmla="*/ 20850 w 43742"/>
                <a:gd name="connsiteY12" fmla="*/ 11158 h 47637"/>
                <a:gd name="connsiteX13" fmla="*/ 12088 w 43742"/>
                <a:gd name="connsiteY13" fmla="*/ 14492 h 47637"/>
                <a:gd name="connsiteX14" fmla="*/ 12088 w 43742"/>
                <a:gd name="connsiteY14" fmla="*/ 32780 h 47637"/>
                <a:gd name="connsiteX15" fmla="*/ 20469 w 43742"/>
                <a:gd name="connsiteY15" fmla="*/ 35828 h 47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742" h="47637">
                  <a:moveTo>
                    <a:pt x="20469" y="35828"/>
                  </a:moveTo>
                  <a:cubicBezTo>
                    <a:pt x="25138" y="35637"/>
                    <a:pt x="29426" y="33228"/>
                    <a:pt x="31994" y="29351"/>
                  </a:cubicBezTo>
                  <a:lnTo>
                    <a:pt x="39709" y="37923"/>
                  </a:lnTo>
                  <a:cubicBezTo>
                    <a:pt x="34947" y="43610"/>
                    <a:pt x="28092" y="47058"/>
                    <a:pt x="20659" y="47448"/>
                  </a:cubicBezTo>
                  <a:cubicBezTo>
                    <a:pt x="14185" y="47620"/>
                    <a:pt x="7897" y="45267"/>
                    <a:pt x="3135" y="40876"/>
                  </a:cubicBezTo>
                  <a:cubicBezTo>
                    <a:pt x="-6390" y="31475"/>
                    <a:pt x="-6390" y="16159"/>
                    <a:pt x="2944" y="6662"/>
                  </a:cubicBezTo>
                  <a:cubicBezTo>
                    <a:pt x="3042" y="6605"/>
                    <a:pt x="3042" y="6548"/>
                    <a:pt x="3135" y="6491"/>
                  </a:cubicBezTo>
                  <a:cubicBezTo>
                    <a:pt x="7804" y="2119"/>
                    <a:pt x="13897" y="-281"/>
                    <a:pt x="20278" y="-177"/>
                  </a:cubicBezTo>
                  <a:cubicBezTo>
                    <a:pt x="23710" y="-158"/>
                    <a:pt x="27138" y="547"/>
                    <a:pt x="30375" y="1919"/>
                  </a:cubicBezTo>
                  <a:cubicBezTo>
                    <a:pt x="33808" y="3233"/>
                    <a:pt x="36854" y="5319"/>
                    <a:pt x="39328" y="8015"/>
                  </a:cubicBezTo>
                  <a:lnTo>
                    <a:pt x="32663" y="16683"/>
                  </a:lnTo>
                  <a:cubicBezTo>
                    <a:pt x="31138" y="14949"/>
                    <a:pt x="29329" y="13558"/>
                    <a:pt x="27231" y="12587"/>
                  </a:cubicBezTo>
                  <a:cubicBezTo>
                    <a:pt x="25231" y="11673"/>
                    <a:pt x="23041" y="11187"/>
                    <a:pt x="20850" y="11158"/>
                  </a:cubicBezTo>
                  <a:cubicBezTo>
                    <a:pt x="17613" y="11072"/>
                    <a:pt x="14469" y="12263"/>
                    <a:pt x="12088" y="14492"/>
                  </a:cubicBezTo>
                  <a:cubicBezTo>
                    <a:pt x="7232" y="19626"/>
                    <a:pt x="7232" y="27646"/>
                    <a:pt x="12088" y="32780"/>
                  </a:cubicBezTo>
                  <a:cubicBezTo>
                    <a:pt x="14469" y="34761"/>
                    <a:pt x="17422" y="35837"/>
                    <a:pt x="20469" y="35828"/>
                  </a:cubicBezTo>
                  <a:close/>
                </a:path>
              </a:pathLst>
            </a:custGeom>
            <a:solidFill>
              <a:srgbClr val="6D6E71"/>
            </a:solidFill>
            <a:ln w="9525" cap="flat">
              <a:noFill/>
              <a:prstDash val="solid"/>
              <a:miter/>
            </a:ln>
          </p:spPr>
          <p:txBody>
            <a:bodyPr rtlCol="0" anchor="ctr"/>
            <a:lstStyle/>
            <a:p>
              <a:endParaRPr lang="en-US"/>
            </a:p>
          </p:txBody>
        </p:sp>
        <p:sp>
          <p:nvSpPr>
            <p:cNvPr id="1672" name="Freeform: Shape 1671">
              <a:extLst>
                <a:ext uri="{FF2B5EF4-FFF2-40B4-BE49-F238E27FC236}">
                  <a16:creationId xmlns:a16="http://schemas.microsoft.com/office/drawing/2014/main" id="{73BED7AC-7BB2-46A5-B00A-7353C7F5B79D}"/>
                </a:ext>
              </a:extLst>
            </p:cNvPr>
            <p:cNvSpPr/>
            <p:nvPr/>
          </p:nvSpPr>
          <p:spPr>
            <a:xfrm>
              <a:off x="8556694" y="1852700"/>
              <a:ext cx="54491" cy="62250"/>
            </a:xfrm>
            <a:custGeom>
              <a:avLst/>
              <a:gdLst>
                <a:gd name="connsiteX0" fmla="*/ 37264 w 41628"/>
                <a:gd name="connsiteY0" fmla="*/ 46320 h 47555"/>
                <a:gd name="connsiteX1" fmla="*/ 25167 w 41628"/>
                <a:gd name="connsiteY1" fmla="*/ 46320 h 47555"/>
                <a:gd name="connsiteX2" fmla="*/ 25167 w 41628"/>
                <a:gd name="connsiteY2" fmla="*/ 41081 h 47555"/>
                <a:gd name="connsiteX3" fmla="*/ 12879 w 41628"/>
                <a:gd name="connsiteY3" fmla="*/ 47368 h 47555"/>
                <a:gd name="connsiteX4" fmla="*/ 591 w 41628"/>
                <a:gd name="connsiteY4" fmla="*/ 43081 h 47555"/>
                <a:gd name="connsiteX5" fmla="*/ -3980 w 41628"/>
                <a:gd name="connsiteY5" fmla="*/ 31556 h 47555"/>
                <a:gd name="connsiteX6" fmla="*/ 1164 w 41628"/>
                <a:gd name="connsiteY6" fmla="*/ 20984 h 47555"/>
                <a:gd name="connsiteX7" fmla="*/ 15163 w 41628"/>
                <a:gd name="connsiteY7" fmla="*/ 17459 h 47555"/>
                <a:gd name="connsiteX8" fmla="*/ 24688 w 41628"/>
                <a:gd name="connsiteY8" fmla="*/ 17459 h 47555"/>
                <a:gd name="connsiteX9" fmla="*/ 24688 w 41628"/>
                <a:gd name="connsiteY9" fmla="*/ 17459 h 47555"/>
                <a:gd name="connsiteX10" fmla="*/ 16879 w 41628"/>
                <a:gd name="connsiteY10" fmla="*/ 10125 h 47555"/>
                <a:gd name="connsiteX11" fmla="*/ 3545 w 41628"/>
                <a:gd name="connsiteY11" fmla="*/ 14792 h 47555"/>
                <a:gd name="connsiteX12" fmla="*/ -2264 w 41628"/>
                <a:gd name="connsiteY12" fmla="*/ 6410 h 47555"/>
                <a:gd name="connsiteX13" fmla="*/ 18497 w 41628"/>
                <a:gd name="connsiteY13" fmla="*/ -162 h 47555"/>
                <a:gd name="connsiteX14" fmla="*/ 32213 w 41628"/>
                <a:gd name="connsiteY14" fmla="*/ 4029 h 47555"/>
                <a:gd name="connsiteX15" fmla="*/ 37547 w 41628"/>
                <a:gd name="connsiteY15" fmla="*/ 17364 h 47555"/>
                <a:gd name="connsiteX16" fmla="*/ 24311 w 41628"/>
                <a:gd name="connsiteY16" fmla="*/ 28794 h 47555"/>
                <a:gd name="connsiteX17" fmla="*/ 24311 w 41628"/>
                <a:gd name="connsiteY17" fmla="*/ 26508 h 47555"/>
                <a:gd name="connsiteX18" fmla="*/ 16214 w 41628"/>
                <a:gd name="connsiteY18" fmla="*/ 26508 h 47555"/>
                <a:gd name="connsiteX19" fmla="*/ 8498 w 41628"/>
                <a:gd name="connsiteY19" fmla="*/ 31366 h 47555"/>
                <a:gd name="connsiteX20" fmla="*/ 10400 w 41628"/>
                <a:gd name="connsiteY20" fmla="*/ 35176 h 47555"/>
                <a:gd name="connsiteX21" fmla="*/ 15642 w 41628"/>
                <a:gd name="connsiteY21" fmla="*/ 36509 h 47555"/>
                <a:gd name="connsiteX22" fmla="*/ 21739 w 41628"/>
                <a:gd name="connsiteY22" fmla="*/ 34414 h 47555"/>
                <a:gd name="connsiteX23" fmla="*/ 24595 w 41628"/>
                <a:gd name="connsiteY23" fmla="*/ 28794 h 4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1628" h="47555">
                  <a:moveTo>
                    <a:pt x="37264" y="46320"/>
                  </a:moveTo>
                  <a:lnTo>
                    <a:pt x="25167" y="46320"/>
                  </a:lnTo>
                  <a:lnTo>
                    <a:pt x="25167" y="41081"/>
                  </a:lnTo>
                  <a:cubicBezTo>
                    <a:pt x="22306" y="45034"/>
                    <a:pt x="17735" y="47368"/>
                    <a:pt x="12879" y="47368"/>
                  </a:cubicBezTo>
                  <a:cubicBezTo>
                    <a:pt x="8400" y="47501"/>
                    <a:pt x="4019" y="45977"/>
                    <a:pt x="591" y="43081"/>
                  </a:cubicBezTo>
                  <a:cubicBezTo>
                    <a:pt x="-2646" y="40148"/>
                    <a:pt x="-4362" y="35899"/>
                    <a:pt x="-3980" y="31556"/>
                  </a:cubicBezTo>
                  <a:cubicBezTo>
                    <a:pt x="-4264" y="27365"/>
                    <a:pt x="-2264" y="23346"/>
                    <a:pt x="1164" y="20984"/>
                  </a:cubicBezTo>
                  <a:cubicBezTo>
                    <a:pt x="5354" y="18412"/>
                    <a:pt x="10214" y="17183"/>
                    <a:pt x="15163" y="17459"/>
                  </a:cubicBezTo>
                  <a:lnTo>
                    <a:pt x="24688" y="17459"/>
                  </a:lnTo>
                  <a:lnTo>
                    <a:pt x="24688" y="17459"/>
                  </a:lnTo>
                  <a:cubicBezTo>
                    <a:pt x="24688" y="12601"/>
                    <a:pt x="22120" y="10125"/>
                    <a:pt x="16879" y="10125"/>
                  </a:cubicBezTo>
                  <a:cubicBezTo>
                    <a:pt x="12023" y="10296"/>
                    <a:pt x="7452" y="11925"/>
                    <a:pt x="3545" y="14792"/>
                  </a:cubicBezTo>
                  <a:lnTo>
                    <a:pt x="-2264" y="6410"/>
                  </a:lnTo>
                  <a:cubicBezTo>
                    <a:pt x="3735" y="2038"/>
                    <a:pt x="11070" y="-267"/>
                    <a:pt x="18497" y="-162"/>
                  </a:cubicBezTo>
                  <a:cubicBezTo>
                    <a:pt x="23451" y="-362"/>
                    <a:pt x="28213" y="1114"/>
                    <a:pt x="32213" y="4029"/>
                  </a:cubicBezTo>
                  <a:cubicBezTo>
                    <a:pt x="36027" y="7391"/>
                    <a:pt x="37929" y="12325"/>
                    <a:pt x="37547" y="17364"/>
                  </a:cubicBezTo>
                  <a:close/>
                  <a:moveTo>
                    <a:pt x="24311" y="28794"/>
                  </a:moveTo>
                  <a:lnTo>
                    <a:pt x="24311" y="26508"/>
                  </a:lnTo>
                  <a:lnTo>
                    <a:pt x="16214" y="26508"/>
                  </a:lnTo>
                  <a:cubicBezTo>
                    <a:pt x="11070" y="26508"/>
                    <a:pt x="8498" y="28127"/>
                    <a:pt x="8498" y="31366"/>
                  </a:cubicBezTo>
                  <a:cubicBezTo>
                    <a:pt x="8498" y="32880"/>
                    <a:pt x="9163" y="34309"/>
                    <a:pt x="10400" y="35176"/>
                  </a:cubicBezTo>
                  <a:cubicBezTo>
                    <a:pt x="12023" y="36119"/>
                    <a:pt x="13833" y="36576"/>
                    <a:pt x="15642" y="36509"/>
                  </a:cubicBezTo>
                  <a:cubicBezTo>
                    <a:pt x="17832" y="36538"/>
                    <a:pt x="20023" y="35795"/>
                    <a:pt x="21739" y="34414"/>
                  </a:cubicBezTo>
                  <a:cubicBezTo>
                    <a:pt x="23548" y="33099"/>
                    <a:pt x="24595" y="31013"/>
                    <a:pt x="24595" y="28794"/>
                  </a:cubicBezTo>
                  <a:close/>
                </a:path>
              </a:pathLst>
            </a:custGeom>
            <a:solidFill>
              <a:srgbClr val="6D6E71"/>
            </a:solidFill>
            <a:ln w="9525" cap="flat">
              <a:noFill/>
              <a:prstDash val="solid"/>
              <a:miter/>
            </a:ln>
          </p:spPr>
          <p:txBody>
            <a:bodyPr rtlCol="0" anchor="ctr"/>
            <a:lstStyle/>
            <a:p>
              <a:endParaRPr lang="en-US"/>
            </a:p>
          </p:txBody>
        </p:sp>
        <p:sp>
          <p:nvSpPr>
            <p:cNvPr id="1673" name="Freeform: Shape 1672">
              <a:extLst>
                <a:ext uri="{FF2B5EF4-FFF2-40B4-BE49-F238E27FC236}">
                  <a16:creationId xmlns:a16="http://schemas.microsoft.com/office/drawing/2014/main" id="{CC56572C-492B-48FF-9AF8-00EAC6B0ED87}"/>
                </a:ext>
              </a:extLst>
            </p:cNvPr>
            <p:cNvSpPr/>
            <p:nvPr/>
          </p:nvSpPr>
          <p:spPr>
            <a:xfrm>
              <a:off x="8622222" y="1834769"/>
              <a:ext cx="44259" cy="79797"/>
            </a:xfrm>
            <a:custGeom>
              <a:avLst/>
              <a:gdLst>
                <a:gd name="connsiteX0" fmla="*/ 14254 w 33811"/>
                <a:gd name="connsiteY0" fmla="*/ 23156 h 60960"/>
                <a:gd name="connsiteX1" fmla="*/ 14254 w 33811"/>
                <a:gd name="connsiteY1" fmla="*/ 43825 h 60960"/>
                <a:gd name="connsiteX2" fmla="*/ 15682 w 33811"/>
                <a:gd name="connsiteY2" fmla="*/ 48016 h 60960"/>
                <a:gd name="connsiteX3" fmla="*/ 18924 w 33811"/>
                <a:gd name="connsiteY3" fmla="*/ 49541 h 60960"/>
                <a:gd name="connsiteX4" fmla="*/ 25017 w 33811"/>
                <a:gd name="connsiteY4" fmla="*/ 46207 h 60960"/>
                <a:gd name="connsiteX5" fmla="*/ 29779 w 33811"/>
                <a:gd name="connsiteY5" fmla="*/ 55255 h 60960"/>
                <a:gd name="connsiteX6" fmla="*/ 17115 w 33811"/>
                <a:gd name="connsiteY6" fmla="*/ 60780 h 60960"/>
                <a:gd name="connsiteX7" fmla="*/ 5874 w 33811"/>
                <a:gd name="connsiteY7" fmla="*/ 56399 h 60960"/>
                <a:gd name="connsiteX8" fmla="*/ 1302 w 33811"/>
                <a:gd name="connsiteY8" fmla="*/ 44492 h 60960"/>
                <a:gd name="connsiteX9" fmla="*/ 1302 w 33811"/>
                <a:gd name="connsiteY9" fmla="*/ 23156 h 60960"/>
                <a:gd name="connsiteX10" fmla="*/ -4033 w 33811"/>
                <a:gd name="connsiteY10" fmla="*/ 23156 h 60960"/>
                <a:gd name="connsiteX11" fmla="*/ -4033 w 33811"/>
                <a:gd name="connsiteY11" fmla="*/ 13631 h 60960"/>
                <a:gd name="connsiteX12" fmla="*/ 1302 w 33811"/>
                <a:gd name="connsiteY12" fmla="*/ 13631 h 60960"/>
                <a:gd name="connsiteX13" fmla="*/ 1302 w 33811"/>
                <a:gd name="connsiteY13" fmla="*/ -180 h 60960"/>
                <a:gd name="connsiteX14" fmla="*/ 14254 w 33811"/>
                <a:gd name="connsiteY14" fmla="*/ -180 h 60960"/>
                <a:gd name="connsiteX15" fmla="*/ 14254 w 33811"/>
                <a:gd name="connsiteY15" fmla="*/ 13631 h 60960"/>
                <a:gd name="connsiteX16" fmla="*/ 25398 w 33811"/>
                <a:gd name="connsiteY16" fmla="*/ 13631 h 60960"/>
                <a:gd name="connsiteX17" fmla="*/ 25398 w 33811"/>
                <a:gd name="connsiteY17" fmla="*/ 23156 h 60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811" h="60960">
                  <a:moveTo>
                    <a:pt x="14254" y="23156"/>
                  </a:moveTo>
                  <a:lnTo>
                    <a:pt x="14254" y="43825"/>
                  </a:lnTo>
                  <a:cubicBezTo>
                    <a:pt x="14161" y="45359"/>
                    <a:pt x="14636" y="46854"/>
                    <a:pt x="15682" y="48016"/>
                  </a:cubicBezTo>
                  <a:cubicBezTo>
                    <a:pt x="16543" y="48959"/>
                    <a:pt x="17682" y="49521"/>
                    <a:pt x="18924" y="49541"/>
                  </a:cubicBezTo>
                  <a:cubicBezTo>
                    <a:pt x="21398" y="49474"/>
                    <a:pt x="23686" y="48235"/>
                    <a:pt x="25017" y="46207"/>
                  </a:cubicBezTo>
                  <a:lnTo>
                    <a:pt x="29779" y="55255"/>
                  </a:lnTo>
                  <a:cubicBezTo>
                    <a:pt x="26351" y="58618"/>
                    <a:pt x="21877" y="60589"/>
                    <a:pt x="17115" y="60780"/>
                  </a:cubicBezTo>
                  <a:cubicBezTo>
                    <a:pt x="12920" y="60818"/>
                    <a:pt x="8920" y="59256"/>
                    <a:pt x="5874" y="56399"/>
                  </a:cubicBezTo>
                  <a:cubicBezTo>
                    <a:pt x="2730" y="53246"/>
                    <a:pt x="1111" y="48931"/>
                    <a:pt x="1302" y="44492"/>
                  </a:cubicBezTo>
                  <a:lnTo>
                    <a:pt x="1302" y="23156"/>
                  </a:lnTo>
                  <a:lnTo>
                    <a:pt x="-4033" y="23156"/>
                  </a:lnTo>
                  <a:lnTo>
                    <a:pt x="-4033" y="13631"/>
                  </a:lnTo>
                  <a:lnTo>
                    <a:pt x="1302" y="13631"/>
                  </a:lnTo>
                  <a:lnTo>
                    <a:pt x="1302" y="-180"/>
                  </a:lnTo>
                  <a:lnTo>
                    <a:pt x="14254" y="-180"/>
                  </a:lnTo>
                  <a:lnTo>
                    <a:pt x="14254" y="13631"/>
                  </a:lnTo>
                  <a:lnTo>
                    <a:pt x="25398" y="13631"/>
                  </a:lnTo>
                  <a:lnTo>
                    <a:pt x="25398" y="23156"/>
                  </a:lnTo>
                  <a:close/>
                </a:path>
              </a:pathLst>
            </a:custGeom>
            <a:solidFill>
              <a:srgbClr val="6D6E71"/>
            </a:solidFill>
            <a:ln w="9525" cap="flat">
              <a:noFill/>
              <a:prstDash val="solid"/>
              <a:miter/>
            </a:ln>
          </p:spPr>
          <p:txBody>
            <a:bodyPr rtlCol="0" anchor="ctr"/>
            <a:lstStyle/>
            <a:p>
              <a:endParaRPr lang="en-US"/>
            </a:p>
          </p:txBody>
        </p:sp>
        <p:sp>
          <p:nvSpPr>
            <p:cNvPr id="1674" name="Freeform: Shape 1673">
              <a:extLst>
                <a:ext uri="{FF2B5EF4-FFF2-40B4-BE49-F238E27FC236}">
                  <a16:creationId xmlns:a16="http://schemas.microsoft.com/office/drawing/2014/main" id="{548CCDC5-C292-46A3-AAA2-279F3988337D}"/>
                </a:ext>
              </a:extLst>
            </p:cNvPr>
            <p:cNvSpPr/>
            <p:nvPr/>
          </p:nvSpPr>
          <p:spPr>
            <a:xfrm>
              <a:off x="8674080" y="1828658"/>
              <a:ext cx="19711" cy="84909"/>
            </a:xfrm>
            <a:custGeom>
              <a:avLst/>
              <a:gdLst>
                <a:gd name="connsiteX0" fmla="*/ -1932 w 15058"/>
                <a:gd name="connsiteY0" fmla="*/ 12775 h 64865"/>
                <a:gd name="connsiteX1" fmla="*/ -4024 w 15058"/>
                <a:gd name="connsiteY1" fmla="*/ 7346 h 64865"/>
                <a:gd name="connsiteX2" fmla="*/ -1932 w 15058"/>
                <a:gd name="connsiteY2" fmla="*/ 2012 h 64865"/>
                <a:gd name="connsiteX3" fmla="*/ 3501 w 15058"/>
                <a:gd name="connsiteY3" fmla="*/ -179 h 64865"/>
                <a:gd name="connsiteX4" fmla="*/ 11026 w 15058"/>
                <a:gd name="connsiteY4" fmla="*/ 7346 h 64865"/>
                <a:gd name="connsiteX5" fmla="*/ 8831 w 15058"/>
                <a:gd name="connsiteY5" fmla="*/ 12775 h 64865"/>
                <a:gd name="connsiteX6" fmla="*/ 3501 w 15058"/>
                <a:gd name="connsiteY6" fmla="*/ 14870 h 64865"/>
                <a:gd name="connsiteX7" fmla="*/ -1932 w 15058"/>
                <a:gd name="connsiteY7" fmla="*/ 12775 h 64865"/>
                <a:gd name="connsiteX8" fmla="*/ 9882 w 15058"/>
                <a:gd name="connsiteY8" fmla="*/ 64686 h 64865"/>
                <a:gd name="connsiteX9" fmla="*/ -2978 w 15058"/>
                <a:gd name="connsiteY9" fmla="*/ 64686 h 64865"/>
                <a:gd name="connsiteX10" fmla="*/ -2978 w 15058"/>
                <a:gd name="connsiteY10" fmla="*/ 18585 h 64865"/>
                <a:gd name="connsiteX11" fmla="*/ 9882 w 15058"/>
                <a:gd name="connsiteY11" fmla="*/ 18585 h 64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58" h="64865">
                  <a:moveTo>
                    <a:pt x="-1932" y="12775"/>
                  </a:moveTo>
                  <a:cubicBezTo>
                    <a:pt x="-3359" y="11317"/>
                    <a:pt x="-4122" y="9365"/>
                    <a:pt x="-4024" y="7346"/>
                  </a:cubicBezTo>
                  <a:cubicBezTo>
                    <a:pt x="-4122" y="5355"/>
                    <a:pt x="-3359" y="3421"/>
                    <a:pt x="-1932" y="2012"/>
                  </a:cubicBezTo>
                  <a:cubicBezTo>
                    <a:pt x="-504" y="583"/>
                    <a:pt x="1501" y="-208"/>
                    <a:pt x="3501" y="-179"/>
                  </a:cubicBezTo>
                  <a:cubicBezTo>
                    <a:pt x="7691" y="-179"/>
                    <a:pt x="11026" y="3193"/>
                    <a:pt x="11026" y="7346"/>
                  </a:cubicBezTo>
                  <a:cubicBezTo>
                    <a:pt x="11026" y="9375"/>
                    <a:pt x="10263" y="11327"/>
                    <a:pt x="8831" y="12775"/>
                  </a:cubicBezTo>
                  <a:cubicBezTo>
                    <a:pt x="7403" y="14175"/>
                    <a:pt x="5501" y="14937"/>
                    <a:pt x="3501" y="14870"/>
                  </a:cubicBezTo>
                  <a:cubicBezTo>
                    <a:pt x="1501" y="14937"/>
                    <a:pt x="-504" y="14184"/>
                    <a:pt x="-1932" y="12775"/>
                  </a:cubicBezTo>
                  <a:close/>
                  <a:moveTo>
                    <a:pt x="9882" y="64686"/>
                  </a:moveTo>
                  <a:lnTo>
                    <a:pt x="-2978" y="64686"/>
                  </a:lnTo>
                  <a:lnTo>
                    <a:pt x="-2978" y="18585"/>
                  </a:lnTo>
                  <a:lnTo>
                    <a:pt x="9882" y="18585"/>
                  </a:lnTo>
                  <a:close/>
                </a:path>
              </a:pathLst>
            </a:custGeom>
            <a:solidFill>
              <a:srgbClr val="6D6E71"/>
            </a:solidFill>
            <a:ln w="9525" cap="flat">
              <a:noFill/>
              <a:prstDash val="solid"/>
              <a:miter/>
            </a:ln>
          </p:spPr>
          <p:txBody>
            <a:bodyPr rtlCol="0" anchor="ctr"/>
            <a:lstStyle/>
            <a:p>
              <a:endParaRPr lang="en-US"/>
            </a:p>
          </p:txBody>
        </p:sp>
        <p:sp>
          <p:nvSpPr>
            <p:cNvPr id="1675" name="Freeform: Shape 1674">
              <a:extLst>
                <a:ext uri="{FF2B5EF4-FFF2-40B4-BE49-F238E27FC236}">
                  <a16:creationId xmlns:a16="http://schemas.microsoft.com/office/drawing/2014/main" id="{366201CE-C27C-452B-B468-52A3437A39C1}"/>
                </a:ext>
              </a:extLst>
            </p:cNvPr>
            <p:cNvSpPr/>
            <p:nvPr/>
          </p:nvSpPr>
          <p:spPr>
            <a:xfrm>
              <a:off x="8704918" y="1852209"/>
              <a:ext cx="63818" cy="62373"/>
            </a:xfrm>
            <a:custGeom>
              <a:avLst/>
              <a:gdLst>
                <a:gd name="connsiteX0" fmla="*/ 44711 w 48753"/>
                <a:gd name="connsiteY0" fmla="*/ 23645 h 47649"/>
                <a:gd name="connsiteX1" fmla="*/ 37758 w 48753"/>
                <a:gd name="connsiteY1" fmla="*/ 40599 h 47649"/>
                <a:gd name="connsiteX2" fmla="*/ 20326 w 48753"/>
                <a:gd name="connsiteY2" fmla="*/ 47457 h 47649"/>
                <a:gd name="connsiteX3" fmla="*/ 2895 w 48753"/>
                <a:gd name="connsiteY3" fmla="*/ 40599 h 47649"/>
                <a:gd name="connsiteX4" fmla="*/ 2895 w 48753"/>
                <a:gd name="connsiteY4" fmla="*/ 6690 h 47649"/>
                <a:gd name="connsiteX5" fmla="*/ 20326 w 48753"/>
                <a:gd name="connsiteY5" fmla="*/ -168 h 47649"/>
                <a:gd name="connsiteX6" fmla="*/ 37758 w 48753"/>
                <a:gd name="connsiteY6" fmla="*/ 6690 h 47649"/>
                <a:gd name="connsiteX7" fmla="*/ 44711 w 48753"/>
                <a:gd name="connsiteY7" fmla="*/ 23645 h 47649"/>
                <a:gd name="connsiteX8" fmla="*/ 8899 w 48753"/>
                <a:gd name="connsiteY8" fmla="*/ 23645 h 47649"/>
                <a:gd name="connsiteX9" fmla="*/ 12136 w 48753"/>
                <a:gd name="connsiteY9" fmla="*/ 33170 h 47649"/>
                <a:gd name="connsiteX10" fmla="*/ 28042 w 48753"/>
                <a:gd name="connsiteY10" fmla="*/ 33665 h 47649"/>
                <a:gd name="connsiteX11" fmla="*/ 28516 w 48753"/>
                <a:gd name="connsiteY11" fmla="*/ 33170 h 47649"/>
                <a:gd name="connsiteX12" fmla="*/ 31758 w 48753"/>
                <a:gd name="connsiteY12" fmla="*/ 23645 h 47649"/>
                <a:gd name="connsiteX13" fmla="*/ 28516 w 48753"/>
                <a:gd name="connsiteY13" fmla="*/ 14120 h 47649"/>
                <a:gd name="connsiteX14" fmla="*/ 12899 w 48753"/>
                <a:gd name="connsiteY14" fmla="*/ 13339 h 47649"/>
                <a:gd name="connsiteX15" fmla="*/ 12136 w 48753"/>
                <a:gd name="connsiteY15" fmla="*/ 14120 h 47649"/>
                <a:gd name="connsiteX16" fmla="*/ 8801 w 48753"/>
                <a:gd name="connsiteY16" fmla="*/ 23645 h 47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753" h="47649">
                  <a:moveTo>
                    <a:pt x="44711" y="23645"/>
                  </a:moveTo>
                  <a:cubicBezTo>
                    <a:pt x="44901" y="30017"/>
                    <a:pt x="42329" y="36161"/>
                    <a:pt x="37758" y="40599"/>
                  </a:cubicBezTo>
                  <a:cubicBezTo>
                    <a:pt x="33186" y="45190"/>
                    <a:pt x="26805" y="47667"/>
                    <a:pt x="20326" y="47457"/>
                  </a:cubicBezTo>
                  <a:cubicBezTo>
                    <a:pt x="13848" y="47638"/>
                    <a:pt x="7564" y="45162"/>
                    <a:pt x="2895" y="40599"/>
                  </a:cubicBezTo>
                  <a:cubicBezTo>
                    <a:pt x="-6342" y="31189"/>
                    <a:pt x="-6342" y="16101"/>
                    <a:pt x="2895" y="6690"/>
                  </a:cubicBezTo>
                  <a:cubicBezTo>
                    <a:pt x="7564" y="2128"/>
                    <a:pt x="13848" y="-349"/>
                    <a:pt x="20326" y="-168"/>
                  </a:cubicBezTo>
                  <a:cubicBezTo>
                    <a:pt x="26805" y="-377"/>
                    <a:pt x="33186" y="2099"/>
                    <a:pt x="37758" y="6690"/>
                  </a:cubicBezTo>
                  <a:cubicBezTo>
                    <a:pt x="42329" y="11129"/>
                    <a:pt x="44804" y="17273"/>
                    <a:pt x="44711" y="23645"/>
                  </a:cubicBezTo>
                  <a:close/>
                  <a:moveTo>
                    <a:pt x="8899" y="23645"/>
                  </a:moveTo>
                  <a:cubicBezTo>
                    <a:pt x="8708" y="27121"/>
                    <a:pt x="9848" y="30550"/>
                    <a:pt x="12136" y="33170"/>
                  </a:cubicBezTo>
                  <a:cubicBezTo>
                    <a:pt x="16419" y="37694"/>
                    <a:pt x="23470" y="37913"/>
                    <a:pt x="28042" y="33665"/>
                  </a:cubicBezTo>
                  <a:cubicBezTo>
                    <a:pt x="28233" y="33503"/>
                    <a:pt x="28326" y="33341"/>
                    <a:pt x="28516" y="33170"/>
                  </a:cubicBezTo>
                  <a:cubicBezTo>
                    <a:pt x="30805" y="30550"/>
                    <a:pt x="32042" y="27121"/>
                    <a:pt x="31758" y="23645"/>
                  </a:cubicBezTo>
                  <a:cubicBezTo>
                    <a:pt x="31949" y="20168"/>
                    <a:pt x="30805" y="16739"/>
                    <a:pt x="28516" y="14120"/>
                  </a:cubicBezTo>
                  <a:cubicBezTo>
                    <a:pt x="24424" y="9595"/>
                    <a:pt x="17471" y="9252"/>
                    <a:pt x="12899" y="13339"/>
                  </a:cubicBezTo>
                  <a:cubicBezTo>
                    <a:pt x="12610" y="13586"/>
                    <a:pt x="12420" y="13853"/>
                    <a:pt x="12136" y="14120"/>
                  </a:cubicBezTo>
                  <a:cubicBezTo>
                    <a:pt x="9755" y="16730"/>
                    <a:pt x="8611" y="20149"/>
                    <a:pt x="8801" y="23645"/>
                  </a:cubicBezTo>
                  <a:close/>
                </a:path>
              </a:pathLst>
            </a:custGeom>
            <a:solidFill>
              <a:srgbClr val="6D6E71"/>
            </a:solidFill>
            <a:ln w="9525" cap="flat">
              <a:noFill/>
              <a:prstDash val="solid"/>
              <a:miter/>
            </a:ln>
          </p:spPr>
          <p:txBody>
            <a:bodyPr rtlCol="0" anchor="ctr"/>
            <a:lstStyle/>
            <a:p>
              <a:endParaRPr lang="en-US"/>
            </a:p>
          </p:txBody>
        </p:sp>
        <p:sp>
          <p:nvSpPr>
            <p:cNvPr id="1676" name="Freeform: Shape 1675">
              <a:extLst>
                <a:ext uri="{FF2B5EF4-FFF2-40B4-BE49-F238E27FC236}">
                  <a16:creationId xmlns:a16="http://schemas.microsoft.com/office/drawing/2014/main" id="{5A83F30B-C98B-49A1-976E-63D3F5301FF6}"/>
                </a:ext>
              </a:extLst>
            </p:cNvPr>
            <p:cNvSpPr/>
            <p:nvPr/>
          </p:nvSpPr>
          <p:spPr>
            <a:xfrm>
              <a:off x="8781191" y="1852218"/>
              <a:ext cx="56497" cy="61349"/>
            </a:xfrm>
            <a:custGeom>
              <a:avLst/>
              <a:gdLst>
                <a:gd name="connsiteX0" fmla="*/ 8729 w 43160"/>
                <a:gd name="connsiteY0" fmla="*/ 20970 h 46867"/>
                <a:gd name="connsiteX1" fmla="*/ 8729 w 43160"/>
                <a:gd name="connsiteY1" fmla="*/ 46688 h 46867"/>
                <a:gd name="connsiteX2" fmla="*/ -4033 w 43160"/>
                <a:gd name="connsiteY2" fmla="*/ 46688 h 46867"/>
                <a:gd name="connsiteX3" fmla="*/ -4033 w 43160"/>
                <a:gd name="connsiteY3" fmla="*/ 587 h 46867"/>
                <a:gd name="connsiteX4" fmla="*/ 8827 w 43160"/>
                <a:gd name="connsiteY4" fmla="*/ 587 h 46867"/>
                <a:gd name="connsiteX5" fmla="*/ 8827 w 43160"/>
                <a:gd name="connsiteY5" fmla="*/ 5730 h 46867"/>
                <a:gd name="connsiteX6" fmla="*/ 21970 w 43160"/>
                <a:gd name="connsiteY6" fmla="*/ -175 h 46867"/>
                <a:gd name="connsiteX7" fmla="*/ 34160 w 43160"/>
                <a:gd name="connsiteY7" fmla="*/ 4969 h 46867"/>
                <a:gd name="connsiteX8" fmla="*/ 39113 w 43160"/>
                <a:gd name="connsiteY8" fmla="*/ 18684 h 46867"/>
                <a:gd name="connsiteX9" fmla="*/ 39113 w 43160"/>
                <a:gd name="connsiteY9" fmla="*/ 46688 h 46867"/>
                <a:gd name="connsiteX10" fmla="*/ 26258 w 43160"/>
                <a:gd name="connsiteY10" fmla="*/ 46688 h 46867"/>
                <a:gd name="connsiteX11" fmla="*/ 26258 w 43160"/>
                <a:gd name="connsiteY11" fmla="*/ 20685 h 46867"/>
                <a:gd name="connsiteX12" fmla="*/ 18445 w 43160"/>
                <a:gd name="connsiteY12" fmla="*/ 10017 h 46867"/>
                <a:gd name="connsiteX13" fmla="*/ 11683 w 43160"/>
                <a:gd name="connsiteY13" fmla="*/ 12779 h 46867"/>
                <a:gd name="connsiteX14" fmla="*/ 8729 w 43160"/>
                <a:gd name="connsiteY14" fmla="*/ 20970 h 46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160" h="46867">
                  <a:moveTo>
                    <a:pt x="8729" y="20970"/>
                  </a:moveTo>
                  <a:lnTo>
                    <a:pt x="8729" y="46688"/>
                  </a:lnTo>
                  <a:lnTo>
                    <a:pt x="-4033" y="46688"/>
                  </a:lnTo>
                  <a:lnTo>
                    <a:pt x="-4033" y="587"/>
                  </a:lnTo>
                  <a:lnTo>
                    <a:pt x="8827" y="587"/>
                  </a:lnTo>
                  <a:lnTo>
                    <a:pt x="8827" y="5730"/>
                  </a:lnTo>
                  <a:cubicBezTo>
                    <a:pt x="12255" y="2035"/>
                    <a:pt x="16924" y="-99"/>
                    <a:pt x="21970" y="-175"/>
                  </a:cubicBezTo>
                  <a:cubicBezTo>
                    <a:pt x="26542" y="-289"/>
                    <a:pt x="31021" y="1587"/>
                    <a:pt x="34160" y="4969"/>
                  </a:cubicBezTo>
                  <a:cubicBezTo>
                    <a:pt x="37593" y="8702"/>
                    <a:pt x="39304" y="13636"/>
                    <a:pt x="39113" y="18684"/>
                  </a:cubicBezTo>
                  <a:lnTo>
                    <a:pt x="39113" y="46688"/>
                  </a:lnTo>
                  <a:lnTo>
                    <a:pt x="26258" y="46688"/>
                  </a:lnTo>
                  <a:lnTo>
                    <a:pt x="26258" y="20685"/>
                  </a:lnTo>
                  <a:cubicBezTo>
                    <a:pt x="26258" y="13541"/>
                    <a:pt x="23589" y="10017"/>
                    <a:pt x="18445" y="10017"/>
                  </a:cubicBezTo>
                  <a:cubicBezTo>
                    <a:pt x="15873" y="9998"/>
                    <a:pt x="13492" y="10998"/>
                    <a:pt x="11683" y="12779"/>
                  </a:cubicBezTo>
                  <a:cubicBezTo>
                    <a:pt x="9590" y="14998"/>
                    <a:pt x="8539" y="17951"/>
                    <a:pt x="8729" y="20970"/>
                  </a:cubicBezTo>
                  <a:close/>
                </a:path>
              </a:pathLst>
            </a:custGeom>
            <a:solidFill>
              <a:srgbClr val="6D6E71"/>
            </a:solidFill>
            <a:ln w="9525" cap="flat">
              <a:noFill/>
              <a:prstDash val="solid"/>
              <a:miter/>
            </a:ln>
          </p:spPr>
          <p:txBody>
            <a:bodyPr rtlCol="0" anchor="ctr"/>
            <a:lstStyle/>
            <a:p>
              <a:endParaRPr lang="en-US"/>
            </a:p>
          </p:txBody>
        </p:sp>
        <p:sp>
          <p:nvSpPr>
            <p:cNvPr id="1677" name="Freeform: Shape 1676">
              <a:extLst>
                <a:ext uri="{FF2B5EF4-FFF2-40B4-BE49-F238E27FC236}">
                  <a16:creationId xmlns:a16="http://schemas.microsoft.com/office/drawing/2014/main" id="{9CEE8958-24B6-46BC-9699-7960C9561247}"/>
                </a:ext>
              </a:extLst>
            </p:cNvPr>
            <p:cNvSpPr/>
            <p:nvPr/>
          </p:nvSpPr>
          <p:spPr>
            <a:xfrm>
              <a:off x="8877572" y="1835143"/>
              <a:ext cx="62341" cy="78425"/>
            </a:xfrm>
            <a:custGeom>
              <a:avLst/>
              <a:gdLst>
                <a:gd name="connsiteX0" fmla="*/ 26351 w 47625"/>
                <a:gd name="connsiteY0" fmla="*/ 11441 h 59912"/>
                <a:gd name="connsiteX1" fmla="*/ 26351 w 47625"/>
                <a:gd name="connsiteY1" fmla="*/ 59732 h 59912"/>
                <a:gd name="connsiteX2" fmla="*/ 12920 w 47625"/>
                <a:gd name="connsiteY2" fmla="*/ 59732 h 59912"/>
                <a:gd name="connsiteX3" fmla="*/ 12920 w 47625"/>
                <a:gd name="connsiteY3" fmla="*/ 11441 h 59912"/>
                <a:gd name="connsiteX4" fmla="*/ -4033 w 47625"/>
                <a:gd name="connsiteY4" fmla="*/ 11441 h 59912"/>
                <a:gd name="connsiteX5" fmla="*/ -4033 w 47625"/>
                <a:gd name="connsiteY5" fmla="*/ -180 h 59912"/>
                <a:gd name="connsiteX6" fmla="*/ 43592 w 47625"/>
                <a:gd name="connsiteY6" fmla="*/ -180 h 59912"/>
                <a:gd name="connsiteX7" fmla="*/ 43592 w 47625"/>
                <a:gd name="connsiteY7" fmla="*/ 11441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625" h="59912">
                  <a:moveTo>
                    <a:pt x="26351" y="11441"/>
                  </a:moveTo>
                  <a:lnTo>
                    <a:pt x="26351" y="59732"/>
                  </a:lnTo>
                  <a:lnTo>
                    <a:pt x="12920" y="59732"/>
                  </a:lnTo>
                  <a:lnTo>
                    <a:pt x="12920" y="11441"/>
                  </a:lnTo>
                  <a:lnTo>
                    <a:pt x="-4033" y="11441"/>
                  </a:lnTo>
                  <a:lnTo>
                    <a:pt x="-4033" y="-180"/>
                  </a:lnTo>
                  <a:lnTo>
                    <a:pt x="43592" y="-180"/>
                  </a:lnTo>
                  <a:lnTo>
                    <a:pt x="43592" y="11441"/>
                  </a:lnTo>
                  <a:close/>
                </a:path>
              </a:pathLst>
            </a:custGeom>
            <a:solidFill>
              <a:srgbClr val="6D6E71"/>
            </a:solidFill>
            <a:ln w="9525" cap="flat">
              <a:noFill/>
              <a:prstDash val="solid"/>
              <a:miter/>
            </a:ln>
          </p:spPr>
          <p:txBody>
            <a:bodyPr rtlCol="0" anchor="ctr"/>
            <a:lstStyle/>
            <a:p>
              <a:endParaRPr lang="en-US"/>
            </a:p>
          </p:txBody>
        </p:sp>
        <p:sp>
          <p:nvSpPr>
            <p:cNvPr id="1678" name="Freeform: Shape 1677">
              <a:extLst>
                <a:ext uri="{FF2B5EF4-FFF2-40B4-BE49-F238E27FC236}">
                  <a16:creationId xmlns:a16="http://schemas.microsoft.com/office/drawing/2014/main" id="{EFE0CF0A-64B7-47DA-A471-C2F90B897F84}"/>
                </a:ext>
              </a:extLst>
            </p:cNvPr>
            <p:cNvSpPr/>
            <p:nvPr/>
          </p:nvSpPr>
          <p:spPr>
            <a:xfrm>
              <a:off x="8948893" y="1852224"/>
              <a:ext cx="34909" cy="61343"/>
            </a:xfrm>
            <a:custGeom>
              <a:avLst/>
              <a:gdLst>
                <a:gd name="connsiteX0" fmla="*/ 20254 w 26668"/>
                <a:gd name="connsiteY0" fmla="*/ 11917 h 46862"/>
                <a:gd name="connsiteX1" fmla="*/ 11683 w 26668"/>
                <a:gd name="connsiteY1" fmla="*/ 16012 h 46862"/>
                <a:gd name="connsiteX2" fmla="*/ 8822 w 26668"/>
                <a:gd name="connsiteY2" fmla="*/ 26776 h 46862"/>
                <a:gd name="connsiteX3" fmla="*/ 8822 w 26668"/>
                <a:gd name="connsiteY3" fmla="*/ 46683 h 46862"/>
                <a:gd name="connsiteX4" fmla="*/ -4033 w 26668"/>
                <a:gd name="connsiteY4" fmla="*/ 46683 h 46862"/>
                <a:gd name="connsiteX5" fmla="*/ -4033 w 26668"/>
                <a:gd name="connsiteY5" fmla="*/ 582 h 46862"/>
                <a:gd name="connsiteX6" fmla="*/ 8822 w 26668"/>
                <a:gd name="connsiteY6" fmla="*/ 582 h 46862"/>
                <a:gd name="connsiteX7" fmla="*/ 8822 w 26668"/>
                <a:gd name="connsiteY7" fmla="*/ 6678 h 46862"/>
                <a:gd name="connsiteX8" fmla="*/ 15017 w 26668"/>
                <a:gd name="connsiteY8" fmla="*/ 1916 h 46862"/>
                <a:gd name="connsiteX9" fmla="*/ 22635 w 26668"/>
                <a:gd name="connsiteY9" fmla="*/ -180 h 46862"/>
                <a:gd name="connsiteX10" fmla="*/ 22635 w 26668"/>
                <a:gd name="connsiteY10" fmla="*/ 11917 h 4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668" h="46862">
                  <a:moveTo>
                    <a:pt x="20254" y="11917"/>
                  </a:moveTo>
                  <a:cubicBezTo>
                    <a:pt x="16919" y="11659"/>
                    <a:pt x="13585" y="13222"/>
                    <a:pt x="11683" y="16012"/>
                  </a:cubicBezTo>
                  <a:cubicBezTo>
                    <a:pt x="9585" y="19213"/>
                    <a:pt x="8632" y="22975"/>
                    <a:pt x="8822" y="26776"/>
                  </a:cubicBezTo>
                  <a:lnTo>
                    <a:pt x="8822" y="46683"/>
                  </a:lnTo>
                  <a:lnTo>
                    <a:pt x="-4033" y="46683"/>
                  </a:lnTo>
                  <a:lnTo>
                    <a:pt x="-4033" y="582"/>
                  </a:lnTo>
                  <a:lnTo>
                    <a:pt x="8822" y="582"/>
                  </a:lnTo>
                  <a:lnTo>
                    <a:pt x="8822" y="6678"/>
                  </a:lnTo>
                  <a:cubicBezTo>
                    <a:pt x="10538" y="4687"/>
                    <a:pt x="12636" y="3068"/>
                    <a:pt x="15017" y="1916"/>
                  </a:cubicBezTo>
                  <a:cubicBezTo>
                    <a:pt x="17398" y="639"/>
                    <a:pt x="19970" y="-75"/>
                    <a:pt x="22635" y="-180"/>
                  </a:cubicBezTo>
                  <a:lnTo>
                    <a:pt x="22635" y="11917"/>
                  </a:lnTo>
                  <a:close/>
                </a:path>
              </a:pathLst>
            </a:custGeom>
            <a:solidFill>
              <a:srgbClr val="6D6E71"/>
            </a:solidFill>
            <a:ln w="9525" cap="flat">
              <a:noFill/>
              <a:prstDash val="solid"/>
              <a:miter/>
            </a:ln>
          </p:spPr>
          <p:txBody>
            <a:bodyPr rtlCol="0" anchor="ctr"/>
            <a:lstStyle/>
            <a:p>
              <a:endParaRPr lang="en-US"/>
            </a:p>
          </p:txBody>
        </p:sp>
        <p:sp>
          <p:nvSpPr>
            <p:cNvPr id="1679" name="Freeform: Shape 1678">
              <a:extLst>
                <a:ext uri="{FF2B5EF4-FFF2-40B4-BE49-F238E27FC236}">
                  <a16:creationId xmlns:a16="http://schemas.microsoft.com/office/drawing/2014/main" id="{59713B33-3112-4CE0-8B3E-72B04079CD8C}"/>
                </a:ext>
              </a:extLst>
            </p:cNvPr>
            <p:cNvSpPr/>
            <p:nvPr/>
          </p:nvSpPr>
          <p:spPr>
            <a:xfrm>
              <a:off x="8991126" y="1852219"/>
              <a:ext cx="60657" cy="62361"/>
            </a:xfrm>
            <a:custGeom>
              <a:avLst/>
              <a:gdLst>
                <a:gd name="connsiteX0" fmla="*/ 38470 w 46338"/>
                <a:gd name="connsiteY0" fmla="*/ 40020 h 47640"/>
                <a:gd name="connsiteX1" fmla="*/ 20183 w 46338"/>
                <a:gd name="connsiteY1" fmla="*/ 47450 h 47640"/>
                <a:gd name="connsiteX2" fmla="*/ 2849 w 46338"/>
                <a:gd name="connsiteY2" fmla="*/ 40973 h 47640"/>
                <a:gd name="connsiteX3" fmla="*/ -4011 w 46338"/>
                <a:gd name="connsiteY3" fmla="*/ 23542 h 47640"/>
                <a:gd name="connsiteX4" fmla="*/ 2942 w 46338"/>
                <a:gd name="connsiteY4" fmla="*/ 6301 h 47640"/>
                <a:gd name="connsiteX5" fmla="*/ 35615 w 46338"/>
                <a:gd name="connsiteY5" fmla="*/ 5540 h 47640"/>
                <a:gd name="connsiteX6" fmla="*/ 42284 w 46338"/>
                <a:gd name="connsiteY6" fmla="*/ 21351 h 47640"/>
                <a:gd name="connsiteX7" fmla="*/ 42284 w 46338"/>
                <a:gd name="connsiteY7" fmla="*/ 28209 h 47640"/>
                <a:gd name="connsiteX8" fmla="*/ 8658 w 46338"/>
                <a:gd name="connsiteY8" fmla="*/ 28209 h 47640"/>
                <a:gd name="connsiteX9" fmla="*/ 12565 w 46338"/>
                <a:gd name="connsiteY9" fmla="*/ 34400 h 47640"/>
                <a:gd name="connsiteX10" fmla="*/ 20183 w 46338"/>
                <a:gd name="connsiteY10" fmla="*/ 36782 h 47640"/>
                <a:gd name="connsiteX11" fmla="*/ 31327 w 46338"/>
                <a:gd name="connsiteY11" fmla="*/ 32209 h 47640"/>
                <a:gd name="connsiteX12" fmla="*/ 26090 w 46338"/>
                <a:gd name="connsiteY12" fmla="*/ 12874 h 47640"/>
                <a:gd name="connsiteX13" fmla="*/ 19611 w 46338"/>
                <a:gd name="connsiteY13" fmla="*/ 10683 h 47640"/>
                <a:gd name="connsiteX14" fmla="*/ 12565 w 46338"/>
                <a:gd name="connsiteY14" fmla="*/ 12969 h 47640"/>
                <a:gd name="connsiteX15" fmla="*/ 8947 w 46338"/>
                <a:gd name="connsiteY15" fmla="*/ 19256 h 47640"/>
                <a:gd name="connsiteX16" fmla="*/ 29136 w 46338"/>
                <a:gd name="connsiteY16" fmla="*/ 19256 h 47640"/>
                <a:gd name="connsiteX17" fmla="*/ 26090 w 46338"/>
                <a:gd name="connsiteY17" fmla="*/ 12874 h 4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338" h="47640">
                  <a:moveTo>
                    <a:pt x="38470" y="40020"/>
                  </a:moveTo>
                  <a:cubicBezTo>
                    <a:pt x="33615" y="44859"/>
                    <a:pt x="27043" y="47535"/>
                    <a:pt x="20183" y="47450"/>
                  </a:cubicBezTo>
                  <a:cubicBezTo>
                    <a:pt x="13802" y="47640"/>
                    <a:pt x="7514" y="45316"/>
                    <a:pt x="2849" y="40973"/>
                  </a:cubicBezTo>
                  <a:cubicBezTo>
                    <a:pt x="-1820" y="36410"/>
                    <a:pt x="-4295" y="30066"/>
                    <a:pt x="-4011" y="23542"/>
                  </a:cubicBezTo>
                  <a:cubicBezTo>
                    <a:pt x="-4295" y="17055"/>
                    <a:pt x="-1820" y="10750"/>
                    <a:pt x="2942" y="6301"/>
                  </a:cubicBezTo>
                  <a:cubicBezTo>
                    <a:pt x="12086" y="-2043"/>
                    <a:pt x="26090" y="-2366"/>
                    <a:pt x="35615" y="5540"/>
                  </a:cubicBezTo>
                  <a:cubicBezTo>
                    <a:pt x="40093" y="9549"/>
                    <a:pt x="42568" y="15350"/>
                    <a:pt x="42284" y="21351"/>
                  </a:cubicBezTo>
                  <a:lnTo>
                    <a:pt x="42284" y="28209"/>
                  </a:lnTo>
                  <a:lnTo>
                    <a:pt x="8658" y="28209"/>
                  </a:lnTo>
                  <a:cubicBezTo>
                    <a:pt x="9040" y="30714"/>
                    <a:pt x="10467" y="32943"/>
                    <a:pt x="12565" y="34400"/>
                  </a:cubicBezTo>
                  <a:cubicBezTo>
                    <a:pt x="14755" y="35991"/>
                    <a:pt x="17420" y="36829"/>
                    <a:pt x="20183" y="36782"/>
                  </a:cubicBezTo>
                  <a:cubicBezTo>
                    <a:pt x="24373" y="36896"/>
                    <a:pt x="28471" y="35238"/>
                    <a:pt x="31327" y="32209"/>
                  </a:cubicBezTo>
                  <a:close/>
                  <a:moveTo>
                    <a:pt x="26090" y="12874"/>
                  </a:moveTo>
                  <a:cubicBezTo>
                    <a:pt x="24280" y="11369"/>
                    <a:pt x="21992" y="10588"/>
                    <a:pt x="19611" y="10683"/>
                  </a:cubicBezTo>
                  <a:cubicBezTo>
                    <a:pt x="17039" y="10664"/>
                    <a:pt x="14565" y="11464"/>
                    <a:pt x="12565" y="12969"/>
                  </a:cubicBezTo>
                  <a:cubicBezTo>
                    <a:pt x="10467" y="14426"/>
                    <a:pt x="9137" y="16731"/>
                    <a:pt x="8947" y="19256"/>
                  </a:cubicBezTo>
                  <a:lnTo>
                    <a:pt x="29136" y="19256"/>
                  </a:lnTo>
                  <a:cubicBezTo>
                    <a:pt x="28945" y="16817"/>
                    <a:pt x="27899" y="14531"/>
                    <a:pt x="26090" y="12874"/>
                  </a:cubicBezTo>
                  <a:close/>
                </a:path>
              </a:pathLst>
            </a:custGeom>
            <a:solidFill>
              <a:srgbClr val="6D6E71"/>
            </a:solidFill>
            <a:ln w="9525" cap="flat">
              <a:noFill/>
              <a:prstDash val="solid"/>
              <a:miter/>
            </a:ln>
          </p:spPr>
          <p:txBody>
            <a:bodyPr rtlCol="0" anchor="ctr"/>
            <a:lstStyle/>
            <a:p>
              <a:endParaRPr lang="en-US"/>
            </a:p>
          </p:txBody>
        </p:sp>
        <p:sp>
          <p:nvSpPr>
            <p:cNvPr id="1680" name="Freeform: Shape 1679">
              <a:extLst>
                <a:ext uri="{FF2B5EF4-FFF2-40B4-BE49-F238E27FC236}">
                  <a16:creationId xmlns:a16="http://schemas.microsoft.com/office/drawing/2014/main" id="{019FE23C-9D7D-49B0-8150-7F99829A133B}"/>
                </a:ext>
              </a:extLst>
            </p:cNvPr>
            <p:cNvSpPr/>
            <p:nvPr/>
          </p:nvSpPr>
          <p:spPr>
            <a:xfrm>
              <a:off x="9058826" y="1852950"/>
              <a:ext cx="54644" cy="62005"/>
            </a:xfrm>
            <a:custGeom>
              <a:avLst/>
              <a:gdLst>
                <a:gd name="connsiteX0" fmla="*/ 37712 w 41745"/>
                <a:gd name="connsiteY0" fmla="*/ 46129 h 47368"/>
                <a:gd name="connsiteX1" fmla="*/ 25615 w 41745"/>
                <a:gd name="connsiteY1" fmla="*/ 46129 h 47368"/>
                <a:gd name="connsiteX2" fmla="*/ 25615 w 41745"/>
                <a:gd name="connsiteY2" fmla="*/ 40891 h 47368"/>
                <a:gd name="connsiteX3" fmla="*/ 13328 w 41745"/>
                <a:gd name="connsiteY3" fmla="*/ 47177 h 47368"/>
                <a:gd name="connsiteX4" fmla="*/ 1040 w 41745"/>
                <a:gd name="connsiteY4" fmla="*/ 42891 h 47368"/>
                <a:gd name="connsiteX5" fmla="*/ -4006 w 41745"/>
                <a:gd name="connsiteY5" fmla="*/ 31556 h 47368"/>
                <a:gd name="connsiteX6" fmla="*/ 1138 w 41745"/>
                <a:gd name="connsiteY6" fmla="*/ 20983 h 47368"/>
                <a:gd name="connsiteX7" fmla="*/ 15235 w 41745"/>
                <a:gd name="connsiteY7" fmla="*/ 17459 h 47368"/>
                <a:gd name="connsiteX8" fmla="*/ 24760 w 41745"/>
                <a:gd name="connsiteY8" fmla="*/ 17459 h 47368"/>
                <a:gd name="connsiteX9" fmla="*/ 24760 w 41745"/>
                <a:gd name="connsiteY9" fmla="*/ 17459 h 47368"/>
                <a:gd name="connsiteX10" fmla="*/ 16951 w 41745"/>
                <a:gd name="connsiteY10" fmla="*/ 10125 h 47368"/>
                <a:gd name="connsiteX11" fmla="*/ 3519 w 41745"/>
                <a:gd name="connsiteY11" fmla="*/ 14792 h 47368"/>
                <a:gd name="connsiteX12" fmla="*/ -2197 w 41745"/>
                <a:gd name="connsiteY12" fmla="*/ 6410 h 47368"/>
                <a:gd name="connsiteX13" fmla="*/ 18569 w 41745"/>
                <a:gd name="connsiteY13" fmla="*/ -162 h 47368"/>
                <a:gd name="connsiteX14" fmla="*/ 32285 w 41745"/>
                <a:gd name="connsiteY14" fmla="*/ 4029 h 47368"/>
                <a:gd name="connsiteX15" fmla="*/ 37619 w 41745"/>
                <a:gd name="connsiteY15" fmla="*/ 17364 h 47368"/>
                <a:gd name="connsiteX16" fmla="*/ 24760 w 41745"/>
                <a:gd name="connsiteY16" fmla="*/ 28603 h 47368"/>
                <a:gd name="connsiteX17" fmla="*/ 24760 w 41745"/>
                <a:gd name="connsiteY17" fmla="*/ 26317 h 47368"/>
                <a:gd name="connsiteX18" fmla="*/ 16662 w 41745"/>
                <a:gd name="connsiteY18" fmla="*/ 26317 h 47368"/>
                <a:gd name="connsiteX19" fmla="*/ 8947 w 41745"/>
                <a:gd name="connsiteY19" fmla="*/ 31175 h 47368"/>
                <a:gd name="connsiteX20" fmla="*/ 10853 w 41745"/>
                <a:gd name="connsiteY20" fmla="*/ 34985 h 47368"/>
                <a:gd name="connsiteX21" fmla="*/ 22090 w 41745"/>
                <a:gd name="connsiteY21" fmla="*/ 34223 h 47368"/>
                <a:gd name="connsiteX22" fmla="*/ 24760 w 41745"/>
                <a:gd name="connsiteY22" fmla="*/ 28603 h 47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1745" h="47368">
                  <a:moveTo>
                    <a:pt x="37712" y="46129"/>
                  </a:moveTo>
                  <a:lnTo>
                    <a:pt x="25615" y="46129"/>
                  </a:lnTo>
                  <a:lnTo>
                    <a:pt x="25615" y="40891"/>
                  </a:lnTo>
                  <a:cubicBezTo>
                    <a:pt x="22760" y="44844"/>
                    <a:pt x="18188" y="47177"/>
                    <a:pt x="13328" y="47177"/>
                  </a:cubicBezTo>
                  <a:cubicBezTo>
                    <a:pt x="8854" y="47339"/>
                    <a:pt x="4472" y="45805"/>
                    <a:pt x="1040" y="42891"/>
                  </a:cubicBezTo>
                  <a:cubicBezTo>
                    <a:pt x="-2290" y="40100"/>
                    <a:pt x="-4197" y="35909"/>
                    <a:pt x="-4006" y="31556"/>
                  </a:cubicBezTo>
                  <a:cubicBezTo>
                    <a:pt x="-4290" y="27375"/>
                    <a:pt x="-2290" y="23365"/>
                    <a:pt x="1138" y="20983"/>
                  </a:cubicBezTo>
                  <a:cubicBezTo>
                    <a:pt x="5328" y="18412"/>
                    <a:pt x="10281" y="17183"/>
                    <a:pt x="15235" y="17459"/>
                  </a:cubicBezTo>
                  <a:lnTo>
                    <a:pt x="24760" y="17459"/>
                  </a:lnTo>
                  <a:lnTo>
                    <a:pt x="24760" y="17459"/>
                  </a:lnTo>
                  <a:cubicBezTo>
                    <a:pt x="24760" y="12601"/>
                    <a:pt x="22090" y="10125"/>
                    <a:pt x="16951" y="10125"/>
                  </a:cubicBezTo>
                  <a:cubicBezTo>
                    <a:pt x="12091" y="10316"/>
                    <a:pt x="7426" y="11944"/>
                    <a:pt x="3519" y="14792"/>
                  </a:cubicBezTo>
                  <a:lnTo>
                    <a:pt x="-2197" y="6410"/>
                  </a:lnTo>
                  <a:cubicBezTo>
                    <a:pt x="3803" y="2038"/>
                    <a:pt x="11137" y="-267"/>
                    <a:pt x="18569" y="-162"/>
                  </a:cubicBezTo>
                  <a:cubicBezTo>
                    <a:pt x="23522" y="-362"/>
                    <a:pt x="28285" y="1114"/>
                    <a:pt x="32285" y="4029"/>
                  </a:cubicBezTo>
                  <a:cubicBezTo>
                    <a:pt x="36094" y="7391"/>
                    <a:pt x="38001" y="12325"/>
                    <a:pt x="37619" y="17364"/>
                  </a:cubicBezTo>
                  <a:close/>
                  <a:moveTo>
                    <a:pt x="24760" y="28603"/>
                  </a:moveTo>
                  <a:lnTo>
                    <a:pt x="24760" y="26317"/>
                  </a:lnTo>
                  <a:lnTo>
                    <a:pt x="16662" y="26317"/>
                  </a:lnTo>
                  <a:cubicBezTo>
                    <a:pt x="11518" y="26317"/>
                    <a:pt x="8947" y="27937"/>
                    <a:pt x="8947" y="31175"/>
                  </a:cubicBezTo>
                  <a:cubicBezTo>
                    <a:pt x="8854" y="32690"/>
                    <a:pt x="9616" y="34118"/>
                    <a:pt x="10853" y="34985"/>
                  </a:cubicBezTo>
                  <a:cubicBezTo>
                    <a:pt x="14379" y="37014"/>
                    <a:pt x="18853" y="36709"/>
                    <a:pt x="22090" y="34223"/>
                  </a:cubicBezTo>
                  <a:cubicBezTo>
                    <a:pt x="23806" y="32880"/>
                    <a:pt x="24853" y="30794"/>
                    <a:pt x="24760" y="28603"/>
                  </a:cubicBezTo>
                  <a:close/>
                </a:path>
              </a:pathLst>
            </a:custGeom>
            <a:solidFill>
              <a:srgbClr val="6D6E71"/>
            </a:solidFill>
            <a:ln w="9525" cap="flat">
              <a:noFill/>
              <a:prstDash val="solid"/>
              <a:miter/>
            </a:ln>
          </p:spPr>
          <p:txBody>
            <a:bodyPr rtlCol="0" anchor="ctr"/>
            <a:lstStyle/>
            <a:p>
              <a:endParaRPr lang="en-US"/>
            </a:p>
          </p:txBody>
        </p:sp>
        <p:sp>
          <p:nvSpPr>
            <p:cNvPr id="1681" name="Freeform: Shape 1680">
              <a:extLst>
                <a:ext uri="{FF2B5EF4-FFF2-40B4-BE49-F238E27FC236}">
                  <a16:creationId xmlns:a16="http://schemas.microsoft.com/office/drawing/2014/main" id="{12F510B6-BE9E-460C-BA33-E8C2C6492BA5}"/>
                </a:ext>
              </a:extLst>
            </p:cNvPr>
            <p:cNvSpPr/>
            <p:nvPr/>
          </p:nvSpPr>
          <p:spPr>
            <a:xfrm>
              <a:off x="9124939" y="1834769"/>
              <a:ext cx="44265" cy="79807"/>
            </a:xfrm>
            <a:custGeom>
              <a:avLst/>
              <a:gdLst>
                <a:gd name="connsiteX0" fmla="*/ 14259 w 33816"/>
                <a:gd name="connsiteY0" fmla="*/ 23156 h 60968"/>
                <a:gd name="connsiteX1" fmla="*/ 14259 w 33816"/>
                <a:gd name="connsiteY1" fmla="*/ 43825 h 60968"/>
                <a:gd name="connsiteX2" fmla="*/ 15589 w 33816"/>
                <a:gd name="connsiteY2" fmla="*/ 48016 h 60968"/>
                <a:gd name="connsiteX3" fmla="*/ 18924 w 33816"/>
                <a:gd name="connsiteY3" fmla="*/ 49541 h 60968"/>
                <a:gd name="connsiteX4" fmla="*/ 25021 w 33816"/>
                <a:gd name="connsiteY4" fmla="*/ 46207 h 60968"/>
                <a:gd name="connsiteX5" fmla="*/ 29784 w 33816"/>
                <a:gd name="connsiteY5" fmla="*/ 55255 h 60968"/>
                <a:gd name="connsiteX6" fmla="*/ 17115 w 33816"/>
                <a:gd name="connsiteY6" fmla="*/ 60780 h 60968"/>
                <a:gd name="connsiteX7" fmla="*/ 1302 w 33816"/>
                <a:gd name="connsiteY7" fmla="*/ 45959 h 60968"/>
                <a:gd name="connsiteX8" fmla="*/ 1302 w 33816"/>
                <a:gd name="connsiteY8" fmla="*/ 44492 h 60968"/>
                <a:gd name="connsiteX9" fmla="*/ 1302 w 33816"/>
                <a:gd name="connsiteY9" fmla="*/ 23156 h 60968"/>
                <a:gd name="connsiteX10" fmla="*/ -4033 w 33816"/>
                <a:gd name="connsiteY10" fmla="*/ 23156 h 60968"/>
                <a:gd name="connsiteX11" fmla="*/ -4033 w 33816"/>
                <a:gd name="connsiteY11" fmla="*/ 13631 h 60968"/>
                <a:gd name="connsiteX12" fmla="*/ 1302 w 33816"/>
                <a:gd name="connsiteY12" fmla="*/ 13631 h 60968"/>
                <a:gd name="connsiteX13" fmla="*/ 1302 w 33816"/>
                <a:gd name="connsiteY13" fmla="*/ -180 h 60968"/>
                <a:gd name="connsiteX14" fmla="*/ 14259 w 33816"/>
                <a:gd name="connsiteY14" fmla="*/ -180 h 60968"/>
                <a:gd name="connsiteX15" fmla="*/ 14259 w 33816"/>
                <a:gd name="connsiteY15" fmla="*/ 13631 h 60968"/>
                <a:gd name="connsiteX16" fmla="*/ 25403 w 33816"/>
                <a:gd name="connsiteY16" fmla="*/ 13631 h 60968"/>
                <a:gd name="connsiteX17" fmla="*/ 25403 w 33816"/>
                <a:gd name="connsiteY17" fmla="*/ 23156 h 60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816" h="60968">
                  <a:moveTo>
                    <a:pt x="14259" y="23156"/>
                  </a:moveTo>
                  <a:lnTo>
                    <a:pt x="14259" y="43825"/>
                  </a:lnTo>
                  <a:cubicBezTo>
                    <a:pt x="14161" y="45340"/>
                    <a:pt x="14636" y="46826"/>
                    <a:pt x="15589" y="48016"/>
                  </a:cubicBezTo>
                  <a:cubicBezTo>
                    <a:pt x="16450" y="48969"/>
                    <a:pt x="17687" y="49521"/>
                    <a:pt x="18924" y="49541"/>
                  </a:cubicBezTo>
                  <a:cubicBezTo>
                    <a:pt x="21403" y="49474"/>
                    <a:pt x="23686" y="48235"/>
                    <a:pt x="25021" y="46207"/>
                  </a:cubicBezTo>
                  <a:lnTo>
                    <a:pt x="29784" y="55255"/>
                  </a:lnTo>
                  <a:cubicBezTo>
                    <a:pt x="26449" y="58618"/>
                    <a:pt x="21877" y="60589"/>
                    <a:pt x="17115" y="60780"/>
                  </a:cubicBezTo>
                  <a:cubicBezTo>
                    <a:pt x="8636" y="61056"/>
                    <a:pt x="1590" y="54427"/>
                    <a:pt x="1302" y="45959"/>
                  </a:cubicBezTo>
                  <a:cubicBezTo>
                    <a:pt x="1302" y="45473"/>
                    <a:pt x="1302" y="44978"/>
                    <a:pt x="1302" y="44492"/>
                  </a:cubicBezTo>
                  <a:lnTo>
                    <a:pt x="1302" y="23156"/>
                  </a:lnTo>
                  <a:lnTo>
                    <a:pt x="-4033" y="23156"/>
                  </a:lnTo>
                  <a:lnTo>
                    <a:pt x="-4033" y="13631"/>
                  </a:lnTo>
                  <a:lnTo>
                    <a:pt x="1302" y="13631"/>
                  </a:lnTo>
                  <a:lnTo>
                    <a:pt x="1302" y="-180"/>
                  </a:lnTo>
                  <a:lnTo>
                    <a:pt x="14259" y="-180"/>
                  </a:lnTo>
                  <a:lnTo>
                    <a:pt x="14259" y="13631"/>
                  </a:lnTo>
                  <a:lnTo>
                    <a:pt x="25403" y="13631"/>
                  </a:lnTo>
                  <a:lnTo>
                    <a:pt x="25403" y="23156"/>
                  </a:lnTo>
                  <a:close/>
                </a:path>
              </a:pathLst>
            </a:custGeom>
            <a:solidFill>
              <a:srgbClr val="6D6E71"/>
            </a:solidFill>
            <a:ln w="9525" cap="flat">
              <a:noFill/>
              <a:prstDash val="solid"/>
              <a:miter/>
            </a:ln>
          </p:spPr>
          <p:txBody>
            <a:bodyPr rtlCol="0" anchor="ctr"/>
            <a:lstStyle/>
            <a:p>
              <a:endParaRPr lang="en-US"/>
            </a:p>
          </p:txBody>
        </p:sp>
        <p:sp>
          <p:nvSpPr>
            <p:cNvPr id="1682" name="Freeform: Shape 1681">
              <a:extLst>
                <a:ext uri="{FF2B5EF4-FFF2-40B4-BE49-F238E27FC236}">
                  <a16:creationId xmlns:a16="http://schemas.microsoft.com/office/drawing/2014/main" id="{11B527ED-3B4A-42B1-A794-C7BBD8F87652}"/>
                </a:ext>
              </a:extLst>
            </p:cNvPr>
            <p:cNvSpPr/>
            <p:nvPr/>
          </p:nvSpPr>
          <p:spPr>
            <a:xfrm>
              <a:off x="9178179" y="1852202"/>
              <a:ext cx="95669" cy="61365"/>
            </a:xfrm>
            <a:custGeom>
              <a:avLst/>
              <a:gdLst>
                <a:gd name="connsiteX0" fmla="*/ 38355 w 73085"/>
                <a:gd name="connsiteY0" fmla="*/ 21840 h 46879"/>
                <a:gd name="connsiteX1" fmla="*/ 38355 w 73085"/>
                <a:gd name="connsiteY1" fmla="*/ 46700 h 46879"/>
                <a:gd name="connsiteX2" fmla="*/ 25403 w 73085"/>
                <a:gd name="connsiteY2" fmla="*/ 46700 h 46879"/>
                <a:gd name="connsiteX3" fmla="*/ 25403 w 73085"/>
                <a:gd name="connsiteY3" fmla="*/ 21554 h 46879"/>
                <a:gd name="connsiteX4" fmla="*/ 23686 w 73085"/>
                <a:gd name="connsiteY4" fmla="*/ 13458 h 46879"/>
                <a:gd name="connsiteX5" fmla="*/ 18259 w 73085"/>
                <a:gd name="connsiteY5" fmla="*/ 10886 h 46879"/>
                <a:gd name="connsiteX6" fmla="*/ 11687 w 73085"/>
                <a:gd name="connsiteY6" fmla="*/ 13648 h 46879"/>
                <a:gd name="connsiteX7" fmla="*/ 8827 w 73085"/>
                <a:gd name="connsiteY7" fmla="*/ 21840 h 46879"/>
                <a:gd name="connsiteX8" fmla="*/ 8827 w 73085"/>
                <a:gd name="connsiteY8" fmla="*/ 46700 h 46879"/>
                <a:gd name="connsiteX9" fmla="*/ -4033 w 73085"/>
                <a:gd name="connsiteY9" fmla="*/ 46700 h 46879"/>
                <a:gd name="connsiteX10" fmla="*/ -4033 w 73085"/>
                <a:gd name="connsiteY10" fmla="*/ 599 h 46879"/>
                <a:gd name="connsiteX11" fmla="*/ 8827 w 73085"/>
                <a:gd name="connsiteY11" fmla="*/ 599 h 46879"/>
                <a:gd name="connsiteX12" fmla="*/ 8827 w 73085"/>
                <a:gd name="connsiteY12" fmla="*/ 5838 h 46879"/>
                <a:gd name="connsiteX13" fmla="*/ 21021 w 73085"/>
                <a:gd name="connsiteY13" fmla="*/ -163 h 46879"/>
                <a:gd name="connsiteX14" fmla="*/ 28923 w 73085"/>
                <a:gd name="connsiteY14" fmla="*/ 2408 h 46879"/>
                <a:gd name="connsiteX15" fmla="*/ 34258 w 73085"/>
                <a:gd name="connsiteY15" fmla="*/ 8695 h 46879"/>
                <a:gd name="connsiteX16" fmla="*/ 41402 w 73085"/>
                <a:gd name="connsiteY16" fmla="*/ 2123 h 46879"/>
                <a:gd name="connsiteX17" fmla="*/ 50927 w 73085"/>
                <a:gd name="connsiteY17" fmla="*/ -163 h 46879"/>
                <a:gd name="connsiteX18" fmla="*/ 64075 w 73085"/>
                <a:gd name="connsiteY18" fmla="*/ 4695 h 46879"/>
                <a:gd name="connsiteX19" fmla="*/ 69023 w 73085"/>
                <a:gd name="connsiteY19" fmla="*/ 18696 h 46879"/>
                <a:gd name="connsiteX20" fmla="*/ 69023 w 73085"/>
                <a:gd name="connsiteY20" fmla="*/ 46700 h 46879"/>
                <a:gd name="connsiteX21" fmla="*/ 56071 w 73085"/>
                <a:gd name="connsiteY21" fmla="*/ 46700 h 46879"/>
                <a:gd name="connsiteX22" fmla="*/ 56071 w 73085"/>
                <a:gd name="connsiteY22" fmla="*/ 21554 h 46879"/>
                <a:gd name="connsiteX23" fmla="*/ 48355 w 73085"/>
                <a:gd name="connsiteY23" fmla="*/ 10886 h 46879"/>
                <a:gd name="connsiteX24" fmla="*/ 41592 w 73085"/>
                <a:gd name="connsiteY24" fmla="*/ 13648 h 46879"/>
                <a:gd name="connsiteX25" fmla="*/ 38355 w 73085"/>
                <a:gd name="connsiteY25" fmla="*/ 21840 h 46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3085" h="46879">
                  <a:moveTo>
                    <a:pt x="38355" y="21840"/>
                  </a:moveTo>
                  <a:lnTo>
                    <a:pt x="38355" y="46700"/>
                  </a:lnTo>
                  <a:lnTo>
                    <a:pt x="25403" y="46700"/>
                  </a:lnTo>
                  <a:lnTo>
                    <a:pt x="25403" y="21554"/>
                  </a:lnTo>
                  <a:cubicBezTo>
                    <a:pt x="25593" y="18744"/>
                    <a:pt x="25021" y="15944"/>
                    <a:pt x="23686" y="13458"/>
                  </a:cubicBezTo>
                  <a:cubicBezTo>
                    <a:pt x="22449" y="11676"/>
                    <a:pt x="20352" y="10686"/>
                    <a:pt x="18259" y="10886"/>
                  </a:cubicBezTo>
                  <a:cubicBezTo>
                    <a:pt x="15780" y="10924"/>
                    <a:pt x="13399" y="11915"/>
                    <a:pt x="11687" y="13648"/>
                  </a:cubicBezTo>
                  <a:cubicBezTo>
                    <a:pt x="9683" y="15877"/>
                    <a:pt x="8636" y="18839"/>
                    <a:pt x="8827" y="21840"/>
                  </a:cubicBezTo>
                  <a:lnTo>
                    <a:pt x="8827" y="46700"/>
                  </a:lnTo>
                  <a:lnTo>
                    <a:pt x="-4033" y="46700"/>
                  </a:lnTo>
                  <a:lnTo>
                    <a:pt x="-4033" y="599"/>
                  </a:lnTo>
                  <a:lnTo>
                    <a:pt x="8827" y="599"/>
                  </a:lnTo>
                  <a:lnTo>
                    <a:pt x="8827" y="5838"/>
                  </a:lnTo>
                  <a:cubicBezTo>
                    <a:pt x="11780" y="2113"/>
                    <a:pt x="16259" y="-87"/>
                    <a:pt x="21021" y="-163"/>
                  </a:cubicBezTo>
                  <a:cubicBezTo>
                    <a:pt x="23877" y="-173"/>
                    <a:pt x="26640" y="732"/>
                    <a:pt x="28923" y="2408"/>
                  </a:cubicBezTo>
                  <a:cubicBezTo>
                    <a:pt x="31212" y="3999"/>
                    <a:pt x="33021" y="6171"/>
                    <a:pt x="34258" y="8695"/>
                  </a:cubicBezTo>
                  <a:cubicBezTo>
                    <a:pt x="36067" y="5923"/>
                    <a:pt x="38448" y="3656"/>
                    <a:pt x="41402" y="2123"/>
                  </a:cubicBezTo>
                  <a:cubicBezTo>
                    <a:pt x="44355" y="589"/>
                    <a:pt x="47592" y="-192"/>
                    <a:pt x="50927" y="-163"/>
                  </a:cubicBezTo>
                  <a:cubicBezTo>
                    <a:pt x="55787" y="-373"/>
                    <a:pt x="60549" y="1380"/>
                    <a:pt x="64075" y="4695"/>
                  </a:cubicBezTo>
                  <a:cubicBezTo>
                    <a:pt x="67502" y="8495"/>
                    <a:pt x="69312" y="13553"/>
                    <a:pt x="69023" y="18696"/>
                  </a:cubicBezTo>
                  <a:lnTo>
                    <a:pt x="69023" y="46700"/>
                  </a:lnTo>
                  <a:lnTo>
                    <a:pt x="56071" y="46700"/>
                  </a:lnTo>
                  <a:lnTo>
                    <a:pt x="56071" y="21554"/>
                  </a:lnTo>
                  <a:cubicBezTo>
                    <a:pt x="56071" y="14410"/>
                    <a:pt x="53499" y="10886"/>
                    <a:pt x="48355" y="10886"/>
                  </a:cubicBezTo>
                  <a:cubicBezTo>
                    <a:pt x="45783" y="10867"/>
                    <a:pt x="43402" y="11867"/>
                    <a:pt x="41592" y="13648"/>
                  </a:cubicBezTo>
                  <a:cubicBezTo>
                    <a:pt x="39402" y="15820"/>
                    <a:pt x="38258" y="18782"/>
                    <a:pt x="38355" y="21840"/>
                  </a:cubicBezTo>
                  <a:close/>
                </a:path>
              </a:pathLst>
            </a:custGeom>
            <a:solidFill>
              <a:srgbClr val="6D6E71"/>
            </a:solidFill>
            <a:ln w="9525" cap="flat">
              <a:noFill/>
              <a:prstDash val="solid"/>
              <a:miter/>
            </a:ln>
          </p:spPr>
          <p:txBody>
            <a:bodyPr rtlCol="0" anchor="ctr"/>
            <a:lstStyle/>
            <a:p>
              <a:endParaRPr lang="en-US"/>
            </a:p>
          </p:txBody>
        </p:sp>
        <p:sp>
          <p:nvSpPr>
            <p:cNvPr id="1683" name="Freeform: Shape 1682">
              <a:extLst>
                <a:ext uri="{FF2B5EF4-FFF2-40B4-BE49-F238E27FC236}">
                  <a16:creationId xmlns:a16="http://schemas.microsoft.com/office/drawing/2014/main" id="{B18F293F-74C5-4A6D-9C1C-4655C10D3F4F}"/>
                </a:ext>
              </a:extLst>
            </p:cNvPr>
            <p:cNvSpPr/>
            <p:nvPr/>
          </p:nvSpPr>
          <p:spPr>
            <a:xfrm>
              <a:off x="9285756" y="1852214"/>
              <a:ext cx="60651" cy="62365"/>
            </a:xfrm>
            <a:custGeom>
              <a:avLst/>
              <a:gdLst>
                <a:gd name="connsiteX0" fmla="*/ 38564 w 46334"/>
                <a:gd name="connsiteY0" fmla="*/ 40023 h 47643"/>
                <a:gd name="connsiteX1" fmla="*/ 20179 w 46334"/>
                <a:gd name="connsiteY1" fmla="*/ 47453 h 47643"/>
                <a:gd name="connsiteX2" fmla="*/ 2845 w 46334"/>
                <a:gd name="connsiteY2" fmla="*/ 40976 h 47643"/>
                <a:gd name="connsiteX3" fmla="*/ -4010 w 46334"/>
                <a:gd name="connsiteY3" fmla="*/ 23545 h 47643"/>
                <a:gd name="connsiteX4" fmla="*/ 3036 w 46334"/>
                <a:gd name="connsiteY4" fmla="*/ 6305 h 47643"/>
                <a:gd name="connsiteX5" fmla="*/ 19514 w 46334"/>
                <a:gd name="connsiteY5" fmla="*/ -172 h 47643"/>
                <a:gd name="connsiteX6" fmla="*/ 35611 w 46334"/>
                <a:gd name="connsiteY6" fmla="*/ 5543 h 47643"/>
                <a:gd name="connsiteX7" fmla="*/ 42280 w 46334"/>
                <a:gd name="connsiteY7" fmla="*/ 21355 h 47643"/>
                <a:gd name="connsiteX8" fmla="*/ 42280 w 46334"/>
                <a:gd name="connsiteY8" fmla="*/ 28212 h 47643"/>
                <a:gd name="connsiteX9" fmla="*/ 8654 w 46334"/>
                <a:gd name="connsiteY9" fmla="*/ 28212 h 47643"/>
                <a:gd name="connsiteX10" fmla="*/ 12659 w 46334"/>
                <a:gd name="connsiteY10" fmla="*/ 34404 h 47643"/>
                <a:gd name="connsiteX11" fmla="*/ 20179 w 46334"/>
                <a:gd name="connsiteY11" fmla="*/ 36785 h 47643"/>
                <a:gd name="connsiteX12" fmla="*/ 31327 w 46334"/>
                <a:gd name="connsiteY12" fmla="*/ 32213 h 47643"/>
                <a:gd name="connsiteX13" fmla="*/ 26183 w 46334"/>
                <a:gd name="connsiteY13" fmla="*/ 12687 h 47643"/>
                <a:gd name="connsiteX14" fmla="*/ 19705 w 46334"/>
                <a:gd name="connsiteY14" fmla="*/ 10496 h 47643"/>
                <a:gd name="connsiteX15" fmla="*/ 12752 w 46334"/>
                <a:gd name="connsiteY15" fmla="*/ 12782 h 47643"/>
                <a:gd name="connsiteX16" fmla="*/ 9036 w 46334"/>
                <a:gd name="connsiteY16" fmla="*/ 19068 h 47643"/>
                <a:gd name="connsiteX17" fmla="*/ 29611 w 46334"/>
                <a:gd name="connsiteY17" fmla="*/ 19068 h 47643"/>
                <a:gd name="connsiteX18" fmla="*/ 26183 w 46334"/>
                <a:gd name="connsiteY18" fmla="*/ 12877 h 47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334" h="47643">
                  <a:moveTo>
                    <a:pt x="38564" y="40023"/>
                  </a:moveTo>
                  <a:cubicBezTo>
                    <a:pt x="33708" y="44853"/>
                    <a:pt x="27039" y="47520"/>
                    <a:pt x="20179" y="47453"/>
                  </a:cubicBezTo>
                  <a:cubicBezTo>
                    <a:pt x="13798" y="47643"/>
                    <a:pt x="7515" y="45319"/>
                    <a:pt x="2845" y="40976"/>
                  </a:cubicBezTo>
                  <a:cubicBezTo>
                    <a:pt x="-1820" y="36414"/>
                    <a:pt x="-4299" y="30070"/>
                    <a:pt x="-4010" y="23545"/>
                  </a:cubicBezTo>
                  <a:cubicBezTo>
                    <a:pt x="-4299" y="17049"/>
                    <a:pt x="-1727" y="10744"/>
                    <a:pt x="3036" y="6305"/>
                  </a:cubicBezTo>
                  <a:cubicBezTo>
                    <a:pt x="7417" y="2066"/>
                    <a:pt x="13417" y="-258"/>
                    <a:pt x="19514" y="-172"/>
                  </a:cubicBezTo>
                  <a:cubicBezTo>
                    <a:pt x="25421" y="-324"/>
                    <a:pt x="31137" y="1714"/>
                    <a:pt x="35611" y="5543"/>
                  </a:cubicBezTo>
                  <a:cubicBezTo>
                    <a:pt x="40089" y="9524"/>
                    <a:pt x="42564" y="15344"/>
                    <a:pt x="42280" y="21355"/>
                  </a:cubicBezTo>
                  <a:lnTo>
                    <a:pt x="42280" y="28212"/>
                  </a:lnTo>
                  <a:lnTo>
                    <a:pt x="8654" y="28212"/>
                  </a:lnTo>
                  <a:cubicBezTo>
                    <a:pt x="9133" y="30727"/>
                    <a:pt x="10561" y="32956"/>
                    <a:pt x="12659" y="34404"/>
                  </a:cubicBezTo>
                  <a:cubicBezTo>
                    <a:pt x="14849" y="35994"/>
                    <a:pt x="17514" y="36833"/>
                    <a:pt x="20179" y="36785"/>
                  </a:cubicBezTo>
                  <a:cubicBezTo>
                    <a:pt x="24374" y="36899"/>
                    <a:pt x="28467" y="35242"/>
                    <a:pt x="31327" y="32213"/>
                  </a:cubicBezTo>
                  <a:close/>
                  <a:moveTo>
                    <a:pt x="26183" y="12687"/>
                  </a:moveTo>
                  <a:cubicBezTo>
                    <a:pt x="24374" y="11182"/>
                    <a:pt x="22086" y="10401"/>
                    <a:pt x="19705" y="10496"/>
                  </a:cubicBezTo>
                  <a:cubicBezTo>
                    <a:pt x="17230" y="10486"/>
                    <a:pt x="14751" y="11287"/>
                    <a:pt x="12752" y="12782"/>
                  </a:cubicBezTo>
                  <a:cubicBezTo>
                    <a:pt x="10654" y="14230"/>
                    <a:pt x="9324" y="16525"/>
                    <a:pt x="9036" y="19068"/>
                  </a:cubicBezTo>
                  <a:lnTo>
                    <a:pt x="29611" y="19068"/>
                  </a:lnTo>
                  <a:cubicBezTo>
                    <a:pt x="29327" y="16639"/>
                    <a:pt x="28086" y="14420"/>
                    <a:pt x="26183" y="12877"/>
                  </a:cubicBezTo>
                  <a:close/>
                </a:path>
              </a:pathLst>
            </a:custGeom>
            <a:solidFill>
              <a:srgbClr val="6D6E71"/>
            </a:solidFill>
            <a:ln w="9525" cap="flat">
              <a:noFill/>
              <a:prstDash val="solid"/>
              <a:miter/>
            </a:ln>
          </p:spPr>
          <p:txBody>
            <a:bodyPr rtlCol="0" anchor="ctr"/>
            <a:lstStyle/>
            <a:p>
              <a:endParaRPr lang="en-US"/>
            </a:p>
          </p:txBody>
        </p:sp>
        <p:sp>
          <p:nvSpPr>
            <p:cNvPr id="1684" name="Freeform: Shape 1683">
              <a:extLst>
                <a:ext uri="{FF2B5EF4-FFF2-40B4-BE49-F238E27FC236}">
                  <a16:creationId xmlns:a16="http://schemas.microsoft.com/office/drawing/2014/main" id="{64CF305A-0C90-4143-8566-77111C7E6F63}"/>
                </a:ext>
              </a:extLst>
            </p:cNvPr>
            <p:cNvSpPr/>
            <p:nvPr/>
          </p:nvSpPr>
          <p:spPr>
            <a:xfrm>
              <a:off x="9358470" y="1852218"/>
              <a:ext cx="56503" cy="61349"/>
            </a:xfrm>
            <a:custGeom>
              <a:avLst/>
              <a:gdLst>
                <a:gd name="connsiteX0" fmla="*/ 8827 w 43165"/>
                <a:gd name="connsiteY0" fmla="*/ 20970 h 46867"/>
                <a:gd name="connsiteX1" fmla="*/ 8827 w 43165"/>
                <a:gd name="connsiteY1" fmla="*/ 46688 h 46867"/>
                <a:gd name="connsiteX2" fmla="*/ -4033 w 43165"/>
                <a:gd name="connsiteY2" fmla="*/ 46688 h 46867"/>
                <a:gd name="connsiteX3" fmla="*/ -4033 w 43165"/>
                <a:gd name="connsiteY3" fmla="*/ 587 h 46867"/>
                <a:gd name="connsiteX4" fmla="*/ 8827 w 43165"/>
                <a:gd name="connsiteY4" fmla="*/ 587 h 46867"/>
                <a:gd name="connsiteX5" fmla="*/ 8827 w 43165"/>
                <a:gd name="connsiteY5" fmla="*/ 5730 h 46867"/>
                <a:gd name="connsiteX6" fmla="*/ 21970 w 43165"/>
                <a:gd name="connsiteY6" fmla="*/ -175 h 46867"/>
                <a:gd name="connsiteX7" fmla="*/ 34165 w 43165"/>
                <a:gd name="connsiteY7" fmla="*/ 4969 h 46867"/>
                <a:gd name="connsiteX8" fmla="*/ 39118 w 43165"/>
                <a:gd name="connsiteY8" fmla="*/ 18684 h 46867"/>
                <a:gd name="connsiteX9" fmla="*/ 39118 w 43165"/>
                <a:gd name="connsiteY9" fmla="*/ 46688 h 46867"/>
                <a:gd name="connsiteX10" fmla="*/ 26258 w 43165"/>
                <a:gd name="connsiteY10" fmla="*/ 46688 h 46867"/>
                <a:gd name="connsiteX11" fmla="*/ 26258 w 43165"/>
                <a:gd name="connsiteY11" fmla="*/ 20685 h 46867"/>
                <a:gd name="connsiteX12" fmla="*/ 18450 w 43165"/>
                <a:gd name="connsiteY12" fmla="*/ 10017 h 46867"/>
                <a:gd name="connsiteX13" fmla="*/ 11687 w 43165"/>
                <a:gd name="connsiteY13" fmla="*/ 12779 h 46867"/>
                <a:gd name="connsiteX14" fmla="*/ 8827 w 43165"/>
                <a:gd name="connsiteY14" fmla="*/ 20970 h 46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165" h="46867">
                  <a:moveTo>
                    <a:pt x="8827" y="20970"/>
                  </a:moveTo>
                  <a:lnTo>
                    <a:pt x="8827" y="46688"/>
                  </a:lnTo>
                  <a:lnTo>
                    <a:pt x="-4033" y="46688"/>
                  </a:lnTo>
                  <a:lnTo>
                    <a:pt x="-4033" y="587"/>
                  </a:lnTo>
                  <a:lnTo>
                    <a:pt x="8827" y="587"/>
                  </a:lnTo>
                  <a:lnTo>
                    <a:pt x="8827" y="5730"/>
                  </a:lnTo>
                  <a:cubicBezTo>
                    <a:pt x="12162" y="2035"/>
                    <a:pt x="16924" y="-99"/>
                    <a:pt x="21970" y="-175"/>
                  </a:cubicBezTo>
                  <a:cubicBezTo>
                    <a:pt x="26542" y="-289"/>
                    <a:pt x="31021" y="1587"/>
                    <a:pt x="34165" y="4969"/>
                  </a:cubicBezTo>
                  <a:cubicBezTo>
                    <a:pt x="37593" y="8702"/>
                    <a:pt x="39309" y="13636"/>
                    <a:pt x="39118" y="18684"/>
                  </a:cubicBezTo>
                  <a:lnTo>
                    <a:pt x="39118" y="46688"/>
                  </a:lnTo>
                  <a:lnTo>
                    <a:pt x="26258" y="46688"/>
                  </a:lnTo>
                  <a:lnTo>
                    <a:pt x="26258" y="20685"/>
                  </a:lnTo>
                  <a:cubicBezTo>
                    <a:pt x="26258" y="13541"/>
                    <a:pt x="23686" y="10017"/>
                    <a:pt x="18450" y="10017"/>
                  </a:cubicBezTo>
                  <a:cubicBezTo>
                    <a:pt x="15878" y="9998"/>
                    <a:pt x="13496" y="10998"/>
                    <a:pt x="11687" y="12779"/>
                  </a:cubicBezTo>
                  <a:cubicBezTo>
                    <a:pt x="9687" y="15008"/>
                    <a:pt x="8636" y="17970"/>
                    <a:pt x="8827" y="20970"/>
                  </a:cubicBezTo>
                  <a:close/>
                </a:path>
              </a:pathLst>
            </a:custGeom>
            <a:solidFill>
              <a:srgbClr val="6D6E71"/>
            </a:solidFill>
            <a:ln w="9525" cap="flat">
              <a:noFill/>
              <a:prstDash val="solid"/>
              <a:miter/>
            </a:ln>
          </p:spPr>
          <p:txBody>
            <a:bodyPr rtlCol="0" anchor="ctr"/>
            <a:lstStyle/>
            <a:p>
              <a:endParaRPr lang="en-US"/>
            </a:p>
          </p:txBody>
        </p:sp>
        <p:sp>
          <p:nvSpPr>
            <p:cNvPr id="1685" name="Freeform: Shape 1684">
              <a:extLst>
                <a:ext uri="{FF2B5EF4-FFF2-40B4-BE49-F238E27FC236}">
                  <a16:creationId xmlns:a16="http://schemas.microsoft.com/office/drawing/2014/main" id="{7A87D90C-623B-4EA1-8A6B-9330700ADF6D}"/>
                </a:ext>
              </a:extLst>
            </p:cNvPr>
            <p:cNvSpPr/>
            <p:nvPr/>
          </p:nvSpPr>
          <p:spPr>
            <a:xfrm>
              <a:off x="9426302" y="1834769"/>
              <a:ext cx="44259" cy="79807"/>
            </a:xfrm>
            <a:custGeom>
              <a:avLst/>
              <a:gdLst>
                <a:gd name="connsiteX0" fmla="*/ 14347 w 33811"/>
                <a:gd name="connsiteY0" fmla="*/ 23156 h 60968"/>
                <a:gd name="connsiteX1" fmla="*/ 14347 w 33811"/>
                <a:gd name="connsiteY1" fmla="*/ 43825 h 60968"/>
                <a:gd name="connsiteX2" fmla="*/ 15682 w 33811"/>
                <a:gd name="connsiteY2" fmla="*/ 48016 h 60968"/>
                <a:gd name="connsiteX3" fmla="*/ 18919 w 33811"/>
                <a:gd name="connsiteY3" fmla="*/ 49541 h 60968"/>
                <a:gd name="connsiteX4" fmla="*/ 25017 w 33811"/>
                <a:gd name="connsiteY4" fmla="*/ 46207 h 60968"/>
                <a:gd name="connsiteX5" fmla="*/ 29779 w 33811"/>
                <a:gd name="connsiteY5" fmla="*/ 55255 h 60968"/>
                <a:gd name="connsiteX6" fmla="*/ 17208 w 33811"/>
                <a:gd name="connsiteY6" fmla="*/ 60780 h 60968"/>
                <a:gd name="connsiteX7" fmla="*/ 1395 w 33811"/>
                <a:gd name="connsiteY7" fmla="*/ 45959 h 60968"/>
                <a:gd name="connsiteX8" fmla="*/ 1395 w 33811"/>
                <a:gd name="connsiteY8" fmla="*/ 44492 h 60968"/>
                <a:gd name="connsiteX9" fmla="*/ 1395 w 33811"/>
                <a:gd name="connsiteY9" fmla="*/ 23156 h 60968"/>
                <a:gd name="connsiteX10" fmla="*/ -4033 w 33811"/>
                <a:gd name="connsiteY10" fmla="*/ 23156 h 60968"/>
                <a:gd name="connsiteX11" fmla="*/ -4033 w 33811"/>
                <a:gd name="connsiteY11" fmla="*/ 13631 h 60968"/>
                <a:gd name="connsiteX12" fmla="*/ 1395 w 33811"/>
                <a:gd name="connsiteY12" fmla="*/ 13631 h 60968"/>
                <a:gd name="connsiteX13" fmla="*/ 1395 w 33811"/>
                <a:gd name="connsiteY13" fmla="*/ -180 h 60968"/>
                <a:gd name="connsiteX14" fmla="*/ 14347 w 33811"/>
                <a:gd name="connsiteY14" fmla="*/ -180 h 60968"/>
                <a:gd name="connsiteX15" fmla="*/ 14347 w 33811"/>
                <a:gd name="connsiteY15" fmla="*/ 13631 h 60968"/>
                <a:gd name="connsiteX16" fmla="*/ 25398 w 33811"/>
                <a:gd name="connsiteY16" fmla="*/ 13631 h 60968"/>
                <a:gd name="connsiteX17" fmla="*/ 25398 w 33811"/>
                <a:gd name="connsiteY17" fmla="*/ 23156 h 60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811" h="60968">
                  <a:moveTo>
                    <a:pt x="14347" y="23156"/>
                  </a:moveTo>
                  <a:lnTo>
                    <a:pt x="14347" y="43825"/>
                  </a:lnTo>
                  <a:cubicBezTo>
                    <a:pt x="14254" y="45340"/>
                    <a:pt x="14729" y="46845"/>
                    <a:pt x="15682" y="48016"/>
                  </a:cubicBezTo>
                  <a:cubicBezTo>
                    <a:pt x="16538" y="48950"/>
                    <a:pt x="17682" y="49502"/>
                    <a:pt x="18919" y="49541"/>
                  </a:cubicBezTo>
                  <a:cubicBezTo>
                    <a:pt x="21398" y="49502"/>
                    <a:pt x="23682" y="48255"/>
                    <a:pt x="25017" y="46207"/>
                  </a:cubicBezTo>
                  <a:lnTo>
                    <a:pt x="29779" y="55255"/>
                  </a:lnTo>
                  <a:cubicBezTo>
                    <a:pt x="26444" y="58599"/>
                    <a:pt x="21970" y="60561"/>
                    <a:pt x="17208" y="60780"/>
                  </a:cubicBezTo>
                  <a:cubicBezTo>
                    <a:pt x="8729" y="61056"/>
                    <a:pt x="1678" y="54427"/>
                    <a:pt x="1395" y="45959"/>
                  </a:cubicBezTo>
                  <a:cubicBezTo>
                    <a:pt x="1395" y="45473"/>
                    <a:pt x="1395" y="44978"/>
                    <a:pt x="1395" y="44492"/>
                  </a:cubicBezTo>
                  <a:lnTo>
                    <a:pt x="1395" y="23156"/>
                  </a:lnTo>
                  <a:lnTo>
                    <a:pt x="-4033" y="23156"/>
                  </a:lnTo>
                  <a:lnTo>
                    <a:pt x="-4033" y="13631"/>
                  </a:lnTo>
                  <a:lnTo>
                    <a:pt x="1395" y="13631"/>
                  </a:lnTo>
                  <a:lnTo>
                    <a:pt x="1395" y="-180"/>
                  </a:lnTo>
                  <a:lnTo>
                    <a:pt x="14347" y="-180"/>
                  </a:lnTo>
                  <a:lnTo>
                    <a:pt x="14347" y="13631"/>
                  </a:lnTo>
                  <a:lnTo>
                    <a:pt x="25398" y="13631"/>
                  </a:lnTo>
                  <a:lnTo>
                    <a:pt x="25398" y="23156"/>
                  </a:lnTo>
                  <a:close/>
                </a:path>
              </a:pathLst>
            </a:custGeom>
            <a:solidFill>
              <a:srgbClr val="6D6E71"/>
            </a:solidFill>
            <a:ln w="9525" cap="flat">
              <a:noFill/>
              <a:prstDash val="solid"/>
              <a:miter/>
            </a:ln>
          </p:spPr>
          <p:txBody>
            <a:bodyPr rtlCol="0" anchor="ctr"/>
            <a:lstStyle/>
            <a:p>
              <a:endParaRPr lang="en-US"/>
            </a:p>
          </p:txBody>
        </p:sp>
        <p:sp>
          <p:nvSpPr>
            <p:cNvPr id="1686" name="Freeform: Shape 1685">
              <a:extLst>
                <a:ext uri="{FF2B5EF4-FFF2-40B4-BE49-F238E27FC236}">
                  <a16:creationId xmlns:a16="http://schemas.microsoft.com/office/drawing/2014/main" id="{F6667E39-9E8A-4370-994D-3E0DDF58F813}"/>
                </a:ext>
              </a:extLst>
            </p:cNvPr>
            <p:cNvSpPr/>
            <p:nvPr/>
          </p:nvSpPr>
          <p:spPr>
            <a:xfrm>
              <a:off x="9575173" y="1829533"/>
              <a:ext cx="1651167" cy="106701"/>
            </a:xfrm>
            <a:custGeom>
              <a:avLst/>
              <a:gdLst>
                <a:gd name="connsiteX0" fmla="*/ 18826 w 1261392"/>
                <a:gd name="connsiteY0" fmla="*/ 18584 h 81513"/>
                <a:gd name="connsiteX1" fmla="*/ 30253 w 1261392"/>
                <a:gd name="connsiteY1" fmla="*/ 21537 h 81513"/>
                <a:gd name="connsiteX2" fmla="*/ 38351 w 1261392"/>
                <a:gd name="connsiteY2" fmla="*/ 29633 h 81513"/>
                <a:gd name="connsiteX3" fmla="*/ 41304 w 1261392"/>
                <a:gd name="connsiteY3" fmla="*/ 41540 h 81513"/>
                <a:gd name="connsiteX4" fmla="*/ 38351 w 1261392"/>
                <a:gd name="connsiteY4" fmla="*/ 53541 h 81513"/>
                <a:gd name="connsiteX5" fmla="*/ 30351 w 1261392"/>
                <a:gd name="connsiteY5" fmla="*/ 61637 h 81513"/>
                <a:gd name="connsiteX6" fmla="*/ 18826 w 1261392"/>
                <a:gd name="connsiteY6" fmla="*/ 64495 h 81513"/>
                <a:gd name="connsiteX7" fmla="*/ 9301 w 1261392"/>
                <a:gd name="connsiteY7" fmla="*/ 62209 h 81513"/>
                <a:gd name="connsiteX8" fmla="*/ 2060 w 1261392"/>
                <a:gd name="connsiteY8" fmla="*/ 55541 h 81513"/>
                <a:gd name="connsiteX9" fmla="*/ 2060 w 1261392"/>
                <a:gd name="connsiteY9" fmla="*/ 80687 h 81513"/>
                <a:gd name="connsiteX10" fmla="*/ -4033 w 1261392"/>
                <a:gd name="connsiteY10" fmla="*/ 80687 h 81513"/>
                <a:gd name="connsiteX11" fmla="*/ -4033 w 1261392"/>
                <a:gd name="connsiteY11" fmla="*/ 18965 h 81513"/>
                <a:gd name="connsiteX12" fmla="*/ 1776 w 1261392"/>
                <a:gd name="connsiteY12" fmla="*/ 18965 h 81513"/>
                <a:gd name="connsiteX13" fmla="*/ 1776 w 1261392"/>
                <a:gd name="connsiteY13" fmla="*/ 27919 h 81513"/>
                <a:gd name="connsiteX14" fmla="*/ 9013 w 1261392"/>
                <a:gd name="connsiteY14" fmla="*/ 21061 h 81513"/>
                <a:gd name="connsiteX15" fmla="*/ 19208 w 1261392"/>
                <a:gd name="connsiteY15" fmla="*/ 18584 h 81513"/>
                <a:gd name="connsiteX16" fmla="*/ 18064 w 1261392"/>
                <a:gd name="connsiteY16" fmla="*/ 58780 h 81513"/>
                <a:gd name="connsiteX17" fmla="*/ 26635 w 1261392"/>
                <a:gd name="connsiteY17" fmla="*/ 56589 h 81513"/>
                <a:gd name="connsiteX18" fmla="*/ 32732 w 1261392"/>
                <a:gd name="connsiteY18" fmla="*/ 50398 h 81513"/>
                <a:gd name="connsiteX19" fmla="*/ 32732 w 1261392"/>
                <a:gd name="connsiteY19" fmla="*/ 32110 h 81513"/>
                <a:gd name="connsiteX20" fmla="*/ 26635 w 1261392"/>
                <a:gd name="connsiteY20" fmla="*/ 25918 h 81513"/>
                <a:gd name="connsiteX21" fmla="*/ 9492 w 1261392"/>
                <a:gd name="connsiteY21" fmla="*/ 25918 h 81513"/>
                <a:gd name="connsiteX22" fmla="*/ 3492 w 1261392"/>
                <a:gd name="connsiteY22" fmla="*/ 32110 h 81513"/>
                <a:gd name="connsiteX23" fmla="*/ 3492 w 1261392"/>
                <a:gd name="connsiteY23" fmla="*/ 50398 h 81513"/>
                <a:gd name="connsiteX24" fmla="*/ 9492 w 1261392"/>
                <a:gd name="connsiteY24" fmla="*/ 56589 h 81513"/>
                <a:gd name="connsiteX25" fmla="*/ 18064 w 1261392"/>
                <a:gd name="connsiteY25" fmla="*/ 58780 h 81513"/>
                <a:gd name="connsiteX26" fmla="*/ 59210 w 1261392"/>
                <a:gd name="connsiteY26" fmla="*/ 27538 h 81513"/>
                <a:gd name="connsiteX27" fmla="*/ 65596 w 1261392"/>
                <a:gd name="connsiteY27" fmla="*/ 20680 h 81513"/>
                <a:gd name="connsiteX28" fmla="*/ 76167 w 1261392"/>
                <a:gd name="connsiteY28" fmla="*/ 18299 h 81513"/>
                <a:gd name="connsiteX29" fmla="*/ 76167 w 1261392"/>
                <a:gd name="connsiteY29" fmla="*/ 24204 h 81513"/>
                <a:gd name="connsiteX30" fmla="*/ 75214 w 1261392"/>
                <a:gd name="connsiteY30" fmla="*/ 24204 h 81513"/>
                <a:gd name="connsiteX31" fmla="*/ 64070 w 1261392"/>
                <a:gd name="connsiteY31" fmla="*/ 28490 h 81513"/>
                <a:gd name="connsiteX32" fmla="*/ 60070 w 1261392"/>
                <a:gd name="connsiteY32" fmla="*/ 40777 h 81513"/>
                <a:gd name="connsiteX33" fmla="*/ 60070 w 1261392"/>
                <a:gd name="connsiteY33" fmla="*/ 63733 h 81513"/>
                <a:gd name="connsiteX34" fmla="*/ 53973 w 1261392"/>
                <a:gd name="connsiteY34" fmla="*/ 63733 h 81513"/>
                <a:gd name="connsiteX35" fmla="*/ 53973 w 1261392"/>
                <a:gd name="connsiteY35" fmla="*/ 18680 h 81513"/>
                <a:gd name="connsiteX36" fmla="*/ 59782 w 1261392"/>
                <a:gd name="connsiteY36" fmla="*/ 18680 h 81513"/>
                <a:gd name="connsiteX37" fmla="*/ 59782 w 1261392"/>
                <a:gd name="connsiteY37" fmla="*/ 27538 h 81513"/>
                <a:gd name="connsiteX38" fmla="*/ 105123 w 1261392"/>
                <a:gd name="connsiteY38" fmla="*/ 64209 h 81513"/>
                <a:gd name="connsiteX39" fmla="*/ 93310 w 1261392"/>
                <a:gd name="connsiteY39" fmla="*/ 61256 h 81513"/>
                <a:gd name="connsiteX40" fmla="*/ 85120 w 1261392"/>
                <a:gd name="connsiteY40" fmla="*/ 53065 h 81513"/>
                <a:gd name="connsiteX41" fmla="*/ 85120 w 1261392"/>
                <a:gd name="connsiteY41" fmla="*/ 29348 h 81513"/>
                <a:gd name="connsiteX42" fmla="*/ 93310 w 1261392"/>
                <a:gd name="connsiteY42" fmla="*/ 21251 h 81513"/>
                <a:gd name="connsiteX43" fmla="*/ 116839 w 1261392"/>
                <a:gd name="connsiteY43" fmla="*/ 21251 h 81513"/>
                <a:gd name="connsiteX44" fmla="*/ 125029 w 1261392"/>
                <a:gd name="connsiteY44" fmla="*/ 29348 h 81513"/>
                <a:gd name="connsiteX45" fmla="*/ 125029 w 1261392"/>
                <a:gd name="connsiteY45" fmla="*/ 53065 h 81513"/>
                <a:gd name="connsiteX46" fmla="*/ 116839 w 1261392"/>
                <a:gd name="connsiteY46" fmla="*/ 61256 h 81513"/>
                <a:gd name="connsiteX47" fmla="*/ 105123 w 1261392"/>
                <a:gd name="connsiteY47" fmla="*/ 64209 h 81513"/>
                <a:gd name="connsiteX48" fmla="*/ 105123 w 1261392"/>
                <a:gd name="connsiteY48" fmla="*/ 58780 h 81513"/>
                <a:gd name="connsiteX49" fmla="*/ 113695 w 1261392"/>
                <a:gd name="connsiteY49" fmla="*/ 56589 h 81513"/>
                <a:gd name="connsiteX50" fmla="*/ 119695 w 1261392"/>
                <a:gd name="connsiteY50" fmla="*/ 50398 h 81513"/>
                <a:gd name="connsiteX51" fmla="*/ 121792 w 1261392"/>
                <a:gd name="connsiteY51" fmla="*/ 40873 h 81513"/>
                <a:gd name="connsiteX52" fmla="*/ 119695 w 1261392"/>
                <a:gd name="connsiteY52" fmla="*/ 31348 h 81513"/>
                <a:gd name="connsiteX53" fmla="*/ 113695 w 1261392"/>
                <a:gd name="connsiteY53" fmla="*/ 25157 h 81513"/>
                <a:gd name="connsiteX54" fmla="*/ 96454 w 1261392"/>
                <a:gd name="connsiteY54" fmla="*/ 25157 h 81513"/>
                <a:gd name="connsiteX55" fmla="*/ 90454 w 1261392"/>
                <a:gd name="connsiteY55" fmla="*/ 31348 h 81513"/>
                <a:gd name="connsiteX56" fmla="*/ 88264 w 1261392"/>
                <a:gd name="connsiteY56" fmla="*/ 40873 h 81513"/>
                <a:gd name="connsiteX57" fmla="*/ 90454 w 1261392"/>
                <a:gd name="connsiteY57" fmla="*/ 50398 h 81513"/>
                <a:gd name="connsiteX58" fmla="*/ 96454 w 1261392"/>
                <a:gd name="connsiteY58" fmla="*/ 56589 h 81513"/>
                <a:gd name="connsiteX59" fmla="*/ 105123 w 1261392"/>
                <a:gd name="connsiteY59" fmla="*/ 58780 h 81513"/>
                <a:gd name="connsiteX60" fmla="*/ 182179 w 1261392"/>
                <a:gd name="connsiteY60" fmla="*/ 18680 h 81513"/>
                <a:gd name="connsiteX61" fmla="*/ 182179 w 1261392"/>
                <a:gd name="connsiteY61" fmla="*/ 58780 h 81513"/>
                <a:gd name="connsiteX62" fmla="*/ 176561 w 1261392"/>
                <a:gd name="connsiteY62" fmla="*/ 75734 h 81513"/>
                <a:gd name="connsiteX63" fmla="*/ 159604 w 1261392"/>
                <a:gd name="connsiteY63" fmla="*/ 81259 h 81513"/>
                <a:gd name="connsiteX64" fmla="*/ 147697 w 1261392"/>
                <a:gd name="connsiteY64" fmla="*/ 79449 h 81513"/>
                <a:gd name="connsiteX65" fmla="*/ 138172 w 1261392"/>
                <a:gd name="connsiteY65" fmla="*/ 74401 h 81513"/>
                <a:gd name="connsiteX66" fmla="*/ 141223 w 1261392"/>
                <a:gd name="connsiteY66" fmla="*/ 69733 h 81513"/>
                <a:gd name="connsiteX67" fmla="*/ 149125 w 1261392"/>
                <a:gd name="connsiteY67" fmla="*/ 74306 h 81513"/>
                <a:gd name="connsiteX68" fmla="*/ 158650 w 1261392"/>
                <a:gd name="connsiteY68" fmla="*/ 75925 h 81513"/>
                <a:gd name="connsiteX69" fmla="*/ 171319 w 1261392"/>
                <a:gd name="connsiteY69" fmla="*/ 71924 h 81513"/>
                <a:gd name="connsiteX70" fmla="*/ 175319 w 1261392"/>
                <a:gd name="connsiteY70" fmla="*/ 59542 h 81513"/>
                <a:gd name="connsiteX71" fmla="*/ 175319 w 1261392"/>
                <a:gd name="connsiteY71" fmla="*/ 53827 h 81513"/>
                <a:gd name="connsiteX72" fmla="*/ 167892 w 1261392"/>
                <a:gd name="connsiteY72" fmla="*/ 60304 h 81513"/>
                <a:gd name="connsiteX73" fmla="*/ 157702 w 1261392"/>
                <a:gd name="connsiteY73" fmla="*/ 62495 h 81513"/>
                <a:gd name="connsiteX74" fmla="*/ 146177 w 1261392"/>
                <a:gd name="connsiteY74" fmla="*/ 59732 h 81513"/>
                <a:gd name="connsiteX75" fmla="*/ 138079 w 1261392"/>
                <a:gd name="connsiteY75" fmla="*/ 51922 h 81513"/>
                <a:gd name="connsiteX76" fmla="*/ 138079 w 1261392"/>
                <a:gd name="connsiteY76" fmla="*/ 29252 h 81513"/>
                <a:gd name="connsiteX77" fmla="*/ 146177 w 1261392"/>
                <a:gd name="connsiteY77" fmla="*/ 21537 h 81513"/>
                <a:gd name="connsiteX78" fmla="*/ 157702 w 1261392"/>
                <a:gd name="connsiteY78" fmla="*/ 18775 h 81513"/>
                <a:gd name="connsiteX79" fmla="*/ 168082 w 1261392"/>
                <a:gd name="connsiteY79" fmla="*/ 21156 h 81513"/>
                <a:gd name="connsiteX80" fmla="*/ 175607 w 1261392"/>
                <a:gd name="connsiteY80" fmla="*/ 27824 h 81513"/>
                <a:gd name="connsiteX81" fmla="*/ 175607 w 1261392"/>
                <a:gd name="connsiteY81" fmla="*/ 19156 h 81513"/>
                <a:gd name="connsiteX82" fmla="*/ 159129 w 1261392"/>
                <a:gd name="connsiteY82" fmla="*/ 56780 h 81513"/>
                <a:gd name="connsiteX83" fmla="*/ 167892 w 1261392"/>
                <a:gd name="connsiteY83" fmla="*/ 54684 h 81513"/>
                <a:gd name="connsiteX84" fmla="*/ 174082 w 1261392"/>
                <a:gd name="connsiteY84" fmla="*/ 48779 h 81513"/>
                <a:gd name="connsiteX85" fmla="*/ 176272 w 1261392"/>
                <a:gd name="connsiteY85" fmla="*/ 40206 h 81513"/>
                <a:gd name="connsiteX86" fmla="*/ 174082 w 1261392"/>
                <a:gd name="connsiteY86" fmla="*/ 31633 h 81513"/>
                <a:gd name="connsiteX87" fmla="*/ 167989 w 1261392"/>
                <a:gd name="connsiteY87" fmla="*/ 25823 h 81513"/>
                <a:gd name="connsiteX88" fmla="*/ 159129 w 1261392"/>
                <a:gd name="connsiteY88" fmla="*/ 23728 h 81513"/>
                <a:gd name="connsiteX89" fmla="*/ 150269 w 1261392"/>
                <a:gd name="connsiteY89" fmla="*/ 25823 h 81513"/>
                <a:gd name="connsiteX90" fmla="*/ 144270 w 1261392"/>
                <a:gd name="connsiteY90" fmla="*/ 31633 h 81513"/>
                <a:gd name="connsiteX91" fmla="*/ 144270 w 1261392"/>
                <a:gd name="connsiteY91" fmla="*/ 48779 h 81513"/>
                <a:gd name="connsiteX92" fmla="*/ 150269 w 1261392"/>
                <a:gd name="connsiteY92" fmla="*/ 54684 h 81513"/>
                <a:gd name="connsiteX93" fmla="*/ 159129 w 1261392"/>
                <a:gd name="connsiteY93" fmla="*/ 56780 h 81513"/>
                <a:gd name="connsiteX94" fmla="*/ 205038 w 1261392"/>
                <a:gd name="connsiteY94" fmla="*/ 27633 h 81513"/>
                <a:gd name="connsiteX95" fmla="*/ 211419 w 1261392"/>
                <a:gd name="connsiteY95" fmla="*/ 20775 h 81513"/>
                <a:gd name="connsiteX96" fmla="*/ 221898 w 1261392"/>
                <a:gd name="connsiteY96" fmla="*/ 18394 h 81513"/>
                <a:gd name="connsiteX97" fmla="*/ 221898 w 1261392"/>
                <a:gd name="connsiteY97" fmla="*/ 24299 h 81513"/>
                <a:gd name="connsiteX98" fmla="*/ 220470 w 1261392"/>
                <a:gd name="connsiteY98" fmla="*/ 24299 h 81513"/>
                <a:gd name="connsiteX99" fmla="*/ 209326 w 1261392"/>
                <a:gd name="connsiteY99" fmla="*/ 28585 h 81513"/>
                <a:gd name="connsiteX100" fmla="*/ 205327 w 1261392"/>
                <a:gd name="connsiteY100" fmla="*/ 40873 h 81513"/>
                <a:gd name="connsiteX101" fmla="*/ 205327 w 1261392"/>
                <a:gd name="connsiteY101" fmla="*/ 63828 h 81513"/>
                <a:gd name="connsiteX102" fmla="*/ 199229 w 1261392"/>
                <a:gd name="connsiteY102" fmla="*/ 63828 h 81513"/>
                <a:gd name="connsiteX103" fmla="*/ 199229 w 1261392"/>
                <a:gd name="connsiteY103" fmla="*/ 18775 h 81513"/>
                <a:gd name="connsiteX104" fmla="*/ 205038 w 1261392"/>
                <a:gd name="connsiteY104" fmla="*/ 18775 h 81513"/>
                <a:gd name="connsiteX105" fmla="*/ 205038 w 1261392"/>
                <a:gd name="connsiteY105" fmla="*/ 27633 h 81513"/>
                <a:gd name="connsiteX106" fmla="*/ 248570 w 1261392"/>
                <a:gd name="connsiteY106" fmla="*/ 18108 h 81513"/>
                <a:gd name="connsiteX107" fmla="*/ 262095 w 1261392"/>
                <a:gd name="connsiteY107" fmla="*/ 22585 h 81513"/>
                <a:gd name="connsiteX108" fmla="*/ 266858 w 1261392"/>
                <a:gd name="connsiteY108" fmla="*/ 35634 h 81513"/>
                <a:gd name="connsiteX109" fmla="*/ 266858 w 1261392"/>
                <a:gd name="connsiteY109" fmla="*/ 63542 h 81513"/>
                <a:gd name="connsiteX110" fmla="*/ 261044 w 1261392"/>
                <a:gd name="connsiteY110" fmla="*/ 63542 h 81513"/>
                <a:gd name="connsiteX111" fmla="*/ 261044 w 1261392"/>
                <a:gd name="connsiteY111" fmla="*/ 56589 h 81513"/>
                <a:gd name="connsiteX112" fmla="*/ 254951 w 1261392"/>
                <a:gd name="connsiteY112" fmla="*/ 62018 h 81513"/>
                <a:gd name="connsiteX113" fmla="*/ 245426 w 1261392"/>
                <a:gd name="connsiteY113" fmla="*/ 64018 h 81513"/>
                <a:gd name="connsiteX114" fmla="*/ 233422 w 1261392"/>
                <a:gd name="connsiteY114" fmla="*/ 60399 h 81513"/>
                <a:gd name="connsiteX115" fmla="*/ 231613 w 1261392"/>
                <a:gd name="connsiteY115" fmla="*/ 43111 h 81513"/>
                <a:gd name="connsiteX116" fmla="*/ 233422 w 1261392"/>
                <a:gd name="connsiteY116" fmla="*/ 41349 h 81513"/>
                <a:gd name="connsiteX117" fmla="*/ 246664 w 1261392"/>
                <a:gd name="connsiteY117" fmla="*/ 37825 h 81513"/>
                <a:gd name="connsiteX118" fmla="*/ 260951 w 1261392"/>
                <a:gd name="connsiteY118" fmla="*/ 37825 h 81513"/>
                <a:gd name="connsiteX119" fmla="*/ 260951 w 1261392"/>
                <a:gd name="connsiteY119" fmla="*/ 35063 h 81513"/>
                <a:gd name="connsiteX120" fmla="*/ 257714 w 1261392"/>
                <a:gd name="connsiteY120" fmla="*/ 26204 h 81513"/>
                <a:gd name="connsiteX121" fmla="*/ 248189 w 1261392"/>
                <a:gd name="connsiteY121" fmla="*/ 23156 h 81513"/>
                <a:gd name="connsiteX122" fmla="*/ 239901 w 1261392"/>
                <a:gd name="connsiteY122" fmla="*/ 24585 h 81513"/>
                <a:gd name="connsiteX123" fmla="*/ 233139 w 1261392"/>
                <a:gd name="connsiteY123" fmla="*/ 28490 h 81513"/>
                <a:gd name="connsiteX124" fmla="*/ 230469 w 1261392"/>
                <a:gd name="connsiteY124" fmla="*/ 23918 h 81513"/>
                <a:gd name="connsiteX125" fmla="*/ 238664 w 1261392"/>
                <a:gd name="connsiteY125" fmla="*/ 19441 h 81513"/>
                <a:gd name="connsiteX126" fmla="*/ 248761 w 1261392"/>
                <a:gd name="connsiteY126" fmla="*/ 17822 h 81513"/>
                <a:gd name="connsiteX127" fmla="*/ 246473 w 1261392"/>
                <a:gd name="connsiteY127" fmla="*/ 59161 h 81513"/>
                <a:gd name="connsiteX128" fmla="*/ 255235 w 1261392"/>
                <a:gd name="connsiteY128" fmla="*/ 56875 h 81513"/>
                <a:gd name="connsiteX129" fmla="*/ 260760 w 1261392"/>
                <a:gd name="connsiteY129" fmla="*/ 50017 h 81513"/>
                <a:gd name="connsiteX130" fmla="*/ 260760 w 1261392"/>
                <a:gd name="connsiteY130" fmla="*/ 42683 h 81513"/>
                <a:gd name="connsiteX131" fmla="*/ 246664 w 1261392"/>
                <a:gd name="connsiteY131" fmla="*/ 42683 h 81513"/>
                <a:gd name="connsiteX132" fmla="*/ 235041 w 1261392"/>
                <a:gd name="connsiteY132" fmla="*/ 50683 h 81513"/>
                <a:gd name="connsiteX133" fmla="*/ 237994 w 1261392"/>
                <a:gd name="connsiteY133" fmla="*/ 56970 h 81513"/>
                <a:gd name="connsiteX134" fmla="*/ 246473 w 1261392"/>
                <a:gd name="connsiteY134" fmla="*/ 59161 h 81513"/>
                <a:gd name="connsiteX135" fmla="*/ 339625 w 1261392"/>
                <a:gd name="connsiteY135" fmla="*/ 18108 h 81513"/>
                <a:gd name="connsiteX136" fmla="*/ 352964 w 1261392"/>
                <a:gd name="connsiteY136" fmla="*/ 23061 h 81513"/>
                <a:gd name="connsiteX137" fmla="*/ 357820 w 1261392"/>
                <a:gd name="connsiteY137" fmla="*/ 37444 h 81513"/>
                <a:gd name="connsiteX138" fmla="*/ 357820 w 1261392"/>
                <a:gd name="connsiteY138" fmla="*/ 63542 h 81513"/>
                <a:gd name="connsiteX139" fmla="*/ 351722 w 1261392"/>
                <a:gd name="connsiteY139" fmla="*/ 63542 h 81513"/>
                <a:gd name="connsiteX140" fmla="*/ 351722 w 1261392"/>
                <a:gd name="connsiteY140" fmla="*/ 38015 h 81513"/>
                <a:gd name="connsiteX141" fmla="*/ 348295 w 1261392"/>
                <a:gd name="connsiteY141" fmla="*/ 27347 h 81513"/>
                <a:gd name="connsiteX142" fmla="*/ 338770 w 1261392"/>
                <a:gd name="connsiteY142" fmla="*/ 23633 h 81513"/>
                <a:gd name="connsiteX143" fmla="*/ 327719 w 1261392"/>
                <a:gd name="connsiteY143" fmla="*/ 27919 h 81513"/>
                <a:gd name="connsiteX144" fmla="*/ 323719 w 1261392"/>
                <a:gd name="connsiteY144" fmla="*/ 39920 h 81513"/>
                <a:gd name="connsiteX145" fmla="*/ 323719 w 1261392"/>
                <a:gd name="connsiteY145" fmla="*/ 63542 h 81513"/>
                <a:gd name="connsiteX146" fmla="*/ 317627 w 1261392"/>
                <a:gd name="connsiteY146" fmla="*/ 63542 h 81513"/>
                <a:gd name="connsiteX147" fmla="*/ 317627 w 1261392"/>
                <a:gd name="connsiteY147" fmla="*/ 38015 h 81513"/>
                <a:gd name="connsiteX148" fmla="*/ 314194 w 1261392"/>
                <a:gd name="connsiteY148" fmla="*/ 27347 h 81513"/>
                <a:gd name="connsiteX149" fmla="*/ 304669 w 1261392"/>
                <a:gd name="connsiteY149" fmla="*/ 23633 h 81513"/>
                <a:gd name="connsiteX150" fmla="*/ 293623 w 1261392"/>
                <a:gd name="connsiteY150" fmla="*/ 27919 h 81513"/>
                <a:gd name="connsiteX151" fmla="*/ 289619 w 1261392"/>
                <a:gd name="connsiteY151" fmla="*/ 39920 h 81513"/>
                <a:gd name="connsiteX152" fmla="*/ 289619 w 1261392"/>
                <a:gd name="connsiteY152" fmla="*/ 63542 h 81513"/>
                <a:gd name="connsiteX153" fmla="*/ 283526 w 1261392"/>
                <a:gd name="connsiteY153" fmla="*/ 63542 h 81513"/>
                <a:gd name="connsiteX154" fmla="*/ 283526 w 1261392"/>
                <a:gd name="connsiteY154" fmla="*/ 18489 h 81513"/>
                <a:gd name="connsiteX155" fmla="*/ 289335 w 1261392"/>
                <a:gd name="connsiteY155" fmla="*/ 18489 h 81513"/>
                <a:gd name="connsiteX156" fmla="*/ 289335 w 1261392"/>
                <a:gd name="connsiteY156" fmla="*/ 26681 h 81513"/>
                <a:gd name="connsiteX157" fmla="*/ 296005 w 1261392"/>
                <a:gd name="connsiteY157" fmla="*/ 20394 h 81513"/>
                <a:gd name="connsiteX158" fmla="*/ 305530 w 1261392"/>
                <a:gd name="connsiteY158" fmla="*/ 18108 h 81513"/>
                <a:gd name="connsiteX159" fmla="*/ 315055 w 1261392"/>
                <a:gd name="connsiteY159" fmla="*/ 20584 h 81513"/>
                <a:gd name="connsiteX160" fmla="*/ 321245 w 1261392"/>
                <a:gd name="connsiteY160" fmla="*/ 27633 h 81513"/>
                <a:gd name="connsiteX161" fmla="*/ 328389 w 1261392"/>
                <a:gd name="connsiteY161" fmla="*/ 20680 h 81513"/>
                <a:gd name="connsiteX162" fmla="*/ 339058 w 1261392"/>
                <a:gd name="connsiteY162" fmla="*/ 18108 h 81513"/>
                <a:gd name="connsiteX163" fmla="*/ 386395 w 1261392"/>
                <a:gd name="connsiteY163" fmla="*/ 64018 h 81513"/>
                <a:gd name="connsiteX164" fmla="*/ 375916 w 1261392"/>
                <a:gd name="connsiteY164" fmla="*/ 62399 h 81513"/>
                <a:gd name="connsiteX165" fmla="*/ 368107 w 1261392"/>
                <a:gd name="connsiteY165" fmla="*/ 58399 h 81513"/>
                <a:gd name="connsiteX166" fmla="*/ 370870 w 1261392"/>
                <a:gd name="connsiteY166" fmla="*/ 53636 h 81513"/>
                <a:gd name="connsiteX167" fmla="*/ 377916 w 1261392"/>
                <a:gd name="connsiteY167" fmla="*/ 57256 h 81513"/>
                <a:gd name="connsiteX168" fmla="*/ 386874 w 1261392"/>
                <a:gd name="connsiteY168" fmla="*/ 58684 h 81513"/>
                <a:gd name="connsiteX169" fmla="*/ 396399 w 1261392"/>
                <a:gd name="connsiteY169" fmla="*/ 56780 h 81513"/>
                <a:gd name="connsiteX170" fmla="*/ 399347 w 1261392"/>
                <a:gd name="connsiteY170" fmla="*/ 51350 h 81513"/>
                <a:gd name="connsiteX171" fmla="*/ 397729 w 1261392"/>
                <a:gd name="connsiteY171" fmla="*/ 47445 h 81513"/>
                <a:gd name="connsiteX172" fmla="*/ 393538 w 1261392"/>
                <a:gd name="connsiteY172" fmla="*/ 45254 h 81513"/>
                <a:gd name="connsiteX173" fmla="*/ 386967 w 1261392"/>
                <a:gd name="connsiteY173" fmla="*/ 43825 h 81513"/>
                <a:gd name="connsiteX174" fmla="*/ 378107 w 1261392"/>
                <a:gd name="connsiteY174" fmla="*/ 41730 h 81513"/>
                <a:gd name="connsiteX175" fmla="*/ 372488 w 1261392"/>
                <a:gd name="connsiteY175" fmla="*/ 38110 h 81513"/>
                <a:gd name="connsiteX176" fmla="*/ 370107 w 1261392"/>
                <a:gd name="connsiteY176" fmla="*/ 30967 h 81513"/>
                <a:gd name="connsiteX177" fmla="*/ 374777 w 1261392"/>
                <a:gd name="connsiteY177" fmla="*/ 21442 h 81513"/>
                <a:gd name="connsiteX178" fmla="*/ 387920 w 1261392"/>
                <a:gd name="connsiteY178" fmla="*/ 17822 h 81513"/>
                <a:gd name="connsiteX179" fmla="*/ 396682 w 1261392"/>
                <a:gd name="connsiteY179" fmla="*/ 19060 h 81513"/>
                <a:gd name="connsiteX180" fmla="*/ 403826 w 1261392"/>
                <a:gd name="connsiteY180" fmla="*/ 22013 h 81513"/>
                <a:gd name="connsiteX181" fmla="*/ 401254 w 1261392"/>
                <a:gd name="connsiteY181" fmla="*/ 26966 h 81513"/>
                <a:gd name="connsiteX182" fmla="*/ 387920 w 1261392"/>
                <a:gd name="connsiteY182" fmla="*/ 23061 h 81513"/>
                <a:gd name="connsiteX183" fmla="*/ 379158 w 1261392"/>
                <a:gd name="connsiteY183" fmla="*/ 25157 h 81513"/>
                <a:gd name="connsiteX184" fmla="*/ 376204 w 1261392"/>
                <a:gd name="connsiteY184" fmla="*/ 30586 h 81513"/>
                <a:gd name="connsiteX185" fmla="*/ 377823 w 1261392"/>
                <a:gd name="connsiteY185" fmla="*/ 34682 h 81513"/>
                <a:gd name="connsiteX186" fmla="*/ 382013 w 1261392"/>
                <a:gd name="connsiteY186" fmla="*/ 36967 h 81513"/>
                <a:gd name="connsiteX187" fmla="*/ 388873 w 1261392"/>
                <a:gd name="connsiteY187" fmla="*/ 38396 h 81513"/>
                <a:gd name="connsiteX188" fmla="*/ 397538 w 1261392"/>
                <a:gd name="connsiteY188" fmla="*/ 40492 h 81513"/>
                <a:gd name="connsiteX189" fmla="*/ 403063 w 1261392"/>
                <a:gd name="connsiteY189" fmla="*/ 44016 h 81513"/>
                <a:gd name="connsiteX190" fmla="*/ 405445 w 1261392"/>
                <a:gd name="connsiteY190" fmla="*/ 50874 h 81513"/>
                <a:gd name="connsiteX191" fmla="*/ 400491 w 1261392"/>
                <a:gd name="connsiteY191" fmla="*/ 60399 h 81513"/>
                <a:gd name="connsiteX192" fmla="*/ 386776 w 1261392"/>
                <a:gd name="connsiteY192" fmla="*/ 63923 h 81513"/>
                <a:gd name="connsiteX193" fmla="*/ 462595 w 1261392"/>
                <a:gd name="connsiteY193" fmla="*/ 60875 h 81513"/>
                <a:gd name="connsiteX194" fmla="*/ 458311 w 1261392"/>
                <a:gd name="connsiteY194" fmla="*/ 63161 h 81513"/>
                <a:gd name="connsiteX195" fmla="*/ 453070 w 1261392"/>
                <a:gd name="connsiteY195" fmla="*/ 64018 h 81513"/>
                <a:gd name="connsiteX196" fmla="*/ 439828 w 1261392"/>
                <a:gd name="connsiteY196" fmla="*/ 53598 h 81513"/>
                <a:gd name="connsiteX197" fmla="*/ 439828 w 1261392"/>
                <a:gd name="connsiteY197" fmla="*/ 50874 h 81513"/>
                <a:gd name="connsiteX198" fmla="*/ 439828 w 1261392"/>
                <a:gd name="connsiteY198" fmla="*/ 23633 h 81513"/>
                <a:gd name="connsiteX199" fmla="*/ 431829 w 1261392"/>
                <a:gd name="connsiteY199" fmla="*/ 23633 h 81513"/>
                <a:gd name="connsiteX200" fmla="*/ 431829 w 1261392"/>
                <a:gd name="connsiteY200" fmla="*/ 18489 h 81513"/>
                <a:gd name="connsiteX201" fmla="*/ 439828 w 1261392"/>
                <a:gd name="connsiteY201" fmla="*/ 18489 h 81513"/>
                <a:gd name="connsiteX202" fmla="*/ 439828 w 1261392"/>
                <a:gd name="connsiteY202" fmla="*/ 8964 h 81513"/>
                <a:gd name="connsiteX203" fmla="*/ 445926 w 1261392"/>
                <a:gd name="connsiteY203" fmla="*/ 8964 h 81513"/>
                <a:gd name="connsiteX204" fmla="*/ 445926 w 1261392"/>
                <a:gd name="connsiteY204" fmla="*/ 18489 h 81513"/>
                <a:gd name="connsiteX205" fmla="*/ 459641 w 1261392"/>
                <a:gd name="connsiteY205" fmla="*/ 18489 h 81513"/>
                <a:gd name="connsiteX206" fmla="*/ 459641 w 1261392"/>
                <a:gd name="connsiteY206" fmla="*/ 23633 h 81513"/>
                <a:gd name="connsiteX207" fmla="*/ 445926 w 1261392"/>
                <a:gd name="connsiteY207" fmla="*/ 23633 h 81513"/>
                <a:gd name="connsiteX208" fmla="*/ 445926 w 1261392"/>
                <a:gd name="connsiteY208" fmla="*/ 50588 h 81513"/>
                <a:gd name="connsiteX209" fmla="*/ 447926 w 1261392"/>
                <a:gd name="connsiteY209" fmla="*/ 56684 h 81513"/>
                <a:gd name="connsiteX210" fmla="*/ 453739 w 1261392"/>
                <a:gd name="connsiteY210" fmla="*/ 58780 h 81513"/>
                <a:gd name="connsiteX211" fmla="*/ 460404 w 1261392"/>
                <a:gd name="connsiteY211" fmla="*/ 56494 h 81513"/>
                <a:gd name="connsiteX212" fmla="*/ 489360 w 1261392"/>
                <a:gd name="connsiteY212" fmla="*/ 18108 h 81513"/>
                <a:gd name="connsiteX213" fmla="*/ 502983 w 1261392"/>
                <a:gd name="connsiteY213" fmla="*/ 22585 h 81513"/>
                <a:gd name="connsiteX214" fmla="*/ 507648 w 1261392"/>
                <a:gd name="connsiteY214" fmla="*/ 35634 h 81513"/>
                <a:gd name="connsiteX215" fmla="*/ 507648 w 1261392"/>
                <a:gd name="connsiteY215" fmla="*/ 63542 h 81513"/>
                <a:gd name="connsiteX216" fmla="*/ 501839 w 1261392"/>
                <a:gd name="connsiteY216" fmla="*/ 63542 h 81513"/>
                <a:gd name="connsiteX217" fmla="*/ 501839 w 1261392"/>
                <a:gd name="connsiteY217" fmla="*/ 56589 h 81513"/>
                <a:gd name="connsiteX218" fmla="*/ 495741 w 1261392"/>
                <a:gd name="connsiteY218" fmla="*/ 62018 h 81513"/>
                <a:gd name="connsiteX219" fmla="*/ 486216 w 1261392"/>
                <a:gd name="connsiteY219" fmla="*/ 64018 h 81513"/>
                <a:gd name="connsiteX220" fmla="*/ 474217 w 1261392"/>
                <a:gd name="connsiteY220" fmla="*/ 60399 h 81513"/>
                <a:gd name="connsiteX221" fmla="*/ 472501 w 1261392"/>
                <a:gd name="connsiteY221" fmla="*/ 43111 h 81513"/>
                <a:gd name="connsiteX222" fmla="*/ 474217 w 1261392"/>
                <a:gd name="connsiteY222" fmla="*/ 41349 h 81513"/>
                <a:gd name="connsiteX223" fmla="*/ 487453 w 1261392"/>
                <a:gd name="connsiteY223" fmla="*/ 37825 h 81513"/>
                <a:gd name="connsiteX224" fmla="*/ 501741 w 1261392"/>
                <a:gd name="connsiteY224" fmla="*/ 37825 h 81513"/>
                <a:gd name="connsiteX225" fmla="*/ 501741 w 1261392"/>
                <a:gd name="connsiteY225" fmla="*/ 35063 h 81513"/>
                <a:gd name="connsiteX226" fmla="*/ 498504 w 1261392"/>
                <a:gd name="connsiteY226" fmla="*/ 26204 h 81513"/>
                <a:gd name="connsiteX227" fmla="*/ 488979 w 1261392"/>
                <a:gd name="connsiteY227" fmla="*/ 23156 h 81513"/>
                <a:gd name="connsiteX228" fmla="*/ 480789 w 1261392"/>
                <a:gd name="connsiteY228" fmla="*/ 24585 h 81513"/>
                <a:gd name="connsiteX229" fmla="*/ 474026 w 1261392"/>
                <a:gd name="connsiteY229" fmla="*/ 28490 h 81513"/>
                <a:gd name="connsiteX230" fmla="*/ 471264 w 1261392"/>
                <a:gd name="connsiteY230" fmla="*/ 23918 h 81513"/>
                <a:gd name="connsiteX231" fmla="*/ 479454 w 1261392"/>
                <a:gd name="connsiteY231" fmla="*/ 19441 h 81513"/>
                <a:gd name="connsiteX232" fmla="*/ 489551 w 1261392"/>
                <a:gd name="connsiteY232" fmla="*/ 17822 h 81513"/>
                <a:gd name="connsiteX233" fmla="*/ 487263 w 1261392"/>
                <a:gd name="connsiteY233" fmla="*/ 59161 h 81513"/>
                <a:gd name="connsiteX234" fmla="*/ 496123 w 1261392"/>
                <a:gd name="connsiteY234" fmla="*/ 56875 h 81513"/>
                <a:gd name="connsiteX235" fmla="*/ 501550 w 1261392"/>
                <a:gd name="connsiteY235" fmla="*/ 50017 h 81513"/>
                <a:gd name="connsiteX236" fmla="*/ 501550 w 1261392"/>
                <a:gd name="connsiteY236" fmla="*/ 42683 h 81513"/>
                <a:gd name="connsiteX237" fmla="*/ 487453 w 1261392"/>
                <a:gd name="connsiteY237" fmla="*/ 42683 h 81513"/>
                <a:gd name="connsiteX238" fmla="*/ 475836 w 1261392"/>
                <a:gd name="connsiteY238" fmla="*/ 50683 h 81513"/>
                <a:gd name="connsiteX239" fmla="*/ 478882 w 1261392"/>
                <a:gd name="connsiteY239" fmla="*/ 56970 h 81513"/>
                <a:gd name="connsiteX240" fmla="*/ 487263 w 1261392"/>
                <a:gd name="connsiteY240" fmla="*/ 59161 h 81513"/>
                <a:gd name="connsiteX241" fmla="*/ 540892 w 1261392"/>
                <a:gd name="connsiteY241" fmla="*/ 40968 h 81513"/>
                <a:gd name="connsiteX242" fmla="*/ 530316 w 1261392"/>
                <a:gd name="connsiteY242" fmla="*/ 50493 h 81513"/>
                <a:gd name="connsiteX243" fmla="*/ 530316 w 1261392"/>
                <a:gd name="connsiteY243" fmla="*/ 63352 h 81513"/>
                <a:gd name="connsiteX244" fmla="*/ 524223 w 1261392"/>
                <a:gd name="connsiteY244" fmla="*/ 63352 h 81513"/>
                <a:gd name="connsiteX245" fmla="*/ 524223 w 1261392"/>
                <a:gd name="connsiteY245" fmla="*/ -180 h 81513"/>
                <a:gd name="connsiteX246" fmla="*/ 530316 w 1261392"/>
                <a:gd name="connsiteY246" fmla="*/ -180 h 81513"/>
                <a:gd name="connsiteX247" fmla="*/ 530316 w 1261392"/>
                <a:gd name="connsiteY247" fmla="*/ 42873 h 81513"/>
                <a:gd name="connsiteX248" fmla="*/ 557179 w 1261392"/>
                <a:gd name="connsiteY248" fmla="*/ 18299 h 81513"/>
                <a:gd name="connsiteX249" fmla="*/ 564705 w 1261392"/>
                <a:gd name="connsiteY249" fmla="*/ 18299 h 81513"/>
                <a:gd name="connsiteX250" fmla="*/ 545655 w 1261392"/>
                <a:gd name="connsiteY250" fmla="*/ 36682 h 81513"/>
                <a:gd name="connsiteX251" fmla="*/ 566704 w 1261392"/>
                <a:gd name="connsiteY251" fmla="*/ 63352 h 81513"/>
                <a:gd name="connsiteX252" fmla="*/ 559272 w 1261392"/>
                <a:gd name="connsiteY252" fmla="*/ 63352 h 81513"/>
                <a:gd name="connsiteX253" fmla="*/ 613185 w 1261392"/>
                <a:gd name="connsiteY253" fmla="*/ 42873 h 81513"/>
                <a:gd name="connsiteX254" fmla="*/ 575085 w 1261392"/>
                <a:gd name="connsiteY254" fmla="*/ 42873 h 81513"/>
                <a:gd name="connsiteX255" fmla="*/ 580513 w 1261392"/>
                <a:gd name="connsiteY255" fmla="*/ 54303 h 81513"/>
                <a:gd name="connsiteX256" fmla="*/ 592801 w 1261392"/>
                <a:gd name="connsiteY256" fmla="*/ 58589 h 81513"/>
                <a:gd name="connsiteX257" fmla="*/ 600516 w 1261392"/>
                <a:gd name="connsiteY257" fmla="*/ 57065 h 81513"/>
                <a:gd name="connsiteX258" fmla="*/ 606614 w 1261392"/>
                <a:gd name="connsiteY258" fmla="*/ 52684 h 81513"/>
                <a:gd name="connsiteX259" fmla="*/ 610041 w 1261392"/>
                <a:gd name="connsiteY259" fmla="*/ 56589 h 81513"/>
                <a:gd name="connsiteX260" fmla="*/ 602614 w 1261392"/>
                <a:gd name="connsiteY260" fmla="*/ 62114 h 81513"/>
                <a:gd name="connsiteX261" fmla="*/ 593089 w 1261392"/>
                <a:gd name="connsiteY261" fmla="*/ 64018 h 81513"/>
                <a:gd name="connsiteX262" fmla="*/ 580704 w 1261392"/>
                <a:gd name="connsiteY262" fmla="*/ 61066 h 81513"/>
                <a:gd name="connsiteX263" fmla="*/ 572420 w 1261392"/>
                <a:gd name="connsiteY263" fmla="*/ 52874 h 81513"/>
                <a:gd name="connsiteX264" fmla="*/ 569369 w 1261392"/>
                <a:gd name="connsiteY264" fmla="*/ 41063 h 81513"/>
                <a:gd name="connsiteX265" fmla="*/ 572230 w 1261392"/>
                <a:gd name="connsiteY265" fmla="*/ 29157 h 81513"/>
                <a:gd name="connsiteX266" fmla="*/ 580132 w 1261392"/>
                <a:gd name="connsiteY266" fmla="*/ 21061 h 81513"/>
                <a:gd name="connsiteX267" fmla="*/ 591373 w 1261392"/>
                <a:gd name="connsiteY267" fmla="*/ 18108 h 81513"/>
                <a:gd name="connsiteX268" fmla="*/ 602614 w 1261392"/>
                <a:gd name="connsiteY268" fmla="*/ 21061 h 81513"/>
                <a:gd name="connsiteX269" fmla="*/ 610423 w 1261392"/>
                <a:gd name="connsiteY269" fmla="*/ 29157 h 81513"/>
                <a:gd name="connsiteX270" fmla="*/ 613283 w 1261392"/>
                <a:gd name="connsiteY270" fmla="*/ 41063 h 81513"/>
                <a:gd name="connsiteX271" fmla="*/ 591373 w 1261392"/>
                <a:gd name="connsiteY271" fmla="*/ 23347 h 81513"/>
                <a:gd name="connsiteX272" fmla="*/ 580513 w 1261392"/>
                <a:gd name="connsiteY272" fmla="*/ 27538 h 81513"/>
                <a:gd name="connsiteX273" fmla="*/ 575467 w 1261392"/>
                <a:gd name="connsiteY273" fmla="*/ 38396 h 81513"/>
                <a:gd name="connsiteX274" fmla="*/ 607469 w 1261392"/>
                <a:gd name="connsiteY274" fmla="*/ 38396 h 81513"/>
                <a:gd name="connsiteX275" fmla="*/ 602423 w 1261392"/>
                <a:gd name="connsiteY275" fmla="*/ 27538 h 81513"/>
                <a:gd name="connsiteX276" fmla="*/ 591373 w 1261392"/>
                <a:gd name="connsiteY276" fmla="*/ 23347 h 81513"/>
                <a:gd name="connsiteX277" fmla="*/ 663954 w 1261392"/>
                <a:gd name="connsiteY277" fmla="*/ 18108 h 81513"/>
                <a:gd name="connsiteX278" fmla="*/ 677479 w 1261392"/>
                <a:gd name="connsiteY278" fmla="*/ 22585 h 81513"/>
                <a:gd name="connsiteX279" fmla="*/ 682242 w 1261392"/>
                <a:gd name="connsiteY279" fmla="*/ 35634 h 81513"/>
                <a:gd name="connsiteX280" fmla="*/ 682242 w 1261392"/>
                <a:gd name="connsiteY280" fmla="*/ 63542 h 81513"/>
                <a:gd name="connsiteX281" fmla="*/ 676335 w 1261392"/>
                <a:gd name="connsiteY281" fmla="*/ 63542 h 81513"/>
                <a:gd name="connsiteX282" fmla="*/ 676335 w 1261392"/>
                <a:gd name="connsiteY282" fmla="*/ 56589 h 81513"/>
                <a:gd name="connsiteX283" fmla="*/ 670335 w 1261392"/>
                <a:gd name="connsiteY283" fmla="*/ 62018 h 81513"/>
                <a:gd name="connsiteX284" fmla="*/ 660810 w 1261392"/>
                <a:gd name="connsiteY284" fmla="*/ 64018 h 81513"/>
                <a:gd name="connsiteX285" fmla="*/ 648811 w 1261392"/>
                <a:gd name="connsiteY285" fmla="*/ 60399 h 81513"/>
                <a:gd name="connsiteX286" fmla="*/ 647379 w 1261392"/>
                <a:gd name="connsiteY286" fmla="*/ 42816 h 81513"/>
                <a:gd name="connsiteX287" fmla="*/ 648811 w 1261392"/>
                <a:gd name="connsiteY287" fmla="*/ 41349 h 81513"/>
                <a:gd name="connsiteX288" fmla="*/ 662048 w 1261392"/>
                <a:gd name="connsiteY288" fmla="*/ 37825 h 81513"/>
                <a:gd name="connsiteX289" fmla="*/ 676433 w 1261392"/>
                <a:gd name="connsiteY289" fmla="*/ 37825 h 81513"/>
                <a:gd name="connsiteX290" fmla="*/ 676433 w 1261392"/>
                <a:gd name="connsiteY290" fmla="*/ 35063 h 81513"/>
                <a:gd name="connsiteX291" fmla="*/ 673098 w 1261392"/>
                <a:gd name="connsiteY291" fmla="*/ 26204 h 81513"/>
                <a:gd name="connsiteX292" fmla="*/ 663573 w 1261392"/>
                <a:gd name="connsiteY292" fmla="*/ 23156 h 81513"/>
                <a:gd name="connsiteX293" fmla="*/ 655285 w 1261392"/>
                <a:gd name="connsiteY293" fmla="*/ 24585 h 81513"/>
                <a:gd name="connsiteX294" fmla="*/ 648523 w 1261392"/>
                <a:gd name="connsiteY294" fmla="*/ 28490 h 81513"/>
                <a:gd name="connsiteX295" fmla="*/ 645760 w 1261392"/>
                <a:gd name="connsiteY295" fmla="*/ 23918 h 81513"/>
                <a:gd name="connsiteX296" fmla="*/ 654048 w 1261392"/>
                <a:gd name="connsiteY296" fmla="*/ 19441 h 81513"/>
                <a:gd name="connsiteX297" fmla="*/ 664145 w 1261392"/>
                <a:gd name="connsiteY297" fmla="*/ 17822 h 81513"/>
                <a:gd name="connsiteX298" fmla="*/ 661764 w 1261392"/>
                <a:gd name="connsiteY298" fmla="*/ 59161 h 81513"/>
                <a:gd name="connsiteX299" fmla="*/ 670619 w 1261392"/>
                <a:gd name="connsiteY299" fmla="*/ 56875 h 81513"/>
                <a:gd name="connsiteX300" fmla="*/ 676144 w 1261392"/>
                <a:gd name="connsiteY300" fmla="*/ 50017 h 81513"/>
                <a:gd name="connsiteX301" fmla="*/ 676144 w 1261392"/>
                <a:gd name="connsiteY301" fmla="*/ 42683 h 81513"/>
                <a:gd name="connsiteX302" fmla="*/ 661954 w 1261392"/>
                <a:gd name="connsiteY302" fmla="*/ 42683 h 81513"/>
                <a:gd name="connsiteX303" fmla="*/ 650430 w 1261392"/>
                <a:gd name="connsiteY303" fmla="*/ 50683 h 81513"/>
                <a:gd name="connsiteX304" fmla="*/ 653383 w 1261392"/>
                <a:gd name="connsiteY304" fmla="*/ 56970 h 81513"/>
                <a:gd name="connsiteX305" fmla="*/ 661764 w 1261392"/>
                <a:gd name="connsiteY305" fmla="*/ 59161 h 81513"/>
                <a:gd name="connsiteX306" fmla="*/ 721960 w 1261392"/>
                <a:gd name="connsiteY306" fmla="*/ 18108 h 81513"/>
                <a:gd name="connsiteX307" fmla="*/ 733485 w 1261392"/>
                <a:gd name="connsiteY307" fmla="*/ 21061 h 81513"/>
                <a:gd name="connsiteX308" fmla="*/ 741489 w 1261392"/>
                <a:gd name="connsiteY308" fmla="*/ 29157 h 81513"/>
                <a:gd name="connsiteX309" fmla="*/ 744438 w 1261392"/>
                <a:gd name="connsiteY309" fmla="*/ 41063 h 81513"/>
                <a:gd name="connsiteX310" fmla="*/ 741489 w 1261392"/>
                <a:gd name="connsiteY310" fmla="*/ 53065 h 81513"/>
                <a:gd name="connsiteX311" fmla="*/ 733485 w 1261392"/>
                <a:gd name="connsiteY311" fmla="*/ 61161 h 81513"/>
                <a:gd name="connsiteX312" fmla="*/ 721960 w 1261392"/>
                <a:gd name="connsiteY312" fmla="*/ 64018 h 81513"/>
                <a:gd name="connsiteX313" fmla="*/ 712435 w 1261392"/>
                <a:gd name="connsiteY313" fmla="*/ 61733 h 81513"/>
                <a:gd name="connsiteX314" fmla="*/ 705198 w 1261392"/>
                <a:gd name="connsiteY314" fmla="*/ 55065 h 81513"/>
                <a:gd name="connsiteX315" fmla="*/ 705198 w 1261392"/>
                <a:gd name="connsiteY315" fmla="*/ 80211 h 81513"/>
                <a:gd name="connsiteX316" fmla="*/ 699101 w 1261392"/>
                <a:gd name="connsiteY316" fmla="*/ 80211 h 81513"/>
                <a:gd name="connsiteX317" fmla="*/ 699101 w 1261392"/>
                <a:gd name="connsiteY317" fmla="*/ 18489 h 81513"/>
                <a:gd name="connsiteX318" fmla="*/ 704910 w 1261392"/>
                <a:gd name="connsiteY318" fmla="*/ 18489 h 81513"/>
                <a:gd name="connsiteX319" fmla="*/ 704910 w 1261392"/>
                <a:gd name="connsiteY319" fmla="*/ 27442 h 81513"/>
                <a:gd name="connsiteX320" fmla="*/ 712244 w 1261392"/>
                <a:gd name="connsiteY320" fmla="*/ 20584 h 81513"/>
                <a:gd name="connsiteX321" fmla="*/ 722341 w 1261392"/>
                <a:gd name="connsiteY321" fmla="*/ 18108 h 81513"/>
                <a:gd name="connsiteX322" fmla="*/ 721960 w 1261392"/>
                <a:gd name="connsiteY322" fmla="*/ 58589 h 81513"/>
                <a:gd name="connsiteX323" fmla="*/ 730532 w 1261392"/>
                <a:gd name="connsiteY323" fmla="*/ 56399 h 81513"/>
                <a:gd name="connsiteX324" fmla="*/ 736536 w 1261392"/>
                <a:gd name="connsiteY324" fmla="*/ 50207 h 81513"/>
                <a:gd name="connsiteX325" fmla="*/ 736536 w 1261392"/>
                <a:gd name="connsiteY325" fmla="*/ 31919 h 81513"/>
                <a:gd name="connsiteX326" fmla="*/ 730532 w 1261392"/>
                <a:gd name="connsiteY326" fmla="*/ 25728 h 81513"/>
                <a:gd name="connsiteX327" fmla="*/ 713296 w 1261392"/>
                <a:gd name="connsiteY327" fmla="*/ 25728 h 81513"/>
                <a:gd name="connsiteX328" fmla="*/ 707291 w 1261392"/>
                <a:gd name="connsiteY328" fmla="*/ 31919 h 81513"/>
                <a:gd name="connsiteX329" fmla="*/ 707291 w 1261392"/>
                <a:gd name="connsiteY329" fmla="*/ 50207 h 81513"/>
                <a:gd name="connsiteX330" fmla="*/ 713296 w 1261392"/>
                <a:gd name="connsiteY330" fmla="*/ 56399 h 81513"/>
                <a:gd name="connsiteX331" fmla="*/ 721960 w 1261392"/>
                <a:gd name="connsiteY331" fmla="*/ 58589 h 81513"/>
                <a:gd name="connsiteX332" fmla="*/ 780445 w 1261392"/>
                <a:gd name="connsiteY332" fmla="*/ 18108 h 81513"/>
                <a:gd name="connsiteX333" fmla="*/ 791970 w 1261392"/>
                <a:gd name="connsiteY333" fmla="*/ 21061 h 81513"/>
                <a:gd name="connsiteX334" fmla="*/ 800067 w 1261392"/>
                <a:gd name="connsiteY334" fmla="*/ 29157 h 81513"/>
                <a:gd name="connsiteX335" fmla="*/ 802923 w 1261392"/>
                <a:gd name="connsiteY335" fmla="*/ 41063 h 81513"/>
                <a:gd name="connsiteX336" fmla="*/ 800067 w 1261392"/>
                <a:gd name="connsiteY336" fmla="*/ 53065 h 81513"/>
                <a:gd name="connsiteX337" fmla="*/ 791970 w 1261392"/>
                <a:gd name="connsiteY337" fmla="*/ 61161 h 81513"/>
                <a:gd name="connsiteX338" fmla="*/ 780445 w 1261392"/>
                <a:gd name="connsiteY338" fmla="*/ 64018 h 81513"/>
                <a:gd name="connsiteX339" fmla="*/ 770920 w 1261392"/>
                <a:gd name="connsiteY339" fmla="*/ 61733 h 81513"/>
                <a:gd name="connsiteX340" fmla="*/ 763679 w 1261392"/>
                <a:gd name="connsiteY340" fmla="*/ 55065 h 81513"/>
                <a:gd name="connsiteX341" fmla="*/ 763679 w 1261392"/>
                <a:gd name="connsiteY341" fmla="*/ 80211 h 81513"/>
                <a:gd name="connsiteX342" fmla="*/ 757586 w 1261392"/>
                <a:gd name="connsiteY342" fmla="*/ 80211 h 81513"/>
                <a:gd name="connsiteX343" fmla="*/ 757586 w 1261392"/>
                <a:gd name="connsiteY343" fmla="*/ 18489 h 81513"/>
                <a:gd name="connsiteX344" fmla="*/ 763488 w 1261392"/>
                <a:gd name="connsiteY344" fmla="*/ 18489 h 81513"/>
                <a:gd name="connsiteX345" fmla="*/ 763488 w 1261392"/>
                <a:gd name="connsiteY345" fmla="*/ 27442 h 81513"/>
                <a:gd name="connsiteX346" fmla="*/ 770729 w 1261392"/>
                <a:gd name="connsiteY346" fmla="*/ 20584 h 81513"/>
                <a:gd name="connsiteX347" fmla="*/ 780826 w 1261392"/>
                <a:gd name="connsiteY347" fmla="*/ 18108 h 81513"/>
                <a:gd name="connsiteX348" fmla="*/ 780445 w 1261392"/>
                <a:gd name="connsiteY348" fmla="*/ 58589 h 81513"/>
                <a:gd name="connsiteX349" fmla="*/ 789016 w 1261392"/>
                <a:gd name="connsiteY349" fmla="*/ 56399 h 81513"/>
                <a:gd name="connsiteX350" fmla="*/ 795016 w 1261392"/>
                <a:gd name="connsiteY350" fmla="*/ 50207 h 81513"/>
                <a:gd name="connsiteX351" fmla="*/ 795016 w 1261392"/>
                <a:gd name="connsiteY351" fmla="*/ 31919 h 81513"/>
                <a:gd name="connsiteX352" fmla="*/ 789016 w 1261392"/>
                <a:gd name="connsiteY352" fmla="*/ 25728 h 81513"/>
                <a:gd name="connsiteX353" fmla="*/ 771776 w 1261392"/>
                <a:gd name="connsiteY353" fmla="*/ 25728 h 81513"/>
                <a:gd name="connsiteX354" fmla="*/ 765776 w 1261392"/>
                <a:gd name="connsiteY354" fmla="*/ 31919 h 81513"/>
                <a:gd name="connsiteX355" fmla="*/ 765776 w 1261392"/>
                <a:gd name="connsiteY355" fmla="*/ 50207 h 81513"/>
                <a:gd name="connsiteX356" fmla="*/ 771776 w 1261392"/>
                <a:gd name="connsiteY356" fmla="*/ 56399 h 81513"/>
                <a:gd name="connsiteX357" fmla="*/ 780445 w 1261392"/>
                <a:gd name="connsiteY357" fmla="*/ 58589 h 81513"/>
                <a:gd name="connsiteX358" fmla="*/ 821591 w 1261392"/>
                <a:gd name="connsiteY358" fmla="*/ 27347 h 81513"/>
                <a:gd name="connsiteX359" fmla="*/ 827972 w 1261392"/>
                <a:gd name="connsiteY359" fmla="*/ 20489 h 81513"/>
                <a:gd name="connsiteX360" fmla="*/ 838451 w 1261392"/>
                <a:gd name="connsiteY360" fmla="*/ 18108 h 81513"/>
                <a:gd name="connsiteX361" fmla="*/ 838451 w 1261392"/>
                <a:gd name="connsiteY361" fmla="*/ 24014 h 81513"/>
                <a:gd name="connsiteX362" fmla="*/ 837023 w 1261392"/>
                <a:gd name="connsiteY362" fmla="*/ 24014 h 81513"/>
                <a:gd name="connsiteX363" fmla="*/ 825879 w 1261392"/>
                <a:gd name="connsiteY363" fmla="*/ 28300 h 81513"/>
                <a:gd name="connsiteX364" fmla="*/ 821880 w 1261392"/>
                <a:gd name="connsiteY364" fmla="*/ 40587 h 81513"/>
                <a:gd name="connsiteX365" fmla="*/ 821880 w 1261392"/>
                <a:gd name="connsiteY365" fmla="*/ 63542 h 81513"/>
                <a:gd name="connsiteX366" fmla="*/ 815782 w 1261392"/>
                <a:gd name="connsiteY366" fmla="*/ 63542 h 81513"/>
                <a:gd name="connsiteX367" fmla="*/ 815782 w 1261392"/>
                <a:gd name="connsiteY367" fmla="*/ 18489 h 81513"/>
                <a:gd name="connsiteX368" fmla="*/ 821591 w 1261392"/>
                <a:gd name="connsiteY368" fmla="*/ 18489 h 81513"/>
                <a:gd name="connsiteX369" fmla="*/ 821591 w 1261392"/>
                <a:gd name="connsiteY369" fmla="*/ 27347 h 81513"/>
                <a:gd name="connsiteX370" fmla="*/ 867407 w 1261392"/>
                <a:gd name="connsiteY370" fmla="*/ 64018 h 81513"/>
                <a:gd name="connsiteX371" fmla="*/ 855691 w 1261392"/>
                <a:gd name="connsiteY371" fmla="*/ 61066 h 81513"/>
                <a:gd name="connsiteX372" fmla="*/ 847501 w 1261392"/>
                <a:gd name="connsiteY372" fmla="*/ 52874 h 81513"/>
                <a:gd name="connsiteX373" fmla="*/ 847501 w 1261392"/>
                <a:gd name="connsiteY373" fmla="*/ 29157 h 81513"/>
                <a:gd name="connsiteX374" fmla="*/ 855691 w 1261392"/>
                <a:gd name="connsiteY374" fmla="*/ 21061 h 81513"/>
                <a:gd name="connsiteX375" fmla="*/ 879220 w 1261392"/>
                <a:gd name="connsiteY375" fmla="*/ 21061 h 81513"/>
                <a:gd name="connsiteX376" fmla="*/ 887410 w 1261392"/>
                <a:gd name="connsiteY376" fmla="*/ 29157 h 81513"/>
                <a:gd name="connsiteX377" fmla="*/ 887410 w 1261392"/>
                <a:gd name="connsiteY377" fmla="*/ 52874 h 81513"/>
                <a:gd name="connsiteX378" fmla="*/ 879220 w 1261392"/>
                <a:gd name="connsiteY378" fmla="*/ 61066 h 81513"/>
                <a:gd name="connsiteX379" fmla="*/ 867407 w 1261392"/>
                <a:gd name="connsiteY379" fmla="*/ 64018 h 81513"/>
                <a:gd name="connsiteX380" fmla="*/ 867407 w 1261392"/>
                <a:gd name="connsiteY380" fmla="*/ 58589 h 81513"/>
                <a:gd name="connsiteX381" fmla="*/ 876076 w 1261392"/>
                <a:gd name="connsiteY381" fmla="*/ 56399 h 81513"/>
                <a:gd name="connsiteX382" fmla="*/ 881983 w 1261392"/>
                <a:gd name="connsiteY382" fmla="*/ 50207 h 81513"/>
                <a:gd name="connsiteX383" fmla="*/ 884173 w 1261392"/>
                <a:gd name="connsiteY383" fmla="*/ 40682 h 81513"/>
                <a:gd name="connsiteX384" fmla="*/ 881983 w 1261392"/>
                <a:gd name="connsiteY384" fmla="*/ 31157 h 81513"/>
                <a:gd name="connsiteX385" fmla="*/ 876076 w 1261392"/>
                <a:gd name="connsiteY385" fmla="*/ 24966 h 81513"/>
                <a:gd name="connsiteX386" fmla="*/ 858835 w 1261392"/>
                <a:gd name="connsiteY386" fmla="*/ 24966 h 81513"/>
                <a:gd name="connsiteX387" fmla="*/ 852836 w 1261392"/>
                <a:gd name="connsiteY387" fmla="*/ 31157 h 81513"/>
                <a:gd name="connsiteX388" fmla="*/ 850645 w 1261392"/>
                <a:gd name="connsiteY388" fmla="*/ 40682 h 81513"/>
                <a:gd name="connsiteX389" fmla="*/ 852836 w 1261392"/>
                <a:gd name="connsiteY389" fmla="*/ 50207 h 81513"/>
                <a:gd name="connsiteX390" fmla="*/ 858835 w 1261392"/>
                <a:gd name="connsiteY390" fmla="*/ 56399 h 81513"/>
                <a:gd name="connsiteX391" fmla="*/ 867407 w 1261392"/>
                <a:gd name="connsiteY391" fmla="*/ 58589 h 81513"/>
                <a:gd name="connsiteX392" fmla="*/ 929799 w 1261392"/>
                <a:gd name="connsiteY392" fmla="*/ 63542 h 81513"/>
                <a:gd name="connsiteX393" fmla="*/ 915511 w 1261392"/>
                <a:gd name="connsiteY393" fmla="*/ 44492 h 81513"/>
                <a:gd name="connsiteX394" fmla="*/ 901126 w 1261392"/>
                <a:gd name="connsiteY394" fmla="*/ 63542 h 81513"/>
                <a:gd name="connsiteX395" fmla="*/ 894271 w 1261392"/>
                <a:gd name="connsiteY395" fmla="*/ 63542 h 81513"/>
                <a:gd name="connsiteX396" fmla="*/ 912079 w 1261392"/>
                <a:gd name="connsiteY396" fmla="*/ 40397 h 81513"/>
                <a:gd name="connsiteX397" fmla="*/ 895126 w 1261392"/>
                <a:gd name="connsiteY397" fmla="*/ 18489 h 81513"/>
                <a:gd name="connsiteX398" fmla="*/ 901982 w 1261392"/>
                <a:gd name="connsiteY398" fmla="*/ 18489 h 81513"/>
                <a:gd name="connsiteX399" fmla="*/ 915511 w 1261392"/>
                <a:gd name="connsiteY399" fmla="*/ 36110 h 81513"/>
                <a:gd name="connsiteX400" fmla="*/ 929036 w 1261392"/>
                <a:gd name="connsiteY400" fmla="*/ 18489 h 81513"/>
                <a:gd name="connsiteX401" fmla="*/ 935701 w 1261392"/>
                <a:gd name="connsiteY401" fmla="*/ 18489 h 81513"/>
                <a:gd name="connsiteX402" fmla="*/ 918748 w 1261392"/>
                <a:gd name="connsiteY402" fmla="*/ 40397 h 81513"/>
                <a:gd name="connsiteX403" fmla="*/ 936752 w 1261392"/>
                <a:gd name="connsiteY403" fmla="*/ 63542 h 81513"/>
                <a:gd name="connsiteX404" fmla="*/ 949988 w 1261392"/>
                <a:gd name="connsiteY404" fmla="*/ 8583 h 81513"/>
                <a:gd name="connsiteX405" fmla="*/ 945798 w 1261392"/>
                <a:gd name="connsiteY405" fmla="*/ 4163 h 81513"/>
                <a:gd name="connsiteX406" fmla="*/ 950276 w 1261392"/>
                <a:gd name="connsiteY406" fmla="*/ 10 h 81513"/>
                <a:gd name="connsiteX407" fmla="*/ 953132 w 1261392"/>
                <a:gd name="connsiteY407" fmla="*/ 1249 h 81513"/>
                <a:gd name="connsiteX408" fmla="*/ 954467 w 1261392"/>
                <a:gd name="connsiteY408" fmla="*/ 4201 h 81513"/>
                <a:gd name="connsiteX409" fmla="*/ 953132 w 1261392"/>
                <a:gd name="connsiteY409" fmla="*/ 7345 h 81513"/>
                <a:gd name="connsiteX410" fmla="*/ 949988 w 1261392"/>
                <a:gd name="connsiteY410" fmla="*/ 8583 h 81513"/>
                <a:gd name="connsiteX411" fmla="*/ 946844 w 1261392"/>
                <a:gd name="connsiteY411" fmla="*/ 18108 h 81513"/>
                <a:gd name="connsiteX412" fmla="*/ 952941 w 1261392"/>
                <a:gd name="connsiteY412" fmla="*/ 18108 h 81513"/>
                <a:gd name="connsiteX413" fmla="*/ 952941 w 1261392"/>
                <a:gd name="connsiteY413" fmla="*/ 63161 h 81513"/>
                <a:gd name="connsiteX414" fmla="*/ 946844 w 1261392"/>
                <a:gd name="connsiteY414" fmla="*/ 63161 h 81513"/>
                <a:gd name="connsiteX415" fmla="*/ 1026188 w 1261392"/>
                <a:gd name="connsiteY415" fmla="*/ 18108 h 81513"/>
                <a:gd name="connsiteX416" fmla="*/ 1039527 w 1261392"/>
                <a:gd name="connsiteY416" fmla="*/ 23061 h 81513"/>
                <a:gd name="connsiteX417" fmla="*/ 1044382 w 1261392"/>
                <a:gd name="connsiteY417" fmla="*/ 37444 h 81513"/>
                <a:gd name="connsiteX418" fmla="*/ 1044382 w 1261392"/>
                <a:gd name="connsiteY418" fmla="*/ 63542 h 81513"/>
                <a:gd name="connsiteX419" fmla="*/ 1038285 w 1261392"/>
                <a:gd name="connsiteY419" fmla="*/ 63542 h 81513"/>
                <a:gd name="connsiteX420" fmla="*/ 1038285 w 1261392"/>
                <a:gd name="connsiteY420" fmla="*/ 38015 h 81513"/>
                <a:gd name="connsiteX421" fmla="*/ 1034857 w 1261392"/>
                <a:gd name="connsiteY421" fmla="*/ 27347 h 81513"/>
                <a:gd name="connsiteX422" fmla="*/ 1025332 w 1261392"/>
                <a:gd name="connsiteY422" fmla="*/ 23633 h 81513"/>
                <a:gd name="connsiteX423" fmla="*/ 1014282 w 1261392"/>
                <a:gd name="connsiteY423" fmla="*/ 27919 h 81513"/>
                <a:gd name="connsiteX424" fmla="*/ 1010282 w 1261392"/>
                <a:gd name="connsiteY424" fmla="*/ 39920 h 81513"/>
                <a:gd name="connsiteX425" fmla="*/ 1010282 w 1261392"/>
                <a:gd name="connsiteY425" fmla="*/ 63542 h 81513"/>
                <a:gd name="connsiteX426" fmla="*/ 1004185 w 1261392"/>
                <a:gd name="connsiteY426" fmla="*/ 63542 h 81513"/>
                <a:gd name="connsiteX427" fmla="*/ 1004185 w 1261392"/>
                <a:gd name="connsiteY427" fmla="*/ 38015 h 81513"/>
                <a:gd name="connsiteX428" fmla="*/ 1000757 w 1261392"/>
                <a:gd name="connsiteY428" fmla="*/ 27347 h 81513"/>
                <a:gd name="connsiteX429" fmla="*/ 991232 w 1261392"/>
                <a:gd name="connsiteY429" fmla="*/ 23633 h 81513"/>
                <a:gd name="connsiteX430" fmla="*/ 980182 w 1261392"/>
                <a:gd name="connsiteY430" fmla="*/ 27919 h 81513"/>
                <a:gd name="connsiteX431" fmla="*/ 976089 w 1261392"/>
                <a:gd name="connsiteY431" fmla="*/ 39920 h 81513"/>
                <a:gd name="connsiteX432" fmla="*/ 976089 w 1261392"/>
                <a:gd name="connsiteY432" fmla="*/ 63542 h 81513"/>
                <a:gd name="connsiteX433" fmla="*/ 970089 w 1261392"/>
                <a:gd name="connsiteY433" fmla="*/ 63542 h 81513"/>
                <a:gd name="connsiteX434" fmla="*/ 970089 w 1261392"/>
                <a:gd name="connsiteY434" fmla="*/ 18489 h 81513"/>
                <a:gd name="connsiteX435" fmla="*/ 975898 w 1261392"/>
                <a:gd name="connsiteY435" fmla="*/ 18489 h 81513"/>
                <a:gd name="connsiteX436" fmla="*/ 975898 w 1261392"/>
                <a:gd name="connsiteY436" fmla="*/ 26681 h 81513"/>
                <a:gd name="connsiteX437" fmla="*/ 982563 w 1261392"/>
                <a:gd name="connsiteY437" fmla="*/ 20394 h 81513"/>
                <a:gd name="connsiteX438" fmla="*/ 992088 w 1261392"/>
                <a:gd name="connsiteY438" fmla="*/ 18108 h 81513"/>
                <a:gd name="connsiteX439" fmla="*/ 1001613 w 1261392"/>
                <a:gd name="connsiteY439" fmla="*/ 20584 h 81513"/>
                <a:gd name="connsiteX440" fmla="*/ 1007808 w 1261392"/>
                <a:gd name="connsiteY440" fmla="*/ 27633 h 81513"/>
                <a:gd name="connsiteX441" fmla="*/ 1014952 w 1261392"/>
                <a:gd name="connsiteY441" fmla="*/ 20680 h 81513"/>
                <a:gd name="connsiteX442" fmla="*/ 1025616 w 1261392"/>
                <a:gd name="connsiteY442" fmla="*/ 18108 h 81513"/>
                <a:gd name="connsiteX443" fmla="*/ 1076673 w 1261392"/>
                <a:gd name="connsiteY443" fmla="*/ 18108 h 81513"/>
                <a:gd name="connsiteX444" fmla="*/ 1090198 w 1261392"/>
                <a:gd name="connsiteY444" fmla="*/ 22585 h 81513"/>
                <a:gd name="connsiteX445" fmla="*/ 1094961 w 1261392"/>
                <a:gd name="connsiteY445" fmla="*/ 35634 h 81513"/>
                <a:gd name="connsiteX446" fmla="*/ 1094961 w 1261392"/>
                <a:gd name="connsiteY446" fmla="*/ 63542 h 81513"/>
                <a:gd name="connsiteX447" fmla="*/ 1089152 w 1261392"/>
                <a:gd name="connsiteY447" fmla="*/ 63542 h 81513"/>
                <a:gd name="connsiteX448" fmla="*/ 1089152 w 1261392"/>
                <a:gd name="connsiteY448" fmla="*/ 56589 h 81513"/>
                <a:gd name="connsiteX449" fmla="*/ 1083054 w 1261392"/>
                <a:gd name="connsiteY449" fmla="*/ 62018 h 81513"/>
                <a:gd name="connsiteX450" fmla="*/ 1073529 w 1261392"/>
                <a:gd name="connsiteY450" fmla="*/ 64018 h 81513"/>
                <a:gd name="connsiteX451" fmla="*/ 1061525 w 1261392"/>
                <a:gd name="connsiteY451" fmla="*/ 60399 h 81513"/>
                <a:gd name="connsiteX452" fmla="*/ 1059814 w 1261392"/>
                <a:gd name="connsiteY452" fmla="*/ 43111 h 81513"/>
                <a:gd name="connsiteX453" fmla="*/ 1061525 w 1261392"/>
                <a:gd name="connsiteY453" fmla="*/ 41349 h 81513"/>
                <a:gd name="connsiteX454" fmla="*/ 1074767 w 1261392"/>
                <a:gd name="connsiteY454" fmla="*/ 37825 h 81513"/>
                <a:gd name="connsiteX455" fmla="*/ 1089054 w 1261392"/>
                <a:gd name="connsiteY455" fmla="*/ 37825 h 81513"/>
                <a:gd name="connsiteX456" fmla="*/ 1089054 w 1261392"/>
                <a:gd name="connsiteY456" fmla="*/ 35063 h 81513"/>
                <a:gd name="connsiteX457" fmla="*/ 1085817 w 1261392"/>
                <a:gd name="connsiteY457" fmla="*/ 26204 h 81513"/>
                <a:gd name="connsiteX458" fmla="*/ 1076292 w 1261392"/>
                <a:gd name="connsiteY458" fmla="*/ 23156 h 81513"/>
                <a:gd name="connsiteX459" fmla="*/ 1068004 w 1261392"/>
                <a:gd name="connsiteY459" fmla="*/ 24585 h 81513"/>
                <a:gd name="connsiteX460" fmla="*/ 1061242 w 1261392"/>
                <a:gd name="connsiteY460" fmla="*/ 28490 h 81513"/>
                <a:gd name="connsiteX461" fmla="*/ 1058479 w 1261392"/>
                <a:gd name="connsiteY461" fmla="*/ 23918 h 81513"/>
                <a:gd name="connsiteX462" fmla="*/ 1066767 w 1261392"/>
                <a:gd name="connsiteY462" fmla="*/ 19441 h 81513"/>
                <a:gd name="connsiteX463" fmla="*/ 1076864 w 1261392"/>
                <a:gd name="connsiteY463" fmla="*/ 17822 h 81513"/>
                <a:gd name="connsiteX464" fmla="*/ 1074576 w 1261392"/>
                <a:gd name="connsiteY464" fmla="*/ 59161 h 81513"/>
                <a:gd name="connsiteX465" fmla="*/ 1083338 w 1261392"/>
                <a:gd name="connsiteY465" fmla="*/ 56875 h 81513"/>
                <a:gd name="connsiteX466" fmla="*/ 1088863 w 1261392"/>
                <a:gd name="connsiteY466" fmla="*/ 50017 h 81513"/>
                <a:gd name="connsiteX467" fmla="*/ 1088863 w 1261392"/>
                <a:gd name="connsiteY467" fmla="*/ 42683 h 81513"/>
                <a:gd name="connsiteX468" fmla="*/ 1074674 w 1261392"/>
                <a:gd name="connsiteY468" fmla="*/ 42683 h 81513"/>
                <a:gd name="connsiteX469" fmla="*/ 1063149 w 1261392"/>
                <a:gd name="connsiteY469" fmla="*/ 50683 h 81513"/>
                <a:gd name="connsiteX470" fmla="*/ 1066097 w 1261392"/>
                <a:gd name="connsiteY470" fmla="*/ 56970 h 81513"/>
                <a:gd name="connsiteX471" fmla="*/ 1074576 w 1261392"/>
                <a:gd name="connsiteY471" fmla="*/ 59161 h 81513"/>
                <a:gd name="connsiteX472" fmla="*/ 1135251 w 1261392"/>
                <a:gd name="connsiteY472" fmla="*/ 60875 h 81513"/>
                <a:gd name="connsiteX473" fmla="*/ 1130963 w 1261392"/>
                <a:gd name="connsiteY473" fmla="*/ 63161 h 81513"/>
                <a:gd name="connsiteX474" fmla="*/ 1125726 w 1261392"/>
                <a:gd name="connsiteY474" fmla="*/ 64018 h 81513"/>
                <a:gd name="connsiteX475" fmla="*/ 1112485 w 1261392"/>
                <a:gd name="connsiteY475" fmla="*/ 53598 h 81513"/>
                <a:gd name="connsiteX476" fmla="*/ 1112485 w 1261392"/>
                <a:gd name="connsiteY476" fmla="*/ 50874 h 81513"/>
                <a:gd name="connsiteX477" fmla="*/ 1112485 w 1261392"/>
                <a:gd name="connsiteY477" fmla="*/ 23633 h 81513"/>
                <a:gd name="connsiteX478" fmla="*/ 1103914 w 1261392"/>
                <a:gd name="connsiteY478" fmla="*/ 23633 h 81513"/>
                <a:gd name="connsiteX479" fmla="*/ 1103914 w 1261392"/>
                <a:gd name="connsiteY479" fmla="*/ 18489 h 81513"/>
                <a:gd name="connsiteX480" fmla="*/ 1111913 w 1261392"/>
                <a:gd name="connsiteY480" fmla="*/ 18489 h 81513"/>
                <a:gd name="connsiteX481" fmla="*/ 1111913 w 1261392"/>
                <a:gd name="connsiteY481" fmla="*/ 8964 h 81513"/>
                <a:gd name="connsiteX482" fmla="*/ 1118010 w 1261392"/>
                <a:gd name="connsiteY482" fmla="*/ 8964 h 81513"/>
                <a:gd name="connsiteX483" fmla="*/ 1118010 w 1261392"/>
                <a:gd name="connsiteY483" fmla="*/ 18489 h 81513"/>
                <a:gd name="connsiteX484" fmla="*/ 1131726 w 1261392"/>
                <a:gd name="connsiteY484" fmla="*/ 18489 h 81513"/>
                <a:gd name="connsiteX485" fmla="*/ 1131726 w 1261392"/>
                <a:gd name="connsiteY485" fmla="*/ 23633 h 81513"/>
                <a:gd name="connsiteX486" fmla="*/ 1118010 w 1261392"/>
                <a:gd name="connsiteY486" fmla="*/ 23633 h 81513"/>
                <a:gd name="connsiteX487" fmla="*/ 1118010 w 1261392"/>
                <a:gd name="connsiteY487" fmla="*/ 50588 h 81513"/>
                <a:gd name="connsiteX488" fmla="*/ 1120010 w 1261392"/>
                <a:gd name="connsiteY488" fmla="*/ 56684 h 81513"/>
                <a:gd name="connsiteX489" fmla="*/ 1125819 w 1261392"/>
                <a:gd name="connsiteY489" fmla="*/ 58780 h 81513"/>
                <a:gd name="connsiteX490" fmla="*/ 1132489 w 1261392"/>
                <a:gd name="connsiteY490" fmla="*/ 56494 h 81513"/>
                <a:gd name="connsiteX491" fmla="*/ 1183923 w 1261392"/>
                <a:gd name="connsiteY491" fmla="*/ 42873 h 81513"/>
                <a:gd name="connsiteX492" fmla="*/ 1145823 w 1261392"/>
                <a:gd name="connsiteY492" fmla="*/ 42873 h 81513"/>
                <a:gd name="connsiteX493" fmla="*/ 1151255 w 1261392"/>
                <a:gd name="connsiteY493" fmla="*/ 54303 h 81513"/>
                <a:gd name="connsiteX494" fmla="*/ 1163538 w 1261392"/>
                <a:gd name="connsiteY494" fmla="*/ 58589 h 81513"/>
                <a:gd name="connsiteX495" fmla="*/ 1171254 w 1261392"/>
                <a:gd name="connsiteY495" fmla="*/ 57065 h 81513"/>
                <a:gd name="connsiteX496" fmla="*/ 1177351 w 1261392"/>
                <a:gd name="connsiteY496" fmla="*/ 52684 h 81513"/>
                <a:gd name="connsiteX497" fmla="*/ 1180779 w 1261392"/>
                <a:gd name="connsiteY497" fmla="*/ 56589 h 81513"/>
                <a:gd name="connsiteX498" fmla="*/ 1173351 w 1261392"/>
                <a:gd name="connsiteY498" fmla="*/ 62114 h 81513"/>
                <a:gd name="connsiteX499" fmla="*/ 1163826 w 1261392"/>
                <a:gd name="connsiteY499" fmla="*/ 64018 h 81513"/>
                <a:gd name="connsiteX500" fmla="*/ 1151446 w 1261392"/>
                <a:gd name="connsiteY500" fmla="*/ 61066 h 81513"/>
                <a:gd name="connsiteX501" fmla="*/ 1143158 w 1261392"/>
                <a:gd name="connsiteY501" fmla="*/ 52874 h 81513"/>
                <a:gd name="connsiteX502" fmla="*/ 1140107 w 1261392"/>
                <a:gd name="connsiteY502" fmla="*/ 41063 h 81513"/>
                <a:gd name="connsiteX503" fmla="*/ 1142967 w 1261392"/>
                <a:gd name="connsiteY503" fmla="*/ 29157 h 81513"/>
                <a:gd name="connsiteX504" fmla="*/ 1150874 w 1261392"/>
                <a:gd name="connsiteY504" fmla="*/ 21061 h 81513"/>
                <a:gd name="connsiteX505" fmla="*/ 1162110 w 1261392"/>
                <a:gd name="connsiteY505" fmla="*/ 18108 h 81513"/>
                <a:gd name="connsiteX506" fmla="*/ 1173351 w 1261392"/>
                <a:gd name="connsiteY506" fmla="*/ 21061 h 81513"/>
                <a:gd name="connsiteX507" fmla="*/ 1181160 w 1261392"/>
                <a:gd name="connsiteY507" fmla="*/ 29157 h 81513"/>
                <a:gd name="connsiteX508" fmla="*/ 1184020 w 1261392"/>
                <a:gd name="connsiteY508" fmla="*/ 41063 h 81513"/>
                <a:gd name="connsiteX509" fmla="*/ 1162110 w 1261392"/>
                <a:gd name="connsiteY509" fmla="*/ 23347 h 81513"/>
                <a:gd name="connsiteX510" fmla="*/ 1151255 w 1261392"/>
                <a:gd name="connsiteY510" fmla="*/ 27538 h 81513"/>
                <a:gd name="connsiteX511" fmla="*/ 1146204 w 1261392"/>
                <a:gd name="connsiteY511" fmla="*/ 38396 h 81513"/>
                <a:gd name="connsiteX512" fmla="*/ 1178207 w 1261392"/>
                <a:gd name="connsiteY512" fmla="*/ 38396 h 81513"/>
                <a:gd name="connsiteX513" fmla="*/ 1173161 w 1261392"/>
                <a:gd name="connsiteY513" fmla="*/ 27538 h 81513"/>
                <a:gd name="connsiteX514" fmla="*/ 1162110 w 1261392"/>
                <a:gd name="connsiteY514" fmla="*/ 23347 h 81513"/>
                <a:gd name="connsiteX515" fmla="*/ 1196401 w 1261392"/>
                <a:gd name="connsiteY515" fmla="*/ 10 h 81513"/>
                <a:gd name="connsiteX516" fmla="*/ 1202498 w 1261392"/>
                <a:gd name="connsiteY516" fmla="*/ 10 h 81513"/>
                <a:gd name="connsiteX517" fmla="*/ 1202498 w 1261392"/>
                <a:gd name="connsiteY517" fmla="*/ 63542 h 81513"/>
                <a:gd name="connsiteX518" fmla="*/ 1196401 w 1261392"/>
                <a:gd name="connsiteY518" fmla="*/ 63542 h 81513"/>
                <a:gd name="connsiteX519" fmla="*/ 1257360 w 1261392"/>
                <a:gd name="connsiteY519" fmla="*/ 18489 h 81513"/>
                <a:gd name="connsiteX520" fmla="*/ 1234882 w 1261392"/>
                <a:gd name="connsiteY520" fmla="*/ 68972 h 81513"/>
                <a:gd name="connsiteX521" fmla="*/ 1228501 w 1261392"/>
                <a:gd name="connsiteY521" fmla="*/ 78020 h 81513"/>
                <a:gd name="connsiteX522" fmla="*/ 1219832 w 1261392"/>
                <a:gd name="connsiteY522" fmla="*/ 80592 h 81513"/>
                <a:gd name="connsiteX523" fmla="*/ 1213735 w 1261392"/>
                <a:gd name="connsiteY523" fmla="*/ 79640 h 81513"/>
                <a:gd name="connsiteX524" fmla="*/ 1208879 w 1261392"/>
                <a:gd name="connsiteY524" fmla="*/ 76496 h 81513"/>
                <a:gd name="connsiteX525" fmla="*/ 1211735 w 1261392"/>
                <a:gd name="connsiteY525" fmla="*/ 72020 h 81513"/>
                <a:gd name="connsiteX526" fmla="*/ 1219930 w 1261392"/>
                <a:gd name="connsiteY526" fmla="*/ 75449 h 81513"/>
                <a:gd name="connsiteX527" fmla="*/ 1225167 w 1261392"/>
                <a:gd name="connsiteY527" fmla="*/ 73734 h 81513"/>
                <a:gd name="connsiteX528" fmla="*/ 1229264 w 1261392"/>
                <a:gd name="connsiteY528" fmla="*/ 67829 h 81513"/>
                <a:gd name="connsiteX529" fmla="*/ 1231264 w 1261392"/>
                <a:gd name="connsiteY529" fmla="*/ 63447 h 81513"/>
                <a:gd name="connsiteX530" fmla="*/ 1211070 w 1261392"/>
                <a:gd name="connsiteY530" fmla="*/ 18489 h 81513"/>
                <a:gd name="connsiteX531" fmla="*/ 1217451 w 1261392"/>
                <a:gd name="connsiteY531" fmla="*/ 18489 h 81513"/>
                <a:gd name="connsiteX532" fmla="*/ 1234408 w 1261392"/>
                <a:gd name="connsiteY532" fmla="*/ 56589 h 81513"/>
                <a:gd name="connsiteX533" fmla="*/ 1251360 w 1261392"/>
                <a:gd name="connsiteY533" fmla="*/ 18489 h 81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Lst>
              <a:rect l="l" t="t" r="r" b="b"/>
              <a:pathLst>
                <a:path w="1261392" h="81513">
                  <a:moveTo>
                    <a:pt x="18826" y="18584"/>
                  </a:moveTo>
                  <a:cubicBezTo>
                    <a:pt x="22826" y="18518"/>
                    <a:pt x="26826" y="19537"/>
                    <a:pt x="30253" y="21537"/>
                  </a:cubicBezTo>
                  <a:cubicBezTo>
                    <a:pt x="33686" y="23394"/>
                    <a:pt x="36541" y="26204"/>
                    <a:pt x="38351" y="29633"/>
                  </a:cubicBezTo>
                  <a:cubicBezTo>
                    <a:pt x="40351" y="33281"/>
                    <a:pt x="41402" y="37387"/>
                    <a:pt x="41304" y="41540"/>
                  </a:cubicBezTo>
                  <a:cubicBezTo>
                    <a:pt x="41304" y="45721"/>
                    <a:pt x="40351" y="49855"/>
                    <a:pt x="38351" y="53541"/>
                  </a:cubicBezTo>
                  <a:cubicBezTo>
                    <a:pt x="36541" y="56942"/>
                    <a:pt x="33779" y="59751"/>
                    <a:pt x="30351" y="61637"/>
                  </a:cubicBezTo>
                  <a:cubicBezTo>
                    <a:pt x="26826" y="63571"/>
                    <a:pt x="22826" y="64552"/>
                    <a:pt x="18826" y="64495"/>
                  </a:cubicBezTo>
                  <a:cubicBezTo>
                    <a:pt x="15492" y="64495"/>
                    <a:pt x="12255" y="63714"/>
                    <a:pt x="9301" y="62209"/>
                  </a:cubicBezTo>
                  <a:cubicBezTo>
                    <a:pt x="6348" y="60656"/>
                    <a:pt x="3869" y="58361"/>
                    <a:pt x="2060" y="55541"/>
                  </a:cubicBezTo>
                  <a:lnTo>
                    <a:pt x="2060" y="80687"/>
                  </a:lnTo>
                  <a:lnTo>
                    <a:pt x="-4033" y="80687"/>
                  </a:lnTo>
                  <a:lnTo>
                    <a:pt x="-4033" y="18965"/>
                  </a:lnTo>
                  <a:lnTo>
                    <a:pt x="1776" y="18965"/>
                  </a:lnTo>
                  <a:lnTo>
                    <a:pt x="1776" y="27919"/>
                  </a:lnTo>
                  <a:cubicBezTo>
                    <a:pt x="3492" y="24995"/>
                    <a:pt x="5967" y="22613"/>
                    <a:pt x="9013" y="21061"/>
                  </a:cubicBezTo>
                  <a:cubicBezTo>
                    <a:pt x="12157" y="19394"/>
                    <a:pt x="15682" y="18546"/>
                    <a:pt x="19208" y="18584"/>
                  </a:cubicBezTo>
                  <a:close/>
                  <a:moveTo>
                    <a:pt x="18064" y="58780"/>
                  </a:moveTo>
                  <a:cubicBezTo>
                    <a:pt x="21110" y="58846"/>
                    <a:pt x="24063" y="58094"/>
                    <a:pt x="26635" y="56589"/>
                  </a:cubicBezTo>
                  <a:cubicBezTo>
                    <a:pt x="29207" y="55132"/>
                    <a:pt x="31305" y="52989"/>
                    <a:pt x="32732" y="50398"/>
                  </a:cubicBezTo>
                  <a:cubicBezTo>
                    <a:pt x="35686" y="44654"/>
                    <a:pt x="35686" y="37853"/>
                    <a:pt x="32732" y="32110"/>
                  </a:cubicBezTo>
                  <a:cubicBezTo>
                    <a:pt x="31305" y="29519"/>
                    <a:pt x="29207" y="27376"/>
                    <a:pt x="26635" y="25918"/>
                  </a:cubicBezTo>
                  <a:cubicBezTo>
                    <a:pt x="21301" y="22871"/>
                    <a:pt x="14827" y="22871"/>
                    <a:pt x="9492" y="25918"/>
                  </a:cubicBezTo>
                  <a:cubicBezTo>
                    <a:pt x="6920" y="27357"/>
                    <a:pt x="4822" y="29509"/>
                    <a:pt x="3492" y="32110"/>
                  </a:cubicBezTo>
                  <a:cubicBezTo>
                    <a:pt x="539" y="37853"/>
                    <a:pt x="539" y="44654"/>
                    <a:pt x="3492" y="50398"/>
                  </a:cubicBezTo>
                  <a:cubicBezTo>
                    <a:pt x="4822" y="52998"/>
                    <a:pt x="6920" y="55151"/>
                    <a:pt x="9492" y="56589"/>
                  </a:cubicBezTo>
                  <a:cubicBezTo>
                    <a:pt x="12064" y="58094"/>
                    <a:pt x="15017" y="58846"/>
                    <a:pt x="18064" y="58780"/>
                  </a:cubicBezTo>
                  <a:close/>
                  <a:moveTo>
                    <a:pt x="59210" y="27538"/>
                  </a:moveTo>
                  <a:cubicBezTo>
                    <a:pt x="60545" y="24623"/>
                    <a:pt x="62735" y="22213"/>
                    <a:pt x="65596" y="20680"/>
                  </a:cubicBezTo>
                  <a:cubicBezTo>
                    <a:pt x="68833" y="18984"/>
                    <a:pt x="72451" y="18165"/>
                    <a:pt x="76167" y="18299"/>
                  </a:cubicBezTo>
                  <a:lnTo>
                    <a:pt x="76167" y="24204"/>
                  </a:lnTo>
                  <a:lnTo>
                    <a:pt x="75214" y="24204"/>
                  </a:lnTo>
                  <a:cubicBezTo>
                    <a:pt x="71023" y="23966"/>
                    <a:pt x="67023" y="25528"/>
                    <a:pt x="64070" y="28490"/>
                  </a:cubicBezTo>
                  <a:cubicBezTo>
                    <a:pt x="61210" y="31938"/>
                    <a:pt x="59782" y="36320"/>
                    <a:pt x="60070" y="40777"/>
                  </a:cubicBezTo>
                  <a:lnTo>
                    <a:pt x="60070" y="63733"/>
                  </a:lnTo>
                  <a:lnTo>
                    <a:pt x="53973" y="63733"/>
                  </a:lnTo>
                  <a:lnTo>
                    <a:pt x="53973" y="18680"/>
                  </a:lnTo>
                  <a:lnTo>
                    <a:pt x="59782" y="18680"/>
                  </a:lnTo>
                  <a:lnTo>
                    <a:pt x="59782" y="27538"/>
                  </a:lnTo>
                  <a:close/>
                  <a:moveTo>
                    <a:pt x="105123" y="64209"/>
                  </a:moveTo>
                  <a:cubicBezTo>
                    <a:pt x="101026" y="64285"/>
                    <a:pt x="96928" y="63266"/>
                    <a:pt x="93310" y="61256"/>
                  </a:cubicBezTo>
                  <a:cubicBezTo>
                    <a:pt x="89882" y="59285"/>
                    <a:pt x="87120" y="56465"/>
                    <a:pt x="85120" y="53065"/>
                  </a:cubicBezTo>
                  <a:cubicBezTo>
                    <a:pt x="81022" y="45683"/>
                    <a:pt x="81022" y="36729"/>
                    <a:pt x="85120" y="29348"/>
                  </a:cubicBezTo>
                  <a:cubicBezTo>
                    <a:pt x="87027" y="25956"/>
                    <a:pt x="89882" y="23156"/>
                    <a:pt x="93310" y="21251"/>
                  </a:cubicBezTo>
                  <a:cubicBezTo>
                    <a:pt x="100645" y="17327"/>
                    <a:pt x="109504" y="17327"/>
                    <a:pt x="116839" y="21251"/>
                  </a:cubicBezTo>
                  <a:cubicBezTo>
                    <a:pt x="120267" y="23128"/>
                    <a:pt x="123122" y="25938"/>
                    <a:pt x="125029" y="29348"/>
                  </a:cubicBezTo>
                  <a:cubicBezTo>
                    <a:pt x="128936" y="36767"/>
                    <a:pt x="128936" y="45645"/>
                    <a:pt x="125029" y="53065"/>
                  </a:cubicBezTo>
                  <a:cubicBezTo>
                    <a:pt x="123122" y="56484"/>
                    <a:pt x="120267" y="59313"/>
                    <a:pt x="116839" y="61256"/>
                  </a:cubicBezTo>
                  <a:cubicBezTo>
                    <a:pt x="113221" y="63257"/>
                    <a:pt x="109216" y="64276"/>
                    <a:pt x="105123" y="64209"/>
                  </a:cubicBezTo>
                  <a:close/>
                  <a:moveTo>
                    <a:pt x="105123" y="58780"/>
                  </a:moveTo>
                  <a:cubicBezTo>
                    <a:pt x="108170" y="58846"/>
                    <a:pt x="111123" y="58094"/>
                    <a:pt x="113695" y="56589"/>
                  </a:cubicBezTo>
                  <a:cubicBezTo>
                    <a:pt x="116267" y="55151"/>
                    <a:pt x="118360" y="52998"/>
                    <a:pt x="119695" y="50398"/>
                  </a:cubicBezTo>
                  <a:cubicBezTo>
                    <a:pt x="121220" y="47455"/>
                    <a:pt x="121885" y="44178"/>
                    <a:pt x="121792" y="40873"/>
                  </a:cubicBezTo>
                  <a:cubicBezTo>
                    <a:pt x="121885" y="37568"/>
                    <a:pt x="121220" y="34300"/>
                    <a:pt x="119695" y="31348"/>
                  </a:cubicBezTo>
                  <a:cubicBezTo>
                    <a:pt x="118360" y="28747"/>
                    <a:pt x="116267" y="26595"/>
                    <a:pt x="113695" y="25157"/>
                  </a:cubicBezTo>
                  <a:cubicBezTo>
                    <a:pt x="108360" y="22242"/>
                    <a:pt x="101789" y="22242"/>
                    <a:pt x="96454" y="25157"/>
                  </a:cubicBezTo>
                  <a:cubicBezTo>
                    <a:pt x="93980" y="26642"/>
                    <a:pt x="91882" y="28786"/>
                    <a:pt x="90454" y="31348"/>
                  </a:cubicBezTo>
                  <a:cubicBezTo>
                    <a:pt x="88929" y="34291"/>
                    <a:pt x="88166" y="37568"/>
                    <a:pt x="88264" y="40873"/>
                  </a:cubicBezTo>
                  <a:cubicBezTo>
                    <a:pt x="88166" y="44187"/>
                    <a:pt x="88929" y="47464"/>
                    <a:pt x="90454" y="50398"/>
                  </a:cubicBezTo>
                  <a:cubicBezTo>
                    <a:pt x="91882" y="52960"/>
                    <a:pt x="93980" y="55103"/>
                    <a:pt x="96454" y="56589"/>
                  </a:cubicBezTo>
                  <a:cubicBezTo>
                    <a:pt x="99119" y="58103"/>
                    <a:pt x="102072" y="58856"/>
                    <a:pt x="105123" y="58780"/>
                  </a:cubicBezTo>
                  <a:close/>
                  <a:moveTo>
                    <a:pt x="182179" y="18680"/>
                  </a:moveTo>
                  <a:lnTo>
                    <a:pt x="182179" y="58780"/>
                  </a:lnTo>
                  <a:cubicBezTo>
                    <a:pt x="182653" y="64961"/>
                    <a:pt x="180654" y="71076"/>
                    <a:pt x="176561" y="75734"/>
                  </a:cubicBezTo>
                  <a:cubicBezTo>
                    <a:pt x="171891" y="79763"/>
                    <a:pt x="165794" y="81754"/>
                    <a:pt x="159604" y="81259"/>
                  </a:cubicBezTo>
                  <a:cubicBezTo>
                    <a:pt x="155604" y="81287"/>
                    <a:pt x="151507" y="80678"/>
                    <a:pt x="147697" y="79449"/>
                  </a:cubicBezTo>
                  <a:cubicBezTo>
                    <a:pt x="144177" y="78477"/>
                    <a:pt x="140935" y="76753"/>
                    <a:pt x="138172" y="74401"/>
                  </a:cubicBezTo>
                  <a:lnTo>
                    <a:pt x="141223" y="69733"/>
                  </a:lnTo>
                  <a:cubicBezTo>
                    <a:pt x="143605" y="71715"/>
                    <a:pt x="146270" y="73267"/>
                    <a:pt x="149125" y="74306"/>
                  </a:cubicBezTo>
                  <a:cubicBezTo>
                    <a:pt x="152176" y="75344"/>
                    <a:pt x="155413" y="75896"/>
                    <a:pt x="158650" y="75925"/>
                  </a:cubicBezTo>
                  <a:cubicBezTo>
                    <a:pt x="163227" y="76296"/>
                    <a:pt x="167799" y="74858"/>
                    <a:pt x="171319" y="71924"/>
                  </a:cubicBezTo>
                  <a:cubicBezTo>
                    <a:pt x="174273" y="68495"/>
                    <a:pt x="175700" y="64038"/>
                    <a:pt x="175319" y="59542"/>
                  </a:cubicBezTo>
                  <a:lnTo>
                    <a:pt x="175319" y="53827"/>
                  </a:lnTo>
                  <a:cubicBezTo>
                    <a:pt x="173417" y="56599"/>
                    <a:pt x="170845" y="58837"/>
                    <a:pt x="167892" y="60304"/>
                  </a:cubicBezTo>
                  <a:cubicBezTo>
                    <a:pt x="164748" y="61818"/>
                    <a:pt x="161222" y="62571"/>
                    <a:pt x="157702" y="62495"/>
                  </a:cubicBezTo>
                  <a:cubicBezTo>
                    <a:pt x="153702" y="62561"/>
                    <a:pt x="149697" y="61618"/>
                    <a:pt x="146177" y="59732"/>
                  </a:cubicBezTo>
                  <a:cubicBezTo>
                    <a:pt x="142842" y="57932"/>
                    <a:pt x="139982" y="55227"/>
                    <a:pt x="138079" y="51922"/>
                  </a:cubicBezTo>
                  <a:cubicBezTo>
                    <a:pt x="134173" y="44873"/>
                    <a:pt x="134173" y="36301"/>
                    <a:pt x="138079" y="29252"/>
                  </a:cubicBezTo>
                  <a:cubicBezTo>
                    <a:pt x="139982" y="25976"/>
                    <a:pt x="142842" y="23299"/>
                    <a:pt x="146177" y="21537"/>
                  </a:cubicBezTo>
                  <a:cubicBezTo>
                    <a:pt x="149697" y="19680"/>
                    <a:pt x="153702" y="18727"/>
                    <a:pt x="157702" y="18775"/>
                  </a:cubicBezTo>
                  <a:cubicBezTo>
                    <a:pt x="161320" y="18698"/>
                    <a:pt x="164845" y="19508"/>
                    <a:pt x="168082" y="21156"/>
                  </a:cubicBezTo>
                  <a:cubicBezTo>
                    <a:pt x="171129" y="22623"/>
                    <a:pt x="173798" y="24937"/>
                    <a:pt x="175607" y="27824"/>
                  </a:cubicBezTo>
                  <a:lnTo>
                    <a:pt x="175607" y="19156"/>
                  </a:lnTo>
                  <a:close/>
                  <a:moveTo>
                    <a:pt x="159129" y="56780"/>
                  </a:moveTo>
                  <a:cubicBezTo>
                    <a:pt x="162176" y="56789"/>
                    <a:pt x="165227" y="56075"/>
                    <a:pt x="167892" y="54684"/>
                  </a:cubicBezTo>
                  <a:cubicBezTo>
                    <a:pt x="170464" y="53312"/>
                    <a:pt x="172561" y="51274"/>
                    <a:pt x="174082" y="48779"/>
                  </a:cubicBezTo>
                  <a:cubicBezTo>
                    <a:pt x="175607" y="46169"/>
                    <a:pt x="176272" y="43206"/>
                    <a:pt x="176272" y="40206"/>
                  </a:cubicBezTo>
                  <a:cubicBezTo>
                    <a:pt x="176272" y="37206"/>
                    <a:pt x="175510" y="34253"/>
                    <a:pt x="174082" y="31633"/>
                  </a:cubicBezTo>
                  <a:cubicBezTo>
                    <a:pt x="172561" y="29195"/>
                    <a:pt x="170464" y="27185"/>
                    <a:pt x="167989" y="25823"/>
                  </a:cubicBezTo>
                  <a:cubicBezTo>
                    <a:pt x="165227" y="24423"/>
                    <a:pt x="162176" y="23699"/>
                    <a:pt x="159129" y="23728"/>
                  </a:cubicBezTo>
                  <a:cubicBezTo>
                    <a:pt x="156083" y="23661"/>
                    <a:pt x="153032" y="24385"/>
                    <a:pt x="150269" y="25823"/>
                  </a:cubicBezTo>
                  <a:cubicBezTo>
                    <a:pt x="147697" y="27138"/>
                    <a:pt x="145698" y="29157"/>
                    <a:pt x="144270" y="31633"/>
                  </a:cubicBezTo>
                  <a:cubicBezTo>
                    <a:pt x="141316" y="36977"/>
                    <a:pt x="141316" y="43435"/>
                    <a:pt x="144270" y="48779"/>
                  </a:cubicBezTo>
                  <a:cubicBezTo>
                    <a:pt x="145698" y="51265"/>
                    <a:pt x="147795" y="53303"/>
                    <a:pt x="150269" y="54684"/>
                  </a:cubicBezTo>
                  <a:cubicBezTo>
                    <a:pt x="153032" y="56084"/>
                    <a:pt x="156083" y="56808"/>
                    <a:pt x="159129" y="56780"/>
                  </a:cubicBezTo>
                  <a:close/>
                  <a:moveTo>
                    <a:pt x="205038" y="27633"/>
                  </a:moveTo>
                  <a:cubicBezTo>
                    <a:pt x="206373" y="24699"/>
                    <a:pt x="208564" y="22290"/>
                    <a:pt x="211419" y="20775"/>
                  </a:cubicBezTo>
                  <a:cubicBezTo>
                    <a:pt x="214661" y="19089"/>
                    <a:pt x="218279" y="18270"/>
                    <a:pt x="221898" y="18394"/>
                  </a:cubicBezTo>
                  <a:lnTo>
                    <a:pt x="221898" y="24299"/>
                  </a:lnTo>
                  <a:lnTo>
                    <a:pt x="220470" y="24299"/>
                  </a:lnTo>
                  <a:cubicBezTo>
                    <a:pt x="216279" y="24061"/>
                    <a:pt x="212280" y="25623"/>
                    <a:pt x="209326" y="28585"/>
                  </a:cubicBezTo>
                  <a:cubicBezTo>
                    <a:pt x="206466" y="32033"/>
                    <a:pt x="205038" y="36415"/>
                    <a:pt x="205327" y="40873"/>
                  </a:cubicBezTo>
                  <a:lnTo>
                    <a:pt x="205327" y="63828"/>
                  </a:lnTo>
                  <a:lnTo>
                    <a:pt x="199229" y="63828"/>
                  </a:lnTo>
                  <a:lnTo>
                    <a:pt x="199229" y="18775"/>
                  </a:lnTo>
                  <a:lnTo>
                    <a:pt x="205038" y="18775"/>
                  </a:lnTo>
                  <a:lnTo>
                    <a:pt x="205038" y="27633"/>
                  </a:lnTo>
                  <a:close/>
                  <a:moveTo>
                    <a:pt x="248570" y="18108"/>
                  </a:moveTo>
                  <a:cubicBezTo>
                    <a:pt x="253524" y="17794"/>
                    <a:pt x="258379" y="19403"/>
                    <a:pt x="262095" y="22585"/>
                  </a:cubicBezTo>
                  <a:cubicBezTo>
                    <a:pt x="265430" y="26052"/>
                    <a:pt x="267239" y="30805"/>
                    <a:pt x="266858" y="35634"/>
                  </a:cubicBezTo>
                  <a:lnTo>
                    <a:pt x="266858" y="63542"/>
                  </a:lnTo>
                  <a:lnTo>
                    <a:pt x="261044" y="63542"/>
                  </a:lnTo>
                  <a:lnTo>
                    <a:pt x="261044" y="56589"/>
                  </a:lnTo>
                  <a:cubicBezTo>
                    <a:pt x="259523" y="58932"/>
                    <a:pt x="257426" y="60818"/>
                    <a:pt x="254951" y="62018"/>
                  </a:cubicBezTo>
                  <a:cubicBezTo>
                    <a:pt x="251998" y="63428"/>
                    <a:pt x="248663" y="64114"/>
                    <a:pt x="245426" y="64018"/>
                  </a:cubicBezTo>
                  <a:cubicBezTo>
                    <a:pt x="241138" y="64200"/>
                    <a:pt x="236855" y="62923"/>
                    <a:pt x="233422" y="60399"/>
                  </a:cubicBezTo>
                  <a:cubicBezTo>
                    <a:pt x="228186" y="56113"/>
                    <a:pt x="227330" y="48369"/>
                    <a:pt x="231613" y="43111"/>
                  </a:cubicBezTo>
                  <a:cubicBezTo>
                    <a:pt x="232185" y="42463"/>
                    <a:pt x="232757" y="41873"/>
                    <a:pt x="233422" y="41349"/>
                  </a:cubicBezTo>
                  <a:cubicBezTo>
                    <a:pt x="237329" y="38653"/>
                    <a:pt x="241994" y="37406"/>
                    <a:pt x="246664" y="37825"/>
                  </a:cubicBezTo>
                  <a:lnTo>
                    <a:pt x="260951" y="37825"/>
                  </a:lnTo>
                  <a:lnTo>
                    <a:pt x="260951" y="35063"/>
                  </a:lnTo>
                  <a:cubicBezTo>
                    <a:pt x="261235" y="31776"/>
                    <a:pt x="259998" y="28547"/>
                    <a:pt x="257714" y="26204"/>
                  </a:cubicBezTo>
                  <a:cubicBezTo>
                    <a:pt x="255044" y="24014"/>
                    <a:pt x="251617" y="22928"/>
                    <a:pt x="248189" y="23156"/>
                  </a:cubicBezTo>
                  <a:cubicBezTo>
                    <a:pt x="245329" y="23147"/>
                    <a:pt x="242566" y="23633"/>
                    <a:pt x="239901" y="24585"/>
                  </a:cubicBezTo>
                  <a:cubicBezTo>
                    <a:pt x="237422" y="25480"/>
                    <a:pt x="235139" y="26804"/>
                    <a:pt x="233139" y="28490"/>
                  </a:cubicBezTo>
                  <a:lnTo>
                    <a:pt x="230469" y="23918"/>
                  </a:lnTo>
                  <a:cubicBezTo>
                    <a:pt x="232850" y="21908"/>
                    <a:pt x="235711" y="20384"/>
                    <a:pt x="238664" y="19441"/>
                  </a:cubicBezTo>
                  <a:cubicBezTo>
                    <a:pt x="241901" y="18375"/>
                    <a:pt x="245329" y="17822"/>
                    <a:pt x="248761" y="17822"/>
                  </a:cubicBezTo>
                  <a:close/>
                  <a:moveTo>
                    <a:pt x="246473" y="59161"/>
                  </a:moveTo>
                  <a:cubicBezTo>
                    <a:pt x="249519" y="59256"/>
                    <a:pt x="252570" y="58466"/>
                    <a:pt x="255235" y="56875"/>
                  </a:cubicBezTo>
                  <a:cubicBezTo>
                    <a:pt x="257714" y="55208"/>
                    <a:pt x="259616" y="52817"/>
                    <a:pt x="260760" y="50017"/>
                  </a:cubicBezTo>
                  <a:lnTo>
                    <a:pt x="260760" y="42683"/>
                  </a:lnTo>
                  <a:lnTo>
                    <a:pt x="246664" y="42683"/>
                  </a:lnTo>
                  <a:cubicBezTo>
                    <a:pt x="238948" y="42683"/>
                    <a:pt x="235041" y="45349"/>
                    <a:pt x="235041" y="50683"/>
                  </a:cubicBezTo>
                  <a:cubicBezTo>
                    <a:pt x="234948" y="53141"/>
                    <a:pt x="235994" y="55494"/>
                    <a:pt x="237994" y="56970"/>
                  </a:cubicBezTo>
                  <a:cubicBezTo>
                    <a:pt x="240473" y="58599"/>
                    <a:pt x="243520" y="59370"/>
                    <a:pt x="246473" y="59161"/>
                  </a:cubicBezTo>
                  <a:close/>
                  <a:moveTo>
                    <a:pt x="339625" y="18108"/>
                  </a:moveTo>
                  <a:cubicBezTo>
                    <a:pt x="344578" y="17822"/>
                    <a:pt x="349439" y="19623"/>
                    <a:pt x="352964" y="23061"/>
                  </a:cubicBezTo>
                  <a:cubicBezTo>
                    <a:pt x="356485" y="26976"/>
                    <a:pt x="358299" y="32186"/>
                    <a:pt x="357820" y="37444"/>
                  </a:cubicBezTo>
                  <a:lnTo>
                    <a:pt x="357820" y="63542"/>
                  </a:lnTo>
                  <a:lnTo>
                    <a:pt x="351722" y="63542"/>
                  </a:lnTo>
                  <a:lnTo>
                    <a:pt x="351722" y="38015"/>
                  </a:lnTo>
                  <a:cubicBezTo>
                    <a:pt x="352011" y="34148"/>
                    <a:pt x="350773" y="30329"/>
                    <a:pt x="348295" y="27347"/>
                  </a:cubicBezTo>
                  <a:cubicBezTo>
                    <a:pt x="345820" y="24766"/>
                    <a:pt x="342295" y="23404"/>
                    <a:pt x="338770" y="23633"/>
                  </a:cubicBezTo>
                  <a:cubicBezTo>
                    <a:pt x="334677" y="23404"/>
                    <a:pt x="330579" y="24966"/>
                    <a:pt x="327719" y="27919"/>
                  </a:cubicBezTo>
                  <a:cubicBezTo>
                    <a:pt x="324961" y="31272"/>
                    <a:pt x="323436" y="35558"/>
                    <a:pt x="323719" y="39920"/>
                  </a:cubicBezTo>
                  <a:lnTo>
                    <a:pt x="323719" y="63542"/>
                  </a:lnTo>
                  <a:lnTo>
                    <a:pt x="317627" y="63542"/>
                  </a:lnTo>
                  <a:lnTo>
                    <a:pt x="317627" y="38015"/>
                  </a:lnTo>
                  <a:cubicBezTo>
                    <a:pt x="317910" y="34148"/>
                    <a:pt x="316673" y="30329"/>
                    <a:pt x="314194" y="27347"/>
                  </a:cubicBezTo>
                  <a:cubicBezTo>
                    <a:pt x="311720" y="24795"/>
                    <a:pt x="308195" y="23442"/>
                    <a:pt x="304669" y="23633"/>
                  </a:cubicBezTo>
                  <a:cubicBezTo>
                    <a:pt x="300577" y="23433"/>
                    <a:pt x="296577" y="24985"/>
                    <a:pt x="293623" y="27919"/>
                  </a:cubicBezTo>
                  <a:cubicBezTo>
                    <a:pt x="290861" y="31272"/>
                    <a:pt x="289433" y="35558"/>
                    <a:pt x="289619" y="39920"/>
                  </a:cubicBezTo>
                  <a:lnTo>
                    <a:pt x="289619" y="63542"/>
                  </a:lnTo>
                  <a:lnTo>
                    <a:pt x="283526" y="63542"/>
                  </a:lnTo>
                  <a:lnTo>
                    <a:pt x="283526" y="18489"/>
                  </a:lnTo>
                  <a:lnTo>
                    <a:pt x="289335" y="18489"/>
                  </a:lnTo>
                  <a:lnTo>
                    <a:pt x="289335" y="26681"/>
                  </a:lnTo>
                  <a:cubicBezTo>
                    <a:pt x="290954" y="23994"/>
                    <a:pt x="293242" y="21804"/>
                    <a:pt x="296005" y="20394"/>
                  </a:cubicBezTo>
                  <a:cubicBezTo>
                    <a:pt x="298958" y="18870"/>
                    <a:pt x="302195" y="18089"/>
                    <a:pt x="305530" y="18108"/>
                  </a:cubicBezTo>
                  <a:cubicBezTo>
                    <a:pt x="308860" y="18108"/>
                    <a:pt x="312101" y="18965"/>
                    <a:pt x="315055" y="20584"/>
                  </a:cubicBezTo>
                  <a:cubicBezTo>
                    <a:pt x="317817" y="22185"/>
                    <a:pt x="320008" y="24661"/>
                    <a:pt x="321245" y="27633"/>
                  </a:cubicBezTo>
                  <a:cubicBezTo>
                    <a:pt x="322864" y="24661"/>
                    <a:pt x="325338" y="22251"/>
                    <a:pt x="328389" y="20680"/>
                  </a:cubicBezTo>
                  <a:cubicBezTo>
                    <a:pt x="331626" y="18927"/>
                    <a:pt x="335342" y="18041"/>
                    <a:pt x="339058" y="18108"/>
                  </a:cubicBezTo>
                  <a:close/>
                  <a:moveTo>
                    <a:pt x="386395" y="64018"/>
                  </a:moveTo>
                  <a:cubicBezTo>
                    <a:pt x="382869" y="64018"/>
                    <a:pt x="379348" y="63466"/>
                    <a:pt x="375916" y="62399"/>
                  </a:cubicBezTo>
                  <a:cubicBezTo>
                    <a:pt x="373060" y="61599"/>
                    <a:pt x="370396" y="60237"/>
                    <a:pt x="368107" y="58399"/>
                  </a:cubicBezTo>
                  <a:lnTo>
                    <a:pt x="370870" y="53636"/>
                  </a:lnTo>
                  <a:cubicBezTo>
                    <a:pt x="372963" y="55274"/>
                    <a:pt x="375344" y="56503"/>
                    <a:pt x="377916" y="57256"/>
                  </a:cubicBezTo>
                  <a:cubicBezTo>
                    <a:pt x="380776" y="58218"/>
                    <a:pt x="383823" y="58694"/>
                    <a:pt x="386874" y="58684"/>
                  </a:cubicBezTo>
                  <a:cubicBezTo>
                    <a:pt x="390204" y="58951"/>
                    <a:pt x="393445" y="58294"/>
                    <a:pt x="396399" y="56780"/>
                  </a:cubicBezTo>
                  <a:cubicBezTo>
                    <a:pt x="398208" y="55598"/>
                    <a:pt x="399347" y="53550"/>
                    <a:pt x="399347" y="51350"/>
                  </a:cubicBezTo>
                  <a:cubicBezTo>
                    <a:pt x="399445" y="49874"/>
                    <a:pt x="398873" y="48436"/>
                    <a:pt x="397729" y="47445"/>
                  </a:cubicBezTo>
                  <a:cubicBezTo>
                    <a:pt x="396492" y="46416"/>
                    <a:pt x="395064" y="45673"/>
                    <a:pt x="393538" y="45254"/>
                  </a:cubicBezTo>
                  <a:cubicBezTo>
                    <a:pt x="391348" y="44654"/>
                    <a:pt x="389157" y="44178"/>
                    <a:pt x="386967" y="43825"/>
                  </a:cubicBezTo>
                  <a:cubicBezTo>
                    <a:pt x="384013" y="43321"/>
                    <a:pt x="381060" y="42625"/>
                    <a:pt x="378107" y="41730"/>
                  </a:cubicBezTo>
                  <a:cubicBezTo>
                    <a:pt x="375916" y="41073"/>
                    <a:pt x="374014" y="39816"/>
                    <a:pt x="372488" y="38110"/>
                  </a:cubicBezTo>
                  <a:cubicBezTo>
                    <a:pt x="370772" y="36158"/>
                    <a:pt x="369916" y="33577"/>
                    <a:pt x="370107" y="30967"/>
                  </a:cubicBezTo>
                  <a:cubicBezTo>
                    <a:pt x="369916" y="27204"/>
                    <a:pt x="371726" y="23623"/>
                    <a:pt x="374777" y="21442"/>
                  </a:cubicBezTo>
                  <a:cubicBezTo>
                    <a:pt x="378679" y="18832"/>
                    <a:pt x="383251" y="17556"/>
                    <a:pt x="387920" y="17822"/>
                  </a:cubicBezTo>
                  <a:cubicBezTo>
                    <a:pt x="390873" y="17813"/>
                    <a:pt x="393827" y="18232"/>
                    <a:pt x="396682" y="19060"/>
                  </a:cubicBezTo>
                  <a:cubicBezTo>
                    <a:pt x="399254" y="19651"/>
                    <a:pt x="401635" y="20642"/>
                    <a:pt x="403826" y="22013"/>
                  </a:cubicBezTo>
                  <a:lnTo>
                    <a:pt x="401254" y="26966"/>
                  </a:lnTo>
                  <a:cubicBezTo>
                    <a:pt x="397347" y="24318"/>
                    <a:pt x="392683" y="22956"/>
                    <a:pt x="387920" y="23061"/>
                  </a:cubicBezTo>
                  <a:cubicBezTo>
                    <a:pt x="384869" y="22833"/>
                    <a:pt x="381823" y="23566"/>
                    <a:pt x="379158" y="25157"/>
                  </a:cubicBezTo>
                  <a:cubicBezTo>
                    <a:pt x="377251" y="26309"/>
                    <a:pt x="376107" y="28376"/>
                    <a:pt x="376204" y="30586"/>
                  </a:cubicBezTo>
                  <a:cubicBezTo>
                    <a:pt x="376107" y="32119"/>
                    <a:pt x="376777" y="33596"/>
                    <a:pt x="377823" y="34682"/>
                  </a:cubicBezTo>
                  <a:cubicBezTo>
                    <a:pt x="379060" y="35748"/>
                    <a:pt x="380488" y="36539"/>
                    <a:pt x="382013" y="36967"/>
                  </a:cubicBezTo>
                  <a:cubicBezTo>
                    <a:pt x="384302" y="37577"/>
                    <a:pt x="386585" y="38053"/>
                    <a:pt x="388873" y="38396"/>
                  </a:cubicBezTo>
                  <a:cubicBezTo>
                    <a:pt x="392492" y="39158"/>
                    <a:pt x="395347" y="39825"/>
                    <a:pt x="397538" y="40492"/>
                  </a:cubicBezTo>
                  <a:cubicBezTo>
                    <a:pt x="399636" y="41120"/>
                    <a:pt x="401635" y="42339"/>
                    <a:pt x="403063" y="44016"/>
                  </a:cubicBezTo>
                  <a:cubicBezTo>
                    <a:pt x="404779" y="45902"/>
                    <a:pt x="405635" y="48359"/>
                    <a:pt x="405445" y="50874"/>
                  </a:cubicBezTo>
                  <a:cubicBezTo>
                    <a:pt x="405542" y="54694"/>
                    <a:pt x="403733" y="58304"/>
                    <a:pt x="400491" y="60399"/>
                  </a:cubicBezTo>
                  <a:cubicBezTo>
                    <a:pt x="396399" y="62980"/>
                    <a:pt x="391636" y="64219"/>
                    <a:pt x="386776" y="63923"/>
                  </a:cubicBezTo>
                  <a:close/>
                  <a:moveTo>
                    <a:pt x="462595" y="60875"/>
                  </a:moveTo>
                  <a:cubicBezTo>
                    <a:pt x="461357" y="61932"/>
                    <a:pt x="459930" y="62714"/>
                    <a:pt x="458311" y="63161"/>
                  </a:cubicBezTo>
                  <a:cubicBezTo>
                    <a:pt x="456595" y="63733"/>
                    <a:pt x="454879" y="64018"/>
                    <a:pt x="453070" y="64018"/>
                  </a:cubicBezTo>
                  <a:cubicBezTo>
                    <a:pt x="446498" y="64799"/>
                    <a:pt x="440591" y="60132"/>
                    <a:pt x="439828" y="53598"/>
                  </a:cubicBezTo>
                  <a:cubicBezTo>
                    <a:pt x="439735" y="52693"/>
                    <a:pt x="439735" y="51779"/>
                    <a:pt x="439828" y="50874"/>
                  </a:cubicBezTo>
                  <a:lnTo>
                    <a:pt x="439828" y="23633"/>
                  </a:lnTo>
                  <a:lnTo>
                    <a:pt x="431829" y="23633"/>
                  </a:lnTo>
                  <a:lnTo>
                    <a:pt x="431829" y="18489"/>
                  </a:lnTo>
                  <a:lnTo>
                    <a:pt x="439828" y="18489"/>
                  </a:lnTo>
                  <a:lnTo>
                    <a:pt x="439828" y="8964"/>
                  </a:lnTo>
                  <a:lnTo>
                    <a:pt x="445926" y="8964"/>
                  </a:lnTo>
                  <a:lnTo>
                    <a:pt x="445926" y="18489"/>
                  </a:lnTo>
                  <a:lnTo>
                    <a:pt x="459641" y="18489"/>
                  </a:lnTo>
                  <a:lnTo>
                    <a:pt x="459641" y="23633"/>
                  </a:lnTo>
                  <a:lnTo>
                    <a:pt x="445926" y="23633"/>
                  </a:lnTo>
                  <a:lnTo>
                    <a:pt x="445926" y="50588"/>
                  </a:lnTo>
                  <a:cubicBezTo>
                    <a:pt x="445735" y="52798"/>
                    <a:pt x="446498" y="54989"/>
                    <a:pt x="447926" y="56684"/>
                  </a:cubicBezTo>
                  <a:cubicBezTo>
                    <a:pt x="449451" y="58170"/>
                    <a:pt x="451544" y="58932"/>
                    <a:pt x="453739" y="58780"/>
                  </a:cubicBezTo>
                  <a:cubicBezTo>
                    <a:pt x="456121" y="58846"/>
                    <a:pt x="458502" y="58037"/>
                    <a:pt x="460404" y="56494"/>
                  </a:cubicBezTo>
                  <a:close/>
                  <a:moveTo>
                    <a:pt x="489360" y="18108"/>
                  </a:moveTo>
                  <a:cubicBezTo>
                    <a:pt x="494314" y="17765"/>
                    <a:pt x="499169" y="19375"/>
                    <a:pt x="502983" y="22585"/>
                  </a:cubicBezTo>
                  <a:cubicBezTo>
                    <a:pt x="506313" y="26071"/>
                    <a:pt x="508029" y="30814"/>
                    <a:pt x="507648" y="35634"/>
                  </a:cubicBezTo>
                  <a:lnTo>
                    <a:pt x="507648" y="63542"/>
                  </a:lnTo>
                  <a:lnTo>
                    <a:pt x="501839" y="63542"/>
                  </a:lnTo>
                  <a:lnTo>
                    <a:pt x="501839" y="56589"/>
                  </a:lnTo>
                  <a:cubicBezTo>
                    <a:pt x="500411" y="58961"/>
                    <a:pt x="498220" y="60847"/>
                    <a:pt x="495741" y="62018"/>
                  </a:cubicBezTo>
                  <a:cubicBezTo>
                    <a:pt x="492788" y="63438"/>
                    <a:pt x="489551" y="64123"/>
                    <a:pt x="486216" y="64018"/>
                  </a:cubicBezTo>
                  <a:cubicBezTo>
                    <a:pt x="481933" y="64200"/>
                    <a:pt x="477645" y="62923"/>
                    <a:pt x="474217" y="60399"/>
                  </a:cubicBezTo>
                  <a:cubicBezTo>
                    <a:pt x="468976" y="56113"/>
                    <a:pt x="468120" y="48369"/>
                    <a:pt x="472501" y="43111"/>
                  </a:cubicBezTo>
                  <a:cubicBezTo>
                    <a:pt x="472975" y="42463"/>
                    <a:pt x="473547" y="41873"/>
                    <a:pt x="474217" y="41349"/>
                  </a:cubicBezTo>
                  <a:cubicBezTo>
                    <a:pt x="478119" y="38653"/>
                    <a:pt x="482789" y="37406"/>
                    <a:pt x="487453" y="37825"/>
                  </a:cubicBezTo>
                  <a:lnTo>
                    <a:pt x="501741" y="37825"/>
                  </a:lnTo>
                  <a:lnTo>
                    <a:pt x="501741" y="35063"/>
                  </a:lnTo>
                  <a:cubicBezTo>
                    <a:pt x="502029" y="31776"/>
                    <a:pt x="500792" y="28547"/>
                    <a:pt x="498504" y="26204"/>
                  </a:cubicBezTo>
                  <a:cubicBezTo>
                    <a:pt x="495839" y="24014"/>
                    <a:pt x="492407" y="22928"/>
                    <a:pt x="488979" y="23156"/>
                  </a:cubicBezTo>
                  <a:cubicBezTo>
                    <a:pt x="486216" y="23147"/>
                    <a:pt x="483454" y="23623"/>
                    <a:pt x="480789" y="24585"/>
                  </a:cubicBezTo>
                  <a:cubicBezTo>
                    <a:pt x="478310" y="25442"/>
                    <a:pt x="476026" y="26766"/>
                    <a:pt x="474026" y="28490"/>
                  </a:cubicBezTo>
                  <a:lnTo>
                    <a:pt x="471264" y="23918"/>
                  </a:lnTo>
                  <a:cubicBezTo>
                    <a:pt x="473645" y="21928"/>
                    <a:pt x="476501" y="20413"/>
                    <a:pt x="479454" y="19441"/>
                  </a:cubicBezTo>
                  <a:cubicBezTo>
                    <a:pt x="482691" y="18375"/>
                    <a:pt x="486123" y="17822"/>
                    <a:pt x="489551" y="17822"/>
                  </a:cubicBezTo>
                  <a:close/>
                  <a:moveTo>
                    <a:pt x="487263" y="59161"/>
                  </a:moveTo>
                  <a:cubicBezTo>
                    <a:pt x="490407" y="59247"/>
                    <a:pt x="493458" y="58456"/>
                    <a:pt x="496123" y="56875"/>
                  </a:cubicBezTo>
                  <a:cubicBezTo>
                    <a:pt x="498602" y="55208"/>
                    <a:pt x="500504" y="52807"/>
                    <a:pt x="501550" y="50017"/>
                  </a:cubicBezTo>
                  <a:lnTo>
                    <a:pt x="501550" y="42683"/>
                  </a:lnTo>
                  <a:lnTo>
                    <a:pt x="487453" y="42683"/>
                  </a:lnTo>
                  <a:cubicBezTo>
                    <a:pt x="479742" y="42683"/>
                    <a:pt x="475836" y="45349"/>
                    <a:pt x="475836" y="50683"/>
                  </a:cubicBezTo>
                  <a:cubicBezTo>
                    <a:pt x="475738" y="53150"/>
                    <a:pt x="476882" y="55503"/>
                    <a:pt x="478882" y="56970"/>
                  </a:cubicBezTo>
                  <a:cubicBezTo>
                    <a:pt x="481361" y="58599"/>
                    <a:pt x="484314" y="59370"/>
                    <a:pt x="487263" y="59161"/>
                  </a:cubicBezTo>
                  <a:close/>
                  <a:moveTo>
                    <a:pt x="540892" y="40968"/>
                  </a:moveTo>
                  <a:lnTo>
                    <a:pt x="530316" y="50493"/>
                  </a:lnTo>
                  <a:lnTo>
                    <a:pt x="530316" y="63352"/>
                  </a:lnTo>
                  <a:lnTo>
                    <a:pt x="524223" y="63352"/>
                  </a:lnTo>
                  <a:lnTo>
                    <a:pt x="524223" y="-180"/>
                  </a:lnTo>
                  <a:lnTo>
                    <a:pt x="530316" y="-180"/>
                  </a:lnTo>
                  <a:lnTo>
                    <a:pt x="530316" y="42873"/>
                  </a:lnTo>
                  <a:lnTo>
                    <a:pt x="557179" y="18299"/>
                  </a:lnTo>
                  <a:lnTo>
                    <a:pt x="564705" y="18299"/>
                  </a:lnTo>
                  <a:lnTo>
                    <a:pt x="545655" y="36682"/>
                  </a:lnTo>
                  <a:lnTo>
                    <a:pt x="566704" y="63352"/>
                  </a:lnTo>
                  <a:lnTo>
                    <a:pt x="559272" y="63352"/>
                  </a:lnTo>
                  <a:close/>
                  <a:moveTo>
                    <a:pt x="613185" y="42873"/>
                  </a:moveTo>
                  <a:lnTo>
                    <a:pt x="575085" y="42873"/>
                  </a:lnTo>
                  <a:cubicBezTo>
                    <a:pt x="575276" y="47255"/>
                    <a:pt x="577276" y="51369"/>
                    <a:pt x="580513" y="54303"/>
                  </a:cubicBezTo>
                  <a:cubicBezTo>
                    <a:pt x="583945" y="57218"/>
                    <a:pt x="588326" y="58751"/>
                    <a:pt x="592801" y="58589"/>
                  </a:cubicBezTo>
                  <a:cubicBezTo>
                    <a:pt x="595470" y="58646"/>
                    <a:pt x="598042" y="58123"/>
                    <a:pt x="600516" y="57065"/>
                  </a:cubicBezTo>
                  <a:cubicBezTo>
                    <a:pt x="602898" y="56094"/>
                    <a:pt x="604995" y="54598"/>
                    <a:pt x="606614" y="52684"/>
                  </a:cubicBezTo>
                  <a:lnTo>
                    <a:pt x="610041" y="56589"/>
                  </a:lnTo>
                  <a:cubicBezTo>
                    <a:pt x="608041" y="59018"/>
                    <a:pt x="605470" y="60913"/>
                    <a:pt x="602614" y="62114"/>
                  </a:cubicBezTo>
                  <a:cubicBezTo>
                    <a:pt x="599563" y="63333"/>
                    <a:pt x="596326" y="63980"/>
                    <a:pt x="593089" y="64018"/>
                  </a:cubicBezTo>
                  <a:cubicBezTo>
                    <a:pt x="588801" y="64114"/>
                    <a:pt x="584517" y="63104"/>
                    <a:pt x="580704" y="61066"/>
                  </a:cubicBezTo>
                  <a:cubicBezTo>
                    <a:pt x="577276" y="59123"/>
                    <a:pt x="574420" y="56294"/>
                    <a:pt x="572420" y="52874"/>
                  </a:cubicBezTo>
                  <a:cubicBezTo>
                    <a:pt x="570421" y="49274"/>
                    <a:pt x="569369" y="45197"/>
                    <a:pt x="569369" y="41063"/>
                  </a:cubicBezTo>
                  <a:cubicBezTo>
                    <a:pt x="569276" y="36920"/>
                    <a:pt x="570323" y="32824"/>
                    <a:pt x="572230" y="29157"/>
                  </a:cubicBezTo>
                  <a:cubicBezTo>
                    <a:pt x="574039" y="25785"/>
                    <a:pt x="576802" y="22975"/>
                    <a:pt x="580132" y="21061"/>
                  </a:cubicBezTo>
                  <a:cubicBezTo>
                    <a:pt x="583564" y="19108"/>
                    <a:pt x="587466" y="18089"/>
                    <a:pt x="591373" y="18108"/>
                  </a:cubicBezTo>
                  <a:cubicBezTo>
                    <a:pt x="595279" y="18070"/>
                    <a:pt x="599182" y="19089"/>
                    <a:pt x="602614" y="21061"/>
                  </a:cubicBezTo>
                  <a:cubicBezTo>
                    <a:pt x="605949" y="22985"/>
                    <a:pt x="608614" y="25785"/>
                    <a:pt x="610423" y="29157"/>
                  </a:cubicBezTo>
                  <a:cubicBezTo>
                    <a:pt x="612423" y="32814"/>
                    <a:pt x="613376" y="36920"/>
                    <a:pt x="613283" y="41063"/>
                  </a:cubicBezTo>
                  <a:close/>
                  <a:moveTo>
                    <a:pt x="591373" y="23347"/>
                  </a:moveTo>
                  <a:cubicBezTo>
                    <a:pt x="587373" y="23261"/>
                    <a:pt x="583466" y="24766"/>
                    <a:pt x="580513" y="27538"/>
                  </a:cubicBezTo>
                  <a:cubicBezTo>
                    <a:pt x="577467" y="30376"/>
                    <a:pt x="575657" y="34262"/>
                    <a:pt x="575467" y="38396"/>
                  </a:cubicBezTo>
                  <a:lnTo>
                    <a:pt x="607469" y="38396"/>
                  </a:lnTo>
                  <a:cubicBezTo>
                    <a:pt x="607279" y="34262"/>
                    <a:pt x="605470" y="30376"/>
                    <a:pt x="602423" y="27538"/>
                  </a:cubicBezTo>
                  <a:cubicBezTo>
                    <a:pt x="599470" y="24737"/>
                    <a:pt x="595470" y="23233"/>
                    <a:pt x="591373" y="23347"/>
                  </a:cubicBezTo>
                  <a:close/>
                  <a:moveTo>
                    <a:pt x="663954" y="18108"/>
                  </a:moveTo>
                  <a:cubicBezTo>
                    <a:pt x="668908" y="17794"/>
                    <a:pt x="673763" y="19403"/>
                    <a:pt x="677479" y="22585"/>
                  </a:cubicBezTo>
                  <a:cubicBezTo>
                    <a:pt x="680814" y="26052"/>
                    <a:pt x="682623" y="30805"/>
                    <a:pt x="682242" y="35634"/>
                  </a:cubicBezTo>
                  <a:lnTo>
                    <a:pt x="682242" y="63542"/>
                  </a:lnTo>
                  <a:lnTo>
                    <a:pt x="676335" y="63542"/>
                  </a:lnTo>
                  <a:lnTo>
                    <a:pt x="676335" y="56589"/>
                  </a:lnTo>
                  <a:cubicBezTo>
                    <a:pt x="674907" y="58951"/>
                    <a:pt x="672814" y="60847"/>
                    <a:pt x="670335" y="62018"/>
                  </a:cubicBezTo>
                  <a:cubicBezTo>
                    <a:pt x="667382" y="63428"/>
                    <a:pt x="664145" y="64104"/>
                    <a:pt x="660810" y="64018"/>
                  </a:cubicBezTo>
                  <a:cubicBezTo>
                    <a:pt x="656522" y="64200"/>
                    <a:pt x="652239" y="62923"/>
                    <a:pt x="648811" y="60399"/>
                  </a:cubicBezTo>
                  <a:cubicBezTo>
                    <a:pt x="643570" y="55951"/>
                    <a:pt x="642904" y="48074"/>
                    <a:pt x="647379" y="42816"/>
                  </a:cubicBezTo>
                  <a:cubicBezTo>
                    <a:pt x="647760" y="42283"/>
                    <a:pt x="648239" y="41797"/>
                    <a:pt x="648811" y="41349"/>
                  </a:cubicBezTo>
                  <a:cubicBezTo>
                    <a:pt x="652713" y="38663"/>
                    <a:pt x="657383" y="37425"/>
                    <a:pt x="662048" y="37825"/>
                  </a:cubicBezTo>
                  <a:lnTo>
                    <a:pt x="676433" y="37825"/>
                  </a:lnTo>
                  <a:lnTo>
                    <a:pt x="676433" y="35063"/>
                  </a:lnTo>
                  <a:cubicBezTo>
                    <a:pt x="676623" y="31767"/>
                    <a:pt x="675479" y="28538"/>
                    <a:pt x="673098" y="26204"/>
                  </a:cubicBezTo>
                  <a:cubicBezTo>
                    <a:pt x="670433" y="23994"/>
                    <a:pt x="667001" y="22899"/>
                    <a:pt x="663573" y="23156"/>
                  </a:cubicBezTo>
                  <a:cubicBezTo>
                    <a:pt x="660717" y="23147"/>
                    <a:pt x="657955" y="23633"/>
                    <a:pt x="655285" y="24585"/>
                  </a:cubicBezTo>
                  <a:cubicBezTo>
                    <a:pt x="652811" y="25480"/>
                    <a:pt x="650523" y="26804"/>
                    <a:pt x="648523" y="28490"/>
                  </a:cubicBezTo>
                  <a:lnTo>
                    <a:pt x="645760" y="23918"/>
                  </a:lnTo>
                  <a:cubicBezTo>
                    <a:pt x="648239" y="21908"/>
                    <a:pt x="651002" y="20384"/>
                    <a:pt x="654048" y="19441"/>
                  </a:cubicBezTo>
                  <a:cubicBezTo>
                    <a:pt x="657285" y="18365"/>
                    <a:pt x="660717" y="17813"/>
                    <a:pt x="664145" y="17822"/>
                  </a:cubicBezTo>
                  <a:close/>
                  <a:moveTo>
                    <a:pt x="661764" y="59161"/>
                  </a:moveTo>
                  <a:cubicBezTo>
                    <a:pt x="664908" y="59247"/>
                    <a:pt x="667954" y="58456"/>
                    <a:pt x="670619" y="56875"/>
                  </a:cubicBezTo>
                  <a:cubicBezTo>
                    <a:pt x="673098" y="55208"/>
                    <a:pt x="675098" y="52817"/>
                    <a:pt x="676144" y="50017"/>
                  </a:cubicBezTo>
                  <a:lnTo>
                    <a:pt x="676144" y="42683"/>
                  </a:lnTo>
                  <a:lnTo>
                    <a:pt x="661954" y="42683"/>
                  </a:lnTo>
                  <a:cubicBezTo>
                    <a:pt x="654239" y="42683"/>
                    <a:pt x="650430" y="45349"/>
                    <a:pt x="650430" y="50683"/>
                  </a:cubicBezTo>
                  <a:cubicBezTo>
                    <a:pt x="650332" y="53141"/>
                    <a:pt x="651383" y="55494"/>
                    <a:pt x="653383" y="56970"/>
                  </a:cubicBezTo>
                  <a:cubicBezTo>
                    <a:pt x="655857" y="58589"/>
                    <a:pt x="658810" y="59351"/>
                    <a:pt x="661764" y="59161"/>
                  </a:cubicBezTo>
                  <a:close/>
                  <a:moveTo>
                    <a:pt x="721960" y="18108"/>
                  </a:moveTo>
                  <a:cubicBezTo>
                    <a:pt x="725960" y="18032"/>
                    <a:pt x="729964" y="19051"/>
                    <a:pt x="733485" y="21061"/>
                  </a:cubicBezTo>
                  <a:cubicBezTo>
                    <a:pt x="736917" y="22918"/>
                    <a:pt x="739675" y="25738"/>
                    <a:pt x="741489" y="29157"/>
                  </a:cubicBezTo>
                  <a:cubicBezTo>
                    <a:pt x="743489" y="32786"/>
                    <a:pt x="744535" y="36901"/>
                    <a:pt x="744438" y="41063"/>
                  </a:cubicBezTo>
                  <a:cubicBezTo>
                    <a:pt x="744535" y="45254"/>
                    <a:pt x="743489" y="49398"/>
                    <a:pt x="741489" y="53065"/>
                  </a:cubicBezTo>
                  <a:cubicBezTo>
                    <a:pt x="739675" y="56465"/>
                    <a:pt x="736820" y="59275"/>
                    <a:pt x="733485" y="61161"/>
                  </a:cubicBezTo>
                  <a:cubicBezTo>
                    <a:pt x="729964" y="63104"/>
                    <a:pt x="725960" y="64095"/>
                    <a:pt x="721960" y="64018"/>
                  </a:cubicBezTo>
                  <a:cubicBezTo>
                    <a:pt x="718625" y="64009"/>
                    <a:pt x="715388" y="63218"/>
                    <a:pt x="712435" y="61733"/>
                  </a:cubicBezTo>
                  <a:cubicBezTo>
                    <a:pt x="709482" y="60180"/>
                    <a:pt x="707008" y="57884"/>
                    <a:pt x="705198" y="55065"/>
                  </a:cubicBezTo>
                  <a:lnTo>
                    <a:pt x="705198" y="80211"/>
                  </a:lnTo>
                  <a:lnTo>
                    <a:pt x="699101" y="80211"/>
                  </a:lnTo>
                  <a:lnTo>
                    <a:pt x="699101" y="18489"/>
                  </a:lnTo>
                  <a:lnTo>
                    <a:pt x="704910" y="18489"/>
                  </a:lnTo>
                  <a:lnTo>
                    <a:pt x="704910" y="27442"/>
                  </a:lnTo>
                  <a:cubicBezTo>
                    <a:pt x="706626" y="24509"/>
                    <a:pt x="709198" y="22137"/>
                    <a:pt x="712244" y="20584"/>
                  </a:cubicBezTo>
                  <a:cubicBezTo>
                    <a:pt x="715388" y="18918"/>
                    <a:pt x="718816" y="18070"/>
                    <a:pt x="722341" y="18108"/>
                  </a:cubicBezTo>
                  <a:close/>
                  <a:moveTo>
                    <a:pt x="721960" y="58589"/>
                  </a:moveTo>
                  <a:cubicBezTo>
                    <a:pt x="725011" y="58656"/>
                    <a:pt x="727960" y="57903"/>
                    <a:pt x="730532" y="56399"/>
                  </a:cubicBezTo>
                  <a:cubicBezTo>
                    <a:pt x="733104" y="54960"/>
                    <a:pt x="735201" y="52807"/>
                    <a:pt x="736536" y="50207"/>
                  </a:cubicBezTo>
                  <a:cubicBezTo>
                    <a:pt x="739489" y="44464"/>
                    <a:pt x="739489" y="37663"/>
                    <a:pt x="736536" y="31919"/>
                  </a:cubicBezTo>
                  <a:cubicBezTo>
                    <a:pt x="735201" y="29319"/>
                    <a:pt x="733104" y="27166"/>
                    <a:pt x="730532" y="25728"/>
                  </a:cubicBezTo>
                  <a:cubicBezTo>
                    <a:pt x="725202" y="22690"/>
                    <a:pt x="718625" y="22690"/>
                    <a:pt x="713296" y="25728"/>
                  </a:cubicBezTo>
                  <a:cubicBezTo>
                    <a:pt x="710817" y="27214"/>
                    <a:pt x="708719" y="29357"/>
                    <a:pt x="707291" y="31919"/>
                  </a:cubicBezTo>
                  <a:cubicBezTo>
                    <a:pt x="704338" y="37663"/>
                    <a:pt x="704338" y="44464"/>
                    <a:pt x="707291" y="50207"/>
                  </a:cubicBezTo>
                  <a:cubicBezTo>
                    <a:pt x="708719" y="52769"/>
                    <a:pt x="710817" y="54913"/>
                    <a:pt x="713296" y="56399"/>
                  </a:cubicBezTo>
                  <a:cubicBezTo>
                    <a:pt x="715960" y="57913"/>
                    <a:pt x="718914" y="58666"/>
                    <a:pt x="721960" y="58589"/>
                  </a:cubicBezTo>
                  <a:close/>
                  <a:moveTo>
                    <a:pt x="780445" y="18108"/>
                  </a:moveTo>
                  <a:cubicBezTo>
                    <a:pt x="784445" y="18032"/>
                    <a:pt x="788444" y="19051"/>
                    <a:pt x="791970" y="21061"/>
                  </a:cubicBezTo>
                  <a:cubicBezTo>
                    <a:pt x="795398" y="22947"/>
                    <a:pt x="798160" y="25747"/>
                    <a:pt x="800067" y="29157"/>
                  </a:cubicBezTo>
                  <a:cubicBezTo>
                    <a:pt x="802067" y="32814"/>
                    <a:pt x="803020" y="36920"/>
                    <a:pt x="802923" y="41063"/>
                  </a:cubicBezTo>
                  <a:cubicBezTo>
                    <a:pt x="803020" y="45245"/>
                    <a:pt x="801969" y="49369"/>
                    <a:pt x="800067" y="53065"/>
                  </a:cubicBezTo>
                  <a:cubicBezTo>
                    <a:pt x="798160" y="56456"/>
                    <a:pt x="795398" y="59247"/>
                    <a:pt x="791970" y="61161"/>
                  </a:cubicBezTo>
                  <a:cubicBezTo>
                    <a:pt x="788444" y="63104"/>
                    <a:pt x="784445" y="64095"/>
                    <a:pt x="780445" y="64018"/>
                  </a:cubicBezTo>
                  <a:cubicBezTo>
                    <a:pt x="777110" y="64009"/>
                    <a:pt x="773873" y="63218"/>
                    <a:pt x="770920" y="61733"/>
                  </a:cubicBezTo>
                  <a:cubicBezTo>
                    <a:pt x="767967" y="60180"/>
                    <a:pt x="765492" y="57884"/>
                    <a:pt x="763679" y="55065"/>
                  </a:cubicBezTo>
                  <a:lnTo>
                    <a:pt x="763679" y="80211"/>
                  </a:lnTo>
                  <a:lnTo>
                    <a:pt x="757586" y="80211"/>
                  </a:lnTo>
                  <a:lnTo>
                    <a:pt x="757586" y="18489"/>
                  </a:lnTo>
                  <a:lnTo>
                    <a:pt x="763488" y="18489"/>
                  </a:lnTo>
                  <a:lnTo>
                    <a:pt x="763488" y="27442"/>
                  </a:lnTo>
                  <a:cubicBezTo>
                    <a:pt x="765204" y="24499"/>
                    <a:pt x="767683" y="22108"/>
                    <a:pt x="770729" y="20584"/>
                  </a:cubicBezTo>
                  <a:cubicBezTo>
                    <a:pt x="773873" y="18918"/>
                    <a:pt x="777301" y="18070"/>
                    <a:pt x="780826" y="18108"/>
                  </a:cubicBezTo>
                  <a:close/>
                  <a:moveTo>
                    <a:pt x="780445" y="58589"/>
                  </a:moveTo>
                  <a:cubicBezTo>
                    <a:pt x="783491" y="58656"/>
                    <a:pt x="786445" y="57903"/>
                    <a:pt x="789016" y="56399"/>
                  </a:cubicBezTo>
                  <a:cubicBezTo>
                    <a:pt x="791588" y="54960"/>
                    <a:pt x="793686" y="52807"/>
                    <a:pt x="795016" y="50207"/>
                  </a:cubicBezTo>
                  <a:cubicBezTo>
                    <a:pt x="797969" y="44464"/>
                    <a:pt x="797969" y="37663"/>
                    <a:pt x="795016" y="31919"/>
                  </a:cubicBezTo>
                  <a:cubicBezTo>
                    <a:pt x="793686" y="29319"/>
                    <a:pt x="791588" y="27166"/>
                    <a:pt x="789016" y="25728"/>
                  </a:cubicBezTo>
                  <a:cubicBezTo>
                    <a:pt x="783682" y="22690"/>
                    <a:pt x="777110" y="22690"/>
                    <a:pt x="771776" y="25728"/>
                  </a:cubicBezTo>
                  <a:cubicBezTo>
                    <a:pt x="769301" y="27214"/>
                    <a:pt x="767204" y="29357"/>
                    <a:pt x="765776" y="31919"/>
                  </a:cubicBezTo>
                  <a:cubicBezTo>
                    <a:pt x="762823" y="37663"/>
                    <a:pt x="762823" y="44464"/>
                    <a:pt x="765776" y="50207"/>
                  </a:cubicBezTo>
                  <a:cubicBezTo>
                    <a:pt x="767204" y="52769"/>
                    <a:pt x="769301" y="54913"/>
                    <a:pt x="771776" y="56399"/>
                  </a:cubicBezTo>
                  <a:cubicBezTo>
                    <a:pt x="774445" y="57913"/>
                    <a:pt x="777399" y="58666"/>
                    <a:pt x="780445" y="58589"/>
                  </a:cubicBezTo>
                  <a:close/>
                  <a:moveTo>
                    <a:pt x="821591" y="27347"/>
                  </a:moveTo>
                  <a:cubicBezTo>
                    <a:pt x="822926" y="24414"/>
                    <a:pt x="825117" y="22004"/>
                    <a:pt x="827972" y="20489"/>
                  </a:cubicBezTo>
                  <a:cubicBezTo>
                    <a:pt x="831214" y="18794"/>
                    <a:pt x="834832" y="17965"/>
                    <a:pt x="838451" y="18108"/>
                  </a:cubicBezTo>
                  <a:lnTo>
                    <a:pt x="838451" y="24014"/>
                  </a:lnTo>
                  <a:lnTo>
                    <a:pt x="837023" y="24014"/>
                  </a:lnTo>
                  <a:cubicBezTo>
                    <a:pt x="832832" y="23776"/>
                    <a:pt x="828833" y="25338"/>
                    <a:pt x="825879" y="28300"/>
                  </a:cubicBezTo>
                  <a:cubicBezTo>
                    <a:pt x="823019" y="31748"/>
                    <a:pt x="821591" y="36129"/>
                    <a:pt x="821880" y="40587"/>
                  </a:cubicBezTo>
                  <a:lnTo>
                    <a:pt x="821880" y="63542"/>
                  </a:lnTo>
                  <a:lnTo>
                    <a:pt x="815782" y="63542"/>
                  </a:lnTo>
                  <a:lnTo>
                    <a:pt x="815782" y="18489"/>
                  </a:lnTo>
                  <a:lnTo>
                    <a:pt x="821591" y="18489"/>
                  </a:lnTo>
                  <a:lnTo>
                    <a:pt x="821591" y="27347"/>
                  </a:lnTo>
                  <a:close/>
                  <a:moveTo>
                    <a:pt x="867407" y="64018"/>
                  </a:moveTo>
                  <a:cubicBezTo>
                    <a:pt x="863314" y="64085"/>
                    <a:pt x="859310" y="63066"/>
                    <a:pt x="855691" y="61066"/>
                  </a:cubicBezTo>
                  <a:cubicBezTo>
                    <a:pt x="852264" y="59123"/>
                    <a:pt x="849404" y="56294"/>
                    <a:pt x="847501" y="52874"/>
                  </a:cubicBezTo>
                  <a:cubicBezTo>
                    <a:pt x="843404" y="45493"/>
                    <a:pt x="843404" y="36539"/>
                    <a:pt x="847501" y="29157"/>
                  </a:cubicBezTo>
                  <a:cubicBezTo>
                    <a:pt x="849404" y="25747"/>
                    <a:pt x="852264" y="22937"/>
                    <a:pt x="855691" y="21061"/>
                  </a:cubicBezTo>
                  <a:cubicBezTo>
                    <a:pt x="863026" y="17136"/>
                    <a:pt x="871886" y="17136"/>
                    <a:pt x="879220" y="21061"/>
                  </a:cubicBezTo>
                  <a:cubicBezTo>
                    <a:pt x="882648" y="22966"/>
                    <a:pt x="885504" y="25766"/>
                    <a:pt x="887410" y="29157"/>
                  </a:cubicBezTo>
                  <a:cubicBezTo>
                    <a:pt x="891317" y="36577"/>
                    <a:pt x="891317" y="45454"/>
                    <a:pt x="887410" y="52874"/>
                  </a:cubicBezTo>
                  <a:cubicBezTo>
                    <a:pt x="885411" y="56275"/>
                    <a:pt x="882648" y="59094"/>
                    <a:pt x="879220" y="61066"/>
                  </a:cubicBezTo>
                  <a:cubicBezTo>
                    <a:pt x="875597" y="63075"/>
                    <a:pt x="871504" y="64095"/>
                    <a:pt x="867407" y="64018"/>
                  </a:cubicBezTo>
                  <a:close/>
                  <a:moveTo>
                    <a:pt x="867407" y="58589"/>
                  </a:moveTo>
                  <a:cubicBezTo>
                    <a:pt x="870458" y="58666"/>
                    <a:pt x="873407" y="57913"/>
                    <a:pt x="876076" y="56399"/>
                  </a:cubicBezTo>
                  <a:cubicBezTo>
                    <a:pt x="878551" y="54932"/>
                    <a:pt x="880648" y="52789"/>
                    <a:pt x="881983" y="50207"/>
                  </a:cubicBezTo>
                  <a:cubicBezTo>
                    <a:pt x="883504" y="47274"/>
                    <a:pt x="884266" y="43997"/>
                    <a:pt x="884173" y="40682"/>
                  </a:cubicBezTo>
                  <a:cubicBezTo>
                    <a:pt x="884266" y="37377"/>
                    <a:pt x="883504" y="34100"/>
                    <a:pt x="881983" y="31157"/>
                  </a:cubicBezTo>
                  <a:cubicBezTo>
                    <a:pt x="880648" y="28576"/>
                    <a:pt x="878551" y="26433"/>
                    <a:pt x="876076" y="24966"/>
                  </a:cubicBezTo>
                  <a:cubicBezTo>
                    <a:pt x="870742" y="22051"/>
                    <a:pt x="864170" y="22051"/>
                    <a:pt x="858835" y="24966"/>
                  </a:cubicBezTo>
                  <a:cubicBezTo>
                    <a:pt x="856264" y="26404"/>
                    <a:pt x="854166" y="28557"/>
                    <a:pt x="852836" y="31157"/>
                  </a:cubicBezTo>
                  <a:cubicBezTo>
                    <a:pt x="851310" y="34100"/>
                    <a:pt x="850548" y="37377"/>
                    <a:pt x="850645" y="40682"/>
                  </a:cubicBezTo>
                  <a:cubicBezTo>
                    <a:pt x="850548" y="43997"/>
                    <a:pt x="851310" y="47274"/>
                    <a:pt x="852836" y="50207"/>
                  </a:cubicBezTo>
                  <a:cubicBezTo>
                    <a:pt x="854166" y="52807"/>
                    <a:pt x="856264" y="54960"/>
                    <a:pt x="858835" y="56399"/>
                  </a:cubicBezTo>
                  <a:cubicBezTo>
                    <a:pt x="861407" y="57903"/>
                    <a:pt x="864361" y="58656"/>
                    <a:pt x="867407" y="58589"/>
                  </a:cubicBezTo>
                  <a:close/>
                  <a:moveTo>
                    <a:pt x="929799" y="63542"/>
                  </a:moveTo>
                  <a:lnTo>
                    <a:pt x="915511" y="44492"/>
                  </a:lnTo>
                  <a:lnTo>
                    <a:pt x="901126" y="63542"/>
                  </a:lnTo>
                  <a:lnTo>
                    <a:pt x="894271" y="63542"/>
                  </a:lnTo>
                  <a:lnTo>
                    <a:pt x="912079" y="40397"/>
                  </a:lnTo>
                  <a:lnTo>
                    <a:pt x="895126" y="18489"/>
                  </a:lnTo>
                  <a:lnTo>
                    <a:pt x="901982" y="18489"/>
                  </a:lnTo>
                  <a:lnTo>
                    <a:pt x="915511" y="36110"/>
                  </a:lnTo>
                  <a:lnTo>
                    <a:pt x="929036" y="18489"/>
                  </a:lnTo>
                  <a:lnTo>
                    <a:pt x="935701" y="18489"/>
                  </a:lnTo>
                  <a:lnTo>
                    <a:pt x="918748" y="40397"/>
                  </a:lnTo>
                  <a:lnTo>
                    <a:pt x="936752" y="63542"/>
                  </a:lnTo>
                  <a:close/>
                  <a:moveTo>
                    <a:pt x="949988" y="8583"/>
                  </a:moveTo>
                  <a:cubicBezTo>
                    <a:pt x="947607" y="8507"/>
                    <a:pt x="945798" y="6535"/>
                    <a:pt x="945798" y="4163"/>
                  </a:cubicBezTo>
                  <a:cubicBezTo>
                    <a:pt x="945895" y="1801"/>
                    <a:pt x="947895" y="-56"/>
                    <a:pt x="950276" y="10"/>
                  </a:cubicBezTo>
                  <a:cubicBezTo>
                    <a:pt x="951323" y="49"/>
                    <a:pt x="952369" y="487"/>
                    <a:pt x="953132" y="1249"/>
                  </a:cubicBezTo>
                  <a:cubicBezTo>
                    <a:pt x="953988" y="1992"/>
                    <a:pt x="954467" y="3068"/>
                    <a:pt x="954467" y="4201"/>
                  </a:cubicBezTo>
                  <a:cubicBezTo>
                    <a:pt x="954467" y="5392"/>
                    <a:pt x="953988" y="6526"/>
                    <a:pt x="953132" y="7345"/>
                  </a:cubicBezTo>
                  <a:cubicBezTo>
                    <a:pt x="952276" y="8183"/>
                    <a:pt x="951132" y="8631"/>
                    <a:pt x="949988" y="8583"/>
                  </a:cubicBezTo>
                  <a:close/>
                  <a:moveTo>
                    <a:pt x="946844" y="18108"/>
                  </a:moveTo>
                  <a:lnTo>
                    <a:pt x="952941" y="18108"/>
                  </a:lnTo>
                  <a:lnTo>
                    <a:pt x="952941" y="63161"/>
                  </a:lnTo>
                  <a:lnTo>
                    <a:pt x="946844" y="63161"/>
                  </a:lnTo>
                  <a:close/>
                  <a:moveTo>
                    <a:pt x="1026188" y="18108"/>
                  </a:moveTo>
                  <a:cubicBezTo>
                    <a:pt x="1031141" y="17822"/>
                    <a:pt x="1036001" y="19623"/>
                    <a:pt x="1039527" y="23061"/>
                  </a:cubicBezTo>
                  <a:cubicBezTo>
                    <a:pt x="1043048" y="26976"/>
                    <a:pt x="1044857" y="32186"/>
                    <a:pt x="1044382" y="37444"/>
                  </a:cubicBezTo>
                  <a:lnTo>
                    <a:pt x="1044382" y="63542"/>
                  </a:lnTo>
                  <a:lnTo>
                    <a:pt x="1038285" y="63542"/>
                  </a:lnTo>
                  <a:lnTo>
                    <a:pt x="1038285" y="38015"/>
                  </a:lnTo>
                  <a:cubicBezTo>
                    <a:pt x="1038573" y="34148"/>
                    <a:pt x="1037332" y="30329"/>
                    <a:pt x="1034857" y="27347"/>
                  </a:cubicBezTo>
                  <a:cubicBezTo>
                    <a:pt x="1032383" y="24766"/>
                    <a:pt x="1028858" y="23404"/>
                    <a:pt x="1025332" y="23633"/>
                  </a:cubicBezTo>
                  <a:cubicBezTo>
                    <a:pt x="1021235" y="23404"/>
                    <a:pt x="1017142" y="24966"/>
                    <a:pt x="1014282" y="27919"/>
                  </a:cubicBezTo>
                  <a:cubicBezTo>
                    <a:pt x="1011519" y="31272"/>
                    <a:pt x="1010091" y="35558"/>
                    <a:pt x="1010282" y="39920"/>
                  </a:cubicBezTo>
                  <a:lnTo>
                    <a:pt x="1010282" y="63542"/>
                  </a:lnTo>
                  <a:lnTo>
                    <a:pt x="1004185" y="63542"/>
                  </a:lnTo>
                  <a:lnTo>
                    <a:pt x="1004185" y="38015"/>
                  </a:lnTo>
                  <a:cubicBezTo>
                    <a:pt x="1004473" y="34148"/>
                    <a:pt x="1003236" y="30329"/>
                    <a:pt x="1000757" y="27347"/>
                  </a:cubicBezTo>
                  <a:cubicBezTo>
                    <a:pt x="998283" y="24795"/>
                    <a:pt x="994757" y="23442"/>
                    <a:pt x="991232" y="23633"/>
                  </a:cubicBezTo>
                  <a:cubicBezTo>
                    <a:pt x="987139" y="23433"/>
                    <a:pt x="983135" y="24985"/>
                    <a:pt x="980182" y="27919"/>
                  </a:cubicBezTo>
                  <a:cubicBezTo>
                    <a:pt x="977326" y="31252"/>
                    <a:pt x="975898" y="35548"/>
                    <a:pt x="976089" y="39920"/>
                  </a:cubicBezTo>
                  <a:lnTo>
                    <a:pt x="976089" y="63542"/>
                  </a:lnTo>
                  <a:lnTo>
                    <a:pt x="970089" y="63542"/>
                  </a:lnTo>
                  <a:lnTo>
                    <a:pt x="970089" y="18489"/>
                  </a:lnTo>
                  <a:lnTo>
                    <a:pt x="975898" y="18489"/>
                  </a:lnTo>
                  <a:lnTo>
                    <a:pt x="975898" y="26681"/>
                  </a:lnTo>
                  <a:cubicBezTo>
                    <a:pt x="977517" y="23994"/>
                    <a:pt x="979805" y="21804"/>
                    <a:pt x="982563" y="20394"/>
                  </a:cubicBezTo>
                  <a:cubicBezTo>
                    <a:pt x="985516" y="18870"/>
                    <a:pt x="988758" y="18089"/>
                    <a:pt x="992088" y="18108"/>
                  </a:cubicBezTo>
                  <a:cubicBezTo>
                    <a:pt x="995423" y="18108"/>
                    <a:pt x="998664" y="18965"/>
                    <a:pt x="1001613" y="20584"/>
                  </a:cubicBezTo>
                  <a:cubicBezTo>
                    <a:pt x="1004375" y="22185"/>
                    <a:pt x="1006566" y="24661"/>
                    <a:pt x="1007808" y="27633"/>
                  </a:cubicBezTo>
                  <a:cubicBezTo>
                    <a:pt x="1009426" y="24661"/>
                    <a:pt x="1011901" y="22251"/>
                    <a:pt x="1014952" y="20680"/>
                  </a:cubicBezTo>
                  <a:cubicBezTo>
                    <a:pt x="1018189" y="18927"/>
                    <a:pt x="1021905" y="18041"/>
                    <a:pt x="1025616" y="18108"/>
                  </a:cubicBezTo>
                  <a:close/>
                  <a:moveTo>
                    <a:pt x="1076673" y="18108"/>
                  </a:moveTo>
                  <a:cubicBezTo>
                    <a:pt x="1081627" y="17794"/>
                    <a:pt x="1086482" y="19403"/>
                    <a:pt x="1090198" y="22585"/>
                  </a:cubicBezTo>
                  <a:cubicBezTo>
                    <a:pt x="1093533" y="26052"/>
                    <a:pt x="1095342" y="30805"/>
                    <a:pt x="1094961" y="35634"/>
                  </a:cubicBezTo>
                  <a:lnTo>
                    <a:pt x="1094961" y="63542"/>
                  </a:lnTo>
                  <a:lnTo>
                    <a:pt x="1089152" y="63542"/>
                  </a:lnTo>
                  <a:lnTo>
                    <a:pt x="1089152" y="56589"/>
                  </a:lnTo>
                  <a:cubicBezTo>
                    <a:pt x="1087626" y="58932"/>
                    <a:pt x="1085529" y="60818"/>
                    <a:pt x="1083054" y="62018"/>
                  </a:cubicBezTo>
                  <a:cubicBezTo>
                    <a:pt x="1080101" y="63428"/>
                    <a:pt x="1076864" y="64114"/>
                    <a:pt x="1073529" y="64018"/>
                  </a:cubicBezTo>
                  <a:cubicBezTo>
                    <a:pt x="1069241" y="64200"/>
                    <a:pt x="1065051" y="62923"/>
                    <a:pt x="1061525" y="60399"/>
                  </a:cubicBezTo>
                  <a:cubicBezTo>
                    <a:pt x="1056289" y="56113"/>
                    <a:pt x="1055526" y="48369"/>
                    <a:pt x="1059814" y="43111"/>
                  </a:cubicBezTo>
                  <a:cubicBezTo>
                    <a:pt x="1060288" y="42463"/>
                    <a:pt x="1060860" y="41873"/>
                    <a:pt x="1061525" y="41349"/>
                  </a:cubicBezTo>
                  <a:cubicBezTo>
                    <a:pt x="1065432" y="38653"/>
                    <a:pt x="1070102" y="37406"/>
                    <a:pt x="1074767" y="37825"/>
                  </a:cubicBezTo>
                  <a:lnTo>
                    <a:pt x="1089054" y="37825"/>
                  </a:lnTo>
                  <a:lnTo>
                    <a:pt x="1089054" y="35063"/>
                  </a:lnTo>
                  <a:cubicBezTo>
                    <a:pt x="1089245" y="31786"/>
                    <a:pt x="1088101" y="28576"/>
                    <a:pt x="1085817" y="26204"/>
                  </a:cubicBezTo>
                  <a:cubicBezTo>
                    <a:pt x="1083147" y="24014"/>
                    <a:pt x="1079720" y="22928"/>
                    <a:pt x="1076292" y="23156"/>
                  </a:cubicBezTo>
                  <a:cubicBezTo>
                    <a:pt x="1073432" y="23147"/>
                    <a:pt x="1070669" y="23633"/>
                    <a:pt x="1068004" y="24585"/>
                  </a:cubicBezTo>
                  <a:cubicBezTo>
                    <a:pt x="1065530" y="25480"/>
                    <a:pt x="1063242" y="26804"/>
                    <a:pt x="1061242" y="28490"/>
                  </a:cubicBezTo>
                  <a:lnTo>
                    <a:pt x="1058479" y="23918"/>
                  </a:lnTo>
                  <a:cubicBezTo>
                    <a:pt x="1060958" y="21908"/>
                    <a:pt x="1063716" y="20384"/>
                    <a:pt x="1066767" y="19441"/>
                  </a:cubicBezTo>
                  <a:cubicBezTo>
                    <a:pt x="1070004" y="18365"/>
                    <a:pt x="1073432" y="17813"/>
                    <a:pt x="1076864" y="17822"/>
                  </a:cubicBezTo>
                  <a:close/>
                  <a:moveTo>
                    <a:pt x="1074576" y="59161"/>
                  </a:moveTo>
                  <a:cubicBezTo>
                    <a:pt x="1077627" y="59247"/>
                    <a:pt x="1080673" y="58456"/>
                    <a:pt x="1083338" y="56875"/>
                  </a:cubicBezTo>
                  <a:cubicBezTo>
                    <a:pt x="1085817" y="55208"/>
                    <a:pt x="1087719" y="52817"/>
                    <a:pt x="1088863" y="50017"/>
                  </a:cubicBezTo>
                  <a:lnTo>
                    <a:pt x="1088863" y="42683"/>
                  </a:lnTo>
                  <a:lnTo>
                    <a:pt x="1074674" y="42683"/>
                  </a:lnTo>
                  <a:cubicBezTo>
                    <a:pt x="1066958" y="42683"/>
                    <a:pt x="1063149" y="45349"/>
                    <a:pt x="1063149" y="50683"/>
                  </a:cubicBezTo>
                  <a:cubicBezTo>
                    <a:pt x="1063051" y="53141"/>
                    <a:pt x="1064097" y="55494"/>
                    <a:pt x="1066097" y="56970"/>
                  </a:cubicBezTo>
                  <a:cubicBezTo>
                    <a:pt x="1068576" y="58599"/>
                    <a:pt x="1071623" y="59370"/>
                    <a:pt x="1074576" y="59161"/>
                  </a:cubicBezTo>
                  <a:close/>
                  <a:moveTo>
                    <a:pt x="1135251" y="60875"/>
                  </a:moveTo>
                  <a:cubicBezTo>
                    <a:pt x="1134014" y="61932"/>
                    <a:pt x="1132582" y="62714"/>
                    <a:pt x="1130963" y="63161"/>
                  </a:cubicBezTo>
                  <a:cubicBezTo>
                    <a:pt x="1129252" y="63742"/>
                    <a:pt x="1127535" y="64028"/>
                    <a:pt x="1125726" y="64018"/>
                  </a:cubicBezTo>
                  <a:cubicBezTo>
                    <a:pt x="1119155" y="64799"/>
                    <a:pt x="1113248" y="60132"/>
                    <a:pt x="1112485" y="53598"/>
                  </a:cubicBezTo>
                  <a:cubicBezTo>
                    <a:pt x="1112392" y="52693"/>
                    <a:pt x="1112392" y="51779"/>
                    <a:pt x="1112485" y="50874"/>
                  </a:cubicBezTo>
                  <a:lnTo>
                    <a:pt x="1112485" y="23633"/>
                  </a:lnTo>
                  <a:lnTo>
                    <a:pt x="1103914" y="23633"/>
                  </a:lnTo>
                  <a:lnTo>
                    <a:pt x="1103914" y="18489"/>
                  </a:lnTo>
                  <a:lnTo>
                    <a:pt x="1111913" y="18489"/>
                  </a:lnTo>
                  <a:lnTo>
                    <a:pt x="1111913" y="8964"/>
                  </a:lnTo>
                  <a:lnTo>
                    <a:pt x="1118010" y="8964"/>
                  </a:lnTo>
                  <a:lnTo>
                    <a:pt x="1118010" y="18489"/>
                  </a:lnTo>
                  <a:lnTo>
                    <a:pt x="1131726" y="18489"/>
                  </a:lnTo>
                  <a:lnTo>
                    <a:pt x="1131726" y="23633"/>
                  </a:lnTo>
                  <a:lnTo>
                    <a:pt x="1118010" y="23633"/>
                  </a:lnTo>
                  <a:lnTo>
                    <a:pt x="1118010" y="50588"/>
                  </a:lnTo>
                  <a:cubicBezTo>
                    <a:pt x="1117820" y="52798"/>
                    <a:pt x="1118582" y="54989"/>
                    <a:pt x="1120010" y="56684"/>
                  </a:cubicBezTo>
                  <a:cubicBezTo>
                    <a:pt x="1121536" y="58170"/>
                    <a:pt x="1123629" y="58932"/>
                    <a:pt x="1125819" y="58780"/>
                  </a:cubicBezTo>
                  <a:cubicBezTo>
                    <a:pt x="1128200" y="58846"/>
                    <a:pt x="1130582" y="58037"/>
                    <a:pt x="1132489" y="56494"/>
                  </a:cubicBezTo>
                  <a:close/>
                  <a:moveTo>
                    <a:pt x="1183923" y="42873"/>
                  </a:moveTo>
                  <a:lnTo>
                    <a:pt x="1145823" y="42873"/>
                  </a:lnTo>
                  <a:cubicBezTo>
                    <a:pt x="1146013" y="47255"/>
                    <a:pt x="1148013" y="51369"/>
                    <a:pt x="1151255" y="54303"/>
                  </a:cubicBezTo>
                  <a:cubicBezTo>
                    <a:pt x="1154683" y="57218"/>
                    <a:pt x="1159064" y="58751"/>
                    <a:pt x="1163538" y="58589"/>
                  </a:cubicBezTo>
                  <a:cubicBezTo>
                    <a:pt x="1166207" y="58646"/>
                    <a:pt x="1168779" y="58123"/>
                    <a:pt x="1171254" y="57065"/>
                  </a:cubicBezTo>
                  <a:cubicBezTo>
                    <a:pt x="1173635" y="56094"/>
                    <a:pt x="1175732" y="54598"/>
                    <a:pt x="1177351" y="52684"/>
                  </a:cubicBezTo>
                  <a:lnTo>
                    <a:pt x="1180779" y="56589"/>
                  </a:lnTo>
                  <a:cubicBezTo>
                    <a:pt x="1178779" y="59018"/>
                    <a:pt x="1176207" y="60913"/>
                    <a:pt x="1173351" y="62114"/>
                  </a:cubicBezTo>
                  <a:cubicBezTo>
                    <a:pt x="1170305" y="63333"/>
                    <a:pt x="1167063" y="63980"/>
                    <a:pt x="1163826" y="64018"/>
                  </a:cubicBezTo>
                  <a:cubicBezTo>
                    <a:pt x="1159538" y="64114"/>
                    <a:pt x="1155255" y="63104"/>
                    <a:pt x="1151446" y="61066"/>
                  </a:cubicBezTo>
                  <a:cubicBezTo>
                    <a:pt x="1148013" y="59123"/>
                    <a:pt x="1145158" y="56294"/>
                    <a:pt x="1143158" y="52874"/>
                  </a:cubicBezTo>
                  <a:cubicBezTo>
                    <a:pt x="1141158" y="49274"/>
                    <a:pt x="1140107" y="45197"/>
                    <a:pt x="1140107" y="41063"/>
                  </a:cubicBezTo>
                  <a:cubicBezTo>
                    <a:pt x="1140014" y="36920"/>
                    <a:pt x="1141060" y="32824"/>
                    <a:pt x="1142967" y="29157"/>
                  </a:cubicBezTo>
                  <a:cubicBezTo>
                    <a:pt x="1144776" y="25785"/>
                    <a:pt x="1147539" y="22975"/>
                    <a:pt x="1150874" y="21061"/>
                  </a:cubicBezTo>
                  <a:cubicBezTo>
                    <a:pt x="1154301" y="19108"/>
                    <a:pt x="1158208" y="18089"/>
                    <a:pt x="1162110" y="18108"/>
                  </a:cubicBezTo>
                  <a:cubicBezTo>
                    <a:pt x="1166017" y="18070"/>
                    <a:pt x="1169924" y="19089"/>
                    <a:pt x="1173351" y="21061"/>
                  </a:cubicBezTo>
                  <a:cubicBezTo>
                    <a:pt x="1176686" y="22985"/>
                    <a:pt x="1179351" y="25785"/>
                    <a:pt x="1181160" y="29157"/>
                  </a:cubicBezTo>
                  <a:cubicBezTo>
                    <a:pt x="1183160" y="32814"/>
                    <a:pt x="1184113" y="36920"/>
                    <a:pt x="1184020" y="41063"/>
                  </a:cubicBezTo>
                  <a:close/>
                  <a:moveTo>
                    <a:pt x="1162110" y="23347"/>
                  </a:moveTo>
                  <a:cubicBezTo>
                    <a:pt x="1158110" y="23261"/>
                    <a:pt x="1154204" y="24766"/>
                    <a:pt x="1151255" y="27538"/>
                  </a:cubicBezTo>
                  <a:cubicBezTo>
                    <a:pt x="1148204" y="30376"/>
                    <a:pt x="1146395" y="34262"/>
                    <a:pt x="1146204" y="38396"/>
                  </a:cubicBezTo>
                  <a:lnTo>
                    <a:pt x="1178207" y="38396"/>
                  </a:lnTo>
                  <a:cubicBezTo>
                    <a:pt x="1178016" y="34262"/>
                    <a:pt x="1176207" y="30376"/>
                    <a:pt x="1173161" y="27538"/>
                  </a:cubicBezTo>
                  <a:cubicBezTo>
                    <a:pt x="1170207" y="24737"/>
                    <a:pt x="1166207" y="23233"/>
                    <a:pt x="1162110" y="23347"/>
                  </a:cubicBezTo>
                  <a:close/>
                  <a:moveTo>
                    <a:pt x="1196401" y="10"/>
                  </a:moveTo>
                  <a:lnTo>
                    <a:pt x="1202498" y="10"/>
                  </a:lnTo>
                  <a:lnTo>
                    <a:pt x="1202498" y="63542"/>
                  </a:lnTo>
                  <a:lnTo>
                    <a:pt x="1196401" y="63542"/>
                  </a:lnTo>
                  <a:close/>
                  <a:moveTo>
                    <a:pt x="1257360" y="18489"/>
                  </a:moveTo>
                  <a:lnTo>
                    <a:pt x="1234882" y="68972"/>
                  </a:lnTo>
                  <a:cubicBezTo>
                    <a:pt x="1233548" y="72458"/>
                    <a:pt x="1231357" y="75563"/>
                    <a:pt x="1228501" y="78020"/>
                  </a:cubicBezTo>
                  <a:cubicBezTo>
                    <a:pt x="1225929" y="79792"/>
                    <a:pt x="1222883" y="80687"/>
                    <a:pt x="1219832" y="80592"/>
                  </a:cubicBezTo>
                  <a:cubicBezTo>
                    <a:pt x="1217739" y="80621"/>
                    <a:pt x="1215739" y="80306"/>
                    <a:pt x="1213735" y="79640"/>
                  </a:cubicBezTo>
                  <a:cubicBezTo>
                    <a:pt x="1211926" y="78973"/>
                    <a:pt x="1210214" y="77896"/>
                    <a:pt x="1208879" y="76496"/>
                  </a:cubicBezTo>
                  <a:lnTo>
                    <a:pt x="1211735" y="72020"/>
                  </a:lnTo>
                  <a:cubicBezTo>
                    <a:pt x="1213832" y="74258"/>
                    <a:pt x="1216879" y="75506"/>
                    <a:pt x="1219930" y="75449"/>
                  </a:cubicBezTo>
                  <a:cubicBezTo>
                    <a:pt x="1221832" y="75506"/>
                    <a:pt x="1223641" y="74896"/>
                    <a:pt x="1225167" y="73734"/>
                  </a:cubicBezTo>
                  <a:cubicBezTo>
                    <a:pt x="1226976" y="72134"/>
                    <a:pt x="1228404" y="70105"/>
                    <a:pt x="1229264" y="67829"/>
                  </a:cubicBezTo>
                  <a:lnTo>
                    <a:pt x="1231264" y="63447"/>
                  </a:lnTo>
                  <a:lnTo>
                    <a:pt x="1211070" y="18489"/>
                  </a:lnTo>
                  <a:lnTo>
                    <a:pt x="1217451" y="18489"/>
                  </a:lnTo>
                  <a:lnTo>
                    <a:pt x="1234408" y="56589"/>
                  </a:lnTo>
                  <a:lnTo>
                    <a:pt x="1251360" y="18489"/>
                  </a:lnTo>
                  <a:close/>
                </a:path>
              </a:pathLst>
            </a:custGeom>
            <a:solidFill>
              <a:srgbClr val="6D6E71"/>
            </a:solidFill>
            <a:ln w="9525" cap="flat">
              <a:noFill/>
              <a:prstDash val="solid"/>
              <a:miter/>
            </a:ln>
          </p:spPr>
          <p:txBody>
            <a:bodyPr rtlCol="0" anchor="ctr"/>
            <a:lstStyle/>
            <a:p>
              <a:endParaRPr lang="en-US"/>
            </a:p>
          </p:txBody>
        </p:sp>
        <p:sp>
          <p:nvSpPr>
            <p:cNvPr id="1687" name="Freeform: Shape 1686">
              <a:extLst>
                <a:ext uri="{FF2B5EF4-FFF2-40B4-BE49-F238E27FC236}">
                  <a16:creationId xmlns:a16="http://schemas.microsoft.com/office/drawing/2014/main" id="{136CE42C-AC58-4E6D-8271-5C3A3A99D415}"/>
                </a:ext>
              </a:extLst>
            </p:cNvPr>
            <p:cNvSpPr/>
            <p:nvPr/>
          </p:nvSpPr>
          <p:spPr>
            <a:xfrm>
              <a:off x="7583356" y="1971168"/>
              <a:ext cx="57256" cy="80476"/>
            </a:xfrm>
            <a:custGeom>
              <a:avLst/>
              <a:gdLst>
                <a:gd name="connsiteX0" fmla="*/ 21217 w 43740"/>
                <a:gd name="connsiteY0" fmla="*/ 8681 h 61479"/>
                <a:gd name="connsiteX1" fmla="*/ 9501 w 43740"/>
                <a:gd name="connsiteY1" fmla="*/ 14015 h 61479"/>
                <a:gd name="connsiteX2" fmla="*/ 5595 w 43740"/>
                <a:gd name="connsiteY2" fmla="*/ 28588 h 61479"/>
                <a:gd name="connsiteX3" fmla="*/ 11785 w 43740"/>
                <a:gd name="connsiteY3" fmla="*/ 24111 h 61479"/>
                <a:gd name="connsiteX4" fmla="*/ 20738 w 43740"/>
                <a:gd name="connsiteY4" fmla="*/ 22016 h 61479"/>
                <a:gd name="connsiteX5" fmla="*/ 34170 w 43740"/>
                <a:gd name="connsiteY5" fmla="*/ 27350 h 61479"/>
                <a:gd name="connsiteX6" fmla="*/ 39695 w 43740"/>
                <a:gd name="connsiteY6" fmla="*/ 41637 h 61479"/>
                <a:gd name="connsiteX7" fmla="*/ 33788 w 43740"/>
                <a:gd name="connsiteY7" fmla="*/ 55925 h 61479"/>
                <a:gd name="connsiteX8" fmla="*/ 19026 w 43740"/>
                <a:gd name="connsiteY8" fmla="*/ 61259 h 61479"/>
                <a:gd name="connsiteX9" fmla="*/ -884 w 43740"/>
                <a:gd name="connsiteY9" fmla="*/ 48400 h 61479"/>
                <a:gd name="connsiteX10" fmla="*/ -4023 w 43740"/>
                <a:gd name="connsiteY10" fmla="*/ 31826 h 61479"/>
                <a:gd name="connsiteX11" fmla="*/ -2024 w 43740"/>
                <a:gd name="connsiteY11" fmla="*/ 16396 h 61479"/>
                <a:gd name="connsiteX12" fmla="*/ 3404 w 43740"/>
                <a:gd name="connsiteY12" fmla="*/ 6871 h 61479"/>
                <a:gd name="connsiteX13" fmla="*/ 19789 w 43740"/>
                <a:gd name="connsiteY13" fmla="*/ -177 h 61479"/>
                <a:gd name="connsiteX14" fmla="*/ 37407 w 43740"/>
                <a:gd name="connsiteY14" fmla="*/ 5918 h 61479"/>
                <a:gd name="connsiteX15" fmla="*/ 32360 w 43740"/>
                <a:gd name="connsiteY15" fmla="*/ 13443 h 61479"/>
                <a:gd name="connsiteX16" fmla="*/ 27123 w 43740"/>
                <a:gd name="connsiteY16" fmla="*/ 10300 h 61479"/>
                <a:gd name="connsiteX17" fmla="*/ 21217 w 43740"/>
                <a:gd name="connsiteY17" fmla="*/ 8681 h 61479"/>
                <a:gd name="connsiteX18" fmla="*/ 19408 w 43740"/>
                <a:gd name="connsiteY18" fmla="*/ 30969 h 61479"/>
                <a:gd name="connsiteX19" fmla="*/ 10738 w 43740"/>
                <a:gd name="connsiteY19" fmla="*/ 33827 h 61479"/>
                <a:gd name="connsiteX20" fmla="*/ 7213 w 43740"/>
                <a:gd name="connsiteY20" fmla="*/ 41256 h 61479"/>
                <a:gd name="connsiteX21" fmla="*/ 10548 w 43740"/>
                <a:gd name="connsiteY21" fmla="*/ 49162 h 61479"/>
                <a:gd name="connsiteX22" fmla="*/ 19026 w 43740"/>
                <a:gd name="connsiteY22" fmla="*/ 52496 h 61479"/>
                <a:gd name="connsiteX23" fmla="*/ 27407 w 43740"/>
                <a:gd name="connsiteY23" fmla="*/ 49543 h 61479"/>
                <a:gd name="connsiteX24" fmla="*/ 30742 w 43740"/>
                <a:gd name="connsiteY24" fmla="*/ 41923 h 61479"/>
                <a:gd name="connsiteX25" fmla="*/ 27691 w 43740"/>
                <a:gd name="connsiteY25" fmla="*/ 34208 h 61479"/>
                <a:gd name="connsiteX26" fmla="*/ 19408 w 43740"/>
                <a:gd name="connsiteY26" fmla="*/ 30969 h 61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3740" h="61479">
                  <a:moveTo>
                    <a:pt x="21217" y="8681"/>
                  </a:moveTo>
                  <a:cubicBezTo>
                    <a:pt x="16645" y="8328"/>
                    <a:pt x="12264" y="10347"/>
                    <a:pt x="9501" y="14015"/>
                  </a:cubicBezTo>
                  <a:cubicBezTo>
                    <a:pt x="6739" y="18368"/>
                    <a:pt x="5404" y="23444"/>
                    <a:pt x="5595" y="28588"/>
                  </a:cubicBezTo>
                  <a:cubicBezTo>
                    <a:pt x="7404" y="26778"/>
                    <a:pt x="9501" y="25264"/>
                    <a:pt x="11785" y="24111"/>
                  </a:cubicBezTo>
                  <a:cubicBezTo>
                    <a:pt x="14547" y="22721"/>
                    <a:pt x="17598" y="21996"/>
                    <a:pt x="20738" y="22016"/>
                  </a:cubicBezTo>
                  <a:cubicBezTo>
                    <a:pt x="25789" y="21958"/>
                    <a:pt x="30551" y="23873"/>
                    <a:pt x="34170" y="27350"/>
                  </a:cubicBezTo>
                  <a:cubicBezTo>
                    <a:pt x="37886" y="31131"/>
                    <a:pt x="39885" y="36313"/>
                    <a:pt x="39695" y="41637"/>
                  </a:cubicBezTo>
                  <a:cubicBezTo>
                    <a:pt x="39788" y="47019"/>
                    <a:pt x="37695" y="52210"/>
                    <a:pt x="33788" y="55925"/>
                  </a:cubicBezTo>
                  <a:cubicBezTo>
                    <a:pt x="29695" y="59516"/>
                    <a:pt x="24454" y="61421"/>
                    <a:pt x="19026" y="61259"/>
                  </a:cubicBezTo>
                  <a:cubicBezTo>
                    <a:pt x="10264" y="61821"/>
                    <a:pt x="2167" y="56601"/>
                    <a:pt x="-884" y="48400"/>
                  </a:cubicBezTo>
                  <a:cubicBezTo>
                    <a:pt x="-3075" y="43152"/>
                    <a:pt x="-4121" y="37503"/>
                    <a:pt x="-4023" y="31826"/>
                  </a:cubicBezTo>
                  <a:cubicBezTo>
                    <a:pt x="-4121" y="26607"/>
                    <a:pt x="-3451" y="21406"/>
                    <a:pt x="-2024" y="16396"/>
                  </a:cubicBezTo>
                  <a:cubicBezTo>
                    <a:pt x="-884" y="12862"/>
                    <a:pt x="930" y="9614"/>
                    <a:pt x="3404" y="6871"/>
                  </a:cubicBezTo>
                  <a:cubicBezTo>
                    <a:pt x="7594" y="2299"/>
                    <a:pt x="13594" y="-273"/>
                    <a:pt x="19789" y="-177"/>
                  </a:cubicBezTo>
                  <a:cubicBezTo>
                    <a:pt x="26170" y="-168"/>
                    <a:pt x="32360" y="1975"/>
                    <a:pt x="37407" y="5918"/>
                  </a:cubicBezTo>
                  <a:lnTo>
                    <a:pt x="32360" y="13443"/>
                  </a:lnTo>
                  <a:cubicBezTo>
                    <a:pt x="30742" y="12138"/>
                    <a:pt x="29026" y="11081"/>
                    <a:pt x="27123" y="10300"/>
                  </a:cubicBezTo>
                  <a:cubicBezTo>
                    <a:pt x="25310" y="9405"/>
                    <a:pt x="23310" y="8852"/>
                    <a:pt x="21217" y="8681"/>
                  </a:cubicBezTo>
                  <a:close/>
                  <a:moveTo>
                    <a:pt x="19408" y="30969"/>
                  </a:moveTo>
                  <a:cubicBezTo>
                    <a:pt x="16264" y="30845"/>
                    <a:pt x="13217" y="31865"/>
                    <a:pt x="10738" y="33827"/>
                  </a:cubicBezTo>
                  <a:cubicBezTo>
                    <a:pt x="8548" y="35646"/>
                    <a:pt x="7213" y="38370"/>
                    <a:pt x="7213" y="41256"/>
                  </a:cubicBezTo>
                  <a:cubicBezTo>
                    <a:pt x="7213" y="44238"/>
                    <a:pt x="8357" y="47095"/>
                    <a:pt x="10548" y="49162"/>
                  </a:cubicBezTo>
                  <a:cubicBezTo>
                    <a:pt x="12836" y="51372"/>
                    <a:pt x="15882" y="52572"/>
                    <a:pt x="19026" y="52496"/>
                  </a:cubicBezTo>
                  <a:cubicBezTo>
                    <a:pt x="22073" y="52553"/>
                    <a:pt x="25026" y="51505"/>
                    <a:pt x="27407" y="49543"/>
                  </a:cubicBezTo>
                  <a:cubicBezTo>
                    <a:pt x="29598" y="47648"/>
                    <a:pt x="30835" y="44838"/>
                    <a:pt x="30742" y="41923"/>
                  </a:cubicBezTo>
                  <a:cubicBezTo>
                    <a:pt x="30835" y="39046"/>
                    <a:pt x="29695" y="36265"/>
                    <a:pt x="27691" y="34208"/>
                  </a:cubicBezTo>
                  <a:cubicBezTo>
                    <a:pt x="25500" y="32008"/>
                    <a:pt x="22552" y="30826"/>
                    <a:pt x="19408" y="30969"/>
                  </a:cubicBezTo>
                  <a:close/>
                </a:path>
              </a:pathLst>
            </a:custGeom>
            <a:solidFill>
              <a:srgbClr val="6D6E71"/>
            </a:solidFill>
            <a:ln w="9525" cap="flat">
              <a:noFill/>
              <a:prstDash val="solid"/>
              <a:miter/>
            </a:ln>
          </p:spPr>
          <p:txBody>
            <a:bodyPr rtlCol="0" anchor="ctr"/>
            <a:lstStyle/>
            <a:p>
              <a:endParaRPr lang="en-US"/>
            </a:p>
          </p:txBody>
        </p:sp>
        <p:sp>
          <p:nvSpPr>
            <p:cNvPr id="1688" name="Freeform: Shape 1687">
              <a:extLst>
                <a:ext uri="{FF2B5EF4-FFF2-40B4-BE49-F238E27FC236}">
                  <a16:creationId xmlns:a16="http://schemas.microsoft.com/office/drawing/2014/main" id="{ABFAA790-93CA-4BA9-8CFC-7DA5687E1FC4}"/>
                </a:ext>
              </a:extLst>
            </p:cNvPr>
            <p:cNvSpPr/>
            <p:nvPr/>
          </p:nvSpPr>
          <p:spPr>
            <a:xfrm>
              <a:off x="7654810" y="2011319"/>
              <a:ext cx="37405" cy="11844"/>
            </a:xfrm>
            <a:custGeom>
              <a:avLst/>
              <a:gdLst>
                <a:gd name="connsiteX0" fmla="*/ -4033 w 28575"/>
                <a:gd name="connsiteY0" fmla="*/ 8869 h 9048"/>
                <a:gd name="connsiteX1" fmla="*/ -4033 w 28575"/>
                <a:gd name="connsiteY1" fmla="*/ -180 h 9048"/>
                <a:gd name="connsiteX2" fmla="*/ 24542 w 28575"/>
                <a:gd name="connsiteY2" fmla="*/ -180 h 9048"/>
                <a:gd name="connsiteX3" fmla="*/ 24542 w 28575"/>
                <a:gd name="connsiteY3" fmla="*/ 8869 h 9048"/>
              </a:gdLst>
              <a:ahLst/>
              <a:cxnLst>
                <a:cxn ang="0">
                  <a:pos x="connsiteX0" y="connsiteY0"/>
                </a:cxn>
                <a:cxn ang="0">
                  <a:pos x="connsiteX1" y="connsiteY1"/>
                </a:cxn>
                <a:cxn ang="0">
                  <a:pos x="connsiteX2" y="connsiteY2"/>
                </a:cxn>
                <a:cxn ang="0">
                  <a:pos x="connsiteX3" y="connsiteY3"/>
                </a:cxn>
              </a:cxnLst>
              <a:rect l="l" t="t" r="r" b="b"/>
              <a:pathLst>
                <a:path w="28575" h="9048">
                  <a:moveTo>
                    <a:pt x="-4033" y="8869"/>
                  </a:moveTo>
                  <a:lnTo>
                    <a:pt x="-4033" y="-180"/>
                  </a:lnTo>
                  <a:lnTo>
                    <a:pt x="24542" y="-180"/>
                  </a:lnTo>
                  <a:lnTo>
                    <a:pt x="24542" y="8869"/>
                  </a:lnTo>
                  <a:close/>
                </a:path>
              </a:pathLst>
            </a:custGeom>
            <a:solidFill>
              <a:srgbClr val="6D6E71"/>
            </a:solidFill>
            <a:ln w="9525" cap="flat">
              <a:noFill/>
              <a:prstDash val="solid"/>
              <a:miter/>
            </a:ln>
          </p:spPr>
          <p:txBody>
            <a:bodyPr rtlCol="0" anchor="ctr"/>
            <a:lstStyle/>
            <a:p>
              <a:endParaRPr lang="en-US"/>
            </a:p>
          </p:txBody>
        </p:sp>
        <p:sp>
          <p:nvSpPr>
            <p:cNvPr id="1689" name="Freeform: Shape 1688">
              <a:extLst>
                <a:ext uri="{FF2B5EF4-FFF2-40B4-BE49-F238E27FC236}">
                  <a16:creationId xmlns:a16="http://schemas.microsoft.com/office/drawing/2014/main" id="{E78BC528-8175-4646-BBBC-E52207781B27}"/>
                </a:ext>
              </a:extLst>
            </p:cNvPr>
            <p:cNvSpPr/>
            <p:nvPr/>
          </p:nvSpPr>
          <p:spPr>
            <a:xfrm>
              <a:off x="7705462" y="1970620"/>
              <a:ext cx="56990" cy="80480"/>
            </a:xfrm>
            <a:custGeom>
              <a:avLst/>
              <a:gdLst>
                <a:gd name="connsiteX0" fmla="*/ 14707 w 43537"/>
                <a:gd name="connsiteY0" fmla="*/ 52630 h 61482"/>
                <a:gd name="connsiteX1" fmla="*/ 26422 w 43537"/>
                <a:gd name="connsiteY1" fmla="*/ 47201 h 61482"/>
                <a:gd name="connsiteX2" fmla="*/ 30329 w 43537"/>
                <a:gd name="connsiteY2" fmla="*/ 32627 h 61482"/>
                <a:gd name="connsiteX3" fmla="*/ 24139 w 43537"/>
                <a:gd name="connsiteY3" fmla="*/ 37199 h 61482"/>
                <a:gd name="connsiteX4" fmla="*/ 15186 w 43537"/>
                <a:gd name="connsiteY4" fmla="*/ 39295 h 61482"/>
                <a:gd name="connsiteX5" fmla="*/ 1754 w 43537"/>
                <a:gd name="connsiteY5" fmla="*/ 33866 h 61482"/>
                <a:gd name="connsiteX6" fmla="*/ 1754 w 43537"/>
                <a:gd name="connsiteY6" fmla="*/ 5291 h 61482"/>
                <a:gd name="connsiteX7" fmla="*/ 16516 w 43537"/>
                <a:gd name="connsiteY7" fmla="*/ -139 h 61482"/>
                <a:gd name="connsiteX8" fmla="*/ 36426 w 43537"/>
                <a:gd name="connsiteY8" fmla="*/ 12720 h 61482"/>
                <a:gd name="connsiteX9" fmla="*/ 39473 w 43537"/>
                <a:gd name="connsiteY9" fmla="*/ 29389 h 61482"/>
                <a:gd name="connsiteX10" fmla="*/ 37566 w 43537"/>
                <a:gd name="connsiteY10" fmla="*/ 44819 h 61482"/>
                <a:gd name="connsiteX11" fmla="*/ 32138 w 43537"/>
                <a:gd name="connsiteY11" fmla="*/ 54344 h 61482"/>
                <a:gd name="connsiteX12" fmla="*/ 15753 w 43537"/>
                <a:gd name="connsiteY12" fmla="*/ 61297 h 61482"/>
                <a:gd name="connsiteX13" fmla="*/ -1390 w 43537"/>
                <a:gd name="connsiteY13" fmla="*/ 55773 h 61482"/>
                <a:gd name="connsiteX14" fmla="*/ 3656 w 43537"/>
                <a:gd name="connsiteY14" fmla="*/ 48344 h 61482"/>
                <a:gd name="connsiteX15" fmla="*/ 8898 w 43537"/>
                <a:gd name="connsiteY15" fmla="*/ 51487 h 61482"/>
                <a:gd name="connsiteX16" fmla="*/ 14707 w 43537"/>
                <a:gd name="connsiteY16" fmla="*/ 52630 h 61482"/>
                <a:gd name="connsiteX17" fmla="*/ 16516 w 43537"/>
                <a:gd name="connsiteY17" fmla="*/ 30341 h 61482"/>
                <a:gd name="connsiteX18" fmla="*/ 25185 w 43537"/>
                <a:gd name="connsiteY18" fmla="*/ 27484 h 61482"/>
                <a:gd name="connsiteX19" fmla="*/ 28711 w 43537"/>
                <a:gd name="connsiteY19" fmla="*/ 20054 h 61482"/>
                <a:gd name="connsiteX20" fmla="*/ 25278 w 43537"/>
                <a:gd name="connsiteY20" fmla="*/ 12149 h 61482"/>
                <a:gd name="connsiteX21" fmla="*/ 16995 w 43537"/>
                <a:gd name="connsiteY21" fmla="*/ 8815 h 61482"/>
                <a:gd name="connsiteX22" fmla="*/ 8707 w 43537"/>
                <a:gd name="connsiteY22" fmla="*/ 11768 h 61482"/>
                <a:gd name="connsiteX23" fmla="*/ 5470 w 43537"/>
                <a:gd name="connsiteY23" fmla="*/ 19387 h 61482"/>
                <a:gd name="connsiteX24" fmla="*/ 8419 w 43537"/>
                <a:gd name="connsiteY24" fmla="*/ 27198 h 61482"/>
                <a:gd name="connsiteX25" fmla="*/ 16516 w 43537"/>
                <a:gd name="connsiteY25" fmla="*/ 30341 h 61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3537" h="61482">
                  <a:moveTo>
                    <a:pt x="14707" y="52630"/>
                  </a:moveTo>
                  <a:cubicBezTo>
                    <a:pt x="19279" y="52992"/>
                    <a:pt x="23757" y="50934"/>
                    <a:pt x="26422" y="47201"/>
                  </a:cubicBezTo>
                  <a:cubicBezTo>
                    <a:pt x="29185" y="42848"/>
                    <a:pt x="30520" y="37771"/>
                    <a:pt x="30329" y="32627"/>
                  </a:cubicBezTo>
                  <a:cubicBezTo>
                    <a:pt x="28520" y="34504"/>
                    <a:pt x="26422" y="36047"/>
                    <a:pt x="24139" y="37199"/>
                  </a:cubicBezTo>
                  <a:cubicBezTo>
                    <a:pt x="21376" y="38580"/>
                    <a:pt x="18325" y="39304"/>
                    <a:pt x="15186" y="39295"/>
                  </a:cubicBezTo>
                  <a:cubicBezTo>
                    <a:pt x="10135" y="39409"/>
                    <a:pt x="5279" y="37447"/>
                    <a:pt x="1754" y="33866"/>
                  </a:cubicBezTo>
                  <a:cubicBezTo>
                    <a:pt x="-5962" y="25893"/>
                    <a:pt x="-5962" y="13263"/>
                    <a:pt x="1754" y="5291"/>
                  </a:cubicBezTo>
                  <a:cubicBezTo>
                    <a:pt x="5754" y="1633"/>
                    <a:pt x="11088" y="-310"/>
                    <a:pt x="16516" y="-139"/>
                  </a:cubicBezTo>
                  <a:cubicBezTo>
                    <a:pt x="25278" y="-701"/>
                    <a:pt x="33375" y="4519"/>
                    <a:pt x="36426" y="12720"/>
                  </a:cubicBezTo>
                  <a:cubicBezTo>
                    <a:pt x="38519" y="18016"/>
                    <a:pt x="39566" y="23683"/>
                    <a:pt x="39473" y="29389"/>
                  </a:cubicBezTo>
                  <a:cubicBezTo>
                    <a:pt x="39663" y="34599"/>
                    <a:pt x="38998" y="39800"/>
                    <a:pt x="37566" y="44819"/>
                  </a:cubicBezTo>
                  <a:cubicBezTo>
                    <a:pt x="36426" y="48344"/>
                    <a:pt x="34613" y="51592"/>
                    <a:pt x="32138" y="54344"/>
                  </a:cubicBezTo>
                  <a:cubicBezTo>
                    <a:pt x="27948" y="58897"/>
                    <a:pt x="21948" y="61431"/>
                    <a:pt x="15753" y="61297"/>
                  </a:cubicBezTo>
                  <a:cubicBezTo>
                    <a:pt x="9563" y="61402"/>
                    <a:pt x="3563" y="59459"/>
                    <a:pt x="-1390" y="55773"/>
                  </a:cubicBezTo>
                  <a:lnTo>
                    <a:pt x="3656" y="48344"/>
                  </a:lnTo>
                  <a:cubicBezTo>
                    <a:pt x="5279" y="49648"/>
                    <a:pt x="6991" y="50706"/>
                    <a:pt x="8898" y="51487"/>
                  </a:cubicBezTo>
                  <a:cubicBezTo>
                    <a:pt x="10707" y="52211"/>
                    <a:pt x="12707" y="52601"/>
                    <a:pt x="14707" y="52630"/>
                  </a:cubicBezTo>
                  <a:close/>
                  <a:moveTo>
                    <a:pt x="16516" y="30341"/>
                  </a:moveTo>
                  <a:cubicBezTo>
                    <a:pt x="19660" y="30465"/>
                    <a:pt x="22706" y="29446"/>
                    <a:pt x="25185" y="27484"/>
                  </a:cubicBezTo>
                  <a:cubicBezTo>
                    <a:pt x="27376" y="25664"/>
                    <a:pt x="28711" y="22940"/>
                    <a:pt x="28711" y="20054"/>
                  </a:cubicBezTo>
                  <a:cubicBezTo>
                    <a:pt x="28711" y="17054"/>
                    <a:pt x="27469" y="14168"/>
                    <a:pt x="25278" y="12149"/>
                  </a:cubicBezTo>
                  <a:cubicBezTo>
                    <a:pt x="23088" y="9939"/>
                    <a:pt x="20134" y="8729"/>
                    <a:pt x="16995" y="8815"/>
                  </a:cubicBezTo>
                  <a:cubicBezTo>
                    <a:pt x="13944" y="8691"/>
                    <a:pt x="10991" y="9748"/>
                    <a:pt x="8707" y="11768"/>
                  </a:cubicBezTo>
                  <a:cubicBezTo>
                    <a:pt x="6517" y="13682"/>
                    <a:pt x="5372" y="16482"/>
                    <a:pt x="5470" y="19387"/>
                  </a:cubicBezTo>
                  <a:cubicBezTo>
                    <a:pt x="5372" y="22274"/>
                    <a:pt x="6419" y="25084"/>
                    <a:pt x="8419" y="27198"/>
                  </a:cubicBezTo>
                  <a:cubicBezTo>
                    <a:pt x="10516" y="29370"/>
                    <a:pt x="13470" y="30513"/>
                    <a:pt x="16516" y="30341"/>
                  </a:cubicBezTo>
                  <a:close/>
                </a:path>
              </a:pathLst>
            </a:custGeom>
            <a:solidFill>
              <a:srgbClr val="6D6E71"/>
            </a:solidFill>
            <a:ln w="9525" cap="flat">
              <a:noFill/>
              <a:prstDash val="solid"/>
              <a:miter/>
            </a:ln>
          </p:spPr>
          <p:txBody>
            <a:bodyPr rtlCol="0" anchor="ctr"/>
            <a:lstStyle/>
            <a:p>
              <a:endParaRPr lang="en-US"/>
            </a:p>
          </p:txBody>
        </p:sp>
        <p:sp>
          <p:nvSpPr>
            <p:cNvPr id="1690" name="Freeform: Shape 1689">
              <a:extLst>
                <a:ext uri="{FF2B5EF4-FFF2-40B4-BE49-F238E27FC236}">
                  <a16:creationId xmlns:a16="http://schemas.microsoft.com/office/drawing/2014/main" id="{E2D97DA3-511F-447C-BAFA-95B8A66E0B41}"/>
                </a:ext>
              </a:extLst>
            </p:cNvPr>
            <p:cNvSpPr/>
            <p:nvPr/>
          </p:nvSpPr>
          <p:spPr>
            <a:xfrm>
              <a:off x="7809538" y="1990551"/>
              <a:ext cx="96197" cy="61166"/>
            </a:xfrm>
            <a:custGeom>
              <a:avLst/>
              <a:gdLst>
                <a:gd name="connsiteX0" fmla="*/ 5492 w 73489"/>
                <a:gd name="connsiteY0" fmla="*/ 21497 h 46727"/>
                <a:gd name="connsiteX1" fmla="*/ 5492 w 73489"/>
                <a:gd name="connsiteY1" fmla="*/ 46167 h 46727"/>
                <a:gd name="connsiteX2" fmla="*/ -4033 w 73489"/>
                <a:gd name="connsiteY2" fmla="*/ 46167 h 46727"/>
                <a:gd name="connsiteX3" fmla="*/ -4033 w 73489"/>
                <a:gd name="connsiteY3" fmla="*/ 542 h 46727"/>
                <a:gd name="connsiteX4" fmla="*/ 5492 w 73489"/>
                <a:gd name="connsiteY4" fmla="*/ 542 h 46727"/>
                <a:gd name="connsiteX5" fmla="*/ 5492 w 73489"/>
                <a:gd name="connsiteY5" fmla="*/ 8924 h 46727"/>
                <a:gd name="connsiteX6" fmla="*/ 11687 w 73489"/>
                <a:gd name="connsiteY6" fmla="*/ 2257 h 46727"/>
                <a:gd name="connsiteX7" fmla="*/ 20640 w 73489"/>
                <a:gd name="connsiteY7" fmla="*/ -125 h 46727"/>
                <a:gd name="connsiteX8" fmla="*/ 35309 w 73489"/>
                <a:gd name="connsiteY8" fmla="*/ 8829 h 46727"/>
                <a:gd name="connsiteX9" fmla="*/ 52168 w 73489"/>
                <a:gd name="connsiteY9" fmla="*/ -125 h 46727"/>
                <a:gd name="connsiteX10" fmla="*/ 64642 w 73489"/>
                <a:gd name="connsiteY10" fmla="*/ 4638 h 46727"/>
                <a:gd name="connsiteX11" fmla="*/ 69405 w 73489"/>
                <a:gd name="connsiteY11" fmla="*/ 18259 h 46727"/>
                <a:gd name="connsiteX12" fmla="*/ 69405 w 73489"/>
                <a:gd name="connsiteY12" fmla="*/ 46167 h 46727"/>
                <a:gd name="connsiteX13" fmla="*/ 59880 w 73489"/>
                <a:gd name="connsiteY13" fmla="*/ 46167 h 46727"/>
                <a:gd name="connsiteX14" fmla="*/ 59880 w 73489"/>
                <a:gd name="connsiteY14" fmla="*/ 21116 h 46727"/>
                <a:gd name="connsiteX15" fmla="*/ 49406 w 73489"/>
                <a:gd name="connsiteY15" fmla="*/ 8543 h 46727"/>
                <a:gd name="connsiteX16" fmla="*/ 40830 w 73489"/>
                <a:gd name="connsiteY16" fmla="*/ 11686 h 46727"/>
                <a:gd name="connsiteX17" fmla="*/ 37021 w 73489"/>
                <a:gd name="connsiteY17" fmla="*/ 21211 h 46727"/>
                <a:gd name="connsiteX18" fmla="*/ 37021 w 73489"/>
                <a:gd name="connsiteY18" fmla="*/ 46548 h 46727"/>
                <a:gd name="connsiteX19" fmla="*/ 27496 w 73489"/>
                <a:gd name="connsiteY19" fmla="*/ 46548 h 46727"/>
                <a:gd name="connsiteX20" fmla="*/ 27496 w 73489"/>
                <a:gd name="connsiteY20" fmla="*/ 21497 h 46727"/>
                <a:gd name="connsiteX21" fmla="*/ 25212 w 73489"/>
                <a:gd name="connsiteY21" fmla="*/ 11972 h 46727"/>
                <a:gd name="connsiteX22" fmla="*/ 17971 w 73489"/>
                <a:gd name="connsiteY22" fmla="*/ 8924 h 46727"/>
                <a:gd name="connsiteX23" fmla="*/ 9306 w 73489"/>
                <a:gd name="connsiteY23" fmla="*/ 12258 h 46727"/>
                <a:gd name="connsiteX24" fmla="*/ 5492 w 73489"/>
                <a:gd name="connsiteY24" fmla="*/ 21497 h 46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89" h="46727">
                  <a:moveTo>
                    <a:pt x="5492" y="21497"/>
                  </a:moveTo>
                  <a:lnTo>
                    <a:pt x="5492" y="46167"/>
                  </a:lnTo>
                  <a:lnTo>
                    <a:pt x="-4033" y="46167"/>
                  </a:lnTo>
                  <a:lnTo>
                    <a:pt x="-4033" y="542"/>
                  </a:lnTo>
                  <a:lnTo>
                    <a:pt x="5492" y="542"/>
                  </a:lnTo>
                  <a:lnTo>
                    <a:pt x="5492" y="8924"/>
                  </a:lnTo>
                  <a:cubicBezTo>
                    <a:pt x="6827" y="6114"/>
                    <a:pt x="9018" y="3781"/>
                    <a:pt x="11687" y="2257"/>
                  </a:cubicBezTo>
                  <a:cubicBezTo>
                    <a:pt x="14445" y="713"/>
                    <a:pt x="17496" y="-106"/>
                    <a:pt x="20640" y="-125"/>
                  </a:cubicBezTo>
                  <a:cubicBezTo>
                    <a:pt x="26923" y="-677"/>
                    <a:pt x="32928" y="2952"/>
                    <a:pt x="35309" y="8829"/>
                  </a:cubicBezTo>
                  <a:cubicBezTo>
                    <a:pt x="39118" y="3238"/>
                    <a:pt x="45401" y="-115"/>
                    <a:pt x="52168" y="-125"/>
                  </a:cubicBezTo>
                  <a:cubicBezTo>
                    <a:pt x="56833" y="-315"/>
                    <a:pt x="61312" y="1409"/>
                    <a:pt x="64642" y="4638"/>
                  </a:cubicBezTo>
                  <a:cubicBezTo>
                    <a:pt x="68074" y="8314"/>
                    <a:pt x="69786" y="13248"/>
                    <a:pt x="69405" y="18259"/>
                  </a:cubicBezTo>
                  <a:lnTo>
                    <a:pt x="69405" y="46167"/>
                  </a:lnTo>
                  <a:lnTo>
                    <a:pt x="59880" y="46167"/>
                  </a:lnTo>
                  <a:lnTo>
                    <a:pt x="59880" y="21116"/>
                  </a:lnTo>
                  <a:cubicBezTo>
                    <a:pt x="59880" y="12734"/>
                    <a:pt x="56359" y="8543"/>
                    <a:pt x="49406" y="8543"/>
                  </a:cubicBezTo>
                  <a:cubicBezTo>
                    <a:pt x="46262" y="8486"/>
                    <a:pt x="43211" y="9610"/>
                    <a:pt x="40830" y="11686"/>
                  </a:cubicBezTo>
                  <a:cubicBezTo>
                    <a:pt x="38165" y="14134"/>
                    <a:pt x="36830" y="17630"/>
                    <a:pt x="37021" y="21211"/>
                  </a:cubicBezTo>
                  <a:lnTo>
                    <a:pt x="37021" y="46548"/>
                  </a:lnTo>
                  <a:lnTo>
                    <a:pt x="27496" y="46548"/>
                  </a:lnTo>
                  <a:lnTo>
                    <a:pt x="27496" y="21497"/>
                  </a:lnTo>
                  <a:cubicBezTo>
                    <a:pt x="27784" y="18163"/>
                    <a:pt x="26923" y="14829"/>
                    <a:pt x="25212" y="11972"/>
                  </a:cubicBezTo>
                  <a:cubicBezTo>
                    <a:pt x="23403" y="9858"/>
                    <a:pt x="20733" y="8724"/>
                    <a:pt x="17971" y="8924"/>
                  </a:cubicBezTo>
                  <a:cubicBezTo>
                    <a:pt x="14733" y="8876"/>
                    <a:pt x="11687" y="10076"/>
                    <a:pt x="9306" y="12258"/>
                  </a:cubicBezTo>
                  <a:cubicBezTo>
                    <a:pt x="6734" y="14649"/>
                    <a:pt x="5399" y="18011"/>
                    <a:pt x="5492" y="21497"/>
                  </a:cubicBezTo>
                  <a:close/>
                </a:path>
              </a:pathLst>
            </a:custGeom>
            <a:solidFill>
              <a:srgbClr val="6D6E71"/>
            </a:solidFill>
            <a:ln w="9525" cap="flat">
              <a:noFill/>
              <a:prstDash val="solid"/>
              <a:miter/>
            </a:ln>
          </p:spPr>
          <p:txBody>
            <a:bodyPr rtlCol="0" anchor="ctr"/>
            <a:lstStyle/>
            <a:p>
              <a:endParaRPr lang="en-US"/>
            </a:p>
          </p:txBody>
        </p:sp>
        <p:sp>
          <p:nvSpPr>
            <p:cNvPr id="1691" name="Freeform: Shape 1690">
              <a:extLst>
                <a:ext uri="{FF2B5EF4-FFF2-40B4-BE49-F238E27FC236}">
                  <a16:creationId xmlns:a16="http://schemas.microsoft.com/office/drawing/2014/main" id="{7ABAB815-6E28-4C1D-BF5B-71B8F3439E68}"/>
                </a:ext>
              </a:extLst>
            </p:cNvPr>
            <p:cNvSpPr/>
            <p:nvPr/>
          </p:nvSpPr>
          <p:spPr>
            <a:xfrm>
              <a:off x="7919387" y="1990124"/>
              <a:ext cx="62840" cy="61453"/>
            </a:xfrm>
            <a:custGeom>
              <a:avLst/>
              <a:gdLst>
                <a:gd name="connsiteX0" fmla="*/ 37116 w 48006"/>
                <a:gd name="connsiteY0" fmla="*/ 40015 h 46946"/>
                <a:gd name="connsiteX1" fmla="*/ 2825 w 48006"/>
                <a:gd name="connsiteY1" fmla="*/ 40015 h 46946"/>
                <a:gd name="connsiteX2" fmla="*/ 2825 w 48006"/>
                <a:gd name="connsiteY2" fmla="*/ 6678 h 46946"/>
                <a:gd name="connsiteX3" fmla="*/ 37116 w 48006"/>
                <a:gd name="connsiteY3" fmla="*/ 6678 h 46946"/>
                <a:gd name="connsiteX4" fmla="*/ 37116 w 48006"/>
                <a:gd name="connsiteY4" fmla="*/ 40015 h 46946"/>
                <a:gd name="connsiteX5" fmla="*/ 9680 w 48006"/>
                <a:gd name="connsiteY5" fmla="*/ 34110 h 46946"/>
                <a:gd name="connsiteX6" fmla="*/ 19968 w 48006"/>
                <a:gd name="connsiteY6" fmla="*/ 38206 h 46946"/>
                <a:gd name="connsiteX7" fmla="*/ 30353 w 48006"/>
                <a:gd name="connsiteY7" fmla="*/ 34110 h 46946"/>
                <a:gd name="connsiteX8" fmla="*/ 30353 w 48006"/>
                <a:gd name="connsiteY8" fmla="*/ 12583 h 46946"/>
                <a:gd name="connsiteX9" fmla="*/ 19968 w 48006"/>
                <a:gd name="connsiteY9" fmla="*/ 8392 h 46946"/>
                <a:gd name="connsiteX10" fmla="*/ 9680 w 48006"/>
                <a:gd name="connsiteY10" fmla="*/ 12583 h 46946"/>
                <a:gd name="connsiteX11" fmla="*/ 9680 w 48006"/>
                <a:gd name="connsiteY11"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7116" y="40015"/>
                  </a:moveTo>
                  <a:cubicBezTo>
                    <a:pt x="27493" y="49017"/>
                    <a:pt x="12443" y="49017"/>
                    <a:pt x="2825" y="40015"/>
                  </a:cubicBezTo>
                  <a:cubicBezTo>
                    <a:pt x="-6319" y="30776"/>
                    <a:pt x="-6319" y="15917"/>
                    <a:pt x="2825" y="6678"/>
                  </a:cubicBezTo>
                  <a:cubicBezTo>
                    <a:pt x="12443" y="-2466"/>
                    <a:pt x="27493" y="-2466"/>
                    <a:pt x="37116" y="6678"/>
                  </a:cubicBezTo>
                  <a:cubicBezTo>
                    <a:pt x="46259" y="15917"/>
                    <a:pt x="46259" y="30776"/>
                    <a:pt x="37116" y="40015"/>
                  </a:cubicBezTo>
                  <a:close/>
                  <a:moveTo>
                    <a:pt x="9680" y="34110"/>
                  </a:moveTo>
                  <a:cubicBezTo>
                    <a:pt x="12350" y="36872"/>
                    <a:pt x="16159" y="38358"/>
                    <a:pt x="19968" y="38206"/>
                  </a:cubicBezTo>
                  <a:cubicBezTo>
                    <a:pt x="23875" y="38339"/>
                    <a:pt x="27591" y="36853"/>
                    <a:pt x="30353" y="34110"/>
                  </a:cubicBezTo>
                  <a:cubicBezTo>
                    <a:pt x="35683" y="27928"/>
                    <a:pt x="35683" y="18765"/>
                    <a:pt x="30353" y="12583"/>
                  </a:cubicBezTo>
                  <a:cubicBezTo>
                    <a:pt x="27591" y="9812"/>
                    <a:pt x="23875" y="8297"/>
                    <a:pt x="19968" y="8392"/>
                  </a:cubicBezTo>
                  <a:cubicBezTo>
                    <a:pt x="16066" y="8278"/>
                    <a:pt x="12350" y="9802"/>
                    <a:pt x="9680" y="12583"/>
                  </a:cubicBezTo>
                  <a:cubicBezTo>
                    <a:pt x="4253" y="18718"/>
                    <a:pt x="4253" y="27976"/>
                    <a:pt x="9680" y="34110"/>
                  </a:cubicBezTo>
                  <a:close/>
                </a:path>
              </a:pathLst>
            </a:custGeom>
            <a:solidFill>
              <a:srgbClr val="6D6E71"/>
            </a:solidFill>
            <a:ln w="9525" cap="flat">
              <a:noFill/>
              <a:prstDash val="solid"/>
              <a:miter/>
            </a:ln>
          </p:spPr>
          <p:txBody>
            <a:bodyPr rtlCol="0" anchor="ctr"/>
            <a:lstStyle/>
            <a:p>
              <a:endParaRPr lang="en-US"/>
            </a:p>
          </p:txBody>
        </p:sp>
        <p:sp>
          <p:nvSpPr>
            <p:cNvPr id="1692" name="Freeform: Shape 1691">
              <a:extLst>
                <a:ext uri="{FF2B5EF4-FFF2-40B4-BE49-F238E27FC236}">
                  <a16:creationId xmlns:a16="http://schemas.microsoft.com/office/drawing/2014/main" id="{DD693FA7-6F24-4C92-8010-09002DCEBEAC}"/>
                </a:ext>
              </a:extLst>
            </p:cNvPr>
            <p:cNvSpPr/>
            <p:nvPr/>
          </p:nvSpPr>
          <p:spPr>
            <a:xfrm>
              <a:off x="7996562" y="1990606"/>
              <a:ext cx="54931" cy="60612"/>
            </a:xfrm>
            <a:custGeom>
              <a:avLst/>
              <a:gdLst>
                <a:gd name="connsiteX0" fmla="*/ 5492 w 41964"/>
                <a:gd name="connsiteY0" fmla="*/ 21455 h 46304"/>
                <a:gd name="connsiteX1" fmla="*/ 5492 w 41964"/>
                <a:gd name="connsiteY1" fmla="*/ 46124 h 46304"/>
                <a:gd name="connsiteX2" fmla="*/ -4033 w 41964"/>
                <a:gd name="connsiteY2" fmla="*/ 46124 h 46304"/>
                <a:gd name="connsiteX3" fmla="*/ -4033 w 41964"/>
                <a:gd name="connsiteY3" fmla="*/ 499 h 46304"/>
                <a:gd name="connsiteX4" fmla="*/ 5492 w 41964"/>
                <a:gd name="connsiteY4" fmla="*/ 499 h 46304"/>
                <a:gd name="connsiteX5" fmla="*/ 5492 w 41964"/>
                <a:gd name="connsiteY5" fmla="*/ 8882 h 46304"/>
                <a:gd name="connsiteX6" fmla="*/ 11878 w 41964"/>
                <a:gd name="connsiteY6" fmla="*/ 2214 h 46304"/>
                <a:gd name="connsiteX7" fmla="*/ 20733 w 41964"/>
                <a:gd name="connsiteY7" fmla="*/ -167 h 46304"/>
                <a:gd name="connsiteX8" fmla="*/ 33118 w 41964"/>
                <a:gd name="connsiteY8" fmla="*/ 4595 h 46304"/>
                <a:gd name="connsiteX9" fmla="*/ 37881 w 41964"/>
                <a:gd name="connsiteY9" fmla="*/ 18216 h 46304"/>
                <a:gd name="connsiteX10" fmla="*/ 37881 w 41964"/>
                <a:gd name="connsiteY10" fmla="*/ 46124 h 46304"/>
                <a:gd name="connsiteX11" fmla="*/ 28356 w 41964"/>
                <a:gd name="connsiteY11" fmla="*/ 46124 h 46304"/>
                <a:gd name="connsiteX12" fmla="*/ 28356 w 41964"/>
                <a:gd name="connsiteY12" fmla="*/ 21074 h 46304"/>
                <a:gd name="connsiteX13" fmla="*/ 17877 w 41964"/>
                <a:gd name="connsiteY13" fmla="*/ 8501 h 46304"/>
                <a:gd name="connsiteX14" fmla="*/ 9208 w 41964"/>
                <a:gd name="connsiteY14" fmla="*/ 11834 h 46304"/>
                <a:gd name="connsiteX15" fmla="*/ 5492 w 41964"/>
                <a:gd name="connsiteY15" fmla="*/ 21455 h 46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4" h="46304">
                  <a:moveTo>
                    <a:pt x="5492" y="21455"/>
                  </a:moveTo>
                  <a:lnTo>
                    <a:pt x="5492" y="46124"/>
                  </a:lnTo>
                  <a:lnTo>
                    <a:pt x="-4033" y="46124"/>
                  </a:lnTo>
                  <a:lnTo>
                    <a:pt x="-4033" y="499"/>
                  </a:lnTo>
                  <a:lnTo>
                    <a:pt x="5492" y="499"/>
                  </a:lnTo>
                  <a:lnTo>
                    <a:pt x="5492" y="8882"/>
                  </a:lnTo>
                  <a:cubicBezTo>
                    <a:pt x="7018" y="6119"/>
                    <a:pt x="9208" y="3814"/>
                    <a:pt x="11878" y="2214"/>
                  </a:cubicBezTo>
                  <a:cubicBezTo>
                    <a:pt x="14543" y="661"/>
                    <a:pt x="17589" y="-158"/>
                    <a:pt x="20733" y="-167"/>
                  </a:cubicBezTo>
                  <a:cubicBezTo>
                    <a:pt x="25305" y="-348"/>
                    <a:pt x="29784" y="1376"/>
                    <a:pt x="33118" y="4595"/>
                  </a:cubicBezTo>
                  <a:cubicBezTo>
                    <a:pt x="36546" y="8272"/>
                    <a:pt x="38258" y="13206"/>
                    <a:pt x="37881" y="18216"/>
                  </a:cubicBezTo>
                  <a:lnTo>
                    <a:pt x="37881" y="46124"/>
                  </a:lnTo>
                  <a:lnTo>
                    <a:pt x="28356" y="46124"/>
                  </a:lnTo>
                  <a:lnTo>
                    <a:pt x="28356" y="21074"/>
                  </a:lnTo>
                  <a:cubicBezTo>
                    <a:pt x="28356" y="12691"/>
                    <a:pt x="24831" y="8501"/>
                    <a:pt x="17877" y="8501"/>
                  </a:cubicBezTo>
                  <a:cubicBezTo>
                    <a:pt x="14636" y="8472"/>
                    <a:pt x="11590" y="9663"/>
                    <a:pt x="9208" y="11834"/>
                  </a:cubicBezTo>
                  <a:cubicBezTo>
                    <a:pt x="6636" y="14330"/>
                    <a:pt x="5208" y="17854"/>
                    <a:pt x="5492" y="21455"/>
                  </a:cubicBezTo>
                  <a:close/>
                </a:path>
              </a:pathLst>
            </a:custGeom>
            <a:solidFill>
              <a:srgbClr val="6D6E71"/>
            </a:solidFill>
            <a:ln w="9525" cap="flat">
              <a:noFill/>
              <a:prstDash val="solid"/>
              <a:miter/>
            </a:ln>
          </p:spPr>
          <p:txBody>
            <a:bodyPr rtlCol="0" anchor="ctr"/>
            <a:lstStyle/>
            <a:p>
              <a:endParaRPr lang="en-US"/>
            </a:p>
          </p:txBody>
        </p:sp>
        <p:sp>
          <p:nvSpPr>
            <p:cNvPr id="1693" name="Freeform: Shape 1692">
              <a:extLst>
                <a:ext uri="{FF2B5EF4-FFF2-40B4-BE49-F238E27FC236}">
                  <a16:creationId xmlns:a16="http://schemas.microsoft.com/office/drawing/2014/main" id="{0551B438-5DB3-4E15-877E-24825677AAD5}"/>
                </a:ext>
              </a:extLst>
            </p:cNvPr>
            <p:cNvSpPr/>
            <p:nvPr/>
          </p:nvSpPr>
          <p:spPr>
            <a:xfrm>
              <a:off x="8064388" y="1972294"/>
              <a:ext cx="41519" cy="79302"/>
            </a:xfrm>
            <a:custGeom>
              <a:avLst/>
              <a:gdLst>
                <a:gd name="connsiteX0" fmla="*/ 11306 w 31718"/>
                <a:gd name="connsiteY0" fmla="*/ 21823 h 60582"/>
                <a:gd name="connsiteX1" fmla="*/ 11306 w 31718"/>
                <a:gd name="connsiteY1" fmla="*/ 44968 h 60582"/>
                <a:gd name="connsiteX2" fmla="*/ 13017 w 31718"/>
                <a:gd name="connsiteY2" fmla="*/ 50207 h 60582"/>
                <a:gd name="connsiteX3" fmla="*/ 17780 w 31718"/>
                <a:gd name="connsiteY3" fmla="*/ 52112 h 60582"/>
                <a:gd name="connsiteX4" fmla="*/ 23686 w 31718"/>
                <a:gd name="connsiteY4" fmla="*/ 49159 h 60582"/>
                <a:gd name="connsiteX5" fmla="*/ 27686 w 31718"/>
                <a:gd name="connsiteY5" fmla="*/ 55922 h 60582"/>
                <a:gd name="connsiteX6" fmla="*/ 16450 w 31718"/>
                <a:gd name="connsiteY6" fmla="*/ 60399 h 60582"/>
                <a:gd name="connsiteX7" fmla="*/ 6064 w 31718"/>
                <a:gd name="connsiteY7" fmla="*/ 56208 h 60582"/>
                <a:gd name="connsiteX8" fmla="*/ 1683 w 31718"/>
                <a:gd name="connsiteY8" fmla="*/ 44778 h 60582"/>
                <a:gd name="connsiteX9" fmla="*/ 1683 w 31718"/>
                <a:gd name="connsiteY9" fmla="*/ 21823 h 60582"/>
                <a:gd name="connsiteX10" fmla="*/ -4033 w 31718"/>
                <a:gd name="connsiteY10" fmla="*/ 21823 h 60582"/>
                <a:gd name="connsiteX11" fmla="*/ -4033 w 31718"/>
                <a:gd name="connsiteY11" fmla="*/ 14108 h 60582"/>
                <a:gd name="connsiteX12" fmla="*/ 1683 w 31718"/>
                <a:gd name="connsiteY12" fmla="*/ 14108 h 60582"/>
                <a:gd name="connsiteX13" fmla="*/ 1683 w 31718"/>
                <a:gd name="connsiteY13" fmla="*/ -180 h 60582"/>
                <a:gd name="connsiteX14" fmla="*/ 11208 w 31718"/>
                <a:gd name="connsiteY14" fmla="*/ -180 h 60582"/>
                <a:gd name="connsiteX15" fmla="*/ 11208 w 31718"/>
                <a:gd name="connsiteY15" fmla="*/ 14108 h 60582"/>
                <a:gd name="connsiteX16" fmla="*/ 23212 w 31718"/>
                <a:gd name="connsiteY16" fmla="*/ 14108 h 60582"/>
                <a:gd name="connsiteX17" fmla="*/ 23212 w 31718"/>
                <a:gd name="connsiteY17" fmla="*/ 21823 h 6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2">
                  <a:moveTo>
                    <a:pt x="11306" y="21823"/>
                  </a:moveTo>
                  <a:lnTo>
                    <a:pt x="11306" y="44968"/>
                  </a:lnTo>
                  <a:cubicBezTo>
                    <a:pt x="11208" y="46864"/>
                    <a:pt x="11780" y="48731"/>
                    <a:pt x="13017" y="50207"/>
                  </a:cubicBezTo>
                  <a:cubicBezTo>
                    <a:pt x="14259" y="51503"/>
                    <a:pt x="15971" y="52198"/>
                    <a:pt x="17780" y="52112"/>
                  </a:cubicBezTo>
                  <a:cubicBezTo>
                    <a:pt x="20068" y="52036"/>
                    <a:pt x="22259" y="50960"/>
                    <a:pt x="23686" y="49159"/>
                  </a:cubicBezTo>
                  <a:lnTo>
                    <a:pt x="27686" y="55922"/>
                  </a:lnTo>
                  <a:cubicBezTo>
                    <a:pt x="24640" y="58751"/>
                    <a:pt x="20640" y="60351"/>
                    <a:pt x="16450" y="60399"/>
                  </a:cubicBezTo>
                  <a:cubicBezTo>
                    <a:pt x="12543" y="60485"/>
                    <a:pt x="8827" y="58970"/>
                    <a:pt x="6064" y="56208"/>
                  </a:cubicBezTo>
                  <a:cubicBezTo>
                    <a:pt x="3018" y="53189"/>
                    <a:pt x="1492" y="49036"/>
                    <a:pt x="1683" y="44778"/>
                  </a:cubicBezTo>
                  <a:lnTo>
                    <a:pt x="1683" y="21823"/>
                  </a:lnTo>
                  <a:lnTo>
                    <a:pt x="-4033" y="21823"/>
                  </a:lnTo>
                  <a:lnTo>
                    <a:pt x="-4033" y="14108"/>
                  </a:lnTo>
                  <a:lnTo>
                    <a:pt x="1683" y="14108"/>
                  </a:lnTo>
                  <a:lnTo>
                    <a:pt x="1683" y="-180"/>
                  </a:lnTo>
                  <a:lnTo>
                    <a:pt x="11208" y="-180"/>
                  </a:lnTo>
                  <a:lnTo>
                    <a:pt x="11208" y="14108"/>
                  </a:lnTo>
                  <a:lnTo>
                    <a:pt x="23212" y="14108"/>
                  </a:lnTo>
                  <a:lnTo>
                    <a:pt x="23212" y="21823"/>
                  </a:lnTo>
                  <a:close/>
                </a:path>
              </a:pathLst>
            </a:custGeom>
            <a:solidFill>
              <a:srgbClr val="6D6E71"/>
            </a:solidFill>
            <a:ln w="9525" cap="flat">
              <a:noFill/>
              <a:prstDash val="solid"/>
              <a:miter/>
            </a:ln>
          </p:spPr>
          <p:txBody>
            <a:bodyPr rtlCol="0" anchor="ctr"/>
            <a:lstStyle/>
            <a:p>
              <a:endParaRPr lang="en-US"/>
            </a:p>
          </p:txBody>
        </p:sp>
        <p:sp>
          <p:nvSpPr>
            <p:cNvPr id="1694" name="Freeform: Shape 1693">
              <a:extLst>
                <a:ext uri="{FF2B5EF4-FFF2-40B4-BE49-F238E27FC236}">
                  <a16:creationId xmlns:a16="http://schemas.microsoft.com/office/drawing/2014/main" id="{75D41089-6A1B-463E-B183-9E484305860B}"/>
                </a:ext>
              </a:extLst>
            </p:cNvPr>
            <p:cNvSpPr/>
            <p:nvPr/>
          </p:nvSpPr>
          <p:spPr>
            <a:xfrm>
              <a:off x="8116009" y="1968056"/>
              <a:ext cx="54900" cy="83162"/>
            </a:xfrm>
            <a:custGeom>
              <a:avLst/>
              <a:gdLst>
                <a:gd name="connsiteX0" fmla="*/ 5492 w 41940"/>
                <a:gd name="connsiteY0" fmla="*/ 38682 h 63531"/>
                <a:gd name="connsiteX1" fmla="*/ 5492 w 41940"/>
                <a:gd name="connsiteY1" fmla="*/ 63352 h 63531"/>
                <a:gd name="connsiteX2" fmla="*/ -4033 w 41940"/>
                <a:gd name="connsiteY2" fmla="*/ 63352 h 63531"/>
                <a:gd name="connsiteX3" fmla="*/ -4033 w 41940"/>
                <a:gd name="connsiteY3" fmla="*/ -180 h 63531"/>
                <a:gd name="connsiteX4" fmla="*/ 5492 w 41940"/>
                <a:gd name="connsiteY4" fmla="*/ -180 h 63531"/>
                <a:gd name="connsiteX5" fmla="*/ 5492 w 41940"/>
                <a:gd name="connsiteY5" fmla="*/ 26109 h 63531"/>
                <a:gd name="connsiteX6" fmla="*/ 11683 w 41940"/>
                <a:gd name="connsiteY6" fmla="*/ 19441 h 63531"/>
                <a:gd name="connsiteX7" fmla="*/ 20640 w 41940"/>
                <a:gd name="connsiteY7" fmla="*/ 17060 h 63531"/>
                <a:gd name="connsiteX8" fmla="*/ 33114 w 41940"/>
                <a:gd name="connsiteY8" fmla="*/ 21823 h 63531"/>
                <a:gd name="connsiteX9" fmla="*/ 37876 w 41940"/>
                <a:gd name="connsiteY9" fmla="*/ 35443 h 63531"/>
                <a:gd name="connsiteX10" fmla="*/ 37876 w 41940"/>
                <a:gd name="connsiteY10" fmla="*/ 63352 h 63531"/>
                <a:gd name="connsiteX11" fmla="*/ 28351 w 41940"/>
                <a:gd name="connsiteY11" fmla="*/ 63352 h 63531"/>
                <a:gd name="connsiteX12" fmla="*/ 28351 w 41940"/>
                <a:gd name="connsiteY12" fmla="*/ 38301 h 63531"/>
                <a:gd name="connsiteX13" fmla="*/ 17877 w 41940"/>
                <a:gd name="connsiteY13" fmla="*/ 25728 h 63531"/>
                <a:gd name="connsiteX14" fmla="*/ 9208 w 41940"/>
                <a:gd name="connsiteY14" fmla="*/ 29062 h 63531"/>
                <a:gd name="connsiteX15" fmla="*/ 5492 w 41940"/>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63531">
                  <a:moveTo>
                    <a:pt x="5492" y="38682"/>
                  </a:moveTo>
                  <a:lnTo>
                    <a:pt x="5492" y="63352"/>
                  </a:lnTo>
                  <a:lnTo>
                    <a:pt x="-4033" y="63352"/>
                  </a:lnTo>
                  <a:lnTo>
                    <a:pt x="-4033" y="-180"/>
                  </a:lnTo>
                  <a:lnTo>
                    <a:pt x="5492" y="-180"/>
                  </a:lnTo>
                  <a:lnTo>
                    <a:pt x="5492" y="26109"/>
                  </a:lnTo>
                  <a:cubicBezTo>
                    <a:pt x="6827" y="23299"/>
                    <a:pt x="9018" y="20966"/>
                    <a:pt x="11683" y="19441"/>
                  </a:cubicBezTo>
                  <a:cubicBezTo>
                    <a:pt x="14445" y="17889"/>
                    <a:pt x="17496" y="17070"/>
                    <a:pt x="20640" y="17060"/>
                  </a:cubicBezTo>
                  <a:cubicBezTo>
                    <a:pt x="25305" y="16870"/>
                    <a:pt x="29784" y="18594"/>
                    <a:pt x="33114" y="21823"/>
                  </a:cubicBezTo>
                  <a:cubicBezTo>
                    <a:pt x="36448" y="25528"/>
                    <a:pt x="38165" y="30443"/>
                    <a:pt x="37876" y="35443"/>
                  </a:cubicBezTo>
                  <a:lnTo>
                    <a:pt x="37876" y="63352"/>
                  </a:lnTo>
                  <a:lnTo>
                    <a:pt x="28351" y="63352"/>
                  </a:lnTo>
                  <a:lnTo>
                    <a:pt x="28351" y="38301"/>
                  </a:lnTo>
                  <a:cubicBezTo>
                    <a:pt x="28351" y="29919"/>
                    <a:pt x="24831" y="25728"/>
                    <a:pt x="17877" y="25728"/>
                  </a:cubicBezTo>
                  <a:cubicBezTo>
                    <a:pt x="14636" y="25699"/>
                    <a:pt x="11590" y="26890"/>
                    <a:pt x="9208" y="29062"/>
                  </a:cubicBezTo>
                  <a:cubicBezTo>
                    <a:pt x="6636" y="31586"/>
                    <a:pt x="5302" y="35091"/>
                    <a:pt x="5492" y="38682"/>
                  </a:cubicBezTo>
                  <a:close/>
                </a:path>
              </a:pathLst>
            </a:custGeom>
            <a:solidFill>
              <a:srgbClr val="6D6E71"/>
            </a:solidFill>
            <a:ln w="9525" cap="flat">
              <a:noFill/>
              <a:prstDash val="solid"/>
              <a:miter/>
            </a:ln>
          </p:spPr>
          <p:txBody>
            <a:bodyPr rtlCol="0" anchor="ctr"/>
            <a:lstStyle/>
            <a:p>
              <a:endParaRPr lang="en-US"/>
            </a:p>
          </p:txBody>
        </p:sp>
        <p:sp>
          <p:nvSpPr>
            <p:cNvPr id="1695" name="Freeform: Shape 1694">
              <a:extLst>
                <a:ext uri="{FF2B5EF4-FFF2-40B4-BE49-F238E27FC236}">
                  <a16:creationId xmlns:a16="http://schemas.microsoft.com/office/drawing/2014/main" id="{52B8A8DA-6A86-4424-87DB-3ABBAF011D48}"/>
                </a:ext>
              </a:extLst>
            </p:cNvPr>
            <p:cNvSpPr/>
            <p:nvPr/>
          </p:nvSpPr>
          <p:spPr>
            <a:xfrm>
              <a:off x="8182964" y="1990476"/>
              <a:ext cx="47894" cy="61145"/>
            </a:xfrm>
            <a:custGeom>
              <a:avLst/>
              <a:gdLst>
                <a:gd name="connsiteX0" fmla="*/ 32542 w 36588"/>
                <a:gd name="connsiteY0" fmla="*/ 32221 h 46711"/>
                <a:gd name="connsiteX1" fmla="*/ 27877 w 36588"/>
                <a:gd name="connsiteY1" fmla="*/ 42603 h 46711"/>
                <a:gd name="connsiteX2" fmla="*/ 15780 w 36588"/>
                <a:gd name="connsiteY2" fmla="*/ 46509 h 46711"/>
                <a:gd name="connsiteX3" fmla="*/ 5492 w 36588"/>
                <a:gd name="connsiteY3" fmla="*/ 44699 h 46711"/>
                <a:gd name="connsiteX4" fmla="*/ -4033 w 36588"/>
                <a:gd name="connsiteY4" fmla="*/ 39651 h 46711"/>
                <a:gd name="connsiteX5" fmla="*/ 632 w 36588"/>
                <a:gd name="connsiteY5" fmla="*/ 32221 h 46711"/>
                <a:gd name="connsiteX6" fmla="*/ 16064 w 36588"/>
                <a:gd name="connsiteY6" fmla="*/ 38222 h 46711"/>
                <a:gd name="connsiteX7" fmla="*/ 21208 w 36588"/>
                <a:gd name="connsiteY7" fmla="*/ 36698 h 46711"/>
                <a:gd name="connsiteX8" fmla="*/ 23114 w 36588"/>
                <a:gd name="connsiteY8" fmla="*/ 32888 h 46711"/>
                <a:gd name="connsiteX9" fmla="*/ 13589 w 36588"/>
                <a:gd name="connsiteY9" fmla="*/ 26697 h 46711"/>
                <a:gd name="connsiteX10" fmla="*/ 12538 w 36588"/>
                <a:gd name="connsiteY10" fmla="*/ 26697 h 46711"/>
                <a:gd name="connsiteX11" fmla="*/ -1652 w 36588"/>
                <a:gd name="connsiteY11" fmla="*/ 13838 h 46711"/>
                <a:gd name="connsiteX12" fmla="*/ 3302 w 36588"/>
                <a:gd name="connsiteY12" fmla="*/ 3646 h 46711"/>
                <a:gd name="connsiteX13" fmla="*/ 16064 w 36588"/>
                <a:gd name="connsiteY13" fmla="*/ -164 h 46711"/>
                <a:gd name="connsiteX14" fmla="*/ 31021 w 36588"/>
                <a:gd name="connsiteY14" fmla="*/ 4503 h 46711"/>
                <a:gd name="connsiteX15" fmla="*/ 27398 w 36588"/>
                <a:gd name="connsiteY15" fmla="*/ 11552 h 46711"/>
                <a:gd name="connsiteX16" fmla="*/ 15301 w 36588"/>
                <a:gd name="connsiteY16" fmla="*/ 7932 h 46711"/>
                <a:gd name="connsiteX17" fmla="*/ 9780 w 36588"/>
                <a:gd name="connsiteY17" fmla="*/ 9171 h 46711"/>
                <a:gd name="connsiteX18" fmla="*/ 7590 w 36588"/>
                <a:gd name="connsiteY18" fmla="*/ 12885 h 46711"/>
                <a:gd name="connsiteX19" fmla="*/ 9873 w 36588"/>
                <a:gd name="connsiteY19" fmla="*/ 16124 h 46711"/>
                <a:gd name="connsiteX20" fmla="*/ 14161 w 36588"/>
                <a:gd name="connsiteY20" fmla="*/ 17553 h 46711"/>
                <a:gd name="connsiteX21" fmla="*/ 19115 w 36588"/>
                <a:gd name="connsiteY21" fmla="*/ 18982 h 46711"/>
                <a:gd name="connsiteX22" fmla="*/ 23207 w 36588"/>
                <a:gd name="connsiteY22" fmla="*/ 20506 h 46711"/>
                <a:gd name="connsiteX23" fmla="*/ 27589 w 36588"/>
                <a:gd name="connsiteY23" fmla="*/ 22887 h 46711"/>
                <a:gd name="connsiteX24" fmla="*/ 32542 w 36588"/>
                <a:gd name="connsiteY24" fmla="*/ 32221 h 4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588" h="46711">
                  <a:moveTo>
                    <a:pt x="32542" y="32221"/>
                  </a:moveTo>
                  <a:cubicBezTo>
                    <a:pt x="32732" y="36222"/>
                    <a:pt x="31021" y="40079"/>
                    <a:pt x="27877" y="42603"/>
                  </a:cubicBezTo>
                  <a:cubicBezTo>
                    <a:pt x="24445" y="45337"/>
                    <a:pt x="20161" y="46728"/>
                    <a:pt x="15780" y="46509"/>
                  </a:cubicBezTo>
                  <a:cubicBezTo>
                    <a:pt x="12255" y="46490"/>
                    <a:pt x="8827" y="45880"/>
                    <a:pt x="5492" y="44699"/>
                  </a:cubicBezTo>
                  <a:cubicBezTo>
                    <a:pt x="2065" y="43613"/>
                    <a:pt x="-1177" y="41908"/>
                    <a:pt x="-4033" y="39651"/>
                  </a:cubicBezTo>
                  <a:lnTo>
                    <a:pt x="632" y="32221"/>
                  </a:lnTo>
                  <a:cubicBezTo>
                    <a:pt x="5018" y="35850"/>
                    <a:pt x="10445" y="37955"/>
                    <a:pt x="16064" y="38222"/>
                  </a:cubicBezTo>
                  <a:cubicBezTo>
                    <a:pt x="17873" y="38346"/>
                    <a:pt x="19682" y="37803"/>
                    <a:pt x="21208" y="36698"/>
                  </a:cubicBezTo>
                  <a:cubicBezTo>
                    <a:pt x="22445" y="35812"/>
                    <a:pt x="23114" y="34393"/>
                    <a:pt x="23114" y="32888"/>
                  </a:cubicBezTo>
                  <a:cubicBezTo>
                    <a:pt x="23114" y="30602"/>
                    <a:pt x="20063" y="28602"/>
                    <a:pt x="13589" y="26697"/>
                  </a:cubicBezTo>
                  <a:lnTo>
                    <a:pt x="12538" y="26697"/>
                  </a:lnTo>
                  <a:cubicBezTo>
                    <a:pt x="3013" y="24125"/>
                    <a:pt x="-1652" y="19839"/>
                    <a:pt x="-1652" y="13838"/>
                  </a:cubicBezTo>
                  <a:cubicBezTo>
                    <a:pt x="-1749" y="9828"/>
                    <a:pt x="65" y="6008"/>
                    <a:pt x="3302" y="3646"/>
                  </a:cubicBezTo>
                  <a:cubicBezTo>
                    <a:pt x="7018" y="998"/>
                    <a:pt x="11492" y="-345"/>
                    <a:pt x="16064" y="-164"/>
                  </a:cubicBezTo>
                  <a:cubicBezTo>
                    <a:pt x="21398" y="-154"/>
                    <a:pt x="26640" y="1465"/>
                    <a:pt x="31021" y="4503"/>
                  </a:cubicBezTo>
                  <a:lnTo>
                    <a:pt x="27398" y="11552"/>
                  </a:lnTo>
                  <a:cubicBezTo>
                    <a:pt x="23779" y="9190"/>
                    <a:pt x="19589" y="7932"/>
                    <a:pt x="15301" y="7932"/>
                  </a:cubicBezTo>
                  <a:cubicBezTo>
                    <a:pt x="13399" y="7837"/>
                    <a:pt x="11492" y="8266"/>
                    <a:pt x="9780" y="9171"/>
                  </a:cubicBezTo>
                  <a:cubicBezTo>
                    <a:pt x="8446" y="9895"/>
                    <a:pt x="7590" y="11333"/>
                    <a:pt x="7590" y="12885"/>
                  </a:cubicBezTo>
                  <a:cubicBezTo>
                    <a:pt x="7590" y="14352"/>
                    <a:pt x="8446" y="15667"/>
                    <a:pt x="9873" y="16124"/>
                  </a:cubicBezTo>
                  <a:cubicBezTo>
                    <a:pt x="11208" y="16819"/>
                    <a:pt x="12636" y="17296"/>
                    <a:pt x="14161" y="17553"/>
                  </a:cubicBezTo>
                  <a:lnTo>
                    <a:pt x="19115" y="18982"/>
                  </a:lnTo>
                  <a:lnTo>
                    <a:pt x="23207" y="20506"/>
                  </a:lnTo>
                  <a:cubicBezTo>
                    <a:pt x="24733" y="21134"/>
                    <a:pt x="26258" y="21934"/>
                    <a:pt x="27589" y="22887"/>
                  </a:cubicBezTo>
                  <a:cubicBezTo>
                    <a:pt x="30733" y="24944"/>
                    <a:pt x="32639" y="28468"/>
                    <a:pt x="32542" y="32221"/>
                  </a:cubicBezTo>
                  <a:close/>
                </a:path>
              </a:pathLst>
            </a:custGeom>
            <a:solidFill>
              <a:srgbClr val="6D6E71"/>
            </a:solidFill>
            <a:ln w="9525" cap="flat">
              <a:noFill/>
              <a:prstDash val="solid"/>
              <a:miter/>
            </a:ln>
          </p:spPr>
          <p:txBody>
            <a:bodyPr rtlCol="0" anchor="ctr"/>
            <a:lstStyle/>
            <a:p>
              <a:endParaRPr lang="en-US"/>
            </a:p>
          </p:txBody>
        </p:sp>
        <p:sp>
          <p:nvSpPr>
            <p:cNvPr id="1696" name="Freeform: Shape 1695">
              <a:extLst>
                <a:ext uri="{FF2B5EF4-FFF2-40B4-BE49-F238E27FC236}">
                  <a16:creationId xmlns:a16="http://schemas.microsoft.com/office/drawing/2014/main" id="{1054ED5B-0278-4C2A-9917-F090F3D35A2B}"/>
                </a:ext>
              </a:extLst>
            </p:cNvPr>
            <p:cNvSpPr/>
            <p:nvPr/>
          </p:nvSpPr>
          <p:spPr>
            <a:xfrm>
              <a:off x="8271241" y="1972294"/>
              <a:ext cx="41519" cy="79305"/>
            </a:xfrm>
            <a:custGeom>
              <a:avLst/>
              <a:gdLst>
                <a:gd name="connsiteX0" fmla="*/ 11301 w 31718"/>
                <a:gd name="connsiteY0" fmla="*/ 21823 h 60584"/>
                <a:gd name="connsiteX1" fmla="*/ 11301 w 31718"/>
                <a:gd name="connsiteY1" fmla="*/ 44968 h 60584"/>
                <a:gd name="connsiteX2" fmla="*/ 13110 w 31718"/>
                <a:gd name="connsiteY2" fmla="*/ 50207 h 60584"/>
                <a:gd name="connsiteX3" fmla="*/ 17873 w 31718"/>
                <a:gd name="connsiteY3" fmla="*/ 52112 h 60584"/>
                <a:gd name="connsiteX4" fmla="*/ 23779 w 31718"/>
                <a:gd name="connsiteY4" fmla="*/ 49159 h 60584"/>
                <a:gd name="connsiteX5" fmla="*/ 27686 w 31718"/>
                <a:gd name="connsiteY5" fmla="*/ 55922 h 60584"/>
                <a:gd name="connsiteX6" fmla="*/ 16538 w 31718"/>
                <a:gd name="connsiteY6" fmla="*/ 60399 h 60584"/>
                <a:gd name="connsiteX7" fmla="*/ 6064 w 31718"/>
                <a:gd name="connsiteY7" fmla="*/ 56208 h 60584"/>
                <a:gd name="connsiteX8" fmla="*/ 1776 w 31718"/>
                <a:gd name="connsiteY8" fmla="*/ 44778 h 60584"/>
                <a:gd name="connsiteX9" fmla="*/ 1776 w 31718"/>
                <a:gd name="connsiteY9" fmla="*/ 21823 h 60584"/>
                <a:gd name="connsiteX10" fmla="*/ -4033 w 31718"/>
                <a:gd name="connsiteY10" fmla="*/ 21823 h 60584"/>
                <a:gd name="connsiteX11" fmla="*/ -4033 w 31718"/>
                <a:gd name="connsiteY11" fmla="*/ 14108 h 60584"/>
                <a:gd name="connsiteX12" fmla="*/ 1776 w 31718"/>
                <a:gd name="connsiteY12" fmla="*/ 14108 h 60584"/>
                <a:gd name="connsiteX13" fmla="*/ 1776 w 31718"/>
                <a:gd name="connsiteY13" fmla="*/ -180 h 60584"/>
                <a:gd name="connsiteX14" fmla="*/ 11301 w 31718"/>
                <a:gd name="connsiteY14" fmla="*/ -180 h 60584"/>
                <a:gd name="connsiteX15" fmla="*/ 11301 w 31718"/>
                <a:gd name="connsiteY15" fmla="*/ 14108 h 60584"/>
                <a:gd name="connsiteX16" fmla="*/ 23589 w 31718"/>
                <a:gd name="connsiteY16" fmla="*/ 14108 h 60584"/>
                <a:gd name="connsiteX17" fmla="*/ 23589 w 31718"/>
                <a:gd name="connsiteY17" fmla="*/ 21823 h 6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4">
                  <a:moveTo>
                    <a:pt x="11301" y="21823"/>
                  </a:moveTo>
                  <a:lnTo>
                    <a:pt x="11301" y="44968"/>
                  </a:lnTo>
                  <a:cubicBezTo>
                    <a:pt x="11208" y="46883"/>
                    <a:pt x="11873" y="48750"/>
                    <a:pt x="13110" y="50207"/>
                  </a:cubicBezTo>
                  <a:cubicBezTo>
                    <a:pt x="14347" y="51521"/>
                    <a:pt x="16064" y="52226"/>
                    <a:pt x="17873" y="52112"/>
                  </a:cubicBezTo>
                  <a:cubicBezTo>
                    <a:pt x="20161" y="52008"/>
                    <a:pt x="22352" y="50941"/>
                    <a:pt x="23779" y="49159"/>
                  </a:cubicBezTo>
                  <a:lnTo>
                    <a:pt x="27686" y="55922"/>
                  </a:lnTo>
                  <a:cubicBezTo>
                    <a:pt x="24635" y="58761"/>
                    <a:pt x="20733" y="60361"/>
                    <a:pt x="16538" y="60399"/>
                  </a:cubicBezTo>
                  <a:cubicBezTo>
                    <a:pt x="12636" y="60513"/>
                    <a:pt x="8827" y="58989"/>
                    <a:pt x="6064" y="56208"/>
                  </a:cubicBezTo>
                  <a:cubicBezTo>
                    <a:pt x="3111" y="53150"/>
                    <a:pt x="1585" y="49016"/>
                    <a:pt x="1776" y="44778"/>
                  </a:cubicBezTo>
                  <a:lnTo>
                    <a:pt x="1776" y="21823"/>
                  </a:lnTo>
                  <a:lnTo>
                    <a:pt x="-4033" y="21823"/>
                  </a:lnTo>
                  <a:lnTo>
                    <a:pt x="-4033" y="14108"/>
                  </a:lnTo>
                  <a:lnTo>
                    <a:pt x="1776" y="14108"/>
                  </a:lnTo>
                  <a:lnTo>
                    <a:pt x="1776" y="-180"/>
                  </a:lnTo>
                  <a:lnTo>
                    <a:pt x="11301" y="-180"/>
                  </a:lnTo>
                  <a:lnTo>
                    <a:pt x="11301" y="14108"/>
                  </a:lnTo>
                  <a:lnTo>
                    <a:pt x="23589" y="14108"/>
                  </a:lnTo>
                  <a:lnTo>
                    <a:pt x="23589" y="21823"/>
                  </a:lnTo>
                  <a:close/>
                </a:path>
              </a:pathLst>
            </a:custGeom>
            <a:solidFill>
              <a:srgbClr val="6D6E71"/>
            </a:solidFill>
            <a:ln w="9525" cap="flat">
              <a:noFill/>
              <a:prstDash val="solid"/>
              <a:miter/>
            </a:ln>
          </p:spPr>
          <p:txBody>
            <a:bodyPr rtlCol="0" anchor="ctr"/>
            <a:lstStyle/>
            <a:p>
              <a:endParaRPr lang="en-US"/>
            </a:p>
          </p:txBody>
        </p:sp>
        <p:sp>
          <p:nvSpPr>
            <p:cNvPr id="1697" name="Freeform: Shape 1696">
              <a:extLst>
                <a:ext uri="{FF2B5EF4-FFF2-40B4-BE49-F238E27FC236}">
                  <a16:creationId xmlns:a16="http://schemas.microsoft.com/office/drawing/2014/main" id="{79BECB2B-ABC1-416E-A2F1-8D7E84168462}"/>
                </a:ext>
              </a:extLst>
            </p:cNvPr>
            <p:cNvSpPr/>
            <p:nvPr/>
          </p:nvSpPr>
          <p:spPr>
            <a:xfrm>
              <a:off x="8316874" y="1990124"/>
              <a:ext cx="62840" cy="61453"/>
            </a:xfrm>
            <a:custGeom>
              <a:avLst/>
              <a:gdLst>
                <a:gd name="connsiteX0" fmla="*/ 37116 w 48006"/>
                <a:gd name="connsiteY0" fmla="*/ 40015 h 46946"/>
                <a:gd name="connsiteX1" fmla="*/ 2825 w 48006"/>
                <a:gd name="connsiteY1" fmla="*/ 40015 h 46946"/>
                <a:gd name="connsiteX2" fmla="*/ 2825 w 48006"/>
                <a:gd name="connsiteY2" fmla="*/ 6678 h 46946"/>
                <a:gd name="connsiteX3" fmla="*/ 37116 w 48006"/>
                <a:gd name="connsiteY3" fmla="*/ 6678 h 46946"/>
                <a:gd name="connsiteX4" fmla="*/ 37116 w 48006"/>
                <a:gd name="connsiteY4" fmla="*/ 40015 h 46946"/>
                <a:gd name="connsiteX5" fmla="*/ 9587 w 48006"/>
                <a:gd name="connsiteY5" fmla="*/ 34110 h 46946"/>
                <a:gd name="connsiteX6" fmla="*/ 19968 w 48006"/>
                <a:gd name="connsiteY6" fmla="*/ 38206 h 46946"/>
                <a:gd name="connsiteX7" fmla="*/ 30256 w 48006"/>
                <a:gd name="connsiteY7" fmla="*/ 34110 h 46946"/>
                <a:gd name="connsiteX8" fmla="*/ 30256 w 48006"/>
                <a:gd name="connsiteY8" fmla="*/ 12583 h 46946"/>
                <a:gd name="connsiteX9" fmla="*/ 19968 w 48006"/>
                <a:gd name="connsiteY9" fmla="*/ 8392 h 46946"/>
                <a:gd name="connsiteX10" fmla="*/ 9587 w 48006"/>
                <a:gd name="connsiteY10" fmla="*/ 12583 h 46946"/>
                <a:gd name="connsiteX11" fmla="*/ 9587 w 48006"/>
                <a:gd name="connsiteY11"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7116" y="40015"/>
                  </a:moveTo>
                  <a:cubicBezTo>
                    <a:pt x="27493" y="49017"/>
                    <a:pt x="12448" y="49017"/>
                    <a:pt x="2825" y="40015"/>
                  </a:cubicBezTo>
                  <a:cubicBezTo>
                    <a:pt x="-6319" y="30776"/>
                    <a:pt x="-6319" y="15917"/>
                    <a:pt x="2825" y="6678"/>
                  </a:cubicBezTo>
                  <a:cubicBezTo>
                    <a:pt x="12448" y="-2466"/>
                    <a:pt x="27493" y="-2466"/>
                    <a:pt x="37116" y="6678"/>
                  </a:cubicBezTo>
                  <a:cubicBezTo>
                    <a:pt x="46259" y="15917"/>
                    <a:pt x="46259" y="30776"/>
                    <a:pt x="37116" y="40015"/>
                  </a:cubicBezTo>
                  <a:close/>
                  <a:moveTo>
                    <a:pt x="9587" y="34110"/>
                  </a:moveTo>
                  <a:cubicBezTo>
                    <a:pt x="12350" y="36853"/>
                    <a:pt x="16066" y="38339"/>
                    <a:pt x="19968" y="38206"/>
                  </a:cubicBezTo>
                  <a:cubicBezTo>
                    <a:pt x="23782" y="38358"/>
                    <a:pt x="27591" y="36872"/>
                    <a:pt x="30256" y="34110"/>
                  </a:cubicBezTo>
                  <a:cubicBezTo>
                    <a:pt x="35688" y="27976"/>
                    <a:pt x="35688" y="18718"/>
                    <a:pt x="30256" y="12583"/>
                  </a:cubicBezTo>
                  <a:cubicBezTo>
                    <a:pt x="27591" y="9802"/>
                    <a:pt x="23875" y="8278"/>
                    <a:pt x="19968" y="8392"/>
                  </a:cubicBezTo>
                  <a:cubicBezTo>
                    <a:pt x="16066" y="8297"/>
                    <a:pt x="12350" y="9812"/>
                    <a:pt x="9587" y="12583"/>
                  </a:cubicBezTo>
                  <a:cubicBezTo>
                    <a:pt x="4253" y="18765"/>
                    <a:pt x="4253" y="27928"/>
                    <a:pt x="9587" y="34110"/>
                  </a:cubicBezTo>
                  <a:close/>
                </a:path>
              </a:pathLst>
            </a:custGeom>
            <a:solidFill>
              <a:srgbClr val="6D6E71"/>
            </a:solidFill>
            <a:ln w="9525" cap="flat">
              <a:noFill/>
              <a:prstDash val="solid"/>
              <a:miter/>
            </a:ln>
          </p:spPr>
          <p:txBody>
            <a:bodyPr rtlCol="0" anchor="ctr"/>
            <a:lstStyle/>
            <a:p>
              <a:endParaRPr lang="en-US"/>
            </a:p>
          </p:txBody>
        </p:sp>
        <p:sp>
          <p:nvSpPr>
            <p:cNvPr id="1698" name="Freeform: Shape 1697">
              <a:extLst>
                <a:ext uri="{FF2B5EF4-FFF2-40B4-BE49-F238E27FC236}">
                  <a16:creationId xmlns:a16="http://schemas.microsoft.com/office/drawing/2014/main" id="{E0411B19-8618-4908-9C40-0272CE415AAB}"/>
                </a:ext>
              </a:extLst>
            </p:cNvPr>
            <p:cNvSpPr/>
            <p:nvPr/>
          </p:nvSpPr>
          <p:spPr>
            <a:xfrm>
              <a:off x="8420549" y="1990116"/>
              <a:ext cx="55421" cy="61483"/>
            </a:xfrm>
            <a:custGeom>
              <a:avLst/>
              <a:gdLst>
                <a:gd name="connsiteX0" fmla="*/ 19348 w 42338"/>
                <a:gd name="connsiteY0" fmla="*/ 46784 h 46969"/>
                <a:gd name="connsiteX1" fmla="*/ 2968 w 42338"/>
                <a:gd name="connsiteY1" fmla="*/ 40307 h 46969"/>
                <a:gd name="connsiteX2" fmla="*/ 2968 w 42338"/>
                <a:gd name="connsiteY2" fmla="*/ 6398 h 46969"/>
                <a:gd name="connsiteX3" fmla="*/ 20399 w 42338"/>
                <a:gd name="connsiteY3" fmla="*/ -174 h 46969"/>
                <a:gd name="connsiteX4" fmla="*/ 37831 w 42338"/>
                <a:gd name="connsiteY4" fmla="*/ 6970 h 46969"/>
                <a:gd name="connsiteX5" fmla="*/ 32208 w 42338"/>
                <a:gd name="connsiteY5" fmla="*/ 13923 h 46969"/>
                <a:gd name="connsiteX6" fmla="*/ 20302 w 42338"/>
                <a:gd name="connsiteY6" fmla="*/ 8780 h 46969"/>
                <a:gd name="connsiteX7" fmla="*/ 9823 w 42338"/>
                <a:gd name="connsiteY7" fmla="*/ 12780 h 46969"/>
                <a:gd name="connsiteX8" fmla="*/ 5442 w 42338"/>
                <a:gd name="connsiteY8" fmla="*/ 23067 h 46969"/>
                <a:gd name="connsiteX9" fmla="*/ 9823 w 42338"/>
                <a:gd name="connsiteY9" fmla="*/ 33735 h 46969"/>
                <a:gd name="connsiteX10" fmla="*/ 20590 w 42338"/>
                <a:gd name="connsiteY10" fmla="*/ 38117 h 46969"/>
                <a:gd name="connsiteX11" fmla="*/ 32589 w 42338"/>
                <a:gd name="connsiteY11" fmla="*/ 32211 h 46969"/>
                <a:gd name="connsiteX12" fmla="*/ 38305 w 42338"/>
                <a:gd name="connsiteY12" fmla="*/ 38402 h 46969"/>
                <a:gd name="connsiteX13" fmla="*/ 19348 w 42338"/>
                <a:gd name="connsiteY13" fmla="*/ 46784 h 46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338" h="46969">
                  <a:moveTo>
                    <a:pt x="19348" y="46784"/>
                  </a:moveTo>
                  <a:cubicBezTo>
                    <a:pt x="13256" y="46918"/>
                    <a:pt x="7349" y="44584"/>
                    <a:pt x="2968" y="40307"/>
                  </a:cubicBezTo>
                  <a:cubicBezTo>
                    <a:pt x="-6366" y="30935"/>
                    <a:pt x="-6366" y="15771"/>
                    <a:pt x="2968" y="6398"/>
                  </a:cubicBezTo>
                  <a:cubicBezTo>
                    <a:pt x="7730" y="2036"/>
                    <a:pt x="13921" y="-317"/>
                    <a:pt x="20399" y="-174"/>
                  </a:cubicBezTo>
                  <a:cubicBezTo>
                    <a:pt x="26971" y="-298"/>
                    <a:pt x="33259" y="2284"/>
                    <a:pt x="37831" y="6970"/>
                  </a:cubicBezTo>
                  <a:lnTo>
                    <a:pt x="32208" y="13923"/>
                  </a:lnTo>
                  <a:cubicBezTo>
                    <a:pt x="28971" y="10808"/>
                    <a:pt x="24781" y="8980"/>
                    <a:pt x="20302" y="8780"/>
                  </a:cubicBezTo>
                  <a:cubicBezTo>
                    <a:pt x="16400" y="8722"/>
                    <a:pt x="12684" y="10151"/>
                    <a:pt x="9823" y="12780"/>
                  </a:cubicBezTo>
                  <a:cubicBezTo>
                    <a:pt x="6875" y="15390"/>
                    <a:pt x="5349" y="19162"/>
                    <a:pt x="5442" y="23067"/>
                  </a:cubicBezTo>
                  <a:cubicBezTo>
                    <a:pt x="5349" y="27077"/>
                    <a:pt x="6968" y="30935"/>
                    <a:pt x="9823" y="33735"/>
                  </a:cubicBezTo>
                  <a:cubicBezTo>
                    <a:pt x="12684" y="36602"/>
                    <a:pt x="16590" y="38193"/>
                    <a:pt x="20590" y="38117"/>
                  </a:cubicBezTo>
                  <a:cubicBezTo>
                    <a:pt x="25255" y="37907"/>
                    <a:pt x="29543" y="35773"/>
                    <a:pt x="32589" y="32211"/>
                  </a:cubicBezTo>
                  <a:lnTo>
                    <a:pt x="38305" y="38402"/>
                  </a:lnTo>
                  <a:cubicBezTo>
                    <a:pt x="33352" y="43660"/>
                    <a:pt x="26590" y="46689"/>
                    <a:pt x="19348" y="46784"/>
                  </a:cubicBezTo>
                  <a:close/>
                </a:path>
              </a:pathLst>
            </a:custGeom>
            <a:solidFill>
              <a:srgbClr val="6D6E71"/>
            </a:solidFill>
            <a:ln w="9525" cap="flat">
              <a:noFill/>
              <a:prstDash val="solid"/>
              <a:miter/>
            </a:ln>
          </p:spPr>
          <p:txBody>
            <a:bodyPr rtlCol="0" anchor="ctr"/>
            <a:lstStyle/>
            <a:p>
              <a:endParaRPr lang="en-US"/>
            </a:p>
          </p:txBody>
        </p:sp>
        <p:sp>
          <p:nvSpPr>
            <p:cNvPr id="1699" name="Freeform: Shape 1698">
              <a:extLst>
                <a:ext uri="{FF2B5EF4-FFF2-40B4-BE49-F238E27FC236}">
                  <a16:creationId xmlns:a16="http://schemas.microsoft.com/office/drawing/2014/main" id="{0E2DB415-ACB4-4A4A-9A4A-FC625310B7EC}"/>
                </a:ext>
              </a:extLst>
            </p:cNvPr>
            <p:cNvSpPr/>
            <p:nvPr/>
          </p:nvSpPr>
          <p:spPr>
            <a:xfrm>
              <a:off x="8484446" y="1990124"/>
              <a:ext cx="62840" cy="61453"/>
            </a:xfrm>
            <a:custGeom>
              <a:avLst/>
              <a:gdLst>
                <a:gd name="connsiteX0" fmla="*/ 37116 w 48006"/>
                <a:gd name="connsiteY0" fmla="*/ 40015 h 46946"/>
                <a:gd name="connsiteX1" fmla="*/ 2825 w 48006"/>
                <a:gd name="connsiteY1" fmla="*/ 40015 h 46946"/>
                <a:gd name="connsiteX2" fmla="*/ 2825 w 48006"/>
                <a:gd name="connsiteY2" fmla="*/ 6678 h 46946"/>
                <a:gd name="connsiteX3" fmla="*/ 37116 w 48006"/>
                <a:gd name="connsiteY3" fmla="*/ 6678 h 46946"/>
                <a:gd name="connsiteX4" fmla="*/ 37116 w 48006"/>
                <a:gd name="connsiteY4" fmla="*/ 40015 h 46946"/>
                <a:gd name="connsiteX5" fmla="*/ 9685 w 48006"/>
                <a:gd name="connsiteY5" fmla="*/ 34110 h 46946"/>
                <a:gd name="connsiteX6" fmla="*/ 19973 w 48006"/>
                <a:gd name="connsiteY6" fmla="*/ 38206 h 46946"/>
                <a:gd name="connsiteX7" fmla="*/ 30353 w 48006"/>
                <a:gd name="connsiteY7" fmla="*/ 34110 h 46946"/>
                <a:gd name="connsiteX8" fmla="*/ 30353 w 48006"/>
                <a:gd name="connsiteY8" fmla="*/ 12583 h 46946"/>
                <a:gd name="connsiteX9" fmla="*/ 19973 w 48006"/>
                <a:gd name="connsiteY9" fmla="*/ 8392 h 46946"/>
                <a:gd name="connsiteX10" fmla="*/ 9685 w 48006"/>
                <a:gd name="connsiteY10" fmla="*/ 12583 h 46946"/>
                <a:gd name="connsiteX11" fmla="*/ 9685 w 48006"/>
                <a:gd name="connsiteY11"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7116" y="40015"/>
                  </a:moveTo>
                  <a:cubicBezTo>
                    <a:pt x="27493" y="49017"/>
                    <a:pt x="12448" y="49017"/>
                    <a:pt x="2825" y="40015"/>
                  </a:cubicBezTo>
                  <a:cubicBezTo>
                    <a:pt x="-6319" y="30776"/>
                    <a:pt x="-6319" y="15917"/>
                    <a:pt x="2825" y="6678"/>
                  </a:cubicBezTo>
                  <a:cubicBezTo>
                    <a:pt x="12448" y="-2466"/>
                    <a:pt x="27493" y="-2466"/>
                    <a:pt x="37116" y="6678"/>
                  </a:cubicBezTo>
                  <a:cubicBezTo>
                    <a:pt x="46259" y="15917"/>
                    <a:pt x="46259" y="30776"/>
                    <a:pt x="37116" y="40015"/>
                  </a:cubicBezTo>
                  <a:close/>
                  <a:moveTo>
                    <a:pt x="9685" y="34110"/>
                  </a:moveTo>
                  <a:cubicBezTo>
                    <a:pt x="12350" y="36853"/>
                    <a:pt x="16159" y="38339"/>
                    <a:pt x="19973" y="38206"/>
                  </a:cubicBezTo>
                  <a:cubicBezTo>
                    <a:pt x="23875" y="38339"/>
                    <a:pt x="27591" y="36853"/>
                    <a:pt x="30353" y="34110"/>
                  </a:cubicBezTo>
                  <a:cubicBezTo>
                    <a:pt x="35781" y="27976"/>
                    <a:pt x="35781" y="18718"/>
                    <a:pt x="30353" y="12583"/>
                  </a:cubicBezTo>
                  <a:cubicBezTo>
                    <a:pt x="27591" y="9812"/>
                    <a:pt x="23875" y="8297"/>
                    <a:pt x="19973" y="8392"/>
                  </a:cubicBezTo>
                  <a:cubicBezTo>
                    <a:pt x="16066" y="8288"/>
                    <a:pt x="12350" y="9812"/>
                    <a:pt x="9685" y="12583"/>
                  </a:cubicBezTo>
                  <a:cubicBezTo>
                    <a:pt x="4253" y="18718"/>
                    <a:pt x="4253" y="27976"/>
                    <a:pt x="9685" y="34110"/>
                  </a:cubicBezTo>
                  <a:close/>
                </a:path>
              </a:pathLst>
            </a:custGeom>
            <a:solidFill>
              <a:srgbClr val="6D6E71"/>
            </a:solidFill>
            <a:ln w="9525" cap="flat">
              <a:noFill/>
              <a:prstDash val="solid"/>
              <a:miter/>
            </a:ln>
          </p:spPr>
          <p:txBody>
            <a:bodyPr rtlCol="0" anchor="ctr"/>
            <a:lstStyle/>
            <a:p>
              <a:endParaRPr lang="en-US"/>
            </a:p>
          </p:txBody>
        </p:sp>
        <p:sp>
          <p:nvSpPr>
            <p:cNvPr id="1700" name="Freeform: Shape 1699">
              <a:extLst>
                <a:ext uri="{FF2B5EF4-FFF2-40B4-BE49-F238E27FC236}">
                  <a16:creationId xmlns:a16="http://schemas.microsoft.com/office/drawing/2014/main" id="{21A42888-20EC-43E6-A88A-94233FA18E84}"/>
                </a:ext>
              </a:extLst>
            </p:cNvPr>
            <p:cNvSpPr/>
            <p:nvPr/>
          </p:nvSpPr>
          <p:spPr>
            <a:xfrm>
              <a:off x="8561628" y="1990551"/>
              <a:ext cx="96317" cy="61166"/>
            </a:xfrm>
            <a:custGeom>
              <a:avLst/>
              <a:gdLst>
                <a:gd name="connsiteX0" fmla="*/ 5492 w 73580"/>
                <a:gd name="connsiteY0" fmla="*/ 21497 h 46727"/>
                <a:gd name="connsiteX1" fmla="*/ 5492 w 73580"/>
                <a:gd name="connsiteY1" fmla="*/ 46167 h 46727"/>
                <a:gd name="connsiteX2" fmla="*/ -4033 w 73580"/>
                <a:gd name="connsiteY2" fmla="*/ 46167 h 46727"/>
                <a:gd name="connsiteX3" fmla="*/ -4033 w 73580"/>
                <a:gd name="connsiteY3" fmla="*/ 542 h 46727"/>
                <a:gd name="connsiteX4" fmla="*/ 5492 w 73580"/>
                <a:gd name="connsiteY4" fmla="*/ 542 h 46727"/>
                <a:gd name="connsiteX5" fmla="*/ 5492 w 73580"/>
                <a:gd name="connsiteY5" fmla="*/ 8924 h 46727"/>
                <a:gd name="connsiteX6" fmla="*/ 11776 w 73580"/>
                <a:gd name="connsiteY6" fmla="*/ 2257 h 46727"/>
                <a:gd name="connsiteX7" fmla="*/ 20733 w 73580"/>
                <a:gd name="connsiteY7" fmla="*/ -125 h 46727"/>
                <a:gd name="connsiteX8" fmla="*/ 35397 w 73580"/>
                <a:gd name="connsiteY8" fmla="*/ 8829 h 46727"/>
                <a:gd name="connsiteX9" fmla="*/ 52257 w 73580"/>
                <a:gd name="connsiteY9" fmla="*/ -125 h 46727"/>
                <a:gd name="connsiteX10" fmla="*/ 64735 w 73580"/>
                <a:gd name="connsiteY10" fmla="*/ 4638 h 46727"/>
                <a:gd name="connsiteX11" fmla="*/ 69498 w 73580"/>
                <a:gd name="connsiteY11" fmla="*/ 18259 h 46727"/>
                <a:gd name="connsiteX12" fmla="*/ 69498 w 73580"/>
                <a:gd name="connsiteY12" fmla="*/ 46167 h 46727"/>
                <a:gd name="connsiteX13" fmla="*/ 59973 w 73580"/>
                <a:gd name="connsiteY13" fmla="*/ 46167 h 46727"/>
                <a:gd name="connsiteX14" fmla="*/ 59973 w 73580"/>
                <a:gd name="connsiteY14" fmla="*/ 21116 h 46727"/>
                <a:gd name="connsiteX15" fmla="*/ 49494 w 73580"/>
                <a:gd name="connsiteY15" fmla="*/ 8543 h 46727"/>
                <a:gd name="connsiteX16" fmla="*/ 41020 w 73580"/>
                <a:gd name="connsiteY16" fmla="*/ 11686 h 46727"/>
                <a:gd name="connsiteX17" fmla="*/ 37211 w 73580"/>
                <a:gd name="connsiteY17" fmla="*/ 21211 h 46727"/>
                <a:gd name="connsiteX18" fmla="*/ 37211 w 73580"/>
                <a:gd name="connsiteY18" fmla="*/ 46548 h 46727"/>
                <a:gd name="connsiteX19" fmla="*/ 27686 w 73580"/>
                <a:gd name="connsiteY19" fmla="*/ 46548 h 46727"/>
                <a:gd name="connsiteX20" fmla="*/ 27686 w 73580"/>
                <a:gd name="connsiteY20" fmla="*/ 21497 h 46727"/>
                <a:gd name="connsiteX21" fmla="*/ 25398 w 73580"/>
                <a:gd name="connsiteY21" fmla="*/ 11972 h 46727"/>
                <a:gd name="connsiteX22" fmla="*/ 18064 w 73580"/>
                <a:gd name="connsiteY22" fmla="*/ 8924 h 46727"/>
                <a:gd name="connsiteX23" fmla="*/ 9394 w 73580"/>
                <a:gd name="connsiteY23" fmla="*/ 12258 h 46727"/>
                <a:gd name="connsiteX24" fmla="*/ 5492 w 73580"/>
                <a:gd name="connsiteY24" fmla="*/ 21497 h 46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580" h="46727">
                  <a:moveTo>
                    <a:pt x="5492" y="21497"/>
                  </a:moveTo>
                  <a:lnTo>
                    <a:pt x="5492" y="46167"/>
                  </a:lnTo>
                  <a:lnTo>
                    <a:pt x="-4033" y="46167"/>
                  </a:lnTo>
                  <a:lnTo>
                    <a:pt x="-4033" y="542"/>
                  </a:lnTo>
                  <a:lnTo>
                    <a:pt x="5492" y="542"/>
                  </a:lnTo>
                  <a:lnTo>
                    <a:pt x="5492" y="8924"/>
                  </a:lnTo>
                  <a:cubicBezTo>
                    <a:pt x="6920" y="6124"/>
                    <a:pt x="9111" y="3809"/>
                    <a:pt x="11776" y="2257"/>
                  </a:cubicBezTo>
                  <a:cubicBezTo>
                    <a:pt x="14538" y="704"/>
                    <a:pt x="17589" y="-115"/>
                    <a:pt x="20733" y="-125"/>
                  </a:cubicBezTo>
                  <a:cubicBezTo>
                    <a:pt x="27016" y="-677"/>
                    <a:pt x="33016" y="2952"/>
                    <a:pt x="35397" y="8829"/>
                  </a:cubicBezTo>
                  <a:cubicBezTo>
                    <a:pt x="39211" y="3218"/>
                    <a:pt x="45494" y="-134"/>
                    <a:pt x="52257" y="-125"/>
                  </a:cubicBezTo>
                  <a:cubicBezTo>
                    <a:pt x="56926" y="-315"/>
                    <a:pt x="61400" y="1409"/>
                    <a:pt x="64735" y="4638"/>
                  </a:cubicBezTo>
                  <a:cubicBezTo>
                    <a:pt x="68070" y="8343"/>
                    <a:pt x="69879" y="13258"/>
                    <a:pt x="69498" y="18259"/>
                  </a:cubicBezTo>
                  <a:lnTo>
                    <a:pt x="69498" y="46167"/>
                  </a:lnTo>
                  <a:lnTo>
                    <a:pt x="59973" y="46167"/>
                  </a:lnTo>
                  <a:lnTo>
                    <a:pt x="59973" y="21116"/>
                  </a:lnTo>
                  <a:cubicBezTo>
                    <a:pt x="59973" y="12734"/>
                    <a:pt x="56452" y="8543"/>
                    <a:pt x="49494" y="8543"/>
                  </a:cubicBezTo>
                  <a:cubicBezTo>
                    <a:pt x="46355" y="8495"/>
                    <a:pt x="43304" y="9619"/>
                    <a:pt x="41020" y="11686"/>
                  </a:cubicBezTo>
                  <a:cubicBezTo>
                    <a:pt x="38351" y="14106"/>
                    <a:pt x="36923" y="17620"/>
                    <a:pt x="37211" y="21211"/>
                  </a:cubicBezTo>
                  <a:lnTo>
                    <a:pt x="37211" y="46548"/>
                  </a:lnTo>
                  <a:lnTo>
                    <a:pt x="27686" y="46548"/>
                  </a:lnTo>
                  <a:lnTo>
                    <a:pt x="27686" y="21497"/>
                  </a:lnTo>
                  <a:cubicBezTo>
                    <a:pt x="27970" y="18163"/>
                    <a:pt x="27114" y="14829"/>
                    <a:pt x="25398" y="11972"/>
                  </a:cubicBezTo>
                  <a:cubicBezTo>
                    <a:pt x="23589" y="9858"/>
                    <a:pt x="20826" y="8724"/>
                    <a:pt x="18064" y="8924"/>
                  </a:cubicBezTo>
                  <a:cubicBezTo>
                    <a:pt x="14827" y="8895"/>
                    <a:pt x="11776" y="10086"/>
                    <a:pt x="9394" y="12258"/>
                  </a:cubicBezTo>
                  <a:cubicBezTo>
                    <a:pt x="6822" y="14639"/>
                    <a:pt x="5395" y="18001"/>
                    <a:pt x="5492" y="21497"/>
                  </a:cubicBezTo>
                  <a:close/>
                </a:path>
              </a:pathLst>
            </a:custGeom>
            <a:solidFill>
              <a:srgbClr val="6D6E71"/>
            </a:solidFill>
            <a:ln w="9525" cap="flat">
              <a:noFill/>
              <a:prstDash val="solid"/>
              <a:miter/>
            </a:ln>
          </p:spPr>
          <p:txBody>
            <a:bodyPr rtlCol="0" anchor="ctr"/>
            <a:lstStyle/>
            <a:p>
              <a:endParaRPr lang="en-US"/>
            </a:p>
          </p:txBody>
        </p:sp>
        <p:sp>
          <p:nvSpPr>
            <p:cNvPr id="1701" name="Freeform: Shape 1700">
              <a:extLst>
                <a:ext uri="{FF2B5EF4-FFF2-40B4-BE49-F238E27FC236}">
                  <a16:creationId xmlns:a16="http://schemas.microsoft.com/office/drawing/2014/main" id="{F46D8F39-C89C-468A-8F17-F32F5301DE5F}"/>
                </a:ext>
              </a:extLst>
            </p:cNvPr>
            <p:cNvSpPr/>
            <p:nvPr/>
          </p:nvSpPr>
          <p:spPr>
            <a:xfrm>
              <a:off x="8675461" y="1990118"/>
              <a:ext cx="61001" cy="82420"/>
            </a:xfrm>
            <a:custGeom>
              <a:avLst/>
              <a:gdLst>
                <a:gd name="connsiteX0" fmla="*/ 20352 w 46601"/>
                <a:gd name="connsiteY0" fmla="*/ -175 h 62964"/>
                <a:gd name="connsiteX1" fmla="*/ 35974 w 46601"/>
                <a:gd name="connsiteY1" fmla="*/ 6206 h 62964"/>
                <a:gd name="connsiteX2" fmla="*/ 42546 w 46601"/>
                <a:gd name="connsiteY2" fmla="*/ 23066 h 62964"/>
                <a:gd name="connsiteX3" fmla="*/ 36067 w 46601"/>
                <a:gd name="connsiteY3" fmla="*/ 40211 h 62964"/>
                <a:gd name="connsiteX4" fmla="*/ 7683 w 46601"/>
                <a:gd name="connsiteY4" fmla="*/ 41582 h 62964"/>
                <a:gd name="connsiteX5" fmla="*/ 5492 w 46601"/>
                <a:gd name="connsiteY5" fmla="*/ 39258 h 62964"/>
                <a:gd name="connsiteX6" fmla="*/ 5492 w 46601"/>
                <a:gd name="connsiteY6" fmla="*/ 62785 h 62964"/>
                <a:gd name="connsiteX7" fmla="*/ -4033 w 46601"/>
                <a:gd name="connsiteY7" fmla="*/ 62785 h 62964"/>
                <a:gd name="connsiteX8" fmla="*/ -4033 w 46601"/>
                <a:gd name="connsiteY8" fmla="*/ 492 h 62964"/>
                <a:gd name="connsiteX9" fmla="*/ 5492 w 46601"/>
                <a:gd name="connsiteY9" fmla="*/ 492 h 62964"/>
                <a:gd name="connsiteX10" fmla="*/ 5492 w 46601"/>
                <a:gd name="connsiteY10" fmla="*/ 8493 h 62964"/>
                <a:gd name="connsiteX11" fmla="*/ 20352 w 46601"/>
                <a:gd name="connsiteY11" fmla="*/ -175 h 62964"/>
                <a:gd name="connsiteX12" fmla="*/ 5302 w 46601"/>
                <a:gd name="connsiteY12" fmla="*/ 23447 h 62964"/>
                <a:gd name="connsiteX13" fmla="*/ 9301 w 46601"/>
                <a:gd name="connsiteY13" fmla="*/ 34115 h 62964"/>
                <a:gd name="connsiteX14" fmla="*/ 18826 w 46601"/>
                <a:gd name="connsiteY14" fmla="*/ 38210 h 62964"/>
                <a:gd name="connsiteX15" fmla="*/ 28351 w 46601"/>
                <a:gd name="connsiteY15" fmla="*/ 34115 h 62964"/>
                <a:gd name="connsiteX16" fmla="*/ 32542 w 46601"/>
                <a:gd name="connsiteY16" fmla="*/ 23447 h 62964"/>
                <a:gd name="connsiteX17" fmla="*/ 29114 w 46601"/>
                <a:gd name="connsiteY17" fmla="*/ 12302 h 62964"/>
                <a:gd name="connsiteX18" fmla="*/ 19589 w 46601"/>
                <a:gd name="connsiteY18" fmla="*/ 7921 h 62964"/>
                <a:gd name="connsiteX19" fmla="*/ 10064 w 46601"/>
                <a:gd name="connsiteY19" fmla="*/ 12302 h 62964"/>
                <a:gd name="connsiteX20" fmla="*/ 5302 w 46601"/>
                <a:gd name="connsiteY20" fmla="*/ 23447 h 62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2964">
                  <a:moveTo>
                    <a:pt x="20352" y="-175"/>
                  </a:moveTo>
                  <a:cubicBezTo>
                    <a:pt x="26258" y="-299"/>
                    <a:pt x="31877" y="2016"/>
                    <a:pt x="35974" y="6206"/>
                  </a:cubicBezTo>
                  <a:cubicBezTo>
                    <a:pt x="40448" y="10636"/>
                    <a:pt x="42829" y="16770"/>
                    <a:pt x="42546" y="23066"/>
                  </a:cubicBezTo>
                  <a:cubicBezTo>
                    <a:pt x="42829" y="29419"/>
                    <a:pt x="40448" y="35610"/>
                    <a:pt x="36067" y="40211"/>
                  </a:cubicBezTo>
                  <a:cubicBezTo>
                    <a:pt x="28640" y="48431"/>
                    <a:pt x="15873" y="49040"/>
                    <a:pt x="7683" y="41582"/>
                  </a:cubicBezTo>
                  <a:cubicBezTo>
                    <a:pt x="6920" y="40868"/>
                    <a:pt x="6157" y="40087"/>
                    <a:pt x="5492" y="39258"/>
                  </a:cubicBezTo>
                  <a:lnTo>
                    <a:pt x="5492" y="62785"/>
                  </a:lnTo>
                  <a:lnTo>
                    <a:pt x="-4033" y="62785"/>
                  </a:lnTo>
                  <a:lnTo>
                    <a:pt x="-4033" y="492"/>
                  </a:lnTo>
                  <a:lnTo>
                    <a:pt x="5492" y="492"/>
                  </a:lnTo>
                  <a:lnTo>
                    <a:pt x="5492" y="8493"/>
                  </a:lnTo>
                  <a:cubicBezTo>
                    <a:pt x="8539" y="3149"/>
                    <a:pt x="14161" y="-156"/>
                    <a:pt x="20352" y="-175"/>
                  </a:cubicBezTo>
                  <a:close/>
                  <a:moveTo>
                    <a:pt x="5302" y="23447"/>
                  </a:moveTo>
                  <a:cubicBezTo>
                    <a:pt x="5208" y="27390"/>
                    <a:pt x="6636" y="31229"/>
                    <a:pt x="9301" y="34115"/>
                  </a:cubicBezTo>
                  <a:cubicBezTo>
                    <a:pt x="11780" y="36782"/>
                    <a:pt x="15208" y="38277"/>
                    <a:pt x="18826" y="38210"/>
                  </a:cubicBezTo>
                  <a:cubicBezTo>
                    <a:pt x="22445" y="38163"/>
                    <a:pt x="25877" y="36686"/>
                    <a:pt x="28351" y="34115"/>
                  </a:cubicBezTo>
                  <a:cubicBezTo>
                    <a:pt x="31212" y="31295"/>
                    <a:pt x="32732" y="27428"/>
                    <a:pt x="32542" y="23447"/>
                  </a:cubicBezTo>
                  <a:cubicBezTo>
                    <a:pt x="32923" y="19418"/>
                    <a:pt x="31686" y="15398"/>
                    <a:pt x="29114" y="12302"/>
                  </a:cubicBezTo>
                  <a:cubicBezTo>
                    <a:pt x="26640" y="9616"/>
                    <a:pt x="23207" y="8035"/>
                    <a:pt x="19589" y="7921"/>
                  </a:cubicBezTo>
                  <a:cubicBezTo>
                    <a:pt x="15971" y="7921"/>
                    <a:pt x="12445" y="9521"/>
                    <a:pt x="10064" y="12302"/>
                  </a:cubicBezTo>
                  <a:cubicBezTo>
                    <a:pt x="7018" y="15208"/>
                    <a:pt x="5302" y="19237"/>
                    <a:pt x="5302" y="23447"/>
                  </a:cubicBezTo>
                  <a:close/>
                </a:path>
              </a:pathLst>
            </a:custGeom>
            <a:solidFill>
              <a:srgbClr val="6D6E71"/>
            </a:solidFill>
            <a:ln w="9525" cap="flat">
              <a:noFill/>
              <a:prstDash val="solid"/>
              <a:miter/>
            </a:ln>
          </p:spPr>
          <p:txBody>
            <a:bodyPr rtlCol="0" anchor="ctr"/>
            <a:lstStyle/>
            <a:p>
              <a:endParaRPr lang="en-US"/>
            </a:p>
          </p:txBody>
        </p:sp>
        <p:sp>
          <p:nvSpPr>
            <p:cNvPr id="1702" name="Freeform: Shape 1701">
              <a:extLst>
                <a:ext uri="{FF2B5EF4-FFF2-40B4-BE49-F238E27FC236}">
                  <a16:creationId xmlns:a16="http://schemas.microsoft.com/office/drawing/2014/main" id="{F97C6CC7-48DF-41F7-9598-50AF809EB075}"/>
                </a:ext>
              </a:extLst>
            </p:cNvPr>
            <p:cNvSpPr/>
            <p:nvPr/>
          </p:nvSpPr>
          <p:spPr>
            <a:xfrm>
              <a:off x="8750892" y="1967431"/>
              <a:ext cx="12468" cy="83287"/>
            </a:xfrm>
            <a:custGeom>
              <a:avLst/>
              <a:gdLst>
                <a:gd name="connsiteX0" fmla="*/ 5492 w 9525"/>
                <a:gd name="connsiteY0" fmla="*/ 63447 h 63626"/>
                <a:gd name="connsiteX1" fmla="*/ -4033 w 9525"/>
                <a:gd name="connsiteY1" fmla="*/ 63447 h 63626"/>
                <a:gd name="connsiteX2" fmla="*/ -4033 w 9525"/>
                <a:gd name="connsiteY2" fmla="*/ -180 h 63626"/>
                <a:gd name="connsiteX3" fmla="*/ 5492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5492" y="63447"/>
                  </a:moveTo>
                  <a:lnTo>
                    <a:pt x="-4033" y="63447"/>
                  </a:lnTo>
                  <a:lnTo>
                    <a:pt x="-4033" y="-180"/>
                  </a:lnTo>
                  <a:lnTo>
                    <a:pt x="5492" y="-180"/>
                  </a:lnTo>
                  <a:close/>
                </a:path>
              </a:pathLst>
            </a:custGeom>
            <a:solidFill>
              <a:srgbClr val="6D6E71"/>
            </a:solidFill>
            <a:ln w="9525" cap="flat">
              <a:noFill/>
              <a:prstDash val="solid"/>
              <a:miter/>
            </a:ln>
          </p:spPr>
          <p:txBody>
            <a:bodyPr rtlCol="0" anchor="ctr"/>
            <a:lstStyle/>
            <a:p>
              <a:endParaRPr lang="en-US"/>
            </a:p>
          </p:txBody>
        </p:sp>
        <p:sp>
          <p:nvSpPr>
            <p:cNvPr id="1703" name="Freeform: Shape 1702">
              <a:extLst>
                <a:ext uri="{FF2B5EF4-FFF2-40B4-BE49-F238E27FC236}">
                  <a16:creationId xmlns:a16="http://schemas.microsoft.com/office/drawing/2014/main" id="{040428E0-4318-4524-86A3-B795738B5673}"/>
                </a:ext>
              </a:extLst>
            </p:cNvPr>
            <p:cNvSpPr/>
            <p:nvPr/>
          </p:nvSpPr>
          <p:spPr>
            <a:xfrm>
              <a:off x="8777924" y="1990116"/>
              <a:ext cx="59405" cy="61494"/>
            </a:xfrm>
            <a:custGeom>
              <a:avLst/>
              <a:gdLst>
                <a:gd name="connsiteX0" fmla="*/ 41136 w 45382"/>
                <a:gd name="connsiteY0" fmla="*/ 27543 h 46978"/>
                <a:gd name="connsiteX1" fmla="*/ 5417 w 45382"/>
                <a:gd name="connsiteY1" fmla="*/ 27543 h 46978"/>
                <a:gd name="connsiteX2" fmla="*/ 9989 w 45382"/>
                <a:gd name="connsiteY2" fmla="*/ 35544 h 46978"/>
                <a:gd name="connsiteX3" fmla="*/ 32564 w 45382"/>
                <a:gd name="connsiteY3" fmla="*/ 33163 h 46978"/>
                <a:gd name="connsiteX4" fmla="*/ 38090 w 45382"/>
                <a:gd name="connsiteY4" fmla="*/ 39164 h 46978"/>
                <a:gd name="connsiteX5" fmla="*/ 19040 w 45382"/>
                <a:gd name="connsiteY5" fmla="*/ 46784 h 46978"/>
                <a:gd name="connsiteX6" fmla="*/ 2752 w 45382"/>
                <a:gd name="connsiteY6" fmla="*/ 40402 h 46978"/>
                <a:gd name="connsiteX7" fmla="*/ -4010 w 45382"/>
                <a:gd name="connsiteY7" fmla="*/ 23257 h 46978"/>
                <a:gd name="connsiteX8" fmla="*/ 2845 w 45382"/>
                <a:gd name="connsiteY8" fmla="*/ 6207 h 46978"/>
                <a:gd name="connsiteX9" fmla="*/ 19040 w 45382"/>
                <a:gd name="connsiteY9" fmla="*/ -175 h 46978"/>
                <a:gd name="connsiteX10" fmla="*/ 34848 w 45382"/>
                <a:gd name="connsiteY10" fmla="*/ 5445 h 46978"/>
                <a:gd name="connsiteX11" fmla="*/ 41327 w 45382"/>
                <a:gd name="connsiteY11" fmla="*/ 20971 h 46978"/>
                <a:gd name="connsiteX12" fmla="*/ 5417 w 45382"/>
                <a:gd name="connsiteY12" fmla="*/ 20018 h 46978"/>
                <a:gd name="connsiteX13" fmla="*/ 31518 w 45382"/>
                <a:gd name="connsiteY13" fmla="*/ 20018 h 46978"/>
                <a:gd name="connsiteX14" fmla="*/ 27895 w 45382"/>
                <a:gd name="connsiteY14" fmla="*/ 11160 h 46978"/>
                <a:gd name="connsiteX15" fmla="*/ 19040 w 45382"/>
                <a:gd name="connsiteY15" fmla="*/ 8112 h 46978"/>
                <a:gd name="connsiteX16" fmla="*/ 9515 w 45382"/>
                <a:gd name="connsiteY16" fmla="*/ 11256 h 46978"/>
                <a:gd name="connsiteX17" fmla="*/ 5417 w 45382"/>
                <a:gd name="connsiteY17" fmla="*/ 20018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82" h="46978">
                  <a:moveTo>
                    <a:pt x="41136" y="27543"/>
                  </a:moveTo>
                  <a:lnTo>
                    <a:pt x="5417" y="27543"/>
                  </a:lnTo>
                  <a:cubicBezTo>
                    <a:pt x="5608" y="30791"/>
                    <a:pt x="7226" y="33772"/>
                    <a:pt x="9989" y="35544"/>
                  </a:cubicBezTo>
                  <a:cubicBezTo>
                    <a:pt x="17040" y="40392"/>
                    <a:pt x="26658" y="39383"/>
                    <a:pt x="32564" y="33163"/>
                  </a:cubicBezTo>
                  <a:lnTo>
                    <a:pt x="38090" y="39164"/>
                  </a:lnTo>
                  <a:cubicBezTo>
                    <a:pt x="33136" y="44269"/>
                    <a:pt x="26183" y="47031"/>
                    <a:pt x="19040" y="46784"/>
                  </a:cubicBezTo>
                  <a:cubicBezTo>
                    <a:pt x="12942" y="46917"/>
                    <a:pt x="7133" y="44622"/>
                    <a:pt x="2752" y="40402"/>
                  </a:cubicBezTo>
                  <a:cubicBezTo>
                    <a:pt x="-1820" y="35925"/>
                    <a:pt x="-4299" y="29677"/>
                    <a:pt x="-4010" y="23257"/>
                  </a:cubicBezTo>
                  <a:cubicBezTo>
                    <a:pt x="-4299" y="16846"/>
                    <a:pt x="-1820" y="10617"/>
                    <a:pt x="2845" y="6207"/>
                  </a:cubicBezTo>
                  <a:cubicBezTo>
                    <a:pt x="7226" y="2026"/>
                    <a:pt x="13035" y="-270"/>
                    <a:pt x="19040" y="-175"/>
                  </a:cubicBezTo>
                  <a:cubicBezTo>
                    <a:pt x="24849" y="-298"/>
                    <a:pt x="30467" y="1702"/>
                    <a:pt x="34848" y="5445"/>
                  </a:cubicBezTo>
                  <a:cubicBezTo>
                    <a:pt x="39229" y="9379"/>
                    <a:pt x="41610" y="15084"/>
                    <a:pt x="41327" y="20971"/>
                  </a:cubicBezTo>
                  <a:close/>
                  <a:moveTo>
                    <a:pt x="5417" y="20018"/>
                  </a:moveTo>
                  <a:lnTo>
                    <a:pt x="31518" y="20018"/>
                  </a:lnTo>
                  <a:cubicBezTo>
                    <a:pt x="31802" y="16666"/>
                    <a:pt x="30467" y="13389"/>
                    <a:pt x="27895" y="11160"/>
                  </a:cubicBezTo>
                  <a:cubicBezTo>
                    <a:pt x="25421" y="9065"/>
                    <a:pt x="22277" y="7979"/>
                    <a:pt x="19040" y="8112"/>
                  </a:cubicBezTo>
                  <a:cubicBezTo>
                    <a:pt x="15607" y="8055"/>
                    <a:pt x="12277" y="9160"/>
                    <a:pt x="9515" y="11256"/>
                  </a:cubicBezTo>
                  <a:cubicBezTo>
                    <a:pt x="6845" y="13341"/>
                    <a:pt x="5324" y="16608"/>
                    <a:pt x="5417" y="20018"/>
                  </a:cubicBezTo>
                  <a:close/>
                </a:path>
              </a:pathLst>
            </a:custGeom>
            <a:solidFill>
              <a:srgbClr val="6D6E71"/>
            </a:solidFill>
            <a:ln w="9525" cap="flat">
              <a:noFill/>
              <a:prstDash val="solid"/>
              <a:miter/>
            </a:ln>
          </p:spPr>
          <p:txBody>
            <a:bodyPr rtlCol="0" anchor="ctr"/>
            <a:lstStyle/>
            <a:p>
              <a:endParaRPr lang="en-US"/>
            </a:p>
          </p:txBody>
        </p:sp>
        <p:sp>
          <p:nvSpPr>
            <p:cNvPr id="1704" name="Freeform: Shape 1703">
              <a:extLst>
                <a:ext uri="{FF2B5EF4-FFF2-40B4-BE49-F238E27FC236}">
                  <a16:creationId xmlns:a16="http://schemas.microsoft.com/office/drawing/2014/main" id="{2270FC24-71A8-48D1-8D23-EB99DE3D3362}"/>
                </a:ext>
              </a:extLst>
            </p:cNvPr>
            <p:cNvSpPr/>
            <p:nvPr/>
          </p:nvSpPr>
          <p:spPr>
            <a:xfrm>
              <a:off x="8846279" y="1972294"/>
              <a:ext cx="41514" cy="79302"/>
            </a:xfrm>
            <a:custGeom>
              <a:avLst/>
              <a:gdLst>
                <a:gd name="connsiteX0" fmla="*/ 11301 w 31714"/>
                <a:gd name="connsiteY0" fmla="*/ 21823 h 60582"/>
                <a:gd name="connsiteX1" fmla="*/ 11301 w 31714"/>
                <a:gd name="connsiteY1" fmla="*/ 44968 h 60582"/>
                <a:gd name="connsiteX2" fmla="*/ 13013 w 31714"/>
                <a:gd name="connsiteY2" fmla="*/ 50207 h 60582"/>
                <a:gd name="connsiteX3" fmla="*/ 17775 w 31714"/>
                <a:gd name="connsiteY3" fmla="*/ 52112 h 60582"/>
                <a:gd name="connsiteX4" fmla="*/ 23682 w 31714"/>
                <a:gd name="connsiteY4" fmla="*/ 49159 h 60582"/>
                <a:gd name="connsiteX5" fmla="*/ 27682 w 31714"/>
                <a:gd name="connsiteY5" fmla="*/ 55922 h 60582"/>
                <a:gd name="connsiteX6" fmla="*/ 16445 w 31714"/>
                <a:gd name="connsiteY6" fmla="*/ 60399 h 60582"/>
                <a:gd name="connsiteX7" fmla="*/ 6060 w 31714"/>
                <a:gd name="connsiteY7" fmla="*/ 56208 h 60582"/>
                <a:gd name="connsiteX8" fmla="*/ 1678 w 31714"/>
                <a:gd name="connsiteY8" fmla="*/ 44778 h 60582"/>
                <a:gd name="connsiteX9" fmla="*/ 1678 w 31714"/>
                <a:gd name="connsiteY9" fmla="*/ 21823 h 60582"/>
                <a:gd name="connsiteX10" fmla="*/ -4033 w 31714"/>
                <a:gd name="connsiteY10" fmla="*/ 21823 h 60582"/>
                <a:gd name="connsiteX11" fmla="*/ -4033 w 31714"/>
                <a:gd name="connsiteY11" fmla="*/ 14108 h 60582"/>
                <a:gd name="connsiteX12" fmla="*/ 1678 w 31714"/>
                <a:gd name="connsiteY12" fmla="*/ 14108 h 60582"/>
                <a:gd name="connsiteX13" fmla="*/ 1678 w 31714"/>
                <a:gd name="connsiteY13" fmla="*/ -180 h 60582"/>
                <a:gd name="connsiteX14" fmla="*/ 11203 w 31714"/>
                <a:gd name="connsiteY14" fmla="*/ -180 h 60582"/>
                <a:gd name="connsiteX15" fmla="*/ 11203 w 31714"/>
                <a:gd name="connsiteY15" fmla="*/ 14108 h 60582"/>
                <a:gd name="connsiteX16" fmla="*/ 23207 w 31714"/>
                <a:gd name="connsiteY16" fmla="*/ 14108 h 60582"/>
                <a:gd name="connsiteX17" fmla="*/ 23207 w 31714"/>
                <a:gd name="connsiteY17" fmla="*/ 21823 h 6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4" h="60582">
                  <a:moveTo>
                    <a:pt x="11301" y="21823"/>
                  </a:moveTo>
                  <a:lnTo>
                    <a:pt x="11301" y="44968"/>
                  </a:lnTo>
                  <a:cubicBezTo>
                    <a:pt x="11203" y="46864"/>
                    <a:pt x="11776" y="48731"/>
                    <a:pt x="13013" y="50207"/>
                  </a:cubicBezTo>
                  <a:cubicBezTo>
                    <a:pt x="14254" y="51503"/>
                    <a:pt x="15966" y="52198"/>
                    <a:pt x="17775" y="52112"/>
                  </a:cubicBezTo>
                  <a:cubicBezTo>
                    <a:pt x="20063" y="52036"/>
                    <a:pt x="22254" y="50960"/>
                    <a:pt x="23682" y="49159"/>
                  </a:cubicBezTo>
                  <a:lnTo>
                    <a:pt x="27682" y="55922"/>
                  </a:lnTo>
                  <a:cubicBezTo>
                    <a:pt x="24635" y="58751"/>
                    <a:pt x="20635" y="60351"/>
                    <a:pt x="16445" y="60399"/>
                  </a:cubicBezTo>
                  <a:cubicBezTo>
                    <a:pt x="12538" y="60485"/>
                    <a:pt x="8822" y="58970"/>
                    <a:pt x="6060" y="56208"/>
                  </a:cubicBezTo>
                  <a:cubicBezTo>
                    <a:pt x="3013" y="53189"/>
                    <a:pt x="1488" y="49036"/>
                    <a:pt x="1678" y="44778"/>
                  </a:cubicBezTo>
                  <a:lnTo>
                    <a:pt x="1678" y="21823"/>
                  </a:lnTo>
                  <a:lnTo>
                    <a:pt x="-4033" y="21823"/>
                  </a:lnTo>
                  <a:lnTo>
                    <a:pt x="-4033" y="14108"/>
                  </a:lnTo>
                  <a:lnTo>
                    <a:pt x="1678" y="14108"/>
                  </a:lnTo>
                  <a:lnTo>
                    <a:pt x="1678" y="-180"/>
                  </a:lnTo>
                  <a:lnTo>
                    <a:pt x="11203" y="-180"/>
                  </a:lnTo>
                  <a:lnTo>
                    <a:pt x="11203" y="14108"/>
                  </a:lnTo>
                  <a:lnTo>
                    <a:pt x="23207" y="14108"/>
                  </a:lnTo>
                  <a:lnTo>
                    <a:pt x="23207" y="21823"/>
                  </a:lnTo>
                  <a:close/>
                </a:path>
              </a:pathLst>
            </a:custGeom>
            <a:solidFill>
              <a:srgbClr val="6D6E71"/>
            </a:solidFill>
            <a:ln w="9525" cap="flat">
              <a:noFill/>
              <a:prstDash val="solid"/>
              <a:miter/>
            </a:ln>
          </p:spPr>
          <p:txBody>
            <a:bodyPr rtlCol="0" anchor="ctr"/>
            <a:lstStyle/>
            <a:p>
              <a:endParaRPr lang="en-US"/>
            </a:p>
          </p:txBody>
        </p:sp>
        <p:sp>
          <p:nvSpPr>
            <p:cNvPr id="1705" name="Freeform: Shape 1704">
              <a:extLst>
                <a:ext uri="{FF2B5EF4-FFF2-40B4-BE49-F238E27FC236}">
                  <a16:creationId xmlns:a16="http://schemas.microsoft.com/office/drawing/2014/main" id="{A865448F-0474-404E-A4D3-6D3D23C6BB8A}"/>
                </a:ext>
              </a:extLst>
            </p:cNvPr>
            <p:cNvSpPr/>
            <p:nvPr/>
          </p:nvSpPr>
          <p:spPr>
            <a:xfrm>
              <a:off x="8892006" y="1990116"/>
              <a:ext cx="59427" cy="61494"/>
            </a:xfrm>
            <a:custGeom>
              <a:avLst/>
              <a:gdLst>
                <a:gd name="connsiteX0" fmla="*/ 41234 w 45399"/>
                <a:gd name="connsiteY0" fmla="*/ 27543 h 46978"/>
                <a:gd name="connsiteX1" fmla="*/ 5515 w 45399"/>
                <a:gd name="connsiteY1" fmla="*/ 27543 h 46978"/>
                <a:gd name="connsiteX2" fmla="*/ 10087 w 45399"/>
                <a:gd name="connsiteY2" fmla="*/ 35544 h 46978"/>
                <a:gd name="connsiteX3" fmla="*/ 19612 w 45399"/>
                <a:gd name="connsiteY3" fmla="*/ 38592 h 46978"/>
                <a:gd name="connsiteX4" fmla="*/ 32564 w 45399"/>
                <a:gd name="connsiteY4" fmla="*/ 33163 h 46978"/>
                <a:gd name="connsiteX5" fmla="*/ 38090 w 45399"/>
                <a:gd name="connsiteY5" fmla="*/ 39164 h 46978"/>
                <a:gd name="connsiteX6" fmla="*/ 19040 w 45399"/>
                <a:gd name="connsiteY6" fmla="*/ 46784 h 46978"/>
                <a:gd name="connsiteX7" fmla="*/ 2752 w 45399"/>
                <a:gd name="connsiteY7" fmla="*/ 40402 h 46978"/>
                <a:gd name="connsiteX8" fmla="*/ -4010 w 45399"/>
                <a:gd name="connsiteY8" fmla="*/ 23257 h 46978"/>
                <a:gd name="connsiteX9" fmla="*/ 2845 w 45399"/>
                <a:gd name="connsiteY9" fmla="*/ 6207 h 46978"/>
                <a:gd name="connsiteX10" fmla="*/ 19040 w 45399"/>
                <a:gd name="connsiteY10" fmla="*/ -175 h 46978"/>
                <a:gd name="connsiteX11" fmla="*/ 34853 w 45399"/>
                <a:gd name="connsiteY11" fmla="*/ 5445 h 46978"/>
                <a:gd name="connsiteX12" fmla="*/ 41327 w 45399"/>
                <a:gd name="connsiteY12" fmla="*/ 20971 h 46978"/>
                <a:gd name="connsiteX13" fmla="*/ 5515 w 45399"/>
                <a:gd name="connsiteY13" fmla="*/ 20018 h 46978"/>
                <a:gd name="connsiteX14" fmla="*/ 31611 w 45399"/>
                <a:gd name="connsiteY14" fmla="*/ 20018 h 46978"/>
                <a:gd name="connsiteX15" fmla="*/ 28086 w 45399"/>
                <a:gd name="connsiteY15" fmla="*/ 11160 h 46978"/>
                <a:gd name="connsiteX16" fmla="*/ 19230 w 45399"/>
                <a:gd name="connsiteY16" fmla="*/ 8112 h 46978"/>
                <a:gd name="connsiteX17" fmla="*/ 9705 w 45399"/>
                <a:gd name="connsiteY17" fmla="*/ 11256 h 46978"/>
                <a:gd name="connsiteX18" fmla="*/ 5515 w 45399"/>
                <a:gd name="connsiteY18" fmla="*/ 20018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9" h="46978">
                  <a:moveTo>
                    <a:pt x="41234" y="27543"/>
                  </a:moveTo>
                  <a:lnTo>
                    <a:pt x="5515" y="27543"/>
                  </a:lnTo>
                  <a:cubicBezTo>
                    <a:pt x="5706" y="30791"/>
                    <a:pt x="7324" y="33772"/>
                    <a:pt x="10087" y="35544"/>
                  </a:cubicBezTo>
                  <a:cubicBezTo>
                    <a:pt x="12849" y="37544"/>
                    <a:pt x="16179" y="38611"/>
                    <a:pt x="19612" y="38592"/>
                  </a:cubicBezTo>
                  <a:cubicBezTo>
                    <a:pt x="24565" y="38906"/>
                    <a:pt x="29327" y="36897"/>
                    <a:pt x="32564" y="33163"/>
                  </a:cubicBezTo>
                  <a:lnTo>
                    <a:pt x="38090" y="39164"/>
                  </a:lnTo>
                  <a:cubicBezTo>
                    <a:pt x="33136" y="44269"/>
                    <a:pt x="26183" y="47031"/>
                    <a:pt x="19040" y="46784"/>
                  </a:cubicBezTo>
                  <a:cubicBezTo>
                    <a:pt x="12942" y="46917"/>
                    <a:pt x="7133" y="44622"/>
                    <a:pt x="2752" y="40402"/>
                  </a:cubicBezTo>
                  <a:cubicBezTo>
                    <a:pt x="-1820" y="35925"/>
                    <a:pt x="-4299" y="29677"/>
                    <a:pt x="-4010" y="23257"/>
                  </a:cubicBezTo>
                  <a:cubicBezTo>
                    <a:pt x="-4299" y="16846"/>
                    <a:pt x="-1820" y="10617"/>
                    <a:pt x="2845" y="6207"/>
                  </a:cubicBezTo>
                  <a:cubicBezTo>
                    <a:pt x="7226" y="2026"/>
                    <a:pt x="13040" y="-270"/>
                    <a:pt x="19040" y="-175"/>
                  </a:cubicBezTo>
                  <a:cubicBezTo>
                    <a:pt x="24849" y="-298"/>
                    <a:pt x="30467" y="1702"/>
                    <a:pt x="34853" y="5445"/>
                  </a:cubicBezTo>
                  <a:cubicBezTo>
                    <a:pt x="39327" y="9331"/>
                    <a:pt x="41708" y="15075"/>
                    <a:pt x="41327" y="20971"/>
                  </a:cubicBezTo>
                  <a:close/>
                  <a:moveTo>
                    <a:pt x="5515" y="20018"/>
                  </a:moveTo>
                  <a:lnTo>
                    <a:pt x="31611" y="20018"/>
                  </a:lnTo>
                  <a:cubicBezTo>
                    <a:pt x="31802" y="16685"/>
                    <a:pt x="30564" y="13427"/>
                    <a:pt x="28086" y="11160"/>
                  </a:cubicBezTo>
                  <a:cubicBezTo>
                    <a:pt x="25611" y="9103"/>
                    <a:pt x="22467" y="8017"/>
                    <a:pt x="19230" y="8112"/>
                  </a:cubicBezTo>
                  <a:cubicBezTo>
                    <a:pt x="15803" y="8074"/>
                    <a:pt x="12468" y="9179"/>
                    <a:pt x="9705" y="11256"/>
                  </a:cubicBezTo>
                  <a:cubicBezTo>
                    <a:pt x="6943" y="13322"/>
                    <a:pt x="5417" y="16590"/>
                    <a:pt x="5515" y="20018"/>
                  </a:cubicBezTo>
                  <a:close/>
                </a:path>
              </a:pathLst>
            </a:custGeom>
            <a:solidFill>
              <a:srgbClr val="6D6E71"/>
            </a:solidFill>
            <a:ln w="9525" cap="flat">
              <a:noFill/>
              <a:prstDash val="solid"/>
              <a:miter/>
            </a:ln>
          </p:spPr>
          <p:txBody>
            <a:bodyPr rtlCol="0" anchor="ctr"/>
            <a:lstStyle/>
            <a:p>
              <a:endParaRPr lang="en-US"/>
            </a:p>
          </p:txBody>
        </p:sp>
        <p:sp>
          <p:nvSpPr>
            <p:cNvPr id="1706" name="Freeform: Shape 1705">
              <a:extLst>
                <a:ext uri="{FF2B5EF4-FFF2-40B4-BE49-F238E27FC236}">
                  <a16:creationId xmlns:a16="http://schemas.microsoft.com/office/drawing/2014/main" id="{7A559BA7-EA14-40F3-A4CB-02D509B63D43}"/>
                </a:ext>
              </a:extLst>
            </p:cNvPr>
            <p:cNvSpPr/>
            <p:nvPr/>
          </p:nvSpPr>
          <p:spPr>
            <a:xfrm>
              <a:off x="8988787" y="1990997"/>
              <a:ext cx="96756" cy="59722"/>
            </a:xfrm>
            <a:custGeom>
              <a:avLst/>
              <a:gdLst>
                <a:gd name="connsiteX0" fmla="*/ 22733 w 73916"/>
                <a:gd name="connsiteY0" fmla="*/ 45445 h 45624"/>
                <a:gd name="connsiteX1" fmla="*/ 11683 w 73916"/>
                <a:gd name="connsiteY1" fmla="*/ 45445 h 45624"/>
                <a:gd name="connsiteX2" fmla="*/ -4033 w 73916"/>
                <a:gd name="connsiteY2" fmla="*/ -180 h 45624"/>
                <a:gd name="connsiteX3" fmla="*/ 5492 w 73916"/>
                <a:gd name="connsiteY3" fmla="*/ -180 h 45624"/>
                <a:gd name="connsiteX4" fmla="*/ 16826 w 73916"/>
                <a:gd name="connsiteY4" fmla="*/ 34300 h 45624"/>
                <a:gd name="connsiteX5" fmla="*/ 28161 w 73916"/>
                <a:gd name="connsiteY5" fmla="*/ -180 h 45624"/>
                <a:gd name="connsiteX6" fmla="*/ 37686 w 73916"/>
                <a:gd name="connsiteY6" fmla="*/ -180 h 45624"/>
                <a:gd name="connsiteX7" fmla="*/ 49024 w 73916"/>
                <a:gd name="connsiteY7" fmla="*/ 34300 h 45624"/>
                <a:gd name="connsiteX8" fmla="*/ 60359 w 73916"/>
                <a:gd name="connsiteY8" fmla="*/ -180 h 45624"/>
                <a:gd name="connsiteX9" fmla="*/ 69884 w 73916"/>
                <a:gd name="connsiteY9" fmla="*/ -180 h 45624"/>
                <a:gd name="connsiteX10" fmla="*/ 54164 w 73916"/>
                <a:gd name="connsiteY10" fmla="*/ 45445 h 45624"/>
                <a:gd name="connsiteX11" fmla="*/ 43118 w 73916"/>
                <a:gd name="connsiteY11" fmla="*/ 45445 h 45624"/>
                <a:gd name="connsiteX12" fmla="*/ 32356 w 73916"/>
                <a:gd name="connsiteY12" fmla="*/ 14298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916" h="45624">
                  <a:moveTo>
                    <a:pt x="22733" y="45445"/>
                  </a:moveTo>
                  <a:lnTo>
                    <a:pt x="11683" y="45445"/>
                  </a:lnTo>
                  <a:lnTo>
                    <a:pt x="-4033" y="-180"/>
                  </a:lnTo>
                  <a:lnTo>
                    <a:pt x="5492" y="-180"/>
                  </a:lnTo>
                  <a:lnTo>
                    <a:pt x="16826" y="34300"/>
                  </a:lnTo>
                  <a:lnTo>
                    <a:pt x="28161" y="-180"/>
                  </a:lnTo>
                  <a:lnTo>
                    <a:pt x="37686" y="-180"/>
                  </a:lnTo>
                  <a:lnTo>
                    <a:pt x="49024" y="34300"/>
                  </a:lnTo>
                  <a:lnTo>
                    <a:pt x="60359" y="-180"/>
                  </a:lnTo>
                  <a:lnTo>
                    <a:pt x="69884" y="-180"/>
                  </a:lnTo>
                  <a:lnTo>
                    <a:pt x="54164" y="45445"/>
                  </a:lnTo>
                  <a:lnTo>
                    <a:pt x="43118" y="45445"/>
                  </a:lnTo>
                  <a:lnTo>
                    <a:pt x="32356" y="14298"/>
                  </a:lnTo>
                  <a:close/>
                </a:path>
              </a:pathLst>
            </a:custGeom>
            <a:solidFill>
              <a:srgbClr val="6D6E71"/>
            </a:solidFill>
            <a:ln w="9525" cap="flat">
              <a:noFill/>
              <a:prstDash val="solid"/>
              <a:miter/>
            </a:ln>
          </p:spPr>
          <p:txBody>
            <a:bodyPr rtlCol="0" anchor="ctr"/>
            <a:lstStyle/>
            <a:p>
              <a:endParaRPr lang="en-US"/>
            </a:p>
          </p:txBody>
        </p:sp>
        <p:sp>
          <p:nvSpPr>
            <p:cNvPr id="1707" name="Freeform: Shape 1706">
              <a:extLst>
                <a:ext uri="{FF2B5EF4-FFF2-40B4-BE49-F238E27FC236}">
                  <a16:creationId xmlns:a16="http://schemas.microsoft.com/office/drawing/2014/main" id="{DA0C9DA7-37AD-4D12-8582-E3D7D6E1297D}"/>
                </a:ext>
              </a:extLst>
            </p:cNvPr>
            <p:cNvSpPr/>
            <p:nvPr/>
          </p:nvSpPr>
          <p:spPr>
            <a:xfrm>
              <a:off x="9096657" y="1965557"/>
              <a:ext cx="15927" cy="85162"/>
            </a:xfrm>
            <a:custGeom>
              <a:avLst/>
              <a:gdLst>
                <a:gd name="connsiteX0" fmla="*/ -2234 w 12167"/>
                <a:gd name="connsiteY0" fmla="*/ 10206 h 65059"/>
                <a:gd name="connsiteX1" fmla="*/ -2332 w 12167"/>
                <a:gd name="connsiteY1" fmla="*/ 1719 h 65059"/>
                <a:gd name="connsiteX2" fmla="*/ -2234 w 12167"/>
                <a:gd name="connsiteY2" fmla="*/ 1633 h 65059"/>
                <a:gd name="connsiteX3" fmla="*/ 2049 w 12167"/>
                <a:gd name="connsiteY3" fmla="*/ -177 h 65059"/>
                <a:gd name="connsiteX4" fmla="*/ 6337 w 12167"/>
                <a:gd name="connsiteY4" fmla="*/ 1633 h 65059"/>
                <a:gd name="connsiteX5" fmla="*/ 6430 w 12167"/>
                <a:gd name="connsiteY5" fmla="*/ 10120 h 65059"/>
                <a:gd name="connsiteX6" fmla="*/ 6337 w 12167"/>
                <a:gd name="connsiteY6" fmla="*/ 10206 h 65059"/>
                <a:gd name="connsiteX7" fmla="*/ 2049 w 12167"/>
                <a:gd name="connsiteY7" fmla="*/ 12015 h 65059"/>
                <a:gd name="connsiteX8" fmla="*/ -2234 w 12167"/>
                <a:gd name="connsiteY8" fmla="*/ 10206 h 65059"/>
                <a:gd name="connsiteX9" fmla="*/ 6718 w 12167"/>
                <a:gd name="connsiteY9" fmla="*/ 64879 h 65059"/>
                <a:gd name="connsiteX10" fmla="*/ -2807 w 12167"/>
                <a:gd name="connsiteY10" fmla="*/ 64879 h 65059"/>
                <a:gd name="connsiteX11" fmla="*/ -2807 w 12167"/>
                <a:gd name="connsiteY11" fmla="*/ 19254 h 65059"/>
                <a:gd name="connsiteX12" fmla="*/ 6718 w 12167"/>
                <a:gd name="connsiteY12" fmla="*/ 19254 h 6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67" h="65059">
                  <a:moveTo>
                    <a:pt x="-2234" y="10206"/>
                  </a:moveTo>
                  <a:cubicBezTo>
                    <a:pt x="-4616" y="7882"/>
                    <a:pt x="-4616" y="4091"/>
                    <a:pt x="-2332" y="1719"/>
                  </a:cubicBezTo>
                  <a:cubicBezTo>
                    <a:pt x="-2332" y="1690"/>
                    <a:pt x="-2234" y="1662"/>
                    <a:pt x="-2234" y="1633"/>
                  </a:cubicBezTo>
                  <a:cubicBezTo>
                    <a:pt x="-1188" y="433"/>
                    <a:pt x="430" y="-234"/>
                    <a:pt x="2049" y="-177"/>
                  </a:cubicBezTo>
                  <a:cubicBezTo>
                    <a:pt x="3668" y="-196"/>
                    <a:pt x="5193" y="461"/>
                    <a:pt x="6337" y="1633"/>
                  </a:cubicBezTo>
                  <a:cubicBezTo>
                    <a:pt x="8718" y="3957"/>
                    <a:pt x="8718" y="7748"/>
                    <a:pt x="6430" y="10120"/>
                  </a:cubicBezTo>
                  <a:cubicBezTo>
                    <a:pt x="6430" y="10148"/>
                    <a:pt x="6337" y="10177"/>
                    <a:pt x="6337" y="10206"/>
                  </a:cubicBezTo>
                  <a:cubicBezTo>
                    <a:pt x="5193" y="11377"/>
                    <a:pt x="3668" y="12035"/>
                    <a:pt x="2049" y="12015"/>
                  </a:cubicBezTo>
                  <a:cubicBezTo>
                    <a:pt x="430" y="12073"/>
                    <a:pt x="-1188" y="11406"/>
                    <a:pt x="-2234" y="10206"/>
                  </a:cubicBezTo>
                  <a:close/>
                  <a:moveTo>
                    <a:pt x="6718" y="64879"/>
                  </a:moveTo>
                  <a:lnTo>
                    <a:pt x="-2807" y="64879"/>
                  </a:lnTo>
                  <a:lnTo>
                    <a:pt x="-2807" y="19254"/>
                  </a:lnTo>
                  <a:lnTo>
                    <a:pt x="6718" y="19254"/>
                  </a:lnTo>
                  <a:close/>
                </a:path>
              </a:pathLst>
            </a:custGeom>
            <a:solidFill>
              <a:srgbClr val="6D6E71"/>
            </a:solidFill>
            <a:ln w="9525" cap="flat">
              <a:noFill/>
              <a:prstDash val="solid"/>
              <a:miter/>
            </a:ln>
          </p:spPr>
          <p:txBody>
            <a:bodyPr rtlCol="0" anchor="ctr"/>
            <a:lstStyle/>
            <a:p>
              <a:endParaRPr lang="en-US"/>
            </a:p>
          </p:txBody>
        </p:sp>
        <p:sp>
          <p:nvSpPr>
            <p:cNvPr id="1708" name="Freeform: Shape 1707">
              <a:extLst>
                <a:ext uri="{FF2B5EF4-FFF2-40B4-BE49-F238E27FC236}">
                  <a16:creationId xmlns:a16="http://schemas.microsoft.com/office/drawing/2014/main" id="{2097A61D-B957-4830-A702-5A8EFF0FF0BA}"/>
                </a:ext>
              </a:extLst>
            </p:cNvPr>
            <p:cNvSpPr/>
            <p:nvPr/>
          </p:nvSpPr>
          <p:spPr>
            <a:xfrm>
              <a:off x="9124319" y="1972294"/>
              <a:ext cx="41519" cy="79305"/>
            </a:xfrm>
            <a:custGeom>
              <a:avLst/>
              <a:gdLst>
                <a:gd name="connsiteX0" fmla="*/ 11301 w 31718"/>
                <a:gd name="connsiteY0" fmla="*/ 21823 h 60584"/>
                <a:gd name="connsiteX1" fmla="*/ 11301 w 31718"/>
                <a:gd name="connsiteY1" fmla="*/ 44968 h 60584"/>
                <a:gd name="connsiteX2" fmla="*/ 13017 w 31718"/>
                <a:gd name="connsiteY2" fmla="*/ 50207 h 60584"/>
                <a:gd name="connsiteX3" fmla="*/ 17873 w 31718"/>
                <a:gd name="connsiteY3" fmla="*/ 52112 h 60584"/>
                <a:gd name="connsiteX4" fmla="*/ 23779 w 31718"/>
                <a:gd name="connsiteY4" fmla="*/ 49159 h 60584"/>
                <a:gd name="connsiteX5" fmla="*/ 27686 w 31718"/>
                <a:gd name="connsiteY5" fmla="*/ 55922 h 60584"/>
                <a:gd name="connsiteX6" fmla="*/ 16543 w 31718"/>
                <a:gd name="connsiteY6" fmla="*/ 60399 h 60584"/>
                <a:gd name="connsiteX7" fmla="*/ 6064 w 31718"/>
                <a:gd name="connsiteY7" fmla="*/ 56208 h 60584"/>
                <a:gd name="connsiteX8" fmla="*/ 1683 w 31718"/>
                <a:gd name="connsiteY8" fmla="*/ 44778 h 60584"/>
                <a:gd name="connsiteX9" fmla="*/ 1683 w 31718"/>
                <a:gd name="connsiteY9" fmla="*/ 21823 h 60584"/>
                <a:gd name="connsiteX10" fmla="*/ -4033 w 31718"/>
                <a:gd name="connsiteY10" fmla="*/ 21823 h 60584"/>
                <a:gd name="connsiteX11" fmla="*/ -4033 w 31718"/>
                <a:gd name="connsiteY11" fmla="*/ 14108 h 60584"/>
                <a:gd name="connsiteX12" fmla="*/ 1683 w 31718"/>
                <a:gd name="connsiteY12" fmla="*/ 14108 h 60584"/>
                <a:gd name="connsiteX13" fmla="*/ 1683 w 31718"/>
                <a:gd name="connsiteY13" fmla="*/ -180 h 60584"/>
                <a:gd name="connsiteX14" fmla="*/ 11208 w 31718"/>
                <a:gd name="connsiteY14" fmla="*/ -180 h 60584"/>
                <a:gd name="connsiteX15" fmla="*/ 11208 w 31718"/>
                <a:gd name="connsiteY15" fmla="*/ 14108 h 60584"/>
                <a:gd name="connsiteX16" fmla="*/ 23207 w 31718"/>
                <a:gd name="connsiteY16" fmla="*/ 14108 h 60584"/>
                <a:gd name="connsiteX17" fmla="*/ 23207 w 31718"/>
                <a:gd name="connsiteY17" fmla="*/ 21823 h 6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4">
                  <a:moveTo>
                    <a:pt x="11301" y="21823"/>
                  </a:moveTo>
                  <a:lnTo>
                    <a:pt x="11301" y="44968"/>
                  </a:lnTo>
                  <a:cubicBezTo>
                    <a:pt x="11208" y="46864"/>
                    <a:pt x="11780" y="48731"/>
                    <a:pt x="13017" y="50207"/>
                  </a:cubicBezTo>
                  <a:cubicBezTo>
                    <a:pt x="14254" y="51512"/>
                    <a:pt x="16064" y="52208"/>
                    <a:pt x="17873" y="52112"/>
                  </a:cubicBezTo>
                  <a:cubicBezTo>
                    <a:pt x="20161" y="51998"/>
                    <a:pt x="22352" y="50931"/>
                    <a:pt x="23779" y="49159"/>
                  </a:cubicBezTo>
                  <a:lnTo>
                    <a:pt x="27686" y="55922"/>
                  </a:lnTo>
                  <a:cubicBezTo>
                    <a:pt x="24635" y="58751"/>
                    <a:pt x="20635" y="60342"/>
                    <a:pt x="16543" y="60399"/>
                  </a:cubicBezTo>
                  <a:cubicBezTo>
                    <a:pt x="12636" y="60513"/>
                    <a:pt x="8827" y="58989"/>
                    <a:pt x="6064" y="56208"/>
                  </a:cubicBezTo>
                  <a:cubicBezTo>
                    <a:pt x="3013" y="53189"/>
                    <a:pt x="1492" y="49036"/>
                    <a:pt x="1683" y="44778"/>
                  </a:cubicBezTo>
                  <a:lnTo>
                    <a:pt x="1683" y="21823"/>
                  </a:lnTo>
                  <a:lnTo>
                    <a:pt x="-4033" y="21823"/>
                  </a:lnTo>
                  <a:lnTo>
                    <a:pt x="-4033" y="14108"/>
                  </a:lnTo>
                  <a:lnTo>
                    <a:pt x="1683" y="14108"/>
                  </a:lnTo>
                  <a:lnTo>
                    <a:pt x="1683" y="-180"/>
                  </a:lnTo>
                  <a:lnTo>
                    <a:pt x="11208" y="-180"/>
                  </a:lnTo>
                  <a:lnTo>
                    <a:pt x="11208" y="14108"/>
                  </a:lnTo>
                  <a:lnTo>
                    <a:pt x="23207" y="14108"/>
                  </a:lnTo>
                  <a:lnTo>
                    <a:pt x="23207" y="21823"/>
                  </a:lnTo>
                  <a:close/>
                </a:path>
              </a:pathLst>
            </a:custGeom>
            <a:solidFill>
              <a:srgbClr val="6D6E71"/>
            </a:solidFill>
            <a:ln w="9525" cap="flat">
              <a:noFill/>
              <a:prstDash val="solid"/>
              <a:miter/>
            </a:ln>
          </p:spPr>
          <p:txBody>
            <a:bodyPr rtlCol="0" anchor="ctr"/>
            <a:lstStyle/>
            <a:p>
              <a:endParaRPr lang="en-US"/>
            </a:p>
          </p:txBody>
        </p:sp>
        <p:sp>
          <p:nvSpPr>
            <p:cNvPr id="1709" name="Freeform: Shape 1708">
              <a:extLst>
                <a:ext uri="{FF2B5EF4-FFF2-40B4-BE49-F238E27FC236}">
                  <a16:creationId xmlns:a16="http://schemas.microsoft.com/office/drawing/2014/main" id="{7A0E2530-637C-4743-84C4-3348F87798C0}"/>
                </a:ext>
              </a:extLst>
            </p:cNvPr>
            <p:cNvSpPr/>
            <p:nvPr/>
          </p:nvSpPr>
          <p:spPr>
            <a:xfrm>
              <a:off x="9175938" y="1968056"/>
              <a:ext cx="54924" cy="83162"/>
            </a:xfrm>
            <a:custGeom>
              <a:avLst/>
              <a:gdLst>
                <a:gd name="connsiteX0" fmla="*/ 5492 w 41959"/>
                <a:gd name="connsiteY0" fmla="*/ 38682 h 63531"/>
                <a:gd name="connsiteX1" fmla="*/ 5492 w 41959"/>
                <a:gd name="connsiteY1" fmla="*/ 63352 h 63531"/>
                <a:gd name="connsiteX2" fmla="*/ -4033 w 41959"/>
                <a:gd name="connsiteY2" fmla="*/ 63352 h 63531"/>
                <a:gd name="connsiteX3" fmla="*/ -4033 w 41959"/>
                <a:gd name="connsiteY3" fmla="*/ -180 h 63531"/>
                <a:gd name="connsiteX4" fmla="*/ 5492 w 41959"/>
                <a:gd name="connsiteY4" fmla="*/ -180 h 63531"/>
                <a:gd name="connsiteX5" fmla="*/ 5492 w 41959"/>
                <a:gd name="connsiteY5" fmla="*/ 26109 h 63531"/>
                <a:gd name="connsiteX6" fmla="*/ 11683 w 41959"/>
                <a:gd name="connsiteY6" fmla="*/ 19441 h 63531"/>
                <a:gd name="connsiteX7" fmla="*/ 20635 w 41959"/>
                <a:gd name="connsiteY7" fmla="*/ 17060 h 63531"/>
                <a:gd name="connsiteX8" fmla="*/ 33114 w 41959"/>
                <a:gd name="connsiteY8" fmla="*/ 21823 h 63531"/>
                <a:gd name="connsiteX9" fmla="*/ 37876 w 41959"/>
                <a:gd name="connsiteY9" fmla="*/ 35443 h 63531"/>
                <a:gd name="connsiteX10" fmla="*/ 37876 w 41959"/>
                <a:gd name="connsiteY10" fmla="*/ 63352 h 63531"/>
                <a:gd name="connsiteX11" fmla="*/ 28351 w 41959"/>
                <a:gd name="connsiteY11" fmla="*/ 63352 h 63531"/>
                <a:gd name="connsiteX12" fmla="*/ 28351 w 41959"/>
                <a:gd name="connsiteY12" fmla="*/ 38301 h 63531"/>
                <a:gd name="connsiteX13" fmla="*/ 17971 w 41959"/>
                <a:gd name="connsiteY13" fmla="*/ 25728 h 63531"/>
                <a:gd name="connsiteX14" fmla="*/ 9301 w 41959"/>
                <a:gd name="connsiteY14" fmla="*/ 29062 h 63531"/>
                <a:gd name="connsiteX15" fmla="*/ 5492 w 41959"/>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59" h="63531">
                  <a:moveTo>
                    <a:pt x="5492" y="38682"/>
                  </a:moveTo>
                  <a:lnTo>
                    <a:pt x="5492" y="63352"/>
                  </a:lnTo>
                  <a:lnTo>
                    <a:pt x="-4033" y="63352"/>
                  </a:lnTo>
                  <a:lnTo>
                    <a:pt x="-4033" y="-180"/>
                  </a:lnTo>
                  <a:lnTo>
                    <a:pt x="5492" y="-180"/>
                  </a:lnTo>
                  <a:lnTo>
                    <a:pt x="5492" y="26109"/>
                  </a:lnTo>
                  <a:cubicBezTo>
                    <a:pt x="6822" y="23299"/>
                    <a:pt x="9013" y="20966"/>
                    <a:pt x="11683" y="19441"/>
                  </a:cubicBezTo>
                  <a:cubicBezTo>
                    <a:pt x="14445" y="17898"/>
                    <a:pt x="17491" y="17079"/>
                    <a:pt x="20635" y="17060"/>
                  </a:cubicBezTo>
                  <a:cubicBezTo>
                    <a:pt x="25305" y="16870"/>
                    <a:pt x="29779" y="18594"/>
                    <a:pt x="33114" y="21823"/>
                  </a:cubicBezTo>
                  <a:cubicBezTo>
                    <a:pt x="36448" y="25528"/>
                    <a:pt x="38258" y="30443"/>
                    <a:pt x="37876" y="35443"/>
                  </a:cubicBezTo>
                  <a:lnTo>
                    <a:pt x="37876" y="63352"/>
                  </a:lnTo>
                  <a:lnTo>
                    <a:pt x="28351" y="63352"/>
                  </a:lnTo>
                  <a:lnTo>
                    <a:pt x="28351" y="38301"/>
                  </a:lnTo>
                  <a:cubicBezTo>
                    <a:pt x="28351" y="29919"/>
                    <a:pt x="24924" y="25728"/>
                    <a:pt x="17971" y="25728"/>
                  </a:cubicBezTo>
                  <a:cubicBezTo>
                    <a:pt x="14729" y="25680"/>
                    <a:pt x="11683" y="26880"/>
                    <a:pt x="9301" y="29062"/>
                  </a:cubicBezTo>
                  <a:cubicBezTo>
                    <a:pt x="6632" y="31548"/>
                    <a:pt x="5302" y="35072"/>
                    <a:pt x="5492" y="38682"/>
                  </a:cubicBezTo>
                  <a:close/>
                </a:path>
              </a:pathLst>
            </a:custGeom>
            <a:solidFill>
              <a:srgbClr val="6D6E71"/>
            </a:solidFill>
            <a:ln w="9525" cap="flat">
              <a:noFill/>
              <a:prstDash val="solid"/>
              <a:miter/>
            </a:ln>
          </p:spPr>
          <p:txBody>
            <a:bodyPr rtlCol="0" anchor="ctr"/>
            <a:lstStyle/>
            <a:p>
              <a:endParaRPr lang="en-US"/>
            </a:p>
          </p:txBody>
        </p:sp>
        <p:sp>
          <p:nvSpPr>
            <p:cNvPr id="1710" name="Freeform: Shape 1709">
              <a:extLst>
                <a:ext uri="{FF2B5EF4-FFF2-40B4-BE49-F238E27FC236}">
                  <a16:creationId xmlns:a16="http://schemas.microsoft.com/office/drawing/2014/main" id="{C99C3FE5-7231-4C78-95B2-5BCAC66E3349}"/>
                </a:ext>
              </a:extLst>
            </p:cNvPr>
            <p:cNvSpPr/>
            <p:nvPr/>
          </p:nvSpPr>
          <p:spPr>
            <a:xfrm>
              <a:off x="9274540" y="1989467"/>
              <a:ext cx="53199" cy="62141"/>
            </a:xfrm>
            <a:custGeom>
              <a:avLst/>
              <a:gdLst>
                <a:gd name="connsiteX0" fmla="*/ 36370 w 40641"/>
                <a:gd name="connsiteY0" fmla="*/ 46613 h 47472"/>
                <a:gd name="connsiteX1" fmla="*/ 27608 w 40641"/>
                <a:gd name="connsiteY1" fmla="*/ 46613 h 47472"/>
                <a:gd name="connsiteX2" fmla="*/ 27608 w 40641"/>
                <a:gd name="connsiteY2" fmla="*/ 40517 h 47472"/>
                <a:gd name="connsiteX3" fmla="*/ 12460 w 40641"/>
                <a:gd name="connsiteY3" fmla="*/ 47280 h 47472"/>
                <a:gd name="connsiteX4" fmla="*/ 651 w 40641"/>
                <a:gd name="connsiteY4" fmla="*/ 43279 h 47472"/>
                <a:gd name="connsiteX5" fmla="*/ -4018 w 40641"/>
                <a:gd name="connsiteY5" fmla="*/ 32516 h 47472"/>
                <a:gd name="connsiteX6" fmla="*/ 935 w 40641"/>
                <a:gd name="connsiteY6" fmla="*/ 22420 h 47472"/>
                <a:gd name="connsiteX7" fmla="*/ 14366 w 40641"/>
                <a:gd name="connsiteY7" fmla="*/ 19086 h 47472"/>
                <a:gd name="connsiteX8" fmla="*/ 26845 w 40641"/>
                <a:gd name="connsiteY8" fmla="*/ 19086 h 47472"/>
                <a:gd name="connsiteX9" fmla="*/ 26845 w 40641"/>
                <a:gd name="connsiteY9" fmla="*/ 17371 h 47472"/>
                <a:gd name="connsiteX10" fmla="*/ 16748 w 40641"/>
                <a:gd name="connsiteY10" fmla="*/ 7846 h 47472"/>
                <a:gd name="connsiteX11" fmla="*/ 3507 w 40641"/>
                <a:gd name="connsiteY11" fmla="*/ 12418 h 47472"/>
                <a:gd name="connsiteX12" fmla="*/ -777 w 40641"/>
                <a:gd name="connsiteY12" fmla="*/ 6417 h 47472"/>
                <a:gd name="connsiteX13" fmla="*/ 18273 w 40641"/>
                <a:gd name="connsiteY13" fmla="*/ -155 h 47472"/>
                <a:gd name="connsiteX14" fmla="*/ 31417 w 40641"/>
                <a:gd name="connsiteY14" fmla="*/ 3941 h 47472"/>
                <a:gd name="connsiteX15" fmla="*/ 36560 w 40641"/>
                <a:gd name="connsiteY15" fmla="*/ 16705 h 47472"/>
                <a:gd name="connsiteX16" fmla="*/ 26845 w 40641"/>
                <a:gd name="connsiteY16" fmla="*/ 29658 h 47472"/>
                <a:gd name="connsiteX17" fmla="*/ 26845 w 40641"/>
                <a:gd name="connsiteY17" fmla="*/ 25753 h 47472"/>
                <a:gd name="connsiteX18" fmla="*/ 16083 w 40641"/>
                <a:gd name="connsiteY18" fmla="*/ 25753 h 47472"/>
                <a:gd name="connsiteX19" fmla="*/ 5697 w 40641"/>
                <a:gd name="connsiteY19" fmla="*/ 32325 h 47472"/>
                <a:gd name="connsiteX20" fmla="*/ 8269 w 40641"/>
                <a:gd name="connsiteY20" fmla="*/ 37374 h 47472"/>
                <a:gd name="connsiteX21" fmla="*/ 15413 w 40641"/>
                <a:gd name="connsiteY21" fmla="*/ 39183 h 47472"/>
                <a:gd name="connsiteX22" fmla="*/ 23417 w 40641"/>
                <a:gd name="connsiteY22" fmla="*/ 36612 h 47472"/>
                <a:gd name="connsiteX23" fmla="*/ 26747 w 40641"/>
                <a:gd name="connsiteY23" fmla="*/ 29658 h 47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1" h="47472">
                  <a:moveTo>
                    <a:pt x="36370" y="46613"/>
                  </a:moveTo>
                  <a:lnTo>
                    <a:pt x="27608" y="46613"/>
                  </a:lnTo>
                  <a:lnTo>
                    <a:pt x="27608" y="40517"/>
                  </a:lnTo>
                  <a:cubicBezTo>
                    <a:pt x="23891" y="44965"/>
                    <a:pt x="18273" y="47461"/>
                    <a:pt x="12460" y="47280"/>
                  </a:cubicBezTo>
                  <a:cubicBezTo>
                    <a:pt x="8176" y="47442"/>
                    <a:pt x="3986" y="46013"/>
                    <a:pt x="651" y="43279"/>
                  </a:cubicBezTo>
                  <a:cubicBezTo>
                    <a:pt x="-2493" y="40593"/>
                    <a:pt x="-4209" y="36631"/>
                    <a:pt x="-4018" y="32516"/>
                  </a:cubicBezTo>
                  <a:cubicBezTo>
                    <a:pt x="-4209" y="28515"/>
                    <a:pt x="-2395" y="24686"/>
                    <a:pt x="935" y="22420"/>
                  </a:cubicBezTo>
                  <a:cubicBezTo>
                    <a:pt x="5032" y="20029"/>
                    <a:pt x="9697" y="18867"/>
                    <a:pt x="14366" y="19086"/>
                  </a:cubicBezTo>
                  <a:lnTo>
                    <a:pt x="26845" y="19086"/>
                  </a:lnTo>
                  <a:lnTo>
                    <a:pt x="26845" y="17371"/>
                  </a:lnTo>
                  <a:cubicBezTo>
                    <a:pt x="26845" y="11371"/>
                    <a:pt x="23510" y="7846"/>
                    <a:pt x="16748" y="7846"/>
                  </a:cubicBezTo>
                  <a:cubicBezTo>
                    <a:pt x="11985" y="8018"/>
                    <a:pt x="7413" y="9608"/>
                    <a:pt x="3507" y="12418"/>
                  </a:cubicBezTo>
                  <a:lnTo>
                    <a:pt x="-777" y="6417"/>
                  </a:lnTo>
                  <a:cubicBezTo>
                    <a:pt x="4651" y="2064"/>
                    <a:pt x="11320" y="-269"/>
                    <a:pt x="18273" y="-155"/>
                  </a:cubicBezTo>
                  <a:cubicBezTo>
                    <a:pt x="23036" y="-393"/>
                    <a:pt x="27701" y="1055"/>
                    <a:pt x="31417" y="3941"/>
                  </a:cubicBezTo>
                  <a:cubicBezTo>
                    <a:pt x="35035" y="7132"/>
                    <a:pt x="36942" y="11875"/>
                    <a:pt x="36560" y="16705"/>
                  </a:cubicBezTo>
                  <a:close/>
                  <a:moveTo>
                    <a:pt x="26845" y="29658"/>
                  </a:moveTo>
                  <a:lnTo>
                    <a:pt x="26845" y="25753"/>
                  </a:lnTo>
                  <a:lnTo>
                    <a:pt x="16083" y="25753"/>
                  </a:lnTo>
                  <a:cubicBezTo>
                    <a:pt x="9130" y="25753"/>
                    <a:pt x="5697" y="27944"/>
                    <a:pt x="5697" y="32325"/>
                  </a:cubicBezTo>
                  <a:cubicBezTo>
                    <a:pt x="5604" y="34345"/>
                    <a:pt x="6558" y="36269"/>
                    <a:pt x="8269" y="37374"/>
                  </a:cubicBezTo>
                  <a:cubicBezTo>
                    <a:pt x="10367" y="38707"/>
                    <a:pt x="12939" y="39345"/>
                    <a:pt x="15413" y="39183"/>
                  </a:cubicBezTo>
                  <a:cubicBezTo>
                    <a:pt x="18273" y="39241"/>
                    <a:pt x="21129" y="38336"/>
                    <a:pt x="23417" y="36612"/>
                  </a:cubicBezTo>
                  <a:cubicBezTo>
                    <a:pt x="25608" y="34992"/>
                    <a:pt x="26845" y="32383"/>
                    <a:pt x="26747" y="29658"/>
                  </a:cubicBezTo>
                  <a:close/>
                </a:path>
              </a:pathLst>
            </a:custGeom>
            <a:solidFill>
              <a:srgbClr val="6D6E71"/>
            </a:solidFill>
            <a:ln w="9525" cap="flat">
              <a:noFill/>
              <a:prstDash val="solid"/>
              <a:miter/>
            </a:ln>
          </p:spPr>
          <p:txBody>
            <a:bodyPr rtlCol="0" anchor="ctr"/>
            <a:lstStyle/>
            <a:p>
              <a:endParaRPr lang="en-US"/>
            </a:p>
          </p:txBody>
        </p:sp>
        <p:sp>
          <p:nvSpPr>
            <p:cNvPr id="1711" name="Freeform: Shape 1710">
              <a:extLst>
                <a:ext uri="{FF2B5EF4-FFF2-40B4-BE49-F238E27FC236}">
                  <a16:creationId xmlns:a16="http://schemas.microsoft.com/office/drawing/2014/main" id="{FC2CED38-C4A9-43DA-9BE2-185A042D52E8}"/>
                </a:ext>
              </a:extLst>
            </p:cNvPr>
            <p:cNvSpPr/>
            <p:nvPr/>
          </p:nvSpPr>
          <p:spPr>
            <a:xfrm>
              <a:off x="9345009" y="1990604"/>
              <a:ext cx="54927" cy="60613"/>
            </a:xfrm>
            <a:custGeom>
              <a:avLst/>
              <a:gdLst>
                <a:gd name="connsiteX0" fmla="*/ 5492 w 41961"/>
                <a:gd name="connsiteY0" fmla="*/ 21456 h 46305"/>
                <a:gd name="connsiteX1" fmla="*/ 5492 w 41961"/>
                <a:gd name="connsiteY1" fmla="*/ 46126 h 46305"/>
                <a:gd name="connsiteX2" fmla="*/ -4033 w 41961"/>
                <a:gd name="connsiteY2" fmla="*/ 46126 h 46305"/>
                <a:gd name="connsiteX3" fmla="*/ -4033 w 41961"/>
                <a:gd name="connsiteY3" fmla="*/ 501 h 46305"/>
                <a:gd name="connsiteX4" fmla="*/ 5492 w 41961"/>
                <a:gd name="connsiteY4" fmla="*/ 501 h 46305"/>
                <a:gd name="connsiteX5" fmla="*/ 5492 w 41961"/>
                <a:gd name="connsiteY5" fmla="*/ 8883 h 46305"/>
                <a:gd name="connsiteX6" fmla="*/ 11873 w 41961"/>
                <a:gd name="connsiteY6" fmla="*/ 2216 h 46305"/>
                <a:gd name="connsiteX7" fmla="*/ 20635 w 41961"/>
                <a:gd name="connsiteY7" fmla="*/ -166 h 46305"/>
                <a:gd name="connsiteX8" fmla="*/ 33114 w 41961"/>
                <a:gd name="connsiteY8" fmla="*/ 4597 h 46305"/>
                <a:gd name="connsiteX9" fmla="*/ 37876 w 41961"/>
                <a:gd name="connsiteY9" fmla="*/ 18217 h 46305"/>
                <a:gd name="connsiteX10" fmla="*/ 37876 w 41961"/>
                <a:gd name="connsiteY10" fmla="*/ 46126 h 46305"/>
                <a:gd name="connsiteX11" fmla="*/ 28351 w 41961"/>
                <a:gd name="connsiteY11" fmla="*/ 46126 h 46305"/>
                <a:gd name="connsiteX12" fmla="*/ 28351 w 41961"/>
                <a:gd name="connsiteY12" fmla="*/ 21075 h 46305"/>
                <a:gd name="connsiteX13" fmla="*/ 17873 w 41961"/>
                <a:gd name="connsiteY13" fmla="*/ 8502 h 46305"/>
                <a:gd name="connsiteX14" fmla="*/ 9204 w 41961"/>
                <a:gd name="connsiteY14" fmla="*/ 11836 h 46305"/>
                <a:gd name="connsiteX15" fmla="*/ 5492 w 41961"/>
                <a:gd name="connsiteY15" fmla="*/ 21456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46305">
                  <a:moveTo>
                    <a:pt x="5492" y="21456"/>
                  </a:moveTo>
                  <a:lnTo>
                    <a:pt x="5492" y="46126"/>
                  </a:lnTo>
                  <a:lnTo>
                    <a:pt x="-4033" y="46126"/>
                  </a:lnTo>
                  <a:lnTo>
                    <a:pt x="-4033" y="501"/>
                  </a:lnTo>
                  <a:lnTo>
                    <a:pt x="5492" y="501"/>
                  </a:lnTo>
                  <a:lnTo>
                    <a:pt x="5492" y="8883"/>
                  </a:lnTo>
                  <a:cubicBezTo>
                    <a:pt x="7013" y="6121"/>
                    <a:pt x="9204" y="3816"/>
                    <a:pt x="11873" y="2216"/>
                  </a:cubicBezTo>
                  <a:cubicBezTo>
                    <a:pt x="14538" y="682"/>
                    <a:pt x="17589" y="-147"/>
                    <a:pt x="20635" y="-166"/>
                  </a:cubicBezTo>
                  <a:cubicBezTo>
                    <a:pt x="25300" y="-356"/>
                    <a:pt x="29779" y="1368"/>
                    <a:pt x="33114" y="4597"/>
                  </a:cubicBezTo>
                  <a:cubicBezTo>
                    <a:pt x="36541" y="8273"/>
                    <a:pt x="38258" y="13207"/>
                    <a:pt x="37876" y="18217"/>
                  </a:cubicBezTo>
                  <a:lnTo>
                    <a:pt x="37876" y="46126"/>
                  </a:lnTo>
                  <a:lnTo>
                    <a:pt x="28351" y="46126"/>
                  </a:lnTo>
                  <a:lnTo>
                    <a:pt x="28351" y="21075"/>
                  </a:lnTo>
                  <a:cubicBezTo>
                    <a:pt x="28351" y="12693"/>
                    <a:pt x="24826" y="8502"/>
                    <a:pt x="17873" y="8502"/>
                  </a:cubicBezTo>
                  <a:cubicBezTo>
                    <a:pt x="14636" y="8473"/>
                    <a:pt x="11585" y="9664"/>
                    <a:pt x="9204" y="11836"/>
                  </a:cubicBezTo>
                  <a:cubicBezTo>
                    <a:pt x="6632" y="14331"/>
                    <a:pt x="5204" y="17856"/>
                    <a:pt x="5492" y="21456"/>
                  </a:cubicBezTo>
                  <a:close/>
                </a:path>
              </a:pathLst>
            </a:custGeom>
            <a:solidFill>
              <a:srgbClr val="6D6E71"/>
            </a:solidFill>
            <a:ln w="9525" cap="flat">
              <a:noFill/>
              <a:prstDash val="solid"/>
              <a:miter/>
            </a:ln>
          </p:spPr>
          <p:txBody>
            <a:bodyPr rtlCol="0" anchor="ctr"/>
            <a:lstStyle/>
            <a:p>
              <a:endParaRPr lang="en-US"/>
            </a:p>
          </p:txBody>
        </p:sp>
        <p:sp>
          <p:nvSpPr>
            <p:cNvPr id="1712" name="Freeform: Shape 1711">
              <a:extLst>
                <a:ext uri="{FF2B5EF4-FFF2-40B4-BE49-F238E27FC236}">
                  <a16:creationId xmlns:a16="http://schemas.microsoft.com/office/drawing/2014/main" id="{3191FDA0-19A1-4658-B7E3-804BF40885C6}"/>
                </a:ext>
              </a:extLst>
            </p:cNvPr>
            <p:cNvSpPr/>
            <p:nvPr/>
          </p:nvSpPr>
          <p:spPr>
            <a:xfrm>
              <a:off x="9443612" y="1989475"/>
              <a:ext cx="53072" cy="62144"/>
            </a:xfrm>
            <a:custGeom>
              <a:avLst/>
              <a:gdLst>
                <a:gd name="connsiteX0" fmla="*/ 36369 w 40544"/>
                <a:gd name="connsiteY0" fmla="*/ 46607 h 47474"/>
                <a:gd name="connsiteX1" fmla="*/ 27606 w 40544"/>
                <a:gd name="connsiteY1" fmla="*/ 46607 h 47474"/>
                <a:gd name="connsiteX2" fmla="*/ 27606 w 40544"/>
                <a:gd name="connsiteY2" fmla="*/ 40512 h 47474"/>
                <a:gd name="connsiteX3" fmla="*/ 12458 w 40544"/>
                <a:gd name="connsiteY3" fmla="*/ 47274 h 47474"/>
                <a:gd name="connsiteX4" fmla="*/ 650 w 40544"/>
                <a:gd name="connsiteY4" fmla="*/ 43274 h 47474"/>
                <a:gd name="connsiteX5" fmla="*/ -4020 w 40544"/>
                <a:gd name="connsiteY5" fmla="*/ 32511 h 47474"/>
                <a:gd name="connsiteX6" fmla="*/ 933 w 40544"/>
                <a:gd name="connsiteY6" fmla="*/ 22414 h 47474"/>
                <a:gd name="connsiteX7" fmla="*/ 14458 w 40544"/>
                <a:gd name="connsiteY7" fmla="*/ 19080 h 47474"/>
                <a:gd name="connsiteX8" fmla="*/ 26844 w 40544"/>
                <a:gd name="connsiteY8" fmla="*/ 19080 h 47474"/>
                <a:gd name="connsiteX9" fmla="*/ 26844 w 40544"/>
                <a:gd name="connsiteY9" fmla="*/ 17366 h 47474"/>
                <a:gd name="connsiteX10" fmla="*/ 16746 w 40544"/>
                <a:gd name="connsiteY10" fmla="*/ 7841 h 47474"/>
                <a:gd name="connsiteX11" fmla="*/ 3505 w 40544"/>
                <a:gd name="connsiteY11" fmla="*/ 12413 h 47474"/>
                <a:gd name="connsiteX12" fmla="*/ -778 w 40544"/>
                <a:gd name="connsiteY12" fmla="*/ 6412 h 47474"/>
                <a:gd name="connsiteX13" fmla="*/ 18272 w 40544"/>
                <a:gd name="connsiteY13" fmla="*/ -160 h 47474"/>
                <a:gd name="connsiteX14" fmla="*/ 31415 w 40544"/>
                <a:gd name="connsiteY14" fmla="*/ 3936 h 47474"/>
                <a:gd name="connsiteX15" fmla="*/ 36462 w 40544"/>
                <a:gd name="connsiteY15" fmla="*/ 16699 h 47474"/>
                <a:gd name="connsiteX16" fmla="*/ 26844 w 40544"/>
                <a:gd name="connsiteY16" fmla="*/ 29653 h 47474"/>
                <a:gd name="connsiteX17" fmla="*/ 26844 w 40544"/>
                <a:gd name="connsiteY17" fmla="*/ 25748 h 47474"/>
                <a:gd name="connsiteX18" fmla="*/ 16081 w 40544"/>
                <a:gd name="connsiteY18" fmla="*/ 25748 h 47474"/>
                <a:gd name="connsiteX19" fmla="*/ 5696 w 40544"/>
                <a:gd name="connsiteY19" fmla="*/ 32320 h 47474"/>
                <a:gd name="connsiteX20" fmla="*/ 8268 w 40544"/>
                <a:gd name="connsiteY20" fmla="*/ 37368 h 47474"/>
                <a:gd name="connsiteX21" fmla="*/ 15412 w 40544"/>
                <a:gd name="connsiteY21" fmla="*/ 39178 h 47474"/>
                <a:gd name="connsiteX22" fmla="*/ 23411 w 40544"/>
                <a:gd name="connsiteY22" fmla="*/ 36606 h 47474"/>
                <a:gd name="connsiteX23" fmla="*/ 26746 w 40544"/>
                <a:gd name="connsiteY23" fmla="*/ 29653 h 47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544" h="47474">
                  <a:moveTo>
                    <a:pt x="36369" y="46607"/>
                  </a:moveTo>
                  <a:lnTo>
                    <a:pt x="27606" y="46607"/>
                  </a:lnTo>
                  <a:lnTo>
                    <a:pt x="27606" y="40512"/>
                  </a:lnTo>
                  <a:cubicBezTo>
                    <a:pt x="23890" y="45045"/>
                    <a:pt x="18272" y="47550"/>
                    <a:pt x="12458" y="47274"/>
                  </a:cubicBezTo>
                  <a:cubicBezTo>
                    <a:pt x="8175" y="47436"/>
                    <a:pt x="3984" y="46007"/>
                    <a:pt x="650" y="43274"/>
                  </a:cubicBezTo>
                  <a:cubicBezTo>
                    <a:pt x="-2401" y="40569"/>
                    <a:pt x="-4113" y="36616"/>
                    <a:pt x="-4020" y="32511"/>
                  </a:cubicBezTo>
                  <a:cubicBezTo>
                    <a:pt x="-4210" y="28520"/>
                    <a:pt x="-2304" y="24700"/>
                    <a:pt x="933" y="22414"/>
                  </a:cubicBezTo>
                  <a:cubicBezTo>
                    <a:pt x="5031" y="20004"/>
                    <a:pt x="9696" y="18842"/>
                    <a:pt x="14458" y="19080"/>
                  </a:cubicBezTo>
                  <a:lnTo>
                    <a:pt x="26844" y="19080"/>
                  </a:lnTo>
                  <a:lnTo>
                    <a:pt x="26844" y="17366"/>
                  </a:lnTo>
                  <a:cubicBezTo>
                    <a:pt x="26844" y="11365"/>
                    <a:pt x="23509" y="7841"/>
                    <a:pt x="16746" y="7841"/>
                  </a:cubicBezTo>
                  <a:cubicBezTo>
                    <a:pt x="11984" y="8022"/>
                    <a:pt x="7412" y="9612"/>
                    <a:pt x="3505" y="12413"/>
                  </a:cubicBezTo>
                  <a:lnTo>
                    <a:pt x="-778" y="6412"/>
                  </a:lnTo>
                  <a:cubicBezTo>
                    <a:pt x="4650" y="2088"/>
                    <a:pt x="11319" y="-227"/>
                    <a:pt x="18272" y="-160"/>
                  </a:cubicBezTo>
                  <a:cubicBezTo>
                    <a:pt x="23034" y="-370"/>
                    <a:pt x="27606" y="1078"/>
                    <a:pt x="31415" y="3936"/>
                  </a:cubicBezTo>
                  <a:cubicBezTo>
                    <a:pt x="35034" y="7164"/>
                    <a:pt x="36843" y="11889"/>
                    <a:pt x="36462" y="16699"/>
                  </a:cubicBezTo>
                  <a:close/>
                  <a:moveTo>
                    <a:pt x="26844" y="29653"/>
                  </a:moveTo>
                  <a:lnTo>
                    <a:pt x="26844" y="25748"/>
                  </a:lnTo>
                  <a:lnTo>
                    <a:pt x="16081" y="25748"/>
                  </a:lnTo>
                  <a:cubicBezTo>
                    <a:pt x="9124" y="25748"/>
                    <a:pt x="5696" y="27939"/>
                    <a:pt x="5696" y="32320"/>
                  </a:cubicBezTo>
                  <a:cubicBezTo>
                    <a:pt x="5603" y="34339"/>
                    <a:pt x="6556" y="36263"/>
                    <a:pt x="8268" y="37368"/>
                  </a:cubicBezTo>
                  <a:cubicBezTo>
                    <a:pt x="10365" y="38702"/>
                    <a:pt x="12937" y="39340"/>
                    <a:pt x="15412" y="39178"/>
                  </a:cubicBezTo>
                  <a:cubicBezTo>
                    <a:pt x="18272" y="39235"/>
                    <a:pt x="21128" y="38330"/>
                    <a:pt x="23411" y="36606"/>
                  </a:cubicBezTo>
                  <a:cubicBezTo>
                    <a:pt x="25606" y="34987"/>
                    <a:pt x="26844" y="32377"/>
                    <a:pt x="26746" y="29653"/>
                  </a:cubicBezTo>
                  <a:close/>
                </a:path>
              </a:pathLst>
            </a:custGeom>
            <a:solidFill>
              <a:srgbClr val="6D6E71"/>
            </a:solidFill>
            <a:ln w="9525" cap="flat">
              <a:noFill/>
              <a:prstDash val="solid"/>
              <a:miter/>
            </a:ln>
          </p:spPr>
          <p:txBody>
            <a:bodyPr rtlCol="0" anchor="ctr"/>
            <a:lstStyle/>
            <a:p>
              <a:endParaRPr lang="en-US"/>
            </a:p>
          </p:txBody>
        </p:sp>
        <p:sp>
          <p:nvSpPr>
            <p:cNvPr id="1713" name="Freeform: Shape 1712">
              <a:extLst>
                <a:ext uri="{FF2B5EF4-FFF2-40B4-BE49-F238E27FC236}">
                  <a16:creationId xmlns:a16="http://schemas.microsoft.com/office/drawing/2014/main" id="{E011A843-DD65-492F-AF24-D2F45DDD9E52}"/>
                </a:ext>
              </a:extLst>
            </p:cNvPr>
            <p:cNvSpPr/>
            <p:nvPr/>
          </p:nvSpPr>
          <p:spPr>
            <a:xfrm>
              <a:off x="9514074" y="1990608"/>
              <a:ext cx="55051" cy="60608"/>
            </a:xfrm>
            <a:custGeom>
              <a:avLst/>
              <a:gdLst>
                <a:gd name="connsiteX0" fmla="*/ 5492 w 42056"/>
                <a:gd name="connsiteY0" fmla="*/ 21452 h 46301"/>
                <a:gd name="connsiteX1" fmla="*/ 5492 w 42056"/>
                <a:gd name="connsiteY1" fmla="*/ 46122 h 46301"/>
                <a:gd name="connsiteX2" fmla="*/ -4033 w 42056"/>
                <a:gd name="connsiteY2" fmla="*/ 46122 h 46301"/>
                <a:gd name="connsiteX3" fmla="*/ -4033 w 42056"/>
                <a:gd name="connsiteY3" fmla="*/ 497 h 46301"/>
                <a:gd name="connsiteX4" fmla="*/ 5492 w 42056"/>
                <a:gd name="connsiteY4" fmla="*/ 497 h 46301"/>
                <a:gd name="connsiteX5" fmla="*/ 5492 w 42056"/>
                <a:gd name="connsiteY5" fmla="*/ 8879 h 46301"/>
                <a:gd name="connsiteX6" fmla="*/ 11878 w 42056"/>
                <a:gd name="connsiteY6" fmla="*/ 2212 h 46301"/>
                <a:gd name="connsiteX7" fmla="*/ 20733 w 42056"/>
                <a:gd name="connsiteY7" fmla="*/ -169 h 46301"/>
                <a:gd name="connsiteX8" fmla="*/ 33211 w 42056"/>
                <a:gd name="connsiteY8" fmla="*/ 4593 h 46301"/>
                <a:gd name="connsiteX9" fmla="*/ 37974 w 42056"/>
                <a:gd name="connsiteY9" fmla="*/ 18214 h 46301"/>
                <a:gd name="connsiteX10" fmla="*/ 37974 w 42056"/>
                <a:gd name="connsiteY10" fmla="*/ 46122 h 46301"/>
                <a:gd name="connsiteX11" fmla="*/ 28449 w 42056"/>
                <a:gd name="connsiteY11" fmla="*/ 46122 h 46301"/>
                <a:gd name="connsiteX12" fmla="*/ 28449 w 42056"/>
                <a:gd name="connsiteY12" fmla="*/ 21071 h 46301"/>
                <a:gd name="connsiteX13" fmla="*/ 17971 w 42056"/>
                <a:gd name="connsiteY13" fmla="*/ 8498 h 46301"/>
                <a:gd name="connsiteX14" fmla="*/ 9306 w 42056"/>
                <a:gd name="connsiteY14" fmla="*/ 11832 h 46301"/>
                <a:gd name="connsiteX15" fmla="*/ 5492 w 42056"/>
                <a:gd name="connsiteY15" fmla="*/ 21452 h 46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056" h="46301">
                  <a:moveTo>
                    <a:pt x="5492" y="21452"/>
                  </a:moveTo>
                  <a:lnTo>
                    <a:pt x="5492" y="46122"/>
                  </a:lnTo>
                  <a:lnTo>
                    <a:pt x="-4033" y="46122"/>
                  </a:lnTo>
                  <a:lnTo>
                    <a:pt x="-4033" y="497"/>
                  </a:lnTo>
                  <a:lnTo>
                    <a:pt x="5492" y="497"/>
                  </a:lnTo>
                  <a:lnTo>
                    <a:pt x="5492" y="8879"/>
                  </a:lnTo>
                  <a:cubicBezTo>
                    <a:pt x="7018" y="6136"/>
                    <a:pt x="9208" y="3840"/>
                    <a:pt x="11878" y="2212"/>
                  </a:cubicBezTo>
                  <a:cubicBezTo>
                    <a:pt x="14543" y="678"/>
                    <a:pt x="17589" y="-141"/>
                    <a:pt x="20733" y="-169"/>
                  </a:cubicBezTo>
                  <a:cubicBezTo>
                    <a:pt x="25403" y="-331"/>
                    <a:pt x="29877" y="1383"/>
                    <a:pt x="33211" y="4593"/>
                  </a:cubicBezTo>
                  <a:cubicBezTo>
                    <a:pt x="36546" y="8298"/>
                    <a:pt x="38355" y="13213"/>
                    <a:pt x="37974" y="18214"/>
                  </a:cubicBezTo>
                  <a:lnTo>
                    <a:pt x="37974" y="46122"/>
                  </a:lnTo>
                  <a:lnTo>
                    <a:pt x="28449" y="46122"/>
                  </a:lnTo>
                  <a:lnTo>
                    <a:pt x="28449" y="21071"/>
                  </a:lnTo>
                  <a:cubicBezTo>
                    <a:pt x="28449" y="12689"/>
                    <a:pt x="24924" y="8498"/>
                    <a:pt x="17971" y="8498"/>
                  </a:cubicBezTo>
                  <a:cubicBezTo>
                    <a:pt x="14733" y="8470"/>
                    <a:pt x="11687" y="9660"/>
                    <a:pt x="9306" y="11832"/>
                  </a:cubicBezTo>
                  <a:cubicBezTo>
                    <a:pt x="6636" y="14318"/>
                    <a:pt x="5302" y="17842"/>
                    <a:pt x="5492" y="21452"/>
                  </a:cubicBezTo>
                  <a:close/>
                </a:path>
              </a:pathLst>
            </a:custGeom>
            <a:solidFill>
              <a:srgbClr val="6D6E71"/>
            </a:solidFill>
            <a:ln w="9525" cap="flat">
              <a:noFill/>
              <a:prstDash val="solid"/>
              <a:miter/>
            </a:ln>
          </p:spPr>
          <p:txBody>
            <a:bodyPr rtlCol="0" anchor="ctr"/>
            <a:lstStyle/>
            <a:p>
              <a:endParaRPr lang="en-US"/>
            </a:p>
          </p:txBody>
        </p:sp>
        <p:sp>
          <p:nvSpPr>
            <p:cNvPr id="1714" name="Freeform: Shape 1713">
              <a:extLst>
                <a:ext uri="{FF2B5EF4-FFF2-40B4-BE49-F238E27FC236}">
                  <a16:creationId xmlns:a16="http://schemas.microsoft.com/office/drawing/2014/main" id="{31B511BB-C427-4527-8B18-088EC05C205B}"/>
                </a:ext>
              </a:extLst>
            </p:cNvPr>
            <p:cNvSpPr/>
            <p:nvPr/>
          </p:nvSpPr>
          <p:spPr>
            <a:xfrm>
              <a:off x="9586642" y="1990604"/>
              <a:ext cx="54924" cy="60613"/>
            </a:xfrm>
            <a:custGeom>
              <a:avLst/>
              <a:gdLst>
                <a:gd name="connsiteX0" fmla="*/ 5492 w 41959"/>
                <a:gd name="connsiteY0" fmla="*/ 21456 h 46305"/>
                <a:gd name="connsiteX1" fmla="*/ 5492 w 41959"/>
                <a:gd name="connsiteY1" fmla="*/ 46126 h 46305"/>
                <a:gd name="connsiteX2" fmla="*/ -4033 w 41959"/>
                <a:gd name="connsiteY2" fmla="*/ 46126 h 46305"/>
                <a:gd name="connsiteX3" fmla="*/ -4033 w 41959"/>
                <a:gd name="connsiteY3" fmla="*/ 501 h 46305"/>
                <a:gd name="connsiteX4" fmla="*/ 5492 w 41959"/>
                <a:gd name="connsiteY4" fmla="*/ 501 h 46305"/>
                <a:gd name="connsiteX5" fmla="*/ 5492 w 41959"/>
                <a:gd name="connsiteY5" fmla="*/ 8883 h 46305"/>
                <a:gd name="connsiteX6" fmla="*/ 11873 w 41959"/>
                <a:gd name="connsiteY6" fmla="*/ 2216 h 46305"/>
                <a:gd name="connsiteX7" fmla="*/ 20635 w 41959"/>
                <a:gd name="connsiteY7" fmla="*/ -166 h 46305"/>
                <a:gd name="connsiteX8" fmla="*/ 33114 w 41959"/>
                <a:gd name="connsiteY8" fmla="*/ 4597 h 46305"/>
                <a:gd name="connsiteX9" fmla="*/ 37876 w 41959"/>
                <a:gd name="connsiteY9" fmla="*/ 18217 h 46305"/>
                <a:gd name="connsiteX10" fmla="*/ 37876 w 41959"/>
                <a:gd name="connsiteY10" fmla="*/ 46126 h 46305"/>
                <a:gd name="connsiteX11" fmla="*/ 28351 w 41959"/>
                <a:gd name="connsiteY11" fmla="*/ 46126 h 46305"/>
                <a:gd name="connsiteX12" fmla="*/ 28351 w 41959"/>
                <a:gd name="connsiteY12" fmla="*/ 21075 h 46305"/>
                <a:gd name="connsiteX13" fmla="*/ 17873 w 41959"/>
                <a:gd name="connsiteY13" fmla="*/ 8502 h 46305"/>
                <a:gd name="connsiteX14" fmla="*/ 9208 w 41959"/>
                <a:gd name="connsiteY14" fmla="*/ 11836 h 46305"/>
                <a:gd name="connsiteX15" fmla="*/ 5492 w 41959"/>
                <a:gd name="connsiteY15" fmla="*/ 21456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59" h="46305">
                  <a:moveTo>
                    <a:pt x="5492" y="21456"/>
                  </a:moveTo>
                  <a:lnTo>
                    <a:pt x="5492" y="46126"/>
                  </a:lnTo>
                  <a:lnTo>
                    <a:pt x="-4033" y="46126"/>
                  </a:lnTo>
                  <a:lnTo>
                    <a:pt x="-4033" y="501"/>
                  </a:lnTo>
                  <a:lnTo>
                    <a:pt x="5492" y="501"/>
                  </a:lnTo>
                  <a:lnTo>
                    <a:pt x="5492" y="8883"/>
                  </a:lnTo>
                  <a:cubicBezTo>
                    <a:pt x="6920" y="6102"/>
                    <a:pt x="9111" y="3787"/>
                    <a:pt x="11873" y="2216"/>
                  </a:cubicBezTo>
                  <a:cubicBezTo>
                    <a:pt x="14538" y="663"/>
                    <a:pt x="17589" y="-156"/>
                    <a:pt x="20635" y="-166"/>
                  </a:cubicBezTo>
                  <a:cubicBezTo>
                    <a:pt x="25305" y="-356"/>
                    <a:pt x="29779" y="1368"/>
                    <a:pt x="33114" y="4597"/>
                  </a:cubicBezTo>
                  <a:cubicBezTo>
                    <a:pt x="36448" y="8302"/>
                    <a:pt x="38258" y="13217"/>
                    <a:pt x="37876" y="18217"/>
                  </a:cubicBezTo>
                  <a:lnTo>
                    <a:pt x="37876" y="46126"/>
                  </a:lnTo>
                  <a:lnTo>
                    <a:pt x="28351" y="46126"/>
                  </a:lnTo>
                  <a:lnTo>
                    <a:pt x="28351" y="21075"/>
                  </a:lnTo>
                  <a:cubicBezTo>
                    <a:pt x="28351" y="12693"/>
                    <a:pt x="24826" y="8502"/>
                    <a:pt x="17873" y="8502"/>
                  </a:cubicBezTo>
                  <a:cubicBezTo>
                    <a:pt x="14636" y="8473"/>
                    <a:pt x="11590" y="9664"/>
                    <a:pt x="9208" y="11836"/>
                  </a:cubicBezTo>
                  <a:cubicBezTo>
                    <a:pt x="6636" y="14360"/>
                    <a:pt x="5302" y="17865"/>
                    <a:pt x="5492" y="21456"/>
                  </a:cubicBezTo>
                  <a:close/>
                </a:path>
              </a:pathLst>
            </a:custGeom>
            <a:solidFill>
              <a:srgbClr val="6D6E71"/>
            </a:solidFill>
            <a:ln w="9525" cap="flat">
              <a:noFill/>
              <a:prstDash val="solid"/>
              <a:miter/>
            </a:ln>
          </p:spPr>
          <p:txBody>
            <a:bodyPr rtlCol="0" anchor="ctr"/>
            <a:lstStyle/>
            <a:p>
              <a:endParaRPr lang="en-US"/>
            </a:p>
          </p:txBody>
        </p:sp>
        <p:sp>
          <p:nvSpPr>
            <p:cNvPr id="1715" name="Freeform: Shape 1714">
              <a:extLst>
                <a:ext uri="{FF2B5EF4-FFF2-40B4-BE49-F238E27FC236}">
                  <a16:creationId xmlns:a16="http://schemas.microsoft.com/office/drawing/2014/main" id="{D3DE2A99-1029-453F-8A98-39DD17ACDB44}"/>
                </a:ext>
              </a:extLst>
            </p:cNvPr>
            <p:cNvSpPr/>
            <p:nvPr/>
          </p:nvSpPr>
          <p:spPr>
            <a:xfrm>
              <a:off x="9658294" y="1990997"/>
              <a:ext cx="54900" cy="60620"/>
            </a:xfrm>
            <a:custGeom>
              <a:avLst/>
              <a:gdLst>
                <a:gd name="connsiteX0" fmla="*/ 28383 w 41940"/>
                <a:gd name="connsiteY0" fmla="*/ 24585 h 46310"/>
                <a:gd name="connsiteX1" fmla="*/ 28383 w 41940"/>
                <a:gd name="connsiteY1" fmla="*/ -180 h 46310"/>
                <a:gd name="connsiteX2" fmla="*/ 37908 w 41940"/>
                <a:gd name="connsiteY2" fmla="*/ -180 h 46310"/>
                <a:gd name="connsiteX3" fmla="*/ 37908 w 41940"/>
                <a:gd name="connsiteY3" fmla="*/ 45445 h 46310"/>
                <a:gd name="connsiteX4" fmla="*/ 28383 w 41940"/>
                <a:gd name="connsiteY4" fmla="*/ 45445 h 46310"/>
                <a:gd name="connsiteX5" fmla="*/ 28383 w 41940"/>
                <a:gd name="connsiteY5" fmla="*/ 37158 h 46310"/>
                <a:gd name="connsiteX6" fmla="*/ 22002 w 41940"/>
                <a:gd name="connsiteY6" fmla="*/ 43730 h 46310"/>
                <a:gd name="connsiteX7" fmla="*/ 13239 w 41940"/>
                <a:gd name="connsiteY7" fmla="*/ 46111 h 46310"/>
                <a:gd name="connsiteX8" fmla="*/ 761 w 41940"/>
                <a:gd name="connsiteY8" fmla="*/ 41444 h 46310"/>
                <a:gd name="connsiteX9" fmla="*/ -4002 w 41940"/>
                <a:gd name="connsiteY9" fmla="*/ 27824 h 46310"/>
                <a:gd name="connsiteX10" fmla="*/ -4002 w 41940"/>
                <a:gd name="connsiteY10" fmla="*/ -180 h 46310"/>
                <a:gd name="connsiteX11" fmla="*/ 5523 w 41940"/>
                <a:gd name="connsiteY11" fmla="*/ -180 h 46310"/>
                <a:gd name="connsiteX12" fmla="*/ 5523 w 41940"/>
                <a:gd name="connsiteY12" fmla="*/ 24871 h 46310"/>
                <a:gd name="connsiteX13" fmla="*/ 16002 w 41940"/>
                <a:gd name="connsiteY13" fmla="*/ 37444 h 46310"/>
                <a:gd name="connsiteX14" fmla="*/ 24666 w 41940"/>
                <a:gd name="connsiteY14" fmla="*/ 34205 h 46310"/>
                <a:gd name="connsiteX15" fmla="*/ 28383 w 41940"/>
                <a:gd name="connsiteY15" fmla="*/ 24585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46310">
                  <a:moveTo>
                    <a:pt x="28383" y="24585"/>
                  </a:moveTo>
                  <a:lnTo>
                    <a:pt x="28383" y="-180"/>
                  </a:lnTo>
                  <a:lnTo>
                    <a:pt x="37908" y="-180"/>
                  </a:lnTo>
                  <a:lnTo>
                    <a:pt x="37908" y="45445"/>
                  </a:lnTo>
                  <a:lnTo>
                    <a:pt x="28383" y="45445"/>
                  </a:lnTo>
                  <a:lnTo>
                    <a:pt x="28383" y="37158"/>
                  </a:lnTo>
                  <a:cubicBezTo>
                    <a:pt x="26857" y="39892"/>
                    <a:pt x="24666" y="42168"/>
                    <a:pt x="22002" y="43730"/>
                  </a:cubicBezTo>
                  <a:cubicBezTo>
                    <a:pt x="19332" y="45321"/>
                    <a:pt x="16286" y="46149"/>
                    <a:pt x="13239" y="46111"/>
                  </a:cubicBezTo>
                  <a:cubicBezTo>
                    <a:pt x="8570" y="46331"/>
                    <a:pt x="4096" y="44645"/>
                    <a:pt x="761" y="41444"/>
                  </a:cubicBezTo>
                  <a:cubicBezTo>
                    <a:pt x="-2574" y="37739"/>
                    <a:pt x="-4290" y="32824"/>
                    <a:pt x="-4002" y="27824"/>
                  </a:cubicBezTo>
                  <a:lnTo>
                    <a:pt x="-4002" y="-180"/>
                  </a:lnTo>
                  <a:lnTo>
                    <a:pt x="5523" y="-180"/>
                  </a:lnTo>
                  <a:lnTo>
                    <a:pt x="5523" y="24871"/>
                  </a:lnTo>
                  <a:cubicBezTo>
                    <a:pt x="5523" y="33253"/>
                    <a:pt x="8951" y="37444"/>
                    <a:pt x="16002" y="37444"/>
                  </a:cubicBezTo>
                  <a:cubicBezTo>
                    <a:pt x="19239" y="37482"/>
                    <a:pt x="22285" y="36329"/>
                    <a:pt x="24666" y="34205"/>
                  </a:cubicBezTo>
                  <a:cubicBezTo>
                    <a:pt x="27238" y="31681"/>
                    <a:pt x="28573" y="28176"/>
                    <a:pt x="28383" y="24585"/>
                  </a:cubicBezTo>
                  <a:close/>
                </a:path>
              </a:pathLst>
            </a:custGeom>
            <a:solidFill>
              <a:srgbClr val="6D6E71"/>
            </a:solidFill>
            <a:ln w="9525" cap="flat">
              <a:noFill/>
              <a:prstDash val="solid"/>
              <a:miter/>
            </a:ln>
          </p:spPr>
          <p:txBody>
            <a:bodyPr rtlCol="0" anchor="ctr"/>
            <a:lstStyle/>
            <a:p>
              <a:endParaRPr lang="en-US"/>
            </a:p>
          </p:txBody>
        </p:sp>
        <p:sp>
          <p:nvSpPr>
            <p:cNvPr id="1716" name="Freeform: Shape 1715">
              <a:extLst>
                <a:ext uri="{FF2B5EF4-FFF2-40B4-BE49-F238E27FC236}">
                  <a16:creationId xmlns:a16="http://schemas.microsoft.com/office/drawing/2014/main" id="{A8A1477F-1227-48BE-8A64-955E187FC5C6}"/>
                </a:ext>
              </a:extLst>
            </p:cNvPr>
            <p:cNvSpPr/>
            <p:nvPr/>
          </p:nvSpPr>
          <p:spPr>
            <a:xfrm>
              <a:off x="9727013" y="1989470"/>
              <a:ext cx="53199" cy="62138"/>
            </a:xfrm>
            <a:custGeom>
              <a:avLst/>
              <a:gdLst>
                <a:gd name="connsiteX0" fmla="*/ 36370 w 40641"/>
                <a:gd name="connsiteY0" fmla="*/ 46611 h 47470"/>
                <a:gd name="connsiteX1" fmla="*/ 27608 w 40641"/>
                <a:gd name="connsiteY1" fmla="*/ 46611 h 47470"/>
                <a:gd name="connsiteX2" fmla="*/ 27608 w 40641"/>
                <a:gd name="connsiteY2" fmla="*/ 40515 h 47470"/>
                <a:gd name="connsiteX3" fmla="*/ 12460 w 40641"/>
                <a:gd name="connsiteY3" fmla="*/ 47278 h 47470"/>
                <a:gd name="connsiteX4" fmla="*/ 651 w 40641"/>
                <a:gd name="connsiteY4" fmla="*/ 43277 h 47470"/>
                <a:gd name="connsiteX5" fmla="*/ -4018 w 40641"/>
                <a:gd name="connsiteY5" fmla="*/ 32514 h 47470"/>
                <a:gd name="connsiteX6" fmla="*/ 935 w 40641"/>
                <a:gd name="connsiteY6" fmla="*/ 22418 h 47470"/>
                <a:gd name="connsiteX7" fmla="*/ 14366 w 40641"/>
                <a:gd name="connsiteY7" fmla="*/ 19084 h 47470"/>
                <a:gd name="connsiteX8" fmla="*/ 26845 w 40641"/>
                <a:gd name="connsiteY8" fmla="*/ 19084 h 47470"/>
                <a:gd name="connsiteX9" fmla="*/ 26845 w 40641"/>
                <a:gd name="connsiteY9" fmla="*/ 17369 h 47470"/>
                <a:gd name="connsiteX10" fmla="*/ 16748 w 40641"/>
                <a:gd name="connsiteY10" fmla="*/ 7844 h 47470"/>
                <a:gd name="connsiteX11" fmla="*/ 3507 w 40641"/>
                <a:gd name="connsiteY11" fmla="*/ 12416 h 47470"/>
                <a:gd name="connsiteX12" fmla="*/ -777 w 40641"/>
                <a:gd name="connsiteY12" fmla="*/ 6415 h 47470"/>
                <a:gd name="connsiteX13" fmla="*/ 18273 w 40641"/>
                <a:gd name="connsiteY13" fmla="*/ -157 h 47470"/>
                <a:gd name="connsiteX14" fmla="*/ 31417 w 40641"/>
                <a:gd name="connsiteY14" fmla="*/ 3939 h 47470"/>
                <a:gd name="connsiteX15" fmla="*/ 36560 w 40641"/>
                <a:gd name="connsiteY15" fmla="*/ 16703 h 47470"/>
                <a:gd name="connsiteX16" fmla="*/ 26845 w 40641"/>
                <a:gd name="connsiteY16" fmla="*/ 29656 h 47470"/>
                <a:gd name="connsiteX17" fmla="*/ 26845 w 40641"/>
                <a:gd name="connsiteY17" fmla="*/ 25751 h 47470"/>
                <a:gd name="connsiteX18" fmla="*/ 16366 w 40641"/>
                <a:gd name="connsiteY18" fmla="*/ 25751 h 47470"/>
                <a:gd name="connsiteX19" fmla="*/ 5986 w 40641"/>
                <a:gd name="connsiteY19" fmla="*/ 32323 h 47470"/>
                <a:gd name="connsiteX20" fmla="*/ 8558 w 40641"/>
                <a:gd name="connsiteY20" fmla="*/ 37372 h 47470"/>
                <a:gd name="connsiteX21" fmla="*/ 15701 w 40641"/>
                <a:gd name="connsiteY21" fmla="*/ 39181 h 47470"/>
                <a:gd name="connsiteX22" fmla="*/ 23701 w 40641"/>
                <a:gd name="connsiteY22" fmla="*/ 36610 h 47470"/>
                <a:gd name="connsiteX23" fmla="*/ 26747 w 40641"/>
                <a:gd name="connsiteY23" fmla="*/ 29656 h 47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1" h="47470">
                  <a:moveTo>
                    <a:pt x="36370" y="46611"/>
                  </a:moveTo>
                  <a:lnTo>
                    <a:pt x="27608" y="46611"/>
                  </a:lnTo>
                  <a:lnTo>
                    <a:pt x="27608" y="40515"/>
                  </a:lnTo>
                  <a:cubicBezTo>
                    <a:pt x="23891" y="44963"/>
                    <a:pt x="18273" y="47459"/>
                    <a:pt x="12460" y="47278"/>
                  </a:cubicBezTo>
                  <a:cubicBezTo>
                    <a:pt x="8176" y="47440"/>
                    <a:pt x="3986" y="46011"/>
                    <a:pt x="651" y="43277"/>
                  </a:cubicBezTo>
                  <a:cubicBezTo>
                    <a:pt x="-2493" y="40591"/>
                    <a:pt x="-4209" y="36629"/>
                    <a:pt x="-4018" y="32514"/>
                  </a:cubicBezTo>
                  <a:cubicBezTo>
                    <a:pt x="-4209" y="28513"/>
                    <a:pt x="-2400" y="24684"/>
                    <a:pt x="935" y="22418"/>
                  </a:cubicBezTo>
                  <a:cubicBezTo>
                    <a:pt x="5032" y="20027"/>
                    <a:pt x="9697" y="18865"/>
                    <a:pt x="14366" y="19084"/>
                  </a:cubicBezTo>
                  <a:lnTo>
                    <a:pt x="26845" y="19084"/>
                  </a:lnTo>
                  <a:lnTo>
                    <a:pt x="26845" y="17369"/>
                  </a:lnTo>
                  <a:cubicBezTo>
                    <a:pt x="26845" y="11369"/>
                    <a:pt x="23417" y="7844"/>
                    <a:pt x="16748" y="7844"/>
                  </a:cubicBezTo>
                  <a:cubicBezTo>
                    <a:pt x="11985" y="8016"/>
                    <a:pt x="7413" y="9606"/>
                    <a:pt x="3507" y="12416"/>
                  </a:cubicBezTo>
                  <a:lnTo>
                    <a:pt x="-777" y="6415"/>
                  </a:lnTo>
                  <a:cubicBezTo>
                    <a:pt x="4651" y="2062"/>
                    <a:pt x="11320" y="-271"/>
                    <a:pt x="18273" y="-157"/>
                  </a:cubicBezTo>
                  <a:cubicBezTo>
                    <a:pt x="23036" y="-385"/>
                    <a:pt x="27701" y="1072"/>
                    <a:pt x="31417" y="3939"/>
                  </a:cubicBezTo>
                  <a:cubicBezTo>
                    <a:pt x="35035" y="7130"/>
                    <a:pt x="36942" y="11873"/>
                    <a:pt x="36560" y="16703"/>
                  </a:cubicBezTo>
                  <a:close/>
                  <a:moveTo>
                    <a:pt x="26845" y="29656"/>
                  </a:moveTo>
                  <a:lnTo>
                    <a:pt x="26845" y="25751"/>
                  </a:lnTo>
                  <a:lnTo>
                    <a:pt x="16366" y="25751"/>
                  </a:lnTo>
                  <a:cubicBezTo>
                    <a:pt x="9413" y="25751"/>
                    <a:pt x="5986" y="27942"/>
                    <a:pt x="5986" y="32323"/>
                  </a:cubicBezTo>
                  <a:cubicBezTo>
                    <a:pt x="5888" y="34343"/>
                    <a:pt x="6841" y="36267"/>
                    <a:pt x="8558" y="37372"/>
                  </a:cubicBezTo>
                  <a:cubicBezTo>
                    <a:pt x="10650" y="38705"/>
                    <a:pt x="13222" y="39343"/>
                    <a:pt x="15701" y="39181"/>
                  </a:cubicBezTo>
                  <a:cubicBezTo>
                    <a:pt x="18557" y="39239"/>
                    <a:pt x="21413" y="38334"/>
                    <a:pt x="23701" y="36610"/>
                  </a:cubicBezTo>
                  <a:cubicBezTo>
                    <a:pt x="25798" y="34933"/>
                    <a:pt x="26938" y="32333"/>
                    <a:pt x="26747" y="29656"/>
                  </a:cubicBezTo>
                  <a:close/>
                </a:path>
              </a:pathLst>
            </a:custGeom>
            <a:solidFill>
              <a:srgbClr val="6D6E71"/>
            </a:solidFill>
            <a:ln w="9525" cap="flat">
              <a:noFill/>
              <a:prstDash val="solid"/>
              <a:miter/>
            </a:ln>
          </p:spPr>
          <p:txBody>
            <a:bodyPr rtlCol="0" anchor="ctr"/>
            <a:lstStyle/>
            <a:p>
              <a:endParaRPr lang="en-US"/>
            </a:p>
          </p:txBody>
        </p:sp>
        <p:sp>
          <p:nvSpPr>
            <p:cNvPr id="1717" name="Freeform: Shape 1716">
              <a:extLst>
                <a:ext uri="{FF2B5EF4-FFF2-40B4-BE49-F238E27FC236}">
                  <a16:creationId xmlns:a16="http://schemas.microsoft.com/office/drawing/2014/main" id="{ADB5BEAD-38B5-4DA4-B1AA-5C1C7C0C35E5}"/>
                </a:ext>
              </a:extLst>
            </p:cNvPr>
            <p:cNvSpPr/>
            <p:nvPr/>
          </p:nvSpPr>
          <p:spPr>
            <a:xfrm>
              <a:off x="9797477" y="1967431"/>
              <a:ext cx="12468" cy="83287"/>
            </a:xfrm>
            <a:custGeom>
              <a:avLst/>
              <a:gdLst>
                <a:gd name="connsiteX0" fmla="*/ 5492 w 9525"/>
                <a:gd name="connsiteY0" fmla="*/ 63447 h 63626"/>
                <a:gd name="connsiteX1" fmla="*/ -4033 w 9525"/>
                <a:gd name="connsiteY1" fmla="*/ 63447 h 63626"/>
                <a:gd name="connsiteX2" fmla="*/ -4033 w 9525"/>
                <a:gd name="connsiteY2" fmla="*/ -180 h 63626"/>
                <a:gd name="connsiteX3" fmla="*/ 5492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5492" y="63447"/>
                  </a:moveTo>
                  <a:lnTo>
                    <a:pt x="-4033" y="63447"/>
                  </a:lnTo>
                  <a:lnTo>
                    <a:pt x="-4033" y="-180"/>
                  </a:lnTo>
                  <a:lnTo>
                    <a:pt x="5492" y="-180"/>
                  </a:lnTo>
                  <a:close/>
                </a:path>
              </a:pathLst>
            </a:custGeom>
            <a:solidFill>
              <a:srgbClr val="6D6E71"/>
            </a:solidFill>
            <a:ln w="9525" cap="flat">
              <a:noFill/>
              <a:prstDash val="solid"/>
              <a:miter/>
            </a:ln>
          </p:spPr>
          <p:txBody>
            <a:bodyPr rtlCol="0" anchor="ctr"/>
            <a:lstStyle/>
            <a:p>
              <a:endParaRPr lang="en-US"/>
            </a:p>
          </p:txBody>
        </p:sp>
        <p:sp>
          <p:nvSpPr>
            <p:cNvPr id="1718" name="Freeform: Shape 1717">
              <a:extLst>
                <a:ext uri="{FF2B5EF4-FFF2-40B4-BE49-F238E27FC236}">
                  <a16:creationId xmlns:a16="http://schemas.microsoft.com/office/drawing/2014/main" id="{9DDFFA70-9D42-4534-B133-07C49F37AE41}"/>
                </a:ext>
              </a:extLst>
            </p:cNvPr>
            <p:cNvSpPr/>
            <p:nvPr/>
          </p:nvSpPr>
          <p:spPr>
            <a:xfrm>
              <a:off x="9858948" y="1990119"/>
              <a:ext cx="61001" cy="82419"/>
            </a:xfrm>
            <a:custGeom>
              <a:avLst/>
              <a:gdLst>
                <a:gd name="connsiteX0" fmla="*/ 20352 w 46601"/>
                <a:gd name="connsiteY0" fmla="*/ -177 h 62963"/>
                <a:gd name="connsiteX1" fmla="*/ 36067 w 46601"/>
                <a:gd name="connsiteY1" fmla="*/ 6205 h 62963"/>
                <a:gd name="connsiteX2" fmla="*/ 42546 w 46601"/>
                <a:gd name="connsiteY2" fmla="*/ 23064 h 62963"/>
                <a:gd name="connsiteX3" fmla="*/ 36067 w 46601"/>
                <a:gd name="connsiteY3" fmla="*/ 40209 h 62963"/>
                <a:gd name="connsiteX4" fmla="*/ 7683 w 46601"/>
                <a:gd name="connsiteY4" fmla="*/ 41581 h 62963"/>
                <a:gd name="connsiteX5" fmla="*/ 5492 w 46601"/>
                <a:gd name="connsiteY5" fmla="*/ 39257 h 62963"/>
                <a:gd name="connsiteX6" fmla="*/ 5492 w 46601"/>
                <a:gd name="connsiteY6" fmla="*/ 62784 h 62963"/>
                <a:gd name="connsiteX7" fmla="*/ -4033 w 46601"/>
                <a:gd name="connsiteY7" fmla="*/ 62784 h 62963"/>
                <a:gd name="connsiteX8" fmla="*/ -4033 w 46601"/>
                <a:gd name="connsiteY8" fmla="*/ 490 h 62963"/>
                <a:gd name="connsiteX9" fmla="*/ 5492 w 46601"/>
                <a:gd name="connsiteY9" fmla="*/ 490 h 62963"/>
                <a:gd name="connsiteX10" fmla="*/ 5492 w 46601"/>
                <a:gd name="connsiteY10" fmla="*/ 8491 h 62963"/>
                <a:gd name="connsiteX11" fmla="*/ 20352 w 46601"/>
                <a:gd name="connsiteY11" fmla="*/ -177 h 62963"/>
                <a:gd name="connsiteX12" fmla="*/ 5302 w 46601"/>
                <a:gd name="connsiteY12" fmla="*/ 23446 h 62963"/>
                <a:gd name="connsiteX13" fmla="*/ 9301 w 46601"/>
                <a:gd name="connsiteY13" fmla="*/ 34113 h 62963"/>
                <a:gd name="connsiteX14" fmla="*/ 18826 w 46601"/>
                <a:gd name="connsiteY14" fmla="*/ 38209 h 62963"/>
                <a:gd name="connsiteX15" fmla="*/ 28351 w 46601"/>
                <a:gd name="connsiteY15" fmla="*/ 34113 h 62963"/>
                <a:gd name="connsiteX16" fmla="*/ 32542 w 46601"/>
                <a:gd name="connsiteY16" fmla="*/ 23446 h 62963"/>
                <a:gd name="connsiteX17" fmla="*/ 28449 w 46601"/>
                <a:gd name="connsiteY17" fmla="*/ 12587 h 62963"/>
                <a:gd name="connsiteX18" fmla="*/ 18924 w 46601"/>
                <a:gd name="connsiteY18" fmla="*/ 8205 h 62963"/>
                <a:gd name="connsiteX19" fmla="*/ 9399 w 46601"/>
                <a:gd name="connsiteY19" fmla="*/ 12587 h 62963"/>
                <a:gd name="connsiteX20" fmla="*/ 5302 w 46601"/>
                <a:gd name="connsiteY20" fmla="*/ 23446 h 62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2963">
                  <a:moveTo>
                    <a:pt x="20352" y="-177"/>
                  </a:moveTo>
                  <a:cubicBezTo>
                    <a:pt x="26258" y="-282"/>
                    <a:pt x="31877" y="2024"/>
                    <a:pt x="36067" y="6205"/>
                  </a:cubicBezTo>
                  <a:cubicBezTo>
                    <a:pt x="40448" y="10682"/>
                    <a:pt x="42829" y="16788"/>
                    <a:pt x="42546" y="23064"/>
                  </a:cubicBezTo>
                  <a:cubicBezTo>
                    <a:pt x="42829" y="29418"/>
                    <a:pt x="40448" y="35609"/>
                    <a:pt x="36067" y="40209"/>
                  </a:cubicBezTo>
                  <a:cubicBezTo>
                    <a:pt x="28640" y="48429"/>
                    <a:pt x="15873" y="49039"/>
                    <a:pt x="7683" y="41581"/>
                  </a:cubicBezTo>
                  <a:cubicBezTo>
                    <a:pt x="6920" y="40867"/>
                    <a:pt x="6157" y="40086"/>
                    <a:pt x="5492" y="39257"/>
                  </a:cubicBezTo>
                  <a:lnTo>
                    <a:pt x="5492" y="62784"/>
                  </a:lnTo>
                  <a:lnTo>
                    <a:pt x="-4033" y="62784"/>
                  </a:lnTo>
                  <a:lnTo>
                    <a:pt x="-4033" y="490"/>
                  </a:lnTo>
                  <a:lnTo>
                    <a:pt x="5492" y="490"/>
                  </a:lnTo>
                  <a:lnTo>
                    <a:pt x="5492" y="8491"/>
                  </a:lnTo>
                  <a:cubicBezTo>
                    <a:pt x="8539" y="3148"/>
                    <a:pt x="14161" y="-158"/>
                    <a:pt x="20352" y="-177"/>
                  </a:cubicBezTo>
                  <a:close/>
                  <a:moveTo>
                    <a:pt x="5302" y="23446"/>
                  </a:moveTo>
                  <a:cubicBezTo>
                    <a:pt x="5208" y="27389"/>
                    <a:pt x="6636" y="31227"/>
                    <a:pt x="9301" y="34113"/>
                  </a:cubicBezTo>
                  <a:cubicBezTo>
                    <a:pt x="11780" y="36780"/>
                    <a:pt x="15208" y="38276"/>
                    <a:pt x="18826" y="38209"/>
                  </a:cubicBezTo>
                  <a:cubicBezTo>
                    <a:pt x="22449" y="38162"/>
                    <a:pt x="25877" y="36685"/>
                    <a:pt x="28351" y="34113"/>
                  </a:cubicBezTo>
                  <a:cubicBezTo>
                    <a:pt x="31212" y="31294"/>
                    <a:pt x="32639" y="27427"/>
                    <a:pt x="32542" y="23446"/>
                  </a:cubicBezTo>
                  <a:cubicBezTo>
                    <a:pt x="32732" y="19426"/>
                    <a:pt x="31212" y="15511"/>
                    <a:pt x="28449" y="12587"/>
                  </a:cubicBezTo>
                  <a:cubicBezTo>
                    <a:pt x="25970" y="9891"/>
                    <a:pt x="22542" y="8301"/>
                    <a:pt x="18924" y="8205"/>
                  </a:cubicBezTo>
                  <a:cubicBezTo>
                    <a:pt x="15306" y="8205"/>
                    <a:pt x="11780" y="9806"/>
                    <a:pt x="9399" y="12587"/>
                  </a:cubicBezTo>
                  <a:cubicBezTo>
                    <a:pt x="6636" y="15530"/>
                    <a:pt x="5208" y="19426"/>
                    <a:pt x="5302" y="23446"/>
                  </a:cubicBezTo>
                  <a:close/>
                </a:path>
              </a:pathLst>
            </a:custGeom>
            <a:solidFill>
              <a:srgbClr val="6D6E71"/>
            </a:solidFill>
            <a:ln w="9525" cap="flat">
              <a:noFill/>
              <a:prstDash val="solid"/>
              <a:miter/>
            </a:ln>
          </p:spPr>
          <p:txBody>
            <a:bodyPr rtlCol="0" anchor="ctr"/>
            <a:lstStyle/>
            <a:p>
              <a:endParaRPr lang="en-US"/>
            </a:p>
          </p:txBody>
        </p:sp>
        <p:sp>
          <p:nvSpPr>
            <p:cNvPr id="1719" name="Freeform: Shape 1718">
              <a:extLst>
                <a:ext uri="{FF2B5EF4-FFF2-40B4-BE49-F238E27FC236}">
                  <a16:creationId xmlns:a16="http://schemas.microsoft.com/office/drawing/2014/main" id="{74A84D04-087F-4E10-A789-FB7E006A9D06}"/>
                </a:ext>
              </a:extLst>
            </p:cNvPr>
            <p:cNvSpPr/>
            <p:nvPr/>
          </p:nvSpPr>
          <p:spPr>
            <a:xfrm>
              <a:off x="9929503" y="1989472"/>
              <a:ext cx="53194" cy="62146"/>
            </a:xfrm>
            <a:custGeom>
              <a:avLst/>
              <a:gdLst>
                <a:gd name="connsiteX0" fmla="*/ 36364 w 40637"/>
                <a:gd name="connsiteY0" fmla="*/ 46609 h 47476"/>
                <a:gd name="connsiteX1" fmla="*/ 27602 w 40637"/>
                <a:gd name="connsiteY1" fmla="*/ 46609 h 47476"/>
                <a:gd name="connsiteX2" fmla="*/ 27602 w 40637"/>
                <a:gd name="connsiteY2" fmla="*/ 40513 h 47476"/>
                <a:gd name="connsiteX3" fmla="*/ 12458 w 40637"/>
                <a:gd name="connsiteY3" fmla="*/ 47276 h 47476"/>
                <a:gd name="connsiteX4" fmla="*/ 645 w 40637"/>
                <a:gd name="connsiteY4" fmla="*/ 43276 h 47476"/>
                <a:gd name="connsiteX5" fmla="*/ -4020 w 40637"/>
                <a:gd name="connsiteY5" fmla="*/ 32512 h 47476"/>
                <a:gd name="connsiteX6" fmla="*/ 933 w 40637"/>
                <a:gd name="connsiteY6" fmla="*/ 22416 h 47476"/>
                <a:gd name="connsiteX7" fmla="*/ 14458 w 40637"/>
                <a:gd name="connsiteY7" fmla="*/ 19082 h 47476"/>
                <a:gd name="connsiteX8" fmla="*/ 26839 w 40637"/>
                <a:gd name="connsiteY8" fmla="*/ 19082 h 47476"/>
                <a:gd name="connsiteX9" fmla="*/ 26839 w 40637"/>
                <a:gd name="connsiteY9" fmla="*/ 17368 h 47476"/>
                <a:gd name="connsiteX10" fmla="*/ 16742 w 40637"/>
                <a:gd name="connsiteY10" fmla="*/ 7843 h 47476"/>
                <a:gd name="connsiteX11" fmla="*/ 3505 w 40637"/>
                <a:gd name="connsiteY11" fmla="*/ 12414 h 47476"/>
                <a:gd name="connsiteX12" fmla="*/ -783 w 40637"/>
                <a:gd name="connsiteY12" fmla="*/ 6414 h 47476"/>
                <a:gd name="connsiteX13" fmla="*/ 18267 w 40637"/>
                <a:gd name="connsiteY13" fmla="*/ -158 h 47476"/>
                <a:gd name="connsiteX14" fmla="*/ 31508 w 40637"/>
                <a:gd name="connsiteY14" fmla="*/ 3937 h 47476"/>
                <a:gd name="connsiteX15" fmla="*/ 36555 w 40637"/>
                <a:gd name="connsiteY15" fmla="*/ 16701 h 47476"/>
                <a:gd name="connsiteX16" fmla="*/ 26839 w 40637"/>
                <a:gd name="connsiteY16" fmla="*/ 29655 h 47476"/>
                <a:gd name="connsiteX17" fmla="*/ 26839 w 40637"/>
                <a:gd name="connsiteY17" fmla="*/ 25749 h 47476"/>
                <a:gd name="connsiteX18" fmla="*/ 16077 w 40637"/>
                <a:gd name="connsiteY18" fmla="*/ 25749 h 47476"/>
                <a:gd name="connsiteX19" fmla="*/ 5696 w 40637"/>
                <a:gd name="connsiteY19" fmla="*/ 32322 h 47476"/>
                <a:gd name="connsiteX20" fmla="*/ 8268 w 40637"/>
                <a:gd name="connsiteY20" fmla="*/ 37370 h 47476"/>
                <a:gd name="connsiteX21" fmla="*/ 15412 w 40637"/>
                <a:gd name="connsiteY21" fmla="*/ 39180 h 47476"/>
                <a:gd name="connsiteX22" fmla="*/ 23411 w 40637"/>
                <a:gd name="connsiteY22" fmla="*/ 36608 h 47476"/>
                <a:gd name="connsiteX23" fmla="*/ 26746 w 40637"/>
                <a:gd name="connsiteY23" fmla="*/ 29655 h 47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7" h="47476">
                  <a:moveTo>
                    <a:pt x="36364" y="46609"/>
                  </a:moveTo>
                  <a:lnTo>
                    <a:pt x="27602" y="46609"/>
                  </a:lnTo>
                  <a:lnTo>
                    <a:pt x="27602" y="40513"/>
                  </a:lnTo>
                  <a:cubicBezTo>
                    <a:pt x="23886" y="45047"/>
                    <a:pt x="18267" y="47552"/>
                    <a:pt x="12458" y="47276"/>
                  </a:cubicBezTo>
                  <a:cubicBezTo>
                    <a:pt x="8170" y="47438"/>
                    <a:pt x="3980" y="46009"/>
                    <a:pt x="645" y="43276"/>
                  </a:cubicBezTo>
                  <a:cubicBezTo>
                    <a:pt x="-2401" y="40570"/>
                    <a:pt x="-4117" y="36618"/>
                    <a:pt x="-4020" y="32512"/>
                  </a:cubicBezTo>
                  <a:cubicBezTo>
                    <a:pt x="-4210" y="28521"/>
                    <a:pt x="-2308" y="24702"/>
                    <a:pt x="933" y="22416"/>
                  </a:cubicBezTo>
                  <a:cubicBezTo>
                    <a:pt x="5026" y="20006"/>
                    <a:pt x="9696" y="18844"/>
                    <a:pt x="14458" y="19082"/>
                  </a:cubicBezTo>
                  <a:lnTo>
                    <a:pt x="26839" y="19082"/>
                  </a:lnTo>
                  <a:lnTo>
                    <a:pt x="26839" y="17368"/>
                  </a:lnTo>
                  <a:cubicBezTo>
                    <a:pt x="26839" y="11367"/>
                    <a:pt x="23509" y="7843"/>
                    <a:pt x="16742" y="7843"/>
                  </a:cubicBezTo>
                  <a:cubicBezTo>
                    <a:pt x="11979" y="8023"/>
                    <a:pt x="7408" y="9614"/>
                    <a:pt x="3505" y="12414"/>
                  </a:cubicBezTo>
                  <a:lnTo>
                    <a:pt x="-783" y="6414"/>
                  </a:lnTo>
                  <a:cubicBezTo>
                    <a:pt x="4645" y="2090"/>
                    <a:pt x="11314" y="-235"/>
                    <a:pt x="18267" y="-158"/>
                  </a:cubicBezTo>
                  <a:cubicBezTo>
                    <a:pt x="23030" y="-377"/>
                    <a:pt x="27699" y="1070"/>
                    <a:pt x="31508" y="3937"/>
                  </a:cubicBezTo>
                  <a:cubicBezTo>
                    <a:pt x="35127" y="7166"/>
                    <a:pt x="36936" y="11891"/>
                    <a:pt x="36555" y="16701"/>
                  </a:cubicBezTo>
                  <a:close/>
                  <a:moveTo>
                    <a:pt x="26839" y="29655"/>
                  </a:moveTo>
                  <a:lnTo>
                    <a:pt x="26839" y="25749"/>
                  </a:lnTo>
                  <a:lnTo>
                    <a:pt x="16077" y="25749"/>
                  </a:lnTo>
                  <a:cubicBezTo>
                    <a:pt x="9124" y="25749"/>
                    <a:pt x="5696" y="27940"/>
                    <a:pt x="5696" y="32322"/>
                  </a:cubicBezTo>
                  <a:cubicBezTo>
                    <a:pt x="5598" y="34341"/>
                    <a:pt x="6552" y="36265"/>
                    <a:pt x="8268" y="37370"/>
                  </a:cubicBezTo>
                  <a:cubicBezTo>
                    <a:pt x="10361" y="38704"/>
                    <a:pt x="12933" y="39342"/>
                    <a:pt x="15412" y="39180"/>
                  </a:cubicBezTo>
                  <a:cubicBezTo>
                    <a:pt x="18267" y="39237"/>
                    <a:pt x="21128" y="38332"/>
                    <a:pt x="23411" y="36608"/>
                  </a:cubicBezTo>
                  <a:cubicBezTo>
                    <a:pt x="25602" y="34989"/>
                    <a:pt x="26839" y="32379"/>
                    <a:pt x="26746" y="29655"/>
                  </a:cubicBezTo>
                  <a:close/>
                </a:path>
              </a:pathLst>
            </a:custGeom>
            <a:solidFill>
              <a:srgbClr val="6D6E71"/>
            </a:solidFill>
            <a:ln w="9525" cap="flat">
              <a:noFill/>
              <a:prstDash val="solid"/>
              <a:miter/>
            </a:ln>
          </p:spPr>
          <p:txBody>
            <a:bodyPr rtlCol="0" anchor="ctr"/>
            <a:lstStyle/>
            <a:p>
              <a:endParaRPr lang="en-US"/>
            </a:p>
          </p:txBody>
        </p:sp>
        <p:sp>
          <p:nvSpPr>
            <p:cNvPr id="1720" name="Freeform: Shape 1719">
              <a:extLst>
                <a:ext uri="{FF2B5EF4-FFF2-40B4-BE49-F238E27FC236}">
                  <a16:creationId xmlns:a16="http://schemas.microsoft.com/office/drawing/2014/main" id="{CD818FD9-96A6-4FFA-A288-78C48E4E37B1}"/>
                </a:ext>
              </a:extLst>
            </p:cNvPr>
            <p:cNvSpPr/>
            <p:nvPr/>
          </p:nvSpPr>
          <p:spPr>
            <a:xfrm>
              <a:off x="9999964" y="1990498"/>
              <a:ext cx="31790" cy="60221"/>
            </a:xfrm>
            <a:custGeom>
              <a:avLst/>
              <a:gdLst>
                <a:gd name="connsiteX0" fmla="*/ 19873 w 24286"/>
                <a:gd name="connsiteY0" fmla="*/ 9250 h 46005"/>
                <a:gd name="connsiteX1" fmla="*/ 9111 w 24286"/>
                <a:gd name="connsiteY1" fmla="*/ 13822 h 46005"/>
                <a:gd name="connsiteX2" fmla="*/ 5492 w 24286"/>
                <a:gd name="connsiteY2" fmla="*/ 26299 h 46005"/>
                <a:gd name="connsiteX3" fmla="*/ 5492 w 24286"/>
                <a:gd name="connsiteY3" fmla="*/ 45826 h 46005"/>
                <a:gd name="connsiteX4" fmla="*/ -4033 w 24286"/>
                <a:gd name="connsiteY4" fmla="*/ 45826 h 46005"/>
                <a:gd name="connsiteX5" fmla="*/ -4033 w 24286"/>
                <a:gd name="connsiteY5" fmla="*/ 201 h 46005"/>
                <a:gd name="connsiteX6" fmla="*/ 5492 w 24286"/>
                <a:gd name="connsiteY6" fmla="*/ 201 h 46005"/>
                <a:gd name="connsiteX7" fmla="*/ 5492 w 24286"/>
                <a:gd name="connsiteY7" fmla="*/ 9726 h 46005"/>
                <a:gd name="connsiteX8" fmla="*/ 11873 w 24286"/>
                <a:gd name="connsiteY8" fmla="*/ 2677 h 46005"/>
                <a:gd name="connsiteX9" fmla="*/ 20254 w 24286"/>
                <a:gd name="connsiteY9" fmla="*/ -180 h 46005"/>
                <a:gd name="connsiteX10" fmla="*/ 20254 w 24286"/>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6005">
                  <a:moveTo>
                    <a:pt x="19873" y="9250"/>
                  </a:moveTo>
                  <a:cubicBezTo>
                    <a:pt x="15780" y="8964"/>
                    <a:pt x="11780" y="10659"/>
                    <a:pt x="9111" y="13822"/>
                  </a:cubicBezTo>
                  <a:cubicBezTo>
                    <a:pt x="6539" y="17460"/>
                    <a:pt x="5302" y="21851"/>
                    <a:pt x="5492" y="26299"/>
                  </a:cubicBezTo>
                  <a:lnTo>
                    <a:pt x="5492" y="45826"/>
                  </a:lnTo>
                  <a:lnTo>
                    <a:pt x="-4033" y="45826"/>
                  </a:lnTo>
                  <a:lnTo>
                    <a:pt x="-4033" y="201"/>
                  </a:lnTo>
                  <a:lnTo>
                    <a:pt x="5492" y="201"/>
                  </a:lnTo>
                  <a:lnTo>
                    <a:pt x="5492" y="9726"/>
                  </a:lnTo>
                  <a:cubicBezTo>
                    <a:pt x="7018" y="6916"/>
                    <a:pt x="9208" y="4497"/>
                    <a:pt x="11873" y="2677"/>
                  </a:cubicBezTo>
                  <a:cubicBezTo>
                    <a:pt x="14352" y="925"/>
                    <a:pt x="17208" y="-75"/>
                    <a:pt x="20254" y="-180"/>
                  </a:cubicBezTo>
                  <a:lnTo>
                    <a:pt x="20254" y="9345"/>
                  </a:lnTo>
                  <a:close/>
                </a:path>
              </a:pathLst>
            </a:custGeom>
            <a:solidFill>
              <a:srgbClr val="6D6E71"/>
            </a:solidFill>
            <a:ln w="9525" cap="flat">
              <a:noFill/>
              <a:prstDash val="solid"/>
              <a:miter/>
            </a:ln>
          </p:spPr>
          <p:txBody>
            <a:bodyPr rtlCol="0" anchor="ctr"/>
            <a:lstStyle/>
            <a:p>
              <a:endParaRPr lang="en-US"/>
            </a:p>
          </p:txBody>
        </p:sp>
        <p:sp>
          <p:nvSpPr>
            <p:cNvPr id="1721" name="Freeform: Shape 1720">
              <a:extLst>
                <a:ext uri="{FF2B5EF4-FFF2-40B4-BE49-F238E27FC236}">
                  <a16:creationId xmlns:a16="http://schemas.microsoft.com/office/drawing/2014/main" id="{BEE9EA18-23C3-4CB0-9578-87A1EB0E4A03}"/>
                </a:ext>
              </a:extLst>
            </p:cNvPr>
            <p:cNvSpPr/>
            <p:nvPr/>
          </p:nvSpPr>
          <p:spPr>
            <a:xfrm>
              <a:off x="10041484" y="1972294"/>
              <a:ext cx="41519" cy="79302"/>
            </a:xfrm>
            <a:custGeom>
              <a:avLst/>
              <a:gdLst>
                <a:gd name="connsiteX0" fmla="*/ 11301 w 31718"/>
                <a:gd name="connsiteY0" fmla="*/ 21823 h 60582"/>
                <a:gd name="connsiteX1" fmla="*/ 11301 w 31718"/>
                <a:gd name="connsiteY1" fmla="*/ 44968 h 60582"/>
                <a:gd name="connsiteX2" fmla="*/ 13017 w 31718"/>
                <a:gd name="connsiteY2" fmla="*/ 50207 h 60582"/>
                <a:gd name="connsiteX3" fmla="*/ 17780 w 31718"/>
                <a:gd name="connsiteY3" fmla="*/ 52112 h 60582"/>
                <a:gd name="connsiteX4" fmla="*/ 23686 w 31718"/>
                <a:gd name="connsiteY4" fmla="*/ 49159 h 60582"/>
                <a:gd name="connsiteX5" fmla="*/ 27686 w 31718"/>
                <a:gd name="connsiteY5" fmla="*/ 55922 h 60582"/>
                <a:gd name="connsiteX6" fmla="*/ 16445 w 31718"/>
                <a:gd name="connsiteY6" fmla="*/ 60399 h 60582"/>
                <a:gd name="connsiteX7" fmla="*/ 5967 w 31718"/>
                <a:gd name="connsiteY7" fmla="*/ 56208 h 60582"/>
                <a:gd name="connsiteX8" fmla="*/ 1683 w 31718"/>
                <a:gd name="connsiteY8" fmla="*/ 44778 h 60582"/>
                <a:gd name="connsiteX9" fmla="*/ 1683 w 31718"/>
                <a:gd name="connsiteY9" fmla="*/ 21823 h 60582"/>
                <a:gd name="connsiteX10" fmla="*/ -4033 w 31718"/>
                <a:gd name="connsiteY10" fmla="*/ 21823 h 60582"/>
                <a:gd name="connsiteX11" fmla="*/ -4033 w 31718"/>
                <a:gd name="connsiteY11" fmla="*/ 14108 h 60582"/>
                <a:gd name="connsiteX12" fmla="*/ 1683 w 31718"/>
                <a:gd name="connsiteY12" fmla="*/ 14108 h 60582"/>
                <a:gd name="connsiteX13" fmla="*/ 1683 w 31718"/>
                <a:gd name="connsiteY13" fmla="*/ -180 h 60582"/>
                <a:gd name="connsiteX14" fmla="*/ 11208 w 31718"/>
                <a:gd name="connsiteY14" fmla="*/ -180 h 60582"/>
                <a:gd name="connsiteX15" fmla="*/ 11208 w 31718"/>
                <a:gd name="connsiteY15" fmla="*/ 14108 h 60582"/>
                <a:gd name="connsiteX16" fmla="*/ 23779 w 31718"/>
                <a:gd name="connsiteY16" fmla="*/ 14108 h 60582"/>
                <a:gd name="connsiteX17" fmla="*/ 23779 w 31718"/>
                <a:gd name="connsiteY17" fmla="*/ 21823 h 6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2">
                  <a:moveTo>
                    <a:pt x="11301" y="21823"/>
                  </a:moveTo>
                  <a:lnTo>
                    <a:pt x="11301" y="44968"/>
                  </a:lnTo>
                  <a:cubicBezTo>
                    <a:pt x="11208" y="46864"/>
                    <a:pt x="11780" y="48731"/>
                    <a:pt x="13017" y="50207"/>
                  </a:cubicBezTo>
                  <a:cubicBezTo>
                    <a:pt x="14254" y="51503"/>
                    <a:pt x="15971" y="52198"/>
                    <a:pt x="17780" y="52112"/>
                  </a:cubicBezTo>
                  <a:cubicBezTo>
                    <a:pt x="20063" y="52008"/>
                    <a:pt x="22254" y="50941"/>
                    <a:pt x="23686" y="49159"/>
                  </a:cubicBezTo>
                  <a:lnTo>
                    <a:pt x="27686" y="55922"/>
                  </a:lnTo>
                  <a:cubicBezTo>
                    <a:pt x="24635" y="58751"/>
                    <a:pt x="20635" y="60351"/>
                    <a:pt x="16445" y="60399"/>
                  </a:cubicBezTo>
                  <a:cubicBezTo>
                    <a:pt x="12538" y="60485"/>
                    <a:pt x="8729" y="58970"/>
                    <a:pt x="5967" y="56208"/>
                  </a:cubicBezTo>
                  <a:cubicBezTo>
                    <a:pt x="3013" y="53150"/>
                    <a:pt x="1492" y="49016"/>
                    <a:pt x="1683" y="44778"/>
                  </a:cubicBezTo>
                  <a:lnTo>
                    <a:pt x="1683" y="21823"/>
                  </a:lnTo>
                  <a:lnTo>
                    <a:pt x="-4033" y="21823"/>
                  </a:lnTo>
                  <a:lnTo>
                    <a:pt x="-4033" y="14108"/>
                  </a:lnTo>
                  <a:lnTo>
                    <a:pt x="1683" y="14108"/>
                  </a:lnTo>
                  <a:lnTo>
                    <a:pt x="1683" y="-180"/>
                  </a:lnTo>
                  <a:lnTo>
                    <a:pt x="11208" y="-180"/>
                  </a:lnTo>
                  <a:lnTo>
                    <a:pt x="11208" y="14108"/>
                  </a:lnTo>
                  <a:lnTo>
                    <a:pt x="23779" y="14108"/>
                  </a:lnTo>
                  <a:lnTo>
                    <a:pt x="23779" y="21823"/>
                  </a:lnTo>
                  <a:close/>
                </a:path>
              </a:pathLst>
            </a:custGeom>
            <a:solidFill>
              <a:srgbClr val="6D6E71"/>
            </a:solidFill>
            <a:ln w="9525" cap="flat">
              <a:noFill/>
              <a:prstDash val="solid"/>
              <a:miter/>
            </a:ln>
          </p:spPr>
          <p:txBody>
            <a:bodyPr rtlCol="0" anchor="ctr"/>
            <a:lstStyle/>
            <a:p>
              <a:endParaRPr lang="en-US"/>
            </a:p>
          </p:txBody>
        </p:sp>
        <p:sp>
          <p:nvSpPr>
            <p:cNvPr id="1722" name="Freeform: Shape 1721">
              <a:extLst>
                <a:ext uri="{FF2B5EF4-FFF2-40B4-BE49-F238E27FC236}">
                  <a16:creationId xmlns:a16="http://schemas.microsoft.com/office/drawing/2014/main" id="{7F1C82AE-77D2-41A0-A274-A0D4F5F9A07B}"/>
                </a:ext>
              </a:extLst>
            </p:cNvPr>
            <p:cNvSpPr/>
            <p:nvPr/>
          </p:nvSpPr>
          <p:spPr>
            <a:xfrm>
              <a:off x="10091495" y="1965811"/>
              <a:ext cx="15729" cy="84909"/>
            </a:xfrm>
            <a:custGeom>
              <a:avLst/>
              <a:gdLst>
                <a:gd name="connsiteX0" fmla="*/ -2328 w 12016"/>
                <a:gd name="connsiteY0" fmla="*/ 10012 h 64865"/>
                <a:gd name="connsiteX1" fmla="*/ -2235 w 12016"/>
                <a:gd name="connsiteY1" fmla="*/ 1526 h 64865"/>
                <a:gd name="connsiteX2" fmla="*/ 6243 w 12016"/>
                <a:gd name="connsiteY2" fmla="*/ 1630 h 64865"/>
                <a:gd name="connsiteX3" fmla="*/ 6150 w 12016"/>
                <a:gd name="connsiteY3" fmla="*/ 10117 h 64865"/>
                <a:gd name="connsiteX4" fmla="*/ 1960 w 12016"/>
                <a:gd name="connsiteY4" fmla="*/ 11822 h 64865"/>
                <a:gd name="connsiteX5" fmla="*/ -2328 w 12016"/>
                <a:gd name="connsiteY5" fmla="*/ 10012 h 64865"/>
                <a:gd name="connsiteX6" fmla="*/ 6625 w 12016"/>
                <a:gd name="connsiteY6" fmla="*/ 64686 h 64865"/>
                <a:gd name="connsiteX7" fmla="*/ -2900 w 12016"/>
                <a:gd name="connsiteY7" fmla="*/ 64686 h 64865"/>
                <a:gd name="connsiteX8" fmla="*/ -2900 w 12016"/>
                <a:gd name="connsiteY8" fmla="*/ 19061 h 64865"/>
                <a:gd name="connsiteX9" fmla="*/ 6625 w 12016"/>
                <a:gd name="connsiteY9" fmla="*/ 19061 h 64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16" h="64865">
                  <a:moveTo>
                    <a:pt x="-2328" y="10012"/>
                  </a:moveTo>
                  <a:cubicBezTo>
                    <a:pt x="-4616" y="7641"/>
                    <a:pt x="-4616" y="3840"/>
                    <a:pt x="-2235" y="1526"/>
                  </a:cubicBezTo>
                  <a:cubicBezTo>
                    <a:pt x="146" y="-789"/>
                    <a:pt x="3960" y="-741"/>
                    <a:pt x="6243" y="1630"/>
                  </a:cubicBezTo>
                  <a:cubicBezTo>
                    <a:pt x="8625" y="4002"/>
                    <a:pt x="8532" y="7802"/>
                    <a:pt x="6150" y="10117"/>
                  </a:cubicBezTo>
                  <a:cubicBezTo>
                    <a:pt x="5006" y="11212"/>
                    <a:pt x="3481" y="11822"/>
                    <a:pt x="1960" y="11822"/>
                  </a:cubicBezTo>
                  <a:cubicBezTo>
                    <a:pt x="337" y="11841"/>
                    <a:pt x="-1184" y="11184"/>
                    <a:pt x="-2328" y="10012"/>
                  </a:cubicBezTo>
                  <a:close/>
                  <a:moveTo>
                    <a:pt x="6625" y="64686"/>
                  </a:moveTo>
                  <a:lnTo>
                    <a:pt x="-2900" y="64686"/>
                  </a:lnTo>
                  <a:lnTo>
                    <a:pt x="-2900" y="19061"/>
                  </a:lnTo>
                  <a:lnTo>
                    <a:pt x="6625" y="19061"/>
                  </a:lnTo>
                  <a:close/>
                </a:path>
              </a:pathLst>
            </a:custGeom>
            <a:solidFill>
              <a:srgbClr val="6D6E71"/>
            </a:solidFill>
            <a:ln w="9525" cap="flat">
              <a:noFill/>
              <a:prstDash val="solid"/>
              <a:miter/>
            </a:ln>
          </p:spPr>
          <p:txBody>
            <a:bodyPr rtlCol="0" anchor="ctr"/>
            <a:lstStyle/>
            <a:p>
              <a:endParaRPr lang="en-US"/>
            </a:p>
          </p:txBody>
        </p:sp>
        <p:sp>
          <p:nvSpPr>
            <p:cNvPr id="1723" name="Freeform: Shape 1722">
              <a:extLst>
                <a:ext uri="{FF2B5EF4-FFF2-40B4-BE49-F238E27FC236}">
                  <a16:creationId xmlns:a16="http://schemas.microsoft.com/office/drawing/2014/main" id="{E84EAD11-F058-4905-82DD-BCA8B4C515D5}"/>
                </a:ext>
              </a:extLst>
            </p:cNvPr>
            <p:cNvSpPr/>
            <p:nvPr/>
          </p:nvSpPr>
          <p:spPr>
            <a:xfrm>
              <a:off x="10119599" y="1990114"/>
              <a:ext cx="55292" cy="61485"/>
            </a:xfrm>
            <a:custGeom>
              <a:avLst/>
              <a:gdLst>
                <a:gd name="connsiteX0" fmla="*/ 19348 w 42240"/>
                <a:gd name="connsiteY0" fmla="*/ 46786 h 46971"/>
                <a:gd name="connsiteX1" fmla="*/ 2968 w 42240"/>
                <a:gd name="connsiteY1" fmla="*/ 40309 h 46971"/>
                <a:gd name="connsiteX2" fmla="*/ 2968 w 42240"/>
                <a:gd name="connsiteY2" fmla="*/ 6400 h 46971"/>
                <a:gd name="connsiteX3" fmla="*/ 20399 w 42240"/>
                <a:gd name="connsiteY3" fmla="*/ -172 h 46971"/>
                <a:gd name="connsiteX4" fmla="*/ 37831 w 42240"/>
                <a:gd name="connsiteY4" fmla="*/ 6972 h 46971"/>
                <a:gd name="connsiteX5" fmla="*/ 32115 w 42240"/>
                <a:gd name="connsiteY5" fmla="*/ 13925 h 46971"/>
                <a:gd name="connsiteX6" fmla="*/ 20209 w 42240"/>
                <a:gd name="connsiteY6" fmla="*/ 8781 h 46971"/>
                <a:gd name="connsiteX7" fmla="*/ 9823 w 42240"/>
                <a:gd name="connsiteY7" fmla="*/ 12782 h 46971"/>
                <a:gd name="connsiteX8" fmla="*/ 5442 w 42240"/>
                <a:gd name="connsiteY8" fmla="*/ 23069 h 46971"/>
                <a:gd name="connsiteX9" fmla="*/ 9730 w 42240"/>
                <a:gd name="connsiteY9" fmla="*/ 33737 h 46971"/>
                <a:gd name="connsiteX10" fmla="*/ 20492 w 42240"/>
                <a:gd name="connsiteY10" fmla="*/ 38118 h 46971"/>
                <a:gd name="connsiteX11" fmla="*/ 32589 w 42240"/>
                <a:gd name="connsiteY11" fmla="*/ 32213 h 46971"/>
                <a:gd name="connsiteX12" fmla="*/ 38208 w 42240"/>
                <a:gd name="connsiteY12" fmla="*/ 38404 h 46971"/>
                <a:gd name="connsiteX13" fmla="*/ 19348 w 42240"/>
                <a:gd name="connsiteY13" fmla="*/ 46786 h 4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240" h="46971">
                  <a:moveTo>
                    <a:pt x="19348" y="46786"/>
                  </a:moveTo>
                  <a:cubicBezTo>
                    <a:pt x="13256" y="46919"/>
                    <a:pt x="7349" y="44586"/>
                    <a:pt x="2968" y="40309"/>
                  </a:cubicBezTo>
                  <a:cubicBezTo>
                    <a:pt x="-6366" y="30936"/>
                    <a:pt x="-6366" y="15773"/>
                    <a:pt x="2968" y="6400"/>
                  </a:cubicBezTo>
                  <a:cubicBezTo>
                    <a:pt x="7730" y="2028"/>
                    <a:pt x="13921" y="-334"/>
                    <a:pt x="20399" y="-172"/>
                  </a:cubicBezTo>
                  <a:cubicBezTo>
                    <a:pt x="26971" y="-296"/>
                    <a:pt x="33254" y="2285"/>
                    <a:pt x="37831" y="6972"/>
                  </a:cubicBezTo>
                  <a:lnTo>
                    <a:pt x="32115" y="13925"/>
                  </a:lnTo>
                  <a:cubicBezTo>
                    <a:pt x="28873" y="10801"/>
                    <a:pt x="24683" y="8962"/>
                    <a:pt x="20209" y="8781"/>
                  </a:cubicBezTo>
                  <a:cubicBezTo>
                    <a:pt x="16400" y="8734"/>
                    <a:pt x="12684" y="10162"/>
                    <a:pt x="9823" y="12782"/>
                  </a:cubicBezTo>
                  <a:cubicBezTo>
                    <a:pt x="6968" y="15392"/>
                    <a:pt x="5349" y="19164"/>
                    <a:pt x="5442" y="23069"/>
                  </a:cubicBezTo>
                  <a:cubicBezTo>
                    <a:pt x="5349" y="27060"/>
                    <a:pt x="6968" y="30908"/>
                    <a:pt x="9730" y="33737"/>
                  </a:cubicBezTo>
                  <a:cubicBezTo>
                    <a:pt x="12586" y="36575"/>
                    <a:pt x="16493" y="38156"/>
                    <a:pt x="20492" y="38118"/>
                  </a:cubicBezTo>
                  <a:cubicBezTo>
                    <a:pt x="25162" y="37918"/>
                    <a:pt x="29543" y="35775"/>
                    <a:pt x="32589" y="32213"/>
                  </a:cubicBezTo>
                  <a:lnTo>
                    <a:pt x="38208" y="38404"/>
                  </a:lnTo>
                  <a:cubicBezTo>
                    <a:pt x="33352" y="43681"/>
                    <a:pt x="26492" y="46710"/>
                    <a:pt x="19348" y="46786"/>
                  </a:cubicBezTo>
                  <a:close/>
                </a:path>
              </a:pathLst>
            </a:custGeom>
            <a:solidFill>
              <a:srgbClr val="6D6E71"/>
            </a:solidFill>
            <a:ln w="9525" cap="flat">
              <a:noFill/>
              <a:prstDash val="solid"/>
              <a:miter/>
            </a:ln>
          </p:spPr>
          <p:txBody>
            <a:bodyPr rtlCol="0" anchor="ctr"/>
            <a:lstStyle/>
            <a:p>
              <a:endParaRPr lang="en-US"/>
            </a:p>
          </p:txBody>
        </p:sp>
        <p:sp>
          <p:nvSpPr>
            <p:cNvPr id="1724" name="Freeform: Shape 1723">
              <a:extLst>
                <a:ext uri="{FF2B5EF4-FFF2-40B4-BE49-F238E27FC236}">
                  <a16:creationId xmlns:a16="http://schemas.microsoft.com/office/drawing/2014/main" id="{1C29BAF5-8A74-4B30-B652-A0D2DBF3E508}"/>
                </a:ext>
              </a:extLst>
            </p:cNvPr>
            <p:cNvSpPr/>
            <p:nvPr/>
          </p:nvSpPr>
          <p:spPr>
            <a:xfrm>
              <a:off x="10186754" y="1965561"/>
              <a:ext cx="15941" cy="85159"/>
            </a:xfrm>
            <a:custGeom>
              <a:avLst/>
              <a:gdLst>
                <a:gd name="connsiteX0" fmla="*/ -2235 w 12178"/>
                <a:gd name="connsiteY0" fmla="*/ 10203 h 65056"/>
                <a:gd name="connsiteX1" fmla="*/ -2328 w 12178"/>
                <a:gd name="connsiteY1" fmla="*/ 1716 h 65056"/>
                <a:gd name="connsiteX2" fmla="*/ -2235 w 12178"/>
                <a:gd name="connsiteY2" fmla="*/ 1631 h 65056"/>
                <a:gd name="connsiteX3" fmla="*/ 2053 w 12178"/>
                <a:gd name="connsiteY3" fmla="*/ -179 h 65056"/>
                <a:gd name="connsiteX4" fmla="*/ 8146 w 12178"/>
                <a:gd name="connsiteY4" fmla="*/ 5917 h 65056"/>
                <a:gd name="connsiteX5" fmla="*/ 2053 w 12178"/>
                <a:gd name="connsiteY5" fmla="*/ 12013 h 65056"/>
                <a:gd name="connsiteX6" fmla="*/ -2235 w 12178"/>
                <a:gd name="connsiteY6" fmla="*/ 10203 h 65056"/>
                <a:gd name="connsiteX7" fmla="*/ 6718 w 12178"/>
                <a:gd name="connsiteY7" fmla="*/ 64877 h 65056"/>
                <a:gd name="connsiteX8" fmla="*/ -2807 w 12178"/>
                <a:gd name="connsiteY8" fmla="*/ 64877 h 65056"/>
                <a:gd name="connsiteX9" fmla="*/ -2807 w 12178"/>
                <a:gd name="connsiteY9" fmla="*/ 19252 h 65056"/>
                <a:gd name="connsiteX10" fmla="*/ 6718 w 12178"/>
                <a:gd name="connsiteY10" fmla="*/ 19252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78" h="65056">
                  <a:moveTo>
                    <a:pt x="-2235" y="10203"/>
                  </a:moveTo>
                  <a:cubicBezTo>
                    <a:pt x="-4616" y="7879"/>
                    <a:pt x="-4616" y="4088"/>
                    <a:pt x="-2328" y="1716"/>
                  </a:cubicBezTo>
                  <a:cubicBezTo>
                    <a:pt x="-2328" y="1688"/>
                    <a:pt x="-2235" y="1659"/>
                    <a:pt x="-2235" y="1631"/>
                  </a:cubicBezTo>
                  <a:cubicBezTo>
                    <a:pt x="-1091" y="450"/>
                    <a:pt x="435" y="-208"/>
                    <a:pt x="2053" y="-179"/>
                  </a:cubicBezTo>
                  <a:cubicBezTo>
                    <a:pt x="5388" y="-179"/>
                    <a:pt x="8146" y="2554"/>
                    <a:pt x="8146" y="5917"/>
                  </a:cubicBezTo>
                  <a:cubicBezTo>
                    <a:pt x="8146" y="9279"/>
                    <a:pt x="5388" y="12013"/>
                    <a:pt x="2053" y="12013"/>
                  </a:cubicBezTo>
                  <a:cubicBezTo>
                    <a:pt x="435" y="12041"/>
                    <a:pt x="-1091" y="11384"/>
                    <a:pt x="-2235" y="10203"/>
                  </a:cubicBezTo>
                  <a:close/>
                  <a:moveTo>
                    <a:pt x="6718" y="64877"/>
                  </a:moveTo>
                  <a:lnTo>
                    <a:pt x="-2807" y="64877"/>
                  </a:lnTo>
                  <a:lnTo>
                    <a:pt x="-2807" y="19252"/>
                  </a:lnTo>
                  <a:lnTo>
                    <a:pt x="6718" y="19252"/>
                  </a:lnTo>
                  <a:close/>
                </a:path>
              </a:pathLst>
            </a:custGeom>
            <a:solidFill>
              <a:srgbClr val="6D6E71"/>
            </a:solidFill>
            <a:ln w="9525" cap="flat">
              <a:noFill/>
              <a:prstDash val="solid"/>
              <a:miter/>
            </a:ln>
          </p:spPr>
          <p:txBody>
            <a:bodyPr rtlCol="0" anchor="ctr"/>
            <a:lstStyle/>
            <a:p>
              <a:endParaRPr lang="en-US"/>
            </a:p>
          </p:txBody>
        </p:sp>
        <p:sp>
          <p:nvSpPr>
            <p:cNvPr id="1725" name="Freeform: Shape 1724">
              <a:extLst>
                <a:ext uri="{FF2B5EF4-FFF2-40B4-BE49-F238E27FC236}">
                  <a16:creationId xmlns:a16="http://schemas.microsoft.com/office/drawing/2014/main" id="{8B07DE11-D058-4A43-B04D-692FF57B66A4}"/>
                </a:ext>
              </a:extLst>
            </p:cNvPr>
            <p:cNvSpPr/>
            <p:nvPr/>
          </p:nvSpPr>
          <p:spPr>
            <a:xfrm>
              <a:off x="10219157" y="1990118"/>
              <a:ext cx="61001" cy="82420"/>
            </a:xfrm>
            <a:custGeom>
              <a:avLst/>
              <a:gdLst>
                <a:gd name="connsiteX0" fmla="*/ 20352 w 46601"/>
                <a:gd name="connsiteY0" fmla="*/ -175 h 62964"/>
                <a:gd name="connsiteX1" fmla="*/ 35969 w 46601"/>
                <a:gd name="connsiteY1" fmla="*/ 6206 h 62964"/>
                <a:gd name="connsiteX2" fmla="*/ 42546 w 46601"/>
                <a:gd name="connsiteY2" fmla="*/ 23066 h 62964"/>
                <a:gd name="connsiteX3" fmla="*/ 36067 w 46601"/>
                <a:gd name="connsiteY3" fmla="*/ 40211 h 62964"/>
                <a:gd name="connsiteX4" fmla="*/ 20924 w 46601"/>
                <a:gd name="connsiteY4" fmla="*/ 46783 h 62964"/>
                <a:gd name="connsiteX5" fmla="*/ 5492 w 46601"/>
                <a:gd name="connsiteY5" fmla="*/ 39258 h 62964"/>
                <a:gd name="connsiteX6" fmla="*/ 5492 w 46601"/>
                <a:gd name="connsiteY6" fmla="*/ 62785 h 62964"/>
                <a:gd name="connsiteX7" fmla="*/ -4033 w 46601"/>
                <a:gd name="connsiteY7" fmla="*/ 62785 h 62964"/>
                <a:gd name="connsiteX8" fmla="*/ -4033 w 46601"/>
                <a:gd name="connsiteY8" fmla="*/ 492 h 62964"/>
                <a:gd name="connsiteX9" fmla="*/ 5492 w 46601"/>
                <a:gd name="connsiteY9" fmla="*/ 492 h 62964"/>
                <a:gd name="connsiteX10" fmla="*/ 5492 w 46601"/>
                <a:gd name="connsiteY10" fmla="*/ 8493 h 62964"/>
                <a:gd name="connsiteX11" fmla="*/ 20352 w 46601"/>
                <a:gd name="connsiteY11" fmla="*/ -175 h 62964"/>
                <a:gd name="connsiteX12" fmla="*/ 5302 w 46601"/>
                <a:gd name="connsiteY12" fmla="*/ 23447 h 62964"/>
                <a:gd name="connsiteX13" fmla="*/ 9301 w 46601"/>
                <a:gd name="connsiteY13" fmla="*/ 34115 h 62964"/>
                <a:gd name="connsiteX14" fmla="*/ 18826 w 46601"/>
                <a:gd name="connsiteY14" fmla="*/ 38210 h 62964"/>
                <a:gd name="connsiteX15" fmla="*/ 28351 w 46601"/>
                <a:gd name="connsiteY15" fmla="*/ 34115 h 62964"/>
                <a:gd name="connsiteX16" fmla="*/ 32542 w 46601"/>
                <a:gd name="connsiteY16" fmla="*/ 23447 h 62964"/>
                <a:gd name="connsiteX17" fmla="*/ 28449 w 46601"/>
                <a:gd name="connsiteY17" fmla="*/ 12588 h 62964"/>
                <a:gd name="connsiteX18" fmla="*/ 18924 w 46601"/>
                <a:gd name="connsiteY18" fmla="*/ 8207 h 62964"/>
                <a:gd name="connsiteX19" fmla="*/ 9399 w 46601"/>
                <a:gd name="connsiteY19" fmla="*/ 12588 h 62964"/>
                <a:gd name="connsiteX20" fmla="*/ 5302 w 46601"/>
                <a:gd name="connsiteY20" fmla="*/ 23447 h 62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2964">
                  <a:moveTo>
                    <a:pt x="20352" y="-175"/>
                  </a:moveTo>
                  <a:cubicBezTo>
                    <a:pt x="26254" y="-299"/>
                    <a:pt x="31877" y="2016"/>
                    <a:pt x="35969" y="6206"/>
                  </a:cubicBezTo>
                  <a:cubicBezTo>
                    <a:pt x="40448" y="10636"/>
                    <a:pt x="42829" y="16770"/>
                    <a:pt x="42546" y="23066"/>
                  </a:cubicBezTo>
                  <a:cubicBezTo>
                    <a:pt x="42829" y="29419"/>
                    <a:pt x="40448" y="35610"/>
                    <a:pt x="36067" y="40211"/>
                  </a:cubicBezTo>
                  <a:cubicBezTo>
                    <a:pt x="32160" y="44411"/>
                    <a:pt x="26635" y="46793"/>
                    <a:pt x="20924" y="46783"/>
                  </a:cubicBezTo>
                  <a:cubicBezTo>
                    <a:pt x="14920" y="46669"/>
                    <a:pt x="9301" y="43916"/>
                    <a:pt x="5492" y="39258"/>
                  </a:cubicBezTo>
                  <a:lnTo>
                    <a:pt x="5492" y="62785"/>
                  </a:lnTo>
                  <a:lnTo>
                    <a:pt x="-4033" y="62785"/>
                  </a:lnTo>
                  <a:lnTo>
                    <a:pt x="-4033" y="492"/>
                  </a:lnTo>
                  <a:lnTo>
                    <a:pt x="5492" y="492"/>
                  </a:lnTo>
                  <a:lnTo>
                    <a:pt x="5492" y="8493"/>
                  </a:lnTo>
                  <a:cubicBezTo>
                    <a:pt x="8539" y="3149"/>
                    <a:pt x="14161" y="-156"/>
                    <a:pt x="20352" y="-175"/>
                  </a:cubicBezTo>
                  <a:close/>
                  <a:moveTo>
                    <a:pt x="5302" y="23447"/>
                  </a:moveTo>
                  <a:cubicBezTo>
                    <a:pt x="5204" y="27390"/>
                    <a:pt x="6636" y="31229"/>
                    <a:pt x="9301" y="34115"/>
                  </a:cubicBezTo>
                  <a:cubicBezTo>
                    <a:pt x="11780" y="36782"/>
                    <a:pt x="15208" y="38277"/>
                    <a:pt x="18826" y="38210"/>
                  </a:cubicBezTo>
                  <a:cubicBezTo>
                    <a:pt x="22445" y="38144"/>
                    <a:pt x="25877" y="36677"/>
                    <a:pt x="28351" y="34115"/>
                  </a:cubicBezTo>
                  <a:cubicBezTo>
                    <a:pt x="31207" y="31295"/>
                    <a:pt x="32732" y="27428"/>
                    <a:pt x="32542" y="23447"/>
                  </a:cubicBezTo>
                  <a:cubicBezTo>
                    <a:pt x="32732" y="19427"/>
                    <a:pt x="31207" y="15512"/>
                    <a:pt x="28449" y="12588"/>
                  </a:cubicBezTo>
                  <a:cubicBezTo>
                    <a:pt x="25970" y="9902"/>
                    <a:pt x="22542" y="8321"/>
                    <a:pt x="18924" y="8207"/>
                  </a:cubicBezTo>
                  <a:cubicBezTo>
                    <a:pt x="15301" y="8207"/>
                    <a:pt x="11780" y="9807"/>
                    <a:pt x="9399" y="12588"/>
                  </a:cubicBezTo>
                  <a:cubicBezTo>
                    <a:pt x="6636" y="15531"/>
                    <a:pt x="5204" y="19427"/>
                    <a:pt x="5302" y="23447"/>
                  </a:cubicBezTo>
                  <a:close/>
                </a:path>
              </a:pathLst>
            </a:custGeom>
            <a:solidFill>
              <a:srgbClr val="6D6E71"/>
            </a:solidFill>
            <a:ln w="9525" cap="flat">
              <a:noFill/>
              <a:prstDash val="solid"/>
              <a:miter/>
            </a:ln>
          </p:spPr>
          <p:txBody>
            <a:bodyPr rtlCol="0" anchor="ctr"/>
            <a:lstStyle/>
            <a:p>
              <a:endParaRPr lang="en-US"/>
            </a:p>
          </p:txBody>
        </p:sp>
        <p:sp>
          <p:nvSpPr>
            <p:cNvPr id="1726" name="Freeform: Shape 1725">
              <a:extLst>
                <a:ext uri="{FF2B5EF4-FFF2-40B4-BE49-F238E27FC236}">
                  <a16:creationId xmlns:a16="http://schemas.microsoft.com/office/drawing/2014/main" id="{B1309254-BBA3-4E7F-948E-66309DF44707}"/>
                </a:ext>
              </a:extLst>
            </p:cNvPr>
            <p:cNvSpPr/>
            <p:nvPr/>
          </p:nvSpPr>
          <p:spPr>
            <a:xfrm>
              <a:off x="10289712" y="1989472"/>
              <a:ext cx="53194" cy="62146"/>
            </a:xfrm>
            <a:custGeom>
              <a:avLst/>
              <a:gdLst>
                <a:gd name="connsiteX0" fmla="*/ 36364 w 40637"/>
                <a:gd name="connsiteY0" fmla="*/ 46609 h 47476"/>
                <a:gd name="connsiteX1" fmla="*/ 27602 w 40637"/>
                <a:gd name="connsiteY1" fmla="*/ 46609 h 47476"/>
                <a:gd name="connsiteX2" fmla="*/ 27602 w 40637"/>
                <a:gd name="connsiteY2" fmla="*/ 40513 h 47476"/>
                <a:gd name="connsiteX3" fmla="*/ 12458 w 40637"/>
                <a:gd name="connsiteY3" fmla="*/ 47276 h 47476"/>
                <a:gd name="connsiteX4" fmla="*/ 645 w 40637"/>
                <a:gd name="connsiteY4" fmla="*/ 43276 h 47476"/>
                <a:gd name="connsiteX5" fmla="*/ -4020 w 40637"/>
                <a:gd name="connsiteY5" fmla="*/ 32512 h 47476"/>
                <a:gd name="connsiteX6" fmla="*/ 929 w 40637"/>
                <a:gd name="connsiteY6" fmla="*/ 22416 h 47476"/>
                <a:gd name="connsiteX7" fmla="*/ 14458 w 40637"/>
                <a:gd name="connsiteY7" fmla="*/ 19082 h 47476"/>
                <a:gd name="connsiteX8" fmla="*/ 26839 w 40637"/>
                <a:gd name="connsiteY8" fmla="*/ 19082 h 47476"/>
                <a:gd name="connsiteX9" fmla="*/ 26839 w 40637"/>
                <a:gd name="connsiteY9" fmla="*/ 17368 h 47476"/>
                <a:gd name="connsiteX10" fmla="*/ 16742 w 40637"/>
                <a:gd name="connsiteY10" fmla="*/ 7843 h 47476"/>
                <a:gd name="connsiteX11" fmla="*/ 3501 w 40637"/>
                <a:gd name="connsiteY11" fmla="*/ 12414 h 47476"/>
                <a:gd name="connsiteX12" fmla="*/ -783 w 40637"/>
                <a:gd name="connsiteY12" fmla="*/ 6414 h 47476"/>
                <a:gd name="connsiteX13" fmla="*/ 18267 w 40637"/>
                <a:gd name="connsiteY13" fmla="*/ -158 h 47476"/>
                <a:gd name="connsiteX14" fmla="*/ 31508 w 40637"/>
                <a:gd name="connsiteY14" fmla="*/ 3937 h 47476"/>
                <a:gd name="connsiteX15" fmla="*/ 36555 w 40637"/>
                <a:gd name="connsiteY15" fmla="*/ 16701 h 47476"/>
                <a:gd name="connsiteX16" fmla="*/ 26839 w 40637"/>
                <a:gd name="connsiteY16" fmla="*/ 29655 h 47476"/>
                <a:gd name="connsiteX17" fmla="*/ 26839 w 40637"/>
                <a:gd name="connsiteY17" fmla="*/ 25749 h 47476"/>
                <a:gd name="connsiteX18" fmla="*/ 16077 w 40637"/>
                <a:gd name="connsiteY18" fmla="*/ 25749 h 47476"/>
                <a:gd name="connsiteX19" fmla="*/ 5691 w 40637"/>
                <a:gd name="connsiteY19" fmla="*/ 32322 h 47476"/>
                <a:gd name="connsiteX20" fmla="*/ 8263 w 40637"/>
                <a:gd name="connsiteY20" fmla="*/ 37370 h 47476"/>
                <a:gd name="connsiteX21" fmla="*/ 15407 w 40637"/>
                <a:gd name="connsiteY21" fmla="*/ 39180 h 47476"/>
                <a:gd name="connsiteX22" fmla="*/ 23411 w 40637"/>
                <a:gd name="connsiteY22" fmla="*/ 36608 h 47476"/>
                <a:gd name="connsiteX23" fmla="*/ 26746 w 40637"/>
                <a:gd name="connsiteY23" fmla="*/ 29655 h 47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7" h="47476">
                  <a:moveTo>
                    <a:pt x="36364" y="46609"/>
                  </a:moveTo>
                  <a:lnTo>
                    <a:pt x="27602" y="46609"/>
                  </a:lnTo>
                  <a:lnTo>
                    <a:pt x="27602" y="40513"/>
                  </a:lnTo>
                  <a:cubicBezTo>
                    <a:pt x="23886" y="45047"/>
                    <a:pt x="18267" y="47552"/>
                    <a:pt x="12458" y="47276"/>
                  </a:cubicBezTo>
                  <a:cubicBezTo>
                    <a:pt x="8170" y="47438"/>
                    <a:pt x="3980" y="46009"/>
                    <a:pt x="645" y="43276"/>
                  </a:cubicBezTo>
                  <a:cubicBezTo>
                    <a:pt x="-2401" y="40570"/>
                    <a:pt x="-4117" y="36618"/>
                    <a:pt x="-4020" y="32512"/>
                  </a:cubicBezTo>
                  <a:cubicBezTo>
                    <a:pt x="-4210" y="28521"/>
                    <a:pt x="-2308" y="24702"/>
                    <a:pt x="929" y="22416"/>
                  </a:cubicBezTo>
                  <a:cubicBezTo>
                    <a:pt x="5026" y="20006"/>
                    <a:pt x="9696" y="18844"/>
                    <a:pt x="14458" y="19082"/>
                  </a:cubicBezTo>
                  <a:lnTo>
                    <a:pt x="26839" y="19082"/>
                  </a:lnTo>
                  <a:lnTo>
                    <a:pt x="26839" y="17368"/>
                  </a:lnTo>
                  <a:cubicBezTo>
                    <a:pt x="26839" y="11367"/>
                    <a:pt x="23504" y="7843"/>
                    <a:pt x="16742" y="7843"/>
                  </a:cubicBezTo>
                  <a:cubicBezTo>
                    <a:pt x="11979" y="8023"/>
                    <a:pt x="7408" y="9614"/>
                    <a:pt x="3501" y="12414"/>
                  </a:cubicBezTo>
                  <a:lnTo>
                    <a:pt x="-783" y="6414"/>
                  </a:lnTo>
                  <a:cubicBezTo>
                    <a:pt x="4645" y="2090"/>
                    <a:pt x="11314" y="-235"/>
                    <a:pt x="18267" y="-158"/>
                  </a:cubicBezTo>
                  <a:cubicBezTo>
                    <a:pt x="23030" y="-377"/>
                    <a:pt x="27695" y="1070"/>
                    <a:pt x="31508" y="3937"/>
                  </a:cubicBezTo>
                  <a:cubicBezTo>
                    <a:pt x="35127" y="7166"/>
                    <a:pt x="36936" y="11891"/>
                    <a:pt x="36555" y="16701"/>
                  </a:cubicBezTo>
                  <a:close/>
                  <a:moveTo>
                    <a:pt x="26839" y="29655"/>
                  </a:moveTo>
                  <a:lnTo>
                    <a:pt x="26839" y="25749"/>
                  </a:lnTo>
                  <a:lnTo>
                    <a:pt x="16077" y="25749"/>
                  </a:lnTo>
                  <a:cubicBezTo>
                    <a:pt x="9124" y="25749"/>
                    <a:pt x="5691" y="27940"/>
                    <a:pt x="5691" y="32322"/>
                  </a:cubicBezTo>
                  <a:cubicBezTo>
                    <a:pt x="5598" y="34341"/>
                    <a:pt x="6552" y="36265"/>
                    <a:pt x="8263" y="37370"/>
                  </a:cubicBezTo>
                  <a:cubicBezTo>
                    <a:pt x="10361" y="38704"/>
                    <a:pt x="12933" y="39342"/>
                    <a:pt x="15407" y="39180"/>
                  </a:cubicBezTo>
                  <a:cubicBezTo>
                    <a:pt x="18267" y="39237"/>
                    <a:pt x="21123" y="38332"/>
                    <a:pt x="23411" y="36608"/>
                  </a:cubicBezTo>
                  <a:cubicBezTo>
                    <a:pt x="25602" y="34989"/>
                    <a:pt x="26839" y="32379"/>
                    <a:pt x="26746" y="29655"/>
                  </a:cubicBezTo>
                  <a:close/>
                </a:path>
              </a:pathLst>
            </a:custGeom>
            <a:solidFill>
              <a:srgbClr val="6D6E71"/>
            </a:solidFill>
            <a:ln w="9525" cap="flat">
              <a:noFill/>
              <a:prstDash val="solid"/>
              <a:miter/>
            </a:ln>
          </p:spPr>
          <p:txBody>
            <a:bodyPr rtlCol="0" anchor="ctr"/>
            <a:lstStyle/>
            <a:p>
              <a:endParaRPr lang="en-US"/>
            </a:p>
          </p:txBody>
        </p:sp>
        <p:sp>
          <p:nvSpPr>
            <p:cNvPr id="1727" name="Freeform: Shape 1726">
              <a:extLst>
                <a:ext uri="{FF2B5EF4-FFF2-40B4-BE49-F238E27FC236}">
                  <a16:creationId xmlns:a16="http://schemas.microsoft.com/office/drawing/2014/main" id="{67AEDC40-A077-4679-8CA2-D6FC2BEDDAEE}"/>
                </a:ext>
              </a:extLst>
            </p:cNvPr>
            <p:cNvSpPr/>
            <p:nvPr/>
          </p:nvSpPr>
          <p:spPr>
            <a:xfrm>
              <a:off x="10360174" y="1990608"/>
              <a:ext cx="54927" cy="60608"/>
            </a:xfrm>
            <a:custGeom>
              <a:avLst/>
              <a:gdLst>
                <a:gd name="connsiteX0" fmla="*/ 5492 w 41961"/>
                <a:gd name="connsiteY0" fmla="*/ 21452 h 46301"/>
                <a:gd name="connsiteX1" fmla="*/ 5492 w 41961"/>
                <a:gd name="connsiteY1" fmla="*/ 46122 h 46301"/>
                <a:gd name="connsiteX2" fmla="*/ -4033 w 41961"/>
                <a:gd name="connsiteY2" fmla="*/ 46122 h 46301"/>
                <a:gd name="connsiteX3" fmla="*/ -4033 w 41961"/>
                <a:gd name="connsiteY3" fmla="*/ 497 h 46301"/>
                <a:gd name="connsiteX4" fmla="*/ 5492 w 41961"/>
                <a:gd name="connsiteY4" fmla="*/ 497 h 46301"/>
                <a:gd name="connsiteX5" fmla="*/ 5492 w 41961"/>
                <a:gd name="connsiteY5" fmla="*/ 8879 h 46301"/>
                <a:gd name="connsiteX6" fmla="*/ 11873 w 41961"/>
                <a:gd name="connsiteY6" fmla="*/ 2212 h 46301"/>
                <a:gd name="connsiteX7" fmla="*/ 20733 w 41961"/>
                <a:gd name="connsiteY7" fmla="*/ -169 h 46301"/>
                <a:gd name="connsiteX8" fmla="*/ 33207 w 41961"/>
                <a:gd name="connsiteY8" fmla="*/ 4593 h 46301"/>
                <a:gd name="connsiteX9" fmla="*/ 37876 w 41961"/>
                <a:gd name="connsiteY9" fmla="*/ 18214 h 46301"/>
                <a:gd name="connsiteX10" fmla="*/ 37876 w 41961"/>
                <a:gd name="connsiteY10" fmla="*/ 46122 h 46301"/>
                <a:gd name="connsiteX11" fmla="*/ 28351 w 41961"/>
                <a:gd name="connsiteY11" fmla="*/ 46122 h 46301"/>
                <a:gd name="connsiteX12" fmla="*/ 28351 w 41961"/>
                <a:gd name="connsiteY12" fmla="*/ 21071 h 46301"/>
                <a:gd name="connsiteX13" fmla="*/ 17873 w 41961"/>
                <a:gd name="connsiteY13" fmla="*/ 8498 h 46301"/>
                <a:gd name="connsiteX14" fmla="*/ 9204 w 41961"/>
                <a:gd name="connsiteY14" fmla="*/ 11832 h 46301"/>
                <a:gd name="connsiteX15" fmla="*/ 5492 w 41961"/>
                <a:gd name="connsiteY15" fmla="*/ 21452 h 46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46301">
                  <a:moveTo>
                    <a:pt x="5492" y="21452"/>
                  </a:moveTo>
                  <a:lnTo>
                    <a:pt x="5492" y="46122"/>
                  </a:lnTo>
                  <a:lnTo>
                    <a:pt x="-4033" y="46122"/>
                  </a:lnTo>
                  <a:lnTo>
                    <a:pt x="-4033" y="497"/>
                  </a:lnTo>
                  <a:lnTo>
                    <a:pt x="5492" y="497"/>
                  </a:lnTo>
                  <a:lnTo>
                    <a:pt x="5492" y="8879"/>
                  </a:lnTo>
                  <a:cubicBezTo>
                    <a:pt x="7013" y="6136"/>
                    <a:pt x="9204" y="3840"/>
                    <a:pt x="11873" y="2212"/>
                  </a:cubicBezTo>
                  <a:cubicBezTo>
                    <a:pt x="14538" y="678"/>
                    <a:pt x="17589" y="-141"/>
                    <a:pt x="20733" y="-169"/>
                  </a:cubicBezTo>
                  <a:cubicBezTo>
                    <a:pt x="25398" y="-331"/>
                    <a:pt x="29877" y="1383"/>
                    <a:pt x="33207" y="4593"/>
                  </a:cubicBezTo>
                  <a:cubicBezTo>
                    <a:pt x="36541" y="8308"/>
                    <a:pt x="38258" y="13222"/>
                    <a:pt x="37876" y="18214"/>
                  </a:cubicBezTo>
                  <a:lnTo>
                    <a:pt x="37876" y="46122"/>
                  </a:lnTo>
                  <a:lnTo>
                    <a:pt x="28351" y="46122"/>
                  </a:lnTo>
                  <a:lnTo>
                    <a:pt x="28351" y="21071"/>
                  </a:lnTo>
                  <a:cubicBezTo>
                    <a:pt x="28351" y="12689"/>
                    <a:pt x="24826" y="8498"/>
                    <a:pt x="17873" y="8498"/>
                  </a:cubicBezTo>
                  <a:cubicBezTo>
                    <a:pt x="14636" y="8470"/>
                    <a:pt x="11585" y="9660"/>
                    <a:pt x="9204" y="11832"/>
                  </a:cubicBezTo>
                  <a:cubicBezTo>
                    <a:pt x="6632" y="14328"/>
                    <a:pt x="5204" y="17852"/>
                    <a:pt x="5492" y="21452"/>
                  </a:cubicBezTo>
                  <a:close/>
                </a:path>
              </a:pathLst>
            </a:custGeom>
            <a:solidFill>
              <a:srgbClr val="6D6E71"/>
            </a:solidFill>
            <a:ln w="9525" cap="flat">
              <a:noFill/>
              <a:prstDash val="solid"/>
              <a:miter/>
            </a:ln>
          </p:spPr>
          <p:txBody>
            <a:bodyPr rtlCol="0" anchor="ctr"/>
            <a:lstStyle/>
            <a:p>
              <a:endParaRPr lang="en-US"/>
            </a:p>
          </p:txBody>
        </p:sp>
        <p:sp>
          <p:nvSpPr>
            <p:cNvPr id="1728" name="Freeform: Shape 1727">
              <a:extLst>
                <a:ext uri="{FF2B5EF4-FFF2-40B4-BE49-F238E27FC236}">
                  <a16:creationId xmlns:a16="http://schemas.microsoft.com/office/drawing/2014/main" id="{C01516E7-04EB-4B06-9C9E-97CACA12FC98}"/>
                </a:ext>
              </a:extLst>
            </p:cNvPr>
            <p:cNvSpPr/>
            <p:nvPr/>
          </p:nvSpPr>
          <p:spPr>
            <a:xfrm>
              <a:off x="10428000" y="1972294"/>
              <a:ext cx="41519" cy="79305"/>
            </a:xfrm>
            <a:custGeom>
              <a:avLst/>
              <a:gdLst>
                <a:gd name="connsiteX0" fmla="*/ 11301 w 31718"/>
                <a:gd name="connsiteY0" fmla="*/ 21823 h 60584"/>
                <a:gd name="connsiteX1" fmla="*/ 11301 w 31718"/>
                <a:gd name="connsiteY1" fmla="*/ 44968 h 60584"/>
                <a:gd name="connsiteX2" fmla="*/ 13017 w 31718"/>
                <a:gd name="connsiteY2" fmla="*/ 50207 h 60584"/>
                <a:gd name="connsiteX3" fmla="*/ 17873 w 31718"/>
                <a:gd name="connsiteY3" fmla="*/ 52112 h 60584"/>
                <a:gd name="connsiteX4" fmla="*/ 23779 w 31718"/>
                <a:gd name="connsiteY4" fmla="*/ 49159 h 60584"/>
                <a:gd name="connsiteX5" fmla="*/ 27686 w 31718"/>
                <a:gd name="connsiteY5" fmla="*/ 55922 h 60584"/>
                <a:gd name="connsiteX6" fmla="*/ 16543 w 31718"/>
                <a:gd name="connsiteY6" fmla="*/ 60399 h 60584"/>
                <a:gd name="connsiteX7" fmla="*/ 6064 w 31718"/>
                <a:gd name="connsiteY7" fmla="*/ 56208 h 60584"/>
                <a:gd name="connsiteX8" fmla="*/ 1683 w 31718"/>
                <a:gd name="connsiteY8" fmla="*/ 44778 h 60584"/>
                <a:gd name="connsiteX9" fmla="*/ 1683 w 31718"/>
                <a:gd name="connsiteY9" fmla="*/ 21823 h 60584"/>
                <a:gd name="connsiteX10" fmla="*/ -4033 w 31718"/>
                <a:gd name="connsiteY10" fmla="*/ 21823 h 60584"/>
                <a:gd name="connsiteX11" fmla="*/ -4033 w 31718"/>
                <a:gd name="connsiteY11" fmla="*/ 14108 h 60584"/>
                <a:gd name="connsiteX12" fmla="*/ 1683 w 31718"/>
                <a:gd name="connsiteY12" fmla="*/ 14108 h 60584"/>
                <a:gd name="connsiteX13" fmla="*/ 1683 w 31718"/>
                <a:gd name="connsiteY13" fmla="*/ -180 h 60584"/>
                <a:gd name="connsiteX14" fmla="*/ 11208 w 31718"/>
                <a:gd name="connsiteY14" fmla="*/ -180 h 60584"/>
                <a:gd name="connsiteX15" fmla="*/ 11208 w 31718"/>
                <a:gd name="connsiteY15" fmla="*/ 14108 h 60584"/>
                <a:gd name="connsiteX16" fmla="*/ 23779 w 31718"/>
                <a:gd name="connsiteY16" fmla="*/ 14108 h 60584"/>
                <a:gd name="connsiteX17" fmla="*/ 23779 w 31718"/>
                <a:gd name="connsiteY17" fmla="*/ 21823 h 6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4">
                  <a:moveTo>
                    <a:pt x="11301" y="21823"/>
                  </a:moveTo>
                  <a:lnTo>
                    <a:pt x="11301" y="44968"/>
                  </a:lnTo>
                  <a:cubicBezTo>
                    <a:pt x="11208" y="46864"/>
                    <a:pt x="11780" y="48731"/>
                    <a:pt x="13017" y="50207"/>
                  </a:cubicBezTo>
                  <a:cubicBezTo>
                    <a:pt x="14254" y="51512"/>
                    <a:pt x="16064" y="52208"/>
                    <a:pt x="17873" y="52112"/>
                  </a:cubicBezTo>
                  <a:cubicBezTo>
                    <a:pt x="20161" y="51998"/>
                    <a:pt x="22352" y="50931"/>
                    <a:pt x="23779" y="49159"/>
                  </a:cubicBezTo>
                  <a:lnTo>
                    <a:pt x="27686" y="55922"/>
                  </a:lnTo>
                  <a:cubicBezTo>
                    <a:pt x="24635" y="58751"/>
                    <a:pt x="20635" y="60342"/>
                    <a:pt x="16543" y="60399"/>
                  </a:cubicBezTo>
                  <a:cubicBezTo>
                    <a:pt x="12636" y="60513"/>
                    <a:pt x="8827" y="58989"/>
                    <a:pt x="6064" y="56208"/>
                  </a:cubicBezTo>
                  <a:cubicBezTo>
                    <a:pt x="3013" y="53189"/>
                    <a:pt x="1492" y="49036"/>
                    <a:pt x="1683" y="44778"/>
                  </a:cubicBezTo>
                  <a:lnTo>
                    <a:pt x="1683" y="21823"/>
                  </a:lnTo>
                  <a:lnTo>
                    <a:pt x="-4033" y="21823"/>
                  </a:lnTo>
                  <a:lnTo>
                    <a:pt x="-4033" y="14108"/>
                  </a:lnTo>
                  <a:lnTo>
                    <a:pt x="1683" y="14108"/>
                  </a:lnTo>
                  <a:lnTo>
                    <a:pt x="1683" y="-180"/>
                  </a:lnTo>
                  <a:lnTo>
                    <a:pt x="11208" y="-180"/>
                  </a:lnTo>
                  <a:lnTo>
                    <a:pt x="11208" y="14108"/>
                  </a:lnTo>
                  <a:lnTo>
                    <a:pt x="23779" y="14108"/>
                  </a:lnTo>
                  <a:lnTo>
                    <a:pt x="23779" y="21823"/>
                  </a:lnTo>
                  <a:close/>
                </a:path>
              </a:pathLst>
            </a:custGeom>
            <a:solidFill>
              <a:srgbClr val="6D6E71"/>
            </a:solidFill>
            <a:ln w="9525" cap="flat">
              <a:noFill/>
              <a:prstDash val="solid"/>
              <a:miter/>
            </a:ln>
          </p:spPr>
          <p:txBody>
            <a:bodyPr rtlCol="0" anchor="ctr"/>
            <a:lstStyle/>
            <a:p>
              <a:endParaRPr lang="en-US"/>
            </a:p>
          </p:txBody>
        </p:sp>
        <p:sp>
          <p:nvSpPr>
            <p:cNvPr id="1729" name="Freeform: Shape 1728">
              <a:extLst>
                <a:ext uri="{FF2B5EF4-FFF2-40B4-BE49-F238E27FC236}">
                  <a16:creationId xmlns:a16="http://schemas.microsoft.com/office/drawing/2014/main" id="{65A4EADE-5A1B-438B-9A4D-5FCB32131B7C}"/>
                </a:ext>
              </a:extLst>
            </p:cNvPr>
            <p:cNvSpPr/>
            <p:nvPr/>
          </p:nvSpPr>
          <p:spPr>
            <a:xfrm>
              <a:off x="10506115" y="1990114"/>
              <a:ext cx="55421" cy="61485"/>
            </a:xfrm>
            <a:custGeom>
              <a:avLst/>
              <a:gdLst>
                <a:gd name="connsiteX0" fmla="*/ 19348 w 42338"/>
                <a:gd name="connsiteY0" fmla="*/ 46786 h 46971"/>
                <a:gd name="connsiteX1" fmla="*/ 2968 w 42338"/>
                <a:gd name="connsiteY1" fmla="*/ 40309 h 46971"/>
                <a:gd name="connsiteX2" fmla="*/ 2968 w 42338"/>
                <a:gd name="connsiteY2" fmla="*/ 6400 h 46971"/>
                <a:gd name="connsiteX3" fmla="*/ 20399 w 42338"/>
                <a:gd name="connsiteY3" fmla="*/ -172 h 46971"/>
                <a:gd name="connsiteX4" fmla="*/ 37831 w 42338"/>
                <a:gd name="connsiteY4" fmla="*/ 6972 h 46971"/>
                <a:gd name="connsiteX5" fmla="*/ 32208 w 42338"/>
                <a:gd name="connsiteY5" fmla="*/ 13925 h 46971"/>
                <a:gd name="connsiteX6" fmla="*/ 20302 w 42338"/>
                <a:gd name="connsiteY6" fmla="*/ 8781 h 46971"/>
                <a:gd name="connsiteX7" fmla="*/ 9823 w 42338"/>
                <a:gd name="connsiteY7" fmla="*/ 12782 h 46971"/>
                <a:gd name="connsiteX8" fmla="*/ 5442 w 42338"/>
                <a:gd name="connsiteY8" fmla="*/ 23069 h 46971"/>
                <a:gd name="connsiteX9" fmla="*/ 9823 w 42338"/>
                <a:gd name="connsiteY9" fmla="*/ 33737 h 46971"/>
                <a:gd name="connsiteX10" fmla="*/ 20590 w 42338"/>
                <a:gd name="connsiteY10" fmla="*/ 38118 h 46971"/>
                <a:gd name="connsiteX11" fmla="*/ 32589 w 42338"/>
                <a:gd name="connsiteY11" fmla="*/ 32213 h 46971"/>
                <a:gd name="connsiteX12" fmla="*/ 38305 w 42338"/>
                <a:gd name="connsiteY12" fmla="*/ 38404 h 46971"/>
                <a:gd name="connsiteX13" fmla="*/ 19348 w 42338"/>
                <a:gd name="connsiteY13" fmla="*/ 46786 h 4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338" h="46971">
                  <a:moveTo>
                    <a:pt x="19348" y="46786"/>
                  </a:moveTo>
                  <a:cubicBezTo>
                    <a:pt x="13256" y="46919"/>
                    <a:pt x="7349" y="44586"/>
                    <a:pt x="2968" y="40309"/>
                  </a:cubicBezTo>
                  <a:cubicBezTo>
                    <a:pt x="-6366" y="30936"/>
                    <a:pt x="-6366" y="15773"/>
                    <a:pt x="2968" y="6400"/>
                  </a:cubicBezTo>
                  <a:cubicBezTo>
                    <a:pt x="7730" y="2028"/>
                    <a:pt x="13921" y="-334"/>
                    <a:pt x="20399" y="-172"/>
                  </a:cubicBezTo>
                  <a:cubicBezTo>
                    <a:pt x="26971" y="-296"/>
                    <a:pt x="33254" y="2285"/>
                    <a:pt x="37831" y="6972"/>
                  </a:cubicBezTo>
                  <a:lnTo>
                    <a:pt x="32208" y="13925"/>
                  </a:lnTo>
                  <a:cubicBezTo>
                    <a:pt x="28971" y="10810"/>
                    <a:pt x="24781" y="8981"/>
                    <a:pt x="20302" y="8781"/>
                  </a:cubicBezTo>
                  <a:cubicBezTo>
                    <a:pt x="16400" y="8724"/>
                    <a:pt x="12684" y="10153"/>
                    <a:pt x="9823" y="12782"/>
                  </a:cubicBezTo>
                  <a:cubicBezTo>
                    <a:pt x="6875" y="15392"/>
                    <a:pt x="5349" y="19164"/>
                    <a:pt x="5442" y="23069"/>
                  </a:cubicBezTo>
                  <a:cubicBezTo>
                    <a:pt x="5349" y="27079"/>
                    <a:pt x="6968" y="30936"/>
                    <a:pt x="9823" y="33737"/>
                  </a:cubicBezTo>
                  <a:cubicBezTo>
                    <a:pt x="12684" y="36604"/>
                    <a:pt x="16586" y="38194"/>
                    <a:pt x="20590" y="38118"/>
                  </a:cubicBezTo>
                  <a:cubicBezTo>
                    <a:pt x="25255" y="37909"/>
                    <a:pt x="29543" y="35775"/>
                    <a:pt x="32589" y="32213"/>
                  </a:cubicBezTo>
                  <a:lnTo>
                    <a:pt x="38305" y="38404"/>
                  </a:lnTo>
                  <a:cubicBezTo>
                    <a:pt x="33352" y="43662"/>
                    <a:pt x="26590" y="46691"/>
                    <a:pt x="19348" y="46786"/>
                  </a:cubicBezTo>
                  <a:close/>
                </a:path>
              </a:pathLst>
            </a:custGeom>
            <a:solidFill>
              <a:srgbClr val="6D6E71"/>
            </a:solidFill>
            <a:ln w="9525" cap="flat">
              <a:noFill/>
              <a:prstDash val="solid"/>
              <a:miter/>
            </a:ln>
          </p:spPr>
          <p:txBody>
            <a:bodyPr rtlCol="0" anchor="ctr"/>
            <a:lstStyle/>
            <a:p>
              <a:endParaRPr lang="en-US"/>
            </a:p>
          </p:txBody>
        </p:sp>
        <p:sp>
          <p:nvSpPr>
            <p:cNvPr id="1730" name="Freeform: Shape 1729">
              <a:extLst>
                <a:ext uri="{FF2B5EF4-FFF2-40B4-BE49-F238E27FC236}">
                  <a16:creationId xmlns:a16="http://schemas.microsoft.com/office/drawing/2014/main" id="{B591085E-E28C-4852-A1F5-E6FB1D79D917}"/>
                </a:ext>
              </a:extLst>
            </p:cNvPr>
            <p:cNvSpPr/>
            <p:nvPr/>
          </p:nvSpPr>
          <p:spPr>
            <a:xfrm>
              <a:off x="10569891" y="1990124"/>
              <a:ext cx="62839" cy="61453"/>
            </a:xfrm>
            <a:custGeom>
              <a:avLst/>
              <a:gdLst>
                <a:gd name="connsiteX0" fmla="*/ 37111 w 48005"/>
                <a:gd name="connsiteY0" fmla="*/ 40015 h 46946"/>
                <a:gd name="connsiteX1" fmla="*/ 2825 w 48005"/>
                <a:gd name="connsiteY1" fmla="*/ 40015 h 46946"/>
                <a:gd name="connsiteX2" fmla="*/ 2825 w 48005"/>
                <a:gd name="connsiteY2" fmla="*/ 6678 h 46946"/>
                <a:gd name="connsiteX3" fmla="*/ 37111 w 48005"/>
                <a:gd name="connsiteY3" fmla="*/ 6678 h 46946"/>
                <a:gd name="connsiteX4" fmla="*/ 37111 w 48005"/>
                <a:gd name="connsiteY4" fmla="*/ 40015 h 46946"/>
                <a:gd name="connsiteX5" fmla="*/ 9680 w 48005"/>
                <a:gd name="connsiteY5" fmla="*/ 34110 h 46946"/>
                <a:gd name="connsiteX6" fmla="*/ 19968 w 48005"/>
                <a:gd name="connsiteY6" fmla="*/ 38206 h 46946"/>
                <a:gd name="connsiteX7" fmla="*/ 30349 w 48005"/>
                <a:gd name="connsiteY7" fmla="*/ 34110 h 46946"/>
                <a:gd name="connsiteX8" fmla="*/ 30349 w 48005"/>
                <a:gd name="connsiteY8" fmla="*/ 12583 h 46946"/>
                <a:gd name="connsiteX9" fmla="*/ 19968 w 48005"/>
                <a:gd name="connsiteY9" fmla="*/ 8392 h 46946"/>
                <a:gd name="connsiteX10" fmla="*/ 9680 w 48005"/>
                <a:gd name="connsiteY10" fmla="*/ 12583 h 46946"/>
                <a:gd name="connsiteX11" fmla="*/ 9680 w 48005"/>
                <a:gd name="connsiteY11"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5" h="46946">
                  <a:moveTo>
                    <a:pt x="37111" y="40015"/>
                  </a:moveTo>
                  <a:cubicBezTo>
                    <a:pt x="27493" y="49017"/>
                    <a:pt x="12443" y="49017"/>
                    <a:pt x="2825" y="40015"/>
                  </a:cubicBezTo>
                  <a:cubicBezTo>
                    <a:pt x="-6319" y="30776"/>
                    <a:pt x="-6319" y="15917"/>
                    <a:pt x="2825" y="6678"/>
                  </a:cubicBezTo>
                  <a:cubicBezTo>
                    <a:pt x="12443" y="-2466"/>
                    <a:pt x="27493" y="-2466"/>
                    <a:pt x="37111" y="6678"/>
                  </a:cubicBezTo>
                  <a:cubicBezTo>
                    <a:pt x="46259" y="15917"/>
                    <a:pt x="46259" y="30776"/>
                    <a:pt x="37111" y="40015"/>
                  </a:cubicBezTo>
                  <a:close/>
                  <a:moveTo>
                    <a:pt x="9680" y="34110"/>
                  </a:moveTo>
                  <a:cubicBezTo>
                    <a:pt x="12350" y="36853"/>
                    <a:pt x="16159" y="38339"/>
                    <a:pt x="19968" y="38206"/>
                  </a:cubicBezTo>
                  <a:cubicBezTo>
                    <a:pt x="23875" y="38339"/>
                    <a:pt x="27586" y="36853"/>
                    <a:pt x="30349" y="34110"/>
                  </a:cubicBezTo>
                  <a:cubicBezTo>
                    <a:pt x="35781" y="27976"/>
                    <a:pt x="35781" y="18718"/>
                    <a:pt x="30349" y="12583"/>
                  </a:cubicBezTo>
                  <a:cubicBezTo>
                    <a:pt x="27586" y="9812"/>
                    <a:pt x="23875" y="8297"/>
                    <a:pt x="19968" y="8392"/>
                  </a:cubicBezTo>
                  <a:cubicBezTo>
                    <a:pt x="16061" y="8288"/>
                    <a:pt x="12350" y="9812"/>
                    <a:pt x="9680" y="12583"/>
                  </a:cubicBezTo>
                  <a:cubicBezTo>
                    <a:pt x="4253" y="18718"/>
                    <a:pt x="4253" y="27976"/>
                    <a:pt x="9680" y="34110"/>
                  </a:cubicBezTo>
                  <a:close/>
                </a:path>
              </a:pathLst>
            </a:custGeom>
            <a:solidFill>
              <a:srgbClr val="6D6E71"/>
            </a:solidFill>
            <a:ln w="9525" cap="flat">
              <a:noFill/>
              <a:prstDash val="solid"/>
              <a:miter/>
            </a:ln>
          </p:spPr>
          <p:txBody>
            <a:bodyPr rtlCol="0" anchor="ctr"/>
            <a:lstStyle/>
            <a:p>
              <a:endParaRPr lang="en-US"/>
            </a:p>
          </p:txBody>
        </p:sp>
        <p:sp>
          <p:nvSpPr>
            <p:cNvPr id="1731" name="Freeform: Shape 1730">
              <a:extLst>
                <a:ext uri="{FF2B5EF4-FFF2-40B4-BE49-F238E27FC236}">
                  <a16:creationId xmlns:a16="http://schemas.microsoft.com/office/drawing/2014/main" id="{6607D09E-02F2-4008-AD35-766AFC91640B}"/>
                </a:ext>
              </a:extLst>
            </p:cNvPr>
            <p:cNvSpPr/>
            <p:nvPr/>
          </p:nvSpPr>
          <p:spPr>
            <a:xfrm>
              <a:off x="10641580" y="1990476"/>
              <a:ext cx="48021" cy="61145"/>
            </a:xfrm>
            <a:custGeom>
              <a:avLst/>
              <a:gdLst>
                <a:gd name="connsiteX0" fmla="*/ 32639 w 36685"/>
                <a:gd name="connsiteY0" fmla="*/ 32221 h 46711"/>
                <a:gd name="connsiteX1" fmla="*/ 27877 w 36685"/>
                <a:gd name="connsiteY1" fmla="*/ 42603 h 46711"/>
                <a:gd name="connsiteX2" fmla="*/ 15780 w 36685"/>
                <a:gd name="connsiteY2" fmla="*/ 46509 h 46711"/>
                <a:gd name="connsiteX3" fmla="*/ 5492 w 36685"/>
                <a:gd name="connsiteY3" fmla="*/ 44699 h 46711"/>
                <a:gd name="connsiteX4" fmla="*/ -4033 w 36685"/>
                <a:gd name="connsiteY4" fmla="*/ 39651 h 46711"/>
                <a:gd name="connsiteX5" fmla="*/ 637 w 36685"/>
                <a:gd name="connsiteY5" fmla="*/ 32221 h 46711"/>
                <a:gd name="connsiteX6" fmla="*/ 16064 w 36685"/>
                <a:gd name="connsiteY6" fmla="*/ 38222 h 46711"/>
                <a:gd name="connsiteX7" fmla="*/ 21208 w 36685"/>
                <a:gd name="connsiteY7" fmla="*/ 36698 h 46711"/>
                <a:gd name="connsiteX8" fmla="*/ 23114 w 36685"/>
                <a:gd name="connsiteY8" fmla="*/ 32888 h 46711"/>
                <a:gd name="connsiteX9" fmla="*/ 13589 w 36685"/>
                <a:gd name="connsiteY9" fmla="*/ 26697 h 46711"/>
                <a:gd name="connsiteX10" fmla="*/ 12636 w 36685"/>
                <a:gd name="connsiteY10" fmla="*/ 26697 h 46711"/>
                <a:gd name="connsiteX11" fmla="*/ -1652 w 36685"/>
                <a:gd name="connsiteY11" fmla="*/ 13838 h 46711"/>
                <a:gd name="connsiteX12" fmla="*/ 3302 w 36685"/>
                <a:gd name="connsiteY12" fmla="*/ 3646 h 46711"/>
                <a:gd name="connsiteX13" fmla="*/ 16161 w 36685"/>
                <a:gd name="connsiteY13" fmla="*/ -164 h 46711"/>
                <a:gd name="connsiteX14" fmla="*/ 31021 w 36685"/>
                <a:gd name="connsiteY14" fmla="*/ 4503 h 46711"/>
                <a:gd name="connsiteX15" fmla="*/ 27398 w 36685"/>
                <a:gd name="connsiteY15" fmla="*/ 11552 h 46711"/>
                <a:gd name="connsiteX16" fmla="*/ 15399 w 36685"/>
                <a:gd name="connsiteY16" fmla="*/ 7932 h 46711"/>
                <a:gd name="connsiteX17" fmla="*/ 9780 w 36685"/>
                <a:gd name="connsiteY17" fmla="*/ 9171 h 46711"/>
                <a:gd name="connsiteX18" fmla="*/ 7590 w 36685"/>
                <a:gd name="connsiteY18" fmla="*/ 12885 h 46711"/>
                <a:gd name="connsiteX19" fmla="*/ 9873 w 36685"/>
                <a:gd name="connsiteY19" fmla="*/ 16124 h 46711"/>
                <a:gd name="connsiteX20" fmla="*/ 14161 w 36685"/>
                <a:gd name="connsiteY20" fmla="*/ 17553 h 46711"/>
                <a:gd name="connsiteX21" fmla="*/ 19115 w 36685"/>
                <a:gd name="connsiteY21" fmla="*/ 18982 h 46711"/>
                <a:gd name="connsiteX22" fmla="*/ 23305 w 36685"/>
                <a:gd name="connsiteY22" fmla="*/ 20506 h 46711"/>
                <a:gd name="connsiteX23" fmla="*/ 27589 w 36685"/>
                <a:gd name="connsiteY23" fmla="*/ 22887 h 46711"/>
                <a:gd name="connsiteX24" fmla="*/ 32639 w 36685"/>
                <a:gd name="connsiteY24" fmla="*/ 32221 h 4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5" h="46711">
                  <a:moveTo>
                    <a:pt x="32639" y="32221"/>
                  </a:moveTo>
                  <a:cubicBezTo>
                    <a:pt x="32830" y="36241"/>
                    <a:pt x="31021" y="40098"/>
                    <a:pt x="27877" y="42603"/>
                  </a:cubicBezTo>
                  <a:cubicBezTo>
                    <a:pt x="24449" y="45337"/>
                    <a:pt x="20161" y="46728"/>
                    <a:pt x="15780" y="46509"/>
                  </a:cubicBezTo>
                  <a:cubicBezTo>
                    <a:pt x="12255" y="46490"/>
                    <a:pt x="8827" y="45871"/>
                    <a:pt x="5492" y="44699"/>
                  </a:cubicBezTo>
                  <a:cubicBezTo>
                    <a:pt x="2065" y="43613"/>
                    <a:pt x="-1177" y="41908"/>
                    <a:pt x="-4033" y="39651"/>
                  </a:cubicBezTo>
                  <a:lnTo>
                    <a:pt x="637" y="32221"/>
                  </a:lnTo>
                  <a:cubicBezTo>
                    <a:pt x="5018" y="35850"/>
                    <a:pt x="10445" y="37955"/>
                    <a:pt x="16064" y="38222"/>
                  </a:cubicBezTo>
                  <a:cubicBezTo>
                    <a:pt x="17873" y="38346"/>
                    <a:pt x="19780" y="37803"/>
                    <a:pt x="21208" y="36698"/>
                  </a:cubicBezTo>
                  <a:cubicBezTo>
                    <a:pt x="22449" y="35812"/>
                    <a:pt x="23114" y="34393"/>
                    <a:pt x="23114" y="32888"/>
                  </a:cubicBezTo>
                  <a:cubicBezTo>
                    <a:pt x="23114" y="30602"/>
                    <a:pt x="20068" y="28602"/>
                    <a:pt x="13589" y="26697"/>
                  </a:cubicBezTo>
                  <a:lnTo>
                    <a:pt x="12636" y="26697"/>
                  </a:lnTo>
                  <a:cubicBezTo>
                    <a:pt x="3111" y="24154"/>
                    <a:pt x="-1652" y="19867"/>
                    <a:pt x="-1652" y="13838"/>
                  </a:cubicBezTo>
                  <a:cubicBezTo>
                    <a:pt x="-1745" y="9837"/>
                    <a:pt x="65" y="6047"/>
                    <a:pt x="3302" y="3646"/>
                  </a:cubicBezTo>
                  <a:cubicBezTo>
                    <a:pt x="7018" y="998"/>
                    <a:pt x="11590" y="-345"/>
                    <a:pt x="16161" y="-164"/>
                  </a:cubicBezTo>
                  <a:cubicBezTo>
                    <a:pt x="21496" y="-154"/>
                    <a:pt x="26640" y="1474"/>
                    <a:pt x="31021" y="4503"/>
                  </a:cubicBezTo>
                  <a:lnTo>
                    <a:pt x="27398" y="11552"/>
                  </a:lnTo>
                  <a:cubicBezTo>
                    <a:pt x="23877" y="9199"/>
                    <a:pt x="19687" y="7942"/>
                    <a:pt x="15399" y="7932"/>
                  </a:cubicBezTo>
                  <a:cubicBezTo>
                    <a:pt x="13399" y="7818"/>
                    <a:pt x="11492" y="8247"/>
                    <a:pt x="9780" y="9171"/>
                  </a:cubicBezTo>
                  <a:cubicBezTo>
                    <a:pt x="8446" y="9895"/>
                    <a:pt x="7590" y="11333"/>
                    <a:pt x="7590" y="12885"/>
                  </a:cubicBezTo>
                  <a:cubicBezTo>
                    <a:pt x="7590" y="14352"/>
                    <a:pt x="8446" y="15667"/>
                    <a:pt x="9873" y="16124"/>
                  </a:cubicBezTo>
                  <a:cubicBezTo>
                    <a:pt x="11208" y="16800"/>
                    <a:pt x="12636" y="17286"/>
                    <a:pt x="14161" y="17553"/>
                  </a:cubicBezTo>
                  <a:lnTo>
                    <a:pt x="19115" y="18982"/>
                  </a:lnTo>
                  <a:lnTo>
                    <a:pt x="23305" y="20506"/>
                  </a:lnTo>
                  <a:cubicBezTo>
                    <a:pt x="24831" y="21153"/>
                    <a:pt x="26258" y="21953"/>
                    <a:pt x="27589" y="22887"/>
                  </a:cubicBezTo>
                  <a:cubicBezTo>
                    <a:pt x="30830" y="24897"/>
                    <a:pt x="32732" y="28440"/>
                    <a:pt x="32639" y="32221"/>
                  </a:cubicBezTo>
                  <a:close/>
                </a:path>
              </a:pathLst>
            </a:custGeom>
            <a:solidFill>
              <a:srgbClr val="6D6E71"/>
            </a:solidFill>
            <a:ln w="9525" cap="flat">
              <a:noFill/>
              <a:prstDash val="solid"/>
              <a:miter/>
            </a:ln>
          </p:spPr>
          <p:txBody>
            <a:bodyPr rtlCol="0" anchor="ctr"/>
            <a:lstStyle/>
            <a:p>
              <a:endParaRPr lang="en-US"/>
            </a:p>
          </p:txBody>
        </p:sp>
        <p:sp>
          <p:nvSpPr>
            <p:cNvPr id="1732" name="Freeform: Shape 1731">
              <a:extLst>
                <a:ext uri="{FF2B5EF4-FFF2-40B4-BE49-F238E27FC236}">
                  <a16:creationId xmlns:a16="http://schemas.microsoft.com/office/drawing/2014/main" id="{59A41966-A683-4AA3-99D8-B0FF29D7748D}"/>
                </a:ext>
              </a:extLst>
            </p:cNvPr>
            <p:cNvSpPr/>
            <p:nvPr/>
          </p:nvSpPr>
          <p:spPr>
            <a:xfrm>
              <a:off x="10699186" y="1972294"/>
              <a:ext cx="41519" cy="79305"/>
            </a:xfrm>
            <a:custGeom>
              <a:avLst/>
              <a:gdLst>
                <a:gd name="connsiteX0" fmla="*/ 11301 w 31718"/>
                <a:gd name="connsiteY0" fmla="*/ 21823 h 60584"/>
                <a:gd name="connsiteX1" fmla="*/ 11301 w 31718"/>
                <a:gd name="connsiteY1" fmla="*/ 44968 h 60584"/>
                <a:gd name="connsiteX2" fmla="*/ 13017 w 31718"/>
                <a:gd name="connsiteY2" fmla="*/ 50207 h 60584"/>
                <a:gd name="connsiteX3" fmla="*/ 17873 w 31718"/>
                <a:gd name="connsiteY3" fmla="*/ 52112 h 60584"/>
                <a:gd name="connsiteX4" fmla="*/ 23779 w 31718"/>
                <a:gd name="connsiteY4" fmla="*/ 49159 h 60584"/>
                <a:gd name="connsiteX5" fmla="*/ 27686 w 31718"/>
                <a:gd name="connsiteY5" fmla="*/ 55922 h 60584"/>
                <a:gd name="connsiteX6" fmla="*/ 16543 w 31718"/>
                <a:gd name="connsiteY6" fmla="*/ 60399 h 60584"/>
                <a:gd name="connsiteX7" fmla="*/ 6064 w 31718"/>
                <a:gd name="connsiteY7" fmla="*/ 56208 h 60584"/>
                <a:gd name="connsiteX8" fmla="*/ 1683 w 31718"/>
                <a:gd name="connsiteY8" fmla="*/ 44778 h 60584"/>
                <a:gd name="connsiteX9" fmla="*/ 1683 w 31718"/>
                <a:gd name="connsiteY9" fmla="*/ 21823 h 60584"/>
                <a:gd name="connsiteX10" fmla="*/ -4033 w 31718"/>
                <a:gd name="connsiteY10" fmla="*/ 21823 h 60584"/>
                <a:gd name="connsiteX11" fmla="*/ -4033 w 31718"/>
                <a:gd name="connsiteY11" fmla="*/ 14108 h 60584"/>
                <a:gd name="connsiteX12" fmla="*/ 1683 w 31718"/>
                <a:gd name="connsiteY12" fmla="*/ 14108 h 60584"/>
                <a:gd name="connsiteX13" fmla="*/ 1683 w 31718"/>
                <a:gd name="connsiteY13" fmla="*/ -180 h 60584"/>
                <a:gd name="connsiteX14" fmla="*/ 11208 w 31718"/>
                <a:gd name="connsiteY14" fmla="*/ -180 h 60584"/>
                <a:gd name="connsiteX15" fmla="*/ 11208 w 31718"/>
                <a:gd name="connsiteY15" fmla="*/ 14108 h 60584"/>
                <a:gd name="connsiteX16" fmla="*/ 23207 w 31718"/>
                <a:gd name="connsiteY16" fmla="*/ 14108 h 60584"/>
                <a:gd name="connsiteX17" fmla="*/ 23207 w 31718"/>
                <a:gd name="connsiteY17" fmla="*/ 21823 h 6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4">
                  <a:moveTo>
                    <a:pt x="11301" y="21823"/>
                  </a:moveTo>
                  <a:lnTo>
                    <a:pt x="11301" y="44968"/>
                  </a:lnTo>
                  <a:cubicBezTo>
                    <a:pt x="11208" y="46864"/>
                    <a:pt x="11780" y="48731"/>
                    <a:pt x="13017" y="50207"/>
                  </a:cubicBezTo>
                  <a:cubicBezTo>
                    <a:pt x="14254" y="51512"/>
                    <a:pt x="16064" y="52208"/>
                    <a:pt x="17873" y="52112"/>
                  </a:cubicBezTo>
                  <a:cubicBezTo>
                    <a:pt x="20161" y="51998"/>
                    <a:pt x="22352" y="50931"/>
                    <a:pt x="23779" y="49159"/>
                  </a:cubicBezTo>
                  <a:lnTo>
                    <a:pt x="27686" y="55922"/>
                  </a:lnTo>
                  <a:cubicBezTo>
                    <a:pt x="24635" y="58761"/>
                    <a:pt x="20733" y="60361"/>
                    <a:pt x="16543" y="60399"/>
                  </a:cubicBezTo>
                  <a:cubicBezTo>
                    <a:pt x="12636" y="60513"/>
                    <a:pt x="8827" y="58989"/>
                    <a:pt x="6064" y="56208"/>
                  </a:cubicBezTo>
                  <a:cubicBezTo>
                    <a:pt x="3111" y="53160"/>
                    <a:pt x="1492" y="49026"/>
                    <a:pt x="1683" y="44778"/>
                  </a:cubicBezTo>
                  <a:lnTo>
                    <a:pt x="1683" y="21823"/>
                  </a:lnTo>
                  <a:lnTo>
                    <a:pt x="-4033" y="21823"/>
                  </a:lnTo>
                  <a:lnTo>
                    <a:pt x="-4033" y="14108"/>
                  </a:lnTo>
                  <a:lnTo>
                    <a:pt x="1683" y="14108"/>
                  </a:lnTo>
                  <a:lnTo>
                    <a:pt x="1683" y="-180"/>
                  </a:lnTo>
                  <a:lnTo>
                    <a:pt x="11208" y="-180"/>
                  </a:lnTo>
                  <a:lnTo>
                    <a:pt x="11208" y="14108"/>
                  </a:lnTo>
                  <a:lnTo>
                    <a:pt x="23207" y="14108"/>
                  </a:lnTo>
                  <a:lnTo>
                    <a:pt x="23207" y="21823"/>
                  </a:lnTo>
                  <a:close/>
                </a:path>
              </a:pathLst>
            </a:custGeom>
            <a:solidFill>
              <a:srgbClr val="6D6E71"/>
            </a:solidFill>
            <a:ln w="9525" cap="flat">
              <a:noFill/>
              <a:prstDash val="solid"/>
              <a:miter/>
            </a:ln>
          </p:spPr>
          <p:txBody>
            <a:bodyPr rtlCol="0" anchor="ctr"/>
            <a:lstStyle/>
            <a:p>
              <a:endParaRPr lang="en-US"/>
            </a:p>
          </p:txBody>
        </p:sp>
        <p:sp>
          <p:nvSpPr>
            <p:cNvPr id="1733" name="Freeform: Shape 1732">
              <a:extLst>
                <a:ext uri="{FF2B5EF4-FFF2-40B4-BE49-F238E27FC236}">
                  <a16:creationId xmlns:a16="http://schemas.microsoft.com/office/drawing/2014/main" id="{5D73E6D9-DEFC-496E-80A1-6B3B012AC099}"/>
                </a:ext>
              </a:extLst>
            </p:cNvPr>
            <p:cNvSpPr/>
            <p:nvPr/>
          </p:nvSpPr>
          <p:spPr>
            <a:xfrm>
              <a:off x="7581867" y="2127275"/>
              <a:ext cx="62840" cy="61453"/>
            </a:xfrm>
            <a:custGeom>
              <a:avLst/>
              <a:gdLst>
                <a:gd name="connsiteX0" fmla="*/ 37116 w 48006"/>
                <a:gd name="connsiteY0" fmla="*/ 40015 h 46946"/>
                <a:gd name="connsiteX1" fmla="*/ 2825 w 48006"/>
                <a:gd name="connsiteY1" fmla="*/ 40015 h 46946"/>
                <a:gd name="connsiteX2" fmla="*/ 2825 w 48006"/>
                <a:gd name="connsiteY2" fmla="*/ 6678 h 46946"/>
                <a:gd name="connsiteX3" fmla="*/ 37116 w 48006"/>
                <a:gd name="connsiteY3" fmla="*/ 6678 h 46946"/>
                <a:gd name="connsiteX4" fmla="*/ 37116 w 48006"/>
                <a:gd name="connsiteY4" fmla="*/ 40015 h 46946"/>
                <a:gd name="connsiteX5" fmla="*/ 9592 w 48006"/>
                <a:gd name="connsiteY5" fmla="*/ 34110 h 46946"/>
                <a:gd name="connsiteX6" fmla="*/ 19973 w 48006"/>
                <a:gd name="connsiteY6" fmla="*/ 38206 h 46946"/>
                <a:gd name="connsiteX7" fmla="*/ 30260 w 48006"/>
                <a:gd name="connsiteY7" fmla="*/ 34110 h 46946"/>
                <a:gd name="connsiteX8" fmla="*/ 34353 w 48006"/>
                <a:gd name="connsiteY8" fmla="*/ 23347 h 46946"/>
                <a:gd name="connsiteX9" fmla="*/ 30260 w 48006"/>
                <a:gd name="connsiteY9" fmla="*/ 12583 h 46946"/>
                <a:gd name="connsiteX10" fmla="*/ 19973 w 48006"/>
                <a:gd name="connsiteY10" fmla="*/ 8392 h 46946"/>
                <a:gd name="connsiteX11" fmla="*/ 9592 w 48006"/>
                <a:gd name="connsiteY11" fmla="*/ 12583 h 46946"/>
                <a:gd name="connsiteX12" fmla="*/ 5588 w 48006"/>
                <a:gd name="connsiteY12" fmla="*/ 23347 h 46946"/>
                <a:gd name="connsiteX13" fmla="*/ 9592 w 48006"/>
                <a:gd name="connsiteY13"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006" h="46946">
                  <a:moveTo>
                    <a:pt x="37116" y="40015"/>
                  </a:moveTo>
                  <a:cubicBezTo>
                    <a:pt x="27498" y="49017"/>
                    <a:pt x="12448" y="49017"/>
                    <a:pt x="2825" y="40015"/>
                  </a:cubicBezTo>
                  <a:cubicBezTo>
                    <a:pt x="-6319" y="30776"/>
                    <a:pt x="-6319" y="15917"/>
                    <a:pt x="2825" y="6678"/>
                  </a:cubicBezTo>
                  <a:cubicBezTo>
                    <a:pt x="12448" y="-2466"/>
                    <a:pt x="27498" y="-2466"/>
                    <a:pt x="37116" y="6678"/>
                  </a:cubicBezTo>
                  <a:cubicBezTo>
                    <a:pt x="46259" y="15917"/>
                    <a:pt x="46259" y="30776"/>
                    <a:pt x="37116" y="40015"/>
                  </a:cubicBezTo>
                  <a:close/>
                  <a:moveTo>
                    <a:pt x="9592" y="34110"/>
                  </a:moveTo>
                  <a:cubicBezTo>
                    <a:pt x="12350" y="36853"/>
                    <a:pt x="16066" y="38339"/>
                    <a:pt x="19973" y="38206"/>
                  </a:cubicBezTo>
                  <a:cubicBezTo>
                    <a:pt x="23782" y="38358"/>
                    <a:pt x="27591" y="36872"/>
                    <a:pt x="30260" y="34110"/>
                  </a:cubicBezTo>
                  <a:cubicBezTo>
                    <a:pt x="33023" y="31224"/>
                    <a:pt x="34544" y="27338"/>
                    <a:pt x="34353" y="23347"/>
                  </a:cubicBezTo>
                  <a:cubicBezTo>
                    <a:pt x="34544" y="19346"/>
                    <a:pt x="33023" y="15441"/>
                    <a:pt x="30260" y="12583"/>
                  </a:cubicBezTo>
                  <a:cubicBezTo>
                    <a:pt x="27591" y="9802"/>
                    <a:pt x="23879" y="8278"/>
                    <a:pt x="19973" y="8392"/>
                  </a:cubicBezTo>
                  <a:cubicBezTo>
                    <a:pt x="16066" y="8297"/>
                    <a:pt x="12350" y="9812"/>
                    <a:pt x="9592" y="12583"/>
                  </a:cubicBezTo>
                  <a:cubicBezTo>
                    <a:pt x="6829" y="15488"/>
                    <a:pt x="5397" y="19365"/>
                    <a:pt x="5588" y="23347"/>
                  </a:cubicBezTo>
                  <a:cubicBezTo>
                    <a:pt x="5495" y="27319"/>
                    <a:pt x="6922" y="31195"/>
                    <a:pt x="9592" y="34110"/>
                  </a:cubicBezTo>
                  <a:close/>
                </a:path>
              </a:pathLst>
            </a:custGeom>
            <a:solidFill>
              <a:srgbClr val="6D6E71"/>
            </a:solidFill>
            <a:ln w="9525" cap="flat">
              <a:noFill/>
              <a:prstDash val="solid"/>
              <a:miter/>
            </a:ln>
          </p:spPr>
          <p:txBody>
            <a:bodyPr rtlCol="0" anchor="ctr"/>
            <a:lstStyle/>
            <a:p>
              <a:endParaRPr lang="en-US"/>
            </a:p>
          </p:txBody>
        </p:sp>
        <p:sp>
          <p:nvSpPr>
            <p:cNvPr id="1734" name="Freeform: Shape 1733">
              <a:extLst>
                <a:ext uri="{FF2B5EF4-FFF2-40B4-BE49-F238E27FC236}">
                  <a16:creationId xmlns:a16="http://schemas.microsoft.com/office/drawing/2014/main" id="{CBC5127A-947C-4115-9B73-FA1048EFE262}"/>
                </a:ext>
              </a:extLst>
            </p:cNvPr>
            <p:cNvSpPr/>
            <p:nvPr/>
          </p:nvSpPr>
          <p:spPr>
            <a:xfrm>
              <a:off x="7654311" y="2103078"/>
              <a:ext cx="41519" cy="85041"/>
            </a:xfrm>
            <a:custGeom>
              <a:avLst/>
              <a:gdLst>
                <a:gd name="connsiteX0" fmla="*/ 11301 w 31718"/>
                <a:gd name="connsiteY0" fmla="*/ 15256 h 64966"/>
                <a:gd name="connsiteX1" fmla="*/ 11301 w 31718"/>
                <a:gd name="connsiteY1" fmla="*/ 18971 h 64966"/>
                <a:gd name="connsiteX2" fmla="*/ 23305 w 31718"/>
                <a:gd name="connsiteY2" fmla="*/ 18971 h 64966"/>
                <a:gd name="connsiteX3" fmla="*/ 23305 w 31718"/>
                <a:gd name="connsiteY3" fmla="*/ 26687 h 64966"/>
                <a:gd name="connsiteX4" fmla="*/ 11301 w 31718"/>
                <a:gd name="connsiteY4" fmla="*/ 26687 h 64966"/>
                <a:gd name="connsiteX5" fmla="*/ 11301 w 31718"/>
                <a:gd name="connsiteY5" fmla="*/ 64787 h 64966"/>
                <a:gd name="connsiteX6" fmla="*/ 1776 w 31718"/>
                <a:gd name="connsiteY6" fmla="*/ 64787 h 64966"/>
                <a:gd name="connsiteX7" fmla="*/ 1776 w 31718"/>
                <a:gd name="connsiteY7" fmla="*/ 26687 h 64966"/>
                <a:gd name="connsiteX8" fmla="*/ -4033 w 31718"/>
                <a:gd name="connsiteY8" fmla="*/ 26687 h 64966"/>
                <a:gd name="connsiteX9" fmla="*/ -4033 w 31718"/>
                <a:gd name="connsiteY9" fmla="*/ 18971 h 64966"/>
                <a:gd name="connsiteX10" fmla="*/ 1776 w 31718"/>
                <a:gd name="connsiteY10" fmla="*/ 18971 h 64966"/>
                <a:gd name="connsiteX11" fmla="*/ 1776 w 31718"/>
                <a:gd name="connsiteY11" fmla="*/ 15447 h 64966"/>
                <a:gd name="connsiteX12" fmla="*/ 6064 w 31718"/>
                <a:gd name="connsiteY12" fmla="*/ 4017 h 64966"/>
                <a:gd name="connsiteX13" fmla="*/ 16538 w 31718"/>
                <a:gd name="connsiteY13" fmla="*/ -174 h 64966"/>
                <a:gd name="connsiteX14" fmla="*/ 27686 w 31718"/>
                <a:gd name="connsiteY14" fmla="*/ 4303 h 64966"/>
                <a:gd name="connsiteX15" fmla="*/ 23779 w 31718"/>
                <a:gd name="connsiteY15" fmla="*/ 11065 h 64966"/>
                <a:gd name="connsiteX16" fmla="*/ 17873 w 31718"/>
                <a:gd name="connsiteY16" fmla="*/ 8113 h 64966"/>
                <a:gd name="connsiteX17" fmla="*/ 13017 w 31718"/>
                <a:gd name="connsiteY17" fmla="*/ 10018 h 64966"/>
                <a:gd name="connsiteX18" fmla="*/ 11301 w 31718"/>
                <a:gd name="connsiteY18" fmla="*/ 15256 h 64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4966">
                  <a:moveTo>
                    <a:pt x="11301" y="15256"/>
                  </a:moveTo>
                  <a:lnTo>
                    <a:pt x="11301" y="18971"/>
                  </a:lnTo>
                  <a:lnTo>
                    <a:pt x="23305" y="18971"/>
                  </a:lnTo>
                  <a:lnTo>
                    <a:pt x="23305" y="26687"/>
                  </a:lnTo>
                  <a:lnTo>
                    <a:pt x="11301" y="26687"/>
                  </a:lnTo>
                  <a:lnTo>
                    <a:pt x="11301" y="64787"/>
                  </a:lnTo>
                  <a:lnTo>
                    <a:pt x="1776" y="64787"/>
                  </a:lnTo>
                  <a:lnTo>
                    <a:pt x="1776" y="26687"/>
                  </a:lnTo>
                  <a:lnTo>
                    <a:pt x="-4033" y="26687"/>
                  </a:lnTo>
                  <a:lnTo>
                    <a:pt x="-4033" y="18971"/>
                  </a:lnTo>
                  <a:lnTo>
                    <a:pt x="1776" y="18971"/>
                  </a:lnTo>
                  <a:lnTo>
                    <a:pt x="1776" y="15447"/>
                  </a:lnTo>
                  <a:cubicBezTo>
                    <a:pt x="1585" y="11208"/>
                    <a:pt x="3111" y="7074"/>
                    <a:pt x="6064" y="4017"/>
                  </a:cubicBezTo>
                  <a:cubicBezTo>
                    <a:pt x="8827" y="1236"/>
                    <a:pt x="12636" y="-288"/>
                    <a:pt x="16538" y="-174"/>
                  </a:cubicBezTo>
                  <a:cubicBezTo>
                    <a:pt x="20733" y="-184"/>
                    <a:pt x="24733" y="1417"/>
                    <a:pt x="27686" y="4303"/>
                  </a:cubicBezTo>
                  <a:lnTo>
                    <a:pt x="23779" y="11065"/>
                  </a:lnTo>
                  <a:cubicBezTo>
                    <a:pt x="22352" y="9294"/>
                    <a:pt x="20161" y="8227"/>
                    <a:pt x="17873" y="8113"/>
                  </a:cubicBezTo>
                  <a:cubicBezTo>
                    <a:pt x="16064" y="8017"/>
                    <a:pt x="14254" y="8713"/>
                    <a:pt x="13017" y="10018"/>
                  </a:cubicBezTo>
                  <a:cubicBezTo>
                    <a:pt x="11776" y="11494"/>
                    <a:pt x="11208" y="13361"/>
                    <a:pt x="11301" y="15256"/>
                  </a:cubicBezTo>
                  <a:close/>
                </a:path>
              </a:pathLst>
            </a:custGeom>
            <a:solidFill>
              <a:srgbClr val="6D6E71"/>
            </a:solidFill>
            <a:ln w="9525" cap="flat">
              <a:noFill/>
              <a:prstDash val="solid"/>
              <a:miter/>
            </a:ln>
          </p:spPr>
          <p:txBody>
            <a:bodyPr rtlCol="0" anchor="ctr"/>
            <a:lstStyle/>
            <a:p>
              <a:endParaRPr lang="en-US"/>
            </a:p>
          </p:txBody>
        </p:sp>
        <p:sp>
          <p:nvSpPr>
            <p:cNvPr id="1735" name="Freeform: Shape 1734">
              <a:extLst>
                <a:ext uri="{FF2B5EF4-FFF2-40B4-BE49-F238E27FC236}">
                  <a16:creationId xmlns:a16="http://schemas.microsoft.com/office/drawing/2014/main" id="{B2EF1B09-CACA-4DDA-9823-E53990A94F0F}"/>
                </a:ext>
              </a:extLst>
            </p:cNvPr>
            <p:cNvSpPr/>
            <p:nvPr/>
          </p:nvSpPr>
          <p:spPr>
            <a:xfrm>
              <a:off x="7728122" y="2102713"/>
              <a:ext cx="59886" cy="93263"/>
            </a:xfrm>
            <a:custGeom>
              <a:avLst/>
              <a:gdLst>
                <a:gd name="connsiteX0" fmla="*/ 17017 w 45749"/>
                <a:gd name="connsiteY0" fmla="*/ 71067 h 71247"/>
                <a:gd name="connsiteX1" fmla="*/ 17017 w 45749"/>
                <a:gd name="connsiteY1" fmla="*/ 64781 h 71247"/>
                <a:gd name="connsiteX2" fmla="*/ -4033 w 45749"/>
                <a:gd name="connsiteY2" fmla="*/ 55256 h 71247"/>
                <a:gd name="connsiteX3" fmla="*/ 2158 w 45749"/>
                <a:gd name="connsiteY3" fmla="*/ 47826 h 71247"/>
                <a:gd name="connsiteX4" fmla="*/ 17017 w 45749"/>
                <a:gd name="connsiteY4" fmla="*/ 55256 h 71247"/>
                <a:gd name="connsiteX5" fmla="*/ 17017 w 45749"/>
                <a:gd name="connsiteY5" fmla="*/ 38587 h 71247"/>
                <a:gd name="connsiteX6" fmla="*/ 2823 w 45749"/>
                <a:gd name="connsiteY6" fmla="*/ 32491 h 71247"/>
                <a:gd name="connsiteX7" fmla="*/ -1652 w 45749"/>
                <a:gd name="connsiteY7" fmla="*/ 21347 h 71247"/>
                <a:gd name="connsiteX8" fmla="*/ 3492 w 45749"/>
                <a:gd name="connsiteY8" fmla="*/ 9250 h 71247"/>
                <a:gd name="connsiteX9" fmla="*/ 17017 w 45749"/>
                <a:gd name="connsiteY9" fmla="*/ 4106 h 71247"/>
                <a:gd name="connsiteX10" fmla="*/ 17017 w 45749"/>
                <a:gd name="connsiteY10" fmla="*/ -180 h 71247"/>
                <a:gd name="connsiteX11" fmla="*/ 22542 w 45749"/>
                <a:gd name="connsiteY11" fmla="*/ -180 h 71247"/>
                <a:gd name="connsiteX12" fmla="*/ 22542 w 45749"/>
                <a:gd name="connsiteY12" fmla="*/ 4201 h 71247"/>
                <a:gd name="connsiteX13" fmla="*/ 40355 w 45749"/>
                <a:gd name="connsiteY13" fmla="*/ 10583 h 71247"/>
                <a:gd name="connsiteX14" fmla="*/ 34732 w 45749"/>
                <a:gd name="connsiteY14" fmla="*/ 18489 h 71247"/>
                <a:gd name="connsiteX15" fmla="*/ 22542 w 45749"/>
                <a:gd name="connsiteY15" fmla="*/ 13536 h 71247"/>
                <a:gd name="connsiteX16" fmla="*/ 22542 w 45749"/>
                <a:gd name="connsiteY16" fmla="*/ 29633 h 71247"/>
                <a:gd name="connsiteX17" fmla="*/ 22542 w 45749"/>
                <a:gd name="connsiteY17" fmla="*/ 29633 h 71247"/>
                <a:gd name="connsiteX18" fmla="*/ 37021 w 45749"/>
                <a:gd name="connsiteY18" fmla="*/ 35920 h 71247"/>
                <a:gd name="connsiteX19" fmla="*/ 41685 w 45749"/>
                <a:gd name="connsiteY19" fmla="*/ 47350 h 71247"/>
                <a:gd name="connsiteX20" fmla="*/ 36351 w 45749"/>
                <a:gd name="connsiteY20" fmla="*/ 59542 h 71247"/>
                <a:gd name="connsiteX21" fmla="*/ 22352 w 45749"/>
                <a:gd name="connsiteY21" fmla="*/ 64685 h 71247"/>
                <a:gd name="connsiteX22" fmla="*/ 22352 w 45749"/>
                <a:gd name="connsiteY22" fmla="*/ 70876 h 71247"/>
                <a:gd name="connsiteX23" fmla="*/ 10920 w 45749"/>
                <a:gd name="connsiteY23" fmla="*/ 15727 h 71247"/>
                <a:gd name="connsiteX24" fmla="*/ 8729 w 45749"/>
                <a:gd name="connsiteY24" fmla="*/ 20489 h 71247"/>
                <a:gd name="connsiteX25" fmla="*/ 10538 w 45749"/>
                <a:gd name="connsiteY25" fmla="*/ 25061 h 71247"/>
                <a:gd name="connsiteX26" fmla="*/ 17017 w 45749"/>
                <a:gd name="connsiteY26" fmla="*/ 28300 h 71247"/>
                <a:gd name="connsiteX27" fmla="*/ 17017 w 45749"/>
                <a:gd name="connsiteY27" fmla="*/ 13441 h 71247"/>
                <a:gd name="connsiteX28" fmla="*/ 10920 w 45749"/>
                <a:gd name="connsiteY28" fmla="*/ 15727 h 71247"/>
                <a:gd name="connsiteX29" fmla="*/ 29016 w 45749"/>
                <a:gd name="connsiteY29" fmla="*/ 53255 h 71247"/>
                <a:gd name="connsiteX30" fmla="*/ 31398 w 45749"/>
                <a:gd name="connsiteY30" fmla="*/ 48302 h 71247"/>
                <a:gd name="connsiteX31" fmla="*/ 29495 w 45749"/>
                <a:gd name="connsiteY31" fmla="*/ 43540 h 71247"/>
                <a:gd name="connsiteX32" fmla="*/ 22542 w 45749"/>
                <a:gd name="connsiteY32" fmla="*/ 40301 h 71247"/>
                <a:gd name="connsiteX33" fmla="*/ 22542 w 45749"/>
                <a:gd name="connsiteY33" fmla="*/ 55732 h 71247"/>
                <a:gd name="connsiteX34" fmla="*/ 28923 w 45749"/>
                <a:gd name="connsiteY34" fmla="*/ 53255 h 71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749" h="71247">
                  <a:moveTo>
                    <a:pt x="17017" y="71067"/>
                  </a:moveTo>
                  <a:lnTo>
                    <a:pt x="17017" y="64781"/>
                  </a:lnTo>
                  <a:cubicBezTo>
                    <a:pt x="9208" y="63942"/>
                    <a:pt x="1776" y="60608"/>
                    <a:pt x="-4033" y="55256"/>
                  </a:cubicBezTo>
                  <a:lnTo>
                    <a:pt x="2158" y="47826"/>
                  </a:lnTo>
                  <a:cubicBezTo>
                    <a:pt x="6348" y="51646"/>
                    <a:pt x="11492" y="54227"/>
                    <a:pt x="17017" y="55256"/>
                  </a:cubicBezTo>
                  <a:lnTo>
                    <a:pt x="17017" y="38587"/>
                  </a:lnTo>
                  <a:cubicBezTo>
                    <a:pt x="11873" y="37682"/>
                    <a:pt x="7018" y="35596"/>
                    <a:pt x="2823" y="32491"/>
                  </a:cubicBezTo>
                  <a:cubicBezTo>
                    <a:pt x="-317" y="29690"/>
                    <a:pt x="-2033" y="25557"/>
                    <a:pt x="-1652" y="21347"/>
                  </a:cubicBezTo>
                  <a:cubicBezTo>
                    <a:pt x="-1842" y="16755"/>
                    <a:pt x="65" y="12326"/>
                    <a:pt x="3492" y="9250"/>
                  </a:cubicBezTo>
                  <a:cubicBezTo>
                    <a:pt x="7208" y="5992"/>
                    <a:pt x="12064" y="4173"/>
                    <a:pt x="17017" y="4106"/>
                  </a:cubicBezTo>
                  <a:lnTo>
                    <a:pt x="17017" y="-180"/>
                  </a:lnTo>
                  <a:lnTo>
                    <a:pt x="22542" y="-180"/>
                  </a:lnTo>
                  <a:lnTo>
                    <a:pt x="22542" y="4201"/>
                  </a:lnTo>
                  <a:cubicBezTo>
                    <a:pt x="28923" y="4659"/>
                    <a:pt x="35114" y="6868"/>
                    <a:pt x="40355" y="10583"/>
                  </a:cubicBezTo>
                  <a:lnTo>
                    <a:pt x="34732" y="18489"/>
                  </a:lnTo>
                  <a:cubicBezTo>
                    <a:pt x="31114" y="15851"/>
                    <a:pt x="26923" y="14146"/>
                    <a:pt x="22542" y="13536"/>
                  </a:cubicBezTo>
                  <a:lnTo>
                    <a:pt x="22542" y="29633"/>
                  </a:lnTo>
                  <a:lnTo>
                    <a:pt x="22542" y="29633"/>
                  </a:lnTo>
                  <a:cubicBezTo>
                    <a:pt x="27779" y="30557"/>
                    <a:pt x="32732" y="32710"/>
                    <a:pt x="37021" y="35920"/>
                  </a:cubicBezTo>
                  <a:cubicBezTo>
                    <a:pt x="40258" y="38796"/>
                    <a:pt x="41974" y="43016"/>
                    <a:pt x="41685" y="47350"/>
                  </a:cubicBezTo>
                  <a:cubicBezTo>
                    <a:pt x="41783" y="52008"/>
                    <a:pt x="39876" y="56475"/>
                    <a:pt x="36351" y="59542"/>
                  </a:cubicBezTo>
                  <a:cubicBezTo>
                    <a:pt x="32449" y="62837"/>
                    <a:pt x="27496" y="64666"/>
                    <a:pt x="22352" y="64685"/>
                  </a:cubicBezTo>
                  <a:lnTo>
                    <a:pt x="22352" y="70876"/>
                  </a:lnTo>
                  <a:close/>
                  <a:moveTo>
                    <a:pt x="10920" y="15727"/>
                  </a:moveTo>
                  <a:cubicBezTo>
                    <a:pt x="9492" y="16908"/>
                    <a:pt x="8729" y="18651"/>
                    <a:pt x="8729" y="20489"/>
                  </a:cubicBezTo>
                  <a:cubicBezTo>
                    <a:pt x="8729" y="22194"/>
                    <a:pt x="9301" y="23842"/>
                    <a:pt x="10538" y="25061"/>
                  </a:cubicBezTo>
                  <a:cubicBezTo>
                    <a:pt x="12445" y="26604"/>
                    <a:pt x="14636" y="27709"/>
                    <a:pt x="17017" y="28300"/>
                  </a:cubicBezTo>
                  <a:lnTo>
                    <a:pt x="17017" y="13441"/>
                  </a:lnTo>
                  <a:cubicBezTo>
                    <a:pt x="14827" y="13508"/>
                    <a:pt x="12636" y="14317"/>
                    <a:pt x="10920" y="15727"/>
                  </a:cubicBezTo>
                  <a:close/>
                  <a:moveTo>
                    <a:pt x="29016" y="53255"/>
                  </a:moveTo>
                  <a:cubicBezTo>
                    <a:pt x="30542" y="52084"/>
                    <a:pt x="31495" y="50245"/>
                    <a:pt x="31398" y="48302"/>
                  </a:cubicBezTo>
                  <a:cubicBezTo>
                    <a:pt x="31495" y="46512"/>
                    <a:pt x="30830" y="44759"/>
                    <a:pt x="29495" y="43540"/>
                  </a:cubicBezTo>
                  <a:cubicBezTo>
                    <a:pt x="27398" y="41959"/>
                    <a:pt x="25114" y="40854"/>
                    <a:pt x="22542" y="40301"/>
                  </a:cubicBezTo>
                  <a:lnTo>
                    <a:pt x="22542" y="55732"/>
                  </a:lnTo>
                  <a:cubicBezTo>
                    <a:pt x="24826" y="55541"/>
                    <a:pt x="27114" y="54675"/>
                    <a:pt x="28923" y="53255"/>
                  </a:cubicBezTo>
                  <a:close/>
                </a:path>
              </a:pathLst>
            </a:custGeom>
            <a:solidFill>
              <a:srgbClr val="6D6E71"/>
            </a:solidFill>
            <a:ln w="9525" cap="flat">
              <a:noFill/>
              <a:prstDash val="solid"/>
              <a:miter/>
            </a:ln>
          </p:spPr>
          <p:txBody>
            <a:bodyPr rtlCol="0" anchor="ctr"/>
            <a:lstStyle/>
            <a:p>
              <a:endParaRPr lang="en-US"/>
            </a:p>
          </p:txBody>
        </p:sp>
        <p:sp>
          <p:nvSpPr>
            <p:cNvPr id="1736" name="Freeform: Shape 1735">
              <a:extLst>
                <a:ext uri="{FF2B5EF4-FFF2-40B4-BE49-F238E27FC236}">
                  <a16:creationId xmlns:a16="http://schemas.microsoft.com/office/drawing/2014/main" id="{0834420F-F167-4D7D-9A7D-22C2179FDEA0}"/>
                </a:ext>
              </a:extLst>
            </p:cNvPr>
            <p:cNvSpPr/>
            <p:nvPr/>
          </p:nvSpPr>
          <p:spPr>
            <a:xfrm>
              <a:off x="7798695" y="2109071"/>
              <a:ext cx="55608" cy="79172"/>
            </a:xfrm>
            <a:custGeom>
              <a:avLst/>
              <a:gdLst>
                <a:gd name="connsiteX0" fmla="*/ 21682 w 42481"/>
                <a:gd name="connsiteY0" fmla="*/ 35729 h 60483"/>
                <a:gd name="connsiteX1" fmla="*/ 21682 w 42481"/>
                <a:gd name="connsiteY1" fmla="*/ 24775 h 60483"/>
                <a:gd name="connsiteX2" fmla="*/ 31207 w 42481"/>
                <a:gd name="connsiteY2" fmla="*/ 24775 h 60483"/>
                <a:gd name="connsiteX3" fmla="*/ 31207 w 42481"/>
                <a:gd name="connsiteY3" fmla="*/ 35729 h 60483"/>
                <a:gd name="connsiteX4" fmla="*/ 38448 w 42481"/>
                <a:gd name="connsiteY4" fmla="*/ 35729 h 60483"/>
                <a:gd name="connsiteX5" fmla="*/ 38448 w 42481"/>
                <a:gd name="connsiteY5" fmla="*/ 45254 h 60483"/>
                <a:gd name="connsiteX6" fmla="*/ 31207 w 42481"/>
                <a:gd name="connsiteY6" fmla="*/ 45254 h 60483"/>
                <a:gd name="connsiteX7" fmla="*/ 31207 w 42481"/>
                <a:gd name="connsiteY7" fmla="*/ 60304 h 60483"/>
                <a:gd name="connsiteX8" fmla="*/ 21682 w 42481"/>
                <a:gd name="connsiteY8" fmla="*/ 60304 h 60483"/>
                <a:gd name="connsiteX9" fmla="*/ 21682 w 42481"/>
                <a:gd name="connsiteY9" fmla="*/ 45254 h 60483"/>
                <a:gd name="connsiteX10" fmla="*/ -4033 w 42481"/>
                <a:gd name="connsiteY10" fmla="*/ 45254 h 60483"/>
                <a:gd name="connsiteX11" fmla="*/ -4033 w 42481"/>
                <a:gd name="connsiteY11" fmla="*/ 35729 h 60483"/>
                <a:gd name="connsiteX12" fmla="*/ 17966 w 42481"/>
                <a:gd name="connsiteY12" fmla="*/ -180 h 60483"/>
                <a:gd name="connsiteX13" fmla="*/ 29016 w 42481"/>
                <a:gd name="connsiteY13" fmla="*/ -180 h 60483"/>
                <a:gd name="connsiteX14" fmla="*/ 7301 w 42481"/>
                <a:gd name="connsiteY14" fmla="*/ 35443 h 60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481" h="60483">
                  <a:moveTo>
                    <a:pt x="21682" y="35729"/>
                  </a:moveTo>
                  <a:lnTo>
                    <a:pt x="21682" y="24775"/>
                  </a:lnTo>
                  <a:lnTo>
                    <a:pt x="31207" y="24775"/>
                  </a:lnTo>
                  <a:lnTo>
                    <a:pt x="31207" y="35729"/>
                  </a:lnTo>
                  <a:lnTo>
                    <a:pt x="38448" y="35729"/>
                  </a:lnTo>
                  <a:lnTo>
                    <a:pt x="38448" y="45254"/>
                  </a:lnTo>
                  <a:lnTo>
                    <a:pt x="31207" y="45254"/>
                  </a:lnTo>
                  <a:lnTo>
                    <a:pt x="31207" y="60304"/>
                  </a:lnTo>
                  <a:lnTo>
                    <a:pt x="21682" y="60304"/>
                  </a:lnTo>
                  <a:lnTo>
                    <a:pt x="21682" y="45254"/>
                  </a:lnTo>
                  <a:lnTo>
                    <a:pt x="-4033" y="45254"/>
                  </a:lnTo>
                  <a:lnTo>
                    <a:pt x="-4033" y="35729"/>
                  </a:lnTo>
                  <a:lnTo>
                    <a:pt x="17966" y="-180"/>
                  </a:lnTo>
                  <a:lnTo>
                    <a:pt x="29016" y="-180"/>
                  </a:lnTo>
                  <a:lnTo>
                    <a:pt x="7301" y="35443"/>
                  </a:lnTo>
                  <a:close/>
                </a:path>
              </a:pathLst>
            </a:custGeom>
            <a:solidFill>
              <a:srgbClr val="6D6E71"/>
            </a:solidFill>
            <a:ln w="9525" cap="flat">
              <a:noFill/>
              <a:prstDash val="solid"/>
              <a:miter/>
            </a:ln>
          </p:spPr>
          <p:txBody>
            <a:bodyPr rtlCol="0" anchor="ctr"/>
            <a:lstStyle/>
            <a:p>
              <a:endParaRPr lang="en-US"/>
            </a:p>
          </p:txBody>
        </p:sp>
        <p:sp>
          <p:nvSpPr>
            <p:cNvPr id="1737" name="Freeform: Shape 1736">
              <a:extLst>
                <a:ext uri="{FF2B5EF4-FFF2-40B4-BE49-F238E27FC236}">
                  <a16:creationId xmlns:a16="http://schemas.microsoft.com/office/drawing/2014/main" id="{56BA1221-D8A8-4213-8483-1EA6392D110E}"/>
                </a:ext>
              </a:extLst>
            </p:cNvPr>
            <p:cNvSpPr/>
            <p:nvPr/>
          </p:nvSpPr>
          <p:spPr>
            <a:xfrm>
              <a:off x="7868241" y="2172657"/>
              <a:ext cx="16733" cy="27431"/>
            </a:xfrm>
            <a:custGeom>
              <a:avLst/>
              <a:gdLst>
                <a:gd name="connsiteX0" fmla="*/ -4016 w 12783"/>
                <a:gd name="connsiteY0" fmla="*/ 6203 h 20956"/>
                <a:gd name="connsiteX1" fmla="*/ -2202 w 12783"/>
                <a:gd name="connsiteY1" fmla="*/ 1631 h 20956"/>
                <a:gd name="connsiteX2" fmla="*/ 2272 w 12783"/>
                <a:gd name="connsiteY2" fmla="*/ -178 h 20956"/>
                <a:gd name="connsiteX3" fmla="*/ 6751 w 12783"/>
                <a:gd name="connsiteY3" fmla="*/ 1631 h 20956"/>
                <a:gd name="connsiteX4" fmla="*/ 8751 w 12783"/>
                <a:gd name="connsiteY4" fmla="*/ 6108 h 20956"/>
                <a:gd name="connsiteX5" fmla="*/ 6370 w 12783"/>
                <a:gd name="connsiteY5" fmla="*/ 12300 h 20956"/>
                <a:gd name="connsiteX6" fmla="*/ 1226 w 12783"/>
                <a:gd name="connsiteY6" fmla="*/ 20777 h 20956"/>
                <a:gd name="connsiteX7" fmla="*/ -3727 w 12783"/>
                <a:gd name="connsiteY7" fmla="*/ 20777 h 20956"/>
                <a:gd name="connsiteX8" fmla="*/ -583 w 12783"/>
                <a:gd name="connsiteY8" fmla="*/ 11919 h 20956"/>
                <a:gd name="connsiteX9" fmla="*/ -4016 w 12783"/>
                <a:gd name="connsiteY9" fmla="*/ 6203 h 20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83" h="20956">
                  <a:moveTo>
                    <a:pt x="-4016" y="6203"/>
                  </a:moveTo>
                  <a:cubicBezTo>
                    <a:pt x="-4109" y="4499"/>
                    <a:pt x="-3444" y="2841"/>
                    <a:pt x="-2202" y="1631"/>
                  </a:cubicBezTo>
                  <a:cubicBezTo>
                    <a:pt x="-1063" y="460"/>
                    <a:pt x="556" y="-197"/>
                    <a:pt x="2272" y="-178"/>
                  </a:cubicBezTo>
                  <a:cubicBezTo>
                    <a:pt x="3988" y="-217"/>
                    <a:pt x="5607" y="441"/>
                    <a:pt x="6751" y="1631"/>
                  </a:cubicBezTo>
                  <a:cubicBezTo>
                    <a:pt x="7988" y="2765"/>
                    <a:pt x="8751" y="4394"/>
                    <a:pt x="8751" y="6108"/>
                  </a:cubicBezTo>
                  <a:cubicBezTo>
                    <a:pt x="8560" y="8356"/>
                    <a:pt x="7797" y="10518"/>
                    <a:pt x="6370" y="12300"/>
                  </a:cubicBezTo>
                  <a:lnTo>
                    <a:pt x="1226" y="20777"/>
                  </a:lnTo>
                  <a:lnTo>
                    <a:pt x="-3727" y="20777"/>
                  </a:lnTo>
                  <a:lnTo>
                    <a:pt x="-583" y="11919"/>
                  </a:lnTo>
                  <a:cubicBezTo>
                    <a:pt x="-2774" y="10928"/>
                    <a:pt x="-4207" y="8642"/>
                    <a:pt x="-4016" y="6203"/>
                  </a:cubicBezTo>
                  <a:close/>
                </a:path>
              </a:pathLst>
            </a:custGeom>
            <a:solidFill>
              <a:srgbClr val="6D6E71"/>
            </a:solidFill>
            <a:ln w="9525" cap="flat">
              <a:noFill/>
              <a:prstDash val="solid"/>
              <a:miter/>
            </a:ln>
          </p:spPr>
          <p:txBody>
            <a:bodyPr rtlCol="0" anchor="ctr"/>
            <a:lstStyle/>
            <a:p>
              <a:endParaRPr lang="en-US"/>
            </a:p>
          </p:txBody>
        </p:sp>
        <p:sp>
          <p:nvSpPr>
            <p:cNvPr id="1738" name="Freeform: Shape 1737">
              <a:extLst>
                <a:ext uri="{FF2B5EF4-FFF2-40B4-BE49-F238E27FC236}">
                  <a16:creationId xmlns:a16="http://schemas.microsoft.com/office/drawing/2014/main" id="{34AD6847-2825-4A30-80F9-947F8FCD5180}"/>
                </a:ext>
              </a:extLst>
            </p:cNvPr>
            <p:cNvSpPr/>
            <p:nvPr/>
          </p:nvSpPr>
          <p:spPr>
            <a:xfrm>
              <a:off x="7894325" y="2109445"/>
              <a:ext cx="28552" cy="78425"/>
            </a:xfrm>
            <a:custGeom>
              <a:avLst/>
              <a:gdLst>
                <a:gd name="connsiteX0" fmla="*/ -4033 w 21812"/>
                <a:gd name="connsiteY0" fmla="*/ -180 h 59912"/>
                <a:gd name="connsiteX1" fmla="*/ 17780 w 21812"/>
                <a:gd name="connsiteY1" fmla="*/ -180 h 59912"/>
                <a:gd name="connsiteX2" fmla="*/ 17780 w 21812"/>
                <a:gd name="connsiteY2" fmla="*/ 59732 h 59912"/>
                <a:gd name="connsiteX3" fmla="*/ 8255 w 21812"/>
                <a:gd name="connsiteY3" fmla="*/ 59732 h 59912"/>
                <a:gd name="connsiteX4" fmla="*/ 8255 w 21812"/>
                <a:gd name="connsiteY4" fmla="*/ 8774 h 59912"/>
                <a:gd name="connsiteX5" fmla="*/ -3940 w 21812"/>
                <a:gd name="connsiteY5" fmla="*/ 8774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12" h="59912">
                  <a:moveTo>
                    <a:pt x="-4033" y="-180"/>
                  </a:moveTo>
                  <a:lnTo>
                    <a:pt x="17780" y="-180"/>
                  </a:lnTo>
                  <a:lnTo>
                    <a:pt x="17780" y="59732"/>
                  </a:lnTo>
                  <a:lnTo>
                    <a:pt x="8255" y="59732"/>
                  </a:lnTo>
                  <a:lnTo>
                    <a:pt x="8255" y="8774"/>
                  </a:lnTo>
                  <a:lnTo>
                    <a:pt x="-3940" y="8774"/>
                  </a:lnTo>
                  <a:close/>
                </a:path>
              </a:pathLst>
            </a:custGeom>
            <a:solidFill>
              <a:srgbClr val="6D6E71"/>
            </a:solidFill>
            <a:ln w="9525" cap="flat">
              <a:noFill/>
              <a:prstDash val="solid"/>
              <a:miter/>
            </a:ln>
          </p:spPr>
          <p:txBody>
            <a:bodyPr rtlCol="0" anchor="ctr"/>
            <a:lstStyle/>
            <a:p>
              <a:endParaRPr lang="en-US"/>
            </a:p>
          </p:txBody>
        </p:sp>
        <p:sp>
          <p:nvSpPr>
            <p:cNvPr id="1739" name="Freeform: Shape 1738">
              <a:extLst>
                <a:ext uri="{FF2B5EF4-FFF2-40B4-BE49-F238E27FC236}">
                  <a16:creationId xmlns:a16="http://schemas.microsoft.com/office/drawing/2014/main" id="{04BC7587-E5E9-494F-82B5-3B9B6A6F400A}"/>
                </a:ext>
              </a:extLst>
            </p:cNvPr>
            <p:cNvSpPr/>
            <p:nvPr/>
          </p:nvSpPr>
          <p:spPr>
            <a:xfrm>
              <a:off x="7940397" y="2107506"/>
              <a:ext cx="64081" cy="81305"/>
            </a:xfrm>
            <a:custGeom>
              <a:avLst/>
              <a:gdLst>
                <a:gd name="connsiteX0" fmla="*/ 2109 w 48954"/>
                <a:gd name="connsiteY0" fmla="*/ 53498 h 62112"/>
                <a:gd name="connsiteX1" fmla="*/ -3989 w 48954"/>
                <a:gd name="connsiteY1" fmla="*/ 30829 h 62112"/>
                <a:gd name="connsiteX2" fmla="*/ 2109 w 48954"/>
                <a:gd name="connsiteY2" fmla="*/ 8254 h 62112"/>
                <a:gd name="connsiteX3" fmla="*/ 20494 w 48954"/>
                <a:gd name="connsiteY3" fmla="*/ -128 h 62112"/>
                <a:gd name="connsiteX4" fmla="*/ 38781 w 48954"/>
                <a:gd name="connsiteY4" fmla="*/ 8254 h 62112"/>
                <a:gd name="connsiteX5" fmla="*/ 44878 w 48954"/>
                <a:gd name="connsiteY5" fmla="*/ 30829 h 62112"/>
                <a:gd name="connsiteX6" fmla="*/ 38781 w 48954"/>
                <a:gd name="connsiteY6" fmla="*/ 53498 h 62112"/>
                <a:gd name="connsiteX7" fmla="*/ 20494 w 48954"/>
                <a:gd name="connsiteY7" fmla="*/ 61880 h 62112"/>
                <a:gd name="connsiteX8" fmla="*/ 2109 w 48954"/>
                <a:gd name="connsiteY8" fmla="*/ 53498 h 62112"/>
                <a:gd name="connsiteX9" fmla="*/ 9350 w 48954"/>
                <a:gd name="connsiteY9" fmla="*/ 14636 h 62112"/>
                <a:gd name="connsiteX10" fmla="*/ 9350 w 48954"/>
                <a:gd name="connsiteY10" fmla="*/ 47021 h 62112"/>
                <a:gd name="connsiteX11" fmla="*/ 20494 w 48954"/>
                <a:gd name="connsiteY11" fmla="*/ 53213 h 62112"/>
                <a:gd name="connsiteX12" fmla="*/ 31446 w 48954"/>
                <a:gd name="connsiteY12" fmla="*/ 47117 h 62112"/>
                <a:gd name="connsiteX13" fmla="*/ 31446 w 48954"/>
                <a:gd name="connsiteY13" fmla="*/ 14636 h 62112"/>
                <a:gd name="connsiteX14" fmla="*/ 20494 w 48954"/>
                <a:gd name="connsiteY14" fmla="*/ 8445 h 62112"/>
                <a:gd name="connsiteX15" fmla="*/ 9634 w 48954"/>
                <a:gd name="connsiteY15" fmla="*/ 14636 h 6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4" h="62112">
                  <a:moveTo>
                    <a:pt x="2109" y="53498"/>
                  </a:moveTo>
                  <a:cubicBezTo>
                    <a:pt x="-2180" y="46755"/>
                    <a:pt x="-4370" y="38830"/>
                    <a:pt x="-3989" y="30829"/>
                  </a:cubicBezTo>
                  <a:cubicBezTo>
                    <a:pt x="-4370" y="22847"/>
                    <a:pt x="-2273" y="14951"/>
                    <a:pt x="2109" y="8254"/>
                  </a:cubicBezTo>
                  <a:cubicBezTo>
                    <a:pt x="6397" y="2540"/>
                    <a:pt x="13350" y="-613"/>
                    <a:pt x="20494" y="-128"/>
                  </a:cubicBezTo>
                  <a:cubicBezTo>
                    <a:pt x="27637" y="-632"/>
                    <a:pt x="34493" y="2530"/>
                    <a:pt x="38781" y="8254"/>
                  </a:cubicBezTo>
                  <a:cubicBezTo>
                    <a:pt x="43162" y="14941"/>
                    <a:pt x="45259" y="22847"/>
                    <a:pt x="44878" y="30829"/>
                  </a:cubicBezTo>
                  <a:cubicBezTo>
                    <a:pt x="45259" y="38839"/>
                    <a:pt x="43162" y="46774"/>
                    <a:pt x="38781" y="53498"/>
                  </a:cubicBezTo>
                  <a:cubicBezTo>
                    <a:pt x="34493" y="59223"/>
                    <a:pt x="27637" y="62385"/>
                    <a:pt x="20494" y="61880"/>
                  </a:cubicBezTo>
                  <a:cubicBezTo>
                    <a:pt x="13350" y="62366"/>
                    <a:pt x="6397" y="59213"/>
                    <a:pt x="2109" y="53498"/>
                  </a:cubicBezTo>
                  <a:close/>
                  <a:moveTo>
                    <a:pt x="9350" y="14636"/>
                  </a:moveTo>
                  <a:cubicBezTo>
                    <a:pt x="4681" y="24923"/>
                    <a:pt x="4681" y="36734"/>
                    <a:pt x="9350" y="47021"/>
                  </a:cubicBezTo>
                  <a:cubicBezTo>
                    <a:pt x="11541" y="51089"/>
                    <a:pt x="15922" y="53498"/>
                    <a:pt x="20494" y="53213"/>
                  </a:cubicBezTo>
                  <a:cubicBezTo>
                    <a:pt x="25065" y="53517"/>
                    <a:pt x="29349" y="51127"/>
                    <a:pt x="31446" y="47117"/>
                  </a:cubicBezTo>
                  <a:cubicBezTo>
                    <a:pt x="36111" y="36801"/>
                    <a:pt x="36111" y="24952"/>
                    <a:pt x="31446" y="14636"/>
                  </a:cubicBezTo>
                  <a:cubicBezTo>
                    <a:pt x="29349" y="10607"/>
                    <a:pt x="25065" y="8178"/>
                    <a:pt x="20494" y="8445"/>
                  </a:cubicBezTo>
                  <a:cubicBezTo>
                    <a:pt x="16015" y="8312"/>
                    <a:pt x="11824" y="10703"/>
                    <a:pt x="9634" y="14636"/>
                  </a:cubicBezTo>
                  <a:close/>
                </a:path>
              </a:pathLst>
            </a:custGeom>
            <a:solidFill>
              <a:srgbClr val="6D6E71"/>
            </a:solidFill>
            <a:ln w="9525" cap="flat">
              <a:noFill/>
              <a:prstDash val="solid"/>
              <a:miter/>
            </a:ln>
          </p:spPr>
          <p:txBody>
            <a:bodyPr rtlCol="0" anchor="ctr"/>
            <a:lstStyle/>
            <a:p>
              <a:endParaRPr lang="en-US"/>
            </a:p>
          </p:txBody>
        </p:sp>
        <p:sp>
          <p:nvSpPr>
            <p:cNvPr id="1740" name="Freeform: Shape 1739">
              <a:extLst>
                <a:ext uri="{FF2B5EF4-FFF2-40B4-BE49-F238E27FC236}">
                  <a16:creationId xmlns:a16="http://schemas.microsoft.com/office/drawing/2014/main" id="{D5D5190A-86F3-4877-B727-CCFCA6BC0D2A}"/>
                </a:ext>
              </a:extLst>
            </p:cNvPr>
            <p:cNvSpPr/>
            <p:nvPr/>
          </p:nvSpPr>
          <p:spPr>
            <a:xfrm>
              <a:off x="8017576" y="2107506"/>
              <a:ext cx="64081" cy="81305"/>
            </a:xfrm>
            <a:custGeom>
              <a:avLst/>
              <a:gdLst>
                <a:gd name="connsiteX0" fmla="*/ 2108 w 48954"/>
                <a:gd name="connsiteY0" fmla="*/ 53498 h 62112"/>
                <a:gd name="connsiteX1" fmla="*/ -3990 w 48954"/>
                <a:gd name="connsiteY1" fmla="*/ 30829 h 62112"/>
                <a:gd name="connsiteX2" fmla="*/ 2108 w 48954"/>
                <a:gd name="connsiteY2" fmla="*/ 8254 h 62112"/>
                <a:gd name="connsiteX3" fmla="*/ 20493 w 48954"/>
                <a:gd name="connsiteY3" fmla="*/ -128 h 62112"/>
                <a:gd name="connsiteX4" fmla="*/ 38780 w 48954"/>
                <a:gd name="connsiteY4" fmla="*/ 8254 h 62112"/>
                <a:gd name="connsiteX5" fmla="*/ 44877 w 48954"/>
                <a:gd name="connsiteY5" fmla="*/ 30829 h 62112"/>
                <a:gd name="connsiteX6" fmla="*/ 38780 w 48954"/>
                <a:gd name="connsiteY6" fmla="*/ 53498 h 62112"/>
                <a:gd name="connsiteX7" fmla="*/ 20493 w 48954"/>
                <a:gd name="connsiteY7" fmla="*/ 61880 h 62112"/>
                <a:gd name="connsiteX8" fmla="*/ 2108 w 48954"/>
                <a:gd name="connsiteY8" fmla="*/ 53498 h 62112"/>
                <a:gd name="connsiteX9" fmla="*/ 9349 w 48954"/>
                <a:gd name="connsiteY9" fmla="*/ 14636 h 62112"/>
                <a:gd name="connsiteX10" fmla="*/ 9349 w 48954"/>
                <a:gd name="connsiteY10" fmla="*/ 47021 h 62112"/>
                <a:gd name="connsiteX11" fmla="*/ 27348 w 48954"/>
                <a:gd name="connsiteY11" fmla="*/ 51250 h 62112"/>
                <a:gd name="connsiteX12" fmla="*/ 31543 w 48954"/>
                <a:gd name="connsiteY12" fmla="*/ 47021 h 62112"/>
                <a:gd name="connsiteX13" fmla="*/ 31543 w 48954"/>
                <a:gd name="connsiteY13" fmla="*/ 14541 h 62112"/>
                <a:gd name="connsiteX14" fmla="*/ 20493 w 48954"/>
                <a:gd name="connsiteY14" fmla="*/ 8350 h 62112"/>
                <a:gd name="connsiteX15" fmla="*/ 9349 w 48954"/>
                <a:gd name="connsiteY15" fmla="*/ 14636 h 6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4" h="62112">
                  <a:moveTo>
                    <a:pt x="2108" y="53498"/>
                  </a:moveTo>
                  <a:cubicBezTo>
                    <a:pt x="-2176" y="46755"/>
                    <a:pt x="-4366" y="38830"/>
                    <a:pt x="-3990" y="30829"/>
                  </a:cubicBezTo>
                  <a:cubicBezTo>
                    <a:pt x="-4366" y="22847"/>
                    <a:pt x="-2273" y="14951"/>
                    <a:pt x="2108" y="8254"/>
                  </a:cubicBezTo>
                  <a:cubicBezTo>
                    <a:pt x="6396" y="2540"/>
                    <a:pt x="13349" y="-613"/>
                    <a:pt x="20493" y="-128"/>
                  </a:cubicBezTo>
                  <a:cubicBezTo>
                    <a:pt x="27636" y="-632"/>
                    <a:pt x="34492" y="2530"/>
                    <a:pt x="38780" y="8254"/>
                  </a:cubicBezTo>
                  <a:cubicBezTo>
                    <a:pt x="43161" y="14941"/>
                    <a:pt x="45259" y="22847"/>
                    <a:pt x="44877" y="30829"/>
                  </a:cubicBezTo>
                  <a:cubicBezTo>
                    <a:pt x="45259" y="38839"/>
                    <a:pt x="43161" y="46774"/>
                    <a:pt x="38780" y="53498"/>
                  </a:cubicBezTo>
                  <a:cubicBezTo>
                    <a:pt x="34492" y="59223"/>
                    <a:pt x="27636" y="62385"/>
                    <a:pt x="20493" y="61880"/>
                  </a:cubicBezTo>
                  <a:cubicBezTo>
                    <a:pt x="13349" y="62366"/>
                    <a:pt x="6396" y="59213"/>
                    <a:pt x="2108" y="53498"/>
                  </a:cubicBezTo>
                  <a:close/>
                  <a:moveTo>
                    <a:pt x="9349" y="14636"/>
                  </a:moveTo>
                  <a:cubicBezTo>
                    <a:pt x="4680" y="24923"/>
                    <a:pt x="4680" y="36734"/>
                    <a:pt x="9349" y="47021"/>
                  </a:cubicBezTo>
                  <a:cubicBezTo>
                    <a:pt x="13158" y="53146"/>
                    <a:pt x="21158" y="55041"/>
                    <a:pt x="27348" y="51250"/>
                  </a:cubicBezTo>
                  <a:cubicBezTo>
                    <a:pt x="29064" y="50184"/>
                    <a:pt x="30492" y="48736"/>
                    <a:pt x="31543" y="47021"/>
                  </a:cubicBezTo>
                  <a:cubicBezTo>
                    <a:pt x="36115" y="36677"/>
                    <a:pt x="36115" y="24885"/>
                    <a:pt x="31543" y="14541"/>
                  </a:cubicBezTo>
                  <a:cubicBezTo>
                    <a:pt x="29348" y="10531"/>
                    <a:pt x="25064" y="8121"/>
                    <a:pt x="20493" y="8350"/>
                  </a:cubicBezTo>
                  <a:cubicBezTo>
                    <a:pt x="15921" y="8121"/>
                    <a:pt x="11540" y="10569"/>
                    <a:pt x="9349" y="14636"/>
                  </a:cubicBezTo>
                  <a:close/>
                </a:path>
              </a:pathLst>
            </a:custGeom>
            <a:solidFill>
              <a:srgbClr val="6D6E71"/>
            </a:solidFill>
            <a:ln w="9525" cap="flat">
              <a:noFill/>
              <a:prstDash val="solid"/>
              <a:miter/>
            </a:ln>
          </p:spPr>
          <p:txBody>
            <a:bodyPr rtlCol="0" anchor="ctr"/>
            <a:lstStyle/>
            <a:p>
              <a:endParaRPr lang="en-US"/>
            </a:p>
          </p:txBody>
        </p:sp>
        <p:sp>
          <p:nvSpPr>
            <p:cNvPr id="1741" name="Freeform: Shape 1740">
              <a:extLst>
                <a:ext uri="{FF2B5EF4-FFF2-40B4-BE49-F238E27FC236}">
                  <a16:creationId xmlns:a16="http://schemas.microsoft.com/office/drawing/2014/main" id="{C5E4683D-5AD2-4D3D-A20C-034B40738E3D}"/>
                </a:ext>
              </a:extLst>
            </p:cNvPr>
            <p:cNvSpPr/>
            <p:nvPr/>
          </p:nvSpPr>
          <p:spPr>
            <a:xfrm>
              <a:off x="8094554" y="2172039"/>
              <a:ext cx="16733" cy="16709"/>
            </a:xfrm>
            <a:custGeom>
              <a:avLst/>
              <a:gdLst>
                <a:gd name="connsiteX0" fmla="*/ -2214 w 12783"/>
                <a:gd name="connsiteY0" fmla="*/ 10676 h 12765"/>
                <a:gd name="connsiteX1" fmla="*/ -4023 w 12783"/>
                <a:gd name="connsiteY1" fmla="*/ 6199 h 12765"/>
                <a:gd name="connsiteX2" fmla="*/ -2214 w 12783"/>
                <a:gd name="connsiteY2" fmla="*/ 1627 h 12765"/>
                <a:gd name="connsiteX3" fmla="*/ 6832 w 12783"/>
                <a:gd name="connsiteY3" fmla="*/ 1627 h 12765"/>
                <a:gd name="connsiteX4" fmla="*/ 7022 w 12783"/>
                <a:gd name="connsiteY4" fmla="*/ 10514 h 12765"/>
                <a:gd name="connsiteX5" fmla="*/ 6832 w 12783"/>
                <a:gd name="connsiteY5" fmla="*/ 10676 h 12765"/>
                <a:gd name="connsiteX6" fmla="*/ 2260 w 12783"/>
                <a:gd name="connsiteY6" fmla="*/ 12581 h 12765"/>
                <a:gd name="connsiteX7" fmla="*/ -2214 w 12783"/>
                <a:gd name="connsiteY7" fmla="*/ 10676 h 12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83" h="12765">
                  <a:moveTo>
                    <a:pt x="-2214" y="10676"/>
                  </a:moveTo>
                  <a:cubicBezTo>
                    <a:pt x="-3451" y="9495"/>
                    <a:pt x="-4023" y="7876"/>
                    <a:pt x="-4023" y="6199"/>
                  </a:cubicBezTo>
                  <a:cubicBezTo>
                    <a:pt x="-4121" y="4494"/>
                    <a:pt x="-3451" y="2837"/>
                    <a:pt x="-2214" y="1627"/>
                  </a:cubicBezTo>
                  <a:cubicBezTo>
                    <a:pt x="358" y="-782"/>
                    <a:pt x="4260" y="-782"/>
                    <a:pt x="6832" y="1627"/>
                  </a:cubicBezTo>
                  <a:cubicBezTo>
                    <a:pt x="9311" y="4037"/>
                    <a:pt x="9404" y="8018"/>
                    <a:pt x="7022" y="10514"/>
                  </a:cubicBezTo>
                  <a:cubicBezTo>
                    <a:pt x="6929" y="10571"/>
                    <a:pt x="6929" y="10628"/>
                    <a:pt x="6832" y="10676"/>
                  </a:cubicBezTo>
                  <a:cubicBezTo>
                    <a:pt x="5692" y="11952"/>
                    <a:pt x="3976" y="12648"/>
                    <a:pt x="2260" y="12581"/>
                  </a:cubicBezTo>
                  <a:cubicBezTo>
                    <a:pt x="548" y="12629"/>
                    <a:pt x="-1070" y="11933"/>
                    <a:pt x="-2214" y="10676"/>
                  </a:cubicBezTo>
                  <a:close/>
                </a:path>
              </a:pathLst>
            </a:custGeom>
            <a:solidFill>
              <a:srgbClr val="6D6E71"/>
            </a:solidFill>
            <a:ln w="9525" cap="flat">
              <a:noFill/>
              <a:prstDash val="solid"/>
              <a:miter/>
            </a:ln>
          </p:spPr>
          <p:txBody>
            <a:bodyPr rtlCol="0" anchor="ctr"/>
            <a:lstStyle/>
            <a:p>
              <a:endParaRPr lang="en-US"/>
            </a:p>
          </p:txBody>
        </p:sp>
        <p:sp>
          <p:nvSpPr>
            <p:cNvPr id="1742" name="Freeform: Shape 1741">
              <a:extLst>
                <a:ext uri="{FF2B5EF4-FFF2-40B4-BE49-F238E27FC236}">
                  <a16:creationId xmlns:a16="http://schemas.microsoft.com/office/drawing/2014/main" id="{AD97FA6F-FF05-4098-AA91-03B08D303DA4}"/>
                </a:ext>
              </a:extLst>
            </p:cNvPr>
            <p:cNvSpPr/>
            <p:nvPr/>
          </p:nvSpPr>
          <p:spPr>
            <a:xfrm>
              <a:off x="7431753" y="1831934"/>
              <a:ext cx="71702" cy="72753"/>
            </a:xfrm>
            <a:custGeom>
              <a:avLst/>
              <a:gdLst>
                <a:gd name="connsiteX0" fmla="*/ 3966 w 54776"/>
                <a:gd name="connsiteY0" fmla="*/ 47420 h 55579"/>
                <a:gd name="connsiteX1" fmla="*/ 3966 w 54776"/>
                <a:gd name="connsiteY1" fmla="*/ 7796 h 55579"/>
                <a:gd name="connsiteX2" fmla="*/ 42735 w 54776"/>
                <a:gd name="connsiteY2" fmla="*/ 7910 h 55579"/>
                <a:gd name="connsiteX3" fmla="*/ 50735 w 54776"/>
                <a:gd name="connsiteY3" fmla="*/ 27608 h 55579"/>
                <a:gd name="connsiteX4" fmla="*/ 42735 w 54776"/>
                <a:gd name="connsiteY4" fmla="*/ 47420 h 55579"/>
                <a:gd name="connsiteX5" fmla="*/ 3966 w 54776"/>
                <a:gd name="connsiteY5" fmla="*/ 47420 h 5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76" h="55579">
                  <a:moveTo>
                    <a:pt x="3966" y="47420"/>
                  </a:moveTo>
                  <a:cubicBezTo>
                    <a:pt x="-6699" y="36362"/>
                    <a:pt x="-6699" y="18855"/>
                    <a:pt x="3966" y="7796"/>
                  </a:cubicBezTo>
                  <a:cubicBezTo>
                    <a:pt x="14732" y="-2881"/>
                    <a:pt x="32066" y="-2834"/>
                    <a:pt x="42735" y="7910"/>
                  </a:cubicBezTo>
                  <a:cubicBezTo>
                    <a:pt x="47972" y="13140"/>
                    <a:pt x="50828" y="20236"/>
                    <a:pt x="50735" y="27608"/>
                  </a:cubicBezTo>
                  <a:cubicBezTo>
                    <a:pt x="50925" y="35028"/>
                    <a:pt x="47972" y="42191"/>
                    <a:pt x="42735" y="47420"/>
                  </a:cubicBezTo>
                  <a:cubicBezTo>
                    <a:pt x="31968" y="58060"/>
                    <a:pt x="14732" y="58060"/>
                    <a:pt x="3966" y="47420"/>
                  </a:cubicBezTo>
                </a:path>
              </a:pathLst>
            </a:custGeom>
            <a:solidFill>
              <a:srgbClr val="336933"/>
            </a:solidFill>
            <a:ln w="9525" cap="flat">
              <a:noFill/>
              <a:prstDash val="solid"/>
              <a:miter/>
            </a:ln>
          </p:spPr>
          <p:txBody>
            <a:bodyPr rtlCol="0" anchor="ctr"/>
            <a:lstStyle/>
            <a:p>
              <a:endParaRPr lang="en-US"/>
            </a:p>
          </p:txBody>
        </p:sp>
        <p:sp>
          <p:nvSpPr>
            <p:cNvPr id="1984" name="Freeform: Shape 1983">
              <a:extLst>
                <a:ext uri="{FF2B5EF4-FFF2-40B4-BE49-F238E27FC236}">
                  <a16:creationId xmlns:a16="http://schemas.microsoft.com/office/drawing/2014/main" id="{C68C9383-E9DD-4D76-B793-6DFD434F213F}"/>
                </a:ext>
              </a:extLst>
            </p:cNvPr>
            <p:cNvSpPr/>
            <p:nvPr/>
          </p:nvSpPr>
          <p:spPr>
            <a:xfrm>
              <a:off x="9592500" y="1351749"/>
              <a:ext cx="109041" cy="162336"/>
            </a:xfrm>
            <a:custGeom>
              <a:avLst/>
              <a:gdLst>
                <a:gd name="connsiteX0" fmla="*/ 31212 w 83301"/>
                <a:gd name="connsiteY0" fmla="*/ 123645 h 124015"/>
                <a:gd name="connsiteX1" fmla="*/ 31212 w 83301"/>
                <a:gd name="connsiteY1" fmla="*/ 112691 h 124015"/>
                <a:gd name="connsiteX2" fmla="*/ -4033 w 83301"/>
                <a:gd name="connsiteY2" fmla="*/ 95356 h 124015"/>
                <a:gd name="connsiteX3" fmla="*/ 9971 w 83301"/>
                <a:gd name="connsiteY3" fmla="*/ 78401 h 124015"/>
                <a:gd name="connsiteX4" fmla="*/ 31212 w 83301"/>
                <a:gd name="connsiteY4" fmla="*/ 91450 h 124015"/>
                <a:gd name="connsiteX5" fmla="*/ 31212 w 83301"/>
                <a:gd name="connsiteY5" fmla="*/ 69067 h 124015"/>
                <a:gd name="connsiteX6" fmla="*/ 8064 w 83301"/>
                <a:gd name="connsiteY6" fmla="*/ 58113 h 124015"/>
                <a:gd name="connsiteX7" fmla="*/ 637 w 83301"/>
                <a:gd name="connsiteY7" fmla="*/ 38396 h 124015"/>
                <a:gd name="connsiteX8" fmla="*/ 9115 w 83301"/>
                <a:gd name="connsiteY8" fmla="*/ 17156 h 124015"/>
                <a:gd name="connsiteX9" fmla="*/ 31212 w 83301"/>
                <a:gd name="connsiteY9" fmla="*/ 7154 h 124015"/>
                <a:gd name="connsiteX10" fmla="*/ 31212 w 83301"/>
                <a:gd name="connsiteY10" fmla="*/ -180 h 124015"/>
                <a:gd name="connsiteX11" fmla="*/ 47215 w 83301"/>
                <a:gd name="connsiteY11" fmla="*/ -180 h 124015"/>
                <a:gd name="connsiteX12" fmla="*/ 47215 w 83301"/>
                <a:gd name="connsiteY12" fmla="*/ 7440 h 124015"/>
                <a:gd name="connsiteX13" fmla="*/ 77120 w 83301"/>
                <a:gd name="connsiteY13" fmla="*/ 19918 h 124015"/>
                <a:gd name="connsiteX14" fmla="*/ 64833 w 83301"/>
                <a:gd name="connsiteY14" fmla="*/ 37730 h 124015"/>
                <a:gd name="connsiteX15" fmla="*/ 47215 w 83301"/>
                <a:gd name="connsiteY15" fmla="*/ 28205 h 124015"/>
                <a:gd name="connsiteX16" fmla="*/ 47215 w 83301"/>
                <a:gd name="connsiteY16" fmla="*/ 49922 h 124015"/>
                <a:gd name="connsiteX17" fmla="*/ 71502 w 83301"/>
                <a:gd name="connsiteY17" fmla="*/ 61828 h 124015"/>
                <a:gd name="connsiteX18" fmla="*/ 79218 w 83301"/>
                <a:gd name="connsiteY18" fmla="*/ 81830 h 124015"/>
                <a:gd name="connsiteX19" fmla="*/ 70549 w 83301"/>
                <a:gd name="connsiteY19" fmla="*/ 103262 h 124015"/>
                <a:gd name="connsiteX20" fmla="*/ 47499 w 83301"/>
                <a:gd name="connsiteY20" fmla="*/ 113358 h 124015"/>
                <a:gd name="connsiteX21" fmla="*/ 47499 w 83301"/>
                <a:gd name="connsiteY21" fmla="*/ 123836 h 124015"/>
                <a:gd name="connsiteX22" fmla="*/ 31212 w 83301"/>
                <a:gd name="connsiteY22" fmla="*/ 28395 h 124015"/>
                <a:gd name="connsiteX23" fmla="*/ 24733 w 83301"/>
                <a:gd name="connsiteY23" fmla="*/ 36682 h 124015"/>
                <a:gd name="connsiteX24" fmla="*/ 31212 w 83301"/>
                <a:gd name="connsiteY24" fmla="*/ 46207 h 124015"/>
                <a:gd name="connsiteX25" fmla="*/ 54833 w 83301"/>
                <a:gd name="connsiteY25" fmla="*/ 83164 h 124015"/>
                <a:gd name="connsiteX26" fmla="*/ 53215 w 83301"/>
                <a:gd name="connsiteY26" fmla="*/ 77925 h 124015"/>
                <a:gd name="connsiteX27" fmla="*/ 47215 w 83301"/>
                <a:gd name="connsiteY27" fmla="*/ 74020 h 124015"/>
                <a:gd name="connsiteX28" fmla="*/ 47215 w 83301"/>
                <a:gd name="connsiteY28" fmla="*/ 92498 h 124015"/>
                <a:gd name="connsiteX29" fmla="*/ 54833 w 83301"/>
                <a:gd name="connsiteY29" fmla="*/ 82878 h 12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3301" h="124015">
                  <a:moveTo>
                    <a:pt x="31212" y="123645"/>
                  </a:moveTo>
                  <a:lnTo>
                    <a:pt x="31212" y="112691"/>
                  </a:lnTo>
                  <a:cubicBezTo>
                    <a:pt x="18068" y="110462"/>
                    <a:pt x="5781" y="104443"/>
                    <a:pt x="-4033" y="95356"/>
                  </a:cubicBezTo>
                  <a:lnTo>
                    <a:pt x="9971" y="78401"/>
                  </a:lnTo>
                  <a:cubicBezTo>
                    <a:pt x="16068" y="84126"/>
                    <a:pt x="23305" y="88565"/>
                    <a:pt x="31212" y="91450"/>
                  </a:cubicBezTo>
                  <a:lnTo>
                    <a:pt x="31212" y="69067"/>
                  </a:lnTo>
                  <a:cubicBezTo>
                    <a:pt x="22733" y="67324"/>
                    <a:pt x="14827" y="63571"/>
                    <a:pt x="8064" y="58113"/>
                  </a:cubicBezTo>
                  <a:cubicBezTo>
                    <a:pt x="2827" y="52922"/>
                    <a:pt x="158" y="45731"/>
                    <a:pt x="637" y="38396"/>
                  </a:cubicBezTo>
                  <a:cubicBezTo>
                    <a:pt x="348" y="30443"/>
                    <a:pt x="3492" y="22747"/>
                    <a:pt x="9115" y="17156"/>
                  </a:cubicBezTo>
                  <a:cubicBezTo>
                    <a:pt x="15115" y="11431"/>
                    <a:pt x="22924" y="7907"/>
                    <a:pt x="31212" y="7154"/>
                  </a:cubicBezTo>
                  <a:lnTo>
                    <a:pt x="31212" y="-180"/>
                  </a:lnTo>
                  <a:lnTo>
                    <a:pt x="47215" y="-180"/>
                  </a:lnTo>
                  <a:lnTo>
                    <a:pt x="47215" y="7440"/>
                  </a:lnTo>
                  <a:cubicBezTo>
                    <a:pt x="57977" y="9212"/>
                    <a:pt x="68265" y="13479"/>
                    <a:pt x="77120" y="19918"/>
                  </a:cubicBezTo>
                  <a:lnTo>
                    <a:pt x="64833" y="37730"/>
                  </a:lnTo>
                  <a:cubicBezTo>
                    <a:pt x="59596" y="33539"/>
                    <a:pt x="53596" y="30319"/>
                    <a:pt x="47215" y="28205"/>
                  </a:cubicBezTo>
                  <a:lnTo>
                    <a:pt x="47215" y="49922"/>
                  </a:lnTo>
                  <a:cubicBezTo>
                    <a:pt x="56168" y="51893"/>
                    <a:pt x="64451" y="55970"/>
                    <a:pt x="71502" y="61828"/>
                  </a:cubicBezTo>
                  <a:cubicBezTo>
                    <a:pt x="76837" y="67066"/>
                    <a:pt x="79692" y="74363"/>
                    <a:pt x="79218" y="81830"/>
                  </a:cubicBezTo>
                  <a:cubicBezTo>
                    <a:pt x="79502" y="89879"/>
                    <a:pt x="76358" y="97661"/>
                    <a:pt x="70549" y="103262"/>
                  </a:cubicBezTo>
                  <a:cubicBezTo>
                    <a:pt x="64265" y="109139"/>
                    <a:pt x="56071" y="112701"/>
                    <a:pt x="47499" y="113358"/>
                  </a:cubicBezTo>
                  <a:lnTo>
                    <a:pt x="47499" y="123836"/>
                  </a:lnTo>
                  <a:close/>
                  <a:moveTo>
                    <a:pt x="31212" y="28395"/>
                  </a:moveTo>
                  <a:cubicBezTo>
                    <a:pt x="27305" y="29262"/>
                    <a:pt x="24640" y="32729"/>
                    <a:pt x="24733" y="36682"/>
                  </a:cubicBezTo>
                  <a:cubicBezTo>
                    <a:pt x="24542" y="40949"/>
                    <a:pt x="27114" y="44845"/>
                    <a:pt x="31212" y="46207"/>
                  </a:cubicBezTo>
                  <a:close/>
                  <a:moveTo>
                    <a:pt x="54833" y="83164"/>
                  </a:moveTo>
                  <a:cubicBezTo>
                    <a:pt x="54926" y="81278"/>
                    <a:pt x="54359" y="79420"/>
                    <a:pt x="53215" y="77925"/>
                  </a:cubicBezTo>
                  <a:cubicBezTo>
                    <a:pt x="51596" y="76144"/>
                    <a:pt x="49499" y="74801"/>
                    <a:pt x="47215" y="74020"/>
                  </a:cubicBezTo>
                  <a:lnTo>
                    <a:pt x="47215" y="92498"/>
                  </a:lnTo>
                  <a:cubicBezTo>
                    <a:pt x="51787" y="91574"/>
                    <a:pt x="54926" y="87517"/>
                    <a:pt x="54833" y="82878"/>
                  </a:cubicBezTo>
                  <a:close/>
                </a:path>
              </a:pathLst>
            </a:custGeom>
            <a:solidFill>
              <a:srgbClr val="336933"/>
            </a:solidFill>
            <a:ln w="9525" cap="flat">
              <a:noFill/>
              <a:prstDash val="solid"/>
              <a:miter/>
            </a:ln>
          </p:spPr>
          <p:txBody>
            <a:bodyPr rtlCol="0" anchor="ctr"/>
            <a:lstStyle/>
            <a:p>
              <a:endParaRPr lang="en-US"/>
            </a:p>
          </p:txBody>
        </p:sp>
        <p:sp>
          <p:nvSpPr>
            <p:cNvPr id="1985" name="Freeform: Shape 1984">
              <a:extLst>
                <a:ext uri="{FF2B5EF4-FFF2-40B4-BE49-F238E27FC236}">
                  <a16:creationId xmlns:a16="http://schemas.microsoft.com/office/drawing/2014/main" id="{6C401C22-2ADC-4FE8-8A20-FC066033E17E}"/>
                </a:ext>
              </a:extLst>
            </p:cNvPr>
            <p:cNvSpPr/>
            <p:nvPr/>
          </p:nvSpPr>
          <p:spPr>
            <a:xfrm>
              <a:off x="9728530" y="1375812"/>
              <a:ext cx="168128" cy="239804"/>
            </a:xfrm>
            <a:custGeom>
              <a:avLst/>
              <a:gdLst>
                <a:gd name="connsiteX0" fmla="*/ 113314 w 128440"/>
                <a:gd name="connsiteY0" fmla="*/ 391 h 183196"/>
                <a:gd name="connsiteX1" fmla="*/ 113314 w 128440"/>
                <a:gd name="connsiteY1" fmla="*/ 35253 h 183196"/>
                <a:gd name="connsiteX2" fmla="*/ 42067 w 128440"/>
                <a:gd name="connsiteY2" fmla="*/ 35253 h 183196"/>
                <a:gd name="connsiteX3" fmla="*/ 42067 w 128440"/>
                <a:gd name="connsiteY3" fmla="*/ 65447 h 183196"/>
                <a:gd name="connsiteX4" fmla="*/ 60452 w 128440"/>
                <a:gd name="connsiteY4" fmla="*/ 63161 h 183196"/>
                <a:gd name="connsiteX5" fmla="*/ 105314 w 128440"/>
                <a:gd name="connsiteY5" fmla="*/ 78877 h 183196"/>
                <a:gd name="connsiteX6" fmla="*/ 124364 w 128440"/>
                <a:gd name="connsiteY6" fmla="*/ 121359 h 183196"/>
                <a:gd name="connsiteX7" fmla="*/ 105314 w 128440"/>
                <a:gd name="connsiteY7" fmla="*/ 165555 h 183196"/>
                <a:gd name="connsiteX8" fmla="*/ 57117 w 128440"/>
                <a:gd name="connsiteY8" fmla="*/ 182986 h 183196"/>
                <a:gd name="connsiteX9" fmla="*/ -4033 w 128440"/>
                <a:gd name="connsiteY9" fmla="*/ 155839 h 183196"/>
                <a:gd name="connsiteX10" fmla="*/ 17115 w 128440"/>
                <a:gd name="connsiteY10" fmla="*/ 126407 h 183196"/>
                <a:gd name="connsiteX11" fmla="*/ 23305 w 128440"/>
                <a:gd name="connsiteY11" fmla="*/ 132122 h 183196"/>
                <a:gd name="connsiteX12" fmla="*/ 37495 w 128440"/>
                <a:gd name="connsiteY12" fmla="*/ 140980 h 183196"/>
                <a:gd name="connsiteX13" fmla="*/ 58163 w 128440"/>
                <a:gd name="connsiteY13" fmla="*/ 146505 h 183196"/>
                <a:gd name="connsiteX14" fmla="*/ 76455 w 128440"/>
                <a:gd name="connsiteY14" fmla="*/ 140314 h 183196"/>
                <a:gd name="connsiteX15" fmla="*/ 84455 w 128440"/>
                <a:gd name="connsiteY15" fmla="*/ 122026 h 183196"/>
                <a:gd name="connsiteX16" fmla="*/ 75883 w 128440"/>
                <a:gd name="connsiteY16" fmla="*/ 102976 h 183196"/>
                <a:gd name="connsiteX17" fmla="*/ 53499 w 128440"/>
                <a:gd name="connsiteY17" fmla="*/ 96403 h 183196"/>
                <a:gd name="connsiteX18" fmla="*/ 21780 w 128440"/>
                <a:gd name="connsiteY18" fmla="*/ 105928 h 183196"/>
                <a:gd name="connsiteX19" fmla="*/ 5018 w 128440"/>
                <a:gd name="connsiteY19" fmla="*/ 87831 h 183196"/>
                <a:gd name="connsiteX20" fmla="*/ 5018 w 128440"/>
                <a:gd name="connsiteY20" fmla="*/ -180 h 183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8440" h="183196">
                  <a:moveTo>
                    <a:pt x="113314" y="391"/>
                  </a:moveTo>
                  <a:lnTo>
                    <a:pt x="113314" y="35253"/>
                  </a:lnTo>
                  <a:lnTo>
                    <a:pt x="42067" y="35253"/>
                  </a:lnTo>
                  <a:lnTo>
                    <a:pt x="42067" y="65447"/>
                  </a:lnTo>
                  <a:cubicBezTo>
                    <a:pt x="48071" y="63837"/>
                    <a:pt x="54261" y="63066"/>
                    <a:pt x="60452" y="63161"/>
                  </a:cubicBezTo>
                  <a:cubicBezTo>
                    <a:pt x="76837" y="62799"/>
                    <a:pt x="92743" y="68381"/>
                    <a:pt x="105314" y="78877"/>
                  </a:cubicBezTo>
                  <a:cubicBezTo>
                    <a:pt x="117983" y="89288"/>
                    <a:pt x="125029" y="105005"/>
                    <a:pt x="124364" y="121359"/>
                  </a:cubicBezTo>
                  <a:cubicBezTo>
                    <a:pt x="124838" y="138180"/>
                    <a:pt x="117885" y="154344"/>
                    <a:pt x="105314" y="165555"/>
                  </a:cubicBezTo>
                  <a:cubicBezTo>
                    <a:pt x="92073" y="177271"/>
                    <a:pt x="74832" y="183509"/>
                    <a:pt x="57117" y="182986"/>
                  </a:cubicBezTo>
                  <a:cubicBezTo>
                    <a:pt x="33686" y="183462"/>
                    <a:pt x="11301" y="173518"/>
                    <a:pt x="-4033" y="155839"/>
                  </a:cubicBezTo>
                  <a:lnTo>
                    <a:pt x="17115" y="126407"/>
                  </a:lnTo>
                  <a:cubicBezTo>
                    <a:pt x="18636" y="127931"/>
                    <a:pt x="20733" y="129836"/>
                    <a:pt x="23305" y="132122"/>
                  </a:cubicBezTo>
                  <a:cubicBezTo>
                    <a:pt x="27779" y="135504"/>
                    <a:pt x="32542" y="138466"/>
                    <a:pt x="37495" y="140980"/>
                  </a:cubicBezTo>
                  <a:cubicBezTo>
                    <a:pt x="43783" y="144524"/>
                    <a:pt x="50927" y="146429"/>
                    <a:pt x="58163" y="146505"/>
                  </a:cubicBezTo>
                  <a:cubicBezTo>
                    <a:pt x="64833" y="146629"/>
                    <a:pt x="71311" y="144438"/>
                    <a:pt x="76455" y="140314"/>
                  </a:cubicBezTo>
                  <a:cubicBezTo>
                    <a:pt x="81976" y="135884"/>
                    <a:pt x="84929" y="129065"/>
                    <a:pt x="84455" y="122026"/>
                  </a:cubicBezTo>
                  <a:cubicBezTo>
                    <a:pt x="84929" y="114644"/>
                    <a:pt x="81692" y="107510"/>
                    <a:pt x="75883" y="102976"/>
                  </a:cubicBezTo>
                  <a:cubicBezTo>
                    <a:pt x="69312" y="98365"/>
                    <a:pt x="61498" y="96060"/>
                    <a:pt x="53499" y="96403"/>
                  </a:cubicBezTo>
                  <a:cubicBezTo>
                    <a:pt x="42355" y="96956"/>
                    <a:pt x="31402" y="100223"/>
                    <a:pt x="21780" y="105928"/>
                  </a:cubicBezTo>
                  <a:lnTo>
                    <a:pt x="5018" y="87831"/>
                  </a:lnTo>
                  <a:lnTo>
                    <a:pt x="5018" y="-180"/>
                  </a:lnTo>
                  <a:close/>
                </a:path>
              </a:pathLst>
            </a:custGeom>
            <a:solidFill>
              <a:srgbClr val="336933"/>
            </a:solidFill>
            <a:ln w="9525" cap="flat">
              <a:noFill/>
              <a:prstDash val="solid"/>
              <a:miter/>
            </a:ln>
          </p:spPr>
          <p:txBody>
            <a:bodyPr rtlCol="0" anchor="ctr"/>
            <a:lstStyle/>
            <a:p>
              <a:endParaRPr lang="en-US"/>
            </a:p>
          </p:txBody>
        </p:sp>
        <p:sp>
          <p:nvSpPr>
            <p:cNvPr id="1986" name="Freeform: Shape 1985">
              <a:extLst>
                <a:ext uri="{FF2B5EF4-FFF2-40B4-BE49-F238E27FC236}">
                  <a16:creationId xmlns:a16="http://schemas.microsoft.com/office/drawing/2014/main" id="{EBD7BAE3-C80A-4BD0-9D25-957AA0A5EEFB}"/>
                </a:ext>
              </a:extLst>
            </p:cNvPr>
            <p:cNvSpPr/>
            <p:nvPr/>
          </p:nvSpPr>
          <p:spPr>
            <a:xfrm>
              <a:off x="9930519" y="1556098"/>
              <a:ext cx="63582" cy="90151"/>
            </a:xfrm>
            <a:custGeom>
              <a:avLst/>
              <a:gdLst>
                <a:gd name="connsiteX0" fmla="*/ 5776 w 48573"/>
                <a:gd name="connsiteY0" fmla="*/ 40020 h 68870"/>
                <a:gd name="connsiteX1" fmla="*/ -3275 w 48573"/>
                <a:gd name="connsiteY1" fmla="*/ 23256 h 68870"/>
                <a:gd name="connsiteX2" fmla="*/ 3683 w 48573"/>
                <a:gd name="connsiteY2" fmla="*/ 6397 h 68870"/>
                <a:gd name="connsiteX3" fmla="*/ 20538 w 48573"/>
                <a:gd name="connsiteY3" fmla="*/ -175 h 68870"/>
                <a:gd name="connsiteX4" fmla="*/ 37397 w 48573"/>
                <a:gd name="connsiteY4" fmla="*/ 6206 h 68870"/>
                <a:gd name="connsiteX5" fmla="*/ 44541 w 48573"/>
                <a:gd name="connsiteY5" fmla="*/ 21351 h 68870"/>
                <a:gd name="connsiteX6" fmla="*/ 37021 w 48573"/>
                <a:gd name="connsiteY6" fmla="*/ 42116 h 68870"/>
                <a:gd name="connsiteX7" fmla="*/ 21491 w 48573"/>
                <a:gd name="connsiteY7" fmla="*/ 68690 h 68870"/>
                <a:gd name="connsiteX8" fmla="*/ -4033 w 48573"/>
                <a:gd name="connsiteY8" fmla="*/ 68690 h 68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573" h="68870">
                  <a:moveTo>
                    <a:pt x="5776" y="40020"/>
                  </a:moveTo>
                  <a:cubicBezTo>
                    <a:pt x="60" y="36343"/>
                    <a:pt x="-3275" y="30019"/>
                    <a:pt x="-3275" y="23256"/>
                  </a:cubicBezTo>
                  <a:cubicBezTo>
                    <a:pt x="-3461" y="16903"/>
                    <a:pt x="-893" y="10778"/>
                    <a:pt x="3683" y="6397"/>
                  </a:cubicBezTo>
                  <a:cubicBezTo>
                    <a:pt x="8255" y="2063"/>
                    <a:pt x="14254" y="-299"/>
                    <a:pt x="20538" y="-175"/>
                  </a:cubicBezTo>
                  <a:cubicBezTo>
                    <a:pt x="26733" y="-290"/>
                    <a:pt x="32825" y="1996"/>
                    <a:pt x="37397" y="6206"/>
                  </a:cubicBezTo>
                  <a:cubicBezTo>
                    <a:pt x="41876" y="9950"/>
                    <a:pt x="44541" y="15493"/>
                    <a:pt x="44541" y="21351"/>
                  </a:cubicBezTo>
                  <a:cubicBezTo>
                    <a:pt x="43974" y="28828"/>
                    <a:pt x="41402" y="36001"/>
                    <a:pt x="37021" y="42116"/>
                  </a:cubicBezTo>
                  <a:lnTo>
                    <a:pt x="21491" y="68690"/>
                  </a:lnTo>
                  <a:lnTo>
                    <a:pt x="-4033" y="68690"/>
                  </a:lnTo>
                  <a:close/>
                </a:path>
              </a:pathLst>
            </a:custGeom>
            <a:solidFill>
              <a:srgbClr val="336933"/>
            </a:solidFill>
            <a:ln w="9525" cap="flat">
              <a:noFill/>
              <a:prstDash val="solid"/>
              <a:miter/>
            </a:ln>
          </p:spPr>
          <p:txBody>
            <a:bodyPr rtlCol="0" anchor="ctr"/>
            <a:lstStyle/>
            <a:p>
              <a:endParaRPr lang="en-US"/>
            </a:p>
          </p:txBody>
        </p:sp>
        <p:sp>
          <p:nvSpPr>
            <p:cNvPr id="1987" name="Freeform: Shape 1986">
              <a:extLst>
                <a:ext uri="{FF2B5EF4-FFF2-40B4-BE49-F238E27FC236}">
                  <a16:creationId xmlns:a16="http://schemas.microsoft.com/office/drawing/2014/main" id="{8A86FED5-2013-45C9-AA72-89FDA15F7B14}"/>
                </a:ext>
              </a:extLst>
            </p:cNvPr>
            <p:cNvSpPr/>
            <p:nvPr/>
          </p:nvSpPr>
          <p:spPr>
            <a:xfrm>
              <a:off x="10027520" y="1371197"/>
              <a:ext cx="195374" cy="244582"/>
            </a:xfrm>
            <a:custGeom>
              <a:avLst/>
              <a:gdLst>
                <a:gd name="connsiteX0" fmla="*/ 70548 w 149254"/>
                <a:gd name="connsiteY0" fmla="*/ 186511 h 186846"/>
                <a:gd name="connsiteX1" fmla="*/ 14542 w 149254"/>
                <a:gd name="connsiteY1" fmla="*/ 161080 h 186846"/>
                <a:gd name="connsiteX2" fmla="*/ 14542 w 149254"/>
                <a:gd name="connsiteY2" fmla="*/ 25253 h 186846"/>
                <a:gd name="connsiteX3" fmla="*/ 119600 w 149254"/>
                <a:gd name="connsiteY3" fmla="*/ 18252 h 186846"/>
                <a:gd name="connsiteX4" fmla="*/ 126651 w 149254"/>
                <a:gd name="connsiteY4" fmla="*/ 25253 h 186846"/>
                <a:gd name="connsiteX5" fmla="*/ 126651 w 149254"/>
                <a:gd name="connsiteY5" fmla="*/ 161080 h 186846"/>
                <a:gd name="connsiteX6" fmla="*/ 70548 w 149254"/>
                <a:gd name="connsiteY6" fmla="*/ 186511 h 186846"/>
                <a:gd name="connsiteX7" fmla="*/ 43972 w 149254"/>
                <a:gd name="connsiteY7" fmla="*/ 49637 h 186846"/>
                <a:gd name="connsiteX8" fmla="*/ 43972 w 149254"/>
                <a:gd name="connsiteY8" fmla="*/ 136886 h 186846"/>
                <a:gd name="connsiteX9" fmla="*/ 83598 w 149254"/>
                <a:gd name="connsiteY9" fmla="*/ 150516 h 186846"/>
                <a:gd name="connsiteX10" fmla="*/ 97216 w 149254"/>
                <a:gd name="connsiteY10" fmla="*/ 136886 h 186846"/>
                <a:gd name="connsiteX11" fmla="*/ 97216 w 149254"/>
                <a:gd name="connsiteY11" fmla="*/ 49637 h 186846"/>
                <a:gd name="connsiteX12" fmla="*/ 57595 w 149254"/>
                <a:gd name="connsiteY12" fmla="*/ 36007 h 186846"/>
                <a:gd name="connsiteX13" fmla="*/ 43972 w 149254"/>
                <a:gd name="connsiteY13" fmla="*/ 49637 h 186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254" h="186846">
                  <a:moveTo>
                    <a:pt x="70548" y="186511"/>
                  </a:moveTo>
                  <a:cubicBezTo>
                    <a:pt x="48828" y="187988"/>
                    <a:pt x="27778" y="178434"/>
                    <a:pt x="14542" y="161080"/>
                  </a:cubicBezTo>
                  <a:cubicBezTo>
                    <a:pt x="-10224" y="119198"/>
                    <a:pt x="-10224" y="67135"/>
                    <a:pt x="14542" y="25253"/>
                  </a:cubicBezTo>
                  <a:cubicBezTo>
                    <a:pt x="41591" y="-5703"/>
                    <a:pt x="88644" y="-8837"/>
                    <a:pt x="119600" y="18252"/>
                  </a:cubicBezTo>
                  <a:cubicBezTo>
                    <a:pt x="122172" y="20424"/>
                    <a:pt x="124461" y="22767"/>
                    <a:pt x="126651" y="25253"/>
                  </a:cubicBezTo>
                  <a:cubicBezTo>
                    <a:pt x="151412" y="67135"/>
                    <a:pt x="151412" y="119198"/>
                    <a:pt x="126651" y="161080"/>
                  </a:cubicBezTo>
                  <a:cubicBezTo>
                    <a:pt x="113410" y="178463"/>
                    <a:pt x="92360" y="188017"/>
                    <a:pt x="70548" y="186511"/>
                  </a:cubicBezTo>
                  <a:close/>
                  <a:moveTo>
                    <a:pt x="43972" y="49637"/>
                  </a:moveTo>
                  <a:cubicBezTo>
                    <a:pt x="32638" y="77622"/>
                    <a:pt x="32638" y="108902"/>
                    <a:pt x="43972" y="136886"/>
                  </a:cubicBezTo>
                  <a:cubicBezTo>
                    <a:pt x="51116" y="151593"/>
                    <a:pt x="68929" y="157689"/>
                    <a:pt x="83598" y="150516"/>
                  </a:cubicBezTo>
                  <a:cubicBezTo>
                    <a:pt x="89500" y="147621"/>
                    <a:pt x="94360" y="142820"/>
                    <a:pt x="97216" y="136886"/>
                  </a:cubicBezTo>
                  <a:cubicBezTo>
                    <a:pt x="108550" y="108902"/>
                    <a:pt x="108550" y="77622"/>
                    <a:pt x="97216" y="49637"/>
                  </a:cubicBezTo>
                  <a:cubicBezTo>
                    <a:pt x="90072" y="34931"/>
                    <a:pt x="72264" y="28835"/>
                    <a:pt x="57595" y="36007"/>
                  </a:cubicBezTo>
                  <a:cubicBezTo>
                    <a:pt x="51688" y="38903"/>
                    <a:pt x="46828" y="43703"/>
                    <a:pt x="43972" y="49637"/>
                  </a:cubicBezTo>
                  <a:close/>
                </a:path>
              </a:pathLst>
            </a:custGeom>
            <a:solidFill>
              <a:srgbClr val="336933"/>
            </a:solidFill>
            <a:ln w="9525" cap="flat">
              <a:noFill/>
              <a:prstDash val="solid"/>
              <a:miter/>
            </a:ln>
          </p:spPr>
          <p:txBody>
            <a:bodyPr rtlCol="0" anchor="ctr"/>
            <a:lstStyle/>
            <a:p>
              <a:endParaRPr lang="en-US"/>
            </a:p>
          </p:txBody>
        </p:sp>
        <p:sp>
          <p:nvSpPr>
            <p:cNvPr id="1988" name="Freeform: Shape 1987">
              <a:extLst>
                <a:ext uri="{FF2B5EF4-FFF2-40B4-BE49-F238E27FC236}">
                  <a16:creationId xmlns:a16="http://schemas.microsoft.com/office/drawing/2014/main" id="{8E322E21-E10B-47FB-AFEF-B9D41D026334}"/>
                </a:ext>
              </a:extLst>
            </p:cNvPr>
            <p:cNvSpPr/>
            <p:nvPr/>
          </p:nvSpPr>
          <p:spPr>
            <a:xfrm>
              <a:off x="10260801" y="1371199"/>
              <a:ext cx="195251" cy="244572"/>
            </a:xfrm>
            <a:custGeom>
              <a:avLst/>
              <a:gdLst>
                <a:gd name="connsiteX0" fmla="*/ 70548 w 149160"/>
                <a:gd name="connsiteY0" fmla="*/ 186509 h 186838"/>
                <a:gd name="connsiteX1" fmla="*/ 14542 w 149160"/>
                <a:gd name="connsiteY1" fmla="*/ 161078 h 186838"/>
                <a:gd name="connsiteX2" fmla="*/ 14542 w 149160"/>
                <a:gd name="connsiteY2" fmla="*/ 25251 h 186838"/>
                <a:gd name="connsiteX3" fmla="*/ 119507 w 149160"/>
                <a:gd name="connsiteY3" fmla="*/ 18203 h 186838"/>
                <a:gd name="connsiteX4" fmla="*/ 126553 w 149160"/>
                <a:gd name="connsiteY4" fmla="*/ 25251 h 186838"/>
                <a:gd name="connsiteX5" fmla="*/ 126553 w 149160"/>
                <a:gd name="connsiteY5" fmla="*/ 161078 h 186838"/>
                <a:gd name="connsiteX6" fmla="*/ 70548 w 149160"/>
                <a:gd name="connsiteY6" fmla="*/ 186509 h 186838"/>
                <a:gd name="connsiteX7" fmla="*/ 43972 w 149160"/>
                <a:gd name="connsiteY7" fmla="*/ 49635 h 186838"/>
                <a:gd name="connsiteX8" fmla="*/ 43972 w 149160"/>
                <a:gd name="connsiteY8" fmla="*/ 136884 h 186838"/>
                <a:gd name="connsiteX9" fmla="*/ 83598 w 149160"/>
                <a:gd name="connsiteY9" fmla="*/ 150371 h 186838"/>
                <a:gd name="connsiteX10" fmla="*/ 97123 w 149160"/>
                <a:gd name="connsiteY10" fmla="*/ 136884 h 186838"/>
                <a:gd name="connsiteX11" fmla="*/ 97123 w 149160"/>
                <a:gd name="connsiteY11" fmla="*/ 49635 h 186838"/>
                <a:gd name="connsiteX12" fmla="*/ 57497 w 149160"/>
                <a:gd name="connsiteY12" fmla="*/ 36148 h 186838"/>
                <a:gd name="connsiteX13" fmla="*/ 43972 w 149160"/>
                <a:gd name="connsiteY13" fmla="*/ 49635 h 18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160" h="186838">
                  <a:moveTo>
                    <a:pt x="70548" y="186509"/>
                  </a:moveTo>
                  <a:cubicBezTo>
                    <a:pt x="48833" y="187986"/>
                    <a:pt x="27778" y="178432"/>
                    <a:pt x="14542" y="161078"/>
                  </a:cubicBezTo>
                  <a:cubicBezTo>
                    <a:pt x="-10224" y="119196"/>
                    <a:pt x="-10224" y="67133"/>
                    <a:pt x="14542" y="25251"/>
                  </a:cubicBezTo>
                  <a:cubicBezTo>
                    <a:pt x="41591" y="-5677"/>
                    <a:pt x="88551" y="-8839"/>
                    <a:pt x="119507" y="18203"/>
                  </a:cubicBezTo>
                  <a:cubicBezTo>
                    <a:pt x="121982" y="20393"/>
                    <a:pt x="124363" y="22746"/>
                    <a:pt x="126553" y="25251"/>
                  </a:cubicBezTo>
                  <a:cubicBezTo>
                    <a:pt x="151319" y="67133"/>
                    <a:pt x="151319" y="119196"/>
                    <a:pt x="126553" y="161078"/>
                  </a:cubicBezTo>
                  <a:cubicBezTo>
                    <a:pt x="113317" y="178432"/>
                    <a:pt x="92262" y="187986"/>
                    <a:pt x="70548" y="186509"/>
                  </a:cubicBezTo>
                  <a:close/>
                  <a:moveTo>
                    <a:pt x="43972" y="49635"/>
                  </a:moveTo>
                  <a:cubicBezTo>
                    <a:pt x="32541" y="77591"/>
                    <a:pt x="32541" y="108928"/>
                    <a:pt x="43972" y="136884"/>
                  </a:cubicBezTo>
                  <a:cubicBezTo>
                    <a:pt x="51214" y="151562"/>
                    <a:pt x="68929" y="157601"/>
                    <a:pt x="83598" y="150371"/>
                  </a:cubicBezTo>
                  <a:cubicBezTo>
                    <a:pt x="89505" y="147486"/>
                    <a:pt x="94267" y="142742"/>
                    <a:pt x="97123" y="136884"/>
                  </a:cubicBezTo>
                  <a:cubicBezTo>
                    <a:pt x="108555" y="108928"/>
                    <a:pt x="108555" y="77591"/>
                    <a:pt x="97123" y="49635"/>
                  </a:cubicBezTo>
                  <a:cubicBezTo>
                    <a:pt x="89881" y="34957"/>
                    <a:pt x="72166" y="28918"/>
                    <a:pt x="57497" y="36148"/>
                  </a:cubicBezTo>
                  <a:cubicBezTo>
                    <a:pt x="51591" y="39034"/>
                    <a:pt x="46828" y="43777"/>
                    <a:pt x="43972" y="49635"/>
                  </a:cubicBezTo>
                  <a:close/>
                </a:path>
              </a:pathLst>
            </a:custGeom>
            <a:solidFill>
              <a:srgbClr val="336933"/>
            </a:solidFill>
            <a:ln w="9525" cap="flat">
              <a:noFill/>
              <a:prstDash val="solid"/>
              <a:miter/>
            </a:ln>
          </p:spPr>
          <p:txBody>
            <a:bodyPr rtlCol="0" anchor="ctr"/>
            <a:lstStyle/>
            <a:p>
              <a:endParaRPr lang="en-US"/>
            </a:p>
          </p:txBody>
        </p:sp>
        <p:sp>
          <p:nvSpPr>
            <p:cNvPr id="1989" name="Freeform: Shape 1988">
              <a:extLst>
                <a:ext uri="{FF2B5EF4-FFF2-40B4-BE49-F238E27FC236}">
                  <a16:creationId xmlns:a16="http://schemas.microsoft.com/office/drawing/2014/main" id="{AB350848-C63E-419A-9403-00D459327527}"/>
                </a:ext>
              </a:extLst>
            </p:cNvPr>
            <p:cNvSpPr/>
            <p:nvPr/>
          </p:nvSpPr>
          <p:spPr>
            <a:xfrm>
              <a:off x="10493959" y="1371197"/>
              <a:ext cx="195374" cy="244582"/>
            </a:xfrm>
            <a:custGeom>
              <a:avLst/>
              <a:gdLst>
                <a:gd name="connsiteX0" fmla="*/ 70642 w 149254"/>
                <a:gd name="connsiteY0" fmla="*/ 186511 h 186846"/>
                <a:gd name="connsiteX1" fmla="*/ 14538 w 149254"/>
                <a:gd name="connsiteY1" fmla="*/ 161080 h 186846"/>
                <a:gd name="connsiteX2" fmla="*/ 14538 w 149254"/>
                <a:gd name="connsiteY2" fmla="*/ 25253 h 186846"/>
                <a:gd name="connsiteX3" fmla="*/ 119602 w 149254"/>
                <a:gd name="connsiteY3" fmla="*/ 18252 h 186846"/>
                <a:gd name="connsiteX4" fmla="*/ 126648 w 149254"/>
                <a:gd name="connsiteY4" fmla="*/ 25253 h 186846"/>
                <a:gd name="connsiteX5" fmla="*/ 126648 w 149254"/>
                <a:gd name="connsiteY5" fmla="*/ 161080 h 186846"/>
                <a:gd name="connsiteX6" fmla="*/ 70642 w 149254"/>
                <a:gd name="connsiteY6" fmla="*/ 186511 h 186846"/>
                <a:gd name="connsiteX7" fmla="*/ 43974 w 149254"/>
                <a:gd name="connsiteY7" fmla="*/ 49637 h 186846"/>
                <a:gd name="connsiteX8" fmla="*/ 43974 w 149254"/>
                <a:gd name="connsiteY8" fmla="*/ 136886 h 186846"/>
                <a:gd name="connsiteX9" fmla="*/ 83594 w 149254"/>
                <a:gd name="connsiteY9" fmla="*/ 150516 h 186846"/>
                <a:gd name="connsiteX10" fmla="*/ 97217 w 149254"/>
                <a:gd name="connsiteY10" fmla="*/ 136886 h 186846"/>
                <a:gd name="connsiteX11" fmla="*/ 97217 w 149254"/>
                <a:gd name="connsiteY11" fmla="*/ 49637 h 186846"/>
                <a:gd name="connsiteX12" fmla="*/ 57591 w 149254"/>
                <a:gd name="connsiteY12" fmla="*/ 36007 h 186846"/>
                <a:gd name="connsiteX13" fmla="*/ 43974 w 149254"/>
                <a:gd name="connsiteY13" fmla="*/ 49637 h 186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254" h="186846">
                  <a:moveTo>
                    <a:pt x="70642" y="186511"/>
                  </a:moveTo>
                  <a:cubicBezTo>
                    <a:pt x="48829" y="188017"/>
                    <a:pt x="27779" y="178463"/>
                    <a:pt x="14538" y="161080"/>
                  </a:cubicBezTo>
                  <a:cubicBezTo>
                    <a:pt x="-10223" y="119198"/>
                    <a:pt x="-10223" y="67135"/>
                    <a:pt x="14538" y="25253"/>
                  </a:cubicBezTo>
                  <a:cubicBezTo>
                    <a:pt x="41592" y="-5703"/>
                    <a:pt x="88645" y="-8837"/>
                    <a:pt x="119602" y="18252"/>
                  </a:cubicBezTo>
                  <a:cubicBezTo>
                    <a:pt x="122173" y="20424"/>
                    <a:pt x="124457" y="22767"/>
                    <a:pt x="126648" y="25253"/>
                  </a:cubicBezTo>
                  <a:cubicBezTo>
                    <a:pt x="151414" y="67135"/>
                    <a:pt x="151414" y="119198"/>
                    <a:pt x="126648" y="161080"/>
                  </a:cubicBezTo>
                  <a:cubicBezTo>
                    <a:pt x="113411" y="178434"/>
                    <a:pt x="92361" y="187988"/>
                    <a:pt x="70642" y="186511"/>
                  </a:cubicBezTo>
                  <a:close/>
                  <a:moveTo>
                    <a:pt x="43974" y="49637"/>
                  </a:moveTo>
                  <a:cubicBezTo>
                    <a:pt x="32639" y="77622"/>
                    <a:pt x="32639" y="108902"/>
                    <a:pt x="43974" y="136886"/>
                  </a:cubicBezTo>
                  <a:cubicBezTo>
                    <a:pt x="51117" y="151593"/>
                    <a:pt x="68926" y="157689"/>
                    <a:pt x="83594" y="150516"/>
                  </a:cubicBezTo>
                  <a:cubicBezTo>
                    <a:pt x="89501" y="147621"/>
                    <a:pt x="94361" y="142820"/>
                    <a:pt x="97217" y="136886"/>
                  </a:cubicBezTo>
                  <a:cubicBezTo>
                    <a:pt x="108551" y="108902"/>
                    <a:pt x="108551" y="77622"/>
                    <a:pt x="97217" y="49637"/>
                  </a:cubicBezTo>
                  <a:cubicBezTo>
                    <a:pt x="90073" y="34931"/>
                    <a:pt x="72260" y="28835"/>
                    <a:pt x="57591" y="36007"/>
                  </a:cubicBezTo>
                  <a:cubicBezTo>
                    <a:pt x="51689" y="38903"/>
                    <a:pt x="46829" y="43703"/>
                    <a:pt x="43974" y="49637"/>
                  </a:cubicBezTo>
                  <a:close/>
                </a:path>
              </a:pathLst>
            </a:custGeom>
            <a:solidFill>
              <a:srgbClr val="336933"/>
            </a:solidFill>
            <a:ln w="9525" cap="flat">
              <a:noFill/>
              <a:prstDash val="solid"/>
              <a:miter/>
            </a:ln>
          </p:spPr>
          <p:txBody>
            <a:bodyPr rtlCol="0" anchor="ctr"/>
            <a:lstStyle/>
            <a:p>
              <a:endParaRPr lang="en-US"/>
            </a:p>
          </p:txBody>
        </p:sp>
        <p:sp>
          <p:nvSpPr>
            <p:cNvPr id="1990" name="Freeform: Shape 1989">
              <a:extLst>
                <a:ext uri="{FF2B5EF4-FFF2-40B4-BE49-F238E27FC236}">
                  <a16:creationId xmlns:a16="http://schemas.microsoft.com/office/drawing/2014/main" id="{033583FF-CE51-4A1D-8690-35F83920B062}"/>
                </a:ext>
              </a:extLst>
            </p:cNvPr>
            <p:cNvSpPr/>
            <p:nvPr/>
          </p:nvSpPr>
          <p:spPr>
            <a:xfrm>
              <a:off x="10692485" y="1529546"/>
              <a:ext cx="27023" cy="97251"/>
            </a:xfrm>
            <a:custGeom>
              <a:avLst/>
              <a:gdLst>
                <a:gd name="connsiteX0" fmla="*/ 9086 w 20644"/>
                <a:gd name="connsiteY0" fmla="*/ 16965 h 74294"/>
                <a:gd name="connsiteX1" fmla="*/ 6421 w 20644"/>
                <a:gd name="connsiteY1" fmla="*/ 36967 h 74294"/>
                <a:gd name="connsiteX2" fmla="*/ 9086 w 20644"/>
                <a:gd name="connsiteY2" fmla="*/ 56970 h 74294"/>
                <a:gd name="connsiteX3" fmla="*/ 16611 w 20644"/>
                <a:gd name="connsiteY3" fmla="*/ 74115 h 74294"/>
                <a:gd name="connsiteX4" fmla="*/ 6514 w 20644"/>
                <a:gd name="connsiteY4" fmla="*/ 74115 h 74294"/>
                <a:gd name="connsiteX5" fmla="*/ -1392 w 20644"/>
                <a:gd name="connsiteY5" fmla="*/ 57160 h 74294"/>
                <a:gd name="connsiteX6" fmla="*/ -1392 w 20644"/>
                <a:gd name="connsiteY6" fmla="*/ 16774 h 74294"/>
                <a:gd name="connsiteX7" fmla="*/ 6514 w 20644"/>
                <a:gd name="connsiteY7" fmla="*/ -180 h 74294"/>
                <a:gd name="connsiteX8" fmla="*/ 16611 w 20644"/>
                <a:gd name="connsiteY8" fmla="*/ -180 h 74294"/>
                <a:gd name="connsiteX9" fmla="*/ 9086 w 20644"/>
                <a:gd name="connsiteY9" fmla="*/ 16965 h 74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44" h="74294">
                  <a:moveTo>
                    <a:pt x="9086" y="16965"/>
                  </a:moveTo>
                  <a:cubicBezTo>
                    <a:pt x="7277" y="23480"/>
                    <a:pt x="6421" y="30205"/>
                    <a:pt x="6421" y="36967"/>
                  </a:cubicBezTo>
                  <a:cubicBezTo>
                    <a:pt x="6421" y="43721"/>
                    <a:pt x="7277" y="50455"/>
                    <a:pt x="9086" y="56970"/>
                  </a:cubicBezTo>
                  <a:cubicBezTo>
                    <a:pt x="10705" y="63028"/>
                    <a:pt x="13277" y="68800"/>
                    <a:pt x="16611" y="74115"/>
                  </a:cubicBezTo>
                  <a:lnTo>
                    <a:pt x="6514" y="74115"/>
                  </a:lnTo>
                  <a:cubicBezTo>
                    <a:pt x="2989" y="68934"/>
                    <a:pt x="324" y="63209"/>
                    <a:pt x="-1392" y="57160"/>
                  </a:cubicBezTo>
                  <a:cubicBezTo>
                    <a:pt x="-4913" y="43930"/>
                    <a:pt x="-4913" y="30005"/>
                    <a:pt x="-1392" y="16774"/>
                  </a:cubicBezTo>
                  <a:cubicBezTo>
                    <a:pt x="324" y="10726"/>
                    <a:pt x="2989" y="5002"/>
                    <a:pt x="6514" y="-180"/>
                  </a:cubicBezTo>
                  <a:lnTo>
                    <a:pt x="16611" y="-180"/>
                  </a:lnTo>
                  <a:cubicBezTo>
                    <a:pt x="13277" y="5135"/>
                    <a:pt x="10705" y="10907"/>
                    <a:pt x="9086" y="16965"/>
                  </a:cubicBezTo>
                  <a:close/>
                </a:path>
              </a:pathLst>
            </a:custGeom>
            <a:solidFill>
              <a:srgbClr val="669940"/>
            </a:solidFill>
            <a:ln w="9525" cap="flat">
              <a:noFill/>
              <a:prstDash val="solid"/>
              <a:miter/>
            </a:ln>
          </p:spPr>
          <p:txBody>
            <a:bodyPr rtlCol="0" anchor="ctr"/>
            <a:lstStyle/>
            <a:p>
              <a:endParaRPr lang="en-US"/>
            </a:p>
          </p:txBody>
        </p:sp>
        <p:sp>
          <p:nvSpPr>
            <p:cNvPr id="1991" name="Freeform: Shape 1990">
              <a:extLst>
                <a:ext uri="{FF2B5EF4-FFF2-40B4-BE49-F238E27FC236}">
                  <a16:creationId xmlns:a16="http://schemas.microsoft.com/office/drawing/2014/main" id="{5DA1A362-E789-47F9-8D24-092B16128687}"/>
                </a:ext>
              </a:extLst>
            </p:cNvPr>
            <p:cNvSpPr/>
            <p:nvPr/>
          </p:nvSpPr>
          <p:spPr>
            <a:xfrm>
              <a:off x="10727988" y="1568322"/>
              <a:ext cx="42012" cy="16963"/>
            </a:xfrm>
            <a:custGeom>
              <a:avLst/>
              <a:gdLst>
                <a:gd name="connsiteX0" fmla="*/ 19491 w 32095"/>
                <a:gd name="connsiteY0" fmla="*/ 12774 h 12959"/>
                <a:gd name="connsiteX1" fmla="*/ 15399 w 32095"/>
                <a:gd name="connsiteY1" fmla="*/ 12013 h 12959"/>
                <a:gd name="connsiteX2" fmla="*/ 11394 w 32095"/>
                <a:gd name="connsiteY2" fmla="*/ 10012 h 12959"/>
                <a:gd name="connsiteX3" fmla="*/ 8729 w 32095"/>
                <a:gd name="connsiteY3" fmla="*/ 8583 h 12959"/>
                <a:gd name="connsiteX4" fmla="*/ 6822 w 32095"/>
                <a:gd name="connsiteY4" fmla="*/ 8583 h 12959"/>
                <a:gd name="connsiteX5" fmla="*/ 3585 w 32095"/>
                <a:gd name="connsiteY5" fmla="*/ 12774 h 12959"/>
                <a:gd name="connsiteX6" fmla="*/ -4033 w 32095"/>
                <a:gd name="connsiteY6" fmla="*/ 12774 h 12959"/>
                <a:gd name="connsiteX7" fmla="*/ 4632 w 32095"/>
                <a:gd name="connsiteY7" fmla="*/ -180 h 12959"/>
                <a:gd name="connsiteX8" fmla="*/ 8446 w 32095"/>
                <a:gd name="connsiteY8" fmla="*/ 582 h 12959"/>
                <a:gd name="connsiteX9" fmla="*/ 12538 w 32095"/>
                <a:gd name="connsiteY9" fmla="*/ 2678 h 12959"/>
                <a:gd name="connsiteX10" fmla="*/ 15301 w 32095"/>
                <a:gd name="connsiteY10" fmla="*/ 4107 h 12959"/>
                <a:gd name="connsiteX11" fmla="*/ 17301 w 32095"/>
                <a:gd name="connsiteY11" fmla="*/ 4583 h 12959"/>
                <a:gd name="connsiteX12" fmla="*/ 20445 w 32095"/>
                <a:gd name="connsiteY12" fmla="*/ 297 h 12959"/>
                <a:gd name="connsiteX13" fmla="*/ 28063 w 32095"/>
                <a:gd name="connsiteY13" fmla="*/ 297 h 12959"/>
                <a:gd name="connsiteX14" fmla="*/ 19491 w 32095"/>
                <a:gd name="connsiteY14" fmla="*/ 12774 h 12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095" h="12959">
                  <a:moveTo>
                    <a:pt x="19491" y="12774"/>
                  </a:moveTo>
                  <a:cubicBezTo>
                    <a:pt x="18064" y="12822"/>
                    <a:pt x="16729" y="12565"/>
                    <a:pt x="15399" y="12013"/>
                  </a:cubicBezTo>
                  <a:cubicBezTo>
                    <a:pt x="13966" y="11479"/>
                    <a:pt x="12636" y="10812"/>
                    <a:pt x="11394" y="10012"/>
                  </a:cubicBezTo>
                  <a:lnTo>
                    <a:pt x="8729" y="8583"/>
                  </a:lnTo>
                  <a:cubicBezTo>
                    <a:pt x="8064" y="8460"/>
                    <a:pt x="7492" y="8460"/>
                    <a:pt x="6822" y="8583"/>
                  </a:cubicBezTo>
                  <a:cubicBezTo>
                    <a:pt x="4729" y="8583"/>
                    <a:pt x="3585" y="10012"/>
                    <a:pt x="3585" y="12774"/>
                  </a:cubicBezTo>
                  <a:lnTo>
                    <a:pt x="-4033" y="12774"/>
                  </a:lnTo>
                  <a:cubicBezTo>
                    <a:pt x="-4033" y="4107"/>
                    <a:pt x="-1079" y="-180"/>
                    <a:pt x="4632" y="-180"/>
                  </a:cubicBezTo>
                  <a:cubicBezTo>
                    <a:pt x="5967" y="-189"/>
                    <a:pt x="7204" y="68"/>
                    <a:pt x="8446" y="582"/>
                  </a:cubicBezTo>
                  <a:cubicBezTo>
                    <a:pt x="9873" y="1182"/>
                    <a:pt x="11208" y="1887"/>
                    <a:pt x="12538" y="2678"/>
                  </a:cubicBezTo>
                  <a:lnTo>
                    <a:pt x="15301" y="4107"/>
                  </a:lnTo>
                  <a:cubicBezTo>
                    <a:pt x="15971" y="4402"/>
                    <a:pt x="16636" y="4564"/>
                    <a:pt x="17301" y="4583"/>
                  </a:cubicBezTo>
                  <a:cubicBezTo>
                    <a:pt x="19398" y="4583"/>
                    <a:pt x="20445" y="3154"/>
                    <a:pt x="20445" y="297"/>
                  </a:cubicBezTo>
                  <a:lnTo>
                    <a:pt x="28063" y="297"/>
                  </a:lnTo>
                  <a:cubicBezTo>
                    <a:pt x="28063" y="8612"/>
                    <a:pt x="25207" y="12774"/>
                    <a:pt x="19491" y="12774"/>
                  </a:cubicBezTo>
                  <a:close/>
                </a:path>
              </a:pathLst>
            </a:custGeom>
            <a:solidFill>
              <a:srgbClr val="669940"/>
            </a:solidFill>
            <a:ln w="9525" cap="flat">
              <a:noFill/>
              <a:prstDash val="solid"/>
              <a:miter/>
            </a:ln>
          </p:spPr>
          <p:txBody>
            <a:bodyPr rtlCol="0" anchor="ctr"/>
            <a:lstStyle/>
            <a:p>
              <a:endParaRPr lang="en-US"/>
            </a:p>
          </p:txBody>
        </p:sp>
        <p:sp>
          <p:nvSpPr>
            <p:cNvPr id="1992" name="Freeform: Shape 1991">
              <a:extLst>
                <a:ext uri="{FF2B5EF4-FFF2-40B4-BE49-F238E27FC236}">
                  <a16:creationId xmlns:a16="http://schemas.microsoft.com/office/drawing/2014/main" id="{E92E63F2-C409-467C-909C-320C113B2F4D}"/>
                </a:ext>
              </a:extLst>
            </p:cNvPr>
            <p:cNvSpPr/>
            <p:nvPr/>
          </p:nvSpPr>
          <p:spPr>
            <a:xfrm>
              <a:off x="10775116" y="1534284"/>
              <a:ext cx="31547" cy="78549"/>
            </a:xfrm>
            <a:custGeom>
              <a:avLst/>
              <a:gdLst>
                <a:gd name="connsiteX0" fmla="*/ -4033 w 24100"/>
                <a:gd name="connsiteY0" fmla="*/ -180 h 60007"/>
                <a:gd name="connsiteX1" fmla="*/ 20068 w 24100"/>
                <a:gd name="connsiteY1" fmla="*/ -180 h 60007"/>
                <a:gd name="connsiteX2" fmla="*/ 20068 w 24100"/>
                <a:gd name="connsiteY2" fmla="*/ 59827 h 60007"/>
                <a:gd name="connsiteX3" fmla="*/ 8636 w 24100"/>
                <a:gd name="connsiteY3" fmla="*/ 59827 h 60007"/>
                <a:gd name="connsiteX4" fmla="*/ 8636 w 24100"/>
                <a:gd name="connsiteY4" fmla="*/ 9916 h 60007"/>
                <a:gd name="connsiteX5" fmla="*/ -4033 w 24100"/>
                <a:gd name="connsiteY5" fmla="*/ 9916 h 6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00" h="60007">
                  <a:moveTo>
                    <a:pt x="-4033" y="-180"/>
                  </a:moveTo>
                  <a:lnTo>
                    <a:pt x="20068" y="-180"/>
                  </a:lnTo>
                  <a:lnTo>
                    <a:pt x="20068" y="59827"/>
                  </a:lnTo>
                  <a:lnTo>
                    <a:pt x="8636" y="59827"/>
                  </a:lnTo>
                  <a:lnTo>
                    <a:pt x="8636" y="9916"/>
                  </a:lnTo>
                  <a:lnTo>
                    <a:pt x="-4033" y="9916"/>
                  </a:lnTo>
                  <a:close/>
                </a:path>
              </a:pathLst>
            </a:custGeom>
            <a:solidFill>
              <a:srgbClr val="669940"/>
            </a:solidFill>
            <a:ln w="9525" cap="flat">
              <a:noFill/>
              <a:prstDash val="solid"/>
              <a:miter/>
            </a:ln>
          </p:spPr>
          <p:txBody>
            <a:bodyPr rtlCol="0" anchor="ctr"/>
            <a:lstStyle/>
            <a:p>
              <a:endParaRPr lang="en-US"/>
            </a:p>
          </p:txBody>
        </p:sp>
        <p:sp>
          <p:nvSpPr>
            <p:cNvPr id="1993" name="Freeform: Shape 1992">
              <a:extLst>
                <a:ext uri="{FF2B5EF4-FFF2-40B4-BE49-F238E27FC236}">
                  <a16:creationId xmlns:a16="http://schemas.microsoft.com/office/drawing/2014/main" id="{0A84AB03-37B6-4DD6-9910-59B0A7E52A2F}"/>
                </a:ext>
              </a:extLst>
            </p:cNvPr>
            <p:cNvSpPr/>
            <p:nvPr/>
          </p:nvSpPr>
          <p:spPr>
            <a:xfrm>
              <a:off x="10820623" y="1533652"/>
              <a:ext cx="59723" cy="79182"/>
            </a:xfrm>
            <a:custGeom>
              <a:avLst/>
              <a:gdLst>
                <a:gd name="connsiteX0" fmla="*/ 41592 w 45625"/>
                <a:gd name="connsiteY0" fmla="*/ 50309 h 60490"/>
                <a:gd name="connsiteX1" fmla="*/ 41592 w 45625"/>
                <a:gd name="connsiteY1" fmla="*/ 60310 h 60490"/>
                <a:gd name="connsiteX2" fmla="*/ -2889 w 45625"/>
                <a:gd name="connsiteY2" fmla="*/ 60310 h 60490"/>
                <a:gd name="connsiteX3" fmla="*/ -2889 w 45625"/>
                <a:gd name="connsiteY3" fmla="*/ 52023 h 60490"/>
                <a:gd name="connsiteX4" fmla="*/ 19780 w 45625"/>
                <a:gd name="connsiteY4" fmla="*/ 28687 h 60490"/>
                <a:gd name="connsiteX5" fmla="*/ 25021 w 45625"/>
                <a:gd name="connsiteY5" fmla="*/ 22210 h 60490"/>
                <a:gd name="connsiteX6" fmla="*/ 27021 w 45625"/>
                <a:gd name="connsiteY6" fmla="*/ 16781 h 60490"/>
                <a:gd name="connsiteX7" fmla="*/ 24449 w 45625"/>
                <a:gd name="connsiteY7" fmla="*/ 11637 h 60490"/>
                <a:gd name="connsiteX8" fmla="*/ 17305 w 45625"/>
                <a:gd name="connsiteY8" fmla="*/ 9828 h 60490"/>
                <a:gd name="connsiteX9" fmla="*/ 8925 w 45625"/>
                <a:gd name="connsiteY9" fmla="*/ 11733 h 60490"/>
                <a:gd name="connsiteX10" fmla="*/ 446 w 45625"/>
                <a:gd name="connsiteY10" fmla="*/ 17257 h 60490"/>
                <a:gd name="connsiteX11" fmla="*/ -4033 w 45625"/>
                <a:gd name="connsiteY11" fmla="*/ 8399 h 60490"/>
                <a:gd name="connsiteX12" fmla="*/ 7115 w 45625"/>
                <a:gd name="connsiteY12" fmla="*/ 2017 h 60490"/>
                <a:gd name="connsiteX13" fmla="*/ 18924 w 45625"/>
                <a:gd name="connsiteY13" fmla="*/ -174 h 60490"/>
                <a:gd name="connsiteX14" fmla="*/ 29402 w 45625"/>
                <a:gd name="connsiteY14" fmla="*/ 1636 h 60490"/>
                <a:gd name="connsiteX15" fmla="*/ 36448 w 45625"/>
                <a:gd name="connsiteY15" fmla="*/ 7065 h 60490"/>
                <a:gd name="connsiteX16" fmla="*/ 39020 w 45625"/>
                <a:gd name="connsiteY16" fmla="*/ 15066 h 60490"/>
                <a:gd name="connsiteX17" fmla="*/ 35974 w 45625"/>
                <a:gd name="connsiteY17" fmla="*/ 24591 h 60490"/>
                <a:gd name="connsiteX18" fmla="*/ 27593 w 45625"/>
                <a:gd name="connsiteY18" fmla="*/ 35164 h 60490"/>
                <a:gd name="connsiteX19" fmla="*/ 12352 w 45625"/>
                <a:gd name="connsiteY19" fmla="*/ 50595 h 6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625" h="60490">
                  <a:moveTo>
                    <a:pt x="41592" y="50309"/>
                  </a:moveTo>
                  <a:lnTo>
                    <a:pt x="41592" y="60310"/>
                  </a:lnTo>
                  <a:lnTo>
                    <a:pt x="-2889" y="60310"/>
                  </a:lnTo>
                  <a:lnTo>
                    <a:pt x="-2889" y="52023"/>
                  </a:lnTo>
                  <a:lnTo>
                    <a:pt x="19780" y="28687"/>
                  </a:lnTo>
                  <a:cubicBezTo>
                    <a:pt x="21780" y="26744"/>
                    <a:pt x="23496" y="24572"/>
                    <a:pt x="25021" y="22210"/>
                  </a:cubicBezTo>
                  <a:cubicBezTo>
                    <a:pt x="26165" y="20619"/>
                    <a:pt x="26830" y="18743"/>
                    <a:pt x="27021" y="16781"/>
                  </a:cubicBezTo>
                  <a:cubicBezTo>
                    <a:pt x="27114" y="14743"/>
                    <a:pt x="26165" y="12799"/>
                    <a:pt x="24449" y="11637"/>
                  </a:cubicBezTo>
                  <a:cubicBezTo>
                    <a:pt x="22352" y="10304"/>
                    <a:pt x="19780" y="9666"/>
                    <a:pt x="17305" y="9828"/>
                  </a:cubicBezTo>
                  <a:cubicBezTo>
                    <a:pt x="14445" y="9894"/>
                    <a:pt x="11590" y="10542"/>
                    <a:pt x="8925" y="11733"/>
                  </a:cubicBezTo>
                  <a:cubicBezTo>
                    <a:pt x="5874" y="13142"/>
                    <a:pt x="3018" y="15000"/>
                    <a:pt x="446" y="17257"/>
                  </a:cubicBezTo>
                  <a:lnTo>
                    <a:pt x="-4033" y="8399"/>
                  </a:lnTo>
                  <a:cubicBezTo>
                    <a:pt x="-600" y="5770"/>
                    <a:pt x="3111" y="3617"/>
                    <a:pt x="7115" y="2017"/>
                  </a:cubicBezTo>
                  <a:cubicBezTo>
                    <a:pt x="10924" y="560"/>
                    <a:pt x="14924" y="-183"/>
                    <a:pt x="18924" y="-174"/>
                  </a:cubicBezTo>
                  <a:cubicBezTo>
                    <a:pt x="22542" y="-250"/>
                    <a:pt x="26068" y="369"/>
                    <a:pt x="29402" y="1636"/>
                  </a:cubicBezTo>
                  <a:cubicBezTo>
                    <a:pt x="32165" y="2760"/>
                    <a:pt x="34639" y="4636"/>
                    <a:pt x="36448" y="7065"/>
                  </a:cubicBezTo>
                  <a:cubicBezTo>
                    <a:pt x="38165" y="9370"/>
                    <a:pt x="39118" y="12190"/>
                    <a:pt x="39020" y="15066"/>
                  </a:cubicBezTo>
                  <a:cubicBezTo>
                    <a:pt x="38927" y="18467"/>
                    <a:pt x="37881" y="21772"/>
                    <a:pt x="35974" y="24591"/>
                  </a:cubicBezTo>
                  <a:cubicBezTo>
                    <a:pt x="33593" y="28392"/>
                    <a:pt x="30737" y="31935"/>
                    <a:pt x="27593" y="35164"/>
                  </a:cubicBezTo>
                  <a:lnTo>
                    <a:pt x="12352" y="50595"/>
                  </a:lnTo>
                  <a:close/>
                </a:path>
              </a:pathLst>
            </a:custGeom>
            <a:solidFill>
              <a:srgbClr val="669940"/>
            </a:solidFill>
            <a:ln w="9525" cap="flat">
              <a:noFill/>
              <a:prstDash val="solid"/>
              <a:miter/>
            </a:ln>
          </p:spPr>
          <p:txBody>
            <a:bodyPr rtlCol="0" anchor="ctr"/>
            <a:lstStyle/>
            <a:p>
              <a:endParaRPr lang="en-US"/>
            </a:p>
          </p:txBody>
        </p:sp>
        <p:sp>
          <p:nvSpPr>
            <p:cNvPr id="1994" name="Freeform: Shape 1993">
              <a:extLst>
                <a:ext uri="{FF2B5EF4-FFF2-40B4-BE49-F238E27FC236}">
                  <a16:creationId xmlns:a16="http://schemas.microsoft.com/office/drawing/2014/main" id="{26AE37AE-671C-403D-953B-BE1603B3A928}"/>
                </a:ext>
              </a:extLst>
            </p:cNvPr>
            <p:cNvSpPr/>
            <p:nvPr/>
          </p:nvSpPr>
          <p:spPr>
            <a:xfrm>
              <a:off x="10920247" y="1534284"/>
              <a:ext cx="86900" cy="78549"/>
            </a:xfrm>
            <a:custGeom>
              <a:avLst/>
              <a:gdLst>
                <a:gd name="connsiteX0" fmla="*/ -3270 w 66386"/>
                <a:gd name="connsiteY0" fmla="*/ -180 h 60007"/>
                <a:gd name="connsiteX1" fmla="*/ 9683 w 66386"/>
                <a:gd name="connsiteY1" fmla="*/ -180 h 60007"/>
                <a:gd name="connsiteX2" fmla="*/ 29588 w 66386"/>
                <a:gd name="connsiteY2" fmla="*/ 38491 h 60007"/>
                <a:gd name="connsiteX3" fmla="*/ 49210 w 66386"/>
                <a:gd name="connsiteY3" fmla="*/ -180 h 60007"/>
                <a:gd name="connsiteX4" fmla="*/ 62354 w 66386"/>
                <a:gd name="connsiteY4" fmla="*/ -180 h 60007"/>
                <a:gd name="connsiteX5" fmla="*/ 62354 w 66386"/>
                <a:gd name="connsiteY5" fmla="*/ 59827 h 60007"/>
                <a:gd name="connsiteX6" fmla="*/ 51880 w 66386"/>
                <a:gd name="connsiteY6" fmla="*/ 59827 h 60007"/>
                <a:gd name="connsiteX7" fmla="*/ 51880 w 66386"/>
                <a:gd name="connsiteY7" fmla="*/ 16774 h 60007"/>
                <a:gd name="connsiteX8" fmla="*/ 32830 w 66386"/>
                <a:gd name="connsiteY8" fmla="*/ 53636 h 60007"/>
                <a:gd name="connsiteX9" fmla="*/ 25496 w 66386"/>
                <a:gd name="connsiteY9" fmla="*/ 53636 h 60007"/>
                <a:gd name="connsiteX10" fmla="*/ 6446 w 66386"/>
                <a:gd name="connsiteY10" fmla="*/ 16774 h 60007"/>
                <a:gd name="connsiteX11" fmla="*/ 6446 w 66386"/>
                <a:gd name="connsiteY11" fmla="*/ 59827 h 60007"/>
                <a:gd name="connsiteX12" fmla="*/ -4033 w 66386"/>
                <a:gd name="connsiteY12" fmla="*/ 59827 h 6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386" h="60007">
                  <a:moveTo>
                    <a:pt x="-3270" y="-180"/>
                  </a:moveTo>
                  <a:lnTo>
                    <a:pt x="9683" y="-180"/>
                  </a:lnTo>
                  <a:lnTo>
                    <a:pt x="29588" y="38491"/>
                  </a:lnTo>
                  <a:lnTo>
                    <a:pt x="49210" y="-180"/>
                  </a:lnTo>
                  <a:lnTo>
                    <a:pt x="62354" y="-180"/>
                  </a:lnTo>
                  <a:lnTo>
                    <a:pt x="62354" y="59827"/>
                  </a:lnTo>
                  <a:lnTo>
                    <a:pt x="51880" y="59827"/>
                  </a:lnTo>
                  <a:lnTo>
                    <a:pt x="51880" y="16774"/>
                  </a:lnTo>
                  <a:lnTo>
                    <a:pt x="32830" y="53636"/>
                  </a:lnTo>
                  <a:lnTo>
                    <a:pt x="25496" y="53636"/>
                  </a:lnTo>
                  <a:lnTo>
                    <a:pt x="6446" y="16774"/>
                  </a:lnTo>
                  <a:lnTo>
                    <a:pt x="6446" y="59827"/>
                  </a:lnTo>
                  <a:lnTo>
                    <a:pt x="-4033" y="59827"/>
                  </a:lnTo>
                  <a:close/>
                </a:path>
              </a:pathLst>
            </a:custGeom>
            <a:solidFill>
              <a:srgbClr val="669940"/>
            </a:solidFill>
            <a:ln w="9525" cap="flat">
              <a:noFill/>
              <a:prstDash val="solid"/>
              <a:miter/>
            </a:ln>
          </p:spPr>
          <p:txBody>
            <a:bodyPr rtlCol="0" anchor="ctr"/>
            <a:lstStyle/>
            <a:p>
              <a:endParaRPr lang="en-US"/>
            </a:p>
          </p:txBody>
        </p:sp>
        <p:sp>
          <p:nvSpPr>
            <p:cNvPr id="1995" name="Freeform: Shape 1994">
              <a:extLst>
                <a:ext uri="{FF2B5EF4-FFF2-40B4-BE49-F238E27FC236}">
                  <a16:creationId xmlns:a16="http://schemas.microsoft.com/office/drawing/2014/main" id="{F5AF9059-7D66-4275-8A31-FFC294AEC9D8}"/>
                </a:ext>
              </a:extLst>
            </p:cNvPr>
            <p:cNvSpPr/>
            <p:nvPr/>
          </p:nvSpPr>
          <p:spPr>
            <a:xfrm>
              <a:off x="11020585" y="1552355"/>
              <a:ext cx="63399" cy="60986"/>
            </a:xfrm>
            <a:custGeom>
              <a:avLst/>
              <a:gdLst>
                <a:gd name="connsiteX0" fmla="*/ 32852 w 48433"/>
                <a:gd name="connsiteY0" fmla="*/ 2684 h 46590"/>
                <a:gd name="connsiteX1" fmla="*/ 41331 w 48433"/>
                <a:gd name="connsiteY1" fmla="*/ 10875 h 46590"/>
                <a:gd name="connsiteX2" fmla="*/ 41331 w 48433"/>
                <a:gd name="connsiteY2" fmla="*/ 35259 h 46590"/>
                <a:gd name="connsiteX3" fmla="*/ 32852 w 48433"/>
                <a:gd name="connsiteY3" fmla="*/ 43546 h 46590"/>
                <a:gd name="connsiteX4" fmla="*/ 20281 w 48433"/>
                <a:gd name="connsiteY4" fmla="*/ 46404 h 46590"/>
                <a:gd name="connsiteX5" fmla="*/ 7612 w 48433"/>
                <a:gd name="connsiteY5" fmla="*/ 43546 h 46590"/>
                <a:gd name="connsiteX6" fmla="*/ -960 w 48433"/>
                <a:gd name="connsiteY6" fmla="*/ 35259 h 46590"/>
                <a:gd name="connsiteX7" fmla="*/ -960 w 48433"/>
                <a:gd name="connsiteY7" fmla="*/ 10875 h 46590"/>
                <a:gd name="connsiteX8" fmla="*/ 7612 w 48433"/>
                <a:gd name="connsiteY8" fmla="*/ 2684 h 46590"/>
                <a:gd name="connsiteX9" fmla="*/ 20281 w 48433"/>
                <a:gd name="connsiteY9" fmla="*/ -174 h 46590"/>
                <a:gd name="connsiteX10" fmla="*/ 32852 w 48433"/>
                <a:gd name="connsiteY10" fmla="*/ 2684 h 46590"/>
                <a:gd name="connsiteX11" fmla="*/ 10849 w 48433"/>
                <a:gd name="connsiteY11" fmla="*/ 13162 h 46590"/>
                <a:gd name="connsiteX12" fmla="*/ 10849 w 48433"/>
                <a:gd name="connsiteY12" fmla="*/ 33259 h 46590"/>
                <a:gd name="connsiteX13" fmla="*/ 20374 w 48433"/>
                <a:gd name="connsiteY13" fmla="*/ 37069 h 46590"/>
                <a:gd name="connsiteX14" fmla="*/ 29899 w 48433"/>
                <a:gd name="connsiteY14" fmla="*/ 33259 h 46590"/>
                <a:gd name="connsiteX15" fmla="*/ 29899 w 48433"/>
                <a:gd name="connsiteY15" fmla="*/ 13162 h 46590"/>
                <a:gd name="connsiteX16" fmla="*/ 20374 w 48433"/>
                <a:gd name="connsiteY16" fmla="*/ 9351 h 46590"/>
                <a:gd name="connsiteX17" fmla="*/ 10849 w 48433"/>
                <a:gd name="connsiteY17" fmla="*/ 13352 h 46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433" h="46590">
                  <a:moveTo>
                    <a:pt x="32852" y="2684"/>
                  </a:moveTo>
                  <a:cubicBezTo>
                    <a:pt x="36378" y="4560"/>
                    <a:pt x="39331" y="7399"/>
                    <a:pt x="41331" y="10875"/>
                  </a:cubicBezTo>
                  <a:cubicBezTo>
                    <a:pt x="45423" y="18496"/>
                    <a:pt x="45423" y="27639"/>
                    <a:pt x="41331" y="35259"/>
                  </a:cubicBezTo>
                  <a:cubicBezTo>
                    <a:pt x="39331" y="38784"/>
                    <a:pt x="36378" y="41660"/>
                    <a:pt x="32852" y="43546"/>
                  </a:cubicBezTo>
                  <a:cubicBezTo>
                    <a:pt x="28945" y="45518"/>
                    <a:pt x="24662" y="46499"/>
                    <a:pt x="20281" y="46404"/>
                  </a:cubicBezTo>
                  <a:cubicBezTo>
                    <a:pt x="15900" y="46499"/>
                    <a:pt x="11519" y="45518"/>
                    <a:pt x="7612" y="43546"/>
                  </a:cubicBezTo>
                  <a:cubicBezTo>
                    <a:pt x="3993" y="41641"/>
                    <a:pt x="1040" y="38765"/>
                    <a:pt x="-960" y="35259"/>
                  </a:cubicBezTo>
                  <a:cubicBezTo>
                    <a:pt x="-5057" y="27639"/>
                    <a:pt x="-5057" y="18496"/>
                    <a:pt x="-960" y="10875"/>
                  </a:cubicBezTo>
                  <a:cubicBezTo>
                    <a:pt x="1133" y="7418"/>
                    <a:pt x="4086" y="4589"/>
                    <a:pt x="7612" y="2684"/>
                  </a:cubicBezTo>
                  <a:cubicBezTo>
                    <a:pt x="11519" y="712"/>
                    <a:pt x="15900" y="-269"/>
                    <a:pt x="20281" y="-174"/>
                  </a:cubicBezTo>
                  <a:cubicBezTo>
                    <a:pt x="24662" y="-269"/>
                    <a:pt x="28945" y="712"/>
                    <a:pt x="32852" y="2684"/>
                  </a:cubicBezTo>
                  <a:close/>
                  <a:moveTo>
                    <a:pt x="10849" y="13162"/>
                  </a:moveTo>
                  <a:cubicBezTo>
                    <a:pt x="5993" y="18981"/>
                    <a:pt x="5993" y="27439"/>
                    <a:pt x="10849" y="33259"/>
                  </a:cubicBezTo>
                  <a:cubicBezTo>
                    <a:pt x="13328" y="35869"/>
                    <a:pt x="16755" y="37260"/>
                    <a:pt x="20374" y="37069"/>
                  </a:cubicBezTo>
                  <a:cubicBezTo>
                    <a:pt x="23992" y="37298"/>
                    <a:pt x="27425" y="35898"/>
                    <a:pt x="29899" y="33259"/>
                  </a:cubicBezTo>
                  <a:cubicBezTo>
                    <a:pt x="34759" y="27439"/>
                    <a:pt x="34759" y="18981"/>
                    <a:pt x="29899" y="13162"/>
                  </a:cubicBezTo>
                  <a:cubicBezTo>
                    <a:pt x="27425" y="10523"/>
                    <a:pt x="23992" y="9123"/>
                    <a:pt x="20374" y="9351"/>
                  </a:cubicBezTo>
                  <a:cubicBezTo>
                    <a:pt x="16755" y="9209"/>
                    <a:pt x="13230" y="10675"/>
                    <a:pt x="10849" y="13352"/>
                  </a:cubicBezTo>
                  <a:close/>
                </a:path>
              </a:pathLst>
            </a:custGeom>
            <a:solidFill>
              <a:srgbClr val="669940"/>
            </a:solidFill>
            <a:ln w="9525" cap="flat">
              <a:noFill/>
              <a:prstDash val="solid"/>
              <a:miter/>
            </a:ln>
          </p:spPr>
          <p:txBody>
            <a:bodyPr rtlCol="0" anchor="ctr"/>
            <a:lstStyle/>
            <a:p>
              <a:endParaRPr lang="en-US"/>
            </a:p>
          </p:txBody>
        </p:sp>
        <p:sp>
          <p:nvSpPr>
            <p:cNvPr id="1996" name="Freeform: Shape 1995">
              <a:extLst>
                <a:ext uri="{FF2B5EF4-FFF2-40B4-BE49-F238E27FC236}">
                  <a16:creationId xmlns:a16="http://schemas.microsoft.com/office/drawing/2014/main" id="{435E2912-D61B-4754-800C-319AA565A99F}"/>
                </a:ext>
              </a:extLst>
            </p:cNvPr>
            <p:cNvSpPr/>
            <p:nvPr/>
          </p:nvSpPr>
          <p:spPr>
            <a:xfrm>
              <a:off x="11096672" y="1552182"/>
              <a:ext cx="58393" cy="60651"/>
            </a:xfrm>
            <a:custGeom>
              <a:avLst/>
              <a:gdLst>
                <a:gd name="connsiteX0" fmla="*/ 35974 w 44609"/>
                <a:gd name="connsiteY0" fmla="*/ 4626 h 46334"/>
                <a:gd name="connsiteX1" fmla="*/ 40546 w 44609"/>
                <a:gd name="connsiteY1" fmla="*/ 17485 h 46334"/>
                <a:gd name="connsiteX2" fmla="*/ 40546 w 44609"/>
                <a:gd name="connsiteY2" fmla="*/ 46060 h 46334"/>
                <a:gd name="connsiteX3" fmla="*/ 29305 w 44609"/>
                <a:gd name="connsiteY3" fmla="*/ 46060 h 46334"/>
                <a:gd name="connsiteX4" fmla="*/ 29305 w 44609"/>
                <a:gd name="connsiteY4" fmla="*/ 20723 h 46334"/>
                <a:gd name="connsiteX5" fmla="*/ 26542 w 44609"/>
                <a:gd name="connsiteY5" fmla="*/ 13103 h 46334"/>
                <a:gd name="connsiteX6" fmla="*/ 19115 w 44609"/>
                <a:gd name="connsiteY6" fmla="*/ 10341 h 46334"/>
                <a:gd name="connsiteX7" fmla="*/ 10255 w 44609"/>
                <a:gd name="connsiteY7" fmla="*/ 14055 h 46334"/>
                <a:gd name="connsiteX8" fmla="*/ 7111 w 44609"/>
                <a:gd name="connsiteY8" fmla="*/ 23580 h 46334"/>
                <a:gd name="connsiteX9" fmla="*/ 7111 w 44609"/>
                <a:gd name="connsiteY9" fmla="*/ 46155 h 46334"/>
                <a:gd name="connsiteX10" fmla="*/ -4033 w 44609"/>
                <a:gd name="connsiteY10" fmla="*/ 46155 h 46334"/>
                <a:gd name="connsiteX11" fmla="*/ -4033 w 44609"/>
                <a:gd name="connsiteY11" fmla="*/ 244 h 46334"/>
                <a:gd name="connsiteX12" fmla="*/ 7111 w 44609"/>
                <a:gd name="connsiteY12" fmla="*/ 244 h 46334"/>
                <a:gd name="connsiteX13" fmla="*/ 7111 w 44609"/>
                <a:gd name="connsiteY13" fmla="*/ 8817 h 46334"/>
                <a:gd name="connsiteX14" fmla="*/ 23589 w 44609"/>
                <a:gd name="connsiteY14" fmla="*/ -137 h 46334"/>
                <a:gd name="connsiteX15" fmla="*/ 35974 w 44609"/>
                <a:gd name="connsiteY15" fmla="*/ 4626 h 46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609" h="46334">
                  <a:moveTo>
                    <a:pt x="35974" y="4626"/>
                  </a:moveTo>
                  <a:cubicBezTo>
                    <a:pt x="39118" y="8131"/>
                    <a:pt x="40830" y="12760"/>
                    <a:pt x="40546" y="17485"/>
                  </a:cubicBezTo>
                  <a:lnTo>
                    <a:pt x="40546" y="46060"/>
                  </a:lnTo>
                  <a:lnTo>
                    <a:pt x="29305" y="46060"/>
                  </a:lnTo>
                  <a:lnTo>
                    <a:pt x="29305" y="20723"/>
                  </a:lnTo>
                  <a:cubicBezTo>
                    <a:pt x="29495" y="17913"/>
                    <a:pt x="28449" y="15160"/>
                    <a:pt x="26542" y="13103"/>
                  </a:cubicBezTo>
                  <a:cubicBezTo>
                    <a:pt x="24542" y="11150"/>
                    <a:pt x="21877" y="10140"/>
                    <a:pt x="19115" y="10341"/>
                  </a:cubicBezTo>
                  <a:cubicBezTo>
                    <a:pt x="15780" y="10188"/>
                    <a:pt x="12543" y="11550"/>
                    <a:pt x="10255" y="14055"/>
                  </a:cubicBezTo>
                  <a:cubicBezTo>
                    <a:pt x="8064" y="16742"/>
                    <a:pt x="6920" y="20132"/>
                    <a:pt x="7111" y="23580"/>
                  </a:cubicBezTo>
                  <a:lnTo>
                    <a:pt x="7111" y="46155"/>
                  </a:lnTo>
                  <a:lnTo>
                    <a:pt x="-4033" y="46155"/>
                  </a:lnTo>
                  <a:lnTo>
                    <a:pt x="-4033" y="244"/>
                  </a:lnTo>
                  <a:lnTo>
                    <a:pt x="7111" y="244"/>
                  </a:lnTo>
                  <a:lnTo>
                    <a:pt x="7111" y="8817"/>
                  </a:lnTo>
                  <a:cubicBezTo>
                    <a:pt x="10352" y="2882"/>
                    <a:pt x="16826" y="-613"/>
                    <a:pt x="23589" y="-137"/>
                  </a:cubicBezTo>
                  <a:cubicBezTo>
                    <a:pt x="28161" y="-366"/>
                    <a:pt x="32732" y="1358"/>
                    <a:pt x="35974" y="4626"/>
                  </a:cubicBezTo>
                  <a:close/>
                </a:path>
              </a:pathLst>
            </a:custGeom>
            <a:solidFill>
              <a:srgbClr val="669940"/>
            </a:solidFill>
            <a:ln w="9525" cap="flat">
              <a:noFill/>
              <a:prstDash val="solid"/>
              <a:miter/>
            </a:ln>
          </p:spPr>
          <p:txBody>
            <a:bodyPr rtlCol="0" anchor="ctr"/>
            <a:lstStyle/>
            <a:p>
              <a:endParaRPr lang="en-US"/>
            </a:p>
          </p:txBody>
        </p:sp>
        <p:sp>
          <p:nvSpPr>
            <p:cNvPr id="1997" name="Freeform: Shape 1996">
              <a:extLst>
                <a:ext uri="{FF2B5EF4-FFF2-40B4-BE49-F238E27FC236}">
                  <a16:creationId xmlns:a16="http://schemas.microsoft.com/office/drawing/2014/main" id="{185AD3D0-066C-4584-8F1D-F27994EA8D03}"/>
                </a:ext>
              </a:extLst>
            </p:cNvPr>
            <p:cNvSpPr/>
            <p:nvPr/>
          </p:nvSpPr>
          <p:spPr>
            <a:xfrm>
              <a:off x="11165497" y="1538773"/>
              <a:ext cx="41020" cy="74694"/>
            </a:xfrm>
            <a:custGeom>
              <a:avLst/>
              <a:gdLst>
                <a:gd name="connsiteX0" fmla="*/ 27305 w 31337"/>
                <a:gd name="connsiteY0" fmla="*/ 53541 h 57062"/>
                <a:gd name="connsiteX1" fmla="*/ 15780 w 31337"/>
                <a:gd name="connsiteY1" fmla="*/ 56875 h 57062"/>
                <a:gd name="connsiteX2" fmla="*/ 6255 w 31337"/>
                <a:gd name="connsiteY2" fmla="*/ 53446 h 57062"/>
                <a:gd name="connsiteX3" fmla="*/ 2446 w 31337"/>
                <a:gd name="connsiteY3" fmla="*/ 43159 h 57062"/>
                <a:gd name="connsiteX4" fmla="*/ 2446 w 31337"/>
                <a:gd name="connsiteY4" fmla="*/ 20585 h 57062"/>
                <a:gd name="connsiteX5" fmla="*/ -4033 w 31337"/>
                <a:gd name="connsiteY5" fmla="*/ 20585 h 57062"/>
                <a:gd name="connsiteX6" fmla="*/ -4033 w 31337"/>
                <a:gd name="connsiteY6" fmla="*/ 12393 h 57062"/>
                <a:gd name="connsiteX7" fmla="*/ 2446 w 31337"/>
                <a:gd name="connsiteY7" fmla="*/ 12393 h 57062"/>
                <a:gd name="connsiteX8" fmla="*/ 2446 w 31337"/>
                <a:gd name="connsiteY8" fmla="*/ -180 h 57062"/>
                <a:gd name="connsiteX9" fmla="*/ 13492 w 31337"/>
                <a:gd name="connsiteY9" fmla="*/ -180 h 57062"/>
                <a:gd name="connsiteX10" fmla="*/ 13492 w 31337"/>
                <a:gd name="connsiteY10" fmla="*/ 12393 h 57062"/>
                <a:gd name="connsiteX11" fmla="*/ 26640 w 31337"/>
                <a:gd name="connsiteY11" fmla="*/ 12393 h 57062"/>
                <a:gd name="connsiteX12" fmla="*/ 26640 w 31337"/>
                <a:gd name="connsiteY12" fmla="*/ 20585 h 57062"/>
                <a:gd name="connsiteX13" fmla="*/ 13492 w 31337"/>
                <a:gd name="connsiteY13" fmla="*/ 20585 h 57062"/>
                <a:gd name="connsiteX14" fmla="*/ 13492 w 31337"/>
                <a:gd name="connsiteY14" fmla="*/ 41254 h 57062"/>
                <a:gd name="connsiteX15" fmla="*/ 14733 w 31337"/>
                <a:gd name="connsiteY15" fmla="*/ 45731 h 57062"/>
                <a:gd name="connsiteX16" fmla="*/ 18254 w 31337"/>
                <a:gd name="connsiteY16" fmla="*/ 47064 h 57062"/>
                <a:gd name="connsiteX17" fmla="*/ 24826 w 31337"/>
                <a:gd name="connsiteY17" fmla="*/ 45159 h 57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337" h="57062">
                  <a:moveTo>
                    <a:pt x="27305" y="53541"/>
                  </a:moveTo>
                  <a:cubicBezTo>
                    <a:pt x="23877" y="55722"/>
                    <a:pt x="19877" y="56875"/>
                    <a:pt x="15780" y="56875"/>
                  </a:cubicBezTo>
                  <a:cubicBezTo>
                    <a:pt x="12255" y="56989"/>
                    <a:pt x="8920" y="55760"/>
                    <a:pt x="6255" y="53446"/>
                  </a:cubicBezTo>
                  <a:cubicBezTo>
                    <a:pt x="3492" y="50741"/>
                    <a:pt x="2158" y="46978"/>
                    <a:pt x="2446" y="43159"/>
                  </a:cubicBezTo>
                  <a:lnTo>
                    <a:pt x="2446" y="20585"/>
                  </a:lnTo>
                  <a:lnTo>
                    <a:pt x="-4033" y="20585"/>
                  </a:lnTo>
                  <a:lnTo>
                    <a:pt x="-4033" y="12393"/>
                  </a:lnTo>
                  <a:lnTo>
                    <a:pt x="2446" y="12393"/>
                  </a:lnTo>
                  <a:lnTo>
                    <a:pt x="2446" y="-180"/>
                  </a:lnTo>
                  <a:lnTo>
                    <a:pt x="13492" y="-180"/>
                  </a:lnTo>
                  <a:lnTo>
                    <a:pt x="13492" y="12393"/>
                  </a:lnTo>
                  <a:lnTo>
                    <a:pt x="26640" y="12393"/>
                  </a:lnTo>
                  <a:lnTo>
                    <a:pt x="26640" y="20585"/>
                  </a:lnTo>
                  <a:lnTo>
                    <a:pt x="13492" y="20585"/>
                  </a:lnTo>
                  <a:lnTo>
                    <a:pt x="13492" y="41254"/>
                  </a:lnTo>
                  <a:cubicBezTo>
                    <a:pt x="13301" y="42854"/>
                    <a:pt x="13780" y="44454"/>
                    <a:pt x="14733" y="45731"/>
                  </a:cubicBezTo>
                  <a:cubicBezTo>
                    <a:pt x="15682" y="46664"/>
                    <a:pt x="16924" y="47150"/>
                    <a:pt x="18254" y="47064"/>
                  </a:cubicBezTo>
                  <a:cubicBezTo>
                    <a:pt x="20542" y="46902"/>
                    <a:pt x="22826" y="46254"/>
                    <a:pt x="24826" y="45159"/>
                  </a:cubicBezTo>
                  <a:close/>
                </a:path>
              </a:pathLst>
            </a:custGeom>
            <a:solidFill>
              <a:srgbClr val="669940"/>
            </a:solidFill>
            <a:ln w="9525" cap="flat">
              <a:noFill/>
              <a:prstDash val="solid"/>
              <a:miter/>
            </a:ln>
          </p:spPr>
          <p:txBody>
            <a:bodyPr rtlCol="0" anchor="ctr"/>
            <a:lstStyle/>
            <a:p>
              <a:endParaRPr lang="en-US"/>
            </a:p>
          </p:txBody>
        </p:sp>
        <p:sp>
          <p:nvSpPr>
            <p:cNvPr id="1998" name="Freeform: Shape 1997">
              <a:extLst>
                <a:ext uri="{FF2B5EF4-FFF2-40B4-BE49-F238E27FC236}">
                  <a16:creationId xmlns:a16="http://schemas.microsoft.com/office/drawing/2014/main" id="{1ACEB42A-7CF7-4584-9EA5-058835B813A4}"/>
                </a:ext>
              </a:extLst>
            </p:cNvPr>
            <p:cNvSpPr/>
            <p:nvPr/>
          </p:nvSpPr>
          <p:spPr>
            <a:xfrm>
              <a:off x="11218615" y="1529546"/>
              <a:ext cx="58388" cy="83287"/>
            </a:xfrm>
            <a:custGeom>
              <a:avLst/>
              <a:gdLst>
                <a:gd name="connsiteX0" fmla="*/ 35969 w 44605"/>
                <a:gd name="connsiteY0" fmla="*/ 21918 h 63626"/>
                <a:gd name="connsiteX1" fmla="*/ 40541 w 44605"/>
                <a:gd name="connsiteY1" fmla="*/ 34777 h 63626"/>
                <a:gd name="connsiteX2" fmla="*/ 40541 w 44605"/>
                <a:gd name="connsiteY2" fmla="*/ 63352 h 63626"/>
                <a:gd name="connsiteX3" fmla="*/ 29398 w 44605"/>
                <a:gd name="connsiteY3" fmla="*/ 63352 h 63626"/>
                <a:gd name="connsiteX4" fmla="*/ 29398 w 44605"/>
                <a:gd name="connsiteY4" fmla="*/ 38015 h 63626"/>
                <a:gd name="connsiteX5" fmla="*/ 26635 w 44605"/>
                <a:gd name="connsiteY5" fmla="*/ 30395 h 63626"/>
                <a:gd name="connsiteX6" fmla="*/ 19208 w 44605"/>
                <a:gd name="connsiteY6" fmla="*/ 27633 h 63626"/>
                <a:gd name="connsiteX7" fmla="*/ 10348 w 44605"/>
                <a:gd name="connsiteY7" fmla="*/ 31348 h 63626"/>
                <a:gd name="connsiteX8" fmla="*/ 7111 w 44605"/>
                <a:gd name="connsiteY8" fmla="*/ 40873 h 63626"/>
                <a:gd name="connsiteX9" fmla="*/ 7111 w 44605"/>
                <a:gd name="connsiteY9" fmla="*/ 63447 h 63626"/>
                <a:gd name="connsiteX10" fmla="*/ -4033 w 44605"/>
                <a:gd name="connsiteY10" fmla="*/ 63447 h 63626"/>
                <a:gd name="connsiteX11" fmla="*/ -4033 w 44605"/>
                <a:gd name="connsiteY11" fmla="*/ -180 h 63626"/>
                <a:gd name="connsiteX12" fmla="*/ 7111 w 44605"/>
                <a:gd name="connsiteY12" fmla="*/ -180 h 63626"/>
                <a:gd name="connsiteX13" fmla="*/ 7111 w 44605"/>
                <a:gd name="connsiteY13" fmla="*/ 26299 h 63626"/>
                <a:gd name="connsiteX14" fmla="*/ 23682 w 44605"/>
                <a:gd name="connsiteY14" fmla="*/ 16774 h 63626"/>
                <a:gd name="connsiteX15" fmla="*/ 35969 w 44605"/>
                <a:gd name="connsiteY15" fmla="*/ 21918 h 63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605" h="63626">
                  <a:moveTo>
                    <a:pt x="35969" y="21918"/>
                  </a:moveTo>
                  <a:cubicBezTo>
                    <a:pt x="39113" y="25423"/>
                    <a:pt x="40830" y="30052"/>
                    <a:pt x="40541" y="34777"/>
                  </a:cubicBezTo>
                  <a:lnTo>
                    <a:pt x="40541" y="63352"/>
                  </a:lnTo>
                  <a:lnTo>
                    <a:pt x="29398" y="63352"/>
                  </a:lnTo>
                  <a:lnTo>
                    <a:pt x="29398" y="38015"/>
                  </a:lnTo>
                  <a:cubicBezTo>
                    <a:pt x="29588" y="35196"/>
                    <a:pt x="28635" y="32434"/>
                    <a:pt x="26635" y="30395"/>
                  </a:cubicBezTo>
                  <a:cubicBezTo>
                    <a:pt x="24635" y="28443"/>
                    <a:pt x="21970" y="27433"/>
                    <a:pt x="19208" y="27633"/>
                  </a:cubicBezTo>
                  <a:cubicBezTo>
                    <a:pt x="15873" y="27481"/>
                    <a:pt x="12636" y="28843"/>
                    <a:pt x="10348" y="31348"/>
                  </a:cubicBezTo>
                  <a:cubicBezTo>
                    <a:pt x="8157" y="34024"/>
                    <a:pt x="7013" y="37406"/>
                    <a:pt x="7111" y="40873"/>
                  </a:cubicBezTo>
                  <a:lnTo>
                    <a:pt x="7111" y="63447"/>
                  </a:lnTo>
                  <a:lnTo>
                    <a:pt x="-4033" y="63447"/>
                  </a:lnTo>
                  <a:lnTo>
                    <a:pt x="-4033" y="-180"/>
                  </a:lnTo>
                  <a:lnTo>
                    <a:pt x="7111" y="-180"/>
                  </a:lnTo>
                  <a:lnTo>
                    <a:pt x="7111" y="26299"/>
                  </a:lnTo>
                  <a:cubicBezTo>
                    <a:pt x="10255" y="20089"/>
                    <a:pt x="16729" y="16346"/>
                    <a:pt x="23682" y="16774"/>
                  </a:cubicBezTo>
                  <a:cubicBezTo>
                    <a:pt x="28351" y="16660"/>
                    <a:pt x="32825" y="18527"/>
                    <a:pt x="35969" y="21918"/>
                  </a:cubicBezTo>
                  <a:close/>
                </a:path>
              </a:pathLst>
            </a:custGeom>
            <a:solidFill>
              <a:srgbClr val="669940"/>
            </a:solidFill>
            <a:ln w="9525" cap="flat">
              <a:noFill/>
              <a:prstDash val="solid"/>
              <a:miter/>
            </a:ln>
          </p:spPr>
          <p:txBody>
            <a:bodyPr rtlCol="0" anchor="ctr"/>
            <a:lstStyle/>
            <a:p>
              <a:endParaRPr lang="en-US"/>
            </a:p>
          </p:txBody>
        </p:sp>
        <p:sp>
          <p:nvSpPr>
            <p:cNvPr id="1999" name="Freeform: Shape 1998">
              <a:extLst>
                <a:ext uri="{FF2B5EF4-FFF2-40B4-BE49-F238E27FC236}">
                  <a16:creationId xmlns:a16="http://schemas.microsoft.com/office/drawing/2014/main" id="{40C2B1F4-424B-4C22-8955-DBA7E30F6C35}"/>
                </a:ext>
              </a:extLst>
            </p:cNvPr>
            <p:cNvSpPr/>
            <p:nvPr/>
          </p:nvSpPr>
          <p:spPr>
            <a:xfrm>
              <a:off x="11286563" y="1552087"/>
              <a:ext cx="48391" cy="61273"/>
            </a:xfrm>
            <a:custGeom>
              <a:avLst/>
              <a:gdLst>
                <a:gd name="connsiteX0" fmla="*/ 21398 w 36968"/>
                <a:gd name="connsiteY0" fmla="*/ 9747 h 46809"/>
                <a:gd name="connsiteX1" fmla="*/ 14827 w 36968"/>
                <a:gd name="connsiteY1" fmla="*/ 8604 h 46809"/>
                <a:gd name="connsiteX2" fmla="*/ 10352 w 36968"/>
                <a:gd name="connsiteY2" fmla="*/ 9556 h 46809"/>
                <a:gd name="connsiteX3" fmla="*/ 8729 w 36968"/>
                <a:gd name="connsiteY3" fmla="*/ 12604 h 46809"/>
                <a:gd name="connsiteX4" fmla="*/ 10827 w 36968"/>
                <a:gd name="connsiteY4" fmla="*/ 15938 h 46809"/>
                <a:gd name="connsiteX5" fmla="*/ 17496 w 36968"/>
                <a:gd name="connsiteY5" fmla="*/ 18319 h 46809"/>
                <a:gd name="connsiteX6" fmla="*/ 25305 w 36968"/>
                <a:gd name="connsiteY6" fmla="*/ 21272 h 46809"/>
                <a:gd name="connsiteX7" fmla="*/ 30640 w 36968"/>
                <a:gd name="connsiteY7" fmla="*/ 25463 h 46809"/>
                <a:gd name="connsiteX8" fmla="*/ 32923 w 36968"/>
                <a:gd name="connsiteY8" fmla="*/ 32797 h 46809"/>
                <a:gd name="connsiteX9" fmla="*/ 27779 w 36968"/>
                <a:gd name="connsiteY9" fmla="*/ 43085 h 46809"/>
                <a:gd name="connsiteX10" fmla="*/ 14827 w 36968"/>
                <a:gd name="connsiteY10" fmla="*/ 46609 h 46809"/>
                <a:gd name="connsiteX11" fmla="*/ 4539 w 36968"/>
                <a:gd name="connsiteY11" fmla="*/ 44989 h 46809"/>
                <a:gd name="connsiteX12" fmla="*/ -4033 w 36968"/>
                <a:gd name="connsiteY12" fmla="*/ 40227 h 46809"/>
                <a:gd name="connsiteX13" fmla="*/ -224 w 36968"/>
                <a:gd name="connsiteY13" fmla="*/ 32417 h 46809"/>
                <a:gd name="connsiteX14" fmla="*/ 7208 w 36968"/>
                <a:gd name="connsiteY14" fmla="*/ 36608 h 46809"/>
                <a:gd name="connsiteX15" fmla="*/ 15306 w 36968"/>
                <a:gd name="connsiteY15" fmla="*/ 38036 h 46809"/>
                <a:gd name="connsiteX16" fmla="*/ 20259 w 36968"/>
                <a:gd name="connsiteY16" fmla="*/ 36988 h 46809"/>
                <a:gd name="connsiteX17" fmla="*/ 22068 w 36968"/>
                <a:gd name="connsiteY17" fmla="*/ 33750 h 46809"/>
                <a:gd name="connsiteX18" fmla="*/ 19970 w 36968"/>
                <a:gd name="connsiteY18" fmla="*/ 30226 h 46809"/>
                <a:gd name="connsiteX19" fmla="*/ 13017 w 36968"/>
                <a:gd name="connsiteY19" fmla="*/ 27559 h 46809"/>
                <a:gd name="connsiteX20" fmla="*/ 5399 w 36968"/>
                <a:gd name="connsiteY20" fmla="*/ 24796 h 46809"/>
                <a:gd name="connsiteX21" fmla="*/ 348 w 36968"/>
                <a:gd name="connsiteY21" fmla="*/ 20796 h 46809"/>
                <a:gd name="connsiteX22" fmla="*/ -1745 w 36968"/>
                <a:gd name="connsiteY22" fmla="*/ 13747 h 46809"/>
                <a:gd name="connsiteX23" fmla="*/ 3209 w 36968"/>
                <a:gd name="connsiteY23" fmla="*/ 3365 h 46809"/>
                <a:gd name="connsiteX24" fmla="*/ 15589 w 36968"/>
                <a:gd name="connsiteY24" fmla="*/ -159 h 46809"/>
                <a:gd name="connsiteX25" fmla="*/ 24542 w 36968"/>
                <a:gd name="connsiteY25" fmla="*/ 1175 h 46809"/>
                <a:gd name="connsiteX26" fmla="*/ 32351 w 36968"/>
                <a:gd name="connsiteY26" fmla="*/ 4699 h 46809"/>
                <a:gd name="connsiteX27" fmla="*/ 28351 w 36968"/>
                <a:gd name="connsiteY27" fmla="*/ 12795 h 46809"/>
                <a:gd name="connsiteX28" fmla="*/ 21398 w 36968"/>
                <a:gd name="connsiteY28" fmla="*/ 9747 h 4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968" h="46809">
                  <a:moveTo>
                    <a:pt x="21398" y="9747"/>
                  </a:moveTo>
                  <a:cubicBezTo>
                    <a:pt x="19305" y="9033"/>
                    <a:pt x="17017" y="8642"/>
                    <a:pt x="14827" y="8604"/>
                  </a:cubicBezTo>
                  <a:cubicBezTo>
                    <a:pt x="13301" y="8528"/>
                    <a:pt x="11780" y="8861"/>
                    <a:pt x="10352" y="9556"/>
                  </a:cubicBezTo>
                  <a:cubicBezTo>
                    <a:pt x="9301" y="10175"/>
                    <a:pt x="8636" y="11366"/>
                    <a:pt x="8729" y="12604"/>
                  </a:cubicBezTo>
                  <a:cubicBezTo>
                    <a:pt x="8729" y="14033"/>
                    <a:pt x="9492" y="15338"/>
                    <a:pt x="10827" y="15938"/>
                  </a:cubicBezTo>
                  <a:cubicBezTo>
                    <a:pt x="12924" y="16967"/>
                    <a:pt x="15208" y="17767"/>
                    <a:pt x="17496" y="18319"/>
                  </a:cubicBezTo>
                  <a:cubicBezTo>
                    <a:pt x="20161" y="19158"/>
                    <a:pt x="22733" y="20139"/>
                    <a:pt x="25305" y="21272"/>
                  </a:cubicBezTo>
                  <a:cubicBezTo>
                    <a:pt x="27402" y="22158"/>
                    <a:pt x="29305" y="23606"/>
                    <a:pt x="30640" y="25463"/>
                  </a:cubicBezTo>
                  <a:cubicBezTo>
                    <a:pt x="32258" y="27559"/>
                    <a:pt x="33021" y="30159"/>
                    <a:pt x="32923" y="32797"/>
                  </a:cubicBezTo>
                  <a:cubicBezTo>
                    <a:pt x="33114" y="36874"/>
                    <a:pt x="31114" y="40751"/>
                    <a:pt x="27779" y="43085"/>
                  </a:cubicBezTo>
                  <a:cubicBezTo>
                    <a:pt x="23970" y="45570"/>
                    <a:pt x="19398" y="46809"/>
                    <a:pt x="14827" y="46609"/>
                  </a:cubicBezTo>
                  <a:cubicBezTo>
                    <a:pt x="11301" y="46647"/>
                    <a:pt x="7873" y="46094"/>
                    <a:pt x="4539" y="44989"/>
                  </a:cubicBezTo>
                  <a:cubicBezTo>
                    <a:pt x="1395" y="44027"/>
                    <a:pt x="-1554" y="42408"/>
                    <a:pt x="-4033" y="40227"/>
                  </a:cubicBezTo>
                  <a:lnTo>
                    <a:pt x="-224" y="32417"/>
                  </a:lnTo>
                  <a:cubicBezTo>
                    <a:pt x="1967" y="34274"/>
                    <a:pt x="4446" y="35693"/>
                    <a:pt x="7208" y="36608"/>
                  </a:cubicBezTo>
                  <a:cubicBezTo>
                    <a:pt x="9780" y="37522"/>
                    <a:pt x="12543" y="37998"/>
                    <a:pt x="15306" y="38036"/>
                  </a:cubicBezTo>
                  <a:cubicBezTo>
                    <a:pt x="17017" y="38141"/>
                    <a:pt x="18733" y="37779"/>
                    <a:pt x="20259" y="36988"/>
                  </a:cubicBezTo>
                  <a:cubicBezTo>
                    <a:pt x="21398" y="36360"/>
                    <a:pt x="22161" y="35093"/>
                    <a:pt x="22068" y="33750"/>
                  </a:cubicBezTo>
                  <a:cubicBezTo>
                    <a:pt x="22068" y="32264"/>
                    <a:pt x="21305" y="30893"/>
                    <a:pt x="19970" y="30226"/>
                  </a:cubicBezTo>
                  <a:cubicBezTo>
                    <a:pt x="17780" y="29092"/>
                    <a:pt x="15399" y="28197"/>
                    <a:pt x="13017" y="27559"/>
                  </a:cubicBezTo>
                  <a:cubicBezTo>
                    <a:pt x="10445" y="26825"/>
                    <a:pt x="7873" y="25901"/>
                    <a:pt x="5399" y="24796"/>
                  </a:cubicBezTo>
                  <a:cubicBezTo>
                    <a:pt x="3399" y="23891"/>
                    <a:pt x="1683" y="22520"/>
                    <a:pt x="348" y="20796"/>
                  </a:cubicBezTo>
                  <a:cubicBezTo>
                    <a:pt x="-1173" y="18757"/>
                    <a:pt x="-1842" y="16272"/>
                    <a:pt x="-1745" y="13747"/>
                  </a:cubicBezTo>
                  <a:cubicBezTo>
                    <a:pt x="-2033" y="9661"/>
                    <a:pt x="-126" y="5746"/>
                    <a:pt x="3209" y="3365"/>
                  </a:cubicBezTo>
                  <a:cubicBezTo>
                    <a:pt x="6827" y="879"/>
                    <a:pt x="11208" y="-359"/>
                    <a:pt x="15589" y="-159"/>
                  </a:cubicBezTo>
                  <a:cubicBezTo>
                    <a:pt x="18636" y="-188"/>
                    <a:pt x="21687" y="270"/>
                    <a:pt x="24542" y="1175"/>
                  </a:cubicBezTo>
                  <a:cubicBezTo>
                    <a:pt x="27305" y="1936"/>
                    <a:pt x="29970" y="3127"/>
                    <a:pt x="32351" y="4699"/>
                  </a:cubicBezTo>
                  <a:lnTo>
                    <a:pt x="28351" y="12795"/>
                  </a:lnTo>
                  <a:cubicBezTo>
                    <a:pt x="26161" y="11490"/>
                    <a:pt x="23877" y="10461"/>
                    <a:pt x="21398" y="9747"/>
                  </a:cubicBezTo>
                  <a:close/>
                </a:path>
              </a:pathLst>
            </a:custGeom>
            <a:solidFill>
              <a:srgbClr val="669940"/>
            </a:solidFill>
            <a:ln w="9525" cap="flat">
              <a:noFill/>
              <a:prstDash val="solid"/>
              <a:miter/>
            </a:ln>
          </p:spPr>
          <p:txBody>
            <a:bodyPr rtlCol="0" anchor="ctr"/>
            <a:lstStyle/>
            <a:p>
              <a:endParaRPr lang="en-US"/>
            </a:p>
          </p:txBody>
        </p:sp>
        <p:sp>
          <p:nvSpPr>
            <p:cNvPr id="2000" name="Freeform: Shape 1999">
              <a:extLst>
                <a:ext uri="{FF2B5EF4-FFF2-40B4-BE49-F238E27FC236}">
                  <a16:creationId xmlns:a16="http://schemas.microsoft.com/office/drawing/2014/main" id="{6C29A480-B138-41FF-8757-4C57E4CF792E}"/>
                </a:ext>
              </a:extLst>
            </p:cNvPr>
            <p:cNvSpPr/>
            <p:nvPr/>
          </p:nvSpPr>
          <p:spPr>
            <a:xfrm>
              <a:off x="11339681" y="1529546"/>
              <a:ext cx="27020" cy="97251"/>
            </a:xfrm>
            <a:custGeom>
              <a:avLst/>
              <a:gdLst>
                <a:gd name="connsiteX0" fmla="*/ 6060 w 20642"/>
                <a:gd name="connsiteY0" fmla="*/ -180 h 74294"/>
                <a:gd name="connsiteX1" fmla="*/ 13966 w 20642"/>
                <a:gd name="connsiteY1" fmla="*/ 16774 h 74294"/>
                <a:gd name="connsiteX2" fmla="*/ 13966 w 20642"/>
                <a:gd name="connsiteY2" fmla="*/ 57160 h 74294"/>
                <a:gd name="connsiteX3" fmla="*/ 6060 w 20642"/>
                <a:gd name="connsiteY3" fmla="*/ 74115 h 74294"/>
                <a:gd name="connsiteX4" fmla="*/ -4033 w 20642"/>
                <a:gd name="connsiteY4" fmla="*/ 74115 h 74294"/>
                <a:gd name="connsiteX5" fmla="*/ 3492 w 20642"/>
                <a:gd name="connsiteY5" fmla="*/ 56970 h 74294"/>
                <a:gd name="connsiteX6" fmla="*/ 6157 w 20642"/>
                <a:gd name="connsiteY6" fmla="*/ 36967 h 74294"/>
                <a:gd name="connsiteX7" fmla="*/ 3492 w 20642"/>
                <a:gd name="connsiteY7" fmla="*/ 16965 h 74294"/>
                <a:gd name="connsiteX8" fmla="*/ -4033 w 20642"/>
                <a:gd name="connsiteY8" fmla="*/ -180 h 74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42" h="74294">
                  <a:moveTo>
                    <a:pt x="6060" y="-180"/>
                  </a:moveTo>
                  <a:cubicBezTo>
                    <a:pt x="9585" y="5002"/>
                    <a:pt x="12255" y="10726"/>
                    <a:pt x="13966" y="16774"/>
                  </a:cubicBezTo>
                  <a:cubicBezTo>
                    <a:pt x="17491" y="30005"/>
                    <a:pt x="17491" y="43930"/>
                    <a:pt x="13966" y="57160"/>
                  </a:cubicBezTo>
                  <a:cubicBezTo>
                    <a:pt x="12255" y="63209"/>
                    <a:pt x="9585" y="68934"/>
                    <a:pt x="6060" y="74115"/>
                  </a:cubicBezTo>
                  <a:lnTo>
                    <a:pt x="-4033" y="74115"/>
                  </a:lnTo>
                  <a:cubicBezTo>
                    <a:pt x="-703" y="68800"/>
                    <a:pt x="1869" y="63028"/>
                    <a:pt x="3492" y="56970"/>
                  </a:cubicBezTo>
                  <a:cubicBezTo>
                    <a:pt x="5302" y="50455"/>
                    <a:pt x="6157" y="43721"/>
                    <a:pt x="6157" y="36967"/>
                  </a:cubicBezTo>
                  <a:cubicBezTo>
                    <a:pt x="6157" y="30205"/>
                    <a:pt x="5302" y="23480"/>
                    <a:pt x="3492" y="16965"/>
                  </a:cubicBezTo>
                  <a:cubicBezTo>
                    <a:pt x="1869" y="10907"/>
                    <a:pt x="-703" y="5135"/>
                    <a:pt x="-4033" y="-180"/>
                  </a:cubicBezTo>
                  <a:close/>
                </a:path>
              </a:pathLst>
            </a:custGeom>
            <a:solidFill>
              <a:srgbClr val="669940"/>
            </a:solidFill>
            <a:ln w="9525" cap="flat">
              <a:noFill/>
              <a:prstDash val="solid"/>
              <a:miter/>
            </a:ln>
          </p:spPr>
          <p:txBody>
            <a:bodyPr rtlCol="0" anchor="ctr"/>
            <a:lstStyle/>
            <a:p>
              <a:endParaRPr lang="en-US"/>
            </a:p>
          </p:txBody>
        </p:sp>
        <p:sp>
          <p:nvSpPr>
            <p:cNvPr id="2001" name="Freeform: Shape 2000">
              <a:extLst>
                <a:ext uri="{FF2B5EF4-FFF2-40B4-BE49-F238E27FC236}">
                  <a16:creationId xmlns:a16="http://schemas.microsoft.com/office/drawing/2014/main" id="{304D8EAF-FFBA-462F-AE56-820911E0AB10}"/>
                </a:ext>
              </a:extLst>
            </p:cNvPr>
            <p:cNvSpPr/>
            <p:nvPr/>
          </p:nvSpPr>
          <p:spPr>
            <a:xfrm>
              <a:off x="9639255" y="2157946"/>
              <a:ext cx="108666" cy="162711"/>
            </a:xfrm>
            <a:custGeom>
              <a:avLst/>
              <a:gdLst>
                <a:gd name="connsiteX0" fmla="*/ 31212 w 83014"/>
                <a:gd name="connsiteY0" fmla="*/ 124026 h 124301"/>
                <a:gd name="connsiteX1" fmla="*/ 31212 w 83014"/>
                <a:gd name="connsiteY1" fmla="*/ 112691 h 124301"/>
                <a:gd name="connsiteX2" fmla="*/ -4033 w 83014"/>
                <a:gd name="connsiteY2" fmla="*/ 95451 h 124301"/>
                <a:gd name="connsiteX3" fmla="*/ 9971 w 83014"/>
                <a:gd name="connsiteY3" fmla="*/ 78401 h 124301"/>
                <a:gd name="connsiteX4" fmla="*/ 31212 w 83014"/>
                <a:gd name="connsiteY4" fmla="*/ 91546 h 124301"/>
                <a:gd name="connsiteX5" fmla="*/ 31212 w 83014"/>
                <a:gd name="connsiteY5" fmla="*/ 69067 h 124301"/>
                <a:gd name="connsiteX6" fmla="*/ 7971 w 83014"/>
                <a:gd name="connsiteY6" fmla="*/ 58113 h 124301"/>
                <a:gd name="connsiteX7" fmla="*/ 637 w 83014"/>
                <a:gd name="connsiteY7" fmla="*/ 38396 h 124301"/>
                <a:gd name="connsiteX8" fmla="*/ 9018 w 83014"/>
                <a:gd name="connsiteY8" fmla="*/ 17251 h 124301"/>
                <a:gd name="connsiteX9" fmla="*/ 31212 w 83014"/>
                <a:gd name="connsiteY9" fmla="*/ 7249 h 124301"/>
                <a:gd name="connsiteX10" fmla="*/ 31212 w 83014"/>
                <a:gd name="connsiteY10" fmla="*/ -180 h 124301"/>
                <a:gd name="connsiteX11" fmla="*/ 47118 w 83014"/>
                <a:gd name="connsiteY11" fmla="*/ -180 h 124301"/>
                <a:gd name="connsiteX12" fmla="*/ 47118 w 83014"/>
                <a:gd name="connsiteY12" fmla="*/ 7916 h 124301"/>
                <a:gd name="connsiteX13" fmla="*/ 77120 w 83014"/>
                <a:gd name="connsiteY13" fmla="*/ 20394 h 124301"/>
                <a:gd name="connsiteX14" fmla="*/ 64740 w 83014"/>
                <a:gd name="connsiteY14" fmla="*/ 38111 h 124301"/>
                <a:gd name="connsiteX15" fmla="*/ 47118 w 83014"/>
                <a:gd name="connsiteY15" fmla="*/ 29157 h 124301"/>
                <a:gd name="connsiteX16" fmla="*/ 47118 w 83014"/>
                <a:gd name="connsiteY16" fmla="*/ 50779 h 124301"/>
                <a:gd name="connsiteX17" fmla="*/ 71121 w 83014"/>
                <a:gd name="connsiteY17" fmla="*/ 62114 h 124301"/>
                <a:gd name="connsiteX18" fmla="*/ 78930 w 83014"/>
                <a:gd name="connsiteY18" fmla="*/ 82116 h 124301"/>
                <a:gd name="connsiteX19" fmla="*/ 70265 w 83014"/>
                <a:gd name="connsiteY19" fmla="*/ 103452 h 124301"/>
                <a:gd name="connsiteX20" fmla="*/ 47118 w 83014"/>
                <a:gd name="connsiteY20" fmla="*/ 113549 h 124301"/>
                <a:gd name="connsiteX21" fmla="*/ 47118 w 83014"/>
                <a:gd name="connsiteY21" fmla="*/ 124121 h 124301"/>
                <a:gd name="connsiteX22" fmla="*/ 31212 w 83014"/>
                <a:gd name="connsiteY22" fmla="*/ 28776 h 124301"/>
                <a:gd name="connsiteX23" fmla="*/ 24733 w 83014"/>
                <a:gd name="connsiteY23" fmla="*/ 37063 h 124301"/>
                <a:gd name="connsiteX24" fmla="*/ 31212 w 83014"/>
                <a:gd name="connsiteY24" fmla="*/ 46588 h 124301"/>
                <a:gd name="connsiteX25" fmla="*/ 54833 w 83014"/>
                <a:gd name="connsiteY25" fmla="*/ 83545 h 124301"/>
                <a:gd name="connsiteX26" fmla="*/ 53117 w 83014"/>
                <a:gd name="connsiteY26" fmla="*/ 78306 h 124301"/>
                <a:gd name="connsiteX27" fmla="*/ 47118 w 83014"/>
                <a:gd name="connsiteY27" fmla="*/ 74401 h 124301"/>
                <a:gd name="connsiteX28" fmla="*/ 47118 w 83014"/>
                <a:gd name="connsiteY28" fmla="*/ 92879 h 124301"/>
                <a:gd name="connsiteX29" fmla="*/ 54833 w 83014"/>
                <a:gd name="connsiteY29" fmla="*/ 83164 h 12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3014" h="124301">
                  <a:moveTo>
                    <a:pt x="31212" y="124026"/>
                  </a:moveTo>
                  <a:lnTo>
                    <a:pt x="31212" y="112691"/>
                  </a:lnTo>
                  <a:cubicBezTo>
                    <a:pt x="18068" y="110500"/>
                    <a:pt x="5781" y="104509"/>
                    <a:pt x="-4033" y="95451"/>
                  </a:cubicBezTo>
                  <a:lnTo>
                    <a:pt x="9971" y="78401"/>
                  </a:lnTo>
                  <a:cubicBezTo>
                    <a:pt x="16068" y="84221"/>
                    <a:pt x="23305" y="88707"/>
                    <a:pt x="31212" y="91546"/>
                  </a:cubicBezTo>
                  <a:lnTo>
                    <a:pt x="31212" y="69067"/>
                  </a:lnTo>
                  <a:cubicBezTo>
                    <a:pt x="22640" y="67362"/>
                    <a:pt x="14733" y="63600"/>
                    <a:pt x="7971" y="58113"/>
                  </a:cubicBezTo>
                  <a:cubicBezTo>
                    <a:pt x="2827" y="52903"/>
                    <a:pt x="158" y="45721"/>
                    <a:pt x="637" y="38396"/>
                  </a:cubicBezTo>
                  <a:cubicBezTo>
                    <a:pt x="348" y="30491"/>
                    <a:pt x="3399" y="22833"/>
                    <a:pt x="9018" y="17251"/>
                  </a:cubicBezTo>
                  <a:cubicBezTo>
                    <a:pt x="15017" y="11450"/>
                    <a:pt x="22924" y="7926"/>
                    <a:pt x="31212" y="7249"/>
                  </a:cubicBezTo>
                  <a:lnTo>
                    <a:pt x="31212" y="-180"/>
                  </a:lnTo>
                  <a:lnTo>
                    <a:pt x="47118" y="-180"/>
                  </a:lnTo>
                  <a:lnTo>
                    <a:pt x="47118" y="7916"/>
                  </a:lnTo>
                  <a:cubicBezTo>
                    <a:pt x="57977" y="9593"/>
                    <a:pt x="68265" y="13879"/>
                    <a:pt x="77120" y="20394"/>
                  </a:cubicBezTo>
                  <a:lnTo>
                    <a:pt x="64740" y="38111"/>
                  </a:lnTo>
                  <a:cubicBezTo>
                    <a:pt x="59405" y="34100"/>
                    <a:pt x="53499" y="31072"/>
                    <a:pt x="47118" y="29157"/>
                  </a:cubicBezTo>
                  <a:lnTo>
                    <a:pt x="47118" y="50779"/>
                  </a:lnTo>
                  <a:cubicBezTo>
                    <a:pt x="55880" y="52589"/>
                    <a:pt x="64168" y="56475"/>
                    <a:pt x="71121" y="62114"/>
                  </a:cubicBezTo>
                  <a:cubicBezTo>
                    <a:pt x="76548" y="67295"/>
                    <a:pt x="79409" y="74620"/>
                    <a:pt x="78930" y="82116"/>
                  </a:cubicBezTo>
                  <a:cubicBezTo>
                    <a:pt x="79120" y="90127"/>
                    <a:pt x="75981" y="97870"/>
                    <a:pt x="70265" y="103452"/>
                  </a:cubicBezTo>
                  <a:cubicBezTo>
                    <a:pt x="63884" y="109348"/>
                    <a:pt x="55787" y="112910"/>
                    <a:pt x="47118" y="113549"/>
                  </a:cubicBezTo>
                  <a:lnTo>
                    <a:pt x="47118" y="124121"/>
                  </a:lnTo>
                  <a:close/>
                  <a:moveTo>
                    <a:pt x="31212" y="28776"/>
                  </a:moveTo>
                  <a:cubicBezTo>
                    <a:pt x="27305" y="29643"/>
                    <a:pt x="24640" y="33110"/>
                    <a:pt x="24733" y="37063"/>
                  </a:cubicBezTo>
                  <a:cubicBezTo>
                    <a:pt x="24640" y="41292"/>
                    <a:pt x="27212" y="45102"/>
                    <a:pt x="31212" y="46588"/>
                  </a:cubicBezTo>
                  <a:close/>
                  <a:moveTo>
                    <a:pt x="54833" y="83545"/>
                  </a:moveTo>
                  <a:cubicBezTo>
                    <a:pt x="54926" y="81649"/>
                    <a:pt x="54261" y="79801"/>
                    <a:pt x="53117" y="78306"/>
                  </a:cubicBezTo>
                  <a:cubicBezTo>
                    <a:pt x="51499" y="76506"/>
                    <a:pt x="49406" y="75163"/>
                    <a:pt x="47118" y="74401"/>
                  </a:cubicBezTo>
                  <a:lnTo>
                    <a:pt x="47118" y="92879"/>
                  </a:lnTo>
                  <a:cubicBezTo>
                    <a:pt x="51689" y="91993"/>
                    <a:pt x="55024" y="87860"/>
                    <a:pt x="54833" y="83164"/>
                  </a:cubicBezTo>
                  <a:close/>
                </a:path>
              </a:pathLst>
            </a:custGeom>
            <a:solidFill>
              <a:srgbClr val="336933"/>
            </a:solidFill>
            <a:ln w="9525" cap="flat">
              <a:noFill/>
              <a:prstDash val="solid"/>
              <a:miter/>
            </a:ln>
          </p:spPr>
          <p:txBody>
            <a:bodyPr rtlCol="0" anchor="ctr"/>
            <a:lstStyle/>
            <a:p>
              <a:endParaRPr lang="en-US"/>
            </a:p>
          </p:txBody>
        </p:sp>
        <p:sp>
          <p:nvSpPr>
            <p:cNvPr id="2002" name="Freeform: Shape 2001">
              <a:extLst>
                <a:ext uri="{FF2B5EF4-FFF2-40B4-BE49-F238E27FC236}">
                  <a16:creationId xmlns:a16="http://schemas.microsoft.com/office/drawing/2014/main" id="{F2FE4725-9AB2-4780-93BC-0C946ED181FF}"/>
                </a:ext>
              </a:extLst>
            </p:cNvPr>
            <p:cNvSpPr/>
            <p:nvPr/>
          </p:nvSpPr>
          <p:spPr>
            <a:xfrm>
              <a:off x="9770172" y="2183257"/>
              <a:ext cx="172315" cy="236148"/>
            </a:xfrm>
            <a:custGeom>
              <a:avLst/>
              <a:gdLst>
                <a:gd name="connsiteX0" fmla="*/ 68456 w 131638"/>
                <a:gd name="connsiteY0" fmla="*/ 102309 h 180403"/>
                <a:gd name="connsiteX1" fmla="*/ 68456 w 131638"/>
                <a:gd name="connsiteY1" fmla="*/ 70781 h 180403"/>
                <a:gd name="connsiteX2" fmla="*/ 107221 w 131638"/>
                <a:gd name="connsiteY2" fmla="*/ 70781 h 180403"/>
                <a:gd name="connsiteX3" fmla="*/ 107221 w 131638"/>
                <a:gd name="connsiteY3" fmla="*/ 102309 h 180403"/>
                <a:gd name="connsiteX4" fmla="*/ 127606 w 131638"/>
                <a:gd name="connsiteY4" fmla="*/ 102309 h 180403"/>
                <a:gd name="connsiteX5" fmla="*/ 127606 w 131638"/>
                <a:gd name="connsiteY5" fmla="*/ 137171 h 180403"/>
                <a:gd name="connsiteX6" fmla="*/ 107221 w 131638"/>
                <a:gd name="connsiteY6" fmla="*/ 137171 h 180403"/>
                <a:gd name="connsiteX7" fmla="*/ 107221 w 131638"/>
                <a:gd name="connsiteY7" fmla="*/ 180224 h 180403"/>
                <a:gd name="connsiteX8" fmla="*/ 68549 w 131638"/>
                <a:gd name="connsiteY8" fmla="*/ 180224 h 180403"/>
                <a:gd name="connsiteX9" fmla="*/ 68549 w 131638"/>
                <a:gd name="connsiteY9" fmla="*/ 137171 h 180403"/>
                <a:gd name="connsiteX10" fmla="*/ -4033 w 131638"/>
                <a:gd name="connsiteY10" fmla="*/ 137171 h 180403"/>
                <a:gd name="connsiteX11" fmla="*/ -4033 w 131638"/>
                <a:gd name="connsiteY11" fmla="*/ 106405 h 180403"/>
                <a:gd name="connsiteX12" fmla="*/ 60261 w 131638"/>
                <a:gd name="connsiteY12" fmla="*/ -180 h 180403"/>
                <a:gd name="connsiteX13" fmla="*/ 104175 w 131638"/>
                <a:gd name="connsiteY13" fmla="*/ -180 h 180403"/>
                <a:gd name="connsiteX14" fmla="*/ 42927 w 131638"/>
                <a:gd name="connsiteY14" fmla="*/ 102309 h 180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1638" h="180403">
                  <a:moveTo>
                    <a:pt x="68456" y="102309"/>
                  </a:moveTo>
                  <a:lnTo>
                    <a:pt x="68456" y="70781"/>
                  </a:lnTo>
                  <a:lnTo>
                    <a:pt x="107221" y="70781"/>
                  </a:lnTo>
                  <a:lnTo>
                    <a:pt x="107221" y="102309"/>
                  </a:lnTo>
                  <a:lnTo>
                    <a:pt x="127606" y="102309"/>
                  </a:lnTo>
                  <a:lnTo>
                    <a:pt x="127606" y="137171"/>
                  </a:lnTo>
                  <a:lnTo>
                    <a:pt x="107221" y="137171"/>
                  </a:lnTo>
                  <a:lnTo>
                    <a:pt x="107221" y="180224"/>
                  </a:lnTo>
                  <a:lnTo>
                    <a:pt x="68549" y="180224"/>
                  </a:lnTo>
                  <a:lnTo>
                    <a:pt x="68549" y="137171"/>
                  </a:lnTo>
                  <a:lnTo>
                    <a:pt x="-4033" y="137171"/>
                  </a:lnTo>
                  <a:lnTo>
                    <a:pt x="-4033" y="106405"/>
                  </a:lnTo>
                  <a:lnTo>
                    <a:pt x="60261" y="-180"/>
                  </a:lnTo>
                  <a:lnTo>
                    <a:pt x="104175" y="-180"/>
                  </a:lnTo>
                  <a:lnTo>
                    <a:pt x="42927" y="102309"/>
                  </a:lnTo>
                  <a:close/>
                </a:path>
              </a:pathLst>
            </a:custGeom>
            <a:solidFill>
              <a:srgbClr val="336933"/>
            </a:solidFill>
            <a:ln w="9525" cap="flat">
              <a:noFill/>
              <a:prstDash val="solid"/>
              <a:miter/>
            </a:ln>
          </p:spPr>
          <p:txBody>
            <a:bodyPr rtlCol="0" anchor="ctr"/>
            <a:lstStyle/>
            <a:p>
              <a:endParaRPr lang="en-US"/>
            </a:p>
          </p:txBody>
        </p:sp>
        <p:sp>
          <p:nvSpPr>
            <p:cNvPr id="2003" name="Freeform: Shape 2002">
              <a:extLst>
                <a:ext uri="{FF2B5EF4-FFF2-40B4-BE49-F238E27FC236}">
                  <a16:creationId xmlns:a16="http://schemas.microsoft.com/office/drawing/2014/main" id="{0B0E4328-9427-452C-BAE4-E1EFB6FC60D3}"/>
                </a:ext>
              </a:extLst>
            </p:cNvPr>
            <p:cNvSpPr/>
            <p:nvPr/>
          </p:nvSpPr>
          <p:spPr>
            <a:xfrm>
              <a:off x="9981262" y="2362669"/>
              <a:ext cx="63589" cy="90275"/>
            </a:xfrm>
            <a:custGeom>
              <a:avLst/>
              <a:gdLst>
                <a:gd name="connsiteX0" fmla="*/ 5776 w 48578"/>
                <a:gd name="connsiteY0" fmla="*/ 40115 h 68965"/>
                <a:gd name="connsiteX1" fmla="*/ -3270 w 48578"/>
                <a:gd name="connsiteY1" fmla="*/ 23351 h 68965"/>
                <a:gd name="connsiteX2" fmla="*/ 3683 w 48578"/>
                <a:gd name="connsiteY2" fmla="*/ 6397 h 68965"/>
                <a:gd name="connsiteX3" fmla="*/ 20542 w 48578"/>
                <a:gd name="connsiteY3" fmla="*/ -175 h 68965"/>
                <a:gd name="connsiteX4" fmla="*/ 37402 w 48578"/>
                <a:gd name="connsiteY4" fmla="*/ 6302 h 68965"/>
                <a:gd name="connsiteX5" fmla="*/ 44546 w 48578"/>
                <a:gd name="connsiteY5" fmla="*/ 21351 h 68965"/>
                <a:gd name="connsiteX6" fmla="*/ 37021 w 48578"/>
                <a:gd name="connsiteY6" fmla="*/ 42211 h 68965"/>
                <a:gd name="connsiteX7" fmla="*/ 21496 w 48578"/>
                <a:gd name="connsiteY7" fmla="*/ 68786 h 68965"/>
                <a:gd name="connsiteX8" fmla="*/ -4033 w 48578"/>
                <a:gd name="connsiteY8" fmla="*/ 68786 h 68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578" h="68965">
                  <a:moveTo>
                    <a:pt x="5776" y="40115"/>
                  </a:moveTo>
                  <a:cubicBezTo>
                    <a:pt x="65" y="36439"/>
                    <a:pt x="-3270" y="30114"/>
                    <a:pt x="-3270" y="23351"/>
                  </a:cubicBezTo>
                  <a:cubicBezTo>
                    <a:pt x="-3461" y="16970"/>
                    <a:pt x="-889" y="10807"/>
                    <a:pt x="3683" y="6397"/>
                  </a:cubicBezTo>
                  <a:cubicBezTo>
                    <a:pt x="8255" y="2063"/>
                    <a:pt x="14254" y="-299"/>
                    <a:pt x="20542" y="-175"/>
                  </a:cubicBezTo>
                  <a:cubicBezTo>
                    <a:pt x="26733" y="-252"/>
                    <a:pt x="32830" y="2063"/>
                    <a:pt x="37402" y="6302"/>
                  </a:cubicBezTo>
                  <a:cubicBezTo>
                    <a:pt x="41876" y="10016"/>
                    <a:pt x="44546" y="15522"/>
                    <a:pt x="44546" y="21351"/>
                  </a:cubicBezTo>
                  <a:cubicBezTo>
                    <a:pt x="43974" y="28857"/>
                    <a:pt x="41402" y="36077"/>
                    <a:pt x="37021" y="42211"/>
                  </a:cubicBezTo>
                  <a:lnTo>
                    <a:pt x="21496" y="68786"/>
                  </a:lnTo>
                  <a:lnTo>
                    <a:pt x="-4033" y="68786"/>
                  </a:lnTo>
                  <a:close/>
                </a:path>
              </a:pathLst>
            </a:custGeom>
            <a:solidFill>
              <a:srgbClr val="336933"/>
            </a:solidFill>
            <a:ln w="9525" cap="flat">
              <a:noFill/>
              <a:prstDash val="solid"/>
              <a:miter/>
            </a:ln>
          </p:spPr>
          <p:txBody>
            <a:bodyPr rtlCol="0" anchor="ctr"/>
            <a:lstStyle/>
            <a:p>
              <a:endParaRPr lang="en-US"/>
            </a:p>
          </p:txBody>
        </p:sp>
        <p:sp>
          <p:nvSpPr>
            <p:cNvPr id="2004" name="Freeform: Shape 2003">
              <a:extLst>
                <a:ext uri="{FF2B5EF4-FFF2-40B4-BE49-F238E27FC236}">
                  <a16:creationId xmlns:a16="http://schemas.microsoft.com/office/drawing/2014/main" id="{9A1197F6-6E26-445A-A194-E2040560AE21}"/>
                </a:ext>
              </a:extLst>
            </p:cNvPr>
            <p:cNvSpPr/>
            <p:nvPr/>
          </p:nvSpPr>
          <p:spPr>
            <a:xfrm>
              <a:off x="10068789" y="2183257"/>
              <a:ext cx="95631" cy="236148"/>
            </a:xfrm>
            <a:custGeom>
              <a:avLst/>
              <a:gdLst>
                <a:gd name="connsiteX0" fmla="*/ -4033 w 73056"/>
                <a:gd name="connsiteY0" fmla="*/ -180 h 180403"/>
                <a:gd name="connsiteX1" fmla="*/ 69023 w 73056"/>
                <a:gd name="connsiteY1" fmla="*/ -180 h 180403"/>
                <a:gd name="connsiteX2" fmla="*/ 69023 w 73056"/>
                <a:gd name="connsiteY2" fmla="*/ 180224 h 180403"/>
                <a:gd name="connsiteX3" fmla="*/ 30351 w 73056"/>
                <a:gd name="connsiteY3" fmla="*/ 180224 h 180403"/>
                <a:gd name="connsiteX4" fmla="*/ 30351 w 73056"/>
                <a:gd name="connsiteY4" fmla="*/ 34110 h 180403"/>
                <a:gd name="connsiteX5" fmla="*/ -4033 w 73056"/>
                <a:gd name="connsiteY5" fmla="*/ 34110 h 180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056" h="180403">
                  <a:moveTo>
                    <a:pt x="-4033" y="-180"/>
                  </a:moveTo>
                  <a:lnTo>
                    <a:pt x="69023" y="-180"/>
                  </a:lnTo>
                  <a:lnTo>
                    <a:pt x="69023" y="180224"/>
                  </a:lnTo>
                  <a:lnTo>
                    <a:pt x="30351" y="180224"/>
                  </a:lnTo>
                  <a:lnTo>
                    <a:pt x="30351" y="34110"/>
                  </a:lnTo>
                  <a:lnTo>
                    <a:pt x="-4033" y="34110"/>
                  </a:lnTo>
                  <a:close/>
                </a:path>
              </a:pathLst>
            </a:custGeom>
            <a:solidFill>
              <a:srgbClr val="336933"/>
            </a:solidFill>
            <a:ln w="9525" cap="flat">
              <a:noFill/>
              <a:prstDash val="solid"/>
              <a:miter/>
            </a:ln>
          </p:spPr>
          <p:txBody>
            <a:bodyPr rtlCol="0" anchor="ctr"/>
            <a:lstStyle/>
            <a:p>
              <a:endParaRPr lang="en-US"/>
            </a:p>
          </p:txBody>
        </p:sp>
        <p:sp>
          <p:nvSpPr>
            <p:cNvPr id="2005" name="Freeform: Shape 2004">
              <a:extLst>
                <a:ext uri="{FF2B5EF4-FFF2-40B4-BE49-F238E27FC236}">
                  <a16:creationId xmlns:a16="http://schemas.microsoft.com/office/drawing/2014/main" id="{73772B97-094C-4C27-827B-E0FF3F95187D}"/>
                </a:ext>
              </a:extLst>
            </p:cNvPr>
            <p:cNvSpPr/>
            <p:nvPr/>
          </p:nvSpPr>
          <p:spPr>
            <a:xfrm>
              <a:off x="10213546" y="2177772"/>
              <a:ext cx="195251" cy="244572"/>
            </a:xfrm>
            <a:custGeom>
              <a:avLst/>
              <a:gdLst>
                <a:gd name="connsiteX0" fmla="*/ 70548 w 149160"/>
                <a:gd name="connsiteY0" fmla="*/ 186509 h 186838"/>
                <a:gd name="connsiteX1" fmla="*/ 14542 w 149160"/>
                <a:gd name="connsiteY1" fmla="*/ 161078 h 186838"/>
                <a:gd name="connsiteX2" fmla="*/ 14542 w 149160"/>
                <a:gd name="connsiteY2" fmla="*/ 25251 h 186838"/>
                <a:gd name="connsiteX3" fmla="*/ 119507 w 149160"/>
                <a:gd name="connsiteY3" fmla="*/ 18203 h 186838"/>
                <a:gd name="connsiteX4" fmla="*/ 126553 w 149160"/>
                <a:gd name="connsiteY4" fmla="*/ 25251 h 186838"/>
                <a:gd name="connsiteX5" fmla="*/ 126553 w 149160"/>
                <a:gd name="connsiteY5" fmla="*/ 161078 h 186838"/>
                <a:gd name="connsiteX6" fmla="*/ 70548 w 149160"/>
                <a:gd name="connsiteY6" fmla="*/ 186509 h 186838"/>
                <a:gd name="connsiteX7" fmla="*/ 43972 w 149160"/>
                <a:gd name="connsiteY7" fmla="*/ 49921 h 186838"/>
                <a:gd name="connsiteX8" fmla="*/ 43972 w 149160"/>
                <a:gd name="connsiteY8" fmla="*/ 137265 h 186838"/>
                <a:gd name="connsiteX9" fmla="*/ 83598 w 149160"/>
                <a:gd name="connsiteY9" fmla="*/ 150753 h 186838"/>
                <a:gd name="connsiteX10" fmla="*/ 97123 w 149160"/>
                <a:gd name="connsiteY10" fmla="*/ 137265 h 186838"/>
                <a:gd name="connsiteX11" fmla="*/ 97123 w 149160"/>
                <a:gd name="connsiteY11" fmla="*/ 49921 h 186838"/>
                <a:gd name="connsiteX12" fmla="*/ 57497 w 149160"/>
                <a:gd name="connsiteY12" fmla="*/ 36434 h 186838"/>
                <a:gd name="connsiteX13" fmla="*/ 43972 w 149160"/>
                <a:gd name="connsiteY13" fmla="*/ 49921 h 18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160" h="186838">
                  <a:moveTo>
                    <a:pt x="70548" y="186509"/>
                  </a:moveTo>
                  <a:cubicBezTo>
                    <a:pt x="48833" y="187986"/>
                    <a:pt x="27783" y="178432"/>
                    <a:pt x="14542" y="161078"/>
                  </a:cubicBezTo>
                  <a:cubicBezTo>
                    <a:pt x="-10224" y="119196"/>
                    <a:pt x="-10224" y="67133"/>
                    <a:pt x="14542" y="25251"/>
                  </a:cubicBezTo>
                  <a:cubicBezTo>
                    <a:pt x="41591" y="-5677"/>
                    <a:pt x="88551" y="-8839"/>
                    <a:pt x="119507" y="18203"/>
                  </a:cubicBezTo>
                  <a:cubicBezTo>
                    <a:pt x="121982" y="20393"/>
                    <a:pt x="124363" y="22746"/>
                    <a:pt x="126553" y="25251"/>
                  </a:cubicBezTo>
                  <a:cubicBezTo>
                    <a:pt x="151319" y="67133"/>
                    <a:pt x="151319" y="119196"/>
                    <a:pt x="126553" y="161078"/>
                  </a:cubicBezTo>
                  <a:cubicBezTo>
                    <a:pt x="113317" y="178432"/>
                    <a:pt x="92267" y="187986"/>
                    <a:pt x="70548" y="186509"/>
                  </a:cubicBezTo>
                  <a:close/>
                  <a:moveTo>
                    <a:pt x="43972" y="49921"/>
                  </a:moveTo>
                  <a:cubicBezTo>
                    <a:pt x="32545" y="77915"/>
                    <a:pt x="32545" y="109271"/>
                    <a:pt x="43972" y="137265"/>
                  </a:cubicBezTo>
                  <a:cubicBezTo>
                    <a:pt x="51214" y="151943"/>
                    <a:pt x="68929" y="157982"/>
                    <a:pt x="83598" y="150753"/>
                  </a:cubicBezTo>
                  <a:cubicBezTo>
                    <a:pt x="89505" y="147866"/>
                    <a:pt x="94267" y="143123"/>
                    <a:pt x="97123" y="137265"/>
                  </a:cubicBezTo>
                  <a:cubicBezTo>
                    <a:pt x="108555" y="109271"/>
                    <a:pt x="108555" y="77915"/>
                    <a:pt x="97123" y="49921"/>
                  </a:cubicBezTo>
                  <a:cubicBezTo>
                    <a:pt x="89886" y="35243"/>
                    <a:pt x="72166" y="29204"/>
                    <a:pt x="57497" y="36434"/>
                  </a:cubicBezTo>
                  <a:cubicBezTo>
                    <a:pt x="51595" y="39319"/>
                    <a:pt x="46833" y="44063"/>
                    <a:pt x="43972" y="49921"/>
                  </a:cubicBezTo>
                  <a:close/>
                </a:path>
              </a:pathLst>
            </a:custGeom>
            <a:solidFill>
              <a:srgbClr val="336933"/>
            </a:solidFill>
            <a:ln w="9525" cap="flat">
              <a:noFill/>
              <a:prstDash val="solid"/>
              <a:miter/>
            </a:ln>
          </p:spPr>
          <p:txBody>
            <a:bodyPr rtlCol="0" anchor="ctr"/>
            <a:lstStyle/>
            <a:p>
              <a:endParaRPr lang="en-US"/>
            </a:p>
          </p:txBody>
        </p:sp>
        <p:sp>
          <p:nvSpPr>
            <p:cNvPr id="2006" name="Freeform: Shape 2005">
              <a:extLst>
                <a:ext uri="{FF2B5EF4-FFF2-40B4-BE49-F238E27FC236}">
                  <a16:creationId xmlns:a16="http://schemas.microsoft.com/office/drawing/2014/main" id="{5B19868C-82A6-4ADF-A158-B7AADCF9AA49}"/>
                </a:ext>
              </a:extLst>
            </p:cNvPr>
            <p:cNvSpPr/>
            <p:nvPr/>
          </p:nvSpPr>
          <p:spPr>
            <a:xfrm>
              <a:off x="10446704" y="2177770"/>
              <a:ext cx="195374" cy="244580"/>
            </a:xfrm>
            <a:custGeom>
              <a:avLst/>
              <a:gdLst>
                <a:gd name="connsiteX0" fmla="*/ 70549 w 149254"/>
                <a:gd name="connsiteY0" fmla="*/ 186511 h 186844"/>
                <a:gd name="connsiteX1" fmla="*/ 14538 w 149254"/>
                <a:gd name="connsiteY1" fmla="*/ 161080 h 186844"/>
                <a:gd name="connsiteX2" fmla="*/ 14538 w 149254"/>
                <a:gd name="connsiteY2" fmla="*/ 25253 h 186844"/>
                <a:gd name="connsiteX3" fmla="*/ 119602 w 149254"/>
                <a:gd name="connsiteY3" fmla="*/ 18252 h 186844"/>
                <a:gd name="connsiteX4" fmla="*/ 126648 w 149254"/>
                <a:gd name="connsiteY4" fmla="*/ 25253 h 186844"/>
                <a:gd name="connsiteX5" fmla="*/ 126648 w 149254"/>
                <a:gd name="connsiteY5" fmla="*/ 161080 h 186844"/>
                <a:gd name="connsiteX6" fmla="*/ 70549 w 149254"/>
                <a:gd name="connsiteY6" fmla="*/ 186511 h 186844"/>
                <a:gd name="connsiteX7" fmla="*/ 43974 w 149254"/>
                <a:gd name="connsiteY7" fmla="*/ 49923 h 186844"/>
                <a:gd name="connsiteX8" fmla="*/ 43974 w 149254"/>
                <a:gd name="connsiteY8" fmla="*/ 137267 h 186844"/>
                <a:gd name="connsiteX9" fmla="*/ 83785 w 149254"/>
                <a:gd name="connsiteY9" fmla="*/ 150688 h 186844"/>
                <a:gd name="connsiteX10" fmla="*/ 97217 w 149254"/>
                <a:gd name="connsiteY10" fmla="*/ 137267 h 186844"/>
                <a:gd name="connsiteX11" fmla="*/ 97217 w 149254"/>
                <a:gd name="connsiteY11" fmla="*/ 49923 h 186844"/>
                <a:gd name="connsiteX12" fmla="*/ 57401 w 149254"/>
                <a:gd name="connsiteY12" fmla="*/ 36502 h 186844"/>
                <a:gd name="connsiteX13" fmla="*/ 43974 w 149254"/>
                <a:gd name="connsiteY13" fmla="*/ 49923 h 186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254" h="186844">
                  <a:moveTo>
                    <a:pt x="70549" y="186511"/>
                  </a:moveTo>
                  <a:cubicBezTo>
                    <a:pt x="48829" y="187988"/>
                    <a:pt x="27779" y="178434"/>
                    <a:pt x="14538" y="161080"/>
                  </a:cubicBezTo>
                  <a:cubicBezTo>
                    <a:pt x="-10223" y="119198"/>
                    <a:pt x="-10223" y="67135"/>
                    <a:pt x="14538" y="25253"/>
                  </a:cubicBezTo>
                  <a:cubicBezTo>
                    <a:pt x="41592" y="-5703"/>
                    <a:pt x="88645" y="-8837"/>
                    <a:pt x="119602" y="18252"/>
                  </a:cubicBezTo>
                  <a:cubicBezTo>
                    <a:pt x="122173" y="20424"/>
                    <a:pt x="124457" y="22767"/>
                    <a:pt x="126648" y="25253"/>
                  </a:cubicBezTo>
                  <a:cubicBezTo>
                    <a:pt x="151414" y="67135"/>
                    <a:pt x="151414" y="119198"/>
                    <a:pt x="126648" y="161080"/>
                  </a:cubicBezTo>
                  <a:cubicBezTo>
                    <a:pt x="113411" y="178444"/>
                    <a:pt x="92361" y="188007"/>
                    <a:pt x="70549" y="186511"/>
                  </a:cubicBezTo>
                  <a:close/>
                  <a:moveTo>
                    <a:pt x="43974" y="49923"/>
                  </a:moveTo>
                  <a:cubicBezTo>
                    <a:pt x="32639" y="77945"/>
                    <a:pt x="32639" y="109245"/>
                    <a:pt x="43974" y="137267"/>
                  </a:cubicBezTo>
                  <a:cubicBezTo>
                    <a:pt x="51308" y="151974"/>
                    <a:pt x="69116" y="157974"/>
                    <a:pt x="83785" y="150688"/>
                  </a:cubicBezTo>
                  <a:cubicBezTo>
                    <a:pt x="89599" y="147802"/>
                    <a:pt x="94361" y="143087"/>
                    <a:pt x="97217" y="137267"/>
                  </a:cubicBezTo>
                  <a:cubicBezTo>
                    <a:pt x="108551" y="109245"/>
                    <a:pt x="108551" y="77945"/>
                    <a:pt x="97217" y="49923"/>
                  </a:cubicBezTo>
                  <a:cubicBezTo>
                    <a:pt x="89882" y="35216"/>
                    <a:pt x="72070" y="29215"/>
                    <a:pt x="57401" y="36502"/>
                  </a:cubicBezTo>
                  <a:cubicBezTo>
                    <a:pt x="51592" y="39388"/>
                    <a:pt x="46829" y="44103"/>
                    <a:pt x="43974" y="49923"/>
                  </a:cubicBezTo>
                  <a:close/>
                </a:path>
              </a:pathLst>
            </a:custGeom>
            <a:solidFill>
              <a:srgbClr val="336933"/>
            </a:solidFill>
            <a:ln w="9525" cap="flat">
              <a:noFill/>
              <a:prstDash val="solid"/>
              <a:miter/>
            </a:ln>
          </p:spPr>
          <p:txBody>
            <a:bodyPr rtlCol="0" anchor="ctr"/>
            <a:lstStyle/>
            <a:p>
              <a:endParaRPr lang="en-US"/>
            </a:p>
          </p:txBody>
        </p:sp>
        <p:sp>
          <p:nvSpPr>
            <p:cNvPr id="2007" name="Freeform: Shape 2006">
              <a:extLst>
                <a:ext uri="{FF2B5EF4-FFF2-40B4-BE49-F238E27FC236}">
                  <a16:creationId xmlns:a16="http://schemas.microsoft.com/office/drawing/2014/main" id="{6861042C-5BC1-41FA-9E82-6E4931E0CE6C}"/>
                </a:ext>
              </a:extLst>
            </p:cNvPr>
            <p:cNvSpPr/>
            <p:nvPr/>
          </p:nvSpPr>
          <p:spPr>
            <a:xfrm>
              <a:off x="10679579" y="2336243"/>
              <a:ext cx="27089" cy="97127"/>
            </a:xfrm>
            <a:custGeom>
              <a:avLst/>
              <a:gdLst>
                <a:gd name="connsiteX0" fmla="*/ 9229 w 20694"/>
                <a:gd name="connsiteY0" fmla="*/ 16965 h 74199"/>
                <a:gd name="connsiteX1" fmla="*/ 9229 w 20694"/>
                <a:gd name="connsiteY1" fmla="*/ 56875 h 74199"/>
                <a:gd name="connsiteX2" fmla="*/ 16661 w 20694"/>
                <a:gd name="connsiteY2" fmla="*/ 74020 h 74199"/>
                <a:gd name="connsiteX3" fmla="*/ 6564 w 20694"/>
                <a:gd name="connsiteY3" fmla="*/ 74020 h 74199"/>
                <a:gd name="connsiteX4" fmla="*/ -1249 w 20694"/>
                <a:gd name="connsiteY4" fmla="*/ 57065 h 74199"/>
                <a:gd name="connsiteX5" fmla="*/ -1249 w 20694"/>
                <a:gd name="connsiteY5" fmla="*/ 16679 h 74199"/>
                <a:gd name="connsiteX6" fmla="*/ 6564 w 20694"/>
                <a:gd name="connsiteY6" fmla="*/ -180 h 74199"/>
                <a:gd name="connsiteX7" fmla="*/ 16661 w 20694"/>
                <a:gd name="connsiteY7" fmla="*/ -180 h 74199"/>
                <a:gd name="connsiteX8" fmla="*/ 9229 w 20694"/>
                <a:gd name="connsiteY8" fmla="*/ 16965 h 74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94" h="74199">
                  <a:moveTo>
                    <a:pt x="9229" y="16965"/>
                  </a:moveTo>
                  <a:cubicBezTo>
                    <a:pt x="5513" y="30014"/>
                    <a:pt x="5513" y="43825"/>
                    <a:pt x="9229" y="56875"/>
                  </a:cubicBezTo>
                  <a:cubicBezTo>
                    <a:pt x="10848" y="62923"/>
                    <a:pt x="13327" y="68705"/>
                    <a:pt x="16661" y="74020"/>
                  </a:cubicBezTo>
                  <a:lnTo>
                    <a:pt x="6564" y="74020"/>
                  </a:lnTo>
                  <a:cubicBezTo>
                    <a:pt x="3039" y="68838"/>
                    <a:pt x="374" y="63114"/>
                    <a:pt x="-1249" y="57065"/>
                  </a:cubicBezTo>
                  <a:cubicBezTo>
                    <a:pt x="-4961" y="43854"/>
                    <a:pt x="-4961" y="29890"/>
                    <a:pt x="-1249" y="16679"/>
                  </a:cubicBezTo>
                  <a:cubicBezTo>
                    <a:pt x="374" y="10659"/>
                    <a:pt x="3039" y="4963"/>
                    <a:pt x="6564" y="-180"/>
                  </a:cubicBezTo>
                  <a:lnTo>
                    <a:pt x="16661" y="-180"/>
                  </a:lnTo>
                  <a:cubicBezTo>
                    <a:pt x="13327" y="5135"/>
                    <a:pt x="10848" y="10916"/>
                    <a:pt x="9229" y="16965"/>
                  </a:cubicBezTo>
                  <a:close/>
                </a:path>
              </a:pathLst>
            </a:custGeom>
            <a:solidFill>
              <a:srgbClr val="669940"/>
            </a:solidFill>
            <a:ln w="9525" cap="flat">
              <a:noFill/>
              <a:prstDash val="solid"/>
              <a:miter/>
            </a:ln>
          </p:spPr>
          <p:txBody>
            <a:bodyPr rtlCol="0" anchor="ctr"/>
            <a:lstStyle/>
            <a:p>
              <a:endParaRPr lang="en-US"/>
            </a:p>
          </p:txBody>
        </p:sp>
        <p:sp>
          <p:nvSpPr>
            <p:cNvPr id="2008" name="Freeform: Shape 2007">
              <a:extLst>
                <a:ext uri="{FF2B5EF4-FFF2-40B4-BE49-F238E27FC236}">
                  <a16:creationId xmlns:a16="http://schemas.microsoft.com/office/drawing/2014/main" id="{3D516C45-7FBF-4EA2-8CB7-9685955FFF5C}"/>
                </a:ext>
              </a:extLst>
            </p:cNvPr>
            <p:cNvSpPr/>
            <p:nvPr/>
          </p:nvSpPr>
          <p:spPr>
            <a:xfrm>
              <a:off x="10713015" y="2339976"/>
              <a:ext cx="60480" cy="79943"/>
            </a:xfrm>
            <a:custGeom>
              <a:avLst/>
              <a:gdLst>
                <a:gd name="connsiteX0" fmla="*/ 30167 w 46203"/>
                <a:gd name="connsiteY0" fmla="*/ 10398 h 61072"/>
                <a:gd name="connsiteX1" fmla="*/ 23214 w 46203"/>
                <a:gd name="connsiteY1" fmla="*/ 9351 h 61072"/>
                <a:gd name="connsiteX2" fmla="*/ 11117 w 46203"/>
                <a:gd name="connsiteY2" fmla="*/ 14780 h 61072"/>
                <a:gd name="connsiteX3" fmla="*/ 7215 w 46203"/>
                <a:gd name="connsiteY3" fmla="*/ 29544 h 61072"/>
                <a:gd name="connsiteX4" fmla="*/ 13596 w 46203"/>
                <a:gd name="connsiteY4" fmla="*/ 23543 h 61072"/>
                <a:gd name="connsiteX5" fmla="*/ 23121 w 46203"/>
                <a:gd name="connsiteY5" fmla="*/ 21543 h 61072"/>
                <a:gd name="connsiteX6" fmla="*/ 42171 w 46203"/>
                <a:gd name="connsiteY6" fmla="*/ 38631 h 61072"/>
                <a:gd name="connsiteX7" fmla="*/ 42171 w 46203"/>
                <a:gd name="connsiteY7" fmla="*/ 40593 h 61072"/>
                <a:gd name="connsiteX8" fmla="*/ 39501 w 46203"/>
                <a:gd name="connsiteY8" fmla="*/ 51356 h 61072"/>
                <a:gd name="connsiteX9" fmla="*/ 31981 w 46203"/>
                <a:gd name="connsiteY9" fmla="*/ 58404 h 61072"/>
                <a:gd name="connsiteX10" fmla="*/ 20739 w 46203"/>
                <a:gd name="connsiteY10" fmla="*/ 60881 h 61072"/>
                <a:gd name="connsiteX11" fmla="*/ 7498 w 46203"/>
                <a:gd name="connsiteY11" fmla="*/ 57357 h 61072"/>
                <a:gd name="connsiteX12" fmla="*/ -1073 w 46203"/>
                <a:gd name="connsiteY12" fmla="*/ 47260 h 61072"/>
                <a:gd name="connsiteX13" fmla="*/ -4027 w 46203"/>
                <a:gd name="connsiteY13" fmla="*/ 31449 h 61072"/>
                <a:gd name="connsiteX14" fmla="*/ -790 w 46203"/>
                <a:gd name="connsiteY14" fmla="*/ 14780 h 61072"/>
                <a:gd name="connsiteX15" fmla="*/ 8735 w 46203"/>
                <a:gd name="connsiteY15" fmla="*/ 3731 h 61072"/>
                <a:gd name="connsiteX16" fmla="*/ 22646 w 46203"/>
                <a:gd name="connsiteY16" fmla="*/ -174 h 61072"/>
                <a:gd name="connsiteX17" fmla="*/ 32171 w 46203"/>
                <a:gd name="connsiteY17" fmla="*/ 1064 h 61072"/>
                <a:gd name="connsiteX18" fmla="*/ 40743 w 46203"/>
                <a:gd name="connsiteY18" fmla="*/ 4493 h 61072"/>
                <a:gd name="connsiteX19" fmla="*/ 36455 w 46203"/>
                <a:gd name="connsiteY19" fmla="*/ 13066 h 61072"/>
                <a:gd name="connsiteX20" fmla="*/ 30167 w 46203"/>
                <a:gd name="connsiteY20" fmla="*/ 10398 h 61072"/>
                <a:gd name="connsiteX21" fmla="*/ 12070 w 46203"/>
                <a:gd name="connsiteY21" fmla="*/ 33449 h 61072"/>
                <a:gd name="connsiteX22" fmla="*/ 8926 w 46203"/>
                <a:gd name="connsiteY22" fmla="*/ 41069 h 61072"/>
                <a:gd name="connsiteX23" fmla="*/ 10070 w 46203"/>
                <a:gd name="connsiteY23" fmla="*/ 46022 h 61072"/>
                <a:gd name="connsiteX24" fmla="*/ 13977 w 46203"/>
                <a:gd name="connsiteY24" fmla="*/ 49832 h 61072"/>
                <a:gd name="connsiteX25" fmla="*/ 28739 w 46203"/>
                <a:gd name="connsiteY25" fmla="*/ 48594 h 61072"/>
                <a:gd name="connsiteX26" fmla="*/ 31790 w 46203"/>
                <a:gd name="connsiteY26" fmla="*/ 40688 h 61072"/>
                <a:gd name="connsiteX27" fmla="*/ 28837 w 46203"/>
                <a:gd name="connsiteY27" fmla="*/ 33163 h 61072"/>
                <a:gd name="connsiteX28" fmla="*/ 20832 w 46203"/>
                <a:gd name="connsiteY28" fmla="*/ 30401 h 61072"/>
                <a:gd name="connsiteX29" fmla="*/ 12070 w 46203"/>
                <a:gd name="connsiteY29" fmla="*/ 33449 h 61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6203" h="61072">
                  <a:moveTo>
                    <a:pt x="30167" y="10398"/>
                  </a:moveTo>
                  <a:cubicBezTo>
                    <a:pt x="27883" y="9722"/>
                    <a:pt x="25595" y="9370"/>
                    <a:pt x="23214" y="9351"/>
                  </a:cubicBezTo>
                  <a:cubicBezTo>
                    <a:pt x="18549" y="9036"/>
                    <a:pt x="13977" y="11065"/>
                    <a:pt x="11117" y="14780"/>
                  </a:cubicBezTo>
                  <a:cubicBezTo>
                    <a:pt x="8168" y="19114"/>
                    <a:pt x="6833" y="24324"/>
                    <a:pt x="7215" y="29544"/>
                  </a:cubicBezTo>
                  <a:cubicBezTo>
                    <a:pt x="8735" y="26972"/>
                    <a:pt x="10926" y="24886"/>
                    <a:pt x="13596" y="23543"/>
                  </a:cubicBezTo>
                  <a:cubicBezTo>
                    <a:pt x="16549" y="22133"/>
                    <a:pt x="19786" y="21447"/>
                    <a:pt x="23121" y="21543"/>
                  </a:cubicBezTo>
                  <a:cubicBezTo>
                    <a:pt x="33120" y="21000"/>
                    <a:pt x="41599" y="28658"/>
                    <a:pt x="42171" y="38631"/>
                  </a:cubicBezTo>
                  <a:cubicBezTo>
                    <a:pt x="42171" y="39288"/>
                    <a:pt x="42171" y="39945"/>
                    <a:pt x="42171" y="40593"/>
                  </a:cubicBezTo>
                  <a:cubicBezTo>
                    <a:pt x="42171" y="44346"/>
                    <a:pt x="41315" y="48051"/>
                    <a:pt x="39501" y="51356"/>
                  </a:cubicBezTo>
                  <a:cubicBezTo>
                    <a:pt x="37692" y="54356"/>
                    <a:pt x="35120" y="56795"/>
                    <a:pt x="31981" y="58404"/>
                  </a:cubicBezTo>
                  <a:cubicBezTo>
                    <a:pt x="28455" y="60090"/>
                    <a:pt x="24646" y="60938"/>
                    <a:pt x="20739" y="60881"/>
                  </a:cubicBezTo>
                  <a:cubicBezTo>
                    <a:pt x="16070" y="61024"/>
                    <a:pt x="11498" y="59795"/>
                    <a:pt x="7498" y="57357"/>
                  </a:cubicBezTo>
                  <a:cubicBezTo>
                    <a:pt x="3689" y="54909"/>
                    <a:pt x="736" y="51394"/>
                    <a:pt x="-1073" y="47260"/>
                  </a:cubicBezTo>
                  <a:cubicBezTo>
                    <a:pt x="-3171" y="42250"/>
                    <a:pt x="-4120" y="36868"/>
                    <a:pt x="-4027" y="31449"/>
                  </a:cubicBezTo>
                  <a:cubicBezTo>
                    <a:pt x="-4120" y="25724"/>
                    <a:pt x="-2980" y="20047"/>
                    <a:pt x="-790" y="14780"/>
                  </a:cubicBezTo>
                  <a:cubicBezTo>
                    <a:pt x="1215" y="10256"/>
                    <a:pt x="4545" y="6417"/>
                    <a:pt x="8735" y="3731"/>
                  </a:cubicBezTo>
                  <a:cubicBezTo>
                    <a:pt x="12833" y="1074"/>
                    <a:pt x="17693" y="-279"/>
                    <a:pt x="22646" y="-174"/>
                  </a:cubicBezTo>
                  <a:cubicBezTo>
                    <a:pt x="25883" y="-174"/>
                    <a:pt x="29027" y="245"/>
                    <a:pt x="32171" y="1064"/>
                  </a:cubicBezTo>
                  <a:cubicBezTo>
                    <a:pt x="35218" y="1788"/>
                    <a:pt x="38073" y="2940"/>
                    <a:pt x="40743" y="4493"/>
                  </a:cubicBezTo>
                  <a:lnTo>
                    <a:pt x="36455" y="13066"/>
                  </a:lnTo>
                  <a:cubicBezTo>
                    <a:pt x="34552" y="11751"/>
                    <a:pt x="32455" y="10846"/>
                    <a:pt x="30167" y="10398"/>
                  </a:cubicBezTo>
                  <a:close/>
                  <a:moveTo>
                    <a:pt x="12070" y="33449"/>
                  </a:moveTo>
                  <a:cubicBezTo>
                    <a:pt x="9880" y="35382"/>
                    <a:pt x="8735" y="38183"/>
                    <a:pt x="8926" y="41069"/>
                  </a:cubicBezTo>
                  <a:cubicBezTo>
                    <a:pt x="8833" y="42793"/>
                    <a:pt x="9214" y="44508"/>
                    <a:pt x="10070" y="46022"/>
                  </a:cubicBezTo>
                  <a:cubicBezTo>
                    <a:pt x="11024" y="47632"/>
                    <a:pt x="12358" y="48946"/>
                    <a:pt x="13977" y="49832"/>
                  </a:cubicBezTo>
                  <a:cubicBezTo>
                    <a:pt x="18739" y="52251"/>
                    <a:pt x="24455" y="51765"/>
                    <a:pt x="28739" y="48594"/>
                  </a:cubicBezTo>
                  <a:cubicBezTo>
                    <a:pt x="30836" y="46508"/>
                    <a:pt x="31883" y="43631"/>
                    <a:pt x="31790" y="40688"/>
                  </a:cubicBezTo>
                  <a:cubicBezTo>
                    <a:pt x="31981" y="37868"/>
                    <a:pt x="30836" y="35106"/>
                    <a:pt x="28837" y="33163"/>
                  </a:cubicBezTo>
                  <a:cubicBezTo>
                    <a:pt x="26646" y="31220"/>
                    <a:pt x="23786" y="30220"/>
                    <a:pt x="20832" y="30401"/>
                  </a:cubicBezTo>
                  <a:cubicBezTo>
                    <a:pt x="17595" y="30239"/>
                    <a:pt x="14451" y="31334"/>
                    <a:pt x="12070" y="33449"/>
                  </a:cubicBezTo>
                  <a:close/>
                </a:path>
              </a:pathLst>
            </a:custGeom>
            <a:solidFill>
              <a:srgbClr val="669940"/>
            </a:solidFill>
            <a:ln w="9525" cap="flat">
              <a:noFill/>
              <a:prstDash val="solid"/>
              <a:miter/>
            </a:ln>
          </p:spPr>
          <p:txBody>
            <a:bodyPr rtlCol="0" anchor="ctr"/>
            <a:lstStyle/>
            <a:p>
              <a:endParaRPr lang="en-US"/>
            </a:p>
          </p:txBody>
        </p:sp>
        <p:sp>
          <p:nvSpPr>
            <p:cNvPr id="2009" name="Freeform: Shape 2008">
              <a:extLst>
                <a:ext uri="{FF2B5EF4-FFF2-40B4-BE49-F238E27FC236}">
                  <a16:creationId xmlns:a16="http://schemas.microsoft.com/office/drawing/2014/main" id="{C45709D7-6207-4884-B86E-4EE3CF7F19CC}"/>
                </a:ext>
              </a:extLst>
            </p:cNvPr>
            <p:cNvSpPr/>
            <p:nvPr/>
          </p:nvSpPr>
          <p:spPr>
            <a:xfrm>
              <a:off x="10786213" y="2380506"/>
              <a:ext cx="28053" cy="10223"/>
            </a:xfrm>
            <a:custGeom>
              <a:avLst/>
              <a:gdLst>
                <a:gd name="connsiteX0" fmla="*/ -4033 w 21431"/>
                <a:gd name="connsiteY0" fmla="*/ -180 h 7810"/>
                <a:gd name="connsiteX1" fmla="*/ 17398 w 21431"/>
                <a:gd name="connsiteY1" fmla="*/ -180 h 7810"/>
                <a:gd name="connsiteX2" fmla="*/ 17398 w 21431"/>
                <a:gd name="connsiteY2" fmla="*/ 7631 h 7810"/>
                <a:gd name="connsiteX3" fmla="*/ -4033 w 21431"/>
                <a:gd name="connsiteY3" fmla="*/ 7631 h 7810"/>
              </a:gdLst>
              <a:ahLst/>
              <a:cxnLst>
                <a:cxn ang="0">
                  <a:pos x="connsiteX0" y="connsiteY0"/>
                </a:cxn>
                <a:cxn ang="0">
                  <a:pos x="connsiteX1" y="connsiteY1"/>
                </a:cxn>
                <a:cxn ang="0">
                  <a:pos x="connsiteX2" y="connsiteY2"/>
                </a:cxn>
                <a:cxn ang="0">
                  <a:pos x="connsiteX3" y="connsiteY3"/>
                </a:cxn>
              </a:cxnLst>
              <a:rect l="l" t="t" r="r" b="b"/>
              <a:pathLst>
                <a:path w="21431" h="7810">
                  <a:moveTo>
                    <a:pt x="-4033" y="-180"/>
                  </a:moveTo>
                  <a:lnTo>
                    <a:pt x="17398" y="-180"/>
                  </a:lnTo>
                  <a:lnTo>
                    <a:pt x="17398" y="7631"/>
                  </a:lnTo>
                  <a:lnTo>
                    <a:pt x="-4033" y="7631"/>
                  </a:lnTo>
                  <a:close/>
                </a:path>
              </a:pathLst>
            </a:custGeom>
            <a:solidFill>
              <a:srgbClr val="669940"/>
            </a:solidFill>
            <a:ln w="9525" cap="flat">
              <a:noFill/>
              <a:prstDash val="solid"/>
              <a:miter/>
            </a:ln>
          </p:spPr>
          <p:txBody>
            <a:bodyPr rtlCol="0" anchor="ctr"/>
            <a:lstStyle/>
            <a:p>
              <a:endParaRPr lang="en-US"/>
            </a:p>
          </p:txBody>
        </p:sp>
        <p:sp>
          <p:nvSpPr>
            <p:cNvPr id="2010" name="Freeform: Shape 2009">
              <a:extLst>
                <a:ext uri="{FF2B5EF4-FFF2-40B4-BE49-F238E27FC236}">
                  <a16:creationId xmlns:a16="http://schemas.microsoft.com/office/drawing/2014/main" id="{A0A87F35-D337-4697-890C-495DEE7A4B93}"/>
                </a:ext>
              </a:extLst>
            </p:cNvPr>
            <p:cNvSpPr/>
            <p:nvPr/>
          </p:nvSpPr>
          <p:spPr>
            <a:xfrm>
              <a:off x="10825701" y="2340217"/>
              <a:ext cx="60140" cy="79942"/>
            </a:xfrm>
            <a:custGeom>
              <a:avLst/>
              <a:gdLst>
                <a:gd name="connsiteX0" fmla="*/ 8185 w 45943"/>
                <a:gd name="connsiteY0" fmla="*/ 50504 h 61071"/>
                <a:gd name="connsiteX1" fmla="*/ 15045 w 45943"/>
                <a:gd name="connsiteY1" fmla="*/ 51457 h 61071"/>
                <a:gd name="connsiteX2" fmla="*/ 27142 w 45943"/>
                <a:gd name="connsiteY2" fmla="*/ 46123 h 61071"/>
                <a:gd name="connsiteX3" fmla="*/ 30951 w 45943"/>
                <a:gd name="connsiteY3" fmla="*/ 31359 h 61071"/>
                <a:gd name="connsiteX4" fmla="*/ 24668 w 45943"/>
                <a:gd name="connsiteY4" fmla="*/ 37265 h 61071"/>
                <a:gd name="connsiteX5" fmla="*/ 15143 w 45943"/>
                <a:gd name="connsiteY5" fmla="*/ 39360 h 61071"/>
                <a:gd name="connsiteX6" fmla="*/ 1139 w 45943"/>
                <a:gd name="connsiteY6" fmla="*/ 34121 h 61071"/>
                <a:gd name="connsiteX7" fmla="*/ -4005 w 45943"/>
                <a:gd name="connsiteY7" fmla="*/ 20119 h 61071"/>
                <a:gd name="connsiteX8" fmla="*/ -1340 w 45943"/>
                <a:gd name="connsiteY8" fmla="*/ 9356 h 61071"/>
                <a:gd name="connsiteX9" fmla="*/ 5994 w 45943"/>
                <a:gd name="connsiteY9" fmla="*/ 2308 h 61071"/>
                <a:gd name="connsiteX10" fmla="*/ 17236 w 45943"/>
                <a:gd name="connsiteY10" fmla="*/ -169 h 61071"/>
                <a:gd name="connsiteX11" fmla="*/ 30477 w 45943"/>
                <a:gd name="connsiteY11" fmla="*/ 3356 h 61071"/>
                <a:gd name="connsiteX12" fmla="*/ 38955 w 45943"/>
                <a:gd name="connsiteY12" fmla="*/ 13452 h 61071"/>
                <a:gd name="connsiteX13" fmla="*/ 41904 w 45943"/>
                <a:gd name="connsiteY13" fmla="*/ 29168 h 61071"/>
                <a:gd name="connsiteX14" fmla="*/ 38667 w 45943"/>
                <a:gd name="connsiteY14" fmla="*/ 45837 h 61071"/>
                <a:gd name="connsiteX15" fmla="*/ 29142 w 45943"/>
                <a:gd name="connsiteY15" fmla="*/ 56981 h 61071"/>
                <a:gd name="connsiteX16" fmla="*/ 15329 w 45943"/>
                <a:gd name="connsiteY16" fmla="*/ 60886 h 61071"/>
                <a:gd name="connsiteX17" fmla="*/ -2861 w 45943"/>
                <a:gd name="connsiteY17" fmla="*/ 56124 h 61071"/>
                <a:gd name="connsiteX18" fmla="*/ 1613 w 45943"/>
                <a:gd name="connsiteY18" fmla="*/ 47647 h 61071"/>
                <a:gd name="connsiteX19" fmla="*/ 8185 w 45943"/>
                <a:gd name="connsiteY19" fmla="*/ 50504 h 61071"/>
                <a:gd name="connsiteX20" fmla="*/ 9710 w 45943"/>
                <a:gd name="connsiteY20" fmla="*/ 12404 h 61071"/>
                <a:gd name="connsiteX21" fmla="*/ 6664 w 45943"/>
                <a:gd name="connsiteY21" fmla="*/ 20215 h 61071"/>
                <a:gd name="connsiteX22" fmla="*/ 9520 w 45943"/>
                <a:gd name="connsiteY22" fmla="*/ 27835 h 61071"/>
                <a:gd name="connsiteX23" fmla="*/ 17524 w 45943"/>
                <a:gd name="connsiteY23" fmla="*/ 30502 h 61071"/>
                <a:gd name="connsiteX24" fmla="*/ 26188 w 45943"/>
                <a:gd name="connsiteY24" fmla="*/ 27454 h 61071"/>
                <a:gd name="connsiteX25" fmla="*/ 26188 w 45943"/>
                <a:gd name="connsiteY25" fmla="*/ 12690 h 61071"/>
                <a:gd name="connsiteX26" fmla="*/ 17710 w 45943"/>
                <a:gd name="connsiteY26" fmla="*/ 9642 h 61071"/>
                <a:gd name="connsiteX27" fmla="*/ 9710 w 45943"/>
                <a:gd name="connsiteY27" fmla="*/ 12309 h 6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5943" h="61071">
                  <a:moveTo>
                    <a:pt x="8185" y="50504"/>
                  </a:moveTo>
                  <a:cubicBezTo>
                    <a:pt x="10380" y="51095"/>
                    <a:pt x="12761" y="51419"/>
                    <a:pt x="15045" y="51457"/>
                  </a:cubicBezTo>
                  <a:cubicBezTo>
                    <a:pt x="19714" y="51761"/>
                    <a:pt x="24189" y="49771"/>
                    <a:pt x="27142" y="46123"/>
                  </a:cubicBezTo>
                  <a:cubicBezTo>
                    <a:pt x="30095" y="41779"/>
                    <a:pt x="31430" y="36569"/>
                    <a:pt x="30951" y="31359"/>
                  </a:cubicBezTo>
                  <a:cubicBezTo>
                    <a:pt x="29523" y="33902"/>
                    <a:pt x="27333" y="35950"/>
                    <a:pt x="24668" y="37265"/>
                  </a:cubicBezTo>
                  <a:cubicBezTo>
                    <a:pt x="21714" y="38750"/>
                    <a:pt x="18473" y="39474"/>
                    <a:pt x="15143" y="39360"/>
                  </a:cubicBezTo>
                  <a:cubicBezTo>
                    <a:pt x="9999" y="39598"/>
                    <a:pt x="4855" y="37703"/>
                    <a:pt x="1139" y="34121"/>
                  </a:cubicBezTo>
                  <a:cubicBezTo>
                    <a:pt x="-2387" y="30349"/>
                    <a:pt x="-4289" y="25292"/>
                    <a:pt x="-4005" y="20119"/>
                  </a:cubicBezTo>
                  <a:cubicBezTo>
                    <a:pt x="-4098" y="16357"/>
                    <a:pt x="-3242" y="12633"/>
                    <a:pt x="-1340" y="9356"/>
                  </a:cubicBezTo>
                  <a:cubicBezTo>
                    <a:pt x="376" y="6346"/>
                    <a:pt x="2948" y="3908"/>
                    <a:pt x="5994" y="2308"/>
                  </a:cubicBezTo>
                  <a:cubicBezTo>
                    <a:pt x="9520" y="612"/>
                    <a:pt x="13329" y="-235"/>
                    <a:pt x="17236" y="-169"/>
                  </a:cubicBezTo>
                  <a:cubicBezTo>
                    <a:pt x="21905" y="-312"/>
                    <a:pt x="26477" y="917"/>
                    <a:pt x="30477" y="3356"/>
                  </a:cubicBezTo>
                  <a:cubicBezTo>
                    <a:pt x="34193" y="5842"/>
                    <a:pt x="37141" y="9347"/>
                    <a:pt x="38955" y="13452"/>
                  </a:cubicBezTo>
                  <a:cubicBezTo>
                    <a:pt x="41048" y="18434"/>
                    <a:pt x="42001" y="23787"/>
                    <a:pt x="41904" y="29168"/>
                  </a:cubicBezTo>
                  <a:cubicBezTo>
                    <a:pt x="42001" y="34893"/>
                    <a:pt x="40857" y="40570"/>
                    <a:pt x="38667" y="45837"/>
                  </a:cubicBezTo>
                  <a:cubicBezTo>
                    <a:pt x="36667" y="50409"/>
                    <a:pt x="33332" y="54286"/>
                    <a:pt x="29142" y="56981"/>
                  </a:cubicBezTo>
                  <a:cubicBezTo>
                    <a:pt x="25044" y="59620"/>
                    <a:pt x="20189" y="60982"/>
                    <a:pt x="15329" y="60886"/>
                  </a:cubicBezTo>
                  <a:cubicBezTo>
                    <a:pt x="8948" y="60734"/>
                    <a:pt x="2757" y="59105"/>
                    <a:pt x="-2861" y="56124"/>
                  </a:cubicBezTo>
                  <a:lnTo>
                    <a:pt x="1613" y="47647"/>
                  </a:lnTo>
                  <a:cubicBezTo>
                    <a:pt x="3613" y="48971"/>
                    <a:pt x="5804" y="49933"/>
                    <a:pt x="8185" y="50504"/>
                  </a:cubicBezTo>
                  <a:close/>
                  <a:moveTo>
                    <a:pt x="9710" y="12404"/>
                  </a:moveTo>
                  <a:cubicBezTo>
                    <a:pt x="7618" y="14462"/>
                    <a:pt x="6566" y="17300"/>
                    <a:pt x="6664" y="20215"/>
                  </a:cubicBezTo>
                  <a:cubicBezTo>
                    <a:pt x="6473" y="23044"/>
                    <a:pt x="7520" y="25806"/>
                    <a:pt x="9520" y="27835"/>
                  </a:cubicBezTo>
                  <a:cubicBezTo>
                    <a:pt x="11710" y="29711"/>
                    <a:pt x="14571" y="30664"/>
                    <a:pt x="17524" y="30502"/>
                  </a:cubicBezTo>
                  <a:cubicBezTo>
                    <a:pt x="20663" y="30711"/>
                    <a:pt x="23807" y="29606"/>
                    <a:pt x="26188" y="27454"/>
                  </a:cubicBezTo>
                  <a:cubicBezTo>
                    <a:pt x="30095" y="23329"/>
                    <a:pt x="30095" y="16814"/>
                    <a:pt x="26188" y="12690"/>
                  </a:cubicBezTo>
                  <a:cubicBezTo>
                    <a:pt x="23905" y="10537"/>
                    <a:pt x="20854" y="9433"/>
                    <a:pt x="17710" y="9642"/>
                  </a:cubicBezTo>
                  <a:cubicBezTo>
                    <a:pt x="14854" y="9537"/>
                    <a:pt x="11999" y="10480"/>
                    <a:pt x="9710" y="12309"/>
                  </a:cubicBezTo>
                  <a:close/>
                </a:path>
              </a:pathLst>
            </a:custGeom>
            <a:solidFill>
              <a:srgbClr val="669940"/>
            </a:solidFill>
            <a:ln w="9525" cap="flat">
              <a:noFill/>
              <a:prstDash val="solid"/>
              <a:miter/>
            </a:ln>
          </p:spPr>
          <p:txBody>
            <a:bodyPr rtlCol="0" anchor="ctr"/>
            <a:lstStyle/>
            <a:p>
              <a:endParaRPr lang="en-US"/>
            </a:p>
          </p:txBody>
        </p:sp>
        <p:sp>
          <p:nvSpPr>
            <p:cNvPr id="2011" name="Freeform: Shape 2010">
              <a:extLst>
                <a:ext uri="{FF2B5EF4-FFF2-40B4-BE49-F238E27FC236}">
                  <a16:creationId xmlns:a16="http://schemas.microsoft.com/office/drawing/2014/main" id="{AADE3A3B-F1D5-4125-9170-1CF3BFE57C0C}"/>
                </a:ext>
              </a:extLst>
            </p:cNvPr>
            <p:cNvSpPr/>
            <p:nvPr/>
          </p:nvSpPr>
          <p:spPr>
            <a:xfrm>
              <a:off x="10928101" y="2340980"/>
              <a:ext cx="87028" cy="78425"/>
            </a:xfrm>
            <a:custGeom>
              <a:avLst/>
              <a:gdLst>
                <a:gd name="connsiteX0" fmla="*/ -3368 w 66484"/>
                <a:gd name="connsiteY0" fmla="*/ -180 h 59912"/>
                <a:gd name="connsiteX1" fmla="*/ 9780 w 66484"/>
                <a:gd name="connsiteY1" fmla="*/ -180 h 59912"/>
                <a:gd name="connsiteX2" fmla="*/ 29686 w 66484"/>
                <a:gd name="connsiteY2" fmla="*/ 38396 h 59912"/>
                <a:gd name="connsiteX3" fmla="*/ 49401 w 66484"/>
                <a:gd name="connsiteY3" fmla="*/ -180 h 59912"/>
                <a:gd name="connsiteX4" fmla="*/ 62452 w 66484"/>
                <a:gd name="connsiteY4" fmla="*/ -180 h 59912"/>
                <a:gd name="connsiteX5" fmla="*/ 62452 w 66484"/>
                <a:gd name="connsiteY5" fmla="*/ 59732 h 59912"/>
                <a:gd name="connsiteX6" fmla="*/ 51973 w 66484"/>
                <a:gd name="connsiteY6" fmla="*/ 59732 h 59912"/>
                <a:gd name="connsiteX7" fmla="*/ 51973 w 66484"/>
                <a:gd name="connsiteY7" fmla="*/ 16774 h 59912"/>
                <a:gd name="connsiteX8" fmla="*/ 32923 w 66484"/>
                <a:gd name="connsiteY8" fmla="*/ 53636 h 59912"/>
                <a:gd name="connsiteX9" fmla="*/ 25496 w 66484"/>
                <a:gd name="connsiteY9" fmla="*/ 53636 h 59912"/>
                <a:gd name="connsiteX10" fmla="*/ 6446 w 66484"/>
                <a:gd name="connsiteY10" fmla="*/ 16774 h 59912"/>
                <a:gd name="connsiteX11" fmla="*/ 6446 w 66484"/>
                <a:gd name="connsiteY11" fmla="*/ 59732 h 59912"/>
                <a:gd name="connsiteX12" fmla="*/ -4033 w 66484"/>
                <a:gd name="connsiteY12" fmla="*/ 59732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484" h="59912">
                  <a:moveTo>
                    <a:pt x="-3368" y="-180"/>
                  </a:moveTo>
                  <a:lnTo>
                    <a:pt x="9780" y="-180"/>
                  </a:lnTo>
                  <a:lnTo>
                    <a:pt x="29686" y="38396"/>
                  </a:lnTo>
                  <a:lnTo>
                    <a:pt x="49401" y="-180"/>
                  </a:lnTo>
                  <a:lnTo>
                    <a:pt x="62452" y="-180"/>
                  </a:lnTo>
                  <a:lnTo>
                    <a:pt x="62452" y="59732"/>
                  </a:lnTo>
                  <a:lnTo>
                    <a:pt x="51973" y="59732"/>
                  </a:lnTo>
                  <a:lnTo>
                    <a:pt x="51973" y="16774"/>
                  </a:lnTo>
                  <a:lnTo>
                    <a:pt x="32923" y="53636"/>
                  </a:lnTo>
                  <a:lnTo>
                    <a:pt x="25496" y="53636"/>
                  </a:lnTo>
                  <a:lnTo>
                    <a:pt x="6446" y="16774"/>
                  </a:lnTo>
                  <a:lnTo>
                    <a:pt x="6446" y="59732"/>
                  </a:lnTo>
                  <a:lnTo>
                    <a:pt x="-4033" y="59732"/>
                  </a:lnTo>
                  <a:close/>
                </a:path>
              </a:pathLst>
            </a:custGeom>
            <a:solidFill>
              <a:srgbClr val="669940"/>
            </a:solidFill>
            <a:ln w="9525" cap="flat">
              <a:noFill/>
              <a:prstDash val="solid"/>
              <a:miter/>
            </a:ln>
          </p:spPr>
          <p:txBody>
            <a:bodyPr rtlCol="0" anchor="ctr"/>
            <a:lstStyle/>
            <a:p>
              <a:endParaRPr lang="en-US"/>
            </a:p>
          </p:txBody>
        </p:sp>
        <p:sp>
          <p:nvSpPr>
            <p:cNvPr id="2012" name="Freeform: Shape 2011">
              <a:extLst>
                <a:ext uri="{FF2B5EF4-FFF2-40B4-BE49-F238E27FC236}">
                  <a16:creationId xmlns:a16="http://schemas.microsoft.com/office/drawing/2014/main" id="{C2FA5E28-E768-4944-9CF1-AF1A27638452}"/>
                </a:ext>
              </a:extLst>
            </p:cNvPr>
            <p:cNvSpPr/>
            <p:nvPr/>
          </p:nvSpPr>
          <p:spPr>
            <a:xfrm>
              <a:off x="11028588" y="2358932"/>
              <a:ext cx="63125" cy="61107"/>
            </a:xfrm>
            <a:custGeom>
              <a:avLst/>
              <a:gdLst>
                <a:gd name="connsiteX0" fmla="*/ 32645 w 48224"/>
                <a:gd name="connsiteY0" fmla="*/ 2775 h 46682"/>
                <a:gd name="connsiteX1" fmla="*/ 41124 w 48224"/>
                <a:gd name="connsiteY1" fmla="*/ 10967 h 46682"/>
                <a:gd name="connsiteX2" fmla="*/ 44170 w 48224"/>
                <a:gd name="connsiteY2" fmla="*/ 23063 h 46682"/>
                <a:gd name="connsiteX3" fmla="*/ 41217 w 48224"/>
                <a:gd name="connsiteY3" fmla="*/ 35351 h 46682"/>
                <a:gd name="connsiteX4" fmla="*/ 32738 w 48224"/>
                <a:gd name="connsiteY4" fmla="*/ 43542 h 46682"/>
                <a:gd name="connsiteX5" fmla="*/ 20167 w 48224"/>
                <a:gd name="connsiteY5" fmla="*/ 46495 h 46682"/>
                <a:gd name="connsiteX6" fmla="*/ 7498 w 48224"/>
                <a:gd name="connsiteY6" fmla="*/ 43542 h 46682"/>
                <a:gd name="connsiteX7" fmla="*/ -981 w 48224"/>
                <a:gd name="connsiteY7" fmla="*/ 35351 h 46682"/>
                <a:gd name="connsiteX8" fmla="*/ -4027 w 48224"/>
                <a:gd name="connsiteY8" fmla="*/ 23063 h 46682"/>
                <a:gd name="connsiteX9" fmla="*/ -981 w 48224"/>
                <a:gd name="connsiteY9" fmla="*/ 10967 h 46682"/>
                <a:gd name="connsiteX10" fmla="*/ 7498 w 48224"/>
                <a:gd name="connsiteY10" fmla="*/ 2775 h 46682"/>
                <a:gd name="connsiteX11" fmla="*/ 20167 w 48224"/>
                <a:gd name="connsiteY11" fmla="*/ -178 h 46682"/>
                <a:gd name="connsiteX12" fmla="*/ 32645 w 48224"/>
                <a:gd name="connsiteY12" fmla="*/ 2775 h 46682"/>
                <a:gd name="connsiteX13" fmla="*/ 10642 w 48224"/>
                <a:gd name="connsiteY13" fmla="*/ 13253 h 46682"/>
                <a:gd name="connsiteX14" fmla="*/ 10642 w 48224"/>
                <a:gd name="connsiteY14" fmla="*/ 33255 h 46682"/>
                <a:gd name="connsiteX15" fmla="*/ 20167 w 48224"/>
                <a:gd name="connsiteY15" fmla="*/ 37160 h 46682"/>
                <a:gd name="connsiteX16" fmla="*/ 29692 w 48224"/>
                <a:gd name="connsiteY16" fmla="*/ 33255 h 46682"/>
                <a:gd name="connsiteX17" fmla="*/ 29692 w 48224"/>
                <a:gd name="connsiteY17" fmla="*/ 13253 h 46682"/>
                <a:gd name="connsiteX18" fmla="*/ 20167 w 48224"/>
                <a:gd name="connsiteY18" fmla="*/ 9347 h 46682"/>
                <a:gd name="connsiteX19" fmla="*/ 10642 w 48224"/>
                <a:gd name="connsiteY19" fmla="*/ 13253 h 4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224" h="46682">
                  <a:moveTo>
                    <a:pt x="32645" y="2775"/>
                  </a:moveTo>
                  <a:cubicBezTo>
                    <a:pt x="36170" y="4623"/>
                    <a:pt x="39119" y="7471"/>
                    <a:pt x="41124" y="10967"/>
                  </a:cubicBezTo>
                  <a:cubicBezTo>
                    <a:pt x="43217" y="14643"/>
                    <a:pt x="44263" y="18825"/>
                    <a:pt x="44170" y="23063"/>
                  </a:cubicBezTo>
                  <a:cubicBezTo>
                    <a:pt x="44361" y="27350"/>
                    <a:pt x="43314" y="31598"/>
                    <a:pt x="41217" y="35351"/>
                  </a:cubicBezTo>
                  <a:cubicBezTo>
                    <a:pt x="39217" y="38846"/>
                    <a:pt x="36263" y="41694"/>
                    <a:pt x="32738" y="43542"/>
                  </a:cubicBezTo>
                  <a:cubicBezTo>
                    <a:pt x="28836" y="45590"/>
                    <a:pt x="24548" y="46600"/>
                    <a:pt x="20167" y="46495"/>
                  </a:cubicBezTo>
                  <a:cubicBezTo>
                    <a:pt x="15786" y="46600"/>
                    <a:pt x="11405" y="45590"/>
                    <a:pt x="7498" y="43542"/>
                  </a:cubicBezTo>
                  <a:cubicBezTo>
                    <a:pt x="3972" y="41694"/>
                    <a:pt x="1019" y="38846"/>
                    <a:pt x="-981" y="35351"/>
                  </a:cubicBezTo>
                  <a:cubicBezTo>
                    <a:pt x="-3074" y="31607"/>
                    <a:pt x="-4120" y="27359"/>
                    <a:pt x="-4027" y="23063"/>
                  </a:cubicBezTo>
                  <a:cubicBezTo>
                    <a:pt x="-4120" y="18825"/>
                    <a:pt x="-3074" y="14643"/>
                    <a:pt x="-981" y="10967"/>
                  </a:cubicBezTo>
                  <a:cubicBezTo>
                    <a:pt x="1019" y="7471"/>
                    <a:pt x="3972" y="4623"/>
                    <a:pt x="7498" y="2775"/>
                  </a:cubicBezTo>
                  <a:cubicBezTo>
                    <a:pt x="11405" y="775"/>
                    <a:pt x="15786" y="-235"/>
                    <a:pt x="20167" y="-178"/>
                  </a:cubicBezTo>
                  <a:cubicBezTo>
                    <a:pt x="24548" y="-225"/>
                    <a:pt x="28836" y="794"/>
                    <a:pt x="32645" y="2775"/>
                  </a:cubicBezTo>
                  <a:close/>
                  <a:moveTo>
                    <a:pt x="10642" y="13253"/>
                  </a:moveTo>
                  <a:cubicBezTo>
                    <a:pt x="5879" y="19082"/>
                    <a:pt x="5879" y="27426"/>
                    <a:pt x="10642" y="33255"/>
                  </a:cubicBezTo>
                  <a:cubicBezTo>
                    <a:pt x="13116" y="35874"/>
                    <a:pt x="16548" y="37303"/>
                    <a:pt x="20167" y="37160"/>
                  </a:cubicBezTo>
                  <a:cubicBezTo>
                    <a:pt x="23785" y="37351"/>
                    <a:pt x="27311" y="35922"/>
                    <a:pt x="29692" y="33255"/>
                  </a:cubicBezTo>
                  <a:cubicBezTo>
                    <a:pt x="34547" y="27464"/>
                    <a:pt x="34547" y="19044"/>
                    <a:pt x="29692" y="13253"/>
                  </a:cubicBezTo>
                  <a:cubicBezTo>
                    <a:pt x="27311" y="10586"/>
                    <a:pt x="23785" y="9157"/>
                    <a:pt x="20167" y="9347"/>
                  </a:cubicBezTo>
                  <a:cubicBezTo>
                    <a:pt x="16548" y="9205"/>
                    <a:pt x="13116" y="10633"/>
                    <a:pt x="10642" y="13253"/>
                  </a:cubicBezTo>
                  <a:close/>
                </a:path>
              </a:pathLst>
            </a:custGeom>
            <a:solidFill>
              <a:srgbClr val="669940"/>
            </a:solidFill>
            <a:ln w="9525" cap="flat">
              <a:noFill/>
              <a:prstDash val="solid"/>
              <a:miter/>
            </a:ln>
          </p:spPr>
          <p:txBody>
            <a:bodyPr rtlCol="0" anchor="ctr"/>
            <a:lstStyle/>
            <a:p>
              <a:endParaRPr lang="en-US"/>
            </a:p>
          </p:txBody>
        </p:sp>
        <p:sp>
          <p:nvSpPr>
            <p:cNvPr id="2013" name="Freeform: Shape 2012">
              <a:extLst>
                <a:ext uri="{FF2B5EF4-FFF2-40B4-BE49-F238E27FC236}">
                  <a16:creationId xmlns:a16="http://schemas.microsoft.com/office/drawing/2014/main" id="{73D68204-A889-45B9-9D87-AFEE82E90AEB}"/>
                </a:ext>
              </a:extLst>
            </p:cNvPr>
            <p:cNvSpPr/>
            <p:nvPr/>
          </p:nvSpPr>
          <p:spPr>
            <a:xfrm>
              <a:off x="11104403" y="2358996"/>
              <a:ext cx="58367" cy="60534"/>
            </a:xfrm>
            <a:custGeom>
              <a:avLst/>
              <a:gdLst>
                <a:gd name="connsiteX0" fmla="*/ 35969 w 44589"/>
                <a:gd name="connsiteY0" fmla="*/ 4440 h 46244"/>
                <a:gd name="connsiteX1" fmla="*/ 40541 w 44589"/>
                <a:gd name="connsiteY1" fmla="*/ 17394 h 46244"/>
                <a:gd name="connsiteX2" fmla="*/ 40541 w 44589"/>
                <a:gd name="connsiteY2" fmla="*/ 45969 h 46244"/>
                <a:gd name="connsiteX3" fmla="*/ 29305 w 44589"/>
                <a:gd name="connsiteY3" fmla="*/ 45969 h 46244"/>
                <a:gd name="connsiteX4" fmla="*/ 29305 w 44589"/>
                <a:gd name="connsiteY4" fmla="*/ 20633 h 46244"/>
                <a:gd name="connsiteX5" fmla="*/ 26542 w 44589"/>
                <a:gd name="connsiteY5" fmla="*/ 13013 h 46244"/>
                <a:gd name="connsiteX6" fmla="*/ 19110 w 44589"/>
                <a:gd name="connsiteY6" fmla="*/ 10250 h 46244"/>
                <a:gd name="connsiteX7" fmla="*/ 10348 w 44589"/>
                <a:gd name="connsiteY7" fmla="*/ 14060 h 46244"/>
                <a:gd name="connsiteX8" fmla="*/ 7111 w 44589"/>
                <a:gd name="connsiteY8" fmla="*/ 23585 h 46244"/>
                <a:gd name="connsiteX9" fmla="*/ 7111 w 44589"/>
                <a:gd name="connsiteY9" fmla="*/ 46064 h 46244"/>
                <a:gd name="connsiteX10" fmla="*/ -4033 w 44589"/>
                <a:gd name="connsiteY10" fmla="*/ 46064 h 46244"/>
                <a:gd name="connsiteX11" fmla="*/ -4033 w 44589"/>
                <a:gd name="connsiteY11" fmla="*/ 249 h 46244"/>
                <a:gd name="connsiteX12" fmla="*/ 7111 w 44589"/>
                <a:gd name="connsiteY12" fmla="*/ 249 h 46244"/>
                <a:gd name="connsiteX13" fmla="*/ 7111 w 44589"/>
                <a:gd name="connsiteY13" fmla="*/ 8822 h 46244"/>
                <a:gd name="connsiteX14" fmla="*/ 23589 w 44589"/>
                <a:gd name="connsiteY14" fmla="*/ -132 h 46244"/>
                <a:gd name="connsiteX15" fmla="*/ 35969 w 44589"/>
                <a:gd name="connsiteY15" fmla="*/ 4440 h 46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589" h="46244">
                  <a:moveTo>
                    <a:pt x="35969" y="4440"/>
                  </a:moveTo>
                  <a:cubicBezTo>
                    <a:pt x="39113" y="7993"/>
                    <a:pt x="40732" y="12641"/>
                    <a:pt x="40541" y="17394"/>
                  </a:cubicBezTo>
                  <a:lnTo>
                    <a:pt x="40541" y="45969"/>
                  </a:lnTo>
                  <a:lnTo>
                    <a:pt x="29305" y="45969"/>
                  </a:lnTo>
                  <a:lnTo>
                    <a:pt x="29305" y="20633"/>
                  </a:lnTo>
                  <a:cubicBezTo>
                    <a:pt x="29398" y="17823"/>
                    <a:pt x="28449" y="15089"/>
                    <a:pt x="26542" y="13013"/>
                  </a:cubicBezTo>
                  <a:cubicBezTo>
                    <a:pt x="24542" y="11117"/>
                    <a:pt x="21873" y="10117"/>
                    <a:pt x="19110" y="10250"/>
                  </a:cubicBezTo>
                  <a:cubicBezTo>
                    <a:pt x="15780" y="10155"/>
                    <a:pt x="12538" y="11546"/>
                    <a:pt x="10348" y="14060"/>
                  </a:cubicBezTo>
                  <a:cubicBezTo>
                    <a:pt x="8064" y="16708"/>
                    <a:pt x="6920" y="20118"/>
                    <a:pt x="7111" y="23585"/>
                  </a:cubicBezTo>
                  <a:lnTo>
                    <a:pt x="7111" y="46064"/>
                  </a:lnTo>
                  <a:lnTo>
                    <a:pt x="-4033" y="46064"/>
                  </a:lnTo>
                  <a:lnTo>
                    <a:pt x="-4033" y="249"/>
                  </a:lnTo>
                  <a:lnTo>
                    <a:pt x="7111" y="249"/>
                  </a:lnTo>
                  <a:lnTo>
                    <a:pt x="7111" y="8822"/>
                  </a:lnTo>
                  <a:cubicBezTo>
                    <a:pt x="10348" y="2868"/>
                    <a:pt x="16826" y="-637"/>
                    <a:pt x="23589" y="-132"/>
                  </a:cubicBezTo>
                  <a:cubicBezTo>
                    <a:pt x="28161" y="-408"/>
                    <a:pt x="32639" y="1249"/>
                    <a:pt x="35969" y="4440"/>
                  </a:cubicBezTo>
                  <a:close/>
                </a:path>
              </a:pathLst>
            </a:custGeom>
            <a:solidFill>
              <a:srgbClr val="669940"/>
            </a:solidFill>
            <a:ln w="9525" cap="flat">
              <a:noFill/>
              <a:prstDash val="solid"/>
              <a:miter/>
            </a:ln>
          </p:spPr>
          <p:txBody>
            <a:bodyPr rtlCol="0" anchor="ctr"/>
            <a:lstStyle/>
            <a:p>
              <a:endParaRPr lang="en-US"/>
            </a:p>
          </p:txBody>
        </p:sp>
        <p:sp>
          <p:nvSpPr>
            <p:cNvPr id="2014" name="Freeform: Shape 2013">
              <a:extLst>
                <a:ext uri="{FF2B5EF4-FFF2-40B4-BE49-F238E27FC236}">
                  <a16:creationId xmlns:a16="http://schemas.microsoft.com/office/drawing/2014/main" id="{1ADE361F-6FF0-4682-AF61-55B18486C011}"/>
                </a:ext>
              </a:extLst>
            </p:cNvPr>
            <p:cNvSpPr/>
            <p:nvPr/>
          </p:nvSpPr>
          <p:spPr>
            <a:xfrm>
              <a:off x="11173351" y="2345469"/>
              <a:ext cx="40899" cy="74694"/>
            </a:xfrm>
            <a:custGeom>
              <a:avLst/>
              <a:gdLst>
                <a:gd name="connsiteX0" fmla="*/ 27212 w 31244"/>
                <a:gd name="connsiteY0" fmla="*/ 53541 h 57062"/>
                <a:gd name="connsiteX1" fmla="*/ 15687 w 31244"/>
                <a:gd name="connsiteY1" fmla="*/ 56875 h 57062"/>
                <a:gd name="connsiteX2" fmla="*/ 6162 w 31244"/>
                <a:gd name="connsiteY2" fmla="*/ 53350 h 57062"/>
                <a:gd name="connsiteX3" fmla="*/ 2348 w 31244"/>
                <a:gd name="connsiteY3" fmla="*/ 43159 h 57062"/>
                <a:gd name="connsiteX4" fmla="*/ 2348 w 31244"/>
                <a:gd name="connsiteY4" fmla="*/ 20489 h 57062"/>
                <a:gd name="connsiteX5" fmla="*/ -4033 w 31244"/>
                <a:gd name="connsiteY5" fmla="*/ 20489 h 57062"/>
                <a:gd name="connsiteX6" fmla="*/ -4033 w 31244"/>
                <a:gd name="connsiteY6" fmla="*/ 12393 h 57062"/>
                <a:gd name="connsiteX7" fmla="*/ 2446 w 31244"/>
                <a:gd name="connsiteY7" fmla="*/ 12393 h 57062"/>
                <a:gd name="connsiteX8" fmla="*/ 2446 w 31244"/>
                <a:gd name="connsiteY8" fmla="*/ -180 h 57062"/>
                <a:gd name="connsiteX9" fmla="*/ 13496 w 31244"/>
                <a:gd name="connsiteY9" fmla="*/ -180 h 57062"/>
                <a:gd name="connsiteX10" fmla="*/ 13496 w 31244"/>
                <a:gd name="connsiteY10" fmla="*/ 12393 h 57062"/>
                <a:gd name="connsiteX11" fmla="*/ 26640 w 31244"/>
                <a:gd name="connsiteY11" fmla="*/ 12393 h 57062"/>
                <a:gd name="connsiteX12" fmla="*/ 26640 w 31244"/>
                <a:gd name="connsiteY12" fmla="*/ 20489 h 57062"/>
                <a:gd name="connsiteX13" fmla="*/ 13496 w 31244"/>
                <a:gd name="connsiteY13" fmla="*/ 20489 h 57062"/>
                <a:gd name="connsiteX14" fmla="*/ 13496 w 31244"/>
                <a:gd name="connsiteY14" fmla="*/ 41158 h 57062"/>
                <a:gd name="connsiteX15" fmla="*/ 14733 w 31244"/>
                <a:gd name="connsiteY15" fmla="*/ 45635 h 57062"/>
                <a:gd name="connsiteX16" fmla="*/ 18352 w 31244"/>
                <a:gd name="connsiteY16" fmla="*/ 46969 h 57062"/>
                <a:gd name="connsiteX17" fmla="*/ 24831 w 31244"/>
                <a:gd name="connsiteY17" fmla="*/ 45159 h 57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244" h="57062">
                  <a:moveTo>
                    <a:pt x="27212" y="53541"/>
                  </a:moveTo>
                  <a:cubicBezTo>
                    <a:pt x="23779" y="55694"/>
                    <a:pt x="19780" y="56846"/>
                    <a:pt x="15687" y="56875"/>
                  </a:cubicBezTo>
                  <a:cubicBezTo>
                    <a:pt x="12162" y="56998"/>
                    <a:pt x="8734" y="55732"/>
                    <a:pt x="6162" y="53350"/>
                  </a:cubicBezTo>
                  <a:cubicBezTo>
                    <a:pt x="3492" y="50674"/>
                    <a:pt x="2065" y="46950"/>
                    <a:pt x="2348" y="43159"/>
                  </a:cubicBezTo>
                  <a:lnTo>
                    <a:pt x="2348" y="20489"/>
                  </a:lnTo>
                  <a:lnTo>
                    <a:pt x="-4033" y="20489"/>
                  </a:lnTo>
                  <a:lnTo>
                    <a:pt x="-4033" y="12393"/>
                  </a:lnTo>
                  <a:lnTo>
                    <a:pt x="2446" y="12393"/>
                  </a:lnTo>
                  <a:lnTo>
                    <a:pt x="2446" y="-180"/>
                  </a:lnTo>
                  <a:lnTo>
                    <a:pt x="13496" y="-180"/>
                  </a:lnTo>
                  <a:lnTo>
                    <a:pt x="13496" y="12393"/>
                  </a:lnTo>
                  <a:lnTo>
                    <a:pt x="26640" y="12393"/>
                  </a:lnTo>
                  <a:lnTo>
                    <a:pt x="26640" y="20489"/>
                  </a:lnTo>
                  <a:lnTo>
                    <a:pt x="13496" y="20489"/>
                  </a:lnTo>
                  <a:lnTo>
                    <a:pt x="13496" y="41158"/>
                  </a:lnTo>
                  <a:cubicBezTo>
                    <a:pt x="13306" y="42759"/>
                    <a:pt x="13780" y="44359"/>
                    <a:pt x="14733" y="45635"/>
                  </a:cubicBezTo>
                  <a:cubicBezTo>
                    <a:pt x="15687" y="46616"/>
                    <a:pt x="17017" y="47112"/>
                    <a:pt x="18352" y="46969"/>
                  </a:cubicBezTo>
                  <a:cubicBezTo>
                    <a:pt x="20640" y="46835"/>
                    <a:pt x="22831" y="46216"/>
                    <a:pt x="24831" y="45159"/>
                  </a:cubicBezTo>
                  <a:close/>
                </a:path>
              </a:pathLst>
            </a:custGeom>
            <a:solidFill>
              <a:srgbClr val="669940"/>
            </a:solidFill>
            <a:ln w="9525" cap="flat">
              <a:noFill/>
              <a:prstDash val="solid"/>
              <a:miter/>
            </a:ln>
          </p:spPr>
          <p:txBody>
            <a:bodyPr rtlCol="0" anchor="ctr"/>
            <a:lstStyle/>
            <a:p>
              <a:endParaRPr lang="en-US"/>
            </a:p>
          </p:txBody>
        </p:sp>
        <p:sp>
          <p:nvSpPr>
            <p:cNvPr id="2015" name="Freeform: Shape 2014">
              <a:extLst>
                <a:ext uri="{FF2B5EF4-FFF2-40B4-BE49-F238E27FC236}">
                  <a16:creationId xmlns:a16="http://schemas.microsoft.com/office/drawing/2014/main" id="{357046E8-BED9-464D-A4AD-6941743AE526}"/>
                </a:ext>
              </a:extLst>
            </p:cNvPr>
            <p:cNvSpPr/>
            <p:nvPr/>
          </p:nvSpPr>
          <p:spPr>
            <a:xfrm>
              <a:off x="11226219" y="2336367"/>
              <a:ext cx="58495" cy="83162"/>
            </a:xfrm>
            <a:custGeom>
              <a:avLst/>
              <a:gdLst>
                <a:gd name="connsiteX0" fmla="*/ 36160 w 44687"/>
                <a:gd name="connsiteY0" fmla="*/ 21728 h 63531"/>
                <a:gd name="connsiteX1" fmla="*/ 40639 w 44687"/>
                <a:gd name="connsiteY1" fmla="*/ 34682 h 63531"/>
                <a:gd name="connsiteX2" fmla="*/ 40639 w 44687"/>
                <a:gd name="connsiteY2" fmla="*/ 63257 h 63531"/>
                <a:gd name="connsiteX3" fmla="*/ 29398 w 44687"/>
                <a:gd name="connsiteY3" fmla="*/ 63257 h 63531"/>
                <a:gd name="connsiteX4" fmla="*/ 29398 w 44687"/>
                <a:gd name="connsiteY4" fmla="*/ 37920 h 63531"/>
                <a:gd name="connsiteX5" fmla="*/ 20826 w 44687"/>
                <a:gd name="connsiteY5" fmla="*/ 27557 h 63531"/>
                <a:gd name="connsiteX6" fmla="*/ 19208 w 44687"/>
                <a:gd name="connsiteY6" fmla="*/ 27538 h 63531"/>
                <a:gd name="connsiteX7" fmla="*/ 10445 w 44687"/>
                <a:gd name="connsiteY7" fmla="*/ 31348 h 63531"/>
                <a:gd name="connsiteX8" fmla="*/ 7111 w 44687"/>
                <a:gd name="connsiteY8" fmla="*/ 40873 h 63531"/>
                <a:gd name="connsiteX9" fmla="*/ 7111 w 44687"/>
                <a:gd name="connsiteY9" fmla="*/ 63352 h 63531"/>
                <a:gd name="connsiteX10" fmla="*/ -4033 w 44687"/>
                <a:gd name="connsiteY10" fmla="*/ 63352 h 63531"/>
                <a:gd name="connsiteX11" fmla="*/ -4033 w 44687"/>
                <a:gd name="connsiteY11" fmla="*/ -180 h 63531"/>
                <a:gd name="connsiteX12" fmla="*/ 7111 w 44687"/>
                <a:gd name="connsiteY12" fmla="*/ -180 h 63531"/>
                <a:gd name="connsiteX13" fmla="*/ 7111 w 44687"/>
                <a:gd name="connsiteY13" fmla="*/ 26299 h 63531"/>
                <a:gd name="connsiteX14" fmla="*/ 23682 w 44687"/>
                <a:gd name="connsiteY14" fmla="*/ 16774 h 63531"/>
                <a:gd name="connsiteX15" fmla="*/ 36160 w 44687"/>
                <a:gd name="connsiteY15" fmla="*/ 21728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687" h="63531">
                  <a:moveTo>
                    <a:pt x="36160" y="21728"/>
                  </a:moveTo>
                  <a:cubicBezTo>
                    <a:pt x="39304" y="25309"/>
                    <a:pt x="40830" y="29948"/>
                    <a:pt x="40639" y="34682"/>
                  </a:cubicBezTo>
                  <a:lnTo>
                    <a:pt x="40639" y="63257"/>
                  </a:lnTo>
                  <a:lnTo>
                    <a:pt x="29398" y="63257"/>
                  </a:lnTo>
                  <a:lnTo>
                    <a:pt x="29398" y="37920"/>
                  </a:lnTo>
                  <a:cubicBezTo>
                    <a:pt x="29877" y="32681"/>
                    <a:pt x="26063" y="28043"/>
                    <a:pt x="20826" y="27557"/>
                  </a:cubicBezTo>
                  <a:cubicBezTo>
                    <a:pt x="20254" y="27500"/>
                    <a:pt x="19780" y="27500"/>
                    <a:pt x="19208" y="27538"/>
                  </a:cubicBezTo>
                  <a:cubicBezTo>
                    <a:pt x="15873" y="27442"/>
                    <a:pt x="12636" y="28833"/>
                    <a:pt x="10445" y="31348"/>
                  </a:cubicBezTo>
                  <a:cubicBezTo>
                    <a:pt x="8157" y="33986"/>
                    <a:pt x="7013" y="37387"/>
                    <a:pt x="7111" y="40873"/>
                  </a:cubicBezTo>
                  <a:lnTo>
                    <a:pt x="7111" y="63352"/>
                  </a:lnTo>
                  <a:lnTo>
                    <a:pt x="-4033" y="63352"/>
                  </a:lnTo>
                  <a:lnTo>
                    <a:pt x="-4033" y="-180"/>
                  </a:lnTo>
                  <a:lnTo>
                    <a:pt x="7111" y="-180"/>
                  </a:lnTo>
                  <a:lnTo>
                    <a:pt x="7111" y="26299"/>
                  </a:lnTo>
                  <a:cubicBezTo>
                    <a:pt x="10255" y="20089"/>
                    <a:pt x="16729" y="16346"/>
                    <a:pt x="23682" y="16774"/>
                  </a:cubicBezTo>
                  <a:cubicBezTo>
                    <a:pt x="28351" y="16594"/>
                    <a:pt x="32923" y="18394"/>
                    <a:pt x="36160" y="21728"/>
                  </a:cubicBezTo>
                  <a:close/>
                </a:path>
              </a:pathLst>
            </a:custGeom>
            <a:solidFill>
              <a:srgbClr val="669940"/>
            </a:solidFill>
            <a:ln w="9525" cap="flat">
              <a:noFill/>
              <a:prstDash val="solid"/>
              <a:miter/>
            </a:ln>
          </p:spPr>
          <p:txBody>
            <a:bodyPr rtlCol="0" anchor="ctr"/>
            <a:lstStyle/>
            <a:p>
              <a:endParaRPr lang="en-US"/>
            </a:p>
          </p:txBody>
        </p:sp>
        <p:sp>
          <p:nvSpPr>
            <p:cNvPr id="2016" name="Freeform: Shape 2015">
              <a:extLst>
                <a:ext uri="{FF2B5EF4-FFF2-40B4-BE49-F238E27FC236}">
                  <a16:creationId xmlns:a16="http://schemas.microsoft.com/office/drawing/2014/main" id="{413F9598-A2CD-4299-B4B3-B98DEE525FD4}"/>
                </a:ext>
              </a:extLst>
            </p:cNvPr>
            <p:cNvSpPr/>
            <p:nvPr/>
          </p:nvSpPr>
          <p:spPr>
            <a:xfrm>
              <a:off x="11294295" y="2358785"/>
              <a:ext cx="48520" cy="61260"/>
            </a:xfrm>
            <a:custGeom>
              <a:avLst/>
              <a:gdLst>
                <a:gd name="connsiteX0" fmla="*/ 21496 w 37066"/>
                <a:gd name="connsiteY0" fmla="*/ 9650 h 46799"/>
                <a:gd name="connsiteX1" fmla="*/ 14920 w 37066"/>
                <a:gd name="connsiteY1" fmla="*/ 8507 h 46799"/>
                <a:gd name="connsiteX2" fmla="*/ 10348 w 37066"/>
                <a:gd name="connsiteY2" fmla="*/ 9555 h 46799"/>
                <a:gd name="connsiteX3" fmla="*/ 8729 w 37066"/>
                <a:gd name="connsiteY3" fmla="*/ 12603 h 46799"/>
                <a:gd name="connsiteX4" fmla="*/ 10827 w 37066"/>
                <a:gd name="connsiteY4" fmla="*/ 15841 h 46799"/>
                <a:gd name="connsiteX5" fmla="*/ 17491 w 37066"/>
                <a:gd name="connsiteY5" fmla="*/ 18318 h 46799"/>
                <a:gd name="connsiteX6" fmla="*/ 25305 w 37066"/>
                <a:gd name="connsiteY6" fmla="*/ 21175 h 46799"/>
                <a:gd name="connsiteX7" fmla="*/ 30733 w 37066"/>
                <a:gd name="connsiteY7" fmla="*/ 25366 h 46799"/>
                <a:gd name="connsiteX8" fmla="*/ 33021 w 37066"/>
                <a:gd name="connsiteY8" fmla="*/ 32700 h 46799"/>
                <a:gd name="connsiteX9" fmla="*/ 27877 w 37066"/>
                <a:gd name="connsiteY9" fmla="*/ 42987 h 46799"/>
                <a:gd name="connsiteX10" fmla="*/ 14920 w 37066"/>
                <a:gd name="connsiteY10" fmla="*/ 46607 h 46799"/>
                <a:gd name="connsiteX11" fmla="*/ 4539 w 37066"/>
                <a:gd name="connsiteY11" fmla="*/ 44892 h 46799"/>
                <a:gd name="connsiteX12" fmla="*/ -4033 w 37066"/>
                <a:gd name="connsiteY12" fmla="*/ 40225 h 46799"/>
                <a:gd name="connsiteX13" fmla="*/ -224 w 37066"/>
                <a:gd name="connsiteY13" fmla="*/ 32414 h 46799"/>
                <a:gd name="connsiteX14" fmla="*/ 15301 w 37066"/>
                <a:gd name="connsiteY14" fmla="*/ 38034 h 46799"/>
                <a:gd name="connsiteX15" fmla="*/ 20254 w 37066"/>
                <a:gd name="connsiteY15" fmla="*/ 36987 h 46799"/>
                <a:gd name="connsiteX16" fmla="*/ 22063 w 37066"/>
                <a:gd name="connsiteY16" fmla="*/ 33748 h 46799"/>
                <a:gd name="connsiteX17" fmla="*/ 19970 w 37066"/>
                <a:gd name="connsiteY17" fmla="*/ 30129 h 46799"/>
                <a:gd name="connsiteX18" fmla="*/ 13017 w 37066"/>
                <a:gd name="connsiteY18" fmla="*/ 27462 h 46799"/>
                <a:gd name="connsiteX19" fmla="*/ 5492 w 37066"/>
                <a:gd name="connsiteY19" fmla="*/ 24795 h 46799"/>
                <a:gd name="connsiteX20" fmla="*/ 441 w 37066"/>
                <a:gd name="connsiteY20" fmla="*/ 20794 h 46799"/>
                <a:gd name="connsiteX21" fmla="*/ -1749 w 37066"/>
                <a:gd name="connsiteY21" fmla="*/ 13650 h 46799"/>
                <a:gd name="connsiteX22" fmla="*/ 3204 w 37066"/>
                <a:gd name="connsiteY22" fmla="*/ 3363 h 46799"/>
                <a:gd name="connsiteX23" fmla="*/ 15589 w 37066"/>
                <a:gd name="connsiteY23" fmla="*/ -161 h 46799"/>
                <a:gd name="connsiteX24" fmla="*/ 24542 w 37066"/>
                <a:gd name="connsiteY24" fmla="*/ 1077 h 46799"/>
                <a:gd name="connsiteX25" fmla="*/ 32351 w 37066"/>
                <a:gd name="connsiteY25" fmla="*/ 4697 h 46799"/>
                <a:gd name="connsiteX26" fmla="*/ 28351 w 37066"/>
                <a:gd name="connsiteY26" fmla="*/ 12793 h 46799"/>
                <a:gd name="connsiteX27" fmla="*/ 21496 w 37066"/>
                <a:gd name="connsiteY27" fmla="*/ 9650 h 4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066" h="46799">
                  <a:moveTo>
                    <a:pt x="21496" y="9650"/>
                  </a:moveTo>
                  <a:cubicBezTo>
                    <a:pt x="19398" y="8935"/>
                    <a:pt x="17208" y="8545"/>
                    <a:pt x="14920" y="8507"/>
                  </a:cubicBezTo>
                  <a:cubicBezTo>
                    <a:pt x="13301" y="8469"/>
                    <a:pt x="11780" y="8831"/>
                    <a:pt x="10348" y="9555"/>
                  </a:cubicBezTo>
                  <a:cubicBezTo>
                    <a:pt x="9301" y="10193"/>
                    <a:pt x="8636" y="11364"/>
                    <a:pt x="8729" y="12603"/>
                  </a:cubicBezTo>
                  <a:cubicBezTo>
                    <a:pt x="8729" y="14012"/>
                    <a:pt x="9492" y="15298"/>
                    <a:pt x="10827" y="15841"/>
                  </a:cubicBezTo>
                  <a:cubicBezTo>
                    <a:pt x="12920" y="16889"/>
                    <a:pt x="15208" y="17727"/>
                    <a:pt x="17491" y="18318"/>
                  </a:cubicBezTo>
                  <a:cubicBezTo>
                    <a:pt x="20161" y="19080"/>
                    <a:pt x="22826" y="20042"/>
                    <a:pt x="25305" y="21175"/>
                  </a:cubicBezTo>
                  <a:cubicBezTo>
                    <a:pt x="27398" y="22147"/>
                    <a:pt x="29305" y="23575"/>
                    <a:pt x="30733" y="25366"/>
                  </a:cubicBezTo>
                  <a:cubicBezTo>
                    <a:pt x="32351" y="27471"/>
                    <a:pt x="33114" y="30062"/>
                    <a:pt x="33021" y="32700"/>
                  </a:cubicBezTo>
                  <a:cubicBezTo>
                    <a:pt x="33211" y="36796"/>
                    <a:pt x="31305" y="40692"/>
                    <a:pt x="27877" y="42987"/>
                  </a:cubicBezTo>
                  <a:cubicBezTo>
                    <a:pt x="24063" y="45492"/>
                    <a:pt x="19491" y="46759"/>
                    <a:pt x="14920" y="46607"/>
                  </a:cubicBezTo>
                  <a:cubicBezTo>
                    <a:pt x="11399" y="46616"/>
                    <a:pt x="7873" y="46035"/>
                    <a:pt x="4539" y="44892"/>
                  </a:cubicBezTo>
                  <a:cubicBezTo>
                    <a:pt x="1395" y="43959"/>
                    <a:pt x="-1559" y="42368"/>
                    <a:pt x="-4033" y="40225"/>
                  </a:cubicBezTo>
                  <a:lnTo>
                    <a:pt x="-224" y="32414"/>
                  </a:lnTo>
                  <a:cubicBezTo>
                    <a:pt x="4255" y="35901"/>
                    <a:pt x="9683" y="37872"/>
                    <a:pt x="15301" y="38034"/>
                  </a:cubicBezTo>
                  <a:cubicBezTo>
                    <a:pt x="17017" y="38101"/>
                    <a:pt x="18733" y="37739"/>
                    <a:pt x="20254" y="36987"/>
                  </a:cubicBezTo>
                  <a:cubicBezTo>
                    <a:pt x="21398" y="36339"/>
                    <a:pt x="22161" y="35081"/>
                    <a:pt x="22063" y="33748"/>
                  </a:cubicBezTo>
                  <a:cubicBezTo>
                    <a:pt x="22161" y="32234"/>
                    <a:pt x="21305" y="30824"/>
                    <a:pt x="19970" y="30129"/>
                  </a:cubicBezTo>
                  <a:cubicBezTo>
                    <a:pt x="17780" y="29033"/>
                    <a:pt x="15399" y="28138"/>
                    <a:pt x="13017" y="27462"/>
                  </a:cubicBezTo>
                  <a:cubicBezTo>
                    <a:pt x="10445" y="26757"/>
                    <a:pt x="7966" y="25861"/>
                    <a:pt x="5492" y="24795"/>
                  </a:cubicBezTo>
                  <a:cubicBezTo>
                    <a:pt x="3492" y="23918"/>
                    <a:pt x="1776" y="22537"/>
                    <a:pt x="441" y="20794"/>
                  </a:cubicBezTo>
                  <a:cubicBezTo>
                    <a:pt x="-1079" y="18737"/>
                    <a:pt x="-1842" y="16213"/>
                    <a:pt x="-1749" y="13650"/>
                  </a:cubicBezTo>
                  <a:cubicBezTo>
                    <a:pt x="-1940" y="9602"/>
                    <a:pt x="-126" y="5716"/>
                    <a:pt x="3204" y="3363"/>
                  </a:cubicBezTo>
                  <a:cubicBezTo>
                    <a:pt x="6827" y="887"/>
                    <a:pt x="11208" y="-352"/>
                    <a:pt x="15589" y="-161"/>
                  </a:cubicBezTo>
                  <a:cubicBezTo>
                    <a:pt x="18636" y="-180"/>
                    <a:pt x="21589" y="239"/>
                    <a:pt x="24542" y="1077"/>
                  </a:cubicBezTo>
                  <a:cubicBezTo>
                    <a:pt x="27305" y="1877"/>
                    <a:pt x="29970" y="3097"/>
                    <a:pt x="32351" y="4697"/>
                  </a:cubicBezTo>
                  <a:lnTo>
                    <a:pt x="28351" y="12793"/>
                  </a:lnTo>
                  <a:cubicBezTo>
                    <a:pt x="26161" y="11498"/>
                    <a:pt x="23877" y="10440"/>
                    <a:pt x="21496" y="9650"/>
                  </a:cubicBezTo>
                  <a:close/>
                </a:path>
              </a:pathLst>
            </a:custGeom>
            <a:solidFill>
              <a:srgbClr val="669940"/>
            </a:solidFill>
            <a:ln w="9525" cap="flat">
              <a:noFill/>
              <a:prstDash val="solid"/>
              <a:miter/>
            </a:ln>
          </p:spPr>
          <p:txBody>
            <a:bodyPr rtlCol="0" anchor="ctr"/>
            <a:lstStyle/>
            <a:p>
              <a:endParaRPr lang="en-US"/>
            </a:p>
          </p:txBody>
        </p:sp>
        <p:sp>
          <p:nvSpPr>
            <p:cNvPr id="2017" name="Freeform: Shape 2016">
              <a:extLst>
                <a:ext uri="{FF2B5EF4-FFF2-40B4-BE49-F238E27FC236}">
                  <a16:creationId xmlns:a16="http://schemas.microsoft.com/office/drawing/2014/main" id="{2C516D1B-EC45-4247-9115-0C03BA5725B3}"/>
                </a:ext>
              </a:extLst>
            </p:cNvPr>
            <p:cNvSpPr/>
            <p:nvPr/>
          </p:nvSpPr>
          <p:spPr>
            <a:xfrm>
              <a:off x="11347407" y="2336243"/>
              <a:ext cx="27027" cy="97127"/>
            </a:xfrm>
            <a:custGeom>
              <a:avLst/>
              <a:gdLst>
                <a:gd name="connsiteX0" fmla="*/ 6162 w 20647"/>
                <a:gd name="connsiteY0" fmla="*/ -180 h 74199"/>
                <a:gd name="connsiteX1" fmla="*/ 13971 w 20647"/>
                <a:gd name="connsiteY1" fmla="*/ 16679 h 74199"/>
                <a:gd name="connsiteX2" fmla="*/ 13971 w 20647"/>
                <a:gd name="connsiteY2" fmla="*/ 57065 h 74199"/>
                <a:gd name="connsiteX3" fmla="*/ 6162 w 20647"/>
                <a:gd name="connsiteY3" fmla="*/ 74020 h 74199"/>
                <a:gd name="connsiteX4" fmla="*/ -4033 w 20647"/>
                <a:gd name="connsiteY4" fmla="*/ 74020 h 74199"/>
                <a:gd name="connsiteX5" fmla="*/ 3492 w 20647"/>
                <a:gd name="connsiteY5" fmla="*/ 56875 h 74199"/>
                <a:gd name="connsiteX6" fmla="*/ 3492 w 20647"/>
                <a:gd name="connsiteY6" fmla="*/ 16965 h 74199"/>
                <a:gd name="connsiteX7" fmla="*/ -4033 w 20647"/>
                <a:gd name="connsiteY7" fmla="*/ -180 h 74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47" h="74199">
                  <a:moveTo>
                    <a:pt x="6162" y="-180"/>
                  </a:moveTo>
                  <a:cubicBezTo>
                    <a:pt x="9683" y="4963"/>
                    <a:pt x="12352" y="10659"/>
                    <a:pt x="13971" y="16679"/>
                  </a:cubicBezTo>
                  <a:cubicBezTo>
                    <a:pt x="17496" y="29909"/>
                    <a:pt x="17496" y="43835"/>
                    <a:pt x="13971" y="57065"/>
                  </a:cubicBezTo>
                  <a:cubicBezTo>
                    <a:pt x="12352" y="63114"/>
                    <a:pt x="9683" y="68838"/>
                    <a:pt x="6162" y="74020"/>
                  </a:cubicBezTo>
                  <a:lnTo>
                    <a:pt x="-4033" y="74020"/>
                  </a:lnTo>
                  <a:cubicBezTo>
                    <a:pt x="-698" y="68705"/>
                    <a:pt x="1874" y="62932"/>
                    <a:pt x="3492" y="56875"/>
                  </a:cubicBezTo>
                  <a:cubicBezTo>
                    <a:pt x="7018" y="43806"/>
                    <a:pt x="7018" y="30033"/>
                    <a:pt x="3492" y="16965"/>
                  </a:cubicBezTo>
                  <a:cubicBezTo>
                    <a:pt x="1874" y="10907"/>
                    <a:pt x="-698" y="5135"/>
                    <a:pt x="-4033" y="-180"/>
                  </a:cubicBezTo>
                  <a:close/>
                </a:path>
              </a:pathLst>
            </a:custGeom>
            <a:solidFill>
              <a:srgbClr val="669940"/>
            </a:solidFill>
            <a:ln w="9525" cap="flat">
              <a:noFill/>
              <a:prstDash val="solid"/>
              <a:miter/>
            </a:ln>
          </p:spPr>
          <p:txBody>
            <a:bodyPr rtlCol="0" anchor="ctr"/>
            <a:lstStyle/>
            <a:p>
              <a:endParaRPr lang="en-US"/>
            </a:p>
          </p:txBody>
        </p:sp>
      </p:grpSp>
      <p:grpSp>
        <p:nvGrpSpPr>
          <p:cNvPr id="2041" name="Group 2040">
            <a:extLst>
              <a:ext uri="{FF2B5EF4-FFF2-40B4-BE49-F238E27FC236}">
                <a16:creationId xmlns:a16="http://schemas.microsoft.com/office/drawing/2014/main" id="{CC7975B3-ADC2-4D8C-9C80-94629D4B766E}"/>
              </a:ext>
            </a:extLst>
          </p:cNvPr>
          <p:cNvGrpSpPr/>
          <p:nvPr/>
        </p:nvGrpSpPr>
        <p:grpSpPr>
          <a:xfrm>
            <a:off x="538267" y="2039963"/>
            <a:ext cx="4148819" cy="2778075"/>
            <a:chOff x="538267" y="2305710"/>
            <a:chExt cx="4148819" cy="2778075"/>
          </a:xfrm>
        </p:grpSpPr>
        <p:sp>
          <p:nvSpPr>
            <p:cNvPr id="2035" name="Rectangle 2034">
              <a:extLst>
                <a:ext uri="{FF2B5EF4-FFF2-40B4-BE49-F238E27FC236}">
                  <a16:creationId xmlns:a16="http://schemas.microsoft.com/office/drawing/2014/main" id="{6E050644-C7DF-4D8E-B572-F03D28125461}"/>
                </a:ext>
              </a:extLst>
            </p:cNvPr>
            <p:cNvSpPr/>
            <p:nvPr/>
          </p:nvSpPr>
          <p:spPr>
            <a:xfrm>
              <a:off x="1353266" y="2748014"/>
              <a:ext cx="3254417" cy="400110"/>
            </a:xfrm>
            <a:prstGeom prst="rect">
              <a:avLst/>
            </a:prstGeom>
            <a:noFill/>
          </p:spPr>
          <p:txBody>
            <a:bodyPr wrap="none" lIns="91440" tIns="45720" rIns="91440" bIns="45720">
              <a:spAutoFit/>
            </a:bodyPr>
            <a:lstStyle/>
            <a:p>
              <a:r>
                <a:rPr lang="en-US" sz="2000" b="0" cap="none" spc="0">
                  <a:ln w="0"/>
                  <a:solidFill>
                    <a:srgbClr val="002060"/>
                  </a:solidFill>
                  <a:latin typeface="Montserrat" panose="00000500000000000000" pitchFamily="50" charset="0"/>
                </a:rPr>
                <a:t>Misdemeanor Diversion</a:t>
              </a:r>
            </a:p>
          </p:txBody>
        </p:sp>
        <p:sp>
          <p:nvSpPr>
            <p:cNvPr id="2036" name="Rectangle 2035">
              <a:extLst>
                <a:ext uri="{FF2B5EF4-FFF2-40B4-BE49-F238E27FC236}">
                  <a16:creationId xmlns:a16="http://schemas.microsoft.com/office/drawing/2014/main" id="{953FD08D-1EA3-4247-B56D-4CC0AFB20080}"/>
                </a:ext>
              </a:extLst>
            </p:cNvPr>
            <p:cNvSpPr/>
            <p:nvPr/>
          </p:nvSpPr>
          <p:spPr>
            <a:xfrm>
              <a:off x="538267" y="3283292"/>
              <a:ext cx="4148819" cy="1800493"/>
            </a:xfrm>
            <a:prstGeom prst="rect">
              <a:avLst/>
            </a:prstGeom>
            <a:noFill/>
          </p:spPr>
          <p:txBody>
            <a:bodyPr wrap="square" lIns="91440" tIns="45720" rIns="91440" bIns="45720">
              <a:spAutoFit/>
            </a:bodyPr>
            <a:lstStyle/>
            <a:p>
              <a:pPr>
                <a:lnSpc>
                  <a:spcPts val="900"/>
                </a:lnSpc>
              </a:pPr>
              <a:r>
                <a:rPr lang="en-US" sz="1600">
                  <a:solidFill>
                    <a:srgbClr val="002060"/>
                  </a:solidFill>
                  <a:latin typeface="Montserrat" panose="00000500000000000000" pitchFamily="50" charset="0"/>
                </a:rPr>
                <a:t>What is Misdemeanor Diversion?</a:t>
              </a:r>
            </a:p>
            <a:p>
              <a:pPr>
                <a:lnSpc>
                  <a:spcPts val="900"/>
                </a:lnSpc>
              </a:pPr>
              <a:endParaRPr lang="en-US" sz="1600" b="0" cap="none" spc="0">
                <a:ln w="0"/>
                <a:solidFill>
                  <a:srgbClr val="002060"/>
                </a:solidFill>
                <a:effectLst>
                  <a:outerShdw blurRad="38100" dist="19050" dir="2700000" algn="tl" rotWithShape="0">
                    <a:schemeClr val="dk1">
                      <a:alpha val="40000"/>
                    </a:schemeClr>
                  </a:outerShdw>
                </a:effectLst>
                <a:latin typeface="Montserrat" panose="00000500000000000000" pitchFamily="50" charset="0"/>
              </a:endParaRPr>
            </a:p>
            <a:p>
              <a:r>
                <a:rPr lang="en-US" sz="1600">
                  <a:ln w="0"/>
                  <a:solidFill>
                    <a:srgbClr val="002060"/>
                  </a:solidFill>
                  <a:latin typeface="Montserrat" panose="00000500000000000000" pitchFamily="50" charset="0"/>
                </a:rPr>
                <a:t>Misdemeanor diversion partners criminal justice accountability with evidence-based substance abuse and mental health treatment services to decrease future involvement with the criminal justice system.</a:t>
              </a:r>
              <a:endParaRPr lang="en-US" sz="1600" b="0" cap="none" spc="0">
                <a:ln w="0"/>
                <a:solidFill>
                  <a:srgbClr val="002060"/>
                </a:solidFill>
                <a:latin typeface="Montserrat" panose="00000500000000000000" pitchFamily="50" charset="0"/>
              </a:endParaRPr>
            </a:p>
          </p:txBody>
        </p:sp>
        <p:sp>
          <p:nvSpPr>
            <p:cNvPr id="2037" name="Rectangle 2036">
              <a:extLst>
                <a:ext uri="{FF2B5EF4-FFF2-40B4-BE49-F238E27FC236}">
                  <a16:creationId xmlns:a16="http://schemas.microsoft.com/office/drawing/2014/main" id="{22A4A67B-85DA-4A48-BA36-2291777763AA}"/>
                </a:ext>
              </a:extLst>
            </p:cNvPr>
            <p:cNvSpPr/>
            <p:nvPr/>
          </p:nvSpPr>
          <p:spPr>
            <a:xfrm>
              <a:off x="1331344" y="2305710"/>
              <a:ext cx="3038011" cy="646331"/>
            </a:xfrm>
            <a:prstGeom prst="rect">
              <a:avLst/>
            </a:prstGeom>
            <a:noFill/>
          </p:spPr>
          <p:txBody>
            <a:bodyPr wrap="none" lIns="91440" tIns="45720" rIns="91440" bIns="45720">
              <a:spAutoFit/>
            </a:bodyPr>
            <a:lstStyle/>
            <a:p>
              <a:pPr algn="ctr"/>
              <a:r>
                <a:rPr lang="en-US" sz="3600" b="0" cap="none" spc="0">
                  <a:ln w="0"/>
                  <a:solidFill>
                    <a:srgbClr val="002060"/>
                  </a:solidFill>
                  <a:latin typeface="Montserrat" panose="00000500000000000000" pitchFamily="50" charset="0"/>
                </a:rPr>
                <a:t>OKLAHOMA</a:t>
              </a:r>
            </a:p>
          </p:txBody>
        </p:sp>
        <p:pic>
          <p:nvPicPr>
            <p:cNvPr id="2039" name="Graphic 2038" descr="Fork In Road with solid fill">
              <a:extLst>
                <a:ext uri="{FF2B5EF4-FFF2-40B4-BE49-F238E27FC236}">
                  <a16:creationId xmlns:a16="http://schemas.microsoft.com/office/drawing/2014/main" id="{FFBA9685-C626-46E0-B693-4C53F7243D40}"/>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53078" y="2365851"/>
              <a:ext cx="737572" cy="737572"/>
            </a:xfrm>
            <a:prstGeom prst="rect">
              <a:avLst/>
            </a:prstGeom>
          </p:spPr>
        </p:pic>
      </p:grpSp>
      <p:cxnSp>
        <p:nvCxnSpPr>
          <p:cNvPr id="2040" name="Straight Connector 2039">
            <a:extLst>
              <a:ext uri="{FF2B5EF4-FFF2-40B4-BE49-F238E27FC236}">
                <a16:creationId xmlns:a16="http://schemas.microsoft.com/office/drawing/2014/main" id="{33065B2C-71C6-4FBC-99F5-9EB17747C382}"/>
              </a:ext>
            </a:extLst>
          </p:cNvPr>
          <p:cNvCxnSpPr>
            <a:cxnSpLocks/>
          </p:cNvCxnSpPr>
          <p:nvPr/>
        </p:nvCxnSpPr>
        <p:spPr>
          <a:xfrm>
            <a:off x="6096000" y="204788"/>
            <a:ext cx="0" cy="6448425"/>
          </a:xfrm>
          <a:prstGeom prst="line">
            <a:avLst/>
          </a:prstGeom>
          <a:ln>
            <a:solidFill>
              <a:srgbClr val="002060"/>
            </a:solidFill>
          </a:ln>
        </p:spPr>
        <p:style>
          <a:lnRef idx="1">
            <a:schemeClr val="dk1"/>
          </a:lnRef>
          <a:fillRef idx="0">
            <a:schemeClr val="dk1"/>
          </a:fillRef>
          <a:effectRef idx="0">
            <a:schemeClr val="dk1"/>
          </a:effectRef>
          <a:fontRef idx="minor">
            <a:schemeClr val="tx1"/>
          </a:fontRef>
        </p:style>
      </p:cxnSp>
    </p:spTree>
    <p:custDataLst>
      <p:tags r:id="rId1"/>
    </p:custDataLst>
    <p:extLst>
      <p:ext uri="{BB962C8B-B14F-4D97-AF65-F5344CB8AC3E}">
        <p14:creationId xmlns:p14="http://schemas.microsoft.com/office/powerpoint/2010/main" val="230389178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A13EE290-37AD-44A3-9C17-CA131469AC72}"/>
              </a:ext>
            </a:extLst>
          </p:cNvPr>
          <p:cNvSpPr>
            <a:spLocks noGrp="1"/>
          </p:cNvSpPr>
          <p:nvPr>
            <p:ph type="sldNum" sz="quarter" idx="4"/>
          </p:nvPr>
        </p:nvSpPr>
        <p:spPr/>
        <p:txBody>
          <a:bodyPr/>
          <a:lstStyle/>
          <a:p>
            <a:pPr>
              <a:defRPr/>
            </a:pPr>
            <a:fld id="{19B51A1E-902D-48AF-9020-955120F399B6}" type="slidenum">
              <a:rPr lang="en-US" smtClean="0"/>
              <a:pPr>
                <a:defRPr/>
              </a:pPr>
              <a:t>22</a:t>
            </a:fld>
            <a:endParaRPr lang="en-US"/>
          </a:p>
        </p:txBody>
      </p:sp>
      <p:sp>
        <p:nvSpPr>
          <p:cNvPr id="5" name="Title 4">
            <a:extLst>
              <a:ext uri="{FF2B5EF4-FFF2-40B4-BE49-F238E27FC236}">
                <a16:creationId xmlns:a16="http://schemas.microsoft.com/office/drawing/2014/main" id="{CB75D870-F208-4F97-A445-494977291BF2}"/>
              </a:ext>
            </a:extLst>
          </p:cNvPr>
          <p:cNvSpPr>
            <a:spLocks noGrp="1"/>
          </p:cNvSpPr>
          <p:nvPr>
            <p:ph type="title"/>
          </p:nvPr>
        </p:nvSpPr>
        <p:spPr>
          <a:xfrm>
            <a:off x="441598" y="356871"/>
            <a:ext cx="10743928" cy="387809"/>
          </a:xfrm>
        </p:spPr>
        <p:txBody>
          <a:bodyPr/>
          <a:lstStyle/>
          <a:p>
            <a:r>
              <a:rPr lang="en-US"/>
              <a:t>Court-Based Diversion Opportunities Expanded</a:t>
            </a:r>
          </a:p>
        </p:txBody>
      </p:sp>
      <p:sp>
        <p:nvSpPr>
          <p:cNvPr id="74" name="TextBox 73">
            <a:extLst>
              <a:ext uri="{FF2B5EF4-FFF2-40B4-BE49-F238E27FC236}">
                <a16:creationId xmlns:a16="http://schemas.microsoft.com/office/drawing/2014/main" id="{BDAFB80C-94C1-40D5-B418-803642C90BBC}"/>
              </a:ext>
            </a:extLst>
          </p:cNvPr>
          <p:cNvSpPr txBox="1"/>
          <p:nvPr/>
        </p:nvSpPr>
        <p:spPr>
          <a:xfrm>
            <a:off x="7172186" y="846923"/>
            <a:ext cx="4024391" cy="584775"/>
          </a:xfrm>
          <a:prstGeom prst="rect">
            <a:avLst/>
          </a:prstGeom>
          <a:noFill/>
        </p:spPr>
        <p:txBody>
          <a:bodyPr wrap="square" rtlCol="0">
            <a:spAutoFit/>
          </a:bodyPr>
          <a:lstStyle/>
          <a:p>
            <a:r>
              <a:rPr lang="en-US" sz="1600">
                <a:solidFill>
                  <a:srgbClr val="002060"/>
                </a:solidFill>
              </a:rPr>
              <a:t>Early Diversion, Zone4Vets, Municipal Court Partnerships</a:t>
            </a:r>
            <a:endParaRPr lang="en-US" sz="1600" b="1">
              <a:solidFill>
                <a:srgbClr val="002060"/>
              </a:solidFill>
            </a:endParaRPr>
          </a:p>
        </p:txBody>
      </p:sp>
      <p:sp>
        <p:nvSpPr>
          <p:cNvPr id="75" name="Arrow: Down 74">
            <a:extLst>
              <a:ext uri="{FF2B5EF4-FFF2-40B4-BE49-F238E27FC236}">
                <a16:creationId xmlns:a16="http://schemas.microsoft.com/office/drawing/2014/main" id="{18078322-8AE9-4C05-8FB3-2688654DCEBF}"/>
              </a:ext>
            </a:extLst>
          </p:cNvPr>
          <p:cNvSpPr/>
          <p:nvPr/>
        </p:nvSpPr>
        <p:spPr>
          <a:xfrm>
            <a:off x="6454770" y="927210"/>
            <a:ext cx="752614" cy="1991488"/>
          </a:xfrm>
          <a:prstGeom prst="downArrow">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6" name="Graphic 75" descr="Court outline">
            <a:extLst>
              <a:ext uri="{FF2B5EF4-FFF2-40B4-BE49-F238E27FC236}">
                <a16:creationId xmlns:a16="http://schemas.microsoft.com/office/drawing/2014/main" id="{1BDD88A1-E366-4304-AA23-72A67C29252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876126" y="825499"/>
            <a:ext cx="741935" cy="741935"/>
          </a:xfrm>
          <a:prstGeom prst="rect">
            <a:avLst/>
          </a:prstGeom>
        </p:spPr>
      </p:pic>
      <p:grpSp>
        <p:nvGrpSpPr>
          <p:cNvPr id="78" name="Group 77">
            <a:extLst>
              <a:ext uri="{FF2B5EF4-FFF2-40B4-BE49-F238E27FC236}">
                <a16:creationId xmlns:a16="http://schemas.microsoft.com/office/drawing/2014/main" id="{1D777677-791E-4230-BC4E-F0E55AAF3D3C}"/>
              </a:ext>
            </a:extLst>
          </p:cNvPr>
          <p:cNvGrpSpPr/>
          <p:nvPr/>
        </p:nvGrpSpPr>
        <p:grpSpPr>
          <a:xfrm>
            <a:off x="344978" y="3077336"/>
            <a:ext cx="11482239" cy="3010253"/>
            <a:chOff x="344978" y="2476808"/>
            <a:chExt cx="11482239" cy="3010253"/>
          </a:xfrm>
        </p:grpSpPr>
        <p:sp>
          <p:nvSpPr>
            <p:cNvPr id="79" name="TextBox 78">
              <a:extLst>
                <a:ext uri="{FF2B5EF4-FFF2-40B4-BE49-F238E27FC236}">
                  <a16:creationId xmlns:a16="http://schemas.microsoft.com/office/drawing/2014/main" id="{CC00334A-7F2D-48C2-B980-00B3F8DFD441}"/>
                </a:ext>
              </a:extLst>
            </p:cNvPr>
            <p:cNvSpPr txBox="1"/>
            <p:nvPr/>
          </p:nvSpPr>
          <p:spPr>
            <a:xfrm>
              <a:off x="423561" y="2659338"/>
              <a:ext cx="1099980" cy="276999"/>
            </a:xfrm>
            <a:prstGeom prst="rect">
              <a:avLst/>
            </a:prstGeom>
            <a:noFill/>
          </p:spPr>
          <p:txBody>
            <a:bodyPr wrap="square" rtlCol="0">
              <a:spAutoFit/>
            </a:bodyPr>
            <a:lstStyle/>
            <a:p>
              <a:pPr algn="ctr"/>
              <a:r>
                <a:rPr lang="en-US" sz="1200" b="1">
                  <a:solidFill>
                    <a:schemeClr val="accent4">
                      <a:lumMod val="75000"/>
                    </a:schemeClr>
                  </a:solidFill>
                </a:rPr>
                <a:t>INTERCEPT </a:t>
              </a:r>
            </a:p>
          </p:txBody>
        </p:sp>
        <p:sp>
          <p:nvSpPr>
            <p:cNvPr id="80" name="Hexagon 79">
              <a:extLst>
                <a:ext uri="{FF2B5EF4-FFF2-40B4-BE49-F238E27FC236}">
                  <a16:creationId xmlns:a16="http://schemas.microsoft.com/office/drawing/2014/main" id="{7097C1FD-42CA-4747-BCAC-AE6FA9B00403}"/>
                </a:ext>
              </a:extLst>
            </p:cNvPr>
            <p:cNvSpPr/>
            <p:nvPr/>
          </p:nvSpPr>
          <p:spPr>
            <a:xfrm rot="5400000">
              <a:off x="1479261" y="2521088"/>
              <a:ext cx="642060" cy="553500"/>
            </a:xfrm>
            <a:prstGeom prst="hexagon">
              <a:avLst/>
            </a:prstGeom>
            <a:solidFill>
              <a:srgbClr val="FED966"/>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81" name="TextBox 80">
              <a:extLst>
                <a:ext uri="{FF2B5EF4-FFF2-40B4-BE49-F238E27FC236}">
                  <a16:creationId xmlns:a16="http://schemas.microsoft.com/office/drawing/2014/main" id="{3A931D75-B2AA-4FF5-8CA4-CBD5C66D7F37}"/>
                </a:ext>
              </a:extLst>
            </p:cNvPr>
            <p:cNvSpPr txBox="1"/>
            <p:nvPr/>
          </p:nvSpPr>
          <p:spPr>
            <a:xfrm>
              <a:off x="1605366"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0</a:t>
              </a:r>
              <a:endParaRPr lang="en-US" sz="2000" b="1">
                <a:solidFill>
                  <a:srgbClr val="002060"/>
                </a:solidFill>
                <a:latin typeface="Arial Black" panose="020B0A04020102020204" pitchFamily="34" charset="0"/>
              </a:endParaRPr>
            </a:p>
          </p:txBody>
        </p:sp>
        <p:sp>
          <p:nvSpPr>
            <p:cNvPr id="82" name="TextBox 81">
              <a:extLst>
                <a:ext uri="{FF2B5EF4-FFF2-40B4-BE49-F238E27FC236}">
                  <a16:creationId xmlns:a16="http://schemas.microsoft.com/office/drawing/2014/main" id="{97E14A06-9398-42DA-85DA-FEE7AD77B786}"/>
                </a:ext>
              </a:extLst>
            </p:cNvPr>
            <p:cNvSpPr txBox="1"/>
            <p:nvPr/>
          </p:nvSpPr>
          <p:spPr>
            <a:xfrm>
              <a:off x="423561" y="2892652"/>
              <a:ext cx="1099980" cy="400110"/>
            </a:xfrm>
            <a:prstGeom prst="rect">
              <a:avLst/>
            </a:prstGeom>
            <a:noFill/>
          </p:spPr>
          <p:txBody>
            <a:bodyPr wrap="square" rtlCol="0">
              <a:spAutoFit/>
            </a:bodyPr>
            <a:lstStyle/>
            <a:p>
              <a:pPr algn="ctr"/>
              <a:r>
                <a:rPr lang="en-US" sz="1000" b="1">
                  <a:solidFill>
                    <a:schemeClr val="bg2">
                      <a:lumMod val="25000"/>
                    </a:schemeClr>
                  </a:solidFill>
                </a:rPr>
                <a:t>Community Services</a:t>
              </a:r>
            </a:p>
          </p:txBody>
        </p:sp>
        <p:sp>
          <p:nvSpPr>
            <p:cNvPr id="83" name="TextBox 82">
              <a:extLst>
                <a:ext uri="{FF2B5EF4-FFF2-40B4-BE49-F238E27FC236}">
                  <a16:creationId xmlns:a16="http://schemas.microsoft.com/office/drawing/2014/main" id="{AAFD3683-779A-47B1-B084-31A3B51415C4}"/>
                </a:ext>
              </a:extLst>
            </p:cNvPr>
            <p:cNvSpPr txBox="1"/>
            <p:nvPr/>
          </p:nvSpPr>
          <p:spPr>
            <a:xfrm>
              <a:off x="2312200" y="2659338"/>
              <a:ext cx="1099980" cy="276999"/>
            </a:xfrm>
            <a:prstGeom prst="rect">
              <a:avLst/>
            </a:prstGeom>
            <a:noFill/>
          </p:spPr>
          <p:txBody>
            <a:bodyPr wrap="square" rtlCol="0">
              <a:spAutoFit/>
            </a:bodyPr>
            <a:lstStyle/>
            <a:p>
              <a:pPr algn="ctr"/>
              <a:r>
                <a:rPr lang="en-US" sz="1200" b="1">
                  <a:solidFill>
                    <a:schemeClr val="accent3">
                      <a:lumMod val="75000"/>
                    </a:schemeClr>
                  </a:solidFill>
                </a:rPr>
                <a:t>INTERCEPT </a:t>
              </a:r>
            </a:p>
          </p:txBody>
        </p:sp>
        <p:sp>
          <p:nvSpPr>
            <p:cNvPr id="84" name="Hexagon 83">
              <a:extLst>
                <a:ext uri="{FF2B5EF4-FFF2-40B4-BE49-F238E27FC236}">
                  <a16:creationId xmlns:a16="http://schemas.microsoft.com/office/drawing/2014/main" id="{321F9A1F-44B8-4EC8-A2CE-F56093B4AD2B}"/>
                </a:ext>
              </a:extLst>
            </p:cNvPr>
            <p:cNvSpPr/>
            <p:nvPr/>
          </p:nvSpPr>
          <p:spPr>
            <a:xfrm rot="5400000">
              <a:off x="3367900" y="2521088"/>
              <a:ext cx="642060" cy="553500"/>
            </a:xfrm>
            <a:prstGeom prst="hexagon">
              <a:avLst/>
            </a:prstGeom>
            <a:solidFill>
              <a:srgbClr val="F7965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85" name="TextBox 84">
              <a:extLst>
                <a:ext uri="{FF2B5EF4-FFF2-40B4-BE49-F238E27FC236}">
                  <a16:creationId xmlns:a16="http://schemas.microsoft.com/office/drawing/2014/main" id="{1F73EC6F-3E48-4B44-971C-7D597DB02289}"/>
                </a:ext>
              </a:extLst>
            </p:cNvPr>
            <p:cNvSpPr txBox="1"/>
            <p:nvPr/>
          </p:nvSpPr>
          <p:spPr>
            <a:xfrm>
              <a:off x="3494005"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1</a:t>
              </a:r>
              <a:endParaRPr lang="en-US" sz="2000" b="1">
                <a:solidFill>
                  <a:srgbClr val="002060"/>
                </a:solidFill>
                <a:latin typeface="Arial Black" panose="020B0A04020102020204" pitchFamily="34" charset="0"/>
              </a:endParaRPr>
            </a:p>
          </p:txBody>
        </p:sp>
        <p:sp>
          <p:nvSpPr>
            <p:cNvPr id="86" name="TextBox 85">
              <a:extLst>
                <a:ext uri="{FF2B5EF4-FFF2-40B4-BE49-F238E27FC236}">
                  <a16:creationId xmlns:a16="http://schemas.microsoft.com/office/drawing/2014/main" id="{D0A0CBCB-C169-4527-83CE-1F0C102E416E}"/>
                </a:ext>
              </a:extLst>
            </p:cNvPr>
            <p:cNvSpPr txBox="1"/>
            <p:nvPr/>
          </p:nvSpPr>
          <p:spPr>
            <a:xfrm>
              <a:off x="2303564" y="2892652"/>
              <a:ext cx="1099980" cy="400110"/>
            </a:xfrm>
            <a:prstGeom prst="rect">
              <a:avLst/>
            </a:prstGeom>
            <a:noFill/>
          </p:spPr>
          <p:txBody>
            <a:bodyPr wrap="square" rtlCol="0">
              <a:spAutoFit/>
            </a:bodyPr>
            <a:lstStyle/>
            <a:p>
              <a:pPr algn="ctr"/>
              <a:r>
                <a:rPr lang="en-US" sz="1000" b="1">
                  <a:solidFill>
                    <a:schemeClr val="bg2">
                      <a:lumMod val="25000"/>
                    </a:schemeClr>
                  </a:solidFill>
                </a:rPr>
                <a:t>Law</a:t>
              </a:r>
            </a:p>
            <a:p>
              <a:pPr algn="ctr"/>
              <a:r>
                <a:rPr lang="en-US" sz="1000" b="1">
                  <a:solidFill>
                    <a:schemeClr val="bg2">
                      <a:lumMod val="25000"/>
                    </a:schemeClr>
                  </a:solidFill>
                </a:rPr>
                <a:t>Enforcement</a:t>
              </a:r>
            </a:p>
          </p:txBody>
        </p:sp>
        <p:sp>
          <p:nvSpPr>
            <p:cNvPr id="87" name="TextBox 86">
              <a:extLst>
                <a:ext uri="{FF2B5EF4-FFF2-40B4-BE49-F238E27FC236}">
                  <a16:creationId xmlns:a16="http://schemas.microsoft.com/office/drawing/2014/main" id="{1FF8EFDC-CB7D-4C5D-9865-E592595DAF86}"/>
                </a:ext>
              </a:extLst>
            </p:cNvPr>
            <p:cNvSpPr txBox="1"/>
            <p:nvPr/>
          </p:nvSpPr>
          <p:spPr>
            <a:xfrm>
              <a:off x="4192203" y="2659338"/>
              <a:ext cx="1099980" cy="276999"/>
            </a:xfrm>
            <a:prstGeom prst="rect">
              <a:avLst/>
            </a:prstGeom>
            <a:noFill/>
          </p:spPr>
          <p:txBody>
            <a:bodyPr wrap="square" rtlCol="0">
              <a:spAutoFit/>
            </a:bodyPr>
            <a:lstStyle/>
            <a:p>
              <a:pPr algn="ctr"/>
              <a:r>
                <a:rPr lang="en-US" sz="1200" b="1">
                  <a:solidFill>
                    <a:schemeClr val="accent2">
                      <a:lumMod val="75000"/>
                    </a:schemeClr>
                  </a:solidFill>
                </a:rPr>
                <a:t>INTERCEPT </a:t>
              </a:r>
            </a:p>
          </p:txBody>
        </p:sp>
        <p:sp>
          <p:nvSpPr>
            <p:cNvPr id="88" name="Hexagon 87">
              <a:extLst>
                <a:ext uri="{FF2B5EF4-FFF2-40B4-BE49-F238E27FC236}">
                  <a16:creationId xmlns:a16="http://schemas.microsoft.com/office/drawing/2014/main" id="{57EE0A4F-5B43-4605-A654-6B5D985E8908}"/>
                </a:ext>
              </a:extLst>
            </p:cNvPr>
            <p:cNvSpPr/>
            <p:nvPr/>
          </p:nvSpPr>
          <p:spPr>
            <a:xfrm rot="5400000">
              <a:off x="5247903" y="2521088"/>
              <a:ext cx="642060" cy="553500"/>
            </a:xfrm>
            <a:prstGeom prst="hexagon">
              <a:avLst/>
            </a:prstGeom>
            <a:solidFill>
              <a:srgbClr val="0EAFE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89" name="TextBox 88">
              <a:extLst>
                <a:ext uri="{FF2B5EF4-FFF2-40B4-BE49-F238E27FC236}">
                  <a16:creationId xmlns:a16="http://schemas.microsoft.com/office/drawing/2014/main" id="{E422622C-F381-4A67-966C-F00467CAB0ED}"/>
                </a:ext>
              </a:extLst>
            </p:cNvPr>
            <p:cNvSpPr txBox="1"/>
            <p:nvPr/>
          </p:nvSpPr>
          <p:spPr>
            <a:xfrm>
              <a:off x="5374008"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2</a:t>
              </a:r>
              <a:endParaRPr lang="en-US" sz="2000" b="1">
                <a:solidFill>
                  <a:srgbClr val="002060"/>
                </a:solidFill>
                <a:latin typeface="Arial Black" panose="020B0A04020102020204" pitchFamily="34" charset="0"/>
              </a:endParaRPr>
            </a:p>
          </p:txBody>
        </p:sp>
        <p:sp>
          <p:nvSpPr>
            <p:cNvPr id="90" name="TextBox 89">
              <a:extLst>
                <a:ext uri="{FF2B5EF4-FFF2-40B4-BE49-F238E27FC236}">
                  <a16:creationId xmlns:a16="http://schemas.microsoft.com/office/drawing/2014/main" id="{ADCA9F8D-4FCF-4D84-83A0-C2F1CF4BE61D}"/>
                </a:ext>
              </a:extLst>
            </p:cNvPr>
            <p:cNvSpPr txBox="1"/>
            <p:nvPr/>
          </p:nvSpPr>
          <p:spPr>
            <a:xfrm>
              <a:off x="4108438" y="2892652"/>
              <a:ext cx="1231523" cy="553998"/>
            </a:xfrm>
            <a:prstGeom prst="rect">
              <a:avLst/>
            </a:prstGeom>
            <a:noFill/>
          </p:spPr>
          <p:txBody>
            <a:bodyPr wrap="square" rtlCol="0">
              <a:spAutoFit/>
            </a:bodyPr>
            <a:lstStyle/>
            <a:p>
              <a:pPr algn="ctr"/>
              <a:r>
                <a:rPr lang="en-US" sz="1000" b="1">
                  <a:solidFill>
                    <a:schemeClr val="bg2">
                      <a:lumMod val="25000"/>
                    </a:schemeClr>
                  </a:solidFill>
                </a:rPr>
                <a:t>Initial Detention/ Initial Court Hearings</a:t>
              </a:r>
            </a:p>
          </p:txBody>
        </p:sp>
        <p:sp>
          <p:nvSpPr>
            <p:cNvPr id="91" name="TextBox 90">
              <a:extLst>
                <a:ext uri="{FF2B5EF4-FFF2-40B4-BE49-F238E27FC236}">
                  <a16:creationId xmlns:a16="http://schemas.microsoft.com/office/drawing/2014/main" id="{31C639F1-F926-435D-AA95-7522BB2C185A}"/>
                </a:ext>
              </a:extLst>
            </p:cNvPr>
            <p:cNvSpPr txBox="1"/>
            <p:nvPr/>
          </p:nvSpPr>
          <p:spPr>
            <a:xfrm>
              <a:off x="6072206" y="2659338"/>
              <a:ext cx="1099980" cy="276999"/>
            </a:xfrm>
            <a:prstGeom prst="rect">
              <a:avLst/>
            </a:prstGeom>
            <a:noFill/>
          </p:spPr>
          <p:txBody>
            <a:bodyPr wrap="square" rtlCol="0">
              <a:spAutoFit/>
            </a:bodyPr>
            <a:lstStyle/>
            <a:p>
              <a:pPr algn="ctr"/>
              <a:r>
                <a:rPr lang="en-US" sz="1200" b="1">
                  <a:solidFill>
                    <a:srgbClr val="B9175C"/>
                  </a:solidFill>
                </a:rPr>
                <a:t>INTERCEPT </a:t>
              </a:r>
            </a:p>
          </p:txBody>
        </p:sp>
        <p:sp>
          <p:nvSpPr>
            <p:cNvPr id="92" name="Hexagon 91">
              <a:extLst>
                <a:ext uri="{FF2B5EF4-FFF2-40B4-BE49-F238E27FC236}">
                  <a16:creationId xmlns:a16="http://schemas.microsoft.com/office/drawing/2014/main" id="{60E480F5-385A-4E7C-8B59-2B6E57187B4A}"/>
                </a:ext>
              </a:extLst>
            </p:cNvPr>
            <p:cNvSpPr/>
            <p:nvPr/>
          </p:nvSpPr>
          <p:spPr>
            <a:xfrm rot="5400000">
              <a:off x="7127906" y="2521088"/>
              <a:ext cx="642060" cy="553500"/>
            </a:xfrm>
            <a:prstGeom prst="hexagon">
              <a:avLst/>
            </a:prstGeom>
            <a:solidFill>
              <a:srgbClr val="F5AE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93" name="TextBox 92">
              <a:extLst>
                <a:ext uri="{FF2B5EF4-FFF2-40B4-BE49-F238E27FC236}">
                  <a16:creationId xmlns:a16="http://schemas.microsoft.com/office/drawing/2014/main" id="{69968AB0-52E3-4AD4-BCBE-6DFFDE1AA962}"/>
                </a:ext>
              </a:extLst>
            </p:cNvPr>
            <p:cNvSpPr txBox="1"/>
            <p:nvPr/>
          </p:nvSpPr>
          <p:spPr>
            <a:xfrm>
              <a:off x="7254011"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3</a:t>
              </a:r>
              <a:endParaRPr lang="en-US" sz="2000" b="1">
                <a:solidFill>
                  <a:srgbClr val="002060"/>
                </a:solidFill>
                <a:latin typeface="Arial Black" panose="020B0A04020102020204" pitchFamily="34" charset="0"/>
              </a:endParaRPr>
            </a:p>
          </p:txBody>
        </p:sp>
        <p:sp>
          <p:nvSpPr>
            <p:cNvPr id="94" name="TextBox 93">
              <a:extLst>
                <a:ext uri="{FF2B5EF4-FFF2-40B4-BE49-F238E27FC236}">
                  <a16:creationId xmlns:a16="http://schemas.microsoft.com/office/drawing/2014/main" id="{F249BC8A-FC82-4612-82B5-713D5EC6B543}"/>
                </a:ext>
              </a:extLst>
            </p:cNvPr>
            <p:cNvSpPr txBox="1"/>
            <p:nvPr/>
          </p:nvSpPr>
          <p:spPr>
            <a:xfrm>
              <a:off x="6111304" y="2892652"/>
              <a:ext cx="999692" cy="246221"/>
            </a:xfrm>
            <a:prstGeom prst="rect">
              <a:avLst/>
            </a:prstGeom>
            <a:noFill/>
          </p:spPr>
          <p:txBody>
            <a:bodyPr wrap="square" rtlCol="0">
              <a:spAutoFit/>
            </a:bodyPr>
            <a:lstStyle/>
            <a:p>
              <a:pPr algn="ctr"/>
              <a:r>
                <a:rPr lang="en-US" sz="1000" b="1">
                  <a:solidFill>
                    <a:schemeClr val="bg2">
                      <a:lumMod val="25000"/>
                    </a:schemeClr>
                  </a:solidFill>
                </a:rPr>
                <a:t>Jails/Courts</a:t>
              </a:r>
            </a:p>
          </p:txBody>
        </p:sp>
        <p:sp>
          <p:nvSpPr>
            <p:cNvPr id="95" name="TextBox 94">
              <a:extLst>
                <a:ext uri="{FF2B5EF4-FFF2-40B4-BE49-F238E27FC236}">
                  <a16:creationId xmlns:a16="http://schemas.microsoft.com/office/drawing/2014/main" id="{64BD64FA-35DC-4DD6-8D7A-553549B33150}"/>
                </a:ext>
              </a:extLst>
            </p:cNvPr>
            <p:cNvSpPr txBox="1"/>
            <p:nvPr/>
          </p:nvSpPr>
          <p:spPr>
            <a:xfrm>
              <a:off x="7952209" y="2659338"/>
              <a:ext cx="1099980" cy="276999"/>
            </a:xfrm>
            <a:prstGeom prst="rect">
              <a:avLst/>
            </a:prstGeom>
            <a:noFill/>
          </p:spPr>
          <p:txBody>
            <a:bodyPr wrap="square" rtlCol="0">
              <a:spAutoFit/>
            </a:bodyPr>
            <a:lstStyle/>
            <a:p>
              <a:pPr algn="ctr"/>
              <a:r>
                <a:rPr lang="en-US" sz="1200" b="1">
                  <a:solidFill>
                    <a:srgbClr val="397B3C"/>
                  </a:solidFill>
                </a:rPr>
                <a:t>INTERCEPT </a:t>
              </a:r>
            </a:p>
          </p:txBody>
        </p:sp>
        <p:sp>
          <p:nvSpPr>
            <p:cNvPr id="96" name="Hexagon 95">
              <a:extLst>
                <a:ext uri="{FF2B5EF4-FFF2-40B4-BE49-F238E27FC236}">
                  <a16:creationId xmlns:a16="http://schemas.microsoft.com/office/drawing/2014/main" id="{1C49472A-BD4A-4E96-B016-0A1FB0D7E843}"/>
                </a:ext>
              </a:extLst>
            </p:cNvPr>
            <p:cNvSpPr/>
            <p:nvPr/>
          </p:nvSpPr>
          <p:spPr>
            <a:xfrm rot="5400000">
              <a:off x="9007909" y="2521088"/>
              <a:ext cx="642060" cy="553500"/>
            </a:xfrm>
            <a:prstGeom prst="hexagon">
              <a:avLst/>
            </a:prstGeom>
            <a:solidFill>
              <a:srgbClr val="57B15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97" name="TextBox 96">
              <a:extLst>
                <a:ext uri="{FF2B5EF4-FFF2-40B4-BE49-F238E27FC236}">
                  <a16:creationId xmlns:a16="http://schemas.microsoft.com/office/drawing/2014/main" id="{B9FA377F-862D-4DE6-B0B8-EE3AE4FF77B8}"/>
                </a:ext>
              </a:extLst>
            </p:cNvPr>
            <p:cNvSpPr txBox="1"/>
            <p:nvPr/>
          </p:nvSpPr>
          <p:spPr>
            <a:xfrm>
              <a:off x="9134014"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4</a:t>
              </a:r>
              <a:endParaRPr lang="en-US" sz="2000" b="1">
                <a:solidFill>
                  <a:srgbClr val="002060"/>
                </a:solidFill>
                <a:latin typeface="Arial Black" panose="020B0A04020102020204" pitchFamily="34" charset="0"/>
              </a:endParaRPr>
            </a:p>
          </p:txBody>
        </p:sp>
        <p:sp>
          <p:nvSpPr>
            <p:cNvPr id="98" name="TextBox 97">
              <a:extLst>
                <a:ext uri="{FF2B5EF4-FFF2-40B4-BE49-F238E27FC236}">
                  <a16:creationId xmlns:a16="http://schemas.microsoft.com/office/drawing/2014/main" id="{50BB744E-192D-4E47-B791-61388A732B8D}"/>
                </a:ext>
              </a:extLst>
            </p:cNvPr>
            <p:cNvSpPr txBox="1"/>
            <p:nvPr/>
          </p:nvSpPr>
          <p:spPr>
            <a:xfrm>
              <a:off x="7979055" y="2892652"/>
              <a:ext cx="1071405" cy="246221"/>
            </a:xfrm>
            <a:prstGeom prst="rect">
              <a:avLst/>
            </a:prstGeom>
            <a:noFill/>
          </p:spPr>
          <p:txBody>
            <a:bodyPr wrap="square" rtlCol="0">
              <a:spAutoFit/>
            </a:bodyPr>
            <a:lstStyle/>
            <a:p>
              <a:pPr algn="ctr"/>
              <a:r>
                <a:rPr lang="en-US" sz="1000" b="1">
                  <a:solidFill>
                    <a:schemeClr val="bg2">
                      <a:lumMod val="25000"/>
                    </a:schemeClr>
                  </a:solidFill>
                </a:rPr>
                <a:t>Reentry</a:t>
              </a:r>
            </a:p>
          </p:txBody>
        </p:sp>
        <p:sp>
          <p:nvSpPr>
            <p:cNvPr id="99" name="TextBox 98">
              <a:extLst>
                <a:ext uri="{FF2B5EF4-FFF2-40B4-BE49-F238E27FC236}">
                  <a16:creationId xmlns:a16="http://schemas.microsoft.com/office/drawing/2014/main" id="{209907A6-DA01-45DA-901F-8F2AE3B74919}"/>
                </a:ext>
              </a:extLst>
            </p:cNvPr>
            <p:cNvSpPr txBox="1"/>
            <p:nvPr/>
          </p:nvSpPr>
          <p:spPr>
            <a:xfrm>
              <a:off x="9832212" y="2659338"/>
              <a:ext cx="1099980" cy="276999"/>
            </a:xfrm>
            <a:prstGeom prst="rect">
              <a:avLst/>
            </a:prstGeom>
            <a:noFill/>
          </p:spPr>
          <p:txBody>
            <a:bodyPr wrap="square" rtlCol="0">
              <a:spAutoFit/>
            </a:bodyPr>
            <a:lstStyle/>
            <a:p>
              <a:pPr algn="ctr"/>
              <a:r>
                <a:rPr lang="en-US" sz="1200" b="1">
                  <a:solidFill>
                    <a:srgbClr val="68B95B"/>
                  </a:solidFill>
                </a:rPr>
                <a:t>INTERCEPT </a:t>
              </a:r>
            </a:p>
          </p:txBody>
        </p:sp>
        <p:sp>
          <p:nvSpPr>
            <p:cNvPr id="100" name="Hexagon 99">
              <a:extLst>
                <a:ext uri="{FF2B5EF4-FFF2-40B4-BE49-F238E27FC236}">
                  <a16:creationId xmlns:a16="http://schemas.microsoft.com/office/drawing/2014/main" id="{D72486CA-BAF6-4C72-83BA-BD124B8F6849}"/>
                </a:ext>
              </a:extLst>
            </p:cNvPr>
            <p:cNvSpPr/>
            <p:nvPr/>
          </p:nvSpPr>
          <p:spPr>
            <a:xfrm rot="5400000">
              <a:off x="10887912" y="2521088"/>
              <a:ext cx="642060" cy="553500"/>
            </a:xfrm>
            <a:prstGeom prst="hexagon">
              <a:avLst/>
            </a:prstGeom>
            <a:solidFill>
              <a:srgbClr val="BFE1B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101" name="TextBox 100">
              <a:extLst>
                <a:ext uri="{FF2B5EF4-FFF2-40B4-BE49-F238E27FC236}">
                  <a16:creationId xmlns:a16="http://schemas.microsoft.com/office/drawing/2014/main" id="{6E7FFE4E-F1FF-49E6-BFD2-420B8ECF5765}"/>
                </a:ext>
              </a:extLst>
            </p:cNvPr>
            <p:cNvSpPr txBox="1"/>
            <p:nvPr/>
          </p:nvSpPr>
          <p:spPr>
            <a:xfrm>
              <a:off x="11014017"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5</a:t>
              </a:r>
              <a:endParaRPr lang="en-US" sz="2000" b="1">
                <a:solidFill>
                  <a:srgbClr val="002060"/>
                </a:solidFill>
                <a:latin typeface="Arial Black" panose="020B0A04020102020204" pitchFamily="34" charset="0"/>
              </a:endParaRPr>
            </a:p>
          </p:txBody>
        </p:sp>
        <p:sp>
          <p:nvSpPr>
            <p:cNvPr id="102" name="TextBox 101">
              <a:extLst>
                <a:ext uri="{FF2B5EF4-FFF2-40B4-BE49-F238E27FC236}">
                  <a16:creationId xmlns:a16="http://schemas.microsoft.com/office/drawing/2014/main" id="{22D5BF6B-69B9-4F5C-9E37-DE538D984B8C}"/>
                </a:ext>
              </a:extLst>
            </p:cNvPr>
            <p:cNvSpPr txBox="1"/>
            <p:nvPr/>
          </p:nvSpPr>
          <p:spPr>
            <a:xfrm>
              <a:off x="9860787" y="2892652"/>
              <a:ext cx="1071405" cy="400110"/>
            </a:xfrm>
            <a:prstGeom prst="rect">
              <a:avLst/>
            </a:prstGeom>
            <a:noFill/>
          </p:spPr>
          <p:txBody>
            <a:bodyPr wrap="square" rtlCol="0">
              <a:spAutoFit/>
            </a:bodyPr>
            <a:lstStyle/>
            <a:p>
              <a:pPr algn="ctr"/>
              <a:r>
                <a:rPr lang="en-US" sz="1000" b="1">
                  <a:solidFill>
                    <a:schemeClr val="bg2">
                      <a:lumMod val="25000"/>
                    </a:schemeClr>
                  </a:solidFill>
                </a:rPr>
                <a:t>Community</a:t>
              </a:r>
            </a:p>
            <a:p>
              <a:pPr algn="ctr"/>
              <a:r>
                <a:rPr lang="en-US" sz="1000" b="1">
                  <a:solidFill>
                    <a:schemeClr val="bg2">
                      <a:lumMod val="25000"/>
                    </a:schemeClr>
                  </a:solidFill>
                </a:rPr>
                <a:t>Corrections</a:t>
              </a:r>
            </a:p>
          </p:txBody>
        </p:sp>
        <p:sp>
          <p:nvSpPr>
            <p:cNvPr id="103" name="Rectangle 102">
              <a:extLst>
                <a:ext uri="{FF2B5EF4-FFF2-40B4-BE49-F238E27FC236}">
                  <a16:creationId xmlns:a16="http://schemas.microsoft.com/office/drawing/2014/main" id="{7878D4D9-DC17-4825-80F9-CEB28E6DD06C}"/>
                </a:ext>
              </a:extLst>
            </p:cNvPr>
            <p:cNvSpPr/>
            <p:nvPr/>
          </p:nvSpPr>
          <p:spPr>
            <a:xfrm>
              <a:off x="344978" y="3499320"/>
              <a:ext cx="1732063" cy="1987741"/>
            </a:xfrm>
            <a:prstGeom prst="rect">
              <a:avLst/>
            </a:prstGeom>
            <a:solidFill>
              <a:srgbClr val="FFF4D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Rectangle 103">
              <a:extLst>
                <a:ext uri="{FF2B5EF4-FFF2-40B4-BE49-F238E27FC236}">
                  <a16:creationId xmlns:a16="http://schemas.microsoft.com/office/drawing/2014/main" id="{A9D7CE16-4F79-4B5A-999A-BB9202FDC098}"/>
                </a:ext>
              </a:extLst>
            </p:cNvPr>
            <p:cNvSpPr/>
            <p:nvPr/>
          </p:nvSpPr>
          <p:spPr>
            <a:xfrm>
              <a:off x="2226708" y="3499320"/>
              <a:ext cx="1732063" cy="1987741"/>
            </a:xfrm>
            <a:prstGeom prst="rect">
              <a:avLst/>
            </a:prstGeom>
            <a:solidFill>
              <a:srgbClr val="FBCEA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Rectangle 104">
              <a:extLst>
                <a:ext uri="{FF2B5EF4-FFF2-40B4-BE49-F238E27FC236}">
                  <a16:creationId xmlns:a16="http://schemas.microsoft.com/office/drawing/2014/main" id="{686BC64A-1C99-432C-A6CF-F0D625F2CBBC}"/>
                </a:ext>
              </a:extLst>
            </p:cNvPr>
            <p:cNvSpPr/>
            <p:nvPr/>
          </p:nvSpPr>
          <p:spPr>
            <a:xfrm>
              <a:off x="5990168" y="3499320"/>
              <a:ext cx="1732063" cy="1987741"/>
            </a:xfrm>
            <a:prstGeom prst="rect">
              <a:avLst/>
            </a:prstGeom>
            <a:solidFill>
              <a:srgbClr val="FEF4F8"/>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Rectangle 105">
              <a:extLst>
                <a:ext uri="{FF2B5EF4-FFF2-40B4-BE49-F238E27FC236}">
                  <a16:creationId xmlns:a16="http://schemas.microsoft.com/office/drawing/2014/main" id="{271ACF8A-5D72-48DE-A4F1-26C006BFCD5C}"/>
                </a:ext>
              </a:extLst>
            </p:cNvPr>
            <p:cNvSpPr/>
            <p:nvPr/>
          </p:nvSpPr>
          <p:spPr>
            <a:xfrm>
              <a:off x="9753629" y="3499320"/>
              <a:ext cx="2042264" cy="1987741"/>
            </a:xfrm>
            <a:prstGeom prst="rect">
              <a:avLst/>
            </a:prstGeom>
            <a:solidFill>
              <a:srgbClr val="ECF6E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Rectangle 106">
              <a:extLst>
                <a:ext uri="{FF2B5EF4-FFF2-40B4-BE49-F238E27FC236}">
                  <a16:creationId xmlns:a16="http://schemas.microsoft.com/office/drawing/2014/main" id="{D18FEB49-5F69-4AC8-AA96-E07F0D5AB5B6}"/>
                </a:ext>
              </a:extLst>
            </p:cNvPr>
            <p:cNvSpPr/>
            <p:nvPr/>
          </p:nvSpPr>
          <p:spPr>
            <a:xfrm>
              <a:off x="4108438" y="3499320"/>
              <a:ext cx="1732063" cy="1987741"/>
            </a:xfrm>
            <a:prstGeom prst="rect">
              <a:avLst/>
            </a:prstGeom>
            <a:solidFill>
              <a:srgbClr val="D4F2FC"/>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Rectangle 107">
              <a:extLst>
                <a:ext uri="{FF2B5EF4-FFF2-40B4-BE49-F238E27FC236}">
                  <a16:creationId xmlns:a16="http://schemas.microsoft.com/office/drawing/2014/main" id="{70E75257-1160-4832-9DB2-3975A44CA668}"/>
                </a:ext>
              </a:extLst>
            </p:cNvPr>
            <p:cNvSpPr/>
            <p:nvPr/>
          </p:nvSpPr>
          <p:spPr>
            <a:xfrm>
              <a:off x="7871898" y="3499320"/>
              <a:ext cx="1732063" cy="1987741"/>
            </a:xfrm>
            <a:prstGeom prst="rect">
              <a:avLst/>
            </a:prstGeom>
            <a:solidFill>
              <a:srgbClr val="C3E3C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TextBox 108">
              <a:extLst>
                <a:ext uri="{FF2B5EF4-FFF2-40B4-BE49-F238E27FC236}">
                  <a16:creationId xmlns:a16="http://schemas.microsoft.com/office/drawing/2014/main" id="{072B4C77-0058-471D-97D5-5AED54D3B140}"/>
                </a:ext>
              </a:extLst>
            </p:cNvPr>
            <p:cNvSpPr txBox="1"/>
            <p:nvPr/>
          </p:nvSpPr>
          <p:spPr>
            <a:xfrm>
              <a:off x="568415" y="3939709"/>
              <a:ext cx="1249647" cy="307777"/>
            </a:xfrm>
            <a:prstGeom prst="rect">
              <a:avLst/>
            </a:prstGeom>
            <a:solidFill>
              <a:srgbClr val="FED966"/>
            </a:solidFill>
            <a:effectLst>
              <a:softEdge rad="0"/>
            </a:effectLst>
          </p:spPr>
          <p:txBody>
            <a:bodyPr wrap="square" rtlCol="0">
              <a:spAutoFit/>
            </a:bodyPr>
            <a:lstStyle/>
            <a:p>
              <a:pPr algn="ctr"/>
              <a:r>
                <a:rPr lang="en-US" sz="1400" b="1"/>
                <a:t>Crisis Lines</a:t>
              </a:r>
            </a:p>
          </p:txBody>
        </p:sp>
        <p:sp>
          <p:nvSpPr>
            <p:cNvPr id="110" name="TextBox 109">
              <a:extLst>
                <a:ext uri="{FF2B5EF4-FFF2-40B4-BE49-F238E27FC236}">
                  <a16:creationId xmlns:a16="http://schemas.microsoft.com/office/drawing/2014/main" id="{403EC7F2-3B37-4DDE-8F40-3F2464CA35A3}"/>
                </a:ext>
              </a:extLst>
            </p:cNvPr>
            <p:cNvSpPr txBox="1"/>
            <p:nvPr/>
          </p:nvSpPr>
          <p:spPr>
            <a:xfrm>
              <a:off x="568415" y="4687874"/>
              <a:ext cx="1249647" cy="523220"/>
            </a:xfrm>
            <a:prstGeom prst="rect">
              <a:avLst/>
            </a:prstGeom>
            <a:solidFill>
              <a:srgbClr val="FED966"/>
            </a:solidFill>
          </p:spPr>
          <p:txBody>
            <a:bodyPr wrap="square" rtlCol="0">
              <a:spAutoFit/>
            </a:bodyPr>
            <a:lstStyle/>
            <a:p>
              <a:pPr algn="ctr"/>
              <a:r>
                <a:rPr lang="en-US" sz="1400" b="1"/>
                <a:t>Crisis Care</a:t>
              </a:r>
            </a:p>
            <a:p>
              <a:pPr algn="ctr"/>
              <a:r>
                <a:rPr lang="en-US" sz="1400" b="1"/>
                <a:t>Continuum</a:t>
              </a:r>
            </a:p>
          </p:txBody>
        </p:sp>
        <p:sp>
          <p:nvSpPr>
            <p:cNvPr id="111" name="TextBox 110">
              <a:extLst>
                <a:ext uri="{FF2B5EF4-FFF2-40B4-BE49-F238E27FC236}">
                  <a16:creationId xmlns:a16="http://schemas.microsoft.com/office/drawing/2014/main" id="{3B0EE1DC-88B7-4B3D-8CA8-87B5FC31423E}"/>
                </a:ext>
              </a:extLst>
            </p:cNvPr>
            <p:cNvSpPr txBox="1"/>
            <p:nvPr/>
          </p:nvSpPr>
          <p:spPr>
            <a:xfrm>
              <a:off x="2709945" y="3962026"/>
              <a:ext cx="764798" cy="307777"/>
            </a:xfrm>
            <a:prstGeom prst="rect">
              <a:avLst/>
            </a:prstGeom>
            <a:solidFill>
              <a:srgbClr val="F79653"/>
            </a:solidFill>
            <a:effectLst>
              <a:softEdge rad="0"/>
            </a:effectLst>
          </p:spPr>
          <p:txBody>
            <a:bodyPr wrap="square" rtlCol="0">
              <a:spAutoFit/>
            </a:bodyPr>
            <a:lstStyle/>
            <a:p>
              <a:pPr algn="ctr"/>
              <a:r>
                <a:rPr lang="en-US" sz="1400" b="1"/>
                <a:t>911</a:t>
              </a:r>
            </a:p>
          </p:txBody>
        </p:sp>
        <p:sp>
          <p:nvSpPr>
            <p:cNvPr id="112" name="TextBox 111">
              <a:extLst>
                <a:ext uri="{FF2B5EF4-FFF2-40B4-BE49-F238E27FC236}">
                  <a16:creationId xmlns:a16="http://schemas.microsoft.com/office/drawing/2014/main" id="{2A94BACB-993A-47DE-A856-CAD9CA2C7BD5}"/>
                </a:ext>
              </a:extLst>
            </p:cNvPr>
            <p:cNvSpPr txBox="1"/>
            <p:nvPr/>
          </p:nvSpPr>
          <p:spPr>
            <a:xfrm>
              <a:off x="4448728" y="3857573"/>
              <a:ext cx="1051481" cy="523220"/>
            </a:xfrm>
            <a:prstGeom prst="rect">
              <a:avLst/>
            </a:prstGeom>
            <a:solidFill>
              <a:srgbClr val="0EAFE2"/>
            </a:solidFill>
            <a:effectLst>
              <a:softEdge rad="0"/>
            </a:effectLst>
          </p:spPr>
          <p:txBody>
            <a:bodyPr wrap="square" rtlCol="0">
              <a:spAutoFit/>
            </a:bodyPr>
            <a:lstStyle/>
            <a:p>
              <a:pPr algn="ctr"/>
              <a:r>
                <a:rPr lang="en-US" sz="1400" b="1"/>
                <a:t>Initial</a:t>
              </a:r>
            </a:p>
            <a:p>
              <a:pPr algn="ctr"/>
              <a:r>
                <a:rPr lang="en-US" sz="1400" b="1"/>
                <a:t>Detention</a:t>
              </a:r>
            </a:p>
          </p:txBody>
        </p:sp>
        <p:sp>
          <p:nvSpPr>
            <p:cNvPr id="113" name="TextBox 112">
              <a:extLst>
                <a:ext uri="{FF2B5EF4-FFF2-40B4-BE49-F238E27FC236}">
                  <a16:creationId xmlns:a16="http://schemas.microsoft.com/office/drawing/2014/main" id="{8DFA099A-A48F-4385-AF7F-909E9644341D}"/>
                </a:ext>
              </a:extLst>
            </p:cNvPr>
            <p:cNvSpPr txBox="1"/>
            <p:nvPr/>
          </p:nvSpPr>
          <p:spPr>
            <a:xfrm>
              <a:off x="4296891" y="4640378"/>
              <a:ext cx="1355154" cy="523220"/>
            </a:xfrm>
            <a:prstGeom prst="rect">
              <a:avLst/>
            </a:prstGeom>
            <a:solidFill>
              <a:srgbClr val="0EAFE2"/>
            </a:solidFill>
            <a:effectLst>
              <a:softEdge rad="0"/>
            </a:effectLst>
          </p:spPr>
          <p:txBody>
            <a:bodyPr wrap="square" rtlCol="0">
              <a:spAutoFit/>
            </a:bodyPr>
            <a:lstStyle/>
            <a:p>
              <a:pPr algn="ctr"/>
              <a:r>
                <a:rPr lang="en-US" sz="1400" b="1"/>
                <a:t>First Court</a:t>
              </a:r>
            </a:p>
            <a:p>
              <a:pPr algn="ctr"/>
              <a:r>
                <a:rPr lang="en-US" sz="1400" b="1"/>
                <a:t>Appearance</a:t>
              </a:r>
            </a:p>
          </p:txBody>
        </p:sp>
        <p:sp>
          <p:nvSpPr>
            <p:cNvPr id="114" name="TextBox 113">
              <a:extLst>
                <a:ext uri="{FF2B5EF4-FFF2-40B4-BE49-F238E27FC236}">
                  <a16:creationId xmlns:a16="http://schemas.microsoft.com/office/drawing/2014/main" id="{25220AAB-1AF1-4482-8BDE-1E13A33EDF70}"/>
                </a:ext>
              </a:extLst>
            </p:cNvPr>
            <p:cNvSpPr txBox="1"/>
            <p:nvPr/>
          </p:nvSpPr>
          <p:spPr>
            <a:xfrm>
              <a:off x="6305337" y="3624234"/>
              <a:ext cx="1051481" cy="523220"/>
            </a:xfrm>
            <a:prstGeom prst="rect">
              <a:avLst/>
            </a:prstGeom>
            <a:solidFill>
              <a:srgbClr val="F5AECD"/>
            </a:solidFill>
            <a:effectLst>
              <a:softEdge rad="0"/>
            </a:effectLst>
          </p:spPr>
          <p:txBody>
            <a:bodyPr wrap="square" rtlCol="0">
              <a:spAutoFit/>
            </a:bodyPr>
            <a:lstStyle/>
            <a:p>
              <a:pPr algn="ctr"/>
              <a:r>
                <a:rPr lang="en-US" sz="1400" b="1"/>
                <a:t>Specialty</a:t>
              </a:r>
            </a:p>
            <a:p>
              <a:pPr algn="ctr"/>
              <a:r>
                <a:rPr lang="en-US" sz="1400" b="1"/>
                <a:t>Court</a:t>
              </a:r>
            </a:p>
          </p:txBody>
        </p:sp>
        <p:sp>
          <p:nvSpPr>
            <p:cNvPr id="115" name="TextBox 114">
              <a:extLst>
                <a:ext uri="{FF2B5EF4-FFF2-40B4-BE49-F238E27FC236}">
                  <a16:creationId xmlns:a16="http://schemas.microsoft.com/office/drawing/2014/main" id="{008D4355-7A4C-4B2F-A786-4475ADF10D3B}"/>
                </a:ext>
              </a:extLst>
            </p:cNvPr>
            <p:cNvSpPr txBox="1"/>
            <p:nvPr/>
          </p:nvSpPr>
          <p:spPr>
            <a:xfrm>
              <a:off x="6632591" y="4272000"/>
              <a:ext cx="665012" cy="307777"/>
            </a:xfrm>
            <a:prstGeom prst="rect">
              <a:avLst/>
            </a:prstGeom>
            <a:solidFill>
              <a:srgbClr val="F5AECD"/>
            </a:solidFill>
            <a:effectLst>
              <a:softEdge rad="0"/>
            </a:effectLst>
          </p:spPr>
          <p:txBody>
            <a:bodyPr wrap="square" rtlCol="0">
              <a:spAutoFit/>
            </a:bodyPr>
            <a:lstStyle/>
            <a:p>
              <a:pPr algn="ctr"/>
              <a:r>
                <a:rPr lang="en-US" sz="1400" b="1"/>
                <a:t>Jail</a:t>
              </a:r>
            </a:p>
          </p:txBody>
        </p:sp>
        <p:cxnSp>
          <p:nvCxnSpPr>
            <p:cNvPr id="116" name="Straight Arrow Connector 115">
              <a:extLst>
                <a:ext uri="{FF2B5EF4-FFF2-40B4-BE49-F238E27FC236}">
                  <a16:creationId xmlns:a16="http://schemas.microsoft.com/office/drawing/2014/main" id="{4DE24E38-279E-40D5-BDB5-56FEB4454882}"/>
                </a:ext>
              </a:extLst>
            </p:cNvPr>
            <p:cNvCxnSpPr>
              <a:stCxn id="109" idx="2"/>
            </p:cNvCxnSpPr>
            <p:nvPr/>
          </p:nvCxnSpPr>
          <p:spPr>
            <a:xfrm flipH="1">
              <a:off x="1193238" y="4247486"/>
              <a:ext cx="1" cy="435939"/>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17" name="Straight Arrow Connector 116">
              <a:extLst>
                <a:ext uri="{FF2B5EF4-FFF2-40B4-BE49-F238E27FC236}">
                  <a16:creationId xmlns:a16="http://schemas.microsoft.com/office/drawing/2014/main" id="{BFFA3AAA-DFA0-4913-9F66-3F9F88E66988}"/>
                </a:ext>
              </a:extLst>
            </p:cNvPr>
            <p:cNvCxnSpPr>
              <a:stCxn id="109" idx="3"/>
            </p:cNvCxnSpPr>
            <p:nvPr/>
          </p:nvCxnSpPr>
          <p:spPr>
            <a:xfrm flipV="1">
              <a:off x="1818062" y="4093597"/>
              <a:ext cx="891883" cy="1"/>
            </a:xfrm>
            <a:prstGeom prst="straightConnector1">
              <a:avLst/>
            </a:prstGeom>
            <a:ln>
              <a:solidFill>
                <a:srgbClr val="00206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18" name="Straight Arrow Connector 117">
              <a:extLst>
                <a:ext uri="{FF2B5EF4-FFF2-40B4-BE49-F238E27FC236}">
                  <a16:creationId xmlns:a16="http://schemas.microsoft.com/office/drawing/2014/main" id="{559986D2-46BA-4FAA-86F7-BB60C9C603E4}"/>
                </a:ext>
              </a:extLst>
            </p:cNvPr>
            <p:cNvCxnSpPr/>
            <p:nvPr/>
          </p:nvCxnSpPr>
          <p:spPr>
            <a:xfrm>
              <a:off x="1818062" y="4879566"/>
              <a:ext cx="612502" cy="0"/>
            </a:xfrm>
            <a:prstGeom prst="straightConnector1">
              <a:avLst/>
            </a:prstGeom>
            <a:ln>
              <a:solidFill>
                <a:srgbClr val="00206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19" name="Connector: Elbow 118">
              <a:extLst>
                <a:ext uri="{FF2B5EF4-FFF2-40B4-BE49-F238E27FC236}">
                  <a16:creationId xmlns:a16="http://schemas.microsoft.com/office/drawing/2014/main" id="{B86E831A-E1FE-46D5-9B69-B3E243ECE397}"/>
                </a:ext>
              </a:extLst>
            </p:cNvPr>
            <p:cNvCxnSpPr>
              <a:cxnSpLocks/>
            </p:cNvCxnSpPr>
            <p:nvPr/>
          </p:nvCxnSpPr>
          <p:spPr>
            <a:xfrm rot="10800000" flipV="1">
              <a:off x="1812358" y="4228707"/>
              <a:ext cx="889506" cy="522603"/>
            </a:xfrm>
            <a:prstGeom prst="bentConnector3">
              <a:avLst/>
            </a:prstGeom>
            <a:ln>
              <a:solidFill>
                <a:srgbClr val="002060"/>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20" name="Connector: Elbow 119">
              <a:extLst>
                <a:ext uri="{FF2B5EF4-FFF2-40B4-BE49-F238E27FC236}">
                  <a16:creationId xmlns:a16="http://schemas.microsoft.com/office/drawing/2014/main" id="{DAF8ED58-0BBC-4D05-8E20-994B5B1CF6B1}"/>
                </a:ext>
              </a:extLst>
            </p:cNvPr>
            <p:cNvCxnSpPr>
              <a:cxnSpLocks/>
              <a:endCxn id="112" idx="1"/>
            </p:cNvCxnSpPr>
            <p:nvPr/>
          </p:nvCxnSpPr>
          <p:spPr>
            <a:xfrm flipV="1">
              <a:off x="3713794" y="4119183"/>
              <a:ext cx="734934" cy="600274"/>
            </a:xfrm>
            <a:prstGeom prst="bentConnector3">
              <a:avLst>
                <a:gd name="adj1" fmla="val 50000"/>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sp>
          <p:nvSpPr>
            <p:cNvPr id="121" name="TextBox 120">
              <a:extLst>
                <a:ext uri="{FF2B5EF4-FFF2-40B4-BE49-F238E27FC236}">
                  <a16:creationId xmlns:a16="http://schemas.microsoft.com/office/drawing/2014/main" id="{954C5957-B472-42FD-B195-5D245FDFE2B4}"/>
                </a:ext>
              </a:extLst>
            </p:cNvPr>
            <p:cNvSpPr txBox="1"/>
            <p:nvPr/>
          </p:nvSpPr>
          <p:spPr>
            <a:xfrm>
              <a:off x="3660836" y="4332138"/>
              <a:ext cx="772094" cy="215444"/>
            </a:xfrm>
            <a:prstGeom prst="rect">
              <a:avLst/>
            </a:prstGeom>
            <a:solidFill>
              <a:srgbClr val="C00000"/>
            </a:solidFill>
          </p:spPr>
          <p:txBody>
            <a:bodyPr wrap="square" rtlCol="0">
              <a:spAutoFit/>
            </a:bodyPr>
            <a:lstStyle/>
            <a:p>
              <a:pPr algn="ctr"/>
              <a:r>
                <a:rPr lang="en-US" sz="800" b="1">
                  <a:solidFill>
                    <a:schemeClr val="bg1"/>
                  </a:solidFill>
                </a:rPr>
                <a:t>ARREST</a:t>
              </a:r>
            </a:p>
          </p:txBody>
        </p:sp>
        <p:sp>
          <p:nvSpPr>
            <p:cNvPr id="122" name="TextBox 121">
              <a:extLst>
                <a:ext uri="{FF2B5EF4-FFF2-40B4-BE49-F238E27FC236}">
                  <a16:creationId xmlns:a16="http://schemas.microsoft.com/office/drawing/2014/main" id="{8B3285A1-5E46-474E-A77F-C8E49D35F113}"/>
                </a:ext>
              </a:extLst>
            </p:cNvPr>
            <p:cNvSpPr txBox="1"/>
            <p:nvPr/>
          </p:nvSpPr>
          <p:spPr>
            <a:xfrm>
              <a:off x="2430564" y="4622732"/>
              <a:ext cx="1323560" cy="523220"/>
            </a:xfrm>
            <a:prstGeom prst="rect">
              <a:avLst/>
            </a:prstGeom>
            <a:solidFill>
              <a:srgbClr val="F79653"/>
            </a:solidFill>
            <a:effectLst>
              <a:softEdge rad="0"/>
            </a:effectLst>
          </p:spPr>
          <p:txBody>
            <a:bodyPr wrap="square" rtlCol="0">
              <a:spAutoFit/>
            </a:bodyPr>
            <a:lstStyle/>
            <a:p>
              <a:pPr algn="ctr"/>
              <a:r>
                <a:rPr lang="en-US" sz="1400" b="1"/>
                <a:t>Local Law </a:t>
              </a:r>
            </a:p>
            <a:p>
              <a:pPr algn="ctr"/>
              <a:r>
                <a:rPr lang="en-US" sz="1400" b="1"/>
                <a:t>Enforcement</a:t>
              </a:r>
            </a:p>
          </p:txBody>
        </p:sp>
        <p:cxnSp>
          <p:nvCxnSpPr>
            <p:cNvPr id="123" name="Straight Arrow Connector 122">
              <a:extLst>
                <a:ext uri="{FF2B5EF4-FFF2-40B4-BE49-F238E27FC236}">
                  <a16:creationId xmlns:a16="http://schemas.microsoft.com/office/drawing/2014/main" id="{91572872-3097-4A51-AF5B-8ACD521FB2E1}"/>
                </a:ext>
              </a:extLst>
            </p:cNvPr>
            <p:cNvCxnSpPr>
              <a:stCxn id="112" idx="2"/>
              <a:endCxn id="113" idx="0"/>
            </p:cNvCxnSpPr>
            <p:nvPr/>
          </p:nvCxnSpPr>
          <p:spPr>
            <a:xfrm flipH="1">
              <a:off x="4974468" y="4380793"/>
              <a:ext cx="1" cy="259585"/>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24" name="Connector: Elbow 123">
              <a:extLst>
                <a:ext uri="{FF2B5EF4-FFF2-40B4-BE49-F238E27FC236}">
                  <a16:creationId xmlns:a16="http://schemas.microsoft.com/office/drawing/2014/main" id="{E074CC58-29DD-4EB8-BF52-ED6A890D2FC8}"/>
                </a:ext>
              </a:extLst>
            </p:cNvPr>
            <p:cNvCxnSpPr>
              <a:stCxn id="112" idx="3"/>
            </p:cNvCxnSpPr>
            <p:nvPr/>
          </p:nvCxnSpPr>
          <p:spPr>
            <a:xfrm flipV="1">
              <a:off x="5500209" y="3760563"/>
              <a:ext cx="805128" cy="358620"/>
            </a:xfrm>
            <a:prstGeom prst="bentConnector3">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25" name="Connector: Elbow 124">
              <a:extLst>
                <a:ext uri="{FF2B5EF4-FFF2-40B4-BE49-F238E27FC236}">
                  <a16:creationId xmlns:a16="http://schemas.microsoft.com/office/drawing/2014/main" id="{2B8D803A-AE60-4D43-9185-EBB73A11058E}"/>
                </a:ext>
              </a:extLst>
            </p:cNvPr>
            <p:cNvCxnSpPr>
              <a:cxnSpLocks/>
            </p:cNvCxnSpPr>
            <p:nvPr/>
          </p:nvCxnSpPr>
          <p:spPr>
            <a:xfrm flipV="1">
              <a:off x="5652045" y="3838219"/>
              <a:ext cx="653292" cy="1016144"/>
            </a:xfrm>
            <a:prstGeom prst="bentConnector3">
              <a:avLst>
                <a:gd name="adj1" fmla="val 50000"/>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26" name="Connector: Elbow 125">
              <a:extLst>
                <a:ext uri="{FF2B5EF4-FFF2-40B4-BE49-F238E27FC236}">
                  <a16:creationId xmlns:a16="http://schemas.microsoft.com/office/drawing/2014/main" id="{16FCAAB3-FAFB-48A9-8BF9-1B7EA9E621AA}"/>
                </a:ext>
              </a:extLst>
            </p:cNvPr>
            <p:cNvCxnSpPr/>
            <p:nvPr/>
          </p:nvCxnSpPr>
          <p:spPr>
            <a:xfrm flipV="1">
              <a:off x="5649876" y="4490008"/>
              <a:ext cx="972320" cy="543446"/>
            </a:xfrm>
            <a:prstGeom prst="bentConnector3">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27" name="Straight Arrow Connector 126">
              <a:extLst>
                <a:ext uri="{FF2B5EF4-FFF2-40B4-BE49-F238E27FC236}">
                  <a16:creationId xmlns:a16="http://schemas.microsoft.com/office/drawing/2014/main" id="{459F6B3B-47BD-4785-8BAB-85A9ADA43CDB}"/>
                </a:ext>
              </a:extLst>
            </p:cNvPr>
            <p:cNvCxnSpPr>
              <a:stCxn id="115" idx="2"/>
            </p:cNvCxnSpPr>
            <p:nvPr/>
          </p:nvCxnSpPr>
          <p:spPr>
            <a:xfrm flipH="1">
              <a:off x="6962486" y="4579777"/>
              <a:ext cx="2611" cy="230604"/>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28" name="Straight Arrow Connector 127">
              <a:extLst>
                <a:ext uri="{FF2B5EF4-FFF2-40B4-BE49-F238E27FC236}">
                  <a16:creationId xmlns:a16="http://schemas.microsoft.com/office/drawing/2014/main" id="{0E5F1ABE-54E6-4C63-8031-E321B96945A0}"/>
                </a:ext>
              </a:extLst>
            </p:cNvPr>
            <p:cNvCxnSpPr>
              <a:cxnSpLocks/>
              <a:stCxn id="114" idx="3"/>
            </p:cNvCxnSpPr>
            <p:nvPr/>
          </p:nvCxnSpPr>
          <p:spPr>
            <a:xfrm>
              <a:off x="7356818" y="3885844"/>
              <a:ext cx="4024391"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29" name="Connector: Elbow 128">
              <a:extLst>
                <a:ext uri="{FF2B5EF4-FFF2-40B4-BE49-F238E27FC236}">
                  <a16:creationId xmlns:a16="http://schemas.microsoft.com/office/drawing/2014/main" id="{CA7F0F3E-8BE3-4B0D-A04B-9521E369615D}"/>
                </a:ext>
              </a:extLst>
            </p:cNvPr>
            <p:cNvCxnSpPr>
              <a:cxnSpLocks/>
              <a:endCxn id="143" idx="1"/>
            </p:cNvCxnSpPr>
            <p:nvPr/>
          </p:nvCxnSpPr>
          <p:spPr>
            <a:xfrm flipV="1">
              <a:off x="7589777" y="4293596"/>
              <a:ext cx="634284" cy="606065"/>
            </a:xfrm>
            <a:prstGeom prst="bentConnector3">
              <a:avLst>
                <a:gd name="adj1" fmla="val 50000"/>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30" name="Straight Arrow Connector 129">
              <a:extLst>
                <a:ext uri="{FF2B5EF4-FFF2-40B4-BE49-F238E27FC236}">
                  <a16:creationId xmlns:a16="http://schemas.microsoft.com/office/drawing/2014/main" id="{E399FCF0-C55D-4A0D-B961-38F013CFA9CB}"/>
                </a:ext>
              </a:extLst>
            </p:cNvPr>
            <p:cNvCxnSpPr>
              <a:cxnSpLocks/>
            </p:cNvCxnSpPr>
            <p:nvPr/>
          </p:nvCxnSpPr>
          <p:spPr>
            <a:xfrm>
              <a:off x="7633568" y="5231600"/>
              <a:ext cx="3747641"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sp>
          <p:nvSpPr>
            <p:cNvPr id="131" name="TextBox 130">
              <a:extLst>
                <a:ext uri="{FF2B5EF4-FFF2-40B4-BE49-F238E27FC236}">
                  <a16:creationId xmlns:a16="http://schemas.microsoft.com/office/drawing/2014/main" id="{3C3B99D7-CAB1-4E67-AFDA-4B0D61ACD326}"/>
                </a:ext>
              </a:extLst>
            </p:cNvPr>
            <p:cNvSpPr txBox="1"/>
            <p:nvPr/>
          </p:nvSpPr>
          <p:spPr>
            <a:xfrm>
              <a:off x="6261083" y="4815827"/>
              <a:ext cx="1430649" cy="523220"/>
            </a:xfrm>
            <a:prstGeom prst="rect">
              <a:avLst/>
            </a:prstGeom>
            <a:solidFill>
              <a:srgbClr val="F5AECD"/>
            </a:solidFill>
            <a:effectLst>
              <a:softEdge rad="0"/>
            </a:effectLst>
          </p:spPr>
          <p:txBody>
            <a:bodyPr wrap="square" rtlCol="0">
              <a:spAutoFit/>
            </a:bodyPr>
            <a:lstStyle/>
            <a:p>
              <a:pPr algn="ctr"/>
              <a:r>
                <a:rPr lang="en-US" sz="1400" b="1"/>
                <a:t>Dispositional Court</a:t>
              </a:r>
            </a:p>
          </p:txBody>
        </p:sp>
        <p:cxnSp>
          <p:nvCxnSpPr>
            <p:cNvPr id="132" name="Straight Arrow Connector 131">
              <a:extLst>
                <a:ext uri="{FF2B5EF4-FFF2-40B4-BE49-F238E27FC236}">
                  <a16:creationId xmlns:a16="http://schemas.microsoft.com/office/drawing/2014/main" id="{80B44443-465F-4C5C-B2A7-B5895AD00B63}"/>
                </a:ext>
              </a:extLst>
            </p:cNvPr>
            <p:cNvCxnSpPr>
              <a:cxnSpLocks/>
            </p:cNvCxnSpPr>
            <p:nvPr/>
          </p:nvCxnSpPr>
          <p:spPr>
            <a:xfrm>
              <a:off x="9229725" y="4224353"/>
              <a:ext cx="1064220"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33" name="Straight Arrow Connector 132">
              <a:extLst>
                <a:ext uri="{FF2B5EF4-FFF2-40B4-BE49-F238E27FC236}">
                  <a16:creationId xmlns:a16="http://schemas.microsoft.com/office/drawing/2014/main" id="{2B9DB4C7-E58E-4EEB-ACF4-5B9293B0328D}"/>
                </a:ext>
              </a:extLst>
            </p:cNvPr>
            <p:cNvCxnSpPr>
              <a:cxnSpLocks/>
            </p:cNvCxnSpPr>
            <p:nvPr/>
          </p:nvCxnSpPr>
          <p:spPr>
            <a:xfrm>
              <a:off x="9229725" y="4719457"/>
              <a:ext cx="1064220"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34" name="Straight Arrow Connector 133">
              <a:extLst>
                <a:ext uri="{FF2B5EF4-FFF2-40B4-BE49-F238E27FC236}">
                  <a16:creationId xmlns:a16="http://schemas.microsoft.com/office/drawing/2014/main" id="{153EB624-8A1F-41E8-811C-C26A0EDC22DE}"/>
                </a:ext>
              </a:extLst>
            </p:cNvPr>
            <p:cNvCxnSpPr>
              <a:cxnSpLocks/>
            </p:cNvCxnSpPr>
            <p:nvPr/>
          </p:nvCxnSpPr>
          <p:spPr>
            <a:xfrm flipH="1">
              <a:off x="9305925" y="4914376"/>
              <a:ext cx="366020" cy="0"/>
            </a:xfrm>
            <a:prstGeom prst="straightConnector1">
              <a:avLst/>
            </a:prstGeom>
            <a:ln>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35" name="Straight Arrow Connector 134">
              <a:extLst>
                <a:ext uri="{FF2B5EF4-FFF2-40B4-BE49-F238E27FC236}">
                  <a16:creationId xmlns:a16="http://schemas.microsoft.com/office/drawing/2014/main" id="{677CBE4B-ABFC-4D82-A4DF-A98C2469BA1F}"/>
                </a:ext>
              </a:extLst>
            </p:cNvPr>
            <p:cNvCxnSpPr/>
            <p:nvPr/>
          </p:nvCxnSpPr>
          <p:spPr>
            <a:xfrm>
              <a:off x="11185526" y="4313216"/>
              <a:ext cx="300166"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36" name="Straight Arrow Connector 135">
              <a:extLst>
                <a:ext uri="{FF2B5EF4-FFF2-40B4-BE49-F238E27FC236}">
                  <a16:creationId xmlns:a16="http://schemas.microsoft.com/office/drawing/2014/main" id="{3ACC943E-1099-49D6-ACA7-A2BE95E1D55C}"/>
                </a:ext>
              </a:extLst>
            </p:cNvPr>
            <p:cNvCxnSpPr/>
            <p:nvPr/>
          </p:nvCxnSpPr>
          <p:spPr>
            <a:xfrm>
              <a:off x="11185526" y="4828902"/>
              <a:ext cx="300166"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sp>
          <p:nvSpPr>
            <p:cNvPr id="137" name="TextBox 136">
              <a:extLst>
                <a:ext uri="{FF2B5EF4-FFF2-40B4-BE49-F238E27FC236}">
                  <a16:creationId xmlns:a16="http://schemas.microsoft.com/office/drawing/2014/main" id="{321DE908-6A4A-4AE6-BA04-6369FB2E38C4}"/>
                </a:ext>
              </a:extLst>
            </p:cNvPr>
            <p:cNvSpPr txBox="1"/>
            <p:nvPr/>
          </p:nvSpPr>
          <p:spPr>
            <a:xfrm>
              <a:off x="10293945" y="4157678"/>
              <a:ext cx="967781" cy="307777"/>
            </a:xfrm>
            <a:prstGeom prst="rect">
              <a:avLst/>
            </a:prstGeom>
            <a:solidFill>
              <a:schemeClr val="bg1"/>
            </a:solidFill>
            <a:effectLst>
              <a:softEdge rad="0"/>
            </a:effectLst>
          </p:spPr>
          <p:txBody>
            <a:bodyPr wrap="square" rtlCol="0">
              <a:spAutoFit/>
            </a:bodyPr>
            <a:lstStyle/>
            <a:p>
              <a:pPr algn="ctr"/>
              <a:r>
                <a:rPr lang="en-US" sz="1400" b="1"/>
                <a:t>Parole</a:t>
              </a:r>
            </a:p>
          </p:txBody>
        </p:sp>
        <p:sp>
          <p:nvSpPr>
            <p:cNvPr id="138" name="TextBox 137">
              <a:extLst>
                <a:ext uri="{FF2B5EF4-FFF2-40B4-BE49-F238E27FC236}">
                  <a16:creationId xmlns:a16="http://schemas.microsoft.com/office/drawing/2014/main" id="{85ED3941-BE5F-4EC6-9158-45C24B7E8D04}"/>
                </a:ext>
              </a:extLst>
            </p:cNvPr>
            <p:cNvSpPr txBox="1"/>
            <p:nvPr/>
          </p:nvSpPr>
          <p:spPr>
            <a:xfrm>
              <a:off x="10293945" y="4668480"/>
              <a:ext cx="1049164" cy="307777"/>
            </a:xfrm>
            <a:prstGeom prst="rect">
              <a:avLst/>
            </a:prstGeom>
            <a:solidFill>
              <a:srgbClr val="FBF5A7"/>
            </a:solidFill>
            <a:effectLst>
              <a:softEdge rad="0"/>
            </a:effectLst>
          </p:spPr>
          <p:txBody>
            <a:bodyPr wrap="square" rtlCol="0">
              <a:spAutoFit/>
            </a:bodyPr>
            <a:lstStyle/>
            <a:p>
              <a:pPr algn="ctr"/>
              <a:r>
                <a:rPr lang="en-US" sz="1400" b="1"/>
                <a:t>Probation</a:t>
              </a:r>
            </a:p>
          </p:txBody>
        </p:sp>
        <p:sp>
          <p:nvSpPr>
            <p:cNvPr id="139" name="TextBox 138">
              <a:extLst>
                <a:ext uri="{FF2B5EF4-FFF2-40B4-BE49-F238E27FC236}">
                  <a16:creationId xmlns:a16="http://schemas.microsoft.com/office/drawing/2014/main" id="{16D2D669-8E35-4A53-97C5-9FB4EC69980B}"/>
                </a:ext>
              </a:extLst>
            </p:cNvPr>
            <p:cNvSpPr txBox="1"/>
            <p:nvPr/>
          </p:nvSpPr>
          <p:spPr>
            <a:xfrm>
              <a:off x="9658819" y="4827754"/>
              <a:ext cx="635126" cy="215444"/>
            </a:xfrm>
            <a:prstGeom prst="rect">
              <a:avLst/>
            </a:prstGeom>
            <a:solidFill>
              <a:srgbClr val="C00000"/>
            </a:solidFill>
          </p:spPr>
          <p:txBody>
            <a:bodyPr wrap="square" rtlCol="0">
              <a:spAutoFit/>
            </a:bodyPr>
            <a:lstStyle/>
            <a:p>
              <a:pPr algn="ctr"/>
              <a:r>
                <a:rPr lang="en-US" sz="800" b="1">
                  <a:solidFill>
                    <a:schemeClr val="bg1"/>
                  </a:solidFill>
                </a:rPr>
                <a:t>Violation</a:t>
              </a:r>
            </a:p>
          </p:txBody>
        </p:sp>
        <p:sp>
          <p:nvSpPr>
            <p:cNvPr id="140" name="TextBox 139">
              <a:extLst>
                <a:ext uri="{FF2B5EF4-FFF2-40B4-BE49-F238E27FC236}">
                  <a16:creationId xmlns:a16="http://schemas.microsoft.com/office/drawing/2014/main" id="{B84D6401-35B1-4EC4-9EE2-435D27A81C6A}"/>
                </a:ext>
              </a:extLst>
            </p:cNvPr>
            <p:cNvSpPr txBox="1"/>
            <p:nvPr/>
          </p:nvSpPr>
          <p:spPr>
            <a:xfrm rot="5400000">
              <a:off x="10925758" y="4404675"/>
              <a:ext cx="1525920" cy="276999"/>
            </a:xfrm>
            <a:prstGeom prst="rect">
              <a:avLst/>
            </a:prstGeom>
            <a:noFill/>
          </p:spPr>
          <p:txBody>
            <a:bodyPr wrap="square" rtlCol="0">
              <a:spAutoFit/>
            </a:bodyPr>
            <a:lstStyle/>
            <a:p>
              <a:pPr algn="ctr"/>
              <a:r>
                <a:rPr lang="en-US" sz="1200" b="1">
                  <a:solidFill>
                    <a:srgbClr val="002060"/>
                  </a:solidFill>
                </a:rPr>
                <a:t>COMMUNITY</a:t>
              </a:r>
            </a:p>
          </p:txBody>
        </p:sp>
        <p:cxnSp>
          <p:nvCxnSpPr>
            <p:cNvPr id="141" name="Straight Arrow Connector 140">
              <a:extLst>
                <a:ext uri="{FF2B5EF4-FFF2-40B4-BE49-F238E27FC236}">
                  <a16:creationId xmlns:a16="http://schemas.microsoft.com/office/drawing/2014/main" id="{6C0BA1BB-1151-4E22-95DA-B82658F3B046}"/>
                </a:ext>
              </a:extLst>
            </p:cNvPr>
            <p:cNvCxnSpPr>
              <a:cxnSpLocks/>
            </p:cNvCxnSpPr>
            <p:nvPr/>
          </p:nvCxnSpPr>
          <p:spPr>
            <a:xfrm flipH="1">
              <a:off x="9305925" y="4399829"/>
              <a:ext cx="366020" cy="0"/>
            </a:xfrm>
            <a:prstGeom prst="straightConnector1">
              <a:avLst/>
            </a:prstGeom>
            <a:ln>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142" name="TextBox 141">
              <a:extLst>
                <a:ext uri="{FF2B5EF4-FFF2-40B4-BE49-F238E27FC236}">
                  <a16:creationId xmlns:a16="http://schemas.microsoft.com/office/drawing/2014/main" id="{599AF417-253B-4A3F-AD68-71343E8142C9}"/>
                </a:ext>
              </a:extLst>
            </p:cNvPr>
            <p:cNvSpPr txBox="1"/>
            <p:nvPr/>
          </p:nvSpPr>
          <p:spPr>
            <a:xfrm>
              <a:off x="9658819" y="4313207"/>
              <a:ext cx="635126" cy="215444"/>
            </a:xfrm>
            <a:prstGeom prst="rect">
              <a:avLst/>
            </a:prstGeom>
            <a:solidFill>
              <a:srgbClr val="C00000"/>
            </a:solidFill>
          </p:spPr>
          <p:txBody>
            <a:bodyPr wrap="square" rtlCol="0">
              <a:spAutoFit/>
            </a:bodyPr>
            <a:lstStyle/>
            <a:p>
              <a:pPr algn="ctr"/>
              <a:r>
                <a:rPr lang="en-US" sz="800" b="1">
                  <a:solidFill>
                    <a:schemeClr val="bg1"/>
                  </a:solidFill>
                </a:rPr>
                <a:t>Violation</a:t>
              </a:r>
            </a:p>
          </p:txBody>
        </p:sp>
        <p:sp>
          <p:nvSpPr>
            <p:cNvPr id="143" name="TextBox 142">
              <a:extLst>
                <a:ext uri="{FF2B5EF4-FFF2-40B4-BE49-F238E27FC236}">
                  <a16:creationId xmlns:a16="http://schemas.microsoft.com/office/drawing/2014/main" id="{6B250AC3-1D34-4C6A-9A42-881ACC10AEF3}"/>
                </a:ext>
              </a:extLst>
            </p:cNvPr>
            <p:cNvSpPr txBox="1"/>
            <p:nvPr/>
          </p:nvSpPr>
          <p:spPr>
            <a:xfrm>
              <a:off x="8224061" y="4031986"/>
              <a:ext cx="1051481" cy="523220"/>
            </a:xfrm>
            <a:prstGeom prst="rect">
              <a:avLst/>
            </a:prstGeom>
            <a:solidFill>
              <a:schemeClr val="bg1"/>
            </a:solidFill>
            <a:effectLst>
              <a:softEdge rad="0"/>
            </a:effectLst>
          </p:spPr>
          <p:txBody>
            <a:bodyPr wrap="square" rtlCol="0">
              <a:spAutoFit/>
            </a:bodyPr>
            <a:lstStyle/>
            <a:p>
              <a:pPr algn="ctr"/>
              <a:r>
                <a:rPr lang="en-US" sz="1400" b="1"/>
                <a:t>Prison</a:t>
              </a:r>
            </a:p>
            <a:p>
              <a:pPr algn="ctr"/>
              <a:r>
                <a:rPr lang="en-US" sz="1400" b="1"/>
                <a:t>Reentry</a:t>
              </a:r>
            </a:p>
          </p:txBody>
        </p:sp>
        <p:sp>
          <p:nvSpPr>
            <p:cNvPr id="144" name="TextBox 143">
              <a:extLst>
                <a:ext uri="{FF2B5EF4-FFF2-40B4-BE49-F238E27FC236}">
                  <a16:creationId xmlns:a16="http://schemas.microsoft.com/office/drawing/2014/main" id="{873F92A8-6108-4077-8156-8C6C9B89E76F}"/>
                </a:ext>
              </a:extLst>
            </p:cNvPr>
            <p:cNvSpPr txBox="1"/>
            <p:nvPr/>
          </p:nvSpPr>
          <p:spPr>
            <a:xfrm>
              <a:off x="8224061" y="4646312"/>
              <a:ext cx="1051481" cy="523220"/>
            </a:xfrm>
            <a:prstGeom prst="rect">
              <a:avLst/>
            </a:prstGeom>
            <a:solidFill>
              <a:srgbClr val="83C686"/>
            </a:solidFill>
            <a:effectLst>
              <a:softEdge rad="0"/>
            </a:effectLst>
          </p:spPr>
          <p:txBody>
            <a:bodyPr wrap="square" rtlCol="0">
              <a:spAutoFit/>
            </a:bodyPr>
            <a:lstStyle/>
            <a:p>
              <a:pPr algn="ctr"/>
              <a:r>
                <a:rPr lang="en-US" sz="1400" b="1"/>
                <a:t>Jail</a:t>
              </a:r>
            </a:p>
            <a:p>
              <a:pPr algn="ctr"/>
              <a:r>
                <a:rPr lang="en-US" sz="1400" b="1"/>
                <a:t>Reentry</a:t>
              </a:r>
            </a:p>
          </p:txBody>
        </p:sp>
      </p:grpSp>
    </p:spTree>
    <p:custDataLst>
      <p:tags r:id="rId1"/>
    </p:custDataLst>
    <p:extLst>
      <p:ext uri="{BB962C8B-B14F-4D97-AF65-F5344CB8AC3E}">
        <p14:creationId xmlns:p14="http://schemas.microsoft.com/office/powerpoint/2010/main" val="296425952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A13EE290-37AD-44A3-9C17-CA131469AC72}"/>
              </a:ext>
            </a:extLst>
          </p:cNvPr>
          <p:cNvSpPr>
            <a:spLocks noGrp="1"/>
          </p:cNvSpPr>
          <p:nvPr>
            <p:ph type="sldNum" sz="quarter" idx="4"/>
          </p:nvPr>
        </p:nvSpPr>
        <p:spPr/>
        <p:txBody>
          <a:bodyPr/>
          <a:lstStyle/>
          <a:p>
            <a:pPr>
              <a:defRPr/>
            </a:pPr>
            <a:fld id="{19B51A1E-902D-48AF-9020-955120F399B6}" type="slidenum">
              <a:rPr lang="en-US" smtClean="0"/>
              <a:pPr>
                <a:defRPr/>
              </a:pPr>
              <a:t>23</a:t>
            </a:fld>
            <a:endParaRPr lang="en-US"/>
          </a:p>
        </p:txBody>
      </p:sp>
      <p:sp>
        <p:nvSpPr>
          <p:cNvPr id="5" name="Title 4">
            <a:extLst>
              <a:ext uri="{FF2B5EF4-FFF2-40B4-BE49-F238E27FC236}">
                <a16:creationId xmlns:a16="http://schemas.microsoft.com/office/drawing/2014/main" id="{CB75D870-F208-4F97-A445-494977291BF2}"/>
              </a:ext>
            </a:extLst>
          </p:cNvPr>
          <p:cNvSpPr>
            <a:spLocks noGrp="1"/>
          </p:cNvSpPr>
          <p:nvPr>
            <p:ph type="title"/>
          </p:nvPr>
        </p:nvSpPr>
        <p:spPr>
          <a:xfrm>
            <a:off x="441598" y="356871"/>
            <a:ext cx="10743928" cy="387809"/>
          </a:xfrm>
        </p:spPr>
        <p:txBody>
          <a:bodyPr/>
          <a:lstStyle/>
          <a:p>
            <a:r>
              <a:rPr lang="en-US"/>
              <a:t>Court-Based Diversion Opportunities Expanded</a:t>
            </a:r>
          </a:p>
        </p:txBody>
      </p:sp>
      <p:sp>
        <p:nvSpPr>
          <p:cNvPr id="74" name="TextBox 73">
            <a:extLst>
              <a:ext uri="{FF2B5EF4-FFF2-40B4-BE49-F238E27FC236}">
                <a16:creationId xmlns:a16="http://schemas.microsoft.com/office/drawing/2014/main" id="{BDAFB80C-94C1-40D5-B418-803642C90BBC}"/>
              </a:ext>
            </a:extLst>
          </p:cNvPr>
          <p:cNvSpPr txBox="1"/>
          <p:nvPr/>
        </p:nvSpPr>
        <p:spPr>
          <a:xfrm>
            <a:off x="7110996" y="846923"/>
            <a:ext cx="4024391" cy="338554"/>
          </a:xfrm>
          <a:prstGeom prst="rect">
            <a:avLst/>
          </a:prstGeom>
          <a:noFill/>
        </p:spPr>
        <p:txBody>
          <a:bodyPr wrap="square" rtlCol="0">
            <a:spAutoFit/>
          </a:bodyPr>
          <a:lstStyle/>
          <a:p>
            <a:r>
              <a:rPr lang="en-US" sz="1600">
                <a:solidFill>
                  <a:srgbClr val="002060"/>
                </a:solidFill>
              </a:rPr>
              <a:t>Family Treatment Courts</a:t>
            </a:r>
            <a:endParaRPr lang="en-US" sz="1600" b="1">
              <a:solidFill>
                <a:srgbClr val="002060"/>
              </a:solidFill>
            </a:endParaRPr>
          </a:p>
        </p:txBody>
      </p:sp>
      <p:sp>
        <p:nvSpPr>
          <p:cNvPr id="75" name="Arrow: Down 74">
            <a:extLst>
              <a:ext uri="{FF2B5EF4-FFF2-40B4-BE49-F238E27FC236}">
                <a16:creationId xmlns:a16="http://schemas.microsoft.com/office/drawing/2014/main" id="{76B02721-2D58-495C-B794-9012211D023E}"/>
              </a:ext>
            </a:extLst>
          </p:cNvPr>
          <p:cNvSpPr/>
          <p:nvPr/>
        </p:nvSpPr>
        <p:spPr>
          <a:xfrm>
            <a:off x="6454770" y="927210"/>
            <a:ext cx="752614" cy="1991488"/>
          </a:xfrm>
          <a:prstGeom prst="downArrow">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7" name="Graphic 76" descr="Court outline">
            <a:extLst>
              <a:ext uri="{FF2B5EF4-FFF2-40B4-BE49-F238E27FC236}">
                <a16:creationId xmlns:a16="http://schemas.microsoft.com/office/drawing/2014/main" id="{BBF7D85C-BA30-4307-ABD6-44F40D67A53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876126" y="825499"/>
            <a:ext cx="741935" cy="741935"/>
          </a:xfrm>
          <a:prstGeom prst="rect">
            <a:avLst/>
          </a:prstGeom>
        </p:spPr>
      </p:pic>
      <p:grpSp>
        <p:nvGrpSpPr>
          <p:cNvPr id="78" name="Group 77">
            <a:extLst>
              <a:ext uri="{FF2B5EF4-FFF2-40B4-BE49-F238E27FC236}">
                <a16:creationId xmlns:a16="http://schemas.microsoft.com/office/drawing/2014/main" id="{0C3F72D8-C90D-46CC-A79E-E7CC720DA9BE}"/>
              </a:ext>
            </a:extLst>
          </p:cNvPr>
          <p:cNvGrpSpPr/>
          <p:nvPr/>
        </p:nvGrpSpPr>
        <p:grpSpPr>
          <a:xfrm>
            <a:off x="344978" y="3077336"/>
            <a:ext cx="11482239" cy="3010253"/>
            <a:chOff x="344978" y="2476808"/>
            <a:chExt cx="11482239" cy="3010253"/>
          </a:xfrm>
        </p:grpSpPr>
        <p:sp>
          <p:nvSpPr>
            <p:cNvPr id="79" name="TextBox 78">
              <a:extLst>
                <a:ext uri="{FF2B5EF4-FFF2-40B4-BE49-F238E27FC236}">
                  <a16:creationId xmlns:a16="http://schemas.microsoft.com/office/drawing/2014/main" id="{E64C6824-2402-4754-A4D1-9AED357D8D84}"/>
                </a:ext>
              </a:extLst>
            </p:cNvPr>
            <p:cNvSpPr txBox="1"/>
            <p:nvPr/>
          </p:nvSpPr>
          <p:spPr>
            <a:xfrm>
              <a:off x="423561" y="2659338"/>
              <a:ext cx="1099980" cy="276999"/>
            </a:xfrm>
            <a:prstGeom prst="rect">
              <a:avLst/>
            </a:prstGeom>
            <a:noFill/>
          </p:spPr>
          <p:txBody>
            <a:bodyPr wrap="square" rtlCol="0">
              <a:spAutoFit/>
            </a:bodyPr>
            <a:lstStyle/>
            <a:p>
              <a:pPr algn="ctr"/>
              <a:r>
                <a:rPr lang="en-US" sz="1200" b="1">
                  <a:solidFill>
                    <a:schemeClr val="accent4">
                      <a:lumMod val="75000"/>
                    </a:schemeClr>
                  </a:solidFill>
                </a:rPr>
                <a:t>INTERCEPT </a:t>
              </a:r>
            </a:p>
          </p:txBody>
        </p:sp>
        <p:sp>
          <p:nvSpPr>
            <p:cNvPr id="80" name="Hexagon 79">
              <a:extLst>
                <a:ext uri="{FF2B5EF4-FFF2-40B4-BE49-F238E27FC236}">
                  <a16:creationId xmlns:a16="http://schemas.microsoft.com/office/drawing/2014/main" id="{68A78A61-1BED-4925-8FDD-3D443B48EB51}"/>
                </a:ext>
              </a:extLst>
            </p:cNvPr>
            <p:cNvSpPr/>
            <p:nvPr/>
          </p:nvSpPr>
          <p:spPr>
            <a:xfrm rot="5400000">
              <a:off x="1479261" y="2521088"/>
              <a:ext cx="642060" cy="553500"/>
            </a:xfrm>
            <a:prstGeom prst="hexagon">
              <a:avLst/>
            </a:prstGeom>
            <a:solidFill>
              <a:srgbClr val="FED966"/>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81" name="TextBox 80">
              <a:extLst>
                <a:ext uri="{FF2B5EF4-FFF2-40B4-BE49-F238E27FC236}">
                  <a16:creationId xmlns:a16="http://schemas.microsoft.com/office/drawing/2014/main" id="{92C3FF0E-D1AB-48C5-83FB-1FC2C1C93BCB}"/>
                </a:ext>
              </a:extLst>
            </p:cNvPr>
            <p:cNvSpPr txBox="1"/>
            <p:nvPr/>
          </p:nvSpPr>
          <p:spPr>
            <a:xfrm>
              <a:off x="1605366"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0</a:t>
              </a:r>
              <a:endParaRPr lang="en-US" sz="2000" b="1">
                <a:solidFill>
                  <a:srgbClr val="002060"/>
                </a:solidFill>
                <a:latin typeface="Arial Black" panose="020B0A04020102020204" pitchFamily="34" charset="0"/>
              </a:endParaRPr>
            </a:p>
          </p:txBody>
        </p:sp>
        <p:sp>
          <p:nvSpPr>
            <p:cNvPr id="82" name="TextBox 81">
              <a:extLst>
                <a:ext uri="{FF2B5EF4-FFF2-40B4-BE49-F238E27FC236}">
                  <a16:creationId xmlns:a16="http://schemas.microsoft.com/office/drawing/2014/main" id="{D41B1FE8-1A92-45EB-8F65-1A124E58CE2B}"/>
                </a:ext>
              </a:extLst>
            </p:cNvPr>
            <p:cNvSpPr txBox="1"/>
            <p:nvPr/>
          </p:nvSpPr>
          <p:spPr>
            <a:xfrm>
              <a:off x="423561" y="2892652"/>
              <a:ext cx="1099980" cy="400110"/>
            </a:xfrm>
            <a:prstGeom prst="rect">
              <a:avLst/>
            </a:prstGeom>
            <a:noFill/>
          </p:spPr>
          <p:txBody>
            <a:bodyPr wrap="square" rtlCol="0">
              <a:spAutoFit/>
            </a:bodyPr>
            <a:lstStyle/>
            <a:p>
              <a:pPr algn="ctr"/>
              <a:r>
                <a:rPr lang="en-US" sz="1000" b="1">
                  <a:solidFill>
                    <a:schemeClr val="bg2">
                      <a:lumMod val="25000"/>
                    </a:schemeClr>
                  </a:solidFill>
                </a:rPr>
                <a:t>Community Services</a:t>
              </a:r>
            </a:p>
          </p:txBody>
        </p:sp>
        <p:sp>
          <p:nvSpPr>
            <p:cNvPr id="83" name="TextBox 82">
              <a:extLst>
                <a:ext uri="{FF2B5EF4-FFF2-40B4-BE49-F238E27FC236}">
                  <a16:creationId xmlns:a16="http://schemas.microsoft.com/office/drawing/2014/main" id="{28515141-4D9D-4A42-9B95-6C9B5E54B755}"/>
                </a:ext>
              </a:extLst>
            </p:cNvPr>
            <p:cNvSpPr txBox="1"/>
            <p:nvPr/>
          </p:nvSpPr>
          <p:spPr>
            <a:xfrm>
              <a:off x="2312200" y="2659338"/>
              <a:ext cx="1099980" cy="276999"/>
            </a:xfrm>
            <a:prstGeom prst="rect">
              <a:avLst/>
            </a:prstGeom>
            <a:noFill/>
          </p:spPr>
          <p:txBody>
            <a:bodyPr wrap="square" rtlCol="0">
              <a:spAutoFit/>
            </a:bodyPr>
            <a:lstStyle/>
            <a:p>
              <a:pPr algn="ctr"/>
              <a:r>
                <a:rPr lang="en-US" sz="1200" b="1">
                  <a:solidFill>
                    <a:schemeClr val="accent3">
                      <a:lumMod val="75000"/>
                    </a:schemeClr>
                  </a:solidFill>
                </a:rPr>
                <a:t>INTERCEPT </a:t>
              </a:r>
            </a:p>
          </p:txBody>
        </p:sp>
        <p:sp>
          <p:nvSpPr>
            <p:cNvPr id="84" name="Hexagon 83">
              <a:extLst>
                <a:ext uri="{FF2B5EF4-FFF2-40B4-BE49-F238E27FC236}">
                  <a16:creationId xmlns:a16="http://schemas.microsoft.com/office/drawing/2014/main" id="{7C3F4311-3FC5-4966-AEE5-1A8A9A7140C3}"/>
                </a:ext>
              </a:extLst>
            </p:cNvPr>
            <p:cNvSpPr/>
            <p:nvPr/>
          </p:nvSpPr>
          <p:spPr>
            <a:xfrm rot="5400000">
              <a:off x="3367900" y="2521088"/>
              <a:ext cx="642060" cy="553500"/>
            </a:xfrm>
            <a:prstGeom prst="hexagon">
              <a:avLst/>
            </a:prstGeom>
            <a:solidFill>
              <a:srgbClr val="F7965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85" name="TextBox 84">
              <a:extLst>
                <a:ext uri="{FF2B5EF4-FFF2-40B4-BE49-F238E27FC236}">
                  <a16:creationId xmlns:a16="http://schemas.microsoft.com/office/drawing/2014/main" id="{79E6FE16-8821-4B8A-8D3B-3A1F4C16B3F5}"/>
                </a:ext>
              </a:extLst>
            </p:cNvPr>
            <p:cNvSpPr txBox="1"/>
            <p:nvPr/>
          </p:nvSpPr>
          <p:spPr>
            <a:xfrm>
              <a:off x="3494005"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1</a:t>
              </a:r>
              <a:endParaRPr lang="en-US" sz="2000" b="1">
                <a:solidFill>
                  <a:srgbClr val="002060"/>
                </a:solidFill>
                <a:latin typeface="Arial Black" panose="020B0A04020102020204" pitchFamily="34" charset="0"/>
              </a:endParaRPr>
            </a:p>
          </p:txBody>
        </p:sp>
        <p:sp>
          <p:nvSpPr>
            <p:cNvPr id="86" name="TextBox 85">
              <a:extLst>
                <a:ext uri="{FF2B5EF4-FFF2-40B4-BE49-F238E27FC236}">
                  <a16:creationId xmlns:a16="http://schemas.microsoft.com/office/drawing/2014/main" id="{6294E3DC-5F42-426D-AB94-40C4E7DBE5D9}"/>
                </a:ext>
              </a:extLst>
            </p:cNvPr>
            <p:cNvSpPr txBox="1"/>
            <p:nvPr/>
          </p:nvSpPr>
          <p:spPr>
            <a:xfrm>
              <a:off x="2303564" y="2892652"/>
              <a:ext cx="1099980" cy="400110"/>
            </a:xfrm>
            <a:prstGeom prst="rect">
              <a:avLst/>
            </a:prstGeom>
            <a:noFill/>
          </p:spPr>
          <p:txBody>
            <a:bodyPr wrap="square" rtlCol="0">
              <a:spAutoFit/>
            </a:bodyPr>
            <a:lstStyle/>
            <a:p>
              <a:pPr algn="ctr"/>
              <a:r>
                <a:rPr lang="en-US" sz="1000" b="1">
                  <a:solidFill>
                    <a:schemeClr val="bg2">
                      <a:lumMod val="25000"/>
                    </a:schemeClr>
                  </a:solidFill>
                </a:rPr>
                <a:t>Law</a:t>
              </a:r>
            </a:p>
            <a:p>
              <a:pPr algn="ctr"/>
              <a:r>
                <a:rPr lang="en-US" sz="1000" b="1">
                  <a:solidFill>
                    <a:schemeClr val="bg2">
                      <a:lumMod val="25000"/>
                    </a:schemeClr>
                  </a:solidFill>
                </a:rPr>
                <a:t>Enforcement</a:t>
              </a:r>
            </a:p>
          </p:txBody>
        </p:sp>
        <p:sp>
          <p:nvSpPr>
            <p:cNvPr id="87" name="TextBox 86">
              <a:extLst>
                <a:ext uri="{FF2B5EF4-FFF2-40B4-BE49-F238E27FC236}">
                  <a16:creationId xmlns:a16="http://schemas.microsoft.com/office/drawing/2014/main" id="{EF752228-06E9-4057-8604-30EB67F5322E}"/>
                </a:ext>
              </a:extLst>
            </p:cNvPr>
            <p:cNvSpPr txBox="1"/>
            <p:nvPr/>
          </p:nvSpPr>
          <p:spPr>
            <a:xfrm>
              <a:off x="4192203" y="2659338"/>
              <a:ext cx="1099980" cy="276999"/>
            </a:xfrm>
            <a:prstGeom prst="rect">
              <a:avLst/>
            </a:prstGeom>
            <a:noFill/>
          </p:spPr>
          <p:txBody>
            <a:bodyPr wrap="square" rtlCol="0">
              <a:spAutoFit/>
            </a:bodyPr>
            <a:lstStyle/>
            <a:p>
              <a:pPr algn="ctr"/>
              <a:r>
                <a:rPr lang="en-US" sz="1200" b="1">
                  <a:solidFill>
                    <a:schemeClr val="accent2">
                      <a:lumMod val="75000"/>
                    </a:schemeClr>
                  </a:solidFill>
                </a:rPr>
                <a:t>INTERCEPT </a:t>
              </a:r>
            </a:p>
          </p:txBody>
        </p:sp>
        <p:sp>
          <p:nvSpPr>
            <p:cNvPr id="88" name="Hexagon 87">
              <a:extLst>
                <a:ext uri="{FF2B5EF4-FFF2-40B4-BE49-F238E27FC236}">
                  <a16:creationId xmlns:a16="http://schemas.microsoft.com/office/drawing/2014/main" id="{452B9B52-EBBC-4660-AD2A-1CEA75D814CB}"/>
                </a:ext>
              </a:extLst>
            </p:cNvPr>
            <p:cNvSpPr/>
            <p:nvPr/>
          </p:nvSpPr>
          <p:spPr>
            <a:xfrm rot="5400000">
              <a:off x="5247903" y="2521088"/>
              <a:ext cx="642060" cy="553500"/>
            </a:xfrm>
            <a:prstGeom prst="hexagon">
              <a:avLst/>
            </a:prstGeom>
            <a:solidFill>
              <a:srgbClr val="0EAFE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89" name="TextBox 88">
              <a:extLst>
                <a:ext uri="{FF2B5EF4-FFF2-40B4-BE49-F238E27FC236}">
                  <a16:creationId xmlns:a16="http://schemas.microsoft.com/office/drawing/2014/main" id="{077898B3-7B2B-4E7D-80C3-D5B232F66C66}"/>
                </a:ext>
              </a:extLst>
            </p:cNvPr>
            <p:cNvSpPr txBox="1"/>
            <p:nvPr/>
          </p:nvSpPr>
          <p:spPr>
            <a:xfrm>
              <a:off x="5374008"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2</a:t>
              </a:r>
              <a:endParaRPr lang="en-US" sz="2000" b="1">
                <a:solidFill>
                  <a:srgbClr val="002060"/>
                </a:solidFill>
                <a:latin typeface="Arial Black" panose="020B0A04020102020204" pitchFamily="34" charset="0"/>
              </a:endParaRPr>
            </a:p>
          </p:txBody>
        </p:sp>
        <p:sp>
          <p:nvSpPr>
            <p:cNvPr id="90" name="TextBox 89">
              <a:extLst>
                <a:ext uri="{FF2B5EF4-FFF2-40B4-BE49-F238E27FC236}">
                  <a16:creationId xmlns:a16="http://schemas.microsoft.com/office/drawing/2014/main" id="{1F81EDC8-5F39-458A-B25E-EEF5FF817163}"/>
                </a:ext>
              </a:extLst>
            </p:cNvPr>
            <p:cNvSpPr txBox="1"/>
            <p:nvPr/>
          </p:nvSpPr>
          <p:spPr>
            <a:xfrm>
              <a:off x="4108438" y="2892652"/>
              <a:ext cx="1231523" cy="553998"/>
            </a:xfrm>
            <a:prstGeom prst="rect">
              <a:avLst/>
            </a:prstGeom>
            <a:noFill/>
          </p:spPr>
          <p:txBody>
            <a:bodyPr wrap="square" rtlCol="0">
              <a:spAutoFit/>
            </a:bodyPr>
            <a:lstStyle/>
            <a:p>
              <a:pPr algn="ctr"/>
              <a:r>
                <a:rPr lang="en-US" sz="1000" b="1">
                  <a:solidFill>
                    <a:schemeClr val="bg2">
                      <a:lumMod val="25000"/>
                    </a:schemeClr>
                  </a:solidFill>
                </a:rPr>
                <a:t>Initial Detention/ Initial Court Hearings</a:t>
              </a:r>
            </a:p>
          </p:txBody>
        </p:sp>
        <p:sp>
          <p:nvSpPr>
            <p:cNvPr id="91" name="TextBox 90">
              <a:extLst>
                <a:ext uri="{FF2B5EF4-FFF2-40B4-BE49-F238E27FC236}">
                  <a16:creationId xmlns:a16="http://schemas.microsoft.com/office/drawing/2014/main" id="{89C8BB09-EF18-46E0-8FA7-2FA753A7658D}"/>
                </a:ext>
              </a:extLst>
            </p:cNvPr>
            <p:cNvSpPr txBox="1"/>
            <p:nvPr/>
          </p:nvSpPr>
          <p:spPr>
            <a:xfrm>
              <a:off x="6072206" y="2659338"/>
              <a:ext cx="1099980" cy="276999"/>
            </a:xfrm>
            <a:prstGeom prst="rect">
              <a:avLst/>
            </a:prstGeom>
            <a:noFill/>
          </p:spPr>
          <p:txBody>
            <a:bodyPr wrap="square" rtlCol="0">
              <a:spAutoFit/>
            </a:bodyPr>
            <a:lstStyle/>
            <a:p>
              <a:pPr algn="ctr"/>
              <a:r>
                <a:rPr lang="en-US" sz="1200" b="1">
                  <a:solidFill>
                    <a:srgbClr val="B9175C"/>
                  </a:solidFill>
                </a:rPr>
                <a:t>INTERCEPT </a:t>
              </a:r>
            </a:p>
          </p:txBody>
        </p:sp>
        <p:sp>
          <p:nvSpPr>
            <p:cNvPr id="92" name="Hexagon 91">
              <a:extLst>
                <a:ext uri="{FF2B5EF4-FFF2-40B4-BE49-F238E27FC236}">
                  <a16:creationId xmlns:a16="http://schemas.microsoft.com/office/drawing/2014/main" id="{91B9DB5D-4BFD-4191-800E-D5B4D1939E6F}"/>
                </a:ext>
              </a:extLst>
            </p:cNvPr>
            <p:cNvSpPr/>
            <p:nvPr/>
          </p:nvSpPr>
          <p:spPr>
            <a:xfrm rot="5400000">
              <a:off x="7127906" y="2521088"/>
              <a:ext cx="642060" cy="553500"/>
            </a:xfrm>
            <a:prstGeom prst="hexagon">
              <a:avLst/>
            </a:prstGeom>
            <a:solidFill>
              <a:srgbClr val="F5AE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93" name="TextBox 92">
              <a:extLst>
                <a:ext uri="{FF2B5EF4-FFF2-40B4-BE49-F238E27FC236}">
                  <a16:creationId xmlns:a16="http://schemas.microsoft.com/office/drawing/2014/main" id="{6ED9A864-ADDD-4B15-9DD6-1A06A905A296}"/>
                </a:ext>
              </a:extLst>
            </p:cNvPr>
            <p:cNvSpPr txBox="1"/>
            <p:nvPr/>
          </p:nvSpPr>
          <p:spPr>
            <a:xfrm>
              <a:off x="7254011"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3</a:t>
              </a:r>
              <a:endParaRPr lang="en-US" sz="2000" b="1">
                <a:solidFill>
                  <a:srgbClr val="002060"/>
                </a:solidFill>
                <a:latin typeface="Arial Black" panose="020B0A04020102020204" pitchFamily="34" charset="0"/>
              </a:endParaRPr>
            </a:p>
          </p:txBody>
        </p:sp>
        <p:sp>
          <p:nvSpPr>
            <p:cNvPr id="94" name="TextBox 93">
              <a:extLst>
                <a:ext uri="{FF2B5EF4-FFF2-40B4-BE49-F238E27FC236}">
                  <a16:creationId xmlns:a16="http://schemas.microsoft.com/office/drawing/2014/main" id="{C1DEAD52-313C-4346-8087-198D309650A2}"/>
                </a:ext>
              </a:extLst>
            </p:cNvPr>
            <p:cNvSpPr txBox="1"/>
            <p:nvPr/>
          </p:nvSpPr>
          <p:spPr>
            <a:xfrm>
              <a:off x="6111304" y="2892652"/>
              <a:ext cx="999692" cy="246221"/>
            </a:xfrm>
            <a:prstGeom prst="rect">
              <a:avLst/>
            </a:prstGeom>
            <a:noFill/>
          </p:spPr>
          <p:txBody>
            <a:bodyPr wrap="square" rtlCol="0">
              <a:spAutoFit/>
            </a:bodyPr>
            <a:lstStyle/>
            <a:p>
              <a:pPr algn="ctr"/>
              <a:r>
                <a:rPr lang="en-US" sz="1000" b="1">
                  <a:solidFill>
                    <a:schemeClr val="bg2">
                      <a:lumMod val="25000"/>
                    </a:schemeClr>
                  </a:solidFill>
                </a:rPr>
                <a:t>Jails/Courts</a:t>
              </a:r>
            </a:p>
          </p:txBody>
        </p:sp>
        <p:sp>
          <p:nvSpPr>
            <p:cNvPr id="95" name="TextBox 94">
              <a:extLst>
                <a:ext uri="{FF2B5EF4-FFF2-40B4-BE49-F238E27FC236}">
                  <a16:creationId xmlns:a16="http://schemas.microsoft.com/office/drawing/2014/main" id="{E2544186-E782-4C93-915E-822D14A69B21}"/>
                </a:ext>
              </a:extLst>
            </p:cNvPr>
            <p:cNvSpPr txBox="1"/>
            <p:nvPr/>
          </p:nvSpPr>
          <p:spPr>
            <a:xfrm>
              <a:off x="7952209" y="2659338"/>
              <a:ext cx="1099980" cy="276999"/>
            </a:xfrm>
            <a:prstGeom prst="rect">
              <a:avLst/>
            </a:prstGeom>
            <a:noFill/>
          </p:spPr>
          <p:txBody>
            <a:bodyPr wrap="square" rtlCol="0">
              <a:spAutoFit/>
            </a:bodyPr>
            <a:lstStyle/>
            <a:p>
              <a:pPr algn="ctr"/>
              <a:r>
                <a:rPr lang="en-US" sz="1200" b="1">
                  <a:solidFill>
                    <a:srgbClr val="397B3C"/>
                  </a:solidFill>
                </a:rPr>
                <a:t>INTERCEPT </a:t>
              </a:r>
            </a:p>
          </p:txBody>
        </p:sp>
        <p:sp>
          <p:nvSpPr>
            <p:cNvPr id="96" name="Hexagon 95">
              <a:extLst>
                <a:ext uri="{FF2B5EF4-FFF2-40B4-BE49-F238E27FC236}">
                  <a16:creationId xmlns:a16="http://schemas.microsoft.com/office/drawing/2014/main" id="{442F4C10-82DD-4E20-AF21-83802FE21CC0}"/>
                </a:ext>
              </a:extLst>
            </p:cNvPr>
            <p:cNvSpPr/>
            <p:nvPr/>
          </p:nvSpPr>
          <p:spPr>
            <a:xfrm rot="5400000">
              <a:off x="9007909" y="2521088"/>
              <a:ext cx="642060" cy="553500"/>
            </a:xfrm>
            <a:prstGeom prst="hexagon">
              <a:avLst/>
            </a:prstGeom>
            <a:solidFill>
              <a:srgbClr val="57B15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97" name="TextBox 96">
              <a:extLst>
                <a:ext uri="{FF2B5EF4-FFF2-40B4-BE49-F238E27FC236}">
                  <a16:creationId xmlns:a16="http://schemas.microsoft.com/office/drawing/2014/main" id="{B225E8D3-E164-4AA6-8E4D-9FF5FB940763}"/>
                </a:ext>
              </a:extLst>
            </p:cNvPr>
            <p:cNvSpPr txBox="1"/>
            <p:nvPr/>
          </p:nvSpPr>
          <p:spPr>
            <a:xfrm>
              <a:off x="9134014"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4</a:t>
              </a:r>
              <a:endParaRPr lang="en-US" sz="2000" b="1">
                <a:solidFill>
                  <a:srgbClr val="002060"/>
                </a:solidFill>
                <a:latin typeface="Arial Black" panose="020B0A04020102020204" pitchFamily="34" charset="0"/>
              </a:endParaRPr>
            </a:p>
          </p:txBody>
        </p:sp>
        <p:sp>
          <p:nvSpPr>
            <p:cNvPr id="98" name="TextBox 97">
              <a:extLst>
                <a:ext uri="{FF2B5EF4-FFF2-40B4-BE49-F238E27FC236}">
                  <a16:creationId xmlns:a16="http://schemas.microsoft.com/office/drawing/2014/main" id="{13131919-AF76-43FF-A85B-BC52C3D546BB}"/>
                </a:ext>
              </a:extLst>
            </p:cNvPr>
            <p:cNvSpPr txBox="1"/>
            <p:nvPr/>
          </p:nvSpPr>
          <p:spPr>
            <a:xfrm>
              <a:off x="7979055" y="2892652"/>
              <a:ext cx="1071405" cy="246221"/>
            </a:xfrm>
            <a:prstGeom prst="rect">
              <a:avLst/>
            </a:prstGeom>
            <a:noFill/>
          </p:spPr>
          <p:txBody>
            <a:bodyPr wrap="square" rtlCol="0">
              <a:spAutoFit/>
            </a:bodyPr>
            <a:lstStyle/>
            <a:p>
              <a:pPr algn="ctr"/>
              <a:r>
                <a:rPr lang="en-US" sz="1000" b="1">
                  <a:solidFill>
                    <a:schemeClr val="bg2">
                      <a:lumMod val="25000"/>
                    </a:schemeClr>
                  </a:solidFill>
                </a:rPr>
                <a:t>Reentry</a:t>
              </a:r>
            </a:p>
          </p:txBody>
        </p:sp>
        <p:sp>
          <p:nvSpPr>
            <p:cNvPr id="99" name="TextBox 98">
              <a:extLst>
                <a:ext uri="{FF2B5EF4-FFF2-40B4-BE49-F238E27FC236}">
                  <a16:creationId xmlns:a16="http://schemas.microsoft.com/office/drawing/2014/main" id="{862CC4A6-E17F-425C-9AE5-24CEA835D246}"/>
                </a:ext>
              </a:extLst>
            </p:cNvPr>
            <p:cNvSpPr txBox="1"/>
            <p:nvPr/>
          </p:nvSpPr>
          <p:spPr>
            <a:xfrm>
              <a:off x="9832212" y="2659338"/>
              <a:ext cx="1099980" cy="276999"/>
            </a:xfrm>
            <a:prstGeom prst="rect">
              <a:avLst/>
            </a:prstGeom>
            <a:noFill/>
          </p:spPr>
          <p:txBody>
            <a:bodyPr wrap="square" rtlCol="0">
              <a:spAutoFit/>
            </a:bodyPr>
            <a:lstStyle/>
            <a:p>
              <a:pPr algn="ctr"/>
              <a:r>
                <a:rPr lang="en-US" sz="1200" b="1">
                  <a:solidFill>
                    <a:srgbClr val="68B95B"/>
                  </a:solidFill>
                </a:rPr>
                <a:t>INTERCEPT </a:t>
              </a:r>
            </a:p>
          </p:txBody>
        </p:sp>
        <p:sp>
          <p:nvSpPr>
            <p:cNvPr id="100" name="Hexagon 99">
              <a:extLst>
                <a:ext uri="{FF2B5EF4-FFF2-40B4-BE49-F238E27FC236}">
                  <a16:creationId xmlns:a16="http://schemas.microsoft.com/office/drawing/2014/main" id="{F7306907-8E42-41B8-AAB6-A1D27347EFCA}"/>
                </a:ext>
              </a:extLst>
            </p:cNvPr>
            <p:cNvSpPr/>
            <p:nvPr/>
          </p:nvSpPr>
          <p:spPr>
            <a:xfrm rot="5400000">
              <a:off x="10887912" y="2521088"/>
              <a:ext cx="642060" cy="553500"/>
            </a:xfrm>
            <a:prstGeom prst="hexagon">
              <a:avLst/>
            </a:prstGeom>
            <a:solidFill>
              <a:srgbClr val="BFE1B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101" name="TextBox 100">
              <a:extLst>
                <a:ext uri="{FF2B5EF4-FFF2-40B4-BE49-F238E27FC236}">
                  <a16:creationId xmlns:a16="http://schemas.microsoft.com/office/drawing/2014/main" id="{90E14BF8-E726-402E-B464-C4C4DD7074FE}"/>
                </a:ext>
              </a:extLst>
            </p:cNvPr>
            <p:cNvSpPr txBox="1"/>
            <p:nvPr/>
          </p:nvSpPr>
          <p:spPr>
            <a:xfrm>
              <a:off x="11014017"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5</a:t>
              </a:r>
              <a:endParaRPr lang="en-US" sz="2000" b="1">
                <a:solidFill>
                  <a:srgbClr val="002060"/>
                </a:solidFill>
                <a:latin typeface="Arial Black" panose="020B0A04020102020204" pitchFamily="34" charset="0"/>
              </a:endParaRPr>
            </a:p>
          </p:txBody>
        </p:sp>
        <p:sp>
          <p:nvSpPr>
            <p:cNvPr id="102" name="TextBox 101">
              <a:extLst>
                <a:ext uri="{FF2B5EF4-FFF2-40B4-BE49-F238E27FC236}">
                  <a16:creationId xmlns:a16="http://schemas.microsoft.com/office/drawing/2014/main" id="{DC3E0FD5-B816-405D-BD6C-AA4C416E20EB}"/>
                </a:ext>
              </a:extLst>
            </p:cNvPr>
            <p:cNvSpPr txBox="1"/>
            <p:nvPr/>
          </p:nvSpPr>
          <p:spPr>
            <a:xfrm>
              <a:off x="9860787" y="2892652"/>
              <a:ext cx="1071405" cy="400110"/>
            </a:xfrm>
            <a:prstGeom prst="rect">
              <a:avLst/>
            </a:prstGeom>
            <a:noFill/>
          </p:spPr>
          <p:txBody>
            <a:bodyPr wrap="square" rtlCol="0">
              <a:spAutoFit/>
            </a:bodyPr>
            <a:lstStyle/>
            <a:p>
              <a:pPr algn="ctr"/>
              <a:r>
                <a:rPr lang="en-US" sz="1000" b="1">
                  <a:solidFill>
                    <a:schemeClr val="bg2">
                      <a:lumMod val="25000"/>
                    </a:schemeClr>
                  </a:solidFill>
                </a:rPr>
                <a:t>Community</a:t>
              </a:r>
            </a:p>
            <a:p>
              <a:pPr algn="ctr"/>
              <a:r>
                <a:rPr lang="en-US" sz="1000" b="1">
                  <a:solidFill>
                    <a:schemeClr val="bg2">
                      <a:lumMod val="25000"/>
                    </a:schemeClr>
                  </a:solidFill>
                </a:rPr>
                <a:t>Corrections</a:t>
              </a:r>
            </a:p>
          </p:txBody>
        </p:sp>
        <p:sp>
          <p:nvSpPr>
            <p:cNvPr id="103" name="Rectangle 102">
              <a:extLst>
                <a:ext uri="{FF2B5EF4-FFF2-40B4-BE49-F238E27FC236}">
                  <a16:creationId xmlns:a16="http://schemas.microsoft.com/office/drawing/2014/main" id="{61EA6B65-8D96-4797-8A56-D056333F55DD}"/>
                </a:ext>
              </a:extLst>
            </p:cNvPr>
            <p:cNvSpPr/>
            <p:nvPr/>
          </p:nvSpPr>
          <p:spPr>
            <a:xfrm>
              <a:off x="344978" y="3499320"/>
              <a:ext cx="1732063" cy="1987741"/>
            </a:xfrm>
            <a:prstGeom prst="rect">
              <a:avLst/>
            </a:prstGeom>
            <a:solidFill>
              <a:srgbClr val="FFF4D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Rectangle 103">
              <a:extLst>
                <a:ext uri="{FF2B5EF4-FFF2-40B4-BE49-F238E27FC236}">
                  <a16:creationId xmlns:a16="http://schemas.microsoft.com/office/drawing/2014/main" id="{AC83F44A-C3D9-4BF2-86EA-96E2F1514DC4}"/>
                </a:ext>
              </a:extLst>
            </p:cNvPr>
            <p:cNvSpPr/>
            <p:nvPr/>
          </p:nvSpPr>
          <p:spPr>
            <a:xfrm>
              <a:off x="2226708" y="3499320"/>
              <a:ext cx="1732063" cy="1987741"/>
            </a:xfrm>
            <a:prstGeom prst="rect">
              <a:avLst/>
            </a:prstGeom>
            <a:solidFill>
              <a:srgbClr val="FBCEA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Rectangle 104">
              <a:extLst>
                <a:ext uri="{FF2B5EF4-FFF2-40B4-BE49-F238E27FC236}">
                  <a16:creationId xmlns:a16="http://schemas.microsoft.com/office/drawing/2014/main" id="{3BB5BE4C-00A7-4893-8860-0FC082CBFE43}"/>
                </a:ext>
              </a:extLst>
            </p:cNvPr>
            <p:cNvSpPr/>
            <p:nvPr/>
          </p:nvSpPr>
          <p:spPr>
            <a:xfrm>
              <a:off x="5990168" y="3499320"/>
              <a:ext cx="1732063" cy="1987741"/>
            </a:xfrm>
            <a:prstGeom prst="rect">
              <a:avLst/>
            </a:prstGeom>
            <a:solidFill>
              <a:srgbClr val="FEF4F8"/>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Rectangle 105">
              <a:extLst>
                <a:ext uri="{FF2B5EF4-FFF2-40B4-BE49-F238E27FC236}">
                  <a16:creationId xmlns:a16="http://schemas.microsoft.com/office/drawing/2014/main" id="{AAB19B2A-F9C2-4EEA-9E82-BEF7C5858DB9}"/>
                </a:ext>
              </a:extLst>
            </p:cNvPr>
            <p:cNvSpPr/>
            <p:nvPr/>
          </p:nvSpPr>
          <p:spPr>
            <a:xfrm>
              <a:off x="9753629" y="3499320"/>
              <a:ext cx="2042264" cy="1987741"/>
            </a:xfrm>
            <a:prstGeom prst="rect">
              <a:avLst/>
            </a:prstGeom>
            <a:solidFill>
              <a:srgbClr val="ECF6E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Rectangle 106">
              <a:extLst>
                <a:ext uri="{FF2B5EF4-FFF2-40B4-BE49-F238E27FC236}">
                  <a16:creationId xmlns:a16="http://schemas.microsoft.com/office/drawing/2014/main" id="{6700FAAD-C336-4D4B-A27D-2851763DD1CC}"/>
                </a:ext>
              </a:extLst>
            </p:cNvPr>
            <p:cNvSpPr/>
            <p:nvPr/>
          </p:nvSpPr>
          <p:spPr>
            <a:xfrm>
              <a:off x="4108438" y="3499320"/>
              <a:ext cx="1732063" cy="1987741"/>
            </a:xfrm>
            <a:prstGeom prst="rect">
              <a:avLst/>
            </a:prstGeom>
            <a:solidFill>
              <a:srgbClr val="D4F2FC"/>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Rectangle 107">
              <a:extLst>
                <a:ext uri="{FF2B5EF4-FFF2-40B4-BE49-F238E27FC236}">
                  <a16:creationId xmlns:a16="http://schemas.microsoft.com/office/drawing/2014/main" id="{0481D32C-264C-4EE4-B207-7AE1038954C1}"/>
                </a:ext>
              </a:extLst>
            </p:cNvPr>
            <p:cNvSpPr/>
            <p:nvPr/>
          </p:nvSpPr>
          <p:spPr>
            <a:xfrm>
              <a:off x="7871898" y="3499320"/>
              <a:ext cx="1732063" cy="1987741"/>
            </a:xfrm>
            <a:prstGeom prst="rect">
              <a:avLst/>
            </a:prstGeom>
            <a:solidFill>
              <a:srgbClr val="C3E3C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TextBox 108">
              <a:extLst>
                <a:ext uri="{FF2B5EF4-FFF2-40B4-BE49-F238E27FC236}">
                  <a16:creationId xmlns:a16="http://schemas.microsoft.com/office/drawing/2014/main" id="{4656C674-3E05-4503-904A-7D368B1DE184}"/>
                </a:ext>
              </a:extLst>
            </p:cNvPr>
            <p:cNvSpPr txBox="1"/>
            <p:nvPr/>
          </p:nvSpPr>
          <p:spPr>
            <a:xfrm>
              <a:off x="568415" y="3939709"/>
              <a:ext cx="1249647" cy="307777"/>
            </a:xfrm>
            <a:prstGeom prst="rect">
              <a:avLst/>
            </a:prstGeom>
            <a:solidFill>
              <a:srgbClr val="FED966"/>
            </a:solidFill>
            <a:effectLst>
              <a:softEdge rad="0"/>
            </a:effectLst>
          </p:spPr>
          <p:txBody>
            <a:bodyPr wrap="square" rtlCol="0">
              <a:spAutoFit/>
            </a:bodyPr>
            <a:lstStyle/>
            <a:p>
              <a:pPr algn="ctr"/>
              <a:r>
                <a:rPr lang="en-US" sz="1400" b="1"/>
                <a:t>Crisis Lines</a:t>
              </a:r>
            </a:p>
          </p:txBody>
        </p:sp>
        <p:sp>
          <p:nvSpPr>
            <p:cNvPr id="110" name="TextBox 109">
              <a:extLst>
                <a:ext uri="{FF2B5EF4-FFF2-40B4-BE49-F238E27FC236}">
                  <a16:creationId xmlns:a16="http://schemas.microsoft.com/office/drawing/2014/main" id="{0EB991C4-A8D9-489E-B354-A576EB5953F6}"/>
                </a:ext>
              </a:extLst>
            </p:cNvPr>
            <p:cNvSpPr txBox="1"/>
            <p:nvPr/>
          </p:nvSpPr>
          <p:spPr>
            <a:xfrm>
              <a:off x="568415" y="4687874"/>
              <a:ext cx="1249647" cy="523220"/>
            </a:xfrm>
            <a:prstGeom prst="rect">
              <a:avLst/>
            </a:prstGeom>
            <a:solidFill>
              <a:srgbClr val="FED966"/>
            </a:solidFill>
          </p:spPr>
          <p:txBody>
            <a:bodyPr wrap="square" rtlCol="0">
              <a:spAutoFit/>
            </a:bodyPr>
            <a:lstStyle/>
            <a:p>
              <a:pPr algn="ctr"/>
              <a:r>
                <a:rPr lang="en-US" sz="1400" b="1"/>
                <a:t>Crisis Care</a:t>
              </a:r>
            </a:p>
            <a:p>
              <a:pPr algn="ctr"/>
              <a:r>
                <a:rPr lang="en-US" sz="1400" b="1"/>
                <a:t>Continuum</a:t>
              </a:r>
            </a:p>
          </p:txBody>
        </p:sp>
        <p:sp>
          <p:nvSpPr>
            <p:cNvPr id="111" name="TextBox 110">
              <a:extLst>
                <a:ext uri="{FF2B5EF4-FFF2-40B4-BE49-F238E27FC236}">
                  <a16:creationId xmlns:a16="http://schemas.microsoft.com/office/drawing/2014/main" id="{24D81914-9987-4050-A487-AED9BA1BA7FB}"/>
                </a:ext>
              </a:extLst>
            </p:cNvPr>
            <p:cNvSpPr txBox="1"/>
            <p:nvPr/>
          </p:nvSpPr>
          <p:spPr>
            <a:xfrm>
              <a:off x="2709945" y="3962026"/>
              <a:ext cx="764798" cy="307777"/>
            </a:xfrm>
            <a:prstGeom prst="rect">
              <a:avLst/>
            </a:prstGeom>
            <a:solidFill>
              <a:srgbClr val="F79653"/>
            </a:solidFill>
            <a:effectLst>
              <a:softEdge rad="0"/>
            </a:effectLst>
          </p:spPr>
          <p:txBody>
            <a:bodyPr wrap="square" rtlCol="0">
              <a:spAutoFit/>
            </a:bodyPr>
            <a:lstStyle/>
            <a:p>
              <a:pPr algn="ctr"/>
              <a:r>
                <a:rPr lang="en-US" sz="1400" b="1"/>
                <a:t>911</a:t>
              </a:r>
            </a:p>
          </p:txBody>
        </p:sp>
        <p:sp>
          <p:nvSpPr>
            <p:cNvPr id="112" name="TextBox 111">
              <a:extLst>
                <a:ext uri="{FF2B5EF4-FFF2-40B4-BE49-F238E27FC236}">
                  <a16:creationId xmlns:a16="http://schemas.microsoft.com/office/drawing/2014/main" id="{2042E40F-9B61-42CB-94D8-CC77291D3A1C}"/>
                </a:ext>
              </a:extLst>
            </p:cNvPr>
            <p:cNvSpPr txBox="1"/>
            <p:nvPr/>
          </p:nvSpPr>
          <p:spPr>
            <a:xfrm>
              <a:off x="4448728" y="3857573"/>
              <a:ext cx="1051481" cy="523220"/>
            </a:xfrm>
            <a:prstGeom prst="rect">
              <a:avLst/>
            </a:prstGeom>
            <a:solidFill>
              <a:srgbClr val="0EAFE2"/>
            </a:solidFill>
            <a:effectLst>
              <a:softEdge rad="0"/>
            </a:effectLst>
          </p:spPr>
          <p:txBody>
            <a:bodyPr wrap="square" rtlCol="0">
              <a:spAutoFit/>
            </a:bodyPr>
            <a:lstStyle/>
            <a:p>
              <a:pPr algn="ctr"/>
              <a:r>
                <a:rPr lang="en-US" sz="1400" b="1"/>
                <a:t>Initial</a:t>
              </a:r>
            </a:p>
            <a:p>
              <a:pPr algn="ctr"/>
              <a:r>
                <a:rPr lang="en-US" sz="1400" b="1"/>
                <a:t>Detention</a:t>
              </a:r>
            </a:p>
          </p:txBody>
        </p:sp>
        <p:sp>
          <p:nvSpPr>
            <p:cNvPr id="113" name="TextBox 112">
              <a:extLst>
                <a:ext uri="{FF2B5EF4-FFF2-40B4-BE49-F238E27FC236}">
                  <a16:creationId xmlns:a16="http://schemas.microsoft.com/office/drawing/2014/main" id="{51522837-384C-43F0-8A65-15F9B2B9322E}"/>
                </a:ext>
              </a:extLst>
            </p:cNvPr>
            <p:cNvSpPr txBox="1"/>
            <p:nvPr/>
          </p:nvSpPr>
          <p:spPr>
            <a:xfrm>
              <a:off x="4296891" y="4640378"/>
              <a:ext cx="1355154" cy="523220"/>
            </a:xfrm>
            <a:prstGeom prst="rect">
              <a:avLst/>
            </a:prstGeom>
            <a:solidFill>
              <a:srgbClr val="0EAFE2"/>
            </a:solidFill>
            <a:effectLst>
              <a:softEdge rad="0"/>
            </a:effectLst>
          </p:spPr>
          <p:txBody>
            <a:bodyPr wrap="square" rtlCol="0">
              <a:spAutoFit/>
            </a:bodyPr>
            <a:lstStyle/>
            <a:p>
              <a:pPr algn="ctr"/>
              <a:r>
                <a:rPr lang="en-US" sz="1400" b="1"/>
                <a:t>First Court</a:t>
              </a:r>
            </a:p>
            <a:p>
              <a:pPr algn="ctr"/>
              <a:r>
                <a:rPr lang="en-US" sz="1400" b="1"/>
                <a:t>Appearance</a:t>
              </a:r>
            </a:p>
          </p:txBody>
        </p:sp>
        <p:sp>
          <p:nvSpPr>
            <p:cNvPr id="114" name="TextBox 113">
              <a:extLst>
                <a:ext uri="{FF2B5EF4-FFF2-40B4-BE49-F238E27FC236}">
                  <a16:creationId xmlns:a16="http://schemas.microsoft.com/office/drawing/2014/main" id="{A38C74A4-38E3-4F4F-95B9-99B74FB56A5C}"/>
                </a:ext>
              </a:extLst>
            </p:cNvPr>
            <p:cNvSpPr txBox="1"/>
            <p:nvPr/>
          </p:nvSpPr>
          <p:spPr>
            <a:xfrm>
              <a:off x="6305337" y="3624234"/>
              <a:ext cx="1051481" cy="523220"/>
            </a:xfrm>
            <a:prstGeom prst="rect">
              <a:avLst/>
            </a:prstGeom>
            <a:solidFill>
              <a:srgbClr val="F5AECD"/>
            </a:solidFill>
            <a:effectLst>
              <a:softEdge rad="0"/>
            </a:effectLst>
          </p:spPr>
          <p:txBody>
            <a:bodyPr wrap="square" rtlCol="0">
              <a:spAutoFit/>
            </a:bodyPr>
            <a:lstStyle/>
            <a:p>
              <a:pPr algn="ctr"/>
              <a:r>
                <a:rPr lang="en-US" sz="1400" b="1"/>
                <a:t>Specialty</a:t>
              </a:r>
            </a:p>
            <a:p>
              <a:pPr algn="ctr"/>
              <a:r>
                <a:rPr lang="en-US" sz="1400" b="1"/>
                <a:t>Court</a:t>
              </a:r>
            </a:p>
          </p:txBody>
        </p:sp>
        <p:sp>
          <p:nvSpPr>
            <p:cNvPr id="115" name="TextBox 114">
              <a:extLst>
                <a:ext uri="{FF2B5EF4-FFF2-40B4-BE49-F238E27FC236}">
                  <a16:creationId xmlns:a16="http://schemas.microsoft.com/office/drawing/2014/main" id="{B5E1E8B3-FF11-4AB9-84D0-F499B64582A9}"/>
                </a:ext>
              </a:extLst>
            </p:cNvPr>
            <p:cNvSpPr txBox="1"/>
            <p:nvPr/>
          </p:nvSpPr>
          <p:spPr>
            <a:xfrm>
              <a:off x="6632591" y="4272000"/>
              <a:ext cx="665012" cy="307777"/>
            </a:xfrm>
            <a:prstGeom prst="rect">
              <a:avLst/>
            </a:prstGeom>
            <a:solidFill>
              <a:srgbClr val="F5AECD"/>
            </a:solidFill>
            <a:effectLst>
              <a:softEdge rad="0"/>
            </a:effectLst>
          </p:spPr>
          <p:txBody>
            <a:bodyPr wrap="square" rtlCol="0">
              <a:spAutoFit/>
            </a:bodyPr>
            <a:lstStyle/>
            <a:p>
              <a:pPr algn="ctr"/>
              <a:r>
                <a:rPr lang="en-US" sz="1400" b="1"/>
                <a:t>Jail</a:t>
              </a:r>
            </a:p>
          </p:txBody>
        </p:sp>
        <p:cxnSp>
          <p:nvCxnSpPr>
            <p:cNvPr id="116" name="Straight Arrow Connector 115">
              <a:extLst>
                <a:ext uri="{FF2B5EF4-FFF2-40B4-BE49-F238E27FC236}">
                  <a16:creationId xmlns:a16="http://schemas.microsoft.com/office/drawing/2014/main" id="{70AA9742-6476-4310-B5C0-67036BE3A307}"/>
                </a:ext>
              </a:extLst>
            </p:cNvPr>
            <p:cNvCxnSpPr>
              <a:stCxn id="109" idx="2"/>
            </p:cNvCxnSpPr>
            <p:nvPr/>
          </p:nvCxnSpPr>
          <p:spPr>
            <a:xfrm flipH="1">
              <a:off x="1193238" y="4247486"/>
              <a:ext cx="1" cy="435939"/>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17" name="Straight Arrow Connector 116">
              <a:extLst>
                <a:ext uri="{FF2B5EF4-FFF2-40B4-BE49-F238E27FC236}">
                  <a16:creationId xmlns:a16="http://schemas.microsoft.com/office/drawing/2014/main" id="{CD4DF234-69C1-4C12-A119-5007AB37127C}"/>
                </a:ext>
              </a:extLst>
            </p:cNvPr>
            <p:cNvCxnSpPr>
              <a:stCxn id="109" idx="3"/>
            </p:cNvCxnSpPr>
            <p:nvPr/>
          </p:nvCxnSpPr>
          <p:spPr>
            <a:xfrm flipV="1">
              <a:off x="1818062" y="4093597"/>
              <a:ext cx="891883" cy="1"/>
            </a:xfrm>
            <a:prstGeom prst="straightConnector1">
              <a:avLst/>
            </a:prstGeom>
            <a:ln>
              <a:solidFill>
                <a:srgbClr val="00206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18" name="Straight Arrow Connector 117">
              <a:extLst>
                <a:ext uri="{FF2B5EF4-FFF2-40B4-BE49-F238E27FC236}">
                  <a16:creationId xmlns:a16="http://schemas.microsoft.com/office/drawing/2014/main" id="{CB9CBA45-74FD-4D26-A63D-AB6C47CA18DC}"/>
                </a:ext>
              </a:extLst>
            </p:cNvPr>
            <p:cNvCxnSpPr/>
            <p:nvPr/>
          </p:nvCxnSpPr>
          <p:spPr>
            <a:xfrm>
              <a:off x="1818062" y="4879566"/>
              <a:ext cx="612502" cy="0"/>
            </a:xfrm>
            <a:prstGeom prst="straightConnector1">
              <a:avLst/>
            </a:prstGeom>
            <a:ln>
              <a:solidFill>
                <a:srgbClr val="00206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19" name="Connector: Elbow 118">
              <a:extLst>
                <a:ext uri="{FF2B5EF4-FFF2-40B4-BE49-F238E27FC236}">
                  <a16:creationId xmlns:a16="http://schemas.microsoft.com/office/drawing/2014/main" id="{9FA632A9-E600-4D7A-8B7B-6CD9EDC89DAA}"/>
                </a:ext>
              </a:extLst>
            </p:cNvPr>
            <p:cNvCxnSpPr>
              <a:cxnSpLocks/>
            </p:cNvCxnSpPr>
            <p:nvPr/>
          </p:nvCxnSpPr>
          <p:spPr>
            <a:xfrm rot="10800000" flipV="1">
              <a:off x="1812358" y="4228707"/>
              <a:ext cx="889506" cy="522603"/>
            </a:xfrm>
            <a:prstGeom prst="bentConnector3">
              <a:avLst/>
            </a:prstGeom>
            <a:ln>
              <a:solidFill>
                <a:srgbClr val="002060"/>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20" name="Connector: Elbow 119">
              <a:extLst>
                <a:ext uri="{FF2B5EF4-FFF2-40B4-BE49-F238E27FC236}">
                  <a16:creationId xmlns:a16="http://schemas.microsoft.com/office/drawing/2014/main" id="{5C187B1A-ECE9-4A1A-BA31-84FBB5428268}"/>
                </a:ext>
              </a:extLst>
            </p:cNvPr>
            <p:cNvCxnSpPr>
              <a:cxnSpLocks/>
              <a:endCxn id="112" idx="1"/>
            </p:cNvCxnSpPr>
            <p:nvPr/>
          </p:nvCxnSpPr>
          <p:spPr>
            <a:xfrm flipV="1">
              <a:off x="3713794" y="4119183"/>
              <a:ext cx="734934" cy="600274"/>
            </a:xfrm>
            <a:prstGeom prst="bentConnector3">
              <a:avLst>
                <a:gd name="adj1" fmla="val 50000"/>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sp>
          <p:nvSpPr>
            <p:cNvPr id="121" name="TextBox 120">
              <a:extLst>
                <a:ext uri="{FF2B5EF4-FFF2-40B4-BE49-F238E27FC236}">
                  <a16:creationId xmlns:a16="http://schemas.microsoft.com/office/drawing/2014/main" id="{8EBCDFFE-F3DF-4FEC-84CF-E36F593F7C09}"/>
                </a:ext>
              </a:extLst>
            </p:cNvPr>
            <p:cNvSpPr txBox="1"/>
            <p:nvPr/>
          </p:nvSpPr>
          <p:spPr>
            <a:xfrm>
              <a:off x="3660836" y="4332138"/>
              <a:ext cx="772094" cy="215444"/>
            </a:xfrm>
            <a:prstGeom prst="rect">
              <a:avLst/>
            </a:prstGeom>
            <a:solidFill>
              <a:srgbClr val="C00000"/>
            </a:solidFill>
          </p:spPr>
          <p:txBody>
            <a:bodyPr wrap="square" rtlCol="0">
              <a:spAutoFit/>
            </a:bodyPr>
            <a:lstStyle/>
            <a:p>
              <a:pPr algn="ctr"/>
              <a:r>
                <a:rPr lang="en-US" sz="800" b="1">
                  <a:solidFill>
                    <a:schemeClr val="bg1"/>
                  </a:solidFill>
                </a:rPr>
                <a:t>ARREST</a:t>
              </a:r>
            </a:p>
          </p:txBody>
        </p:sp>
        <p:sp>
          <p:nvSpPr>
            <p:cNvPr id="122" name="TextBox 121">
              <a:extLst>
                <a:ext uri="{FF2B5EF4-FFF2-40B4-BE49-F238E27FC236}">
                  <a16:creationId xmlns:a16="http://schemas.microsoft.com/office/drawing/2014/main" id="{2A3A1B90-0341-4344-B0A8-C4F955EEEF24}"/>
                </a:ext>
              </a:extLst>
            </p:cNvPr>
            <p:cNvSpPr txBox="1"/>
            <p:nvPr/>
          </p:nvSpPr>
          <p:spPr>
            <a:xfrm>
              <a:off x="2430564" y="4622732"/>
              <a:ext cx="1323560" cy="523220"/>
            </a:xfrm>
            <a:prstGeom prst="rect">
              <a:avLst/>
            </a:prstGeom>
            <a:solidFill>
              <a:srgbClr val="F79653"/>
            </a:solidFill>
            <a:effectLst>
              <a:softEdge rad="0"/>
            </a:effectLst>
          </p:spPr>
          <p:txBody>
            <a:bodyPr wrap="square" rtlCol="0">
              <a:spAutoFit/>
            </a:bodyPr>
            <a:lstStyle/>
            <a:p>
              <a:pPr algn="ctr"/>
              <a:r>
                <a:rPr lang="en-US" sz="1400" b="1"/>
                <a:t>Local Law </a:t>
              </a:r>
            </a:p>
            <a:p>
              <a:pPr algn="ctr"/>
              <a:r>
                <a:rPr lang="en-US" sz="1400" b="1"/>
                <a:t>Enforcement</a:t>
              </a:r>
            </a:p>
          </p:txBody>
        </p:sp>
        <p:cxnSp>
          <p:nvCxnSpPr>
            <p:cNvPr id="123" name="Straight Arrow Connector 122">
              <a:extLst>
                <a:ext uri="{FF2B5EF4-FFF2-40B4-BE49-F238E27FC236}">
                  <a16:creationId xmlns:a16="http://schemas.microsoft.com/office/drawing/2014/main" id="{23113801-035C-42B2-95EE-66A926B4452C}"/>
                </a:ext>
              </a:extLst>
            </p:cNvPr>
            <p:cNvCxnSpPr>
              <a:stCxn id="112" idx="2"/>
              <a:endCxn id="113" idx="0"/>
            </p:cNvCxnSpPr>
            <p:nvPr/>
          </p:nvCxnSpPr>
          <p:spPr>
            <a:xfrm flipH="1">
              <a:off x="4974468" y="4380793"/>
              <a:ext cx="1" cy="259585"/>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24" name="Connector: Elbow 123">
              <a:extLst>
                <a:ext uri="{FF2B5EF4-FFF2-40B4-BE49-F238E27FC236}">
                  <a16:creationId xmlns:a16="http://schemas.microsoft.com/office/drawing/2014/main" id="{4108097C-D80D-49B7-AE3C-E14F5530F265}"/>
                </a:ext>
              </a:extLst>
            </p:cNvPr>
            <p:cNvCxnSpPr>
              <a:stCxn id="112" idx="3"/>
            </p:cNvCxnSpPr>
            <p:nvPr/>
          </p:nvCxnSpPr>
          <p:spPr>
            <a:xfrm flipV="1">
              <a:off x="5500209" y="3760563"/>
              <a:ext cx="805128" cy="358620"/>
            </a:xfrm>
            <a:prstGeom prst="bentConnector3">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25" name="Connector: Elbow 124">
              <a:extLst>
                <a:ext uri="{FF2B5EF4-FFF2-40B4-BE49-F238E27FC236}">
                  <a16:creationId xmlns:a16="http://schemas.microsoft.com/office/drawing/2014/main" id="{9956800B-C1FF-45BE-8F0F-5A0DE753D436}"/>
                </a:ext>
              </a:extLst>
            </p:cNvPr>
            <p:cNvCxnSpPr>
              <a:cxnSpLocks/>
            </p:cNvCxnSpPr>
            <p:nvPr/>
          </p:nvCxnSpPr>
          <p:spPr>
            <a:xfrm flipV="1">
              <a:off x="5652045" y="3838219"/>
              <a:ext cx="653292" cy="1016144"/>
            </a:xfrm>
            <a:prstGeom prst="bentConnector3">
              <a:avLst>
                <a:gd name="adj1" fmla="val 50000"/>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26" name="Connector: Elbow 125">
              <a:extLst>
                <a:ext uri="{FF2B5EF4-FFF2-40B4-BE49-F238E27FC236}">
                  <a16:creationId xmlns:a16="http://schemas.microsoft.com/office/drawing/2014/main" id="{0F40D668-364A-4C7C-8568-E2B73087BDE9}"/>
                </a:ext>
              </a:extLst>
            </p:cNvPr>
            <p:cNvCxnSpPr/>
            <p:nvPr/>
          </p:nvCxnSpPr>
          <p:spPr>
            <a:xfrm flipV="1">
              <a:off x="5649876" y="4490008"/>
              <a:ext cx="972320" cy="543446"/>
            </a:xfrm>
            <a:prstGeom prst="bentConnector3">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27" name="Straight Arrow Connector 126">
              <a:extLst>
                <a:ext uri="{FF2B5EF4-FFF2-40B4-BE49-F238E27FC236}">
                  <a16:creationId xmlns:a16="http://schemas.microsoft.com/office/drawing/2014/main" id="{A76A610D-EF07-4066-84A1-883287DA5262}"/>
                </a:ext>
              </a:extLst>
            </p:cNvPr>
            <p:cNvCxnSpPr>
              <a:stCxn id="115" idx="2"/>
            </p:cNvCxnSpPr>
            <p:nvPr/>
          </p:nvCxnSpPr>
          <p:spPr>
            <a:xfrm flipH="1">
              <a:off x="6962486" y="4579777"/>
              <a:ext cx="2611" cy="230604"/>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28" name="Straight Arrow Connector 127">
              <a:extLst>
                <a:ext uri="{FF2B5EF4-FFF2-40B4-BE49-F238E27FC236}">
                  <a16:creationId xmlns:a16="http://schemas.microsoft.com/office/drawing/2014/main" id="{CB577ACA-8EEF-4D8E-A4FF-36B556C47C54}"/>
                </a:ext>
              </a:extLst>
            </p:cNvPr>
            <p:cNvCxnSpPr>
              <a:cxnSpLocks/>
              <a:stCxn id="114" idx="3"/>
            </p:cNvCxnSpPr>
            <p:nvPr/>
          </p:nvCxnSpPr>
          <p:spPr>
            <a:xfrm>
              <a:off x="7356818" y="3885844"/>
              <a:ext cx="4024391"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29" name="Connector: Elbow 128">
              <a:extLst>
                <a:ext uri="{FF2B5EF4-FFF2-40B4-BE49-F238E27FC236}">
                  <a16:creationId xmlns:a16="http://schemas.microsoft.com/office/drawing/2014/main" id="{3175ED31-D7E1-4403-90F1-892F0FF0BEBA}"/>
                </a:ext>
              </a:extLst>
            </p:cNvPr>
            <p:cNvCxnSpPr>
              <a:cxnSpLocks/>
              <a:endCxn id="143" idx="1"/>
            </p:cNvCxnSpPr>
            <p:nvPr/>
          </p:nvCxnSpPr>
          <p:spPr>
            <a:xfrm flipV="1">
              <a:off x="7589777" y="4293596"/>
              <a:ext cx="634284" cy="606065"/>
            </a:xfrm>
            <a:prstGeom prst="bentConnector3">
              <a:avLst>
                <a:gd name="adj1" fmla="val 50000"/>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30" name="Straight Arrow Connector 129">
              <a:extLst>
                <a:ext uri="{FF2B5EF4-FFF2-40B4-BE49-F238E27FC236}">
                  <a16:creationId xmlns:a16="http://schemas.microsoft.com/office/drawing/2014/main" id="{5420C636-7052-428E-96B9-671B52FBE592}"/>
                </a:ext>
              </a:extLst>
            </p:cNvPr>
            <p:cNvCxnSpPr>
              <a:cxnSpLocks/>
            </p:cNvCxnSpPr>
            <p:nvPr/>
          </p:nvCxnSpPr>
          <p:spPr>
            <a:xfrm>
              <a:off x="7633568" y="5231600"/>
              <a:ext cx="3747641"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sp>
          <p:nvSpPr>
            <p:cNvPr id="131" name="TextBox 130">
              <a:extLst>
                <a:ext uri="{FF2B5EF4-FFF2-40B4-BE49-F238E27FC236}">
                  <a16:creationId xmlns:a16="http://schemas.microsoft.com/office/drawing/2014/main" id="{236BC2D1-09E4-4560-9AF8-C2E880D72A11}"/>
                </a:ext>
              </a:extLst>
            </p:cNvPr>
            <p:cNvSpPr txBox="1"/>
            <p:nvPr/>
          </p:nvSpPr>
          <p:spPr>
            <a:xfrm>
              <a:off x="6261083" y="4815827"/>
              <a:ext cx="1430649" cy="523220"/>
            </a:xfrm>
            <a:prstGeom prst="rect">
              <a:avLst/>
            </a:prstGeom>
            <a:solidFill>
              <a:srgbClr val="F5AECD"/>
            </a:solidFill>
            <a:effectLst>
              <a:softEdge rad="0"/>
            </a:effectLst>
          </p:spPr>
          <p:txBody>
            <a:bodyPr wrap="square" rtlCol="0">
              <a:spAutoFit/>
            </a:bodyPr>
            <a:lstStyle/>
            <a:p>
              <a:pPr algn="ctr"/>
              <a:r>
                <a:rPr lang="en-US" sz="1400" b="1"/>
                <a:t>Dispositional Court</a:t>
              </a:r>
            </a:p>
          </p:txBody>
        </p:sp>
        <p:cxnSp>
          <p:nvCxnSpPr>
            <p:cNvPr id="132" name="Straight Arrow Connector 131">
              <a:extLst>
                <a:ext uri="{FF2B5EF4-FFF2-40B4-BE49-F238E27FC236}">
                  <a16:creationId xmlns:a16="http://schemas.microsoft.com/office/drawing/2014/main" id="{64215C64-67D9-41A2-958E-8E7E637CA53B}"/>
                </a:ext>
              </a:extLst>
            </p:cNvPr>
            <p:cNvCxnSpPr>
              <a:cxnSpLocks/>
            </p:cNvCxnSpPr>
            <p:nvPr/>
          </p:nvCxnSpPr>
          <p:spPr>
            <a:xfrm>
              <a:off x="9229725" y="4224353"/>
              <a:ext cx="1064220"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33" name="Straight Arrow Connector 132">
              <a:extLst>
                <a:ext uri="{FF2B5EF4-FFF2-40B4-BE49-F238E27FC236}">
                  <a16:creationId xmlns:a16="http://schemas.microsoft.com/office/drawing/2014/main" id="{DD271D02-464D-40C9-9CA2-4B5620DE7541}"/>
                </a:ext>
              </a:extLst>
            </p:cNvPr>
            <p:cNvCxnSpPr>
              <a:cxnSpLocks/>
            </p:cNvCxnSpPr>
            <p:nvPr/>
          </p:nvCxnSpPr>
          <p:spPr>
            <a:xfrm>
              <a:off x="9229725" y="4719457"/>
              <a:ext cx="1064220"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34" name="Straight Arrow Connector 133">
              <a:extLst>
                <a:ext uri="{FF2B5EF4-FFF2-40B4-BE49-F238E27FC236}">
                  <a16:creationId xmlns:a16="http://schemas.microsoft.com/office/drawing/2014/main" id="{62CC3D0C-80D9-46A3-9CE4-B258D7AB8156}"/>
                </a:ext>
              </a:extLst>
            </p:cNvPr>
            <p:cNvCxnSpPr>
              <a:cxnSpLocks/>
            </p:cNvCxnSpPr>
            <p:nvPr/>
          </p:nvCxnSpPr>
          <p:spPr>
            <a:xfrm flipH="1">
              <a:off x="9305925" y="4914376"/>
              <a:ext cx="366020" cy="0"/>
            </a:xfrm>
            <a:prstGeom prst="straightConnector1">
              <a:avLst/>
            </a:prstGeom>
            <a:ln>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35" name="Straight Arrow Connector 134">
              <a:extLst>
                <a:ext uri="{FF2B5EF4-FFF2-40B4-BE49-F238E27FC236}">
                  <a16:creationId xmlns:a16="http://schemas.microsoft.com/office/drawing/2014/main" id="{6E676B15-A769-4809-A4E6-93C1ADCF5802}"/>
                </a:ext>
              </a:extLst>
            </p:cNvPr>
            <p:cNvCxnSpPr/>
            <p:nvPr/>
          </p:nvCxnSpPr>
          <p:spPr>
            <a:xfrm>
              <a:off x="11185526" y="4313216"/>
              <a:ext cx="300166"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36" name="Straight Arrow Connector 135">
              <a:extLst>
                <a:ext uri="{FF2B5EF4-FFF2-40B4-BE49-F238E27FC236}">
                  <a16:creationId xmlns:a16="http://schemas.microsoft.com/office/drawing/2014/main" id="{EAB7E818-9163-4A3D-A8C3-77F8E834D61D}"/>
                </a:ext>
              </a:extLst>
            </p:cNvPr>
            <p:cNvCxnSpPr/>
            <p:nvPr/>
          </p:nvCxnSpPr>
          <p:spPr>
            <a:xfrm>
              <a:off x="11185526" y="4828902"/>
              <a:ext cx="300166"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sp>
          <p:nvSpPr>
            <p:cNvPr id="137" name="TextBox 136">
              <a:extLst>
                <a:ext uri="{FF2B5EF4-FFF2-40B4-BE49-F238E27FC236}">
                  <a16:creationId xmlns:a16="http://schemas.microsoft.com/office/drawing/2014/main" id="{40D9C1C4-2354-49A3-BA3A-0CBA76B4C8C8}"/>
                </a:ext>
              </a:extLst>
            </p:cNvPr>
            <p:cNvSpPr txBox="1"/>
            <p:nvPr/>
          </p:nvSpPr>
          <p:spPr>
            <a:xfrm>
              <a:off x="10293945" y="4157678"/>
              <a:ext cx="967781" cy="307777"/>
            </a:xfrm>
            <a:prstGeom prst="rect">
              <a:avLst/>
            </a:prstGeom>
            <a:solidFill>
              <a:schemeClr val="bg1"/>
            </a:solidFill>
            <a:effectLst>
              <a:softEdge rad="0"/>
            </a:effectLst>
          </p:spPr>
          <p:txBody>
            <a:bodyPr wrap="square" rtlCol="0">
              <a:spAutoFit/>
            </a:bodyPr>
            <a:lstStyle/>
            <a:p>
              <a:pPr algn="ctr"/>
              <a:r>
                <a:rPr lang="en-US" sz="1400" b="1"/>
                <a:t>Parole</a:t>
              </a:r>
            </a:p>
          </p:txBody>
        </p:sp>
        <p:sp>
          <p:nvSpPr>
            <p:cNvPr id="138" name="TextBox 137">
              <a:extLst>
                <a:ext uri="{FF2B5EF4-FFF2-40B4-BE49-F238E27FC236}">
                  <a16:creationId xmlns:a16="http://schemas.microsoft.com/office/drawing/2014/main" id="{66FDF1B3-B82A-4A77-88FE-D8E2F1E4E8CA}"/>
                </a:ext>
              </a:extLst>
            </p:cNvPr>
            <p:cNvSpPr txBox="1"/>
            <p:nvPr/>
          </p:nvSpPr>
          <p:spPr>
            <a:xfrm>
              <a:off x="10293945" y="4668480"/>
              <a:ext cx="1049164" cy="307777"/>
            </a:xfrm>
            <a:prstGeom prst="rect">
              <a:avLst/>
            </a:prstGeom>
            <a:solidFill>
              <a:srgbClr val="FBF5A7"/>
            </a:solidFill>
            <a:effectLst>
              <a:softEdge rad="0"/>
            </a:effectLst>
          </p:spPr>
          <p:txBody>
            <a:bodyPr wrap="square" rtlCol="0">
              <a:spAutoFit/>
            </a:bodyPr>
            <a:lstStyle/>
            <a:p>
              <a:pPr algn="ctr"/>
              <a:r>
                <a:rPr lang="en-US" sz="1400" b="1"/>
                <a:t>Probation</a:t>
              </a:r>
            </a:p>
          </p:txBody>
        </p:sp>
        <p:sp>
          <p:nvSpPr>
            <p:cNvPr id="139" name="TextBox 138">
              <a:extLst>
                <a:ext uri="{FF2B5EF4-FFF2-40B4-BE49-F238E27FC236}">
                  <a16:creationId xmlns:a16="http://schemas.microsoft.com/office/drawing/2014/main" id="{88785D24-DB8D-45BE-A4EC-CF10AB36B952}"/>
                </a:ext>
              </a:extLst>
            </p:cNvPr>
            <p:cNvSpPr txBox="1"/>
            <p:nvPr/>
          </p:nvSpPr>
          <p:spPr>
            <a:xfrm>
              <a:off x="9658819" y="4827754"/>
              <a:ext cx="635126" cy="215444"/>
            </a:xfrm>
            <a:prstGeom prst="rect">
              <a:avLst/>
            </a:prstGeom>
            <a:solidFill>
              <a:srgbClr val="C00000"/>
            </a:solidFill>
          </p:spPr>
          <p:txBody>
            <a:bodyPr wrap="square" rtlCol="0">
              <a:spAutoFit/>
            </a:bodyPr>
            <a:lstStyle/>
            <a:p>
              <a:pPr algn="ctr"/>
              <a:r>
                <a:rPr lang="en-US" sz="800" b="1">
                  <a:solidFill>
                    <a:schemeClr val="bg1"/>
                  </a:solidFill>
                </a:rPr>
                <a:t>Violation</a:t>
              </a:r>
            </a:p>
          </p:txBody>
        </p:sp>
        <p:sp>
          <p:nvSpPr>
            <p:cNvPr id="140" name="TextBox 139">
              <a:extLst>
                <a:ext uri="{FF2B5EF4-FFF2-40B4-BE49-F238E27FC236}">
                  <a16:creationId xmlns:a16="http://schemas.microsoft.com/office/drawing/2014/main" id="{8864088C-DCC1-41CA-9FC8-548A4B5E51BA}"/>
                </a:ext>
              </a:extLst>
            </p:cNvPr>
            <p:cNvSpPr txBox="1"/>
            <p:nvPr/>
          </p:nvSpPr>
          <p:spPr>
            <a:xfrm rot="5400000">
              <a:off x="10925758" y="4404675"/>
              <a:ext cx="1525920" cy="276999"/>
            </a:xfrm>
            <a:prstGeom prst="rect">
              <a:avLst/>
            </a:prstGeom>
            <a:noFill/>
          </p:spPr>
          <p:txBody>
            <a:bodyPr wrap="square" rtlCol="0">
              <a:spAutoFit/>
            </a:bodyPr>
            <a:lstStyle/>
            <a:p>
              <a:pPr algn="ctr"/>
              <a:r>
                <a:rPr lang="en-US" sz="1200" b="1">
                  <a:solidFill>
                    <a:srgbClr val="002060"/>
                  </a:solidFill>
                </a:rPr>
                <a:t>COMMUNITY</a:t>
              </a:r>
            </a:p>
          </p:txBody>
        </p:sp>
        <p:cxnSp>
          <p:nvCxnSpPr>
            <p:cNvPr id="141" name="Straight Arrow Connector 140">
              <a:extLst>
                <a:ext uri="{FF2B5EF4-FFF2-40B4-BE49-F238E27FC236}">
                  <a16:creationId xmlns:a16="http://schemas.microsoft.com/office/drawing/2014/main" id="{AC9B0BEC-A7EE-40CC-94F1-A691D81205B8}"/>
                </a:ext>
              </a:extLst>
            </p:cNvPr>
            <p:cNvCxnSpPr>
              <a:cxnSpLocks/>
            </p:cNvCxnSpPr>
            <p:nvPr/>
          </p:nvCxnSpPr>
          <p:spPr>
            <a:xfrm flipH="1">
              <a:off x="9305925" y="4399829"/>
              <a:ext cx="366020" cy="0"/>
            </a:xfrm>
            <a:prstGeom prst="straightConnector1">
              <a:avLst/>
            </a:prstGeom>
            <a:ln>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142" name="TextBox 141">
              <a:extLst>
                <a:ext uri="{FF2B5EF4-FFF2-40B4-BE49-F238E27FC236}">
                  <a16:creationId xmlns:a16="http://schemas.microsoft.com/office/drawing/2014/main" id="{534B6044-8FA9-4BD7-95C5-F41334E2E0CA}"/>
                </a:ext>
              </a:extLst>
            </p:cNvPr>
            <p:cNvSpPr txBox="1"/>
            <p:nvPr/>
          </p:nvSpPr>
          <p:spPr>
            <a:xfrm>
              <a:off x="9658819" y="4313207"/>
              <a:ext cx="635126" cy="215444"/>
            </a:xfrm>
            <a:prstGeom prst="rect">
              <a:avLst/>
            </a:prstGeom>
            <a:solidFill>
              <a:srgbClr val="C00000"/>
            </a:solidFill>
          </p:spPr>
          <p:txBody>
            <a:bodyPr wrap="square" rtlCol="0">
              <a:spAutoFit/>
            </a:bodyPr>
            <a:lstStyle/>
            <a:p>
              <a:pPr algn="ctr"/>
              <a:r>
                <a:rPr lang="en-US" sz="800" b="1">
                  <a:solidFill>
                    <a:schemeClr val="bg1"/>
                  </a:solidFill>
                </a:rPr>
                <a:t>Violation</a:t>
              </a:r>
            </a:p>
          </p:txBody>
        </p:sp>
        <p:sp>
          <p:nvSpPr>
            <p:cNvPr id="143" name="TextBox 142">
              <a:extLst>
                <a:ext uri="{FF2B5EF4-FFF2-40B4-BE49-F238E27FC236}">
                  <a16:creationId xmlns:a16="http://schemas.microsoft.com/office/drawing/2014/main" id="{F7A9EBD1-32C4-4104-9FFA-A5D13D1EC585}"/>
                </a:ext>
              </a:extLst>
            </p:cNvPr>
            <p:cNvSpPr txBox="1"/>
            <p:nvPr/>
          </p:nvSpPr>
          <p:spPr>
            <a:xfrm>
              <a:off x="8224061" y="4031986"/>
              <a:ext cx="1051481" cy="523220"/>
            </a:xfrm>
            <a:prstGeom prst="rect">
              <a:avLst/>
            </a:prstGeom>
            <a:solidFill>
              <a:schemeClr val="bg1"/>
            </a:solidFill>
            <a:effectLst>
              <a:softEdge rad="0"/>
            </a:effectLst>
          </p:spPr>
          <p:txBody>
            <a:bodyPr wrap="square" rtlCol="0">
              <a:spAutoFit/>
            </a:bodyPr>
            <a:lstStyle/>
            <a:p>
              <a:pPr algn="ctr"/>
              <a:r>
                <a:rPr lang="en-US" sz="1400" b="1"/>
                <a:t>Prison</a:t>
              </a:r>
            </a:p>
            <a:p>
              <a:pPr algn="ctr"/>
              <a:r>
                <a:rPr lang="en-US" sz="1400" b="1"/>
                <a:t>Reentry</a:t>
              </a:r>
            </a:p>
          </p:txBody>
        </p:sp>
        <p:sp>
          <p:nvSpPr>
            <p:cNvPr id="144" name="TextBox 143">
              <a:extLst>
                <a:ext uri="{FF2B5EF4-FFF2-40B4-BE49-F238E27FC236}">
                  <a16:creationId xmlns:a16="http://schemas.microsoft.com/office/drawing/2014/main" id="{8C27E279-FCC9-4305-BEC0-53FEC888F9E7}"/>
                </a:ext>
              </a:extLst>
            </p:cNvPr>
            <p:cNvSpPr txBox="1"/>
            <p:nvPr/>
          </p:nvSpPr>
          <p:spPr>
            <a:xfrm>
              <a:off x="8224061" y="4646312"/>
              <a:ext cx="1051481" cy="523220"/>
            </a:xfrm>
            <a:prstGeom prst="rect">
              <a:avLst/>
            </a:prstGeom>
            <a:solidFill>
              <a:srgbClr val="83C686"/>
            </a:solidFill>
            <a:effectLst>
              <a:softEdge rad="0"/>
            </a:effectLst>
          </p:spPr>
          <p:txBody>
            <a:bodyPr wrap="square" rtlCol="0">
              <a:spAutoFit/>
            </a:bodyPr>
            <a:lstStyle/>
            <a:p>
              <a:pPr algn="ctr"/>
              <a:r>
                <a:rPr lang="en-US" sz="1400" b="1"/>
                <a:t>Jail</a:t>
              </a:r>
            </a:p>
            <a:p>
              <a:pPr algn="ctr"/>
              <a:r>
                <a:rPr lang="en-US" sz="1400" b="1"/>
                <a:t>Reentry</a:t>
              </a:r>
            </a:p>
          </p:txBody>
        </p:sp>
      </p:grpSp>
    </p:spTree>
    <p:custDataLst>
      <p:tags r:id="rId1"/>
    </p:custDataLst>
    <p:extLst>
      <p:ext uri="{BB962C8B-B14F-4D97-AF65-F5344CB8AC3E}">
        <p14:creationId xmlns:p14="http://schemas.microsoft.com/office/powerpoint/2010/main" val="261817076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9D93E1A1-13D0-4044-B29B-CBB579E5B7FA}"/>
              </a:ext>
            </a:extLst>
          </p:cNvPr>
          <p:cNvSpPr>
            <a:spLocks noGrp="1"/>
          </p:cNvSpPr>
          <p:nvPr>
            <p:ph type="sldNum" sz="quarter" idx="10"/>
          </p:nvPr>
        </p:nvSpPr>
        <p:spPr/>
        <p:txBody>
          <a:bodyPr/>
          <a:lstStyle/>
          <a:p>
            <a:pPr>
              <a:defRPr/>
            </a:pPr>
            <a:fld id="{19B51A1E-902D-48AF-9020-955120F399B6}" type="slidenum">
              <a:rPr lang="en-US" smtClean="0"/>
              <a:pPr>
                <a:defRPr/>
              </a:pPr>
              <a:t>24</a:t>
            </a:fld>
            <a:endParaRPr lang="en-US"/>
          </a:p>
        </p:txBody>
      </p:sp>
      <p:grpSp>
        <p:nvGrpSpPr>
          <p:cNvPr id="1084" name="Group 1083">
            <a:extLst>
              <a:ext uri="{FF2B5EF4-FFF2-40B4-BE49-F238E27FC236}">
                <a16:creationId xmlns:a16="http://schemas.microsoft.com/office/drawing/2014/main" id="{B5FFDC3E-4378-48CE-9D49-1B75B221788A}"/>
              </a:ext>
            </a:extLst>
          </p:cNvPr>
          <p:cNvGrpSpPr/>
          <p:nvPr/>
        </p:nvGrpSpPr>
        <p:grpSpPr>
          <a:xfrm>
            <a:off x="6288669" y="452018"/>
            <a:ext cx="5716631" cy="5817023"/>
            <a:chOff x="6230613" y="393962"/>
            <a:chExt cx="5716631" cy="5817023"/>
          </a:xfrm>
        </p:grpSpPr>
        <p:grpSp>
          <p:nvGrpSpPr>
            <p:cNvPr id="1083" name="Group 1082">
              <a:extLst>
                <a:ext uri="{FF2B5EF4-FFF2-40B4-BE49-F238E27FC236}">
                  <a16:creationId xmlns:a16="http://schemas.microsoft.com/office/drawing/2014/main" id="{88C03B7F-FEED-4176-A276-424305335279}"/>
                </a:ext>
              </a:extLst>
            </p:cNvPr>
            <p:cNvGrpSpPr/>
            <p:nvPr/>
          </p:nvGrpSpPr>
          <p:grpSpPr>
            <a:xfrm>
              <a:off x="10805718" y="2820231"/>
              <a:ext cx="1019996" cy="627940"/>
              <a:chOff x="8605696" y="-1640115"/>
              <a:chExt cx="1019996" cy="627940"/>
            </a:xfrm>
          </p:grpSpPr>
          <p:sp>
            <p:nvSpPr>
              <p:cNvPr id="6" name="Freeform: Shape 5">
                <a:extLst>
                  <a:ext uri="{FF2B5EF4-FFF2-40B4-BE49-F238E27FC236}">
                    <a16:creationId xmlns:a16="http://schemas.microsoft.com/office/drawing/2014/main" id="{557AA017-FC96-4F5F-BA2B-CD087A32EF65}"/>
                  </a:ext>
                </a:extLst>
              </p:cNvPr>
              <p:cNvSpPr/>
              <p:nvPr/>
            </p:nvSpPr>
            <p:spPr>
              <a:xfrm>
                <a:off x="8605696" y="-1166537"/>
                <a:ext cx="1019996" cy="154362"/>
              </a:xfrm>
              <a:custGeom>
                <a:avLst/>
                <a:gdLst>
                  <a:gd name="connsiteX0" fmla="*/ 0 w 1287113"/>
                  <a:gd name="connsiteY0" fmla="*/ 0 h 194786"/>
                  <a:gd name="connsiteX1" fmla="*/ 1287113 w 1287113"/>
                  <a:gd name="connsiteY1" fmla="*/ 0 h 194786"/>
                  <a:gd name="connsiteX2" fmla="*/ 1287113 w 1287113"/>
                  <a:gd name="connsiteY2" fmla="*/ 194786 h 194786"/>
                  <a:gd name="connsiteX3" fmla="*/ 0 w 1287113"/>
                  <a:gd name="connsiteY3" fmla="*/ 194786 h 194786"/>
                </a:gdLst>
                <a:ahLst/>
                <a:cxnLst>
                  <a:cxn ang="0">
                    <a:pos x="connsiteX0" y="connsiteY0"/>
                  </a:cxn>
                  <a:cxn ang="0">
                    <a:pos x="connsiteX1" y="connsiteY1"/>
                  </a:cxn>
                  <a:cxn ang="0">
                    <a:pos x="connsiteX2" y="connsiteY2"/>
                  </a:cxn>
                  <a:cxn ang="0">
                    <a:pos x="connsiteX3" y="connsiteY3"/>
                  </a:cxn>
                </a:cxnLst>
                <a:rect l="l" t="t" r="r" b="b"/>
                <a:pathLst>
                  <a:path w="1287113" h="194786">
                    <a:moveTo>
                      <a:pt x="0" y="0"/>
                    </a:moveTo>
                    <a:lnTo>
                      <a:pt x="1287113" y="0"/>
                    </a:lnTo>
                    <a:lnTo>
                      <a:pt x="1287113" y="194786"/>
                    </a:lnTo>
                    <a:lnTo>
                      <a:pt x="0" y="194786"/>
                    </a:lnTo>
                    <a:close/>
                  </a:path>
                </a:pathLst>
              </a:custGeom>
              <a:solidFill>
                <a:srgbClr val="669940"/>
              </a:solidFill>
              <a:ln w="9525"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31C705FE-8068-420F-918A-FC157626EA64}"/>
                  </a:ext>
                </a:extLst>
              </p:cNvPr>
              <p:cNvSpPr/>
              <p:nvPr/>
            </p:nvSpPr>
            <p:spPr>
              <a:xfrm>
                <a:off x="8665781" y="-1568104"/>
                <a:ext cx="172176" cy="235354"/>
              </a:xfrm>
              <a:custGeom>
                <a:avLst/>
                <a:gdLst>
                  <a:gd name="connsiteX0" fmla="*/ 117319 w 217265"/>
                  <a:gd name="connsiteY0" fmla="*/ 168508 h 296989"/>
                  <a:gd name="connsiteX1" fmla="*/ 117319 w 217265"/>
                  <a:gd name="connsiteY1" fmla="*/ 116501 h 296989"/>
                  <a:gd name="connsiteX2" fmla="*/ 181233 w 217265"/>
                  <a:gd name="connsiteY2" fmla="*/ 116501 h 296989"/>
                  <a:gd name="connsiteX3" fmla="*/ 181233 w 217265"/>
                  <a:gd name="connsiteY3" fmla="*/ 168508 h 296989"/>
                  <a:gd name="connsiteX4" fmla="*/ 214857 w 217265"/>
                  <a:gd name="connsiteY4" fmla="*/ 168508 h 296989"/>
                  <a:gd name="connsiteX5" fmla="*/ 214857 w 217265"/>
                  <a:gd name="connsiteY5" fmla="*/ 225658 h 296989"/>
                  <a:gd name="connsiteX6" fmla="*/ 181233 w 217265"/>
                  <a:gd name="connsiteY6" fmla="*/ 225658 h 296989"/>
                  <a:gd name="connsiteX7" fmla="*/ 181233 w 217265"/>
                  <a:gd name="connsiteY7" fmla="*/ 296809 h 296989"/>
                  <a:gd name="connsiteX8" fmla="*/ 117319 w 217265"/>
                  <a:gd name="connsiteY8" fmla="*/ 296809 h 296989"/>
                  <a:gd name="connsiteX9" fmla="*/ 117319 w 217265"/>
                  <a:gd name="connsiteY9" fmla="*/ 225658 h 296989"/>
                  <a:gd name="connsiteX10" fmla="*/ -2409 w 217265"/>
                  <a:gd name="connsiteY10" fmla="*/ 225658 h 296989"/>
                  <a:gd name="connsiteX11" fmla="*/ -2409 w 217265"/>
                  <a:gd name="connsiteY11" fmla="*/ 174985 h 296989"/>
                  <a:gd name="connsiteX12" fmla="*/ 103699 w 217265"/>
                  <a:gd name="connsiteY12" fmla="*/ -180 h 296989"/>
                  <a:gd name="connsiteX13" fmla="*/ 176090 w 217265"/>
                  <a:gd name="connsiteY13" fmla="*/ -180 h 296989"/>
                  <a:gd name="connsiteX14" fmla="*/ 75124 w 217265"/>
                  <a:gd name="connsiteY14" fmla="*/ 168984 h 296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7265" h="296989">
                    <a:moveTo>
                      <a:pt x="117319" y="168508"/>
                    </a:moveTo>
                    <a:lnTo>
                      <a:pt x="117319" y="116501"/>
                    </a:lnTo>
                    <a:lnTo>
                      <a:pt x="181233" y="116501"/>
                    </a:lnTo>
                    <a:lnTo>
                      <a:pt x="181233" y="168508"/>
                    </a:lnTo>
                    <a:lnTo>
                      <a:pt x="214857" y="168508"/>
                    </a:lnTo>
                    <a:lnTo>
                      <a:pt x="214857" y="225658"/>
                    </a:lnTo>
                    <a:lnTo>
                      <a:pt x="181233" y="225658"/>
                    </a:lnTo>
                    <a:lnTo>
                      <a:pt x="181233" y="296809"/>
                    </a:lnTo>
                    <a:lnTo>
                      <a:pt x="117319" y="296809"/>
                    </a:lnTo>
                    <a:lnTo>
                      <a:pt x="117319" y="225658"/>
                    </a:lnTo>
                    <a:lnTo>
                      <a:pt x="-2409" y="225658"/>
                    </a:lnTo>
                    <a:lnTo>
                      <a:pt x="-2409" y="174985"/>
                    </a:lnTo>
                    <a:lnTo>
                      <a:pt x="103699" y="-180"/>
                    </a:lnTo>
                    <a:lnTo>
                      <a:pt x="176090" y="-180"/>
                    </a:lnTo>
                    <a:lnTo>
                      <a:pt x="75124" y="168984"/>
                    </a:lnTo>
                    <a:close/>
                  </a:path>
                </a:pathLst>
              </a:custGeom>
              <a:solidFill>
                <a:srgbClr val="336933"/>
              </a:solidFill>
              <a:ln w="9525"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DD4B2067-DE6D-4C8B-8387-00C773ADA77F}"/>
                  </a:ext>
                </a:extLst>
              </p:cNvPr>
              <p:cNvSpPr/>
              <p:nvPr/>
            </p:nvSpPr>
            <p:spPr>
              <a:xfrm>
                <a:off x="8854185" y="-1568104"/>
                <a:ext cx="95560" cy="236034"/>
              </a:xfrm>
              <a:custGeom>
                <a:avLst/>
                <a:gdLst>
                  <a:gd name="connsiteX0" fmla="*/ -2409 w 120585"/>
                  <a:gd name="connsiteY0" fmla="*/ -180 h 297846"/>
                  <a:gd name="connsiteX1" fmla="*/ 118177 w 120585"/>
                  <a:gd name="connsiteY1" fmla="*/ -180 h 297846"/>
                  <a:gd name="connsiteX2" fmla="*/ 118177 w 120585"/>
                  <a:gd name="connsiteY2" fmla="*/ 297667 h 297846"/>
                  <a:gd name="connsiteX3" fmla="*/ 54264 w 120585"/>
                  <a:gd name="connsiteY3" fmla="*/ 297667 h 297846"/>
                  <a:gd name="connsiteX4" fmla="*/ 54264 w 120585"/>
                  <a:gd name="connsiteY4" fmla="*/ 56018 h 297846"/>
                  <a:gd name="connsiteX5" fmla="*/ -2409 w 120585"/>
                  <a:gd name="connsiteY5" fmla="*/ 56018 h 297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85" h="297846">
                    <a:moveTo>
                      <a:pt x="-2409" y="-180"/>
                    </a:moveTo>
                    <a:lnTo>
                      <a:pt x="118177" y="-180"/>
                    </a:lnTo>
                    <a:lnTo>
                      <a:pt x="118177" y="297667"/>
                    </a:lnTo>
                    <a:lnTo>
                      <a:pt x="54264" y="297667"/>
                    </a:lnTo>
                    <a:lnTo>
                      <a:pt x="54264" y="56018"/>
                    </a:lnTo>
                    <a:lnTo>
                      <a:pt x="-2409" y="56018"/>
                    </a:lnTo>
                    <a:close/>
                  </a:path>
                </a:pathLst>
              </a:custGeom>
              <a:solidFill>
                <a:srgbClr val="336933"/>
              </a:solidFill>
              <a:ln w="9525"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C6A1C790-118D-4D57-9E94-0E5C79AAA9C9}"/>
                  </a:ext>
                </a:extLst>
              </p:cNvPr>
              <p:cNvSpPr/>
              <p:nvPr/>
            </p:nvSpPr>
            <p:spPr>
              <a:xfrm>
                <a:off x="8661478" y="-1281966"/>
                <a:ext cx="77755" cy="83055"/>
              </a:xfrm>
              <a:custGeom>
                <a:avLst/>
                <a:gdLst>
                  <a:gd name="connsiteX0" fmla="*/ 69601 w 98118"/>
                  <a:gd name="connsiteY0" fmla="*/ 6317 h 104805"/>
                  <a:gd name="connsiteX1" fmla="*/ 88651 w 98118"/>
                  <a:gd name="connsiteY1" fmla="*/ 24891 h 104805"/>
                  <a:gd name="connsiteX2" fmla="*/ 95699 w 98118"/>
                  <a:gd name="connsiteY2" fmla="*/ 51942 h 104805"/>
                  <a:gd name="connsiteX3" fmla="*/ 88555 w 98118"/>
                  <a:gd name="connsiteY3" fmla="*/ 78898 h 104805"/>
                  <a:gd name="connsiteX4" fmla="*/ 68933 w 98118"/>
                  <a:gd name="connsiteY4" fmla="*/ 97948 h 104805"/>
                  <a:gd name="connsiteX5" fmla="*/ 40358 w 98118"/>
                  <a:gd name="connsiteY5" fmla="*/ 104615 h 104805"/>
                  <a:gd name="connsiteX6" fmla="*/ -2409 w 98118"/>
                  <a:gd name="connsiteY6" fmla="*/ 104615 h 104805"/>
                  <a:gd name="connsiteX7" fmla="*/ -2409 w 98118"/>
                  <a:gd name="connsiteY7" fmla="*/ -160 h 104805"/>
                  <a:gd name="connsiteX8" fmla="*/ 41121 w 98118"/>
                  <a:gd name="connsiteY8" fmla="*/ -160 h 104805"/>
                  <a:gd name="connsiteX9" fmla="*/ 69601 w 98118"/>
                  <a:gd name="connsiteY9" fmla="*/ 6317 h 104805"/>
                  <a:gd name="connsiteX10" fmla="*/ 59218 w 98118"/>
                  <a:gd name="connsiteY10" fmla="*/ 82517 h 104805"/>
                  <a:gd name="connsiteX11" fmla="*/ 71219 w 98118"/>
                  <a:gd name="connsiteY11" fmla="*/ 70230 h 104805"/>
                  <a:gd name="connsiteX12" fmla="*/ 71219 w 98118"/>
                  <a:gd name="connsiteY12" fmla="*/ 34416 h 104805"/>
                  <a:gd name="connsiteX13" fmla="*/ 58836 w 98118"/>
                  <a:gd name="connsiteY13" fmla="*/ 22033 h 104805"/>
                  <a:gd name="connsiteX14" fmla="*/ 41312 w 98118"/>
                  <a:gd name="connsiteY14" fmla="*/ 17557 h 104805"/>
                  <a:gd name="connsiteX15" fmla="*/ 18164 w 98118"/>
                  <a:gd name="connsiteY15" fmla="*/ 17557 h 104805"/>
                  <a:gd name="connsiteX16" fmla="*/ 18164 w 98118"/>
                  <a:gd name="connsiteY16" fmla="*/ 86422 h 104805"/>
                  <a:gd name="connsiteX17" fmla="*/ 42072 w 98118"/>
                  <a:gd name="connsiteY17" fmla="*/ 86422 h 104805"/>
                  <a:gd name="connsiteX18" fmla="*/ 59218 w 98118"/>
                  <a:gd name="connsiteY18" fmla="*/ 82231 h 104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8118" h="104805">
                    <a:moveTo>
                      <a:pt x="69601" y="6317"/>
                    </a:moveTo>
                    <a:cubicBezTo>
                      <a:pt x="77505" y="10651"/>
                      <a:pt x="84079" y="17071"/>
                      <a:pt x="88651" y="24891"/>
                    </a:cubicBezTo>
                    <a:cubicBezTo>
                      <a:pt x="93413" y="33111"/>
                      <a:pt x="95795" y="42455"/>
                      <a:pt x="95699" y="51942"/>
                    </a:cubicBezTo>
                    <a:cubicBezTo>
                      <a:pt x="95890" y="61419"/>
                      <a:pt x="93413" y="70744"/>
                      <a:pt x="88555" y="78898"/>
                    </a:cubicBezTo>
                    <a:cubicBezTo>
                      <a:pt x="83984" y="86975"/>
                      <a:pt x="77126" y="93576"/>
                      <a:pt x="68933" y="97948"/>
                    </a:cubicBezTo>
                    <a:cubicBezTo>
                      <a:pt x="60076" y="102510"/>
                      <a:pt x="50265" y="104806"/>
                      <a:pt x="40358" y="104615"/>
                    </a:cubicBezTo>
                    <a:lnTo>
                      <a:pt x="-2409" y="104615"/>
                    </a:lnTo>
                    <a:lnTo>
                      <a:pt x="-2409" y="-160"/>
                    </a:lnTo>
                    <a:lnTo>
                      <a:pt x="41121" y="-160"/>
                    </a:lnTo>
                    <a:cubicBezTo>
                      <a:pt x="51027" y="-417"/>
                      <a:pt x="60836" y="1812"/>
                      <a:pt x="69601" y="6317"/>
                    </a:cubicBezTo>
                    <a:close/>
                    <a:moveTo>
                      <a:pt x="59218" y="82517"/>
                    </a:moveTo>
                    <a:cubicBezTo>
                      <a:pt x="64266" y="79631"/>
                      <a:pt x="68457" y="75374"/>
                      <a:pt x="71219" y="70230"/>
                    </a:cubicBezTo>
                    <a:cubicBezTo>
                      <a:pt x="77221" y="59038"/>
                      <a:pt x="77221" y="45608"/>
                      <a:pt x="71219" y="34416"/>
                    </a:cubicBezTo>
                    <a:cubicBezTo>
                      <a:pt x="68361" y="29225"/>
                      <a:pt x="64076" y="24938"/>
                      <a:pt x="58836" y="22033"/>
                    </a:cubicBezTo>
                    <a:cubicBezTo>
                      <a:pt x="53504" y="19033"/>
                      <a:pt x="47407" y="17490"/>
                      <a:pt x="41312" y="17557"/>
                    </a:cubicBezTo>
                    <a:lnTo>
                      <a:pt x="18164" y="17557"/>
                    </a:lnTo>
                    <a:lnTo>
                      <a:pt x="18164" y="86422"/>
                    </a:lnTo>
                    <a:lnTo>
                      <a:pt x="42072" y="86422"/>
                    </a:lnTo>
                    <a:cubicBezTo>
                      <a:pt x="48074" y="86565"/>
                      <a:pt x="53978" y="85117"/>
                      <a:pt x="59218" y="82231"/>
                    </a:cubicBezTo>
                    <a:close/>
                  </a:path>
                </a:pathLst>
              </a:custGeom>
              <a:solidFill>
                <a:srgbClr val="336933"/>
              </a:solidFill>
              <a:ln w="9525"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670E1111-E985-43D5-BE2E-E3AF0FBBE163}"/>
                  </a:ext>
                </a:extLst>
              </p:cNvPr>
              <p:cNvSpPr/>
              <p:nvPr/>
            </p:nvSpPr>
            <p:spPr>
              <a:xfrm>
                <a:off x="8759303" y="-1263155"/>
                <a:ext cx="36685" cy="63783"/>
              </a:xfrm>
              <a:custGeom>
                <a:avLst/>
                <a:gdLst>
                  <a:gd name="connsiteX0" fmla="*/ 27692 w 46292"/>
                  <a:gd name="connsiteY0" fmla="*/ 4107 h 80486"/>
                  <a:gd name="connsiteX1" fmla="*/ 43884 w 46292"/>
                  <a:gd name="connsiteY1" fmla="*/ -179 h 80486"/>
                  <a:gd name="connsiteX2" fmla="*/ 43884 w 46292"/>
                  <a:gd name="connsiteY2" fmla="*/ 18871 h 80486"/>
                  <a:gd name="connsiteX3" fmla="*/ 24071 w 46292"/>
                  <a:gd name="connsiteY3" fmla="*/ 24586 h 80486"/>
                  <a:gd name="connsiteX4" fmla="*/ 16641 w 46292"/>
                  <a:gd name="connsiteY4" fmla="*/ 42207 h 80486"/>
                  <a:gd name="connsiteX5" fmla="*/ 16641 w 46292"/>
                  <a:gd name="connsiteY5" fmla="*/ 80307 h 80486"/>
                  <a:gd name="connsiteX6" fmla="*/ -2409 w 46292"/>
                  <a:gd name="connsiteY6" fmla="*/ 80307 h 80486"/>
                  <a:gd name="connsiteX7" fmla="*/ -2409 w 46292"/>
                  <a:gd name="connsiteY7" fmla="*/ 393 h 80486"/>
                  <a:gd name="connsiteX8" fmla="*/ 16641 w 46292"/>
                  <a:gd name="connsiteY8" fmla="*/ 393 h 80486"/>
                  <a:gd name="connsiteX9" fmla="*/ 16641 w 46292"/>
                  <a:gd name="connsiteY9" fmla="*/ 15823 h 80486"/>
                  <a:gd name="connsiteX10" fmla="*/ 27692 w 46292"/>
                  <a:gd name="connsiteY10" fmla="*/ 4107 h 80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292" h="80486">
                    <a:moveTo>
                      <a:pt x="27692" y="4107"/>
                    </a:moveTo>
                    <a:cubicBezTo>
                      <a:pt x="32643" y="1250"/>
                      <a:pt x="38168" y="-227"/>
                      <a:pt x="43884" y="-179"/>
                    </a:cubicBezTo>
                    <a:lnTo>
                      <a:pt x="43884" y="18871"/>
                    </a:lnTo>
                    <a:cubicBezTo>
                      <a:pt x="36740" y="18042"/>
                      <a:pt x="29596" y="20100"/>
                      <a:pt x="24071" y="24586"/>
                    </a:cubicBezTo>
                    <a:cubicBezTo>
                      <a:pt x="19118" y="29044"/>
                      <a:pt x="16355" y="35511"/>
                      <a:pt x="16641" y="42207"/>
                    </a:cubicBezTo>
                    <a:lnTo>
                      <a:pt x="16641" y="80307"/>
                    </a:lnTo>
                    <a:lnTo>
                      <a:pt x="-2409" y="80307"/>
                    </a:lnTo>
                    <a:lnTo>
                      <a:pt x="-2409" y="393"/>
                    </a:lnTo>
                    <a:lnTo>
                      <a:pt x="16641" y="393"/>
                    </a:lnTo>
                    <a:lnTo>
                      <a:pt x="16641" y="15823"/>
                    </a:lnTo>
                    <a:cubicBezTo>
                      <a:pt x="19118" y="10937"/>
                      <a:pt x="22929" y="6870"/>
                      <a:pt x="27692" y="4107"/>
                    </a:cubicBezTo>
                    <a:close/>
                  </a:path>
                </a:pathLst>
              </a:custGeom>
              <a:solidFill>
                <a:srgbClr val="336933"/>
              </a:solidFill>
              <a:ln w="9525"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87395F8D-0820-477B-AF47-6477D33E98D0}"/>
                  </a:ext>
                </a:extLst>
              </p:cNvPr>
              <p:cNvSpPr/>
              <p:nvPr/>
            </p:nvSpPr>
            <p:spPr>
              <a:xfrm>
                <a:off x="8804703" y="-1262551"/>
                <a:ext cx="60502" cy="64010"/>
              </a:xfrm>
              <a:custGeom>
                <a:avLst/>
                <a:gdLst>
                  <a:gd name="connsiteX0" fmla="*/ 73938 w 76346"/>
                  <a:gd name="connsiteY0" fmla="*/ -180 h 80773"/>
                  <a:gd name="connsiteX1" fmla="*/ 73938 w 76346"/>
                  <a:gd name="connsiteY1" fmla="*/ 79735 h 80773"/>
                  <a:gd name="connsiteX2" fmla="*/ 54411 w 76346"/>
                  <a:gd name="connsiteY2" fmla="*/ 79735 h 80773"/>
                  <a:gd name="connsiteX3" fmla="*/ 54411 w 76346"/>
                  <a:gd name="connsiteY3" fmla="*/ 64971 h 80773"/>
                  <a:gd name="connsiteX4" fmla="*/ 26599 w 76346"/>
                  <a:gd name="connsiteY4" fmla="*/ 80497 h 80773"/>
                  <a:gd name="connsiteX5" fmla="*/ 5358 w 76346"/>
                  <a:gd name="connsiteY5" fmla="*/ 72306 h 80773"/>
                  <a:gd name="connsiteX6" fmla="*/ -2357 w 76346"/>
                  <a:gd name="connsiteY6" fmla="*/ 49922 h 80773"/>
                  <a:gd name="connsiteX7" fmla="*/ -2357 w 76346"/>
                  <a:gd name="connsiteY7" fmla="*/ -180 h 80773"/>
                  <a:gd name="connsiteX8" fmla="*/ 17169 w 76346"/>
                  <a:gd name="connsiteY8" fmla="*/ -180 h 80773"/>
                  <a:gd name="connsiteX9" fmla="*/ 17169 w 76346"/>
                  <a:gd name="connsiteY9" fmla="*/ 44207 h 80773"/>
                  <a:gd name="connsiteX10" fmla="*/ 21741 w 76346"/>
                  <a:gd name="connsiteY10" fmla="*/ 57351 h 80773"/>
                  <a:gd name="connsiteX11" fmla="*/ 34410 w 76346"/>
                  <a:gd name="connsiteY11" fmla="*/ 62114 h 80773"/>
                  <a:gd name="connsiteX12" fmla="*/ 49079 w 76346"/>
                  <a:gd name="connsiteY12" fmla="*/ 55542 h 80773"/>
                  <a:gd name="connsiteX13" fmla="*/ 54411 w 76346"/>
                  <a:gd name="connsiteY13" fmla="*/ 39254 h 80773"/>
                  <a:gd name="connsiteX14" fmla="*/ 54411 w 76346"/>
                  <a:gd name="connsiteY14" fmla="*/ -180 h 8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346" h="80773">
                    <a:moveTo>
                      <a:pt x="73938" y="-180"/>
                    </a:moveTo>
                    <a:lnTo>
                      <a:pt x="73938" y="79735"/>
                    </a:lnTo>
                    <a:lnTo>
                      <a:pt x="54411" y="79735"/>
                    </a:lnTo>
                    <a:lnTo>
                      <a:pt x="54411" y="64971"/>
                    </a:lnTo>
                    <a:cubicBezTo>
                      <a:pt x="49172" y="75315"/>
                      <a:pt x="38124" y="81449"/>
                      <a:pt x="26599" y="80497"/>
                    </a:cubicBezTo>
                    <a:cubicBezTo>
                      <a:pt x="18693" y="80926"/>
                      <a:pt x="10979" y="77944"/>
                      <a:pt x="5358" y="72306"/>
                    </a:cubicBezTo>
                    <a:cubicBezTo>
                      <a:pt x="24" y="66133"/>
                      <a:pt x="-2834" y="58104"/>
                      <a:pt x="-2357" y="49922"/>
                    </a:cubicBezTo>
                    <a:lnTo>
                      <a:pt x="-2357" y="-180"/>
                    </a:lnTo>
                    <a:lnTo>
                      <a:pt x="17169" y="-180"/>
                    </a:lnTo>
                    <a:lnTo>
                      <a:pt x="17169" y="44207"/>
                    </a:lnTo>
                    <a:cubicBezTo>
                      <a:pt x="16883" y="49026"/>
                      <a:pt x="18502" y="53751"/>
                      <a:pt x="21741" y="57351"/>
                    </a:cubicBezTo>
                    <a:cubicBezTo>
                      <a:pt x="25076" y="60676"/>
                      <a:pt x="29743" y="62419"/>
                      <a:pt x="34410" y="62114"/>
                    </a:cubicBezTo>
                    <a:cubicBezTo>
                      <a:pt x="40028" y="62190"/>
                      <a:pt x="45363" y="59790"/>
                      <a:pt x="49079" y="55542"/>
                    </a:cubicBezTo>
                    <a:cubicBezTo>
                      <a:pt x="52697" y="50912"/>
                      <a:pt x="54602" y="45140"/>
                      <a:pt x="54411" y="39254"/>
                    </a:cubicBezTo>
                    <a:lnTo>
                      <a:pt x="54411" y="-180"/>
                    </a:lnTo>
                    <a:close/>
                  </a:path>
                </a:pathLst>
              </a:custGeom>
              <a:solidFill>
                <a:srgbClr val="336933"/>
              </a:solidFill>
              <a:ln w="9525"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20477EF2-D9AD-40E5-8AF2-0E6F275EBA3E}"/>
                  </a:ext>
                </a:extLst>
              </p:cNvPr>
              <p:cNvSpPr/>
              <p:nvPr/>
            </p:nvSpPr>
            <p:spPr>
              <a:xfrm>
                <a:off x="8879006" y="-1262936"/>
                <a:ext cx="63730" cy="87350"/>
              </a:xfrm>
              <a:custGeom>
                <a:avLst/>
                <a:gdLst>
                  <a:gd name="connsiteX0" fmla="*/ 77998 w 80420"/>
                  <a:gd name="connsiteY0" fmla="*/ 305 h 110225"/>
                  <a:gd name="connsiteX1" fmla="*/ 77998 w 80420"/>
                  <a:gd name="connsiteY1" fmla="*/ 72600 h 110225"/>
                  <a:gd name="connsiteX2" fmla="*/ 72854 w 80420"/>
                  <a:gd name="connsiteY2" fmla="*/ 92413 h 110225"/>
                  <a:gd name="connsiteX3" fmla="*/ 58185 w 80420"/>
                  <a:gd name="connsiteY3" fmla="*/ 105462 h 110225"/>
                  <a:gd name="connsiteX4" fmla="*/ 36089 w 80420"/>
                  <a:gd name="connsiteY4" fmla="*/ 110034 h 110225"/>
                  <a:gd name="connsiteX5" fmla="*/ 2370 w 80420"/>
                  <a:gd name="connsiteY5" fmla="*/ 99366 h 110225"/>
                  <a:gd name="connsiteX6" fmla="*/ 10085 w 80420"/>
                  <a:gd name="connsiteY6" fmla="*/ 85364 h 110225"/>
                  <a:gd name="connsiteX7" fmla="*/ 35040 w 80420"/>
                  <a:gd name="connsiteY7" fmla="*/ 93746 h 110225"/>
                  <a:gd name="connsiteX8" fmla="*/ 52185 w 80420"/>
                  <a:gd name="connsiteY8" fmla="*/ 88222 h 110225"/>
                  <a:gd name="connsiteX9" fmla="*/ 58566 w 80420"/>
                  <a:gd name="connsiteY9" fmla="*/ 73077 h 110225"/>
                  <a:gd name="connsiteX10" fmla="*/ 58566 w 80420"/>
                  <a:gd name="connsiteY10" fmla="*/ 63552 h 110225"/>
                  <a:gd name="connsiteX11" fmla="*/ 48090 w 80420"/>
                  <a:gd name="connsiteY11" fmla="*/ 73077 h 110225"/>
                  <a:gd name="connsiteX12" fmla="*/ 33135 w 80420"/>
                  <a:gd name="connsiteY12" fmla="*/ 76315 h 110225"/>
                  <a:gd name="connsiteX13" fmla="*/ 14562 w 80420"/>
                  <a:gd name="connsiteY13" fmla="*/ 71457 h 110225"/>
                  <a:gd name="connsiteX14" fmla="*/ 2084 w 80420"/>
                  <a:gd name="connsiteY14" fmla="*/ 57837 h 110225"/>
                  <a:gd name="connsiteX15" fmla="*/ -2393 w 80420"/>
                  <a:gd name="connsiteY15" fmla="*/ 37739 h 110225"/>
                  <a:gd name="connsiteX16" fmla="*/ 2084 w 80420"/>
                  <a:gd name="connsiteY16" fmla="*/ 18022 h 110225"/>
                  <a:gd name="connsiteX17" fmla="*/ 14562 w 80420"/>
                  <a:gd name="connsiteY17" fmla="*/ 4592 h 110225"/>
                  <a:gd name="connsiteX18" fmla="*/ 33135 w 80420"/>
                  <a:gd name="connsiteY18" fmla="*/ -171 h 110225"/>
                  <a:gd name="connsiteX19" fmla="*/ 47995 w 80420"/>
                  <a:gd name="connsiteY19" fmla="*/ 3068 h 110225"/>
                  <a:gd name="connsiteX20" fmla="*/ 58566 w 80420"/>
                  <a:gd name="connsiteY20" fmla="*/ 12593 h 110225"/>
                  <a:gd name="connsiteX21" fmla="*/ 58566 w 80420"/>
                  <a:gd name="connsiteY21" fmla="*/ 591 h 110225"/>
                  <a:gd name="connsiteX22" fmla="*/ 52662 w 80420"/>
                  <a:gd name="connsiteY22" fmla="*/ 54598 h 110225"/>
                  <a:gd name="connsiteX23" fmla="*/ 52662 w 80420"/>
                  <a:gd name="connsiteY23" fmla="*/ 21641 h 110225"/>
                  <a:gd name="connsiteX24" fmla="*/ 22085 w 80420"/>
                  <a:gd name="connsiteY24" fmla="*/ 21547 h 110225"/>
                  <a:gd name="connsiteX25" fmla="*/ 21992 w 80420"/>
                  <a:gd name="connsiteY25" fmla="*/ 21641 h 110225"/>
                  <a:gd name="connsiteX26" fmla="*/ 15990 w 80420"/>
                  <a:gd name="connsiteY26" fmla="*/ 38120 h 110225"/>
                  <a:gd name="connsiteX27" fmla="*/ 21992 w 80420"/>
                  <a:gd name="connsiteY27" fmla="*/ 54598 h 110225"/>
                  <a:gd name="connsiteX28" fmla="*/ 52567 w 80420"/>
                  <a:gd name="connsiteY28" fmla="*/ 54693 h 110225"/>
                  <a:gd name="connsiteX29" fmla="*/ 52662 w 80420"/>
                  <a:gd name="connsiteY29" fmla="*/ 54598 h 110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0420" h="110225">
                    <a:moveTo>
                      <a:pt x="77998" y="305"/>
                    </a:moveTo>
                    <a:lnTo>
                      <a:pt x="77998" y="72600"/>
                    </a:lnTo>
                    <a:cubicBezTo>
                      <a:pt x="78188" y="79554"/>
                      <a:pt x="76379" y="86421"/>
                      <a:pt x="72854" y="92413"/>
                    </a:cubicBezTo>
                    <a:cubicBezTo>
                      <a:pt x="69331" y="98080"/>
                      <a:pt x="64187" y="102604"/>
                      <a:pt x="58185" y="105462"/>
                    </a:cubicBezTo>
                    <a:cubicBezTo>
                      <a:pt x="51232" y="108634"/>
                      <a:pt x="43707" y="110196"/>
                      <a:pt x="36089" y="110034"/>
                    </a:cubicBezTo>
                    <a:cubicBezTo>
                      <a:pt x="23992" y="110014"/>
                      <a:pt x="12276" y="106290"/>
                      <a:pt x="2370" y="99366"/>
                    </a:cubicBezTo>
                    <a:lnTo>
                      <a:pt x="10085" y="85364"/>
                    </a:lnTo>
                    <a:cubicBezTo>
                      <a:pt x="17322" y="90784"/>
                      <a:pt x="25991" y="93727"/>
                      <a:pt x="35040" y="93746"/>
                    </a:cubicBezTo>
                    <a:cubicBezTo>
                      <a:pt x="41230" y="94060"/>
                      <a:pt x="47327" y="92089"/>
                      <a:pt x="52185" y="88222"/>
                    </a:cubicBezTo>
                    <a:cubicBezTo>
                      <a:pt x="56471" y="84402"/>
                      <a:pt x="58852" y="78830"/>
                      <a:pt x="58566" y="73077"/>
                    </a:cubicBezTo>
                    <a:lnTo>
                      <a:pt x="58566" y="63552"/>
                    </a:lnTo>
                    <a:cubicBezTo>
                      <a:pt x="55994" y="67609"/>
                      <a:pt x="52376" y="70905"/>
                      <a:pt x="48090" y="73077"/>
                    </a:cubicBezTo>
                    <a:cubicBezTo>
                      <a:pt x="43423" y="75334"/>
                      <a:pt x="38279" y="76448"/>
                      <a:pt x="33135" y="76315"/>
                    </a:cubicBezTo>
                    <a:cubicBezTo>
                      <a:pt x="26659" y="76429"/>
                      <a:pt x="20180" y="74753"/>
                      <a:pt x="14562" y="71457"/>
                    </a:cubicBezTo>
                    <a:cubicBezTo>
                      <a:pt x="9227" y="68190"/>
                      <a:pt x="4846" y="63466"/>
                      <a:pt x="2084" y="57837"/>
                    </a:cubicBezTo>
                    <a:cubicBezTo>
                      <a:pt x="-1060" y="51608"/>
                      <a:pt x="-2584" y="44702"/>
                      <a:pt x="-2393" y="37739"/>
                    </a:cubicBezTo>
                    <a:cubicBezTo>
                      <a:pt x="-2584" y="30900"/>
                      <a:pt x="-1060" y="24118"/>
                      <a:pt x="2084" y="18022"/>
                    </a:cubicBezTo>
                    <a:cubicBezTo>
                      <a:pt x="4846" y="12450"/>
                      <a:pt x="9227" y="7783"/>
                      <a:pt x="14562" y="4592"/>
                    </a:cubicBezTo>
                    <a:cubicBezTo>
                      <a:pt x="20180" y="1372"/>
                      <a:pt x="26659" y="-275"/>
                      <a:pt x="33135" y="-171"/>
                    </a:cubicBezTo>
                    <a:cubicBezTo>
                      <a:pt x="38279" y="-295"/>
                      <a:pt x="43328" y="820"/>
                      <a:pt x="47995" y="3068"/>
                    </a:cubicBezTo>
                    <a:cubicBezTo>
                      <a:pt x="52281" y="5268"/>
                      <a:pt x="55899" y="8554"/>
                      <a:pt x="58566" y="12593"/>
                    </a:cubicBezTo>
                    <a:lnTo>
                      <a:pt x="58566" y="591"/>
                    </a:lnTo>
                    <a:close/>
                    <a:moveTo>
                      <a:pt x="52662" y="54598"/>
                    </a:moveTo>
                    <a:cubicBezTo>
                      <a:pt x="60566" y="45025"/>
                      <a:pt x="60566" y="31214"/>
                      <a:pt x="52662" y="21641"/>
                    </a:cubicBezTo>
                    <a:cubicBezTo>
                      <a:pt x="44279" y="13174"/>
                      <a:pt x="30563" y="13126"/>
                      <a:pt x="22085" y="21547"/>
                    </a:cubicBezTo>
                    <a:cubicBezTo>
                      <a:pt x="22085" y="21575"/>
                      <a:pt x="21992" y="21613"/>
                      <a:pt x="21992" y="21641"/>
                    </a:cubicBezTo>
                    <a:cubicBezTo>
                      <a:pt x="17990" y="26185"/>
                      <a:pt x="15894" y="32072"/>
                      <a:pt x="15990" y="38120"/>
                    </a:cubicBezTo>
                    <a:cubicBezTo>
                      <a:pt x="15799" y="44178"/>
                      <a:pt x="17990" y="50064"/>
                      <a:pt x="21992" y="54598"/>
                    </a:cubicBezTo>
                    <a:cubicBezTo>
                      <a:pt x="30373" y="63066"/>
                      <a:pt x="44088" y="63104"/>
                      <a:pt x="52567" y="54693"/>
                    </a:cubicBezTo>
                    <a:cubicBezTo>
                      <a:pt x="52567" y="54655"/>
                      <a:pt x="52662" y="54627"/>
                      <a:pt x="52662" y="54598"/>
                    </a:cubicBezTo>
                    <a:close/>
                  </a:path>
                </a:pathLst>
              </a:custGeom>
              <a:solidFill>
                <a:srgbClr val="336933"/>
              </a:solidFill>
              <a:ln w="9525"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89AEA74C-A6C3-44D1-85A2-0870502ACF3E}"/>
                  </a:ext>
                </a:extLst>
              </p:cNvPr>
              <p:cNvSpPr/>
              <p:nvPr/>
            </p:nvSpPr>
            <p:spPr>
              <a:xfrm>
                <a:off x="8957822" y="-1240661"/>
                <a:ext cx="29739" cy="10718"/>
              </a:xfrm>
              <a:custGeom>
                <a:avLst/>
                <a:gdLst>
                  <a:gd name="connsiteX0" fmla="*/ -2409 w 37527"/>
                  <a:gd name="connsiteY0" fmla="*/ -180 h 13525"/>
                  <a:gd name="connsiteX1" fmla="*/ 35119 w 37527"/>
                  <a:gd name="connsiteY1" fmla="*/ -180 h 13525"/>
                  <a:gd name="connsiteX2" fmla="*/ 35119 w 37527"/>
                  <a:gd name="connsiteY2" fmla="*/ 13345 h 13525"/>
                  <a:gd name="connsiteX3" fmla="*/ -2409 w 37527"/>
                  <a:gd name="connsiteY3" fmla="*/ 13345 h 13525"/>
                </a:gdLst>
                <a:ahLst/>
                <a:cxnLst>
                  <a:cxn ang="0">
                    <a:pos x="connsiteX0" y="connsiteY0"/>
                  </a:cxn>
                  <a:cxn ang="0">
                    <a:pos x="connsiteX1" y="connsiteY1"/>
                  </a:cxn>
                  <a:cxn ang="0">
                    <a:pos x="connsiteX2" y="connsiteY2"/>
                  </a:cxn>
                  <a:cxn ang="0">
                    <a:pos x="connsiteX3" y="connsiteY3"/>
                  </a:cxn>
                </a:cxnLst>
                <a:rect l="l" t="t" r="r" b="b"/>
                <a:pathLst>
                  <a:path w="37527" h="13525">
                    <a:moveTo>
                      <a:pt x="-2409" y="-180"/>
                    </a:moveTo>
                    <a:lnTo>
                      <a:pt x="35119" y="-180"/>
                    </a:lnTo>
                    <a:lnTo>
                      <a:pt x="35119" y="13345"/>
                    </a:lnTo>
                    <a:lnTo>
                      <a:pt x="-2409" y="13345"/>
                    </a:lnTo>
                    <a:close/>
                  </a:path>
                </a:pathLst>
              </a:custGeom>
              <a:solidFill>
                <a:srgbClr val="336933"/>
              </a:solidFill>
              <a:ln w="9525"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3FCD582D-C1FB-4338-840A-10D190C7102D}"/>
                  </a:ext>
                </a:extLst>
              </p:cNvPr>
              <p:cNvSpPr/>
              <p:nvPr/>
            </p:nvSpPr>
            <p:spPr>
              <a:xfrm>
                <a:off x="9004848" y="-1282101"/>
                <a:ext cx="57216" cy="83181"/>
              </a:xfrm>
              <a:custGeom>
                <a:avLst/>
                <a:gdLst>
                  <a:gd name="connsiteX0" fmla="*/ -2409 w 72200"/>
                  <a:gd name="connsiteY0" fmla="*/ -180 h 104965"/>
                  <a:gd name="connsiteX1" fmla="*/ 69791 w 72200"/>
                  <a:gd name="connsiteY1" fmla="*/ -180 h 104965"/>
                  <a:gd name="connsiteX2" fmla="*/ 69791 w 72200"/>
                  <a:gd name="connsiteY2" fmla="*/ 17346 h 104965"/>
                  <a:gd name="connsiteX3" fmla="*/ 17785 w 72200"/>
                  <a:gd name="connsiteY3" fmla="*/ 17346 h 104965"/>
                  <a:gd name="connsiteX4" fmla="*/ 17785 w 72200"/>
                  <a:gd name="connsiteY4" fmla="*/ 45921 h 104965"/>
                  <a:gd name="connsiteX5" fmla="*/ 65410 w 72200"/>
                  <a:gd name="connsiteY5" fmla="*/ 45921 h 104965"/>
                  <a:gd name="connsiteX6" fmla="*/ 65410 w 72200"/>
                  <a:gd name="connsiteY6" fmla="*/ 63447 h 104965"/>
                  <a:gd name="connsiteX7" fmla="*/ 17785 w 72200"/>
                  <a:gd name="connsiteY7" fmla="*/ 63447 h 104965"/>
                  <a:gd name="connsiteX8" fmla="*/ 17785 w 72200"/>
                  <a:gd name="connsiteY8" fmla="*/ 104785 h 104965"/>
                  <a:gd name="connsiteX9" fmla="*/ -2218 w 72200"/>
                  <a:gd name="connsiteY9" fmla="*/ 104785 h 104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200" h="104965">
                    <a:moveTo>
                      <a:pt x="-2409" y="-180"/>
                    </a:moveTo>
                    <a:lnTo>
                      <a:pt x="69791" y="-180"/>
                    </a:lnTo>
                    <a:lnTo>
                      <a:pt x="69791" y="17346"/>
                    </a:lnTo>
                    <a:lnTo>
                      <a:pt x="17785" y="17346"/>
                    </a:lnTo>
                    <a:lnTo>
                      <a:pt x="17785" y="45921"/>
                    </a:lnTo>
                    <a:lnTo>
                      <a:pt x="65410" y="45921"/>
                    </a:lnTo>
                    <a:lnTo>
                      <a:pt x="65410" y="63447"/>
                    </a:lnTo>
                    <a:lnTo>
                      <a:pt x="17785" y="63447"/>
                    </a:lnTo>
                    <a:lnTo>
                      <a:pt x="17785" y="104785"/>
                    </a:lnTo>
                    <a:lnTo>
                      <a:pt x="-2218" y="104785"/>
                    </a:lnTo>
                    <a:close/>
                  </a:path>
                </a:pathLst>
              </a:custGeom>
              <a:solidFill>
                <a:srgbClr val="336933"/>
              </a:solidFill>
              <a:ln w="9525"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DF06DF84-B0DD-40F8-AAF5-0219DBAB4401}"/>
                  </a:ext>
                </a:extLst>
              </p:cNvPr>
              <p:cNvSpPr/>
              <p:nvPr/>
            </p:nvSpPr>
            <p:spPr>
              <a:xfrm>
                <a:off x="9072404" y="-1263155"/>
                <a:ext cx="36610" cy="63783"/>
              </a:xfrm>
              <a:custGeom>
                <a:avLst/>
                <a:gdLst>
                  <a:gd name="connsiteX0" fmla="*/ 27596 w 46197"/>
                  <a:gd name="connsiteY0" fmla="*/ 4107 h 80486"/>
                  <a:gd name="connsiteX1" fmla="*/ 43788 w 46197"/>
                  <a:gd name="connsiteY1" fmla="*/ -179 h 80486"/>
                  <a:gd name="connsiteX2" fmla="*/ 43788 w 46197"/>
                  <a:gd name="connsiteY2" fmla="*/ 18871 h 80486"/>
                  <a:gd name="connsiteX3" fmla="*/ 23976 w 46197"/>
                  <a:gd name="connsiteY3" fmla="*/ 24585 h 80486"/>
                  <a:gd name="connsiteX4" fmla="*/ 16641 w 46197"/>
                  <a:gd name="connsiteY4" fmla="*/ 42207 h 80486"/>
                  <a:gd name="connsiteX5" fmla="*/ 16641 w 46197"/>
                  <a:gd name="connsiteY5" fmla="*/ 80307 h 80486"/>
                  <a:gd name="connsiteX6" fmla="*/ -2409 w 46197"/>
                  <a:gd name="connsiteY6" fmla="*/ 80307 h 80486"/>
                  <a:gd name="connsiteX7" fmla="*/ -2409 w 46197"/>
                  <a:gd name="connsiteY7" fmla="*/ 392 h 80486"/>
                  <a:gd name="connsiteX8" fmla="*/ 16641 w 46197"/>
                  <a:gd name="connsiteY8" fmla="*/ 392 h 80486"/>
                  <a:gd name="connsiteX9" fmla="*/ 16641 w 46197"/>
                  <a:gd name="connsiteY9" fmla="*/ 15823 h 80486"/>
                  <a:gd name="connsiteX10" fmla="*/ 27596 w 46197"/>
                  <a:gd name="connsiteY10" fmla="*/ 4107 h 80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197" h="80486">
                    <a:moveTo>
                      <a:pt x="27596" y="4107"/>
                    </a:moveTo>
                    <a:cubicBezTo>
                      <a:pt x="32550" y="1268"/>
                      <a:pt x="38072" y="-218"/>
                      <a:pt x="43788" y="-179"/>
                    </a:cubicBezTo>
                    <a:lnTo>
                      <a:pt x="43788" y="18871"/>
                    </a:lnTo>
                    <a:cubicBezTo>
                      <a:pt x="36645" y="18061"/>
                      <a:pt x="29596" y="20118"/>
                      <a:pt x="23976" y="24585"/>
                    </a:cubicBezTo>
                    <a:cubicBezTo>
                      <a:pt x="19022" y="29081"/>
                      <a:pt x="16355" y="35539"/>
                      <a:pt x="16641" y="42207"/>
                    </a:cubicBezTo>
                    <a:lnTo>
                      <a:pt x="16641" y="80307"/>
                    </a:lnTo>
                    <a:lnTo>
                      <a:pt x="-2409" y="80307"/>
                    </a:lnTo>
                    <a:lnTo>
                      <a:pt x="-2409" y="392"/>
                    </a:lnTo>
                    <a:lnTo>
                      <a:pt x="16641" y="392"/>
                    </a:lnTo>
                    <a:lnTo>
                      <a:pt x="16641" y="15823"/>
                    </a:lnTo>
                    <a:cubicBezTo>
                      <a:pt x="19118" y="10955"/>
                      <a:pt x="22929" y="6888"/>
                      <a:pt x="27596" y="4107"/>
                    </a:cubicBezTo>
                    <a:close/>
                  </a:path>
                </a:pathLst>
              </a:custGeom>
              <a:solidFill>
                <a:srgbClr val="336933"/>
              </a:solid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A3298BB9-E725-4953-BE0E-11A2D55CE284}"/>
                  </a:ext>
                </a:extLst>
              </p:cNvPr>
              <p:cNvSpPr/>
              <p:nvPr/>
            </p:nvSpPr>
            <p:spPr>
              <a:xfrm>
                <a:off x="9112543" y="-1263101"/>
                <a:ext cx="62810" cy="64489"/>
              </a:xfrm>
              <a:custGeom>
                <a:avLst/>
                <a:gdLst>
                  <a:gd name="connsiteX0" fmla="*/ 67243 w 79259"/>
                  <a:gd name="connsiteY0" fmla="*/ 10800 h 81378"/>
                  <a:gd name="connsiteX1" fmla="*/ 76768 w 79259"/>
                  <a:gd name="connsiteY1" fmla="*/ 41471 h 81378"/>
                  <a:gd name="connsiteX2" fmla="*/ 76768 w 79259"/>
                  <a:gd name="connsiteY2" fmla="*/ 47281 h 81378"/>
                  <a:gd name="connsiteX3" fmla="*/ 17809 w 79259"/>
                  <a:gd name="connsiteY3" fmla="*/ 47281 h 81378"/>
                  <a:gd name="connsiteX4" fmla="*/ 25808 w 79259"/>
                  <a:gd name="connsiteY4" fmla="*/ 60711 h 81378"/>
                  <a:gd name="connsiteX5" fmla="*/ 40668 w 79259"/>
                  <a:gd name="connsiteY5" fmla="*/ 65569 h 81378"/>
                  <a:gd name="connsiteX6" fmla="*/ 52383 w 79259"/>
                  <a:gd name="connsiteY6" fmla="*/ 63188 h 81378"/>
                  <a:gd name="connsiteX7" fmla="*/ 61908 w 79259"/>
                  <a:gd name="connsiteY7" fmla="*/ 56520 h 81378"/>
                  <a:gd name="connsiteX8" fmla="*/ 72291 w 79259"/>
                  <a:gd name="connsiteY8" fmla="*/ 67474 h 81378"/>
                  <a:gd name="connsiteX9" fmla="*/ 57718 w 79259"/>
                  <a:gd name="connsiteY9" fmla="*/ 77666 h 81378"/>
                  <a:gd name="connsiteX10" fmla="*/ 38668 w 79259"/>
                  <a:gd name="connsiteY10" fmla="*/ 81190 h 81378"/>
                  <a:gd name="connsiteX11" fmla="*/ 17141 w 79259"/>
                  <a:gd name="connsiteY11" fmla="*/ 76142 h 81378"/>
                  <a:gd name="connsiteX12" fmla="*/ 2663 w 79259"/>
                  <a:gd name="connsiteY12" fmla="*/ 61854 h 81378"/>
                  <a:gd name="connsiteX13" fmla="*/ 2663 w 79259"/>
                  <a:gd name="connsiteY13" fmla="*/ 19468 h 81378"/>
                  <a:gd name="connsiteX14" fmla="*/ 17141 w 79259"/>
                  <a:gd name="connsiteY14" fmla="*/ 5086 h 81378"/>
                  <a:gd name="connsiteX15" fmla="*/ 38191 w 79259"/>
                  <a:gd name="connsiteY15" fmla="*/ -58 h 81378"/>
                  <a:gd name="connsiteX16" fmla="*/ 67243 w 79259"/>
                  <a:gd name="connsiteY16" fmla="*/ 10800 h 81378"/>
                  <a:gd name="connsiteX17" fmla="*/ 59527 w 79259"/>
                  <a:gd name="connsiteY17" fmla="*/ 34041 h 81378"/>
                  <a:gd name="connsiteX18" fmla="*/ 53716 w 79259"/>
                  <a:gd name="connsiteY18" fmla="*/ 19944 h 81378"/>
                  <a:gd name="connsiteX19" fmla="*/ 25141 w 79259"/>
                  <a:gd name="connsiteY19" fmla="*/ 19944 h 81378"/>
                  <a:gd name="connsiteX20" fmla="*/ 18092 w 79259"/>
                  <a:gd name="connsiteY20" fmla="*/ 34137 h 81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9259" h="81378">
                    <a:moveTo>
                      <a:pt x="67243" y="10800"/>
                    </a:moveTo>
                    <a:cubicBezTo>
                      <a:pt x="74100" y="19506"/>
                      <a:pt x="77433" y="30422"/>
                      <a:pt x="76768" y="41471"/>
                    </a:cubicBezTo>
                    <a:cubicBezTo>
                      <a:pt x="76768" y="44042"/>
                      <a:pt x="76768" y="46043"/>
                      <a:pt x="76768" y="47281"/>
                    </a:cubicBezTo>
                    <a:lnTo>
                      <a:pt x="17809" y="47281"/>
                    </a:lnTo>
                    <a:cubicBezTo>
                      <a:pt x="18760" y="52568"/>
                      <a:pt x="21618" y="57330"/>
                      <a:pt x="25808" y="60711"/>
                    </a:cubicBezTo>
                    <a:cubicBezTo>
                      <a:pt x="29999" y="64026"/>
                      <a:pt x="35333" y="65750"/>
                      <a:pt x="40668" y="65569"/>
                    </a:cubicBezTo>
                    <a:cubicBezTo>
                      <a:pt x="44667" y="65550"/>
                      <a:pt x="48669" y="64741"/>
                      <a:pt x="52383" y="63188"/>
                    </a:cubicBezTo>
                    <a:cubicBezTo>
                      <a:pt x="56002" y="61645"/>
                      <a:pt x="59241" y="59368"/>
                      <a:pt x="61908" y="56520"/>
                    </a:cubicBezTo>
                    <a:lnTo>
                      <a:pt x="72291" y="67474"/>
                    </a:lnTo>
                    <a:cubicBezTo>
                      <a:pt x="68289" y="71941"/>
                      <a:pt x="63336" y="75427"/>
                      <a:pt x="57718" y="77666"/>
                    </a:cubicBezTo>
                    <a:cubicBezTo>
                      <a:pt x="51620" y="80104"/>
                      <a:pt x="45144" y="81295"/>
                      <a:pt x="38668" y="81190"/>
                    </a:cubicBezTo>
                    <a:cubicBezTo>
                      <a:pt x="31143" y="81333"/>
                      <a:pt x="23808" y="79590"/>
                      <a:pt x="17141" y="76142"/>
                    </a:cubicBezTo>
                    <a:cubicBezTo>
                      <a:pt x="11044" y="72865"/>
                      <a:pt x="5995" y="67913"/>
                      <a:pt x="2663" y="61854"/>
                    </a:cubicBezTo>
                    <a:cubicBezTo>
                      <a:pt x="-4099" y="48548"/>
                      <a:pt x="-4099" y="32775"/>
                      <a:pt x="2663" y="19468"/>
                    </a:cubicBezTo>
                    <a:cubicBezTo>
                      <a:pt x="5995" y="13410"/>
                      <a:pt x="11044" y="8419"/>
                      <a:pt x="17141" y="5086"/>
                    </a:cubicBezTo>
                    <a:cubicBezTo>
                      <a:pt x="23618" y="1571"/>
                      <a:pt x="30857" y="-201"/>
                      <a:pt x="38191" y="-58"/>
                    </a:cubicBezTo>
                    <a:cubicBezTo>
                      <a:pt x="49049" y="-944"/>
                      <a:pt x="59622" y="3037"/>
                      <a:pt x="67243" y="10800"/>
                    </a:cubicBezTo>
                    <a:close/>
                    <a:moveTo>
                      <a:pt x="59527" y="34041"/>
                    </a:moveTo>
                    <a:cubicBezTo>
                      <a:pt x="59622" y="28736"/>
                      <a:pt x="57527" y="23630"/>
                      <a:pt x="53716" y="19944"/>
                    </a:cubicBezTo>
                    <a:cubicBezTo>
                      <a:pt x="45335" y="13220"/>
                      <a:pt x="33524" y="13220"/>
                      <a:pt x="25141" y="19944"/>
                    </a:cubicBezTo>
                    <a:cubicBezTo>
                      <a:pt x="21141" y="23697"/>
                      <a:pt x="18664" y="28727"/>
                      <a:pt x="18092" y="34137"/>
                    </a:cubicBezTo>
                    <a:close/>
                  </a:path>
                </a:pathLst>
              </a:custGeom>
              <a:solidFill>
                <a:srgbClr val="336933"/>
              </a:solid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7AA1BB94-0B26-4B21-A65E-31C2DD47631D}"/>
                  </a:ext>
                </a:extLst>
              </p:cNvPr>
              <p:cNvSpPr/>
              <p:nvPr/>
            </p:nvSpPr>
            <p:spPr>
              <a:xfrm>
                <a:off x="9182598" y="-1263102"/>
                <a:ext cx="62820" cy="64491"/>
              </a:xfrm>
              <a:custGeom>
                <a:avLst/>
                <a:gdLst>
                  <a:gd name="connsiteX0" fmla="*/ 67234 w 79271"/>
                  <a:gd name="connsiteY0" fmla="*/ 10803 h 81380"/>
                  <a:gd name="connsiteX1" fmla="*/ 76759 w 79271"/>
                  <a:gd name="connsiteY1" fmla="*/ 41474 h 81380"/>
                  <a:gd name="connsiteX2" fmla="*/ 76759 w 79271"/>
                  <a:gd name="connsiteY2" fmla="*/ 47284 h 81380"/>
                  <a:gd name="connsiteX3" fmla="*/ 17702 w 79271"/>
                  <a:gd name="connsiteY3" fmla="*/ 47284 h 81380"/>
                  <a:gd name="connsiteX4" fmla="*/ 25704 w 79271"/>
                  <a:gd name="connsiteY4" fmla="*/ 60714 h 81380"/>
                  <a:gd name="connsiteX5" fmla="*/ 40563 w 79271"/>
                  <a:gd name="connsiteY5" fmla="*/ 65572 h 81380"/>
                  <a:gd name="connsiteX6" fmla="*/ 52279 w 79271"/>
                  <a:gd name="connsiteY6" fmla="*/ 63190 h 81380"/>
                  <a:gd name="connsiteX7" fmla="*/ 61804 w 79271"/>
                  <a:gd name="connsiteY7" fmla="*/ 56523 h 81380"/>
                  <a:gd name="connsiteX8" fmla="*/ 72282 w 79271"/>
                  <a:gd name="connsiteY8" fmla="*/ 67477 h 81380"/>
                  <a:gd name="connsiteX9" fmla="*/ 57709 w 79271"/>
                  <a:gd name="connsiteY9" fmla="*/ 77668 h 81380"/>
                  <a:gd name="connsiteX10" fmla="*/ 38659 w 79271"/>
                  <a:gd name="connsiteY10" fmla="*/ 81193 h 81380"/>
                  <a:gd name="connsiteX11" fmla="*/ 17037 w 79271"/>
                  <a:gd name="connsiteY11" fmla="*/ 76144 h 81380"/>
                  <a:gd name="connsiteX12" fmla="*/ 2654 w 79271"/>
                  <a:gd name="connsiteY12" fmla="*/ 61857 h 81380"/>
                  <a:gd name="connsiteX13" fmla="*/ -2394 w 79271"/>
                  <a:gd name="connsiteY13" fmla="*/ 40711 h 81380"/>
                  <a:gd name="connsiteX14" fmla="*/ 2749 w 79271"/>
                  <a:gd name="connsiteY14" fmla="*/ 19470 h 81380"/>
                  <a:gd name="connsiteX15" fmla="*/ 17132 w 79271"/>
                  <a:gd name="connsiteY15" fmla="*/ 5088 h 81380"/>
                  <a:gd name="connsiteX16" fmla="*/ 38182 w 79271"/>
                  <a:gd name="connsiteY16" fmla="*/ -56 h 81380"/>
                  <a:gd name="connsiteX17" fmla="*/ 67234 w 79271"/>
                  <a:gd name="connsiteY17" fmla="*/ 10803 h 81380"/>
                  <a:gd name="connsiteX18" fmla="*/ 59137 w 79271"/>
                  <a:gd name="connsiteY18" fmla="*/ 34330 h 81380"/>
                  <a:gd name="connsiteX19" fmla="*/ 53325 w 79271"/>
                  <a:gd name="connsiteY19" fmla="*/ 20232 h 81380"/>
                  <a:gd name="connsiteX20" fmla="*/ 38659 w 79271"/>
                  <a:gd name="connsiteY20" fmla="*/ 14994 h 81380"/>
                  <a:gd name="connsiteX21" fmla="*/ 24371 w 79271"/>
                  <a:gd name="connsiteY21" fmla="*/ 20137 h 81380"/>
                  <a:gd name="connsiteX22" fmla="*/ 17323 w 79271"/>
                  <a:gd name="connsiteY22" fmla="*/ 34330 h 8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9271" h="81380">
                    <a:moveTo>
                      <a:pt x="67234" y="10803"/>
                    </a:moveTo>
                    <a:cubicBezTo>
                      <a:pt x="74092" y="19489"/>
                      <a:pt x="77519" y="30424"/>
                      <a:pt x="76759" y="41474"/>
                    </a:cubicBezTo>
                    <a:cubicBezTo>
                      <a:pt x="76759" y="44045"/>
                      <a:pt x="76759" y="46045"/>
                      <a:pt x="76759" y="47284"/>
                    </a:cubicBezTo>
                    <a:lnTo>
                      <a:pt x="17702" y="47284"/>
                    </a:lnTo>
                    <a:cubicBezTo>
                      <a:pt x="18751" y="52541"/>
                      <a:pt x="21609" y="57285"/>
                      <a:pt x="25704" y="60714"/>
                    </a:cubicBezTo>
                    <a:cubicBezTo>
                      <a:pt x="29990" y="64000"/>
                      <a:pt x="35229" y="65715"/>
                      <a:pt x="40563" y="65572"/>
                    </a:cubicBezTo>
                    <a:cubicBezTo>
                      <a:pt x="44563" y="65552"/>
                      <a:pt x="48563" y="64743"/>
                      <a:pt x="52279" y="63190"/>
                    </a:cubicBezTo>
                    <a:cubicBezTo>
                      <a:pt x="55897" y="61685"/>
                      <a:pt x="59137" y="59418"/>
                      <a:pt x="61804" y="56523"/>
                    </a:cubicBezTo>
                    <a:lnTo>
                      <a:pt x="72282" y="67477"/>
                    </a:lnTo>
                    <a:cubicBezTo>
                      <a:pt x="68280" y="71905"/>
                      <a:pt x="63232" y="75392"/>
                      <a:pt x="57709" y="77668"/>
                    </a:cubicBezTo>
                    <a:cubicBezTo>
                      <a:pt x="51612" y="80097"/>
                      <a:pt x="45135" y="81297"/>
                      <a:pt x="38659" y="81193"/>
                    </a:cubicBezTo>
                    <a:cubicBezTo>
                      <a:pt x="31134" y="81336"/>
                      <a:pt x="23704" y="79592"/>
                      <a:pt x="17037" y="76144"/>
                    </a:cubicBezTo>
                    <a:cubicBezTo>
                      <a:pt x="10940" y="72839"/>
                      <a:pt x="5986" y="67886"/>
                      <a:pt x="2654" y="61857"/>
                    </a:cubicBezTo>
                    <a:cubicBezTo>
                      <a:pt x="-871" y="55370"/>
                      <a:pt x="-2585" y="48074"/>
                      <a:pt x="-2394" y="40711"/>
                    </a:cubicBezTo>
                    <a:cubicBezTo>
                      <a:pt x="-2490" y="33310"/>
                      <a:pt x="-776" y="25995"/>
                      <a:pt x="2749" y="19470"/>
                    </a:cubicBezTo>
                    <a:cubicBezTo>
                      <a:pt x="6082" y="13412"/>
                      <a:pt x="11035" y="8431"/>
                      <a:pt x="17132" y="5088"/>
                    </a:cubicBezTo>
                    <a:cubicBezTo>
                      <a:pt x="23609" y="1592"/>
                      <a:pt x="30848" y="-180"/>
                      <a:pt x="38182" y="-56"/>
                    </a:cubicBezTo>
                    <a:cubicBezTo>
                      <a:pt x="49040" y="-951"/>
                      <a:pt x="59613" y="3031"/>
                      <a:pt x="67234" y="10803"/>
                    </a:cubicBezTo>
                    <a:close/>
                    <a:moveTo>
                      <a:pt x="59137" y="34330"/>
                    </a:moveTo>
                    <a:cubicBezTo>
                      <a:pt x="59137" y="29043"/>
                      <a:pt x="57041" y="23966"/>
                      <a:pt x="53325" y="20232"/>
                    </a:cubicBezTo>
                    <a:cubicBezTo>
                      <a:pt x="49326" y="16651"/>
                      <a:pt x="44086" y="14775"/>
                      <a:pt x="38659" y="14994"/>
                    </a:cubicBezTo>
                    <a:cubicBezTo>
                      <a:pt x="33420" y="14822"/>
                      <a:pt x="28276" y="16661"/>
                      <a:pt x="24371" y="20137"/>
                    </a:cubicBezTo>
                    <a:cubicBezTo>
                      <a:pt x="20369" y="23890"/>
                      <a:pt x="17893" y="28919"/>
                      <a:pt x="17323" y="34330"/>
                    </a:cubicBezTo>
                    <a:close/>
                  </a:path>
                </a:pathLst>
              </a:custGeom>
              <a:solidFill>
                <a:srgbClr val="336933"/>
              </a:solidFill>
              <a:ln w="9525"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5484B3A4-BBF0-4CB5-B217-9A01965E5B9D}"/>
                  </a:ext>
                </a:extLst>
              </p:cNvPr>
              <p:cNvSpPr/>
              <p:nvPr/>
            </p:nvSpPr>
            <p:spPr>
              <a:xfrm>
                <a:off x="8666534" y="-1127437"/>
                <a:ext cx="18495" cy="83031"/>
              </a:xfrm>
              <a:custGeom>
                <a:avLst/>
                <a:gdLst>
                  <a:gd name="connsiteX0" fmla="*/ -2409 w 23338"/>
                  <a:gd name="connsiteY0" fmla="*/ -180 h 104775"/>
                  <a:gd name="connsiteX1" fmla="*/ 20929 w 23338"/>
                  <a:gd name="connsiteY1" fmla="*/ -180 h 104775"/>
                  <a:gd name="connsiteX2" fmla="*/ 20929 w 23338"/>
                  <a:gd name="connsiteY2" fmla="*/ 104595 h 104775"/>
                  <a:gd name="connsiteX3" fmla="*/ -2409 w 23338"/>
                  <a:gd name="connsiteY3" fmla="*/ 104595 h 104775"/>
                </a:gdLst>
                <a:ahLst/>
                <a:cxnLst>
                  <a:cxn ang="0">
                    <a:pos x="connsiteX0" y="connsiteY0"/>
                  </a:cxn>
                  <a:cxn ang="0">
                    <a:pos x="connsiteX1" y="connsiteY1"/>
                  </a:cxn>
                  <a:cxn ang="0">
                    <a:pos x="connsiteX2" y="connsiteY2"/>
                  </a:cxn>
                  <a:cxn ang="0">
                    <a:pos x="connsiteX3" y="connsiteY3"/>
                  </a:cxn>
                </a:cxnLst>
                <a:rect l="l" t="t" r="r" b="b"/>
                <a:pathLst>
                  <a:path w="23338" h="104775">
                    <a:moveTo>
                      <a:pt x="-2409" y="-180"/>
                    </a:moveTo>
                    <a:lnTo>
                      <a:pt x="20929" y="-180"/>
                    </a:lnTo>
                    <a:lnTo>
                      <a:pt x="20929" y="104595"/>
                    </a:lnTo>
                    <a:lnTo>
                      <a:pt x="-2409" y="104595"/>
                    </a:lnTo>
                    <a:close/>
                  </a:path>
                </a:pathLst>
              </a:custGeom>
              <a:solidFill>
                <a:srgbClr val="FFFFFF"/>
              </a:solidFill>
              <a:ln w="9525"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035365B9-6E4D-420D-AB05-4C84DD2EB816}"/>
                  </a:ext>
                </a:extLst>
              </p:cNvPr>
              <p:cNvSpPr/>
              <p:nvPr/>
            </p:nvSpPr>
            <p:spPr>
              <a:xfrm>
                <a:off x="8703597" y="-1109472"/>
                <a:ext cx="59592" cy="65217"/>
              </a:xfrm>
              <a:custGeom>
                <a:avLst/>
                <a:gdLst>
                  <a:gd name="connsiteX0" fmla="*/ 19974 w 75198"/>
                  <a:gd name="connsiteY0" fmla="*/ 36777 h 82296"/>
                  <a:gd name="connsiteX1" fmla="*/ 19974 w 75198"/>
                  <a:gd name="connsiteY1" fmla="*/ 81639 h 82296"/>
                  <a:gd name="connsiteX2" fmla="*/ -2409 w 75198"/>
                  <a:gd name="connsiteY2" fmla="*/ 81639 h 82296"/>
                  <a:gd name="connsiteX3" fmla="*/ -2409 w 75198"/>
                  <a:gd name="connsiteY3" fmla="*/ 1248 h 82296"/>
                  <a:gd name="connsiteX4" fmla="*/ 19974 w 75198"/>
                  <a:gd name="connsiteY4" fmla="*/ 1248 h 82296"/>
                  <a:gd name="connsiteX5" fmla="*/ 19974 w 75198"/>
                  <a:gd name="connsiteY5" fmla="*/ 10202 h 82296"/>
                  <a:gd name="connsiteX6" fmla="*/ 42930 w 75198"/>
                  <a:gd name="connsiteY6" fmla="*/ -180 h 82296"/>
                  <a:gd name="connsiteX7" fmla="*/ 64171 w 75198"/>
                  <a:gd name="connsiteY7" fmla="*/ 9345 h 82296"/>
                  <a:gd name="connsiteX8" fmla="*/ 72742 w 75198"/>
                  <a:gd name="connsiteY8" fmla="*/ 33253 h 82296"/>
                  <a:gd name="connsiteX9" fmla="*/ 72742 w 75198"/>
                  <a:gd name="connsiteY9" fmla="*/ 82116 h 82296"/>
                  <a:gd name="connsiteX10" fmla="*/ 50360 w 75198"/>
                  <a:gd name="connsiteY10" fmla="*/ 82116 h 82296"/>
                  <a:gd name="connsiteX11" fmla="*/ 50360 w 75198"/>
                  <a:gd name="connsiteY11" fmla="*/ 36682 h 82296"/>
                  <a:gd name="connsiteX12" fmla="*/ 36738 w 75198"/>
                  <a:gd name="connsiteY12" fmla="*/ 17632 h 82296"/>
                  <a:gd name="connsiteX13" fmla="*/ 25022 w 75198"/>
                  <a:gd name="connsiteY13" fmla="*/ 22490 h 82296"/>
                  <a:gd name="connsiteX14" fmla="*/ 19974 w 75198"/>
                  <a:gd name="connsiteY14" fmla="*/ 36777 h 8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5198" h="82296">
                    <a:moveTo>
                      <a:pt x="19974" y="36777"/>
                    </a:moveTo>
                    <a:lnTo>
                      <a:pt x="19974" y="81639"/>
                    </a:lnTo>
                    <a:lnTo>
                      <a:pt x="-2409" y="81639"/>
                    </a:lnTo>
                    <a:lnTo>
                      <a:pt x="-2409" y="1248"/>
                    </a:lnTo>
                    <a:lnTo>
                      <a:pt x="19974" y="1248"/>
                    </a:lnTo>
                    <a:lnTo>
                      <a:pt x="19974" y="10202"/>
                    </a:lnTo>
                    <a:cubicBezTo>
                      <a:pt x="25880" y="3725"/>
                      <a:pt x="34166" y="-28"/>
                      <a:pt x="42930" y="-180"/>
                    </a:cubicBezTo>
                    <a:cubicBezTo>
                      <a:pt x="51025" y="-161"/>
                      <a:pt x="58741" y="3297"/>
                      <a:pt x="64171" y="9345"/>
                    </a:cubicBezTo>
                    <a:cubicBezTo>
                      <a:pt x="70075" y="15850"/>
                      <a:pt x="73219" y="24461"/>
                      <a:pt x="72742" y="33253"/>
                    </a:cubicBezTo>
                    <a:lnTo>
                      <a:pt x="72742" y="82116"/>
                    </a:lnTo>
                    <a:lnTo>
                      <a:pt x="50360" y="82116"/>
                    </a:lnTo>
                    <a:lnTo>
                      <a:pt x="50360" y="36682"/>
                    </a:lnTo>
                    <a:cubicBezTo>
                      <a:pt x="50360" y="24299"/>
                      <a:pt x="45786" y="17632"/>
                      <a:pt x="36738" y="17632"/>
                    </a:cubicBezTo>
                    <a:cubicBezTo>
                      <a:pt x="32357" y="17603"/>
                      <a:pt x="28071" y="19355"/>
                      <a:pt x="25022" y="22490"/>
                    </a:cubicBezTo>
                    <a:cubicBezTo>
                      <a:pt x="21404" y="26347"/>
                      <a:pt x="19592" y="31519"/>
                      <a:pt x="19974" y="36777"/>
                    </a:cubicBezTo>
                    <a:close/>
                  </a:path>
                </a:pathLst>
              </a:custGeom>
              <a:solidFill>
                <a:srgbClr val="FFFFFF"/>
              </a:solidFill>
              <a:ln w="9525"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BFF32098-18B4-4F0C-AB3C-4313C9B53D89}"/>
                  </a:ext>
                </a:extLst>
              </p:cNvPr>
              <p:cNvSpPr/>
              <p:nvPr/>
            </p:nvSpPr>
            <p:spPr>
              <a:xfrm>
                <a:off x="8775004" y="-1134168"/>
                <a:ext cx="46798" cy="89686"/>
              </a:xfrm>
              <a:custGeom>
                <a:avLst/>
                <a:gdLst>
                  <a:gd name="connsiteX0" fmla="*/ 29689 w 59054"/>
                  <a:gd name="connsiteY0" fmla="*/ 27744 h 113173"/>
                  <a:gd name="connsiteX1" fmla="*/ 29689 w 59054"/>
                  <a:gd name="connsiteY1" fmla="*/ 33269 h 113173"/>
                  <a:gd name="connsiteX2" fmla="*/ 48739 w 59054"/>
                  <a:gd name="connsiteY2" fmla="*/ 33269 h 113173"/>
                  <a:gd name="connsiteX3" fmla="*/ 48739 w 59054"/>
                  <a:gd name="connsiteY3" fmla="*/ 49462 h 113173"/>
                  <a:gd name="connsiteX4" fmla="*/ 29689 w 59054"/>
                  <a:gd name="connsiteY4" fmla="*/ 49462 h 113173"/>
                  <a:gd name="connsiteX5" fmla="*/ 29689 w 59054"/>
                  <a:gd name="connsiteY5" fmla="*/ 112993 h 113173"/>
                  <a:gd name="connsiteX6" fmla="*/ 7116 w 59054"/>
                  <a:gd name="connsiteY6" fmla="*/ 112993 h 113173"/>
                  <a:gd name="connsiteX7" fmla="*/ 7116 w 59054"/>
                  <a:gd name="connsiteY7" fmla="*/ 49462 h 113173"/>
                  <a:gd name="connsiteX8" fmla="*/ -2409 w 59054"/>
                  <a:gd name="connsiteY8" fmla="*/ 49462 h 113173"/>
                  <a:gd name="connsiteX9" fmla="*/ -2409 w 59054"/>
                  <a:gd name="connsiteY9" fmla="*/ 33269 h 113173"/>
                  <a:gd name="connsiteX10" fmla="*/ 7116 w 59054"/>
                  <a:gd name="connsiteY10" fmla="*/ 33269 h 113173"/>
                  <a:gd name="connsiteX11" fmla="*/ 7116 w 59054"/>
                  <a:gd name="connsiteY11" fmla="*/ 28411 h 113173"/>
                  <a:gd name="connsiteX12" fmla="*/ 32357 w 59054"/>
                  <a:gd name="connsiteY12" fmla="*/ -135 h 113173"/>
                  <a:gd name="connsiteX13" fmla="*/ 35024 w 59054"/>
                  <a:gd name="connsiteY13" fmla="*/ -164 h 113173"/>
                  <a:gd name="connsiteX14" fmla="*/ 56646 w 59054"/>
                  <a:gd name="connsiteY14" fmla="*/ 8790 h 113173"/>
                  <a:gd name="connsiteX15" fmla="*/ 48549 w 59054"/>
                  <a:gd name="connsiteY15" fmla="*/ 23935 h 113173"/>
                  <a:gd name="connsiteX16" fmla="*/ 37596 w 59054"/>
                  <a:gd name="connsiteY16" fmla="*/ 18219 h 113173"/>
                  <a:gd name="connsiteX17" fmla="*/ 31975 w 59054"/>
                  <a:gd name="connsiteY17" fmla="*/ 20696 h 113173"/>
                  <a:gd name="connsiteX18" fmla="*/ 29689 w 59054"/>
                  <a:gd name="connsiteY18" fmla="*/ 27744 h 113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054" h="113173">
                    <a:moveTo>
                      <a:pt x="29689" y="27744"/>
                    </a:moveTo>
                    <a:lnTo>
                      <a:pt x="29689" y="33269"/>
                    </a:lnTo>
                    <a:lnTo>
                      <a:pt x="48739" y="33269"/>
                    </a:lnTo>
                    <a:lnTo>
                      <a:pt x="48739" y="49462"/>
                    </a:lnTo>
                    <a:lnTo>
                      <a:pt x="29689" y="49462"/>
                    </a:lnTo>
                    <a:lnTo>
                      <a:pt x="29689" y="112993"/>
                    </a:lnTo>
                    <a:lnTo>
                      <a:pt x="7116" y="112993"/>
                    </a:lnTo>
                    <a:lnTo>
                      <a:pt x="7116" y="49462"/>
                    </a:lnTo>
                    <a:lnTo>
                      <a:pt x="-2409" y="49462"/>
                    </a:lnTo>
                    <a:lnTo>
                      <a:pt x="-2409" y="33269"/>
                    </a:lnTo>
                    <a:lnTo>
                      <a:pt x="7116" y="33269"/>
                    </a:lnTo>
                    <a:lnTo>
                      <a:pt x="7116" y="28411"/>
                    </a:lnTo>
                    <a:cubicBezTo>
                      <a:pt x="6258" y="13552"/>
                      <a:pt x="17499" y="770"/>
                      <a:pt x="32357" y="-135"/>
                    </a:cubicBezTo>
                    <a:cubicBezTo>
                      <a:pt x="33310" y="-183"/>
                      <a:pt x="34168" y="-192"/>
                      <a:pt x="35024" y="-164"/>
                    </a:cubicBezTo>
                    <a:cubicBezTo>
                      <a:pt x="43121" y="-116"/>
                      <a:pt x="50837" y="3103"/>
                      <a:pt x="56646" y="8790"/>
                    </a:cubicBezTo>
                    <a:lnTo>
                      <a:pt x="48549" y="23935"/>
                    </a:lnTo>
                    <a:cubicBezTo>
                      <a:pt x="45979" y="20487"/>
                      <a:pt x="41882" y="18391"/>
                      <a:pt x="37596" y="18219"/>
                    </a:cubicBezTo>
                    <a:cubicBezTo>
                      <a:pt x="35405" y="18172"/>
                      <a:pt x="33405" y="19077"/>
                      <a:pt x="31975" y="20696"/>
                    </a:cubicBezTo>
                    <a:cubicBezTo>
                      <a:pt x="30357" y="22677"/>
                      <a:pt x="29499" y="25192"/>
                      <a:pt x="29689" y="27744"/>
                    </a:cubicBezTo>
                    <a:close/>
                  </a:path>
                </a:pathLst>
              </a:custGeom>
              <a:solidFill>
                <a:srgbClr val="FFFFFF"/>
              </a:solidFill>
              <a:ln w="9525"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8B4A580-FEEF-4E63-BC99-4C6F2FE83CDD}"/>
                  </a:ext>
                </a:extLst>
              </p:cNvPr>
              <p:cNvSpPr/>
              <p:nvPr/>
            </p:nvSpPr>
            <p:spPr>
              <a:xfrm>
                <a:off x="8822221" y="-1109047"/>
                <a:ext cx="58219" cy="65483"/>
              </a:xfrm>
              <a:custGeom>
                <a:avLst/>
                <a:gdLst>
                  <a:gd name="connsiteX0" fmla="*/ 70214 w 73466"/>
                  <a:gd name="connsiteY0" fmla="*/ 81103 h 82632"/>
                  <a:gd name="connsiteX1" fmla="*/ 49165 w 73466"/>
                  <a:gd name="connsiteY1" fmla="*/ 81103 h 82632"/>
                  <a:gd name="connsiteX2" fmla="*/ 49165 w 73466"/>
                  <a:gd name="connsiteY2" fmla="*/ 71578 h 82632"/>
                  <a:gd name="connsiteX3" fmla="*/ 27733 w 73466"/>
                  <a:gd name="connsiteY3" fmla="*/ 82437 h 82632"/>
                  <a:gd name="connsiteX4" fmla="*/ 6302 w 73466"/>
                  <a:gd name="connsiteY4" fmla="*/ 75007 h 82632"/>
                  <a:gd name="connsiteX5" fmla="*/ -2365 w 73466"/>
                  <a:gd name="connsiteY5" fmla="*/ 55291 h 82632"/>
                  <a:gd name="connsiteX6" fmla="*/ 6588 w 73466"/>
                  <a:gd name="connsiteY6" fmla="*/ 36907 h 82632"/>
                  <a:gd name="connsiteX7" fmla="*/ 31068 w 73466"/>
                  <a:gd name="connsiteY7" fmla="*/ 30716 h 82632"/>
                  <a:gd name="connsiteX8" fmla="*/ 47832 w 73466"/>
                  <a:gd name="connsiteY8" fmla="*/ 30716 h 82632"/>
                  <a:gd name="connsiteX9" fmla="*/ 47832 w 73466"/>
                  <a:gd name="connsiteY9" fmla="*/ 30716 h 82632"/>
                  <a:gd name="connsiteX10" fmla="*/ 34210 w 73466"/>
                  <a:gd name="connsiteY10" fmla="*/ 17857 h 82632"/>
                  <a:gd name="connsiteX11" fmla="*/ 21924 w 73466"/>
                  <a:gd name="connsiteY11" fmla="*/ 20143 h 82632"/>
                  <a:gd name="connsiteX12" fmla="*/ 10874 w 73466"/>
                  <a:gd name="connsiteY12" fmla="*/ 25858 h 82632"/>
                  <a:gd name="connsiteX13" fmla="*/ 1349 w 73466"/>
                  <a:gd name="connsiteY13" fmla="*/ 11381 h 82632"/>
                  <a:gd name="connsiteX14" fmla="*/ 37544 w 73466"/>
                  <a:gd name="connsiteY14" fmla="*/ -145 h 82632"/>
                  <a:gd name="connsiteX15" fmla="*/ 61452 w 73466"/>
                  <a:gd name="connsiteY15" fmla="*/ 7189 h 82632"/>
                  <a:gd name="connsiteX16" fmla="*/ 70977 w 73466"/>
                  <a:gd name="connsiteY16" fmla="*/ 30335 h 82632"/>
                  <a:gd name="connsiteX17" fmla="*/ 47641 w 73466"/>
                  <a:gd name="connsiteY17" fmla="*/ 50433 h 82632"/>
                  <a:gd name="connsiteX18" fmla="*/ 47641 w 73466"/>
                  <a:gd name="connsiteY18" fmla="*/ 46527 h 82632"/>
                  <a:gd name="connsiteX19" fmla="*/ 33640 w 73466"/>
                  <a:gd name="connsiteY19" fmla="*/ 46527 h 82632"/>
                  <a:gd name="connsiteX20" fmla="*/ 20208 w 73466"/>
                  <a:gd name="connsiteY20" fmla="*/ 54909 h 82632"/>
                  <a:gd name="connsiteX21" fmla="*/ 23448 w 73466"/>
                  <a:gd name="connsiteY21" fmla="*/ 61577 h 82632"/>
                  <a:gd name="connsiteX22" fmla="*/ 32973 w 73466"/>
                  <a:gd name="connsiteY22" fmla="*/ 63863 h 82632"/>
                  <a:gd name="connsiteX23" fmla="*/ 43546 w 73466"/>
                  <a:gd name="connsiteY23" fmla="*/ 60243 h 82632"/>
                  <a:gd name="connsiteX24" fmla="*/ 47641 w 73466"/>
                  <a:gd name="connsiteY24" fmla="*/ 50433 h 8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66" h="82632">
                    <a:moveTo>
                      <a:pt x="70214" y="81103"/>
                    </a:moveTo>
                    <a:lnTo>
                      <a:pt x="49165" y="81103"/>
                    </a:lnTo>
                    <a:lnTo>
                      <a:pt x="49165" y="71578"/>
                    </a:lnTo>
                    <a:cubicBezTo>
                      <a:pt x="44116" y="78408"/>
                      <a:pt x="36212" y="82437"/>
                      <a:pt x="27733" y="82437"/>
                    </a:cubicBezTo>
                    <a:cubicBezTo>
                      <a:pt x="19922" y="82684"/>
                      <a:pt x="12304" y="80036"/>
                      <a:pt x="6302" y="75007"/>
                    </a:cubicBezTo>
                    <a:cubicBezTo>
                      <a:pt x="493" y="70150"/>
                      <a:pt x="-2746" y="62854"/>
                      <a:pt x="-2365" y="55291"/>
                    </a:cubicBezTo>
                    <a:cubicBezTo>
                      <a:pt x="-2842" y="48013"/>
                      <a:pt x="588" y="41022"/>
                      <a:pt x="6588" y="36907"/>
                    </a:cubicBezTo>
                    <a:cubicBezTo>
                      <a:pt x="13923" y="32421"/>
                      <a:pt x="22494" y="30259"/>
                      <a:pt x="31068" y="30716"/>
                    </a:cubicBezTo>
                    <a:lnTo>
                      <a:pt x="47832" y="30716"/>
                    </a:lnTo>
                    <a:lnTo>
                      <a:pt x="47832" y="30716"/>
                    </a:lnTo>
                    <a:cubicBezTo>
                      <a:pt x="47832" y="22143"/>
                      <a:pt x="43260" y="17857"/>
                      <a:pt x="34210" y="17857"/>
                    </a:cubicBezTo>
                    <a:cubicBezTo>
                      <a:pt x="30019" y="17914"/>
                      <a:pt x="25829" y="18686"/>
                      <a:pt x="21924" y="20143"/>
                    </a:cubicBezTo>
                    <a:cubicBezTo>
                      <a:pt x="17922" y="21458"/>
                      <a:pt x="14209" y="23391"/>
                      <a:pt x="10874" y="25858"/>
                    </a:cubicBezTo>
                    <a:lnTo>
                      <a:pt x="1349" y="11381"/>
                    </a:lnTo>
                    <a:cubicBezTo>
                      <a:pt x="11827" y="3751"/>
                      <a:pt x="24592" y="-288"/>
                      <a:pt x="37544" y="-145"/>
                    </a:cubicBezTo>
                    <a:cubicBezTo>
                      <a:pt x="46116" y="-516"/>
                      <a:pt x="54594" y="2074"/>
                      <a:pt x="61452" y="7189"/>
                    </a:cubicBezTo>
                    <a:cubicBezTo>
                      <a:pt x="68119" y="12961"/>
                      <a:pt x="71645" y="21543"/>
                      <a:pt x="70977" y="30335"/>
                    </a:cubicBezTo>
                    <a:close/>
                    <a:moveTo>
                      <a:pt x="47641" y="50433"/>
                    </a:moveTo>
                    <a:lnTo>
                      <a:pt x="47641" y="46527"/>
                    </a:lnTo>
                    <a:lnTo>
                      <a:pt x="33640" y="46527"/>
                    </a:lnTo>
                    <a:cubicBezTo>
                      <a:pt x="24685" y="46527"/>
                      <a:pt x="20208" y="49290"/>
                      <a:pt x="20208" y="54909"/>
                    </a:cubicBezTo>
                    <a:cubicBezTo>
                      <a:pt x="20017" y="57538"/>
                      <a:pt x="21257" y="60062"/>
                      <a:pt x="23448" y="61577"/>
                    </a:cubicBezTo>
                    <a:cubicBezTo>
                      <a:pt x="26305" y="63349"/>
                      <a:pt x="29638" y="64158"/>
                      <a:pt x="32973" y="63863"/>
                    </a:cubicBezTo>
                    <a:cubicBezTo>
                      <a:pt x="36782" y="63901"/>
                      <a:pt x="40498" y="62624"/>
                      <a:pt x="43546" y="60243"/>
                    </a:cubicBezTo>
                    <a:cubicBezTo>
                      <a:pt x="46307" y="57777"/>
                      <a:pt x="47832" y="54157"/>
                      <a:pt x="47641" y="50433"/>
                    </a:cubicBezTo>
                    <a:close/>
                  </a:path>
                </a:pathLst>
              </a:custGeom>
              <a:solidFill>
                <a:srgbClr val="FFFFFF"/>
              </a:solidFill>
              <a:ln w="9525"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8F675F87-52E0-468A-A053-0B874A1BB549}"/>
                  </a:ext>
                </a:extLst>
              </p:cNvPr>
              <p:cNvSpPr/>
              <p:nvPr/>
            </p:nvSpPr>
            <p:spPr>
              <a:xfrm>
                <a:off x="8896002" y="-1109472"/>
                <a:ext cx="59592" cy="65217"/>
              </a:xfrm>
              <a:custGeom>
                <a:avLst/>
                <a:gdLst>
                  <a:gd name="connsiteX0" fmla="*/ 19974 w 75198"/>
                  <a:gd name="connsiteY0" fmla="*/ 36777 h 82296"/>
                  <a:gd name="connsiteX1" fmla="*/ 19974 w 75198"/>
                  <a:gd name="connsiteY1" fmla="*/ 81639 h 82296"/>
                  <a:gd name="connsiteX2" fmla="*/ -2409 w 75198"/>
                  <a:gd name="connsiteY2" fmla="*/ 81639 h 82296"/>
                  <a:gd name="connsiteX3" fmla="*/ -2409 w 75198"/>
                  <a:gd name="connsiteY3" fmla="*/ 1248 h 82296"/>
                  <a:gd name="connsiteX4" fmla="*/ 19974 w 75198"/>
                  <a:gd name="connsiteY4" fmla="*/ 1248 h 82296"/>
                  <a:gd name="connsiteX5" fmla="*/ 19974 w 75198"/>
                  <a:gd name="connsiteY5" fmla="*/ 10202 h 82296"/>
                  <a:gd name="connsiteX6" fmla="*/ 42835 w 75198"/>
                  <a:gd name="connsiteY6" fmla="*/ -180 h 82296"/>
                  <a:gd name="connsiteX7" fmla="*/ 64171 w 75198"/>
                  <a:gd name="connsiteY7" fmla="*/ 9345 h 82296"/>
                  <a:gd name="connsiteX8" fmla="*/ 72742 w 75198"/>
                  <a:gd name="connsiteY8" fmla="*/ 33253 h 82296"/>
                  <a:gd name="connsiteX9" fmla="*/ 72742 w 75198"/>
                  <a:gd name="connsiteY9" fmla="*/ 82116 h 82296"/>
                  <a:gd name="connsiteX10" fmla="*/ 50360 w 75198"/>
                  <a:gd name="connsiteY10" fmla="*/ 82116 h 82296"/>
                  <a:gd name="connsiteX11" fmla="*/ 50360 w 75198"/>
                  <a:gd name="connsiteY11" fmla="*/ 36682 h 82296"/>
                  <a:gd name="connsiteX12" fmla="*/ 36738 w 75198"/>
                  <a:gd name="connsiteY12" fmla="*/ 17632 h 82296"/>
                  <a:gd name="connsiteX13" fmla="*/ 25022 w 75198"/>
                  <a:gd name="connsiteY13" fmla="*/ 22490 h 82296"/>
                  <a:gd name="connsiteX14" fmla="*/ 19974 w 75198"/>
                  <a:gd name="connsiteY14" fmla="*/ 36777 h 8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5198" h="82296">
                    <a:moveTo>
                      <a:pt x="19974" y="36777"/>
                    </a:moveTo>
                    <a:lnTo>
                      <a:pt x="19974" y="81639"/>
                    </a:lnTo>
                    <a:lnTo>
                      <a:pt x="-2409" y="81639"/>
                    </a:lnTo>
                    <a:lnTo>
                      <a:pt x="-2409" y="1248"/>
                    </a:lnTo>
                    <a:lnTo>
                      <a:pt x="19974" y="1248"/>
                    </a:lnTo>
                    <a:lnTo>
                      <a:pt x="19974" y="10202"/>
                    </a:lnTo>
                    <a:cubicBezTo>
                      <a:pt x="25880" y="3735"/>
                      <a:pt x="34070" y="-18"/>
                      <a:pt x="42835" y="-180"/>
                    </a:cubicBezTo>
                    <a:cubicBezTo>
                      <a:pt x="50930" y="-190"/>
                      <a:pt x="58741" y="3277"/>
                      <a:pt x="64171" y="9345"/>
                    </a:cubicBezTo>
                    <a:cubicBezTo>
                      <a:pt x="70075" y="15850"/>
                      <a:pt x="73219" y="24461"/>
                      <a:pt x="72742" y="33253"/>
                    </a:cubicBezTo>
                    <a:lnTo>
                      <a:pt x="72742" y="82116"/>
                    </a:lnTo>
                    <a:lnTo>
                      <a:pt x="50360" y="82116"/>
                    </a:lnTo>
                    <a:lnTo>
                      <a:pt x="50360" y="36682"/>
                    </a:lnTo>
                    <a:cubicBezTo>
                      <a:pt x="50360" y="24299"/>
                      <a:pt x="45788" y="17632"/>
                      <a:pt x="36738" y="17632"/>
                    </a:cubicBezTo>
                    <a:cubicBezTo>
                      <a:pt x="32357" y="17603"/>
                      <a:pt x="28071" y="19355"/>
                      <a:pt x="25022" y="22490"/>
                    </a:cubicBezTo>
                    <a:cubicBezTo>
                      <a:pt x="21404" y="26347"/>
                      <a:pt x="19595" y="31519"/>
                      <a:pt x="19974" y="36777"/>
                    </a:cubicBezTo>
                    <a:close/>
                  </a:path>
                </a:pathLst>
              </a:custGeom>
              <a:solidFill>
                <a:srgbClr val="FFFFFF"/>
              </a:solidFill>
              <a:ln w="9525"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F52D7D55-0D53-4F01-9F24-5FFE89AA100D}"/>
                  </a:ext>
                </a:extLst>
              </p:cNvPr>
              <p:cNvSpPr/>
              <p:nvPr/>
            </p:nvSpPr>
            <p:spPr>
              <a:xfrm>
                <a:off x="8967408" y="-1127437"/>
                <a:ext cx="46874" cy="83715"/>
              </a:xfrm>
              <a:custGeom>
                <a:avLst/>
                <a:gdLst>
                  <a:gd name="connsiteX0" fmla="*/ 29689 w 59149"/>
                  <a:gd name="connsiteY0" fmla="*/ 40015 h 105638"/>
                  <a:gd name="connsiteX1" fmla="*/ 29689 w 59149"/>
                  <a:gd name="connsiteY1" fmla="*/ 76020 h 105638"/>
                  <a:gd name="connsiteX2" fmla="*/ 32070 w 59149"/>
                  <a:gd name="connsiteY2" fmla="*/ 83259 h 105638"/>
                  <a:gd name="connsiteX3" fmla="*/ 37786 w 59149"/>
                  <a:gd name="connsiteY3" fmla="*/ 85926 h 105638"/>
                  <a:gd name="connsiteX4" fmla="*/ 48360 w 59149"/>
                  <a:gd name="connsiteY4" fmla="*/ 80211 h 105638"/>
                  <a:gd name="connsiteX5" fmla="*/ 56741 w 59149"/>
                  <a:gd name="connsiteY5" fmla="*/ 95927 h 105638"/>
                  <a:gd name="connsiteX6" fmla="*/ 34738 w 59149"/>
                  <a:gd name="connsiteY6" fmla="*/ 105452 h 105638"/>
                  <a:gd name="connsiteX7" fmla="*/ 15118 w 59149"/>
                  <a:gd name="connsiteY7" fmla="*/ 97832 h 105638"/>
                  <a:gd name="connsiteX8" fmla="*/ 7116 w 59149"/>
                  <a:gd name="connsiteY8" fmla="*/ 77068 h 105638"/>
                  <a:gd name="connsiteX9" fmla="*/ 7116 w 59149"/>
                  <a:gd name="connsiteY9" fmla="*/ 40015 h 105638"/>
                  <a:gd name="connsiteX10" fmla="*/ -2409 w 59149"/>
                  <a:gd name="connsiteY10" fmla="*/ 40015 h 105638"/>
                  <a:gd name="connsiteX11" fmla="*/ -2409 w 59149"/>
                  <a:gd name="connsiteY11" fmla="*/ 23918 h 105638"/>
                  <a:gd name="connsiteX12" fmla="*/ 7116 w 59149"/>
                  <a:gd name="connsiteY12" fmla="*/ 23918 h 105638"/>
                  <a:gd name="connsiteX13" fmla="*/ 7116 w 59149"/>
                  <a:gd name="connsiteY13" fmla="*/ -180 h 105638"/>
                  <a:gd name="connsiteX14" fmla="*/ 29689 w 59149"/>
                  <a:gd name="connsiteY14" fmla="*/ -180 h 105638"/>
                  <a:gd name="connsiteX15" fmla="*/ 29689 w 59149"/>
                  <a:gd name="connsiteY15" fmla="*/ 23918 h 105638"/>
                  <a:gd name="connsiteX16" fmla="*/ 48739 w 59149"/>
                  <a:gd name="connsiteY16" fmla="*/ 23918 h 105638"/>
                  <a:gd name="connsiteX17" fmla="*/ 48739 w 59149"/>
                  <a:gd name="connsiteY17" fmla="*/ 40015 h 10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9149" h="105638">
                    <a:moveTo>
                      <a:pt x="29689" y="40015"/>
                    </a:moveTo>
                    <a:lnTo>
                      <a:pt x="29689" y="76020"/>
                    </a:lnTo>
                    <a:cubicBezTo>
                      <a:pt x="29501" y="78649"/>
                      <a:pt x="30357" y="81230"/>
                      <a:pt x="32070" y="83259"/>
                    </a:cubicBezTo>
                    <a:cubicBezTo>
                      <a:pt x="33501" y="84954"/>
                      <a:pt x="35596" y="85926"/>
                      <a:pt x="37786" y="85926"/>
                    </a:cubicBezTo>
                    <a:cubicBezTo>
                      <a:pt x="42072" y="85907"/>
                      <a:pt x="45979" y="83764"/>
                      <a:pt x="48360" y="80211"/>
                    </a:cubicBezTo>
                    <a:lnTo>
                      <a:pt x="56741" y="95927"/>
                    </a:lnTo>
                    <a:cubicBezTo>
                      <a:pt x="50932" y="101814"/>
                      <a:pt x="43026" y="105223"/>
                      <a:pt x="34738" y="105452"/>
                    </a:cubicBezTo>
                    <a:cubicBezTo>
                      <a:pt x="27403" y="105614"/>
                      <a:pt x="20355" y="102871"/>
                      <a:pt x="15118" y="97832"/>
                    </a:cubicBezTo>
                    <a:cubicBezTo>
                      <a:pt x="9593" y="92365"/>
                      <a:pt x="6735" y="84811"/>
                      <a:pt x="7116" y="77068"/>
                    </a:cubicBezTo>
                    <a:lnTo>
                      <a:pt x="7116" y="40015"/>
                    </a:lnTo>
                    <a:lnTo>
                      <a:pt x="-2409" y="40015"/>
                    </a:lnTo>
                    <a:lnTo>
                      <a:pt x="-2409" y="23918"/>
                    </a:lnTo>
                    <a:lnTo>
                      <a:pt x="7116" y="23918"/>
                    </a:lnTo>
                    <a:lnTo>
                      <a:pt x="7116" y="-180"/>
                    </a:lnTo>
                    <a:lnTo>
                      <a:pt x="29689" y="-180"/>
                    </a:lnTo>
                    <a:lnTo>
                      <a:pt x="29689" y="23918"/>
                    </a:lnTo>
                    <a:lnTo>
                      <a:pt x="48739" y="23918"/>
                    </a:lnTo>
                    <a:lnTo>
                      <a:pt x="48739" y="40015"/>
                    </a:lnTo>
                    <a:close/>
                  </a:path>
                </a:pathLst>
              </a:custGeom>
              <a:solidFill>
                <a:srgbClr val="FFFFFF"/>
              </a:solidFill>
              <a:ln w="9525"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19CF09CD-C5C9-4003-AF78-80B5B7455645}"/>
                  </a:ext>
                </a:extLst>
              </p:cNvPr>
              <p:cNvSpPr/>
              <p:nvPr/>
            </p:nvSpPr>
            <p:spPr>
              <a:xfrm>
                <a:off x="9018284" y="-1109724"/>
                <a:ext cx="53488" cy="66017"/>
              </a:xfrm>
              <a:custGeom>
                <a:avLst/>
                <a:gdLst>
                  <a:gd name="connsiteX0" fmla="*/ 65029 w 67496"/>
                  <a:gd name="connsiteY0" fmla="*/ 56906 h 83305"/>
                  <a:gd name="connsiteX1" fmla="*/ 56264 w 67496"/>
                  <a:gd name="connsiteY1" fmla="*/ 75956 h 83305"/>
                  <a:gd name="connsiteX2" fmla="*/ 34073 w 67496"/>
                  <a:gd name="connsiteY2" fmla="*/ 83100 h 83305"/>
                  <a:gd name="connsiteX3" fmla="*/ 15023 w 67496"/>
                  <a:gd name="connsiteY3" fmla="*/ 79862 h 83305"/>
                  <a:gd name="connsiteX4" fmla="*/ -2409 w 67496"/>
                  <a:gd name="connsiteY4" fmla="*/ 70337 h 83305"/>
                  <a:gd name="connsiteX5" fmla="*/ 7116 w 67496"/>
                  <a:gd name="connsiteY5" fmla="*/ 56240 h 83305"/>
                  <a:gd name="connsiteX6" fmla="*/ 33882 w 67496"/>
                  <a:gd name="connsiteY6" fmla="*/ 65765 h 83305"/>
                  <a:gd name="connsiteX7" fmla="*/ 40740 w 67496"/>
                  <a:gd name="connsiteY7" fmla="*/ 64050 h 83305"/>
                  <a:gd name="connsiteX8" fmla="*/ 43312 w 67496"/>
                  <a:gd name="connsiteY8" fmla="*/ 59478 h 83305"/>
                  <a:gd name="connsiteX9" fmla="*/ 39786 w 67496"/>
                  <a:gd name="connsiteY9" fmla="*/ 54239 h 83305"/>
                  <a:gd name="connsiteX10" fmla="*/ 29596 w 67496"/>
                  <a:gd name="connsiteY10" fmla="*/ 49762 h 83305"/>
                  <a:gd name="connsiteX11" fmla="*/ 19499 w 67496"/>
                  <a:gd name="connsiteY11" fmla="*/ 46238 h 83305"/>
                  <a:gd name="connsiteX12" fmla="*/ 11497 w 67496"/>
                  <a:gd name="connsiteY12" fmla="*/ 41857 h 83305"/>
                  <a:gd name="connsiteX13" fmla="*/ 1972 w 67496"/>
                  <a:gd name="connsiteY13" fmla="*/ 25093 h 83305"/>
                  <a:gd name="connsiteX14" fmla="*/ 10925 w 67496"/>
                  <a:gd name="connsiteY14" fmla="*/ 6900 h 83305"/>
                  <a:gd name="connsiteX15" fmla="*/ 34073 w 67496"/>
                  <a:gd name="connsiteY15" fmla="*/ -149 h 83305"/>
                  <a:gd name="connsiteX16" fmla="*/ 62648 w 67496"/>
                  <a:gd name="connsiteY16" fmla="*/ 9376 h 83305"/>
                  <a:gd name="connsiteX17" fmla="*/ 54264 w 67496"/>
                  <a:gd name="connsiteY17" fmla="*/ 24331 h 83305"/>
                  <a:gd name="connsiteX18" fmla="*/ 33501 w 67496"/>
                  <a:gd name="connsiteY18" fmla="*/ 17092 h 83305"/>
                  <a:gd name="connsiteX19" fmla="*/ 23118 w 67496"/>
                  <a:gd name="connsiteY19" fmla="*/ 22807 h 83305"/>
                  <a:gd name="connsiteX20" fmla="*/ 26357 w 67496"/>
                  <a:gd name="connsiteY20" fmla="*/ 27759 h 83305"/>
                  <a:gd name="connsiteX21" fmla="*/ 37310 w 67496"/>
                  <a:gd name="connsiteY21" fmla="*/ 31950 h 83305"/>
                  <a:gd name="connsiteX22" fmla="*/ 48074 w 67496"/>
                  <a:gd name="connsiteY22" fmla="*/ 35570 h 83305"/>
                  <a:gd name="connsiteX23" fmla="*/ 55790 w 67496"/>
                  <a:gd name="connsiteY23" fmla="*/ 39571 h 83305"/>
                  <a:gd name="connsiteX24" fmla="*/ 65029 w 67496"/>
                  <a:gd name="connsiteY24" fmla="*/ 56906 h 83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7496" h="83305">
                    <a:moveTo>
                      <a:pt x="65029" y="56906"/>
                    </a:moveTo>
                    <a:cubicBezTo>
                      <a:pt x="65315" y="64279"/>
                      <a:pt x="61980" y="71336"/>
                      <a:pt x="56264" y="75956"/>
                    </a:cubicBezTo>
                    <a:cubicBezTo>
                      <a:pt x="49979" y="80881"/>
                      <a:pt x="42072" y="83414"/>
                      <a:pt x="34073" y="83100"/>
                    </a:cubicBezTo>
                    <a:cubicBezTo>
                      <a:pt x="27594" y="83090"/>
                      <a:pt x="21118" y="81995"/>
                      <a:pt x="15023" y="79862"/>
                    </a:cubicBezTo>
                    <a:cubicBezTo>
                      <a:pt x="8639" y="77804"/>
                      <a:pt x="2735" y="74575"/>
                      <a:pt x="-2409" y="70337"/>
                    </a:cubicBezTo>
                    <a:lnTo>
                      <a:pt x="7116" y="56240"/>
                    </a:lnTo>
                    <a:cubicBezTo>
                      <a:pt x="14737" y="62354"/>
                      <a:pt x="24166" y="65707"/>
                      <a:pt x="33882" y="65765"/>
                    </a:cubicBezTo>
                    <a:cubicBezTo>
                      <a:pt x="36263" y="65879"/>
                      <a:pt x="38645" y="65288"/>
                      <a:pt x="40740" y="64050"/>
                    </a:cubicBezTo>
                    <a:cubicBezTo>
                      <a:pt x="42358" y="63097"/>
                      <a:pt x="43312" y="61355"/>
                      <a:pt x="43312" y="59478"/>
                    </a:cubicBezTo>
                    <a:cubicBezTo>
                      <a:pt x="43026" y="57259"/>
                      <a:pt x="41786" y="55306"/>
                      <a:pt x="39786" y="54239"/>
                    </a:cubicBezTo>
                    <a:cubicBezTo>
                      <a:pt x="36549" y="52325"/>
                      <a:pt x="33215" y="50820"/>
                      <a:pt x="29596" y="49762"/>
                    </a:cubicBezTo>
                    <a:cubicBezTo>
                      <a:pt x="25213" y="48429"/>
                      <a:pt x="21785" y="47191"/>
                      <a:pt x="19499" y="46238"/>
                    </a:cubicBezTo>
                    <a:cubicBezTo>
                      <a:pt x="16737" y="44990"/>
                      <a:pt x="14069" y="43524"/>
                      <a:pt x="11497" y="41857"/>
                    </a:cubicBezTo>
                    <a:cubicBezTo>
                      <a:pt x="5402" y="38513"/>
                      <a:pt x="1686" y="32027"/>
                      <a:pt x="1972" y="25093"/>
                    </a:cubicBezTo>
                    <a:cubicBezTo>
                      <a:pt x="1782" y="17930"/>
                      <a:pt x="5116" y="11148"/>
                      <a:pt x="10925" y="6900"/>
                    </a:cubicBezTo>
                    <a:cubicBezTo>
                      <a:pt x="17595" y="1995"/>
                      <a:pt x="25785" y="-492"/>
                      <a:pt x="34073" y="-149"/>
                    </a:cubicBezTo>
                    <a:cubicBezTo>
                      <a:pt x="44358" y="33"/>
                      <a:pt x="54360" y="3357"/>
                      <a:pt x="62648" y="9376"/>
                    </a:cubicBezTo>
                    <a:lnTo>
                      <a:pt x="54264" y="24331"/>
                    </a:lnTo>
                    <a:cubicBezTo>
                      <a:pt x="48265" y="19863"/>
                      <a:pt x="41026" y="17339"/>
                      <a:pt x="33501" y="17092"/>
                    </a:cubicBezTo>
                    <a:cubicBezTo>
                      <a:pt x="26548" y="17092"/>
                      <a:pt x="23118" y="18997"/>
                      <a:pt x="23118" y="22807"/>
                    </a:cubicBezTo>
                    <a:cubicBezTo>
                      <a:pt x="23118" y="24950"/>
                      <a:pt x="24452" y="26874"/>
                      <a:pt x="26357" y="27759"/>
                    </a:cubicBezTo>
                    <a:cubicBezTo>
                      <a:pt x="29880" y="29445"/>
                      <a:pt x="33596" y="30855"/>
                      <a:pt x="37310" y="31950"/>
                    </a:cubicBezTo>
                    <a:cubicBezTo>
                      <a:pt x="42358" y="33475"/>
                      <a:pt x="45979" y="34713"/>
                      <a:pt x="48074" y="35570"/>
                    </a:cubicBezTo>
                    <a:cubicBezTo>
                      <a:pt x="50741" y="36675"/>
                      <a:pt x="53313" y="38018"/>
                      <a:pt x="55790" y="39571"/>
                    </a:cubicBezTo>
                    <a:cubicBezTo>
                      <a:pt x="61980" y="43047"/>
                      <a:pt x="65599" y="49820"/>
                      <a:pt x="65029" y="56906"/>
                    </a:cubicBezTo>
                    <a:close/>
                  </a:path>
                </a:pathLst>
              </a:custGeom>
              <a:solidFill>
                <a:srgbClr val="FFFFFF"/>
              </a:solidFill>
              <a:ln w="9525"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C7625791-6779-4E4C-AB41-C534B529B986}"/>
                  </a:ext>
                </a:extLst>
              </p:cNvPr>
              <p:cNvSpPr/>
              <p:nvPr/>
            </p:nvSpPr>
            <p:spPr>
              <a:xfrm>
                <a:off x="9118374" y="-1127673"/>
                <a:ext cx="66057" cy="83173"/>
              </a:xfrm>
              <a:custGeom>
                <a:avLst/>
                <a:gdLst>
                  <a:gd name="connsiteX0" fmla="*/ 43312 w 83356"/>
                  <a:gd name="connsiteY0" fmla="*/ 104607 h 104954"/>
                  <a:gd name="connsiteX1" fmla="*/ -2409 w 83356"/>
                  <a:gd name="connsiteY1" fmla="*/ 104607 h 104954"/>
                  <a:gd name="connsiteX2" fmla="*/ -2409 w 83356"/>
                  <a:gd name="connsiteY2" fmla="*/ -168 h 104954"/>
                  <a:gd name="connsiteX3" fmla="*/ 38263 w 83356"/>
                  <a:gd name="connsiteY3" fmla="*/ -168 h 104954"/>
                  <a:gd name="connsiteX4" fmla="*/ 56550 w 83356"/>
                  <a:gd name="connsiteY4" fmla="*/ 2404 h 104954"/>
                  <a:gd name="connsiteX5" fmla="*/ 75124 w 83356"/>
                  <a:gd name="connsiteY5" fmla="*/ 27454 h 104954"/>
                  <a:gd name="connsiteX6" fmla="*/ 67220 w 83356"/>
                  <a:gd name="connsiteY6" fmla="*/ 45742 h 104954"/>
                  <a:gd name="connsiteX7" fmla="*/ 63503 w 83356"/>
                  <a:gd name="connsiteY7" fmla="*/ 48314 h 104954"/>
                  <a:gd name="connsiteX8" fmla="*/ 59790 w 83356"/>
                  <a:gd name="connsiteY8" fmla="*/ 50029 h 104954"/>
                  <a:gd name="connsiteX9" fmla="*/ 75219 w 83356"/>
                  <a:gd name="connsiteY9" fmla="*/ 58791 h 104954"/>
                  <a:gd name="connsiteX10" fmla="*/ 80935 w 83356"/>
                  <a:gd name="connsiteY10" fmla="*/ 75270 h 104954"/>
                  <a:gd name="connsiteX11" fmla="*/ 73505 w 83356"/>
                  <a:gd name="connsiteY11" fmla="*/ 94320 h 104954"/>
                  <a:gd name="connsiteX12" fmla="*/ 43312 w 83356"/>
                  <a:gd name="connsiteY12" fmla="*/ 104607 h 104954"/>
                  <a:gd name="connsiteX13" fmla="*/ 20927 w 83356"/>
                  <a:gd name="connsiteY13" fmla="*/ 42409 h 104954"/>
                  <a:gd name="connsiteX14" fmla="*/ 31975 w 83356"/>
                  <a:gd name="connsiteY14" fmla="*/ 42409 h 104954"/>
                  <a:gd name="connsiteX15" fmla="*/ 46358 w 83356"/>
                  <a:gd name="connsiteY15" fmla="*/ 40313 h 104954"/>
                  <a:gd name="connsiteX16" fmla="*/ 51120 w 83356"/>
                  <a:gd name="connsiteY16" fmla="*/ 30788 h 104954"/>
                  <a:gd name="connsiteX17" fmla="*/ 46739 w 83356"/>
                  <a:gd name="connsiteY17" fmla="*/ 21263 h 104954"/>
                  <a:gd name="connsiteX18" fmla="*/ 32070 w 83356"/>
                  <a:gd name="connsiteY18" fmla="*/ 18977 h 104954"/>
                  <a:gd name="connsiteX19" fmla="*/ 20927 w 83356"/>
                  <a:gd name="connsiteY19" fmla="*/ 18977 h 104954"/>
                  <a:gd name="connsiteX20" fmla="*/ 20927 w 83356"/>
                  <a:gd name="connsiteY20" fmla="*/ 84890 h 104954"/>
                  <a:gd name="connsiteX21" fmla="*/ 36928 w 83356"/>
                  <a:gd name="connsiteY21" fmla="*/ 84890 h 104954"/>
                  <a:gd name="connsiteX22" fmla="*/ 52169 w 83356"/>
                  <a:gd name="connsiteY22" fmla="*/ 82223 h 104954"/>
                  <a:gd name="connsiteX23" fmla="*/ 57218 w 83356"/>
                  <a:gd name="connsiteY23" fmla="*/ 72698 h 104954"/>
                  <a:gd name="connsiteX24" fmla="*/ 51883 w 83356"/>
                  <a:gd name="connsiteY24" fmla="*/ 63173 h 104954"/>
                  <a:gd name="connsiteX25" fmla="*/ 34928 w 83356"/>
                  <a:gd name="connsiteY25" fmla="*/ 60887 h 104954"/>
                  <a:gd name="connsiteX26" fmla="*/ 21213 w 83356"/>
                  <a:gd name="connsiteY26" fmla="*/ 60887 h 104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3356" h="104954">
                    <a:moveTo>
                      <a:pt x="43312" y="104607"/>
                    </a:moveTo>
                    <a:lnTo>
                      <a:pt x="-2409" y="104607"/>
                    </a:lnTo>
                    <a:lnTo>
                      <a:pt x="-2409" y="-168"/>
                    </a:lnTo>
                    <a:lnTo>
                      <a:pt x="38263" y="-168"/>
                    </a:lnTo>
                    <a:cubicBezTo>
                      <a:pt x="44453" y="-292"/>
                      <a:pt x="50646" y="575"/>
                      <a:pt x="56550" y="2404"/>
                    </a:cubicBezTo>
                    <a:cubicBezTo>
                      <a:pt x="67789" y="5471"/>
                      <a:pt x="75410" y="15824"/>
                      <a:pt x="75124" y="27454"/>
                    </a:cubicBezTo>
                    <a:cubicBezTo>
                      <a:pt x="75600" y="34474"/>
                      <a:pt x="72647" y="41294"/>
                      <a:pt x="67220" y="45742"/>
                    </a:cubicBezTo>
                    <a:lnTo>
                      <a:pt x="63503" y="48314"/>
                    </a:lnTo>
                    <a:lnTo>
                      <a:pt x="59790" y="50029"/>
                    </a:lnTo>
                    <a:cubicBezTo>
                      <a:pt x="65789" y="51143"/>
                      <a:pt x="71219" y="54220"/>
                      <a:pt x="75219" y="58791"/>
                    </a:cubicBezTo>
                    <a:cubicBezTo>
                      <a:pt x="79126" y="63382"/>
                      <a:pt x="81126" y="69259"/>
                      <a:pt x="80935" y="75270"/>
                    </a:cubicBezTo>
                    <a:cubicBezTo>
                      <a:pt x="80935" y="82318"/>
                      <a:pt x="78268" y="89100"/>
                      <a:pt x="73505" y="94320"/>
                    </a:cubicBezTo>
                    <a:cubicBezTo>
                      <a:pt x="65408" y="101892"/>
                      <a:pt x="54360" y="105636"/>
                      <a:pt x="43312" y="104607"/>
                    </a:cubicBezTo>
                    <a:close/>
                    <a:moveTo>
                      <a:pt x="20927" y="42409"/>
                    </a:moveTo>
                    <a:lnTo>
                      <a:pt x="31975" y="42409"/>
                    </a:lnTo>
                    <a:cubicBezTo>
                      <a:pt x="36833" y="42676"/>
                      <a:pt x="41786" y="41970"/>
                      <a:pt x="46358" y="40313"/>
                    </a:cubicBezTo>
                    <a:cubicBezTo>
                      <a:pt x="49883" y="38551"/>
                      <a:pt x="51788" y="34674"/>
                      <a:pt x="51120" y="30788"/>
                    </a:cubicBezTo>
                    <a:cubicBezTo>
                      <a:pt x="51693" y="27026"/>
                      <a:pt x="49979" y="23273"/>
                      <a:pt x="46739" y="21263"/>
                    </a:cubicBezTo>
                    <a:cubicBezTo>
                      <a:pt x="42072" y="19415"/>
                      <a:pt x="37024" y="18634"/>
                      <a:pt x="32070" y="18977"/>
                    </a:cubicBezTo>
                    <a:lnTo>
                      <a:pt x="20927" y="18977"/>
                    </a:lnTo>
                    <a:close/>
                    <a:moveTo>
                      <a:pt x="20927" y="84890"/>
                    </a:moveTo>
                    <a:lnTo>
                      <a:pt x="36928" y="84890"/>
                    </a:lnTo>
                    <a:cubicBezTo>
                      <a:pt x="42168" y="85138"/>
                      <a:pt x="47311" y="84224"/>
                      <a:pt x="52169" y="82223"/>
                    </a:cubicBezTo>
                    <a:cubicBezTo>
                      <a:pt x="55695" y="80394"/>
                      <a:pt x="57695" y="76613"/>
                      <a:pt x="57218" y="72698"/>
                    </a:cubicBezTo>
                    <a:cubicBezTo>
                      <a:pt x="57599" y="68716"/>
                      <a:pt x="55504" y="64916"/>
                      <a:pt x="51883" y="63173"/>
                    </a:cubicBezTo>
                    <a:cubicBezTo>
                      <a:pt x="46453" y="61354"/>
                      <a:pt x="40644" y="60583"/>
                      <a:pt x="34928" y="60887"/>
                    </a:cubicBezTo>
                    <a:lnTo>
                      <a:pt x="21213" y="60887"/>
                    </a:lnTo>
                    <a:close/>
                  </a:path>
                </a:pathLst>
              </a:custGeom>
              <a:solidFill>
                <a:srgbClr val="FFFFFF"/>
              </a:solidFill>
              <a:ln w="9525"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0C163D83-27E9-4E43-8CB7-ACB1DB1D0092}"/>
                  </a:ext>
                </a:extLst>
              </p:cNvPr>
              <p:cNvSpPr/>
              <p:nvPr/>
            </p:nvSpPr>
            <p:spPr>
              <a:xfrm>
                <a:off x="9194554" y="-1109476"/>
                <a:ext cx="67323" cy="65739"/>
              </a:xfrm>
              <a:custGeom>
                <a:avLst/>
                <a:gdLst>
                  <a:gd name="connsiteX0" fmla="*/ 82531 w 84953"/>
                  <a:gd name="connsiteY0" fmla="*/ 41449 h 82955"/>
                  <a:gd name="connsiteX1" fmla="*/ 70434 w 84953"/>
                  <a:gd name="connsiteY1" fmla="*/ 70881 h 82955"/>
                  <a:gd name="connsiteX2" fmla="*/ 9664 w 84953"/>
                  <a:gd name="connsiteY2" fmla="*/ 70881 h 82955"/>
                  <a:gd name="connsiteX3" fmla="*/ 9664 w 84953"/>
                  <a:gd name="connsiteY3" fmla="*/ 11922 h 82955"/>
                  <a:gd name="connsiteX4" fmla="*/ 70434 w 84953"/>
                  <a:gd name="connsiteY4" fmla="*/ 11922 h 82955"/>
                  <a:gd name="connsiteX5" fmla="*/ 82531 w 84953"/>
                  <a:gd name="connsiteY5" fmla="*/ 41449 h 82955"/>
                  <a:gd name="connsiteX6" fmla="*/ 20142 w 84953"/>
                  <a:gd name="connsiteY6" fmla="*/ 41449 h 82955"/>
                  <a:gd name="connsiteX7" fmla="*/ 25667 w 84953"/>
                  <a:gd name="connsiteY7" fmla="*/ 57451 h 82955"/>
                  <a:gd name="connsiteX8" fmla="*/ 53670 w 84953"/>
                  <a:gd name="connsiteY8" fmla="*/ 58013 h 82955"/>
                  <a:gd name="connsiteX9" fmla="*/ 54242 w 84953"/>
                  <a:gd name="connsiteY9" fmla="*/ 57451 h 82955"/>
                  <a:gd name="connsiteX10" fmla="*/ 59861 w 84953"/>
                  <a:gd name="connsiteY10" fmla="*/ 41449 h 82955"/>
                  <a:gd name="connsiteX11" fmla="*/ 54242 w 84953"/>
                  <a:gd name="connsiteY11" fmla="*/ 25256 h 82955"/>
                  <a:gd name="connsiteX12" fmla="*/ 26523 w 84953"/>
                  <a:gd name="connsiteY12" fmla="*/ 24418 h 82955"/>
                  <a:gd name="connsiteX13" fmla="*/ 25667 w 84953"/>
                  <a:gd name="connsiteY13" fmla="*/ 25256 h 82955"/>
                  <a:gd name="connsiteX14" fmla="*/ 20142 w 84953"/>
                  <a:gd name="connsiteY14" fmla="*/ 41449 h 8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4953" h="82955">
                    <a:moveTo>
                      <a:pt x="82531" y="41449"/>
                    </a:moveTo>
                    <a:cubicBezTo>
                      <a:pt x="82817" y="52517"/>
                      <a:pt x="78436" y="63185"/>
                      <a:pt x="70434" y="70881"/>
                    </a:cubicBezTo>
                    <a:cubicBezTo>
                      <a:pt x="53289" y="86740"/>
                      <a:pt x="26809" y="86740"/>
                      <a:pt x="9664" y="70881"/>
                    </a:cubicBezTo>
                    <a:cubicBezTo>
                      <a:pt x="-6433" y="54527"/>
                      <a:pt x="-6433" y="28276"/>
                      <a:pt x="9664" y="11922"/>
                    </a:cubicBezTo>
                    <a:cubicBezTo>
                      <a:pt x="26714" y="-4214"/>
                      <a:pt x="53384" y="-4214"/>
                      <a:pt x="70434" y="11922"/>
                    </a:cubicBezTo>
                    <a:cubicBezTo>
                      <a:pt x="78436" y="19646"/>
                      <a:pt x="82817" y="30353"/>
                      <a:pt x="82531" y="41449"/>
                    </a:cubicBezTo>
                    <a:close/>
                    <a:moveTo>
                      <a:pt x="20142" y="41449"/>
                    </a:moveTo>
                    <a:cubicBezTo>
                      <a:pt x="19856" y="47297"/>
                      <a:pt x="21856" y="53022"/>
                      <a:pt x="25667" y="57451"/>
                    </a:cubicBezTo>
                    <a:cubicBezTo>
                      <a:pt x="33288" y="65338"/>
                      <a:pt x="45764" y="65595"/>
                      <a:pt x="53670" y="58013"/>
                    </a:cubicBezTo>
                    <a:cubicBezTo>
                      <a:pt x="53861" y="57832"/>
                      <a:pt x="54052" y="57642"/>
                      <a:pt x="54242" y="57451"/>
                    </a:cubicBezTo>
                    <a:cubicBezTo>
                      <a:pt x="58051" y="53031"/>
                      <a:pt x="60147" y="47307"/>
                      <a:pt x="59861" y="41449"/>
                    </a:cubicBezTo>
                    <a:cubicBezTo>
                      <a:pt x="60051" y="35534"/>
                      <a:pt x="58051" y="29762"/>
                      <a:pt x="54242" y="25256"/>
                    </a:cubicBezTo>
                    <a:cubicBezTo>
                      <a:pt x="46813" y="17370"/>
                      <a:pt x="34430" y="16989"/>
                      <a:pt x="26523" y="24418"/>
                    </a:cubicBezTo>
                    <a:cubicBezTo>
                      <a:pt x="26239" y="24685"/>
                      <a:pt x="25953" y="24971"/>
                      <a:pt x="25667" y="25256"/>
                    </a:cubicBezTo>
                    <a:cubicBezTo>
                      <a:pt x="21856" y="29771"/>
                      <a:pt x="19856" y="35553"/>
                      <a:pt x="20142" y="41449"/>
                    </a:cubicBezTo>
                    <a:close/>
                  </a:path>
                </a:pathLst>
              </a:custGeom>
              <a:solidFill>
                <a:srgbClr val="FFFFFF"/>
              </a:solidFill>
              <a:ln w="9525"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9656818B-20B6-4BE3-A6BF-F478574E6A06}"/>
                  </a:ext>
                </a:extLst>
              </p:cNvPr>
              <p:cNvSpPr/>
              <p:nvPr/>
            </p:nvSpPr>
            <p:spPr>
              <a:xfrm>
                <a:off x="9274849" y="-1109623"/>
                <a:ext cx="36834" cy="65368"/>
              </a:xfrm>
              <a:custGeom>
                <a:avLst/>
                <a:gdLst>
                  <a:gd name="connsiteX0" fmla="*/ 40072 w 46480"/>
                  <a:gd name="connsiteY0" fmla="*/ 21347 h 82486"/>
                  <a:gd name="connsiteX1" fmla="*/ 25213 w 46480"/>
                  <a:gd name="connsiteY1" fmla="*/ 28395 h 82486"/>
                  <a:gd name="connsiteX2" fmla="*/ 20260 w 46480"/>
                  <a:gd name="connsiteY2" fmla="*/ 47445 h 82486"/>
                  <a:gd name="connsiteX3" fmla="*/ 20260 w 46480"/>
                  <a:gd name="connsiteY3" fmla="*/ 82307 h 82486"/>
                  <a:gd name="connsiteX4" fmla="*/ -2409 w 46480"/>
                  <a:gd name="connsiteY4" fmla="*/ 82307 h 82486"/>
                  <a:gd name="connsiteX5" fmla="*/ -2409 w 46480"/>
                  <a:gd name="connsiteY5" fmla="*/ 1916 h 82486"/>
                  <a:gd name="connsiteX6" fmla="*/ 20071 w 46480"/>
                  <a:gd name="connsiteY6" fmla="*/ 1916 h 82486"/>
                  <a:gd name="connsiteX7" fmla="*/ 20071 w 46480"/>
                  <a:gd name="connsiteY7" fmla="*/ 11822 h 82486"/>
                  <a:gd name="connsiteX8" fmla="*/ 30929 w 46480"/>
                  <a:gd name="connsiteY8" fmla="*/ 3440 h 82486"/>
                  <a:gd name="connsiteX9" fmla="*/ 44072 w 46480"/>
                  <a:gd name="connsiteY9" fmla="*/ -180 h 82486"/>
                  <a:gd name="connsiteX10" fmla="*/ 44072 w 46480"/>
                  <a:gd name="connsiteY10" fmla="*/ 20966 h 8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480" h="82486">
                    <a:moveTo>
                      <a:pt x="40072" y="21347"/>
                    </a:moveTo>
                    <a:cubicBezTo>
                      <a:pt x="34263" y="20956"/>
                      <a:pt x="28643" y="23623"/>
                      <a:pt x="25213" y="28395"/>
                    </a:cubicBezTo>
                    <a:cubicBezTo>
                      <a:pt x="21594" y="34072"/>
                      <a:pt x="19881" y="40730"/>
                      <a:pt x="20260" y="47445"/>
                    </a:cubicBezTo>
                    <a:lnTo>
                      <a:pt x="20260" y="82307"/>
                    </a:lnTo>
                    <a:lnTo>
                      <a:pt x="-2409" y="82307"/>
                    </a:lnTo>
                    <a:lnTo>
                      <a:pt x="-2409" y="1916"/>
                    </a:lnTo>
                    <a:lnTo>
                      <a:pt x="20071" y="1916"/>
                    </a:lnTo>
                    <a:lnTo>
                      <a:pt x="20071" y="11822"/>
                    </a:lnTo>
                    <a:cubicBezTo>
                      <a:pt x="23118" y="8354"/>
                      <a:pt x="26834" y="5506"/>
                      <a:pt x="30929" y="3440"/>
                    </a:cubicBezTo>
                    <a:cubicBezTo>
                      <a:pt x="35024" y="1249"/>
                      <a:pt x="39500" y="11"/>
                      <a:pt x="44072" y="-180"/>
                    </a:cubicBezTo>
                    <a:lnTo>
                      <a:pt x="44072" y="20966"/>
                    </a:lnTo>
                    <a:close/>
                  </a:path>
                </a:pathLst>
              </a:custGeom>
              <a:solidFill>
                <a:srgbClr val="FFFFFF"/>
              </a:solidFill>
              <a:ln w="9525"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063F366D-BADC-411C-B64D-5394C3852E36}"/>
                  </a:ext>
                </a:extLst>
              </p:cNvPr>
              <p:cNvSpPr/>
              <p:nvPr/>
            </p:nvSpPr>
            <p:spPr>
              <a:xfrm>
                <a:off x="9323308" y="-1109472"/>
                <a:ext cx="59657" cy="65217"/>
              </a:xfrm>
              <a:custGeom>
                <a:avLst/>
                <a:gdLst>
                  <a:gd name="connsiteX0" fmla="*/ 20071 w 75280"/>
                  <a:gd name="connsiteY0" fmla="*/ 36777 h 82296"/>
                  <a:gd name="connsiteX1" fmla="*/ 20071 w 75280"/>
                  <a:gd name="connsiteY1" fmla="*/ 81639 h 82296"/>
                  <a:gd name="connsiteX2" fmla="*/ -2409 w 75280"/>
                  <a:gd name="connsiteY2" fmla="*/ 81639 h 82296"/>
                  <a:gd name="connsiteX3" fmla="*/ -2409 w 75280"/>
                  <a:gd name="connsiteY3" fmla="*/ 1248 h 82296"/>
                  <a:gd name="connsiteX4" fmla="*/ 20071 w 75280"/>
                  <a:gd name="connsiteY4" fmla="*/ 1248 h 82296"/>
                  <a:gd name="connsiteX5" fmla="*/ 20071 w 75280"/>
                  <a:gd name="connsiteY5" fmla="*/ 10202 h 82296"/>
                  <a:gd name="connsiteX6" fmla="*/ 42930 w 75280"/>
                  <a:gd name="connsiteY6" fmla="*/ -180 h 82296"/>
                  <a:gd name="connsiteX7" fmla="*/ 64171 w 75280"/>
                  <a:gd name="connsiteY7" fmla="*/ 9345 h 82296"/>
                  <a:gd name="connsiteX8" fmla="*/ 72840 w 75280"/>
                  <a:gd name="connsiteY8" fmla="*/ 33253 h 82296"/>
                  <a:gd name="connsiteX9" fmla="*/ 72840 w 75280"/>
                  <a:gd name="connsiteY9" fmla="*/ 82116 h 82296"/>
                  <a:gd name="connsiteX10" fmla="*/ 50741 w 75280"/>
                  <a:gd name="connsiteY10" fmla="*/ 82116 h 82296"/>
                  <a:gd name="connsiteX11" fmla="*/ 50741 w 75280"/>
                  <a:gd name="connsiteY11" fmla="*/ 36682 h 82296"/>
                  <a:gd name="connsiteX12" fmla="*/ 37217 w 75280"/>
                  <a:gd name="connsiteY12" fmla="*/ 17632 h 82296"/>
                  <a:gd name="connsiteX13" fmla="*/ 25406 w 75280"/>
                  <a:gd name="connsiteY13" fmla="*/ 22490 h 82296"/>
                  <a:gd name="connsiteX14" fmla="*/ 20071 w 75280"/>
                  <a:gd name="connsiteY14" fmla="*/ 36777 h 8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5280" h="82296">
                    <a:moveTo>
                      <a:pt x="20071" y="36777"/>
                    </a:moveTo>
                    <a:lnTo>
                      <a:pt x="20071" y="81639"/>
                    </a:lnTo>
                    <a:lnTo>
                      <a:pt x="-2409" y="81639"/>
                    </a:lnTo>
                    <a:lnTo>
                      <a:pt x="-2409" y="1248"/>
                    </a:lnTo>
                    <a:lnTo>
                      <a:pt x="20071" y="1248"/>
                    </a:lnTo>
                    <a:lnTo>
                      <a:pt x="20071" y="10202"/>
                    </a:lnTo>
                    <a:cubicBezTo>
                      <a:pt x="25880" y="3725"/>
                      <a:pt x="34168" y="-37"/>
                      <a:pt x="42930" y="-180"/>
                    </a:cubicBezTo>
                    <a:cubicBezTo>
                      <a:pt x="51027" y="-161"/>
                      <a:pt x="58743" y="3297"/>
                      <a:pt x="64171" y="9345"/>
                    </a:cubicBezTo>
                    <a:cubicBezTo>
                      <a:pt x="70173" y="15841"/>
                      <a:pt x="73221" y="24442"/>
                      <a:pt x="72840" y="33253"/>
                    </a:cubicBezTo>
                    <a:lnTo>
                      <a:pt x="72840" y="82116"/>
                    </a:lnTo>
                    <a:lnTo>
                      <a:pt x="50741" y="82116"/>
                    </a:lnTo>
                    <a:lnTo>
                      <a:pt x="50741" y="36682"/>
                    </a:lnTo>
                    <a:cubicBezTo>
                      <a:pt x="50741" y="24299"/>
                      <a:pt x="46265" y="17632"/>
                      <a:pt x="37217" y="17632"/>
                    </a:cubicBezTo>
                    <a:cubicBezTo>
                      <a:pt x="32740" y="17575"/>
                      <a:pt x="28547" y="19327"/>
                      <a:pt x="25406" y="22490"/>
                    </a:cubicBezTo>
                    <a:cubicBezTo>
                      <a:pt x="21690" y="26299"/>
                      <a:pt x="19785" y="31481"/>
                      <a:pt x="20071" y="36777"/>
                    </a:cubicBezTo>
                    <a:close/>
                  </a:path>
                </a:pathLst>
              </a:custGeom>
              <a:solidFill>
                <a:srgbClr val="FFFFFF"/>
              </a:solidFill>
              <a:ln w="9525"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6C5FAB5B-56FB-4585-BD1B-EDFCE3D2214A}"/>
                  </a:ext>
                </a:extLst>
              </p:cNvPr>
              <p:cNvSpPr/>
              <p:nvPr/>
            </p:nvSpPr>
            <p:spPr>
              <a:xfrm>
                <a:off x="8605696" y="-1640115"/>
                <a:ext cx="1019996" cy="627939"/>
              </a:xfrm>
              <a:custGeom>
                <a:avLst/>
                <a:gdLst>
                  <a:gd name="connsiteX0" fmla="*/ 0 w 1287113"/>
                  <a:gd name="connsiteY0" fmla="*/ 0 h 792384"/>
                  <a:gd name="connsiteX1" fmla="*/ 1287113 w 1287113"/>
                  <a:gd name="connsiteY1" fmla="*/ 0 h 792384"/>
                  <a:gd name="connsiteX2" fmla="*/ 1287113 w 1287113"/>
                  <a:gd name="connsiteY2" fmla="*/ 792384 h 792384"/>
                  <a:gd name="connsiteX3" fmla="*/ 0 w 1287113"/>
                  <a:gd name="connsiteY3" fmla="*/ 792384 h 792384"/>
                </a:gdLst>
                <a:ahLst/>
                <a:cxnLst>
                  <a:cxn ang="0">
                    <a:pos x="connsiteX0" y="connsiteY0"/>
                  </a:cxn>
                  <a:cxn ang="0">
                    <a:pos x="connsiteX1" y="connsiteY1"/>
                  </a:cxn>
                  <a:cxn ang="0">
                    <a:pos x="connsiteX2" y="connsiteY2"/>
                  </a:cxn>
                  <a:cxn ang="0">
                    <a:pos x="connsiteX3" y="connsiteY3"/>
                  </a:cxn>
                </a:cxnLst>
                <a:rect l="l" t="t" r="r" b="b"/>
                <a:pathLst>
                  <a:path w="1287113" h="792384">
                    <a:moveTo>
                      <a:pt x="0" y="0"/>
                    </a:moveTo>
                    <a:lnTo>
                      <a:pt x="1287113" y="0"/>
                    </a:lnTo>
                    <a:lnTo>
                      <a:pt x="1287113" y="792384"/>
                    </a:lnTo>
                    <a:lnTo>
                      <a:pt x="0" y="792384"/>
                    </a:lnTo>
                    <a:close/>
                  </a:path>
                </a:pathLst>
              </a:custGeom>
              <a:noFill/>
              <a:ln w="10382" cap="flat">
                <a:solidFill>
                  <a:srgbClr val="336933"/>
                </a:solidFill>
                <a:prstDash val="solid"/>
                <a:miter/>
              </a:ln>
            </p:spPr>
            <p:txBody>
              <a:bodyPr rtlCol="0" anchor="ctr"/>
              <a:lstStyle/>
              <a:p>
                <a:endParaRPr lang="en-US"/>
              </a:p>
            </p:txBody>
          </p:sp>
        </p:grpSp>
        <p:grpSp>
          <p:nvGrpSpPr>
            <p:cNvPr id="1080" name="Group 1079">
              <a:extLst>
                <a:ext uri="{FF2B5EF4-FFF2-40B4-BE49-F238E27FC236}">
                  <a16:creationId xmlns:a16="http://schemas.microsoft.com/office/drawing/2014/main" id="{F94C23E2-7DF5-46B7-A949-1FFD0D9A0B5A}"/>
                </a:ext>
              </a:extLst>
            </p:cNvPr>
            <p:cNvGrpSpPr/>
            <p:nvPr/>
          </p:nvGrpSpPr>
          <p:grpSpPr>
            <a:xfrm>
              <a:off x="10957390" y="2133668"/>
              <a:ext cx="630452" cy="605300"/>
              <a:chOff x="9545739" y="-879596"/>
              <a:chExt cx="684324" cy="657020"/>
            </a:xfrm>
          </p:grpSpPr>
          <p:sp>
            <p:nvSpPr>
              <p:cNvPr id="409" name="Freeform: Shape 408">
                <a:extLst>
                  <a:ext uri="{FF2B5EF4-FFF2-40B4-BE49-F238E27FC236}">
                    <a16:creationId xmlns:a16="http://schemas.microsoft.com/office/drawing/2014/main" id="{3F41BDC8-D5F7-44CE-AE56-CC3AE34057B7}"/>
                  </a:ext>
                </a:extLst>
              </p:cNvPr>
              <p:cNvSpPr/>
              <p:nvPr/>
            </p:nvSpPr>
            <p:spPr>
              <a:xfrm>
                <a:off x="9614471" y="-628677"/>
                <a:ext cx="260679" cy="336777"/>
              </a:xfrm>
              <a:custGeom>
                <a:avLst/>
                <a:gdLst>
                  <a:gd name="connsiteX0" fmla="*/ 109462 w 328946"/>
                  <a:gd name="connsiteY0" fmla="*/ -180 h 424972"/>
                  <a:gd name="connsiteX1" fmla="*/ 92794 w 328946"/>
                  <a:gd name="connsiteY1" fmla="*/ 10583 h 424972"/>
                  <a:gd name="connsiteX2" fmla="*/ 91175 w 328946"/>
                  <a:gd name="connsiteY2" fmla="*/ 11726 h 424972"/>
                  <a:gd name="connsiteX3" fmla="*/ 78029 w 328946"/>
                  <a:gd name="connsiteY3" fmla="*/ 22299 h 424972"/>
                  <a:gd name="connsiteX4" fmla="*/ 73362 w 328946"/>
                  <a:gd name="connsiteY4" fmla="*/ 26299 h 424972"/>
                  <a:gd name="connsiteX5" fmla="*/ 56028 w 328946"/>
                  <a:gd name="connsiteY5" fmla="*/ 42778 h 424972"/>
                  <a:gd name="connsiteX6" fmla="*/ 52884 w 328946"/>
                  <a:gd name="connsiteY6" fmla="*/ 47064 h 424972"/>
                  <a:gd name="connsiteX7" fmla="*/ 46787 w 328946"/>
                  <a:gd name="connsiteY7" fmla="*/ 54303 h 424972"/>
                  <a:gd name="connsiteX8" fmla="*/ 37262 w 328946"/>
                  <a:gd name="connsiteY8" fmla="*/ 66971 h 424972"/>
                  <a:gd name="connsiteX9" fmla="*/ 36502 w 328946"/>
                  <a:gd name="connsiteY9" fmla="*/ 68209 h 424972"/>
                  <a:gd name="connsiteX10" fmla="*/ 22882 w 328946"/>
                  <a:gd name="connsiteY10" fmla="*/ 90784 h 424972"/>
                  <a:gd name="connsiteX11" fmla="*/ 20024 w 328946"/>
                  <a:gd name="connsiteY11" fmla="*/ 96118 h 424972"/>
                  <a:gd name="connsiteX12" fmla="*/ 19451 w 328946"/>
                  <a:gd name="connsiteY12" fmla="*/ 97165 h 424972"/>
                  <a:gd name="connsiteX13" fmla="*/ 306 w 328946"/>
                  <a:gd name="connsiteY13" fmla="*/ 158030 h 424972"/>
                  <a:gd name="connsiteX14" fmla="*/ -931 w 328946"/>
                  <a:gd name="connsiteY14" fmla="*/ 167555 h 424972"/>
                  <a:gd name="connsiteX15" fmla="*/ -931 w 328946"/>
                  <a:gd name="connsiteY15" fmla="*/ 172413 h 424972"/>
                  <a:gd name="connsiteX16" fmla="*/ -1980 w 328946"/>
                  <a:gd name="connsiteY16" fmla="*/ 188891 h 424972"/>
                  <a:gd name="connsiteX17" fmla="*/ -1980 w 328946"/>
                  <a:gd name="connsiteY17" fmla="*/ 213370 h 424972"/>
                  <a:gd name="connsiteX18" fmla="*/ -1980 w 328946"/>
                  <a:gd name="connsiteY18" fmla="*/ 218990 h 424972"/>
                  <a:gd name="connsiteX19" fmla="*/ -1980 w 328946"/>
                  <a:gd name="connsiteY19" fmla="*/ 220133 h 424972"/>
                  <a:gd name="connsiteX20" fmla="*/ 11831 w 328946"/>
                  <a:gd name="connsiteY20" fmla="*/ 277283 h 424972"/>
                  <a:gd name="connsiteX21" fmla="*/ 15831 w 328946"/>
                  <a:gd name="connsiteY21" fmla="*/ 286808 h 424972"/>
                  <a:gd name="connsiteX22" fmla="*/ 17452 w 328946"/>
                  <a:gd name="connsiteY22" fmla="*/ 290333 h 424972"/>
                  <a:gd name="connsiteX23" fmla="*/ 17928 w 328946"/>
                  <a:gd name="connsiteY23" fmla="*/ 291189 h 424972"/>
                  <a:gd name="connsiteX24" fmla="*/ 19356 w 328946"/>
                  <a:gd name="connsiteY24" fmla="*/ 294428 h 424972"/>
                  <a:gd name="connsiteX25" fmla="*/ 24691 w 328946"/>
                  <a:gd name="connsiteY25" fmla="*/ 304620 h 424972"/>
                  <a:gd name="connsiteX26" fmla="*/ 25263 w 328946"/>
                  <a:gd name="connsiteY26" fmla="*/ 305572 h 424972"/>
                  <a:gd name="connsiteX27" fmla="*/ 30881 w 328946"/>
                  <a:gd name="connsiteY27" fmla="*/ 315097 h 424972"/>
                  <a:gd name="connsiteX28" fmla="*/ 35644 w 328946"/>
                  <a:gd name="connsiteY28" fmla="*/ 322146 h 424972"/>
                  <a:gd name="connsiteX29" fmla="*/ 37357 w 328946"/>
                  <a:gd name="connsiteY29" fmla="*/ 324432 h 424972"/>
                  <a:gd name="connsiteX30" fmla="*/ 52694 w 328946"/>
                  <a:gd name="connsiteY30" fmla="*/ 343482 h 424972"/>
                  <a:gd name="connsiteX31" fmla="*/ 57742 w 328946"/>
                  <a:gd name="connsiteY31" fmla="*/ 349292 h 424972"/>
                  <a:gd name="connsiteX32" fmla="*/ 59075 w 328946"/>
                  <a:gd name="connsiteY32" fmla="*/ 350911 h 424972"/>
                  <a:gd name="connsiteX33" fmla="*/ 59551 w 328946"/>
                  <a:gd name="connsiteY33" fmla="*/ 351483 h 424972"/>
                  <a:gd name="connsiteX34" fmla="*/ 60028 w 328946"/>
                  <a:gd name="connsiteY34" fmla="*/ 351483 h 424972"/>
                  <a:gd name="connsiteX35" fmla="*/ 60028 w 328946"/>
                  <a:gd name="connsiteY35" fmla="*/ 351483 h 424972"/>
                  <a:gd name="connsiteX36" fmla="*/ 62600 w 328946"/>
                  <a:gd name="connsiteY36" fmla="*/ 353579 h 424972"/>
                  <a:gd name="connsiteX37" fmla="*/ 66409 w 328946"/>
                  <a:gd name="connsiteY37" fmla="*/ 357198 h 424972"/>
                  <a:gd name="connsiteX38" fmla="*/ 69267 w 328946"/>
                  <a:gd name="connsiteY38" fmla="*/ 359960 h 424972"/>
                  <a:gd name="connsiteX39" fmla="*/ 76125 w 328946"/>
                  <a:gd name="connsiteY39" fmla="*/ 366246 h 424972"/>
                  <a:gd name="connsiteX40" fmla="*/ 161182 w 328946"/>
                  <a:gd name="connsiteY40" fmla="*/ 413871 h 424972"/>
                  <a:gd name="connsiteX41" fmla="*/ 246242 w 328946"/>
                  <a:gd name="connsiteY41" fmla="*/ 424349 h 424972"/>
                  <a:gd name="connsiteX42" fmla="*/ 313487 w 328946"/>
                  <a:gd name="connsiteY42" fmla="*/ 408347 h 424972"/>
                  <a:gd name="connsiteX43" fmla="*/ 325965 w 328946"/>
                  <a:gd name="connsiteY43" fmla="*/ 403013 h 424972"/>
                  <a:gd name="connsiteX44" fmla="*/ 326537 w 328946"/>
                  <a:gd name="connsiteY44" fmla="*/ 403013 h 424972"/>
                  <a:gd name="connsiteX45" fmla="*/ 325965 w 328946"/>
                  <a:gd name="connsiteY45" fmla="*/ 403013 h 424972"/>
                  <a:gd name="connsiteX46" fmla="*/ 313582 w 328946"/>
                  <a:gd name="connsiteY46" fmla="*/ 408347 h 424972"/>
                  <a:gd name="connsiteX47" fmla="*/ 246242 w 328946"/>
                  <a:gd name="connsiteY47" fmla="*/ 424254 h 424972"/>
                  <a:gd name="connsiteX48" fmla="*/ 161182 w 328946"/>
                  <a:gd name="connsiteY48" fmla="*/ 413871 h 424972"/>
                  <a:gd name="connsiteX49" fmla="*/ 76220 w 328946"/>
                  <a:gd name="connsiteY49" fmla="*/ 366246 h 424972"/>
                  <a:gd name="connsiteX50" fmla="*/ 69267 w 328946"/>
                  <a:gd name="connsiteY50" fmla="*/ 359960 h 424972"/>
                  <a:gd name="connsiteX51" fmla="*/ 66981 w 328946"/>
                  <a:gd name="connsiteY51" fmla="*/ 358055 h 424972"/>
                  <a:gd name="connsiteX52" fmla="*/ 63077 w 328946"/>
                  <a:gd name="connsiteY52" fmla="*/ 354436 h 424972"/>
                  <a:gd name="connsiteX53" fmla="*/ 60600 w 328946"/>
                  <a:gd name="connsiteY53" fmla="*/ 352340 h 424972"/>
                  <a:gd name="connsiteX54" fmla="*/ 60600 w 328946"/>
                  <a:gd name="connsiteY54" fmla="*/ 352340 h 424972"/>
                  <a:gd name="connsiteX55" fmla="*/ 60123 w 328946"/>
                  <a:gd name="connsiteY55" fmla="*/ 352340 h 424972"/>
                  <a:gd name="connsiteX56" fmla="*/ 60123 w 328946"/>
                  <a:gd name="connsiteY56" fmla="*/ 351674 h 424972"/>
                  <a:gd name="connsiteX57" fmla="*/ 58693 w 328946"/>
                  <a:gd name="connsiteY57" fmla="*/ 350149 h 424972"/>
                  <a:gd name="connsiteX58" fmla="*/ 53647 w 328946"/>
                  <a:gd name="connsiteY58" fmla="*/ 344339 h 424972"/>
                  <a:gd name="connsiteX59" fmla="*/ 38311 w 328946"/>
                  <a:gd name="connsiteY59" fmla="*/ 325289 h 424972"/>
                  <a:gd name="connsiteX60" fmla="*/ 36692 w 328946"/>
                  <a:gd name="connsiteY60" fmla="*/ 323003 h 424972"/>
                  <a:gd name="connsiteX61" fmla="*/ 31930 w 328946"/>
                  <a:gd name="connsiteY61" fmla="*/ 315955 h 424972"/>
                  <a:gd name="connsiteX62" fmla="*/ 26214 w 328946"/>
                  <a:gd name="connsiteY62" fmla="*/ 306430 h 424972"/>
                  <a:gd name="connsiteX63" fmla="*/ 25642 w 328946"/>
                  <a:gd name="connsiteY63" fmla="*/ 305477 h 424972"/>
                  <a:gd name="connsiteX64" fmla="*/ 20310 w 328946"/>
                  <a:gd name="connsiteY64" fmla="*/ 295285 h 424972"/>
                  <a:gd name="connsiteX65" fmla="*/ 18879 w 328946"/>
                  <a:gd name="connsiteY65" fmla="*/ 292047 h 424972"/>
                  <a:gd name="connsiteX66" fmla="*/ 18879 w 328946"/>
                  <a:gd name="connsiteY66" fmla="*/ 291189 h 424972"/>
                  <a:gd name="connsiteX67" fmla="*/ 17166 w 328946"/>
                  <a:gd name="connsiteY67" fmla="*/ 287665 h 424972"/>
                  <a:gd name="connsiteX68" fmla="*/ 13166 w 328946"/>
                  <a:gd name="connsiteY68" fmla="*/ 278140 h 424972"/>
                  <a:gd name="connsiteX69" fmla="*/ -552 w 328946"/>
                  <a:gd name="connsiteY69" fmla="*/ 220990 h 424972"/>
                  <a:gd name="connsiteX70" fmla="*/ -552 w 328946"/>
                  <a:gd name="connsiteY70" fmla="*/ 219847 h 424972"/>
                  <a:gd name="connsiteX71" fmla="*/ -552 w 328946"/>
                  <a:gd name="connsiteY71" fmla="*/ 214228 h 424972"/>
                  <a:gd name="connsiteX72" fmla="*/ -1122 w 328946"/>
                  <a:gd name="connsiteY72" fmla="*/ 189749 h 424972"/>
                  <a:gd name="connsiteX73" fmla="*/ -75 w 328946"/>
                  <a:gd name="connsiteY73" fmla="*/ 173270 h 424972"/>
                  <a:gd name="connsiteX74" fmla="*/ 497 w 328946"/>
                  <a:gd name="connsiteY74" fmla="*/ 168413 h 424972"/>
                  <a:gd name="connsiteX75" fmla="*/ 1734 w 328946"/>
                  <a:gd name="connsiteY75" fmla="*/ 158888 h 424972"/>
                  <a:gd name="connsiteX76" fmla="*/ 21261 w 328946"/>
                  <a:gd name="connsiteY76" fmla="*/ 98213 h 424972"/>
                  <a:gd name="connsiteX77" fmla="*/ 21737 w 328946"/>
                  <a:gd name="connsiteY77" fmla="*/ 97165 h 424972"/>
                  <a:gd name="connsiteX78" fmla="*/ 24595 w 328946"/>
                  <a:gd name="connsiteY78" fmla="*/ 91831 h 424972"/>
                  <a:gd name="connsiteX79" fmla="*/ 38215 w 328946"/>
                  <a:gd name="connsiteY79" fmla="*/ 69257 h 424972"/>
                  <a:gd name="connsiteX80" fmla="*/ 39074 w 328946"/>
                  <a:gd name="connsiteY80" fmla="*/ 68019 h 424972"/>
                  <a:gd name="connsiteX81" fmla="*/ 48599 w 328946"/>
                  <a:gd name="connsiteY81" fmla="*/ 55350 h 424972"/>
                  <a:gd name="connsiteX82" fmla="*/ 54694 w 328946"/>
                  <a:gd name="connsiteY82" fmla="*/ 48112 h 424972"/>
                  <a:gd name="connsiteX83" fmla="*/ 57838 w 328946"/>
                  <a:gd name="connsiteY83" fmla="*/ 43825 h 424972"/>
                  <a:gd name="connsiteX84" fmla="*/ 75174 w 328946"/>
                  <a:gd name="connsiteY84" fmla="*/ 27347 h 424972"/>
                  <a:gd name="connsiteX85" fmla="*/ 79841 w 328946"/>
                  <a:gd name="connsiteY85" fmla="*/ 23346 h 424972"/>
                  <a:gd name="connsiteX86" fmla="*/ 93080 w 328946"/>
                  <a:gd name="connsiteY86" fmla="*/ 12774 h 424972"/>
                  <a:gd name="connsiteX87" fmla="*/ 94698 w 328946"/>
                  <a:gd name="connsiteY87" fmla="*/ 11631 h 424972"/>
                  <a:gd name="connsiteX88" fmla="*/ 111367 w 328946"/>
                  <a:gd name="connsiteY88" fmla="*/ 868 h 424972"/>
                  <a:gd name="connsiteX89" fmla="*/ 112130 w 328946"/>
                  <a:gd name="connsiteY89" fmla="*/ 868 h 424972"/>
                  <a:gd name="connsiteX90" fmla="*/ 112130 w 328946"/>
                  <a:gd name="connsiteY90" fmla="*/ 868 h 424972"/>
                  <a:gd name="connsiteX91" fmla="*/ 111271 w 328946"/>
                  <a:gd name="connsiteY91" fmla="*/ 868 h 42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28946" h="424972">
                    <a:moveTo>
                      <a:pt x="109462" y="-180"/>
                    </a:moveTo>
                    <a:lnTo>
                      <a:pt x="92794" y="10583"/>
                    </a:lnTo>
                    <a:lnTo>
                      <a:pt x="91175" y="11726"/>
                    </a:lnTo>
                    <a:lnTo>
                      <a:pt x="78029" y="22299"/>
                    </a:lnTo>
                    <a:cubicBezTo>
                      <a:pt x="76411" y="23509"/>
                      <a:pt x="74792" y="24852"/>
                      <a:pt x="73362" y="26299"/>
                    </a:cubicBezTo>
                    <a:lnTo>
                      <a:pt x="56028" y="42778"/>
                    </a:lnTo>
                    <a:cubicBezTo>
                      <a:pt x="54694" y="43987"/>
                      <a:pt x="53647" y="45445"/>
                      <a:pt x="52884" y="47064"/>
                    </a:cubicBezTo>
                    <a:lnTo>
                      <a:pt x="46787" y="54303"/>
                    </a:lnTo>
                    <a:cubicBezTo>
                      <a:pt x="43264" y="58275"/>
                      <a:pt x="40120" y="62504"/>
                      <a:pt x="37262" y="66971"/>
                    </a:cubicBezTo>
                    <a:lnTo>
                      <a:pt x="36502" y="68209"/>
                    </a:lnTo>
                    <a:cubicBezTo>
                      <a:pt x="31453" y="75382"/>
                      <a:pt x="26881" y="82935"/>
                      <a:pt x="22882" y="90784"/>
                    </a:cubicBezTo>
                    <a:lnTo>
                      <a:pt x="20024" y="96118"/>
                    </a:lnTo>
                    <a:lnTo>
                      <a:pt x="19451" y="97165"/>
                    </a:lnTo>
                    <a:cubicBezTo>
                      <a:pt x="10499" y="116539"/>
                      <a:pt x="4020" y="136999"/>
                      <a:pt x="306" y="158030"/>
                    </a:cubicBezTo>
                    <a:cubicBezTo>
                      <a:pt x="-266" y="161364"/>
                      <a:pt x="-552" y="164602"/>
                      <a:pt x="-931" y="167555"/>
                    </a:cubicBezTo>
                    <a:cubicBezTo>
                      <a:pt x="-931" y="169365"/>
                      <a:pt x="-931" y="171079"/>
                      <a:pt x="-931" y="172413"/>
                    </a:cubicBezTo>
                    <a:cubicBezTo>
                      <a:pt x="-1789" y="177871"/>
                      <a:pt x="-2075" y="183376"/>
                      <a:pt x="-1980" y="188891"/>
                    </a:cubicBezTo>
                    <a:cubicBezTo>
                      <a:pt x="-2552" y="197045"/>
                      <a:pt x="-2552" y="205217"/>
                      <a:pt x="-1980" y="213370"/>
                    </a:cubicBezTo>
                    <a:lnTo>
                      <a:pt x="-1980" y="218990"/>
                    </a:lnTo>
                    <a:cubicBezTo>
                      <a:pt x="-1980" y="218990"/>
                      <a:pt x="-1980" y="219752"/>
                      <a:pt x="-1980" y="220133"/>
                    </a:cubicBezTo>
                    <a:cubicBezTo>
                      <a:pt x="211" y="239679"/>
                      <a:pt x="4878" y="258881"/>
                      <a:pt x="11831" y="277283"/>
                    </a:cubicBezTo>
                    <a:cubicBezTo>
                      <a:pt x="12784" y="280588"/>
                      <a:pt x="14117" y="283789"/>
                      <a:pt x="15831" y="286808"/>
                    </a:cubicBezTo>
                    <a:cubicBezTo>
                      <a:pt x="16403" y="288047"/>
                      <a:pt x="16975" y="289190"/>
                      <a:pt x="17452" y="290333"/>
                    </a:cubicBezTo>
                    <a:lnTo>
                      <a:pt x="17928" y="291189"/>
                    </a:lnTo>
                    <a:lnTo>
                      <a:pt x="19356" y="294428"/>
                    </a:lnTo>
                    <a:cubicBezTo>
                      <a:pt x="20784" y="297990"/>
                      <a:pt x="22595" y="301410"/>
                      <a:pt x="24691" y="304620"/>
                    </a:cubicBezTo>
                    <a:lnTo>
                      <a:pt x="25263" y="305572"/>
                    </a:lnTo>
                    <a:cubicBezTo>
                      <a:pt x="27072" y="308811"/>
                      <a:pt x="28976" y="311954"/>
                      <a:pt x="30881" y="315097"/>
                    </a:cubicBezTo>
                    <a:cubicBezTo>
                      <a:pt x="32786" y="318241"/>
                      <a:pt x="34311" y="320241"/>
                      <a:pt x="35644" y="322146"/>
                    </a:cubicBezTo>
                    <a:cubicBezTo>
                      <a:pt x="36216" y="322870"/>
                      <a:pt x="36788" y="323632"/>
                      <a:pt x="37357" y="324432"/>
                    </a:cubicBezTo>
                    <a:cubicBezTo>
                      <a:pt x="41932" y="331214"/>
                      <a:pt x="47073" y="337595"/>
                      <a:pt x="52694" y="343482"/>
                    </a:cubicBezTo>
                    <a:lnTo>
                      <a:pt x="57742" y="349292"/>
                    </a:lnTo>
                    <a:lnTo>
                      <a:pt x="59075" y="350911"/>
                    </a:lnTo>
                    <a:lnTo>
                      <a:pt x="59551" y="351483"/>
                    </a:lnTo>
                    <a:lnTo>
                      <a:pt x="60028" y="351483"/>
                    </a:lnTo>
                    <a:lnTo>
                      <a:pt x="60028" y="351483"/>
                    </a:lnTo>
                    <a:cubicBezTo>
                      <a:pt x="60791" y="352283"/>
                      <a:pt x="61647" y="352988"/>
                      <a:pt x="62600" y="353579"/>
                    </a:cubicBezTo>
                    <a:lnTo>
                      <a:pt x="66409" y="357198"/>
                    </a:lnTo>
                    <a:lnTo>
                      <a:pt x="69267" y="359960"/>
                    </a:lnTo>
                    <a:cubicBezTo>
                      <a:pt x="71362" y="362237"/>
                      <a:pt x="73648" y="364341"/>
                      <a:pt x="76125" y="366246"/>
                    </a:cubicBezTo>
                    <a:cubicBezTo>
                      <a:pt x="101081" y="387554"/>
                      <a:pt x="129942" y="403737"/>
                      <a:pt x="161182" y="413871"/>
                    </a:cubicBezTo>
                    <a:cubicBezTo>
                      <a:pt x="188616" y="422568"/>
                      <a:pt x="217477" y="426121"/>
                      <a:pt x="246242" y="424349"/>
                    </a:cubicBezTo>
                    <a:cubicBezTo>
                      <a:pt x="269387" y="422825"/>
                      <a:pt x="292151" y="417415"/>
                      <a:pt x="313487" y="408347"/>
                    </a:cubicBezTo>
                    <a:lnTo>
                      <a:pt x="325965" y="403013"/>
                    </a:lnTo>
                    <a:lnTo>
                      <a:pt x="326537" y="403013"/>
                    </a:lnTo>
                    <a:lnTo>
                      <a:pt x="325965" y="403013"/>
                    </a:lnTo>
                    <a:lnTo>
                      <a:pt x="313582" y="408347"/>
                    </a:lnTo>
                    <a:cubicBezTo>
                      <a:pt x="292151" y="417377"/>
                      <a:pt x="269387" y="422759"/>
                      <a:pt x="246242" y="424254"/>
                    </a:cubicBezTo>
                    <a:cubicBezTo>
                      <a:pt x="217477" y="426102"/>
                      <a:pt x="188616" y="422577"/>
                      <a:pt x="161182" y="413871"/>
                    </a:cubicBezTo>
                    <a:cubicBezTo>
                      <a:pt x="130038" y="403670"/>
                      <a:pt x="101177" y="387497"/>
                      <a:pt x="76220" y="366246"/>
                    </a:cubicBezTo>
                    <a:cubicBezTo>
                      <a:pt x="73744" y="364313"/>
                      <a:pt x="71458" y="362218"/>
                      <a:pt x="69267" y="359960"/>
                    </a:cubicBezTo>
                    <a:lnTo>
                      <a:pt x="66981" y="358055"/>
                    </a:lnTo>
                    <a:lnTo>
                      <a:pt x="63077" y="354436"/>
                    </a:lnTo>
                    <a:cubicBezTo>
                      <a:pt x="62219" y="353816"/>
                      <a:pt x="61361" y="353112"/>
                      <a:pt x="60600" y="352340"/>
                    </a:cubicBezTo>
                    <a:lnTo>
                      <a:pt x="60600" y="352340"/>
                    </a:lnTo>
                    <a:lnTo>
                      <a:pt x="60123" y="352340"/>
                    </a:lnTo>
                    <a:cubicBezTo>
                      <a:pt x="60123" y="352121"/>
                      <a:pt x="60123" y="351893"/>
                      <a:pt x="60123" y="351674"/>
                    </a:cubicBezTo>
                    <a:lnTo>
                      <a:pt x="58693" y="350149"/>
                    </a:lnTo>
                    <a:lnTo>
                      <a:pt x="53647" y="344339"/>
                    </a:lnTo>
                    <a:cubicBezTo>
                      <a:pt x="48026" y="338443"/>
                      <a:pt x="42883" y="332071"/>
                      <a:pt x="38311" y="325289"/>
                    </a:cubicBezTo>
                    <a:lnTo>
                      <a:pt x="36692" y="323003"/>
                    </a:lnTo>
                    <a:cubicBezTo>
                      <a:pt x="34976" y="320746"/>
                      <a:pt x="33358" y="318393"/>
                      <a:pt x="31930" y="315955"/>
                    </a:cubicBezTo>
                    <a:cubicBezTo>
                      <a:pt x="30025" y="312525"/>
                      <a:pt x="28118" y="309383"/>
                      <a:pt x="26214" y="306430"/>
                    </a:cubicBezTo>
                    <a:lnTo>
                      <a:pt x="25642" y="305477"/>
                    </a:lnTo>
                    <a:cubicBezTo>
                      <a:pt x="23547" y="302239"/>
                      <a:pt x="21833" y="298829"/>
                      <a:pt x="20310" y="295285"/>
                    </a:cubicBezTo>
                    <a:lnTo>
                      <a:pt x="18879" y="292047"/>
                    </a:lnTo>
                    <a:lnTo>
                      <a:pt x="18879" y="291189"/>
                    </a:lnTo>
                    <a:cubicBezTo>
                      <a:pt x="18403" y="289970"/>
                      <a:pt x="17833" y="288790"/>
                      <a:pt x="17166" y="287665"/>
                    </a:cubicBezTo>
                    <a:cubicBezTo>
                      <a:pt x="15642" y="284589"/>
                      <a:pt x="14308" y="281407"/>
                      <a:pt x="13166" y="278140"/>
                    </a:cubicBezTo>
                    <a:cubicBezTo>
                      <a:pt x="6213" y="259748"/>
                      <a:pt x="1543" y="240545"/>
                      <a:pt x="-552" y="220990"/>
                    </a:cubicBezTo>
                    <a:cubicBezTo>
                      <a:pt x="-552" y="220990"/>
                      <a:pt x="-552" y="220229"/>
                      <a:pt x="-552" y="219847"/>
                    </a:cubicBezTo>
                    <a:lnTo>
                      <a:pt x="-552" y="214228"/>
                    </a:lnTo>
                    <a:cubicBezTo>
                      <a:pt x="-1312" y="206093"/>
                      <a:pt x="-1503" y="197911"/>
                      <a:pt x="-1122" y="189749"/>
                    </a:cubicBezTo>
                    <a:cubicBezTo>
                      <a:pt x="-1217" y="184233"/>
                      <a:pt x="-838" y="178728"/>
                      <a:pt x="-75" y="173270"/>
                    </a:cubicBezTo>
                    <a:cubicBezTo>
                      <a:pt x="-75" y="171937"/>
                      <a:pt x="-75" y="170127"/>
                      <a:pt x="497" y="168413"/>
                    </a:cubicBezTo>
                    <a:cubicBezTo>
                      <a:pt x="497" y="165079"/>
                      <a:pt x="1164" y="161745"/>
                      <a:pt x="1734" y="158888"/>
                    </a:cubicBezTo>
                    <a:cubicBezTo>
                      <a:pt x="5545" y="137904"/>
                      <a:pt x="12117" y="117501"/>
                      <a:pt x="21261" y="98213"/>
                    </a:cubicBezTo>
                    <a:cubicBezTo>
                      <a:pt x="21356" y="97842"/>
                      <a:pt x="21547" y="97489"/>
                      <a:pt x="21737" y="97165"/>
                    </a:cubicBezTo>
                    <a:lnTo>
                      <a:pt x="24595" y="91831"/>
                    </a:lnTo>
                    <a:cubicBezTo>
                      <a:pt x="28595" y="83964"/>
                      <a:pt x="33072" y="76420"/>
                      <a:pt x="38215" y="69257"/>
                    </a:cubicBezTo>
                    <a:lnTo>
                      <a:pt x="39074" y="68019"/>
                    </a:lnTo>
                    <a:cubicBezTo>
                      <a:pt x="41932" y="63532"/>
                      <a:pt x="45073" y="59304"/>
                      <a:pt x="48599" y="55350"/>
                    </a:cubicBezTo>
                    <a:lnTo>
                      <a:pt x="54694" y="48112"/>
                    </a:lnTo>
                    <a:cubicBezTo>
                      <a:pt x="55456" y="46492"/>
                      <a:pt x="56503" y="45035"/>
                      <a:pt x="57838" y="43825"/>
                    </a:cubicBezTo>
                    <a:lnTo>
                      <a:pt x="75174" y="27347"/>
                    </a:lnTo>
                    <a:cubicBezTo>
                      <a:pt x="76601" y="25918"/>
                      <a:pt x="78220" y="24585"/>
                      <a:pt x="79841" y="23346"/>
                    </a:cubicBezTo>
                    <a:lnTo>
                      <a:pt x="93080" y="12774"/>
                    </a:lnTo>
                    <a:cubicBezTo>
                      <a:pt x="93556" y="12307"/>
                      <a:pt x="94128" y="11926"/>
                      <a:pt x="94698" y="11631"/>
                    </a:cubicBezTo>
                    <a:lnTo>
                      <a:pt x="111367" y="868"/>
                    </a:lnTo>
                    <a:lnTo>
                      <a:pt x="112130" y="868"/>
                    </a:lnTo>
                    <a:lnTo>
                      <a:pt x="112130" y="868"/>
                    </a:lnTo>
                    <a:lnTo>
                      <a:pt x="111271" y="868"/>
                    </a:lnTo>
                  </a:path>
                </a:pathLst>
              </a:custGeom>
              <a:solidFill>
                <a:srgbClr val="6D6E71"/>
              </a:solidFill>
              <a:ln w="9525" cap="flat">
                <a:noFill/>
                <a:prstDash val="solid"/>
                <a:miter/>
              </a:ln>
            </p:spPr>
            <p:txBody>
              <a:bodyPr rtlCol="0" anchor="ctr"/>
              <a:lstStyle/>
              <a:p>
                <a:endParaRPr lang="en-US"/>
              </a:p>
            </p:txBody>
          </p:sp>
          <p:sp>
            <p:nvSpPr>
              <p:cNvPr id="410" name="Freeform: Shape 409">
                <a:extLst>
                  <a:ext uri="{FF2B5EF4-FFF2-40B4-BE49-F238E27FC236}">
                    <a16:creationId xmlns:a16="http://schemas.microsoft.com/office/drawing/2014/main" id="{035B0E20-F734-4438-ACC8-D05CBB2DB3C0}"/>
                  </a:ext>
                </a:extLst>
              </p:cNvPr>
              <p:cNvSpPr/>
              <p:nvPr/>
            </p:nvSpPr>
            <p:spPr>
              <a:xfrm>
                <a:off x="9667724" y="-682373"/>
                <a:ext cx="115111" cy="30900"/>
              </a:xfrm>
              <a:custGeom>
                <a:avLst/>
                <a:gdLst>
                  <a:gd name="connsiteX0" fmla="*/ 100843 w 145256"/>
                  <a:gd name="connsiteY0" fmla="*/ 1094 h 38992"/>
                  <a:gd name="connsiteX1" fmla="*/ 114368 w 145256"/>
                  <a:gd name="connsiteY1" fmla="*/ 237 h 38992"/>
                  <a:gd name="connsiteX2" fmla="*/ 121702 w 145256"/>
                  <a:gd name="connsiteY2" fmla="*/ 237 h 38992"/>
                  <a:gd name="connsiteX3" fmla="*/ 140752 w 145256"/>
                  <a:gd name="connsiteY3" fmla="*/ 237 h 38992"/>
                  <a:gd name="connsiteX4" fmla="*/ 142752 w 145256"/>
                  <a:gd name="connsiteY4" fmla="*/ 237 h 38992"/>
                  <a:gd name="connsiteX5" fmla="*/ 128465 w 145256"/>
                  <a:gd name="connsiteY5" fmla="*/ 38813 h 38992"/>
                  <a:gd name="connsiteX6" fmla="*/ 128465 w 145256"/>
                  <a:gd name="connsiteY6" fmla="*/ 38813 h 38992"/>
                  <a:gd name="connsiteX7" fmla="*/ 142847 w 145256"/>
                  <a:gd name="connsiteY7" fmla="*/ 141 h 38992"/>
                  <a:gd name="connsiteX8" fmla="*/ 140848 w 145256"/>
                  <a:gd name="connsiteY8" fmla="*/ 141 h 38992"/>
                  <a:gd name="connsiteX9" fmla="*/ 121798 w 145256"/>
                  <a:gd name="connsiteY9" fmla="*/ 141 h 38992"/>
                  <a:gd name="connsiteX10" fmla="*/ 114558 w 145256"/>
                  <a:gd name="connsiteY10" fmla="*/ 141 h 38992"/>
                  <a:gd name="connsiteX11" fmla="*/ 100938 w 145256"/>
                  <a:gd name="connsiteY11" fmla="*/ 1094 h 38992"/>
                  <a:gd name="connsiteX12" fmla="*/ 21499 w 145256"/>
                  <a:gd name="connsiteY12" fmla="*/ 21382 h 38992"/>
                  <a:gd name="connsiteX13" fmla="*/ -2409 w 145256"/>
                  <a:gd name="connsiteY13" fmla="*/ 32431 h 38992"/>
                  <a:gd name="connsiteX14" fmla="*/ -2409 w 145256"/>
                  <a:gd name="connsiteY14" fmla="*/ 32431 h 38992"/>
                  <a:gd name="connsiteX15" fmla="*/ 21404 w 145256"/>
                  <a:gd name="connsiteY15" fmla="*/ 21382 h 38992"/>
                  <a:gd name="connsiteX16" fmla="*/ 100938 w 145256"/>
                  <a:gd name="connsiteY16" fmla="*/ 1094 h 3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5256" h="38992">
                    <a:moveTo>
                      <a:pt x="100843" y="1094"/>
                    </a:moveTo>
                    <a:cubicBezTo>
                      <a:pt x="105320" y="1094"/>
                      <a:pt x="109891" y="332"/>
                      <a:pt x="114368" y="237"/>
                    </a:cubicBezTo>
                    <a:lnTo>
                      <a:pt x="121702" y="237"/>
                    </a:lnTo>
                    <a:cubicBezTo>
                      <a:pt x="128083" y="-249"/>
                      <a:pt x="134369" y="-249"/>
                      <a:pt x="140752" y="237"/>
                    </a:cubicBezTo>
                    <a:lnTo>
                      <a:pt x="142752" y="237"/>
                    </a:lnTo>
                    <a:lnTo>
                      <a:pt x="128465" y="38813"/>
                    </a:lnTo>
                    <a:lnTo>
                      <a:pt x="128465" y="38813"/>
                    </a:lnTo>
                    <a:lnTo>
                      <a:pt x="142847" y="141"/>
                    </a:lnTo>
                    <a:lnTo>
                      <a:pt x="140848" y="141"/>
                    </a:lnTo>
                    <a:cubicBezTo>
                      <a:pt x="134464" y="-287"/>
                      <a:pt x="128179" y="-287"/>
                      <a:pt x="121798" y="141"/>
                    </a:cubicBezTo>
                    <a:lnTo>
                      <a:pt x="114558" y="141"/>
                    </a:lnTo>
                    <a:cubicBezTo>
                      <a:pt x="109987" y="141"/>
                      <a:pt x="105510" y="141"/>
                      <a:pt x="100938" y="1094"/>
                    </a:cubicBezTo>
                    <a:cubicBezTo>
                      <a:pt x="73696" y="4256"/>
                      <a:pt x="46930" y="11085"/>
                      <a:pt x="21499" y="21382"/>
                    </a:cubicBezTo>
                    <a:lnTo>
                      <a:pt x="-2409" y="32431"/>
                    </a:lnTo>
                    <a:lnTo>
                      <a:pt x="-2409" y="32431"/>
                    </a:lnTo>
                    <a:lnTo>
                      <a:pt x="21404" y="21382"/>
                    </a:lnTo>
                    <a:cubicBezTo>
                      <a:pt x="46930" y="11085"/>
                      <a:pt x="73601" y="4256"/>
                      <a:pt x="100938" y="1094"/>
                    </a:cubicBezTo>
                  </a:path>
                </a:pathLst>
              </a:custGeom>
              <a:solidFill>
                <a:srgbClr val="6D6E71"/>
              </a:solidFill>
              <a:ln w="9525" cap="flat">
                <a:noFill/>
                <a:prstDash val="solid"/>
                <a:miter/>
              </a:ln>
            </p:spPr>
            <p:txBody>
              <a:bodyPr rtlCol="0" anchor="ctr"/>
              <a:lstStyle/>
              <a:p>
                <a:endParaRPr lang="en-US"/>
              </a:p>
            </p:txBody>
          </p:sp>
          <p:sp>
            <p:nvSpPr>
              <p:cNvPr id="411" name="Freeform: Shape 410">
                <a:extLst>
                  <a:ext uri="{FF2B5EF4-FFF2-40B4-BE49-F238E27FC236}">
                    <a16:creationId xmlns:a16="http://schemas.microsoft.com/office/drawing/2014/main" id="{3905568D-CDE7-43BC-8A79-F11B397AF8F0}"/>
                  </a:ext>
                </a:extLst>
              </p:cNvPr>
              <p:cNvSpPr/>
              <p:nvPr/>
            </p:nvSpPr>
            <p:spPr>
              <a:xfrm>
                <a:off x="9787289" y="-739032"/>
                <a:ext cx="172627" cy="115337"/>
              </a:xfrm>
              <a:custGeom>
                <a:avLst/>
                <a:gdLst>
                  <a:gd name="connsiteX0" fmla="*/ 3972 w 217835"/>
                  <a:gd name="connsiteY0" fmla="*/ 128217 h 145541"/>
                  <a:gd name="connsiteX1" fmla="*/ 51597 w 217835"/>
                  <a:gd name="connsiteY1" fmla="*/ -180 h 145541"/>
                  <a:gd name="connsiteX2" fmla="*/ 56264 w 217835"/>
                  <a:gd name="connsiteY2" fmla="*/ 3249 h 145541"/>
                  <a:gd name="connsiteX3" fmla="*/ 215427 w 217835"/>
                  <a:gd name="connsiteY3" fmla="*/ 145362 h 145541"/>
                  <a:gd name="connsiteX4" fmla="*/ 56264 w 217835"/>
                  <a:gd name="connsiteY4" fmla="*/ 3249 h 145541"/>
                  <a:gd name="connsiteX5" fmla="*/ 51502 w 217835"/>
                  <a:gd name="connsiteY5" fmla="*/ -180 h 145541"/>
                  <a:gd name="connsiteX6" fmla="*/ 3877 w 217835"/>
                  <a:gd name="connsiteY6" fmla="*/ 128217 h 145541"/>
                  <a:gd name="connsiteX7" fmla="*/ 2637 w 217835"/>
                  <a:gd name="connsiteY7" fmla="*/ 131456 h 145541"/>
                  <a:gd name="connsiteX8" fmla="*/ -2409 w 217835"/>
                  <a:gd name="connsiteY8" fmla="*/ 145266 h 145541"/>
                  <a:gd name="connsiteX9" fmla="*/ -2409 w 217835"/>
                  <a:gd name="connsiteY9" fmla="*/ 145266 h 145541"/>
                  <a:gd name="connsiteX10" fmla="*/ 2637 w 217835"/>
                  <a:gd name="connsiteY10" fmla="*/ 131456 h 145541"/>
                  <a:gd name="connsiteX11" fmla="*/ 3877 w 217835"/>
                  <a:gd name="connsiteY11" fmla="*/ 128217 h 145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7835" h="145541">
                    <a:moveTo>
                      <a:pt x="3972" y="128217"/>
                    </a:moveTo>
                    <a:lnTo>
                      <a:pt x="51597" y="-180"/>
                    </a:lnTo>
                    <a:lnTo>
                      <a:pt x="56264" y="3249"/>
                    </a:lnTo>
                    <a:cubicBezTo>
                      <a:pt x="113891" y="45235"/>
                      <a:pt x="167230" y="92841"/>
                      <a:pt x="215427" y="145362"/>
                    </a:cubicBezTo>
                    <a:cubicBezTo>
                      <a:pt x="167230" y="92822"/>
                      <a:pt x="113891" y="45216"/>
                      <a:pt x="56264" y="3249"/>
                    </a:cubicBezTo>
                    <a:lnTo>
                      <a:pt x="51502" y="-180"/>
                    </a:lnTo>
                    <a:lnTo>
                      <a:pt x="3877" y="128217"/>
                    </a:lnTo>
                    <a:cubicBezTo>
                      <a:pt x="3591" y="129350"/>
                      <a:pt x="3209" y="130446"/>
                      <a:pt x="2637" y="131456"/>
                    </a:cubicBezTo>
                    <a:lnTo>
                      <a:pt x="-2409" y="145266"/>
                    </a:lnTo>
                    <a:lnTo>
                      <a:pt x="-2409" y="145266"/>
                    </a:lnTo>
                    <a:lnTo>
                      <a:pt x="2637" y="131456"/>
                    </a:lnTo>
                    <a:cubicBezTo>
                      <a:pt x="3209" y="130446"/>
                      <a:pt x="3591" y="129350"/>
                      <a:pt x="3877" y="128217"/>
                    </a:cubicBezTo>
                  </a:path>
                </a:pathLst>
              </a:custGeom>
              <a:solidFill>
                <a:srgbClr val="6D6E71"/>
              </a:solidFill>
              <a:ln w="9525" cap="flat">
                <a:noFill/>
                <a:prstDash val="solid"/>
                <a:miter/>
              </a:ln>
            </p:spPr>
            <p:txBody>
              <a:bodyPr rtlCol="0" anchor="ctr"/>
              <a:lstStyle/>
              <a:p>
                <a:endParaRPr lang="en-US"/>
              </a:p>
            </p:txBody>
          </p:sp>
          <p:sp>
            <p:nvSpPr>
              <p:cNvPr id="412" name="Freeform: Shape 411">
                <a:extLst>
                  <a:ext uri="{FF2B5EF4-FFF2-40B4-BE49-F238E27FC236}">
                    <a16:creationId xmlns:a16="http://schemas.microsoft.com/office/drawing/2014/main" id="{815A8378-2801-448F-BE92-AE9D717100E2}"/>
                  </a:ext>
                </a:extLst>
              </p:cNvPr>
              <p:cNvSpPr/>
              <p:nvPr/>
            </p:nvSpPr>
            <p:spPr>
              <a:xfrm>
                <a:off x="9882245" y="-315877"/>
                <a:ext cx="6039" cy="3245"/>
              </a:xfrm>
              <a:custGeom>
                <a:avLst/>
                <a:gdLst>
                  <a:gd name="connsiteX0" fmla="*/ 7620 w 7620"/>
                  <a:gd name="connsiteY0" fmla="*/ 0 h 4095"/>
                  <a:gd name="connsiteX1" fmla="*/ 95 w 7620"/>
                  <a:gd name="connsiteY1" fmla="*/ 4096 h 4095"/>
                  <a:gd name="connsiteX2" fmla="*/ 0 w 7620"/>
                  <a:gd name="connsiteY2" fmla="*/ 4096 h 4095"/>
                  <a:gd name="connsiteX3" fmla="*/ 7620 w 7620"/>
                  <a:gd name="connsiteY3" fmla="*/ 0 h 4095"/>
                  <a:gd name="connsiteX4" fmla="*/ 7620 w 7620"/>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 h="4095">
                    <a:moveTo>
                      <a:pt x="7620" y="0"/>
                    </a:moveTo>
                    <a:lnTo>
                      <a:pt x="95" y="4096"/>
                    </a:lnTo>
                    <a:lnTo>
                      <a:pt x="0" y="4096"/>
                    </a:lnTo>
                    <a:lnTo>
                      <a:pt x="7620" y="0"/>
                    </a:lnTo>
                    <a:lnTo>
                      <a:pt x="7620" y="0"/>
                    </a:lnTo>
                  </a:path>
                </a:pathLst>
              </a:custGeom>
              <a:solidFill>
                <a:srgbClr val="6D6E71"/>
              </a:solidFill>
              <a:ln w="9525" cap="flat">
                <a:noFill/>
                <a:prstDash val="solid"/>
                <a:miter/>
              </a:ln>
            </p:spPr>
            <p:txBody>
              <a:bodyPr rtlCol="0" anchor="ctr"/>
              <a:lstStyle/>
              <a:p>
                <a:endParaRPr lang="en-US"/>
              </a:p>
            </p:txBody>
          </p:sp>
          <p:sp>
            <p:nvSpPr>
              <p:cNvPr id="413" name="Freeform: Shape 412">
                <a:extLst>
                  <a:ext uri="{FF2B5EF4-FFF2-40B4-BE49-F238E27FC236}">
                    <a16:creationId xmlns:a16="http://schemas.microsoft.com/office/drawing/2014/main" id="{429CAE57-BEBA-4E24-9B31-D7EF8B474CE6}"/>
                  </a:ext>
                </a:extLst>
              </p:cNvPr>
              <p:cNvSpPr/>
              <p:nvPr/>
            </p:nvSpPr>
            <p:spPr>
              <a:xfrm>
                <a:off x="9955840" y="-717369"/>
                <a:ext cx="50197" cy="51403"/>
              </a:xfrm>
              <a:custGeom>
                <a:avLst/>
                <a:gdLst>
                  <a:gd name="connsiteX0" fmla="*/ -2409 w 63342"/>
                  <a:gd name="connsiteY0" fmla="*/ -180 h 64865"/>
                  <a:gd name="connsiteX1" fmla="*/ -2409 w 63342"/>
                  <a:gd name="connsiteY1" fmla="*/ -180 h 64865"/>
                  <a:gd name="connsiteX2" fmla="*/ 60934 w 63342"/>
                  <a:gd name="connsiteY2" fmla="*/ 64685 h 64865"/>
                  <a:gd name="connsiteX3" fmla="*/ -2409 w 63342"/>
                  <a:gd name="connsiteY3" fmla="*/ -180 h 64865"/>
                </a:gdLst>
                <a:ahLst/>
                <a:cxnLst>
                  <a:cxn ang="0">
                    <a:pos x="connsiteX0" y="connsiteY0"/>
                  </a:cxn>
                  <a:cxn ang="0">
                    <a:pos x="connsiteX1" y="connsiteY1"/>
                  </a:cxn>
                  <a:cxn ang="0">
                    <a:pos x="connsiteX2" y="connsiteY2"/>
                  </a:cxn>
                  <a:cxn ang="0">
                    <a:pos x="connsiteX3" y="connsiteY3"/>
                  </a:cxn>
                </a:cxnLst>
                <a:rect l="l" t="t" r="r" b="b"/>
                <a:pathLst>
                  <a:path w="63342" h="64865">
                    <a:moveTo>
                      <a:pt x="-2409" y="-180"/>
                    </a:moveTo>
                    <a:lnTo>
                      <a:pt x="-2409" y="-180"/>
                    </a:lnTo>
                    <a:cubicBezTo>
                      <a:pt x="19308" y="20775"/>
                      <a:pt x="40454" y="42492"/>
                      <a:pt x="60934" y="64685"/>
                    </a:cubicBezTo>
                    <a:cubicBezTo>
                      <a:pt x="40454" y="42492"/>
                      <a:pt x="19308" y="20775"/>
                      <a:pt x="-2409" y="-180"/>
                    </a:cubicBezTo>
                  </a:path>
                </a:pathLst>
              </a:custGeom>
              <a:solidFill>
                <a:srgbClr val="6D6E71"/>
              </a:solidFill>
              <a:ln w="9525" cap="flat">
                <a:noFill/>
                <a:prstDash val="solid"/>
                <a:miter/>
              </a:ln>
            </p:spPr>
            <p:txBody>
              <a:bodyPr rtlCol="0" anchor="ctr"/>
              <a:lstStyle/>
              <a:p>
                <a:endParaRPr lang="en-US"/>
              </a:p>
            </p:txBody>
          </p:sp>
          <p:sp>
            <p:nvSpPr>
              <p:cNvPr id="414" name="Freeform: Shape 413">
                <a:extLst>
                  <a:ext uri="{FF2B5EF4-FFF2-40B4-BE49-F238E27FC236}">
                    <a16:creationId xmlns:a16="http://schemas.microsoft.com/office/drawing/2014/main" id="{D7155DBD-91D6-4D04-AC46-1D9016308D15}"/>
                  </a:ext>
                </a:extLst>
              </p:cNvPr>
              <p:cNvSpPr/>
              <p:nvPr/>
            </p:nvSpPr>
            <p:spPr>
              <a:xfrm>
                <a:off x="10052836" y="-847727"/>
                <a:ext cx="177078" cy="236185"/>
              </a:xfrm>
              <a:custGeom>
                <a:avLst/>
                <a:gdLst>
                  <a:gd name="connsiteX0" fmla="*/ 180566 w 223451"/>
                  <a:gd name="connsiteY0" fmla="*/ 176699 h 298037"/>
                  <a:gd name="connsiteX1" fmla="*/ 78554 w 223451"/>
                  <a:gd name="connsiteY1" fmla="*/ 208418 h 298037"/>
                  <a:gd name="connsiteX2" fmla="*/ 64266 w 223451"/>
                  <a:gd name="connsiteY2" fmla="*/ 214133 h 298037"/>
                  <a:gd name="connsiteX3" fmla="*/ -2409 w 223451"/>
                  <a:gd name="connsiteY3" fmla="*/ 297857 h 298037"/>
                  <a:gd name="connsiteX4" fmla="*/ -2409 w 223451"/>
                  <a:gd name="connsiteY4" fmla="*/ 297857 h 298037"/>
                  <a:gd name="connsiteX5" fmla="*/ 64266 w 223451"/>
                  <a:gd name="connsiteY5" fmla="*/ 214228 h 298037"/>
                  <a:gd name="connsiteX6" fmla="*/ 78554 w 223451"/>
                  <a:gd name="connsiteY6" fmla="*/ 208418 h 298037"/>
                  <a:gd name="connsiteX7" fmla="*/ 219810 w 223451"/>
                  <a:gd name="connsiteY7" fmla="*/ 101814 h 298037"/>
                  <a:gd name="connsiteX8" fmla="*/ 188091 w 223451"/>
                  <a:gd name="connsiteY8" fmla="*/ -180 h 298037"/>
                  <a:gd name="connsiteX9" fmla="*/ 188091 w 223451"/>
                  <a:gd name="connsiteY9" fmla="*/ -180 h 298037"/>
                  <a:gd name="connsiteX10" fmla="*/ 180566 w 223451"/>
                  <a:gd name="connsiteY10" fmla="*/ 176699 h 29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451" h="298037">
                    <a:moveTo>
                      <a:pt x="180566" y="176699"/>
                    </a:moveTo>
                    <a:cubicBezTo>
                      <a:pt x="153040" y="202045"/>
                      <a:pt x="115605" y="213685"/>
                      <a:pt x="78554" y="208418"/>
                    </a:cubicBezTo>
                    <a:cubicBezTo>
                      <a:pt x="73124" y="207665"/>
                      <a:pt x="67694" y="209837"/>
                      <a:pt x="64266" y="214133"/>
                    </a:cubicBezTo>
                    <a:lnTo>
                      <a:pt x="-2409" y="297857"/>
                    </a:lnTo>
                    <a:lnTo>
                      <a:pt x="-2409" y="297857"/>
                    </a:lnTo>
                    <a:lnTo>
                      <a:pt x="64266" y="214228"/>
                    </a:lnTo>
                    <a:cubicBezTo>
                      <a:pt x="67694" y="209913"/>
                      <a:pt x="73124" y="207703"/>
                      <a:pt x="78554" y="208418"/>
                    </a:cubicBezTo>
                    <a:cubicBezTo>
                      <a:pt x="147038" y="218000"/>
                      <a:pt x="210285" y="170270"/>
                      <a:pt x="219810" y="101814"/>
                    </a:cubicBezTo>
                    <a:cubicBezTo>
                      <a:pt x="225047" y="64781"/>
                      <a:pt x="213427" y="27367"/>
                      <a:pt x="188091" y="-180"/>
                    </a:cubicBezTo>
                    <a:lnTo>
                      <a:pt x="188091" y="-180"/>
                    </a:lnTo>
                    <a:cubicBezTo>
                      <a:pt x="234763" y="50779"/>
                      <a:pt x="231430" y="129893"/>
                      <a:pt x="180566" y="176699"/>
                    </a:cubicBezTo>
                  </a:path>
                </a:pathLst>
              </a:custGeom>
              <a:solidFill>
                <a:srgbClr val="6D6E71"/>
              </a:solidFill>
              <a:ln w="9525" cap="flat">
                <a:noFill/>
                <a:prstDash val="solid"/>
                <a:miter/>
              </a:ln>
            </p:spPr>
            <p:txBody>
              <a:bodyPr rtlCol="0" anchor="ctr"/>
              <a:lstStyle/>
              <a:p>
                <a:endParaRPr lang="en-US"/>
              </a:p>
            </p:txBody>
          </p:sp>
          <p:sp>
            <p:nvSpPr>
              <p:cNvPr id="415" name="Freeform: Shape 414">
                <a:extLst>
                  <a:ext uri="{FF2B5EF4-FFF2-40B4-BE49-F238E27FC236}">
                    <a16:creationId xmlns:a16="http://schemas.microsoft.com/office/drawing/2014/main" id="{CFF69294-0E98-4786-A0EB-5259623F6051}"/>
                  </a:ext>
                </a:extLst>
              </p:cNvPr>
              <p:cNvSpPr/>
              <p:nvPr/>
            </p:nvSpPr>
            <p:spPr>
              <a:xfrm>
                <a:off x="9800874" y="-442009"/>
                <a:ext cx="202067" cy="216710"/>
              </a:xfrm>
              <a:custGeom>
                <a:avLst/>
                <a:gdLst>
                  <a:gd name="connsiteX0" fmla="*/ 252480 w 254984"/>
                  <a:gd name="connsiteY0" fmla="*/ -180 h 273462"/>
                  <a:gd name="connsiteX1" fmla="*/ 247908 w 254984"/>
                  <a:gd name="connsiteY1" fmla="*/ 43445 h 273462"/>
                  <a:gd name="connsiteX2" fmla="*/ 218668 w 254984"/>
                  <a:gd name="connsiteY2" fmla="*/ 125074 h 273462"/>
                  <a:gd name="connsiteX3" fmla="*/ 209808 w 254984"/>
                  <a:gd name="connsiteY3" fmla="*/ 140409 h 273462"/>
                  <a:gd name="connsiteX4" fmla="*/ 204000 w 254984"/>
                  <a:gd name="connsiteY4" fmla="*/ 148696 h 273462"/>
                  <a:gd name="connsiteX5" fmla="*/ 201046 w 254984"/>
                  <a:gd name="connsiteY5" fmla="*/ 152791 h 273462"/>
                  <a:gd name="connsiteX6" fmla="*/ 192854 w 254984"/>
                  <a:gd name="connsiteY6" fmla="*/ 164031 h 273462"/>
                  <a:gd name="connsiteX7" fmla="*/ 188568 w 254984"/>
                  <a:gd name="connsiteY7" fmla="*/ 168984 h 273462"/>
                  <a:gd name="connsiteX8" fmla="*/ 186091 w 254984"/>
                  <a:gd name="connsiteY8" fmla="*/ 171746 h 273462"/>
                  <a:gd name="connsiteX9" fmla="*/ 172376 w 254984"/>
                  <a:gd name="connsiteY9" fmla="*/ 187082 h 273462"/>
                  <a:gd name="connsiteX10" fmla="*/ 171043 w 254984"/>
                  <a:gd name="connsiteY10" fmla="*/ 188225 h 273462"/>
                  <a:gd name="connsiteX11" fmla="*/ 157898 w 254984"/>
                  <a:gd name="connsiteY11" fmla="*/ 200416 h 273462"/>
                  <a:gd name="connsiteX12" fmla="*/ 155040 w 254984"/>
                  <a:gd name="connsiteY12" fmla="*/ 203084 h 273462"/>
                  <a:gd name="connsiteX13" fmla="*/ 151040 w 254984"/>
                  <a:gd name="connsiteY13" fmla="*/ 206608 h 273462"/>
                  <a:gd name="connsiteX14" fmla="*/ 135039 w 254984"/>
                  <a:gd name="connsiteY14" fmla="*/ 218610 h 273462"/>
                  <a:gd name="connsiteX15" fmla="*/ 125514 w 254984"/>
                  <a:gd name="connsiteY15" fmla="*/ 225277 h 273462"/>
                  <a:gd name="connsiteX16" fmla="*/ 109796 w 254984"/>
                  <a:gd name="connsiteY16" fmla="*/ 234802 h 273462"/>
                  <a:gd name="connsiteX17" fmla="*/ 24548 w 254984"/>
                  <a:gd name="connsiteY17" fmla="*/ 268616 h 273462"/>
                  <a:gd name="connsiteX18" fmla="*/ -2409 w 254984"/>
                  <a:gd name="connsiteY18" fmla="*/ 273283 h 273462"/>
                  <a:gd name="connsiteX19" fmla="*/ 24643 w 254984"/>
                  <a:gd name="connsiteY19" fmla="*/ 268616 h 273462"/>
                  <a:gd name="connsiteX20" fmla="*/ 109796 w 254984"/>
                  <a:gd name="connsiteY20" fmla="*/ 234802 h 273462"/>
                  <a:gd name="connsiteX21" fmla="*/ 125514 w 254984"/>
                  <a:gd name="connsiteY21" fmla="*/ 225277 h 273462"/>
                  <a:gd name="connsiteX22" fmla="*/ 135039 w 254984"/>
                  <a:gd name="connsiteY22" fmla="*/ 218610 h 273462"/>
                  <a:gd name="connsiteX23" fmla="*/ 151040 w 254984"/>
                  <a:gd name="connsiteY23" fmla="*/ 206608 h 273462"/>
                  <a:gd name="connsiteX24" fmla="*/ 155040 w 254984"/>
                  <a:gd name="connsiteY24" fmla="*/ 203084 h 273462"/>
                  <a:gd name="connsiteX25" fmla="*/ 157993 w 254984"/>
                  <a:gd name="connsiteY25" fmla="*/ 200416 h 273462"/>
                  <a:gd name="connsiteX26" fmla="*/ 171043 w 254984"/>
                  <a:gd name="connsiteY26" fmla="*/ 188225 h 273462"/>
                  <a:gd name="connsiteX27" fmla="*/ 172471 w 254984"/>
                  <a:gd name="connsiteY27" fmla="*/ 187082 h 273462"/>
                  <a:gd name="connsiteX28" fmla="*/ 186187 w 254984"/>
                  <a:gd name="connsiteY28" fmla="*/ 171746 h 273462"/>
                  <a:gd name="connsiteX29" fmla="*/ 188663 w 254984"/>
                  <a:gd name="connsiteY29" fmla="*/ 168984 h 273462"/>
                  <a:gd name="connsiteX30" fmla="*/ 192854 w 254984"/>
                  <a:gd name="connsiteY30" fmla="*/ 164031 h 273462"/>
                  <a:gd name="connsiteX31" fmla="*/ 201046 w 254984"/>
                  <a:gd name="connsiteY31" fmla="*/ 152887 h 273462"/>
                  <a:gd name="connsiteX32" fmla="*/ 204095 w 254984"/>
                  <a:gd name="connsiteY32" fmla="*/ 148696 h 273462"/>
                  <a:gd name="connsiteX33" fmla="*/ 209904 w 254984"/>
                  <a:gd name="connsiteY33" fmla="*/ 140409 h 273462"/>
                  <a:gd name="connsiteX34" fmla="*/ 218761 w 254984"/>
                  <a:gd name="connsiteY34" fmla="*/ 125074 h 273462"/>
                  <a:gd name="connsiteX35" fmla="*/ 247908 w 254984"/>
                  <a:gd name="connsiteY35" fmla="*/ 43445 h 273462"/>
                  <a:gd name="connsiteX36" fmla="*/ 252576 w 254984"/>
                  <a:gd name="connsiteY36" fmla="*/ -180 h 273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54984" h="273462">
                    <a:moveTo>
                      <a:pt x="252480" y="-180"/>
                    </a:moveTo>
                    <a:cubicBezTo>
                      <a:pt x="252099" y="14460"/>
                      <a:pt x="250480" y="29043"/>
                      <a:pt x="247908" y="43445"/>
                    </a:cubicBezTo>
                    <a:cubicBezTo>
                      <a:pt x="242669" y="72067"/>
                      <a:pt x="232765" y="99642"/>
                      <a:pt x="218668" y="125074"/>
                    </a:cubicBezTo>
                    <a:lnTo>
                      <a:pt x="209808" y="140409"/>
                    </a:lnTo>
                    <a:cubicBezTo>
                      <a:pt x="207999" y="143362"/>
                      <a:pt x="205904" y="146124"/>
                      <a:pt x="204000" y="148696"/>
                    </a:cubicBezTo>
                    <a:lnTo>
                      <a:pt x="201046" y="152791"/>
                    </a:lnTo>
                    <a:lnTo>
                      <a:pt x="192854" y="164031"/>
                    </a:lnTo>
                    <a:cubicBezTo>
                      <a:pt x="191521" y="165765"/>
                      <a:pt x="190093" y="167413"/>
                      <a:pt x="188568" y="168984"/>
                    </a:cubicBezTo>
                    <a:lnTo>
                      <a:pt x="186091" y="171746"/>
                    </a:lnTo>
                    <a:lnTo>
                      <a:pt x="172376" y="187082"/>
                    </a:lnTo>
                    <a:lnTo>
                      <a:pt x="171043" y="188225"/>
                    </a:lnTo>
                    <a:lnTo>
                      <a:pt x="157898" y="200416"/>
                    </a:lnTo>
                    <a:cubicBezTo>
                      <a:pt x="156944" y="201255"/>
                      <a:pt x="155993" y="202150"/>
                      <a:pt x="155040" y="203084"/>
                    </a:cubicBezTo>
                    <a:lnTo>
                      <a:pt x="151040" y="206608"/>
                    </a:lnTo>
                    <a:lnTo>
                      <a:pt x="135039" y="218610"/>
                    </a:lnTo>
                    <a:cubicBezTo>
                      <a:pt x="131990" y="220895"/>
                      <a:pt x="128751" y="223277"/>
                      <a:pt x="125514" y="225277"/>
                    </a:cubicBezTo>
                    <a:lnTo>
                      <a:pt x="109796" y="234802"/>
                    </a:lnTo>
                    <a:cubicBezTo>
                      <a:pt x="83316" y="250442"/>
                      <a:pt x="54551" y="261853"/>
                      <a:pt x="24548" y="268616"/>
                    </a:cubicBezTo>
                    <a:cubicBezTo>
                      <a:pt x="15595" y="270616"/>
                      <a:pt x="6642" y="272045"/>
                      <a:pt x="-2409" y="273283"/>
                    </a:cubicBezTo>
                    <a:cubicBezTo>
                      <a:pt x="7116" y="272045"/>
                      <a:pt x="15595" y="270616"/>
                      <a:pt x="24643" y="268616"/>
                    </a:cubicBezTo>
                    <a:cubicBezTo>
                      <a:pt x="54646" y="261844"/>
                      <a:pt x="83316" y="250433"/>
                      <a:pt x="109796" y="234802"/>
                    </a:cubicBezTo>
                    <a:lnTo>
                      <a:pt x="125514" y="225277"/>
                    </a:lnTo>
                    <a:cubicBezTo>
                      <a:pt x="128560" y="223277"/>
                      <a:pt x="131799" y="220895"/>
                      <a:pt x="135039" y="218610"/>
                    </a:cubicBezTo>
                    <a:lnTo>
                      <a:pt x="151040" y="206608"/>
                    </a:lnTo>
                    <a:cubicBezTo>
                      <a:pt x="152754" y="205274"/>
                      <a:pt x="153898" y="204131"/>
                      <a:pt x="155040" y="203084"/>
                    </a:cubicBezTo>
                    <a:lnTo>
                      <a:pt x="157993" y="200416"/>
                    </a:lnTo>
                    <a:lnTo>
                      <a:pt x="171043" y="188225"/>
                    </a:lnTo>
                    <a:lnTo>
                      <a:pt x="172471" y="187082"/>
                    </a:lnTo>
                    <a:lnTo>
                      <a:pt x="186187" y="171746"/>
                    </a:lnTo>
                    <a:lnTo>
                      <a:pt x="188663" y="168984"/>
                    </a:lnTo>
                    <a:cubicBezTo>
                      <a:pt x="190186" y="167413"/>
                      <a:pt x="191521" y="165765"/>
                      <a:pt x="192854" y="164031"/>
                    </a:cubicBezTo>
                    <a:lnTo>
                      <a:pt x="201046" y="152887"/>
                    </a:lnTo>
                    <a:lnTo>
                      <a:pt x="204095" y="148696"/>
                    </a:lnTo>
                    <a:cubicBezTo>
                      <a:pt x="205999" y="146124"/>
                      <a:pt x="207999" y="143362"/>
                      <a:pt x="209904" y="140409"/>
                    </a:cubicBezTo>
                    <a:lnTo>
                      <a:pt x="218761" y="125074"/>
                    </a:lnTo>
                    <a:cubicBezTo>
                      <a:pt x="232956" y="99661"/>
                      <a:pt x="242765" y="72077"/>
                      <a:pt x="247908" y="43445"/>
                    </a:cubicBezTo>
                    <a:cubicBezTo>
                      <a:pt x="250576" y="29043"/>
                      <a:pt x="252099" y="14460"/>
                      <a:pt x="252576" y="-180"/>
                    </a:cubicBezTo>
                    <a:close/>
                  </a:path>
                </a:pathLst>
              </a:custGeom>
              <a:solidFill>
                <a:srgbClr val="6D6E71"/>
              </a:solidFill>
              <a:ln w="9525" cap="flat">
                <a:noFill/>
                <a:prstDash val="solid"/>
                <a:miter/>
              </a:ln>
            </p:spPr>
            <p:txBody>
              <a:bodyPr rtlCol="0" anchor="ctr"/>
              <a:lstStyle/>
              <a:p>
                <a:endParaRPr lang="en-US"/>
              </a:p>
            </p:txBody>
          </p:sp>
          <p:sp>
            <p:nvSpPr>
              <p:cNvPr id="416" name="Freeform: Shape 415">
                <a:extLst>
                  <a:ext uri="{FF2B5EF4-FFF2-40B4-BE49-F238E27FC236}">
                    <a16:creationId xmlns:a16="http://schemas.microsoft.com/office/drawing/2014/main" id="{5F242DF1-4E44-4014-B401-B5E933F1B8C7}"/>
                  </a:ext>
                </a:extLst>
              </p:cNvPr>
              <p:cNvSpPr/>
              <p:nvPr/>
            </p:nvSpPr>
            <p:spPr>
              <a:xfrm>
                <a:off x="9978183" y="-640679"/>
                <a:ext cx="135717" cy="216182"/>
              </a:xfrm>
              <a:custGeom>
                <a:avLst/>
                <a:gdLst>
                  <a:gd name="connsiteX0" fmla="*/ 148468 w 171259"/>
                  <a:gd name="connsiteY0" fmla="*/ 239850 h 272796"/>
                  <a:gd name="connsiteX1" fmla="*/ 136085 w 171259"/>
                  <a:gd name="connsiteY1" fmla="*/ 220133 h 272796"/>
                  <a:gd name="connsiteX2" fmla="*/ 144278 w 171259"/>
                  <a:gd name="connsiteY2" fmla="*/ 211751 h 272796"/>
                  <a:gd name="connsiteX3" fmla="*/ 143038 w 171259"/>
                  <a:gd name="connsiteY3" fmla="*/ 197940 h 272796"/>
                  <a:gd name="connsiteX4" fmla="*/ 129418 w 171259"/>
                  <a:gd name="connsiteY4" fmla="*/ 175461 h 272796"/>
                  <a:gd name="connsiteX5" fmla="*/ -2409 w 171259"/>
                  <a:gd name="connsiteY5" fmla="*/ -180 h 272796"/>
                  <a:gd name="connsiteX6" fmla="*/ 129418 w 171259"/>
                  <a:gd name="connsiteY6" fmla="*/ 175366 h 272796"/>
                  <a:gd name="connsiteX7" fmla="*/ 143038 w 171259"/>
                  <a:gd name="connsiteY7" fmla="*/ 197940 h 272796"/>
                  <a:gd name="connsiteX8" fmla="*/ 138085 w 171259"/>
                  <a:gd name="connsiteY8" fmla="*/ 219067 h 272796"/>
                  <a:gd name="connsiteX9" fmla="*/ 136085 w 171259"/>
                  <a:gd name="connsiteY9" fmla="*/ 220133 h 272796"/>
                  <a:gd name="connsiteX10" fmla="*/ 148468 w 171259"/>
                  <a:gd name="connsiteY10" fmla="*/ 239850 h 272796"/>
                  <a:gd name="connsiteX11" fmla="*/ 166376 w 171259"/>
                  <a:gd name="connsiteY11" fmla="*/ 269377 h 272796"/>
                  <a:gd name="connsiteX12" fmla="*/ 168851 w 171259"/>
                  <a:gd name="connsiteY12" fmla="*/ 272616 h 272796"/>
                  <a:gd name="connsiteX13" fmla="*/ 166376 w 171259"/>
                  <a:gd name="connsiteY13" fmla="*/ 269473 h 272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259" h="272796">
                    <a:moveTo>
                      <a:pt x="148468" y="239850"/>
                    </a:moveTo>
                    <a:cubicBezTo>
                      <a:pt x="144468" y="233278"/>
                      <a:pt x="140183" y="226706"/>
                      <a:pt x="136085" y="220133"/>
                    </a:cubicBezTo>
                    <a:cubicBezTo>
                      <a:pt x="139801" y="218533"/>
                      <a:pt x="142752" y="215523"/>
                      <a:pt x="144278" y="211751"/>
                    </a:cubicBezTo>
                    <a:cubicBezTo>
                      <a:pt x="145991" y="207208"/>
                      <a:pt x="145610" y="202102"/>
                      <a:pt x="143038" y="197940"/>
                    </a:cubicBezTo>
                    <a:lnTo>
                      <a:pt x="129418" y="175461"/>
                    </a:lnTo>
                    <a:cubicBezTo>
                      <a:pt x="91413" y="112692"/>
                      <a:pt x="47218" y="53856"/>
                      <a:pt x="-2409" y="-180"/>
                    </a:cubicBezTo>
                    <a:cubicBezTo>
                      <a:pt x="47218" y="53836"/>
                      <a:pt x="91413" y="112644"/>
                      <a:pt x="129418" y="175366"/>
                    </a:cubicBezTo>
                    <a:lnTo>
                      <a:pt x="143038" y="197940"/>
                    </a:lnTo>
                    <a:cubicBezTo>
                      <a:pt x="147515" y="205131"/>
                      <a:pt x="145324" y="214590"/>
                      <a:pt x="138085" y="219067"/>
                    </a:cubicBezTo>
                    <a:cubicBezTo>
                      <a:pt x="137515" y="219466"/>
                      <a:pt x="136752" y="219829"/>
                      <a:pt x="136085" y="220133"/>
                    </a:cubicBezTo>
                    <a:cubicBezTo>
                      <a:pt x="140183" y="226706"/>
                      <a:pt x="144468" y="233278"/>
                      <a:pt x="148468" y="239850"/>
                    </a:cubicBezTo>
                    <a:lnTo>
                      <a:pt x="166376" y="269377"/>
                    </a:lnTo>
                    <a:cubicBezTo>
                      <a:pt x="167041" y="270549"/>
                      <a:pt x="167899" y="271635"/>
                      <a:pt x="168851" y="272616"/>
                    </a:cubicBezTo>
                    <a:cubicBezTo>
                      <a:pt x="167899" y="271654"/>
                      <a:pt x="167137" y="270597"/>
                      <a:pt x="166376" y="269473"/>
                    </a:cubicBezTo>
                    <a:close/>
                  </a:path>
                </a:pathLst>
              </a:custGeom>
              <a:solidFill>
                <a:srgbClr val="6D6E71"/>
              </a:solidFill>
              <a:ln w="9525" cap="flat">
                <a:noFill/>
                <a:prstDash val="solid"/>
                <a:miter/>
              </a:ln>
            </p:spPr>
            <p:txBody>
              <a:bodyPr rtlCol="0" anchor="ctr"/>
              <a:lstStyle/>
              <a:p>
                <a:endParaRPr lang="en-US"/>
              </a:p>
            </p:txBody>
          </p:sp>
          <p:sp>
            <p:nvSpPr>
              <p:cNvPr id="417" name="Freeform: Shape 416">
                <a:extLst>
                  <a:ext uri="{FF2B5EF4-FFF2-40B4-BE49-F238E27FC236}">
                    <a16:creationId xmlns:a16="http://schemas.microsoft.com/office/drawing/2014/main" id="{A94BD600-79C2-4957-BF8E-CAB177B73A4C}"/>
                  </a:ext>
                </a:extLst>
              </p:cNvPr>
              <p:cNvSpPr/>
              <p:nvPr/>
            </p:nvSpPr>
            <p:spPr>
              <a:xfrm>
                <a:off x="9770027" y="-820789"/>
                <a:ext cx="212987" cy="165542"/>
              </a:xfrm>
              <a:custGeom>
                <a:avLst/>
                <a:gdLst>
                  <a:gd name="connsiteX0" fmla="*/ 1560 w 268764"/>
                  <a:gd name="connsiteY0" fmla="*/ 8308 h 208894"/>
                  <a:gd name="connsiteX1" fmla="*/ 29563 w 268764"/>
                  <a:gd name="connsiteY1" fmla="*/ 3517 h 208894"/>
                  <a:gd name="connsiteX2" fmla="*/ 30135 w 268764"/>
                  <a:gd name="connsiteY2" fmla="*/ 3927 h 208894"/>
                  <a:gd name="connsiteX3" fmla="*/ 58043 w 268764"/>
                  <a:gd name="connsiteY3" fmla="*/ 24310 h 208894"/>
                  <a:gd name="connsiteX4" fmla="*/ 196632 w 268764"/>
                  <a:gd name="connsiteY4" fmla="*/ 138610 h 208894"/>
                  <a:gd name="connsiteX5" fmla="*/ 196632 w 268764"/>
                  <a:gd name="connsiteY5" fmla="*/ 138610 h 208894"/>
                  <a:gd name="connsiteX6" fmla="*/ 266355 w 268764"/>
                  <a:gd name="connsiteY6" fmla="*/ 208714 h 208894"/>
                  <a:gd name="connsiteX7" fmla="*/ 196536 w 268764"/>
                  <a:gd name="connsiteY7" fmla="*/ 138610 h 208894"/>
                  <a:gd name="connsiteX8" fmla="*/ 196536 w 268764"/>
                  <a:gd name="connsiteY8" fmla="*/ 138610 h 208894"/>
                  <a:gd name="connsiteX9" fmla="*/ 57947 w 268764"/>
                  <a:gd name="connsiteY9" fmla="*/ 24310 h 208894"/>
                  <a:gd name="connsiteX10" fmla="*/ 30040 w 268764"/>
                  <a:gd name="connsiteY10" fmla="*/ 3927 h 208894"/>
                  <a:gd name="connsiteX11" fmla="*/ 1846 w 268764"/>
                  <a:gd name="connsiteY11" fmla="*/ 7746 h 208894"/>
                  <a:gd name="connsiteX12" fmla="*/ 1465 w 268764"/>
                  <a:gd name="connsiteY12" fmla="*/ 8308 h 208894"/>
                  <a:gd name="connsiteX13" fmla="*/ -2154 w 268764"/>
                  <a:gd name="connsiteY13" fmla="*/ 23263 h 208894"/>
                  <a:gd name="connsiteX14" fmla="*/ 2892 w 268764"/>
                  <a:gd name="connsiteY14" fmla="*/ 33740 h 208894"/>
                  <a:gd name="connsiteX15" fmla="*/ 1465 w 268764"/>
                  <a:gd name="connsiteY15" fmla="*/ 8308 h 208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8764" h="208894">
                    <a:moveTo>
                      <a:pt x="1560" y="8308"/>
                    </a:moveTo>
                    <a:cubicBezTo>
                      <a:pt x="7941" y="-750"/>
                      <a:pt x="20515" y="-2893"/>
                      <a:pt x="29563" y="3517"/>
                    </a:cubicBezTo>
                    <a:cubicBezTo>
                      <a:pt x="29754" y="3651"/>
                      <a:pt x="29944" y="3784"/>
                      <a:pt x="30135" y="3927"/>
                    </a:cubicBezTo>
                    <a:lnTo>
                      <a:pt x="58043" y="24310"/>
                    </a:lnTo>
                    <a:cubicBezTo>
                      <a:pt x="106526" y="59543"/>
                      <a:pt x="152818" y="97710"/>
                      <a:pt x="196632" y="138610"/>
                    </a:cubicBezTo>
                    <a:lnTo>
                      <a:pt x="196632" y="138610"/>
                    </a:lnTo>
                    <a:cubicBezTo>
                      <a:pt x="220635" y="161185"/>
                      <a:pt x="244257" y="184521"/>
                      <a:pt x="266355" y="208714"/>
                    </a:cubicBezTo>
                    <a:cubicBezTo>
                      <a:pt x="243971" y="184521"/>
                      <a:pt x="220635" y="161156"/>
                      <a:pt x="196536" y="138610"/>
                    </a:cubicBezTo>
                    <a:lnTo>
                      <a:pt x="196536" y="138610"/>
                    </a:lnTo>
                    <a:cubicBezTo>
                      <a:pt x="152723" y="97710"/>
                      <a:pt x="106430" y="59543"/>
                      <a:pt x="57947" y="24310"/>
                    </a:cubicBezTo>
                    <a:lnTo>
                      <a:pt x="30040" y="3927"/>
                    </a:lnTo>
                    <a:cubicBezTo>
                      <a:pt x="21182" y="-2798"/>
                      <a:pt x="8608" y="-1083"/>
                      <a:pt x="1846" y="7746"/>
                    </a:cubicBezTo>
                    <a:cubicBezTo>
                      <a:pt x="1751" y="7937"/>
                      <a:pt x="1560" y="8118"/>
                      <a:pt x="1465" y="8308"/>
                    </a:cubicBezTo>
                    <a:cubicBezTo>
                      <a:pt x="-1679" y="12604"/>
                      <a:pt x="-3012" y="17995"/>
                      <a:pt x="-2154" y="23263"/>
                    </a:cubicBezTo>
                    <a:cubicBezTo>
                      <a:pt x="-1584" y="27196"/>
                      <a:pt x="132" y="30863"/>
                      <a:pt x="2892" y="33740"/>
                    </a:cubicBezTo>
                    <a:cubicBezTo>
                      <a:pt x="-3584" y="26682"/>
                      <a:pt x="-4156" y="16043"/>
                      <a:pt x="1465" y="8308"/>
                    </a:cubicBezTo>
                  </a:path>
                </a:pathLst>
              </a:custGeom>
              <a:solidFill>
                <a:srgbClr val="6D6E71"/>
              </a:solidFill>
              <a:ln w="9525" cap="flat">
                <a:noFill/>
                <a:prstDash val="solid"/>
                <a:miter/>
              </a:ln>
            </p:spPr>
            <p:txBody>
              <a:bodyPr rtlCol="0" anchor="ctr"/>
              <a:lstStyle/>
              <a:p>
                <a:endParaRPr lang="en-US"/>
              </a:p>
            </p:txBody>
          </p:sp>
          <p:sp>
            <p:nvSpPr>
              <p:cNvPr id="418" name="Freeform: Shape 417">
                <a:extLst>
                  <a:ext uri="{FF2B5EF4-FFF2-40B4-BE49-F238E27FC236}">
                    <a16:creationId xmlns:a16="http://schemas.microsoft.com/office/drawing/2014/main" id="{6A143A0B-2A24-47C1-BE80-A7EF14A8D9A2}"/>
                  </a:ext>
                </a:extLst>
              </p:cNvPr>
              <p:cNvSpPr/>
              <p:nvPr/>
            </p:nvSpPr>
            <p:spPr>
              <a:xfrm>
                <a:off x="9955764" y="-879596"/>
                <a:ext cx="274299" cy="268280"/>
              </a:xfrm>
              <a:custGeom>
                <a:avLst/>
                <a:gdLst>
                  <a:gd name="connsiteX0" fmla="*/ 133895 w 346132"/>
                  <a:gd name="connsiteY0" fmla="*/ 32510 h 338537"/>
                  <a:gd name="connsiteX1" fmla="*/ 93509 w 346132"/>
                  <a:gd name="connsiteY1" fmla="*/ 131761 h 338537"/>
                  <a:gd name="connsiteX2" fmla="*/ 86556 w 346132"/>
                  <a:gd name="connsiteY2" fmla="*/ 145572 h 338537"/>
                  <a:gd name="connsiteX3" fmla="*/ -2409 w 346132"/>
                  <a:gd name="connsiteY3" fmla="*/ 204817 h 338537"/>
                  <a:gd name="connsiteX4" fmla="*/ 60934 w 346132"/>
                  <a:gd name="connsiteY4" fmla="*/ 269683 h 338537"/>
                  <a:gd name="connsiteX5" fmla="*/ 120179 w 346132"/>
                  <a:gd name="connsiteY5" fmla="*/ 338358 h 338537"/>
                  <a:gd name="connsiteX6" fmla="*/ 186854 w 346132"/>
                  <a:gd name="connsiteY6" fmla="*/ 254633 h 338537"/>
                  <a:gd name="connsiteX7" fmla="*/ 201142 w 346132"/>
                  <a:gd name="connsiteY7" fmla="*/ 248918 h 338537"/>
                  <a:gd name="connsiteX8" fmla="*/ 342491 w 346132"/>
                  <a:gd name="connsiteY8" fmla="*/ 142391 h 338537"/>
                  <a:gd name="connsiteX9" fmla="*/ 236002 w 346132"/>
                  <a:gd name="connsiteY9" fmla="*/ 1040 h 338537"/>
                  <a:gd name="connsiteX10" fmla="*/ 133895 w 346132"/>
                  <a:gd name="connsiteY10" fmla="*/ 32796 h 338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6132" h="338537">
                    <a:moveTo>
                      <a:pt x="133895" y="32510"/>
                    </a:moveTo>
                    <a:cubicBezTo>
                      <a:pt x="106178" y="57818"/>
                      <a:pt x="91318" y="94280"/>
                      <a:pt x="93509" y="131761"/>
                    </a:cubicBezTo>
                    <a:cubicBezTo>
                      <a:pt x="93795" y="137266"/>
                      <a:pt x="91127" y="142515"/>
                      <a:pt x="86556" y="145572"/>
                    </a:cubicBezTo>
                    <a:lnTo>
                      <a:pt x="-2409" y="204817"/>
                    </a:lnTo>
                    <a:cubicBezTo>
                      <a:pt x="19308" y="225772"/>
                      <a:pt x="40454" y="247490"/>
                      <a:pt x="60934" y="269683"/>
                    </a:cubicBezTo>
                    <a:cubicBezTo>
                      <a:pt x="81412" y="291876"/>
                      <a:pt x="101129" y="314831"/>
                      <a:pt x="120179" y="338358"/>
                    </a:cubicBezTo>
                    <a:lnTo>
                      <a:pt x="186854" y="254633"/>
                    </a:lnTo>
                    <a:cubicBezTo>
                      <a:pt x="190282" y="250337"/>
                      <a:pt x="195712" y="248166"/>
                      <a:pt x="201142" y="248918"/>
                    </a:cubicBezTo>
                    <a:cubicBezTo>
                      <a:pt x="269626" y="258538"/>
                      <a:pt x="332871" y="210837"/>
                      <a:pt x="342491" y="142391"/>
                    </a:cubicBezTo>
                    <a:cubicBezTo>
                      <a:pt x="352111" y="73944"/>
                      <a:pt x="304391" y="10650"/>
                      <a:pt x="236002" y="1040"/>
                    </a:cubicBezTo>
                    <a:cubicBezTo>
                      <a:pt x="198951" y="-4171"/>
                      <a:pt x="161421" y="7479"/>
                      <a:pt x="133895" y="32796"/>
                    </a:cubicBezTo>
                  </a:path>
                </a:pathLst>
              </a:custGeom>
              <a:solidFill>
                <a:srgbClr val="6D6E71"/>
              </a:solidFill>
              <a:ln w="9525" cap="flat">
                <a:noFill/>
                <a:prstDash val="solid"/>
                <a:miter/>
              </a:ln>
            </p:spPr>
            <p:txBody>
              <a:bodyPr rtlCol="0" anchor="ctr"/>
              <a:lstStyle/>
              <a:p>
                <a:endParaRPr lang="en-US"/>
              </a:p>
            </p:txBody>
          </p:sp>
          <p:sp>
            <p:nvSpPr>
              <p:cNvPr id="419" name="Freeform: Shape 418">
                <a:extLst>
                  <a:ext uri="{FF2B5EF4-FFF2-40B4-BE49-F238E27FC236}">
                    <a16:creationId xmlns:a16="http://schemas.microsoft.com/office/drawing/2014/main" id="{535AFB19-878E-43C8-AFF7-745D16ABC0AF}"/>
                  </a:ext>
                </a:extLst>
              </p:cNvPr>
              <p:cNvSpPr/>
              <p:nvPr/>
            </p:nvSpPr>
            <p:spPr>
              <a:xfrm>
                <a:off x="9787438" y="-738807"/>
                <a:ext cx="276569" cy="287362"/>
              </a:xfrm>
              <a:custGeom>
                <a:avLst/>
                <a:gdLst>
                  <a:gd name="connsiteX0" fmla="*/ 343445 w 348997"/>
                  <a:gd name="connsiteY0" fmla="*/ 316050 h 362616"/>
                  <a:gd name="connsiteX1" fmla="*/ 56171 w 348997"/>
                  <a:gd name="connsiteY1" fmla="*/ 3249 h 362616"/>
                  <a:gd name="connsiteX2" fmla="*/ 51504 w 348997"/>
                  <a:gd name="connsiteY2" fmla="*/ -180 h 362616"/>
                  <a:gd name="connsiteX3" fmla="*/ 3879 w 348997"/>
                  <a:gd name="connsiteY3" fmla="*/ 128217 h 362616"/>
                  <a:gd name="connsiteX4" fmla="*/ 2640 w 348997"/>
                  <a:gd name="connsiteY4" fmla="*/ 131456 h 362616"/>
                  <a:gd name="connsiteX5" fmla="*/ -2409 w 348997"/>
                  <a:gd name="connsiteY5" fmla="*/ 145267 h 362616"/>
                  <a:gd name="connsiteX6" fmla="*/ 197046 w 348997"/>
                  <a:gd name="connsiteY6" fmla="*/ 362437 h 362616"/>
                  <a:gd name="connsiteX7" fmla="*/ 346589 w 348997"/>
                  <a:gd name="connsiteY7" fmla="*/ 321003 h 36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8997" h="362616">
                    <a:moveTo>
                      <a:pt x="343445" y="316050"/>
                    </a:moveTo>
                    <a:cubicBezTo>
                      <a:pt x="269340" y="193787"/>
                      <a:pt x="171708" y="87459"/>
                      <a:pt x="56171" y="3249"/>
                    </a:cubicBezTo>
                    <a:lnTo>
                      <a:pt x="51504" y="-180"/>
                    </a:lnTo>
                    <a:lnTo>
                      <a:pt x="3879" y="128217"/>
                    </a:lnTo>
                    <a:cubicBezTo>
                      <a:pt x="3593" y="129350"/>
                      <a:pt x="3212" y="130446"/>
                      <a:pt x="2640" y="131456"/>
                    </a:cubicBezTo>
                    <a:lnTo>
                      <a:pt x="-2409" y="145267"/>
                    </a:lnTo>
                    <a:lnTo>
                      <a:pt x="197046" y="362437"/>
                    </a:lnTo>
                    <a:lnTo>
                      <a:pt x="346589" y="321003"/>
                    </a:lnTo>
                    <a:close/>
                  </a:path>
                </a:pathLst>
              </a:custGeom>
              <a:solidFill>
                <a:srgbClr val="6D6E71"/>
              </a:solidFill>
              <a:ln w="9525" cap="flat">
                <a:noFill/>
                <a:prstDash val="solid"/>
                <a:miter/>
              </a:ln>
            </p:spPr>
            <p:txBody>
              <a:bodyPr rtlCol="0" anchor="ctr"/>
              <a:lstStyle/>
              <a:p>
                <a:endParaRPr lang="en-US"/>
              </a:p>
            </p:txBody>
          </p:sp>
          <p:sp>
            <p:nvSpPr>
              <p:cNvPr id="420" name="Freeform: Shape 419">
                <a:extLst>
                  <a:ext uri="{FF2B5EF4-FFF2-40B4-BE49-F238E27FC236}">
                    <a16:creationId xmlns:a16="http://schemas.microsoft.com/office/drawing/2014/main" id="{9826ED27-38A7-45FB-9787-97E23DC04001}"/>
                  </a:ext>
                </a:extLst>
              </p:cNvPr>
              <p:cNvSpPr/>
              <p:nvPr/>
            </p:nvSpPr>
            <p:spPr>
              <a:xfrm>
                <a:off x="9770364" y="-819974"/>
                <a:ext cx="371160" cy="401213"/>
              </a:xfrm>
              <a:custGeom>
                <a:avLst/>
                <a:gdLst>
                  <a:gd name="connsiteX0" fmla="*/ 456240 w 468360"/>
                  <a:gd name="connsiteY0" fmla="*/ 502770 h 506283"/>
                  <a:gd name="connsiteX1" fmla="*/ 463003 w 468360"/>
                  <a:gd name="connsiteY1" fmla="*/ 475167 h 506283"/>
                  <a:gd name="connsiteX2" fmla="*/ 463003 w 468360"/>
                  <a:gd name="connsiteY2" fmla="*/ 475148 h 506283"/>
                  <a:gd name="connsiteX3" fmla="*/ 445001 w 468360"/>
                  <a:gd name="connsiteY3" fmla="*/ 445620 h 506283"/>
                  <a:gd name="connsiteX4" fmla="*/ 265836 w 468360"/>
                  <a:gd name="connsiteY4" fmla="*/ 208448 h 506283"/>
                  <a:gd name="connsiteX5" fmla="*/ 196112 w 468360"/>
                  <a:gd name="connsiteY5" fmla="*/ 138344 h 506283"/>
                  <a:gd name="connsiteX6" fmla="*/ 196112 w 468360"/>
                  <a:gd name="connsiteY6" fmla="*/ 138344 h 506283"/>
                  <a:gd name="connsiteX7" fmla="*/ 57427 w 468360"/>
                  <a:gd name="connsiteY7" fmla="*/ 24044 h 506283"/>
                  <a:gd name="connsiteX8" fmla="*/ 29520 w 468360"/>
                  <a:gd name="connsiteY8" fmla="*/ 3661 h 506283"/>
                  <a:gd name="connsiteX9" fmla="*/ 1421 w 468360"/>
                  <a:gd name="connsiteY9" fmla="*/ 8099 h 506283"/>
                  <a:gd name="connsiteX10" fmla="*/ -2199 w 468360"/>
                  <a:gd name="connsiteY10" fmla="*/ 22711 h 506283"/>
                  <a:gd name="connsiteX11" fmla="*/ 2849 w 468360"/>
                  <a:gd name="connsiteY11" fmla="*/ 33188 h 506283"/>
                  <a:gd name="connsiteX12" fmla="*/ 5707 w 468360"/>
                  <a:gd name="connsiteY12" fmla="*/ 35855 h 506283"/>
                  <a:gd name="connsiteX13" fmla="*/ 33710 w 468360"/>
                  <a:gd name="connsiteY13" fmla="*/ 56238 h 506283"/>
                  <a:gd name="connsiteX14" fmla="*/ 52286 w 468360"/>
                  <a:gd name="connsiteY14" fmla="*/ 70240 h 506283"/>
                  <a:gd name="connsiteX15" fmla="*/ 73240 w 468360"/>
                  <a:gd name="connsiteY15" fmla="*/ 64011 h 506283"/>
                  <a:gd name="connsiteX16" fmla="*/ 75050 w 468360"/>
                  <a:gd name="connsiteY16" fmla="*/ 65192 h 506283"/>
                  <a:gd name="connsiteX17" fmla="*/ 96290 w 468360"/>
                  <a:gd name="connsiteY17" fmla="*/ 80717 h 506283"/>
                  <a:gd name="connsiteX18" fmla="*/ 391565 w 468360"/>
                  <a:gd name="connsiteY18" fmla="*/ 402568 h 506283"/>
                  <a:gd name="connsiteX19" fmla="*/ 405185 w 468360"/>
                  <a:gd name="connsiteY19" fmla="*/ 425046 h 506283"/>
                  <a:gd name="connsiteX20" fmla="*/ 406425 w 468360"/>
                  <a:gd name="connsiteY20" fmla="*/ 438858 h 506283"/>
                  <a:gd name="connsiteX21" fmla="*/ 398232 w 468360"/>
                  <a:gd name="connsiteY21" fmla="*/ 447240 h 506283"/>
                  <a:gd name="connsiteX22" fmla="*/ 410615 w 468360"/>
                  <a:gd name="connsiteY22" fmla="*/ 466957 h 506283"/>
                  <a:gd name="connsiteX23" fmla="*/ 428523 w 468360"/>
                  <a:gd name="connsiteY23" fmla="*/ 496579 h 506283"/>
                  <a:gd name="connsiteX24" fmla="*/ 431000 w 468360"/>
                  <a:gd name="connsiteY24" fmla="*/ 499723 h 506283"/>
                  <a:gd name="connsiteX25" fmla="*/ 456145 w 468360"/>
                  <a:gd name="connsiteY25" fmla="*/ 503247 h 506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68360" h="506283">
                    <a:moveTo>
                      <a:pt x="456240" y="502770"/>
                    </a:moveTo>
                    <a:cubicBezTo>
                      <a:pt x="465765" y="497017"/>
                      <a:pt x="468814" y="484663"/>
                      <a:pt x="463003" y="475167"/>
                    </a:cubicBezTo>
                    <a:cubicBezTo>
                      <a:pt x="463003" y="475157"/>
                      <a:pt x="463003" y="475157"/>
                      <a:pt x="463003" y="475148"/>
                    </a:cubicBezTo>
                    <a:lnTo>
                      <a:pt x="445001" y="445620"/>
                    </a:lnTo>
                    <a:cubicBezTo>
                      <a:pt x="393565" y="360638"/>
                      <a:pt x="333557" y="281162"/>
                      <a:pt x="265836" y="208448"/>
                    </a:cubicBezTo>
                    <a:cubicBezTo>
                      <a:pt x="243451" y="184254"/>
                      <a:pt x="220115" y="160823"/>
                      <a:pt x="196112" y="138344"/>
                    </a:cubicBezTo>
                    <a:lnTo>
                      <a:pt x="196112" y="138344"/>
                    </a:lnTo>
                    <a:cubicBezTo>
                      <a:pt x="152203" y="97462"/>
                      <a:pt x="105910" y="59296"/>
                      <a:pt x="57427" y="24044"/>
                    </a:cubicBezTo>
                    <a:lnTo>
                      <a:pt x="29520" y="3661"/>
                    </a:lnTo>
                    <a:cubicBezTo>
                      <a:pt x="20567" y="-2864"/>
                      <a:pt x="7993" y="-874"/>
                      <a:pt x="1421" y="8099"/>
                    </a:cubicBezTo>
                    <a:cubicBezTo>
                      <a:pt x="-1627" y="12319"/>
                      <a:pt x="-2960" y="17557"/>
                      <a:pt x="-2199" y="22711"/>
                    </a:cubicBezTo>
                    <a:cubicBezTo>
                      <a:pt x="-1627" y="26644"/>
                      <a:pt x="87" y="30311"/>
                      <a:pt x="2849" y="33188"/>
                    </a:cubicBezTo>
                    <a:cubicBezTo>
                      <a:pt x="3707" y="34150"/>
                      <a:pt x="4661" y="35036"/>
                      <a:pt x="5707" y="35855"/>
                    </a:cubicBezTo>
                    <a:lnTo>
                      <a:pt x="33710" y="56238"/>
                    </a:lnTo>
                    <a:cubicBezTo>
                      <a:pt x="39998" y="60811"/>
                      <a:pt x="46093" y="65763"/>
                      <a:pt x="52286" y="70240"/>
                    </a:cubicBezTo>
                    <a:cubicBezTo>
                      <a:pt x="56381" y="62744"/>
                      <a:pt x="65715" y="59953"/>
                      <a:pt x="73240" y="64011"/>
                    </a:cubicBezTo>
                    <a:cubicBezTo>
                      <a:pt x="73812" y="64363"/>
                      <a:pt x="74477" y="64754"/>
                      <a:pt x="75050" y="65192"/>
                    </a:cubicBezTo>
                    <a:lnTo>
                      <a:pt x="96290" y="80717"/>
                    </a:lnTo>
                    <a:cubicBezTo>
                      <a:pt x="215067" y="167367"/>
                      <a:pt x="315460" y="276771"/>
                      <a:pt x="391565" y="402568"/>
                    </a:cubicBezTo>
                    <a:lnTo>
                      <a:pt x="405185" y="425046"/>
                    </a:lnTo>
                    <a:cubicBezTo>
                      <a:pt x="407757" y="429209"/>
                      <a:pt x="408138" y="434314"/>
                      <a:pt x="406425" y="438858"/>
                    </a:cubicBezTo>
                    <a:cubicBezTo>
                      <a:pt x="404899" y="442630"/>
                      <a:pt x="401948" y="445639"/>
                      <a:pt x="398232" y="447240"/>
                    </a:cubicBezTo>
                    <a:cubicBezTo>
                      <a:pt x="402330" y="453812"/>
                      <a:pt x="406615" y="460384"/>
                      <a:pt x="410615" y="466957"/>
                    </a:cubicBezTo>
                    <a:lnTo>
                      <a:pt x="428523" y="496579"/>
                    </a:lnTo>
                    <a:cubicBezTo>
                      <a:pt x="429284" y="497703"/>
                      <a:pt x="430046" y="498761"/>
                      <a:pt x="431000" y="499723"/>
                    </a:cubicBezTo>
                    <a:cubicBezTo>
                      <a:pt x="437476" y="506647"/>
                      <a:pt x="447952" y="508114"/>
                      <a:pt x="456145" y="503247"/>
                    </a:cubicBezTo>
                  </a:path>
                </a:pathLst>
              </a:custGeom>
              <a:solidFill>
                <a:srgbClr val="6D6E71"/>
              </a:solidFill>
              <a:ln w="9525" cap="flat">
                <a:noFill/>
                <a:prstDash val="solid"/>
                <a:miter/>
              </a:ln>
            </p:spPr>
            <p:txBody>
              <a:bodyPr rtlCol="0" anchor="ctr"/>
              <a:lstStyle/>
              <a:p>
                <a:endParaRPr lang="en-US"/>
              </a:p>
            </p:txBody>
          </p:sp>
          <p:sp>
            <p:nvSpPr>
              <p:cNvPr id="421" name="Freeform: Shape 420">
                <a:extLst>
                  <a:ext uri="{FF2B5EF4-FFF2-40B4-BE49-F238E27FC236}">
                    <a16:creationId xmlns:a16="http://schemas.microsoft.com/office/drawing/2014/main" id="{23FFE97D-071E-449A-89FF-331C13C935D5}"/>
                  </a:ext>
                </a:extLst>
              </p:cNvPr>
              <p:cNvSpPr/>
              <p:nvPr/>
            </p:nvSpPr>
            <p:spPr>
              <a:xfrm>
                <a:off x="9545739" y="-681502"/>
                <a:ext cx="457277" cy="458926"/>
              </a:xfrm>
              <a:custGeom>
                <a:avLst/>
                <a:gdLst>
                  <a:gd name="connsiteX0" fmla="*/ 431936 w 577029"/>
                  <a:gd name="connsiteY0" fmla="*/ 537013 h 579109"/>
                  <a:gd name="connsiteX1" fmla="*/ 447654 w 577029"/>
                  <a:gd name="connsiteY1" fmla="*/ 527488 h 579109"/>
                  <a:gd name="connsiteX2" fmla="*/ 457179 w 577029"/>
                  <a:gd name="connsiteY2" fmla="*/ 520821 h 579109"/>
                  <a:gd name="connsiteX3" fmla="*/ 473180 w 577029"/>
                  <a:gd name="connsiteY3" fmla="*/ 508819 h 579109"/>
                  <a:gd name="connsiteX4" fmla="*/ 477180 w 577029"/>
                  <a:gd name="connsiteY4" fmla="*/ 505295 h 579109"/>
                  <a:gd name="connsiteX5" fmla="*/ 480038 w 577029"/>
                  <a:gd name="connsiteY5" fmla="*/ 502628 h 579109"/>
                  <a:gd name="connsiteX6" fmla="*/ 493181 w 577029"/>
                  <a:gd name="connsiteY6" fmla="*/ 490436 h 579109"/>
                  <a:gd name="connsiteX7" fmla="*/ 494516 w 577029"/>
                  <a:gd name="connsiteY7" fmla="*/ 489293 h 579109"/>
                  <a:gd name="connsiteX8" fmla="*/ 508327 w 577029"/>
                  <a:gd name="connsiteY8" fmla="*/ 473957 h 579109"/>
                  <a:gd name="connsiteX9" fmla="*/ 510708 w 577029"/>
                  <a:gd name="connsiteY9" fmla="*/ 471195 h 579109"/>
                  <a:gd name="connsiteX10" fmla="*/ 514994 w 577029"/>
                  <a:gd name="connsiteY10" fmla="*/ 466242 h 579109"/>
                  <a:gd name="connsiteX11" fmla="*/ 523186 w 577029"/>
                  <a:gd name="connsiteY11" fmla="*/ 455003 h 579109"/>
                  <a:gd name="connsiteX12" fmla="*/ 526140 w 577029"/>
                  <a:gd name="connsiteY12" fmla="*/ 450907 h 579109"/>
                  <a:gd name="connsiteX13" fmla="*/ 531949 w 577029"/>
                  <a:gd name="connsiteY13" fmla="*/ 442620 h 579109"/>
                  <a:gd name="connsiteX14" fmla="*/ 540806 w 577029"/>
                  <a:gd name="connsiteY14" fmla="*/ 427285 h 579109"/>
                  <a:gd name="connsiteX15" fmla="*/ 570049 w 577029"/>
                  <a:gd name="connsiteY15" fmla="*/ 345656 h 579109"/>
                  <a:gd name="connsiteX16" fmla="*/ 574620 w 577029"/>
                  <a:gd name="connsiteY16" fmla="*/ 302031 h 579109"/>
                  <a:gd name="connsiteX17" fmla="*/ 536520 w 577029"/>
                  <a:gd name="connsiteY17" fmla="*/ 312699 h 579109"/>
                  <a:gd name="connsiteX18" fmla="*/ 529853 w 577029"/>
                  <a:gd name="connsiteY18" fmla="*/ 335560 h 579109"/>
                  <a:gd name="connsiteX19" fmla="*/ 496039 w 577029"/>
                  <a:gd name="connsiteY19" fmla="*/ 399663 h 579109"/>
                  <a:gd name="connsiteX20" fmla="*/ 487849 w 577029"/>
                  <a:gd name="connsiteY20" fmla="*/ 410426 h 579109"/>
                  <a:gd name="connsiteX21" fmla="*/ 481847 w 577029"/>
                  <a:gd name="connsiteY21" fmla="*/ 417189 h 579109"/>
                  <a:gd name="connsiteX22" fmla="*/ 479370 w 577029"/>
                  <a:gd name="connsiteY22" fmla="*/ 419856 h 579109"/>
                  <a:gd name="connsiteX23" fmla="*/ 472513 w 577029"/>
                  <a:gd name="connsiteY23" fmla="*/ 427381 h 579109"/>
                  <a:gd name="connsiteX24" fmla="*/ 467083 w 577029"/>
                  <a:gd name="connsiteY24" fmla="*/ 432524 h 579109"/>
                  <a:gd name="connsiteX25" fmla="*/ 465560 w 577029"/>
                  <a:gd name="connsiteY25" fmla="*/ 433858 h 579109"/>
                  <a:gd name="connsiteX26" fmla="*/ 456035 w 577029"/>
                  <a:gd name="connsiteY26" fmla="*/ 441954 h 579109"/>
                  <a:gd name="connsiteX27" fmla="*/ 455177 w 577029"/>
                  <a:gd name="connsiteY27" fmla="*/ 442811 h 579109"/>
                  <a:gd name="connsiteX28" fmla="*/ 453367 w 577029"/>
                  <a:gd name="connsiteY28" fmla="*/ 444335 h 579109"/>
                  <a:gd name="connsiteX29" fmla="*/ 450414 w 577029"/>
                  <a:gd name="connsiteY29" fmla="*/ 446335 h 579109"/>
                  <a:gd name="connsiteX30" fmla="*/ 439557 w 577029"/>
                  <a:gd name="connsiteY30" fmla="*/ 454431 h 579109"/>
                  <a:gd name="connsiteX31" fmla="*/ 437080 w 577029"/>
                  <a:gd name="connsiteY31" fmla="*/ 456241 h 579109"/>
                  <a:gd name="connsiteX32" fmla="*/ 429841 w 577029"/>
                  <a:gd name="connsiteY32" fmla="*/ 461194 h 579109"/>
                  <a:gd name="connsiteX33" fmla="*/ 429841 w 577029"/>
                  <a:gd name="connsiteY33" fmla="*/ 461194 h 579109"/>
                  <a:gd name="connsiteX34" fmla="*/ 422220 w 577029"/>
                  <a:gd name="connsiteY34" fmla="*/ 465290 h 579109"/>
                  <a:gd name="connsiteX35" fmla="*/ 419267 w 577029"/>
                  <a:gd name="connsiteY35" fmla="*/ 467004 h 579109"/>
                  <a:gd name="connsiteX36" fmla="*/ 413363 w 577029"/>
                  <a:gd name="connsiteY36" fmla="*/ 470243 h 579109"/>
                  <a:gd name="connsiteX37" fmla="*/ 412791 w 577029"/>
                  <a:gd name="connsiteY37" fmla="*/ 470243 h 579109"/>
                  <a:gd name="connsiteX38" fmla="*/ 400312 w 577029"/>
                  <a:gd name="connsiteY38" fmla="*/ 475577 h 579109"/>
                  <a:gd name="connsiteX39" fmla="*/ 333068 w 577029"/>
                  <a:gd name="connsiteY39" fmla="*/ 491579 h 579109"/>
                  <a:gd name="connsiteX40" fmla="*/ 248008 w 577029"/>
                  <a:gd name="connsiteY40" fmla="*/ 481101 h 579109"/>
                  <a:gd name="connsiteX41" fmla="*/ 162950 w 577029"/>
                  <a:gd name="connsiteY41" fmla="*/ 433476 h 579109"/>
                  <a:gd name="connsiteX42" fmla="*/ 156093 w 577029"/>
                  <a:gd name="connsiteY42" fmla="*/ 427190 h 579109"/>
                  <a:gd name="connsiteX43" fmla="*/ 153235 w 577029"/>
                  <a:gd name="connsiteY43" fmla="*/ 424427 h 579109"/>
                  <a:gd name="connsiteX44" fmla="*/ 149425 w 577029"/>
                  <a:gd name="connsiteY44" fmla="*/ 420808 h 579109"/>
                  <a:gd name="connsiteX45" fmla="*/ 146854 w 577029"/>
                  <a:gd name="connsiteY45" fmla="*/ 418713 h 579109"/>
                  <a:gd name="connsiteX46" fmla="*/ 146854 w 577029"/>
                  <a:gd name="connsiteY46" fmla="*/ 418713 h 579109"/>
                  <a:gd name="connsiteX47" fmla="*/ 146377 w 577029"/>
                  <a:gd name="connsiteY47" fmla="*/ 418713 h 579109"/>
                  <a:gd name="connsiteX48" fmla="*/ 145900 w 577029"/>
                  <a:gd name="connsiteY48" fmla="*/ 418141 h 579109"/>
                  <a:gd name="connsiteX49" fmla="*/ 144568 w 577029"/>
                  <a:gd name="connsiteY49" fmla="*/ 416522 h 579109"/>
                  <a:gd name="connsiteX50" fmla="*/ 139519 w 577029"/>
                  <a:gd name="connsiteY50" fmla="*/ 410712 h 579109"/>
                  <a:gd name="connsiteX51" fmla="*/ 124183 w 577029"/>
                  <a:gd name="connsiteY51" fmla="*/ 391662 h 579109"/>
                  <a:gd name="connsiteX52" fmla="*/ 122469 w 577029"/>
                  <a:gd name="connsiteY52" fmla="*/ 389375 h 579109"/>
                  <a:gd name="connsiteX53" fmla="*/ 117706 w 577029"/>
                  <a:gd name="connsiteY53" fmla="*/ 382327 h 579109"/>
                  <a:gd name="connsiteX54" fmla="*/ 111993 w 577029"/>
                  <a:gd name="connsiteY54" fmla="*/ 372802 h 579109"/>
                  <a:gd name="connsiteX55" fmla="*/ 111993 w 577029"/>
                  <a:gd name="connsiteY55" fmla="*/ 371945 h 579109"/>
                  <a:gd name="connsiteX56" fmla="*/ 106658 w 577029"/>
                  <a:gd name="connsiteY56" fmla="*/ 361658 h 579109"/>
                  <a:gd name="connsiteX57" fmla="*/ 105228 w 577029"/>
                  <a:gd name="connsiteY57" fmla="*/ 358419 h 579109"/>
                  <a:gd name="connsiteX58" fmla="*/ 104754 w 577029"/>
                  <a:gd name="connsiteY58" fmla="*/ 357562 h 579109"/>
                  <a:gd name="connsiteX59" fmla="*/ 103133 w 577029"/>
                  <a:gd name="connsiteY59" fmla="*/ 354038 h 579109"/>
                  <a:gd name="connsiteX60" fmla="*/ 99133 w 577029"/>
                  <a:gd name="connsiteY60" fmla="*/ 344513 h 579109"/>
                  <a:gd name="connsiteX61" fmla="*/ 85322 w 577029"/>
                  <a:gd name="connsiteY61" fmla="*/ 287363 h 579109"/>
                  <a:gd name="connsiteX62" fmla="*/ 85322 w 577029"/>
                  <a:gd name="connsiteY62" fmla="*/ 286220 h 579109"/>
                  <a:gd name="connsiteX63" fmla="*/ 85322 w 577029"/>
                  <a:gd name="connsiteY63" fmla="*/ 280600 h 579109"/>
                  <a:gd name="connsiteX64" fmla="*/ 85322 w 577029"/>
                  <a:gd name="connsiteY64" fmla="*/ 256121 h 579109"/>
                  <a:gd name="connsiteX65" fmla="*/ 86369 w 577029"/>
                  <a:gd name="connsiteY65" fmla="*/ 239643 h 579109"/>
                  <a:gd name="connsiteX66" fmla="*/ 86369 w 577029"/>
                  <a:gd name="connsiteY66" fmla="*/ 234785 h 579109"/>
                  <a:gd name="connsiteX67" fmla="*/ 87608 w 577029"/>
                  <a:gd name="connsiteY67" fmla="*/ 225260 h 579109"/>
                  <a:gd name="connsiteX68" fmla="*/ 107135 w 577029"/>
                  <a:gd name="connsiteY68" fmla="*/ 164586 h 579109"/>
                  <a:gd name="connsiteX69" fmla="*/ 107705 w 577029"/>
                  <a:gd name="connsiteY69" fmla="*/ 163538 h 579109"/>
                  <a:gd name="connsiteX70" fmla="*/ 110563 w 577029"/>
                  <a:gd name="connsiteY70" fmla="*/ 158204 h 579109"/>
                  <a:gd name="connsiteX71" fmla="*/ 124183 w 577029"/>
                  <a:gd name="connsiteY71" fmla="*/ 135630 h 579109"/>
                  <a:gd name="connsiteX72" fmla="*/ 124946 w 577029"/>
                  <a:gd name="connsiteY72" fmla="*/ 134392 h 579109"/>
                  <a:gd name="connsiteX73" fmla="*/ 134471 w 577029"/>
                  <a:gd name="connsiteY73" fmla="*/ 121723 h 579109"/>
                  <a:gd name="connsiteX74" fmla="*/ 140568 w 577029"/>
                  <a:gd name="connsiteY74" fmla="*/ 114484 h 579109"/>
                  <a:gd name="connsiteX75" fmla="*/ 143710 w 577029"/>
                  <a:gd name="connsiteY75" fmla="*/ 110198 h 579109"/>
                  <a:gd name="connsiteX76" fmla="*/ 161046 w 577029"/>
                  <a:gd name="connsiteY76" fmla="*/ 93720 h 579109"/>
                  <a:gd name="connsiteX77" fmla="*/ 165713 w 577029"/>
                  <a:gd name="connsiteY77" fmla="*/ 89719 h 579109"/>
                  <a:gd name="connsiteX78" fmla="*/ 178856 w 577029"/>
                  <a:gd name="connsiteY78" fmla="*/ 79146 h 579109"/>
                  <a:gd name="connsiteX79" fmla="*/ 180477 w 577029"/>
                  <a:gd name="connsiteY79" fmla="*/ 78003 h 579109"/>
                  <a:gd name="connsiteX80" fmla="*/ 197146 w 577029"/>
                  <a:gd name="connsiteY80" fmla="*/ 67240 h 579109"/>
                  <a:gd name="connsiteX81" fmla="*/ 198002 w 577029"/>
                  <a:gd name="connsiteY81" fmla="*/ 67240 h 579109"/>
                  <a:gd name="connsiteX82" fmla="*/ 198002 w 577029"/>
                  <a:gd name="connsiteY82" fmla="*/ 67240 h 579109"/>
                  <a:gd name="connsiteX83" fmla="*/ 261821 w 577029"/>
                  <a:gd name="connsiteY83" fmla="*/ 42284 h 579109"/>
                  <a:gd name="connsiteX84" fmla="*/ 283252 w 577029"/>
                  <a:gd name="connsiteY84" fmla="*/ 38760 h 579109"/>
                  <a:gd name="connsiteX85" fmla="*/ 297540 w 577029"/>
                  <a:gd name="connsiteY85" fmla="*/ 184 h 579109"/>
                  <a:gd name="connsiteX86" fmla="*/ 295537 w 577029"/>
                  <a:gd name="connsiteY86" fmla="*/ 184 h 579109"/>
                  <a:gd name="connsiteX87" fmla="*/ 276487 w 577029"/>
                  <a:gd name="connsiteY87" fmla="*/ 184 h 579109"/>
                  <a:gd name="connsiteX88" fmla="*/ 269155 w 577029"/>
                  <a:gd name="connsiteY88" fmla="*/ 184 h 579109"/>
                  <a:gd name="connsiteX89" fmla="*/ 255628 w 577029"/>
                  <a:gd name="connsiteY89" fmla="*/ 1042 h 579109"/>
                  <a:gd name="connsiteX90" fmla="*/ 176096 w 577029"/>
                  <a:gd name="connsiteY90" fmla="*/ 21330 h 579109"/>
                  <a:gd name="connsiteX91" fmla="*/ 152283 w 577029"/>
                  <a:gd name="connsiteY91" fmla="*/ 32379 h 579109"/>
                  <a:gd name="connsiteX92" fmla="*/ 127518 w 577029"/>
                  <a:gd name="connsiteY92" fmla="*/ 47333 h 579109"/>
                  <a:gd name="connsiteX93" fmla="*/ 124374 w 577029"/>
                  <a:gd name="connsiteY93" fmla="*/ 49428 h 579109"/>
                  <a:gd name="connsiteX94" fmla="*/ 105324 w 577029"/>
                  <a:gd name="connsiteY94" fmla="*/ 63049 h 579109"/>
                  <a:gd name="connsiteX95" fmla="*/ 87608 w 577029"/>
                  <a:gd name="connsiteY95" fmla="*/ 79146 h 579109"/>
                  <a:gd name="connsiteX96" fmla="*/ 73702 w 577029"/>
                  <a:gd name="connsiteY96" fmla="*/ 93339 h 579109"/>
                  <a:gd name="connsiteX97" fmla="*/ 73035 w 577029"/>
                  <a:gd name="connsiteY97" fmla="*/ 94100 h 579109"/>
                  <a:gd name="connsiteX98" fmla="*/ 47413 w 577029"/>
                  <a:gd name="connsiteY98" fmla="*/ 126295 h 579109"/>
                  <a:gd name="connsiteX99" fmla="*/ 45888 w 577029"/>
                  <a:gd name="connsiteY99" fmla="*/ 128391 h 579109"/>
                  <a:gd name="connsiteX100" fmla="*/ -2402 w 577029"/>
                  <a:gd name="connsiteY100" fmla="*/ 291268 h 579109"/>
                  <a:gd name="connsiteX101" fmla="*/ -1642 w 577029"/>
                  <a:gd name="connsiteY101" fmla="*/ 307461 h 579109"/>
                  <a:gd name="connsiteX102" fmla="*/ -498 w 577029"/>
                  <a:gd name="connsiteY102" fmla="*/ 323272 h 579109"/>
                  <a:gd name="connsiteX103" fmla="*/ 1216 w 577029"/>
                  <a:gd name="connsiteY103" fmla="*/ 333750 h 579109"/>
                  <a:gd name="connsiteX104" fmla="*/ 2360 w 577029"/>
                  <a:gd name="connsiteY104" fmla="*/ 340798 h 579109"/>
                  <a:gd name="connsiteX105" fmla="*/ 5025 w 577029"/>
                  <a:gd name="connsiteY105" fmla="*/ 354419 h 579109"/>
                  <a:gd name="connsiteX106" fmla="*/ 10646 w 577029"/>
                  <a:gd name="connsiteY106" fmla="*/ 375374 h 579109"/>
                  <a:gd name="connsiteX107" fmla="*/ 14931 w 577029"/>
                  <a:gd name="connsiteY107" fmla="*/ 388042 h 579109"/>
                  <a:gd name="connsiteX108" fmla="*/ 17789 w 577029"/>
                  <a:gd name="connsiteY108" fmla="*/ 395281 h 579109"/>
                  <a:gd name="connsiteX109" fmla="*/ 19599 w 577029"/>
                  <a:gd name="connsiteY109" fmla="*/ 400139 h 579109"/>
                  <a:gd name="connsiteX110" fmla="*/ 25314 w 577029"/>
                  <a:gd name="connsiteY110" fmla="*/ 413283 h 579109"/>
                  <a:gd name="connsiteX111" fmla="*/ 35412 w 577029"/>
                  <a:gd name="connsiteY111" fmla="*/ 433095 h 579109"/>
                  <a:gd name="connsiteX112" fmla="*/ 43506 w 577029"/>
                  <a:gd name="connsiteY112" fmla="*/ 446049 h 579109"/>
                  <a:gd name="connsiteX113" fmla="*/ 47032 w 577029"/>
                  <a:gd name="connsiteY113" fmla="*/ 451574 h 579109"/>
                  <a:gd name="connsiteX114" fmla="*/ 63224 w 577029"/>
                  <a:gd name="connsiteY114" fmla="*/ 473672 h 579109"/>
                  <a:gd name="connsiteX115" fmla="*/ 69130 w 577029"/>
                  <a:gd name="connsiteY115" fmla="*/ 481101 h 579109"/>
                  <a:gd name="connsiteX116" fmla="*/ 70940 w 577029"/>
                  <a:gd name="connsiteY116" fmla="*/ 483387 h 579109"/>
                  <a:gd name="connsiteX117" fmla="*/ 70940 w 577029"/>
                  <a:gd name="connsiteY117" fmla="*/ 483387 h 579109"/>
                  <a:gd name="connsiteX118" fmla="*/ 72653 w 577029"/>
                  <a:gd name="connsiteY118" fmla="*/ 485483 h 579109"/>
                  <a:gd name="connsiteX119" fmla="*/ 83511 w 577029"/>
                  <a:gd name="connsiteY119" fmla="*/ 496342 h 579109"/>
                  <a:gd name="connsiteX120" fmla="*/ 88369 w 577029"/>
                  <a:gd name="connsiteY120" fmla="*/ 501199 h 579109"/>
                  <a:gd name="connsiteX121" fmla="*/ 97229 w 577029"/>
                  <a:gd name="connsiteY121" fmla="*/ 509581 h 579109"/>
                  <a:gd name="connsiteX122" fmla="*/ 320303 w 577029"/>
                  <a:gd name="connsiteY122" fmla="*/ 576256 h 579109"/>
                  <a:gd name="connsiteX123" fmla="*/ 347260 w 577029"/>
                  <a:gd name="connsiteY123" fmla="*/ 571589 h 579109"/>
                  <a:gd name="connsiteX124" fmla="*/ 432508 w 577029"/>
                  <a:gd name="connsiteY124" fmla="*/ 537775 h 57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577029" h="579109">
                    <a:moveTo>
                      <a:pt x="431936" y="537013"/>
                    </a:moveTo>
                    <a:lnTo>
                      <a:pt x="447654" y="527488"/>
                    </a:lnTo>
                    <a:cubicBezTo>
                      <a:pt x="450700" y="525488"/>
                      <a:pt x="453939" y="523107"/>
                      <a:pt x="457179" y="520821"/>
                    </a:cubicBezTo>
                    <a:lnTo>
                      <a:pt x="473180" y="508819"/>
                    </a:lnTo>
                    <a:lnTo>
                      <a:pt x="477180" y="505295"/>
                    </a:lnTo>
                    <a:lnTo>
                      <a:pt x="480038" y="502628"/>
                    </a:lnTo>
                    <a:lnTo>
                      <a:pt x="493181" y="490436"/>
                    </a:lnTo>
                    <a:lnTo>
                      <a:pt x="494516" y="489293"/>
                    </a:lnTo>
                    <a:lnTo>
                      <a:pt x="508327" y="473957"/>
                    </a:lnTo>
                    <a:lnTo>
                      <a:pt x="510708" y="471195"/>
                    </a:lnTo>
                    <a:cubicBezTo>
                      <a:pt x="512231" y="469624"/>
                      <a:pt x="513661" y="467976"/>
                      <a:pt x="514994" y="466242"/>
                    </a:cubicBezTo>
                    <a:lnTo>
                      <a:pt x="523186" y="455003"/>
                    </a:lnTo>
                    <a:lnTo>
                      <a:pt x="526140" y="450907"/>
                    </a:lnTo>
                    <a:cubicBezTo>
                      <a:pt x="528044" y="448335"/>
                      <a:pt x="530139" y="445573"/>
                      <a:pt x="531949" y="442620"/>
                    </a:cubicBezTo>
                    <a:lnTo>
                      <a:pt x="540806" y="427285"/>
                    </a:lnTo>
                    <a:cubicBezTo>
                      <a:pt x="554905" y="401853"/>
                      <a:pt x="564809" y="374279"/>
                      <a:pt x="570049" y="345656"/>
                    </a:cubicBezTo>
                    <a:cubicBezTo>
                      <a:pt x="572621" y="331254"/>
                      <a:pt x="574239" y="316671"/>
                      <a:pt x="574620" y="302031"/>
                    </a:cubicBezTo>
                    <a:lnTo>
                      <a:pt x="536520" y="312699"/>
                    </a:lnTo>
                    <a:cubicBezTo>
                      <a:pt x="534711" y="320434"/>
                      <a:pt x="532425" y="328063"/>
                      <a:pt x="529853" y="335560"/>
                    </a:cubicBezTo>
                    <a:cubicBezTo>
                      <a:pt x="521947" y="358534"/>
                      <a:pt x="510517" y="380156"/>
                      <a:pt x="496039" y="399663"/>
                    </a:cubicBezTo>
                    <a:lnTo>
                      <a:pt x="487849" y="410426"/>
                    </a:lnTo>
                    <a:cubicBezTo>
                      <a:pt x="485754" y="413093"/>
                      <a:pt x="483752" y="415188"/>
                      <a:pt x="481847" y="417189"/>
                    </a:cubicBezTo>
                    <a:lnTo>
                      <a:pt x="479370" y="419856"/>
                    </a:lnTo>
                    <a:lnTo>
                      <a:pt x="472513" y="427381"/>
                    </a:lnTo>
                    <a:cubicBezTo>
                      <a:pt x="470799" y="429219"/>
                      <a:pt x="468990" y="430933"/>
                      <a:pt x="467083" y="432524"/>
                    </a:cubicBezTo>
                    <a:lnTo>
                      <a:pt x="465560" y="433858"/>
                    </a:lnTo>
                    <a:lnTo>
                      <a:pt x="456035" y="441954"/>
                    </a:lnTo>
                    <a:lnTo>
                      <a:pt x="455177" y="442811"/>
                    </a:lnTo>
                    <a:lnTo>
                      <a:pt x="453367" y="444335"/>
                    </a:lnTo>
                    <a:cubicBezTo>
                      <a:pt x="452512" y="445145"/>
                      <a:pt x="451463" y="445812"/>
                      <a:pt x="450414" y="446335"/>
                    </a:cubicBezTo>
                    <a:lnTo>
                      <a:pt x="439557" y="454431"/>
                    </a:lnTo>
                    <a:lnTo>
                      <a:pt x="437080" y="456241"/>
                    </a:lnTo>
                    <a:cubicBezTo>
                      <a:pt x="434794" y="458070"/>
                      <a:pt x="432413" y="459718"/>
                      <a:pt x="429841" y="461194"/>
                    </a:cubicBezTo>
                    <a:lnTo>
                      <a:pt x="429841" y="461194"/>
                    </a:lnTo>
                    <a:lnTo>
                      <a:pt x="422220" y="465290"/>
                    </a:lnTo>
                    <a:lnTo>
                      <a:pt x="419267" y="467004"/>
                    </a:lnTo>
                    <a:lnTo>
                      <a:pt x="413363" y="470243"/>
                    </a:lnTo>
                    <a:lnTo>
                      <a:pt x="412791" y="470243"/>
                    </a:lnTo>
                    <a:lnTo>
                      <a:pt x="400312" y="475577"/>
                    </a:lnTo>
                    <a:cubicBezTo>
                      <a:pt x="378977" y="484645"/>
                      <a:pt x="356213" y="490055"/>
                      <a:pt x="333068" y="491579"/>
                    </a:cubicBezTo>
                    <a:cubicBezTo>
                      <a:pt x="304302" y="493351"/>
                      <a:pt x="275441" y="489798"/>
                      <a:pt x="248008" y="481101"/>
                    </a:cubicBezTo>
                    <a:cubicBezTo>
                      <a:pt x="216768" y="470967"/>
                      <a:pt x="187907" y="454784"/>
                      <a:pt x="162950" y="433476"/>
                    </a:cubicBezTo>
                    <a:cubicBezTo>
                      <a:pt x="160474" y="431571"/>
                      <a:pt x="158188" y="429467"/>
                      <a:pt x="156093" y="427190"/>
                    </a:cubicBezTo>
                    <a:lnTo>
                      <a:pt x="153235" y="424427"/>
                    </a:lnTo>
                    <a:lnTo>
                      <a:pt x="149425" y="420808"/>
                    </a:lnTo>
                    <a:cubicBezTo>
                      <a:pt x="148472" y="420218"/>
                      <a:pt x="147616" y="419513"/>
                      <a:pt x="146854" y="418713"/>
                    </a:cubicBezTo>
                    <a:lnTo>
                      <a:pt x="146854" y="418713"/>
                    </a:lnTo>
                    <a:lnTo>
                      <a:pt x="146377" y="418713"/>
                    </a:lnTo>
                    <a:lnTo>
                      <a:pt x="145900" y="418141"/>
                    </a:lnTo>
                    <a:lnTo>
                      <a:pt x="144568" y="416522"/>
                    </a:lnTo>
                    <a:lnTo>
                      <a:pt x="139519" y="410712"/>
                    </a:lnTo>
                    <a:cubicBezTo>
                      <a:pt x="133899" y="404825"/>
                      <a:pt x="128755" y="398444"/>
                      <a:pt x="124183" y="391662"/>
                    </a:cubicBezTo>
                    <a:cubicBezTo>
                      <a:pt x="123613" y="390861"/>
                      <a:pt x="123041" y="390100"/>
                      <a:pt x="122469" y="389375"/>
                    </a:cubicBezTo>
                    <a:cubicBezTo>
                      <a:pt x="121137" y="387471"/>
                      <a:pt x="119420" y="385280"/>
                      <a:pt x="117706" y="382327"/>
                    </a:cubicBezTo>
                    <a:cubicBezTo>
                      <a:pt x="115993" y="379374"/>
                      <a:pt x="113897" y="375659"/>
                      <a:pt x="111993" y="372802"/>
                    </a:cubicBezTo>
                    <a:lnTo>
                      <a:pt x="111993" y="371945"/>
                    </a:lnTo>
                    <a:cubicBezTo>
                      <a:pt x="109895" y="368687"/>
                      <a:pt x="108086" y="365239"/>
                      <a:pt x="106658" y="361658"/>
                    </a:cubicBezTo>
                    <a:lnTo>
                      <a:pt x="105228" y="358419"/>
                    </a:lnTo>
                    <a:lnTo>
                      <a:pt x="104754" y="357562"/>
                    </a:lnTo>
                    <a:cubicBezTo>
                      <a:pt x="104754" y="356419"/>
                      <a:pt x="103705" y="355276"/>
                      <a:pt x="103133" y="354038"/>
                    </a:cubicBezTo>
                    <a:cubicBezTo>
                      <a:pt x="101419" y="351018"/>
                      <a:pt x="100087" y="347818"/>
                      <a:pt x="99133" y="344513"/>
                    </a:cubicBezTo>
                    <a:cubicBezTo>
                      <a:pt x="92180" y="326111"/>
                      <a:pt x="87513" y="306908"/>
                      <a:pt x="85322" y="287363"/>
                    </a:cubicBezTo>
                    <a:cubicBezTo>
                      <a:pt x="85322" y="287363"/>
                      <a:pt x="85322" y="286601"/>
                      <a:pt x="85322" y="286220"/>
                    </a:cubicBezTo>
                    <a:lnTo>
                      <a:pt x="85322" y="280600"/>
                    </a:lnTo>
                    <a:cubicBezTo>
                      <a:pt x="84750" y="272447"/>
                      <a:pt x="84750" y="264274"/>
                      <a:pt x="85322" y="256121"/>
                    </a:cubicBezTo>
                    <a:cubicBezTo>
                      <a:pt x="85227" y="250606"/>
                      <a:pt x="85513" y="245101"/>
                      <a:pt x="86369" y="239643"/>
                    </a:cubicBezTo>
                    <a:cubicBezTo>
                      <a:pt x="86369" y="238309"/>
                      <a:pt x="86369" y="236595"/>
                      <a:pt x="86369" y="234785"/>
                    </a:cubicBezTo>
                    <a:cubicBezTo>
                      <a:pt x="86369" y="231451"/>
                      <a:pt x="87036" y="228213"/>
                      <a:pt x="87608" y="225260"/>
                    </a:cubicBezTo>
                    <a:cubicBezTo>
                      <a:pt x="91417" y="204276"/>
                      <a:pt x="97989" y="183883"/>
                      <a:pt x="107135" y="164586"/>
                    </a:cubicBezTo>
                    <a:lnTo>
                      <a:pt x="107705" y="163538"/>
                    </a:lnTo>
                    <a:lnTo>
                      <a:pt x="110563" y="158204"/>
                    </a:lnTo>
                    <a:cubicBezTo>
                      <a:pt x="114562" y="150355"/>
                      <a:pt x="119137" y="142811"/>
                      <a:pt x="124183" y="135630"/>
                    </a:cubicBezTo>
                    <a:lnTo>
                      <a:pt x="124946" y="134392"/>
                    </a:lnTo>
                    <a:cubicBezTo>
                      <a:pt x="127804" y="129934"/>
                      <a:pt x="130948" y="125695"/>
                      <a:pt x="134471" y="121723"/>
                    </a:cubicBezTo>
                    <a:lnTo>
                      <a:pt x="140568" y="114484"/>
                    </a:lnTo>
                    <a:cubicBezTo>
                      <a:pt x="141328" y="112865"/>
                      <a:pt x="142377" y="111408"/>
                      <a:pt x="143710" y="110198"/>
                    </a:cubicBezTo>
                    <a:lnTo>
                      <a:pt x="161046" y="93720"/>
                    </a:lnTo>
                    <a:cubicBezTo>
                      <a:pt x="162474" y="92272"/>
                      <a:pt x="164094" y="90929"/>
                      <a:pt x="165713" y="89719"/>
                    </a:cubicBezTo>
                    <a:lnTo>
                      <a:pt x="178856" y="79146"/>
                    </a:lnTo>
                    <a:lnTo>
                      <a:pt x="180477" y="78003"/>
                    </a:lnTo>
                    <a:lnTo>
                      <a:pt x="197146" y="67240"/>
                    </a:lnTo>
                    <a:lnTo>
                      <a:pt x="198002" y="67240"/>
                    </a:lnTo>
                    <a:lnTo>
                      <a:pt x="198002" y="67240"/>
                    </a:lnTo>
                    <a:cubicBezTo>
                      <a:pt x="218005" y="56010"/>
                      <a:pt x="239532" y="47609"/>
                      <a:pt x="261821" y="42284"/>
                    </a:cubicBezTo>
                    <a:cubicBezTo>
                      <a:pt x="269060" y="40761"/>
                      <a:pt x="276204" y="39618"/>
                      <a:pt x="283252" y="38760"/>
                    </a:cubicBezTo>
                    <a:lnTo>
                      <a:pt x="297540" y="184"/>
                    </a:lnTo>
                    <a:lnTo>
                      <a:pt x="295537" y="184"/>
                    </a:lnTo>
                    <a:cubicBezTo>
                      <a:pt x="289156" y="-301"/>
                      <a:pt x="282871" y="-301"/>
                      <a:pt x="276487" y="184"/>
                    </a:cubicBezTo>
                    <a:lnTo>
                      <a:pt x="269155" y="184"/>
                    </a:lnTo>
                    <a:cubicBezTo>
                      <a:pt x="264677" y="184"/>
                      <a:pt x="259630" y="184"/>
                      <a:pt x="255628" y="1042"/>
                    </a:cubicBezTo>
                    <a:cubicBezTo>
                      <a:pt x="228293" y="4204"/>
                      <a:pt x="201622" y="11033"/>
                      <a:pt x="176096" y="21330"/>
                    </a:cubicBezTo>
                    <a:lnTo>
                      <a:pt x="152283" y="32379"/>
                    </a:lnTo>
                    <a:lnTo>
                      <a:pt x="127518" y="47333"/>
                    </a:lnTo>
                    <a:lnTo>
                      <a:pt x="124374" y="49428"/>
                    </a:lnTo>
                    <a:lnTo>
                      <a:pt x="105324" y="63049"/>
                    </a:lnTo>
                    <a:lnTo>
                      <a:pt x="87608" y="79146"/>
                    </a:lnTo>
                    <a:cubicBezTo>
                      <a:pt x="82655" y="83538"/>
                      <a:pt x="77988" y="88281"/>
                      <a:pt x="73702" y="93339"/>
                    </a:cubicBezTo>
                    <a:lnTo>
                      <a:pt x="73035" y="94100"/>
                    </a:lnTo>
                    <a:cubicBezTo>
                      <a:pt x="63700" y="104197"/>
                      <a:pt x="55127" y="114960"/>
                      <a:pt x="47413" y="126295"/>
                    </a:cubicBezTo>
                    <a:lnTo>
                      <a:pt x="45888" y="128391"/>
                    </a:lnTo>
                    <a:cubicBezTo>
                      <a:pt x="14076" y="176720"/>
                      <a:pt x="-2784" y="233394"/>
                      <a:pt x="-2402" y="291268"/>
                    </a:cubicBezTo>
                    <a:cubicBezTo>
                      <a:pt x="-2402" y="296507"/>
                      <a:pt x="-2402" y="301841"/>
                      <a:pt x="-1642" y="307461"/>
                    </a:cubicBezTo>
                    <a:lnTo>
                      <a:pt x="-498" y="323272"/>
                    </a:lnTo>
                    <a:lnTo>
                      <a:pt x="1216" y="333750"/>
                    </a:lnTo>
                    <a:cubicBezTo>
                      <a:pt x="1216" y="335845"/>
                      <a:pt x="1979" y="338322"/>
                      <a:pt x="2360" y="340798"/>
                    </a:cubicBezTo>
                    <a:cubicBezTo>
                      <a:pt x="3216" y="345561"/>
                      <a:pt x="3883" y="350323"/>
                      <a:pt x="5025" y="354419"/>
                    </a:cubicBezTo>
                    <a:cubicBezTo>
                      <a:pt x="6741" y="361372"/>
                      <a:pt x="8646" y="368421"/>
                      <a:pt x="10646" y="375374"/>
                    </a:cubicBezTo>
                    <a:cubicBezTo>
                      <a:pt x="11790" y="379679"/>
                      <a:pt x="13218" y="383908"/>
                      <a:pt x="14931" y="388042"/>
                    </a:cubicBezTo>
                    <a:lnTo>
                      <a:pt x="17789" y="395281"/>
                    </a:lnTo>
                    <a:lnTo>
                      <a:pt x="19599" y="400139"/>
                    </a:lnTo>
                    <a:cubicBezTo>
                      <a:pt x="21219" y="404616"/>
                      <a:pt x="23219" y="409007"/>
                      <a:pt x="25314" y="413283"/>
                    </a:cubicBezTo>
                    <a:lnTo>
                      <a:pt x="35412" y="433095"/>
                    </a:lnTo>
                    <a:cubicBezTo>
                      <a:pt x="37888" y="437553"/>
                      <a:pt x="40555" y="441877"/>
                      <a:pt x="43506" y="446049"/>
                    </a:cubicBezTo>
                    <a:lnTo>
                      <a:pt x="47032" y="451574"/>
                    </a:lnTo>
                    <a:cubicBezTo>
                      <a:pt x="51985" y="459270"/>
                      <a:pt x="57412" y="466642"/>
                      <a:pt x="63224" y="473672"/>
                    </a:cubicBezTo>
                    <a:lnTo>
                      <a:pt x="69130" y="481101"/>
                    </a:lnTo>
                    <a:lnTo>
                      <a:pt x="70940" y="483387"/>
                    </a:lnTo>
                    <a:lnTo>
                      <a:pt x="70940" y="483387"/>
                    </a:lnTo>
                    <a:lnTo>
                      <a:pt x="72653" y="485483"/>
                    </a:lnTo>
                    <a:lnTo>
                      <a:pt x="83511" y="496342"/>
                    </a:lnTo>
                    <a:lnTo>
                      <a:pt x="88369" y="501199"/>
                    </a:lnTo>
                    <a:cubicBezTo>
                      <a:pt x="91131" y="504142"/>
                      <a:pt x="94085" y="506943"/>
                      <a:pt x="97229" y="509581"/>
                    </a:cubicBezTo>
                    <a:cubicBezTo>
                      <a:pt x="158378" y="563131"/>
                      <a:pt x="239818" y="587458"/>
                      <a:pt x="320303" y="576256"/>
                    </a:cubicBezTo>
                    <a:cubicBezTo>
                      <a:pt x="329828" y="575018"/>
                      <a:pt x="338305" y="573589"/>
                      <a:pt x="347260" y="571589"/>
                    </a:cubicBezTo>
                    <a:cubicBezTo>
                      <a:pt x="377263" y="564826"/>
                      <a:pt x="406028" y="553415"/>
                      <a:pt x="432508" y="537775"/>
                    </a:cubicBezTo>
                  </a:path>
                </a:pathLst>
              </a:custGeom>
              <a:solidFill>
                <a:srgbClr val="6D6E71"/>
              </a:solidFill>
              <a:ln w="9525" cap="flat">
                <a:noFill/>
                <a:prstDash val="solid"/>
                <a:miter/>
              </a:ln>
            </p:spPr>
            <p:txBody>
              <a:bodyPr rtlCol="0" anchor="ctr"/>
              <a:lstStyle/>
              <a:p>
                <a:endParaRPr lang="en-US"/>
              </a:p>
            </p:txBody>
          </p:sp>
        </p:grpSp>
        <p:grpSp>
          <p:nvGrpSpPr>
            <p:cNvPr id="1076" name="Group 1075">
              <a:extLst>
                <a:ext uri="{FF2B5EF4-FFF2-40B4-BE49-F238E27FC236}">
                  <a16:creationId xmlns:a16="http://schemas.microsoft.com/office/drawing/2014/main" id="{069F3BE7-EA70-4EAD-B3CB-72B310683115}"/>
                </a:ext>
              </a:extLst>
            </p:cNvPr>
            <p:cNvGrpSpPr/>
            <p:nvPr/>
          </p:nvGrpSpPr>
          <p:grpSpPr>
            <a:xfrm>
              <a:off x="6317956" y="393962"/>
              <a:ext cx="4244514" cy="2744179"/>
              <a:chOff x="13385060" y="2344576"/>
              <a:chExt cx="3320525" cy="2146767"/>
            </a:xfrm>
          </p:grpSpPr>
          <p:sp>
            <p:nvSpPr>
              <p:cNvPr id="97" name="Freeform: Shape 96">
                <a:extLst>
                  <a:ext uri="{FF2B5EF4-FFF2-40B4-BE49-F238E27FC236}">
                    <a16:creationId xmlns:a16="http://schemas.microsoft.com/office/drawing/2014/main" id="{C77B36D9-AA21-4427-B55C-ED9AC5988640}"/>
                  </a:ext>
                </a:extLst>
              </p:cNvPr>
              <p:cNvSpPr/>
              <p:nvPr/>
            </p:nvSpPr>
            <p:spPr>
              <a:xfrm>
                <a:off x="13626994" y="3607007"/>
                <a:ext cx="53481" cy="71767"/>
              </a:xfrm>
              <a:custGeom>
                <a:avLst/>
                <a:gdLst>
                  <a:gd name="connsiteX0" fmla="*/ 23880 w 53481"/>
                  <a:gd name="connsiteY0" fmla="*/ 10312 h 71767"/>
                  <a:gd name="connsiteX1" fmla="*/ 15499 w 53481"/>
                  <a:gd name="connsiteY1" fmla="*/ 12408 h 71767"/>
                  <a:gd name="connsiteX2" fmla="*/ 12165 w 53481"/>
                  <a:gd name="connsiteY2" fmla="*/ 18789 h 71767"/>
                  <a:gd name="connsiteX3" fmla="*/ 15499 w 53481"/>
                  <a:gd name="connsiteY3" fmla="*/ 25171 h 71767"/>
                  <a:gd name="connsiteX4" fmla="*/ 29501 w 53481"/>
                  <a:gd name="connsiteY4" fmla="*/ 30029 h 71767"/>
                  <a:gd name="connsiteX5" fmla="*/ 45598 w 53481"/>
                  <a:gd name="connsiteY5" fmla="*/ 37268 h 71767"/>
                  <a:gd name="connsiteX6" fmla="*/ 51027 w 53481"/>
                  <a:gd name="connsiteY6" fmla="*/ 51079 h 71767"/>
                  <a:gd name="connsiteX7" fmla="*/ 44167 w 53481"/>
                  <a:gd name="connsiteY7" fmla="*/ 65843 h 71767"/>
                  <a:gd name="connsiteX8" fmla="*/ 26166 w 53481"/>
                  <a:gd name="connsiteY8" fmla="*/ 71558 h 71767"/>
                  <a:gd name="connsiteX9" fmla="*/ -2409 w 53481"/>
                  <a:gd name="connsiteY9" fmla="*/ 60318 h 71767"/>
                  <a:gd name="connsiteX10" fmla="*/ 4926 w 53481"/>
                  <a:gd name="connsiteY10" fmla="*/ 51460 h 71767"/>
                  <a:gd name="connsiteX11" fmla="*/ 26834 w 53481"/>
                  <a:gd name="connsiteY11" fmla="*/ 60985 h 71767"/>
                  <a:gd name="connsiteX12" fmla="*/ 35787 w 53481"/>
                  <a:gd name="connsiteY12" fmla="*/ 58508 h 71767"/>
                  <a:gd name="connsiteX13" fmla="*/ 37500 w 53481"/>
                  <a:gd name="connsiteY13" fmla="*/ 47460 h 71767"/>
                  <a:gd name="connsiteX14" fmla="*/ 35787 w 53481"/>
                  <a:gd name="connsiteY14" fmla="*/ 45745 h 71767"/>
                  <a:gd name="connsiteX15" fmla="*/ 25024 w 53481"/>
                  <a:gd name="connsiteY15" fmla="*/ 41744 h 71767"/>
                  <a:gd name="connsiteX16" fmla="*/ 13402 w 53481"/>
                  <a:gd name="connsiteY16" fmla="*/ 38316 h 71767"/>
                  <a:gd name="connsiteX17" fmla="*/ 6353 w 53481"/>
                  <a:gd name="connsiteY17" fmla="*/ 34315 h 71767"/>
                  <a:gd name="connsiteX18" fmla="*/ 163 w 53481"/>
                  <a:gd name="connsiteY18" fmla="*/ 19932 h 71767"/>
                  <a:gd name="connsiteX19" fmla="*/ 7116 w 53481"/>
                  <a:gd name="connsiteY19" fmla="*/ 5073 h 71767"/>
                  <a:gd name="connsiteX20" fmla="*/ 24548 w 53481"/>
                  <a:gd name="connsiteY20" fmla="*/ -165 h 71767"/>
                  <a:gd name="connsiteX21" fmla="*/ 37786 w 53481"/>
                  <a:gd name="connsiteY21" fmla="*/ 2025 h 71767"/>
                  <a:gd name="connsiteX22" fmla="*/ 49121 w 53481"/>
                  <a:gd name="connsiteY22" fmla="*/ 8217 h 71767"/>
                  <a:gd name="connsiteX23" fmla="*/ 42835 w 53481"/>
                  <a:gd name="connsiteY23" fmla="*/ 17075 h 71767"/>
                  <a:gd name="connsiteX24" fmla="*/ 34454 w 53481"/>
                  <a:gd name="connsiteY24" fmla="*/ 12503 h 71767"/>
                  <a:gd name="connsiteX25" fmla="*/ 23880 w 53481"/>
                  <a:gd name="connsiteY25" fmla="*/ 10312 h 71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3481" h="71767">
                    <a:moveTo>
                      <a:pt x="23880" y="10312"/>
                    </a:moveTo>
                    <a:cubicBezTo>
                      <a:pt x="20927" y="10217"/>
                      <a:pt x="18069" y="10941"/>
                      <a:pt x="15499" y="12408"/>
                    </a:cubicBezTo>
                    <a:cubicBezTo>
                      <a:pt x="13307" y="13779"/>
                      <a:pt x="12069" y="16217"/>
                      <a:pt x="12165" y="18789"/>
                    </a:cubicBezTo>
                    <a:cubicBezTo>
                      <a:pt x="12069" y="21361"/>
                      <a:pt x="13307" y="23790"/>
                      <a:pt x="15499" y="25171"/>
                    </a:cubicBezTo>
                    <a:cubicBezTo>
                      <a:pt x="19881" y="27505"/>
                      <a:pt x="24643" y="29143"/>
                      <a:pt x="29501" y="30029"/>
                    </a:cubicBezTo>
                    <a:cubicBezTo>
                      <a:pt x="35310" y="31200"/>
                      <a:pt x="40835" y="33677"/>
                      <a:pt x="45598" y="37268"/>
                    </a:cubicBezTo>
                    <a:cubicBezTo>
                      <a:pt x="49407" y="40821"/>
                      <a:pt x="51407" y="45888"/>
                      <a:pt x="51027" y="51079"/>
                    </a:cubicBezTo>
                    <a:cubicBezTo>
                      <a:pt x="51218" y="56804"/>
                      <a:pt x="48646" y="62262"/>
                      <a:pt x="44167" y="65843"/>
                    </a:cubicBezTo>
                    <a:cubicBezTo>
                      <a:pt x="39026" y="69834"/>
                      <a:pt x="32643" y="71863"/>
                      <a:pt x="26166" y="71558"/>
                    </a:cubicBezTo>
                    <a:cubicBezTo>
                      <a:pt x="15592" y="71510"/>
                      <a:pt x="5402" y="67500"/>
                      <a:pt x="-2409" y="60318"/>
                    </a:cubicBezTo>
                    <a:lnTo>
                      <a:pt x="4926" y="51460"/>
                    </a:lnTo>
                    <a:cubicBezTo>
                      <a:pt x="10830" y="57252"/>
                      <a:pt x="18641" y="60642"/>
                      <a:pt x="26834" y="60985"/>
                    </a:cubicBezTo>
                    <a:cubicBezTo>
                      <a:pt x="29975" y="61137"/>
                      <a:pt x="33119" y="60271"/>
                      <a:pt x="35787" y="58508"/>
                    </a:cubicBezTo>
                    <a:cubicBezTo>
                      <a:pt x="39312" y="55927"/>
                      <a:pt x="40072" y="50984"/>
                      <a:pt x="37500" y="47460"/>
                    </a:cubicBezTo>
                    <a:cubicBezTo>
                      <a:pt x="37024" y="46802"/>
                      <a:pt x="36454" y="46221"/>
                      <a:pt x="35787" y="45745"/>
                    </a:cubicBezTo>
                    <a:cubicBezTo>
                      <a:pt x="32452" y="43821"/>
                      <a:pt x="28833" y="42469"/>
                      <a:pt x="25024" y="41744"/>
                    </a:cubicBezTo>
                    <a:cubicBezTo>
                      <a:pt x="21118" y="40859"/>
                      <a:pt x="17213" y="39716"/>
                      <a:pt x="13402" y="38316"/>
                    </a:cubicBezTo>
                    <a:cubicBezTo>
                      <a:pt x="10830" y="37344"/>
                      <a:pt x="8449" y="36001"/>
                      <a:pt x="6353" y="34315"/>
                    </a:cubicBezTo>
                    <a:cubicBezTo>
                      <a:pt x="2068" y="30839"/>
                      <a:pt x="-314" y="25457"/>
                      <a:pt x="163" y="19932"/>
                    </a:cubicBezTo>
                    <a:cubicBezTo>
                      <a:pt x="-123" y="14132"/>
                      <a:pt x="2449" y="8569"/>
                      <a:pt x="7116" y="5073"/>
                    </a:cubicBezTo>
                    <a:cubicBezTo>
                      <a:pt x="12165" y="1473"/>
                      <a:pt x="18355" y="-365"/>
                      <a:pt x="24548" y="-165"/>
                    </a:cubicBezTo>
                    <a:cubicBezTo>
                      <a:pt x="29024" y="-137"/>
                      <a:pt x="33501" y="606"/>
                      <a:pt x="37786" y="2025"/>
                    </a:cubicBezTo>
                    <a:cubicBezTo>
                      <a:pt x="41882" y="3387"/>
                      <a:pt x="45788" y="5493"/>
                      <a:pt x="49121" y="8217"/>
                    </a:cubicBezTo>
                    <a:lnTo>
                      <a:pt x="42835" y="17075"/>
                    </a:lnTo>
                    <a:cubicBezTo>
                      <a:pt x="40358" y="15046"/>
                      <a:pt x="37500" y="13493"/>
                      <a:pt x="34454" y="12503"/>
                    </a:cubicBezTo>
                    <a:cubicBezTo>
                      <a:pt x="31024" y="11207"/>
                      <a:pt x="27499" y="10464"/>
                      <a:pt x="23880" y="10312"/>
                    </a:cubicBezTo>
                    <a:close/>
                  </a:path>
                </a:pathLst>
              </a:custGeom>
              <a:solidFill>
                <a:srgbClr val="6D6E71"/>
              </a:solidFill>
              <a:ln w="9525"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FE539D73-D2FF-4C56-89E1-25D618F37164}"/>
                  </a:ext>
                </a:extLst>
              </p:cNvPr>
              <p:cNvSpPr/>
              <p:nvPr/>
            </p:nvSpPr>
            <p:spPr>
              <a:xfrm>
                <a:off x="13689288" y="3608165"/>
                <a:ext cx="37146" cy="70582"/>
              </a:xfrm>
              <a:custGeom>
                <a:avLst/>
                <a:gdLst>
                  <a:gd name="connsiteX0" fmla="*/ 15783 w 37146"/>
                  <a:gd name="connsiteY0" fmla="*/ 25633 h 70582"/>
                  <a:gd name="connsiteX1" fmla="*/ 15783 w 37146"/>
                  <a:gd name="connsiteY1" fmla="*/ 52493 h 70582"/>
                  <a:gd name="connsiteX2" fmla="*/ 17688 w 37146"/>
                  <a:gd name="connsiteY2" fmla="*/ 58494 h 70582"/>
                  <a:gd name="connsiteX3" fmla="*/ 23308 w 37146"/>
                  <a:gd name="connsiteY3" fmla="*/ 60685 h 70582"/>
                  <a:gd name="connsiteX4" fmla="*/ 30166 w 37146"/>
                  <a:gd name="connsiteY4" fmla="*/ 57255 h 70582"/>
                  <a:gd name="connsiteX5" fmla="*/ 34738 w 37146"/>
                  <a:gd name="connsiteY5" fmla="*/ 65066 h 70582"/>
                  <a:gd name="connsiteX6" fmla="*/ 21785 w 37146"/>
                  <a:gd name="connsiteY6" fmla="*/ 70400 h 70582"/>
                  <a:gd name="connsiteX7" fmla="*/ 9211 w 37146"/>
                  <a:gd name="connsiteY7" fmla="*/ 65257 h 70582"/>
                  <a:gd name="connsiteX8" fmla="*/ 4258 w 37146"/>
                  <a:gd name="connsiteY8" fmla="*/ 51921 h 70582"/>
                  <a:gd name="connsiteX9" fmla="*/ 4258 w 37146"/>
                  <a:gd name="connsiteY9" fmla="*/ 25442 h 70582"/>
                  <a:gd name="connsiteX10" fmla="*/ -2409 w 37146"/>
                  <a:gd name="connsiteY10" fmla="*/ 25442 h 70582"/>
                  <a:gd name="connsiteX11" fmla="*/ -2409 w 37146"/>
                  <a:gd name="connsiteY11" fmla="*/ 16489 h 70582"/>
                  <a:gd name="connsiteX12" fmla="*/ 4258 w 37146"/>
                  <a:gd name="connsiteY12" fmla="*/ 16489 h 70582"/>
                  <a:gd name="connsiteX13" fmla="*/ 4258 w 37146"/>
                  <a:gd name="connsiteY13" fmla="*/ -180 h 70582"/>
                  <a:gd name="connsiteX14" fmla="*/ 15402 w 37146"/>
                  <a:gd name="connsiteY14" fmla="*/ -180 h 70582"/>
                  <a:gd name="connsiteX15" fmla="*/ 15402 w 37146"/>
                  <a:gd name="connsiteY15" fmla="*/ 16489 h 70582"/>
                  <a:gd name="connsiteX16" fmla="*/ 29310 w 37146"/>
                  <a:gd name="connsiteY16" fmla="*/ 16489 h 70582"/>
                  <a:gd name="connsiteX17" fmla="*/ 29310 w 37146"/>
                  <a:gd name="connsiteY17" fmla="*/ 25442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146" h="70582">
                    <a:moveTo>
                      <a:pt x="15783" y="25633"/>
                    </a:moveTo>
                    <a:lnTo>
                      <a:pt x="15783" y="52493"/>
                    </a:lnTo>
                    <a:cubicBezTo>
                      <a:pt x="15688" y="54656"/>
                      <a:pt x="16355" y="56770"/>
                      <a:pt x="17688" y="58494"/>
                    </a:cubicBezTo>
                    <a:cubicBezTo>
                      <a:pt x="19118" y="60027"/>
                      <a:pt x="21213" y="60837"/>
                      <a:pt x="23308" y="60685"/>
                    </a:cubicBezTo>
                    <a:cubicBezTo>
                      <a:pt x="25976" y="60551"/>
                      <a:pt x="28452" y="59313"/>
                      <a:pt x="30166" y="57255"/>
                    </a:cubicBezTo>
                    <a:lnTo>
                      <a:pt x="34738" y="65066"/>
                    </a:lnTo>
                    <a:cubicBezTo>
                      <a:pt x="31215" y="68429"/>
                      <a:pt x="26643" y="70334"/>
                      <a:pt x="21785" y="70400"/>
                    </a:cubicBezTo>
                    <a:cubicBezTo>
                      <a:pt x="17023" y="70486"/>
                      <a:pt x="12546" y="68629"/>
                      <a:pt x="9211" y="65257"/>
                    </a:cubicBezTo>
                    <a:cubicBezTo>
                      <a:pt x="5781" y="61685"/>
                      <a:pt x="3972" y="56855"/>
                      <a:pt x="4258" y="51921"/>
                    </a:cubicBezTo>
                    <a:lnTo>
                      <a:pt x="4258" y="25442"/>
                    </a:lnTo>
                    <a:lnTo>
                      <a:pt x="-2409" y="25442"/>
                    </a:lnTo>
                    <a:lnTo>
                      <a:pt x="-2409" y="16489"/>
                    </a:lnTo>
                    <a:lnTo>
                      <a:pt x="4258" y="16489"/>
                    </a:lnTo>
                    <a:lnTo>
                      <a:pt x="4258" y="-180"/>
                    </a:lnTo>
                    <a:lnTo>
                      <a:pt x="15402" y="-180"/>
                    </a:lnTo>
                    <a:lnTo>
                      <a:pt x="15402" y="16489"/>
                    </a:lnTo>
                    <a:lnTo>
                      <a:pt x="29310" y="16489"/>
                    </a:lnTo>
                    <a:lnTo>
                      <a:pt x="29310" y="25442"/>
                    </a:lnTo>
                    <a:close/>
                  </a:path>
                </a:pathLst>
              </a:custGeom>
              <a:solidFill>
                <a:srgbClr val="6D6E71"/>
              </a:solidFill>
              <a:ln w="9525"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6F29BEEC-B902-47F4-B3E8-B9514CF7F622}"/>
                  </a:ext>
                </a:extLst>
              </p:cNvPr>
              <p:cNvSpPr/>
              <p:nvPr/>
            </p:nvSpPr>
            <p:spPr>
              <a:xfrm>
                <a:off x="13731268" y="3624148"/>
                <a:ext cx="47428" cy="54610"/>
              </a:xfrm>
              <a:custGeom>
                <a:avLst/>
                <a:gdLst>
                  <a:gd name="connsiteX0" fmla="*/ 44481 w 47428"/>
                  <a:gd name="connsiteY0" fmla="*/ 53560 h 54610"/>
                  <a:gd name="connsiteX1" fmla="*/ 34384 w 47428"/>
                  <a:gd name="connsiteY1" fmla="*/ 53560 h 54610"/>
                  <a:gd name="connsiteX2" fmla="*/ 34384 w 47428"/>
                  <a:gd name="connsiteY2" fmla="*/ 46512 h 54610"/>
                  <a:gd name="connsiteX3" fmla="*/ 16761 w 47428"/>
                  <a:gd name="connsiteY3" fmla="*/ 54417 h 54610"/>
                  <a:gd name="connsiteX4" fmla="*/ 3046 w 47428"/>
                  <a:gd name="connsiteY4" fmla="*/ 49750 h 54610"/>
                  <a:gd name="connsiteX5" fmla="*/ -2384 w 47428"/>
                  <a:gd name="connsiteY5" fmla="*/ 37272 h 54610"/>
                  <a:gd name="connsiteX6" fmla="*/ 3427 w 47428"/>
                  <a:gd name="connsiteY6" fmla="*/ 25557 h 54610"/>
                  <a:gd name="connsiteX7" fmla="*/ 19047 w 47428"/>
                  <a:gd name="connsiteY7" fmla="*/ 21651 h 54610"/>
                  <a:gd name="connsiteX8" fmla="*/ 33907 w 47428"/>
                  <a:gd name="connsiteY8" fmla="*/ 21651 h 54610"/>
                  <a:gd name="connsiteX9" fmla="*/ 33907 w 47428"/>
                  <a:gd name="connsiteY9" fmla="*/ 19651 h 54610"/>
                  <a:gd name="connsiteX10" fmla="*/ 22191 w 47428"/>
                  <a:gd name="connsiteY10" fmla="*/ 9079 h 54610"/>
                  <a:gd name="connsiteX11" fmla="*/ 6855 w 47428"/>
                  <a:gd name="connsiteY11" fmla="*/ 14507 h 54610"/>
                  <a:gd name="connsiteX12" fmla="*/ 1902 w 47428"/>
                  <a:gd name="connsiteY12" fmla="*/ 7554 h 54610"/>
                  <a:gd name="connsiteX13" fmla="*/ 23810 w 47428"/>
                  <a:gd name="connsiteY13" fmla="*/ -161 h 54610"/>
                  <a:gd name="connsiteX14" fmla="*/ 39051 w 47428"/>
                  <a:gd name="connsiteY14" fmla="*/ 4602 h 54610"/>
                  <a:gd name="connsiteX15" fmla="*/ 44955 w 47428"/>
                  <a:gd name="connsiteY15" fmla="*/ 19461 h 54610"/>
                  <a:gd name="connsiteX16" fmla="*/ 33335 w 47428"/>
                  <a:gd name="connsiteY16" fmla="*/ 33843 h 54610"/>
                  <a:gd name="connsiteX17" fmla="*/ 33335 w 47428"/>
                  <a:gd name="connsiteY17" fmla="*/ 29462 h 54610"/>
                  <a:gd name="connsiteX18" fmla="*/ 20857 w 47428"/>
                  <a:gd name="connsiteY18" fmla="*/ 29462 h 54610"/>
                  <a:gd name="connsiteX19" fmla="*/ 8762 w 47428"/>
                  <a:gd name="connsiteY19" fmla="*/ 36987 h 54610"/>
                  <a:gd name="connsiteX20" fmla="*/ 11808 w 47428"/>
                  <a:gd name="connsiteY20" fmla="*/ 42892 h 54610"/>
                  <a:gd name="connsiteX21" fmla="*/ 29335 w 47428"/>
                  <a:gd name="connsiteY21" fmla="*/ 41939 h 54610"/>
                  <a:gd name="connsiteX22" fmla="*/ 33335 w 47428"/>
                  <a:gd name="connsiteY22" fmla="*/ 33843 h 54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428" h="54610">
                    <a:moveTo>
                      <a:pt x="44481" y="53560"/>
                    </a:moveTo>
                    <a:lnTo>
                      <a:pt x="34384" y="53560"/>
                    </a:lnTo>
                    <a:lnTo>
                      <a:pt x="34384" y="46512"/>
                    </a:lnTo>
                    <a:cubicBezTo>
                      <a:pt x="30098" y="51731"/>
                      <a:pt x="23524" y="54655"/>
                      <a:pt x="16761" y="54417"/>
                    </a:cubicBezTo>
                    <a:cubicBezTo>
                      <a:pt x="11808" y="54579"/>
                      <a:pt x="6855" y="52922"/>
                      <a:pt x="3046" y="49750"/>
                    </a:cubicBezTo>
                    <a:cubicBezTo>
                      <a:pt x="-575" y="46636"/>
                      <a:pt x="-2575" y="42045"/>
                      <a:pt x="-2384" y="37272"/>
                    </a:cubicBezTo>
                    <a:cubicBezTo>
                      <a:pt x="-2670" y="32605"/>
                      <a:pt x="-479" y="28138"/>
                      <a:pt x="3427" y="25557"/>
                    </a:cubicBezTo>
                    <a:cubicBezTo>
                      <a:pt x="8095" y="22737"/>
                      <a:pt x="13524" y="21375"/>
                      <a:pt x="19047" y="21651"/>
                    </a:cubicBezTo>
                    <a:lnTo>
                      <a:pt x="33907" y="21651"/>
                    </a:lnTo>
                    <a:lnTo>
                      <a:pt x="33907" y="19651"/>
                    </a:lnTo>
                    <a:cubicBezTo>
                      <a:pt x="33907" y="12603"/>
                      <a:pt x="30003" y="9079"/>
                      <a:pt x="22191" y="9079"/>
                    </a:cubicBezTo>
                    <a:cubicBezTo>
                      <a:pt x="16666" y="9307"/>
                      <a:pt x="11332" y="11202"/>
                      <a:pt x="6855" y="14507"/>
                    </a:cubicBezTo>
                    <a:lnTo>
                      <a:pt x="1902" y="7554"/>
                    </a:lnTo>
                    <a:cubicBezTo>
                      <a:pt x="8095" y="2487"/>
                      <a:pt x="15810" y="-237"/>
                      <a:pt x="23810" y="-161"/>
                    </a:cubicBezTo>
                    <a:cubicBezTo>
                      <a:pt x="29335" y="-380"/>
                      <a:pt x="34670" y="1297"/>
                      <a:pt x="39051" y="4602"/>
                    </a:cubicBezTo>
                    <a:cubicBezTo>
                      <a:pt x="43241" y="8336"/>
                      <a:pt x="45432" y="13850"/>
                      <a:pt x="44955" y="19461"/>
                    </a:cubicBezTo>
                    <a:close/>
                    <a:moveTo>
                      <a:pt x="33335" y="33843"/>
                    </a:moveTo>
                    <a:lnTo>
                      <a:pt x="33335" y="29462"/>
                    </a:lnTo>
                    <a:lnTo>
                      <a:pt x="20857" y="29462"/>
                    </a:lnTo>
                    <a:cubicBezTo>
                      <a:pt x="12762" y="29462"/>
                      <a:pt x="8762" y="31938"/>
                      <a:pt x="8762" y="36987"/>
                    </a:cubicBezTo>
                    <a:cubicBezTo>
                      <a:pt x="8667" y="39358"/>
                      <a:pt x="9808" y="41606"/>
                      <a:pt x="11808" y="42892"/>
                    </a:cubicBezTo>
                    <a:cubicBezTo>
                      <a:pt x="17334" y="45883"/>
                      <a:pt x="24096" y="45511"/>
                      <a:pt x="29335" y="41939"/>
                    </a:cubicBezTo>
                    <a:cubicBezTo>
                      <a:pt x="31907" y="40082"/>
                      <a:pt x="33430" y="37044"/>
                      <a:pt x="33335" y="33843"/>
                    </a:cubicBezTo>
                    <a:close/>
                  </a:path>
                </a:pathLst>
              </a:custGeom>
              <a:solidFill>
                <a:srgbClr val="6D6E71"/>
              </a:solidFill>
              <a:ln w="9525"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ECD1EE14-4B8A-4203-B26D-104F261F538D}"/>
                  </a:ext>
                </a:extLst>
              </p:cNvPr>
              <p:cNvSpPr/>
              <p:nvPr/>
            </p:nvSpPr>
            <p:spPr>
              <a:xfrm>
                <a:off x="13789587" y="3608355"/>
                <a:ext cx="36860" cy="70389"/>
              </a:xfrm>
              <a:custGeom>
                <a:avLst/>
                <a:gdLst>
                  <a:gd name="connsiteX0" fmla="*/ 15402 w 36860"/>
                  <a:gd name="connsiteY0" fmla="*/ 25442 h 70389"/>
                  <a:gd name="connsiteX1" fmla="*/ 15402 w 36860"/>
                  <a:gd name="connsiteY1" fmla="*/ 52302 h 70389"/>
                  <a:gd name="connsiteX2" fmla="*/ 17402 w 36860"/>
                  <a:gd name="connsiteY2" fmla="*/ 58303 h 70389"/>
                  <a:gd name="connsiteX3" fmla="*/ 23022 w 36860"/>
                  <a:gd name="connsiteY3" fmla="*/ 60494 h 70389"/>
                  <a:gd name="connsiteX4" fmla="*/ 29880 w 36860"/>
                  <a:gd name="connsiteY4" fmla="*/ 57065 h 70389"/>
                  <a:gd name="connsiteX5" fmla="*/ 34452 w 36860"/>
                  <a:gd name="connsiteY5" fmla="*/ 64875 h 70389"/>
                  <a:gd name="connsiteX6" fmla="*/ 21404 w 36860"/>
                  <a:gd name="connsiteY6" fmla="*/ 70209 h 70389"/>
                  <a:gd name="connsiteX7" fmla="*/ 9307 w 36860"/>
                  <a:gd name="connsiteY7" fmla="*/ 65257 h 70389"/>
                  <a:gd name="connsiteX8" fmla="*/ 4258 w 36860"/>
                  <a:gd name="connsiteY8" fmla="*/ 51921 h 70389"/>
                  <a:gd name="connsiteX9" fmla="*/ 4258 w 36860"/>
                  <a:gd name="connsiteY9" fmla="*/ 25442 h 70389"/>
                  <a:gd name="connsiteX10" fmla="*/ -2409 w 36860"/>
                  <a:gd name="connsiteY10" fmla="*/ 25442 h 70389"/>
                  <a:gd name="connsiteX11" fmla="*/ -2409 w 36860"/>
                  <a:gd name="connsiteY11" fmla="*/ 16489 h 70389"/>
                  <a:gd name="connsiteX12" fmla="*/ 4258 w 36860"/>
                  <a:gd name="connsiteY12" fmla="*/ 16489 h 70389"/>
                  <a:gd name="connsiteX13" fmla="*/ 4258 w 36860"/>
                  <a:gd name="connsiteY13" fmla="*/ -180 h 70389"/>
                  <a:gd name="connsiteX14" fmla="*/ 15402 w 36860"/>
                  <a:gd name="connsiteY14" fmla="*/ -180 h 70389"/>
                  <a:gd name="connsiteX15" fmla="*/ 15402 w 36860"/>
                  <a:gd name="connsiteY15" fmla="*/ 16489 h 70389"/>
                  <a:gd name="connsiteX16" fmla="*/ 29403 w 36860"/>
                  <a:gd name="connsiteY16" fmla="*/ 16489 h 70389"/>
                  <a:gd name="connsiteX17" fmla="*/ 29403 w 36860"/>
                  <a:gd name="connsiteY17" fmla="*/ 25442 h 70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860" h="70389">
                    <a:moveTo>
                      <a:pt x="15402" y="25442"/>
                    </a:moveTo>
                    <a:lnTo>
                      <a:pt x="15402" y="52302"/>
                    </a:lnTo>
                    <a:cubicBezTo>
                      <a:pt x="15306" y="54484"/>
                      <a:pt x="15974" y="56617"/>
                      <a:pt x="17402" y="58303"/>
                    </a:cubicBezTo>
                    <a:cubicBezTo>
                      <a:pt x="18832" y="59837"/>
                      <a:pt x="20927" y="60647"/>
                      <a:pt x="23022" y="60494"/>
                    </a:cubicBezTo>
                    <a:cubicBezTo>
                      <a:pt x="25689" y="60360"/>
                      <a:pt x="28166" y="59122"/>
                      <a:pt x="29880" y="57065"/>
                    </a:cubicBezTo>
                    <a:lnTo>
                      <a:pt x="34452" y="64875"/>
                    </a:lnTo>
                    <a:cubicBezTo>
                      <a:pt x="30929" y="68257"/>
                      <a:pt x="26262" y="70162"/>
                      <a:pt x="21404" y="70209"/>
                    </a:cubicBezTo>
                    <a:cubicBezTo>
                      <a:pt x="16832" y="70238"/>
                      <a:pt x="12544" y="68457"/>
                      <a:pt x="9307" y="65257"/>
                    </a:cubicBezTo>
                    <a:cubicBezTo>
                      <a:pt x="5877" y="61703"/>
                      <a:pt x="4068" y="56875"/>
                      <a:pt x="4258" y="51921"/>
                    </a:cubicBezTo>
                    <a:lnTo>
                      <a:pt x="4258" y="25442"/>
                    </a:lnTo>
                    <a:lnTo>
                      <a:pt x="-2409" y="25442"/>
                    </a:lnTo>
                    <a:lnTo>
                      <a:pt x="-2409" y="16489"/>
                    </a:lnTo>
                    <a:lnTo>
                      <a:pt x="4258" y="16489"/>
                    </a:lnTo>
                    <a:lnTo>
                      <a:pt x="4258" y="-180"/>
                    </a:lnTo>
                    <a:lnTo>
                      <a:pt x="15402" y="-180"/>
                    </a:lnTo>
                    <a:lnTo>
                      <a:pt x="15402" y="16489"/>
                    </a:lnTo>
                    <a:lnTo>
                      <a:pt x="29403" y="16489"/>
                    </a:lnTo>
                    <a:lnTo>
                      <a:pt x="29403" y="25442"/>
                    </a:lnTo>
                    <a:close/>
                  </a:path>
                </a:pathLst>
              </a:custGeom>
              <a:solidFill>
                <a:srgbClr val="6D6E71"/>
              </a:solid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2BEF056C-D032-4346-8FB5-5AD49A1EB285}"/>
                  </a:ext>
                </a:extLst>
              </p:cNvPr>
              <p:cNvSpPr/>
              <p:nvPr/>
            </p:nvSpPr>
            <p:spPr>
              <a:xfrm>
                <a:off x="13830035" y="3624446"/>
                <a:ext cx="53026" cy="54607"/>
              </a:xfrm>
              <a:custGeom>
                <a:avLst/>
                <a:gdLst>
                  <a:gd name="connsiteX0" fmla="*/ 50298 w 53026"/>
                  <a:gd name="connsiteY0" fmla="*/ 31736 h 54607"/>
                  <a:gd name="connsiteX1" fmla="*/ 8768 w 53026"/>
                  <a:gd name="connsiteY1" fmla="*/ 31736 h 54607"/>
                  <a:gd name="connsiteX2" fmla="*/ 14102 w 53026"/>
                  <a:gd name="connsiteY2" fmla="*/ 41261 h 54607"/>
                  <a:gd name="connsiteX3" fmla="*/ 25246 w 53026"/>
                  <a:gd name="connsiteY3" fmla="*/ 44785 h 54607"/>
                  <a:gd name="connsiteX4" fmla="*/ 40296 w 53026"/>
                  <a:gd name="connsiteY4" fmla="*/ 38593 h 54607"/>
                  <a:gd name="connsiteX5" fmla="*/ 46677 w 53026"/>
                  <a:gd name="connsiteY5" fmla="*/ 45547 h 54607"/>
                  <a:gd name="connsiteX6" fmla="*/ 24390 w 53026"/>
                  <a:gd name="connsiteY6" fmla="*/ 54405 h 54607"/>
                  <a:gd name="connsiteX7" fmla="*/ -2376 w 53026"/>
                  <a:gd name="connsiteY7" fmla="*/ 29011 h 54607"/>
                  <a:gd name="connsiteX8" fmla="*/ -2376 w 53026"/>
                  <a:gd name="connsiteY8" fmla="*/ 27068 h 54607"/>
                  <a:gd name="connsiteX9" fmla="*/ 5624 w 53026"/>
                  <a:gd name="connsiteY9" fmla="*/ 7256 h 54607"/>
                  <a:gd name="connsiteX10" fmla="*/ 24674 w 53026"/>
                  <a:gd name="connsiteY10" fmla="*/ -173 h 54607"/>
                  <a:gd name="connsiteX11" fmla="*/ 43059 w 53026"/>
                  <a:gd name="connsiteY11" fmla="*/ 6399 h 54607"/>
                  <a:gd name="connsiteX12" fmla="*/ 50584 w 53026"/>
                  <a:gd name="connsiteY12" fmla="*/ 24306 h 54607"/>
                  <a:gd name="connsiteX13" fmla="*/ 8768 w 53026"/>
                  <a:gd name="connsiteY13" fmla="*/ 22973 h 54607"/>
                  <a:gd name="connsiteX14" fmla="*/ 39152 w 53026"/>
                  <a:gd name="connsiteY14" fmla="*/ 22973 h 54607"/>
                  <a:gd name="connsiteX15" fmla="*/ 34961 w 53026"/>
                  <a:gd name="connsiteY15" fmla="*/ 12686 h 54607"/>
                  <a:gd name="connsiteX16" fmla="*/ 24674 w 53026"/>
                  <a:gd name="connsiteY16" fmla="*/ 9161 h 54607"/>
                  <a:gd name="connsiteX17" fmla="*/ 13721 w 53026"/>
                  <a:gd name="connsiteY17" fmla="*/ 12876 h 54607"/>
                  <a:gd name="connsiteX18" fmla="*/ 8768 w 53026"/>
                  <a:gd name="connsiteY18" fmla="*/ 22973 h 54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026" h="54607">
                    <a:moveTo>
                      <a:pt x="50298" y="31736"/>
                    </a:moveTo>
                    <a:lnTo>
                      <a:pt x="8768" y="31736"/>
                    </a:lnTo>
                    <a:cubicBezTo>
                      <a:pt x="8958" y="35574"/>
                      <a:pt x="10958" y="39118"/>
                      <a:pt x="14102" y="41261"/>
                    </a:cubicBezTo>
                    <a:cubicBezTo>
                      <a:pt x="17339" y="43623"/>
                      <a:pt x="21246" y="44861"/>
                      <a:pt x="25246" y="44785"/>
                    </a:cubicBezTo>
                    <a:cubicBezTo>
                      <a:pt x="30962" y="45080"/>
                      <a:pt x="36484" y="42804"/>
                      <a:pt x="40296" y="38593"/>
                    </a:cubicBezTo>
                    <a:lnTo>
                      <a:pt x="46677" y="45547"/>
                    </a:lnTo>
                    <a:cubicBezTo>
                      <a:pt x="40868" y="51509"/>
                      <a:pt x="32771" y="54729"/>
                      <a:pt x="24390" y="54405"/>
                    </a:cubicBezTo>
                    <a:cubicBezTo>
                      <a:pt x="10007" y="54786"/>
                      <a:pt x="-1995" y="43423"/>
                      <a:pt x="-2376" y="29011"/>
                    </a:cubicBezTo>
                    <a:cubicBezTo>
                      <a:pt x="-2376" y="28364"/>
                      <a:pt x="-2376" y="27716"/>
                      <a:pt x="-2376" y="27068"/>
                    </a:cubicBezTo>
                    <a:cubicBezTo>
                      <a:pt x="-2757" y="19610"/>
                      <a:pt x="196" y="12371"/>
                      <a:pt x="5624" y="7256"/>
                    </a:cubicBezTo>
                    <a:cubicBezTo>
                      <a:pt x="10767" y="2341"/>
                      <a:pt x="17625" y="-335"/>
                      <a:pt x="24674" y="-173"/>
                    </a:cubicBezTo>
                    <a:cubicBezTo>
                      <a:pt x="31438" y="-326"/>
                      <a:pt x="37915" y="2008"/>
                      <a:pt x="43059" y="6399"/>
                    </a:cubicBezTo>
                    <a:cubicBezTo>
                      <a:pt x="48202" y="10895"/>
                      <a:pt x="50963" y="17496"/>
                      <a:pt x="50584" y="24306"/>
                    </a:cubicBezTo>
                    <a:close/>
                    <a:moveTo>
                      <a:pt x="8768" y="22973"/>
                    </a:moveTo>
                    <a:lnTo>
                      <a:pt x="39152" y="22973"/>
                    </a:lnTo>
                    <a:cubicBezTo>
                      <a:pt x="39342" y="19086"/>
                      <a:pt x="37819" y="15305"/>
                      <a:pt x="34961" y="12686"/>
                    </a:cubicBezTo>
                    <a:cubicBezTo>
                      <a:pt x="32103" y="10276"/>
                      <a:pt x="28390" y="9018"/>
                      <a:pt x="24674" y="9161"/>
                    </a:cubicBezTo>
                    <a:cubicBezTo>
                      <a:pt x="20674" y="9123"/>
                      <a:pt x="16865" y="10437"/>
                      <a:pt x="13721" y="12876"/>
                    </a:cubicBezTo>
                    <a:cubicBezTo>
                      <a:pt x="10481" y="15191"/>
                      <a:pt x="8577" y="18991"/>
                      <a:pt x="8768" y="22973"/>
                    </a:cubicBezTo>
                    <a:close/>
                  </a:path>
                </a:pathLst>
              </a:custGeom>
              <a:solidFill>
                <a:srgbClr val="6D6E71"/>
              </a:solid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DBF2C93D-5080-4AF8-B01C-030C712AA890}"/>
                  </a:ext>
                </a:extLst>
              </p:cNvPr>
              <p:cNvSpPr/>
              <p:nvPr/>
            </p:nvSpPr>
            <p:spPr>
              <a:xfrm>
                <a:off x="13895027" y="3643026"/>
                <a:ext cx="33053" cy="10382"/>
              </a:xfrm>
              <a:custGeom>
                <a:avLst/>
                <a:gdLst>
                  <a:gd name="connsiteX0" fmla="*/ -2409 w 33053"/>
                  <a:gd name="connsiteY0" fmla="*/ 10203 h 10382"/>
                  <a:gd name="connsiteX1" fmla="*/ -2409 w 33053"/>
                  <a:gd name="connsiteY1" fmla="*/ -180 h 10382"/>
                  <a:gd name="connsiteX2" fmla="*/ 30645 w 33053"/>
                  <a:gd name="connsiteY2" fmla="*/ -180 h 10382"/>
                  <a:gd name="connsiteX3" fmla="*/ 30645 w 33053"/>
                  <a:gd name="connsiteY3" fmla="*/ 10203 h 10382"/>
                </a:gdLst>
                <a:ahLst/>
                <a:cxnLst>
                  <a:cxn ang="0">
                    <a:pos x="connsiteX0" y="connsiteY0"/>
                  </a:cxn>
                  <a:cxn ang="0">
                    <a:pos x="connsiteX1" y="connsiteY1"/>
                  </a:cxn>
                  <a:cxn ang="0">
                    <a:pos x="connsiteX2" y="connsiteY2"/>
                  </a:cxn>
                  <a:cxn ang="0">
                    <a:pos x="connsiteX3" y="connsiteY3"/>
                  </a:cxn>
                </a:cxnLst>
                <a:rect l="l" t="t" r="r" b="b"/>
                <a:pathLst>
                  <a:path w="33053" h="10382">
                    <a:moveTo>
                      <a:pt x="-2409" y="10203"/>
                    </a:moveTo>
                    <a:lnTo>
                      <a:pt x="-2409" y="-180"/>
                    </a:lnTo>
                    <a:lnTo>
                      <a:pt x="30645" y="-180"/>
                    </a:lnTo>
                    <a:lnTo>
                      <a:pt x="30645" y="10203"/>
                    </a:lnTo>
                    <a:close/>
                  </a:path>
                </a:pathLst>
              </a:custGeom>
              <a:solidFill>
                <a:srgbClr val="6D6E71"/>
              </a:solid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A74FB51D-59C2-4DCB-8BF0-2257715D5541}"/>
                  </a:ext>
                </a:extLst>
              </p:cNvPr>
              <p:cNvSpPr/>
              <p:nvPr/>
            </p:nvSpPr>
            <p:spPr>
              <a:xfrm>
                <a:off x="13944940" y="3608260"/>
                <a:ext cx="46385" cy="69532"/>
              </a:xfrm>
              <a:custGeom>
                <a:avLst/>
                <a:gdLst>
                  <a:gd name="connsiteX0" fmla="*/ 9307 w 46385"/>
                  <a:gd name="connsiteY0" fmla="*/ 10869 h 69532"/>
                  <a:gd name="connsiteX1" fmla="*/ 9307 w 46385"/>
                  <a:gd name="connsiteY1" fmla="*/ 29919 h 69532"/>
                  <a:gd name="connsiteX2" fmla="*/ 40168 w 46385"/>
                  <a:gd name="connsiteY2" fmla="*/ 29919 h 69532"/>
                  <a:gd name="connsiteX3" fmla="*/ 40168 w 46385"/>
                  <a:gd name="connsiteY3" fmla="*/ 40777 h 69532"/>
                  <a:gd name="connsiteX4" fmla="*/ 9307 w 46385"/>
                  <a:gd name="connsiteY4" fmla="*/ 40777 h 69532"/>
                  <a:gd name="connsiteX5" fmla="*/ 9307 w 46385"/>
                  <a:gd name="connsiteY5" fmla="*/ 69352 h 69532"/>
                  <a:gd name="connsiteX6" fmla="*/ -2409 w 46385"/>
                  <a:gd name="connsiteY6" fmla="*/ 69352 h 69532"/>
                  <a:gd name="connsiteX7" fmla="*/ -2409 w 46385"/>
                  <a:gd name="connsiteY7" fmla="*/ -180 h 69532"/>
                  <a:gd name="connsiteX8" fmla="*/ 43977 w 46385"/>
                  <a:gd name="connsiteY8" fmla="*/ -180 h 69532"/>
                  <a:gd name="connsiteX9" fmla="*/ 43977 w 46385"/>
                  <a:gd name="connsiteY9" fmla="*/ 10773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385" h="69532">
                    <a:moveTo>
                      <a:pt x="9307" y="10869"/>
                    </a:moveTo>
                    <a:lnTo>
                      <a:pt x="9307" y="29919"/>
                    </a:lnTo>
                    <a:lnTo>
                      <a:pt x="40168" y="29919"/>
                    </a:lnTo>
                    <a:lnTo>
                      <a:pt x="40168" y="40777"/>
                    </a:lnTo>
                    <a:lnTo>
                      <a:pt x="9307" y="40777"/>
                    </a:lnTo>
                    <a:lnTo>
                      <a:pt x="9307" y="69352"/>
                    </a:lnTo>
                    <a:lnTo>
                      <a:pt x="-2409" y="69352"/>
                    </a:lnTo>
                    <a:lnTo>
                      <a:pt x="-2409" y="-180"/>
                    </a:lnTo>
                    <a:lnTo>
                      <a:pt x="43977" y="-180"/>
                    </a:lnTo>
                    <a:lnTo>
                      <a:pt x="43977" y="10773"/>
                    </a:lnTo>
                    <a:close/>
                  </a:path>
                </a:pathLst>
              </a:custGeom>
              <a:solidFill>
                <a:srgbClr val="6D6E71"/>
              </a:solidFill>
              <a:ln w="9525"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9883D2FE-9304-4B59-AF69-246119213014}"/>
                  </a:ext>
                </a:extLst>
              </p:cNvPr>
              <p:cNvSpPr/>
              <p:nvPr/>
            </p:nvSpPr>
            <p:spPr>
              <a:xfrm>
                <a:off x="14001091" y="3625024"/>
                <a:ext cx="48812" cy="53811"/>
              </a:xfrm>
              <a:custGeom>
                <a:avLst/>
                <a:gdLst>
                  <a:gd name="connsiteX0" fmla="*/ 35261 w 48812"/>
                  <a:gd name="connsiteY0" fmla="*/ 28395 h 53811"/>
                  <a:gd name="connsiteX1" fmla="*/ 35261 w 48812"/>
                  <a:gd name="connsiteY1" fmla="*/ -180 h 53811"/>
                  <a:gd name="connsiteX2" fmla="*/ 46404 w 48812"/>
                  <a:gd name="connsiteY2" fmla="*/ -180 h 53811"/>
                  <a:gd name="connsiteX3" fmla="*/ 46404 w 48812"/>
                  <a:gd name="connsiteY3" fmla="*/ 52684 h 53811"/>
                  <a:gd name="connsiteX4" fmla="*/ 35261 w 48812"/>
                  <a:gd name="connsiteY4" fmla="*/ 52684 h 53811"/>
                  <a:gd name="connsiteX5" fmla="*/ 35261 w 48812"/>
                  <a:gd name="connsiteY5" fmla="*/ 43159 h 53811"/>
                  <a:gd name="connsiteX6" fmla="*/ 27831 w 48812"/>
                  <a:gd name="connsiteY6" fmla="*/ 50779 h 53811"/>
                  <a:gd name="connsiteX7" fmla="*/ 3163 w 48812"/>
                  <a:gd name="connsiteY7" fmla="*/ 48111 h 53811"/>
                  <a:gd name="connsiteX8" fmla="*/ -2363 w 48812"/>
                  <a:gd name="connsiteY8" fmla="*/ 32300 h 53811"/>
                  <a:gd name="connsiteX9" fmla="*/ -2363 w 48812"/>
                  <a:gd name="connsiteY9" fmla="*/ -85 h 53811"/>
                  <a:gd name="connsiteX10" fmla="*/ 8781 w 48812"/>
                  <a:gd name="connsiteY10" fmla="*/ -85 h 53811"/>
                  <a:gd name="connsiteX11" fmla="*/ 8781 w 48812"/>
                  <a:gd name="connsiteY11" fmla="*/ 29347 h 53811"/>
                  <a:gd name="connsiteX12" fmla="*/ 20878 w 48812"/>
                  <a:gd name="connsiteY12" fmla="*/ 43921 h 53811"/>
                  <a:gd name="connsiteX13" fmla="*/ 30975 w 48812"/>
                  <a:gd name="connsiteY13" fmla="*/ 40111 h 53811"/>
                  <a:gd name="connsiteX14" fmla="*/ 35261 w 48812"/>
                  <a:gd name="connsiteY14" fmla="*/ 28395 h 53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8812" h="53811">
                    <a:moveTo>
                      <a:pt x="35261" y="28395"/>
                    </a:moveTo>
                    <a:lnTo>
                      <a:pt x="35261" y="-180"/>
                    </a:lnTo>
                    <a:lnTo>
                      <a:pt x="46404" y="-180"/>
                    </a:lnTo>
                    <a:lnTo>
                      <a:pt x="46404" y="52684"/>
                    </a:lnTo>
                    <a:lnTo>
                      <a:pt x="35261" y="52684"/>
                    </a:lnTo>
                    <a:lnTo>
                      <a:pt x="35261" y="43159"/>
                    </a:lnTo>
                    <a:cubicBezTo>
                      <a:pt x="33547" y="46331"/>
                      <a:pt x="30975" y="48969"/>
                      <a:pt x="27831" y="50779"/>
                    </a:cubicBezTo>
                    <a:cubicBezTo>
                      <a:pt x="19927" y="55408"/>
                      <a:pt x="9925" y="54322"/>
                      <a:pt x="3163" y="48111"/>
                    </a:cubicBezTo>
                    <a:cubicBezTo>
                      <a:pt x="-744" y="43835"/>
                      <a:pt x="-2744" y="38110"/>
                      <a:pt x="-2363" y="32300"/>
                    </a:cubicBezTo>
                    <a:lnTo>
                      <a:pt x="-2363" y="-85"/>
                    </a:lnTo>
                    <a:lnTo>
                      <a:pt x="8781" y="-85"/>
                    </a:lnTo>
                    <a:lnTo>
                      <a:pt x="8781" y="29347"/>
                    </a:lnTo>
                    <a:cubicBezTo>
                      <a:pt x="8781" y="38872"/>
                      <a:pt x="12783" y="43921"/>
                      <a:pt x="20878" y="43921"/>
                    </a:cubicBezTo>
                    <a:cubicBezTo>
                      <a:pt x="24594" y="43997"/>
                      <a:pt x="28212" y="42635"/>
                      <a:pt x="30975" y="40111"/>
                    </a:cubicBezTo>
                    <a:cubicBezTo>
                      <a:pt x="34119" y="37072"/>
                      <a:pt x="35737" y="32748"/>
                      <a:pt x="35261" y="28395"/>
                    </a:cubicBezTo>
                    <a:close/>
                  </a:path>
                </a:pathLst>
              </a:custGeom>
              <a:solidFill>
                <a:srgbClr val="6D6E71"/>
              </a:solidFill>
              <a:ln w="9525"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46C6AE98-D1EA-4B47-B26B-7ECA60C342C7}"/>
                  </a:ext>
                </a:extLst>
              </p:cNvPr>
              <p:cNvSpPr/>
              <p:nvPr/>
            </p:nvSpPr>
            <p:spPr>
              <a:xfrm>
                <a:off x="14066002" y="3624055"/>
                <a:ext cx="48812" cy="53832"/>
              </a:xfrm>
              <a:custGeom>
                <a:avLst/>
                <a:gdLst>
                  <a:gd name="connsiteX0" fmla="*/ 8735 w 48812"/>
                  <a:gd name="connsiteY0" fmla="*/ 25078 h 53832"/>
                  <a:gd name="connsiteX1" fmla="*/ 8735 w 48812"/>
                  <a:gd name="connsiteY1" fmla="*/ 53653 h 53832"/>
                  <a:gd name="connsiteX2" fmla="*/ -2409 w 48812"/>
                  <a:gd name="connsiteY2" fmla="*/ 53653 h 53832"/>
                  <a:gd name="connsiteX3" fmla="*/ -2409 w 48812"/>
                  <a:gd name="connsiteY3" fmla="*/ 789 h 53832"/>
                  <a:gd name="connsiteX4" fmla="*/ 8735 w 48812"/>
                  <a:gd name="connsiteY4" fmla="*/ 789 h 53832"/>
                  <a:gd name="connsiteX5" fmla="*/ 8735 w 48812"/>
                  <a:gd name="connsiteY5" fmla="*/ 10314 h 53832"/>
                  <a:gd name="connsiteX6" fmla="*/ 16164 w 48812"/>
                  <a:gd name="connsiteY6" fmla="*/ 2694 h 53832"/>
                  <a:gd name="connsiteX7" fmla="*/ 26357 w 48812"/>
                  <a:gd name="connsiteY7" fmla="*/ -164 h 53832"/>
                  <a:gd name="connsiteX8" fmla="*/ 40835 w 48812"/>
                  <a:gd name="connsiteY8" fmla="*/ 5361 h 53832"/>
                  <a:gd name="connsiteX9" fmla="*/ 46358 w 48812"/>
                  <a:gd name="connsiteY9" fmla="*/ 21172 h 53832"/>
                  <a:gd name="connsiteX10" fmla="*/ 46358 w 48812"/>
                  <a:gd name="connsiteY10" fmla="*/ 53557 h 53832"/>
                  <a:gd name="connsiteX11" fmla="*/ 35214 w 48812"/>
                  <a:gd name="connsiteY11" fmla="*/ 53557 h 53832"/>
                  <a:gd name="connsiteX12" fmla="*/ 35214 w 48812"/>
                  <a:gd name="connsiteY12" fmla="*/ 24602 h 53832"/>
                  <a:gd name="connsiteX13" fmla="*/ 23022 w 48812"/>
                  <a:gd name="connsiteY13" fmla="*/ 10028 h 53832"/>
                  <a:gd name="connsiteX14" fmla="*/ 8735 w 48812"/>
                  <a:gd name="connsiteY14" fmla="*/ 23497 h 53832"/>
                  <a:gd name="connsiteX15" fmla="*/ 8735 w 48812"/>
                  <a:gd name="connsiteY15" fmla="*/ 25078 h 53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812" h="53832">
                    <a:moveTo>
                      <a:pt x="8735" y="25078"/>
                    </a:moveTo>
                    <a:lnTo>
                      <a:pt x="8735" y="53653"/>
                    </a:lnTo>
                    <a:lnTo>
                      <a:pt x="-2409" y="53653"/>
                    </a:lnTo>
                    <a:lnTo>
                      <a:pt x="-2409" y="789"/>
                    </a:lnTo>
                    <a:lnTo>
                      <a:pt x="8735" y="789"/>
                    </a:lnTo>
                    <a:lnTo>
                      <a:pt x="8735" y="10314"/>
                    </a:lnTo>
                    <a:cubicBezTo>
                      <a:pt x="10449" y="7142"/>
                      <a:pt x="13020" y="4504"/>
                      <a:pt x="16164" y="2694"/>
                    </a:cubicBezTo>
                    <a:cubicBezTo>
                      <a:pt x="19213" y="799"/>
                      <a:pt x="22736" y="-192"/>
                      <a:pt x="26357" y="-164"/>
                    </a:cubicBezTo>
                    <a:cubicBezTo>
                      <a:pt x="31689" y="-383"/>
                      <a:pt x="36928" y="1608"/>
                      <a:pt x="40835" y="5361"/>
                    </a:cubicBezTo>
                    <a:cubicBezTo>
                      <a:pt x="44739" y="9666"/>
                      <a:pt x="46739" y="15372"/>
                      <a:pt x="46358" y="21172"/>
                    </a:cubicBezTo>
                    <a:lnTo>
                      <a:pt x="46358" y="53557"/>
                    </a:lnTo>
                    <a:lnTo>
                      <a:pt x="35214" y="53557"/>
                    </a:lnTo>
                    <a:lnTo>
                      <a:pt x="35214" y="24602"/>
                    </a:lnTo>
                    <a:cubicBezTo>
                      <a:pt x="35214" y="15077"/>
                      <a:pt x="31119" y="10028"/>
                      <a:pt x="23022" y="10028"/>
                    </a:cubicBezTo>
                    <a:cubicBezTo>
                      <a:pt x="15306" y="9790"/>
                      <a:pt x="8925" y="15820"/>
                      <a:pt x="8735" y="23497"/>
                    </a:cubicBezTo>
                    <a:cubicBezTo>
                      <a:pt x="8639" y="24030"/>
                      <a:pt x="8735" y="24554"/>
                      <a:pt x="8735" y="25078"/>
                    </a:cubicBezTo>
                    <a:close/>
                  </a:path>
                </a:pathLst>
              </a:custGeom>
              <a:solidFill>
                <a:srgbClr val="6D6E71"/>
              </a:solidFill>
              <a:ln w="9525"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F30F0198-3F62-43E1-B52E-4D0D503A06EA}"/>
                  </a:ext>
                </a:extLst>
              </p:cNvPr>
              <p:cNvSpPr/>
              <p:nvPr/>
            </p:nvSpPr>
            <p:spPr>
              <a:xfrm>
                <a:off x="14127022" y="3604545"/>
                <a:ext cx="54136" cy="74704"/>
              </a:xfrm>
              <a:custGeom>
                <a:avLst/>
                <a:gdLst>
                  <a:gd name="connsiteX0" fmla="*/ 5151 w 54136"/>
                  <a:gd name="connsiteY0" fmla="*/ 66400 h 74704"/>
                  <a:gd name="connsiteX1" fmla="*/ -2374 w 54136"/>
                  <a:gd name="connsiteY1" fmla="*/ 46493 h 74704"/>
                  <a:gd name="connsiteX2" fmla="*/ 5342 w 54136"/>
                  <a:gd name="connsiteY2" fmla="*/ 26871 h 74704"/>
                  <a:gd name="connsiteX3" fmla="*/ 23534 w 54136"/>
                  <a:gd name="connsiteY3" fmla="*/ 19441 h 74704"/>
                  <a:gd name="connsiteX4" fmla="*/ 40584 w 54136"/>
                  <a:gd name="connsiteY4" fmla="*/ 28395 h 74704"/>
                  <a:gd name="connsiteX5" fmla="*/ 40584 w 54136"/>
                  <a:gd name="connsiteY5" fmla="*/ -180 h 74704"/>
                  <a:gd name="connsiteX6" fmla="*/ 51727 w 54136"/>
                  <a:gd name="connsiteY6" fmla="*/ -180 h 74704"/>
                  <a:gd name="connsiteX7" fmla="*/ 51727 w 54136"/>
                  <a:gd name="connsiteY7" fmla="*/ 73639 h 74704"/>
                  <a:gd name="connsiteX8" fmla="*/ 40584 w 54136"/>
                  <a:gd name="connsiteY8" fmla="*/ 73639 h 74704"/>
                  <a:gd name="connsiteX9" fmla="*/ 40584 w 54136"/>
                  <a:gd name="connsiteY9" fmla="*/ 65733 h 74704"/>
                  <a:gd name="connsiteX10" fmla="*/ 22583 w 54136"/>
                  <a:gd name="connsiteY10" fmla="*/ 74496 h 74704"/>
                  <a:gd name="connsiteX11" fmla="*/ 5151 w 54136"/>
                  <a:gd name="connsiteY11" fmla="*/ 66400 h 74704"/>
                  <a:gd name="connsiteX12" fmla="*/ 8770 w 54136"/>
                  <a:gd name="connsiteY12" fmla="*/ 47350 h 74704"/>
                  <a:gd name="connsiteX13" fmla="*/ 13627 w 54136"/>
                  <a:gd name="connsiteY13" fmla="*/ 59732 h 74704"/>
                  <a:gd name="connsiteX14" fmla="*/ 25059 w 54136"/>
                  <a:gd name="connsiteY14" fmla="*/ 64495 h 74704"/>
                  <a:gd name="connsiteX15" fmla="*/ 36203 w 54136"/>
                  <a:gd name="connsiteY15" fmla="*/ 59732 h 74704"/>
                  <a:gd name="connsiteX16" fmla="*/ 40870 w 54136"/>
                  <a:gd name="connsiteY16" fmla="*/ 47350 h 74704"/>
                  <a:gd name="connsiteX17" fmla="*/ 36203 w 54136"/>
                  <a:gd name="connsiteY17" fmla="*/ 34681 h 74704"/>
                  <a:gd name="connsiteX18" fmla="*/ 24964 w 54136"/>
                  <a:gd name="connsiteY18" fmla="*/ 29633 h 74704"/>
                  <a:gd name="connsiteX19" fmla="*/ 13532 w 54136"/>
                  <a:gd name="connsiteY19" fmla="*/ 34681 h 74704"/>
                  <a:gd name="connsiteX20" fmla="*/ 8770 w 54136"/>
                  <a:gd name="connsiteY20" fmla="*/ 46969 h 74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4136" h="74704">
                    <a:moveTo>
                      <a:pt x="5151" y="66400"/>
                    </a:moveTo>
                    <a:cubicBezTo>
                      <a:pt x="7" y="61085"/>
                      <a:pt x="-2755" y="53884"/>
                      <a:pt x="-2374" y="46493"/>
                    </a:cubicBezTo>
                    <a:cubicBezTo>
                      <a:pt x="-2755" y="39149"/>
                      <a:pt x="103" y="32005"/>
                      <a:pt x="5342" y="26871"/>
                    </a:cubicBezTo>
                    <a:cubicBezTo>
                      <a:pt x="10104" y="22032"/>
                      <a:pt x="16676" y="19346"/>
                      <a:pt x="23534" y="19441"/>
                    </a:cubicBezTo>
                    <a:cubicBezTo>
                      <a:pt x="30392" y="19346"/>
                      <a:pt x="36775" y="22718"/>
                      <a:pt x="40584" y="28395"/>
                    </a:cubicBezTo>
                    <a:lnTo>
                      <a:pt x="40584" y="-180"/>
                    </a:lnTo>
                    <a:lnTo>
                      <a:pt x="51727" y="-180"/>
                    </a:lnTo>
                    <a:lnTo>
                      <a:pt x="51727" y="73639"/>
                    </a:lnTo>
                    <a:lnTo>
                      <a:pt x="40584" y="73639"/>
                    </a:lnTo>
                    <a:lnTo>
                      <a:pt x="40584" y="65733"/>
                    </a:lnTo>
                    <a:cubicBezTo>
                      <a:pt x="36489" y="71562"/>
                      <a:pt x="29726" y="74868"/>
                      <a:pt x="22583" y="74496"/>
                    </a:cubicBezTo>
                    <a:cubicBezTo>
                      <a:pt x="15913" y="74382"/>
                      <a:pt x="9532" y="71438"/>
                      <a:pt x="5151" y="66400"/>
                    </a:cubicBezTo>
                    <a:close/>
                    <a:moveTo>
                      <a:pt x="8770" y="47350"/>
                    </a:moveTo>
                    <a:cubicBezTo>
                      <a:pt x="8579" y="51979"/>
                      <a:pt x="10390" y="56465"/>
                      <a:pt x="13627" y="59732"/>
                    </a:cubicBezTo>
                    <a:cubicBezTo>
                      <a:pt x="16581" y="62818"/>
                      <a:pt x="20771" y="64542"/>
                      <a:pt x="25059" y="64495"/>
                    </a:cubicBezTo>
                    <a:cubicBezTo>
                      <a:pt x="29250" y="64552"/>
                      <a:pt x="33345" y="62818"/>
                      <a:pt x="36203" y="59732"/>
                    </a:cubicBezTo>
                    <a:cubicBezTo>
                      <a:pt x="39347" y="56370"/>
                      <a:pt x="40965" y="51931"/>
                      <a:pt x="40870" y="47350"/>
                    </a:cubicBezTo>
                    <a:cubicBezTo>
                      <a:pt x="40965" y="42683"/>
                      <a:pt x="39347" y="38148"/>
                      <a:pt x="36203" y="34681"/>
                    </a:cubicBezTo>
                    <a:cubicBezTo>
                      <a:pt x="33440" y="31386"/>
                      <a:pt x="29250" y="29529"/>
                      <a:pt x="24964" y="29633"/>
                    </a:cubicBezTo>
                    <a:cubicBezTo>
                      <a:pt x="20580" y="29595"/>
                      <a:pt x="16390" y="31433"/>
                      <a:pt x="13532" y="34681"/>
                    </a:cubicBezTo>
                    <a:cubicBezTo>
                      <a:pt x="10486" y="38025"/>
                      <a:pt x="8770" y="42416"/>
                      <a:pt x="8770" y="46969"/>
                    </a:cubicBezTo>
                    <a:close/>
                  </a:path>
                </a:pathLst>
              </a:custGeom>
              <a:solidFill>
                <a:srgbClr val="6D6E71"/>
              </a:solidFill>
              <a:ln w="9525"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5BEBE66E-8A09-4C16-8093-E59F96CAADCB}"/>
                  </a:ext>
                </a:extLst>
              </p:cNvPr>
              <p:cNvSpPr/>
              <p:nvPr/>
            </p:nvSpPr>
            <p:spPr>
              <a:xfrm>
                <a:off x="14193793" y="3624444"/>
                <a:ext cx="53122" cy="54609"/>
              </a:xfrm>
              <a:custGeom>
                <a:avLst/>
                <a:gdLst>
                  <a:gd name="connsiteX0" fmla="*/ 50394 w 53122"/>
                  <a:gd name="connsiteY0" fmla="*/ 31737 h 54609"/>
                  <a:gd name="connsiteX1" fmla="*/ 8864 w 53122"/>
                  <a:gd name="connsiteY1" fmla="*/ 31737 h 54609"/>
                  <a:gd name="connsiteX2" fmla="*/ 14103 w 53122"/>
                  <a:gd name="connsiteY2" fmla="*/ 41262 h 54609"/>
                  <a:gd name="connsiteX3" fmla="*/ 40392 w 53122"/>
                  <a:gd name="connsiteY3" fmla="*/ 38595 h 54609"/>
                  <a:gd name="connsiteX4" fmla="*/ 46773 w 53122"/>
                  <a:gd name="connsiteY4" fmla="*/ 45549 h 54609"/>
                  <a:gd name="connsiteX5" fmla="*/ 24486 w 53122"/>
                  <a:gd name="connsiteY5" fmla="*/ 54407 h 54609"/>
                  <a:gd name="connsiteX6" fmla="*/ 5436 w 53122"/>
                  <a:gd name="connsiteY6" fmla="*/ 46977 h 54609"/>
                  <a:gd name="connsiteX7" fmla="*/ -2375 w 53122"/>
                  <a:gd name="connsiteY7" fmla="*/ 27070 h 54609"/>
                  <a:gd name="connsiteX8" fmla="*/ 5627 w 53122"/>
                  <a:gd name="connsiteY8" fmla="*/ 7258 h 54609"/>
                  <a:gd name="connsiteX9" fmla="*/ 24677 w 53122"/>
                  <a:gd name="connsiteY9" fmla="*/ -171 h 54609"/>
                  <a:gd name="connsiteX10" fmla="*/ 43059 w 53122"/>
                  <a:gd name="connsiteY10" fmla="*/ 6401 h 54609"/>
                  <a:gd name="connsiteX11" fmla="*/ 50680 w 53122"/>
                  <a:gd name="connsiteY11" fmla="*/ 24308 h 54609"/>
                  <a:gd name="connsiteX12" fmla="*/ 8864 w 53122"/>
                  <a:gd name="connsiteY12" fmla="*/ 22974 h 54609"/>
                  <a:gd name="connsiteX13" fmla="*/ 39250 w 53122"/>
                  <a:gd name="connsiteY13" fmla="*/ 22974 h 54609"/>
                  <a:gd name="connsiteX14" fmla="*/ 35058 w 53122"/>
                  <a:gd name="connsiteY14" fmla="*/ 12687 h 54609"/>
                  <a:gd name="connsiteX15" fmla="*/ 24772 w 53122"/>
                  <a:gd name="connsiteY15" fmla="*/ 9163 h 54609"/>
                  <a:gd name="connsiteX16" fmla="*/ 13722 w 53122"/>
                  <a:gd name="connsiteY16" fmla="*/ 12878 h 54609"/>
                  <a:gd name="connsiteX17" fmla="*/ 8864 w 53122"/>
                  <a:gd name="connsiteY17" fmla="*/ 22974 h 54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122" h="54609">
                    <a:moveTo>
                      <a:pt x="50394" y="31737"/>
                    </a:moveTo>
                    <a:lnTo>
                      <a:pt x="8864" y="31737"/>
                    </a:lnTo>
                    <a:cubicBezTo>
                      <a:pt x="8959" y="35566"/>
                      <a:pt x="10959" y="39119"/>
                      <a:pt x="14103" y="41262"/>
                    </a:cubicBezTo>
                    <a:cubicBezTo>
                      <a:pt x="22391" y="46825"/>
                      <a:pt x="33439" y="45701"/>
                      <a:pt x="40392" y="38595"/>
                    </a:cubicBezTo>
                    <a:lnTo>
                      <a:pt x="46773" y="45549"/>
                    </a:lnTo>
                    <a:cubicBezTo>
                      <a:pt x="40964" y="51511"/>
                      <a:pt x="32867" y="54731"/>
                      <a:pt x="24486" y="54407"/>
                    </a:cubicBezTo>
                    <a:cubicBezTo>
                      <a:pt x="17438" y="54568"/>
                      <a:pt x="10580" y="51892"/>
                      <a:pt x="5436" y="46977"/>
                    </a:cubicBezTo>
                    <a:cubicBezTo>
                      <a:pt x="102" y="41758"/>
                      <a:pt x="-2756" y="34519"/>
                      <a:pt x="-2375" y="27070"/>
                    </a:cubicBezTo>
                    <a:cubicBezTo>
                      <a:pt x="-2756" y="19612"/>
                      <a:pt x="197" y="12373"/>
                      <a:pt x="5627" y="7258"/>
                    </a:cubicBezTo>
                    <a:cubicBezTo>
                      <a:pt x="10675" y="2324"/>
                      <a:pt x="17628" y="-353"/>
                      <a:pt x="24677" y="-171"/>
                    </a:cubicBezTo>
                    <a:cubicBezTo>
                      <a:pt x="31439" y="-343"/>
                      <a:pt x="37916" y="2000"/>
                      <a:pt x="43059" y="6401"/>
                    </a:cubicBezTo>
                    <a:cubicBezTo>
                      <a:pt x="48203" y="10887"/>
                      <a:pt x="51061" y="17488"/>
                      <a:pt x="50680" y="24308"/>
                    </a:cubicBezTo>
                    <a:close/>
                    <a:moveTo>
                      <a:pt x="8864" y="22974"/>
                    </a:moveTo>
                    <a:lnTo>
                      <a:pt x="39250" y="22974"/>
                    </a:lnTo>
                    <a:cubicBezTo>
                      <a:pt x="39439" y="19088"/>
                      <a:pt x="37916" y="15307"/>
                      <a:pt x="35058" y="12687"/>
                    </a:cubicBezTo>
                    <a:cubicBezTo>
                      <a:pt x="32200" y="10306"/>
                      <a:pt x="28486" y="9058"/>
                      <a:pt x="24772" y="9163"/>
                    </a:cubicBezTo>
                    <a:cubicBezTo>
                      <a:pt x="20770" y="9125"/>
                      <a:pt x="16866" y="10439"/>
                      <a:pt x="13722" y="12878"/>
                    </a:cubicBezTo>
                    <a:cubicBezTo>
                      <a:pt x="10580" y="15230"/>
                      <a:pt x="8673" y="19012"/>
                      <a:pt x="8864" y="22974"/>
                    </a:cubicBezTo>
                    <a:close/>
                  </a:path>
                </a:pathLst>
              </a:custGeom>
              <a:solidFill>
                <a:srgbClr val="6D6E71"/>
              </a:solidFill>
              <a:ln w="9525"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3CC6A1A8-B13B-4235-94DE-D38959C08B67}"/>
                  </a:ext>
                </a:extLst>
              </p:cNvPr>
              <p:cNvSpPr/>
              <p:nvPr/>
            </p:nvSpPr>
            <p:spPr>
              <a:xfrm>
                <a:off x="14255416" y="3604545"/>
                <a:ext cx="54138" cy="74704"/>
              </a:xfrm>
              <a:custGeom>
                <a:avLst/>
                <a:gdLst>
                  <a:gd name="connsiteX0" fmla="*/ 5059 w 54138"/>
                  <a:gd name="connsiteY0" fmla="*/ 66400 h 74704"/>
                  <a:gd name="connsiteX1" fmla="*/ -2371 w 54138"/>
                  <a:gd name="connsiteY1" fmla="*/ 46493 h 74704"/>
                  <a:gd name="connsiteX2" fmla="*/ 22013 w 54138"/>
                  <a:gd name="connsiteY2" fmla="*/ 19470 h 74704"/>
                  <a:gd name="connsiteX3" fmla="*/ 23536 w 54138"/>
                  <a:gd name="connsiteY3" fmla="*/ 19441 h 74704"/>
                  <a:gd name="connsiteX4" fmla="*/ 40587 w 54138"/>
                  <a:gd name="connsiteY4" fmla="*/ 28395 h 74704"/>
                  <a:gd name="connsiteX5" fmla="*/ 40587 w 54138"/>
                  <a:gd name="connsiteY5" fmla="*/ -180 h 74704"/>
                  <a:gd name="connsiteX6" fmla="*/ 51730 w 54138"/>
                  <a:gd name="connsiteY6" fmla="*/ -180 h 74704"/>
                  <a:gd name="connsiteX7" fmla="*/ 51730 w 54138"/>
                  <a:gd name="connsiteY7" fmla="*/ 73639 h 74704"/>
                  <a:gd name="connsiteX8" fmla="*/ 40587 w 54138"/>
                  <a:gd name="connsiteY8" fmla="*/ 73639 h 74704"/>
                  <a:gd name="connsiteX9" fmla="*/ 40587 w 54138"/>
                  <a:gd name="connsiteY9" fmla="*/ 65733 h 74704"/>
                  <a:gd name="connsiteX10" fmla="*/ 22585 w 54138"/>
                  <a:gd name="connsiteY10" fmla="*/ 74496 h 74704"/>
                  <a:gd name="connsiteX11" fmla="*/ 5059 w 54138"/>
                  <a:gd name="connsiteY11" fmla="*/ 66400 h 74704"/>
                  <a:gd name="connsiteX12" fmla="*/ 8772 w 54138"/>
                  <a:gd name="connsiteY12" fmla="*/ 47350 h 74704"/>
                  <a:gd name="connsiteX13" fmla="*/ 13630 w 54138"/>
                  <a:gd name="connsiteY13" fmla="*/ 59732 h 74704"/>
                  <a:gd name="connsiteX14" fmla="*/ 25062 w 54138"/>
                  <a:gd name="connsiteY14" fmla="*/ 64495 h 74704"/>
                  <a:gd name="connsiteX15" fmla="*/ 36205 w 54138"/>
                  <a:gd name="connsiteY15" fmla="*/ 59732 h 74704"/>
                  <a:gd name="connsiteX16" fmla="*/ 40777 w 54138"/>
                  <a:gd name="connsiteY16" fmla="*/ 47350 h 74704"/>
                  <a:gd name="connsiteX17" fmla="*/ 36205 w 54138"/>
                  <a:gd name="connsiteY17" fmla="*/ 34681 h 74704"/>
                  <a:gd name="connsiteX18" fmla="*/ 24967 w 54138"/>
                  <a:gd name="connsiteY18" fmla="*/ 29633 h 74704"/>
                  <a:gd name="connsiteX19" fmla="*/ 13535 w 54138"/>
                  <a:gd name="connsiteY19" fmla="*/ 34681 h 74704"/>
                  <a:gd name="connsiteX20" fmla="*/ 8772 w 54138"/>
                  <a:gd name="connsiteY20" fmla="*/ 46969 h 74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4138" h="74704">
                    <a:moveTo>
                      <a:pt x="5059" y="66400"/>
                    </a:moveTo>
                    <a:cubicBezTo>
                      <a:pt x="10" y="61046"/>
                      <a:pt x="-2657" y="53865"/>
                      <a:pt x="-2371" y="46493"/>
                    </a:cubicBezTo>
                    <a:cubicBezTo>
                      <a:pt x="-3134" y="32310"/>
                      <a:pt x="7821" y="20213"/>
                      <a:pt x="22013" y="19470"/>
                    </a:cubicBezTo>
                    <a:cubicBezTo>
                      <a:pt x="22490" y="19451"/>
                      <a:pt x="23060" y="19432"/>
                      <a:pt x="23536" y="19441"/>
                    </a:cubicBezTo>
                    <a:cubicBezTo>
                      <a:pt x="30394" y="19346"/>
                      <a:pt x="36778" y="22718"/>
                      <a:pt x="40587" y="28395"/>
                    </a:cubicBezTo>
                    <a:lnTo>
                      <a:pt x="40587" y="-180"/>
                    </a:lnTo>
                    <a:lnTo>
                      <a:pt x="51730" y="-180"/>
                    </a:lnTo>
                    <a:lnTo>
                      <a:pt x="51730" y="73639"/>
                    </a:lnTo>
                    <a:lnTo>
                      <a:pt x="40587" y="73639"/>
                    </a:lnTo>
                    <a:lnTo>
                      <a:pt x="40587" y="65733"/>
                    </a:lnTo>
                    <a:cubicBezTo>
                      <a:pt x="36491" y="71562"/>
                      <a:pt x="29729" y="74868"/>
                      <a:pt x="22585" y="74496"/>
                    </a:cubicBezTo>
                    <a:cubicBezTo>
                      <a:pt x="15821" y="74401"/>
                      <a:pt x="9535" y="71457"/>
                      <a:pt x="5059" y="66400"/>
                    </a:cubicBezTo>
                    <a:close/>
                    <a:moveTo>
                      <a:pt x="8772" y="47350"/>
                    </a:moveTo>
                    <a:cubicBezTo>
                      <a:pt x="8584" y="51979"/>
                      <a:pt x="10393" y="56465"/>
                      <a:pt x="13630" y="59732"/>
                    </a:cubicBezTo>
                    <a:cubicBezTo>
                      <a:pt x="16583" y="62838"/>
                      <a:pt x="20774" y="64561"/>
                      <a:pt x="25062" y="64495"/>
                    </a:cubicBezTo>
                    <a:cubicBezTo>
                      <a:pt x="29252" y="64552"/>
                      <a:pt x="33347" y="62818"/>
                      <a:pt x="36205" y="59732"/>
                    </a:cubicBezTo>
                    <a:cubicBezTo>
                      <a:pt x="39254" y="56360"/>
                      <a:pt x="40968" y="51912"/>
                      <a:pt x="40777" y="47350"/>
                    </a:cubicBezTo>
                    <a:cubicBezTo>
                      <a:pt x="40968" y="42702"/>
                      <a:pt x="39254" y="38168"/>
                      <a:pt x="36205" y="34681"/>
                    </a:cubicBezTo>
                    <a:cubicBezTo>
                      <a:pt x="33443" y="31405"/>
                      <a:pt x="29252" y="29557"/>
                      <a:pt x="24967" y="29633"/>
                    </a:cubicBezTo>
                    <a:cubicBezTo>
                      <a:pt x="20583" y="29557"/>
                      <a:pt x="16393" y="31395"/>
                      <a:pt x="13535" y="34681"/>
                    </a:cubicBezTo>
                    <a:cubicBezTo>
                      <a:pt x="10393" y="37996"/>
                      <a:pt x="8677" y="42406"/>
                      <a:pt x="8772" y="46969"/>
                    </a:cubicBezTo>
                    <a:close/>
                  </a:path>
                </a:pathLst>
              </a:custGeom>
              <a:solidFill>
                <a:srgbClr val="6D6E71"/>
              </a:solidFill>
              <a:ln w="9525"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5B8F0608-996B-435B-AF5A-90D99CB0CA93}"/>
                  </a:ext>
                </a:extLst>
              </p:cNvPr>
              <p:cNvSpPr/>
              <p:nvPr/>
            </p:nvSpPr>
            <p:spPr>
              <a:xfrm>
                <a:off x="13632615" y="3727894"/>
                <a:ext cx="46385" cy="69532"/>
              </a:xfrm>
              <a:custGeom>
                <a:avLst/>
                <a:gdLst>
                  <a:gd name="connsiteX0" fmla="*/ 9307 w 46385"/>
                  <a:gd name="connsiteY0" fmla="*/ 10583 h 69532"/>
                  <a:gd name="connsiteX1" fmla="*/ 9307 w 46385"/>
                  <a:gd name="connsiteY1" fmla="*/ 29633 h 69532"/>
                  <a:gd name="connsiteX2" fmla="*/ 40168 w 46385"/>
                  <a:gd name="connsiteY2" fmla="*/ 29633 h 69532"/>
                  <a:gd name="connsiteX3" fmla="*/ 40168 w 46385"/>
                  <a:gd name="connsiteY3" fmla="*/ 40777 h 69532"/>
                  <a:gd name="connsiteX4" fmla="*/ 9307 w 46385"/>
                  <a:gd name="connsiteY4" fmla="*/ 40777 h 69532"/>
                  <a:gd name="connsiteX5" fmla="*/ 9307 w 46385"/>
                  <a:gd name="connsiteY5" fmla="*/ 69352 h 69532"/>
                  <a:gd name="connsiteX6" fmla="*/ -2409 w 46385"/>
                  <a:gd name="connsiteY6" fmla="*/ 69352 h 69532"/>
                  <a:gd name="connsiteX7" fmla="*/ -2409 w 46385"/>
                  <a:gd name="connsiteY7" fmla="*/ -180 h 69532"/>
                  <a:gd name="connsiteX8" fmla="*/ 43977 w 46385"/>
                  <a:gd name="connsiteY8" fmla="*/ -180 h 69532"/>
                  <a:gd name="connsiteX9" fmla="*/ 43977 w 46385"/>
                  <a:gd name="connsiteY9" fmla="*/ 10679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385" h="69532">
                    <a:moveTo>
                      <a:pt x="9307" y="10583"/>
                    </a:moveTo>
                    <a:lnTo>
                      <a:pt x="9307" y="29633"/>
                    </a:lnTo>
                    <a:lnTo>
                      <a:pt x="40168" y="29633"/>
                    </a:lnTo>
                    <a:lnTo>
                      <a:pt x="40168" y="40777"/>
                    </a:lnTo>
                    <a:lnTo>
                      <a:pt x="9307" y="40777"/>
                    </a:lnTo>
                    <a:lnTo>
                      <a:pt x="9307" y="69352"/>
                    </a:lnTo>
                    <a:lnTo>
                      <a:pt x="-2409" y="69352"/>
                    </a:lnTo>
                    <a:lnTo>
                      <a:pt x="-2409" y="-180"/>
                    </a:lnTo>
                    <a:lnTo>
                      <a:pt x="43977" y="-180"/>
                    </a:lnTo>
                    <a:lnTo>
                      <a:pt x="43977" y="10679"/>
                    </a:lnTo>
                    <a:close/>
                  </a:path>
                </a:pathLst>
              </a:custGeom>
              <a:solidFill>
                <a:srgbClr val="6D6E71"/>
              </a:solidFill>
              <a:ln w="9525"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8F3E26CB-A005-4D70-B8C2-4002C6214AB0}"/>
                  </a:ext>
                </a:extLst>
              </p:cNvPr>
              <p:cNvSpPr/>
              <p:nvPr/>
            </p:nvSpPr>
            <p:spPr>
              <a:xfrm>
                <a:off x="13687168" y="3743679"/>
                <a:ext cx="46856" cy="54527"/>
              </a:xfrm>
              <a:custGeom>
                <a:avLst/>
                <a:gdLst>
                  <a:gd name="connsiteX0" fmla="*/ 44383 w 46856"/>
                  <a:gd name="connsiteY0" fmla="*/ 53567 h 54527"/>
                  <a:gd name="connsiteX1" fmla="*/ 34286 w 46856"/>
                  <a:gd name="connsiteY1" fmla="*/ 53567 h 54527"/>
                  <a:gd name="connsiteX2" fmla="*/ 34286 w 46856"/>
                  <a:gd name="connsiteY2" fmla="*/ 46519 h 54527"/>
                  <a:gd name="connsiteX3" fmla="*/ 16666 w 46856"/>
                  <a:gd name="connsiteY3" fmla="*/ 54329 h 54527"/>
                  <a:gd name="connsiteX4" fmla="*/ 2951 w 46856"/>
                  <a:gd name="connsiteY4" fmla="*/ 49662 h 54527"/>
                  <a:gd name="connsiteX5" fmla="*/ -2384 w 46856"/>
                  <a:gd name="connsiteY5" fmla="*/ 37185 h 54527"/>
                  <a:gd name="connsiteX6" fmla="*/ 3330 w 46856"/>
                  <a:gd name="connsiteY6" fmla="*/ 25468 h 54527"/>
                  <a:gd name="connsiteX7" fmla="*/ 18952 w 46856"/>
                  <a:gd name="connsiteY7" fmla="*/ 21563 h 54527"/>
                  <a:gd name="connsiteX8" fmla="*/ 33430 w 46856"/>
                  <a:gd name="connsiteY8" fmla="*/ 21563 h 54527"/>
                  <a:gd name="connsiteX9" fmla="*/ 33430 w 46856"/>
                  <a:gd name="connsiteY9" fmla="*/ 19658 h 54527"/>
                  <a:gd name="connsiteX10" fmla="*/ 21619 w 46856"/>
                  <a:gd name="connsiteY10" fmla="*/ 9086 h 54527"/>
                  <a:gd name="connsiteX11" fmla="*/ 6283 w 46856"/>
                  <a:gd name="connsiteY11" fmla="*/ 14420 h 54527"/>
                  <a:gd name="connsiteX12" fmla="*/ 1330 w 46856"/>
                  <a:gd name="connsiteY12" fmla="*/ 7466 h 54527"/>
                  <a:gd name="connsiteX13" fmla="*/ 23238 w 46856"/>
                  <a:gd name="connsiteY13" fmla="*/ -154 h 54527"/>
                  <a:gd name="connsiteX14" fmla="*/ 38479 w 46856"/>
                  <a:gd name="connsiteY14" fmla="*/ 4513 h 54527"/>
                  <a:gd name="connsiteX15" fmla="*/ 44383 w 46856"/>
                  <a:gd name="connsiteY15" fmla="*/ 19372 h 54527"/>
                  <a:gd name="connsiteX16" fmla="*/ 33240 w 46856"/>
                  <a:gd name="connsiteY16" fmla="*/ 33850 h 54527"/>
                  <a:gd name="connsiteX17" fmla="*/ 33240 w 46856"/>
                  <a:gd name="connsiteY17" fmla="*/ 29374 h 54527"/>
                  <a:gd name="connsiteX18" fmla="*/ 20857 w 46856"/>
                  <a:gd name="connsiteY18" fmla="*/ 29374 h 54527"/>
                  <a:gd name="connsiteX19" fmla="*/ 8760 w 46856"/>
                  <a:gd name="connsiteY19" fmla="*/ 36898 h 54527"/>
                  <a:gd name="connsiteX20" fmla="*/ 11808 w 46856"/>
                  <a:gd name="connsiteY20" fmla="*/ 42804 h 54527"/>
                  <a:gd name="connsiteX21" fmla="*/ 20094 w 46856"/>
                  <a:gd name="connsiteY21" fmla="*/ 44900 h 54527"/>
                  <a:gd name="connsiteX22" fmla="*/ 29619 w 46856"/>
                  <a:gd name="connsiteY22" fmla="*/ 41947 h 54527"/>
                  <a:gd name="connsiteX23" fmla="*/ 33240 w 46856"/>
                  <a:gd name="connsiteY23" fmla="*/ 33755 h 5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856" h="54527">
                    <a:moveTo>
                      <a:pt x="44383" y="53567"/>
                    </a:moveTo>
                    <a:lnTo>
                      <a:pt x="34286" y="53567"/>
                    </a:lnTo>
                    <a:lnTo>
                      <a:pt x="34286" y="46519"/>
                    </a:lnTo>
                    <a:cubicBezTo>
                      <a:pt x="29905" y="51720"/>
                      <a:pt x="23429" y="54606"/>
                      <a:pt x="16666" y="54329"/>
                    </a:cubicBezTo>
                    <a:cubicBezTo>
                      <a:pt x="11713" y="54529"/>
                      <a:pt x="6760" y="52872"/>
                      <a:pt x="2951" y="49662"/>
                    </a:cubicBezTo>
                    <a:cubicBezTo>
                      <a:pt x="-575" y="46519"/>
                      <a:pt x="-2575" y="41937"/>
                      <a:pt x="-2384" y="37185"/>
                    </a:cubicBezTo>
                    <a:cubicBezTo>
                      <a:pt x="-2670" y="32546"/>
                      <a:pt x="-479" y="28088"/>
                      <a:pt x="3330" y="25468"/>
                    </a:cubicBezTo>
                    <a:cubicBezTo>
                      <a:pt x="7997" y="22649"/>
                      <a:pt x="13427" y="21287"/>
                      <a:pt x="18952" y="21563"/>
                    </a:cubicBezTo>
                    <a:lnTo>
                      <a:pt x="33430" y="21563"/>
                    </a:lnTo>
                    <a:lnTo>
                      <a:pt x="33430" y="19658"/>
                    </a:lnTo>
                    <a:cubicBezTo>
                      <a:pt x="33430" y="12610"/>
                      <a:pt x="29428" y="9086"/>
                      <a:pt x="21619" y="9086"/>
                    </a:cubicBezTo>
                    <a:cubicBezTo>
                      <a:pt x="16094" y="9343"/>
                      <a:pt x="10760" y="11200"/>
                      <a:pt x="6283" y="14420"/>
                    </a:cubicBezTo>
                    <a:lnTo>
                      <a:pt x="1330" y="7466"/>
                    </a:lnTo>
                    <a:cubicBezTo>
                      <a:pt x="7523" y="2485"/>
                      <a:pt x="15236" y="-202"/>
                      <a:pt x="23238" y="-154"/>
                    </a:cubicBezTo>
                    <a:cubicBezTo>
                      <a:pt x="28668" y="-411"/>
                      <a:pt x="34095" y="1237"/>
                      <a:pt x="38479" y="4513"/>
                    </a:cubicBezTo>
                    <a:cubicBezTo>
                      <a:pt x="42669" y="8247"/>
                      <a:pt x="44860" y="13762"/>
                      <a:pt x="44383" y="19372"/>
                    </a:cubicBezTo>
                    <a:close/>
                    <a:moveTo>
                      <a:pt x="33240" y="33850"/>
                    </a:moveTo>
                    <a:lnTo>
                      <a:pt x="33240" y="29374"/>
                    </a:lnTo>
                    <a:lnTo>
                      <a:pt x="20857" y="29374"/>
                    </a:lnTo>
                    <a:cubicBezTo>
                      <a:pt x="12855" y="29374"/>
                      <a:pt x="8760" y="31850"/>
                      <a:pt x="8760" y="36898"/>
                    </a:cubicBezTo>
                    <a:cubicBezTo>
                      <a:pt x="8664" y="39270"/>
                      <a:pt x="9808" y="41518"/>
                      <a:pt x="11808" y="42804"/>
                    </a:cubicBezTo>
                    <a:cubicBezTo>
                      <a:pt x="14285" y="44347"/>
                      <a:pt x="17143" y="45081"/>
                      <a:pt x="20094" y="44900"/>
                    </a:cubicBezTo>
                    <a:cubicBezTo>
                      <a:pt x="23524" y="44966"/>
                      <a:pt x="26856" y="43928"/>
                      <a:pt x="29619" y="41947"/>
                    </a:cubicBezTo>
                    <a:cubicBezTo>
                      <a:pt x="32095" y="39984"/>
                      <a:pt x="33430" y="36918"/>
                      <a:pt x="33240" y="33755"/>
                    </a:cubicBezTo>
                    <a:close/>
                  </a:path>
                </a:pathLst>
              </a:custGeom>
              <a:solidFill>
                <a:srgbClr val="6D6E71"/>
              </a:solidFill>
              <a:ln w="9525"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97028FDA-3681-495D-AA33-96FF7D621C06}"/>
                  </a:ext>
                </a:extLst>
              </p:cNvPr>
              <p:cNvSpPr/>
              <p:nvPr/>
            </p:nvSpPr>
            <p:spPr>
              <a:xfrm>
                <a:off x="13749487" y="3743549"/>
                <a:ext cx="85484" cy="53877"/>
              </a:xfrm>
              <a:custGeom>
                <a:avLst/>
                <a:gdLst>
                  <a:gd name="connsiteX0" fmla="*/ 8735 w 85484"/>
                  <a:gd name="connsiteY0" fmla="*/ 25122 h 53877"/>
                  <a:gd name="connsiteX1" fmla="*/ 8735 w 85484"/>
                  <a:gd name="connsiteY1" fmla="*/ 53697 h 53877"/>
                  <a:gd name="connsiteX2" fmla="*/ -2409 w 85484"/>
                  <a:gd name="connsiteY2" fmla="*/ 53697 h 53877"/>
                  <a:gd name="connsiteX3" fmla="*/ -2409 w 85484"/>
                  <a:gd name="connsiteY3" fmla="*/ 738 h 53877"/>
                  <a:gd name="connsiteX4" fmla="*/ 8735 w 85484"/>
                  <a:gd name="connsiteY4" fmla="*/ 738 h 53877"/>
                  <a:gd name="connsiteX5" fmla="*/ 8735 w 85484"/>
                  <a:gd name="connsiteY5" fmla="*/ 10263 h 53877"/>
                  <a:gd name="connsiteX6" fmla="*/ 15974 w 85484"/>
                  <a:gd name="connsiteY6" fmla="*/ 2643 h 53877"/>
                  <a:gd name="connsiteX7" fmla="*/ 26357 w 85484"/>
                  <a:gd name="connsiteY7" fmla="*/ -119 h 53877"/>
                  <a:gd name="connsiteX8" fmla="*/ 43405 w 85484"/>
                  <a:gd name="connsiteY8" fmla="*/ 10168 h 53877"/>
                  <a:gd name="connsiteX9" fmla="*/ 63027 w 85484"/>
                  <a:gd name="connsiteY9" fmla="*/ -119 h 53877"/>
                  <a:gd name="connsiteX10" fmla="*/ 77505 w 85484"/>
                  <a:gd name="connsiteY10" fmla="*/ 5310 h 53877"/>
                  <a:gd name="connsiteX11" fmla="*/ 83030 w 85484"/>
                  <a:gd name="connsiteY11" fmla="*/ 21122 h 53877"/>
                  <a:gd name="connsiteX12" fmla="*/ 83030 w 85484"/>
                  <a:gd name="connsiteY12" fmla="*/ 53697 h 53877"/>
                  <a:gd name="connsiteX13" fmla="*/ 71884 w 85484"/>
                  <a:gd name="connsiteY13" fmla="*/ 53697 h 53877"/>
                  <a:gd name="connsiteX14" fmla="*/ 71884 w 85484"/>
                  <a:gd name="connsiteY14" fmla="*/ 25122 h 53877"/>
                  <a:gd name="connsiteX15" fmla="*/ 59694 w 85484"/>
                  <a:gd name="connsiteY15" fmla="*/ 10454 h 53877"/>
                  <a:gd name="connsiteX16" fmla="*/ 50169 w 85484"/>
                  <a:gd name="connsiteY16" fmla="*/ 14074 h 53877"/>
                  <a:gd name="connsiteX17" fmla="*/ 45786 w 85484"/>
                  <a:gd name="connsiteY17" fmla="*/ 24742 h 53877"/>
                  <a:gd name="connsiteX18" fmla="*/ 45786 w 85484"/>
                  <a:gd name="connsiteY18" fmla="*/ 53697 h 53877"/>
                  <a:gd name="connsiteX19" fmla="*/ 34738 w 85484"/>
                  <a:gd name="connsiteY19" fmla="*/ 53697 h 53877"/>
                  <a:gd name="connsiteX20" fmla="*/ 34738 w 85484"/>
                  <a:gd name="connsiteY20" fmla="*/ 25122 h 53877"/>
                  <a:gd name="connsiteX21" fmla="*/ 32070 w 85484"/>
                  <a:gd name="connsiteY21" fmla="*/ 13978 h 53877"/>
                  <a:gd name="connsiteX22" fmla="*/ 23594 w 85484"/>
                  <a:gd name="connsiteY22" fmla="*/ 10454 h 53877"/>
                  <a:gd name="connsiteX23" fmla="*/ 13497 w 85484"/>
                  <a:gd name="connsiteY23" fmla="*/ 14264 h 53877"/>
                  <a:gd name="connsiteX24" fmla="*/ 8735 w 85484"/>
                  <a:gd name="connsiteY24" fmla="*/ 25122 h 53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484" h="53877">
                    <a:moveTo>
                      <a:pt x="8735" y="25122"/>
                    </a:moveTo>
                    <a:lnTo>
                      <a:pt x="8735" y="53697"/>
                    </a:lnTo>
                    <a:lnTo>
                      <a:pt x="-2409" y="53697"/>
                    </a:lnTo>
                    <a:lnTo>
                      <a:pt x="-2409" y="738"/>
                    </a:lnTo>
                    <a:lnTo>
                      <a:pt x="8735" y="738"/>
                    </a:lnTo>
                    <a:lnTo>
                      <a:pt x="8735" y="10263"/>
                    </a:lnTo>
                    <a:cubicBezTo>
                      <a:pt x="10353" y="7044"/>
                      <a:pt x="12830" y="4377"/>
                      <a:pt x="15974" y="2643"/>
                    </a:cubicBezTo>
                    <a:cubicBezTo>
                      <a:pt x="19118" y="795"/>
                      <a:pt x="22736" y="-167"/>
                      <a:pt x="26357" y="-119"/>
                    </a:cubicBezTo>
                    <a:cubicBezTo>
                      <a:pt x="33689" y="-738"/>
                      <a:pt x="40549" y="3415"/>
                      <a:pt x="43405" y="10168"/>
                    </a:cubicBezTo>
                    <a:cubicBezTo>
                      <a:pt x="47881" y="3710"/>
                      <a:pt x="55216" y="-138"/>
                      <a:pt x="63027" y="-119"/>
                    </a:cubicBezTo>
                    <a:cubicBezTo>
                      <a:pt x="68361" y="-338"/>
                      <a:pt x="73601" y="1624"/>
                      <a:pt x="77505" y="5310"/>
                    </a:cubicBezTo>
                    <a:cubicBezTo>
                      <a:pt x="81409" y="9616"/>
                      <a:pt x="83412" y="15321"/>
                      <a:pt x="83030" y="21122"/>
                    </a:cubicBezTo>
                    <a:lnTo>
                      <a:pt x="83030" y="53697"/>
                    </a:lnTo>
                    <a:lnTo>
                      <a:pt x="71884" y="53697"/>
                    </a:lnTo>
                    <a:lnTo>
                      <a:pt x="71884" y="25122"/>
                    </a:lnTo>
                    <a:cubicBezTo>
                      <a:pt x="71884" y="15597"/>
                      <a:pt x="67789" y="10454"/>
                      <a:pt x="59694" y="10454"/>
                    </a:cubicBezTo>
                    <a:cubicBezTo>
                      <a:pt x="56169" y="10511"/>
                      <a:pt x="52834" y="11787"/>
                      <a:pt x="50169" y="14074"/>
                    </a:cubicBezTo>
                    <a:cubicBezTo>
                      <a:pt x="47216" y="16836"/>
                      <a:pt x="45691" y="20722"/>
                      <a:pt x="45786" y="24742"/>
                    </a:cubicBezTo>
                    <a:lnTo>
                      <a:pt x="45786" y="53697"/>
                    </a:lnTo>
                    <a:lnTo>
                      <a:pt x="34738" y="53697"/>
                    </a:lnTo>
                    <a:lnTo>
                      <a:pt x="34738" y="25122"/>
                    </a:lnTo>
                    <a:cubicBezTo>
                      <a:pt x="35024" y="21227"/>
                      <a:pt x="34070" y="17331"/>
                      <a:pt x="32070" y="13978"/>
                    </a:cubicBezTo>
                    <a:cubicBezTo>
                      <a:pt x="29975" y="11539"/>
                      <a:pt x="26831" y="10235"/>
                      <a:pt x="23594" y="10454"/>
                    </a:cubicBezTo>
                    <a:cubicBezTo>
                      <a:pt x="19878" y="10425"/>
                      <a:pt x="16260" y="11778"/>
                      <a:pt x="13497" y="14264"/>
                    </a:cubicBezTo>
                    <a:cubicBezTo>
                      <a:pt x="10449" y="17026"/>
                      <a:pt x="8639" y="20988"/>
                      <a:pt x="8735" y="25122"/>
                    </a:cubicBezTo>
                    <a:close/>
                  </a:path>
                </a:pathLst>
              </a:custGeom>
              <a:solidFill>
                <a:srgbClr val="6D6E71"/>
              </a:solidFill>
              <a:ln w="9525"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E482F8A9-D688-44A2-964E-B360E75DDC8D}"/>
                  </a:ext>
                </a:extLst>
              </p:cNvPr>
              <p:cNvSpPr/>
              <p:nvPr/>
            </p:nvSpPr>
            <p:spPr>
              <a:xfrm>
                <a:off x="13849176" y="3722180"/>
                <a:ext cx="13719" cy="75150"/>
              </a:xfrm>
              <a:custGeom>
                <a:avLst/>
                <a:gdLst>
                  <a:gd name="connsiteX0" fmla="*/ -467 w 13719"/>
                  <a:gd name="connsiteY0" fmla="*/ 11439 h 75150"/>
                  <a:gd name="connsiteX1" fmla="*/ -276 w 13719"/>
                  <a:gd name="connsiteY1" fmla="*/ 1743 h 75150"/>
                  <a:gd name="connsiteX2" fmla="*/ 9440 w 13719"/>
                  <a:gd name="connsiteY2" fmla="*/ 1914 h 75150"/>
                  <a:gd name="connsiteX3" fmla="*/ 9249 w 13719"/>
                  <a:gd name="connsiteY3" fmla="*/ 11611 h 75150"/>
                  <a:gd name="connsiteX4" fmla="*/ 4487 w 13719"/>
                  <a:gd name="connsiteY4" fmla="*/ 13534 h 75150"/>
                  <a:gd name="connsiteX5" fmla="*/ -467 w 13719"/>
                  <a:gd name="connsiteY5" fmla="*/ 11439 h 75150"/>
                  <a:gd name="connsiteX6" fmla="*/ 9917 w 13719"/>
                  <a:gd name="connsiteY6" fmla="*/ 74971 h 75150"/>
                  <a:gd name="connsiteX7" fmla="*/ -1229 w 13719"/>
                  <a:gd name="connsiteY7" fmla="*/ 74971 h 75150"/>
                  <a:gd name="connsiteX8" fmla="*/ -1229 w 13719"/>
                  <a:gd name="connsiteY8" fmla="*/ 22012 h 75150"/>
                  <a:gd name="connsiteX9" fmla="*/ 9917 w 13719"/>
                  <a:gd name="connsiteY9" fmla="*/ 22012 h 75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9" h="75150">
                    <a:moveTo>
                      <a:pt x="-467" y="11439"/>
                    </a:moveTo>
                    <a:cubicBezTo>
                      <a:pt x="-3134" y="8715"/>
                      <a:pt x="-3038" y="4372"/>
                      <a:pt x="-276" y="1743"/>
                    </a:cubicBezTo>
                    <a:cubicBezTo>
                      <a:pt x="2391" y="-886"/>
                      <a:pt x="6773" y="-810"/>
                      <a:pt x="9440" y="1914"/>
                    </a:cubicBezTo>
                    <a:cubicBezTo>
                      <a:pt x="12012" y="4639"/>
                      <a:pt x="11916" y="8982"/>
                      <a:pt x="9249" y="11611"/>
                    </a:cubicBezTo>
                    <a:cubicBezTo>
                      <a:pt x="7914" y="12839"/>
                      <a:pt x="6296" y="13525"/>
                      <a:pt x="4487" y="13534"/>
                    </a:cubicBezTo>
                    <a:cubicBezTo>
                      <a:pt x="2582" y="13573"/>
                      <a:pt x="771" y="12811"/>
                      <a:pt x="-467" y="11439"/>
                    </a:cubicBezTo>
                    <a:close/>
                    <a:moveTo>
                      <a:pt x="9917" y="74971"/>
                    </a:moveTo>
                    <a:lnTo>
                      <a:pt x="-1229" y="74971"/>
                    </a:lnTo>
                    <a:lnTo>
                      <a:pt x="-1229" y="22012"/>
                    </a:lnTo>
                    <a:lnTo>
                      <a:pt x="9917" y="22012"/>
                    </a:lnTo>
                    <a:close/>
                  </a:path>
                </a:pathLst>
              </a:custGeom>
              <a:solidFill>
                <a:srgbClr val="6D6E71"/>
              </a:solidFill>
              <a:ln w="9525"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095E66BB-17D2-464D-AC30-FDA3A3F5FD39}"/>
                  </a:ext>
                </a:extLst>
              </p:cNvPr>
              <p:cNvSpPr/>
              <p:nvPr/>
            </p:nvSpPr>
            <p:spPr>
              <a:xfrm>
                <a:off x="13877693" y="3723608"/>
                <a:ext cx="11143" cy="73818"/>
              </a:xfrm>
              <a:custGeom>
                <a:avLst/>
                <a:gdLst>
                  <a:gd name="connsiteX0" fmla="*/ 8735 w 11143"/>
                  <a:gd name="connsiteY0" fmla="*/ 73639 h 73818"/>
                  <a:gd name="connsiteX1" fmla="*/ -2409 w 11143"/>
                  <a:gd name="connsiteY1" fmla="*/ 73639 h 73818"/>
                  <a:gd name="connsiteX2" fmla="*/ -2409 w 11143"/>
                  <a:gd name="connsiteY2" fmla="*/ -180 h 73818"/>
                  <a:gd name="connsiteX3" fmla="*/ 8735 w 11143"/>
                  <a:gd name="connsiteY3" fmla="*/ -180 h 73818"/>
                </a:gdLst>
                <a:ahLst/>
                <a:cxnLst>
                  <a:cxn ang="0">
                    <a:pos x="connsiteX0" y="connsiteY0"/>
                  </a:cxn>
                  <a:cxn ang="0">
                    <a:pos x="connsiteX1" y="connsiteY1"/>
                  </a:cxn>
                  <a:cxn ang="0">
                    <a:pos x="connsiteX2" y="connsiteY2"/>
                  </a:cxn>
                  <a:cxn ang="0">
                    <a:pos x="connsiteX3" y="connsiteY3"/>
                  </a:cxn>
                </a:cxnLst>
                <a:rect l="l" t="t" r="r" b="b"/>
                <a:pathLst>
                  <a:path w="11143" h="73818">
                    <a:moveTo>
                      <a:pt x="8735" y="73639"/>
                    </a:moveTo>
                    <a:lnTo>
                      <a:pt x="-2409" y="73639"/>
                    </a:lnTo>
                    <a:lnTo>
                      <a:pt x="-2409" y="-180"/>
                    </a:lnTo>
                    <a:lnTo>
                      <a:pt x="8735" y="-180"/>
                    </a:lnTo>
                    <a:close/>
                  </a:path>
                </a:pathLst>
              </a:custGeom>
              <a:solidFill>
                <a:srgbClr val="6D6E71"/>
              </a:solidFill>
              <a:ln w="9525"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579B8C4C-291C-4F7D-B690-AE19B4DDC352}"/>
                  </a:ext>
                </a:extLst>
              </p:cNvPr>
              <p:cNvSpPr/>
              <p:nvPr/>
            </p:nvSpPr>
            <p:spPr>
              <a:xfrm>
                <a:off x="13897790" y="3744372"/>
                <a:ext cx="55436" cy="74010"/>
              </a:xfrm>
              <a:custGeom>
                <a:avLst/>
                <a:gdLst>
                  <a:gd name="connsiteX0" fmla="*/ 11404 w 55436"/>
                  <a:gd name="connsiteY0" fmla="*/ 73829 h 74010"/>
                  <a:gd name="connsiteX1" fmla="*/ -1741 w 55436"/>
                  <a:gd name="connsiteY1" fmla="*/ 68591 h 74010"/>
                  <a:gd name="connsiteX2" fmla="*/ 3307 w 55436"/>
                  <a:gd name="connsiteY2" fmla="*/ 59542 h 74010"/>
                  <a:gd name="connsiteX3" fmla="*/ 10546 w 55436"/>
                  <a:gd name="connsiteY3" fmla="*/ 62780 h 74010"/>
                  <a:gd name="connsiteX4" fmla="*/ 16641 w 55436"/>
                  <a:gd name="connsiteY4" fmla="*/ 60113 h 74010"/>
                  <a:gd name="connsiteX5" fmla="*/ 18927 w 55436"/>
                  <a:gd name="connsiteY5" fmla="*/ 54208 h 74010"/>
                  <a:gd name="connsiteX6" fmla="*/ -2409 w 55436"/>
                  <a:gd name="connsiteY6" fmla="*/ -180 h 74010"/>
                  <a:gd name="connsiteX7" fmla="*/ 9497 w 55436"/>
                  <a:gd name="connsiteY7" fmla="*/ -180 h 74010"/>
                  <a:gd name="connsiteX8" fmla="*/ 25310 w 55436"/>
                  <a:gd name="connsiteY8" fmla="*/ 38873 h 74010"/>
                  <a:gd name="connsiteX9" fmla="*/ 41121 w 55436"/>
                  <a:gd name="connsiteY9" fmla="*/ -180 h 74010"/>
                  <a:gd name="connsiteX10" fmla="*/ 53027 w 55436"/>
                  <a:gd name="connsiteY10" fmla="*/ -180 h 74010"/>
                  <a:gd name="connsiteX11" fmla="*/ 27406 w 55436"/>
                  <a:gd name="connsiteY11" fmla="*/ 62685 h 74010"/>
                  <a:gd name="connsiteX12" fmla="*/ 20834 w 55436"/>
                  <a:gd name="connsiteY12" fmla="*/ 70877 h 74010"/>
                  <a:gd name="connsiteX13" fmla="*/ 11404 w 55436"/>
                  <a:gd name="connsiteY13" fmla="*/ 73829 h 74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436" h="74010">
                    <a:moveTo>
                      <a:pt x="11404" y="73829"/>
                    </a:moveTo>
                    <a:cubicBezTo>
                      <a:pt x="6546" y="73839"/>
                      <a:pt x="1784" y="71963"/>
                      <a:pt x="-1741" y="68591"/>
                    </a:cubicBezTo>
                    <a:lnTo>
                      <a:pt x="3307" y="59542"/>
                    </a:lnTo>
                    <a:cubicBezTo>
                      <a:pt x="5212" y="61533"/>
                      <a:pt x="7784" y="62695"/>
                      <a:pt x="10546" y="62780"/>
                    </a:cubicBezTo>
                    <a:cubicBezTo>
                      <a:pt x="12832" y="62856"/>
                      <a:pt x="15118" y="61876"/>
                      <a:pt x="16641" y="60113"/>
                    </a:cubicBezTo>
                    <a:cubicBezTo>
                      <a:pt x="18071" y="58494"/>
                      <a:pt x="18927" y="56389"/>
                      <a:pt x="18927" y="54208"/>
                    </a:cubicBezTo>
                    <a:cubicBezTo>
                      <a:pt x="18927" y="53350"/>
                      <a:pt x="11783" y="35158"/>
                      <a:pt x="-2409" y="-180"/>
                    </a:cubicBezTo>
                    <a:lnTo>
                      <a:pt x="9497" y="-180"/>
                    </a:lnTo>
                    <a:lnTo>
                      <a:pt x="25310" y="38873"/>
                    </a:lnTo>
                    <a:lnTo>
                      <a:pt x="41121" y="-180"/>
                    </a:lnTo>
                    <a:lnTo>
                      <a:pt x="53027" y="-180"/>
                    </a:lnTo>
                    <a:lnTo>
                      <a:pt x="27406" y="62685"/>
                    </a:lnTo>
                    <a:cubicBezTo>
                      <a:pt x="26071" y="65981"/>
                      <a:pt x="23785" y="68819"/>
                      <a:pt x="20834" y="70877"/>
                    </a:cubicBezTo>
                    <a:cubicBezTo>
                      <a:pt x="18071" y="72829"/>
                      <a:pt x="14737" y="73867"/>
                      <a:pt x="11404" y="73829"/>
                    </a:cubicBezTo>
                    <a:close/>
                  </a:path>
                </a:pathLst>
              </a:custGeom>
              <a:solidFill>
                <a:srgbClr val="6D6E71"/>
              </a:solidFill>
              <a:ln w="9525"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221230DB-E573-4059-8697-96100BF7A119}"/>
                  </a:ext>
                </a:extLst>
              </p:cNvPr>
              <p:cNvSpPr/>
              <p:nvPr/>
            </p:nvSpPr>
            <p:spPr>
              <a:xfrm>
                <a:off x="13984563" y="3727894"/>
                <a:ext cx="53910" cy="69532"/>
              </a:xfrm>
              <a:custGeom>
                <a:avLst/>
                <a:gdLst>
                  <a:gd name="connsiteX0" fmla="*/ 30166 w 53910"/>
                  <a:gd name="connsiteY0" fmla="*/ 10393 h 69532"/>
                  <a:gd name="connsiteX1" fmla="*/ 30166 w 53910"/>
                  <a:gd name="connsiteY1" fmla="*/ 69352 h 69532"/>
                  <a:gd name="connsiteX2" fmla="*/ 18736 w 53910"/>
                  <a:gd name="connsiteY2" fmla="*/ 69352 h 69532"/>
                  <a:gd name="connsiteX3" fmla="*/ 18736 w 53910"/>
                  <a:gd name="connsiteY3" fmla="*/ 10488 h 69532"/>
                  <a:gd name="connsiteX4" fmla="*/ -2409 w 53910"/>
                  <a:gd name="connsiteY4" fmla="*/ 10488 h 69532"/>
                  <a:gd name="connsiteX5" fmla="*/ -2409 w 53910"/>
                  <a:gd name="connsiteY5" fmla="*/ -180 h 69532"/>
                  <a:gd name="connsiteX6" fmla="*/ 51502 w 53910"/>
                  <a:gd name="connsiteY6" fmla="*/ -180 h 69532"/>
                  <a:gd name="connsiteX7" fmla="*/ 51502 w 53910"/>
                  <a:gd name="connsiteY7" fmla="*/ 10488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910" h="69532">
                    <a:moveTo>
                      <a:pt x="30166" y="10393"/>
                    </a:moveTo>
                    <a:lnTo>
                      <a:pt x="30166" y="69352"/>
                    </a:lnTo>
                    <a:lnTo>
                      <a:pt x="18736" y="69352"/>
                    </a:lnTo>
                    <a:lnTo>
                      <a:pt x="18736" y="10488"/>
                    </a:lnTo>
                    <a:lnTo>
                      <a:pt x="-2409" y="10488"/>
                    </a:lnTo>
                    <a:lnTo>
                      <a:pt x="-2409" y="-180"/>
                    </a:lnTo>
                    <a:lnTo>
                      <a:pt x="51502" y="-180"/>
                    </a:lnTo>
                    <a:lnTo>
                      <a:pt x="51502" y="10488"/>
                    </a:lnTo>
                    <a:close/>
                  </a:path>
                </a:pathLst>
              </a:custGeom>
              <a:solidFill>
                <a:srgbClr val="6D6E71"/>
              </a:solidFill>
              <a:ln w="9525"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B637226A-4CA6-45F1-80B1-B19EC46832EB}"/>
                  </a:ext>
                </a:extLst>
              </p:cNvPr>
              <p:cNvSpPr/>
              <p:nvPr/>
            </p:nvSpPr>
            <p:spPr>
              <a:xfrm>
                <a:off x="14049334" y="3743705"/>
                <a:ext cx="28002" cy="53721"/>
              </a:xfrm>
              <a:custGeom>
                <a:avLst/>
                <a:gdLst>
                  <a:gd name="connsiteX0" fmla="*/ 25403 w 28002"/>
                  <a:gd name="connsiteY0" fmla="*/ 10965 h 53721"/>
                  <a:gd name="connsiteX1" fmla="*/ 12925 w 28002"/>
                  <a:gd name="connsiteY1" fmla="*/ 16299 h 53721"/>
                  <a:gd name="connsiteX2" fmla="*/ 8735 w 28002"/>
                  <a:gd name="connsiteY2" fmla="*/ 30776 h 53721"/>
                  <a:gd name="connsiteX3" fmla="*/ 8735 w 28002"/>
                  <a:gd name="connsiteY3" fmla="*/ 53541 h 53721"/>
                  <a:gd name="connsiteX4" fmla="*/ -2409 w 28002"/>
                  <a:gd name="connsiteY4" fmla="*/ 53541 h 53721"/>
                  <a:gd name="connsiteX5" fmla="*/ -2409 w 28002"/>
                  <a:gd name="connsiteY5" fmla="*/ 582 h 53721"/>
                  <a:gd name="connsiteX6" fmla="*/ 8735 w 28002"/>
                  <a:gd name="connsiteY6" fmla="*/ 582 h 53721"/>
                  <a:gd name="connsiteX7" fmla="*/ 8735 w 28002"/>
                  <a:gd name="connsiteY7" fmla="*/ 11250 h 53721"/>
                  <a:gd name="connsiteX8" fmla="*/ 16069 w 28002"/>
                  <a:gd name="connsiteY8" fmla="*/ 3059 h 53721"/>
                  <a:gd name="connsiteX9" fmla="*/ 25594 w 28002"/>
                  <a:gd name="connsiteY9" fmla="*/ -180 h 53721"/>
                  <a:gd name="connsiteX10" fmla="*/ 25594 w 28002"/>
                  <a:gd name="connsiteY10" fmla="*/ 11059 h 53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002" h="53721">
                    <a:moveTo>
                      <a:pt x="25403" y="10965"/>
                    </a:moveTo>
                    <a:cubicBezTo>
                      <a:pt x="20641" y="10640"/>
                      <a:pt x="15974" y="12631"/>
                      <a:pt x="12925" y="16299"/>
                    </a:cubicBezTo>
                    <a:cubicBezTo>
                      <a:pt x="9972" y="20518"/>
                      <a:pt x="8449" y="25614"/>
                      <a:pt x="8735" y="30776"/>
                    </a:cubicBezTo>
                    <a:lnTo>
                      <a:pt x="8735" y="53541"/>
                    </a:lnTo>
                    <a:lnTo>
                      <a:pt x="-2409" y="53541"/>
                    </a:lnTo>
                    <a:lnTo>
                      <a:pt x="-2409" y="582"/>
                    </a:lnTo>
                    <a:lnTo>
                      <a:pt x="8735" y="582"/>
                    </a:lnTo>
                    <a:lnTo>
                      <a:pt x="8735" y="11250"/>
                    </a:lnTo>
                    <a:cubicBezTo>
                      <a:pt x="10544" y="7993"/>
                      <a:pt x="13020" y="5192"/>
                      <a:pt x="16069" y="3059"/>
                    </a:cubicBezTo>
                    <a:cubicBezTo>
                      <a:pt x="18832" y="1058"/>
                      <a:pt x="22164" y="-75"/>
                      <a:pt x="25594" y="-180"/>
                    </a:cubicBezTo>
                    <a:lnTo>
                      <a:pt x="25594" y="11059"/>
                    </a:lnTo>
                    <a:close/>
                  </a:path>
                </a:pathLst>
              </a:custGeom>
              <a:solidFill>
                <a:srgbClr val="6D6E71"/>
              </a:solidFill>
              <a:ln w="9525"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EFFE1437-5906-45C2-9CE9-6AD2FD964AFB}"/>
                  </a:ext>
                </a:extLst>
              </p:cNvPr>
              <p:cNvSpPr/>
              <p:nvPr/>
            </p:nvSpPr>
            <p:spPr>
              <a:xfrm>
                <a:off x="14085401" y="3743790"/>
                <a:ext cx="53010" cy="54516"/>
              </a:xfrm>
              <a:custGeom>
                <a:avLst/>
                <a:gdLst>
                  <a:gd name="connsiteX0" fmla="*/ 50295 w 53010"/>
                  <a:gd name="connsiteY0" fmla="*/ 31739 h 54516"/>
                  <a:gd name="connsiteX1" fmla="*/ 8768 w 53010"/>
                  <a:gd name="connsiteY1" fmla="*/ 31739 h 54516"/>
                  <a:gd name="connsiteX2" fmla="*/ 14102 w 53010"/>
                  <a:gd name="connsiteY2" fmla="*/ 41264 h 54516"/>
                  <a:gd name="connsiteX3" fmla="*/ 25246 w 53010"/>
                  <a:gd name="connsiteY3" fmla="*/ 44789 h 54516"/>
                  <a:gd name="connsiteX4" fmla="*/ 40296 w 53010"/>
                  <a:gd name="connsiteY4" fmla="*/ 38502 h 54516"/>
                  <a:gd name="connsiteX5" fmla="*/ 46677 w 53010"/>
                  <a:gd name="connsiteY5" fmla="*/ 45455 h 54516"/>
                  <a:gd name="connsiteX6" fmla="*/ 24388 w 53010"/>
                  <a:gd name="connsiteY6" fmla="*/ 54314 h 54516"/>
                  <a:gd name="connsiteX7" fmla="*/ -2376 w 53010"/>
                  <a:gd name="connsiteY7" fmla="*/ 28920 h 54516"/>
                  <a:gd name="connsiteX8" fmla="*/ -2376 w 53010"/>
                  <a:gd name="connsiteY8" fmla="*/ 26977 h 54516"/>
                  <a:gd name="connsiteX9" fmla="*/ 5624 w 53010"/>
                  <a:gd name="connsiteY9" fmla="*/ 7165 h 54516"/>
                  <a:gd name="connsiteX10" fmla="*/ 24674 w 53010"/>
                  <a:gd name="connsiteY10" fmla="*/ -169 h 54516"/>
                  <a:gd name="connsiteX11" fmla="*/ 43056 w 53010"/>
                  <a:gd name="connsiteY11" fmla="*/ 6308 h 54516"/>
                  <a:gd name="connsiteX12" fmla="*/ 50581 w 53010"/>
                  <a:gd name="connsiteY12" fmla="*/ 24310 h 54516"/>
                  <a:gd name="connsiteX13" fmla="*/ 8768 w 53010"/>
                  <a:gd name="connsiteY13" fmla="*/ 22976 h 54516"/>
                  <a:gd name="connsiteX14" fmla="*/ 39152 w 53010"/>
                  <a:gd name="connsiteY14" fmla="*/ 22976 h 54516"/>
                  <a:gd name="connsiteX15" fmla="*/ 34961 w 53010"/>
                  <a:gd name="connsiteY15" fmla="*/ 12784 h 54516"/>
                  <a:gd name="connsiteX16" fmla="*/ 24674 w 53010"/>
                  <a:gd name="connsiteY16" fmla="*/ 9165 h 54516"/>
                  <a:gd name="connsiteX17" fmla="*/ 13721 w 53010"/>
                  <a:gd name="connsiteY17" fmla="*/ 12880 h 54516"/>
                  <a:gd name="connsiteX18" fmla="*/ 8768 w 53010"/>
                  <a:gd name="connsiteY18" fmla="*/ 22976 h 54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010" h="54516">
                    <a:moveTo>
                      <a:pt x="50295" y="31739"/>
                    </a:moveTo>
                    <a:lnTo>
                      <a:pt x="8768" y="31739"/>
                    </a:lnTo>
                    <a:cubicBezTo>
                      <a:pt x="8958" y="35569"/>
                      <a:pt x="10958" y="39083"/>
                      <a:pt x="14102" y="41264"/>
                    </a:cubicBezTo>
                    <a:cubicBezTo>
                      <a:pt x="17339" y="43579"/>
                      <a:pt x="21246" y="44808"/>
                      <a:pt x="25246" y="44789"/>
                    </a:cubicBezTo>
                    <a:cubicBezTo>
                      <a:pt x="30962" y="45151"/>
                      <a:pt x="36580" y="42826"/>
                      <a:pt x="40296" y="38502"/>
                    </a:cubicBezTo>
                    <a:lnTo>
                      <a:pt x="46677" y="45455"/>
                    </a:lnTo>
                    <a:cubicBezTo>
                      <a:pt x="40866" y="51418"/>
                      <a:pt x="32771" y="54638"/>
                      <a:pt x="24388" y="54314"/>
                    </a:cubicBezTo>
                    <a:cubicBezTo>
                      <a:pt x="10005" y="54695"/>
                      <a:pt x="-1997" y="43331"/>
                      <a:pt x="-2376" y="28920"/>
                    </a:cubicBezTo>
                    <a:cubicBezTo>
                      <a:pt x="-2376" y="28272"/>
                      <a:pt x="-2376" y="27625"/>
                      <a:pt x="-2376" y="26977"/>
                    </a:cubicBezTo>
                    <a:cubicBezTo>
                      <a:pt x="-2757" y="19528"/>
                      <a:pt x="194" y="12299"/>
                      <a:pt x="5624" y="7165"/>
                    </a:cubicBezTo>
                    <a:cubicBezTo>
                      <a:pt x="10767" y="2269"/>
                      <a:pt x="17625" y="-369"/>
                      <a:pt x="24674" y="-169"/>
                    </a:cubicBezTo>
                    <a:cubicBezTo>
                      <a:pt x="31341" y="-312"/>
                      <a:pt x="37915" y="1983"/>
                      <a:pt x="43056" y="6308"/>
                    </a:cubicBezTo>
                    <a:cubicBezTo>
                      <a:pt x="48105" y="10880"/>
                      <a:pt x="50867" y="17490"/>
                      <a:pt x="50581" y="24310"/>
                    </a:cubicBezTo>
                    <a:close/>
                    <a:moveTo>
                      <a:pt x="8768" y="22976"/>
                    </a:moveTo>
                    <a:lnTo>
                      <a:pt x="39152" y="22976"/>
                    </a:lnTo>
                    <a:cubicBezTo>
                      <a:pt x="39342" y="19119"/>
                      <a:pt x="37819" y="15366"/>
                      <a:pt x="34961" y="12784"/>
                    </a:cubicBezTo>
                    <a:cubicBezTo>
                      <a:pt x="32103" y="10346"/>
                      <a:pt x="28390" y="9060"/>
                      <a:pt x="24674" y="9165"/>
                    </a:cubicBezTo>
                    <a:cubicBezTo>
                      <a:pt x="20674" y="9127"/>
                      <a:pt x="16862" y="10442"/>
                      <a:pt x="13721" y="12880"/>
                    </a:cubicBezTo>
                    <a:cubicBezTo>
                      <a:pt x="10481" y="15204"/>
                      <a:pt x="8672" y="18995"/>
                      <a:pt x="8768" y="22976"/>
                    </a:cubicBezTo>
                    <a:close/>
                  </a:path>
                </a:pathLst>
              </a:custGeom>
              <a:solidFill>
                <a:srgbClr val="6D6E71"/>
              </a:solidFill>
              <a:ln w="9525"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24CDDC20-7CBE-4A45-A0D2-46DD61FCE93C}"/>
                  </a:ext>
                </a:extLst>
              </p:cNvPr>
              <p:cNvSpPr/>
              <p:nvPr/>
            </p:nvSpPr>
            <p:spPr>
              <a:xfrm>
                <a:off x="14146368" y="3743676"/>
                <a:ext cx="46951" cy="54531"/>
              </a:xfrm>
              <a:custGeom>
                <a:avLst/>
                <a:gdLst>
                  <a:gd name="connsiteX0" fmla="*/ 44478 w 46951"/>
                  <a:gd name="connsiteY0" fmla="*/ 53571 h 54531"/>
                  <a:gd name="connsiteX1" fmla="*/ 34288 w 46951"/>
                  <a:gd name="connsiteY1" fmla="*/ 53571 h 54531"/>
                  <a:gd name="connsiteX2" fmla="*/ 34288 w 46951"/>
                  <a:gd name="connsiteY2" fmla="*/ 46522 h 54531"/>
                  <a:gd name="connsiteX3" fmla="*/ 16666 w 46951"/>
                  <a:gd name="connsiteY3" fmla="*/ 54333 h 54531"/>
                  <a:gd name="connsiteX4" fmla="*/ 2951 w 46951"/>
                  <a:gd name="connsiteY4" fmla="*/ 49666 h 54531"/>
                  <a:gd name="connsiteX5" fmla="*/ -2384 w 46951"/>
                  <a:gd name="connsiteY5" fmla="*/ 37188 h 54531"/>
                  <a:gd name="connsiteX6" fmla="*/ 3332 w 46951"/>
                  <a:gd name="connsiteY6" fmla="*/ 25472 h 54531"/>
                  <a:gd name="connsiteX7" fmla="*/ 18952 w 46951"/>
                  <a:gd name="connsiteY7" fmla="*/ 21567 h 54531"/>
                  <a:gd name="connsiteX8" fmla="*/ 33430 w 46951"/>
                  <a:gd name="connsiteY8" fmla="*/ 21567 h 54531"/>
                  <a:gd name="connsiteX9" fmla="*/ 33430 w 46951"/>
                  <a:gd name="connsiteY9" fmla="*/ 19662 h 54531"/>
                  <a:gd name="connsiteX10" fmla="*/ 21619 w 46951"/>
                  <a:gd name="connsiteY10" fmla="*/ 9089 h 54531"/>
                  <a:gd name="connsiteX11" fmla="*/ 6378 w 46951"/>
                  <a:gd name="connsiteY11" fmla="*/ 14423 h 54531"/>
                  <a:gd name="connsiteX12" fmla="*/ 1330 w 46951"/>
                  <a:gd name="connsiteY12" fmla="*/ 7470 h 54531"/>
                  <a:gd name="connsiteX13" fmla="*/ 23238 w 46951"/>
                  <a:gd name="connsiteY13" fmla="*/ -150 h 54531"/>
                  <a:gd name="connsiteX14" fmla="*/ 38479 w 46951"/>
                  <a:gd name="connsiteY14" fmla="*/ 4517 h 54531"/>
                  <a:gd name="connsiteX15" fmla="*/ 44478 w 46951"/>
                  <a:gd name="connsiteY15" fmla="*/ 19376 h 54531"/>
                  <a:gd name="connsiteX16" fmla="*/ 33335 w 46951"/>
                  <a:gd name="connsiteY16" fmla="*/ 33854 h 54531"/>
                  <a:gd name="connsiteX17" fmla="*/ 33335 w 46951"/>
                  <a:gd name="connsiteY17" fmla="*/ 29378 h 54531"/>
                  <a:gd name="connsiteX18" fmla="*/ 20761 w 46951"/>
                  <a:gd name="connsiteY18" fmla="*/ 29378 h 54531"/>
                  <a:gd name="connsiteX19" fmla="*/ 8760 w 46951"/>
                  <a:gd name="connsiteY19" fmla="*/ 36902 h 54531"/>
                  <a:gd name="connsiteX20" fmla="*/ 11713 w 46951"/>
                  <a:gd name="connsiteY20" fmla="*/ 42808 h 54531"/>
                  <a:gd name="connsiteX21" fmla="*/ 20001 w 46951"/>
                  <a:gd name="connsiteY21" fmla="*/ 44903 h 54531"/>
                  <a:gd name="connsiteX22" fmla="*/ 29526 w 46951"/>
                  <a:gd name="connsiteY22" fmla="*/ 41951 h 54531"/>
                  <a:gd name="connsiteX23" fmla="*/ 33335 w 46951"/>
                  <a:gd name="connsiteY23" fmla="*/ 33759 h 5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951" h="54531">
                    <a:moveTo>
                      <a:pt x="44478" y="53571"/>
                    </a:moveTo>
                    <a:lnTo>
                      <a:pt x="34288" y="53571"/>
                    </a:lnTo>
                    <a:lnTo>
                      <a:pt x="34288" y="46522"/>
                    </a:lnTo>
                    <a:cubicBezTo>
                      <a:pt x="29905" y="51723"/>
                      <a:pt x="23429" y="54609"/>
                      <a:pt x="16666" y="54333"/>
                    </a:cubicBezTo>
                    <a:cubicBezTo>
                      <a:pt x="11713" y="54533"/>
                      <a:pt x="6760" y="52876"/>
                      <a:pt x="2951" y="49666"/>
                    </a:cubicBezTo>
                    <a:cubicBezTo>
                      <a:pt x="-575" y="46522"/>
                      <a:pt x="-2575" y="41941"/>
                      <a:pt x="-2384" y="37188"/>
                    </a:cubicBezTo>
                    <a:cubicBezTo>
                      <a:pt x="-2670" y="32549"/>
                      <a:pt x="-479" y="28092"/>
                      <a:pt x="3332" y="25472"/>
                    </a:cubicBezTo>
                    <a:cubicBezTo>
                      <a:pt x="7999" y="22662"/>
                      <a:pt x="13522" y="21309"/>
                      <a:pt x="18952" y="21567"/>
                    </a:cubicBezTo>
                    <a:lnTo>
                      <a:pt x="33430" y="21567"/>
                    </a:lnTo>
                    <a:lnTo>
                      <a:pt x="33430" y="19662"/>
                    </a:lnTo>
                    <a:cubicBezTo>
                      <a:pt x="33430" y="12613"/>
                      <a:pt x="29526" y="9089"/>
                      <a:pt x="21619" y="9089"/>
                    </a:cubicBezTo>
                    <a:cubicBezTo>
                      <a:pt x="16094" y="9308"/>
                      <a:pt x="10855" y="11165"/>
                      <a:pt x="6378" y="14423"/>
                    </a:cubicBezTo>
                    <a:lnTo>
                      <a:pt x="1330" y="7470"/>
                    </a:lnTo>
                    <a:cubicBezTo>
                      <a:pt x="7523" y="2488"/>
                      <a:pt x="15238" y="-198"/>
                      <a:pt x="23238" y="-150"/>
                    </a:cubicBezTo>
                    <a:cubicBezTo>
                      <a:pt x="28668" y="-426"/>
                      <a:pt x="34098" y="1231"/>
                      <a:pt x="38479" y="4517"/>
                    </a:cubicBezTo>
                    <a:cubicBezTo>
                      <a:pt x="42765" y="8232"/>
                      <a:pt x="44955" y="13747"/>
                      <a:pt x="44478" y="19376"/>
                    </a:cubicBezTo>
                    <a:close/>
                    <a:moveTo>
                      <a:pt x="33335" y="33854"/>
                    </a:moveTo>
                    <a:lnTo>
                      <a:pt x="33335" y="29378"/>
                    </a:lnTo>
                    <a:lnTo>
                      <a:pt x="20761" y="29378"/>
                    </a:lnTo>
                    <a:cubicBezTo>
                      <a:pt x="12762" y="29378"/>
                      <a:pt x="8760" y="31854"/>
                      <a:pt x="8760" y="36902"/>
                    </a:cubicBezTo>
                    <a:cubicBezTo>
                      <a:pt x="8664" y="39255"/>
                      <a:pt x="9713" y="41502"/>
                      <a:pt x="11713" y="42808"/>
                    </a:cubicBezTo>
                    <a:cubicBezTo>
                      <a:pt x="14190" y="44350"/>
                      <a:pt x="17048" y="45084"/>
                      <a:pt x="20001" y="44903"/>
                    </a:cubicBezTo>
                    <a:cubicBezTo>
                      <a:pt x="23429" y="44970"/>
                      <a:pt x="26763" y="43931"/>
                      <a:pt x="29526" y="41951"/>
                    </a:cubicBezTo>
                    <a:cubicBezTo>
                      <a:pt x="32095" y="40036"/>
                      <a:pt x="33526" y="36959"/>
                      <a:pt x="33335" y="33759"/>
                    </a:cubicBezTo>
                    <a:close/>
                  </a:path>
                </a:pathLst>
              </a:custGeom>
              <a:solidFill>
                <a:srgbClr val="6D6E71"/>
              </a:solidFill>
              <a:ln w="9525"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2EB4E3DA-96F4-46A4-BFE1-DA56BE293B59}"/>
                  </a:ext>
                </a:extLst>
              </p:cNvPr>
              <p:cNvSpPr/>
              <p:nvPr/>
            </p:nvSpPr>
            <p:spPr>
              <a:xfrm>
                <a:off x="14204685" y="3727799"/>
                <a:ext cx="36767" cy="70296"/>
              </a:xfrm>
              <a:custGeom>
                <a:avLst/>
                <a:gdLst>
                  <a:gd name="connsiteX0" fmla="*/ 15404 w 36767"/>
                  <a:gd name="connsiteY0" fmla="*/ 25347 h 70296"/>
                  <a:gd name="connsiteX1" fmla="*/ 15404 w 36767"/>
                  <a:gd name="connsiteY1" fmla="*/ 52208 h 70296"/>
                  <a:gd name="connsiteX2" fmla="*/ 17309 w 36767"/>
                  <a:gd name="connsiteY2" fmla="*/ 58208 h 70296"/>
                  <a:gd name="connsiteX3" fmla="*/ 22929 w 36767"/>
                  <a:gd name="connsiteY3" fmla="*/ 60494 h 70296"/>
                  <a:gd name="connsiteX4" fmla="*/ 29787 w 36767"/>
                  <a:gd name="connsiteY4" fmla="*/ 56970 h 70296"/>
                  <a:gd name="connsiteX5" fmla="*/ 34359 w 36767"/>
                  <a:gd name="connsiteY5" fmla="*/ 64876 h 70296"/>
                  <a:gd name="connsiteX6" fmla="*/ 21404 w 36767"/>
                  <a:gd name="connsiteY6" fmla="*/ 70115 h 70296"/>
                  <a:gd name="connsiteX7" fmla="*/ 9214 w 36767"/>
                  <a:gd name="connsiteY7" fmla="*/ 65161 h 70296"/>
                  <a:gd name="connsiteX8" fmla="*/ 4261 w 36767"/>
                  <a:gd name="connsiteY8" fmla="*/ 51921 h 70296"/>
                  <a:gd name="connsiteX9" fmla="*/ 4261 w 36767"/>
                  <a:gd name="connsiteY9" fmla="*/ 25347 h 70296"/>
                  <a:gd name="connsiteX10" fmla="*/ -2409 w 36767"/>
                  <a:gd name="connsiteY10" fmla="*/ 25347 h 70296"/>
                  <a:gd name="connsiteX11" fmla="*/ -2409 w 36767"/>
                  <a:gd name="connsiteY11" fmla="*/ 16393 h 70296"/>
                  <a:gd name="connsiteX12" fmla="*/ 4261 w 36767"/>
                  <a:gd name="connsiteY12" fmla="*/ 16393 h 70296"/>
                  <a:gd name="connsiteX13" fmla="*/ 4261 w 36767"/>
                  <a:gd name="connsiteY13" fmla="*/ -180 h 70296"/>
                  <a:gd name="connsiteX14" fmla="*/ 15404 w 36767"/>
                  <a:gd name="connsiteY14" fmla="*/ -180 h 70296"/>
                  <a:gd name="connsiteX15" fmla="*/ 15404 w 36767"/>
                  <a:gd name="connsiteY15" fmla="*/ 16393 h 70296"/>
                  <a:gd name="connsiteX16" fmla="*/ 29310 w 36767"/>
                  <a:gd name="connsiteY16" fmla="*/ 16393 h 70296"/>
                  <a:gd name="connsiteX17" fmla="*/ 29310 w 36767"/>
                  <a:gd name="connsiteY17" fmla="*/ 25347 h 70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767" h="70296">
                    <a:moveTo>
                      <a:pt x="15404" y="25347"/>
                    </a:moveTo>
                    <a:lnTo>
                      <a:pt x="15404" y="52208"/>
                    </a:lnTo>
                    <a:cubicBezTo>
                      <a:pt x="15309" y="54370"/>
                      <a:pt x="15976" y="56513"/>
                      <a:pt x="17309" y="58208"/>
                    </a:cubicBezTo>
                    <a:cubicBezTo>
                      <a:pt x="18739" y="59770"/>
                      <a:pt x="20834" y="60609"/>
                      <a:pt x="22929" y="60494"/>
                    </a:cubicBezTo>
                    <a:cubicBezTo>
                      <a:pt x="25596" y="60342"/>
                      <a:pt x="28073" y="59056"/>
                      <a:pt x="29787" y="56970"/>
                    </a:cubicBezTo>
                    <a:lnTo>
                      <a:pt x="34359" y="64876"/>
                    </a:lnTo>
                    <a:cubicBezTo>
                      <a:pt x="30833" y="68200"/>
                      <a:pt x="26262" y="70076"/>
                      <a:pt x="21404" y="70115"/>
                    </a:cubicBezTo>
                    <a:cubicBezTo>
                      <a:pt x="16832" y="70191"/>
                      <a:pt x="12451" y="68409"/>
                      <a:pt x="9214" y="65161"/>
                    </a:cubicBezTo>
                    <a:cubicBezTo>
                      <a:pt x="5784" y="61628"/>
                      <a:pt x="3975" y="56827"/>
                      <a:pt x="4261" y="51921"/>
                    </a:cubicBezTo>
                    <a:lnTo>
                      <a:pt x="4261" y="25347"/>
                    </a:lnTo>
                    <a:lnTo>
                      <a:pt x="-2409" y="25347"/>
                    </a:lnTo>
                    <a:lnTo>
                      <a:pt x="-2409" y="16393"/>
                    </a:lnTo>
                    <a:lnTo>
                      <a:pt x="4261" y="16393"/>
                    </a:lnTo>
                    <a:lnTo>
                      <a:pt x="4261" y="-180"/>
                    </a:lnTo>
                    <a:lnTo>
                      <a:pt x="15404" y="-180"/>
                    </a:lnTo>
                    <a:lnTo>
                      <a:pt x="15404" y="16393"/>
                    </a:lnTo>
                    <a:lnTo>
                      <a:pt x="29310" y="16393"/>
                    </a:lnTo>
                    <a:lnTo>
                      <a:pt x="29310" y="25347"/>
                    </a:lnTo>
                    <a:close/>
                  </a:path>
                </a:pathLst>
              </a:custGeom>
              <a:solidFill>
                <a:srgbClr val="6D6E71"/>
              </a:solid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E4E982A8-A2C8-4B89-8B5D-A8EE46870350}"/>
                  </a:ext>
                </a:extLst>
              </p:cNvPr>
              <p:cNvSpPr/>
              <p:nvPr/>
            </p:nvSpPr>
            <p:spPr>
              <a:xfrm>
                <a:off x="14250310" y="3743549"/>
                <a:ext cx="85389" cy="53877"/>
              </a:xfrm>
              <a:custGeom>
                <a:avLst/>
                <a:gdLst>
                  <a:gd name="connsiteX0" fmla="*/ 8737 w 85389"/>
                  <a:gd name="connsiteY0" fmla="*/ 25122 h 53877"/>
                  <a:gd name="connsiteX1" fmla="*/ 8737 w 85389"/>
                  <a:gd name="connsiteY1" fmla="*/ 53697 h 53877"/>
                  <a:gd name="connsiteX2" fmla="*/ -2409 w 85389"/>
                  <a:gd name="connsiteY2" fmla="*/ 53697 h 53877"/>
                  <a:gd name="connsiteX3" fmla="*/ -2409 w 85389"/>
                  <a:gd name="connsiteY3" fmla="*/ 738 h 53877"/>
                  <a:gd name="connsiteX4" fmla="*/ 8737 w 85389"/>
                  <a:gd name="connsiteY4" fmla="*/ 738 h 53877"/>
                  <a:gd name="connsiteX5" fmla="*/ 8737 w 85389"/>
                  <a:gd name="connsiteY5" fmla="*/ 10263 h 53877"/>
                  <a:gd name="connsiteX6" fmla="*/ 15976 w 85389"/>
                  <a:gd name="connsiteY6" fmla="*/ 2643 h 53877"/>
                  <a:gd name="connsiteX7" fmla="*/ 26357 w 85389"/>
                  <a:gd name="connsiteY7" fmla="*/ -119 h 53877"/>
                  <a:gd name="connsiteX8" fmla="*/ 43407 w 85389"/>
                  <a:gd name="connsiteY8" fmla="*/ 10168 h 53877"/>
                  <a:gd name="connsiteX9" fmla="*/ 62934 w 85389"/>
                  <a:gd name="connsiteY9" fmla="*/ -119 h 53877"/>
                  <a:gd name="connsiteX10" fmla="*/ 77412 w 85389"/>
                  <a:gd name="connsiteY10" fmla="*/ 5310 h 53877"/>
                  <a:gd name="connsiteX11" fmla="*/ 82935 w 85389"/>
                  <a:gd name="connsiteY11" fmla="*/ 21122 h 53877"/>
                  <a:gd name="connsiteX12" fmla="*/ 82935 w 85389"/>
                  <a:gd name="connsiteY12" fmla="*/ 53697 h 53877"/>
                  <a:gd name="connsiteX13" fmla="*/ 71791 w 85389"/>
                  <a:gd name="connsiteY13" fmla="*/ 53697 h 53877"/>
                  <a:gd name="connsiteX14" fmla="*/ 71791 w 85389"/>
                  <a:gd name="connsiteY14" fmla="*/ 25122 h 53877"/>
                  <a:gd name="connsiteX15" fmla="*/ 59694 w 85389"/>
                  <a:gd name="connsiteY15" fmla="*/ 10454 h 53877"/>
                  <a:gd name="connsiteX16" fmla="*/ 50169 w 85389"/>
                  <a:gd name="connsiteY16" fmla="*/ 14074 h 53877"/>
                  <a:gd name="connsiteX17" fmla="*/ 45693 w 85389"/>
                  <a:gd name="connsiteY17" fmla="*/ 24742 h 53877"/>
                  <a:gd name="connsiteX18" fmla="*/ 45693 w 85389"/>
                  <a:gd name="connsiteY18" fmla="*/ 53697 h 53877"/>
                  <a:gd name="connsiteX19" fmla="*/ 34549 w 85389"/>
                  <a:gd name="connsiteY19" fmla="*/ 53697 h 53877"/>
                  <a:gd name="connsiteX20" fmla="*/ 34549 w 85389"/>
                  <a:gd name="connsiteY20" fmla="*/ 25122 h 53877"/>
                  <a:gd name="connsiteX21" fmla="*/ 31882 w 85389"/>
                  <a:gd name="connsiteY21" fmla="*/ 13978 h 53877"/>
                  <a:gd name="connsiteX22" fmla="*/ 23404 w 85389"/>
                  <a:gd name="connsiteY22" fmla="*/ 10454 h 53877"/>
                  <a:gd name="connsiteX23" fmla="*/ 13879 w 85389"/>
                  <a:gd name="connsiteY23" fmla="*/ 14264 h 53877"/>
                  <a:gd name="connsiteX24" fmla="*/ 8737 w 85389"/>
                  <a:gd name="connsiteY24" fmla="*/ 25122 h 53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9" h="53877">
                    <a:moveTo>
                      <a:pt x="8737" y="25122"/>
                    </a:moveTo>
                    <a:lnTo>
                      <a:pt x="8737" y="53697"/>
                    </a:lnTo>
                    <a:lnTo>
                      <a:pt x="-2409" y="53697"/>
                    </a:lnTo>
                    <a:lnTo>
                      <a:pt x="-2409" y="738"/>
                    </a:lnTo>
                    <a:lnTo>
                      <a:pt x="8737" y="738"/>
                    </a:lnTo>
                    <a:lnTo>
                      <a:pt x="8737" y="10263"/>
                    </a:lnTo>
                    <a:cubicBezTo>
                      <a:pt x="10356" y="7044"/>
                      <a:pt x="12832" y="4377"/>
                      <a:pt x="15976" y="2643"/>
                    </a:cubicBezTo>
                    <a:cubicBezTo>
                      <a:pt x="19118" y="795"/>
                      <a:pt x="22739" y="-167"/>
                      <a:pt x="26357" y="-119"/>
                    </a:cubicBezTo>
                    <a:cubicBezTo>
                      <a:pt x="33691" y="-738"/>
                      <a:pt x="40549" y="3415"/>
                      <a:pt x="43407" y="10168"/>
                    </a:cubicBezTo>
                    <a:cubicBezTo>
                      <a:pt x="47788" y="3739"/>
                      <a:pt x="55123" y="-109"/>
                      <a:pt x="62934" y="-119"/>
                    </a:cubicBezTo>
                    <a:cubicBezTo>
                      <a:pt x="68268" y="-367"/>
                      <a:pt x="73505" y="1596"/>
                      <a:pt x="77412" y="5310"/>
                    </a:cubicBezTo>
                    <a:cubicBezTo>
                      <a:pt x="81316" y="9597"/>
                      <a:pt x="83316" y="15311"/>
                      <a:pt x="82935" y="21122"/>
                    </a:cubicBezTo>
                    <a:lnTo>
                      <a:pt x="82935" y="53697"/>
                    </a:lnTo>
                    <a:lnTo>
                      <a:pt x="71791" y="53697"/>
                    </a:lnTo>
                    <a:lnTo>
                      <a:pt x="71791" y="25122"/>
                    </a:lnTo>
                    <a:cubicBezTo>
                      <a:pt x="71791" y="15597"/>
                      <a:pt x="67792" y="10454"/>
                      <a:pt x="59694" y="10454"/>
                    </a:cubicBezTo>
                    <a:cubicBezTo>
                      <a:pt x="56171" y="10511"/>
                      <a:pt x="52837" y="11787"/>
                      <a:pt x="50169" y="14074"/>
                    </a:cubicBezTo>
                    <a:cubicBezTo>
                      <a:pt x="47216" y="16826"/>
                      <a:pt x="45598" y="20712"/>
                      <a:pt x="45693" y="24742"/>
                    </a:cubicBezTo>
                    <a:lnTo>
                      <a:pt x="45693" y="53697"/>
                    </a:lnTo>
                    <a:lnTo>
                      <a:pt x="34549" y="53697"/>
                    </a:lnTo>
                    <a:lnTo>
                      <a:pt x="34549" y="25122"/>
                    </a:lnTo>
                    <a:cubicBezTo>
                      <a:pt x="34835" y="21217"/>
                      <a:pt x="33977" y="17312"/>
                      <a:pt x="31882" y="13978"/>
                    </a:cubicBezTo>
                    <a:cubicBezTo>
                      <a:pt x="29787" y="11511"/>
                      <a:pt x="26643" y="10206"/>
                      <a:pt x="23404" y="10454"/>
                    </a:cubicBezTo>
                    <a:cubicBezTo>
                      <a:pt x="19881" y="10549"/>
                      <a:pt x="16546" y="11902"/>
                      <a:pt x="13879" y="14264"/>
                    </a:cubicBezTo>
                    <a:cubicBezTo>
                      <a:pt x="10642" y="16950"/>
                      <a:pt x="8737" y="20922"/>
                      <a:pt x="8737" y="25122"/>
                    </a:cubicBezTo>
                    <a:close/>
                  </a:path>
                </a:pathLst>
              </a:custGeom>
              <a:solidFill>
                <a:srgbClr val="6D6E71"/>
              </a:solid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F0670CE7-FF79-4830-84FB-754CE07DC7FF}"/>
                  </a:ext>
                </a:extLst>
              </p:cNvPr>
              <p:cNvSpPr/>
              <p:nvPr/>
            </p:nvSpPr>
            <p:spPr>
              <a:xfrm>
                <a:off x="14347561" y="3743792"/>
                <a:ext cx="52992" cy="54514"/>
              </a:xfrm>
              <a:custGeom>
                <a:avLst/>
                <a:gdLst>
                  <a:gd name="connsiteX0" fmla="*/ 50454 w 52992"/>
                  <a:gd name="connsiteY0" fmla="*/ 31737 h 54514"/>
                  <a:gd name="connsiteX1" fmla="*/ 9021 w 52992"/>
                  <a:gd name="connsiteY1" fmla="*/ 31737 h 54514"/>
                  <a:gd name="connsiteX2" fmla="*/ 14258 w 52992"/>
                  <a:gd name="connsiteY2" fmla="*/ 41262 h 54514"/>
                  <a:gd name="connsiteX3" fmla="*/ 25404 w 52992"/>
                  <a:gd name="connsiteY3" fmla="*/ 44787 h 54514"/>
                  <a:gd name="connsiteX4" fmla="*/ 40547 w 52992"/>
                  <a:gd name="connsiteY4" fmla="*/ 38500 h 54514"/>
                  <a:gd name="connsiteX5" fmla="*/ 46931 w 52992"/>
                  <a:gd name="connsiteY5" fmla="*/ 45453 h 54514"/>
                  <a:gd name="connsiteX6" fmla="*/ 24641 w 52992"/>
                  <a:gd name="connsiteY6" fmla="*/ 54312 h 54514"/>
                  <a:gd name="connsiteX7" fmla="*/ 5591 w 52992"/>
                  <a:gd name="connsiteY7" fmla="*/ 46882 h 54514"/>
                  <a:gd name="connsiteX8" fmla="*/ 5591 w 52992"/>
                  <a:gd name="connsiteY8" fmla="*/ 7163 h 54514"/>
                  <a:gd name="connsiteX9" fmla="*/ 24641 w 52992"/>
                  <a:gd name="connsiteY9" fmla="*/ -171 h 54514"/>
                  <a:gd name="connsiteX10" fmla="*/ 43024 w 52992"/>
                  <a:gd name="connsiteY10" fmla="*/ 6306 h 54514"/>
                  <a:gd name="connsiteX11" fmla="*/ 50549 w 52992"/>
                  <a:gd name="connsiteY11" fmla="*/ 24308 h 54514"/>
                  <a:gd name="connsiteX12" fmla="*/ 9021 w 52992"/>
                  <a:gd name="connsiteY12" fmla="*/ 22974 h 54514"/>
                  <a:gd name="connsiteX13" fmla="*/ 39310 w 52992"/>
                  <a:gd name="connsiteY13" fmla="*/ 22974 h 54514"/>
                  <a:gd name="connsiteX14" fmla="*/ 35120 w 52992"/>
                  <a:gd name="connsiteY14" fmla="*/ 12783 h 54514"/>
                  <a:gd name="connsiteX15" fmla="*/ 24832 w 52992"/>
                  <a:gd name="connsiteY15" fmla="*/ 9163 h 54514"/>
                  <a:gd name="connsiteX16" fmla="*/ 13879 w 52992"/>
                  <a:gd name="connsiteY16" fmla="*/ 12878 h 54514"/>
                  <a:gd name="connsiteX17" fmla="*/ 9021 w 52992"/>
                  <a:gd name="connsiteY17" fmla="*/ 22974 h 54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2992" h="54514">
                    <a:moveTo>
                      <a:pt x="50454" y="31737"/>
                    </a:moveTo>
                    <a:lnTo>
                      <a:pt x="9021" y="31737"/>
                    </a:lnTo>
                    <a:cubicBezTo>
                      <a:pt x="9117" y="35567"/>
                      <a:pt x="11117" y="39110"/>
                      <a:pt x="14258" y="41262"/>
                    </a:cubicBezTo>
                    <a:cubicBezTo>
                      <a:pt x="17498" y="43577"/>
                      <a:pt x="21402" y="44806"/>
                      <a:pt x="25404" y="44787"/>
                    </a:cubicBezTo>
                    <a:cubicBezTo>
                      <a:pt x="31118" y="45187"/>
                      <a:pt x="36738" y="42853"/>
                      <a:pt x="40547" y="38500"/>
                    </a:cubicBezTo>
                    <a:lnTo>
                      <a:pt x="46931" y="45453"/>
                    </a:lnTo>
                    <a:cubicBezTo>
                      <a:pt x="41119" y="51416"/>
                      <a:pt x="33025" y="54636"/>
                      <a:pt x="24641" y="54312"/>
                    </a:cubicBezTo>
                    <a:cubicBezTo>
                      <a:pt x="17593" y="54493"/>
                      <a:pt x="10640" y="51816"/>
                      <a:pt x="5591" y="46882"/>
                    </a:cubicBezTo>
                    <a:cubicBezTo>
                      <a:pt x="-5075" y="35804"/>
                      <a:pt x="-5075" y="18240"/>
                      <a:pt x="5591" y="7163"/>
                    </a:cubicBezTo>
                    <a:cubicBezTo>
                      <a:pt x="10735" y="2286"/>
                      <a:pt x="17593" y="-352"/>
                      <a:pt x="24641" y="-171"/>
                    </a:cubicBezTo>
                    <a:cubicBezTo>
                      <a:pt x="31308" y="-333"/>
                      <a:pt x="37882" y="1972"/>
                      <a:pt x="43024" y="6306"/>
                    </a:cubicBezTo>
                    <a:cubicBezTo>
                      <a:pt x="48168" y="10859"/>
                      <a:pt x="50930" y="17479"/>
                      <a:pt x="50549" y="24308"/>
                    </a:cubicBezTo>
                    <a:close/>
                    <a:moveTo>
                      <a:pt x="9021" y="22974"/>
                    </a:moveTo>
                    <a:lnTo>
                      <a:pt x="39310" y="22974"/>
                    </a:lnTo>
                    <a:cubicBezTo>
                      <a:pt x="39596" y="19107"/>
                      <a:pt x="38071" y="15335"/>
                      <a:pt x="35120" y="12783"/>
                    </a:cubicBezTo>
                    <a:cubicBezTo>
                      <a:pt x="32262" y="10344"/>
                      <a:pt x="28546" y="9058"/>
                      <a:pt x="24832" y="9163"/>
                    </a:cubicBezTo>
                    <a:cubicBezTo>
                      <a:pt x="20832" y="9125"/>
                      <a:pt x="17021" y="10440"/>
                      <a:pt x="13879" y="12878"/>
                    </a:cubicBezTo>
                    <a:cubicBezTo>
                      <a:pt x="10735" y="15250"/>
                      <a:pt x="8926" y="19012"/>
                      <a:pt x="9021" y="22974"/>
                    </a:cubicBezTo>
                    <a:close/>
                  </a:path>
                </a:pathLst>
              </a:custGeom>
              <a:solidFill>
                <a:srgbClr val="6D6E71"/>
              </a:solidFill>
              <a:ln w="9525"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7F638242-09B7-4D94-A65A-23A872673F5C}"/>
                  </a:ext>
                </a:extLst>
              </p:cNvPr>
              <p:cNvSpPr/>
              <p:nvPr/>
            </p:nvSpPr>
            <p:spPr>
              <a:xfrm>
                <a:off x="14412712" y="3743594"/>
                <a:ext cx="48721" cy="53832"/>
              </a:xfrm>
              <a:custGeom>
                <a:avLst/>
                <a:gdLst>
                  <a:gd name="connsiteX0" fmla="*/ 8735 w 48721"/>
                  <a:gd name="connsiteY0" fmla="*/ 25078 h 53832"/>
                  <a:gd name="connsiteX1" fmla="*/ 8735 w 48721"/>
                  <a:gd name="connsiteY1" fmla="*/ 53653 h 53832"/>
                  <a:gd name="connsiteX2" fmla="*/ -2409 w 48721"/>
                  <a:gd name="connsiteY2" fmla="*/ 53653 h 53832"/>
                  <a:gd name="connsiteX3" fmla="*/ -2409 w 48721"/>
                  <a:gd name="connsiteY3" fmla="*/ 694 h 53832"/>
                  <a:gd name="connsiteX4" fmla="*/ 8735 w 48721"/>
                  <a:gd name="connsiteY4" fmla="*/ 694 h 53832"/>
                  <a:gd name="connsiteX5" fmla="*/ 8735 w 48721"/>
                  <a:gd name="connsiteY5" fmla="*/ 10219 h 53832"/>
                  <a:gd name="connsiteX6" fmla="*/ 16069 w 48721"/>
                  <a:gd name="connsiteY6" fmla="*/ 2599 h 53832"/>
                  <a:gd name="connsiteX7" fmla="*/ 26357 w 48721"/>
                  <a:gd name="connsiteY7" fmla="*/ -164 h 53832"/>
                  <a:gd name="connsiteX8" fmla="*/ 40835 w 48721"/>
                  <a:gd name="connsiteY8" fmla="*/ 5266 h 53832"/>
                  <a:gd name="connsiteX9" fmla="*/ 46265 w 48721"/>
                  <a:gd name="connsiteY9" fmla="*/ 21078 h 53832"/>
                  <a:gd name="connsiteX10" fmla="*/ 46265 w 48721"/>
                  <a:gd name="connsiteY10" fmla="*/ 53653 h 53832"/>
                  <a:gd name="connsiteX11" fmla="*/ 35119 w 48721"/>
                  <a:gd name="connsiteY11" fmla="*/ 53653 h 53832"/>
                  <a:gd name="connsiteX12" fmla="*/ 35119 w 48721"/>
                  <a:gd name="connsiteY12" fmla="*/ 25078 h 53832"/>
                  <a:gd name="connsiteX13" fmla="*/ 23022 w 48721"/>
                  <a:gd name="connsiteY13" fmla="*/ 10410 h 53832"/>
                  <a:gd name="connsiteX14" fmla="*/ 13023 w 48721"/>
                  <a:gd name="connsiteY14" fmla="*/ 14219 h 53832"/>
                  <a:gd name="connsiteX15" fmla="*/ 8735 w 48721"/>
                  <a:gd name="connsiteY15" fmla="*/ 25078 h 53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721" h="53832">
                    <a:moveTo>
                      <a:pt x="8735" y="25078"/>
                    </a:moveTo>
                    <a:lnTo>
                      <a:pt x="8735" y="53653"/>
                    </a:lnTo>
                    <a:lnTo>
                      <a:pt x="-2409" y="53653"/>
                    </a:lnTo>
                    <a:lnTo>
                      <a:pt x="-2409" y="694"/>
                    </a:lnTo>
                    <a:lnTo>
                      <a:pt x="8735" y="694"/>
                    </a:lnTo>
                    <a:lnTo>
                      <a:pt x="8735" y="10219"/>
                    </a:lnTo>
                    <a:cubicBezTo>
                      <a:pt x="10451" y="7038"/>
                      <a:pt x="12927" y="4399"/>
                      <a:pt x="16069" y="2599"/>
                    </a:cubicBezTo>
                    <a:cubicBezTo>
                      <a:pt x="19213" y="751"/>
                      <a:pt x="22739" y="-211"/>
                      <a:pt x="26357" y="-164"/>
                    </a:cubicBezTo>
                    <a:cubicBezTo>
                      <a:pt x="31691" y="-382"/>
                      <a:pt x="36931" y="1580"/>
                      <a:pt x="40835" y="5266"/>
                    </a:cubicBezTo>
                    <a:cubicBezTo>
                      <a:pt x="44739" y="9591"/>
                      <a:pt x="46644" y="15296"/>
                      <a:pt x="46265" y="21078"/>
                    </a:cubicBezTo>
                    <a:lnTo>
                      <a:pt x="46265" y="53653"/>
                    </a:lnTo>
                    <a:lnTo>
                      <a:pt x="35119" y="53653"/>
                    </a:lnTo>
                    <a:lnTo>
                      <a:pt x="35119" y="25078"/>
                    </a:lnTo>
                    <a:cubicBezTo>
                      <a:pt x="35119" y="15553"/>
                      <a:pt x="31119" y="10410"/>
                      <a:pt x="23022" y="10410"/>
                    </a:cubicBezTo>
                    <a:cubicBezTo>
                      <a:pt x="19308" y="10390"/>
                      <a:pt x="15783" y="11753"/>
                      <a:pt x="13023" y="14219"/>
                    </a:cubicBezTo>
                    <a:cubicBezTo>
                      <a:pt x="10070" y="17067"/>
                      <a:pt x="8544" y="21011"/>
                      <a:pt x="8735" y="25078"/>
                    </a:cubicBezTo>
                    <a:close/>
                  </a:path>
                </a:pathLst>
              </a:custGeom>
              <a:solidFill>
                <a:srgbClr val="6D6E71"/>
              </a:solidFill>
              <a:ln w="9525"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33D39C76-88DC-4B2B-8994-7DE17DA7A65D}"/>
                  </a:ext>
                </a:extLst>
              </p:cNvPr>
              <p:cNvSpPr/>
              <p:nvPr/>
            </p:nvSpPr>
            <p:spPr>
              <a:xfrm>
                <a:off x="14472910" y="3727799"/>
                <a:ext cx="36765" cy="70298"/>
              </a:xfrm>
              <a:custGeom>
                <a:avLst/>
                <a:gdLst>
                  <a:gd name="connsiteX0" fmla="*/ 15402 w 36765"/>
                  <a:gd name="connsiteY0" fmla="*/ 25347 h 70298"/>
                  <a:gd name="connsiteX1" fmla="*/ 15402 w 36765"/>
                  <a:gd name="connsiteY1" fmla="*/ 52208 h 70298"/>
                  <a:gd name="connsiteX2" fmla="*/ 17309 w 36765"/>
                  <a:gd name="connsiteY2" fmla="*/ 58208 h 70298"/>
                  <a:gd name="connsiteX3" fmla="*/ 22927 w 36765"/>
                  <a:gd name="connsiteY3" fmla="*/ 60494 h 70298"/>
                  <a:gd name="connsiteX4" fmla="*/ 29785 w 36765"/>
                  <a:gd name="connsiteY4" fmla="*/ 56970 h 70298"/>
                  <a:gd name="connsiteX5" fmla="*/ 34356 w 36765"/>
                  <a:gd name="connsiteY5" fmla="*/ 64876 h 70298"/>
                  <a:gd name="connsiteX6" fmla="*/ 21404 w 36765"/>
                  <a:gd name="connsiteY6" fmla="*/ 70115 h 70298"/>
                  <a:gd name="connsiteX7" fmla="*/ 9211 w 36765"/>
                  <a:gd name="connsiteY7" fmla="*/ 65161 h 70298"/>
                  <a:gd name="connsiteX8" fmla="*/ 4258 w 36765"/>
                  <a:gd name="connsiteY8" fmla="*/ 51921 h 70298"/>
                  <a:gd name="connsiteX9" fmla="*/ 4258 w 36765"/>
                  <a:gd name="connsiteY9" fmla="*/ 25347 h 70298"/>
                  <a:gd name="connsiteX10" fmla="*/ -2409 w 36765"/>
                  <a:gd name="connsiteY10" fmla="*/ 25347 h 70298"/>
                  <a:gd name="connsiteX11" fmla="*/ -2409 w 36765"/>
                  <a:gd name="connsiteY11" fmla="*/ 16393 h 70298"/>
                  <a:gd name="connsiteX12" fmla="*/ 4258 w 36765"/>
                  <a:gd name="connsiteY12" fmla="*/ 16393 h 70298"/>
                  <a:gd name="connsiteX13" fmla="*/ 4258 w 36765"/>
                  <a:gd name="connsiteY13" fmla="*/ -180 h 70298"/>
                  <a:gd name="connsiteX14" fmla="*/ 15402 w 36765"/>
                  <a:gd name="connsiteY14" fmla="*/ -180 h 70298"/>
                  <a:gd name="connsiteX15" fmla="*/ 15402 w 36765"/>
                  <a:gd name="connsiteY15" fmla="*/ 16393 h 70298"/>
                  <a:gd name="connsiteX16" fmla="*/ 29308 w 36765"/>
                  <a:gd name="connsiteY16" fmla="*/ 16393 h 70298"/>
                  <a:gd name="connsiteX17" fmla="*/ 29308 w 36765"/>
                  <a:gd name="connsiteY17" fmla="*/ 25347 h 7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765" h="70298">
                    <a:moveTo>
                      <a:pt x="15402" y="25347"/>
                    </a:moveTo>
                    <a:lnTo>
                      <a:pt x="15402" y="52208"/>
                    </a:lnTo>
                    <a:cubicBezTo>
                      <a:pt x="15306" y="54370"/>
                      <a:pt x="15974" y="56513"/>
                      <a:pt x="17309" y="58208"/>
                    </a:cubicBezTo>
                    <a:cubicBezTo>
                      <a:pt x="18736" y="59770"/>
                      <a:pt x="20832" y="60609"/>
                      <a:pt x="22927" y="60494"/>
                    </a:cubicBezTo>
                    <a:cubicBezTo>
                      <a:pt x="25594" y="60342"/>
                      <a:pt x="28071" y="59056"/>
                      <a:pt x="29785" y="56970"/>
                    </a:cubicBezTo>
                    <a:lnTo>
                      <a:pt x="34356" y="64876"/>
                    </a:lnTo>
                    <a:cubicBezTo>
                      <a:pt x="30833" y="68200"/>
                      <a:pt x="26262" y="70076"/>
                      <a:pt x="21404" y="70115"/>
                    </a:cubicBezTo>
                    <a:cubicBezTo>
                      <a:pt x="16832" y="70219"/>
                      <a:pt x="12451" y="68429"/>
                      <a:pt x="9211" y="65161"/>
                    </a:cubicBezTo>
                    <a:cubicBezTo>
                      <a:pt x="5781" y="61628"/>
                      <a:pt x="3972" y="56827"/>
                      <a:pt x="4258" y="51921"/>
                    </a:cubicBezTo>
                    <a:lnTo>
                      <a:pt x="4258" y="25347"/>
                    </a:lnTo>
                    <a:lnTo>
                      <a:pt x="-2409" y="25347"/>
                    </a:lnTo>
                    <a:lnTo>
                      <a:pt x="-2409" y="16393"/>
                    </a:lnTo>
                    <a:lnTo>
                      <a:pt x="4258" y="16393"/>
                    </a:lnTo>
                    <a:lnTo>
                      <a:pt x="4258" y="-180"/>
                    </a:lnTo>
                    <a:lnTo>
                      <a:pt x="15402" y="-180"/>
                    </a:lnTo>
                    <a:lnTo>
                      <a:pt x="15402" y="16393"/>
                    </a:lnTo>
                    <a:lnTo>
                      <a:pt x="29308" y="16393"/>
                    </a:lnTo>
                    <a:lnTo>
                      <a:pt x="29308" y="25347"/>
                    </a:lnTo>
                    <a:close/>
                  </a:path>
                </a:pathLst>
              </a:custGeom>
              <a:solidFill>
                <a:srgbClr val="6D6E71"/>
              </a:solidFill>
              <a:ln w="9525"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383B5B70-3553-474A-BC8F-7B4808AEFFCF}"/>
                  </a:ext>
                </a:extLst>
              </p:cNvPr>
              <p:cNvSpPr/>
              <p:nvPr/>
            </p:nvSpPr>
            <p:spPr>
              <a:xfrm>
                <a:off x="13628471" y="3845418"/>
                <a:ext cx="64244" cy="72133"/>
              </a:xfrm>
              <a:custGeom>
                <a:avLst/>
                <a:gdLst>
                  <a:gd name="connsiteX0" fmla="*/ 33452 w 64244"/>
                  <a:gd name="connsiteY0" fmla="*/ 60414 h 72133"/>
                  <a:gd name="connsiteX1" fmla="*/ 43930 w 64244"/>
                  <a:gd name="connsiteY1" fmla="*/ 58413 h 72133"/>
                  <a:gd name="connsiteX2" fmla="*/ 53455 w 64244"/>
                  <a:gd name="connsiteY2" fmla="*/ 51936 h 72133"/>
                  <a:gd name="connsiteX3" fmla="*/ 60980 w 64244"/>
                  <a:gd name="connsiteY3" fmla="*/ 59652 h 72133"/>
                  <a:gd name="connsiteX4" fmla="*/ 34215 w 64244"/>
                  <a:gd name="connsiteY4" fmla="*/ 71939 h 72133"/>
                  <a:gd name="connsiteX5" fmla="*/ 8021 w 64244"/>
                  <a:gd name="connsiteY5" fmla="*/ 61747 h 72133"/>
                  <a:gd name="connsiteX6" fmla="*/ 8021 w 64244"/>
                  <a:gd name="connsiteY6" fmla="*/ 10217 h 72133"/>
                  <a:gd name="connsiteX7" fmla="*/ 34787 w 64244"/>
                  <a:gd name="connsiteY7" fmla="*/ -166 h 72133"/>
                  <a:gd name="connsiteX8" fmla="*/ 61836 w 64244"/>
                  <a:gd name="connsiteY8" fmla="*/ 11836 h 72133"/>
                  <a:gd name="connsiteX9" fmla="*/ 54409 w 64244"/>
                  <a:gd name="connsiteY9" fmla="*/ 19932 h 72133"/>
                  <a:gd name="connsiteX10" fmla="*/ 44884 w 64244"/>
                  <a:gd name="connsiteY10" fmla="*/ 13265 h 72133"/>
                  <a:gd name="connsiteX11" fmla="*/ 34501 w 64244"/>
                  <a:gd name="connsiteY11" fmla="*/ 11360 h 72133"/>
                  <a:gd name="connsiteX12" fmla="*/ 16783 w 64244"/>
                  <a:gd name="connsiteY12" fmla="*/ 18217 h 72133"/>
                  <a:gd name="connsiteX13" fmla="*/ 9639 w 64244"/>
                  <a:gd name="connsiteY13" fmla="*/ 35648 h 72133"/>
                  <a:gd name="connsiteX14" fmla="*/ 16688 w 64244"/>
                  <a:gd name="connsiteY14" fmla="*/ 53365 h 72133"/>
                  <a:gd name="connsiteX15" fmla="*/ 33452 w 64244"/>
                  <a:gd name="connsiteY15" fmla="*/ 60414 h 72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244" h="72133">
                    <a:moveTo>
                      <a:pt x="33452" y="60414"/>
                    </a:moveTo>
                    <a:cubicBezTo>
                      <a:pt x="37073" y="60508"/>
                      <a:pt x="40596" y="59823"/>
                      <a:pt x="43930" y="58413"/>
                    </a:cubicBezTo>
                    <a:cubicBezTo>
                      <a:pt x="47453" y="56803"/>
                      <a:pt x="50693" y="54613"/>
                      <a:pt x="53455" y="51936"/>
                    </a:cubicBezTo>
                    <a:lnTo>
                      <a:pt x="60980" y="59652"/>
                    </a:lnTo>
                    <a:cubicBezTo>
                      <a:pt x="54313" y="67519"/>
                      <a:pt x="44502" y="72025"/>
                      <a:pt x="34215" y="71939"/>
                    </a:cubicBezTo>
                    <a:cubicBezTo>
                      <a:pt x="24499" y="72215"/>
                      <a:pt x="14974" y="68548"/>
                      <a:pt x="8021" y="61747"/>
                    </a:cubicBezTo>
                    <a:cubicBezTo>
                      <a:pt x="-5885" y="47402"/>
                      <a:pt x="-5885" y="24561"/>
                      <a:pt x="8021" y="10217"/>
                    </a:cubicBezTo>
                    <a:cubicBezTo>
                      <a:pt x="15165" y="3301"/>
                      <a:pt x="24785" y="-442"/>
                      <a:pt x="34787" y="-166"/>
                    </a:cubicBezTo>
                    <a:cubicBezTo>
                      <a:pt x="45167" y="-384"/>
                      <a:pt x="55074" y="4016"/>
                      <a:pt x="61836" y="11836"/>
                    </a:cubicBezTo>
                    <a:lnTo>
                      <a:pt x="54409" y="19932"/>
                    </a:lnTo>
                    <a:cubicBezTo>
                      <a:pt x="51646" y="17170"/>
                      <a:pt x="48407" y="14912"/>
                      <a:pt x="44884" y="13265"/>
                    </a:cubicBezTo>
                    <a:cubicBezTo>
                      <a:pt x="41549" y="11950"/>
                      <a:pt x="38024" y="11303"/>
                      <a:pt x="34501" y="11360"/>
                    </a:cubicBezTo>
                    <a:cubicBezTo>
                      <a:pt x="27929" y="11179"/>
                      <a:pt x="21546" y="13646"/>
                      <a:pt x="16783" y="18217"/>
                    </a:cubicBezTo>
                    <a:cubicBezTo>
                      <a:pt x="12021" y="22751"/>
                      <a:pt x="9449" y="29086"/>
                      <a:pt x="9639" y="35648"/>
                    </a:cubicBezTo>
                    <a:cubicBezTo>
                      <a:pt x="9449" y="42268"/>
                      <a:pt x="12021" y="48660"/>
                      <a:pt x="16688" y="53365"/>
                    </a:cubicBezTo>
                    <a:cubicBezTo>
                      <a:pt x="21071" y="57918"/>
                      <a:pt x="27166" y="60471"/>
                      <a:pt x="33452" y="60414"/>
                    </a:cubicBezTo>
                    <a:close/>
                  </a:path>
                </a:pathLst>
              </a:custGeom>
              <a:solidFill>
                <a:srgbClr val="6D6E71"/>
              </a:solid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8FC16D0C-A3B5-44E5-A868-49AA0E2D0CFA}"/>
                  </a:ext>
                </a:extLst>
              </p:cNvPr>
              <p:cNvSpPr/>
              <p:nvPr/>
            </p:nvSpPr>
            <p:spPr>
              <a:xfrm>
                <a:off x="13700789" y="3862792"/>
                <a:ext cx="55746" cy="54816"/>
              </a:xfrm>
              <a:custGeom>
                <a:avLst/>
                <a:gdLst>
                  <a:gd name="connsiteX0" fmla="*/ 45335 w 55746"/>
                  <a:gd name="connsiteY0" fmla="*/ 46564 h 54816"/>
                  <a:gd name="connsiteX1" fmla="*/ 5522 w 55746"/>
                  <a:gd name="connsiteY1" fmla="*/ 46564 h 54816"/>
                  <a:gd name="connsiteX2" fmla="*/ 5522 w 55746"/>
                  <a:gd name="connsiteY2" fmla="*/ 7892 h 54816"/>
                  <a:gd name="connsiteX3" fmla="*/ 45335 w 55746"/>
                  <a:gd name="connsiteY3" fmla="*/ 7892 h 54816"/>
                  <a:gd name="connsiteX4" fmla="*/ 45335 w 55746"/>
                  <a:gd name="connsiteY4" fmla="*/ 46554 h 54816"/>
                  <a:gd name="connsiteX5" fmla="*/ 45335 w 55746"/>
                  <a:gd name="connsiteY5" fmla="*/ 46564 h 54816"/>
                  <a:gd name="connsiteX6" fmla="*/ 13426 w 55746"/>
                  <a:gd name="connsiteY6" fmla="*/ 39706 h 54816"/>
                  <a:gd name="connsiteX7" fmla="*/ 37429 w 55746"/>
                  <a:gd name="connsiteY7" fmla="*/ 39706 h 54816"/>
                  <a:gd name="connsiteX8" fmla="*/ 42191 w 55746"/>
                  <a:gd name="connsiteY8" fmla="*/ 27228 h 54816"/>
                  <a:gd name="connsiteX9" fmla="*/ 37429 w 55746"/>
                  <a:gd name="connsiteY9" fmla="*/ 14750 h 54816"/>
                  <a:gd name="connsiteX10" fmla="*/ 13426 w 55746"/>
                  <a:gd name="connsiteY10" fmla="*/ 14750 h 54816"/>
                  <a:gd name="connsiteX11" fmla="*/ 8759 w 55746"/>
                  <a:gd name="connsiteY11" fmla="*/ 27228 h 54816"/>
                  <a:gd name="connsiteX12" fmla="*/ 13426 w 55746"/>
                  <a:gd name="connsiteY12" fmla="*/ 39706 h 54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746" h="54816">
                    <a:moveTo>
                      <a:pt x="45335" y="46564"/>
                    </a:moveTo>
                    <a:cubicBezTo>
                      <a:pt x="34287" y="57327"/>
                      <a:pt x="16570" y="57327"/>
                      <a:pt x="5522" y="46564"/>
                    </a:cubicBezTo>
                    <a:cubicBezTo>
                      <a:pt x="-5052" y="35820"/>
                      <a:pt x="-5052" y="18637"/>
                      <a:pt x="5522" y="7892"/>
                    </a:cubicBezTo>
                    <a:cubicBezTo>
                      <a:pt x="16570" y="-2871"/>
                      <a:pt x="34287" y="-2871"/>
                      <a:pt x="45335" y="7892"/>
                    </a:cubicBezTo>
                    <a:cubicBezTo>
                      <a:pt x="56004" y="18570"/>
                      <a:pt x="56004" y="35877"/>
                      <a:pt x="45335" y="46554"/>
                    </a:cubicBezTo>
                    <a:cubicBezTo>
                      <a:pt x="45335" y="46554"/>
                      <a:pt x="45335" y="46564"/>
                      <a:pt x="45335" y="46564"/>
                    </a:cubicBezTo>
                    <a:close/>
                    <a:moveTo>
                      <a:pt x="13426" y="39706"/>
                    </a:moveTo>
                    <a:cubicBezTo>
                      <a:pt x="20095" y="46192"/>
                      <a:pt x="30762" y="46192"/>
                      <a:pt x="37429" y="39706"/>
                    </a:cubicBezTo>
                    <a:cubicBezTo>
                      <a:pt x="40668" y="36372"/>
                      <a:pt x="42382" y="31867"/>
                      <a:pt x="42191" y="27228"/>
                    </a:cubicBezTo>
                    <a:cubicBezTo>
                      <a:pt x="42382" y="22599"/>
                      <a:pt x="40668" y="18103"/>
                      <a:pt x="37429" y="14750"/>
                    </a:cubicBezTo>
                    <a:cubicBezTo>
                      <a:pt x="30667" y="8416"/>
                      <a:pt x="20190" y="8416"/>
                      <a:pt x="13426" y="14750"/>
                    </a:cubicBezTo>
                    <a:cubicBezTo>
                      <a:pt x="10284" y="18113"/>
                      <a:pt x="8568" y="22608"/>
                      <a:pt x="8759" y="27228"/>
                    </a:cubicBezTo>
                    <a:cubicBezTo>
                      <a:pt x="8568" y="31847"/>
                      <a:pt x="10189" y="36362"/>
                      <a:pt x="13426" y="39706"/>
                    </a:cubicBezTo>
                    <a:close/>
                  </a:path>
                </a:pathLst>
              </a:custGeom>
              <a:solidFill>
                <a:srgbClr val="6D6E71"/>
              </a:solid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A72A5CB3-F029-425F-8CFA-69ACBBCADA3A}"/>
                  </a:ext>
                </a:extLst>
              </p:cNvPr>
              <p:cNvSpPr/>
              <p:nvPr/>
            </p:nvSpPr>
            <p:spPr>
              <a:xfrm>
                <a:off x="13768491" y="3864102"/>
                <a:ext cx="48812" cy="53925"/>
              </a:xfrm>
              <a:custGeom>
                <a:avLst/>
                <a:gdLst>
                  <a:gd name="connsiteX0" fmla="*/ 35261 w 48812"/>
                  <a:gd name="connsiteY0" fmla="*/ 28395 h 53925"/>
                  <a:gd name="connsiteX1" fmla="*/ 35261 w 48812"/>
                  <a:gd name="connsiteY1" fmla="*/ -180 h 53925"/>
                  <a:gd name="connsiteX2" fmla="*/ 46404 w 48812"/>
                  <a:gd name="connsiteY2" fmla="*/ -180 h 53925"/>
                  <a:gd name="connsiteX3" fmla="*/ 46404 w 48812"/>
                  <a:gd name="connsiteY3" fmla="*/ 52779 h 53925"/>
                  <a:gd name="connsiteX4" fmla="*/ 35261 w 48812"/>
                  <a:gd name="connsiteY4" fmla="*/ 52779 h 53925"/>
                  <a:gd name="connsiteX5" fmla="*/ 35261 w 48812"/>
                  <a:gd name="connsiteY5" fmla="*/ 43254 h 53925"/>
                  <a:gd name="connsiteX6" fmla="*/ 27831 w 48812"/>
                  <a:gd name="connsiteY6" fmla="*/ 50874 h 53925"/>
                  <a:gd name="connsiteX7" fmla="*/ 17638 w 48812"/>
                  <a:gd name="connsiteY7" fmla="*/ 53731 h 53925"/>
                  <a:gd name="connsiteX8" fmla="*/ 3160 w 48812"/>
                  <a:gd name="connsiteY8" fmla="*/ 48207 h 53925"/>
                  <a:gd name="connsiteX9" fmla="*/ -2363 w 48812"/>
                  <a:gd name="connsiteY9" fmla="*/ 32395 h 53925"/>
                  <a:gd name="connsiteX10" fmla="*/ -2363 w 48812"/>
                  <a:gd name="connsiteY10" fmla="*/ -180 h 53925"/>
                  <a:gd name="connsiteX11" fmla="*/ 8781 w 48812"/>
                  <a:gd name="connsiteY11" fmla="*/ -180 h 53925"/>
                  <a:gd name="connsiteX12" fmla="*/ 8781 w 48812"/>
                  <a:gd name="connsiteY12" fmla="*/ 28395 h 53925"/>
                  <a:gd name="connsiteX13" fmla="*/ 20878 w 48812"/>
                  <a:gd name="connsiteY13" fmla="*/ 43063 h 53925"/>
                  <a:gd name="connsiteX14" fmla="*/ 30975 w 48812"/>
                  <a:gd name="connsiteY14" fmla="*/ 39254 h 53925"/>
                  <a:gd name="connsiteX15" fmla="*/ 35261 w 48812"/>
                  <a:gd name="connsiteY15" fmla="*/ 28395 h 53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812" h="53925">
                    <a:moveTo>
                      <a:pt x="35261" y="28395"/>
                    </a:moveTo>
                    <a:lnTo>
                      <a:pt x="35261" y="-180"/>
                    </a:lnTo>
                    <a:lnTo>
                      <a:pt x="46404" y="-180"/>
                    </a:lnTo>
                    <a:lnTo>
                      <a:pt x="46404" y="52779"/>
                    </a:lnTo>
                    <a:lnTo>
                      <a:pt x="35261" y="52779"/>
                    </a:lnTo>
                    <a:lnTo>
                      <a:pt x="35261" y="43254"/>
                    </a:lnTo>
                    <a:cubicBezTo>
                      <a:pt x="33547" y="46426"/>
                      <a:pt x="30975" y="49064"/>
                      <a:pt x="27831" y="50874"/>
                    </a:cubicBezTo>
                    <a:cubicBezTo>
                      <a:pt x="24782" y="52770"/>
                      <a:pt x="21259" y="53760"/>
                      <a:pt x="17638" y="53731"/>
                    </a:cubicBezTo>
                    <a:cubicBezTo>
                      <a:pt x="12304" y="53932"/>
                      <a:pt x="7067" y="51941"/>
                      <a:pt x="3160" y="48207"/>
                    </a:cubicBezTo>
                    <a:cubicBezTo>
                      <a:pt x="-744" y="43921"/>
                      <a:pt x="-2744" y="38206"/>
                      <a:pt x="-2363" y="32395"/>
                    </a:cubicBezTo>
                    <a:lnTo>
                      <a:pt x="-2363" y="-180"/>
                    </a:lnTo>
                    <a:lnTo>
                      <a:pt x="8781" y="-180"/>
                    </a:lnTo>
                    <a:lnTo>
                      <a:pt x="8781" y="28395"/>
                    </a:lnTo>
                    <a:cubicBezTo>
                      <a:pt x="8781" y="37920"/>
                      <a:pt x="12781" y="43063"/>
                      <a:pt x="20878" y="43063"/>
                    </a:cubicBezTo>
                    <a:cubicBezTo>
                      <a:pt x="24591" y="43139"/>
                      <a:pt x="28212" y="41778"/>
                      <a:pt x="30975" y="39254"/>
                    </a:cubicBezTo>
                    <a:cubicBezTo>
                      <a:pt x="33926" y="36406"/>
                      <a:pt x="35451" y="32462"/>
                      <a:pt x="35261" y="28395"/>
                    </a:cubicBezTo>
                    <a:close/>
                  </a:path>
                </a:pathLst>
              </a:custGeom>
              <a:solidFill>
                <a:srgbClr val="6D6E71"/>
              </a:solidFill>
              <a:ln w="9525"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3C619F41-2F97-44F4-9611-93B5C84B04A8}"/>
                  </a:ext>
                </a:extLst>
              </p:cNvPr>
              <p:cNvSpPr/>
              <p:nvPr/>
            </p:nvSpPr>
            <p:spPr>
              <a:xfrm>
                <a:off x="13833400" y="3863339"/>
                <a:ext cx="28005" cy="53340"/>
              </a:xfrm>
              <a:custGeom>
                <a:avLst/>
                <a:gdLst>
                  <a:gd name="connsiteX0" fmla="*/ 25310 w 28005"/>
                  <a:gd name="connsiteY0" fmla="*/ 10679 h 53340"/>
                  <a:gd name="connsiteX1" fmla="*/ 12927 w 28005"/>
                  <a:gd name="connsiteY1" fmla="*/ 16108 h 53340"/>
                  <a:gd name="connsiteX2" fmla="*/ 8737 w 28005"/>
                  <a:gd name="connsiteY2" fmla="*/ 30491 h 53340"/>
                  <a:gd name="connsiteX3" fmla="*/ 8737 w 28005"/>
                  <a:gd name="connsiteY3" fmla="*/ 53160 h 53340"/>
                  <a:gd name="connsiteX4" fmla="*/ -2409 w 28005"/>
                  <a:gd name="connsiteY4" fmla="*/ 53160 h 53340"/>
                  <a:gd name="connsiteX5" fmla="*/ -2409 w 28005"/>
                  <a:gd name="connsiteY5" fmla="*/ 582 h 53340"/>
                  <a:gd name="connsiteX6" fmla="*/ 8737 w 28005"/>
                  <a:gd name="connsiteY6" fmla="*/ 582 h 53340"/>
                  <a:gd name="connsiteX7" fmla="*/ 8737 w 28005"/>
                  <a:gd name="connsiteY7" fmla="*/ 11250 h 53340"/>
                  <a:gd name="connsiteX8" fmla="*/ 16071 w 28005"/>
                  <a:gd name="connsiteY8" fmla="*/ 3154 h 53340"/>
                  <a:gd name="connsiteX9" fmla="*/ 25596 w 28005"/>
                  <a:gd name="connsiteY9" fmla="*/ -180 h 53340"/>
                  <a:gd name="connsiteX10" fmla="*/ 25596 w 28005"/>
                  <a:gd name="connsiteY10" fmla="*/ 11059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005" h="53340">
                    <a:moveTo>
                      <a:pt x="25310" y="10679"/>
                    </a:moveTo>
                    <a:cubicBezTo>
                      <a:pt x="20548" y="10346"/>
                      <a:pt x="15881" y="12374"/>
                      <a:pt x="12927" y="16108"/>
                    </a:cubicBezTo>
                    <a:cubicBezTo>
                      <a:pt x="9879" y="20280"/>
                      <a:pt x="8451" y="25357"/>
                      <a:pt x="8737" y="30491"/>
                    </a:cubicBezTo>
                    <a:lnTo>
                      <a:pt x="8737" y="53160"/>
                    </a:lnTo>
                    <a:lnTo>
                      <a:pt x="-2409" y="53160"/>
                    </a:lnTo>
                    <a:lnTo>
                      <a:pt x="-2409" y="582"/>
                    </a:lnTo>
                    <a:lnTo>
                      <a:pt x="8737" y="582"/>
                    </a:lnTo>
                    <a:lnTo>
                      <a:pt x="8737" y="11250"/>
                    </a:lnTo>
                    <a:cubicBezTo>
                      <a:pt x="10451" y="7983"/>
                      <a:pt x="13023" y="5202"/>
                      <a:pt x="16071" y="3154"/>
                    </a:cubicBezTo>
                    <a:cubicBezTo>
                      <a:pt x="18832" y="1116"/>
                      <a:pt x="22166" y="-46"/>
                      <a:pt x="25596" y="-180"/>
                    </a:cubicBezTo>
                    <a:lnTo>
                      <a:pt x="25596" y="11059"/>
                    </a:lnTo>
                    <a:close/>
                  </a:path>
                </a:pathLst>
              </a:custGeom>
              <a:solidFill>
                <a:srgbClr val="6D6E71"/>
              </a:solidFill>
              <a:ln w="9525"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92ADAF00-9941-486D-BAD2-4B9E46DD68EF}"/>
                  </a:ext>
                </a:extLst>
              </p:cNvPr>
              <p:cNvSpPr/>
              <p:nvPr/>
            </p:nvSpPr>
            <p:spPr>
              <a:xfrm>
                <a:off x="13868833" y="3847528"/>
                <a:ext cx="36767" cy="70009"/>
              </a:xfrm>
              <a:custGeom>
                <a:avLst/>
                <a:gdLst>
                  <a:gd name="connsiteX0" fmla="*/ 15404 w 36767"/>
                  <a:gd name="connsiteY0" fmla="*/ 25061 h 70009"/>
                  <a:gd name="connsiteX1" fmla="*/ 15404 w 36767"/>
                  <a:gd name="connsiteY1" fmla="*/ 51826 h 70009"/>
                  <a:gd name="connsiteX2" fmla="*/ 17404 w 36767"/>
                  <a:gd name="connsiteY2" fmla="*/ 57922 h 70009"/>
                  <a:gd name="connsiteX3" fmla="*/ 22929 w 36767"/>
                  <a:gd name="connsiteY3" fmla="*/ 60113 h 70009"/>
                  <a:gd name="connsiteX4" fmla="*/ 29787 w 36767"/>
                  <a:gd name="connsiteY4" fmla="*/ 56684 h 70009"/>
                  <a:gd name="connsiteX5" fmla="*/ 34359 w 36767"/>
                  <a:gd name="connsiteY5" fmla="*/ 64495 h 70009"/>
                  <a:gd name="connsiteX6" fmla="*/ 21404 w 36767"/>
                  <a:gd name="connsiteY6" fmla="*/ 69829 h 70009"/>
                  <a:gd name="connsiteX7" fmla="*/ 9214 w 36767"/>
                  <a:gd name="connsiteY7" fmla="*/ 64876 h 70009"/>
                  <a:gd name="connsiteX8" fmla="*/ 4261 w 36767"/>
                  <a:gd name="connsiteY8" fmla="*/ 51541 h 70009"/>
                  <a:gd name="connsiteX9" fmla="*/ 4261 w 36767"/>
                  <a:gd name="connsiteY9" fmla="*/ 25061 h 70009"/>
                  <a:gd name="connsiteX10" fmla="*/ -2409 w 36767"/>
                  <a:gd name="connsiteY10" fmla="*/ 25061 h 70009"/>
                  <a:gd name="connsiteX11" fmla="*/ -2409 w 36767"/>
                  <a:gd name="connsiteY11" fmla="*/ 16393 h 70009"/>
                  <a:gd name="connsiteX12" fmla="*/ 4261 w 36767"/>
                  <a:gd name="connsiteY12" fmla="*/ 16393 h 70009"/>
                  <a:gd name="connsiteX13" fmla="*/ 4261 w 36767"/>
                  <a:gd name="connsiteY13" fmla="*/ -180 h 70009"/>
                  <a:gd name="connsiteX14" fmla="*/ 15404 w 36767"/>
                  <a:gd name="connsiteY14" fmla="*/ -180 h 70009"/>
                  <a:gd name="connsiteX15" fmla="*/ 15404 w 36767"/>
                  <a:gd name="connsiteY15" fmla="*/ 16393 h 70009"/>
                  <a:gd name="connsiteX16" fmla="*/ 29692 w 36767"/>
                  <a:gd name="connsiteY16" fmla="*/ 16393 h 70009"/>
                  <a:gd name="connsiteX17" fmla="*/ 29692 w 36767"/>
                  <a:gd name="connsiteY17" fmla="*/ 25442 h 70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767" h="70009">
                    <a:moveTo>
                      <a:pt x="15404" y="25061"/>
                    </a:moveTo>
                    <a:lnTo>
                      <a:pt x="15404" y="51826"/>
                    </a:lnTo>
                    <a:cubicBezTo>
                      <a:pt x="15309" y="54036"/>
                      <a:pt x="15976" y="56208"/>
                      <a:pt x="17404" y="57922"/>
                    </a:cubicBezTo>
                    <a:cubicBezTo>
                      <a:pt x="18834" y="59427"/>
                      <a:pt x="20834" y="60237"/>
                      <a:pt x="22929" y="60113"/>
                    </a:cubicBezTo>
                    <a:cubicBezTo>
                      <a:pt x="25596" y="59980"/>
                      <a:pt x="28073" y="58741"/>
                      <a:pt x="29787" y="56684"/>
                    </a:cubicBezTo>
                    <a:lnTo>
                      <a:pt x="34359" y="64495"/>
                    </a:lnTo>
                    <a:cubicBezTo>
                      <a:pt x="30836" y="67857"/>
                      <a:pt x="26262" y="69762"/>
                      <a:pt x="21404" y="69829"/>
                    </a:cubicBezTo>
                    <a:cubicBezTo>
                      <a:pt x="16832" y="69867"/>
                      <a:pt x="12451" y="68086"/>
                      <a:pt x="9214" y="64876"/>
                    </a:cubicBezTo>
                    <a:cubicBezTo>
                      <a:pt x="5784" y="61304"/>
                      <a:pt x="3975" y="56475"/>
                      <a:pt x="4261" y="51541"/>
                    </a:cubicBezTo>
                    <a:lnTo>
                      <a:pt x="4261" y="25061"/>
                    </a:lnTo>
                    <a:lnTo>
                      <a:pt x="-2409" y="25061"/>
                    </a:lnTo>
                    <a:lnTo>
                      <a:pt x="-2409" y="16393"/>
                    </a:lnTo>
                    <a:lnTo>
                      <a:pt x="4261" y="16393"/>
                    </a:lnTo>
                    <a:lnTo>
                      <a:pt x="4261" y="-180"/>
                    </a:lnTo>
                    <a:lnTo>
                      <a:pt x="15404" y="-180"/>
                    </a:lnTo>
                    <a:lnTo>
                      <a:pt x="15404" y="16393"/>
                    </a:lnTo>
                    <a:lnTo>
                      <a:pt x="29692" y="16393"/>
                    </a:lnTo>
                    <a:lnTo>
                      <a:pt x="29692" y="25442"/>
                    </a:lnTo>
                    <a:close/>
                  </a:path>
                </a:pathLst>
              </a:custGeom>
              <a:solidFill>
                <a:srgbClr val="6D6E71"/>
              </a:solidFill>
              <a:ln w="9525"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F88DF8A9-F712-4BFC-ACCC-9EDF806B0750}"/>
                  </a:ext>
                </a:extLst>
              </p:cNvPr>
              <p:cNvSpPr/>
              <p:nvPr/>
            </p:nvSpPr>
            <p:spPr>
              <a:xfrm>
                <a:off x="13909696" y="3863319"/>
                <a:ext cx="42493" cy="54233"/>
              </a:xfrm>
              <a:custGeom>
                <a:avLst/>
                <a:gdLst>
                  <a:gd name="connsiteX0" fmla="*/ 40072 w 42493"/>
                  <a:gd name="connsiteY0" fmla="*/ 37369 h 54233"/>
                  <a:gd name="connsiteX1" fmla="*/ 34645 w 42493"/>
                  <a:gd name="connsiteY1" fmla="*/ 49466 h 54233"/>
                  <a:gd name="connsiteX2" fmla="*/ 20548 w 42493"/>
                  <a:gd name="connsiteY2" fmla="*/ 54037 h 54233"/>
                  <a:gd name="connsiteX3" fmla="*/ 8546 w 42493"/>
                  <a:gd name="connsiteY3" fmla="*/ 51942 h 54233"/>
                  <a:gd name="connsiteX4" fmla="*/ -2409 w 42493"/>
                  <a:gd name="connsiteY4" fmla="*/ 46037 h 54233"/>
                  <a:gd name="connsiteX5" fmla="*/ 2926 w 42493"/>
                  <a:gd name="connsiteY5" fmla="*/ 37369 h 54233"/>
                  <a:gd name="connsiteX6" fmla="*/ 20834 w 42493"/>
                  <a:gd name="connsiteY6" fmla="*/ 44322 h 54233"/>
                  <a:gd name="connsiteX7" fmla="*/ 26834 w 42493"/>
                  <a:gd name="connsiteY7" fmla="*/ 42607 h 54233"/>
                  <a:gd name="connsiteX8" fmla="*/ 29024 w 42493"/>
                  <a:gd name="connsiteY8" fmla="*/ 38131 h 54233"/>
                  <a:gd name="connsiteX9" fmla="*/ 18453 w 42493"/>
                  <a:gd name="connsiteY9" fmla="*/ 30987 h 54233"/>
                  <a:gd name="connsiteX10" fmla="*/ 17309 w 42493"/>
                  <a:gd name="connsiteY10" fmla="*/ 30987 h 54233"/>
                  <a:gd name="connsiteX11" fmla="*/ 735 w 42493"/>
                  <a:gd name="connsiteY11" fmla="*/ 16033 h 54233"/>
                  <a:gd name="connsiteX12" fmla="*/ 6451 w 42493"/>
                  <a:gd name="connsiteY12" fmla="*/ 4317 h 54233"/>
                  <a:gd name="connsiteX13" fmla="*/ 21404 w 42493"/>
                  <a:gd name="connsiteY13" fmla="*/ -160 h 54233"/>
                  <a:gd name="connsiteX14" fmla="*/ 38645 w 42493"/>
                  <a:gd name="connsiteY14" fmla="*/ 5269 h 54233"/>
                  <a:gd name="connsiteX15" fmla="*/ 34454 w 42493"/>
                  <a:gd name="connsiteY15" fmla="*/ 13461 h 54233"/>
                  <a:gd name="connsiteX16" fmla="*/ 20453 w 42493"/>
                  <a:gd name="connsiteY16" fmla="*/ 9175 h 54233"/>
                  <a:gd name="connsiteX17" fmla="*/ 13974 w 42493"/>
                  <a:gd name="connsiteY17" fmla="*/ 10603 h 54233"/>
                  <a:gd name="connsiteX18" fmla="*/ 11497 w 42493"/>
                  <a:gd name="connsiteY18" fmla="*/ 14985 h 54233"/>
                  <a:gd name="connsiteX19" fmla="*/ 14069 w 42493"/>
                  <a:gd name="connsiteY19" fmla="*/ 18795 h 54233"/>
                  <a:gd name="connsiteX20" fmla="*/ 19118 w 42493"/>
                  <a:gd name="connsiteY20" fmla="*/ 20414 h 54233"/>
                  <a:gd name="connsiteX21" fmla="*/ 24834 w 42493"/>
                  <a:gd name="connsiteY21" fmla="*/ 22034 h 54233"/>
                  <a:gd name="connsiteX22" fmla="*/ 29692 w 42493"/>
                  <a:gd name="connsiteY22" fmla="*/ 23843 h 54233"/>
                  <a:gd name="connsiteX23" fmla="*/ 34740 w 42493"/>
                  <a:gd name="connsiteY23" fmla="*/ 26605 h 54233"/>
                  <a:gd name="connsiteX24" fmla="*/ 40072 w 42493"/>
                  <a:gd name="connsiteY24" fmla="*/ 37369 h 54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493" h="54233">
                    <a:moveTo>
                      <a:pt x="40072" y="37369"/>
                    </a:moveTo>
                    <a:cubicBezTo>
                      <a:pt x="40263" y="42027"/>
                      <a:pt x="38263" y="46503"/>
                      <a:pt x="34645" y="49466"/>
                    </a:cubicBezTo>
                    <a:cubicBezTo>
                      <a:pt x="30643" y="52618"/>
                      <a:pt x="25596" y="54237"/>
                      <a:pt x="20548" y="54037"/>
                    </a:cubicBezTo>
                    <a:cubicBezTo>
                      <a:pt x="16451" y="53961"/>
                      <a:pt x="12451" y="53257"/>
                      <a:pt x="8546" y="51942"/>
                    </a:cubicBezTo>
                    <a:cubicBezTo>
                      <a:pt x="4640" y="50589"/>
                      <a:pt x="926" y="48590"/>
                      <a:pt x="-2409" y="46037"/>
                    </a:cubicBezTo>
                    <a:lnTo>
                      <a:pt x="2926" y="37369"/>
                    </a:lnTo>
                    <a:cubicBezTo>
                      <a:pt x="7974" y="41588"/>
                      <a:pt x="14260" y="44027"/>
                      <a:pt x="20834" y="44322"/>
                    </a:cubicBezTo>
                    <a:cubicBezTo>
                      <a:pt x="22929" y="44436"/>
                      <a:pt x="25120" y="43836"/>
                      <a:pt x="26834" y="42607"/>
                    </a:cubicBezTo>
                    <a:cubicBezTo>
                      <a:pt x="28261" y="41550"/>
                      <a:pt x="29024" y="39884"/>
                      <a:pt x="29024" y="38131"/>
                    </a:cubicBezTo>
                    <a:cubicBezTo>
                      <a:pt x="29024" y="35530"/>
                      <a:pt x="25501" y="33149"/>
                      <a:pt x="18453" y="30987"/>
                    </a:cubicBezTo>
                    <a:lnTo>
                      <a:pt x="17309" y="30987"/>
                    </a:lnTo>
                    <a:cubicBezTo>
                      <a:pt x="6260" y="28034"/>
                      <a:pt x="735" y="22986"/>
                      <a:pt x="735" y="16033"/>
                    </a:cubicBezTo>
                    <a:cubicBezTo>
                      <a:pt x="640" y="11432"/>
                      <a:pt x="2735" y="7051"/>
                      <a:pt x="6451" y="4317"/>
                    </a:cubicBezTo>
                    <a:cubicBezTo>
                      <a:pt x="10832" y="1193"/>
                      <a:pt x="16071" y="-379"/>
                      <a:pt x="21404" y="-160"/>
                    </a:cubicBezTo>
                    <a:cubicBezTo>
                      <a:pt x="27596" y="-131"/>
                      <a:pt x="33596" y="1755"/>
                      <a:pt x="38645" y="5269"/>
                    </a:cubicBezTo>
                    <a:lnTo>
                      <a:pt x="34454" y="13461"/>
                    </a:lnTo>
                    <a:cubicBezTo>
                      <a:pt x="30359" y="10651"/>
                      <a:pt x="25406" y="9156"/>
                      <a:pt x="20453" y="9175"/>
                    </a:cubicBezTo>
                    <a:cubicBezTo>
                      <a:pt x="18167" y="9089"/>
                      <a:pt x="15976" y="9575"/>
                      <a:pt x="13974" y="10603"/>
                    </a:cubicBezTo>
                    <a:cubicBezTo>
                      <a:pt x="12451" y="11509"/>
                      <a:pt x="11497" y="13185"/>
                      <a:pt x="11497" y="14985"/>
                    </a:cubicBezTo>
                    <a:cubicBezTo>
                      <a:pt x="11497" y="16661"/>
                      <a:pt x="12546" y="18166"/>
                      <a:pt x="14069" y="18795"/>
                    </a:cubicBezTo>
                    <a:cubicBezTo>
                      <a:pt x="15690" y="19500"/>
                      <a:pt x="17404" y="20043"/>
                      <a:pt x="19118" y="20414"/>
                    </a:cubicBezTo>
                    <a:lnTo>
                      <a:pt x="24834" y="22034"/>
                    </a:lnTo>
                    <a:lnTo>
                      <a:pt x="29692" y="23843"/>
                    </a:lnTo>
                    <a:cubicBezTo>
                      <a:pt x="31405" y="24643"/>
                      <a:pt x="33119" y="25558"/>
                      <a:pt x="34740" y="26605"/>
                    </a:cubicBezTo>
                    <a:cubicBezTo>
                      <a:pt x="38263" y="29054"/>
                      <a:pt x="40263" y="33111"/>
                      <a:pt x="40072" y="37369"/>
                    </a:cubicBezTo>
                    <a:close/>
                  </a:path>
                </a:pathLst>
              </a:custGeom>
              <a:solidFill>
                <a:srgbClr val="6D6E71"/>
              </a:solidFill>
              <a:ln w="9525"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A50E5E7D-E20D-4BFF-AE3B-D6A6D7BFBF7C}"/>
                  </a:ext>
                </a:extLst>
              </p:cNvPr>
              <p:cNvSpPr/>
              <p:nvPr/>
            </p:nvSpPr>
            <p:spPr>
              <a:xfrm>
                <a:off x="13475642" y="3620357"/>
                <a:ext cx="73342" cy="73342"/>
              </a:xfrm>
              <a:custGeom>
                <a:avLst/>
                <a:gdLst>
                  <a:gd name="connsiteX0" fmla="*/ 0 w 73342"/>
                  <a:gd name="connsiteY0" fmla="*/ 0 h 73342"/>
                  <a:gd name="connsiteX1" fmla="*/ 73343 w 73342"/>
                  <a:gd name="connsiteY1" fmla="*/ 0 h 73342"/>
                  <a:gd name="connsiteX2" fmla="*/ 73343 w 73342"/>
                  <a:gd name="connsiteY2" fmla="*/ 73343 h 73342"/>
                  <a:gd name="connsiteX3" fmla="*/ 0 w 73342"/>
                  <a:gd name="connsiteY3" fmla="*/ 73343 h 73342"/>
                </a:gdLst>
                <a:ahLst/>
                <a:cxnLst>
                  <a:cxn ang="0">
                    <a:pos x="connsiteX0" y="connsiteY0"/>
                  </a:cxn>
                  <a:cxn ang="0">
                    <a:pos x="connsiteX1" y="connsiteY1"/>
                  </a:cxn>
                  <a:cxn ang="0">
                    <a:pos x="connsiteX2" y="connsiteY2"/>
                  </a:cxn>
                  <a:cxn ang="0">
                    <a:pos x="connsiteX3" y="connsiteY3"/>
                  </a:cxn>
                </a:cxnLst>
                <a:rect l="l" t="t" r="r" b="b"/>
                <a:pathLst>
                  <a:path w="73342" h="73342">
                    <a:moveTo>
                      <a:pt x="0" y="0"/>
                    </a:moveTo>
                    <a:lnTo>
                      <a:pt x="73343" y="0"/>
                    </a:lnTo>
                    <a:lnTo>
                      <a:pt x="73343" y="73343"/>
                    </a:lnTo>
                    <a:lnTo>
                      <a:pt x="0" y="73343"/>
                    </a:lnTo>
                    <a:close/>
                  </a:path>
                </a:pathLst>
              </a:custGeom>
              <a:solidFill>
                <a:srgbClr val="669940"/>
              </a:solidFill>
              <a:ln w="9525"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8720F29A-39D5-420A-AB3D-5B82C27EC055}"/>
                  </a:ext>
                </a:extLst>
              </p:cNvPr>
              <p:cNvSpPr/>
              <p:nvPr/>
            </p:nvSpPr>
            <p:spPr>
              <a:xfrm>
                <a:off x="13475642" y="4011834"/>
                <a:ext cx="73342" cy="73342"/>
              </a:xfrm>
              <a:custGeom>
                <a:avLst/>
                <a:gdLst>
                  <a:gd name="connsiteX0" fmla="*/ 0 w 73342"/>
                  <a:gd name="connsiteY0" fmla="*/ 0 h 73342"/>
                  <a:gd name="connsiteX1" fmla="*/ 73343 w 73342"/>
                  <a:gd name="connsiteY1" fmla="*/ 0 h 73342"/>
                  <a:gd name="connsiteX2" fmla="*/ 73343 w 73342"/>
                  <a:gd name="connsiteY2" fmla="*/ 73343 h 73342"/>
                  <a:gd name="connsiteX3" fmla="*/ 0 w 73342"/>
                  <a:gd name="connsiteY3" fmla="*/ 73343 h 73342"/>
                </a:gdLst>
                <a:ahLst/>
                <a:cxnLst>
                  <a:cxn ang="0">
                    <a:pos x="connsiteX0" y="connsiteY0"/>
                  </a:cxn>
                  <a:cxn ang="0">
                    <a:pos x="connsiteX1" y="connsiteY1"/>
                  </a:cxn>
                  <a:cxn ang="0">
                    <a:pos x="connsiteX2" y="connsiteY2"/>
                  </a:cxn>
                  <a:cxn ang="0">
                    <a:pos x="connsiteX3" y="connsiteY3"/>
                  </a:cxn>
                </a:cxnLst>
                <a:rect l="l" t="t" r="r" b="b"/>
                <a:pathLst>
                  <a:path w="73342" h="73342">
                    <a:moveTo>
                      <a:pt x="0" y="0"/>
                    </a:moveTo>
                    <a:lnTo>
                      <a:pt x="73343" y="0"/>
                    </a:lnTo>
                    <a:lnTo>
                      <a:pt x="73343" y="73343"/>
                    </a:lnTo>
                    <a:lnTo>
                      <a:pt x="0" y="73343"/>
                    </a:lnTo>
                    <a:close/>
                  </a:path>
                </a:pathLst>
              </a:custGeom>
              <a:solidFill>
                <a:srgbClr val="336933"/>
              </a:solidFill>
              <a:ln w="9525"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625DE628-7968-456F-BA89-0DEC5D323E05}"/>
                  </a:ext>
                </a:extLst>
              </p:cNvPr>
              <p:cNvSpPr/>
              <p:nvPr/>
            </p:nvSpPr>
            <p:spPr>
              <a:xfrm>
                <a:off x="13628471" y="4010672"/>
                <a:ext cx="64244" cy="72046"/>
              </a:xfrm>
              <a:custGeom>
                <a:avLst/>
                <a:gdLst>
                  <a:gd name="connsiteX0" fmla="*/ 33452 w 64244"/>
                  <a:gd name="connsiteY0" fmla="*/ 60418 h 72046"/>
                  <a:gd name="connsiteX1" fmla="*/ 43930 w 64244"/>
                  <a:gd name="connsiteY1" fmla="*/ 58418 h 72046"/>
                  <a:gd name="connsiteX2" fmla="*/ 53455 w 64244"/>
                  <a:gd name="connsiteY2" fmla="*/ 51845 h 72046"/>
                  <a:gd name="connsiteX3" fmla="*/ 60980 w 64244"/>
                  <a:gd name="connsiteY3" fmla="*/ 59656 h 72046"/>
                  <a:gd name="connsiteX4" fmla="*/ 34215 w 64244"/>
                  <a:gd name="connsiteY4" fmla="*/ 71848 h 72046"/>
                  <a:gd name="connsiteX5" fmla="*/ 8021 w 64244"/>
                  <a:gd name="connsiteY5" fmla="*/ 61752 h 72046"/>
                  <a:gd name="connsiteX6" fmla="*/ 8021 w 64244"/>
                  <a:gd name="connsiteY6" fmla="*/ 10221 h 72046"/>
                  <a:gd name="connsiteX7" fmla="*/ 34787 w 64244"/>
                  <a:gd name="connsiteY7" fmla="*/ -161 h 72046"/>
                  <a:gd name="connsiteX8" fmla="*/ 61836 w 64244"/>
                  <a:gd name="connsiteY8" fmla="*/ 11746 h 72046"/>
                  <a:gd name="connsiteX9" fmla="*/ 54409 w 64244"/>
                  <a:gd name="connsiteY9" fmla="*/ 19937 h 72046"/>
                  <a:gd name="connsiteX10" fmla="*/ 44884 w 64244"/>
                  <a:gd name="connsiteY10" fmla="*/ 13269 h 72046"/>
                  <a:gd name="connsiteX11" fmla="*/ 34501 w 64244"/>
                  <a:gd name="connsiteY11" fmla="*/ 11364 h 72046"/>
                  <a:gd name="connsiteX12" fmla="*/ 16783 w 64244"/>
                  <a:gd name="connsiteY12" fmla="*/ 18223 h 72046"/>
                  <a:gd name="connsiteX13" fmla="*/ 9639 w 64244"/>
                  <a:gd name="connsiteY13" fmla="*/ 35653 h 72046"/>
                  <a:gd name="connsiteX14" fmla="*/ 16688 w 64244"/>
                  <a:gd name="connsiteY14" fmla="*/ 53370 h 72046"/>
                  <a:gd name="connsiteX15" fmla="*/ 33452 w 64244"/>
                  <a:gd name="connsiteY15" fmla="*/ 60418 h 72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244" h="72046">
                    <a:moveTo>
                      <a:pt x="33452" y="60418"/>
                    </a:moveTo>
                    <a:cubicBezTo>
                      <a:pt x="37073" y="60514"/>
                      <a:pt x="40596" y="59828"/>
                      <a:pt x="43930" y="58418"/>
                    </a:cubicBezTo>
                    <a:cubicBezTo>
                      <a:pt x="47453" y="56808"/>
                      <a:pt x="50693" y="54580"/>
                      <a:pt x="53455" y="51845"/>
                    </a:cubicBezTo>
                    <a:lnTo>
                      <a:pt x="60980" y="59656"/>
                    </a:lnTo>
                    <a:cubicBezTo>
                      <a:pt x="54313" y="67505"/>
                      <a:pt x="44502" y="71972"/>
                      <a:pt x="34215" y="71848"/>
                    </a:cubicBezTo>
                    <a:cubicBezTo>
                      <a:pt x="24499" y="72153"/>
                      <a:pt x="15069" y="68514"/>
                      <a:pt x="8021" y="61752"/>
                    </a:cubicBezTo>
                    <a:cubicBezTo>
                      <a:pt x="-5885" y="47407"/>
                      <a:pt x="-5885" y="24566"/>
                      <a:pt x="8021" y="10221"/>
                    </a:cubicBezTo>
                    <a:cubicBezTo>
                      <a:pt x="15165" y="3268"/>
                      <a:pt x="24785" y="-484"/>
                      <a:pt x="34787" y="-161"/>
                    </a:cubicBezTo>
                    <a:cubicBezTo>
                      <a:pt x="45072" y="-361"/>
                      <a:pt x="54978" y="3992"/>
                      <a:pt x="61836" y="11746"/>
                    </a:cubicBezTo>
                    <a:lnTo>
                      <a:pt x="54409" y="19937"/>
                    </a:lnTo>
                    <a:cubicBezTo>
                      <a:pt x="51646" y="17175"/>
                      <a:pt x="48407" y="14917"/>
                      <a:pt x="44884" y="13269"/>
                    </a:cubicBezTo>
                    <a:cubicBezTo>
                      <a:pt x="41549" y="11955"/>
                      <a:pt x="38024" y="11307"/>
                      <a:pt x="34501" y="11364"/>
                    </a:cubicBezTo>
                    <a:cubicBezTo>
                      <a:pt x="27929" y="11183"/>
                      <a:pt x="21546" y="13651"/>
                      <a:pt x="16783" y="18223"/>
                    </a:cubicBezTo>
                    <a:cubicBezTo>
                      <a:pt x="12021" y="22757"/>
                      <a:pt x="9449" y="29090"/>
                      <a:pt x="9639" y="35653"/>
                    </a:cubicBezTo>
                    <a:cubicBezTo>
                      <a:pt x="9449" y="42273"/>
                      <a:pt x="12021" y="48664"/>
                      <a:pt x="16688" y="53370"/>
                    </a:cubicBezTo>
                    <a:cubicBezTo>
                      <a:pt x="21071" y="57885"/>
                      <a:pt x="27166" y="60428"/>
                      <a:pt x="33452" y="60418"/>
                    </a:cubicBezTo>
                    <a:close/>
                  </a:path>
                </a:pathLst>
              </a:custGeom>
              <a:solidFill>
                <a:srgbClr val="6D6E71"/>
              </a:solidFill>
              <a:ln w="9525"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8D841F75-6720-466D-B2D4-B91E00A8B4A7}"/>
                  </a:ext>
                </a:extLst>
              </p:cNvPr>
              <p:cNvSpPr/>
              <p:nvPr/>
            </p:nvSpPr>
            <p:spPr>
              <a:xfrm>
                <a:off x="13698503" y="4028051"/>
                <a:ext cx="55744" cy="54816"/>
              </a:xfrm>
              <a:custGeom>
                <a:avLst/>
                <a:gdLst>
                  <a:gd name="connsiteX0" fmla="*/ 45335 w 55744"/>
                  <a:gd name="connsiteY0" fmla="*/ 46564 h 54816"/>
                  <a:gd name="connsiteX1" fmla="*/ 5522 w 55744"/>
                  <a:gd name="connsiteY1" fmla="*/ 46564 h 54816"/>
                  <a:gd name="connsiteX2" fmla="*/ 5522 w 55744"/>
                  <a:gd name="connsiteY2" fmla="*/ 7892 h 54816"/>
                  <a:gd name="connsiteX3" fmla="*/ 45335 w 55744"/>
                  <a:gd name="connsiteY3" fmla="*/ 7892 h 54816"/>
                  <a:gd name="connsiteX4" fmla="*/ 45335 w 55744"/>
                  <a:gd name="connsiteY4" fmla="*/ 46555 h 54816"/>
                  <a:gd name="connsiteX5" fmla="*/ 45335 w 55744"/>
                  <a:gd name="connsiteY5" fmla="*/ 46564 h 54816"/>
                  <a:gd name="connsiteX6" fmla="*/ 13426 w 55744"/>
                  <a:gd name="connsiteY6" fmla="*/ 39706 h 54816"/>
                  <a:gd name="connsiteX7" fmla="*/ 37429 w 55744"/>
                  <a:gd name="connsiteY7" fmla="*/ 39706 h 54816"/>
                  <a:gd name="connsiteX8" fmla="*/ 42191 w 55744"/>
                  <a:gd name="connsiteY8" fmla="*/ 27229 h 54816"/>
                  <a:gd name="connsiteX9" fmla="*/ 37429 w 55744"/>
                  <a:gd name="connsiteY9" fmla="*/ 14751 h 54816"/>
                  <a:gd name="connsiteX10" fmla="*/ 13426 w 55744"/>
                  <a:gd name="connsiteY10" fmla="*/ 14751 h 54816"/>
                  <a:gd name="connsiteX11" fmla="*/ 8759 w 55744"/>
                  <a:gd name="connsiteY11" fmla="*/ 27229 h 54816"/>
                  <a:gd name="connsiteX12" fmla="*/ 13426 w 55744"/>
                  <a:gd name="connsiteY12" fmla="*/ 39706 h 54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744" h="54816">
                    <a:moveTo>
                      <a:pt x="45335" y="46564"/>
                    </a:moveTo>
                    <a:cubicBezTo>
                      <a:pt x="34287" y="57327"/>
                      <a:pt x="16570" y="57327"/>
                      <a:pt x="5522" y="46564"/>
                    </a:cubicBezTo>
                    <a:cubicBezTo>
                      <a:pt x="-5052" y="35820"/>
                      <a:pt x="-5052" y="18637"/>
                      <a:pt x="5522" y="7892"/>
                    </a:cubicBezTo>
                    <a:cubicBezTo>
                      <a:pt x="16570" y="-2871"/>
                      <a:pt x="34287" y="-2871"/>
                      <a:pt x="45335" y="7892"/>
                    </a:cubicBezTo>
                    <a:cubicBezTo>
                      <a:pt x="56002" y="18560"/>
                      <a:pt x="56002" y="35877"/>
                      <a:pt x="45335" y="46555"/>
                    </a:cubicBezTo>
                    <a:cubicBezTo>
                      <a:pt x="45335" y="46555"/>
                      <a:pt x="45335" y="46564"/>
                      <a:pt x="45335" y="46564"/>
                    </a:cubicBezTo>
                    <a:close/>
                    <a:moveTo>
                      <a:pt x="13426" y="39706"/>
                    </a:moveTo>
                    <a:cubicBezTo>
                      <a:pt x="20095" y="46192"/>
                      <a:pt x="30762" y="46192"/>
                      <a:pt x="37429" y="39706"/>
                    </a:cubicBezTo>
                    <a:cubicBezTo>
                      <a:pt x="40668" y="36372"/>
                      <a:pt x="42382" y="31867"/>
                      <a:pt x="42191" y="27229"/>
                    </a:cubicBezTo>
                    <a:cubicBezTo>
                      <a:pt x="42382" y="22599"/>
                      <a:pt x="40668" y="18103"/>
                      <a:pt x="37429" y="14751"/>
                    </a:cubicBezTo>
                    <a:cubicBezTo>
                      <a:pt x="30762" y="8264"/>
                      <a:pt x="20095" y="8264"/>
                      <a:pt x="13426" y="14751"/>
                    </a:cubicBezTo>
                    <a:cubicBezTo>
                      <a:pt x="10284" y="18113"/>
                      <a:pt x="8568" y="22608"/>
                      <a:pt x="8759" y="27229"/>
                    </a:cubicBezTo>
                    <a:cubicBezTo>
                      <a:pt x="8568" y="31848"/>
                      <a:pt x="10189" y="36363"/>
                      <a:pt x="13426" y="39706"/>
                    </a:cubicBezTo>
                    <a:close/>
                  </a:path>
                </a:pathLst>
              </a:custGeom>
              <a:solidFill>
                <a:srgbClr val="6D6E71"/>
              </a:solidFill>
              <a:ln w="9525"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6BC0868A-046D-4111-999C-C7E6415F64F4}"/>
                  </a:ext>
                </a:extLst>
              </p:cNvPr>
              <p:cNvSpPr/>
              <p:nvPr/>
            </p:nvSpPr>
            <p:spPr>
              <a:xfrm>
                <a:off x="13766394" y="4029075"/>
                <a:ext cx="48814" cy="53833"/>
              </a:xfrm>
              <a:custGeom>
                <a:avLst/>
                <a:gdLst>
                  <a:gd name="connsiteX0" fmla="*/ 35072 w 48814"/>
                  <a:gd name="connsiteY0" fmla="*/ 28395 h 53833"/>
                  <a:gd name="connsiteX1" fmla="*/ 35072 w 48814"/>
                  <a:gd name="connsiteY1" fmla="*/ -180 h 53833"/>
                  <a:gd name="connsiteX2" fmla="*/ 46406 w 48814"/>
                  <a:gd name="connsiteY2" fmla="*/ -180 h 53833"/>
                  <a:gd name="connsiteX3" fmla="*/ 46406 w 48814"/>
                  <a:gd name="connsiteY3" fmla="*/ 52779 h 53833"/>
                  <a:gd name="connsiteX4" fmla="*/ 35262 w 48814"/>
                  <a:gd name="connsiteY4" fmla="*/ 52779 h 53833"/>
                  <a:gd name="connsiteX5" fmla="*/ 35262 w 48814"/>
                  <a:gd name="connsiteY5" fmla="*/ 43254 h 53833"/>
                  <a:gd name="connsiteX6" fmla="*/ 27833 w 48814"/>
                  <a:gd name="connsiteY6" fmla="*/ 50874 h 53833"/>
                  <a:gd name="connsiteX7" fmla="*/ 17640 w 48814"/>
                  <a:gd name="connsiteY7" fmla="*/ 53636 h 53833"/>
                  <a:gd name="connsiteX8" fmla="*/ 3162 w 48814"/>
                  <a:gd name="connsiteY8" fmla="*/ 48207 h 53833"/>
                  <a:gd name="connsiteX9" fmla="*/ -2363 w 48814"/>
                  <a:gd name="connsiteY9" fmla="*/ 32395 h 53833"/>
                  <a:gd name="connsiteX10" fmla="*/ -2363 w 48814"/>
                  <a:gd name="connsiteY10" fmla="*/ -85 h 53833"/>
                  <a:gd name="connsiteX11" fmla="*/ 8306 w 48814"/>
                  <a:gd name="connsiteY11" fmla="*/ -85 h 53833"/>
                  <a:gd name="connsiteX12" fmla="*/ 8306 w 48814"/>
                  <a:gd name="connsiteY12" fmla="*/ 28966 h 53833"/>
                  <a:gd name="connsiteX13" fmla="*/ 20403 w 48814"/>
                  <a:gd name="connsiteY13" fmla="*/ 43635 h 53833"/>
                  <a:gd name="connsiteX14" fmla="*/ 30500 w 48814"/>
                  <a:gd name="connsiteY14" fmla="*/ 39825 h 53833"/>
                  <a:gd name="connsiteX15" fmla="*/ 35072 w 48814"/>
                  <a:gd name="connsiteY15" fmla="*/ 28395 h 53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814" h="53833">
                    <a:moveTo>
                      <a:pt x="35072" y="28395"/>
                    </a:moveTo>
                    <a:lnTo>
                      <a:pt x="35072" y="-180"/>
                    </a:lnTo>
                    <a:lnTo>
                      <a:pt x="46406" y="-180"/>
                    </a:lnTo>
                    <a:lnTo>
                      <a:pt x="46406" y="52779"/>
                    </a:lnTo>
                    <a:lnTo>
                      <a:pt x="35262" y="52779"/>
                    </a:lnTo>
                    <a:lnTo>
                      <a:pt x="35262" y="43254"/>
                    </a:lnTo>
                    <a:cubicBezTo>
                      <a:pt x="33546" y="46426"/>
                      <a:pt x="30974" y="49064"/>
                      <a:pt x="27833" y="50874"/>
                    </a:cubicBezTo>
                    <a:cubicBezTo>
                      <a:pt x="24784" y="52741"/>
                      <a:pt x="21261" y="53693"/>
                      <a:pt x="17640" y="53636"/>
                    </a:cubicBezTo>
                    <a:cubicBezTo>
                      <a:pt x="12306" y="53865"/>
                      <a:pt x="7069" y="51903"/>
                      <a:pt x="3162" y="48207"/>
                    </a:cubicBezTo>
                    <a:cubicBezTo>
                      <a:pt x="-742" y="43921"/>
                      <a:pt x="-2742" y="38205"/>
                      <a:pt x="-2363" y="32395"/>
                    </a:cubicBezTo>
                    <a:lnTo>
                      <a:pt x="-2363" y="-85"/>
                    </a:lnTo>
                    <a:lnTo>
                      <a:pt x="8306" y="-85"/>
                    </a:lnTo>
                    <a:lnTo>
                      <a:pt x="8306" y="28966"/>
                    </a:lnTo>
                    <a:cubicBezTo>
                      <a:pt x="8306" y="38491"/>
                      <a:pt x="12306" y="43635"/>
                      <a:pt x="20403" y="43635"/>
                    </a:cubicBezTo>
                    <a:cubicBezTo>
                      <a:pt x="24117" y="43663"/>
                      <a:pt x="27737" y="42311"/>
                      <a:pt x="30500" y="39825"/>
                    </a:cubicBezTo>
                    <a:cubicBezTo>
                      <a:pt x="33642" y="36901"/>
                      <a:pt x="35358" y="32700"/>
                      <a:pt x="35072" y="28395"/>
                    </a:cubicBezTo>
                    <a:close/>
                  </a:path>
                </a:pathLst>
              </a:custGeom>
              <a:solidFill>
                <a:srgbClr val="6D6E71"/>
              </a:solidFill>
              <a:ln w="9525"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0C0B1EE6-B78E-4D3A-BF7B-ADFC41DA10E9}"/>
                  </a:ext>
                </a:extLst>
              </p:cNvPr>
              <p:cNvSpPr/>
              <p:nvPr/>
            </p:nvSpPr>
            <p:spPr>
              <a:xfrm>
                <a:off x="13831115" y="4027928"/>
                <a:ext cx="48815" cy="53914"/>
              </a:xfrm>
              <a:custGeom>
                <a:avLst/>
                <a:gdLst>
                  <a:gd name="connsiteX0" fmla="*/ 8737 w 48815"/>
                  <a:gd name="connsiteY0" fmla="*/ 25160 h 53914"/>
                  <a:gd name="connsiteX1" fmla="*/ 8737 w 48815"/>
                  <a:gd name="connsiteY1" fmla="*/ 53735 h 53914"/>
                  <a:gd name="connsiteX2" fmla="*/ -2409 w 48815"/>
                  <a:gd name="connsiteY2" fmla="*/ 53735 h 53914"/>
                  <a:gd name="connsiteX3" fmla="*/ -2409 w 48815"/>
                  <a:gd name="connsiteY3" fmla="*/ 776 h 53914"/>
                  <a:gd name="connsiteX4" fmla="*/ 8737 w 48815"/>
                  <a:gd name="connsiteY4" fmla="*/ 776 h 53914"/>
                  <a:gd name="connsiteX5" fmla="*/ 8737 w 48815"/>
                  <a:gd name="connsiteY5" fmla="*/ 10301 h 53914"/>
                  <a:gd name="connsiteX6" fmla="*/ 16167 w 48815"/>
                  <a:gd name="connsiteY6" fmla="*/ 2585 h 53914"/>
                  <a:gd name="connsiteX7" fmla="*/ 40835 w 48815"/>
                  <a:gd name="connsiteY7" fmla="*/ 5253 h 53914"/>
                  <a:gd name="connsiteX8" fmla="*/ 46360 w 48815"/>
                  <a:gd name="connsiteY8" fmla="*/ 21064 h 53914"/>
                  <a:gd name="connsiteX9" fmla="*/ 46360 w 48815"/>
                  <a:gd name="connsiteY9" fmla="*/ 53544 h 53914"/>
                  <a:gd name="connsiteX10" fmla="*/ 35217 w 48815"/>
                  <a:gd name="connsiteY10" fmla="*/ 53544 h 53914"/>
                  <a:gd name="connsiteX11" fmla="*/ 35217 w 48815"/>
                  <a:gd name="connsiteY11" fmla="*/ 24969 h 53914"/>
                  <a:gd name="connsiteX12" fmla="*/ 23025 w 48815"/>
                  <a:gd name="connsiteY12" fmla="*/ 10396 h 53914"/>
                  <a:gd name="connsiteX13" fmla="*/ 13023 w 48815"/>
                  <a:gd name="connsiteY13" fmla="*/ 14206 h 53914"/>
                  <a:gd name="connsiteX14" fmla="*/ 8737 w 48815"/>
                  <a:gd name="connsiteY14" fmla="*/ 25160 h 53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8815" h="53914">
                    <a:moveTo>
                      <a:pt x="8737" y="25160"/>
                    </a:moveTo>
                    <a:lnTo>
                      <a:pt x="8737" y="53735"/>
                    </a:lnTo>
                    <a:lnTo>
                      <a:pt x="-2409" y="53735"/>
                    </a:lnTo>
                    <a:lnTo>
                      <a:pt x="-2409" y="776"/>
                    </a:lnTo>
                    <a:lnTo>
                      <a:pt x="8737" y="776"/>
                    </a:lnTo>
                    <a:lnTo>
                      <a:pt x="8737" y="10301"/>
                    </a:lnTo>
                    <a:cubicBezTo>
                      <a:pt x="10451" y="7119"/>
                      <a:pt x="13023" y="4462"/>
                      <a:pt x="16167" y="2585"/>
                    </a:cubicBezTo>
                    <a:cubicBezTo>
                      <a:pt x="24071" y="-1920"/>
                      <a:pt x="34073" y="-844"/>
                      <a:pt x="40835" y="5253"/>
                    </a:cubicBezTo>
                    <a:cubicBezTo>
                      <a:pt x="44742" y="9577"/>
                      <a:pt x="46742" y="15263"/>
                      <a:pt x="46360" y="21064"/>
                    </a:cubicBezTo>
                    <a:lnTo>
                      <a:pt x="46360" y="53544"/>
                    </a:lnTo>
                    <a:lnTo>
                      <a:pt x="35217" y="53544"/>
                    </a:lnTo>
                    <a:lnTo>
                      <a:pt x="35217" y="24969"/>
                    </a:lnTo>
                    <a:cubicBezTo>
                      <a:pt x="35217" y="15444"/>
                      <a:pt x="31119" y="10396"/>
                      <a:pt x="23025" y="10396"/>
                    </a:cubicBezTo>
                    <a:cubicBezTo>
                      <a:pt x="19308" y="10339"/>
                      <a:pt x="15785" y="11701"/>
                      <a:pt x="13023" y="14206"/>
                    </a:cubicBezTo>
                    <a:cubicBezTo>
                      <a:pt x="10070" y="17063"/>
                      <a:pt x="8546" y="21064"/>
                      <a:pt x="8737" y="25160"/>
                    </a:cubicBezTo>
                    <a:close/>
                  </a:path>
                </a:pathLst>
              </a:custGeom>
              <a:solidFill>
                <a:srgbClr val="6D6E71"/>
              </a:solidFill>
              <a:ln w="9525"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1119919A-CBF9-41A1-8AC3-71C034892BCF}"/>
                  </a:ext>
                </a:extLst>
              </p:cNvPr>
              <p:cNvSpPr/>
              <p:nvPr/>
            </p:nvSpPr>
            <p:spPr>
              <a:xfrm>
                <a:off x="13891313" y="4012406"/>
                <a:ext cx="36767" cy="70296"/>
              </a:xfrm>
              <a:custGeom>
                <a:avLst/>
                <a:gdLst>
                  <a:gd name="connsiteX0" fmla="*/ 15404 w 36767"/>
                  <a:gd name="connsiteY0" fmla="*/ 25347 h 70296"/>
                  <a:gd name="connsiteX1" fmla="*/ 15404 w 36767"/>
                  <a:gd name="connsiteY1" fmla="*/ 52208 h 70296"/>
                  <a:gd name="connsiteX2" fmla="*/ 17404 w 36767"/>
                  <a:gd name="connsiteY2" fmla="*/ 58304 h 70296"/>
                  <a:gd name="connsiteX3" fmla="*/ 22927 w 36767"/>
                  <a:gd name="connsiteY3" fmla="*/ 60494 h 70296"/>
                  <a:gd name="connsiteX4" fmla="*/ 29787 w 36767"/>
                  <a:gd name="connsiteY4" fmla="*/ 57065 h 70296"/>
                  <a:gd name="connsiteX5" fmla="*/ 34359 w 36767"/>
                  <a:gd name="connsiteY5" fmla="*/ 64876 h 70296"/>
                  <a:gd name="connsiteX6" fmla="*/ 21404 w 36767"/>
                  <a:gd name="connsiteY6" fmla="*/ 70115 h 70296"/>
                  <a:gd name="connsiteX7" fmla="*/ 9211 w 36767"/>
                  <a:gd name="connsiteY7" fmla="*/ 65257 h 70296"/>
                  <a:gd name="connsiteX8" fmla="*/ 4258 w 36767"/>
                  <a:gd name="connsiteY8" fmla="*/ 51921 h 70296"/>
                  <a:gd name="connsiteX9" fmla="*/ 4258 w 36767"/>
                  <a:gd name="connsiteY9" fmla="*/ 25347 h 70296"/>
                  <a:gd name="connsiteX10" fmla="*/ -2409 w 36767"/>
                  <a:gd name="connsiteY10" fmla="*/ 25347 h 70296"/>
                  <a:gd name="connsiteX11" fmla="*/ -2409 w 36767"/>
                  <a:gd name="connsiteY11" fmla="*/ 16393 h 70296"/>
                  <a:gd name="connsiteX12" fmla="*/ 4258 w 36767"/>
                  <a:gd name="connsiteY12" fmla="*/ 16393 h 70296"/>
                  <a:gd name="connsiteX13" fmla="*/ 4258 w 36767"/>
                  <a:gd name="connsiteY13" fmla="*/ -180 h 70296"/>
                  <a:gd name="connsiteX14" fmla="*/ 15404 w 36767"/>
                  <a:gd name="connsiteY14" fmla="*/ -180 h 70296"/>
                  <a:gd name="connsiteX15" fmla="*/ 15404 w 36767"/>
                  <a:gd name="connsiteY15" fmla="*/ 16393 h 70296"/>
                  <a:gd name="connsiteX16" fmla="*/ 29310 w 36767"/>
                  <a:gd name="connsiteY16" fmla="*/ 16393 h 70296"/>
                  <a:gd name="connsiteX17" fmla="*/ 29310 w 36767"/>
                  <a:gd name="connsiteY17" fmla="*/ 25347 h 70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767" h="70296">
                    <a:moveTo>
                      <a:pt x="15404" y="25347"/>
                    </a:moveTo>
                    <a:lnTo>
                      <a:pt x="15404" y="52208"/>
                    </a:lnTo>
                    <a:cubicBezTo>
                      <a:pt x="15309" y="54417"/>
                      <a:pt x="15974" y="56589"/>
                      <a:pt x="17404" y="58304"/>
                    </a:cubicBezTo>
                    <a:cubicBezTo>
                      <a:pt x="18832" y="59799"/>
                      <a:pt x="20832" y="60599"/>
                      <a:pt x="22927" y="60494"/>
                    </a:cubicBezTo>
                    <a:cubicBezTo>
                      <a:pt x="25594" y="60361"/>
                      <a:pt x="28071" y="59123"/>
                      <a:pt x="29787" y="57065"/>
                    </a:cubicBezTo>
                    <a:lnTo>
                      <a:pt x="34359" y="64876"/>
                    </a:lnTo>
                    <a:cubicBezTo>
                      <a:pt x="30833" y="68200"/>
                      <a:pt x="26262" y="70076"/>
                      <a:pt x="21404" y="70115"/>
                    </a:cubicBezTo>
                    <a:cubicBezTo>
                      <a:pt x="16832" y="70191"/>
                      <a:pt x="12451" y="68438"/>
                      <a:pt x="9211" y="65257"/>
                    </a:cubicBezTo>
                    <a:cubicBezTo>
                      <a:pt x="5784" y="61685"/>
                      <a:pt x="3972" y="56855"/>
                      <a:pt x="4258" y="51921"/>
                    </a:cubicBezTo>
                    <a:lnTo>
                      <a:pt x="4258" y="25347"/>
                    </a:lnTo>
                    <a:lnTo>
                      <a:pt x="-2409" y="25347"/>
                    </a:lnTo>
                    <a:lnTo>
                      <a:pt x="-2409" y="16393"/>
                    </a:lnTo>
                    <a:lnTo>
                      <a:pt x="4258" y="16393"/>
                    </a:lnTo>
                    <a:lnTo>
                      <a:pt x="4258" y="-180"/>
                    </a:lnTo>
                    <a:lnTo>
                      <a:pt x="15404" y="-180"/>
                    </a:lnTo>
                    <a:lnTo>
                      <a:pt x="15404" y="16393"/>
                    </a:lnTo>
                    <a:lnTo>
                      <a:pt x="29310" y="16393"/>
                    </a:lnTo>
                    <a:lnTo>
                      <a:pt x="29310" y="25347"/>
                    </a:lnTo>
                    <a:close/>
                  </a:path>
                </a:pathLst>
              </a:custGeom>
              <a:solidFill>
                <a:srgbClr val="6D6E71"/>
              </a:solidFill>
              <a:ln w="9525"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880C6660-6A29-4376-82F2-44928F6872C2}"/>
                  </a:ext>
                </a:extLst>
              </p:cNvPr>
              <p:cNvSpPr/>
              <p:nvPr/>
            </p:nvSpPr>
            <p:spPr>
              <a:xfrm>
                <a:off x="13928936" y="4028979"/>
                <a:ext cx="55436" cy="74010"/>
              </a:xfrm>
              <a:custGeom>
                <a:avLst/>
                <a:gdLst>
                  <a:gd name="connsiteX0" fmla="*/ 11402 w 55436"/>
                  <a:gd name="connsiteY0" fmla="*/ 73829 h 74010"/>
                  <a:gd name="connsiteX1" fmla="*/ -1741 w 55436"/>
                  <a:gd name="connsiteY1" fmla="*/ 68591 h 74010"/>
                  <a:gd name="connsiteX2" fmla="*/ 3307 w 55436"/>
                  <a:gd name="connsiteY2" fmla="*/ 59542 h 74010"/>
                  <a:gd name="connsiteX3" fmla="*/ 10546 w 55436"/>
                  <a:gd name="connsiteY3" fmla="*/ 62780 h 74010"/>
                  <a:gd name="connsiteX4" fmla="*/ 16641 w 55436"/>
                  <a:gd name="connsiteY4" fmla="*/ 60113 h 74010"/>
                  <a:gd name="connsiteX5" fmla="*/ 18927 w 55436"/>
                  <a:gd name="connsiteY5" fmla="*/ 54303 h 74010"/>
                  <a:gd name="connsiteX6" fmla="*/ -2409 w 55436"/>
                  <a:gd name="connsiteY6" fmla="*/ -180 h 74010"/>
                  <a:gd name="connsiteX7" fmla="*/ 9497 w 55436"/>
                  <a:gd name="connsiteY7" fmla="*/ -180 h 74010"/>
                  <a:gd name="connsiteX8" fmla="*/ 25310 w 55436"/>
                  <a:gd name="connsiteY8" fmla="*/ 38872 h 74010"/>
                  <a:gd name="connsiteX9" fmla="*/ 41121 w 55436"/>
                  <a:gd name="connsiteY9" fmla="*/ -180 h 74010"/>
                  <a:gd name="connsiteX10" fmla="*/ 53027 w 55436"/>
                  <a:gd name="connsiteY10" fmla="*/ -180 h 74010"/>
                  <a:gd name="connsiteX11" fmla="*/ 27406 w 55436"/>
                  <a:gd name="connsiteY11" fmla="*/ 62780 h 74010"/>
                  <a:gd name="connsiteX12" fmla="*/ 20832 w 55436"/>
                  <a:gd name="connsiteY12" fmla="*/ 70877 h 74010"/>
                  <a:gd name="connsiteX13" fmla="*/ 11402 w 55436"/>
                  <a:gd name="connsiteY13" fmla="*/ 73829 h 74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436" h="74010">
                    <a:moveTo>
                      <a:pt x="11402" y="73829"/>
                    </a:moveTo>
                    <a:cubicBezTo>
                      <a:pt x="6544" y="73839"/>
                      <a:pt x="1782" y="71962"/>
                      <a:pt x="-1741" y="68591"/>
                    </a:cubicBezTo>
                    <a:lnTo>
                      <a:pt x="3307" y="59542"/>
                    </a:lnTo>
                    <a:cubicBezTo>
                      <a:pt x="5212" y="61523"/>
                      <a:pt x="7784" y="62685"/>
                      <a:pt x="10546" y="62780"/>
                    </a:cubicBezTo>
                    <a:cubicBezTo>
                      <a:pt x="12832" y="62856"/>
                      <a:pt x="15118" y="61876"/>
                      <a:pt x="16641" y="60113"/>
                    </a:cubicBezTo>
                    <a:cubicBezTo>
                      <a:pt x="18071" y="58532"/>
                      <a:pt x="18927" y="56455"/>
                      <a:pt x="18927" y="54303"/>
                    </a:cubicBezTo>
                    <a:cubicBezTo>
                      <a:pt x="18927" y="53350"/>
                      <a:pt x="11783" y="35253"/>
                      <a:pt x="-2409" y="-180"/>
                    </a:cubicBezTo>
                    <a:lnTo>
                      <a:pt x="9497" y="-180"/>
                    </a:lnTo>
                    <a:lnTo>
                      <a:pt x="25310" y="38872"/>
                    </a:lnTo>
                    <a:lnTo>
                      <a:pt x="41121" y="-180"/>
                    </a:lnTo>
                    <a:lnTo>
                      <a:pt x="53027" y="-180"/>
                    </a:lnTo>
                    <a:lnTo>
                      <a:pt x="27406" y="62780"/>
                    </a:lnTo>
                    <a:cubicBezTo>
                      <a:pt x="25976" y="66038"/>
                      <a:pt x="23690" y="68838"/>
                      <a:pt x="20832" y="70877"/>
                    </a:cubicBezTo>
                    <a:cubicBezTo>
                      <a:pt x="18071" y="72829"/>
                      <a:pt x="14737" y="73867"/>
                      <a:pt x="11402" y="73829"/>
                    </a:cubicBezTo>
                    <a:close/>
                  </a:path>
                </a:pathLst>
              </a:custGeom>
              <a:solidFill>
                <a:srgbClr val="6D6E71"/>
              </a:solidFill>
              <a:ln w="9525"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465E6D4A-D846-41AA-AD53-68BFDB01FD10}"/>
                  </a:ext>
                </a:extLst>
              </p:cNvPr>
              <p:cNvSpPr/>
              <p:nvPr/>
            </p:nvSpPr>
            <p:spPr>
              <a:xfrm>
                <a:off x="13991040" y="4046982"/>
                <a:ext cx="33051" cy="10477"/>
              </a:xfrm>
              <a:custGeom>
                <a:avLst/>
                <a:gdLst>
                  <a:gd name="connsiteX0" fmla="*/ -2409 w 33051"/>
                  <a:gd name="connsiteY0" fmla="*/ 10297 h 10477"/>
                  <a:gd name="connsiteX1" fmla="*/ -2409 w 33051"/>
                  <a:gd name="connsiteY1" fmla="*/ -180 h 10477"/>
                  <a:gd name="connsiteX2" fmla="*/ 30643 w 33051"/>
                  <a:gd name="connsiteY2" fmla="*/ -180 h 10477"/>
                  <a:gd name="connsiteX3" fmla="*/ 30643 w 33051"/>
                  <a:gd name="connsiteY3" fmla="*/ 10297 h 10477"/>
                </a:gdLst>
                <a:ahLst/>
                <a:cxnLst>
                  <a:cxn ang="0">
                    <a:pos x="connsiteX0" y="connsiteY0"/>
                  </a:cxn>
                  <a:cxn ang="0">
                    <a:pos x="connsiteX1" y="connsiteY1"/>
                  </a:cxn>
                  <a:cxn ang="0">
                    <a:pos x="connsiteX2" y="connsiteY2"/>
                  </a:cxn>
                  <a:cxn ang="0">
                    <a:pos x="connsiteX3" y="connsiteY3"/>
                  </a:cxn>
                </a:cxnLst>
                <a:rect l="l" t="t" r="r" b="b"/>
                <a:pathLst>
                  <a:path w="33051" h="10477">
                    <a:moveTo>
                      <a:pt x="-2409" y="10297"/>
                    </a:moveTo>
                    <a:lnTo>
                      <a:pt x="-2409" y="-180"/>
                    </a:lnTo>
                    <a:lnTo>
                      <a:pt x="30643" y="-180"/>
                    </a:lnTo>
                    <a:lnTo>
                      <a:pt x="30643" y="10297"/>
                    </a:lnTo>
                    <a:close/>
                  </a:path>
                </a:pathLst>
              </a:custGeom>
              <a:solidFill>
                <a:srgbClr val="6D6E71"/>
              </a:solidFill>
              <a:ln w="9525"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5CB61457-130A-4F99-9D66-A656786EAA00}"/>
                  </a:ext>
                </a:extLst>
              </p:cNvPr>
              <p:cNvSpPr/>
              <p:nvPr/>
            </p:nvSpPr>
            <p:spPr>
              <a:xfrm>
                <a:off x="14040951" y="4012310"/>
                <a:ext cx="46292" cy="69532"/>
              </a:xfrm>
              <a:custGeom>
                <a:avLst/>
                <a:gdLst>
                  <a:gd name="connsiteX0" fmla="*/ 9307 w 46292"/>
                  <a:gd name="connsiteY0" fmla="*/ 10869 h 69532"/>
                  <a:gd name="connsiteX1" fmla="*/ 9307 w 46292"/>
                  <a:gd name="connsiteY1" fmla="*/ 29919 h 69532"/>
                  <a:gd name="connsiteX2" fmla="*/ 40168 w 46292"/>
                  <a:gd name="connsiteY2" fmla="*/ 29919 h 69532"/>
                  <a:gd name="connsiteX3" fmla="*/ 40168 w 46292"/>
                  <a:gd name="connsiteY3" fmla="*/ 40777 h 69532"/>
                  <a:gd name="connsiteX4" fmla="*/ 9307 w 46292"/>
                  <a:gd name="connsiteY4" fmla="*/ 40777 h 69532"/>
                  <a:gd name="connsiteX5" fmla="*/ 9307 w 46292"/>
                  <a:gd name="connsiteY5" fmla="*/ 69352 h 69532"/>
                  <a:gd name="connsiteX6" fmla="*/ -2409 w 46292"/>
                  <a:gd name="connsiteY6" fmla="*/ 69352 h 69532"/>
                  <a:gd name="connsiteX7" fmla="*/ -2409 w 46292"/>
                  <a:gd name="connsiteY7" fmla="*/ -180 h 69532"/>
                  <a:gd name="connsiteX8" fmla="*/ 43884 w 46292"/>
                  <a:gd name="connsiteY8" fmla="*/ -180 h 69532"/>
                  <a:gd name="connsiteX9" fmla="*/ 43884 w 46292"/>
                  <a:gd name="connsiteY9" fmla="*/ 10774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92" h="69532">
                    <a:moveTo>
                      <a:pt x="9307" y="10869"/>
                    </a:moveTo>
                    <a:lnTo>
                      <a:pt x="9307" y="29919"/>
                    </a:lnTo>
                    <a:lnTo>
                      <a:pt x="40168" y="29919"/>
                    </a:lnTo>
                    <a:lnTo>
                      <a:pt x="40168" y="40777"/>
                    </a:lnTo>
                    <a:lnTo>
                      <a:pt x="9307" y="40777"/>
                    </a:lnTo>
                    <a:lnTo>
                      <a:pt x="9307" y="69352"/>
                    </a:lnTo>
                    <a:lnTo>
                      <a:pt x="-2409" y="69352"/>
                    </a:lnTo>
                    <a:lnTo>
                      <a:pt x="-2409" y="-180"/>
                    </a:lnTo>
                    <a:lnTo>
                      <a:pt x="43884" y="-180"/>
                    </a:lnTo>
                    <a:lnTo>
                      <a:pt x="43884" y="10774"/>
                    </a:lnTo>
                    <a:close/>
                  </a:path>
                </a:pathLst>
              </a:custGeom>
              <a:solidFill>
                <a:srgbClr val="6D6E71"/>
              </a:solidFill>
              <a:ln w="9525"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87C6F647-C510-4D00-BE6E-47FCBCB45874}"/>
                  </a:ext>
                </a:extLst>
              </p:cNvPr>
              <p:cNvSpPr/>
              <p:nvPr/>
            </p:nvSpPr>
            <p:spPr>
              <a:xfrm>
                <a:off x="14097103" y="4029075"/>
                <a:ext cx="48812" cy="53836"/>
              </a:xfrm>
              <a:custGeom>
                <a:avLst/>
                <a:gdLst>
                  <a:gd name="connsiteX0" fmla="*/ 35261 w 48812"/>
                  <a:gd name="connsiteY0" fmla="*/ 28395 h 53836"/>
                  <a:gd name="connsiteX1" fmla="*/ 35261 w 48812"/>
                  <a:gd name="connsiteY1" fmla="*/ -180 h 53836"/>
                  <a:gd name="connsiteX2" fmla="*/ 46404 w 48812"/>
                  <a:gd name="connsiteY2" fmla="*/ -180 h 53836"/>
                  <a:gd name="connsiteX3" fmla="*/ 46404 w 48812"/>
                  <a:gd name="connsiteY3" fmla="*/ 52779 h 53836"/>
                  <a:gd name="connsiteX4" fmla="*/ 35261 w 48812"/>
                  <a:gd name="connsiteY4" fmla="*/ 52779 h 53836"/>
                  <a:gd name="connsiteX5" fmla="*/ 35261 w 48812"/>
                  <a:gd name="connsiteY5" fmla="*/ 43254 h 53836"/>
                  <a:gd name="connsiteX6" fmla="*/ 27831 w 48812"/>
                  <a:gd name="connsiteY6" fmla="*/ 50874 h 53836"/>
                  <a:gd name="connsiteX7" fmla="*/ 17638 w 48812"/>
                  <a:gd name="connsiteY7" fmla="*/ 53636 h 53836"/>
                  <a:gd name="connsiteX8" fmla="*/ 3160 w 48812"/>
                  <a:gd name="connsiteY8" fmla="*/ 48207 h 53836"/>
                  <a:gd name="connsiteX9" fmla="*/ -2363 w 48812"/>
                  <a:gd name="connsiteY9" fmla="*/ 32395 h 53836"/>
                  <a:gd name="connsiteX10" fmla="*/ -2363 w 48812"/>
                  <a:gd name="connsiteY10" fmla="*/ -85 h 53836"/>
                  <a:gd name="connsiteX11" fmla="*/ 8781 w 48812"/>
                  <a:gd name="connsiteY11" fmla="*/ -85 h 53836"/>
                  <a:gd name="connsiteX12" fmla="*/ 8781 w 48812"/>
                  <a:gd name="connsiteY12" fmla="*/ 28966 h 53836"/>
                  <a:gd name="connsiteX13" fmla="*/ 20878 w 48812"/>
                  <a:gd name="connsiteY13" fmla="*/ 43635 h 53836"/>
                  <a:gd name="connsiteX14" fmla="*/ 30975 w 48812"/>
                  <a:gd name="connsiteY14" fmla="*/ 39825 h 53836"/>
                  <a:gd name="connsiteX15" fmla="*/ 35261 w 48812"/>
                  <a:gd name="connsiteY15" fmla="*/ 28395 h 53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812" h="53836">
                    <a:moveTo>
                      <a:pt x="35261" y="28395"/>
                    </a:moveTo>
                    <a:lnTo>
                      <a:pt x="35261" y="-180"/>
                    </a:lnTo>
                    <a:lnTo>
                      <a:pt x="46404" y="-180"/>
                    </a:lnTo>
                    <a:lnTo>
                      <a:pt x="46404" y="52779"/>
                    </a:lnTo>
                    <a:lnTo>
                      <a:pt x="35261" y="52779"/>
                    </a:lnTo>
                    <a:lnTo>
                      <a:pt x="35261" y="43254"/>
                    </a:lnTo>
                    <a:cubicBezTo>
                      <a:pt x="33547" y="46426"/>
                      <a:pt x="30975" y="49064"/>
                      <a:pt x="27831" y="50874"/>
                    </a:cubicBezTo>
                    <a:cubicBezTo>
                      <a:pt x="24782" y="52741"/>
                      <a:pt x="21259" y="53693"/>
                      <a:pt x="17638" y="53636"/>
                    </a:cubicBezTo>
                    <a:cubicBezTo>
                      <a:pt x="12304" y="53884"/>
                      <a:pt x="7067" y="51921"/>
                      <a:pt x="3160" y="48207"/>
                    </a:cubicBezTo>
                    <a:cubicBezTo>
                      <a:pt x="-744" y="43921"/>
                      <a:pt x="-2744" y="38205"/>
                      <a:pt x="-2363" y="32395"/>
                    </a:cubicBezTo>
                    <a:lnTo>
                      <a:pt x="-2363" y="-85"/>
                    </a:lnTo>
                    <a:lnTo>
                      <a:pt x="8781" y="-85"/>
                    </a:lnTo>
                    <a:lnTo>
                      <a:pt x="8781" y="28966"/>
                    </a:lnTo>
                    <a:cubicBezTo>
                      <a:pt x="8781" y="38491"/>
                      <a:pt x="12781" y="43635"/>
                      <a:pt x="20878" y="43635"/>
                    </a:cubicBezTo>
                    <a:cubicBezTo>
                      <a:pt x="24591" y="43663"/>
                      <a:pt x="28212" y="42311"/>
                      <a:pt x="30975" y="39825"/>
                    </a:cubicBezTo>
                    <a:cubicBezTo>
                      <a:pt x="34021" y="36843"/>
                      <a:pt x="35642" y="32653"/>
                      <a:pt x="35261" y="28395"/>
                    </a:cubicBezTo>
                    <a:close/>
                  </a:path>
                </a:pathLst>
              </a:custGeom>
              <a:solidFill>
                <a:srgbClr val="6D6E71"/>
              </a:solidFill>
              <a:ln w="9525"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2EE0B3F9-A4CC-4C5B-9157-580C5EDE745C}"/>
                  </a:ext>
                </a:extLst>
              </p:cNvPr>
              <p:cNvSpPr/>
              <p:nvPr/>
            </p:nvSpPr>
            <p:spPr>
              <a:xfrm>
                <a:off x="14162013" y="4027944"/>
                <a:ext cx="48815" cy="53899"/>
              </a:xfrm>
              <a:custGeom>
                <a:avLst/>
                <a:gdLst>
                  <a:gd name="connsiteX0" fmla="*/ 8737 w 48815"/>
                  <a:gd name="connsiteY0" fmla="*/ 25144 h 53899"/>
                  <a:gd name="connsiteX1" fmla="*/ 8737 w 48815"/>
                  <a:gd name="connsiteY1" fmla="*/ 53719 h 53899"/>
                  <a:gd name="connsiteX2" fmla="*/ -2409 w 48815"/>
                  <a:gd name="connsiteY2" fmla="*/ 53719 h 53899"/>
                  <a:gd name="connsiteX3" fmla="*/ -2409 w 48815"/>
                  <a:gd name="connsiteY3" fmla="*/ 760 h 53899"/>
                  <a:gd name="connsiteX4" fmla="*/ 8737 w 48815"/>
                  <a:gd name="connsiteY4" fmla="*/ 760 h 53899"/>
                  <a:gd name="connsiteX5" fmla="*/ 8737 w 48815"/>
                  <a:gd name="connsiteY5" fmla="*/ 10285 h 53899"/>
                  <a:gd name="connsiteX6" fmla="*/ 37217 w 48815"/>
                  <a:gd name="connsiteY6" fmla="*/ 2599 h 53899"/>
                  <a:gd name="connsiteX7" fmla="*/ 40835 w 48815"/>
                  <a:gd name="connsiteY7" fmla="*/ 5237 h 53899"/>
                  <a:gd name="connsiteX8" fmla="*/ 46360 w 48815"/>
                  <a:gd name="connsiteY8" fmla="*/ 21049 h 53899"/>
                  <a:gd name="connsiteX9" fmla="*/ 46360 w 48815"/>
                  <a:gd name="connsiteY9" fmla="*/ 53529 h 53899"/>
                  <a:gd name="connsiteX10" fmla="*/ 35217 w 48815"/>
                  <a:gd name="connsiteY10" fmla="*/ 53529 h 53899"/>
                  <a:gd name="connsiteX11" fmla="*/ 35217 w 48815"/>
                  <a:gd name="connsiteY11" fmla="*/ 24954 h 53899"/>
                  <a:gd name="connsiteX12" fmla="*/ 23025 w 48815"/>
                  <a:gd name="connsiteY12" fmla="*/ 10381 h 53899"/>
                  <a:gd name="connsiteX13" fmla="*/ 13500 w 48815"/>
                  <a:gd name="connsiteY13" fmla="*/ 14191 h 53899"/>
                  <a:gd name="connsiteX14" fmla="*/ 8737 w 48815"/>
                  <a:gd name="connsiteY14" fmla="*/ 25144 h 53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8815" h="53899">
                    <a:moveTo>
                      <a:pt x="8737" y="25144"/>
                    </a:moveTo>
                    <a:lnTo>
                      <a:pt x="8737" y="53719"/>
                    </a:lnTo>
                    <a:lnTo>
                      <a:pt x="-2409" y="53719"/>
                    </a:lnTo>
                    <a:lnTo>
                      <a:pt x="-2409" y="760"/>
                    </a:lnTo>
                    <a:lnTo>
                      <a:pt x="8737" y="760"/>
                    </a:lnTo>
                    <a:lnTo>
                      <a:pt x="8737" y="10285"/>
                    </a:lnTo>
                    <a:cubicBezTo>
                      <a:pt x="14451" y="303"/>
                      <a:pt x="27215" y="-3145"/>
                      <a:pt x="37217" y="2599"/>
                    </a:cubicBezTo>
                    <a:cubicBezTo>
                      <a:pt x="38549" y="3351"/>
                      <a:pt x="39693" y="4228"/>
                      <a:pt x="40835" y="5237"/>
                    </a:cubicBezTo>
                    <a:cubicBezTo>
                      <a:pt x="44742" y="9562"/>
                      <a:pt x="46742" y="15248"/>
                      <a:pt x="46360" y="21049"/>
                    </a:cubicBezTo>
                    <a:lnTo>
                      <a:pt x="46360" y="53529"/>
                    </a:lnTo>
                    <a:lnTo>
                      <a:pt x="35217" y="53529"/>
                    </a:lnTo>
                    <a:lnTo>
                      <a:pt x="35217" y="24954"/>
                    </a:lnTo>
                    <a:cubicBezTo>
                      <a:pt x="35217" y="15429"/>
                      <a:pt x="31119" y="10381"/>
                      <a:pt x="23025" y="10381"/>
                    </a:cubicBezTo>
                    <a:cubicBezTo>
                      <a:pt x="19499" y="10448"/>
                      <a:pt x="16071" y="11800"/>
                      <a:pt x="13500" y="14191"/>
                    </a:cubicBezTo>
                    <a:cubicBezTo>
                      <a:pt x="10356" y="16962"/>
                      <a:pt x="8642" y="20973"/>
                      <a:pt x="8737" y="25144"/>
                    </a:cubicBezTo>
                    <a:close/>
                  </a:path>
                </a:pathLst>
              </a:custGeom>
              <a:solidFill>
                <a:srgbClr val="6D6E71"/>
              </a:solidFill>
              <a:ln w="9525"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47F25E7B-D990-458A-9D5B-5FD813AB1955}"/>
                  </a:ext>
                </a:extLst>
              </p:cNvPr>
              <p:cNvSpPr/>
              <p:nvPr/>
            </p:nvSpPr>
            <p:spPr>
              <a:xfrm>
                <a:off x="14223049" y="4008596"/>
                <a:ext cx="54122" cy="73852"/>
              </a:xfrm>
              <a:custGeom>
                <a:avLst/>
                <a:gdLst>
                  <a:gd name="connsiteX0" fmla="*/ 5042 w 54122"/>
                  <a:gd name="connsiteY0" fmla="*/ 66400 h 73852"/>
                  <a:gd name="connsiteX1" fmla="*/ -2388 w 54122"/>
                  <a:gd name="connsiteY1" fmla="*/ 46493 h 73852"/>
                  <a:gd name="connsiteX2" fmla="*/ 5233 w 54122"/>
                  <a:gd name="connsiteY2" fmla="*/ 26776 h 73852"/>
                  <a:gd name="connsiteX3" fmla="*/ 23520 w 54122"/>
                  <a:gd name="connsiteY3" fmla="*/ 19441 h 73852"/>
                  <a:gd name="connsiteX4" fmla="*/ 40570 w 54122"/>
                  <a:gd name="connsiteY4" fmla="*/ 28395 h 73852"/>
                  <a:gd name="connsiteX5" fmla="*/ 40570 w 54122"/>
                  <a:gd name="connsiteY5" fmla="*/ -180 h 73852"/>
                  <a:gd name="connsiteX6" fmla="*/ 51713 w 54122"/>
                  <a:gd name="connsiteY6" fmla="*/ -180 h 73852"/>
                  <a:gd name="connsiteX7" fmla="*/ 51713 w 54122"/>
                  <a:gd name="connsiteY7" fmla="*/ 73639 h 73852"/>
                  <a:gd name="connsiteX8" fmla="*/ 40570 w 54122"/>
                  <a:gd name="connsiteY8" fmla="*/ 73639 h 73852"/>
                  <a:gd name="connsiteX9" fmla="*/ 40570 w 54122"/>
                  <a:gd name="connsiteY9" fmla="*/ 64876 h 73852"/>
                  <a:gd name="connsiteX10" fmla="*/ 22566 w 54122"/>
                  <a:gd name="connsiteY10" fmla="*/ 73639 h 73852"/>
                  <a:gd name="connsiteX11" fmla="*/ 5042 w 54122"/>
                  <a:gd name="connsiteY11" fmla="*/ 66400 h 73852"/>
                  <a:gd name="connsiteX12" fmla="*/ 8756 w 54122"/>
                  <a:gd name="connsiteY12" fmla="*/ 47350 h 73852"/>
                  <a:gd name="connsiteX13" fmla="*/ 13613 w 54122"/>
                  <a:gd name="connsiteY13" fmla="*/ 59733 h 73852"/>
                  <a:gd name="connsiteX14" fmla="*/ 25043 w 54122"/>
                  <a:gd name="connsiteY14" fmla="*/ 64495 h 73852"/>
                  <a:gd name="connsiteX15" fmla="*/ 36189 w 54122"/>
                  <a:gd name="connsiteY15" fmla="*/ 59637 h 73852"/>
                  <a:gd name="connsiteX16" fmla="*/ 40761 w 54122"/>
                  <a:gd name="connsiteY16" fmla="*/ 47255 h 73852"/>
                  <a:gd name="connsiteX17" fmla="*/ 36189 w 54122"/>
                  <a:gd name="connsiteY17" fmla="*/ 34682 h 73852"/>
                  <a:gd name="connsiteX18" fmla="*/ 24948 w 54122"/>
                  <a:gd name="connsiteY18" fmla="*/ 29538 h 73852"/>
                  <a:gd name="connsiteX19" fmla="*/ 13518 w 54122"/>
                  <a:gd name="connsiteY19" fmla="*/ 34682 h 73852"/>
                  <a:gd name="connsiteX20" fmla="*/ 8851 w 54122"/>
                  <a:gd name="connsiteY20" fmla="*/ 46969 h 73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4122" h="73852">
                    <a:moveTo>
                      <a:pt x="5042" y="66400"/>
                    </a:moveTo>
                    <a:cubicBezTo>
                      <a:pt x="-7" y="61047"/>
                      <a:pt x="-2674" y="53865"/>
                      <a:pt x="-2388" y="46493"/>
                    </a:cubicBezTo>
                    <a:cubicBezTo>
                      <a:pt x="-2674" y="39149"/>
                      <a:pt x="89" y="31995"/>
                      <a:pt x="5233" y="26776"/>
                    </a:cubicBezTo>
                    <a:cubicBezTo>
                      <a:pt x="10088" y="22013"/>
                      <a:pt x="16662" y="19375"/>
                      <a:pt x="23520" y="19441"/>
                    </a:cubicBezTo>
                    <a:cubicBezTo>
                      <a:pt x="30377" y="19308"/>
                      <a:pt x="36758" y="22690"/>
                      <a:pt x="40570" y="28395"/>
                    </a:cubicBezTo>
                    <a:lnTo>
                      <a:pt x="40570" y="-180"/>
                    </a:lnTo>
                    <a:lnTo>
                      <a:pt x="51713" y="-180"/>
                    </a:lnTo>
                    <a:lnTo>
                      <a:pt x="51713" y="73639"/>
                    </a:lnTo>
                    <a:lnTo>
                      <a:pt x="40570" y="73639"/>
                    </a:lnTo>
                    <a:lnTo>
                      <a:pt x="40570" y="64876"/>
                    </a:lnTo>
                    <a:cubicBezTo>
                      <a:pt x="36472" y="70734"/>
                      <a:pt x="29710" y="74049"/>
                      <a:pt x="22566" y="73639"/>
                    </a:cubicBezTo>
                    <a:cubicBezTo>
                      <a:pt x="15995" y="73734"/>
                      <a:pt x="9614" y="71115"/>
                      <a:pt x="5042" y="66400"/>
                    </a:cubicBezTo>
                    <a:close/>
                    <a:moveTo>
                      <a:pt x="8756" y="47350"/>
                    </a:moveTo>
                    <a:cubicBezTo>
                      <a:pt x="8565" y="51970"/>
                      <a:pt x="10374" y="56446"/>
                      <a:pt x="13613" y="59733"/>
                    </a:cubicBezTo>
                    <a:cubicBezTo>
                      <a:pt x="16662" y="62799"/>
                      <a:pt x="20757" y="64514"/>
                      <a:pt x="25043" y="64495"/>
                    </a:cubicBezTo>
                    <a:cubicBezTo>
                      <a:pt x="29329" y="64552"/>
                      <a:pt x="33331" y="62781"/>
                      <a:pt x="36189" y="59637"/>
                    </a:cubicBezTo>
                    <a:cubicBezTo>
                      <a:pt x="39330" y="56285"/>
                      <a:pt x="40951" y="51827"/>
                      <a:pt x="40761" y="47255"/>
                    </a:cubicBezTo>
                    <a:cubicBezTo>
                      <a:pt x="40951" y="42626"/>
                      <a:pt x="39235" y="38120"/>
                      <a:pt x="36189" y="34682"/>
                    </a:cubicBezTo>
                    <a:cubicBezTo>
                      <a:pt x="33426" y="31367"/>
                      <a:pt x="29233" y="29472"/>
                      <a:pt x="24948" y="29538"/>
                    </a:cubicBezTo>
                    <a:cubicBezTo>
                      <a:pt x="20566" y="29538"/>
                      <a:pt x="16376" y="31405"/>
                      <a:pt x="13518" y="34682"/>
                    </a:cubicBezTo>
                    <a:cubicBezTo>
                      <a:pt x="10469" y="38025"/>
                      <a:pt x="8756" y="42426"/>
                      <a:pt x="8851" y="46969"/>
                    </a:cubicBezTo>
                    <a:close/>
                  </a:path>
                </a:pathLst>
              </a:custGeom>
              <a:solidFill>
                <a:srgbClr val="6D6E71"/>
              </a:solidFill>
              <a:ln w="9525"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827BE0A2-E1CD-4611-93F1-B1B4DC98F873}"/>
                  </a:ext>
                </a:extLst>
              </p:cNvPr>
              <p:cNvSpPr/>
              <p:nvPr/>
            </p:nvSpPr>
            <p:spPr>
              <a:xfrm>
                <a:off x="14289696" y="4028400"/>
                <a:ext cx="52851" cy="54513"/>
              </a:xfrm>
              <a:custGeom>
                <a:avLst/>
                <a:gdLst>
                  <a:gd name="connsiteX0" fmla="*/ 50408 w 52851"/>
                  <a:gd name="connsiteY0" fmla="*/ 31737 h 54513"/>
                  <a:gd name="connsiteX1" fmla="*/ 8878 w 52851"/>
                  <a:gd name="connsiteY1" fmla="*/ 31737 h 54513"/>
                  <a:gd name="connsiteX2" fmla="*/ 14118 w 52851"/>
                  <a:gd name="connsiteY2" fmla="*/ 41262 h 54513"/>
                  <a:gd name="connsiteX3" fmla="*/ 40407 w 52851"/>
                  <a:gd name="connsiteY3" fmla="*/ 38499 h 54513"/>
                  <a:gd name="connsiteX4" fmla="*/ 46788 w 52851"/>
                  <a:gd name="connsiteY4" fmla="*/ 45453 h 54513"/>
                  <a:gd name="connsiteX5" fmla="*/ 24498 w 52851"/>
                  <a:gd name="connsiteY5" fmla="*/ 54311 h 54513"/>
                  <a:gd name="connsiteX6" fmla="*/ 5448 w 52851"/>
                  <a:gd name="connsiteY6" fmla="*/ 46977 h 54513"/>
                  <a:gd name="connsiteX7" fmla="*/ 5448 w 52851"/>
                  <a:gd name="connsiteY7" fmla="*/ 7162 h 54513"/>
                  <a:gd name="connsiteX8" fmla="*/ 24498 w 52851"/>
                  <a:gd name="connsiteY8" fmla="*/ -172 h 54513"/>
                  <a:gd name="connsiteX9" fmla="*/ 42883 w 52851"/>
                  <a:gd name="connsiteY9" fmla="*/ 6305 h 54513"/>
                  <a:gd name="connsiteX10" fmla="*/ 50408 w 52851"/>
                  <a:gd name="connsiteY10" fmla="*/ 24307 h 54513"/>
                  <a:gd name="connsiteX11" fmla="*/ 8974 w 52851"/>
                  <a:gd name="connsiteY11" fmla="*/ 22974 h 54513"/>
                  <a:gd name="connsiteX12" fmla="*/ 39262 w 52851"/>
                  <a:gd name="connsiteY12" fmla="*/ 22974 h 54513"/>
                  <a:gd name="connsiteX13" fmla="*/ 35167 w 52851"/>
                  <a:gd name="connsiteY13" fmla="*/ 12782 h 54513"/>
                  <a:gd name="connsiteX14" fmla="*/ 24784 w 52851"/>
                  <a:gd name="connsiteY14" fmla="*/ 9162 h 54513"/>
                  <a:gd name="connsiteX15" fmla="*/ 13831 w 52851"/>
                  <a:gd name="connsiteY15" fmla="*/ 12877 h 54513"/>
                  <a:gd name="connsiteX16" fmla="*/ 8878 w 52851"/>
                  <a:gd name="connsiteY16" fmla="*/ 22974 h 54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851" h="54513">
                    <a:moveTo>
                      <a:pt x="50408" y="31737"/>
                    </a:moveTo>
                    <a:lnTo>
                      <a:pt x="8878" y="31737"/>
                    </a:lnTo>
                    <a:cubicBezTo>
                      <a:pt x="8974" y="35566"/>
                      <a:pt x="10974" y="39090"/>
                      <a:pt x="14118" y="41262"/>
                    </a:cubicBezTo>
                    <a:cubicBezTo>
                      <a:pt x="22403" y="46882"/>
                      <a:pt x="33454" y="45710"/>
                      <a:pt x="40407" y="38499"/>
                    </a:cubicBezTo>
                    <a:lnTo>
                      <a:pt x="46788" y="45453"/>
                    </a:lnTo>
                    <a:cubicBezTo>
                      <a:pt x="40979" y="51416"/>
                      <a:pt x="32881" y="54635"/>
                      <a:pt x="24498" y="54311"/>
                    </a:cubicBezTo>
                    <a:cubicBezTo>
                      <a:pt x="17450" y="54473"/>
                      <a:pt x="10592" y="51835"/>
                      <a:pt x="5448" y="46977"/>
                    </a:cubicBezTo>
                    <a:cubicBezTo>
                      <a:pt x="-5028" y="35775"/>
                      <a:pt x="-5028" y="18364"/>
                      <a:pt x="5448" y="7162"/>
                    </a:cubicBezTo>
                    <a:cubicBezTo>
                      <a:pt x="10592" y="2324"/>
                      <a:pt x="17450" y="-305"/>
                      <a:pt x="24498" y="-172"/>
                    </a:cubicBezTo>
                    <a:cubicBezTo>
                      <a:pt x="31168" y="-334"/>
                      <a:pt x="37739" y="1971"/>
                      <a:pt x="42883" y="6305"/>
                    </a:cubicBezTo>
                    <a:cubicBezTo>
                      <a:pt x="48027" y="10858"/>
                      <a:pt x="50787" y="17478"/>
                      <a:pt x="50408" y="24307"/>
                    </a:cubicBezTo>
                    <a:close/>
                    <a:moveTo>
                      <a:pt x="8974" y="22974"/>
                    </a:moveTo>
                    <a:lnTo>
                      <a:pt x="39262" y="22974"/>
                    </a:lnTo>
                    <a:cubicBezTo>
                      <a:pt x="39549" y="19135"/>
                      <a:pt x="38025" y="15392"/>
                      <a:pt x="35167" y="12782"/>
                    </a:cubicBezTo>
                    <a:cubicBezTo>
                      <a:pt x="32214" y="10353"/>
                      <a:pt x="28596" y="9067"/>
                      <a:pt x="24784" y="9162"/>
                    </a:cubicBezTo>
                    <a:cubicBezTo>
                      <a:pt x="20785" y="9144"/>
                      <a:pt x="16975" y="10448"/>
                      <a:pt x="13831" y="12877"/>
                    </a:cubicBezTo>
                    <a:cubicBezTo>
                      <a:pt x="10592" y="15230"/>
                      <a:pt x="8783" y="19002"/>
                      <a:pt x="8878" y="22974"/>
                    </a:cubicBezTo>
                    <a:close/>
                  </a:path>
                </a:pathLst>
              </a:custGeom>
              <a:solidFill>
                <a:srgbClr val="6D6E71"/>
              </a:solidFill>
              <a:ln w="9525"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5C6D4C91-19F3-4377-9A5C-FBDCB2670AF9}"/>
                  </a:ext>
                </a:extLst>
              </p:cNvPr>
              <p:cNvSpPr/>
              <p:nvPr/>
            </p:nvSpPr>
            <p:spPr>
              <a:xfrm>
                <a:off x="14351350" y="4008596"/>
                <a:ext cx="54408" cy="73847"/>
              </a:xfrm>
              <a:custGeom>
                <a:avLst/>
                <a:gdLst>
                  <a:gd name="connsiteX0" fmla="*/ 5137 w 54408"/>
                  <a:gd name="connsiteY0" fmla="*/ 66400 h 73847"/>
                  <a:gd name="connsiteX1" fmla="*/ -2388 w 54408"/>
                  <a:gd name="connsiteY1" fmla="*/ 46493 h 73847"/>
                  <a:gd name="connsiteX2" fmla="*/ 5328 w 54408"/>
                  <a:gd name="connsiteY2" fmla="*/ 26776 h 73847"/>
                  <a:gd name="connsiteX3" fmla="*/ 23520 w 54408"/>
                  <a:gd name="connsiteY3" fmla="*/ 19441 h 73847"/>
                  <a:gd name="connsiteX4" fmla="*/ 40665 w 54408"/>
                  <a:gd name="connsiteY4" fmla="*/ 28395 h 73847"/>
                  <a:gd name="connsiteX5" fmla="*/ 40665 w 54408"/>
                  <a:gd name="connsiteY5" fmla="*/ -180 h 73847"/>
                  <a:gd name="connsiteX6" fmla="*/ 51999 w 54408"/>
                  <a:gd name="connsiteY6" fmla="*/ -180 h 73847"/>
                  <a:gd name="connsiteX7" fmla="*/ 51999 w 54408"/>
                  <a:gd name="connsiteY7" fmla="*/ 73639 h 73847"/>
                  <a:gd name="connsiteX8" fmla="*/ 40856 w 54408"/>
                  <a:gd name="connsiteY8" fmla="*/ 73639 h 73847"/>
                  <a:gd name="connsiteX9" fmla="*/ 40856 w 54408"/>
                  <a:gd name="connsiteY9" fmla="*/ 64876 h 73847"/>
                  <a:gd name="connsiteX10" fmla="*/ 22852 w 54408"/>
                  <a:gd name="connsiteY10" fmla="*/ 73639 h 73847"/>
                  <a:gd name="connsiteX11" fmla="*/ 5137 w 54408"/>
                  <a:gd name="connsiteY11" fmla="*/ 66400 h 73847"/>
                  <a:gd name="connsiteX12" fmla="*/ 8756 w 54408"/>
                  <a:gd name="connsiteY12" fmla="*/ 47350 h 73847"/>
                  <a:gd name="connsiteX13" fmla="*/ 13709 w 54408"/>
                  <a:gd name="connsiteY13" fmla="*/ 59733 h 73847"/>
                  <a:gd name="connsiteX14" fmla="*/ 25138 w 54408"/>
                  <a:gd name="connsiteY14" fmla="*/ 64495 h 73847"/>
                  <a:gd name="connsiteX15" fmla="*/ 36284 w 54408"/>
                  <a:gd name="connsiteY15" fmla="*/ 59637 h 73847"/>
                  <a:gd name="connsiteX16" fmla="*/ 40856 w 54408"/>
                  <a:gd name="connsiteY16" fmla="*/ 47255 h 73847"/>
                  <a:gd name="connsiteX17" fmla="*/ 36284 w 54408"/>
                  <a:gd name="connsiteY17" fmla="*/ 34682 h 73847"/>
                  <a:gd name="connsiteX18" fmla="*/ 25043 w 54408"/>
                  <a:gd name="connsiteY18" fmla="*/ 29538 h 73847"/>
                  <a:gd name="connsiteX19" fmla="*/ 13518 w 54408"/>
                  <a:gd name="connsiteY19" fmla="*/ 34682 h 73847"/>
                  <a:gd name="connsiteX20" fmla="*/ 8756 w 54408"/>
                  <a:gd name="connsiteY20" fmla="*/ 46969 h 73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4408" h="73847">
                    <a:moveTo>
                      <a:pt x="5137" y="66400"/>
                    </a:moveTo>
                    <a:cubicBezTo>
                      <a:pt x="-7" y="61076"/>
                      <a:pt x="-2674" y="53884"/>
                      <a:pt x="-2388" y="46493"/>
                    </a:cubicBezTo>
                    <a:cubicBezTo>
                      <a:pt x="-2674" y="39130"/>
                      <a:pt x="89" y="31958"/>
                      <a:pt x="5328" y="26776"/>
                    </a:cubicBezTo>
                    <a:cubicBezTo>
                      <a:pt x="10186" y="21994"/>
                      <a:pt x="16757" y="19356"/>
                      <a:pt x="23520" y="19441"/>
                    </a:cubicBezTo>
                    <a:cubicBezTo>
                      <a:pt x="30377" y="19299"/>
                      <a:pt x="36854" y="22670"/>
                      <a:pt x="40665" y="28395"/>
                    </a:cubicBezTo>
                    <a:lnTo>
                      <a:pt x="40665" y="-180"/>
                    </a:lnTo>
                    <a:lnTo>
                      <a:pt x="51999" y="-180"/>
                    </a:lnTo>
                    <a:lnTo>
                      <a:pt x="51999" y="73639"/>
                    </a:lnTo>
                    <a:lnTo>
                      <a:pt x="40856" y="73639"/>
                    </a:lnTo>
                    <a:lnTo>
                      <a:pt x="40856" y="64876"/>
                    </a:lnTo>
                    <a:cubicBezTo>
                      <a:pt x="36758" y="70705"/>
                      <a:pt x="29996" y="74010"/>
                      <a:pt x="22852" y="73639"/>
                    </a:cubicBezTo>
                    <a:cubicBezTo>
                      <a:pt x="16185" y="73829"/>
                      <a:pt x="9804" y="71201"/>
                      <a:pt x="5137" y="66400"/>
                    </a:cubicBezTo>
                    <a:close/>
                    <a:moveTo>
                      <a:pt x="8756" y="47350"/>
                    </a:moveTo>
                    <a:cubicBezTo>
                      <a:pt x="8565" y="51988"/>
                      <a:pt x="10374" y="56485"/>
                      <a:pt x="13709" y="59733"/>
                    </a:cubicBezTo>
                    <a:cubicBezTo>
                      <a:pt x="16757" y="62799"/>
                      <a:pt x="20852" y="64514"/>
                      <a:pt x="25138" y="64495"/>
                    </a:cubicBezTo>
                    <a:cubicBezTo>
                      <a:pt x="29331" y="64552"/>
                      <a:pt x="33426" y="62781"/>
                      <a:pt x="36284" y="59637"/>
                    </a:cubicBezTo>
                    <a:cubicBezTo>
                      <a:pt x="39426" y="56285"/>
                      <a:pt x="41047" y="51827"/>
                      <a:pt x="40856" y="47255"/>
                    </a:cubicBezTo>
                    <a:cubicBezTo>
                      <a:pt x="41047" y="42626"/>
                      <a:pt x="39330" y="38120"/>
                      <a:pt x="36284" y="34682"/>
                    </a:cubicBezTo>
                    <a:cubicBezTo>
                      <a:pt x="33521" y="31386"/>
                      <a:pt x="29331" y="29500"/>
                      <a:pt x="25043" y="29538"/>
                    </a:cubicBezTo>
                    <a:cubicBezTo>
                      <a:pt x="20662" y="29509"/>
                      <a:pt x="16471" y="31386"/>
                      <a:pt x="13518" y="34682"/>
                    </a:cubicBezTo>
                    <a:cubicBezTo>
                      <a:pt x="10374" y="38015"/>
                      <a:pt x="8660" y="42416"/>
                      <a:pt x="8756" y="46969"/>
                    </a:cubicBezTo>
                    <a:close/>
                  </a:path>
                </a:pathLst>
              </a:custGeom>
              <a:solidFill>
                <a:srgbClr val="6D6E71"/>
              </a:solidFill>
              <a:ln w="9525"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E4AE51E0-EC7A-42C6-B287-21F9B26B5137}"/>
                  </a:ext>
                </a:extLst>
              </p:cNvPr>
              <p:cNvSpPr/>
              <p:nvPr/>
            </p:nvSpPr>
            <p:spPr>
              <a:xfrm>
                <a:off x="13632615" y="4131659"/>
                <a:ext cx="46385" cy="69532"/>
              </a:xfrm>
              <a:custGeom>
                <a:avLst/>
                <a:gdLst>
                  <a:gd name="connsiteX0" fmla="*/ 9307 w 46385"/>
                  <a:gd name="connsiteY0" fmla="*/ 10869 h 69532"/>
                  <a:gd name="connsiteX1" fmla="*/ 9307 w 46385"/>
                  <a:gd name="connsiteY1" fmla="*/ 29919 h 69532"/>
                  <a:gd name="connsiteX2" fmla="*/ 40168 w 46385"/>
                  <a:gd name="connsiteY2" fmla="*/ 29919 h 69532"/>
                  <a:gd name="connsiteX3" fmla="*/ 40168 w 46385"/>
                  <a:gd name="connsiteY3" fmla="*/ 40777 h 69532"/>
                  <a:gd name="connsiteX4" fmla="*/ 9307 w 46385"/>
                  <a:gd name="connsiteY4" fmla="*/ 40777 h 69532"/>
                  <a:gd name="connsiteX5" fmla="*/ 9307 w 46385"/>
                  <a:gd name="connsiteY5" fmla="*/ 69352 h 69532"/>
                  <a:gd name="connsiteX6" fmla="*/ -2409 w 46385"/>
                  <a:gd name="connsiteY6" fmla="*/ 69352 h 69532"/>
                  <a:gd name="connsiteX7" fmla="*/ -2409 w 46385"/>
                  <a:gd name="connsiteY7" fmla="*/ -180 h 69532"/>
                  <a:gd name="connsiteX8" fmla="*/ 43977 w 46385"/>
                  <a:gd name="connsiteY8" fmla="*/ -180 h 69532"/>
                  <a:gd name="connsiteX9" fmla="*/ 43977 w 46385"/>
                  <a:gd name="connsiteY9" fmla="*/ 10773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385" h="69532">
                    <a:moveTo>
                      <a:pt x="9307" y="10869"/>
                    </a:moveTo>
                    <a:lnTo>
                      <a:pt x="9307" y="29919"/>
                    </a:lnTo>
                    <a:lnTo>
                      <a:pt x="40168" y="29919"/>
                    </a:lnTo>
                    <a:lnTo>
                      <a:pt x="40168" y="40777"/>
                    </a:lnTo>
                    <a:lnTo>
                      <a:pt x="9307" y="40777"/>
                    </a:lnTo>
                    <a:lnTo>
                      <a:pt x="9307" y="69352"/>
                    </a:lnTo>
                    <a:lnTo>
                      <a:pt x="-2409" y="69352"/>
                    </a:lnTo>
                    <a:lnTo>
                      <a:pt x="-2409" y="-180"/>
                    </a:lnTo>
                    <a:lnTo>
                      <a:pt x="43977" y="-180"/>
                    </a:lnTo>
                    <a:lnTo>
                      <a:pt x="43977" y="10773"/>
                    </a:lnTo>
                    <a:close/>
                  </a:path>
                </a:pathLst>
              </a:custGeom>
              <a:solidFill>
                <a:srgbClr val="6D6E71"/>
              </a:solidFill>
              <a:ln w="9525"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970A67FC-1B03-4360-8822-62DF645D74D6}"/>
                  </a:ext>
                </a:extLst>
              </p:cNvPr>
              <p:cNvSpPr/>
              <p:nvPr/>
            </p:nvSpPr>
            <p:spPr>
              <a:xfrm>
                <a:off x="13687168" y="4147547"/>
                <a:ext cx="46856" cy="54610"/>
              </a:xfrm>
              <a:custGeom>
                <a:avLst/>
                <a:gdLst>
                  <a:gd name="connsiteX0" fmla="*/ 44383 w 46856"/>
                  <a:gd name="connsiteY0" fmla="*/ 53560 h 54610"/>
                  <a:gd name="connsiteX1" fmla="*/ 34286 w 46856"/>
                  <a:gd name="connsiteY1" fmla="*/ 53560 h 54610"/>
                  <a:gd name="connsiteX2" fmla="*/ 34286 w 46856"/>
                  <a:gd name="connsiteY2" fmla="*/ 46511 h 54610"/>
                  <a:gd name="connsiteX3" fmla="*/ 16666 w 46856"/>
                  <a:gd name="connsiteY3" fmla="*/ 54417 h 54610"/>
                  <a:gd name="connsiteX4" fmla="*/ 2951 w 46856"/>
                  <a:gd name="connsiteY4" fmla="*/ 49750 h 54610"/>
                  <a:gd name="connsiteX5" fmla="*/ -2384 w 46856"/>
                  <a:gd name="connsiteY5" fmla="*/ 37272 h 54610"/>
                  <a:gd name="connsiteX6" fmla="*/ 3330 w 46856"/>
                  <a:gd name="connsiteY6" fmla="*/ 25557 h 54610"/>
                  <a:gd name="connsiteX7" fmla="*/ 18952 w 46856"/>
                  <a:gd name="connsiteY7" fmla="*/ 21651 h 54610"/>
                  <a:gd name="connsiteX8" fmla="*/ 33430 w 46856"/>
                  <a:gd name="connsiteY8" fmla="*/ 21651 h 54610"/>
                  <a:gd name="connsiteX9" fmla="*/ 33430 w 46856"/>
                  <a:gd name="connsiteY9" fmla="*/ 19651 h 54610"/>
                  <a:gd name="connsiteX10" fmla="*/ 21619 w 46856"/>
                  <a:gd name="connsiteY10" fmla="*/ 9173 h 54610"/>
                  <a:gd name="connsiteX11" fmla="*/ 6283 w 46856"/>
                  <a:gd name="connsiteY11" fmla="*/ 14507 h 54610"/>
                  <a:gd name="connsiteX12" fmla="*/ 1330 w 46856"/>
                  <a:gd name="connsiteY12" fmla="*/ 7554 h 54610"/>
                  <a:gd name="connsiteX13" fmla="*/ 23238 w 46856"/>
                  <a:gd name="connsiteY13" fmla="*/ -161 h 54610"/>
                  <a:gd name="connsiteX14" fmla="*/ 38479 w 46856"/>
                  <a:gd name="connsiteY14" fmla="*/ 4602 h 54610"/>
                  <a:gd name="connsiteX15" fmla="*/ 44383 w 46856"/>
                  <a:gd name="connsiteY15" fmla="*/ 19461 h 54610"/>
                  <a:gd name="connsiteX16" fmla="*/ 33240 w 46856"/>
                  <a:gd name="connsiteY16" fmla="*/ 33939 h 54610"/>
                  <a:gd name="connsiteX17" fmla="*/ 33240 w 46856"/>
                  <a:gd name="connsiteY17" fmla="*/ 29462 h 54610"/>
                  <a:gd name="connsiteX18" fmla="*/ 20857 w 46856"/>
                  <a:gd name="connsiteY18" fmla="*/ 29462 h 54610"/>
                  <a:gd name="connsiteX19" fmla="*/ 8760 w 46856"/>
                  <a:gd name="connsiteY19" fmla="*/ 36986 h 54610"/>
                  <a:gd name="connsiteX20" fmla="*/ 11808 w 46856"/>
                  <a:gd name="connsiteY20" fmla="*/ 42892 h 54610"/>
                  <a:gd name="connsiteX21" fmla="*/ 20094 w 46856"/>
                  <a:gd name="connsiteY21" fmla="*/ 44987 h 54610"/>
                  <a:gd name="connsiteX22" fmla="*/ 29619 w 46856"/>
                  <a:gd name="connsiteY22" fmla="*/ 41939 h 54610"/>
                  <a:gd name="connsiteX23" fmla="*/ 33240 w 46856"/>
                  <a:gd name="connsiteY23" fmla="*/ 33939 h 54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856" h="54610">
                    <a:moveTo>
                      <a:pt x="44383" y="53560"/>
                    </a:moveTo>
                    <a:lnTo>
                      <a:pt x="34286" y="53560"/>
                    </a:lnTo>
                    <a:lnTo>
                      <a:pt x="34286" y="46511"/>
                    </a:lnTo>
                    <a:cubicBezTo>
                      <a:pt x="30000" y="51731"/>
                      <a:pt x="23429" y="54655"/>
                      <a:pt x="16666" y="54417"/>
                    </a:cubicBezTo>
                    <a:cubicBezTo>
                      <a:pt x="11713" y="54579"/>
                      <a:pt x="6760" y="52922"/>
                      <a:pt x="2951" y="49750"/>
                    </a:cubicBezTo>
                    <a:cubicBezTo>
                      <a:pt x="-575" y="46588"/>
                      <a:pt x="-2575" y="42016"/>
                      <a:pt x="-2384" y="37272"/>
                    </a:cubicBezTo>
                    <a:cubicBezTo>
                      <a:pt x="-2670" y="32634"/>
                      <a:pt x="-479" y="28176"/>
                      <a:pt x="3330" y="25557"/>
                    </a:cubicBezTo>
                    <a:cubicBezTo>
                      <a:pt x="7997" y="22737"/>
                      <a:pt x="13427" y="21375"/>
                      <a:pt x="18952" y="21651"/>
                    </a:cubicBezTo>
                    <a:lnTo>
                      <a:pt x="33430" y="21651"/>
                    </a:lnTo>
                    <a:lnTo>
                      <a:pt x="33430" y="19651"/>
                    </a:lnTo>
                    <a:cubicBezTo>
                      <a:pt x="33430" y="12602"/>
                      <a:pt x="29428" y="9173"/>
                      <a:pt x="21619" y="9173"/>
                    </a:cubicBezTo>
                    <a:cubicBezTo>
                      <a:pt x="16094" y="9364"/>
                      <a:pt x="10760" y="11222"/>
                      <a:pt x="6283" y="14507"/>
                    </a:cubicBezTo>
                    <a:lnTo>
                      <a:pt x="1330" y="7554"/>
                    </a:lnTo>
                    <a:cubicBezTo>
                      <a:pt x="7523" y="2506"/>
                      <a:pt x="15236" y="-228"/>
                      <a:pt x="23238" y="-161"/>
                    </a:cubicBezTo>
                    <a:cubicBezTo>
                      <a:pt x="28763" y="-380"/>
                      <a:pt x="34095" y="1297"/>
                      <a:pt x="38479" y="4602"/>
                    </a:cubicBezTo>
                    <a:cubicBezTo>
                      <a:pt x="42669" y="8335"/>
                      <a:pt x="44860" y="13850"/>
                      <a:pt x="44383" y="19461"/>
                    </a:cubicBezTo>
                    <a:close/>
                    <a:moveTo>
                      <a:pt x="33240" y="33939"/>
                    </a:moveTo>
                    <a:lnTo>
                      <a:pt x="33240" y="29462"/>
                    </a:lnTo>
                    <a:lnTo>
                      <a:pt x="20857" y="29462"/>
                    </a:lnTo>
                    <a:cubicBezTo>
                      <a:pt x="12855" y="29462"/>
                      <a:pt x="8760" y="31938"/>
                      <a:pt x="8760" y="36986"/>
                    </a:cubicBezTo>
                    <a:cubicBezTo>
                      <a:pt x="8664" y="39358"/>
                      <a:pt x="9808" y="41606"/>
                      <a:pt x="11808" y="42892"/>
                    </a:cubicBezTo>
                    <a:cubicBezTo>
                      <a:pt x="14285" y="44397"/>
                      <a:pt x="17143" y="45121"/>
                      <a:pt x="20094" y="44987"/>
                    </a:cubicBezTo>
                    <a:cubicBezTo>
                      <a:pt x="23524" y="45073"/>
                      <a:pt x="26856" y="43997"/>
                      <a:pt x="29619" y="41939"/>
                    </a:cubicBezTo>
                    <a:cubicBezTo>
                      <a:pt x="32095" y="40025"/>
                      <a:pt x="33430" y="37034"/>
                      <a:pt x="33240" y="33939"/>
                    </a:cubicBezTo>
                    <a:close/>
                  </a:path>
                </a:pathLst>
              </a:custGeom>
              <a:solidFill>
                <a:srgbClr val="6D6E71"/>
              </a:solidFill>
              <a:ln w="9525"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EDEEFBDE-3E69-4862-A753-8DE6EC938BA0}"/>
                  </a:ext>
                </a:extLst>
              </p:cNvPr>
              <p:cNvSpPr/>
              <p:nvPr/>
            </p:nvSpPr>
            <p:spPr>
              <a:xfrm>
                <a:off x="13749487" y="4147412"/>
                <a:ext cx="85484" cy="54255"/>
              </a:xfrm>
              <a:custGeom>
                <a:avLst/>
                <a:gdLst>
                  <a:gd name="connsiteX0" fmla="*/ 8735 w 85484"/>
                  <a:gd name="connsiteY0" fmla="*/ 25120 h 54255"/>
                  <a:gd name="connsiteX1" fmla="*/ 8735 w 85484"/>
                  <a:gd name="connsiteY1" fmla="*/ 53695 h 54255"/>
                  <a:gd name="connsiteX2" fmla="*/ -2409 w 85484"/>
                  <a:gd name="connsiteY2" fmla="*/ 53695 h 54255"/>
                  <a:gd name="connsiteX3" fmla="*/ -2409 w 85484"/>
                  <a:gd name="connsiteY3" fmla="*/ 831 h 54255"/>
                  <a:gd name="connsiteX4" fmla="*/ 8735 w 85484"/>
                  <a:gd name="connsiteY4" fmla="*/ 831 h 54255"/>
                  <a:gd name="connsiteX5" fmla="*/ 8735 w 85484"/>
                  <a:gd name="connsiteY5" fmla="*/ 10356 h 54255"/>
                  <a:gd name="connsiteX6" fmla="*/ 15974 w 85484"/>
                  <a:gd name="connsiteY6" fmla="*/ 2736 h 54255"/>
                  <a:gd name="connsiteX7" fmla="*/ 26357 w 85484"/>
                  <a:gd name="connsiteY7" fmla="*/ -121 h 54255"/>
                  <a:gd name="connsiteX8" fmla="*/ 43405 w 85484"/>
                  <a:gd name="connsiteY8" fmla="*/ 10261 h 54255"/>
                  <a:gd name="connsiteX9" fmla="*/ 63027 w 85484"/>
                  <a:gd name="connsiteY9" fmla="*/ -121 h 54255"/>
                  <a:gd name="connsiteX10" fmla="*/ 77505 w 85484"/>
                  <a:gd name="connsiteY10" fmla="*/ 5403 h 54255"/>
                  <a:gd name="connsiteX11" fmla="*/ 83030 w 85484"/>
                  <a:gd name="connsiteY11" fmla="*/ 21214 h 54255"/>
                  <a:gd name="connsiteX12" fmla="*/ 83030 w 85484"/>
                  <a:gd name="connsiteY12" fmla="*/ 53600 h 54255"/>
                  <a:gd name="connsiteX13" fmla="*/ 71884 w 85484"/>
                  <a:gd name="connsiteY13" fmla="*/ 53600 h 54255"/>
                  <a:gd name="connsiteX14" fmla="*/ 71884 w 85484"/>
                  <a:gd name="connsiteY14" fmla="*/ 25025 h 54255"/>
                  <a:gd name="connsiteX15" fmla="*/ 59694 w 85484"/>
                  <a:gd name="connsiteY15" fmla="*/ 10451 h 54255"/>
                  <a:gd name="connsiteX16" fmla="*/ 50169 w 85484"/>
                  <a:gd name="connsiteY16" fmla="*/ 14071 h 54255"/>
                  <a:gd name="connsiteX17" fmla="*/ 45786 w 85484"/>
                  <a:gd name="connsiteY17" fmla="*/ 24643 h 54255"/>
                  <a:gd name="connsiteX18" fmla="*/ 45786 w 85484"/>
                  <a:gd name="connsiteY18" fmla="*/ 54076 h 54255"/>
                  <a:gd name="connsiteX19" fmla="*/ 34738 w 85484"/>
                  <a:gd name="connsiteY19" fmla="*/ 54076 h 54255"/>
                  <a:gd name="connsiteX20" fmla="*/ 34738 w 85484"/>
                  <a:gd name="connsiteY20" fmla="*/ 25501 h 54255"/>
                  <a:gd name="connsiteX21" fmla="*/ 32070 w 85484"/>
                  <a:gd name="connsiteY21" fmla="*/ 14452 h 54255"/>
                  <a:gd name="connsiteX22" fmla="*/ 23594 w 85484"/>
                  <a:gd name="connsiteY22" fmla="*/ 10927 h 54255"/>
                  <a:gd name="connsiteX23" fmla="*/ 13497 w 85484"/>
                  <a:gd name="connsiteY23" fmla="*/ 14738 h 54255"/>
                  <a:gd name="connsiteX24" fmla="*/ 8735 w 85484"/>
                  <a:gd name="connsiteY24" fmla="*/ 25120 h 5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484" h="54255">
                    <a:moveTo>
                      <a:pt x="8735" y="25120"/>
                    </a:moveTo>
                    <a:lnTo>
                      <a:pt x="8735" y="53695"/>
                    </a:lnTo>
                    <a:lnTo>
                      <a:pt x="-2409" y="53695"/>
                    </a:lnTo>
                    <a:lnTo>
                      <a:pt x="-2409" y="831"/>
                    </a:lnTo>
                    <a:lnTo>
                      <a:pt x="8735" y="831"/>
                    </a:lnTo>
                    <a:lnTo>
                      <a:pt x="8735" y="10356"/>
                    </a:lnTo>
                    <a:cubicBezTo>
                      <a:pt x="10353" y="7127"/>
                      <a:pt x="12830" y="4470"/>
                      <a:pt x="15974" y="2736"/>
                    </a:cubicBezTo>
                    <a:cubicBezTo>
                      <a:pt x="19118" y="860"/>
                      <a:pt x="22736" y="-131"/>
                      <a:pt x="26357" y="-121"/>
                    </a:cubicBezTo>
                    <a:cubicBezTo>
                      <a:pt x="33689" y="-731"/>
                      <a:pt x="40549" y="3470"/>
                      <a:pt x="43405" y="10261"/>
                    </a:cubicBezTo>
                    <a:cubicBezTo>
                      <a:pt x="47881" y="3774"/>
                      <a:pt x="55216" y="-112"/>
                      <a:pt x="63027" y="-121"/>
                    </a:cubicBezTo>
                    <a:cubicBezTo>
                      <a:pt x="68361" y="-302"/>
                      <a:pt x="73601" y="1688"/>
                      <a:pt x="77505" y="5403"/>
                    </a:cubicBezTo>
                    <a:cubicBezTo>
                      <a:pt x="81409" y="9708"/>
                      <a:pt x="83412" y="15414"/>
                      <a:pt x="83030" y="21214"/>
                    </a:cubicBezTo>
                    <a:lnTo>
                      <a:pt x="83030" y="53600"/>
                    </a:lnTo>
                    <a:lnTo>
                      <a:pt x="71884" y="53600"/>
                    </a:lnTo>
                    <a:lnTo>
                      <a:pt x="71884" y="25025"/>
                    </a:lnTo>
                    <a:cubicBezTo>
                      <a:pt x="71884" y="15500"/>
                      <a:pt x="67789" y="10451"/>
                      <a:pt x="59694" y="10451"/>
                    </a:cubicBezTo>
                    <a:cubicBezTo>
                      <a:pt x="56169" y="10509"/>
                      <a:pt x="52834" y="11785"/>
                      <a:pt x="50169" y="14071"/>
                    </a:cubicBezTo>
                    <a:cubicBezTo>
                      <a:pt x="47216" y="16795"/>
                      <a:pt x="45691" y="20653"/>
                      <a:pt x="45786" y="24643"/>
                    </a:cubicBezTo>
                    <a:lnTo>
                      <a:pt x="45786" y="54076"/>
                    </a:lnTo>
                    <a:lnTo>
                      <a:pt x="34738" y="54076"/>
                    </a:lnTo>
                    <a:lnTo>
                      <a:pt x="34738" y="25501"/>
                    </a:lnTo>
                    <a:cubicBezTo>
                      <a:pt x="35024" y="21634"/>
                      <a:pt x="34070" y="17776"/>
                      <a:pt x="32070" y="14452"/>
                    </a:cubicBezTo>
                    <a:cubicBezTo>
                      <a:pt x="30071" y="11899"/>
                      <a:pt x="26831" y="10575"/>
                      <a:pt x="23594" y="10927"/>
                    </a:cubicBezTo>
                    <a:cubicBezTo>
                      <a:pt x="19878" y="10851"/>
                      <a:pt x="16260" y="12213"/>
                      <a:pt x="13497" y="14738"/>
                    </a:cubicBezTo>
                    <a:cubicBezTo>
                      <a:pt x="10544" y="17386"/>
                      <a:pt x="8830" y="21148"/>
                      <a:pt x="8735" y="25120"/>
                    </a:cubicBezTo>
                    <a:close/>
                  </a:path>
                </a:pathLst>
              </a:custGeom>
              <a:solidFill>
                <a:srgbClr val="6D6E71"/>
              </a:solidFill>
              <a:ln w="9525"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969926EA-919A-40A8-952F-7D2913FA8E01}"/>
                  </a:ext>
                </a:extLst>
              </p:cNvPr>
              <p:cNvSpPr/>
              <p:nvPr/>
            </p:nvSpPr>
            <p:spPr>
              <a:xfrm>
                <a:off x="13849023" y="4125848"/>
                <a:ext cx="14096" cy="75438"/>
              </a:xfrm>
              <a:custGeom>
                <a:avLst/>
                <a:gdLst>
                  <a:gd name="connsiteX0" fmla="*/ -314 w 14096"/>
                  <a:gd name="connsiteY0" fmla="*/ 11822 h 75438"/>
                  <a:gd name="connsiteX1" fmla="*/ -2409 w 14096"/>
                  <a:gd name="connsiteY1" fmla="*/ 6868 h 75438"/>
                  <a:gd name="connsiteX2" fmla="*/ 4640 w 14096"/>
                  <a:gd name="connsiteY2" fmla="*/ -180 h 75438"/>
                  <a:gd name="connsiteX3" fmla="*/ 11688 w 14096"/>
                  <a:gd name="connsiteY3" fmla="*/ 6868 h 75438"/>
                  <a:gd name="connsiteX4" fmla="*/ 9593 w 14096"/>
                  <a:gd name="connsiteY4" fmla="*/ 11822 h 75438"/>
                  <a:gd name="connsiteX5" fmla="*/ 68 w 14096"/>
                  <a:gd name="connsiteY5" fmla="*/ 11822 h 75438"/>
                  <a:gd name="connsiteX6" fmla="*/ 10070 w 14096"/>
                  <a:gd name="connsiteY6" fmla="*/ 75258 h 75438"/>
                  <a:gd name="connsiteX7" fmla="*/ -1076 w 14096"/>
                  <a:gd name="connsiteY7" fmla="*/ 75258 h 75438"/>
                  <a:gd name="connsiteX8" fmla="*/ -1076 w 14096"/>
                  <a:gd name="connsiteY8" fmla="*/ 22394 h 75438"/>
                  <a:gd name="connsiteX9" fmla="*/ 10070 w 14096"/>
                  <a:gd name="connsiteY9" fmla="*/ 22394 h 7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96" h="75438">
                    <a:moveTo>
                      <a:pt x="-314" y="11822"/>
                    </a:moveTo>
                    <a:cubicBezTo>
                      <a:pt x="-1648" y="10536"/>
                      <a:pt x="-2409" y="8745"/>
                      <a:pt x="-2409" y="6868"/>
                    </a:cubicBezTo>
                    <a:cubicBezTo>
                      <a:pt x="-2409" y="2973"/>
                      <a:pt x="733" y="-180"/>
                      <a:pt x="4640" y="-180"/>
                    </a:cubicBezTo>
                    <a:cubicBezTo>
                      <a:pt x="8544" y="-180"/>
                      <a:pt x="11688" y="2973"/>
                      <a:pt x="11688" y="6868"/>
                    </a:cubicBezTo>
                    <a:cubicBezTo>
                      <a:pt x="11688" y="8745"/>
                      <a:pt x="10925" y="10536"/>
                      <a:pt x="9593" y="11822"/>
                    </a:cubicBezTo>
                    <a:cubicBezTo>
                      <a:pt x="6926" y="14384"/>
                      <a:pt x="2735" y="14384"/>
                      <a:pt x="68" y="11822"/>
                    </a:cubicBezTo>
                    <a:close/>
                    <a:moveTo>
                      <a:pt x="10070" y="75258"/>
                    </a:moveTo>
                    <a:lnTo>
                      <a:pt x="-1076" y="75258"/>
                    </a:lnTo>
                    <a:lnTo>
                      <a:pt x="-1076" y="22394"/>
                    </a:lnTo>
                    <a:lnTo>
                      <a:pt x="10070" y="22394"/>
                    </a:lnTo>
                    <a:close/>
                  </a:path>
                </a:pathLst>
              </a:custGeom>
              <a:solidFill>
                <a:srgbClr val="6D6E71"/>
              </a:solidFill>
              <a:ln w="9525"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053943EC-A374-42DE-8B3C-661D35B9F8B0}"/>
                  </a:ext>
                </a:extLst>
              </p:cNvPr>
              <p:cNvSpPr/>
              <p:nvPr/>
            </p:nvSpPr>
            <p:spPr>
              <a:xfrm>
                <a:off x="13877693" y="4127468"/>
                <a:ext cx="11143" cy="73818"/>
              </a:xfrm>
              <a:custGeom>
                <a:avLst/>
                <a:gdLst>
                  <a:gd name="connsiteX0" fmla="*/ 8735 w 11143"/>
                  <a:gd name="connsiteY0" fmla="*/ 73639 h 73818"/>
                  <a:gd name="connsiteX1" fmla="*/ -2409 w 11143"/>
                  <a:gd name="connsiteY1" fmla="*/ 73639 h 73818"/>
                  <a:gd name="connsiteX2" fmla="*/ -2409 w 11143"/>
                  <a:gd name="connsiteY2" fmla="*/ -180 h 73818"/>
                  <a:gd name="connsiteX3" fmla="*/ 8735 w 11143"/>
                  <a:gd name="connsiteY3" fmla="*/ -180 h 73818"/>
                </a:gdLst>
                <a:ahLst/>
                <a:cxnLst>
                  <a:cxn ang="0">
                    <a:pos x="connsiteX0" y="connsiteY0"/>
                  </a:cxn>
                  <a:cxn ang="0">
                    <a:pos x="connsiteX1" y="connsiteY1"/>
                  </a:cxn>
                  <a:cxn ang="0">
                    <a:pos x="connsiteX2" y="connsiteY2"/>
                  </a:cxn>
                  <a:cxn ang="0">
                    <a:pos x="connsiteX3" y="connsiteY3"/>
                  </a:cxn>
                </a:cxnLst>
                <a:rect l="l" t="t" r="r" b="b"/>
                <a:pathLst>
                  <a:path w="11143" h="73818">
                    <a:moveTo>
                      <a:pt x="8735" y="73639"/>
                    </a:moveTo>
                    <a:lnTo>
                      <a:pt x="-2409" y="73639"/>
                    </a:lnTo>
                    <a:lnTo>
                      <a:pt x="-2409" y="-180"/>
                    </a:lnTo>
                    <a:lnTo>
                      <a:pt x="8735" y="-180"/>
                    </a:lnTo>
                    <a:close/>
                  </a:path>
                </a:pathLst>
              </a:custGeom>
              <a:solidFill>
                <a:srgbClr val="6D6E71"/>
              </a:solidFill>
              <a:ln w="9525"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B923866C-EE57-48B7-9346-87C1D58D71BC}"/>
                  </a:ext>
                </a:extLst>
              </p:cNvPr>
              <p:cNvSpPr/>
              <p:nvPr/>
            </p:nvSpPr>
            <p:spPr>
              <a:xfrm>
                <a:off x="13897790" y="4148042"/>
                <a:ext cx="55436" cy="74390"/>
              </a:xfrm>
              <a:custGeom>
                <a:avLst/>
                <a:gdLst>
                  <a:gd name="connsiteX0" fmla="*/ 11404 w 55436"/>
                  <a:gd name="connsiteY0" fmla="*/ 74210 h 74390"/>
                  <a:gd name="connsiteX1" fmla="*/ -1741 w 55436"/>
                  <a:gd name="connsiteY1" fmla="*/ 68972 h 74390"/>
                  <a:gd name="connsiteX2" fmla="*/ 3307 w 55436"/>
                  <a:gd name="connsiteY2" fmla="*/ 59447 h 74390"/>
                  <a:gd name="connsiteX3" fmla="*/ 10546 w 55436"/>
                  <a:gd name="connsiteY3" fmla="*/ 62780 h 74390"/>
                  <a:gd name="connsiteX4" fmla="*/ 16641 w 55436"/>
                  <a:gd name="connsiteY4" fmla="*/ 60113 h 74390"/>
                  <a:gd name="connsiteX5" fmla="*/ 18927 w 55436"/>
                  <a:gd name="connsiteY5" fmla="*/ 54208 h 74390"/>
                  <a:gd name="connsiteX6" fmla="*/ -2409 w 55436"/>
                  <a:gd name="connsiteY6" fmla="*/ -180 h 74390"/>
                  <a:gd name="connsiteX7" fmla="*/ 9497 w 55436"/>
                  <a:gd name="connsiteY7" fmla="*/ -180 h 74390"/>
                  <a:gd name="connsiteX8" fmla="*/ 25310 w 55436"/>
                  <a:gd name="connsiteY8" fmla="*/ 38778 h 74390"/>
                  <a:gd name="connsiteX9" fmla="*/ 41121 w 55436"/>
                  <a:gd name="connsiteY9" fmla="*/ -180 h 74390"/>
                  <a:gd name="connsiteX10" fmla="*/ 53027 w 55436"/>
                  <a:gd name="connsiteY10" fmla="*/ -180 h 74390"/>
                  <a:gd name="connsiteX11" fmla="*/ 27406 w 55436"/>
                  <a:gd name="connsiteY11" fmla="*/ 62685 h 74390"/>
                  <a:gd name="connsiteX12" fmla="*/ 20834 w 55436"/>
                  <a:gd name="connsiteY12" fmla="*/ 70877 h 74390"/>
                  <a:gd name="connsiteX13" fmla="*/ 11404 w 55436"/>
                  <a:gd name="connsiteY13" fmla="*/ 74210 h 74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436" h="74390">
                    <a:moveTo>
                      <a:pt x="11404" y="74210"/>
                    </a:moveTo>
                    <a:cubicBezTo>
                      <a:pt x="6546" y="74220"/>
                      <a:pt x="1784" y="72343"/>
                      <a:pt x="-1741" y="68972"/>
                    </a:cubicBezTo>
                    <a:lnTo>
                      <a:pt x="3307" y="59447"/>
                    </a:lnTo>
                    <a:cubicBezTo>
                      <a:pt x="5212" y="61456"/>
                      <a:pt x="7784" y="62656"/>
                      <a:pt x="10546" y="62780"/>
                    </a:cubicBezTo>
                    <a:cubicBezTo>
                      <a:pt x="12832" y="62856"/>
                      <a:pt x="15118" y="61876"/>
                      <a:pt x="16641" y="60113"/>
                    </a:cubicBezTo>
                    <a:cubicBezTo>
                      <a:pt x="18071" y="58465"/>
                      <a:pt x="18832" y="56379"/>
                      <a:pt x="18927" y="54208"/>
                    </a:cubicBezTo>
                    <a:cubicBezTo>
                      <a:pt x="18927" y="53255"/>
                      <a:pt x="11783" y="35129"/>
                      <a:pt x="-2409" y="-180"/>
                    </a:cubicBezTo>
                    <a:lnTo>
                      <a:pt x="9497" y="-180"/>
                    </a:lnTo>
                    <a:lnTo>
                      <a:pt x="25310" y="38778"/>
                    </a:lnTo>
                    <a:lnTo>
                      <a:pt x="41121" y="-180"/>
                    </a:lnTo>
                    <a:lnTo>
                      <a:pt x="53027" y="-180"/>
                    </a:lnTo>
                    <a:lnTo>
                      <a:pt x="27406" y="62685"/>
                    </a:lnTo>
                    <a:cubicBezTo>
                      <a:pt x="26071" y="65981"/>
                      <a:pt x="23785" y="68819"/>
                      <a:pt x="20834" y="70877"/>
                    </a:cubicBezTo>
                    <a:cubicBezTo>
                      <a:pt x="18071" y="72924"/>
                      <a:pt x="14832" y="74086"/>
                      <a:pt x="11404" y="74210"/>
                    </a:cubicBezTo>
                    <a:close/>
                  </a:path>
                </a:pathLst>
              </a:custGeom>
              <a:solidFill>
                <a:srgbClr val="6D6E71"/>
              </a:solidFill>
              <a:ln w="9525"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607EE436-DF4A-49FE-82A8-BBAE92C71935}"/>
                  </a:ext>
                </a:extLst>
              </p:cNvPr>
              <p:cNvSpPr/>
              <p:nvPr/>
            </p:nvSpPr>
            <p:spPr>
              <a:xfrm>
                <a:off x="13984563" y="4131754"/>
                <a:ext cx="53910" cy="69532"/>
              </a:xfrm>
              <a:custGeom>
                <a:avLst/>
                <a:gdLst>
                  <a:gd name="connsiteX0" fmla="*/ 30166 w 53910"/>
                  <a:gd name="connsiteY0" fmla="*/ 10583 h 69532"/>
                  <a:gd name="connsiteX1" fmla="*/ 30166 w 53910"/>
                  <a:gd name="connsiteY1" fmla="*/ 69353 h 69532"/>
                  <a:gd name="connsiteX2" fmla="*/ 18736 w 53910"/>
                  <a:gd name="connsiteY2" fmla="*/ 69353 h 69532"/>
                  <a:gd name="connsiteX3" fmla="*/ 18736 w 53910"/>
                  <a:gd name="connsiteY3" fmla="*/ 10583 h 69532"/>
                  <a:gd name="connsiteX4" fmla="*/ -2409 w 53910"/>
                  <a:gd name="connsiteY4" fmla="*/ 10583 h 69532"/>
                  <a:gd name="connsiteX5" fmla="*/ -2409 w 53910"/>
                  <a:gd name="connsiteY5" fmla="*/ -180 h 69532"/>
                  <a:gd name="connsiteX6" fmla="*/ 51502 w 53910"/>
                  <a:gd name="connsiteY6" fmla="*/ -180 h 69532"/>
                  <a:gd name="connsiteX7" fmla="*/ 51502 w 53910"/>
                  <a:gd name="connsiteY7" fmla="*/ 10583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910" h="69532">
                    <a:moveTo>
                      <a:pt x="30166" y="10583"/>
                    </a:moveTo>
                    <a:lnTo>
                      <a:pt x="30166" y="69353"/>
                    </a:lnTo>
                    <a:lnTo>
                      <a:pt x="18736" y="69353"/>
                    </a:lnTo>
                    <a:lnTo>
                      <a:pt x="18736" y="10583"/>
                    </a:lnTo>
                    <a:lnTo>
                      <a:pt x="-2409" y="10583"/>
                    </a:lnTo>
                    <a:lnTo>
                      <a:pt x="-2409" y="-180"/>
                    </a:lnTo>
                    <a:lnTo>
                      <a:pt x="51502" y="-180"/>
                    </a:lnTo>
                    <a:lnTo>
                      <a:pt x="51502" y="10583"/>
                    </a:lnTo>
                    <a:close/>
                  </a:path>
                </a:pathLst>
              </a:custGeom>
              <a:solidFill>
                <a:srgbClr val="6D6E71"/>
              </a:solidFill>
              <a:ln w="9525"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B159E194-750E-4AC7-8FDD-BD1601B2A9BD}"/>
                  </a:ext>
                </a:extLst>
              </p:cNvPr>
              <p:cNvSpPr/>
              <p:nvPr/>
            </p:nvSpPr>
            <p:spPr>
              <a:xfrm>
                <a:off x="14049334" y="4147946"/>
                <a:ext cx="28002" cy="53340"/>
              </a:xfrm>
              <a:custGeom>
                <a:avLst/>
                <a:gdLst>
                  <a:gd name="connsiteX0" fmla="*/ 25403 w 28002"/>
                  <a:gd name="connsiteY0" fmla="*/ 10679 h 53340"/>
                  <a:gd name="connsiteX1" fmla="*/ 12925 w 28002"/>
                  <a:gd name="connsiteY1" fmla="*/ 16108 h 53340"/>
                  <a:gd name="connsiteX2" fmla="*/ 8735 w 28002"/>
                  <a:gd name="connsiteY2" fmla="*/ 30491 h 53340"/>
                  <a:gd name="connsiteX3" fmla="*/ 8735 w 28002"/>
                  <a:gd name="connsiteY3" fmla="*/ 53160 h 53340"/>
                  <a:gd name="connsiteX4" fmla="*/ -2409 w 28002"/>
                  <a:gd name="connsiteY4" fmla="*/ 53160 h 53340"/>
                  <a:gd name="connsiteX5" fmla="*/ -2409 w 28002"/>
                  <a:gd name="connsiteY5" fmla="*/ 296 h 53340"/>
                  <a:gd name="connsiteX6" fmla="*/ 8735 w 28002"/>
                  <a:gd name="connsiteY6" fmla="*/ 296 h 53340"/>
                  <a:gd name="connsiteX7" fmla="*/ 8735 w 28002"/>
                  <a:gd name="connsiteY7" fmla="*/ 11250 h 53340"/>
                  <a:gd name="connsiteX8" fmla="*/ 16069 w 28002"/>
                  <a:gd name="connsiteY8" fmla="*/ 3154 h 53340"/>
                  <a:gd name="connsiteX9" fmla="*/ 25594 w 28002"/>
                  <a:gd name="connsiteY9" fmla="*/ -180 h 53340"/>
                  <a:gd name="connsiteX10" fmla="*/ 25594 w 28002"/>
                  <a:gd name="connsiteY10" fmla="*/ 11059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002" h="53340">
                    <a:moveTo>
                      <a:pt x="25403" y="10679"/>
                    </a:moveTo>
                    <a:cubicBezTo>
                      <a:pt x="20641" y="10346"/>
                      <a:pt x="15974" y="12374"/>
                      <a:pt x="12925" y="16108"/>
                    </a:cubicBezTo>
                    <a:cubicBezTo>
                      <a:pt x="9972" y="20299"/>
                      <a:pt x="8449" y="25366"/>
                      <a:pt x="8735" y="30491"/>
                    </a:cubicBezTo>
                    <a:lnTo>
                      <a:pt x="8735" y="53160"/>
                    </a:lnTo>
                    <a:lnTo>
                      <a:pt x="-2409" y="53160"/>
                    </a:lnTo>
                    <a:lnTo>
                      <a:pt x="-2409" y="296"/>
                    </a:lnTo>
                    <a:lnTo>
                      <a:pt x="8735" y="296"/>
                    </a:lnTo>
                    <a:lnTo>
                      <a:pt x="8735" y="11250"/>
                    </a:lnTo>
                    <a:cubicBezTo>
                      <a:pt x="10544" y="8021"/>
                      <a:pt x="13020" y="5249"/>
                      <a:pt x="16069" y="3154"/>
                    </a:cubicBezTo>
                    <a:cubicBezTo>
                      <a:pt x="18832" y="1163"/>
                      <a:pt x="22164" y="11"/>
                      <a:pt x="25594" y="-180"/>
                    </a:cubicBezTo>
                    <a:lnTo>
                      <a:pt x="25594" y="11059"/>
                    </a:lnTo>
                    <a:close/>
                  </a:path>
                </a:pathLst>
              </a:custGeom>
              <a:solidFill>
                <a:srgbClr val="6D6E71"/>
              </a:solidFill>
              <a:ln w="9525"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C959B4D6-96E3-4B7B-A4DF-1C35A1D7B4E8}"/>
                  </a:ext>
                </a:extLst>
              </p:cNvPr>
              <p:cNvSpPr/>
              <p:nvPr/>
            </p:nvSpPr>
            <p:spPr>
              <a:xfrm>
                <a:off x="14085401" y="4147844"/>
                <a:ext cx="53010" cy="54607"/>
              </a:xfrm>
              <a:custGeom>
                <a:avLst/>
                <a:gdLst>
                  <a:gd name="connsiteX0" fmla="*/ 50295 w 53010"/>
                  <a:gd name="connsiteY0" fmla="*/ 31736 h 54607"/>
                  <a:gd name="connsiteX1" fmla="*/ 8768 w 53010"/>
                  <a:gd name="connsiteY1" fmla="*/ 31736 h 54607"/>
                  <a:gd name="connsiteX2" fmla="*/ 14102 w 53010"/>
                  <a:gd name="connsiteY2" fmla="*/ 41261 h 54607"/>
                  <a:gd name="connsiteX3" fmla="*/ 40296 w 53010"/>
                  <a:gd name="connsiteY3" fmla="*/ 38594 h 54607"/>
                  <a:gd name="connsiteX4" fmla="*/ 46677 w 53010"/>
                  <a:gd name="connsiteY4" fmla="*/ 45547 h 54607"/>
                  <a:gd name="connsiteX5" fmla="*/ 24388 w 53010"/>
                  <a:gd name="connsiteY5" fmla="*/ 54406 h 54607"/>
                  <a:gd name="connsiteX6" fmla="*/ -2376 w 53010"/>
                  <a:gd name="connsiteY6" fmla="*/ 29012 h 54607"/>
                  <a:gd name="connsiteX7" fmla="*/ -2376 w 53010"/>
                  <a:gd name="connsiteY7" fmla="*/ 27069 h 54607"/>
                  <a:gd name="connsiteX8" fmla="*/ 5624 w 53010"/>
                  <a:gd name="connsiteY8" fmla="*/ 7257 h 54607"/>
                  <a:gd name="connsiteX9" fmla="*/ 24674 w 53010"/>
                  <a:gd name="connsiteY9" fmla="*/ -173 h 54607"/>
                  <a:gd name="connsiteX10" fmla="*/ 43056 w 53010"/>
                  <a:gd name="connsiteY10" fmla="*/ 6399 h 54607"/>
                  <a:gd name="connsiteX11" fmla="*/ 50581 w 53010"/>
                  <a:gd name="connsiteY11" fmla="*/ 24306 h 54607"/>
                  <a:gd name="connsiteX12" fmla="*/ 8768 w 53010"/>
                  <a:gd name="connsiteY12" fmla="*/ 22973 h 54607"/>
                  <a:gd name="connsiteX13" fmla="*/ 39152 w 53010"/>
                  <a:gd name="connsiteY13" fmla="*/ 22973 h 54607"/>
                  <a:gd name="connsiteX14" fmla="*/ 34961 w 53010"/>
                  <a:gd name="connsiteY14" fmla="*/ 12686 h 54607"/>
                  <a:gd name="connsiteX15" fmla="*/ 24674 w 53010"/>
                  <a:gd name="connsiteY15" fmla="*/ 9162 h 54607"/>
                  <a:gd name="connsiteX16" fmla="*/ 13721 w 53010"/>
                  <a:gd name="connsiteY16" fmla="*/ 12876 h 54607"/>
                  <a:gd name="connsiteX17" fmla="*/ 8768 w 53010"/>
                  <a:gd name="connsiteY17" fmla="*/ 22973 h 54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010" h="54607">
                    <a:moveTo>
                      <a:pt x="50295" y="31736"/>
                    </a:moveTo>
                    <a:lnTo>
                      <a:pt x="8768" y="31736"/>
                    </a:lnTo>
                    <a:cubicBezTo>
                      <a:pt x="8958" y="35575"/>
                      <a:pt x="10958" y="39118"/>
                      <a:pt x="14102" y="41261"/>
                    </a:cubicBezTo>
                    <a:cubicBezTo>
                      <a:pt x="22292" y="46967"/>
                      <a:pt x="33436" y="45833"/>
                      <a:pt x="40296" y="38594"/>
                    </a:cubicBezTo>
                    <a:lnTo>
                      <a:pt x="46677" y="45547"/>
                    </a:lnTo>
                    <a:cubicBezTo>
                      <a:pt x="40866" y="51510"/>
                      <a:pt x="32771" y="54729"/>
                      <a:pt x="24388" y="54406"/>
                    </a:cubicBezTo>
                    <a:cubicBezTo>
                      <a:pt x="10005" y="54786"/>
                      <a:pt x="-1997" y="43423"/>
                      <a:pt x="-2376" y="29012"/>
                    </a:cubicBezTo>
                    <a:cubicBezTo>
                      <a:pt x="-2376" y="28364"/>
                      <a:pt x="-2376" y="27717"/>
                      <a:pt x="-2376" y="27069"/>
                    </a:cubicBezTo>
                    <a:cubicBezTo>
                      <a:pt x="-2757" y="19611"/>
                      <a:pt x="194" y="12372"/>
                      <a:pt x="5624" y="7257"/>
                    </a:cubicBezTo>
                    <a:cubicBezTo>
                      <a:pt x="10767" y="2342"/>
                      <a:pt x="17625" y="-335"/>
                      <a:pt x="24674" y="-173"/>
                    </a:cubicBezTo>
                    <a:cubicBezTo>
                      <a:pt x="31436" y="-325"/>
                      <a:pt x="37915" y="2008"/>
                      <a:pt x="43056" y="6399"/>
                    </a:cubicBezTo>
                    <a:cubicBezTo>
                      <a:pt x="48105" y="10933"/>
                      <a:pt x="50867" y="17506"/>
                      <a:pt x="50581" y="24306"/>
                    </a:cubicBezTo>
                    <a:close/>
                    <a:moveTo>
                      <a:pt x="8768" y="22973"/>
                    </a:moveTo>
                    <a:lnTo>
                      <a:pt x="39152" y="22973"/>
                    </a:lnTo>
                    <a:cubicBezTo>
                      <a:pt x="39342" y="19087"/>
                      <a:pt x="37819" y="15305"/>
                      <a:pt x="34961" y="12686"/>
                    </a:cubicBezTo>
                    <a:cubicBezTo>
                      <a:pt x="32103" y="10276"/>
                      <a:pt x="28390" y="9019"/>
                      <a:pt x="24674" y="9162"/>
                    </a:cubicBezTo>
                    <a:cubicBezTo>
                      <a:pt x="20674" y="9124"/>
                      <a:pt x="16862" y="10438"/>
                      <a:pt x="13721" y="12876"/>
                    </a:cubicBezTo>
                    <a:cubicBezTo>
                      <a:pt x="10481" y="15191"/>
                      <a:pt x="8577" y="18992"/>
                      <a:pt x="8768" y="22973"/>
                    </a:cubicBezTo>
                    <a:close/>
                  </a:path>
                </a:pathLst>
              </a:custGeom>
              <a:solidFill>
                <a:srgbClr val="6D6E71"/>
              </a:solidFill>
              <a:ln w="9525"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955C5305-FE79-4332-9E0D-BC5CE796F678}"/>
                  </a:ext>
                </a:extLst>
              </p:cNvPr>
              <p:cNvSpPr/>
              <p:nvPr/>
            </p:nvSpPr>
            <p:spPr>
              <a:xfrm>
                <a:off x="14146368" y="4147543"/>
                <a:ext cx="46951" cy="54613"/>
              </a:xfrm>
              <a:custGeom>
                <a:avLst/>
                <a:gdLst>
                  <a:gd name="connsiteX0" fmla="*/ 44478 w 46951"/>
                  <a:gd name="connsiteY0" fmla="*/ 53563 h 54613"/>
                  <a:gd name="connsiteX1" fmla="*/ 34288 w 46951"/>
                  <a:gd name="connsiteY1" fmla="*/ 53563 h 54613"/>
                  <a:gd name="connsiteX2" fmla="*/ 34288 w 46951"/>
                  <a:gd name="connsiteY2" fmla="*/ 46514 h 54613"/>
                  <a:gd name="connsiteX3" fmla="*/ 16666 w 46951"/>
                  <a:gd name="connsiteY3" fmla="*/ 54420 h 54613"/>
                  <a:gd name="connsiteX4" fmla="*/ 2951 w 46951"/>
                  <a:gd name="connsiteY4" fmla="*/ 49753 h 54613"/>
                  <a:gd name="connsiteX5" fmla="*/ -2384 w 46951"/>
                  <a:gd name="connsiteY5" fmla="*/ 37275 h 54613"/>
                  <a:gd name="connsiteX6" fmla="*/ 3332 w 46951"/>
                  <a:gd name="connsiteY6" fmla="*/ 25560 h 54613"/>
                  <a:gd name="connsiteX7" fmla="*/ 18952 w 46951"/>
                  <a:gd name="connsiteY7" fmla="*/ 21654 h 54613"/>
                  <a:gd name="connsiteX8" fmla="*/ 33430 w 46951"/>
                  <a:gd name="connsiteY8" fmla="*/ 21654 h 54613"/>
                  <a:gd name="connsiteX9" fmla="*/ 33430 w 46951"/>
                  <a:gd name="connsiteY9" fmla="*/ 19654 h 54613"/>
                  <a:gd name="connsiteX10" fmla="*/ 21619 w 46951"/>
                  <a:gd name="connsiteY10" fmla="*/ 9177 h 54613"/>
                  <a:gd name="connsiteX11" fmla="*/ 6378 w 46951"/>
                  <a:gd name="connsiteY11" fmla="*/ 14511 h 54613"/>
                  <a:gd name="connsiteX12" fmla="*/ 1330 w 46951"/>
                  <a:gd name="connsiteY12" fmla="*/ 7557 h 54613"/>
                  <a:gd name="connsiteX13" fmla="*/ 23238 w 46951"/>
                  <a:gd name="connsiteY13" fmla="*/ -158 h 54613"/>
                  <a:gd name="connsiteX14" fmla="*/ 38479 w 46951"/>
                  <a:gd name="connsiteY14" fmla="*/ 4605 h 54613"/>
                  <a:gd name="connsiteX15" fmla="*/ 44478 w 46951"/>
                  <a:gd name="connsiteY15" fmla="*/ 19464 h 54613"/>
                  <a:gd name="connsiteX16" fmla="*/ 33335 w 46951"/>
                  <a:gd name="connsiteY16" fmla="*/ 33942 h 54613"/>
                  <a:gd name="connsiteX17" fmla="*/ 33335 w 46951"/>
                  <a:gd name="connsiteY17" fmla="*/ 29465 h 54613"/>
                  <a:gd name="connsiteX18" fmla="*/ 20761 w 46951"/>
                  <a:gd name="connsiteY18" fmla="*/ 29465 h 54613"/>
                  <a:gd name="connsiteX19" fmla="*/ 8760 w 46951"/>
                  <a:gd name="connsiteY19" fmla="*/ 36989 h 54613"/>
                  <a:gd name="connsiteX20" fmla="*/ 11713 w 46951"/>
                  <a:gd name="connsiteY20" fmla="*/ 42895 h 54613"/>
                  <a:gd name="connsiteX21" fmla="*/ 20001 w 46951"/>
                  <a:gd name="connsiteY21" fmla="*/ 44991 h 54613"/>
                  <a:gd name="connsiteX22" fmla="*/ 29526 w 46951"/>
                  <a:gd name="connsiteY22" fmla="*/ 41943 h 54613"/>
                  <a:gd name="connsiteX23" fmla="*/ 33335 w 46951"/>
                  <a:gd name="connsiteY23" fmla="*/ 33942 h 54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951" h="54613">
                    <a:moveTo>
                      <a:pt x="44478" y="53563"/>
                    </a:moveTo>
                    <a:lnTo>
                      <a:pt x="34288" y="53563"/>
                    </a:lnTo>
                    <a:lnTo>
                      <a:pt x="34288" y="46514"/>
                    </a:lnTo>
                    <a:cubicBezTo>
                      <a:pt x="30000" y="51734"/>
                      <a:pt x="23429" y="54659"/>
                      <a:pt x="16666" y="54420"/>
                    </a:cubicBezTo>
                    <a:cubicBezTo>
                      <a:pt x="11713" y="54582"/>
                      <a:pt x="6760" y="52925"/>
                      <a:pt x="2951" y="49753"/>
                    </a:cubicBezTo>
                    <a:cubicBezTo>
                      <a:pt x="-575" y="46591"/>
                      <a:pt x="-2575" y="42019"/>
                      <a:pt x="-2384" y="37275"/>
                    </a:cubicBezTo>
                    <a:cubicBezTo>
                      <a:pt x="-2670" y="32637"/>
                      <a:pt x="-479" y="28179"/>
                      <a:pt x="3332" y="25560"/>
                    </a:cubicBezTo>
                    <a:cubicBezTo>
                      <a:pt x="7999" y="22750"/>
                      <a:pt x="13522" y="21397"/>
                      <a:pt x="18952" y="21654"/>
                    </a:cubicBezTo>
                    <a:lnTo>
                      <a:pt x="33430" y="21654"/>
                    </a:lnTo>
                    <a:lnTo>
                      <a:pt x="33430" y="19654"/>
                    </a:lnTo>
                    <a:cubicBezTo>
                      <a:pt x="33430" y="12605"/>
                      <a:pt x="29526" y="9177"/>
                      <a:pt x="21619" y="9177"/>
                    </a:cubicBezTo>
                    <a:cubicBezTo>
                      <a:pt x="16094" y="9348"/>
                      <a:pt x="10760" y="11215"/>
                      <a:pt x="6378" y="14511"/>
                    </a:cubicBezTo>
                    <a:lnTo>
                      <a:pt x="1330" y="7557"/>
                    </a:lnTo>
                    <a:cubicBezTo>
                      <a:pt x="7523" y="2509"/>
                      <a:pt x="15238" y="-225"/>
                      <a:pt x="23238" y="-158"/>
                    </a:cubicBezTo>
                    <a:cubicBezTo>
                      <a:pt x="28763" y="-396"/>
                      <a:pt x="34098" y="1290"/>
                      <a:pt x="38479" y="4605"/>
                    </a:cubicBezTo>
                    <a:cubicBezTo>
                      <a:pt x="42765" y="8320"/>
                      <a:pt x="44955" y="13834"/>
                      <a:pt x="44478" y="19464"/>
                    </a:cubicBezTo>
                    <a:close/>
                    <a:moveTo>
                      <a:pt x="33335" y="33942"/>
                    </a:moveTo>
                    <a:lnTo>
                      <a:pt x="33335" y="29465"/>
                    </a:lnTo>
                    <a:lnTo>
                      <a:pt x="20761" y="29465"/>
                    </a:lnTo>
                    <a:cubicBezTo>
                      <a:pt x="12762" y="29465"/>
                      <a:pt x="8760" y="31941"/>
                      <a:pt x="8760" y="36989"/>
                    </a:cubicBezTo>
                    <a:cubicBezTo>
                      <a:pt x="8664" y="39342"/>
                      <a:pt x="9713" y="41590"/>
                      <a:pt x="11713" y="42895"/>
                    </a:cubicBezTo>
                    <a:cubicBezTo>
                      <a:pt x="14190" y="44400"/>
                      <a:pt x="17048" y="45124"/>
                      <a:pt x="20001" y="44991"/>
                    </a:cubicBezTo>
                    <a:cubicBezTo>
                      <a:pt x="23429" y="45076"/>
                      <a:pt x="26763" y="44000"/>
                      <a:pt x="29526" y="41943"/>
                    </a:cubicBezTo>
                    <a:cubicBezTo>
                      <a:pt x="32000" y="40066"/>
                      <a:pt x="33430" y="37075"/>
                      <a:pt x="33335" y="33942"/>
                    </a:cubicBezTo>
                    <a:close/>
                  </a:path>
                </a:pathLst>
              </a:custGeom>
              <a:solidFill>
                <a:srgbClr val="6D6E71"/>
              </a:solidFill>
              <a:ln w="9525"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C0244FED-A1C2-498B-ABE7-35325EB5CF8F}"/>
                  </a:ext>
                </a:extLst>
              </p:cNvPr>
              <p:cNvSpPr/>
              <p:nvPr/>
            </p:nvSpPr>
            <p:spPr>
              <a:xfrm>
                <a:off x="14204685" y="4131754"/>
                <a:ext cx="36767" cy="70392"/>
              </a:xfrm>
              <a:custGeom>
                <a:avLst/>
                <a:gdLst>
                  <a:gd name="connsiteX0" fmla="*/ 15404 w 36767"/>
                  <a:gd name="connsiteY0" fmla="*/ 25442 h 70392"/>
                  <a:gd name="connsiteX1" fmla="*/ 15404 w 36767"/>
                  <a:gd name="connsiteY1" fmla="*/ 52303 h 70392"/>
                  <a:gd name="connsiteX2" fmla="*/ 17309 w 36767"/>
                  <a:gd name="connsiteY2" fmla="*/ 58304 h 70392"/>
                  <a:gd name="connsiteX3" fmla="*/ 22929 w 36767"/>
                  <a:gd name="connsiteY3" fmla="*/ 60494 h 70392"/>
                  <a:gd name="connsiteX4" fmla="*/ 29787 w 36767"/>
                  <a:gd name="connsiteY4" fmla="*/ 57065 h 70392"/>
                  <a:gd name="connsiteX5" fmla="*/ 34359 w 36767"/>
                  <a:gd name="connsiteY5" fmla="*/ 64876 h 70392"/>
                  <a:gd name="connsiteX6" fmla="*/ 21404 w 36767"/>
                  <a:gd name="connsiteY6" fmla="*/ 70210 h 70392"/>
                  <a:gd name="connsiteX7" fmla="*/ 9214 w 36767"/>
                  <a:gd name="connsiteY7" fmla="*/ 65257 h 70392"/>
                  <a:gd name="connsiteX8" fmla="*/ 4261 w 36767"/>
                  <a:gd name="connsiteY8" fmla="*/ 52017 h 70392"/>
                  <a:gd name="connsiteX9" fmla="*/ 4261 w 36767"/>
                  <a:gd name="connsiteY9" fmla="*/ 25442 h 70392"/>
                  <a:gd name="connsiteX10" fmla="*/ -2409 w 36767"/>
                  <a:gd name="connsiteY10" fmla="*/ 25442 h 70392"/>
                  <a:gd name="connsiteX11" fmla="*/ -2409 w 36767"/>
                  <a:gd name="connsiteY11" fmla="*/ 16489 h 70392"/>
                  <a:gd name="connsiteX12" fmla="*/ 4261 w 36767"/>
                  <a:gd name="connsiteY12" fmla="*/ 16489 h 70392"/>
                  <a:gd name="connsiteX13" fmla="*/ 4261 w 36767"/>
                  <a:gd name="connsiteY13" fmla="*/ -180 h 70392"/>
                  <a:gd name="connsiteX14" fmla="*/ 15404 w 36767"/>
                  <a:gd name="connsiteY14" fmla="*/ -180 h 70392"/>
                  <a:gd name="connsiteX15" fmla="*/ 15404 w 36767"/>
                  <a:gd name="connsiteY15" fmla="*/ 16489 h 70392"/>
                  <a:gd name="connsiteX16" fmla="*/ 29310 w 36767"/>
                  <a:gd name="connsiteY16" fmla="*/ 16489 h 70392"/>
                  <a:gd name="connsiteX17" fmla="*/ 29310 w 36767"/>
                  <a:gd name="connsiteY17" fmla="*/ 25442 h 70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767" h="70392">
                    <a:moveTo>
                      <a:pt x="15404" y="25442"/>
                    </a:moveTo>
                    <a:lnTo>
                      <a:pt x="15404" y="52303"/>
                    </a:lnTo>
                    <a:cubicBezTo>
                      <a:pt x="15309" y="54465"/>
                      <a:pt x="15976" y="56580"/>
                      <a:pt x="17309" y="58304"/>
                    </a:cubicBezTo>
                    <a:cubicBezTo>
                      <a:pt x="18739" y="59837"/>
                      <a:pt x="20834" y="60647"/>
                      <a:pt x="22929" y="60494"/>
                    </a:cubicBezTo>
                    <a:cubicBezTo>
                      <a:pt x="25596" y="60361"/>
                      <a:pt x="28073" y="59123"/>
                      <a:pt x="29787" y="57065"/>
                    </a:cubicBezTo>
                    <a:lnTo>
                      <a:pt x="34359" y="64876"/>
                    </a:lnTo>
                    <a:cubicBezTo>
                      <a:pt x="30833" y="68239"/>
                      <a:pt x="26262" y="70143"/>
                      <a:pt x="21404" y="70210"/>
                    </a:cubicBezTo>
                    <a:cubicBezTo>
                      <a:pt x="16832" y="70286"/>
                      <a:pt x="12451" y="68505"/>
                      <a:pt x="9214" y="65257"/>
                    </a:cubicBezTo>
                    <a:cubicBezTo>
                      <a:pt x="5784" y="61723"/>
                      <a:pt x="3975" y="56922"/>
                      <a:pt x="4261" y="52017"/>
                    </a:cubicBezTo>
                    <a:lnTo>
                      <a:pt x="4261" y="25442"/>
                    </a:lnTo>
                    <a:lnTo>
                      <a:pt x="-2409" y="25442"/>
                    </a:lnTo>
                    <a:lnTo>
                      <a:pt x="-2409" y="16489"/>
                    </a:lnTo>
                    <a:lnTo>
                      <a:pt x="4261" y="16489"/>
                    </a:lnTo>
                    <a:lnTo>
                      <a:pt x="4261" y="-180"/>
                    </a:lnTo>
                    <a:lnTo>
                      <a:pt x="15404" y="-180"/>
                    </a:lnTo>
                    <a:lnTo>
                      <a:pt x="15404" y="16489"/>
                    </a:lnTo>
                    <a:lnTo>
                      <a:pt x="29310" y="16489"/>
                    </a:lnTo>
                    <a:lnTo>
                      <a:pt x="29310" y="25442"/>
                    </a:lnTo>
                    <a:close/>
                  </a:path>
                </a:pathLst>
              </a:custGeom>
              <a:solidFill>
                <a:srgbClr val="6D6E71"/>
              </a:solidFill>
              <a:ln w="9525"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F5A3B938-9971-4390-B1A1-89080D1C9569}"/>
                  </a:ext>
                </a:extLst>
              </p:cNvPr>
              <p:cNvSpPr/>
              <p:nvPr/>
            </p:nvSpPr>
            <p:spPr>
              <a:xfrm>
                <a:off x="14250310" y="4147412"/>
                <a:ext cx="85389" cy="54255"/>
              </a:xfrm>
              <a:custGeom>
                <a:avLst/>
                <a:gdLst>
                  <a:gd name="connsiteX0" fmla="*/ 8737 w 85389"/>
                  <a:gd name="connsiteY0" fmla="*/ 25120 h 54255"/>
                  <a:gd name="connsiteX1" fmla="*/ 8737 w 85389"/>
                  <a:gd name="connsiteY1" fmla="*/ 53695 h 54255"/>
                  <a:gd name="connsiteX2" fmla="*/ -2409 w 85389"/>
                  <a:gd name="connsiteY2" fmla="*/ 53695 h 54255"/>
                  <a:gd name="connsiteX3" fmla="*/ -2409 w 85389"/>
                  <a:gd name="connsiteY3" fmla="*/ 831 h 54255"/>
                  <a:gd name="connsiteX4" fmla="*/ 8737 w 85389"/>
                  <a:gd name="connsiteY4" fmla="*/ 831 h 54255"/>
                  <a:gd name="connsiteX5" fmla="*/ 8737 w 85389"/>
                  <a:gd name="connsiteY5" fmla="*/ 10356 h 54255"/>
                  <a:gd name="connsiteX6" fmla="*/ 15976 w 85389"/>
                  <a:gd name="connsiteY6" fmla="*/ 2736 h 54255"/>
                  <a:gd name="connsiteX7" fmla="*/ 26357 w 85389"/>
                  <a:gd name="connsiteY7" fmla="*/ -121 h 54255"/>
                  <a:gd name="connsiteX8" fmla="*/ 43407 w 85389"/>
                  <a:gd name="connsiteY8" fmla="*/ 10261 h 54255"/>
                  <a:gd name="connsiteX9" fmla="*/ 62934 w 85389"/>
                  <a:gd name="connsiteY9" fmla="*/ -121 h 54255"/>
                  <a:gd name="connsiteX10" fmla="*/ 77412 w 85389"/>
                  <a:gd name="connsiteY10" fmla="*/ 5403 h 54255"/>
                  <a:gd name="connsiteX11" fmla="*/ 82935 w 85389"/>
                  <a:gd name="connsiteY11" fmla="*/ 21214 h 54255"/>
                  <a:gd name="connsiteX12" fmla="*/ 82935 w 85389"/>
                  <a:gd name="connsiteY12" fmla="*/ 53600 h 54255"/>
                  <a:gd name="connsiteX13" fmla="*/ 71791 w 85389"/>
                  <a:gd name="connsiteY13" fmla="*/ 53600 h 54255"/>
                  <a:gd name="connsiteX14" fmla="*/ 71791 w 85389"/>
                  <a:gd name="connsiteY14" fmla="*/ 25025 h 54255"/>
                  <a:gd name="connsiteX15" fmla="*/ 59694 w 85389"/>
                  <a:gd name="connsiteY15" fmla="*/ 10451 h 54255"/>
                  <a:gd name="connsiteX16" fmla="*/ 50169 w 85389"/>
                  <a:gd name="connsiteY16" fmla="*/ 14071 h 54255"/>
                  <a:gd name="connsiteX17" fmla="*/ 45693 w 85389"/>
                  <a:gd name="connsiteY17" fmla="*/ 24643 h 54255"/>
                  <a:gd name="connsiteX18" fmla="*/ 45693 w 85389"/>
                  <a:gd name="connsiteY18" fmla="*/ 54076 h 54255"/>
                  <a:gd name="connsiteX19" fmla="*/ 34549 w 85389"/>
                  <a:gd name="connsiteY19" fmla="*/ 54076 h 54255"/>
                  <a:gd name="connsiteX20" fmla="*/ 34549 w 85389"/>
                  <a:gd name="connsiteY20" fmla="*/ 25501 h 54255"/>
                  <a:gd name="connsiteX21" fmla="*/ 31882 w 85389"/>
                  <a:gd name="connsiteY21" fmla="*/ 14452 h 54255"/>
                  <a:gd name="connsiteX22" fmla="*/ 23404 w 85389"/>
                  <a:gd name="connsiteY22" fmla="*/ 10927 h 54255"/>
                  <a:gd name="connsiteX23" fmla="*/ 9116 w 85389"/>
                  <a:gd name="connsiteY23" fmla="*/ 24396 h 54255"/>
                  <a:gd name="connsiteX24" fmla="*/ 9116 w 85389"/>
                  <a:gd name="connsiteY24" fmla="*/ 25977 h 5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9" h="54255">
                    <a:moveTo>
                      <a:pt x="8737" y="25120"/>
                    </a:moveTo>
                    <a:lnTo>
                      <a:pt x="8737" y="53695"/>
                    </a:lnTo>
                    <a:lnTo>
                      <a:pt x="-2409" y="53695"/>
                    </a:lnTo>
                    <a:lnTo>
                      <a:pt x="-2409" y="831"/>
                    </a:lnTo>
                    <a:lnTo>
                      <a:pt x="8737" y="831"/>
                    </a:lnTo>
                    <a:lnTo>
                      <a:pt x="8737" y="10356"/>
                    </a:lnTo>
                    <a:cubicBezTo>
                      <a:pt x="10356" y="7127"/>
                      <a:pt x="12832" y="4470"/>
                      <a:pt x="15976" y="2736"/>
                    </a:cubicBezTo>
                    <a:cubicBezTo>
                      <a:pt x="19118" y="860"/>
                      <a:pt x="22739" y="-131"/>
                      <a:pt x="26357" y="-121"/>
                    </a:cubicBezTo>
                    <a:cubicBezTo>
                      <a:pt x="33691" y="-731"/>
                      <a:pt x="40549" y="3470"/>
                      <a:pt x="43407" y="10261"/>
                    </a:cubicBezTo>
                    <a:cubicBezTo>
                      <a:pt x="47788" y="3803"/>
                      <a:pt x="55123" y="-74"/>
                      <a:pt x="62934" y="-121"/>
                    </a:cubicBezTo>
                    <a:cubicBezTo>
                      <a:pt x="68268" y="-331"/>
                      <a:pt x="73505" y="1660"/>
                      <a:pt x="77412" y="5403"/>
                    </a:cubicBezTo>
                    <a:cubicBezTo>
                      <a:pt x="81316" y="9690"/>
                      <a:pt x="83316" y="15404"/>
                      <a:pt x="82935" y="21214"/>
                    </a:cubicBezTo>
                    <a:lnTo>
                      <a:pt x="82935" y="53600"/>
                    </a:lnTo>
                    <a:lnTo>
                      <a:pt x="71791" y="53600"/>
                    </a:lnTo>
                    <a:lnTo>
                      <a:pt x="71791" y="25025"/>
                    </a:lnTo>
                    <a:cubicBezTo>
                      <a:pt x="71791" y="15500"/>
                      <a:pt x="67792" y="10451"/>
                      <a:pt x="59694" y="10451"/>
                    </a:cubicBezTo>
                    <a:cubicBezTo>
                      <a:pt x="56171" y="10509"/>
                      <a:pt x="52837" y="11785"/>
                      <a:pt x="50169" y="14071"/>
                    </a:cubicBezTo>
                    <a:cubicBezTo>
                      <a:pt x="47216" y="16776"/>
                      <a:pt x="45598" y="20634"/>
                      <a:pt x="45693" y="24643"/>
                    </a:cubicBezTo>
                    <a:lnTo>
                      <a:pt x="45693" y="54076"/>
                    </a:lnTo>
                    <a:lnTo>
                      <a:pt x="34549" y="54076"/>
                    </a:lnTo>
                    <a:lnTo>
                      <a:pt x="34549" y="25501"/>
                    </a:lnTo>
                    <a:cubicBezTo>
                      <a:pt x="34835" y="21624"/>
                      <a:pt x="33882" y="17757"/>
                      <a:pt x="31882" y="14452"/>
                    </a:cubicBezTo>
                    <a:cubicBezTo>
                      <a:pt x="29882" y="11899"/>
                      <a:pt x="26643" y="10575"/>
                      <a:pt x="23404" y="10927"/>
                    </a:cubicBezTo>
                    <a:cubicBezTo>
                      <a:pt x="15690" y="10690"/>
                      <a:pt x="9307" y="16719"/>
                      <a:pt x="9116" y="24396"/>
                    </a:cubicBezTo>
                    <a:cubicBezTo>
                      <a:pt x="9021" y="24929"/>
                      <a:pt x="9116" y="25453"/>
                      <a:pt x="9116" y="25977"/>
                    </a:cubicBezTo>
                    <a:close/>
                  </a:path>
                </a:pathLst>
              </a:custGeom>
              <a:solidFill>
                <a:srgbClr val="6D6E71"/>
              </a:solidFill>
              <a:ln w="9525"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0F7A7CCC-593A-45E5-B3F8-BE0B036444AA}"/>
                  </a:ext>
                </a:extLst>
              </p:cNvPr>
              <p:cNvSpPr/>
              <p:nvPr/>
            </p:nvSpPr>
            <p:spPr>
              <a:xfrm>
                <a:off x="14347561" y="4147842"/>
                <a:ext cx="52992" cy="54609"/>
              </a:xfrm>
              <a:custGeom>
                <a:avLst/>
                <a:gdLst>
                  <a:gd name="connsiteX0" fmla="*/ 50454 w 52992"/>
                  <a:gd name="connsiteY0" fmla="*/ 31738 h 54609"/>
                  <a:gd name="connsiteX1" fmla="*/ 9021 w 52992"/>
                  <a:gd name="connsiteY1" fmla="*/ 31738 h 54609"/>
                  <a:gd name="connsiteX2" fmla="*/ 14258 w 52992"/>
                  <a:gd name="connsiteY2" fmla="*/ 41263 h 54609"/>
                  <a:gd name="connsiteX3" fmla="*/ 40547 w 52992"/>
                  <a:gd name="connsiteY3" fmla="*/ 38596 h 54609"/>
                  <a:gd name="connsiteX4" fmla="*/ 46931 w 52992"/>
                  <a:gd name="connsiteY4" fmla="*/ 45549 h 54609"/>
                  <a:gd name="connsiteX5" fmla="*/ 24641 w 52992"/>
                  <a:gd name="connsiteY5" fmla="*/ 54407 h 54609"/>
                  <a:gd name="connsiteX6" fmla="*/ 5591 w 52992"/>
                  <a:gd name="connsiteY6" fmla="*/ 46978 h 54609"/>
                  <a:gd name="connsiteX7" fmla="*/ 5591 w 52992"/>
                  <a:gd name="connsiteY7" fmla="*/ 7259 h 54609"/>
                  <a:gd name="connsiteX8" fmla="*/ 24641 w 52992"/>
                  <a:gd name="connsiteY8" fmla="*/ -171 h 54609"/>
                  <a:gd name="connsiteX9" fmla="*/ 43024 w 52992"/>
                  <a:gd name="connsiteY9" fmla="*/ 6401 h 54609"/>
                  <a:gd name="connsiteX10" fmla="*/ 50549 w 52992"/>
                  <a:gd name="connsiteY10" fmla="*/ 24308 h 54609"/>
                  <a:gd name="connsiteX11" fmla="*/ 9021 w 52992"/>
                  <a:gd name="connsiteY11" fmla="*/ 22974 h 54609"/>
                  <a:gd name="connsiteX12" fmla="*/ 39310 w 52992"/>
                  <a:gd name="connsiteY12" fmla="*/ 22974 h 54609"/>
                  <a:gd name="connsiteX13" fmla="*/ 35120 w 52992"/>
                  <a:gd name="connsiteY13" fmla="*/ 12688 h 54609"/>
                  <a:gd name="connsiteX14" fmla="*/ 24832 w 52992"/>
                  <a:gd name="connsiteY14" fmla="*/ 9164 h 54609"/>
                  <a:gd name="connsiteX15" fmla="*/ 13879 w 52992"/>
                  <a:gd name="connsiteY15" fmla="*/ 12878 h 54609"/>
                  <a:gd name="connsiteX16" fmla="*/ 9021 w 52992"/>
                  <a:gd name="connsiteY16" fmla="*/ 22974 h 54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992" h="54609">
                    <a:moveTo>
                      <a:pt x="50454" y="31738"/>
                    </a:moveTo>
                    <a:lnTo>
                      <a:pt x="9021" y="31738"/>
                    </a:lnTo>
                    <a:cubicBezTo>
                      <a:pt x="9117" y="35577"/>
                      <a:pt x="11021" y="39139"/>
                      <a:pt x="14258" y="41263"/>
                    </a:cubicBezTo>
                    <a:cubicBezTo>
                      <a:pt x="22451" y="46988"/>
                      <a:pt x="33690" y="45854"/>
                      <a:pt x="40547" y="38596"/>
                    </a:cubicBezTo>
                    <a:lnTo>
                      <a:pt x="46931" y="45549"/>
                    </a:lnTo>
                    <a:cubicBezTo>
                      <a:pt x="41119" y="51512"/>
                      <a:pt x="33025" y="54731"/>
                      <a:pt x="24641" y="54407"/>
                    </a:cubicBezTo>
                    <a:cubicBezTo>
                      <a:pt x="17593" y="54588"/>
                      <a:pt x="10640" y="51912"/>
                      <a:pt x="5591" y="46978"/>
                    </a:cubicBezTo>
                    <a:cubicBezTo>
                      <a:pt x="-5075" y="35900"/>
                      <a:pt x="-5075" y="18336"/>
                      <a:pt x="5591" y="7259"/>
                    </a:cubicBezTo>
                    <a:cubicBezTo>
                      <a:pt x="10735" y="2363"/>
                      <a:pt x="17593" y="-314"/>
                      <a:pt x="24641" y="-171"/>
                    </a:cubicBezTo>
                    <a:cubicBezTo>
                      <a:pt x="31404" y="-343"/>
                      <a:pt x="37882" y="2001"/>
                      <a:pt x="43024" y="6401"/>
                    </a:cubicBezTo>
                    <a:cubicBezTo>
                      <a:pt x="48168" y="10897"/>
                      <a:pt x="50930" y="17498"/>
                      <a:pt x="50549" y="24308"/>
                    </a:cubicBezTo>
                    <a:close/>
                    <a:moveTo>
                      <a:pt x="9021" y="22974"/>
                    </a:moveTo>
                    <a:lnTo>
                      <a:pt x="39310" y="22974"/>
                    </a:lnTo>
                    <a:cubicBezTo>
                      <a:pt x="39596" y="19079"/>
                      <a:pt x="38071" y="15278"/>
                      <a:pt x="35120" y="12688"/>
                    </a:cubicBezTo>
                    <a:cubicBezTo>
                      <a:pt x="32262" y="10278"/>
                      <a:pt x="28546" y="9021"/>
                      <a:pt x="24832" y="9164"/>
                    </a:cubicBezTo>
                    <a:cubicBezTo>
                      <a:pt x="20832" y="9125"/>
                      <a:pt x="17021" y="10440"/>
                      <a:pt x="13879" y="12878"/>
                    </a:cubicBezTo>
                    <a:cubicBezTo>
                      <a:pt x="10735" y="15231"/>
                      <a:pt x="8831" y="19013"/>
                      <a:pt x="9021" y="22974"/>
                    </a:cubicBezTo>
                    <a:close/>
                  </a:path>
                </a:pathLst>
              </a:custGeom>
              <a:solidFill>
                <a:srgbClr val="6D6E71"/>
              </a:solidFill>
              <a:ln w="9525"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297A9ABE-474F-4AFE-B421-45015ACB49A0}"/>
                  </a:ext>
                </a:extLst>
              </p:cNvPr>
              <p:cNvSpPr/>
              <p:nvPr/>
            </p:nvSpPr>
            <p:spPr>
              <a:xfrm>
                <a:off x="14412712" y="4147459"/>
                <a:ext cx="48721" cy="53827"/>
              </a:xfrm>
              <a:custGeom>
                <a:avLst/>
                <a:gdLst>
                  <a:gd name="connsiteX0" fmla="*/ 8735 w 48721"/>
                  <a:gd name="connsiteY0" fmla="*/ 25073 h 53827"/>
                  <a:gd name="connsiteX1" fmla="*/ 8735 w 48721"/>
                  <a:gd name="connsiteY1" fmla="*/ 53648 h 53827"/>
                  <a:gd name="connsiteX2" fmla="*/ -2409 w 48721"/>
                  <a:gd name="connsiteY2" fmla="*/ 53648 h 53827"/>
                  <a:gd name="connsiteX3" fmla="*/ -2409 w 48721"/>
                  <a:gd name="connsiteY3" fmla="*/ 784 h 53827"/>
                  <a:gd name="connsiteX4" fmla="*/ 8735 w 48721"/>
                  <a:gd name="connsiteY4" fmla="*/ 784 h 53827"/>
                  <a:gd name="connsiteX5" fmla="*/ 8735 w 48721"/>
                  <a:gd name="connsiteY5" fmla="*/ 10309 h 53827"/>
                  <a:gd name="connsiteX6" fmla="*/ 16069 w 48721"/>
                  <a:gd name="connsiteY6" fmla="*/ 2689 h 53827"/>
                  <a:gd name="connsiteX7" fmla="*/ 26357 w 48721"/>
                  <a:gd name="connsiteY7" fmla="*/ -169 h 53827"/>
                  <a:gd name="connsiteX8" fmla="*/ 40835 w 48721"/>
                  <a:gd name="connsiteY8" fmla="*/ 5356 h 53827"/>
                  <a:gd name="connsiteX9" fmla="*/ 46265 w 48721"/>
                  <a:gd name="connsiteY9" fmla="*/ 21167 h 53827"/>
                  <a:gd name="connsiteX10" fmla="*/ 46265 w 48721"/>
                  <a:gd name="connsiteY10" fmla="*/ 53552 h 53827"/>
                  <a:gd name="connsiteX11" fmla="*/ 35119 w 48721"/>
                  <a:gd name="connsiteY11" fmla="*/ 53552 h 53827"/>
                  <a:gd name="connsiteX12" fmla="*/ 35119 w 48721"/>
                  <a:gd name="connsiteY12" fmla="*/ 24977 h 53827"/>
                  <a:gd name="connsiteX13" fmla="*/ 23022 w 48721"/>
                  <a:gd name="connsiteY13" fmla="*/ 10404 h 53827"/>
                  <a:gd name="connsiteX14" fmla="*/ 8735 w 48721"/>
                  <a:gd name="connsiteY14" fmla="*/ 23872 h 53827"/>
                  <a:gd name="connsiteX15" fmla="*/ 8735 w 48721"/>
                  <a:gd name="connsiteY15" fmla="*/ 25454 h 53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721" h="53827">
                    <a:moveTo>
                      <a:pt x="8735" y="25073"/>
                    </a:moveTo>
                    <a:lnTo>
                      <a:pt x="8735" y="53648"/>
                    </a:lnTo>
                    <a:lnTo>
                      <a:pt x="-2409" y="53648"/>
                    </a:lnTo>
                    <a:lnTo>
                      <a:pt x="-2409" y="784"/>
                    </a:lnTo>
                    <a:lnTo>
                      <a:pt x="8735" y="784"/>
                    </a:lnTo>
                    <a:lnTo>
                      <a:pt x="8735" y="10309"/>
                    </a:lnTo>
                    <a:cubicBezTo>
                      <a:pt x="10451" y="7127"/>
                      <a:pt x="12927" y="4489"/>
                      <a:pt x="16069" y="2689"/>
                    </a:cubicBezTo>
                    <a:cubicBezTo>
                      <a:pt x="19213" y="813"/>
                      <a:pt x="22739" y="-178"/>
                      <a:pt x="26357" y="-169"/>
                    </a:cubicBezTo>
                    <a:cubicBezTo>
                      <a:pt x="31691" y="-349"/>
                      <a:pt x="36931" y="1641"/>
                      <a:pt x="40835" y="5356"/>
                    </a:cubicBezTo>
                    <a:cubicBezTo>
                      <a:pt x="44739" y="9680"/>
                      <a:pt x="46644" y="15386"/>
                      <a:pt x="46265" y="21167"/>
                    </a:cubicBezTo>
                    <a:lnTo>
                      <a:pt x="46265" y="53552"/>
                    </a:lnTo>
                    <a:lnTo>
                      <a:pt x="35119" y="53552"/>
                    </a:lnTo>
                    <a:lnTo>
                      <a:pt x="35119" y="24977"/>
                    </a:lnTo>
                    <a:cubicBezTo>
                      <a:pt x="35119" y="15452"/>
                      <a:pt x="31119" y="10404"/>
                      <a:pt x="23022" y="10404"/>
                    </a:cubicBezTo>
                    <a:cubicBezTo>
                      <a:pt x="15309" y="10166"/>
                      <a:pt x="8925" y="16195"/>
                      <a:pt x="8735" y="23872"/>
                    </a:cubicBezTo>
                    <a:cubicBezTo>
                      <a:pt x="8639" y="24406"/>
                      <a:pt x="8735" y="24930"/>
                      <a:pt x="8735" y="25454"/>
                    </a:cubicBezTo>
                    <a:close/>
                  </a:path>
                </a:pathLst>
              </a:custGeom>
              <a:solidFill>
                <a:srgbClr val="6D6E71"/>
              </a:solidFill>
              <a:ln w="9525"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8E81E69A-E33B-414D-896A-CCC071BD7050}"/>
                  </a:ext>
                </a:extLst>
              </p:cNvPr>
              <p:cNvSpPr/>
              <p:nvPr/>
            </p:nvSpPr>
            <p:spPr>
              <a:xfrm>
                <a:off x="14472910" y="4131754"/>
                <a:ext cx="36765" cy="70394"/>
              </a:xfrm>
              <a:custGeom>
                <a:avLst/>
                <a:gdLst>
                  <a:gd name="connsiteX0" fmla="*/ 15402 w 36765"/>
                  <a:gd name="connsiteY0" fmla="*/ 25442 h 70394"/>
                  <a:gd name="connsiteX1" fmla="*/ 15402 w 36765"/>
                  <a:gd name="connsiteY1" fmla="*/ 52303 h 70394"/>
                  <a:gd name="connsiteX2" fmla="*/ 17309 w 36765"/>
                  <a:gd name="connsiteY2" fmla="*/ 58304 h 70394"/>
                  <a:gd name="connsiteX3" fmla="*/ 22927 w 36765"/>
                  <a:gd name="connsiteY3" fmla="*/ 60494 h 70394"/>
                  <a:gd name="connsiteX4" fmla="*/ 29785 w 36765"/>
                  <a:gd name="connsiteY4" fmla="*/ 57065 h 70394"/>
                  <a:gd name="connsiteX5" fmla="*/ 34356 w 36765"/>
                  <a:gd name="connsiteY5" fmla="*/ 64876 h 70394"/>
                  <a:gd name="connsiteX6" fmla="*/ 21404 w 36765"/>
                  <a:gd name="connsiteY6" fmla="*/ 70210 h 70394"/>
                  <a:gd name="connsiteX7" fmla="*/ 9211 w 36765"/>
                  <a:gd name="connsiteY7" fmla="*/ 65257 h 70394"/>
                  <a:gd name="connsiteX8" fmla="*/ 4258 w 36765"/>
                  <a:gd name="connsiteY8" fmla="*/ 52017 h 70394"/>
                  <a:gd name="connsiteX9" fmla="*/ 4258 w 36765"/>
                  <a:gd name="connsiteY9" fmla="*/ 25442 h 70394"/>
                  <a:gd name="connsiteX10" fmla="*/ -2409 w 36765"/>
                  <a:gd name="connsiteY10" fmla="*/ 25442 h 70394"/>
                  <a:gd name="connsiteX11" fmla="*/ -2409 w 36765"/>
                  <a:gd name="connsiteY11" fmla="*/ 16489 h 70394"/>
                  <a:gd name="connsiteX12" fmla="*/ 4258 w 36765"/>
                  <a:gd name="connsiteY12" fmla="*/ 16489 h 70394"/>
                  <a:gd name="connsiteX13" fmla="*/ 4258 w 36765"/>
                  <a:gd name="connsiteY13" fmla="*/ -180 h 70394"/>
                  <a:gd name="connsiteX14" fmla="*/ 15402 w 36765"/>
                  <a:gd name="connsiteY14" fmla="*/ -180 h 70394"/>
                  <a:gd name="connsiteX15" fmla="*/ 15402 w 36765"/>
                  <a:gd name="connsiteY15" fmla="*/ 16489 h 70394"/>
                  <a:gd name="connsiteX16" fmla="*/ 29308 w 36765"/>
                  <a:gd name="connsiteY16" fmla="*/ 16489 h 70394"/>
                  <a:gd name="connsiteX17" fmla="*/ 29308 w 36765"/>
                  <a:gd name="connsiteY17" fmla="*/ 25442 h 70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765" h="70394">
                    <a:moveTo>
                      <a:pt x="15402" y="25442"/>
                    </a:moveTo>
                    <a:lnTo>
                      <a:pt x="15402" y="52303"/>
                    </a:lnTo>
                    <a:cubicBezTo>
                      <a:pt x="15306" y="54465"/>
                      <a:pt x="15974" y="56580"/>
                      <a:pt x="17309" y="58304"/>
                    </a:cubicBezTo>
                    <a:cubicBezTo>
                      <a:pt x="18736" y="59837"/>
                      <a:pt x="20832" y="60647"/>
                      <a:pt x="22927" y="60494"/>
                    </a:cubicBezTo>
                    <a:cubicBezTo>
                      <a:pt x="25594" y="60361"/>
                      <a:pt x="28071" y="59123"/>
                      <a:pt x="29785" y="57065"/>
                    </a:cubicBezTo>
                    <a:lnTo>
                      <a:pt x="34356" y="64876"/>
                    </a:lnTo>
                    <a:cubicBezTo>
                      <a:pt x="30833" y="68239"/>
                      <a:pt x="26262" y="70143"/>
                      <a:pt x="21404" y="70210"/>
                    </a:cubicBezTo>
                    <a:cubicBezTo>
                      <a:pt x="16832" y="70315"/>
                      <a:pt x="12451" y="68524"/>
                      <a:pt x="9211" y="65257"/>
                    </a:cubicBezTo>
                    <a:cubicBezTo>
                      <a:pt x="5781" y="61723"/>
                      <a:pt x="3972" y="56922"/>
                      <a:pt x="4258" y="52017"/>
                    </a:cubicBezTo>
                    <a:lnTo>
                      <a:pt x="4258" y="25442"/>
                    </a:lnTo>
                    <a:lnTo>
                      <a:pt x="-2409" y="25442"/>
                    </a:lnTo>
                    <a:lnTo>
                      <a:pt x="-2409" y="16489"/>
                    </a:lnTo>
                    <a:lnTo>
                      <a:pt x="4258" y="16489"/>
                    </a:lnTo>
                    <a:lnTo>
                      <a:pt x="4258" y="-180"/>
                    </a:lnTo>
                    <a:lnTo>
                      <a:pt x="15402" y="-180"/>
                    </a:lnTo>
                    <a:lnTo>
                      <a:pt x="15402" y="16489"/>
                    </a:lnTo>
                    <a:lnTo>
                      <a:pt x="29308" y="16489"/>
                    </a:lnTo>
                    <a:lnTo>
                      <a:pt x="29308" y="25442"/>
                    </a:lnTo>
                    <a:close/>
                  </a:path>
                </a:pathLst>
              </a:custGeom>
              <a:solidFill>
                <a:srgbClr val="6D6E71"/>
              </a:solidFill>
              <a:ln w="9525"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D678DFB1-A820-45AB-A19A-B3D661D6B837}"/>
                  </a:ext>
                </a:extLst>
              </p:cNvPr>
              <p:cNvSpPr/>
              <p:nvPr/>
            </p:nvSpPr>
            <p:spPr>
              <a:xfrm>
                <a:off x="13628471" y="4249464"/>
                <a:ext cx="64244" cy="72046"/>
              </a:xfrm>
              <a:custGeom>
                <a:avLst/>
                <a:gdLst>
                  <a:gd name="connsiteX0" fmla="*/ 33452 w 64244"/>
                  <a:gd name="connsiteY0" fmla="*/ 60418 h 72046"/>
                  <a:gd name="connsiteX1" fmla="*/ 43930 w 64244"/>
                  <a:gd name="connsiteY1" fmla="*/ 58418 h 72046"/>
                  <a:gd name="connsiteX2" fmla="*/ 53455 w 64244"/>
                  <a:gd name="connsiteY2" fmla="*/ 51845 h 72046"/>
                  <a:gd name="connsiteX3" fmla="*/ 60980 w 64244"/>
                  <a:gd name="connsiteY3" fmla="*/ 59656 h 72046"/>
                  <a:gd name="connsiteX4" fmla="*/ 34215 w 64244"/>
                  <a:gd name="connsiteY4" fmla="*/ 71848 h 72046"/>
                  <a:gd name="connsiteX5" fmla="*/ 8021 w 64244"/>
                  <a:gd name="connsiteY5" fmla="*/ 61752 h 72046"/>
                  <a:gd name="connsiteX6" fmla="*/ 8021 w 64244"/>
                  <a:gd name="connsiteY6" fmla="*/ 10221 h 72046"/>
                  <a:gd name="connsiteX7" fmla="*/ 34787 w 64244"/>
                  <a:gd name="connsiteY7" fmla="*/ -161 h 72046"/>
                  <a:gd name="connsiteX8" fmla="*/ 61836 w 64244"/>
                  <a:gd name="connsiteY8" fmla="*/ 11746 h 72046"/>
                  <a:gd name="connsiteX9" fmla="*/ 54409 w 64244"/>
                  <a:gd name="connsiteY9" fmla="*/ 19937 h 72046"/>
                  <a:gd name="connsiteX10" fmla="*/ 44884 w 64244"/>
                  <a:gd name="connsiteY10" fmla="*/ 13269 h 72046"/>
                  <a:gd name="connsiteX11" fmla="*/ 34501 w 64244"/>
                  <a:gd name="connsiteY11" fmla="*/ 11364 h 72046"/>
                  <a:gd name="connsiteX12" fmla="*/ 16783 w 64244"/>
                  <a:gd name="connsiteY12" fmla="*/ 18223 h 72046"/>
                  <a:gd name="connsiteX13" fmla="*/ 9639 w 64244"/>
                  <a:gd name="connsiteY13" fmla="*/ 35558 h 72046"/>
                  <a:gd name="connsiteX14" fmla="*/ 16688 w 64244"/>
                  <a:gd name="connsiteY14" fmla="*/ 53274 h 72046"/>
                  <a:gd name="connsiteX15" fmla="*/ 33452 w 64244"/>
                  <a:gd name="connsiteY15" fmla="*/ 60418 h 72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244" h="72046">
                    <a:moveTo>
                      <a:pt x="33452" y="60418"/>
                    </a:moveTo>
                    <a:cubicBezTo>
                      <a:pt x="37073" y="60514"/>
                      <a:pt x="40596" y="59828"/>
                      <a:pt x="43930" y="58418"/>
                    </a:cubicBezTo>
                    <a:cubicBezTo>
                      <a:pt x="47453" y="56770"/>
                      <a:pt x="50693" y="54551"/>
                      <a:pt x="53455" y="51845"/>
                    </a:cubicBezTo>
                    <a:lnTo>
                      <a:pt x="60980" y="59656"/>
                    </a:lnTo>
                    <a:cubicBezTo>
                      <a:pt x="54313" y="67467"/>
                      <a:pt x="44502" y="71934"/>
                      <a:pt x="34215" y="71848"/>
                    </a:cubicBezTo>
                    <a:cubicBezTo>
                      <a:pt x="24499" y="72153"/>
                      <a:pt x="15069" y="68514"/>
                      <a:pt x="8021" y="61752"/>
                    </a:cubicBezTo>
                    <a:cubicBezTo>
                      <a:pt x="-5885" y="47407"/>
                      <a:pt x="-5885" y="24566"/>
                      <a:pt x="8021" y="10221"/>
                    </a:cubicBezTo>
                    <a:cubicBezTo>
                      <a:pt x="15165" y="3268"/>
                      <a:pt x="24785" y="-484"/>
                      <a:pt x="34787" y="-161"/>
                    </a:cubicBezTo>
                    <a:cubicBezTo>
                      <a:pt x="45072" y="-361"/>
                      <a:pt x="54978" y="3992"/>
                      <a:pt x="61836" y="11746"/>
                    </a:cubicBezTo>
                    <a:lnTo>
                      <a:pt x="54409" y="19937"/>
                    </a:lnTo>
                    <a:cubicBezTo>
                      <a:pt x="51646" y="17175"/>
                      <a:pt x="48407" y="14917"/>
                      <a:pt x="44884" y="13269"/>
                    </a:cubicBezTo>
                    <a:cubicBezTo>
                      <a:pt x="41549" y="11955"/>
                      <a:pt x="38024" y="11307"/>
                      <a:pt x="34501" y="11364"/>
                    </a:cubicBezTo>
                    <a:cubicBezTo>
                      <a:pt x="27929" y="11183"/>
                      <a:pt x="21546" y="13650"/>
                      <a:pt x="16783" y="18223"/>
                    </a:cubicBezTo>
                    <a:cubicBezTo>
                      <a:pt x="12021" y="22709"/>
                      <a:pt x="9449" y="29024"/>
                      <a:pt x="9639" y="35558"/>
                    </a:cubicBezTo>
                    <a:cubicBezTo>
                      <a:pt x="9449" y="42187"/>
                      <a:pt x="12021" y="48597"/>
                      <a:pt x="16688" y="53274"/>
                    </a:cubicBezTo>
                    <a:cubicBezTo>
                      <a:pt x="21071" y="57856"/>
                      <a:pt x="27166" y="60437"/>
                      <a:pt x="33452" y="60418"/>
                    </a:cubicBezTo>
                    <a:close/>
                  </a:path>
                </a:pathLst>
              </a:custGeom>
              <a:solidFill>
                <a:srgbClr val="6D6E71"/>
              </a:solidFill>
              <a:ln w="9525"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07F36FDB-C537-4E1C-9AC0-8B8993C04B49}"/>
                  </a:ext>
                </a:extLst>
              </p:cNvPr>
              <p:cNvSpPr/>
              <p:nvPr/>
            </p:nvSpPr>
            <p:spPr>
              <a:xfrm>
                <a:off x="13700789" y="4266842"/>
                <a:ext cx="55746" cy="54816"/>
              </a:xfrm>
              <a:custGeom>
                <a:avLst/>
                <a:gdLst>
                  <a:gd name="connsiteX0" fmla="*/ 45335 w 55746"/>
                  <a:gd name="connsiteY0" fmla="*/ 46564 h 54816"/>
                  <a:gd name="connsiteX1" fmla="*/ 5522 w 55746"/>
                  <a:gd name="connsiteY1" fmla="*/ 46564 h 54816"/>
                  <a:gd name="connsiteX2" fmla="*/ 5522 w 55746"/>
                  <a:gd name="connsiteY2" fmla="*/ 7892 h 54816"/>
                  <a:gd name="connsiteX3" fmla="*/ 45335 w 55746"/>
                  <a:gd name="connsiteY3" fmla="*/ 7892 h 54816"/>
                  <a:gd name="connsiteX4" fmla="*/ 45335 w 55746"/>
                  <a:gd name="connsiteY4" fmla="*/ 46555 h 54816"/>
                  <a:gd name="connsiteX5" fmla="*/ 45335 w 55746"/>
                  <a:gd name="connsiteY5" fmla="*/ 46564 h 54816"/>
                  <a:gd name="connsiteX6" fmla="*/ 13426 w 55746"/>
                  <a:gd name="connsiteY6" fmla="*/ 39706 h 54816"/>
                  <a:gd name="connsiteX7" fmla="*/ 37429 w 55746"/>
                  <a:gd name="connsiteY7" fmla="*/ 39706 h 54816"/>
                  <a:gd name="connsiteX8" fmla="*/ 37429 w 55746"/>
                  <a:gd name="connsiteY8" fmla="*/ 14750 h 54816"/>
                  <a:gd name="connsiteX9" fmla="*/ 13426 w 55746"/>
                  <a:gd name="connsiteY9" fmla="*/ 14750 h 54816"/>
                  <a:gd name="connsiteX10" fmla="*/ 13426 w 55746"/>
                  <a:gd name="connsiteY10" fmla="*/ 39706 h 54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746" h="54816">
                    <a:moveTo>
                      <a:pt x="45335" y="46564"/>
                    </a:moveTo>
                    <a:cubicBezTo>
                      <a:pt x="34287" y="57327"/>
                      <a:pt x="16570" y="57327"/>
                      <a:pt x="5522" y="46564"/>
                    </a:cubicBezTo>
                    <a:cubicBezTo>
                      <a:pt x="-5052" y="35820"/>
                      <a:pt x="-5052" y="18637"/>
                      <a:pt x="5522" y="7892"/>
                    </a:cubicBezTo>
                    <a:cubicBezTo>
                      <a:pt x="16570" y="-2871"/>
                      <a:pt x="34287" y="-2871"/>
                      <a:pt x="45335" y="7892"/>
                    </a:cubicBezTo>
                    <a:cubicBezTo>
                      <a:pt x="56004" y="18560"/>
                      <a:pt x="56004" y="35877"/>
                      <a:pt x="45335" y="46555"/>
                    </a:cubicBezTo>
                    <a:cubicBezTo>
                      <a:pt x="45335" y="46555"/>
                      <a:pt x="45335" y="46564"/>
                      <a:pt x="45335" y="46564"/>
                    </a:cubicBezTo>
                    <a:close/>
                    <a:moveTo>
                      <a:pt x="13426" y="39706"/>
                    </a:moveTo>
                    <a:cubicBezTo>
                      <a:pt x="20095" y="46192"/>
                      <a:pt x="30762" y="46192"/>
                      <a:pt x="37429" y="39706"/>
                    </a:cubicBezTo>
                    <a:cubicBezTo>
                      <a:pt x="43622" y="32543"/>
                      <a:pt x="43622" y="21913"/>
                      <a:pt x="37429" y="14750"/>
                    </a:cubicBezTo>
                    <a:cubicBezTo>
                      <a:pt x="30762" y="8264"/>
                      <a:pt x="20095" y="8264"/>
                      <a:pt x="13426" y="14750"/>
                    </a:cubicBezTo>
                    <a:cubicBezTo>
                      <a:pt x="7235" y="21913"/>
                      <a:pt x="7235" y="32543"/>
                      <a:pt x="13426" y="39706"/>
                    </a:cubicBezTo>
                    <a:close/>
                  </a:path>
                </a:pathLst>
              </a:custGeom>
              <a:solidFill>
                <a:srgbClr val="6D6E71"/>
              </a:solidFill>
              <a:ln w="9525"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EA843B2A-AF79-4524-9C5B-CCF18AF2D9C9}"/>
                  </a:ext>
                </a:extLst>
              </p:cNvPr>
              <p:cNvSpPr/>
              <p:nvPr/>
            </p:nvSpPr>
            <p:spPr>
              <a:xfrm>
                <a:off x="13768491" y="4267866"/>
                <a:ext cx="48812" cy="53833"/>
              </a:xfrm>
              <a:custGeom>
                <a:avLst/>
                <a:gdLst>
                  <a:gd name="connsiteX0" fmla="*/ 35261 w 48812"/>
                  <a:gd name="connsiteY0" fmla="*/ 28395 h 53833"/>
                  <a:gd name="connsiteX1" fmla="*/ 35261 w 48812"/>
                  <a:gd name="connsiteY1" fmla="*/ -180 h 53833"/>
                  <a:gd name="connsiteX2" fmla="*/ 46404 w 48812"/>
                  <a:gd name="connsiteY2" fmla="*/ -180 h 53833"/>
                  <a:gd name="connsiteX3" fmla="*/ 46404 w 48812"/>
                  <a:gd name="connsiteY3" fmla="*/ 52779 h 53833"/>
                  <a:gd name="connsiteX4" fmla="*/ 35261 w 48812"/>
                  <a:gd name="connsiteY4" fmla="*/ 52779 h 53833"/>
                  <a:gd name="connsiteX5" fmla="*/ 35261 w 48812"/>
                  <a:gd name="connsiteY5" fmla="*/ 43254 h 53833"/>
                  <a:gd name="connsiteX6" fmla="*/ 27831 w 48812"/>
                  <a:gd name="connsiteY6" fmla="*/ 50874 h 53833"/>
                  <a:gd name="connsiteX7" fmla="*/ 17638 w 48812"/>
                  <a:gd name="connsiteY7" fmla="*/ 53636 h 53833"/>
                  <a:gd name="connsiteX8" fmla="*/ 3160 w 48812"/>
                  <a:gd name="connsiteY8" fmla="*/ 48207 h 53833"/>
                  <a:gd name="connsiteX9" fmla="*/ -2363 w 48812"/>
                  <a:gd name="connsiteY9" fmla="*/ 32395 h 53833"/>
                  <a:gd name="connsiteX10" fmla="*/ -2363 w 48812"/>
                  <a:gd name="connsiteY10" fmla="*/ -85 h 53833"/>
                  <a:gd name="connsiteX11" fmla="*/ 8781 w 48812"/>
                  <a:gd name="connsiteY11" fmla="*/ -85 h 53833"/>
                  <a:gd name="connsiteX12" fmla="*/ 8781 w 48812"/>
                  <a:gd name="connsiteY12" fmla="*/ 28490 h 53833"/>
                  <a:gd name="connsiteX13" fmla="*/ 20878 w 48812"/>
                  <a:gd name="connsiteY13" fmla="*/ 43159 h 53833"/>
                  <a:gd name="connsiteX14" fmla="*/ 30975 w 48812"/>
                  <a:gd name="connsiteY14" fmla="*/ 39348 h 53833"/>
                  <a:gd name="connsiteX15" fmla="*/ 35261 w 48812"/>
                  <a:gd name="connsiteY15" fmla="*/ 28395 h 53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812" h="53833">
                    <a:moveTo>
                      <a:pt x="35261" y="28395"/>
                    </a:moveTo>
                    <a:lnTo>
                      <a:pt x="35261" y="-180"/>
                    </a:lnTo>
                    <a:lnTo>
                      <a:pt x="46404" y="-180"/>
                    </a:lnTo>
                    <a:lnTo>
                      <a:pt x="46404" y="52779"/>
                    </a:lnTo>
                    <a:lnTo>
                      <a:pt x="35261" y="52779"/>
                    </a:lnTo>
                    <a:lnTo>
                      <a:pt x="35261" y="43254"/>
                    </a:lnTo>
                    <a:cubicBezTo>
                      <a:pt x="33547" y="46426"/>
                      <a:pt x="30975" y="49064"/>
                      <a:pt x="27831" y="50874"/>
                    </a:cubicBezTo>
                    <a:cubicBezTo>
                      <a:pt x="24782" y="52684"/>
                      <a:pt x="21259" y="53636"/>
                      <a:pt x="17638" y="53636"/>
                    </a:cubicBezTo>
                    <a:cubicBezTo>
                      <a:pt x="12304" y="53865"/>
                      <a:pt x="7067" y="51902"/>
                      <a:pt x="3160" y="48207"/>
                    </a:cubicBezTo>
                    <a:cubicBezTo>
                      <a:pt x="-744" y="43911"/>
                      <a:pt x="-2744" y="38196"/>
                      <a:pt x="-2363" y="32395"/>
                    </a:cubicBezTo>
                    <a:lnTo>
                      <a:pt x="-2363" y="-85"/>
                    </a:lnTo>
                    <a:lnTo>
                      <a:pt x="8781" y="-85"/>
                    </a:lnTo>
                    <a:lnTo>
                      <a:pt x="8781" y="28490"/>
                    </a:lnTo>
                    <a:cubicBezTo>
                      <a:pt x="8781" y="38015"/>
                      <a:pt x="12781" y="43159"/>
                      <a:pt x="20878" y="43159"/>
                    </a:cubicBezTo>
                    <a:cubicBezTo>
                      <a:pt x="24591" y="43187"/>
                      <a:pt x="28212" y="41835"/>
                      <a:pt x="30975" y="39348"/>
                    </a:cubicBezTo>
                    <a:cubicBezTo>
                      <a:pt x="33926" y="36482"/>
                      <a:pt x="35451" y="32491"/>
                      <a:pt x="35261" y="28395"/>
                    </a:cubicBezTo>
                    <a:close/>
                  </a:path>
                </a:pathLst>
              </a:custGeom>
              <a:solidFill>
                <a:srgbClr val="6D6E71"/>
              </a:solidFill>
              <a:ln w="9525"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78BBC973-6D66-48ED-B6C8-50015627843C}"/>
                  </a:ext>
                </a:extLst>
              </p:cNvPr>
              <p:cNvSpPr/>
              <p:nvPr/>
            </p:nvSpPr>
            <p:spPr>
              <a:xfrm>
                <a:off x="13833400" y="4267009"/>
                <a:ext cx="28005" cy="53721"/>
              </a:xfrm>
              <a:custGeom>
                <a:avLst/>
                <a:gdLst>
                  <a:gd name="connsiteX0" fmla="*/ 25310 w 28005"/>
                  <a:gd name="connsiteY0" fmla="*/ 11059 h 53721"/>
                  <a:gd name="connsiteX1" fmla="*/ 12927 w 28005"/>
                  <a:gd name="connsiteY1" fmla="*/ 16393 h 53721"/>
                  <a:gd name="connsiteX2" fmla="*/ 8737 w 28005"/>
                  <a:gd name="connsiteY2" fmla="*/ 30872 h 53721"/>
                  <a:gd name="connsiteX3" fmla="*/ 8737 w 28005"/>
                  <a:gd name="connsiteY3" fmla="*/ 53541 h 53721"/>
                  <a:gd name="connsiteX4" fmla="*/ -2409 w 28005"/>
                  <a:gd name="connsiteY4" fmla="*/ 53541 h 53721"/>
                  <a:gd name="connsiteX5" fmla="*/ -2409 w 28005"/>
                  <a:gd name="connsiteY5" fmla="*/ 582 h 53721"/>
                  <a:gd name="connsiteX6" fmla="*/ 8737 w 28005"/>
                  <a:gd name="connsiteY6" fmla="*/ 582 h 53721"/>
                  <a:gd name="connsiteX7" fmla="*/ 8737 w 28005"/>
                  <a:gd name="connsiteY7" fmla="*/ 11250 h 53721"/>
                  <a:gd name="connsiteX8" fmla="*/ 16071 w 28005"/>
                  <a:gd name="connsiteY8" fmla="*/ 3059 h 53721"/>
                  <a:gd name="connsiteX9" fmla="*/ 25596 w 28005"/>
                  <a:gd name="connsiteY9" fmla="*/ -180 h 53721"/>
                  <a:gd name="connsiteX10" fmla="*/ 25596 w 28005"/>
                  <a:gd name="connsiteY10" fmla="*/ 11059 h 53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005" h="53721">
                    <a:moveTo>
                      <a:pt x="25310" y="11059"/>
                    </a:moveTo>
                    <a:cubicBezTo>
                      <a:pt x="20548" y="10736"/>
                      <a:pt x="15976" y="12727"/>
                      <a:pt x="12927" y="16393"/>
                    </a:cubicBezTo>
                    <a:cubicBezTo>
                      <a:pt x="9879" y="20594"/>
                      <a:pt x="8451" y="25709"/>
                      <a:pt x="8737" y="30872"/>
                    </a:cubicBezTo>
                    <a:lnTo>
                      <a:pt x="8737" y="53541"/>
                    </a:lnTo>
                    <a:lnTo>
                      <a:pt x="-2409" y="53541"/>
                    </a:lnTo>
                    <a:lnTo>
                      <a:pt x="-2409" y="582"/>
                    </a:lnTo>
                    <a:lnTo>
                      <a:pt x="8737" y="582"/>
                    </a:lnTo>
                    <a:lnTo>
                      <a:pt x="8737" y="11250"/>
                    </a:lnTo>
                    <a:cubicBezTo>
                      <a:pt x="10451" y="7974"/>
                      <a:pt x="13023" y="5164"/>
                      <a:pt x="16071" y="3059"/>
                    </a:cubicBezTo>
                    <a:cubicBezTo>
                      <a:pt x="18832" y="1077"/>
                      <a:pt x="22166" y="-46"/>
                      <a:pt x="25596" y="-180"/>
                    </a:cubicBezTo>
                    <a:lnTo>
                      <a:pt x="25596" y="11059"/>
                    </a:lnTo>
                    <a:close/>
                  </a:path>
                </a:pathLst>
              </a:custGeom>
              <a:solidFill>
                <a:srgbClr val="6D6E71"/>
              </a:solidFill>
              <a:ln w="9525"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C0E7BADE-6CE9-45A5-A117-4E91E03E7A7B}"/>
                  </a:ext>
                </a:extLst>
              </p:cNvPr>
              <p:cNvSpPr/>
              <p:nvPr/>
            </p:nvSpPr>
            <p:spPr>
              <a:xfrm>
                <a:off x="13868833" y="4251198"/>
                <a:ext cx="36767" cy="70296"/>
              </a:xfrm>
              <a:custGeom>
                <a:avLst/>
                <a:gdLst>
                  <a:gd name="connsiteX0" fmla="*/ 15404 w 36767"/>
                  <a:gd name="connsiteY0" fmla="*/ 25347 h 70296"/>
                  <a:gd name="connsiteX1" fmla="*/ 15404 w 36767"/>
                  <a:gd name="connsiteY1" fmla="*/ 52208 h 70296"/>
                  <a:gd name="connsiteX2" fmla="*/ 17404 w 36767"/>
                  <a:gd name="connsiteY2" fmla="*/ 58208 h 70296"/>
                  <a:gd name="connsiteX3" fmla="*/ 22929 w 36767"/>
                  <a:gd name="connsiteY3" fmla="*/ 60494 h 70296"/>
                  <a:gd name="connsiteX4" fmla="*/ 29787 w 36767"/>
                  <a:gd name="connsiteY4" fmla="*/ 56970 h 70296"/>
                  <a:gd name="connsiteX5" fmla="*/ 34359 w 36767"/>
                  <a:gd name="connsiteY5" fmla="*/ 64875 h 70296"/>
                  <a:gd name="connsiteX6" fmla="*/ 21404 w 36767"/>
                  <a:gd name="connsiteY6" fmla="*/ 70115 h 70296"/>
                  <a:gd name="connsiteX7" fmla="*/ 9214 w 36767"/>
                  <a:gd name="connsiteY7" fmla="*/ 65161 h 70296"/>
                  <a:gd name="connsiteX8" fmla="*/ 4261 w 36767"/>
                  <a:gd name="connsiteY8" fmla="*/ 51921 h 70296"/>
                  <a:gd name="connsiteX9" fmla="*/ 4261 w 36767"/>
                  <a:gd name="connsiteY9" fmla="*/ 25347 h 70296"/>
                  <a:gd name="connsiteX10" fmla="*/ -2409 w 36767"/>
                  <a:gd name="connsiteY10" fmla="*/ 25347 h 70296"/>
                  <a:gd name="connsiteX11" fmla="*/ -2409 w 36767"/>
                  <a:gd name="connsiteY11" fmla="*/ 16393 h 70296"/>
                  <a:gd name="connsiteX12" fmla="*/ 4261 w 36767"/>
                  <a:gd name="connsiteY12" fmla="*/ 16393 h 70296"/>
                  <a:gd name="connsiteX13" fmla="*/ 4261 w 36767"/>
                  <a:gd name="connsiteY13" fmla="*/ -180 h 70296"/>
                  <a:gd name="connsiteX14" fmla="*/ 15404 w 36767"/>
                  <a:gd name="connsiteY14" fmla="*/ -180 h 70296"/>
                  <a:gd name="connsiteX15" fmla="*/ 15404 w 36767"/>
                  <a:gd name="connsiteY15" fmla="*/ 16393 h 70296"/>
                  <a:gd name="connsiteX16" fmla="*/ 29692 w 36767"/>
                  <a:gd name="connsiteY16" fmla="*/ 16393 h 70296"/>
                  <a:gd name="connsiteX17" fmla="*/ 29692 w 36767"/>
                  <a:gd name="connsiteY17" fmla="*/ 25347 h 70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767" h="70296">
                    <a:moveTo>
                      <a:pt x="15404" y="25347"/>
                    </a:moveTo>
                    <a:lnTo>
                      <a:pt x="15404" y="52208"/>
                    </a:lnTo>
                    <a:cubicBezTo>
                      <a:pt x="15309" y="54389"/>
                      <a:pt x="15976" y="56541"/>
                      <a:pt x="17404" y="58208"/>
                    </a:cubicBezTo>
                    <a:cubicBezTo>
                      <a:pt x="18834" y="59789"/>
                      <a:pt x="20834" y="60627"/>
                      <a:pt x="22929" y="60494"/>
                    </a:cubicBezTo>
                    <a:cubicBezTo>
                      <a:pt x="25596" y="60342"/>
                      <a:pt x="28073" y="59056"/>
                      <a:pt x="29787" y="56970"/>
                    </a:cubicBezTo>
                    <a:lnTo>
                      <a:pt x="34359" y="64875"/>
                    </a:lnTo>
                    <a:cubicBezTo>
                      <a:pt x="30836" y="68200"/>
                      <a:pt x="26262" y="70076"/>
                      <a:pt x="21404" y="70115"/>
                    </a:cubicBezTo>
                    <a:cubicBezTo>
                      <a:pt x="16832" y="70191"/>
                      <a:pt x="12451" y="68409"/>
                      <a:pt x="9214" y="65161"/>
                    </a:cubicBezTo>
                    <a:cubicBezTo>
                      <a:pt x="5784" y="61637"/>
                      <a:pt x="3975" y="56836"/>
                      <a:pt x="4261" y="51921"/>
                    </a:cubicBezTo>
                    <a:lnTo>
                      <a:pt x="4261" y="25347"/>
                    </a:lnTo>
                    <a:lnTo>
                      <a:pt x="-2409" y="25347"/>
                    </a:lnTo>
                    <a:lnTo>
                      <a:pt x="-2409" y="16393"/>
                    </a:lnTo>
                    <a:lnTo>
                      <a:pt x="4261" y="16393"/>
                    </a:lnTo>
                    <a:lnTo>
                      <a:pt x="4261" y="-180"/>
                    </a:lnTo>
                    <a:lnTo>
                      <a:pt x="15404" y="-180"/>
                    </a:lnTo>
                    <a:lnTo>
                      <a:pt x="15404" y="16393"/>
                    </a:lnTo>
                    <a:lnTo>
                      <a:pt x="29692" y="16393"/>
                    </a:lnTo>
                    <a:lnTo>
                      <a:pt x="29692" y="25347"/>
                    </a:lnTo>
                    <a:close/>
                  </a:path>
                </a:pathLst>
              </a:custGeom>
              <a:solidFill>
                <a:srgbClr val="6D6E71"/>
              </a:solidFill>
              <a:ln w="9525"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DF20DA36-D258-4B87-BF95-8C7DADEF8166}"/>
                  </a:ext>
                </a:extLst>
              </p:cNvPr>
              <p:cNvSpPr/>
              <p:nvPr/>
            </p:nvSpPr>
            <p:spPr>
              <a:xfrm>
                <a:off x="13909696" y="4267363"/>
                <a:ext cx="42493" cy="54144"/>
              </a:xfrm>
              <a:custGeom>
                <a:avLst/>
                <a:gdLst>
                  <a:gd name="connsiteX0" fmla="*/ 40072 w 42493"/>
                  <a:gd name="connsiteY0" fmla="*/ 37376 h 54144"/>
                  <a:gd name="connsiteX1" fmla="*/ 34645 w 42493"/>
                  <a:gd name="connsiteY1" fmla="*/ 49473 h 54144"/>
                  <a:gd name="connsiteX2" fmla="*/ 20548 w 42493"/>
                  <a:gd name="connsiteY2" fmla="*/ 53950 h 54144"/>
                  <a:gd name="connsiteX3" fmla="*/ 8546 w 42493"/>
                  <a:gd name="connsiteY3" fmla="*/ 51854 h 54144"/>
                  <a:gd name="connsiteX4" fmla="*/ -2409 w 42493"/>
                  <a:gd name="connsiteY4" fmla="*/ 46044 h 54144"/>
                  <a:gd name="connsiteX5" fmla="*/ 2926 w 42493"/>
                  <a:gd name="connsiteY5" fmla="*/ 37376 h 54144"/>
                  <a:gd name="connsiteX6" fmla="*/ 20834 w 42493"/>
                  <a:gd name="connsiteY6" fmla="*/ 44329 h 54144"/>
                  <a:gd name="connsiteX7" fmla="*/ 26834 w 42493"/>
                  <a:gd name="connsiteY7" fmla="*/ 42615 h 54144"/>
                  <a:gd name="connsiteX8" fmla="*/ 29024 w 42493"/>
                  <a:gd name="connsiteY8" fmla="*/ 38138 h 54144"/>
                  <a:gd name="connsiteX9" fmla="*/ 18453 w 42493"/>
                  <a:gd name="connsiteY9" fmla="*/ 30994 h 54144"/>
                  <a:gd name="connsiteX10" fmla="*/ 17309 w 42493"/>
                  <a:gd name="connsiteY10" fmla="*/ 30994 h 54144"/>
                  <a:gd name="connsiteX11" fmla="*/ 735 w 42493"/>
                  <a:gd name="connsiteY11" fmla="*/ 16040 h 54144"/>
                  <a:gd name="connsiteX12" fmla="*/ 6451 w 42493"/>
                  <a:gd name="connsiteY12" fmla="*/ 4229 h 54144"/>
                  <a:gd name="connsiteX13" fmla="*/ 21404 w 42493"/>
                  <a:gd name="connsiteY13" fmla="*/ -152 h 54144"/>
                  <a:gd name="connsiteX14" fmla="*/ 38645 w 42493"/>
                  <a:gd name="connsiteY14" fmla="*/ 5182 h 54144"/>
                  <a:gd name="connsiteX15" fmla="*/ 34454 w 42493"/>
                  <a:gd name="connsiteY15" fmla="*/ 13468 h 54144"/>
                  <a:gd name="connsiteX16" fmla="*/ 20453 w 42493"/>
                  <a:gd name="connsiteY16" fmla="*/ 9182 h 54144"/>
                  <a:gd name="connsiteX17" fmla="*/ 13974 w 42493"/>
                  <a:gd name="connsiteY17" fmla="*/ 10610 h 54144"/>
                  <a:gd name="connsiteX18" fmla="*/ 11497 w 42493"/>
                  <a:gd name="connsiteY18" fmla="*/ 14992 h 54144"/>
                  <a:gd name="connsiteX19" fmla="*/ 14069 w 42493"/>
                  <a:gd name="connsiteY19" fmla="*/ 18707 h 54144"/>
                  <a:gd name="connsiteX20" fmla="*/ 19118 w 42493"/>
                  <a:gd name="connsiteY20" fmla="*/ 20421 h 54144"/>
                  <a:gd name="connsiteX21" fmla="*/ 24834 w 42493"/>
                  <a:gd name="connsiteY21" fmla="*/ 22041 h 54144"/>
                  <a:gd name="connsiteX22" fmla="*/ 29692 w 42493"/>
                  <a:gd name="connsiteY22" fmla="*/ 23850 h 54144"/>
                  <a:gd name="connsiteX23" fmla="*/ 34740 w 42493"/>
                  <a:gd name="connsiteY23" fmla="*/ 26613 h 54144"/>
                  <a:gd name="connsiteX24" fmla="*/ 40072 w 42493"/>
                  <a:gd name="connsiteY24" fmla="*/ 37376 h 54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493" h="54144">
                    <a:moveTo>
                      <a:pt x="40072" y="37376"/>
                    </a:moveTo>
                    <a:cubicBezTo>
                      <a:pt x="40263" y="42034"/>
                      <a:pt x="38263" y="46511"/>
                      <a:pt x="34645" y="49473"/>
                    </a:cubicBezTo>
                    <a:cubicBezTo>
                      <a:pt x="30643" y="52559"/>
                      <a:pt x="25596" y="54140"/>
                      <a:pt x="20548" y="53950"/>
                    </a:cubicBezTo>
                    <a:cubicBezTo>
                      <a:pt x="16451" y="53921"/>
                      <a:pt x="12355" y="53207"/>
                      <a:pt x="8546" y="51854"/>
                    </a:cubicBezTo>
                    <a:cubicBezTo>
                      <a:pt x="4544" y="50578"/>
                      <a:pt x="831" y="48606"/>
                      <a:pt x="-2409" y="46044"/>
                    </a:cubicBezTo>
                    <a:lnTo>
                      <a:pt x="2926" y="37376"/>
                    </a:lnTo>
                    <a:cubicBezTo>
                      <a:pt x="7974" y="41596"/>
                      <a:pt x="14260" y="44034"/>
                      <a:pt x="20834" y="44329"/>
                    </a:cubicBezTo>
                    <a:cubicBezTo>
                      <a:pt x="22929" y="44443"/>
                      <a:pt x="25120" y="43843"/>
                      <a:pt x="26834" y="42615"/>
                    </a:cubicBezTo>
                    <a:cubicBezTo>
                      <a:pt x="28166" y="41538"/>
                      <a:pt x="29024" y="39891"/>
                      <a:pt x="29024" y="38138"/>
                    </a:cubicBezTo>
                    <a:cubicBezTo>
                      <a:pt x="29024" y="35471"/>
                      <a:pt x="25501" y="33090"/>
                      <a:pt x="18453" y="30994"/>
                    </a:cubicBezTo>
                    <a:lnTo>
                      <a:pt x="17309" y="30994"/>
                    </a:lnTo>
                    <a:cubicBezTo>
                      <a:pt x="6260" y="27946"/>
                      <a:pt x="735" y="22993"/>
                      <a:pt x="735" y="16040"/>
                    </a:cubicBezTo>
                    <a:cubicBezTo>
                      <a:pt x="640" y="11411"/>
                      <a:pt x="2735" y="7010"/>
                      <a:pt x="6451" y="4229"/>
                    </a:cubicBezTo>
                    <a:cubicBezTo>
                      <a:pt x="10832" y="1133"/>
                      <a:pt x="16071" y="-410"/>
                      <a:pt x="21404" y="-152"/>
                    </a:cubicBezTo>
                    <a:cubicBezTo>
                      <a:pt x="27596" y="-114"/>
                      <a:pt x="33596" y="1743"/>
                      <a:pt x="38645" y="5182"/>
                    </a:cubicBezTo>
                    <a:lnTo>
                      <a:pt x="34454" y="13468"/>
                    </a:lnTo>
                    <a:cubicBezTo>
                      <a:pt x="30359" y="10658"/>
                      <a:pt x="25406" y="9163"/>
                      <a:pt x="20453" y="9182"/>
                    </a:cubicBezTo>
                    <a:cubicBezTo>
                      <a:pt x="18167" y="9096"/>
                      <a:pt x="15976" y="9582"/>
                      <a:pt x="13974" y="10610"/>
                    </a:cubicBezTo>
                    <a:cubicBezTo>
                      <a:pt x="12355" y="11477"/>
                      <a:pt x="11404" y="13182"/>
                      <a:pt x="11497" y="14992"/>
                    </a:cubicBezTo>
                    <a:cubicBezTo>
                      <a:pt x="11497" y="16659"/>
                      <a:pt x="12451" y="18164"/>
                      <a:pt x="14069" y="18707"/>
                    </a:cubicBezTo>
                    <a:cubicBezTo>
                      <a:pt x="15690" y="19450"/>
                      <a:pt x="17404" y="20031"/>
                      <a:pt x="19118" y="20421"/>
                    </a:cubicBezTo>
                    <a:cubicBezTo>
                      <a:pt x="21308" y="20993"/>
                      <a:pt x="23215" y="21469"/>
                      <a:pt x="24834" y="22041"/>
                    </a:cubicBezTo>
                    <a:cubicBezTo>
                      <a:pt x="26452" y="22546"/>
                      <a:pt x="28073" y="23146"/>
                      <a:pt x="29692" y="23850"/>
                    </a:cubicBezTo>
                    <a:cubicBezTo>
                      <a:pt x="31501" y="24574"/>
                      <a:pt x="33215" y="25498"/>
                      <a:pt x="34740" y="26613"/>
                    </a:cubicBezTo>
                    <a:cubicBezTo>
                      <a:pt x="38263" y="29060"/>
                      <a:pt x="40263" y="33118"/>
                      <a:pt x="40072" y="37376"/>
                    </a:cubicBezTo>
                    <a:close/>
                  </a:path>
                </a:pathLst>
              </a:custGeom>
              <a:solidFill>
                <a:srgbClr val="6D6E71"/>
              </a:solidFill>
              <a:ln w="9525"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7A3E8C01-9EBF-465F-ADD9-2150104DCF55}"/>
                  </a:ext>
                </a:extLst>
              </p:cNvPr>
              <p:cNvSpPr/>
              <p:nvPr/>
            </p:nvSpPr>
            <p:spPr>
              <a:xfrm>
                <a:off x="15373783" y="2627757"/>
                <a:ext cx="72390" cy="82962"/>
              </a:xfrm>
              <a:custGeom>
                <a:avLst/>
                <a:gdLst>
                  <a:gd name="connsiteX0" fmla="*/ -2409 w 72390"/>
                  <a:gd name="connsiteY0" fmla="*/ -180 h 82962"/>
                  <a:gd name="connsiteX1" fmla="*/ 15976 w 72390"/>
                  <a:gd name="connsiteY1" fmla="*/ -180 h 82962"/>
                  <a:gd name="connsiteX2" fmla="*/ 15976 w 72390"/>
                  <a:gd name="connsiteY2" fmla="*/ 33729 h 82962"/>
                  <a:gd name="connsiteX3" fmla="*/ 47218 w 72390"/>
                  <a:gd name="connsiteY3" fmla="*/ -180 h 82962"/>
                  <a:gd name="connsiteX4" fmla="*/ 69982 w 72390"/>
                  <a:gd name="connsiteY4" fmla="*/ -180 h 82962"/>
                  <a:gd name="connsiteX5" fmla="*/ 37217 w 72390"/>
                  <a:gd name="connsiteY5" fmla="*/ 36396 h 82962"/>
                  <a:gd name="connsiteX6" fmla="*/ 52932 w 72390"/>
                  <a:gd name="connsiteY6" fmla="*/ 58399 h 82962"/>
                  <a:gd name="connsiteX7" fmla="*/ 69982 w 72390"/>
                  <a:gd name="connsiteY7" fmla="*/ 82497 h 82962"/>
                  <a:gd name="connsiteX8" fmla="*/ 48742 w 72390"/>
                  <a:gd name="connsiteY8" fmla="*/ 82497 h 82962"/>
                  <a:gd name="connsiteX9" fmla="*/ 24452 w 72390"/>
                  <a:gd name="connsiteY9" fmla="*/ 49826 h 82962"/>
                  <a:gd name="connsiteX10" fmla="*/ 16167 w 72390"/>
                  <a:gd name="connsiteY10" fmla="*/ 59351 h 82962"/>
                  <a:gd name="connsiteX11" fmla="*/ 16167 w 72390"/>
                  <a:gd name="connsiteY11" fmla="*/ 82783 h 82962"/>
                  <a:gd name="connsiteX12" fmla="*/ -2218 w 72390"/>
                  <a:gd name="connsiteY12" fmla="*/ 82783 h 8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390" h="82962">
                    <a:moveTo>
                      <a:pt x="-2409" y="-180"/>
                    </a:moveTo>
                    <a:lnTo>
                      <a:pt x="15976" y="-180"/>
                    </a:lnTo>
                    <a:lnTo>
                      <a:pt x="15976" y="33729"/>
                    </a:lnTo>
                    <a:lnTo>
                      <a:pt x="47218" y="-180"/>
                    </a:lnTo>
                    <a:lnTo>
                      <a:pt x="69982" y="-180"/>
                    </a:lnTo>
                    <a:lnTo>
                      <a:pt x="37217" y="36396"/>
                    </a:lnTo>
                    <a:lnTo>
                      <a:pt x="52932" y="58399"/>
                    </a:lnTo>
                    <a:lnTo>
                      <a:pt x="69982" y="82497"/>
                    </a:lnTo>
                    <a:lnTo>
                      <a:pt x="48742" y="82497"/>
                    </a:lnTo>
                    <a:lnTo>
                      <a:pt x="24452" y="49826"/>
                    </a:lnTo>
                    <a:lnTo>
                      <a:pt x="16167" y="59351"/>
                    </a:lnTo>
                    <a:lnTo>
                      <a:pt x="16167" y="82783"/>
                    </a:lnTo>
                    <a:lnTo>
                      <a:pt x="-2218" y="82783"/>
                    </a:lnTo>
                    <a:close/>
                  </a:path>
                </a:pathLst>
              </a:custGeom>
              <a:solidFill>
                <a:srgbClr val="6D6E71"/>
              </a:solidFill>
              <a:ln w="9525"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76F88545-897A-4A50-AEE3-234C9488050A}"/>
                  </a:ext>
                </a:extLst>
              </p:cNvPr>
              <p:cNvSpPr/>
              <p:nvPr/>
            </p:nvSpPr>
            <p:spPr>
              <a:xfrm>
                <a:off x="15450805" y="2644868"/>
                <a:ext cx="57853" cy="66436"/>
              </a:xfrm>
              <a:custGeom>
                <a:avLst/>
                <a:gdLst>
                  <a:gd name="connsiteX0" fmla="*/ 55445 w 57853"/>
                  <a:gd name="connsiteY0" fmla="*/ 65385 h 66436"/>
                  <a:gd name="connsiteX1" fmla="*/ 38394 w 57853"/>
                  <a:gd name="connsiteY1" fmla="*/ 65385 h 66436"/>
                  <a:gd name="connsiteX2" fmla="*/ 38394 w 57853"/>
                  <a:gd name="connsiteY2" fmla="*/ 57670 h 66436"/>
                  <a:gd name="connsiteX3" fmla="*/ 21440 w 57853"/>
                  <a:gd name="connsiteY3" fmla="*/ 66242 h 66436"/>
                  <a:gd name="connsiteX4" fmla="*/ 4485 w 57853"/>
                  <a:gd name="connsiteY4" fmla="*/ 60432 h 66436"/>
                  <a:gd name="connsiteX5" fmla="*/ -2373 w 57853"/>
                  <a:gd name="connsiteY5" fmla="*/ 44811 h 66436"/>
                  <a:gd name="connsiteX6" fmla="*/ 4676 w 57853"/>
                  <a:gd name="connsiteY6" fmla="*/ 30238 h 66436"/>
                  <a:gd name="connsiteX7" fmla="*/ 23726 w 57853"/>
                  <a:gd name="connsiteY7" fmla="*/ 25380 h 66436"/>
                  <a:gd name="connsiteX8" fmla="*/ 36871 w 57853"/>
                  <a:gd name="connsiteY8" fmla="*/ 25380 h 66436"/>
                  <a:gd name="connsiteX9" fmla="*/ 36871 w 57853"/>
                  <a:gd name="connsiteY9" fmla="*/ 25380 h 66436"/>
                  <a:gd name="connsiteX10" fmla="*/ 26202 w 57853"/>
                  <a:gd name="connsiteY10" fmla="*/ 15284 h 66436"/>
                  <a:gd name="connsiteX11" fmla="*/ 16677 w 57853"/>
                  <a:gd name="connsiteY11" fmla="*/ 17093 h 66436"/>
                  <a:gd name="connsiteX12" fmla="*/ 8010 w 57853"/>
                  <a:gd name="connsiteY12" fmla="*/ 21665 h 66436"/>
                  <a:gd name="connsiteX13" fmla="*/ 294 w 57853"/>
                  <a:gd name="connsiteY13" fmla="*/ 9378 h 66436"/>
                  <a:gd name="connsiteX14" fmla="*/ 28869 w 57853"/>
                  <a:gd name="connsiteY14" fmla="*/ -147 h 66436"/>
                  <a:gd name="connsiteX15" fmla="*/ 47919 w 57853"/>
                  <a:gd name="connsiteY15" fmla="*/ 5663 h 66436"/>
                  <a:gd name="connsiteX16" fmla="*/ 55254 w 57853"/>
                  <a:gd name="connsiteY16" fmla="*/ 23951 h 66436"/>
                  <a:gd name="connsiteX17" fmla="*/ 37536 w 57853"/>
                  <a:gd name="connsiteY17" fmla="*/ 41096 h 66436"/>
                  <a:gd name="connsiteX18" fmla="*/ 37536 w 57853"/>
                  <a:gd name="connsiteY18" fmla="*/ 37953 h 66436"/>
                  <a:gd name="connsiteX19" fmla="*/ 26488 w 57853"/>
                  <a:gd name="connsiteY19" fmla="*/ 37953 h 66436"/>
                  <a:gd name="connsiteX20" fmla="*/ 15819 w 57853"/>
                  <a:gd name="connsiteY20" fmla="*/ 44525 h 66436"/>
                  <a:gd name="connsiteX21" fmla="*/ 18391 w 57853"/>
                  <a:gd name="connsiteY21" fmla="*/ 49859 h 66436"/>
                  <a:gd name="connsiteX22" fmla="*/ 25630 w 57853"/>
                  <a:gd name="connsiteY22" fmla="*/ 51669 h 66436"/>
                  <a:gd name="connsiteX23" fmla="*/ 33918 w 57853"/>
                  <a:gd name="connsiteY23" fmla="*/ 48716 h 66436"/>
                  <a:gd name="connsiteX24" fmla="*/ 37536 w 57853"/>
                  <a:gd name="connsiteY24" fmla="*/ 41096 h 6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853" h="66436">
                    <a:moveTo>
                      <a:pt x="55445" y="65385"/>
                    </a:moveTo>
                    <a:lnTo>
                      <a:pt x="38394" y="65385"/>
                    </a:lnTo>
                    <a:lnTo>
                      <a:pt x="38394" y="57670"/>
                    </a:lnTo>
                    <a:cubicBezTo>
                      <a:pt x="34395" y="63061"/>
                      <a:pt x="28107" y="66242"/>
                      <a:pt x="21440" y="66242"/>
                    </a:cubicBezTo>
                    <a:cubicBezTo>
                      <a:pt x="15249" y="66452"/>
                      <a:pt x="9247" y="64385"/>
                      <a:pt x="4485" y="60432"/>
                    </a:cubicBezTo>
                    <a:cubicBezTo>
                      <a:pt x="-87" y="56555"/>
                      <a:pt x="-2563" y="50793"/>
                      <a:pt x="-2373" y="44811"/>
                    </a:cubicBezTo>
                    <a:cubicBezTo>
                      <a:pt x="-2754" y="39048"/>
                      <a:pt x="-87" y="33514"/>
                      <a:pt x="4676" y="30238"/>
                    </a:cubicBezTo>
                    <a:cubicBezTo>
                      <a:pt x="10392" y="26771"/>
                      <a:pt x="17059" y="25085"/>
                      <a:pt x="23726" y="25380"/>
                    </a:cubicBezTo>
                    <a:lnTo>
                      <a:pt x="36871" y="25380"/>
                    </a:lnTo>
                    <a:lnTo>
                      <a:pt x="36871" y="25380"/>
                    </a:lnTo>
                    <a:cubicBezTo>
                      <a:pt x="36871" y="18617"/>
                      <a:pt x="33346" y="15284"/>
                      <a:pt x="26202" y="15284"/>
                    </a:cubicBezTo>
                    <a:cubicBezTo>
                      <a:pt x="22963" y="15341"/>
                      <a:pt x="19726" y="15950"/>
                      <a:pt x="16677" y="17093"/>
                    </a:cubicBezTo>
                    <a:cubicBezTo>
                      <a:pt x="13533" y="18170"/>
                      <a:pt x="10678" y="19713"/>
                      <a:pt x="8010" y="21665"/>
                    </a:cubicBezTo>
                    <a:lnTo>
                      <a:pt x="294" y="9378"/>
                    </a:lnTo>
                    <a:cubicBezTo>
                      <a:pt x="8582" y="3197"/>
                      <a:pt x="18582" y="-147"/>
                      <a:pt x="28869" y="-147"/>
                    </a:cubicBezTo>
                    <a:cubicBezTo>
                      <a:pt x="35727" y="-471"/>
                      <a:pt x="42394" y="1587"/>
                      <a:pt x="47919" y="5663"/>
                    </a:cubicBezTo>
                    <a:cubicBezTo>
                      <a:pt x="53159" y="10245"/>
                      <a:pt x="55826" y="17036"/>
                      <a:pt x="55254" y="23951"/>
                    </a:cubicBezTo>
                    <a:close/>
                    <a:moveTo>
                      <a:pt x="37536" y="41096"/>
                    </a:moveTo>
                    <a:lnTo>
                      <a:pt x="37536" y="37953"/>
                    </a:lnTo>
                    <a:lnTo>
                      <a:pt x="26488" y="37953"/>
                    </a:lnTo>
                    <a:cubicBezTo>
                      <a:pt x="19344" y="37953"/>
                      <a:pt x="15819" y="40144"/>
                      <a:pt x="15819" y="44525"/>
                    </a:cubicBezTo>
                    <a:cubicBezTo>
                      <a:pt x="15726" y="46621"/>
                      <a:pt x="16677" y="48631"/>
                      <a:pt x="18391" y="49859"/>
                    </a:cubicBezTo>
                    <a:cubicBezTo>
                      <a:pt x="20582" y="51174"/>
                      <a:pt x="23058" y="51803"/>
                      <a:pt x="25630" y="51669"/>
                    </a:cubicBezTo>
                    <a:cubicBezTo>
                      <a:pt x="28679" y="51726"/>
                      <a:pt x="31632" y="50679"/>
                      <a:pt x="33918" y="48716"/>
                    </a:cubicBezTo>
                    <a:cubicBezTo>
                      <a:pt x="36204" y="46878"/>
                      <a:pt x="37536" y="44059"/>
                      <a:pt x="37536" y="41096"/>
                    </a:cubicBezTo>
                    <a:close/>
                  </a:path>
                </a:pathLst>
              </a:custGeom>
              <a:solidFill>
                <a:srgbClr val="6D6E71"/>
              </a:solidFill>
              <a:ln w="9525"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A8A225C8-371B-44E5-91E5-AF76B96A2FE1}"/>
                  </a:ext>
                </a:extLst>
              </p:cNvPr>
              <p:cNvSpPr/>
              <p:nvPr/>
            </p:nvSpPr>
            <p:spPr>
              <a:xfrm>
                <a:off x="15516088" y="2646807"/>
                <a:ext cx="69056" cy="88690"/>
              </a:xfrm>
              <a:custGeom>
                <a:avLst/>
                <a:gdLst>
                  <a:gd name="connsiteX0" fmla="*/ 16260 w 69056"/>
                  <a:gd name="connsiteY0" fmla="*/ 88498 h 88690"/>
                  <a:gd name="connsiteX1" fmla="*/ -1362 w 69056"/>
                  <a:gd name="connsiteY1" fmla="*/ 80878 h 88690"/>
                  <a:gd name="connsiteX2" fmla="*/ 6639 w 69056"/>
                  <a:gd name="connsiteY2" fmla="*/ 67733 h 88690"/>
                  <a:gd name="connsiteX3" fmla="*/ 16164 w 69056"/>
                  <a:gd name="connsiteY3" fmla="*/ 72115 h 88690"/>
                  <a:gd name="connsiteX4" fmla="*/ 20450 w 69056"/>
                  <a:gd name="connsiteY4" fmla="*/ 69733 h 88690"/>
                  <a:gd name="connsiteX5" fmla="*/ 22164 w 69056"/>
                  <a:gd name="connsiteY5" fmla="*/ 64590 h 88690"/>
                  <a:gd name="connsiteX6" fmla="*/ -2409 w 69056"/>
                  <a:gd name="connsiteY6" fmla="*/ -180 h 88690"/>
                  <a:gd name="connsiteX7" fmla="*/ 16641 w 69056"/>
                  <a:gd name="connsiteY7" fmla="*/ -180 h 88690"/>
                  <a:gd name="connsiteX8" fmla="*/ 32070 w 69056"/>
                  <a:gd name="connsiteY8" fmla="*/ 39444 h 88690"/>
                  <a:gd name="connsiteX9" fmla="*/ 47597 w 69056"/>
                  <a:gd name="connsiteY9" fmla="*/ -180 h 88690"/>
                  <a:gd name="connsiteX10" fmla="*/ 66647 w 69056"/>
                  <a:gd name="connsiteY10" fmla="*/ -180 h 88690"/>
                  <a:gd name="connsiteX11" fmla="*/ 37119 w 69056"/>
                  <a:gd name="connsiteY11" fmla="*/ 74782 h 88690"/>
                  <a:gd name="connsiteX12" fmla="*/ 29024 w 69056"/>
                  <a:gd name="connsiteY12" fmla="*/ 84878 h 88690"/>
                  <a:gd name="connsiteX13" fmla="*/ 16260 w 69056"/>
                  <a:gd name="connsiteY13" fmla="*/ 88498 h 88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9056" h="88690">
                    <a:moveTo>
                      <a:pt x="16260" y="88498"/>
                    </a:moveTo>
                    <a:cubicBezTo>
                      <a:pt x="9593" y="88307"/>
                      <a:pt x="3305" y="85583"/>
                      <a:pt x="-1362" y="80878"/>
                    </a:cubicBezTo>
                    <a:lnTo>
                      <a:pt x="6639" y="67733"/>
                    </a:lnTo>
                    <a:cubicBezTo>
                      <a:pt x="9116" y="70438"/>
                      <a:pt x="12544" y="72029"/>
                      <a:pt x="16164" y="72115"/>
                    </a:cubicBezTo>
                    <a:cubicBezTo>
                      <a:pt x="17878" y="72096"/>
                      <a:pt x="19499" y="71200"/>
                      <a:pt x="20450" y="69733"/>
                    </a:cubicBezTo>
                    <a:cubicBezTo>
                      <a:pt x="21594" y="68248"/>
                      <a:pt x="22164" y="66438"/>
                      <a:pt x="22164" y="64590"/>
                    </a:cubicBezTo>
                    <a:cubicBezTo>
                      <a:pt x="22164" y="62809"/>
                      <a:pt x="13974" y="41225"/>
                      <a:pt x="-2409" y="-180"/>
                    </a:cubicBezTo>
                    <a:lnTo>
                      <a:pt x="16641" y="-180"/>
                    </a:lnTo>
                    <a:lnTo>
                      <a:pt x="32070" y="39444"/>
                    </a:lnTo>
                    <a:lnTo>
                      <a:pt x="47597" y="-180"/>
                    </a:lnTo>
                    <a:lnTo>
                      <a:pt x="66647" y="-180"/>
                    </a:lnTo>
                    <a:lnTo>
                      <a:pt x="37119" y="74782"/>
                    </a:lnTo>
                    <a:cubicBezTo>
                      <a:pt x="35596" y="78925"/>
                      <a:pt x="32738" y="82459"/>
                      <a:pt x="29024" y="84878"/>
                    </a:cubicBezTo>
                    <a:cubicBezTo>
                      <a:pt x="25213" y="87383"/>
                      <a:pt x="20832" y="88650"/>
                      <a:pt x="16260" y="88498"/>
                    </a:cubicBezTo>
                    <a:close/>
                  </a:path>
                </a:pathLst>
              </a:custGeom>
              <a:solidFill>
                <a:srgbClr val="6D6E71"/>
              </a:solidFill>
              <a:ln w="9525"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6C944EAD-29A8-4045-8BE7-F5C339283157}"/>
                  </a:ext>
                </a:extLst>
              </p:cNvPr>
              <p:cNvSpPr/>
              <p:nvPr/>
            </p:nvSpPr>
            <p:spPr>
              <a:xfrm>
                <a:off x="14856743" y="2643366"/>
                <a:ext cx="77367" cy="85456"/>
              </a:xfrm>
              <a:custGeom>
                <a:avLst/>
                <a:gdLst>
                  <a:gd name="connsiteX0" fmla="*/ 40670 w 77367"/>
                  <a:gd name="connsiteY0" fmla="*/ 68030 h 85456"/>
                  <a:gd name="connsiteX1" fmla="*/ 62862 w 77367"/>
                  <a:gd name="connsiteY1" fmla="*/ 57267 h 85456"/>
                  <a:gd name="connsiteX2" fmla="*/ 74673 w 77367"/>
                  <a:gd name="connsiteY2" fmla="*/ 69459 h 85456"/>
                  <a:gd name="connsiteX3" fmla="*/ 11714 w 77367"/>
                  <a:gd name="connsiteY3" fmla="*/ 74707 h 85456"/>
                  <a:gd name="connsiteX4" fmla="*/ 10093 w 77367"/>
                  <a:gd name="connsiteY4" fmla="*/ 73269 h 85456"/>
                  <a:gd name="connsiteX5" fmla="*/ 10093 w 77367"/>
                  <a:gd name="connsiteY5" fmla="*/ 12119 h 85456"/>
                  <a:gd name="connsiteX6" fmla="*/ 40954 w 77367"/>
                  <a:gd name="connsiteY6" fmla="*/ -169 h 85456"/>
                  <a:gd name="connsiteX7" fmla="*/ 74959 w 77367"/>
                  <a:gd name="connsiteY7" fmla="*/ 15357 h 85456"/>
                  <a:gd name="connsiteX8" fmla="*/ 63529 w 77367"/>
                  <a:gd name="connsiteY8" fmla="*/ 28311 h 85456"/>
                  <a:gd name="connsiteX9" fmla="*/ 41716 w 77367"/>
                  <a:gd name="connsiteY9" fmla="*/ 17453 h 85456"/>
                  <a:gd name="connsiteX10" fmla="*/ 23906 w 77367"/>
                  <a:gd name="connsiteY10" fmla="*/ 24215 h 85456"/>
                  <a:gd name="connsiteX11" fmla="*/ 16571 w 77367"/>
                  <a:gd name="connsiteY11" fmla="*/ 42599 h 85456"/>
                  <a:gd name="connsiteX12" fmla="*/ 23525 w 77367"/>
                  <a:gd name="connsiteY12" fmla="*/ 61077 h 85456"/>
                  <a:gd name="connsiteX13" fmla="*/ 40670 w 77367"/>
                  <a:gd name="connsiteY13" fmla="*/ 68030 h 85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367" h="85456">
                    <a:moveTo>
                      <a:pt x="40670" y="68030"/>
                    </a:moveTo>
                    <a:cubicBezTo>
                      <a:pt x="49337" y="68173"/>
                      <a:pt x="57622" y="64182"/>
                      <a:pt x="62862" y="57267"/>
                    </a:cubicBezTo>
                    <a:lnTo>
                      <a:pt x="74673" y="69459"/>
                    </a:lnTo>
                    <a:cubicBezTo>
                      <a:pt x="58767" y="88290"/>
                      <a:pt x="30573" y="90643"/>
                      <a:pt x="11714" y="74707"/>
                    </a:cubicBezTo>
                    <a:cubicBezTo>
                      <a:pt x="11142" y="74241"/>
                      <a:pt x="10665" y="73764"/>
                      <a:pt x="10093" y="73269"/>
                    </a:cubicBezTo>
                    <a:cubicBezTo>
                      <a:pt x="-6576" y="56276"/>
                      <a:pt x="-6576" y="29111"/>
                      <a:pt x="10093" y="12119"/>
                    </a:cubicBezTo>
                    <a:cubicBezTo>
                      <a:pt x="18285" y="4003"/>
                      <a:pt x="29429" y="-435"/>
                      <a:pt x="40954" y="-169"/>
                    </a:cubicBezTo>
                    <a:cubicBezTo>
                      <a:pt x="54004" y="-388"/>
                      <a:pt x="66578" y="5318"/>
                      <a:pt x="74959" y="15357"/>
                    </a:cubicBezTo>
                    <a:lnTo>
                      <a:pt x="63529" y="28311"/>
                    </a:lnTo>
                    <a:cubicBezTo>
                      <a:pt x="58385" y="21434"/>
                      <a:pt x="50288" y="17405"/>
                      <a:pt x="41716" y="17453"/>
                    </a:cubicBezTo>
                    <a:cubicBezTo>
                      <a:pt x="35145" y="17329"/>
                      <a:pt x="28764" y="19758"/>
                      <a:pt x="23906" y="24215"/>
                    </a:cubicBezTo>
                    <a:cubicBezTo>
                      <a:pt x="18953" y="29007"/>
                      <a:pt x="16285" y="35702"/>
                      <a:pt x="16571" y="42599"/>
                    </a:cubicBezTo>
                    <a:cubicBezTo>
                      <a:pt x="16285" y="49447"/>
                      <a:pt x="18762" y="56134"/>
                      <a:pt x="23525" y="61077"/>
                    </a:cubicBezTo>
                    <a:cubicBezTo>
                      <a:pt x="28001" y="65697"/>
                      <a:pt x="34191" y="68221"/>
                      <a:pt x="40670" y="68030"/>
                    </a:cubicBezTo>
                    <a:close/>
                  </a:path>
                </a:pathLst>
              </a:custGeom>
              <a:solidFill>
                <a:srgbClr val="6D6E71"/>
              </a:solidFill>
              <a:ln w="9525"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1BA5E985-8197-467B-A847-6AD0501D4EE2}"/>
                  </a:ext>
                </a:extLst>
              </p:cNvPr>
              <p:cNvSpPr/>
              <p:nvPr/>
            </p:nvSpPr>
            <p:spPr>
              <a:xfrm>
                <a:off x="14946167" y="2663952"/>
                <a:ext cx="59666" cy="64705"/>
              </a:xfrm>
              <a:custGeom>
                <a:avLst/>
                <a:gdLst>
                  <a:gd name="connsiteX0" fmla="*/ 38970 w 59666"/>
                  <a:gd name="connsiteY0" fmla="*/ 34110 h 64705"/>
                  <a:gd name="connsiteX1" fmla="*/ 38970 w 59666"/>
                  <a:gd name="connsiteY1" fmla="*/ -180 h 64705"/>
                  <a:gd name="connsiteX2" fmla="*/ 57257 w 59666"/>
                  <a:gd name="connsiteY2" fmla="*/ -180 h 64705"/>
                  <a:gd name="connsiteX3" fmla="*/ 57257 w 59666"/>
                  <a:gd name="connsiteY3" fmla="*/ 63352 h 64705"/>
                  <a:gd name="connsiteX4" fmla="*/ 39351 w 59666"/>
                  <a:gd name="connsiteY4" fmla="*/ 63352 h 64705"/>
                  <a:gd name="connsiteX5" fmla="*/ 39351 w 59666"/>
                  <a:gd name="connsiteY5" fmla="*/ 54970 h 64705"/>
                  <a:gd name="connsiteX6" fmla="*/ 22301 w 59666"/>
                  <a:gd name="connsiteY6" fmla="*/ 64495 h 64705"/>
                  <a:gd name="connsiteX7" fmla="*/ -2369 w 59666"/>
                  <a:gd name="connsiteY7" fmla="*/ 42178 h 64705"/>
                  <a:gd name="connsiteX8" fmla="*/ -2274 w 59666"/>
                  <a:gd name="connsiteY8" fmla="*/ 38491 h 64705"/>
                  <a:gd name="connsiteX9" fmla="*/ -2274 w 59666"/>
                  <a:gd name="connsiteY9" fmla="*/ 391 h 64705"/>
                  <a:gd name="connsiteX10" fmla="*/ 15539 w 59666"/>
                  <a:gd name="connsiteY10" fmla="*/ 391 h 64705"/>
                  <a:gd name="connsiteX11" fmla="*/ 15539 w 59666"/>
                  <a:gd name="connsiteY11" fmla="*/ 34967 h 64705"/>
                  <a:gd name="connsiteX12" fmla="*/ 26301 w 59666"/>
                  <a:gd name="connsiteY12" fmla="*/ 49636 h 64705"/>
                  <a:gd name="connsiteX13" fmla="*/ 35826 w 59666"/>
                  <a:gd name="connsiteY13" fmla="*/ 45826 h 64705"/>
                  <a:gd name="connsiteX14" fmla="*/ 38970 w 59666"/>
                  <a:gd name="connsiteY14" fmla="*/ 34110 h 64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9666" h="64705">
                    <a:moveTo>
                      <a:pt x="38970" y="34110"/>
                    </a:moveTo>
                    <a:lnTo>
                      <a:pt x="38970" y="-180"/>
                    </a:lnTo>
                    <a:lnTo>
                      <a:pt x="57257" y="-180"/>
                    </a:lnTo>
                    <a:lnTo>
                      <a:pt x="57257" y="63352"/>
                    </a:lnTo>
                    <a:lnTo>
                      <a:pt x="39351" y="63352"/>
                    </a:lnTo>
                    <a:lnTo>
                      <a:pt x="39351" y="54970"/>
                    </a:lnTo>
                    <a:cubicBezTo>
                      <a:pt x="35731" y="60875"/>
                      <a:pt x="29254" y="64476"/>
                      <a:pt x="22301" y="64495"/>
                    </a:cubicBezTo>
                    <a:cubicBezTo>
                      <a:pt x="9346" y="65152"/>
                      <a:pt x="-1702" y="55160"/>
                      <a:pt x="-2369" y="42178"/>
                    </a:cubicBezTo>
                    <a:cubicBezTo>
                      <a:pt x="-2465" y="40949"/>
                      <a:pt x="-2369" y="39720"/>
                      <a:pt x="-2274" y="38491"/>
                    </a:cubicBezTo>
                    <a:lnTo>
                      <a:pt x="-2274" y="391"/>
                    </a:lnTo>
                    <a:lnTo>
                      <a:pt x="15539" y="391"/>
                    </a:lnTo>
                    <a:lnTo>
                      <a:pt x="15539" y="34967"/>
                    </a:lnTo>
                    <a:cubicBezTo>
                      <a:pt x="15539" y="44492"/>
                      <a:pt x="19157" y="49636"/>
                      <a:pt x="26301" y="49636"/>
                    </a:cubicBezTo>
                    <a:cubicBezTo>
                      <a:pt x="29826" y="49741"/>
                      <a:pt x="33349" y="48359"/>
                      <a:pt x="35826" y="45826"/>
                    </a:cubicBezTo>
                    <a:cubicBezTo>
                      <a:pt x="38493" y="42530"/>
                      <a:pt x="39635" y="38282"/>
                      <a:pt x="38970" y="34110"/>
                    </a:cubicBezTo>
                    <a:close/>
                  </a:path>
                </a:pathLst>
              </a:custGeom>
              <a:solidFill>
                <a:srgbClr val="6D6E71"/>
              </a:solidFill>
              <a:ln w="9525"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1716E489-1F53-4D43-9347-23A80A3D8F72}"/>
                  </a:ext>
                </a:extLst>
              </p:cNvPr>
              <p:cNvSpPr/>
              <p:nvPr/>
            </p:nvSpPr>
            <p:spPr>
              <a:xfrm>
                <a:off x="15016977" y="2662877"/>
                <a:ext cx="53187" cy="65671"/>
              </a:xfrm>
              <a:custGeom>
                <a:avLst/>
                <a:gdLst>
                  <a:gd name="connsiteX0" fmla="*/ 50741 w 53187"/>
                  <a:gd name="connsiteY0" fmla="*/ 44710 h 65671"/>
                  <a:gd name="connsiteX1" fmla="*/ 43788 w 53187"/>
                  <a:gd name="connsiteY1" fmla="*/ 59854 h 65671"/>
                  <a:gd name="connsiteX2" fmla="*/ 26262 w 53187"/>
                  <a:gd name="connsiteY2" fmla="*/ 65474 h 65671"/>
                  <a:gd name="connsiteX3" fmla="*/ 11497 w 53187"/>
                  <a:gd name="connsiteY3" fmla="*/ 62902 h 65671"/>
                  <a:gd name="connsiteX4" fmla="*/ -2409 w 53187"/>
                  <a:gd name="connsiteY4" fmla="*/ 55473 h 65671"/>
                  <a:gd name="connsiteX5" fmla="*/ 5402 w 53187"/>
                  <a:gd name="connsiteY5" fmla="*/ 44329 h 65671"/>
                  <a:gd name="connsiteX6" fmla="*/ 26548 w 53187"/>
                  <a:gd name="connsiteY6" fmla="*/ 52044 h 65671"/>
                  <a:gd name="connsiteX7" fmla="*/ 32073 w 53187"/>
                  <a:gd name="connsiteY7" fmla="*/ 50615 h 65671"/>
                  <a:gd name="connsiteX8" fmla="*/ 34073 w 53187"/>
                  <a:gd name="connsiteY8" fmla="*/ 47091 h 65671"/>
                  <a:gd name="connsiteX9" fmla="*/ 31310 w 53187"/>
                  <a:gd name="connsiteY9" fmla="*/ 42900 h 65671"/>
                  <a:gd name="connsiteX10" fmla="*/ 23215 w 53187"/>
                  <a:gd name="connsiteY10" fmla="*/ 39376 h 65671"/>
                  <a:gd name="connsiteX11" fmla="*/ 15213 w 53187"/>
                  <a:gd name="connsiteY11" fmla="*/ 36518 h 65671"/>
                  <a:gd name="connsiteX12" fmla="*/ 8832 w 53187"/>
                  <a:gd name="connsiteY12" fmla="*/ 33089 h 65671"/>
                  <a:gd name="connsiteX13" fmla="*/ 1689 w 53187"/>
                  <a:gd name="connsiteY13" fmla="*/ 19849 h 65671"/>
                  <a:gd name="connsiteX14" fmla="*/ 8737 w 53187"/>
                  <a:gd name="connsiteY14" fmla="*/ 5467 h 65671"/>
                  <a:gd name="connsiteX15" fmla="*/ 27024 w 53187"/>
                  <a:gd name="connsiteY15" fmla="*/ -153 h 65671"/>
                  <a:gd name="connsiteX16" fmla="*/ 49504 w 53187"/>
                  <a:gd name="connsiteY16" fmla="*/ 7467 h 65671"/>
                  <a:gd name="connsiteX17" fmla="*/ 42930 w 53187"/>
                  <a:gd name="connsiteY17" fmla="*/ 19278 h 65671"/>
                  <a:gd name="connsiteX18" fmla="*/ 26452 w 53187"/>
                  <a:gd name="connsiteY18" fmla="*/ 13563 h 65671"/>
                  <a:gd name="connsiteX19" fmla="*/ 18167 w 53187"/>
                  <a:gd name="connsiteY19" fmla="*/ 18135 h 65671"/>
                  <a:gd name="connsiteX20" fmla="*/ 20834 w 53187"/>
                  <a:gd name="connsiteY20" fmla="*/ 21945 h 65671"/>
                  <a:gd name="connsiteX21" fmla="*/ 29406 w 53187"/>
                  <a:gd name="connsiteY21" fmla="*/ 25279 h 65671"/>
                  <a:gd name="connsiteX22" fmla="*/ 37977 w 53187"/>
                  <a:gd name="connsiteY22" fmla="*/ 28231 h 65671"/>
                  <a:gd name="connsiteX23" fmla="*/ 44074 w 53187"/>
                  <a:gd name="connsiteY23" fmla="*/ 31375 h 65671"/>
                  <a:gd name="connsiteX24" fmla="*/ 50741 w 53187"/>
                  <a:gd name="connsiteY24" fmla="*/ 44710 h 65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3187" h="65671">
                    <a:moveTo>
                      <a:pt x="50741" y="44710"/>
                    </a:moveTo>
                    <a:cubicBezTo>
                      <a:pt x="50837" y="50558"/>
                      <a:pt x="48265" y="56140"/>
                      <a:pt x="43788" y="59854"/>
                    </a:cubicBezTo>
                    <a:cubicBezTo>
                      <a:pt x="38740" y="63722"/>
                      <a:pt x="32550" y="65703"/>
                      <a:pt x="26262" y="65474"/>
                    </a:cubicBezTo>
                    <a:cubicBezTo>
                      <a:pt x="21213" y="65436"/>
                      <a:pt x="16260" y="64560"/>
                      <a:pt x="11497" y="62902"/>
                    </a:cubicBezTo>
                    <a:cubicBezTo>
                      <a:pt x="6451" y="61293"/>
                      <a:pt x="1689" y="58778"/>
                      <a:pt x="-2409" y="55473"/>
                    </a:cubicBezTo>
                    <a:lnTo>
                      <a:pt x="5402" y="44329"/>
                    </a:lnTo>
                    <a:cubicBezTo>
                      <a:pt x="11404" y="49215"/>
                      <a:pt x="18832" y="51939"/>
                      <a:pt x="26548" y="52044"/>
                    </a:cubicBezTo>
                    <a:cubicBezTo>
                      <a:pt x="28452" y="52139"/>
                      <a:pt x="30454" y="51644"/>
                      <a:pt x="32073" y="50615"/>
                    </a:cubicBezTo>
                    <a:cubicBezTo>
                      <a:pt x="33310" y="49872"/>
                      <a:pt x="34073" y="48539"/>
                      <a:pt x="34073" y="47091"/>
                    </a:cubicBezTo>
                    <a:cubicBezTo>
                      <a:pt x="33882" y="45319"/>
                      <a:pt x="32836" y="43748"/>
                      <a:pt x="31310" y="42900"/>
                    </a:cubicBezTo>
                    <a:cubicBezTo>
                      <a:pt x="28833" y="41347"/>
                      <a:pt x="26071" y="40166"/>
                      <a:pt x="23215" y="39376"/>
                    </a:cubicBezTo>
                    <a:cubicBezTo>
                      <a:pt x="19690" y="38233"/>
                      <a:pt x="17023" y="37280"/>
                      <a:pt x="15213" y="36518"/>
                    </a:cubicBezTo>
                    <a:cubicBezTo>
                      <a:pt x="13023" y="35575"/>
                      <a:pt x="10832" y="34423"/>
                      <a:pt x="8832" y="33089"/>
                    </a:cubicBezTo>
                    <a:cubicBezTo>
                      <a:pt x="4165" y="30327"/>
                      <a:pt x="1498" y="25241"/>
                      <a:pt x="1689" y="19849"/>
                    </a:cubicBezTo>
                    <a:cubicBezTo>
                      <a:pt x="1593" y="14192"/>
                      <a:pt x="4165" y="8819"/>
                      <a:pt x="8737" y="5467"/>
                    </a:cubicBezTo>
                    <a:cubicBezTo>
                      <a:pt x="13974" y="1552"/>
                      <a:pt x="20453" y="-439"/>
                      <a:pt x="27024" y="-153"/>
                    </a:cubicBezTo>
                    <a:cubicBezTo>
                      <a:pt x="35121" y="47"/>
                      <a:pt x="42930" y="2704"/>
                      <a:pt x="49504" y="7467"/>
                    </a:cubicBezTo>
                    <a:lnTo>
                      <a:pt x="42930" y="19278"/>
                    </a:lnTo>
                    <a:cubicBezTo>
                      <a:pt x="38168" y="15706"/>
                      <a:pt x="32359" y="13706"/>
                      <a:pt x="26452" y="13563"/>
                    </a:cubicBezTo>
                    <a:cubicBezTo>
                      <a:pt x="20929" y="13563"/>
                      <a:pt x="18167" y="15087"/>
                      <a:pt x="18167" y="18135"/>
                    </a:cubicBezTo>
                    <a:cubicBezTo>
                      <a:pt x="18167" y="19840"/>
                      <a:pt x="19213" y="21354"/>
                      <a:pt x="20834" y="21945"/>
                    </a:cubicBezTo>
                    <a:cubicBezTo>
                      <a:pt x="23594" y="23326"/>
                      <a:pt x="26452" y="24440"/>
                      <a:pt x="29406" y="25279"/>
                    </a:cubicBezTo>
                    <a:cubicBezTo>
                      <a:pt x="33405" y="26517"/>
                      <a:pt x="36263" y="27565"/>
                      <a:pt x="37977" y="28231"/>
                    </a:cubicBezTo>
                    <a:cubicBezTo>
                      <a:pt x="40072" y="29108"/>
                      <a:pt x="42170" y="30165"/>
                      <a:pt x="44074" y="31375"/>
                    </a:cubicBezTo>
                    <a:cubicBezTo>
                      <a:pt x="48551" y="34242"/>
                      <a:pt x="51123" y="39376"/>
                      <a:pt x="50741" y="44710"/>
                    </a:cubicBezTo>
                    <a:close/>
                  </a:path>
                </a:pathLst>
              </a:custGeom>
              <a:solidFill>
                <a:srgbClr val="6D6E71"/>
              </a:solidFill>
              <a:ln w="9525"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BB7D7751-82D8-492B-B5CA-462654E3E4C2}"/>
                  </a:ext>
                </a:extLst>
              </p:cNvPr>
              <p:cNvSpPr/>
              <p:nvPr/>
            </p:nvSpPr>
            <p:spPr>
              <a:xfrm>
                <a:off x="15079557" y="2644902"/>
                <a:ext cx="46671" cy="83740"/>
              </a:xfrm>
              <a:custGeom>
                <a:avLst/>
                <a:gdLst>
                  <a:gd name="connsiteX0" fmla="*/ 22832 w 46671"/>
                  <a:gd name="connsiteY0" fmla="*/ 31729 h 83740"/>
                  <a:gd name="connsiteX1" fmla="*/ 22832 w 46671"/>
                  <a:gd name="connsiteY1" fmla="*/ 60304 h 83740"/>
                  <a:gd name="connsiteX2" fmla="*/ 24738 w 46671"/>
                  <a:gd name="connsiteY2" fmla="*/ 66019 h 83740"/>
                  <a:gd name="connsiteX3" fmla="*/ 29215 w 46671"/>
                  <a:gd name="connsiteY3" fmla="*/ 68114 h 83740"/>
                  <a:gd name="connsiteX4" fmla="*/ 37691 w 46671"/>
                  <a:gd name="connsiteY4" fmla="*/ 63542 h 83740"/>
                  <a:gd name="connsiteX5" fmla="*/ 44263 w 46671"/>
                  <a:gd name="connsiteY5" fmla="*/ 76020 h 83740"/>
                  <a:gd name="connsiteX6" fmla="*/ 26834 w 46671"/>
                  <a:gd name="connsiteY6" fmla="*/ 83545 h 83740"/>
                  <a:gd name="connsiteX7" fmla="*/ 5021 w 46671"/>
                  <a:gd name="connsiteY7" fmla="*/ 63323 h 83740"/>
                  <a:gd name="connsiteX8" fmla="*/ 5021 w 46671"/>
                  <a:gd name="connsiteY8" fmla="*/ 61066 h 83740"/>
                  <a:gd name="connsiteX9" fmla="*/ 5021 w 46671"/>
                  <a:gd name="connsiteY9" fmla="*/ 31824 h 83740"/>
                  <a:gd name="connsiteX10" fmla="*/ -2409 w 46671"/>
                  <a:gd name="connsiteY10" fmla="*/ 31824 h 83740"/>
                  <a:gd name="connsiteX11" fmla="*/ -2409 w 46671"/>
                  <a:gd name="connsiteY11" fmla="*/ 18870 h 83740"/>
                  <a:gd name="connsiteX12" fmla="*/ 5021 w 46671"/>
                  <a:gd name="connsiteY12" fmla="*/ 18870 h 83740"/>
                  <a:gd name="connsiteX13" fmla="*/ 5021 w 46671"/>
                  <a:gd name="connsiteY13" fmla="*/ -180 h 83740"/>
                  <a:gd name="connsiteX14" fmla="*/ 22832 w 46671"/>
                  <a:gd name="connsiteY14" fmla="*/ -180 h 83740"/>
                  <a:gd name="connsiteX15" fmla="*/ 22832 w 46671"/>
                  <a:gd name="connsiteY15" fmla="*/ 18870 h 83740"/>
                  <a:gd name="connsiteX16" fmla="*/ 38168 w 46671"/>
                  <a:gd name="connsiteY16" fmla="*/ 18870 h 83740"/>
                  <a:gd name="connsiteX17" fmla="*/ 38168 w 46671"/>
                  <a:gd name="connsiteY17" fmla="*/ 31633 h 83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671" h="83740">
                    <a:moveTo>
                      <a:pt x="22832" y="31729"/>
                    </a:moveTo>
                    <a:lnTo>
                      <a:pt x="22832" y="60304"/>
                    </a:lnTo>
                    <a:cubicBezTo>
                      <a:pt x="22736" y="62380"/>
                      <a:pt x="23404" y="64409"/>
                      <a:pt x="24738" y="66019"/>
                    </a:cubicBezTo>
                    <a:cubicBezTo>
                      <a:pt x="25880" y="67324"/>
                      <a:pt x="27499" y="68095"/>
                      <a:pt x="29215" y="68114"/>
                    </a:cubicBezTo>
                    <a:cubicBezTo>
                      <a:pt x="32643" y="68086"/>
                      <a:pt x="35787" y="66381"/>
                      <a:pt x="37691" y="63542"/>
                    </a:cubicBezTo>
                    <a:lnTo>
                      <a:pt x="44263" y="76020"/>
                    </a:lnTo>
                    <a:cubicBezTo>
                      <a:pt x="39596" y="80678"/>
                      <a:pt x="33405" y="83373"/>
                      <a:pt x="26834" y="83545"/>
                    </a:cubicBezTo>
                    <a:cubicBezTo>
                      <a:pt x="15213" y="83992"/>
                      <a:pt x="5402" y="74944"/>
                      <a:pt x="5021" y="63323"/>
                    </a:cubicBezTo>
                    <a:cubicBezTo>
                      <a:pt x="4926" y="62571"/>
                      <a:pt x="4926" y="61818"/>
                      <a:pt x="5021" y="61066"/>
                    </a:cubicBezTo>
                    <a:lnTo>
                      <a:pt x="5021" y="31824"/>
                    </a:lnTo>
                    <a:lnTo>
                      <a:pt x="-2409" y="31824"/>
                    </a:lnTo>
                    <a:lnTo>
                      <a:pt x="-2409" y="18870"/>
                    </a:lnTo>
                    <a:lnTo>
                      <a:pt x="5021" y="18870"/>
                    </a:lnTo>
                    <a:lnTo>
                      <a:pt x="5021" y="-180"/>
                    </a:lnTo>
                    <a:lnTo>
                      <a:pt x="22832" y="-180"/>
                    </a:lnTo>
                    <a:lnTo>
                      <a:pt x="22832" y="18870"/>
                    </a:lnTo>
                    <a:lnTo>
                      <a:pt x="38168" y="18870"/>
                    </a:lnTo>
                    <a:lnTo>
                      <a:pt x="38168" y="31633"/>
                    </a:lnTo>
                    <a:close/>
                  </a:path>
                </a:pathLst>
              </a:custGeom>
              <a:solidFill>
                <a:srgbClr val="6D6E71"/>
              </a:solidFill>
              <a:ln w="9525"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80C766A9-7335-44D9-8D2B-DF09C111EFB9}"/>
                  </a:ext>
                </a:extLst>
              </p:cNvPr>
              <p:cNvSpPr/>
              <p:nvPr/>
            </p:nvSpPr>
            <p:spPr>
              <a:xfrm>
                <a:off x="15131997" y="2662904"/>
                <a:ext cx="64162" cy="65647"/>
              </a:xfrm>
              <a:custGeom>
                <a:avLst/>
                <a:gdLst>
                  <a:gd name="connsiteX0" fmla="*/ 56307 w 64162"/>
                  <a:gd name="connsiteY0" fmla="*/ 55255 h 65647"/>
                  <a:gd name="connsiteX1" fmla="*/ 31067 w 64162"/>
                  <a:gd name="connsiteY1" fmla="*/ 65447 h 65647"/>
                  <a:gd name="connsiteX2" fmla="*/ 7159 w 64162"/>
                  <a:gd name="connsiteY2" fmla="*/ 56493 h 65647"/>
                  <a:gd name="connsiteX3" fmla="*/ -2366 w 64162"/>
                  <a:gd name="connsiteY3" fmla="*/ 32585 h 65647"/>
                  <a:gd name="connsiteX4" fmla="*/ 7159 w 64162"/>
                  <a:gd name="connsiteY4" fmla="*/ 8773 h 65647"/>
                  <a:gd name="connsiteX5" fmla="*/ 52212 w 64162"/>
                  <a:gd name="connsiteY5" fmla="*/ 7820 h 65647"/>
                  <a:gd name="connsiteX6" fmla="*/ 61737 w 64162"/>
                  <a:gd name="connsiteY6" fmla="*/ 29537 h 65647"/>
                  <a:gd name="connsiteX7" fmla="*/ 61737 w 64162"/>
                  <a:gd name="connsiteY7" fmla="*/ 39062 h 65647"/>
                  <a:gd name="connsiteX8" fmla="*/ 15447 w 64162"/>
                  <a:gd name="connsiteY8" fmla="*/ 39062 h 65647"/>
                  <a:gd name="connsiteX9" fmla="*/ 20874 w 64162"/>
                  <a:gd name="connsiteY9" fmla="*/ 47540 h 65647"/>
                  <a:gd name="connsiteX10" fmla="*/ 31258 w 64162"/>
                  <a:gd name="connsiteY10" fmla="*/ 50873 h 65647"/>
                  <a:gd name="connsiteX11" fmla="*/ 46591 w 64162"/>
                  <a:gd name="connsiteY11" fmla="*/ 44587 h 65647"/>
                  <a:gd name="connsiteX12" fmla="*/ 39352 w 64162"/>
                  <a:gd name="connsiteY12" fmla="*/ 17631 h 65647"/>
                  <a:gd name="connsiteX13" fmla="*/ 30399 w 64162"/>
                  <a:gd name="connsiteY13" fmla="*/ 14488 h 65647"/>
                  <a:gd name="connsiteX14" fmla="*/ 20874 w 64162"/>
                  <a:gd name="connsiteY14" fmla="*/ 17726 h 65647"/>
                  <a:gd name="connsiteX15" fmla="*/ 15826 w 64162"/>
                  <a:gd name="connsiteY15" fmla="*/ 26299 h 65647"/>
                  <a:gd name="connsiteX16" fmla="*/ 43641 w 64162"/>
                  <a:gd name="connsiteY16" fmla="*/ 26299 h 65647"/>
                  <a:gd name="connsiteX17" fmla="*/ 39352 w 64162"/>
                  <a:gd name="connsiteY17" fmla="*/ 17631 h 65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162" h="65647">
                    <a:moveTo>
                      <a:pt x="56307" y="55255"/>
                    </a:moveTo>
                    <a:cubicBezTo>
                      <a:pt x="49640" y="61903"/>
                      <a:pt x="40497" y="65580"/>
                      <a:pt x="31067" y="65447"/>
                    </a:cubicBezTo>
                    <a:cubicBezTo>
                      <a:pt x="22209" y="65761"/>
                      <a:pt x="13635" y="62542"/>
                      <a:pt x="7159" y="56493"/>
                    </a:cubicBezTo>
                    <a:cubicBezTo>
                      <a:pt x="683" y="50264"/>
                      <a:pt x="-2747" y="41548"/>
                      <a:pt x="-2366" y="32585"/>
                    </a:cubicBezTo>
                    <a:cubicBezTo>
                      <a:pt x="-2843" y="23641"/>
                      <a:pt x="683" y="14955"/>
                      <a:pt x="7159" y="8773"/>
                    </a:cubicBezTo>
                    <a:cubicBezTo>
                      <a:pt x="19828" y="-2790"/>
                      <a:pt x="39069" y="-3200"/>
                      <a:pt x="52212" y="7820"/>
                    </a:cubicBezTo>
                    <a:cubicBezTo>
                      <a:pt x="58593" y="13221"/>
                      <a:pt x="62023" y="21222"/>
                      <a:pt x="61737" y="29537"/>
                    </a:cubicBezTo>
                    <a:lnTo>
                      <a:pt x="61737" y="39062"/>
                    </a:lnTo>
                    <a:lnTo>
                      <a:pt x="15447" y="39062"/>
                    </a:lnTo>
                    <a:cubicBezTo>
                      <a:pt x="15921" y="42549"/>
                      <a:pt x="17921" y="45654"/>
                      <a:pt x="20874" y="47540"/>
                    </a:cubicBezTo>
                    <a:cubicBezTo>
                      <a:pt x="23828" y="49787"/>
                      <a:pt x="27541" y="50959"/>
                      <a:pt x="31258" y="50873"/>
                    </a:cubicBezTo>
                    <a:cubicBezTo>
                      <a:pt x="37066" y="51054"/>
                      <a:pt x="42592" y="48768"/>
                      <a:pt x="46591" y="44587"/>
                    </a:cubicBezTo>
                    <a:close/>
                    <a:moveTo>
                      <a:pt x="39352" y="17631"/>
                    </a:moveTo>
                    <a:cubicBezTo>
                      <a:pt x="36878" y="15517"/>
                      <a:pt x="33639" y="14402"/>
                      <a:pt x="30399" y="14488"/>
                    </a:cubicBezTo>
                    <a:cubicBezTo>
                      <a:pt x="26972" y="14488"/>
                      <a:pt x="23637" y="15621"/>
                      <a:pt x="20874" y="17726"/>
                    </a:cubicBezTo>
                    <a:cubicBezTo>
                      <a:pt x="18016" y="19708"/>
                      <a:pt x="16207" y="22841"/>
                      <a:pt x="15826" y="26299"/>
                    </a:cubicBezTo>
                    <a:lnTo>
                      <a:pt x="43641" y="26299"/>
                    </a:lnTo>
                    <a:cubicBezTo>
                      <a:pt x="43450" y="22956"/>
                      <a:pt x="41924" y="19831"/>
                      <a:pt x="39352" y="17631"/>
                    </a:cubicBezTo>
                    <a:close/>
                  </a:path>
                </a:pathLst>
              </a:custGeom>
              <a:solidFill>
                <a:srgbClr val="6D6E71"/>
              </a:solidFill>
              <a:ln w="9525"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F077A426-11FD-4246-9477-CD34C4C00598}"/>
                  </a:ext>
                </a:extLst>
              </p:cNvPr>
              <p:cNvSpPr/>
              <p:nvPr/>
            </p:nvSpPr>
            <p:spPr>
              <a:xfrm>
                <a:off x="15208716" y="2662809"/>
                <a:ext cx="36765" cy="64769"/>
              </a:xfrm>
              <a:custGeom>
                <a:avLst/>
                <a:gdLst>
                  <a:gd name="connsiteX0" fmla="*/ 31024 w 36765"/>
                  <a:gd name="connsiteY0" fmla="*/ 16584 h 64769"/>
                  <a:gd name="connsiteX1" fmla="*/ 19213 w 36765"/>
                  <a:gd name="connsiteY1" fmla="*/ 22204 h 64769"/>
                  <a:gd name="connsiteX2" fmla="*/ 15306 w 36765"/>
                  <a:gd name="connsiteY2" fmla="*/ 37063 h 64769"/>
                  <a:gd name="connsiteX3" fmla="*/ 15306 w 36765"/>
                  <a:gd name="connsiteY3" fmla="*/ 64590 h 64769"/>
                  <a:gd name="connsiteX4" fmla="*/ -2409 w 36765"/>
                  <a:gd name="connsiteY4" fmla="*/ 64590 h 64769"/>
                  <a:gd name="connsiteX5" fmla="*/ -2409 w 36765"/>
                  <a:gd name="connsiteY5" fmla="*/ 963 h 64769"/>
                  <a:gd name="connsiteX6" fmla="*/ 15306 w 36765"/>
                  <a:gd name="connsiteY6" fmla="*/ 963 h 64769"/>
                  <a:gd name="connsiteX7" fmla="*/ 15306 w 36765"/>
                  <a:gd name="connsiteY7" fmla="*/ 9345 h 64769"/>
                  <a:gd name="connsiteX8" fmla="*/ 23880 w 36765"/>
                  <a:gd name="connsiteY8" fmla="*/ 2677 h 64769"/>
                  <a:gd name="connsiteX9" fmla="*/ 34356 w 36765"/>
                  <a:gd name="connsiteY9" fmla="*/ -180 h 64769"/>
                  <a:gd name="connsiteX10" fmla="*/ 34356 w 36765"/>
                  <a:gd name="connsiteY10" fmla="*/ 16489 h 64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765" h="64769">
                    <a:moveTo>
                      <a:pt x="31024" y="16584"/>
                    </a:moveTo>
                    <a:cubicBezTo>
                      <a:pt x="26357" y="16298"/>
                      <a:pt x="21880" y="18422"/>
                      <a:pt x="19213" y="22204"/>
                    </a:cubicBezTo>
                    <a:cubicBezTo>
                      <a:pt x="16451" y="26652"/>
                      <a:pt x="15116" y="31833"/>
                      <a:pt x="15306" y="37063"/>
                    </a:cubicBezTo>
                    <a:lnTo>
                      <a:pt x="15306" y="64590"/>
                    </a:lnTo>
                    <a:lnTo>
                      <a:pt x="-2409" y="64590"/>
                    </a:lnTo>
                    <a:lnTo>
                      <a:pt x="-2409" y="963"/>
                    </a:lnTo>
                    <a:lnTo>
                      <a:pt x="15306" y="963"/>
                    </a:lnTo>
                    <a:lnTo>
                      <a:pt x="15306" y="9345"/>
                    </a:lnTo>
                    <a:cubicBezTo>
                      <a:pt x="17688" y="6592"/>
                      <a:pt x="20641" y="4335"/>
                      <a:pt x="23880" y="2677"/>
                    </a:cubicBezTo>
                    <a:cubicBezTo>
                      <a:pt x="27117" y="925"/>
                      <a:pt x="30643" y="-47"/>
                      <a:pt x="34356" y="-180"/>
                    </a:cubicBezTo>
                    <a:lnTo>
                      <a:pt x="34356" y="16489"/>
                    </a:lnTo>
                    <a:close/>
                  </a:path>
                </a:pathLst>
              </a:custGeom>
              <a:solidFill>
                <a:srgbClr val="6D6E71"/>
              </a:solidFill>
              <a:ln w="9525"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73A9FB24-C05B-4689-A6C4-39A49E35D9EA}"/>
                  </a:ext>
                </a:extLst>
              </p:cNvPr>
              <p:cNvSpPr/>
              <p:nvPr/>
            </p:nvSpPr>
            <p:spPr>
              <a:xfrm>
                <a:off x="14391376" y="2782538"/>
                <a:ext cx="120585" cy="82581"/>
              </a:xfrm>
              <a:custGeom>
                <a:avLst/>
                <a:gdLst>
                  <a:gd name="connsiteX0" fmla="*/ 33501 w 120585"/>
                  <a:gd name="connsiteY0" fmla="*/ 47445 h 82581"/>
                  <a:gd name="connsiteX1" fmla="*/ 48170 w 120585"/>
                  <a:gd name="connsiteY1" fmla="*/ -180 h 82581"/>
                  <a:gd name="connsiteX2" fmla="*/ 67220 w 120585"/>
                  <a:gd name="connsiteY2" fmla="*/ -180 h 82581"/>
                  <a:gd name="connsiteX3" fmla="*/ 81793 w 120585"/>
                  <a:gd name="connsiteY3" fmla="*/ 47445 h 82581"/>
                  <a:gd name="connsiteX4" fmla="*/ 98176 w 120585"/>
                  <a:gd name="connsiteY4" fmla="*/ -180 h 82581"/>
                  <a:gd name="connsiteX5" fmla="*/ 118177 w 120585"/>
                  <a:gd name="connsiteY5" fmla="*/ -180 h 82581"/>
                  <a:gd name="connsiteX6" fmla="*/ 89602 w 120585"/>
                  <a:gd name="connsiteY6" fmla="*/ 82402 h 82581"/>
                  <a:gd name="connsiteX7" fmla="*/ 75886 w 120585"/>
                  <a:gd name="connsiteY7" fmla="*/ 82402 h 82581"/>
                  <a:gd name="connsiteX8" fmla="*/ 57885 w 120585"/>
                  <a:gd name="connsiteY8" fmla="*/ 25252 h 82581"/>
                  <a:gd name="connsiteX9" fmla="*/ 39882 w 120585"/>
                  <a:gd name="connsiteY9" fmla="*/ 82402 h 82581"/>
                  <a:gd name="connsiteX10" fmla="*/ 26166 w 120585"/>
                  <a:gd name="connsiteY10" fmla="*/ 82402 h 82581"/>
                  <a:gd name="connsiteX11" fmla="*/ -2409 w 120585"/>
                  <a:gd name="connsiteY11" fmla="*/ -180 h 82581"/>
                  <a:gd name="connsiteX12" fmla="*/ 17595 w 120585"/>
                  <a:gd name="connsiteY12" fmla="*/ -180 h 82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0585" h="82581">
                    <a:moveTo>
                      <a:pt x="33501" y="47445"/>
                    </a:moveTo>
                    <a:lnTo>
                      <a:pt x="48170" y="-180"/>
                    </a:lnTo>
                    <a:lnTo>
                      <a:pt x="67220" y="-180"/>
                    </a:lnTo>
                    <a:lnTo>
                      <a:pt x="81793" y="47445"/>
                    </a:lnTo>
                    <a:lnTo>
                      <a:pt x="98176" y="-180"/>
                    </a:lnTo>
                    <a:lnTo>
                      <a:pt x="118177" y="-180"/>
                    </a:lnTo>
                    <a:lnTo>
                      <a:pt x="89602" y="82402"/>
                    </a:lnTo>
                    <a:lnTo>
                      <a:pt x="75886" y="82402"/>
                    </a:lnTo>
                    <a:lnTo>
                      <a:pt x="57885" y="25252"/>
                    </a:lnTo>
                    <a:lnTo>
                      <a:pt x="39882" y="82402"/>
                    </a:lnTo>
                    <a:lnTo>
                      <a:pt x="26166" y="82402"/>
                    </a:lnTo>
                    <a:lnTo>
                      <a:pt x="-2409" y="-180"/>
                    </a:lnTo>
                    <a:lnTo>
                      <a:pt x="17595" y="-180"/>
                    </a:lnTo>
                    <a:close/>
                  </a:path>
                </a:pathLst>
              </a:custGeom>
              <a:solidFill>
                <a:srgbClr val="6D6E71"/>
              </a:solidFill>
              <a:ln w="9525"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173B0E5A-118F-4DD0-BE3A-5322A6F9EE9C}"/>
                  </a:ext>
                </a:extLst>
              </p:cNvPr>
              <p:cNvSpPr/>
              <p:nvPr/>
            </p:nvSpPr>
            <p:spPr>
              <a:xfrm>
                <a:off x="14516784" y="2800983"/>
                <a:ext cx="57643" cy="65201"/>
              </a:xfrm>
              <a:custGeom>
                <a:avLst/>
                <a:gdLst>
                  <a:gd name="connsiteX0" fmla="*/ 55063 w 57643"/>
                  <a:gd name="connsiteY0" fmla="*/ 64052 h 65201"/>
                  <a:gd name="connsiteX1" fmla="*/ 38394 w 57643"/>
                  <a:gd name="connsiteY1" fmla="*/ 64052 h 65201"/>
                  <a:gd name="connsiteX2" fmla="*/ 38394 w 57643"/>
                  <a:gd name="connsiteY2" fmla="*/ 56431 h 65201"/>
                  <a:gd name="connsiteX3" fmla="*/ 21439 w 57643"/>
                  <a:gd name="connsiteY3" fmla="*/ 65004 h 65201"/>
                  <a:gd name="connsiteX4" fmla="*/ 4485 w 57643"/>
                  <a:gd name="connsiteY4" fmla="*/ 59194 h 65201"/>
                  <a:gd name="connsiteX5" fmla="*/ -2373 w 57643"/>
                  <a:gd name="connsiteY5" fmla="*/ 43573 h 65201"/>
                  <a:gd name="connsiteX6" fmla="*/ 4675 w 57643"/>
                  <a:gd name="connsiteY6" fmla="*/ 29000 h 65201"/>
                  <a:gd name="connsiteX7" fmla="*/ 23725 w 57643"/>
                  <a:gd name="connsiteY7" fmla="*/ 24142 h 65201"/>
                  <a:gd name="connsiteX8" fmla="*/ 36966 w 57643"/>
                  <a:gd name="connsiteY8" fmla="*/ 24142 h 65201"/>
                  <a:gd name="connsiteX9" fmla="*/ 36966 w 57643"/>
                  <a:gd name="connsiteY9" fmla="*/ 24142 h 65201"/>
                  <a:gd name="connsiteX10" fmla="*/ 26297 w 57643"/>
                  <a:gd name="connsiteY10" fmla="*/ 14045 h 65201"/>
                  <a:gd name="connsiteX11" fmla="*/ 16772 w 57643"/>
                  <a:gd name="connsiteY11" fmla="*/ 15855 h 65201"/>
                  <a:gd name="connsiteX12" fmla="*/ 8105 w 57643"/>
                  <a:gd name="connsiteY12" fmla="*/ 20427 h 65201"/>
                  <a:gd name="connsiteX13" fmla="*/ 199 w 57643"/>
                  <a:gd name="connsiteY13" fmla="*/ 8902 h 65201"/>
                  <a:gd name="connsiteX14" fmla="*/ 28774 w 57643"/>
                  <a:gd name="connsiteY14" fmla="*/ -147 h 65201"/>
                  <a:gd name="connsiteX15" fmla="*/ 47824 w 57643"/>
                  <a:gd name="connsiteY15" fmla="*/ 5663 h 65201"/>
                  <a:gd name="connsiteX16" fmla="*/ 55158 w 57643"/>
                  <a:gd name="connsiteY16" fmla="*/ 23951 h 65201"/>
                  <a:gd name="connsiteX17" fmla="*/ 37157 w 57643"/>
                  <a:gd name="connsiteY17" fmla="*/ 39858 h 65201"/>
                  <a:gd name="connsiteX18" fmla="*/ 37157 w 57643"/>
                  <a:gd name="connsiteY18" fmla="*/ 36810 h 65201"/>
                  <a:gd name="connsiteX19" fmla="*/ 26106 w 57643"/>
                  <a:gd name="connsiteY19" fmla="*/ 36810 h 65201"/>
                  <a:gd name="connsiteX20" fmla="*/ 15440 w 57643"/>
                  <a:gd name="connsiteY20" fmla="*/ 43382 h 65201"/>
                  <a:gd name="connsiteX21" fmla="*/ 17916 w 57643"/>
                  <a:gd name="connsiteY21" fmla="*/ 48621 h 65201"/>
                  <a:gd name="connsiteX22" fmla="*/ 33536 w 57643"/>
                  <a:gd name="connsiteY22" fmla="*/ 47573 h 65201"/>
                  <a:gd name="connsiteX23" fmla="*/ 37157 w 57643"/>
                  <a:gd name="connsiteY23" fmla="*/ 39858 h 65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7643" h="65201">
                    <a:moveTo>
                      <a:pt x="55063" y="64052"/>
                    </a:moveTo>
                    <a:lnTo>
                      <a:pt x="38394" y="64052"/>
                    </a:lnTo>
                    <a:lnTo>
                      <a:pt x="38394" y="56431"/>
                    </a:lnTo>
                    <a:cubicBezTo>
                      <a:pt x="34394" y="61823"/>
                      <a:pt x="28109" y="65004"/>
                      <a:pt x="21439" y="65004"/>
                    </a:cubicBezTo>
                    <a:cubicBezTo>
                      <a:pt x="15249" y="65233"/>
                      <a:pt x="9247" y="63166"/>
                      <a:pt x="4485" y="59194"/>
                    </a:cubicBezTo>
                    <a:cubicBezTo>
                      <a:pt x="-183" y="55355"/>
                      <a:pt x="-2659" y="49573"/>
                      <a:pt x="-2373" y="43573"/>
                    </a:cubicBezTo>
                    <a:cubicBezTo>
                      <a:pt x="-2752" y="37810"/>
                      <a:pt x="-87" y="32276"/>
                      <a:pt x="4675" y="29000"/>
                    </a:cubicBezTo>
                    <a:cubicBezTo>
                      <a:pt x="10391" y="25532"/>
                      <a:pt x="17058" y="23837"/>
                      <a:pt x="23725" y="24142"/>
                    </a:cubicBezTo>
                    <a:lnTo>
                      <a:pt x="36966" y="24142"/>
                    </a:lnTo>
                    <a:lnTo>
                      <a:pt x="36966" y="24142"/>
                    </a:lnTo>
                    <a:cubicBezTo>
                      <a:pt x="36966" y="17379"/>
                      <a:pt x="33441" y="14045"/>
                      <a:pt x="26297" y="14045"/>
                    </a:cubicBezTo>
                    <a:cubicBezTo>
                      <a:pt x="23060" y="14102"/>
                      <a:pt x="19821" y="14712"/>
                      <a:pt x="16772" y="15855"/>
                    </a:cubicBezTo>
                    <a:cubicBezTo>
                      <a:pt x="13631" y="16932"/>
                      <a:pt x="10773" y="18474"/>
                      <a:pt x="8105" y="20427"/>
                    </a:cubicBezTo>
                    <a:lnTo>
                      <a:pt x="199" y="8902"/>
                    </a:lnTo>
                    <a:cubicBezTo>
                      <a:pt x="8487" y="2892"/>
                      <a:pt x="18488" y="-280"/>
                      <a:pt x="28774" y="-147"/>
                    </a:cubicBezTo>
                    <a:cubicBezTo>
                      <a:pt x="35631" y="-471"/>
                      <a:pt x="42301" y="1587"/>
                      <a:pt x="47824" y="5663"/>
                    </a:cubicBezTo>
                    <a:cubicBezTo>
                      <a:pt x="53063" y="10245"/>
                      <a:pt x="55730" y="17036"/>
                      <a:pt x="55158" y="23951"/>
                    </a:cubicBezTo>
                    <a:close/>
                    <a:moveTo>
                      <a:pt x="37157" y="39858"/>
                    </a:moveTo>
                    <a:lnTo>
                      <a:pt x="37157" y="36810"/>
                    </a:lnTo>
                    <a:lnTo>
                      <a:pt x="26106" y="36810"/>
                    </a:lnTo>
                    <a:cubicBezTo>
                      <a:pt x="18963" y="36810"/>
                      <a:pt x="15440" y="39001"/>
                      <a:pt x="15440" y="43382"/>
                    </a:cubicBezTo>
                    <a:cubicBezTo>
                      <a:pt x="15344" y="45430"/>
                      <a:pt x="16298" y="47402"/>
                      <a:pt x="17916" y="48621"/>
                    </a:cubicBezTo>
                    <a:cubicBezTo>
                      <a:pt x="22869" y="51517"/>
                      <a:pt x="29060" y="51097"/>
                      <a:pt x="33536" y="47573"/>
                    </a:cubicBezTo>
                    <a:cubicBezTo>
                      <a:pt x="35918" y="45716"/>
                      <a:pt x="37252" y="42858"/>
                      <a:pt x="37157" y="39858"/>
                    </a:cubicBezTo>
                    <a:close/>
                  </a:path>
                </a:pathLst>
              </a:custGeom>
              <a:solidFill>
                <a:srgbClr val="6D6E71"/>
              </a:solidFill>
              <a:ln w="9525"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5E957902-2D31-468C-97DB-FE4E8B626342}"/>
                  </a:ext>
                </a:extLst>
              </p:cNvPr>
              <p:cNvSpPr/>
              <p:nvPr/>
            </p:nvSpPr>
            <p:spPr>
              <a:xfrm>
                <a:off x="14585210" y="2800599"/>
                <a:ext cx="53108" cy="65589"/>
              </a:xfrm>
              <a:custGeom>
                <a:avLst/>
                <a:gdLst>
                  <a:gd name="connsiteX0" fmla="*/ 50644 w 53108"/>
                  <a:gd name="connsiteY0" fmla="*/ 44719 h 65589"/>
                  <a:gd name="connsiteX1" fmla="*/ 43691 w 53108"/>
                  <a:gd name="connsiteY1" fmla="*/ 59769 h 65589"/>
                  <a:gd name="connsiteX2" fmla="*/ 26166 w 53108"/>
                  <a:gd name="connsiteY2" fmla="*/ 65389 h 65589"/>
                  <a:gd name="connsiteX3" fmla="*/ 11402 w 53108"/>
                  <a:gd name="connsiteY3" fmla="*/ 62912 h 65589"/>
                  <a:gd name="connsiteX4" fmla="*/ -2409 w 53108"/>
                  <a:gd name="connsiteY4" fmla="*/ 55387 h 65589"/>
                  <a:gd name="connsiteX5" fmla="*/ 5400 w 53108"/>
                  <a:gd name="connsiteY5" fmla="*/ 44243 h 65589"/>
                  <a:gd name="connsiteX6" fmla="*/ 26545 w 53108"/>
                  <a:gd name="connsiteY6" fmla="*/ 51958 h 65589"/>
                  <a:gd name="connsiteX7" fmla="*/ 31975 w 53108"/>
                  <a:gd name="connsiteY7" fmla="*/ 50625 h 65589"/>
                  <a:gd name="connsiteX8" fmla="*/ 33975 w 53108"/>
                  <a:gd name="connsiteY8" fmla="*/ 47005 h 65589"/>
                  <a:gd name="connsiteX9" fmla="*/ 31215 w 53108"/>
                  <a:gd name="connsiteY9" fmla="*/ 42814 h 65589"/>
                  <a:gd name="connsiteX10" fmla="*/ 23213 w 53108"/>
                  <a:gd name="connsiteY10" fmla="*/ 39290 h 65589"/>
                  <a:gd name="connsiteX11" fmla="*/ 15116 w 53108"/>
                  <a:gd name="connsiteY11" fmla="*/ 36433 h 65589"/>
                  <a:gd name="connsiteX12" fmla="*/ 8830 w 53108"/>
                  <a:gd name="connsiteY12" fmla="*/ 33003 h 65589"/>
                  <a:gd name="connsiteX13" fmla="*/ 1591 w 53108"/>
                  <a:gd name="connsiteY13" fmla="*/ 19764 h 65589"/>
                  <a:gd name="connsiteX14" fmla="*/ 8639 w 53108"/>
                  <a:gd name="connsiteY14" fmla="*/ 5381 h 65589"/>
                  <a:gd name="connsiteX15" fmla="*/ 27022 w 53108"/>
                  <a:gd name="connsiteY15" fmla="*/ -143 h 65589"/>
                  <a:gd name="connsiteX16" fmla="*/ 49502 w 53108"/>
                  <a:gd name="connsiteY16" fmla="*/ 7381 h 65589"/>
                  <a:gd name="connsiteX17" fmla="*/ 42835 w 53108"/>
                  <a:gd name="connsiteY17" fmla="*/ 19192 h 65589"/>
                  <a:gd name="connsiteX18" fmla="*/ 26357 w 53108"/>
                  <a:gd name="connsiteY18" fmla="*/ 13573 h 65589"/>
                  <a:gd name="connsiteX19" fmla="*/ 18164 w 53108"/>
                  <a:gd name="connsiteY19" fmla="*/ 18049 h 65589"/>
                  <a:gd name="connsiteX20" fmla="*/ 20736 w 53108"/>
                  <a:gd name="connsiteY20" fmla="*/ 21955 h 65589"/>
                  <a:gd name="connsiteX21" fmla="*/ 29403 w 53108"/>
                  <a:gd name="connsiteY21" fmla="*/ 25193 h 65589"/>
                  <a:gd name="connsiteX22" fmla="*/ 37977 w 53108"/>
                  <a:gd name="connsiteY22" fmla="*/ 28146 h 65589"/>
                  <a:gd name="connsiteX23" fmla="*/ 43977 w 53108"/>
                  <a:gd name="connsiteY23" fmla="*/ 31289 h 65589"/>
                  <a:gd name="connsiteX24" fmla="*/ 50644 w 53108"/>
                  <a:gd name="connsiteY24" fmla="*/ 44719 h 65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3108" h="65589">
                    <a:moveTo>
                      <a:pt x="50644" y="44719"/>
                    </a:moveTo>
                    <a:cubicBezTo>
                      <a:pt x="50834" y="50549"/>
                      <a:pt x="48263" y="56130"/>
                      <a:pt x="43691" y="59769"/>
                    </a:cubicBezTo>
                    <a:cubicBezTo>
                      <a:pt x="38738" y="63645"/>
                      <a:pt x="32452" y="65636"/>
                      <a:pt x="26166" y="65389"/>
                    </a:cubicBezTo>
                    <a:cubicBezTo>
                      <a:pt x="21118" y="65322"/>
                      <a:pt x="16164" y="64484"/>
                      <a:pt x="11402" y="62912"/>
                    </a:cubicBezTo>
                    <a:cubicBezTo>
                      <a:pt x="6353" y="61264"/>
                      <a:pt x="1686" y="58721"/>
                      <a:pt x="-2409" y="55387"/>
                    </a:cubicBezTo>
                    <a:lnTo>
                      <a:pt x="5400" y="44243"/>
                    </a:lnTo>
                    <a:cubicBezTo>
                      <a:pt x="11402" y="49158"/>
                      <a:pt x="18832" y="51882"/>
                      <a:pt x="26545" y="51958"/>
                    </a:cubicBezTo>
                    <a:cubicBezTo>
                      <a:pt x="28452" y="52063"/>
                      <a:pt x="30357" y="51606"/>
                      <a:pt x="31975" y="50625"/>
                    </a:cubicBezTo>
                    <a:cubicBezTo>
                      <a:pt x="33215" y="49853"/>
                      <a:pt x="33975" y="48482"/>
                      <a:pt x="33975" y="47005"/>
                    </a:cubicBezTo>
                    <a:cubicBezTo>
                      <a:pt x="33784" y="45243"/>
                      <a:pt x="32738" y="43672"/>
                      <a:pt x="31215" y="42814"/>
                    </a:cubicBezTo>
                    <a:cubicBezTo>
                      <a:pt x="28738" y="41319"/>
                      <a:pt x="25976" y="40138"/>
                      <a:pt x="23213" y="39290"/>
                    </a:cubicBezTo>
                    <a:cubicBezTo>
                      <a:pt x="20450" y="38509"/>
                      <a:pt x="17783" y="37557"/>
                      <a:pt x="15116" y="36433"/>
                    </a:cubicBezTo>
                    <a:cubicBezTo>
                      <a:pt x="12925" y="35470"/>
                      <a:pt x="10830" y="34318"/>
                      <a:pt x="8830" y="33003"/>
                    </a:cubicBezTo>
                    <a:cubicBezTo>
                      <a:pt x="4163" y="30279"/>
                      <a:pt x="1305" y="25184"/>
                      <a:pt x="1591" y="19764"/>
                    </a:cubicBezTo>
                    <a:cubicBezTo>
                      <a:pt x="1496" y="14115"/>
                      <a:pt x="4068" y="8762"/>
                      <a:pt x="8639" y="5381"/>
                    </a:cubicBezTo>
                    <a:cubicBezTo>
                      <a:pt x="13974" y="1476"/>
                      <a:pt x="20450" y="-477"/>
                      <a:pt x="27022" y="-143"/>
                    </a:cubicBezTo>
                    <a:cubicBezTo>
                      <a:pt x="35119" y="47"/>
                      <a:pt x="42930" y="2666"/>
                      <a:pt x="49502" y="7381"/>
                    </a:cubicBezTo>
                    <a:lnTo>
                      <a:pt x="42835" y="19192"/>
                    </a:lnTo>
                    <a:cubicBezTo>
                      <a:pt x="38072" y="15649"/>
                      <a:pt x="32261" y="13687"/>
                      <a:pt x="26357" y="13573"/>
                    </a:cubicBezTo>
                    <a:cubicBezTo>
                      <a:pt x="20927" y="13573"/>
                      <a:pt x="18164" y="15001"/>
                      <a:pt x="18164" y="18049"/>
                    </a:cubicBezTo>
                    <a:cubicBezTo>
                      <a:pt x="18164" y="19735"/>
                      <a:pt x="19213" y="21259"/>
                      <a:pt x="20736" y="21955"/>
                    </a:cubicBezTo>
                    <a:cubicBezTo>
                      <a:pt x="23499" y="23307"/>
                      <a:pt x="26452" y="24393"/>
                      <a:pt x="29403" y="25193"/>
                    </a:cubicBezTo>
                    <a:lnTo>
                      <a:pt x="37977" y="28146"/>
                    </a:lnTo>
                    <a:cubicBezTo>
                      <a:pt x="40072" y="29032"/>
                      <a:pt x="42072" y="30079"/>
                      <a:pt x="43977" y="31289"/>
                    </a:cubicBezTo>
                    <a:cubicBezTo>
                      <a:pt x="48549" y="34166"/>
                      <a:pt x="51120" y="39347"/>
                      <a:pt x="50644" y="44719"/>
                    </a:cubicBezTo>
                    <a:close/>
                  </a:path>
                </a:pathLst>
              </a:custGeom>
              <a:solidFill>
                <a:srgbClr val="6D6E71"/>
              </a:solidFill>
              <a:ln w="9525"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27C594C1-0580-4175-B978-AA140E022E66}"/>
                  </a:ext>
                </a:extLst>
              </p:cNvPr>
              <p:cNvSpPr/>
              <p:nvPr/>
            </p:nvSpPr>
            <p:spPr>
              <a:xfrm>
                <a:off x="14651885" y="2777585"/>
                <a:ext cx="59474" cy="87725"/>
              </a:xfrm>
              <a:custGeom>
                <a:avLst/>
                <a:gdLst>
                  <a:gd name="connsiteX0" fmla="*/ 15306 w 59474"/>
                  <a:gd name="connsiteY0" fmla="*/ 53255 h 87725"/>
                  <a:gd name="connsiteX1" fmla="*/ 15306 w 59474"/>
                  <a:gd name="connsiteY1" fmla="*/ 87450 h 87725"/>
                  <a:gd name="connsiteX2" fmla="*/ -2409 w 59474"/>
                  <a:gd name="connsiteY2" fmla="*/ 87450 h 87725"/>
                  <a:gd name="connsiteX3" fmla="*/ -2409 w 59474"/>
                  <a:gd name="connsiteY3" fmla="*/ -180 h 87725"/>
                  <a:gd name="connsiteX4" fmla="*/ 15306 w 59474"/>
                  <a:gd name="connsiteY4" fmla="*/ -180 h 87725"/>
                  <a:gd name="connsiteX5" fmla="*/ 15306 w 59474"/>
                  <a:gd name="connsiteY5" fmla="*/ 30967 h 87725"/>
                  <a:gd name="connsiteX6" fmla="*/ 33310 w 59474"/>
                  <a:gd name="connsiteY6" fmla="*/ 22871 h 87725"/>
                  <a:gd name="connsiteX7" fmla="*/ 50169 w 59474"/>
                  <a:gd name="connsiteY7" fmla="*/ 29919 h 87725"/>
                  <a:gd name="connsiteX8" fmla="*/ 57027 w 59474"/>
                  <a:gd name="connsiteY8" fmla="*/ 48969 h 87725"/>
                  <a:gd name="connsiteX9" fmla="*/ 57027 w 59474"/>
                  <a:gd name="connsiteY9" fmla="*/ 87545 h 87725"/>
                  <a:gd name="connsiteX10" fmla="*/ 39310 w 59474"/>
                  <a:gd name="connsiteY10" fmla="*/ 87545 h 87725"/>
                  <a:gd name="connsiteX11" fmla="*/ 39310 w 59474"/>
                  <a:gd name="connsiteY11" fmla="*/ 52874 h 87725"/>
                  <a:gd name="connsiteX12" fmla="*/ 28547 w 59474"/>
                  <a:gd name="connsiteY12" fmla="*/ 38206 h 87725"/>
                  <a:gd name="connsiteX13" fmla="*/ 19022 w 59474"/>
                  <a:gd name="connsiteY13" fmla="*/ 42016 h 87725"/>
                  <a:gd name="connsiteX14" fmla="*/ 15306 w 59474"/>
                  <a:gd name="connsiteY14" fmla="*/ 53255 h 87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9474" h="87725">
                    <a:moveTo>
                      <a:pt x="15306" y="53255"/>
                    </a:moveTo>
                    <a:lnTo>
                      <a:pt x="15306" y="87450"/>
                    </a:lnTo>
                    <a:lnTo>
                      <a:pt x="-2409" y="87450"/>
                    </a:lnTo>
                    <a:lnTo>
                      <a:pt x="-2409" y="-180"/>
                    </a:lnTo>
                    <a:lnTo>
                      <a:pt x="15306" y="-180"/>
                    </a:lnTo>
                    <a:lnTo>
                      <a:pt x="15306" y="30967"/>
                    </a:lnTo>
                    <a:cubicBezTo>
                      <a:pt x="19878" y="25871"/>
                      <a:pt x="26452" y="22937"/>
                      <a:pt x="33310" y="22871"/>
                    </a:cubicBezTo>
                    <a:cubicBezTo>
                      <a:pt x="39691" y="22718"/>
                      <a:pt x="45786" y="25280"/>
                      <a:pt x="50169" y="29919"/>
                    </a:cubicBezTo>
                    <a:cubicBezTo>
                      <a:pt x="54932" y="35091"/>
                      <a:pt x="57408" y="41959"/>
                      <a:pt x="57027" y="48969"/>
                    </a:cubicBezTo>
                    <a:lnTo>
                      <a:pt x="57027" y="87545"/>
                    </a:lnTo>
                    <a:lnTo>
                      <a:pt x="39310" y="87545"/>
                    </a:lnTo>
                    <a:lnTo>
                      <a:pt x="39310" y="52874"/>
                    </a:lnTo>
                    <a:cubicBezTo>
                      <a:pt x="39310" y="43349"/>
                      <a:pt x="35691" y="38206"/>
                      <a:pt x="28547" y="38206"/>
                    </a:cubicBezTo>
                    <a:cubicBezTo>
                      <a:pt x="25022" y="38120"/>
                      <a:pt x="21499" y="39501"/>
                      <a:pt x="19022" y="42016"/>
                    </a:cubicBezTo>
                    <a:cubicBezTo>
                      <a:pt x="16355" y="45111"/>
                      <a:pt x="15020" y="49159"/>
                      <a:pt x="15306" y="53255"/>
                    </a:cubicBezTo>
                    <a:close/>
                  </a:path>
                </a:pathLst>
              </a:custGeom>
              <a:solidFill>
                <a:srgbClr val="6D6E71"/>
              </a:solidFill>
              <a:ln w="9525"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98B93C98-2A15-44E8-87E6-555105CA614F}"/>
                  </a:ext>
                </a:extLst>
              </p:cNvPr>
              <p:cNvSpPr/>
              <p:nvPr/>
            </p:nvSpPr>
            <p:spPr>
              <a:xfrm>
                <a:off x="14725762" y="2775674"/>
                <a:ext cx="20930" cy="89541"/>
              </a:xfrm>
              <a:custGeom>
                <a:avLst/>
                <a:gdLst>
                  <a:gd name="connsiteX0" fmla="*/ 675 w 20930"/>
                  <a:gd name="connsiteY0" fmla="*/ 17733 h 89541"/>
                  <a:gd name="connsiteX1" fmla="*/ 579 w 20930"/>
                  <a:gd name="connsiteY1" fmla="*/ 2912 h 89541"/>
                  <a:gd name="connsiteX2" fmla="*/ 15439 w 20930"/>
                  <a:gd name="connsiteY2" fmla="*/ 2865 h 89541"/>
                  <a:gd name="connsiteX3" fmla="*/ 15534 w 20930"/>
                  <a:gd name="connsiteY3" fmla="*/ 17676 h 89541"/>
                  <a:gd name="connsiteX4" fmla="*/ 15439 w 20930"/>
                  <a:gd name="connsiteY4" fmla="*/ 17733 h 89541"/>
                  <a:gd name="connsiteX5" fmla="*/ 675 w 20930"/>
                  <a:gd name="connsiteY5" fmla="*/ 17733 h 89541"/>
                  <a:gd name="connsiteX6" fmla="*/ 16962 w 20930"/>
                  <a:gd name="connsiteY6" fmla="*/ 89361 h 89541"/>
                  <a:gd name="connsiteX7" fmla="*/ -753 w 20930"/>
                  <a:gd name="connsiteY7" fmla="*/ 89361 h 89541"/>
                  <a:gd name="connsiteX8" fmla="*/ -753 w 20930"/>
                  <a:gd name="connsiteY8" fmla="*/ 25829 h 89541"/>
                  <a:gd name="connsiteX9" fmla="*/ 16962 w 20930"/>
                  <a:gd name="connsiteY9" fmla="*/ 25829 h 89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30" h="89541">
                    <a:moveTo>
                      <a:pt x="675" y="17733"/>
                    </a:moveTo>
                    <a:cubicBezTo>
                      <a:pt x="-3421" y="13656"/>
                      <a:pt x="-3421" y="7017"/>
                      <a:pt x="579" y="2912"/>
                    </a:cubicBezTo>
                    <a:cubicBezTo>
                      <a:pt x="4677" y="-1193"/>
                      <a:pt x="11344" y="-1212"/>
                      <a:pt x="15439" y="2865"/>
                    </a:cubicBezTo>
                    <a:cubicBezTo>
                      <a:pt x="19534" y="6941"/>
                      <a:pt x="19534" y="13571"/>
                      <a:pt x="15534" y="17676"/>
                    </a:cubicBezTo>
                    <a:cubicBezTo>
                      <a:pt x="15439" y="17695"/>
                      <a:pt x="15439" y="17714"/>
                      <a:pt x="15439" y="17733"/>
                    </a:cubicBezTo>
                    <a:cubicBezTo>
                      <a:pt x="11344" y="21686"/>
                      <a:pt x="4772" y="21686"/>
                      <a:pt x="675" y="17733"/>
                    </a:cubicBezTo>
                    <a:close/>
                    <a:moveTo>
                      <a:pt x="16962" y="89361"/>
                    </a:moveTo>
                    <a:lnTo>
                      <a:pt x="-753" y="89361"/>
                    </a:lnTo>
                    <a:lnTo>
                      <a:pt x="-753" y="25829"/>
                    </a:lnTo>
                    <a:lnTo>
                      <a:pt x="16962" y="25829"/>
                    </a:lnTo>
                    <a:close/>
                  </a:path>
                </a:pathLst>
              </a:custGeom>
              <a:solidFill>
                <a:srgbClr val="6D6E71"/>
              </a:solidFill>
              <a:ln w="9525"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id="{BFCEA78F-E738-42F3-B75C-78132AC5E440}"/>
                  </a:ext>
                </a:extLst>
              </p:cNvPr>
              <p:cNvSpPr/>
              <p:nvPr/>
            </p:nvSpPr>
            <p:spPr>
              <a:xfrm>
                <a:off x="14758183" y="2782633"/>
                <a:ext cx="46292" cy="83645"/>
              </a:xfrm>
              <a:custGeom>
                <a:avLst/>
                <a:gdLst>
                  <a:gd name="connsiteX0" fmla="*/ 22452 w 46292"/>
                  <a:gd name="connsiteY0" fmla="*/ 31633 h 83645"/>
                  <a:gd name="connsiteX1" fmla="*/ 22452 w 46292"/>
                  <a:gd name="connsiteY1" fmla="*/ 60208 h 83645"/>
                  <a:gd name="connsiteX2" fmla="*/ 24357 w 46292"/>
                  <a:gd name="connsiteY2" fmla="*/ 65924 h 83645"/>
                  <a:gd name="connsiteX3" fmla="*/ 28833 w 46292"/>
                  <a:gd name="connsiteY3" fmla="*/ 68019 h 83645"/>
                  <a:gd name="connsiteX4" fmla="*/ 37214 w 46292"/>
                  <a:gd name="connsiteY4" fmla="*/ 63542 h 83645"/>
                  <a:gd name="connsiteX5" fmla="*/ 43884 w 46292"/>
                  <a:gd name="connsiteY5" fmla="*/ 75925 h 83645"/>
                  <a:gd name="connsiteX6" fmla="*/ 26452 w 46292"/>
                  <a:gd name="connsiteY6" fmla="*/ 83449 h 83645"/>
                  <a:gd name="connsiteX7" fmla="*/ 4640 w 46292"/>
                  <a:gd name="connsiteY7" fmla="*/ 63218 h 83645"/>
                  <a:gd name="connsiteX8" fmla="*/ 4640 w 46292"/>
                  <a:gd name="connsiteY8" fmla="*/ 61066 h 83645"/>
                  <a:gd name="connsiteX9" fmla="*/ 4640 w 46292"/>
                  <a:gd name="connsiteY9" fmla="*/ 31633 h 83645"/>
                  <a:gd name="connsiteX10" fmla="*/ -2409 w 46292"/>
                  <a:gd name="connsiteY10" fmla="*/ 31633 h 83645"/>
                  <a:gd name="connsiteX11" fmla="*/ -2409 w 46292"/>
                  <a:gd name="connsiteY11" fmla="*/ 18870 h 83645"/>
                  <a:gd name="connsiteX12" fmla="*/ 5116 w 46292"/>
                  <a:gd name="connsiteY12" fmla="*/ 18870 h 83645"/>
                  <a:gd name="connsiteX13" fmla="*/ 5116 w 46292"/>
                  <a:gd name="connsiteY13" fmla="*/ -180 h 83645"/>
                  <a:gd name="connsiteX14" fmla="*/ 22927 w 46292"/>
                  <a:gd name="connsiteY14" fmla="*/ -180 h 83645"/>
                  <a:gd name="connsiteX15" fmla="*/ 22927 w 46292"/>
                  <a:gd name="connsiteY15" fmla="*/ 18870 h 83645"/>
                  <a:gd name="connsiteX16" fmla="*/ 38263 w 46292"/>
                  <a:gd name="connsiteY16" fmla="*/ 18870 h 83645"/>
                  <a:gd name="connsiteX17" fmla="*/ 38263 w 46292"/>
                  <a:gd name="connsiteY17" fmla="*/ 31633 h 8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292" h="83645">
                    <a:moveTo>
                      <a:pt x="22452" y="31633"/>
                    </a:moveTo>
                    <a:lnTo>
                      <a:pt x="22452" y="60208"/>
                    </a:lnTo>
                    <a:cubicBezTo>
                      <a:pt x="22357" y="62285"/>
                      <a:pt x="23022" y="64323"/>
                      <a:pt x="24357" y="65924"/>
                    </a:cubicBezTo>
                    <a:cubicBezTo>
                      <a:pt x="25499" y="67266"/>
                      <a:pt x="27120" y="68038"/>
                      <a:pt x="28833" y="68019"/>
                    </a:cubicBezTo>
                    <a:cubicBezTo>
                      <a:pt x="32166" y="67981"/>
                      <a:pt x="35310" y="66314"/>
                      <a:pt x="37214" y="63542"/>
                    </a:cubicBezTo>
                    <a:lnTo>
                      <a:pt x="43884" y="75925"/>
                    </a:lnTo>
                    <a:cubicBezTo>
                      <a:pt x="39217" y="80583"/>
                      <a:pt x="33024" y="83278"/>
                      <a:pt x="26452" y="83449"/>
                    </a:cubicBezTo>
                    <a:cubicBezTo>
                      <a:pt x="14832" y="83897"/>
                      <a:pt x="5021" y="74839"/>
                      <a:pt x="4640" y="63218"/>
                    </a:cubicBezTo>
                    <a:cubicBezTo>
                      <a:pt x="4544" y="62504"/>
                      <a:pt x="4640" y="61780"/>
                      <a:pt x="4640" y="61066"/>
                    </a:cubicBezTo>
                    <a:lnTo>
                      <a:pt x="4640" y="31633"/>
                    </a:lnTo>
                    <a:lnTo>
                      <a:pt x="-2409" y="31633"/>
                    </a:lnTo>
                    <a:lnTo>
                      <a:pt x="-2409" y="18870"/>
                    </a:lnTo>
                    <a:lnTo>
                      <a:pt x="5116" y="18870"/>
                    </a:lnTo>
                    <a:lnTo>
                      <a:pt x="5116" y="-180"/>
                    </a:lnTo>
                    <a:lnTo>
                      <a:pt x="22927" y="-180"/>
                    </a:lnTo>
                    <a:lnTo>
                      <a:pt x="22927" y="18870"/>
                    </a:lnTo>
                    <a:lnTo>
                      <a:pt x="38263" y="18870"/>
                    </a:lnTo>
                    <a:lnTo>
                      <a:pt x="38263" y="31633"/>
                    </a:lnTo>
                    <a:close/>
                  </a:path>
                </a:pathLst>
              </a:custGeom>
              <a:solidFill>
                <a:srgbClr val="6D6E71"/>
              </a:solidFill>
              <a:ln w="9525"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56C3F4A7-6692-48E5-9FAE-76B5BE67339B}"/>
                  </a:ext>
                </a:extLst>
              </p:cNvPr>
              <p:cNvSpPr/>
              <p:nvPr/>
            </p:nvSpPr>
            <p:spPr>
              <a:xfrm>
                <a:off x="14810440" y="2800981"/>
                <a:ext cx="57548" cy="65200"/>
              </a:xfrm>
              <a:custGeom>
                <a:avLst/>
                <a:gdLst>
                  <a:gd name="connsiteX0" fmla="*/ 55063 w 57548"/>
                  <a:gd name="connsiteY0" fmla="*/ 64054 h 65200"/>
                  <a:gd name="connsiteX1" fmla="*/ 38394 w 57548"/>
                  <a:gd name="connsiteY1" fmla="*/ 64054 h 65200"/>
                  <a:gd name="connsiteX2" fmla="*/ 38394 w 57548"/>
                  <a:gd name="connsiteY2" fmla="*/ 56433 h 65200"/>
                  <a:gd name="connsiteX3" fmla="*/ 21440 w 57548"/>
                  <a:gd name="connsiteY3" fmla="*/ 65006 h 65200"/>
                  <a:gd name="connsiteX4" fmla="*/ 4485 w 57548"/>
                  <a:gd name="connsiteY4" fmla="*/ 59196 h 65200"/>
                  <a:gd name="connsiteX5" fmla="*/ -2373 w 57548"/>
                  <a:gd name="connsiteY5" fmla="*/ 43575 h 65200"/>
                  <a:gd name="connsiteX6" fmla="*/ 4676 w 57548"/>
                  <a:gd name="connsiteY6" fmla="*/ 29002 h 65200"/>
                  <a:gd name="connsiteX7" fmla="*/ 23726 w 57548"/>
                  <a:gd name="connsiteY7" fmla="*/ 24144 h 65200"/>
                  <a:gd name="connsiteX8" fmla="*/ 36967 w 57548"/>
                  <a:gd name="connsiteY8" fmla="*/ 24144 h 65200"/>
                  <a:gd name="connsiteX9" fmla="*/ 36967 w 57548"/>
                  <a:gd name="connsiteY9" fmla="*/ 24144 h 65200"/>
                  <a:gd name="connsiteX10" fmla="*/ 26202 w 57548"/>
                  <a:gd name="connsiteY10" fmla="*/ 14047 h 65200"/>
                  <a:gd name="connsiteX11" fmla="*/ 16677 w 57548"/>
                  <a:gd name="connsiteY11" fmla="*/ 15857 h 65200"/>
                  <a:gd name="connsiteX12" fmla="*/ 8010 w 57548"/>
                  <a:gd name="connsiteY12" fmla="*/ 20429 h 65200"/>
                  <a:gd name="connsiteX13" fmla="*/ 104 w 57548"/>
                  <a:gd name="connsiteY13" fmla="*/ 8904 h 65200"/>
                  <a:gd name="connsiteX14" fmla="*/ 28679 w 57548"/>
                  <a:gd name="connsiteY14" fmla="*/ -145 h 65200"/>
                  <a:gd name="connsiteX15" fmla="*/ 47729 w 57548"/>
                  <a:gd name="connsiteY15" fmla="*/ 5665 h 65200"/>
                  <a:gd name="connsiteX16" fmla="*/ 55063 w 57548"/>
                  <a:gd name="connsiteY16" fmla="*/ 23953 h 65200"/>
                  <a:gd name="connsiteX17" fmla="*/ 37155 w 57548"/>
                  <a:gd name="connsiteY17" fmla="*/ 39860 h 65200"/>
                  <a:gd name="connsiteX18" fmla="*/ 37155 w 57548"/>
                  <a:gd name="connsiteY18" fmla="*/ 36812 h 65200"/>
                  <a:gd name="connsiteX19" fmla="*/ 26107 w 57548"/>
                  <a:gd name="connsiteY19" fmla="*/ 36812 h 65200"/>
                  <a:gd name="connsiteX20" fmla="*/ 15440 w 57548"/>
                  <a:gd name="connsiteY20" fmla="*/ 43384 h 65200"/>
                  <a:gd name="connsiteX21" fmla="*/ 18010 w 57548"/>
                  <a:gd name="connsiteY21" fmla="*/ 48623 h 65200"/>
                  <a:gd name="connsiteX22" fmla="*/ 25249 w 57548"/>
                  <a:gd name="connsiteY22" fmla="*/ 50528 h 65200"/>
                  <a:gd name="connsiteX23" fmla="*/ 33632 w 57548"/>
                  <a:gd name="connsiteY23" fmla="*/ 47575 h 65200"/>
                  <a:gd name="connsiteX24" fmla="*/ 37155 w 57548"/>
                  <a:gd name="connsiteY24" fmla="*/ 39860 h 6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548" h="65200">
                    <a:moveTo>
                      <a:pt x="55063" y="64054"/>
                    </a:moveTo>
                    <a:lnTo>
                      <a:pt x="38394" y="64054"/>
                    </a:lnTo>
                    <a:lnTo>
                      <a:pt x="38394" y="56433"/>
                    </a:lnTo>
                    <a:cubicBezTo>
                      <a:pt x="34490" y="61844"/>
                      <a:pt x="28107" y="65035"/>
                      <a:pt x="21440" y="65006"/>
                    </a:cubicBezTo>
                    <a:cubicBezTo>
                      <a:pt x="15249" y="65216"/>
                      <a:pt x="9247" y="63149"/>
                      <a:pt x="4485" y="59196"/>
                    </a:cubicBezTo>
                    <a:cubicBezTo>
                      <a:pt x="-87" y="55319"/>
                      <a:pt x="-2563" y="49556"/>
                      <a:pt x="-2373" y="43575"/>
                    </a:cubicBezTo>
                    <a:cubicBezTo>
                      <a:pt x="-2754" y="37822"/>
                      <a:pt x="-87" y="32307"/>
                      <a:pt x="4676" y="29002"/>
                    </a:cubicBezTo>
                    <a:cubicBezTo>
                      <a:pt x="10392" y="25544"/>
                      <a:pt x="17059" y="23858"/>
                      <a:pt x="23726" y="24144"/>
                    </a:cubicBezTo>
                    <a:lnTo>
                      <a:pt x="36967" y="24144"/>
                    </a:lnTo>
                    <a:lnTo>
                      <a:pt x="36967" y="24144"/>
                    </a:lnTo>
                    <a:cubicBezTo>
                      <a:pt x="36967" y="17381"/>
                      <a:pt x="33346" y="14047"/>
                      <a:pt x="26202" y="14047"/>
                    </a:cubicBezTo>
                    <a:cubicBezTo>
                      <a:pt x="22963" y="14104"/>
                      <a:pt x="19726" y="14714"/>
                      <a:pt x="16677" y="15857"/>
                    </a:cubicBezTo>
                    <a:cubicBezTo>
                      <a:pt x="13533" y="16933"/>
                      <a:pt x="10678" y="18476"/>
                      <a:pt x="8010" y="20429"/>
                    </a:cubicBezTo>
                    <a:lnTo>
                      <a:pt x="104" y="8904"/>
                    </a:lnTo>
                    <a:cubicBezTo>
                      <a:pt x="8392" y="2894"/>
                      <a:pt x="18391" y="-278"/>
                      <a:pt x="28679" y="-145"/>
                    </a:cubicBezTo>
                    <a:cubicBezTo>
                      <a:pt x="35537" y="-478"/>
                      <a:pt x="42204" y="1570"/>
                      <a:pt x="47729" y="5665"/>
                    </a:cubicBezTo>
                    <a:cubicBezTo>
                      <a:pt x="52968" y="10247"/>
                      <a:pt x="55635" y="17038"/>
                      <a:pt x="55063" y="23953"/>
                    </a:cubicBezTo>
                    <a:close/>
                    <a:moveTo>
                      <a:pt x="37155" y="39860"/>
                    </a:moveTo>
                    <a:lnTo>
                      <a:pt x="37155" y="36812"/>
                    </a:lnTo>
                    <a:lnTo>
                      <a:pt x="26107" y="36812"/>
                    </a:lnTo>
                    <a:cubicBezTo>
                      <a:pt x="18963" y="36812"/>
                      <a:pt x="15440" y="39003"/>
                      <a:pt x="15440" y="43384"/>
                    </a:cubicBezTo>
                    <a:cubicBezTo>
                      <a:pt x="15345" y="45461"/>
                      <a:pt x="16296" y="47451"/>
                      <a:pt x="18010" y="48623"/>
                    </a:cubicBezTo>
                    <a:cubicBezTo>
                      <a:pt x="20203" y="50004"/>
                      <a:pt x="22679" y="50671"/>
                      <a:pt x="25249" y="50528"/>
                    </a:cubicBezTo>
                    <a:cubicBezTo>
                      <a:pt x="28297" y="50576"/>
                      <a:pt x="31251" y="49528"/>
                      <a:pt x="33632" y="47575"/>
                    </a:cubicBezTo>
                    <a:cubicBezTo>
                      <a:pt x="35918" y="45699"/>
                      <a:pt x="37250" y="42841"/>
                      <a:pt x="37155" y="39860"/>
                    </a:cubicBezTo>
                    <a:close/>
                  </a:path>
                </a:pathLst>
              </a:custGeom>
              <a:solidFill>
                <a:srgbClr val="6D6E71"/>
              </a:solidFill>
              <a:ln w="9525"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D8BF0120-6335-4787-8CFC-E2A22FDA50F9}"/>
                  </a:ext>
                </a:extLst>
              </p:cNvPr>
              <p:cNvSpPr/>
              <p:nvPr/>
            </p:nvSpPr>
            <p:spPr>
              <a:xfrm>
                <a:off x="15713827" y="2626804"/>
                <a:ext cx="65244" cy="82676"/>
              </a:xfrm>
              <a:custGeom>
                <a:avLst/>
                <a:gdLst>
                  <a:gd name="connsiteX0" fmla="*/ 39405 w 65244"/>
                  <a:gd name="connsiteY0" fmla="*/ 15822 h 82676"/>
                  <a:gd name="connsiteX1" fmla="*/ 39405 w 65244"/>
                  <a:gd name="connsiteY1" fmla="*/ 82497 h 82676"/>
                  <a:gd name="connsiteX2" fmla="*/ 20927 w 65244"/>
                  <a:gd name="connsiteY2" fmla="*/ 82497 h 82676"/>
                  <a:gd name="connsiteX3" fmla="*/ 20927 w 65244"/>
                  <a:gd name="connsiteY3" fmla="*/ 15822 h 82676"/>
                  <a:gd name="connsiteX4" fmla="*/ -2409 w 65244"/>
                  <a:gd name="connsiteY4" fmla="*/ 15822 h 82676"/>
                  <a:gd name="connsiteX5" fmla="*/ -2409 w 65244"/>
                  <a:gd name="connsiteY5" fmla="*/ -180 h 82676"/>
                  <a:gd name="connsiteX6" fmla="*/ 62836 w 65244"/>
                  <a:gd name="connsiteY6" fmla="*/ -180 h 82676"/>
                  <a:gd name="connsiteX7" fmla="*/ 62836 w 65244"/>
                  <a:gd name="connsiteY7" fmla="*/ 15822 h 8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244" h="82676">
                    <a:moveTo>
                      <a:pt x="39405" y="15822"/>
                    </a:moveTo>
                    <a:lnTo>
                      <a:pt x="39405" y="82497"/>
                    </a:lnTo>
                    <a:lnTo>
                      <a:pt x="20927" y="82497"/>
                    </a:lnTo>
                    <a:lnTo>
                      <a:pt x="20927" y="15822"/>
                    </a:lnTo>
                    <a:lnTo>
                      <a:pt x="-2409" y="15822"/>
                    </a:lnTo>
                    <a:lnTo>
                      <a:pt x="-2409" y="-180"/>
                    </a:lnTo>
                    <a:lnTo>
                      <a:pt x="62836" y="-180"/>
                    </a:lnTo>
                    <a:lnTo>
                      <a:pt x="62836" y="15822"/>
                    </a:lnTo>
                    <a:close/>
                  </a:path>
                </a:pathLst>
              </a:custGeom>
              <a:solidFill>
                <a:srgbClr val="6D6E71"/>
              </a:solidFill>
              <a:ln w="9525"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D072D9CA-9EEB-4B38-8F25-754BC812205F}"/>
                  </a:ext>
                </a:extLst>
              </p:cNvPr>
              <p:cNvSpPr/>
              <p:nvPr/>
            </p:nvSpPr>
            <p:spPr>
              <a:xfrm>
                <a:off x="15788521" y="2645854"/>
                <a:ext cx="59702" cy="64686"/>
              </a:xfrm>
              <a:custGeom>
                <a:avLst/>
                <a:gdLst>
                  <a:gd name="connsiteX0" fmla="*/ 39388 w 59702"/>
                  <a:gd name="connsiteY0" fmla="*/ 34110 h 64686"/>
                  <a:gd name="connsiteX1" fmla="*/ 39388 w 59702"/>
                  <a:gd name="connsiteY1" fmla="*/ -180 h 64686"/>
                  <a:gd name="connsiteX2" fmla="*/ 57294 w 59702"/>
                  <a:gd name="connsiteY2" fmla="*/ -180 h 64686"/>
                  <a:gd name="connsiteX3" fmla="*/ 57294 w 59702"/>
                  <a:gd name="connsiteY3" fmla="*/ 63447 h 64686"/>
                  <a:gd name="connsiteX4" fmla="*/ 39388 w 59702"/>
                  <a:gd name="connsiteY4" fmla="*/ 63447 h 64686"/>
                  <a:gd name="connsiteX5" fmla="*/ 39388 w 59702"/>
                  <a:gd name="connsiteY5" fmla="*/ 54970 h 64686"/>
                  <a:gd name="connsiteX6" fmla="*/ 22338 w 59702"/>
                  <a:gd name="connsiteY6" fmla="*/ 64495 h 64686"/>
                  <a:gd name="connsiteX7" fmla="*/ 4811 w 59702"/>
                  <a:gd name="connsiteY7" fmla="*/ 57923 h 64686"/>
                  <a:gd name="connsiteX8" fmla="*/ -2333 w 59702"/>
                  <a:gd name="connsiteY8" fmla="*/ 38396 h 64686"/>
                  <a:gd name="connsiteX9" fmla="*/ -2333 w 59702"/>
                  <a:gd name="connsiteY9" fmla="*/ 296 h 64686"/>
                  <a:gd name="connsiteX10" fmla="*/ 15480 w 59702"/>
                  <a:gd name="connsiteY10" fmla="*/ 296 h 64686"/>
                  <a:gd name="connsiteX11" fmla="*/ 15480 w 59702"/>
                  <a:gd name="connsiteY11" fmla="*/ 34967 h 64686"/>
                  <a:gd name="connsiteX12" fmla="*/ 26242 w 59702"/>
                  <a:gd name="connsiteY12" fmla="*/ 49541 h 64686"/>
                  <a:gd name="connsiteX13" fmla="*/ 35767 w 59702"/>
                  <a:gd name="connsiteY13" fmla="*/ 45731 h 64686"/>
                  <a:gd name="connsiteX14" fmla="*/ 39388 w 59702"/>
                  <a:gd name="connsiteY14" fmla="*/ 34110 h 6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9702" h="64686">
                    <a:moveTo>
                      <a:pt x="39388" y="34110"/>
                    </a:moveTo>
                    <a:lnTo>
                      <a:pt x="39388" y="-180"/>
                    </a:lnTo>
                    <a:lnTo>
                      <a:pt x="57294" y="-180"/>
                    </a:lnTo>
                    <a:lnTo>
                      <a:pt x="57294" y="63447"/>
                    </a:lnTo>
                    <a:lnTo>
                      <a:pt x="39388" y="63447"/>
                    </a:lnTo>
                    <a:lnTo>
                      <a:pt x="39388" y="54970"/>
                    </a:lnTo>
                    <a:cubicBezTo>
                      <a:pt x="35767" y="60894"/>
                      <a:pt x="29291" y="64495"/>
                      <a:pt x="22338" y="64495"/>
                    </a:cubicBezTo>
                    <a:cubicBezTo>
                      <a:pt x="15861" y="64695"/>
                      <a:pt x="9573" y="62332"/>
                      <a:pt x="4811" y="57923"/>
                    </a:cubicBezTo>
                    <a:cubicBezTo>
                      <a:pt x="-238" y="52750"/>
                      <a:pt x="-2903" y="45635"/>
                      <a:pt x="-2333" y="38396"/>
                    </a:cubicBezTo>
                    <a:lnTo>
                      <a:pt x="-2333" y="296"/>
                    </a:lnTo>
                    <a:lnTo>
                      <a:pt x="15480" y="296"/>
                    </a:lnTo>
                    <a:lnTo>
                      <a:pt x="15480" y="34967"/>
                    </a:lnTo>
                    <a:cubicBezTo>
                      <a:pt x="15480" y="44492"/>
                      <a:pt x="19098" y="49541"/>
                      <a:pt x="26242" y="49541"/>
                    </a:cubicBezTo>
                    <a:cubicBezTo>
                      <a:pt x="29863" y="49693"/>
                      <a:pt x="33290" y="48312"/>
                      <a:pt x="35767" y="45731"/>
                    </a:cubicBezTo>
                    <a:cubicBezTo>
                      <a:pt x="38530" y="42530"/>
                      <a:pt x="39864" y="38320"/>
                      <a:pt x="39388" y="34110"/>
                    </a:cubicBezTo>
                    <a:close/>
                  </a:path>
                </a:pathLst>
              </a:custGeom>
              <a:solidFill>
                <a:srgbClr val="6D6E71"/>
              </a:solidFill>
              <a:ln w="9525" cap="flat">
                <a:noFill/>
                <a:prstDash val="solid"/>
                <a:miter/>
              </a:ln>
            </p:spPr>
            <p:txBody>
              <a:bodyPr rtlCol="0" anchor="ctr"/>
              <a:lstStyle/>
              <a:p>
                <a:endParaRPr lang="en-US"/>
              </a:p>
            </p:txBody>
          </p:sp>
          <p:sp>
            <p:nvSpPr>
              <p:cNvPr id="184" name="Freeform: Shape 183">
                <a:extLst>
                  <a:ext uri="{FF2B5EF4-FFF2-40B4-BE49-F238E27FC236}">
                    <a16:creationId xmlns:a16="http://schemas.microsoft.com/office/drawing/2014/main" id="{F46EFFA9-D4A5-4F70-821D-230B337870A7}"/>
                  </a:ext>
                </a:extLst>
              </p:cNvPr>
              <p:cNvSpPr/>
              <p:nvPr/>
            </p:nvSpPr>
            <p:spPr>
              <a:xfrm>
                <a:off x="15864988" y="2621756"/>
                <a:ext cx="17717" cy="87725"/>
              </a:xfrm>
              <a:custGeom>
                <a:avLst/>
                <a:gdLst>
                  <a:gd name="connsiteX0" fmla="*/ 15309 w 17717"/>
                  <a:gd name="connsiteY0" fmla="*/ 87545 h 87725"/>
                  <a:gd name="connsiteX1" fmla="*/ -2409 w 17717"/>
                  <a:gd name="connsiteY1" fmla="*/ 87545 h 87725"/>
                  <a:gd name="connsiteX2" fmla="*/ -2409 w 17717"/>
                  <a:gd name="connsiteY2" fmla="*/ -180 h 87725"/>
                  <a:gd name="connsiteX3" fmla="*/ 15309 w 17717"/>
                  <a:gd name="connsiteY3" fmla="*/ -180 h 87725"/>
                </a:gdLst>
                <a:ahLst/>
                <a:cxnLst>
                  <a:cxn ang="0">
                    <a:pos x="connsiteX0" y="connsiteY0"/>
                  </a:cxn>
                  <a:cxn ang="0">
                    <a:pos x="connsiteX1" y="connsiteY1"/>
                  </a:cxn>
                  <a:cxn ang="0">
                    <a:pos x="connsiteX2" y="connsiteY2"/>
                  </a:cxn>
                  <a:cxn ang="0">
                    <a:pos x="connsiteX3" y="connsiteY3"/>
                  </a:cxn>
                </a:cxnLst>
                <a:rect l="l" t="t" r="r" b="b"/>
                <a:pathLst>
                  <a:path w="17717" h="87725">
                    <a:moveTo>
                      <a:pt x="15309" y="87545"/>
                    </a:moveTo>
                    <a:lnTo>
                      <a:pt x="-2409" y="87545"/>
                    </a:lnTo>
                    <a:lnTo>
                      <a:pt x="-2409" y="-180"/>
                    </a:lnTo>
                    <a:lnTo>
                      <a:pt x="15309" y="-180"/>
                    </a:lnTo>
                    <a:close/>
                  </a:path>
                </a:pathLst>
              </a:custGeom>
              <a:solidFill>
                <a:srgbClr val="6D6E71"/>
              </a:solidFill>
              <a:ln w="9525" cap="flat">
                <a:noFill/>
                <a:prstDash val="solid"/>
                <a:miter/>
              </a:ln>
            </p:spPr>
            <p:txBody>
              <a:bodyPr rtlCol="0" anchor="ctr"/>
              <a:lstStyle/>
              <a:p>
                <a:endParaRPr lang="en-US"/>
              </a:p>
            </p:txBody>
          </p:sp>
          <p:sp>
            <p:nvSpPr>
              <p:cNvPr id="185" name="Freeform: Shape 184">
                <a:extLst>
                  <a:ext uri="{FF2B5EF4-FFF2-40B4-BE49-F238E27FC236}">
                    <a16:creationId xmlns:a16="http://schemas.microsoft.com/office/drawing/2014/main" id="{F31C3471-AD72-451B-ABE6-09B19E6E957D}"/>
                  </a:ext>
                </a:extLst>
              </p:cNvPr>
              <p:cNvSpPr/>
              <p:nvPr/>
            </p:nvSpPr>
            <p:spPr>
              <a:xfrm>
                <a:off x="15894230" y="2644773"/>
                <a:ext cx="53202" cy="65680"/>
              </a:xfrm>
              <a:custGeom>
                <a:avLst/>
                <a:gdLst>
                  <a:gd name="connsiteX0" fmla="*/ 50741 w 53202"/>
                  <a:gd name="connsiteY0" fmla="*/ 44716 h 65680"/>
                  <a:gd name="connsiteX1" fmla="*/ 43788 w 53202"/>
                  <a:gd name="connsiteY1" fmla="*/ 59765 h 65680"/>
                  <a:gd name="connsiteX2" fmla="*/ 26262 w 53202"/>
                  <a:gd name="connsiteY2" fmla="*/ 65480 h 65680"/>
                  <a:gd name="connsiteX3" fmla="*/ 11497 w 53202"/>
                  <a:gd name="connsiteY3" fmla="*/ 62908 h 65680"/>
                  <a:gd name="connsiteX4" fmla="*/ -2409 w 53202"/>
                  <a:gd name="connsiteY4" fmla="*/ 55384 h 65680"/>
                  <a:gd name="connsiteX5" fmla="*/ 5402 w 53202"/>
                  <a:gd name="connsiteY5" fmla="*/ 44239 h 65680"/>
                  <a:gd name="connsiteX6" fmla="*/ 26548 w 53202"/>
                  <a:gd name="connsiteY6" fmla="*/ 51955 h 65680"/>
                  <a:gd name="connsiteX7" fmla="*/ 31975 w 53202"/>
                  <a:gd name="connsiteY7" fmla="*/ 50621 h 65680"/>
                  <a:gd name="connsiteX8" fmla="*/ 34073 w 53202"/>
                  <a:gd name="connsiteY8" fmla="*/ 47002 h 65680"/>
                  <a:gd name="connsiteX9" fmla="*/ 31215 w 53202"/>
                  <a:gd name="connsiteY9" fmla="*/ 42811 h 65680"/>
                  <a:gd name="connsiteX10" fmla="*/ 23213 w 53202"/>
                  <a:gd name="connsiteY10" fmla="*/ 39286 h 65680"/>
                  <a:gd name="connsiteX11" fmla="*/ 15213 w 53202"/>
                  <a:gd name="connsiteY11" fmla="*/ 36429 h 65680"/>
                  <a:gd name="connsiteX12" fmla="*/ 8830 w 53202"/>
                  <a:gd name="connsiteY12" fmla="*/ 33000 h 65680"/>
                  <a:gd name="connsiteX13" fmla="*/ 1686 w 53202"/>
                  <a:gd name="connsiteY13" fmla="*/ 19760 h 65680"/>
                  <a:gd name="connsiteX14" fmla="*/ 8735 w 53202"/>
                  <a:gd name="connsiteY14" fmla="*/ 5377 h 65680"/>
                  <a:gd name="connsiteX15" fmla="*/ 27024 w 53202"/>
                  <a:gd name="connsiteY15" fmla="*/ -147 h 65680"/>
                  <a:gd name="connsiteX16" fmla="*/ 49502 w 53202"/>
                  <a:gd name="connsiteY16" fmla="*/ 7378 h 65680"/>
                  <a:gd name="connsiteX17" fmla="*/ 42644 w 53202"/>
                  <a:gd name="connsiteY17" fmla="*/ 18998 h 65680"/>
                  <a:gd name="connsiteX18" fmla="*/ 26166 w 53202"/>
                  <a:gd name="connsiteY18" fmla="*/ 13378 h 65680"/>
                  <a:gd name="connsiteX19" fmla="*/ 17878 w 53202"/>
                  <a:gd name="connsiteY19" fmla="*/ 17855 h 65680"/>
                  <a:gd name="connsiteX20" fmla="*/ 20546 w 53202"/>
                  <a:gd name="connsiteY20" fmla="*/ 21760 h 65680"/>
                  <a:gd name="connsiteX21" fmla="*/ 29120 w 53202"/>
                  <a:gd name="connsiteY21" fmla="*/ 25094 h 65680"/>
                  <a:gd name="connsiteX22" fmla="*/ 37691 w 53202"/>
                  <a:gd name="connsiteY22" fmla="*/ 27952 h 65680"/>
                  <a:gd name="connsiteX23" fmla="*/ 43788 w 53202"/>
                  <a:gd name="connsiteY23" fmla="*/ 31095 h 65680"/>
                  <a:gd name="connsiteX24" fmla="*/ 50741 w 53202"/>
                  <a:gd name="connsiteY24" fmla="*/ 44716 h 6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3202" h="65680">
                    <a:moveTo>
                      <a:pt x="50741" y="44716"/>
                    </a:moveTo>
                    <a:cubicBezTo>
                      <a:pt x="50837" y="50526"/>
                      <a:pt x="48265" y="56069"/>
                      <a:pt x="43788" y="59765"/>
                    </a:cubicBezTo>
                    <a:cubicBezTo>
                      <a:pt x="38835" y="63699"/>
                      <a:pt x="32643" y="65728"/>
                      <a:pt x="26262" y="65480"/>
                    </a:cubicBezTo>
                    <a:cubicBezTo>
                      <a:pt x="21213" y="65442"/>
                      <a:pt x="16260" y="64566"/>
                      <a:pt x="11497" y="62908"/>
                    </a:cubicBezTo>
                    <a:cubicBezTo>
                      <a:pt x="6449" y="61270"/>
                      <a:pt x="1686" y="58718"/>
                      <a:pt x="-2409" y="55384"/>
                    </a:cubicBezTo>
                    <a:lnTo>
                      <a:pt x="5402" y="44239"/>
                    </a:lnTo>
                    <a:cubicBezTo>
                      <a:pt x="11402" y="49126"/>
                      <a:pt x="18832" y="51850"/>
                      <a:pt x="26548" y="51955"/>
                    </a:cubicBezTo>
                    <a:cubicBezTo>
                      <a:pt x="28452" y="52059"/>
                      <a:pt x="30357" y="51602"/>
                      <a:pt x="31975" y="50621"/>
                    </a:cubicBezTo>
                    <a:cubicBezTo>
                      <a:pt x="33310" y="49888"/>
                      <a:pt x="34073" y="48497"/>
                      <a:pt x="34073" y="47002"/>
                    </a:cubicBezTo>
                    <a:cubicBezTo>
                      <a:pt x="33882" y="45211"/>
                      <a:pt x="32833" y="43639"/>
                      <a:pt x="31215" y="42811"/>
                    </a:cubicBezTo>
                    <a:cubicBezTo>
                      <a:pt x="28738" y="41277"/>
                      <a:pt x="26071" y="40096"/>
                      <a:pt x="23213" y="39286"/>
                    </a:cubicBezTo>
                    <a:cubicBezTo>
                      <a:pt x="20450" y="38524"/>
                      <a:pt x="17783" y="37572"/>
                      <a:pt x="15213" y="36429"/>
                    </a:cubicBezTo>
                    <a:cubicBezTo>
                      <a:pt x="13020" y="35486"/>
                      <a:pt x="10830" y="34333"/>
                      <a:pt x="8830" y="33000"/>
                    </a:cubicBezTo>
                    <a:cubicBezTo>
                      <a:pt x="4163" y="30247"/>
                      <a:pt x="1400" y="25161"/>
                      <a:pt x="1686" y="19760"/>
                    </a:cubicBezTo>
                    <a:cubicBezTo>
                      <a:pt x="1591" y="14102"/>
                      <a:pt x="4163" y="8730"/>
                      <a:pt x="8735" y="5377"/>
                    </a:cubicBezTo>
                    <a:cubicBezTo>
                      <a:pt x="13974" y="1491"/>
                      <a:pt x="20450" y="-461"/>
                      <a:pt x="27024" y="-147"/>
                    </a:cubicBezTo>
                    <a:cubicBezTo>
                      <a:pt x="35119" y="15"/>
                      <a:pt x="42930" y="2644"/>
                      <a:pt x="49502" y="7378"/>
                    </a:cubicBezTo>
                    <a:lnTo>
                      <a:pt x="42644" y="18998"/>
                    </a:lnTo>
                    <a:cubicBezTo>
                      <a:pt x="37882" y="15512"/>
                      <a:pt x="32070" y="13550"/>
                      <a:pt x="26166" y="13378"/>
                    </a:cubicBezTo>
                    <a:cubicBezTo>
                      <a:pt x="20641" y="13378"/>
                      <a:pt x="17878" y="14807"/>
                      <a:pt x="17878" y="17855"/>
                    </a:cubicBezTo>
                    <a:cubicBezTo>
                      <a:pt x="17878" y="19570"/>
                      <a:pt x="18927" y="21113"/>
                      <a:pt x="20546" y="21760"/>
                    </a:cubicBezTo>
                    <a:cubicBezTo>
                      <a:pt x="23308" y="23103"/>
                      <a:pt x="26166" y="24218"/>
                      <a:pt x="29120" y="25094"/>
                    </a:cubicBezTo>
                    <a:lnTo>
                      <a:pt x="37691" y="27952"/>
                    </a:lnTo>
                    <a:cubicBezTo>
                      <a:pt x="39786" y="28828"/>
                      <a:pt x="41882" y="29885"/>
                      <a:pt x="43788" y="31095"/>
                    </a:cubicBezTo>
                    <a:cubicBezTo>
                      <a:pt x="48456" y="33952"/>
                      <a:pt x="51216" y="39229"/>
                      <a:pt x="50741" y="44716"/>
                    </a:cubicBezTo>
                    <a:close/>
                  </a:path>
                </a:pathLst>
              </a:custGeom>
              <a:solidFill>
                <a:srgbClr val="6D6E71"/>
              </a:solidFill>
              <a:ln w="9525" cap="flat">
                <a:noFill/>
                <a:prstDash val="solid"/>
                <a:miter/>
              </a:ln>
            </p:spPr>
            <p:txBody>
              <a:bodyPr rtlCol="0" anchor="ctr"/>
              <a:lstStyle/>
              <a:p>
                <a:endParaRPr lang="en-US"/>
              </a:p>
            </p:txBody>
          </p:sp>
          <p:sp>
            <p:nvSpPr>
              <p:cNvPr id="186" name="Freeform: Shape 185">
                <a:extLst>
                  <a:ext uri="{FF2B5EF4-FFF2-40B4-BE49-F238E27FC236}">
                    <a16:creationId xmlns:a16="http://schemas.microsoft.com/office/drawing/2014/main" id="{A504A24B-252F-4A74-97A4-56812E17E1E8}"/>
                  </a:ext>
                </a:extLst>
              </p:cNvPr>
              <p:cNvSpPr/>
              <p:nvPr/>
            </p:nvSpPr>
            <p:spPr>
              <a:xfrm>
                <a:off x="15957441" y="2645432"/>
                <a:ext cx="57664" cy="65296"/>
              </a:xfrm>
              <a:custGeom>
                <a:avLst/>
                <a:gdLst>
                  <a:gd name="connsiteX0" fmla="*/ 55062 w 57664"/>
                  <a:gd name="connsiteY0" fmla="*/ 63869 h 65296"/>
                  <a:gd name="connsiteX1" fmla="*/ 38393 w 57664"/>
                  <a:gd name="connsiteY1" fmla="*/ 63869 h 65296"/>
                  <a:gd name="connsiteX2" fmla="*/ 38393 w 57664"/>
                  <a:gd name="connsiteY2" fmla="*/ 56439 h 65296"/>
                  <a:gd name="connsiteX3" fmla="*/ 21438 w 57664"/>
                  <a:gd name="connsiteY3" fmla="*/ 65107 h 65296"/>
                  <a:gd name="connsiteX4" fmla="*/ 4484 w 57664"/>
                  <a:gd name="connsiteY4" fmla="*/ 59202 h 65296"/>
                  <a:gd name="connsiteX5" fmla="*/ -2374 w 57664"/>
                  <a:gd name="connsiteY5" fmla="*/ 43580 h 65296"/>
                  <a:gd name="connsiteX6" fmla="*/ 4770 w 57664"/>
                  <a:gd name="connsiteY6" fmla="*/ 29007 h 65296"/>
                  <a:gd name="connsiteX7" fmla="*/ 23820 w 57664"/>
                  <a:gd name="connsiteY7" fmla="*/ 24149 h 65296"/>
                  <a:gd name="connsiteX8" fmla="*/ 37061 w 57664"/>
                  <a:gd name="connsiteY8" fmla="*/ 24149 h 65296"/>
                  <a:gd name="connsiteX9" fmla="*/ 37061 w 57664"/>
                  <a:gd name="connsiteY9" fmla="*/ 24149 h 65296"/>
                  <a:gd name="connsiteX10" fmla="*/ 26296 w 57664"/>
                  <a:gd name="connsiteY10" fmla="*/ 14053 h 65296"/>
                  <a:gd name="connsiteX11" fmla="*/ 16771 w 57664"/>
                  <a:gd name="connsiteY11" fmla="*/ 15863 h 65296"/>
                  <a:gd name="connsiteX12" fmla="*/ 8104 w 57664"/>
                  <a:gd name="connsiteY12" fmla="*/ 20435 h 65296"/>
                  <a:gd name="connsiteX13" fmla="*/ 198 w 57664"/>
                  <a:gd name="connsiteY13" fmla="*/ 8910 h 65296"/>
                  <a:gd name="connsiteX14" fmla="*/ 28773 w 57664"/>
                  <a:gd name="connsiteY14" fmla="*/ -139 h 65296"/>
                  <a:gd name="connsiteX15" fmla="*/ 47823 w 57664"/>
                  <a:gd name="connsiteY15" fmla="*/ 5671 h 65296"/>
                  <a:gd name="connsiteX16" fmla="*/ 55157 w 57664"/>
                  <a:gd name="connsiteY16" fmla="*/ 23959 h 65296"/>
                  <a:gd name="connsiteX17" fmla="*/ 37251 w 57664"/>
                  <a:gd name="connsiteY17" fmla="*/ 39580 h 65296"/>
                  <a:gd name="connsiteX18" fmla="*/ 37251 w 57664"/>
                  <a:gd name="connsiteY18" fmla="*/ 36532 h 65296"/>
                  <a:gd name="connsiteX19" fmla="*/ 26105 w 57664"/>
                  <a:gd name="connsiteY19" fmla="*/ 36532 h 65296"/>
                  <a:gd name="connsiteX20" fmla="*/ 15534 w 57664"/>
                  <a:gd name="connsiteY20" fmla="*/ 43104 h 65296"/>
                  <a:gd name="connsiteX21" fmla="*/ 18011 w 57664"/>
                  <a:gd name="connsiteY21" fmla="*/ 48438 h 65296"/>
                  <a:gd name="connsiteX22" fmla="*/ 25345 w 57664"/>
                  <a:gd name="connsiteY22" fmla="*/ 50248 h 65296"/>
                  <a:gd name="connsiteX23" fmla="*/ 33631 w 57664"/>
                  <a:gd name="connsiteY23" fmla="*/ 47295 h 65296"/>
                  <a:gd name="connsiteX24" fmla="*/ 37251 w 57664"/>
                  <a:gd name="connsiteY24" fmla="*/ 39580 h 6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664" h="65296">
                    <a:moveTo>
                      <a:pt x="55062" y="63869"/>
                    </a:moveTo>
                    <a:lnTo>
                      <a:pt x="38393" y="63869"/>
                    </a:lnTo>
                    <a:lnTo>
                      <a:pt x="38393" y="56439"/>
                    </a:lnTo>
                    <a:cubicBezTo>
                      <a:pt x="34489" y="61878"/>
                      <a:pt x="28108" y="65097"/>
                      <a:pt x="21438" y="65107"/>
                    </a:cubicBezTo>
                    <a:cubicBezTo>
                      <a:pt x="15248" y="65279"/>
                      <a:pt x="9246" y="63173"/>
                      <a:pt x="4484" y="59202"/>
                    </a:cubicBezTo>
                    <a:cubicBezTo>
                      <a:pt x="-88" y="55325"/>
                      <a:pt x="-2565" y="49562"/>
                      <a:pt x="-2374" y="43580"/>
                    </a:cubicBezTo>
                    <a:cubicBezTo>
                      <a:pt x="-2753" y="37808"/>
                      <a:pt x="7" y="32274"/>
                      <a:pt x="4770" y="29007"/>
                    </a:cubicBezTo>
                    <a:cubicBezTo>
                      <a:pt x="10485" y="25521"/>
                      <a:pt x="17152" y="23826"/>
                      <a:pt x="23820" y="24149"/>
                    </a:cubicBezTo>
                    <a:lnTo>
                      <a:pt x="37061" y="24149"/>
                    </a:lnTo>
                    <a:lnTo>
                      <a:pt x="37061" y="24149"/>
                    </a:lnTo>
                    <a:cubicBezTo>
                      <a:pt x="37061" y="17387"/>
                      <a:pt x="33535" y="14053"/>
                      <a:pt x="26296" y="14053"/>
                    </a:cubicBezTo>
                    <a:cubicBezTo>
                      <a:pt x="23059" y="14110"/>
                      <a:pt x="19820" y="14720"/>
                      <a:pt x="16771" y="15863"/>
                    </a:cubicBezTo>
                    <a:cubicBezTo>
                      <a:pt x="13629" y="16939"/>
                      <a:pt x="10771" y="18482"/>
                      <a:pt x="8104" y="20435"/>
                    </a:cubicBezTo>
                    <a:lnTo>
                      <a:pt x="198" y="8910"/>
                    </a:lnTo>
                    <a:cubicBezTo>
                      <a:pt x="8486" y="2899"/>
                      <a:pt x="18487" y="-273"/>
                      <a:pt x="28773" y="-139"/>
                    </a:cubicBezTo>
                    <a:cubicBezTo>
                      <a:pt x="35630" y="-501"/>
                      <a:pt x="42395" y="1556"/>
                      <a:pt x="47823" y="5671"/>
                    </a:cubicBezTo>
                    <a:cubicBezTo>
                      <a:pt x="53062" y="10224"/>
                      <a:pt x="55825" y="17034"/>
                      <a:pt x="55157" y="23959"/>
                    </a:cubicBezTo>
                    <a:close/>
                    <a:moveTo>
                      <a:pt x="37251" y="39580"/>
                    </a:moveTo>
                    <a:lnTo>
                      <a:pt x="37251" y="36532"/>
                    </a:lnTo>
                    <a:lnTo>
                      <a:pt x="26105" y="36532"/>
                    </a:lnTo>
                    <a:cubicBezTo>
                      <a:pt x="19057" y="36532"/>
                      <a:pt x="15534" y="38723"/>
                      <a:pt x="15534" y="43104"/>
                    </a:cubicBezTo>
                    <a:cubicBezTo>
                      <a:pt x="15439" y="45181"/>
                      <a:pt x="16390" y="47172"/>
                      <a:pt x="18011" y="48438"/>
                    </a:cubicBezTo>
                    <a:cubicBezTo>
                      <a:pt x="20201" y="49743"/>
                      <a:pt x="22773" y="50372"/>
                      <a:pt x="25345" y="50248"/>
                    </a:cubicBezTo>
                    <a:cubicBezTo>
                      <a:pt x="28391" y="50305"/>
                      <a:pt x="31345" y="49257"/>
                      <a:pt x="33631" y="47295"/>
                    </a:cubicBezTo>
                    <a:cubicBezTo>
                      <a:pt x="36012" y="45438"/>
                      <a:pt x="37347" y="42581"/>
                      <a:pt x="37251" y="39580"/>
                    </a:cubicBezTo>
                    <a:close/>
                  </a:path>
                </a:pathLst>
              </a:custGeom>
              <a:solidFill>
                <a:srgbClr val="6D6E71"/>
              </a:solidFill>
              <a:ln w="9525" cap="flat">
                <a:no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id="{52AD2249-F264-4017-A8DC-A11BC22EBCB8}"/>
                  </a:ext>
                </a:extLst>
              </p:cNvPr>
              <p:cNvSpPr/>
              <p:nvPr/>
            </p:nvSpPr>
            <p:spPr>
              <a:xfrm>
                <a:off x="14824454" y="4201368"/>
                <a:ext cx="86724" cy="85360"/>
              </a:xfrm>
              <a:custGeom>
                <a:avLst/>
                <a:gdLst>
                  <a:gd name="connsiteX0" fmla="*/ 71815 w 86724"/>
                  <a:gd name="connsiteY0" fmla="*/ 72986 h 85360"/>
                  <a:gd name="connsiteX1" fmla="*/ 10093 w 86724"/>
                  <a:gd name="connsiteY1" fmla="*/ 72986 h 85360"/>
                  <a:gd name="connsiteX2" fmla="*/ 10093 w 86724"/>
                  <a:gd name="connsiteY2" fmla="*/ 12121 h 85360"/>
                  <a:gd name="connsiteX3" fmla="*/ 71815 w 86724"/>
                  <a:gd name="connsiteY3" fmla="*/ 12121 h 85360"/>
                  <a:gd name="connsiteX4" fmla="*/ 71815 w 86724"/>
                  <a:gd name="connsiteY4" fmla="*/ 72986 h 85360"/>
                  <a:gd name="connsiteX5" fmla="*/ 65529 w 86724"/>
                  <a:gd name="connsiteY5" fmla="*/ 42602 h 85360"/>
                  <a:gd name="connsiteX6" fmla="*/ 58481 w 86724"/>
                  <a:gd name="connsiteY6" fmla="*/ 23552 h 85360"/>
                  <a:gd name="connsiteX7" fmla="*/ 41049 w 86724"/>
                  <a:gd name="connsiteY7" fmla="*/ 15741 h 85360"/>
                  <a:gd name="connsiteX8" fmla="*/ 23618 w 86724"/>
                  <a:gd name="connsiteY8" fmla="*/ 23552 h 85360"/>
                  <a:gd name="connsiteX9" fmla="*/ 16474 w 86724"/>
                  <a:gd name="connsiteY9" fmla="*/ 42602 h 85360"/>
                  <a:gd name="connsiteX10" fmla="*/ 23618 w 86724"/>
                  <a:gd name="connsiteY10" fmla="*/ 61652 h 85360"/>
                  <a:gd name="connsiteX11" fmla="*/ 41049 w 86724"/>
                  <a:gd name="connsiteY11" fmla="*/ 69367 h 85360"/>
                  <a:gd name="connsiteX12" fmla="*/ 58481 w 86724"/>
                  <a:gd name="connsiteY12" fmla="*/ 61652 h 85360"/>
                  <a:gd name="connsiteX13" fmla="*/ 65529 w 86724"/>
                  <a:gd name="connsiteY13" fmla="*/ 42602 h 85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6724" h="85360">
                    <a:moveTo>
                      <a:pt x="71815" y="72986"/>
                    </a:moveTo>
                    <a:cubicBezTo>
                      <a:pt x="54478" y="89245"/>
                      <a:pt x="27429" y="89245"/>
                      <a:pt x="10093" y="72986"/>
                    </a:cubicBezTo>
                    <a:cubicBezTo>
                      <a:pt x="-6576" y="56108"/>
                      <a:pt x="-6576" y="28999"/>
                      <a:pt x="10093" y="12121"/>
                    </a:cubicBezTo>
                    <a:cubicBezTo>
                      <a:pt x="27429" y="-4280"/>
                      <a:pt x="54478" y="-4280"/>
                      <a:pt x="71815" y="12121"/>
                    </a:cubicBezTo>
                    <a:cubicBezTo>
                      <a:pt x="88483" y="28999"/>
                      <a:pt x="88483" y="56108"/>
                      <a:pt x="71815" y="72986"/>
                    </a:cubicBezTo>
                    <a:close/>
                    <a:moveTo>
                      <a:pt x="65529" y="42602"/>
                    </a:moveTo>
                    <a:cubicBezTo>
                      <a:pt x="65720" y="35582"/>
                      <a:pt x="63148" y="28762"/>
                      <a:pt x="58481" y="23552"/>
                    </a:cubicBezTo>
                    <a:cubicBezTo>
                      <a:pt x="54097" y="18503"/>
                      <a:pt x="47716" y="15646"/>
                      <a:pt x="41049" y="15741"/>
                    </a:cubicBezTo>
                    <a:cubicBezTo>
                      <a:pt x="34382" y="15607"/>
                      <a:pt x="27999" y="18475"/>
                      <a:pt x="23618" y="23552"/>
                    </a:cubicBezTo>
                    <a:cubicBezTo>
                      <a:pt x="18855" y="28733"/>
                      <a:pt x="16283" y="35562"/>
                      <a:pt x="16474" y="42602"/>
                    </a:cubicBezTo>
                    <a:cubicBezTo>
                      <a:pt x="16283" y="49650"/>
                      <a:pt x="18855" y="56498"/>
                      <a:pt x="23618" y="61652"/>
                    </a:cubicBezTo>
                    <a:cubicBezTo>
                      <a:pt x="27999" y="66671"/>
                      <a:pt x="34382" y="69491"/>
                      <a:pt x="41049" y="69367"/>
                    </a:cubicBezTo>
                    <a:cubicBezTo>
                      <a:pt x="47716" y="69452"/>
                      <a:pt x="54097" y="66643"/>
                      <a:pt x="58481" y="61652"/>
                    </a:cubicBezTo>
                    <a:cubicBezTo>
                      <a:pt x="63243" y="56460"/>
                      <a:pt x="65720" y="49631"/>
                      <a:pt x="65529" y="42602"/>
                    </a:cubicBezTo>
                    <a:close/>
                  </a:path>
                </a:pathLst>
              </a:custGeom>
              <a:solidFill>
                <a:srgbClr val="6D6E71"/>
              </a:solidFill>
              <a:ln w="9525"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id="{9A871F23-D9D3-4BA0-B737-22B72F7C9B0E}"/>
                  </a:ext>
                </a:extLst>
              </p:cNvPr>
              <p:cNvSpPr/>
              <p:nvPr/>
            </p:nvSpPr>
            <p:spPr>
              <a:xfrm>
                <a:off x="14925062" y="4198239"/>
                <a:ext cx="60673" cy="87820"/>
              </a:xfrm>
              <a:custGeom>
                <a:avLst/>
                <a:gdLst>
                  <a:gd name="connsiteX0" fmla="*/ 15306 w 60673"/>
                  <a:gd name="connsiteY0" fmla="*/ 87545 h 87820"/>
                  <a:gd name="connsiteX1" fmla="*/ -2409 w 60673"/>
                  <a:gd name="connsiteY1" fmla="*/ 87545 h 87820"/>
                  <a:gd name="connsiteX2" fmla="*/ -2409 w 60673"/>
                  <a:gd name="connsiteY2" fmla="*/ -180 h 87820"/>
                  <a:gd name="connsiteX3" fmla="*/ 15306 w 60673"/>
                  <a:gd name="connsiteY3" fmla="*/ -180 h 87820"/>
                  <a:gd name="connsiteX4" fmla="*/ 15306 w 60673"/>
                  <a:gd name="connsiteY4" fmla="*/ 44873 h 87820"/>
                  <a:gd name="connsiteX5" fmla="*/ 35024 w 60673"/>
                  <a:gd name="connsiteY5" fmla="*/ 23823 h 87820"/>
                  <a:gd name="connsiteX6" fmla="*/ 57313 w 60673"/>
                  <a:gd name="connsiteY6" fmla="*/ 23823 h 87820"/>
                  <a:gd name="connsiteX7" fmla="*/ 33119 w 60673"/>
                  <a:gd name="connsiteY7" fmla="*/ 49540 h 87820"/>
                  <a:gd name="connsiteX8" fmla="*/ 58264 w 60673"/>
                  <a:gd name="connsiteY8" fmla="*/ 87640 h 87820"/>
                  <a:gd name="connsiteX9" fmla="*/ 37214 w 60673"/>
                  <a:gd name="connsiteY9" fmla="*/ 87640 h 87820"/>
                  <a:gd name="connsiteX10" fmla="*/ 21118 w 60673"/>
                  <a:gd name="connsiteY10" fmla="*/ 63256 h 87820"/>
                  <a:gd name="connsiteX11" fmla="*/ 15306 w 60673"/>
                  <a:gd name="connsiteY11" fmla="*/ 69257 h 8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673" h="87820">
                    <a:moveTo>
                      <a:pt x="15306" y="87545"/>
                    </a:moveTo>
                    <a:lnTo>
                      <a:pt x="-2409" y="87545"/>
                    </a:lnTo>
                    <a:lnTo>
                      <a:pt x="-2409" y="-180"/>
                    </a:lnTo>
                    <a:lnTo>
                      <a:pt x="15306" y="-180"/>
                    </a:lnTo>
                    <a:lnTo>
                      <a:pt x="15306" y="44873"/>
                    </a:lnTo>
                    <a:lnTo>
                      <a:pt x="35024" y="23823"/>
                    </a:lnTo>
                    <a:lnTo>
                      <a:pt x="57313" y="23823"/>
                    </a:lnTo>
                    <a:lnTo>
                      <a:pt x="33119" y="49540"/>
                    </a:lnTo>
                    <a:lnTo>
                      <a:pt x="58264" y="87640"/>
                    </a:lnTo>
                    <a:lnTo>
                      <a:pt x="37214" y="87640"/>
                    </a:lnTo>
                    <a:lnTo>
                      <a:pt x="21118" y="63256"/>
                    </a:lnTo>
                    <a:lnTo>
                      <a:pt x="15306" y="69257"/>
                    </a:lnTo>
                    <a:close/>
                  </a:path>
                </a:pathLst>
              </a:custGeom>
              <a:solidFill>
                <a:srgbClr val="6D6E71"/>
              </a:solidFill>
              <a:ln w="9525"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9C6A9A66-4558-4269-BA1E-69684AADAA0A}"/>
                  </a:ext>
                </a:extLst>
              </p:cNvPr>
              <p:cNvSpPr/>
              <p:nvPr/>
            </p:nvSpPr>
            <p:spPr>
              <a:xfrm>
                <a:off x="14995355" y="4198239"/>
                <a:ext cx="17717" cy="87724"/>
              </a:xfrm>
              <a:custGeom>
                <a:avLst/>
                <a:gdLst>
                  <a:gd name="connsiteX0" fmla="*/ 15309 w 17717"/>
                  <a:gd name="connsiteY0" fmla="*/ 87545 h 87724"/>
                  <a:gd name="connsiteX1" fmla="*/ -2409 w 17717"/>
                  <a:gd name="connsiteY1" fmla="*/ 87545 h 87724"/>
                  <a:gd name="connsiteX2" fmla="*/ -2409 w 17717"/>
                  <a:gd name="connsiteY2" fmla="*/ -180 h 87724"/>
                  <a:gd name="connsiteX3" fmla="*/ 15309 w 17717"/>
                  <a:gd name="connsiteY3" fmla="*/ -180 h 87724"/>
                </a:gdLst>
                <a:ahLst/>
                <a:cxnLst>
                  <a:cxn ang="0">
                    <a:pos x="connsiteX0" y="connsiteY0"/>
                  </a:cxn>
                  <a:cxn ang="0">
                    <a:pos x="connsiteX1" y="connsiteY1"/>
                  </a:cxn>
                  <a:cxn ang="0">
                    <a:pos x="connsiteX2" y="connsiteY2"/>
                  </a:cxn>
                  <a:cxn ang="0">
                    <a:pos x="connsiteX3" y="connsiteY3"/>
                  </a:cxn>
                </a:cxnLst>
                <a:rect l="l" t="t" r="r" b="b"/>
                <a:pathLst>
                  <a:path w="17717" h="87724">
                    <a:moveTo>
                      <a:pt x="15309" y="87545"/>
                    </a:moveTo>
                    <a:lnTo>
                      <a:pt x="-2409" y="87545"/>
                    </a:lnTo>
                    <a:lnTo>
                      <a:pt x="-2409" y="-180"/>
                    </a:lnTo>
                    <a:lnTo>
                      <a:pt x="15309" y="-180"/>
                    </a:lnTo>
                    <a:close/>
                  </a:path>
                </a:pathLst>
              </a:custGeom>
              <a:solidFill>
                <a:srgbClr val="6D6E71"/>
              </a:solidFill>
              <a:ln w="9525"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id="{00A89B11-E41E-4991-96EC-78CAEEF27A96}"/>
                  </a:ext>
                </a:extLst>
              </p:cNvPr>
              <p:cNvSpPr/>
              <p:nvPr/>
            </p:nvSpPr>
            <p:spPr>
              <a:xfrm>
                <a:off x="15026372" y="4221153"/>
                <a:ext cx="57568" cy="65681"/>
              </a:xfrm>
              <a:custGeom>
                <a:avLst/>
                <a:gdLst>
                  <a:gd name="connsiteX0" fmla="*/ 55062 w 57568"/>
                  <a:gd name="connsiteY0" fmla="*/ 64631 h 65681"/>
                  <a:gd name="connsiteX1" fmla="*/ 38393 w 57568"/>
                  <a:gd name="connsiteY1" fmla="*/ 64631 h 65681"/>
                  <a:gd name="connsiteX2" fmla="*/ 38393 w 57568"/>
                  <a:gd name="connsiteY2" fmla="*/ 56915 h 65681"/>
                  <a:gd name="connsiteX3" fmla="*/ 21438 w 57568"/>
                  <a:gd name="connsiteY3" fmla="*/ 65488 h 65681"/>
                  <a:gd name="connsiteX4" fmla="*/ 4484 w 57568"/>
                  <a:gd name="connsiteY4" fmla="*/ 59678 h 65681"/>
                  <a:gd name="connsiteX5" fmla="*/ -2374 w 57568"/>
                  <a:gd name="connsiteY5" fmla="*/ 44057 h 65681"/>
                  <a:gd name="connsiteX6" fmla="*/ 4770 w 57568"/>
                  <a:gd name="connsiteY6" fmla="*/ 29483 h 65681"/>
                  <a:gd name="connsiteX7" fmla="*/ 23820 w 57568"/>
                  <a:gd name="connsiteY7" fmla="*/ 24626 h 65681"/>
                  <a:gd name="connsiteX8" fmla="*/ 37061 w 57568"/>
                  <a:gd name="connsiteY8" fmla="*/ 24626 h 65681"/>
                  <a:gd name="connsiteX9" fmla="*/ 37061 w 57568"/>
                  <a:gd name="connsiteY9" fmla="*/ 24626 h 65681"/>
                  <a:gd name="connsiteX10" fmla="*/ 26296 w 57568"/>
                  <a:gd name="connsiteY10" fmla="*/ 14530 h 65681"/>
                  <a:gd name="connsiteX11" fmla="*/ 16771 w 57568"/>
                  <a:gd name="connsiteY11" fmla="*/ 16339 h 65681"/>
                  <a:gd name="connsiteX12" fmla="*/ 8104 w 57568"/>
                  <a:gd name="connsiteY12" fmla="*/ 20911 h 65681"/>
                  <a:gd name="connsiteX13" fmla="*/ 102 w 57568"/>
                  <a:gd name="connsiteY13" fmla="*/ 9386 h 65681"/>
                  <a:gd name="connsiteX14" fmla="*/ 28677 w 57568"/>
                  <a:gd name="connsiteY14" fmla="*/ -139 h 65681"/>
                  <a:gd name="connsiteX15" fmla="*/ 47727 w 57568"/>
                  <a:gd name="connsiteY15" fmla="*/ 5671 h 65681"/>
                  <a:gd name="connsiteX16" fmla="*/ 55062 w 57568"/>
                  <a:gd name="connsiteY16" fmla="*/ 23959 h 65681"/>
                  <a:gd name="connsiteX17" fmla="*/ 37251 w 57568"/>
                  <a:gd name="connsiteY17" fmla="*/ 40342 h 65681"/>
                  <a:gd name="connsiteX18" fmla="*/ 37251 w 57568"/>
                  <a:gd name="connsiteY18" fmla="*/ 37294 h 65681"/>
                  <a:gd name="connsiteX19" fmla="*/ 26105 w 57568"/>
                  <a:gd name="connsiteY19" fmla="*/ 37294 h 65681"/>
                  <a:gd name="connsiteX20" fmla="*/ 15534 w 57568"/>
                  <a:gd name="connsiteY20" fmla="*/ 43866 h 65681"/>
                  <a:gd name="connsiteX21" fmla="*/ 18011 w 57568"/>
                  <a:gd name="connsiteY21" fmla="*/ 49200 h 65681"/>
                  <a:gd name="connsiteX22" fmla="*/ 25345 w 57568"/>
                  <a:gd name="connsiteY22" fmla="*/ 51010 h 65681"/>
                  <a:gd name="connsiteX23" fmla="*/ 33631 w 57568"/>
                  <a:gd name="connsiteY23" fmla="*/ 48057 h 65681"/>
                  <a:gd name="connsiteX24" fmla="*/ 37251 w 57568"/>
                  <a:gd name="connsiteY24" fmla="*/ 40342 h 65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568" h="65681">
                    <a:moveTo>
                      <a:pt x="55062" y="64631"/>
                    </a:moveTo>
                    <a:lnTo>
                      <a:pt x="38393" y="64631"/>
                    </a:lnTo>
                    <a:lnTo>
                      <a:pt x="38393" y="56915"/>
                    </a:lnTo>
                    <a:cubicBezTo>
                      <a:pt x="34489" y="62325"/>
                      <a:pt x="28108" y="65517"/>
                      <a:pt x="21438" y="65488"/>
                    </a:cubicBezTo>
                    <a:cubicBezTo>
                      <a:pt x="15248" y="65688"/>
                      <a:pt x="9246" y="63621"/>
                      <a:pt x="4484" y="59678"/>
                    </a:cubicBezTo>
                    <a:cubicBezTo>
                      <a:pt x="-88" y="55801"/>
                      <a:pt x="-2565" y="50038"/>
                      <a:pt x="-2374" y="44057"/>
                    </a:cubicBezTo>
                    <a:cubicBezTo>
                      <a:pt x="-2753" y="38285"/>
                      <a:pt x="7" y="32751"/>
                      <a:pt x="4770" y="29483"/>
                    </a:cubicBezTo>
                    <a:cubicBezTo>
                      <a:pt x="10485" y="25997"/>
                      <a:pt x="17152" y="24302"/>
                      <a:pt x="23820" y="24626"/>
                    </a:cubicBezTo>
                    <a:lnTo>
                      <a:pt x="37061" y="24626"/>
                    </a:lnTo>
                    <a:lnTo>
                      <a:pt x="37061" y="24626"/>
                    </a:lnTo>
                    <a:cubicBezTo>
                      <a:pt x="37061" y="17863"/>
                      <a:pt x="33440" y="14530"/>
                      <a:pt x="26296" y="14530"/>
                    </a:cubicBezTo>
                    <a:cubicBezTo>
                      <a:pt x="23059" y="14587"/>
                      <a:pt x="19820" y="15196"/>
                      <a:pt x="16771" y="16339"/>
                    </a:cubicBezTo>
                    <a:cubicBezTo>
                      <a:pt x="13629" y="17396"/>
                      <a:pt x="10771" y="18939"/>
                      <a:pt x="8104" y="20911"/>
                    </a:cubicBezTo>
                    <a:lnTo>
                      <a:pt x="102" y="9386"/>
                    </a:lnTo>
                    <a:cubicBezTo>
                      <a:pt x="8390" y="3204"/>
                      <a:pt x="18392" y="-139"/>
                      <a:pt x="28677" y="-139"/>
                    </a:cubicBezTo>
                    <a:cubicBezTo>
                      <a:pt x="35535" y="-501"/>
                      <a:pt x="42300" y="1557"/>
                      <a:pt x="47727" y="5671"/>
                    </a:cubicBezTo>
                    <a:cubicBezTo>
                      <a:pt x="52967" y="10224"/>
                      <a:pt x="55729" y="17035"/>
                      <a:pt x="55062" y="23959"/>
                    </a:cubicBezTo>
                    <a:close/>
                    <a:moveTo>
                      <a:pt x="37251" y="40342"/>
                    </a:moveTo>
                    <a:lnTo>
                      <a:pt x="37251" y="37294"/>
                    </a:lnTo>
                    <a:lnTo>
                      <a:pt x="26105" y="37294"/>
                    </a:lnTo>
                    <a:cubicBezTo>
                      <a:pt x="19057" y="37294"/>
                      <a:pt x="15534" y="39485"/>
                      <a:pt x="15534" y="43866"/>
                    </a:cubicBezTo>
                    <a:cubicBezTo>
                      <a:pt x="15439" y="45952"/>
                      <a:pt x="16297" y="47953"/>
                      <a:pt x="18011" y="49200"/>
                    </a:cubicBezTo>
                    <a:cubicBezTo>
                      <a:pt x="20201" y="50515"/>
                      <a:pt x="22773" y="51153"/>
                      <a:pt x="25345" y="51010"/>
                    </a:cubicBezTo>
                    <a:cubicBezTo>
                      <a:pt x="28391" y="51067"/>
                      <a:pt x="31345" y="50010"/>
                      <a:pt x="33631" y="48057"/>
                    </a:cubicBezTo>
                    <a:cubicBezTo>
                      <a:pt x="36012" y="46200"/>
                      <a:pt x="37347" y="43342"/>
                      <a:pt x="37251" y="40342"/>
                    </a:cubicBezTo>
                    <a:close/>
                  </a:path>
                </a:pathLst>
              </a:custGeom>
              <a:solidFill>
                <a:srgbClr val="6D6E71"/>
              </a:solidFill>
              <a:ln w="9525"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id="{D507DE02-FB46-435E-B47E-45BF8ACB6388}"/>
                  </a:ext>
                </a:extLst>
              </p:cNvPr>
              <p:cNvSpPr/>
              <p:nvPr/>
            </p:nvSpPr>
            <p:spPr>
              <a:xfrm>
                <a:off x="15100035" y="4198239"/>
                <a:ext cx="59474" cy="87820"/>
              </a:xfrm>
              <a:custGeom>
                <a:avLst/>
                <a:gdLst>
                  <a:gd name="connsiteX0" fmla="*/ 15309 w 59474"/>
                  <a:gd name="connsiteY0" fmla="*/ 53255 h 87820"/>
                  <a:gd name="connsiteX1" fmla="*/ 15309 w 59474"/>
                  <a:gd name="connsiteY1" fmla="*/ 87545 h 87820"/>
                  <a:gd name="connsiteX2" fmla="*/ -2409 w 59474"/>
                  <a:gd name="connsiteY2" fmla="*/ 87545 h 87820"/>
                  <a:gd name="connsiteX3" fmla="*/ -2409 w 59474"/>
                  <a:gd name="connsiteY3" fmla="*/ -180 h 87820"/>
                  <a:gd name="connsiteX4" fmla="*/ 15309 w 59474"/>
                  <a:gd name="connsiteY4" fmla="*/ -180 h 87820"/>
                  <a:gd name="connsiteX5" fmla="*/ 15309 w 59474"/>
                  <a:gd name="connsiteY5" fmla="*/ 30966 h 87820"/>
                  <a:gd name="connsiteX6" fmla="*/ 33405 w 59474"/>
                  <a:gd name="connsiteY6" fmla="*/ 22870 h 87820"/>
                  <a:gd name="connsiteX7" fmla="*/ 50169 w 59474"/>
                  <a:gd name="connsiteY7" fmla="*/ 29919 h 87820"/>
                  <a:gd name="connsiteX8" fmla="*/ 57027 w 59474"/>
                  <a:gd name="connsiteY8" fmla="*/ 48969 h 87820"/>
                  <a:gd name="connsiteX9" fmla="*/ 57027 w 59474"/>
                  <a:gd name="connsiteY9" fmla="*/ 87640 h 87820"/>
                  <a:gd name="connsiteX10" fmla="*/ 39312 w 59474"/>
                  <a:gd name="connsiteY10" fmla="*/ 87640 h 87820"/>
                  <a:gd name="connsiteX11" fmla="*/ 39312 w 59474"/>
                  <a:gd name="connsiteY11" fmla="*/ 52874 h 87820"/>
                  <a:gd name="connsiteX12" fmla="*/ 28547 w 59474"/>
                  <a:gd name="connsiteY12" fmla="*/ 38205 h 87820"/>
                  <a:gd name="connsiteX13" fmla="*/ 19022 w 59474"/>
                  <a:gd name="connsiteY13" fmla="*/ 42016 h 87820"/>
                  <a:gd name="connsiteX14" fmla="*/ 15309 w 59474"/>
                  <a:gd name="connsiteY14" fmla="*/ 53255 h 8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9474" h="87820">
                    <a:moveTo>
                      <a:pt x="15309" y="53255"/>
                    </a:moveTo>
                    <a:lnTo>
                      <a:pt x="15309" y="87545"/>
                    </a:lnTo>
                    <a:lnTo>
                      <a:pt x="-2409" y="87545"/>
                    </a:lnTo>
                    <a:lnTo>
                      <a:pt x="-2409" y="-180"/>
                    </a:lnTo>
                    <a:lnTo>
                      <a:pt x="15309" y="-180"/>
                    </a:lnTo>
                    <a:lnTo>
                      <a:pt x="15309" y="30966"/>
                    </a:lnTo>
                    <a:cubicBezTo>
                      <a:pt x="19976" y="25880"/>
                      <a:pt x="26548" y="22956"/>
                      <a:pt x="33405" y="22870"/>
                    </a:cubicBezTo>
                    <a:cubicBezTo>
                      <a:pt x="39693" y="22775"/>
                      <a:pt x="45788" y="25337"/>
                      <a:pt x="50169" y="29919"/>
                    </a:cubicBezTo>
                    <a:cubicBezTo>
                      <a:pt x="54932" y="35091"/>
                      <a:pt x="57408" y="41959"/>
                      <a:pt x="57027" y="48969"/>
                    </a:cubicBezTo>
                    <a:lnTo>
                      <a:pt x="57027" y="87640"/>
                    </a:lnTo>
                    <a:lnTo>
                      <a:pt x="39312" y="87640"/>
                    </a:lnTo>
                    <a:lnTo>
                      <a:pt x="39312" y="52874"/>
                    </a:lnTo>
                    <a:cubicBezTo>
                      <a:pt x="39312" y="43349"/>
                      <a:pt x="35787" y="38205"/>
                      <a:pt x="28547" y="38205"/>
                    </a:cubicBezTo>
                    <a:cubicBezTo>
                      <a:pt x="25024" y="38101"/>
                      <a:pt x="21499" y="39482"/>
                      <a:pt x="19022" y="42016"/>
                    </a:cubicBezTo>
                    <a:cubicBezTo>
                      <a:pt x="16262" y="45102"/>
                      <a:pt x="14927" y="49159"/>
                      <a:pt x="15309" y="53255"/>
                    </a:cubicBezTo>
                    <a:close/>
                  </a:path>
                </a:pathLst>
              </a:custGeom>
              <a:solidFill>
                <a:srgbClr val="6D6E71"/>
              </a:solidFill>
              <a:ln w="9525"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8A0CDA77-8E0D-4B3F-8AB2-F934E16A9FD7}"/>
                  </a:ext>
                </a:extLst>
              </p:cNvPr>
              <p:cNvSpPr/>
              <p:nvPr/>
            </p:nvSpPr>
            <p:spPr>
              <a:xfrm>
                <a:off x="15172640" y="4221760"/>
                <a:ext cx="67231" cy="65529"/>
              </a:xfrm>
              <a:custGeom>
                <a:avLst/>
                <a:gdLst>
                  <a:gd name="connsiteX0" fmla="*/ 64815 w 67231"/>
                  <a:gd name="connsiteY0" fmla="*/ 32686 h 65529"/>
                  <a:gd name="connsiteX1" fmla="*/ 55290 w 67231"/>
                  <a:gd name="connsiteY1" fmla="*/ 55927 h 65529"/>
                  <a:gd name="connsiteX2" fmla="*/ 7093 w 67231"/>
                  <a:gd name="connsiteY2" fmla="*/ 55927 h 65529"/>
                  <a:gd name="connsiteX3" fmla="*/ 7093 w 67231"/>
                  <a:gd name="connsiteY3" fmla="*/ 9350 h 65529"/>
                  <a:gd name="connsiteX4" fmla="*/ 55290 w 67231"/>
                  <a:gd name="connsiteY4" fmla="*/ 9350 h 65529"/>
                  <a:gd name="connsiteX5" fmla="*/ 64815 w 67231"/>
                  <a:gd name="connsiteY5" fmla="*/ 32686 h 65529"/>
                  <a:gd name="connsiteX6" fmla="*/ 15378 w 67231"/>
                  <a:gd name="connsiteY6" fmla="*/ 32686 h 65529"/>
                  <a:gd name="connsiteX7" fmla="*/ 19857 w 67231"/>
                  <a:gd name="connsiteY7" fmla="*/ 45354 h 65529"/>
                  <a:gd name="connsiteX8" fmla="*/ 41668 w 67231"/>
                  <a:gd name="connsiteY8" fmla="*/ 46221 h 65529"/>
                  <a:gd name="connsiteX9" fmla="*/ 42526 w 67231"/>
                  <a:gd name="connsiteY9" fmla="*/ 45354 h 65529"/>
                  <a:gd name="connsiteX10" fmla="*/ 47002 w 67231"/>
                  <a:gd name="connsiteY10" fmla="*/ 32686 h 65529"/>
                  <a:gd name="connsiteX11" fmla="*/ 42526 w 67231"/>
                  <a:gd name="connsiteY11" fmla="*/ 19922 h 65529"/>
                  <a:gd name="connsiteX12" fmla="*/ 20713 w 67231"/>
                  <a:gd name="connsiteY12" fmla="*/ 19055 h 65529"/>
                  <a:gd name="connsiteX13" fmla="*/ 19857 w 67231"/>
                  <a:gd name="connsiteY13" fmla="*/ 19922 h 65529"/>
                  <a:gd name="connsiteX14" fmla="*/ 15378 w 67231"/>
                  <a:gd name="connsiteY14" fmla="*/ 32686 h 65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231" h="65529">
                    <a:moveTo>
                      <a:pt x="64815" y="32686"/>
                    </a:moveTo>
                    <a:cubicBezTo>
                      <a:pt x="65006" y="41420"/>
                      <a:pt x="61576" y="49850"/>
                      <a:pt x="55290" y="55927"/>
                    </a:cubicBezTo>
                    <a:cubicBezTo>
                      <a:pt x="41668" y="68490"/>
                      <a:pt x="20713" y="68490"/>
                      <a:pt x="7093" y="55927"/>
                    </a:cubicBezTo>
                    <a:cubicBezTo>
                      <a:pt x="-5576" y="42992"/>
                      <a:pt x="-5576" y="22285"/>
                      <a:pt x="7093" y="9350"/>
                    </a:cubicBezTo>
                    <a:cubicBezTo>
                      <a:pt x="20618" y="-3357"/>
                      <a:pt x="41763" y="-3357"/>
                      <a:pt x="55290" y="9350"/>
                    </a:cubicBezTo>
                    <a:cubicBezTo>
                      <a:pt x="61576" y="15455"/>
                      <a:pt x="65006" y="23923"/>
                      <a:pt x="64815" y="32686"/>
                    </a:cubicBezTo>
                    <a:close/>
                    <a:moveTo>
                      <a:pt x="15378" y="32686"/>
                    </a:moveTo>
                    <a:cubicBezTo>
                      <a:pt x="15190" y="37325"/>
                      <a:pt x="16809" y="41859"/>
                      <a:pt x="19857" y="45354"/>
                    </a:cubicBezTo>
                    <a:cubicBezTo>
                      <a:pt x="25666" y="51612"/>
                      <a:pt x="35382" y="52003"/>
                      <a:pt x="41668" y="46221"/>
                    </a:cubicBezTo>
                    <a:cubicBezTo>
                      <a:pt x="41954" y="45945"/>
                      <a:pt x="42240" y="45650"/>
                      <a:pt x="42526" y="45354"/>
                    </a:cubicBezTo>
                    <a:cubicBezTo>
                      <a:pt x="45574" y="41859"/>
                      <a:pt x="47193" y="37325"/>
                      <a:pt x="47002" y="32686"/>
                    </a:cubicBezTo>
                    <a:cubicBezTo>
                      <a:pt x="47193" y="28019"/>
                      <a:pt x="45574" y="23456"/>
                      <a:pt x="42526" y="19922"/>
                    </a:cubicBezTo>
                    <a:cubicBezTo>
                      <a:pt x="36717" y="13665"/>
                      <a:pt x="27001" y="13274"/>
                      <a:pt x="20713" y="19055"/>
                    </a:cubicBezTo>
                    <a:cubicBezTo>
                      <a:pt x="20427" y="19332"/>
                      <a:pt x="20141" y="19628"/>
                      <a:pt x="19857" y="19922"/>
                    </a:cubicBezTo>
                    <a:cubicBezTo>
                      <a:pt x="16809" y="23456"/>
                      <a:pt x="15190" y="28019"/>
                      <a:pt x="15378" y="32686"/>
                    </a:cubicBezTo>
                    <a:close/>
                  </a:path>
                </a:pathLst>
              </a:custGeom>
              <a:solidFill>
                <a:srgbClr val="6D6E71"/>
              </a:solidFill>
              <a:ln w="9525"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EEF2ACD8-05AD-4220-BBB7-757ED279A1AC}"/>
                  </a:ext>
                </a:extLst>
              </p:cNvPr>
              <p:cNvSpPr/>
              <p:nvPr/>
            </p:nvSpPr>
            <p:spPr>
              <a:xfrm>
                <a:off x="15253483" y="4221263"/>
                <a:ext cx="99764" cy="64700"/>
              </a:xfrm>
              <a:custGeom>
                <a:avLst/>
                <a:gdLst>
                  <a:gd name="connsiteX0" fmla="*/ 55504 w 99764"/>
                  <a:gd name="connsiteY0" fmla="*/ 30231 h 64700"/>
                  <a:gd name="connsiteX1" fmla="*/ 55504 w 99764"/>
                  <a:gd name="connsiteY1" fmla="*/ 64520 h 64700"/>
                  <a:gd name="connsiteX2" fmla="*/ 37596 w 99764"/>
                  <a:gd name="connsiteY2" fmla="*/ 64520 h 64700"/>
                  <a:gd name="connsiteX3" fmla="*/ 37596 w 99764"/>
                  <a:gd name="connsiteY3" fmla="*/ 29754 h 64700"/>
                  <a:gd name="connsiteX4" fmla="*/ 35310 w 99764"/>
                  <a:gd name="connsiteY4" fmla="*/ 18610 h 64700"/>
                  <a:gd name="connsiteX5" fmla="*/ 27880 w 99764"/>
                  <a:gd name="connsiteY5" fmla="*/ 15086 h 64700"/>
                  <a:gd name="connsiteX6" fmla="*/ 18355 w 99764"/>
                  <a:gd name="connsiteY6" fmla="*/ 18896 h 64700"/>
                  <a:gd name="connsiteX7" fmla="*/ 14451 w 99764"/>
                  <a:gd name="connsiteY7" fmla="*/ 30231 h 64700"/>
                  <a:gd name="connsiteX8" fmla="*/ 14451 w 99764"/>
                  <a:gd name="connsiteY8" fmla="*/ 64520 h 64700"/>
                  <a:gd name="connsiteX9" fmla="*/ -2409 w 99764"/>
                  <a:gd name="connsiteY9" fmla="*/ 64520 h 64700"/>
                  <a:gd name="connsiteX10" fmla="*/ -2409 w 99764"/>
                  <a:gd name="connsiteY10" fmla="*/ 893 h 64700"/>
                  <a:gd name="connsiteX11" fmla="*/ 15309 w 99764"/>
                  <a:gd name="connsiteY11" fmla="*/ 893 h 64700"/>
                  <a:gd name="connsiteX12" fmla="*/ 15309 w 99764"/>
                  <a:gd name="connsiteY12" fmla="*/ 8133 h 64700"/>
                  <a:gd name="connsiteX13" fmla="*/ 32073 w 99764"/>
                  <a:gd name="connsiteY13" fmla="*/ -154 h 64700"/>
                  <a:gd name="connsiteX14" fmla="*/ 43026 w 99764"/>
                  <a:gd name="connsiteY14" fmla="*/ 3370 h 64700"/>
                  <a:gd name="connsiteX15" fmla="*/ 50360 w 99764"/>
                  <a:gd name="connsiteY15" fmla="*/ 12038 h 64700"/>
                  <a:gd name="connsiteX16" fmla="*/ 59885 w 99764"/>
                  <a:gd name="connsiteY16" fmla="*/ 2989 h 64700"/>
                  <a:gd name="connsiteX17" fmla="*/ 72363 w 99764"/>
                  <a:gd name="connsiteY17" fmla="*/ -154 h 64700"/>
                  <a:gd name="connsiteX18" fmla="*/ 90460 w 99764"/>
                  <a:gd name="connsiteY18" fmla="*/ 6513 h 64700"/>
                  <a:gd name="connsiteX19" fmla="*/ 97318 w 99764"/>
                  <a:gd name="connsiteY19" fmla="*/ 25563 h 64700"/>
                  <a:gd name="connsiteX20" fmla="*/ 97318 w 99764"/>
                  <a:gd name="connsiteY20" fmla="*/ 64235 h 64700"/>
                  <a:gd name="connsiteX21" fmla="*/ 79412 w 99764"/>
                  <a:gd name="connsiteY21" fmla="*/ 64235 h 64700"/>
                  <a:gd name="connsiteX22" fmla="*/ 79412 w 99764"/>
                  <a:gd name="connsiteY22" fmla="*/ 29468 h 64700"/>
                  <a:gd name="connsiteX23" fmla="*/ 68647 w 99764"/>
                  <a:gd name="connsiteY23" fmla="*/ 14800 h 64700"/>
                  <a:gd name="connsiteX24" fmla="*/ 59122 w 99764"/>
                  <a:gd name="connsiteY24" fmla="*/ 18610 h 64700"/>
                  <a:gd name="connsiteX25" fmla="*/ 55504 w 99764"/>
                  <a:gd name="connsiteY25" fmla="*/ 30231 h 6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9764" h="64700">
                    <a:moveTo>
                      <a:pt x="55504" y="30231"/>
                    </a:moveTo>
                    <a:lnTo>
                      <a:pt x="55504" y="64520"/>
                    </a:lnTo>
                    <a:lnTo>
                      <a:pt x="37596" y="64520"/>
                    </a:lnTo>
                    <a:lnTo>
                      <a:pt x="37596" y="29754"/>
                    </a:lnTo>
                    <a:cubicBezTo>
                      <a:pt x="37882" y="25897"/>
                      <a:pt x="37119" y="22049"/>
                      <a:pt x="35310" y="18610"/>
                    </a:cubicBezTo>
                    <a:cubicBezTo>
                      <a:pt x="33691" y="16172"/>
                      <a:pt x="30833" y="14819"/>
                      <a:pt x="27880" y="15086"/>
                    </a:cubicBezTo>
                    <a:cubicBezTo>
                      <a:pt x="24357" y="14972"/>
                      <a:pt x="20832" y="16352"/>
                      <a:pt x="18355" y="18896"/>
                    </a:cubicBezTo>
                    <a:cubicBezTo>
                      <a:pt x="15592" y="21992"/>
                      <a:pt x="14165" y="26078"/>
                      <a:pt x="14451" y="30231"/>
                    </a:cubicBezTo>
                    <a:lnTo>
                      <a:pt x="14451" y="64520"/>
                    </a:lnTo>
                    <a:lnTo>
                      <a:pt x="-2409" y="64520"/>
                    </a:lnTo>
                    <a:lnTo>
                      <a:pt x="-2409" y="893"/>
                    </a:lnTo>
                    <a:lnTo>
                      <a:pt x="15309" y="893"/>
                    </a:lnTo>
                    <a:lnTo>
                      <a:pt x="15309" y="8133"/>
                    </a:lnTo>
                    <a:cubicBezTo>
                      <a:pt x="19404" y="3008"/>
                      <a:pt x="25499" y="-40"/>
                      <a:pt x="32073" y="-154"/>
                    </a:cubicBezTo>
                    <a:cubicBezTo>
                      <a:pt x="35977" y="-202"/>
                      <a:pt x="39882" y="1036"/>
                      <a:pt x="43026" y="3370"/>
                    </a:cubicBezTo>
                    <a:cubicBezTo>
                      <a:pt x="46170" y="5599"/>
                      <a:pt x="48646" y="8580"/>
                      <a:pt x="50360" y="12038"/>
                    </a:cubicBezTo>
                    <a:cubicBezTo>
                      <a:pt x="52741" y="8256"/>
                      <a:pt x="55978" y="5132"/>
                      <a:pt x="59885" y="2989"/>
                    </a:cubicBezTo>
                    <a:cubicBezTo>
                      <a:pt x="63694" y="960"/>
                      <a:pt x="67980" y="-116"/>
                      <a:pt x="72363" y="-154"/>
                    </a:cubicBezTo>
                    <a:cubicBezTo>
                      <a:pt x="79030" y="-459"/>
                      <a:pt x="85602" y="1941"/>
                      <a:pt x="90460" y="6513"/>
                    </a:cubicBezTo>
                    <a:cubicBezTo>
                      <a:pt x="95222" y="11657"/>
                      <a:pt x="97699" y="18544"/>
                      <a:pt x="97318" y="25563"/>
                    </a:cubicBezTo>
                    <a:lnTo>
                      <a:pt x="97318" y="64235"/>
                    </a:lnTo>
                    <a:lnTo>
                      <a:pt x="79412" y="64235"/>
                    </a:lnTo>
                    <a:lnTo>
                      <a:pt x="79412" y="29468"/>
                    </a:lnTo>
                    <a:cubicBezTo>
                      <a:pt x="79412" y="19943"/>
                      <a:pt x="75886" y="14800"/>
                      <a:pt x="68647" y="14800"/>
                    </a:cubicBezTo>
                    <a:cubicBezTo>
                      <a:pt x="65029" y="14648"/>
                      <a:pt x="61599" y="16029"/>
                      <a:pt x="59122" y="18610"/>
                    </a:cubicBezTo>
                    <a:cubicBezTo>
                      <a:pt x="56360" y="21801"/>
                      <a:pt x="55027" y="26020"/>
                      <a:pt x="55504" y="30231"/>
                    </a:cubicBezTo>
                    <a:close/>
                  </a:path>
                </a:pathLst>
              </a:custGeom>
              <a:solidFill>
                <a:srgbClr val="6D6E71"/>
              </a:solidFill>
              <a:ln w="9525"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AB226C50-9801-4E15-A61E-139DF02CE538}"/>
                  </a:ext>
                </a:extLst>
              </p:cNvPr>
              <p:cNvSpPr/>
              <p:nvPr/>
            </p:nvSpPr>
            <p:spPr>
              <a:xfrm>
                <a:off x="15365748" y="4221161"/>
                <a:ext cx="58404" cy="65676"/>
              </a:xfrm>
              <a:custGeom>
                <a:avLst/>
                <a:gdLst>
                  <a:gd name="connsiteX0" fmla="*/ 55063 w 58404"/>
                  <a:gd name="connsiteY0" fmla="*/ 64623 h 65676"/>
                  <a:gd name="connsiteX1" fmla="*/ 38394 w 58404"/>
                  <a:gd name="connsiteY1" fmla="*/ 64623 h 65676"/>
                  <a:gd name="connsiteX2" fmla="*/ 38394 w 58404"/>
                  <a:gd name="connsiteY2" fmla="*/ 56908 h 65676"/>
                  <a:gd name="connsiteX3" fmla="*/ 21440 w 58404"/>
                  <a:gd name="connsiteY3" fmla="*/ 65481 h 65676"/>
                  <a:gd name="connsiteX4" fmla="*/ 4390 w 58404"/>
                  <a:gd name="connsiteY4" fmla="*/ 59670 h 65676"/>
                  <a:gd name="connsiteX5" fmla="*/ -2373 w 58404"/>
                  <a:gd name="connsiteY5" fmla="*/ 44049 h 65676"/>
                  <a:gd name="connsiteX6" fmla="*/ 4676 w 58404"/>
                  <a:gd name="connsiteY6" fmla="*/ 29476 h 65676"/>
                  <a:gd name="connsiteX7" fmla="*/ 23726 w 58404"/>
                  <a:gd name="connsiteY7" fmla="*/ 24618 h 65676"/>
                  <a:gd name="connsiteX8" fmla="*/ 37727 w 58404"/>
                  <a:gd name="connsiteY8" fmla="*/ 24618 h 65676"/>
                  <a:gd name="connsiteX9" fmla="*/ 37727 w 58404"/>
                  <a:gd name="connsiteY9" fmla="*/ 24618 h 65676"/>
                  <a:gd name="connsiteX10" fmla="*/ 27058 w 58404"/>
                  <a:gd name="connsiteY10" fmla="*/ 14522 h 65676"/>
                  <a:gd name="connsiteX11" fmla="*/ 17533 w 58404"/>
                  <a:gd name="connsiteY11" fmla="*/ 16331 h 65676"/>
                  <a:gd name="connsiteX12" fmla="*/ 8866 w 58404"/>
                  <a:gd name="connsiteY12" fmla="*/ 20904 h 65676"/>
                  <a:gd name="connsiteX13" fmla="*/ 960 w 58404"/>
                  <a:gd name="connsiteY13" fmla="*/ 9378 h 65676"/>
                  <a:gd name="connsiteX14" fmla="*/ 29535 w 58404"/>
                  <a:gd name="connsiteY14" fmla="*/ -147 h 65676"/>
                  <a:gd name="connsiteX15" fmla="*/ 48585 w 58404"/>
                  <a:gd name="connsiteY15" fmla="*/ 5663 h 65676"/>
                  <a:gd name="connsiteX16" fmla="*/ 55919 w 58404"/>
                  <a:gd name="connsiteY16" fmla="*/ 23952 h 65676"/>
                  <a:gd name="connsiteX17" fmla="*/ 37155 w 58404"/>
                  <a:gd name="connsiteY17" fmla="*/ 40334 h 65676"/>
                  <a:gd name="connsiteX18" fmla="*/ 37155 w 58404"/>
                  <a:gd name="connsiteY18" fmla="*/ 37286 h 65676"/>
                  <a:gd name="connsiteX19" fmla="*/ 26107 w 58404"/>
                  <a:gd name="connsiteY19" fmla="*/ 37286 h 65676"/>
                  <a:gd name="connsiteX20" fmla="*/ 15438 w 58404"/>
                  <a:gd name="connsiteY20" fmla="*/ 43859 h 65676"/>
                  <a:gd name="connsiteX21" fmla="*/ 17914 w 58404"/>
                  <a:gd name="connsiteY21" fmla="*/ 49193 h 65676"/>
                  <a:gd name="connsiteX22" fmla="*/ 25249 w 58404"/>
                  <a:gd name="connsiteY22" fmla="*/ 51002 h 65676"/>
                  <a:gd name="connsiteX23" fmla="*/ 33537 w 58404"/>
                  <a:gd name="connsiteY23" fmla="*/ 48050 h 65676"/>
                  <a:gd name="connsiteX24" fmla="*/ 37155 w 58404"/>
                  <a:gd name="connsiteY24" fmla="*/ 40334 h 6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8404" h="65676">
                    <a:moveTo>
                      <a:pt x="55063" y="64623"/>
                    </a:moveTo>
                    <a:lnTo>
                      <a:pt x="38394" y="64623"/>
                    </a:lnTo>
                    <a:lnTo>
                      <a:pt x="38394" y="56908"/>
                    </a:lnTo>
                    <a:cubicBezTo>
                      <a:pt x="34392" y="62299"/>
                      <a:pt x="28107" y="65481"/>
                      <a:pt x="21440" y="65481"/>
                    </a:cubicBezTo>
                    <a:cubicBezTo>
                      <a:pt x="15247" y="65700"/>
                      <a:pt x="9152" y="63632"/>
                      <a:pt x="4390" y="59670"/>
                    </a:cubicBezTo>
                    <a:cubicBezTo>
                      <a:pt x="-182" y="55813"/>
                      <a:pt x="-2659" y="50031"/>
                      <a:pt x="-2373" y="44049"/>
                    </a:cubicBezTo>
                    <a:cubicBezTo>
                      <a:pt x="-2754" y="38287"/>
                      <a:pt x="-87" y="32752"/>
                      <a:pt x="4676" y="29476"/>
                    </a:cubicBezTo>
                    <a:cubicBezTo>
                      <a:pt x="10389" y="26009"/>
                      <a:pt x="17059" y="24313"/>
                      <a:pt x="23726" y="24618"/>
                    </a:cubicBezTo>
                    <a:lnTo>
                      <a:pt x="37727" y="24618"/>
                    </a:lnTo>
                    <a:lnTo>
                      <a:pt x="37727" y="24618"/>
                    </a:lnTo>
                    <a:cubicBezTo>
                      <a:pt x="37727" y="17856"/>
                      <a:pt x="34202" y="14522"/>
                      <a:pt x="27058" y="14522"/>
                    </a:cubicBezTo>
                    <a:cubicBezTo>
                      <a:pt x="23821" y="14579"/>
                      <a:pt x="20582" y="15188"/>
                      <a:pt x="17533" y="16331"/>
                    </a:cubicBezTo>
                    <a:cubicBezTo>
                      <a:pt x="14391" y="17408"/>
                      <a:pt x="11533" y="18951"/>
                      <a:pt x="8866" y="20904"/>
                    </a:cubicBezTo>
                    <a:lnTo>
                      <a:pt x="960" y="9378"/>
                    </a:lnTo>
                    <a:cubicBezTo>
                      <a:pt x="9247" y="3197"/>
                      <a:pt x="19249" y="-147"/>
                      <a:pt x="29535" y="-147"/>
                    </a:cubicBezTo>
                    <a:cubicBezTo>
                      <a:pt x="36395" y="-471"/>
                      <a:pt x="43062" y="1587"/>
                      <a:pt x="48585" y="5663"/>
                    </a:cubicBezTo>
                    <a:cubicBezTo>
                      <a:pt x="53824" y="10245"/>
                      <a:pt x="56491" y="17036"/>
                      <a:pt x="55919" y="23952"/>
                    </a:cubicBezTo>
                    <a:close/>
                    <a:moveTo>
                      <a:pt x="37155" y="40334"/>
                    </a:moveTo>
                    <a:lnTo>
                      <a:pt x="37155" y="37286"/>
                    </a:lnTo>
                    <a:lnTo>
                      <a:pt x="26107" y="37286"/>
                    </a:lnTo>
                    <a:cubicBezTo>
                      <a:pt x="18963" y="37286"/>
                      <a:pt x="15438" y="39477"/>
                      <a:pt x="15438" y="43859"/>
                    </a:cubicBezTo>
                    <a:cubicBezTo>
                      <a:pt x="15342" y="45935"/>
                      <a:pt x="16296" y="47926"/>
                      <a:pt x="17914" y="49193"/>
                    </a:cubicBezTo>
                    <a:cubicBezTo>
                      <a:pt x="20105" y="50498"/>
                      <a:pt x="22677" y="51126"/>
                      <a:pt x="25249" y="51002"/>
                    </a:cubicBezTo>
                    <a:cubicBezTo>
                      <a:pt x="28297" y="51060"/>
                      <a:pt x="31251" y="50002"/>
                      <a:pt x="33537" y="48050"/>
                    </a:cubicBezTo>
                    <a:cubicBezTo>
                      <a:pt x="35918" y="46192"/>
                      <a:pt x="37250" y="43335"/>
                      <a:pt x="37155" y="40334"/>
                    </a:cubicBezTo>
                    <a:close/>
                  </a:path>
                </a:pathLst>
              </a:custGeom>
              <a:solidFill>
                <a:srgbClr val="6D6E71"/>
              </a:solidFill>
              <a:ln w="9525"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422B7CEC-D613-4F51-B897-5E7A7EDAC067}"/>
                  </a:ext>
                </a:extLst>
              </p:cNvPr>
              <p:cNvSpPr/>
              <p:nvPr/>
            </p:nvSpPr>
            <p:spPr>
              <a:xfrm>
                <a:off x="15780217" y="4405491"/>
                <a:ext cx="77341" cy="85449"/>
              </a:xfrm>
              <a:custGeom>
                <a:avLst/>
                <a:gdLst>
                  <a:gd name="connsiteX0" fmla="*/ 40739 w 77341"/>
                  <a:gd name="connsiteY0" fmla="*/ 68030 h 85449"/>
                  <a:gd name="connsiteX1" fmla="*/ 62931 w 77341"/>
                  <a:gd name="connsiteY1" fmla="*/ 57267 h 85449"/>
                  <a:gd name="connsiteX2" fmla="*/ 74742 w 77341"/>
                  <a:gd name="connsiteY2" fmla="*/ 69459 h 85449"/>
                  <a:gd name="connsiteX3" fmla="*/ 11878 w 77341"/>
                  <a:gd name="connsiteY3" fmla="*/ 74745 h 85449"/>
                  <a:gd name="connsiteX4" fmla="*/ 10164 w 77341"/>
                  <a:gd name="connsiteY4" fmla="*/ 73173 h 85449"/>
                  <a:gd name="connsiteX5" fmla="*/ 10164 w 77341"/>
                  <a:gd name="connsiteY5" fmla="*/ 12118 h 85449"/>
                  <a:gd name="connsiteX6" fmla="*/ 40930 w 77341"/>
                  <a:gd name="connsiteY6" fmla="*/ -169 h 85449"/>
                  <a:gd name="connsiteX7" fmla="*/ 74932 w 77341"/>
                  <a:gd name="connsiteY7" fmla="*/ 15262 h 85449"/>
                  <a:gd name="connsiteX8" fmla="*/ 63503 w 77341"/>
                  <a:gd name="connsiteY8" fmla="*/ 28311 h 85449"/>
                  <a:gd name="connsiteX9" fmla="*/ 41690 w 77341"/>
                  <a:gd name="connsiteY9" fmla="*/ 17452 h 85449"/>
                  <a:gd name="connsiteX10" fmla="*/ 23975 w 77341"/>
                  <a:gd name="connsiteY10" fmla="*/ 24215 h 85449"/>
                  <a:gd name="connsiteX11" fmla="*/ 16545 w 77341"/>
                  <a:gd name="connsiteY11" fmla="*/ 42599 h 85449"/>
                  <a:gd name="connsiteX12" fmla="*/ 23498 w 77341"/>
                  <a:gd name="connsiteY12" fmla="*/ 61077 h 85449"/>
                  <a:gd name="connsiteX13" fmla="*/ 40739 w 77341"/>
                  <a:gd name="connsiteY13" fmla="*/ 68030 h 8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341" h="85449">
                    <a:moveTo>
                      <a:pt x="40739" y="68030"/>
                    </a:moveTo>
                    <a:cubicBezTo>
                      <a:pt x="49406" y="68192"/>
                      <a:pt x="57694" y="64191"/>
                      <a:pt x="62931" y="57267"/>
                    </a:cubicBezTo>
                    <a:lnTo>
                      <a:pt x="74742" y="69459"/>
                    </a:lnTo>
                    <a:cubicBezTo>
                      <a:pt x="58836" y="88261"/>
                      <a:pt x="30737" y="90633"/>
                      <a:pt x="11878" y="74745"/>
                    </a:cubicBezTo>
                    <a:cubicBezTo>
                      <a:pt x="11306" y="74231"/>
                      <a:pt x="10734" y="73716"/>
                      <a:pt x="10164" y="73173"/>
                    </a:cubicBezTo>
                    <a:cubicBezTo>
                      <a:pt x="-6600" y="56257"/>
                      <a:pt x="-6600" y="29035"/>
                      <a:pt x="10164" y="12118"/>
                    </a:cubicBezTo>
                    <a:cubicBezTo>
                      <a:pt x="18354" y="4003"/>
                      <a:pt x="29403" y="-435"/>
                      <a:pt x="40930" y="-169"/>
                    </a:cubicBezTo>
                    <a:cubicBezTo>
                      <a:pt x="53978" y="-369"/>
                      <a:pt x="66456" y="5298"/>
                      <a:pt x="74932" y="15262"/>
                    </a:cubicBezTo>
                    <a:lnTo>
                      <a:pt x="63503" y="28311"/>
                    </a:lnTo>
                    <a:cubicBezTo>
                      <a:pt x="58359" y="21415"/>
                      <a:pt x="50264" y="17376"/>
                      <a:pt x="41690" y="17452"/>
                    </a:cubicBezTo>
                    <a:cubicBezTo>
                      <a:pt x="35119" y="17338"/>
                      <a:pt x="28833" y="19757"/>
                      <a:pt x="23975" y="24215"/>
                    </a:cubicBezTo>
                    <a:cubicBezTo>
                      <a:pt x="18927" y="28968"/>
                      <a:pt x="16259" y="35683"/>
                      <a:pt x="16545" y="42599"/>
                    </a:cubicBezTo>
                    <a:cubicBezTo>
                      <a:pt x="16259" y="49447"/>
                      <a:pt x="18736" y="56115"/>
                      <a:pt x="23498" y="61077"/>
                    </a:cubicBezTo>
                    <a:cubicBezTo>
                      <a:pt x="28070" y="65687"/>
                      <a:pt x="34260" y="68202"/>
                      <a:pt x="40739" y="68030"/>
                    </a:cubicBezTo>
                    <a:close/>
                  </a:path>
                </a:pathLst>
              </a:custGeom>
              <a:solidFill>
                <a:srgbClr val="6D6E71"/>
              </a:solidFill>
              <a:ln w="9525"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46484339-F6B8-4950-8F85-6443DCBC95EE}"/>
                  </a:ext>
                </a:extLst>
              </p:cNvPr>
              <p:cNvSpPr/>
              <p:nvPr/>
            </p:nvSpPr>
            <p:spPr>
              <a:xfrm>
                <a:off x="15870132" y="4402645"/>
                <a:ext cx="17717" cy="87725"/>
              </a:xfrm>
              <a:custGeom>
                <a:avLst/>
                <a:gdLst>
                  <a:gd name="connsiteX0" fmla="*/ 15309 w 17717"/>
                  <a:gd name="connsiteY0" fmla="*/ 87545 h 87725"/>
                  <a:gd name="connsiteX1" fmla="*/ -2409 w 17717"/>
                  <a:gd name="connsiteY1" fmla="*/ 87545 h 87725"/>
                  <a:gd name="connsiteX2" fmla="*/ -2409 w 17717"/>
                  <a:gd name="connsiteY2" fmla="*/ -180 h 87725"/>
                  <a:gd name="connsiteX3" fmla="*/ 15309 w 17717"/>
                  <a:gd name="connsiteY3" fmla="*/ -180 h 87725"/>
                </a:gdLst>
                <a:ahLst/>
                <a:cxnLst>
                  <a:cxn ang="0">
                    <a:pos x="connsiteX0" y="connsiteY0"/>
                  </a:cxn>
                  <a:cxn ang="0">
                    <a:pos x="connsiteX1" y="connsiteY1"/>
                  </a:cxn>
                  <a:cxn ang="0">
                    <a:pos x="connsiteX2" y="connsiteY2"/>
                  </a:cxn>
                  <a:cxn ang="0">
                    <a:pos x="connsiteX3" y="connsiteY3"/>
                  </a:cxn>
                </a:cxnLst>
                <a:rect l="l" t="t" r="r" b="b"/>
                <a:pathLst>
                  <a:path w="17717" h="87725">
                    <a:moveTo>
                      <a:pt x="15309" y="87545"/>
                    </a:moveTo>
                    <a:lnTo>
                      <a:pt x="-2409" y="87545"/>
                    </a:lnTo>
                    <a:lnTo>
                      <a:pt x="-2409" y="-180"/>
                    </a:lnTo>
                    <a:lnTo>
                      <a:pt x="15309" y="-180"/>
                    </a:lnTo>
                    <a:close/>
                  </a:path>
                </a:pathLst>
              </a:custGeom>
              <a:solidFill>
                <a:srgbClr val="6D6E71"/>
              </a:solidFill>
              <a:ln w="9525"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BF2147D0-5002-4E6C-BD9B-6D26E5D45954}"/>
                  </a:ext>
                </a:extLst>
              </p:cNvPr>
              <p:cNvSpPr/>
              <p:nvPr/>
            </p:nvSpPr>
            <p:spPr>
              <a:xfrm>
                <a:off x="15901111" y="4425876"/>
                <a:ext cx="64095" cy="65467"/>
              </a:xfrm>
              <a:custGeom>
                <a:avLst/>
                <a:gdLst>
                  <a:gd name="connsiteX0" fmla="*/ 56241 w 64095"/>
                  <a:gd name="connsiteY0" fmla="*/ 55075 h 65467"/>
                  <a:gd name="connsiteX1" fmla="*/ 31001 w 64095"/>
                  <a:gd name="connsiteY1" fmla="*/ 65267 h 65467"/>
                  <a:gd name="connsiteX2" fmla="*/ 7093 w 64095"/>
                  <a:gd name="connsiteY2" fmla="*/ 56313 h 65467"/>
                  <a:gd name="connsiteX3" fmla="*/ 7093 w 64095"/>
                  <a:gd name="connsiteY3" fmla="*/ 8688 h 65467"/>
                  <a:gd name="connsiteX4" fmla="*/ 29857 w 64095"/>
                  <a:gd name="connsiteY4" fmla="*/ -170 h 65467"/>
                  <a:gd name="connsiteX5" fmla="*/ 52146 w 64095"/>
                  <a:gd name="connsiteY5" fmla="*/ 7736 h 65467"/>
                  <a:gd name="connsiteX6" fmla="*/ 61671 w 64095"/>
                  <a:gd name="connsiteY6" fmla="*/ 29548 h 65467"/>
                  <a:gd name="connsiteX7" fmla="*/ 61671 w 64095"/>
                  <a:gd name="connsiteY7" fmla="*/ 39073 h 65467"/>
                  <a:gd name="connsiteX8" fmla="*/ 15381 w 64095"/>
                  <a:gd name="connsiteY8" fmla="*/ 39073 h 65467"/>
                  <a:gd name="connsiteX9" fmla="*/ 20808 w 64095"/>
                  <a:gd name="connsiteY9" fmla="*/ 47550 h 65467"/>
                  <a:gd name="connsiteX10" fmla="*/ 31191 w 64095"/>
                  <a:gd name="connsiteY10" fmla="*/ 50884 h 65467"/>
                  <a:gd name="connsiteX11" fmla="*/ 46621 w 64095"/>
                  <a:gd name="connsiteY11" fmla="*/ 44598 h 65467"/>
                  <a:gd name="connsiteX12" fmla="*/ 39193 w 64095"/>
                  <a:gd name="connsiteY12" fmla="*/ 17452 h 65467"/>
                  <a:gd name="connsiteX13" fmla="*/ 30238 w 64095"/>
                  <a:gd name="connsiteY13" fmla="*/ 14308 h 65467"/>
                  <a:gd name="connsiteX14" fmla="*/ 20713 w 64095"/>
                  <a:gd name="connsiteY14" fmla="*/ 17547 h 65467"/>
                  <a:gd name="connsiteX15" fmla="*/ 15665 w 64095"/>
                  <a:gd name="connsiteY15" fmla="*/ 26119 h 65467"/>
                  <a:gd name="connsiteX16" fmla="*/ 43574 w 64095"/>
                  <a:gd name="connsiteY16" fmla="*/ 26119 h 65467"/>
                  <a:gd name="connsiteX17" fmla="*/ 39193 w 64095"/>
                  <a:gd name="connsiteY17" fmla="*/ 17452 h 6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095" h="65467">
                    <a:moveTo>
                      <a:pt x="56241" y="55075"/>
                    </a:moveTo>
                    <a:cubicBezTo>
                      <a:pt x="49479" y="61695"/>
                      <a:pt x="40430" y="65362"/>
                      <a:pt x="31001" y="65267"/>
                    </a:cubicBezTo>
                    <a:cubicBezTo>
                      <a:pt x="22143" y="65581"/>
                      <a:pt x="13569" y="62362"/>
                      <a:pt x="7093" y="56313"/>
                    </a:cubicBezTo>
                    <a:cubicBezTo>
                      <a:pt x="-5576" y="42950"/>
                      <a:pt x="-5576" y="22052"/>
                      <a:pt x="7093" y="8688"/>
                    </a:cubicBezTo>
                    <a:cubicBezTo>
                      <a:pt x="13283" y="2897"/>
                      <a:pt x="21380" y="-284"/>
                      <a:pt x="29857" y="-170"/>
                    </a:cubicBezTo>
                    <a:cubicBezTo>
                      <a:pt x="38049" y="-370"/>
                      <a:pt x="45956" y="2440"/>
                      <a:pt x="52146" y="7736"/>
                    </a:cubicBezTo>
                    <a:cubicBezTo>
                      <a:pt x="58432" y="13175"/>
                      <a:pt x="61957" y="21204"/>
                      <a:pt x="61671" y="29548"/>
                    </a:cubicBezTo>
                    <a:lnTo>
                      <a:pt x="61671" y="39073"/>
                    </a:lnTo>
                    <a:lnTo>
                      <a:pt x="15381" y="39073"/>
                    </a:lnTo>
                    <a:cubicBezTo>
                      <a:pt x="15951" y="42521"/>
                      <a:pt x="17950" y="45588"/>
                      <a:pt x="20808" y="47550"/>
                    </a:cubicBezTo>
                    <a:cubicBezTo>
                      <a:pt x="23762" y="49779"/>
                      <a:pt x="27475" y="50951"/>
                      <a:pt x="31191" y="50884"/>
                    </a:cubicBezTo>
                    <a:cubicBezTo>
                      <a:pt x="37000" y="51055"/>
                      <a:pt x="42621" y="48779"/>
                      <a:pt x="46621" y="44598"/>
                    </a:cubicBezTo>
                    <a:close/>
                    <a:moveTo>
                      <a:pt x="39193" y="17452"/>
                    </a:moveTo>
                    <a:cubicBezTo>
                      <a:pt x="36717" y="15337"/>
                      <a:pt x="33477" y="14223"/>
                      <a:pt x="30238" y="14308"/>
                    </a:cubicBezTo>
                    <a:cubicBezTo>
                      <a:pt x="26810" y="14317"/>
                      <a:pt x="23476" y="15460"/>
                      <a:pt x="20713" y="17547"/>
                    </a:cubicBezTo>
                    <a:cubicBezTo>
                      <a:pt x="17857" y="19557"/>
                      <a:pt x="16046" y="22671"/>
                      <a:pt x="15665" y="26119"/>
                    </a:cubicBezTo>
                    <a:lnTo>
                      <a:pt x="43574" y="26119"/>
                    </a:lnTo>
                    <a:cubicBezTo>
                      <a:pt x="43384" y="22747"/>
                      <a:pt x="41763" y="19614"/>
                      <a:pt x="39193" y="17452"/>
                    </a:cubicBezTo>
                    <a:close/>
                  </a:path>
                </a:pathLst>
              </a:custGeom>
              <a:solidFill>
                <a:srgbClr val="6D6E71"/>
              </a:solidFill>
              <a:ln w="9525"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437CF502-7FDB-429B-986B-C9DBD8A36F22}"/>
                  </a:ext>
                </a:extLst>
              </p:cNvPr>
              <p:cNvSpPr/>
              <p:nvPr/>
            </p:nvSpPr>
            <p:spPr>
              <a:xfrm>
                <a:off x="15968621" y="4426648"/>
                <a:ext cx="68388" cy="63722"/>
              </a:xfrm>
              <a:custGeom>
                <a:avLst/>
                <a:gdLst>
                  <a:gd name="connsiteX0" fmla="*/ 22736 w 68388"/>
                  <a:gd name="connsiteY0" fmla="*/ 63542 h 63722"/>
                  <a:gd name="connsiteX1" fmla="*/ -2409 w 68388"/>
                  <a:gd name="connsiteY1" fmla="*/ -180 h 63722"/>
                  <a:gd name="connsiteX2" fmla="*/ 15878 w 68388"/>
                  <a:gd name="connsiteY2" fmla="*/ -180 h 63722"/>
                  <a:gd name="connsiteX3" fmla="*/ 31784 w 68388"/>
                  <a:gd name="connsiteY3" fmla="*/ 39920 h 63722"/>
                  <a:gd name="connsiteX4" fmla="*/ 47597 w 68388"/>
                  <a:gd name="connsiteY4" fmla="*/ -180 h 63722"/>
                  <a:gd name="connsiteX5" fmla="*/ 65980 w 68388"/>
                  <a:gd name="connsiteY5" fmla="*/ -180 h 63722"/>
                  <a:gd name="connsiteX6" fmla="*/ 40835 w 68388"/>
                  <a:gd name="connsiteY6" fmla="*/ 63542 h 6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388" h="63722">
                    <a:moveTo>
                      <a:pt x="22736" y="63542"/>
                    </a:moveTo>
                    <a:lnTo>
                      <a:pt x="-2409" y="-180"/>
                    </a:lnTo>
                    <a:lnTo>
                      <a:pt x="15878" y="-180"/>
                    </a:lnTo>
                    <a:lnTo>
                      <a:pt x="31784" y="39920"/>
                    </a:lnTo>
                    <a:lnTo>
                      <a:pt x="47597" y="-180"/>
                    </a:lnTo>
                    <a:lnTo>
                      <a:pt x="65980" y="-180"/>
                    </a:lnTo>
                    <a:lnTo>
                      <a:pt x="40835" y="63542"/>
                    </a:lnTo>
                    <a:close/>
                  </a:path>
                </a:pathLst>
              </a:custGeom>
              <a:solidFill>
                <a:srgbClr val="6D6E71"/>
              </a:solidFill>
              <a:ln w="9525"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2DD6EE33-8914-48EC-98A6-82E004FF40DD}"/>
                  </a:ext>
                </a:extLst>
              </p:cNvPr>
              <p:cNvSpPr/>
              <p:nvPr/>
            </p:nvSpPr>
            <p:spPr>
              <a:xfrm>
                <a:off x="16040586" y="4425686"/>
                <a:ext cx="64163" cy="65657"/>
              </a:xfrm>
              <a:custGeom>
                <a:avLst/>
                <a:gdLst>
                  <a:gd name="connsiteX0" fmla="*/ 56309 w 64163"/>
                  <a:gd name="connsiteY0" fmla="*/ 55266 h 65657"/>
                  <a:gd name="connsiteX1" fmla="*/ 31066 w 64163"/>
                  <a:gd name="connsiteY1" fmla="*/ 65457 h 65657"/>
                  <a:gd name="connsiteX2" fmla="*/ 7159 w 64163"/>
                  <a:gd name="connsiteY2" fmla="*/ 56503 h 65657"/>
                  <a:gd name="connsiteX3" fmla="*/ -2366 w 64163"/>
                  <a:gd name="connsiteY3" fmla="*/ 32596 h 65657"/>
                  <a:gd name="connsiteX4" fmla="*/ 7159 w 64163"/>
                  <a:gd name="connsiteY4" fmla="*/ 8688 h 65657"/>
                  <a:gd name="connsiteX5" fmla="*/ 29925 w 64163"/>
                  <a:gd name="connsiteY5" fmla="*/ -170 h 65657"/>
                  <a:gd name="connsiteX6" fmla="*/ 52214 w 64163"/>
                  <a:gd name="connsiteY6" fmla="*/ 7735 h 65657"/>
                  <a:gd name="connsiteX7" fmla="*/ 61739 w 64163"/>
                  <a:gd name="connsiteY7" fmla="*/ 29548 h 65657"/>
                  <a:gd name="connsiteX8" fmla="*/ 61739 w 64163"/>
                  <a:gd name="connsiteY8" fmla="*/ 39073 h 65657"/>
                  <a:gd name="connsiteX9" fmla="*/ 15351 w 64163"/>
                  <a:gd name="connsiteY9" fmla="*/ 39073 h 65657"/>
                  <a:gd name="connsiteX10" fmla="*/ 20781 w 64163"/>
                  <a:gd name="connsiteY10" fmla="*/ 47550 h 65657"/>
                  <a:gd name="connsiteX11" fmla="*/ 31257 w 64163"/>
                  <a:gd name="connsiteY11" fmla="*/ 50884 h 65657"/>
                  <a:gd name="connsiteX12" fmla="*/ 46593 w 64163"/>
                  <a:gd name="connsiteY12" fmla="*/ 44597 h 65657"/>
                  <a:gd name="connsiteX13" fmla="*/ 39259 w 64163"/>
                  <a:gd name="connsiteY13" fmla="*/ 17642 h 65657"/>
                  <a:gd name="connsiteX14" fmla="*/ 30401 w 64163"/>
                  <a:gd name="connsiteY14" fmla="*/ 14498 h 65657"/>
                  <a:gd name="connsiteX15" fmla="*/ 20876 w 64163"/>
                  <a:gd name="connsiteY15" fmla="*/ 17737 h 65657"/>
                  <a:gd name="connsiteX16" fmla="*/ 15733 w 64163"/>
                  <a:gd name="connsiteY16" fmla="*/ 26309 h 65657"/>
                  <a:gd name="connsiteX17" fmla="*/ 43640 w 64163"/>
                  <a:gd name="connsiteY17" fmla="*/ 26309 h 65657"/>
                  <a:gd name="connsiteX18" fmla="*/ 39164 w 64163"/>
                  <a:gd name="connsiteY18" fmla="*/ 17642 h 6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163" h="65657">
                    <a:moveTo>
                      <a:pt x="56309" y="55266"/>
                    </a:moveTo>
                    <a:cubicBezTo>
                      <a:pt x="49642" y="61914"/>
                      <a:pt x="40496" y="65591"/>
                      <a:pt x="31066" y="65457"/>
                    </a:cubicBezTo>
                    <a:cubicBezTo>
                      <a:pt x="22209" y="65771"/>
                      <a:pt x="13637" y="62552"/>
                      <a:pt x="7159" y="56503"/>
                    </a:cubicBezTo>
                    <a:cubicBezTo>
                      <a:pt x="682" y="50274"/>
                      <a:pt x="-2745" y="41559"/>
                      <a:pt x="-2366" y="32596"/>
                    </a:cubicBezTo>
                    <a:cubicBezTo>
                      <a:pt x="-2841" y="23613"/>
                      <a:pt x="682" y="14879"/>
                      <a:pt x="7159" y="8688"/>
                    </a:cubicBezTo>
                    <a:cubicBezTo>
                      <a:pt x="13351" y="2887"/>
                      <a:pt x="21446" y="-294"/>
                      <a:pt x="29925" y="-170"/>
                    </a:cubicBezTo>
                    <a:cubicBezTo>
                      <a:pt x="38115" y="-370"/>
                      <a:pt x="46021" y="2440"/>
                      <a:pt x="52214" y="7735"/>
                    </a:cubicBezTo>
                    <a:cubicBezTo>
                      <a:pt x="58500" y="13175"/>
                      <a:pt x="62023" y="21204"/>
                      <a:pt x="61739" y="29548"/>
                    </a:cubicBezTo>
                    <a:lnTo>
                      <a:pt x="61739" y="39073"/>
                    </a:lnTo>
                    <a:lnTo>
                      <a:pt x="15351" y="39073"/>
                    </a:lnTo>
                    <a:cubicBezTo>
                      <a:pt x="15923" y="42521"/>
                      <a:pt x="17923" y="45588"/>
                      <a:pt x="20781" y="47550"/>
                    </a:cubicBezTo>
                    <a:cubicBezTo>
                      <a:pt x="23827" y="49779"/>
                      <a:pt x="27448" y="50951"/>
                      <a:pt x="31257" y="50884"/>
                    </a:cubicBezTo>
                    <a:cubicBezTo>
                      <a:pt x="37068" y="51065"/>
                      <a:pt x="42594" y="48779"/>
                      <a:pt x="46593" y="44597"/>
                    </a:cubicBezTo>
                    <a:close/>
                    <a:moveTo>
                      <a:pt x="39259" y="17642"/>
                    </a:moveTo>
                    <a:cubicBezTo>
                      <a:pt x="36782" y="15517"/>
                      <a:pt x="33638" y="14403"/>
                      <a:pt x="30401" y="14498"/>
                    </a:cubicBezTo>
                    <a:cubicBezTo>
                      <a:pt x="26971" y="14479"/>
                      <a:pt x="23639" y="15622"/>
                      <a:pt x="20876" y="17737"/>
                    </a:cubicBezTo>
                    <a:cubicBezTo>
                      <a:pt x="18018" y="19708"/>
                      <a:pt x="16114" y="22842"/>
                      <a:pt x="15733" y="26309"/>
                    </a:cubicBezTo>
                    <a:lnTo>
                      <a:pt x="43640" y="26309"/>
                    </a:lnTo>
                    <a:cubicBezTo>
                      <a:pt x="43449" y="22928"/>
                      <a:pt x="41831" y="19785"/>
                      <a:pt x="39164" y="17642"/>
                    </a:cubicBezTo>
                    <a:close/>
                  </a:path>
                </a:pathLst>
              </a:custGeom>
              <a:solidFill>
                <a:srgbClr val="6D6E71"/>
              </a:solidFill>
              <a:ln w="9525"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FAAEE01A-1F30-427F-BE0B-DE5AFBA4F1E3}"/>
                  </a:ext>
                </a:extLst>
              </p:cNvPr>
              <p:cNvSpPr/>
              <p:nvPr/>
            </p:nvSpPr>
            <p:spPr>
              <a:xfrm>
                <a:off x="16117305" y="4402645"/>
                <a:ext cx="17717" cy="87725"/>
              </a:xfrm>
              <a:custGeom>
                <a:avLst/>
                <a:gdLst>
                  <a:gd name="connsiteX0" fmla="*/ 15309 w 17717"/>
                  <a:gd name="connsiteY0" fmla="*/ 87545 h 87725"/>
                  <a:gd name="connsiteX1" fmla="*/ -2409 w 17717"/>
                  <a:gd name="connsiteY1" fmla="*/ 87545 h 87725"/>
                  <a:gd name="connsiteX2" fmla="*/ -2409 w 17717"/>
                  <a:gd name="connsiteY2" fmla="*/ -180 h 87725"/>
                  <a:gd name="connsiteX3" fmla="*/ 15309 w 17717"/>
                  <a:gd name="connsiteY3" fmla="*/ -180 h 87725"/>
                </a:gdLst>
                <a:ahLst/>
                <a:cxnLst>
                  <a:cxn ang="0">
                    <a:pos x="connsiteX0" y="connsiteY0"/>
                  </a:cxn>
                  <a:cxn ang="0">
                    <a:pos x="connsiteX1" y="connsiteY1"/>
                  </a:cxn>
                  <a:cxn ang="0">
                    <a:pos x="connsiteX2" y="connsiteY2"/>
                  </a:cxn>
                  <a:cxn ang="0">
                    <a:pos x="connsiteX3" y="connsiteY3"/>
                  </a:cxn>
                </a:cxnLst>
                <a:rect l="l" t="t" r="r" b="b"/>
                <a:pathLst>
                  <a:path w="17717" h="87725">
                    <a:moveTo>
                      <a:pt x="15309" y="87545"/>
                    </a:moveTo>
                    <a:lnTo>
                      <a:pt x="-2409" y="87545"/>
                    </a:lnTo>
                    <a:lnTo>
                      <a:pt x="-2409" y="-180"/>
                    </a:lnTo>
                    <a:lnTo>
                      <a:pt x="15309" y="-180"/>
                    </a:lnTo>
                    <a:close/>
                  </a:path>
                </a:pathLst>
              </a:custGeom>
              <a:solidFill>
                <a:srgbClr val="6D6E71"/>
              </a:solidFill>
              <a:ln w="9525"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E6700244-94B9-4F99-AF9E-487884F850C9}"/>
                  </a:ext>
                </a:extLst>
              </p:cNvPr>
              <p:cNvSpPr/>
              <p:nvPr/>
            </p:nvSpPr>
            <p:spPr>
              <a:xfrm>
                <a:off x="16148513" y="4425664"/>
                <a:ext cx="57547" cy="65672"/>
              </a:xfrm>
              <a:custGeom>
                <a:avLst/>
                <a:gdLst>
                  <a:gd name="connsiteX0" fmla="*/ 55062 w 57547"/>
                  <a:gd name="connsiteY0" fmla="*/ 64526 h 65672"/>
                  <a:gd name="connsiteX1" fmla="*/ 38393 w 57547"/>
                  <a:gd name="connsiteY1" fmla="*/ 64526 h 65672"/>
                  <a:gd name="connsiteX2" fmla="*/ 38393 w 57547"/>
                  <a:gd name="connsiteY2" fmla="*/ 56811 h 65672"/>
                  <a:gd name="connsiteX3" fmla="*/ 21439 w 57547"/>
                  <a:gd name="connsiteY3" fmla="*/ 65478 h 65672"/>
                  <a:gd name="connsiteX4" fmla="*/ 4484 w 57547"/>
                  <a:gd name="connsiteY4" fmla="*/ 59668 h 65672"/>
                  <a:gd name="connsiteX5" fmla="*/ -2374 w 57547"/>
                  <a:gd name="connsiteY5" fmla="*/ 44047 h 65672"/>
                  <a:gd name="connsiteX6" fmla="*/ 4770 w 57547"/>
                  <a:gd name="connsiteY6" fmla="*/ 29474 h 65672"/>
                  <a:gd name="connsiteX7" fmla="*/ 23820 w 57547"/>
                  <a:gd name="connsiteY7" fmla="*/ 24616 h 65672"/>
                  <a:gd name="connsiteX8" fmla="*/ 37061 w 57547"/>
                  <a:gd name="connsiteY8" fmla="*/ 24616 h 65672"/>
                  <a:gd name="connsiteX9" fmla="*/ 37061 w 57547"/>
                  <a:gd name="connsiteY9" fmla="*/ 24616 h 65672"/>
                  <a:gd name="connsiteX10" fmla="*/ 26296 w 57547"/>
                  <a:gd name="connsiteY10" fmla="*/ 14424 h 65672"/>
                  <a:gd name="connsiteX11" fmla="*/ 16771 w 57547"/>
                  <a:gd name="connsiteY11" fmla="*/ 16329 h 65672"/>
                  <a:gd name="connsiteX12" fmla="*/ 8009 w 57547"/>
                  <a:gd name="connsiteY12" fmla="*/ 20806 h 65672"/>
                  <a:gd name="connsiteX13" fmla="*/ 103 w 57547"/>
                  <a:gd name="connsiteY13" fmla="*/ 9376 h 65672"/>
                  <a:gd name="connsiteX14" fmla="*/ 28678 w 57547"/>
                  <a:gd name="connsiteY14" fmla="*/ -149 h 65672"/>
                  <a:gd name="connsiteX15" fmla="*/ 47728 w 57547"/>
                  <a:gd name="connsiteY15" fmla="*/ 5661 h 65672"/>
                  <a:gd name="connsiteX16" fmla="*/ 55062 w 57547"/>
                  <a:gd name="connsiteY16" fmla="*/ 24045 h 65672"/>
                  <a:gd name="connsiteX17" fmla="*/ 37249 w 57547"/>
                  <a:gd name="connsiteY17" fmla="*/ 40333 h 65672"/>
                  <a:gd name="connsiteX18" fmla="*/ 37249 w 57547"/>
                  <a:gd name="connsiteY18" fmla="*/ 37189 h 65672"/>
                  <a:gd name="connsiteX19" fmla="*/ 26106 w 57547"/>
                  <a:gd name="connsiteY19" fmla="*/ 37189 h 65672"/>
                  <a:gd name="connsiteX20" fmla="*/ 15439 w 57547"/>
                  <a:gd name="connsiteY20" fmla="*/ 43857 h 65672"/>
                  <a:gd name="connsiteX21" fmla="*/ 18011 w 57547"/>
                  <a:gd name="connsiteY21" fmla="*/ 49095 h 65672"/>
                  <a:gd name="connsiteX22" fmla="*/ 25250 w 57547"/>
                  <a:gd name="connsiteY22" fmla="*/ 50905 h 65672"/>
                  <a:gd name="connsiteX23" fmla="*/ 33631 w 57547"/>
                  <a:gd name="connsiteY23" fmla="*/ 48048 h 65672"/>
                  <a:gd name="connsiteX24" fmla="*/ 37061 w 57547"/>
                  <a:gd name="connsiteY24" fmla="*/ 40333 h 6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547" h="65672">
                    <a:moveTo>
                      <a:pt x="55062" y="64526"/>
                    </a:moveTo>
                    <a:lnTo>
                      <a:pt x="38393" y="64526"/>
                    </a:lnTo>
                    <a:lnTo>
                      <a:pt x="38393" y="56811"/>
                    </a:lnTo>
                    <a:cubicBezTo>
                      <a:pt x="34489" y="62278"/>
                      <a:pt x="28201" y="65507"/>
                      <a:pt x="21439" y="65478"/>
                    </a:cubicBezTo>
                    <a:cubicBezTo>
                      <a:pt x="15248" y="65688"/>
                      <a:pt x="9246" y="63621"/>
                      <a:pt x="4484" y="59668"/>
                    </a:cubicBezTo>
                    <a:cubicBezTo>
                      <a:pt x="-88" y="55792"/>
                      <a:pt x="-2565" y="50029"/>
                      <a:pt x="-2374" y="44047"/>
                    </a:cubicBezTo>
                    <a:cubicBezTo>
                      <a:pt x="-2755" y="38275"/>
                      <a:pt x="7" y="32741"/>
                      <a:pt x="4770" y="29474"/>
                    </a:cubicBezTo>
                    <a:cubicBezTo>
                      <a:pt x="10486" y="25988"/>
                      <a:pt x="17153" y="24292"/>
                      <a:pt x="23820" y="24616"/>
                    </a:cubicBezTo>
                    <a:lnTo>
                      <a:pt x="37061" y="24616"/>
                    </a:lnTo>
                    <a:lnTo>
                      <a:pt x="37061" y="24616"/>
                    </a:lnTo>
                    <a:cubicBezTo>
                      <a:pt x="37061" y="17853"/>
                      <a:pt x="33440" y="14424"/>
                      <a:pt x="26296" y="14424"/>
                    </a:cubicBezTo>
                    <a:cubicBezTo>
                      <a:pt x="23057" y="14510"/>
                      <a:pt x="19820" y="15158"/>
                      <a:pt x="16771" y="16329"/>
                    </a:cubicBezTo>
                    <a:cubicBezTo>
                      <a:pt x="13628" y="17329"/>
                      <a:pt x="10677" y="18844"/>
                      <a:pt x="8009" y="20806"/>
                    </a:cubicBezTo>
                    <a:lnTo>
                      <a:pt x="103" y="9376"/>
                    </a:lnTo>
                    <a:cubicBezTo>
                      <a:pt x="8391" y="3194"/>
                      <a:pt x="18390" y="-149"/>
                      <a:pt x="28678" y="-149"/>
                    </a:cubicBezTo>
                    <a:cubicBezTo>
                      <a:pt x="35535" y="-463"/>
                      <a:pt x="42203" y="1594"/>
                      <a:pt x="47728" y="5661"/>
                    </a:cubicBezTo>
                    <a:cubicBezTo>
                      <a:pt x="52967" y="10300"/>
                      <a:pt x="55634" y="17101"/>
                      <a:pt x="55062" y="24045"/>
                    </a:cubicBezTo>
                    <a:close/>
                    <a:moveTo>
                      <a:pt x="37249" y="40333"/>
                    </a:moveTo>
                    <a:lnTo>
                      <a:pt x="37249" y="37189"/>
                    </a:lnTo>
                    <a:lnTo>
                      <a:pt x="26106" y="37189"/>
                    </a:lnTo>
                    <a:cubicBezTo>
                      <a:pt x="19057" y="37189"/>
                      <a:pt x="15439" y="39475"/>
                      <a:pt x="15439" y="43857"/>
                    </a:cubicBezTo>
                    <a:cubicBezTo>
                      <a:pt x="15344" y="45933"/>
                      <a:pt x="16295" y="47914"/>
                      <a:pt x="18011" y="49095"/>
                    </a:cubicBezTo>
                    <a:cubicBezTo>
                      <a:pt x="20202" y="50438"/>
                      <a:pt x="22678" y="51077"/>
                      <a:pt x="25250" y="50905"/>
                    </a:cubicBezTo>
                    <a:cubicBezTo>
                      <a:pt x="28296" y="50953"/>
                      <a:pt x="31250" y="49943"/>
                      <a:pt x="33631" y="48048"/>
                    </a:cubicBezTo>
                    <a:cubicBezTo>
                      <a:pt x="35917" y="46152"/>
                      <a:pt x="37156" y="43295"/>
                      <a:pt x="37061" y="40333"/>
                    </a:cubicBezTo>
                    <a:close/>
                  </a:path>
                </a:pathLst>
              </a:custGeom>
              <a:solidFill>
                <a:srgbClr val="6D6E71"/>
              </a:solidFill>
              <a:ln w="9525"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326EA93D-2424-4775-B55A-315B8607A448}"/>
                  </a:ext>
                </a:extLst>
              </p:cNvPr>
              <p:cNvSpPr/>
              <p:nvPr/>
            </p:nvSpPr>
            <p:spPr>
              <a:xfrm>
                <a:off x="16221985" y="4425405"/>
                <a:ext cx="59474" cy="64869"/>
              </a:xfrm>
              <a:custGeom>
                <a:avLst/>
                <a:gdLst>
                  <a:gd name="connsiteX0" fmla="*/ 15309 w 59474"/>
                  <a:gd name="connsiteY0" fmla="*/ 29066 h 64869"/>
                  <a:gd name="connsiteX1" fmla="*/ 15309 w 59474"/>
                  <a:gd name="connsiteY1" fmla="*/ 64499 h 64869"/>
                  <a:gd name="connsiteX2" fmla="*/ -2409 w 59474"/>
                  <a:gd name="connsiteY2" fmla="*/ 64499 h 64869"/>
                  <a:gd name="connsiteX3" fmla="*/ -2409 w 59474"/>
                  <a:gd name="connsiteY3" fmla="*/ 967 h 64869"/>
                  <a:gd name="connsiteX4" fmla="*/ 15309 w 59474"/>
                  <a:gd name="connsiteY4" fmla="*/ 967 h 64869"/>
                  <a:gd name="connsiteX5" fmla="*/ 15309 w 59474"/>
                  <a:gd name="connsiteY5" fmla="*/ 8016 h 64869"/>
                  <a:gd name="connsiteX6" fmla="*/ 33405 w 59474"/>
                  <a:gd name="connsiteY6" fmla="*/ -176 h 64869"/>
                  <a:gd name="connsiteX7" fmla="*/ 50265 w 59474"/>
                  <a:gd name="connsiteY7" fmla="*/ 6968 h 64869"/>
                  <a:gd name="connsiteX8" fmla="*/ 57027 w 59474"/>
                  <a:gd name="connsiteY8" fmla="*/ 26018 h 64869"/>
                  <a:gd name="connsiteX9" fmla="*/ 57027 w 59474"/>
                  <a:gd name="connsiteY9" fmla="*/ 64689 h 64869"/>
                  <a:gd name="connsiteX10" fmla="*/ 39312 w 59474"/>
                  <a:gd name="connsiteY10" fmla="*/ 64689 h 64869"/>
                  <a:gd name="connsiteX11" fmla="*/ 39312 w 59474"/>
                  <a:gd name="connsiteY11" fmla="*/ 29066 h 64869"/>
                  <a:gd name="connsiteX12" fmla="*/ 28547 w 59474"/>
                  <a:gd name="connsiteY12" fmla="*/ 14398 h 64869"/>
                  <a:gd name="connsiteX13" fmla="*/ 19022 w 59474"/>
                  <a:gd name="connsiteY13" fmla="*/ 18207 h 64869"/>
                  <a:gd name="connsiteX14" fmla="*/ 15309 w 59474"/>
                  <a:gd name="connsiteY14" fmla="*/ 29066 h 64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9474" h="64869">
                    <a:moveTo>
                      <a:pt x="15309" y="29066"/>
                    </a:moveTo>
                    <a:lnTo>
                      <a:pt x="15309" y="64499"/>
                    </a:lnTo>
                    <a:lnTo>
                      <a:pt x="-2409" y="64499"/>
                    </a:lnTo>
                    <a:lnTo>
                      <a:pt x="-2409" y="967"/>
                    </a:lnTo>
                    <a:lnTo>
                      <a:pt x="15309" y="967"/>
                    </a:lnTo>
                    <a:lnTo>
                      <a:pt x="15309" y="8016"/>
                    </a:lnTo>
                    <a:cubicBezTo>
                      <a:pt x="19976" y="2901"/>
                      <a:pt x="26548" y="-71"/>
                      <a:pt x="33405" y="-176"/>
                    </a:cubicBezTo>
                    <a:cubicBezTo>
                      <a:pt x="39789" y="-300"/>
                      <a:pt x="45884" y="2301"/>
                      <a:pt x="50265" y="6968"/>
                    </a:cubicBezTo>
                    <a:cubicBezTo>
                      <a:pt x="54932" y="12178"/>
                      <a:pt x="57408" y="19027"/>
                      <a:pt x="57027" y="26018"/>
                    </a:cubicBezTo>
                    <a:lnTo>
                      <a:pt x="57027" y="64689"/>
                    </a:lnTo>
                    <a:lnTo>
                      <a:pt x="39312" y="64689"/>
                    </a:lnTo>
                    <a:lnTo>
                      <a:pt x="39312" y="29066"/>
                    </a:lnTo>
                    <a:cubicBezTo>
                      <a:pt x="39312" y="19541"/>
                      <a:pt x="35691" y="14398"/>
                      <a:pt x="28547" y="14398"/>
                    </a:cubicBezTo>
                    <a:cubicBezTo>
                      <a:pt x="25024" y="14312"/>
                      <a:pt x="21499" y="15693"/>
                      <a:pt x="19022" y="18207"/>
                    </a:cubicBezTo>
                    <a:cubicBezTo>
                      <a:pt x="16355" y="21199"/>
                      <a:pt x="15023" y="25094"/>
                      <a:pt x="15309" y="29066"/>
                    </a:cubicBezTo>
                    <a:close/>
                  </a:path>
                </a:pathLst>
              </a:custGeom>
              <a:solidFill>
                <a:srgbClr val="6D6E71"/>
              </a:solidFill>
              <a:ln w="9525" cap="flat">
                <a:no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38F43F14-E39E-4401-969A-43CF156E96CC}"/>
                  </a:ext>
                </a:extLst>
              </p:cNvPr>
              <p:cNvSpPr/>
              <p:nvPr/>
            </p:nvSpPr>
            <p:spPr>
              <a:xfrm>
                <a:off x="16294643" y="4402740"/>
                <a:ext cx="65740" cy="88586"/>
              </a:xfrm>
              <a:custGeom>
                <a:avLst/>
                <a:gdLst>
                  <a:gd name="connsiteX0" fmla="*/ 26661 w 65740"/>
                  <a:gd name="connsiteY0" fmla="*/ 88402 h 88586"/>
                  <a:gd name="connsiteX1" fmla="*/ 6467 w 65740"/>
                  <a:gd name="connsiteY1" fmla="*/ 78877 h 88586"/>
                  <a:gd name="connsiteX2" fmla="*/ -2390 w 65740"/>
                  <a:gd name="connsiteY2" fmla="*/ 55160 h 88586"/>
                  <a:gd name="connsiteX3" fmla="*/ 6277 w 65740"/>
                  <a:gd name="connsiteY3" fmla="*/ 31919 h 88586"/>
                  <a:gd name="connsiteX4" fmla="*/ 26471 w 65740"/>
                  <a:gd name="connsiteY4" fmla="*/ 22870 h 88586"/>
                  <a:gd name="connsiteX5" fmla="*/ 45521 w 65740"/>
                  <a:gd name="connsiteY5" fmla="*/ 31062 h 88586"/>
                  <a:gd name="connsiteX6" fmla="*/ 45521 w 65740"/>
                  <a:gd name="connsiteY6" fmla="*/ -180 h 88586"/>
                  <a:gd name="connsiteX7" fmla="*/ 63331 w 65740"/>
                  <a:gd name="connsiteY7" fmla="*/ -180 h 88586"/>
                  <a:gd name="connsiteX8" fmla="*/ 63331 w 65740"/>
                  <a:gd name="connsiteY8" fmla="*/ 87545 h 88586"/>
                  <a:gd name="connsiteX9" fmla="*/ 45521 w 65740"/>
                  <a:gd name="connsiteY9" fmla="*/ 87545 h 88586"/>
                  <a:gd name="connsiteX10" fmla="*/ 45521 w 65740"/>
                  <a:gd name="connsiteY10" fmla="*/ 79163 h 88586"/>
                  <a:gd name="connsiteX11" fmla="*/ 26661 w 65740"/>
                  <a:gd name="connsiteY11" fmla="*/ 88402 h 88586"/>
                  <a:gd name="connsiteX12" fmla="*/ 15420 w 65740"/>
                  <a:gd name="connsiteY12" fmla="*/ 55827 h 88586"/>
                  <a:gd name="connsiteX13" fmla="*/ 20087 w 65740"/>
                  <a:gd name="connsiteY13" fmla="*/ 68400 h 88586"/>
                  <a:gd name="connsiteX14" fmla="*/ 30852 w 65740"/>
                  <a:gd name="connsiteY14" fmla="*/ 73258 h 88586"/>
                  <a:gd name="connsiteX15" fmla="*/ 41328 w 65740"/>
                  <a:gd name="connsiteY15" fmla="*/ 68400 h 88586"/>
                  <a:gd name="connsiteX16" fmla="*/ 45616 w 65740"/>
                  <a:gd name="connsiteY16" fmla="*/ 55732 h 88586"/>
                  <a:gd name="connsiteX17" fmla="*/ 41328 w 65740"/>
                  <a:gd name="connsiteY17" fmla="*/ 42873 h 88586"/>
                  <a:gd name="connsiteX18" fmla="*/ 30756 w 65740"/>
                  <a:gd name="connsiteY18" fmla="*/ 37730 h 88586"/>
                  <a:gd name="connsiteX19" fmla="*/ 19992 w 65740"/>
                  <a:gd name="connsiteY19" fmla="*/ 42873 h 88586"/>
                  <a:gd name="connsiteX20" fmla="*/ 15420 w 65740"/>
                  <a:gd name="connsiteY20" fmla="*/ 55827 h 88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740" h="88586">
                    <a:moveTo>
                      <a:pt x="26661" y="88402"/>
                    </a:moveTo>
                    <a:cubicBezTo>
                      <a:pt x="18850" y="88336"/>
                      <a:pt x="11516" y="84850"/>
                      <a:pt x="6467" y="78877"/>
                    </a:cubicBezTo>
                    <a:cubicBezTo>
                      <a:pt x="563" y="72429"/>
                      <a:pt x="-2676" y="63914"/>
                      <a:pt x="-2390" y="55160"/>
                    </a:cubicBezTo>
                    <a:cubicBezTo>
                      <a:pt x="-2676" y="46569"/>
                      <a:pt x="372" y="38196"/>
                      <a:pt x="6277" y="31919"/>
                    </a:cubicBezTo>
                    <a:cubicBezTo>
                      <a:pt x="11420" y="26176"/>
                      <a:pt x="18755" y="22880"/>
                      <a:pt x="26471" y="22870"/>
                    </a:cubicBezTo>
                    <a:cubicBezTo>
                      <a:pt x="33710" y="22604"/>
                      <a:pt x="40758" y="25614"/>
                      <a:pt x="45521" y="31062"/>
                    </a:cubicBezTo>
                    <a:lnTo>
                      <a:pt x="45521" y="-180"/>
                    </a:lnTo>
                    <a:lnTo>
                      <a:pt x="63331" y="-180"/>
                    </a:lnTo>
                    <a:lnTo>
                      <a:pt x="63331" y="87545"/>
                    </a:lnTo>
                    <a:lnTo>
                      <a:pt x="45521" y="87545"/>
                    </a:lnTo>
                    <a:lnTo>
                      <a:pt x="45521" y="79163"/>
                    </a:lnTo>
                    <a:cubicBezTo>
                      <a:pt x="41137" y="85107"/>
                      <a:pt x="34089" y="88545"/>
                      <a:pt x="26661" y="88402"/>
                    </a:cubicBezTo>
                    <a:close/>
                    <a:moveTo>
                      <a:pt x="15420" y="55827"/>
                    </a:moveTo>
                    <a:cubicBezTo>
                      <a:pt x="15325" y="60466"/>
                      <a:pt x="16946" y="64971"/>
                      <a:pt x="20087" y="68400"/>
                    </a:cubicBezTo>
                    <a:cubicBezTo>
                      <a:pt x="22850" y="71486"/>
                      <a:pt x="26757" y="73258"/>
                      <a:pt x="30852" y="73258"/>
                    </a:cubicBezTo>
                    <a:cubicBezTo>
                      <a:pt x="34852" y="73277"/>
                      <a:pt x="38756" y="71496"/>
                      <a:pt x="41328" y="68400"/>
                    </a:cubicBezTo>
                    <a:cubicBezTo>
                      <a:pt x="44281" y="64838"/>
                      <a:pt x="45807" y="60333"/>
                      <a:pt x="45616" y="55732"/>
                    </a:cubicBezTo>
                    <a:cubicBezTo>
                      <a:pt x="45807" y="51065"/>
                      <a:pt x="44281" y="46493"/>
                      <a:pt x="41328" y="42873"/>
                    </a:cubicBezTo>
                    <a:cubicBezTo>
                      <a:pt x="38756" y="39634"/>
                      <a:pt x="34852" y="37739"/>
                      <a:pt x="30756" y="37730"/>
                    </a:cubicBezTo>
                    <a:cubicBezTo>
                      <a:pt x="26566" y="37711"/>
                      <a:pt x="22564" y="39606"/>
                      <a:pt x="19992" y="42873"/>
                    </a:cubicBezTo>
                    <a:cubicBezTo>
                      <a:pt x="16946" y="46474"/>
                      <a:pt x="15325" y="51093"/>
                      <a:pt x="15420" y="55827"/>
                    </a:cubicBezTo>
                    <a:close/>
                  </a:path>
                </a:pathLst>
              </a:custGeom>
              <a:solidFill>
                <a:srgbClr val="6D6E71"/>
              </a:solidFill>
              <a:ln w="9525" cap="flat">
                <a:no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id="{DCE33B03-D48D-424B-A019-5B58130FB7FB}"/>
                  </a:ext>
                </a:extLst>
              </p:cNvPr>
              <p:cNvSpPr/>
              <p:nvPr/>
            </p:nvSpPr>
            <p:spPr>
              <a:xfrm>
                <a:off x="16096351" y="2667766"/>
                <a:ext cx="86772" cy="85239"/>
              </a:xfrm>
              <a:custGeom>
                <a:avLst/>
                <a:gdLst>
                  <a:gd name="connsiteX0" fmla="*/ 71791 w 86772"/>
                  <a:gd name="connsiteY0" fmla="*/ 72872 h 85239"/>
                  <a:gd name="connsiteX1" fmla="*/ 10164 w 86772"/>
                  <a:gd name="connsiteY1" fmla="*/ 72872 h 85239"/>
                  <a:gd name="connsiteX2" fmla="*/ 10164 w 86772"/>
                  <a:gd name="connsiteY2" fmla="*/ 12007 h 85239"/>
                  <a:gd name="connsiteX3" fmla="*/ 71791 w 86772"/>
                  <a:gd name="connsiteY3" fmla="*/ 12007 h 85239"/>
                  <a:gd name="connsiteX4" fmla="*/ 71791 w 86772"/>
                  <a:gd name="connsiteY4" fmla="*/ 72872 h 85239"/>
                  <a:gd name="connsiteX5" fmla="*/ 65505 w 86772"/>
                  <a:gd name="connsiteY5" fmla="*/ 42487 h 85239"/>
                  <a:gd name="connsiteX6" fmla="*/ 58454 w 86772"/>
                  <a:gd name="connsiteY6" fmla="*/ 23437 h 85239"/>
                  <a:gd name="connsiteX7" fmla="*/ 25498 w 86772"/>
                  <a:gd name="connsiteY7" fmla="*/ 21523 h 85239"/>
                  <a:gd name="connsiteX8" fmla="*/ 23594 w 86772"/>
                  <a:gd name="connsiteY8" fmla="*/ 23437 h 85239"/>
                  <a:gd name="connsiteX9" fmla="*/ 16545 w 86772"/>
                  <a:gd name="connsiteY9" fmla="*/ 42487 h 85239"/>
                  <a:gd name="connsiteX10" fmla="*/ 23594 w 86772"/>
                  <a:gd name="connsiteY10" fmla="*/ 61537 h 85239"/>
                  <a:gd name="connsiteX11" fmla="*/ 56550 w 86772"/>
                  <a:gd name="connsiteY11" fmla="*/ 63452 h 85239"/>
                  <a:gd name="connsiteX12" fmla="*/ 58454 w 86772"/>
                  <a:gd name="connsiteY12" fmla="*/ 61537 h 85239"/>
                  <a:gd name="connsiteX13" fmla="*/ 65505 w 86772"/>
                  <a:gd name="connsiteY13" fmla="*/ 42487 h 8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6772" h="85239">
                    <a:moveTo>
                      <a:pt x="71791" y="72872"/>
                    </a:moveTo>
                    <a:cubicBezTo>
                      <a:pt x="54455" y="89122"/>
                      <a:pt x="27498" y="89122"/>
                      <a:pt x="10164" y="72872"/>
                    </a:cubicBezTo>
                    <a:cubicBezTo>
                      <a:pt x="-6600" y="56041"/>
                      <a:pt x="-6600" y="28838"/>
                      <a:pt x="10164" y="12007"/>
                    </a:cubicBezTo>
                    <a:cubicBezTo>
                      <a:pt x="27498" y="-4242"/>
                      <a:pt x="54455" y="-4242"/>
                      <a:pt x="71791" y="12007"/>
                    </a:cubicBezTo>
                    <a:cubicBezTo>
                      <a:pt x="88555" y="28838"/>
                      <a:pt x="88555" y="56041"/>
                      <a:pt x="71791" y="72872"/>
                    </a:cubicBezTo>
                    <a:close/>
                    <a:moveTo>
                      <a:pt x="65505" y="42487"/>
                    </a:moveTo>
                    <a:cubicBezTo>
                      <a:pt x="65693" y="35458"/>
                      <a:pt x="63217" y="28628"/>
                      <a:pt x="58454" y="23437"/>
                    </a:cubicBezTo>
                    <a:cubicBezTo>
                      <a:pt x="49883" y="13807"/>
                      <a:pt x="35119" y="12950"/>
                      <a:pt x="25498" y="21523"/>
                    </a:cubicBezTo>
                    <a:cubicBezTo>
                      <a:pt x="24833" y="22123"/>
                      <a:pt x="24166" y="22761"/>
                      <a:pt x="23594" y="23437"/>
                    </a:cubicBezTo>
                    <a:cubicBezTo>
                      <a:pt x="18831" y="28628"/>
                      <a:pt x="16355" y="35458"/>
                      <a:pt x="16545" y="42487"/>
                    </a:cubicBezTo>
                    <a:cubicBezTo>
                      <a:pt x="16259" y="49526"/>
                      <a:pt x="18831" y="56384"/>
                      <a:pt x="23594" y="61537"/>
                    </a:cubicBezTo>
                    <a:cubicBezTo>
                      <a:pt x="32168" y="71167"/>
                      <a:pt x="46929" y="72024"/>
                      <a:pt x="56550" y="63452"/>
                    </a:cubicBezTo>
                    <a:cubicBezTo>
                      <a:pt x="57217" y="62852"/>
                      <a:pt x="57885" y="62213"/>
                      <a:pt x="58454" y="61537"/>
                    </a:cubicBezTo>
                    <a:cubicBezTo>
                      <a:pt x="63217" y="56384"/>
                      <a:pt x="65789" y="49526"/>
                      <a:pt x="65505" y="42487"/>
                    </a:cubicBezTo>
                    <a:close/>
                  </a:path>
                </a:pathLst>
              </a:custGeom>
              <a:solidFill>
                <a:srgbClr val="6D6E71"/>
              </a:solidFill>
              <a:ln w="9525" cap="flat">
                <a:no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8160F971-AA22-4177-806D-AEC72EF2B28C}"/>
                  </a:ext>
                </a:extLst>
              </p:cNvPr>
              <p:cNvSpPr/>
              <p:nvPr/>
            </p:nvSpPr>
            <p:spPr>
              <a:xfrm>
                <a:off x="16196935" y="2664523"/>
                <a:ext cx="60768" cy="87820"/>
              </a:xfrm>
              <a:custGeom>
                <a:avLst/>
                <a:gdLst>
                  <a:gd name="connsiteX0" fmla="*/ 15306 w 60768"/>
                  <a:gd name="connsiteY0" fmla="*/ 87545 h 87820"/>
                  <a:gd name="connsiteX1" fmla="*/ -2409 w 60768"/>
                  <a:gd name="connsiteY1" fmla="*/ 87545 h 87820"/>
                  <a:gd name="connsiteX2" fmla="*/ -2409 w 60768"/>
                  <a:gd name="connsiteY2" fmla="*/ -180 h 87820"/>
                  <a:gd name="connsiteX3" fmla="*/ 15306 w 60768"/>
                  <a:gd name="connsiteY3" fmla="*/ -180 h 87820"/>
                  <a:gd name="connsiteX4" fmla="*/ 15306 w 60768"/>
                  <a:gd name="connsiteY4" fmla="*/ 44873 h 87820"/>
                  <a:gd name="connsiteX5" fmla="*/ 35024 w 60768"/>
                  <a:gd name="connsiteY5" fmla="*/ 23823 h 87820"/>
                  <a:gd name="connsiteX6" fmla="*/ 57408 w 60768"/>
                  <a:gd name="connsiteY6" fmla="*/ 23823 h 87820"/>
                  <a:gd name="connsiteX7" fmla="*/ 33215 w 60768"/>
                  <a:gd name="connsiteY7" fmla="*/ 49541 h 87820"/>
                  <a:gd name="connsiteX8" fmla="*/ 58360 w 60768"/>
                  <a:gd name="connsiteY8" fmla="*/ 87641 h 87820"/>
                  <a:gd name="connsiteX9" fmla="*/ 37310 w 60768"/>
                  <a:gd name="connsiteY9" fmla="*/ 87641 h 87820"/>
                  <a:gd name="connsiteX10" fmla="*/ 21118 w 60768"/>
                  <a:gd name="connsiteY10" fmla="*/ 63257 h 87820"/>
                  <a:gd name="connsiteX11" fmla="*/ 15306 w 60768"/>
                  <a:gd name="connsiteY11" fmla="*/ 69257 h 8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768" h="87820">
                    <a:moveTo>
                      <a:pt x="15306" y="87545"/>
                    </a:moveTo>
                    <a:lnTo>
                      <a:pt x="-2409" y="87545"/>
                    </a:lnTo>
                    <a:lnTo>
                      <a:pt x="-2409" y="-180"/>
                    </a:lnTo>
                    <a:lnTo>
                      <a:pt x="15306" y="-180"/>
                    </a:lnTo>
                    <a:lnTo>
                      <a:pt x="15306" y="44873"/>
                    </a:lnTo>
                    <a:lnTo>
                      <a:pt x="35024" y="23823"/>
                    </a:lnTo>
                    <a:lnTo>
                      <a:pt x="57408" y="23823"/>
                    </a:lnTo>
                    <a:lnTo>
                      <a:pt x="33215" y="49541"/>
                    </a:lnTo>
                    <a:lnTo>
                      <a:pt x="58360" y="87641"/>
                    </a:lnTo>
                    <a:lnTo>
                      <a:pt x="37310" y="87641"/>
                    </a:lnTo>
                    <a:lnTo>
                      <a:pt x="21118" y="63257"/>
                    </a:lnTo>
                    <a:lnTo>
                      <a:pt x="15306" y="69257"/>
                    </a:lnTo>
                    <a:close/>
                  </a:path>
                </a:pathLst>
              </a:custGeom>
              <a:solidFill>
                <a:srgbClr val="6D6E71"/>
              </a:solidFill>
              <a:ln w="9525" cap="flat">
                <a:noFill/>
                <a:prstDash val="solid"/>
                <a:miter/>
              </a:ln>
            </p:spPr>
            <p:txBody>
              <a:bodyPr rtlCol="0" anchor="ctr"/>
              <a:lstStyle/>
              <a:p>
                <a:endParaRPr lang="en-US"/>
              </a:p>
            </p:txBody>
          </p:sp>
          <p:sp>
            <p:nvSpPr>
              <p:cNvPr id="206" name="Freeform: Shape 205">
                <a:extLst>
                  <a:ext uri="{FF2B5EF4-FFF2-40B4-BE49-F238E27FC236}">
                    <a16:creationId xmlns:a16="http://schemas.microsoft.com/office/drawing/2014/main" id="{07A9C722-CD38-4A18-9086-08810A5FB1EE}"/>
                  </a:ext>
                </a:extLst>
              </p:cNvPr>
              <p:cNvSpPr/>
              <p:nvPr/>
            </p:nvSpPr>
            <p:spPr>
              <a:xfrm>
                <a:off x="16266564" y="2687548"/>
                <a:ext cx="99764" cy="64700"/>
              </a:xfrm>
              <a:custGeom>
                <a:avLst/>
                <a:gdLst>
                  <a:gd name="connsiteX0" fmla="*/ 56360 w 99764"/>
                  <a:gd name="connsiteY0" fmla="*/ 30231 h 64700"/>
                  <a:gd name="connsiteX1" fmla="*/ 56360 w 99764"/>
                  <a:gd name="connsiteY1" fmla="*/ 64520 h 64700"/>
                  <a:gd name="connsiteX2" fmla="*/ 38451 w 99764"/>
                  <a:gd name="connsiteY2" fmla="*/ 64520 h 64700"/>
                  <a:gd name="connsiteX3" fmla="*/ 38451 w 99764"/>
                  <a:gd name="connsiteY3" fmla="*/ 29754 h 64700"/>
                  <a:gd name="connsiteX4" fmla="*/ 36166 w 99764"/>
                  <a:gd name="connsiteY4" fmla="*/ 18610 h 64700"/>
                  <a:gd name="connsiteX5" fmla="*/ 28736 w 99764"/>
                  <a:gd name="connsiteY5" fmla="*/ 15086 h 64700"/>
                  <a:gd name="connsiteX6" fmla="*/ 19211 w 99764"/>
                  <a:gd name="connsiteY6" fmla="*/ 18896 h 64700"/>
                  <a:gd name="connsiteX7" fmla="*/ 15306 w 99764"/>
                  <a:gd name="connsiteY7" fmla="*/ 30231 h 64700"/>
                  <a:gd name="connsiteX8" fmla="*/ 15306 w 99764"/>
                  <a:gd name="connsiteY8" fmla="*/ 64520 h 64700"/>
                  <a:gd name="connsiteX9" fmla="*/ -2409 w 99764"/>
                  <a:gd name="connsiteY9" fmla="*/ 64520 h 64700"/>
                  <a:gd name="connsiteX10" fmla="*/ -2409 w 99764"/>
                  <a:gd name="connsiteY10" fmla="*/ 893 h 64700"/>
                  <a:gd name="connsiteX11" fmla="*/ 15306 w 99764"/>
                  <a:gd name="connsiteY11" fmla="*/ 893 h 64700"/>
                  <a:gd name="connsiteX12" fmla="*/ 15306 w 99764"/>
                  <a:gd name="connsiteY12" fmla="*/ 8132 h 64700"/>
                  <a:gd name="connsiteX13" fmla="*/ 32070 w 99764"/>
                  <a:gd name="connsiteY13" fmla="*/ -154 h 64700"/>
                  <a:gd name="connsiteX14" fmla="*/ 43023 w 99764"/>
                  <a:gd name="connsiteY14" fmla="*/ 3370 h 64700"/>
                  <a:gd name="connsiteX15" fmla="*/ 50358 w 99764"/>
                  <a:gd name="connsiteY15" fmla="*/ 12038 h 64700"/>
                  <a:gd name="connsiteX16" fmla="*/ 59883 w 99764"/>
                  <a:gd name="connsiteY16" fmla="*/ 3084 h 64700"/>
                  <a:gd name="connsiteX17" fmla="*/ 72361 w 99764"/>
                  <a:gd name="connsiteY17" fmla="*/ -154 h 64700"/>
                  <a:gd name="connsiteX18" fmla="*/ 90460 w 99764"/>
                  <a:gd name="connsiteY18" fmla="*/ 6513 h 64700"/>
                  <a:gd name="connsiteX19" fmla="*/ 97318 w 99764"/>
                  <a:gd name="connsiteY19" fmla="*/ 25563 h 64700"/>
                  <a:gd name="connsiteX20" fmla="*/ 97318 w 99764"/>
                  <a:gd name="connsiteY20" fmla="*/ 64235 h 64700"/>
                  <a:gd name="connsiteX21" fmla="*/ 79886 w 99764"/>
                  <a:gd name="connsiteY21" fmla="*/ 64235 h 64700"/>
                  <a:gd name="connsiteX22" fmla="*/ 79886 w 99764"/>
                  <a:gd name="connsiteY22" fmla="*/ 29468 h 64700"/>
                  <a:gd name="connsiteX23" fmla="*/ 69124 w 99764"/>
                  <a:gd name="connsiteY23" fmla="*/ 14800 h 64700"/>
                  <a:gd name="connsiteX24" fmla="*/ 59599 w 99764"/>
                  <a:gd name="connsiteY24" fmla="*/ 18610 h 64700"/>
                  <a:gd name="connsiteX25" fmla="*/ 56360 w 99764"/>
                  <a:gd name="connsiteY25" fmla="*/ 30231 h 6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9764" h="64700">
                    <a:moveTo>
                      <a:pt x="56360" y="30231"/>
                    </a:moveTo>
                    <a:lnTo>
                      <a:pt x="56360" y="64520"/>
                    </a:lnTo>
                    <a:lnTo>
                      <a:pt x="38451" y="64520"/>
                    </a:lnTo>
                    <a:lnTo>
                      <a:pt x="38451" y="29754"/>
                    </a:lnTo>
                    <a:cubicBezTo>
                      <a:pt x="38738" y="25897"/>
                      <a:pt x="37977" y="22049"/>
                      <a:pt x="36166" y="18610"/>
                    </a:cubicBezTo>
                    <a:cubicBezTo>
                      <a:pt x="34452" y="16200"/>
                      <a:pt x="31689" y="14867"/>
                      <a:pt x="28736" y="15086"/>
                    </a:cubicBezTo>
                    <a:cubicBezTo>
                      <a:pt x="25213" y="15009"/>
                      <a:pt x="21783" y="16391"/>
                      <a:pt x="19211" y="18896"/>
                    </a:cubicBezTo>
                    <a:cubicBezTo>
                      <a:pt x="16451" y="21991"/>
                      <a:pt x="15020" y="26078"/>
                      <a:pt x="15306" y="30231"/>
                    </a:cubicBezTo>
                    <a:lnTo>
                      <a:pt x="15306" y="64520"/>
                    </a:lnTo>
                    <a:lnTo>
                      <a:pt x="-2409" y="64520"/>
                    </a:lnTo>
                    <a:lnTo>
                      <a:pt x="-2409" y="893"/>
                    </a:lnTo>
                    <a:lnTo>
                      <a:pt x="15306" y="893"/>
                    </a:lnTo>
                    <a:lnTo>
                      <a:pt x="15306" y="8132"/>
                    </a:lnTo>
                    <a:cubicBezTo>
                      <a:pt x="19401" y="3008"/>
                      <a:pt x="25499" y="-40"/>
                      <a:pt x="32070" y="-154"/>
                    </a:cubicBezTo>
                    <a:cubicBezTo>
                      <a:pt x="35975" y="-192"/>
                      <a:pt x="39882" y="1046"/>
                      <a:pt x="43023" y="3370"/>
                    </a:cubicBezTo>
                    <a:cubicBezTo>
                      <a:pt x="46167" y="5599"/>
                      <a:pt x="48644" y="8580"/>
                      <a:pt x="50358" y="12038"/>
                    </a:cubicBezTo>
                    <a:cubicBezTo>
                      <a:pt x="52644" y="8237"/>
                      <a:pt x="55978" y="5142"/>
                      <a:pt x="59883" y="3084"/>
                    </a:cubicBezTo>
                    <a:cubicBezTo>
                      <a:pt x="63694" y="979"/>
                      <a:pt x="67980" y="-135"/>
                      <a:pt x="72361" y="-154"/>
                    </a:cubicBezTo>
                    <a:cubicBezTo>
                      <a:pt x="79028" y="-459"/>
                      <a:pt x="85602" y="1951"/>
                      <a:pt x="90460" y="6513"/>
                    </a:cubicBezTo>
                    <a:cubicBezTo>
                      <a:pt x="95222" y="11666"/>
                      <a:pt x="97699" y="18543"/>
                      <a:pt x="97318" y="25563"/>
                    </a:cubicBezTo>
                    <a:lnTo>
                      <a:pt x="97318" y="64235"/>
                    </a:lnTo>
                    <a:lnTo>
                      <a:pt x="79886" y="64235"/>
                    </a:lnTo>
                    <a:lnTo>
                      <a:pt x="79886" y="29468"/>
                    </a:lnTo>
                    <a:cubicBezTo>
                      <a:pt x="79886" y="19943"/>
                      <a:pt x="76361" y="14800"/>
                      <a:pt x="69124" y="14800"/>
                    </a:cubicBezTo>
                    <a:cubicBezTo>
                      <a:pt x="65599" y="14743"/>
                      <a:pt x="62169" y="16114"/>
                      <a:pt x="59599" y="18610"/>
                    </a:cubicBezTo>
                    <a:cubicBezTo>
                      <a:pt x="57027" y="21887"/>
                      <a:pt x="55788" y="26078"/>
                      <a:pt x="56360" y="30231"/>
                    </a:cubicBezTo>
                    <a:close/>
                  </a:path>
                </a:pathLst>
              </a:custGeom>
              <a:solidFill>
                <a:srgbClr val="6D6E71"/>
              </a:solidFill>
              <a:ln w="9525" cap="flat">
                <a:no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id="{6BE67CE4-828A-4726-92BC-5E7B8FF3AA41}"/>
                  </a:ext>
                </a:extLst>
              </p:cNvPr>
              <p:cNvSpPr/>
              <p:nvPr/>
            </p:nvSpPr>
            <p:spPr>
              <a:xfrm>
                <a:off x="16382350" y="2688621"/>
                <a:ext cx="59568" cy="64780"/>
              </a:xfrm>
              <a:custGeom>
                <a:avLst/>
                <a:gdLst>
                  <a:gd name="connsiteX0" fmla="*/ 39347 w 59568"/>
                  <a:gd name="connsiteY0" fmla="*/ 34110 h 64780"/>
                  <a:gd name="connsiteX1" fmla="*/ 39347 w 59568"/>
                  <a:gd name="connsiteY1" fmla="*/ -180 h 64780"/>
                  <a:gd name="connsiteX2" fmla="*/ 57160 w 59568"/>
                  <a:gd name="connsiteY2" fmla="*/ -180 h 64780"/>
                  <a:gd name="connsiteX3" fmla="*/ 57160 w 59568"/>
                  <a:gd name="connsiteY3" fmla="*/ 63447 h 64780"/>
                  <a:gd name="connsiteX4" fmla="*/ 39347 w 59568"/>
                  <a:gd name="connsiteY4" fmla="*/ 63447 h 64780"/>
                  <a:gd name="connsiteX5" fmla="*/ 39347 w 59568"/>
                  <a:gd name="connsiteY5" fmla="*/ 55065 h 64780"/>
                  <a:gd name="connsiteX6" fmla="*/ 22299 w 59568"/>
                  <a:gd name="connsiteY6" fmla="*/ 64590 h 64780"/>
                  <a:gd name="connsiteX7" fmla="*/ 4677 w 59568"/>
                  <a:gd name="connsiteY7" fmla="*/ 58018 h 64780"/>
                  <a:gd name="connsiteX8" fmla="*/ -2372 w 59568"/>
                  <a:gd name="connsiteY8" fmla="*/ 38968 h 64780"/>
                  <a:gd name="connsiteX9" fmla="*/ -2372 w 59568"/>
                  <a:gd name="connsiteY9" fmla="*/ 391 h 64780"/>
                  <a:gd name="connsiteX10" fmla="*/ 15439 w 59568"/>
                  <a:gd name="connsiteY10" fmla="*/ 391 h 64780"/>
                  <a:gd name="connsiteX11" fmla="*/ 15439 w 59568"/>
                  <a:gd name="connsiteY11" fmla="*/ 35063 h 64780"/>
                  <a:gd name="connsiteX12" fmla="*/ 26203 w 59568"/>
                  <a:gd name="connsiteY12" fmla="*/ 49731 h 64780"/>
                  <a:gd name="connsiteX13" fmla="*/ 35728 w 59568"/>
                  <a:gd name="connsiteY13" fmla="*/ 45826 h 64780"/>
                  <a:gd name="connsiteX14" fmla="*/ 39347 w 59568"/>
                  <a:gd name="connsiteY14" fmla="*/ 34110 h 6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9568" h="64780">
                    <a:moveTo>
                      <a:pt x="39347" y="34110"/>
                    </a:moveTo>
                    <a:lnTo>
                      <a:pt x="39347" y="-180"/>
                    </a:lnTo>
                    <a:lnTo>
                      <a:pt x="57160" y="-180"/>
                    </a:lnTo>
                    <a:lnTo>
                      <a:pt x="57160" y="63447"/>
                    </a:lnTo>
                    <a:lnTo>
                      <a:pt x="39347" y="63447"/>
                    </a:lnTo>
                    <a:lnTo>
                      <a:pt x="39347" y="55065"/>
                    </a:lnTo>
                    <a:cubicBezTo>
                      <a:pt x="35728" y="60971"/>
                      <a:pt x="29252" y="64571"/>
                      <a:pt x="22299" y="64590"/>
                    </a:cubicBezTo>
                    <a:cubicBezTo>
                      <a:pt x="15820" y="64781"/>
                      <a:pt x="9439" y="62418"/>
                      <a:pt x="4677" y="58018"/>
                    </a:cubicBezTo>
                    <a:cubicBezTo>
                      <a:pt x="-181" y="52922"/>
                      <a:pt x="-2753" y="46026"/>
                      <a:pt x="-2372" y="38968"/>
                    </a:cubicBezTo>
                    <a:lnTo>
                      <a:pt x="-2372" y="391"/>
                    </a:lnTo>
                    <a:lnTo>
                      <a:pt x="15439" y="391"/>
                    </a:lnTo>
                    <a:lnTo>
                      <a:pt x="15439" y="35063"/>
                    </a:lnTo>
                    <a:cubicBezTo>
                      <a:pt x="15439" y="44588"/>
                      <a:pt x="19060" y="49731"/>
                      <a:pt x="26203" y="49731"/>
                    </a:cubicBezTo>
                    <a:cubicBezTo>
                      <a:pt x="29822" y="49826"/>
                      <a:pt x="33252" y="48407"/>
                      <a:pt x="35728" y="45826"/>
                    </a:cubicBezTo>
                    <a:cubicBezTo>
                      <a:pt x="38491" y="42606"/>
                      <a:pt x="39823" y="38349"/>
                      <a:pt x="39347" y="34110"/>
                    </a:cubicBezTo>
                    <a:close/>
                  </a:path>
                </a:pathLst>
              </a:custGeom>
              <a:solidFill>
                <a:srgbClr val="6D6E71"/>
              </a:solidFill>
              <a:ln w="9525"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A5B07549-EDF1-40AD-A156-4F67F2C2B162}"/>
                  </a:ext>
                </a:extLst>
              </p:cNvPr>
              <p:cNvSpPr/>
              <p:nvPr/>
            </p:nvSpPr>
            <p:spPr>
              <a:xfrm>
                <a:off x="16458682" y="2664523"/>
                <a:ext cx="17810" cy="87725"/>
              </a:xfrm>
              <a:custGeom>
                <a:avLst/>
                <a:gdLst>
                  <a:gd name="connsiteX0" fmla="*/ 15402 w 17810"/>
                  <a:gd name="connsiteY0" fmla="*/ 87545 h 87725"/>
                  <a:gd name="connsiteX1" fmla="*/ -2409 w 17810"/>
                  <a:gd name="connsiteY1" fmla="*/ 87545 h 87725"/>
                  <a:gd name="connsiteX2" fmla="*/ -2409 w 17810"/>
                  <a:gd name="connsiteY2" fmla="*/ -180 h 87725"/>
                  <a:gd name="connsiteX3" fmla="*/ 15402 w 17810"/>
                  <a:gd name="connsiteY3" fmla="*/ -180 h 87725"/>
                </a:gdLst>
                <a:ahLst/>
                <a:cxnLst>
                  <a:cxn ang="0">
                    <a:pos x="connsiteX0" y="connsiteY0"/>
                  </a:cxn>
                  <a:cxn ang="0">
                    <a:pos x="connsiteX1" y="connsiteY1"/>
                  </a:cxn>
                  <a:cxn ang="0">
                    <a:pos x="connsiteX2" y="connsiteY2"/>
                  </a:cxn>
                  <a:cxn ang="0">
                    <a:pos x="connsiteX3" y="connsiteY3"/>
                  </a:cxn>
                </a:cxnLst>
                <a:rect l="l" t="t" r="r" b="b"/>
                <a:pathLst>
                  <a:path w="17810" h="87725">
                    <a:moveTo>
                      <a:pt x="15402" y="87545"/>
                    </a:moveTo>
                    <a:lnTo>
                      <a:pt x="-2409" y="87545"/>
                    </a:lnTo>
                    <a:lnTo>
                      <a:pt x="-2409" y="-180"/>
                    </a:lnTo>
                    <a:lnTo>
                      <a:pt x="15402" y="-180"/>
                    </a:lnTo>
                    <a:close/>
                  </a:path>
                </a:pathLst>
              </a:custGeom>
              <a:solidFill>
                <a:srgbClr val="6D6E71"/>
              </a:solidFill>
              <a:ln w="9525"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AF14C9A0-A19A-4B59-A467-73993BF1847C}"/>
                  </a:ext>
                </a:extLst>
              </p:cNvPr>
              <p:cNvSpPr/>
              <p:nvPr/>
            </p:nvSpPr>
            <p:spPr>
              <a:xfrm>
                <a:off x="16489797" y="2687762"/>
                <a:ext cx="65759" cy="89922"/>
              </a:xfrm>
              <a:custGeom>
                <a:avLst/>
                <a:gdLst>
                  <a:gd name="connsiteX0" fmla="*/ 48106 w 65759"/>
                  <a:gd name="connsiteY0" fmla="*/ 53543 h 89922"/>
                  <a:gd name="connsiteX1" fmla="*/ 27245 w 65759"/>
                  <a:gd name="connsiteY1" fmla="*/ 63068 h 89922"/>
                  <a:gd name="connsiteX2" fmla="*/ 6195 w 65759"/>
                  <a:gd name="connsiteY2" fmla="*/ 54591 h 89922"/>
                  <a:gd name="connsiteX3" fmla="*/ -2377 w 65759"/>
                  <a:gd name="connsiteY3" fmla="*/ 32017 h 89922"/>
                  <a:gd name="connsiteX4" fmla="*/ 6385 w 65759"/>
                  <a:gd name="connsiteY4" fmla="*/ 8871 h 89922"/>
                  <a:gd name="connsiteX5" fmla="*/ 26579 w 65759"/>
                  <a:gd name="connsiteY5" fmla="*/ -178 h 89922"/>
                  <a:gd name="connsiteX6" fmla="*/ 45629 w 65759"/>
                  <a:gd name="connsiteY6" fmla="*/ 9347 h 89922"/>
                  <a:gd name="connsiteX7" fmla="*/ 45629 w 65759"/>
                  <a:gd name="connsiteY7" fmla="*/ 965 h 89922"/>
                  <a:gd name="connsiteX8" fmla="*/ 63345 w 65759"/>
                  <a:gd name="connsiteY8" fmla="*/ 965 h 89922"/>
                  <a:gd name="connsiteX9" fmla="*/ 63345 w 65759"/>
                  <a:gd name="connsiteY9" fmla="*/ 56401 h 89922"/>
                  <a:gd name="connsiteX10" fmla="*/ 60391 w 65759"/>
                  <a:gd name="connsiteY10" fmla="*/ 71545 h 89922"/>
                  <a:gd name="connsiteX11" fmla="*/ 52487 w 65759"/>
                  <a:gd name="connsiteY11" fmla="*/ 81928 h 89922"/>
                  <a:gd name="connsiteX12" fmla="*/ 29340 w 65759"/>
                  <a:gd name="connsiteY12" fmla="*/ 89738 h 89922"/>
                  <a:gd name="connsiteX13" fmla="*/ 14864 w 65759"/>
                  <a:gd name="connsiteY13" fmla="*/ 87452 h 89922"/>
                  <a:gd name="connsiteX14" fmla="*/ 1909 w 65759"/>
                  <a:gd name="connsiteY14" fmla="*/ 80880 h 89922"/>
                  <a:gd name="connsiteX15" fmla="*/ 8767 w 65759"/>
                  <a:gd name="connsiteY15" fmla="*/ 67545 h 89922"/>
                  <a:gd name="connsiteX16" fmla="*/ 27245 w 65759"/>
                  <a:gd name="connsiteY16" fmla="*/ 74117 h 89922"/>
                  <a:gd name="connsiteX17" fmla="*/ 42676 w 65759"/>
                  <a:gd name="connsiteY17" fmla="*/ 69260 h 89922"/>
                  <a:gd name="connsiteX18" fmla="*/ 48106 w 65759"/>
                  <a:gd name="connsiteY18" fmla="*/ 53543 h 89922"/>
                  <a:gd name="connsiteX19" fmla="*/ 45534 w 65759"/>
                  <a:gd name="connsiteY19" fmla="*/ 31160 h 89922"/>
                  <a:gd name="connsiteX20" fmla="*/ 41341 w 65759"/>
                  <a:gd name="connsiteY20" fmla="*/ 19158 h 89922"/>
                  <a:gd name="connsiteX21" fmla="*/ 30770 w 65759"/>
                  <a:gd name="connsiteY21" fmla="*/ 14777 h 89922"/>
                  <a:gd name="connsiteX22" fmla="*/ 20005 w 65759"/>
                  <a:gd name="connsiteY22" fmla="*/ 19158 h 89922"/>
                  <a:gd name="connsiteX23" fmla="*/ 15434 w 65759"/>
                  <a:gd name="connsiteY23" fmla="*/ 31064 h 89922"/>
                  <a:gd name="connsiteX24" fmla="*/ 19910 w 65759"/>
                  <a:gd name="connsiteY24" fmla="*/ 43352 h 89922"/>
                  <a:gd name="connsiteX25" fmla="*/ 30675 w 65759"/>
                  <a:gd name="connsiteY25" fmla="*/ 48019 h 89922"/>
                  <a:gd name="connsiteX26" fmla="*/ 41341 w 65759"/>
                  <a:gd name="connsiteY26" fmla="*/ 43352 h 89922"/>
                  <a:gd name="connsiteX27" fmla="*/ 45534 w 65759"/>
                  <a:gd name="connsiteY27" fmla="*/ 31160 h 8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5759" h="89922">
                    <a:moveTo>
                      <a:pt x="48106" y="53543"/>
                    </a:moveTo>
                    <a:cubicBezTo>
                      <a:pt x="42867" y="59658"/>
                      <a:pt x="35246" y="63145"/>
                      <a:pt x="27245" y="63068"/>
                    </a:cubicBezTo>
                    <a:cubicBezTo>
                      <a:pt x="19340" y="63268"/>
                      <a:pt x="11720" y="60201"/>
                      <a:pt x="6195" y="54591"/>
                    </a:cubicBezTo>
                    <a:cubicBezTo>
                      <a:pt x="290" y="48590"/>
                      <a:pt x="-2758" y="40408"/>
                      <a:pt x="-2377" y="32017"/>
                    </a:cubicBezTo>
                    <a:cubicBezTo>
                      <a:pt x="-2663" y="23435"/>
                      <a:pt x="481" y="15091"/>
                      <a:pt x="6385" y="8871"/>
                    </a:cubicBezTo>
                    <a:cubicBezTo>
                      <a:pt x="11529" y="3166"/>
                      <a:pt x="18864" y="-120"/>
                      <a:pt x="26579" y="-178"/>
                    </a:cubicBezTo>
                    <a:cubicBezTo>
                      <a:pt x="34102" y="-282"/>
                      <a:pt x="41246" y="3270"/>
                      <a:pt x="45629" y="9347"/>
                    </a:cubicBezTo>
                    <a:lnTo>
                      <a:pt x="45629" y="965"/>
                    </a:lnTo>
                    <a:lnTo>
                      <a:pt x="63345" y="965"/>
                    </a:lnTo>
                    <a:lnTo>
                      <a:pt x="63345" y="56401"/>
                    </a:lnTo>
                    <a:cubicBezTo>
                      <a:pt x="63440" y="61601"/>
                      <a:pt x="62394" y="66764"/>
                      <a:pt x="60391" y="71545"/>
                    </a:cubicBezTo>
                    <a:cubicBezTo>
                      <a:pt x="58678" y="75603"/>
                      <a:pt x="55915" y="79175"/>
                      <a:pt x="52487" y="81928"/>
                    </a:cubicBezTo>
                    <a:cubicBezTo>
                      <a:pt x="45916" y="87109"/>
                      <a:pt x="37723" y="89862"/>
                      <a:pt x="29340" y="89738"/>
                    </a:cubicBezTo>
                    <a:cubicBezTo>
                      <a:pt x="24389" y="89719"/>
                      <a:pt x="19531" y="88948"/>
                      <a:pt x="14864" y="87452"/>
                    </a:cubicBezTo>
                    <a:cubicBezTo>
                      <a:pt x="10197" y="86061"/>
                      <a:pt x="5813" y="83833"/>
                      <a:pt x="1909" y="80880"/>
                    </a:cubicBezTo>
                    <a:lnTo>
                      <a:pt x="8767" y="67545"/>
                    </a:lnTo>
                    <a:cubicBezTo>
                      <a:pt x="14006" y="71727"/>
                      <a:pt x="20482" y="74041"/>
                      <a:pt x="27245" y="74117"/>
                    </a:cubicBezTo>
                    <a:cubicBezTo>
                      <a:pt x="32770" y="74412"/>
                      <a:pt x="38295" y="72688"/>
                      <a:pt x="42676" y="69260"/>
                    </a:cubicBezTo>
                    <a:cubicBezTo>
                      <a:pt x="46771" y="65126"/>
                      <a:pt x="48771" y="59334"/>
                      <a:pt x="48106" y="53543"/>
                    </a:cubicBezTo>
                    <a:close/>
                    <a:moveTo>
                      <a:pt x="45534" y="31160"/>
                    </a:moveTo>
                    <a:cubicBezTo>
                      <a:pt x="45820" y="26759"/>
                      <a:pt x="44295" y="22416"/>
                      <a:pt x="41341" y="19158"/>
                    </a:cubicBezTo>
                    <a:cubicBezTo>
                      <a:pt x="38581" y="16272"/>
                      <a:pt x="34770" y="14672"/>
                      <a:pt x="30770" y="14777"/>
                    </a:cubicBezTo>
                    <a:cubicBezTo>
                      <a:pt x="26770" y="14729"/>
                      <a:pt x="22863" y="16310"/>
                      <a:pt x="20005" y="19158"/>
                    </a:cubicBezTo>
                    <a:cubicBezTo>
                      <a:pt x="16864" y="22292"/>
                      <a:pt x="15148" y="26626"/>
                      <a:pt x="15434" y="31064"/>
                    </a:cubicBezTo>
                    <a:cubicBezTo>
                      <a:pt x="15243" y="35589"/>
                      <a:pt x="16864" y="39999"/>
                      <a:pt x="19910" y="43352"/>
                    </a:cubicBezTo>
                    <a:cubicBezTo>
                      <a:pt x="22673" y="46342"/>
                      <a:pt x="26579" y="48038"/>
                      <a:pt x="30675" y="48019"/>
                    </a:cubicBezTo>
                    <a:cubicBezTo>
                      <a:pt x="34770" y="48076"/>
                      <a:pt x="38581" y="46371"/>
                      <a:pt x="41341" y="43352"/>
                    </a:cubicBezTo>
                    <a:cubicBezTo>
                      <a:pt x="44295" y="39989"/>
                      <a:pt x="45820" y="35617"/>
                      <a:pt x="45534" y="31160"/>
                    </a:cubicBezTo>
                    <a:close/>
                  </a:path>
                </a:pathLst>
              </a:custGeom>
              <a:solidFill>
                <a:srgbClr val="6D6E71"/>
              </a:solidFill>
              <a:ln w="9525"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C606ADFB-2AB3-4DF9-8171-2C5F006F9AA2}"/>
                  </a:ext>
                </a:extLst>
              </p:cNvPr>
              <p:cNvSpPr/>
              <p:nvPr/>
            </p:nvSpPr>
            <p:spPr>
              <a:xfrm>
                <a:off x="16568505" y="2687754"/>
                <a:ext cx="64024" cy="65462"/>
              </a:xfrm>
              <a:custGeom>
                <a:avLst/>
                <a:gdLst>
                  <a:gd name="connsiteX0" fmla="*/ 56265 w 64024"/>
                  <a:gd name="connsiteY0" fmla="*/ 55075 h 65462"/>
                  <a:gd name="connsiteX1" fmla="*/ 31025 w 64024"/>
                  <a:gd name="connsiteY1" fmla="*/ 65267 h 65462"/>
                  <a:gd name="connsiteX2" fmla="*/ 7021 w 64024"/>
                  <a:gd name="connsiteY2" fmla="*/ 56313 h 65462"/>
                  <a:gd name="connsiteX3" fmla="*/ 7021 w 64024"/>
                  <a:gd name="connsiteY3" fmla="*/ 8688 h 65462"/>
                  <a:gd name="connsiteX4" fmla="*/ 29785 w 64024"/>
                  <a:gd name="connsiteY4" fmla="*/ -170 h 65462"/>
                  <a:gd name="connsiteX5" fmla="*/ 52075 w 64024"/>
                  <a:gd name="connsiteY5" fmla="*/ 7736 h 65462"/>
                  <a:gd name="connsiteX6" fmla="*/ 61600 w 64024"/>
                  <a:gd name="connsiteY6" fmla="*/ 29453 h 65462"/>
                  <a:gd name="connsiteX7" fmla="*/ 61600 w 64024"/>
                  <a:gd name="connsiteY7" fmla="*/ 38978 h 65462"/>
                  <a:gd name="connsiteX8" fmla="*/ 15307 w 64024"/>
                  <a:gd name="connsiteY8" fmla="*/ 38978 h 65462"/>
                  <a:gd name="connsiteX9" fmla="*/ 20737 w 64024"/>
                  <a:gd name="connsiteY9" fmla="*/ 47455 h 65462"/>
                  <a:gd name="connsiteX10" fmla="*/ 31120 w 64024"/>
                  <a:gd name="connsiteY10" fmla="*/ 50789 h 65462"/>
                  <a:gd name="connsiteX11" fmla="*/ 46454 w 64024"/>
                  <a:gd name="connsiteY11" fmla="*/ 44502 h 65462"/>
                  <a:gd name="connsiteX12" fmla="*/ 39215 w 64024"/>
                  <a:gd name="connsiteY12" fmla="*/ 16975 h 65462"/>
                  <a:gd name="connsiteX13" fmla="*/ 30262 w 64024"/>
                  <a:gd name="connsiteY13" fmla="*/ 13927 h 65462"/>
                  <a:gd name="connsiteX14" fmla="*/ 20737 w 64024"/>
                  <a:gd name="connsiteY14" fmla="*/ 17070 h 65462"/>
                  <a:gd name="connsiteX15" fmla="*/ 15688 w 64024"/>
                  <a:gd name="connsiteY15" fmla="*/ 25738 h 65462"/>
                  <a:gd name="connsiteX16" fmla="*/ 43596 w 64024"/>
                  <a:gd name="connsiteY16" fmla="*/ 25738 h 65462"/>
                  <a:gd name="connsiteX17" fmla="*/ 39215 w 64024"/>
                  <a:gd name="connsiteY17" fmla="*/ 17356 h 65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024" h="65462">
                    <a:moveTo>
                      <a:pt x="56265" y="55075"/>
                    </a:moveTo>
                    <a:cubicBezTo>
                      <a:pt x="49503" y="61666"/>
                      <a:pt x="40454" y="65324"/>
                      <a:pt x="31025" y="65267"/>
                    </a:cubicBezTo>
                    <a:cubicBezTo>
                      <a:pt x="22165" y="65534"/>
                      <a:pt x="13498" y="62324"/>
                      <a:pt x="7021" y="56313"/>
                    </a:cubicBezTo>
                    <a:cubicBezTo>
                      <a:pt x="-5552" y="42931"/>
                      <a:pt x="-5552" y="22071"/>
                      <a:pt x="7021" y="8688"/>
                    </a:cubicBezTo>
                    <a:cubicBezTo>
                      <a:pt x="13212" y="2897"/>
                      <a:pt x="21309" y="-284"/>
                      <a:pt x="29785" y="-170"/>
                    </a:cubicBezTo>
                    <a:cubicBezTo>
                      <a:pt x="37978" y="-370"/>
                      <a:pt x="45882" y="2440"/>
                      <a:pt x="52075" y="7736"/>
                    </a:cubicBezTo>
                    <a:cubicBezTo>
                      <a:pt x="58360" y="13146"/>
                      <a:pt x="61886" y="21137"/>
                      <a:pt x="61600" y="29453"/>
                    </a:cubicBezTo>
                    <a:lnTo>
                      <a:pt x="61600" y="38978"/>
                    </a:lnTo>
                    <a:lnTo>
                      <a:pt x="15307" y="38978"/>
                    </a:lnTo>
                    <a:cubicBezTo>
                      <a:pt x="15879" y="42426"/>
                      <a:pt x="17879" y="45493"/>
                      <a:pt x="20737" y="47455"/>
                    </a:cubicBezTo>
                    <a:cubicBezTo>
                      <a:pt x="23786" y="49646"/>
                      <a:pt x="27404" y="50808"/>
                      <a:pt x="31120" y="50789"/>
                    </a:cubicBezTo>
                    <a:cubicBezTo>
                      <a:pt x="36929" y="50970"/>
                      <a:pt x="42454" y="48684"/>
                      <a:pt x="46454" y="44502"/>
                    </a:cubicBezTo>
                    <a:close/>
                    <a:moveTo>
                      <a:pt x="39215" y="16975"/>
                    </a:moveTo>
                    <a:cubicBezTo>
                      <a:pt x="36643" y="14937"/>
                      <a:pt x="33501" y="13860"/>
                      <a:pt x="30262" y="13927"/>
                    </a:cubicBezTo>
                    <a:cubicBezTo>
                      <a:pt x="26832" y="13936"/>
                      <a:pt x="23500" y="15032"/>
                      <a:pt x="20737" y="17070"/>
                    </a:cubicBezTo>
                    <a:cubicBezTo>
                      <a:pt x="17879" y="19108"/>
                      <a:pt x="16070" y="22261"/>
                      <a:pt x="15688" y="25738"/>
                    </a:cubicBezTo>
                    <a:lnTo>
                      <a:pt x="43596" y="25738"/>
                    </a:lnTo>
                    <a:cubicBezTo>
                      <a:pt x="43217" y="22490"/>
                      <a:pt x="41691" y="19490"/>
                      <a:pt x="39215" y="17356"/>
                    </a:cubicBezTo>
                    <a:close/>
                  </a:path>
                </a:pathLst>
              </a:custGeom>
              <a:solidFill>
                <a:srgbClr val="6D6E71"/>
              </a:solidFill>
              <a:ln w="9525" cap="flat">
                <a:no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8D78F1C4-AE05-464B-B2F2-8F735B858A96}"/>
                  </a:ext>
                </a:extLst>
              </p:cNvPr>
              <p:cNvSpPr/>
              <p:nvPr/>
            </p:nvSpPr>
            <p:spPr>
              <a:xfrm>
                <a:off x="16641561" y="2687754"/>
                <a:ext cx="64024" cy="65463"/>
              </a:xfrm>
              <a:custGeom>
                <a:avLst/>
                <a:gdLst>
                  <a:gd name="connsiteX0" fmla="*/ 56170 w 64024"/>
                  <a:gd name="connsiteY0" fmla="*/ 55075 h 65463"/>
                  <a:gd name="connsiteX1" fmla="*/ 30929 w 64024"/>
                  <a:gd name="connsiteY1" fmla="*/ 65267 h 65463"/>
                  <a:gd name="connsiteX2" fmla="*/ 7021 w 64024"/>
                  <a:gd name="connsiteY2" fmla="*/ 56313 h 65463"/>
                  <a:gd name="connsiteX3" fmla="*/ 7021 w 64024"/>
                  <a:gd name="connsiteY3" fmla="*/ 8688 h 65463"/>
                  <a:gd name="connsiteX4" fmla="*/ 29787 w 64024"/>
                  <a:gd name="connsiteY4" fmla="*/ -170 h 65463"/>
                  <a:gd name="connsiteX5" fmla="*/ 52075 w 64024"/>
                  <a:gd name="connsiteY5" fmla="*/ 7736 h 65463"/>
                  <a:gd name="connsiteX6" fmla="*/ 61600 w 64024"/>
                  <a:gd name="connsiteY6" fmla="*/ 29453 h 65463"/>
                  <a:gd name="connsiteX7" fmla="*/ 61600 w 64024"/>
                  <a:gd name="connsiteY7" fmla="*/ 38978 h 65463"/>
                  <a:gd name="connsiteX8" fmla="*/ 15309 w 64024"/>
                  <a:gd name="connsiteY8" fmla="*/ 38978 h 65463"/>
                  <a:gd name="connsiteX9" fmla="*/ 20737 w 64024"/>
                  <a:gd name="connsiteY9" fmla="*/ 47455 h 65463"/>
                  <a:gd name="connsiteX10" fmla="*/ 31120 w 64024"/>
                  <a:gd name="connsiteY10" fmla="*/ 50789 h 65463"/>
                  <a:gd name="connsiteX11" fmla="*/ 46456 w 64024"/>
                  <a:gd name="connsiteY11" fmla="*/ 44502 h 65463"/>
                  <a:gd name="connsiteX12" fmla="*/ 39217 w 64024"/>
                  <a:gd name="connsiteY12" fmla="*/ 16975 h 65463"/>
                  <a:gd name="connsiteX13" fmla="*/ 30262 w 64024"/>
                  <a:gd name="connsiteY13" fmla="*/ 13927 h 65463"/>
                  <a:gd name="connsiteX14" fmla="*/ 20737 w 64024"/>
                  <a:gd name="connsiteY14" fmla="*/ 17070 h 65463"/>
                  <a:gd name="connsiteX15" fmla="*/ 15688 w 64024"/>
                  <a:gd name="connsiteY15" fmla="*/ 25738 h 65463"/>
                  <a:gd name="connsiteX16" fmla="*/ 43503 w 64024"/>
                  <a:gd name="connsiteY16" fmla="*/ 25738 h 65463"/>
                  <a:gd name="connsiteX17" fmla="*/ 39217 w 64024"/>
                  <a:gd name="connsiteY17" fmla="*/ 17356 h 65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024" h="65463">
                    <a:moveTo>
                      <a:pt x="56170" y="55075"/>
                    </a:moveTo>
                    <a:cubicBezTo>
                      <a:pt x="49407" y="61685"/>
                      <a:pt x="40359" y="65352"/>
                      <a:pt x="30929" y="65267"/>
                    </a:cubicBezTo>
                    <a:cubicBezTo>
                      <a:pt x="22072" y="65543"/>
                      <a:pt x="13498" y="62324"/>
                      <a:pt x="7021" y="56313"/>
                    </a:cubicBezTo>
                    <a:cubicBezTo>
                      <a:pt x="-5552" y="42931"/>
                      <a:pt x="-5552" y="22071"/>
                      <a:pt x="7021" y="8688"/>
                    </a:cubicBezTo>
                    <a:cubicBezTo>
                      <a:pt x="13214" y="2897"/>
                      <a:pt x="21309" y="-284"/>
                      <a:pt x="29787" y="-170"/>
                    </a:cubicBezTo>
                    <a:cubicBezTo>
                      <a:pt x="37978" y="-370"/>
                      <a:pt x="45884" y="2440"/>
                      <a:pt x="52075" y="7736"/>
                    </a:cubicBezTo>
                    <a:cubicBezTo>
                      <a:pt x="58362" y="13146"/>
                      <a:pt x="61886" y="21137"/>
                      <a:pt x="61600" y="29453"/>
                    </a:cubicBezTo>
                    <a:lnTo>
                      <a:pt x="61600" y="38978"/>
                    </a:lnTo>
                    <a:lnTo>
                      <a:pt x="15309" y="38978"/>
                    </a:lnTo>
                    <a:cubicBezTo>
                      <a:pt x="15784" y="42454"/>
                      <a:pt x="17786" y="45550"/>
                      <a:pt x="20737" y="47455"/>
                    </a:cubicBezTo>
                    <a:cubicBezTo>
                      <a:pt x="23786" y="49655"/>
                      <a:pt x="27406" y="50827"/>
                      <a:pt x="31120" y="50789"/>
                    </a:cubicBezTo>
                    <a:cubicBezTo>
                      <a:pt x="36931" y="50970"/>
                      <a:pt x="42454" y="48684"/>
                      <a:pt x="46456" y="44502"/>
                    </a:cubicBezTo>
                    <a:close/>
                    <a:moveTo>
                      <a:pt x="39217" y="16975"/>
                    </a:moveTo>
                    <a:cubicBezTo>
                      <a:pt x="36645" y="14937"/>
                      <a:pt x="33501" y="13860"/>
                      <a:pt x="30262" y="13927"/>
                    </a:cubicBezTo>
                    <a:cubicBezTo>
                      <a:pt x="26834" y="13936"/>
                      <a:pt x="23500" y="15032"/>
                      <a:pt x="20737" y="17070"/>
                    </a:cubicBezTo>
                    <a:cubicBezTo>
                      <a:pt x="17881" y="19108"/>
                      <a:pt x="16070" y="22261"/>
                      <a:pt x="15688" y="25738"/>
                    </a:cubicBezTo>
                    <a:lnTo>
                      <a:pt x="43503" y="25738"/>
                    </a:lnTo>
                    <a:cubicBezTo>
                      <a:pt x="43217" y="22500"/>
                      <a:pt x="41694" y="19499"/>
                      <a:pt x="39217" y="17356"/>
                    </a:cubicBezTo>
                    <a:close/>
                  </a:path>
                </a:pathLst>
              </a:custGeom>
              <a:solidFill>
                <a:srgbClr val="6D6E71"/>
              </a:solid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BED0BE2E-8A6C-4C47-B12E-AC1EDFAC12F4}"/>
                  </a:ext>
                </a:extLst>
              </p:cNvPr>
              <p:cNvSpPr/>
              <p:nvPr/>
            </p:nvSpPr>
            <p:spPr>
              <a:xfrm>
                <a:off x="16340953" y="3043999"/>
                <a:ext cx="118300" cy="166306"/>
              </a:xfrm>
              <a:custGeom>
                <a:avLst/>
                <a:gdLst>
                  <a:gd name="connsiteX0" fmla="*/ 381 w 118300"/>
                  <a:gd name="connsiteY0" fmla="*/ 136684 h 166306"/>
                  <a:gd name="connsiteX1" fmla="*/ 0 w 118300"/>
                  <a:gd name="connsiteY1" fmla="*/ 18764 h 166306"/>
                  <a:gd name="connsiteX2" fmla="*/ 6191 w 118300"/>
                  <a:gd name="connsiteY2" fmla="*/ 18574 h 166306"/>
                  <a:gd name="connsiteX3" fmla="*/ 6763 w 118300"/>
                  <a:gd name="connsiteY3" fmla="*/ 286 h 166306"/>
                  <a:gd name="connsiteX4" fmla="*/ 98965 w 118300"/>
                  <a:gd name="connsiteY4" fmla="*/ 0 h 166306"/>
                  <a:gd name="connsiteX5" fmla="*/ 109728 w 118300"/>
                  <a:gd name="connsiteY5" fmla="*/ 286 h 166306"/>
                  <a:gd name="connsiteX6" fmla="*/ 107537 w 118300"/>
                  <a:gd name="connsiteY6" fmla="*/ 3429 h 166306"/>
                  <a:gd name="connsiteX7" fmla="*/ 108585 w 118300"/>
                  <a:gd name="connsiteY7" fmla="*/ 10382 h 166306"/>
                  <a:gd name="connsiteX8" fmla="*/ 117348 w 118300"/>
                  <a:gd name="connsiteY8" fmla="*/ 18764 h 166306"/>
                  <a:gd name="connsiteX9" fmla="*/ 118301 w 118300"/>
                  <a:gd name="connsiteY9" fmla="*/ 111157 h 166306"/>
                  <a:gd name="connsiteX10" fmla="*/ 115157 w 118300"/>
                  <a:gd name="connsiteY10" fmla="*/ 166306 h 166306"/>
                  <a:gd name="connsiteX11" fmla="*/ 28956 w 118300"/>
                  <a:gd name="connsiteY11" fmla="*/ 165926 h 166306"/>
                  <a:gd name="connsiteX12" fmla="*/ 28670 w 118300"/>
                  <a:gd name="connsiteY12" fmla="*/ 137255 h 166306"/>
                  <a:gd name="connsiteX13" fmla="*/ 381 w 118300"/>
                  <a:gd name="connsiteY13" fmla="*/ 136684 h 166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300" h="166306">
                    <a:moveTo>
                      <a:pt x="381" y="136684"/>
                    </a:moveTo>
                    <a:lnTo>
                      <a:pt x="0" y="18764"/>
                    </a:lnTo>
                    <a:lnTo>
                      <a:pt x="6191" y="18574"/>
                    </a:lnTo>
                    <a:lnTo>
                      <a:pt x="6763" y="286"/>
                    </a:lnTo>
                    <a:lnTo>
                      <a:pt x="98965" y="0"/>
                    </a:lnTo>
                    <a:lnTo>
                      <a:pt x="109728" y="286"/>
                    </a:lnTo>
                    <a:lnTo>
                      <a:pt x="107537" y="3429"/>
                    </a:lnTo>
                    <a:lnTo>
                      <a:pt x="108585" y="10382"/>
                    </a:lnTo>
                    <a:lnTo>
                      <a:pt x="117348" y="18764"/>
                    </a:lnTo>
                    <a:lnTo>
                      <a:pt x="118301" y="111157"/>
                    </a:lnTo>
                    <a:lnTo>
                      <a:pt x="115157" y="166306"/>
                    </a:lnTo>
                    <a:lnTo>
                      <a:pt x="28956" y="165926"/>
                    </a:lnTo>
                    <a:lnTo>
                      <a:pt x="28670" y="137255"/>
                    </a:lnTo>
                    <a:lnTo>
                      <a:pt x="381" y="136684"/>
                    </a:lnTo>
                    <a:close/>
                  </a:path>
                </a:pathLst>
              </a:custGeom>
              <a:solidFill>
                <a:srgbClr val="BCBEC0"/>
              </a:solid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9BCDD65A-D3ED-4952-B3ED-078F04DC2DD1}"/>
                  </a:ext>
                </a:extLst>
              </p:cNvPr>
              <p:cNvSpPr/>
              <p:nvPr/>
            </p:nvSpPr>
            <p:spPr>
              <a:xfrm>
                <a:off x="16340953" y="3043999"/>
                <a:ext cx="118300" cy="166306"/>
              </a:xfrm>
              <a:custGeom>
                <a:avLst/>
                <a:gdLst>
                  <a:gd name="connsiteX0" fmla="*/ 381 w 118300"/>
                  <a:gd name="connsiteY0" fmla="*/ 136684 h 166306"/>
                  <a:gd name="connsiteX1" fmla="*/ 0 w 118300"/>
                  <a:gd name="connsiteY1" fmla="*/ 18764 h 166306"/>
                  <a:gd name="connsiteX2" fmla="*/ 6191 w 118300"/>
                  <a:gd name="connsiteY2" fmla="*/ 18574 h 166306"/>
                  <a:gd name="connsiteX3" fmla="*/ 6763 w 118300"/>
                  <a:gd name="connsiteY3" fmla="*/ 286 h 166306"/>
                  <a:gd name="connsiteX4" fmla="*/ 98965 w 118300"/>
                  <a:gd name="connsiteY4" fmla="*/ 0 h 166306"/>
                  <a:gd name="connsiteX5" fmla="*/ 109728 w 118300"/>
                  <a:gd name="connsiteY5" fmla="*/ 286 h 166306"/>
                  <a:gd name="connsiteX6" fmla="*/ 107537 w 118300"/>
                  <a:gd name="connsiteY6" fmla="*/ 3429 h 166306"/>
                  <a:gd name="connsiteX7" fmla="*/ 108585 w 118300"/>
                  <a:gd name="connsiteY7" fmla="*/ 10382 h 166306"/>
                  <a:gd name="connsiteX8" fmla="*/ 117348 w 118300"/>
                  <a:gd name="connsiteY8" fmla="*/ 18764 h 166306"/>
                  <a:gd name="connsiteX9" fmla="*/ 118301 w 118300"/>
                  <a:gd name="connsiteY9" fmla="*/ 111157 h 166306"/>
                  <a:gd name="connsiteX10" fmla="*/ 115157 w 118300"/>
                  <a:gd name="connsiteY10" fmla="*/ 166306 h 166306"/>
                  <a:gd name="connsiteX11" fmla="*/ 28956 w 118300"/>
                  <a:gd name="connsiteY11" fmla="*/ 165926 h 166306"/>
                  <a:gd name="connsiteX12" fmla="*/ 28670 w 118300"/>
                  <a:gd name="connsiteY12" fmla="*/ 137255 h 166306"/>
                  <a:gd name="connsiteX13" fmla="*/ 381 w 118300"/>
                  <a:gd name="connsiteY13" fmla="*/ 136684 h 166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300" h="166306">
                    <a:moveTo>
                      <a:pt x="381" y="136684"/>
                    </a:moveTo>
                    <a:lnTo>
                      <a:pt x="0" y="18764"/>
                    </a:lnTo>
                    <a:lnTo>
                      <a:pt x="6191" y="18574"/>
                    </a:lnTo>
                    <a:lnTo>
                      <a:pt x="6763" y="286"/>
                    </a:lnTo>
                    <a:lnTo>
                      <a:pt x="98965" y="0"/>
                    </a:lnTo>
                    <a:lnTo>
                      <a:pt x="109728" y="286"/>
                    </a:lnTo>
                    <a:lnTo>
                      <a:pt x="107537" y="3429"/>
                    </a:lnTo>
                    <a:lnTo>
                      <a:pt x="108585" y="10382"/>
                    </a:lnTo>
                    <a:lnTo>
                      <a:pt x="117348" y="18764"/>
                    </a:lnTo>
                    <a:lnTo>
                      <a:pt x="118301" y="111157"/>
                    </a:lnTo>
                    <a:lnTo>
                      <a:pt x="115157" y="166306"/>
                    </a:lnTo>
                    <a:lnTo>
                      <a:pt x="28956" y="165926"/>
                    </a:lnTo>
                    <a:lnTo>
                      <a:pt x="28670" y="137255"/>
                    </a:lnTo>
                    <a:lnTo>
                      <a:pt x="381" y="136684"/>
                    </a:lnTo>
                    <a:close/>
                  </a:path>
                </a:pathLst>
              </a:custGeom>
              <a:noFill/>
              <a:ln w="4001" cap="rnd">
                <a:solidFill>
                  <a:srgbClr val="FFFFFF"/>
                </a:solidFill>
                <a:prstDash val="solid"/>
                <a:round/>
              </a:ln>
            </p:spPr>
            <p:txBody>
              <a:bodyPr rtlCol="0" anchor="ctr"/>
              <a:lstStyle/>
              <a:p>
                <a:endParaRPr lang="en-US"/>
              </a:p>
            </p:txBody>
          </p:sp>
          <p:sp>
            <p:nvSpPr>
              <p:cNvPr id="214" name="Freeform: Shape 213">
                <a:extLst>
                  <a:ext uri="{FF2B5EF4-FFF2-40B4-BE49-F238E27FC236}">
                    <a16:creationId xmlns:a16="http://schemas.microsoft.com/office/drawing/2014/main" id="{4BDA8F96-9BE8-49D0-8775-9D93471FEA27}"/>
                  </a:ext>
                </a:extLst>
              </p:cNvPr>
              <p:cNvSpPr/>
              <p:nvPr/>
            </p:nvSpPr>
            <p:spPr>
              <a:xfrm>
                <a:off x="16234368" y="3044190"/>
                <a:ext cx="113347" cy="136874"/>
              </a:xfrm>
              <a:custGeom>
                <a:avLst/>
                <a:gdLst>
                  <a:gd name="connsiteX0" fmla="*/ 0 w 113347"/>
                  <a:gd name="connsiteY0" fmla="*/ 136874 h 136874"/>
                  <a:gd name="connsiteX1" fmla="*/ 1334 w 113347"/>
                  <a:gd name="connsiteY1" fmla="*/ 17050 h 136874"/>
                  <a:gd name="connsiteX2" fmla="*/ 7334 w 113347"/>
                  <a:gd name="connsiteY2" fmla="*/ 17526 h 136874"/>
                  <a:gd name="connsiteX3" fmla="*/ 8954 w 113347"/>
                  <a:gd name="connsiteY3" fmla="*/ 952 h 136874"/>
                  <a:gd name="connsiteX4" fmla="*/ 80486 w 113347"/>
                  <a:gd name="connsiteY4" fmla="*/ 0 h 136874"/>
                  <a:gd name="connsiteX5" fmla="*/ 113347 w 113347"/>
                  <a:gd name="connsiteY5" fmla="*/ 95 h 136874"/>
                  <a:gd name="connsiteX6" fmla="*/ 112776 w 113347"/>
                  <a:gd name="connsiteY6" fmla="*/ 18383 h 136874"/>
                  <a:gd name="connsiteX7" fmla="*/ 106585 w 113347"/>
                  <a:gd name="connsiteY7" fmla="*/ 18574 h 136874"/>
                  <a:gd name="connsiteX8" fmla="*/ 106966 w 113347"/>
                  <a:gd name="connsiteY8" fmla="*/ 136493 h 136874"/>
                  <a:gd name="connsiteX9" fmla="*/ 0 w 113347"/>
                  <a:gd name="connsiteY9" fmla="*/ 136874 h 136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3347" h="136874">
                    <a:moveTo>
                      <a:pt x="0" y="136874"/>
                    </a:moveTo>
                    <a:lnTo>
                      <a:pt x="1334" y="17050"/>
                    </a:lnTo>
                    <a:lnTo>
                      <a:pt x="7334" y="17526"/>
                    </a:lnTo>
                    <a:lnTo>
                      <a:pt x="8954" y="952"/>
                    </a:lnTo>
                    <a:lnTo>
                      <a:pt x="80486" y="0"/>
                    </a:lnTo>
                    <a:lnTo>
                      <a:pt x="113347" y="95"/>
                    </a:lnTo>
                    <a:lnTo>
                      <a:pt x="112776" y="18383"/>
                    </a:lnTo>
                    <a:lnTo>
                      <a:pt x="106585" y="18574"/>
                    </a:lnTo>
                    <a:lnTo>
                      <a:pt x="106966" y="136493"/>
                    </a:lnTo>
                    <a:lnTo>
                      <a:pt x="0" y="136874"/>
                    </a:lnTo>
                    <a:close/>
                  </a:path>
                </a:pathLst>
              </a:custGeom>
              <a:solidFill>
                <a:srgbClr val="BCBEC0"/>
              </a:solidFill>
              <a:ln w="9525"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4C2A9934-DDB8-433F-9DEA-DD0E6380C10A}"/>
                  </a:ext>
                </a:extLst>
              </p:cNvPr>
              <p:cNvSpPr/>
              <p:nvPr/>
            </p:nvSpPr>
            <p:spPr>
              <a:xfrm>
                <a:off x="16234368" y="3044190"/>
                <a:ext cx="113347" cy="136874"/>
              </a:xfrm>
              <a:custGeom>
                <a:avLst/>
                <a:gdLst>
                  <a:gd name="connsiteX0" fmla="*/ 0 w 113347"/>
                  <a:gd name="connsiteY0" fmla="*/ 136874 h 136874"/>
                  <a:gd name="connsiteX1" fmla="*/ 1334 w 113347"/>
                  <a:gd name="connsiteY1" fmla="*/ 17050 h 136874"/>
                  <a:gd name="connsiteX2" fmla="*/ 7334 w 113347"/>
                  <a:gd name="connsiteY2" fmla="*/ 17526 h 136874"/>
                  <a:gd name="connsiteX3" fmla="*/ 8954 w 113347"/>
                  <a:gd name="connsiteY3" fmla="*/ 952 h 136874"/>
                  <a:gd name="connsiteX4" fmla="*/ 80486 w 113347"/>
                  <a:gd name="connsiteY4" fmla="*/ 0 h 136874"/>
                  <a:gd name="connsiteX5" fmla="*/ 113347 w 113347"/>
                  <a:gd name="connsiteY5" fmla="*/ 95 h 136874"/>
                  <a:gd name="connsiteX6" fmla="*/ 112776 w 113347"/>
                  <a:gd name="connsiteY6" fmla="*/ 18383 h 136874"/>
                  <a:gd name="connsiteX7" fmla="*/ 106585 w 113347"/>
                  <a:gd name="connsiteY7" fmla="*/ 18574 h 136874"/>
                  <a:gd name="connsiteX8" fmla="*/ 106966 w 113347"/>
                  <a:gd name="connsiteY8" fmla="*/ 136493 h 136874"/>
                  <a:gd name="connsiteX9" fmla="*/ 0 w 113347"/>
                  <a:gd name="connsiteY9" fmla="*/ 136874 h 136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3347" h="136874">
                    <a:moveTo>
                      <a:pt x="0" y="136874"/>
                    </a:moveTo>
                    <a:lnTo>
                      <a:pt x="1334" y="17050"/>
                    </a:lnTo>
                    <a:lnTo>
                      <a:pt x="7334" y="17526"/>
                    </a:lnTo>
                    <a:lnTo>
                      <a:pt x="8954" y="952"/>
                    </a:lnTo>
                    <a:lnTo>
                      <a:pt x="80486" y="0"/>
                    </a:lnTo>
                    <a:lnTo>
                      <a:pt x="113347" y="95"/>
                    </a:lnTo>
                    <a:lnTo>
                      <a:pt x="112776" y="18383"/>
                    </a:lnTo>
                    <a:lnTo>
                      <a:pt x="106585" y="18574"/>
                    </a:lnTo>
                    <a:lnTo>
                      <a:pt x="106966" y="136493"/>
                    </a:lnTo>
                    <a:lnTo>
                      <a:pt x="0" y="136874"/>
                    </a:lnTo>
                    <a:close/>
                  </a:path>
                </a:pathLst>
              </a:custGeom>
              <a:noFill/>
              <a:ln w="4001" cap="rnd">
                <a:solidFill>
                  <a:srgbClr val="FFFFFF"/>
                </a:solidFill>
                <a:prstDash val="solid"/>
                <a:round/>
              </a:ln>
            </p:spPr>
            <p:txBody>
              <a:bodyPr rtlCol="0" anchor="ctr"/>
              <a:lstStyle/>
              <a:p>
                <a:endParaRPr lang="en-US"/>
              </a:p>
            </p:txBody>
          </p:sp>
          <p:sp>
            <p:nvSpPr>
              <p:cNvPr id="216" name="Freeform: Shape 215">
                <a:extLst>
                  <a:ext uri="{FF2B5EF4-FFF2-40B4-BE49-F238E27FC236}">
                    <a16:creationId xmlns:a16="http://schemas.microsoft.com/office/drawing/2014/main" id="{63BDB1B9-C8A7-4FE8-822F-97663C98CEC6}"/>
                  </a:ext>
                </a:extLst>
              </p:cNvPr>
              <p:cNvSpPr/>
              <p:nvPr/>
            </p:nvSpPr>
            <p:spPr>
              <a:xfrm>
                <a:off x="16448490" y="3044285"/>
                <a:ext cx="115824" cy="113633"/>
              </a:xfrm>
              <a:custGeom>
                <a:avLst/>
                <a:gdLst>
                  <a:gd name="connsiteX0" fmla="*/ 115633 w 115824"/>
                  <a:gd name="connsiteY0" fmla="*/ 113633 h 113633"/>
                  <a:gd name="connsiteX1" fmla="*/ 10763 w 115824"/>
                  <a:gd name="connsiteY1" fmla="*/ 110871 h 113633"/>
                  <a:gd name="connsiteX2" fmla="*/ 9811 w 115824"/>
                  <a:gd name="connsiteY2" fmla="*/ 18479 h 113633"/>
                  <a:gd name="connsiteX3" fmla="*/ 1048 w 115824"/>
                  <a:gd name="connsiteY3" fmla="*/ 10096 h 113633"/>
                  <a:gd name="connsiteX4" fmla="*/ 0 w 115824"/>
                  <a:gd name="connsiteY4" fmla="*/ 3143 h 113633"/>
                  <a:gd name="connsiteX5" fmla="*/ 2191 w 115824"/>
                  <a:gd name="connsiteY5" fmla="*/ 0 h 113633"/>
                  <a:gd name="connsiteX6" fmla="*/ 115824 w 115824"/>
                  <a:gd name="connsiteY6" fmla="*/ 1238 h 113633"/>
                  <a:gd name="connsiteX7" fmla="*/ 115443 w 115824"/>
                  <a:gd name="connsiteY7" fmla="*/ 81629 h 113633"/>
                  <a:gd name="connsiteX8" fmla="*/ 115633 w 115824"/>
                  <a:gd name="connsiteY8" fmla="*/ 113633 h 113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824" h="113633">
                    <a:moveTo>
                      <a:pt x="115633" y="113633"/>
                    </a:moveTo>
                    <a:lnTo>
                      <a:pt x="10763" y="110871"/>
                    </a:lnTo>
                    <a:lnTo>
                      <a:pt x="9811" y="18479"/>
                    </a:lnTo>
                    <a:lnTo>
                      <a:pt x="1048" y="10096"/>
                    </a:lnTo>
                    <a:lnTo>
                      <a:pt x="0" y="3143"/>
                    </a:lnTo>
                    <a:lnTo>
                      <a:pt x="2191" y="0"/>
                    </a:lnTo>
                    <a:lnTo>
                      <a:pt x="115824" y="1238"/>
                    </a:lnTo>
                    <a:lnTo>
                      <a:pt x="115443" y="81629"/>
                    </a:lnTo>
                    <a:lnTo>
                      <a:pt x="115633" y="113633"/>
                    </a:lnTo>
                    <a:close/>
                  </a:path>
                </a:pathLst>
              </a:custGeom>
              <a:solidFill>
                <a:srgbClr val="BCBEC0"/>
              </a:solidFill>
              <a:ln w="9525" cap="flat">
                <a:no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2AC3964D-FD94-4560-9C87-F000671BA1A0}"/>
                  </a:ext>
                </a:extLst>
              </p:cNvPr>
              <p:cNvSpPr/>
              <p:nvPr/>
            </p:nvSpPr>
            <p:spPr>
              <a:xfrm>
                <a:off x="16448490" y="3044285"/>
                <a:ext cx="115824" cy="113633"/>
              </a:xfrm>
              <a:custGeom>
                <a:avLst/>
                <a:gdLst>
                  <a:gd name="connsiteX0" fmla="*/ 115633 w 115824"/>
                  <a:gd name="connsiteY0" fmla="*/ 113633 h 113633"/>
                  <a:gd name="connsiteX1" fmla="*/ 10763 w 115824"/>
                  <a:gd name="connsiteY1" fmla="*/ 110871 h 113633"/>
                  <a:gd name="connsiteX2" fmla="*/ 9811 w 115824"/>
                  <a:gd name="connsiteY2" fmla="*/ 18479 h 113633"/>
                  <a:gd name="connsiteX3" fmla="*/ 1048 w 115824"/>
                  <a:gd name="connsiteY3" fmla="*/ 10096 h 113633"/>
                  <a:gd name="connsiteX4" fmla="*/ 0 w 115824"/>
                  <a:gd name="connsiteY4" fmla="*/ 3143 h 113633"/>
                  <a:gd name="connsiteX5" fmla="*/ 2191 w 115824"/>
                  <a:gd name="connsiteY5" fmla="*/ 0 h 113633"/>
                  <a:gd name="connsiteX6" fmla="*/ 115824 w 115824"/>
                  <a:gd name="connsiteY6" fmla="*/ 1238 h 113633"/>
                  <a:gd name="connsiteX7" fmla="*/ 115443 w 115824"/>
                  <a:gd name="connsiteY7" fmla="*/ 81629 h 113633"/>
                  <a:gd name="connsiteX8" fmla="*/ 115633 w 115824"/>
                  <a:gd name="connsiteY8" fmla="*/ 113633 h 113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824" h="113633">
                    <a:moveTo>
                      <a:pt x="115633" y="113633"/>
                    </a:moveTo>
                    <a:lnTo>
                      <a:pt x="10763" y="110871"/>
                    </a:lnTo>
                    <a:lnTo>
                      <a:pt x="9811" y="18479"/>
                    </a:lnTo>
                    <a:lnTo>
                      <a:pt x="1048" y="10096"/>
                    </a:lnTo>
                    <a:lnTo>
                      <a:pt x="0" y="3143"/>
                    </a:lnTo>
                    <a:lnTo>
                      <a:pt x="2191" y="0"/>
                    </a:lnTo>
                    <a:lnTo>
                      <a:pt x="115824" y="1238"/>
                    </a:lnTo>
                    <a:lnTo>
                      <a:pt x="115443" y="81629"/>
                    </a:lnTo>
                    <a:lnTo>
                      <a:pt x="115633" y="113633"/>
                    </a:lnTo>
                    <a:close/>
                  </a:path>
                </a:pathLst>
              </a:custGeom>
              <a:noFill/>
              <a:ln w="4001" cap="rnd">
                <a:solidFill>
                  <a:srgbClr val="FFFFFF"/>
                </a:solidFill>
                <a:prstDash val="solid"/>
                <a:round/>
              </a:ln>
            </p:spPr>
            <p:txBody>
              <a:bodyPr rtlCol="0" anchor="ctr"/>
              <a:lstStyle/>
              <a:p>
                <a:endParaRPr lang="en-US"/>
              </a:p>
            </p:txBody>
          </p:sp>
          <p:sp>
            <p:nvSpPr>
              <p:cNvPr id="218" name="Freeform: Shape 217">
                <a:extLst>
                  <a:ext uri="{FF2B5EF4-FFF2-40B4-BE49-F238E27FC236}">
                    <a16:creationId xmlns:a16="http://schemas.microsoft.com/office/drawing/2014/main" id="{8A64C486-7B35-41A5-B240-C9E433EAD1F5}"/>
                  </a:ext>
                </a:extLst>
              </p:cNvPr>
              <p:cNvSpPr/>
              <p:nvPr/>
            </p:nvSpPr>
            <p:spPr>
              <a:xfrm>
                <a:off x="15889944" y="3044285"/>
                <a:ext cx="292703" cy="284225"/>
              </a:xfrm>
              <a:custGeom>
                <a:avLst/>
                <a:gdLst>
                  <a:gd name="connsiteX0" fmla="*/ 292608 w 292703"/>
                  <a:gd name="connsiteY0" fmla="*/ 762 h 284225"/>
                  <a:gd name="connsiteX1" fmla="*/ 292703 w 292703"/>
                  <a:gd name="connsiteY1" fmla="*/ 195548 h 284225"/>
                  <a:gd name="connsiteX2" fmla="*/ 292132 w 292703"/>
                  <a:gd name="connsiteY2" fmla="*/ 284131 h 284225"/>
                  <a:gd name="connsiteX3" fmla="*/ 221075 w 292703"/>
                  <a:gd name="connsiteY3" fmla="*/ 284226 h 284225"/>
                  <a:gd name="connsiteX4" fmla="*/ 226314 w 292703"/>
                  <a:gd name="connsiteY4" fmla="*/ 274701 h 284225"/>
                  <a:gd name="connsiteX5" fmla="*/ 225266 w 292703"/>
                  <a:gd name="connsiteY5" fmla="*/ 268796 h 284225"/>
                  <a:gd name="connsiteX6" fmla="*/ 222123 w 292703"/>
                  <a:gd name="connsiteY6" fmla="*/ 265843 h 284225"/>
                  <a:gd name="connsiteX7" fmla="*/ 196025 w 292703"/>
                  <a:gd name="connsiteY7" fmla="*/ 261461 h 284225"/>
                  <a:gd name="connsiteX8" fmla="*/ 168212 w 292703"/>
                  <a:gd name="connsiteY8" fmla="*/ 231743 h 284225"/>
                  <a:gd name="connsiteX9" fmla="*/ 158972 w 292703"/>
                  <a:gd name="connsiteY9" fmla="*/ 230314 h 284225"/>
                  <a:gd name="connsiteX10" fmla="*/ 150590 w 292703"/>
                  <a:gd name="connsiteY10" fmla="*/ 239173 h 284225"/>
                  <a:gd name="connsiteX11" fmla="*/ 139351 w 292703"/>
                  <a:gd name="connsiteY11" fmla="*/ 238030 h 284225"/>
                  <a:gd name="connsiteX12" fmla="*/ 136493 w 292703"/>
                  <a:gd name="connsiteY12" fmla="*/ 228886 h 284225"/>
                  <a:gd name="connsiteX13" fmla="*/ 149543 w 292703"/>
                  <a:gd name="connsiteY13" fmla="*/ 216599 h 284225"/>
                  <a:gd name="connsiteX14" fmla="*/ 147257 w 292703"/>
                  <a:gd name="connsiteY14" fmla="*/ 206312 h 284225"/>
                  <a:gd name="connsiteX15" fmla="*/ 142875 w 292703"/>
                  <a:gd name="connsiteY15" fmla="*/ 206121 h 284225"/>
                  <a:gd name="connsiteX16" fmla="*/ 132874 w 292703"/>
                  <a:gd name="connsiteY16" fmla="*/ 211550 h 284225"/>
                  <a:gd name="connsiteX17" fmla="*/ 121729 w 292703"/>
                  <a:gd name="connsiteY17" fmla="*/ 197644 h 284225"/>
                  <a:gd name="connsiteX18" fmla="*/ 106490 w 292703"/>
                  <a:gd name="connsiteY18" fmla="*/ 195834 h 284225"/>
                  <a:gd name="connsiteX19" fmla="*/ 99346 w 292703"/>
                  <a:gd name="connsiteY19" fmla="*/ 192024 h 284225"/>
                  <a:gd name="connsiteX20" fmla="*/ 99536 w 292703"/>
                  <a:gd name="connsiteY20" fmla="*/ 174022 h 284225"/>
                  <a:gd name="connsiteX21" fmla="*/ 95821 w 292703"/>
                  <a:gd name="connsiteY21" fmla="*/ 169069 h 284225"/>
                  <a:gd name="connsiteX22" fmla="*/ 92678 w 292703"/>
                  <a:gd name="connsiteY22" fmla="*/ 157163 h 284225"/>
                  <a:gd name="connsiteX23" fmla="*/ 86487 w 292703"/>
                  <a:gd name="connsiteY23" fmla="*/ 150209 h 284225"/>
                  <a:gd name="connsiteX24" fmla="*/ 76771 w 292703"/>
                  <a:gd name="connsiteY24" fmla="*/ 152114 h 284225"/>
                  <a:gd name="connsiteX25" fmla="*/ 67723 w 292703"/>
                  <a:gd name="connsiteY25" fmla="*/ 158972 h 284225"/>
                  <a:gd name="connsiteX26" fmla="*/ 54388 w 292703"/>
                  <a:gd name="connsiteY26" fmla="*/ 180594 h 284225"/>
                  <a:gd name="connsiteX27" fmla="*/ 38957 w 292703"/>
                  <a:gd name="connsiteY27" fmla="*/ 184880 h 284225"/>
                  <a:gd name="connsiteX28" fmla="*/ 28385 w 292703"/>
                  <a:gd name="connsiteY28" fmla="*/ 185071 h 284225"/>
                  <a:gd name="connsiteX29" fmla="*/ 15716 w 292703"/>
                  <a:gd name="connsiteY29" fmla="*/ 175165 h 284225"/>
                  <a:gd name="connsiteX30" fmla="*/ 12954 w 292703"/>
                  <a:gd name="connsiteY30" fmla="*/ 167450 h 284225"/>
                  <a:gd name="connsiteX31" fmla="*/ 16002 w 292703"/>
                  <a:gd name="connsiteY31" fmla="*/ 162878 h 284225"/>
                  <a:gd name="connsiteX32" fmla="*/ 30575 w 292703"/>
                  <a:gd name="connsiteY32" fmla="*/ 159925 h 284225"/>
                  <a:gd name="connsiteX33" fmla="*/ 49054 w 292703"/>
                  <a:gd name="connsiteY33" fmla="*/ 151162 h 284225"/>
                  <a:gd name="connsiteX34" fmla="*/ 50387 w 292703"/>
                  <a:gd name="connsiteY34" fmla="*/ 144399 h 284225"/>
                  <a:gd name="connsiteX35" fmla="*/ 42767 w 292703"/>
                  <a:gd name="connsiteY35" fmla="*/ 136017 h 284225"/>
                  <a:gd name="connsiteX36" fmla="*/ 18002 w 292703"/>
                  <a:gd name="connsiteY36" fmla="*/ 143351 h 284225"/>
                  <a:gd name="connsiteX37" fmla="*/ 4953 w 292703"/>
                  <a:gd name="connsiteY37" fmla="*/ 138875 h 284225"/>
                  <a:gd name="connsiteX38" fmla="*/ 4477 w 292703"/>
                  <a:gd name="connsiteY38" fmla="*/ 128778 h 284225"/>
                  <a:gd name="connsiteX39" fmla="*/ 0 w 292703"/>
                  <a:gd name="connsiteY39" fmla="*/ 115062 h 284225"/>
                  <a:gd name="connsiteX40" fmla="*/ 667 w 292703"/>
                  <a:gd name="connsiteY40" fmla="*/ 107156 h 284225"/>
                  <a:gd name="connsiteX41" fmla="*/ 5334 w 292703"/>
                  <a:gd name="connsiteY41" fmla="*/ 101251 h 284225"/>
                  <a:gd name="connsiteX42" fmla="*/ 8954 w 292703"/>
                  <a:gd name="connsiteY42" fmla="*/ 100679 h 284225"/>
                  <a:gd name="connsiteX43" fmla="*/ 16288 w 292703"/>
                  <a:gd name="connsiteY43" fmla="*/ 104870 h 284225"/>
                  <a:gd name="connsiteX44" fmla="*/ 33433 w 292703"/>
                  <a:gd name="connsiteY44" fmla="*/ 106109 h 284225"/>
                  <a:gd name="connsiteX45" fmla="*/ 48673 w 292703"/>
                  <a:gd name="connsiteY45" fmla="*/ 84963 h 284225"/>
                  <a:gd name="connsiteX46" fmla="*/ 67246 w 292703"/>
                  <a:gd name="connsiteY46" fmla="*/ 83629 h 284225"/>
                  <a:gd name="connsiteX47" fmla="*/ 69723 w 292703"/>
                  <a:gd name="connsiteY47" fmla="*/ 77819 h 284225"/>
                  <a:gd name="connsiteX48" fmla="*/ 77438 w 292703"/>
                  <a:gd name="connsiteY48" fmla="*/ 77438 h 284225"/>
                  <a:gd name="connsiteX49" fmla="*/ 77915 w 292703"/>
                  <a:gd name="connsiteY49" fmla="*/ 74009 h 284225"/>
                  <a:gd name="connsiteX50" fmla="*/ 88011 w 292703"/>
                  <a:gd name="connsiteY50" fmla="*/ 73343 h 284225"/>
                  <a:gd name="connsiteX51" fmla="*/ 88011 w 292703"/>
                  <a:gd name="connsiteY51" fmla="*/ 191 h 284225"/>
                  <a:gd name="connsiteX52" fmla="*/ 151257 w 292703"/>
                  <a:gd name="connsiteY52" fmla="*/ 0 h 284225"/>
                  <a:gd name="connsiteX53" fmla="*/ 292608 w 292703"/>
                  <a:gd name="connsiteY53" fmla="*/ 762 h 284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92703" h="284225">
                    <a:moveTo>
                      <a:pt x="292608" y="762"/>
                    </a:moveTo>
                    <a:lnTo>
                      <a:pt x="292703" y="195548"/>
                    </a:lnTo>
                    <a:lnTo>
                      <a:pt x="292132" y="284131"/>
                    </a:lnTo>
                    <a:lnTo>
                      <a:pt x="221075" y="284226"/>
                    </a:lnTo>
                    <a:lnTo>
                      <a:pt x="226314" y="274701"/>
                    </a:lnTo>
                    <a:lnTo>
                      <a:pt x="225266" y="268796"/>
                    </a:lnTo>
                    <a:lnTo>
                      <a:pt x="222123" y="265843"/>
                    </a:lnTo>
                    <a:lnTo>
                      <a:pt x="196025" y="261461"/>
                    </a:lnTo>
                    <a:lnTo>
                      <a:pt x="168212" y="231743"/>
                    </a:lnTo>
                    <a:lnTo>
                      <a:pt x="158972" y="230314"/>
                    </a:lnTo>
                    <a:lnTo>
                      <a:pt x="150590" y="239173"/>
                    </a:lnTo>
                    <a:lnTo>
                      <a:pt x="139351" y="238030"/>
                    </a:lnTo>
                    <a:lnTo>
                      <a:pt x="136493" y="228886"/>
                    </a:lnTo>
                    <a:lnTo>
                      <a:pt x="149543" y="216599"/>
                    </a:lnTo>
                    <a:lnTo>
                      <a:pt x="147257" y="206312"/>
                    </a:lnTo>
                    <a:lnTo>
                      <a:pt x="142875" y="206121"/>
                    </a:lnTo>
                    <a:lnTo>
                      <a:pt x="132874" y="211550"/>
                    </a:lnTo>
                    <a:lnTo>
                      <a:pt x="121729" y="197644"/>
                    </a:lnTo>
                    <a:lnTo>
                      <a:pt x="106490" y="195834"/>
                    </a:lnTo>
                    <a:lnTo>
                      <a:pt x="99346" y="192024"/>
                    </a:lnTo>
                    <a:lnTo>
                      <a:pt x="99536" y="174022"/>
                    </a:lnTo>
                    <a:lnTo>
                      <a:pt x="95821" y="169069"/>
                    </a:lnTo>
                    <a:lnTo>
                      <a:pt x="92678" y="157163"/>
                    </a:lnTo>
                    <a:lnTo>
                      <a:pt x="86487" y="150209"/>
                    </a:lnTo>
                    <a:lnTo>
                      <a:pt x="76771" y="152114"/>
                    </a:lnTo>
                    <a:lnTo>
                      <a:pt x="67723" y="158972"/>
                    </a:lnTo>
                    <a:lnTo>
                      <a:pt x="54388" y="180594"/>
                    </a:lnTo>
                    <a:lnTo>
                      <a:pt x="38957" y="184880"/>
                    </a:lnTo>
                    <a:lnTo>
                      <a:pt x="28385" y="185071"/>
                    </a:lnTo>
                    <a:lnTo>
                      <a:pt x="15716" y="175165"/>
                    </a:lnTo>
                    <a:lnTo>
                      <a:pt x="12954" y="167450"/>
                    </a:lnTo>
                    <a:lnTo>
                      <a:pt x="16002" y="162878"/>
                    </a:lnTo>
                    <a:lnTo>
                      <a:pt x="30575" y="159925"/>
                    </a:lnTo>
                    <a:lnTo>
                      <a:pt x="49054" y="151162"/>
                    </a:lnTo>
                    <a:lnTo>
                      <a:pt x="50387" y="144399"/>
                    </a:lnTo>
                    <a:lnTo>
                      <a:pt x="42767" y="136017"/>
                    </a:lnTo>
                    <a:lnTo>
                      <a:pt x="18002" y="143351"/>
                    </a:lnTo>
                    <a:lnTo>
                      <a:pt x="4953" y="138875"/>
                    </a:lnTo>
                    <a:lnTo>
                      <a:pt x="4477" y="128778"/>
                    </a:lnTo>
                    <a:lnTo>
                      <a:pt x="0" y="115062"/>
                    </a:lnTo>
                    <a:lnTo>
                      <a:pt x="667" y="107156"/>
                    </a:lnTo>
                    <a:lnTo>
                      <a:pt x="5334" y="101251"/>
                    </a:lnTo>
                    <a:lnTo>
                      <a:pt x="8954" y="100679"/>
                    </a:lnTo>
                    <a:lnTo>
                      <a:pt x="16288" y="104870"/>
                    </a:lnTo>
                    <a:lnTo>
                      <a:pt x="33433" y="106109"/>
                    </a:lnTo>
                    <a:lnTo>
                      <a:pt x="48673" y="84963"/>
                    </a:lnTo>
                    <a:lnTo>
                      <a:pt x="67246" y="83629"/>
                    </a:lnTo>
                    <a:lnTo>
                      <a:pt x="69723" y="77819"/>
                    </a:lnTo>
                    <a:lnTo>
                      <a:pt x="77438" y="77438"/>
                    </a:lnTo>
                    <a:lnTo>
                      <a:pt x="77915" y="74009"/>
                    </a:lnTo>
                    <a:lnTo>
                      <a:pt x="88011" y="73343"/>
                    </a:lnTo>
                    <a:lnTo>
                      <a:pt x="88011" y="191"/>
                    </a:lnTo>
                    <a:lnTo>
                      <a:pt x="151257" y="0"/>
                    </a:lnTo>
                    <a:lnTo>
                      <a:pt x="292608" y="762"/>
                    </a:lnTo>
                    <a:close/>
                  </a:path>
                </a:pathLst>
              </a:custGeom>
              <a:solidFill>
                <a:srgbClr val="BCBEC0"/>
              </a:solidFill>
              <a:ln w="9525" cap="flat">
                <a:no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66DD9EEA-97E0-4461-B2C1-CA846D808572}"/>
                  </a:ext>
                </a:extLst>
              </p:cNvPr>
              <p:cNvSpPr/>
              <p:nvPr/>
            </p:nvSpPr>
            <p:spPr>
              <a:xfrm>
                <a:off x="15889944" y="3044285"/>
                <a:ext cx="292703" cy="284225"/>
              </a:xfrm>
              <a:custGeom>
                <a:avLst/>
                <a:gdLst>
                  <a:gd name="connsiteX0" fmla="*/ 292608 w 292703"/>
                  <a:gd name="connsiteY0" fmla="*/ 762 h 284225"/>
                  <a:gd name="connsiteX1" fmla="*/ 292703 w 292703"/>
                  <a:gd name="connsiteY1" fmla="*/ 195548 h 284225"/>
                  <a:gd name="connsiteX2" fmla="*/ 292132 w 292703"/>
                  <a:gd name="connsiteY2" fmla="*/ 284131 h 284225"/>
                  <a:gd name="connsiteX3" fmla="*/ 221075 w 292703"/>
                  <a:gd name="connsiteY3" fmla="*/ 284226 h 284225"/>
                  <a:gd name="connsiteX4" fmla="*/ 226314 w 292703"/>
                  <a:gd name="connsiteY4" fmla="*/ 274701 h 284225"/>
                  <a:gd name="connsiteX5" fmla="*/ 225266 w 292703"/>
                  <a:gd name="connsiteY5" fmla="*/ 268796 h 284225"/>
                  <a:gd name="connsiteX6" fmla="*/ 222123 w 292703"/>
                  <a:gd name="connsiteY6" fmla="*/ 265843 h 284225"/>
                  <a:gd name="connsiteX7" fmla="*/ 196025 w 292703"/>
                  <a:gd name="connsiteY7" fmla="*/ 261461 h 284225"/>
                  <a:gd name="connsiteX8" fmla="*/ 168212 w 292703"/>
                  <a:gd name="connsiteY8" fmla="*/ 231743 h 284225"/>
                  <a:gd name="connsiteX9" fmla="*/ 158972 w 292703"/>
                  <a:gd name="connsiteY9" fmla="*/ 230314 h 284225"/>
                  <a:gd name="connsiteX10" fmla="*/ 150590 w 292703"/>
                  <a:gd name="connsiteY10" fmla="*/ 239173 h 284225"/>
                  <a:gd name="connsiteX11" fmla="*/ 139351 w 292703"/>
                  <a:gd name="connsiteY11" fmla="*/ 238030 h 284225"/>
                  <a:gd name="connsiteX12" fmla="*/ 136493 w 292703"/>
                  <a:gd name="connsiteY12" fmla="*/ 228886 h 284225"/>
                  <a:gd name="connsiteX13" fmla="*/ 149543 w 292703"/>
                  <a:gd name="connsiteY13" fmla="*/ 216599 h 284225"/>
                  <a:gd name="connsiteX14" fmla="*/ 147257 w 292703"/>
                  <a:gd name="connsiteY14" fmla="*/ 206312 h 284225"/>
                  <a:gd name="connsiteX15" fmla="*/ 142875 w 292703"/>
                  <a:gd name="connsiteY15" fmla="*/ 206121 h 284225"/>
                  <a:gd name="connsiteX16" fmla="*/ 132874 w 292703"/>
                  <a:gd name="connsiteY16" fmla="*/ 211550 h 284225"/>
                  <a:gd name="connsiteX17" fmla="*/ 121729 w 292703"/>
                  <a:gd name="connsiteY17" fmla="*/ 197644 h 284225"/>
                  <a:gd name="connsiteX18" fmla="*/ 106490 w 292703"/>
                  <a:gd name="connsiteY18" fmla="*/ 195834 h 284225"/>
                  <a:gd name="connsiteX19" fmla="*/ 99346 w 292703"/>
                  <a:gd name="connsiteY19" fmla="*/ 192024 h 284225"/>
                  <a:gd name="connsiteX20" fmla="*/ 99536 w 292703"/>
                  <a:gd name="connsiteY20" fmla="*/ 174022 h 284225"/>
                  <a:gd name="connsiteX21" fmla="*/ 95821 w 292703"/>
                  <a:gd name="connsiteY21" fmla="*/ 169069 h 284225"/>
                  <a:gd name="connsiteX22" fmla="*/ 92678 w 292703"/>
                  <a:gd name="connsiteY22" fmla="*/ 157163 h 284225"/>
                  <a:gd name="connsiteX23" fmla="*/ 86487 w 292703"/>
                  <a:gd name="connsiteY23" fmla="*/ 150209 h 284225"/>
                  <a:gd name="connsiteX24" fmla="*/ 76771 w 292703"/>
                  <a:gd name="connsiteY24" fmla="*/ 152114 h 284225"/>
                  <a:gd name="connsiteX25" fmla="*/ 67723 w 292703"/>
                  <a:gd name="connsiteY25" fmla="*/ 158972 h 284225"/>
                  <a:gd name="connsiteX26" fmla="*/ 54388 w 292703"/>
                  <a:gd name="connsiteY26" fmla="*/ 180594 h 284225"/>
                  <a:gd name="connsiteX27" fmla="*/ 38957 w 292703"/>
                  <a:gd name="connsiteY27" fmla="*/ 184880 h 284225"/>
                  <a:gd name="connsiteX28" fmla="*/ 28385 w 292703"/>
                  <a:gd name="connsiteY28" fmla="*/ 185071 h 284225"/>
                  <a:gd name="connsiteX29" fmla="*/ 15716 w 292703"/>
                  <a:gd name="connsiteY29" fmla="*/ 175165 h 284225"/>
                  <a:gd name="connsiteX30" fmla="*/ 12954 w 292703"/>
                  <a:gd name="connsiteY30" fmla="*/ 167450 h 284225"/>
                  <a:gd name="connsiteX31" fmla="*/ 16002 w 292703"/>
                  <a:gd name="connsiteY31" fmla="*/ 162878 h 284225"/>
                  <a:gd name="connsiteX32" fmla="*/ 30575 w 292703"/>
                  <a:gd name="connsiteY32" fmla="*/ 159925 h 284225"/>
                  <a:gd name="connsiteX33" fmla="*/ 49054 w 292703"/>
                  <a:gd name="connsiteY33" fmla="*/ 151162 h 284225"/>
                  <a:gd name="connsiteX34" fmla="*/ 50387 w 292703"/>
                  <a:gd name="connsiteY34" fmla="*/ 144399 h 284225"/>
                  <a:gd name="connsiteX35" fmla="*/ 42767 w 292703"/>
                  <a:gd name="connsiteY35" fmla="*/ 136017 h 284225"/>
                  <a:gd name="connsiteX36" fmla="*/ 18002 w 292703"/>
                  <a:gd name="connsiteY36" fmla="*/ 143351 h 284225"/>
                  <a:gd name="connsiteX37" fmla="*/ 4953 w 292703"/>
                  <a:gd name="connsiteY37" fmla="*/ 138875 h 284225"/>
                  <a:gd name="connsiteX38" fmla="*/ 4477 w 292703"/>
                  <a:gd name="connsiteY38" fmla="*/ 128778 h 284225"/>
                  <a:gd name="connsiteX39" fmla="*/ 0 w 292703"/>
                  <a:gd name="connsiteY39" fmla="*/ 115062 h 284225"/>
                  <a:gd name="connsiteX40" fmla="*/ 667 w 292703"/>
                  <a:gd name="connsiteY40" fmla="*/ 107156 h 284225"/>
                  <a:gd name="connsiteX41" fmla="*/ 5334 w 292703"/>
                  <a:gd name="connsiteY41" fmla="*/ 101251 h 284225"/>
                  <a:gd name="connsiteX42" fmla="*/ 8954 w 292703"/>
                  <a:gd name="connsiteY42" fmla="*/ 100679 h 284225"/>
                  <a:gd name="connsiteX43" fmla="*/ 16288 w 292703"/>
                  <a:gd name="connsiteY43" fmla="*/ 104870 h 284225"/>
                  <a:gd name="connsiteX44" fmla="*/ 33433 w 292703"/>
                  <a:gd name="connsiteY44" fmla="*/ 106109 h 284225"/>
                  <a:gd name="connsiteX45" fmla="*/ 48673 w 292703"/>
                  <a:gd name="connsiteY45" fmla="*/ 84963 h 284225"/>
                  <a:gd name="connsiteX46" fmla="*/ 67246 w 292703"/>
                  <a:gd name="connsiteY46" fmla="*/ 83629 h 284225"/>
                  <a:gd name="connsiteX47" fmla="*/ 69723 w 292703"/>
                  <a:gd name="connsiteY47" fmla="*/ 77819 h 284225"/>
                  <a:gd name="connsiteX48" fmla="*/ 77438 w 292703"/>
                  <a:gd name="connsiteY48" fmla="*/ 77438 h 284225"/>
                  <a:gd name="connsiteX49" fmla="*/ 77915 w 292703"/>
                  <a:gd name="connsiteY49" fmla="*/ 74009 h 284225"/>
                  <a:gd name="connsiteX50" fmla="*/ 88011 w 292703"/>
                  <a:gd name="connsiteY50" fmla="*/ 73343 h 284225"/>
                  <a:gd name="connsiteX51" fmla="*/ 88011 w 292703"/>
                  <a:gd name="connsiteY51" fmla="*/ 191 h 284225"/>
                  <a:gd name="connsiteX52" fmla="*/ 151257 w 292703"/>
                  <a:gd name="connsiteY52" fmla="*/ 0 h 284225"/>
                  <a:gd name="connsiteX53" fmla="*/ 292608 w 292703"/>
                  <a:gd name="connsiteY53" fmla="*/ 762 h 284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92703" h="284225">
                    <a:moveTo>
                      <a:pt x="292608" y="762"/>
                    </a:moveTo>
                    <a:lnTo>
                      <a:pt x="292703" y="195548"/>
                    </a:lnTo>
                    <a:lnTo>
                      <a:pt x="292132" y="284131"/>
                    </a:lnTo>
                    <a:lnTo>
                      <a:pt x="221075" y="284226"/>
                    </a:lnTo>
                    <a:lnTo>
                      <a:pt x="226314" y="274701"/>
                    </a:lnTo>
                    <a:lnTo>
                      <a:pt x="225266" y="268796"/>
                    </a:lnTo>
                    <a:lnTo>
                      <a:pt x="222123" y="265843"/>
                    </a:lnTo>
                    <a:lnTo>
                      <a:pt x="196025" y="261461"/>
                    </a:lnTo>
                    <a:lnTo>
                      <a:pt x="168212" y="231743"/>
                    </a:lnTo>
                    <a:lnTo>
                      <a:pt x="158972" y="230314"/>
                    </a:lnTo>
                    <a:lnTo>
                      <a:pt x="150590" y="239173"/>
                    </a:lnTo>
                    <a:lnTo>
                      <a:pt x="139351" y="238030"/>
                    </a:lnTo>
                    <a:lnTo>
                      <a:pt x="136493" y="228886"/>
                    </a:lnTo>
                    <a:lnTo>
                      <a:pt x="149543" y="216599"/>
                    </a:lnTo>
                    <a:lnTo>
                      <a:pt x="147257" y="206312"/>
                    </a:lnTo>
                    <a:lnTo>
                      <a:pt x="142875" y="206121"/>
                    </a:lnTo>
                    <a:lnTo>
                      <a:pt x="132874" y="211550"/>
                    </a:lnTo>
                    <a:lnTo>
                      <a:pt x="121729" y="197644"/>
                    </a:lnTo>
                    <a:lnTo>
                      <a:pt x="106490" y="195834"/>
                    </a:lnTo>
                    <a:lnTo>
                      <a:pt x="99346" y="192024"/>
                    </a:lnTo>
                    <a:lnTo>
                      <a:pt x="99536" y="174022"/>
                    </a:lnTo>
                    <a:lnTo>
                      <a:pt x="95821" y="169069"/>
                    </a:lnTo>
                    <a:lnTo>
                      <a:pt x="92678" y="157163"/>
                    </a:lnTo>
                    <a:lnTo>
                      <a:pt x="86487" y="150209"/>
                    </a:lnTo>
                    <a:lnTo>
                      <a:pt x="76771" y="152114"/>
                    </a:lnTo>
                    <a:lnTo>
                      <a:pt x="67723" y="158972"/>
                    </a:lnTo>
                    <a:lnTo>
                      <a:pt x="54388" y="180594"/>
                    </a:lnTo>
                    <a:lnTo>
                      <a:pt x="38957" y="184880"/>
                    </a:lnTo>
                    <a:lnTo>
                      <a:pt x="28385" y="185071"/>
                    </a:lnTo>
                    <a:lnTo>
                      <a:pt x="15716" y="175165"/>
                    </a:lnTo>
                    <a:lnTo>
                      <a:pt x="12954" y="167450"/>
                    </a:lnTo>
                    <a:lnTo>
                      <a:pt x="16002" y="162878"/>
                    </a:lnTo>
                    <a:lnTo>
                      <a:pt x="30575" y="159925"/>
                    </a:lnTo>
                    <a:lnTo>
                      <a:pt x="49054" y="151162"/>
                    </a:lnTo>
                    <a:lnTo>
                      <a:pt x="50387" y="144399"/>
                    </a:lnTo>
                    <a:lnTo>
                      <a:pt x="42767" y="136017"/>
                    </a:lnTo>
                    <a:lnTo>
                      <a:pt x="18002" y="143351"/>
                    </a:lnTo>
                    <a:lnTo>
                      <a:pt x="4953" y="138875"/>
                    </a:lnTo>
                    <a:lnTo>
                      <a:pt x="4477" y="128778"/>
                    </a:lnTo>
                    <a:lnTo>
                      <a:pt x="0" y="115062"/>
                    </a:lnTo>
                    <a:lnTo>
                      <a:pt x="667" y="107156"/>
                    </a:lnTo>
                    <a:lnTo>
                      <a:pt x="5334" y="101251"/>
                    </a:lnTo>
                    <a:lnTo>
                      <a:pt x="8954" y="100679"/>
                    </a:lnTo>
                    <a:lnTo>
                      <a:pt x="16288" y="104870"/>
                    </a:lnTo>
                    <a:lnTo>
                      <a:pt x="33433" y="106109"/>
                    </a:lnTo>
                    <a:lnTo>
                      <a:pt x="48673" y="84963"/>
                    </a:lnTo>
                    <a:lnTo>
                      <a:pt x="67246" y="83629"/>
                    </a:lnTo>
                    <a:lnTo>
                      <a:pt x="69723" y="77819"/>
                    </a:lnTo>
                    <a:lnTo>
                      <a:pt x="77438" y="77438"/>
                    </a:lnTo>
                    <a:lnTo>
                      <a:pt x="77915" y="74009"/>
                    </a:lnTo>
                    <a:lnTo>
                      <a:pt x="88011" y="73343"/>
                    </a:lnTo>
                    <a:lnTo>
                      <a:pt x="88011" y="191"/>
                    </a:lnTo>
                    <a:lnTo>
                      <a:pt x="151257" y="0"/>
                    </a:lnTo>
                    <a:lnTo>
                      <a:pt x="292608" y="762"/>
                    </a:lnTo>
                    <a:close/>
                  </a:path>
                </a:pathLst>
              </a:custGeom>
              <a:noFill/>
              <a:ln w="4001" cap="rnd">
                <a:solidFill>
                  <a:srgbClr val="FFFFFF"/>
                </a:solidFill>
                <a:prstDash val="solid"/>
                <a:round/>
              </a:ln>
            </p:spPr>
            <p:txBody>
              <a:bodyPr rtlCol="0" anchor="ctr"/>
              <a:lstStyle/>
              <a:p>
                <a:endParaRPr lang="en-US"/>
              </a:p>
            </p:txBody>
          </p:sp>
          <p:sp>
            <p:nvSpPr>
              <p:cNvPr id="220" name="Freeform: Shape 219">
                <a:extLst>
                  <a:ext uri="{FF2B5EF4-FFF2-40B4-BE49-F238E27FC236}">
                    <a16:creationId xmlns:a16="http://schemas.microsoft.com/office/drawing/2014/main" id="{1CCB7BEA-7EA1-4F0E-BA43-26ED042D9A6B}"/>
                  </a:ext>
                </a:extLst>
              </p:cNvPr>
              <p:cNvSpPr/>
              <p:nvPr/>
            </p:nvSpPr>
            <p:spPr>
              <a:xfrm>
                <a:off x="15780597" y="3044475"/>
                <a:ext cx="197358" cy="140017"/>
              </a:xfrm>
              <a:custGeom>
                <a:avLst/>
                <a:gdLst>
                  <a:gd name="connsiteX0" fmla="*/ 1714 w 197358"/>
                  <a:gd name="connsiteY0" fmla="*/ 140017 h 140017"/>
                  <a:gd name="connsiteX1" fmla="*/ 0 w 197358"/>
                  <a:gd name="connsiteY1" fmla="*/ 1238 h 140017"/>
                  <a:gd name="connsiteX2" fmla="*/ 90202 w 197358"/>
                  <a:gd name="connsiteY2" fmla="*/ 95 h 140017"/>
                  <a:gd name="connsiteX3" fmla="*/ 197358 w 197358"/>
                  <a:gd name="connsiteY3" fmla="*/ 0 h 140017"/>
                  <a:gd name="connsiteX4" fmla="*/ 197358 w 197358"/>
                  <a:gd name="connsiteY4" fmla="*/ 73152 h 140017"/>
                  <a:gd name="connsiteX5" fmla="*/ 187262 w 197358"/>
                  <a:gd name="connsiteY5" fmla="*/ 73819 h 140017"/>
                  <a:gd name="connsiteX6" fmla="*/ 186785 w 197358"/>
                  <a:gd name="connsiteY6" fmla="*/ 77248 h 140017"/>
                  <a:gd name="connsiteX7" fmla="*/ 179070 w 197358"/>
                  <a:gd name="connsiteY7" fmla="*/ 77629 h 140017"/>
                  <a:gd name="connsiteX8" fmla="*/ 176593 w 197358"/>
                  <a:gd name="connsiteY8" fmla="*/ 83439 h 140017"/>
                  <a:gd name="connsiteX9" fmla="*/ 158020 w 197358"/>
                  <a:gd name="connsiteY9" fmla="*/ 84772 h 140017"/>
                  <a:gd name="connsiteX10" fmla="*/ 142780 w 197358"/>
                  <a:gd name="connsiteY10" fmla="*/ 105918 h 140017"/>
                  <a:gd name="connsiteX11" fmla="*/ 125635 w 197358"/>
                  <a:gd name="connsiteY11" fmla="*/ 104584 h 140017"/>
                  <a:gd name="connsiteX12" fmla="*/ 118300 w 197358"/>
                  <a:gd name="connsiteY12" fmla="*/ 100489 h 140017"/>
                  <a:gd name="connsiteX13" fmla="*/ 114681 w 197358"/>
                  <a:gd name="connsiteY13" fmla="*/ 101060 h 140017"/>
                  <a:gd name="connsiteX14" fmla="*/ 110014 w 197358"/>
                  <a:gd name="connsiteY14" fmla="*/ 106966 h 140017"/>
                  <a:gd name="connsiteX15" fmla="*/ 109347 w 197358"/>
                  <a:gd name="connsiteY15" fmla="*/ 114871 h 140017"/>
                  <a:gd name="connsiteX16" fmla="*/ 113824 w 197358"/>
                  <a:gd name="connsiteY16" fmla="*/ 128588 h 140017"/>
                  <a:gd name="connsiteX17" fmla="*/ 114205 w 197358"/>
                  <a:gd name="connsiteY17" fmla="*/ 138684 h 140017"/>
                  <a:gd name="connsiteX18" fmla="*/ 1714 w 197358"/>
                  <a:gd name="connsiteY18" fmla="*/ 140017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7358" h="140017">
                    <a:moveTo>
                      <a:pt x="1714" y="140017"/>
                    </a:moveTo>
                    <a:lnTo>
                      <a:pt x="0" y="1238"/>
                    </a:lnTo>
                    <a:lnTo>
                      <a:pt x="90202" y="95"/>
                    </a:lnTo>
                    <a:lnTo>
                      <a:pt x="197358" y="0"/>
                    </a:lnTo>
                    <a:lnTo>
                      <a:pt x="197358" y="73152"/>
                    </a:lnTo>
                    <a:lnTo>
                      <a:pt x="187262" y="73819"/>
                    </a:lnTo>
                    <a:lnTo>
                      <a:pt x="186785" y="77248"/>
                    </a:lnTo>
                    <a:lnTo>
                      <a:pt x="179070" y="77629"/>
                    </a:lnTo>
                    <a:lnTo>
                      <a:pt x="176593" y="83439"/>
                    </a:lnTo>
                    <a:lnTo>
                      <a:pt x="158020" y="84772"/>
                    </a:lnTo>
                    <a:lnTo>
                      <a:pt x="142780" y="105918"/>
                    </a:lnTo>
                    <a:lnTo>
                      <a:pt x="125635" y="104584"/>
                    </a:lnTo>
                    <a:lnTo>
                      <a:pt x="118300" y="100489"/>
                    </a:lnTo>
                    <a:lnTo>
                      <a:pt x="114681" y="101060"/>
                    </a:lnTo>
                    <a:lnTo>
                      <a:pt x="110014" y="106966"/>
                    </a:lnTo>
                    <a:lnTo>
                      <a:pt x="109347" y="114871"/>
                    </a:lnTo>
                    <a:lnTo>
                      <a:pt x="113824" y="128588"/>
                    </a:lnTo>
                    <a:lnTo>
                      <a:pt x="114205" y="138684"/>
                    </a:lnTo>
                    <a:lnTo>
                      <a:pt x="1714" y="140017"/>
                    </a:lnTo>
                    <a:close/>
                  </a:path>
                </a:pathLst>
              </a:custGeom>
              <a:solidFill>
                <a:srgbClr val="669940"/>
              </a:solidFill>
              <a:ln w="9525" cap="flat">
                <a:noFill/>
                <a:prstDash val="solid"/>
                <a:miter/>
              </a:ln>
            </p:spPr>
            <p:txBody>
              <a:bodyPr rtlCol="0" anchor="ctr"/>
              <a:lstStyle/>
              <a:p>
                <a:endParaRPr lang="en-US"/>
              </a:p>
            </p:txBody>
          </p:sp>
          <p:sp>
            <p:nvSpPr>
              <p:cNvPr id="221" name="Freeform: Shape 220">
                <a:extLst>
                  <a:ext uri="{FF2B5EF4-FFF2-40B4-BE49-F238E27FC236}">
                    <a16:creationId xmlns:a16="http://schemas.microsoft.com/office/drawing/2014/main" id="{44EE43EF-AF28-4590-B2EB-77CD5567439A}"/>
                  </a:ext>
                </a:extLst>
              </p:cNvPr>
              <p:cNvSpPr/>
              <p:nvPr/>
            </p:nvSpPr>
            <p:spPr>
              <a:xfrm>
                <a:off x="15780597" y="3044475"/>
                <a:ext cx="197358" cy="140017"/>
              </a:xfrm>
              <a:custGeom>
                <a:avLst/>
                <a:gdLst>
                  <a:gd name="connsiteX0" fmla="*/ 1714 w 197358"/>
                  <a:gd name="connsiteY0" fmla="*/ 140017 h 140017"/>
                  <a:gd name="connsiteX1" fmla="*/ 0 w 197358"/>
                  <a:gd name="connsiteY1" fmla="*/ 1238 h 140017"/>
                  <a:gd name="connsiteX2" fmla="*/ 90202 w 197358"/>
                  <a:gd name="connsiteY2" fmla="*/ 95 h 140017"/>
                  <a:gd name="connsiteX3" fmla="*/ 197358 w 197358"/>
                  <a:gd name="connsiteY3" fmla="*/ 0 h 140017"/>
                  <a:gd name="connsiteX4" fmla="*/ 197358 w 197358"/>
                  <a:gd name="connsiteY4" fmla="*/ 73152 h 140017"/>
                  <a:gd name="connsiteX5" fmla="*/ 187262 w 197358"/>
                  <a:gd name="connsiteY5" fmla="*/ 73819 h 140017"/>
                  <a:gd name="connsiteX6" fmla="*/ 186785 w 197358"/>
                  <a:gd name="connsiteY6" fmla="*/ 77248 h 140017"/>
                  <a:gd name="connsiteX7" fmla="*/ 179070 w 197358"/>
                  <a:gd name="connsiteY7" fmla="*/ 77629 h 140017"/>
                  <a:gd name="connsiteX8" fmla="*/ 176593 w 197358"/>
                  <a:gd name="connsiteY8" fmla="*/ 83439 h 140017"/>
                  <a:gd name="connsiteX9" fmla="*/ 158020 w 197358"/>
                  <a:gd name="connsiteY9" fmla="*/ 84772 h 140017"/>
                  <a:gd name="connsiteX10" fmla="*/ 142780 w 197358"/>
                  <a:gd name="connsiteY10" fmla="*/ 105918 h 140017"/>
                  <a:gd name="connsiteX11" fmla="*/ 125635 w 197358"/>
                  <a:gd name="connsiteY11" fmla="*/ 104584 h 140017"/>
                  <a:gd name="connsiteX12" fmla="*/ 118300 w 197358"/>
                  <a:gd name="connsiteY12" fmla="*/ 100489 h 140017"/>
                  <a:gd name="connsiteX13" fmla="*/ 114681 w 197358"/>
                  <a:gd name="connsiteY13" fmla="*/ 101060 h 140017"/>
                  <a:gd name="connsiteX14" fmla="*/ 110014 w 197358"/>
                  <a:gd name="connsiteY14" fmla="*/ 106966 h 140017"/>
                  <a:gd name="connsiteX15" fmla="*/ 109347 w 197358"/>
                  <a:gd name="connsiteY15" fmla="*/ 114871 h 140017"/>
                  <a:gd name="connsiteX16" fmla="*/ 113824 w 197358"/>
                  <a:gd name="connsiteY16" fmla="*/ 128588 h 140017"/>
                  <a:gd name="connsiteX17" fmla="*/ 114205 w 197358"/>
                  <a:gd name="connsiteY17" fmla="*/ 138684 h 140017"/>
                  <a:gd name="connsiteX18" fmla="*/ 1714 w 197358"/>
                  <a:gd name="connsiteY18" fmla="*/ 140017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7358" h="140017">
                    <a:moveTo>
                      <a:pt x="1714" y="140017"/>
                    </a:moveTo>
                    <a:lnTo>
                      <a:pt x="0" y="1238"/>
                    </a:lnTo>
                    <a:lnTo>
                      <a:pt x="90202" y="95"/>
                    </a:lnTo>
                    <a:lnTo>
                      <a:pt x="197358" y="0"/>
                    </a:lnTo>
                    <a:lnTo>
                      <a:pt x="197358" y="73152"/>
                    </a:lnTo>
                    <a:lnTo>
                      <a:pt x="187262" y="73819"/>
                    </a:lnTo>
                    <a:lnTo>
                      <a:pt x="186785" y="77248"/>
                    </a:lnTo>
                    <a:lnTo>
                      <a:pt x="179070" y="77629"/>
                    </a:lnTo>
                    <a:lnTo>
                      <a:pt x="176593" y="83439"/>
                    </a:lnTo>
                    <a:lnTo>
                      <a:pt x="158020" y="84772"/>
                    </a:lnTo>
                    <a:lnTo>
                      <a:pt x="142780" y="105918"/>
                    </a:lnTo>
                    <a:lnTo>
                      <a:pt x="125635" y="104584"/>
                    </a:lnTo>
                    <a:lnTo>
                      <a:pt x="118300" y="100489"/>
                    </a:lnTo>
                    <a:lnTo>
                      <a:pt x="114681" y="101060"/>
                    </a:lnTo>
                    <a:lnTo>
                      <a:pt x="110014" y="106966"/>
                    </a:lnTo>
                    <a:lnTo>
                      <a:pt x="109347" y="114871"/>
                    </a:lnTo>
                    <a:lnTo>
                      <a:pt x="113824" y="128588"/>
                    </a:lnTo>
                    <a:lnTo>
                      <a:pt x="114205" y="138684"/>
                    </a:lnTo>
                    <a:lnTo>
                      <a:pt x="1714" y="140017"/>
                    </a:lnTo>
                    <a:close/>
                  </a:path>
                </a:pathLst>
              </a:custGeom>
              <a:noFill/>
              <a:ln w="4001" cap="rnd">
                <a:solidFill>
                  <a:srgbClr val="FFFFFF"/>
                </a:solidFill>
                <a:prstDash val="solid"/>
                <a:round/>
              </a:ln>
            </p:spPr>
            <p:txBody>
              <a:bodyPr rtlCol="0" anchor="ctr"/>
              <a:lstStyle/>
              <a:p>
                <a:endParaRPr lang="en-US"/>
              </a:p>
            </p:txBody>
          </p:sp>
          <p:sp>
            <p:nvSpPr>
              <p:cNvPr id="222" name="Freeform: Shape 221">
                <a:extLst>
                  <a:ext uri="{FF2B5EF4-FFF2-40B4-BE49-F238E27FC236}">
                    <a16:creationId xmlns:a16="http://schemas.microsoft.com/office/drawing/2014/main" id="{C7AB6FD7-8581-4AC9-9262-770AC0E39857}"/>
                  </a:ext>
                </a:extLst>
              </p:cNvPr>
              <p:cNvSpPr/>
              <p:nvPr/>
            </p:nvSpPr>
            <p:spPr>
              <a:xfrm>
                <a:off x="16182552" y="3044475"/>
                <a:ext cx="60769" cy="195357"/>
              </a:xfrm>
              <a:custGeom>
                <a:avLst/>
                <a:gdLst>
                  <a:gd name="connsiteX0" fmla="*/ 51816 w 60769"/>
                  <a:gd name="connsiteY0" fmla="*/ 136588 h 195357"/>
                  <a:gd name="connsiteX1" fmla="*/ 52007 w 60769"/>
                  <a:gd name="connsiteY1" fmla="*/ 194977 h 195357"/>
                  <a:gd name="connsiteX2" fmla="*/ 95 w 60769"/>
                  <a:gd name="connsiteY2" fmla="*/ 195358 h 195357"/>
                  <a:gd name="connsiteX3" fmla="*/ 0 w 60769"/>
                  <a:gd name="connsiteY3" fmla="*/ 571 h 195357"/>
                  <a:gd name="connsiteX4" fmla="*/ 13240 w 60769"/>
                  <a:gd name="connsiteY4" fmla="*/ 0 h 195357"/>
                  <a:gd name="connsiteX5" fmla="*/ 60770 w 60769"/>
                  <a:gd name="connsiteY5" fmla="*/ 667 h 195357"/>
                  <a:gd name="connsiteX6" fmla="*/ 59150 w 60769"/>
                  <a:gd name="connsiteY6" fmla="*/ 17240 h 195357"/>
                  <a:gd name="connsiteX7" fmla="*/ 53150 w 60769"/>
                  <a:gd name="connsiteY7" fmla="*/ 16764 h 195357"/>
                  <a:gd name="connsiteX8" fmla="*/ 51816 w 60769"/>
                  <a:gd name="connsiteY8" fmla="*/ 136588 h 19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769" h="195357">
                    <a:moveTo>
                      <a:pt x="51816" y="136588"/>
                    </a:moveTo>
                    <a:lnTo>
                      <a:pt x="52007" y="194977"/>
                    </a:lnTo>
                    <a:lnTo>
                      <a:pt x="95" y="195358"/>
                    </a:lnTo>
                    <a:lnTo>
                      <a:pt x="0" y="571"/>
                    </a:lnTo>
                    <a:lnTo>
                      <a:pt x="13240" y="0"/>
                    </a:lnTo>
                    <a:lnTo>
                      <a:pt x="60770" y="667"/>
                    </a:lnTo>
                    <a:lnTo>
                      <a:pt x="59150" y="17240"/>
                    </a:lnTo>
                    <a:lnTo>
                      <a:pt x="53150" y="16764"/>
                    </a:lnTo>
                    <a:lnTo>
                      <a:pt x="51816" y="136588"/>
                    </a:lnTo>
                    <a:close/>
                  </a:path>
                </a:pathLst>
              </a:custGeom>
              <a:solidFill>
                <a:srgbClr val="BCBEC0"/>
              </a:solid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109DA658-A3CE-433B-B09A-6107977F400B}"/>
                  </a:ext>
                </a:extLst>
              </p:cNvPr>
              <p:cNvSpPr/>
              <p:nvPr/>
            </p:nvSpPr>
            <p:spPr>
              <a:xfrm>
                <a:off x="16182552" y="3044475"/>
                <a:ext cx="60769" cy="195357"/>
              </a:xfrm>
              <a:custGeom>
                <a:avLst/>
                <a:gdLst>
                  <a:gd name="connsiteX0" fmla="*/ 51816 w 60769"/>
                  <a:gd name="connsiteY0" fmla="*/ 136588 h 195357"/>
                  <a:gd name="connsiteX1" fmla="*/ 52007 w 60769"/>
                  <a:gd name="connsiteY1" fmla="*/ 194977 h 195357"/>
                  <a:gd name="connsiteX2" fmla="*/ 95 w 60769"/>
                  <a:gd name="connsiteY2" fmla="*/ 195358 h 195357"/>
                  <a:gd name="connsiteX3" fmla="*/ 0 w 60769"/>
                  <a:gd name="connsiteY3" fmla="*/ 571 h 195357"/>
                  <a:gd name="connsiteX4" fmla="*/ 13240 w 60769"/>
                  <a:gd name="connsiteY4" fmla="*/ 0 h 195357"/>
                  <a:gd name="connsiteX5" fmla="*/ 60770 w 60769"/>
                  <a:gd name="connsiteY5" fmla="*/ 667 h 195357"/>
                  <a:gd name="connsiteX6" fmla="*/ 59150 w 60769"/>
                  <a:gd name="connsiteY6" fmla="*/ 17240 h 195357"/>
                  <a:gd name="connsiteX7" fmla="*/ 53150 w 60769"/>
                  <a:gd name="connsiteY7" fmla="*/ 16764 h 195357"/>
                  <a:gd name="connsiteX8" fmla="*/ 51816 w 60769"/>
                  <a:gd name="connsiteY8" fmla="*/ 136588 h 19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769" h="195357">
                    <a:moveTo>
                      <a:pt x="51816" y="136588"/>
                    </a:moveTo>
                    <a:lnTo>
                      <a:pt x="52007" y="194977"/>
                    </a:lnTo>
                    <a:lnTo>
                      <a:pt x="95" y="195358"/>
                    </a:lnTo>
                    <a:lnTo>
                      <a:pt x="0" y="571"/>
                    </a:lnTo>
                    <a:lnTo>
                      <a:pt x="13240" y="0"/>
                    </a:lnTo>
                    <a:lnTo>
                      <a:pt x="60770" y="667"/>
                    </a:lnTo>
                    <a:lnTo>
                      <a:pt x="59150" y="17240"/>
                    </a:lnTo>
                    <a:lnTo>
                      <a:pt x="53150" y="16764"/>
                    </a:lnTo>
                    <a:lnTo>
                      <a:pt x="51816" y="136588"/>
                    </a:lnTo>
                    <a:close/>
                  </a:path>
                </a:pathLst>
              </a:custGeom>
              <a:noFill/>
              <a:ln w="4001" cap="rnd">
                <a:solidFill>
                  <a:srgbClr val="FFFFFF"/>
                </a:solidFill>
                <a:prstDash val="solid"/>
                <a:round/>
              </a:ln>
            </p:spPr>
            <p:txBody>
              <a:bodyPr rtlCol="0" anchor="ctr"/>
              <a:lstStyle/>
              <a:p>
                <a:endParaRPr lang="en-US"/>
              </a:p>
            </p:txBody>
          </p:sp>
          <p:sp>
            <p:nvSpPr>
              <p:cNvPr id="224" name="Freeform: Shape 223">
                <a:extLst>
                  <a:ext uri="{FF2B5EF4-FFF2-40B4-BE49-F238E27FC236}">
                    <a16:creationId xmlns:a16="http://schemas.microsoft.com/office/drawing/2014/main" id="{B2691A90-8795-4023-8721-8AA8364E553D}"/>
                  </a:ext>
                </a:extLst>
              </p:cNvPr>
              <p:cNvSpPr/>
              <p:nvPr/>
            </p:nvSpPr>
            <p:spPr>
              <a:xfrm>
                <a:off x="15484465" y="3044856"/>
                <a:ext cx="121348" cy="183927"/>
              </a:xfrm>
              <a:custGeom>
                <a:avLst/>
                <a:gdLst>
                  <a:gd name="connsiteX0" fmla="*/ 121348 w 121348"/>
                  <a:gd name="connsiteY0" fmla="*/ 140208 h 183927"/>
                  <a:gd name="connsiteX1" fmla="*/ 120777 w 121348"/>
                  <a:gd name="connsiteY1" fmla="*/ 182404 h 183927"/>
                  <a:gd name="connsiteX2" fmla="*/ 3143 w 121348"/>
                  <a:gd name="connsiteY2" fmla="*/ 183928 h 183927"/>
                  <a:gd name="connsiteX3" fmla="*/ 0 w 121348"/>
                  <a:gd name="connsiteY3" fmla="*/ 191 h 183927"/>
                  <a:gd name="connsiteX4" fmla="*/ 53245 w 121348"/>
                  <a:gd name="connsiteY4" fmla="*/ 0 h 183927"/>
                  <a:gd name="connsiteX5" fmla="*/ 120015 w 121348"/>
                  <a:gd name="connsiteY5" fmla="*/ 95 h 183927"/>
                  <a:gd name="connsiteX6" fmla="*/ 118967 w 121348"/>
                  <a:gd name="connsiteY6" fmla="*/ 140208 h 183927"/>
                  <a:gd name="connsiteX7" fmla="*/ 121348 w 121348"/>
                  <a:gd name="connsiteY7" fmla="*/ 140208 h 183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348" h="183927">
                    <a:moveTo>
                      <a:pt x="121348" y="140208"/>
                    </a:moveTo>
                    <a:lnTo>
                      <a:pt x="120777" y="182404"/>
                    </a:lnTo>
                    <a:lnTo>
                      <a:pt x="3143" y="183928"/>
                    </a:lnTo>
                    <a:lnTo>
                      <a:pt x="0" y="191"/>
                    </a:lnTo>
                    <a:lnTo>
                      <a:pt x="53245" y="0"/>
                    </a:lnTo>
                    <a:lnTo>
                      <a:pt x="120015" y="95"/>
                    </a:lnTo>
                    <a:lnTo>
                      <a:pt x="118967" y="140208"/>
                    </a:lnTo>
                    <a:lnTo>
                      <a:pt x="121348" y="140208"/>
                    </a:lnTo>
                    <a:close/>
                  </a:path>
                </a:pathLst>
              </a:custGeom>
              <a:solidFill>
                <a:srgbClr val="BCBEC0"/>
              </a:solidFill>
              <a:ln w="9525" cap="flat">
                <a:noFill/>
                <a:prstDash val="solid"/>
                <a:miter/>
              </a:ln>
            </p:spPr>
            <p:txBody>
              <a:bodyPr rtlCol="0" anchor="ctr"/>
              <a:lstStyle/>
              <a:p>
                <a:endParaRPr lang="en-US"/>
              </a:p>
            </p:txBody>
          </p:sp>
          <p:sp>
            <p:nvSpPr>
              <p:cNvPr id="225" name="Freeform: Shape 224">
                <a:extLst>
                  <a:ext uri="{FF2B5EF4-FFF2-40B4-BE49-F238E27FC236}">
                    <a16:creationId xmlns:a16="http://schemas.microsoft.com/office/drawing/2014/main" id="{CC62F5B4-D920-47E2-A032-4AA77B4A0EC4}"/>
                  </a:ext>
                </a:extLst>
              </p:cNvPr>
              <p:cNvSpPr/>
              <p:nvPr/>
            </p:nvSpPr>
            <p:spPr>
              <a:xfrm>
                <a:off x="15484465" y="3044856"/>
                <a:ext cx="121348" cy="183927"/>
              </a:xfrm>
              <a:custGeom>
                <a:avLst/>
                <a:gdLst>
                  <a:gd name="connsiteX0" fmla="*/ 121348 w 121348"/>
                  <a:gd name="connsiteY0" fmla="*/ 140208 h 183927"/>
                  <a:gd name="connsiteX1" fmla="*/ 120777 w 121348"/>
                  <a:gd name="connsiteY1" fmla="*/ 182404 h 183927"/>
                  <a:gd name="connsiteX2" fmla="*/ 3143 w 121348"/>
                  <a:gd name="connsiteY2" fmla="*/ 183928 h 183927"/>
                  <a:gd name="connsiteX3" fmla="*/ 0 w 121348"/>
                  <a:gd name="connsiteY3" fmla="*/ 191 h 183927"/>
                  <a:gd name="connsiteX4" fmla="*/ 53245 w 121348"/>
                  <a:gd name="connsiteY4" fmla="*/ 0 h 183927"/>
                  <a:gd name="connsiteX5" fmla="*/ 120015 w 121348"/>
                  <a:gd name="connsiteY5" fmla="*/ 95 h 183927"/>
                  <a:gd name="connsiteX6" fmla="*/ 118967 w 121348"/>
                  <a:gd name="connsiteY6" fmla="*/ 140208 h 183927"/>
                  <a:gd name="connsiteX7" fmla="*/ 121348 w 121348"/>
                  <a:gd name="connsiteY7" fmla="*/ 140208 h 183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348" h="183927">
                    <a:moveTo>
                      <a:pt x="121348" y="140208"/>
                    </a:moveTo>
                    <a:lnTo>
                      <a:pt x="120777" y="182404"/>
                    </a:lnTo>
                    <a:lnTo>
                      <a:pt x="3143" y="183928"/>
                    </a:lnTo>
                    <a:lnTo>
                      <a:pt x="0" y="191"/>
                    </a:lnTo>
                    <a:lnTo>
                      <a:pt x="53245" y="0"/>
                    </a:lnTo>
                    <a:lnTo>
                      <a:pt x="120015" y="95"/>
                    </a:lnTo>
                    <a:lnTo>
                      <a:pt x="118967" y="140208"/>
                    </a:lnTo>
                    <a:lnTo>
                      <a:pt x="121348" y="140208"/>
                    </a:lnTo>
                    <a:close/>
                  </a:path>
                </a:pathLst>
              </a:custGeom>
              <a:noFill/>
              <a:ln w="4001" cap="rnd">
                <a:solidFill>
                  <a:srgbClr val="FFFFFF"/>
                </a:solidFill>
                <a:prstDash val="solid"/>
                <a:round/>
              </a:ln>
            </p:spPr>
            <p:txBody>
              <a:bodyPr rtlCol="0" anchor="ctr"/>
              <a:lstStyle/>
              <a:p>
                <a:endParaRPr lang="en-US"/>
              </a:p>
            </p:txBody>
          </p:sp>
          <p:sp>
            <p:nvSpPr>
              <p:cNvPr id="226" name="Freeform: Shape 225">
                <a:extLst>
                  <a:ext uri="{FF2B5EF4-FFF2-40B4-BE49-F238E27FC236}">
                    <a16:creationId xmlns:a16="http://schemas.microsoft.com/office/drawing/2014/main" id="{ECD65EF0-AF7F-43DD-AB88-3088F616FA0C}"/>
                  </a:ext>
                </a:extLst>
              </p:cNvPr>
              <p:cNvSpPr/>
              <p:nvPr/>
            </p:nvSpPr>
            <p:spPr>
              <a:xfrm>
                <a:off x="15603432" y="3044952"/>
                <a:ext cx="178879" cy="140112"/>
              </a:xfrm>
              <a:custGeom>
                <a:avLst/>
                <a:gdLst>
                  <a:gd name="connsiteX0" fmla="*/ 2381 w 178879"/>
                  <a:gd name="connsiteY0" fmla="*/ 140113 h 140112"/>
                  <a:gd name="connsiteX1" fmla="*/ 0 w 178879"/>
                  <a:gd name="connsiteY1" fmla="*/ 140113 h 140112"/>
                  <a:gd name="connsiteX2" fmla="*/ 1048 w 178879"/>
                  <a:gd name="connsiteY2" fmla="*/ 0 h 140112"/>
                  <a:gd name="connsiteX3" fmla="*/ 83820 w 178879"/>
                  <a:gd name="connsiteY3" fmla="*/ 0 h 140112"/>
                  <a:gd name="connsiteX4" fmla="*/ 177165 w 178879"/>
                  <a:gd name="connsiteY4" fmla="*/ 762 h 140112"/>
                  <a:gd name="connsiteX5" fmla="*/ 178879 w 178879"/>
                  <a:gd name="connsiteY5" fmla="*/ 139541 h 140112"/>
                  <a:gd name="connsiteX6" fmla="*/ 2381 w 178879"/>
                  <a:gd name="connsiteY6" fmla="*/ 140113 h 14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879" h="140112">
                    <a:moveTo>
                      <a:pt x="2381" y="140113"/>
                    </a:moveTo>
                    <a:lnTo>
                      <a:pt x="0" y="140113"/>
                    </a:lnTo>
                    <a:lnTo>
                      <a:pt x="1048" y="0"/>
                    </a:lnTo>
                    <a:lnTo>
                      <a:pt x="83820" y="0"/>
                    </a:lnTo>
                    <a:lnTo>
                      <a:pt x="177165" y="762"/>
                    </a:lnTo>
                    <a:lnTo>
                      <a:pt x="178879" y="139541"/>
                    </a:lnTo>
                    <a:lnTo>
                      <a:pt x="2381" y="140113"/>
                    </a:lnTo>
                    <a:close/>
                  </a:path>
                </a:pathLst>
              </a:custGeom>
              <a:solidFill>
                <a:srgbClr val="BCBEC0"/>
              </a:solidFill>
              <a:ln w="9525" cap="flat">
                <a:no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id="{CB86AC37-EE75-47F9-A1FA-A82E81508DB5}"/>
                  </a:ext>
                </a:extLst>
              </p:cNvPr>
              <p:cNvSpPr/>
              <p:nvPr/>
            </p:nvSpPr>
            <p:spPr>
              <a:xfrm>
                <a:off x="15603432" y="3044952"/>
                <a:ext cx="178879" cy="140112"/>
              </a:xfrm>
              <a:custGeom>
                <a:avLst/>
                <a:gdLst>
                  <a:gd name="connsiteX0" fmla="*/ 2381 w 178879"/>
                  <a:gd name="connsiteY0" fmla="*/ 140113 h 140112"/>
                  <a:gd name="connsiteX1" fmla="*/ 0 w 178879"/>
                  <a:gd name="connsiteY1" fmla="*/ 140113 h 140112"/>
                  <a:gd name="connsiteX2" fmla="*/ 1048 w 178879"/>
                  <a:gd name="connsiteY2" fmla="*/ 0 h 140112"/>
                  <a:gd name="connsiteX3" fmla="*/ 83820 w 178879"/>
                  <a:gd name="connsiteY3" fmla="*/ 0 h 140112"/>
                  <a:gd name="connsiteX4" fmla="*/ 177165 w 178879"/>
                  <a:gd name="connsiteY4" fmla="*/ 762 h 140112"/>
                  <a:gd name="connsiteX5" fmla="*/ 178879 w 178879"/>
                  <a:gd name="connsiteY5" fmla="*/ 139541 h 140112"/>
                  <a:gd name="connsiteX6" fmla="*/ 2381 w 178879"/>
                  <a:gd name="connsiteY6" fmla="*/ 140113 h 14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879" h="140112">
                    <a:moveTo>
                      <a:pt x="2381" y="140113"/>
                    </a:moveTo>
                    <a:lnTo>
                      <a:pt x="0" y="140113"/>
                    </a:lnTo>
                    <a:lnTo>
                      <a:pt x="1048" y="0"/>
                    </a:lnTo>
                    <a:lnTo>
                      <a:pt x="83820" y="0"/>
                    </a:lnTo>
                    <a:lnTo>
                      <a:pt x="177165" y="762"/>
                    </a:lnTo>
                    <a:lnTo>
                      <a:pt x="178879" y="139541"/>
                    </a:lnTo>
                    <a:lnTo>
                      <a:pt x="2381" y="140113"/>
                    </a:lnTo>
                    <a:close/>
                  </a:path>
                </a:pathLst>
              </a:custGeom>
              <a:noFill/>
              <a:ln w="4001" cap="rnd">
                <a:solidFill>
                  <a:srgbClr val="FFFFFF"/>
                </a:solidFill>
                <a:prstDash val="solid"/>
                <a:round/>
              </a:ln>
            </p:spPr>
            <p:txBody>
              <a:bodyPr rtlCol="0" anchor="ctr"/>
              <a:lstStyle/>
              <a:p>
                <a:endParaRPr lang="en-US"/>
              </a:p>
            </p:txBody>
          </p:sp>
          <p:sp>
            <p:nvSpPr>
              <p:cNvPr id="228" name="Freeform: Shape 227">
                <a:extLst>
                  <a:ext uri="{FF2B5EF4-FFF2-40B4-BE49-F238E27FC236}">
                    <a16:creationId xmlns:a16="http://schemas.microsoft.com/office/drawing/2014/main" id="{C97E4853-9A28-4910-8760-2B9C4A68EBE6}"/>
                  </a:ext>
                </a:extLst>
              </p:cNvPr>
              <p:cNvSpPr/>
              <p:nvPr/>
            </p:nvSpPr>
            <p:spPr>
              <a:xfrm>
                <a:off x="14256502" y="3045047"/>
                <a:ext cx="268128" cy="174688"/>
              </a:xfrm>
              <a:custGeom>
                <a:avLst/>
                <a:gdLst>
                  <a:gd name="connsiteX0" fmla="*/ 0 w 268128"/>
                  <a:gd name="connsiteY0" fmla="*/ 0 h 174688"/>
                  <a:gd name="connsiteX1" fmla="*/ 264605 w 268128"/>
                  <a:gd name="connsiteY1" fmla="*/ 3238 h 174688"/>
                  <a:gd name="connsiteX2" fmla="*/ 268129 w 268128"/>
                  <a:gd name="connsiteY2" fmla="*/ 3334 h 174688"/>
                  <a:gd name="connsiteX3" fmla="*/ 267557 w 268128"/>
                  <a:gd name="connsiteY3" fmla="*/ 51149 h 174688"/>
                  <a:gd name="connsiteX4" fmla="*/ 265367 w 268128"/>
                  <a:gd name="connsiteY4" fmla="*/ 51530 h 174688"/>
                  <a:gd name="connsiteX5" fmla="*/ 265367 w 268128"/>
                  <a:gd name="connsiteY5" fmla="*/ 173736 h 174688"/>
                  <a:gd name="connsiteX6" fmla="*/ 229267 w 268128"/>
                  <a:gd name="connsiteY6" fmla="*/ 174688 h 174688"/>
                  <a:gd name="connsiteX7" fmla="*/ 95 w 268128"/>
                  <a:gd name="connsiteY7" fmla="*/ 174022 h 174688"/>
                  <a:gd name="connsiteX8" fmla="*/ 0 w 268128"/>
                  <a:gd name="connsiteY8" fmla="*/ 0 h 17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128" h="174688">
                    <a:moveTo>
                      <a:pt x="0" y="0"/>
                    </a:moveTo>
                    <a:lnTo>
                      <a:pt x="264605" y="3238"/>
                    </a:lnTo>
                    <a:lnTo>
                      <a:pt x="268129" y="3334"/>
                    </a:lnTo>
                    <a:lnTo>
                      <a:pt x="267557" y="51149"/>
                    </a:lnTo>
                    <a:lnTo>
                      <a:pt x="265367" y="51530"/>
                    </a:lnTo>
                    <a:lnTo>
                      <a:pt x="265367" y="173736"/>
                    </a:lnTo>
                    <a:lnTo>
                      <a:pt x="229267" y="174688"/>
                    </a:lnTo>
                    <a:lnTo>
                      <a:pt x="95" y="174022"/>
                    </a:lnTo>
                    <a:lnTo>
                      <a:pt x="0" y="0"/>
                    </a:lnTo>
                    <a:close/>
                  </a:path>
                </a:pathLst>
              </a:custGeom>
              <a:solidFill>
                <a:srgbClr val="BCBEC0"/>
              </a:solidFill>
              <a:ln w="9525"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id="{B30B7641-1FA5-41FA-97FB-95133EEA983C}"/>
                  </a:ext>
                </a:extLst>
              </p:cNvPr>
              <p:cNvSpPr/>
              <p:nvPr/>
            </p:nvSpPr>
            <p:spPr>
              <a:xfrm>
                <a:off x="14256502" y="3045047"/>
                <a:ext cx="268128" cy="174688"/>
              </a:xfrm>
              <a:custGeom>
                <a:avLst/>
                <a:gdLst>
                  <a:gd name="connsiteX0" fmla="*/ 0 w 268128"/>
                  <a:gd name="connsiteY0" fmla="*/ 0 h 174688"/>
                  <a:gd name="connsiteX1" fmla="*/ 264605 w 268128"/>
                  <a:gd name="connsiteY1" fmla="*/ 3238 h 174688"/>
                  <a:gd name="connsiteX2" fmla="*/ 268129 w 268128"/>
                  <a:gd name="connsiteY2" fmla="*/ 3334 h 174688"/>
                  <a:gd name="connsiteX3" fmla="*/ 267557 w 268128"/>
                  <a:gd name="connsiteY3" fmla="*/ 51149 h 174688"/>
                  <a:gd name="connsiteX4" fmla="*/ 265367 w 268128"/>
                  <a:gd name="connsiteY4" fmla="*/ 51530 h 174688"/>
                  <a:gd name="connsiteX5" fmla="*/ 265367 w 268128"/>
                  <a:gd name="connsiteY5" fmla="*/ 173736 h 174688"/>
                  <a:gd name="connsiteX6" fmla="*/ 229267 w 268128"/>
                  <a:gd name="connsiteY6" fmla="*/ 174688 h 174688"/>
                  <a:gd name="connsiteX7" fmla="*/ 95 w 268128"/>
                  <a:gd name="connsiteY7" fmla="*/ 174022 h 174688"/>
                  <a:gd name="connsiteX8" fmla="*/ 0 w 268128"/>
                  <a:gd name="connsiteY8" fmla="*/ 0 h 17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128" h="174688">
                    <a:moveTo>
                      <a:pt x="0" y="0"/>
                    </a:moveTo>
                    <a:lnTo>
                      <a:pt x="264605" y="3238"/>
                    </a:lnTo>
                    <a:lnTo>
                      <a:pt x="268129" y="3334"/>
                    </a:lnTo>
                    <a:lnTo>
                      <a:pt x="267557" y="51149"/>
                    </a:lnTo>
                    <a:lnTo>
                      <a:pt x="265367" y="51530"/>
                    </a:lnTo>
                    <a:lnTo>
                      <a:pt x="265367" y="173736"/>
                    </a:lnTo>
                    <a:lnTo>
                      <a:pt x="229267" y="174688"/>
                    </a:lnTo>
                    <a:lnTo>
                      <a:pt x="95" y="174022"/>
                    </a:lnTo>
                    <a:lnTo>
                      <a:pt x="0" y="0"/>
                    </a:lnTo>
                    <a:close/>
                  </a:path>
                </a:pathLst>
              </a:custGeom>
              <a:noFill/>
              <a:ln w="4001" cap="rnd">
                <a:solidFill>
                  <a:srgbClr val="FFFFFF"/>
                </a:solidFill>
                <a:prstDash val="solid"/>
                <a:round/>
              </a:ln>
            </p:spPr>
            <p:txBody>
              <a:bodyPr rtlCol="0" anchor="ctr"/>
              <a:lstStyle/>
              <a:p>
                <a:endParaRPr lang="en-US"/>
              </a:p>
            </p:txBody>
          </p:sp>
          <p:sp>
            <p:nvSpPr>
              <p:cNvPr id="230" name="Freeform: Shape 229">
                <a:extLst>
                  <a:ext uri="{FF2B5EF4-FFF2-40B4-BE49-F238E27FC236}">
                    <a16:creationId xmlns:a16="http://schemas.microsoft.com/office/drawing/2014/main" id="{F2AB0706-DEED-4BE9-B718-6DAA49463BFE}"/>
                  </a:ext>
                </a:extLst>
              </p:cNvPr>
              <p:cNvSpPr/>
              <p:nvPr/>
            </p:nvSpPr>
            <p:spPr>
              <a:xfrm>
                <a:off x="15237291" y="3045047"/>
                <a:ext cx="250507" cy="208025"/>
              </a:xfrm>
              <a:custGeom>
                <a:avLst/>
                <a:gdLst>
                  <a:gd name="connsiteX0" fmla="*/ 41720 w 250507"/>
                  <a:gd name="connsiteY0" fmla="*/ 65818 h 208025"/>
                  <a:gd name="connsiteX1" fmla="*/ 33623 w 250507"/>
                  <a:gd name="connsiteY1" fmla="*/ 48006 h 208025"/>
                  <a:gd name="connsiteX2" fmla="*/ 17240 w 250507"/>
                  <a:gd name="connsiteY2" fmla="*/ 38957 h 208025"/>
                  <a:gd name="connsiteX3" fmla="*/ 14383 w 250507"/>
                  <a:gd name="connsiteY3" fmla="*/ 30766 h 208025"/>
                  <a:gd name="connsiteX4" fmla="*/ 6667 w 250507"/>
                  <a:gd name="connsiteY4" fmla="*/ 21050 h 208025"/>
                  <a:gd name="connsiteX5" fmla="*/ 0 w 250507"/>
                  <a:gd name="connsiteY5" fmla="*/ 1333 h 208025"/>
                  <a:gd name="connsiteX6" fmla="*/ 120682 w 250507"/>
                  <a:gd name="connsiteY6" fmla="*/ 95 h 208025"/>
                  <a:gd name="connsiteX7" fmla="*/ 247174 w 250507"/>
                  <a:gd name="connsiteY7" fmla="*/ 0 h 208025"/>
                  <a:gd name="connsiteX8" fmla="*/ 250317 w 250507"/>
                  <a:gd name="connsiteY8" fmla="*/ 183737 h 208025"/>
                  <a:gd name="connsiteX9" fmla="*/ 250507 w 250507"/>
                  <a:gd name="connsiteY9" fmla="*/ 204025 h 208025"/>
                  <a:gd name="connsiteX10" fmla="*/ 227266 w 250507"/>
                  <a:gd name="connsiteY10" fmla="*/ 208026 h 208025"/>
                  <a:gd name="connsiteX11" fmla="*/ 207073 w 250507"/>
                  <a:gd name="connsiteY11" fmla="*/ 199834 h 208025"/>
                  <a:gd name="connsiteX12" fmla="*/ 197072 w 250507"/>
                  <a:gd name="connsiteY12" fmla="*/ 189452 h 208025"/>
                  <a:gd name="connsiteX13" fmla="*/ 180975 w 250507"/>
                  <a:gd name="connsiteY13" fmla="*/ 186595 h 208025"/>
                  <a:gd name="connsiteX14" fmla="*/ 174212 w 250507"/>
                  <a:gd name="connsiteY14" fmla="*/ 183071 h 208025"/>
                  <a:gd name="connsiteX15" fmla="*/ 162878 w 250507"/>
                  <a:gd name="connsiteY15" fmla="*/ 169259 h 208025"/>
                  <a:gd name="connsiteX16" fmla="*/ 132302 w 250507"/>
                  <a:gd name="connsiteY16" fmla="*/ 169926 h 208025"/>
                  <a:gd name="connsiteX17" fmla="*/ 132397 w 250507"/>
                  <a:gd name="connsiteY17" fmla="*/ 139065 h 208025"/>
                  <a:gd name="connsiteX18" fmla="*/ 125254 w 250507"/>
                  <a:gd name="connsiteY18" fmla="*/ 134493 h 208025"/>
                  <a:gd name="connsiteX19" fmla="*/ 92678 w 250507"/>
                  <a:gd name="connsiteY19" fmla="*/ 87916 h 208025"/>
                  <a:gd name="connsiteX20" fmla="*/ 78200 w 250507"/>
                  <a:gd name="connsiteY20" fmla="*/ 74104 h 208025"/>
                  <a:gd name="connsiteX21" fmla="*/ 67056 w 250507"/>
                  <a:gd name="connsiteY21" fmla="*/ 70675 h 208025"/>
                  <a:gd name="connsiteX22" fmla="*/ 52292 w 250507"/>
                  <a:gd name="connsiteY22" fmla="*/ 70771 h 208025"/>
                  <a:gd name="connsiteX23" fmla="*/ 41720 w 250507"/>
                  <a:gd name="connsiteY23" fmla="*/ 65818 h 208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0507" h="208025">
                    <a:moveTo>
                      <a:pt x="41720" y="65818"/>
                    </a:moveTo>
                    <a:lnTo>
                      <a:pt x="33623" y="48006"/>
                    </a:lnTo>
                    <a:lnTo>
                      <a:pt x="17240" y="38957"/>
                    </a:lnTo>
                    <a:lnTo>
                      <a:pt x="14383" y="30766"/>
                    </a:lnTo>
                    <a:lnTo>
                      <a:pt x="6667" y="21050"/>
                    </a:lnTo>
                    <a:lnTo>
                      <a:pt x="0" y="1333"/>
                    </a:lnTo>
                    <a:lnTo>
                      <a:pt x="120682" y="95"/>
                    </a:lnTo>
                    <a:lnTo>
                      <a:pt x="247174" y="0"/>
                    </a:lnTo>
                    <a:lnTo>
                      <a:pt x="250317" y="183737"/>
                    </a:lnTo>
                    <a:lnTo>
                      <a:pt x="250507" y="204025"/>
                    </a:lnTo>
                    <a:lnTo>
                      <a:pt x="227266" y="208026"/>
                    </a:lnTo>
                    <a:lnTo>
                      <a:pt x="207073" y="199834"/>
                    </a:lnTo>
                    <a:lnTo>
                      <a:pt x="197072" y="189452"/>
                    </a:lnTo>
                    <a:lnTo>
                      <a:pt x="180975" y="186595"/>
                    </a:lnTo>
                    <a:lnTo>
                      <a:pt x="174212" y="183071"/>
                    </a:lnTo>
                    <a:lnTo>
                      <a:pt x="162878" y="169259"/>
                    </a:lnTo>
                    <a:lnTo>
                      <a:pt x="132302" y="169926"/>
                    </a:lnTo>
                    <a:lnTo>
                      <a:pt x="132397" y="139065"/>
                    </a:lnTo>
                    <a:lnTo>
                      <a:pt x="125254" y="134493"/>
                    </a:lnTo>
                    <a:lnTo>
                      <a:pt x="92678" y="87916"/>
                    </a:lnTo>
                    <a:lnTo>
                      <a:pt x="78200" y="74104"/>
                    </a:lnTo>
                    <a:lnTo>
                      <a:pt x="67056" y="70675"/>
                    </a:lnTo>
                    <a:lnTo>
                      <a:pt x="52292" y="70771"/>
                    </a:lnTo>
                    <a:lnTo>
                      <a:pt x="41720" y="65818"/>
                    </a:lnTo>
                    <a:close/>
                  </a:path>
                </a:pathLst>
              </a:custGeom>
              <a:solidFill>
                <a:srgbClr val="BCBEC0"/>
              </a:solidFill>
              <a:ln w="9525" cap="flat">
                <a:noFill/>
                <a:prstDash val="solid"/>
                <a:miter/>
              </a:ln>
            </p:spPr>
            <p:txBody>
              <a:bodyPr rtlCol="0" anchor="ctr"/>
              <a:lstStyle/>
              <a:p>
                <a:endParaRPr lang="en-US"/>
              </a:p>
            </p:txBody>
          </p:sp>
          <p:sp>
            <p:nvSpPr>
              <p:cNvPr id="231" name="Freeform: Shape 230">
                <a:extLst>
                  <a:ext uri="{FF2B5EF4-FFF2-40B4-BE49-F238E27FC236}">
                    <a16:creationId xmlns:a16="http://schemas.microsoft.com/office/drawing/2014/main" id="{8203EB22-5209-4CBF-B0B2-08D5CE9B6877}"/>
                  </a:ext>
                </a:extLst>
              </p:cNvPr>
              <p:cNvSpPr/>
              <p:nvPr/>
            </p:nvSpPr>
            <p:spPr>
              <a:xfrm>
                <a:off x="15237291" y="3045047"/>
                <a:ext cx="250507" cy="208025"/>
              </a:xfrm>
              <a:custGeom>
                <a:avLst/>
                <a:gdLst>
                  <a:gd name="connsiteX0" fmla="*/ 41720 w 250507"/>
                  <a:gd name="connsiteY0" fmla="*/ 65818 h 208025"/>
                  <a:gd name="connsiteX1" fmla="*/ 33623 w 250507"/>
                  <a:gd name="connsiteY1" fmla="*/ 48006 h 208025"/>
                  <a:gd name="connsiteX2" fmla="*/ 17240 w 250507"/>
                  <a:gd name="connsiteY2" fmla="*/ 38957 h 208025"/>
                  <a:gd name="connsiteX3" fmla="*/ 14383 w 250507"/>
                  <a:gd name="connsiteY3" fmla="*/ 30766 h 208025"/>
                  <a:gd name="connsiteX4" fmla="*/ 6667 w 250507"/>
                  <a:gd name="connsiteY4" fmla="*/ 21050 h 208025"/>
                  <a:gd name="connsiteX5" fmla="*/ 0 w 250507"/>
                  <a:gd name="connsiteY5" fmla="*/ 1333 h 208025"/>
                  <a:gd name="connsiteX6" fmla="*/ 120682 w 250507"/>
                  <a:gd name="connsiteY6" fmla="*/ 95 h 208025"/>
                  <a:gd name="connsiteX7" fmla="*/ 247174 w 250507"/>
                  <a:gd name="connsiteY7" fmla="*/ 0 h 208025"/>
                  <a:gd name="connsiteX8" fmla="*/ 250317 w 250507"/>
                  <a:gd name="connsiteY8" fmla="*/ 183737 h 208025"/>
                  <a:gd name="connsiteX9" fmla="*/ 250507 w 250507"/>
                  <a:gd name="connsiteY9" fmla="*/ 204025 h 208025"/>
                  <a:gd name="connsiteX10" fmla="*/ 227266 w 250507"/>
                  <a:gd name="connsiteY10" fmla="*/ 208026 h 208025"/>
                  <a:gd name="connsiteX11" fmla="*/ 207073 w 250507"/>
                  <a:gd name="connsiteY11" fmla="*/ 199834 h 208025"/>
                  <a:gd name="connsiteX12" fmla="*/ 197072 w 250507"/>
                  <a:gd name="connsiteY12" fmla="*/ 189452 h 208025"/>
                  <a:gd name="connsiteX13" fmla="*/ 180975 w 250507"/>
                  <a:gd name="connsiteY13" fmla="*/ 186595 h 208025"/>
                  <a:gd name="connsiteX14" fmla="*/ 174212 w 250507"/>
                  <a:gd name="connsiteY14" fmla="*/ 183071 h 208025"/>
                  <a:gd name="connsiteX15" fmla="*/ 162878 w 250507"/>
                  <a:gd name="connsiteY15" fmla="*/ 169259 h 208025"/>
                  <a:gd name="connsiteX16" fmla="*/ 132302 w 250507"/>
                  <a:gd name="connsiteY16" fmla="*/ 169926 h 208025"/>
                  <a:gd name="connsiteX17" fmla="*/ 132397 w 250507"/>
                  <a:gd name="connsiteY17" fmla="*/ 139065 h 208025"/>
                  <a:gd name="connsiteX18" fmla="*/ 125254 w 250507"/>
                  <a:gd name="connsiteY18" fmla="*/ 134493 h 208025"/>
                  <a:gd name="connsiteX19" fmla="*/ 92678 w 250507"/>
                  <a:gd name="connsiteY19" fmla="*/ 87916 h 208025"/>
                  <a:gd name="connsiteX20" fmla="*/ 78200 w 250507"/>
                  <a:gd name="connsiteY20" fmla="*/ 74104 h 208025"/>
                  <a:gd name="connsiteX21" fmla="*/ 67056 w 250507"/>
                  <a:gd name="connsiteY21" fmla="*/ 70675 h 208025"/>
                  <a:gd name="connsiteX22" fmla="*/ 52292 w 250507"/>
                  <a:gd name="connsiteY22" fmla="*/ 70771 h 208025"/>
                  <a:gd name="connsiteX23" fmla="*/ 41720 w 250507"/>
                  <a:gd name="connsiteY23" fmla="*/ 65818 h 208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0507" h="208025">
                    <a:moveTo>
                      <a:pt x="41720" y="65818"/>
                    </a:moveTo>
                    <a:lnTo>
                      <a:pt x="33623" y="48006"/>
                    </a:lnTo>
                    <a:lnTo>
                      <a:pt x="17240" y="38957"/>
                    </a:lnTo>
                    <a:lnTo>
                      <a:pt x="14383" y="30766"/>
                    </a:lnTo>
                    <a:lnTo>
                      <a:pt x="6667" y="21050"/>
                    </a:lnTo>
                    <a:lnTo>
                      <a:pt x="0" y="1333"/>
                    </a:lnTo>
                    <a:lnTo>
                      <a:pt x="120682" y="95"/>
                    </a:lnTo>
                    <a:lnTo>
                      <a:pt x="247174" y="0"/>
                    </a:lnTo>
                    <a:lnTo>
                      <a:pt x="250317" y="183737"/>
                    </a:lnTo>
                    <a:lnTo>
                      <a:pt x="250507" y="204025"/>
                    </a:lnTo>
                    <a:lnTo>
                      <a:pt x="227266" y="208026"/>
                    </a:lnTo>
                    <a:lnTo>
                      <a:pt x="207073" y="199834"/>
                    </a:lnTo>
                    <a:lnTo>
                      <a:pt x="197072" y="189452"/>
                    </a:lnTo>
                    <a:lnTo>
                      <a:pt x="180975" y="186595"/>
                    </a:lnTo>
                    <a:lnTo>
                      <a:pt x="174212" y="183071"/>
                    </a:lnTo>
                    <a:lnTo>
                      <a:pt x="162878" y="169259"/>
                    </a:lnTo>
                    <a:lnTo>
                      <a:pt x="132302" y="169926"/>
                    </a:lnTo>
                    <a:lnTo>
                      <a:pt x="132397" y="139065"/>
                    </a:lnTo>
                    <a:lnTo>
                      <a:pt x="125254" y="134493"/>
                    </a:lnTo>
                    <a:lnTo>
                      <a:pt x="92678" y="87916"/>
                    </a:lnTo>
                    <a:lnTo>
                      <a:pt x="78200" y="74104"/>
                    </a:lnTo>
                    <a:lnTo>
                      <a:pt x="67056" y="70675"/>
                    </a:lnTo>
                    <a:lnTo>
                      <a:pt x="52292" y="70771"/>
                    </a:lnTo>
                    <a:lnTo>
                      <a:pt x="41720" y="65818"/>
                    </a:lnTo>
                    <a:close/>
                  </a:path>
                </a:pathLst>
              </a:custGeom>
              <a:noFill/>
              <a:ln w="4001" cap="rnd">
                <a:solidFill>
                  <a:srgbClr val="FFFFFF"/>
                </a:solidFill>
                <a:prstDash val="solid"/>
                <a:round/>
              </a:ln>
            </p:spPr>
            <p:txBody>
              <a:bodyPr rtlCol="0" anchor="ctr"/>
              <a:lstStyle/>
              <a:p>
                <a:endParaRPr lang="en-US"/>
              </a:p>
            </p:txBody>
          </p:sp>
          <p:sp>
            <p:nvSpPr>
              <p:cNvPr id="232" name="Freeform: Shape 231">
                <a:extLst>
                  <a:ext uri="{FF2B5EF4-FFF2-40B4-BE49-F238E27FC236}">
                    <a16:creationId xmlns:a16="http://schemas.microsoft.com/office/drawing/2014/main" id="{F48DDA01-6491-4276-8D37-2F9AEACCEA1A}"/>
                  </a:ext>
                </a:extLst>
              </p:cNvPr>
              <p:cNvSpPr/>
              <p:nvPr/>
            </p:nvSpPr>
            <p:spPr>
              <a:xfrm>
                <a:off x="14818572" y="3045237"/>
                <a:ext cx="263937" cy="174783"/>
              </a:xfrm>
              <a:custGeom>
                <a:avLst/>
                <a:gdLst>
                  <a:gd name="connsiteX0" fmla="*/ 0 w 263937"/>
                  <a:gd name="connsiteY0" fmla="*/ 174688 h 174783"/>
                  <a:gd name="connsiteX1" fmla="*/ 1905 w 263937"/>
                  <a:gd name="connsiteY1" fmla="*/ 381 h 174783"/>
                  <a:gd name="connsiteX2" fmla="*/ 89059 w 263937"/>
                  <a:gd name="connsiteY2" fmla="*/ 0 h 174783"/>
                  <a:gd name="connsiteX3" fmla="*/ 239363 w 263937"/>
                  <a:gd name="connsiteY3" fmla="*/ 95 h 174783"/>
                  <a:gd name="connsiteX4" fmla="*/ 263938 w 263937"/>
                  <a:gd name="connsiteY4" fmla="*/ 857 h 174783"/>
                  <a:gd name="connsiteX5" fmla="*/ 262033 w 263937"/>
                  <a:gd name="connsiteY5" fmla="*/ 138589 h 174783"/>
                  <a:gd name="connsiteX6" fmla="*/ 261747 w 263937"/>
                  <a:gd name="connsiteY6" fmla="*/ 173260 h 174783"/>
                  <a:gd name="connsiteX7" fmla="*/ 112300 w 263937"/>
                  <a:gd name="connsiteY7" fmla="*/ 174784 h 174783"/>
                  <a:gd name="connsiteX8" fmla="*/ 0 w 263937"/>
                  <a:gd name="connsiteY8" fmla="*/ 174688 h 174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3937" h="174783">
                    <a:moveTo>
                      <a:pt x="0" y="174688"/>
                    </a:moveTo>
                    <a:lnTo>
                      <a:pt x="1905" y="381"/>
                    </a:lnTo>
                    <a:lnTo>
                      <a:pt x="89059" y="0"/>
                    </a:lnTo>
                    <a:lnTo>
                      <a:pt x="239363" y="95"/>
                    </a:lnTo>
                    <a:lnTo>
                      <a:pt x="263938" y="857"/>
                    </a:lnTo>
                    <a:lnTo>
                      <a:pt x="262033" y="138589"/>
                    </a:lnTo>
                    <a:lnTo>
                      <a:pt x="261747" y="173260"/>
                    </a:lnTo>
                    <a:lnTo>
                      <a:pt x="112300" y="174784"/>
                    </a:lnTo>
                    <a:lnTo>
                      <a:pt x="0" y="174688"/>
                    </a:lnTo>
                    <a:close/>
                  </a:path>
                </a:pathLst>
              </a:custGeom>
              <a:solidFill>
                <a:srgbClr val="BCBEC0"/>
              </a:solidFill>
              <a:ln w="9525" cap="flat">
                <a:no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id="{1F15764F-7458-4AAE-81DC-0DBFA1F25450}"/>
                  </a:ext>
                </a:extLst>
              </p:cNvPr>
              <p:cNvSpPr/>
              <p:nvPr/>
            </p:nvSpPr>
            <p:spPr>
              <a:xfrm>
                <a:off x="14818572" y="3045237"/>
                <a:ext cx="263937" cy="174783"/>
              </a:xfrm>
              <a:custGeom>
                <a:avLst/>
                <a:gdLst>
                  <a:gd name="connsiteX0" fmla="*/ 0 w 263937"/>
                  <a:gd name="connsiteY0" fmla="*/ 174688 h 174783"/>
                  <a:gd name="connsiteX1" fmla="*/ 1905 w 263937"/>
                  <a:gd name="connsiteY1" fmla="*/ 381 h 174783"/>
                  <a:gd name="connsiteX2" fmla="*/ 89059 w 263937"/>
                  <a:gd name="connsiteY2" fmla="*/ 0 h 174783"/>
                  <a:gd name="connsiteX3" fmla="*/ 239363 w 263937"/>
                  <a:gd name="connsiteY3" fmla="*/ 95 h 174783"/>
                  <a:gd name="connsiteX4" fmla="*/ 263938 w 263937"/>
                  <a:gd name="connsiteY4" fmla="*/ 857 h 174783"/>
                  <a:gd name="connsiteX5" fmla="*/ 262033 w 263937"/>
                  <a:gd name="connsiteY5" fmla="*/ 138589 h 174783"/>
                  <a:gd name="connsiteX6" fmla="*/ 261747 w 263937"/>
                  <a:gd name="connsiteY6" fmla="*/ 173260 h 174783"/>
                  <a:gd name="connsiteX7" fmla="*/ 112300 w 263937"/>
                  <a:gd name="connsiteY7" fmla="*/ 174784 h 174783"/>
                  <a:gd name="connsiteX8" fmla="*/ 0 w 263937"/>
                  <a:gd name="connsiteY8" fmla="*/ 174688 h 174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3937" h="174783">
                    <a:moveTo>
                      <a:pt x="0" y="174688"/>
                    </a:moveTo>
                    <a:lnTo>
                      <a:pt x="1905" y="381"/>
                    </a:lnTo>
                    <a:lnTo>
                      <a:pt x="89059" y="0"/>
                    </a:lnTo>
                    <a:lnTo>
                      <a:pt x="239363" y="95"/>
                    </a:lnTo>
                    <a:lnTo>
                      <a:pt x="263938" y="857"/>
                    </a:lnTo>
                    <a:lnTo>
                      <a:pt x="262033" y="138589"/>
                    </a:lnTo>
                    <a:lnTo>
                      <a:pt x="261747" y="173260"/>
                    </a:lnTo>
                    <a:lnTo>
                      <a:pt x="112300" y="174784"/>
                    </a:lnTo>
                    <a:lnTo>
                      <a:pt x="0" y="174688"/>
                    </a:lnTo>
                    <a:close/>
                  </a:path>
                </a:pathLst>
              </a:custGeom>
              <a:noFill/>
              <a:ln w="4001" cap="rnd">
                <a:solidFill>
                  <a:srgbClr val="FFFFFF"/>
                </a:solidFill>
                <a:prstDash val="solid"/>
                <a:round/>
              </a:ln>
            </p:spPr>
            <p:txBody>
              <a:bodyPr rtlCol="0" anchor="ctr"/>
              <a:lstStyle/>
              <a:p>
                <a:endParaRPr lang="en-US"/>
              </a:p>
            </p:txBody>
          </p:sp>
          <p:sp>
            <p:nvSpPr>
              <p:cNvPr id="234" name="Freeform: Shape 233">
                <a:extLst>
                  <a:ext uri="{FF2B5EF4-FFF2-40B4-BE49-F238E27FC236}">
                    <a16:creationId xmlns:a16="http://schemas.microsoft.com/office/drawing/2014/main" id="{B485C357-91E2-4C9A-8913-DE5D4D74CEBA}"/>
                  </a:ext>
                </a:extLst>
              </p:cNvPr>
              <p:cNvSpPr/>
              <p:nvPr/>
            </p:nvSpPr>
            <p:spPr>
              <a:xfrm>
                <a:off x="14521868" y="3045428"/>
                <a:ext cx="298608" cy="175069"/>
              </a:xfrm>
              <a:custGeom>
                <a:avLst/>
                <a:gdLst>
                  <a:gd name="connsiteX0" fmla="*/ 296704 w 298608"/>
                  <a:gd name="connsiteY0" fmla="*/ 174498 h 175069"/>
                  <a:gd name="connsiteX1" fmla="*/ 260128 w 298608"/>
                  <a:gd name="connsiteY1" fmla="*/ 175070 h 175069"/>
                  <a:gd name="connsiteX2" fmla="*/ 114014 w 298608"/>
                  <a:gd name="connsiteY2" fmla="*/ 173736 h 175069"/>
                  <a:gd name="connsiteX3" fmla="*/ 0 w 298608"/>
                  <a:gd name="connsiteY3" fmla="*/ 173355 h 175069"/>
                  <a:gd name="connsiteX4" fmla="*/ 0 w 298608"/>
                  <a:gd name="connsiteY4" fmla="*/ 51149 h 175069"/>
                  <a:gd name="connsiteX5" fmla="*/ 2191 w 298608"/>
                  <a:gd name="connsiteY5" fmla="*/ 50768 h 175069"/>
                  <a:gd name="connsiteX6" fmla="*/ 2762 w 298608"/>
                  <a:gd name="connsiteY6" fmla="*/ 2953 h 175069"/>
                  <a:gd name="connsiteX7" fmla="*/ 132493 w 298608"/>
                  <a:gd name="connsiteY7" fmla="*/ 191 h 175069"/>
                  <a:gd name="connsiteX8" fmla="*/ 265271 w 298608"/>
                  <a:gd name="connsiteY8" fmla="*/ 0 h 175069"/>
                  <a:gd name="connsiteX9" fmla="*/ 298609 w 298608"/>
                  <a:gd name="connsiteY9" fmla="*/ 191 h 175069"/>
                  <a:gd name="connsiteX10" fmla="*/ 296704 w 298608"/>
                  <a:gd name="connsiteY10" fmla="*/ 174498 h 175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8608" h="175069">
                    <a:moveTo>
                      <a:pt x="296704" y="174498"/>
                    </a:moveTo>
                    <a:lnTo>
                      <a:pt x="260128" y="175070"/>
                    </a:lnTo>
                    <a:lnTo>
                      <a:pt x="114014" y="173736"/>
                    </a:lnTo>
                    <a:lnTo>
                      <a:pt x="0" y="173355"/>
                    </a:lnTo>
                    <a:lnTo>
                      <a:pt x="0" y="51149"/>
                    </a:lnTo>
                    <a:lnTo>
                      <a:pt x="2191" y="50768"/>
                    </a:lnTo>
                    <a:lnTo>
                      <a:pt x="2762" y="2953"/>
                    </a:lnTo>
                    <a:lnTo>
                      <a:pt x="132493" y="191"/>
                    </a:lnTo>
                    <a:lnTo>
                      <a:pt x="265271" y="0"/>
                    </a:lnTo>
                    <a:lnTo>
                      <a:pt x="298609" y="191"/>
                    </a:lnTo>
                    <a:lnTo>
                      <a:pt x="296704" y="174498"/>
                    </a:lnTo>
                    <a:close/>
                  </a:path>
                </a:pathLst>
              </a:custGeom>
              <a:solidFill>
                <a:srgbClr val="BCBEC0"/>
              </a:solidFill>
              <a:ln w="9525" cap="flat">
                <a:noFill/>
                <a:prstDash val="solid"/>
                <a:miter/>
              </a:ln>
            </p:spPr>
            <p:txBody>
              <a:bodyPr rtlCol="0" anchor="ctr"/>
              <a:lstStyle/>
              <a:p>
                <a:endParaRPr lang="en-US"/>
              </a:p>
            </p:txBody>
          </p:sp>
          <p:sp>
            <p:nvSpPr>
              <p:cNvPr id="235" name="Freeform: Shape 234">
                <a:extLst>
                  <a:ext uri="{FF2B5EF4-FFF2-40B4-BE49-F238E27FC236}">
                    <a16:creationId xmlns:a16="http://schemas.microsoft.com/office/drawing/2014/main" id="{21E86819-87A3-4D05-BE36-87E7DEC0B710}"/>
                  </a:ext>
                </a:extLst>
              </p:cNvPr>
              <p:cNvSpPr/>
              <p:nvPr/>
            </p:nvSpPr>
            <p:spPr>
              <a:xfrm>
                <a:off x="14521868" y="3045428"/>
                <a:ext cx="298608" cy="175069"/>
              </a:xfrm>
              <a:custGeom>
                <a:avLst/>
                <a:gdLst>
                  <a:gd name="connsiteX0" fmla="*/ 296704 w 298608"/>
                  <a:gd name="connsiteY0" fmla="*/ 174498 h 175069"/>
                  <a:gd name="connsiteX1" fmla="*/ 260128 w 298608"/>
                  <a:gd name="connsiteY1" fmla="*/ 175070 h 175069"/>
                  <a:gd name="connsiteX2" fmla="*/ 114014 w 298608"/>
                  <a:gd name="connsiteY2" fmla="*/ 173736 h 175069"/>
                  <a:gd name="connsiteX3" fmla="*/ 0 w 298608"/>
                  <a:gd name="connsiteY3" fmla="*/ 173355 h 175069"/>
                  <a:gd name="connsiteX4" fmla="*/ 0 w 298608"/>
                  <a:gd name="connsiteY4" fmla="*/ 51149 h 175069"/>
                  <a:gd name="connsiteX5" fmla="*/ 2191 w 298608"/>
                  <a:gd name="connsiteY5" fmla="*/ 50768 h 175069"/>
                  <a:gd name="connsiteX6" fmla="*/ 2762 w 298608"/>
                  <a:gd name="connsiteY6" fmla="*/ 2953 h 175069"/>
                  <a:gd name="connsiteX7" fmla="*/ 132493 w 298608"/>
                  <a:gd name="connsiteY7" fmla="*/ 191 h 175069"/>
                  <a:gd name="connsiteX8" fmla="*/ 265271 w 298608"/>
                  <a:gd name="connsiteY8" fmla="*/ 0 h 175069"/>
                  <a:gd name="connsiteX9" fmla="*/ 298609 w 298608"/>
                  <a:gd name="connsiteY9" fmla="*/ 191 h 175069"/>
                  <a:gd name="connsiteX10" fmla="*/ 296704 w 298608"/>
                  <a:gd name="connsiteY10" fmla="*/ 174498 h 175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8608" h="175069">
                    <a:moveTo>
                      <a:pt x="296704" y="174498"/>
                    </a:moveTo>
                    <a:lnTo>
                      <a:pt x="260128" y="175070"/>
                    </a:lnTo>
                    <a:lnTo>
                      <a:pt x="114014" y="173736"/>
                    </a:lnTo>
                    <a:lnTo>
                      <a:pt x="0" y="173355"/>
                    </a:lnTo>
                    <a:lnTo>
                      <a:pt x="0" y="51149"/>
                    </a:lnTo>
                    <a:lnTo>
                      <a:pt x="2191" y="50768"/>
                    </a:lnTo>
                    <a:lnTo>
                      <a:pt x="2762" y="2953"/>
                    </a:lnTo>
                    <a:lnTo>
                      <a:pt x="132493" y="191"/>
                    </a:lnTo>
                    <a:lnTo>
                      <a:pt x="265271" y="0"/>
                    </a:lnTo>
                    <a:lnTo>
                      <a:pt x="298609" y="191"/>
                    </a:lnTo>
                    <a:lnTo>
                      <a:pt x="296704" y="174498"/>
                    </a:lnTo>
                    <a:close/>
                  </a:path>
                </a:pathLst>
              </a:custGeom>
              <a:noFill/>
              <a:ln w="4001" cap="rnd">
                <a:solidFill>
                  <a:srgbClr val="FFFFFF"/>
                </a:solidFill>
                <a:prstDash val="solid"/>
                <a:round/>
              </a:ln>
            </p:spPr>
            <p:txBody>
              <a:bodyPr rtlCol="0" anchor="ctr"/>
              <a:lstStyle/>
              <a:p>
                <a:endParaRPr lang="en-US"/>
              </a:p>
            </p:txBody>
          </p:sp>
          <p:sp>
            <p:nvSpPr>
              <p:cNvPr id="236" name="Freeform: Shape 235">
                <a:extLst>
                  <a:ext uri="{FF2B5EF4-FFF2-40B4-BE49-F238E27FC236}">
                    <a16:creationId xmlns:a16="http://schemas.microsoft.com/office/drawing/2014/main" id="{F5ABB7DE-4460-44CF-B0E1-8E7919DFF9EA}"/>
                  </a:ext>
                </a:extLst>
              </p:cNvPr>
              <p:cNvSpPr/>
              <p:nvPr/>
            </p:nvSpPr>
            <p:spPr>
              <a:xfrm>
                <a:off x="15080605" y="3046094"/>
                <a:ext cx="198405" cy="138112"/>
              </a:xfrm>
              <a:custGeom>
                <a:avLst/>
                <a:gdLst>
                  <a:gd name="connsiteX0" fmla="*/ 0 w 198405"/>
                  <a:gd name="connsiteY0" fmla="*/ 137731 h 138112"/>
                  <a:gd name="connsiteX1" fmla="*/ 1905 w 198405"/>
                  <a:gd name="connsiteY1" fmla="*/ 0 h 138112"/>
                  <a:gd name="connsiteX2" fmla="*/ 127159 w 198405"/>
                  <a:gd name="connsiteY2" fmla="*/ 0 h 138112"/>
                  <a:gd name="connsiteX3" fmla="*/ 156686 w 198405"/>
                  <a:gd name="connsiteY3" fmla="*/ 286 h 138112"/>
                  <a:gd name="connsiteX4" fmla="*/ 163449 w 198405"/>
                  <a:gd name="connsiteY4" fmla="*/ 20003 h 138112"/>
                  <a:gd name="connsiteX5" fmla="*/ 171069 w 198405"/>
                  <a:gd name="connsiteY5" fmla="*/ 29813 h 138112"/>
                  <a:gd name="connsiteX6" fmla="*/ 173926 w 198405"/>
                  <a:gd name="connsiteY6" fmla="*/ 37910 h 138112"/>
                  <a:gd name="connsiteX7" fmla="*/ 190309 w 198405"/>
                  <a:gd name="connsiteY7" fmla="*/ 46958 h 138112"/>
                  <a:gd name="connsiteX8" fmla="*/ 198406 w 198405"/>
                  <a:gd name="connsiteY8" fmla="*/ 64770 h 138112"/>
                  <a:gd name="connsiteX9" fmla="*/ 197834 w 198405"/>
                  <a:gd name="connsiteY9" fmla="*/ 136874 h 138112"/>
                  <a:gd name="connsiteX10" fmla="*/ 112490 w 198405"/>
                  <a:gd name="connsiteY10" fmla="*/ 138113 h 138112"/>
                  <a:gd name="connsiteX11" fmla="*/ 0 w 198405"/>
                  <a:gd name="connsiteY11" fmla="*/ 137731 h 13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405" h="138112">
                    <a:moveTo>
                      <a:pt x="0" y="137731"/>
                    </a:moveTo>
                    <a:lnTo>
                      <a:pt x="1905" y="0"/>
                    </a:lnTo>
                    <a:lnTo>
                      <a:pt x="127159" y="0"/>
                    </a:lnTo>
                    <a:lnTo>
                      <a:pt x="156686" y="286"/>
                    </a:lnTo>
                    <a:lnTo>
                      <a:pt x="163449" y="20003"/>
                    </a:lnTo>
                    <a:lnTo>
                      <a:pt x="171069" y="29813"/>
                    </a:lnTo>
                    <a:lnTo>
                      <a:pt x="173926" y="37910"/>
                    </a:lnTo>
                    <a:lnTo>
                      <a:pt x="190309" y="46958"/>
                    </a:lnTo>
                    <a:lnTo>
                      <a:pt x="198406" y="64770"/>
                    </a:lnTo>
                    <a:lnTo>
                      <a:pt x="197834" y="136874"/>
                    </a:lnTo>
                    <a:lnTo>
                      <a:pt x="112490" y="138113"/>
                    </a:lnTo>
                    <a:lnTo>
                      <a:pt x="0" y="137731"/>
                    </a:lnTo>
                    <a:close/>
                  </a:path>
                </a:pathLst>
              </a:custGeom>
              <a:solidFill>
                <a:srgbClr val="BCBEC0"/>
              </a:solidFill>
              <a:ln w="9525" cap="flat">
                <a:noFill/>
                <a:prstDash val="solid"/>
                <a:miter/>
              </a:ln>
            </p:spPr>
            <p:txBody>
              <a:bodyPr rtlCol="0" anchor="ctr"/>
              <a:lstStyle/>
              <a:p>
                <a:endParaRPr lang="en-US"/>
              </a:p>
            </p:txBody>
          </p:sp>
          <p:sp>
            <p:nvSpPr>
              <p:cNvPr id="237" name="Freeform: Shape 236">
                <a:extLst>
                  <a:ext uri="{FF2B5EF4-FFF2-40B4-BE49-F238E27FC236}">
                    <a16:creationId xmlns:a16="http://schemas.microsoft.com/office/drawing/2014/main" id="{538A83DB-35D9-4701-BF85-FD6BA53511B9}"/>
                  </a:ext>
                </a:extLst>
              </p:cNvPr>
              <p:cNvSpPr/>
              <p:nvPr/>
            </p:nvSpPr>
            <p:spPr>
              <a:xfrm>
                <a:off x="15080605" y="3046094"/>
                <a:ext cx="198405" cy="138112"/>
              </a:xfrm>
              <a:custGeom>
                <a:avLst/>
                <a:gdLst>
                  <a:gd name="connsiteX0" fmla="*/ 0 w 198405"/>
                  <a:gd name="connsiteY0" fmla="*/ 137731 h 138112"/>
                  <a:gd name="connsiteX1" fmla="*/ 1905 w 198405"/>
                  <a:gd name="connsiteY1" fmla="*/ 0 h 138112"/>
                  <a:gd name="connsiteX2" fmla="*/ 127159 w 198405"/>
                  <a:gd name="connsiteY2" fmla="*/ 0 h 138112"/>
                  <a:gd name="connsiteX3" fmla="*/ 156686 w 198405"/>
                  <a:gd name="connsiteY3" fmla="*/ 286 h 138112"/>
                  <a:gd name="connsiteX4" fmla="*/ 163449 w 198405"/>
                  <a:gd name="connsiteY4" fmla="*/ 20003 h 138112"/>
                  <a:gd name="connsiteX5" fmla="*/ 171069 w 198405"/>
                  <a:gd name="connsiteY5" fmla="*/ 29813 h 138112"/>
                  <a:gd name="connsiteX6" fmla="*/ 173926 w 198405"/>
                  <a:gd name="connsiteY6" fmla="*/ 37910 h 138112"/>
                  <a:gd name="connsiteX7" fmla="*/ 190309 w 198405"/>
                  <a:gd name="connsiteY7" fmla="*/ 46958 h 138112"/>
                  <a:gd name="connsiteX8" fmla="*/ 198406 w 198405"/>
                  <a:gd name="connsiteY8" fmla="*/ 64770 h 138112"/>
                  <a:gd name="connsiteX9" fmla="*/ 197834 w 198405"/>
                  <a:gd name="connsiteY9" fmla="*/ 136874 h 138112"/>
                  <a:gd name="connsiteX10" fmla="*/ 112490 w 198405"/>
                  <a:gd name="connsiteY10" fmla="*/ 138113 h 138112"/>
                  <a:gd name="connsiteX11" fmla="*/ 0 w 198405"/>
                  <a:gd name="connsiteY11" fmla="*/ 137731 h 13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405" h="138112">
                    <a:moveTo>
                      <a:pt x="0" y="137731"/>
                    </a:moveTo>
                    <a:lnTo>
                      <a:pt x="1905" y="0"/>
                    </a:lnTo>
                    <a:lnTo>
                      <a:pt x="127159" y="0"/>
                    </a:lnTo>
                    <a:lnTo>
                      <a:pt x="156686" y="286"/>
                    </a:lnTo>
                    <a:lnTo>
                      <a:pt x="163449" y="20003"/>
                    </a:lnTo>
                    <a:lnTo>
                      <a:pt x="171069" y="29813"/>
                    </a:lnTo>
                    <a:lnTo>
                      <a:pt x="173926" y="37910"/>
                    </a:lnTo>
                    <a:lnTo>
                      <a:pt x="190309" y="46958"/>
                    </a:lnTo>
                    <a:lnTo>
                      <a:pt x="198406" y="64770"/>
                    </a:lnTo>
                    <a:lnTo>
                      <a:pt x="197834" y="136874"/>
                    </a:lnTo>
                    <a:lnTo>
                      <a:pt x="112490" y="138113"/>
                    </a:lnTo>
                    <a:lnTo>
                      <a:pt x="0" y="137731"/>
                    </a:lnTo>
                    <a:close/>
                  </a:path>
                </a:pathLst>
              </a:custGeom>
              <a:noFill/>
              <a:ln w="4001" cap="rnd">
                <a:solidFill>
                  <a:srgbClr val="FFFFFF"/>
                </a:solidFill>
                <a:prstDash val="solid"/>
                <a:round/>
              </a:ln>
            </p:spPr>
            <p:txBody>
              <a:bodyPr rtlCol="0" anchor="ctr"/>
              <a:lstStyle/>
              <a:p>
                <a:endParaRPr lang="en-US"/>
              </a:p>
            </p:txBody>
          </p:sp>
          <p:sp>
            <p:nvSpPr>
              <p:cNvPr id="238" name="Freeform: Shape 237">
                <a:extLst>
                  <a:ext uri="{FF2B5EF4-FFF2-40B4-BE49-F238E27FC236}">
                    <a16:creationId xmlns:a16="http://schemas.microsoft.com/office/drawing/2014/main" id="{45D4F491-EB94-486F-9D0C-C7CC5A24E429}"/>
                  </a:ext>
                </a:extLst>
              </p:cNvPr>
              <p:cNvSpPr/>
              <p:nvPr/>
            </p:nvSpPr>
            <p:spPr>
              <a:xfrm>
                <a:off x="15193095" y="3110865"/>
                <a:ext cx="177641" cy="220979"/>
              </a:xfrm>
              <a:custGeom>
                <a:avLst/>
                <a:gdLst>
                  <a:gd name="connsiteX0" fmla="*/ 59912 w 177641"/>
                  <a:gd name="connsiteY0" fmla="*/ 220027 h 220979"/>
                  <a:gd name="connsiteX1" fmla="*/ 2667 w 177641"/>
                  <a:gd name="connsiteY1" fmla="*/ 220980 h 220979"/>
                  <a:gd name="connsiteX2" fmla="*/ 0 w 177641"/>
                  <a:gd name="connsiteY2" fmla="*/ 73342 h 220979"/>
                  <a:gd name="connsiteX3" fmla="*/ 85344 w 177641"/>
                  <a:gd name="connsiteY3" fmla="*/ 72104 h 220979"/>
                  <a:gd name="connsiteX4" fmla="*/ 85916 w 177641"/>
                  <a:gd name="connsiteY4" fmla="*/ 0 h 220979"/>
                  <a:gd name="connsiteX5" fmla="*/ 96488 w 177641"/>
                  <a:gd name="connsiteY5" fmla="*/ 4953 h 220979"/>
                  <a:gd name="connsiteX6" fmla="*/ 111252 w 177641"/>
                  <a:gd name="connsiteY6" fmla="*/ 4858 h 220979"/>
                  <a:gd name="connsiteX7" fmla="*/ 122396 w 177641"/>
                  <a:gd name="connsiteY7" fmla="*/ 8287 h 220979"/>
                  <a:gd name="connsiteX8" fmla="*/ 136874 w 177641"/>
                  <a:gd name="connsiteY8" fmla="*/ 22098 h 220979"/>
                  <a:gd name="connsiteX9" fmla="*/ 169450 w 177641"/>
                  <a:gd name="connsiteY9" fmla="*/ 68675 h 220979"/>
                  <a:gd name="connsiteX10" fmla="*/ 176593 w 177641"/>
                  <a:gd name="connsiteY10" fmla="*/ 73247 h 220979"/>
                  <a:gd name="connsiteX11" fmla="*/ 176403 w 177641"/>
                  <a:gd name="connsiteY11" fmla="*/ 104108 h 220979"/>
                  <a:gd name="connsiteX12" fmla="*/ 177641 w 177641"/>
                  <a:gd name="connsiteY12" fmla="*/ 219742 h 220979"/>
                  <a:gd name="connsiteX13" fmla="*/ 59912 w 177641"/>
                  <a:gd name="connsiteY13" fmla="*/ 220027 h 220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641" h="220979">
                    <a:moveTo>
                      <a:pt x="59912" y="220027"/>
                    </a:moveTo>
                    <a:lnTo>
                      <a:pt x="2667" y="220980"/>
                    </a:lnTo>
                    <a:lnTo>
                      <a:pt x="0" y="73342"/>
                    </a:lnTo>
                    <a:lnTo>
                      <a:pt x="85344" y="72104"/>
                    </a:lnTo>
                    <a:lnTo>
                      <a:pt x="85916" y="0"/>
                    </a:lnTo>
                    <a:lnTo>
                      <a:pt x="96488" y="4953"/>
                    </a:lnTo>
                    <a:lnTo>
                      <a:pt x="111252" y="4858"/>
                    </a:lnTo>
                    <a:lnTo>
                      <a:pt x="122396" y="8287"/>
                    </a:lnTo>
                    <a:lnTo>
                      <a:pt x="136874" y="22098"/>
                    </a:lnTo>
                    <a:lnTo>
                      <a:pt x="169450" y="68675"/>
                    </a:lnTo>
                    <a:lnTo>
                      <a:pt x="176593" y="73247"/>
                    </a:lnTo>
                    <a:lnTo>
                      <a:pt x="176403" y="104108"/>
                    </a:lnTo>
                    <a:lnTo>
                      <a:pt x="177641" y="219742"/>
                    </a:lnTo>
                    <a:lnTo>
                      <a:pt x="59912" y="220027"/>
                    </a:lnTo>
                    <a:close/>
                  </a:path>
                </a:pathLst>
              </a:custGeom>
              <a:solidFill>
                <a:srgbClr val="BCBEC0"/>
              </a:solidFill>
              <a:ln w="9525" cap="flat">
                <a:no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id="{1ED29249-87E0-4551-A6A1-CE18FB8005A5}"/>
                  </a:ext>
                </a:extLst>
              </p:cNvPr>
              <p:cNvSpPr/>
              <p:nvPr/>
            </p:nvSpPr>
            <p:spPr>
              <a:xfrm>
                <a:off x="15193095" y="3110865"/>
                <a:ext cx="177641" cy="220979"/>
              </a:xfrm>
              <a:custGeom>
                <a:avLst/>
                <a:gdLst>
                  <a:gd name="connsiteX0" fmla="*/ 59912 w 177641"/>
                  <a:gd name="connsiteY0" fmla="*/ 220027 h 220979"/>
                  <a:gd name="connsiteX1" fmla="*/ 2667 w 177641"/>
                  <a:gd name="connsiteY1" fmla="*/ 220980 h 220979"/>
                  <a:gd name="connsiteX2" fmla="*/ 0 w 177641"/>
                  <a:gd name="connsiteY2" fmla="*/ 73342 h 220979"/>
                  <a:gd name="connsiteX3" fmla="*/ 85344 w 177641"/>
                  <a:gd name="connsiteY3" fmla="*/ 72104 h 220979"/>
                  <a:gd name="connsiteX4" fmla="*/ 85916 w 177641"/>
                  <a:gd name="connsiteY4" fmla="*/ 0 h 220979"/>
                  <a:gd name="connsiteX5" fmla="*/ 96488 w 177641"/>
                  <a:gd name="connsiteY5" fmla="*/ 4953 h 220979"/>
                  <a:gd name="connsiteX6" fmla="*/ 111252 w 177641"/>
                  <a:gd name="connsiteY6" fmla="*/ 4858 h 220979"/>
                  <a:gd name="connsiteX7" fmla="*/ 122396 w 177641"/>
                  <a:gd name="connsiteY7" fmla="*/ 8287 h 220979"/>
                  <a:gd name="connsiteX8" fmla="*/ 136874 w 177641"/>
                  <a:gd name="connsiteY8" fmla="*/ 22098 h 220979"/>
                  <a:gd name="connsiteX9" fmla="*/ 169450 w 177641"/>
                  <a:gd name="connsiteY9" fmla="*/ 68675 h 220979"/>
                  <a:gd name="connsiteX10" fmla="*/ 176593 w 177641"/>
                  <a:gd name="connsiteY10" fmla="*/ 73247 h 220979"/>
                  <a:gd name="connsiteX11" fmla="*/ 176403 w 177641"/>
                  <a:gd name="connsiteY11" fmla="*/ 104108 h 220979"/>
                  <a:gd name="connsiteX12" fmla="*/ 177641 w 177641"/>
                  <a:gd name="connsiteY12" fmla="*/ 219742 h 220979"/>
                  <a:gd name="connsiteX13" fmla="*/ 59912 w 177641"/>
                  <a:gd name="connsiteY13" fmla="*/ 220027 h 220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641" h="220979">
                    <a:moveTo>
                      <a:pt x="59912" y="220027"/>
                    </a:moveTo>
                    <a:lnTo>
                      <a:pt x="2667" y="220980"/>
                    </a:lnTo>
                    <a:lnTo>
                      <a:pt x="0" y="73342"/>
                    </a:lnTo>
                    <a:lnTo>
                      <a:pt x="85344" y="72104"/>
                    </a:lnTo>
                    <a:lnTo>
                      <a:pt x="85916" y="0"/>
                    </a:lnTo>
                    <a:lnTo>
                      <a:pt x="96488" y="4953"/>
                    </a:lnTo>
                    <a:lnTo>
                      <a:pt x="111252" y="4858"/>
                    </a:lnTo>
                    <a:lnTo>
                      <a:pt x="122396" y="8287"/>
                    </a:lnTo>
                    <a:lnTo>
                      <a:pt x="136874" y="22098"/>
                    </a:lnTo>
                    <a:lnTo>
                      <a:pt x="169450" y="68675"/>
                    </a:lnTo>
                    <a:lnTo>
                      <a:pt x="176593" y="73247"/>
                    </a:lnTo>
                    <a:lnTo>
                      <a:pt x="176403" y="104108"/>
                    </a:lnTo>
                    <a:lnTo>
                      <a:pt x="177641" y="219742"/>
                    </a:lnTo>
                    <a:lnTo>
                      <a:pt x="59912" y="220027"/>
                    </a:lnTo>
                    <a:close/>
                  </a:path>
                </a:pathLst>
              </a:custGeom>
              <a:noFill/>
              <a:ln w="4001" cap="rnd">
                <a:solidFill>
                  <a:srgbClr val="FFFFFF"/>
                </a:solidFill>
                <a:prstDash val="solid"/>
                <a:round/>
              </a:ln>
            </p:spPr>
            <p:txBody>
              <a:bodyPr rtlCol="0" anchor="ctr"/>
              <a:lstStyle/>
              <a:p>
                <a:endParaRPr lang="en-US"/>
              </a:p>
            </p:txBody>
          </p:sp>
          <p:sp>
            <p:nvSpPr>
              <p:cNvPr id="240" name="Freeform: Shape 239">
                <a:extLst>
                  <a:ext uri="{FF2B5EF4-FFF2-40B4-BE49-F238E27FC236}">
                    <a16:creationId xmlns:a16="http://schemas.microsoft.com/office/drawing/2014/main" id="{419E96BB-7FD5-4E96-854F-1EBA592B1BB4}"/>
                  </a:ext>
                </a:extLst>
              </p:cNvPr>
              <p:cNvSpPr/>
              <p:nvPr/>
            </p:nvSpPr>
            <p:spPr>
              <a:xfrm>
                <a:off x="16455348" y="3155156"/>
                <a:ext cx="127539" cy="176021"/>
              </a:xfrm>
              <a:custGeom>
                <a:avLst/>
                <a:gdLst>
                  <a:gd name="connsiteX0" fmla="*/ 0 w 127539"/>
                  <a:gd name="connsiteY0" fmla="*/ 173450 h 176021"/>
                  <a:gd name="connsiteX1" fmla="*/ 762 w 127539"/>
                  <a:gd name="connsiteY1" fmla="*/ 55150 h 176021"/>
                  <a:gd name="connsiteX2" fmla="*/ 3905 w 127539"/>
                  <a:gd name="connsiteY2" fmla="*/ 0 h 176021"/>
                  <a:gd name="connsiteX3" fmla="*/ 108775 w 127539"/>
                  <a:gd name="connsiteY3" fmla="*/ 2762 h 176021"/>
                  <a:gd name="connsiteX4" fmla="*/ 109823 w 127539"/>
                  <a:gd name="connsiteY4" fmla="*/ 64865 h 176021"/>
                  <a:gd name="connsiteX5" fmla="*/ 112490 w 127539"/>
                  <a:gd name="connsiteY5" fmla="*/ 68485 h 176021"/>
                  <a:gd name="connsiteX6" fmla="*/ 127540 w 127539"/>
                  <a:gd name="connsiteY6" fmla="*/ 176022 h 176021"/>
                  <a:gd name="connsiteX7" fmla="*/ 60103 w 127539"/>
                  <a:gd name="connsiteY7" fmla="*/ 173736 h 176021"/>
                  <a:gd name="connsiteX8" fmla="*/ 0 w 127539"/>
                  <a:gd name="connsiteY8" fmla="*/ 173450 h 176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539" h="176021">
                    <a:moveTo>
                      <a:pt x="0" y="173450"/>
                    </a:moveTo>
                    <a:lnTo>
                      <a:pt x="762" y="55150"/>
                    </a:lnTo>
                    <a:lnTo>
                      <a:pt x="3905" y="0"/>
                    </a:lnTo>
                    <a:lnTo>
                      <a:pt x="108775" y="2762"/>
                    </a:lnTo>
                    <a:lnTo>
                      <a:pt x="109823" y="64865"/>
                    </a:lnTo>
                    <a:lnTo>
                      <a:pt x="112490" y="68485"/>
                    </a:lnTo>
                    <a:lnTo>
                      <a:pt x="127540" y="176022"/>
                    </a:lnTo>
                    <a:lnTo>
                      <a:pt x="60103" y="173736"/>
                    </a:lnTo>
                    <a:lnTo>
                      <a:pt x="0" y="173450"/>
                    </a:lnTo>
                    <a:close/>
                  </a:path>
                </a:pathLst>
              </a:custGeom>
              <a:solidFill>
                <a:srgbClr val="BCBEC0"/>
              </a:solidFill>
              <a:ln w="9525" cap="flat">
                <a:noFill/>
                <a:prstDash val="solid"/>
                <a:miter/>
              </a:ln>
            </p:spPr>
            <p:txBody>
              <a:bodyPr rtlCol="0" anchor="ctr"/>
              <a:lstStyle/>
              <a:p>
                <a:endParaRPr lang="en-US"/>
              </a:p>
            </p:txBody>
          </p:sp>
          <p:sp>
            <p:nvSpPr>
              <p:cNvPr id="241" name="Freeform: Shape 240">
                <a:extLst>
                  <a:ext uri="{FF2B5EF4-FFF2-40B4-BE49-F238E27FC236}">
                    <a16:creationId xmlns:a16="http://schemas.microsoft.com/office/drawing/2014/main" id="{22C2437B-8EE9-47A6-AC56-6BE78839D14F}"/>
                  </a:ext>
                </a:extLst>
              </p:cNvPr>
              <p:cNvSpPr/>
              <p:nvPr/>
            </p:nvSpPr>
            <p:spPr>
              <a:xfrm>
                <a:off x="16455348" y="3155156"/>
                <a:ext cx="127539" cy="176021"/>
              </a:xfrm>
              <a:custGeom>
                <a:avLst/>
                <a:gdLst>
                  <a:gd name="connsiteX0" fmla="*/ 0 w 127539"/>
                  <a:gd name="connsiteY0" fmla="*/ 173450 h 176021"/>
                  <a:gd name="connsiteX1" fmla="*/ 762 w 127539"/>
                  <a:gd name="connsiteY1" fmla="*/ 55150 h 176021"/>
                  <a:gd name="connsiteX2" fmla="*/ 3905 w 127539"/>
                  <a:gd name="connsiteY2" fmla="*/ 0 h 176021"/>
                  <a:gd name="connsiteX3" fmla="*/ 108775 w 127539"/>
                  <a:gd name="connsiteY3" fmla="*/ 2762 h 176021"/>
                  <a:gd name="connsiteX4" fmla="*/ 109823 w 127539"/>
                  <a:gd name="connsiteY4" fmla="*/ 64865 h 176021"/>
                  <a:gd name="connsiteX5" fmla="*/ 112490 w 127539"/>
                  <a:gd name="connsiteY5" fmla="*/ 68485 h 176021"/>
                  <a:gd name="connsiteX6" fmla="*/ 127540 w 127539"/>
                  <a:gd name="connsiteY6" fmla="*/ 176022 h 176021"/>
                  <a:gd name="connsiteX7" fmla="*/ 60103 w 127539"/>
                  <a:gd name="connsiteY7" fmla="*/ 173736 h 176021"/>
                  <a:gd name="connsiteX8" fmla="*/ 0 w 127539"/>
                  <a:gd name="connsiteY8" fmla="*/ 173450 h 176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539" h="176021">
                    <a:moveTo>
                      <a:pt x="0" y="173450"/>
                    </a:moveTo>
                    <a:lnTo>
                      <a:pt x="762" y="55150"/>
                    </a:lnTo>
                    <a:lnTo>
                      <a:pt x="3905" y="0"/>
                    </a:lnTo>
                    <a:lnTo>
                      <a:pt x="108775" y="2762"/>
                    </a:lnTo>
                    <a:lnTo>
                      <a:pt x="109823" y="64865"/>
                    </a:lnTo>
                    <a:lnTo>
                      <a:pt x="112490" y="68485"/>
                    </a:lnTo>
                    <a:lnTo>
                      <a:pt x="127540" y="176022"/>
                    </a:lnTo>
                    <a:lnTo>
                      <a:pt x="60103" y="173736"/>
                    </a:lnTo>
                    <a:lnTo>
                      <a:pt x="0" y="173450"/>
                    </a:lnTo>
                    <a:close/>
                  </a:path>
                </a:pathLst>
              </a:custGeom>
              <a:noFill/>
              <a:ln w="4001" cap="rnd">
                <a:solidFill>
                  <a:srgbClr val="FFFFFF"/>
                </a:solidFill>
                <a:prstDash val="solid"/>
                <a:round/>
              </a:ln>
            </p:spPr>
            <p:txBody>
              <a:bodyPr rtlCol="0" anchor="ctr"/>
              <a:lstStyle/>
              <a:p>
                <a:endParaRPr lang="en-US"/>
              </a:p>
            </p:txBody>
          </p:sp>
          <p:sp>
            <p:nvSpPr>
              <p:cNvPr id="242" name="Freeform: Shape 241">
                <a:extLst>
                  <a:ext uri="{FF2B5EF4-FFF2-40B4-BE49-F238E27FC236}">
                    <a16:creationId xmlns:a16="http://schemas.microsoft.com/office/drawing/2014/main" id="{92114B91-CD98-45E4-87AB-838ABF9A168A}"/>
                  </a:ext>
                </a:extLst>
              </p:cNvPr>
              <p:cNvSpPr/>
              <p:nvPr/>
            </p:nvSpPr>
            <p:spPr>
              <a:xfrm>
                <a:off x="15782312" y="3180302"/>
                <a:ext cx="158019" cy="150780"/>
              </a:xfrm>
              <a:custGeom>
                <a:avLst/>
                <a:gdLst>
                  <a:gd name="connsiteX0" fmla="*/ 0 w 158019"/>
                  <a:gd name="connsiteY0" fmla="*/ 4191 h 150780"/>
                  <a:gd name="connsiteX1" fmla="*/ 112490 w 158019"/>
                  <a:gd name="connsiteY1" fmla="*/ 2858 h 150780"/>
                  <a:gd name="connsiteX2" fmla="*/ 125635 w 158019"/>
                  <a:gd name="connsiteY2" fmla="*/ 7334 h 150780"/>
                  <a:gd name="connsiteX3" fmla="*/ 150400 w 158019"/>
                  <a:gd name="connsiteY3" fmla="*/ 0 h 150780"/>
                  <a:gd name="connsiteX4" fmla="*/ 158020 w 158019"/>
                  <a:gd name="connsiteY4" fmla="*/ 8382 h 150780"/>
                  <a:gd name="connsiteX5" fmla="*/ 156686 w 158019"/>
                  <a:gd name="connsiteY5" fmla="*/ 15145 h 150780"/>
                  <a:gd name="connsiteX6" fmla="*/ 138208 w 158019"/>
                  <a:gd name="connsiteY6" fmla="*/ 23908 h 150780"/>
                  <a:gd name="connsiteX7" fmla="*/ 123635 w 158019"/>
                  <a:gd name="connsiteY7" fmla="*/ 26861 h 150780"/>
                  <a:gd name="connsiteX8" fmla="*/ 120587 w 158019"/>
                  <a:gd name="connsiteY8" fmla="*/ 31433 h 150780"/>
                  <a:gd name="connsiteX9" fmla="*/ 117443 w 158019"/>
                  <a:gd name="connsiteY9" fmla="*/ 31623 h 150780"/>
                  <a:gd name="connsiteX10" fmla="*/ 118967 w 158019"/>
                  <a:gd name="connsiteY10" fmla="*/ 89821 h 150780"/>
                  <a:gd name="connsiteX11" fmla="*/ 148971 w 158019"/>
                  <a:gd name="connsiteY11" fmla="*/ 90773 h 150780"/>
                  <a:gd name="connsiteX12" fmla="*/ 149066 w 158019"/>
                  <a:gd name="connsiteY12" fmla="*/ 120205 h 150780"/>
                  <a:gd name="connsiteX13" fmla="*/ 86963 w 158019"/>
                  <a:gd name="connsiteY13" fmla="*/ 121063 h 150780"/>
                  <a:gd name="connsiteX14" fmla="*/ 86201 w 158019"/>
                  <a:gd name="connsiteY14" fmla="*/ 150209 h 150780"/>
                  <a:gd name="connsiteX15" fmla="*/ 29051 w 158019"/>
                  <a:gd name="connsiteY15" fmla="*/ 150781 h 150780"/>
                  <a:gd name="connsiteX16" fmla="*/ 28289 w 158019"/>
                  <a:gd name="connsiteY16" fmla="*/ 148876 h 150780"/>
                  <a:gd name="connsiteX17" fmla="*/ 857 w 158019"/>
                  <a:gd name="connsiteY17" fmla="*/ 148876 h 150780"/>
                  <a:gd name="connsiteX18" fmla="*/ 0 w 158019"/>
                  <a:gd name="connsiteY18" fmla="*/ 4191 h 150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8019" h="150780">
                    <a:moveTo>
                      <a:pt x="0" y="4191"/>
                    </a:moveTo>
                    <a:lnTo>
                      <a:pt x="112490" y="2858"/>
                    </a:lnTo>
                    <a:lnTo>
                      <a:pt x="125635" y="7334"/>
                    </a:lnTo>
                    <a:lnTo>
                      <a:pt x="150400" y="0"/>
                    </a:lnTo>
                    <a:lnTo>
                      <a:pt x="158020" y="8382"/>
                    </a:lnTo>
                    <a:lnTo>
                      <a:pt x="156686" y="15145"/>
                    </a:lnTo>
                    <a:lnTo>
                      <a:pt x="138208" y="23908"/>
                    </a:lnTo>
                    <a:lnTo>
                      <a:pt x="123635" y="26861"/>
                    </a:lnTo>
                    <a:lnTo>
                      <a:pt x="120587" y="31433"/>
                    </a:lnTo>
                    <a:lnTo>
                      <a:pt x="117443" y="31623"/>
                    </a:lnTo>
                    <a:lnTo>
                      <a:pt x="118967" y="89821"/>
                    </a:lnTo>
                    <a:lnTo>
                      <a:pt x="148971" y="90773"/>
                    </a:lnTo>
                    <a:lnTo>
                      <a:pt x="149066" y="120205"/>
                    </a:lnTo>
                    <a:lnTo>
                      <a:pt x="86963" y="121063"/>
                    </a:lnTo>
                    <a:lnTo>
                      <a:pt x="86201" y="150209"/>
                    </a:lnTo>
                    <a:lnTo>
                      <a:pt x="29051" y="150781"/>
                    </a:lnTo>
                    <a:lnTo>
                      <a:pt x="28289" y="148876"/>
                    </a:lnTo>
                    <a:lnTo>
                      <a:pt x="857" y="148876"/>
                    </a:lnTo>
                    <a:lnTo>
                      <a:pt x="0" y="4191"/>
                    </a:lnTo>
                    <a:close/>
                  </a:path>
                </a:pathLst>
              </a:custGeom>
              <a:solidFill>
                <a:srgbClr val="BCBEC0"/>
              </a:solidFill>
              <a:ln w="9525" cap="flat">
                <a:noFill/>
                <a:prstDash val="solid"/>
                <a:miter/>
              </a:ln>
            </p:spPr>
            <p:txBody>
              <a:bodyPr rtlCol="0" anchor="ctr"/>
              <a:lstStyle/>
              <a:p>
                <a:endParaRPr lang="en-US"/>
              </a:p>
            </p:txBody>
          </p:sp>
          <p:sp>
            <p:nvSpPr>
              <p:cNvPr id="243" name="Freeform: Shape 242">
                <a:extLst>
                  <a:ext uri="{FF2B5EF4-FFF2-40B4-BE49-F238E27FC236}">
                    <a16:creationId xmlns:a16="http://schemas.microsoft.com/office/drawing/2014/main" id="{63D44495-7BDA-406E-B70D-FD65A7F96EF2}"/>
                  </a:ext>
                </a:extLst>
              </p:cNvPr>
              <p:cNvSpPr/>
              <p:nvPr/>
            </p:nvSpPr>
            <p:spPr>
              <a:xfrm>
                <a:off x="15782312" y="3180302"/>
                <a:ext cx="158019" cy="150780"/>
              </a:xfrm>
              <a:custGeom>
                <a:avLst/>
                <a:gdLst>
                  <a:gd name="connsiteX0" fmla="*/ 0 w 158019"/>
                  <a:gd name="connsiteY0" fmla="*/ 4191 h 150780"/>
                  <a:gd name="connsiteX1" fmla="*/ 112490 w 158019"/>
                  <a:gd name="connsiteY1" fmla="*/ 2858 h 150780"/>
                  <a:gd name="connsiteX2" fmla="*/ 125635 w 158019"/>
                  <a:gd name="connsiteY2" fmla="*/ 7334 h 150780"/>
                  <a:gd name="connsiteX3" fmla="*/ 150400 w 158019"/>
                  <a:gd name="connsiteY3" fmla="*/ 0 h 150780"/>
                  <a:gd name="connsiteX4" fmla="*/ 158020 w 158019"/>
                  <a:gd name="connsiteY4" fmla="*/ 8382 h 150780"/>
                  <a:gd name="connsiteX5" fmla="*/ 156686 w 158019"/>
                  <a:gd name="connsiteY5" fmla="*/ 15145 h 150780"/>
                  <a:gd name="connsiteX6" fmla="*/ 138208 w 158019"/>
                  <a:gd name="connsiteY6" fmla="*/ 23908 h 150780"/>
                  <a:gd name="connsiteX7" fmla="*/ 123635 w 158019"/>
                  <a:gd name="connsiteY7" fmla="*/ 26861 h 150780"/>
                  <a:gd name="connsiteX8" fmla="*/ 120587 w 158019"/>
                  <a:gd name="connsiteY8" fmla="*/ 31433 h 150780"/>
                  <a:gd name="connsiteX9" fmla="*/ 117443 w 158019"/>
                  <a:gd name="connsiteY9" fmla="*/ 31623 h 150780"/>
                  <a:gd name="connsiteX10" fmla="*/ 118967 w 158019"/>
                  <a:gd name="connsiteY10" fmla="*/ 89821 h 150780"/>
                  <a:gd name="connsiteX11" fmla="*/ 148971 w 158019"/>
                  <a:gd name="connsiteY11" fmla="*/ 90773 h 150780"/>
                  <a:gd name="connsiteX12" fmla="*/ 149066 w 158019"/>
                  <a:gd name="connsiteY12" fmla="*/ 120205 h 150780"/>
                  <a:gd name="connsiteX13" fmla="*/ 86963 w 158019"/>
                  <a:gd name="connsiteY13" fmla="*/ 121063 h 150780"/>
                  <a:gd name="connsiteX14" fmla="*/ 86201 w 158019"/>
                  <a:gd name="connsiteY14" fmla="*/ 150209 h 150780"/>
                  <a:gd name="connsiteX15" fmla="*/ 29051 w 158019"/>
                  <a:gd name="connsiteY15" fmla="*/ 150781 h 150780"/>
                  <a:gd name="connsiteX16" fmla="*/ 28289 w 158019"/>
                  <a:gd name="connsiteY16" fmla="*/ 148876 h 150780"/>
                  <a:gd name="connsiteX17" fmla="*/ 857 w 158019"/>
                  <a:gd name="connsiteY17" fmla="*/ 148876 h 150780"/>
                  <a:gd name="connsiteX18" fmla="*/ 0 w 158019"/>
                  <a:gd name="connsiteY18" fmla="*/ 4191 h 150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8019" h="150780">
                    <a:moveTo>
                      <a:pt x="0" y="4191"/>
                    </a:moveTo>
                    <a:lnTo>
                      <a:pt x="112490" y="2858"/>
                    </a:lnTo>
                    <a:lnTo>
                      <a:pt x="125635" y="7334"/>
                    </a:lnTo>
                    <a:lnTo>
                      <a:pt x="150400" y="0"/>
                    </a:lnTo>
                    <a:lnTo>
                      <a:pt x="158020" y="8382"/>
                    </a:lnTo>
                    <a:lnTo>
                      <a:pt x="156686" y="15145"/>
                    </a:lnTo>
                    <a:lnTo>
                      <a:pt x="138208" y="23908"/>
                    </a:lnTo>
                    <a:lnTo>
                      <a:pt x="123635" y="26861"/>
                    </a:lnTo>
                    <a:lnTo>
                      <a:pt x="120587" y="31433"/>
                    </a:lnTo>
                    <a:lnTo>
                      <a:pt x="117443" y="31623"/>
                    </a:lnTo>
                    <a:lnTo>
                      <a:pt x="118967" y="89821"/>
                    </a:lnTo>
                    <a:lnTo>
                      <a:pt x="148971" y="90773"/>
                    </a:lnTo>
                    <a:lnTo>
                      <a:pt x="149066" y="120205"/>
                    </a:lnTo>
                    <a:lnTo>
                      <a:pt x="86963" y="121063"/>
                    </a:lnTo>
                    <a:lnTo>
                      <a:pt x="86201" y="150209"/>
                    </a:lnTo>
                    <a:lnTo>
                      <a:pt x="29051" y="150781"/>
                    </a:lnTo>
                    <a:lnTo>
                      <a:pt x="28289" y="148876"/>
                    </a:lnTo>
                    <a:lnTo>
                      <a:pt x="857" y="148876"/>
                    </a:lnTo>
                    <a:lnTo>
                      <a:pt x="0" y="4191"/>
                    </a:lnTo>
                    <a:close/>
                  </a:path>
                </a:pathLst>
              </a:custGeom>
              <a:noFill/>
              <a:ln w="4001" cap="rnd">
                <a:solidFill>
                  <a:srgbClr val="FFFFFF"/>
                </a:solidFill>
                <a:prstDash val="solid"/>
                <a:round/>
              </a:ln>
            </p:spPr>
            <p:txBody>
              <a:bodyPr rtlCol="0" anchor="ctr"/>
              <a:lstStyle/>
              <a:p>
                <a:endParaRPr lang="en-US"/>
              </a:p>
            </p:txBody>
          </p:sp>
          <p:sp>
            <p:nvSpPr>
              <p:cNvPr id="244" name="Freeform: Shape 243">
                <a:extLst>
                  <a:ext uri="{FF2B5EF4-FFF2-40B4-BE49-F238E27FC236}">
                    <a16:creationId xmlns:a16="http://schemas.microsoft.com/office/drawing/2014/main" id="{6C03D086-AADE-49C8-87F4-F34D2C2C2ECA}"/>
                  </a:ext>
                </a:extLst>
              </p:cNvPr>
              <p:cNvSpPr/>
              <p:nvPr/>
            </p:nvSpPr>
            <p:spPr>
              <a:xfrm>
                <a:off x="16233035" y="3180683"/>
                <a:ext cx="136874" cy="179832"/>
              </a:xfrm>
              <a:custGeom>
                <a:avLst/>
                <a:gdLst>
                  <a:gd name="connsiteX0" fmla="*/ 1524 w 136874"/>
                  <a:gd name="connsiteY0" fmla="*/ 58769 h 179832"/>
                  <a:gd name="connsiteX1" fmla="*/ 1333 w 136874"/>
                  <a:gd name="connsiteY1" fmla="*/ 381 h 179832"/>
                  <a:gd name="connsiteX2" fmla="*/ 108299 w 136874"/>
                  <a:gd name="connsiteY2" fmla="*/ 0 h 179832"/>
                  <a:gd name="connsiteX3" fmla="*/ 136588 w 136874"/>
                  <a:gd name="connsiteY3" fmla="*/ 571 h 179832"/>
                  <a:gd name="connsiteX4" fmla="*/ 136874 w 136874"/>
                  <a:gd name="connsiteY4" fmla="*/ 29242 h 179832"/>
                  <a:gd name="connsiteX5" fmla="*/ 108013 w 136874"/>
                  <a:gd name="connsiteY5" fmla="*/ 29528 h 179832"/>
                  <a:gd name="connsiteX6" fmla="*/ 108395 w 136874"/>
                  <a:gd name="connsiteY6" fmla="*/ 119063 h 179832"/>
                  <a:gd name="connsiteX7" fmla="*/ 105823 w 136874"/>
                  <a:gd name="connsiteY7" fmla="*/ 119063 h 179832"/>
                  <a:gd name="connsiteX8" fmla="*/ 105156 w 136874"/>
                  <a:gd name="connsiteY8" fmla="*/ 178879 h 179832"/>
                  <a:gd name="connsiteX9" fmla="*/ 69723 w 136874"/>
                  <a:gd name="connsiteY9" fmla="*/ 179832 h 179832"/>
                  <a:gd name="connsiteX10" fmla="*/ 69628 w 136874"/>
                  <a:gd name="connsiteY10" fmla="*/ 176117 h 179832"/>
                  <a:gd name="connsiteX11" fmla="*/ 72009 w 136874"/>
                  <a:gd name="connsiteY11" fmla="*/ 174688 h 179832"/>
                  <a:gd name="connsiteX12" fmla="*/ 68866 w 136874"/>
                  <a:gd name="connsiteY12" fmla="*/ 168783 h 179832"/>
                  <a:gd name="connsiteX13" fmla="*/ 68485 w 136874"/>
                  <a:gd name="connsiteY13" fmla="*/ 160020 h 179832"/>
                  <a:gd name="connsiteX14" fmla="*/ 59341 w 136874"/>
                  <a:gd name="connsiteY14" fmla="*/ 156781 h 179832"/>
                  <a:gd name="connsiteX15" fmla="*/ 57721 w 136874"/>
                  <a:gd name="connsiteY15" fmla="*/ 148590 h 179832"/>
                  <a:gd name="connsiteX16" fmla="*/ 16097 w 136874"/>
                  <a:gd name="connsiteY16" fmla="*/ 148495 h 179832"/>
                  <a:gd name="connsiteX17" fmla="*/ 0 w 136874"/>
                  <a:gd name="connsiteY17" fmla="*/ 148399 h 179832"/>
                  <a:gd name="connsiteX18" fmla="*/ 2953 w 136874"/>
                  <a:gd name="connsiteY18" fmla="*/ 68961 h 179832"/>
                  <a:gd name="connsiteX19" fmla="*/ 7239 w 136874"/>
                  <a:gd name="connsiteY19" fmla="*/ 68961 h 179832"/>
                  <a:gd name="connsiteX20" fmla="*/ 7715 w 136874"/>
                  <a:gd name="connsiteY20" fmla="*/ 59055 h 179832"/>
                  <a:gd name="connsiteX21" fmla="*/ 1524 w 136874"/>
                  <a:gd name="connsiteY21" fmla="*/ 58769 h 179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6874" h="179832">
                    <a:moveTo>
                      <a:pt x="1524" y="58769"/>
                    </a:moveTo>
                    <a:lnTo>
                      <a:pt x="1333" y="381"/>
                    </a:lnTo>
                    <a:lnTo>
                      <a:pt x="108299" y="0"/>
                    </a:lnTo>
                    <a:lnTo>
                      <a:pt x="136588" y="571"/>
                    </a:lnTo>
                    <a:lnTo>
                      <a:pt x="136874" y="29242"/>
                    </a:lnTo>
                    <a:lnTo>
                      <a:pt x="108013" y="29528"/>
                    </a:lnTo>
                    <a:lnTo>
                      <a:pt x="108395" y="119063"/>
                    </a:lnTo>
                    <a:lnTo>
                      <a:pt x="105823" y="119063"/>
                    </a:lnTo>
                    <a:lnTo>
                      <a:pt x="105156" y="178879"/>
                    </a:lnTo>
                    <a:lnTo>
                      <a:pt x="69723" y="179832"/>
                    </a:lnTo>
                    <a:lnTo>
                      <a:pt x="69628" y="176117"/>
                    </a:lnTo>
                    <a:lnTo>
                      <a:pt x="72009" y="174688"/>
                    </a:lnTo>
                    <a:lnTo>
                      <a:pt x="68866" y="168783"/>
                    </a:lnTo>
                    <a:lnTo>
                      <a:pt x="68485" y="160020"/>
                    </a:lnTo>
                    <a:lnTo>
                      <a:pt x="59341" y="156781"/>
                    </a:lnTo>
                    <a:lnTo>
                      <a:pt x="57721" y="148590"/>
                    </a:lnTo>
                    <a:lnTo>
                      <a:pt x="16097" y="148495"/>
                    </a:lnTo>
                    <a:lnTo>
                      <a:pt x="0" y="148399"/>
                    </a:lnTo>
                    <a:lnTo>
                      <a:pt x="2953" y="68961"/>
                    </a:lnTo>
                    <a:lnTo>
                      <a:pt x="7239" y="68961"/>
                    </a:lnTo>
                    <a:lnTo>
                      <a:pt x="7715" y="59055"/>
                    </a:lnTo>
                    <a:lnTo>
                      <a:pt x="1524" y="58769"/>
                    </a:lnTo>
                    <a:close/>
                  </a:path>
                </a:pathLst>
              </a:custGeom>
              <a:solidFill>
                <a:srgbClr val="BCBEC0"/>
              </a:solidFill>
              <a:ln w="9525" cap="flat">
                <a:no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id="{4570D0B5-5769-4D0D-B5BD-1ECAD566E6C8}"/>
                  </a:ext>
                </a:extLst>
              </p:cNvPr>
              <p:cNvSpPr/>
              <p:nvPr/>
            </p:nvSpPr>
            <p:spPr>
              <a:xfrm>
                <a:off x="16233035" y="3180683"/>
                <a:ext cx="136874" cy="179832"/>
              </a:xfrm>
              <a:custGeom>
                <a:avLst/>
                <a:gdLst>
                  <a:gd name="connsiteX0" fmla="*/ 1524 w 136874"/>
                  <a:gd name="connsiteY0" fmla="*/ 58769 h 179832"/>
                  <a:gd name="connsiteX1" fmla="*/ 1333 w 136874"/>
                  <a:gd name="connsiteY1" fmla="*/ 381 h 179832"/>
                  <a:gd name="connsiteX2" fmla="*/ 108299 w 136874"/>
                  <a:gd name="connsiteY2" fmla="*/ 0 h 179832"/>
                  <a:gd name="connsiteX3" fmla="*/ 136588 w 136874"/>
                  <a:gd name="connsiteY3" fmla="*/ 571 h 179832"/>
                  <a:gd name="connsiteX4" fmla="*/ 136874 w 136874"/>
                  <a:gd name="connsiteY4" fmla="*/ 29242 h 179832"/>
                  <a:gd name="connsiteX5" fmla="*/ 108013 w 136874"/>
                  <a:gd name="connsiteY5" fmla="*/ 29528 h 179832"/>
                  <a:gd name="connsiteX6" fmla="*/ 108395 w 136874"/>
                  <a:gd name="connsiteY6" fmla="*/ 119063 h 179832"/>
                  <a:gd name="connsiteX7" fmla="*/ 105823 w 136874"/>
                  <a:gd name="connsiteY7" fmla="*/ 119063 h 179832"/>
                  <a:gd name="connsiteX8" fmla="*/ 105156 w 136874"/>
                  <a:gd name="connsiteY8" fmla="*/ 178879 h 179832"/>
                  <a:gd name="connsiteX9" fmla="*/ 69723 w 136874"/>
                  <a:gd name="connsiteY9" fmla="*/ 179832 h 179832"/>
                  <a:gd name="connsiteX10" fmla="*/ 69628 w 136874"/>
                  <a:gd name="connsiteY10" fmla="*/ 176117 h 179832"/>
                  <a:gd name="connsiteX11" fmla="*/ 72009 w 136874"/>
                  <a:gd name="connsiteY11" fmla="*/ 174688 h 179832"/>
                  <a:gd name="connsiteX12" fmla="*/ 68866 w 136874"/>
                  <a:gd name="connsiteY12" fmla="*/ 168783 h 179832"/>
                  <a:gd name="connsiteX13" fmla="*/ 68485 w 136874"/>
                  <a:gd name="connsiteY13" fmla="*/ 160020 h 179832"/>
                  <a:gd name="connsiteX14" fmla="*/ 59341 w 136874"/>
                  <a:gd name="connsiteY14" fmla="*/ 156781 h 179832"/>
                  <a:gd name="connsiteX15" fmla="*/ 57721 w 136874"/>
                  <a:gd name="connsiteY15" fmla="*/ 148590 h 179832"/>
                  <a:gd name="connsiteX16" fmla="*/ 16097 w 136874"/>
                  <a:gd name="connsiteY16" fmla="*/ 148495 h 179832"/>
                  <a:gd name="connsiteX17" fmla="*/ 0 w 136874"/>
                  <a:gd name="connsiteY17" fmla="*/ 148399 h 179832"/>
                  <a:gd name="connsiteX18" fmla="*/ 2953 w 136874"/>
                  <a:gd name="connsiteY18" fmla="*/ 68961 h 179832"/>
                  <a:gd name="connsiteX19" fmla="*/ 7239 w 136874"/>
                  <a:gd name="connsiteY19" fmla="*/ 68961 h 179832"/>
                  <a:gd name="connsiteX20" fmla="*/ 7715 w 136874"/>
                  <a:gd name="connsiteY20" fmla="*/ 59055 h 179832"/>
                  <a:gd name="connsiteX21" fmla="*/ 1524 w 136874"/>
                  <a:gd name="connsiteY21" fmla="*/ 58769 h 179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6874" h="179832">
                    <a:moveTo>
                      <a:pt x="1524" y="58769"/>
                    </a:moveTo>
                    <a:lnTo>
                      <a:pt x="1333" y="381"/>
                    </a:lnTo>
                    <a:lnTo>
                      <a:pt x="108299" y="0"/>
                    </a:lnTo>
                    <a:lnTo>
                      <a:pt x="136588" y="571"/>
                    </a:lnTo>
                    <a:lnTo>
                      <a:pt x="136874" y="29242"/>
                    </a:lnTo>
                    <a:lnTo>
                      <a:pt x="108013" y="29528"/>
                    </a:lnTo>
                    <a:lnTo>
                      <a:pt x="108395" y="119063"/>
                    </a:lnTo>
                    <a:lnTo>
                      <a:pt x="105823" y="119063"/>
                    </a:lnTo>
                    <a:lnTo>
                      <a:pt x="105156" y="178879"/>
                    </a:lnTo>
                    <a:lnTo>
                      <a:pt x="69723" y="179832"/>
                    </a:lnTo>
                    <a:lnTo>
                      <a:pt x="69628" y="176117"/>
                    </a:lnTo>
                    <a:lnTo>
                      <a:pt x="72009" y="174688"/>
                    </a:lnTo>
                    <a:lnTo>
                      <a:pt x="68866" y="168783"/>
                    </a:lnTo>
                    <a:lnTo>
                      <a:pt x="68485" y="160020"/>
                    </a:lnTo>
                    <a:lnTo>
                      <a:pt x="59341" y="156781"/>
                    </a:lnTo>
                    <a:lnTo>
                      <a:pt x="57721" y="148590"/>
                    </a:lnTo>
                    <a:lnTo>
                      <a:pt x="16097" y="148495"/>
                    </a:lnTo>
                    <a:lnTo>
                      <a:pt x="0" y="148399"/>
                    </a:lnTo>
                    <a:lnTo>
                      <a:pt x="2953" y="68961"/>
                    </a:lnTo>
                    <a:lnTo>
                      <a:pt x="7239" y="68961"/>
                    </a:lnTo>
                    <a:lnTo>
                      <a:pt x="7715" y="59055"/>
                    </a:lnTo>
                    <a:lnTo>
                      <a:pt x="1524" y="58769"/>
                    </a:lnTo>
                    <a:close/>
                  </a:path>
                </a:pathLst>
              </a:custGeom>
              <a:noFill/>
              <a:ln w="4001" cap="rnd">
                <a:solidFill>
                  <a:srgbClr val="FFFFFF"/>
                </a:solidFill>
                <a:prstDash val="solid"/>
                <a:round/>
              </a:ln>
            </p:spPr>
            <p:txBody>
              <a:bodyPr rtlCol="0" anchor="ctr"/>
              <a:lstStyle/>
              <a:p>
                <a:endParaRPr lang="en-US"/>
              </a:p>
            </p:txBody>
          </p:sp>
          <p:sp>
            <p:nvSpPr>
              <p:cNvPr id="246" name="Freeform: Shape 245">
                <a:extLst>
                  <a:ext uri="{FF2B5EF4-FFF2-40B4-BE49-F238E27FC236}">
                    <a16:creationId xmlns:a16="http://schemas.microsoft.com/office/drawing/2014/main" id="{3B35D069-95A9-4FF1-B004-413F274B683C}"/>
                  </a:ext>
                </a:extLst>
              </p:cNvPr>
              <p:cNvSpPr/>
              <p:nvPr/>
            </p:nvSpPr>
            <p:spPr>
              <a:xfrm>
                <a:off x="15080319" y="3183826"/>
                <a:ext cx="172688" cy="254603"/>
              </a:xfrm>
              <a:custGeom>
                <a:avLst/>
                <a:gdLst>
                  <a:gd name="connsiteX0" fmla="*/ 171545 w 172688"/>
                  <a:gd name="connsiteY0" fmla="*/ 200406 h 254603"/>
                  <a:gd name="connsiteX1" fmla="*/ 160306 w 172688"/>
                  <a:gd name="connsiteY1" fmla="*/ 198501 h 254603"/>
                  <a:gd name="connsiteX2" fmla="*/ 146780 w 172688"/>
                  <a:gd name="connsiteY2" fmla="*/ 204597 h 254603"/>
                  <a:gd name="connsiteX3" fmla="*/ 135064 w 172688"/>
                  <a:gd name="connsiteY3" fmla="*/ 227171 h 254603"/>
                  <a:gd name="connsiteX4" fmla="*/ 126301 w 172688"/>
                  <a:gd name="connsiteY4" fmla="*/ 237839 h 254603"/>
                  <a:gd name="connsiteX5" fmla="*/ 122682 w 172688"/>
                  <a:gd name="connsiteY5" fmla="*/ 247936 h 254603"/>
                  <a:gd name="connsiteX6" fmla="*/ 110585 w 172688"/>
                  <a:gd name="connsiteY6" fmla="*/ 253937 h 254603"/>
                  <a:gd name="connsiteX7" fmla="*/ 93821 w 172688"/>
                  <a:gd name="connsiteY7" fmla="*/ 254603 h 254603"/>
                  <a:gd name="connsiteX8" fmla="*/ 78486 w 172688"/>
                  <a:gd name="connsiteY8" fmla="*/ 248412 h 254603"/>
                  <a:gd name="connsiteX9" fmla="*/ 66008 w 172688"/>
                  <a:gd name="connsiteY9" fmla="*/ 239935 h 254603"/>
                  <a:gd name="connsiteX10" fmla="*/ 57340 w 172688"/>
                  <a:gd name="connsiteY10" fmla="*/ 230505 h 254603"/>
                  <a:gd name="connsiteX11" fmla="*/ 55435 w 172688"/>
                  <a:gd name="connsiteY11" fmla="*/ 222790 h 254603"/>
                  <a:gd name="connsiteX12" fmla="*/ 56674 w 172688"/>
                  <a:gd name="connsiteY12" fmla="*/ 207931 h 254603"/>
                  <a:gd name="connsiteX13" fmla="*/ 51911 w 172688"/>
                  <a:gd name="connsiteY13" fmla="*/ 201644 h 254603"/>
                  <a:gd name="connsiteX14" fmla="*/ 46863 w 172688"/>
                  <a:gd name="connsiteY14" fmla="*/ 199835 h 254603"/>
                  <a:gd name="connsiteX15" fmla="*/ 40767 w 172688"/>
                  <a:gd name="connsiteY15" fmla="*/ 202025 h 254603"/>
                  <a:gd name="connsiteX16" fmla="*/ 30099 w 172688"/>
                  <a:gd name="connsiteY16" fmla="*/ 212693 h 254603"/>
                  <a:gd name="connsiteX17" fmla="*/ 22765 w 172688"/>
                  <a:gd name="connsiteY17" fmla="*/ 232125 h 254603"/>
                  <a:gd name="connsiteX18" fmla="*/ 2572 w 172688"/>
                  <a:gd name="connsiteY18" fmla="*/ 242888 h 254603"/>
                  <a:gd name="connsiteX19" fmla="*/ 2667 w 172688"/>
                  <a:gd name="connsiteY19" fmla="*/ 183737 h 254603"/>
                  <a:gd name="connsiteX20" fmla="*/ 1619 w 172688"/>
                  <a:gd name="connsiteY20" fmla="*/ 35147 h 254603"/>
                  <a:gd name="connsiteX21" fmla="*/ 0 w 172688"/>
                  <a:gd name="connsiteY21" fmla="*/ 34671 h 254603"/>
                  <a:gd name="connsiteX22" fmla="*/ 286 w 172688"/>
                  <a:gd name="connsiteY22" fmla="*/ 0 h 254603"/>
                  <a:gd name="connsiteX23" fmla="*/ 112776 w 172688"/>
                  <a:gd name="connsiteY23" fmla="*/ 381 h 254603"/>
                  <a:gd name="connsiteX24" fmla="*/ 115443 w 172688"/>
                  <a:gd name="connsiteY24" fmla="*/ 148019 h 254603"/>
                  <a:gd name="connsiteX25" fmla="*/ 172688 w 172688"/>
                  <a:gd name="connsiteY25" fmla="*/ 147066 h 254603"/>
                  <a:gd name="connsiteX26" fmla="*/ 171545 w 172688"/>
                  <a:gd name="connsiteY26" fmla="*/ 200406 h 25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2688" h="254603">
                    <a:moveTo>
                      <a:pt x="171545" y="200406"/>
                    </a:moveTo>
                    <a:lnTo>
                      <a:pt x="160306" y="198501"/>
                    </a:lnTo>
                    <a:lnTo>
                      <a:pt x="146780" y="204597"/>
                    </a:lnTo>
                    <a:lnTo>
                      <a:pt x="135064" y="227171"/>
                    </a:lnTo>
                    <a:lnTo>
                      <a:pt x="126301" y="237839"/>
                    </a:lnTo>
                    <a:lnTo>
                      <a:pt x="122682" y="247936"/>
                    </a:lnTo>
                    <a:lnTo>
                      <a:pt x="110585" y="253937"/>
                    </a:lnTo>
                    <a:lnTo>
                      <a:pt x="93821" y="254603"/>
                    </a:lnTo>
                    <a:lnTo>
                      <a:pt x="78486" y="248412"/>
                    </a:lnTo>
                    <a:lnTo>
                      <a:pt x="66008" y="239935"/>
                    </a:lnTo>
                    <a:lnTo>
                      <a:pt x="57340" y="230505"/>
                    </a:lnTo>
                    <a:lnTo>
                      <a:pt x="55435" y="222790"/>
                    </a:lnTo>
                    <a:lnTo>
                      <a:pt x="56674" y="207931"/>
                    </a:lnTo>
                    <a:lnTo>
                      <a:pt x="51911" y="201644"/>
                    </a:lnTo>
                    <a:lnTo>
                      <a:pt x="46863" y="199835"/>
                    </a:lnTo>
                    <a:lnTo>
                      <a:pt x="40767" y="202025"/>
                    </a:lnTo>
                    <a:lnTo>
                      <a:pt x="30099" y="212693"/>
                    </a:lnTo>
                    <a:lnTo>
                      <a:pt x="22765" y="232125"/>
                    </a:lnTo>
                    <a:lnTo>
                      <a:pt x="2572" y="242888"/>
                    </a:lnTo>
                    <a:lnTo>
                      <a:pt x="2667" y="183737"/>
                    </a:lnTo>
                    <a:lnTo>
                      <a:pt x="1619" y="35147"/>
                    </a:lnTo>
                    <a:lnTo>
                      <a:pt x="0" y="34671"/>
                    </a:lnTo>
                    <a:lnTo>
                      <a:pt x="286" y="0"/>
                    </a:lnTo>
                    <a:lnTo>
                      <a:pt x="112776" y="381"/>
                    </a:lnTo>
                    <a:lnTo>
                      <a:pt x="115443" y="148019"/>
                    </a:lnTo>
                    <a:lnTo>
                      <a:pt x="172688" y="147066"/>
                    </a:lnTo>
                    <a:lnTo>
                      <a:pt x="171545" y="200406"/>
                    </a:lnTo>
                    <a:close/>
                  </a:path>
                </a:pathLst>
              </a:custGeom>
              <a:solidFill>
                <a:srgbClr val="BCBEC0"/>
              </a:solidFill>
              <a:ln w="9525" cap="flat">
                <a:noFill/>
                <a:prstDash val="solid"/>
                <a:miter/>
              </a:ln>
            </p:spPr>
            <p:txBody>
              <a:bodyPr rtlCol="0" anchor="ctr"/>
              <a:lstStyle/>
              <a:p>
                <a:endParaRPr lang="en-US"/>
              </a:p>
            </p:txBody>
          </p:sp>
          <p:sp>
            <p:nvSpPr>
              <p:cNvPr id="247" name="Freeform: Shape 246">
                <a:extLst>
                  <a:ext uri="{FF2B5EF4-FFF2-40B4-BE49-F238E27FC236}">
                    <a16:creationId xmlns:a16="http://schemas.microsoft.com/office/drawing/2014/main" id="{7AB7D070-8EF0-4E08-B7FF-98462D18FDCE}"/>
                  </a:ext>
                </a:extLst>
              </p:cNvPr>
              <p:cNvSpPr/>
              <p:nvPr/>
            </p:nvSpPr>
            <p:spPr>
              <a:xfrm>
                <a:off x="15080319" y="3183826"/>
                <a:ext cx="172688" cy="254603"/>
              </a:xfrm>
              <a:custGeom>
                <a:avLst/>
                <a:gdLst>
                  <a:gd name="connsiteX0" fmla="*/ 171545 w 172688"/>
                  <a:gd name="connsiteY0" fmla="*/ 200406 h 254603"/>
                  <a:gd name="connsiteX1" fmla="*/ 160306 w 172688"/>
                  <a:gd name="connsiteY1" fmla="*/ 198501 h 254603"/>
                  <a:gd name="connsiteX2" fmla="*/ 146780 w 172688"/>
                  <a:gd name="connsiteY2" fmla="*/ 204597 h 254603"/>
                  <a:gd name="connsiteX3" fmla="*/ 135064 w 172688"/>
                  <a:gd name="connsiteY3" fmla="*/ 227171 h 254603"/>
                  <a:gd name="connsiteX4" fmla="*/ 126301 w 172688"/>
                  <a:gd name="connsiteY4" fmla="*/ 237839 h 254603"/>
                  <a:gd name="connsiteX5" fmla="*/ 122682 w 172688"/>
                  <a:gd name="connsiteY5" fmla="*/ 247936 h 254603"/>
                  <a:gd name="connsiteX6" fmla="*/ 110585 w 172688"/>
                  <a:gd name="connsiteY6" fmla="*/ 253937 h 254603"/>
                  <a:gd name="connsiteX7" fmla="*/ 93821 w 172688"/>
                  <a:gd name="connsiteY7" fmla="*/ 254603 h 254603"/>
                  <a:gd name="connsiteX8" fmla="*/ 78486 w 172688"/>
                  <a:gd name="connsiteY8" fmla="*/ 248412 h 254603"/>
                  <a:gd name="connsiteX9" fmla="*/ 66008 w 172688"/>
                  <a:gd name="connsiteY9" fmla="*/ 239935 h 254603"/>
                  <a:gd name="connsiteX10" fmla="*/ 57340 w 172688"/>
                  <a:gd name="connsiteY10" fmla="*/ 230505 h 254603"/>
                  <a:gd name="connsiteX11" fmla="*/ 55435 w 172688"/>
                  <a:gd name="connsiteY11" fmla="*/ 222790 h 254603"/>
                  <a:gd name="connsiteX12" fmla="*/ 56674 w 172688"/>
                  <a:gd name="connsiteY12" fmla="*/ 207931 h 254603"/>
                  <a:gd name="connsiteX13" fmla="*/ 51911 w 172688"/>
                  <a:gd name="connsiteY13" fmla="*/ 201644 h 254603"/>
                  <a:gd name="connsiteX14" fmla="*/ 46863 w 172688"/>
                  <a:gd name="connsiteY14" fmla="*/ 199835 h 254603"/>
                  <a:gd name="connsiteX15" fmla="*/ 40767 w 172688"/>
                  <a:gd name="connsiteY15" fmla="*/ 202025 h 254603"/>
                  <a:gd name="connsiteX16" fmla="*/ 30099 w 172688"/>
                  <a:gd name="connsiteY16" fmla="*/ 212693 h 254603"/>
                  <a:gd name="connsiteX17" fmla="*/ 22765 w 172688"/>
                  <a:gd name="connsiteY17" fmla="*/ 232125 h 254603"/>
                  <a:gd name="connsiteX18" fmla="*/ 2572 w 172688"/>
                  <a:gd name="connsiteY18" fmla="*/ 242888 h 254603"/>
                  <a:gd name="connsiteX19" fmla="*/ 2667 w 172688"/>
                  <a:gd name="connsiteY19" fmla="*/ 183737 h 254603"/>
                  <a:gd name="connsiteX20" fmla="*/ 1619 w 172688"/>
                  <a:gd name="connsiteY20" fmla="*/ 35147 h 254603"/>
                  <a:gd name="connsiteX21" fmla="*/ 0 w 172688"/>
                  <a:gd name="connsiteY21" fmla="*/ 34671 h 254603"/>
                  <a:gd name="connsiteX22" fmla="*/ 286 w 172688"/>
                  <a:gd name="connsiteY22" fmla="*/ 0 h 254603"/>
                  <a:gd name="connsiteX23" fmla="*/ 112776 w 172688"/>
                  <a:gd name="connsiteY23" fmla="*/ 381 h 254603"/>
                  <a:gd name="connsiteX24" fmla="*/ 115443 w 172688"/>
                  <a:gd name="connsiteY24" fmla="*/ 148019 h 254603"/>
                  <a:gd name="connsiteX25" fmla="*/ 172688 w 172688"/>
                  <a:gd name="connsiteY25" fmla="*/ 147066 h 254603"/>
                  <a:gd name="connsiteX26" fmla="*/ 171545 w 172688"/>
                  <a:gd name="connsiteY26" fmla="*/ 200406 h 25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2688" h="254603">
                    <a:moveTo>
                      <a:pt x="171545" y="200406"/>
                    </a:moveTo>
                    <a:lnTo>
                      <a:pt x="160306" y="198501"/>
                    </a:lnTo>
                    <a:lnTo>
                      <a:pt x="146780" y="204597"/>
                    </a:lnTo>
                    <a:lnTo>
                      <a:pt x="135064" y="227171"/>
                    </a:lnTo>
                    <a:lnTo>
                      <a:pt x="126301" y="237839"/>
                    </a:lnTo>
                    <a:lnTo>
                      <a:pt x="122682" y="247936"/>
                    </a:lnTo>
                    <a:lnTo>
                      <a:pt x="110585" y="253937"/>
                    </a:lnTo>
                    <a:lnTo>
                      <a:pt x="93821" y="254603"/>
                    </a:lnTo>
                    <a:lnTo>
                      <a:pt x="78486" y="248412"/>
                    </a:lnTo>
                    <a:lnTo>
                      <a:pt x="66008" y="239935"/>
                    </a:lnTo>
                    <a:lnTo>
                      <a:pt x="57340" y="230505"/>
                    </a:lnTo>
                    <a:lnTo>
                      <a:pt x="55435" y="222790"/>
                    </a:lnTo>
                    <a:lnTo>
                      <a:pt x="56674" y="207931"/>
                    </a:lnTo>
                    <a:lnTo>
                      <a:pt x="51911" y="201644"/>
                    </a:lnTo>
                    <a:lnTo>
                      <a:pt x="46863" y="199835"/>
                    </a:lnTo>
                    <a:lnTo>
                      <a:pt x="40767" y="202025"/>
                    </a:lnTo>
                    <a:lnTo>
                      <a:pt x="30099" y="212693"/>
                    </a:lnTo>
                    <a:lnTo>
                      <a:pt x="22765" y="232125"/>
                    </a:lnTo>
                    <a:lnTo>
                      <a:pt x="2572" y="242888"/>
                    </a:lnTo>
                    <a:lnTo>
                      <a:pt x="2667" y="183737"/>
                    </a:lnTo>
                    <a:lnTo>
                      <a:pt x="1619" y="35147"/>
                    </a:lnTo>
                    <a:lnTo>
                      <a:pt x="0" y="34671"/>
                    </a:lnTo>
                    <a:lnTo>
                      <a:pt x="286" y="0"/>
                    </a:lnTo>
                    <a:lnTo>
                      <a:pt x="112776" y="381"/>
                    </a:lnTo>
                    <a:lnTo>
                      <a:pt x="115443" y="148019"/>
                    </a:lnTo>
                    <a:lnTo>
                      <a:pt x="172688" y="147066"/>
                    </a:lnTo>
                    <a:lnTo>
                      <a:pt x="171545" y="200406"/>
                    </a:lnTo>
                    <a:close/>
                  </a:path>
                </a:pathLst>
              </a:custGeom>
              <a:noFill/>
              <a:ln w="4001" cap="rnd">
                <a:solidFill>
                  <a:srgbClr val="FFFFFF"/>
                </a:solidFill>
                <a:prstDash val="solid"/>
                <a:round/>
              </a:ln>
            </p:spPr>
            <p:txBody>
              <a:bodyPr rtlCol="0" anchor="ctr"/>
              <a:lstStyle/>
              <a:p>
                <a:endParaRPr lang="en-US"/>
              </a:p>
            </p:txBody>
          </p:sp>
          <p:sp>
            <p:nvSpPr>
              <p:cNvPr id="248" name="Freeform: Shape 247">
                <a:extLst>
                  <a:ext uri="{FF2B5EF4-FFF2-40B4-BE49-F238E27FC236}">
                    <a16:creationId xmlns:a16="http://schemas.microsoft.com/office/drawing/2014/main" id="{6680C527-531D-4BCC-A2C8-F6D3FECF4F60}"/>
                  </a:ext>
                </a:extLst>
              </p:cNvPr>
              <p:cNvSpPr/>
              <p:nvPr/>
            </p:nvSpPr>
            <p:spPr>
              <a:xfrm>
                <a:off x="15605242" y="3184493"/>
                <a:ext cx="177926" cy="144875"/>
              </a:xfrm>
              <a:custGeom>
                <a:avLst/>
                <a:gdLst>
                  <a:gd name="connsiteX0" fmla="*/ 177070 w 177926"/>
                  <a:gd name="connsiteY0" fmla="*/ 0 h 144875"/>
                  <a:gd name="connsiteX1" fmla="*/ 177927 w 177926"/>
                  <a:gd name="connsiteY1" fmla="*/ 144685 h 144875"/>
                  <a:gd name="connsiteX2" fmla="*/ 116491 w 177926"/>
                  <a:gd name="connsiteY2" fmla="*/ 144875 h 144875"/>
                  <a:gd name="connsiteX3" fmla="*/ 0 w 177926"/>
                  <a:gd name="connsiteY3" fmla="*/ 144494 h 144875"/>
                  <a:gd name="connsiteX4" fmla="*/ 0 w 177926"/>
                  <a:gd name="connsiteY4" fmla="*/ 42767 h 144875"/>
                  <a:gd name="connsiteX5" fmla="*/ 571 w 177926"/>
                  <a:gd name="connsiteY5" fmla="*/ 571 h 144875"/>
                  <a:gd name="connsiteX6" fmla="*/ 177070 w 177926"/>
                  <a:gd name="connsiteY6" fmla="*/ 0 h 14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926" h="144875">
                    <a:moveTo>
                      <a:pt x="177070" y="0"/>
                    </a:moveTo>
                    <a:lnTo>
                      <a:pt x="177927" y="144685"/>
                    </a:lnTo>
                    <a:lnTo>
                      <a:pt x="116491" y="144875"/>
                    </a:lnTo>
                    <a:lnTo>
                      <a:pt x="0" y="144494"/>
                    </a:lnTo>
                    <a:lnTo>
                      <a:pt x="0" y="42767"/>
                    </a:lnTo>
                    <a:lnTo>
                      <a:pt x="571" y="571"/>
                    </a:lnTo>
                    <a:lnTo>
                      <a:pt x="177070" y="0"/>
                    </a:lnTo>
                    <a:close/>
                  </a:path>
                </a:pathLst>
              </a:custGeom>
              <a:solidFill>
                <a:srgbClr val="BCBEC0"/>
              </a:solidFill>
              <a:ln w="9525" cap="flat">
                <a:no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id="{2BC79F6F-6448-4D79-92CC-32DA0722F3DF}"/>
                  </a:ext>
                </a:extLst>
              </p:cNvPr>
              <p:cNvSpPr/>
              <p:nvPr/>
            </p:nvSpPr>
            <p:spPr>
              <a:xfrm>
                <a:off x="15605242" y="3184493"/>
                <a:ext cx="177926" cy="144875"/>
              </a:xfrm>
              <a:custGeom>
                <a:avLst/>
                <a:gdLst>
                  <a:gd name="connsiteX0" fmla="*/ 177070 w 177926"/>
                  <a:gd name="connsiteY0" fmla="*/ 0 h 144875"/>
                  <a:gd name="connsiteX1" fmla="*/ 177927 w 177926"/>
                  <a:gd name="connsiteY1" fmla="*/ 144685 h 144875"/>
                  <a:gd name="connsiteX2" fmla="*/ 116491 w 177926"/>
                  <a:gd name="connsiteY2" fmla="*/ 144875 h 144875"/>
                  <a:gd name="connsiteX3" fmla="*/ 0 w 177926"/>
                  <a:gd name="connsiteY3" fmla="*/ 144494 h 144875"/>
                  <a:gd name="connsiteX4" fmla="*/ 0 w 177926"/>
                  <a:gd name="connsiteY4" fmla="*/ 42767 h 144875"/>
                  <a:gd name="connsiteX5" fmla="*/ 571 w 177926"/>
                  <a:gd name="connsiteY5" fmla="*/ 571 h 144875"/>
                  <a:gd name="connsiteX6" fmla="*/ 177070 w 177926"/>
                  <a:gd name="connsiteY6" fmla="*/ 0 h 14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926" h="144875">
                    <a:moveTo>
                      <a:pt x="177070" y="0"/>
                    </a:moveTo>
                    <a:lnTo>
                      <a:pt x="177927" y="144685"/>
                    </a:lnTo>
                    <a:lnTo>
                      <a:pt x="116491" y="144875"/>
                    </a:lnTo>
                    <a:lnTo>
                      <a:pt x="0" y="144494"/>
                    </a:lnTo>
                    <a:lnTo>
                      <a:pt x="0" y="42767"/>
                    </a:lnTo>
                    <a:lnTo>
                      <a:pt x="571" y="571"/>
                    </a:lnTo>
                    <a:lnTo>
                      <a:pt x="177070" y="0"/>
                    </a:lnTo>
                    <a:close/>
                  </a:path>
                </a:pathLst>
              </a:custGeom>
              <a:noFill/>
              <a:ln w="4001" cap="rnd">
                <a:solidFill>
                  <a:srgbClr val="FFFFFF"/>
                </a:solidFill>
                <a:prstDash val="solid"/>
                <a:round/>
              </a:ln>
            </p:spPr>
            <p:txBody>
              <a:bodyPr rtlCol="0" anchor="ctr"/>
              <a:lstStyle/>
              <a:p>
                <a:endParaRPr lang="en-US"/>
              </a:p>
            </p:txBody>
          </p:sp>
          <p:sp>
            <p:nvSpPr>
              <p:cNvPr id="250" name="Freeform: Shape 249">
                <a:extLst>
                  <a:ext uri="{FF2B5EF4-FFF2-40B4-BE49-F238E27FC236}">
                    <a16:creationId xmlns:a16="http://schemas.microsoft.com/office/drawing/2014/main" id="{09471001-C7EB-4866-B469-69A73BEFC29F}"/>
                  </a:ext>
                </a:extLst>
              </p:cNvPr>
              <p:cNvSpPr/>
              <p:nvPr/>
            </p:nvSpPr>
            <p:spPr>
              <a:xfrm>
                <a:off x="15899755" y="3194494"/>
                <a:ext cx="216503" cy="135731"/>
              </a:xfrm>
              <a:custGeom>
                <a:avLst/>
                <a:gdLst>
                  <a:gd name="connsiteX0" fmla="*/ 112871 w 216503"/>
                  <a:gd name="connsiteY0" fmla="*/ 135731 h 135731"/>
                  <a:gd name="connsiteX1" fmla="*/ 59246 w 216503"/>
                  <a:gd name="connsiteY1" fmla="*/ 135731 h 135731"/>
                  <a:gd name="connsiteX2" fmla="*/ 58103 w 216503"/>
                  <a:gd name="connsiteY2" fmla="*/ 105632 h 135731"/>
                  <a:gd name="connsiteX3" fmla="*/ 31623 w 216503"/>
                  <a:gd name="connsiteY3" fmla="*/ 106013 h 135731"/>
                  <a:gd name="connsiteX4" fmla="*/ 31528 w 216503"/>
                  <a:gd name="connsiteY4" fmla="*/ 76581 h 135731"/>
                  <a:gd name="connsiteX5" fmla="*/ 1524 w 216503"/>
                  <a:gd name="connsiteY5" fmla="*/ 75629 h 135731"/>
                  <a:gd name="connsiteX6" fmla="*/ 0 w 216503"/>
                  <a:gd name="connsiteY6" fmla="*/ 17431 h 135731"/>
                  <a:gd name="connsiteX7" fmla="*/ 3143 w 216503"/>
                  <a:gd name="connsiteY7" fmla="*/ 17240 h 135731"/>
                  <a:gd name="connsiteX8" fmla="*/ 5906 w 216503"/>
                  <a:gd name="connsiteY8" fmla="*/ 24955 h 135731"/>
                  <a:gd name="connsiteX9" fmla="*/ 18574 w 216503"/>
                  <a:gd name="connsiteY9" fmla="*/ 34861 h 135731"/>
                  <a:gd name="connsiteX10" fmla="*/ 29146 w 216503"/>
                  <a:gd name="connsiteY10" fmla="*/ 34671 h 135731"/>
                  <a:gd name="connsiteX11" fmla="*/ 44577 w 216503"/>
                  <a:gd name="connsiteY11" fmla="*/ 30385 h 135731"/>
                  <a:gd name="connsiteX12" fmla="*/ 57912 w 216503"/>
                  <a:gd name="connsiteY12" fmla="*/ 8763 h 135731"/>
                  <a:gd name="connsiteX13" fmla="*/ 66961 w 216503"/>
                  <a:gd name="connsiteY13" fmla="*/ 1905 h 135731"/>
                  <a:gd name="connsiteX14" fmla="*/ 76676 w 216503"/>
                  <a:gd name="connsiteY14" fmla="*/ 0 h 135731"/>
                  <a:gd name="connsiteX15" fmla="*/ 82868 w 216503"/>
                  <a:gd name="connsiteY15" fmla="*/ 6953 h 135731"/>
                  <a:gd name="connsiteX16" fmla="*/ 86011 w 216503"/>
                  <a:gd name="connsiteY16" fmla="*/ 18859 h 135731"/>
                  <a:gd name="connsiteX17" fmla="*/ 89726 w 216503"/>
                  <a:gd name="connsiteY17" fmla="*/ 23813 h 135731"/>
                  <a:gd name="connsiteX18" fmla="*/ 89535 w 216503"/>
                  <a:gd name="connsiteY18" fmla="*/ 41815 h 135731"/>
                  <a:gd name="connsiteX19" fmla="*/ 96679 w 216503"/>
                  <a:gd name="connsiteY19" fmla="*/ 45625 h 135731"/>
                  <a:gd name="connsiteX20" fmla="*/ 111919 w 216503"/>
                  <a:gd name="connsiteY20" fmla="*/ 47434 h 135731"/>
                  <a:gd name="connsiteX21" fmla="*/ 123063 w 216503"/>
                  <a:gd name="connsiteY21" fmla="*/ 61341 h 135731"/>
                  <a:gd name="connsiteX22" fmla="*/ 133064 w 216503"/>
                  <a:gd name="connsiteY22" fmla="*/ 55912 h 135731"/>
                  <a:gd name="connsiteX23" fmla="*/ 137446 w 216503"/>
                  <a:gd name="connsiteY23" fmla="*/ 56102 h 135731"/>
                  <a:gd name="connsiteX24" fmla="*/ 139732 w 216503"/>
                  <a:gd name="connsiteY24" fmla="*/ 66389 h 135731"/>
                  <a:gd name="connsiteX25" fmla="*/ 126683 w 216503"/>
                  <a:gd name="connsiteY25" fmla="*/ 78676 h 135731"/>
                  <a:gd name="connsiteX26" fmla="*/ 129540 w 216503"/>
                  <a:gd name="connsiteY26" fmla="*/ 87821 h 135731"/>
                  <a:gd name="connsiteX27" fmla="*/ 140779 w 216503"/>
                  <a:gd name="connsiteY27" fmla="*/ 88963 h 135731"/>
                  <a:gd name="connsiteX28" fmla="*/ 149162 w 216503"/>
                  <a:gd name="connsiteY28" fmla="*/ 80105 h 135731"/>
                  <a:gd name="connsiteX29" fmla="*/ 158401 w 216503"/>
                  <a:gd name="connsiteY29" fmla="*/ 81534 h 135731"/>
                  <a:gd name="connsiteX30" fmla="*/ 186214 w 216503"/>
                  <a:gd name="connsiteY30" fmla="*/ 111252 h 135731"/>
                  <a:gd name="connsiteX31" fmla="*/ 212312 w 216503"/>
                  <a:gd name="connsiteY31" fmla="*/ 115633 h 135731"/>
                  <a:gd name="connsiteX32" fmla="*/ 215456 w 216503"/>
                  <a:gd name="connsiteY32" fmla="*/ 118586 h 135731"/>
                  <a:gd name="connsiteX33" fmla="*/ 216503 w 216503"/>
                  <a:gd name="connsiteY33" fmla="*/ 124492 h 135731"/>
                  <a:gd name="connsiteX34" fmla="*/ 211265 w 216503"/>
                  <a:gd name="connsiteY34" fmla="*/ 134017 h 135731"/>
                  <a:gd name="connsiteX35" fmla="*/ 202025 w 216503"/>
                  <a:gd name="connsiteY35" fmla="*/ 134017 h 135731"/>
                  <a:gd name="connsiteX36" fmla="*/ 112871 w 216503"/>
                  <a:gd name="connsiteY36" fmla="*/ 135731 h 13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16503" h="135731">
                    <a:moveTo>
                      <a:pt x="112871" y="135731"/>
                    </a:moveTo>
                    <a:lnTo>
                      <a:pt x="59246" y="135731"/>
                    </a:lnTo>
                    <a:lnTo>
                      <a:pt x="58103" y="105632"/>
                    </a:lnTo>
                    <a:lnTo>
                      <a:pt x="31623" y="106013"/>
                    </a:lnTo>
                    <a:lnTo>
                      <a:pt x="31528" y="76581"/>
                    </a:lnTo>
                    <a:lnTo>
                      <a:pt x="1524" y="75629"/>
                    </a:lnTo>
                    <a:lnTo>
                      <a:pt x="0" y="17431"/>
                    </a:lnTo>
                    <a:lnTo>
                      <a:pt x="3143" y="17240"/>
                    </a:lnTo>
                    <a:lnTo>
                      <a:pt x="5906" y="24955"/>
                    </a:lnTo>
                    <a:lnTo>
                      <a:pt x="18574" y="34861"/>
                    </a:lnTo>
                    <a:lnTo>
                      <a:pt x="29146" y="34671"/>
                    </a:lnTo>
                    <a:lnTo>
                      <a:pt x="44577" y="30385"/>
                    </a:lnTo>
                    <a:lnTo>
                      <a:pt x="57912" y="8763"/>
                    </a:lnTo>
                    <a:lnTo>
                      <a:pt x="66961" y="1905"/>
                    </a:lnTo>
                    <a:lnTo>
                      <a:pt x="76676" y="0"/>
                    </a:lnTo>
                    <a:lnTo>
                      <a:pt x="82868" y="6953"/>
                    </a:lnTo>
                    <a:lnTo>
                      <a:pt x="86011" y="18859"/>
                    </a:lnTo>
                    <a:lnTo>
                      <a:pt x="89726" y="23813"/>
                    </a:lnTo>
                    <a:lnTo>
                      <a:pt x="89535" y="41815"/>
                    </a:lnTo>
                    <a:lnTo>
                      <a:pt x="96679" y="45625"/>
                    </a:lnTo>
                    <a:lnTo>
                      <a:pt x="111919" y="47434"/>
                    </a:lnTo>
                    <a:lnTo>
                      <a:pt x="123063" y="61341"/>
                    </a:lnTo>
                    <a:lnTo>
                      <a:pt x="133064" y="55912"/>
                    </a:lnTo>
                    <a:lnTo>
                      <a:pt x="137446" y="56102"/>
                    </a:lnTo>
                    <a:lnTo>
                      <a:pt x="139732" y="66389"/>
                    </a:lnTo>
                    <a:lnTo>
                      <a:pt x="126683" y="78676"/>
                    </a:lnTo>
                    <a:lnTo>
                      <a:pt x="129540" y="87821"/>
                    </a:lnTo>
                    <a:lnTo>
                      <a:pt x="140779" y="88963"/>
                    </a:lnTo>
                    <a:lnTo>
                      <a:pt x="149162" y="80105"/>
                    </a:lnTo>
                    <a:lnTo>
                      <a:pt x="158401" y="81534"/>
                    </a:lnTo>
                    <a:lnTo>
                      <a:pt x="186214" y="111252"/>
                    </a:lnTo>
                    <a:lnTo>
                      <a:pt x="212312" y="115633"/>
                    </a:lnTo>
                    <a:lnTo>
                      <a:pt x="215456" y="118586"/>
                    </a:lnTo>
                    <a:lnTo>
                      <a:pt x="216503" y="124492"/>
                    </a:lnTo>
                    <a:lnTo>
                      <a:pt x="211265" y="134017"/>
                    </a:lnTo>
                    <a:lnTo>
                      <a:pt x="202025" y="134017"/>
                    </a:lnTo>
                    <a:lnTo>
                      <a:pt x="112871" y="135731"/>
                    </a:lnTo>
                    <a:close/>
                  </a:path>
                </a:pathLst>
              </a:custGeom>
              <a:solidFill>
                <a:srgbClr val="BCBEC0"/>
              </a:solidFill>
              <a:ln w="9525" cap="flat">
                <a:noFill/>
                <a:prstDash val="solid"/>
                <a:miter/>
              </a:ln>
            </p:spPr>
            <p:txBody>
              <a:bodyPr rtlCol="0" anchor="ctr"/>
              <a:lstStyle/>
              <a:p>
                <a:endParaRPr lang="en-US"/>
              </a:p>
            </p:txBody>
          </p:sp>
          <p:sp>
            <p:nvSpPr>
              <p:cNvPr id="251" name="Freeform: Shape 250">
                <a:extLst>
                  <a:ext uri="{FF2B5EF4-FFF2-40B4-BE49-F238E27FC236}">
                    <a16:creationId xmlns:a16="http://schemas.microsoft.com/office/drawing/2014/main" id="{D4978DA7-25D3-4800-A190-033090F987A2}"/>
                  </a:ext>
                </a:extLst>
              </p:cNvPr>
              <p:cNvSpPr/>
              <p:nvPr/>
            </p:nvSpPr>
            <p:spPr>
              <a:xfrm>
                <a:off x="15899755" y="3194494"/>
                <a:ext cx="216503" cy="135731"/>
              </a:xfrm>
              <a:custGeom>
                <a:avLst/>
                <a:gdLst>
                  <a:gd name="connsiteX0" fmla="*/ 112871 w 216503"/>
                  <a:gd name="connsiteY0" fmla="*/ 135731 h 135731"/>
                  <a:gd name="connsiteX1" fmla="*/ 59246 w 216503"/>
                  <a:gd name="connsiteY1" fmla="*/ 135731 h 135731"/>
                  <a:gd name="connsiteX2" fmla="*/ 58103 w 216503"/>
                  <a:gd name="connsiteY2" fmla="*/ 105632 h 135731"/>
                  <a:gd name="connsiteX3" fmla="*/ 31623 w 216503"/>
                  <a:gd name="connsiteY3" fmla="*/ 106013 h 135731"/>
                  <a:gd name="connsiteX4" fmla="*/ 31528 w 216503"/>
                  <a:gd name="connsiteY4" fmla="*/ 76581 h 135731"/>
                  <a:gd name="connsiteX5" fmla="*/ 1524 w 216503"/>
                  <a:gd name="connsiteY5" fmla="*/ 75629 h 135731"/>
                  <a:gd name="connsiteX6" fmla="*/ 0 w 216503"/>
                  <a:gd name="connsiteY6" fmla="*/ 17431 h 135731"/>
                  <a:gd name="connsiteX7" fmla="*/ 3143 w 216503"/>
                  <a:gd name="connsiteY7" fmla="*/ 17240 h 135731"/>
                  <a:gd name="connsiteX8" fmla="*/ 5906 w 216503"/>
                  <a:gd name="connsiteY8" fmla="*/ 24955 h 135731"/>
                  <a:gd name="connsiteX9" fmla="*/ 18574 w 216503"/>
                  <a:gd name="connsiteY9" fmla="*/ 34861 h 135731"/>
                  <a:gd name="connsiteX10" fmla="*/ 29146 w 216503"/>
                  <a:gd name="connsiteY10" fmla="*/ 34671 h 135731"/>
                  <a:gd name="connsiteX11" fmla="*/ 44577 w 216503"/>
                  <a:gd name="connsiteY11" fmla="*/ 30385 h 135731"/>
                  <a:gd name="connsiteX12" fmla="*/ 57912 w 216503"/>
                  <a:gd name="connsiteY12" fmla="*/ 8763 h 135731"/>
                  <a:gd name="connsiteX13" fmla="*/ 66961 w 216503"/>
                  <a:gd name="connsiteY13" fmla="*/ 1905 h 135731"/>
                  <a:gd name="connsiteX14" fmla="*/ 76676 w 216503"/>
                  <a:gd name="connsiteY14" fmla="*/ 0 h 135731"/>
                  <a:gd name="connsiteX15" fmla="*/ 82868 w 216503"/>
                  <a:gd name="connsiteY15" fmla="*/ 6953 h 135731"/>
                  <a:gd name="connsiteX16" fmla="*/ 86011 w 216503"/>
                  <a:gd name="connsiteY16" fmla="*/ 18859 h 135731"/>
                  <a:gd name="connsiteX17" fmla="*/ 89726 w 216503"/>
                  <a:gd name="connsiteY17" fmla="*/ 23813 h 135731"/>
                  <a:gd name="connsiteX18" fmla="*/ 89535 w 216503"/>
                  <a:gd name="connsiteY18" fmla="*/ 41815 h 135731"/>
                  <a:gd name="connsiteX19" fmla="*/ 96679 w 216503"/>
                  <a:gd name="connsiteY19" fmla="*/ 45625 h 135731"/>
                  <a:gd name="connsiteX20" fmla="*/ 111919 w 216503"/>
                  <a:gd name="connsiteY20" fmla="*/ 47434 h 135731"/>
                  <a:gd name="connsiteX21" fmla="*/ 123063 w 216503"/>
                  <a:gd name="connsiteY21" fmla="*/ 61341 h 135731"/>
                  <a:gd name="connsiteX22" fmla="*/ 133064 w 216503"/>
                  <a:gd name="connsiteY22" fmla="*/ 55912 h 135731"/>
                  <a:gd name="connsiteX23" fmla="*/ 137446 w 216503"/>
                  <a:gd name="connsiteY23" fmla="*/ 56102 h 135731"/>
                  <a:gd name="connsiteX24" fmla="*/ 139732 w 216503"/>
                  <a:gd name="connsiteY24" fmla="*/ 66389 h 135731"/>
                  <a:gd name="connsiteX25" fmla="*/ 126683 w 216503"/>
                  <a:gd name="connsiteY25" fmla="*/ 78676 h 135731"/>
                  <a:gd name="connsiteX26" fmla="*/ 129540 w 216503"/>
                  <a:gd name="connsiteY26" fmla="*/ 87821 h 135731"/>
                  <a:gd name="connsiteX27" fmla="*/ 140779 w 216503"/>
                  <a:gd name="connsiteY27" fmla="*/ 88963 h 135731"/>
                  <a:gd name="connsiteX28" fmla="*/ 149162 w 216503"/>
                  <a:gd name="connsiteY28" fmla="*/ 80105 h 135731"/>
                  <a:gd name="connsiteX29" fmla="*/ 158401 w 216503"/>
                  <a:gd name="connsiteY29" fmla="*/ 81534 h 135731"/>
                  <a:gd name="connsiteX30" fmla="*/ 186214 w 216503"/>
                  <a:gd name="connsiteY30" fmla="*/ 111252 h 135731"/>
                  <a:gd name="connsiteX31" fmla="*/ 212312 w 216503"/>
                  <a:gd name="connsiteY31" fmla="*/ 115633 h 135731"/>
                  <a:gd name="connsiteX32" fmla="*/ 215456 w 216503"/>
                  <a:gd name="connsiteY32" fmla="*/ 118586 h 135731"/>
                  <a:gd name="connsiteX33" fmla="*/ 216503 w 216503"/>
                  <a:gd name="connsiteY33" fmla="*/ 124492 h 135731"/>
                  <a:gd name="connsiteX34" fmla="*/ 211265 w 216503"/>
                  <a:gd name="connsiteY34" fmla="*/ 134017 h 135731"/>
                  <a:gd name="connsiteX35" fmla="*/ 202025 w 216503"/>
                  <a:gd name="connsiteY35" fmla="*/ 134017 h 135731"/>
                  <a:gd name="connsiteX36" fmla="*/ 112871 w 216503"/>
                  <a:gd name="connsiteY36" fmla="*/ 135731 h 13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16503" h="135731">
                    <a:moveTo>
                      <a:pt x="112871" y="135731"/>
                    </a:moveTo>
                    <a:lnTo>
                      <a:pt x="59246" y="135731"/>
                    </a:lnTo>
                    <a:lnTo>
                      <a:pt x="58103" y="105632"/>
                    </a:lnTo>
                    <a:lnTo>
                      <a:pt x="31623" y="106013"/>
                    </a:lnTo>
                    <a:lnTo>
                      <a:pt x="31528" y="76581"/>
                    </a:lnTo>
                    <a:lnTo>
                      <a:pt x="1524" y="75629"/>
                    </a:lnTo>
                    <a:lnTo>
                      <a:pt x="0" y="17431"/>
                    </a:lnTo>
                    <a:lnTo>
                      <a:pt x="3143" y="17240"/>
                    </a:lnTo>
                    <a:lnTo>
                      <a:pt x="5906" y="24955"/>
                    </a:lnTo>
                    <a:lnTo>
                      <a:pt x="18574" y="34861"/>
                    </a:lnTo>
                    <a:lnTo>
                      <a:pt x="29146" y="34671"/>
                    </a:lnTo>
                    <a:lnTo>
                      <a:pt x="44577" y="30385"/>
                    </a:lnTo>
                    <a:lnTo>
                      <a:pt x="57912" y="8763"/>
                    </a:lnTo>
                    <a:lnTo>
                      <a:pt x="66961" y="1905"/>
                    </a:lnTo>
                    <a:lnTo>
                      <a:pt x="76676" y="0"/>
                    </a:lnTo>
                    <a:lnTo>
                      <a:pt x="82868" y="6953"/>
                    </a:lnTo>
                    <a:lnTo>
                      <a:pt x="86011" y="18859"/>
                    </a:lnTo>
                    <a:lnTo>
                      <a:pt x="89726" y="23813"/>
                    </a:lnTo>
                    <a:lnTo>
                      <a:pt x="89535" y="41815"/>
                    </a:lnTo>
                    <a:lnTo>
                      <a:pt x="96679" y="45625"/>
                    </a:lnTo>
                    <a:lnTo>
                      <a:pt x="111919" y="47434"/>
                    </a:lnTo>
                    <a:lnTo>
                      <a:pt x="123063" y="61341"/>
                    </a:lnTo>
                    <a:lnTo>
                      <a:pt x="133064" y="55912"/>
                    </a:lnTo>
                    <a:lnTo>
                      <a:pt x="137446" y="56102"/>
                    </a:lnTo>
                    <a:lnTo>
                      <a:pt x="139732" y="66389"/>
                    </a:lnTo>
                    <a:lnTo>
                      <a:pt x="126683" y="78676"/>
                    </a:lnTo>
                    <a:lnTo>
                      <a:pt x="129540" y="87821"/>
                    </a:lnTo>
                    <a:lnTo>
                      <a:pt x="140779" y="88963"/>
                    </a:lnTo>
                    <a:lnTo>
                      <a:pt x="149162" y="80105"/>
                    </a:lnTo>
                    <a:lnTo>
                      <a:pt x="158401" y="81534"/>
                    </a:lnTo>
                    <a:lnTo>
                      <a:pt x="186214" y="111252"/>
                    </a:lnTo>
                    <a:lnTo>
                      <a:pt x="212312" y="115633"/>
                    </a:lnTo>
                    <a:lnTo>
                      <a:pt x="215456" y="118586"/>
                    </a:lnTo>
                    <a:lnTo>
                      <a:pt x="216503" y="124492"/>
                    </a:lnTo>
                    <a:lnTo>
                      <a:pt x="211265" y="134017"/>
                    </a:lnTo>
                    <a:lnTo>
                      <a:pt x="202025" y="134017"/>
                    </a:lnTo>
                    <a:lnTo>
                      <a:pt x="112871" y="135731"/>
                    </a:lnTo>
                    <a:close/>
                  </a:path>
                </a:pathLst>
              </a:custGeom>
              <a:noFill/>
              <a:ln w="4001" cap="rnd">
                <a:solidFill>
                  <a:srgbClr val="FFFFFF"/>
                </a:solidFill>
                <a:prstDash val="solid"/>
                <a:round/>
              </a:ln>
            </p:spPr>
            <p:txBody>
              <a:bodyPr rtlCol="0" anchor="ctr"/>
              <a:lstStyle/>
              <a:p>
                <a:endParaRPr lang="en-US"/>
              </a:p>
            </p:txBody>
          </p:sp>
          <p:sp>
            <p:nvSpPr>
              <p:cNvPr id="252" name="Freeform: Shape 251">
                <a:extLst>
                  <a:ext uri="{FF2B5EF4-FFF2-40B4-BE49-F238E27FC236}">
                    <a16:creationId xmlns:a16="http://schemas.microsoft.com/office/drawing/2014/main" id="{B38F0B0F-0F31-4162-87A7-B34CED102570}"/>
                  </a:ext>
                </a:extLst>
              </p:cNvPr>
              <p:cNvSpPr/>
              <p:nvPr/>
            </p:nvSpPr>
            <p:spPr>
              <a:xfrm>
                <a:off x="16338190" y="3209925"/>
                <a:ext cx="117919" cy="150018"/>
              </a:xfrm>
              <a:custGeom>
                <a:avLst/>
                <a:gdLst>
                  <a:gd name="connsiteX0" fmla="*/ 64675 w 117919"/>
                  <a:gd name="connsiteY0" fmla="*/ 150019 h 150018"/>
                  <a:gd name="connsiteX1" fmla="*/ 0 w 117919"/>
                  <a:gd name="connsiteY1" fmla="*/ 149638 h 150018"/>
                  <a:gd name="connsiteX2" fmla="*/ 667 w 117919"/>
                  <a:gd name="connsiteY2" fmla="*/ 89821 h 150018"/>
                  <a:gd name="connsiteX3" fmla="*/ 3239 w 117919"/>
                  <a:gd name="connsiteY3" fmla="*/ 89821 h 150018"/>
                  <a:gd name="connsiteX4" fmla="*/ 2858 w 117919"/>
                  <a:gd name="connsiteY4" fmla="*/ 286 h 150018"/>
                  <a:gd name="connsiteX5" fmla="*/ 31718 w 117919"/>
                  <a:gd name="connsiteY5" fmla="*/ 0 h 150018"/>
                  <a:gd name="connsiteX6" fmla="*/ 117920 w 117919"/>
                  <a:gd name="connsiteY6" fmla="*/ 381 h 150018"/>
                  <a:gd name="connsiteX7" fmla="*/ 117158 w 117919"/>
                  <a:gd name="connsiteY7" fmla="*/ 118681 h 150018"/>
                  <a:gd name="connsiteX8" fmla="*/ 91535 w 117919"/>
                  <a:gd name="connsiteY8" fmla="*/ 118300 h 150018"/>
                  <a:gd name="connsiteX9" fmla="*/ 90583 w 117919"/>
                  <a:gd name="connsiteY9" fmla="*/ 149257 h 150018"/>
                  <a:gd name="connsiteX10" fmla="*/ 64675 w 117919"/>
                  <a:gd name="connsiteY10" fmla="*/ 150019 h 150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919" h="150018">
                    <a:moveTo>
                      <a:pt x="64675" y="150019"/>
                    </a:moveTo>
                    <a:lnTo>
                      <a:pt x="0" y="149638"/>
                    </a:lnTo>
                    <a:lnTo>
                      <a:pt x="667" y="89821"/>
                    </a:lnTo>
                    <a:lnTo>
                      <a:pt x="3239" y="89821"/>
                    </a:lnTo>
                    <a:lnTo>
                      <a:pt x="2858" y="286"/>
                    </a:lnTo>
                    <a:lnTo>
                      <a:pt x="31718" y="0"/>
                    </a:lnTo>
                    <a:lnTo>
                      <a:pt x="117920" y="381"/>
                    </a:lnTo>
                    <a:lnTo>
                      <a:pt x="117158" y="118681"/>
                    </a:lnTo>
                    <a:lnTo>
                      <a:pt x="91535" y="118300"/>
                    </a:lnTo>
                    <a:lnTo>
                      <a:pt x="90583" y="149257"/>
                    </a:lnTo>
                    <a:lnTo>
                      <a:pt x="64675" y="150019"/>
                    </a:lnTo>
                    <a:close/>
                  </a:path>
                </a:pathLst>
              </a:custGeom>
              <a:solidFill>
                <a:srgbClr val="BCBEC0"/>
              </a:solidFill>
              <a:ln w="9525" cap="flat">
                <a:noFill/>
                <a:prstDash val="solid"/>
                <a:miter/>
              </a:ln>
            </p:spPr>
            <p:txBody>
              <a:bodyPr rtlCol="0" anchor="ctr"/>
              <a:lstStyle/>
              <a:p>
                <a:endParaRPr lang="en-US"/>
              </a:p>
            </p:txBody>
          </p:sp>
          <p:sp>
            <p:nvSpPr>
              <p:cNvPr id="253" name="Freeform: Shape 252">
                <a:extLst>
                  <a:ext uri="{FF2B5EF4-FFF2-40B4-BE49-F238E27FC236}">
                    <a16:creationId xmlns:a16="http://schemas.microsoft.com/office/drawing/2014/main" id="{1995577E-EFF6-4807-86ED-568D722BD844}"/>
                  </a:ext>
                </a:extLst>
              </p:cNvPr>
              <p:cNvSpPr/>
              <p:nvPr/>
            </p:nvSpPr>
            <p:spPr>
              <a:xfrm>
                <a:off x="16338190" y="3209925"/>
                <a:ext cx="117919" cy="150018"/>
              </a:xfrm>
              <a:custGeom>
                <a:avLst/>
                <a:gdLst>
                  <a:gd name="connsiteX0" fmla="*/ 64675 w 117919"/>
                  <a:gd name="connsiteY0" fmla="*/ 150019 h 150018"/>
                  <a:gd name="connsiteX1" fmla="*/ 0 w 117919"/>
                  <a:gd name="connsiteY1" fmla="*/ 149638 h 150018"/>
                  <a:gd name="connsiteX2" fmla="*/ 667 w 117919"/>
                  <a:gd name="connsiteY2" fmla="*/ 89821 h 150018"/>
                  <a:gd name="connsiteX3" fmla="*/ 3239 w 117919"/>
                  <a:gd name="connsiteY3" fmla="*/ 89821 h 150018"/>
                  <a:gd name="connsiteX4" fmla="*/ 2858 w 117919"/>
                  <a:gd name="connsiteY4" fmla="*/ 286 h 150018"/>
                  <a:gd name="connsiteX5" fmla="*/ 31718 w 117919"/>
                  <a:gd name="connsiteY5" fmla="*/ 0 h 150018"/>
                  <a:gd name="connsiteX6" fmla="*/ 117920 w 117919"/>
                  <a:gd name="connsiteY6" fmla="*/ 381 h 150018"/>
                  <a:gd name="connsiteX7" fmla="*/ 117158 w 117919"/>
                  <a:gd name="connsiteY7" fmla="*/ 118681 h 150018"/>
                  <a:gd name="connsiteX8" fmla="*/ 91535 w 117919"/>
                  <a:gd name="connsiteY8" fmla="*/ 118300 h 150018"/>
                  <a:gd name="connsiteX9" fmla="*/ 90583 w 117919"/>
                  <a:gd name="connsiteY9" fmla="*/ 149257 h 150018"/>
                  <a:gd name="connsiteX10" fmla="*/ 64675 w 117919"/>
                  <a:gd name="connsiteY10" fmla="*/ 150019 h 150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919" h="150018">
                    <a:moveTo>
                      <a:pt x="64675" y="150019"/>
                    </a:moveTo>
                    <a:lnTo>
                      <a:pt x="0" y="149638"/>
                    </a:lnTo>
                    <a:lnTo>
                      <a:pt x="667" y="89821"/>
                    </a:lnTo>
                    <a:lnTo>
                      <a:pt x="3239" y="89821"/>
                    </a:lnTo>
                    <a:lnTo>
                      <a:pt x="2858" y="286"/>
                    </a:lnTo>
                    <a:lnTo>
                      <a:pt x="31718" y="0"/>
                    </a:lnTo>
                    <a:lnTo>
                      <a:pt x="117920" y="381"/>
                    </a:lnTo>
                    <a:lnTo>
                      <a:pt x="117158" y="118681"/>
                    </a:lnTo>
                    <a:lnTo>
                      <a:pt x="91535" y="118300"/>
                    </a:lnTo>
                    <a:lnTo>
                      <a:pt x="90583" y="149257"/>
                    </a:lnTo>
                    <a:lnTo>
                      <a:pt x="64675" y="150019"/>
                    </a:lnTo>
                    <a:close/>
                  </a:path>
                </a:pathLst>
              </a:custGeom>
              <a:noFill/>
              <a:ln w="4001" cap="rnd">
                <a:solidFill>
                  <a:srgbClr val="FFFFFF"/>
                </a:solidFill>
                <a:prstDash val="solid"/>
                <a:round/>
              </a:ln>
            </p:spPr>
            <p:txBody>
              <a:bodyPr rtlCol="0" anchor="ctr"/>
              <a:lstStyle/>
              <a:p>
                <a:endParaRPr lang="en-US"/>
              </a:p>
            </p:txBody>
          </p:sp>
          <p:sp>
            <p:nvSpPr>
              <p:cNvPr id="254" name="Freeform: Shape 253">
                <a:extLst>
                  <a:ext uri="{FF2B5EF4-FFF2-40B4-BE49-F238E27FC236}">
                    <a16:creationId xmlns:a16="http://schemas.microsoft.com/office/drawing/2014/main" id="{8E3AFEC8-F3C3-4460-BF1F-2CCE6B743E8E}"/>
                  </a:ext>
                </a:extLst>
              </p:cNvPr>
              <p:cNvSpPr/>
              <p:nvPr/>
            </p:nvSpPr>
            <p:spPr>
              <a:xfrm>
                <a:off x="15369498" y="3214306"/>
                <a:ext cx="235743" cy="117157"/>
              </a:xfrm>
              <a:custGeom>
                <a:avLst/>
                <a:gdLst>
                  <a:gd name="connsiteX0" fmla="*/ 1238 w 235743"/>
                  <a:gd name="connsiteY0" fmla="*/ 116300 h 117157"/>
                  <a:gd name="connsiteX1" fmla="*/ 0 w 235743"/>
                  <a:gd name="connsiteY1" fmla="*/ 667 h 117157"/>
                  <a:gd name="connsiteX2" fmla="*/ 30671 w 235743"/>
                  <a:gd name="connsiteY2" fmla="*/ 0 h 117157"/>
                  <a:gd name="connsiteX3" fmla="*/ 42005 w 235743"/>
                  <a:gd name="connsiteY3" fmla="*/ 13811 h 117157"/>
                  <a:gd name="connsiteX4" fmla="*/ 48768 w 235743"/>
                  <a:gd name="connsiteY4" fmla="*/ 17336 h 117157"/>
                  <a:gd name="connsiteX5" fmla="*/ 64961 w 235743"/>
                  <a:gd name="connsiteY5" fmla="*/ 20193 h 117157"/>
                  <a:gd name="connsiteX6" fmla="*/ 74866 w 235743"/>
                  <a:gd name="connsiteY6" fmla="*/ 30575 h 117157"/>
                  <a:gd name="connsiteX7" fmla="*/ 95059 w 235743"/>
                  <a:gd name="connsiteY7" fmla="*/ 38767 h 117157"/>
                  <a:gd name="connsiteX8" fmla="*/ 118300 w 235743"/>
                  <a:gd name="connsiteY8" fmla="*/ 34766 h 117157"/>
                  <a:gd name="connsiteX9" fmla="*/ 118110 w 235743"/>
                  <a:gd name="connsiteY9" fmla="*/ 14478 h 117157"/>
                  <a:gd name="connsiteX10" fmla="*/ 235744 w 235743"/>
                  <a:gd name="connsiteY10" fmla="*/ 12954 h 117157"/>
                  <a:gd name="connsiteX11" fmla="*/ 235744 w 235743"/>
                  <a:gd name="connsiteY11" fmla="*/ 114681 h 117157"/>
                  <a:gd name="connsiteX12" fmla="*/ 206312 w 235743"/>
                  <a:gd name="connsiteY12" fmla="*/ 115157 h 117157"/>
                  <a:gd name="connsiteX13" fmla="*/ 89154 w 235743"/>
                  <a:gd name="connsiteY13" fmla="*/ 117157 h 117157"/>
                  <a:gd name="connsiteX14" fmla="*/ 1238 w 235743"/>
                  <a:gd name="connsiteY14" fmla="*/ 116300 h 117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743" h="117157">
                    <a:moveTo>
                      <a:pt x="1238" y="116300"/>
                    </a:moveTo>
                    <a:lnTo>
                      <a:pt x="0" y="667"/>
                    </a:lnTo>
                    <a:lnTo>
                      <a:pt x="30671" y="0"/>
                    </a:lnTo>
                    <a:lnTo>
                      <a:pt x="42005" y="13811"/>
                    </a:lnTo>
                    <a:lnTo>
                      <a:pt x="48768" y="17336"/>
                    </a:lnTo>
                    <a:lnTo>
                      <a:pt x="64961" y="20193"/>
                    </a:lnTo>
                    <a:lnTo>
                      <a:pt x="74866" y="30575"/>
                    </a:lnTo>
                    <a:lnTo>
                      <a:pt x="95059" y="38767"/>
                    </a:lnTo>
                    <a:lnTo>
                      <a:pt x="118300" y="34766"/>
                    </a:lnTo>
                    <a:lnTo>
                      <a:pt x="118110" y="14478"/>
                    </a:lnTo>
                    <a:lnTo>
                      <a:pt x="235744" y="12954"/>
                    </a:lnTo>
                    <a:lnTo>
                      <a:pt x="235744" y="114681"/>
                    </a:lnTo>
                    <a:lnTo>
                      <a:pt x="206312" y="115157"/>
                    </a:lnTo>
                    <a:lnTo>
                      <a:pt x="89154" y="117157"/>
                    </a:lnTo>
                    <a:lnTo>
                      <a:pt x="1238" y="116300"/>
                    </a:lnTo>
                    <a:close/>
                  </a:path>
                </a:pathLst>
              </a:custGeom>
              <a:solidFill>
                <a:srgbClr val="BCBEC0"/>
              </a:solidFill>
              <a:ln w="9525" cap="flat">
                <a:noFill/>
                <a:prstDash val="solid"/>
                <a:miter/>
              </a:ln>
            </p:spPr>
            <p:txBody>
              <a:bodyPr rtlCol="0" anchor="ctr"/>
              <a:lstStyle/>
              <a:p>
                <a:endParaRPr lang="en-US"/>
              </a:p>
            </p:txBody>
          </p:sp>
          <p:sp>
            <p:nvSpPr>
              <p:cNvPr id="255" name="Freeform: Shape 254">
                <a:extLst>
                  <a:ext uri="{FF2B5EF4-FFF2-40B4-BE49-F238E27FC236}">
                    <a16:creationId xmlns:a16="http://schemas.microsoft.com/office/drawing/2014/main" id="{C1223C76-E969-41CD-AF86-F55552660FEF}"/>
                  </a:ext>
                </a:extLst>
              </p:cNvPr>
              <p:cNvSpPr/>
              <p:nvPr/>
            </p:nvSpPr>
            <p:spPr>
              <a:xfrm>
                <a:off x="15369498" y="3214306"/>
                <a:ext cx="235743" cy="117157"/>
              </a:xfrm>
              <a:custGeom>
                <a:avLst/>
                <a:gdLst>
                  <a:gd name="connsiteX0" fmla="*/ 1238 w 235743"/>
                  <a:gd name="connsiteY0" fmla="*/ 116300 h 117157"/>
                  <a:gd name="connsiteX1" fmla="*/ 0 w 235743"/>
                  <a:gd name="connsiteY1" fmla="*/ 667 h 117157"/>
                  <a:gd name="connsiteX2" fmla="*/ 30671 w 235743"/>
                  <a:gd name="connsiteY2" fmla="*/ 0 h 117157"/>
                  <a:gd name="connsiteX3" fmla="*/ 42005 w 235743"/>
                  <a:gd name="connsiteY3" fmla="*/ 13811 h 117157"/>
                  <a:gd name="connsiteX4" fmla="*/ 48768 w 235743"/>
                  <a:gd name="connsiteY4" fmla="*/ 17336 h 117157"/>
                  <a:gd name="connsiteX5" fmla="*/ 64961 w 235743"/>
                  <a:gd name="connsiteY5" fmla="*/ 20193 h 117157"/>
                  <a:gd name="connsiteX6" fmla="*/ 74866 w 235743"/>
                  <a:gd name="connsiteY6" fmla="*/ 30575 h 117157"/>
                  <a:gd name="connsiteX7" fmla="*/ 95059 w 235743"/>
                  <a:gd name="connsiteY7" fmla="*/ 38767 h 117157"/>
                  <a:gd name="connsiteX8" fmla="*/ 118300 w 235743"/>
                  <a:gd name="connsiteY8" fmla="*/ 34766 h 117157"/>
                  <a:gd name="connsiteX9" fmla="*/ 118110 w 235743"/>
                  <a:gd name="connsiteY9" fmla="*/ 14478 h 117157"/>
                  <a:gd name="connsiteX10" fmla="*/ 235744 w 235743"/>
                  <a:gd name="connsiteY10" fmla="*/ 12954 h 117157"/>
                  <a:gd name="connsiteX11" fmla="*/ 235744 w 235743"/>
                  <a:gd name="connsiteY11" fmla="*/ 114681 h 117157"/>
                  <a:gd name="connsiteX12" fmla="*/ 206312 w 235743"/>
                  <a:gd name="connsiteY12" fmla="*/ 115157 h 117157"/>
                  <a:gd name="connsiteX13" fmla="*/ 89154 w 235743"/>
                  <a:gd name="connsiteY13" fmla="*/ 117157 h 117157"/>
                  <a:gd name="connsiteX14" fmla="*/ 1238 w 235743"/>
                  <a:gd name="connsiteY14" fmla="*/ 116300 h 117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743" h="117157">
                    <a:moveTo>
                      <a:pt x="1238" y="116300"/>
                    </a:moveTo>
                    <a:lnTo>
                      <a:pt x="0" y="667"/>
                    </a:lnTo>
                    <a:lnTo>
                      <a:pt x="30671" y="0"/>
                    </a:lnTo>
                    <a:lnTo>
                      <a:pt x="42005" y="13811"/>
                    </a:lnTo>
                    <a:lnTo>
                      <a:pt x="48768" y="17336"/>
                    </a:lnTo>
                    <a:lnTo>
                      <a:pt x="64961" y="20193"/>
                    </a:lnTo>
                    <a:lnTo>
                      <a:pt x="74866" y="30575"/>
                    </a:lnTo>
                    <a:lnTo>
                      <a:pt x="95059" y="38767"/>
                    </a:lnTo>
                    <a:lnTo>
                      <a:pt x="118300" y="34766"/>
                    </a:lnTo>
                    <a:lnTo>
                      <a:pt x="118110" y="14478"/>
                    </a:lnTo>
                    <a:lnTo>
                      <a:pt x="235744" y="12954"/>
                    </a:lnTo>
                    <a:lnTo>
                      <a:pt x="235744" y="114681"/>
                    </a:lnTo>
                    <a:lnTo>
                      <a:pt x="206312" y="115157"/>
                    </a:lnTo>
                    <a:lnTo>
                      <a:pt x="89154" y="117157"/>
                    </a:lnTo>
                    <a:lnTo>
                      <a:pt x="1238" y="116300"/>
                    </a:lnTo>
                    <a:close/>
                  </a:path>
                </a:pathLst>
              </a:custGeom>
              <a:noFill/>
              <a:ln w="4001" cap="rnd">
                <a:solidFill>
                  <a:srgbClr val="FFFFFF"/>
                </a:solidFill>
                <a:prstDash val="solid"/>
                <a:round/>
              </a:ln>
            </p:spPr>
            <p:txBody>
              <a:bodyPr rtlCol="0" anchor="ctr"/>
              <a:lstStyle/>
              <a:p>
                <a:endParaRPr lang="en-US"/>
              </a:p>
            </p:txBody>
          </p:sp>
          <p:sp>
            <p:nvSpPr>
              <p:cNvPr id="256" name="Freeform: Shape 255">
                <a:extLst>
                  <a:ext uri="{FF2B5EF4-FFF2-40B4-BE49-F238E27FC236}">
                    <a16:creationId xmlns:a16="http://schemas.microsoft.com/office/drawing/2014/main" id="{DE0553C6-3051-4F9B-B58C-9889EF934402}"/>
                  </a:ext>
                </a:extLst>
              </p:cNvPr>
              <p:cNvSpPr/>
              <p:nvPr/>
            </p:nvSpPr>
            <p:spPr>
              <a:xfrm>
                <a:off x="16101780" y="3239452"/>
                <a:ext cx="148208" cy="195452"/>
              </a:xfrm>
              <a:custGeom>
                <a:avLst/>
                <a:gdLst>
                  <a:gd name="connsiteX0" fmla="*/ 147352 w 148208"/>
                  <a:gd name="connsiteY0" fmla="*/ 89725 h 195452"/>
                  <a:gd name="connsiteX1" fmla="*/ 148209 w 148208"/>
                  <a:gd name="connsiteY1" fmla="*/ 178403 h 195452"/>
                  <a:gd name="connsiteX2" fmla="*/ 131254 w 148208"/>
                  <a:gd name="connsiteY2" fmla="*/ 179451 h 195452"/>
                  <a:gd name="connsiteX3" fmla="*/ 132207 w 148208"/>
                  <a:gd name="connsiteY3" fmla="*/ 195167 h 195452"/>
                  <a:gd name="connsiteX4" fmla="*/ 73247 w 148208"/>
                  <a:gd name="connsiteY4" fmla="*/ 195453 h 195452"/>
                  <a:gd name="connsiteX5" fmla="*/ 74390 w 148208"/>
                  <a:gd name="connsiteY5" fmla="*/ 119158 h 195452"/>
                  <a:gd name="connsiteX6" fmla="*/ 190 w 148208"/>
                  <a:gd name="connsiteY6" fmla="*/ 118681 h 195452"/>
                  <a:gd name="connsiteX7" fmla="*/ 0 w 148208"/>
                  <a:gd name="connsiteY7" fmla="*/ 89059 h 195452"/>
                  <a:gd name="connsiteX8" fmla="*/ 9239 w 148208"/>
                  <a:gd name="connsiteY8" fmla="*/ 89059 h 195452"/>
                  <a:gd name="connsiteX9" fmla="*/ 80296 w 148208"/>
                  <a:gd name="connsiteY9" fmla="*/ 88963 h 195452"/>
                  <a:gd name="connsiteX10" fmla="*/ 80867 w 148208"/>
                  <a:gd name="connsiteY10" fmla="*/ 381 h 195452"/>
                  <a:gd name="connsiteX11" fmla="*/ 132779 w 148208"/>
                  <a:gd name="connsiteY11" fmla="*/ 0 h 195452"/>
                  <a:gd name="connsiteX12" fmla="*/ 138970 w 148208"/>
                  <a:gd name="connsiteY12" fmla="*/ 286 h 195452"/>
                  <a:gd name="connsiteX13" fmla="*/ 138493 w 148208"/>
                  <a:gd name="connsiteY13" fmla="*/ 10192 h 195452"/>
                  <a:gd name="connsiteX14" fmla="*/ 134207 w 148208"/>
                  <a:gd name="connsiteY14" fmla="*/ 10192 h 195452"/>
                  <a:gd name="connsiteX15" fmla="*/ 131254 w 148208"/>
                  <a:gd name="connsiteY15" fmla="*/ 89630 h 195452"/>
                  <a:gd name="connsiteX16" fmla="*/ 147352 w 148208"/>
                  <a:gd name="connsiteY16" fmla="*/ 89725 h 195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8208" h="195452">
                    <a:moveTo>
                      <a:pt x="147352" y="89725"/>
                    </a:moveTo>
                    <a:lnTo>
                      <a:pt x="148209" y="178403"/>
                    </a:lnTo>
                    <a:lnTo>
                      <a:pt x="131254" y="179451"/>
                    </a:lnTo>
                    <a:lnTo>
                      <a:pt x="132207" y="195167"/>
                    </a:lnTo>
                    <a:lnTo>
                      <a:pt x="73247" y="195453"/>
                    </a:lnTo>
                    <a:lnTo>
                      <a:pt x="74390" y="119158"/>
                    </a:lnTo>
                    <a:lnTo>
                      <a:pt x="190" y="118681"/>
                    </a:lnTo>
                    <a:lnTo>
                      <a:pt x="0" y="89059"/>
                    </a:lnTo>
                    <a:lnTo>
                      <a:pt x="9239" y="89059"/>
                    </a:lnTo>
                    <a:lnTo>
                      <a:pt x="80296" y="88963"/>
                    </a:lnTo>
                    <a:lnTo>
                      <a:pt x="80867" y="381"/>
                    </a:lnTo>
                    <a:lnTo>
                      <a:pt x="132779" y="0"/>
                    </a:lnTo>
                    <a:lnTo>
                      <a:pt x="138970" y="286"/>
                    </a:lnTo>
                    <a:lnTo>
                      <a:pt x="138493" y="10192"/>
                    </a:lnTo>
                    <a:lnTo>
                      <a:pt x="134207" y="10192"/>
                    </a:lnTo>
                    <a:lnTo>
                      <a:pt x="131254" y="89630"/>
                    </a:lnTo>
                    <a:lnTo>
                      <a:pt x="147352" y="89725"/>
                    </a:lnTo>
                    <a:close/>
                  </a:path>
                </a:pathLst>
              </a:custGeom>
              <a:solidFill>
                <a:srgbClr val="669940"/>
              </a:solidFill>
              <a:ln w="9525" cap="flat">
                <a:noFill/>
                <a:prstDash val="solid"/>
                <a:miter/>
              </a:ln>
            </p:spPr>
            <p:txBody>
              <a:bodyPr rtlCol="0" anchor="ctr"/>
              <a:lstStyle/>
              <a:p>
                <a:endParaRPr lang="en-US"/>
              </a:p>
            </p:txBody>
          </p:sp>
          <p:sp>
            <p:nvSpPr>
              <p:cNvPr id="257" name="Freeform: Shape 256">
                <a:extLst>
                  <a:ext uri="{FF2B5EF4-FFF2-40B4-BE49-F238E27FC236}">
                    <a16:creationId xmlns:a16="http://schemas.microsoft.com/office/drawing/2014/main" id="{1C0AE11D-BA21-4F6A-9064-423C60EEF912}"/>
                  </a:ext>
                </a:extLst>
              </p:cNvPr>
              <p:cNvSpPr/>
              <p:nvPr/>
            </p:nvSpPr>
            <p:spPr>
              <a:xfrm>
                <a:off x="16101780" y="3239452"/>
                <a:ext cx="148208" cy="195452"/>
              </a:xfrm>
              <a:custGeom>
                <a:avLst/>
                <a:gdLst>
                  <a:gd name="connsiteX0" fmla="*/ 147352 w 148208"/>
                  <a:gd name="connsiteY0" fmla="*/ 89725 h 195452"/>
                  <a:gd name="connsiteX1" fmla="*/ 148209 w 148208"/>
                  <a:gd name="connsiteY1" fmla="*/ 178403 h 195452"/>
                  <a:gd name="connsiteX2" fmla="*/ 131254 w 148208"/>
                  <a:gd name="connsiteY2" fmla="*/ 179451 h 195452"/>
                  <a:gd name="connsiteX3" fmla="*/ 132207 w 148208"/>
                  <a:gd name="connsiteY3" fmla="*/ 195167 h 195452"/>
                  <a:gd name="connsiteX4" fmla="*/ 73247 w 148208"/>
                  <a:gd name="connsiteY4" fmla="*/ 195453 h 195452"/>
                  <a:gd name="connsiteX5" fmla="*/ 74390 w 148208"/>
                  <a:gd name="connsiteY5" fmla="*/ 119158 h 195452"/>
                  <a:gd name="connsiteX6" fmla="*/ 190 w 148208"/>
                  <a:gd name="connsiteY6" fmla="*/ 118681 h 195452"/>
                  <a:gd name="connsiteX7" fmla="*/ 0 w 148208"/>
                  <a:gd name="connsiteY7" fmla="*/ 89059 h 195452"/>
                  <a:gd name="connsiteX8" fmla="*/ 9239 w 148208"/>
                  <a:gd name="connsiteY8" fmla="*/ 89059 h 195452"/>
                  <a:gd name="connsiteX9" fmla="*/ 80296 w 148208"/>
                  <a:gd name="connsiteY9" fmla="*/ 88963 h 195452"/>
                  <a:gd name="connsiteX10" fmla="*/ 80867 w 148208"/>
                  <a:gd name="connsiteY10" fmla="*/ 381 h 195452"/>
                  <a:gd name="connsiteX11" fmla="*/ 132779 w 148208"/>
                  <a:gd name="connsiteY11" fmla="*/ 0 h 195452"/>
                  <a:gd name="connsiteX12" fmla="*/ 138970 w 148208"/>
                  <a:gd name="connsiteY12" fmla="*/ 286 h 195452"/>
                  <a:gd name="connsiteX13" fmla="*/ 138493 w 148208"/>
                  <a:gd name="connsiteY13" fmla="*/ 10192 h 195452"/>
                  <a:gd name="connsiteX14" fmla="*/ 134207 w 148208"/>
                  <a:gd name="connsiteY14" fmla="*/ 10192 h 195452"/>
                  <a:gd name="connsiteX15" fmla="*/ 131254 w 148208"/>
                  <a:gd name="connsiteY15" fmla="*/ 89630 h 195452"/>
                  <a:gd name="connsiteX16" fmla="*/ 147352 w 148208"/>
                  <a:gd name="connsiteY16" fmla="*/ 89725 h 195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8208" h="195452">
                    <a:moveTo>
                      <a:pt x="147352" y="89725"/>
                    </a:moveTo>
                    <a:lnTo>
                      <a:pt x="148209" y="178403"/>
                    </a:lnTo>
                    <a:lnTo>
                      <a:pt x="131254" y="179451"/>
                    </a:lnTo>
                    <a:lnTo>
                      <a:pt x="132207" y="195167"/>
                    </a:lnTo>
                    <a:lnTo>
                      <a:pt x="73247" y="195453"/>
                    </a:lnTo>
                    <a:lnTo>
                      <a:pt x="74390" y="119158"/>
                    </a:lnTo>
                    <a:lnTo>
                      <a:pt x="190" y="118681"/>
                    </a:lnTo>
                    <a:lnTo>
                      <a:pt x="0" y="89059"/>
                    </a:lnTo>
                    <a:lnTo>
                      <a:pt x="9239" y="89059"/>
                    </a:lnTo>
                    <a:lnTo>
                      <a:pt x="80296" y="88963"/>
                    </a:lnTo>
                    <a:lnTo>
                      <a:pt x="80867" y="381"/>
                    </a:lnTo>
                    <a:lnTo>
                      <a:pt x="132779" y="0"/>
                    </a:lnTo>
                    <a:lnTo>
                      <a:pt x="138970" y="286"/>
                    </a:lnTo>
                    <a:lnTo>
                      <a:pt x="138493" y="10192"/>
                    </a:lnTo>
                    <a:lnTo>
                      <a:pt x="134207" y="10192"/>
                    </a:lnTo>
                    <a:lnTo>
                      <a:pt x="131254" y="89630"/>
                    </a:lnTo>
                    <a:lnTo>
                      <a:pt x="147352" y="89725"/>
                    </a:lnTo>
                    <a:close/>
                  </a:path>
                </a:pathLst>
              </a:custGeom>
              <a:noFill/>
              <a:ln w="4001" cap="rnd">
                <a:solidFill>
                  <a:srgbClr val="FFFFFF"/>
                </a:solidFill>
                <a:prstDash val="solid"/>
                <a:round/>
              </a:ln>
            </p:spPr>
            <p:txBody>
              <a:bodyPr rtlCol="0" anchor="ctr"/>
              <a:lstStyle/>
              <a:p>
                <a:endParaRPr lang="en-US"/>
              </a:p>
            </p:txBody>
          </p:sp>
          <p:sp>
            <p:nvSpPr>
              <p:cNvPr id="258" name="Freeform: Shape 257">
                <a:extLst>
                  <a:ext uri="{FF2B5EF4-FFF2-40B4-BE49-F238E27FC236}">
                    <a16:creationId xmlns:a16="http://schemas.microsoft.com/office/drawing/2014/main" id="{C0545DD9-599D-4297-A643-529CB4E60515}"/>
                  </a:ext>
                </a:extLst>
              </p:cNvPr>
              <p:cNvSpPr/>
              <p:nvPr/>
            </p:nvSpPr>
            <p:spPr>
              <a:xfrm>
                <a:off x="15811268" y="3300126"/>
                <a:ext cx="202406" cy="105251"/>
              </a:xfrm>
              <a:custGeom>
                <a:avLst/>
                <a:gdLst>
                  <a:gd name="connsiteX0" fmla="*/ 202406 w 202406"/>
                  <a:gd name="connsiteY0" fmla="*/ 105251 h 105251"/>
                  <a:gd name="connsiteX1" fmla="*/ 58769 w 202406"/>
                  <a:gd name="connsiteY1" fmla="*/ 104965 h 105251"/>
                  <a:gd name="connsiteX2" fmla="*/ 58198 w 202406"/>
                  <a:gd name="connsiteY2" fmla="*/ 99346 h 105251"/>
                  <a:gd name="connsiteX3" fmla="*/ 51245 w 202406"/>
                  <a:gd name="connsiteY3" fmla="*/ 105156 h 105251"/>
                  <a:gd name="connsiteX4" fmla="*/ 41910 w 202406"/>
                  <a:gd name="connsiteY4" fmla="*/ 104299 h 105251"/>
                  <a:gd name="connsiteX5" fmla="*/ 33338 w 202406"/>
                  <a:gd name="connsiteY5" fmla="*/ 96774 h 105251"/>
                  <a:gd name="connsiteX6" fmla="*/ 21812 w 202406"/>
                  <a:gd name="connsiteY6" fmla="*/ 93821 h 105251"/>
                  <a:gd name="connsiteX7" fmla="*/ 14097 w 202406"/>
                  <a:gd name="connsiteY7" fmla="*/ 84487 h 105251"/>
                  <a:gd name="connsiteX8" fmla="*/ 8572 w 202406"/>
                  <a:gd name="connsiteY8" fmla="*/ 84772 h 105251"/>
                  <a:gd name="connsiteX9" fmla="*/ 0 w 202406"/>
                  <a:gd name="connsiteY9" fmla="*/ 89725 h 105251"/>
                  <a:gd name="connsiteX10" fmla="*/ 95 w 202406"/>
                  <a:gd name="connsiteY10" fmla="*/ 30956 h 105251"/>
                  <a:gd name="connsiteX11" fmla="*/ 57245 w 202406"/>
                  <a:gd name="connsiteY11" fmla="*/ 30385 h 105251"/>
                  <a:gd name="connsiteX12" fmla="*/ 58007 w 202406"/>
                  <a:gd name="connsiteY12" fmla="*/ 1238 h 105251"/>
                  <a:gd name="connsiteX13" fmla="*/ 120110 w 202406"/>
                  <a:gd name="connsiteY13" fmla="*/ 381 h 105251"/>
                  <a:gd name="connsiteX14" fmla="*/ 146590 w 202406"/>
                  <a:gd name="connsiteY14" fmla="*/ 0 h 105251"/>
                  <a:gd name="connsiteX15" fmla="*/ 147733 w 202406"/>
                  <a:gd name="connsiteY15" fmla="*/ 30099 h 105251"/>
                  <a:gd name="connsiteX16" fmla="*/ 201358 w 202406"/>
                  <a:gd name="connsiteY16" fmla="*/ 30099 h 105251"/>
                  <a:gd name="connsiteX17" fmla="*/ 202406 w 202406"/>
                  <a:gd name="connsiteY17" fmla="*/ 105251 h 105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2406" h="105251">
                    <a:moveTo>
                      <a:pt x="202406" y="105251"/>
                    </a:moveTo>
                    <a:lnTo>
                      <a:pt x="58769" y="104965"/>
                    </a:lnTo>
                    <a:lnTo>
                      <a:pt x="58198" y="99346"/>
                    </a:lnTo>
                    <a:lnTo>
                      <a:pt x="51245" y="105156"/>
                    </a:lnTo>
                    <a:lnTo>
                      <a:pt x="41910" y="104299"/>
                    </a:lnTo>
                    <a:lnTo>
                      <a:pt x="33338" y="96774"/>
                    </a:lnTo>
                    <a:lnTo>
                      <a:pt x="21812" y="93821"/>
                    </a:lnTo>
                    <a:lnTo>
                      <a:pt x="14097" y="84487"/>
                    </a:lnTo>
                    <a:lnTo>
                      <a:pt x="8572" y="84772"/>
                    </a:lnTo>
                    <a:lnTo>
                      <a:pt x="0" y="89725"/>
                    </a:lnTo>
                    <a:lnTo>
                      <a:pt x="95" y="30956"/>
                    </a:lnTo>
                    <a:lnTo>
                      <a:pt x="57245" y="30385"/>
                    </a:lnTo>
                    <a:lnTo>
                      <a:pt x="58007" y="1238"/>
                    </a:lnTo>
                    <a:lnTo>
                      <a:pt x="120110" y="381"/>
                    </a:lnTo>
                    <a:lnTo>
                      <a:pt x="146590" y="0"/>
                    </a:lnTo>
                    <a:lnTo>
                      <a:pt x="147733" y="30099"/>
                    </a:lnTo>
                    <a:lnTo>
                      <a:pt x="201358" y="30099"/>
                    </a:lnTo>
                    <a:lnTo>
                      <a:pt x="202406" y="105251"/>
                    </a:lnTo>
                    <a:close/>
                  </a:path>
                </a:pathLst>
              </a:custGeom>
              <a:solidFill>
                <a:srgbClr val="BCBEC0"/>
              </a:solidFill>
              <a:ln w="9525" cap="flat">
                <a:noFill/>
                <a:prstDash val="solid"/>
                <a:miter/>
              </a:ln>
            </p:spPr>
            <p:txBody>
              <a:bodyPr rtlCol="0" anchor="ctr"/>
              <a:lstStyle/>
              <a:p>
                <a:endParaRPr lang="en-US"/>
              </a:p>
            </p:txBody>
          </p:sp>
          <p:sp>
            <p:nvSpPr>
              <p:cNvPr id="259" name="Freeform: Shape 258">
                <a:extLst>
                  <a:ext uri="{FF2B5EF4-FFF2-40B4-BE49-F238E27FC236}">
                    <a16:creationId xmlns:a16="http://schemas.microsoft.com/office/drawing/2014/main" id="{D127A572-ABDE-4AEA-B1C3-7F8E8011802D}"/>
                  </a:ext>
                </a:extLst>
              </p:cNvPr>
              <p:cNvSpPr/>
              <p:nvPr/>
            </p:nvSpPr>
            <p:spPr>
              <a:xfrm>
                <a:off x="15811268" y="3300126"/>
                <a:ext cx="202406" cy="105251"/>
              </a:xfrm>
              <a:custGeom>
                <a:avLst/>
                <a:gdLst>
                  <a:gd name="connsiteX0" fmla="*/ 202406 w 202406"/>
                  <a:gd name="connsiteY0" fmla="*/ 105251 h 105251"/>
                  <a:gd name="connsiteX1" fmla="*/ 58769 w 202406"/>
                  <a:gd name="connsiteY1" fmla="*/ 104965 h 105251"/>
                  <a:gd name="connsiteX2" fmla="*/ 58198 w 202406"/>
                  <a:gd name="connsiteY2" fmla="*/ 99346 h 105251"/>
                  <a:gd name="connsiteX3" fmla="*/ 51245 w 202406"/>
                  <a:gd name="connsiteY3" fmla="*/ 105156 h 105251"/>
                  <a:gd name="connsiteX4" fmla="*/ 41910 w 202406"/>
                  <a:gd name="connsiteY4" fmla="*/ 104299 h 105251"/>
                  <a:gd name="connsiteX5" fmla="*/ 33338 w 202406"/>
                  <a:gd name="connsiteY5" fmla="*/ 96774 h 105251"/>
                  <a:gd name="connsiteX6" fmla="*/ 21812 w 202406"/>
                  <a:gd name="connsiteY6" fmla="*/ 93821 h 105251"/>
                  <a:gd name="connsiteX7" fmla="*/ 14097 w 202406"/>
                  <a:gd name="connsiteY7" fmla="*/ 84487 h 105251"/>
                  <a:gd name="connsiteX8" fmla="*/ 8572 w 202406"/>
                  <a:gd name="connsiteY8" fmla="*/ 84772 h 105251"/>
                  <a:gd name="connsiteX9" fmla="*/ 0 w 202406"/>
                  <a:gd name="connsiteY9" fmla="*/ 89725 h 105251"/>
                  <a:gd name="connsiteX10" fmla="*/ 95 w 202406"/>
                  <a:gd name="connsiteY10" fmla="*/ 30956 h 105251"/>
                  <a:gd name="connsiteX11" fmla="*/ 57245 w 202406"/>
                  <a:gd name="connsiteY11" fmla="*/ 30385 h 105251"/>
                  <a:gd name="connsiteX12" fmla="*/ 58007 w 202406"/>
                  <a:gd name="connsiteY12" fmla="*/ 1238 h 105251"/>
                  <a:gd name="connsiteX13" fmla="*/ 120110 w 202406"/>
                  <a:gd name="connsiteY13" fmla="*/ 381 h 105251"/>
                  <a:gd name="connsiteX14" fmla="*/ 146590 w 202406"/>
                  <a:gd name="connsiteY14" fmla="*/ 0 h 105251"/>
                  <a:gd name="connsiteX15" fmla="*/ 147733 w 202406"/>
                  <a:gd name="connsiteY15" fmla="*/ 30099 h 105251"/>
                  <a:gd name="connsiteX16" fmla="*/ 201358 w 202406"/>
                  <a:gd name="connsiteY16" fmla="*/ 30099 h 105251"/>
                  <a:gd name="connsiteX17" fmla="*/ 202406 w 202406"/>
                  <a:gd name="connsiteY17" fmla="*/ 105251 h 105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2406" h="105251">
                    <a:moveTo>
                      <a:pt x="202406" y="105251"/>
                    </a:moveTo>
                    <a:lnTo>
                      <a:pt x="58769" y="104965"/>
                    </a:lnTo>
                    <a:lnTo>
                      <a:pt x="58198" y="99346"/>
                    </a:lnTo>
                    <a:lnTo>
                      <a:pt x="51245" y="105156"/>
                    </a:lnTo>
                    <a:lnTo>
                      <a:pt x="41910" y="104299"/>
                    </a:lnTo>
                    <a:lnTo>
                      <a:pt x="33338" y="96774"/>
                    </a:lnTo>
                    <a:lnTo>
                      <a:pt x="21812" y="93821"/>
                    </a:lnTo>
                    <a:lnTo>
                      <a:pt x="14097" y="84487"/>
                    </a:lnTo>
                    <a:lnTo>
                      <a:pt x="8572" y="84772"/>
                    </a:lnTo>
                    <a:lnTo>
                      <a:pt x="0" y="89725"/>
                    </a:lnTo>
                    <a:lnTo>
                      <a:pt x="95" y="30956"/>
                    </a:lnTo>
                    <a:lnTo>
                      <a:pt x="57245" y="30385"/>
                    </a:lnTo>
                    <a:lnTo>
                      <a:pt x="58007" y="1238"/>
                    </a:lnTo>
                    <a:lnTo>
                      <a:pt x="120110" y="381"/>
                    </a:lnTo>
                    <a:lnTo>
                      <a:pt x="146590" y="0"/>
                    </a:lnTo>
                    <a:lnTo>
                      <a:pt x="147733" y="30099"/>
                    </a:lnTo>
                    <a:lnTo>
                      <a:pt x="201358" y="30099"/>
                    </a:lnTo>
                    <a:lnTo>
                      <a:pt x="202406" y="105251"/>
                    </a:lnTo>
                    <a:close/>
                  </a:path>
                </a:pathLst>
              </a:custGeom>
              <a:noFill/>
              <a:ln w="4001" cap="rnd">
                <a:solidFill>
                  <a:srgbClr val="FFFFFF"/>
                </a:solidFill>
                <a:prstDash val="solid"/>
                <a:round/>
              </a:ln>
            </p:spPr>
            <p:txBody>
              <a:bodyPr rtlCol="0" anchor="ctr"/>
              <a:lstStyle/>
              <a:p>
                <a:endParaRPr lang="en-US"/>
              </a:p>
            </p:txBody>
          </p:sp>
          <p:sp>
            <p:nvSpPr>
              <p:cNvPr id="260" name="Freeform: Shape 259">
                <a:extLst>
                  <a:ext uri="{FF2B5EF4-FFF2-40B4-BE49-F238E27FC236}">
                    <a16:creationId xmlns:a16="http://schemas.microsoft.com/office/drawing/2014/main" id="{6B0116B3-753C-4E08-AB16-D6F2D3BB627F}"/>
                  </a:ext>
                </a:extLst>
              </p:cNvPr>
              <p:cNvSpPr/>
              <p:nvPr/>
            </p:nvSpPr>
            <p:spPr>
              <a:xfrm>
                <a:off x="16380672" y="3328225"/>
                <a:ext cx="134778" cy="179832"/>
              </a:xfrm>
              <a:custGeom>
                <a:avLst/>
                <a:gdLst>
                  <a:gd name="connsiteX0" fmla="*/ 134779 w 134778"/>
                  <a:gd name="connsiteY0" fmla="*/ 667 h 179832"/>
                  <a:gd name="connsiteX1" fmla="*/ 134588 w 134778"/>
                  <a:gd name="connsiteY1" fmla="*/ 90869 h 179832"/>
                  <a:gd name="connsiteX2" fmla="*/ 132016 w 134778"/>
                  <a:gd name="connsiteY2" fmla="*/ 91345 h 179832"/>
                  <a:gd name="connsiteX3" fmla="*/ 133159 w 134778"/>
                  <a:gd name="connsiteY3" fmla="*/ 178784 h 179832"/>
                  <a:gd name="connsiteX4" fmla="*/ 44387 w 134778"/>
                  <a:gd name="connsiteY4" fmla="*/ 179832 h 179832"/>
                  <a:gd name="connsiteX5" fmla="*/ 43243 w 134778"/>
                  <a:gd name="connsiteY5" fmla="*/ 120205 h 179832"/>
                  <a:gd name="connsiteX6" fmla="*/ 4763 w 134778"/>
                  <a:gd name="connsiteY6" fmla="*/ 120205 h 179832"/>
                  <a:gd name="connsiteX7" fmla="*/ 15621 w 134778"/>
                  <a:gd name="connsiteY7" fmla="*/ 105061 h 179832"/>
                  <a:gd name="connsiteX8" fmla="*/ 2762 w 134778"/>
                  <a:gd name="connsiteY8" fmla="*/ 92107 h 179832"/>
                  <a:gd name="connsiteX9" fmla="*/ 2762 w 134778"/>
                  <a:gd name="connsiteY9" fmla="*/ 76867 h 179832"/>
                  <a:gd name="connsiteX10" fmla="*/ 0 w 134778"/>
                  <a:gd name="connsiteY10" fmla="*/ 69437 h 179832"/>
                  <a:gd name="connsiteX11" fmla="*/ 16859 w 134778"/>
                  <a:gd name="connsiteY11" fmla="*/ 52483 h 179832"/>
                  <a:gd name="connsiteX12" fmla="*/ 16954 w 134778"/>
                  <a:gd name="connsiteY12" fmla="*/ 44005 h 179832"/>
                  <a:gd name="connsiteX13" fmla="*/ 21622 w 134778"/>
                  <a:gd name="connsiteY13" fmla="*/ 44005 h 179832"/>
                  <a:gd name="connsiteX14" fmla="*/ 22193 w 134778"/>
                  <a:gd name="connsiteY14" fmla="*/ 31718 h 179832"/>
                  <a:gd name="connsiteX15" fmla="*/ 48101 w 134778"/>
                  <a:gd name="connsiteY15" fmla="*/ 30956 h 179832"/>
                  <a:gd name="connsiteX16" fmla="*/ 49054 w 134778"/>
                  <a:gd name="connsiteY16" fmla="*/ 0 h 179832"/>
                  <a:gd name="connsiteX17" fmla="*/ 74676 w 134778"/>
                  <a:gd name="connsiteY17" fmla="*/ 381 h 179832"/>
                  <a:gd name="connsiteX18" fmla="*/ 134779 w 134778"/>
                  <a:gd name="connsiteY18" fmla="*/ 667 h 179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4778" h="179832">
                    <a:moveTo>
                      <a:pt x="134779" y="667"/>
                    </a:moveTo>
                    <a:lnTo>
                      <a:pt x="134588" y="90869"/>
                    </a:lnTo>
                    <a:lnTo>
                      <a:pt x="132016" y="91345"/>
                    </a:lnTo>
                    <a:lnTo>
                      <a:pt x="133159" y="178784"/>
                    </a:lnTo>
                    <a:lnTo>
                      <a:pt x="44387" y="179832"/>
                    </a:lnTo>
                    <a:lnTo>
                      <a:pt x="43243" y="120205"/>
                    </a:lnTo>
                    <a:lnTo>
                      <a:pt x="4763" y="120205"/>
                    </a:lnTo>
                    <a:lnTo>
                      <a:pt x="15621" y="105061"/>
                    </a:lnTo>
                    <a:lnTo>
                      <a:pt x="2762" y="92107"/>
                    </a:lnTo>
                    <a:lnTo>
                      <a:pt x="2762" y="76867"/>
                    </a:lnTo>
                    <a:lnTo>
                      <a:pt x="0" y="69437"/>
                    </a:lnTo>
                    <a:lnTo>
                      <a:pt x="16859" y="52483"/>
                    </a:lnTo>
                    <a:lnTo>
                      <a:pt x="16954" y="44005"/>
                    </a:lnTo>
                    <a:lnTo>
                      <a:pt x="21622" y="44005"/>
                    </a:lnTo>
                    <a:lnTo>
                      <a:pt x="22193" y="31718"/>
                    </a:lnTo>
                    <a:lnTo>
                      <a:pt x="48101" y="30956"/>
                    </a:lnTo>
                    <a:lnTo>
                      <a:pt x="49054" y="0"/>
                    </a:lnTo>
                    <a:lnTo>
                      <a:pt x="74676" y="381"/>
                    </a:lnTo>
                    <a:lnTo>
                      <a:pt x="134779" y="667"/>
                    </a:lnTo>
                    <a:close/>
                  </a:path>
                </a:pathLst>
              </a:custGeom>
              <a:solidFill>
                <a:srgbClr val="BCBEC0"/>
              </a:solidFill>
              <a:ln w="9525" cap="flat">
                <a:noFill/>
                <a:prstDash val="solid"/>
                <a:miter/>
              </a:ln>
            </p:spPr>
            <p:txBody>
              <a:bodyPr rtlCol="0" anchor="ctr"/>
              <a:lstStyle/>
              <a:p>
                <a:endParaRPr lang="en-US"/>
              </a:p>
            </p:txBody>
          </p:sp>
          <p:sp>
            <p:nvSpPr>
              <p:cNvPr id="261" name="Freeform: Shape 260">
                <a:extLst>
                  <a:ext uri="{FF2B5EF4-FFF2-40B4-BE49-F238E27FC236}">
                    <a16:creationId xmlns:a16="http://schemas.microsoft.com/office/drawing/2014/main" id="{237B3B47-A6BA-4729-9BA8-D4A819AFCDB2}"/>
                  </a:ext>
                </a:extLst>
              </p:cNvPr>
              <p:cNvSpPr/>
              <p:nvPr/>
            </p:nvSpPr>
            <p:spPr>
              <a:xfrm>
                <a:off x="16380672" y="3328225"/>
                <a:ext cx="134778" cy="179832"/>
              </a:xfrm>
              <a:custGeom>
                <a:avLst/>
                <a:gdLst>
                  <a:gd name="connsiteX0" fmla="*/ 134779 w 134778"/>
                  <a:gd name="connsiteY0" fmla="*/ 667 h 179832"/>
                  <a:gd name="connsiteX1" fmla="*/ 134588 w 134778"/>
                  <a:gd name="connsiteY1" fmla="*/ 90869 h 179832"/>
                  <a:gd name="connsiteX2" fmla="*/ 132016 w 134778"/>
                  <a:gd name="connsiteY2" fmla="*/ 91345 h 179832"/>
                  <a:gd name="connsiteX3" fmla="*/ 133159 w 134778"/>
                  <a:gd name="connsiteY3" fmla="*/ 178784 h 179832"/>
                  <a:gd name="connsiteX4" fmla="*/ 44387 w 134778"/>
                  <a:gd name="connsiteY4" fmla="*/ 179832 h 179832"/>
                  <a:gd name="connsiteX5" fmla="*/ 43243 w 134778"/>
                  <a:gd name="connsiteY5" fmla="*/ 120205 h 179832"/>
                  <a:gd name="connsiteX6" fmla="*/ 4763 w 134778"/>
                  <a:gd name="connsiteY6" fmla="*/ 120205 h 179832"/>
                  <a:gd name="connsiteX7" fmla="*/ 15621 w 134778"/>
                  <a:gd name="connsiteY7" fmla="*/ 105061 h 179832"/>
                  <a:gd name="connsiteX8" fmla="*/ 2762 w 134778"/>
                  <a:gd name="connsiteY8" fmla="*/ 92107 h 179832"/>
                  <a:gd name="connsiteX9" fmla="*/ 2762 w 134778"/>
                  <a:gd name="connsiteY9" fmla="*/ 76867 h 179832"/>
                  <a:gd name="connsiteX10" fmla="*/ 0 w 134778"/>
                  <a:gd name="connsiteY10" fmla="*/ 69437 h 179832"/>
                  <a:gd name="connsiteX11" fmla="*/ 16859 w 134778"/>
                  <a:gd name="connsiteY11" fmla="*/ 52483 h 179832"/>
                  <a:gd name="connsiteX12" fmla="*/ 16954 w 134778"/>
                  <a:gd name="connsiteY12" fmla="*/ 44005 h 179832"/>
                  <a:gd name="connsiteX13" fmla="*/ 21622 w 134778"/>
                  <a:gd name="connsiteY13" fmla="*/ 44005 h 179832"/>
                  <a:gd name="connsiteX14" fmla="*/ 22193 w 134778"/>
                  <a:gd name="connsiteY14" fmla="*/ 31718 h 179832"/>
                  <a:gd name="connsiteX15" fmla="*/ 48101 w 134778"/>
                  <a:gd name="connsiteY15" fmla="*/ 30956 h 179832"/>
                  <a:gd name="connsiteX16" fmla="*/ 49054 w 134778"/>
                  <a:gd name="connsiteY16" fmla="*/ 0 h 179832"/>
                  <a:gd name="connsiteX17" fmla="*/ 74676 w 134778"/>
                  <a:gd name="connsiteY17" fmla="*/ 381 h 179832"/>
                  <a:gd name="connsiteX18" fmla="*/ 134779 w 134778"/>
                  <a:gd name="connsiteY18" fmla="*/ 667 h 179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4778" h="179832">
                    <a:moveTo>
                      <a:pt x="134779" y="667"/>
                    </a:moveTo>
                    <a:lnTo>
                      <a:pt x="134588" y="90869"/>
                    </a:lnTo>
                    <a:lnTo>
                      <a:pt x="132016" y="91345"/>
                    </a:lnTo>
                    <a:lnTo>
                      <a:pt x="133159" y="178784"/>
                    </a:lnTo>
                    <a:lnTo>
                      <a:pt x="44387" y="179832"/>
                    </a:lnTo>
                    <a:lnTo>
                      <a:pt x="43243" y="120205"/>
                    </a:lnTo>
                    <a:lnTo>
                      <a:pt x="4763" y="120205"/>
                    </a:lnTo>
                    <a:lnTo>
                      <a:pt x="15621" y="105061"/>
                    </a:lnTo>
                    <a:lnTo>
                      <a:pt x="2762" y="92107"/>
                    </a:lnTo>
                    <a:lnTo>
                      <a:pt x="2762" y="76867"/>
                    </a:lnTo>
                    <a:lnTo>
                      <a:pt x="0" y="69437"/>
                    </a:lnTo>
                    <a:lnTo>
                      <a:pt x="16859" y="52483"/>
                    </a:lnTo>
                    <a:lnTo>
                      <a:pt x="16954" y="44005"/>
                    </a:lnTo>
                    <a:lnTo>
                      <a:pt x="21622" y="44005"/>
                    </a:lnTo>
                    <a:lnTo>
                      <a:pt x="22193" y="31718"/>
                    </a:lnTo>
                    <a:lnTo>
                      <a:pt x="48101" y="30956"/>
                    </a:lnTo>
                    <a:lnTo>
                      <a:pt x="49054" y="0"/>
                    </a:lnTo>
                    <a:lnTo>
                      <a:pt x="74676" y="381"/>
                    </a:lnTo>
                    <a:lnTo>
                      <a:pt x="134779" y="667"/>
                    </a:lnTo>
                    <a:close/>
                  </a:path>
                </a:pathLst>
              </a:custGeom>
              <a:noFill/>
              <a:ln w="4001" cap="rnd">
                <a:solidFill>
                  <a:srgbClr val="FFFFFF"/>
                </a:solidFill>
                <a:prstDash val="solid"/>
                <a:round/>
              </a:ln>
            </p:spPr>
            <p:txBody>
              <a:bodyPr rtlCol="0" anchor="ctr"/>
              <a:lstStyle/>
              <a:p>
                <a:endParaRPr lang="en-US"/>
              </a:p>
            </p:txBody>
          </p:sp>
          <p:sp>
            <p:nvSpPr>
              <p:cNvPr id="262" name="Freeform: Shape 261">
                <a:extLst>
                  <a:ext uri="{FF2B5EF4-FFF2-40B4-BE49-F238E27FC236}">
                    <a16:creationId xmlns:a16="http://schemas.microsoft.com/office/drawing/2014/main" id="{88557A8A-63FD-4827-BBCD-8C4046E61AF0}"/>
                  </a:ext>
                </a:extLst>
              </p:cNvPr>
              <p:cNvSpPr/>
              <p:nvPr/>
            </p:nvSpPr>
            <p:spPr>
              <a:xfrm>
                <a:off x="16012626" y="3328511"/>
                <a:ext cx="163544" cy="180117"/>
              </a:xfrm>
              <a:custGeom>
                <a:avLst/>
                <a:gdLst>
                  <a:gd name="connsiteX0" fmla="*/ 162401 w 163544"/>
                  <a:gd name="connsiteY0" fmla="*/ 106394 h 180117"/>
                  <a:gd name="connsiteX1" fmla="*/ 120587 w 163544"/>
                  <a:gd name="connsiteY1" fmla="*/ 105442 h 180117"/>
                  <a:gd name="connsiteX2" fmla="*/ 120587 w 163544"/>
                  <a:gd name="connsiteY2" fmla="*/ 178213 h 180117"/>
                  <a:gd name="connsiteX3" fmla="*/ 2000 w 163544"/>
                  <a:gd name="connsiteY3" fmla="*/ 180118 h 180117"/>
                  <a:gd name="connsiteX4" fmla="*/ 1048 w 163544"/>
                  <a:gd name="connsiteY4" fmla="*/ 76867 h 180117"/>
                  <a:gd name="connsiteX5" fmla="*/ 0 w 163544"/>
                  <a:gd name="connsiteY5" fmla="*/ 1715 h 180117"/>
                  <a:gd name="connsiteX6" fmla="*/ 89154 w 163544"/>
                  <a:gd name="connsiteY6" fmla="*/ 0 h 180117"/>
                  <a:gd name="connsiteX7" fmla="*/ 89345 w 163544"/>
                  <a:gd name="connsiteY7" fmla="*/ 29623 h 180117"/>
                  <a:gd name="connsiteX8" fmla="*/ 163544 w 163544"/>
                  <a:gd name="connsiteY8" fmla="*/ 30099 h 180117"/>
                  <a:gd name="connsiteX9" fmla="*/ 162401 w 163544"/>
                  <a:gd name="connsiteY9" fmla="*/ 106394 h 18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544" h="180117">
                    <a:moveTo>
                      <a:pt x="162401" y="106394"/>
                    </a:moveTo>
                    <a:lnTo>
                      <a:pt x="120587" y="105442"/>
                    </a:lnTo>
                    <a:lnTo>
                      <a:pt x="120587" y="178213"/>
                    </a:lnTo>
                    <a:lnTo>
                      <a:pt x="2000" y="180118"/>
                    </a:lnTo>
                    <a:lnTo>
                      <a:pt x="1048" y="76867"/>
                    </a:lnTo>
                    <a:lnTo>
                      <a:pt x="0" y="1715"/>
                    </a:lnTo>
                    <a:lnTo>
                      <a:pt x="89154" y="0"/>
                    </a:lnTo>
                    <a:lnTo>
                      <a:pt x="89345" y="29623"/>
                    </a:lnTo>
                    <a:lnTo>
                      <a:pt x="163544" y="30099"/>
                    </a:lnTo>
                    <a:lnTo>
                      <a:pt x="162401" y="106394"/>
                    </a:lnTo>
                    <a:close/>
                  </a:path>
                </a:pathLst>
              </a:custGeom>
              <a:solidFill>
                <a:srgbClr val="BCBEC0"/>
              </a:solidFill>
              <a:ln w="9525" cap="flat">
                <a:noFill/>
                <a:prstDash val="solid"/>
                <a:miter/>
              </a:ln>
            </p:spPr>
            <p:txBody>
              <a:bodyPr rtlCol="0" anchor="ctr"/>
              <a:lstStyle/>
              <a:p>
                <a:endParaRPr lang="en-US"/>
              </a:p>
            </p:txBody>
          </p:sp>
          <p:sp>
            <p:nvSpPr>
              <p:cNvPr id="263" name="Freeform: Shape 262">
                <a:extLst>
                  <a:ext uri="{FF2B5EF4-FFF2-40B4-BE49-F238E27FC236}">
                    <a16:creationId xmlns:a16="http://schemas.microsoft.com/office/drawing/2014/main" id="{E179310F-64AF-449E-8922-241555CD991B}"/>
                  </a:ext>
                </a:extLst>
              </p:cNvPr>
              <p:cNvSpPr/>
              <p:nvPr/>
            </p:nvSpPr>
            <p:spPr>
              <a:xfrm>
                <a:off x="16012626" y="3328511"/>
                <a:ext cx="163544" cy="180117"/>
              </a:xfrm>
              <a:custGeom>
                <a:avLst/>
                <a:gdLst>
                  <a:gd name="connsiteX0" fmla="*/ 162401 w 163544"/>
                  <a:gd name="connsiteY0" fmla="*/ 106394 h 180117"/>
                  <a:gd name="connsiteX1" fmla="*/ 120587 w 163544"/>
                  <a:gd name="connsiteY1" fmla="*/ 105442 h 180117"/>
                  <a:gd name="connsiteX2" fmla="*/ 120587 w 163544"/>
                  <a:gd name="connsiteY2" fmla="*/ 178213 h 180117"/>
                  <a:gd name="connsiteX3" fmla="*/ 2000 w 163544"/>
                  <a:gd name="connsiteY3" fmla="*/ 180118 h 180117"/>
                  <a:gd name="connsiteX4" fmla="*/ 1048 w 163544"/>
                  <a:gd name="connsiteY4" fmla="*/ 76867 h 180117"/>
                  <a:gd name="connsiteX5" fmla="*/ 0 w 163544"/>
                  <a:gd name="connsiteY5" fmla="*/ 1715 h 180117"/>
                  <a:gd name="connsiteX6" fmla="*/ 89154 w 163544"/>
                  <a:gd name="connsiteY6" fmla="*/ 0 h 180117"/>
                  <a:gd name="connsiteX7" fmla="*/ 89345 w 163544"/>
                  <a:gd name="connsiteY7" fmla="*/ 29623 h 180117"/>
                  <a:gd name="connsiteX8" fmla="*/ 163544 w 163544"/>
                  <a:gd name="connsiteY8" fmla="*/ 30099 h 180117"/>
                  <a:gd name="connsiteX9" fmla="*/ 162401 w 163544"/>
                  <a:gd name="connsiteY9" fmla="*/ 106394 h 18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544" h="180117">
                    <a:moveTo>
                      <a:pt x="162401" y="106394"/>
                    </a:moveTo>
                    <a:lnTo>
                      <a:pt x="120587" y="105442"/>
                    </a:lnTo>
                    <a:lnTo>
                      <a:pt x="120587" y="178213"/>
                    </a:lnTo>
                    <a:lnTo>
                      <a:pt x="2000" y="180118"/>
                    </a:lnTo>
                    <a:lnTo>
                      <a:pt x="1048" y="76867"/>
                    </a:lnTo>
                    <a:lnTo>
                      <a:pt x="0" y="1715"/>
                    </a:lnTo>
                    <a:lnTo>
                      <a:pt x="89154" y="0"/>
                    </a:lnTo>
                    <a:lnTo>
                      <a:pt x="89345" y="29623"/>
                    </a:lnTo>
                    <a:lnTo>
                      <a:pt x="163544" y="30099"/>
                    </a:lnTo>
                    <a:lnTo>
                      <a:pt x="162401" y="106394"/>
                    </a:lnTo>
                    <a:close/>
                  </a:path>
                </a:pathLst>
              </a:custGeom>
              <a:noFill/>
              <a:ln w="4001" cap="rnd">
                <a:solidFill>
                  <a:srgbClr val="FFFFFF"/>
                </a:solidFill>
                <a:prstDash val="solid"/>
                <a:round/>
              </a:ln>
            </p:spPr>
            <p:txBody>
              <a:bodyPr rtlCol="0" anchor="ctr"/>
              <a:lstStyle/>
              <a:p>
                <a:endParaRPr lang="en-US"/>
              </a:p>
            </p:txBody>
          </p:sp>
          <p:sp>
            <p:nvSpPr>
              <p:cNvPr id="264" name="Freeform: Shape 263">
                <a:extLst>
                  <a:ext uri="{FF2B5EF4-FFF2-40B4-BE49-F238E27FC236}">
                    <a16:creationId xmlns:a16="http://schemas.microsoft.com/office/drawing/2014/main" id="{5877779E-EF50-4092-9598-708D2560C0DB}"/>
                  </a:ext>
                </a:extLst>
              </p:cNvPr>
              <p:cNvSpPr/>
              <p:nvPr/>
            </p:nvSpPr>
            <p:spPr>
              <a:xfrm>
                <a:off x="16512688" y="3328892"/>
                <a:ext cx="93440" cy="180308"/>
              </a:xfrm>
              <a:custGeom>
                <a:avLst/>
                <a:gdLst>
                  <a:gd name="connsiteX0" fmla="*/ 2762 w 93440"/>
                  <a:gd name="connsiteY0" fmla="*/ 0 h 180308"/>
                  <a:gd name="connsiteX1" fmla="*/ 70104 w 93440"/>
                  <a:gd name="connsiteY1" fmla="*/ 2286 h 180308"/>
                  <a:gd name="connsiteX2" fmla="*/ 73057 w 93440"/>
                  <a:gd name="connsiteY2" fmla="*/ 21907 h 180308"/>
                  <a:gd name="connsiteX3" fmla="*/ 88678 w 93440"/>
                  <a:gd name="connsiteY3" fmla="*/ 139827 h 180308"/>
                  <a:gd name="connsiteX4" fmla="*/ 93440 w 93440"/>
                  <a:gd name="connsiteY4" fmla="*/ 180308 h 180308"/>
                  <a:gd name="connsiteX5" fmla="*/ 1143 w 93440"/>
                  <a:gd name="connsiteY5" fmla="*/ 178118 h 180308"/>
                  <a:gd name="connsiteX6" fmla="*/ 0 w 93440"/>
                  <a:gd name="connsiteY6" fmla="*/ 90678 h 180308"/>
                  <a:gd name="connsiteX7" fmla="*/ 2572 w 93440"/>
                  <a:gd name="connsiteY7" fmla="*/ 90202 h 180308"/>
                  <a:gd name="connsiteX8" fmla="*/ 2762 w 93440"/>
                  <a:gd name="connsiteY8" fmla="*/ 0 h 180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440" h="180308">
                    <a:moveTo>
                      <a:pt x="2762" y="0"/>
                    </a:moveTo>
                    <a:lnTo>
                      <a:pt x="70104" y="2286"/>
                    </a:lnTo>
                    <a:lnTo>
                      <a:pt x="73057" y="21907"/>
                    </a:lnTo>
                    <a:lnTo>
                      <a:pt x="88678" y="139827"/>
                    </a:lnTo>
                    <a:lnTo>
                      <a:pt x="93440" y="180308"/>
                    </a:lnTo>
                    <a:lnTo>
                      <a:pt x="1143" y="178118"/>
                    </a:lnTo>
                    <a:lnTo>
                      <a:pt x="0" y="90678"/>
                    </a:lnTo>
                    <a:lnTo>
                      <a:pt x="2572" y="90202"/>
                    </a:lnTo>
                    <a:lnTo>
                      <a:pt x="2762" y="0"/>
                    </a:lnTo>
                    <a:close/>
                  </a:path>
                </a:pathLst>
              </a:custGeom>
              <a:solidFill>
                <a:srgbClr val="BCBEC0"/>
              </a:solidFill>
              <a:ln w="9525" cap="flat">
                <a:noFill/>
                <a:prstDash val="solid"/>
                <a:miter/>
              </a:ln>
            </p:spPr>
            <p:txBody>
              <a:bodyPr rtlCol="0" anchor="ctr"/>
              <a:lstStyle/>
              <a:p>
                <a:endParaRPr lang="en-US"/>
              </a:p>
            </p:txBody>
          </p:sp>
          <p:sp>
            <p:nvSpPr>
              <p:cNvPr id="265" name="Freeform: Shape 264">
                <a:extLst>
                  <a:ext uri="{FF2B5EF4-FFF2-40B4-BE49-F238E27FC236}">
                    <a16:creationId xmlns:a16="http://schemas.microsoft.com/office/drawing/2014/main" id="{F220C6EC-D0F7-4D8E-BE93-3F1471B6F2E4}"/>
                  </a:ext>
                </a:extLst>
              </p:cNvPr>
              <p:cNvSpPr/>
              <p:nvPr/>
            </p:nvSpPr>
            <p:spPr>
              <a:xfrm>
                <a:off x="16512688" y="3328892"/>
                <a:ext cx="93440" cy="180308"/>
              </a:xfrm>
              <a:custGeom>
                <a:avLst/>
                <a:gdLst>
                  <a:gd name="connsiteX0" fmla="*/ 2762 w 93440"/>
                  <a:gd name="connsiteY0" fmla="*/ 0 h 180308"/>
                  <a:gd name="connsiteX1" fmla="*/ 70104 w 93440"/>
                  <a:gd name="connsiteY1" fmla="*/ 2286 h 180308"/>
                  <a:gd name="connsiteX2" fmla="*/ 73057 w 93440"/>
                  <a:gd name="connsiteY2" fmla="*/ 21907 h 180308"/>
                  <a:gd name="connsiteX3" fmla="*/ 88678 w 93440"/>
                  <a:gd name="connsiteY3" fmla="*/ 139827 h 180308"/>
                  <a:gd name="connsiteX4" fmla="*/ 93440 w 93440"/>
                  <a:gd name="connsiteY4" fmla="*/ 180308 h 180308"/>
                  <a:gd name="connsiteX5" fmla="*/ 1143 w 93440"/>
                  <a:gd name="connsiteY5" fmla="*/ 178118 h 180308"/>
                  <a:gd name="connsiteX6" fmla="*/ 0 w 93440"/>
                  <a:gd name="connsiteY6" fmla="*/ 90678 h 180308"/>
                  <a:gd name="connsiteX7" fmla="*/ 2572 w 93440"/>
                  <a:gd name="connsiteY7" fmla="*/ 90202 h 180308"/>
                  <a:gd name="connsiteX8" fmla="*/ 2762 w 93440"/>
                  <a:gd name="connsiteY8" fmla="*/ 0 h 180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440" h="180308">
                    <a:moveTo>
                      <a:pt x="2762" y="0"/>
                    </a:moveTo>
                    <a:lnTo>
                      <a:pt x="70104" y="2286"/>
                    </a:lnTo>
                    <a:lnTo>
                      <a:pt x="73057" y="21907"/>
                    </a:lnTo>
                    <a:lnTo>
                      <a:pt x="88678" y="139827"/>
                    </a:lnTo>
                    <a:lnTo>
                      <a:pt x="93440" y="180308"/>
                    </a:lnTo>
                    <a:lnTo>
                      <a:pt x="1143" y="178118"/>
                    </a:lnTo>
                    <a:lnTo>
                      <a:pt x="0" y="90678"/>
                    </a:lnTo>
                    <a:lnTo>
                      <a:pt x="2572" y="90202"/>
                    </a:lnTo>
                    <a:lnTo>
                      <a:pt x="2762" y="0"/>
                    </a:lnTo>
                    <a:close/>
                  </a:path>
                </a:pathLst>
              </a:custGeom>
              <a:noFill/>
              <a:ln w="4001" cap="rnd">
                <a:solidFill>
                  <a:srgbClr val="FFFFFF"/>
                </a:solidFill>
                <a:prstDash val="solid"/>
                <a:round/>
              </a:ln>
            </p:spPr>
            <p:txBody>
              <a:bodyPr rtlCol="0" anchor="ctr"/>
              <a:lstStyle/>
              <a:p>
                <a:endParaRPr lang="en-US"/>
              </a:p>
            </p:txBody>
          </p:sp>
          <p:sp>
            <p:nvSpPr>
              <p:cNvPr id="266" name="Freeform: Shape 265">
                <a:extLst>
                  <a:ext uri="{FF2B5EF4-FFF2-40B4-BE49-F238E27FC236}">
                    <a16:creationId xmlns:a16="http://schemas.microsoft.com/office/drawing/2014/main" id="{D6FE3835-AA81-48C9-BCC9-5512DE278723}"/>
                  </a:ext>
                </a:extLst>
              </p:cNvPr>
              <p:cNvSpPr/>
              <p:nvPr/>
            </p:nvSpPr>
            <p:spPr>
              <a:xfrm>
                <a:off x="15575143" y="3328987"/>
                <a:ext cx="149256" cy="150685"/>
              </a:xfrm>
              <a:custGeom>
                <a:avLst/>
                <a:gdLst>
                  <a:gd name="connsiteX0" fmla="*/ 149257 w 149256"/>
                  <a:gd name="connsiteY0" fmla="*/ 150686 h 150685"/>
                  <a:gd name="connsiteX1" fmla="*/ 3429 w 149256"/>
                  <a:gd name="connsiteY1" fmla="*/ 150495 h 150685"/>
                  <a:gd name="connsiteX2" fmla="*/ 1905 w 149256"/>
                  <a:gd name="connsiteY2" fmla="*/ 94012 h 150685"/>
                  <a:gd name="connsiteX3" fmla="*/ 0 w 149256"/>
                  <a:gd name="connsiteY3" fmla="*/ 93345 h 150685"/>
                  <a:gd name="connsiteX4" fmla="*/ 667 w 149256"/>
                  <a:gd name="connsiteY4" fmla="*/ 476 h 150685"/>
                  <a:gd name="connsiteX5" fmla="*/ 30099 w 149256"/>
                  <a:gd name="connsiteY5" fmla="*/ 0 h 150685"/>
                  <a:gd name="connsiteX6" fmla="*/ 146590 w 149256"/>
                  <a:gd name="connsiteY6" fmla="*/ 381 h 150685"/>
                  <a:gd name="connsiteX7" fmla="*/ 149257 w 149256"/>
                  <a:gd name="connsiteY7" fmla="*/ 150686 h 150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256" h="150685">
                    <a:moveTo>
                      <a:pt x="149257" y="150686"/>
                    </a:moveTo>
                    <a:lnTo>
                      <a:pt x="3429" y="150495"/>
                    </a:lnTo>
                    <a:lnTo>
                      <a:pt x="1905" y="94012"/>
                    </a:lnTo>
                    <a:lnTo>
                      <a:pt x="0" y="93345"/>
                    </a:lnTo>
                    <a:lnTo>
                      <a:pt x="667" y="476"/>
                    </a:lnTo>
                    <a:lnTo>
                      <a:pt x="30099" y="0"/>
                    </a:lnTo>
                    <a:lnTo>
                      <a:pt x="146590" y="381"/>
                    </a:lnTo>
                    <a:lnTo>
                      <a:pt x="149257" y="150686"/>
                    </a:lnTo>
                    <a:close/>
                  </a:path>
                </a:pathLst>
              </a:custGeom>
              <a:solidFill>
                <a:srgbClr val="BCBEC0"/>
              </a:solidFill>
              <a:ln w="9525" cap="flat">
                <a:noFill/>
                <a:prstDash val="solid"/>
                <a:miter/>
              </a:ln>
            </p:spPr>
            <p:txBody>
              <a:bodyPr rtlCol="0" anchor="ctr"/>
              <a:lstStyle/>
              <a:p>
                <a:endParaRPr lang="en-US"/>
              </a:p>
            </p:txBody>
          </p:sp>
          <p:sp>
            <p:nvSpPr>
              <p:cNvPr id="267" name="Freeform: Shape 266">
                <a:extLst>
                  <a:ext uri="{FF2B5EF4-FFF2-40B4-BE49-F238E27FC236}">
                    <a16:creationId xmlns:a16="http://schemas.microsoft.com/office/drawing/2014/main" id="{0B1197CB-A59C-426D-9562-DE518BBEA989}"/>
                  </a:ext>
                </a:extLst>
              </p:cNvPr>
              <p:cNvSpPr/>
              <p:nvPr/>
            </p:nvSpPr>
            <p:spPr>
              <a:xfrm>
                <a:off x="15575143" y="3328987"/>
                <a:ext cx="149256" cy="150685"/>
              </a:xfrm>
              <a:custGeom>
                <a:avLst/>
                <a:gdLst>
                  <a:gd name="connsiteX0" fmla="*/ 149257 w 149256"/>
                  <a:gd name="connsiteY0" fmla="*/ 150686 h 150685"/>
                  <a:gd name="connsiteX1" fmla="*/ 3429 w 149256"/>
                  <a:gd name="connsiteY1" fmla="*/ 150495 h 150685"/>
                  <a:gd name="connsiteX2" fmla="*/ 1905 w 149256"/>
                  <a:gd name="connsiteY2" fmla="*/ 94012 h 150685"/>
                  <a:gd name="connsiteX3" fmla="*/ 0 w 149256"/>
                  <a:gd name="connsiteY3" fmla="*/ 93345 h 150685"/>
                  <a:gd name="connsiteX4" fmla="*/ 667 w 149256"/>
                  <a:gd name="connsiteY4" fmla="*/ 476 h 150685"/>
                  <a:gd name="connsiteX5" fmla="*/ 30099 w 149256"/>
                  <a:gd name="connsiteY5" fmla="*/ 0 h 150685"/>
                  <a:gd name="connsiteX6" fmla="*/ 146590 w 149256"/>
                  <a:gd name="connsiteY6" fmla="*/ 381 h 150685"/>
                  <a:gd name="connsiteX7" fmla="*/ 149257 w 149256"/>
                  <a:gd name="connsiteY7" fmla="*/ 150686 h 150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256" h="150685">
                    <a:moveTo>
                      <a:pt x="149257" y="150686"/>
                    </a:moveTo>
                    <a:lnTo>
                      <a:pt x="3429" y="150495"/>
                    </a:lnTo>
                    <a:lnTo>
                      <a:pt x="1905" y="94012"/>
                    </a:lnTo>
                    <a:lnTo>
                      <a:pt x="0" y="93345"/>
                    </a:lnTo>
                    <a:lnTo>
                      <a:pt x="667" y="476"/>
                    </a:lnTo>
                    <a:lnTo>
                      <a:pt x="30099" y="0"/>
                    </a:lnTo>
                    <a:lnTo>
                      <a:pt x="146590" y="381"/>
                    </a:lnTo>
                    <a:lnTo>
                      <a:pt x="149257" y="150686"/>
                    </a:lnTo>
                    <a:close/>
                  </a:path>
                </a:pathLst>
              </a:custGeom>
              <a:noFill/>
              <a:ln w="4001" cap="rnd">
                <a:solidFill>
                  <a:srgbClr val="FFFFFF"/>
                </a:solidFill>
                <a:prstDash val="solid"/>
                <a:round/>
              </a:ln>
            </p:spPr>
            <p:txBody>
              <a:bodyPr rtlCol="0" anchor="ctr"/>
              <a:lstStyle/>
              <a:p>
                <a:endParaRPr lang="en-US"/>
              </a:p>
            </p:txBody>
          </p:sp>
          <p:sp>
            <p:nvSpPr>
              <p:cNvPr id="268" name="Freeform: Shape 267">
                <a:extLst>
                  <a:ext uri="{FF2B5EF4-FFF2-40B4-BE49-F238E27FC236}">
                    <a16:creationId xmlns:a16="http://schemas.microsoft.com/office/drawing/2014/main" id="{B229E2F5-0A1C-4B35-8910-25EB08DC505A}"/>
                  </a:ext>
                </a:extLst>
              </p:cNvPr>
              <p:cNvSpPr/>
              <p:nvPr/>
            </p:nvSpPr>
            <p:spPr>
              <a:xfrm>
                <a:off x="15721732" y="3329177"/>
                <a:ext cx="148590" cy="152114"/>
              </a:xfrm>
              <a:custGeom>
                <a:avLst/>
                <a:gdLst>
                  <a:gd name="connsiteX0" fmla="*/ 2667 w 148590"/>
                  <a:gd name="connsiteY0" fmla="*/ 150495 h 152114"/>
                  <a:gd name="connsiteX1" fmla="*/ 0 w 148590"/>
                  <a:gd name="connsiteY1" fmla="*/ 190 h 152114"/>
                  <a:gd name="connsiteX2" fmla="*/ 61436 w 148590"/>
                  <a:gd name="connsiteY2" fmla="*/ 0 h 152114"/>
                  <a:gd name="connsiteX3" fmla="*/ 88868 w 148590"/>
                  <a:gd name="connsiteY3" fmla="*/ 0 h 152114"/>
                  <a:gd name="connsiteX4" fmla="*/ 89630 w 148590"/>
                  <a:gd name="connsiteY4" fmla="*/ 1905 h 152114"/>
                  <a:gd name="connsiteX5" fmla="*/ 89535 w 148590"/>
                  <a:gd name="connsiteY5" fmla="*/ 60674 h 152114"/>
                  <a:gd name="connsiteX6" fmla="*/ 98108 w 148590"/>
                  <a:gd name="connsiteY6" fmla="*/ 55817 h 152114"/>
                  <a:gd name="connsiteX7" fmla="*/ 103632 w 148590"/>
                  <a:gd name="connsiteY7" fmla="*/ 55436 h 152114"/>
                  <a:gd name="connsiteX8" fmla="*/ 111347 w 148590"/>
                  <a:gd name="connsiteY8" fmla="*/ 64770 h 152114"/>
                  <a:gd name="connsiteX9" fmla="*/ 122873 w 148590"/>
                  <a:gd name="connsiteY9" fmla="*/ 67723 h 152114"/>
                  <a:gd name="connsiteX10" fmla="*/ 131445 w 148590"/>
                  <a:gd name="connsiteY10" fmla="*/ 75247 h 152114"/>
                  <a:gd name="connsiteX11" fmla="*/ 140780 w 148590"/>
                  <a:gd name="connsiteY11" fmla="*/ 76105 h 152114"/>
                  <a:gd name="connsiteX12" fmla="*/ 147733 w 148590"/>
                  <a:gd name="connsiteY12" fmla="*/ 70295 h 152114"/>
                  <a:gd name="connsiteX13" fmla="*/ 148304 w 148590"/>
                  <a:gd name="connsiteY13" fmla="*/ 75914 h 152114"/>
                  <a:gd name="connsiteX14" fmla="*/ 148590 w 148590"/>
                  <a:gd name="connsiteY14" fmla="*/ 152114 h 152114"/>
                  <a:gd name="connsiteX15" fmla="*/ 2667 w 148590"/>
                  <a:gd name="connsiteY15" fmla="*/ 150495 h 152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590" h="152114">
                    <a:moveTo>
                      <a:pt x="2667" y="150495"/>
                    </a:moveTo>
                    <a:lnTo>
                      <a:pt x="0" y="190"/>
                    </a:lnTo>
                    <a:lnTo>
                      <a:pt x="61436" y="0"/>
                    </a:lnTo>
                    <a:lnTo>
                      <a:pt x="88868" y="0"/>
                    </a:lnTo>
                    <a:lnTo>
                      <a:pt x="89630" y="1905"/>
                    </a:lnTo>
                    <a:lnTo>
                      <a:pt x="89535" y="60674"/>
                    </a:lnTo>
                    <a:lnTo>
                      <a:pt x="98108" y="55817"/>
                    </a:lnTo>
                    <a:lnTo>
                      <a:pt x="103632" y="55436"/>
                    </a:lnTo>
                    <a:lnTo>
                      <a:pt x="111347" y="64770"/>
                    </a:lnTo>
                    <a:lnTo>
                      <a:pt x="122873" y="67723"/>
                    </a:lnTo>
                    <a:lnTo>
                      <a:pt x="131445" y="75247"/>
                    </a:lnTo>
                    <a:lnTo>
                      <a:pt x="140780" y="76105"/>
                    </a:lnTo>
                    <a:lnTo>
                      <a:pt x="147733" y="70295"/>
                    </a:lnTo>
                    <a:lnTo>
                      <a:pt x="148304" y="75914"/>
                    </a:lnTo>
                    <a:lnTo>
                      <a:pt x="148590" y="152114"/>
                    </a:lnTo>
                    <a:lnTo>
                      <a:pt x="2667" y="150495"/>
                    </a:lnTo>
                    <a:close/>
                  </a:path>
                </a:pathLst>
              </a:custGeom>
              <a:solidFill>
                <a:srgbClr val="BCBEC0"/>
              </a:solidFill>
              <a:ln w="9525" cap="flat">
                <a:noFill/>
                <a:prstDash val="solid"/>
                <a:miter/>
              </a:ln>
            </p:spPr>
            <p:txBody>
              <a:bodyPr rtlCol="0" anchor="ctr"/>
              <a:lstStyle/>
              <a:p>
                <a:endParaRPr lang="en-US"/>
              </a:p>
            </p:txBody>
          </p:sp>
          <p:sp>
            <p:nvSpPr>
              <p:cNvPr id="269" name="Freeform: Shape 268">
                <a:extLst>
                  <a:ext uri="{FF2B5EF4-FFF2-40B4-BE49-F238E27FC236}">
                    <a16:creationId xmlns:a16="http://schemas.microsoft.com/office/drawing/2014/main" id="{56E587B6-7488-47CE-A2CE-46D7835FB009}"/>
                  </a:ext>
                </a:extLst>
              </p:cNvPr>
              <p:cNvSpPr/>
              <p:nvPr/>
            </p:nvSpPr>
            <p:spPr>
              <a:xfrm>
                <a:off x="15721732" y="3329177"/>
                <a:ext cx="148590" cy="152114"/>
              </a:xfrm>
              <a:custGeom>
                <a:avLst/>
                <a:gdLst>
                  <a:gd name="connsiteX0" fmla="*/ 2667 w 148590"/>
                  <a:gd name="connsiteY0" fmla="*/ 150495 h 152114"/>
                  <a:gd name="connsiteX1" fmla="*/ 0 w 148590"/>
                  <a:gd name="connsiteY1" fmla="*/ 190 h 152114"/>
                  <a:gd name="connsiteX2" fmla="*/ 61436 w 148590"/>
                  <a:gd name="connsiteY2" fmla="*/ 0 h 152114"/>
                  <a:gd name="connsiteX3" fmla="*/ 88868 w 148590"/>
                  <a:gd name="connsiteY3" fmla="*/ 0 h 152114"/>
                  <a:gd name="connsiteX4" fmla="*/ 89630 w 148590"/>
                  <a:gd name="connsiteY4" fmla="*/ 1905 h 152114"/>
                  <a:gd name="connsiteX5" fmla="*/ 89535 w 148590"/>
                  <a:gd name="connsiteY5" fmla="*/ 60674 h 152114"/>
                  <a:gd name="connsiteX6" fmla="*/ 98108 w 148590"/>
                  <a:gd name="connsiteY6" fmla="*/ 55817 h 152114"/>
                  <a:gd name="connsiteX7" fmla="*/ 103632 w 148590"/>
                  <a:gd name="connsiteY7" fmla="*/ 55436 h 152114"/>
                  <a:gd name="connsiteX8" fmla="*/ 111347 w 148590"/>
                  <a:gd name="connsiteY8" fmla="*/ 64770 h 152114"/>
                  <a:gd name="connsiteX9" fmla="*/ 122873 w 148590"/>
                  <a:gd name="connsiteY9" fmla="*/ 67723 h 152114"/>
                  <a:gd name="connsiteX10" fmla="*/ 131445 w 148590"/>
                  <a:gd name="connsiteY10" fmla="*/ 75247 h 152114"/>
                  <a:gd name="connsiteX11" fmla="*/ 140780 w 148590"/>
                  <a:gd name="connsiteY11" fmla="*/ 76105 h 152114"/>
                  <a:gd name="connsiteX12" fmla="*/ 147733 w 148590"/>
                  <a:gd name="connsiteY12" fmla="*/ 70295 h 152114"/>
                  <a:gd name="connsiteX13" fmla="*/ 148304 w 148590"/>
                  <a:gd name="connsiteY13" fmla="*/ 75914 h 152114"/>
                  <a:gd name="connsiteX14" fmla="*/ 148590 w 148590"/>
                  <a:gd name="connsiteY14" fmla="*/ 152114 h 152114"/>
                  <a:gd name="connsiteX15" fmla="*/ 2667 w 148590"/>
                  <a:gd name="connsiteY15" fmla="*/ 150495 h 152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590" h="152114">
                    <a:moveTo>
                      <a:pt x="2667" y="150495"/>
                    </a:moveTo>
                    <a:lnTo>
                      <a:pt x="0" y="190"/>
                    </a:lnTo>
                    <a:lnTo>
                      <a:pt x="61436" y="0"/>
                    </a:lnTo>
                    <a:lnTo>
                      <a:pt x="88868" y="0"/>
                    </a:lnTo>
                    <a:lnTo>
                      <a:pt x="89630" y="1905"/>
                    </a:lnTo>
                    <a:lnTo>
                      <a:pt x="89535" y="60674"/>
                    </a:lnTo>
                    <a:lnTo>
                      <a:pt x="98108" y="55817"/>
                    </a:lnTo>
                    <a:lnTo>
                      <a:pt x="103632" y="55436"/>
                    </a:lnTo>
                    <a:lnTo>
                      <a:pt x="111347" y="64770"/>
                    </a:lnTo>
                    <a:lnTo>
                      <a:pt x="122873" y="67723"/>
                    </a:lnTo>
                    <a:lnTo>
                      <a:pt x="131445" y="75247"/>
                    </a:lnTo>
                    <a:lnTo>
                      <a:pt x="140780" y="76105"/>
                    </a:lnTo>
                    <a:lnTo>
                      <a:pt x="147733" y="70295"/>
                    </a:lnTo>
                    <a:lnTo>
                      <a:pt x="148304" y="75914"/>
                    </a:lnTo>
                    <a:lnTo>
                      <a:pt x="148590" y="152114"/>
                    </a:lnTo>
                    <a:lnTo>
                      <a:pt x="2667" y="150495"/>
                    </a:lnTo>
                    <a:close/>
                  </a:path>
                </a:pathLst>
              </a:custGeom>
              <a:noFill/>
              <a:ln w="4001" cap="rnd">
                <a:solidFill>
                  <a:srgbClr val="FFFFFF"/>
                </a:solidFill>
                <a:prstDash val="solid"/>
                <a:round/>
              </a:ln>
            </p:spPr>
            <p:txBody>
              <a:bodyPr rtlCol="0" anchor="ctr"/>
              <a:lstStyle/>
              <a:p>
                <a:endParaRPr lang="en-US"/>
              </a:p>
            </p:txBody>
          </p:sp>
          <p:sp>
            <p:nvSpPr>
              <p:cNvPr id="270" name="Freeform: Shape 269">
                <a:extLst>
                  <a:ext uri="{FF2B5EF4-FFF2-40B4-BE49-F238E27FC236}">
                    <a16:creationId xmlns:a16="http://schemas.microsoft.com/office/drawing/2014/main" id="{6FB68A1C-DD20-4BB9-9936-04F4486E235A}"/>
                  </a:ext>
                </a:extLst>
              </p:cNvPr>
              <p:cNvSpPr/>
              <p:nvPr/>
            </p:nvSpPr>
            <p:spPr>
              <a:xfrm>
                <a:off x="16233035" y="3329177"/>
                <a:ext cx="169830" cy="134207"/>
              </a:xfrm>
              <a:custGeom>
                <a:avLst/>
                <a:gdLst>
                  <a:gd name="connsiteX0" fmla="*/ 16097 w 169830"/>
                  <a:gd name="connsiteY0" fmla="*/ 0 h 134207"/>
                  <a:gd name="connsiteX1" fmla="*/ 57721 w 169830"/>
                  <a:gd name="connsiteY1" fmla="*/ 95 h 134207"/>
                  <a:gd name="connsiteX2" fmla="*/ 59341 w 169830"/>
                  <a:gd name="connsiteY2" fmla="*/ 8287 h 134207"/>
                  <a:gd name="connsiteX3" fmla="*/ 68485 w 169830"/>
                  <a:gd name="connsiteY3" fmla="*/ 11525 h 134207"/>
                  <a:gd name="connsiteX4" fmla="*/ 68866 w 169830"/>
                  <a:gd name="connsiteY4" fmla="*/ 20288 h 134207"/>
                  <a:gd name="connsiteX5" fmla="*/ 72009 w 169830"/>
                  <a:gd name="connsiteY5" fmla="*/ 26194 h 134207"/>
                  <a:gd name="connsiteX6" fmla="*/ 69628 w 169830"/>
                  <a:gd name="connsiteY6" fmla="*/ 27622 h 134207"/>
                  <a:gd name="connsiteX7" fmla="*/ 69723 w 169830"/>
                  <a:gd name="connsiteY7" fmla="*/ 31337 h 134207"/>
                  <a:gd name="connsiteX8" fmla="*/ 105156 w 169830"/>
                  <a:gd name="connsiteY8" fmla="*/ 30385 h 134207"/>
                  <a:gd name="connsiteX9" fmla="*/ 169831 w 169830"/>
                  <a:gd name="connsiteY9" fmla="*/ 30766 h 134207"/>
                  <a:gd name="connsiteX10" fmla="*/ 169259 w 169830"/>
                  <a:gd name="connsiteY10" fmla="*/ 43053 h 134207"/>
                  <a:gd name="connsiteX11" fmla="*/ 164592 w 169830"/>
                  <a:gd name="connsiteY11" fmla="*/ 43053 h 134207"/>
                  <a:gd name="connsiteX12" fmla="*/ 164497 w 169830"/>
                  <a:gd name="connsiteY12" fmla="*/ 51530 h 134207"/>
                  <a:gd name="connsiteX13" fmla="*/ 147638 w 169830"/>
                  <a:gd name="connsiteY13" fmla="*/ 68485 h 134207"/>
                  <a:gd name="connsiteX14" fmla="*/ 150400 w 169830"/>
                  <a:gd name="connsiteY14" fmla="*/ 75914 h 134207"/>
                  <a:gd name="connsiteX15" fmla="*/ 150400 w 169830"/>
                  <a:gd name="connsiteY15" fmla="*/ 91154 h 134207"/>
                  <a:gd name="connsiteX16" fmla="*/ 163258 w 169830"/>
                  <a:gd name="connsiteY16" fmla="*/ 104108 h 134207"/>
                  <a:gd name="connsiteX17" fmla="*/ 152400 w 169830"/>
                  <a:gd name="connsiteY17" fmla="*/ 119253 h 134207"/>
                  <a:gd name="connsiteX18" fmla="*/ 124396 w 169830"/>
                  <a:gd name="connsiteY18" fmla="*/ 119729 h 134207"/>
                  <a:gd name="connsiteX19" fmla="*/ 108204 w 169830"/>
                  <a:gd name="connsiteY19" fmla="*/ 124968 h 134207"/>
                  <a:gd name="connsiteX20" fmla="*/ 92488 w 169830"/>
                  <a:gd name="connsiteY20" fmla="*/ 123920 h 134207"/>
                  <a:gd name="connsiteX21" fmla="*/ 62103 w 169830"/>
                  <a:gd name="connsiteY21" fmla="*/ 134207 h 134207"/>
                  <a:gd name="connsiteX22" fmla="*/ 57340 w 169830"/>
                  <a:gd name="connsiteY22" fmla="*/ 132874 h 134207"/>
                  <a:gd name="connsiteX23" fmla="*/ 50292 w 169830"/>
                  <a:gd name="connsiteY23" fmla="*/ 126111 h 134207"/>
                  <a:gd name="connsiteX24" fmla="*/ 48006 w 169830"/>
                  <a:gd name="connsiteY24" fmla="*/ 104585 h 134207"/>
                  <a:gd name="connsiteX25" fmla="*/ 17240 w 169830"/>
                  <a:gd name="connsiteY25" fmla="*/ 105346 h 134207"/>
                  <a:gd name="connsiteX26" fmla="*/ 953 w 169830"/>
                  <a:gd name="connsiteY26" fmla="*/ 105442 h 134207"/>
                  <a:gd name="connsiteX27" fmla="*/ 0 w 169830"/>
                  <a:gd name="connsiteY27" fmla="*/ 89726 h 134207"/>
                  <a:gd name="connsiteX28" fmla="*/ 16954 w 169830"/>
                  <a:gd name="connsiteY28" fmla="*/ 88678 h 134207"/>
                  <a:gd name="connsiteX29" fmla="*/ 16097 w 169830"/>
                  <a:gd name="connsiteY29" fmla="*/ 0 h 134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69830" h="134207">
                    <a:moveTo>
                      <a:pt x="16097" y="0"/>
                    </a:moveTo>
                    <a:lnTo>
                      <a:pt x="57721" y="95"/>
                    </a:lnTo>
                    <a:lnTo>
                      <a:pt x="59341" y="8287"/>
                    </a:lnTo>
                    <a:lnTo>
                      <a:pt x="68485" y="11525"/>
                    </a:lnTo>
                    <a:lnTo>
                      <a:pt x="68866" y="20288"/>
                    </a:lnTo>
                    <a:lnTo>
                      <a:pt x="72009" y="26194"/>
                    </a:lnTo>
                    <a:lnTo>
                      <a:pt x="69628" y="27622"/>
                    </a:lnTo>
                    <a:lnTo>
                      <a:pt x="69723" y="31337"/>
                    </a:lnTo>
                    <a:lnTo>
                      <a:pt x="105156" y="30385"/>
                    </a:lnTo>
                    <a:lnTo>
                      <a:pt x="169831" y="30766"/>
                    </a:lnTo>
                    <a:lnTo>
                      <a:pt x="169259" y="43053"/>
                    </a:lnTo>
                    <a:lnTo>
                      <a:pt x="164592" y="43053"/>
                    </a:lnTo>
                    <a:lnTo>
                      <a:pt x="164497" y="51530"/>
                    </a:lnTo>
                    <a:lnTo>
                      <a:pt x="147638" y="68485"/>
                    </a:lnTo>
                    <a:lnTo>
                      <a:pt x="150400" y="75914"/>
                    </a:lnTo>
                    <a:lnTo>
                      <a:pt x="150400" y="91154"/>
                    </a:lnTo>
                    <a:lnTo>
                      <a:pt x="163258" y="104108"/>
                    </a:lnTo>
                    <a:lnTo>
                      <a:pt x="152400" y="119253"/>
                    </a:lnTo>
                    <a:lnTo>
                      <a:pt x="124396" y="119729"/>
                    </a:lnTo>
                    <a:lnTo>
                      <a:pt x="108204" y="124968"/>
                    </a:lnTo>
                    <a:lnTo>
                      <a:pt x="92488" y="123920"/>
                    </a:lnTo>
                    <a:lnTo>
                      <a:pt x="62103" y="134207"/>
                    </a:lnTo>
                    <a:lnTo>
                      <a:pt x="57340" y="132874"/>
                    </a:lnTo>
                    <a:lnTo>
                      <a:pt x="50292" y="126111"/>
                    </a:lnTo>
                    <a:lnTo>
                      <a:pt x="48006" y="104585"/>
                    </a:lnTo>
                    <a:lnTo>
                      <a:pt x="17240" y="105346"/>
                    </a:lnTo>
                    <a:lnTo>
                      <a:pt x="953" y="105442"/>
                    </a:lnTo>
                    <a:lnTo>
                      <a:pt x="0" y="89726"/>
                    </a:lnTo>
                    <a:lnTo>
                      <a:pt x="16954" y="88678"/>
                    </a:lnTo>
                    <a:lnTo>
                      <a:pt x="16097" y="0"/>
                    </a:lnTo>
                    <a:close/>
                  </a:path>
                </a:pathLst>
              </a:custGeom>
              <a:solidFill>
                <a:srgbClr val="BCBEC0"/>
              </a:solidFill>
              <a:ln w="9525" cap="flat">
                <a:noFill/>
                <a:prstDash val="solid"/>
                <a:miter/>
              </a:ln>
            </p:spPr>
            <p:txBody>
              <a:bodyPr rtlCol="0" anchor="ctr"/>
              <a:lstStyle/>
              <a:p>
                <a:endParaRPr lang="en-US"/>
              </a:p>
            </p:txBody>
          </p:sp>
          <p:sp>
            <p:nvSpPr>
              <p:cNvPr id="271" name="Freeform: Shape 270">
                <a:extLst>
                  <a:ext uri="{FF2B5EF4-FFF2-40B4-BE49-F238E27FC236}">
                    <a16:creationId xmlns:a16="http://schemas.microsoft.com/office/drawing/2014/main" id="{7A9BF9AA-42CC-4995-BABD-606E53AF3D65}"/>
                  </a:ext>
                </a:extLst>
              </p:cNvPr>
              <p:cNvSpPr/>
              <p:nvPr/>
            </p:nvSpPr>
            <p:spPr>
              <a:xfrm>
                <a:off x="16233035" y="3329177"/>
                <a:ext cx="169830" cy="134207"/>
              </a:xfrm>
              <a:custGeom>
                <a:avLst/>
                <a:gdLst>
                  <a:gd name="connsiteX0" fmla="*/ 16097 w 169830"/>
                  <a:gd name="connsiteY0" fmla="*/ 0 h 134207"/>
                  <a:gd name="connsiteX1" fmla="*/ 57721 w 169830"/>
                  <a:gd name="connsiteY1" fmla="*/ 95 h 134207"/>
                  <a:gd name="connsiteX2" fmla="*/ 59341 w 169830"/>
                  <a:gd name="connsiteY2" fmla="*/ 8287 h 134207"/>
                  <a:gd name="connsiteX3" fmla="*/ 68485 w 169830"/>
                  <a:gd name="connsiteY3" fmla="*/ 11525 h 134207"/>
                  <a:gd name="connsiteX4" fmla="*/ 68866 w 169830"/>
                  <a:gd name="connsiteY4" fmla="*/ 20288 h 134207"/>
                  <a:gd name="connsiteX5" fmla="*/ 72009 w 169830"/>
                  <a:gd name="connsiteY5" fmla="*/ 26194 h 134207"/>
                  <a:gd name="connsiteX6" fmla="*/ 69628 w 169830"/>
                  <a:gd name="connsiteY6" fmla="*/ 27622 h 134207"/>
                  <a:gd name="connsiteX7" fmla="*/ 69723 w 169830"/>
                  <a:gd name="connsiteY7" fmla="*/ 31337 h 134207"/>
                  <a:gd name="connsiteX8" fmla="*/ 105156 w 169830"/>
                  <a:gd name="connsiteY8" fmla="*/ 30385 h 134207"/>
                  <a:gd name="connsiteX9" fmla="*/ 169831 w 169830"/>
                  <a:gd name="connsiteY9" fmla="*/ 30766 h 134207"/>
                  <a:gd name="connsiteX10" fmla="*/ 169259 w 169830"/>
                  <a:gd name="connsiteY10" fmla="*/ 43053 h 134207"/>
                  <a:gd name="connsiteX11" fmla="*/ 164592 w 169830"/>
                  <a:gd name="connsiteY11" fmla="*/ 43053 h 134207"/>
                  <a:gd name="connsiteX12" fmla="*/ 164497 w 169830"/>
                  <a:gd name="connsiteY12" fmla="*/ 51530 h 134207"/>
                  <a:gd name="connsiteX13" fmla="*/ 147638 w 169830"/>
                  <a:gd name="connsiteY13" fmla="*/ 68485 h 134207"/>
                  <a:gd name="connsiteX14" fmla="*/ 150400 w 169830"/>
                  <a:gd name="connsiteY14" fmla="*/ 75914 h 134207"/>
                  <a:gd name="connsiteX15" fmla="*/ 150400 w 169830"/>
                  <a:gd name="connsiteY15" fmla="*/ 91154 h 134207"/>
                  <a:gd name="connsiteX16" fmla="*/ 163258 w 169830"/>
                  <a:gd name="connsiteY16" fmla="*/ 104108 h 134207"/>
                  <a:gd name="connsiteX17" fmla="*/ 152400 w 169830"/>
                  <a:gd name="connsiteY17" fmla="*/ 119253 h 134207"/>
                  <a:gd name="connsiteX18" fmla="*/ 124396 w 169830"/>
                  <a:gd name="connsiteY18" fmla="*/ 119729 h 134207"/>
                  <a:gd name="connsiteX19" fmla="*/ 108204 w 169830"/>
                  <a:gd name="connsiteY19" fmla="*/ 124968 h 134207"/>
                  <a:gd name="connsiteX20" fmla="*/ 92488 w 169830"/>
                  <a:gd name="connsiteY20" fmla="*/ 123920 h 134207"/>
                  <a:gd name="connsiteX21" fmla="*/ 62103 w 169830"/>
                  <a:gd name="connsiteY21" fmla="*/ 134207 h 134207"/>
                  <a:gd name="connsiteX22" fmla="*/ 57340 w 169830"/>
                  <a:gd name="connsiteY22" fmla="*/ 132874 h 134207"/>
                  <a:gd name="connsiteX23" fmla="*/ 50292 w 169830"/>
                  <a:gd name="connsiteY23" fmla="*/ 126111 h 134207"/>
                  <a:gd name="connsiteX24" fmla="*/ 48006 w 169830"/>
                  <a:gd name="connsiteY24" fmla="*/ 104585 h 134207"/>
                  <a:gd name="connsiteX25" fmla="*/ 17240 w 169830"/>
                  <a:gd name="connsiteY25" fmla="*/ 105346 h 134207"/>
                  <a:gd name="connsiteX26" fmla="*/ 953 w 169830"/>
                  <a:gd name="connsiteY26" fmla="*/ 105442 h 134207"/>
                  <a:gd name="connsiteX27" fmla="*/ 0 w 169830"/>
                  <a:gd name="connsiteY27" fmla="*/ 89726 h 134207"/>
                  <a:gd name="connsiteX28" fmla="*/ 16954 w 169830"/>
                  <a:gd name="connsiteY28" fmla="*/ 88678 h 134207"/>
                  <a:gd name="connsiteX29" fmla="*/ 16097 w 169830"/>
                  <a:gd name="connsiteY29" fmla="*/ 0 h 134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69830" h="134207">
                    <a:moveTo>
                      <a:pt x="16097" y="0"/>
                    </a:moveTo>
                    <a:lnTo>
                      <a:pt x="57721" y="95"/>
                    </a:lnTo>
                    <a:lnTo>
                      <a:pt x="59341" y="8287"/>
                    </a:lnTo>
                    <a:lnTo>
                      <a:pt x="68485" y="11525"/>
                    </a:lnTo>
                    <a:lnTo>
                      <a:pt x="68866" y="20288"/>
                    </a:lnTo>
                    <a:lnTo>
                      <a:pt x="72009" y="26194"/>
                    </a:lnTo>
                    <a:lnTo>
                      <a:pt x="69628" y="27622"/>
                    </a:lnTo>
                    <a:lnTo>
                      <a:pt x="69723" y="31337"/>
                    </a:lnTo>
                    <a:lnTo>
                      <a:pt x="105156" y="30385"/>
                    </a:lnTo>
                    <a:lnTo>
                      <a:pt x="169831" y="30766"/>
                    </a:lnTo>
                    <a:lnTo>
                      <a:pt x="169259" y="43053"/>
                    </a:lnTo>
                    <a:lnTo>
                      <a:pt x="164592" y="43053"/>
                    </a:lnTo>
                    <a:lnTo>
                      <a:pt x="164497" y="51530"/>
                    </a:lnTo>
                    <a:lnTo>
                      <a:pt x="147638" y="68485"/>
                    </a:lnTo>
                    <a:lnTo>
                      <a:pt x="150400" y="75914"/>
                    </a:lnTo>
                    <a:lnTo>
                      <a:pt x="150400" y="91154"/>
                    </a:lnTo>
                    <a:lnTo>
                      <a:pt x="163258" y="104108"/>
                    </a:lnTo>
                    <a:lnTo>
                      <a:pt x="152400" y="119253"/>
                    </a:lnTo>
                    <a:lnTo>
                      <a:pt x="124396" y="119729"/>
                    </a:lnTo>
                    <a:lnTo>
                      <a:pt x="108204" y="124968"/>
                    </a:lnTo>
                    <a:lnTo>
                      <a:pt x="92488" y="123920"/>
                    </a:lnTo>
                    <a:lnTo>
                      <a:pt x="62103" y="134207"/>
                    </a:lnTo>
                    <a:lnTo>
                      <a:pt x="57340" y="132874"/>
                    </a:lnTo>
                    <a:lnTo>
                      <a:pt x="50292" y="126111"/>
                    </a:lnTo>
                    <a:lnTo>
                      <a:pt x="48006" y="104585"/>
                    </a:lnTo>
                    <a:lnTo>
                      <a:pt x="17240" y="105346"/>
                    </a:lnTo>
                    <a:lnTo>
                      <a:pt x="953" y="105442"/>
                    </a:lnTo>
                    <a:lnTo>
                      <a:pt x="0" y="89726"/>
                    </a:lnTo>
                    <a:lnTo>
                      <a:pt x="16954" y="88678"/>
                    </a:lnTo>
                    <a:lnTo>
                      <a:pt x="16097" y="0"/>
                    </a:lnTo>
                    <a:close/>
                  </a:path>
                </a:pathLst>
              </a:custGeom>
              <a:noFill/>
              <a:ln w="4001" cap="rnd">
                <a:solidFill>
                  <a:srgbClr val="FFFFFF"/>
                </a:solidFill>
                <a:prstDash val="solid"/>
                <a:round/>
              </a:ln>
            </p:spPr>
            <p:txBody>
              <a:bodyPr rtlCol="0" anchor="ctr"/>
              <a:lstStyle/>
              <a:p>
                <a:endParaRPr lang="en-US"/>
              </a:p>
            </p:txBody>
          </p:sp>
          <p:sp>
            <p:nvSpPr>
              <p:cNvPr id="272" name="Freeform: Shape 271">
                <a:extLst>
                  <a:ext uri="{FF2B5EF4-FFF2-40B4-BE49-F238E27FC236}">
                    <a16:creationId xmlns:a16="http://schemas.microsoft.com/office/drawing/2014/main" id="{340A9540-AA9B-40A6-A460-270DF769E37E}"/>
                  </a:ext>
                </a:extLst>
              </p:cNvPr>
              <p:cNvSpPr/>
              <p:nvPr/>
            </p:nvSpPr>
            <p:spPr>
              <a:xfrm>
                <a:off x="15457604" y="3329463"/>
                <a:ext cx="120967" cy="208978"/>
              </a:xfrm>
              <a:custGeom>
                <a:avLst/>
                <a:gdLst>
                  <a:gd name="connsiteX0" fmla="*/ 91249 w 120967"/>
                  <a:gd name="connsiteY0" fmla="*/ 208979 h 208978"/>
                  <a:gd name="connsiteX1" fmla="*/ 4953 w 120967"/>
                  <a:gd name="connsiteY1" fmla="*/ 208979 h 208978"/>
                  <a:gd name="connsiteX2" fmla="*/ 2000 w 120967"/>
                  <a:gd name="connsiteY2" fmla="*/ 208788 h 208978"/>
                  <a:gd name="connsiteX3" fmla="*/ 1714 w 120967"/>
                  <a:gd name="connsiteY3" fmla="*/ 120777 h 208978"/>
                  <a:gd name="connsiteX4" fmla="*/ 0 w 120967"/>
                  <a:gd name="connsiteY4" fmla="*/ 98108 h 208978"/>
                  <a:gd name="connsiteX5" fmla="*/ 1048 w 120967"/>
                  <a:gd name="connsiteY5" fmla="*/ 2000 h 208978"/>
                  <a:gd name="connsiteX6" fmla="*/ 118205 w 120967"/>
                  <a:gd name="connsiteY6" fmla="*/ 0 h 208978"/>
                  <a:gd name="connsiteX7" fmla="*/ 117538 w 120967"/>
                  <a:gd name="connsiteY7" fmla="*/ 92869 h 208978"/>
                  <a:gd name="connsiteX8" fmla="*/ 119444 w 120967"/>
                  <a:gd name="connsiteY8" fmla="*/ 93536 h 208978"/>
                  <a:gd name="connsiteX9" fmla="*/ 120967 w 120967"/>
                  <a:gd name="connsiteY9" fmla="*/ 150019 h 208978"/>
                  <a:gd name="connsiteX10" fmla="*/ 90392 w 120967"/>
                  <a:gd name="connsiteY10" fmla="*/ 150686 h 208978"/>
                  <a:gd name="connsiteX11" fmla="*/ 91249 w 120967"/>
                  <a:gd name="connsiteY11" fmla="*/ 208979 h 20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967" h="208978">
                    <a:moveTo>
                      <a:pt x="91249" y="208979"/>
                    </a:moveTo>
                    <a:lnTo>
                      <a:pt x="4953" y="208979"/>
                    </a:lnTo>
                    <a:lnTo>
                      <a:pt x="2000" y="208788"/>
                    </a:lnTo>
                    <a:lnTo>
                      <a:pt x="1714" y="120777"/>
                    </a:lnTo>
                    <a:lnTo>
                      <a:pt x="0" y="98108"/>
                    </a:lnTo>
                    <a:lnTo>
                      <a:pt x="1048" y="2000"/>
                    </a:lnTo>
                    <a:lnTo>
                      <a:pt x="118205" y="0"/>
                    </a:lnTo>
                    <a:lnTo>
                      <a:pt x="117538" y="92869"/>
                    </a:lnTo>
                    <a:lnTo>
                      <a:pt x="119444" y="93536"/>
                    </a:lnTo>
                    <a:lnTo>
                      <a:pt x="120967" y="150019"/>
                    </a:lnTo>
                    <a:lnTo>
                      <a:pt x="90392" y="150686"/>
                    </a:lnTo>
                    <a:lnTo>
                      <a:pt x="91249" y="208979"/>
                    </a:lnTo>
                    <a:close/>
                  </a:path>
                </a:pathLst>
              </a:custGeom>
              <a:solidFill>
                <a:srgbClr val="BCBEC0"/>
              </a:solidFill>
              <a:ln w="9525" cap="flat">
                <a:noFill/>
                <a:prstDash val="solid"/>
                <a:miter/>
              </a:ln>
            </p:spPr>
            <p:txBody>
              <a:bodyPr rtlCol="0" anchor="ctr"/>
              <a:lstStyle/>
              <a:p>
                <a:endParaRPr lang="en-US"/>
              </a:p>
            </p:txBody>
          </p:sp>
          <p:sp>
            <p:nvSpPr>
              <p:cNvPr id="273" name="Freeform: Shape 272">
                <a:extLst>
                  <a:ext uri="{FF2B5EF4-FFF2-40B4-BE49-F238E27FC236}">
                    <a16:creationId xmlns:a16="http://schemas.microsoft.com/office/drawing/2014/main" id="{8F299B52-4526-4F97-B6A6-B9446B8B2A74}"/>
                  </a:ext>
                </a:extLst>
              </p:cNvPr>
              <p:cNvSpPr/>
              <p:nvPr/>
            </p:nvSpPr>
            <p:spPr>
              <a:xfrm>
                <a:off x="15457604" y="3329463"/>
                <a:ext cx="120967" cy="208978"/>
              </a:xfrm>
              <a:custGeom>
                <a:avLst/>
                <a:gdLst>
                  <a:gd name="connsiteX0" fmla="*/ 91249 w 120967"/>
                  <a:gd name="connsiteY0" fmla="*/ 208979 h 208978"/>
                  <a:gd name="connsiteX1" fmla="*/ 4953 w 120967"/>
                  <a:gd name="connsiteY1" fmla="*/ 208979 h 208978"/>
                  <a:gd name="connsiteX2" fmla="*/ 2000 w 120967"/>
                  <a:gd name="connsiteY2" fmla="*/ 208788 h 208978"/>
                  <a:gd name="connsiteX3" fmla="*/ 1714 w 120967"/>
                  <a:gd name="connsiteY3" fmla="*/ 120777 h 208978"/>
                  <a:gd name="connsiteX4" fmla="*/ 0 w 120967"/>
                  <a:gd name="connsiteY4" fmla="*/ 98108 h 208978"/>
                  <a:gd name="connsiteX5" fmla="*/ 1048 w 120967"/>
                  <a:gd name="connsiteY5" fmla="*/ 2000 h 208978"/>
                  <a:gd name="connsiteX6" fmla="*/ 118205 w 120967"/>
                  <a:gd name="connsiteY6" fmla="*/ 0 h 208978"/>
                  <a:gd name="connsiteX7" fmla="*/ 117538 w 120967"/>
                  <a:gd name="connsiteY7" fmla="*/ 92869 h 208978"/>
                  <a:gd name="connsiteX8" fmla="*/ 119444 w 120967"/>
                  <a:gd name="connsiteY8" fmla="*/ 93536 h 208978"/>
                  <a:gd name="connsiteX9" fmla="*/ 120967 w 120967"/>
                  <a:gd name="connsiteY9" fmla="*/ 150019 h 208978"/>
                  <a:gd name="connsiteX10" fmla="*/ 90392 w 120967"/>
                  <a:gd name="connsiteY10" fmla="*/ 150686 h 208978"/>
                  <a:gd name="connsiteX11" fmla="*/ 91249 w 120967"/>
                  <a:gd name="connsiteY11" fmla="*/ 208979 h 20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967" h="208978">
                    <a:moveTo>
                      <a:pt x="91249" y="208979"/>
                    </a:moveTo>
                    <a:lnTo>
                      <a:pt x="4953" y="208979"/>
                    </a:lnTo>
                    <a:lnTo>
                      <a:pt x="2000" y="208788"/>
                    </a:lnTo>
                    <a:lnTo>
                      <a:pt x="1714" y="120777"/>
                    </a:lnTo>
                    <a:lnTo>
                      <a:pt x="0" y="98108"/>
                    </a:lnTo>
                    <a:lnTo>
                      <a:pt x="1048" y="2000"/>
                    </a:lnTo>
                    <a:lnTo>
                      <a:pt x="118205" y="0"/>
                    </a:lnTo>
                    <a:lnTo>
                      <a:pt x="117538" y="92869"/>
                    </a:lnTo>
                    <a:lnTo>
                      <a:pt x="119444" y="93536"/>
                    </a:lnTo>
                    <a:lnTo>
                      <a:pt x="120967" y="150019"/>
                    </a:lnTo>
                    <a:lnTo>
                      <a:pt x="90392" y="150686"/>
                    </a:lnTo>
                    <a:lnTo>
                      <a:pt x="91249" y="208979"/>
                    </a:lnTo>
                    <a:close/>
                  </a:path>
                </a:pathLst>
              </a:custGeom>
              <a:noFill/>
              <a:ln w="4001" cap="rnd">
                <a:solidFill>
                  <a:srgbClr val="FFFFFF"/>
                </a:solidFill>
                <a:prstDash val="solid"/>
                <a:round/>
              </a:ln>
            </p:spPr>
            <p:txBody>
              <a:bodyPr rtlCol="0" anchor="ctr"/>
              <a:lstStyle/>
              <a:p>
                <a:endParaRPr lang="en-US"/>
              </a:p>
            </p:txBody>
          </p:sp>
          <p:sp>
            <p:nvSpPr>
              <p:cNvPr id="274" name="Freeform: Shape 273">
                <a:extLst>
                  <a:ext uri="{FF2B5EF4-FFF2-40B4-BE49-F238E27FC236}">
                    <a16:creationId xmlns:a16="http://schemas.microsoft.com/office/drawing/2014/main" id="{666408A6-DC3E-41BF-8BAB-F8C5ACC20548}"/>
                  </a:ext>
                </a:extLst>
              </p:cNvPr>
              <p:cNvSpPr/>
              <p:nvPr/>
            </p:nvSpPr>
            <p:spPr>
              <a:xfrm>
                <a:off x="15251579" y="3330606"/>
                <a:ext cx="207740" cy="119633"/>
              </a:xfrm>
              <a:custGeom>
                <a:avLst/>
                <a:gdLst>
                  <a:gd name="connsiteX0" fmla="*/ 207740 w 207740"/>
                  <a:gd name="connsiteY0" fmla="*/ 119634 h 119633"/>
                  <a:gd name="connsiteX1" fmla="*/ 2858 w 207740"/>
                  <a:gd name="connsiteY1" fmla="*/ 119634 h 119633"/>
                  <a:gd name="connsiteX2" fmla="*/ 2667 w 207740"/>
                  <a:gd name="connsiteY2" fmla="*/ 94107 h 119633"/>
                  <a:gd name="connsiteX3" fmla="*/ 0 w 207740"/>
                  <a:gd name="connsiteY3" fmla="*/ 93917 h 119633"/>
                  <a:gd name="connsiteX4" fmla="*/ 286 w 207740"/>
                  <a:gd name="connsiteY4" fmla="*/ 53626 h 119633"/>
                  <a:gd name="connsiteX5" fmla="*/ 1429 w 207740"/>
                  <a:gd name="connsiteY5" fmla="*/ 286 h 119633"/>
                  <a:gd name="connsiteX6" fmla="*/ 119158 w 207740"/>
                  <a:gd name="connsiteY6" fmla="*/ 0 h 119633"/>
                  <a:gd name="connsiteX7" fmla="*/ 207073 w 207740"/>
                  <a:gd name="connsiteY7" fmla="*/ 857 h 119633"/>
                  <a:gd name="connsiteX8" fmla="*/ 206026 w 207740"/>
                  <a:gd name="connsiteY8" fmla="*/ 96965 h 119633"/>
                  <a:gd name="connsiteX9" fmla="*/ 207740 w 207740"/>
                  <a:gd name="connsiteY9" fmla="*/ 119634 h 119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7740" h="119633">
                    <a:moveTo>
                      <a:pt x="207740" y="119634"/>
                    </a:moveTo>
                    <a:lnTo>
                      <a:pt x="2858" y="119634"/>
                    </a:lnTo>
                    <a:lnTo>
                      <a:pt x="2667" y="94107"/>
                    </a:lnTo>
                    <a:lnTo>
                      <a:pt x="0" y="93917"/>
                    </a:lnTo>
                    <a:lnTo>
                      <a:pt x="286" y="53626"/>
                    </a:lnTo>
                    <a:lnTo>
                      <a:pt x="1429" y="286"/>
                    </a:lnTo>
                    <a:lnTo>
                      <a:pt x="119158" y="0"/>
                    </a:lnTo>
                    <a:lnTo>
                      <a:pt x="207073" y="857"/>
                    </a:lnTo>
                    <a:lnTo>
                      <a:pt x="206026" y="96965"/>
                    </a:lnTo>
                    <a:lnTo>
                      <a:pt x="207740" y="119634"/>
                    </a:lnTo>
                    <a:close/>
                  </a:path>
                </a:pathLst>
              </a:custGeom>
              <a:solidFill>
                <a:srgbClr val="BCBEC0"/>
              </a:solidFill>
              <a:ln w="9525" cap="flat">
                <a:noFill/>
                <a:prstDash val="solid"/>
                <a:miter/>
              </a:ln>
            </p:spPr>
            <p:txBody>
              <a:bodyPr rtlCol="0" anchor="ctr"/>
              <a:lstStyle/>
              <a:p>
                <a:endParaRPr lang="en-US"/>
              </a:p>
            </p:txBody>
          </p:sp>
          <p:sp>
            <p:nvSpPr>
              <p:cNvPr id="275" name="Freeform: Shape 274">
                <a:extLst>
                  <a:ext uri="{FF2B5EF4-FFF2-40B4-BE49-F238E27FC236}">
                    <a16:creationId xmlns:a16="http://schemas.microsoft.com/office/drawing/2014/main" id="{090FEF26-EA64-4A76-9D2A-E5DE56F46712}"/>
                  </a:ext>
                </a:extLst>
              </p:cNvPr>
              <p:cNvSpPr/>
              <p:nvPr/>
            </p:nvSpPr>
            <p:spPr>
              <a:xfrm>
                <a:off x="15251579" y="3330606"/>
                <a:ext cx="207740" cy="119633"/>
              </a:xfrm>
              <a:custGeom>
                <a:avLst/>
                <a:gdLst>
                  <a:gd name="connsiteX0" fmla="*/ 207740 w 207740"/>
                  <a:gd name="connsiteY0" fmla="*/ 119634 h 119633"/>
                  <a:gd name="connsiteX1" fmla="*/ 2858 w 207740"/>
                  <a:gd name="connsiteY1" fmla="*/ 119634 h 119633"/>
                  <a:gd name="connsiteX2" fmla="*/ 2667 w 207740"/>
                  <a:gd name="connsiteY2" fmla="*/ 94107 h 119633"/>
                  <a:gd name="connsiteX3" fmla="*/ 0 w 207740"/>
                  <a:gd name="connsiteY3" fmla="*/ 93917 h 119633"/>
                  <a:gd name="connsiteX4" fmla="*/ 286 w 207740"/>
                  <a:gd name="connsiteY4" fmla="*/ 53626 h 119633"/>
                  <a:gd name="connsiteX5" fmla="*/ 1429 w 207740"/>
                  <a:gd name="connsiteY5" fmla="*/ 286 h 119633"/>
                  <a:gd name="connsiteX6" fmla="*/ 119158 w 207740"/>
                  <a:gd name="connsiteY6" fmla="*/ 0 h 119633"/>
                  <a:gd name="connsiteX7" fmla="*/ 207073 w 207740"/>
                  <a:gd name="connsiteY7" fmla="*/ 857 h 119633"/>
                  <a:gd name="connsiteX8" fmla="*/ 206026 w 207740"/>
                  <a:gd name="connsiteY8" fmla="*/ 96965 h 119633"/>
                  <a:gd name="connsiteX9" fmla="*/ 207740 w 207740"/>
                  <a:gd name="connsiteY9" fmla="*/ 119634 h 119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7740" h="119633">
                    <a:moveTo>
                      <a:pt x="207740" y="119634"/>
                    </a:moveTo>
                    <a:lnTo>
                      <a:pt x="2858" y="119634"/>
                    </a:lnTo>
                    <a:lnTo>
                      <a:pt x="2667" y="94107"/>
                    </a:lnTo>
                    <a:lnTo>
                      <a:pt x="0" y="93917"/>
                    </a:lnTo>
                    <a:lnTo>
                      <a:pt x="286" y="53626"/>
                    </a:lnTo>
                    <a:lnTo>
                      <a:pt x="1429" y="286"/>
                    </a:lnTo>
                    <a:lnTo>
                      <a:pt x="119158" y="0"/>
                    </a:lnTo>
                    <a:lnTo>
                      <a:pt x="207073" y="857"/>
                    </a:lnTo>
                    <a:lnTo>
                      <a:pt x="206026" y="96965"/>
                    </a:lnTo>
                    <a:lnTo>
                      <a:pt x="207740" y="119634"/>
                    </a:lnTo>
                    <a:close/>
                  </a:path>
                </a:pathLst>
              </a:custGeom>
              <a:noFill/>
              <a:ln w="4001" cap="rnd">
                <a:solidFill>
                  <a:srgbClr val="FFFFFF"/>
                </a:solidFill>
                <a:prstDash val="solid"/>
                <a:round/>
              </a:ln>
            </p:spPr>
            <p:txBody>
              <a:bodyPr rtlCol="0" anchor="ctr"/>
              <a:lstStyle/>
              <a:p>
                <a:endParaRPr lang="en-US"/>
              </a:p>
            </p:txBody>
          </p:sp>
          <p:sp>
            <p:nvSpPr>
              <p:cNvPr id="276" name="Freeform: Shape 275">
                <a:extLst>
                  <a:ext uri="{FF2B5EF4-FFF2-40B4-BE49-F238E27FC236}">
                    <a16:creationId xmlns:a16="http://schemas.microsoft.com/office/drawing/2014/main" id="{DB78E8F0-03CB-4C1C-BF29-25BE53C5C9E9}"/>
                  </a:ext>
                </a:extLst>
              </p:cNvPr>
              <p:cNvSpPr/>
              <p:nvPr/>
            </p:nvSpPr>
            <p:spPr>
              <a:xfrm>
                <a:off x="15082224" y="3382327"/>
                <a:ext cx="176783" cy="200120"/>
              </a:xfrm>
              <a:custGeom>
                <a:avLst/>
                <a:gdLst>
                  <a:gd name="connsiteX0" fmla="*/ 172212 w 176783"/>
                  <a:gd name="connsiteY0" fmla="*/ 67913 h 200120"/>
                  <a:gd name="connsiteX1" fmla="*/ 172403 w 176783"/>
                  <a:gd name="connsiteY1" fmla="*/ 157258 h 200120"/>
                  <a:gd name="connsiteX2" fmla="*/ 176784 w 176783"/>
                  <a:gd name="connsiteY2" fmla="*/ 157829 h 200120"/>
                  <a:gd name="connsiteX3" fmla="*/ 176213 w 176783"/>
                  <a:gd name="connsiteY3" fmla="*/ 172402 h 200120"/>
                  <a:gd name="connsiteX4" fmla="*/ 117538 w 176783"/>
                  <a:gd name="connsiteY4" fmla="*/ 172117 h 200120"/>
                  <a:gd name="connsiteX5" fmla="*/ 117729 w 176783"/>
                  <a:gd name="connsiteY5" fmla="*/ 199263 h 200120"/>
                  <a:gd name="connsiteX6" fmla="*/ 1524 w 176783"/>
                  <a:gd name="connsiteY6" fmla="*/ 200120 h 200120"/>
                  <a:gd name="connsiteX7" fmla="*/ 0 w 176783"/>
                  <a:gd name="connsiteY7" fmla="*/ 134398 h 200120"/>
                  <a:gd name="connsiteX8" fmla="*/ 667 w 176783"/>
                  <a:gd name="connsiteY8" fmla="*/ 44386 h 200120"/>
                  <a:gd name="connsiteX9" fmla="*/ 20860 w 176783"/>
                  <a:gd name="connsiteY9" fmla="*/ 33623 h 200120"/>
                  <a:gd name="connsiteX10" fmla="*/ 28194 w 176783"/>
                  <a:gd name="connsiteY10" fmla="*/ 14192 h 200120"/>
                  <a:gd name="connsiteX11" fmla="*/ 38862 w 176783"/>
                  <a:gd name="connsiteY11" fmla="*/ 3524 h 200120"/>
                  <a:gd name="connsiteX12" fmla="*/ 44958 w 176783"/>
                  <a:gd name="connsiteY12" fmla="*/ 1333 h 200120"/>
                  <a:gd name="connsiteX13" fmla="*/ 50006 w 176783"/>
                  <a:gd name="connsiteY13" fmla="*/ 3048 h 200120"/>
                  <a:gd name="connsiteX14" fmla="*/ 54769 w 176783"/>
                  <a:gd name="connsiteY14" fmla="*/ 9430 h 200120"/>
                  <a:gd name="connsiteX15" fmla="*/ 53530 w 176783"/>
                  <a:gd name="connsiteY15" fmla="*/ 24289 h 200120"/>
                  <a:gd name="connsiteX16" fmla="*/ 55435 w 176783"/>
                  <a:gd name="connsiteY16" fmla="*/ 32004 h 200120"/>
                  <a:gd name="connsiteX17" fmla="*/ 64103 w 176783"/>
                  <a:gd name="connsiteY17" fmla="*/ 41434 h 200120"/>
                  <a:gd name="connsiteX18" fmla="*/ 76581 w 176783"/>
                  <a:gd name="connsiteY18" fmla="*/ 49911 h 200120"/>
                  <a:gd name="connsiteX19" fmla="*/ 91916 w 176783"/>
                  <a:gd name="connsiteY19" fmla="*/ 56102 h 200120"/>
                  <a:gd name="connsiteX20" fmla="*/ 108680 w 176783"/>
                  <a:gd name="connsiteY20" fmla="*/ 55435 h 200120"/>
                  <a:gd name="connsiteX21" fmla="*/ 120777 w 176783"/>
                  <a:gd name="connsiteY21" fmla="*/ 49434 h 200120"/>
                  <a:gd name="connsiteX22" fmla="*/ 124396 w 176783"/>
                  <a:gd name="connsiteY22" fmla="*/ 39338 h 200120"/>
                  <a:gd name="connsiteX23" fmla="*/ 133159 w 176783"/>
                  <a:gd name="connsiteY23" fmla="*/ 28670 h 200120"/>
                  <a:gd name="connsiteX24" fmla="*/ 144875 w 176783"/>
                  <a:gd name="connsiteY24" fmla="*/ 6096 h 200120"/>
                  <a:gd name="connsiteX25" fmla="*/ 158401 w 176783"/>
                  <a:gd name="connsiteY25" fmla="*/ 0 h 200120"/>
                  <a:gd name="connsiteX26" fmla="*/ 169640 w 176783"/>
                  <a:gd name="connsiteY26" fmla="*/ 1905 h 200120"/>
                  <a:gd name="connsiteX27" fmla="*/ 169354 w 176783"/>
                  <a:gd name="connsiteY27" fmla="*/ 42196 h 200120"/>
                  <a:gd name="connsiteX28" fmla="*/ 172021 w 176783"/>
                  <a:gd name="connsiteY28" fmla="*/ 42386 h 200120"/>
                  <a:gd name="connsiteX29" fmla="*/ 172212 w 176783"/>
                  <a:gd name="connsiteY29" fmla="*/ 67913 h 200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6783" h="200120">
                    <a:moveTo>
                      <a:pt x="172212" y="67913"/>
                    </a:moveTo>
                    <a:lnTo>
                      <a:pt x="172403" y="157258"/>
                    </a:lnTo>
                    <a:lnTo>
                      <a:pt x="176784" y="157829"/>
                    </a:lnTo>
                    <a:lnTo>
                      <a:pt x="176213" y="172402"/>
                    </a:lnTo>
                    <a:lnTo>
                      <a:pt x="117538" y="172117"/>
                    </a:lnTo>
                    <a:lnTo>
                      <a:pt x="117729" y="199263"/>
                    </a:lnTo>
                    <a:lnTo>
                      <a:pt x="1524" y="200120"/>
                    </a:lnTo>
                    <a:lnTo>
                      <a:pt x="0" y="134398"/>
                    </a:lnTo>
                    <a:lnTo>
                      <a:pt x="667" y="44386"/>
                    </a:lnTo>
                    <a:lnTo>
                      <a:pt x="20860" y="33623"/>
                    </a:lnTo>
                    <a:lnTo>
                      <a:pt x="28194" y="14192"/>
                    </a:lnTo>
                    <a:lnTo>
                      <a:pt x="38862" y="3524"/>
                    </a:lnTo>
                    <a:lnTo>
                      <a:pt x="44958" y="1333"/>
                    </a:lnTo>
                    <a:lnTo>
                      <a:pt x="50006" y="3048"/>
                    </a:lnTo>
                    <a:lnTo>
                      <a:pt x="54769" y="9430"/>
                    </a:lnTo>
                    <a:lnTo>
                      <a:pt x="53530" y="24289"/>
                    </a:lnTo>
                    <a:lnTo>
                      <a:pt x="55435" y="32004"/>
                    </a:lnTo>
                    <a:lnTo>
                      <a:pt x="64103" y="41434"/>
                    </a:lnTo>
                    <a:lnTo>
                      <a:pt x="76581" y="49911"/>
                    </a:lnTo>
                    <a:lnTo>
                      <a:pt x="91916" y="56102"/>
                    </a:lnTo>
                    <a:lnTo>
                      <a:pt x="108680" y="55435"/>
                    </a:lnTo>
                    <a:lnTo>
                      <a:pt x="120777" y="49434"/>
                    </a:lnTo>
                    <a:lnTo>
                      <a:pt x="124396" y="39338"/>
                    </a:lnTo>
                    <a:lnTo>
                      <a:pt x="133159" y="28670"/>
                    </a:lnTo>
                    <a:lnTo>
                      <a:pt x="144875" y="6096"/>
                    </a:lnTo>
                    <a:lnTo>
                      <a:pt x="158401" y="0"/>
                    </a:lnTo>
                    <a:lnTo>
                      <a:pt x="169640" y="1905"/>
                    </a:lnTo>
                    <a:lnTo>
                      <a:pt x="169354" y="42196"/>
                    </a:lnTo>
                    <a:lnTo>
                      <a:pt x="172021" y="42386"/>
                    </a:lnTo>
                    <a:lnTo>
                      <a:pt x="172212" y="67913"/>
                    </a:lnTo>
                    <a:close/>
                  </a:path>
                </a:pathLst>
              </a:custGeom>
              <a:solidFill>
                <a:srgbClr val="BCBEC0"/>
              </a:solidFill>
              <a:ln w="9525" cap="flat">
                <a:noFill/>
                <a:prstDash val="solid"/>
                <a:miter/>
              </a:ln>
            </p:spPr>
            <p:txBody>
              <a:bodyPr rtlCol="0" anchor="ctr"/>
              <a:lstStyle/>
              <a:p>
                <a:endParaRPr lang="en-US"/>
              </a:p>
            </p:txBody>
          </p:sp>
          <p:sp>
            <p:nvSpPr>
              <p:cNvPr id="277" name="Freeform: Shape 276">
                <a:extLst>
                  <a:ext uri="{FF2B5EF4-FFF2-40B4-BE49-F238E27FC236}">
                    <a16:creationId xmlns:a16="http://schemas.microsoft.com/office/drawing/2014/main" id="{45B60547-F3D4-4E5C-B9E3-A3F9EB3083DE}"/>
                  </a:ext>
                </a:extLst>
              </p:cNvPr>
              <p:cNvSpPr/>
              <p:nvPr/>
            </p:nvSpPr>
            <p:spPr>
              <a:xfrm>
                <a:off x="15082224" y="3382327"/>
                <a:ext cx="176783" cy="200120"/>
              </a:xfrm>
              <a:custGeom>
                <a:avLst/>
                <a:gdLst>
                  <a:gd name="connsiteX0" fmla="*/ 172212 w 176783"/>
                  <a:gd name="connsiteY0" fmla="*/ 67913 h 200120"/>
                  <a:gd name="connsiteX1" fmla="*/ 172403 w 176783"/>
                  <a:gd name="connsiteY1" fmla="*/ 157258 h 200120"/>
                  <a:gd name="connsiteX2" fmla="*/ 176784 w 176783"/>
                  <a:gd name="connsiteY2" fmla="*/ 157829 h 200120"/>
                  <a:gd name="connsiteX3" fmla="*/ 176213 w 176783"/>
                  <a:gd name="connsiteY3" fmla="*/ 172402 h 200120"/>
                  <a:gd name="connsiteX4" fmla="*/ 117538 w 176783"/>
                  <a:gd name="connsiteY4" fmla="*/ 172117 h 200120"/>
                  <a:gd name="connsiteX5" fmla="*/ 117729 w 176783"/>
                  <a:gd name="connsiteY5" fmla="*/ 199263 h 200120"/>
                  <a:gd name="connsiteX6" fmla="*/ 1524 w 176783"/>
                  <a:gd name="connsiteY6" fmla="*/ 200120 h 200120"/>
                  <a:gd name="connsiteX7" fmla="*/ 0 w 176783"/>
                  <a:gd name="connsiteY7" fmla="*/ 134398 h 200120"/>
                  <a:gd name="connsiteX8" fmla="*/ 667 w 176783"/>
                  <a:gd name="connsiteY8" fmla="*/ 44386 h 200120"/>
                  <a:gd name="connsiteX9" fmla="*/ 20860 w 176783"/>
                  <a:gd name="connsiteY9" fmla="*/ 33623 h 200120"/>
                  <a:gd name="connsiteX10" fmla="*/ 28194 w 176783"/>
                  <a:gd name="connsiteY10" fmla="*/ 14192 h 200120"/>
                  <a:gd name="connsiteX11" fmla="*/ 38862 w 176783"/>
                  <a:gd name="connsiteY11" fmla="*/ 3524 h 200120"/>
                  <a:gd name="connsiteX12" fmla="*/ 44958 w 176783"/>
                  <a:gd name="connsiteY12" fmla="*/ 1333 h 200120"/>
                  <a:gd name="connsiteX13" fmla="*/ 50006 w 176783"/>
                  <a:gd name="connsiteY13" fmla="*/ 3048 h 200120"/>
                  <a:gd name="connsiteX14" fmla="*/ 54769 w 176783"/>
                  <a:gd name="connsiteY14" fmla="*/ 9430 h 200120"/>
                  <a:gd name="connsiteX15" fmla="*/ 53530 w 176783"/>
                  <a:gd name="connsiteY15" fmla="*/ 24289 h 200120"/>
                  <a:gd name="connsiteX16" fmla="*/ 55435 w 176783"/>
                  <a:gd name="connsiteY16" fmla="*/ 32004 h 200120"/>
                  <a:gd name="connsiteX17" fmla="*/ 64103 w 176783"/>
                  <a:gd name="connsiteY17" fmla="*/ 41434 h 200120"/>
                  <a:gd name="connsiteX18" fmla="*/ 76581 w 176783"/>
                  <a:gd name="connsiteY18" fmla="*/ 49911 h 200120"/>
                  <a:gd name="connsiteX19" fmla="*/ 91916 w 176783"/>
                  <a:gd name="connsiteY19" fmla="*/ 56102 h 200120"/>
                  <a:gd name="connsiteX20" fmla="*/ 108680 w 176783"/>
                  <a:gd name="connsiteY20" fmla="*/ 55435 h 200120"/>
                  <a:gd name="connsiteX21" fmla="*/ 120777 w 176783"/>
                  <a:gd name="connsiteY21" fmla="*/ 49434 h 200120"/>
                  <a:gd name="connsiteX22" fmla="*/ 124396 w 176783"/>
                  <a:gd name="connsiteY22" fmla="*/ 39338 h 200120"/>
                  <a:gd name="connsiteX23" fmla="*/ 133159 w 176783"/>
                  <a:gd name="connsiteY23" fmla="*/ 28670 h 200120"/>
                  <a:gd name="connsiteX24" fmla="*/ 144875 w 176783"/>
                  <a:gd name="connsiteY24" fmla="*/ 6096 h 200120"/>
                  <a:gd name="connsiteX25" fmla="*/ 158401 w 176783"/>
                  <a:gd name="connsiteY25" fmla="*/ 0 h 200120"/>
                  <a:gd name="connsiteX26" fmla="*/ 169640 w 176783"/>
                  <a:gd name="connsiteY26" fmla="*/ 1905 h 200120"/>
                  <a:gd name="connsiteX27" fmla="*/ 169354 w 176783"/>
                  <a:gd name="connsiteY27" fmla="*/ 42196 h 200120"/>
                  <a:gd name="connsiteX28" fmla="*/ 172021 w 176783"/>
                  <a:gd name="connsiteY28" fmla="*/ 42386 h 200120"/>
                  <a:gd name="connsiteX29" fmla="*/ 172212 w 176783"/>
                  <a:gd name="connsiteY29" fmla="*/ 67913 h 200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6783" h="200120">
                    <a:moveTo>
                      <a:pt x="172212" y="67913"/>
                    </a:moveTo>
                    <a:lnTo>
                      <a:pt x="172403" y="157258"/>
                    </a:lnTo>
                    <a:lnTo>
                      <a:pt x="176784" y="157829"/>
                    </a:lnTo>
                    <a:lnTo>
                      <a:pt x="176213" y="172402"/>
                    </a:lnTo>
                    <a:lnTo>
                      <a:pt x="117538" y="172117"/>
                    </a:lnTo>
                    <a:lnTo>
                      <a:pt x="117729" y="199263"/>
                    </a:lnTo>
                    <a:lnTo>
                      <a:pt x="1524" y="200120"/>
                    </a:lnTo>
                    <a:lnTo>
                      <a:pt x="0" y="134398"/>
                    </a:lnTo>
                    <a:lnTo>
                      <a:pt x="667" y="44386"/>
                    </a:lnTo>
                    <a:lnTo>
                      <a:pt x="20860" y="33623"/>
                    </a:lnTo>
                    <a:lnTo>
                      <a:pt x="28194" y="14192"/>
                    </a:lnTo>
                    <a:lnTo>
                      <a:pt x="38862" y="3524"/>
                    </a:lnTo>
                    <a:lnTo>
                      <a:pt x="44958" y="1333"/>
                    </a:lnTo>
                    <a:lnTo>
                      <a:pt x="50006" y="3048"/>
                    </a:lnTo>
                    <a:lnTo>
                      <a:pt x="54769" y="9430"/>
                    </a:lnTo>
                    <a:lnTo>
                      <a:pt x="53530" y="24289"/>
                    </a:lnTo>
                    <a:lnTo>
                      <a:pt x="55435" y="32004"/>
                    </a:lnTo>
                    <a:lnTo>
                      <a:pt x="64103" y="41434"/>
                    </a:lnTo>
                    <a:lnTo>
                      <a:pt x="76581" y="49911"/>
                    </a:lnTo>
                    <a:lnTo>
                      <a:pt x="91916" y="56102"/>
                    </a:lnTo>
                    <a:lnTo>
                      <a:pt x="108680" y="55435"/>
                    </a:lnTo>
                    <a:lnTo>
                      <a:pt x="120777" y="49434"/>
                    </a:lnTo>
                    <a:lnTo>
                      <a:pt x="124396" y="39338"/>
                    </a:lnTo>
                    <a:lnTo>
                      <a:pt x="133159" y="28670"/>
                    </a:lnTo>
                    <a:lnTo>
                      <a:pt x="144875" y="6096"/>
                    </a:lnTo>
                    <a:lnTo>
                      <a:pt x="158401" y="0"/>
                    </a:lnTo>
                    <a:lnTo>
                      <a:pt x="169640" y="1905"/>
                    </a:lnTo>
                    <a:lnTo>
                      <a:pt x="169354" y="42196"/>
                    </a:lnTo>
                    <a:lnTo>
                      <a:pt x="172021" y="42386"/>
                    </a:lnTo>
                    <a:lnTo>
                      <a:pt x="172212" y="67913"/>
                    </a:lnTo>
                    <a:close/>
                  </a:path>
                </a:pathLst>
              </a:custGeom>
              <a:noFill/>
              <a:ln w="4001" cap="rnd">
                <a:solidFill>
                  <a:srgbClr val="FFFFFF"/>
                </a:solidFill>
                <a:prstDash val="solid"/>
                <a:round/>
              </a:ln>
            </p:spPr>
            <p:txBody>
              <a:bodyPr rtlCol="0" anchor="ctr"/>
              <a:lstStyle/>
              <a:p>
                <a:endParaRPr lang="en-US"/>
              </a:p>
            </p:txBody>
          </p:sp>
          <p:sp>
            <p:nvSpPr>
              <p:cNvPr id="278" name="Freeform: Shape 277">
                <a:extLst>
                  <a:ext uri="{FF2B5EF4-FFF2-40B4-BE49-F238E27FC236}">
                    <a16:creationId xmlns:a16="http://schemas.microsoft.com/office/drawing/2014/main" id="{CCDB8EA3-B1F5-48C7-BE62-4CBA2B659913}"/>
                  </a:ext>
                </a:extLst>
              </p:cNvPr>
              <p:cNvSpPr/>
              <p:nvPr/>
            </p:nvSpPr>
            <p:spPr>
              <a:xfrm>
                <a:off x="15869942" y="3405092"/>
                <a:ext cx="144684" cy="162401"/>
              </a:xfrm>
              <a:custGeom>
                <a:avLst/>
                <a:gdLst>
                  <a:gd name="connsiteX0" fmla="*/ 0 w 144684"/>
                  <a:gd name="connsiteY0" fmla="*/ 162020 h 162401"/>
                  <a:gd name="connsiteX1" fmla="*/ 381 w 144684"/>
                  <a:gd name="connsiteY1" fmla="*/ 76200 h 162401"/>
                  <a:gd name="connsiteX2" fmla="*/ 95 w 144684"/>
                  <a:gd name="connsiteY2" fmla="*/ 0 h 162401"/>
                  <a:gd name="connsiteX3" fmla="*/ 143732 w 144684"/>
                  <a:gd name="connsiteY3" fmla="*/ 286 h 162401"/>
                  <a:gd name="connsiteX4" fmla="*/ 144684 w 144684"/>
                  <a:gd name="connsiteY4" fmla="*/ 103537 h 162401"/>
                  <a:gd name="connsiteX5" fmla="*/ 144399 w 144684"/>
                  <a:gd name="connsiteY5" fmla="*/ 162401 h 162401"/>
                  <a:gd name="connsiteX6" fmla="*/ 0 w 144684"/>
                  <a:gd name="connsiteY6" fmla="*/ 162020 h 16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84" h="162401">
                    <a:moveTo>
                      <a:pt x="0" y="162020"/>
                    </a:moveTo>
                    <a:lnTo>
                      <a:pt x="381" y="76200"/>
                    </a:lnTo>
                    <a:lnTo>
                      <a:pt x="95" y="0"/>
                    </a:lnTo>
                    <a:lnTo>
                      <a:pt x="143732" y="286"/>
                    </a:lnTo>
                    <a:lnTo>
                      <a:pt x="144684" y="103537"/>
                    </a:lnTo>
                    <a:lnTo>
                      <a:pt x="144399" y="162401"/>
                    </a:lnTo>
                    <a:lnTo>
                      <a:pt x="0" y="162020"/>
                    </a:lnTo>
                    <a:close/>
                  </a:path>
                </a:pathLst>
              </a:custGeom>
              <a:solidFill>
                <a:srgbClr val="BCBEC0"/>
              </a:solidFill>
              <a:ln w="9525" cap="flat">
                <a:noFill/>
                <a:prstDash val="solid"/>
                <a:miter/>
              </a:ln>
            </p:spPr>
            <p:txBody>
              <a:bodyPr rtlCol="0" anchor="ctr"/>
              <a:lstStyle/>
              <a:p>
                <a:endParaRPr lang="en-US"/>
              </a:p>
            </p:txBody>
          </p:sp>
          <p:sp>
            <p:nvSpPr>
              <p:cNvPr id="279" name="Freeform: Shape 278">
                <a:extLst>
                  <a:ext uri="{FF2B5EF4-FFF2-40B4-BE49-F238E27FC236}">
                    <a16:creationId xmlns:a16="http://schemas.microsoft.com/office/drawing/2014/main" id="{14F36BA7-16F7-49A1-9DBD-FC93FF093B22}"/>
                  </a:ext>
                </a:extLst>
              </p:cNvPr>
              <p:cNvSpPr/>
              <p:nvPr/>
            </p:nvSpPr>
            <p:spPr>
              <a:xfrm>
                <a:off x="15869942" y="3405092"/>
                <a:ext cx="144684" cy="162401"/>
              </a:xfrm>
              <a:custGeom>
                <a:avLst/>
                <a:gdLst>
                  <a:gd name="connsiteX0" fmla="*/ 0 w 144684"/>
                  <a:gd name="connsiteY0" fmla="*/ 162020 h 162401"/>
                  <a:gd name="connsiteX1" fmla="*/ 381 w 144684"/>
                  <a:gd name="connsiteY1" fmla="*/ 76200 h 162401"/>
                  <a:gd name="connsiteX2" fmla="*/ 95 w 144684"/>
                  <a:gd name="connsiteY2" fmla="*/ 0 h 162401"/>
                  <a:gd name="connsiteX3" fmla="*/ 143732 w 144684"/>
                  <a:gd name="connsiteY3" fmla="*/ 286 h 162401"/>
                  <a:gd name="connsiteX4" fmla="*/ 144684 w 144684"/>
                  <a:gd name="connsiteY4" fmla="*/ 103537 h 162401"/>
                  <a:gd name="connsiteX5" fmla="*/ 144399 w 144684"/>
                  <a:gd name="connsiteY5" fmla="*/ 162401 h 162401"/>
                  <a:gd name="connsiteX6" fmla="*/ 0 w 144684"/>
                  <a:gd name="connsiteY6" fmla="*/ 162020 h 16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84" h="162401">
                    <a:moveTo>
                      <a:pt x="0" y="162020"/>
                    </a:moveTo>
                    <a:lnTo>
                      <a:pt x="381" y="76200"/>
                    </a:lnTo>
                    <a:lnTo>
                      <a:pt x="95" y="0"/>
                    </a:lnTo>
                    <a:lnTo>
                      <a:pt x="143732" y="286"/>
                    </a:lnTo>
                    <a:lnTo>
                      <a:pt x="144684" y="103537"/>
                    </a:lnTo>
                    <a:lnTo>
                      <a:pt x="144399" y="162401"/>
                    </a:lnTo>
                    <a:lnTo>
                      <a:pt x="0" y="162020"/>
                    </a:lnTo>
                    <a:close/>
                  </a:path>
                </a:pathLst>
              </a:custGeom>
              <a:noFill/>
              <a:ln w="4001" cap="rnd">
                <a:solidFill>
                  <a:srgbClr val="FFFFFF"/>
                </a:solidFill>
                <a:prstDash val="solid"/>
                <a:round/>
              </a:ln>
            </p:spPr>
            <p:txBody>
              <a:bodyPr rtlCol="0" anchor="ctr"/>
              <a:lstStyle/>
              <a:p>
                <a:endParaRPr lang="en-US"/>
              </a:p>
            </p:txBody>
          </p:sp>
          <p:sp>
            <p:nvSpPr>
              <p:cNvPr id="280" name="Freeform: Shape 279">
                <a:extLst>
                  <a:ext uri="{FF2B5EF4-FFF2-40B4-BE49-F238E27FC236}">
                    <a16:creationId xmlns:a16="http://schemas.microsoft.com/office/drawing/2014/main" id="{3EB912A9-0EBC-431F-960B-5A65A6350611}"/>
                  </a:ext>
                </a:extLst>
              </p:cNvPr>
              <p:cNvSpPr/>
              <p:nvPr/>
            </p:nvSpPr>
            <p:spPr>
              <a:xfrm>
                <a:off x="16250084" y="3433762"/>
                <a:ext cx="189833" cy="200215"/>
              </a:xfrm>
              <a:custGeom>
                <a:avLst/>
                <a:gdLst>
                  <a:gd name="connsiteX0" fmla="*/ 174975 w 189833"/>
                  <a:gd name="connsiteY0" fmla="*/ 74295 h 200215"/>
                  <a:gd name="connsiteX1" fmla="*/ 174022 w 189833"/>
                  <a:gd name="connsiteY1" fmla="*/ 111347 h 200215"/>
                  <a:gd name="connsiteX2" fmla="*/ 189833 w 189833"/>
                  <a:gd name="connsiteY2" fmla="*/ 133636 h 200215"/>
                  <a:gd name="connsiteX3" fmla="*/ 185928 w 189833"/>
                  <a:gd name="connsiteY3" fmla="*/ 138874 h 200215"/>
                  <a:gd name="connsiteX4" fmla="*/ 186785 w 189833"/>
                  <a:gd name="connsiteY4" fmla="*/ 144875 h 200215"/>
                  <a:gd name="connsiteX5" fmla="*/ 180499 w 189833"/>
                  <a:gd name="connsiteY5" fmla="*/ 159734 h 200215"/>
                  <a:gd name="connsiteX6" fmla="*/ 170117 w 189833"/>
                  <a:gd name="connsiteY6" fmla="*/ 162115 h 200215"/>
                  <a:gd name="connsiteX7" fmla="*/ 171450 w 189833"/>
                  <a:gd name="connsiteY7" fmla="*/ 170212 h 200215"/>
                  <a:gd name="connsiteX8" fmla="*/ 162211 w 189833"/>
                  <a:gd name="connsiteY8" fmla="*/ 177546 h 200215"/>
                  <a:gd name="connsiteX9" fmla="*/ 149352 w 189833"/>
                  <a:gd name="connsiteY9" fmla="*/ 200215 h 200215"/>
                  <a:gd name="connsiteX10" fmla="*/ 140208 w 189833"/>
                  <a:gd name="connsiteY10" fmla="*/ 200215 h 200215"/>
                  <a:gd name="connsiteX11" fmla="*/ 127635 w 189833"/>
                  <a:gd name="connsiteY11" fmla="*/ 190786 h 200215"/>
                  <a:gd name="connsiteX12" fmla="*/ 116015 w 189833"/>
                  <a:gd name="connsiteY12" fmla="*/ 188786 h 200215"/>
                  <a:gd name="connsiteX13" fmla="*/ 115824 w 189833"/>
                  <a:gd name="connsiteY13" fmla="*/ 101822 h 200215"/>
                  <a:gd name="connsiteX14" fmla="*/ 14859 w 189833"/>
                  <a:gd name="connsiteY14" fmla="*/ 103727 h 200215"/>
                  <a:gd name="connsiteX15" fmla="*/ 13240 w 189833"/>
                  <a:gd name="connsiteY15" fmla="*/ 43910 h 200215"/>
                  <a:gd name="connsiteX16" fmla="*/ 0 w 189833"/>
                  <a:gd name="connsiteY16" fmla="*/ 43339 h 200215"/>
                  <a:gd name="connsiteX17" fmla="*/ 191 w 189833"/>
                  <a:gd name="connsiteY17" fmla="*/ 762 h 200215"/>
                  <a:gd name="connsiteX18" fmla="*/ 30956 w 189833"/>
                  <a:gd name="connsiteY18" fmla="*/ 0 h 200215"/>
                  <a:gd name="connsiteX19" fmla="*/ 33242 w 189833"/>
                  <a:gd name="connsiteY19" fmla="*/ 21526 h 200215"/>
                  <a:gd name="connsiteX20" fmla="*/ 40291 w 189833"/>
                  <a:gd name="connsiteY20" fmla="*/ 28289 h 200215"/>
                  <a:gd name="connsiteX21" fmla="*/ 45053 w 189833"/>
                  <a:gd name="connsiteY21" fmla="*/ 29623 h 200215"/>
                  <a:gd name="connsiteX22" fmla="*/ 75438 w 189833"/>
                  <a:gd name="connsiteY22" fmla="*/ 19336 h 200215"/>
                  <a:gd name="connsiteX23" fmla="*/ 91154 w 189833"/>
                  <a:gd name="connsiteY23" fmla="*/ 20383 h 200215"/>
                  <a:gd name="connsiteX24" fmla="*/ 107347 w 189833"/>
                  <a:gd name="connsiteY24" fmla="*/ 15145 h 200215"/>
                  <a:gd name="connsiteX25" fmla="*/ 135350 w 189833"/>
                  <a:gd name="connsiteY25" fmla="*/ 14668 h 200215"/>
                  <a:gd name="connsiteX26" fmla="*/ 173831 w 189833"/>
                  <a:gd name="connsiteY26" fmla="*/ 14668 h 200215"/>
                  <a:gd name="connsiteX27" fmla="*/ 174975 w 189833"/>
                  <a:gd name="connsiteY27" fmla="*/ 74295 h 20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89833" h="200215">
                    <a:moveTo>
                      <a:pt x="174975" y="74295"/>
                    </a:moveTo>
                    <a:lnTo>
                      <a:pt x="174022" y="111347"/>
                    </a:lnTo>
                    <a:lnTo>
                      <a:pt x="189833" y="133636"/>
                    </a:lnTo>
                    <a:lnTo>
                      <a:pt x="185928" y="138874"/>
                    </a:lnTo>
                    <a:lnTo>
                      <a:pt x="186785" y="144875"/>
                    </a:lnTo>
                    <a:lnTo>
                      <a:pt x="180499" y="159734"/>
                    </a:lnTo>
                    <a:lnTo>
                      <a:pt x="170117" y="162115"/>
                    </a:lnTo>
                    <a:lnTo>
                      <a:pt x="171450" y="170212"/>
                    </a:lnTo>
                    <a:lnTo>
                      <a:pt x="162211" y="177546"/>
                    </a:lnTo>
                    <a:lnTo>
                      <a:pt x="149352" y="200215"/>
                    </a:lnTo>
                    <a:lnTo>
                      <a:pt x="140208" y="200215"/>
                    </a:lnTo>
                    <a:lnTo>
                      <a:pt x="127635" y="190786"/>
                    </a:lnTo>
                    <a:lnTo>
                      <a:pt x="116015" y="188786"/>
                    </a:lnTo>
                    <a:lnTo>
                      <a:pt x="115824" y="101822"/>
                    </a:lnTo>
                    <a:lnTo>
                      <a:pt x="14859" y="103727"/>
                    </a:lnTo>
                    <a:lnTo>
                      <a:pt x="13240" y="43910"/>
                    </a:lnTo>
                    <a:lnTo>
                      <a:pt x="0" y="43339"/>
                    </a:lnTo>
                    <a:lnTo>
                      <a:pt x="191" y="762"/>
                    </a:lnTo>
                    <a:lnTo>
                      <a:pt x="30956" y="0"/>
                    </a:lnTo>
                    <a:lnTo>
                      <a:pt x="33242" y="21526"/>
                    </a:lnTo>
                    <a:lnTo>
                      <a:pt x="40291" y="28289"/>
                    </a:lnTo>
                    <a:lnTo>
                      <a:pt x="45053" y="29623"/>
                    </a:lnTo>
                    <a:lnTo>
                      <a:pt x="75438" y="19336"/>
                    </a:lnTo>
                    <a:lnTo>
                      <a:pt x="91154" y="20383"/>
                    </a:lnTo>
                    <a:lnTo>
                      <a:pt x="107347" y="15145"/>
                    </a:lnTo>
                    <a:lnTo>
                      <a:pt x="135350" y="14668"/>
                    </a:lnTo>
                    <a:lnTo>
                      <a:pt x="173831" y="14668"/>
                    </a:lnTo>
                    <a:lnTo>
                      <a:pt x="174975" y="74295"/>
                    </a:lnTo>
                    <a:close/>
                  </a:path>
                </a:pathLst>
              </a:custGeom>
              <a:solidFill>
                <a:srgbClr val="BCBEC0"/>
              </a:solidFill>
              <a:ln w="9525" cap="flat">
                <a:noFill/>
                <a:prstDash val="solid"/>
                <a:miter/>
              </a:ln>
            </p:spPr>
            <p:txBody>
              <a:bodyPr rtlCol="0" anchor="ctr"/>
              <a:lstStyle/>
              <a:p>
                <a:endParaRPr lang="en-US"/>
              </a:p>
            </p:txBody>
          </p:sp>
          <p:sp>
            <p:nvSpPr>
              <p:cNvPr id="281" name="Freeform: Shape 280">
                <a:extLst>
                  <a:ext uri="{FF2B5EF4-FFF2-40B4-BE49-F238E27FC236}">
                    <a16:creationId xmlns:a16="http://schemas.microsoft.com/office/drawing/2014/main" id="{0AFB6708-F9AC-4424-8D2E-CE2D3DDD7EA2}"/>
                  </a:ext>
                </a:extLst>
              </p:cNvPr>
              <p:cNvSpPr/>
              <p:nvPr/>
            </p:nvSpPr>
            <p:spPr>
              <a:xfrm>
                <a:off x="16250084" y="3433762"/>
                <a:ext cx="189833" cy="200215"/>
              </a:xfrm>
              <a:custGeom>
                <a:avLst/>
                <a:gdLst>
                  <a:gd name="connsiteX0" fmla="*/ 174975 w 189833"/>
                  <a:gd name="connsiteY0" fmla="*/ 74295 h 200215"/>
                  <a:gd name="connsiteX1" fmla="*/ 174022 w 189833"/>
                  <a:gd name="connsiteY1" fmla="*/ 111347 h 200215"/>
                  <a:gd name="connsiteX2" fmla="*/ 189833 w 189833"/>
                  <a:gd name="connsiteY2" fmla="*/ 133636 h 200215"/>
                  <a:gd name="connsiteX3" fmla="*/ 185928 w 189833"/>
                  <a:gd name="connsiteY3" fmla="*/ 138874 h 200215"/>
                  <a:gd name="connsiteX4" fmla="*/ 186785 w 189833"/>
                  <a:gd name="connsiteY4" fmla="*/ 144875 h 200215"/>
                  <a:gd name="connsiteX5" fmla="*/ 180499 w 189833"/>
                  <a:gd name="connsiteY5" fmla="*/ 159734 h 200215"/>
                  <a:gd name="connsiteX6" fmla="*/ 170117 w 189833"/>
                  <a:gd name="connsiteY6" fmla="*/ 162115 h 200215"/>
                  <a:gd name="connsiteX7" fmla="*/ 171450 w 189833"/>
                  <a:gd name="connsiteY7" fmla="*/ 170212 h 200215"/>
                  <a:gd name="connsiteX8" fmla="*/ 162211 w 189833"/>
                  <a:gd name="connsiteY8" fmla="*/ 177546 h 200215"/>
                  <a:gd name="connsiteX9" fmla="*/ 149352 w 189833"/>
                  <a:gd name="connsiteY9" fmla="*/ 200215 h 200215"/>
                  <a:gd name="connsiteX10" fmla="*/ 140208 w 189833"/>
                  <a:gd name="connsiteY10" fmla="*/ 200215 h 200215"/>
                  <a:gd name="connsiteX11" fmla="*/ 127635 w 189833"/>
                  <a:gd name="connsiteY11" fmla="*/ 190786 h 200215"/>
                  <a:gd name="connsiteX12" fmla="*/ 116015 w 189833"/>
                  <a:gd name="connsiteY12" fmla="*/ 188786 h 200215"/>
                  <a:gd name="connsiteX13" fmla="*/ 115824 w 189833"/>
                  <a:gd name="connsiteY13" fmla="*/ 101822 h 200215"/>
                  <a:gd name="connsiteX14" fmla="*/ 14859 w 189833"/>
                  <a:gd name="connsiteY14" fmla="*/ 103727 h 200215"/>
                  <a:gd name="connsiteX15" fmla="*/ 13240 w 189833"/>
                  <a:gd name="connsiteY15" fmla="*/ 43910 h 200215"/>
                  <a:gd name="connsiteX16" fmla="*/ 0 w 189833"/>
                  <a:gd name="connsiteY16" fmla="*/ 43339 h 200215"/>
                  <a:gd name="connsiteX17" fmla="*/ 191 w 189833"/>
                  <a:gd name="connsiteY17" fmla="*/ 762 h 200215"/>
                  <a:gd name="connsiteX18" fmla="*/ 30956 w 189833"/>
                  <a:gd name="connsiteY18" fmla="*/ 0 h 200215"/>
                  <a:gd name="connsiteX19" fmla="*/ 33242 w 189833"/>
                  <a:gd name="connsiteY19" fmla="*/ 21526 h 200215"/>
                  <a:gd name="connsiteX20" fmla="*/ 40291 w 189833"/>
                  <a:gd name="connsiteY20" fmla="*/ 28289 h 200215"/>
                  <a:gd name="connsiteX21" fmla="*/ 45053 w 189833"/>
                  <a:gd name="connsiteY21" fmla="*/ 29623 h 200215"/>
                  <a:gd name="connsiteX22" fmla="*/ 75438 w 189833"/>
                  <a:gd name="connsiteY22" fmla="*/ 19336 h 200215"/>
                  <a:gd name="connsiteX23" fmla="*/ 91154 w 189833"/>
                  <a:gd name="connsiteY23" fmla="*/ 20383 h 200215"/>
                  <a:gd name="connsiteX24" fmla="*/ 107347 w 189833"/>
                  <a:gd name="connsiteY24" fmla="*/ 15145 h 200215"/>
                  <a:gd name="connsiteX25" fmla="*/ 135350 w 189833"/>
                  <a:gd name="connsiteY25" fmla="*/ 14668 h 200215"/>
                  <a:gd name="connsiteX26" fmla="*/ 173831 w 189833"/>
                  <a:gd name="connsiteY26" fmla="*/ 14668 h 200215"/>
                  <a:gd name="connsiteX27" fmla="*/ 174975 w 189833"/>
                  <a:gd name="connsiteY27" fmla="*/ 74295 h 20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89833" h="200215">
                    <a:moveTo>
                      <a:pt x="174975" y="74295"/>
                    </a:moveTo>
                    <a:lnTo>
                      <a:pt x="174022" y="111347"/>
                    </a:lnTo>
                    <a:lnTo>
                      <a:pt x="189833" y="133636"/>
                    </a:lnTo>
                    <a:lnTo>
                      <a:pt x="185928" y="138874"/>
                    </a:lnTo>
                    <a:lnTo>
                      <a:pt x="186785" y="144875"/>
                    </a:lnTo>
                    <a:lnTo>
                      <a:pt x="180499" y="159734"/>
                    </a:lnTo>
                    <a:lnTo>
                      <a:pt x="170117" y="162115"/>
                    </a:lnTo>
                    <a:lnTo>
                      <a:pt x="171450" y="170212"/>
                    </a:lnTo>
                    <a:lnTo>
                      <a:pt x="162211" y="177546"/>
                    </a:lnTo>
                    <a:lnTo>
                      <a:pt x="149352" y="200215"/>
                    </a:lnTo>
                    <a:lnTo>
                      <a:pt x="140208" y="200215"/>
                    </a:lnTo>
                    <a:lnTo>
                      <a:pt x="127635" y="190786"/>
                    </a:lnTo>
                    <a:lnTo>
                      <a:pt x="116015" y="188786"/>
                    </a:lnTo>
                    <a:lnTo>
                      <a:pt x="115824" y="101822"/>
                    </a:lnTo>
                    <a:lnTo>
                      <a:pt x="14859" y="103727"/>
                    </a:lnTo>
                    <a:lnTo>
                      <a:pt x="13240" y="43910"/>
                    </a:lnTo>
                    <a:lnTo>
                      <a:pt x="0" y="43339"/>
                    </a:lnTo>
                    <a:lnTo>
                      <a:pt x="191" y="762"/>
                    </a:lnTo>
                    <a:lnTo>
                      <a:pt x="30956" y="0"/>
                    </a:lnTo>
                    <a:lnTo>
                      <a:pt x="33242" y="21526"/>
                    </a:lnTo>
                    <a:lnTo>
                      <a:pt x="40291" y="28289"/>
                    </a:lnTo>
                    <a:lnTo>
                      <a:pt x="45053" y="29623"/>
                    </a:lnTo>
                    <a:lnTo>
                      <a:pt x="75438" y="19336"/>
                    </a:lnTo>
                    <a:lnTo>
                      <a:pt x="91154" y="20383"/>
                    </a:lnTo>
                    <a:lnTo>
                      <a:pt x="107347" y="15145"/>
                    </a:lnTo>
                    <a:lnTo>
                      <a:pt x="135350" y="14668"/>
                    </a:lnTo>
                    <a:lnTo>
                      <a:pt x="173831" y="14668"/>
                    </a:lnTo>
                    <a:lnTo>
                      <a:pt x="174975" y="74295"/>
                    </a:lnTo>
                    <a:close/>
                  </a:path>
                </a:pathLst>
              </a:custGeom>
              <a:noFill/>
              <a:ln w="4001" cap="rnd">
                <a:solidFill>
                  <a:srgbClr val="FFFFFF"/>
                </a:solidFill>
                <a:prstDash val="solid"/>
                <a:round/>
              </a:ln>
            </p:spPr>
            <p:txBody>
              <a:bodyPr rtlCol="0" anchor="ctr"/>
              <a:lstStyle/>
              <a:p>
                <a:endParaRPr lang="en-US"/>
              </a:p>
            </p:txBody>
          </p:sp>
          <p:sp>
            <p:nvSpPr>
              <p:cNvPr id="282" name="Freeform: Shape 281">
                <a:extLst>
                  <a:ext uri="{FF2B5EF4-FFF2-40B4-BE49-F238E27FC236}">
                    <a16:creationId xmlns:a16="http://schemas.microsoft.com/office/drawing/2014/main" id="{113533D6-DAFF-4932-88E4-C48C1F52D0F5}"/>
                  </a:ext>
                </a:extLst>
              </p:cNvPr>
              <p:cNvSpPr/>
              <p:nvPr/>
            </p:nvSpPr>
            <p:spPr>
              <a:xfrm>
                <a:off x="16133212" y="3433952"/>
                <a:ext cx="131730" cy="162401"/>
              </a:xfrm>
              <a:custGeom>
                <a:avLst/>
                <a:gdLst>
                  <a:gd name="connsiteX0" fmla="*/ 117062 w 131730"/>
                  <a:gd name="connsiteY0" fmla="*/ 571 h 162401"/>
                  <a:gd name="connsiteX1" fmla="*/ 116872 w 131730"/>
                  <a:gd name="connsiteY1" fmla="*/ 43148 h 162401"/>
                  <a:gd name="connsiteX2" fmla="*/ 130112 w 131730"/>
                  <a:gd name="connsiteY2" fmla="*/ 43720 h 162401"/>
                  <a:gd name="connsiteX3" fmla="*/ 131731 w 131730"/>
                  <a:gd name="connsiteY3" fmla="*/ 103537 h 162401"/>
                  <a:gd name="connsiteX4" fmla="*/ 100013 w 131730"/>
                  <a:gd name="connsiteY4" fmla="*/ 103251 h 162401"/>
                  <a:gd name="connsiteX5" fmla="*/ 98965 w 131730"/>
                  <a:gd name="connsiteY5" fmla="*/ 132112 h 162401"/>
                  <a:gd name="connsiteX6" fmla="*/ 85439 w 131730"/>
                  <a:gd name="connsiteY6" fmla="*/ 132397 h 162401"/>
                  <a:gd name="connsiteX7" fmla="*/ 84487 w 131730"/>
                  <a:gd name="connsiteY7" fmla="*/ 162020 h 162401"/>
                  <a:gd name="connsiteX8" fmla="*/ 57245 w 131730"/>
                  <a:gd name="connsiteY8" fmla="*/ 162115 h 162401"/>
                  <a:gd name="connsiteX9" fmla="*/ 28004 w 131730"/>
                  <a:gd name="connsiteY9" fmla="*/ 162401 h 162401"/>
                  <a:gd name="connsiteX10" fmla="*/ 27622 w 131730"/>
                  <a:gd name="connsiteY10" fmla="*/ 103251 h 162401"/>
                  <a:gd name="connsiteX11" fmla="*/ 857 w 131730"/>
                  <a:gd name="connsiteY11" fmla="*/ 103251 h 162401"/>
                  <a:gd name="connsiteX12" fmla="*/ 0 w 131730"/>
                  <a:gd name="connsiteY12" fmla="*/ 72771 h 162401"/>
                  <a:gd name="connsiteX13" fmla="*/ 0 w 131730"/>
                  <a:gd name="connsiteY13" fmla="*/ 0 h 162401"/>
                  <a:gd name="connsiteX14" fmla="*/ 41815 w 131730"/>
                  <a:gd name="connsiteY14" fmla="*/ 953 h 162401"/>
                  <a:gd name="connsiteX15" fmla="*/ 100775 w 131730"/>
                  <a:gd name="connsiteY15" fmla="*/ 667 h 162401"/>
                  <a:gd name="connsiteX16" fmla="*/ 117062 w 131730"/>
                  <a:gd name="connsiteY16" fmla="*/ 571 h 16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1730" h="162401">
                    <a:moveTo>
                      <a:pt x="117062" y="571"/>
                    </a:moveTo>
                    <a:lnTo>
                      <a:pt x="116872" y="43148"/>
                    </a:lnTo>
                    <a:lnTo>
                      <a:pt x="130112" y="43720"/>
                    </a:lnTo>
                    <a:lnTo>
                      <a:pt x="131731" y="103537"/>
                    </a:lnTo>
                    <a:lnTo>
                      <a:pt x="100013" y="103251"/>
                    </a:lnTo>
                    <a:lnTo>
                      <a:pt x="98965" y="132112"/>
                    </a:lnTo>
                    <a:lnTo>
                      <a:pt x="85439" y="132397"/>
                    </a:lnTo>
                    <a:lnTo>
                      <a:pt x="84487" y="162020"/>
                    </a:lnTo>
                    <a:lnTo>
                      <a:pt x="57245" y="162115"/>
                    </a:lnTo>
                    <a:lnTo>
                      <a:pt x="28004" y="162401"/>
                    </a:lnTo>
                    <a:lnTo>
                      <a:pt x="27622" y="103251"/>
                    </a:lnTo>
                    <a:lnTo>
                      <a:pt x="857" y="103251"/>
                    </a:lnTo>
                    <a:lnTo>
                      <a:pt x="0" y="72771"/>
                    </a:lnTo>
                    <a:lnTo>
                      <a:pt x="0" y="0"/>
                    </a:lnTo>
                    <a:lnTo>
                      <a:pt x="41815" y="953"/>
                    </a:lnTo>
                    <a:lnTo>
                      <a:pt x="100775" y="667"/>
                    </a:lnTo>
                    <a:lnTo>
                      <a:pt x="117062" y="571"/>
                    </a:lnTo>
                    <a:close/>
                  </a:path>
                </a:pathLst>
              </a:custGeom>
              <a:solidFill>
                <a:srgbClr val="669940"/>
              </a:solidFill>
              <a:ln w="9525" cap="flat">
                <a:noFill/>
                <a:prstDash val="solid"/>
                <a:miter/>
              </a:ln>
            </p:spPr>
            <p:txBody>
              <a:bodyPr rtlCol="0" anchor="ctr"/>
              <a:lstStyle/>
              <a:p>
                <a:endParaRPr lang="en-US"/>
              </a:p>
            </p:txBody>
          </p:sp>
          <p:sp>
            <p:nvSpPr>
              <p:cNvPr id="283" name="Freeform: Shape 282">
                <a:extLst>
                  <a:ext uri="{FF2B5EF4-FFF2-40B4-BE49-F238E27FC236}">
                    <a16:creationId xmlns:a16="http://schemas.microsoft.com/office/drawing/2014/main" id="{F75848C3-C667-4311-999F-FB3790266D00}"/>
                  </a:ext>
                </a:extLst>
              </p:cNvPr>
              <p:cNvSpPr/>
              <p:nvPr/>
            </p:nvSpPr>
            <p:spPr>
              <a:xfrm>
                <a:off x="16133212" y="3433952"/>
                <a:ext cx="131730" cy="162401"/>
              </a:xfrm>
              <a:custGeom>
                <a:avLst/>
                <a:gdLst>
                  <a:gd name="connsiteX0" fmla="*/ 117062 w 131730"/>
                  <a:gd name="connsiteY0" fmla="*/ 571 h 162401"/>
                  <a:gd name="connsiteX1" fmla="*/ 116872 w 131730"/>
                  <a:gd name="connsiteY1" fmla="*/ 43148 h 162401"/>
                  <a:gd name="connsiteX2" fmla="*/ 130112 w 131730"/>
                  <a:gd name="connsiteY2" fmla="*/ 43720 h 162401"/>
                  <a:gd name="connsiteX3" fmla="*/ 131731 w 131730"/>
                  <a:gd name="connsiteY3" fmla="*/ 103537 h 162401"/>
                  <a:gd name="connsiteX4" fmla="*/ 100013 w 131730"/>
                  <a:gd name="connsiteY4" fmla="*/ 103251 h 162401"/>
                  <a:gd name="connsiteX5" fmla="*/ 98965 w 131730"/>
                  <a:gd name="connsiteY5" fmla="*/ 132112 h 162401"/>
                  <a:gd name="connsiteX6" fmla="*/ 85439 w 131730"/>
                  <a:gd name="connsiteY6" fmla="*/ 132397 h 162401"/>
                  <a:gd name="connsiteX7" fmla="*/ 84487 w 131730"/>
                  <a:gd name="connsiteY7" fmla="*/ 162020 h 162401"/>
                  <a:gd name="connsiteX8" fmla="*/ 57245 w 131730"/>
                  <a:gd name="connsiteY8" fmla="*/ 162115 h 162401"/>
                  <a:gd name="connsiteX9" fmla="*/ 28004 w 131730"/>
                  <a:gd name="connsiteY9" fmla="*/ 162401 h 162401"/>
                  <a:gd name="connsiteX10" fmla="*/ 27622 w 131730"/>
                  <a:gd name="connsiteY10" fmla="*/ 103251 h 162401"/>
                  <a:gd name="connsiteX11" fmla="*/ 857 w 131730"/>
                  <a:gd name="connsiteY11" fmla="*/ 103251 h 162401"/>
                  <a:gd name="connsiteX12" fmla="*/ 0 w 131730"/>
                  <a:gd name="connsiteY12" fmla="*/ 72771 h 162401"/>
                  <a:gd name="connsiteX13" fmla="*/ 0 w 131730"/>
                  <a:gd name="connsiteY13" fmla="*/ 0 h 162401"/>
                  <a:gd name="connsiteX14" fmla="*/ 41815 w 131730"/>
                  <a:gd name="connsiteY14" fmla="*/ 953 h 162401"/>
                  <a:gd name="connsiteX15" fmla="*/ 100775 w 131730"/>
                  <a:gd name="connsiteY15" fmla="*/ 667 h 162401"/>
                  <a:gd name="connsiteX16" fmla="*/ 117062 w 131730"/>
                  <a:gd name="connsiteY16" fmla="*/ 571 h 16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1730" h="162401">
                    <a:moveTo>
                      <a:pt x="117062" y="571"/>
                    </a:moveTo>
                    <a:lnTo>
                      <a:pt x="116872" y="43148"/>
                    </a:lnTo>
                    <a:lnTo>
                      <a:pt x="130112" y="43720"/>
                    </a:lnTo>
                    <a:lnTo>
                      <a:pt x="131731" y="103537"/>
                    </a:lnTo>
                    <a:lnTo>
                      <a:pt x="100013" y="103251"/>
                    </a:lnTo>
                    <a:lnTo>
                      <a:pt x="98965" y="132112"/>
                    </a:lnTo>
                    <a:lnTo>
                      <a:pt x="85439" y="132397"/>
                    </a:lnTo>
                    <a:lnTo>
                      <a:pt x="84487" y="162020"/>
                    </a:lnTo>
                    <a:lnTo>
                      <a:pt x="57245" y="162115"/>
                    </a:lnTo>
                    <a:lnTo>
                      <a:pt x="28004" y="162401"/>
                    </a:lnTo>
                    <a:lnTo>
                      <a:pt x="27622" y="103251"/>
                    </a:lnTo>
                    <a:lnTo>
                      <a:pt x="857" y="103251"/>
                    </a:lnTo>
                    <a:lnTo>
                      <a:pt x="0" y="72771"/>
                    </a:lnTo>
                    <a:lnTo>
                      <a:pt x="0" y="0"/>
                    </a:lnTo>
                    <a:lnTo>
                      <a:pt x="41815" y="953"/>
                    </a:lnTo>
                    <a:lnTo>
                      <a:pt x="100775" y="667"/>
                    </a:lnTo>
                    <a:lnTo>
                      <a:pt x="117062" y="571"/>
                    </a:lnTo>
                    <a:close/>
                  </a:path>
                </a:pathLst>
              </a:custGeom>
              <a:noFill/>
              <a:ln w="4001" cap="rnd">
                <a:solidFill>
                  <a:srgbClr val="FFFFFF"/>
                </a:solidFill>
                <a:prstDash val="solid"/>
                <a:round/>
              </a:ln>
            </p:spPr>
            <p:txBody>
              <a:bodyPr rtlCol="0" anchor="ctr"/>
              <a:lstStyle/>
              <a:p>
                <a:endParaRPr lang="en-US"/>
              </a:p>
            </p:txBody>
          </p:sp>
          <p:sp>
            <p:nvSpPr>
              <p:cNvPr id="284" name="Freeform: Shape 283">
                <a:extLst>
                  <a:ext uri="{FF2B5EF4-FFF2-40B4-BE49-F238E27FC236}">
                    <a16:creationId xmlns:a16="http://schemas.microsoft.com/office/drawing/2014/main" id="{5A038E29-4DC5-46CC-AD6F-CA1B85AC0BFA}"/>
                  </a:ext>
                </a:extLst>
              </p:cNvPr>
              <p:cNvSpPr/>
              <p:nvPr/>
            </p:nvSpPr>
            <p:spPr>
              <a:xfrm>
                <a:off x="15254436" y="3450240"/>
                <a:ext cx="208311" cy="117729"/>
              </a:xfrm>
              <a:custGeom>
                <a:avLst/>
                <a:gdLst>
                  <a:gd name="connsiteX0" fmla="*/ 4000 w 208311"/>
                  <a:gd name="connsiteY0" fmla="*/ 104489 h 117729"/>
                  <a:gd name="connsiteX1" fmla="*/ 4572 w 208311"/>
                  <a:gd name="connsiteY1" fmla="*/ 89916 h 117729"/>
                  <a:gd name="connsiteX2" fmla="*/ 191 w 208311"/>
                  <a:gd name="connsiteY2" fmla="*/ 89345 h 117729"/>
                  <a:gd name="connsiteX3" fmla="*/ 0 w 208311"/>
                  <a:gd name="connsiteY3" fmla="*/ 0 h 117729"/>
                  <a:gd name="connsiteX4" fmla="*/ 204883 w 208311"/>
                  <a:gd name="connsiteY4" fmla="*/ 0 h 117729"/>
                  <a:gd name="connsiteX5" fmla="*/ 205168 w 208311"/>
                  <a:gd name="connsiteY5" fmla="*/ 88011 h 117729"/>
                  <a:gd name="connsiteX6" fmla="*/ 208121 w 208311"/>
                  <a:gd name="connsiteY6" fmla="*/ 88202 h 117729"/>
                  <a:gd name="connsiteX7" fmla="*/ 208312 w 208311"/>
                  <a:gd name="connsiteY7" fmla="*/ 117729 h 117729"/>
                  <a:gd name="connsiteX8" fmla="*/ 4667 w 208311"/>
                  <a:gd name="connsiteY8" fmla="*/ 116777 h 117729"/>
                  <a:gd name="connsiteX9" fmla="*/ 4000 w 208311"/>
                  <a:gd name="connsiteY9" fmla="*/ 104489 h 117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311" h="117729">
                    <a:moveTo>
                      <a:pt x="4000" y="104489"/>
                    </a:moveTo>
                    <a:lnTo>
                      <a:pt x="4572" y="89916"/>
                    </a:lnTo>
                    <a:lnTo>
                      <a:pt x="191" y="89345"/>
                    </a:lnTo>
                    <a:lnTo>
                      <a:pt x="0" y="0"/>
                    </a:lnTo>
                    <a:lnTo>
                      <a:pt x="204883" y="0"/>
                    </a:lnTo>
                    <a:lnTo>
                      <a:pt x="205168" y="88011"/>
                    </a:lnTo>
                    <a:lnTo>
                      <a:pt x="208121" y="88202"/>
                    </a:lnTo>
                    <a:lnTo>
                      <a:pt x="208312" y="117729"/>
                    </a:lnTo>
                    <a:lnTo>
                      <a:pt x="4667" y="116777"/>
                    </a:lnTo>
                    <a:lnTo>
                      <a:pt x="4000" y="104489"/>
                    </a:lnTo>
                    <a:close/>
                  </a:path>
                </a:pathLst>
              </a:custGeom>
              <a:solidFill>
                <a:srgbClr val="669940"/>
              </a:solidFill>
              <a:ln w="9525" cap="flat">
                <a:noFill/>
                <a:prstDash val="solid"/>
                <a:miter/>
              </a:ln>
            </p:spPr>
            <p:txBody>
              <a:bodyPr rtlCol="0" anchor="ctr"/>
              <a:lstStyle/>
              <a:p>
                <a:endParaRPr lang="en-US"/>
              </a:p>
            </p:txBody>
          </p:sp>
          <p:sp>
            <p:nvSpPr>
              <p:cNvPr id="285" name="Freeform: Shape 284">
                <a:extLst>
                  <a:ext uri="{FF2B5EF4-FFF2-40B4-BE49-F238E27FC236}">
                    <a16:creationId xmlns:a16="http://schemas.microsoft.com/office/drawing/2014/main" id="{90E5EA09-28E6-44EB-A847-DF358D0130F0}"/>
                  </a:ext>
                </a:extLst>
              </p:cNvPr>
              <p:cNvSpPr/>
              <p:nvPr/>
            </p:nvSpPr>
            <p:spPr>
              <a:xfrm>
                <a:off x="15254436" y="3450240"/>
                <a:ext cx="208311" cy="117729"/>
              </a:xfrm>
              <a:custGeom>
                <a:avLst/>
                <a:gdLst>
                  <a:gd name="connsiteX0" fmla="*/ 4000 w 208311"/>
                  <a:gd name="connsiteY0" fmla="*/ 104489 h 117729"/>
                  <a:gd name="connsiteX1" fmla="*/ 4572 w 208311"/>
                  <a:gd name="connsiteY1" fmla="*/ 89916 h 117729"/>
                  <a:gd name="connsiteX2" fmla="*/ 191 w 208311"/>
                  <a:gd name="connsiteY2" fmla="*/ 89345 h 117729"/>
                  <a:gd name="connsiteX3" fmla="*/ 0 w 208311"/>
                  <a:gd name="connsiteY3" fmla="*/ 0 h 117729"/>
                  <a:gd name="connsiteX4" fmla="*/ 204883 w 208311"/>
                  <a:gd name="connsiteY4" fmla="*/ 0 h 117729"/>
                  <a:gd name="connsiteX5" fmla="*/ 205168 w 208311"/>
                  <a:gd name="connsiteY5" fmla="*/ 88011 h 117729"/>
                  <a:gd name="connsiteX6" fmla="*/ 208121 w 208311"/>
                  <a:gd name="connsiteY6" fmla="*/ 88202 h 117729"/>
                  <a:gd name="connsiteX7" fmla="*/ 208312 w 208311"/>
                  <a:gd name="connsiteY7" fmla="*/ 117729 h 117729"/>
                  <a:gd name="connsiteX8" fmla="*/ 4667 w 208311"/>
                  <a:gd name="connsiteY8" fmla="*/ 116777 h 117729"/>
                  <a:gd name="connsiteX9" fmla="*/ 4000 w 208311"/>
                  <a:gd name="connsiteY9" fmla="*/ 104489 h 117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311" h="117729">
                    <a:moveTo>
                      <a:pt x="4000" y="104489"/>
                    </a:moveTo>
                    <a:lnTo>
                      <a:pt x="4572" y="89916"/>
                    </a:lnTo>
                    <a:lnTo>
                      <a:pt x="191" y="89345"/>
                    </a:lnTo>
                    <a:lnTo>
                      <a:pt x="0" y="0"/>
                    </a:lnTo>
                    <a:lnTo>
                      <a:pt x="204883" y="0"/>
                    </a:lnTo>
                    <a:lnTo>
                      <a:pt x="205168" y="88011"/>
                    </a:lnTo>
                    <a:lnTo>
                      <a:pt x="208121" y="88202"/>
                    </a:lnTo>
                    <a:lnTo>
                      <a:pt x="208312" y="117729"/>
                    </a:lnTo>
                    <a:lnTo>
                      <a:pt x="4667" y="116777"/>
                    </a:lnTo>
                    <a:lnTo>
                      <a:pt x="4000" y="104489"/>
                    </a:lnTo>
                    <a:close/>
                  </a:path>
                </a:pathLst>
              </a:custGeom>
              <a:noFill/>
              <a:ln w="4001" cap="rnd">
                <a:solidFill>
                  <a:srgbClr val="FFFFFF"/>
                </a:solidFill>
                <a:prstDash val="solid"/>
                <a:round/>
              </a:ln>
            </p:spPr>
            <p:txBody>
              <a:bodyPr rtlCol="0" anchor="ctr"/>
              <a:lstStyle/>
              <a:p>
                <a:endParaRPr lang="en-US"/>
              </a:p>
            </p:txBody>
          </p:sp>
          <p:sp>
            <p:nvSpPr>
              <p:cNvPr id="286" name="Freeform: Shape 285">
                <a:extLst>
                  <a:ext uri="{FF2B5EF4-FFF2-40B4-BE49-F238E27FC236}">
                    <a16:creationId xmlns:a16="http://schemas.microsoft.com/office/drawing/2014/main" id="{1439C9BA-5C9B-47FA-96F5-5B7C7050972E}"/>
                  </a:ext>
                </a:extLst>
              </p:cNvPr>
              <p:cNvSpPr/>
              <p:nvPr/>
            </p:nvSpPr>
            <p:spPr>
              <a:xfrm>
                <a:off x="15547996" y="3479482"/>
                <a:ext cx="176974" cy="134683"/>
              </a:xfrm>
              <a:custGeom>
                <a:avLst/>
                <a:gdLst>
                  <a:gd name="connsiteX0" fmla="*/ 857 w 176974"/>
                  <a:gd name="connsiteY0" fmla="*/ 58960 h 134683"/>
                  <a:gd name="connsiteX1" fmla="*/ 0 w 176974"/>
                  <a:gd name="connsiteY1" fmla="*/ 667 h 134683"/>
                  <a:gd name="connsiteX2" fmla="*/ 30575 w 176974"/>
                  <a:gd name="connsiteY2" fmla="*/ 0 h 134683"/>
                  <a:gd name="connsiteX3" fmla="*/ 176403 w 176974"/>
                  <a:gd name="connsiteY3" fmla="*/ 191 h 134683"/>
                  <a:gd name="connsiteX4" fmla="*/ 176975 w 176974"/>
                  <a:gd name="connsiteY4" fmla="*/ 117824 h 134683"/>
                  <a:gd name="connsiteX5" fmla="*/ 176403 w 176974"/>
                  <a:gd name="connsiteY5" fmla="*/ 132779 h 134683"/>
                  <a:gd name="connsiteX6" fmla="*/ 169259 w 176974"/>
                  <a:gd name="connsiteY6" fmla="*/ 130778 h 134683"/>
                  <a:gd name="connsiteX7" fmla="*/ 158305 w 176974"/>
                  <a:gd name="connsiteY7" fmla="*/ 134684 h 134683"/>
                  <a:gd name="connsiteX8" fmla="*/ 144304 w 176974"/>
                  <a:gd name="connsiteY8" fmla="*/ 128683 h 134683"/>
                  <a:gd name="connsiteX9" fmla="*/ 134493 w 176974"/>
                  <a:gd name="connsiteY9" fmla="*/ 132588 h 134683"/>
                  <a:gd name="connsiteX10" fmla="*/ 126587 w 176974"/>
                  <a:gd name="connsiteY10" fmla="*/ 131064 h 134683"/>
                  <a:gd name="connsiteX11" fmla="*/ 118301 w 176974"/>
                  <a:gd name="connsiteY11" fmla="*/ 125159 h 134683"/>
                  <a:gd name="connsiteX12" fmla="*/ 109919 w 176974"/>
                  <a:gd name="connsiteY12" fmla="*/ 126968 h 134683"/>
                  <a:gd name="connsiteX13" fmla="*/ 99917 w 176974"/>
                  <a:gd name="connsiteY13" fmla="*/ 121729 h 134683"/>
                  <a:gd name="connsiteX14" fmla="*/ 91535 w 176974"/>
                  <a:gd name="connsiteY14" fmla="*/ 127063 h 134683"/>
                  <a:gd name="connsiteX15" fmla="*/ 79153 w 176974"/>
                  <a:gd name="connsiteY15" fmla="*/ 119158 h 134683"/>
                  <a:gd name="connsiteX16" fmla="*/ 60960 w 176974"/>
                  <a:gd name="connsiteY16" fmla="*/ 118777 h 134683"/>
                  <a:gd name="connsiteX17" fmla="*/ 191 w 176974"/>
                  <a:gd name="connsiteY17" fmla="*/ 118110 h 134683"/>
                  <a:gd name="connsiteX18" fmla="*/ 857 w 176974"/>
                  <a:gd name="connsiteY18" fmla="*/ 58960 h 134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6974" h="134683">
                    <a:moveTo>
                      <a:pt x="857" y="58960"/>
                    </a:moveTo>
                    <a:lnTo>
                      <a:pt x="0" y="667"/>
                    </a:lnTo>
                    <a:lnTo>
                      <a:pt x="30575" y="0"/>
                    </a:lnTo>
                    <a:lnTo>
                      <a:pt x="176403" y="191"/>
                    </a:lnTo>
                    <a:lnTo>
                      <a:pt x="176975" y="117824"/>
                    </a:lnTo>
                    <a:lnTo>
                      <a:pt x="176403" y="132779"/>
                    </a:lnTo>
                    <a:lnTo>
                      <a:pt x="169259" y="130778"/>
                    </a:lnTo>
                    <a:lnTo>
                      <a:pt x="158305" y="134684"/>
                    </a:lnTo>
                    <a:lnTo>
                      <a:pt x="144304" y="128683"/>
                    </a:lnTo>
                    <a:lnTo>
                      <a:pt x="134493" y="132588"/>
                    </a:lnTo>
                    <a:lnTo>
                      <a:pt x="126587" y="131064"/>
                    </a:lnTo>
                    <a:lnTo>
                      <a:pt x="118301" y="125159"/>
                    </a:lnTo>
                    <a:lnTo>
                      <a:pt x="109919" y="126968"/>
                    </a:lnTo>
                    <a:lnTo>
                      <a:pt x="99917" y="121729"/>
                    </a:lnTo>
                    <a:lnTo>
                      <a:pt x="91535" y="127063"/>
                    </a:lnTo>
                    <a:lnTo>
                      <a:pt x="79153" y="119158"/>
                    </a:lnTo>
                    <a:lnTo>
                      <a:pt x="60960" y="118777"/>
                    </a:lnTo>
                    <a:lnTo>
                      <a:pt x="191" y="118110"/>
                    </a:lnTo>
                    <a:lnTo>
                      <a:pt x="857" y="58960"/>
                    </a:lnTo>
                    <a:close/>
                  </a:path>
                </a:pathLst>
              </a:custGeom>
              <a:solidFill>
                <a:srgbClr val="BCBEC0"/>
              </a:solidFill>
              <a:ln w="9525" cap="flat">
                <a:noFill/>
                <a:prstDash val="solid"/>
                <a:miter/>
              </a:ln>
            </p:spPr>
            <p:txBody>
              <a:bodyPr rtlCol="0" anchor="ctr"/>
              <a:lstStyle/>
              <a:p>
                <a:endParaRPr lang="en-US"/>
              </a:p>
            </p:txBody>
          </p:sp>
          <p:sp>
            <p:nvSpPr>
              <p:cNvPr id="287" name="Freeform: Shape 286">
                <a:extLst>
                  <a:ext uri="{FF2B5EF4-FFF2-40B4-BE49-F238E27FC236}">
                    <a16:creationId xmlns:a16="http://schemas.microsoft.com/office/drawing/2014/main" id="{61FC8F68-AE95-4832-A490-2DFA0597CE79}"/>
                  </a:ext>
                </a:extLst>
              </p:cNvPr>
              <p:cNvSpPr/>
              <p:nvPr/>
            </p:nvSpPr>
            <p:spPr>
              <a:xfrm>
                <a:off x="15547996" y="3479482"/>
                <a:ext cx="176974" cy="134683"/>
              </a:xfrm>
              <a:custGeom>
                <a:avLst/>
                <a:gdLst>
                  <a:gd name="connsiteX0" fmla="*/ 857 w 176974"/>
                  <a:gd name="connsiteY0" fmla="*/ 58960 h 134683"/>
                  <a:gd name="connsiteX1" fmla="*/ 0 w 176974"/>
                  <a:gd name="connsiteY1" fmla="*/ 667 h 134683"/>
                  <a:gd name="connsiteX2" fmla="*/ 30575 w 176974"/>
                  <a:gd name="connsiteY2" fmla="*/ 0 h 134683"/>
                  <a:gd name="connsiteX3" fmla="*/ 176403 w 176974"/>
                  <a:gd name="connsiteY3" fmla="*/ 191 h 134683"/>
                  <a:gd name="connsiteX4" fmla="*/ 176975 w 176974"/>
                  <a:gd name="connsiteY4" fmla="*/ 117824 h 134683"/>
                  <a:gd name="connsiteX5" fmla="*/ 176403 w 176974"/>
                  <a:gd name="connsiteY5" fmla="*/ 132779 h 134683"/>
                  <a:gd name="connsiteX6" fmla="*/ 169259 w 176974"/>
                  <a:gd name="connsiteY6" fmla="*/ 130778 h 134683"/>
                  <a:gd name="connsiteX7" fmla="*/ 158305 w 176974"/>
                  <a:gd name="connsiteY7" fmla="*/ 134684 h 134683"/>
                  <a:gd name="connsiteX8" fmla="*/ 144304 w 176974"/>
                  <a:gd name="connsiteY8" fmla="*/ 128683 h 134683"/>
                  <a:gd name="connsiteX9" fmla="*/ 134493 w 176974"/>
                  <a:gd name="connsiteY9" fmla="*/ 132588 h 134683"/>
                  <a:gd name="connsiteX10" fmla="*/ 126587 w 176974"/>
                  <a:gd name="connsiteY10" fmla="*/ 131064 h 134683"/>
                  <a:gd name="connsiteX11" fmla="*/ 118301 w 176974"/>
                  <a:gd name="connsiteY11" fmla="*/ 125159 h 134683"/>
                  <a:gd name="connsiteX12" fmla="*/ 109919 w 176974"/>
                  <a:gd name="connsiteY12" fmla="*/ 126968 h 134683"/>
                  <a:gd name="connsiteX13" fmla="*/ 99917 w 176974"/>
                  <a:gd name="connsiteY13" fmla="*/ 121729 h 134683"/>
                  <a:gd name="connsiteX14" fmla="*/ 91535 w 176974"/>
                  <a:gd name="connsiteY14" fmla="*/ 127063 h 134683"/>
                  <a:gd name="connsiteX15" fmla="*/ 79153 w 176974"/>
                  <a:gd name="connsiteY15" fmla="*/ 119158 h 134683"/>
                  <a:gd name="connsiteX16" fmla="*/ 60960 w 176974"/>
                  <a:gd name="connsiteY16" fmla="*/ 118777 h 134683"/>
                  <a:gd name="connsiteX17" fmla="*/ 191 w 176974"/>
                  <a:gd name="connsiteY17" fmla="*/ 118110 h 134683"/>
                  <a:gd name="connsiteX18" fmla="*/ 857 w 176974"/>
                  <a:gd name="connsiteY18" fmla="*/ 58960 h 134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6974" h="134683">
                    <a:moveTo>
                      <a:pt x="857" y="58960"/>
                    </a:moveTo>
                    <a:lnTo>
                      <a:pt x="0" y="667"/>
                    </a:lnTo>
                    <a:lnTo>
                      <a:pt x="30575" y="0"/>
                    </a:lnTo>
                    <a:lnTo>
                      <a:pt x="176403" y="191"/>
                    </a:lnTo>
                    <a:lnTo>
                      <a:pt x="176975" y="117824"/>
                    </a:lnTo>
                    <a:lnTo>
                      <a:pt x="176403" y="132779"/>
                    </a:lnTo>
                    <a:lnTo>
                      <a:pt x="169259" y="130778"/>
                    </a:lnTo>
                    <a:lnTo>
                      <a:pt x="158305" y="134684"/>
                    </a:lnTo>
                    <a:lnTo>
                      <a:pt x="144304" y="128683"/>
                    </a:lnTo>
                    <a:lnTo>
                      <a:pt x="134493" y="132588"/>
                    </a:lnTo>
                    <a:lnTo>
                      <a:pt x="126587" y="131064"/>
                    </a:lnTo>
                    <a:lnTo>
                      <a:pt x="118301" y="125159"/>
                    </a:lnTo>
                    <a:lnTo>
                      <a:pt x="109919" y="126968"/>
                    </a:lnTo>
                    <a:lnTo>
                      <a:pt x="99917" y="121729"/>
                    </a:lnTo>
                    <a:lnTo>
                      <a:pt x="91535" y="127063"/>
                    </a:lnTo>
                    <a:lnTo>
                      <a:pt x="79153" y="119158"/>
                    </a:lnTo>
                    <a:lnTo>
                      <a:pt x="60960" y="118777"/>
                    </a:lnTo>
                    <a:lnTo>
                      <a:pt x="191" y="118110"/>
                    </a:lnTo>
                    <a:lnTo>
                      <a:pt x="857" y="58960"/>
                    </a:lnTo>
                    <a:close/>
                  </a:path>
                </a:pathLst>
              </a:custGeom>
              <a:noFill/>
              <a:ln w="4001" cap="rnd">
                <a:solidFill>
                  <a:srgbClr val="FFFFFF"/>
                </a:solidFill>
                <a:prstDash val="solid"/>
                <a:round/>
              </a:ln>
            </p:spPr>
            <p:txBody>
              <a:bodyPr rtlCol="0" anchor="ctr"/>
              <a:lstStyle/>
              <a:p>
                <a:endParaRPr lang="en-US"/>
              </a:p>
            </p:txBody>
          </p:sp>
          <p:sp>
            <p:nvSpPr>
              <p:cNvPr id="288" name="Freeform: Shape 287">
                <a:extLst>
                  <a:ext uri="{FF2B5EF4-FFF2-40B4-BE49-F238E27FC236}">
                    <a16:creationId xmlns:a16="http://schemas.microsoft.com/office/drawing/2014/main" id="{31E4CB8B-EFC1-4DF7-B2FF-CCBE0D07BEDA}"/>
                  </a:ext>
                </a:extLst>
              </p:cNvPr>
              <p:cNvSpPr/>
              <p:nvPr/>
            </p:nvSpPr>
            <p:spPr>
              <a:xfrm>
                <a:off x="15724400" y="3479673"/>
                <a:ext cx="145922" cy="117633"/>
              </a:xfrm>
              <a:custGeom>
                <a:avLst/>
                <a:gdLst>
                  <a:gd name="connsiteX0" fmla="*/ 571 w 145922"/>
                  <a:gd name="connsiteY0" fmla="*/ 117634 h 117633"/>
                  <a:gd name="connsiteX1" fmla="*/ 0 w 145922"/>
                  <a:gd name="connsiteY1" fmla="*/ 0 h 117633"/>
                  <a:gd name="connsiteX2" fmla="*/ 145923 w 145922"/>
                  <a:gd name="connsiteY2" fmla="*/ 1619 h 117633"/>
                  <a:gd name="connsiteX3" fmla="*/ 145542 w 145922"/>
                  <a:gd name="connsiteY3" fmla="*/ 87439 h 117633"/>
                  <a:gd name="connsiteX4" fmla="*/ 145637 w 145922"/>
                  <a:gd name="connsiteY4" fmla="*/ 115824 h 117633"/>
                  <a:gd name="connsiteX5" fmla="*/ 571 w 145922"/>
                  <a:gd name="connsiteY5" fmla="*/ 117634 h 11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922" h="117633">
                    <a:moveTo>
                      <a:pt x="571" y="117634"/>
                    </a:moveTo>
                    <a:lnTo>
                      <a:pt x="0" y="0"/>
                    </a:lnTo>
                    <a:lnTo>
                      <a:pt x="145923" y="1619"/>
                    </a:lnTo>
                    <a:lnTo>
                      <a:pt x="145542" y="87439"/>
                    </a:lnTo>
                    <a:lnTo>
                      <a:pt x="145637" y="115824"/>
                    </a:lnTo>
                    <a:lnTo>
                      <a:pt x="571" y="117634"/>
                    </a:lnTo>
                    <a:close/>
                  </a:path>
                </a:pathLst>
              </a:custGeom>
              <a:solidFill>
                <a:srgbClr val="669940"/>
              </a:solidFill>
              <a:ln w="9525" cap="flat">
                <a:noFill/>
                <a:prstDash val="solid"/>
                <a:miter/>
              </a:ln>
            </p:spPr>
            <p:txBody>
              <a:bodyPr rtlCol="0" anchor="ctr"/>
              <a:lstStyle/>
              <a:p>
                <a:endParaRPr lang="en-US"/>
              </a:p>
            </p:txBody>
          </p:sp>
          <p:sp>
            <p:nvSpPr>
              <p:cNvPr id="289" name="Freeform: Shape 288">
                <a:extLst>
                  <a:ext uri="{FF2B5EF4-FFF2-40B4-BE49-F238E27FC236}">
                    <a16:creationId xmlns:a16="http://schemas.microsoft.com/office/drawing/2014/main" id="{ECFDEC57-2DB3-4060-92A6-8683E1FE605D}"/>
                  </a:ext>
                </a:extLst>
              </p:cNvPr>
              <p:cNvSpPr/>
              <p:nvPr/>
            </p:nvSpPr>
            <p:spPr>
              <a:xfrm>
                <a:off x="15724400" y="3479673"/>
                <a:ext cx="145922" cy="117633"/>
              </a:xfrm>
              <a:custGeom>
                <a:avLst/>
                <a:gdLst>
                  <a:gd name="connsiteX0" fmla="*/ 571 w 145922"/>
                  <a:gd name="connsiteY0" fmla="*/ 117634 h 117633"/>
                  <a:gd name="connsiteX1" fmla="*/ 0 w 145922"/>
                  <a:gd name="connsiteY1" fmla="*/ 0 h 117633"/>
                  <a:gd name="connsiteX2" fmla="*/ 145923 w 145922"/>
                  <a:gd name="connsiteY2" fmla="*/ 1619 h 117633"/>
                  <a:gd name="connsiteX3" fmla="*/ 145542 w 145922"/>
                  <a:gd name="connsiteY3" fmla="*/ 87439 h 117633"/>
                  <a:gd name="connsiteX4" fmla="*/ 145637 w 145922"/>
                  <a:gd name="connsiteY4" fmla="*/ 115824 h 117633"/>
                  <a:gd name="connsiteX5" fmla="*/ 571 w 145922"/>
                  <a:gd name="connsiteY5" fmla="*/ 117634 h 11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922" h="117633">
                    <a:moveTo>
                      <a:pt x="571" y="117634"/>
                    </a:moveTo>
                    <a:lnTo>
                      <a:pt x="0" y="0"/>
                    </a:lnTo>
                    <a:lnTo>
                      <a:pt x="145923" y="1619"/>
                    </a:lnTo>
                    <a:lnTo>
                      <a:pt x="145542" y="87439"/>
                    </a:lnTo>
                    <a:lnTo>
                      <a:pt x="145637" y="115824"/>
                    </a:lnTo>
                    <a:lnTo>
                      <a:pt x="571" y="117634"/>
                    </a:lnTo>
                    <a:close/>
                  </a:path>
                </a:pathLst>
              </a:custGeom>
              <a:noFill/>
              <a:ln w="4001" cap="rnd">
                <a:solidFill>
                  <a:srgbClr val="FFFFFF"/>
                </a:solidFill>
                <a:prstDash val="solid"/>
                <a:round/>
              </a:ln>
            </p:spPr>
            <p:txBody>
              <a:bodyPr rtlCol="0" anchor="ctr"/>
              <a:lstStyle/>
              <a:p>
                <a:endParaRPr lang="en-US"/>
              </a:p>
            </p:txBody>
          </p:sp>
          <p:sp>
            <p:nvSpPr>
              <p:cNvPr id="290" name="Freeform: Shape 289">
                <a:extLst>
                  <a:ext uri="{FF2B5EF4-FFF2-40B4-BE49-F238E27FC236}">
                    <a16:creationId xmlns:a16="http://schemas.microsoft.com/office/drawing/2014/main" id="{BB72E22F-392E-404F-80F4-1CFF1F493478}"/>
                  </a:ext>
                </a:extLst>
              </p:cNvPr>
              <p:cNvSpPr/>
              <p:nvPr/>
            </p:nvSpPr>
            <p:spPr>
              <a:xfrm>
                <a:off x="16013483" y="3506724"/>
                <a:ext cx="177069" cy="120205"/>
              </a:xfrm>
              <a:custGeom>
                <a:avLst/>
                <a:gdLst>
                  <a:gd name="connsiteX0" fmla="*/ 0 w 177069"/>
                  <a:gd name="connsiteY0" fmla="*/ 84391 h 120205"/>
                  <a:gd name="connsiteX1" fmla="*/ 857 w 177069"/>
                  <a:gd name="connsiteY1" fmla="*/ 60769 h 120205"/>
                  <a:gd name="connsiteX2" fmla="*/ 1143 w 177069"/>
                  <a:gd name="connsiteY2" fmla="*/ 1905 h 120205"/>
                  <a:gd name="connsiteX3" fmla="*/ 119729 w 177069"/>
                  <a:gd name="connsiteY3" fmla="*/ 0 h 120205"/>
                  <a:gd name="connsiteX4" fmla="*/ 120587 w 177069"/>
                  <a:gd name="connsiteY4" fmla="*/ 30480 h 120205"/>
                  <a:gd name="connsiteX5" fmla="*/ 147352 w 177069"/>
                  <a:gd name="connsiteY5" fmla="*/ 30480 h 120205"/>
                  <a:gd name="connsiteX6" fmla="*/ 147733 w 177069"/>
                  <a:gd name="connsiteY6" fmla="*/ 89630 h 120205"/>
                  <a:gd name="connsiteX7" fmla="*/ 176975 w 177069"/>
                  <a:gd name="connsiteY7" fmla="*/ 89344 h 120205"/>
                  <a:gd name="connsiteX8" fmla="*/ 177070 w 177069"/>
                  <a:gd name="connsiteY8" fmla="*/ 120205 h 120205"/>
                  <a:gd name="connsiteX9" fmla="*/ 50483 w 177069"/>
                  <a:gd name="connsiteY9" fmla="*/ 119824 h 120205"/>
                  <a:gd name="connsiteX10" fmla="*/ 50102 w 177069"/>
                  <a:gd name="connsiteY10" fmla="*/ 63627 h 120205"/>
                  <a:gd name="connsiteX11" fmla="*/ 40767 w 177069"/>
                  <a:gd name="connsiteY11" fmla="*/ 64389 h 120205"/>
                  <a:gd name="connsiteX12" fmla="*/ 33528 w 177069"/>
                  <a:gd name="connsiteY12" fmla="*/ 74104 h 120205"/>
                  <a:gd name="connsiteX13" fmla="*/ 26384 w 177069"/>
                  <a:gd name="connsiteY13" fmla="*/ 72866 h 120205"/>
                  <a:gd name="connsiteX14" fmla="*/ 24765 w 177069"/>
                  <a:gd name="connsiteY14" fmla="*/ 67437 h 120205"/>
                  <a:gd name="connsiteX15" fmla="*/ 19050 w 177069"/>
                  <a:gd name="connsiteY15" fmla="*/ 66199 h 120205"/>
                  <a:gd name="connsiteX16" fmla="*/ 14764 w 177069"/>
                  <a:gd name="connsiteY16" fmla="*/ 68580 h 120205"/>
                  <a:gd name="connsiteX17" fmla="*/ 22955 w 177069"/>
                  <a:gd name="connsiteY17" fmla="*/ 83344 h 120205"/>
                  <a:gd name="connsiteX18" fmla="*/ 22003 w 177069"/>
                  <a:gd name="connsiteY18" fmla="*/ 87630 h 120205"/>
                  <a:gd name="connsiteX19" fmla="*/ 8192 w 177069"/>
                  <a:gd name="connsiteY19" fmla="*/ 81248 h 120205"/>
                  <a:gd name="connsiteX20" fmla="*/ 0 w 177069"/>
                  <a:gd name="connsiteY20" fmla="*/ 84391 h 120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069" h="120205">
                    <a:moveTo>
                      <a:pt x="0" y="84391"/>
                    </a:moveTo>
                    <a:lnTo>
                      <a:pt x="857" y="60769"/>
                    </a:lnTo>
                    <a:lnTo>
                      <a:pt x="1143" y="1905"/>
                    </a:lnTo>
                    <a:lnTo>
                      <a:pt x="119729" y="0"/>
                    </a:lnTo>
                    <a:lnTo>
                      <a:pt x="120587" y="30480"/>
                    </a:lnTo>
                    <a:lnTo>
                      <a:pt x="147352" y="30480"/>
                    </a:lnTo>
                    <a:lnTo>
                      <a:pt x="147733" y="89630"/>
                    </a:lnTo>
                    <a:lnTo>
                      <a:pt x="176975" y="89344"/>
                    </a:lnTo>
                    <a:lnTo>
                      <a:pt x="177070" y="120205"/>
                    </a:lnTo>
                    <a:lnTo>
                      <a:pt x="50483" y="119824"/>
                    </a:lnTo>
                    <a:lnTo>
                      <a:pt x="50102" y="63627"/>
                    </a:lnTo>
                    <a:lnTo>
                      <a:pt x="40767" y="64389"/>
                    </a:lnTo>
                    <a:lnTo>
                      <a:pt x="33528" y="74104"/>
                    </a:lnTo>
                    <a:lnTo>
                      <a:pt x="26384" y="72866"/>
                    </a:lnTo>
                    <a:lnTo>
                      <a:pt x="24765" y="67437"/>
                    </a:lnTo>
                    <a:lnTo>
                      <a:pt x="19050" y="66199"/>
                    </a:lnTo>
                    <a:lnTo>
                      <a:pt x="14764" y="68580"/>
                    </a:lnTo>
                    <a:lnTo>
                      <a:pt x="22955" y="83344"/>
                    </a:lnTo>
                    <a:lnTo>
                      <a:pt x="22003" y="87630"/>
                    </a:lnTo>
                    <a:lnTo>
                      <a:pt x="8192" y="81248"/>
                    </a:lnTo>
                    <a:lnTo>
                      <a:pt x="0" y="84391"/>
                    </a:lnTo>
                    <a:close/>
                  </a:path>
                </a:pathLst>
              </a:custGeom>
              <a:solidFill>
                <a:srgbClr val="BCBEC0"/>
              </a:solidFill>
              <a:ln w="9525" cap="flat">
                <a:noFill/>
                <a:prstDash val="solid"/>
                <a:miter/>
              </a:ln>
            </p:spPr>
            <p:txBody>
              <a:bodyPr rtlCol="0" anchor="ctr"/>
              <a:lstStyle/>
              <a:p>
                <a:endParaRPr lang="en-US"/>
              </a:p>
            </p:txBody>
          </p:sp>
          <p:sp>
            <p:nvSpPr>
              <p:cNvPr id="291" name="Freeform: Shape 290">
                <a:extLst>
                  <a:ext uri="{FF2B5EF4-FFF2-40B4-BE49-F238E27FC236}">
                    <a16:creationId xmlns:a16="http://schemas.microsoft.com/office/drawing/2014/main" id="{90D07584-0968-4BED-A8B1-EFED36117144}"/>
                  </a:ext>
                </a:extLst>
              </p:cNvPr>
              <p:cNvSpPr/>
              <p:nvPr/>
            </p:nvSpPr>
            <p:spPr>
              <a:xfrm>
                <a:off x="16013483" y="3506724"/>
                <a:ext cx="177069" cy="120205"/>
              </a:xfrm>
              <a:custGeom>
                <a:avLst/>
                <a:gdLst>
                  <a:gd name="connsiteX0" fmla="*/ 0 w 177069"/>
                  <a:gd name="connsiteY0" fmla="*/ 84391 h 120205"/>
                  <a:gd name="connsiteX1" fmla="*/ 857 w 177069"/>
                  <a:gd name="connsiteY1" fmla="*/ 60769 h 120205"/>
                  <a:gd name="connsiteX2" fmla="*/ 1143 w 177069"/>
                  <a:gd name="connsiteY2" fmla="*/ 1905 h 120205"/>
                  <a:gd name="connsiteX3" fmla="*/ 119729 w 177069"/>
                  <a:gd name="connsiteY3" fmla="*/ 0 h 120205"/>
                  <a:gd name="connsiteX4" fmla="*/ 120587 w 177069"/>
                  <a:gd name="connsiteY4" fmla="*/ 30480 h 120205"/>
                  <a:gd name="connsiteX5" fmla="*/ 147352 w 177069"/>
                  <a:gd name="connsiteY5" fmla="*/ 30480 h 120205"/>
                  <a:gd name="connsiteX6" fmla="*/ 147733 w 177069"/>
                  <a:gd name="connsiteY6" fmla="*/ 89630 h 120205"/>
                  <a:gd name="connsiteX7" fmla="*/ 176975 w 177069"/>
                  <a:gd name="connsiteY7" fmla="*/ 89344 h 120205"/>
                  <a:gd name="connsiteX8" fmla="*/ 177070 w 177069"/>
                  <a:gd name="connsiteY8" fmla="*/ 120205 h 120205"/>
                  <a:gd name="connsiteX9" fmla="*/ 50483 w 177069"/>
                  <a:gd name="connsiteY9" fmla="*/ 119824 h 120205"/>
                  <a:gd name="connsiteX10" fmla="*/ 50102 w 177069"/>
                  <a:gd name="connsiteY10" fmla="*/ 63627 h 120205"/>
                  <a:gd name="connsiteX11" fmla="*/ 40767 w 177069"/>
                  <a:gd name="connsiteY11" fmla="*/ 64389 h 120205"/>
                  <a:gd name="connsiteX12" fmla="*/ 33528 w 177069"/>
                  <a:gd name="connsiteY12" fmla="*/ 74104 h 120205"/>
                  <a:gd name="connsiteX13" fmla="*/ 26384 w 177069"/>
                  <a:gd name="connsiteY13" fmla="*/ 72866 h 120205"/>
                  <a:gd name="connsiteX14" fmla="*/ 24765 w 177069"/>
                  <a:gd name="connsiteY14" fmla="*/ 67437 h 120205"/>
                  <a:gd name="connsiteX15" fmla="*/ 19050 w 177069"/>
                  <a:gd name="connsiteY15" fmla="*/ 66199 h 120205"/>
                  <a:gd name="connsiteX16" fmla="*/ 14764 w 177069"/>
                  <a:gd name="connsiteY16" fmla="*/ 68580 h 120205"/>
                  <a:gd name="connsiteX17" fmla="*/ 22955 w 177069"/>
                  <a:gd name="connsiteY17" fmla="*/ 83344 h 120205"/>
                  <a:gd name="connsiteX18" fmla="*/ 22003 w 177069"/>
                  <a:gd name="connsiteY18" fmla="*/ 87630 h 120205"/>
                  <a:gd name="connsiteX19" fmla="*/ 8192 w 177069"/>
                  <a:gd name="connsiteY19" fmla="*/ 81248 h 120205"/>
                  <a:gd name="connsiteX20" fmla="*/ 0 w 177069"/>
                  <a:gd name="connsiteY20" fmla="*/ 84391 h 120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069" h="120205">
                    <a:moveTo>
                      <a:pt x="0" y="84391"/>
                    </a:moveTo>
                    <a:lnTo>
                      <a:pt x="857" y="60769"/>
                    </a:lnTo>
                    <a:lnTo>
                      <a:pt x="1143" y="1905"/>
                    </a:lnTo>
                    <a:lnTo>
                      <a:pt x="119729" y="0"/>
                    </a:lnTo>
                    <a:lnTo>
                      <a:pt x="120587" y="30480"/>
                    </a:lnTo>
                    <a:lnTo>
                      <a:pt x="147352" y="30480"/>
                    </a:lnTo>
                    <a:lnTo>
                      <a:pt x="147733" y="89630"/>
                    </a:lnTo>
                    <a:lnTo>
                      <a:pt x="176975" y="89344"/>
                    </a:lnTo>
                    <a:lnTo>
                      <a:pt x="177070" y="120205"/>
                    </a:lnTo>
                    <a:lnTo>
                      <a:pt x="50483" y="119824"/>
                    </a:lnTo>
                    <a:lnTo>
                      <a:pt x="50102" y="63627"/>
                    </a:lnTo>
                    <a:lnTo>
                      <a:pt x="40767" y="64389"/>
                    </a:lnTo>
                    <a:lnTo>
                      <a:pt x="33528" y="74104"/>
                    </a:lnTo>
                    <a:lnTo>
                      <a:pt x="26384" y="72866"/>
                    </a:lnTo>
                    <a:lnTo>
                      <a:pt x="24765" y="67437"/>
                    </a:lnTo>
                    <a:lnTo>
                      <a:pt x="19050" y="66199"/>
                    </a:lnTo>
                    <a:lnTo>
                      <a:pt x="14764" y="68580"/>
                    </a:lnTo>
                    <a:lnTo>
                      <a:pt x="22955" y="83344"/>
                    </a:lnTo>
                    <a:lnTo>
                      <a:pt x="22003" y="87630"/>
                    </a:lnTo>
                    <a:lnTo>
                      <a:pt x="8192" y="81248"/>
                    </a:lnTo>
                    <a:lnTo>
                      <a:pt x="0" y="84391"/>
                    </a:lnTo>
                    <a:close/>
                  </a:path>
                </a:pathLst>
              </a:custGeom>
              <a:noFill/>
              <a:ln w="4001" cap="rnd">
                <a:solidFill>
                  <a:srgbClr val="FFFFFF"/>
                </a:solidFill>
                <a:prstDash val="solid"/>
                <a:round/>
              </a:ln>
            </p:spPr>
            <p:txBody>
              <a:bodyPr rtlCol="0" anchor="ctr"/>
              <a:lstStyle/>
              <a:p>
                <a:endParaRPr lang="en-US"/>
              </a:p>
            </p:txBody>
          </p:sp>
          <p:sp>
            <p:nvSpPr>
              <p:cNvPr id="292" name="Freeform: Shape 291">
                <a:extLst>
                  <a:ext uri="{FF2B5EF4-FFF2-40B4-BE49-F238E27FC236}">
                    <a16:creationId xmlns:a16="http://schemas.microsoft.com/office/drawing/2014/main" id="{D4E1F9CD-F74F-4656-990B-4A59153B25FD}"/>
                  </a:ext>
                </a:extLst>
              </p:cNvPr>
              <p:cNvSpPr/>
              <p:nvPr/>
            </p:nvSpPr>
            <p:spPr>
              <a:xfrm>
                <a:off x="16424106" y="3507009"/>
                <a:ext cx="193071" cy="123729"/>
              </a:xfrm>
              <a:custGeom>
                <a:avLst/>
                <a:gdLst>
                  <a:gd name="connsiteX0" fmla="*/ 193072 w 193071"/>
                  <a:gd name="connsiteY0" fmla="*/ 83534 h 123729"/>
                  <a:gd name="connsiteX1" fmla="*/ 187071 w 193071"/>
                  <a:gd name="connsiteY1" fmla="*/ 91440 h 123729"/>
                  <a:gd name="connsiteX2" fmla="*/ 175355 w 193071"/>
                  <a:gd name="connsiteY2" fmla="*/ 95059 h 123729"/>
                  <a:gd name="connsiteX3" fmla="*/ 172307 w 193071"/>
                  <a:gd name="connsiteY3" fmla="*/ 98107 h 123729"/>
                  <a:gd name="connsiteX4" fmla="*/ 172212 w 193071"/>
                  <a:gd name="connsiteY4" fmla="*/ 115538 h 123729"/>
                  <a:gd name="connsiteX5" fmla="*/ 145351 w 193071"/>
                  <a:gd name="connsiteY5" fmla="*/ 105156 h 123729"/>
                  <a:gd name="connsiteX6" fmla="*/ 137065 w 193071"/>
                  <a:gd name="connsiteY6" fmla="*/ 113729 h 123729"/>
                  <a:gd name="connsiteX7" fmla="*/ 135922 w 193071"/>
                  <a:gd name="connsiteY7" fmla="*/ 122587 h 123729"/>
                  <a:gd name="connsiteX8" fmla="*/ 126682 w 193071"/>
                  <a:gd name="connsiteY8" fmla="*/ 123730 h 123729"/>
                  <a:gd name="connsiteX9" fmla="*/ 128016 w 193071"/>
                  <a:gd name="connsiteY9" fmla="*/ 114586 h 123729"/>
                  <a:gd name="connsiteX10" fmla="*/ 118205 w 193071"/>
                  <a:gd name="connsiteY10" fmla="*/ 101346 h 123729"/>
                  <a:gd name="connsiteX11" fmla="*/ 100774 w 193071"/>
                  <a:gd name="connsiteY11" fmla="*/ 97441 h 123729"/>
                  <a:gd name="connsiteX12" fmla="*/ 88678 w 193071"/>
                  <a:gd name="connsiteY12" fmla="*/ 102489 h 123729"/>
                  <a:gd name="connsiteX13" fmla="*/ 75152 w 193071"/>
                  <a:gd name="connsiteY13" fmla="*/ 91059 h 123729"/>
                  <a:gd name="connsiteX14" fmla="*/ 63055 w 193071"/>
                  <a:gd name="connsiteY14" fmla="*/ 93154 h 123729"/>
                  <a:gd name="connsiteX15" fmla="*/ 61055 w 193071"/>
                  <a:gd name="connsiteY15" fmla="*/ 84106 h 123729"/>
                  <a:gd name="connsiteX16" fmla="*/ 56579 w 193071"/>
                  <a:gd name="connsiteY16" fmla="*/ 80867 h 123729"/>
                  <a:gd name="connsiteX17" fmla="*/ 46863 w 193071"/>
                  <a:gd name="connsiteY17" fmla="*/ 79248 h 123729"/>
                  <a:gd name="connsiteX18" fmla="*/ 43529 w 193071"/>
                  <a:gd name="connsiteY18" fmla="*/ 71247 h 123729"/>
                  <a:gd name="connsiteX19" fmla="*/ 31813 w 193071"/>
                  <a:gd name="connsiteY19" fmla="*/ 69056 h 123729"/>
                  <a:gd name="connsiteX20" fmla="*/ 15812 w 193071"/>
                  <a:gd name="connsiteY20" fmla="*/ 60388 h 123729"/>
                  <a:gd name="connsiteX21" fmla="*/ 0 w 193071"/>
                  <a:gd name="connsiteY21" fmla="*/ 38100 h 123729"/>
                  <a:gd name="connsiteX22" fmla="*/ 953 w 193071"/>
                  <a:gd name="connsiteY22" fmla="*/ 1048 h 123729"/>
                  <a:gd name="connsiteX23" fmla="*/ 89725 w 193071"/>
                  <a:gd name="connsiteY23" fmla="*/ 0 h 123729"/>
                  <a:gd name="connsiteX24" fmla="*/ 182023 w 193071"/>
                  <a:gd name="connsiteY24" fmla="*/ 2191 h 123729"/>
                  <a:gd name="connsiteX25" fmla="*/ 193072 w 193071"/>
                  <a:gd name="connsiteY25" fmla="*/ 83534 h 123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3071" h="123729">
                    <a:moveTo>
                      <a:pt x="193072" y="83534"/>
                    </a:moveTo>
                    <a:lnTo>
                      <a:pt x="187071" y="91440"/>
                    </a:lnTo>
                    <a:lnTo>
                      <a:pt x="175355" y="95059"/>
                    </a:lnTo>
                    <a:lnTo>
                      <a:pt x="172307" y="98107"/>
                    </a:lnTo>
                    <a:lnTo>
                      <a:pt x="172212" y="115538"/>
                    </a:lnTo>
                    <a:lnTo>
                      <a:pt x="145351" y="105156"/>
                    </a:lnTo>
                    <a:lnTo>
                      <a:pt x="137065" y="113729"/>
                    </a:lnTo>
                    <a:lnTo>
                      <a:pt x="135922" y="122587"/>
                    </a:lnTo>
                    <a:lnTo>
                      <a:pt x="126682" y="123730"/>
                    </a:lnTo>
                    <a:lnTo>
                      <a:pt x="128016" y="114586"/>
                    </a:lnTo>
                    <a:lnTo>
                      <a:pt x="118205" y="101346"/>
                    </a:lnTo>
                    <a:lnTo>
                      <a:pt x="100774" y="97441"/>
                    </a:lnTo>
                    <a:lnTo>
                      <a:pt x="88678" y="102489"/>
                    </a:lnTo>
                    <a:lnTo>
                      <a:pt x="75152" y="91059"/>
                    </a:lnTo>
                    <a:lnTo>
                      <a:pt x="63055" y="93154"/>
                    </a:lnTo>
                    <a:lnTo>
                      <a:pt x="61055" y="84106"/>
                    </a:lnTo>
                    <a:lnTo>
                      <a:pt x="56579" y="80867"/>
                    </a:lnTo>
                    <a:lnTo>
                      <a:pt x="46863" y="79248"/>
                    </a:lnTo>
                    <a:lnTo>
                      <a:pt x="43529" y="71247"/>
                    </a:lnTo>
                    <a:lnTo>
                      <a:pt x="31813" y="69056"/>
                    </a:lnTo>
                    <a:lnTo>
                      <a:pt x="15812" y="60388"/>
                    </a:lnTo>
                    <a:lnTo>
                      <a:pt x="0" y="38100"/>
                    </a:lnTo>
                    <a:lnTo>
                      <a:pt x="953" y="1048"/>
                    </a:lnTo>
                    <a:lnTo>
                      <a:pt x="89725" y="0"/>
                    </a:lnTo>
                    <a:lnTo>
                      <a:pt x="182023" y="2191"/>
                    </a:lnTo>
                    <a:lnTo>
                      <a:pt x="193072" y="83534"/>
                    </a:lnTo>
                    <a:close/>
                  </a:path>
                </a:pathLst>
              </a:custGeom>
              <a:solidFill>
                <a:srgbClr val="BCBEC0"/>
              </a:solidFill>
              <a:ln w="9525" cap="flat">
                <a:noFill/>
                <a:prstDash val="solid"/>
                <a:miter/>
              </a:ln>
            </p:spPr>
            <p:txBody>
              <a:bodyPr rtlCol="0" anchor="ctr"/>
              <a:lstStyle/>
              <a:p>
                <a:endParaRPr lang="en-US"/>
              </a:p>
            </p:txBody>
          </p:sp>
          <p:sp>
            <p:nvSpPr>
              <p:cNvPr id="293" name="Freeform: Shape 292">
                <a:extLst>
                  <a:ext uri="{FF2B5EF4-FFF2-40B4-BE49-F238E27FC236}">
                    <a16:creationId xmlns:a16="http://schemas.microsoft.com/office/drawing/2014/main" id="{01B24987-2F1B-4772-8E46-C660B557816F}"/>
                  </a:ext>
                </a:extLst>
              </p:cNvPr>
              <p:cNvSpPr/>
              <p:nvPr/>
            </p:nvSpPr>
            <p:spPr>
              <a:xfrm>
                <a:off x="16424106" y="3507009"/>
                <a:ext cx="193071" cy="123729"/>
              </a:xfrm>
              <a:custGeom>
                <a:avLst/>
                <a:gdLst>
                  <a:gd name="connsiteX0" fmla="*/ 193072 w 193071"/>
                  <a:gd name="connsiteY0" fmla="*/ 83534 h 123729"/>
                  <a:gd name="connsiteX1" fmla="*/ 187071 w 193071"/>
                  <a:gd name="connsiteY1" fmla="*/ 91440 h 123729"/>
                  <a:gd name="connsiteX2" fmla="*/ 175355 w 193071"/>
                  <a:gd name="connsiteY2" fmla="*/ 95059 h 123729"/>
                  <a:gd name="connsiteX3" fmla="*/ 172307 w 193071"/>
                  <a:gd name="connsiteY3" fmla="*/ 98107 h 123729"/>
                  <a:gd name="connsiteX4" fmla="*/ 172212 w 193071"/>
                  <a:gd name="connsiteY4" fmla="*/ 115538 h 123729"/>
                  <a:gd name="connsiteX5" fmla="*/ 145351 w 193071"/>
                  <a:gd name="connsiteY5" fmla="*/ 105156 h 123729"/>
                  <a:gd name="connsiteX6" fmla="*/ 137065 w 193071"/>
                  <a:gd name="connsiteY6" fmla="*/ 113729 h 123729"/>
                  <a:gd name="connsiteX7" fmla="*/ 135922 w 193071"/>
                  <a:gd name="connsiteY7" fmla="*/ 122587 h 123729"/>
                  <a:gd name="connsiteX8" fmla="*/ 126682 w 193071"/>
                  <a:gd name="connsiteY8" fmla="*/ 123730 h 123729"/>
                  <a:gd name="connsiteX9" fmla="*/ 128016 w 193071"/>
                  <a:gd name="connsiteY9" fmla="*/ 114586 h 123729"/>
                  <a:gd name="connsiteX10" fmla="*/ 118205 w 193071"/>
                  <a:gd name="connsiteY10" fmla="*/ 101346 h 123729"/>
                  <a:gd name="connsiteX11" fmla="*/ 100774 w 193071"/>
                  <a:gd name="connsiteY11" fmla="*/ 97441 h 123729"/>
                  <a:gd name="connsiteX12" fmla="*/ 88678 w 193071"/>
                  <a:gd name="connsiteY12" fmla="*/ 102489 h 123729"/>
                  <a:gd name="connsiteX13" fmla="*/ 75152 w 193071"/>
                  <a:gd name="connsiteY13" fmla="*/ 91059 h 123729"/>
                  <a:gd name="connsiteX14" fmla="*/ 63055 w 193071"/>
                  <a:gd name="connsiteY14" fmla="*/ 93154 h 123729"/>
                  <a:gd name="connsiteX15" fmla="*/ 61055 w 193071"/>
                  <a:gd name="connsiteY15" fmla="*/ 84106 h 123729"/>
                  <a:gd name="connsiteX16" fmla="*/ 56579 w 193071"/>
                  <a:gd name="connsiteY16" fmla="*/ 80867 h 123729"/>
                  <a:gd name="connsiteX17" fmla="*/ 46863 w 193071"/>
                  <a:gd name="connsiteY17" fmla="*/ 79248 h 123729"/>
                  <a:gd name="connsiteX18" fmla="*/ 43529 w 193071"/>
                  <a:gd name="connsiteY18" fmla="*/ 71247 h 123729"/>
                  <a:gd name="connsiteX19" fmla="*/ 31813 w 193071"/>
                  <a:gd name="connsiteY19" fmla="*/ 69056 h 123729"/>
                  <a:gd name="connsiteX20" fmla="*/ 15812 w 193071"/>
                  <a:gd name="connsiteY20" fmla="*/ 60388 h 123729"/>
                  <a:gd name="connsiteX21" fmla="*/ 0 w 193071"/>
                  <a:gd name="connsiteY21" fmla="*/ 38100 h 123729"/>
                  <a:gd name="connsiteX22" fmla="*/ 953 w 193071"/>
                  <a:gd name="connsiteY22" fmla="*/ 1048 h 123729"/>
                  <a:gd name="connsiteX23" fmla="*/ 89725 w 193071"/>
                  <a:gd name="connsiteY23" fmla="*/ 0 h 123729"/>
                  <a:gd name="connsiteX24" fmla="*/ 182023 w 193071"/>
                  <a:gd name="connsiteY24" fmla="*/ 2191 h 123729"/>
                  <a:gd name="connsiteX25" fmla="*/ 193072 w 193071"/>
                  <a:gd name="connsiteY25" fmla="*/ 83534 h 123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3071" h="123729">
                    <a:moveTo>
                      <a:pt x="193072" y="83534"/>
                    </a:moveTo>
                    <a:lnTo>
                      <a:pt x="187071" y="91440"/>
                    </a:lnTo>
                    <a:lnTo>
                      <a:pt x="175355" y="95059"/>
                    </a:lnTo>
                    <a:lnTo>
                      <a:pt x="172307" y="98107"/>
                    </a:lnTo>
                    <a:lnTo>
                      <a:pt x="172212" y="115538"/>
                    </a:lnTo>
                    <a:lnTo>
                      <a:pt x="145351" y="105156"/>
                    </a:lnTo>
                    <a:lnTo>
                      <a:pt x="137065" y="113729"/>
                    </a:lnTo>
                    <a:lnTo>
                      <a:pt x="135922" y="122587"/>
                    </a:lnTo>
                    <a:lnTo>
                      <a:pt x="126682" y="123730"/>
                    </a:lnTo>
                    <a:lnTo>
                      <a:pt x="128016" y="114586"/>
                    </a:lnTo>
                    <a:lnTo>
                      <a:pt x="118205" y="101346"/>
                    </a:lnTo>
                    <a:lnTo>
                      <a:pt x="100774" y="97441"/>
                    </a:lnTo>
                    <a:lnTo>
                      <a:pt x="88678" y="102489"/>
                    </a:lnTo>
                    <a:lnTo>
                      <a:pt x="75152" y="91059"/>
                    </a:lnTo>
                    <a:lnTo>
                      <a:pt x="63055" y="93154"/>
                    </a:lnTo>
                    <a:lnTo>
                      <a:pt x="61055" y="84106"/>
                    </a:lnTo>
                    <a:lnTo>
                      <a:pt x="56579" y="80867"/>
                    </a:lnTo>
                    <a:lnTo>
                      <a:pt x="46863" y="79248"/>
                    </a:lnTo>
                    <a:lnTo>
                      <a:pt x="43529" y="71247"/>
                    </a:lnTo>
                    <a:lnTo>
                      <a:pt x="31813" y="69056"/>
                    </a:lnTo>
                    <a:lnTo>
                      <a:pt x="15812" y="60388"/>
                    </a:lnTo>
                    <a:lnTo>
                      <a:pt x="0" y="38100"/>
                    </a:lnTo>
                    <a:lnTo>
                      <a:pt x="953" y="1048"/>
                    </a:lnTo>
                    <a:lnTo>
                      <a:pt x="89725" y="0"/>
                    </a:lnTo>
                    <a:lnTo>
                      <a:pt x="182023" y="2191"/>
                    </a:lnTo>
                    <a:lnTo>
                      <a:pt x="193072" y="83534"/>
                    </a:lnTo>
                    <a:close/>
                  </a:path>
                </a:pathLst>
              </a:custGeom>
              <a:noFill/>
              <a:ln w="4001" cap="rnd">
                <a:solidFill>
                  <a:srgbClr val="FFFFFF"/>
                </a:solidFill>
                <a:prstDash val="solid"/>
                <a:round/>
              </a:ln>
            </p:spPr>
            <p:txBody>
              <a:bodyPr rtlCol="0" anchor="ctr"/>
              <a:lstStyle/>
              <a:p>
                <a:endParaRPr lang="en-US"/>
              </a:p>
            </p:txBody>
          </p:sp>
          <p:sp>
            <p:nvSpPr>
              <p:cNvPr id="294" name="Freeform: Shape 293">
                <a:extLst>
                  <a:ext uri="{FF2B5EF4-FFF2-40B4-BE49-F238E27FC236}">
                    <a16:creationId xmlns:a16="http://schemas.microsoft.com/office/drawing/2014/main" id="{F9CBEC8C-55B9-402D-9B93-387D80FD9E7F}"/>
                  </a:ext>
                </a:extLst>
              </p:cNvPr>
              <p:cNvSpPr/>
              <p:nvPr/>
            </p:nvSpPr>
            <p:spPr>
              <a:xfrm>
                <a:off x="16190362" y="3535584"/>
                <a:ext cx="175736" cy="139731"/>
              </a:xfrm>
              <a:custGeom>
                <a:avLst/>
                <a:gdLst>
                  <a:gd name="connsiteX0" fmla="*/ 95 w 175736"/>
                  <a:gd name="connsiteY0" fmla="*/ 60484 h 139731"/>
                  <a:gd name="connsiteX1" fmla="*/ 27337 w 175736"/>
                  <a:gd name="connsiteY1" fmla="*/ 60388 h 139731"/>
                  <a:gd name="connsiteX2" fmla="*/ 28289 w 175736"/>
                  <a:gd name="connsiteY2" fmla="*/ 30766 h 139731"/>
                  <a:gd name="connsiteX3" fmla="*/ 41815 w 175736"/>
                  <a:gd name="connsiteY3" fmla="*/ 30480 h 139731"/>
                  <a:gd name="connsiteX4" fmla="*/ 42863 w 175736"/>
                  <a:gd name="connsiteY4" fmla="*/ 1619 h 139731"/>
                  <a:gd name="connsiteX5" fmla="*/ 74581 w 175736"/>
                  <a:gd name="connsiteY5" fmla="*/ 1905 h 139731"/>
                  <a:gd name="connsiteX6" fmla="*/ 175546 w 175736"/>
                  <a:gd name="connsiteY6" fmla="*/ 0 h 139731"/>
                  <a:gd name="connsiteX7" fmla="*/ 175736 w 175736"/>
                  <a:gd name="connsiteY7" fmla="*/ 86963 h 139731"/>
                  <a:gd name="connsiteX8" fmla="*/ 161830 w 175736"/>
                  <a:gd name="connsiteY8" fmla="*/ 80486 h 139731"/>
                  <a:gd name="connsiteX9" fmla="*/ 145161 w 175736"/>
                  <a:gd name="connsiteY9" fmla="*/ 84296 h 139731"/>
                  <a:gd name="connsiteX10" fmla="*/ 133064 w 175736"/>
                  <a:gd name="connsiteY10" fmla="*/ 86773 h 139731"/>
                  <a:gd name="connsiteX11" fmla="*/ 120682 w 175736"/>
                  <a:gd name="connsiteY11" fmla="*/ 101537 h 139731"/>
                  <a:gd name="connsiteX12" fmla="*/ 105061 w 175736"/>
                  <a:gd name="connsiteY12" fmla="*/ 109823 h 139731"/>
                  <a:gd name="connsiteX13" fmla="*/ 85725 w 175736"/>
                  <a:gd name="connsiteY13" fmla="*/ 112014 h 139731"/>
                  <a:gd name="connsiteX14" fmla="*/ 60007 w 175736"/>
                  <a:gd name="connsiteY14" fmla="*/ 125635 h 139731"/>
                  <a:gd name="connsiteX15" fmla="*/ 46482 w 175736"/>
                  <a:gd name="connsiteY15" fmla="*/ 121348 h 139731"/>
                  <a:gd name="connsiteX16" fmla="*/ 32766 w 175736"/>
                  <a:gd name="connsiteY16" fmla="*/ 125635 h 139731"/>
                  <a:gd name="connsiteX17" fmla="*/ 19336 w 175736"/>
                  <a:gd name="connsiteY17" fmla="*/ 139732 h 139731"/>
                  <a:gd name="connsiteX18" fmla="*/ 0 w 175736"/>
                  <a:gd name="connsiteY18" fmla="*/ 137255 h 139731"/>
                  <a:gd name="connsiteX19" fmla="*/ 190 w 175736"/>
                  <a:gd name="connsiteY19" fmla="*/ 91345 h 139731"/>
                  <a:gd name="connsiteX20" fmla="*/ 95 w 175736"/>
                  <a:gd name="connsiteY20" fmla="*/ 60484 h 139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5736" h="139731">
                    <a:moveTo>
                      <a:pt x="95" y="60484"/>
                    </a:moveTo>
                    <a:lnTo>
                      <a:pt x="27337" y="60388"/>
                    </a:lnTo>
                    <a:lnTo>
                      <a:pt x="28289" y="30766"/>
                    </a:lnTo>
                    <a:lnTo>
                      <a:pt x="41815" y="30480"/>
                    </a:lnTo>
                    <a:lnTo>
                      <a:pt x="42863" y="1619"/>
                    </a:lnTo>
                    <a:lnTo>
                      <a:pt x="74581" y="1905"/>
                    </a:lnTo>
                    <a:lnTo>
                      <a:pt x="175546" y="0"/>
                    </a:lnTo>
                    <a:lnTo>
                      <a:pt x="175736" y="86963"/>
                    </a:lnTo>
                    <a:lnTo>
                      <a:pt x="161830" y="80486"/>
                    </a:lnTo>
                    <a:lnTo>
                      <a:pt x="145161" y="84296"/>
                    </a:lnTo>
                    <a:lnTo>
                      <a:pt x="133064" y="86773"/>
                    </a:lnTo>
                    <a:lnTo>
                      <a:pt x="120682" y="101537"/>
                    </a:lnTo>
                    <a:lnTo>
                      <a:pt x="105061" y="109823"/>
                    </a:lnTo>
                    <a:lnTo>
                      <a:pt x="85725" y="112014"/>
                    </a:lnTo>
                    <a:lnTo>
                      <a:pt x="60007" y="125635"/>
                    </a:lnTo>
                    <a:lnTo>
                      <a:pt x="46482" y="121348"/>
                    </a:lnTo>
                    <a:lnTo>
                      <a:pt x="32766" y="125635"/>
                    </a:lnTo>
                    <a:lnTo>
                      <a:pt x="19336" y="139732"/>
                    </a:lnTo>
                    <a:lnTo>
                      <a:pt x="0" y="137255"/>
                    </a:lnTo>
                    <a:lnTo>
                      <a:pt x="190" y="91345"/>
                    </a:lnTo>
                    <a:lnTo>
                      <a:pt x="95" y="60484"/>
                    </a:lnTo>
                    <a:close/>
                  </a:path>
                </a:pathLst>
              </a:custGeom>
              <a:solidFill>
                <a:srgbClr val="BCBEC0"/>
              </a:solidFill>
              <a:ln w="9525" cap="flat">
                <a:noFill/>
                <a:prstDash val="solid"/>
                <a:miter/>
              </a:ln>
            </p:spPr>
            <p:txBody>
              <a:bodyPr rtlCol="0" anchor="ctr"/>
              <a:lstStyle/>
              <a:p>
                <a:endParaRPr lang="en-US"/>
              </a:p>
            </p:txBody>
          </p:sp>
          <p:sp>
            <p:nvSpPr>
              <p:cNvPr id="295" name="Freeform: Shape 294">
                <a:extLst>
                  <a:ext uri="{FF2B5EF4-FFF2-40B4-BE49-F238E27FC236}">
                    <a16:creationId xmlns:a16="http://schemas.microsoft.com/office/drawing/2014/main" id="{A5BFD0A3-1088-4D0B-98E0-760D45929928}"/>
                  </a:ext>
                </a:extLst>
              </p:cNvPr>
              <p:cNvSpPr/>
              <p:nvPr/>
            </p:nvSpPr>
            <p:spPr>
              <a:xfrm>
                <a:off x="16190362" y="3535584"/>
                <a:ext cx="175736" cy="139731"/>
              </a:xfrm>
              <a:custGeom>
                <a:avLst/>
                <a:gdLst>
                  <a:gd name="connsiteX0" fmla="*/ 95 w 175736"/>
                  <a:gd name="connsiteY0" fmla="*/ 60484 h 139731"/>
                  <a:gd name="connsiteX1" fmla="*/ 27337 w 175736"/>
                  <a:gd name="connsiteY1" fmla="*/ 60388 h 139731"/>
                  <a:gd name="connsiteX2" fmla="*/ 28289 w 175736"/>
                  <a:gd name="connsiteY2" fmla="*/ 30766 h 139731"/>
                  <a:gd name="connsiteX3" fmla="*/ 41815 w 175736"/>
                  <a:gd name="connsiteY3" fmla="*/ 30480 h 139731"/>
                  <a:gd name="connsiteX4" fmla="*/ 42863 w 175736"/>
                  <a:gd name="connsiteY4" fmla="*/ 1619 h 139731"/>
                  <a:gd name="connsiteX5" fmla="*/ 74581 w 175736"/>
                  <a:gd name="connsiteY5" fmla="*/ 1905 h 139731"/>
                  <a:gd name="connsiteX6" fmla="*/ 175546 w 175736"/>
                  <a:gd name="connsiteY6" fmla="*/ 0 h 139731"/>
                  <a:gd name="connsiteX7" fmla="*/ 175736 w 175736"/>
                  <a:gd name="connsiteY7" fmla="*/ 86963 h 139731"/>
                  <a:gd name="connsiteX8" fmla="*/ 161830 w 175736"/>
                  <a:gd name="connsiteY8" fmla="*/ 80486 h 139731"/>
                  <a:gd name="connsiteX9" fmla="*/ 145161 w 175736"/>
                  <a:gd name="connsiteY9" fmla="*/ 84296 h 139731"/>
                  <a:gd name="connsiteX10" fmla="*/ 133064 w 175736"/>
                  <a:gd name="connsiteY10" fmla="*/ 86773 h 139731"/>
                  <a:gd name="connsiteX11" fmla="*/ 120682 w 175736"/>
                  <a:gd name="connsiteY11" fmla="*/ 101537 h 139731"/>
                  <a:gd name="connsiteX12" fmla="*/ 105061 w 175736"/>
                  <a:gd name="connsiteY12" fmla="*/ 109823 h 139731"/>
                  <a:gd name="connsiteX13" fmla="*/ 85725 w 175736"/>
                  <a:gd name="connsiteY13" fmla="*/ 112014 h 139731"/>
                  <a:gd name="connsiteX14" fmla="*/ 60007 w 175736"/>
                  <a:gd name="connsiteY14" fmla="*/ 125635 h 139731"/>
                  <a:gd name="connsiteX15" fmla="*/ 46482 w 175736"/>
                  <a:gd name="connsiteY15" fmla="*/ 121348 h 139731"/>
                  <a:gd name="connsiteX16" fmla="*/ 32766 w 175736"/>
                  <a:gd name="connsiteY16" fmla="*/ 125635 h 139731"/>
                  <a:gd name="connsiteX17" fmla="*/ 19336 w 175736"/>
                  <a:gd name="connsiteY17" fmla="*/ 139732 h 139731"/>
                  <a:gd name="connsiteX18" fmla="*/ 0 w 175736"/>
                  <a:gd name="connsiteY18" fmla="*/ 137255 h 139731"/>
                  <a:gd name="connsiteX19" fmla="*/ 190 w 175736"/>
                  <a:gd name="connsiteY19" fmla="*/ 91345 h 139731"/>
                  <a:gd name="connsiteX20" fmla="*/ 95 w 175736"/>
                  <a:gd name="connsiteY20" fmla="*/ 60484 h 139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5736" h="139731">
                    <a:moveTo>
                      <a:pt x="95" y="60484"/>
                    </a:moveTo>
                    <a:lnTo>
                      <a:pt x="27337" y="60388"/>
                    </a:lnTo>
                    <a:lnTo>
                      <a:pt x="28289" y="30766"/>
                    </a:lnTo>
                    <a:lnTo>
                      <a:pt x="41815" y="30480"/>
                    </a:lnTo>
                    <a:lnTo>
                      <a:pt x="42863" y="1619"/>
                    </a:lnTo>
                    <a:lnTo>
                      <a:pt x="74581" y="1905"/>
                    </a:lnTo>
                    <a:lnTo>
                      <a:pt x="175546" y="0"/>
                    </a:lnTo>
                    <a:lnTo>
                      <a:pt x="175736" y="86963"/>
                    </a:lnTo>
                    <a:lnTo>
                      <a:pt x="161830" y="80486"/>
                    </a:lnTo>
                    <a:lnTo>
                      <a:pt x="145161" y="84296"/>
                    </a:lnTo>
                    <a:lnTo>
                      <a:pt x="133064" y="86773"/>
                    </a:lnTo>
                    <a:lnTo>
                      <a:pt x="120682" y="101537"/>
                    </a:lnTo>
                    <a:lnTo>
                      <a:pt x="105061" y="109823"/>
                    </a:lnTo>
                    <a:lnTo>
                      <a:pt x="85725" y="112014"/>
                    </a:lnTo>
                    <a:lnTo>
                      <a:pt x="60007" y="125635"/>
                    </a:lnTo>
                    <a:lnTo>
                      <a:pt x="46482" y="121348"/>
                    </a:lnTo>
                    <a:lnTo>
                      <a:pt x="32766" y="125635"/>
                    </a:lnTo>
                    <a:lnTo>
                      <a:pt x="19336" y="139732"/>
                    </a:lnTo>
                    <a:lnTo>
                      <a:pt x="0" y="137255"/>
                    </a:lnTo>
                    <a:lnTo>
                      <a:pt x="190" y="91345"/>
                    </a:lnTo>
                    <a:lnTo>
                      <a:pt x="95" y="60484"/>
                    </a:lnTo>
                    <a:close/>
                  </a:path>
                </a:pathLst>
              </a:custGeom>
              <a:noFill/>
              <a:ln w="4001" cap="rnd">
                <a:solidFill>
                  <a:srgbClr val="FFFFFF"/>
                </a:solidFill>
                <a:prstDash val="solid"/>
                <a:round/>
              </a:ln>
            </p:spPr>
            <p:txBody>
              <a:bodyPr rtlCol="0" anchor="ctr"/>
              <a:lstStyle/>
              <a:p>
                <a:endParaRPr lang="en-US"/>
              </a:p>
            </p:txBody>
          </p:sp>
          <p:sp>
            <p:nvSpPr>
              <p:cNvPr id="296" name="Freeform: Shape 295">
                <a:extLst>
                  <a:ext uri="{FF2B5EF4-FFF2-40B4-BE49-F238E27FC236}">
                    <a16:creationId xmlns:a16="http://schemas.microsoft.com/office/drawing/2014/main" id="{3FFB6AE4-A152-4C26-BD3D-DAA6792CD6D1}"/>
                  </a:ext>
                </a:extLst>
              </p:cNvPr>
              <p:cNvSpPr/>
              <p:nvPr/>
            </p:nvSpPr>
            <p:spPr>
              <a:xfrm>
                <a:off x="15462557" y="3538442"/>
                <a:ext cx="146399" cy="234886"/>
              </a:xfrm>
              <a:custGeom>
                <a:avLst/>
                <a:gdLst>
                  <a:gd name="connsiteX0" fmla="*/ 1048 w 146399"/>
                  <a:gd name="connsiteY0" fmla="*/ 234696 h 234886"/>
                  <a:gd name="connsiteX1" fmla="*/ 1619 w 146399"/>
                  <a:gd name="connsiteY1" fmla="*/ 150019 h 234886"/>
                  <a:gd name="connsiteX2" fmla="*/ 191 w 146399"/>
                  <a:gd name="connsiteY2" fmla="*/ 29528 h 234886"/>
                  <a:gd name="connsiteX3" fmla="*/ 0 w 146399"/>
                  <a:gd name="connsiteY3" fmla="*/ 0 h 234886"/>
                  <a:gd name="connsiteX4" fmla="*/ 86296 w 146399"/>
                  <a:gd name="connsiteY4" fmla="*/ 0 h 234886"/>
                  <a:gd name="connsiteX5" fmla="*/ 85630 w 146399"/>
                  <a:gd name="connsiteY5" fmla="*/ 59150 h 234886"/>
                  <a:gd name="connsiteX6" fmla="*/ 146399 w 146399"/>
                  <a:gd name="connsiteY6" fmla="*/ 59817 h 234886"/>
                  <a:gd name="connsiteX7" fmla="*/ 145637 w 146399"/>
                  <a:gd name="connsiteY7" fmla="*/ 234887 h 234886"/>
                  <a:gd name="connsiteX8" fmla="*/ 1048 w 146399"/>
                  <a:gd name="connsiteY8" fmla="*/ 234696 h 23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399" h="234886">
                    <a:moveTo>
                      <a:pt x="1048" y="234696"/>
                    </a:moveTo>
                    <a:lnTo>
                      <a:pt x="1619" y="150019"/>
                    </a:lnTo>
                    <a:lnTo>
                      <a:pt x="191" y="29528"/>
                    </a:lnTo>
                    <a:lnTo>
                      <a:pt x="0" y="0"/>
                    </a:lnTo>
                    <a:lnTo>
                      <a:pt x="86296" y="0"/>
                    </a:lnTo>
                    <a:lnTo>
                      <a:pt x="85630" y="59150"/>
                    </a:lnTo>
                    <a:lnTo>
                      <a:pt x="146399" y="59817"/>
                    </a:lnTo>
                    <a:lnTo>
                      <a:pt x="145637" y="234887"/>
                    </a:lnTo>
                    <a:lnTo>
                      <a:pt x="1048" y="234696"/>
                    </a:lnTo>
                    <a:close/>
                  </a:path>
                </a:pathLst>
              </a:custGeom>
              <a:solidFill>
                <a:srgbClr val="BCBEC0"/>
              </a:solidFill>
              <a:ln w="9525" cap="flat">
                <a:noFill/>
                <a:prstDash val="solid"/>
                <a:miter/>
              </a:ln>
            </p:spPr>
            <p:txBody>
              <a:bodyPr rtlCol="0" anchor="ctr"/>
              <a:lstStyle/>
              <a:p>
                <a:endParaRPr lang="en-US"/>
              </a:p>
            </p:txBody>
          </p:sp>
          <p:sp>
            <p:nvSpPr>
              <p:cNvPr id="297" name="Freeform: Shape 296">
                <a:extLst>
                  <a:ext uri="{FF2B5EF4-FFF2-40B4-BE49-F238E27FC236}">
                    <a16:creationId xmlns:a16="http://schemas.microsoft.com/office/drawing/2014/main" id="{4B5576B8-1E35-418E-B8B9-B62B39B19149}"/>
                  </a:ext>
                </a:extLst>
              </p:cNvPr>
              <p:cNvSpPr/>
              <p:nvPr/>
            </p:nvSpPr>
            <p:spPr>
              <a:xfrm>
                <a:off x="15462557" y="3538442"/>
                <a:ext cx="146399" cy="234886"/>
              </a:xfrm>
              <a:custGeom>
                <a:avLst/>
                <a:gdLst>
                  <a:gd name="connsiteX0" fmla="*/ 1048 w 146399"/>
                  <a:gd name="connsiteY0" fmla="*/ 234696 h 234886"/>
                  <a:gd name="connsiteX1" fmla="*/ 1619 w 146399"/>
                  <a:gd name="connsiteY1" fmla="*/ 150019 h 234886"/>
                  <a:gd name="connsiteX2" fmla="*/ 191 w 146399"/>
                  <a:gd name="connsiteY2" fmla="*/ 29528 h 234886"/>
                  <a:gd name="connsiteX3" fmla="*/ 0 w 146399"/>
                  <a:gd name="connsiteY3" fmla="*/ 0 h 234886"/>
                  <a:gd name="connsiteX4" fmla="*/ 86296 w 146399"/>
                  <a:gd name="connsiteY4" fmla="*/ 0 h 234886"/>
                  <a:gd name="connsiteX5" fmla="*/ 85630 w 146399"/>
                  <a:gd name="connsiteY5" fmla="*/ 59150 h 234886"/>
                  <a:gd name="connsiteX6" fmla="*/ 146399 w 146399"/>
                  <a:gd name="connsiteY6" fmla="*/ 59817 h 234886"/>
                  <a:gd name="connsiteX7" fmla="*/ 145637 w 146399"/>
                  <a:gd name="connsiteY7" fmla="*/ 234887 h 234886"/>
                  <a:gd name="connsiteX8" fmla="*/ 1048 w 146399"/>
                  <a:gd name="connsiteY8" fmla="*/ 234696 h 23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399" h="234886">
                    <a:moveTo>
                      <a:pt x="1048" y="234696"/>
                    </a:moveTo>
                    <a:lnTo>
                      <a:pt x="1619" y="150019"/>
                    </a:lnTo>
                    <a:lnTo>
                      <a:pt x="191" y="29528"/>
                    </a:lnTo>
                    <a:lnTo>
                      <a:pt x="0" y="0"/>
                    </a:lnTo>
                    <a:lnTo>
                      <a:pt x="86296" y="0"/>
                    </a:lnTo>
                    <a:lnTo>
                      <a:pt x="85630" y="59150"/>
                    </a:lnTo>
                    <a:lnTo>
                      <a:pt x="146399" y="59817"/>
                    </a:lnTo>
                    <a:lnTo>
                      <a:pt x="145637" y="234887"/>
                    </a:lnTo>
                    <a:lnTo>
                      <a:pt x="1048" y="234696"/>
                    </a:lnTo>
                    <a:close/>
                  </a:path>
                </a:pathLst>
              </a:custGeom>
              <a:noFill/>
              <a:ln w="4001" cap="rnd">
                <a:solidFill>
                  <a:srgbClr val="FFFFFF"/>
                </a:solidFill>
                <a:prstDash val="solid"/>
                <a:round/>
              </a:ln>
            </p:spPr>
            <p:txBody>
              <a:bodyPr rtlCol="0" anchor="ctr"/>
              <a:lstStyle/>
              <a:p>
                <a:endParaRPr lang="en-US"/>
              </a:p>
            </p:txBody>
          </p:sp>
          <p:sp>
            <p:nvSpPr>
              <p:cNvPr id="298" name="Freeform: Shape 297">
                <a:extLst>
                  <a:ext uri="{FF2B5EF4-FFF2-40B4-BE49-F238E27FC236}">
                    <a16:creationId xmlns:a16="http://schemas.microsoft.com/office/drawing/2014/main" id="{45D64CED-9BFB-49D4-966D-1540AB47FC96}"/>
                  </a:ext>
                </a:extLst>
              </p:cNvPr>
              <p:cNvSpPr/>
              <p:nvPr/>
            </p:nvSpPr>
            <p:spPr>
              <a:xfrm>
                <a:off x="15082986" y="3554444"/>
                <a:ext cx="176117" cy="161353"/>
              </a:xfrm>
              <a:custGeom>
                <a:avLst/>
                <a:gdLst>
                  <a:gd name="connsiteX0" fmla="*/ 286 w 176117"/>
                  <a:gd name="connsiteY0" fmla="*/ 160687 h 161353"/>
                  <a:gd name="connsiteX1" fmla="*/ 0 w 176117"/>
                  <a:gd name="connsiteY1" fmla="*/ 109823 h 161353"/>
                  <a:gd name="connsiteX2" fmla="*/ 762 w 176117"/>
                  <a:gd name="connsiteY2" fmla="*/ 28004 h 161353"/>
                  <a:gd name="connsiteX3" fmla="*/ 116967 w 176117"/>
                  <a:gd name="connsiteY3" fmla="*/ 27146 h 161353"/>
                  <a:gd name="connsiteX4" fmla="*/ 116776 w 176117"/>
                  <a:gd name="connsiteY4" fmla="*/ 0 h 161353"/>
                  <a:gd name="connsiteX5" fmla="*/ 175450 w 176117"/>
                  <a:gd name="connsiteY5" fmla="*/ 286 h 161353"/>
                  <a:gd name="connsiteX6" fmla="*/ 176117 w 176117"/>
                  <a:gd name="connsiteY6" fmla="*/ 12573 h 161353"/>
                  <a:gd name="connsiteX7" fmla="*/ 176117 w 176117"/>
                  <a:gd name="connsiteY7" fmla="*/ 131064 h 161353"/>
                  <a:gd name="connsiteX8" fmla="*/ 164116 w 176117"/>
                  <a:gd name="connsiteY8" fmla="*/ 131731 h 161353"/>
                  <a:gd name="connsiteX9" fmla="*/ 59341 w 176117"/>
                  <a:gd name="connsiteY9" fmla="*/ 131731 h 161353"/>
                  <a:gd name="connsiteX10" fmla="*/ 58769 w 176117"/>
                  <a:gd name="connsiteY10" fmla="*/ 160592 h 161353"/>
                  <a:gd name="connsiteX11" fmla="*/ 30194 w 176117"/>
                  <a:gd name="connsiteY11" fmla="*/ 161354 h 161353"/>
                  <a:gd name="connsiteX12" fmla="*/ 286 w 176117"/>
                  <a:gd name="connsiteY12" fmla="*/ 160687 h 161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6117" h="161353">
                    <a:moveTo>
                      <a:pt x="286" y="160687"/>
                    </a:moveTo>
                    <a:lnTo>
                      <a:pt x="0" y="109823"/>
                    </a:lnTo>
                    <a:lnTo>
                      <a:pt x="762" y="28004"/>
                    </a:lnTo>
                    <a:lnTo>
                      <a:pt x="116967" y="27146"/>
                    </a:lnTo>
                    <a:lnTo>
                      <a:pt x="116776" y="0"/>
                    </a:lnTo>
                    <a:lnTo>
                      <a:pt x="175450" y="286"/>
                    </a:lnTo>
                    <a:lnTo>
                      <a:pt x="176117" y="12573"/>
                    </a:lnTo>
                    <a:lnTo>
                      <a:pt x="176117" y="131064"/>
                    </a:lnTo>
                    <a:lnTo>
                      <a:pt x="164116" y="131731"/>
                    </a:lnTo>
                    <a:lnTo>
                      <a:pt x="59341" y="131731"/>
                    </a:lnTo>
                    <a:lnTo>
                      <a:pt x="58769" y="160592"/>
                    </a:lnTo>
                    <a:lnTo>
                      <a:pt x="30194" y="161354"/>
                    </a:lnTo>
                    <a:lnTo>
                      <a:pt x="286" y="160687"/>
                    </a:lnTo>
                    <a:close/>
                  </a:path>
                </a:pathLst>
              </a:custGeom>
              <a:solidFill>
                <a:srgbClr val="BCBEC0"/>
              </a:solidFill>
              <a:ln w="9525" cap="flat">
                <a:noFill/>
                <a:prstDash val="solid"/>
                <a:miter/>
              </a:ln>
            </p:spPr>
            <p:txBody>
              <a:bodyPr rtlCol="0" anchor="ctr"/>
              <a:lstStyle/>
              <a:p>
                <a:endParaRPr lang="en-US"/>
              </a:p>
            </p:txBody>
          </p:sp>
          <p:sp>
            <p:nvSpPr>
              <p:cNvPr id="299" name="Freeform: Shape 298">
                <a:extLst>
                  <a:ext uri="{FF2B5EF4-FFF2-40B4-BE49-F238E27FC236}">
                    <a16:creationId xmlns:a16="http://schemas.microsoft.com/office/drawing/2014/main" id="{05C99DB2-6EA0-4F62-A9A0-E6AFADE59EFD}"/>
                  </a:ext>
                </a:extLst>
              </p:cNvPr>
              <p:cNvSpPr/>
              <p:nvPr/>
            </p:nvSpPr>
            <p:spPr>
              <a:xfrm>
                <a:off x="15082986" y="3554444"/>
                <a:ext cx="176117" cy="161353"/>
              </a:xfrm>
              <a:custGeom>
                <a:avLst/>
                <a:gdLst>
                  <a:gd name="connsiteX0" fmla="*/ 286 w 176117"/>
                  <a:gd name="connsiteY0" fmla="*/ 160687 h 161353"/>
                  <a:gd name="connsiteX1" fmla="*/ 0 w 176117"/>
                  <a:gd name="connsiteY1" fmla="*/ 109823 h 161353"/>
                  <a:gd name="connsiteX2" fmla="*/ 762 w 176117"/>
                  <a:gd name="connsiteY2" fmla="*/ 28004 h 161353"/>
                  <a:gd name="connsiteX3" fmla="*/ 116967 w 176117"/>
                  <a:gd name="connsiteY3" fmla="*/ 27146 h 161353"/>
                  <a:gd name="connsiteX4" fmla="*/ 116776 w 176117"/>
                  <a:gd name="connsiteY4" fmla="*/ 0 h 161353"/>
                  <a:gd name="connsiteX5" fmla="*/ 175450 w 176117"/>
                  <a:gd name="connsiteY5" fmla="*/ 286 h 161353"/>
                  <a:gd name="connsiteX6" fmla="*/ 176117 w 176117"/>
                  <a:gd name="connsiteY6" fmla="*/ 12573 h 161353"/>
                  <a:gd name="connsiteX7" fmla="*/ 176117 w 176117"/>
                  <a:gd name="connsiteY7" fmla="*/ 131064 h 161353"/>
                  <a:gd name="connsiteX8" fmla="*/ 164116 w 176117"/>
                  <a:gd name="connsiteY8" fmla="*/ 131731 h 161353"/>
                  <a:gd name="connsiteX9" fmla="*/ 59341 w 176117"/>
                  <a:gd name="connsiteY9" fmla="*/ 131731 h 161353"/>
                  <a:gd name="connsiteX10" fmla="*/ 58769 w 176117"/>
                  <a:gd name="connsiteY10" fmla="*/ 160592 h 161353"/>
                  <a:gd name="connsiteX11" fmla="*/ 30194 w 176117"/>
                  <a:gd name="connsiteY11" fmla="*/ 161354 h 161353"/>
                  <a:gd name="connsiteX12" fmla="*/ 286 w 176117"/>
                  <a:gd name="connsiteY12" fmla="*/ 160687 h 161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6117" h="161353">
                    <a:moveTo>
                      <a:pt x="286" y="160687"/>
                    </a:moveTo>
                    <a:lnTo>
                      <a:pt x="0" y="109823"/>
                    </a:lnTo>
                    <a:lnTo>
                      <a:pt x="762" y="28004"/>
                    </a:lnTo>
                    <a:lnTo>
                      <a:pt x="116967" y="27146"/>
                    </a:lnTo>
                    <a:lnTo>
                      <a:pt x="116776" y="0"/>
                    </a:lnTo>
                    <a:lnTo>
                      <a:pt x="175450" y="286"/>
                    </a:lnTo>
                    <a:lnTo>
                      <a:pt x="176117" y="12573"/>
                    </a:lnTo>
                    <a:lnTo>
                      <a:pt x="176117" y="131064"/>
                    </a:lnTo>
                    <a:lnTo>
                      <a:pt x="164116" y="131731"/>
                    </a:lnTo>
                    <a:lnTo>
                      <a:pt x="59341" y="131731"/>
                    </a:lnTo>
                    <a:lnTo>
                      <a:pt x="58769" y="160592"/>
                    </a:lnTo>
                    <a:lnTo>
                      <a:pt x="30194" y="161354"/>
                    </a:lnTo>
                    <a:lnTo>
                      <a:pt x="286" y="160687"/>
                    </a:lnTo>
                    <a:close/>
                  </a:path>
                </a:pathLst>
              </a:custGeom>
              <a:noFill/>
              <a:ln w="4001" cap="rnd">
                <a:solidFill>
                  <a:srgbClr val="FFFFFF"/>
                </a:solidFill>
                <a:prstDash val="solid"/>
                <a:round/>
              </a:ln>
            </p:spPr>
            <p:txBody>
              <a:bodyPr rtlCol="0" anchor="ctr"/>
              <a:lstStyle/>
              <a:p>
                <a:endParaRPr lang="en-US"/>
              </a:p>
            </p:txBody>
          </p:sp>
          <p:sp>
            <p:nvSpPr>
              <p:cNvPr id="300" name="Freeform: Shape 299">
                <a:extLst>
                  <a:ext uri="{FF2B5EF4-FFF2-40B4-BE49-F238E27FC236}">
                    <a16:creationId xmlns:a16="http://schemas.microsoft.com/office/drawing/2014/main" id="{B0A96150-3590-4B90-9BB5-8DC1B05C0F57}"/>
                  </a:ext>
                </a:extLst>
              </p:cNvPr>
              <p:cNvSpPr/>
              <p:nvPr/>
            </p:nvSpPr>
            <p:spPr>
              <a:xfrm>
                <a:off x="15259103" y="3567017"/>
                <a:ext cx="205073" cy="124491"/>
              </a:xfrm>
              <a:custGeom>
                <a:avLst/>
                <a:gdLst>
                  <a:gd name="connsiteX0" fmla="*/ 205073 w 205073"/>
                  <a:gd name="connsiteY0" fmla="*/ 121444 h 124491"/>
                  <a:gd name="connsiteX1" fmla="*/ 200692 w 205073"/>
                  <a:gd name="connsiteY1" fmla="*/ 124492 h 124491"/>
                  <a:gd name="connsiteX2" fmla="*/ 197739 w 205073"/>
                  <a:gd name="connsiteY2" fmla="*/ 119634 h 124491"/>
                  <a:gd name="connsiteX3" fmla="*/ 195548 w 205073"/>
                  <a:gd name="connsiteY3" fmla="*/ 120968 h 124491"/>
                  <a:gd name="connsiteX4" fmla="*/ 191834 w 205073"/>
                  <a:gd name="connsiteY4" fmla="*/ 118301 h 124491"/>
                  <a:gd name="connsiteX5" fmla="*/ 186785 w 205073"/>
                  <a:gd name="connsiteY5" fmla="*/ 121920 h 124491"/>
                  <a:gd name="connsiteX6" fmla="*/ 179546 w 205073"/>
                  <a:gd name="connsiteY6" fmla="*/ 123063 h 124491"/>
                  <a:gd name="connsiteX7" fmla="*/ 173546 w 205073"/>
                  <a:gd name="connsiteY7" fmla="*/ 120682 h 124491"/>
                  <a:gd name="connsiteX8" fmla="*/ 170688 w 205073"/>
                  <a:gd name="connsiteY8" fmla="*/ 123635 h 124491"/>
                  <a:gd name="connsiteX9" fmla="*/ 164687 w 205073"/>
                  <a:gd name="connsiteY9" fmla="*/ 121634 h 124491"/>
                  <a:gd name="connsiteX10" fmla="*/ 163449 w 205073"/>
                  <a:gd name="connsiteY10" fmla="*/ 118967 h 124491"/>
                  <a:gd name="connsiteX11" fmla="*/ 0 w 205073"/>
                  <a:gd name="connsiteY11" fmla="*/ 118491 h 124491"/>
                  <a:gd name="connsiteX12" fmla="*/ 0 w 205073"/>
                  <a:gd name="connsiteY12" fmla="*/ 0 h 124491"/>
                  <a:gd name="connsiteX13" fmla="*/ 203645 w 205073"/>
                  <a:gd name="connsiteY13" fmla="*/ 953 h 124491"/>
                  <a:gd name="connsiteX14" fmla="*/ 205073 w 205073"/>
                  <a:gd name="connsiteY14" fmla="*/ 121444 h 124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5073" h="124491">
                    <a:moveTo>
                      <a:pt x="205073" y="121444"/>
                    </a:moveTo>
                    <a:lnTo>
                      <a:pt x="200692" y="124492"/>
                    </a:lnTo>
                    <a:lnTo>
                      <a:pt x="197739" y="119634"/>
                    </a:lnTo>
                    <a:lnTo>
                      <a:pt x="195548" y="120968"/>
                    </a:lnTo>
                    <a:lnTo>
                      <a:pt x="191834" y="118301"/>
                    </a:lnTo>
                    <a:lnTo>
                      <a:pt x="186785" y="121920"/>
                    </a:lnTo>
                    <a:lnTo>
                      <a:pt x="179546" y="123063"/>
                    </a:lnTo>
                    <a:lnTo>
                      <a:pt x="173546" y="120682"/>
                    </a:lnTo>
                    <a:lnTo>
                      <a:pt x="170688" y="123635"/>
                    </a:lnTo>
                    <a:lnTo>
                      <a:pt x="164687" y="121634"/>
                    </a:lnTo>
                    <a:lnTo>
                      <a:pt x="163449" y="118967"/>
                    </a:lnTo>
                    <a:lnTo>
                      <a:pt x="0" y="118491"/>
                    </a:lnTo>
                    <a:lnTo>
                      <a:pt x="0" y="0"/>
                    </a:lnTo>
                    <a:lnTo>
                      <a:pt x="203645" y="953"/>
                    </a:lnTo>
                    <a:lnTo>
                      <a:pt x="205073" y="121444"/>
                    </a:lnTo>
                    <a:close/>
                  </a:path>
                </a:pathLst>
              </a:custGeom>
              <a:solidFill>
                <a:srgbClr val="669940"/>
              </a:solidFill>
              <a:ln w="9525" cap="flat">
                <a:noFill/>
                <a:prstDash val="solid"/>
                <a:miter/>
              </a:ln>
            </p:spPr>
            <p:txBody>
              <a:bodyPr rtlCol="0" anchor="ctr"/>
              <a:lstStyle/>
              <a:p>
                <a:endParaRPr lang="en-US"/>
              </a:p>
            </p:txBody>
          </p:sp>
          <p:sp>
            <p:nvSpPr>
              <p:cNvPr id="301" name="Freeform: Shape 300">
                <a:extLst>
                  <a:ext uri="{FF2B5EF4-FFF2-40B4-BE49-F238E27FC236}">
                    <a16:creationId xmlns:a16="http://schemas.microsoft.com/office/drawing/2014/main" id="{B80EFA2D-B72E-4940-BC0A-37DB0E2B6124}"/>
                  </a:ext>
                </a:extLst>
              </p:cNvPr>
              <p:cNvSpPr/>
              <p:nvPr/>
            </p:nvSpPr>
            <p:spPr>
              <a:xfrm>
                <a:off x="15259103" y="3567017"/>
                <a:ext cx="205073" cy="124491"/>
              </a:xfrm>
              <a:custGeom>
                <a:avLst/>
                <a:gdLst>
                  <a:gd name="connsiteX0" fmla="*/ 205073 w 205073"/>
                  <a:gd name="connsiteY0" fmla="*/ 121444 h 124491"/>
                  <a:gd name="connsiteX1" fmla="*/ 200692 w 205073"/>
                  <a:gd name="connsiteY1" fmla="*/ 124492 h 124491"/>
                  <a:gd name="connsiteX2" fmla="*/ 197739 w 205073"/>
                  <a:gd name="connsiteY2" fmla="*/ 119634 h 124491"/>
                  <a:gd name="connsiteX3" fmla="*/ 195548 w 205073"/>
                  <a:gd name="connsiteY3" fmla="*/ 120968 h 124491"/>
                  <a:gd name="connsiteX4" fmla="*/ 191834 w 205073"/>
                  <a:gd name="connsiteY4" fmla="*/ 118301 h 124491"/>
                  <a:gd name="connsiteX5" fmla="*/ 186785 w 205073"/>
                  <a:gd name="connsiteY5" fmla="*/ 121920 h 124491"/>
                  <a:gd name="connsiteX6" fmla="*/ 179546 w 205073"/>
                  <a:gd name="connsiteY6" fmla="*/ 123063 h 124491"/>
                  <a:gd name="connsiteX7" fmla="*/ 173546 w 205073"/>
                  <a:gd name="connsiteY7" fmla="*/ 120682 h 124491"/>
                  <a:gd name="connsiteX8" fmla="*/ 170688 w 205073"/>
                  <a:gd name="connsiteY8" fmla="*/ 123635 h 124491"/>
                  <a:gd name="connsiteX9" fmla="*/ 164687 w 205073"/>
                  <a:gd name="connsiteY9" fmla="*/ 121634 h 124491"/>
                  <a:gd name="connsiteX10" fmla="*/ 163449 w 205073"/>
                  <a:gd name="connsiteY10" fmla="*/ 118967 h 124491"/>
                  <a:gd name="connsiteX11" fmla="*/ 0 w 205073"/>
                  <a:gd name="connsiteY11" fmla="*/ 118491 h 124491"/>
                  <a:gd name="connsiteX12" fmla="*/ 0 w 205073"/>
                  <a:gd name="connsiteY12" fmla="*/ 0 h 124491"/>
                  <a:gd name="connsiteX13" fmla="*/ 203645 w 205073"/>
                  <a:gd name="connsiteY13" fmla="*/ 953 h 124491"/>
                  <a:gd name="connsiteX14" fmla="*/ 205073 w 205073"/>
                  <a:gd name="connsiteY14" fmla="*/ 121444 h 124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5073" h="124491">
                    <a:moveTo>
                      <a:pt x="205073" y="121444"/>
                    </a:moveTo>
                    <a:lnTo>
                      <a:pt x="200692" y="124492"/>
                    </a:lnTo>
                    <a:lnTo>
                      <a:pt x="197739" y="119634"/>
                    </a:lnTo>
                    <a:lnTo>
                      <a:pt x="195548" y="120968"/>
                    </a:lnTo>
                    <a:lnTo>
                      <a:pt x="191834" y="118301"/>
                    </a:lnTo>
                    <a:lnTo>
                      <a:pt x="186785" y="121920"/>
                    </a:lnTo>
                    <a:lnTo>
                      <a:pt x="179546" y="123063"/>
                    </a:lnTo>
                    <a:lnTo>
                      <a:pt x="173546" y="120682"/>
                    </a:lnTo>
                    <a:lnTo>
                      <a:pt x="170688" y="123635"/>
                    </a:lnTo>
                    <a:lnTo>
                      <a:pt x="164687" y="121634"/>
                    </a:lnTo>
                    <a:lnTo>
                      <a:pt x="163449" y="118967"/>
                    </a:lnTo>
                    <a:lnTo>
                      <a:pt x="0" y="118491"/>
                    </a:lnTo>
                    <a:lnTo>
                      <a:pt x="0" y="0"/>
                    </a:lnTo>
                    <a:lnTo>
                      <a:pt x="203645" y="953"/>
                    </a:lnTo>
                    <a:lnTo>
                      <a:pt x="205073" y="121444"/>
                    </a:lnTo>
                    <a:close/>
                  </a:path>
                </a:pathLst>
              </a:custGeom>
              <a:noFill/>
              <a:ln w="4001" cap="rnd">
                <a:solidFill>
                  <a:srgbClr val="FFFFFF"/>
                </a:solidFill>
                <a:prstDash val="solid"/>
                <a:round/>
              </a:ln>
            </p:spPr>
            <p:txBody>
              <a:bodyPr rtlCol="0" anchor="ctr"/>
              <a:lstStyle/>
              <a:p>
                <a:endParaRPr lang="en-US"/>
              </a:p>
            </p:txBody>
          </p:sp>
          <p:sp>
            <p:nvSpPr>
              <p:cNvPr id="302" name="Freeform: Shape 301">
                <a:extLst>
                  <a:ext uri="{FF2B5EF4-FFF2-40B4-BE49-F238E27FC236}">
                    <a16:creationId xmlns:a16="http://schemas.microsoft.com/office/drawing/2014/main" id="{D65C2D7F-E819-4AC1-A09A-8809CF6D7172}"/>
                  </a:ext>
                </a:extLst>
              </p:cNvPr>
              <p:cNvSpPr/>
              <p:nvPr/>
            </p:nvSpPr>
            <p:spPr>
              <a:xfrm>
                <a:off x="15869942" y="3567112"/>
                <a:ext cx="144398" cy="189261"/>
              </a:xfrm>
              <a:custGeom>
                <a:avLst/>
                <a:gdLst>
                  <a:gd name="connsiteX0" fmla="*/ 0 w 144398"/>
                  <a:gd name="connsiteY0" fmla="*/ 179165 h 189261"/>
                  <a:gd name="connsiteX1" fmla="*/ 95 w 144398"/>
                  <a:gd name="connsiteY1" fmla="*/ 28384 h 189261"/>
                  <a:gd name="connsiteX2" fmla="*/ 0 w 144398"/>
                  <a:gd name="connsiteY2" fmla="*/ 0 h 189261"/>
                  <a:gd name="connsiteX3" fmla="*/ 144399 w 144398"/>
                  <a:gd name="connsiteY3" fmla="*/ 381 h 189261"/>
                  <a:gd name="connsiteX4" fmla="*/ 143542 w 144398"/>
                  <a:gd name="connsiteY4" fmla="*/ 24003 h 189261"/>
                  <a:gd name="connsiteX5" fmla="*/ 135922 w 144398"/>
                  <a:gd name="connsiteY5" fmla="*/ 24955 h 189261"/>
                  <a:gd name="connsiteX6" fmla="*/ 120682 w 144398"/>
                  <a:gd name="connsiteY6" fmla="*/ 19621 h 189261"/>
                  <a:gd name="connsiteX7" fmla="*/ 112966 w 144398"/>
                  <a:gd name="connsiteY7" fmla="*/ 14192 h 189261"/>
                  <a:gd name="connsiteX8" fmla="*/ 106966 w 144398"/>
                  <a:gd name="connsiteY8" fmla="*/ 20574 h 189261"/>
                  <a:gd name="connsiteX9" fmla="*/ 99917 w 144398"/>
                  <a:gd name="connsiteY9" fmla="*/ 19145 h 189261"/>
                  <a:gd name="connsiteX10" fmla="*/ 102394 w 144398"/>
                  <a:gd name="connsiteY10" fmla="*/ 189262 h 189261"/>
                  <a:gd name="connsiteX11" fmla="*/ 98393 w 144398"/>
                  <a:gd name="connsiteY11" fmla="*/ 188214 h 189261"/>
                  <a:gd name="connsiteX12" fmla="*/ 90202 w 144398"/>
                  <a:gd name="connsiteY12" fmla="*/ 175546 h 189261"/>
                  <a:gd name="connsiteX13" fmla="*/ 73247 w 144398"/>
                  <a:gd name="connsiteY13" fmla="*/ 182499 h 189261"/>
                  <a:gd name="connsiteX14" fmla="*/ 59341 w 144398"/>
                  <a:gd name="connsiteY14" fmla="*/ 169069 h 189261"/>
                  <a:gd name="connsiteX15" fmla="*/ 51816 w 144398"/>
                  <a:gd name="connsiteY15" fmla="*/ 170688 h 189261"/>
                  <a:gd name="connsiteX16" fmla="*/ 46482 w 144398"/>
                  <a:gd name="connsiteY16" fmla="*/ 177832 h 189261"/>
                  <a:gd name="connsiteX17" fmla="*/ 34290 w 144398"/>
                  <a:gd name="connsiteY17" fmla="*/ 187166 h 189261"/>
                  <a:gd name="connsiteX18" fmla="*/ 0 w 144398"/>
                  <a:gd name="connsiteY18" fmla="*/ 179165 h 18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4398" h="189261">
                    <a:moveTo>
                      <a:pt x="0" y="179165"/>
                    </a:moveTo>
                    <a:lnTo>
                      <a:pt x="95" y="28384"/>
                    </a:lnTo>
                    <a:lnTo>
                      <a:pt x="0" y="0"/>
                    </a:lnTo>
                    <a:lnTo>
                      <a:pt x="144399" y="381"/>
                    </a:lnTo>
                    <a:lnTo>
                      <a:pt x="143542" y="24003"/>
                    </a:lnTo>
                    <a:lnTo>
                      <a:pt x="135922" y="24955"/>
                    </a:lnTo>
                    <a:lnTo>
                      <a:pt x="120682" y="19621"/>
                    </a:lnTo>
                    <a:lnTo>
                      <a:pt x="112966" y="14192"/>
                    </a:lnTo>
                    <a:lnTo>
                      <a:pt x="106966" y="20574"/>
                    </a:lnTo>
                    <a:lnTo>
                      <a:pt x="99917" y="19145"/>
                    </a:lnTo>
                    <a:lnTo>
                      <a:pt x="102394" y="189262"/>
                    </a:lnTo>
                    <a:lnTo>
                      <a:pt x="98393" y="188214"/>
                    </a:lnTo>
                    <a:lnTo>
                      <a:pt x="90202" y="175546"/>
                    </a:lnTo>
                    <a:lnTo>
                      <a:pt x="73247" y="182499"/>
                    </a:lnTo>
                    <a:lnTo>
                      <a:pt x="59341" y="169069"/>
                    </a:lnTo>
                    <a:lnTo>
                      <a:pt x="51816" y="170688"/>
                    </a:lnTo>
                    <a:lnTo>
                      <a:pt x="46482" y="177832"/>
                    </a:lnTo>
                    <a:lnTo>
                      <a:pt x="34290" y="187166"/>
                    </a:lnTo>
                    <a:lnTo>
                      <a:pt x="0" y="179165"/>
                    </a:lnTo>
                    <a:close/>
                  </a:path>
                </a:pathLst>
              </a:custGeom>
              <a:solidFill>
                <a:srgbClr val="BCBEC0"/>
              </a:solidFill>
              <a:ln w="9525" cap="flat">
                <a:noFill/>
                <a:prstDash val="solid"/>
                <a:miter/>
              </a:ln>
            </p:spPr>
            <p:txBody>
              <a:bodyPr rtlCol="0" anchor="ctr"/>
              <a:lstStyle/>
              <a:p>
                <a:endParaRPr lang="en-US"/>
              </a:p>
            </p:txBody>
          </p:sp>
          <p:sp>
            <p:nvSpPr>
              <p:cNvPr id="303" name="Freeform: Shape 302">
                <a:extLst>
                  <a:ext uri="{FF2B5EF4-FFF2-40B4-BE49-F238E27FC236}">
                    <a16:creationId xmlns:a16="http://schemas.microsoft.com/office/drawing/2014/main" id="{A739A2B8-BEC0-46BF-B362-D35A48DF92A2}"/>
                  </a:ext>
                </a:extLst>
              </p:cNvPr>
              <p:cNvSpPr/>
              <p:nvPr/>
            </p:nvSpPr>
            <p:spPr>
              <a:xfrm>
                <a:off x="15869942" y="3567112"/>
                <a:ext cx="144398" cy="189261"/>
              </a:xfrm>
              <a:custGeom>
                <a:avLst/>
                <a:gdLst>
                  <a:gd name="connsiteX0" fmla="*/ 0 w 144398"/>
                  <a:gd name="connsiteY0" fmla="*/ 179165 h 189261"/>
                  <a:gd name="connsiteX1" fmla="*/ 95 w 144398"/>
                  <a:gd name="connsiteY1" fmla="*/ 28384 h 189261"/>
                  <a:gd name="connsiteX2" fmla="*/ 0 w 144398"/>
                  <a:gd name="connsiteY2" fmla="*/ 0 h 189261"/>
                  <a:gd name="connsiteX3" fmla="*/ 144399 w 144398"/>
                  <a:gd name="connsiteY3" fmla="*/ 381 h 189261"/>
                  <a:gd name="connsiteX4" fmla="*/ 143542 w 144398"/>
                  <a:gd name="connsiteY4" fmla="*/ 24003 h 189261"/>
                  <a:gd name="connsiteX5" fmla="*/ 135922 w 144398"/>
                  <a:gd name="connsiteY5" fmla="*/ 24955 h 189261"/>
                  <a:gd name="connsiteX6" fmla="*/ 120682 w 144398"/>
                  <a:gd name="connsiteY6" fmla="*/ 19621 h 189261"/>
                  <a:gd name="connsiteX7" fmla="*/ 112966 w 144398"/>
                  <a:gd name="connsiteY7" fmla="*/ 14192 h 189261"/>
                  <a:gd name="connsiteX8" fmla="*/ 106966 w 144398"/>
                  <a:gd name="connsiteY8" fmla="*/ 20574 h 189261"/>
                  <a:gd name="connsiteX9" fmla="*/ 99917 w 144398"/>
                  <a:gd name="connsiteY9" fmla="*/ 19145 h 189261"/>
                  <a:gd name="connsiteX10" fmla="*/ 102394 w 144398"/>
                  <a:gd name="connsiteY10" fmla="*/ 189262 h 189261"/>
                  <a:gd name="connsiteX11" fmla="*/ 98393 w 144398"/>
                  <a:gd name="connsiteY11" fmla="*/ 188214 h 189261"/>
                  <a:gd name="connsiteX12" fmla="*/ 90202 w 144398"/>
                  <a:gd name="connsiteY12" fmla="*/ 175546 h 189261"/>
                  <a:gd name="connsiteX13" fmla="*/ 73247 w 144398"/>
                  <a:gd name="connsiteY13" fmla="*/ 182499 h 189261"/>
                  <a:gd name="connsiteX14" fmla="*/ 59341 w 144398"/>
                  <a:gd name="connsiteY14" fmla="*/ 169069 h 189261"/>
                  <a:gd name="connsiteX15" fmla="*/ 51816 w 144398"/>
                  <a:gd name="connsiteY15" fmla="*/ 170688 h 189261"/>
                  <a:gd name="connsiteX16" fmla="*/ 46482 w 144398"/>
                  <a:gd name="connsiteY16" fmla="*/ 177832 h 189261"/>
                  <a:gd name="connsiteX17" fmla="*/ 34290 w 144398"/>
                  <a:gd name="connsiteY17" fmla="*/ 187166 h 189261"/>
                  <a:gd name="connsiteX18" fmla="*/ 0 w 144398"/>
                  <a:gd name="connsiteY18" fmla="*/ 179165 h 18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4398" h="189261">
                    <a:moveTo>
                      <a:pt x="0" y="179165"/>
                    </a:moveTo>
                    <a:lnTo>
                      <a:pt x="95" y="28384"/>
                    </a:lnTo>
                    <a:lnTo>
                      <a:pt x="0" y="0"/>
                    </a:lnTo>
                    <a:lnTo>
                      <a:pt x="144399" y="381"/>
                    </a:lnTo>
                    <a:lnTo>
                      <a:pt x="143542" y="24003"/>
                    </a:lnTo>
                    <a:lnTo>
                      <a:pt x="135922" y="24955"/>
                    </a:lnTo>
                    <a:lnTo>
                      <a:pt x="120682" y="19621"/>
                    </a:lnTo>
                    <a:lnTo>
                      <a:pt x="112966" y="14192"/>
                    </a:lnTo>
                    <a:lnTo>
                      <a:pt x="106966" y="20574"/>
                    </a:lnTo>
                    <a:lnTo>
                      <a:pt x="99917" y="19145"/>
                    </a:lnTo>
                    <a:lnTo>
                      <a:pt x="102394" y="189262"/>
                    </a:lnTo>
                    <a:lnTo>
                      <a:pt x="98393" y="188214"/>
                    </a:lnTo>
                    <a:lnTo>
                      <a:pt x="90202" y="175546"/>
                    </a:lnTo>
                    <a:lnTo>
                      <a:pt x="73247" y="182499"/>
                    </a:lnTo>
                    <a:lnTo>
                      <a:pt x="59341" y="169069"/>
                    </a:lnTo>
                    <a:lnTo>
                      <a:pt x="51816" y="170688"/>
                    </a:lnTo>
                    <a:lnTo>
                      <a:pt x="46482" y="177832"/>
                    </a:lnTo>
                    <a:lnTo>
                      <a:pt x="34290" y="187166"/>
                    </a:lnTo>
                    <a:lnTo>
                      <a:pt x="0" y="179165"/>
                    </a:lnTo>
                    <a:close/>
                  </a:path>
                </a:pathLst>
              </a:custGeom>
              <a:noFill/>
              <a:ln w="4001" cap="rnd">
                <a:solidFill>
                  <a:srgbClr val="FFFFFF"/>
                </a:solidFill>
                <a:prstDash val="solid"/>
                <a:round/>
              </a:ln>
            </p:spPr>
            <p:txBody>
              <a:bodyPr rtlCol="0" anchor="ctr"/>
              <a:lstStyle/>
              <a:p>
                <a:endParaRPr lang="en-US"/>
              </a:p>
            </p:txBody>
          </p:sp>
          <p:sp>
            <p:nvSpPr>
              <p:cNvPr id="304" name="Freeform: Shape 303">
                <a:extLst>
                  <a:ext uri="{FF2B5EF4-FFF2-40B4-BE49-F238E27FC236}">
                    <a16:creationId xmlns:a16="http://schemas.microsoft.com/office/drawing/2014/main" id="{4704E10F-A613-419F-9921-877530BBE846}"/>
                  </a:ext>
                </a:extLst>
              </p:cNvPr>
              <p:cNvSpPr/>
              <p:nvPr/>
            </p:nvSpPr>
            <p:spPr>
              <a:xfrm>
                <a:off x="16334476" y="3567398"/>
                <a:ext cx="178308" cy="136207"/>
              </a:xfrm>
              <a:custGeom>
                <a:avLst/>
                <a:gdLst>
                  <a:gd name="connsiteX0" fmla="*/ 145732 w 178308"/>
                  <a:gd name="connsiteY0" fmla="*/ 135826 h 136207"/>
                  <a:gd name="connsiteX1" fmla="*/ 28670 w 178308"/>
                  <a:gd name="connsiteY1" fmla="*/ 136207 h 136207"/>
                  <a:gd name="connsiteX2" fmla="*/ 28194 w 178308"/>
                  <a:gd name="connsiteY2" fmla="*/ 102013 h 136207"/>
                  <a:gd name="connsiteX3" fmla="*/ 0 w 178308"/>
                  <a:gd name="connsiteY3" fmla="*/ 101346 h 136207"/>
                  <a:gd name="connsiteX4" fmla="*/ 1048 w 178308"/>
                  <a:gd name="connsiteY4" fmla="*/ 52483 h 136207"/>
                  <a:gd name="connsiteX5" fmla="*/ 17716 w 178308"/>
                  <a:gd name="connsiteY5" fmla="*/ 48673 h 136207"/>
                  <a:gd name="connsiteX6" fmla="*/ 31623 w 178308"/>
                  <a:gd name="connsiteY6" fmla="*/ 55150 h 136207"/>
                  <a:gd name="connsiteX7" fmla="*/ 43244 w 178308"/>
                  <a:gd name="connsiteY7" fmla="*/ 57150 h 136207"/>
                  <a:gd name="connsiteX8" fmla="*/ 55816 w 178308"/>
                  <a:gd name="connsiteY8" fmla="*/ 66580 h 136207"/>
                  <a:gd name="connsiteX9" fmla="*/ 64961 w 178308"/>
                  <a:gd name="connsiteY9" fmla="*/ 66580 h 136207"/>
                  <a:gd name="connsiteX10" fmla="*/ 77819 w 178308"/>
                  <a:gd name="connsiteY10" fmla="*/ 43910 h 136207"/>
                  <a:gd name="connsiteX11" fmla="*/ 86963 w 178308"/>
                  <a:gd name="connsiteY11" fmla="*/ 36576 h 136207"/>
                  <a:gd name="connsiteX12" fmla="*/ 85725 w 178308"/>
                  <a:gd name="connsiteY12" fmla="*/ 28480 h 136207"/>
                  <a:gd name="connsiteX13" fmla="*/ 96107 w 178308"/>
                  <a:gd name="connsiteY13" fmla="*/ 26098 h 136207"/>
                  <a:gd name="connsiteX14" fmla="*/ 102394 w 178308"/>
                  <a:gd name="connsiteY14" fmla="*/ 11239 h 136207"/>
                  <a:gd name="connsiteX15" fmla="*/ 101537 w 178308"/>
                  <a:gd name="connsiteY15" fmla="*/ 5239 h 136207"/>
                  <a:gd name="connsiteX16" fmla="*/ 105442 w 178308"/>
                  <a:gd name="connsiteY16" fmla="*/ 0 h 136207"/>
                  <a:gd name="connsiteX17" fmla="*/ 121444 w 178308"/>
                  <a:gd name="connsiteY17" fmla="*/ 8668 h 136207"/>
                  <a:gd name="connsiteX18" fmla="*/ 133160 w 178308"/>
                  <a:gd name="connsiteY18" fmla="*/ 10858 h 136207"/>
                  <a:gd name="connsiteX19" fmla="*/ 136493 w 178308"/>
                  <a:gd name="connsiteY19" fmla="*/ 18859 h 136207"/>
                  <a:gd name="connsiteX20" fmla="*/ 146209 w 178308"/>
                  <a:gd name="connsiteY20" fmla="*/ 20383 h 136207"/>
                  <a:gd name="connsiteX21" fmla="*/ 150686 w 178308"/>
                  <a:gd name="connsiteY21" fmla="*/ 23717 h 136207"/>
                  <a:gd name="connsiteX22" fmla="*/ 152686 w 178308"/>
                  <a:gd name="connsiteY22" fmla="*/ 32766 h 136207"/>
                  <a:gd name="connsiteX23" fmla="*/ 164782 w 178308"/>
                  <a:gd name="connsiteY23" fmla="*/ 30575 h 136207"/>
                  <a:gd name="connsiteX24" fmla="*/ 178308 w 178308"/>
                  <a:gd name="connsiteY24" fmla="*/ 42100 h 136207"/>
                  <a:gd name="connsiteX25" fmla="*/ 176784 w 178308"/>
                  <a:gd name="connsiteY25" fmla="*/ 87154 h 136207"/>
                  <a:gd name="connsiteX26" fmla="*/ 145352 w 178308"/>
                  <a:gd name="connsiteY26" fmla="*/ 87725 h 136207"/>
                  <a:gd name="connsiteX27" fmla="*/ 145732 w 178308"/>
                  <a:gd name="connsiteY27" fmla="*/ 135826 h 136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8308" h="136207">
                    <a:moveTo>
                      <a:pt x="145732" y="135826"/>
                    </a:moveTo>
                    <a:lnTo>
                      <a:pt x="28670" y="136207"/>
                    </a:lnTo>
                    <a:lnTo>
                      <a:pt x="28194" y="102013"/>
                    </a:lnTo>
                    <a:lnTo>
                      <a:pt x="0" y="101346"/>
                    </a:lnTo>
                    <a:lnTo>
                      <a:pt x="1048" y="52483"/>
                    </a:lnTo>
                    <a:lnTo>
                      <a:pt x="17716" y="48673"/>
                    </a:lnTo>
                    <a:lnTo>
                      <a:pt x="31623" y="55150"/>
                    </a:lnTo>
                    <a:lnTo>
                      <a:pt x="43244" y="57150"/>
                    </a:lnTo>
                    <a:lnTo>
                      <a:pt x="55816" y="66580"/>
                    </a:lnTo>
                    <a:lnTo>
                      <a:pt x="64961" y="66580"/>
                    </a:lnTo>
                    <a:lnTo>
                      <a:pt x="77819" y="43910"/>
                    </a:lnTo>
                    <a:lnTo>
                      <a:pt x="86963" y="36576"/>
                    </a:lnTo>
                    <a:lnTo>
                      <a:pt x="85725" y="28480"/>
                    </a:lnTo>
                    <a:lnTo>
                      <a:pt x="96107" y="26098"/>
                    </a:lnTo>
                    <a:lnTo>
                      <a:pt x="102394" y="11239"/>
                    </a:lnTo>
                    <a:lnTo>
                      <a:pt x="101537" y="5239"/>
                    </a:lnTo>
                    <a:lnTo>
                      <a:pt x="105442" y="0"/>
                    </a:lnTo>
                    <a:lnTo>
                      <a:pt x="121444" y="8668"/>
                    </a:lnTo>
                    <a:lnTo>
                      <a:pt x="133160" y="10858"/>
                    </a:lnTo>
                    <a:lnTo>
                      <a:pt x="136493" y="18859"/>
                    </a:lnTo>
                    <a:lnTo>
                      <a:pt x="146209" y="20383"/>
                    </a:lnTo>
                    <a:lnTo>
                      <a:pt x="150686" y="23717"/>
                    </a:lnTo>
                    <a:lnTo>
                      <a:pt x="152686" y="32766"/>
                    </a:lnTo>
                    <a:lnTo>
                      <a:pt x="164782" y="30575"/>
                    </a:lnTo>
                    <a:lnTo>
                      <a:pt x="178308" y="42100"/>
                    </a:lnTo>
                    <a:lnTo>
                      <a:pt x="176784" y="87154"/>
                    </a:lnTo>
                    <a:lnTo>
                      <a:pt x="145352" y="87725"/>
                    </a:lnTo>
                    <a:lnTo>
                      <a:pt x="145732" y="135826"/>
                    </a:lnTo>
                    <a:close/>
                  </a:path>
                </a:pathLst>
              </a:custGeom>
              <a:solidFill>
                <a:srgbClr val="BCBEC0"/>
              </a:solidFill>
              <a:ln w="9525" cap="flat">
                <a:noFill/>
                <a:prstDash val="solid"/>
                <a:miter/>
              </a:ln>
            </p:spPr>
            <p:txBody>
              <a:bodyPr rtlCol="0" anchor="ctr"/>
              <a:lstStyle/>
              <a:p>
                <a:endParaRPr lang="en-US"/>
              </a:p>
            </p:txBody>
          </p:sp>
          <p:sp>
            <p:nvSpPr>
              <p:cNvPr id="305" name="Freeform: Shape 304">
                <a:extLst>
                  <a:ext uri="{FF2B5EF4-FFF2-40B4-BE49-F238E27FC236}">
                    <a16:creationId xmlns:a16="http://schemas.microsoft.com/office/drawing/2014/main" id="{476E946C-9BB3-4648-9771-A84C8A93E827}"/>
                  </a:ext>
                </a:extLst>
              </p:cNvPr>
              <p:cNvSpPr/>
              <p:nvPr/>
            </p:nvSpPr>
            <p:spPr>
              <a:xfrm>
                <a:off x="16334476" y="3567398"/>
                <a:ext cx="178308" cy="136207"/>
              </a:xfrm>
              <a:custGeom>
                <a:avLst/>
                <a:gdLst>
                  <a:gd name="connsiteX0" fmla="*/ 145732 w 178308"/>
                  <a:gd name="connsiteY0" fmla="*/ 135826 h 136207"/>
                  <a:gd name="connsiteX1" fmla="*/ 28670 w 178308"/>
                  <a:gd name="connsiteY1" fmla="*/ 136207 h 136207"/>
                  <a:gd name="connsiteX2" fmla="*/ 28194 w 178308"/>
                  <a:gd name="connsiteY2" fmla="*/ 102013 h 136207"/>
                  <a:gd name="connsiteX3" fmla="*/ 0 w 178308"/>
                  <a:gd name="connsiteY3" fmla="*/ 101346 h 136207"/>
                  <a:gd name="connsiteX4" fmla="*/ 1048 w 178308"/>
                  <a:gd name="connsiteY4" fmla="*/ 52483 h 136207"/>
                  <a:gd name="connsiteX5" fmla="*/ 17716 w 178308"/>
                  <a:gd name="connsiteY5" fmla="*/ 48673 h 136207"/>
                  <a:gd name="connsiteX6" fmla="*/ 31623 w 178308"/>
                  <a:gd name="connsiteY6" fmla="*/ 55150 h 136207"/>
                  <a:gd name="connsiteX7" fmla="*/ 43244 w 178308"/>
                  <a:gd name="connsiteY7" fmla="*/ 57150 h 136207"/>
                  <a:gd name="connsiteX8" fmla="*/ 55816 w 178308"/>
                  <a:gd name="connsiteY8" fmla="*/ 66580 h 136207"/>
                  <a:gd name="connsiteX9" fmla="*/ 64961 w 178308"/>
                  <a:gd name="connsiteY9" fmla="*/ 66580 h 136207"/>
                  <a:gd name="connsiteX10" fmla="*/ 77819 w 178308"/>
                  <a:gd name="connsiteY10" fmla="*/ 43910 h 136207"/>
                  <a:gd name="connsiteX11" fmla="*/ 86963 w 178308"/>
                  <a:gd name="connsiteY11" fmla="*/ 36576 h 136207"/>
                  <a:gd name="connsiteX12" fmla="*/ 85725 w 178308"/>
                  <a:gd name="connsiteY12" fmla="*/ 28480 h 136207"/>
                  <a:gd name="connsiteX13" fmla="*/ 96107 w 178308"/>
                  <a:gd name="connsiteY13" fmla="*/ 26098 h 136207"/>
                  <a:gd name="connsiteX14" fmla="*/ 102394 w 178308"/>
                  <a:gd name="connsiteY14" fmla="*/ 11239 h 136207"/>
                  <a:gd name="connsiteX15" fmla="*/ 101537 w 178308"/>
                  <a:gd name="connsiteY15" fmla="*/ 5239 h 136207"/>
                  <a:gd name="connsiteX16" fmla="*/ 105442 w 178308"/>
                  <a:gd name="connsiteY16" fmla="*/ 0 h 136207"/>
                  <a:gd name="connsiteX17" fmla="*/ 121444 w 178308"/>
                  <a:gd name="connsiteY17" fmla="*/ 8668 h 136207"/>
                  <a:gd name="connsiteX18" fmla="*/ 133160 w 178308"/>
                  <a:gd name="connsiteY18" fmla="*/ 10858 h 136207"/>
                  <a:gd name="connsiteX19" fmla="*/ 136493 w 178308"/>
                  <a:gd name="connsiteY19" fmla="*/ 18859 h 136207"/>
                  <a:gd name="connsiteX20" fmla="*/ 146209 w 178308"/>
                  <a:gd name="connsiteY20" fmla="*/ 20383 h 136207"/>
                  <a:gd name="connsiteX21" fmla="*/ 150686 w 178308"/>
                  <a:gd name="connsiteY21" fmla="*/ 23717 h 136207"/>
                  <a:gd name="connsiteX22" fmla="*/ 152686 w 178308"/>
                  <a:gd name="connsiteY22" fmla="*/ 32766 h 136207"/>
                  <a:gd name="connsiteX23" fmla="*/ 164782 w 178308"/>
                  <a:gd name="connsiteY23" fmla="*/ 30575 h 136207"/>
                  <a:gd name="connsiteX24" fmla="*/ 178308 w 178308"/>
                  <a:gd name="connsiteY24" fmla="*/ 42100 h 136207"/>
                  <a:gd name="connsiteX25" fmla="*/ 176784 w 178308"/>
                  <a:gd name="connsiteY25" fmla="*/ 87154 h 136207"/>
                  <a:gd name="connsiteX26" fmla="*/ 145352 w 178308"/>
                  <a:gd name="connsiteY26" fmla="*/ 87725 h 136207"/>
                  <a:gd name="connsiteX27" fmla="*/ 145732 w 178308"/>
                  <a:gd name="connsiteY27" fmla="*/ 135826 h 136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8308" h="136207">
                    <a:moveTo>
                      <a:pt x="145732" y="135826"/>
                    </a:moveTo>
                    <a:lnTo>
                      <a:pt x="28670" y="136207"/>
                    </a:lnTo>
                    <a:lnTo>
                      <a:pt x="28194" y="102013"/>
                    </a:lnTo>
                    <a:lnTo>
                      <a:pt x="0" y="101346"/>
                    </a:lnTo>
                    <a:lnTo>
                      <a:pt x="1048" y="52483"/>
                    </a:lnTo>
                    <a:lnTo>
                      <a:pt x="17716" y="48673"/>
                    </a:lnTo>
                    <a:lnTo>
                      <a:pt x="31623" y="55150"/>
                    </a:lnTo>
                    <a:lnTo>
                      <a:pt x="43244" y="57150"/>
                    </a:lnTo>
                    <a:lnTo>
                      <a:pt x="55816" y="66580"/>
                    </a:lnTo>
                    <a:lnTo>
                      <a:pt x="64961" y="66580"/>
                    </a:lnTo>
                    <a:lnTo>
                      <a:pt x="77819" y="43910"/>
                    </a:lnTo>
                    <a:lnTo>
                      <a:pt x="86963" y="36576"/>
                    </a:lnTo>
                    <a:lnTo>
                      <a:pt x="85725" y="28480"/>
                    </a:lnTo>
                    <a:lnTo>
                      <a:pt x="96107" y="26098"/>
                    </a:lnTo>
                    <a:lnTo>
                      <a:pt x="102394" y="11239"/>
                    </a:lnTo>
                    <a:lnTo>
                      <a:pt x="101537" y="5239"/>
                    </a:lnTo>
                    <a:lnTo>
                      <a:pt x="105442" y="0"/>
                    </a:lnTo>
                    <a:lnTo>
                      <a:pt x="121444" y="8668"/>
                    </a:lnTo>
                    <a:lnTo>
                      <a:pt x="133160" y="10858"/>
                    </a:lnTo>
                    <a:lnTo>
                      <a:pt x="136493" y="18859"/>
                    </a:lnTo>
                    <a:lnTo>
                      <a:pt x="146209" y="20383"/>
                    </a:lnTo>
                    <a:lnTo>
                      <a:pt x="150686" y="23717"/>
                    </a:lnTo>
                    <a:lnTo>
                      <a:pt x="152686" y="32766"/>
                    </a:lnTo>
                    <a:lnTo>
                      <a:pt x="164782" y="30575"/>
                    </a:lnTo>
                    <a:lnTo>
                      <a:pt x="178308" y="42100"/>
                    </a:lnTo>
                    <a:lnTo>
                      <a:pt x="176784" y="87154"/>
                    </a:lnTo>
                    <a:lnTo>
                      <a:pt x="145352" y="87725"/>
                    </a:lnTo>
                    <a:lnTo>
                      <a:pt x="145732" y="135826"/>
                    </a:lnTo>
                    <a:close/>
                  </a:path>
                </a:pathLst>
              </a:custGeom>
              <a:noFill/>
              <a:ln w="4001" cap="rnd">
                <a:solidFill>
                  <a:srgbClr val="FFFFFF"/>
                </a:solidFill>
                <a:prstDash val="solid"/>
                <a:round/>
              </a:ln>
            </p:spPr>
            <p:txBody>
              <a:bodyPr rtlCol="0" anchor="ctr"/>
              <a:lstStyle/>
              <a:p>
                <a:endParaRPr lang="en-US"/>
              </a:p>
            </p:txBody>
          </p:sp>
          <p:sp>
            <p:nvSpPr>
              <p:cNvPr id="306" name="Freeform: Shape 305">
                <a:extLst>
                  <a:ext uri="{FF2B5EF4-FFF2-40B4-BE49-F238E27FC236}">
                    <a16:creationId xmlns:a16="http://schemas.microsoft.com/office/drawing/2014/main" id="{1D7D8563-DE91-4A59-9EF5-EAD9B35C527B}"/>
                  </a:ext>
                </a:extLst>
              </p:cNvPr>
              <p:cNvSpPr/>
              <p:nvPr/>
            </p:nvSpPr>
            <p:spPr>
              <a:xfrm>
                <a:off x="15969859" y="3570351"/>
                <a:ext cx="94107" cy="200977"/>
              </a:xfrm>
              <a:custGeom>
                <a:avLst/>
                <a:gdLst>
                  <a:gd name="connsiteX0" fmla="*/ 43624 w 94107"/>
                  <a:gd name="connsiteY0" fmla="*/ 20764 h 200977"/>
                  <a:gd name="connsiteX1" fmla="*/ 51816 w 94107"/>
                  <a:gd name="connsiteY1" fmla="*/ 17621 h 200977"/>
                  <a:gd name="connsiteX2" fmla="*/ 65627 w 94107"/>
                  <a:gd name="connsiteY2" fmla="*/ 24003 h 200977"/>
                  <a:gd name="connsiteX3" fmla="*/ 66580 w 94107"/>
                  <a:gd name="connsiteY3" fmla="*/ 19717 h 200977"/>
                  <a:gd name="connsiteX4" fmla="*/ 58388 w 94107"/>
                  <a:gd name="connsiteY4" fmla="*/ 4953 h 200977"/>
                  <a:gd name="connsiteX5" fmla="*/ 62674 w 94107"/>
                  <a:gd name="connsiteY5" fmla="*/ 2572 h 200977"/>
                  <a:gd name="connsiteX6" fmla="*/ 68389 w 94107"/>
                  <a:gd name="connsiteY6" fmla="*/ 3810 h 200977"/>
                  <a:gd name="connsiteX7" fmla="*/ 70009 w 94107"/>
                  <a:gd name="connsiteY7" fmla="*/ 9239 h 200977"/>
                  <a:gd name="connsiteX8" fmla="*/ 77153 w 94107"/>
                  <a:gd name="connsiteY8" fmla="*/ 10478 h 200977"/>
                  <a:gd name="connsiteX9" fmla="*/ 84391 w 94107"/>
                  <a:gd name="connsiteY9" fmla="*/ 762 h 200977"/>
                  <a:gd name="connsiteX10" fmla="*/ 93726 w 94107"/>
                  <a:gd name="connsiteY10" fmla="*/ 0 h 200977"/>
                  <a:gd name="connsiteX11" fmla="*/ 94107 w 94107"/>
                  <a:gd name="connsiteY11" fmla="*/ 56197 h 200977"/>
                  <a:gd name="connsiteX12" fmla="*/ 93250 w 94107"/>
                  <a:gd name="connsiteY12" fmla="*/ 114300 h 200977"/>
                  <a:gd name="connsiteX13" fmla="*/ 79343 w 94107"/>
                  <a:gd name="connsiteY13" fmla="*/ 114014 h 200977"/>
                  <a:gd name="connsiteX14" fmla="*/ 79343 w 94107"/>
                  <a:gd name="connsiteY14" fmla="*/ 184880 h 200977"/>
                  <a:gd name="connsiteX15" fmla="*/ 70485 w 94107"/>
                  <a:gd name="connsiteY15" fmla="*/ 194500 h 200977"/>
                  <a:gd name="connsiteX16" fmla="*/ 61913 w 94107"/>
                  <a:gd name="connsiteY16" fmla="*/ 183356 h 200977"/>
                  <a:gd name="connsiteX17" fmla="*/ 40957 w 94107"/>
                  <a:gd name="connsiteY17" fmla="*/ 186880 h 200977"/>
                  <a:gd name="connsiteX18" fmla="*/ 32861 w 94107"/>
                  <a:gd name="connsiteY18" fmla="*/ 179451 h 200977"/>
                  <a:gd name="connsiteX19" fmla="*/ 25432 w 94107"/>
                  <a:gd name="connsiteY19" fmla="*/ 178117 h 200977"/>
                  <a:gd name="connsiteX20" fmla="*/ 21622 w 94107"/>
                  <a:gd name="connsiteY20" fmla="*/ 181165 h 200977"/>
                  <a:gd name="connsiteX21" fmla="*/ 25908 w 94107"/>
                  <a:gd name="connsiteY21" fmla="*/ 196310 h 200977"/>
                  <a:gd name="connsiteX22" fmla="*/ 23050 w 94107"/>
                  <a:gd name="connsiteY22" fmla="*/ 199644 h 200977"/>
                  <a:gd name="connsiteX23" fmla="*/ 16954 w 94107"/>
                  <a:gd name="connsiteY23" fmla="*/ 200978 h 200977"/>
                  <a:gd name="connsiteX24" fmla="*/ 13525 w 94107"/>
                  <a:gd name="connsiteY24" fmla="*/ 200311 h 200977"/>
                  <a:gd name="connsiteX25" fmla="*/ 7811 w 94107"/>
                  <a:gd name="connsiteY25" fmla="*/ 189547 h 200977"/>
                  <a:gd name="connsiteX26" fmla="*/ 2477 w 94107"/>
                  <a:gd name="connsiteY26" fmla="*/ 186023 h 200977"/>
                  <a:gd name="connsiteX27" fmla="*/ 0 w 94107"/>
                  <a:gd name="connsiteY27" fmla="*/ 15907 h 200977"/>
                  <a:gd name="connsiteX28" fmla="*/ 7048 w 94107"/>
                  <a:gd name="connsiteY28" fmla="*/ 17336 h 200977"/>
                  <a:gd name="connsiteX29" fmla="*/ 13049 w 94107"/>
                  <a:gd name="connsiteY29" fmla="*/ 10954 h 200977"/>
                  <a:gd name="connsiteX30" fmla="*/ 20764 w 94107"/>
                  <a:gd name="connsiteY30" fmla="*/ 16383 h 200977"/>
                  <a:gd name="connsiteX31" fmla="*/ 36004 w 94107"/>
                  <a:gd name="connsiteY31" fmla="*/ 21717 h 200977"/>
                  <a:gd name="connsiteX32" fmla="*/ 43624 w 94107"/>
                  <a:gd name="connsiteY32" fmla="*/ 20764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107" h="200977">
                    <a:moveTo>
                      <a:pt x="43624" y="20764"/>
                    </a:moveTo>
                    <a:lnTo>
                      <a:pt x="51816" y="17621"/>
                    </a:lnTo>
                    <a:lnTo>
                      <a:pt x="65627" y="24003"/>
                    </a:lnTo>
                    <a:lnTo>
                      <a:pt x="66580" y="19717"/>
                    </a:lnTo>
                    <a:lnTo>
                      <a:pt x="58388" y="4953"/>
                    </a:lnTo>
                    <a:lnTo>
                      <a:pt x="62674" y="2572"/>
                    </a:lnTo>
                    <a:lnTo>
                      <a:pt x="68389" y="3810"/>
                    </a:lnTo>
                    <a:lnTo>
                      <a:pt x="70009" y="9239"/>
                    </a:lnTo>
                    <a:lnTo>
                      <a:pt x="77153" y="10478"/>
                    </a:lnTo>
                    <a:lnTo>
                      <a:pt x="84391" y="762"/>
                    </a:lnTo>
                    <a:lnTo>
                      <a:pt x="93726" y="0"/>
                    </a:lnTo>
                    <a:lnTo>
                      <a:pt x="94107" y="56197"/>
                    </a:lnTo>
                    <a:lnTo>
                      <a:pt x="93250" y="114300"/>
                    </a:lnTo>
                    <a:lnTo>
                      <a:pt x="79343" y="114014"/>
                    </a:lnTo>
                    <a:lnTo>
                      <a:pt x="79343" y="184880"/>
                    </a:lnTo>
                    <a:lnTo>
                      <a:pt x="70485" y="194500"/>
                    </a:lnTo>
                    <a:lnTo>
                      <a:pt x="61913" y="183356"/>
                    </a:lnTo>
                    <a:lnTo>
                      <a:pt x="40957" y="186880"/>
                    </a:lnTo>
                    <a:lnTo>
                      <a:pt x="32861" y="179451"/>
                    </a:lnTo>
                    <a:lnTo>
                      <a:pt x="25432" y="178117"/>
                    </a:lnTo>
                    <a:lnTo>
                      <a:pt x="21622" y="181165"/>
                    </a:lnTo>
                    <a:lnTo>
                      <a:pt x="25908" y="196310"/>
                    </a:lnTo>
                    <a:lnTo>
                      <a:pt x="23050" y="199644"/>
                    </a:lnTo>
                    <a:lnTo>
                      <a:pt x="16954" y="200978"/>
                    </a:lnTo>
                    <a:lnTo>
                      <a:pt x="13525" y="200311"/>
                    </a:lnTo>
                    <a:lnTo>
                      <a:pt x="7811" y="189547"/>
                    </a:lnTo>
                    <a:lnTo>
                      <a:pt x="2477" y="186023"/>
                    </a:lnTo>
                    <a:lnTo>
                      <a:pt x="0" y="15907"/>
                    </a:lnTo>
                    <a:lnTo>
                      <a:pt x="7048" y="17336"/>
                    </a:lnTo>
                    <a:lnTo>
                      <a:pt x="13049" y="10954"/>
                    </a:lnTo>
                    <a:lnTo>
                      <a:pt x="20764" y="16383"/>
                    </a:lnTo>
                    <a:lnTo>
                      <a:pt x="36004" y="21717"/>
                    </a:lnTo>
                    <a:lnTo>
                      <a:pt x="43624" y="20764"/>
                    </a:lnTo>
                    <a:close/>
                  </a:path>
                </a:pathLst>
              </a:custGeom>
              <a:solidFill>
                <a:srgbClr val="BCBEC0"/>
              </a:solidFill>
              <a:ln w="9525" cap="flat">
                <a:noFill/>
                <a:prstDash val="solid"/>
                <a:miter/>
              </a:ln>
            </p:spPr>
            <p:txBody>
              <a:bodyPr rtlCol="0" anchor="ctr"/>
              <a:lstStyle/>
              <a:p>
                <a:endParaRPr lang="en-US"/>
              </a:p>
            </p:txBody>
          </p:sp>
          <p:sp>
            <p:nvSpPr>
              <p:cNvPr id="307" name="Freeform: Shape 306">
                <a:extLst>
                  <a:ext uri="{FF2B5EF4-FFF2-40B4-BE49-F238E27FC236}">
                    <a16:creationId xmlns:a16="http://schemas.microsoft.com/office/drawing/2014/main" id="{EE96D8BF-1DA1-4270-8F85-2AD284DDE475}"/>
                  </a:ext>
                </a:extLst>
              </p:cNvPr>
              <p:cNvSpPr/>
              <p:nvPr/>
            </p:nvSpPr>
            <p:spPr>
              <a:xfrm>
                <a:off x="15969859" y="3570351"/>
                <a:ext cx="94107" cy="200977"/>
              </a:xfrm>
              <a:custGeom>
                <a:avLst/>
                <a:gdLst>
                  <a:gd name="connsiteX0" fmla="*/ 43624 w 94107"/>
                  <a:gd name="connsiteY0" fmla="*/ 20764 h 200977"/>
                  <a:gd name="connsiteX1" fmla="*/ 51816 w 94107"/>
                  <a:gd name="connsiteY1" fmla="*/ 17621 h 200977"/>
                  <a:gd name="connsiteX2" fmla="*/ 65627 w 94107"/>
                  <a:gd name="connsiteY2" fmla="*/ 24003 h 200977"/>
                  <a:gd name="connsiteX3" fmla="*/ 66580 w 94107"/>
                  <a:gd name="connsiteY3" fmla="*/ 19717 h 200977"/>
                  <a:gd name="connsiteX4" fmla="*/ 58388 w 94107"/>
                  <a:gd name="connsiteY4" fmla="*/ 4953 h 200977"/>
                  <a:gd name="connsiteX5" fmla="*/ 62674 w 94107"/>
                  <a:gd name="connsiteY5" fmla="*/ 2572 h 200977"/>
                  <a:gd name="connsiteX6" fmla="*/ 68389 w 94107"/>
                  <a:gd name="connsiteY6" fmla="*/ 3810 h 200977"/>
                  <a:gd name="connsiteX7" fmla="*/ 70009 w 94107"/>
                  <a:gd name="connsiteY7" fmla="*/ 9239 h 200977"/>
                  <a:gd name="connsiteX8" fmla="*/ 77153 w 94107"/>
                  <a:gd name="connsiteY8" fmla="*/ 10478 h 200977"/>
                  <a:gd name="connsiteX9" fmla="*/ 84391 w 94107"/>
                  <a:gd name="connsiteY9" fmla="*/ 762 h 200977"/>
                  <a:gd name="connsiteX10" fmla="*/ 93726 w 94107"/>
                  <a:gd name="connsiteY10" fmla="*/ 0 h 200977"/>
                  <a:gd name="connsiteX11" fmla="*/ 94107 w 94107"/>
                  <a:gd name="connsiteY11" fmla="*/ 56197 h 200977"/>
                  <a:gd name="connsiteX12" fmla="*/ 93250 w 94107"/>
                  <a:gd name="connsiteY12" fmla="*/ 114300 h 200977"/>
                  <a:gd name="connsiteX13" fmla="*/ 79343 w 94107"/>
                  <a:gd name="connsiteY13" fmla="*/ 114014 h 200977"/>
                  <a:gd name="connsiteX14" fmla="*/ 79343 w 94107"/>
                  <a:gd name="connsiteY14" fmla="*/ 184880 h 200977"/>
                  <a:gd name="connsiteX15" fmla="*/ 70485 w 94107"/>
                  <a:gd name="connsiteY15" fmla="*/ 194500 h 200977"/>
                  <a:gd name="connsiteX16" fmla="*/ 61913 w 94107"/>
                  <a:gd name="connsiteY16" fmla="*/ 183356 h 200977"/>
                  <a:gd name="connsiteX17" fmla="*/ 40957 w 94107"/>
                  <a:gd name="connsiteY17" fmla="*/ 186880 h 200977"/>
                  <a:gd name="connsiteX18" fmla="*/ 32861 w 94107"/>
                  <a:gd name="connsiteY18" fmla="*/ 179451 h 200977"/>
                  <a:gd name="connsiteX19" fmla="*/ 25432 w 94107"/>
                  <a:gd name="connsiteY19" fmla="*/ 178117 h 200977"/>
                  <a:gd name="connsiteX20" fmla="*/ 21622 w 94107"/>
                  <a:gd name="connsiteY20" fmla="*/ 181165 h 200977"/>
                  <a:gd name="connsiteX21" fmla="*/ 25908 w 94107"/>
                  <a:gd name="connsiteY21" fmla="*/ 196310 h 200977"/>
                  <a:gd name="connsiteX22" fmla="*/ 23050 w 94107"/>
                  <a:gd name="connsiteY22" fmla="*/ 199644 h 200977"/>
                  <a:gd name="connsiteX23" fmla="*/ 16954 w 94107"/>
                  <a:gd name="connsiteY23" fmla="*/ 200978 h 200977"/>
                  <a:gd name="connsiteX24" fmla="*/ 13525 w 94107"/>
                  <a:gd name="connsiteY24" fmla="*/ 200311 h 200977"/>
                  <a:gd name="connsiteX25" fmla="*/ 7811 w 94107"/>
                  <a:gd name="connsiteY25" fmla="*/ 189547 h 200977"/>
                  <a:gd name="connsiteX26" fmla="*/ 2477 w 94107"/>
                  <a:gd name="connsiteY26" fmla="*/ 186023 h 200977"/>
                  <a:gd name="connsiteX27" fmla="*/ 0 w 94107"/>
                  <a:gd name="connsiteY27" fmla="*/ 15907 h 200977"/>
                  <a:gd name="connsiteX28" fmla="*/ 7048 w 94107"/>
                  <a:gd name="connsiteY28" fmla="*/ 17336 h 200977"/>
                  <a:gd name="connsiteX29" fmla="*/ 13049 w 94107"/>
                  <a:gd name="connsiteY29" fmla="*/ 10954 h 200977"/>
                  <a:gd name="connsiteX30" fmla="*/ 20764 w 94107"/>
                  <a:gd name="connsiteY30" fmla="*/ 16383 h 200977"/>
                  <a:gd name="connsiteX31" fmla="*/ 36004 w 94107"/>
                  <a:gd name="connsiteY31" fmla="*/ 21717 h 200977"/>
                  <a:gd name="connsiteX32" fmla="*/ 43624 w 94107"/>
                  <a:gd name="connsiteY32" fmla="*/ 20764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107" h="200977">
                    <a:moveTo>
                      <a:pt x="43624" y="20764"/>
                    </a:moveTo>
                    <a:lnTo>
                      <a:pt x="51816" y="17621"/>
                    </a:lnTo>
                    <a:lnTo>
                      <a:pt x="65627" y="24003"/>
                    </a:lnTo>
                    <a:lnTo>
                      <a:pt x="66580" y="19717"/>
                    </a:lnTo>
                    <a:lnTo>
                      <a:pt x="58388" y="4953"/>
                    </a:lnTo>
                    <a:lnTo>
                      <a:pt x="62674" y="2572"/>
                    </a:lnTo>
                    <a:lnTo>
                      <a:pt x="68389" y="3810"/>
                    </a:lnTo>
                    <a:lnTo>
                      <a:pt x="70009" y="9239"/>
                    </a:lnTo>
                    <a:lnTo>
                      <a:pt x="77153" y="10478"/>
                    </a:lnTo>
                    <a:lnTo>
                      <a:pt x="84391" y="762"/>
                    </a:lnTo>
                    <a:lnTo>
                      <a:pt x="93726" y="0"/>
                    </a:lnTo>
                    <a:lnTo>
                      <a:pt x="94107" y="56197"/>
                    </a:lnTo>
                    <a:lnTo>
                      <a:pt x="93250" y="114300"/>
                    </a:lnTo>
                    <a:lnTo>
                      <a:pt x="79343" y="114014"/>
                    </a:lnTo>
                    <a:lnTo>
                      <a:pt x="79343" y="184880"/>
                    </a:lnTo>
                    <a:lnTo>
                      <a:pt x="70485" y="194500"/>
                    </a:lnTo>
                    <a:lnTo>
                      <a:pt x="61913" y="183356"/>
                    </a:lnTo>
                    <a:lnTo>
                      <a:pt x="40957" y="186880"/>
                    </a:lnTo>
                    <a:lnTo>
                      <a:pt x="32861" y="179451"/>
                    </a:lnTo>
                    <a:lnTo>
                      <a:pt x="25432" y="178117"/>
                    </a:lnTo>
                    <a:lnTo>
                      <a:pt x="21622" y="181165"/>
                    </a:lnTo>
                    <a:lnTo>
                      <a:pt x="25908" y="196310"/>
                    </a:lnTo>
                    <a:lnTo>
                      <a:pt x="23050" y="199644"/>
                    </a:lnTo>
                    <a:lnTo>
                      <a:pt x="16954" y="200978"/>
                    </a:lnTo>
                    <a:lnTo>
                      <a:pt x="13525" y="200311"/>
                    </a:lnTo>
                    <a:lnTo>
                      <a:pt x="7811" y="189547"/>
                    </a:lnTo>
                    <a:lnTo>
                      <a:pt x="2477" y="186023"/>
                    </a:lnTo>
                    <a:lnTo>
                      <a:pt x="0" y="15907"/>
                    </a:lnTo>
                    <a:lnTo>
                      <a:pt x="7048" y="17336"/>
                    </a:lnTo>
                    <a:lnTo>
                      <a:pt x="13049" y="10954"/>
                    </a:lnTo>
                    <a:lnTo>
                      <a:pt x="20764" y="16383"/>
                    </a:lnTo>
                    <a:lnTo>
                      <a:pt x="36004" y="21717"/>
                    </a:lnTo>
                    <a:lnTo>
                      <a:pt x="43624" y="20764"/>
                    </a:lnTo>
                    <a:close/>
                  </a:path>
                </a:pathLst>
              </a:custGeom>
              <a:noFill/>
              <a:ln w="4001" cap="rnd">
                <a:solidFill>
                  <a:srgbClr val="FFFFFF"/>
                </a:solidFill>
                <a:prstDash val="solid"/>
                <a:round/>
              </a:ln>
            </p:spPr>
            <p:txBody>
              <a:bodyPr rtlCol="0" anchor="ctr"/>
              <a:lstStyle/>
              <a:p>
                <a:endParaRPr lang="en-US"/>
              </a:p>
            </p:txBody>
          </p:sp>
          <p:sp>
            <p:nvSpPr>
              <p:cNvPr id="308" name="Freeform: Shape 307">
                <a:extLst>
                  <a:ext uri="{FF2B5EF4-FFF2-40B4-BE49-F238E27FC236}">
                    <a16:creationId xmlns:a16="http://schemas.microsoft.com/office/drawing/2014/main" id="{22EDCBA5-1C70-4E11-BABB-1A498E9ABA35}"/>
                  </a:ext>
                </a:extLst>
              </p:cNvPr>
              <p:cNvSpPr/>
              <p:nvPr/>
            </p:nvSpPr>
            <p:spPr>
              <a:xfrm>
                <a:off x="16444489" y="3590543"/>
                <a:ext cx="172688" cy="299847"/>
              </a:xfrm>
              <a:custGeom>
                <a:avLst/>
                <a:gdLst>
                  <a:gd name="connsiteX0" fmla="*/ 476 w 172688"/>
                  <a:gd name="connsiteY0" fmla="*/ 239268 h 299847"/>
                  <a:gd name="connsiteX1" fmla="*/ 0 w 172688"/>
                  <a:gd name="connsiteY1" fmla="*/ 180880 h 299847"/>
                  <a:gd name="connsiteX2" fmla="*/ 15812 w 172688"/>
                  <a:gd name="connsiteY2" fmla="*/ 180880 h 299847"/>
                  <a:gd name="connsiteX3" fmla="*/ 16193 w 172688"/>
                  <a:gd name="connsiteY3" fmla="*/ 151162 h 299847"/>
                  <a:gd name="connsiteX4" fmla="*/ 35624 w 172688"/>
                  <a:gd name="connsiteY4" fmla="*/ 150590 h 299847"/>
                  <a:gd name="connsiteX5" fmla="*/ 35719 w 172688"/>
                  <a:gd name="connsiteY5" fmla="*/ 112681 h 299847"/>
                  <a:gd name="connsiteX6" fmla="*/ 35338 w 172688"/>
                  <a:gd name="connsiteY6" fmla="*/ 64579 h 299847"/>
                  <a:gd name="connsiteX7" fmla="*/ 66770 w 172688"/>
                  <a:gd name="connsiteY7" fmla="*/ 64008 h 299847"/>
                  <a:gd name="connsiteX8" fmla="*/ 68294 w 172688"/>
                  <a:gd name="connsiteY8" fmla="*/ 18955 h 299847"/>
                  <a:gd name="connsiteX9" fmla="*/ 80391 w 172688"/>
                  <a:gd name="connsiteY9" fmla="*/ 13906 h 299847"/>
                  <a:gd name="connsiteX10" fmla="*/ 97822 w 172688"/>
                  <a:gd name="connsiteY10" fmla="*/ 17812 h 299847"/>
                  <a:gd name="connsiteX11" fmla="*/ 107633 w 172688"/>
                  <a:gd name="connsiteY11" fmla="*/ 31052 h 299847"/>
                  <a:gd name="connsiteX12" fmla="*/ 106299 w 172688"/>
                  <a:gd name="connsiteY12" fmla="*/ 40196 h 299847"/>
                  <a:gd name="connsiteX13" fmla="*/ 115538 w 172688"/>
                  <a:gd name="connsiteY13" fmla="*/ 39053 h 299847"/>
                  <a:gd name="connsiteX14" fmla="*/ 116681 w 172688"/>
                  <a:gd name="connsiteY14" fmla="*/ 30194 h 299847"/>
                  <a:gd name="connsiteX15" fmla="*/ 124968 w 172688"/>
                  <a:gd name="connsiteY15" fmla="*/ 21622 h 299847"/>
                  <a:gd name="connsiteX16" fmla="*/ 151829 w 172688"/>
                  <a:gd name="connsiteY16" fmla="*/ 32004 h 299847"/>
                  <a:gd name="connsiteX17" fmla="*/ 151924 w 172688"/>
                  <a:gd name="connsiteY17" fmla="*/ 14573 h 299847"/>
                  <a:gd name="connsiteX18" fmla="*/ 154972 w 172688"/>
                  <a:gd name="connsiteY18" fmla="*/ 11525 h 299847"/>
                  <a:gd name="connsiteX19" fmla="*/ 166688 w 172688"/>
                  <a:gd name="connsiteY19" fmla="*/ 7906 h 299847"/>
                  <a:gd name="connsiteX20" fmla="*/ 172688 w 172688"/>
                  <a:gd name="connsiteY20" fmla="*/ 0 h 299847"/>
                  <a:gd name="connsiteX21" fmla="*/ 169736 w 172688"/>
                  <a:gd name="connsiteY21" fmla="*/ 158877 h 299847"/>
                  <a:gd name="connsiteX22" fmla="*/ 167926 w 172688"/>
                  <a:gd name="connsiteY22" fmla="*/ 223838 h 299847"/>
                  <a:gd name="connsiteX23" fmla="*/ 166021 w 172688"/>
                  <a:gd name="connsiteY23" fmla="*/ 299847 h 299847"/>
                  <a:gd name="connsiteX24" fmla="*/ 32385 w 172688"/>
                  <a:gd name="connsiteY24" fmla="*/ 299561 h 299847"/>
                  <a:gd name="connsiteX25" fmla="*/ 32385 w 172688"/>
                  <a:gd name="connsiteY25" fmla="*/ 239839 h 299847"/>
                  <a:gd name="connsiteX26" fmla="*/ 476 w 172688"/>
                  <a:gd name="connsiteY26" fmla="*/ 239268 h 299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2688" h="299847">
                    <a:moveTo>
                      <a:pt x="476" y="239268"/>
                    </a:moveTo>
                    <a:lnTo>
                      <a:pt x="0" y="180880"/>
                    </a:lnTo>
                    <a:lnTo>
                      <a:pt x="15812" y="180880"/>
                    </a:lnTo>
                    <a:lnTo>
                      <a:pt x="16193" y="151162"/>
                    </a:lnTo>
                    <a:lnTo>
                      <a:pt x="35624" y="150590"/>
                    </a:lnTo>
                    <a:lnTo>
                      <a:pt x="35719" y="112681"/>
                    </a:lnTo>
                    <a:lnTo>
                      <a:pt x="35338" y="64579"/>
                    </a:lnTo>
                    <a:lnTo>
                      <a:pt x="66770" y="64008"/>
                    </a:lnTo>
                    <a:lnTo>
                      <a:pt x="68294" y="18955"/>
                    </a:lnTo>
                    <a:lnTo>
                      <a:pt x="80391" y="13906"/>
                    </a:lnTo>
                    <a:lnTo>
                      <a:pt x="97822" y="17812"/>
                    </a:lnTo>
                    <a:lnTo>
                      <a:pt x="107633" y="31052"/>
                    </a:lnTo>
                    <a:lnTo>
                      <a:pt x="106299" y="40196"/>
                    </a:lnTo>
                    <a:lnTo>
                      <a:pt x="115538" y="39053"/>
                    </a:lnTo>
                    <a:lnTo>
                      <a:pt x="116681" y="30194"/>
                    </a:lnTo>
                    <a:lnTo>
                      <a:pt x="124968" y="21622"/>
                    </a:lnTo>
                    <a:lnTo>
                      <a:pt x="151829" y="32004"/>
                    </a:lnTo>
                    <a:lnTo>
                      <a:pt x="151924" y="14573"/>
                    </a:lnTo>
                    <a:lnTo>
                      <a:pt x="154972" y="11525"/>
                    </a:lnTo>
                    <a:lnTo>
                      <a:pt x="166688" y="7906"/>
                    </a:lnTo>
                    <a:lnTo>
                      <a:pt x="172688" y="0"/>
                    </a:lnTo>
                    <a:lnTo>
                      <a:pt x="169736" y="158877"/>
                    </a:lnTo>
                    <a:lnTo>
                      <a:pt x="167926" y="223838"/>
                    </a:lnTo>
                    <a:lnTo>
                      <a:pt x="166021" y="299847"/>
                    </a:lnTo>
                    <a:lnTo>
                      <a:pt x="32385" y="299561"/>
                    </a:lnTo>
                    <a:lnTo>
                      <a:pt x="32385" y="239839"/>
                    </a:lnTo>
                    <a:lnTo>
                      <a:pt x="476" y="239268"/>
                    </a:lnTo>
                    <a:close/>
                  </a:path>
                </a:pathLst>
              </a:custGeom>
              <a:solidFill>
                <a:srgbClr val="BCBEC0"/>
              </a:solidFill>
              <a:ln w="9525"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DF84C525-75D1-4E8C-AEEB-BA5412712E50}"/>
                  </a:ext>
                </a:extLst>
              </p:cNvPr>
              <p:cNvSpPr/>
              <p:nvPr/>
            </p:nvSpPr>
            <p:spPr>
              <a:xfrm>
                <a:off x="16444489" y="3590543"/>
                <a:ext cx="172688" cy="299847"/>
              </a:xfrm>
              <a:custGeom>
                <a:avLst/>
                <a:gdLst>
                  <a:gd name="connsiteX0" fmla="*/ 476 w 172688"/>
                  <a:gd name="connsiteY0" fmla="*/ 239268 h 299847"/>
                  <a:gd name="connsiteX1" fmla="*/ 0 w 172688"/>
                  <a:gd name="connsiteY1" fmla="*/ 180880 h 299847"/>
                  <a:gd name="connsiteX2" fmla="*/ 15812 w 172688"/>
                  <a:gd name="connsiteY2" fmla="*/ 180880 h 299847"/>
                  <a:gd name="connsiteX3" fmla="*/ 16193 w 172688"/>
                  <a:gd name="connsiteY3" fmla="*/ 151162 h 299847"/>
                  <a:gd name="connsiteX4" fmla="*/ 35624 w 172688"/>
                  <a:gd name="connsiteY4" fmla="*/ 150590 h 299847"/>
                  <a:gd name="connsiteX5" fmla="*/ 35719 w 172688"/>
                  <a:gd name="connsiteY5" fmla="*/ 112681 h 299847"/>
                  <a:gd name="connsiteX6" fmla="*/ 35338 w 172688"/>
                  <a:gd name="connsiteY6" fmla="*/ 64579 h 299847"/>
                  <a:gd name="connsiteX7" fmla="*/ 66770 w 172688"/>
                  <a:gd name="connsiteY7" fmla="*/ 64008 h 299847"/>
                  <a:gd name="connsiteX8" fmla="*/ 68294 w 172688"/>
                  <a:gd name="connsiteY8" fmla="*/ 18955 h 299847"/>
                  <a:gd name="connsiteX9" fmla="*/ 80391 w 172688"/>
                  <a:gd name="connsiteY9" fmla="*/ 13906 h 299847"/>
                  <a:gd name="connsiteX10" fmla="*/ 97822 w 172688"/>
                  <a:gd name="connsiteY10" fmla="*/ 17812 h 299847"/>
                  <a:gd name="connsiteX11" fmla="*/ 107633 w 172688"/>
                  <a:gd name="connsiteY11" fmla="*/ 31052 h 299847"/>
                  <a:gd name="connsiteX12" fmla="*/ 106299 w 172688"/>
                  <a:gd name="connsiteY12" fmla="*/ 40196 h 299847"/>
                  <a:gd name="connsiteX13" fmla="*/ 115538 w 172688"/>
                  <a:gd name="connsiteY13" fmla="*/ 39053 h 299847"/>
                  <a:gd name="connsiteX14" fmla="*/ 116681 w 172688"/>
                  <a:gd name="connsiteY14" fmla="*/ 30194 h 299847"/>
                  <a:gd name="connsiteX15" fmla="*/ 124968 w 172688"/>
                  <a:gd name="connsiteY15" fmla="*/ 21622 h 299847"/>
                  <a:gd name="connsiteX16" fmla="*/ 151829 w 172688"/>
                  <a:gd name="connsiteY16" fmla="*/ 32004 h 299847"/>
                  <a:gd name="connsiteX17" fmla="*/ 151924 w 172688"/>
                  <a:gd name="connsiteY17" fmla="*/ 14573 h 299847"/>
                  <a:gd name="connsiteX18" fmla="*/ 154972 w 172688"/>
                  <a:gd name="connsiteY18" fmla="*/ 11525 h 299847"/>
                  <a:gd name="connsiteX19" fmla="*/ 166688 w 172688"/>
                  <a:gd name="connsiteY19" fmla="*/ 7906 h 299847"/>
                  <a:gd name="connsiteX20" fmla="*/ 172688 w 172688"/>
                  <a:gd name="connsiteY20" fmla="*/ 0 h 299847"/>
                  <a:gd name="connsiteX21" fmla="*/ 169736 w 172688"/>
                  <a:gd name="connsiteY21" fmla="*/ 158877 h 299847"/>
                  <a:gd name="connsiteX22" fmla="*/ 167926 w 172688"/>
                  <a:gd name="connsiteY22" fmla="*/ 223838 h 299847"/>
                  <a:gd name="connsiteX23" fmla="*/ 166021 w 172688"/>
                  <a:gd name="connsiteY23" fmla="*/ 299847 h 299847"/>
                  <a:gd name="connsiteX24" fmla="*/ 32385 w 172688"/>
                  <a:gd name="connsiteY24" fmla="*/ 299561 h 299847"/>
                  <a:gd name="connsiteX25" fmla="*/ 32385 w 172688"/>
                  <a:gd name="connsiteY25" fmla="*/ 239839 h 299847"/>
                  <a:gd name="connsiteX26" fmla="*/ 476 w 172688"/>
                  <a:gd name="connsiteY26" fmla="*/ 239268 h 299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2688" h="299847">
                    <a:moveTo>
                      <a:pt x="476" y="239268"/>
                    </a:moveTo>
                    <a:lnTo>
                      <a:pt x="0" y="180880"/>
                    </a:lnTo>
                    <a:lnTo>
                      <a:pt x="15812" y="180880"/>
                    </a:lnTo>
                    <a:lnTo>
                      <a:pt x="16193" y="151162"/>
                    </a:lnTo>
                    <a:lnTo>
                      <a:pt x="35624" y="150590"/>
                    </a:lnTo>
                    <a:lnTo>
                      <a:pt x="35719" y="112681"/>
                    </a:lnTo>
                    <a:lnTo>
                      <a:pt x="35338" y="64579"/>
                    </a:lnTo>
                    <a:lnTo>
                      <a:pt x="66770" y="64008"/>
                    </a:lnTo>
                    <a:lnTo>
                      <a:pt x="68294" y="18955"/>
                    </a:lnTo>
                    <a:lnTo>
                      <a:pt x="80391" y="13906"/>
                    </a:lnTo>
                    <a:lnTo>
                      <a:pt x="97822" y="17812"/>
                    </a:lnTo>
                    <a:lnTo>
                      <a:pt x="107633" y="31052"/>
                    </a:lnTo>
                    <a:lnTo>
                      <a:pt x="106299" y="40196"/>
                    </a:lnTo>
                    <a:lnTo>
                      <a:pt x="115538" y="39053"/>
                    </a:lnTo>
                    <a:lnTo>
                      <a:pt x="116681" y="30194"/>
                    </a:lnTo>
                    <a:lnTo>
                      <a:pt x="124968" y="21622"/>
                    </a:lnTo>
                    <a:lnTo>
                      <a:pt x="151829" y="32004"/>
                    </a:lnTo>
                    <a:lnTo>
                      <a:pt x="151924" y="14573"/>
                    </a:lnTo>
                    <a:lnTo>
                      <a:pt x="154972" y="11525"/>
                    </a:lnTo>
                    <a:lnTo>
                      <a:pt x="166688" y="7906"/>
                    </a:lnTo>
                    <a:lnTo>
                      <a:pt x="172688" y="0"/>
                    </a:lnTo>
                    <a:lnTo>
                      <a:pt x="169736" y="158877"/>
                    </a:lnTo>
                    <a:lnTo>
                      <a:pt x="167926" y="223838"/>
                    </a:lnTo>
                    <a:lnTo>
                      <a:pt x="166021" y="299847"/>
                    </a:lnTo>
                    <a:lnTo>
                      <a:pt x="32385" y="299561"/>
                    </a:lnTo>
                    <a:lnTo>
                      <a:pt x="32385" y="239839"/>
                    </a:lnTo>
                    <a:lnTo>
                      <a:pt x="476" y="239268"/>
                    </a:lnTo>
                    <a:close/>
                  </a:path>
                </a:pathLst>
              </a:custGeom>
              <a:noFill/>
              <a:ln w="4001" cap="rnd">
                <a:solidFill>
                  <a:srgbClr val="FFFFFF"/>
                </a:solidFill>
                <a:prstDash val="solid"/>
                <a:round/>
              </a:ln>
            </p:spPr>
            <p:txBody>
              <a:bodyPr rtlCol="0" anchor="ctr"/>
              <a:lstStyle/>
              <a:p>
                <a:endParaRPr lang="en-US"/>
              </a:p>
            </p:txBody>
          </p:sp>
          <p:sp>
            <p:nvSpPr>
              <p:cNvPr id="310" name="Freeform: Shape 309">
                <a:extLst>
                  <a:ext uri="{FF2B5EF4-FFF2-40B4-BE49-F238E27FC236}">
                    <a16:creationId xmlns:a16="http://schemas.microsoft.com/office/drawing/2014/main" id="{F84DA16F-5AB7-443E-905B-AC0682C395D0}"/>
                  </a:ext>
                </a:extLst>
              </p:cNvPr>
              <p:cNvSpPr/>
              <p:nvPr/>
            </p:nvSpPr>
            <p:spPr>
              <a:xfrm>
                <a:off x="15724400" y="3595496"/>
                <a:ext cx="145637" cy="150971"/>
              </a:xfrm>
              <a:custGeom>
                <a:avLst/>
                <a:gdLst>
                  <a:gd name="connsiteX0" fmla="*/ 145542 w 145637"/>
                  <a:gd name="connsiteY0" fmla="*/ 150781 h 150971"/>
                  <a:gd name="connsiteX1" fmla="*/ 132397 w 145637"/>
                  <a:gd name="connsiteY1" fmla="*/ 150971 h 150971"/>
                  <a:gd name="connsiteX2" fmla="*/ 108680 w 145637"/>
                  <a:gd name="connsiteY2" fmla="*/ 142399 h 150971"/>
                  <a:gd name="connsiteX3" fmla="*/ 96964 w 145637"/>
                  <a:gd name="connsiteY3" fmla="*/ 141161 h 150971"/>
                  <a:gd name="connsiteX4" fmla="*/ 89344 w 145637"/>
                  <a:gd name="connsiteY4" fmla="*/ 136589 h 150971"/>
                  <a:gd name="connsiteX5" fmla="*/ 86677 w 145637"/>
                  <a:gd name="connsiteY5" fmla="*/ 131159 h 150971"/>
                  <a:gd name="connsiteX6" fmla="*/ 87249 w 145637"/>
                  <a:gd name="connsiteY6" fmla="*/ 106013 h 150971"/>
                  <a:gd name="connsiteX7" fmla="*/ 82105 w 145637"/>
                  <a:gd name="connsiteY7" fmla="*/ 101251 h 150971"/>
                  <a:gd name="connsiteX8" fmla="*/ 73533 w 145637"/>
                  <a:gd name="connsiteY8" fmla="*/ 99060 h 150971"/>
                  <a:gd name="connsiteX9" fmla="*/ 71056 w 145637"/>
                  <a:gd name="connsiteY9" fmla="*/ 81058 h 150971"/>
                  <a:gd name="connsiteX10" fmla="*/ 62198 w 145637"/>
                  <a:gd name="connsiteY10" fmla="*/ 75533 h 150971"/>
                  <a:gd name="connsiteX11" fmla="*/ 46863 w 145637"/>
                  <a:gd name="connsiteY11" fmla="*/ 59531 h 150971"/>
                  <a:gd name="connsiteX12" fmla="*/ 32671 w 145637"/>
                  <a:gd name="connsiteY12" fmla="*/ 51816 h 150971"/>
                  <a:gd name="connsiteX13" fmla="*/ 29908 w 145637"/>
                  <a:gd name="connsiteY13" fmla="*/ 44768 h 150971"/>
                  <a:gd name="connsiteX14" fmla="*/ 29527 w 145637"/>
                  <a:gd name="connsiteY14" fmla="*/ 28099 h 150971"/>
                  <a:gd name="connsiteX15" fmla="*/ 12668 w 145637"/>
                  <a:gd name="connsiteY15" fmla="*/ 26479 h 150971"/>
                  <a:gd name="connsiteX16" fmla="*/ 0 w 145637"/>
                  <a:gd name="connsiteY16" fmla="*/ 16764 h 150971"/>
                  <a:gd name="connsiteX17" fmla="*/ 571 w 145637"/>
                  <a:gd name="connsiteY17" fmla="*/ 1810 h 150971"/>
                  <a:gd name="connsiteX18" fmla="*/ 145637 w 145637"/>
                  <a:gd name="connsiteY18" fmla="*/ 0 h 150971"/>
                  <a:gd name="connsiteX19" fmla="*/ 145542 w 145637"/>
                  <a:gd name="connsiteY19" fmla="*/ 150781 h 150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5637" h="150971">
                    <a:moveTo>
                      <a:pt x="145542" y="150781"/>
                    </a:moveTo>
                    <a:lnTo>
                      <a:pt x="132397" y="150971"/>
                    </a:lnTo>
                    <a:lnTo>
                      <a:pt x="108680" y="142399"/>
                    </a:lnTo>
                    <a:lnTo>
                      <a:pt x="96964" y="141161"/>
                    </a:lnTo>
                    <a:lnTo>
                      <a:pt x="89344" y="136589"/>
                    </a:lnTo>
                    <a:lnTo>
                      <a:pt x="86677" y="131159"/>
                    </a:lnTo>
                    <a:lnTo>
                      <a:pt x="87249" y="106013"/>
                    </a:lnTo>
                    <a:lnTo>
                      <a:pt x="82105" y="101251"/>
                    </a:lnTo>
                    <a:lnTo>
                      <a:pt x="73533" y="99060"/>
                    </a:lnTo>
                    <a:lnTo>
                      <a:pt x="71056" y="81058"/>
                    </a:lnTo>
                    <a:lnTo>
                      <a:pt x="62198" y="75533"/>
                    </a:lnTo>
                    <a:lnTo>
                      <a:pt x="46863" y="59531"/>
                    </a:lnTo>
                    <a:lnTo>
                      <a:pt x="32671" y="51816"/>
                    </a:lnTo>
                    <a:lnTo>
                      <a:pt x="29908" y="44768"/>
                    </a:lnTo>
                    <a:lnTo>
                      <a:pt x="29527" y="28099"/>
                    </a:lnTo>
                    <a:lnTo>
                      <a:pt x="12668" y="26479"/>
                    </a:lnTo>
                    <a:lnTo>
                      <a:pt x="0" y="16764"/>
                    </a:lnTo>
                    <a:lnTo>
                      <a:pt x="571" y="1810"/>
                    </a:lnTo>
                    <a:lnTo>
                      <a:pt x="145637" y="0"/>
                    </a:lnTo>
                    <a:lnTo>
                      <a:pt x="145542" y="150781"/>
                    </a:lnTo>
                    <a:close/>
                  </a:path>
                </a:pathLst>
              </a:custGeom>
              <a:solidFill>
                <a:srgbClr val="336933"/>
              </a:solidFill>
              <a:ln w="9525" cap="flat">
                <a:noFill/>
                <a:prstDash val="solid"/>
                <a:miter/>
              </a:ln>
            </p:spPr>
            <p:txBody>
              <a:bodyPr rtlCol="0" anchor="ctr"/>
              <a:lstStyle/>
              <a:p>
                <a:endParaRPr lang="en-US"/>
              </a:p>
            </p:txBody>
          </p:sp>
          <p:sp>
            <p:nvSpPr>
              <p:cNvPr id="311" name="Freeform: Shape 310">
                <a:extLst>
                  <a:ext uri="{FF2B5EF4-FFF2-40B4-BE49-F238E27FC236}">
                    <a16:creationId xmlns:a16="http://schemas.microsoft.com/office/drawing/2014/main" id="{248D7826-FE86-4AE0-9D99-1055C511EBE7}"/>
                  </a:ext>
                </a:extLst>
              </p:cNvPr>
              <p:cNvSpPr/>
              <p:nvPr/>
            </p:nvSpPr>
            <p:spPr>
              <a:xfrm>
                <a:off x="15724400" y="3595496"/>
                <a:ext cx="145637" cy="150971"/>
              </a:xfrm>
              <a:custGeom>
                <a:avLst/>
                <a:gdLst>
                  <a:gd name="connsiteX0" fmla="*/ 145542 w 145637"/>
                  <a:gd name="connsiteY0" fmla="*/ 150781 h 150971"/>
                  <a:gd name="connsiteX1" fmla="*/ 132397 w 145637"/>
                  <a:gd name="connsiteY1" fmla="*/ 150971 h 150971"/>
                  <a:gd name="connsiteX2" fmla="*/ 108680 w 145637"/>
                  <a:gd name="connsiteY2" fmla="*/ 142399 h 150971"/>
                  <a:gd name="connsiteX3" fmla="*/ 96964 w 145637"/>
                  <a:gd name="connsiteY3" fmla="*/ 141161 h 150971"/>
                  <a:gd name="connsiteX4" fmla="*/ 89344 w 145637"/>
                  <a:gd name="connsiteY4" fmla="*/ 136589 h 150971"/>
                  <a:gd name="connsiteX5" fmla="*/ 86677 w 145637"/>
                  <a:gd name="connsiteY5" fmla="*/ 131159 h 150971"/>
                  <a:gd name="connsiteX6" fmla="*/ 87249 w 145637"/>
                  <a:gd name="connsiteY6" fmla="*/ 106013 h 150971"/>
                  <a:gd name="connsiteX7" fmla="*/ 82105 w 145637"/>
                  <a:gd name="connsiteY7" fmla="*/ 101251 h 150971"/>
                  <a:gd name="connsiteX8" fmla="*/ 73533 w 145637"/>
                  <a:gd name="connsiteY8" fmla="*/ 99060 h 150971"/>
                  <a:gd name="connsiteX9" fmla="*/ 71056 w 145637"/>
                  <a:gd name="connsiteY9" fmla="*/ 81058 h 150971"/>
                  <a:gd name="connsiteX10" fmla="*/ 62198 w 145637"/>
                  <a:gd name="connsiteY10" fmla="*/ 75533 h 150971"/>
                  <a:gd name="connsiteX11" fmla="*/ 46863 w 145637"/>
                  <a:gd name="connsiteY11" fmla="*/ 59531 h 150971"/>
                  <a:gd name="connsiteX12" fmla="*/ 32671 w 145637"/>
                  <a:gd name="connsiteY12" fmla="*/ 51816 h 150971"/>
                  <a:gd name="connsiteX13" fmla="*/ 29908 w 145637"/>
                  <a:gd name="connsiteY13" fmla="*/ 44768 h 150971"/>
                  <a:gd name="connsiteX14" fmla="*/ 29527 w 145637"/>
                  <a:gd name="connsiteY14" fmla="*/ 28099 h 150971"/>
                  <a:gd name="connsiteX15" fmla="*/ 12668 w 145637"/>
                  <a:gd name="connsiteY15" fmla="*/ 26479 h 150971"/>
                  <a:gd name="connsiteX16" fmla="*/ 0 w 145637"/>
                  <a:gd name="connsiteY16" fmla="*/ 16764 h 150971"/>
                  <a:gd name="connsiteX17" fmla="*/ 571 w 145637"/>
                  <a:gd name="connsiteY17" fmla="*/ 1810 h 150971"/>
                  <a:gd name="connsiteX18" fmla="*/ 145637 w 145637"/>
                  <a:gd name="connsiteY18" fmla="*/ 0 h 150971"/>
                  <a:gd name="connsiteX19" fmla="*/ 145542 w 145637"/>
                  <a:gd name="connsiteY19" fmla="*/ 150781 h 150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5637" h="150971">
                    <a:moveTo>
                      <a:pt x="145542" y="150781"/>
                    </a:moveTo>
                    <a:lnTo>
                      <a:pt x="132397" y="150971"/>
                    </a:lnTo>
                    <a:lnTo>
                      <a:pt x="108680" y="142399"/>
                    </a:lnTo>
                    <a:lnTo>
                      <a:pt x="96964" y="141161"/>
                    </a:lnTo>
                    <a:lnTo>
                      <a:pt x="89344" y="136589"/>
                    </a:lnTo>
                    <a:lnTo>
                      <a:pt x="86677" y="131159"/>
                    </a:lnTo>
                    <a:lnTo>
                      <a:pt x="87249" y="106013"/>
                    </a:lnTo>
                    <a:lnTo>
                      <a:pt x="82105" y="101251"/>
                    </a:lnTo>
                    <a:lnTo>
                      <a:pt x="73533" y="99060"/>
                    </a:lnTo>
                    <a:lnTo>
                      <a:pt x="71056" y="81058"/>
                    </a:lnTo>
                    <a:lnTo>
                      <a:pt x="62198" y="75533"/>
                    </a:lnTo>
                    <a:lnTo>
                      <a:pt x="46863" y="59531"/>
                    </a:lnTo>
                    <a:lnTo>
                      <a:pt x="32671" y="51816"/>
                    </a:lnTo>
                    <a:lnTo>
                      <a:pt x="29908" y="44768"/>
                    </a:lnTo>
                    <a:lnTo>
                      <a:pt x="29527" y="28099"/>
                    </a:lnTo>
                    <a:lnTo>
                      <a:pt x="12668" y="26479"/>
                    </a:lnTo>
                    <a:lnTo>
                      <a:pt x="0" y="16764"/>
                    </a:lnTo>
                    <a:lnTo>
                      <a:pt x="571" y="1810"/>
                    </a:lnTo>
                    <a:lnTo>
                      <a:pt x="145637" y="0"/>
                    </a:lnTo>
                    <a:lnTo>
                      <a:pt x="145542" y="150781"/>
                    </a:lnTo>
                    <a:close/>
                  </a:path>
                </a:pathLst>
              </a:custGeom>
              <a:noFill/>
              <a:ln w="4001" cap="rnd">
                <a:solidFill>
                  <a:srgbClr val="FFFFFF"/>
                </a:solidFill>
                <a:prstDash val="solid"/>
                <a:round/>
              </a:ln>
            </p:spPr>
            <p:txBody>
              <a:bodyPr rtlCol="0" anchor="ctr"/>
              <a:lstStyle/>
              <a:p>
                <a:endParaRPr lang="en-US"/>
              </a:p>
            </p:txBody>
          </p:sp>
          <p:sp>
            <p:nvSpPr>
              <p:cNvPr id="312" name="Freeform: Shape 311">
                <a:extLst>
                  <a:ext uri="{FF2B5EF4-FFF2-40B4-BE49-F238E27FC236}">
                    <a16:creationId xmlns:a16="http://schemas.microsoft.com/office/drawing/2014/main" id="{0FEB46D6-898B-43E0-B576-0DEECB857D25}"/>
                  </a:ext>
                </a:extLst>
              </p:cNvPr>
              <p:cNvSpPr/>
              <p:nvPr/>
            </p:nvSpPr>
            <p:spPr>
              <a:xfrm>
                <a:off x="15608195" y="3598259"/>
                <a:ext cx="116205" cy="233362"/>
              </a:xfrm>
              <a:custGeom>
                <a:avLst/>
                <a:gdLst>
                  <a:gd name="connsiteX0" fmla="*/ 0 w 116205"/>
                  <a:gd name="connsiteY0" fmla="*/ 175070 h 233362"/>
                  <a:gd name="connsiteX1" fmla="*/ 762 w 116205"/>
                  <a:gd name="connsiteY1" fmla="*/ 0 h 233362"/>
                  <a:gd name="connsiteX2" fmla="*/ 18955 w 116205"/>
                  <a:gd name="connsiteY2" fmla="*/ 381 h 233362"/>
                  <a:gd name="connsiteX3" fmla="*/ 31337 w 116205"/>
                  <a:gd name="connsiteY3" fmla="*/ 8287 h 233362"/>
                  <a:gd name="connsiteX4" fmla="*/ 39719 w 116205"/>
                  <a:gd name="connsiteY4" fmla="*/ 2953 h 233362"/>
                  <a:gd name="connsiteX5" fmla="*/ 49721 w 116205"/>
                  <a:gd name="connsiteY5" fmla="*/ 8192 h 233362"/>
                  <a:gd name="connsiteX6" fmla="*/ 58103 w 116205"/>
                  <a:gd name="connsiteY6" fmla="*/ 6382 h 233362"/>
                  <a:gd name="connsiteX7" fmla="*/ 66389 w 116205"/>
                  <a:gd name="connsiteY7" fmla="*/ 12287 h 233362"/>
                  <a:gd name="connsiteX8" fmla="*/ 74295 w 116205"/>
                  <a:gd name="connsiteY8" fmla="*/ 13811 h 233362"/>
                  <a:gd name="connsiteX9" fmla="*/ 84106 w 116205"/>
                  <a:gd name="connsiteY9" fmla="*/ 9906 h 233362"/>
                  <a:gd name="connsiteX10" fmla="*/ 98107 w 116205"/>
                  <a:gd name="connsiteY10" fmla="*/ 15907 h 233362"/>
                  <a:gd name="connsiteX11" fmla="*/ 109061 w 116205"/>
                  <a:gd name="connsiteY11" fmla="*/ 12002 h 233362"/>
                  <a:gd name="connsiteX12" fmla="*/ 116205 w 116205"/>
                  <a:gd name="connsiteY12" fmla="*/ 14002 h 233362"/>
                  <a:gd name="connsiteX13" fmla="*/ 115919 w 116205"/>
                  <a:gd name="connsiteY13" fmla="*/ 173927 h 233362"/>
                  <a:gd name="connsiteX14" fmla="*/ 115538 w 116205"/>
                  <a:gd name="connsiteY14" fmla="*/ 233363 h 233362"/>
                  <a:gd name="connsiteX15" fmla="*/ 1143 w 116205"/>
                  <a:gd name="connsiteY15" fmla="*/ 232505 h 233362"/>
                  <a:gd name="connsiteX16" fmla="*/ 0 w 116205"/>
                  <a:gd name="connsiteY16" fmla="*/ 175070 h 23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6205" h="233362">
                    <a:moveTo>
                      <a:pt x="0" y="175070"/>
                    </a:moveTo>
                    <a:lnTo>
                      <a:pt x="762" y="0"/>
                    </a:lnTo>
                    <a:lnTo>
                      <a:pt x="18955" y="381"/>
                    </a:lnTo>
                    <a:lnTo>
                      <a:pt x="31337" y="8287"/>
                    </a:lnTo>
                    <a:lnTo>
                      <a:pt x="39719" y="2953"/>
                    </a:lnTo>
                    <a:lnTo>
                      <a:pt x="49721" y="8192"/>
                    </a:lnTo>
                    <a:lnTo>
                      <a:pt x="58103" y="6382"/>
                    </a:lnTo>
                    <a:lnTo>
                      <a:pt x="66389" y="12287"/>
                    </a:lnTo>
                    <a:lnTo>
                      <a:pt x="74295" y="13811"/>
                    </a:lnTo>
                    <a:lnTo>
                      <a:pt x="84106" y="9906"/>
                    </a:lnTo>
                    <a:lnTo>
                      <a:pt x="98107" y="15907"/>
                    </a:lnTo>
                    <a:lnTo>
                      <a:pt x="109061" y="12002"/>
                    </a:lnTo>
                    <a:lnTo>
                      <a:pt x="116205" y="14002"/>
                    </a:lnTo>
                    <a:lnTo>
                      <a:pt x="115919" y="173927"/>
                    </a:lnTo>
                    <a:lnTo>
                      <a:pt x="115538" y="233363"/>
                    </a:lnTo>
                    <a:lnTo>
                      <a:pt x="1143" y="232505"/>
                    </a:lnTo>
                    <a:lnTo>
                      <a:pt x="0" y="175070"/>
                    </a:lnTo>
                    <a:close/>
                  </a:path>
                </a:pathLst>
              </a:custGeom>
              <a:solidFill>
                <a:srgbClr val="BCBEC0"/>
              </a:solidFill>
              <a:ln w="9525" cap="flat">
                <a:noFill/>
                <a:prstDash val="solid"/>
                <a:miter/>
              </a:ln>
            </p:spPr>
            <p:txBody>
              <a:bodyPr rtlCol="0" anchor="ctr"/>
              <a:lstStyle/>
              <a:p>
                <a:endParaRPr lang="en-US"/>
              </a:p>
            </p:txBody>
          </p:sp>
          <p:sp>
            <p:nvSpPr>
              <p:cNvPr id="313" name="Freeform: Shape 312">
                <a:extLst>
                  <a:ext uri="{FF2B5EF4-FFF2-40B4-BE49-F238E27FC236}">
                    <a16:creationId xmlns:a16="http://schemas.microsoft.com/office/drawing/2014/main" id="{477D4DEB-1071-4383-B1FC-CC75F3BC52E0}"/>
                  </a:ext>
                </a:extLst>
              </p:cNvPr>
              <p:cNvSpPr/>
              <p:nvPr/>
            </p:nvSpPr>
            <p:spPr>
              <a:xfrm>
                <a:off x="15608195" y="3598259"/>
                <a:ext cx="116205" cy="233362"/>
              </a:xfrm>
              <a:custGeom>
                <a:avLst/>
                <a:gdLst>
                  <a:gd name="connsiteX0" fmla="*/ 0 w 116205"/>
                  <a:gd name="connsiteY0" fmla="*/ 175070 h 233362"/>
                  <a:gd name="connsiteX1" fmla="*/ 762 w 116205"/>
                  <a:gd name="connsiteY1" fmla="*/ 0 h 233362"/>
                  <a:gd name="connsiteX2" fmla="*/ 18955 w 116205"/>
                  <a:gd name="connsiteY2" fmla="*/ 381 h 233362"/>
                  <a:gd name="connsiteX3" fmla="*/ 31337 w 116205"/>
                  <a:gd name="connsiteY3" fmla="*/ 8287 h 233362"/>
                  <a:gd name="connsiteX4" fmla="*/ 39719 w 116205"/>
                  <a:gd name="connsiteY4" fmla="*/ 2953 h 233362"/>
                  <a:gd name="connsiteX5" fmla="*/ 49721 w 116205"/>
                  <a:gd name="connsiteY5" fmla="*/ 8192 h 233362"/>
                  <a:gd name="connsiteX6" fmla="*/ 58103 w 116205"/>
                  <a:gd name="connsiteY6" fmla="*/ 6382 h 233362"/>
                  <a:gd name="connsiteX7" fmla="*/ 66389 w 116205"/>
                  <a:gd name="connsiteY7" fmla="*/ 12287 h 233362"/>
                  <a:gd name="connsiteX8" fmla="*/ 74295 w 116205"/>
                  <a:gd name="connsiteY8" fmla="*/ 13811 h 233362"/>
                  <a:gd name="connsiteX9" fmla="*/ 84106 w 116205"/>
                  <a:gd name="connsiteY9" fmla="*/ 9906 h 233362"/>
                  <a:gd name="connsiteX10" fmla="*/ 98107 w 116205"/>
                  <a:gd name="connsiteY10" fmla="*/ 15907 h 233362"/>
                  <a:gd name="connsiteX11" fmla="*/ 109061 w 116205"/>
                  <a:gd name="connsiteY11" fmla="*/ 12002 h 233362"/>
                  <a:gd name="connsiteX12" fmla="*/ 116205 w 116205"/>
                  <a:gd name="connsiteY12" fmla="*/ 14002 h 233362"/>
                  <a:gd name="connsiteX13" fmla="*/ 115919 w 116205"/>
                  <a:gd name="connsiteY13" fmla="*/ 173927 h 233362"/>
                  <a:gd name="connsiteX14" fmla="*/ 115538 w 116205"/>
                  <a:gd name="connsiteY14" fmla="*/ 233363 h 233362"/>
                  <a:gd name="connsiteX15" fmla="*/ 1143 w 116205"/>
                  <a:gd name="connsiteY15" fmla="*/ 232505 h 233362"/>
                  <a:gd name="connsiteX16" fmla="*/ 0 w 116205"/>
                  <a:gd name="connsiteY16" fmla="*/ 175070 h 23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6205" h="233362">
                    <a:moveTo>
                      <a:pt x="0" y="175070"/>
                    </a:moveTo>
                    <a:lnTo>
                      <a:pt x="762" y="0"/>
                    </a:lnTo>
                    <a:lnTo>
                      <a:pt x="18955" y="381"/>
                    </a:lnTo>
                    <a:lnTo>
                      <a:pt x="31337" y="8287"/>
                    </a:lnTo>
                    <a:lnTo>
                      <a:pt x="39719" y="2953"/>
                    </a:lnTo>
                    <a:lnTo>
                      <a:pt x="49721" y="8192"/>
                    </a:lnTo>
                    <a:lnTo>
                      <a:pt x="58103" y="6382"/>
                    </a:lnTo>
                    <a:lnTo>
                      <a:pt x="66389" y="12287"/>
                    </a:lnTo>
                    <a:lnTo>
                      <a:pt x="74295" y="13811"/>
                    </a:lnTo>
                    <a:lnTo>
                      <a:pt x="84106" y="9906"/>
                    </a:lnTo>
                    <a:lnTo>
                      <a:pt x="98107" y="15907"/>
                    </a:lnTo>
                    <a:lnTo>
                      <a:pt x="109061" y="12002"/>
                    </a:lnTo>
                    <a:lnTo>
                      <a:pt x="116205" y="14002"/>
                    </a:lnTo>
                    <a:lnTo>
                      <a:pt x="115919" y="173927"/>
                    </a:lnTo>
                    <a:lnTo>
                      <a:pt x="115538" y="233363"/>
                    </a:lnTo>
                    <a:lnTo>
                      <a:pt x="1143" y="232505"/>
                    </a:lnTo>
                    <a:lnTo>
                      <a:pt x="0" y="175070"/>
                    </a:lnTo>
                    <a:close/>
                  </a:path>
                </a:pathLst>
              </a:custGeom>
              <a:noFill/>
              <a:ln w="4001" cap="rnd">
                <a:solidFill>
                  <a:srgbClr val="FFFFFF"/>
                </a:solidFill>
                <a:prstDash val="solid"/>
                <a:round/>
              </a:ln>
            </p:spPr>
            <p:txBody>
              <a:bodyPr rtlCol="0" anchor="ctr"/>
              <a:lstStyle/>
              <a:p>
                <a:endParaRPr lang="en-US"/>
              </a:p>
            </p:txBody>
          </p:sp>
          <p:sp>
            <p:nvSpPr>
              <p:cNvPr id="314" name="Freeform: Shape 313">
                <a:extLst>
                  <a:ext uri="{FF2B5EF4-FFF2-40B4-BE49-F238E27FC236}">
                    <a16:creationId xmlns:a16="http://schemas.microsoft.com/office/drawing/2014/main" id="{7068C9D8-757F-4941-A05A-95A4B0391C77}"/>
                  </a:ext>
                </a:extLst>
              </p:cNvPr>
              <p:cNvSpPr/>
              <p:nvPr/>
            </p:nvSpPr>
            <p:spPr>
              <a:xfrm>
                <a:off x="15724114" y="3612260"/>
                <a:ext cx="205168" cy="159924"/>
              </a:xfrm>
              <a:custGeom>
                <a:avLst/>
                <a:gdLst>
                  <a:gd name="connsiteX0" fmla="*/ 0 w 205168"/>
                  <a:gd name="connsiteY0" fmla="*/ 159925 h 159924"/>
                  <a:gd name="connsiteX1" fmla="*/ 286 w 205168"/>
                  <a:gd name="connsiteY1" fmla="*/ 0 h 159924"/>
                  <a:gd name="connsiteX2" fmla="*/ 12954 w 205168"/>
                  <a:gd name="connsiteY2" fmla="*/ 9715 h 159924"/>
                  <a:gd name="connsiteX3" fmla="*/ 29813 w 205168"/>
                  <a:gd name="connsiteY3" fmla="*/ 11335 h 159924"/>
                  <a:gd name="connsiteX4" fmla="*/ 30194 w 205168"/>
                  <a:gd name="connsiteY4" fmla="*/ 28004 h 159924"/>
                  <a:gd name="connsiteX5" fmla="*/ 32957 w 205168"/>
                  <a:gd name="connsiteY5" fmla="*/ 35052 h 159924"/>
                  <a:gd name="connsiteX6" fmla="*/ 47149 w 205168"/>
                  <a:gd name="connsiteY6" fmla="*/ 42767 h 159924"/>
                  <a:gd name="connsiteX7" fmla="*/ 62484 w 205168"/>
                  <a:gd name="connsiteY7" fmla="*/ 58769 h 159924"/>
                  <a:gd name="connsiteX8" fmla="*/ 71342 w 205168"/>
                  <a:gd name="connsiteY8" fmla="*/ 64294 h 159924"/>
                  <a:gd name="connsiteX9" fmla="*/ 73819 w 205168"/>
                  <a:gd name="connsiteY9" fmla="*/ 82296 h 159924"/>
                  <a:gd name="connsiteX10" fmla="*/ 82391 w 205168"/>
                  <a:gd name="connsiteY10" fmla="*/ 84487 h 159924"/>
                  <a:gd name="connsiteX11" fmla="*/ 87535 w 205168"/>
                  <a:gd name="connsiteY11" fmla="*/ 89249 h 159924"/>
                  <a:gd name="connsiteX12" fmla="*/ 86963 w 205168"/>
                  <a:gd name="connsiteY12" fmla="*/ 114395 h 159924"/>
                  <a:gd name="connsiteX13" fmla="*/ 89630 w 205168"/>
                  <a:gd name="connsiteY13" fmla="*/ 119825 h 159924"/>
                  <a:gd name="connsiteX14" fmla="*/ 97250 w 205168"/>
                  <a:gd name="connsiteY14" fmla="*/ 124301 h 159924"/>
                  <a:gd name="connsiteX15" fmla="*/ 108966 w 205168"/>
                  <a:gd name="connsiteY15" fmla="*/ 125635 h 159924"/>
                  <a:gd name="connsiteX16" fmla="*/ 132683 w 205168"/>
                  <a:gd name="connsiteY16" fmla="*/ 134207 h 159924"/>
                  <a:gd name="connsiteX17" fmla="*/ 145828 w 205168"/>
                  <a:gd name="connsiteY17" fmla="*/ 134017 h 159924"/>
                  <a:gd name="connsiteX18" fmla="*/ 180118 w 205168"/>
                  <a:gd name="connsiteY18" fmla="*/ 142018 h 159924"/>
                  <a:gd name="connsiteX19" fmla="*/ 192310 w 205168"/>
                  <a:gd name="connsiteY19" fmla="*/ 132683 h 159924"/>
                  <a:gd name="connsiteX20" fmla="*/ 197644 w 205168"/>
                  <a:gd name="connsiteY20" fmla="*/ 125539 h 159924"/>
                  <a:gd name="connsiteX21" fmla="*/ 205169 w 205168"/>
                  <a:gd name="connsiteY21" fmla="*/ 123920 h 159924"/>
                  <a:gd name="connsiteX22" fmla="*/ 204216 w 205168"/>
                  <a:gd name="connsiteY22" fmla="*/ 157639 h 159924"/>
                  <a:gd name="connsiteX23" fmla="*/ 0 w 205168"/>
                  <a:gd name="connsiteY23" fmla="*/ 159925 h 1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5168" h="159924">
                    <a:moveTo>
                      <a:pt x="0" y="159925"/>
                    </a:moveTo>
                    <a:lnTo>
                      <a:pt x="286" y="0"/>
                    </a:lnTo>
                    <a:lnTo>
                      <a:pt x="12954" y="9715"/>
                    </a:lnTo>
                    <a:lnTo>
                      <a:pt x="29813" y="11335"/>
                    </a:lnTo>
                    <a:lnTo>
                      <a:pt x="30194" y="28004"/>
                    </a:lnTo>
                    <a:lnTo>
                      <a:pt x="32957" y="35052"/>
                    </a:lnTo>
                    <a:lnTo>
                      <a:pt x="47149" y="42767"/>
                    </a:lnTo>
                    <a:lnTo>
                      <a:pt x="62484" y="58769"/>
                    </a:lnTo>
                    <a:lnTo>
                      <a:pt x="71342" y="64294"/>
                    </a:lnTo>
                    <a:lnTo>
                      <a:pt x="73819" y="82296"/>
                    </a:lnTo>
                    <a:lnTo>
                      <a:pt x="82391" y="84487"/>
                    </a:lnTo>
                    <a:lnTo>
                      <a:pt x="87535" y="89249"/>
                    </a:lnTo>
                    <a:lnTo>
                      <a:pt x="86963" y="114395"/>
                    </a:lnTo>
                    <a:lnTo>
                      <a:pt x="89630" y="119825"/>
                    </a:lnTo>
                    <a:lnTo>
                      <a:pt x="97250" y="124301"/>
                    </a:lnTo>
                    <a:lnTo>
                      <a:pt x="108966" y="125635"/>
                    </a:lnTo>
                    <a:lnTo>
                      <a:pt x="132683" y="134207"/>
                    </a:lnTo>
                    <a:lnTo>
                      <a:pt x="145828" y="134017"/>
                    </a:lnTo>
                    <a:lnTo>
                      <a:pt x="180118" y="142018"/>
                    </a:lnTo>
                    <a:lnTo>
                      <a:pt x="192310" y="132683"/>
                    </a:lnTo>
                    <a:lnTo>
                      <a:pt x="197644" y="125539"/>
                    </a:lnTo>
                    <a:lnTo>
                      <a:pt x="205169" y="123920"/>
                    </a:lnTo>
                    <a:lnTo>
                      <a:pt x="204216" y="157639"/>
                    </a:lnTo>
                    <a:lnTo>
                      <a:pt x="0" y="159925"/>
                    </a:lnTo>
                    <a:close/>
                  </a:path>
                </a:pathLst>
              </a:custGeom>
              <a:solidFill>
                <a:srgbClr val="BCBEC0"/>
              </a:solidFill>
              <a:ln w="9525" cap="flat">
                <a:noFill/>
                <a:prstDash val="solid"/>
                <a:miter/>
              </a:ln>
            </p:spPr>
            <p:txBody>
              <a:bodyPr rtlCol="0" anchor="ctr"/>
              <a:lstStyle/>
              <a:p>
                <a:endParaRPr lang="en-US"/>
              </a:p>
            </p:txBody>
          </p:sp>
          <p:sp>
            <p:nvSpPr>
              <p:cNvPr id="315" name="Freeform: Shape 314">
                <a:extLst>
                  <a:ext uri="{FF2B5EF4-FFF2-40B4-BE49-F238E27FC236}">
                    <a16:creationId xmlns:a16="http://schemas.microsoft.com/office/drawing/2014/main" id="{7D79DF71-5D93-4273-9A7C-537EA6D6C791}"/>
                  </a:ext>
                </a:extLst>
              </p:cNvPr>
              <p:cNvSpPr/>
              <p:nvPr/>
            </p:nvSpPr>
            <p:spPr>
              <a:xfrm>
                <a:off x="15724114" y="3612260"/>
                <a:ext cx="205168" cy="159924"/>
              </a:xfrm>
              <a:custGeom>
                <a:avLst/>
                <a:gdLst>
                  <a:gd name="connsiteX0" fmla="*/ 0 w 205168"/>
                  <a:gd name="connsiteY0" fmla="*/ 159925 h 159924"/>
                  <a:gd name="connsiteX1" fmla="*/ 286 w 205168"/>
                  <a:gd name="connsiteY1" fmla="*/ 0 h 159924"/>
                  <a:gd name="connsiteX2" fmla="*/ 12954 w 205168"/>
                  <a:gd name="connsiteY2" fmla="*/ 9715 h 159924"/>
                  <a:gd name="connsiteX3" fmla="*/ 29813 w 205168"/>
                  <a:gd name="connsiteY3" fmla="*/ 11335 h 159924"/>
                  <a:gd name="connsiteX4" fmla="*/ 30194 w 205168"/>
                  <a:gd name="connsiteY4" fmla="*/ 28004 h 159924"/>
                  <a:gd name="connsiteX5" fmla="*/ 32957 w 205168"/>
                  <a:gd name="connsiteY5" fmla="*/ 35052 h 159924"/>
                  <a:gd name="connsiteX6" fmla="*/ 47149 w 205168"/>
                  <a:gd name="connsiteY6" fmla="*/ 42767 h 159924"/>
                  <a:gd name="connsiteX7" fmla="*/ 62484 w 205168"/>
                  <a:gd name="connsiteY7" fmla="*/ 58769 h 159924"/>
                  <a:gd name="connsiteX8" fmla="*/ 71342 w 205168"/>
                  <a:gd name="connsiteY8" fmla="*/ 64294 h 159924"/>
                  <a:gd name="connsiteX9" fmla="*/ 73819 w 205168"/>
                  <a:gd name="connsiteY9" fmla="*/ 82296 h 159924"/>
                  <a:gd name="connsiteX10" fmla="*/ 82391 w 205168"/>
                  <a:gd name="connsiteY10" fmla="*/ 84487 h 159924"/>
                  <a:gd name="connsiteX11" fmla="*/ 87535 w 205168"/>
                  <a:gd name="connsiteY11" fmla="*/ 89249 h 159924"/>
                  <a:gd name="connsiteX12" fmla="*/ 86963 w 205168"/>
                  <a:gd name="connsiteY12" fmla="*/ 114395 h 159924"/>
                  <a:gd name="connsiteX13" fmla="*/ 89630 w 205168"/>
                  <a:gd name="connsiteY13" fmla="*/ 119825 h 159924"/>
                  <a:gd name="connsiteX14" fmla="*/ 97250 w 205168"/>
                  <a:gd name="connsiteY14" fmla="*/ 124301 h 159924"/>
                  <a:gd name="connsiteX15" fmla="*/ 108966 w 205168"/>
                  <a:gd name="connsiteY15" fmla="*/ 125635 h 159924"/>
                  <a:gd name="connsiteX16" fmla="*/ 132683 w 205168"/>
                  <a:gd name="connsiteY16" fmla="*/ 134207 h 159924"/>
                  <a:gd name="connsiteX17" fmla="*/ 145828 w 205168"/>
                  <a:gd name="connsiteY17" fmla="*/ 134017 h 159924"/>
                  <a:gd name="connsiteX18" fmla="*/ 180118 w 205168"/>
                  <a:gd name="connsiteY18" fmla="*/ 142018 h 159924"/>
                  <a:gd name="connsiteX19" fmla="*/ 192310 w 205168"/>
                  <a:gd name="connsiteY19" fmla="*/ 132683 h 159924"/>
                  <a:gd name="connsiteX20" fmla="*/ 197644 w 205168"/>
                  <a:gd name="connsiteY20" fmla="*/ 125539 h 159924"/>
                  <a:gd name="connsiteX21" fmla="*/ 205169 w 205168"/>
                  <a:gd name="connsiteY21" fmla="*/ 123920 h 159924"/>
                  <a:gd name="connsiteX22" fmla="*/ 204216 w 205168"/>
                  <a:gd name="connsiteY22" fmla="*/ 157639 h 159924"/>
                  <a:gd name="connsiteX23" fmla="*/ 0 w 205168"/>
                  <a:gd name="connsiteY23" fmla="*/ 159925 h 1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5168" h="159924">
                    <a:moveTo>
                      <a:pt x="0" y="159925"/>
                    </a:moveTo>
                    <a:lnTo>
                      <a:pt x="286" y="0"/>
                    </a:lnTo>
                    <a:lnTo>
                      <a:pt x="12954" y="9715"/>
                    </a:lnTo>
                    <a:lnTo>
                      <a:pt x="29813" y="11335"/>
                    </a:lnTo>
                    <a:lnTo>
                      <a:pt x="30194" y="28004"/>
                    </a:lnTo>
                    <a:lnTo>
                      <a:pt x="32957" y="35052"/>
                    </a:lnTo>
                    <a:lnTo>
                      <a:pt x="47149" y="42767"/>
                    </a:lnTo>
                    <a:lnTo>
                      <a:pt x="62484" y="58769"/>
                    </a:lnTo>
                    <a:lnTo>
                      <a:pt x="71342" y="64294"/>
                    </a:lnTo>
                    <a:lnTo>
                      <a:pt x="73819" y="82296"/>
                    </a:lnTo>
                    <a:lnTo>
                      <a:pt x="82391" y="84487"/>
                    </a:lnTo>
                    <a:lnTo>
                      <a:pt x="87535" y="89249"/>
                    </a:lnTo>
                    <a:lnTo>
                      <a:pt x="86963" y="114395"/>
                    </a:lnTo>
                    <a:lnTo>
                      <a:pt x="89630" y="119825"/>
                    </a:lnTo>
                    <a:lnTo>
                      <a:pt x="97250" y="124301"/>
                    </a:lnTo>
                    <a:lnTo>
                      <a:pt x="108966" y="125635"/>
                    </a:lnTo>
                    <a:lnTo>
                      <a:pt x="132683" y="134207"/>
                    </a:lnTo>
                    <a:lnTo>
                      <a:pt x="145828" y="134017"/>
                    </a:lnTo>
                    <a:lnTo>
                      <a:pt x="180118" y="142018"/>
                    </a:lnTo>
                    <a:lnTo>
                      <a:pt x="192310" y="132683"/>
                    </a:lnTo>
                    <a:lnTo>
                      <a:pt x="197644" y="125539"/>
                    </a:lnTo>
                    <a:lnTo>
                      <a:pt x="205169" y="123920"/>
                    </a:lnTo>
                    <a:lnTo>
                      <a:pt x="204216" y="157639"/>
                    </a:lnTo>
                    <a:lnTo>
                      <a:pt x="0" y="159925"/>
                    </a:lnTo>
                    <a:close/>
                  </a:path>
                </a:pathLst>
              </a:custGeom>
              <a:noFill/>
              <a:ln w="4001" cap="rnd">
                <a:solidFill>
                  <a:srgbClr val="FFFFFF"/>
                </a:solidFill>
                <a:prstDash val="solid"/>
                <a:round/>
              </a:ln>
            </p:spPr>
            <p:txBody>
              <a:bodyPr rtlCol="0" anchor="ctr"/>
              <a:lstStyle/>
              <a:p>
                <a:endParaRPr lang="en-US"/>
              </a:p>
            </p:txBody>
          </p:sp>
          <p:sp>
            <p:nvSpPr>
              <p:cNvPr id="316" name="Freeform: Shape 315">
                <a:extLst>
                  <a:ext uri="{FF2B5EF4-FFF2-40B4-BE49-F238E27FC236}">
                    <a16:creationId xmlns:a16="http://schemas.microsoft.com/office/drawing/2014/main" id="{D0CD3EF5-BBFA-42F2-A262-7097F5EB4C86}"/>
                  </a:ext>
                </a:extLst>
              </p:cNvPr>
              <p:cNvSpPr/>
              <p:nvPr/>
            </p:nvSpPr>
            <p:spPr>
              <a:xfrm>
                <a:off x="16159882" y="3619880"/>
                <a:ext cx="203263" cy="241649"/>
              </a:xfrm>
              <a:custGeom>
                <a:avLst/>
                <a:gdLst>
                  <a:gd name="connsiteX0" fmla="*/ 158306 w 203263"/>
                  <a:gd name="connsiteY0" fmla="*/ 211074 h 241649"/>
                  <a:gd name="connsiteX1" fmla="*/ 157449 w 203263"/>
                  <a:gd name="connsiteY1" fmla="*/ 241650 h 241649"/>
                  <a:gd name="connsiteX2" fmla="*/ 115253 w 203263"/>
                  <a:gd name="connsiteY2" fmla="*/ 241650 h 241649"/>
                  <a:gd name="connsiteX3" fmla="*/ 57245 w 203263"/>
                  <a:gd name="connsiteY3" fmla="*/ 241078 h 241649"/>
                  <a:gd name="connsiteX4" fmla="*/ 56483 w 203263"/>
                  <a:gd name="connsiteY4" fmla="*/ 210312 h 241649"/>
                  <a:gd name="connsiteX5" fmla="*/ 191 w 203263"/>
                  <a:gd name="connsiteY5" fmla="*/ 210503 h 241649"/>
                  <a:gd name="connsiteX6" fmla="*/ 0 w 203263"/>
                  <a:gd name="connsiteY6" fmla="*/ 182213 h 241649"/>
                  <a:gd name="connsiteX7" fmla="*/ 1334 w 203263"/>
                  <a:gd name="connsiteY7" fmla="*/ 87440 h 241649"/>
                  <a:gd name="connsiteX8" fmla="*/ 6668 w 203263"/>
                  <a:gd name="connsiteY8" fmla="*/ 83058 h 241649"/>
                  <a:gd name="connsiteX9" fmla="*/ 9144 w 203263"/>
                  <a:gd name="connsiteY9" fmla="*/ 73724 h 241649"/>
                  <a:gd name="connsiteX10" fmla="*/ 17621 w 203263"/>
                  <a:gd name="connsiteY10" fmla="*/ 64389 h 241649"/>
                  <a:gd name="connsiteX11" fmla="*/ 21812 w 203263"/>
                  <a:gd name="connsiteY11" fmla="*/ 63818 h 241649"/>
                  <a:gd name="connsiteX12" fmla="*/ 23908 w 203263"/>
                  <a:gd name="connsiteY12" fmla="*/ 54864 h 241649"/>
                  <a:gd name="connsiteX13" fmla="*/ 30480 w 203263"/>
                  <a:gd name="connsiteY13" fmla="*/ 52959 h 241649"/>
                  <a:gd name="connsiteX14" fmla="*/ 49816 w 203263"/>
                  <a:gd name="connsiteY14" fmla="*/ 55436 h 241649"/>
                  <a:gd name="connsiteX15" fmla="*/ 63246 w 203263"/>
                  <a:gd name="connsiteY15" fmla="*/ 41339 h 241649"/>
                  <a:gd name="connsiteX16" fmla="*/ 76962 w 203263"/>
                  <a:gd name="connsiteY16" fmla="*/ 37052 h 241649"/>
                  <a:gd name="connsiteX17" fmla="*/ 90488 w 203263"/>
                  <a:gd name="connsiteY17" fmla="*/ 41339 h 241649"/>
                  <a:gd name="connsiteX18" fmla="*/ 116205 w 203263"/>
                  <a:gd name="connsiteY18" fmla="*/ 27718 h 241649"/>
                  <a:gd name="connsiteX19" fmla="*/ 135541 w 203263"/>
                  <a:gd name="connsiteY19" fmla="*/ 25527 h 241649"/>
                  <a:gd name="connsiteX20" fmla="*/ 151162 w 203263"/>
                  <a:gd name="connsiteY20" fmla="*/ 17241 h 241649"/>
                  <a:gd name="connsiteX21" fmla="*/ 163544 w 203263"/>
                  <a:gd name="connsiteY21" fmla="*/ 2477 h 241649"/>
                  <a:gd name="connsiteX22" fmla="*/ 175641 w 203263"/>
                  <a:gd name="connsiteY22" fmla="*/ 0 h 241649"/>
                  <a:gd name="connsiteX23" fmla="*/ 174593 w 203263"/>
                  <a:gd name="connsiteY23" fmla="*/ 48863 h 241649"/>
                  <a:gd name="connsiteX24" fmla="*/ 202787 w 203263"/>
                  <a:gd name="connsiteY24" fmla="*/ 49530 h 241649"/>
                  <a:gd name="connsiteX25" fmla="*/ 203264 w 203263"/>
                  <a:gd name="connsiteY25" fmla="*/ 83725 h 241649"/>
                  <a:gd name="connsiteX26" fmla="*/ 203168 w 203263"/>
                  <a:gd name="connsiteY26" fmla="*/ 94012 h 241649"/>
                  <a:gd name="connsiteX27" fmla="*/ 160687 w 203263"/>
                  <a:gd name="connsiteY27" fmla="*/ 94393 h 241649"/>
                  <a:gd name="connsiteX28" fmla="*/ 158306 w 203263"/>
                  <a:gd name="connsiteY28" fmla="*/ 211074 h 241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03263" h="241649">
                    <a:moveTo>
                      <a:pt x="158306" y="211074"/>
                    </a:moveTo>
                    <a:lnTo>
                      <a:pt x="157449" y="241650"/>
                    </a:lnTo>
                    <a:lnTo>
                      <a:pt x="115253" y="241650"/>
                    </a:lnTo>
                    <a:lnTo>
                      <a:pt x="57245" y="241078"/>
                    </a:lnTo>
                    <a:lnTo>
                      <a:pt x="56483" y="210312"/>
                    </a:lnTo>
                    <a:lnTo>
                      <a:pt x="191" y="210503"/>
                    </a:lnTo>
                    <a:lnTo>
                      <a:pt x="0" y="182213"/>
                    </a:lnTo>
                    <a:lnTo>
                      <a:pt x="1334" y="87440"/>
                    </a:lnTo>
                    <a:lnTo>
                      <a:pt x="6668" y="83058"/>
                    </a:lnTo>
                    <a:lnTo>
                      <a:pt x="9144" y="73724"/>
                    </a:lnTo>
                    <a:lnTo>
                      <a:pt x="17621" y="64389"/>
                    </a:lnTo>
                    <a:lnTo>
                      <a:pt x="21812" y="63818"/>
                    </a:lnTo>
                    <a:lnTo>
                      <a:pt x="23908" y="54864"/>
                    </a:lnTo>
                    <a:lnTo>
                      <a:pt x="30480" y="52959"/>
                    </a:lnTo>
                    <a:lnTo>
                      <a:pt x="49816" y="55436"/>
                    </a:lnTo>
                    <a:lnTo>
                      <a:pt x="63246" y="41339"/>
                    </a:lnTo>
                    <a:lnTo>
                      <a:pt x="76962" y="37052"/>
                    </a:lnTo>
                    <a:lnTo>
                      <a:pt x="90488" y="41339"/>
                    </a:lnTo>
                    <a:lnTo>
                      <a:pt x="116205" y="27718"/>
                    </a:lnTo>
                    <a:lnTo>
                      <a:pt x="135541" y="25527"/>
                    </a:lnTo>
                    <a:lnTo>
                      <a:pt x="151162" y="17241"/>
                    </a:lnTo>
                    <a:lnTo>
                      <a:pt x="163544" y="2477"/>
                    </a:lnTo>
                    <a:lnTo>
                      <a:pt x="175641" y="0"/>
                    </a:lnTo>
                    <a:lnTo>
                      <a:pt x="174593" y="48863"/>
                    </a:lnTo>
                    <a:lnTo>
                      <a:pt x="202787" y="49530"/>
                    </a:lnTo>
                    <a:lnTo>
                      <a:pt x="203264" y="83725"/>
                    </a:lnTo>
                    <a:lnTo>
                      <a:pt x="203168" y="94012"/>
                    </a:lnTo>
                    <a:lnTo>
                      <a:pt x="160687" y="94393"/>
                    </a:lnTo>
                    <a:lnTo>
                      <a:pt x="158306" y="211074"/>
                    </a:lnTo>
                    <a:close/>
                  </a:path>
                </a:pathLst>
              </a:custGeom>
              <a:solidFill>
                <a:srgbClr val="BCBEC0"/>
              </a:solidFill>
              <a:ln w="9525" cap="flat">
                <a:noFill/>
                <a:prstDash val="solid"/>
                <a:miter/>
              </a:ln>
            </p:spPr>
            <p:txBody>
              <a:bodyPr rtlCol="0" anchor="ctr"/>
              <a:lstStyle/>
              <a:p>
                <a:endParaRPr lang="en-US"/>
              </a:p>
            </p:txBody>
          </p:sp>
          <p:sp>
            <p:nvSpPr>
              <p:cNvPr id="317" name="Freeform: Shape 316">
                <a:extLst>
                  <a:ext uri="{FF2B5EF4-FFF2-40B4-BE49-F238E27FC236}">
                    <a16:creationId xmlns:a16="http://schemas.microsoft.com/office/drawing/2014/main" id="{91CCC0B6-AF06-4E39-9DE7-E49C4A55BE44}"/>
                  </a:ext>
                </a:extLst>
              </p:cNvPr>
              <p:cNvSpPr/>
              <p:nvPr/>
            </p:nvSpPr>
            <p:spPr>
              <a:xfrm>
                <a:off x="16159882" y="3619880"/>
                <a:ext cx="203263" cy="241649"/>
              </a:xfrm>
              <a:custGeom>
                <a:avLst/>
                <a:gdLst>
                  <a:gd name="connsiteX0" fmla="*/ 158306 w 203263"/>
                  <a:gd name="connsiteY0" fmla="*/ 211074 h 241649"/>
                  <a:gd name="connsiteX1" fmla="*/ 157449 w 203263"/>
                  <a:gd name="connsiteY1" fmla="*/ 241650 h 241649"/>
                  <a:gd name="connsiteX2" fmla="*/ 115253 w 203263"/>
                  <a:gd name="connsiteY2" fmla="*/ 241650 h 241649"/>
                  <a:gd name="connsiteX3" fmla="*/ 57245 w 203263"/>
                  <a:gd name="connsiteY3" fmla="*/ 241078 h 241649"/>
                  <a:gd name="connsiteX4" fmla="*/ 56483 w 203263"/>
                  <a:gd name="connsiteY4" fmla="*/ 210312 h 241649"/>
                  <a:gd name="connsiteX5" fmla="*/ 191 w 203263"/>
                  <a:gd name="connsiteY5" fmla="*/ 210503 h 241649"/>
                  <a:gd name="connsiteX6" fmla="*/ 0 w 203263"/>
                  <a:gd name="connsiteY6" fmla="*/ 182213 h 241649"/>
                  <a:gd name="connsiteX7" fmla="*/ 1334 w 203263"/>
                  <a:gd name="connsiteY7" fmla="*/ 87440 h 241649"/>
                  <a:gd name="connsiteX8" fmla="*/ 6668 w 203263"/>
                  <a:gd name="connsiteY8" fmla="*/ 83058 h 241649"/>
                  <a:gd name="connsiteX9" fmla="*/ 9144 w 203263"/>
                  <a:gd name="connsiteY9" fmla="*/ 73724 h 241649"/>
                  <a:gd name="connsiteX10" fmla="*/ 17621 w 203263"/>
                  <a:gd name="connsiteY10" fmla="*/ 64389 h 241649"/>
                  <a:gd name="connsiteX11" fmla="*/ 21812 w 203263"/>
                  <a:gd name="connsiteY11" fmla="*/ 63818 h 241649"/>
                  <a:gd name="connsiteX12" fmla="*/ 23908 w 203263"/>
                  <a:gd name="connsiteY12" fmla="*/ 54864 h 241649"/>
                  <a:gd name="connsiteX13" fmla="*/ 30480 w 203263"/>
                  <a:gd name="connsiteY13" fmla="*/ 52959 h 241649"/>
                  <a:gd name="connsiteX14" fmla="*/ 49816 w 203263"/>
                  <a:gd name="connsiteY14" fmla="*/ 55436 h 241649"/>
                  <a:gd name="connsiteX15" fmla="*/ 63246 w 203263"/>
                  <a:gd name="connsiteY15" fmla="*/ 41339 h 241649"/>
                  <a:gd name="connsiteX16" fmla="*/ 76962 w 203263"/>
                  <a:gd name="connsiteY16" fmla="*/ 37052 h 241649"/>
                  <a:gd name="connsiteX17" fmla="*/ 90488 w 203263"/>
                  <a:gd name="connsiteY17" fmla="*/ 41339 h 241649"/>
                  <a:gd name="connsiteX18" fmla="*/ 116205 w 203263"/>
                  <a:gd name="connsiteY18" fmla="*/ 27718 h 241649"/>
                  <a:gd name="connsiteX19" fmla="*/ 135541 w 203263"/>
                  <a:gd name="connsiteY19" fmla="*/ 25527 h 241649"/>
                  <a:gd name="connsiteX20" fmla="*/ 151162 w 203263"/>
                  <a:gd name="connsiteY20" fmla="*/ 17241 h 241649"/>
                  <a:gd name="connsiteX21" fmla="*/ 163544 w 203263"/>
                  <a:gd name="connsiteY21" fmla="*/ 2477 h 241649"/>
                  <a:gd name="connsiteX22" fmla="*/ 175641 w 203263"/>
                  <a:gd name="connsiteY22" fmla="*/ 0 h 241649"/>
                  <a:gd name="connsiteX23" fmla="*/ 174593 w 203263"/>
                  <a:gd name="connsiteY23" fmla="*/ 48863 h 241649"/>
                  <a:gd name="connsiteX24" fmla="*/ 202787 w 203263"/>
                  <a:gd name="connsiteY24" fmla="*/ 49530 h 241649"/>
                  <a:gd name="connsiteX25" fmla="*/ 203264 w 203263"/>
                  <a:gd name="connsiteY25" fmla="*/ 83725 h 241649"/>
                  <a:gd name="connsiteX26" fmla="*/ 203168 w 203263"/>
                  <a:gd name="connsiteY26" fmla="*/ 94012 h 241649"/>
                  <a:gd name="connsiteX27" fmla="*/ 160687 w 203263"/>
                  <a:gd name="connsiteY27" fmla="*/ 94393 h 241649"/>
                  <a:gd name="connsiteX28" fmla="*/ 158306 w 203263"/>
                  <a:gd name="connsiteY28" fmla="*/ 211074 h 241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03263" h="241649">
                    <a:moveTo>
                      <a:pt x="158306" y="211074"/>
                    </a:moveTo>
                    <a:lnTo>
                      <a:pt x="157449" y="241650"/>
                    </a:lnTo>
                    <a:lnTo>
                      <a:pt x="115253" y="241650"/>
                    </a:lnTo>
                    <a:lnTo>
                      <a:pt x="57245" y="241078"/>
                    </a:lnTo>
                    <a:lnTo>
                      <a:pt x="56483" y="210312"/>
                    </a:lnTo>
                    <a:lnTo>
                      <a:pt x="191" y="210503"/>
                    </a:lnTo>
                    <a:lnTo>
                      <a:pt x="0" y="182213"/>
                    </a:lnTo>
                    <a:lnTo>
                      <a:pt x="1334" y="87440"/>
                    </a:lnTo>
                    <a:lnTo>
                      <a:pt x="6668" y="83058"/>
                    </a:lnTo>
                    <a:lnTo>
                      <a:pt x="9144" y="73724"/>
                    </a:lnTo>
                    <a:lnTo>
                      <a:pt x="17621" y="64389"/>
                    </a:lnTo>
                    <a:lnTo>
                      <a:pt x="21812" y="63818"/>
                    </a:lnTo>
                    <a:lnTo>
                      <a:pt x="23908" y="54864"/>
                    </a:lnTo>
                    <a:lnTo>
                      <a:pt x="30480" y="52959"/>
                    </a:lnTo>
                    <a:lnTo>
                      <a:pt x="49816" y="55436"/>
                    </a:lnTo>
                    <a:lnTo>
                      <a:pt x="63246" y="41339"/>
                    </a:lnTo>
                    <a:lnTo>
                      <a:pt x="76962" y="37052"/>
                    </a:lnTo>
                    <a:lnTo>
                      <a:pt x="90488" y="41339"/>
                    </a:lnTo>
                    <a:lnTo>
                      <a:pt x="116205" y="27718"/>
                    </a:lnTo>
                    <a:lnTo>
                      <a:pt x="135541" y="25527"/>
                    </a:lnTo>
                    <a:lnTo>
                      <a:pt x="151162" y="17241"/>
                    </a:lnTo>
                    <a:lnTo>
                      <a:pt x="163544" y="2477"/>
                    </a:lnTo>
                    <a:lnTo>
                      <a:pt x="175641" y="0"/>
                    </a:lnTo>
                    <a:lnTo>
                      <a:pt x="174593" y="48863"/>
                    </a:lnTo>
                    <a:lnTo>
                      <a:pt x="202787" y="49530"/>
                    </a:lnTo>
                    <a:lnTo>
                      <a:pt x="203264" y="83725"/>
                    </a:lnTo>
                    <a:lnTo>
                      <a:pt x="203168" y="94012"/>
                    </a:lnTo>
                    <a:lnTo>
                      <a:pt x="160687" y="94393"/>
                    </a:lnTo>
                    <a:lnTo>
                      <a:pt x="158306" y="211074"/>
                    </a:lnTo>
                    <a:close/>
                  </a:path>
                </a:pathLst>
              </a:custGeom>
              <a:noFill/>
              <a:ln w="4001" cap="rnd">
                <a:solidFill>
                  <a:srgbClr val="FFFFFF"/>
                </a:solidFill>
                <a:prstDash val="solid"/>
                <a:round/>
              </a:ln>
            </p:spPr>
            <p:txBody>
              <a:bodyPr rtlCol="0" anchor="ctr"/>
              <a:lstStyle/>
              <a:p>
                <a:endParaRPr lang="en-US"/>
              </a:p>
            </p:txBody>
          </p:sp>
          <p:sp>
            <p:nvSpPr>
              <p:cNvPr id="318" name="Freeform: Shape 317">
                <a:extLst>
                  <a:ext uri="{FF2B5EF4-FFF2-40B4-BE49-F238E27FC236}">
                    <a16:creationId xmlns:a16="http://schemas.microsoft.com/office/drawing/2014/main" id="{0D82EBCF-AD11-4C87-B899-709E0D4C309B}"/>
                  </a:ext>
                </a:extLst>
              </p:cNvPr>
              <p:cNvSpPr/>
              <p:nvPr/>
            </p:nvSpPr>
            <p:spPr>
              <a:xfrm>
                <a:off x="16049202" y="3626548"/>
                <a:ext cx="141350" cy="175545"/>
              </a:xfrm>
              <a:custGeom>
                <a:avLst/>
                <a:gdLst>
                  <a:gd name="connsiteX0" fmla="*/ 0 w 141350"/>
                  <a:gd name="connsiteY0" fmla="*/ 128683 h 175545"/>
                  <a:gd name="connsiteX1" fmla="*/ 0 w 141350"/>
                  <a:gd name="connsiteY1" fmla="*/ 57817 h 175545"/>
                  <a:gd name="connsiteX2" fmla="*/ 13907 w 141350"/>
                  <a:gd name="connsiteY2" fmla="*/ 58103 h 175545"/>
                  <a:gd name="connsiteX3" fmla="*/ 14764 w 141350"/>
                  <a:gd name="connsiteY3" fmla="*/ 0 h 175545"/>
                  <a:gd name="connsiteX4" fmla="*/ 141351 w 141350"/>
                  <a:gd name="connsiteY4" fmla="*/ 381 h 175545"/>
                  <a:gd name="connsiteX5" fmla="*/ 141161 w 141350"/>
                  <a:gd name="connsiteY5" fmla="*/ 46292 h 175545"/>
                  <a:gd name="connsiteX6" fmla="*/ 134588 w 141350"/>
                  <a:gd name="connsiteY6" fmla="*/ 48196 h 175545"/>
                  <a:gd name="connsiteX7" fmla="*/ 132493 w 141350"/>
                  <a:gd name="connsiteY7" fmla="*/ 57150 h 175545"/>
                  <a:gd name="connsiteX8" fmla="*/ 128302 w 141350"/>
                  <a:gd name="connsiteY8" fmla="*/ 57721 h 175545"/>
                  <a:gd name="connsiteX9" fmla="*/ 119825 w 141350"/>
                  <a:gd name="connsiteY9" fmla="*/ 67056 h 175545"/>
                  <a:gd name="connsiteX10" fmla="*/ 117348 w 141350"/>
                  <a:gd name="connsiteY10" fmla="*/ 76390 h 175545"/>
                  <a:gd name="connsiteX11" fmla="*/ 112014 w 141350"/>
                  <a:gd name="connsiteY11" fmla="*/ 80772 h 175545"/>
                  <a:gd name="connsiteX12" fmla="*/ 110680 w 141350"/>
                  <a:gd name="connsiteY12" fmla="*/ 175546 h 175545"/>
                  <a:gd name="connsiteX13" fmla="*/ 24575 w 141350"/>
                  <a:gd name="connsiteY13" fmla="*/ 174879 h 175545"/>
                  <a:gd name="connsiteX14" fmla="*/ 24860 w 141350"/>
                  <a:gd name="connsiteY14" fmla="*/ 117348 h 175545"/>
                  <a:gd name="connsiteX15" fmla="*/ 18002 w 141350"/>
                  <a:gd name="connsiteY15" fmla="*/ 129350 h 175545"/>
                  <a:gd name="connsiteX16" fmla="*/ 5144 w 141350"/>
                  <a:gd name="connsiteY16" fmla="*/ 126873 h 175545"/>
                  <a:gd name="connsiteX17" fmla="*/ 0 w 141350"/>
                  <a:gd name="connsiteY17" fmla="*/ 128683 h 175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1350" h="175545">
                    <a:moveTo>
                      <a:pt x="0" y="128683"/>
                    </a:moveTo>
                    <a:lnTo>
                      <a:pt x="0" y="57817"/>
                    </a:lnTo>
                    <a:lnTo>
                      <a:pt x="13907" y="58103"/>
                    </a:lnTo>
                    <a:lnTo>
                      <a:pt x="14764" y="0"/>
                    </a:lnTo>
                    <a:lnTo>
                      <a:pt x="141351" y="381"/>
                    </a:lnTo>
                    <a:lnTo>
                      <a:pt x="141161" y="46292"/>
                    </a:lnTo>
                    <a:lnTo>
                      <a:pt x="134588" y="48196"/>
                    </a:lnTo>
                    <a:lnTo>
                      <a:pt x="132493" y="57150"/>
                    </a:lnTo>
                    <a:lnTo>
                      <a:pt x="128302" y="57721"/>
                    </a:lnTo>
                    <a:lnTo>
                      <a:pt x="119825" y="67056"/>
                    </a:lnTo>
                    <a:lnTo>
                      <a:pt x="117348" y="76390"/>
                    </a:lnTo>
                    <a:lnTo>
                      <a:pt x="112014" y="80772"/>
                    </a:lnTo>
                    <a:lnTo>
                      <a:pt x="110680" y="175546"/>
                    </a:lnTo>
                    <a:lnTo>
                      <a:pt x="24575" y="174879"/>
                    </a:lnTo>
                    <a:lnTo>
                      <a:pt x="24860" y="117348"/>
                    </a:lnTo>
                    <a:lnTo>
                      <a:pt x="18002" y="129350"/>
                    </a:lnTo>
                    <a:lnTo>
                      <a:pt x="5144" y="126873"/>
                    </a:lnTo>
                    <a:lnTo>
                      <a:pt x="0" y="128683"/>
                    </a:lnTo>
                    <a:close/>
                  </a:path>
                </a:pathLst>
              </a:custGeom>
              <a:solidFill>
                <a:srgbClr val="BCBEC0"/>
              </a:solidFill>
              <a:ln w="9525" cap="flat">
                <a:noFill/>
                <a:prstDash val="solid"/>
                <a:miter/>
              </a:ln>
            </p:spPr>
            <p:txBody>
              <a:bodyPr rtlCol="0" anchor="ctr"/>
              <a:lstStyle/>
              <a:p>
                <a:endParaRPr lang="en-US"/>
              </a:p>
            </p:txBody>
          </p:sp>
          <p:sp>
            <p:nvSpPr>
              <p:cNvPr id="319" name="Freeform: Shape 318">
                <a:extLst>
                  <a:ext uri="{FF2B5EF4-FFF2-40B4-BE49-F238E27FC236}">
                    <a16:creationId xmlns:a16="http://schemas.microsoft.com/office/drawing/2014/main" id="{3E557E54-728B-4DDF-BAF2-E049D89B7EFB}"/>
                  </a:ext>
                </a:extLst>
              </p:cNvPr>
              <p:cNvSpPr/>
              <p:nvPr/>
            </p:nvSpPr>
            <p:spPr>
              <a:xfrm>
                <a:off x="16049202" y="3626548"/>
                <a:ext cx="141350" cy="175545"/>
              </a:xfrm>
              <a:custGeom>
                <a:avLst/>
                <a:gdLst>
                  <a:gd name="connsiteX0" fmla="*/ 0 w 141350"/>
                  <a:gd name="connsiteY0" fmla="*/ 128683 h 175545"/>
                  <a:gd name="connsiteX1" fmla="*/ 0 w 141350"/>
                  <a:gd name="connsiteY1" fmla="*/ 57817 h 175545"/>
                  <a:gd name="connsiteX2" fmla="*/ 13907 w 141350"/>
                  <a:gd name="connsiteY2" fmla="*/ 58103 h 175545"/>
                  <a:gd name="connsiteX3" fmla="*/ 14764 w 141350"/>
                  <a:gd name="connsiteY3" fmla="*/ 0 h 175545"/>
                  <a:gd name="connsiteX4" fmla="*/ 141351 w 141350"/>
                  <a:gd name="connsiteY4" fmla="*/ 381 h 175545"/>
                  <a:gd name="connsiteX5" fmla="*/ 141161 w 141350"/>
                  <a:gd name="connsiteY5" fmla="*/ 46292 h 175545"/>
                  <a:gd name="connsiteX6" fmla="*/ 134588 w 141350"/>
                  <a:gd name="connsiteY6" fmla="*/ 48196 h 175545"/>
                  <a:gd name="connsiteX7" fmla="*/ 132493 w 141350"/>
                  <a:gd name="connsiteY7" fmla="*/ 57150 h 175545"/>
                  <a:gd name="connsiteX8" fmla="*/ 128302 w 141350"/>
                  <a:gd name="connsiteY8" fmla="*/ 57721 h 175545"/>
                  <a:gd name="connsiteX9" fmla="*/ 119825 w 141350"/>
                  <a:gd name="connsiteY9" fmla="*/ 67056 h 175545"/>
                  <a:gd name="connsiteX10" fmla="*/ 117348 w 141350"/>
                  <a:gd name="connsiteY10" fmla="*/ 76390 h 175545"/>
                  <a:gd name="connsiteX11" fmla="*/ 112014 w 141350"/>
                  <a:gd name="connsiteY11" fmla="*/ 80772 h 175545"/>
                  <a:gd name="connsiteX12" fmla="*/ 110680 w 141350"/>
                  <a:gd name="connsiteY12" fmla="*/ 175546 h 175545"/>
                  <a:gd name="connsiteX13" fmla="*/ 24575 w 141350"/>
                  <a:gd name="connsiteY13" fmla="*/ 174879 h 175545"/>
                  <a:gd name="connsiteX14" fmla="*/ 24860 w 141350"/>
                  <a:gd name="connsiteY14" fmla="*/ 117348 h 175545"/>
                  <a:gd name="connsiteX15" fmla="*/ 18002 w 141350"/>
                  <a:gd name="connsiteY15" fmla="*/ 129350 h 175545"/>
                  <a:gd name="connsiteX16" fmla="*/ 5144 w 141350"/>
                  <a:gd name="connsiteY16" fmla="*/ 126873 h 175545"/>
                  <a:gd name="connsiteX17" fmla="*/ 0 w 141350"/>
                  <a:gd name="connsiteY17" fmla="*/ 128683 h 175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1350" h="175545">
                    <a:moveTo>
                      <a:pt x="0" y="128683"/>
                    </a:moveTo>
                    <a:lnTo>
                      <a:pt x="0" y="57817"/>
                    </a:lnTo>
                    <a:lnTo>
                      <a:pt x="13907" y="58103"/>
                    </a:lnTo>
                    <a:lnTo>
                      <a:pt x="14764" y="0"/>
                    </a:lnTo>
                    <a:lnTo>
                      <a:pt x="141351" y="381"/>
                    </a:lnTo>
                    <a:lnTo>
                      <a:pt x="141161" y="46292"/>
                    </a:lnTo>
                    <a:lnTo>
                      <a:pt x="134588" y="48196"/>
                    </a:lnTo>
                    <a:lnTo>
                      <a:pt x="132493" y="57150"/>
                    </a:lnTo>
                    <a:lnTo>
                      <a:pt x="128302" y="57721"/>
                    </a:lnTo>
                    <a:lnTo>
                      <a:pt x="119825" y="67056"/>
                    </a:lnTo>
                    <a:lnTo>
                      <a:pt x="117348" y="76390"/>
                    </a:lnTo>
                    <a:lnTo>
                      <a:pt x="112014" y="80772"/>
                    </a:lnTo>
                    <a:lnTo>
                      <a:pt x="110680" y="175546"/>
                    </a:lnTo>
                    <a:lnTo>
                      <a:pt x="24575" y="174879"/>
                    </a:lnTo>
                    <a:lnTo>
                      <a:pt x="24860" y="117348"/>
                    </a:lnTo>
                    <a:lnTo>
                      <a:pt x="18002" y="129350"/>
                    </a:lnTo>
                    <a:lnTo>
                      <a:pt x="5144" y="126873"/>
                    </a:lnTo>
                    <a:lnTo>
                      <a:pt x="0" y="128683"/>
                    </a:lnTo>
                    <a:close/>
                  </a:path>
                </a:pathLst>
              </a:custGeom>
              <a:noFill/>
              <a:ln w="4001" cap="rnd">
                <a:solidFill>
                  <a:srgbClr val="FFFFFF"/>
                </a:solidFill>
                <a:prstDash val="solid"/>
                <a:round/>
              </a:ln>
            </p:spPr>
            <p:txBody>
              <a:bodyPr rtlCol="0" anchor="ctr"/>
              <a:lstStyle/>
              <a:p>
                <a:endParaRPr lang="en-US"/>
              </a:p>
            </p:txBody>
          </p:sp>
          <p:sp>
            <p:nvSpPr>
              <p:cNvPr id="320" name="Freeform: Shape 319">
                <a:extLst>
                  <a:ext uri="{FF2B5EF4-FFF2-40B4-BE49-F238E27FC236}">
                    <a16:creationId xmlns:a16="http://schemas.microsoft.com/office/drawing/2014/main" id="{98721A9D-A83D-4035-A3DB-497D60589778}"/>
                  </a:ext>
                </a:extLst>
              </p:cNvPr>
              <p:cNvSpPr/>
              <p:nvPr/>
            </p:nvSpPr>
            <p:spPr>
              <a:xfrm>
                <a:off x="15247102" y="3685317"/>
                <a:ext cx="217074" cy="176688"/>
              </a:xfrm>
              <a:custGeom>
                <a:avLst/>
                <a:gdLst>
                  <a:gd name="connsiteX0" fmla="*/ 43910 w 217074"/>
                  <a:gd name="connsiteY0" fmla="*/ 104204 h 176688"/>
                  <a:gd name="connsiteX1" fmla="*/ 39053 w 217074"/>
                  <a:gd name="connsiteY1" fmla="*/ 94107 h 176688"/>
                  <a:gd name="connsiteX2" fmla="*/ 29146 w 217074"/>
                  <a:gd name="connsiteY2" fmla="*/ 89916 h 176688"/>
                  <a:gd name="connsiteX3" fmla="*/ 22479 w 217074"/>
                  <a:gd name="connsiteY3" fmla="*/ 82201 h 176688"/>
                  <a:gd name="connsiteX4" fmla="*/ 22288 w 217074"/>
                  <a:gd name="connsiteY4" fmla="*/ 77343 h 176688"/>
                  <a:gd name="connsiteX5" fmla="*/ 29528 w 217074"/>
                  <a:gd name="connsiteY5" fmla="*/ 75914 h 176688"/>
                  <a:gd name="connsiteX6" fmla="*/ 30766 w 217074"/>
                  <a:gd name="connsiteY6" fmla="*/ 71342 h 176688"/>
                  <a:gd name="connsiteX7" fmla="*/ 20383 w 217074"/>
                  <a:gd name="connsiteY7" fmla="*/ 53721 h 176688"/>
                  <a:gd name="connsiteX8" fmla="*/ 18955 w 217074"/>
                  <a:gd name="connsiteY8" fmla="*/ 44958 h 176688"/>
                  <a:gd name="connsiteX9" fmla="*/ 21146 w 217074"/>
                  <a:gd name="connsiteY9" fmla="*/ 32480 h 176688"/>
                  <a:gd name="connsiteX10" fmla="*/ 18288 w 217074"/>
                  <a:gd name="connsiteY10" fmla="*/ 27432 h 176688"/>
                  <a:gd name="connsiteX11" fmla="*/ 10096 w 217074"/>
                  <a:gd name="connsiteY11" fmla="*/ 22765 h 176688"/>
                  <a:gd name="connsiteX12" fmla="*/ 8287 w 217074"/>
                  <a:gd name="connsiteY12" fmla="*/ 12573 h 176688"/>
                  <a:gd name="connsiteX13" fmla="*/ 2191 w 217074"/>
                  <a:gd name="connsiteY13" fmla="*/ 9144 h 176688"/>
                  <a:gd name="connsiteX14" fmla="*/ 0 w 217074"/>
                  <a:gd name="connsiteY14" fmla="*/ 857 h 176688"/>
                  <a:gd name="connsiteX15" fmla="*/ 12001 w 217074"/>
                  <a:gd name="connsiteY15" fmla="*/ 190 h 176688"/>
                  <a:gd name="connsiteX16" fmla="*/ 175451 w 217074"/>
                  <a:gd name="connsiteY16" fmla="*/ 667 h 176688"/>
                  <a:gd name="connsiteX17" fmla="*/ 176689 w 217074"/>
                  <a:gd name="connsiteY17" fmla="*/ 3334 h 176688"/>
                  <a:gd name="connsiteX18" fmla="*/ 182689 w 217074"/>
                  <a:gd name="connsiteY18" fmla="*/ 5429 h 176688"/>
                  <a:gd name="connsiteX19" fmla="*/ 185547 w 217074"/>
                  <a:gd name="connsiteY19" fmla="*/ 2381 h 176688"/>
                  <a:gd name="connsiteX20" fmla="*/ 191548 w 217074"/>
                  <a:gd name="connsiteY20" fmla="*/ 4763 h 176688"/>
                  <a:gd name="connsiteX21" fmla="*/ 198787 w 217074"/>
                  <a:gd name="connsiteY21" fmla="*/ 3619 h 176688"/>
                  <a:gd name="connsiteX22" fmla="*/ 203835 w 217074"/>
                  <a:gd name="connsiteY22" fmla="*/ 0 h 176688"/>
                  <a:gd name="connsiteX23" fmla="*/ 207550 w 217074"/>
                  <a:gd name="connsiteY23" fmla="*/ 2667 h 176688"/>
                  <a:gd name="connsiteX24" fmla="*/ 209740 w 217074"/>
                  <a:gd name="connsiteY24" fmla="*/ 1333 h 176688"/>
                  <a:gd name="connsiteX25" fmla="*/ 212693 w 217074"/>
                  <a:gd name="connsiteY25" fmla="*/ 6191 h 176688"/>
                  <a:gd name="connsiteX26" fmla="*/ 217075 w 217074"/>
                  <a:gd name="connsiteY26" fmla="*/ 3143 h 176688"/>
                  <a:gd name="connsiteX27" fmla="*/ 216503 w 217074"/>
                  <a:gd name="connsiteY27" fmla="*/ 87821 h 176688"/>
                  <a:gd name="connsiteX28" fmla="*/ 158401 w 217074"/>
                  <a:gd name="connsiteY28" fmla="*/ 88106 h 176688"/>
                  <a:gd name="connsiteX29" fmla="*/ 158210 w 217074"/>
                  <a:gd name="connsiteY29" fmla="*/ 176689 h 176688"/>
                  <a:gd name="connsiteX30" fmla="*/ 111347 w 217074"/>
                  <a:gd name="connsiteY30" fmla="*/ 176022 h 176688"/>
                  <a:gd name="connsiteX31" fmla="*/ 111062 w 217074"/>
                  <a:gd name="connsiteY31" fmla="*/ 161544 h 176688"/>
                  <a:gd name="connsiteX32" fmla="*/ 86678 w 217074"/>
                  <a:gd name="connsiteY32" fmla="*/ 162115 h 176688"/>
                  <a:gd name="connsiteX33" fmla="*/ 84106 w 217074"/>
                  <a:gd name="connsiteY33" fmla="*/ 161354 h 176688"/>
                  <a:gd name="connsiteX34" fmla="*/ 82677 w 217074"/>
                  <a:gd name="connsiteY34" fmla="*/ 153067 h 176688"/>
                  <a:gd name="connsiteX35" fmla="*/ 96869 w 217074"/>
                  <a:gd name="connsiteY35" fmla="*/ 148971 h 176688"/>
                  <a:gd name="connsiteX36" fmla="*/ 98298 w 217074"/>
                  <a:gd name="connsiteY36" fmla="*/ 144399 h 176688"/>
                  <a:gd name="connsiteX37" fmla="*/ 96203 w 217074"/>
                  <a:gd name="connsiteY37" fmla="*/ 141256 h 176688"/>
                  <a:gd name="connsiteX38" fmla="*/ 83820 w 217074"/>
                  <a:gd name="connsiteY38" fmla="*/ 143256 h 176688"/>
                  <a:gd name="connsiteX39" fmla="*/ 68675 w 217074"/>
                  <a:gd name="connsiteY39" fmla="*/ 137160 h 176688"/>
                  <a:gd name="connsiteX40" fmla="*/ 65722 w 217074"/>
                  <a:gd name="connsiteY40" fmla="*/ 124777 h 176688"/>
                  <a:gd name="connsiteX41" fmla="*/ 69056 w 217074"/>
                  <a:gd name="connsiteY41" fmla="*/ 119824 h 176688"/>
                  <a:gd name="connsiteX42" fmla="*/ 65056 w 217074"/>
                  <a:gd name="connsiteY42" fmla="*/ 111823 h 176688"/>
                  <a:gd name="connsiteX43" fmla="*/ 70009 w 217074"/>
                  <a:gd name="connsiteY43" fmla="*/ 107728 h 176688"/>
                  <a:gd name="connsiteX44" fmla="*/ 70104 w 217074"/>
                  <a:gd name="connsiteY44" fmla="*/ 89630 h 176688"/>
                  <a:gd name="connsiteX45" fmla="*/ 65342 w 217074"/>
                  <a:gd name="connsiteY45" fmla="*/ 90773 h 176688"/>
                  <a:gd name="connsiteX46" fmla="*/ 59817 w 217074"/>
                  <a:gd name="connsiteY46" fmla="*/ 88678 h 176688"/>
                  <a:gd name="connsiteX47" fmla="*/ 53245 w 217074"/>
                  <a:gd name="connsiteY47" fmla="*/ 97822 h 176688"/>
                  <a:gd name="connsiteX48" fmla="*/ 48768 w 217074"/>
                  <a:gd name="connsiteY48" fmla="*/ 98584 h 176688"/>
                  <a:gd name="connsiteX49" fmla="*/ 43910 w 217074"/>
                  <a:gd name="connsiteY49" fmla="*/ 104204 h 176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17074" h="176688">
                    <a:moveTo>
                      <a:pt x="43910" y="104204"/>
                    </a:moveTo>
                    <a:lnTo>
                      <a:pt x="39053" y="94107"/>
                    </a:lnTo>
                    <a:lnTo>
                      <a:pt x="29146" y="89916"/>
                    </a:lnTo>
                    <a:lnTo>
                      <a:pt x="22479" y="82201"/>
                    </a:lnTo>
                    <a:lnTo>
                      <a:pt x="22288" y="77343"/>
                    </a:lnTo>
                    <a:lnTo>
                      <a:pt x="29528" y="75914"/>
                    </a:lnTo>
                    <a:lnTo>
                      <a:pt x="30766" y="71342"/>
                    </a:lnTo>
                    <a:lnTo>
                      <a:pt x="20383" y="53721"/>
                    </a:lnTo>
                    <a:lnTo>
                      <a:pt x="18955" y="44958"/>
                    </a:lnTo>
                    <a:lnTo>
                      <a:pt x="21146" y="32480"/>
                    </a:lnTo>
                    <a:lnTo>
                      <a:pt x="18288" y="27432"/>
                    </a:lnTo>
                    <a:lnTo>
                      <a:pt x="10096" y="22765"/>
                    </a:lnTo>
                    <a:lnTo>
                      <a:pt x="8287" y="12573"/>
                    </a:lnTo>
                    <a:lnTo>
                      <a:pt x="2191" y="9144"/>
                    </a:lnTo>
                    <a:lnTo>
                      <a:pt x="0" y="857"/>
                    </a:lnTo>
                    <a:lnTo>
                      <a:pt x="12001" y="190"/>
                    </a:lnTo>
                    <a:lnTo>
                      <a:pt x="175451" y="667"/>
                    </a:lnTo>
                    <a:lnTo>
                      <a:pt x="176689" y="3334"/>
                    </a:lnTo>
                    <a:lnTo>
                      <a:pt x="182689" y="5429"/>
                    </a:lnTo>
                    <a:lnTo>
                      <a:pt x="185547" y="2381"/>
                    </a:lnTo>
                    <a:lnTo>
                      <a:pt x="191548" y="4763"/>
                    </a:lnTo>
                    <a:lnTo>
                      <a:pt x="198787" y="3619"/>
                    </a:lnTo>
                    <a:lnTo>
                      <a:pt x="203835" y="0"/>
                    </a:lnTo>
                    <a:lnTo>
                      <a:pt x="207550" y="2667"/>
                    </a:lnTo>
                    <a:lnTo>
                      <a:pt x="209740" y="1333"/>
                    </a:lnTo>
                    <a:lnTo>
                      <a:pt x="212693" y="6191"/>
                    </a:lnTo>
                    <a:lnTo>
                      <a:pt x="217075" y="3143"/>
                    </a:lnTo>
                    <a:lnTo>
                      <a:pt x="216503" y="87821"/>
                    </a:lnTo>
                    <a:lnTo>
                      <a:pt x="158401" y="88106"/>
                    </a:lnTo>
                    <a:lnTo>
                      <a:pt x="158210" y="176689"/>
                    </a:lnTo>
                    <a:lnTo>
                      <a:pt x="111347" y="176022"/>
                    </a:lnTo>
                    <a:lnTo>
                      <a:pt x="111062" y="161544"/>
                    </a:lnTo>
                    <a:lnTo>
                      <a:pt x="86678" y="162115"/>
                    </a:lnTo>
                    <a:lnTo>
                      <a:pt x="84106" y="161354"/>
                    </a:lnTo>
                    <a:lnTo>
                      <a:pt x="82677" y="153067"/>
                    </a:lnTo>
                    <a:lnTo>
                      <a:pt x="96869" y="148971"/>
                    </a:lnTo>
                    <a:lnTo>
                      <a:pt x="98298" y="144399"/>
                    </a:lnTo>
                    <a:lnTo>
                      <a:pt x="96203" y="141256"/>
                    </a:lnTo>
                    <a:lnTo>
                      <a:pt x="83820" y="143256"/>
                    </a:lnTo>
                    <a:lnTo>
                      <a:pt x="68675" y="137160"/>
                    </a:lnTo>
                    <a:lnTo>
                      <a:pt x="65722" y="124777"/>
                    </a:lnTo>
                    <a:lnTo>
                      <a:pt x="69056" y="119824"/>
                    </a:lnTo>
                    <a:lnTo>
                      <a:pt x="65056" y="111823"/>
                    </a:lnTo>
                    <a:lnTo>
                      <a:pt x="70009" y="107728"/>
                    </a:lnTo>
                    <a:lnTo>
                      <a:pt x="70104" y="89630"/>
                    </a:lnTo>
                    <a:lnTo>
                      <a:pt x="65342" y="90773"/>
                    </a:lnTo>
                    <a:lnTo>
                      <a:pt x="59817" y="88678"/>
                    </a:lnTo>
                    <a:lnTo>
                      <a:pt x="53245" y="97822"/>
                    </a:lnTo>
                    <a:lnTo>
                      <a:pt x="48768" y="98584"/>
                    </a:lnTo>
                    <a:lnTo>
                      <a:pt x="43910" y="104204"/>
                    </a:lnTo>
                    <a:close/>
                  </a:path>
                </a:pathLst>
              </a:custGeom>
              <a:solidFill>
                <a:srgbClr val="BCBEC0"/>
              </a:solidFill>
              <a:ln w="9525" cap="flat">
                <a:noFill/>
                <a:prstDash val="solid"/>
                <a:miter/>
              </a:ln>
            </p:spPr>
            <p:txBody>
              <a:bodyPr rtlCol="0" anchor="ctr"/>
              <a:lstStyle/>
              <a:p>
                <a:endParaRPr lang="en-US"/>
              </a:p>
            </p:txBody>
          </p:sp>
          <p:sp>
            <p:nvSpPr>
              <p:cNvPr id="321" name="Freeform: Shape 320">
                <a:extLst>
                  <a:ext uri="{FF2B5EF4-FFF2-40B4-BE49-F238E27FC236}">
                    <a16:creationId xmlns:a16="http://schemas.microsoft.com/office/drawing/2014/main" id="{0058F8BA-592C-43F6-AAA8-68E02A55B300}"/>
                  </a:ext>
                </a:extLst>
              </p:cNvPr>
              <p:cNvSpPr/>
              <p:nvPr/>
            </p:nvSpPr>
            <p:spPr>
              <a:xfrm>
                <a:off x="15247102" y="3685317"/>
                <a:ext cx="217074" cy="176688"/>
              </a:xfrm>
              <a:custGeom>
                <a:avLst/>
                <a:gdLst>
                  <a:gd name="connsiteX0" fmla="*/ 43910 w 217074"/>
                  <a:gd name="connsiteY0" fmla="*/ 104204 h 176688"/>
                  <a:gd name="connsiteX1" fmla="*/ 39053 w 217074"/>
                  <a:gd name="connsiteY1" fmla="*/ 94107 h 176688"/>
                  <a:gd name="connsiteX2" fmla="*/ 29146 w 217074"/>
                  <a:gd name="connsiteY2" fmla="*/ 89916 h 176688"/>
                  <a:gd name="connsiteX3" fmla="*/ 22479 w 217074"/>
                  <a:gd name="connsiteY3" fmla="*/ 82201 h 176688"/>
                  <a:gd name="connsiteX4" fmla="*/ 22288 w 217074"/>
                  <a:gd name="connsiteY4" fmla="*/ 77343 h 176688"/>
                  <a:gd name="connsiteX5" fmla="*/ 29528 w 217074"/>
                  <a:gd name="connsiteY5" fmla="*/ 75914 h 176688"/>
                  <a:gd name="connsiteX6" fmla="*/ 30766 w 217074"/>
                  <a:gd name="connsiteY6" fmla="*/ 71342 h 176688"/>
                  <a:gd name="connsiteX7" fmla="*/ 20383 w 217074"/>
                  <a:gd name="connsiteY7" fmla="*/ 53721 h 176688"/>
                  <a:gd name="connsiteX8" fmla="*/ 18955 w 217074"/>
                  <a:gd name="connsiteY8" fmla="*/ 44958 h 176688"/>
                  <a:gd name="connsiteX9" fmla="*/ 21146 w 217074"/>
                  <a:gd name="connsiteY9" fmla="*/ 32480 h 176688"/>
                  <a:gd name="connsiteX10" fmla="*/ 18288 w 217074"/>
                  <a:gd name="connsiteY10" fmla="*/ 27432 h 176688"/>
                  <a:gd name="connsiteX11" fmla="*/ 10096 w 217074"/>
                  <a:gd name="connsiteY11" fmla="*/ 22765 h 176688"/>
                  <a:gd name="connsiteX12" fmla="*/ 8287 w 217074"/>
                  <a:gd name="connsiteY12" fmla="*/ 12573 h 176688"/>
                  <a:gd name="connsiteX13" fmla="*/ 2191 w 217074"/>
                  <a:gd name="connsiteY13" fmla="*/ 9144 h 176688"/>
                  <a:gd name="connsiteX14" fmla="*/ 0 w 217074"/>
                  <a:gd name="connsiteY14" fmla="*/ 857 h 176688"/>
                  <a:gd name="connsiteX15" fmla="*/ 12001 w 217074"/>
                  <a:gd name="connsiteY15" fmla="*/ 190 h 176688"/>
                  <a:gd name="connsiteX16" fmla="*/ 175451 w 217074"/>
                  <a:gd name="connsiteY16" fmla="*/ 667 h 176688"/>
                  <a:gd name="connsiteX17" fmla="*/ 176689 w 217074"/>
                  <a:gd name="connsiteY17" fmla="*/ 3334 h 176688"/>
                  <a:gd name="connsiteX18" fmla="*/ 182689 w 217074"/>
                  <a:gd name="connsiteY18" fmla="*/ 5429 h 176688"/>
                  <a:gd name="connsiteX19" fmla="*/ 185547 w 217074"/>
                  <a:gd name="connsiteY19" fmla="*/ 2381 h 176688"/>
                  <a:gd name="connsiteX20" fmla="*/ 191548 w 217074"/>
                  <a:gd name="connsiteY20" fmla="*/ 4763 h 176688"/>
                  <a:gd name="connsiteX21" fmla="*/ 198787 w 217074"/>
                  <a:gd name="connsiteY21" fmla="*/ 3619 h 176688"/>
                  <a:gd name="connsiteX22" fmla="*/ 203835 w 217074"/>
                  <a:gd name="connsiteY22" fmla="*/ 0 h 176688"/>
                  <a:gd name="connsiteX23" fmla="*/ 207550 w 217074"/>
                  <a:gd name="connsiteY23" fmla="*/ 2667 h 176688"/>
                  <a:gd name="connsiteX24" fmla="*/ 209740 w 217074"/>
                  <a:gd name="connsiteY24" fmla="*/ 1333 h 176688"/>
                  <a:gd name="connsiteX25" fmla="*/ 212693 w 217074"/>
                  <a:gd name="connsiteY25" fmla="*/ 6191 h 176688"/>
                  <a:gd name="connsiteX26" fmla="*/ 217075 w 217074"/>
                  <a:gd name="connsiteY26" fmla="*/ 3143 h 176688"/>
                  <a:gd name="connsiteX27" fmla="*/ 216503 w 217074"/>
                  <a:gd name="connsiteY27" fmla="*/ 87821 h 176688"/>
                  <a:gd name="connsiteX28" fmla="*/ 158401 w 217074"/>
                  <a:gd name="connsiteY28" fmla="*/ 88106 h 176688"/>
                  <a:gd name="connsiteX29" fmla="*/ 158210 w 217074"/>
                  <a:gd name="connsiteY29" fmla="*/ 176689 h 176688"/>
                  <a:gd name="connsiteX30" fmla="*/ 111347 w 217074"/>
                  <a:gd name="connsiteY30" fmla="*/ 176022 h 176688"/>
                  <a:gd name="connsiteX31" fmla="*/ 111062 w 217074"/>
                  <a:gd name="connsiteY31" fmla="*/ 161544 h 176688"/>
                  <a:gd name="connsiteX32" fmla="*/ 86678 w 217074"/>
                  <a:gd name="connsiteY32" fmla="*/ 162115 h 176688"/>
                  <a:gd name="connsiteX33" fmla="*/ 84106 w 217074"/>
                  <a:gd name="connsiteY33" fmla="*/ 161354 h 176688"/>
                  <a:gd name="connsiteX34" fmla="*/ 82677 w 217074"/>
                  <a:gd name="connsiteY34" fmla="*/ 153067 h 176688"/>
                  <a:gd name="connsiteX35" fmla="*/ 96869 w 217074"/>
                  <a:gd name="connsiteY35" fmla="*/ 148971 h 176688"/>
                  <a:gd name="connsiteX36" fmla="*/ 98298 w 217074"/>
                  <a:gd name="connsiteY36" fmla="*/ 144399 h 176688"/>
                  <a:gd name="connsiteX37" fmla="*/ 96203 w 217074"/>
                  <a:gd name="connsiteY37" fmla="*/ 141256 h 176688"/>
                  <a:gd name="connsiteX38" fmla="*/ 83820 w 217074"/>
                  <a:gd name="connsiteY38" fmla="*/ 143256 h 176688"/>
                  <a:gd name="connsiteX39" fmla="*/ 68675 w 217074"/>
                  <a:gd name="connsiteY39" fmla="*/ 137160 h 176688"/>
                  <a:gd name="connsiteX40" fmla="*/ 65722 w 217074"/>
                  <a:gd name="connsiteY40" fmla="*/ 124777 h 176688"/>
                  <a:gd name="connsiteX41" fmla="*/ 69056 w 217074"/>
                  <a:gd name="connsiteY41" fmla="*/ 119824 h 176688"/>
                  <a:gd name="connsiteX42" fmla="*/ 65056 w 217074"/>
                  <a:gd name="connsiteY42" fmla="*/ 111823 h 176688"/>
                  <a:gd name="connsiteX43" fmla="*/ 70009 w 217074"/>
                  <a:gd name="connsiteY43" fmla="*/ 107728 h 176688"/>
                  <a:gd name="connsiteX44" fmla="*/ 70104 w 217074"/>
                  <a:gd name="connsiteY44" fmla="*/ 89630 h 176688"/>
                  <a:gd name="connsiteX45" fmla="*/ 65342 w 217074"/>
                  <a:gd name="connsiteY45" fmla="*/ 90773 h 176688"/>
                  <a:gd name="connsiteX46" fmla="*/ 59817 w 217074"/>
                  <a:gd name="connsiteY46" fmla="*/ 88678 h 176688"/>
                  <a:gd name="connsiteX47" fmla="*/ 53245 w 217074"/>
                  <a:gd name="connsiteY47" fmla="*/ 97822 h 176688"/>
                  <a:gd name="connsiteX48" fmla="*/ 48768 w 217074"/>
                  <a:gd name="connsiteY48" fmla="*/ 98584 h 176688"/>
                  <a:gd name="connsiteX49" fmla="*/ 43910 w 217074"/>
                  <a:gd name="connsiteY49" fmla="*/ 104204 h 176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17074" h="176688">
                    <a:moveTo>
                      <a:pt x="43910" y="104204"/>
                    </a:moveTo>
                    <a:lnTo>
                      <a:pt x="39053" y="94107"/>
                    </a:lnTo>
                    <a:lnTo>
                      <a:pt x="29146" y="89916"/>
                    </a:lnTo>
                    <a:lnTo>
                      <a:pt x="22479" y="82201"/>
                    </a:lnTo>
                    <a:lnTo>
                      <a:pt x="22288" y="77343"/>
                    </a:lnTo>
                    <a:lnTo>
                      <a:pt x="29528" y="75914"/>
                    </a:lnTo>
                    <a:lnTo>
                      <a:pt x="30766" y="71342"/>
                    </a:lnTo>
                    <a:lnTo>
                      <a:pt x="20383" y="53721"/>
                    </a:lnTo>
                    <a:lnTo>
                      <a:pt x="18955" y="44958"/>
                    </a:lnTo>
                    <a:lnTo>
                      <a:pt x="21146" y="32480"/>
                    </a:lnTo>
                    <a:lnTo>
                      <a:pt x="18288" y="27432"/>
                    </a:lnTo>
                    <a:lnTo>
                      <a:pt x="10096" y="22765"/>
                    </a:lnTo>
                    <a:lnTo>
                      <a:pt x="8287" y="12573"/>
                    </a:lnTo>
                    <a:lnTo>
                      <a:pt x="2191" y="9144"/>
                    </a:lnTo>
                    <a:lnTo>
                      <a:pt x="0" y="857"/>
                    </a:lnTo>
                    <a:lnTo>
                      <a:pt x="12001" y="190"/>
                    </a:lnTo>
                    <a:lnTo>
                      <a:pt x="175451" y="667"/>
                    </a:lnTo>
                    <a:lnTo>
                      <a:pt x="176689" y="3334"/>
                    </a:lnTo>
                    <a:lnTo>
                      <a:pt x="182689" y="5429"/>
                    </a:lnTo>
                    <a:lnTo>
                      <a:pt x="185547" y="2381"/>
                    </a:lnTo>
                    <a:lnTo>
                      <a:pt x="191548" y="4763"/>
                    </a:lnTo>
                    <a:lnTo>
                      <a:pt x="198787" y="3619"/>
                    </a:lnTo>
                    <a:lnTo>
                      <a:pt x="203835" y="0"/>
                    </a:lnTo>
                    <a:lnTo>
                      <a:pt x="207550" y="2667"/>
                    </a:lnTo>
                    <a:lnTo>
                      <a:pt x="209740" y="1333"/>
                    </a:lnTo>
                    <a:lnTo>
                      <a:pt x="212693" y="6191"/>
                    </a:lnTo>
                    <a:lnTo>
                      <a:pt x="217075" y="3143"/>
                    </a:lnTo>
                    <a:lnTo>
                      <a:pt x="216503" y="87821"/>
                    </a:lnTo>
                    <a:lnTo>
                      <a:pt x="158401" y="88106"/>
                    </a:lnTo>
                    <a:lnTo>
                      <a:pt x="158210" y="176689"/>
                    </a:lnTo>
                    <a:lnTo>
                      <a:pt x="111347" y="176022"/>
                    </a:lnTo>
                    <a:lnTo>
                      <a:pt x="111062" y="161544"/>
                    </a:lnTo>
                    <a:lnTo>
                      <a:pt x="86678" y="162115"/>
                    </a:lnTo>
                    <a:lnTo>
                      <a:pt x="84106" y="161354"/>
                    </a:lnTo>
                    <a:lnTo>
                      <a:pt x="82677" y="153067"/>
                    </a:lnTo>
                    <a:lnTo>
                      <a:pt x="96869" y="148971"/>
                    </a:lnTo>
                    <a:lnTo>
                      <a:pt x="98298" y="144399"/>
                    </a:lnTo>
                    <a:lnTo>
                      <a:pt x="96203" y="141256"/>
                    </a:lnTo>
                    <a:lnTo>
                      <a:pt x="83820" y="143256"/>
                    </a:lnTo>
                    <a:lnTo>
                      <a:pt x="68675" y="137160"/>
                    </a:lnTo>
                    <a:lnTo>
                      <a:pt x="65722" y="124777"/>
                    </a:lnTo>
                    <a:lnTo>
                      <a:pt x="69056" y="119824"/>
                    </a:lnTo>
                    <a:lnTo>
                      <a:pt x="65056" y="111823"/>
                    </a:lnTo>
                    <a:lnTo>
                      <a:pt x="70009" y="107728"/>
                    </a:lnTo>
                    <a:lnTo>
                      <a:pt x="70104" y="89630"/>
                    </a:lnTo>
                    <a:lnTo>
                      <a:pt x="65342" y="90773"/>
                    </a:lnTo>
                    <a:lnTo>
                      <a:pt x="59817" y="88678"/>
                    </a:lnTo>
                    <a:lnTo>
                      <a:pt x="53245" y="97822"/>
                    </a:lnTo>
                    <a:lnTo>
                      <a:pt x="48768" y="98584"/>
                    </a:lnTo>
                    <a:lnTo>
                      <a:pt x="43910" y="104204"/>
                    </a:lnTo>
                    <a:close/>
                  </a:path>
                </a:pathLst>
              </a:custGeom>
              <a:noFill/>
              <a:ln w="4001" cap="rnd">
                <a:solidFill>
                  <a:srgbClr val="FFFFFF"/>
                </a:solidFill>
                <a:prstDash val="solid"/>
                <a:round/>
              </a:ln>
            </p:spPr>
            <p:txBody>
              <a:bodyPr rtlCol="0" anchor="ctr"/>
              <a:lstStyle/>
              <a:p>
                <a:endParaRPr lang="en-US"/>
              </a:p>
            </p:txBody>
          </p:sp>
          <p:sp>
            <p:nvSpPr>
              <p:cNvPr id="322" name="Freeform: Shape 321">
                <a:extLst>
                  <a:ext uri="{FF2B5EF4-FFF2-40B4-BE49-F238E27FC236}">
                    <a16:creationId xmlns:a16="http://schemas.microsoft.com/office/drawing/2014/main" id="{9701F622-88E7-4780-8A8D-1C8FA7DB46BB}"/>
                  </a:ext>
                </a:extLst>
              </p:cNvPr>
              <p:cNvSpPr/>
              <p:nvPr/>
            </p:nvSpPr>
            <p:spPr>
              <a:xfrm>
                <a:off x="15113180" y="3686175"/>
                <a:ext cx="177831" cy="132492"/>
              </a:xfrm>
              <a:custGeom>
                <a:avLst/>
                <a:gdLst>
                  <a:gd name="connsiteX0" fmla="*/ 63151 w 177831"/>
                  <a:gd name="connsiteY0" fmla="*/ 132493 h 132492"/>
                  <a:gd name="connsiteX1" fmla="*/ 62770 w 177831"/>
                  <a:gd name="connsiteY1" fmla="*/ 123063 h 132492"/>
                  <a:gd name="connsiteX2" fmla="*/ 57626 w 177831"/>
                  <a:gd name="connsiteY2" fmla="*/ 123063 h 132492"/>
                  <a:gd name="connsiteX3" fmla="*/ 57531 w 177831"/>
                  <a:gd name="connsiteY3" fmla="*/ 118015 h 132492"/>
                  <a:gd name="connsiteX4" fmla="*/ 48101 w 177831"/>
                  <a:gd name="connsiteY4" fmla="*/ 117443 h 132492"/>
                  <a:gd name="connsiteX5" fmla="*/ 47244 w 177831"/>
                  <a:gd name="connsiteY5" fmla="*/ 88868 h 132492"/>
                  <a:gd name="connsiteX6" fmla="*/ 44387 w 177831"/>
                  <a:gd name="connsiteY6" fmla="*/ 87344 h 132492"/>
                  <a:gd name="connsiteX7" fmla="*/ 44767 w 177831"/>
                  <a:gd name="connsiteY7" fmla="*/ 58388 h 132492"/>
                  <a:gd name="connsiteX8" fmla="*/ 95 w 177831"/>
                  <a:gd name="connsiteY8" fmla="*/ 58579 h 132492"/>
                  <a:gd name="connsiteX9" fmla="*/ 0 w 177831"/>
                  <a:gd name="connsiteY9" fmla="*/ 29623 h 132492"/>
                  <a:gd name="connsiteX10" fmla="*/ 28575 w 177831"/>
                  <a:gd name="connsiteY10" fmla="*/ 28861 h 132492"/>
                  <a:gd name="connsiteX11" fmla="*/ 29146 w 177831"/>
                  <a:gd name="connsiteY11" fmla="*/ 0 h 132492"/>
                  <a:gd name="connsiteX12" fmla="*/ 133921 w 177831"/>
                  <a:gd name="connsiteY12" fmla="*/ 0 h 132492"/>
                  <a:gd name="connsiteX13" fmla="*/ 136017 w 177831"/>
                  <a:gd name="connsiteY13" fmla="*/ 8287 h 132492"/>
                  <a:gd name="connsiteX14" fmla="*/ 142208 w 177831"/>
                  <a:gd name="connsiteY14" fmla="*/ 11716 h 132492"/>
                  <a:gd name="connsiteX15" fmla="*/ 144018 w 177831"/>
                  <a:gd name="connsiteY15" fmla="*/ 21907 h 132492"/>
                  <a:gd name="connsiteX16" fmla="*/ 152209 w 177831"/>
                  <a:gd name="connsiteY16" fmla="*/ 26575 h 132492"/>
                  <a:gd name="connsiteX17" fmla="*/ 155067 w 177831"/>
                  <a:gd name="connsiteY17" fmla="*/ 31623 h 132492"/>
                  <a:gd name="connsiteX18" fmla="*/ 152876 w 177831"/>
                  <a:gd name="connsiteY18" fmla="*/ 44101 h 132492"/>
                  <a:gd name="connsiteX19" fmla="*/ 154305 w 177831"/>
                  <a:gd name="connsiteY19" fmla="*/ 52864 h 132492"/>
                  <a:gd name="connsiteX20" fmla="*/ 164687 w 177831"/>
                  <a:gd name="connsiteY20" fmla="*/ 70485 h 132492"/>
                  <a:gd name="connsiteX21" fmla="*/ 163449 w 177831"/>
                  <a:gd name="connsiteY21" fmla="*/ 75057 h 132492"/>
                  <a:gd name="connsiteX22" fmla="*/ 156210 w 177831"/>
                  <a:gd name="connsiteY22" fmla="*/ 76486 h 132492"/>
                  <a:gd name="connsiteX23" fmla="*/ 156400 w 177831"/>
                  <a:gd name="connsiteY23" fmla="*/ 81343 h 132492"/>
                  <a:gd name="connsiteX24" fmla="*/ 163068 w 177831"/>
                  <a:gd name="connsiteY24" fmla="*/ 89059 h 132492"/>
                  <a:gd name="connsiteX25" fmla="*/ 172974 w 177831"/>
                  <a:gd name="connsiteY25" fmla="*/ 93250 h 132492"/>
                  <a:gd name="connsiteX26" fmla="*/ 177832 w 177831"/>
                  <a:gd name="connsiteY26" fmla="*/ 103346 h 132492"/>
                  <a:gd name="connsiteX27" fmla="*/ 134112 w 177831"/>
                  <a:gd name="connsiteY27" fmla="*/ 103061 h 132492"/>
                  <a:gd name="connsiteX28" fmla="*/ 133826 w 177831"/>
                  <a:gd name="connsiteY28" fmla="*/ 118586 h 132492"/>
                  <a:gd name="connsiteX29" fmla="*/ 123539 w 177831"/>
                  <a:gd name="connsiteY29" fmla="*/ 118681 h 132492"/>
                  <a:gd name="connsiteX30" fmla="*/ 123254 w 177831"/>
                  <a:gd name="connsiteY30" fmla="*/ 129921 h 132492"/>
                  <a:gd name="connsiteX31" fmla="*/ 127159 w 177831"/>
                  <a:gd name="connsiteY31" fmla="*/ 130969 h 132492"/>
                  <a:gd name="connsiteX32" fmla="*/ 125921 w 177831"/>
                  <a:gd name="connsiteY32" fmla="*/ 132493 h 132492"/>
                  <a:gd name="connsiteX33" fmla="*/ 63151 w 177831"/>
                  <a:gd name="connsiteY33" fmla="*/ 132493 h 132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7831" h="132492">
                    <a:moveTo>
                      <a:pt x="63151" y="132493"/>
                    </a:moveTo>
                    <a:lnTo>
                      <a:pt x="62770" y="123063"/>
                    </a:lnTo>
                    <a:lnTo>
                      <a:pt x="57626" y="123063"/>
                    </a:lnTo>
                    <a:lnTo>
                      <a:pt x="57531" y="118015"/>
                    </a:lnTo>
                    <a:lnTo>
                      <a:pt x="48101" y="117443"/>
                    </a:lnTo>
                    <a:lnTo>
                      <a:pt x="47244" y="88868"/>
                    </a:lnTo>
                    <a:lnTo>
                      <a:pt x="44387" y="87344"/>
                    </a:lnTo>
                    <a:lnTo>
                      <a:pt x="44767" y="58388"/>
                    </a:lnTo>
                    <a:lnTo>
                      <a:pt x="95" y="58579"/>
                    </a:lnTo>
                    <a:lnTo>
                      <a:pt x="0" y="29623"/>
                    </a:lnTo>
                    <a:lnTo>
                      <a:pt x="28575" y="28861"/>
                    </a:lnTo>
                    <a:lnTo>
                      <a:pt x="29146" y="0"/>
                    </a:lnTo>
                    <a:lnTo>
                      <a:pt x="133921" y="0"/>
                    </a:lnTo>
                    <a:lnTo>
                      <a:pt x="136017" y="8287"/>
                    </a:lnTo>
                    <a:lnTo>
                      <a:pt x="142208" y="11716"/>
                    </a:lnTo>
                    <a:lnTo>
                      <a:pt x="144018" y="21907"/>
                    </a:lnTo>
                    <a:lnTo>
                      <a:pt x="152209" y="26575"/>
                    </a:lnTo>
                    <a:lnTo>
                      <a:pt x="155067" y="31623"/>
                    </a:lnTo>
                    <a:lnTo>
                      <a:pt x="152876" y="44101"/>
                    </a:lnTo>
                    <a:lnTo>
                      <a:pt x="154305" y="52864"/>
                    </a:lnTo>
                    <a:lnTo>
                      <a:pt x="164687" y="70485"/>
                    </a:lnTo>
                    <a:lnTo>
                      <a:pt x="163449" y="75057"/>
                    </a:lnTo>
                    <a:lnTo>
                      <a:pt x="156210" y="76486"/>
                    </a:lnTo>
                    <a:lnTo>
                      <a:pt x="156400" y="81343"/>
                    </a:lnTo>
                    <a:lnTo>
                      <a:pt x="163068" y="89059"/>
                    </a:lnTo>
                    <a:lnTo>
                      <a:pt x="172974" y="93250"/>
                    </a:lnTo>
                    <a:lnTo>
                      <a:pt x="177832" y="103346"/>
                    </a:lnTo>
                    <a:lnTo>
                      <a:pt x="134112" y="103061"/>
                    </a:lnTo>
                    <a:lnTo>
                      <a:pt x="133826" y="118586"/>
                    </a:lnTo>
                    <a:lnTo>
                      <a:pt x="123539" y="118681"/>
                    </a:lnTo>
                    <a:lnTo>
                      <a:pt x="123254" y="129921"/>
                    </a:lnTo>
                    <a:lnTo>
                      <a:pt x="127159" y="130969"/>
                    </a:lnTo>
                    <a:lnTo>
                      <a:pt x="125921" y="132493"/>
                    </a:lnTo>
                    <a:lnTo>
                      <a:pt x="63151" y="132493"/>
                    </a:lnTo>
                    <a:close/>
                  </a:path>
                </a:pathLst>
              </a:custGeom>
              <a:solidFill>
                <a:srgbClr val="BCBEC0"/>
              </a:solidFill>
              <a:ln w="9525" cap="flat">
                <a:noFill/>
                <a:prstDash val="solid"/>
                <a:miter/>
              </a:ln>
            </p:spPr>
            <p:txBody>
              <a:bodyPr rtlCol="0" anchor="ctr"/>
              <a:lstStyle/>
              <a:p>
                <a:endParaRPr lang="en-US"/>
              </a:p>
            </p:txBody>
          </p:sp>
          <p:sp>
            <p:nvSpPr>
              <p:cNvPr id="323" name="Freeform: Shape 322">
                <a:extLst>
                  <a:ext uri="{FF2B5EF4-FFF2-40B4-BE49-F238E27FC236}">
                    <a16:creationId xmlns:a16="http://schemas.microsoft.com/office/drawing/2014/main" id="{AA92E7BC-6049-4B50-BD28-8B8662DE1B14}"/>
                  </a:ext>
                </a:extLst>
              </p:cNvPr>
              <p:cNvSpPr/>
              <p:nvPr/>
            </p:nvSpPr>
            <p:spPr>
              <a:xfrm>
                <a:off x="15113180" y="3686175"/>
                <a:ext cx="177831" cy="132492"/>
              </a:xfrm>
              <a:custGeom>
                <a:avLst/>
                <a:gdLst>
                  <a:gd name="connsiteX0" fmla="*/ 63151 w 177831"/>
                  <a:gd name="connsiteY0" fmla="*/ 132493 h 132492"/>
                  <a:gd name="connsiteX1" fmla="*/ 62770 w 177831"/>
                  <a:gd name="connsiteY1" fmla="*/ 123063 h 132492"/>
                  <a:gd name="connsiteX2" fmla="*/ 57626 w 177831"/>
                  <a:gd name="connsiteY2" fmla="*/ 123063 h 132492"/>
                  <a:gd name="connsiteX3" fmla="*/ 57531 w 177831"/>
                  <a:gd name="connsiteY3" fmla="*/ 118015 h 132492"/>
                  <a:gd name="connsiteX4" fmla="*/ 48101 w 177831"/>
                  <a:gd name="connsiteY4" fmla="*/ 117443 h 132492"/>
                  <a:gd name="connsiteX5" fmla="*/ 47244 w 177831"/>
                  <a:gd name="connsiteY5" fmla="*/ 88868 h 132492"/>
                  <a:gd name="connsiteX6" fmla="*/ 44387 w 177831"/>
                  <a:gd name="connsiteY6" fmla="*/ 87344 h 132492"/>
                  <a:gd name="connsiteX7" fmla="*/ 44767 w 177831"/>
                  <a:gd name="connsiteY7" fmla="*/ 58388 h 132492"/>
                  <a:gd name="connsiteX8" fmla="*/ 95 w 177831"/>
                  <a:gd name="connsiteY8" fmla="*/ 58579 h 132492"/>
                  <a:gd name="connsiteX9" fmla="*/ 0 w 177831"/>
                  <a:gd name="connsiteY9" fmla="*/ 29623 h 132492"/>
                  <a:gd name="connsiteX10" fmla="*/ 28575 w 177831"/>
                  <a:gd name="connsiteY10" fmla="*/ 28861 h 132492"/>
                  <a:gd name="connsiteX11" fmla="*/ 29146 w 177831"/>
                  <a:gd name="connsiteY11" fmla="*/ 0 h 132492"/>
                  <a:gd name="connsiteX12" fmla="*/ 133921 w 177831"/>
                  <a:gd name="connsiteY12" fmla="*/ 0 h 132492"/>
                  <a:gd name="connsiteX13" fmla="*/ 136017 w 177831"/>
                  <a:gd name="connsiteY13" fmla="*/ 8287 h 132492"/>
                  <a:gd name="connsiteX14" fmla="*/ 142208 w 177831"/>
                  <a:gd name="connsiteY14" fmla="*/ 11716 h 132492"/>
                  <a:gd name="connsiteX15" fmla="*/ 144018 w 177831"/>
                  <a:gd name="connsiteY15" fmla="*/ 21907 h 132492"/>
                  <a:gd name="connsiteX16" fmla="*/ 152209 w 177831"/>
                  <a:gd name="connsiteY16" fmla="*/ 26575 h 132492"/>
                  <a:gd name="connsiteX17" fmla="*/ 155067 w 177831"/>
                  <a:gd name="connsiteY17" fmla="*/ 31623 h 132492"/>
                  <a:gd name="connsiteX18" fmla="*/ 152876 w 177831"/>
                  <a:gd name="connsiteY18" fmla="*/ 44101 h 132492"/>
                  <a:gd name="connsiteX19" fmla="*/ 154305 w 177831"/>
                  <a:gd name="connsiteY19" fmla="*/ 52864 h 132492"/>
                  <a:gd name="connsiteX20" fmla="*/ 164687 w 177831"/>
                  <a:gd name="connsiteY20" fmla="*/ 70485 h 132492"/>
                  <a:gd name="connsiteX21" fmla="*/ 163449 w 177831"/>
                  <a:gd name="connsiteY21" fmla="*/ 75057 h 132492"/>
                  <a:gd name="connsiteX22" fmla="*/ 156210 w 177831"/>
                  <a:gd name="connsiteY22" fmla="*/ 76486 h 132492"/>
                  <a:gd name="connsiteX23" fmla="*/ 156400 w 177831"/>
                  <a:gd name="connsiteY23" fmla="*/ 81343 h 132492"/>
                  <a:gd name="connsiteX24" fmla="*/ 163068 w 177831"/>
                  <a:gd name="connsiteY24" fmla="*/ 89059 h 132492"/>
                  <a:gd name="connsiteX25" fmla="*/ 172974 w 177831"/>
                  <a:gd name="connsiteY25" fmla="*/ 93250 h 132492"/>
                  <a:gd name="connsiteX26" fmla="*/ 177832 w 177831"/>
                  <a:gd name="connsiteY26" fmla="*/ 103346 h 132492"/>
                  <a:gd name="connsiteX27" fmla="*/ 134112 w 177831"/>
                  <a:gd name="connsiteY27" fmla="*/ 103061 h 132492"/>
                  <a:gd name="connsiteX28" fmla="*/ 133826 w 177831"/>
                  <a:gd name="connsiteY28" fmla="*/ 118586 h 132492"/>
                  <a:gd name="connsiteX29" fmla="*/ 123539 w 177831"/>
                  <a:gd name="connsiteY29" fmla="*/ 118681 h 132492"/>
                  <a:gd name="connsiteX30" fmla="*/ 123254 w 177831"/>
                  <a:gd name="connsiteY30" fmla="*/ 129921 h 132492"/>
                  <a:gd name="connsiteX31" fmla="*/ 127159 w 177831"/>
                  <a:gd name="connsiteY31" fmla="*/ 130969 h 132492"/>
                  <a:gd name="connsiteX32" fmla="*/ 125921 w 177831"/>
                  <a:gd name="connsiteY32" fmla="*/ 132493 h 132492"/>
                  <a:gd name="connsiteX33" fmla="*/ 63151 w 177831"/>
                  <a:gd name="connsiteY33" fmla="*/ 132493 h 132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7831" h="132492">
                    <a:moveTo>
                      <a:pt x="63151" y="132493"/>
                    </a:moveTo>
                    <a:lnTo>
                      <a:pt x="62770" y="123063"/>
                    </a:lnTo>
                    <a:lnTo>
                      <a:pt x="57626" y="123063"/>
                    </a:lnTo>
                    <a:lnTo>
                      <a:pt x="57531" y="118015"/>
                    </a:lnTo>
                    <a:lnTo>
                      <a:pt x="48101" y="117443"/>
                    </a:lnTo>
                    <a:lnTo>
                      <a:pt x="47244" y="88868"/>
                    </a:lnTo>
                    <a:lnTo>
                      <a:pt x="44387" y="87344"/>
                    </a:lnTo>
                    <a:lnTo>
                      <a:pt x="44767" y="58388"/>
                    </a:lnTo>
                    <a:lnTo>
                      <a:pt x="95" y="58579"/>
                    </a:lnTo>
                    <a:lnTo>
                      <a:pt x="0" y="29623"/>
                    </a:lnTo>
                    <a:lnTo>
                      <a:pt x="28575" y="28861"/>
                    </a:lnTo>
                    <a:lnTo>
                      <a:pt x="29146" y="0"/>
                    </a:lnTo>
                    <a:lnTo>
                      <a:pt x="133921" y="0"/>
                    </a:lnTo>
                    <a:lnTo>
                      <a:pt x="136017" y="8287"/>
                    </a:lnTo>
                    <a:lnTo>
                      <a:pt x="142208" y="11716"/>
                    </a:lnTo>
                    <a:lnTo>
                      <a:pt x="144018" y="21907"/>
                    </a:lnTo>
                    <a:lnTo>
                      <a:pt x="152209" y="26575"/>
                    </a:lnTo>
                    <a:lnTo>
                      <a:pt x="155067" y="31623"/>
                    </a:lnTo>
                    <a:lnTo>
                      <a:pt x="152876" y="44101"/>
                    </a:lnTo>
                    <a:lnTo>
                      <a:pt x="154305" y="52864"/>
                    </a:lnTo>
                    <a:lnTo>
                      <a:pt x="164687" y="70485"/>
                    </a:lnTo>
                    <a:lnTo>
                      <a:pt x="163449" y="75057"/>
                    </a:lnTo>
                    <a:lnTo>
                      <a:pt x="156210" y="76486"/>
                    </a:lnTo>
                    <a:lnTo>
                      <a:pt x="156400" y="81343"/>
                    </a:lnTo>
                    <a:lnTo>
                      <a:pt x="163068" y="89059"/>
                    </a:lnTo>
                    <a:lnTo>
                      <a:pt x="172974" y="93250"/>
                    </a:lnTo>
                    <a:lnTo>
                      <a:pt x="177832" y="103346"/>
                    </a:lnTo>
                    <a:lnTo>
                      <a:pt x="134112" y="103061"/>
                    </a:lnTo>
                    <a:lnTo>
                      <a:pt x="133826" y="118586"/>
                    </a:lnTo>
                    <a:lnTo>
                      <a:pt x="123539" y="118681"/>
                    </a:lnTo>
                    <a:lnTo>
                      <a:pt x="123254" y="129921"/>
                    </a:lnTo>
                    <a:lnTo>
                      <a:pt x="127159" y="130969"/>
                    </a:lnTo>
                    <a:lnTo>
                      <a:pt x="125921" y="132493"/>
                    </a:lnTo>
                    <a:lnTo>
                      <a:pt x="63151" y="132493"/>
                    </a:lnTo>
                    <a:close/>
                  </a:path>
                </a:pathLst>
              </a:custGeom>
              <a:noFill/>
              <a:ln w="4001" cap="rnd">
                <a:solidFill>
                  <a:srgbClr val="FFFFFF"/>
                </a:solidFill>
                <a:prstDash val="solid"/>
                <a:round/>
              </a:ln>
            </p:spPr>
            <p:txBody>
              <a:bodyPr rtlCol="0" anchor="ctr"/>
              <a:lstStyle/>
              <a:p>
                <a:endParaRPr lang="en-US"/>
              </a:p>
            </p:txBody>
          </p:sp>
          <p:sp>
            <p:nvSpPr>
              <p:cNvPr id="324" name="Freeform: Shape 323">
                <a:extLst>
                  <a:ext uri="{FF2B5EF4-FFF2-40B4-BE49-F238E27FC236}">
                    <a16:creationId xmlns:a16="http://schemas.microsoft.com/office/drawing/2014/main" id="{D639BE6B-9E9C-4D52-ACC7-CAE1F903BB6A}"/>
                  </a:ext>
                </a:extLst>
              </p:cNvPr>
              <p:cNvSpPr/>
              <p:nvPr/>
            </p:nvSpPr>
            <p:spPr>
              <a:xfrm>
                <a:off x="16318188" y="3703224"/>
                <a:ext cx="162020" cy="127730"/>
              </a:xfrm>
              <a:custGeom>
                <a:avLst/>
                <a:gdLst>
                  <a:gd name="connsiteX0" fmla="*/ 0 w 162020"/>
                  <a:gd name="connsiteY0" fmla="*/ 127730 h 127730"/>
                  <a:gd name="connsiteX1" fmla="*/ 2381 w 162020"/>
                  <a:gd name="connsiteY1" fmla="*/ 11049 h 127730"/>
                  <a:gd name="connsiteX2" fmla="*/ 44863 w 162020"/>
                  <a:gd name="connsiteY2" fmla="*/ 10668 h 127730"/>
                  <a:gd name="connsiteX3" fmla="*/ 44958 w 162020"/>
                  <a:gd name="connsiteY3" fmla="*/ 381 h 127730"/>
                  <a:gd name="connsiteX4" fmla="*/ 162020 w 162020"/>
                  <a:gd name="connsiteY4" fmla="*/ 0 h 127730"/>
                  <a:gd name="connsiteX5" fmla="*/ 161925 w 162020"/>
                  <a:gd name="connsiteY5" fmla="*/ 37910 h 127730"/>
                  <a:gd name="connsiteX6" fmla="*/ 142494 w 162020"/>
                  <a:gd name="connsiteY6" fmla="*/ 38481 h 127730"/>
                  <a:gd name="connsiteX7" fmla="*/ 142113 w 162020"/>
                  <a:gd name="connsiteY7" fmla="*/ 68199 h 127730"/>
                  <a:gd name="connsiteX8" fmla="*/ 126301 w 162020"/>
                  <a:gd name="connsiteY8" fmla="*/ 68199 h 127730"/>
                  <a:gd name="connsiteX9" fmla="*/ 126778 w 162020"/>
                  <a:gd name="connsiteY9" fmla="*/ 126587 h 127730"/>
                  <a:gd name="connsiteX10" fmla="*/ 0 w 162020"/>
                  <a:gd name="connsiteY10" fmla="*/ 127730 h 12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2020" h="127730">
                    <a:moveTo>
                      <a:pt x="0" y="127730"/>
                    </a:moveTo>
                    <a:lnTo>
                      <a:pt x="2381" y="11049"/>
                    </a:lnTo>
                    <a:lnTo>
                      <a:pt x="44863" y="10668"/>
                    </a:lnTo>
                    <a:lnTo>
                      <a:pt x="44958" y="381"/>
                    </a:lnTo>
                    <a:lnTo>
                      <a:pt x="162020" y="0"/>
                    </a:lnTo>
                    <a:lnTo>
                      <a:pt x="161925" y="37910"/>
                    </a:lnTo>
                    <a:lnTo>
                      <a:pt x="142494" y="38481"/>
                    </a:lnTo>
                    <a:lnTo>
                      <a:pt x="142113" y="68199"/>
                    </a:lnTo>
                    <a:lnTo>
                      <a:pt x="126301" y="68199"/>
                    </a:lnTo>
                    <a:lnTo>
                      <a:pt x="126778" y="126587"/>
                    </a:lnTo>
                    <a:lnTo>
                      <a:pt x="0" y="127730"/>
                    </a:lnTo>
                    <a:close/>
                  </a:path>
                </a:pathLst>
              </a:custGeom>
              <a:solidFill>
                <a:srgbClr val="BCBEC0"/>
              </a:solidFill>
              <a:ln w="9525" cap="flat">
                <a:noFill/>
                <a:prstDash val="solid"/>
                <a:miter/>
              </a:ln>
            </p:spPr>
            <p:txBody>
              <a:bodyPr rtlCol="0" anchor="ctr"/>
              <a:lstStyle/>
              <a:p>
                <a:endParaRPr lang="en-US"/>
              </a:p>
            </p:txBody>
          </p:sp>
          <p:sp>
            <p:nvSpPr>
              <p:cNvPr id="325" name="Freeform: Shape 324">
                <a:extLst>
                  <a:ext uri="{FF2B5EF4-FFF2-40B4-BE49-F238E27FC236}">
                    <a16:creationId xmlns:a16="http://schemas.microsoft.com/office/drawing/2014/main" id="{5CF9D4E1-9FB8-41F9-862C-0D594954D081}"/>
                  </a:ext>
                </a:extLst>
              </p:cNvPr>
              <p:cNvSpPr/>
              <p:nvPr/>
            </p:nvSpPr>
            <p:spPr>
              <a:xfrm>
                <a:off x="16318188" y="3703224"/>
                <a:ext cx="162020" cy="127730"/>
              </a:xfrm>
              <a:custGeom>
                <a:avLst/>
                <a:gdLst>
                  <a:gd name="connsiteX0" fmla="*/ 0 w 162020"/>
                  <a:gd name="connsiteY0" fmla="*/ 127730 h 127730"/>
                  <a:gd name="connsiteX1" fmla="*/ 2381 w 162020"/>
                  <a:gd name="connsiteY1" fmla="*/ 11049 h 127730"/>
                  <a:gd name="connsiteX2" fmla="*/ 44863 w 162020"/>
                  <a:gd name="connsiteY2" fmla="*/ 10668 h 127730"/>
                  <a:gd name="connsiteX3" fmla="*/ 44958 w 162020"/>
                  <a:gd name="connsiteY3" fmla="*/ 381 h 127730"/>
                  <a:gd name="connsiteX4" fmla="*/ 162020 w 162020"/>
                  <a:gd name="connsiteY4" fmla="*/ 0 h 127730"/>
                  <a:gd name="connsiteX5" fmla="*/ 161925 w 162020"/>
                  <a:gd name="connsiteY5" fmla="*/ 37910 h 127730"/>
                  <a:gd name="connsiteX6" fmla="*/ 142494 w 162020"/>
                  <a:gd name="connsiteY6" fmla="*/ 38481 h 127730"/>
                  <a:gd name="connsiteX7" fmla="*/ 142113 w 162020"/>
                  <a:gd name="connsiteY7" fmla="*/ 68199 h 127730"/>
                  <a:gd name="connsiteX8" fmla="*/ 126301 w 162020"/>
                  <a:gd name="connsiteY8" fmla="*/ 68199 h 127730"/>
                  <a:gd name="connsiteX9" fmla="*/ 126778 w 162020"/>
                  <a:gd name="connsiteY9" fmla="*/ 126587 h 127730"/>
                  <a:gd name="connsiteX10" fmla="*/ 0 w 162020"/>
                  <a:gd name="connsiteY10" fmla="*/ 127730 h 12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2020" h="127730">
                    <a:moveTo>
                      <a:pt x="0" y="127730"/>
                    </a:moveTo>
                    <a:lnTo>
                      <a:pt x="2381" y="11049"/>
                    </a:lnTo>
                    <a:lnTo>
                      <a:pt x="44863" y="10668"/>
                    </a:lnTo>
                    <a:lnTo>
                      <a:pt x="44958" y="381"/>
                    </a:lnTo>
                    <a:lnTo>
                      <a:pt x="162020" y="0"/>
                    </a:lnTo>
                    <a:lnTo>
                      <a:pt x="161925" y="37910"/>
                    </a:lnTo>
                    <a:lnTo>
                      <a:pt x="142494" y="38481"/>
                    </a:lnTo>
                    <a:lnTo>
                      <a:pt x="142113" y="68199"/>
                    </a:lnTo>
                    <a:lnTo>
                      <a:pt x="126301" y="68199"/>
                    </a:lnTo>
                    <a:lnTo>
                      <a:pt x="126778" y="126587"/>
                    </a:lnTo>
                    <a:lnTo>
                      <a:pt x="0" y="127730"/>
                    </a:lnTo>
                    <a:close/>
                  </a:path>
                </a:pathLst>
              </a:custGeom>
              <a:noFill/>
              <a:ln w="4001" cap="rnd">
                <a:solidFill>
                  <a:srgbClr val="FFFFFF"/>
                </a:solidFill>
                <a:prstDash val="solid"/>
                <a:round/>
              </a:ln>
            </p:spPr>
            <p:txBody>
              <a:bodyPr rtlCol="0" anchor="ctr"/>
              <a:lstStyle/>
              <a:p>
                <a:endParaRPr lang="en-US"/>
              </a:p>
            </p:txBody>
          </p:sp>
          <p:sp>
            <p:nvSpPr>
              <p:cNvPr id="326" name="Freeform: Shape 325">
                <a:extLst>
                  <a:ext uri="{FF2B5EF4-FFF2-40B4-BE49-F238E27FC236}">
                    <a16:creationId xmlns:a16="http://schemas.microsoft.com/office/drawing/2014/main" id="{5FBB624B-639D-4F76-B48D-DA15302D5CF5}"/>
                  </a:ext>
                </a:extLst>
              </p:cNvPr>
              <p:cNvSpPr/>
              <p:nvPr/>
            </p:nvSpPr>
            <p:spPr>
              <a:xfrm>
                <a:off x="15082510" y="3715130"/>
                <a:ext cx="93821" cy="177546"/>
              </a:xfrm>
              <a:custGeom>
                <a:avLst/>
                <a:gdLst>
                  <a:gd name="connsiteX0" fmla="*/ 762 w 93821"/>
                  <a:gd name="connsiteY0" fmla="*/ 157258 h 177546"/>
                  <a:gd name="connsiteX1" fmla="*/ 0 w 93821"/>
                  <a:gd name="connsiteY1" fmla="*/ 95345 h 177546"/>
                  <a:gd name="connsiteX2" fmla="*/ 762 w 93821"/>
                  <a:gd name="connsiteY2" fmla="*/ 0 h 177546"/>
                  <a:gd name="connsiteX3" fmla="*/ 30671 w 93821"/>
                  <a:gd name="connsiteY3" fmla="*/ 667 h 177546"/>
                  <a:gd name="connsiteX4" fmla="*/ 30766 w 93821"/>
                  <a:gd name="connsiteY4" fmla="*/ 29718 h 177546"/>
                  <a:gd name="connsiteX5" fmla="*/ 75438 w 93821"/>
                  <a:gd name="connsiteY5" fmla="*/ 29433 h 177546"/>
                  <a:gd name="connsiteX6" fmla="*/ 75057 w 93821"/>
                  <a:gd name="connsiteY6" fmla="*/ 58388 h 177546"/>
                  <a:gd name="connsiteX7" fmla="*/ 77914 w 93821"/>
                  <a:gd name="connsiteY7" fmla="*/ 59912 h 177546"/>
                  <a:gd name="connsiteX8" fmla="*/ 78772 w 93821"/>
                  <a:gd name="connsiteY8" fmla="*/ 88487 h 177546"/>
                  <a:gd name="connsiteX9" fmla="*/ 88201 w 93821"/>
                  <a:gd name="connsiteY9" fmla="*/ 89059 h 177546"/>
                  <a:gd name="connsiteX10" fmla="*/ 88297 w 93821"/>
                  <a:gd name="connsiteY10" fmla="*/ 94107 h 177546"/>
                  <a:gd name="connsiteX11" fmla="*/ 93440 w 93821"/>
                  <a:gd name="connsiteY11" fmla="*/ 94107 h 177546"/>
                  <a:gd name="connsiteX12" fmla="*/ 93821 w 93821"/>
                  <a:gd name="connsiteY12" fmla="*/ 103537 h 177546"/>
                  <a:gd name="connsiteX13" fmla="*/ 92202 w 93821"/>
                  <a:gd name="connsiteY13" fmla="*/ 176689 h 177546"/>
                  <a:gd name="connsiteX14" fmla="*/ 46577 w 93821"/>
                  <a:gd name="connsiteY14" fmla="*/ 177546 h 177546"/>
                  <a:gd name="connsiteX15" fmla="*/ 38100 w 93821"/>
                  <a:gd name="connsiteY15" fmla="*/ 171831 h 177546"/>
                  <a:gd name="connsiteX16" fmla="*/ 32575 w 93821"/>
                  <a:gd name="connsiteY16" fmla="*/ 162020 h 177546"/>
                  <a:gd name="connsiteX17" fmla="*/ 18479 w 93821"/>
                  <a:gd name="connsiteY17" fmla="*/ 151638 h 177546"/>
                  <a:gd name="connsiteX18" fmla="*/ 14954 w 93821"/>
                  <a:gd name="connsiteY18" fmla="*/ 151448 h 177546"/>
                  <a:gd name="connsiteX19" fmla="*/ 7429 w 93821"/>
                  <a:gd name="connsiteY19" fmla="*/ 157449 h 177546"/>
                  <a:gd name="connsiteX20" fmla="*/ 762 w 93821"/>
                  <a:gd name="connsiteY20" fmla="*/ 157258 h 177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3821" h="177546">
                    <a:moveTo>
                      <a:pt x="762" y="157258"/>
                    </a:moveTo>
                    <a:lnTo>
                      <a:pt x="0" y="95345"/>
                    </a:lnTo>
                    <a:lnTo>
                      <a:pt x="762" y="0"/>
                    </a:lnTo>
                    <a:lnTo>
                      <a:pt x="30671" y="667"/>
                    </a:lnTo>
                    <a:lnTo>
                      <a:pt x="30766" y="29718"/>
                    </a:lnTo>
                    <a:lnTo>
                      <a:pt x="75438" y="29433"/>
                    </a:lnTo>
                    <a:lnTo>
                      <a:pt x="75057" y="58388"/>
                    </a:lnTo>
                    <a:lnTo>
                      <a:pt x="77914" y="59912"/>
                    </a:lnTo>
                    <a:lnTo>
                      <a:pt x="78772" y="88487"/>
                    </a:lnTo>
                    <a:lnTo>
                      <a:pt x="88201" y="89059"/>
                    </a:lnTo>
                    <a:lnTo>
                      <a:pt x="88297" y="94107"/>
                    </a:lnTo>
                    <a:lnTo>
                      <a:pt x="93440" y="94107"/>
                    </a:lnTo>
                    <a:lnTo>
                      <a:pt x="93821" y="103537"/>
                    </a:lnTo>
                    <a:lnTo>
                      <a:pt x="92202" y="176689"/>
                    </a:lnTo>
                    <a:lnTo>
                      <a:pt x="46577" y="177546"/>
                    </a:lnTo>
                    <a:lnTo>
                      <a:pt x="38100" y="171831"/>
                    </a:lnTo>
                    <a:lnTo>
                      <a:pt x="32575" y="162020"/>
                    </a:lnTo>
                    <a:lnTo>
                      <a:pt x="18479" y="151638"/>
                    </a:lnTo>
                    <a:lnTo>
                      <a:pt x="14954" y="151448"/>
                    </a:lnTo>
                    <a:lnTo>
                      <a:pt x="7429" y="157449"/>
                    </a:lnTo>
                    <a:lnTo>
                      <a:pt x="762" y="157258"/>
                    </a:lnTo>
                    <a:close/>
                  </a:path>
                </a:pathLst>
              </a:custGeom>
              <a:solidFill>
                <a:srgbClr val="BCBEC0"/>
              </a:solidFill>
              <a:ln w="9525" cap="flat">
                <a:noFill/>
                <a:prstDash val="solid"/>
                <a:miter/>
              </a:ln>
            </p:spPr>
            <p:txBody>
              <a:bodyPr rtlCol="0" anchor="ctr"/>
              <a:lstStyle/>
              <a:p>
                <a:endParaRPr lang="en-US"/>
              </a:p>
            </p:txBody>
          </p:sp>
          <p:sp>
            <p:nvSpPr>
              <p:cNvPr id="327" name="Freeform: Shape 326">
                <a:extLst>
                  <a:ext uri="{FF2B5EF4-FFF2-40B4-BE49-F238E27FC236}">
                    <a16:creationId xmlns:a16="http://schemas.microsoft.com/office/drawing/2014/main" id="{AF417E0F-E821-42F6-8826-5E0DF88B0AE4}"/>
                  </a:ext>
                </a:extLst>
              </p:cNvPr>
              <p:cNvSpPr/>
              <p:nvPr/>
            </p:nvSpPr>
            <p:spPr>
              <a:xfrm>
                <a:off x="15082510" y="3715130"/>
                <a:ext cx="93821" cy="177546"/>
              </a:xfrm>
              <a:custGeom>
                <a:avLst/>
                <a:gdLst>
                  <a:gd name="connsiteX0" fmla="*/ 762 w 93821"/>
                  <a:gd name="connsiteY0" fmla="*/ 157258 h 177546"/>
                  <a:gd name="connsiteX1" fmla="*/ 0 w 93821"/>
                  <a:gd name="connsiteY1" fmla="*/ 95345 h 177546"/>
                  <a:gd name="connsiteX2" fmla="*/ 762 w 93821"/>
                  <a:gd name="connsiteY2" fmla="*/ 0 h 177546"/>
                  <a:gd name="connsiteX3" fmla="*/ 30671 w 93821"/>
                  <a:gd name="connsiteY3" fmla="*/ 667 h 177546"/>
                  <a:gd name="connsiteX4" fmla="*/ 30766 w 93821"/>
                  <a:gd name="connsiteY4" fmla="*/ 29718 h 177546"/>
                  <a:gd name="connsiteX5" fmla="*/ 75438 w 93821"/>
                  <a:gd name="connsiteY5" fmla="*/ 29433 h 177546"/>
                  <a:gd name="connsiteX6" fmla="*/ 75057 w 93821"/>
                  <a:gd name="connsiteY6" fmla="*/ 58388 h 177546"/>
                  <a:gd name="connsiteX7" fmla="*/ 77914 w 93821"/>
                  <a:gd name="connsiteY7" fmla="*/ 59912 h 177546"/>
                  <a:gd name="connsiteX8" fmla="*/ 78772 w 93821"/>
                  <a:gd name="connsiteY8" fmla="*/ 88487 h 177546"/>
                  <a:gd name="connsiteX9" fmla="*/ 88201 w 93821"/>
                  <a:gd name="connsiteY9" fmla="*/ 89059 h 177546"/>
                  <a:gd name="connsiteX10" fmla="*/ 88297 w 93821"/>
                  <a:gd name="connsiteY10" fmla="*/ 94107 h 177546"/>
                  <a:gd name="connsiteX11" fmla="*/ 93440 w 93821"/>
                  <a:gd name="connsiteY11" fmla="*/ 94107 h 177546"/>
                  <a:gd name="connsiteX12" fmla="*/ 93821 w 93821"/>
                  <a:gd name="connsiteY12" fmla="*/ 103537 h 177546"/>
                  <a:gd name="connsiteX13" fmla="*/ 92202 w 93821"/>
                  <a:gd name="connsiteY13" fmla="*/ 176689 h 177546"/>
                  <a:gd name="connsiteX14" fmla="*/ 46577 w 93821"/>
                  <a:gd name="connsiteY14" fmla="*/ 177546 h 177546"/>
                  <a:gd name="connsiteX15" fmla="*/ 38100 w 93821"/>
                  <a:gd name="connsiteY15" fmla="*/ 171831 h 177546"/>
                  <a:gd name="connsiteX16" fmla="*/ 32575 w 93821"/>
                  <a:gd name="connsiteY16" fmla="*/ 162020 h 177546"/>
                  <a:gd name="connsiteX17" fmla="*/ 18479 w 93821"/>
                  <a:gd name="connsiteY17" fmla="*/ 151638 h 177546"/>
                  <a:gd name="connsiteX18" fmla="*/ 14954 w 93821"/>
                  <a:gd name="connsiteY18" fmla="*/ 151448 h 177546"/>
                  <a:gd name="connsiteX19" fmla="*/ 7429 w 93821"/>
                  <a:gd name="connsiteY19" fmla="*/ 157449 h 177546"/>
                  <a:gd name="connsiteX20" fmla="*/ 762 w 93821"/>
                  <a:gd name="connsiteY20" fmla="*/ 157258 h 177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3821" h="177546">
                    <a:moveTo>
                      <a:pt x="762" y="157258"/>
                    </a:moveTo>
                    <a:lnTo>
                      <a:pt x="0" y="95345"/>
                    </a:lnTo>
                    <a:lnTo>
                      <a:pt x="762" y="0"/>
                    </a:lnTo>
                    <a:lnTo>
                      <a:pt x="30671" y="667"/>
                    </a:lnTo>
                    <a:lnTo>
                      <a:pt x="30766" y="29718"/>
                    </a:lnTo>
                    <a:lnTo>
                      <a:pt x="75438" y="29433"/>
                    </a:lnTo>
                    <a:lnTo>
                      <a:pt x="75057" y="58388"/>
                    </a:lnTo>
                    <a:lnTo>
                      <a:pt x="77914" y="59912"/>
                    </a:lnTo>
                    <a:lnTo>
                      <a:pt x="78772" y="88487"/>
                    </a:lnTo>
                    <a:lnTo>
                      <a:pt x="88201" y="89059"/>
                    </a:lnTo>
                    <a:lnTo>
                      <a:pt x="88297" y="94107"/>
                    </a:lnTo>
                    <a:lnTo>
                      <a:pt x="93440" y="94107"/>
                    </a:lnTo>
                    <a:lnTo>
                      <a:pt x="93821" y="103537"/>
                    </a:lnTo>
                    <a:lnTo>
                      <a:pt x="92202" y="176689"/>
                    </a:lnTo>
                    <a:lnTo>
                      <a:pt x="46577" y="177546"/>
                    </a:lnTo>
                    <a:lnTo>
                      <a:pt x="38100" y="171831"/>
                    </a:lnTo>
                    <a:lnTo>
                      <a:pt x="32575" y="162020"/>
                    </a:lnTo>
                    <a:lnTo>
                      <a:pt x="18479" y="151638"/>
                    </a:lnTo>
                    <a:lnTo>
                      <a:pt x="14954" y="151448"/>
                    </a:lnTo>
                    <a:lnTo>
                      <a:pt x="7429" y="157449"/>
                    </a:lnTo>
                    <a:lnTo>
                      <a:pt x="762" y="157258"/>
                    </a:lnTo>
                    <a:close/>
                  </a:path>
                </a:pathLst>
              </a:custGeom>
              <a:noFill/>
              <a:ln w="4001" cap="rnd">
                <a:solidFill>
                  <a:srgbClr val="FFFFFF"/>
                </a:solidFill>
                <a:prstDash val="solid"/>
                <a:round/>
              </a:ln>
            </p:spPr>
            <p:txBody>
              <a:bodyPr rtlCol="0" anchor="ctr"/>
              <a:lstStyle/>
              <a:p>
                <a:endParaRPr lang="en-US"/>
              </a:p>
            </p:txBody>
          </p:sp>
          <p:sp>
            <p:nvSpPr>
              <p:cNvPr id="328" name="Freeform: Shape 327">
                <a:extLst>
                  <a:ext uri="{FF2B5EF4-FFF2-40B4-BE49-F238E27FC236}">
                    <a16:creationId xmlns:a16="http://schemas.microsoft.com/office/drawing/2014/main" id="{872ADA90-A680-40F4-A07E-02AE18E338C6}"/>
                  </a:ext>
                </a:extLst>
              </p:cNvPr>
              <p:cNvSpPr/>
              <p:nvPr/>
            </p:nvSpPr>
            <p:spPr>
              <a:xfrm>
                <a:off x="15928330" y="3736181"/>
                <a:ext cx="145732" cy="152209"/>
              </a:xfrm>
              <a:custGeom>
                <a:avLst/>
                <a:gdLst>
                  <a:gd name="connsiteX0" fmla="*/ 28861 w 145732"/>
                  <a:gd name="connsiteY0" fmla="*/ 151829 h 152209"/>
                  <a:gd name="connsiteX1" fmla="*/ 30004 w 145732"/>
                  <a:gd name="connsiteY1" fmla="*/ 123730 h 152209"/>
                  <a:gd name="connsiteX2" fmla="*/ 286 w 145732"/>
                  <a:gd name="connsiteY2" fmla="*/ 122396 h 152209"/>
                  <a:gd name="connsiteX3" fmla="*/ 1143 w 145732"/>
                  <a:gd name="connsiteY3" fmla="*/ 107918 h 152209"/>
                  <a:gd name="connsiteX4" fmla="*/ 0 w 145732"/>
                  <a:gd name="connsiteY4" fmla="*/ 33718 h 152209"/>
                  <a:gd name="connsiteX5" fmla="*/ 953 w 145732"/>
                  <a:gd name="connsiteY5" fmla="*/ 0 h 152209"/>
                  <a:gd name="connsiteX6" fmla="*/ 14859 w 145732"/>
                  <a:gd name="connsiteY6" fmla="*/ 13430 h 152209"/>
                  <a:gd name="connsiteX7" fmla="*/ 31814 w 145732"/>
                  <a:gd name="connsiteY7" fmla="*/ 6477 h 152209"/>
                  <a:gd name="connsiteX8" fmla="*/ 40005 w 145732"/>
                  <a:gd name="connsiteY8" fmla="*/ 19145 h 152209"/>
                  <a:gd name="connsiteX9" fmla="*/ 44006 w 145732"/>
                  <a:gd name="connsiteY9" fmla="*/ 20193 h 152209"/>
                  <a:gd name="connsiteX10" fmla="*/ 49340 w 145732"/>
                  <a:gd name="connsiteY10" fmla="*/ 23717 h 152209"/>
                  <a:gd name="connsiteX11" fmla="*/ 55054 w 145732"/>
                  <a:gd name="connsiteY11" fmla="*/ 34480 h 152209"/>
                  <a:gd name="connsiteX12" fmla="*/ 58484 w 145732"/>
                  <a:gd name="connsiteY12" fmla="*/ 35147 h 152209"/>
                  <a:gd name="connsiteX13" fmla="*/ 64579 w 145732"/>
                  <a:gd name="connsiteY13" fmla="*/ 33814 h 152209"/>
                  <a:gd name="connsiteX14" fmla="*/ 67437 w 145732"/>
                  <a:gd name="connsiteY14" fmla="*/ 30385 h 152209"/>
                  <a:gd name="connsiteX15" fmla="*/ 63151 w 145732"/>
                  <a:gd name="connsiteY15" fmla="*/ 15335 h 152209"/>
                  <a:gd name="connsiteX16" fmla="*/ 66961 w 145732"/>
                  <a:gd name="connsiteY16" fmla="*/ 12287 h 152209"/>
                  <a:gd name="connsiteX17" fmla="*/ 74390 w 145732"/>
                  <a:gd name="connsiteY17" fmla="*/ 13621 h 152209"/>
                  <a:gd name="connsiteX18" fmla="*/ 82487 w 145732"/>
                  <a:gd name="connsiteY18" fmla="*/ 21050 h 152209"/>
                  <a:gd name="connsiteX19" fmla="*/ 103442 w 145732"/>
                  <a:gd name="connsiteY19" fmla="*/ 17526 h 152209"/>
                  <a:gd name="connsiteX20" fmla="*/ 112014 w 145732"/>
                  <a:gd name="connsiteY20" fmla="*/ 28670 h 152209"/>
                  <a:gd name="connsiteX21" fmla="*/ 120872 w 145732"/>
                  <a:gd name="connsiteY21" fmla="*/ 19050 h 152209"/>
                  <a:gd name="connsiteX22" fmla="*/ 126016 w 145732"/>
                  <a:gd name="connsiteY22" fmla="*/ 17240 h 152209"/>
                  <a:gd name="connsiteX23" fmla="*/ 138875 w 145732"/>
                  <a:gd name="connsiteY23" fmla="*/ 19717 h 152209"/>
                  <a:gd name="connsiteX24" fmla="*/ 145733 w 145732"/>
                  <a:gd name="connsiteY24" fmla="*/ 7715 h 152209"/>
                  <a:gd name="connsiteX25" fmla="*/ 145447 w 145732"/>
                  <a:gd name="connsiteY25" fmla="*/ 65246 h 152209"/>
                  <a:gd name="connsiteX26" fmla="*/ 145352 w 145732"/>
                  <a:gd name="connsiteY26" fmla="*/ 93631 h 152209"/>
                  <a:gd name="connsiteX27" fmla="*/ 117253 w 145732"/>
                  <a:gd name="connsiteY27" fmla="*/ 95726 h 152209"/>
                  <a:gd name="connsiteX28" fmla="*/ 114205 w 145732"/>
                  <a:gd name="connsiteY28" fmla="*/ 152209 h 152209"/>
                  <a:gd name="connsiteX29" fmla="*/ 28861 w 145732"/>
                  <a:gd name="connsiteY29" fmla="*/ 151829 h 152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5732" h="152209">
                    <a:moveTo>
                      <a:pt x="28861" y="151829"/>
                    </a:moveTo>
                    <a:lnTo>
                      <a:pt x="30004" y="123730"/>
                    </a:lnTo>
                    <a:lnTo>
                      <a:pt x="286" y="122396"/>
                    </a:lnTo>
                    <a:lnTo>
                      <a:pt x="1143" y="107918"/>
                    </a:lnTo>
                    <a:lnTo>
                      <a:pt x="0" y="33718"/>
                    </a:lnTo>
                    <a:lnTo>
                      <a:pt x="953" y="0"/>
                    </a:lnTo>
                    <a:lnTo>
                      <a:pt x="14859" y="13430"/>
                    </a:lnTo>
                    <a:lnTo>
                      <a:pt x="31814" y="6477"/>
                    </a:lnTo>
                    <a:lnTo>
                      <a:pt x="40005" y="19145"/>
                    </a:lnTo>
                    <a:lnTo>
                      <a:pt x="44006" y="20193"/>
                    </a:lnTo>
                    <a:lnTo>
                      <a:pt x="49340" y="23717"/>
                    </a:lnTo>
                    <a:lnTo>
                      <a:pt x="55054" y="34480"/>
                    </a:lnTo>
                    <a:lnTo>
                      <a:pt x="58484" y="35147"/>
                    </a:lnTo>
                    <a:lnTo>
                      <a:pt x="64579" y="33814"/>
                    </a:lnTo>
                    <a:lnTo>
                      <a:pt x="67437" y="30385"/>
                    </a:lnTo>
                    <a:lnTo>
                      <a:pt x="63151" y="15335"/>
                    </a:lnTo>
                    <a:lnTo>
                      <a:pt x="66961" y="12287"/>
                    </a:lnTo>
                    <a:lnTo>
                      <a:pt x="74390" y="13621"/>
                    </a:lnTo>
                    <a:lnTo>
                      <a:pt x="82487" y="21050"/>
                    </a:lnTo>
                    <a:lnTo>
                      <a:pt x="103442" y="17526"/>
                    </a:lnTo>
                    <a:lnTo>
                      <a:pt x="112014" y="28670"/>
                    </a:lnTo>
                    <a:lnTo>
                      <a:pt x="120872" y="19050"/>
                    </a:lnTo>
                    <a:lnTo>
                      <a:pt x="126016" y="17240"/>
                    </a:lnTo>
                    <a:lnTo>
                      <a:pt x="138875" y="19717"/>
                    </a:lnTo>
                    <a:lnTo>
                      <a:pt x="145733" y="7715"/>
                    </a:lnTo>
                    <a:lnTo>
                      <a:pt x="145447" y="65246"/>
                    </a:lnTo>
                    <a:lnTo>
                      <a:pt x="145352" y="93631"/>
                    </a:lnTo>
                    <a:lnTo>
                      <a:pt x="117253" y="95726"/>
                    </a:lnTo>
                    <a:lnTo>
                      <a:pt x="114205" y="152209"/>
                    </a:lnTo>
                    <a:lnTo>
                      <a:pt x="28861" y="151829"/>
                    </a:lnTo>
                    <a:close/>
                  </a:path>
                </a:pathLst>
              </a:custGeom>
              <a:solidFill>
                <a:srgbClr val="BCBEC0"/>
              </a:solidFill>
              <a:ln w="9525" cap="flat">
                <a:noFill/>
                <a:prstDash val="solid"/>
                <a:miter/>
              </a:ln>
            </p:spPr>
            <p:txBody>
              <a:bodyPr rtlCol="0" anchor="ctr"/>
              <a:lstStyle/>
              <a:p>
                <a:endParaRPr lang="en-US"/>
              </a:p>
            </p:txBody>
          </p:sp>
          <p:sp>
            <p:nvSpPr>
              <p:cNvPr id="329" name="Freeform: Shape 328">
                <a:extLst>
                  <a:ext uri="{FF2B5EF4-FFF2-40B4-BE49-F238E27FC236}">
                    <a16:creationId xmlns:a16="http://schemas.microsoft.com/office/drawing/2014/main" id="{A9B17251-8193-4469-82D2-690C364A50C3}"/>
                  </a:ext>
                </a:extLst>
              </p:cNvPr>
              <p:cNvSpPr/>
              <p:nvPr/>
            </p:nvSpPr>
            <p:spPr>
              <a:xfrm>
                <a:off x="15928330" y="3736181"/>
                <a:ext cx="145732" cy="152209"/>
              </a:xfrm>
              <a:custGeom>
                <a:avLst/>
                <a:gdLst>
                  <a:gd name="connsiteX0" fmla="*/ 28861 w 145732"/>
                  <a:gd name="connsiteY0" fmla="*/ 151829 h 152209"/>
                  <a:gd name="connsiteX1" fmla="*/ 30004 w 145732"/>
                  <a:gd name="connsiteY1" fmla="*/ 123730 h 152209"/>
                  <a:gd name="connsiteX2" fmla="*/ 286 w 145732"/>
                  <a:gd name="connsiteY2" fmla="*/ 122396 h 152209"/>
                  <a:gd name="connsiteX3" fmla="*/ 1143 w 145732"/>
                  <a:gd name="connsiteY3" fmla="*/ 107918 h 152209"/>
                  <a:gd name="connsiteX4" fmla="*/ 0 w 145732"/>
                  <a:gd name="connsiteY4" fmla="*/ 33718 h 152209"/>
                  <a:gd name="connsiteX5" fmla="*/ 953 w 145732"/>
                  <a:gd name="connsiteY5" fmla="*/ 0 h 152209"/>
                  <a:gd name="connsiteX6" fmla="*/ 14859 w 145732"/>
                  <a:gd name="connsiteY6" fmla="*/ 13430 h 152209"/>
                  <a:gd name="connsiteX7" fmla="*/ 31814 w 145732"/>
                  <a:gd name="connsiteY7" fmla="*/ 6477 h 152209"/>
                  <a:gd name="connsiteX8" fmla="*/ 40005 w 145732"/>
                  <a:gd name="connsiteY8" fmla="*/ 19145 h 152209"/>
                  <a:gd name="connsiteX9" fmla="*/ 44006 w 145732"/>
                  <a:gd name="connsiteY9" fmla="*/ 20193 h 152209"/>
                  <a:gd name="connsiteX10" fmla="*/ 49340 w 145732"/>
                  <a:gd name="connsiteY10" fmla="*/ 23717 h 152209"/>
                  <a:gd name="connsiteX11" fmla="*/ 55054 w 145732"/>
                  <a:gd name="connsiteY11" fmla="*/ 34480 h 152209"/>
                  <a:gd name="connsiteX12" fmla="*/ 58484 w 145732"/>
                  <a:gd name="connsiteY12" fmla="*/ 35147 h 152209"/>
                  <a:gd name="connsiteX13" fmla="*/ 64579 w 145732"/>
                  <a:gd name="connsiteY13" fmla="*/ 33814 h 152209"/>
                  <a:gd name="connsiteX14" fmla="*/ 67437 w 145732"/>
                  <a:gd name="connsiteY14" fmla="*/ 30385 h 152209"/>
                  <a:gd name="connsiteX15" fmla="*/ 63151 w 145732"/>
                  <a:gd name="connsiteY15" fmla="*/ 15335 h 152209"/>
                  <a:gd name="connsiteX16" fmla="*/ 66961 w 145732"/>
                  <a:gd name="connsiteY16" fmla="*/ 12287 h 152209"/>
                  <a:gd name="connsiteX17" fmla="*/ 74390 w 145732"/>
                  <a:gd name="connsiteY17" fmla="*/ 13621 h 152209"/>
                  <a:gd name="connsiteX18" fmla="*/ 82487 w 145732"/>
                  <a:gd name="connsiteY18" fmla="*/ 21050 h 152209"/>
                  <a:gd name="connsiteX19" fmla="*/ 103442 w 145732"/>
                  <a:gd name="connsiteY19" fmla="*/ 17526 h 152209"/>
                  <a:gd name="connsiteX20" fmla="*/ 112014 w 145732"/>
                  <a:gd name="connsiteY20" fmla="*/ 28670 h 152209"/>
                  <a:gd name="connsiteX21" fmla="*/ 120872 w 145732"/>
                  <a:gd name="connsiteY21" fmla="*/ 19050 h 152209"/>
                  <a:gd name="connsiteX22" fmla="*/ 126016 w 145732"/>
                  <a:gd name="connsiteY22" fmla="*/ 17240 h 152209"/>
                  <a:gd name="connsiteX23" fmla="*/ 138875 w 145732"/>
                  <a:gd name="connsiteY23" fmla="*/ 19717 h 152209"/>
                  <a:gd name="connsiteX24" fmla="*/ 145733 w 145732"/>
                  <a:gd name="connsiteY24" fmla="*/ 7715 h 152209"/>
                  <a:gd name="connsiteX25" fmla="*/ 145447 w 145732"/>
                  <a:gd name="connsiteY25" fmla="*/ 65246 h 152209"/>
                  <a:gd name="connsiteX26" fmla="*/ 145352 w 145732"/>
                  <a:gd name="connsiteY26" fmla="*/ 93631 h 152209"/>
                  <a:gd name="connsiteX27" fmla="*/ 117253 w 145732"/>
                  <a:gd name="connsiteY27" fmla="*/ 95726 h 152209"/>
                  <a:gd name="connsiteX28" fmla="*/ 114205 w 145732"/>
                  <a:gd name="connsiteY28" fmla="*/ 152209 h 152209"/>
                  <a:gd name="connsiteX29" fmla="*/ 28861 w 145732"/>
                  <a:gd name="connsiteY29" fmla="*/ 151829 h 152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5732" h="152209">
                    <a:moveTo>
                      <a:pt x="28861" y="151829"/>
                    </a:moveTo>
                    <a:lnTo>
                      <a:pt x="30004" y="123730"/>
                    </a:lnTo>
                    <a:lnTo>
                      <a:pt x="286" y="122396"/>
                    </a:lnTo>
                    <a:lnTo>
                      <a:pt x="1143" y="107918"/>
                    </a:lnTo>
                    <a:lnTo>
                      <a:pt x="0" y="33718"/>
                    </a:lnTo>
                    <a:lnTo>
                      <a:pt x="953" y="0"/>
                    </a:lnTo>
                    <a:lnTo>
                      <a:pt x="14859" y="13430"/>
                    </a:lnTo>
                    <a:lnTo>
                      <a:pt x="31814" y="6477"/>
                    </a:lnTo>
                    <a:lnTo>
                      <a:pt x="40005" y="19145"/>
                    </a:lnTo>
                    <a:lnTo>
                      <a:pt x="44006" y="20193"/>
                    </a:lnTo>
                    <a:lnTo>
                      <a:pt x="49340" y="23717"/>
                    </a:lnTo>
                    <a:lnTo>
                      <a:pt x="55054" y="34480"/>
                    </a:lnTo>
                    <a:lnTo>
                      <a:pt x="58484" y="35147"/>
                    </a:lnTo>
                    <a:lnTo>
                      <a:pt x="64579" y="33814"/>
                    </a:lnTo>
                    <a:lnTo>
                      <a:pt x="67437" y="30385"/>
                    </a:lnTo>
                    <a:lnTo>
                      <a:pt x="63151" y="15335"/>
                    </a:lnTo>
                    <a:lnTo>
                      <a:pt x="66961" y="12287"/>
                    </a:lnTo>
                    <a:lnTo>
                      <a:pt x="74390" y="13621"/>
                    </a:lnTo>
                    <a:lnTo>
                      <a:pt x="82487" y="21050"/>
                    </a:lnTo>
                    <a:lnTo>
                      <a:pt x="103442" y="17526"/>
                    </a:lnTo>
                    <a:lnTo>
                      <a:pt x="112014" y="28670"/>
                    </a:lnTo>
                    <a:lnTo>
                      <a:pt x="120872" y="19050"/>
                    </a:lnTo>
                    <a:lnTo>
                      <a:pt x="126016" y="17240"/>
                    </a:lnTo>
                    <a:lnTo>
                      <a:pt x="138875" y="19717"/>
                    </a:lnTo>
                    <a:lnTo>
                      <a:pt x="145733" y="7715"/>
                    </a:lnTo>
                    <a:lnTo>
                      <a:pt x="145447" y="65246"/>
                    </a:lnTo>
                    <a:lnTo>
                      <a:pt x="145352" y="93631"/>
                    </a:lnTo>
                    <a:lnTo>
                      <a:pt x="117253" y="95726"/>
                    </a:lnTo>
                    <a:lnTo>
                      <a:pt x="114205" y="152209"/>
                    </a:lnTo>
                    <a:lnTo>
                      <a:pt x="28861" y="151829"/>
                    </a:lnTo>
                    <a:close/>
                  </a:path>
                </a:pathLst>
              </a:custGeom>
              <a:noFill/>
              <a:ln w="4001" cap="rnd">
                <a:solidFill>
                  <a:srgbClr val="FFFFFF"/>
                </a:solidFill>
                <a:prstDash val="solid"/>
                <a:round/>
              </a:ln>
            </p:spPr>
            <p:txBody>
              <a:bodyPr rtlCol="0" anchor="ctr"/>
              <a:lstStyle/>
              <a:p>
                <a:endParaRPr lang="en-US"/>
              </a:p>
            </p:txBody>
          </p:sp>
          <p:sp>
            <p:nvSpPr>
              <p:cNvPr id="330" name="Freeform: Shape 329">
                <a:extLst>
                  <a:ext uri="{FF2B5EF4-FFF2-40B4-BE49-F238E27FC236}">
                    <a16:creationId xmlns:a16="http://schemas.microsoft.com/office/drawing/2014/main" id="{03786760-B79A-4A0D-A413-AD86FA9A17B8}"/>
                  </a:ext>
                </a:extLst>
              </p:cNvPr>
              <p:cNvSpPr/>
              <p:nvPr/>
            </p:nvSpPr>
            <p:spPr>
              <a:xfrm>
                <a:off x="15723733" y="3769899"/>
                <a:ext cx="205740" cy="119253"/>
              </a:xfrm>
              <a:custGeom>
                <a:avLst/>
                <a:gdLst>
                  <a:gd name="connsiteX0" fmla="*/ 0 w 205740"/>
                  <a:gd name="connsiteY0" fmla="*/ 61722 h 119253"/>
                  <a:gd name="connsiteX1" fmla="*/ 381 w 205740"/>
                  <a:gd name="connsiteY1" fmla="*/ 2286 h 119253"/>
                  <a:gd name="connsiteX2" fmla="*/ 204597 w 205740"/>
                  <a:gd name="connsiteY2" fmla="*/ 0 h 119253"/>
                  <a:gd name="connsiteX3" fmla="*/ 205740 w 205740"/>
                  <a:gd name="connsiteY3" fmla="*/ 74200 h 119253"/>
                  <a:gd name="connsiteX4" fmla="*/ 146399 w 205740"/>
                  <a:gd name="connsiteY4" fmla="*/ 75152 h 119253"/>
                  <a:gd name="connsiteX5" fmla="*/ 146685 w 205740"/>
                  <a:gd name="connsiteY5" fmla="*/ 80582 h 119253"/>
                  <a:gd name="connsiteX6" fmla="*/ 131921 w 205740"/>
                  <a:gd name="connsiteY6" fmla="*/ 80201 h 119253"/>
                  <a:gd name="connsiteX7" fmla="*/ 131254 w 205740"/>
                  <a:gd name="connsiteY7" fmla="*/ 86201 h 119253"/>
                  <a:gd name="connsiteX8" fmla="*/ 137922 w 205740"/>
                  <a:gd name="connsiteY8" fmla="*/ 92202 h 119253"/>
                  <a:gd name="connsiteX9" fmla="*/ 141732 w 205740"/>
                  <a:gd name="connsiteY9" fmla="*/ 112109 h 119253"/>
                  <a:gd name="connsiteX10" fmla="*/ 146304 w 205740"/>
                  <a:gd name="connsiteY10" fmla="*/ 119253 h 119253"/>
                  <a:gd name="connsiteX11" fmla="*/ 89249 w 205740"/>
                  <a:gd name="connsiteY11" fmla="*/ 118777 h 119253"/>
                  <a:gd name="connsiteX12" fmla="*/ 31623 w 205740"/>
                  <a:gd name="connsiteY12" fmla="*/ 118491 h 119253"/>
                  <a:gd name="connsiteX13" fmla="*/ 31147 w 205740"/>
                  <a:gd name="connsiteY13" fmla="*/ 61722 h 119253"/>
                  <a:gd name="connsiteX14" fmla="*/ 0 w 205740"/>
                  <a:gd name="connsiteY14" fmla="*/ 61722 h 119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5740" h="119253">
                    <a:moveTo>
                      <a:pt x="0" y="61722"/>
                    </a:moveTo>
                    <a:lnTo>
                      <a:pt x="381" y="2286"/>
                    </a:lnTo>
                    <a:lnTo>
                      <a:pt x="204597" y="0"/>
                    </a:lnTo>
                    <a:lnTo>
                      <a:pt x="205740" y="74200"/>
                    </a:lnTo>
                    <a:lnTo>
                      <a:pt x="146399" y="75152"/>
                    </a:lnTo>
                    <a:lnTo>
                      <a:pt x="146685" y="80582"/>
                    </a:lnTo>
                    <a:lnTo>
                      <a:pt x="131921" y="80201"/>
                    </a:lnTo>
                    <a:lnTo>
                      <a:pt x="131254" y="86201"/>
                    </a:lnTo>
                    <a:lnTo>
                      <a:pt x="137922" y="92202"/>
                    </a:lnTo>
                    <a:lnTo>
                      <a:pt x="141732" y="112109"/>
                    </a:lnTo>
                    <a:lnTo>
                      <a:pt x="146304" y="119253"/>
                    </a:lnTo>
                    <a:lnTo>
                      <a:pt x="89249" y="118777"/>
                    </a:lnTo>
                    <a:lnTo>
                      <a:pt x="31623" y="118491"/>
                    </a:lnTo>
                    <a:lnTo>
                      <a:pt x="31147" y="61722"/>
                    </a:lnTo>
                    <a:lnTo>
                      <a:pt x="0" y="61722"/>
                    </a:lnTo>
                    <a:close/>
                  </a:path>
                </a:pathLst>
              </a:custGeom>
              <a:solidFill>
                <a:srgbClr val="BCBEC0"/>
              </a:solidFill>
              <a:ln w="9525" cap="flat">
                <a:noFill/>
                <a:prstDash val="solid"/>
                <a:miter/>
              </a:ln>
            </p:spPr>
            <p:txBody>
              <a:bodyPr rtlCol="0" anchor="ctr"/>
              <a:lstStyle/>
              <a:p>
                <a:endParaRPr lang="en-US"/>
              </a:p>
            </p:txBody>
          </p:sp>
          <p:sp>
            <p:nvSpPr>
              <p:cNvPr id="331" name="Freeform: Shape 330">
                <a:extLst>
                  <a:ext uri="{FF2B5EF4-FFF2-40B4-BE49-F238E27FC236}">
                    <a16:creationId xmlns:a16="http://schemas.microsoft.com/office/drawing/2014/main" id="{1627F1F5-2DF0-4967-A66D-652872BBE579}"/>
                  </a:ext>
                </a:extLst>
              </p:cNvPr>
              <p:cNvSpPr/>
              <p:nvPr/>
            </p:nvSpPr>
            <p:spPr>
              <a:xfrm>
                <a:off x="15723733" y="3769899"/>
                <a:ext cx="205740" cy="119253"/>
              </a:xfrm>
              <a:custGeom>
                <a:avLst/>
                <a:gdLst>
                  <a:gd name="connsiteX0" fmla="*/ 0 w 205740"/>
                  <a:gd name="connsiteY0" fmla="*/ 61722 h 119253"/>
                  <a:gd name="connsiteX1" fmla="*/ 381 w 205740"/>
                  <a:gd name="connsiteY1" fmla="*/ 2286 h 119253"/>
                  <a:gd name="connsiteX2" fmla="*/ 204597 w 205740"/>
                  <a:gd name="connsiteY2" fmla="*/ 0 h 119253"/>
                  <a:gd name="connsiteX3" fmla="*/ 205740 w 205740"/>
                  <a:gd name="connsiteY3" fmla="*/ 74200 h 119253"/>
                  <a:gd name="connsiteX4" fmla="*/ 146399 w 205740"/>
                  <a:gd name="connsiteY4" fmla="*/ 75152 h 119253"/>
                  <a:gd name="connsiteX5" fmla="*/ 146685 w 205740"/>
                  <a:gd name="connsiteY5" fmla="*/ 80582 h 119253"/>
                  <a:gd name="connsiteX6" fmla="*/ 131921 w 205740"/>
                  <a:gd name="connsiteY6" fmla="*/ 80201 h 119253"/>
                  <a:gd name="connsiteX7" fmla="*/ 131254 w 205740"/>
                  <a:gd name="connsiteY7" fmla="*/ 86201 h 119253"/>
                  <a:gd name="connsiteX8" fmla="*/ 137922 w 205740"/>
                  <a:gd name="connsiteY8" fmla="*/ 92202 h 119253"/>
                  <a:gd name="connsiteX9" fmla="*/ 141732 w 205740"/>
                  <a:gd name="connsiteY9" fmla="*/ 112109 h 119253"/>
                  <a:gd name="connsiteX10" fmla="*/ 146304 w 205740"/>
                  <a:gd name="connsiteY10" fmla="*/ 119253 h 119253"/>
                  <a:gd name="connsiteX11" fmla="*/ 89249 w 205740"/>
                  <a:gd name="connsiteY11" fmla="*/ 118777 h 119253"/>
                  <a:gd name="connsiteX12" fmla="*/ 31623 w 205740"/>
                  <a:gd name="connsiteY12" fmla="*/ 118491 h 119253"/>
                  <a:gd name="connsiteX13" fmla="*/ 31147 w 205740"/>
                  <a:gd name="connsiteY13" fmla="*/ 61722 h 119253"/>
                  <a:gd name="connsiteX14" fmla="*/ 0 w 205740"/>
                  <a:gd name="connsiteY14" fmla="*/ 61722 h 119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5740" h="119253">
                    <a:moveTo>
                      <a:pt x="0" y="61722"/>
                    </a:moveTo>
                    <a:lnTo>
                      <a:pt x="381" y="2286"/>
                    </a:lnTo>
                    <a:lnTo>
                      <a:pt x="204597" y="0"/>
                    </a:lnTo>
                    <a:lnTo>
                      <a:pt x="205740" y="74200"/>
                    </a:lnTo>
                    <a:lnTo>
                      <a:pt x="146399" y="75152"/>
                    </a:lnTo>
                    <a:lnTo>
                      <a:pt x="146685" y="80582"/>
                    </a:lnTo>
                    <a:lnTo>
                      <a:pt x="131921" y="80201"/>
                    </a:lnTo>
                    <a:lnTo>
                      <a:pt x="131254" y="86201"/>
                    </a:lnTo>
                    <a:lnTo>
                      <a:pt x="137922" y="92202"/>
                    </a:lnTo>
                    <a:lnTo>
                      <a:pt x="141732" y="112109"/>
                    </a:lnTo>
                    <a:lnTo>
                      <a:pt x="146304" y="119253"/>
                    </a:lnTo>
                    <a:lnTo>
                      <a:pt x="89249" y="118777"/>
                    </a:lnTo>
                    <a:lnTo>
                      <a:pt x="31623" y="118491"/>
                    </a:lnTo>
                    <a:lnTo>
                      <a:pt x="31147" y="61722"/>
                    </a:lnTo>
                    <a:lnTo>
                      <a:pt x="0" y="61722"/>
                    </a:lnTo>
                    <a:close/>
                  </a:path>
                </a:pathLst>
              </a:custGeom>
              <a:noFill/>
              <a:ln w="4001" cap="rnd">
                <a:solidFill>
                  <a:srgbClr val="FFFFFF"/>
                </a:solidFill>
                <a:prstDash val="solid"/>
                <a:round/>
              </a:ln>
            </p:spPr>
            <p:txBody>
              <a:bodyPr rtlCol="0" anchor="ctr"/>
              <a:lstStyle/>
              <a:p>
                <a:endParaRPr lang="en-US"/>
              </a:p>
            </p:txBody>
          </p:sp>
          <p:sp>
            <p:nvSpPr>
              <p:cNvPr id="332" name="Freeform: Shape 331">
                <a:extLst>
                  <a:ext uri="{FF2B5EF4-FFF2-40B4-BE49-F238E27FC236}">
                    <a16:creationId xmlns:a16="http://schemas.microsoft.com/office/drawing/2014/main" id="{CF5B69C4-DF66-483E-9C7D-E0DBBB467797}"/>
                  </a:ext>
                </a:extLst>
              </p:cNvPr>
              <p:cNvSpPr/>
              <p:nvPr/>
            </p:nvSpPr>
            <p:spPr>
              <a:xfrm>
                <a:off x="15405121" y="3773138"/>
                <a:ext cx="204216" cy="150399"/>
              </a:xfrm>
              <a:custGeom>
                <a:avLst/>
                <a:gdLst>
                  <a:gd name="connsiteX0" fmla="*/ 204216 w 204216"/>
                  <a:gd name="connsiteY0" fmla="*/ 57626 h 150399"/>
                  <a:gd name="connsiteX1" fmla="*/ 188023 w 204216"/>
                  <a:gd name="connsiteY1" fmla="*/ 58674 h 150399"/>
                  <a:gd name="connsiteX2" fmla="*/ 189357 w 204216"/>
                  <a:gd name="connsiteY2" fmla="*/ 117157 h 150399"/>
                  <a:gd name="connsiteX3" fmla="*/ 162592 w 204216"/>
                  <a:gd name="connsiteY3" fmla="*/ 118300 h 150399"/>
                  <a:gd name="connsiteX4" fmla="*/ 162401 w 204216"/>
                  <a:gd name="connsiteY4" fmla="*/ 130302 h 150399"/>
                  <a:gd name="connsiteX5" fmla="*/ 146399 w 204216"/>
                  <a:gd name="connsiteY5" fmla="*/ 130873 h 150399"/>
                  <a:gd name="connsiteX6" fmla="*/ 146304 w 204216"/>
                  <a:gd name="connsiteY6" fmla="*/ 134969 h 150399"/>
                  <a:gd name="connsiteX7" fmla="*/ 90869 w 204216"/>
                  <a:gd name="connsiteY7" fmla="*/ 135636 h 150399"/>
                  <a:gd name="connsiteX8" fmla="*/ 91440 w 204216"/>
                  <a:gd name="connsiteY8" fmla="*/ 145161 h 150399"/>
                  <a:gd name="connsiteX9" fmla="*/ 61246 w 204216"/>
                  <a:gd name="connsiteY9" fmla="*/ 145732 h 150399"/>
                  <a:gd name="connsiteX10" fmla="*/ 61341 w 204216"/>
                  <a:gd name="connsiteY10" fmla="*/ 150114 h 150399"/>
                  <a:gd name="connsiteX11" fmla="*/ 47054 w 204216"/>
                  <a:gd name="connsiteY11" fmla="*/ 150400 h 150399"/>
                  <a:gd name="connsiteX12" fmla="*/ 46387 w 204216"/>
                  <a:gd name="connsiteY12" fmla="*/ 118491 h 150399"/>
                  <a:gd name="connsiteX13" fmla="*/ 0 w 204216"/>
                  <a:gd name="connsiteY13" fmla="*/ 117729 h 150399"/>
                  <a:gd name="connsiteX14" fmla="*/ 191 w 204216"/>
                  <a:gd name="connsiteY14" fmla="*/ 88868 h 150399"/>
                  <a:gd name="connsiteX15" fmla="*/ 381 w 204216"/>
                  <a:gd name="connsiteY15" fmla="*/ 286 h 150399"/>
                  <a:gd name="connsiteX16" fmla="*/ 58484 w 204216"/>
                  <a:gd name="connsiteY16" fmla="*/ 0 h 150399"/>
                  <a:gd name="connsiteX17" fmla="*/ 203073 w 204216"/>
                  <a:gd name="connsiteY17" fmla="*/ 190 h 150399"/>
                  <a:gd name="connsiteX18" fmla="*/ 204216 w 204216"/>
                  <a:gd name="connsiteY18" fmla="*/ 57626 h 150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4216" h="150399">
                    <a:moveTo>
                      <a:pt x="204216" y="57626"/>
                    </a:moveTo>
                    <a:lnTo>
                      <a:pt x="188023" y="58674"/>
                    </a:lnTo>
                    <a:lnTo>
                      <a:pt x="189357" y="117157"/>
                    </a:lnTo>
                    <a:lnTo>
                      <a:pt x="162592" y="118300"/>
                    </a:lnTo>
                    <a:lnTo>
                      <a:pt x="162401" y="130302"/>
                    </a:lnTo>
                    <a:lnTo>
                      <a:pt x="146399" y="130873"/>
                    </a:lnTo>
                    <a:lnTo>
                      <a:pt x="146304" y="134969"/>
                    </a:lnTo>
                    <a:lnTo>
                      <a:pt x="90869" y="135636"/>
                    </a:lnTo>
                    <a:lnTo>
                      <a:pt x="91440" y="145161"/>
                    </a:lnTo>
                    <a:lnTo>
                      <a:pt x="61246" y="145732"/>
                    </a:lnTo>
                    <a:lnTo>
                      <a:pt x="61341" y="150114"/>
                    </a:lnTo>
                    <a:lnTo>
                      <a:pt x="47054" y="150400"/>
                    </a:lnTo>
                    <a:lnTo>
                      <a:pt x="46387" y="118491"/>
                    </a:lnTo>
                    <a:lnTo>
                      <a:pt x="0" y="117729"/>
                    </a:lnTo>
                    <a:lnTo>
                      <a:pt x="191" y="88868"/>
                    </a:lnTo>
                    <a:lnTo>
                      <a:pt x="381" y="286"/>
                    </a:lnTo>
                    <a:lnTo>
                      <a:pt x="58484" y="0"/>
                    </a:lnTo>
                    <a:lnTo>
                      <a:pt x="203073" y="190"/>
                    </a:lnTo>
                    <a:lnTo>
                      <a:pt x="204216" y="57626"/>
                    </a:lnTo>
                    <a:close/>
                  </a:path>
                </a:pathLst>
              </a:custGeom>
              <a:solidFill>
                <a:srgbClr val="BCBEC0"/>
              </a:solidFill>
              <a:ln w="9525" cap="flat">
                <a:noFill/>
                <a:prstDash val="solid"/>
                <a:miter/>
              </a:ln>
            </p:spPr>
            <p:txBody>
              <a:bodyPr rtlCol="0" anchor="ctr"/>
              <a:lstStyle/>
              <a:p>
                <a:endParaRPr lang="en-US"/>
              </a:p>
            </p:txBody>
          </p:sp>
          <p:sp>
            <p:nvSpPr>
              <p:cNvPr id="333" name="Freeform: Shape 332">
                <a:extLst>
                  <a:ext uri="{FF2B5EF4-FFF2-40B4-BE49-F238E27FC236}">
                    <a16:creationId xmlns:a16="http://schemas.microsoft.com/office/drawing/2014/main" id="{D4360A04-4AA3-45A0-BBEB-B9A49295859B}"/>
                  </a:ext>
                </a:extLst>
              </p:cNvPr>
              <p:cNvSpPr/>
              <p:nvPr/>
            </p:nvSpPr>
            <p:spPr>
              <a:xfrm>
                <a:off x="15405121" y="3773138"/>
                <a:ext cx="204216" cy="150399"/>
              </a:xfrm>
              <a:custGeom>
                <a:avLst/>
                <a:gdLst>
                  <a:gd name="connsiteX0" fmla="*/ 204216 w 204216"/>
                  <a:gd name="connsiteY0" fmla="*/ 57626 h 150399"/>
                  <a:gd name="connsiteX1" fmla="*/ 188023 w 204216"/>
                  <a:gd name="connsiteY1" fmla="*/ 58674 h 150399"/>
                  <a:gd name="connsiteX2" fmla="*/ 189357 w 204216"/>
                  <a:gd name="connsiteY2" fmla="*/ 117157 h 150399"/>
                  <a:gd name="connsiteX3" fmla="*/ 162592 w 204216"/>
                  <a:gd name="connsiteY3" fmla="*/ 118300 h 150399"/>
                  <a:gd name="connsiteX4" fmla="*/ 162401 w 204216"/>
                  <a:gd name="connsiteY4" fmla="*/ 130302 h 150399"/>
                  <a:gd name="connsiteX5" fmla="*/ 146399 w 204216"/>
                  <a:gd name="connsiteY5" fmla="*/ 130873 h 150399"/>
                  <a:gd name="connsiteX6" fmla="*/ 146304 w 204216"/>
                  <a:gd name="connsiteY6" fmla="*/ 134969 h 150399"/>
                  <a:gd name="connsiteX7" fmla="*/ 90869 w 204216"/>
                  <a:gd name="connsiteY7" fmla="*/ 135636 h 150399"/>
                  <a:gd name="connsiteX8" fmla="*/ 91440 w 204216"/>
                  <a:gd name="connsiteY8" fmla="*/ 145161 h 150399"/>
                  <a:gd name="connsiteX9" fmla="*/ 61246 w 204216"/>
                  <a:gd name="connsiteY9" fmla="*/ 145732 h 150399"/>
                  <a:gd name="connsiteX10" fmla="*/ 61341 w 204216"/>
                  <a:gd name="connsiteY10" fmla="*/ 150114 h 150399"/>
                  <a:gd name="connsiteX11" fmla="*/ 47054 w 204216"/>
                  <a:gd name="connsiteY11" fmla="*/ 150400 h 150399"/>
                  <a:gd name="connsiteX12" fmla="*/ 46387 w 204216"/>
                  <a:gd name="connsiteY12" fmla="*/ 118491 h 150399"/>
                  <a:gd name="connsiteX13" fmla="*/ 0 w 204216"/>
                  <a:gd name="connsiteY13" fmla="*/ 117729 h 150399"/>
                  <a:gd name="connsiteX14" fmla="*/ 191 w 204216"/>
                  <a:gd name="connsiteY14" fmla="*/ 88868 h 150399"/>
                  <a:gd name="connsiteX15" fmla="*/ 381 w 204216"/>
                  <a:gd name="connsiteY15" fmla="*/ 286 h 150399"/>
                  <a:gd name="connsiteX16" fmla="*/ 58484 w 204216"/>
                  <a:gd name="connsiteY16" fmla="*/ 0 h 150399"/>
                  <a:gd name="connsiteX17" fmla="*/ 203073 w 204216"/>
                  <a:gd name="connsiteY17" fmla="*/ 190 h 150399"/>
                  <a:gd name="connsiteX18" fmla="*/ 204216 w 204216"/>
                  <a:gd name="connsiteY18" fmla="*/ 57626 h 150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4216" h="150399">
                    <a:moveTo>
                      <a:pt x="204216" y="57626"/>
                    </a:moveTo>
                    <a:lnTo>
                      <a:pt x="188023" y="58674"/>
                    </a:lnTo>
                    <a:lnTo>
                      <a:pt x="189357" y="117157"/>
                    </a:lnTo>
                    <a:lnTo>
                      <a:pt x="162592" y="118300"/>
                    </a:lnTo>
                    <a:lnTo>
                      <a:pt x="162401" y="130302"/>
                    </a:lnTo>
                    <a:lnTo>
                      <a:pt x="146399" y="130873"/>
                    </a:lnTo>
                    <a:lnTo>
                      <a:pt x="146304" y="134969"/>
                    </a:lnTo>
                    <a:lnTo>
                      <a:pt x="90869" y="135636"/>
                    </a:lnTo>
                    <a:lnTo>
                      <a:pt x="91440" y="145161"/>
                    </a:lnTo>
                    <a:lnTo>
                      <a:pt x="61246" y="145732"/>
                    </a:lnTo>
                    <a:lnTo>
                      <a:pt x="61341" y="150114"/>
                    </a:lnTo>
                    <a:lnTo>
                      <a:pt x="47054" y="150400"/>
                    </a:lnTo>
                    <a:lnTo>
                      <a:pt x="46387" y="118491"/>
                    </a:lnTo>
                    <a:lnTo>
                      <a:pt x="0" y="117729"/>
                    </a:lnTo>
                    <a:lnTo>
                      <a:pt x="191" y="88868"/>
                    </a:lnTo>
                    <a:lnTo>
                      <a:pt x="381" y="286"/>
                    </a:lnTo>
                    <a:lnTo>
                      <a:pt x="58484" y="0"/>
                    </a:lnTo>
                    <a:lnTo>
                      <a:pt x="203073" y="190"/>
                    </a:lnTo>
                    <a:lnTo>
                      <a:pt x="204216" y="57626"/>
                    </a:lnTo>
                    <a:close/>
                  </a:path>
                </a:pathLst>
              </a:custGeom>
              <a:noFill/>
              <a:ln w="4001" cap="rnd">
                <a:solidFill>
                  <a:srgbClr val="FFFFFF"/>
                </a:solidFill>
                <a:prstDash val="solid"/>
                <a:round/>
              </a:ln>
            </p:spPr>
            <p:txBody>
              <a:bodyPr rtlCol="0" anchor="ctr"/>
              <a:lstStyle/>
              <a:p>
                <a:endParaRPr lang="en-US"/>
              </a:p>
            </p:txBody>
          </p:sp>
          <p:sp>
            <p:nvSpPr>
              <p:cNvPr id="334" name="Freeform: Shape 333">
                <a:extLst>
                  <a:ext uri="{FF2B5EF4-FFF2-40B4-BE49-F238E27FC236}">
                    <a16:creationId xmlns:a16="http://schemas.microsoft.com/office/drawing/2014/main" id="{C3B829CC-8B19-43AC-9D33-3DAC3CE0BC72}"/>
                  </a:ext>
                </a:extLst>
              </p:cNvPr>
              <p:cNvSpPr/>
              <p:nvPr/>
            </p:nvSpPr>
            <p:spPr>
              <a:xfrm>
                <a:off x="15129087" y="3773995"/>
                <a:ext cx="216312" cy="175355"/>
              </a:xfrm>
              <a:custGeom>
                <a:avLst/>
                <a:gdLst>
                  <a:gd name="connsiteX0" fmla="*/ 0 w 216312"/>
                  <a:gd name="connsiteY0" fmla="*/ 118681 h 175355"/>
                  <a:gd name="connsiteX1" fmla="*/ 45625 w 216312"/>
                  <a:gd name="connsiteY1" fmla="*/ 117824 h 175355"/>
                  <a:gd name="connsiteX2" fmla="*/ 47244 w 216312"/>
                  <a:gd name="connsiteY2" fmla="*/ 44672 h 175355"/>
                  <a:gd name="connsiteX3" fmla="*/ 110014 w 216312"/>
                  <a:gd name="connsiteY3" fmla="*/ 44672 h 175355"/>
                  <a:gd name="connsiteX4" fmla="*/ 111252 w 216312"/>
                  <a:gd name="connsiteY4" fmla="*/ 43148 h 175355"/>
                  <a:gd name="connsiteX5" fmla="*/ 107347 w 216312"/>
                  <a:gd name="connsiteY5" fmla="*/ 42100 h 175355"/>
                  <a:gd name="connsiteX6" fmla="*/ 107633 w 216312"/>
                  <a:gd name="connsiteY6" fmla="*/ 30861 h 175355"/>
                  <a:gd name="connsiteX7" fmla="*/ 117920 w 216312"/>
                  <a:gd name="connsiteY7" fmla="*/ 30766 h 175355"/>
                  <a:gd name="connsiteX8" fmla="*/ 118205 w 216312"/>
                  <a:gd name="connsiteY8" fmla="*/ 15240 h 175355"/>
                  <a:gd name="connsiteX9" fmla="*/ 161925 w 216312"/>
                  <a:gd name="connsiteY9" fmla="*/ 15526 h 175355"/>
                  <a:gd name="connsiteX10" fmla="*/ 166783 w 216312"/>
                  <a:gd name="connsiteY10" fmla="*/ 9906 h 175355"/>
                  <a:gd name="connsiteX11" fmla="*/ 171259 w 216312"/>
                  <a:gd name="connsiteY11" fmla="*/ 9144 h 175355"/>
                  <a:gd name="connsiteX12" fmla="*/ 177832 w 216312"/>
                  <a:gd name="connsiteY12" fmla="*/ 0 h 175355"/>
                  <a:gd name="connsiteX13" fmla="*/ 183356 w 216312"/>
                  <a:gd name="connsiteY13" fmla="*/ 2096 h 175355"/>
                  <a:gd name="connsiteX14" fmla="*/ 188214 w 216312"/>
                  <a:gd name="connsiteY14" fmla="*/ 953 h 175355"/>
                  <a:gd name="connsiteX15" fmla="*/ 188024 w 216312"/>
                  <a:gd name="connsiteY15" fmla="*/ 19050 h 175355"/>
                  <a:gd name="connsiteX16" fmla="*/ 182975 w 216312"/>
                  <a:gd name="connsiteY16" fmla="*/ 23146 h 175355"/>
                  <a:gd name="connsiteX17" fmla="*/ 187071 w 216312"/>
                  <a:gd name="connsiteY17" fmla="*/ 31147 h 175355"/>
                  <a:gd name="connsiteX18" fmla="*/ 183642 w 216312"/>
                  <a:gd name="connsiteY18" fmla="*/ 36100 h 175355"/>
                  <a:gd name="connsiteX19" fmla="*/ 186690 w 216312"/>
                  <a:gd name="connsiteY19" fmla="*/ 48482 h 175355"/>
                  <a:gd name="connsiteX20" fmla="*/ 201835 w 216312"/>
                  <a:gd name="connsiteY20" fmla="*/ 54578 h 175355"/>
                  <a:gd name="connsiteX21" fmla="*/ 214217 w 216312"/>
                  <a:gd name="connsiteY21" fmla="*/ 52578 h 175355"/>
                  <a:gd name="connsiteX22" fmla="*/ 216313 w 216312"/>
                  <a:gd name="connsiteY22" fmla="*/ 55721 h 175355"/>
                  <a:gd name="connsiteX23" fmla="*/ 214884 w 216312"/>
                  <a:gd name="connsiteY23" fmla="*/ 60293 h 175355"/>
                  <a:gd name="connsiteX24" fmla="*/ 200692 w 216312"/>
                  <a:gd name="connsiteY24" fmla="*/ 64389 h 175355"/>
                  <a:gd name="connsiteX25" fmla="*/ 202121 w 216312"/>
                  <a:gd name="connsiteY25" fmla="*/ 72676 h 175355"/>
                  <a:gd name="connsiteX26" fmla="*/ 204692 w 216312"/>
                  <a:gd name="connsiteY26" fmla="*/ 73438 h 175355"/>
                  <a:gd name="connsiteX27" fmla="*/ 207740 w 216312"/>
                  <a:gd name="connsiteY27" fmla="*/ 78962 h 175355"/>
                  <a:gd name="connsiteX28" fmla="*/ 207931 w 216312"/>
                  <a:gd name="connsiteY28" fmla="*/ 90011 h 175355"/>
                  <a:gd name="connsiteX29" fmla="*/ 199072 w 216312"/>
                  <a:gd name="connsiteY29" fmla="*/ 91059 h 175355"/>
                  <a:gd name="connsiteX30" fmla="*/ 196882 w 216312"/>
                  <a:gd name="connsiteY30" fmla="*/ 94297 h 175355"/>
                  <a:gd name="connsiteX31" fmla="*/ 187642 w 216312"/>
                  <a:gd name="connsiteY31" fmla="*/ 90488 h 175355"/>
                  <a:gd name="connsiteX32" fmla="*/ 181642 w 216312"/>
                  <a:gd name="connsiteY32" fmla="*/ 96679 h 175355"/>
                  <a:gd name="connsiteX33" fmla="*/ 181546 w 216312"/>
                  <a:gd name="connsiteY33" fmla="*/ 105156 h 175355"/>
                  <a:gd name="connsiteX34" fmla="*/ 175070 w 216312"/>
                  <a:gd name="connsiteY34" fmla="*/ 105823 h 175355"/>
                  <a:gd name="connsiteX35" fmla="*/ 174974 w 216312"/>
                  <a:gd name="connsiteY35" fmla="*/ 118586 h 175355"/>
                  <a:gd name="connsiteX36" fmla="*/ 170497 w 216312"/>
                  <a:gd name="connsiteY36" fmla="*/ 122206 h 175355"/>
                  <a:gd name="connsiteX37" fmla="*/ 171259 w 216312"/>
                  <a:gd name="connsiteY37" fmla="*/ 134779 h 175355"/>
                  <a:gd name="connsiteX38" fmla="*/ 167830 w 216312"/>
                  <a:gd name="connsiteY38" fmla="*/ 143256 h 175355"/>
                  <a:gd name="connsiteX39" fmla="*/ 164306 w 216312"/>
                  <a:gd name="connsiteY39" fmla="*/ 146018 h 175355"/>
                  <a:gd name="connsiteX40" fmla="*/ 166497 w 216312"/>
                  <a:gd name="connsiteY40" fmla="*/ 152876 h 175355"/>
                  <a:gd name="connsiteX41" fmla="*/ 175070 w 216312"/>
                  <a:gd name="connsiteY41" fmla="*/ 157163 h 175355"/>
                  <a:gd name="connsiteX42" fmla="*/ 177927 w 216312"/>
                  <a:gd name="connsiteY42" fmla="*/ 168592 h 175355"/>
                  <a:gd name="connsiteX43" fmla="*/ 172021 w 216312"/>
                  <a:gd name="connsiteY43" fmla="*/ 175355 h 175355"/>
                  <a:gd name="connsiteX44" fmla="*/ 158591 w 216312"/>
                  <a:gd name="connsiteY44" fmla="*/ 163258 h 175355"/>
                  <a:gd name="connsiteX45" fmla="*/ 155067 w 216312"/>
                  <a:gd name="connsiteY45" fmla="*/ 153162 h 175355"/>
                  <a:gd name="connsiteX46" fmla="*/ 139541 w 216312"/>
                  <a:gd name="connsiteY46" fmla="*/ 148399 h 175355"/>
                  <a:gd name="connsiteX47" fmla="*/ 128302 w 216312"/>
                  <a:gd name="connsiteY47" fmla="*/ 135826 h 175355"/>
                  <a:gd name="connsiteX48" fmla="*/ 120396 w 216312"/>
                  <a:gd name="connsiteY48" fmla="*/ 142970 h 175355"/>
                  <a:gd name="connsiteX49" fmla="*/ 120015 w 216312"/>
                  <a:gd name="connsiteY49" fmla="*/ 153733 h 175355"/>
                  <a:gd name="connsiteX50" fmla="*/ 115729 w 216312"/>
                  <a:gd name="connsiteY50" fmla="*/ 162973 h 175355"/>
                  <a:gd name="connsiteX51" fmla="*/ 107918 w 216312"/>
                  <a:gd name="connsiteY51" fmla="*/ 164401 h 175355"/>
                  <a:gd name="connsiteX52" fmla="*/ 96583 w 216312"/>
                  <a:gd name="connsiteY52" fmla="*/ 158115 h 175355"/>
                  <a:gd name="connsiteX53" fmla="*/ 90297 w 216312"/>
                  <a:gd name="connsiteY53" fmla="*/ 151257 h 175355"/>
                  <a:gd name="connsiteX54" fmla="*/ 76009 w 216312"/>
                  <a:gd name="connsiteY54" fmla="*/ 147542 h 175355"/>
                  <a:gd name="connsiteX55" fmla="*/ 69437 w 216312"/>
                  <a:gd name="connsiteY55" fmla="*/ 149638 h 175355"/>
                  <a:gd name="connsiteX56" fmla="*/ 67437 w 216312"/>
                  <a:gd name="connsiteY56" fmla="*/ 157734 h 175355"/>
                  <a:gd name="connsiteX57" fmla="*/ 62960 w 216312"/>
                  <a:gd name="connsiteY57" fmla="*/ 163163 h 175355"/>
                  <a:gd name="connsiteX58" fmla="*/ 39910 w 216312"/>
                  <a:gd name="connsiteY58" fmla="*/ 160210 h 175355"/>
                  <a:gd name="connsiteX59" fmla="*/ 14383 w 216312"/>
                  <a:gd name="connsiteY59" fmla="*/ 137922 h 175355"/>
                  <a:gd name="connsiteX60" fmla="*/ 0 w 216312"/>
                  <a:gd name="connsiteY60" fmla="*/ 118681 h 175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16312" h="175355">
                    <a:moveTo>
                      <a:pt x="0" y="118681"/>
                    </a:moveTo>
                    <a:lnTo>
                      <a:pt x="45625" y="117824"/>
                    </a:lnTo>
                    <a:lnTo>
                      <a:pt x="47244" y="44672"/>
                    </a:lnTo>
                    <a:lnTo>
                      <a:pt x="110014" y="44672"/>
                    </a:lnTo>
                    <a:lnTo>
                      <a:pt x="111252" y="43148"/>
                    </a:lnTo>
                    <a:lnTo>
                      <a:pt x="107347" y="42100"/>
                    </a:lnTo>
                    <a:lnTo>
                      <a:pt x="107633" y="30861"/>
                    </a:lnTo>
                    <a:lnTo>
                      <a:pt x="117920" y="30766"/>
                    </a:lnTo>
                    <a:lnTo>
                      <a:pt x="118205" y="15240"/>
                    </a:lnTo>
                    <a:lnTo>
                      <a:pt x="161925" y="15526"/>
                    </a:lnTo>
                    <a:lnTo>
                      <a:pt x="166783" y="9906"/>
                    </a:lnTo>
                    <a:lnTo>
                      <a:pt x="171259" y="9144"/>
                    </a:lnTo>
                    <a:lnTo>
                      <a:pt x="177832" y="0"/>
                    </a:lnTo>
                    <a:lnTo>
                      <a:pt x="183356" y="2096"/>
                    </a:lnTo>
                    <a:lnTo>
                      <a:pt x="188214" y="953"/>
                    </a:lnTo>
                    <a:lnTo>
                      <a:pt x="188024" y="19050"/>
                    </a:lnTo>
                    <a:lnTo>
                      <a:pt x="182975" y="23146"/>
                    </a:lnTo>
                    <a:lnTo>
                      <a:pt x="187071" y="31147"/>
                    </a:lnTo>
                    <a:lnTo>
                      <a:pt x="183642" y="36100"/>
                    </a:lnTo>
                    <a:lnTo>
                      <a:pt x="186690" y="48482"/>
                    </a:lnTo>
                    <a:lnTo>
                      <a:pt x="201835" y="54578"/>
                    </a:lnTo>
                    <a:lnTo>
                      <a:pt x="214217" y="52578"/>
                    </a:lnTo>
                    <a:lnTo>
                      <a:pt x="216313" y="55721"/>
                    </a:lnTo>
                    <a:lnTo>
                      <a:pt x="214884" y="60293"/>
                    </a:lnTo>
                    <a:lnTo>
                      <a:pt x="200692" y="64389"/>
                    </a:lnTo>
                    <a:lnTo>
                      <a:pt x="202121" y="72676"/>
                    </a:lnTo>
                    <a:lnTo>
                      <a:pt x="204692" y="73438"/>
                    </a:lnTo>
                    <a:lnTo>
                      <a:pt x="207740" y="78962"/>
                    </a:lnTo>
                    <a:lnTo>
                      <a:pt x="207931" y="90011"/>
                    </a:lnTo>
                    <a:lnTo>
                      <a:pt x="199072" y="91059"/>
                    </a:lnTo>
                    <a:lnTo>
                      <a:pt x="196882" y="94297"/>
                    </a:lnTo>
                    <a:lnTo>
                      <a:pt x="187642" y="90488"/>
                    </a:lnTo>
                    <a:lnTo>
                      <a:pt x="181642" y="96679"/>
                    </a:lnTo>
                    <a:lnTo>
                      <a:pt x="181546" y="105156"/>
                    </a:lnTo>
                    <a:lnTo>
                      <a:pt x="175070" y="105823"/>
                    </a:lnTo>
                    <a:lnTo>
                      <a:pt x="174974" y="118586"/>
                    </a:lnTo>
                    <a:lnTo>
                      <a:pt x="170497" y="122206"/>
                    </a:lnTo>
                    <a:lnTo>
                      <a:pt x="171259" y="134779"/>
                    </a:lnTo>
                    <a:lnTo>
                      <a:pt x="167830" y="143256"/>
                    </a:lnTo>
                    <a:lnTo>
                      <a:pt x="164306" y="146018"/>
                    </a:lnTo>
                    <a:lnTo>
                      <a:pt x="166497" y="152876"/>
                    </a:lnTo>
                    <a:lnTo>
                      <a:pt x="175070" y="157163"/>
                    </a:lnTo>
                    <a:lnTo>
                      <a:pt x="177927" y="168592"/>
                    </a:lnTo>
                    <a:lnTo>
                      <a:pt x="172021" y="175355"/>
                    </a:lnTo>
                    <a:lnTo>
                      <a:pt x="158591" y="163258"/>
                    </a:lnTo>
                    <a:lnTo>
                      <a:pt x="155067" y="153162"/>
                    </a:lnTo>
                    <a:lnTo>
                      <a:pt x="139541" y="148399"/>
                    </a:lnTo>
                    <a:lnTo>
                      <a:pt x="128302" y="135826"/>
                    </a:lnTo>
                    <a:lnTo>
                      <a:pt x="120396" y="142970"/>
                    </a:lnTo>
                    <a:lnTo>
                      <a:pt x="120015" y="153733"/>
                    </a:lnTo>
                    <a:lnTo>
                      <a:pt x="115729" y="162973"/>
                    </a:lnTo>
                    <a:lnTo>
                      <a:pt x="107918" y="164401"/>
                    </a:lnTo>
                    <a:lnTo>
                      <a:pt x="96583" y="158115"/>
                    </a:lnTo>
                    <a:lnTo>
                      <a:pt x="90297" y="151257"/>
                    </a:lnTo>
                    <a:lnTo>
                      <a:pt x="76009" y="147542"/>
                    </a:lnTo>
                    <a:lnTo>
                      <a:pt x="69437" y="149638"/>
                    </a:lnTo>
                    <a:lnTo>
                      <a:pt x="67437" y="157734"/>
                    </a:lnTo>
                    <a:lnTo>
                      <a:pt x="62960" y="163163"/>
                    </a:lnTo>
                    <a:lnTo>
                      <a:pt x="39910" y="160210"/>
                    </a:lnTo>
                    <a:lnTo>
                      <a:pt x="14383" y="137922"/>
                    </a:lnTo>
                    <a:lnTo>
                      <a:pt x="0" y="118681"/>
                    </a:lnTo>
                    <a:close/>
                  </a:path>
                </a:pathLst>
              </a:custGeom>
              <a:solidFill>
                <a:srgbClr val="BCBEC0"/>
              </a:solidFill>
              <a:ln w="9525" cap="flat">
                <a:noFill/>
                <a:prstDash val="solid"/>
                <a:miter/>
              </a:ln>
            </p:spPr>
            <p:txBody>
              <a:bodyPr rtlCol="0" anchor="ctr"/>
              <a:lstStyle/>
              <a:p>
                <a:endParaRPr lang="en-US"/>
              </a:p>
            </p:txBody>
          </p:sp>
          <p:sp>
            <p:nvSpPr>
              <p:cNvPr id="335" name="Freeform: Shape 334">
                <a:extLst>
                  <a:ext uri="{FF2B5EF4-FFF2-40B4-BE49-F238E27FC236}">
                    <a16:creationId xmlns:a16="http://schemas.microsoft.com/office/drawing/2014/main" id="{C825D9B7-87DC-4BCE-BE78-260043FCD54C}"/>
                  </a:ext>
                </a:extLst>
              </p:cNvPr>
              <p:cNvSpPr/>
              <p:nvPr/>
            </p:nvSpPr>
            <p:spPr>
              <a:xfrm>
                <a:off x="15129087" y="3773995"/>
                <a:ext cx="216312" cy="175355"/>
              </a:xfrm>
              <a:custGeom>
                <a:avLst/>
                <a:gdLst>
                  <a:gd name="connsiteX0" fmla="*/ 0 w 216312"/>
                  <a:gd name="connsiteY0" fmla="*/ 118681 h 175355"/>
                  <a:gd name="connsiteX1" fmla="*/ 45625 w 216312"/>
                  <a:gd name="connsiteY1" fmla="*/ 117824 h 175355"/>
                  <a:gd name="connsiteX2" fmla="*/ 47244 w 216312"/>
                  <a:gd name="connsiteY2" fmla="*/ 44672 h 175355"/>
                  <a:gd name="connsiteX3" fmla="*/ 110014 w 216312"/>
                  <a:gd name="connsiteY3" fmla="*/ 44672 h 175355"/>
                  <a:gd name="connsiteX4" fmla="*/ 111252 w 216312"/>
                  <a:gd name="connsiteY4" fmla="*/ 43148 h 175355"/>
                  <a:gd name="connsiteX5" fmla="*/ 107347 w 216312"/>
                  <a:gd name="connsiteY5" fmla="*/ 42100 h 175355"/>
                  <a:gd name="connsiteX6" fmla="*/ 107633 w 216312"/>
                  <a:gd name="connsiteY6" fmla="*/ 30861 h 175355"/>
                  <a:gd name="connsiteX7" fmla="*/ 117920 w 216312"/>
                  <a:gd name="connsiteY7" fmla="*/ 30766 h 175355"/>
                  <a:gd name="connsiteX8" fmla="*/ 118205 w 216312"/>
                  <a:gd name="connsiteY8" fmla="*/ 15240 h 175355"/>
                  <a:gd name="connsiteX9" fmla="*/ 161925 w 216312"/>
                  <a:gd name="connsiteY9" fmla="*/ 15526 h 175355"/>
                  <a:gd name="connsiteX10" fmla="*/ 166783 w 216312"/>
                  <a:gd name="connsiteY10" fmla="*/ 9906 h 175355"/>
                  <a:gd name="connsiteX11" fmla="*/ 171259 w 216312"/>
                  <a:gd name="connsiteY11" fmla="*/ 9144 h 175355"/>
                  <a:gd name="connsiteX12" fmla="*/ 177832 w 216312"/>
                  <a:gd name="connsiteY12" fmla="*/ 0 h 175355"/>
                  <a:gd name="connsiteX13" fmla="*/ 183356 w 216312"/>
                  <a:gd name="connsiteY13" fmla="*/ 2096 h 175355"/>
                  <a:gd name="connsiteX14" fmla="*/ 188214 w 216312"/>
                  <a:gd name="connsiteY14" fmla="*/ 953 h 175355"/>
                  <a:gd name="connsiteX15" fmla="*/ 188024 w 216312"/>
                  <a:gd name="connsiteY15" fmla="*/ 19050 h 175355"/>
                  <a:gd name="connsiteX16" fmla="*/ 182975 w 216312"/>
                  <a:gd name="connsiteY16" fmla="*/ 23146 h 175355"/>
                  <a:gd name="connsiteX17" fmla="*/ 187071 w 216312"/>
                  <a:gd name="connsiteY17" fmla="*/ 31147 h 175355"/>
                  <a:gd name="connsiteX18" fmla="*/ 183642 w 216312"/>
                  <a:gd name="connsiteY18" fmla="*/ 36100 h 175355"/>
                  <a:gd name="connsiteX19" fmla="*/ 186690 w 216312"/>
                  <a:gd name="connsiteY19" fmla="*/ 48482 h 175355"/>
                  <a:gd name="connsiteX20" fmla="*/ 201835 w 216312"/>
                  <a:gd name="connsiteY20" fmla="*/ 54578 h 175355"/>
                  <a:gd name="connsiteX21" fmla="*/ 214217 w 216312"/>
                  <a:gd name="connsiteY21" fmla="*/ 52578 h 175355"/>
                  <a:gd name="connsiteX22" fmla="*/ 216313 w 216312"/>
                  <a:gd name="connsiteY22" fmla="*/ 55721 h 175355"/>
                  <a:gd name="connsiteX23" fmla="*/ 214884 w 216312"/>
                  <a:gd name="connsiteY23" fmla="*/ 60293 h 175355"/>
                  <a:gd name="connsiteX24" fmla="*/ 200692 w 216312"/>
                  <a:gd name="connsiteY24" fmla="*/ 64389 h 175355"/>
                  <a:gd name="connsiteX25" fmla="*/ 202121 w 216312"/>
                  <a:gd name="connsiteY25" fmla="*/ 72676 h 175355"/>
                  <a:gd name="connsiteX26" fmla="*/ 204692 w 216312"/>
                  <a:gd name="connsiteY26" fmla="*/ 73438 h 175355"/>
                  <a:gd name="connsiteX27" fmla="*/ 207740 w 216312"/>
                  <a:gd name="connsiteY27" fmla="*/ 78962 h 175355"/>
                  <a:gd name="connsiteX28" fmla="*/ 207931 w 216312"/>
                  <a:gd name="connsiteY28" fmla="*/ 90011 h 175355"/>
                  <a:gd name="connsiteX29" fmla="*/ 199072 w 216312"/>
                  <a:gd name="connsiteY29" fmla="*/ 91059 h 175355"/>
                  <a:gd name="connsiteX30" fmla="*/ 196882 w 216312"/>
                  <a:gd name="connsiteY30" fmla="*/ 94297 h 175355"/>
                  <a:gd name="connsiteX31" fmla="*/ 187642 w 216312"/>
                  <a:gd name="connsiteY31" fmla="*/ 90488 h 175355"/>
                  <a:gd name="connsiteX32" fmla="*/ 181642 w 216312"/>
                  <a:gd name="connsiteY32" fmla="*/ 96679 h 175355"/>
                  <a:gd name="connsiteX33" fmla="*/ 181546 w 216312"/>
                  <a:gd name="connsiteY33" fmla="*/ 105156 h 175355"/>
                  <a:gd name="connsiteX34" fmla="*/ 175070 w 216312"/>
                  <a:gd name="connsiteY34" fmla="*/ 105823 h 175355"/>
                  <a:gd name="connsiteX35" fmla="*/ 174974 w 216312"/>
                  <a:gd name="connsiteY35" fmla="*/ 118586 h 175355"/>
                  <a:gd name="connsiteX36" fmla="*/ 170497 w 216312"/>
                  <a:gd name="connsiteY36" fmla="*/ 122206 h 175355"/>
                  <a:gd name="connsiteX37" fmla="*/ 171259 w 216312"/>
                  <a:gd name="connsiteY37" fmla="*/ 134779 h 175355"/>
                  <a:gd name="connsiteX38" fmla="*/ 167830 w 216312"/>
                  <a:gd name="connsiteY38" fmla="*/ 143256 h 175355"/>
                  <a:gd name="connsiteX39" fmla="*/ 164306 w 216312"/>
                  <a:gd name="connsiteY39" fmla="*/ 146018 h 175355"/>
                  <a:gd name="connsiteX40" fmla="*/ 166497 w 216312"/>
                  <a:gd name="connsiteY40" fmla="*/ 152876 h 175355"/>
                  <a:gd name="connsiteX41" fmla="*/ 175070 w 216312"/>
                  <a:gd name="connsiteY41" fmla="*/ 157163 h 175355"/>
                  <a:gd name="connsiteX42" fmla="*/ 177927 w 216312"/>
                  <a:gd name="connsiteY42" fmla="*/ 168592 h 175355"/>
                  <a:gd name="connsiteX43" fmla="*/ 172021 w 216312"/>
                  <a:gd name="connsiteY43" fmla="*/ 175355 h 175355"/>
                  <a:gd name="connsiteX44" fmla="*/ 158591 w 216312"/>
                  <a:gd name="connsiteY44" fmla="*/ 163258 h 175355"/>
                  <a:gd name="connsiteX45" fmla="*/ 155067 w 216312"/>
                  <a:gd name="connsiteY45" fmla="*/ 153162 h 175355"/>
                  <a:gd name="connsiteX46" fmla="*/ 139541 w 216312"/>
                  <a:gd name="connsiteY46" fmla="*/ 148399 h 175355"/>
                  <a:gd name="connsiteX47" fmla="*/ 128302 w 216312"/>
                  <a:gd name="connsiteY47" fmla="*/ 135826 h 175355"/>
                  <a:gd name="connsiteX48" fmla="*/ 120396 w 216312"/>
                  <a:gd name="connsiteY48" fmla="*/ 142970 h 175355"/>
                  <a:gd name="connsiteX49" fmla="*/ 120015 w 216312"/>
                  <a:gd name="connsiteY49" fmla="*/ 153733 h 175355"/>
                  <a:gd name="connsiteX50" fmla="*/ 115729 w 216312"/>
                  <a:gd name="connsiteY50" fmla="*/ 162973 h 175355"/>
                  <a:gd name="connsiteX51" fmla="*/ 107918 w 216312"/>
                  <a:gd name="connsiteY51" fmla="*/ 164401 h 175355"/>
                  <a:gd name="connsiteX52" fmla="*/ 96583 w 216312"/>
                  <a:gd name="connsiteY52" fmla="*/ 158115 h 175355"/>
                  <a:gd name="connsiteX53" fmla="*/ 90297 w 216312"/>
                  <a:gd name="connsiteY53" fmla="*/ 151257 h 175355"/>
                  <a:gd name="connsiteX54" fmla="*/ 76009 w 216312"/>
                  <a:gd name="connsiteY54" fmla="*/ 147542 h 175355"/>
                  <a:gd name="connsiteX55" fmla="*/ 69437 w 216312"/>
                  <a:gd name="connsiteY55" fmla="*/ 149638 h 175355"/>
                  <a:gd name="connsiteX56" fmla="*/ 67437 w 216312"/>
                  <a:gd name="connsiteY56" fmla="*/ 157734 h 175355"/>
                  <a:gd name="connsiteX57" fmla="*/ 62960 w 216312"/>
                  <a:gd name="connsiteY57" fmla="*/ 163163 h 175355"/>
                  <a:gd name="connsiteX58" fmla="*/ 39910 w 216312"/>
                  <a:gd name="connsiteY58" fmla="*/ 160210 h 175355"/>
                  <a:gd name="connsiteX59" fmla="*/ 14383 w 216312"/>
                  <a:gd name="connsiteY59" fmla="*/ 137922 h 175355"/>
                  <a:gd name="connsiteX60" fmla="*/ 0 w 216312"/>
                  <a:gd name="connsiteY60" fmla="*/ 118681 h 175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16312" h="175355">
                    <a:moveTo>
                      <a:pt x="0" y="118681"/>
                    </a:moveTo>
                    <a:lnTo>
                      <a:pt x="45625" y="117824"/>
                    </a:lnTo>
                    <a:lnTo>
                      <a:pt x="47244" y="44672"/>
                    </a:lnTo>
                    <a:lnTo>
                      <a:pt x="110014" y="44672"/>
                    </a:lnTo>
                    <a:lnTo>
                      <a:pt x="111252" y="43148"/>
                    </a:lnTo>
                    <a:lnTo>
                      <a:pt x="107347" y="42100"/>
                    </a:lnTo>
                    <a:lnTo>
                      <a:pt x="107633" y="30861"/>
                    </a:lnTo>
                    <a:lnTo>
                      <a:pt x="117920" y="30766"/>
                    </a:lnTo>
                    <a:lnTo>
                      <a:pt x="118205" y="15240"/>
                    </a:lnTo>
                    <a:lnTo>
                      <a:pt x="161925" y="15526"/>
                    </a:lnTo>
                    <a:lnTo>
                      <a:pt x="166783" y="9906"/>
                    </a:lnTo>
                    <a:lnTo>
                      <a:pt x="171259" y="9144"/>
                    </a:lnTo>
                    <a:lnTo>
                      <a:pt x="177832" y="0"/>
                    </a:lnTo>
                    <a:lnTo>
                      <a:pt x="183356" y="2096"/>
                    </a:lnTo>
                    <a:lnTo>
                      <a:pt x="188214" y="953"/>
                    </a:lnTo>
                    <a:lnTo>
                      <a:pt x="188024" y="19050"/>
                    </a:lnTo>
                    <a:lnTo>
                      <a:pt x="182975" y="23146"/>
                    </a:lnTo>
                    <a:lnTo>
                      <a:pt x="187071" y="31147"/>
                    </a:lnTo>
                    <a:lnTo>
                      <a:pt x="183642" y="36100"/>
                    </a:lnTo>
                    <a:lnTo>
                      <a:pt x="186690" y="48482"/>
                    </a:lnTo>
                    <a:lnTo>
                      <a:pt x="201835" y="54578"/>
                    </a:lnTo>
                    <a:lnTo>
                      <a:pt x="214217" y="52578"/>
                    </a:lnTo>
                    <a:lnTo>
                      <a:pt x="216313" y="55721"/>
                    </a:lnTo>
                    <a:lnTo>
                      <a:pt x="214884" y="60293"/>
                    </a:lnTo>
                    <a:lnTo>
                      <a:pt x="200692" y="64389"/>
                    </a:lnTo>
                    <a:lnTo>
                      <a:pt x="202121" y="72676"/>
                    </a:lnTo>
                    <a:lnTo>
                      <a:pt x="204692" y="73438"/>
                    </a:lnTo>
                    <a:lnTo>
                      <a:pt x="207740" y="78962"/>
                    </a:lnTo>
                    <a:lnTo>
                      <a:pt x="207931" y="90011"/>
                    </a:lnTo>
                    <a:lnTo>
                      <a:pt x="199072" y="91059"/>
                    </a:lnTo>
                    <a:lnTo>
                      <a:pt x="196882" y="94297"/>
                    </a:lnTo>
                    <a:lnTo>
                      <a:pt x="187642" y="90488"/>
                    </a:lnTo>
                    <a:lnTo>
                      <a:pt x="181642" y="96679"/>
                    </a:lnTo>
                    <a:lnTo>
                      <a:pt x="181546" y="105156"/>
                    </a:lnTo>
                    <a:lnTo>
                      <a:pt x="175070" y="105823"/>
                    </a:lnTo>
                    <a:lnTo>
                      <a:pt x="174974" y="118586"/>
                    </a:lnTo>
                    <a:lnTo>
                      <a:pt x="170497" y="122206"/>
                    </a:lnTo>
                    <a:lnTo>
                      <a:pt x="171259" y="134779"/>
                    </a:lnTo>
                    <a:lnTo>
                      <a:pt x="167830" y="143256"/>
                    </a:lnTo>
                    <a:lnTo>
                      <a:pt x="164306" y="146018"/>
                    </a:lnTo>
                    <a:lnTo>
                      <a:pt x="166497" y="152876"/>
                    </a:lnTo>
                    <a:lnTo>
                      <a:pt x="175070" y="157163"/>
                    </a:lnTo>
                    <a:lnTo>
                      <a:pt x="177927" y="168592"/>
                    </a:lnTo>
                    <a:lnTo>
                      <a:pt x="172021" y="175355"/>
                    </a:lnTo>
                    <a:lnTo>
                      <a:pt x="158591" y="163258"/>
                    </a:lnTo>
                    <a:lnTo>
                      <a:pt x="155067" y="153162"/>
                    </a:lnTo>
                    <a:lnTo>
                      <a:pt x="139541" y="148399"/>
                    </a:lnTo>
                    <a:lnTo>
                      <a:pt x="128302" y="135826"/>
                    </a:lnTo>
                    <a:lnTo>
                      <a:pt x="120396" y="142970"/>
                    </a:lnTo>
                    <a:lnTo>
                      <a:pt x="120015" y="153733"/>
                    </a:lnTo>
                    <a:lnTo>
                      <a:pt x="115729" y="162973"/>
                    </a:lnTo>
                    <a:lnTo>
                      <a:pt x="107918" y="164401"/>
                    </a:lnTo>
                    <a:lnTo>
                      <a:pt x="96583" y="158115"/>
                    </a:lnTo>
                    <a:lnTo>
                      <a:pt x="90297" y="151257"/>
                    </a:lnTo>
                    <a:lnTo>
                      <a:pt x="76009" y="147542"/>
                    </a:lnTo>
                    <a:lnTo>
                      <a:pt x="69437" y="149638"/>
                    </a:lnTo>
                    <a:lnTo>
                      <a:pt x="67437" y="157734"/>
                    </a:lnTo>
                    <a:lnTo>
                      <a:pt x="62960" y="163163"/>
                    </a:lnTo>
                    <a:lnTo>
                      <a:pt x="39910" y="160210"/>
                    </a:lnTo>
                    <a:lnTo>
                      <a:pt x="14383" y="137922"/>
                    </a:lnTo>
                    <a:lnTo>
                      <a:pt x="0" y="118681"/>
                    </a:lnTo>
                    <a:close/>
                  </a:path>
                </a:pathLst>
              </a:custGeom>
              <a:noFill/>
              <a:ln w="4001" cap="rnd">
                <a:solidFill>
                  <a:srgbClr val="FFFFFF"/>
                </a:solidFill>
                <a:prstDash val="solid"/>
                <a:round/>
              </a:ln>
            </p:spPr>
            <p:txBody>
              <a:bodyPr rtlCol="0" anchor="ctr"/>
              <a:lstStyle/>
              <a:p>
                <a:endParaRPr lang="en-US"/>
              </a:p>
            </p:txBody>
          </p:sp>
          <p:sp>
            <p:nvSpPr>
              <p:cNvPr id="336" name="Freeform: Shape 335">
                <a:extLst>
                  <a:ext uri="{FF2B5EF4-FFF2-40B4-BE49-F238E27FC236}">
                    <a16:creationId xmlns:a16="http://schemas.microsoft.com/office/drawing/2014/main" id="{BC915EC1-CB49-4449-A6CF-AB801B8E235D}"/>
                  </a:ext>
                </a:extLst>
              </p:cNvPr>
              <p:cNvSpPr/>
              <p:nvPr/>
            </p:nvSpPr>
            <p:spPr>
              <a:xfrm>
                <a:off x="16042535" y="3801427"/>
                <a:ext cx="117633" cy="116966"/>
              </a:xfrm>
              <a:custGeom>
                <a:avLst/>
                <a:gdLst>
                  <a:gd name="connsiteX0" fmla="*/ 30385 w 117633"/>
                  <a:gd name="connsiteY0" fmla="*/ 116967 h 116966"/>
                  <a:gd name="connsiteX1" fmla="*/ 476 w 117633"/>
                  <a:gd name="connsiteY1" fmla="*/ 116014 h 116966"/>
                  <a:gd name="connsiteX2" fmla="*/ 0 w 117633"/>
                  <a:gd name="connsiteY2" fmla="*/ 86963 h 116966"/>
                  <a:gd name="connsiteX3" fmla="*/ 3048 w 117633"/>
                  <a:gd name="connsiteY3" fmla="*/ 30480 h 116966"/>
                  <a:gd name="connsiteX4" fmla="*/ 31147 w 117633"/>
                  <a:gd name="connsiteY4" fmla="*/ 28384 h 116966"/>
                  <a:gd name="connsiteX5" fmla="*/ 31242 w 117633"/>
                  <a:gd name="connsiteY5" fmla="*/ 0 h 116966"/>
                  <a:gd name="connsiteX6" fmla="*/ 117348 w 117633"/>
                  <a:gd name="connsiteY6" fmla="*/ 667 h 116966"/>
                  <a:gd name="connsiteX7" fmla="*/ 117538 w 117633"/>
                  <a:gd name="connsiteY7" fmla="*/ 28956 h 116966"/>
                  <a:gd name="connsiteX8" fmla="*/ 117634 w 117633"/>
                  <a:gd name="connsiteY8" fmla="*/ 87154 h 116966"/>
                  <a:gd name="connsiteX9" fmla="*/ 103441 w 117633"/>
                  <a:gd name="connsiteY9" fmla="*/ 87630 h 116966"/>
                  <a:gd name="connsiteX10" fmla="*/ 103441 w 117633"/>
                  <a:gd name="connsiteY10" fmla="*/ 116586 h 116966"/>
                  <a:gd name="connsiteX11" fmla="*/ 30385 w 117633"/>
                  <a:gd name="connsiteY11" fmla="*/ 116967 h 116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7633" h="116966">
                    <a:moveTo>
                      <a:pt x="30385" y="116967"/>
                    </a:moveTo>
                    <a:lnTo>
                      <a:pt x="476" y="116014"/>
                    </a:lnTo>
                    <a:lnTo>
                      <a:pt x="0" y="86963"/>
                    </a:lnTo>
                    <a:lnTo>
                      <a:pt x="3048" y="30480"/>
                    </a:lnTo>
                    <a:lnTo>
                      <a:pt x="31147" y="28384"/>
                    </a:lnTo>
                    <a:lnTo>
                      <a:pt x="31242" y="0"/>
                    </a:lnTo>
                    <a:lnTo>
                      <a:pt x="117348" y="667"/>
                    </a:lnTo>
                    <a:lnTo>
                      <a:pt x="117538" y="28956"/>
                    </a:lnTo>
                    <a:lnTo>
                      <a:pt x="117634" y="87154"/>
                    </a:lnTo>
                    <a:lnTo>
                      <a:pt x="103441" y="87630"/>
                    </a:lnTo>
                    <a:lnTo>
                      <a:pt x="103441" y="116586"/>
                    </a:lnTo>
                    <a:lnTo>
                      <a:pt x="30385" y="116967"/>
                    </a:lnTo>
                    <a:close/>
                  </a:path>
                </a:pathLst>
              </a:custGeom>
              <a:solidFill>
                <a:srgbClr val="BCBEC0"/>
              </a:solidFill>
              <a:ln w="9525" cap="flat">
                <a:noFill/>
                <a:prstDash val="solid"/>
                <a:miter/>
              </a:ln>
            </p:spPr>
            <p:txBody>
              <a:bodyPr rtlCol="0" anchor="ctr"/>
              <a:lstStyle/>
              <a:p>
                <a:endParaRPr lang="en-US"/>
              </a:p>
            </p:txBody>
          </p:sp>
          <p:sp>
            <p:nvSpPr>
              <p:cNvPr id="337" name="Freeform: Shape 336">
                <a:extLst>
                  <a:ext uri="{FF2B5EF4-FFF2-40B4-BE49-F238E27FC236}">
                    <a16:creationId xmlns:a16="http://schemas.microsoft.com/office/drawing/2014/main" id="{772940FB-BB14-4D23-BAFA-D255B24740CF}"/>
                  </a:ext>
                </a:extLst>
              </p:cNvPr>
              <p:cNvSpPr/>
              <p:nvPr/>
            </p:nvSpPr>
            <p:spPr>
              <a:xfrm>
                <a:off x="16042535" y="3801427"/>
                <a:ext cx="117633" cy="116966"/>
              </a:xfrm>
              <a:custGeom>
                <a:avLst/>
                <a:gdLst>
                  <a:gd name="connsiteX0" fmla="*/ 30385 w 117633"/>
                  <a:gd name="connsiteY0" fmla="*/ 116967 h 116966"/>
                  <a:gd name="connsiteX1" fmla="*/ 476 w 117633"/>
                  <a:gd name="connsiteY1" fmla="*/ 116014 h 116966"/>
                  <a:gd name="connsiteX2" fmla="*/ 0 w 117633"/>
                  <a:gd name="connsiteY2" fmla="*/ 86963 h 116966"/>
                  <a:gd name="connsiteX3" fmla="*/ 3048 w 117633"/>
                  <a:gd name="connsiteY3" fmla="*/ 30480 h 116966"/>
                  <a:gd name="connsiteX4" fmla="*/ 31147 w 117633"/>
                  <a:gd name="connsiteY4" fmla="*/ 28384 h 116966"/>
                  <a:gd name="connsiteX5" fmla="*/ 31242 w 117633"/>
                  <a:gd name="connsiteY5" fmla="*/ 0 h 116966"/>
                  <a:gd name="connsiteX6" fmla="*/ 117348 w 117633"/>
                  <a:gd name="connsiteY6" fmla="*/ 667 h 116966"/>
                  <a:gd name="connsiteX7" fmla="*/ 117538 w 117633"/>
                  <a:gd name="connsiteY7" fmla="*/ 28956 h 116966"/>
                  <a:gd name="connsiteX8" fmla="*/ 117634 w 117633"/>
                  <a:gd name="connsiteY8" fmla="*/ 87154 h 116966"/>
                  <a:gd name="connsiteX9" fmla="*/ 103441 w 117633"/>
                  <a:gd name="connsiteY9" fmla="*/ 87630 h 116966"/>
                  <a:gd name="connsiteX10" fmla="*/ 103441 w 117633"/>
                  <a:gd name="connsiteY10" fmla="*/ 116586 h 116966"/>
                  <a:gd name="connsiteX11" fmla="*/ 30385 w 117633"/>
                  <a:gd name="connsiteY11" fmla="*/ 116967 h 116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7633" h="116966">
                    <a:moveTo>
                      <a:pt x="30385" y="116967"/>
                    </a:moveTo>
                    <a:lnTo>
                      <a:pt x="476" y="116014"/>
                    </a:lnTo>
                    <a:lnTo>
                      <a:pt x="0" y="86963"/>
                    </a:lnTo>
                    <a:lnTo>
                      <a:pt x="3048" y="30480"/>
                    </a:lnTo>
                    <a:lnTo>
                      <a:pt x="31147" y="28384"/>
                    </a:lnTo>
                    <a:lnTo>
                      <a:pt x="31242" y="0"/>
                    </a:lnTo>
                    <a:lnTo>
                      <a:pt x="117348" y="667"/>
                    </a:lnTo>
                    <a:lnTo>
                      <a:pt x="117538" y="28956"/>
                    </a:lnTo>
                    <a:lnTo>
                      <a:pt x="117634" y="87154"/>
                    </a:lnTo>
                    <a:lnTo>
                      <a:pt x="103441" y="87630"/>
                    </a:lnTo>
                    <a:lnTo>
                      <a:pt x="103441" y="116586"/>
                    </a:lnTo>
                    <a:lnTo>
                      <a:pt x="30385" y="116967"/>
                    </a:lnTo>
                    <a:close/>
                  </a:path>
                </a:pathLst>
              </a:custGeom>
              <a:noFill/>
              <a:ln w="4001" cap="rnd">
                <a:solidFill>
                  <a:srgbClr val="FFFFFF"/>
                </a:solidFill>
                <a:prstDash val="solid"/>
                <a:round/>
              </a:ln>
            </p:spPr>
            <p:txBody>
              <a:bodyPr rtlCol="0" anchor="ctr"/>
              <a:lstStyle/>
              <a:p>
                <a:endParaRPr lang="en-US"/>
              </a:p>
            </p:txBody>
          </p:sp>
          <p:sp>
            <p:nvSpPr>
              <p:cNvPr id="338" name="Freeform: Shape 337">
                <a:extLst>
                  <a:ext uri="{FF2B5EF4-FFF2-40B4-BE49-F238E27FC236}">
                    <a16:creationId xmlns:a16="http://schemas.microsoft.com/office/drawing/2014/main" id="{81E7B5E2-03D0-46AC-BF75-9C6DE8AC161D}"/>
                  </a:ext>
                </a:extLst>
              </p:cNvPr>
              <p:cNvSpPr/>
              <p:nvPr/>
            </p:nvSpPr>
            <p:spPr>
              <a:xfrm>
                <a:off x="16244084" y="3829811"/>
                <a:ext cx="232791" cy="177355"/>
              </a:xfrm>
              <a:custGeom>
                <a:avLst/>
                <a:gdLst>
                  <a:gd name="connsiteX0" fmla="*/ 31051 w 232791"/>
                  <a:gd name="connsiteY0" fmla="*/ 31718 h 177355"/>
                  <a:gd name="connsiteX1" fmla="*/ 73247 w 232791"/>
                  <a:gd name="connsiteY1" fmla="*/ 31718 h 177355"/>
                  <a:gd name="connsiteX2" fmla="*/ 74104 w 232791"/>
                  <a:gd name="connsiteY2" fmla="*/ 1143 h 177355"/>
                  <a:gd name="connsiteX3" fmla="*/ 200882 w 232791"/>
                  <a:gd name="connsiteY3" fmla="*/ 0 h 177355"/>
                  <a:gd name="connsiteX4" fmla="*/ 232791 w 232791"/>
                  <a:gd name="connsiteY4" fmla="*/ 571 h 177355"/>
                  <a:gd name="connsiteX5" fmla="*/ 232791 w 232791"/>
                  <a:gd name="connsiteY5" fmla="*/ 60293 h 177355"/>
                  <a:gd name="connsiteX6" fmla="*/ 203930 w 232791"/>
                  <a:gd name="connsiteY6" fmla="*/ 60008 h 177355"/>
                  <a:gd name="connsiteX7" fmla="*/ 204311 w 232791"/>
                  <a:gd name="connsiteY7" fmla="*/ 147638 h 177355"/>
                  <a:gd name="connsiteX8" fmla="*/ 177260 w 232791"/>
                  <a:gd name="connsiteY8" fmla="*/ 147161 h 177355"/>
                  <a:gd name="connsiteX9" fmla="*/ 176593 w 232791"/>
                  <a:gd name="connsiteY9" fmla="*/ 176879 h 177355"/>
                  <a:gd name="connsiteX10" fmla="*/ 172021 w 232791"/>
                  <a:gd name="connsiteY10" fmla="*/ 177355 h 177355"/>
                  <a:gd name="connsiteX11" fmla="*/ 0 w 232791"/>
                  <a:gd name="connsiteY11" fmla="*/ 175451 h 177355"/>
                  <a:gd name="connsiteX12" fmla="*/ 476 w 232791"/>
                  <a:gd name="connsiteY12" fmla="*/ 59722 h 177355"/>
                  <a:gd name="connsiteX13" fmla="*/ 31432 w 232791"/>
                  <a:gd name="connsiteY13" fmla="*/ 59912 h 177355"/>
                  <a:gd name="connsiteX14" fmla="*/ 31051 w 232791"/>
                  <a:gd name="connsiteY14" fmla="*/ 31718 h 177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2791" h="177355">
                    <a:moveTo>
                      <a:pt x="31051" y="31718"/>
                    </a:moveTo>
                    <a:lnTo>
                      <a:pt x="73247" y="31718"/>
                    </a:lnTo>
                    <a:lnTo>
                      <a:pt x="74104" y="1143"/>
                    </a:lnTo>
                    <a:lnTo>
                      <a:pt x="200882" y="0"/>
                    </a:lnTo>
                    <a:lnTo>
                      <a:pt x="232791" y="571"/>
                    </a:lnTo>
                    <a:lnTo>
                      <a:pt x="232791" y="60293"/>
                    </a:lnTo>
                    <a:lnTo>
                      <a:pt x="203930" y="60008"/>
                    </a:lnTo>
                    <a:lnTo>
                      <a:pt x="204311" y="147638"/>
                    </a:lnTo>
                    <a:lnTo>
                      <a:pt x="177260" y="147161"/>
                    </a:lnTo>
                    <a:lnTo>
                      <a:pt x="176593" y="176879"/>
                    </a:lnTo>
                    <a:lnTo>
                      <a:pt x="172021" y="177355"/>
                    </a:lnTo>
                    <a:lnTo>
                      <a:pt x="0" y="175451"/>
                    </a:lnTo>
                    <a:lnTo>
                      <a:pt x="476" y="59722"/>
                    </a:lnTo>
                    <a:lnTo>
                      <a:pt x="31432" y="59912"/>
                    </a:lnTo>
                    <a:lnTo>
                      <a:pt x="31051" y="31718"/>
                    </a:lnTo>
                    <a:close/>
                  </a:path>
                </a:pathLst>
              </a:custGeom>
              <a:solidFill>
                <a:srgbClr val="BCBEC0"/>
              </a:solidFill>
              <a:ln w="9525" cap="flat">
                <a:noFill/>
                <a:prstDash val="solid"/>
                <a:miter/>
              </a:ln>
            </p:spPr>
            <p:txBody>
              <a:bodyPr rtlCol="0" anchor="ctr"/>
              <a:lstStyle/>
              <a:p>
                <a:endParaRPr lang="en-US"/>
              </a:p>
            </p:txBody>
          </p:sp>
          <p:sp>
            <p:nvSpPr>
              <p:cNvPr id="339" name="Freeform: Shape 338">
                <a:extLst>
                  <a:ext uri="{FF2B5EF4-FFF2-40B4-BE49-F238E27FC236}">
                    <a16:creationId xmlns:a16="http://schemas.microsoft.com/office/drawing/2014/main" id="{56CA48D4-7B34-4319-8D19-EF9A9DB41805}"/>
                  </a:ext>
                </a:extLst>
              </p:cNvPr>
              <p:cNvSpPr/>
              <p:nvPr/>
            </p:nvSpPr>
            <p:spPr>
              <a:xfrm>
                <a:off x="16244084" y="3829811"/>
                <a:ext cx="232791" cy="177355"/>
              </a:xfrm>
              <a:custGeom>
                <a:avLst/>
                <a:gdLst>
                  <a:gd name="connsiteX0" fmla="*/ 31051 w 232791"/>
                  <a:gd name="connsiteY0" fmla="*/ 31718 h 177355"/>
                  <a:gd name="connsiteX1" fmla="*/ 73247 w 232791"/>
                  <a:gd name="connsiteY1" fmla="*/ 31718 h 177355"/>
                  <a:gd name="connsiteX2" fmla="*/ 74104 w 232791"/>
                  <a:gd name="connsiteY2" fmla="*/ 1143 h 177355"/>
                  <a:gd name="connsiteX3" fmla="*/ 200882 w 232791"/>
                  <a:gd name="connsiteY3" fmla="*/ 0 h 177355"/>
                  <a:gd name="connsiteX4" fmla="*/ 232791 w 232791"/>
                  <a:gd name="connsiteY4" fmla="*/ 571 h 177355"/>
                  <a:gd name="connsiteX5" fmla="*/ 232791 w 232791"/>
                  <a:gd name="connsiteY5" fmla="*/ 60293 h 177355"/>
                  <a:gd name="connsiteX6" fmla="*/ 203930 w 232791"/>
                  <a:gd name="connsiteY6" fmla="*/ 60008 h 177355"/>
                  <a:gd name="connsiteX7" fmla="*/ 204311 w 232791"/>
                  <a:gd name="connsiteY7" fmla="*/ 147638 h 177355"/>
                  <a:gd name="connsiteX8" fmla="*/ 177260 w 232791"/>
                  <a:gd name="connsiteY8" fmla="*/ 147161 h 177355"/>
                  <a:gd name="connsiteX9" fmla="*/ 176593 w 232791"/>
                  <a:gd name="connsiteY9" fmla="*/ 176879 h 177355"/>
                  <a:gd name="connsiteX10" fmla="*/ 172021 w 232791"/>
                  <a:gd name="connsiteY10" fmla="*/ 177355 h 177355"/>
                  <a:gd name="connsiteX11" fmla="*/ 0 w 232791"/>
                  <a:gd name="connsiteY11" fmla="*/ 175451 h 177355"/>
                  <a:gd name="connsiteX12" fmla="*/ 476 w 232791"/>
                  <a:gd name="connsiteY12" fmla="*/ 59722 h 177355"/>
                  <a:gd name="connsiteX13" fmla="*/ 31432 w 232791"/>
                  <a:gd name="connsiteY13" fmla="*/ 59912 h 177355"/>
                  <a:gd name="connsiteX14" fmla="*/ 31051 w 232791"/>
                  <a:gd name="connsiteY14" fmla="*/ 31718 h 177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2791" h="177355">
                    <a:moveTo>
                      <a:pt x="31051" y="31718"/>
                    </a:moveTo>
                    <a:lnTo>
                      <a:pt x="73247" y="31718"/>
                    </a:lnTo>
                    <a:lnTo>
                      <a:pt x="74104" y="1143"/>
                    </a:lnTo>
                    <a:lnTo>
                      <a:pt x="200882" y="0"/>
                    </a:lnTo>
                    <a:lnTo>
                      <a:pt x="232791" y="571"/>
                    </a:lnTo>
                    <a:lnTo>
                      <a:pt x="232791" y="60293"/>
                    </a:lnTo>
                    <a:lnTo>
                      <a:pt x="203930" y="60008"/>
                    </a:lnTo>
                    <a:lnTo>
                      <a:pt x="204311" y="147638"/>
                    </a:lnTo>
                    <a:lnTo>
                      <a:pt x="177260" y="147161"/>
                    </a:lnTo>
                    <a:lnTo>
                      <a:pt x="176593" y="176879"/>
                    </a:lnTo>
                    <a:lnTo>
                      <a:pt x="172021" y="177355"/>
                    </a:lnTo>
                    <a:lnTo>
                      <a:pt x="0" y="175451"/>
                    </a:lnTo>
                    <a:lnTo>
                      <a:pt x="476" y="59722"/>
                    </a:lnTo>
                    <a:lnTo>
                      <a:pt x="31432" y="59912"/>
                    </a:lnTo>
                    <a:lnTo>
                      <a:pt x="31051" y="31718"/>
                    </a:lnTo>
                    <a:close/>
                  </a:path>
                </a:pathLst>
              </a:custGeom>
              <a:noFill/>
              <a:ln w="4001" cap="rnd">
                <a:solidFill>
                  <a:srgbClr val="FFFFFF"/>
                </a:solidFill>
                <a:prstDash val="solid"/>
                <a:round/>
              </a:ln>
            </p:spPr>
            <p:txBody>
              <a:bodyPr rtlCol="0" anchor="ctr"/>
              <a:lstStyle/>
              <a:p>
                <a:endParaRPr lang="en-US"/>
              </a:p>
            </p:txBody>
          </p:sp>
          <p:sp>
            <p:nvSpPr>
              <p:cNvPr id="340" name="Freeform: Shape 339">
                <a:extLst>
                  <a:ext uri="{FF2B5EF4-FFF2-40B4-BE49-F238E27FC236}">
                    <a16:creationId xmlns:a16="http://schemas.microsoft.com/office/drawing/2014/main" id="{24AD1CC9-C65B-454F-9FC8-640C03323617}"/>
                  </a:ext>
                </a:extLst>
              </p:cNvPr>
              <p:cNvSpPr/>
              <p:nvPr/>
            </p:nvSpPr>
            <p:spPr>
              <a:xfrm>
                <a:off x="16072538" y="3830193"/>
                <a:ext cx="202977" cy="175069"/>
              </a:xfrm>
              <a:custGeom>
                <a:avLst/>
                <a:gdLst>
                  <a:gd name="connsiteX0" fmla="*/ 0 w 202977"/>
                  <a:gd name="connsiteY0" fmla="*/ 174498 h 175069"/>
                  <a:gd name="connsiteX1" fmla="*/ 381 w 202977"/>
                  <a:gd name="connsiteY1" fmla="*/ 88202 h 175069"/>
                  <a:gd name="connsiteX2" fmla="*/ 73438 w 202977"/>
                  <a:gd name="connsiteY2" fmla="*/ 87821 h 175069"/>
                  <a:gd name="connsiteX3" fmla="*/ 73438 w 202977"/>
                  <a:gd name="connsiteY3" fmla="*/ 58864 h 175069"/>
                  <a:gd name="connsiteX4" fmla="*/ 87630 w 202977"/>
                  <a:gd name="connsiteY4" fmla="*/ 58293 h 175069"/>
                  <a:gd name="connsiteX5" fmla="*/ 87535 w 202977"/>
                  <a:gd name="connsiteY5" fmla="*/ 190 h 175069"/>
                  <a:gd name="connsiteX6" fmla="*/ 143828 w 202977"/>
                  <a:gd name="connsiteY6" fmla="*/ 0 h 175069"/>
                  <a:gd name="connsiteX7" fmla="*/ 144589 w 202977"/>
                  <a:gd name="connsiteY7" fmla="*/ 30766 h 175069"/>
                  <a:gd name="connsiteX8" fmla="*/ 202597 w 202977"/>
                  <a:gd name="connsiteY8" fmla="*/ 31337 h 175069"/>
                  <a:gd name="connsiteX9" fmla="*/ 202978 w 202977"/>
                  <a:gd name="connsiteY9" fmla="*/ 59531 h 175069"/>
                  <a:gd name="connsiteX10" fmla="*/ 172021 w 202977"/>
                  <a:gd name="connsiteY10" fmla="*/ 59341 h 175069"/>
                  <a:gd name="connsiteX11" fmla="*/ 171545 w 202977"/>
                  <a:gd name="connsiteY11" fmla="*/ 175070 h 175069"/>
                  <a:gd name="connsiteX12" fmla="*/ 110871 w 202977"/>
                  <a:gd name="connsiteY12" fmla="*/ 174784 h 175069"/>
                  <a:gd name="connsiteX13" fmla="*/ 0 w 202977"/>
                  <a:gd name="connsiteY13" fmla="*/ 174498 h 175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2977" h="175069">
                    <a:moveTo>
                      <a:pt x="0" y="174498"/>
                    </a:moveTo>
                    <a:lnTo>
                      <a:pt x="381" y="88202"/>
                    </a:lnTo>
                    <a:lnTo>
                      <a:pt x="73438" y="87821"/>
                    </a:lnTo>
                    <a:lnTo>
                      <a:pt x="73438" y="58864"/>
                    </a:lnTo>
                    <a:lnTo>
                      <a:pt x="87630" y="58293"/>
                    </a:lnTo>
                    <a:lnTo>
                      <a:pt x="87535" y="190"/>
                    </a:lnTo>
                    <a:lnTo>
                      <a:pt x="143828" y="0"/>
                    </a:lnTo>
                    <a:lnTo>
                      <a:pt x="144589" y="30766"/>
                    </a:lnTo>
                    <a:lnTo>
                      <a:pt x="202597" y="31337"/>
                    </a:lnTo>
                    <a:lnTo>
                      <a:pt x="202978" y="59531"/>
                    </a:lnTo>
                    <a:lnTo>
                      <a:pt x="172021" y="59341"/>
                    </a:lnTo>
                    <a:lnTo>
                      <a:pt x="171545" y="175070"/>
                    </a:lnTo>
                    <a:lnTo>
                      <a:pt x="110871" y="174784"/>
                    </a:lnTo>
                    <a:lnTo>
                      <a:pt x="0" y="174498"/>
                    </a:lnTo>
                    <a:close/>
                  </a:path>
                </a:pathLst>
              </a:custGeom>
              <a:solidFill>
                <a:srgbClr val="BCBEC0"/>
              </a:solidFill>
              <a:ln w="9525" cap="flat">
                <a:noFill/>
                <a:prstDash val="solid"/>
                <a:miter/>
              </a:ln>
            </p:spPr>
            <p:txBody>
              <a:bodyPr rtlCol="0" anchor="ctr"/>
              <a:lstStyle/>
              <a:p>
                <a:endParaRPr lang="en-US"/>
              </a:p>
            </p:txBody>
          </p:sp>
          <p:sp>
            <p:nvSpPr>
              <p:cNvPr id="341" name="Freeform: Shape 340">
                <a:extLst>
                  <a:ext uri="{FF2B5EF4-FFF2-40B4-BE49-F238E27FC236}">
                    <a16:creationId xmlns:a16="http://schemas.microsoft.com/office/drawing/2014/main" id="{636DE0C0-2F0B-4286-90D0-A58AFB26CC9D}"/>
                  </a:ext>
                </a:extLst>
              </p:cNvPr>
              <p:cNvSpPr/>
              <p:nvPr/>
            </p:nvSpPr>
            <p:spPr>
              <a:xfrm>
                <a:off x="16072538" y="3830193"/>
                <a:ext cx="202977" cy="175069"/>
              </a:xfrm>
              <a:custGeom>
                <a:avLst/>
                <a:gdLst>
                  <a:gd name="connsiteX0" fmla="*/ 0 w 202977"/>
                  <a:gd name="connsiteY0" fmla="*/ 174498 h 175069"/>
                  <a:gd name="connsiteX1" fmla="*/ 381 w 202977"/>
                  <a:gd name="connsiteY1" fmla="*/ 88202 h 175069"/>
                  <a:gd name="connsiteX2" fmla="*/ 73438 w 202977"/>
                  <a:gd name="connsiteY2" fmla="*/ 87821 h 175069"/>
                  <a:gd name="connsiteX3" fmla="*/ 73438 w 202977"/>
                  <a:gd name="connsiteY3" fmla="*/ 58864 h 175069"/>
                  <a:gd name="connsiteX4" fmla="*/ 87630 w 202977"/>
                  <a:gd name="connsiteY4" fmla="*/ 58293 h 175069"/>
                  <a:gd name="connsiteX5" fmla="*/ 87535 w 202977"/>
                  <a:gd name="connsiteY5" fmla="*/ 190 h 175069"/>
                  <a:gd name="connsiteX6" fmla="*/ 143828 w 202977"/>
                  <a:gd name="connsiteY6" fmla="*/ 0 h 175069"/>
                  <a:gd name="connsiteX7" fmla="*/ 144589 w 202977"/>
                  <a:gd name="connsiteY7" fmla="*/ 30766 h 175069"/>
                  <a:gd name="connsiteX8" fmla="*/ 202597 w 202977"/>
                  <a:gd name="connsiteY8" fmla="*/ 31337 h 175069"/>
                  <a:gd name="connsiteX9" fmla="*/ 202978 w 202977"/>
                  <a:gd name="connsiteY9" fmla="*/ 59531 h 175069"/>
                  <a:gd name="connsiteX10" fmla="*/ 172021 w 202977"/>
                  <a:gd name="connsiteY10" fmla="*/ 59341 h 175069"/>
                  <a:gd name="connsiteX11" fmla="*/ 171545 w 202977"/>
                  <a:gd name="connsiteY11" fmla="*/ 175070 h 175069"/>
                  <a:gd name="connsiteX12" fmla="*/ 110871 w 202977"/>
                  <a:gd name="connsiteY12" fmla="*/ 174784 h 175069"/>
                  <a:gd name="connsiteX13" fmla="*/ 0 w 202977"/>
                  <a:gd name="connsiteY13" fmla="*/ 174498 h 175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2977" h="175069">
                    <a:moveTo>
                      <a:pt x="0" y="174498"/>
                    </a:moveTo>
                    <a:lnTo>
                      <a:pt x="381" y="88202"/>
                    </a:lnTo>
                    <a:lnTo>
                      <a:pt x="73438" y="87821"/>
                    </a:lnTo>
                    <a:lnTo>
                      <a:pt x="73438" y="58864"/>
                    </a:lnTo>
                    <a:lnTo>
                      <a:pt x="87630" y="58293"/>
                    </a:lnTo>
                    <a:lnTo>
                      <a:pt x="87535" y="190"/>
                    </a:lnTo>
                    <a:lnTo>
                      <a:pt x="143828" y="0"/>
                    </a:lnTo>
                    <a:lnTo>
                      <a:pt x="144589" y="30766"/>
                    </a:lnTo>
                    <a:lnTo>
                      <a:pt x="202597" y="31337"/>
                    </a:lnTo>
                    <a:lnTo>
                      <a:pt x="202978" y="59531"/>
                    </a:lnTo>
                    <a:lnTo>
                      <a:pt x="172021" y="59341"/>
                    </a:lnTo>
                    <a:lnTo>
                      <a:pt x="171545" y="175070"/>
                    </a:lnTo>
                    <a:lnTo>
                      <a:pt x="110871" y="174784"/>
                    </a:lnTo>
                    <a:lnTo>
                      <a:pt x="0" y="174498"/>
                    </a:lnTo>
                    <a:close/>
                  </a:path>
                </a:pathLst>
              </a:custGeom>
              <a:noFill/>
              <a:ln w="4001" cap="rnd">
                <a:solidFill>
                  <a:srgbClr val="FFFFFF"/>
                </a:solidFill>
                <a:prstDash val="solid"/>
                <a:round/>
              </a:ln>
            </p:spPr>
            <p:txBody>
              <a:bodyPr rtlCol="0" anchor="ctr"/>
              <a:lstStyle/>
              <a:p>
                <a:endParaRPr lang="en-US"/>
              </a:p>
            </p:txBody>
          </p:sp>
          <p:sp>
            <p:nvSpPr>
              <p:cNvPr id="342" name="Freeform: Shape 341">
                <a:extLst>
                  <a:ext uri="{FF2B5EF4-FFF2-40B4-BE49-F238E27FC236}">
                    <a16:creationId xmlns:a16="http://schemas.microsoft.com/office/drawing/2014/main" id="{9A47D5FA-F62F-4917-B0A4-4C160DA0A06C}"/>
                  </a:ext>
                </a:extLst>
              </p:cNvPr>
              <p:cNvSpPr/>
              <p:nvPr/>
            </p:nvSpPr>
            <p:spPr>
              <a:xfrm>
                <a:off x="15593145" y="3830764"/>
                <a:ext cx="162211" cy="131349"/>
              </a:xfrm>
              <a:custGeom>
                <a:avLst/>
                <a:gdLst>
                  <a:gd name="connsiteX0" fmla="*/ 1334 w 162211"/>
                  <a:gd name="connsiteY0" fmla="*/ 59531 h 131349"/>
                  <a:gd name="connsiteX1" fmla="*/ 0 w 162211"/>
                  <a:gd name="connsiteY1" fmla="*/ 1048 h 131349"/>
                  <a:gd name="connsiteX2" fmla="*/ 16193 w 162211"/>
                  <a:gd name="connsiteY2" fmla="*/ 0 h 131349"/>
                  <a:gd name="connsiteX3" fmla="*/ 130588 w 162211"/>
                  <a:gd name="connsiteY3" fmla="*/ 857 h 131349"/>
                  <a:gd name="connsiteX4" fmla="*/ 161735 w 162211"/>
                  <a:gd name="connsiteY4" fmla="*/ 857 h 131349"/>
                  <a:gd name="connsiteX5" fmla="*/ 162211 w 162211"/>
                  <a:gd name="connsiteY5" fmla="*/ 57626 h 131349"/>
                  <a:gd name="connsiteX6" fmla="*/ 162020 w 162211"/>
                  <a:gd name="connsiteY6" fmla="*/ 131350 h 131349"/>
                  <a:gd name="connsiteX7" fmla="*/ 2000 w 162211"/>
                  <a:gd name="connsiteY7" fmla="*/ 131254 h 131349"/>
                  <a:gd name="connsiteX8" fmla="*/ 1334 w 162211"/>
                  <a:gd name="connsiteY8" fmla="*/ 59531 h 131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211" h="131349">
                    <a:moveTo>
                      <a:pt x="1334" y="59531"/>
                    </a:moveTo>
                    <a:lnTo>
                      <a:pt x="0" y="1048"/>
                    </a:lnTo>
                    <a:lnTo>
                      <a:pt x="16193" y="0"/>
                    </a:lnTo>
                    <a:lnTo>
                      <a:pt x="130588" y="857"/>
                    </a:lnTo>
                    <a:lnTo>
                      <a:pt x="161735" y="857"/>
                    </a:lnTo>
                    <a:lnTo>
                      <a:pt x="162211" y="57626"/>
                    </a:lnTo>
                    <a:lnTo>
                      <a:pt x="162020" y="131350"/>
                    </a:lnTo>
                    <a:lnTo>
                      <a:pt x="2000" y="131254"/>
                    </a:lnTo>
                    <a:lnTo>
                      <a:pt x="1334" y="59531"/>
                    </a:lnTo>
                    <a:close/>
                  </a:path>
                </a:pathLst>
              </a:custGeom>
              <a:solidFill>
                <a:srgbClr val="BCBEC0"/>
              </a:solidFill>
              <a:ln w="9525" cap="flat">
                <a:noFill/>
                <a:prstDash val="solid"/>
                <a:miter/>
              </a:ln>
            </p:spPr>
            <p:txBody>
              <a:bodyPr rtlCol="0" anchor="ctr"/>
              <a:lstStyle/>
              <a:p>
                <a:endParaRPr lang="en-US"/>
              </a:p>
            </p:txBody>
          </p:sp>
          <p:sp>
            <p:nvSpPr>
              <p:cNvPr id="343" name="Freeform: Shape 342">
                <a:extLst>
                  <a:ext uri="{FF2B5EF4-FFF2-40B4-BE49-F238E27FC236}">
                    <a16:creationId xmlns:a16="http://schemas.microsoft.com/office/drawing/2014/main" id="{3CDDFF62-9A06-4E0D-A1DD-1CDD42878B7D}"/>
                  </a:ext>
                </a:extLst>
              </p:cNvPr>
              <p:cNvSpPr/>
              <p:nvPr/>
            </p:nvSpPr>
            <p:spPr>
              <a:xfrm>
                <a:off x="15593145" y="3830764"/>
                <a:ext cx="162211" cy="131349"/>
              </a:xfrm>
              <a:custGeom>
                <a:avLst/>
                <a:gdLst>
                  <a:gd name="connsiteX0" fmla="*/ 1334 w 162211"/>
                  <a:gd name="connsiteY0" fmla="*/ 59531 h 131349"/>
                  <a:gd name="connsiteX1" fmla="*/ 0 w 162211"/>
                  <a:gd name="connsiteY1" fmla="*/ 1048 h 131349"/>
                  <a:gd name="connsiteX2" fmla="*/ 16193 w 162211"/>
                  <a:gd name="connsiteY2" fmla="*/ 0 h 131349"/>
                  <a:gd name="connsiteX3" fmla="*/ 130588 w 162211"/>
                  <a:gd name="connsiteY3" fmla="*/ 857 h 131349"/>
                  <a:gd name="connsiteX4" fmla="*/ 161735 w 162211"/>
                  <a:gd name="connsiteY4" fmla="*/ 857 h 131349"/>
                  <a:gd name="connsiteX5" fmla="*/ 162211 w 162211"/>
                  <a:gd name="connsiteY5" fmla="*/ 57626 h 131349"/>
                  <a:gd name="connsiteX6" fmla="*/ 162020 w 162211"/>
                  <a:gd name="connsiteY6" fmla="*/ 131350 h 131349"/>
                  <a:gd name="connsiteX7" fmla="*/ 2000 w 162211"/>
                  <a:gd name="connsiteY7" fmla="*/ 131254 h 131349"/>
                  <a:gd name="connsiteX8" fmla="*/ 1334 w 162211"/>
                  <a:gd name="connsiteY8" fmla="*/ 59531 h 131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211" h="131349">
                    <a:moveTo>
                      <a:pt x="1334" y="59531"/>
                    </a:moveTo>
                    <a:lnTo>
                      <a:pt x="0" y="1048"/>
                    </a:lnTo>
                    <a:lnTo>
                      <a:pt x="16193" y="0"/>
                    </a:lnTo>
                    <a:lnTo>
                      <a:pt x="130588" y="857"/>
                    </a:lnTo>
                    <a:lnTo>
                      <a:pt x="161735" y="857"/>
                    </a:lnTo>
                    <a:lnTo>
                      <a:pt x="162211" y="57626"/>
                    </a:lnTo>
                    <a:lnTo>
                      <a:pt x="162020" y="131350"/>
                    </a:lnTo>
                    <a:lnTo>
                      <a:pt x="2000" y="131254"/>
                    </a:lnTo>
                    <a:lnTo>
                      <a:pt x="1334" y="59531"/>
                    </a:lnTo>
                    <a:close/>
                  </a:path>
                </a:pathLst>
              </a:custGeom>
              <a:noFill/>
              <a:ln w="4001" cap="rnd">
                <a:solidFill>
                  <a:srgbClr val="FFFFFF"/>
                </a:solidFill>
                <a:prstDash val="solid"/>
                <a:round/>
              </a:ln>
            </p:spPr>
            <p:txBody>
              <a:bodyPr rtlCol="0" anchor="ctr"/>
              <a:lstStyle/>
              <a:p>
                <a:endParaRPr lang="en-US"/>
              </a:p>
            </p:txBody>
          </p:sp>
          <p:sp>
            <p:nvSpPr>
              <p:cNvPr id="344" name="Freeform: Shape 343">
                <a:extLst>
                  <a:ext uri="{FF2B5EF4-FFF2-40B4-BE49-F238E27FC236}">
                    <a16:creationId xmlns:a16="http://schemas.microsoft.com/office/drawing/2014/main" id="{3CB7792F-0E56-4C67-AECE-F93AA967F881}"/>
                  </a:ext>
                </a:extLst>
              </p:cNvPr>
              <p:cNvSpPr/>
              <p:nvPr/>
            </p:nvSpPr>
            <p:spPr>
              <a:xfrm>
                <a:off x="15811839" y="3844099"/>
                <a:ext cx="146494" cy="103917"/>
              </a:xfrm>
              <a:custGeom>
                <a:avLst/>
                <a:gdLst>
                  <a:gd name="connsiteX0" fmla="*/ 145351 w 146494"/>
                  <a:gd name="connsiteY0" fmla="*/ 43910 h 103917"/>
                  <a:gd name="connsiteX1" fmla="*/ 131064 w 146494"/>
                  <a:gd name="connsiteY1" fmla="*/ 43910 h 103917"/>
                  <a:gd name="connsiteX2" fmla="*/ 131350 w 146494"/>
                  <a:gd name="connsiteY2" fmla="*/ 103632 h 103917"/>
                  <a:gd name="connsiteX3" fmla="*/ 116681 w 146494"/>
                  <a:gd name="connsiteY3" fmla="*/ 103442 h 103917"/>
                  <a:gd name="connsiteX4" fmla="*/ 87630 w 146494"/>
                  <a:gd name="connsiteY4" fmla="*/ 103918 h 103917"/>
                  <a:gd name="connsiteX5" fmla="*/ 85725 w 146494"/>
                  <a:gd name="connsiteY5" fmla="*/ 102203 h 103917"/>
                  <a:gd name="connsiteX6" fmla="*/ 87916 w 146494"/>
                  <a:gd name="connsiteY6" fmla="*/ 97346 h 103917"/>
                  <a:gd name="connsiteX7" fmla="*/ 86011 w 146494"/>
                  <a:gd name="connsiteY7" fmla="*/ 88392 h 103917"/>
                  <a:gd name="connsiteX8" fmla="*/ 0 w 146494"/>
                  <a:gd name="connsiteY8" fmla="*/ 86582 h 103917"/>
                  <a:gd name="connsiteX9" fmla="*/ 1143 w 146494"/>
                  <a:gd name="connsiteY9" fmla="*/ 44577 h 103917"/>
                  <a:gd name="connsiteX10" fmla="*/ 58198 w 146494"/>
                  <a:gd name="connsiteY10" fmla="*/ 45053 h 103917"/>
                  <a:gd name="connsiteX11" fmla="*/ 53626 w 146494"/>
                  <a:gd name="connsiteY11" fmla="*/ 37910 h 103917"/>
                  <a:gd name="connsiteX12" fmla="*/ 49816 w 146494"/>
                  <a:gd name="connsiteY12" fmla="*/ 18002 h 103917"/>
                  <a:gd name="connsiteX13" fmla="*/ 43148 w 146494"/>
                  <a:gd name="connsiteY13" fmla="*/ 12002 h 103917"/>
                  <a:gd name="connsiteX14" fmla="*/ 43815 w 146494"/>
                  <a:gd name="connsiteY14" fmla="*/ 6001 h 103917"/>
                  <a:gd name="connsiteX15" fmla="*/ 58579 w 146494"/>
                  <a:gd name="connsiteY15" fmla="*/ 6382 h 103917"/>
                  <a:gd name="connsiteX16" fmla="*/ 58293 w 146494"/>
                  <a:gd name="connsiteY16" fmla="*/ 953 h 103917"/>
                  <a:gd name="connsiteX17" fmla="*/ 117634 w 146494"/>
                  <a:gd name="connsiteY17" fmla="*/ 0 h 103917"/>
                  <a:gd name="connsiteX18" fmla="*/ 116776 w 146494"/>
                  <a:gd name="connsiteY18" fmla="*/ 14478 h 103917"/>
                  <a:gd name="connsiteX19" fmla="*/ 146495 w 146494"/>
                  <a:gd name="connsiteY19" fmla="*/ 15812 h 103917"/>
                  <a:gd name="connsiteX20" fmla="*/ 145351 w 146494"/>
                  <a:gd name="connsiteY20" fmla="*/ 43910 h 103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6494" h="103917">
                    <a:moveTo>
                      <a:pt x="145351" y="43910"/>
                    </a:moveTo>
                    <a:lnTo>
                      <a:pt x="131064" y="43910"/>
                    </a:lnTo>
                    <a:lnTo>
                      <a:pt x="131350" y="103632"/>
                    </a:lnTo>
                    <a:lnTo>
                      <a:pt x="116681" y="103442"/>
                    </a:lnTo>
                    <a:lnTo>
                      <a:pt x="87630" y="103918"/>
                    </a:lnTo>
                    <a:lnTo>
                      <a:pt x="85725" y="102203"/>
                    </a:lnTo>
                    <a:lnTo>
                      <a:pt x="87916" y="97346"/>
                    </a:lnTo>
                    <a:lnTo>
                      <a:pt x="86011" y="88392"/>
                    </a:lnTo>
                    <a:lnTo>
                      <a:pt x="0" y="86582"/>
                    </a:lnTo>
                    <a:lnTo>
                      <a:pt x="1143" y="44577"/>
                    </a:lnTo>
                    <a:lnTo>
                      <a:pt x="58198" y="45053"/>
                    </a:lnTo>
                    <a:lnTo>
                      <a:pt x="53626" y="37910"/>
                    </a:lnTo>
                    <a:lnTo>
                      <a:pt x="49816" y="18002"/>
                    </a:lnTo>
                    <a:lnTo>
                      <a:pt x="43148" y="12002"/>
                    </a:lnTo>
                    <a:lnTo>
                      <a:pt x="43815" y="6001"/>
                    </a:lnTo>
                    <a:lnTo>
                      <a:pt x="58579" y="6382"/>
                    </a:lnTo>
                    <a:lnTo>
                      <a:pt x="58293" y="953"/>
                    </a:lnTo>
                    <a:lnTo>
                      <a:pt x="117634" y="0"/>
                    </a:lnTo>
                    <a:lnTo>
                      <a:pt x="116776" y="14478"/>
                    </a:lnTo>
                    <a:lnTo>
                      <a:pt x="146495" y="15812"/>
                    </a:lnTo>
                    <a:lnTo>
                      <a:pt x="145351" y="43910"/>
                    </a:lnTo>
                    <a:close/>
                  </a:path>
                </a:pathLst>
              </a:custGeom>
              <a:solidFill>
                <a:srgbClr val="BCBEC0"/>
              </a:solidFill>
              <a:ln w="9525" cap="flat">
                <a:noFill/>
                <a:prstDash val="solid"/>
                <a:miter/>
              </a:ln>
            </p:spPr>
            <p:txBody>
              <a:bodyPr rtlCol="0" anchor="ctr"/>
              <a:lstStyle/>
              <a:p>
                <a:endParaRPr lang="en-US"/>
              </a:p>
            </p:txBody>
          </p:sp>
          <p:sp>
            <p:nvSpPr>
              <p:cNvPr id="345" name="Freeform: Shape 344">
                <a:extLst>
                  <a:ext uri="{FF2B5EF4-FFF2-40B4-BE49-F238E27FC236}">
                    <a16:creationId xmlns:a16="http://schemas.microsoft.com/office/drawing/2014/main" id="{751AE85F-5227-4072-A117-DC2EA6DD345D}"/>
                  </a:ext>
                </a:extLst>
              </p:cNvPr>
              <p:cNvSpPr/>
              <p:nvPr/>
            </p:nvSpPr>
            <p:spPr>
              <a:xfrm>
                <a:off x="15811839" y="3844099"/>
                <a:ext cx="146494" cy="103917"/>
              </a:xfrm>
              <a:custGeom>
                <a:avLst/>
                <a:gdLst>
                  <a:gd name="connsiteX0" fmla="*/ 145351 w 146494"/>
                  <a:gd name="connsiteY0" fmla="*/ 43910 h 103917"/>
                  <a:gd name="connsiteX1" fmla="*/ 131064 w 146494"/>
                  <a:gd name="connsiteY1" fmla="*/ 43910 h 103917"/>
                  <a:gd name="connsiteX2" fmla="*/ 131350 w 146494"/>
                  <a:gd name="connsiteY2" fmla="*/ 103632 h 103917"/>
                  <a:gd name="connsiteX3" fmla="*/ 116681 w 146494"/>
                  <a:gd name="connsiteY3" fmla="*/ 103442 h 103917"/>
                  <a:gd name="connsiteX4" fmla="*/ 87630 w 146494"/>
                  <a:gd name="connsiteY4" fmla="*/ 103918 h 103917"/>
                  <a:gd name="connsiteX5" fmla="*/ 85725 w 146494"/>
                  <a:gd name="connsiteY5" fmla="*/ 102203 h 103917"/>
                  <a:gd name="connsiteX6" fmla="*/ 87916 w 146494"/>
                  <a:gd name="connsiteY6" fmla="*/ 97346 h 103917"/>
                  <a:gd name="connsiteX7" fmla="*/ 86011 w 146494"/>
                  <a:gd name="connsiteY7" fmla="*/ 88392 h 103917"/>
                  <a:gd name="connsiteX8" fmla="*/ 0 w 146494"/>
                  <a:gd name="connsiteY8" fmla="*/ 86582 h 103917"/>
                  <a:gd name="connsiteX9" fmla="*/ 1143 w 146494"/>
                  <a:gd name="connsiteY9" fmla="*/ 44577 h 103917"/>
                  <a:gd name="connsiteX10" fmla="*/ 58198 w 146494"/>
                  <a:gd name="connsiteY10" fmla="*/ 45053 h 103917"/>
                  <a:gd name="connsiteX11" fmla="*/ 53626 w 146494"/>
                  <a:gd name="connsiteY11" fmla="*/ 37910 h 103917"/>
                  <a:gd name="connsiteX12" fmla="*/ 49816 w 146494"/>
                  <a:gd name="connsiteY12" fmla="*/ 18002 h 103917"/>
                  <a:gd name="connsiteX13" fmla="*/ 43148 w 146494"/>
                  <a:gd name="connsiteY13" fmla="*/ 12002 h 103917"/>
                  <a:gd name="connsiteX14" fmla="*/ 43815 w 146494"/>
                  <a:gd name="connsiteY14" fmla="*/ 6001 h 103917"/>
                  <a:gd name="connsiteX15" fmla="*/ 58579 w 146494"/>
                  <a:gd name="connsiteY15" fmla="*/ 6382 h 103917"/>
                  <a:gd name="connsiteX16" fmla="*/ 58293 w 146494"/>
                  <a:gd name="connsiteY16" fmla="*/ 953 h 103917"/>
                  <a:gd name="connsiteX17" fmla="*/ 117634 w 146494"/>
                  <a:gd name="connsiteY17" fmla="*/ 0 h 103917"/>
                  <a:gd name="connsiteX18" fmla="*/ 116776 w 146494"/>
                  <a:gd name="connsiteY18" fmla="*/ 14478 h 103917"/>
                  <a:gd name="connsiteX19" fmla="*/ 146495 w 146494"/>
                  <a:gd name="connsiteY19" fmla="*/ 15812 h 103917"/>
                  <a:gd name="connsiteX20" fmla="*/ 145351 w 146494"/>
                  <a:gd name="connsiteY20" fmla="*/ 43910 h 103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6494" h="103917">
                    <a:moveTo>
                      <a:pt x="145351" y="43910"/>
                    </a:moveTo>
                    <a:lnTo>
                      <a:pt x="131064" y="43910"/>
                    </a:lnTo>
                    <a:lnTo>
                      <a:pt x="131350" y="103632"/>
                    </a:lnTo>
                    <a:lnTo>
                      <a:pt x="116681" y="103442"/>
                    </a:lnTo>
                    <a:lnTo>
                      <a:pt x="87630" y="103918"/>
                    </a:lnTo>
                    <a:lnTo>
                      <a:pt x="85725" y="102203"/>
                    </a:lnTo>
                    <a:lnTo>
                      <a:pt x="87916" y="97346"/>
                    </a:lnTo>
                    <a:lnTo>
                      <a:pt x="86011" y="88392"/>
                    </a:lnTo>
                    <a:lnTo>
                      <a:pt x="0" y="86582"/>
                    </a:lnTo>
                    <a:lnTo>
                      <a:pt x="1143" y="44577"/>
                    </a:lnTo>
                    <a:lnTo>
                      <a:pt x="58198" y="45053"/>
                    </a:lnTo>
                    <a:lnTo>
                      <a:pt x="53626" y="37910"/>
                    </a:lnTo>
                    <a:lnTo>
                      <a:pt x="49816" y="18002"/>
                    </a:lnTo>
                    <a:lnTo>
                      <a:pt x="43148" y="12002"/>
                    </a:lnTo>
                    <a:lnTo>
                      <a:pt x="43815" y="6001"/>
                    </a:lnTo>
                    <a:lnTo>
                      <a:pt x="58579" y="6382"/>
                    </a:lnTo>
                    <a:lnTo>
                      <a:pt x="58293" y="953"/>
                    </a:lnTo>
                    <a:lnTo>
                      <a:pt x="117634" y="0"/>
                    </a:lnTo>
                    <a:lnTo>
                      <a:pt x="116776" y="14478"/>
                    </a:lnTo>
                    <a:lnTo>
                      <a:pt x="146495" y="15812"/>
                    </a:lnTo>
                    <a:lnTo>
                      <a:pt x="145351" y="43910"/>
                    </a:lnTo>
                    <a:close/>
                  </a:path>
                </a:pathLst>
              </a:custGeom>
              <a:noFill/>
              <a:ln w="4001" cap="rnd">
                <a:solidFill>
                  <a:srgbClr val="FFFFFF"/>
                </a:solidFill>
                <a:prstDash val="solid"/>
                <a:round/>
              </a:ln>
            </p:spPr>
            <p:txBody>
              <a:bodyPr rtlCol="0" anchor="ctr"/>
              <a:lstStyle/>
              <a:p>
                <a:endParaRPr lang="en-US"/>
              </a:p>
            </p:txBody>
          </p:sp>
          <p:sp>
            <p:nvSpPr>
              <p:cNvPr id="346" name="Freeform: Shape 345">
                <a:extLst>
                  <a:ext uri="{FF2B5EF4-FFF2-40B4-BE49-F238E27FC236}">
                    <a16:creationId xmlns:a16="http://schemas.microsoft.com/office/drawing/2014/main" id="{9140EA89-970E-4F0C-AD2C-9F9C3BAAECB1}"/>
                  </a:ext>
                </a:extLst>
              </p:cNvPr>
              <p:cNvSpPr/>
              <p:nvPr/>
            </p:nvSpPr>
            <p:spPr>
              <a:xfrm>
                <a:off x="15293393" y="3846861"/>
                <a:ext cx="173069" cy="169544"/>
              </a:xfrm>
              <a:custGeom>
                <a:avLst/>
                <a:gdLst>
                  <a:gd name="connsiteX0" fmla="*/ 7715 w 173069"/>
                  <a:gd name="connsiteY0" fmla="*/ 102489 h 169544"/>
                  <a:gd name="connsiteX1" fmla="*/ 13621 w 173069"/>
                  <a:gd name="connsiteY1" fmla="*/ 95726 h 169544"/>
                  <a:gd name="connsiteX2" fmla="*/ 10763 w 173069"/>
                  <a:gd name="connsiteY2" fmla="*/ 84296 h 169544"/>
                  <a:gd name="connsiteX3" fmla="*/ 2191 w 173069"/>
                  <a:gd name="connsiteY3" fmla="*/ 80010 h 169544"/>
                  <a:gd name="connsiteX4" fmla="*/ 0 w 173069"/>
                  <a:gd name="connsiteY4" fmla="*/ 73152 h 169544"/>
                  <a:gd name="connsiteX5" fmla="*/ 3524 w 173069"/>
                  <a:gd name="connsiteY5" fmla="*/ 70390 h 169544"/>
                  <a:gd name="connsiteX6" fmla="*/ 6953 w 173069"/>
                  <a:gd name="connsiteY6" fmla="*/ 61913 h 169544"/>
                  <a:gd name="connsiteX7" fmla="*/ 6191 w 173069"/>
                  <a:gd name="connsiteY7" fmla="*/ 49339 h 169544"/>
                  <a:gd name="connsiteX8" fmla="*/ 10668 w 173069"/>
                  <a:gd name="connsiteY8" fmla="*/ 45720 h 169544"/>
                  <a:gd name="connsiteX9" fmla="*/ 10763 w 173069"/>
                  <a:gd name="connsiteY9" fmla="*/ 32956 h 169544"/>
                  <a:gd name="connsiteX10" fmla="*/ 17240 w 173069"/>
                  <a:gd name="connsiteY10" fmla="*/ 32290 h 169544"/>
                  <a:gd name="connsiteX11" fmla="*/ 17336 w 173069"/>
                  <a:gd name="connsiteY11" fmla="*/ 23813 h 169544"/>
                  <a:gd name="connsiteX12" fmla="*/ 23336 w 173069"/>
                  <a:gd name="connsiteY12" fmla="*/ 17621 h 169544"/>
                  <a:gd name="connsiteX13" fmla="*/ 32575 w 173069"/>
                  <a:gd name="connsiteY13" fmla="*/ 21431 h 169544"/>
                  <a:gd name="connsiteX14" fmla="*/ 34766 w 173069"/>
                  <a:gd name="connsiteY14" fmla="*/ 18193 h 169544"/>
                  <a:gd name="connsiteX15" fmla="*/ 43625 w 173069"/>
                  <a:gd name="connsiteY15" fmla="*/ 17145 h 169544"/>
                  <a:gd name="connsiteX16" fmla="*/ 43434 w 173069"/>
                  <a:gd name="connsiteY16" fmla="*/ 6096 h 169544"/>
                  <a:gd name="connsiteX17" fmla="*/ 40386 w 173069"/>
                  <a:gd name="connsiteY17" fmla="*/ 571 h 169544"/>
                  <a:gd name="connsiteX18" fmla="*/ 64770 w 173069"/>
                  <a:gd name="connsiteY18" fmla="*/ 0 h 169544"/>
                  <a:gd name="connsiteX19" fmla="*/ 65056 w 173069"/>
                  <a:gd name="connsiteY19" fmla="*/ 14478 h 169544"/>
                  <a:gd name="connsiteX20" fmla="*/ 111919 w 173069"/>
                  <a:gd name="connsiteY20" fmla="*/ 15145 h 169544"/>
                  <a:gd name="connsiteX21" fmla="*/ 111728 w 173069"/>
                  <a:gd name="connsiteY21" fmla="*/ 44005 h 169544"/>
                  <a:gd name="connsiteX22" fmla="*/ 158115 w 173069"/>
                  <a:gd name="connsiteY22" fmla="*/ 44768 h 169544"/>
                  <a:gd name="connsiteX23" fmla="*/ 158782 w 173069"/>
                  <a:gd name="connsiteY23" fmla="*/ 76676 h 169544"/>
                  <a:gd name="connsiteX24" fmla="*/ 158686 w 173069"/>
                  <a:gd name="connsiteY24" fmla="*/ 102013 h 169544"/>
                  <a:gd name="connsiteX25" fmla="*/ 173069 w 173069"/>
                  <a:gd name="connsiteY25" fmla="*/ 102679 h 169544"/>
                  <a:gd name="connsiteX26" fmla="*/ 172498 w 173069"/>
                  <a:gd name="connsiteY26" fmla="*/ 162592 h 169544"/>
                  <a:gd name="connsiteX27" fmla="*/ 167354 w 173069"/>
                  <a:gd name="connsiteY27" fmla="*/ 160306 h 169544"/>
                  <a:gd name="connsiteX28" fmla="*/ 157543 w 173069"/>
                  <a:gd name="connsiteY28" fmla="*/ 164116 h 169544"/>
                  <a:gd name="connsiteX29" fmla="*/ 151828 w 173069"/>
                  <a:gd name="connsiteY29" fmla="*/ 163068 h 169544"/>
                  <a:gd name="connsiteX30" fmla="*/ 145542 w 173069"/>
                  <a:gd name="connsiteY30" fmla="*/ 169545 h 169544"/>
                  <a:gd name="connsiteX31" fmla="*/ 125349 w 173069"/>
                  <a:gd name="connsiteY31" fmla="*/ 169069 h 169544"/>
                  <a:gd name="connsiteX32" fmla="*/ 116395 w 173069"/>
                  <a:gd name="connsiteY32" fmla="*/ 164497 h 169544"/>
                  <a:gd name="connsiteX33" fmla="*/ 94298 w 173069"/>
                  <a:gd name="connsiteY33" fmla="*/ 159544 h 169544"/>
                  <a:gd name="connsiteX34" fmla="*/ 77438 w 173069"/>
                  <a:gd name="connsiteY34" fmla="*/ 148304 h 169544"/>
                  <a:gd name="connsiteX35" fmla="*/ 65342 w 173069"/>
                  <a:gd name="connsiteY35" fmla="*/ 143256 h 169544"/>
                  <a:gd name="connsiteX36" fmla="*/ 54674 w 173069"/>
                  <a:gd name="connsiteY36" fmla="*/ 146780 h 169544"/>
                  <a:gd name="connsiteX37" fmla="*/ 42767 w 173069"/>
                  <a:gd name="connsiteY37" fmla="*/ 143637 h 169544"/>
                  <a:gd name="connsiteX38" fmla="*/ 29051 w 173069"/>
                  <a:gd name="connsiteY38" fmla="*/ 145923 h 169544"/>
                  <a:gd name="connsiteX39" fmla="*/ 15812 w 173069"/>
                  <a:gd name="connsiteY39" fmla="*/ 142208 h 169544"/>
                  <a:gd name="connsiteX40" fmla="*/ 11811 w 173069"/>
                  <a:gd name="connsiteY40" fmla="*/ 138589 h 169544"/>
                  <a:gd name="connsiteX41" fmla="*/ 8001 w 173069"/>
                  <a:gd name="connsiteY41" fmla="*/ 127921 h 169544"/>
                  <a:gd name="connsiteX42" fmla="*/ 10287 w 173069"/>
                  <a:gd name="connsiteY42" fmla="*/ 111443 h 169544"/>
                  <a:gd name="connsiteX43" fmla="*/ 7715 w 173069"/>
                  <a:gd name="connsiteY43" fmla="*/ 102489 h 169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73069" h="169544">
                    <a:moveTo>
                      <a:pt x="7715" y="102489"/>
                    </a:moveTo>
                    <a:lnTo>
                      <a:pt x="13621" y="95726"/>
                    </a:lnTo>
                    <a:lnTo>
                      <a:pt x="10763" y="84296"/>
                    </a:lnTo>
                    <a:lnTo>
                      <a:pt x="2191" y="80010"/>
                    </a:lnTo>
                    <a:lnTo>
                      <a:pt x="0" y="73152"/>
                    </a:lnTo>
                    <a:lnTo>
                      <a:pt x="3524" y="70390"/>
                    </a:lnTo>
                    <a:lnTo>
                      <a:pt x="6953" y="61913"/>
                    </a:lnTo>
                    <a:lnTo>
                      <a:pt x="6191" y="49339"/>
                    </a:lnTo>
                    <a:lnTo>
                      <a:pt x="10668" y="45720"/>
                    </a:lnTo>
                    <a:lnTo>
                      <a:pt x="10763" y="32956"/>
                    </a:lnTo>
                    <a:lnTo>
                      <a:pt x="17240" y="32290"/>
                    </a:lnTo>
                    <a:lnTo>
                      <a:pt x="17336" y="23813"/>
                    </a:lnTo>
                    <a:lnTo>
                      <a:pt x="23336" y="17621"/>
                    </a:lnTo>
                    <a:lnTo>
                      <a:pt x="32575" y="21431"/>
                    </a:lnTo>
                    <a:lnTo>
                      <a:pt x="34766" y="18193"/>
                    </a:lnTo>
                    <a:lnTo>
                      <a:pt x="43625" y="17145"/>
                    </a:lnTo>
                    <a:lnTo>
                      <a:pt x="43434" y="6096"/>
                    </a:lnTo>
                    <a:lnTo>
                      <a:pt x="40386" y="571"/>
                    </a:lnTo>
                    <a:lnTo>
                      <a:pt x="64770" y="0"/>
                    </a:lnTo>
                    <a:lnTo>
                      <a:pt x="65056" y="14478"/>
                    </a:lnTo>
                    <a:lnTo>
                      <a:pt x="111919" y="15145"/>
                    </a:lnTo>
                    <a:lnTo>
                      <a:pt x="111728" y="44005"/>
                    </a:lnTo>
                    <a:lnTo>
                      <a:pt x="158115" y="44768"/>
                    </a:lnTo>
                    <a:lnTo>
                      <a:pt x="158782" y="76676"/>
                    </a:lnTo>
                    <a:lnTo>
                      <a:pt x="158686" y="102013"/>
                    </a:lnTo>
                    <a:lnTo>
                      <a:pt x="173069" y="102679"/>
                    </a:lnTo>
                    <a:lnTo>
                      <a:pt x="172498" y="162592"/>
                    </a:lnTo>
                    <a:lnTo>
                      <a:pt x="167354" y="160306"/>
                    </a:lnTo>
                    <a:lnTo>
                      <a:pt x="157543" y="164116"/>
                    </a:lnTo>
                    <a:lnTo>
                      <a:pt x="151828" y="163068"/>
                    </a:lnTo>
                    <a:lnTo>
                      <a:pt x="145542" y="169545"/>
                    </a:lnTo>
                    <a:lnTo>
                      <a:pt x="125349" y="169069"/>
                    </a:lnTo>
                    <a:lnTo>
                      <a:pt x="116395" y="164497"/>
                    </a:lnTo>
                    <a:lnTo>
                      <a:pt x="94298" y="159544"/>
                    </a:lnTo>
                    <a:lnTo>
                      <a:pt x="77438" y="148304"/>
                    </a:lnTo>
                    <a:lnTo>
                      <a:pt x="65342" y="143256"/>
                    </a:lnTo>
                    <a:lnTo>
                      <a:pt x="54674" y="146780"/>
                    </a:lnTo>
                    <a:lnTo>
                      <a:pt x="42767" y="143637"/>
                    </a:lnTo>
                    <a:lnTo>
                      <a:pt x="29051" y="145923"/>
                    </a:lnTo>
                    <a:lnTo>
                      <a:pt x="15812" y="142208"/>
                    </a:lnTo>
                    <a:lnTo>
                      <a:pt x="11811" y="138589"/>
                    </a:lnTo>
                    <a:lnTo>
                      <a:pt x="8001" y="127921"/>
                    </a:lnTo>
                    <a:lnTo>
                      <a:pt x="10287" y="111443"/>
                    </a:lnTo>
                    <a:lnTo>
                      <a:pt x="7715" y="102489"/>
                    </a:lnTo>
                    <a:close/>
                  </a:path>
                </a:pathLst>
              </a:custGeom>
              <a:solidFill>
                <a:srgbClr val="BCBEC0"/>
              </a:solidFill>
              <a:ln w="9525" cap="flat">
                <a:noFill/>
                <a:prstDash val="solid"/>
                <a:miter/>
              </a:ln>
            </p:spPr>
            <p:txBody>
              <a:bodyPr rtlCol="0" anchor="ctr"/>
              <a:lstStyle/>
              <a:p>
                <a:endParaRPr lang="en-US"/>
              </a:p>
            </p:txBody>
          </p:sp>
          <p:sp>
            <p:nvSpPr>
              <p:cNvPr id="347" name="Freeform: Shape 346">
                <a:extLst>
                  <a:ext uri="{FF2B5EF4-FFF2-40B4-BE49-F238E27FC236}">
                    <a16:creationId xmlns:a16="http://schemas.microsoft.com/office/drawing/2014/main" id="{7ED97805-BA2B-48BB-81B1-7D058209CED0}"/>
                  </a:ext>
                </a:extLst>
              </p:cNvPr>
              <p:cNvSpPr/>
              <p:nvPr/>
            </p:nvSpPr>
            <p:spPr>
              <a:xfrm>
                <a:off x="15293393" y="3846861"/>
                <a:ext cx="173069" cy="169544"/>
              </a:xfrm>
              <a:custGeom>
                <a:avLst/>
                <a:gdLst>
                  <a:gd name="connsiteX0" fmla="*/ 7715 w 173069"/>
                  <a:gd name="connsiteY0" fmla="*/ 102489 h 169544"/>
                  <a:gd name="connsiteX1" fmla="*/ 13621 w 173069"/>
                  <a:gd name="connsiteY1" fmla="*/ 95726 h 169544"/>
                  <a:gd name="connsiteX2" fmla="*/ 10763 w 173069"/>
                  <a:gd name="connsiteY2" fmla="*/ 84296 h 169544"/>
                  <a:gd name="connsiteX3" fmla="*/ 2191 w 173069"/>
                  <a:gd name="connsiteY3" fmla="*/ 80010 h 169544"/>
                  <a:gd name="connsiteX4" fmla="*/ 0 w 173069"/>
                  <a:gd name="connsiteY4" fmla="*/ 73152 h 169544"/>
                  <a:gd name="connsiteX5" fmla="*/ 3524 w 173069"/>
                  <a:gd name="connsiteY5" fmla="*/ 70390 h 169544"/>
                  <a:gd name="connsiteX6" fmla="*/ 6953 w 173069"/>
                  <a:gd name="connsiteY6" fmla="*/ 61913 h 169544"/>
                  <a:gd name="connsiteX7" fmla="*/ 6191 w 173069"/>
                  <a:gd name="connsiteY7" fmla="*/ 49339 h 169544"/>
                  <a:gd name="connsiteX8" fmla="*/ 10668 w 173069"/>
                  <a:gd name="connsiteY8" fmla="*/ 45720 h 169544"/>
                  <a:gd name="connsiteX9" fmla="*/ 10763 w 173069"/>
                  <a:gd name="connsiteY9" fmla="*/ 32956 h 169544"/>
                  <a:gd name="connsiteX10" fmla="*/ 17240 w 173069"/>
                  <a:gd name="connsiteY10" fmla="*/ 32290 h 169544"/>
                  <a:gd name="connsiteX11" fmla="*/ 17336 w 173069"/>
                  <a:gd name="connsiteY11" fmla="*/ 23813 h 169544"/>
                  <a:gd name="connsiteX12" fmla="*/ 23336 w 173069"/>
                  <a:gd name="connsiteY12" fmla="*/ 17621 h 169544"/>
                  <a:gd name="connsiteX13" fmla="*/ 32575 w 173069"/>
                  <a:gd name="connsiteY13" fmla="*/ 21431 h 169544"/>
                  <a:gd name="connsiteX14" fmla="*/ 34766 w 173069"/>
                  <a:gd name="connsiteY14" fmla="*/ 18193 h 169544"/>
                  <a:gd name="connsiteX15" fmla="*/ 43625 w 173069"/>
                  <a:gd name="connsiteY15" fmla="*/ 17145 h 169544"/>
                  <a:gd name="connsiteX16" fmla="*/ 43434 w 173069"/>
                  <a:gd name="connsiteY16" fmla="*/ 6096 h 169544"/>
                  <a:gd name="connsiteX17" fmla="*/ 40386 w 173069"/>
                  <a:gd name="connsiteY17" fmla="*/ 571 h 169544"/>
                  <a:gd name="connsiteX18" fmla="*/ 64770 w 173069"/>
                  <a:gd name="connsiteY18" fmla="*/ 0 h 169544"/>
                  <a:gd name="connsiteX19" fmla="*/ 65056 w 173069"/>
                  <a:gd name="connsiteY19" fmla="*/ 14478 h 169544"/>
                  <a:gd name="connsiteX20" fmla="*/ 111919 w 173069"/>
                  <a:gd name="connsiteY20" fmla="*/ 15145 h 169544"/>
                  <a:gd name="connsiteX21" fmla="*/ 111728 w 173069"/>
                  <a:gd name="connsiteY21" fmla="*/ 44005 h 169544"/>
                  <a:gd name="connsiteX22" fmla="*/ 158115 w 173069"/>
                  <a:gd name="connsiteY22" fmla="*/ 44768 h 169544"/>
                  <a:gd name="connsiteX23" fmla="*/ 158782 w 173069"/>
                  <a:gd name="connsiteY23" fmla="*/ 76676 h 169544"/>
                  <a:gd name="connsiteX24" fmla="*/ 158686 w 173069"/>
                  <a:gd name="connsiteY24" fmla="*/ 102013 h 169544"/>
                  <a:gd name="connsiteX25" fmla="*/ 173069 w 173069"/>
                  <a:gd name="connsiteY25" fmla="*/ 102679 h 169544"/>
                  <a:gd name="connsiteX26" fmla="*/ 172498 w 173069"/>
                  <a:gd name="connsiteY26" fmla="*/ 162592 h 169544"/>
                  <a:gd name="connsiteX27" fmla="*/ 167354 w 173069"/>
                  <a:gd name="connsiteY27" fmla="*/ 160306 h 169544"/>
                  <a:gd name="connsiteX28" fmla="*/ 157543 w 173069"/>
                  <a:gd name="connsiteY28" fmla="*/ 164116 h 169544"/>
                  <a:gd name="connsiteX29" fmla="*/ 151828 w 173069"/>
                  <a:gd name="connsiteY29" fmla="*/ 163068 h 169544"/>
                  <a:gd name="connsiteX30" fmla="*/ 145542 w 173069"/>
                  <a:gd name="connsiteY30" fmla="*/ 169545 h 169544"/>
                  <a:gd name="connsiteX31" fmla="*/ 125349 w 173069"/>
                  <a:gd name="connsiteY31" fmla="*/ 169069 h 169544"/>
                  <a:gd name="connsiteX32" fmla="*/ 116395 w 173069"/>
                  <a:gd name="connsiteY32" fmla="*/ 164497 h 169544"/>
                  <a:gd name="connsiteX33" fmla="*/ 94298 w 173069"/>
                  <a:gd name="connsiteY33" fmla="*/ 159544 h 169544"/>
                  <a:gd name="connsiteX34" fmla="*/ 77438 w 173069"/>
                  <a:gd name="connsiteY34" fmla="*/ 148304 h 169544"/>
                  <a:gd name="connsiteX35" fmla="*/ 65342 w 173069"/>
                  <a:gd name="connsiteY35" fmla="*/ 143256 h 169544"/>
                  <a:gd name="connsiteX36" fmla="*/ 54674 w 173069"/>
                  <a:gd name="connsiteY36" fmla="*/ 146780 h 169544"/>
                  <a:gd name="connsiteX37" fmla="*/ 42767 w 173069"/>
                  <a:gd name="connsiteY37" fmla="*/ 143637 h 169544"/>
                  <a:gd name="connsiteX38" fmla="*/ 29051 w 173069"/>
                  <a:gd name="connsiteY38" fmla="*/ 145923 h 169544"/>
                  <a:gd name="connsiteX39" fmla="*/ 15812 w 173069"/>
                  <a:gd name="connsiteY39" fmla="*/ 142208 h 169544"/>
                  <a:gd name="connsiteX40" fmla="*/ 11811 w 173069"/>
                  <a:gd name="connsiteY40" fmla="*/ 138589 h 169544"/>
                  <a:gd name="connsiteX41" fmla="*/ 8001 w 173069"/>
                  <a:gd name="connsiteY41" fmla="*/ 127921 h 169544"/>
                  <a:gd name="connsiteX42" fmla="*/ 10287 w 173069"/>
                  <a:gd name="connsiteY42" fmla="*/ 111443 h 169544"/>
                  <a:gd name="connsiteX43" fmla="*/ 7715 w 173069"/>
                  <a:gd name="connsiteY43" fmla="*/ 102489 h 169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73069" h="169544">
                    <a:moveTo>
                      <a:pt x="7715" y="102489"/>
                    </a:moveTo>
                    <a:lnTo>
                      <a:pt x="13621" y="95726"/>
                    </a:lnTo>
                    <a:lnTo>
                      <a:pt x="10763" y="84296"/>
                    </a:lnTo>
                    <a:lnTo>
                      <a:pt x="2191" y="80010"/>
                    </a:lnTo>
                    <a:lnTo>
                      <a:pt x="0" y="73152"/>
                    </a:lnTo>
                    <a:lnTo>
                      <a:pt x="3524" y="70390"/>
                    </a:lnTo>
                    <a:lnTo>
                      <a:pt x="6953" y="61913"/>
                    </a:lnTo>
                    <a:lnTo>
                      <a:pt x="6191" y="49339"/>
                    </a:lnTo>
                    <a:lnTo>
                      <a:pt x="10668" y="45720"/>
                    </a:lnTo>
                    <a:lnTo>
                      <a:pt x="10763" y="32956"/>
                    </a:lnTo>
                    <a:lnTo>
                      <a:pt x="17240" y="32290"/>
                    </a:lnTo>
                    <a:lnTo>
                      <a:pt x="17336" y="23813"/>
                    </a:lnTo>
                    <a:lnTo>
                      <a:pt x="23336" y="17621"/>
                    </a:lnTo>
                    <a:lnTo>
                      <a:pt x="32575" y="21431"/>
                    </a:lnTo>
                    <a:lnTo>
                      <a:pt x="34766" y="18193"/>
                    </a:lnTo>
                    <a:lnTo>
                      <a:pt x="43625" y="17145"/>
                    </a:lnTo>
                    <a:lnTo>
                      <a:pt x="43434" y="6096"/>
                    </a:lnTo>
                    <a:lnTo>
                      <a:pt x="40386" y="571"/>
                    </a:lnTo>
                    <a:lnTo>
                      <a:pt x="64770" y="0"/>
                    </a:lnTo>
                    <a:lnTo>
                      <a:pt x="65056" y="14478"/>
                    </a:lnTo>
                    <a:lnTo>
                      <a:pt x="111919" y="15145"/>
                    </a:lnTo>
                    <a:lnTo>
                      <a:pt x="111728" y="44005"/>
                    </a:lnTo>
                    <a:lnTo>
                      <a:pt x="158115" y="44768"/>
                    </a:lnTo>
                    <a:lnTo>
                      <a:pt x="158782" y="76676"/>
                    </a:lnTo>
                    <a:lnTo>
                      <a:pt x="158686" y="102013"/>
                    </a:lnTo>
                    <a:lnTo>
                      <a:pt x="173069" y="102679"/>
                    </a:lnTo>
                    <a:lnTo>
                      <a:pt x="172498" y="162592"/>
                    </a:lnTo>
                    <a:lnTo>
                      <a:pt x="167354" y="160306"/>
                    </a:lnTo>
                    <a:lnTo>
                      <a:pt x="157543" y="164116"/>
                    </a:lnTo>
                    <a:lnTo>
                      <a:pt x="151828" y="163068"/>
                    </a:lnTo>
                    <a:lnTo>
                      <a:pt x="145542" y="169545"/>
                    </a:lnTo>
                    <a:lnTo>
                      <a:pt x="125349" y="169069"/>
                    </a:lnTo>
                    <a:lnTo>
                      <a:pt x="116395" y="164497"/>
                    </a:lnTo>
                    <a:lnTo>
                      <a:pt x="94298" y="159544"/>
                    </a:lnTo>
                    <a:lnTo>
                      <a:pt x="77438" y="148304"/>
                    </a:lnTo>
                    <a:lnTo>
                      <a:pt x="65342" y="143256"/>
                    </a:lnTo>
                    <a:lnTo>
                      <a:pt x="54674" y="146780"/>
                    </a:lnTo>
                    <a:lnTo>
                      <a:pt x="42767" y="143637"/>
                    </a:lnTo>
                    <a:lnTo>
                      <a:pt x="29051" y="145923"/>
                    </a:lnTo>
                    <a:lnTo>
                      <a:pt x="15812" y="142208"/>
                    </a:lnTo>
                    <a:lnTo>
                      <a:pt x="11811" y="138589"/>
                    </a:lnTo>
                    <a:lnTo>
                      <a:pt x="8001" y="127921"/>
                    </a:lnTo>
                    <a:lnTo>
                      <a:pt x="10287" y="111443"/>
                    </a:lnTo>
                    <a:lnTo>
                      <a:pt x="7715" y="102489"/>
                    </a:lnTo>
                    <a:close/>
                  </a:path>
                </a:pathLst>
              </a:custGeom>
              <a:noFill/>
              <a:ln w="4001" cap="rnd">
                <a:solidFill>
                  <a:srgbClr val="FFFFFF"/>
                </a:solidFill>
                <a:prstDash val="solid"/>
                <a:round/>
              </a:ln>
            </p:spPr>
            <p:txBody>
              <a:bodyPr rtlCol="0" anchor="ctr"/>
              <a:lstStyle/>
              <a:p>
                <a:endParaRPr lang="en-US"/>
              </a:p>
            </p:txBody>
          </p:sp>
          <p:sp>
            <p:nvSpPr>
              <p:cNvPr id="348" name="Freeform: Shape 347">
                <a:extLst>
                  <a:ext uri="{FF2B5EF4-FFF2-40B4-BE49-F238E27FC236}">
                    <a16:creationId xmlns:a16="http://schemas.microsoft.com/office/drawing/2014/main" id="{51436207-6A36-4B8F-8177-BF122DB52237}"/>
                  </a:ext>
                </a:extLst>
              </p:cNvPr>
              <p:cNvSpPr/>
              <p:nvPr/>
            </p:nvSpPr>
            <p:spPr>
              <a:xfrm>
                <a:off x="15928520" y="3888009"/>
                <a:ext cx="144399" cy="131254"/>
              </a:xfrm>
              <a:custGeom>
                <a:avLst/>
                <a:gdLst>
                  <a:gd name="connsiteX0" fmla="*/ 144399 w 144399"/>
                  <a:gd name="connsiteY0" fmla="*/ 30385 h 131254"/>
                  <a:gd name="connsiteX1" fmla="*/ 144018 w 144399"/>
                  <a:gd name="connsiteY1" fmla="*/ 116681 h 131254"/>
                  <a:gd name="connsiteX2" fmla="*/ 130969 w 144399"/>
                  <a:gd name="connsiteY2" fmla="*/ 116967 h 131254"/>
                  <a:gd name="connsiteX3" fmla="*/ 130873 w 144399"/>
                  <a:gd name="connsiteY3" fmla="*/ 130969 h 131254"/>
                  <a:gd name="connsiteX4" fmla="*/ 100013 w 144399"/>
                  <a:gd name="connsiteY4" fmla="*/ 131254 h 131254"/>
                  <a:gd name="connsiteX5" fmla="*/ 96964 w 144399"/>
                  <a:gd name="connsiteY5" fmla="*/ 124777 h 131254"/>
                  <a:gd name="connsiteX6" fmla="*/ 78105 w 144399"/>
                  <a:gd name="connsiteY6" fmla="*/ 110776 h 131254"/>
                  <a:gd name="connsiteX7" fmla="*/ 0 w 144399"/>
                  <a:gd name="connsiteY7" fmla="*/ 111538 h 131254"/>
                  <a:gd name="connsiteX8" fmla="*/ 0 w 144399"/>
                  <a:gd name="connsiteY8" fmla="*/ 59531 h 131254"/>
                  <a:gd name="connsiteX9" fmla="*/ 14668 w 144399"/>
                  <a:gd name="connsiteY9" fmla="*/ 59722 h 131254"/>
                  <a:gd name="connsiteX10" fmla="*/ 14383 w 144399"/>
                  <a:gd name="connsiteY10" fmla="*/ 0 h 131254"/>
                  <a:gd name="connsiteX11" fmla="*/ 28670 w 144399"/>
                  <a:gd name="connsiteY11" fmla="*/ 0 h 131254"/>
                  <a:gd name="connsiteX12" fmla="*/ 114014 w 144399"/>
                  <a:gd name="connsiteY12" fmla="*/ 381 h 131254"/>
                  <a:gd name="connsiteX13" fmla="*/ 114490 w 144399"/>
                  <a:gd name="connsiteY13" fmla="*/ 29432 h 131254"/>
                  <a:gd name="connsiteX14" fmla="*/ 144399 w 144399"/>
                  <a:gd name="connsiteY14" fmla="*/ 30385 h 131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4399" h="131254">
                    <a:moveTo>
                      <a:pt x="144399" y="30385"/>
                    </a:moveTo>
                    <a:lnTo>
                      <a:pt x="144018" y="116681"/>
                    </a:lnTo>
                    <a:lnTo>
                      <a:pt x="130969" y="116967"/>
                    </a:lnTo>
                    <a:lnTo>
                      <a:pt x="130873" y="130969"/>
                    </a:lnTo>
                    <a:lnTo>
                      <a:pt x="100013" y="131254"/>
                    </a:lnTo>
                    <a:lnTo>
                      <a:pt x="96964" y="124777"/>
                    </a:lnTo>
                    <a:lnTo>
                      <a:pt x="78105" y="110776"/>
                    </a:lnTo>
                    <a:lnTo>
                      <a:pt x="0" y="111538"/>
                    </a:lnTo>
                    <a:lnTo>
                      <a:pt x="0" y="59531"/>
                    </a:lnTo>
                    <a:lnTo>
                      <a:pt x="14668" y="59722"/>
                    </a:lnTo>
                    <a:lnTo>
                      <a:pt x="14383" y="0"/>
                    </a:lnTo>
                    <a:lnTo>
                      <a:pt x="28670" y="0"/>
                    </a:lnTo>
                    <a:lnTo>
                      <a:pt x="114014" y="381"/>
                    </a:lnTo>
                    <a:lnTo>
                      <a:pt x="114490" y="29432"/>
                    </a:lnTo>
                    <a:lnTo>
                      <a:pt x="144399" y="30385"/>
                    </a:lnTo>
                    <a:close/>
                  </a:path>
                </a:pathLst>
              </a:custGeom>
              <a:solidFill>
                <a:srgbClr val="BCBEC0"/>
              </a:solidFill>
              <a:ln w="9525" cap="flat">
                <a:noFill/>
                <a:prstDash val="solid"/>
                <a:miter/>
              </a:ln>
            </p:spPr>
            <p:txBody>
              <a:bodyPr rtlCol="0" anchor="ctr"/>
              <a:lstStyle/>
              <a:p>
                <a:endParaRPr lang="en-US"/>
              </a:p>
            </p:txBody>
          </p:sp>
          <p:sp>
            <p:nvSpPr>
              <p:cNvPr id="349" name="Freeform: Shape 348">
                <a:extLst>
                  <a:ext uri="{FF2B5EF4-FFF2-40B4-BE49-F238E27FC236}">
                    <a16:creationId xmlns:a16="http://schemas.microsoft.com/office/drawing/2014/main" id="{979E75CA-E3E3-4273-B846-862EB49ADE5D}"/>
                  </a:ext>
                </a:extLst>
              </p:cNvPr>
              <p:cNvSpPr/>
              <p:nvPr/>
            </p:nvSpPr>
            <p:spPr>
              <a:xfrm>
                <a:off x="15928520" y="3888009"/>
                <a:ext cx="144399" cy="131254"/>
              </a:xfrm>
              <a:custGeom>
                <a:avLst/>
                <a:gdLst>
                  <a:gd name="connsiteX0" fmla="*/ 144399 w 144399"/>
                  <a:gd name="connsiteY0" fmla="*/ 30385 h 131254"/>
                  <a:gd name="connsiteX1" fmla="*/ 144018 w 144399"/>
                  <a:gd name="connsiteY1" fmla="*/ 116681 h 131254"/>
                  <a:gd name="connsiteX2" fmla="*/ 130969 w 144399"/>
                  <a:gd name="connsiteY2" fmla="*/ 116967 h 131254"/>
                  <a:gd name="connsiteX3" fmla="*/ 130873 w 144399"/>
                  <a:gd name="connsiteY3" fmla="*/ 130969 h 131254"/>
                  <a:gd name="connsiteX4" fmla="*/ 100013 w 144399"/>
                  <a:gd name="connsiteY4" fmla="*/ 131254 h 131254"/>
                  <a:gd name="connsiteX5" fmla="*/ 96964 w 144399"/>
                  <a:gd name="connsiteY5" fmla="*/ 124777 h 131254"/>
                  <a:gd name="connsiteX6" fmla="*/ 78105 w 144399"/>
                  <a:gd name="connsiteY6" fmla="*/ 110776 h 131254"/>
                  <a:gd name="connsiteX7" fmla="*/ 0 w 144399"/>
                  <a:gd name="connsiteY7" fmla="*/ 111538 h 131254"/>
                  <a:gd name="connsiteX8" fmla="*/ 0 w 144399"/>
                  <a:gd name="connsiteY8" fmla="*/ 59531 h 131254"/>
                  <a:gd name="connsiteX9" fmla="*/ 14668 w 144399"/>
                  <a:gd name="connsiteY9" fmla="*/ 59722 h 131254"/>
                  <a:gd name="connsiteX10" fmla="*/ 14383 w 144399"/>
                  <a:gd name="connsiteY10" fmla="*/ 0 h 131254"/>
                  <a:gd name="connsiteX11" fmla="*/ 28670 w 144399"/>
                  <a:gd name="connsiteY11" fmla="*/ 0 h 131254"/>
                  <a:gd name="connsiteX12" fmla="*/ 114014 w 144399"/>
                  <a:gd name="connsiteY12" fmla="*/ 381 h 131254"/>
                  <a:gd name="connsiteX13" fmla="*/ 114490 w 144399"/>
                  <a:gd name="connsiteY13" fmla="*/ 29432 h 131254"/>
                  <a:gd name="connsiteX14" fmla="*/ 144399 w 144399"/>
                  <a:gd name="connsiteY14" fmla="*/ 30385 h 131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4399" h="131254">
                    <a:moveTo>
                      <a:pt x="144399" y="30385"/>
                    </a:moveTo>
                    <a:lnTo>
                      <a:pt x="144018" y="116681"/>
                    </a:lnTo>
                    <a:lnTo>
                      <a:pt x="130969" y="116967"/>
                    </a:lnTo>
                    <a:lnTo>
                      <a:pt x="130873" y="130969"/>
                    </a:lnTo>
                    <a:lnTo>
                      <a:pt x="100013" y="131254"/>
                    </a:lnTo>
                    <a:lnTo>
                      <a:pt x="96964" y="124777"/>
                    </a:lnTo>
                    <a:lnTo>
                      <a:pt x="78105" y="110776"/>
                    </a:lnTo>
                    <a:lnTo>
                      <a:pt x="0" y="111538"/>
                    </a:lnTo>
                    <a:lnTo>
                      <a:pt x="0" y="59531"/>
                    </a:lnTo>
                    <a:lnTo>
                      <a:pt x="14668" y="59722"/>
                    </a:lnTo>
                    <a:lnTo>
                      <a:pt x="14383" y="0"/>
                    </a:lnTo>
                    <a:lnTo>
                      <a:pt x="28670" y="0"/>
                    </a:lnTo>
                    <a:lnTo>
                      <a:pt x="114014" y="381"/>
                    </a:lnTo>
                    <a:lnTo>
                      <a:pt x="114490" y="29432"/>
                    </a:lnTo>
                    <a:lnTo>
                      <a:pt x="144399" y="30385"/>
                    </a:lnTo>
                    <a:close/>
                  </a:path>
                </a:pathLst>
              </a:custGeom>
              <a:noFill/>
              <a:ln w="4001" cap="rnd">
                <a:solidFill>
                  <a:srgbClr val="FFFFFF"/>
                </a:solidFill>
                <a:prstDash val="solid"/>
                <a:round/>
              </a:ln>
            </p:spPr>
            <p:txBody>
              <a:bodyPr rtlCol="0" anchor="ctr"/>
              <a:lstStyle/>
              <a:p>
                <a:endParaRPr lang="en-US"/>
              </a:p>
            </p:txBody>
          </p:sp>
          <p:sp>
            <p:nvSpPr>
              <p:cNvPr id="350" name="Freeform: Shape 349">
                <a:extLst>
                  <a:ext uri="{FF2B5EF4-FFF2-40B4-BE49-F238E27FC236}">
                    <a16:creationId xmlns:a16="http://schemas.microsoft.com/office/drawing/2014/main" id="{77BAB8CF-E4ED-4FB7-8D8C-32E356007454}"/>
                  </a:ext>
                </a:extLst>
              </p:cNvPr>
              <p:cNvSpPr/>
              <p:nvPr/>
            </p:nvSpPr>
            <p:spPr>
              <a:xfrm>
                <a:off x="15755165" y="3888390"/>
                <a:ext cx="173355" cy="147542"/>
              </a:xfrm>
              <a:custGeom>
                <a:avLst/>
                <a:gdLst>
                  <a:gd name="connsiteX0" fmla="*/ 0 w 173355"/>
                  <a:gd name="connsiteY0" fmla="*/ 73724 h 147542"/>
                  <a:gd name="connsiteX1" fmla="*/ 191 w 173355"/>
                  <a:gd name="connsiteY1" fmla="*/ 0 h 147542"/>
                  <a:gd name="connsiteX2" fmla="*/ 57817 w 173355"/>
                  <a:gd name="connsiteY2" fmla="*/ 286 h 147542"/>
                  <a:gd name="connsiteX3" fmla="*/ 56674 w 173355"/>
                  <a:gd name="connsiteY3" fmla="*/ 42291 h 147542"/>
                  <a:gd name="connsiteX4" fmla="*/ 142685 w 173355"/>
                  <a:gd name="connsiteY4" fmla="*/ 44101 h 147542"/>
                  <a:gd name="connsiteX5" fmla="*/ 144589 w 173355"/>
                  <a:gd name="connsiteY5" fmla="*/ 53054 h 147542"/>
                  <a:gd name="connsiteX6" fmla="*/ 142399 w 173355"/>
                  <a:gd name="connsiteY6" fmla="*/ 57912 h 147542"/>
                  <a:gd name="connsiteX7" fmla="*/ 144304 w 173355"/>
                  <a:gd name="connsiteY7" fmla="*/ 59627 h 147542"/>
                  <a:gd name="connsiteX8" fmla="*/ 173355 w 173355"/>
                  <a:gd name="connsiteY8" fmla="*/ 59150 h 147542"/>
                  <a:gd name="connsiteX9" fmla="*/ 173355 w 173355"/>
                  <a:gd name="connsiteY9" fmla="*/ 111157 h 147542"/>
                  <a:gd name="connsiteX10" fmla="*/ 163830 w 173355"/>
                  <a:gd name="connsiteY10" fmla="*/ 111157 h 147542"/>
                  <a:gd name="connsiteX11" fmla="*/ 162687 w 173355"/>
                  <a:gd name="connsiteY11" fmla="*/ 147542 h 147542"/>
                  <a:gd name="connsiteX12" fmla="*/ 571 w 173355"/>
                  <a:gd name="connsiteY12" fmla="*/ 146590 h 147542"/>
                  <a:gd name="connsiteX13" fmla="*/ 0 w 173355"/>
                  <a:gd name="connsiteY13" fmla="*/ 73724 h 1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355" h="147542">
                    <a:moveTo>
                      <a:pt x="0" y="73724"/>
                    </a:moveTo>
                    <a:lnTo>
                      <a:pt x="191" y="0"/>
                    </a:lnTo>
                    <a:lnTo>
                      <a:pt x="57817" y="286"/>
                    </a:lnTo>
                    <a:lnTo>
                      <a:pt x="56674" y="42291"/>
                    </a:lnTo>
                    <a:lnTo>
                      <a:pt x="142685" y="44101"/>
                    </a:lnTo>
                    <a:lnTo>
                      <a:pt x="144589" y="53054"/>
                    </a:lnTo>
                    <a:lnTo>
                      <a:pt x="142399" y="57912"/>
                    </a:lnTo>
                    <a:lnTo>
                      <a:pt x="144304" y="59627"/>
                    </a:lnTo>
                    <a:lnTo>
                      <a:pt x="173355" y="59150"/>
                    </a:lnTo>
                    <a:lnTo>
                      <a:pt x="173355" y="111157"/>
                    </a:lnTo>
                    <a:lnTo>
                      <a:pt x="163830" y="111157"/>
                    </a:lnTo>
                    <a:lnTo>
                      <a:pt x="162687" y="147542"/>
                    </a:lnTo>
                    <a:lnTo>
                      <a:pt x="571" y="146590"/>
                    </a:lnTo>
                    <a:lnTo>
                      <a:pt x="0" y="73724"/>
                    </a:lnTo>
                    <a:close/>
                  </a:path>
                </a:pathLst>
              </a:custGeom>
              <a:solidFill>
                <a:srgbClr val="BCBEC0"/>
              </a:solidFill>
              <a:ln w="9525" cap="flat">
                <a:noFill/>
                <a:prstDash val="solid"/>
                <a:miter/>
              </a:ln>
            </p:spPr>
            <p:txBody>
              <a:bodyPr rtlCol="0" anchor="ctr"/>
              <a:lstStyle/>
              <a:p>
                <a:endParaRPr lang="en-US"/>
              </a:p>
            </p:txBody>
          </p:sp>
          <p:sp>
            <p:nvSpPr>
              <p:cNvPr id="351" name="Freeform: Shape 350">
                <a:extLst>
                  <a:ext uri="{FF2B5EF4-FFF2-40B4-BE49-F238E27FC236}">
                    <a16:creationId xmlns:a16="http://schemas.microsoft.com/office/drawing/2014/main" id="{09D1EC61-8E2B-4376-8DF9-EEF5AEFCF62E}"/>
                  </a:ext>
                </a:extLst>
              </p:cNvPr>
              <p:cNvSpPr/>
              <p:nvPr/>
            </p:nvSpPr>
            <p:spPr>
              <a:xfrm>
                <a:off x="15755165" y="3888390"/>
                <a:ext cx="173355" cy="147542"/>
              </a:xfrm>
              <a:custGeom>
                <a:avLst/>
                <a:gdLst>
                  <a:gd name="connsiteX0" fmla="*/ 0 w 173355"/>
                  <a:gd name="connsiteY0" fmla="*/ 73724 h 147542"/>
                  <a:gd name="connsiteX1" fmla="*/ 191 w 173355"/>
                  <a:gd name="connsiteY1" fmla="*/ 0 h 147542"/>
                  <a:gd name="connsiteX2" fmla="*/ 57817 w 173355"/>
                  <a:gd name="connsiteY2" fmla="*/ 286 h 147542"/>
                  <a:gd name="connsiteX3" fmla="*/ 56674 w 173355"/>
                  <a:gd name="connsiteY3" fmla="*/ 42291 h 147542"/>
                  <a:gd name="connsiteX4" fmla="*/ 142685 w 173355"/>
                  <a:gd name="connsiteY4" fmla="*/ 44101 h 147542"/>
                  <a:gd name="connsiteX5" fmla="*/ 144589 w 173355"/>
                  <a:gd name="connsiteY5" fmla="*/ 53054 h 147542"/>
                  <a:gd name="connsiteX6" fmla="*/ 142399 w 173355"/>
                  <a:gd name="connsiteY6" fmla="*/ 57912 h 147542"/>
                  <a:gd name="connsiteX7" fmla="*/ 144304 w 173355"/>
                  <a:gd name="connsiteY7" fmla="*/ 59627 h 147542"/>
                  <a:gd name="connsiteX8" fmla="*/ 173355 w 173355"/>
                  <a:gd name="connsiteY8" fmla="*/ 59150 h 147542"/>
                  <a:gd name="connsiteX9" fmla="*/ 173355 w 173355"/>
                  <a:gd name="connsiteY9" fmla="*/ 111157 h 147542"/>
                  <a:gd name="connsiteX10" fmla="*/ 163830 w 173355"/>
                  <a:gd name="connsiteY10" fmla="*/ 111157 h 147542"/>
                  <a:gd name="connsiteX11" fmla="*/ 162687 w 173355"/>
                  <a:gd name="connsiteY11" fmla="*/ 147542 h 147542"/>
                  <a:gd name="connsiteX12" fmla="*/ 571 w 173355"/>
                  <a:gd name="connsiteY12" fmla="*/ 146590 h 147542"/>
                  <a:gd name="connsiteX13" fmla="*/ 0 w 173355"/>
                  <a:gd name="connsiteY13" fmla="*/ 73724 h 1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355" h="147542">
                    <a:moveTo>
                      <a:pt x="0" y="73724"/>
                    </a:moveTo>
                    <a:lnTo>
                      <a:pt x="191" y="0"/>
                    </a:lnTo>
                    <a:lnTo>
                      <a:pt x="57817" y="286"/>
                    </a:lnTo>
                    <a:lnTo>
                      <a:pt x="56674" y="42291"/>
                    </a:lnTo>
                    <a:lnTo>
                      <a:pt x="142685" y="44101"/>
                    </a:lnTo>
                    <a:lnTo>
                      <a:pt x="144589" y="53054"/>
                    </a:lnTo>
                    <a:lnTo>
                      <a:pt x="142399" y="57912"/>
                    </a:lnTo>
                    <a:lnTo>
                      <a:pt x="144304" y="59627"/>
                    </a:lnTo>
                    <a:lnTo>
                      <a:pt x="173355" y="59150"/>
                    </a:lnTo>
                    <a:lnTo>
                      <a:pt x="173355" y="111157"/>
                    </a:lnTo>
                    <a:lnTo>
                      <a:pt x="163830" y="111157"/>
                    </a:lnTo>
                    <a:lnTo>
                      <a:pt x="162687" y="147542"/>
                    </a:lnTo>
                    <a:lnTo>
                      <a:pt x="571" y="146590"/>
                    </a:lnTo>
                    <a:lnTo>
                      <a:pt x="0" y="73724"/>
                    </a:lnTo>
                    <a:close/>
                  </a:path>
                </a:pathLst>
              </a:custGeom>
              <a:noFill/>
              <a:ln w="4001" cap="rnd">
                <a:solidFill>
                  <a:srgbClr val="FFFFFF"/>
                </a:solidFill>
                <a:prstDash val="solid"/>
                <a:round/>
              </a:ln>
            </p:spPr>
            <p:txBody>
              <a:bodyPr rtlCol="0" anchor="ctr"/>
              <a:lstStyle/>
              <a:p>
                <a:endParaRPr lang="en-US"/>
              </a:p>
            </p:txBody>
          </p:sp>
          <p:sp>
            <p:nvSpPr>
              <p:cNvPr id="352" name="Freeform: Shape 351">
                <a:extLst>
                  <a:ext uri="{FF2B5EF4-FFF2-40B4-BE49-F238E27FC236}">
                    <a16:creationId xmlns:a16="http://schemas.microsoft.com/office/drawing/2014/main" id="{F8F0A118-B5D5-4DC5-8075-F7A83DC8EE1F}"/>
                  </a:ext>
                </a:extLst>
              </p:cNvPr>
              <p:cNvSpPr/>
              <p:nvPr/>
            </p:nvSpPr>
            <p:spPr>
              <a:xfrm>
                <a:off x="16416105" y="3889819"/>
                <a:ext cx="194405" cy="295655"/>
              </a:xfrm>
              <a:custGeom>
                <a:avLst/>
                <a:gdLst>
                  <a:gd name="connsiteX0" fmla="*/ 2762 w 194405"/>
                  <a:gd name="connsiteY0" fmla="*/ 188785 h 295655"/>
                  <a:gd name="connsiteX1" fmla="*/ 0 w 194405"/>
                  <a:gd name="connsiteY1" fmla="*/ 117348 h 295655"/>
                  <a:gd name="connsiteX2" fmla="*/ 4572 w 194405"/>
                  <a:gd name="connsiteY2" fmla="*/ 116872 h 295655"/>
                  <a:gd name="connsiteX3" fmla="*/ 5239 w 194405"/>
                  <a:gd name="connsiteY3" fmla="*/ 87154 h 295655"/>
                  <a:gd name="connsiteX4" fmla="*/ 32290 w 194405"/>
                  <a:gd name="connsiteY4" fmla="*/ 87630 h 295655"/>
                  <a:gd name="connsiteX5" fmla="*/ 31909 w 194405"/>
                  <a:gd name="connsiteY5" fmla="*/ 0 h 295655"/>
                  <a:gd name="connsiteX6" fmla="*/ 60770 w 194405"/>
                  <a:gd name="connsiteY6" fmla="*/ 286 h 295655"/>
                  <a:gd name="connsiteX7" fmla="*/ 194405 w 194405"/>
                  <a:gd name="connsiteY7" fmla="*/ 571 h 295655"/>
                  <a:gd name="connsiteX8" fmla="*/ 191929 w 194405"/>
                  <a:gd name="connsiteY8" fmla="*/ 104584 h 295655"/>
                  <a:gd name="connsiteX9" fmla="*/ 190024 w 194405"/>
                  <a:gd name="connsiteY9" fmla="*/ 190214 h 295655"/>
                  <a:gd name="connsiteX10" fmla="*/ 187833 w 194405"/>
                  <a:gd name="connsiteY10" fmla="*/ 292036 h 295655"/>
                  <a:gd name="connsiteX11" fmla="*/ 181165 w 194405"/>
                  <a:gd name="connsiteY11" fmla="*/ 294989 h 295655"/>
                  <a:gd name="connsiteX12" fmla="*/ 178403 w 194405"/>
                  <a:gd name="connsiteY12" fmla="*/ 292417 h 295655"/>
                  <a:gd name="connsiteX13" fmla="*/ 174403 w 194405"/>
                  <a:gd name="connsiteY13" fmla="*/ 295656 h 295655"/>
                  <a:gd name="connsiteX14" fmla="*/ 176403 w 194405"/>
                  <a:gd name="connsiteY14" fmla="*/ 288417 h 295655"/>
                  <a:gd name="connsiteX15" fmla="*/ 167545 w 194405"/>
                  <a:gd name="connsiteY15" fmla="*/ 291846 h 295655"/>
                  <a:gd name="connsiteX16" fmla="*/ 164211 w 194405"/>
                  <a:gd name="connsiteY16" fmla="*/ 290893 h 295655"/>
                  <a:gd name="connsiteX17" fmla="*/ 164211 w 194405"/>
                  <a:gd name="connsiteY17" fmla="*/ 288417 h 295655"/>
                  <a:gd name="connsiteX18" fmla="*/ 169735 w 194405"/>
                  <a:gd name="connsiteY18" fmla="*/ 286702 h 295655"/>
                  <a:gd name="connsiteX19" fmla="*/ 168783 w 194405"/>
                  <a:gd name="connsiteY19" fmla="*/ 282226 h 295655"/>
                  <a:gd name="connsiteX20" fmla="*/ 160210 w 194405"/>
                  <a:gd name="connsiteY20" fmla="*/ 285369 h 295655"/>
                  <a:gd name="connsiteX21" fmla="*/ 156972 w 194405"/>
                  <a:gd name="connsiteY21" fmla="*/ 284321 h 295655"/>
                  <a:gd name="connsiteX22" fmla="*/ 157829 w 194405"/>
                  <a:gd name="connsiteY22" fmla="*/ 282035 h 295655"/>
                  <a:gd name="connsiteX23" fmla="*/ 163354 w 194405"/>
                  <a:gd name="connsiteY23" fmla="*/ 281749 h 295655"/>
                  <a:gd name="connsiteX24" fmla="*/ 164592 w 194405"/>
                  <a:gd name="connsiteY24" fmla="*/ 278797 h 295655"/>
                  <a:gd name="connsiteX25" fmla="*/ 159639 w 194405"/>
                  <a:gd name="connsiteY25" fmla="*/ 279273 h 295655"/>
                  <a:gd name="connsiteX26" fmla="*/ 157829 w 194405"/>
                  <a:gd name="connsiteY26" fmla="*/ 276511 h 295655"/>
                  <a:gd name="connsiteX27" fmla="*/ 153543 w 194405"/>
                  <a:gd name="connsiteY27" fmla="*/ 280892 h 295655"/>
                  <a:gd name="connsiteX28" fmla="*/ 145066 w 194405"/>
                  <a:gd name="connsiteY28" fmla="*/ 274891 h 295655"/>
                  <a:gd name="connsiteX29" fmla="*/ 143065 w 194405"/>
                  <a:gd name="connsiteY29" fmla="*/ 279463 h 295655"/>
                  <a:gd name="connsiteX30" fmla="*/ 137636 w 194405"/>
                  <a:gd name="connsiteY30" fmla="*/ 281559 h 295655"/>
                  <a:gd name="connsiteX31" fmla="*/ 134588 w 194405"/>
                  <a:gd name="connsiteY31" fmla="*/ 280797 h 295655"/>
                  <a:gd name="connsiteX32" fmla="*/ 135064 w 194405"/>
                  <a:gd name="connsiteY32" fmla="*/ 278987 h 295655"/>
                  <a:gd name="connsiteX33" fmla="*/ 141541 w 194405"/>
                  <a:gd name="connsiteY33" fmla="*/ 276892 h 295655"/>
                  <a:gd name="connsiteX34" fmla="*/ 138493 w 194405"/>
                  <a:gd name="connsiteY34" fmla="*/ 272129 h 295655"/>
                  <a:gd name="connsiteX35" fmla="*/ 134874 w 194405"/>
                  <a:gd name="connsiteY35" fmla="*/ 270700 h 295655"/>
                  <a:gd name="connsiteX36" fmla="*/ 128683 w 194405"/>
                  <a:gd name="connsiteY36" fmla="*/ 272796 h 295655"/>
                  <a:gd name="connsiteX37" fmla="*/ 114776 w 194405"/>
                  <a:gd name="connsiteY37" fmla="*/ 269081 h 295655"/>
                  <a:gd name="connsiteX38" fmla="*/ 111252 w 194405"/>
                  <a:gd name="connsiteY38" fmla="*/ 266986 h 295655"/>
                  <a:gd name="connsiteX39" fmla="*/ 114586 w 194405"/>
                  <a:gd name="connsiteY39" fmla="*/ 263176 h 295655"/>
                  <a:gd name="connsiteX40" fmla="*/ 108966 w 194405"/>
                  <a:gd name="connsiteY40" fmla="*/ 263938 h 295655"/>
                  <a:gd name="connsiteX41" fmla="*/ 112490 w 194405"/>
                  <a:gd name="connsiteY41" fmla="*/ 257365 h 295655"/>
                  <a:gd name="connsiteX42" fmla="*/ 103346 w 194405"/>
                  <a:gd name="connsiteY42" fmla="*/ 258413 h 295655"/>
                  <a:gd name="connsiteX43" fmla="*/ 103632 w 194405"/>
                  <a:gd name="connsiteY43" fmla="*/ 255556 h 295655"/>
                  <a:gd name="connsiteX44" fmla="*/ 108490 w 194405"/>
                  <a:gd name="connsiteY44" fmla="*/ 252031 h 295655"/>
                  <a:gd name="connsiteX45" fmla="*/ 103251 w 194405"/>
                  <a:gd name="connsiteY45" fmla="*/ 251936 h 295655"/>
                  <a:gd name="connsiteX46" fmla="*/ 97822 w 194405"/>
                  <a:gd name="connsiteY46" fmla="*/ 256413 h 295655"/>
                  <a:gd name="connsiteX47" fmla="*/ 93345 w 194405"/>
                  <a:gd name="connsiteY47" fmla="*/ 253174 h 295655"/>
                  <a:gd name="connsiteX48" fmla="*/ 82677 w 194405"/>
                  <a:gd name="connsiteY48" fmla="*/ 253174 h 295655"/>
                  <a:gd name="connsiteX49" fmla="*/ 76200 w 194405"/>
                  <a:gd name="connsiteY49" fmla="*/ 244697 h 295655"/>
                  <a:gd name="connsiteX50" fmla="*/ 67246 w 194405"/>
                  <a:gd name="connsiteY50" fmla="*/ 239839 h 295655"/>
                  <a:gd name="connsiteX51" fmla="*/ 68771 w 194405"/>
                  <a:gd name="connsiteY51" fmla="*/ 235267 h 295655"/>
                  <a:gd name="connsiteX52" fmla="*/ 66104 w 194405"/>
                  <a:gd name="connsiteY52" fmla="*/ 231076 h 295655"/>
                  <a:gd name="connsiteX53" fmla="*/ 60007 w 194405"/>
                  <a:gd name="connsiteY53" fmla="*/ 231172 h 295655"/>
                  <a:gd name="connsiteX54" fmla="*/ 60103 w 194405"/>
                  <a:gd name="connsiteY54" fmla="*/ 222885 h 295655"/>
                  <a:gd name="connsiteX55" fmla="*/ 54578 w 194405"/>
                  <a:gd name="connsiteY55" fmla="*/ 220504 h 295655"/>
                  <a:gd name="connsiteX56" fmla="*/ 52197 w 194405"/>
                  <a:gd name="connsiteY56" fmla="*/ 214408 h 295655"/>
                  <a:gd name="connsiteX57" fmla="*/ 46482 w 194405"/>
                  <a:gd name="connsiteY57" fmla="*/ 217741 h 295655"/>
                  <a:gd name="connsiteX58" fmla="*/ 40005 w 194405"/>
                  <a:gd name="connsiteY58" fmla="*/ 213169 h 295655"/>
                  <a:gd name="connsiteX59" fmla="*/ 33242 w 194405"/>
                  <a:gd name="connsiteY59" fmla="*/ 214408 h 295655"/>
                  <a:gd name="connsiteX60" fmla="*/ 31813 w 194405"/>
                  <a:gd name="connsiteY60" fmla="*/ 208407 h 295655"/>
                  <a:gd name="connsiteX61" fmla="*/ 26194 w 194405"/>
                  <a:gd name="connsiteY61" fmla="*/ 204311 h 295655"/>
                  <a:gd name="connsiteX62" fmla="*/ 26098 w 194405"/>
                  <a:gd name="connsiteY62" fmla="*/ 197358 h 295655"/>
                  <a:gd name="connsiteX63" fmla="*/ 20574 w 194405"/>
                  <a:gd name="connsiteY63" fmla="*/ 207073 h 295655"/>
                  <a:gd name="connsiteX64" fmla="*/ 18859 w 194405"/>
                  <a:gd name="connsiteY64" fmla="*/ 204216 h 295655"/>
                  <a:gd name="connsiteX65" fmla="*/ 20860 w 194405"/>
                  <a:gd name="connsiteY65" fmla="*/ 197072 h 295655"/>
                  <a:gd name="connsiteX66" fmla="*/ 17335 w 194405"/>
                  <a:gd name="connsiteY66" fmla="*/ 196024 h 295655"/>
                  <a:gd name="connsiteX67" fmla="*/ 10763 w 194405"/>
                  <a:gd name="connsiteY67" fmla="*/ 199168 h 295655"/>
                  <a:gd name="connsiteX68" fmla="*/ 8668 w 194405"/>
                  <a:gd name="connsiteY68" fmla="*/ 197548 h 295655"/>
                  <a:gd name="connsiteX69" fmla="*/ 8287 w 194405"/>
                  <a:gd name="connsiteY69" fmla="*/ 189643 h 295655"/>
                  <a:gd name="connsiteX70" fmla="*/ 2762 w 194405"/>
                  <a:gd name="connsiteY70" fmla="*/ 188785 h 29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94405" h="295655">
                    <a:moveTo>
                      <a:pt x="2762" y="188785"/>
                    </a:moveTo>
                    <a:lnTo>
                      <a:pt x="0" y="117348"/>
                    </a:lnTo>
                    <a:lnTo>
                      <a:pt x="4572" y="116872"/>
                    </a:lnTo>
                    <a:lnTo>
                      <a:pt x="5239" y="87154"/>
                    </a:lnTo>
                    <a:lnTo>
                      <a:pt x="32290" y="87630"/>
                    </a:lnTo>
                    <a:lnTo>
                      <a:pt x="31909" y="0"/>
                    </a:lnTo>
                    <a:lnTo>
                      <a:pt x="60770" y="286"/>
                    </a:lnTo>
                    <a:lnTo>
                      <a:pt x="194405" y="571"/>
                    </a:lnTo>
                    <a:lnTo>
                      <a:pt x="191929" y="104584"/>
                    </a:lnTo>
                    <a:lnTo>
                      <a:pt x="190024" y="190214"/>
                    </a:lnTo>
                    <a:lnTo>
                      <a:pt x="187833" y="292036"/>
                    </a:lnTo>
                    <a:lnTo>
                      <a:pt x="181165" y="294989"/>
                    </a:lnTo>
                    <a:lnTo>
                      <a:pt x="178403" y="292417"/>
                    </a:lnTo>
                    <a:lnTo>
                      <a:pt x="174403" y="295656"/>
                    </a:lnTo>
                    <a:lnTo>
                      <a:pt x="176403" y="288417"/>
                    </a:lnTo>
                    <a:lnTo>
                      <a:pt x="167545" y="291846"/>
                    </a:lnTo>
                    <a:lnTo>
                      <a:pt x="164211" y="290893"/>
                    </a:lnTo>
                    <a:lnTo>
                      <a:pt x="164211" y="288417"/>
                    </a:lnTo>
                    <a:lnTo>
                      <a:pt x="169735" y="286702"/>
                    </a:lnTo>
                    <a:lnTo>
                      <a:pt x="168783" y="282226"/>
                    </a:lnTo>
                    <a:lnTo>
                      <a:pt x="160210" y="285369"/>
                    </a:lnTo>
                    <a:lnTo>
                      <a:pt x="156972" y="284321"/>
                    </a:lnTo>
                    <a:lnTo>
                      <a:pt x="157829" y="282035"/>
                    </a:lnTo>
                    <a:lnTo>
                      <a:pt x="163354" y="281749"/>
                    </a:lnTo>
                    <a:lnTo>
                      <a:pt x="164592" y="278797"/>
                    </a:lnTo>
                    <a:lnTo>
                      <a:pt x="159639" y="279273"/>
                    </a:lnTo>
                    <a:lnTo>
                      <a:pt x="157829" y="276511"/>
                    </a:lnTo>
                    <a:lnTo>
                      <a:pt x="153543" y="280892"/>
                    </a:lnTo>
                    <a:lnTo>
                      <a:pt x="145066" y="274891"/>
                    </a:lnTo>
                    <a:lnTo>
                      <a:pt x="143065" y="279463"/>
                    </a:lnTo>
                    <a:lnTo>
                      <a:pt x="137636" y="281559"/>
                    </a:lnTo>
                    <a:lnTo>
                      <a:pt x="134588" y="280797"/>
                    </a:lnTo>
                    <a:lnTo>
                      <a:pt x="135064" y="278987"/>
                    </a:lnTo>
                    <a:lnTo>
                      <a:pt x="141541" y="276892"/>
                    </a:lnTo>
                    <a:lnTo>
                      <a:pt x="138493" y="272129"/>
                    </a:lnTo>
                    <a:lnTo>
                      <a:pt x="134874" y="270700"/>
                    </a:lnTo>
                    <a:lnTo>
                      <a:pt x="128683" y="272796"/>
                    </a:lnTo>
                    <a:lnTo>
                      <a:pt x="114776" y="269081"/>
                    </a:lnTo>
                    <a:lnTo>
                      <a:pt x="111252" y="266986"/>
                    </a:lnTo>
                    <a:lnTo>
                      <a:pt x="114586" y="263176"/>
                    </a:lnTo>
                    <a:lnTo>
                      <a:pt x="108966" y="263938"/>
                    </a:lnTo>
                    <a:lnTo>
                      <a:pt x="112490" y="257365"/>
                    </a:lnTo>
                    <a:lnTo>
                      <a:pt x="103346" y="258413"/>
                    </a:lnTo>
                    <a:lnTo>
                      <a:pt x="103632" y="255556"/>
                    </a:lnTo>
                    <a:lnTo>
                      <a:pt x="108490" y="252031"/>
                    </a:lnTo>
                    <a:lnTo>
                      <a:pt x="103251" y="251936"/>
                    </a:lnTo>
                    <a:lnTo>
                      <a:pt x="97822" y="256413"/>
                    </a:lnTo>
                    <a:lnTo>
                      <a:pt x="93345" y="253174"/>
                    </a:lnTo>
                    <a:lnTo>
                      <a:pt x="82677" y="253174"/>
                    </a:lnTo>
                    <a:lnTo>
                      <a:pt x="76200" y="244697"/>
                    </a:lnTo>
                    <a:lnTo>
                      <a:pt x="67246" y="239839"/>
                    </a:lnTo>
                    <a:lnTo>
                      <a:pt x="68771" y="235267"/>
                    </a:lnTo>
                    <a:lnTo>
                      <a:pt x="66104" y="231076"/>
                    </a:lnTo>
                    <a:lnTo>
                      <a:pt x="60007" y="231172"/>
                    </a:lnTo>
                    <a:lnTo>
                      <a:pt x="60103" y="222885"/>
                    </a:lnTo>
                    <a:lnTo>
                      <a:pt x="54578" y="220504"/>
                    </a:lnTo>
                    <a:lnTo>
                      <a:pt x="52197" y="214408"/>
                    </a:lnTo>
                    <a:lnTo>
                      <a:pt x="46482" y="217741"/>
                    </a:lnTo>
                    <a:lnTo>
                      <a:pt x="40005" y="213169"/>
                    </a:lnTo>
                    <a:lnTo>
                      <a:pt x="33242" y="214408"/>
                    </a:lnTo>
                    <a:lnTo>
                      <a:pt x="31813" y="208407"/>
                    </a:lnTo>
                    <a:lnTo>
                      <a:pt x="26194" y="204311"/>
                    </a:lnTo>
                    <a:lnTo>
                      <a:pt x="26098" y="197358"/>
                    </a:lnTo>
                    <a:lnTo>
                      <a:pt x="20574" y="207073"/>
                    </a:lnTo>
                    <a:lnTo>
                      <a:pt x="18859" y="204216"/>
                    </a:lnTo>
                    <a:lnTo>
                      <a:pt x="20860" y="197072"/>
                    </a:lnTo>
                    <a:lnTo>
                      <a:pt x="17335" y="196024"/>
                    </a:lnTo>
                    <a:lnTo>
                      <a:pt x="10763" y="199168"/>
                    </a:lnTo>
                    <a:lnTo>
                      <a:pt x="8668" y="197548"/>
                    </a:lnTo>
                    <a:lnTo>
                      <a:pt x="8287" y="189643"/>
                    </a:lnTo>
                    <a:lnTo>
                      <a:pt x="2762" y="188785"/>
                    </a:lnTo>
                    <a:close/>
                  </a:path>
                </a:pathLst>
              </a:custGeom>
              <a:solidFill>
                <a:srgbClr val="BCBEC0"/>
              </a:solidFill>
              <a:ln w="9525" cap="flat">
                <a:noFill/>
                <a:prstDash val="solid"/>
                <a:miter/>
              </a:ln>
            </p:spPr>
            <p:txBody>
              <a:bodyPr rtlCol="0" anchor="ctr"/>
              <a:lstStyle/>
              <a:p>
                <a:endParaRPr lang="en-US"/>
              </a:p>
            </p:txBody>
          </p:sp>
          <p:sp>
            <p:nvSpPr>
              <p:cNvPr id="353" name="Freeform: Shape 352">
                <a:extLst>
                  <a:ext uri="{FF2B5EF4-FFF2-40B4-BE49-F238E27FC236}">
                    <a16:creationId xmlns:a16="http://schemas.microsoft.com/office/drawing/2014/main" id="{7672E2BD-A477-46F4-98F5-DEEE993110BC}"/>
                  </a:ext>
                </a:extLst>
              </p:cNvPr>
              <p:cNvSpPr/>
              <p:nvPr/>
            </p:nvSpPr>
            <p:spPr>
              <a:xfrm>
                <a:off x="16416105" y="3889819"/>
                <a:ext cx="194405" cy="295655"/>
              </a:xfrm>
              <a:custGeom>
                <a:avLst/>
                <a:gdLst>
                  <a:gd name="connsiteX0" fmla="*/ 2762 w 194405"/>
                  <a:gd name="connsiteY0" fmla="*/ 188785 h 295655"/>
                  <a:gd name="connsiteX1" fmla="*/ 0 w 194405"/>
                  <a:gd name="connsiteY1" fmla="*/ 117348 h 295655"/>
                  <a:gd name="connsiteX2" fmla="*/ 4572 w 194405"/>
                  <a:gd name="connsiteY2" fmla="*/ 116872 h 295655"/>
                  <a:gd name="connsiteX3" fmla="*/ 5239 w 194405"/>
                  <a:gd name="connsiteY3" fmla="*/ 87154 h 295655"/>
                  <a:gd name="connsiteX4" fmla="*/ 32290 w 194405"/>
                  <a:gd name="connsiteY4" fmla="*/ 87630 h 295655"/>
                  <a:gd name="connsiteX5" fmla="*/ 31909 w 194405"/>
                  <a:gd name="connsiteY5" fmla="*/ 0 h 295655"/>
                  <a:gd name="connsiteX6" fmla="*/ 60770 w 194405"/>
                  <a:gd name="connsiteY6" fmla="*/ 286 h 295655"/>
                  <a:gd name="connsiteX7" fmla="*/ 194405 w 194405"/>
                  <a:gd name="connsiteY7" fmla="*/ 571 h 295655"/>
                  <a:gd name="connsiteX8" fmla="*/ 191929 w 194405"/>
                  <a:gd name="connsiteY8" fmla="*/ 104584 h 295655"/>
                  <a:gd name="connsiteX9" fmla="*/ 190024 w 194405"/>
                  <a:gd name="connsiteY9" fmla="*/ 190214 h 295655"/>
                  <a:gd name="connsiteX10" fmla="*/ 187833 w 194405"/>
                  <a:gd name="connsiteY10" fmla="*/ 292036 h 295655"/>
                  <a:gd name="connsiteX11" fmla="*/ 181165 w 194405"/>
                  <a:gd name="connsiteY11" fmla="*/ 294989 h 295655"/>
                  <a:gd name="connsiteX12" fmla="*/ 178403 w 194405"/>
                  <a:gd name="connsiteY12" fmla="*/ 292417 h 295655"/>
                  <a:gd name="connsiteX13" fmla="*/ 174403 w 194405"/>
                  <a:gd name="connsiteY13" fmla="*/ 295656 h 295655"/>
                  <a:gd name="connsiteX14" fmla="*/ 176403 w 194405"/>
                  <a:gd name="connsiteY14" fmla="*/ 288417 h 295655"/>
                  <a:gd name="connsiteX15" fmla="*/ 167545 w 194405"/>
                  <a:gd name="connsiteY15" fmla="*/ 291846 h 295655"/>
                  <a:gd name="connsiteX16" fmla="*/ 164211 w 194405"/>
                  <a:gd name="connsiteY16" fmla="*/ 290893 h 295655"/>
                  <a:gd name="connsiteX17" fmla="*/ 164211 w 194405"/>
                  <a:gd name="connsiteY17" fmla="*/ 288417 h 295655"/>
                  <a:gd name="connsiteX18" fmla="*/ 169735 w 194405"/>
                  <a:gd name="connsiteY18" fmla="*/ 286702 h 295655"/>
                  <a:gd name="connsiteX19" fmla="*/ 168783 w 194405"/>
                  <a:gd name="connsiteY19" fmla="*/ 282226 h 295655"/>
                  <a:gd name="connsiteX20" fmla="*/ 160210 w 194405"/>
                  <a:gd name="connsiteY20" fmla="*/ 285369 h 295655"/>
                  <a:gd name="connsiteX21" fmla="*/ 156972 w 194405"/>
                  <a:gd name="connsiteY21" fmla="*/ 284321 h 295655"/>
                  <a:gd name="connsiteX22" fmla="*/ 157829 w 194405"/>
                  <a:gd name="connsiteY22" fmla="*/ 282035 h 295655"/>
                  <a:gd name="connsiteX23" fmla="*/ 163354 w 194405"/>
                  <a:gd name="connsiteY23" fmla="*/ 281749 h 295655"/>
                  <a:gd name="connsiteX24" fmla="*/ 164592 w 194405"/>
                  <a:gd name="connsiteY24" fmla="*/ 278797 h 295655"/>
                  <a:gd name="connsiteX25" fmla="*/ 159639 w 194405"/>
                  <a:gd name="connsiteY25" fmla="*/ 279273 h 295655"/>
                  <a:gd name="connsiteX26" fmla="*/ 157829 w 194405"/>
                  <a:gd name="connsiteY26" fmla="*/ 276511 h 295655"/>
                  <a:gd name="connsiteX27" fmla="*/ 153543 w 194405"/>
                  <a:gd name="connsiteY27" fmla="*/ 280892 h 295655"/>
                  <a:gd name="connsiteX28" fmla="*/ 145066 w 194405"/>
                  <a:gd name="connsiteY28" fmla="*/ 274891 h 295655"/>
                  <a:gd name="connsiteX29" fmla="*/ 143065 w 194405"/>
                  <a:gd name="connsiteY29" fmla="*/ 279463 h 295655"/>
                  <a:gd name="connsiteX30" fmla="*/ 137636 w 194405"/>
                  <a:gd name="connsiteY30" fmla="*/ 281559 h 295655"/>
                  <a:gd name="connsiteX31" fmla="*/ 134588 w 194405"/>
                  <a:gd name="connsiteY31" fmla="*/ 280797 h 295655"/>
                  <a:gd name="connsiteX32" fmla="*/ 135064 w 194405"/>
                  <a:gd name="connsiteY32" fmla="*/ 278987 h 295655"/>
                  <a:gd name="connsiteX33" fmla="*/ 141541 w 194405"/>
                  <a:gd name="connsiteY33" fmla="*/ 276892 h 295655"/>
                  <a:gd name="connsiteX34" fmla="*/ 138493 w 194405"/>
                  <a:gd name="connsiteY34" fmla="*/ 272129 h 295655"/>
                  <a:gd name="connsiteX35" fmla="*/ 134874 w 194405"/>
                  <a:gd name="connsiteY35" fmla="*/ 270700 h 295655"/>
                  <a:gd name="connsiteX36" fmla="*/ 128683 w 194405"/>
                  <a:gd name="connsiteY36" fmla="*/ 272796 h 295655"/>
                  <a:gd name="connsiteX37" fmla="*/ 114776 w 194405"/>
                  <a:gd name="connsiteY37" fmla="*/ 269081 h 295655"/>
                  <a:gd name="connsiteX38" fmla="*/ 111252 w 194405"/>
                  <a:gd name="connsiteY38" fmla="*/ 266986 h 295655"/>
                  <a:gd name="connsiteX39" fmla="*/ 114586 w 194405"/>
                  <a:gd name="connsiteY39" fmla="*/ 263176 h 295655"/>
                  <a:gd name="connsiteX40" fmla="*/ 108966 w 194405"/>
                  <a:gd name="connsiteY40" fmla="*/ 263938 h 295655"/>
                  <a:gd name="connsiteX41" fmla="*/ 112490 w 194405"/>
                  <a:gd name="connsiteY41" fmla="*/ 257365 h 295655"/>
                  <a:gd name="connsiteX42" fmla="*/ 103346 w 194405"/>
                  <a:gd name="connsiteY42" fmla="*/ 258413 h 295655"/>
                  <a:gd name="connsiteX43" fmla="*/ 103632 w 194405"/>
                  <a:gd name="connsiteY43" fmla="*/ 255556 h 295655"/>
                  <a:gd name="connsiteX44" fmla="*/ 108490 w 194405"/>
                  <a:gd name="connsiteY44" fmla="*/ 252031 h 295655"/>
                  <a:gd name="connsiteX45" fmla="*/ 103251 w 194405"/>
                  <a:gd name="connsiteY45" fmla="*/ 251936 h 295655"/>
                  <a:gd name="connsiteX46" fmla="*/ 97822 w 194405"/>
                  <a:gd name="connsiteY46" fmla="*/ 256413 h 295655"/>
                  <a:gd name="connsiteX47" fmla="*/ 93345 w 194405"/>
                  <a:gd name="connsiteY47" fmla="*/ 253174 h 295655"/>
                  <a:gd name="connsiteX48" fmla="*/ 82677 w 194405"/>
                  <a:gd name="connsiteY48" fmla="*/ 253174 h 295655"/>
                  <a:gd name="connsiteX49" fmla="*/ 76200 w 194405"/>
                  <a:gd name="connsiteY49" fmla="*/ 244697 h 295655"/>
                  <a:gd name="connsiteX50" fmla="*/ 67246 w 194405"/>
                  <a:gd name="connsiteY50" fmla="*/ 239839 h 295655"/>
                  <a:gd name="connsiteX51" fmla="*/ 68771 w 194405"/>
                  <a:gd name="connsiteY51" fmla="*/ 235267 h 295655"/>
                  <a:gd name="connsiteX52" fmla="*/ 66104 w 194405"/>
                  <a:gd name="connsiteY52" fmla="*/ 231076 h 295655"/>
                  <a:gd name="connsiteX53" fmla="*/ 60007 w 194405"/>
                  <a:gd name="connsiteY53" fmla="*/ 231172 h 295655"/>
                  <a:gd name="connsiteX54" fmla="*/ 60103 w 194405"/>
                  <a:gd name="connsiteY54" fmla="*/ 222885 h 295655"/>
                  <a:gd name="connsiteX55" fmla="*/ 54578 w 194405"/>
                  <a:gd name="connsiteY55" fmla="*/ 220504 h 295655"/>
                  <a:gd name="connsiteX56" fmla="*/ 52197 w 194405"/>
                  <a:gd name="connsiteY56" fmla="*/ 214408 h 295655"/>
                  <a:gd name="connsiteX57" fmla="*/ 46482 w 194405"/>
                  <a:gd name="connsiteY57" fmla="*/ 217741 h 295655"/>
                  <a:gd name="connsiteX58" fmla="*/ 40005 w 194405"/>
                  <a:gd name="connsiteY58" fmla="*/ 213169 h 295655"/>
                  <a:gd name="connsiteX59" fmla="*/ 33242 w 194405"/>
                  <a:gd name="connsiteY59" fmla="*/ 214408 h 295655"/>
                  <a:gd name="connsiteX60" fmla="*/ 31813 w 194405"/>
                  <a:gd name="connsiteY60" fmla="*/ 208407 h 295655"/>
                  <a:gd name="connsiteX61" fmla="*/ 26194 w 194405"/>
                  <a:gd name="connsiteY61" fmla="*/ 204311 h 295655"/>
                  <a:gd name="connsiteX62" fmla="*/ 26098 w 194405"/>
                  <a:gd name="connsiteY62" fmla="*/ 197358 h 295655"/>
                  <a:gd name="connsiteX63" fmla="*/ 20574 w 194405"/>
                  <a:gd name="connsiteY63" fmla="*/ 207073 h 295655"/>
                  <a:gd name="connsiteX64" fmla="*/ 18859 w 194405"/>
                  <a:gd name="connsiteY64" fmla="*/ 204216 h 295655"/>
                  <a:gd name="connsiteX65" fmla="*/ 20860 w 194405"/>
                  <a:gd name="connsiteY65" fmla="*/ 197072 h 295655"/>
                  <a:gd name="connsiteX66" fmla="*/ 17335 w 194405"/>
                  <a:gd name="connsiteY66" fmla="*/ 196024 h 295655"/>
                  <a:gd name="connsiteX67" fmla="*/ 10763 w 194405"/>
                  <a:gd name="connsiteY67" fmla="*/ 199168 h 295655"/>
                  <a:gd name="connsiteX68" fmla="*/ 8668 w 194405"/>
                  <a:gd name="connsiteY68" fmla="*/ 197548 h 295655"/>
                  <a:gd name="connsiteX69" fmla="*/ 8287 w 194405"/>
                  <a:gd name="connsiteY69" fmla="*/ 189643 h 295655"/>
                  <a:gd name="connsiteX70" fmla="*/ 2762 w 194405"/>
                  <a:gd name="connsiteY70" fmla="*/ 188785 h 29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94405" h="295655">
                    <a:moveTo>
                      <a:pt x="2762" y="188785"/>
                    </a:moveTo>
                    <a:lnTo>
                      <a:pt x="0" y="117348"/>
                    </a:lnTo>
                    <a:lnTo>
                      <a:pt x="4572" y="116872"/>
                    </a:lnTo>
                    <a:lnTo>
                      <a:pt x="5239" y="87154"/>
                    </a:lnTo>
                    <a:lnTo>
                      <a:pt x="32290" y="87630"/>
                    </a:lnTo>
                    <a:lnTo>
                      <a:pt x="31909" y="0"/>
                    </a:lnTo>
                    <a:lnTo>
                      <a:pt x="60770" y="286"/>
                    </a:lnTo>
                    <a:lnTo>
                      <a:pt x="194405" y="571"/>
                    </a:lnTo>
                    <a:lnTo>
                      <a:pt x="191929" y="104584"/>
                    </a:lnTo>
                    <a:lnTo>
                      <a:pt x="190024" y="190214"/>
                    </a:lnTo>
                    <a:lnTo>
                      <a:pt x="187833" y="292036"/>
                    </a:lnTo>
                    <a:lnTo>
                      <a:pt x="181165" y="294989"/>
                    </a:lnTo>
                    <a:lnTo>
                      <a:pt x="178403" y="292417"/>
                    </a:lnTo>
                    <a:lnTo>
                      <a:pt x="174403" y="295656"/>
                    </a:lnTo>
                    <a:lnTo>
                      <a:pt x="176403" y="288417"/>
                    </a:lnTo>
                    <a:lnTo>
                      <a:pt x="167545" y="291846"/>
                    </a:lnTo>
                    <a:lnTo>
                      <a:pt x="164211" y="290893"/>
                    </a:lnTo>
                    <a:lnTo>
                      <a:pt x="164211" y="288417"/>
                    </a:lnTo>
                    <a:lnTo>
                      <a:pt x="169735" y="286702"/>
                    </a:lnTo>
                    <a:lnTo>
                      <a:pt x="168783" y="282226"/>
                    </a:lnTo>
                    <a:lnTo>
                      <a:pt x="160210" y="285369"/>
                    </a:lnTo>
                    <a:lnTo>
                      <a:pt x="156972" y="284321"/>
                    </a:lnTo>
                    <a:lnTo>
                      <a:pt x="157829" y="282035"/>
                    </a:lnTo>
                    <a:lnTo>
                      <a:pt x="163354" y="281749"/>
                    </a:lnTo>
                    <a:lnTo>
                      <a:pt x="164592" y="278797"/>
                    </a:lnTo>
                    <a:lnTo>
                      <a:pt x="159639" y="279273"/>
                    </a:lnTo>
                    <a:lnTo>
                      <a:pt x="157829" y="276511"/>
                    </a:lnTo>
                    <a:lnTo>
                      <a:pt x="153543" y="280892"/>
                    </a:lnTo>
                    <a:lnTo>
                      <a:pt x="145066" y="274891"/>
                    </a:lnTo>
                    <a:lnTo>
                      <a:pt x="143065" y="279463"/>
                    </a:lnTo>
                    <a:lnTo>
                      <a:pt x="137636" y="281559"/>
                    </a:lnTo>
                    <a:lnTo>
                      <a:pt x="134588" y="280797"/>
                    </a:lnTo>
                    <a:lnTo>
                      <a:pt x="135064" y="278987"/>
                    </a:lnTo>
                    <a:lnTo>
                      <a:pt x="141541" y="276892"/>
                    </a:lnTo>
                    <a:lnTo>
                      <a:pt x="138493" y="272129"/>
                    </a:lnTo>
                    <a:lnTo>
                      <a:pt x="134874" y="270700"/>
                    </a:lnTo>
                    <a:lnTo>
                      <a:pt x="128683" y="272796"/>
                    </a:lnTo>
                    <a:lnTo>
                      <a:pt x="114776" y="269081"/>
                    </a:lnTo>
                    <a:lnTo>
                      <a:pt x="111252" y="266986"/>
                    </a:lnTo>
                    <a:lnTo>
                      <a:pt x="114586" y="263176"/>
                    </a:lnTo>
                    <a:lnTo>
                      <a:pt x="108966" y="263938"/>
                    </a:lnTo>
                    <a:lnTo>
                      <a:pt x="112490" y="257365"/>
                    </a:lnTo>
                    <a:lnTo>
                      <a:pt x="103346" y="258413"/>
                    </a:lnTo>
                    <a:lnTo>
                      <a:pt x="103632" y="255556"/>
                    </a:lnTo>
                    <a:lnTo>
                      <a:pt x="108490" y="252031"/>
                    </a:lnTo>
                    <a:lnTo>
                      <a:pt x="103251" y="251936"/>
                    </a:lnTo>
                    <a:lnTo>
                      <a:pt x="97822" y="256413"/>
                    </a:lnTo>
                    <a:lnTo>
                      <a:pt x="93345" y="253174"/>
                    </a:lnTo>
                    <a:lnTo>
                      <a:pt x="82677" y="253174"/>
                    </a:lnTo>
                    <a:lnTo>
                      <a:pt x="76200" y="244697"/>
                    </a:lnTo>
                    <a:lnTo>
                      <a:pt x="67246" y="239839"/>
                    </a:lnTo>
                    <a:lnTo>
                      <a:pt x="68771" y="235267"/>
                    </a:lnTo>
                    <a:lnTo>
                      <a:pt x="66104" y="231076"/>
                    </a:lnTo>
                    <a:lnTo>
                      <a:pt x="60007" y="231172"/>
                    </a:lnTo>
                    <a:lnTo>
                      <a:pt x="60103" y="222885"/>
                    </a:lnTo>
                    <a:lnTo>
                      <a:pt x="54578" y="220504"/>
                    </a:lnTo>
                    <a:lnTo>
                      <a:pt x="52197" y="214408"/>
                    </a:lnTo>
                    <a:lnTo>
                      <a:pt x="46482" y="217741"/>
                    </a:lnTo>
                    <a:lnTo>
                      <a:pt x="40005" y="213169"/>
                    </a:lnTo>
                    <a:lnTo>
                      <a:pt x="33242" y="214408"/>
                    </a:lnTo>
                    <a:lnTo>
                      <a:pt x="31813" y="208407"/>
                    </a:lnTo>
                    <a:lnTo>
                      <a:pt x="26194" y="204311"/>
                    </a:lnTo>
                    <a:lnTo>
                      <a:pt x="26098" y="197358"/>
                    </a:lnTo>
                    <a:lnTo>
                      <a:pt x="20574" y="207073"/>
                    </a:lnTo>
                    <a:lnTo>
                      <a:pt x="18859" y="204216"/>
                    </a:lnTo>
                    <a:lnTo>
                      <a:pt x="20860" y="197072"/>
                    </a:lnTo>
                    <a:lnTo>
                      <a:pt x="17335" y="196024"/>
                    </a:lnTo>
                    <a:lnTo>
                      <a:pt x="10763" y="199168"/>
                    </a:lnTo>
                    <a:lnTo>
                      <a:pt x="8668" y="197548"/>
                    </a:lnTo>
                    <a:lnTo>
                      <a:pt x="8287" y="189643"/>
                    </a:lnTo>
                    <a:lnTo>
                      <a:pt x="2762" y="188785"/>
                    </a:lnTo>
                    <a:close/>
                  </a:path>
                </a:pathLst>
              </a:custGeom>
              <a:noFill/>
              <a:ln w="4001" cap="rnd">
                <a:solidFill>
                  <a:srgbClr val="FFFFFF"/>
                </a:solidFill>
                <a:prstDash val="solid"/>
                <a:round/>
              </a:ln>
            </p:spPr>
            <p:txBody>
              <a:bodyPr rtlCol="0" anchor="ctr"/>
              <a:lstStyle/>
              <a:p>
                <a:endParaRPr lang="en-US"/>
              </a:p>
            </p:txBody>
          </p:sp>
          <p:sp>
            <p:nvSpPr>
              <p:cNvPr id="354" name="Freeform: Shape 353">
                <a:extLst>
                  <a:ext uri="{FF2B5EF4-FFF2-40B4-BE49-F238E27FC236}">
                    <a16:creationId xmlns:a16="http://schemas.microsoft.com/office/drawing/2014/main" id="{5B0334D8-A42A-4593-B079-BB5DF2818541}"/>
                  </a:ext>
                </a:extLst>
              </p:cNvPr>
              <p:cNvSpPr/>
              <p:nvPr/>
            </p:nvSpPr>
            <p:spPr>
              <a:xfrm>
                <a:off x="15452080" y="3890295"/>
                <a:ext cx="143446" cy="151447"/>
              </a:xfrm>
              <a:custGeom>
                <a:avLst/>
                <a:gdLst>
                  <a:gd name="connsiteX0" fmla="*/ 143066 w 143446"/>
                  <a:gd name="connsiteY0" fmla="*/ 71723 h 151447"/>
                  <a:gd name="connsiteX1" fmla="*/ 143446 w 143446"/>
                  <a:gd name="connsiteY1" fmla="*/ 123539 h 151447"/>
                  <a:gd name="connsiteX2" fmla="*/ 133541 w 143446"/>
                  <a:gd name="connsiteY2" fmla="*/ 131159 h 151447"/>
                  <a:gd name="connsiteX3" fmla="*/ 104870 w 143446"/>
                  <a:gd name="connsiteY3" fmla="*/ 128683 h 151447"/>
                  <a:gd name="connsiteX4" fmla="*/ 92869 w 143446"/>
                  <a:gd name="connsiteY4" fmla="*/ 123158 h 151447"/>
                  <a:gd name="connsiteX5" fmla="*/ 84582 w 143446"/>
                  <a:gd name="connsiteY5" fmla="*/ 122301 h 151447"/>
                  <a:gd name="connsiteX6" fmla="*/ 75248 w 143446"/>
                  <a:gd name="connsiteY6" fmla="*/ 131064 h 151447"/>
                  <a:gd name="connsiteX7" fmla="*/ 73438 w 143446"/>
                  <a:gd name="connsiteY7" fmla="*/ 140589 h 151447"/>
                  <a:gd name="connsiteX8" fmla="*/ 68961 w 143446"/>
                  <a:gd name="connsiteY8" fmla="*/ 142113 h 151447"/>
                  <a:gd name="connsiteX9" fmla="*/ 65056 w 143446"/>
                  <a:gd name="connsiteY9" fmla="*/ 147638 h 151447"/>
                  <a:gd name="connsiteX10" fmla="*/ 57626 w 143446"/>
                  <a:gd name="connsiteY10" fmla="*/ 151447 h 151447"/>
                  <a:gd name="connsiteX11" fmla="*/ 43529 w 143446"/>
                  <a:gd name="connsiteY11" fmla="*/ 147447 h 151447"/>
                  <a:gd name="connsiteX12" fmla="*/ 27527 w 143446"/>
                  <a:gd name="connsiteY12" fmla="*/ 134493 h 151447"/>
                  <a:gd name="connsiteX13" fmla="*/ 22384 w 143446"/>
                  <a:gd name="connsiteY13" fmla="*/ 122396 h 151447"/>
                  <a:gd name="connsiteX14" fmla="*/ 13811 w 143446"/>
                  <a:gd name="connsiteY14" fmla="*/ 119158 h 151447"/>
                  <a:gd name="connsiteX15" fmla="*/ 14383 w 143446"/>
                  <a:gd name="connsiteY15" fmla="*/ 59246 h 151447"/>
                  <a:gd name="connsiteX16" fmla="*/ 0 w 143446"/>
                  <a:gd name="connsiteY16" fmla="*/ 58579 h 151447"/>
                  <a:gd name="connsiteX17" fmla="*/ 95 w 143446"/>
                  <a:gd name="connsiteY17" fmla="*/ 33242 h 151447"/>
                  <a:gd name="connsiteX18" fmla="*/ 14383 w 143446"/>
                  <a:gd name="connsiteY18" fmla="*/ 32956 h 151447"/>
                  <a:gd name="connsiteX19" fmla="*/ 14288 w 143446"/>
                  <a:gd name="connsiteY19" fmla="*/ 28575 h 151447"/>
                  <a:gd name="connsiteX20" fmla="*/ 44482 w 143446"/>
                  <a:gd name="connsiteY20" fmla="*/ 28004 h 151447"/>
                  <a:gd name="connsiteX21" fmla="*/ 43910 w 143446"/>
                  <a:gd name="connsiteY21" fmla="*/ 18479 h 151447"/>
                  <a:gd name="connsiteX22" fmla="*/ 99346 w 143446"/>
                  <a:gd name="connsiteY22" fmla="*/ 17812 h 151447"/>
                  <a:gd name="connsiteX23" fmla="*/ 99441 w 143446"/>
                  <a:gd name="connsiteY23" fmla="*/ 13716 h 151447"/>
                  <a:gd name="connsiteX24" fmla="*/ 115348 w 143446"/>
                  <a:gd name="connsiteY24" fmla="*/ 13145 h 151447"/>
                  <a:gd name="connsiteX25" fmla="*/ 115634 w 143446"/>
                  <a:gd name="connsiteY25" fmla="*/ 1143 h 151447"/>
                  <a:gd name="connsiteX26" fmla="*/ 142399 w 143446"/>
                  <a:gd name="connsiteY26" fmla="*/ 0 h 151447"/>
                  <a:gd name="connsiteX27" fmla="*/ 143066 w 143446"/>
                  <a:gd name="connsiteY27" fmla="*/ 71723 h 151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3446" h="151447">
                    <a:moveTo>
                      <a:pt x="143066" y="71723"/>
                    </a:moveTo>
                    <a:lnTo>
                      <a:pt x="143446" y="123539"/>
                    </a:lnTo>
                    <a:lnTo>
                      <a:pt x="133541" y="131159"/>
                    </a:lnTo>
                    <a:lnTo>
                      <a:pt x="104870" y="128683"/>
                    </a:lnTo>
                    <a:lnTo>
                      <a:pt x="92869" y="123158"/>
                    </a:lnTo>
                    <a:lnTo>
                      <a:pt x="84582" y="122301"/>
                    </a:lnTo>
                    <a:lnTo>
                      <a:pt x="75248" y="131064"/>
                    </a:lnTo>
                    <a:lnTo>
                      <a:pt x="73438" y="140589"/>
                    </a:lnTo>
                    <a:lnTo>
                      <a:pt x="68961" y="142113"/>
                    </a:lnTo>
                    <a:lnTo>
                      <a:pt x="65056" y="147638"/>
                    </a:lnTo>
                    <a:lnTo>
                      <a:pt x="57626" y="151447"/>
                    </a:lnTo>
                    <a:lnTo>
                      <a:pt x="43529" y="147447"/>
                    </a:lnTo>
                    <a:lnTo>
                      <a:pt x="27527" y="134493"/>
                    </a:lnTo>
                    <a:lnTo>
                      <a:pt x="22384" y="122396"/>
                    </a:lnTo>
                    <a:lnTo>
                      <a:pt x="13811" y="119158"/>
                    </a:lnTo>
                    <a:lnTo>
                      <a:pt x="14383" y="59246"/>
                    </a:lnTo>
                    <a:lnTo>
                      <a:pt x="0" y="58579"/>
                    </a:lnTo>
                    <a:lnTo>
                      <a:pt x="95" y="33242"/>
                    </a:lnTo>
                    <a:lnTo>
                      <a:pt x="14383" y="32956"/>
                    </a:lnTo>
                    <a:lnTo>
                      <a:pt x="14288" y="28575"/>
                    </a:lnTo>
                    <a:lnTo>
                      <a:pt x="44482" y="28004"/>
                    </a:lnTo>
                    <a:lnTo>
                      <a:pt x="43910" y="18479"/>
                    </a:lnTo>
                    <a:lnTo>
                      <a:pt x="99346" y="17812"/>
                    </a:lnTo>
                    <a:lnTo>
                      <a:pt x="99441" y="13716"/>
                    </a:lnTo>
                    <a:lnTo>
                      <a:pt x="115348" y="13145"/>
                    </a:lnTo>
                    <a:lnTo>
                      <a:pt x="115634" y="1143"/>
                    </a:lnTo>
                    <a:lnTo>
                      <a:pt x="142399" y="0"/>
                    </a:lnTo>
                    <a:lnTo>
                      <a:pt x="143066" y="71723"/>
                    </a:lnTo>
                    <a:close/>
                  </a:path>
                </a:pathLst>
              </a:custGeom>
              <a:solidFill>
                <a:srgbClr val="BCBEC0"/>
              </a:solidFill>
              <a:ln w="9525" cap="flat">
                <a:noFill/>
                <a:prstDash val="solid"/>
                <a:miter/>
              </a:ln>
            </p:spPr>
            <p:txBody>
              <a:bodyPr rtlCol="0" anchor="ctr"/>
              <a:lstStyle/>
              <a:p>
                <a:endParaRPr lang="en-US"/>
              </a:p>
            </p:txBody>
          </p:sp>
          <p:sp>
            <p:nvSpPr>
              <p:cNvPr id="355" name="Freeform: Shape 354">
                <a:extLst>
                  <a:ext uri="{FF2B5EF4-FFF2-40B4-BE49-F238E27FC236}">
                    <a16:creationId xmlns:a16="http://schemas.microsoft.com/office/drawing/2014/main" id="{3AD7C58F-445C-42E9-B819-E7B16FDA9FB5}"/>
                  </a:ext>
                </a:extLst>
              </p:cNvPr>
              <p:cNvSpPr/>
              <p:nvPr/>
            </p:nvSpPr>
            <p:spPr>
              <a:xfrm>
                <a:off x="15452080" y="3890295"/>
                <a:ext cx="143446" cy="151447"/>
              </a:xfrm>
              <a:custGeom>
                <a:avLst/>
                <a:gdLst>
                  <a:gd name="connsiteX0" fmla="*/ 143066 w 143446"/>
                  <a:gd name="connsiteY0" fmla="*/ 71723 h 151447"/>
                  <a:gd name="connsiteX1" fmla="*/ 143446 w 143446"/>
                  <a:gd name="connsiteY1" fmla="*/ 123539 h 151447"/>
                  <a:gd name="connsiteX2" fmla="*/ 133541 w 143446"/>
                  <a:gd name="connsiteY2" fmla="*/ 131159 h 151447"/>
                  <a:gd name="connsiteX3" fmla="*/ 104870 w 143446"/>
                  <a:gd name="connsiteY3" fmla="*/ 128683 h 151447"/>
                  <a:gd name="connsiteX4" fmla="*/ 92869 w 143446"/>
                  <a:gd name="connsiteY4" fmla="*/ 123158 h 151447"/>
                  <a:gd name="connsiteX5" fmla="*/ 84582 w 143446"/>
                  <a:gd name="connsiteY5" fmla="*/ 122301 h 151447"/>
                  <a:gd name="connsiteX6" fmla="*/ 75248 w 143446"/>
                  <a:gd name="connsiteY6" fmla="*/ 131064 h 151447"/>
                  <a:gd name="connsiteX7" fmla="*/ 73438 w 143446"/>
                  <a:gd name="connsiteY7" fmla="*/ 140589 h 151447"/>
                  <a:gd name="connsiteX8" fmla="*/ 68961 w 143446"/>
                  <a:gd name="connsiteY8" fmla="*/ 142113 h 151447"/>
                  <a:gd name="connsiteX9" fmla="*/ 65056 w 143446"/>
                  <a:gd name="connsiteY9" fmla="*/ 147638 h 151447"/>
                  <a:gd name="connsiteX10" fmla="*/ 57626 w 143446"/>
                  <a:gd name="connsiteY10" fmla="*/ 151447 h 151447"/>
                  <a:gd name="connsiteX11" fmla="*/ 43529 w 143446"/>
                  <a:gd name="connsiteY11" fmla="*/ 147447 h 151447"/>
                  <a:gd name="connsiteX12" fmla="*/ 27527 w 143446"/>
                  <a:gd name="connsiteY12" fmla="*/ 134493 h 151447"/>
                  <a:gd name="connsiteX13" fmla="*/ 22384 w 143446"/>
                  <a:gd name="connsiteY13" fmla="*/ 122396 h 151447"/>
                  <a:gd name="connsiteX14" fmla="*/ 13811 w 143446"/>
                  <a:gd name="connsiteY14" fmla="*/ 119158 h 151447"/>
                  <a:gd name="connsiteX15" fmla="*/ 14383 w 143446"/>
                  <a:gd name="connsiteY15" fmla="*/ 59246 h 151447"/>
                  <a:gd name="connsiteX16" fmla="*/ 0 w 143446"/>
                  <a:gd name="connsiteY16" fmla="*/ 58579 h 151447"/>
                  <a:gd name="connsiteX17" fmla="*/ 95 w 143446"/>
                  <a:gd name="connsiteY17" fmla="*/ 33242 h 151447"/>
                  <a:gd name="connsiteX18" fmla="*/ 14383 w 143446"/>
                  <a:gd name="connsiteY18" fmla="*/ 32956 h 151447"/>
                  <a:gd name="connsiteX19" fmla="*/ 14288 w 143446"/>
                  <a:gd name="connsiteY19" fmla="*/ 28575 h 151447"/>
                  <a:gd name="connsiteX20" fmla="*/ 44482 w 143446"/>
                  <a:gd name="connsiteY20" fmla="*/ 28004 h 151447"/>
                  <a:gd name="connsiteX21" fmla="*/ 43910 w 143446"/>
                  <a:gd name="connsiteY21" fmla="*/ 18479 h 151447"/>
                  <a:gd name="connsiteX22" fmla="*/ 99346 w 143446"/>
                  <a:gd name="connsiteY22" fmla="*/ 17812 h 151447"/>
                  <a:gd name="connsiteX23" fmla="*/ 99441 w 143446"/>
                  <a:gd name="connsiteY23" fmla="*/ 13716 h 151447"/>
                  <a:gd name="connsiteX24" fmla="*/ 115348 w 143446"/>
                  <a:gd name="connsiteY24" fmla="*/ 13145 h 151447"/>
                  <a:gd name="connsiteX25" fmla="*/ 115634 w 143446"/>
                  <a:gd name="connsiteY25" fmla="*/ 1143 h 151447"/>
                  <a:gd name="connsiteX26" fmla="*/ 142399 w 143446"/>
                  <a:gd name="connsiteY26" fmla="*/ 0 h 151447"/>
                  <a:gd name="connsiteX27" fmla="*/ 143066 w 143446"/>
                  <a:gd name="connsiteY27" fmla="*/ 71723 h 151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3446" h="151447">
                    <a:moveTo>
                      <a:pt x="143066" y="71723"/>
                    </a:moveTo>
                    <a:lnTo>
                      <a:pt x="143446" y="123539"/>
                    </a:lnTo>
                    <a:lnTo>
                      <a:pt x="133541" y="131159"/>
                    </a:lnTo>
                    <a:lnTo>
                      <a:pt x="104870" y="128683"/>
                    </a:lnTo>
                    <a:lnTo>
                      <a:pt x="92869" y="123158"/>
                    </a:lnTo>
                    <a:lnTo>
                      <a:pt x="84582" y="122301"/>
                    </a:lnTo>
                    <a:lnTo>
                      <a:pt x="75248" y="131064"/>
                    </a:lnTo>
                    <a:lnTo>
                      <a:pt x="73438" y="140589"/>
                    </a:lnTo>
                    <a:lnTo>
                      <a:pt x="68961" y="142113"/>
                    </a:lnTo>
                    <a:lnTo>
                      <a:pt x="65056" y="147638"/>
                    </a:lnTo>
                    <a:lnTo>
                      <a:pt x="57626" y="151447"/>
                    </a:lnTo>
                    <a:lnTo>
                      <a:pt x="43529" y="147447"/>
                    </a:lnTo>
                    <a:lnTo>
                      <a:pt x="27527" y="134493"/>
                    </a:lnTo>
                    <a:lnTo>
                      <a:pt x="22384" y="122396"/>
                    </a:lnTo>
                    <a:lnTo>
                      <a:pt x="13811" y="119158"/>
                    </a:lnTo>
                    <a:lnTo>
                      <a:pt x="14383" y="59246"/>
                    </a:lnTo>
                    <a:lnTo>
                      <a:pt x="0" y="58579"/>
                    </a:lnTo>
                    <a:lnTo>
                      <a:pt x="95" y="33242"/>
                    </a:lnTo>
                    <a:lnTo>
                      <a:pt x="14383" y="32956"/>
                    </a:lnTo>
                    <a:lnTo>
                      <a:pt x="14288" y="28575"/>
                    </a:lnTo>
                    <a:lnTo>
                      <a:pt x="44482" y="28004"/>
                    </a:lnTo>
                    <a:lnTo>
                      <a:pt x="43910" y="18479"/>
                    </a:lnTo>
                    <a:lnTo>
                      <a:pt x="99346" y="17812"/>
                    </a:lnTo>
                    <a:lnTo>
                      <a:pt x="99441" y="13716"/>
                    </a:lnTo>
                    <a:lnTo>
                      <a:pt x="115348" y="13145"/>
                    </a:lnTo>
                    <a:lnTo>
                      <a:pt x="115634" y="1143"/>
                    </a:lnTo>
                    <a:lnTo>
                      <a:pt x="142399" y="0"/>
                    </a:lnTo>
                    <a:lnTo>
                      <a:pt x="143066" y="71723"/>
                    </a:lnTo>
                    <a:close/>
                  </a:path>
                </a:pathLst>
              </a:custGeom>
              <a:noFill/>
              <a:ln w="4001" cap="rnd">
                <a:solidFill>
                  <a:srgbClr val="FFFFFF"/>
                </a:solidFill>
                <a:prstDash val="solid"/>
                <a:round/>
              </a:ln>
            </p:spPr>
            <p:txBody>
              <a:bodyPr rtlCol="0" anchor="ctr"/>
              <a:lstStyle/>
              <a:p>
                <a:endParaRPr lang="en-US"/>
              </a:p>
            </p:txBody>
          </p:sp>
          <p:sp>
            <p:nvSpPr>
              <p:cNvPr id="356" name="Freeform: Shape 355">
                <a:extLst>
                  <a:ext uri="{FF2B5EF4-FFF2-40B4-BE49-F238E27FC236}">
                    <a16:creationId xmlns:a16="http://schemas.microsoft.com/office/drawing/2014/main" id="{7D5FF0ED-5342-46FB-A35D-FCA4BC146EC4}"/>
                  </a:ext>
                </a:extLst>
              </p:cNvPr>
              <p:cNvSpPr/>
              <p:nvPr/>
            </p:nvSpPr>
            <p:spPr>
              <a:xfrm>
                <a:off x="15595145" y="3962018"/>
                <a:ext cx="169449" cy="145923"/>
              </a:xfrm>
              <a:custGeom>
                <a:avLst/>
                <a:gdLst>
                  <a:gd name="connsiteX0" fmla="*/ 160591 w 169449"/>
                  <a:gd name="connsiteY0" fmla="*/ 72962 h 145923"/>
                  <a:gd name="connsiteX1" fmla="*/ 160401 w 169449"/>
                  <a:gd name="connsiteY1" fmla="*/ 95631 h 145923"/>
                  <a:gd name="connsiteX2" fmla="*/ 169450 w 169449"/>
                  <a:gd name="connsiteY2" fmla="*/ 105823 h 145923"/>
                  <a:gd name="connsiteX3" fmla="*/ 160496 w 169449"/>
                  <a:gd name="connsiteY3" fmla="*/ 105918 h 145923"/>
                  <a:gd name="connsiteX4" fmla="*/ 160782 w 169449"/>
                  <a:gd name="connsiteY4" fmla="*/ 129730 h 145923"/>
                  <a:gd name="connsiteX5" fmla="*/ 154972 w 169449"/>
                  <a:gd name="connsiteY5" fmla="*/ 130207 h 145923"/>
                  <a:gd name="connsiteX6" fmla="*/ 150400 w 169449"/>
                  <a:gd name="connsiteY6" fmla="*/ 125063 h 145923"/>
                  <a:gd name="connsiteX7" fmla="*/ 148209 w 169449"/>
                  <a:gd name="connsiteY7" fmla="*/ 108013 h 145923"/>
                  <a:gd name="connsiteX8" fmla="*/ 128683 w 169449"/>
                  <a:gd name="connsiteY8" fmla="*/ 101632 h 145923"/>
                  <a:gd name="connsiteX9" fmla="*/ 119539 w 169449"/>
                  <a:gd name="connsiteY9" fmla="*/ 107252 h 145923"/>
                  <a:gd name="connsiteX10" fmla="*/ 112681 w 169449"/>
                  <a:gd name="connsiteY10" fmla="*/ 118015 h 145923"/>
                  <a:gd name="connsiteX11" fmla="*/ 105156 w 169449"/>
                  <a:gd name="connsiteY11" fmla="*/ 120396 h 145923"/>
                  <a:gd name="connsiteX12" fmla="*/ 95821 w 169449"/>
                  <a:gd name="connsiteY12" fmla="*/ 134207 h 145923"/>
                  <a:gd name="connsiteX13" fmla="*/ 78676 w 169449"/>
                  <a:gd name="connsiteY13" fmla="*/ 145256 h 145923"/>
                  <a:gd name="connsiteX14" fmla="*/ 73914 w 169449"/>
                  <a:gd name="connsiteY14" fmla="*/ 145923 h 145923"/>
                  <a:gd name="connsiteX15" fmla="*/ 63151 w 169449"/>
                  <a:gd name="connsiteY15" fmla="*/ 139637 h 145923"/>
                  <a:gd name="connsiteX16" fmla="*/ 50578 w 169449"/>
                  <a:gd name="connsiteY16" fmla="*/ 136493 h 145923"/>
                  <a:gd name="connsiteX17" fmla="*/ 44577 w 169449"/>
                  <a:gd name="connsiteY17" fmla="*/ 130207 h 145923"/>
                  <a:gd name="connsiteX18" fmla="*/ 44672 w 169449"/>
                  <a:gd name="connsiteY18" fmla="*/ 127063 h 145923"/>
                  <a:gd name="connsiteX19" fmla="*/ 51625 w 169449"/>
                  <a:gd name="connsiteY19" fmla="*/ 120205 h 145923"/>
                  <a:gd name="connsiteX20" fmla="*/ 48292 w 169449"/>
                  <a:gd name="connsiteY20" fmla="*/ 114871 h 145923"/>
                  <a:gd name="connsiteX21" fmla="*/ 52483 w 169449"/>
                  <a:gd name="connsiteY21" fmla="*/ 111157 h 145923"/>
                  <a:gd name="connsiteX22" fmla="*/ 51816 w 169449"/>
                  <a:gd name="connsiteY22" fmla="*/ 107442 h 145923"/>
                  <a:gd name="connsiteX23" fmla="*/ 42863 w 169449"/>
                  <a:gd name="connsiteY23" fmla="*/ 97441 h 145923"/>
                  <a:gd name="connsiteX24" fmla="*/ 31623 w 169449"/>
                  <a:gd name="connsiteY24" fmla="*/ 102108 h 145923"/>
                  <a:gd name="connsiteX25" fmla="*/ 22765 w 169449"/>
                  <a:gd name="connsiteY25" fmla="*/ 101251 h 145923"/>
                  <a:gd name="connsiteX26" fmla="*/ 14288 w 169449"/>
                  <a:gd name="connsiteY26" fmla="*/ 96107 h 145923"/>
                  <a:gd name="connsiteX27" fmla="*/ 7620 w 169449"/>
                  <a:gd name="connsiteY27" fmla="*/ 74676 h 145923"/>
                  <a:gd name="connsiteX28" fmla="*/ 12097 w 169449"/>
                  <a:gd name="connsiteY28" fmla="*/ 53054 h 145923"/>
                  <a:gd name="connsiteX29" fmla="*/ 6382 w 169449"/>
                  <a:gd name="connsiteY29" fmla="*/ 48292 h 145923"/>
                  <a:gd name="connsiteX30" fmla="*/ 381 w 169449"/>
                  <a:gd name="connsiteY30" fmla="*/ 51816 h 145923"/>
                  <a:gd name="connsiteX31" fmla="*/ 0 w 169449"/>
                  <a:gd name="connsiteY31" fmla="*/ 0 h 145923"/>
                  <a:gd name="connsiteX32" fmla="*/ 160020 w 169449"/>
                  <a:gd name="connsiteY32" fmla="*/ 95 h 145923"/>
                  <a:gd name="connsiteX33" fmla="*/ 160591 w 169449"/>
                  <a:gd name="connsiteY33" fmla="*/ 72962 h 1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69449" h="145923">
                    <a:moveTo>
                      <a:pt x="160591" y="72962"/>
                    </a:moveTo>
                    <a:lnTo>
                      <a:pt x="160401" y="95631"/>
                    </a:lnTo>
                    <a:lnTo>
                      <a:pt x="169450" y="105823"/>
                    </a:lnTo>
                    <a:lnTo>
                      <a:pt x="160496" y="105918"/>
                    </a:lnTo>
                    <a:lnTo>
                      <a:pt x="160782" y="129730"/>
                    </a:lnTo>
                    <a:lnTo>
                      <a:pt x="154972" y="130207"/>
                    </a:lnTo>
                    <a:lnTo>
                      <a:pt x="150400" y="125063"/>
                    </a:lnTo>
                    <a:lnTo>
                      <a:pt x="148209" y="108013"/>
                    </a:lnTo>
                    <a:lnTo>
                      <a:pt x="128683" y="101632"/>
                    </a:lnTo>
                    <a:lnTo>
                      <a:pt x="119539" y="107252"/>
                    </a:lnTo>
                    <a:lnTo>
                      <a:pt x="112681" y="118015"/>
                    </a:lnTo>
                    <a:lnTo>
                      <a:pt x="105156" y="120396"/>
                    </a:lnTo>
                    <a:lnTo>
                      <a:pt x="95821" y="134207"/>
                    </a:lnTo>
                    <a:lnTo>
                      <a:pt x="78676" y="145256"/>
                    </a:lnTo>
                    <a:lnTo>
                      <a:pt x="73914" y="145923"/>
                    </a:lnTo>
                    <a:lnTo>
                      <a:pt x="63151" y="139637"/>
                    </a:lnTo>
                    <a:lnTo>
                      <a:pt x="50578" y="136493"/>
                    </a:lnTo>
                    <a:lnTo>
                      <a:pt x="44577" y="130207"/>
                    </a:lnTo>
                    <a:lnTo>
                      <a:pt x="44672" y="127063"/>
                    </a:lnTo>
                    <a:lnTo>
                      <a:pt x="51625" y="120205"/>
                    </a:lnTo>
                    <a:lnTo>
                      <a:pt x="48292" y="114871"/>
                    </a:lnTo>
                    <a:lnTo>
                      <a:pt x="52483" y="111157"/>
                    </a:lnTo>
                    <a:lnTo>
                      <a:pt x="51816" y="107442"/>
                    </a:lnTo>
                    <a:lnTo>
                      <a:pt x="42863" y="97441"/>
                    </a:lnTo>
                    <a:lnTo>
                      <a:pt x="31623" y="102108"/>
                    </a:lnTo>
                    <a:lnTo>
                      <a:pt x="22765" y="101251"/>
                    </a:lnTo>
                    <a:lnTo>
                      <a:pt x="14288" y="96107"/>
                    </a:lnTo>
                    <a:lnTo>
                      <a:pt x="7620" y="74676"/>
                    </a:lnTo>
                    <a:lnTo>
                      <a:pt x="12097" y="53054"/>
                    </a:lnTo>
                    <a:lnTo>
                      <a:pt x="6382" y="48292"/>
                    </a:lnTo>
                    <a:lnTo>
                      <a:pt x="381" y="51816"/>
                    </a:lnTo>
                    <a:lnTo>
                      <a:pt x="0" y="0"/>
                    </a:lnTo>
                    <a:lnTo>
                      <a:pt x="160020" y="95"/>
                    </a:lnTo>
                    <a:lnTo>
                      <a:pt x="160591" y="72962"/>
                    </a:lnTo>
                    <a:close/>
                  </a:path>
                </a:pathLst>
              </a:custGeom>
              <a:solidFill>
                <a:srgbClr val="BCBEC0"/>
              </a:solidFill>
              <a:ln w="9525" cap="flat">
                <a:noFill/>
                <a:prstDash val="solid"/>
                <a:miter/>
              </a:ln>
            </p:spPr>
            <p:txBody>
              <a:bodyPr rtlCol="0" anchor="ctr"/>
              <a:lstStyle/>
              <a:p>
                <a:endParaRPr lang="en-US"/>
              </a:p>
            </p:txBody>
          </p:sp>
          <p:sp>
            <p:nvSpPr>
              <p:cNvPr id="357" name="Freeform: Shape 356">
                <a:extLst>
                  <a:ext uri="{FF2B5EF4-FFF2-40B4-BE49-F238E27FC236}">
                    <a16:creationId xmlns:a16="http://schemas.microsoft.com/office/drawing/2014/main" id="{AD5D1CA4-E160-45B1-A8B3-A00C7CD06403}"/>
                  </a:ext>
                </a:extLst>
              </p:cNvPr>
              <p:cNvSpPr/>
              <p:nvPr/>
            </p:nvSpPr>
            <p:spPr>
              <a:xfrm>
                <a:off x="15595145" y="3962018"/>
                <a:ext cx="169449" cy="145923"/>
              </a:xfrm>
              <a:custGeom>
                <a:avLst/>
                <a:gdLst>
                  <a:gd name="connsiteX0" fmla="*/ 160591 w 169449"/>
                  <a:gd name="connsiteY0" fmla="*/ 72962 h 145923"/>
                  <a:gd name="connsiteX1" fmla="*/ 160401 w 169449"/>
                  <a:gd name="connsiteY1" fmla="*/ 95631 h 145923"/>
                  <a:gd name="connsiteX2" fmla="*/ 169450 w 169449"/>
                  <a:gd name="connsiteY2" fmla="*/ 105823 h 145923"/>
                  <a:gd name="connsiteX3" fmla="*/ 160496 w 169449"/>
                  <a:gd name="connsiteY3" fmla="*/ 105918 h 145923"/>
                  <a:gd name="connsiteX4" fmla="*/ 160782 w 169449"/>
                  <a:gd name="connsiteY4" fmla="*/ 129730 h 145923"/>
                  <a:gd name="connsiteX5" fmla="*/ 154972 w 169449"/>
                  <a:gd name="connsiteY5" fmla="*/ 130207 h 145923"/>
                  <a:gd name="connsiteX6" fmla="*/ 150400 w 169449"/>
                  <a:gd name="connsiteY6" fmla="*/ 125063 h 145923"/>
                  <a:gd name="connsiteX7" fmla="*/ 148209 w 169449"/>
                  <a:gd name="connsiteY7" fmla="*/ 108013 h 145923"/>
                  <a:gd name="connsiteX8" fmla="*/ 128683 w 169449"/>
                  <a:gd name="connsiteY8" fmla="*/ 101632 h 145923"/>
                  <a:gd name="connsiteX9" fmla="*/ 119539 w 169449"/>
                  <a:gd name="connsiteY9" fmla="*/ 107252 h 145923"/>
                  <a:gd name="connsiteX10" fmla="*/ 112681 w 169449"/>
                  <a:gd name="connsiteY10" fmla="*/ 118015 h 145923"/>
                  <a:gd name="connsiteX11" fmla="*/ 105156 w 169449"/>
                  <a:gd name="connsiteY11" fmla="*/ 120396 h 145923"/>
                  <a:gd name="connsiteX12" fmla="*/ 95821 w 169449"/>
                  <a:gd name="connsiteY12" fmla="*/ 134207 h 145923"/>
                  <a:gd name="connsiteX13" fmla="*/ 78676 w 169449"/>
                  <a:gd name="connsiteY13" fmla="*/ 145256 h 145923"/>
                  <a:gd name="connsiteX14" fmla="*/ 73914 w 169449"/>
                  <a:gd name="connsiteY14" fmla="*/ 145923 h 145923"/>
                  <a:gd name="connsiteX15" fmla="*/ 63151 w 169449"/>
                  <a:gd name="connsiteY15" fmla="*/ 139637 h 145923"/>
                  <a:gd name="connsiteX16" fmla="*/ 50578 w 169449"/>
                  <a:gd name="connsiteY16" fmla="*/ 136493 h 145923"/>
                  <a:gd name="connsiteX17" fmla="*/ 44577 w 169449"/>
                  <a:gd name="connsiteY17" fmla="*/ 130207 h 145923"/>
                  <a:gd name="connsiteX18" fmla="*/ 44672 w 169449"/>
                  <a:gd name="connsiteY18" fmla="*/ 127063 h 145923"/>
                  <a:gd name="connsiteX19" fmla="*/ 51625 w 169449"/>
                  <a:gd name="connsiteY19" fmla="*/ 120205 h 145923"/>
                  <a:gd name="connsiteX20" fmla="*/ 48292 w 169449"/>
                  <a:gd name="connsiteY20" fmla="*/ 114871 h 145923"/>
                  <a:gd name="connsiteX21" fmla="*/ 52483 w 169449"/>
                  <a:gd name="connsiteY21" fmla="*/ 111157 h 145923"/>
                  <a:gd name="connsiteX22" fmla="*/ 51816 w 169449"/>
                  <a:gd name="connsiteY22" fmla="*/ 107442 h 145923"/>
                  <a:gd name="connsiteX23" fmla="*/ 42863 w 169449"/>
                  <a:gd name="connsiteY23" fmla="*/ 97441 h 145923"/>
                  <a:gd name="connsiteX24" fmla="*/ 31623 w 169449"/>
                  <a:gd name="connsiteY24" fmla="*/ 102108 h 145923"/>
                  <a:gd name="connsiteX25" fmla="*/ 22765 w 169449"/>
                  <a:gd name="connsiteY25" fmla="*/ 101251 h 145923"/>
                  <a:gd name="connsiteX26" fmla="*/ 14288 w 169449"/>
                  <a:gd name="connsiteY26" fmla="*/ 96107 h 145923"/>
                  <a:gd name="connsiteX27" fmla="*/ 7620 w 169449"/>
                  <a:gd name="connsiteY27" fmla="*/ 74676 h 145923"/>
                  <a:gd name="connsiteX28" fmla="*/ 12097 w 169449"/>
                  <a:gd name="connsiteY28" fmla="*/ 53054 h 145923"/>
                  <a:gd name="connsiteX29" fmla="*/ 6382 w 169449"/>
                  <a:gd name="connsiteY29" fmla="*/ 48292 h 145923"/>
                  <a:gd name="connsiteX30" fmla="*/ 381 w 169449"/>
                  <a:gd name="connsiteY30" fmla="*/ 51816 h 145923"/>
                  <a:gd name="connsiteX31" fmla="*/ 0 w 169449"/>
                  <a:gd name="connsiteY31" fmla="*/ 0 h 145923"/>
                  <a:gd name="connsiteX32" fmla="*/ 160020 w 169449"/>
                  <a:gd name="connsiteY32" fmla="*/ 95 h 145923"/>
                  <a:gd name="connsiteX33" fmla="*/ 160591 w 169449"/>
                  <a:gd name="connsiteY33" fmla="*/ 72962 h 1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69449" h="145923">
                    <a:moveTo>
                      <a:pt x="160591" y="72962"/>
                    </a:moveTo>
                    <a:lnTo>
                      <a:pt x="160401" y="95631"/>
                    </a:lnTo>
                    <a:lnTo>
                      <a:pt x="169450" y="105823"/>
                    </a:lnTo>
                    <a:lnTo>
                      <a:pt x="160496" y="105918"/>
                    </a:lnTo>
                    <a:lnTo>
                      <a:pt x="160782" y="129730"/>
                    </a:lnTo>
                    <a:lnTo>
                      <a:pt x="154972" y="130207"/>
                    </a:lnTo>
                    <a:lnTo>
                      <a:pt x="150400" y="125063"/>
                    </a:lnTo>
                    <a:lnTo>
                      <a:pt x="148209" y="108013"/>
                    </a:lnTo>
                    <a:lnTo>
                      <a:pt x="128683" y="101632"/>
                    </a:lnTo>
                    <a:lnTo>
                      <a:pt x="119539" y="107252"/>
                    </a:lnTo>
                    <a:lnTo>
                      <a:pt x="112681" y="118015"/>
                    </a:lnTo>
                    <a:lnTo>
                      <a:pt x="105156" y="120396"/>
                    </a:lnTo>
                    <a:lnTo>
                      <a:pt x="95821" y="134207"/>
                    </a:lnTo>
                    <a:lnTo>
                      <a:pt x="78676" y="145256"/>
                    </a:lnTo>
                    <a:lnTo>
                      <a:pt x="73914" y="145923"/>
                    </a:lnTo>
                    <a:lnTo>
                      <a:pt x="63151" y="139637"/>
                    </a:lnTo>
                    <a:lnTo>
                      <a:pt x="50578" y="136493"/>
                    </a:lnTo>
                    <a:lnTo>
                      <a:pt x="44577" y="130207"/>
                    </a:lnTo>
                    <a:lnTo>
                      <a:pt x="44672" y="127063"/>
                    </a:lnTo>
                    <a:lnTo>
                      <a:pt x="51625" y="120205"/>
                    </a:lnTo>
                    <a:lnTo>
                      <a:pt x="48292" y="114871"/>
                    </a:lnTo>
                    <a:lnTo>
                      <a:pt x="52483" y="111157"/>
                    </a:lnTo>
                    <a:lnTo>
                      <a:pt x="51816" y="107442"/>
                    </a:lnTo>
                    <a:lnTo>
                      <a:pt x="42863" y="97441"/>
                    </a:lnTo>
                    <a:lnTo>
                      <a:pt x="31623" y="102108"/>
                    </a:lnTo>
                    <a:lnTo>
                      <a:pt x="22765" y="101251"/>
                    </a:lnTo>
                    <a:lnTo>
                      <a:pt x="14288" y="96107"/>
                    </a:lnTo>
                    <a:lnTo>
                      <a:pt x="7620" y="74676"/>
                    </a:lnTo>
                    <a:lnTo>
                      <a:pt x="12097" y="53054"/>
                    </a:lnTo>
                    <a:lnTo>
                      <a:pt x="6382" y="48292"/>
                    </a:lnTo>
                    <a:lnTo>
                      <a:pt x="381" y="51816"/>
                    </a:lnTo>
                    <a:lnTo>
                      <a:pt x="0" y="0"/>
                    </a:lnTo>
                    <a:lnTo>
                      <a:pt x="160020" y="95"/>
                    </a:lnTo>
                    <a:lnTo>
                      <a:pt x="160591" y="72962"/>
                    </a:lnTo>
                    <a:close/>
                  </a:path>
                </a:pathLst>
              </a:custGeom>
              <a:noFill/>
              <a:ln w="4001" cap="rnd">
                <a:solidFill>
                  <a:srgbClr val="FFFFFF"/>
                </a:solidFill>
                <a:prstDash val="solid"/>
                <a:round/>
              </a:ln>
            </p:spPr>
            <p:txBody>
              <a:bodyPr rtlCol="0" anchor="ctr"/>
              <a:lstStyle/>
              <a:p>
                <a:endParaRPr lang="en-US"/>
              </a:p>
            </p:txBody>
          </p:sp>
          <p:sp>
            <p:nvSpPr>
              <p:cNvPr id="358" name="Freeform: Shape 357">
                <a:extLst>
                  <a:ext uri="{FF2B5EF4-FFF2-40B4-BE49-F238E27FC236}">
                    <a16:creationId xmlns:a16="http://schemas.microsoft.com/office/drawing/2014/main" id="{645D6A0D-1882-48ED-A244-D6EAAEDC6B76}"/>
                  </a:ext>
                </a:extLst>
              </p:cNvPr>
              <p:cNvSpPr/>
              <p:nvPr/>
            </p:nvSpPr>
            <p:spPr>
              <a:xfrm>
                <a:off x="15917090" y="3998785"/>
                <a:ext cx="116205" cy="116966"/>
              </a:xfrm>
              <a:custGeom>
                <a:avLst/>
                <a:gdLst>
                  <a:gd name="connsiteX0" fmla="*/ 111443 w 116205"/>
                  <a:gd name="connsiteY0" fmla="*/ 20479 h 116966"/>
                  <a:gd name="connsiteX1" fmla="*/ 116205 w 116205"/>
                  <a:gd name="connsiteY1" fmla="*/ 27717 h 116966"/>
                  <a:gd name="connsiteX2" fmla="*/ 116205 w 116205"/>
                  <a:gd name="connsiteY2" fmla="*/ 40291 h 116966"/>
                  <a:gd name="connsiteX3" fmla="*/ 108776 w 116205"/>
                  <a:gd name="connsiteY3" fmla="*/ 45815 h 116966"/>
                  <a:gd name="connsiteX4" fmla="*/ 107442 w 116205"/>
                  <a:gd name="connsiteY4" fmla="*/ 53626 h 116966"/>
                  <a:gd name="connsiteX5" fmla="*/ 101727 w 116205"/>
                  <a:gd name="connsiteY5" fmla="*/ 54769 h 116966"/>
                  <a:gd name="connsiteX6" fmla="*/ 98584 w 116205"/>
                  <a:gd name="connsiteY6" fmla="*/ 58769 h 116966"/>
                  <a:gd name="connsiteX7" fmla="*/ 99727 w 116205"/>
                  <a:gd name="connsiteY7" fmla="*/ 63151 h 116966"/>
                  <a:gd name="connsiteX8" fmla="*/ 108109 w 116205"/>
                  <a:gd name="connsiteY8" fmla="*/ 69532 h 116966"/>
                  <a:gd name="connsiteX9" fmla="*/ 106109 w 116205"/>
                  <a:gd name="connsiteY9" fmla="*/ 95536 h 116966"/>
                  <a:gd name="connsiteX10" fmla="*/ 83534 w 116205"/>
                  <a:gd name="connsiteY10" fmla="*/ 89725 h 116966"/>
                  <a:gd name="connsiteX11" fmla="*/ 80391 w 116205"/>
                  <a:gd name="connsiteY11" fmla="*/ 92869 h 116966"/>
                  <a:gd name="connsiteX12" fmla="*/ 76105 w 116205"/>
                  <a:gd name="connsiteY12" fmla="*/ 111538 h 116966"/>
                  <a:gd name="connsiteX13" fmla="*/ 71056 w 116205"/>
                  <a:gd name="connsiteY13" fmla="*/ 116205 h 116966"/>
                  <a:gd name="connsiteX14" fmla="*/ 60770 w 116205"/>
                  <a:gd name="connsiteY14" fmla="*/ 116967 h 116966"/>
                  <a:gd name="connsiteX15" fmla="*/ 47339 w 116205"/>
                  <a:gd name="connsiteY15" fmla="*/ 104203 h 116966"/>
                  <a:gd name="connsiteX16" fmla="*/ 42863 w 116205"/>
                  <a:gd name="connsiteY16" fmla="*/ 103632 h 116966"/>
                  <a:gd name="connsiteX17" fmla="*/ 34576 w 116205"/>
                  <a:gd name="connsiteY17" fmla="*/ 108204 h 116966"/>
                  <a:gd name="connsiteX18" fmla="*/ 29909 w 116205"/>
                  <a:gd name="connsiteY18" fmla="*/ 106966 h 116966"/>
                  <a:gd name="connsiteX19" fmla="*/ 24955 w 116205"/>
                  <a:gd name="connsiteY19" fmla="*/ 99536 h 116966"/>
                  <a:gd name="connsiteX20" fmla="*/ 23908 w 116205"/>
                  <a:gd name="connsiteY20" fmla="*/ 86106 h 116966"/>
                  <a:gd name="connsiteX21" fmla="*/ 19621 w 116205"/>
                  <a:gd name="connsiteY21" fmla="*/ 77629 h 116966"/>
                  <a:gd name="connsiteX22" fmla="*/ 11049 w 116205"/>
                  <a:gd name="connsiteY22" fmla="*/ 73723 h 116966"/>
                  <a:gd name="connsiteX23" fmla="*/ 10096 w 116205"/>
                  <a:gd name="connsiteY23" fmla="*/ 56388 h 116966"/>
                  <a:gd name="connsiteX24" fmla="*/ 0 w 116205"/>
                  <a:gd name="connsiteY24" fmla="*/ 56197 h 116966"/>
                  <a:gd name="connsiteX25" fmla="*/ 762 w 116205"/>
                  <a:gd name="connsiteY25" fmla="*/ 37147 h 116966"/>
                  <a:gd name="connsiteX26" fmla="*/ 1905 w 116205"/>
                  <a:gd name="connsiteY26" fmla="*/ 762 h 116966"/>
                  <a:gd name="connsiteX27" fmla="*/ 11430 w 116205"/>
                  <a:gd name="connsiteY27" fmla="*/ 762 h 116966"/>
                  <a:gd name="connsiteX28" fmla="*/ 89535 w 116205"/>
                  <a:gd name="connsiteY28" fmla="*/ 0 h 116966"/>
                  <a:gd name="connsiteX29" fmla="*/ 108395 w 116205"/>
                  <a:gd name="connsiteY29" fmla="*/ 14001 h 116966"/>
                  <a:gd name="connsiteX30" fmla="*/ 111443 w 116205"/>
                  <a:gd name="connsiteY30" fmla="*/ 20479 h 116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6205" h="116966">
                    <a:moveTo>
                      <a:pt x="111443" y="20479"/>
                    </a:moveTo>
                    <a:lnTo>
                      <a:pt x="116205" y="27717"/>
                    </a:lnTo>
                    <a:lnTo>
                      <a:pt x="116205" y="40291"/>
                    </a:lnTo>
                    <a:lnTo>
                      <a:pt x="108776" y="45815"/>
                    </a:lnTo>
                    <a:lnTo>
                      <a:pt x="107442" y="53626"/>
                    </a:lnTo>
                    <a:lnTo>
                      <a:pt x="101727" y="54769"/>
                    </a:lnTo>
                    <a:lnTo>
                      <a:pt x="98584" y="58769"/>
                    </a:lnTo>
                    <a:lnTo>
                      <a:pt x="99727" y="63151"/>
                    </a:lnTo>
                    <a:lnTo>
                      <a:pt x="108109" y="69532"/>
                    </a:lnTo>
                    <a:lnTo>
                      <a:pt x="106109" y="95536"/>
                    </a:lnTo>
                    <a:lnTo>
                      <a:pt x="83534" y="89725"/>
                    </a:lnTo>
                    <a:lnTo>
                      <a:pt x="80391" y="92869"/>
                    </a:lnTo>
                    <a:lnTo>
                      <a:pt x="76105" y="111538"/>
                    </a:lnTo>
                    <a:lnTo>
                      <a:pt x="71056" y="116205"/>
                    </a:lnTo>
                    <a:lnTo>
                      <a:pt x="60770" y="116967"/>
                    </a:lnTo>
                    <a:lnTo>
                      <a:pt x="47339" y="104203"/>
                    </a:lnTo>
                    <a:lnTo>
                      <a:pt x="42863" y="103632"/>
                    </a:lnTo>
                    <a:lnTo>
                      <a:pt x="34576" y="108204"/>
                    </a:lnTo>
                    <a:lnTo>
                      <a:pt x="29909" y="106966"/>
                    </a:lnTo>
                    <a:lnTo>
                      <a:pt x="24955" y="99536"/>
                    </a:lnTo>
                    <a:lnTo>
                      <a:pt x="23908" y="86106"/>
                    </a:lnTo>
                    <a:lnTo>
                      <a:pt x="19621" y="77629"/>
                    </a:lnTo>
                    <a:lnTo>
                      <a:pt x="11049" y="73723"/>
                    </a:lnTo>
                    <a:lnTo>
                      <a:pt x="10096" y="56388"/>
                    </a:lnTo>
                    <a:lnTo>
                      <a:pt x="0" y="56197"/>
                    </a:lnTo>
                    <a:lnTo>
                      <a:pt x="762" y="37147"/>
                    </a:lnTo>
                    <a:lnTo>
                      <a:pt x="1905" y="762"/>
                    </a:lnTo>
                    <a:lnTo>
                      <a:pt x="11430" y="762"/>
                    </a:lnTo>
                    <a:lnTo>
                      <a:pt x="89535" y="0"/>
                    </a:lnTo>
                    <a:lnTo>
                      <a:pt x="108395" y="14001"/>
                    </a:lnTo>
                    <a:lnTo>
                      <a:pt x="111443" y="20479"/>
                    </a:lnTo>
                    <a:close/>
                  </a:path>
                </a:pathLst>
              </a:custGeom>
              <a:solidFill>
                <a:srgbClr val="BCBEC0"/>
              </a:solidFill>
              <a:ln w="9525" cap="flat">
                <a:noFill/>
                <a:prstDash val="solid"/>
                <a:miter/>
              </a:ln>
            </p:spPr>
            <p:txBody>
              <a:bodyPr rtlCol="0" anchor="ctr"/>
              <a:lstStyle/>
              <a:p>
                <a:endParaRPr lang="en-US"/>
              </a:p>
            </p:txBody>
          </p:sp>
          <p:sp>
            <p:nvSpPr>
              <p:cNvPr id="359" name="Freeform: Shape 358">
                <a:extLst>
                  <a:ext uri="{FF2B5EF4-FFF2-40B4-BE49-F238E27FC236}">
                    <a16:creationId xmlns:a16="http://schemas.microsoft.com/office/drawing/2014/main" id="{09CFE63F-6875-4076-A9F7-E3D5C919A768}"/>
                  </a:ext>
                </a:extLst>
              </p:cNvPr>
              <p:cNvSpPr/>
              <p:nvPr/>
            </p:nvSpPr>
            <p:spPr>
              <a:xfrm>
                <a:off x="15917090" y="3998785"/>
                <a:ext cx="116205" cy="116966"/>
              </a:xfrm>
              <a:custGeom>
                <a:avLst/>
                <a:gdLst>
                  <a:gd name="connsiteX0" fmla="*/ 111443 w 116205"/>
                  <a:gd name="connsiteY0" fmla="*/ 20479 h 116966"/>
                  <a:gd name="connsiteX1" fmla="*/ 116205 w 116205"/>
                  <a:gd name="connsiteY1" fmla="*/ 27717 h 116966"/>
                  <a:gd name="connsiteX2" fmla="*/ 116205 w 116205"/>
                  <a:gd name="connsiteY2" fmla="*/ 40291 h 116966"/>
                  <a:gd name="connsiteX3" fmla="*/ 108776 w 116205"/>
                  <a:gd name="connsiteY3" fmla="*/ 45815 h 116966"/>
                  <a:gd name="connsiteX4" fmla="*/ 107442 w 116205"/>
                  <a:gd name="connsiteY4" fmla="*/ 53626 h 116966"/>
                  <a:gd name="connsiteX5" fmla="*/ 101727 w 116205"/>
                  <a:gd name="connsiteY5" fmla="*/ 54769 h 116966"/>
                  <a:gd name="connsiteX6" fmla="*/ 98584 w 116205"/>
                  <a:gd name="connsiteY6" fmla="*/ 58769 h 116966"/>
                  <a:gd name="connsiteX7" fmla="*/ 99727 w 116205"/>
                  <a:gd name="connsiteY7" fmla="*/ 63151 h 116966"/>
                  <a:gd name="connsiteX8" fmla="*/ 108109 w 116205"/>
                  <a:gd name="connsiteY8" fmla="*/ 69532 h 116966"/>
                  <a:gd name="connsiteX9" fmla="*/ 106109 w 116205"/>
                  <a:gd name="connsiteY9" fmla="*/ 95536 h 116966"/>
                  <a:gd name="connsiteX10" fmla="*/ 83534 w 116205"/>
                  <a:gd name="connsiteY10" fmla="*/ 89725 h 116966"/>
                  <a:gd name="connsiteX11" fmla="*/ 80391 w 116205"/>
                  <a:gd name="connsiteY11" fmla="*/ 92869 h 116966"/>
                  <a:gd name="connsiteX12" fmla="*/ 76105 w 116205"/>
                  <a:gd name="connsiteY12" fmla="*/ 111538 h 116966"/>
                  <a:gd name="connsiteX13" fmla="*/ 71056 w 116205"/>
                  <a:gd name="connsiteY13" fmla="*/ 116205 h 116966"/>
                  <a:gd name="connsiteX14" fmla="*/ 60770 w 116205"/>
                  <a:gd name="connsiteY14" fmla="*/ 116967 h 116966"/>
                  <a:gd name="connsiteX15" fmla="*/ 47339 w 116205"/>
                  <a:gd name="connsiteY15" fmla="*/ 104203 h 116966"/>
                  <a:gd name="connsiteX16" fmla="*/ 42863 w 116205"/>
                  <a:gd name="connsiteY16" fmla="*/ 103632 h 116966"/>
                  <a:gd name="connsiteX17" fmla="*/ 34576 w 116205"/>
                  <a:gd name="connsiteY17" fmla="*/ 108204 h 116966"/>
                  <a:gd name="connsiteX18" fmla="*/ 29909 w 116205"/>
                  <a:gd name="connsiteY18" fmla="*/ 106966 h 116966"/>
                  <a:gd name="connsiteX19" fmla="*/ 24955 w 116205"/>
                  <a:gd name="connsiteY19" fmla="*/ 99536 h 116966"/>
                  <a:gd name="connsiteX20" fmla="*/ 23908 w 116205"/>
                  <a:gd name="connsiteY20" fmla="*/ 86106 h 116966"/>
                  <a:gd name="connsiteX21" fmla="*/ 19621 w 116205"/>
                  <a:gd name="connsiteY21" fmla="*/ 77629 h 116966"/>
                  <a:gd name="connsiteX22" fmla="*/ 11049 w 116205"/>
                  <a:gd name="connsiteY22" fmla="*/ 73723 h 116966"/>
                  <a:gd name="connsiteX23" fmla="*/ 10096 w 116205"/>
                  <a:gd name="connsiteY23" fmla="*/ 56388 h 116966"/>
                  <a:gd name="connsiteX24" fmla="*/ 0 w 116205"/>
                  <a:gd name="connsiteY24" fmla="*/ 56197 h 116966"/>
                  <a:gd name="connsiteX25" fmla="*/ 762 w 116205"/>
                  <a:gd name="connsiteY25" fmla="*/ 37147 h 116966"/>
                  <a:gd name="connsiteX26" fmla="*/ 1905 w 116205"/>
                  <a:gd name="connsiteY26" fmla="*/ 762 h 116966"/>
                  <a:gd name="connsiteX27" fmla="*/ 11430 w 116205"/>
                  <a:gd name="connsiteY27" fmla="*/ 762 h 116966"/>
                  <a:gd name="connsiteX28" fmla="*/ 89535 w 116205"/>
                  <a:gd name="connsiteY28" fmla="*/ 0 h 116966"/>
                  <a:gd name="connsiteX29" fmla="*/ 108395 w 116205"/>
                  <a:gd name="connsiteY29" fmla="*/ 14001 h 116966"/>
                  <a:gd name="connsiteX30" fmla="*/ 111443 w 116205"/>
                  <a:gd name="connsiteY30" fmla="*/ 20479 h 116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6205" h="116966">
                    <a:moveTo>
                      <a:pt x="111443" y="20479"/>
                    </a:moveTo>
                    <a:lnTo>
                      <a:pt x="116205" y="27717"/>
                    </a:lnTo>
                    <a:lnTo>
                      <a:pt x="116205" y="40291"/>
                    </a:lnTo>
                    <a:lnTo>
                      <a:pt x="108776" y="45815"/>
                    </a:lnTo>
                    <a:lnTo>
                      <a:pt x="107442" y="53626"/>
                    </a:lnTo>
                    <a:lnTo>
                      <a:pt x="101727" y="54769"/>
                    </a:lnTo>
                    <a:lnTo>
                      <a:pt x="98584" y="58769"/>
                    </a:lnTo>
                    <a:lnTo>
                      <a:pt x="99727" y="63151"/>
                    </a:lnTo>
                    <a:lnTo>
                      <a:pt x="108109" y="69532"/>
                    </a:lnTo>
                    <a:lnTo>
                      <a:pt x="106109" y="95536"/>
                    </a:lnTo>
                    <a:lnTo>
                      <a:pt x="83534" y="89725"/>
                    </a:lnTo>
                    <a:lnTo>
                      <a:pt x="80391" y="92869"/>
                    </a:lnTo>
                    <a:lnTo>
                      <a:pt x="76105" y="111538"/>
                    </a:lnTo>
                    <a:lnTo>
                      <a:pt x="71056" y="116205"/>
                    </a:lnTo>
                    <a:lnTo>
                      <a:pt x="60770" y="116967"/>
                    </a:lnTo>
                    <a:lnTo>
                      <a:pt x="47339" y="104203"/>
                    </a:lnTo>
                    <a:lnTo>
                      <a:pt x="42863" y="103632"/>
                    </a:lnTo>
                    <a:lnTo>
                      <a:pt x="34576" y="108204"/>
                    </a:lnTo>
                    <a:lnTo>
                      <a:pt x="29909" y="106966"/>
                    </a:lnTo>
                    <a:lnTo>
                      <a:pt x="24955" y="99536"/>
                    </a:lnTo>
                    <a:lnTo>
                      <a:pt x="23908" y="86106"/>
                    </a:lnTo>
                    <a:lnTo>
                      <a:pt x="19621" y="77629"/>
                    </a:lnTo>
                    <a:lnTo>
                      <a:pt x="11049" y="73723"/>
                    </a:lnTo>
                    <a:lnTo>
                      <a:pt x="10096" y="56388"/>
                    </a:lnTo>
                    <a:lnTo>
                      <a:pt x="0" y="56197"/>
                    </a:lnTo>
                    <a:lnTo>
                      <a:pt x="762" y="37147"/>
                    </a:lnTo>
                    <a:lnTo>
                      <a:pt x="1905" y="762"/>
                    </a:lnTo>
                    <a:lnTo>
                      <a:pt x="11430" y="762"/>
                    </a:lnTo>
                    <a:lnTo>
                      <a:pt x="89535" y="0"/>
                    </a:lnTo>
                    <a:lnTo>
                      <a:pt x="108395" y="14001"/>
                    </a:lnTo>
                    <a:lnTo>
                      <a:pt x="111443" y="20479"/>
                    </a:lnTo>
                    <a:close/>
                  </a:path>
                </a:pathLst>
              </a:custGeom>
              <a:noFill/>
              <a:ln w="4001" cap="rnd">
                <a:solidFill>
                  <a:srgbClr val="FFFFFF"/>
                </a:solidFill>
                <a:prstDash val="solid"/>
                <a:round/>
              </a:ln>
            </p:spPr>
            <p:txBody>
              <a:bodyPr rtlCol="0" anchor="ctr"/>
              <a:lstStyle/>
              <a:p>
                <a:endParaRPr lang="en-US"/>
              </a:p>
            </p:txBody>
          </p:sp>
          <p:sp>
            <p:nvSpPr>
              <p:cNvPr id="360" name="Freeform: Shape 359">
                <a:extLst>
                  <a:ext uri="{FF2B5EF4-FFF2-40B4-BE49-F238E27FC236}">
                    <a16:creationId xmlns:a16="http://schemas.microsoft.com/office/drawing/2014/main" id="{CD5729EE-4579-4C03-BC4F-490D97655BB6}"/>
                  </a:ext>
                </a:extLst>
              </p:cNvPr>
              <p:cNvSpPr/>
              <p:nvPr/>
            </p:nvSpPr>
            <p:spPr>
              <a:xfrm>
                <a:off x="16015007" y="4004691"/>
                <a:ext cx="234124" cy="154114"/>
              </a:xfrm>
              <a:custGeom>
                <a:avLst/>
                <a:gdLst>
                  <a:gd name="connsiteX0" fmla="*/ 211455 w 234124"/>
                  <a:gd name="connsiteY0" fmla="*/ 107918 h 154114"/>
                  <a:gd name="connsiteX1" fmla="*/ 187643 w 234124"/>
                  <a:gd name="connsiteY1" fmla="*/ 91535 h 154114"/>
                  <a:gd name="connsiteX2" fmla="*/ 184880 w 234124"/>
                  <a:gd name="connsiteY2" fmla="*/ 91726 h 154114"/>
                  <a:gd name="connsiteX3" fmla="*/ 180499 w 234124"/>
                  <a:gd name="connsiteY3" fmla="*/ 100013 h 154114"/>
                  <a:gd name="connsiteX4" fmla="*/ 175451 w 234124"/>
                  <a:gd name="connsiteY4" fmla="*/ 102298 h 154114"/>
                  <a:gd name="connsiteX5" fmla="*/ 170783 w 234124"/>
                  <a:gd name="connsiteY5" fmla="*/ 96583 h 154114"/>
                  <a:gd name="connsiteX6" fmla="*/ 168497 w 234124"/>
                  <a:gd name="connsiteY6" fmla="*/ 97155 h 154114"/>
                  <a:gd name="connsiteX7" fmla="*/ 168688 w 234124"/>
                  <a:gd name="connsiteY7" fmla="*/ 102679 h 154114"/>
                  <a:gd name="connsiteX8" fmla="*/ 165259 w 234124"/>
                  <a:gd name="connsiteY8" fmla="*/ 106871 h 154114"/>
                  <a:gd name="connsiteX9" fmla="*/ 161830 w 234124"/>
                  <a:gd name="connsiteY9" fmla="*/ 102965 h 154114"/>
                  <a:gd name="connsiteX10" fmla="*/ 155924 w 234124"/>
                  <a:gd name="connsiteY10" fmla="*/ 107823 h 154114"/>
                  <a:gd name="connsiteX11" fmla="*/ 143923 w 234124"/>
                  <a:gd name="connsiteY11" fmla="*/ 106775 h 154114"/>
                  <a:gd name="connsiteX12" fmla="*/ 139065 w 234124"/>
                  <a:gd name="connsiteY12" fmla="*/ 111823 h 154114"/>
                  <a:gd name="connsiteX13" fmla="*/ 128111 w 234124"/>
                  <a:gd name="connsiteY13" fmla="*/ 109728 h 154114"/>
                  <a:gd name="connsiteX14" fmla="*/ 122587 w 234124"/>
                  <a:gd name="connsiteY14" fmla="*/ 111919 h 154114"/>
                  <a:gd name="connsiteX15" fmla="*/ 118777 w 234124"/>
                  <a:gd name="connsiteY15" fmla="*/ 116300 h 154114"/>
                  <a:gd name="connsiteX16" fmla="*/ 119444 w 234124"/>
                  <a:gd name="connsiteY16" fmla="*/ 118777 h 154114"/>
                  <a:gd name="connsiteX17" fmla="*/ 126587 w 234124"/>
                  <a:gd name="connsiteY17" fmla="*/ 113633 h 154114"/>
                  <a:gd name="connsiteX18" fmla="*/ 130207 w 234124"/>
                  <a:gd name="connsiteY18" fmla="*/ 114776 h 154114"/>
                  <a:gd name="connsiteX19" fmla="*/ 124778 w 234124"/>
                  <a:gd name="connsiteY19" fmla="*/ 122110 h 154114"/>
                  <a:gd name="connsiteX20" fmla="*/ 122682 w 234124"/>
                  <a:gd name="connsiteY20" fmla="*/ 131731 h 154114"/>
                  <a:gd name="connsiteX21" fmla="*/ 117634 w 234124"/>
                  <a:gd name="connsiteY21" fmla="*/ 135255 h 154114"/>
                  <a:gd name="connsiteX22" fmla="*/ 110585 w 234124"/>
                  <a:gd name="connsiteY22" fmla="*/ 135922 h 154114"/>
                  <a:gd name="connsiteX23" fmla="*/ 92583 w 234124"/>
                  <a:gd name="connsiteY23" fmla="*/ 130397 h 154114"/>
                  <a:gd name="connsiteX24" fmla="*/ 89345 w 234124"/>
                  <a:gd name="connsiteY24" fmla="*/ 134207 h 154114"/>
                  <a:gd name="connsiteX25" fmla="*/ 86296 w 234124"/>
                  <a:gd name="connsiteY25" fmla="*/ 150019 h 154114"/>
                  <a:gd name="connsiteX26" fmla="*/ 82010 w 234124"/>
                  <a:gd name="connsiteY26" fmla="*/ 154114 h 154114"/>
                  <a:gd name="connsiteX27" fmla="*/ 73438 w 234124"/>
                  <a:gd name="connsiteY27" fmla="*/ 152876 h 154114"/>
                  <a:gd name="connsiteX28" fmla="*/ 67056 w 234124"/>
                  <a:gd name="connsiteY28" fmla="*/ 141256 h 154114"/>
                  <a:gd name="connsiteX29" fmla="*/ 53626 w 234124"/>
                  <a:gd name="connsiteY29" fmla="*/ 125444 h 154114"/>
                  <a:gd name="connsiteX30" fmla="*/ 34957 w 234124"/>
                  <a:gd name="connsiteY30" fmla="*/ 128778 h 154114"/>
                  <a:gd name="connsiteX31" fmla="*/ 31242 w 234124"/>
                  <a:gd name="connsiteY31" fmla="*/ 125444 h 154114"/>
                  <a:gd name="connsiteX32" fmla="*/ 28480 w 234124"/>
                  <a:gd name="connsiteY32" fmla="*/ 116300 h 154114"/>
                  <a:gd name="connsiteX33" fmla="*/ 14288 w 234124"/>
                  <a:gd name="connsiteY33" fmla="*/ 113062 h 154114"/>
                  <a:gd name="connsiteX34" fmla="*/ 3524 w 234124"/>
                  <a:gd name="connsiteY34" fmla="*/ 107251 h 154114"/>
                  <a:gd name="connsiteX35" fmla="*/ 0 w 234124"/>
                  <a:gd name="connsiteY35" fmla="*/ 100679 h 154114"/>
                  <a:gd name="connsiteX36" fmla="*/ 8192 w 234124"/>
                  <a:gd name="connsiteY36" fmla="*/ 89630 h 154114"/>
                  <a:gd name="connsiteX37" fmla="*/ 10192 w 234124"/>
                  <a:gd name="connsiteY37" fmla="*/ 63627 h 154114"/>
                  <a:gd name="connsiteX38" fmla="*/ 1905 w 234124"/>
                  <a:gd name="connsiteY38" fmla="*/ 57245 h 154114"/>
                  <a:gd name="connsiteX39" fmla="*/ 667 w 234124"/>
                  <a:gd name="connsiteY39" fmla="*/ 52864 h 154114"/>
                  <a:gd name="connsiteX40" fmla="*/ 3810 w 234124"/>
                  <a:gd name="connsiteY40" fmla="*/ 48863 h 154114"/>
                  <a:gd name="connsiteX41" fmla="*/ 9525 w 234124"/>
                  <a:gd name="connsiteY41" fmla="*/ 47720 h 154114"/>
                  <a:gd name="connsiteX42" fmla="*/ 10859 w 234124"/>
                  <a:gd name="connsiteY42" fmla="*/ 39910 h 154114"/>
                  <a:gd name="connsiteX43" fmla="*/ 18288 w 234124"/>
                  <a:gd name="connsiteY43" fmla="*/ 34385 h 154114"/>
                  <a:gd name="connsiteX44" fmla="*/ 18288 w 234124"/>
                  <a:gd name="connsiteY44" fmla="*/ 21812 h 154114"/>
                  <a:gd name="connsiteX45" fmla="*/ 13526 w 234124"/>
                  <a:gd name="connsiteY45" fmla="*/ 14573 h 154114"/>
                  <a:gd name="connsiteX46" fmla="*/ 44387 w 234124"/>
                  <a:gd name="connsiteY46" fmla="*/ 14288 h 154114"/>
                  <a:gd name="connsiteX47" fmla="*/ 44482 w 234124"/>
                  <a:gd name="connsiteY47" fmla="*/ 286 h 154114"/>
                  <a:gd name="connsiteX48" fmla="*/ 57531 w 234124"/>
                  <a:gd name="connsiteY48" fmla="*/ 0 h 154114"/>
                  <a:gd name="connsiteX49" fmla="*/ 168402 w 234124"/>
                  <a:gd name="connsiteY49" fmla="*/ 286 h 154114"/>
                  <a:gd name="connsiteX50" fmla="*/ 177165 w 234124"/>
                  <a:gd name="connsiteY50" fmla="*/ 3048 h 154114"/>
                  <a:gd name="connsiteX51" fmla="*/ 185166 w 234124"/>
                  <a:gd name="connsiteY51" fmla="*/ 14002 h 154114"/>
                  <a:gd name="connsiteX52" fmla="*/ 185738 w 234124"/>
                  <a:gd name="connsiteY52" fmla="*/ 70866 h 154114"/>
                  <a:gd name="connsiteX53" fmla="*/ 187547 w 234124"/>
                  <a:gd name="connsiteY53" fmla="*/ 76390 h 154114"/>
                  <a:gd name="connsiteX54" fmla="*/ 189071 w 234124"/>
                  <a:gd name="connsiteY54" fmla="*/ 78581 h 154114"/>
                  <a:gd name="connsiteX55" fmla="*/ 200882 w 234124"/>
                  <a:gd name="connsiteY55" fmla="*/ 81248 h 154114"/>
                  <a:gd name="connsiteX56" fmla="*/ 210026 w 234124"/>
                  <a:gd name="connsiteY56" fmla="*/ 92202 h 154114"/>
                  <a:gd name="connsiteX57" fmla="*/ 217837 w 234124"/>
                  <a:gd name="connsiteY57" fmla="*/ 94964 h 154114"/>
                  <a:gd name="connsiteX58" fmla="*/ 234125 w 234124"/>
                  <a:gd name="connsiteY58" fmla="*/ 95345 h 154114"/>
                  <a:gd name="connsiteX59" fmla="*/ 232981 w 234124"/>
                  <a:gd name="connsiteY59" fmla="*/ 104489 h 154114"/>
                  <a:gd name="connsiteX60" fmla="*/ 225552 w 234124"/>
                  <a:gd name="connsiteY60" fmla="*/ 100108 h 154114"/>
                  <a:gd name="connsiteX61" fmla="*/ 217075 w 234124"/>
                  <a:gd name="connsiteY61" fmla="*/ 107251 h 154114"/>
                  <a:gd name="connsiteX62" fmla="*/ 211455 w 234124"/>
                  <a:gd name="connsiteY62" fmla="*/ 107918 h 15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34124" h="154114">
                    <a:moveTo>
                      <a:pt x="211455" y="107918"/>
                    </a:moveTo>
                    <a:lnTo>
                      <a:pt x="187643" y="91535"/>
                    </a:lnTo>
                    <a:lnTo>
                      <a:pt x="184880" y="91726"/>
                    </a:lnTo>
                    <a:lnTo>
                      <a:pt x="180499" y="100013"/>
                    </a:lnTo>
                    <a:lnTo>
                      <a:pt x="175451" y="102298"/>
                    </a:lnTo>
                    <a:lnTo>
                      <a:pt x="170783" y="96583"/>
                    </a:lnTo>
                    <a:lnTo>
                      <a:pt x="168497" y="97155"/>
                    </a:lnTo>
                    <a:lnTo>
                      <a:pt x="168688" y="102679"/>
                    </a:lnTo>
                    <a:lnTo>
                      <a:pt x="165259" y="106871"/>
                    </a:lnTo>
                    <a:lnTo>
                      <a:pt x="161830" y="102965"/>
                    </a:lnTo>
                    <a:lnTo>
                      <a:pt x="155924" y="107823"/>
                    </a:lnTo>
                    <a:lnTo>
                      <a:pt x="143923" y="106775"/>
                    </a:lnTo>
                    <a:lnTo>
                      <a:pt x="139065" y="111823"/>
                    </a:lnTo>
                    <a:lnTo>
                      <a:pt x="128111" y="109728"/>
                    </a:lnTo>
                    <a:lnTo>
                      <a:pt x="122587" y="111919"/>
                    </a:lnTo>
                    <a:lnTo>
                      <a:pt x="118777" y="116300"/>
                    </a:lnTo>
                    <a:lnTo>
                      <a:pt x="119444" y="118777"/>
                    </a:lnTo>
                    <a:lnTo>
                      <a:pt x="126587" y="113633"/>
                    </a:lnTo>
                    <a:lnTo>
                      <a:pt x="130207" y="114776"/>
                    </a:lnTo>
                    <a:lnTo>
                      <a:pt x="124778" y="122110"/>
                    </a:lnTo>
                    <a:lnTo>
                      <a:pt x="122682" y="131731"/>
                    </a:lnTo>
                    <a:lnTo>
                      <a:pt x="117634" y="135255"/>
                    </a:lnTo>
                    <a:lnTo>
                      <a:pt x="110585" y="135922"/>
                    </a:lnTo>
                    <a:lnTo>
                      <a:pt x="92583" y="130397"/>
                    </a:lnTo>
                    <a:lnTo>
                      <a:pt x="89345" y="134207"/>
                    </a:lnTo>
                    <a:lnTo>
                      <a:pt x="86296" y="150019"/>
                    </a:lnTo>
                    <a:lnTo>
                      <a:pt x="82010" y="154114"/>
                    </a:lnTo>
                    <a:lnTo>
                      <a:pt x="73438" y="152876"/>
                    </a:lnTo>
                    <a:lnTo>
                      <a:pt x="67056" y="141256"/>
                    </a:lnTo>
                    <a:lnTo>
                      <a:pt x="53626" y="125444"/>
                    </a:lnTo>
                    <a:lnTo>
                      <a:pt x="34957" y="128778"/>
                    </a:lnTo>
                    <a:lnTo>
                      <a:pt x="31242" y="125444"/>
                    </a:lnTo>
                    <a:lnTo>
                      <a:pt x="28480" y="116300"/>
                    </a:lnTo>
                    <a:lnTo>
                      <a:pt x="14288" y="113062"/>
                    </a:lnTo>
                    <a:lnTo>
                      <a:pt x="3524" y="107251"/>
                    </a:lnTo>
                    <a:lnTo>
                      <a:pt x="0" y="100679"/>
                    </a:lnTo>
                    <a:lnTo>
                      <a:pt x="8192" y="89630"/>
                    </a:lnTo>
                    <a:lnTo>
                      <a:pt x="10192" y="63627"/>
                    </a:lnTo>
                    <a:lnTo>
                      <a:pt x="1905" y="57245"/>
                    </a:lnTo>
                    <a:lnTo>
                      <a:pt x="667" y="52864"/>
                    </a:lnTo>
                    <a:lnTo>
                      <a:pt x="3810" y="48863"/>
                    </a:lnTo>
                    <a:lnTo>
                      <a:pt x="9525" y="47720"/>
                    </a:lnTo>
                    <a:lnTo>
                      <a:pt x="10859" y="39910"/>
                    </a:lnTo>
                    <a:lnTo>
                      <a:pt x="18288" y="34385"/>
                    </a:lnTo>
                    <a:lnTo>
                      <a:pt x="18288" y="21812"/>
                    </a:lnTo>
                    <a:lnTo>
                      <a:pt x="13526" y="14573"/>
                    </a:lnTo>
                    <a:lnTo>
                      <a:pt x="44387" y="14288"/>
                    </a:lnTo>
                    <a:lnTo>
                      <a:pt x="44482" y="286"/>
                    </a:lnTo>
                    <a:lnTo>
                      <a:pt x="57531" y="0"/>
                    </a:lnTo>
                    <a:lnTo>
                      <a:pt x="168402" y="286"/>
                    </a:lnTo>
                    <a:lnTo>
                      <a:pt x="177165" y="3048"/>
                    </a:lnTo>
                    <a:lnTo>
                      <a:pt x="185166" y="14002"/>
                    </a:lnTo>
                    <a:lnTo>
                      <a:pt x="185738" y="70866"/>
                    </a:lnTo>
                    <a:lnTo>
                      <a:pt x="187547" y="76390"/>
                    </a:lnTo>
                    <a:lnTo>
                      <a:pt x="189071" y="78581"/>
                    </a:lnTo>
                    <a:lnTo>
                      <a:pt x="200882" y="81248"/>
                    </a:lnTo>
                    <a:lnTo>
                      <a:pt x="210026" y="92202"/>
                    </a:lnTo>
                    <a:lnTo>
                      <a:pt x="217837" y="94964"/>
                    </a:lnTo>
                    <a:lnTo>
                      <a:pt x="234125" y="95345"/>
                    </a:lnTo>
                    <a:lnTo>
                      <a:pt x="232981" y="104489"/>
                    </a:lnTo>
                    <a:lnTo>
                      <a:pt x="225552" y="100108"/>
                    </a:lnTo>
                    <a:lnTo>
                      <a:pt x="217075" y="107251"/>
                    </a:lnTo>
                    <a:lnTo>
                      <a:pt x="211455" y="107918"/>
                    </a:lnTo>
                    <a:close/>
                  </a:path>
                </a:pathLst>
              </a:custGeom>
              <a:solidFill>
                <a:srgbClr val="BCBEC0"/>
              </a:solidFill>
              <a:ln w="9525" cap="flat">
                <a:noFill/>
                <a:prstDash val="solid"/>
                <a:miter/>
              </a:ln>
            </p:spPr>
            <p:txBody>
              <a:bodyPr rtlCol="0" anchor="ctr"/>
              <a:lstStyle/>
              <a:p>
                <a:endParaRPr lang="en-US"/>
              </a:p>
            </p:txBody>
          </p:sp>
          <p:sp>
            <p:nvSpPr>
              <p:cNvPr id="361" name="Freeform: Shape 360">
                <a:extLst>
                  <a:ext uri="{FF2B5EF4-FFF2-40B4-BE49-F238E27FC236}">
                    <a16:creationId xmlns:a16="http://schemas.microsoft.com/office/drawing/2014/main" id="{AD9FBE9C-9325-44C4-9AD1-F27E8F8EA09B}"/>
                  </a:ext>
                </a:extLst>
              </p:cNvPr>
              <p:cNvSpPr/>
              <p:nvPr/>
            </p:nvSpPr>
            <p:spPr>
              <a:xfrm>
                <a:off x="16015007" y="4004691"/>
                <a:ext cx="234124" cy="154114"/>
              </a:xfrm>
              <a:custGeom>
                <a:avLst/>
                <a:gdLst>
                  <a:gd name="connsiteX0" fmla="*/ 211455 w 234124"/>
                  <a:gd name="connsiteY0" fmla="*/ 107918 h 154114"/>
                  <a:gd name="connsiteX1" fmla="*/ 187643 w 234124"/>
                  <a:gd name="connsiteY1" fmla="*/ 91535 h 154114"/>
                  <a:gd name="connsiteX2" fmla="*/ 184880 w 234124"/>
                  <a:gd name="connsiteY2" fmla="*/ 91726 h 154114"/>
                  <a:gd name="connsiteX3" fmla="*/ 180499 w 234124"/>
                  <a:gd name="connsiteY3" fmla="*/ 100013 h 154114"/>
                  <a:gd name="connsiteX4" fmla="*/ 175451 w 234124"/>
                  <a:gd name="connsiteY4" fmla="*/ 102298 h 154114"/>
                  <a:gd name="connsiteX5" fmla="*/ 170783 w 234124"/>
                  <a:gd name="connsiteY5" fmla="*/ 96583 h 154114"/>
                  <a:gd name="connsiteX6" fmla="*/ 168497 w 234124"/>
                  <a:gd name="connsiteY6" fmla="*/ 97155 h 154114"/>
                  <a:gd name="connsiteX7" fmla="*/ 168688 w 234124"/>
                  <a:gd name="connsiteY7" fmla="*/ 102679 h 154114"/>
                  <a:gd name="connsiteX8" fmla="*/ 165259 w 234124"/>
                  <a:gd name="connsiteY8" fmla="*/ 106871 h 154114"/>
                  <a:gd name="connsiteX9" fmla="*/ 161830 w 234124"/>
                  <a:gd name="connsiteY9" fmla="*/ 102965 h 154114"/>
                  <a:gd name="connsiteX10" fmla="*/ 155924 w 234124"/>
                  <a:gd name="connsiteY10" fmla="*/ 107823 h 154114"/>
                  <a:gd name="connsiteX11" fmla="*/ 143923 w 234124"/>
                  <a:gd name="connsiteY11" fmla="*/ 106775 h 154114"/>
                  <a:gd name="connsiteX12" fmla="*/ 139065 w 234124"/>
                  <a:gd name="connsiteY12" fmla="*/ 111823 h 154114"/>
                  <a:gd name="connsiteX13" fmla="*/ 128111 w 234124"/>
                  <a:gd name="connsiteY13" fmla="*/ 109728 h 154114"/>
                  <a:gd name="connsiteX14" fmla="*/ 122587 w 234124"/>
                  <a:gd name="connsiteY14" fmla="*/ 111919 h 154114"/>
                  <a:gd name="connsiteX15" fmla="*/ 118777 w 234124"/>
                  <a:gd name="connsiteY15" fmla="*/ 116300 h 154114"/>
                  <a:gd name="connsiteX16" fmla="*/ 119444 w 234124"/>
                  <a:gd name="connsiteY16" fmla="*/ 118777 h 154114"/>
                  <a:gd name="connsiteX17" fmla="*/ 126587 w 234124"/>
                  <a:gd name="connsiteY17" fmla="*/ 113633 h 154114"/>
                  <a:gd name="connsiteX18" fmla="*/ 130207 w 234124"/>
                  <a:gd name="connsiteY18" fmla="*/ 114776 h 154114"/>
                  <a:gd name="connsiteX19" fmla="*/ 124778 w 234124"/>
                  <a:gd name="connsiteY19" fmla="*/ 122110 h 154114"/>
                  <a:gd name="connsiteX20" fmla="*/ 122682 w 234124"/>
                  <a:gd name="connsiteY20" fmla="*/ 131731 h 154114"/>
                  <a:gd name="connsiteX21" fmla="*/ 117634 w 234124"/>
                  <a:gd name="connsiteY21" fmla="*/ 135255 h 154114"/>
                  <a:gd name="connsiteX22" fmla="*/ 110585 w 234124"/>
                  <a:gd name="connsiteY22" fmla="*/ 135922 h 154114"/>
                  <a:gd name="connsiteX23" fmla="*/ 92583 w 234124"/>
                  <a:gd name="connsiteY23" fmla="*/ 130397 h 154114"/>
                  <a:gd name="connsiteX24" fmla="*/ 89345 w 234124"/>
                  <a:gd name="connsiteY24" fmla="*/ 134207 h 154114"/>
                  <a:gd name="connsiteX25" fmla="*/ 86296 w 234124"/>
                  <a:gd name="connsiteY25" fmla="*/ 150019 h 154114"/>
                  <a:gd name="connsiteX26" fmla="*/ 82010 w 234124"/>
                  <a:gd name="connsiteY26" fmla="*/ 154114 h 154114"/>
                  <a:gd name="connsiteX27" fmla="*/ 73438 w 234124"/>
                  <a:gd name="connsiteY27" fmla="*/ 152876 h 154114"/>
                  <a:gd name="connsiteX28" fmla="*/ 67056 w 234124"/>
                  <a:gd name="connsiteY28" fmla="*/ 141256 h 154114"/>
                  <a:gd name="connsiteX29" fmla="*/ 53626 w 234124"/>
                  <a:gd name="connsiteY29" fmla="*/ 125444 h 154114"/>
                  <a:gd name="connsiteX30" fmla="*/ 34957 w 234124"/>
                  <a:gd name="connsiteY30" fmla="*/ 128778 h 154114"/>
                  <a:gd name="connsiteX31" fmla="*/ 31242 w 234124"/>
                  <a:gd name="connsiteY31" fmla="*/ 125444 h 154114"/>
                  <a:gd name="connsiteX32" fmla="*/ 28480 w 234124"/>
                  <a:gd name="connsiteY32" fmla="*/ 116300 h 154114"/>
                  <a:gd name="connsiteX33" fmla="*/ 14288 w 234124"/>
                  <a:gd name="connsiteY33" fmla="*/ 113062 h 154114"/>
                  <a:gd name="connsiteX34" fmla="*/ 3524 w 234124"/>
                  <a:gd name="connsiteY34" fmla="*/ 107251 h 154114"/>
                  <a:gd name="connsiteX35" fmla="*/ 0 w 234124"/>
                  <a:gd name="connsiteY35" fmla="*/ 100679 h 154114"/>
                  <a:gd name="connsiteX36" fmla="*/ 8192 w 234124"/>
                  <a:gd name="connsiteY36" fmla="*/ 89630 h 154114"/>
                  <a:gd name="connsiteX37" fmla="*/ 10192 w 234124"/>
                  <a:gd name="connsiteY37" fmla="*/ 63627 h 154114"/>
                  <a:gd name="connsiteX38" fmla="*/ 1905 w 234124"/>
                  <a:gd name="connsiteY38" fmla="*/ 57245 h 154114"/>
                  <a:gd name="connsiteX39" fmla="*/ 667 w 234124"/>
                  <a:gd name="connsiteY39" fmla="*/ 52864 h 154114"/>
                  <a:gd name="connsiteX40" fmla="*/ 3810 w 234124"/>
                  <a:gd name="connsiteY40" fmla="*/ 48863 h 154114"/>
                  <a:gd name="connsiteX41" fmla="*/ 9525 w 234124"/>
                  <a:gd name="connsiteY41" fmla="*/ 47720 h 154114"/>
                  <a:gd name="connsiteX42" fmla="*/ 10859 w 234124"/>
                  <a:gd name="connsiteY42" fmla="*/ 39910 h 154114"/>
                  <a:gd name="connsiteX43" fmla="*/ 18288 w 234124"/>
                  <a:gd name="connsiteY43" fmla="*/ 34385 h 154114"/>
                  <a:gd name="connsiteX44" fmla="*/ 18288 w 234124"/>
                  <a:gd name="connsiteY44" fmla="*/ 21812 h 154114"/>
                  <a:gd name="connsiteX45" fmla="*/ 13526 w 234124"/>
                  <a:gd name="connsiteY45" fmla="*/ 14573 h 154114"/>
                  <a:gd name="connsiteX46" fmla="*/ 44387 w 234124"/>
                  <a:gd name="connsiteY46" fmla="*/ 14288 h 154114"/>
                  <a:gd name="connsiteX47" fmla="*/ 44482 w 234124"/>
                  <a:gd name="connsiteY47" fmla="*/ 286 h 154114"/>
                  <a:gd name="connsiteX48" fmla="*/ 57531 w 234124"/>
                  <a:gd name="connsiteY48" fmla="*/ 0 h 154114"/>
                  <a:gd name="connsiteX49" fmla="*/ 168402 w 234124"/>
                  <a:gd name="connsiteY49" fmla="*/ 286 h 154114"/>
                  <a:gd name="connsiteX50" fmla="*/ 177165 w 234124"/>
                  <a:gd name="connsiteY50" fmla="*/ 3048 h 154114"/>
                  <a:gd name="connsiteX51" fmla="*/ 185166 w 234124"/>
                  <a:gd name="connsiteY51" fmla="*/ 14002 h 154114"/>
                  <a:gd name="connsiteX52" fmla="*/ 185738 w 234124"/>
                  <a:gd name="connsiteY52" fmla="*/ 70866 h 154114"/>
                  <a:gd name="connsiteX53" fmla="*/ 187547 w 234124"/>
                  <a:gd name="connsiteY53" fmla="*/ 76390 h 154114"/>
                  <a:gd name="connsiteX54" fmla="*/ 189071 w 234124"/>
                  <a:gd name="connsiteY54" fmla="*/ 78581 h 154114"/>
                  <a:gd name="connsiteX55" fmla="*/ 200882 w 234124"/>
                  <a:gd name="connsiteY55" fmla="*/ 81248 h 154114"/>
                  <a:gd name="connsiteX56" fmla="*/ 210026 w 234124"/>
                  <a:gd name="connsiteY56" fmla="*/ 92202 h 154114"/>
                  <a:gd name="connsiteX57" fmla="*/ 217837 w 234124"/>
                  <a:gd name="connsiteY57" fmla="*/ 94964 h 154114"/>
                  <a:gd name="connsiteX58" fmla="*/ 234125 w 234124"/>
                  <a:gd name="connsiteY58" fmla="*/ 95345 h 154114"/>
                  <a:gd name="connsiteX59" fmla="*/ 232981 w 234124"/>
                  <a:gd name="connsiteY59" fmla="*/ 104489 h 154114"/>
                  <a:gd name="connsiteX60" fmla="*/ 225552 w 234124"/>
                  <a:gd name="connsiteY60" fmla="*/ 100108 h 154114"/>
                  <a:gd name="connsiteX61" fmla="*/ 217075 w 234124"/>
                  <a:gd name="connsiteY61" fmla="*/ 107251 h 154114"/>
                  <a:gd name="connsiteX62" fmla="*/ 211455 w 234124"/>
                  <a:gd name="connsiteY62" fmla="*/ 107918 h 15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34124" h="154114">
                    <a:moveTo>
                      <a:pt x="211455" y="107918"/>
                    </a:moveTo>
                    <a:lnTo>
                      <a:pt x="187643" y="91535"/>
                    </a:lnTo>
                    <a:lnTo>
                      <a:pt x="184880" y="91726"/>
                    </a:lnTo>
                    <a:lnTo>
                      <a:pt x="180499" y="100013"/>
                    </a:lnTo>
                    <a:lnTo>
                      <a:pt x="175451" y="102298"/>
                    </a:lnTo>
                    <a:lnTo>
                      <a:pt x="170783" y="96583"/>
                    </a:lnTo>
                    <a:lnTo>
                      <a:pt x="168497" y="97155"/>
                    </a:lnTo>
                    <a:lnTo>
                      <a:pt x="168688" y="102679"/>
                    </a:lnTo>
                    <a:lnTo>
                      <a:pt x="165259" y="106871"/>
                    </a:lnTo>
                    <a:lnTo>
                      <a:pt x="161830" y="102965"/>
                    </a:lnTo>
                    <a:lnTo>
                      <a:pt x="155924" y="107823"/>
                    </a:lnTo>
                    <a:lnTo>
                      <a:pt x="143923" y="106775"/>
                    </a:lnTo>
                    <a:lnTo>
                      <a:pt x="139065" y="111823"/>
                    </a:lnTo>
                    <a:lnTo>
                      <a:pt x="128111" y="109728"/>
                    </a:lnTo>
                    <a:lnTo>
                      <a:pt x="122587" y="111919"/>
                    </a:lnTo>
                    <a:lnTo>
                      <a:pt x="118777" y="116300"/>
                    </a:lnTo>
                    <a:lnTo>
                      <a:pt x="119444" y="118777"/>
                    </a:lnTo>
                    <a:lnTo>
                      <a:pt x="126587" y="113633"/>
                    </a:lnTo>
                    <a:lnTo>
                      <a:pt x="130207" y="114776"/>
                    </a:lnTo>
                    <a:lnTo>
                      <a:pt x="124778" y="122110"/>
                    </a:lnTo>
                    <a:lnTo>
                      <a:pt x="122682" y="131731"/>
                    </a:lnTo>
                    <a:lnTo>
                      <a:pt x="117634" y="135255"/>
                    </a:lnTo>
                    <a:lnTo>
                      <a:pt x="110585" y="135922"/>
                    </a:lnTo>
                    <a:lnTo>
                      <a:pt x="92583" y="130397"/>
                    </a:lnTo>
                    <a:lnTo>
                      <a:pt x="89345" y="134207"/>
                    </a:lnTo>
                    <a:lnTo>
                      <a:pt x="86296" y="150019"/>
                    </a:lnTo>
                    <a:lnTo>
                      <a:pt x="82010" y="154114"/>
                    </a:lnTo>
                    <a:lnTo>
                      <a:pt x="73438" y="152876"/>
                    </a:lnTo>
                    <a:lnTo>
                      <a:pt x="67056" y="141256"/>
                    </a:lnTo>
                    <a:lnTo>
                      <a:pt x="53626" y="125444"/>
                    </a:lnTo>
                    <a:lnTo>
                      <a:pt x="34957" y="128778"/>
                    </a:lnTo>
                    <a:lnTo>
                      <a:pt x="31242" y="125444"/>
                    </a:lnTo>
                    <a:lnTo>
                      <a:pt x="28480" y="116300"/>
                    </a:lnTo>
                    <a:lnTo>
                      <a:pt x="14288" y="113062"/>
                    </a:lnTo>
                    <a:lnTo>
                      <a:pt x="3524" y="107251"/>
                    </a:lnTo>
                    <a:lnTo>
                      <a:pt x="0" y="100679"/>
                    </a:lnTo>
                    <a:lnTo>
                      <a:pt x="8192" y="89630"/>
                    </a:lnTo>
                    <a:lnTo>
                      <a:pt x="10192" y="63627"/>
                    </a:lnTo>
                    <a:lnTo>
                      <a:pt x="1905" y="57245"/>
                    </a:lnTo>
                    <a:lnTo>
                      <a:pt x="667" y="52864"/>
                    </a:lnTo>
                    <a:lnTo>
                      <a:pt x="3810" y="48863"/>
                    </a:lnTo>
                    <a:lnTo>
                      <a:pt x="9525" y="47720"/>
                    </a:lnTo>
                    <a:lnTo>
                      <a:pt x="10859" y="39910"/>
                    </a:lnTo>
                    <a:lnTo>
                      <a:pt x="18288" y="34385"/>
                    </a:lnTo>
                    <a:lnTo>
                      <a:pt x="18288" y="21812"/>
                    </a:lnTo>
                    <a:lnTo>
                      <a:pt x="13526" y="14573"/>
                    </a:lnTo>
                    <a:lnTo>
                      <a:pt x="44387" y="14288"/>
                    </a:lnTo>
                    <a:lnTo>
                      <a:pt x="44482" y="286"/>
                    </a:lnTo>
                    <a:lnTo>
                      <a:pt x="57531" y="0"/>
                    </a:lnTo>
                    <a:lnTo>
                      <a:pt x="168402" y="286"/>
                    </a:lnTo>
                    <a:lnTo>
                      <a:pt x="177165" y="3048"/>
                    </a:lnTo>
                    <a:lnTo>
                      <a:pt x="185166" y="14002"/>
                    </a:lnTo>
                    <a:lnTo>
                      <a:pt x="185738" y="70866"/>
                    </a:lnTo>
                    <a:lnTo>
                      <a:pt x="187547" y="76390"/>
                    </a:lnTo>
                    <a:lnTo>
                      <a:pt x="189071" y="78581"/>
                    </a:lnTo>
                    <a:lnTo>
                      <a:pt x="200882" y="81248"/>
                    </a:lnTo>
                    <a:lnTo>
                      <a:pt x="210026" y="92202"/>
                    </a:lnTo>
                    <a:lnTo>
                      <a:pt x="217837" y="94964"/>
                    </a:lnTo>
                    <a:lnTo>
                      <a:pt x="234125" y="95345"/>
                    </a:lnTo>
                    <a:lnTo>
                      <a:pt x="232981" y="104489"/>
                    </a:lnTo>
                    <a:lnTo>
                      <a:pt x="225552" y="100108"/>
                    </a:lnTo>
                    <a:lnTo>
                      <a:pt x="217075" y="107251"/>
                    </a:lnTo>
                    <a:lnTo>
                      <a:pt x="211455" y="107918"/>
                    </a:lnTo>
                    <a:close/>
                  </a:path>
                </a:pathLst>
              </a:custGeom>
              <a:noFill/>
              <a:ln w="4001" cap="rnd">
                <a:solidFill>
                  <a:srgbClr val="FFFFFF"/>
                </a:solidFill>
                <a:prstDash val="solid"/>
                <a:round/>
              </a:ln>
            </p:spPr>
            <p:txBody>
              <a:bodyPr rtlCol="0" anchor="ctr"/>
              <a:lstStyle/>
              <a:p>
                <a:endParaRPr lang="en-US"/>
              </a:p>
            </p:txBody>
          </p:sp>
          <p:sp>
            <p:nvSpPr>
              <p:cNvPr id="362" name="Freeform: Shape 361">
                <a:extLst>
                  <a:ext uri="{FF2B5EF4-FFF2-40B4-BE49-F238E27FC236}">
                    <a16:creationId xmlns:a16="http://schemas.microsoft.com/office/drawing/2014/main" id="{AAAFE42B-1FC2-46C7-B973-E15D0B8EC23D}"/>
                  </a:ext>
                </a:extLst>
              </p:cNvPr>
              <p:cNvSpPr/>
              <p:nvPr/>
            </p:nvSpPr>
            <p:spPr>
              <a:xfrm>
                <a:off x="16183504" y="4004976"/>
                <a:ext cx="235362" cy="99441"/>
              </a:xfrm>
              <a:custGeom>
                <a:avLst/>
                <a:gdLst>
                  <a:gd name="connsiteX0" fmla="*/ 192977 w 235362"/>
                  <a:gd name="connsiteY0" fmla="*/ 92488 h 99441"/>
                  <a:gd name="connsiteX1" fmla="*/ 183547 w 235362"/>
                  <a:gd name="connsiteY1" fmla="*/ 89059 h 99441"/>
                  <a:gd name="connsiteX2" fmla="*/ 185261 w 235362"/>
                  <a:gd name="connsiteY2" fmla="*/ 97726 h 99441"/>
                  <a:gd name="connsiteX3" fmla="*/ 151733 w 235362"/>
                  <a:gd name="connsiteY3" fmla="*/ 99441 h 99441"/>
                  <a:gd name="connsiteX4" fmla="*/ 147256 w 235362"/>
                  <a:gd name="connsiteY4" fmla="*/ 92583 h 99441"/>
                  <a:gd name="connsiteX5" fmla="*/ 138779 w 235362"/>
                  <a:gd name="connsiteY5" fmla="*/ 94107 h 99441"/>
                  <a:gd name="connsiteX6" fmla="*/ 134874 w 235362"/>
                  <a:gd name="connsiteY6" fmla="*/ 88868 h 99441"/>
                  <a:gd name="connsiteX7" fmla="*/ 126302 w 235362"/>
                  <a:gd name="connsiteY7" fmla="*/ 92773 h 99441"/>
                  <a:gd name="connsiteX8" fmla="*/ 125349 w 235362"/>
                  <a:gd name="connsiteY8" fmla="*/ 90392 h 99441"/>
                  <a:gd name="connsiteX9" fmla="*/ 131064 w 235362"/>
                  <a:gd name="connsiteY9" fmla="*/ 88773 h 99441"/>
                  <a:gd name="connsiteX10" fmla="*/ 133064 w 235362"/>
                  <a:gd name="connsiteY10" fmla="*/ 85915 h 99441"/>
                  <a:gd name="connsiteX11" fmla="*/ 125635 w 235362"/>
                  <a:gd name="connsiteY11" fmla="*/ 86773 h 99441"/>
                  <a:gd name="connsiteX12" fmla="*/ 121158 w 235362"/>
                  <a:gd name="connsiteY12" fmla="*/ 76105 h 99441"/>
                  <a:gd name="connsiteX13" fmla="*/ 109252 w 235362"/>
                  <a:gd name="connsiteY13" fmla="*/ 73247 h 99441"/>
                  <a:gd name="connsiteX14" fmla="*/ 106775 w 235362"/>
                  <a:gd name="connsiteY14" fmla="*/ 75914 h 99441"/>
                  <a:gd name="connsiteX15" fmla="*/ 107347 w 235362"/>
                  <a:gd name="connsiteY15" fmla="*/ 81343 h 99441"/>
                  <a:gd name="connsiteX16" fmla="*/ 101632 w 235362"/>
                  <a:gd name="connsiteY16" fmla="*/ 81439 h 99441"/>
                  <a:gd name="connsiteX17" fmla="*/ 83439 w 235362"/>
                  <a:gd name="connsiteY17" fmla="*/ 89821 h 99441"/>
                  <a:gd name="connsiteX18" fmla="*/ 70390 w 235362"/>
                  <a:gd name="connsiteY18" fmla="*/ 86963 h 99441"/>
                  <a:gd name="connsiteX19" fmla="*/ 66580 w 235362"/>
                  <a:gd name="connsiteY19" fmla="*/ 90202 h 99441"/>
                  <a:gd name="connsiteX20" fmla="*/ 65627 w 235362"/>
                  <a:gd name="connsiteY20" fmla="*/ 95059 h 99441"/>
                  <a:gd name="connsiteX21" fmla="*/ 49339 w 235362"/>
                  <a:gd name="connsiteY21" fmla="*/ 94679 h 99441"/>
                  <a:gd name="connsiteX22" fmla="*/ 41529 w 235362"/>
                  <a:gd name="connsiteY22" fmla="*/ 91916 h 99441"/>
                  <a:gd name="connsiteX23" fmla="*/ 32385 w 235362"/>
                  <a:gd name="connsiteY23" fmla="*/ 80963 h 99441"/>
                  <a:gd name="connsiteX24" fmla="*/ 20574 w 235362"/>
                  <a:gd name="connsiteY24" fmla="*/ 78296 h 99441"/>
                  <a:gd name="connsiteX25" fmla="*/ 19050 w 235362"/>
                  <a:gd name="connsiteY25" fmla="*/ 76105 h 99441"/>
                  <a:gd name="connsiteX26" fmla="*/ 17240 w 235362"/>
                  <a:gd name="connsiteY26" fmla="*/ 70580 h 99441"/>
                  <a:gd name="connsiteX27" fmla="*/ 16669 w 235362"/>
                  <a:gd name="connsiteY27" fmla="*/ 13716 h 99441"/>
                  <a:gd name="connsiteX28" fmla="*/ 8668 w 235362"/>
                  <a:gd name="connsiteY28" fmla="*/ 2762 h 99441"/>
                  <a:gd name="connsiteX29" fmla="*/ 0 w 235362"/>
                  <a:gd name="connsiteY29" fmla="*/ 0 h 99441"/>
                  <a:gd name="connsiteX30" fmla="*/ 60579 w 235362"/>
                  <a:gd name="connsiteY30" fmla="*/ 286 h 99441"/>
                  <a:gd name="connsiteX31" fmla="*/ 232601 w 235362"/>
                  <a:gd name="connsiteY31" fmla="*/ 2191 h 99441"/>
                  <a:gd name="connsiteX32" fmla="*/ 235363 w 235362"/>
                  <a:gd name="connsiteY32" fmla="*/ 73628 h 99441"/>
                  <a:gd name="connsiteX33" fmla="*/ 211646 w 235362"/>
                  <a:gd name="connsiteY33" fmla="*/ 66580 h 99441"/>
                  <a:gd name="connsiteX34" fmla="*/ 206978 w 235362"/>
                  <a:gd name="connsiteY34" fmla="*/ 76009 h 99441"/>
                  <a:gd name="connsiteX35" fmla="*/ 206978 w 235362"/>
                  <a:gd name="connsiteY35" fmla="*/ 86392 h 99441"/>
                  <a:gd name="connsiteX36" fmla="*/ 203549 w 235362"/>
                  <a:gd name="connsiteY36" fmla="*/ 88773 h 99441"/>
                  <a:gd name="connsiteX37" fmla="*/ 199739 w 235362"/>
                  <a:gd name="connsiteY37" fmla="*/ 82105 h 99441"/>
                  <a:gd name="connsiteX38" fmla="*/ 197263 w 235362"/>
                  <a:gd name="connsiteY38" fmla="*/ 92392 h 99441"/>
                  <a:gd name="connsiteX39" fmla="*/ 192977 w 235362"/>
                  <a:gd name="connsiteY39" fmla="*/ 92488 h 99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35362" h="99441">
                    <a:moveTo>
                      <a:pt x="192977" y="92488"/>
                    </a:moveTo>
                    <a:lnTo>
                      <a:pt x="183547" y="89059"/>
                    </a:lnTo>
                    <a:lnTo>
                      <a:pt x="185261" y="97726"/>
                    </a:lnTo>
                    <a:lnTo>
                      <a:pt x="151733" y="99441"/>
                    </a:lnTo>
                    <a:lnTo>
                      <a:pt x="147256" y="92583"/>
                    </a:lnTo>
                    <a:lnTo>
                      <a:pt x="138779" y="94107"/>
                    </a:lnTo>
                    <a:lnTo>
                      <a:pt x="134874" y="88868"/>
                    </a:lnTo>
                    <a:lnTo>
                      <a:pt x="126302" y="92773"/>
                    </a:lnTo>
                    <a:lnTo>
                      <a:pt x="125349" y="90392"/>
                    </a:lnTo>
                    <a:lnTo>
                      <a:pt x="131064" y="88773"/>
                    </a:lnTo>
                    <a:lnTo>
                      <a:pt x="133064" y="85915"/>
                    </a:lnTo>
                    <a:lnTo>
                      <a:pt x="125635" y="86773"/>
                    </a:lnTo>
                    <a:lnTo>
                      <a:pt x="121158" y="76105"/>
                    </a:lnTo>
                    <a:lnTo>
                      <a:pt x="109252" y="73247"/>
                    </a:lnTo>
                    <a:lnTo>
                      <a:pt x="106775" y="75914"/>
                    </a:lnTo>
                    <a:lnTo>
                      <a:pt x="107347" y="81343"/>
                    </a:lnTo>
                    <a:lnTo>
                      <a:pt x="101632" y="81439"/>
                    </a:lnTo>
                    <a:lnTo>
                      <a:pt x="83439" y="89821"/>
                    </a:lnTo>
                    <a:lnTo>
                      <a:pt x="70390" y="86963"/>
                    </a:lnTo>
                    <a:lnTo>
                      <a:pt x="66580" y="90202"/>
                    </a:lnTo>
                    <a:lnTo>
                      <a:pt x="65627" y="95059"/>
                    </a:lnTo>
                    <a:lnTo>
                      <a:pt x="49339" y="94679"/>
                    </a:lnTo>
                    <a:lnTo>
                      <a:pt x="41529" y="91916"/>
                    </a:lnTo>
                    <a:lnTo>
                      <a:pt x="32385" y="80963"/>
                    </a:lnTo>
                    <a:lnTo>
                      <a:pt x="20574" y="78296"/>
                    </a:lnTo>
                    <a:lnTo>
                      <a:pt x="19050" y="76105"/>
                    </a:lnTo>
                    <a:lnTo>
                      <a:pt x="17240" y="70580"/>
                    </a:lnTo>
                    <a:lnTo>
                      <a:pt x="16669" y="13716"/>
                    </a:lnTo>
                    <a:lnTo>
                      <a:pt x="8668" y="2762"/>
                    </a:lnTo>
                    <a:lnTo>
                      <a:pt x="0" y="0"/>
                    </a:lnTo>
                    <a:lnTo>
                      <a:pt x="60579" y="286"/>
                    </a:lnTo>
                    <a:lnTo>
                      <a:pt x="232601" y="2191"/>
                    </a:lnTo>
                    <a:lnTo>
                      <a:pt x="235363" y="73628"/>
                    </a:lnTo>
                    <a:lnTo>
                      <a:pt x="211646" y="66580"/>
                    </a:lnTo>
                    <a:lnTo>
                      <a:pt x="206978" y="76009"/>
                    </a:lnTo>
                    <a:lnTo>
                      <a:pt x="206978" y="86392"/>
                    </a:lnTo>
                    <a:lnTo>
                      <a:pt x="203549" y="88773"/>
                    </a:lnTo>
                    <a:lnTo>
                      <a:pt x="199739" y="82105"/>
                    </a:lnTo>
                    <a:lnTo>
                      <a:pt x="197263" y="92392"/>
                    </a:lnTo>
                    <a:lnTo>
                      <a:pt x="192977" y="92488"/>
                    </a:lnTo>
                    <a:close/>
                  </a:path>
                </a:pathLst>
              </a:custGeom>
              <a:solidFill>
                <a:srgbClr val="BCBEC0"/>
              </a:solidFill>
              <a:ln w="9525" cap="flat">
                <a:noFill/>
                <a:prstDash val="solid"/>
                <a:miter/>
              </a:ln>
            </p:spPr>
            <p:txBody>
              <a:bodyPr rtlCol="0" anchor="ctr"/>
              <a:lstStyle/>
              <a:p>
                <a:endParaRPr lang="en-US"/>
              </a:p>
            </p:txBody>
          </p:sp>
          <p:sp>
            <p:nvSpPr>
              <p:cNvPr id="363" name="Freeform: Shape 362">
                <a:extLst>
                  <a:ext uri="{FF2B5EF4-FFF2-40B4-BE49-F238E27FC236}">
                    <a16:creationId xmlns:a16="http://schemas.microsoft.com/office/drawing/2014/main" id="{876121F0-B359-4ADD-8626-3105385D3F02}"/>
                  </a:ext>
                </a:extLst>
              </p:cNvPr>
              <p:cNvSpPr/>
              <p:nvPr/>
            </p:nvSpPr>
            <p:spPr>
              <a:xfrm>
                <a:off x="16183504" y="4004976"/>
                <a:ext cx="235362" cy="99441"/>
              </a:xfrm>
              <a:custGeom>
                <a:avLst/>
                <a:gdLst>
                  <a:gd name="connsiteX0" fmla="*/ 192977 w 235362"/>
                  <a:gd name="connsiteY0" fmla="*/ 92488 h 99441"/>
                  <a:gd name="connsiteX1" fmla="*/ 183547 w 235362"/>
                  <a:gd name="connsiteY1" fmla="*/ 89059 h 99441"/>
                  <a:gd name="connsiteX2" fmla="*/ 185261 w 235362"/>
                  <a:gd name="connsiteY2" fmla="*/ 97726 h 99441"/>
                  <a:gd name="connsiteX3" fmla="*/ 151733 w 235362"/>
                  <a:gd name="connsiteY3" fmla="*/ 99441 h 99441"/>
                  <a:gd name="connsiteX4" fmla="*/ 147256 w 235362"/>
                  <a:gd name="connsiteY4" fmla="*/ 92583 h 99441"/>
                  <a:gd name="connsiteX5" fmla="*/ 138779 w 235362"/>
                  <a:gd name="connsiteY5" fmla="*/ 94107 h 99441"/>
                  <a:gd name="connsiteX6" fmla="*/ 134874 w 235362"/>
                  <a:gd name="connsiteY6" fmla="*/ 88868 h 99441"/>
                  <a:gd name="connsiteX7" fmla="*/ 126302 w 235362"/>
                  <a:gd name="connsiteY7" fmla="*/ 92773 h 99441"/>
                  <a:gd name="connsiteX8" fmla="*/ 125349 w 235362"/>
                  <a:gd name="connsiteY8" fmla="*/ 90392 h 99441"/>
                  <a:gd name="connsiteX9" fmla="*/ 131064 w 235362"/>
                  <a:gd name="connsiteY9" fmla="*/ 88773 h 99441"/>
                  <a:gd name="connsiteX10" fmla="*/ 133064 w 235362"/>
                  <a:gd name="connsiteY10" fmla="*/ 85915 h 99441"/>
                  <a:gd name="connsiteX11" fmla="*/ 125635 w 235362"/>
                  <a:gd name="connsiteY11" fmla="*/ 86773 h 99441"/>
                  <a:gd name="connsiteX12" fmla="*/ 121158 w 235362"/>
                  <a:gd name="connsiteY12" fmla="*/ 76105 h 99441"/>
                  <a:gd name="connsiteX13" fmla="*/ 109252 w 235362"/>
                  <a:gd name="connsiteY13" fmla="*/ 73247 h 99441"/>
                  <a:gd name="connsiteX14" fmla="*/ 106775 w 235362"/>
                  <a:gd name="connsiteY14" fmla="*/ 75914 h 99441"/>
                  <a:gd name="connsiteX15" fmla="*/ 107347 w 235362"/>
                  <a:gd name="connsiteY15" fmla="*/ 81343 h 99441"/>
                  <a:gd name="connsiteX16" fmla="*/ 101632 w 235362"/>
                  <a:gd name="connsiteY16" fmla="*/ 81439 h 99441"/>
                  <a:gd name="connsiteX17" fmla="*/ 83439 w 235362"/>
                  <a:gd name="connsiteY17" fmla="*/ 89821 h 99441"/>
                  <a:gd name="connsiteX18" fmla="*/ 70390 w 235362"/>
                  <a:gd name="connsiteY18" fmla="*/ 86963 h 99441"/>
                  <a:gd name="connsiteX19" fmla="*/ 66580 w 235362"/>
                  <a:gd name="connsiteY19" fmla="*/ 90202 h 99441"/>
                  <a:gd name="connsiteX20" fmla="*/ 65627 w 235362"/>
                  <a:gd name="connsiteY20" fmla="*/ 95059 h 99441"/>
                  <a:gd name="connsiteX21" fmla="*/ 49339 w 235362"/>
                  <a:gd name="connsiteY21" fmla="*/ 94679 h 99441"/>
                  <a:gd name="connsiteX22" fmla="*/ 41529 w 235362"/>
                  <a:gd name="connsiteY22" fmla="*/ 91916 h 99441"/>
                  <a:gd name="connsiteX23" fmla="*/ 32385 w 235362"/>
                  <a:gd name="connsiteY23" fmla="*/ 80963 h 99441"/>
                  <a:gd name="connsiteX24" fmla="*/ 20574 w 235362"/>
                  <a:gd name="connsiteY24" fmla="*/ 78296 h 99441"/>
                  <a:gd name="connsiteX25" fmla="*/ 19050 w 235362"/>
                  <a:gd name="connsiteY25" fmla="*/ 76105 h 99441"/>
                  <a:gd name="connsiteX26" fmla="*/ 17240 w 235362"/>
                  <a:gd name="connsiteY26" fmla="*/ 70580 h 99441"/>
                  <a:gd name="connsiteX27" fmla="*/ 16669 w 235362"/>
                  <a:gd name="connsiteY27" fmla="*/ 13716 h 99441"/>
                  <a:gd name="connsiteX28" fmla="*/ 8668 w 235362"/>
                  <a:gd name="connsiteY28" fmla="*/ 2762 h 99441"/>
                  <a:gd name="connsiteX29" fmla="*/ 0 w 235362"/>
                  <a:gd name="connsiteY29" fmla="*/ 0 h 99441"/>
                  <a:gd name="connsiteX30" fmla="*/ 60579 w 235362"/>
                  <a:gd name="connsiteY30" fmla="*/ 286 h 99441"/>
                  <a:gd name="connsiteX31" fmla="*/ 232601 w 235362"/>
                  <a:gd name="connsiteY31" fmla="*/ 2191 h 99441"/>
                  <a:gd name="connsiteX32" fmla="*/ 235363 w 235362"/>
                  <a:gd name="connsiteY32" fmla="*/ 73628 h 99441"/>
                  <a:gd name="connsiteX33" fmla="*/ 211646 w 235362"/>
                  <a:gd name="connsiteY33" fmla="*/ 66580 h 99441"/>
                  <a:gd name="connsiteX34" fmla="*/ 206978 w 235362"/>
                  <a:gd name="connsiteY34" fmla="*/ 76009 h 99441"/>
                  <a:gd name="connsiteX35" fmla="*/ 206978 w 235362"/>
                  <a:gd name="connsiteY35" fmla="*/ 86392 h 99441"/>
                  <a:gd name="connsiteX36" fmla="*/ 203549 w 235362"/>
                  <a:gd name="connsiteY36" fmla="*/ 88773 h 99441"/>
                  <a:gd name="connsiteX37" fmla="*/ 199739 w 235362"/>
                  <a:gd name="connsiteY37" fmla="*/ 82105 h 99441"/>
                  <a:gd name="connsiteX38" fmla="*/ 197263 w 235362"/>
                  <a:gd name="connsiteY38" fmla="*/ 92392 h 99441"/>
                  <a:gd name="connsiteX39" fmla="*/ 192977 w 235362"/>
                  <a:gd name="connsiteY39" fmla="*/ 92488 h 99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35362" h="99441">
                    <a:moveTo>
                      <a:pt x="192977" y="92488"/>
                    </a:moveTo>
                    <a:lnTo>
                      <a:pt x="183547" y="89059"/>
                    </a:lnTo>
                    <a:lnTo>
                      <a:pt x="185261" y="97726"/>
                    </a:lnTo>
                    <a:lnTo>
                      <a:pt x="151733" y="99441"/>
                    </a:lnTo>
                    <a:lnTo>
                      <a:pt x="147256" y="92583"/>
                    </a:lnTo>
                    <a:lnTo>
                      <a:pt x="138779" y="94107"/>
                    </a:lnTo>
                    <a:lnTo>
                      <a:pt x="134874" y="88868"/>
                    </a:lnTo>
                    <a:lnTo>
                      <a:pt x="126302" y="92773"/>
                    </a:lnTo>
                    <a:lnTo>
                      <a:pt x="125349" y="90392"/>
                    </a:lnTo>
                    <a:lnTo>
                      <a:pt x="131064" y="88773"/>
                    </a:lnTo>
                    <a:lnTo>
                      <a:pt x="133064" y="85915"/>
                    </a:lnTo>
                    <a:lnTo>
                      <a:pt x="125635" y="86773"/>
                    </a:lnTo>
                    <a:lnTo>
                      <a:pt x="121158" y="76105"/>
                    </a:lnTo>
                    <a:lnTo>
                      <a:pt x="109252" y="73247"/>
                    </a:lnTo>
                    <a:lnTo>
                      <a:pt x="106775" y="75914"/>
                    </a:lnTo>
                    <a:lnTo>
                      <a:pt x="107347" y="81343"/>
                    </a:lnTo>
                    <a:lnTo>
                      <a:pt x="101632" y="81439"/>
                    </a:lnTo>
                    <a:lnTo>
                      <a:pt x="83439" y="89821"/>
                    </a:lnTo>
                    <a:lnTo>
                      <a:pt x="70390" y="86963"/>
                    </a:lnTo>
                    <a:lnTo>
                      <a:pt x="66580" y="90202"/>
                    </a:lnTo>
                    <a:lnTo>
                      <a:pt x="65627" y="95059"/>
                    </a:lnTo>
                    <a:lnTo>
                      <a:pt x="49339" y="94679"/>
                    </a:lnTo>
                    <a:lnTo>
                      <a:pt x="41529" y="91916"/>
                    </a:lnTo>
                    <a:lnTo>
                      <a:pt x="32385" y="80963"/>
                    </a:lnTo>
                    <a:lnTo>
                      <a:pt x="20574" y="78296"/>
                    </a:lnTo>
                    <a:lnTo>
                      <a:pt x="19050" y="76105"/>
                    </a:lnTo>
                    <a:lnTo>
                      <a:pt x="17240" y="70580"/>
                    </a:lnTo>
                    <a:lnTo>
                      <a:pt x="16669" y="13716"/>
                    </a:lnTo>
                    <a:lnTo>
                      <a:pt x="8668" y="2762"/>
                    </a:lnTo>
                    <a:lnTo>
                      <a:pt x="0" y="0"/>
                    </a:lnTo>
                    <a:lnTo>
                      <a:pt x="60579" y="286"/>
                    </a:lnTo>
                    <a:lnTo>
                      <a:pt x="232601" y="2191"/>
                    </a:lnTo>
                    <a:lnTo>
                      <a:pt x="235363" y="73628"/>
                    </a:lnTo>
                    <a:lnTo>
                      <a:pt x="211646" y="66580"/>
                    </a:lnTo>
                    <a:lnTo>
                      <a:pt x="206978" y="76009"/>
                    </a:lnTo>
                    <a:lnTo>
                      <a:pt x="206978" y="86392"/>
                    </a:lnTo>
                    <a:lnTo>
                      <a:pt x="203549" y="88773"/>
                    </a:lnTo>
                    <a:lnTo>
                      <a:pt x="199739" y="82105"/>
                    </a:lnTo>
                    <a:lnTo>
                      <a:pt x="197263" y="92392"/>
                    </a:lnTo>
                    <a:lnTo>
                      <a:pt x="192977" y="92488"/>
                    </a:lnTo>
                    <a:close/>
                  </a:path>
                </a:pathLst>
              </a:custGeom>
              <a:noFill/>
              <a:ln w="4001" cap="rnd">
                <a:solidFill>
                  <a:srgbClr val="FFFFFF"/>
                </a:solidFill>
                <a:prstDash val="solid"/>
                <a:round/>
              </a:ln>
            </p:spPr>
            <p:txBody>
              <a:bodyPr rtlCol="0" anchor="ctr"/>
              <a:lstStyle/>
              <a:p>
                <a:endParaRPr lang="en-US"/>
              </a:p>
            </p:txBody>
          </p:sp>
          <p:sp>
            <p:nvSpPr>
              <p:cNvPr id="364" name="Freeform: Shape 363">
                <a:extLst>
                  <a:ext uri="{FF2B5EF4-FFF2-40B4-BE49-F238E27FC236}">
                    <a16:creationId xmlns:a16="http://schemas.microsoft.com/office/drawing/2014/main" id="{B9221F8E-BDE9-45A5-8211-16022F5C70EB}"/>
                  </a:ext>
                </a:extLst>
              </p:cNvPr>
              <p:cNvSpPr/>
              <p:nvPr/>
            </p:nvSpPr>
            <p:spPr>
              <a:xfrm>
                <a:off x="15755546" y="4034980"/>
                <a:ext cx="172592" cy="115824"/>
              </a:xfrm>
              <a:custGeom>
                <a:avLst/>
                <a:gdLst>
                  <a:gd name="connsiteX0" fmla="*/ 381 w 172592"/>
                  <a:gd name="connsiteY0" fmla="*/ 56769 h 115824"/>
                  <a:gd name="connsiteX1" fmla="*/ 95 w 172592"/>
                  <a:gd name="connsiteY1" fmla="*/ 32956 h 115824"/>
                  <a:gd name="connsiteX2" fmla="*/ 9049 w 172592"/>
                  <a:gd name="connsiteY2" fmla="*/ 32861 h 115824"/>
                  <a:gd name="connsiteX3" fmla="*/ 0 w 172592"/>
                  <a:gd name="connsiteY3" fmla="*/ 22670 h 115824"/>
                  <a:gd name="connsiteX4" fmla="*/ 190 w 172592"/>
                  <a:gd name="connsiteY4" fmla="*/ 0 h 115824"/>
                  <a:gd name="connsiteX5" fmla="*/ 162306 w 172592"/>
                  <a:gd name="connsiteY5" fmla="*/ 953 h 115824"/>
                  <a:gd name="connsiteX6" fmla="*/ 161544 w 172592"/>
                  <a:gd name="connsiteY6" fmla="*/ 20003 h 115824"/>
                  <a:gd name="connsiteX7" fmla="*/ 171640 w 172592"/>
                  <a:gd name="connsiteY7" fmla="*/ 20193 h 115824"/>
                  <a:gd name="connsiteX8" fmla="*/ 172593 w 172592"/>
                  <a:gd name="connsiteY8" fmla="*/ 37529 h 115824"/>
                  <a:gd name="connsiteX9" fmla="*/ 170688 w 172592"/>
                  <a:gd name="connsiteY9" fmla="*/ 42196 h 115824"/>
                  <a:gd name="connsiteX10" fmla="*/ 161925 w 172592"/>
                  <a:gd name="connsiteY10" fmla="*/ 45720 h 115824"/>
                  <a:gd name="connsiteX11" fmla="*/ 156496 w 172592"/>
                  <a:gd name="connsiteY11" fmla="*/ 43434 h 115824"/>
                  <a:gd name="connsiteX12" fmla="*/ 156496 w 172592"/>
                  <a:gd name="connsiteY12" fmla="*/ 65913 h 115824"/>
                  <a:gd name="connsiteX13" fmla="*/ 151543 w 172592"/>
                  <a:gd name="connsiteY13" fmla="*/ 74486 h 115824"/>
                  <a:gd name="connsiteX14" fmla="*/ 146113 w 172592"/>
                  <a:gd name="connsiteY14" fmla="*/ 77819 h 115824"/>
                  <a:gd name="connsiteX15" fmla="*/ 133636 w 172592"/>
                  <a:gd name="connsiteY15" fmla="*/ 72485 h 115824"/>
                  <a:gd name="connsiteX16" fmla="*/ 130492 w 172592"/>
                  <a:gd name="connsiteY16" fmla="*/ 74295 h 115824"/>
                  <a:gd name="connsiteX17" fmla="*/ 131636 w 172592"/>
                  <a:gd name="connsiteY17" fmla="*/ 78677 h 115824"/>
                  <a:gd name="connsiteX18" fmla="*/ 139351 w 172592"/>
                  <a:gd name="connsiteY18" fmla="*/ 83439 h 115824"/>
                  <a:gd name="connsiteX19" fmla="*/ 128969 w 172592"/>
                  <a:gd name="connsiteY19" fmla="*/ 88773 h 115824"/>
                  <a:gd name="connsiteX20" fmla="*/ 130112 w 172592"/>
                  <a:gd name="connsiteY20" fmla="*/ 110299 h 115824"/>
                  <a:gd name="connsiteX21" fmla="*/ 128206 w 172592"/>
                  <a:gd name="connsiteY21" fmla="*/ 113919 h 115824"/>
                  <a:gd name="connsiteX22" fmla="*/ 121348 w 172592"/>
                  <a:gd name="connsiteY22" fmla="*/ 115824 h 115824"/>
                  <a:gd name="connsiteX23" fmla="*/ 111157 w 172592"/>
                  <a:gd name="connsiteY23" fmla="*/ 114871 h 115824"/>
                  <a:gd name="connsiteX24" fmla="*/ 101060 w 172592"/>
                  <a:gd name="connsiteY24" fmla="*/ 106871 h 115824"/>
                  <a:gd name="connsiteX25" fmla="*/ 95726 w 172592"/>
                  <a:gd name="connsiteY25" fmla="*/ 84772 h 115824"/>
                  <a:gd name="connsiteX26" fmla="*/ 99441 w 172592"/>
                  <a:gd name="connsiteY26" fmla="*/ 79248 h 115824"/>
                  <a:gd name="connsiteX27" fmla="*/ 106680 w 172592"/>
                  <a:gd name="connsiteY27" fmla="*/ 75438 h 115824"/>
                  <a:gd name="connsiteX28" fmla="*/ 107918 w 172592"/>
                  <a:gd name="connsiteY28" fmla="*/ 70295 h 115824"/>
                  <a:gd name="connsiteX29" fmla="*/ 101441 w 172592"/>
                  <a:gd name="connsiteY29" fmla="*/ 58293 h 115824"/>
                  <a:gd name="connsiteX30" fmla="*/ 94964 w 172592"/>
                  <a:gd name="connsiteY30" fmla="*/ 56197 h 115824"/>
                  <a:gd name="connsiteX31" fmla="*/ 85344 w 172592"/>
                  <a:gd name="connsiteY31" fmla="*/ 60007 h 115824"/>
                  <a:gd name="connsiteX32" fmla="*/ 84106 w 172592"/>
                  <a:gd name="connsiteY32" fmla="*/ 67056 h 115824"/>
                  <a:gd name="connsiteX33" fmla="*/ 80486 w 172592"/>
                  <a:gd name="connsiteY33" fmla="*/ 71819 h 115824"/>
                  <a:gd name="connsiteX34" fmla="*/ 78105 w 172592"/>
                  <a:gd name="connsiteY34" fmla="*/ 67151 h 115824"/>
                  <a:gd name="connsiteX35" fmla="*/ 66580 w 172592"/>
                  <a:gd name="connsiteY35" fmla="*/ 59436 h 115824"/>
                  <a:gd name="connsiteX36" fmla="*/ 66389 w 172592"/>
                  <a:gd name="connsiteY36" fmla="*/ 67913 h 115824"/>
                  <a:gd name="connsiteX37" fmla="*/ 58960 w 172592"/>
                  <a:gd name="connsiteY37" fmla="*/ 70675 h 115824"/>
                  <a:gd name="connsiteX38" fmla="*/ 53054 w 172592"/>
                  <a:gd name="connsiteY38" fmla="*/ 80963 h 115824"/>
                  <a:gd name="connsiteX39" fmla="*/ 40196 w 172592"/>
                  <a:gd name="connsiteY39" fmla="*/ 84391 h 115824"/>
                  <a:gd name="connsiteX40" fmla="*/ 28385 w 172592"/>
                  <a:gd name="connsiteY40" fmla="*/ 79248 h 115824"/>
                  <a:gd name="connsiteX41" fmla="*/ 27241 w 172592"/>
                  <a:gd name="connsiteY41" fmla="*/ 61246 h 115824"/>
                  <a:gd name="connsiteX42" fmla="*/ 25717 w 172592"/>
                  <a:gd name="connsiteY42" fmla="*/ 57245 h 115824"/>
                  <a:gd name="connsiteX43" fmla="*/ 21622 w 172592"/>
                  <a:gd name="connsiteY43" fmla="*/ 55531 h 115824"/>
                  <a:gd name="connsiteX44" fmla="*/ 10382 w 172592"/>
                  <a:gd name="connsiteY44" fmla="*/ 52483 h 115824"/>
                  <a:gd name="connsiteX45" fmla="*/ 381 w 172592"/>
                  <a:gd name="connsiteY45" fmla="*/ 56769 h 11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72592" h="115824">
                    <a:moveTo>
                      <a:pt x="381" y="56769"/>
                    </a:moveTo>
                    <a:lnTo>
                      <a:pt x="95" y="32956"/>
                    </a:lnTo>
                    <a:lnTo>
                      <a:pt x="9049" y="32861"/>
                    </a:lnTo>
                    <a:lnTo>
                      <a:pt x="0" y="22670"/>
                    </a:lnTo>
                    <a:lnTo>
                      <a:pt x="190" y="0"/>
                    </a:lnTo>
                    <a:lnTo>
                      <a:pt x="162306" y="953"/>
                    </a:lnTo>
                    <a:lnTo>
                      <a:pt x="161544" y="20003"/>
                    </a:lnTo>
                    <a:lnTo>
                      <a:pt x="171640" y="20193"/>
                    </a:lnTo>
                    <a:lnTo>
                      <a:pt x="172593" y="37529"/>
                    </a:lnTo>
                    <a:lnTo>
                      <a:pt x="170688" y="42196"/>
                    </a:lnTo>
                    <a:lnTo>
                      <a:pt x="161925" y="45720"/>
                    </a:lnTo>
                    <a:lnTo>
                      <a:pt x="156496" y="43434"/>
                    </a:lnTo>
                    <a:lnTo>
                      <a:pt x="156496" y="65913"/>
                    </a:lnTo>
                    <a:lnTo>
                      <a:pt x="151543" y="74486"/>
                    </a:lnTo>
                    <a:lnTo>
                      <a:pt x="146113" y="77819"/>
                    </a:lnTo>
                    <a:lnTo>
                      <a:pt x="133636" y="72485"/>
                    </a:lnTo>
                    <a:lnTo>
                      <a:pt x="130492" y="74295"/>
                    </a:lnTo>
                    <a:lnTo>
                      <a:pt x="131636" y="78677"/>
                    </a:lnTo>
                    <a:lnTo>
                      <a:pt x="139351" y="83439"/>
                    </a:lnTo>
                    <a:lnTo>
                      <a:pt x="128969" y="88773"/>
                    </a:lnTo>
                    <a:lnTo>
                      <a:pt x="130112" y="110299"/>
                    </a:lnTo>
                    <a:lnTo>
                      <a:pt x="128206" y="113919"/>
                    </a:lnTo>
                    <a:lnTo>
                      <a:pt x="121348" y="115824"/>
                    </a:lnTo>
                    <a:lnTo>
                      <a:pt x="111157" y="114871"/>
                    </a:lnTo>
                    <a:lnTo>
                      <a:pt x="101060" y="106871"/>
                    </a:lnTo>
                    <a:lnTo>
                      <a:pt x="95726" y="84772"/>
                    </a:lnTo>
                    <a:lnTo>
                      <a:pt x="99441" y="79248"/>
                    </a:lnTo>
                    <a:lnTo>
                      <a:pt x="106680" y="75438"/>
                    </a:lnTo>
                    <a:lnTo>
                      <a:pt x="107918" y="70295"/>
                    </a:lnTo>
                    <a:lnTo>
                      <a:pt x="101441" y="58293"/>
                    </a:lnTo>
                    <a:lnTo>
                      <a:pt x="94964" y="56197"/>
                    </a:lnTo>
                    <a:lnTo>
                      <a:pt x="85344" y="60007"/>
                    </a:lnTo>
                    <a:lnTo>
                      <a:pt x="84106" y="67056"/>
                    </a:lnTo>
                    <a:lnTo>
                      <a:pt x="80486" y="71819"/>
                    </a:lnTo>
                    <a:lnTo>
                      <a:pt x="78105" y="67151"/>
                    </a:lnTo>
                    <a:lnTo>
                      <a:pt x="66580" y="59436"/>
                    </a:lnTo>
                    <a:lnTo>
                      <a:pt x="66389" y="67913"/>
                    </a:lnTo>
                    <a:lnTo>
                      <a:pt x="58960" y="70675"/>
                    </a:lnTo>
                    <a:lnTo>
                      <a:pt x="53054" y="80963"/>
                    </a:lnTo>
                    <a:lnTo>
                      <a:pt x="40196" y="84391"/>
                    </a:lnTo>
                    <a:lnTo>
                      <a:pt x="28385" y="79248"/>
                    </a:lnTo>
                    <a:lnTo>
                      <a:pt x="27241" y="61246"/>
                    </a:lnTo>
                    <a:lnTo>
                      <a:pt x="25717" y="57245"/>
                    </a:lnTo>
                    <a:lnTo>
                      <a:pt x="21622" y="55531"/>
                    </a:lnTo>
                    <a:lnTo>
                      <a:pt x="10382" y="52483"/>
                    </a:lnTo>
                    <a:lnTo>
                      <a:pt x="381" y="56769"/>
                    </a:lnTo>
                    <a:close/>
                  </a:path>
                </a:pathLst>
              </a:custGeom>
              <a:solidFill>
                <a:srgbClr val="BCBEC0"/>
              </a:solidFill>
              <a:ln w="9525" cap="flat">
                <a:noFill/>
                <a:prstDash val="solid"/>
                <a:miter/>
              </a:ln>
            </p:spPr>
            <p:txBody>
              <a:bodyPr rtlCol="0" anchor="ctr"/>
              <a:lstStyle/>
              <a:p>
                <a:endParaRPr lang="en-US"/>
              </a:p>
            </p:txBody>
          </p:sp>
          <p:sp>
            <p:nvSpPr>
              <p:cNvPr id="365" name="Freeform: Shape 364">
                <a:extLst>
                  <a:ext uri="{FF2B5EF4-FFF2-40B4-BE49-F238E27FC236}">
                    <a16:creationId xmlns:a16="http://schemas.microsoft.com/office/drawing/2014/main" id="{E23DB35D-1B1C-4B09-9499-FE17E03D598C}"/>
                  </a:ext>
                </a:extLst>
              </p:cNvPr>
              <p:cNvSpPr/>
              <p:nvPr/>
            </p:nvSpPr>
            <p:spPr>
              <a:xfrm>
                <a:off x="15755546" y="4034980"/>
                <a:ext cx="172592" cy="115824"/>
              </a:xfrm>
              <a:custGeom>
                <a:avLst/>
                <a:gdLst>
                  <a:gd name="connsiteX0" fmla="*/ 381 w 172592"/>
                  <a:gd name="connsiteY0" fmla="*/ 56769 h 115824"/>
                  <a:gd name="connsiteX1" fmla="*/ 95 w 172592"/>
                  <a:gd name="connsiteY1" fmla="*/ 32956 h 115824"/>
                  <a:gd name="connsiteX2" fmla="*/ 9049 w 172592"/>
                  <a:gd name="connsiteY2" fmla="*/ 32861 h 115824"/>
                  <a:gd name="connsiteX3" fmla="*/ 0 w 172592"/>
                  <a:gd name="connsiteY3" fmla="*/ 22670 h 115824"/>
                  <a:gd name="connsiteX4" fmla="*/ 190 w 172592"/>
                  <a:gd name="connsiteY4" fmla="*/ 0 h 115824"/>
                  <a:gd name="connsiteX5" fmla="*/ 162306 w 172592"/>
                  <a:gd name="connsiteY5" fmla="*/ 953 h 115824"/>
                  <a:gd name="connsiteX6" fmla="*/ 161544 w 172592"/>
                  <a:gd name="connsiteY6" fmla="*/ 20003 h 115824"/>
                  <a:gd name="connsiteX7" fmla="*/ 171640 w 172592"/>
                  <a:gd name="connsiteY7" fmla="*/ 20193 h 115824"/>
                  <a:gd name="connsiteX8" fmla="*/ 172593 w 172592"/>
                  <a:gd name="connsiteY8" fmla="*/ 37529 h 115824"/>
                  <a:gd name="connsiteX9" fmla="*/ 170688 w 172592"/>
                  <a:gd name="connsiteY9" fmla="*/ 42196 h 115824"/>
                  <a:gd name="connsiteX10" fmla="*/ 161925 w 172592"/>
                  <a:gd name="connsiteY10" fmla="*/ 45720 h 115824"/>
                  <a:gd name="connsiteX11" fmla="*/ 156496 w 172592"/>
                  <a:gd name="connsiteY11" fmla="*/ 43434 h 115824"/>
                  <a:gd name="connsiteX12" fmla="*/ 156496 w 172592"/>
                  <a:gd name="connsiteY12" fmla="*/ 65913 h 115824"/>
                  <a:gd name="connsiteX13" fmla="*/ 151543 w 172592"/>
                  <a:gd name="connsiteY13" fmla="*/ 74486 h 115824"/>
                  <a:gd name="connsiteX14" fmla="*/ 146113 w 172592"/>
                  <a:gd name="connsiteY14" fmla="*/ 77819 h 115824"/>
                  <a:gd name="connsiteX15" fmla="*/ 133636 w 172592"/>
                  <a:gd name="connsiteY15" fmla="*/ 72485 h 115824"/>
                  <a:gd name="connsiteX16" fmla="*/ 130492 w 172592"/>
                  <a:gd name="connsiteY16" fmla="*/ 74295 h 115824"/>
                  <a:gd name="connsiteX17" fmla="*/ 131636 w 172592"/>
                  <a:gd name="connsiteY17" fmla="*/ 78677 h 115824"/>
                  <a:gd name="connsiteX18" fmla="*/ 139351 w 172592"/>
                  <a:gd name="connsiteY18" fmla="*/ 83439 h 115824"/>
                  <a:gd name="connsiteX19" fmla="*/ 128969 w 172592"/>
                  <a:gd name="connsiteY19" fmla="*/ 88773 h 115824"/>
                  <a:gd name="connsiteX20" fmla="*/ 130112 w 172592"/>
                  <a:gd name="connsiteY20" fmla="*/ 110299 h 115824"/>
                  <a:gd name="connsiteX21" fmla="*/ 128206 w 172592"/>
                  <a:gd name="connsiteY21" fmla="*/ 113919 h 115824"/>
                  <a:gd name="connsiteX22" fmla="*/ 121348 w 172592"/>
                  <a:gd name="connsiteY22" fmla="*/ 115824 h 115824"/>
                  <a:gd name="connsiteX23" fmla="*/ 111157 w 172592"/>
                  <a:gd name="connsiteY23" fmla="*/ 114871 h 115824"/>
                  <a:gd name="connsiteX24" fmla="*/ 101060 w 172592"/>
                  <a:gd name="connsiteY24" fmla="*/ 106871 h 115824"/>
                  <a:gd name="connsiteX25" fmla="*/ 95726 w 172592"/>
                  <a:gd name="connsiteY25" fmla="*/ 84772 h 115824"/>
                  <a:gd name="connsiteX26" fmla="*/ 99441 w 172592"/>
                  <a:gd name="connsiteY26" fmla="*/ 79248 h 115824"/>
                  <a:gd name="connsiteX27" fmla="*/ 106680 w 172592"/>
                  <a:gd name="connsiteY27" fmla="*/ 75438 h 115824"/>
                  <a:gd name="connsiteX28" fmla="*/ 107918 w 172592"/>
                  <a:gd name="connsiteY28" fmla="*/ 70295 h 115824"/>
                  <a:gd name="connsiteX29" fmla="*/ 101441 w 172592"/>
                  <a:gd name="connsiteY29" fmla="*/ 58293 h 115824"/>
                  <a:gd name="connsiteX30" fmla="*/ 94964 w 172592"/>
                  <a:gd name="connsiteY30" fmla="*/ 56197 h 115824"/>
                  <a:gd name="connsiteX31" fmla="*/ 85344 w 172592"/>
                  <a:gd name="connsiteY31" fmla="*/ 60007 h 115824"/>
                  <a:gd name="connsiteX32" fmla="*/ 84106 w 172592"/>
                  <a:gd name="connsiteY32" fmla="*/ 67056 h 115824"/>
                  <a:gd name="connsiteX33" fmla="*/ 80486 w 172592"/>
                  <a:gd name="connsiteY33" fmla="*/ 71819 h 115824"/>
                  <a:gd name="connsiteX34" fmla="*/ 78105 w 172592"/>
                  <a:gd name="connsiteY34" fmla="*/ 67151 h 115824"/>
                  <a:gd name="connsiteX35" fmla="*/ 66580 w 172592"/>
                  <a:gd name="connsiteY35" fmla="*/ 59436 h 115824"/>
                  <a:gd name="connsiteX36" fmla="*/ 66389 w 172592"/>
                  <a:gd name="connsiteY36" fmla="*/ 67913 h 115824"/>
                  <a:gd name="connsiteX37" fmla="*/ 58960 w 172592"/>
                  <a:gd name="connsiteY37" fmla="*/ 70675 h 115824"/>
                  <a:gd name="connsiteX38" fmla="*/ 53054 w 172592"/>
                  <a:gd name="connsiteY38" fmla="*/ 80963 h 115824"/>
                  <a:gd name="connsiteX39" fmla="*/ 40196 w 172592"/>
                  <a:gd name="connsiteY39" fmla="*/ 84391 h 115824"/>
                  <a:gd name="connsiteX40" fmla="*/ 28385 w 172592"/>
                  <a:gd name="connsiteY40" fmla="*/ 79248 h 115824"/>
                  <a:gd name="connsiteX41" fmla="*/ 27241 w 172592"/>
                  <a:gd name="connsiteY41" fmla="*/ 61246 h 115824"/>
                  <a:gd name="connsiteX42" fmla="*/ 25717 w 172592"/>
                  <a:gd name="connsiteY42" fmla="*/ 57245 h 115824"/>
                  <a:gd name="connsiteX43" fmla="*/ 21622 w 172592"/>
                  <a:gd name="connsiteY43" fmla="*/ 55531 h 115824"/>
                  <a:gd name="connsiteX44" fmla="*/ 10382 w 172592"/>
                  <a:gd name="connsiteY44" fmla="*/ 52483 h 115824"/>
                  <a:gd name="connsiteX45" fmla="*/ 381 w 172592"/>
                  <a:gd name="connsiteY45" fmla="*/ 56769 h 11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72592" h="115824">
                    <a:moveTo>
                      <a:pt x="381" y="56769"/>
                    </a:moveTo>
                    <a:lnTo>
                      <a:pt x="95" y="32956"/>
                    </a:lnTo>
                    <a:lnTo>
                      <a:pt x="9049" y="32861"/>
                    </a:lnTo>
                    <a:lnTo>
                      <a:pt x="0" y="22670"/>
                    </a:lnTo>
                    <a:lnTo>
                      <a:pt x="190" y="0"/>
                    </a:lnTo>
                    <a:lnTo>
                      <a:pt x="162306" y="953"/>
                    </a:lnTo>
                    <a:lnTo>
                      <a:pt x="161544" y="20003"/>
                    </a:lnTo>
                    <a:lnTo>
                      <a:pt x="171640" y="20193"/>
                    </a:lnTo>
                    <a:lnTo>
                      <a:pt x="172593" y="37529"/>
                    </a:lnTo>
                    <a:lnTo>
                      <a:pt x="170688" y="42196"/>
                    </a:lnTo>
                    <a:lnTo>
                      <a:pt x="161925" y="45720"/>
                    </a:lnTo>
                    <a:lnTo>
                      <a:pt x="156496" y="43434"/>
                    </a:lnTo>
                    <a:lnTo>
                      <a:pt x="156496" y="65913"/>
                    </a:lnTo>
                    <a:lnTo>
                      <a:pt x="151543" y="74486"/>
                    </a:lnTo>
                    <a:lnTo>
                      <a:pt x="146113" y="77819"/>
                    </a:lnTo>
                    <a:lnTo>
                      <a:pt x="133636" y="72485"/>
                    </a:lnTo>
                    <a:lnTo>
                      <a:pt x="130492" y="74295"/>
                    </a:lnTo>
                    <a:lnTo>
                      <a:pt x="131636" y="78677"/>
                    </a:lnTo>
                    <a:lnTo>
                      <a:pt x="139351" y="83439"/>
                    </a:lnTo>
                    <a:lnTo>
                      <a:pt x="128969" y="88773"/>
                    </a:lnTo>
                    <a:lnTo>
                      <a:pt x="130112" y="110299"/>
                    </a:lnTo>
                    <a:lnTo>
                      <a:pt x="128206" y="113919"/>
                    </a:lnTo>
                    <a:lnTo>
                      <a:pt x="121348" y="115824"/>
                    </a:lnTo>
                    <a:lnTo>
                      <a:pt x="111157" y="114871"/>
                    </a:lnTo>
                    <a:lnTo>
                      <a:pt x="101060" y="106871"/>
                    </a:lnTo>
                    <a:lnTo>
                      <a:pt x="95726" y="84772"/>
                    </a:lnTo>
                    <a:lnTo>
                      <a:pt x="99441" y="79248"/>
                    </a:lnTo>
                    <a:lnTo>
                      <a:pt x="106680" y="75438"/>
                    </a:lnTo>
                    <a:lnTo>
                      <a:pt x="107918" y="70295"/>
                    </a:lnTo>
                    <a:lnTo>
                      <a:pt x="101441" y="58293"/>
                    </a:lnTo>
                    <a:lnTo>
                      <a:pt x="94964" y="56197"/>
                    </a:lnTo>
                    <a:lnTo>
                      <a:pt x="85344" y="60007"/>
                    </a:lnTo>
                    <a:lnTo>
                      <a:pt x="84106" y="67056"/>
                    </a:lnTo>
                    <a:lnTo>
                      <a:pt x="80486" y="71819"/>
                    </a:lnTo>
                    <a:lnTo>
                      <a:pt x="78105" y="67151"/>
                    </a:lnTo>
                    <a:lnTo>
                      <a:pt x="66580" y="59436"/>
                    </a:lnTo>
                    <a:lnTo>
                      <a:pt x="66389" y="67913"/>
                    </a:lnTo>
                    <a:lnTo>
                      <a:pt x="58960" y="70675"/>
                    </a:lnTo>
                    <a:lnTo>
                      <a:pt x="53054" y="80963"/>
                    </a:lnTo>
                    <a:lnTo>
                      <a:pt x="40196" y="84391"/>
                    </a:lnTo>
                    <a:lnTo>
                      <a:pt x="28385" y="79248"/>
                    </a:lnTo>
                    <a:lnTo>
                      <a:pt x="27241" y="61246"/>
                    </a:lnTo>
                    <a:lnTo>
                      <a:pt x="25717" y="57245"/>
                    </a:lnTo>
                    <a:lnTo>
                      <a:pt x="21622" y="55531"/>
                    </a:lnTo>
                    <a:lnTo>
                      <a:pt x="10382" y="52483"/>
                    </a:lnTo>
                    <a:lnTo>
                      <a:pt x="381" y="56769"/>
                    </a:lnTo>
                    <a:close/>
                  </a:path>
                </a:pathLst>
              </a:custGeom>
              <a:noFill/>
              <a:ln w="4001" cap="rnd">
                <a:solidFill>
                  <a:srgbClr val="FFFFFF"/>
                </a:solidFill>
                <a:prstDash val="solid"/>
                <a:round/>
              </a:ln>
            </p:spPr>
            <p:txBody>
              <a:bodyPr rtlCol="0" anchor="ctr"/>
              <a:lstStyle/>
              <a:p>
                <a:endParaRPr lang="en-US"/>
              </a:p>
            </p:txBody>
          </p:sp>
          <p:sp>
            <p:nvSpPr>
              <p:cNvPr id="366" name="Freeform: Shape 365">
                <a:extLst>
                  <a:ext uri="{FF2B5EF4-FFF2-40B4-BE49-F238E27FC236}">
                    <a16:creationId xmlns:a16="http://schemas.microsoft.com/office/drawing/2014/main" id="{69F18A5B-F425-4381-B022-4717298DB558}"/>
                  </a:ext>
                </a:extLst>
              </p:cNvPr>
              <p:cNvSpPr/>
              <p:nvPr/>
            </p:nvSpPr>
            <p:spPr>
              <a:xfrm>
                <a:off x="15504467" y="2769965"/>
                <a:ext cx="328421" cy="306990"/>
              </a:xfrm>
              <a:custGeom>
                <a:avLst/>
                <a:gdLst>
                  <a:gd name="connsiteX0" fmla="*/ 328422 w 328421"/>
                  <a:gd name="connsiteY0" fmla="*/ 306991 h 306990"/>
                  <a:gd name="connsiteX1" fmla="*/ 0 w 328421"/>
                  <a:gd name="connsiteY1" fmla="*/ 0 h 306990"/>
                </a:gdLst>
                <a:ahLst/>
                <a:cxnLst>
                  <a:cxn ang="0">
                    <a:pos x="connsiteX0" y="connsiteY0"/>
                  </a:cxn>
                  <a:cxn ang="0">
                    <a:pos x="connsiteX1" y="connsiteY1"/>
                  </a:cxn>
                </a:cxnLst>
                <a:rect l="l" t="t" r="r" b="b"/>
                <a:pathLst>
                  <a:path w="328421" h="306990">
                    <a:moveTo>
                      <a:pt x="328422" y="306991"/>
                    </a:moveTo>
                    <a:lnTo>
                      <a:pt x="0" y="0"/>
                    </a:lnTo>
                  </a:path>
                </a:pathLst>
              </a:custGeom>
              <a:ln w="7811" cap="flat">
                <a:solidFill>
                  <a:srgbClr val="6D6E71"/>
                </a:solidFill>
                <a:prstDash val="solid"/>
                <a:miter/>
              </a:ln>
            </p:spPr>
            <p:txBody>
              <a:bodyPr rtlCol="0" anchor="ctr"/>
              <a:lstStyle/>
              <a:p>
                <a:endParaRPr lang="en-US"/>
              </a:p>
            </p:txBody>
          </p:sp>
          <p:sp>
            <p:nvSpPr>
              <p:cNvPr id="367" name="Freeform: Shape 366">
                <a:extLst>
                  <a:ext uri="{FF2B5EF4-FFF2-40B4-BE49-F238E27FC236}">
                    <a16:creationId xmlns:a16="http://schemas.microsoft.com/office/drawing/2014/main" id="{EFC8B1D3-F0A1-49EF-BB52-7D252626FA93}"/>
                  </a:ext>
                </a:extLst>
              </p:cNvPr>
              <p:cNvSpPr/>
              <p:nvPr/>
            </p:nvSpPr>
            <p:spPr>
              <a:xfrm>
                <a:off x="15069746" y="2753487"/>
                <a:ext cx="275272" cy="757142"/>
              </a:xfrm>
              <a:custGeom>
                <a:avLst/>
                <a:gdLst>
                  <a:gd name="connsiteX0" fmla="*/ 275272 w 275272"/>
                  <a:gd name="connsiteY0" fmla="*/ 757142 h 757142"/>
                  <a:gd name="connsiteX1" fmla="*/ 0 w 275272"/>
                  <a:gd name="connsiteY1" fmla="*/ 0 h 757142"/>
                </a:gdLst>
                <a:ahLst/>
                <a:cxnLst>
                  <a:cxn ang="0">
                    <a:pos x="connsiteX0" y="connsiteY0"/>
                  </a:cxn>
                  <a:cxn ang="0">
                    <a:pos x="connsiteX1" y="connsiteY1"/>
                  </a:cxn>
                </a:cxnLst>
                <a:rect l="l" t="t" r="r" b="b"/>
                <a:pathLst>
                  <a:path w="275272" h="757142">
                    <a:moveTo>
                      <a:pt x="275272" y="757142"/>
                    </a:moveTo>
                    <a:lnTo>
                      <a:pt x="0" y="0"/>
                    </a:lnTo>
                  </a:path>
                </a:pathLst>
              </a:custGeom>
              <a:ln w="7811" cap="flat">
                <a:solidFill>
                  <a:srgbClr val="6D6E71"/>
                </a:solidFill>
                <a:prstDash val="solid"/>
                <a:miter/>
              </a:ln>
            </p:spPr>
            <p:txBody>
              <a:bodyPr rtlCol="0" anchor="ctr"/>
              <a:lstStyle/>
              <a:p>
                <a:endParaRPr lang="en-US"/>
              </a:p>
            </p:txBody>
          </p:sp>
          <p:sp>
            <p:nvSpPr>
              <p:cNvPr id="368" name="Freeform: Shape 367">
                <a:extLst>
                  <a:ext uri="{FF2B5EF4-FFF2-40B4-BE49-F238E27FC236}">
                    <a16:creationId xmlns:a16="http://schemas.microsoft.com/office/drawing/2014/main" id="{4F08E947-16D4-4A54-81D6-1BB4E69865A6}"/>
                  </a:ext>
                </a:extLst>
              </p:cNvPr>
              <p:cNvSpPr/>
              <p:nvPr/>
            </p:nvSpPr>
            <p:spPr>
              <a:xfrm>
                <a:off x="14626643" y="2904077"/>
                <a:ext cx="692562" cy="735615"/>
              </a:xfrm>
              <a:custGeom>
                <a:avLst/>
                <a:gdLst>
                  <a:gd name="connsiteX0" fmla="*/ 692563 w 692562"/>
                  <a:gd name="connsiteY0" fmla="*/ 735616 h 735615"/>
                  <a:gd name="connsiteX1" fmla="*/ 0 w 692562"/>
                  <a:gd name="connsiteY1" fmla="*/ 0 h 735615"/>
                </a:gdLst>
                <a:ahLst/>
                <a:cxnLst>
                  <a:cxn ang="0">
                    <a:pos x="connsiteX0" y="connsiteY0"/>
                  </a:cxn>
                  <a:cxn ang="0">
                    <a:pos x="connsiteX1" y="connsiteY1"/>
                  </a:cxn>
                </a:cxnLst>
                <a:rect l="l" t="t" r="r" b="b"/>
                <a:pathLst>
                  <a:path w="692562" h="735615">
                    <a:moveTo>
                      <a:pt x="692563" y="735616"/>
                    </a:moveTo>
                    <a:lnTo>
                      <a:pt x="0" y="0"/>
                    </a:lnTo>
                  </a:path>
                </a:pathLst>
              </a:custGeom>
              <a:ln w="7811" cap="flat">
                <a:solidFill>
                  <a:srgbClr val="6D6E71"/>
                </a:solidFill>
                <a:prstDash val="solid"/>
                <a:miter/>
              </a:ln>
            </p:spPr>
            <p:txBody>
              <a:bodyPr rtlCol="0" anchor="ctr"/>
              <a:lstStyle/>
              <a:p>
                <a:endParaRPr lang="en-US"/>
              </a:p>
            </p:txBody>
          </p:sp>
          <p:sp>
            <p:nvSpPr>
              <p:cNvPr id="369" name="Freeform: Shape 368">
                <a:extLst>
                  <a:ext uri="{FF2B5EF4-FFF2-40B4-BE49-F238E27FC236}">
                    <a16:creationId xmlns:a16="http://schemas.microsoft.com/office/drawing/2014/main" id="{7340D73E-2885-4D2B-A19B-079B475CE753}"/>
                  </a:ext>
                </a:extLst>
              </p:cNvPr>
              <p:cNvSpPr/>
              <p:nvPr/>
            </p:nvSpPr>
            <p:spPr>
              <a:xfrm>
                <a:off x="15137374" y="3544252"/>
                <a:ext cx="630364" cy="624935"/>
              </a:xfrm>
              <a:custGeom>
                <a:avLst/>
                <a:gdLst>
                  <a:gd name="connsiteX0" fmla="*/ 630365 w 630364"/>
                  <a:gd name="connsiteY0" fmla="*/ 0 h 624935"/>
                  <a:gd name="connsiteX1" fmla="*/ 0 w 630364"/>
                  <a:gd name="connsiteY1" fmla="*/ 624935 h 624935"/>
                </a:gdLst>
                <a:ahLst/>
                <a:cxnLst>
                  <a:cxn ang="0">
                    <a:pos x="connsiteX0" y="connsiteY0"/>
                  </a:cxn>
                  <a:cxn ang="0">
                    <a:pos x="connsiteX1" y="connsiteY1"/>
                  </a:cxn>
                </a:cxnLst>
                <a:rect l="l" t="t" r="r" b="b"/>
                <a:pathLst>
                  <a:path w="630364" h="624935">
                    <a:moveTo>
                      <a:pt x="630365" y="0"/>
                    </a:moveTo>
                    <a:lnTo>
                      <a:pt x="0" y="624935"/>
                    </a:lnTo>
                  </a:path>
                </a:pathLst>
              </a:custGeom>
              <a:ln w="7811" cap="flat">
                <a:solidFill>
                  <a:srgbClr val="6D6E71"/>
                </a:solidFill>
                <a:prstDash val="solid"/>
                <a:miter/>
              </a:ln>
            </p:spPr>
            <p:txBody>
              <a:bodyPr rtlCol="0" anchor="ctr"/>
              <a:lstStyle/>
              <a:p>
                <a:endParaRPr lang="en-US"/>
              </a:p>
            </p:txBody>
          </p:sp>
          <p:sp>
            <p:nvSpPr>
              <p:cNvPr id="370" name="Freeform: Shape 369">
                <a:extLst>
                  <a:ext uri="{FF2B5EF4-FFF2-40B4-BE49-F238E27FC236}">
                    <a16:creationId xmlns:a16="http://schemas.microsoft.com/office/drawing/2014/main" id="{616B77B2-A3C4-4AFA-B724-8F92C9A7EB73}"/>
                  </a:ext>
                </a:extLst>
              </p:cNvPr>
              <p:cNvSpPr/>
              <p:nvPr/>
            </p:nvSpPr>
            <p:spPr>
              <a:xfrm>
                <a:off x="15838414" y="3658362"/>
                <a:ext cx="249936" cy="717327"/>
              </a:xfrm>
              <a:custGeom>
                <a:avLst/>
                <a:gdLst>
                  <a:gd name="connsiteX0" fmla="*/ 0 w 249936"/>
                  <a:gd name="connsiteY0" fmla="*/ 0 h 717327"/>
                  <a:gd name="connsiteX1" fmla="*/ 249936 w 249936"/>
                  <a:gd name="connsiteY1" fmla="*/ 717328 h 717327"/>
                </a:gdLst>
                <a:ahLst/>
                <a:cxnLst>
                  <a:cxn ang="0">
                    <a:pos x="connsiteX0" y="connsiteY0"/>
                  </a:cxn>
                  <a:cxn ang="0">
                    <a:pos x="connsiteX1" y="connsiteY1"/>
                  </a:cxn>
                </a:cxnLst>
                <a:rect l="l" t="t" r="r" b="b"/>
                <a:pathLst>
                  <a:path w="249936" h="717327">
                    <a:moveTo>
                      <a:pt x="0" y="0"/>
                    </a:moveTo>
                    <a:lnTo>
                      <a:pt x="249936" y="717328"/>
                    </a:lnTo>
                  </a:path>
                </a:pathLst>
              </a:custGeom>
              <a:ln w="7811" cap="flat">
                <a:solidFill>
                  <a:srgbClr val="6D6E71"/>
                </a:solidFill>
                <a:prstDash val="solid"/>
                <a:miter/>
              </a:ln>
            </p:spPr>
            <p:txBody>
              <a:bodyPr rtlCol="0" anchor="ctr"/>
              <a:lstStyle/>
              <a:p>
                <a:endParaRPr lang="en-US"/>
              </a:p>
            </p:txBody>
          </p:sp>
          <p:sp>
            <p:nvSpPr>
              <p:cNvPr id="371" name="Freeform: Shape 370">
                <a:extLst>
                  <a:ext uri="{FF2B5EF4-FFF2-40B4-BE49-F238E27FC236}">
                    <a16:creationId xmlns:a16="http://schemas.microsoft.com/office/drawing/2014/main" id="{F10497B9-4CB9-4703-9D47-EC0FB91CBC6C}"/>
                  </a:ext>
                </a:extLst>
              </p:cNvPr>
              <p:cNvSpPr/>
              <p:nvPr/>
            </p:nvSpPr>
            <p:spPr>
              <a:xfrm>
                <a:off x="15883181" y="2756820"/>
                <a:ext cx="324707" cy="613505"/>
              </a:xfrm>
              <a:custGeom>
                <a:avLst/>
                <a:gdLst>
                  <a:gd name="connsiteX0" fmla="*/ 324707 w 324707"/>
                  <a:gd name="connsiteY0" fmla="*/ 613505 h 613505"/>
                  <a:gd name="connsiteX1" fmla="*/ 0 w 324707"/>
                  <a:gd name="connsiteY1" fmla="*/ 0 h 613505"/>
                </a:gdLst>
                <a:ahLst/>
                <a:cxnLst>
                  <a:cxn ang="0">
                    <a:pos x="connsiteX0" y="connsiteY0"/>
                  </a:cxn>
                  <a:cxn ang="0">
                    <a:pos x="connsiteX1" y="connsiteY1"/>
                  </a:cxn>
                </a:cxnLst>
                <a:rect l="l" t="t" r="r" b="b"/>
                <a:pathLst>
                  <a:path w="324707" h="613505">
                    <a:moveTo>
                      <a:pt x="324707" y="613505"/>
                    </a:moveTo>
                    <a:lnTo>
                      <a:pt x="0" y="0"/>
                    </a:lnTo>
                  </a:path>
                </a:pathLst>
              </a:custGeom>
              <a:ln w="7811" cap="flat">
                <a:solidFill>
                  <a:srgbClr val="6D6E71"/>
                </a:solidFill>
                <a:prstDash val="solid"/>
                <a:miter/>
              </a:ln>
            </p:spPr>
            <p:txBody>
              <a:bodyPr rtlCol="0" anchor="ctr"/>
              <a:lstStyle/>
              <a:p>
                <a:endParaRPr lang="en-US"/>
              </a:p>
            </p:txBody>
          </p:sp>
          <p:sp>
            <p:nvSpPr>
              <p:cNvPr id="372" name="Freeform: Shape 371">
                <a:extLst>
                  <a:ext uri="{FF2B5EF4-FFF2-40B4-BE49-F238E27FC236}">
                    <a16:creationId xmlns:a16="http://schemas.microsoft.com/office/drawing/2014/main" id="{6FD9160E-85EF-4413-B055-AF1ABCD8C1BE}"/>
                  </a:ext>
                </a:extLst>
              </p:cNvPr>
              <p:cNvSpPr/>
              <p:nvPr/>
            </p:nvSpPr>
            <p:spPr>
              <a:xfrm>
                <a:off x="16207889" y="2822162"/>
                <a:ext cx="151923" cy="700373"/>
              </a:xfrm>
              <a:custGeom>
                <a:avLst/>
                <a:gdLst>
                  <a:gd name="connsiteX0" fmla="*/ 0 w 151923"/>
                  <a:gd name="connsiteY0" fmla="*/ 700373 h 700373"/>
                  <a:gd name="connsiteX1" fmla="*/ 151924 w 151923"/>
                  <a:gd name="connsiteY1" fmla="*/ 0 h 700373"/>
                </a:gdLst>
                <a:ahLst/>
                <a:cxnLst>
                  <a:cxn ang="0">
                    <a:pos x="connsiteX0" y="connsiteY0"/>
                  </a:cxn>
                  <a:cxn ang="0">
                    <a:pos x="connsiteX1" y="connsiteY1"/>
                  </a:cxn>
                </a:cxnLst>
                <a:rect l="l" t="t" r="r" b="b"/>
                <a:pathLst>
                  <a:path w="151923" h="700373">
                    <a:moveTo>
                      <a:pt x="0" y="700373"/>
                    </a:moveTo>
                    <a:lnTo>
                      <a:pt x="151924" y="0"/>
                    </a:lnTo>
                  </a:path>
                </a:pathLst>
              </a:custGeom>
              <a:ln w="7811" cap="flat">
                <a:solidFill>
                  <a:srgbClr val="6D6E71"/>
                </a:solidFill>
                <a:prstDash val="solid"/>
                <a:miter/>
              </a:ln>
            </p:spPr>
            <p:txBody>
              <a:bodyPr rtlCol="0" anchor="ctr"/>
              <a:lstStyle/>
              <a:p>
                <a:endParaRPr lang="en-US"/>
              </a:p>
            </p:txBody>
          </p:sp>
          <p:sp>
            <p:nvSpPr>
              <p:cNvPr id="373" name="Freeform: Shape 372">
                <a:extLst>
                  <a:ext uri="{FF2B5EF4-FFF2-40B4-BE49-F238E27FC236}">
                    <a16:creationId xmlns:a16="http://schemas.microsoft.com/office/drawing/2014/main" id="{1710E3AC-2709-452D-8711-0A6E520C35A3}"/>
                  </a:ext>
                </a:extLst>
              </p:cNvPr>
              <p:cNvSpPr/>
              <p:nvPr/>
            </p:nvSpPr>
            <p:spPr>
              <a:xfrm>
                <a:off x="13385060" y="2355151"/>
                <a:ext cx="111251" cy="123352"/>
              </a:xfrm>
              <a:custGeom>
                <a:avLst/>
                <a:gdLst>
                  <a:gd name="connsiteX0" fmla="*/ 28739 w 111251"/>
                  <a:gd name="connsiteY0" fmla="*/ 114786 h 123352"/>
                  <a:gd name="connsiteX1" fmla="*/ 5877 w 111251"/>
                  <a:gd name="connsiteY1" fmla="*/ 92879 h 123352"/>
                  <a:gd name="connsiteX2" fmla="*/ 5877 w 111251"/>
                  <a:gd name="connsiteY2" fmla="*/ 29728 h 123352"/>
                  <a:gd name="connsiteX3" fmla="*/ 28834 w 111251"/>
                  <a:gd name="connsiteY3" fmla="*/ 7726 h 123352"/>
                  <a:gd name="connsiteX4" fmla="*/ 88365 w 111251"/>
                  <a:gd name="connsiteY4" fmla="*/ 4963 h 123352"/>
                  <a:gd name="connsiteX5" fmla="*/ 108843 w 111251"/>
                  <a:gd name="connsiteY5" fmla="*/ 19822 h 123352"/>
                  <a:gd name="connsiteX6" fmla="*/ 94460 w 111251"/>
                  <a:gd name="connsiteY6" fmla="*/ 33252 h 123352"/>
                  <a:gd name="connsiteX7" fmla="*/ 62551 w 111251"/>
                  <a:gd name="connsiteY7" fmla="*/ 19251 h 123352"/>
                  <a:gd name="connsiteX8" fmla="*/ 40550 w 111251"/>
                  <a:gd name="connsiteY8" fmla="*/ 24680 h 123352"/>
                  <a:gd name="connsiteX9" fmla="*/ 25404 w 111251"/>
                  <a:gd name="connsiteY9" fmla="*/ 39634 h 123352"/>
                  <a:gd name="connsiteX10" fmla="*/ 19879 w 111251"/>
                  <a:gd name="connsiteY10" fmla="*/ 61256 h 123352"/>
                  <a:gd name="connsiteX11" fmla="*/ 25404 w 111251"/>
                  <a:gd name="connsiteY11" fmla="*/ 82973 h 123352"/>
                  <a:gd name="connsiteX12" fmla="*/ 40550 w 111251"/>
                  <a:gd name="connsiteY12" fmla="*/ 97832 h 123352"/>
                  <a:gd name="connsiteX13" fmla="*/ 62551 w 111251"/>
                  <a:gd name="connsiteY13" fmla="*/ 103261 h 123352"/>
                  <a:gd name="connsiteX14" fmla="*/ 94365 w 111251"/>
                  <a:gd name="connsiteY14" fmla="*/ 89545 h 123352"/>
                  <a:gd name="connsiteX15" fmla="*/ 108748 w 111251"/>
                  <a:gd name="connsiteY15" fmla="*/ 103166 h 123352"/>
                  <a:gd name="connsiteX16" fmla="*/ 88175 w 111251"/>
                  <a:gd name="connsiteY16" fmla="*/ 118025 h 123352"/>
                  <a:gd name="connsiteX17" fmla="*/ 61313 w 111251"/>
                  <a:gd name="connsiteY17" fmla="*/ 123168 h 123352"/>
                  <a:gd name="connsiteX18" fmla="*/ 28739 w 111251"/>
                  <a:gd name="connsiteY18" fmla="*/ 114786 h 12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1251" h="123352">
                    <a:moveTo>
                      <a:pt x="28739" y="114786"/>
                    </a:moveTo>
                    <a:cubicBezTo>
                      <a:pt x="19214" y="109786"/>
                      <a:pt x="11307" y="102185"/>
                      <a:pt x="5877" y="92879"/>
                    </a:cubicBezTo>
                    <a:cubicBezTo>
                      <a:pt x="-5171" y="73276"/>
                      <a:pt x="-5171" y="49331"/>
                      <a:pt x="5877" y="29728"/>
                    </a:cubicBezTo>
                    <a:cubicBezTo>
                      <a:pt x="11403" y="20461"/>
                      <a:pt x="19309" y="12860"/>
                      <a:pt x="28834" y="7726"/>
                    </a:cubicBezTo>
                    <a:cubicBezTo>
                      <a:pt x="47312" y="-1752"/>
                      <a:pt x="69029" y="-2752"/>
                      <a:pt x="88365" y="4963"/>
                    </a:cubicBezTo>
                    <a:cubicBezTo>
                      <a:pt x="96269" y="8259"/>
                      <a:pt x="103223" y="13345"/>
                      <a:pt x="108843" y="19822"/>
                    </a:cubicBezTo>
                    <a:lnTo>
                      <a:pt x="94460" y="33252"/>
                    </a:lnTo>
                    <a:cubicBezTo>
                      <a:pt x="86363" y="24147"/>
                      <a:pt x="74743" y="19032"/>
                      <a:pt x="62551" y="19251"/>
                    </a:cubicBezTo>
                    <a:cubicBezTo>
                      <a:pt x="54837" y="19117"/>
                      <a:pt x="47312" y="20994"/>
                      <a:pt x="40550" y="24680"/>
                    </a:cubicBezTo>
                    <a:cubicBezTo>
                      <a:pt x="34166" y="28128"/>
                      <a:pt x="28927" y="33310"/>
                      <a:pt x="25404" y="39634"/>
                    </a:cubicBezTo>
                    <a:cubicBezTo>
                      <a:pt x="21595" y="46207"/>
                      <a:pt x="19688" y="53683"/>
                      <a:pt x="19879" y="61256"/>
                    </a:cubicBezTo>
                    <a:cubicBezTo>
                      <a:pt x="19688" y="68857"/>
                      <a:pt x="21595" y="76363"/>
                      <a:pt x="25404" y="82973"/>
                    </a:cubicBezTo>
                    <a:cubicBezTo>
                      <a:pt x="28927" y="89260"/>
                      <a:pt x="34166" y="94412"/>
                      <a:pt x="40550" y="97832"/>
                    </a:cubicBezTo>
                    <a:cubicBezTo>
                      <a:pt x="47312" y="101518"/>
                      <a:pt x="54837" y="103395"/>
                      <a:pt x="62551" y="103261"/>
                    </a:cubicBezTo>
                    <a:cubicBezTo>
                      <a:pt x="74648" y="103557"/>
                      <a:pt x="86268" y="98546"/>
                      <a:pt x="94365" y="89545"/>
                    </a:cubicBezTo>
                    <a:lnTo>
                      <a:pt x="108748" y="103166"/>
                    </a:lnTo>
                    <a:cubicBezTo>
                      <a:pt x="103127" y="109672"/>
                      <a:pt x="96079" y="114758"/>
                      <a:pt x="88175" y="118025"/>
                    </a:cubicBezTo>
                    <a:cubicBezTo>
                      <a:pt x="79696" y="121521"/>
                      <a:pt x="70552" y="123264"/>
                      <a:pt x="61313" y="123168"/>
                    </a:cubicBezTo>
                    <a:cubicBezTo>
                      <a:pt x="49884" y="123159"/>
                      <a:pt x="38738" y="120282"/>
                      <a:pt x="28739" y="114786"/>
                    </a:cubicBezTo>
                    <a:close/>
                  </a:path>
                </a:pathLst>
              </a:custGeom>
              <a:solidFill>
                <a:srgbClr val="6D6E71"/>
              </a:solidFill>
              <a:ln w="9525" cap="flat">
                <a:noFill/>
                <a:prstDash val="solid"/>
                <a:miter/>
              </a:ln>
            </p:spPr>
            <p:txBody>
              <a:bodyPr rtlCol="0" anchor="ctr"/>
              <a:lstStyle/>
              <a:p>
                <a:endParaRPr lang="en-US"/>
              </a:p>
            </p:txBody>
          </p:sp>
          <p:sp>
            <p:nvSpPr>
              <p:cNvPr id="374" name="Freeform: Shape 373">
                <a:extLst>
                  <a:ext uri="{FF2B5EF4-FFF2-40B4-BE49-F238E27FC236}">
                    <a16:creationId xmlns:a16="http://schemas.microsoft.com/office/drawing/2014/main" id="{C0D0CC93-AC42-4F1C-9BC9-7685A1C50489}"/>
                  </a:ext>
                </a:extLst>
              </p:cNvPr>
              <p:cNvSpPr/>
              <p:nvPr/>
            </p:nvSpPr>
            <p:spPr>
              <a:xfrm>
                <a:off x="13504788" y="2384197"/>
                <a:ext cx="97630" cy="93457"/>
              </a:xfrm>
              <a:custGeom>
                <a:avLst/>
                <a:gdLst>
                  <a:gd name="connsiteX0" fmla="*/ 21212 w 97630"/>
                  <a:gd name="connsiteY0" fmla="*/ 87169 h 93457"/>
                  <a:gd name="connsiteX1" fmla="*/ 3879 w 97630"/>
                  <a:gd name="connsiteY1" fmla="*/ 70501 h 93457"/>
                  <a:gd name="connsiteX2" fmla="*/ 3879 w 97630"/>
                  <a:gd name="connsiteY2" fmla="*/ 22304 h 93457"/>
                  <a:gd name="connsiteX3" fmla="*/ 21212 w 97630"/>
                  <a:gd name="connsiteY3" fmla="*/ 5731 h 93457"/>
                  <a:gd name="connsiteX4" fmla="*/ 46074 w 97630"/>
                  <a:gd name="connsiteY4" fmla="*/ -175 h 93457"/>
                  <a:gd name="connsiteX5" fmla="*/ 71219 w 97630"/>
                  <a:gd name="connsiteY5" fmla="*/ 5731 h 93457"/>
                  <a:gd name="connsiteX6" fmla="*/ 88936 w 97630"/>
                  <a:gd name="connsiteY6" fmla="*/ 22400 h 93457"/>
                  <a:gd name="connsiteX7" fmla="*/ 88936 w 97630"/>
                  <a:gd name="connsiteY7" fmla="*/ 70596 h 93457"/>
                  <a:gd name="connsiteX8" fmla="*/ 71695 w 97630"/>
                  <a:gd name="connsiteY8" fmla="*/ 87265 h 93457"/>
                  <a:gd name="connsiteX9" fmla="*/ 46550 w 97630"/>
                  <a:gd name="connsiteY9" fmla="*/ 93266 h 93457"/>
                  <a:gd name="connsiteX10" fmla="*/ 21212 w 97630"/>
                  <a:gd name="connsiteY10" fmla="*/ 87169 h 93457"/>
                  <a:gd name="connsiteX11" fmla="*/ 65505 w 97630"/>
                  <a:gd name="connsiteY11" fmla="*/ 67072 h 93457"/>
                  <a:gd name="connsiteX12" fmla="*/ 65505 w 97630"/>
                  <a:gd name="connsiteY12" fmla="*/ 25733 h 93457"/>
                  <a:gd name="connsiteX13" fmla="*/ 26738 w 97630"/>
                  <a:gd name="connsiteY13" fmla="*/ 25733 h 93457"/>
                  <a:gd name="connsiteX14" fmla="*/ 26738 w 97630"/>
                  <a:gd name="connsiteY14" fmla="*/ 67072 h 93457"/>
                  <a:gd name="connsiteX15" fmla="*/ 65505 w 97630"/>
                  <a:gd name="connsiteY15" fmla="*/ 67072 h 9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7630" h="93457">
                    <a:moveTo>
                      <a:pt x="21212" y="87169"/>
                    </a:moveTo>
                    <a:cubicBezTo>
                      <a:pt x="13973" y="83379"/>
                      <a:pt x="7974" y="77597"/>
                      <a:pt x="3879" y="70501"/>
                    </a:cubicBezTo>
                    <a:cubicBezTo>
                      <a:pt x="-4505" y="55527"/>
                      <a:pt x="-4505" y="37278"/>
                      <a:pt x="3879" y="22304"/>
                    </a:cubicBezTo>
                    <a:cubicBezTo>
                      <a:pt x="7974" y="15256"/>
                      <a:pt x="13973" y="9512"/>
                      <a:pt x="21212" y="5731"/>
                    </a:cubicBezTo>
                    <a:cubicBezTo>
                      <a:pt x="28833" y="1730"/>
                      <a:pt x="37407" y="-298"/>
                      <a:pt x="46074" y="-175"/>
                    </a:cubicBezTo>
                    <a:cubicBezTo>
                      <a:pt x="54836" y="-298"/>
                      <a:pt x="63410" y="1730"/>
                      <a:pt x="71219" y="5731"/>
                    </a:cubicBezTo>
                    <a:cubicBezTo>
                      <a:pt x="78553" y="9503"/>
                      <a:pt x="84746" y="15275"/>
                      <a:pt x="88936" y="22400"/>
                    </a:cubicBezTo>
                    <a:cubicBezTo>
                      <a:pt x="97317" y="37373"/>
                      <a:pt x="97317" y="55623"/>
                      <a:pt x="88936" y="70596"/>
                    </a:cubicBezTo>
                    <a:cubicBezTo>
                      <a:pt x="84841" y="77664"/>
                      <a:pt x="78934" y="83445"/>
                      <a:pt x="71695" y="87265"/>
                    </a:cubicBezTo>
                    <a:cubicBezTo>
                      <a:pt x="63980" y="91342"/>
                      <a:pt x="55313" y="93408"/>
                      <a:pt x="46550" y="93266"/>
                    </a:cubicBezTo>
                    <a:cubicBezTo>
                      <a:pt x="37693" y="93456"/>
                      <a:pt x="29024" y="91360"/>
                      <a:pt x="21212" y="87169"/>
                    </a:cubicBezTo>
                    <a:close/>
                    <a:moveTo>
                      <a:pt x="65505" y="67072"/>
                    </a:moveTo>
                    <a:cubicBezTo>
                      <a:pt x="75793" y="55213"/>
                      <a:pt x="75793" y="37592"/>
                      <a:pt x="65505" y="25733"/>
                    </a:cubicBezTo>
                    <a:cubicBezTo>
                      <a:pt x="54645" y="15342"/>
                      <a:pt x="37597" y="15342"/>
                      <a:pt x="26738" y="25733"/>
                    </a:cubicBezTo>
                    <a:cubicBezTo>
                      <a:pt x="16545" y="37640"/>
                      <a:pt x="16545" y="55166"/>
                      <a:pt x="26738" y="67072"/>
                    </a:cubicBezTo>
                    <a:cubicBezTo>
                      <a:pt x="37597" y="77464"/>
                      <a:pt x="54645" y="77464"/>
                      <a:pt x="65505" y="67072"/>
                    </a:cubicBezTo>
                    <a:close/>
                  </a:path>
                </a:pathLst>
              </a:custGeom>
              <a:solidFill>
                <a:srgbClr val="6D6E71"/>
              </a:solidFill>
              <a:ln w="9525" cap="flat">
                <a:noFill/>
                <a:prstDash val="solid"/>
                <a:miter/>
              </a:ln>
            </p:spPr>
            <p:txBody>
              <a:bodyPr rtlCol="0" anchor="ctr"/>
              <a:lstStyle/>
              <a:p>
                <a:endParaRPr lang="en-US"/>
              </a:p>
            </p:txBody>
          </p:sp>
          <p:sp>
            <p:nvSpPr>
              <p:cNvPr id="375" name="Freeform: Shape 374">
                <a:extLst>
                  <a:ext uri="{FF2B5EF4-FFF2-40B4-BE49-F238E27FC236}">
                    <a16:creationId xmlns:a16="http://schemas.microsoft.com/office/drawing/2014/main" id="{2D71530E-928A-43A3-92C1-44B60ADD8FFB}"/>
                  </a:ext>
                </a:extLst>
              </p:cNvPr>
              <p:cNvSpPr/>
              <p:nvPr/>
            </p:nvSpPr>
            <p:spPr>
              <a:xfrm>
                <a:off x="13621296" y="2385155"/>
                <a:ext cx="89137" cy="92567"/>
              </a:xfrm>
              <a:custGeom>
                <a:avLst/>
                <a:gdLst>
                  <a:gd name="connsiteX0" fmla="*/ 86728 w 89137"/>
                  <a:gd name="connsiteY0" fmla="*/ -180 h 92567"/>
                  <a:gd name="connsiteX1" fmla="*/ 86728 w 89137"/>
                  <a:gd name="connsiteY1" fmla="*/ 90974 h 92567"/>
                  <a:gd name="connsiteX2" fmla="*/ 66441 w 89137"/>
                  <a:gd name="connsiteY2" fmla="*/ 90974 h 92567"/>
                  <a:gd name="connsiteX3" fmla="*/ 66441 w 89137"/>
                  <a:gd name="connsiteY3" fmla="*/ 79354 h 92567"/>
                  <a:gd name="connsiteX4" fmla="*/ 53581 w 89137"/>
                  <a:gd name="connsiteY4" fmla="*/ 88879 h 92567"/>
                  <a:gd name="connsiteX5" fmla="*/ 37103 w 89137"/>
                  <a:gd name="connsiteY5" fmla="*/ 92212 h 92567"/>
                  <a:gd name="connsiteX6" fmla="*/ -2236 w 89137"/>
                  <a:gd name="connsiteY6" fmla="*/ 59894 h 92567"/>
                  <a:gd name="connsiteX7" fmla="*/ -2141 w 89137"/>
                  <a:gd name="connsiteY7" fmla="*/ 51922 h 92567"/>
                  <a:gd name="connsiteX8" fmla="*/ -2141 w 89137"/>
                  <a:gd name="connsiteY8" fmla="*/ -180 h 92567"/>
                  <a:gd name="connsiteX9" fmla="*/ 19100 w 89137"/>
                  <a:gd name="connsiteY9" fmla="*/ -180 h 92567"/>
                  <a:gd name="connsiteX10" fmla="*/ 19100 w 89137"/>
                  <a:gd name="connsiteY10" fmla="*/ 48969 h 92567"/>
                  <a:gd name="connsiteX11" fmla="*/ 24720 w 89137"/>
                  <a:gd name="connsiteY11" fmla="*/ 67352 h 92567"/>
                  <a:gd name="connsiteX12" fmla="*/ 40531 w 89137"/>
                  <a:gd name="connsiteY12" fmla="*/ 73448 h 92567"/>
                  <a:gd name="connsiteX13" fmla="*/ 58630 w 89137"/>
                  <a:gd name="connsiteY13" fmla="*/ 66304 h 92567"/>
                  <a:gd name="connsiteX14" fmla="*/ 65392 w 89137"/>
                  <a:gd name="connsiteY14" fmla="*/ 45921 h 92567"/>
                  <a:gd name="connsiteX15" fmla="*/ 65392 w 89137"/>
                  <a:gd name="connsiteY15" fmla="*/ -180 h 92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9137" h="92567">
                    <a:moveTo>
                      <a:pt x="86728" y="-180"/>
                    </a:moveTo>
                    <a:lnTo>
                      <a:pt x="86728" y="90974"/>
                    </a:lnTo>
                    <a:lnTo>
                      <a:pt x="66441" y="90974"/>
                    </a:lnTo>
                    <a:lnTo>
                      <a:pt x="66441" y="79354"/>
                    </a:lnTo>
                    <a:cubicBezTo>
                      <a:pt x="62916" y="83478"/>
                      <a:pt x="58535" y="86745"/>
                      <a:pt x="53581" y="88879"/>
                    </a:cubicBezTo>
                    <a:cubicBezTo>
                      <a:pt x="48342" y="91117"/>
                      <a:pt x="42722" y="92250"/>
                      <a:pt x="37103" y="92212"/>
                    </a:cubicBezTo>
                    <a:cubicBezTo>
                      <a:pt x="17291" y="94156"/>
                      <a:pt x="-329" y="79687"/>
                      <a:pt x="-2236" y="59894"/>
                    </a:cubicBezTo>
                    <a:cubicBezTo>
                      <a:pt x="-2522" y="57246"/>
                      <a:pt x="-2427" y="54570"/>
                      <a:pt x="-2141" y="51922"/>
                    </a:cubicBezTo>
                    <a:lnTo>
                      <a:pt x="-2141" y="-180"/>
                    </a:lnTo>
                    <a:lnTo>
                      <a:pt x="19100" y="-180"/>
                    </a:lnTo>
                    <a:lnTo>
                      <a:pt x="19100" y="48969"/>
                    </a:lnTo>
                    <a:cubicBezTo>
                      <a:pt x="18625" y="55589"/>
                      <a:pt x="20625" y="62151"/>
                      <a:pt x="24720" y="67352"/>
                    </a:cubicBezTo>
                    <a:cubicBezTo>
                      <a:pt x="28815" y="71600"/>
                      <a:pt x="34627" y="73829"/>
                      <a:pt x="40531" y="73448"/>
                    </a:cubicBezTo>
                    <a:cubicBezTo>
                      <a:pt x="47296" y="73763"/>
                      <a:pt x="53867" y="71162"/>
                      <a:pt x="58630" y="66304"/>
                    </a:cubicBezTo>
                    <a:cubicBezTo>
                      <a:pt x="63488" y="60647"/>
                      <a:pt x="65869" y="53341"/>
                      <a:pt x="65392" y="45921"/>
                    </a:cubicBezTo>
                    <a:lnTo>
                      <a:pt x="65392" y="-180"/>
                    </a:lnTo>
                    <a:close/>
                  </a:path>
                </a:pathLst>
              </a:custGeom>
              <a:solidFill>
                <a:srgbClr val="6D6E71"/>
              </a:solidFill>
              <a:ln w="9525" cap="flat">
                <a:noFill/>
                <a:prstDash val="solid"/>
                <a:miter/>
              </a:ln>
            </p:spPr>
            <p:txBody>
              <a:bodyPr rtlCol="0" anchor="ctr"/>
              <a:lstStyle/>
              <a:p>
                <a:endParaRPr lang="en-US"/>
              </a:p>
            </p:txBody>
          </p:sp>
          <p:sp>
            <p:nvSpPr>
              <p:cNvPr id="376" name="Freeform: Shape 375">
                <a:extLst>
                  <a:ext uri="{FF2B5EF4-FFF2-40B4-BE49-F238E27FC236}">
                    <a16:creationId xmlns:a16="http://schemas.microsoft.com/office/drawing/2014/main" id="{CE1A9934-BF3E-41E5-900B-4F9F89F5DA12}"/>
                  </a:ext>
                </a:extLst>
              </p:cNvPr>
              <p:cNvSpPr/>
              <p:nvPr/>
            </p:nvSpPr>
            <p:spPr>
              <a:xfrm>
                <a:off x="13739008" y="2384040"/>
                <a:ext cx="52387" cy="92268"/>
              </a:xfrm>
              <a:custGeom>
                <a:avLst/>
                <a:gdLst>
                  <a:gd name="connsiteX0" fmla="*/ 49979 w 52387"/>
                  <a:gd name="connsiteY0" fmla="*/ -18 h 92268"/>
                  <a:gd name="connsiteX1" fmla="*/ 49979 w 52387"/>
                  <a:gd name="connsiteY1" fmla="*/ 20271 h 92268"/>
                  <a:gd name="connsiteX2" fmla="*/ 45026 w 52387"/>
                  <a:gd name="connsiteY2" fmla="*/ 19794 h 92268"/>
                  <a:gd name="connsiteX3" fmla="*/ 25499 w 52387"/>
                  <a:gd name="connsiteY3" fmla="*/ 27033 h 92268"/>
                  <a:gd name="connsiteX4" fmla="*/ 18546 w 52387"/>
                  <a:gd name="connsiteY4" fmla="*/ 47893 h 92268"/>
                  <a:gd name="connsiteX5" fmla="*/ 18546 w 52387"/>
                  <a:gd name="connsiteY5" fmla="*/ 92089 h 92268"/>
                  <a:gd name="connsiteX6" fmla="*/ -2409 w 52387"/>
                  <a:gd name="connsiteY6" fmla="*/ 92089 h 92268"/>
                  <a:gd name="connsiteX7" fmla="*/ -2409 w 52387"/>
                  <a:gd name="connsiteY7" fmla="*/ 935 h 92268"/>
                  <a:gd name="connsiteX8" fmla="*/ 17878 w 52387"/>
                  <a:gd name="connsiteY8" fmla="*/ 935 h 92268"/>
                  <a:gd name="connsiteX9" fmla="*/ 17878 w 52387"/>
                  <a:gd name="connsiteY9" fmla="*/ 14270 h 92268"/>
                  <a:gd name="connsiteX10" fmla="*/ 49979 w 52387"/>
                  <a:gd name="connsiteY10" fmla="*/ -18 h 92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387" h="92268">
                    <a:moveTo>
                      <a:pt x="49979" y="-18"/>
                    </a:moveTo>
                    <a:lnTo>
                      <a:pt x="49979" y="20271"/>
                    </a:lnTo>
                    <a:cubicBezTo>
                      <a:pt x="48360" y="19947"/>
                      <a:pt x="46644" y="19785"/>
                      <a:pt x="45026" y="19794"/>
                    </a:cubicBezTo>
                    <a:cubicBezTo>
                      <a:pt x="37786" y="19347"/>
                      <a:pt x="30738" y="21975"/>
                      <a:pt x="25499" y="27033"/>
                    </a:cubicBezTo>
                    <a:cubicBezTo>
                      <a:pt x="20450" y="32777"/>
                      <a:pt x="17974" y="40292"/>
                      <a:pt x="18546" y="47893"/>
                    </a:cubicBezTo>
                    <a:lnTo>
                      <a:pt x="18546" y="92089"/>
                    </a:lnTo>
                    <a:lnTo>
                      <a:pt x="-2409" y="92089"/>
                    </a:lnTo>
                    <a:lnTo>
                      <a:pt x="-2409" y="935"/>
                    </a:lnTo>
                    <a:lnTo>
                      <a:pt x="17878" y="935"/>
                    </a:lnTo>
                    <a:lnTo>
                      <a:pt x="17878" y="14270"/>
                    </a:lnTo>
                    <a:cubicBezTo>
                      <a:pt x="25308" y="4211"/>
                      <a:pt x="37500" y="-1208"/>
                      <a:pt x="49979" y="-18"/>
                    </a:cubicBezTo>
                    <a:close/>
                  </a:path>
                </a:pathLst>
              </a:custGeom>
              <a:solidFill>
                <a:srgbClr val="6D6E71"/>
              </a:solidFill>
              <a:ln w="9525" cap="flat">
                <a:noFill/>
                <a:prstDash val="solid"/>
                <a:miter/>
              </a:ln>
            </p:spPr>
            <p:txBody>
              <a:bodyPr rtlCol="0" anchor="ctr"/>
              <a:lstStyle/>
              <a:p>
                <a:endParaRPr lang="en-US"/>
              </a:p>
            </p:txBody>
          </p:sp>
          <p:sp>
            <p:nvSpPr>
              <p:cNvPr id="377" name="Freeform: Shape 376">
                <a:extLst>
                  <a:ext uri="{FF2B5EF4-FFF2-40B4-BE49-F238E27FC236}">
                    <a16:creationId xmlns:a16="http://schemas.microsoft.com/office/drawing/2014/main" id="{BCECF3E4-0E51-4A98-93BC-8DB4F0DF4E74}"/>
                  </a:ext>
                </a:extLst>
              </p:cNvPr>
              <p:cNvSpPr/>
              <p:nvPr/>
            </p:nvSpPr>
            <p:spPr>
              <a:xfrm>
                <a:off x="13800158" y="2365057"/>
                <a:ext cx="67342" cy="112551"/>
              </a:xfrm>
              <a:custGeom>
                <a:avLst/>
                <a:gdLst>
                  <a:gd name="connsiteX0" fmla="*/ 64934 w 67342"/>
                  <a:gd name="connsiteY0" fmla="*/ 106119 h 112551"/>
                  <a:gd name="connsiteX1" fmla="*/ 55409 w 67342"/>
                  <a:gd name="connsiteY1" fmla="*/ 110786 h 112551"/>
                  <a:gd name="connsiteX2" fmla="*/ 44074 w 67342"/>
                  <a:gd name="connsiteY2" fmla="*/ 112310 h 112551"/>
                  <a:gd name="connsiteX3" fmla="*/ 20834 w 67342"/>
                  <a:gd name="connsiteY3" fmla="*/ 104405 h 112551"/>
                  <a:gd name="connsiteX4" fmla="*/ 12641 w 67342"/>
                  <a:gd name="connsiteY4" fmla="*/ 81545 h 112551"/>
                  <a:gd name="connsiteX5" fmla="*/ 12641 w 67342"/>
                  <a:gd name="connsiteY5" fmla="*/ 37730 h 112551"/>
                  <a:gd name="connsiteX6" fmla="*/ -2409 w 67342"/>
                  <a:gd name="connsiteY6" fmla="*/ 37730 h 112551"/>
                  <a:gd name="connsiteX7" fmla="*/ -2409 w 67342"/>
                  <a:gd name="connsiteY7" fmla="*/ 20680 h 112551"/>
                  <a:gd name="connsiteX8" fmla="*/ 12641 w 67342"/>
                  <a:gd name="connsiteY8" fmla="*/ 20680 h 112551"/>
                  <a:gd name="connsiteX9" fmla="*/ 12641 w 67342"/>
                  <a:gd name="connsiteY9" fmla="*/ -180 h 112551"/>
                  <a:gd name="connsiteX10" fmla="*/ 33977 w 67342"/>
                  <a:gd name="connsiteY10" fmla="*/ -180 h 112551"/>
                  <a:gd name="connsiteX11" fmla="*/ 33977 w 67342"/>
                  <a:gd name="connsiteY11" fmla="*/ 20680 h 112551"/>
                  <a:gd name="connsiteX12" fmla="*/ 58362 w 67342"/>
                  <a:gd name="connsiteY12" fmla="*/ 20680 h 112551"/>
                  <a:gd name="connsiteX13" fmla="*/ 58362 w 67342"/>
                  <a:gd name="connsiteY13" fmla="*/ 37730 h 112551"/>
                  <a:gd name="connsiteX14" fmla="*/ 33977 w 67342"/>
                  <a:gd name="connsiteY14" fmla="*/ 37730 h 112551"/>
                  <a:gd name="connsiteX15" fmla="*/ 33977 w 67342"/>
                  <a:gd name="connsiteY15" fmla="*/ 81068 h 112551"/>
                  <a:gd name="connsiteX16" fmla="*/ 37217 w 67342"/>
                  <a:gd name="connsiteY16" fmla="*/ 91165 h 112551"/>
                  <a:gd name="connsiteX17" fmla="*/ 46742 w 67342"/>
                  <a:gd name="connsiteY17" fmla="*/ 94689 h 112551"/>
                  <a:gd name="connsiteX18" fmla="*/ 58743 w 67342"/>
                  <a:gd name="connsiteY18" fmla="*/ 90974 h 11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7342" h="112551">
                    <a:moveTo>
                      <a:pt x="64934" y="106119"/>
                    </a:moveTo>
                    <a:cubicBezTo>
                      <a:pt x="62076" y="108319"/>
                      <a:pt x="58839" y="109900"/>
                      <a:pt x="55409" y="110786"/>
                    </a:cubicBezTo>
                    <a:cubicBezTo>
                      <a:pt x="51695" y="111777"/>
                      <a:pt x="47883" y="112291"/>
                      <a:pt x="44074" y="112310"/>
                    </a:cubicBezTo>
                    <a:cubicBezTo>
                      <a:pt x="35596" y="112834"/>
                      <a:pt x="27215" y="109996"/>
                      <a:pt x="20834" y="104405"/>
                    </a:cubicBezTo>
                    <a:cubicBezTo>
                      <a:pt x="15023" y="98251"/>
                      <a:pt x="12069" y="89974"/>
                      <a:pt x="12641" y="81545"/>
                    </a:cubicBezTo>
                    <a:lnTo>
                      <a:pt x="12641" y="37730"/>
                    </a:lnTo>
                    <a:lnTo>
                      <a:pt x="-2409" y="37730"/>
                    </a:lnTo>
                    <a:lnTo>
                      <a:pt x="-2409" y="20680"/>
                    </a:lnTo>
                    <a:lnTo>
                      <a:pt x="12641" y="20680"/>
                    </a:lnTo>
                    <a:lnTo>
                      <a:pt x="12641" y="-180"/>
                    </a:lnTo>
                    <a:lnTo>
                      <a:pt x="33977" y="-180"/>
                    </a:lnTo>
                    <a:lnTo>
                      <a:pt x="33977" y="20680"/>
                    </a:lnTo>
                    <a:lnTo>
                      <a:pt x="58362" y="20680"/>
                    </a:lnTo>
                    <a:lnTo>
                      <a:pt x="58362" y="37730"/>
                    </a:lnTo>
                    <a:lnTo>
                      <a:pt x="33977" y="37730"/>
                    </a:lnTo>
                    <a:lnTo>
                      <a:pt x="33977" y="81068"/>
                    </a:lnTo>
                    <a:cubicBezTo>
                      <a:pt x="33691" y="84726"/>
                      <a:pt x="34835" y="88345"/>
                      <a:pt x="37217" y="91165"/>
                    </a:cubicBezTo>
                    <a:cubicBezTo>
                      <a:pt x="39693" y="93699"/>
                      <a:pt x="43216" y="94994"/>
                      <a:pt x="46742" y="94689"/>
                    </a:cubicBezTo>
                    <a:cubicBezTo>
                      <a:pt x="51027" y="94842"/>
                      <a:pt x="55313" y="93537"/>
                      <a:pt x="58743" y="90974"/>
                    </a:cubicBezTo>
                    <a:close/>
                  </a:path>
                </a:pathLst>
              </a:custGeom>
              <a:solidFill>
                <a:srgbClr val="6D6E71"/>
              </a:solidFill>
              <a:ln w="9525" cap="flat">
                <a:noFill/>
                <a:prstDash val="solid"/>
                <a:miter/>
              </a:ln>
            </p:spPr>
            <p:txBody>
              <a:bodyPr rtlCol="0" anchor="ctr"/>
              <a:lstStyle/>
              <a:p>
                <a:endParaRPr lang="en-US"/>
              </a:p>
            </p:txBody>
          </p:sp>
          <p:sp>
            <p:nvSpPr>
              <p:cNvPr id="378" name="Freeform: Shape 377">
                <a:extLst>
                  <a:ext uri="{FF2B5EF4-FFF2-40B4-BE49-F238E27FC236}">
                    <a16:creationId xmlns:a16="http://schemas.microsoft.com/office/drawing/2014/main" id="{CF131022-FB7B-4F47-81F3-7D38F1437E42}"/>
                  </a:ext>
                </a:extLst>
              </p:cNvPr>
              <p:cNvSpPr/>
              <p:nvPr/>
            </p:nvSpPr>
            <p:spPr>
              <a:xfrm>
                <a:off x="13934176" y="2356866"/>
                <a:ext cx="87248" cy="119729"/>
              </a:xfrm>
              <a:custGeom>
                <a:avLst/>
                <a:gdLst>
                  <a:gd name="connsiteX0" fmla="*/ 19785 w 87248"/>
                  <a:gd name="connsiteY0" fmla="*/ 18394 h 119729"/>
                  <a:gd name="connsiteX1" fmla="*/ 19785 w 87248"/>
                  <a:gd name="connsiteY1" fmla="*/ 54779 h 119729"/>
                  <a:gd name="connsiteX2" fmla="*/ 77505 w 87248"/>
                  <a:gd name="connsiteY2" fmla="*/ 54779 h 119729"/>
                  <a:gd name="connsiteX3" fmla="*/ 77505 w 87248"/>
                  <a:gd name="connsiteY3" fmla="*/ 73829 h 119729"/>
                  <a:gd name="connsiteX4" fmla="*/ 19785 w 87248"/>
                  <a:gd name="connsiteY4" fmla="*/ 73829 h 119729"/>
                  <a:gd name="connsiteX5" fmla="*/ 19785 w 87248"/>
                  <a:gd name="connsiteY5" fmla="*/ 119549 h 119729"/>
                  <a:gd name="connsiteX6" fmla="*/ -2409 w 87248"/>
                  <a:gd name="connsiteY6" fmla="*/ 119549 h 119729"/>
                  <a:gd name="connsiteX7" fmla="*/ -2409 w 87248"/>
                  <a:gd name="connsiteY7" fmla="*/ -180 h 119729"/>
                  <a:gd name="connsiteX8" fmla="*/ 84839 w 87248"/>
                  <a:gd name="connsiteY8" fmla="*/ -180 h 119729"/>
                  <a:gd name="connsiteX9" fmla="*/ 84839 w 87248"/>
                  <a:gd name="connsiteY9" fmla="*/ 18394 h 119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248" h="119729">
                    <a:moveTo>
                      <a:pt x="19785" y="18394"/>
                    </a:moveTo>
                    <a:lnTo>
                      <a:pt x="19785" y="54779"/>
                    </a:lnTo>
                    <a:lnTo>
                      <a:pt x="77505" y="54779"/>
                    </a:lnTo>
                    <a:lnTo>
                      <a:pt x="77505" y="73829"/>
                    </a:lnTo>
                    <a:lnTo>
                      <a:pt x="19785" y="73829"/>
                    </a:lnTo>
                    <a:lnTo>
                      <a:pt x="19785" y="119549"/>
                    </a:lnTo>
                    <a:lnTo>
                      <a:pt x="-2409" y="119549"/>
                    </a:lnTo>
                    <a:lnTo>
                      <a:pt x="-2409" y="-180"/>
                    </a:lnTo>
                    <a:lnTo>
                      <a:pt x="84839" y="-180"/>
                    </a:lnTo>
                    <a:lnTo>
                      <a:pt x="84839" y="18394"/>
                    </a:lnTo>
                    <a:close/>
                  </a:path>
                </a:pathLst>
              </a:custGeom>
              <a:solidFill>
                <a:srgbClr val="6D6E71"/>
              </a:solidFill>
              <a:ln w="9525" cap="flat">
                <a:noFill/>
                <a:prstDash val="solid"/>
                <a:miter/>
              </a:ln>
            </p:spPr>
            <p:txBody>
              <a:bodyPr rtlCol="0" anchor="ctr"/>
              <a:lstStyle/>
              <a:p>
                <a:endParaRPr lang="en-US"/>
              </a:p>
            </p:txBody>
          </p:sp>
          <p:sp>
            <p:nvSpPr>
              <p:cNvPr id="379" name="Freeform: Shape 378">
                <a:extLst>
                  <a:ext uri="{FF2B5EF4-FFF2-40B4-BE49-F238E27FC236}">
                    <a16:creationId xmlns:a16="http://schemas.microsoft.com/office/drawing/2014/main" id="{79F665AB-E884-445D-B0CF-5C4EC38255FF}"/>
                  </a:ext>
                </a:extLst>
              </p:cNvPr>
              <p:cNvSpPr/>
              <p:nvPr/>
            </p:nvSpPr>
            <p:spPr>
              <a:xfrm>
                <a:off x="14037541" y="2385155"/>
                <a:ext cx="89134" cy="92567"/>
              </a:xfrm>
              <a:custGeom>
                <a:avLst/>
                <a:gdLst>
                  <a:gd name="connsiteX0" fmla="*/ 86726 w 89134"/>
                  <a:gd name="connsiteY0" fmla="*/ -180 h 92567"/>
                  <a:gd name="connsiteX1" fmla="*/ 86726 w 89134"/>
                  <a:gd name="connsiteY1" fmla="*/ 90974 h 92567"/>
                  <a:gd name="connsiteX2" fmla="*/ 66439 w 89134"/>
                  <a:gd name="connsiteY2" fmla="*/ 90974 h 92567"/>
                  <a:gd name="connsiteX3" fmla="*/ 66439 w 89134"/>
                  <a:gd name="connsiteY3" fmla="*/ 79354 h 92567"/>
                  <a:gd name="connsiteX4" fmla="*/ 53579 w 89134"/>
                  <a:gd name="connsiteY4" fmla="*/ 88879 h 92567"/>
                  <a:gd name="connsiteX5" fmla="*/ 37101 w 89134"/>
                  <a:gd name="connsiteY5" fmla="*/ 92212 h 92567"/>
                  <a:gd name="connsiteX6" fmla="*/ -2236 w 89134"/>
                  <a:gd name="connsiteY6" fmla="*/ 59894 h 92567"/>
                  <a:gd name="connsiteX7" fmla="*/ -2141 w 89134"/>
                  <a:gd name="connsiteY7" fmla="*/ 51922 h 92567"/>
                  <a:gd name="connsiteX8" fmla="*/ -2141 w 89134"/>
                  <a:gd name="connsiteY8" fmla="*/ -180 h 92567"/>
                  <a:gd name="connsiteX9" fmla="*/ 19195 w 89134"/>
                  <a:gd name="connsiteY9" fmla="*/ -180 h 92567"/>
                  <a:gd name="connsiteX10" fmla="*/ 19195 w 89134"/>
                  <a:gd name="connsiteY10" fmla="*/ 48969 h 92567"/>
                  <a:gd name="connsiteX11" fmla="*/ 24718 w 89134"/>
                  <a:gd name="connsiteY11" fmla="*/ 67352 h 92567"/>
                  <a:gd name="connsiteX12" fmla="*/ 40531 w 89134"/>
                  <a:gd name="connsiteY12" fmla="*/ 73448 h 92567"/>
                  <a:gd name="connsiteX13" fmla="*/ 58628 w 89134"/>
                  <a:gd name="connsiteY13" fmla="*/ 66304 h 92567"/>
                  <a:gd name="connsiteX14" fmla="*/ 65390 w 89134"/>
                  <a:gd name="connsiteY14" fmla="*/ 45921 h 92567"/>
                  <a:gd name="connsiteX15" fmla="*/ 65390 w 89134"/>
                  <a:gd name="connsiteY15" fmla="*/ -180 h 92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9134" h="92567">
                    <a:moveTo>
                      <a:pt x="86726" y="-180"/>
                    </a:moveTo>
                    <a:lnTo>
                      <a:pt x="86726" y="90974"/>
                    </a:lnTo>
                    <a:lnTo>
                      <a:pt x="66439" y="90974"/>
                    </a:lnTo>
                    <a:lnTo>
                      <a:pt x="66439" y="79354"/>
                    </a:lnTo>
                    <a:cubicBezTo>
                      <a:pt x="62913" y="83478"/>
                      <a:pt x="58532" y="86745"/>
                      <a:pt x="53579" y="88879"/>
                    </a:cubicBezTo>
                    <a:cubicBezTo>
                      <a:pt x="48340" y="91117"/>
                      <a:pt x="42722" y="92250"/>
                      <a:pt x="37101" y="92212"/>
                    </a:cubicBezTo>
                    <a:cubicBezTo>
                      <a:pt x="17288" y="94156"/>
                      <a:pt x="-332" y="79687"/>
                      <a:pt x="-2236" y="59894"/>
                    </a:cubicBezTo>
                    <a:cubicBezTo>
                      <a:pt x="-2522" y="57246"/>
                      <a:pt x="-2427" y="54570"/>
                      <a:pt x="-2141" y="51922"/>
                    </a:cubicBezTo>
                    <a:lnTo>
                      <a:pt x="-2141" y="-180"/>
                    </a:lnTo>
                    <a:lnTo>
                      <a:pt x="19195" y="-180"/>
                    </a:lnTo>
                    <a:lnTo>
                      <a:pt x="19195" y="48969"/>
                    </a:lnTo>
                    <a:cubicBezTo>
                      <a:pt x="18623" y="55570"/>
                      <a:pt x="20623" y="62132"/>
                      <a:pt x="24718" y="67352"/>
                    </a:cubicBezTo>
                    <a:cubicBezTo>
                      <a:pt x="28815" y="71600"/>
                      <a:pt x="34624" y="73829"/>
                      <a:pt x="40531" y="73448"/>
                    </a:cubicBezTo>
                    <a:cubicBezTo>
                      <a:pt x="47293" y="73781"/>
                      <a:pt x="53865" y="71172"/>
                      <a:pt x="58628" y="66304"/>
                    </a:cubicBezTo>
                    <a:cubicBezTo>
                      <a:pt x="63485" y="60675"/>
                      <a:pt x="65962" y="53341"/>
                      <a:pt x="65390" y="45921"/>
                    </a:cubicBezTo>
                    <a:lnTo>
                      <a:pt x="65390" y="-180"/>
                    </a:lnTo>
                    <a:close/>
                  </a:path>
                </a:pathLst>
              </a:custGeom>
              <a:solidFill>
                <a:srgbClr val="6D6E71"/>
              </a:solidFill>
              <a:ln w="9525" cap="flat">
                <a:noFill/>
                <a:prstDash val="solid"/>
                <a:miter/>
              </a:ln>
            </p:spPr>
            <p:txBody>
              <a:bodyPr rtlCol="0" anchor="ctr"/>
              <a:lstStyle/>
              <a:p>
                <a:endParaRPr lang="en-US"/>
              </a:p>
            </p:txBody>
          </p:sp>
          <p:sp>
            <p:nvSpPr>
              <p:cNvPr id="380" name="Freeform: Shape 379">
                <a:extLst>
                  <a:ext uri="{FF2B5EF4-FFF2-40B4-BE49-F238E27FC236}">
                    <a16:creationId xmlns:a16="http://schemas.microsoft.com/office/drawing/2014/main" id="{C5721D84-D8C5-4197-9CE9-C49ADB2AAD88}"/>
                  </a:ext>
                </a:extLst>
              </p:cNvPr>
              <p:cNvSpPr/>
              <p:nvPr/>
            </p:nvSpPr>
            <p:spPr>
              <a:xfrm>
                <a:off x="14154490" y="2384399"/>
                <a:ext cx="90320" cy="91909"/>
              </a:xfrm>
              <a:custGeom>
                <a:avLst/>
                <a:gdLst>
                  <a:gd name="connsiteX0" fmla="*/ 77410 w 90320"/>
                  <a:gd name="connsiteY0" fmla="*/ 9624 h 91909"/>
                  <a:gd name="connsiteX1" fmla="*/ 87793 w 90320"/>
                  <a:gd name="connsiteY1" fmla="*/ 39533 h 91909"/>
                  <a:gd name="connsiteX2" fmla="*/ 87793 w 90320"/>
                  <a:gd name="connsiteY2" fmla="*/ 91730 h 91909"/>
                  <a:gd name="connsiteX3" fmla="*/ 66457 w 90320"/>
                  <a:gd name="connsiteY3" fmla="*/ 91730 h 91909"/>
                  <a:gd name="connsiteX4" fmla="*/ 66457 w 90320"/>
                  <a:gd name="connsiteY4" fmla="*/ 42295 h 91909"/>
                  <a:gd name="connsiteX5" fmla="*/ 60836 w 90320"/>
                  <a:gd name="connsiteY5" fmla="*/ 24293 h 91909"/>
                  <a:gd name="connsiteX6" fmla="*/ 44835 w 90320"/>
                  <a:gd name="connsiteY6" fmla="*/ 18197 h 91909"/>
                  <a:gd name="connsiteX7" fmla="*/ 25785 w 90320"/>
                  <a:gd name="connsiteY7" fmla="*/ 25245 h 91909"/>
                  <a:gd name="connsiteX8" fmla="*/ 18927 w 90320"/>
                  <a:gd name="connsiteY8" fmla="*/ 45629 h 91909"/>
                  <a:gd name="connsiteX9" fmla="*/ 18927 w 90320"/>
                  <a:gd name="connsiteY9" fmla="*/ 91730 h 91909"/>
                  <a:gd name="connsiteX10" fmla="*/ -2409 w 90320"/>
                  <a:gd name="connsiteY10" fmla="*/ 91730 h 91909"/>
                  <a:gd name="connsiteX11" fmla="*/ -2409 w 90320"/>
                  <a:gd name="connsiteY11" fmla="*/ 576 h 91909"/>
                  <a:gd name="connsiteX12" fmla="*/ 17878 w 90320"/>
                  <a:gd name="connsiteY12" fmla="*/ 576 h 91909"/>
                  <a:gd name="connsiteX13" fmla="*/ 17878 w 90320"/>
                  <a:gd name="connsiteY13" fmla="*/ 12672 h 91909"/>
                  <a:gd name="connsiteX14" fmla="*/ 31212 w 90320"/>
                  <a:gd name="connsiteY14" fmla="*/ 3147 h 91909"/>
                  <a:gd name="connsiteX15" fmla="*/ 49311 w 90320"/>
                  <a:gd name="connsiteY15" fmla="*/ -91 h 91909"/>
                  <a:gd name="connsiteX16" fmla="*/ 77410 w 90320"/>
                  <a:gd name="connsiteY16" fmla="*/ 9624 h 9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320" h="91909">
                    <a:moveTo>
                      <a:pt x="77410" y="9624"/>
                    </a:moveTo>
                    <a:cubicBezTo>
                      <a:pt x="84839" y="17730"/>
                      <a:pt x="88648" y="28560"/>
                      <a:pt x="87793" y="39533"/>
                    </a:cubicBezTo>
                    <a:lnTo>
                      <a:pt x="87793" y="91730"/>
                    </a:lnTo>
                    <a:lnTo>
                      <a:pt x="66457" y="91730"/>
                    </a:lnTo>
                    <a:lnTo>
                      <a:pt x="66457" y="42295"/>
                    </a:lnTo>
                    <a:cubicBezTo>
                      <a:pt x="67027" y="35789"/>
                      <a:pt x="64931" y="29341"/>
                      <a:pt x="60836" y="24293"/>
                    </a:cubicBezTo>
                    <a:cubicBezTo>
                      <a:pt x="56646" y="20026"/>
                      <a:pt x="50834" y="17797"/>
                      <a:pt x="44835" y="18197"/>
                    </a:cubicBezTo>
                    <a:cubicBezTo>
                      <a:pt x="37786" y="17692"/>
                      <a:pt x="30833" y="20254"/>
                      <a:pt x="25785" y="25245"/>
                    </a:cubicBezTo>
                    <a:cubicBezTo>
                      <a:pt x="20927" y="30884"/>
                      <a:pt x="18450" y="38199"/>
                      <a:pt x="18927" y="45629"/>
                    </a:cubicBezTo>
                    <a:lnTo>
                      <a:pt x="18927" y="91730"/>
                    </a:lnTo>
                    <a:lnTo>
                      <a:pt x="-2409" y="91730"/>
                    </a:lnTo>
                    <a:lnTo>
                      <a:pt x="-2409" y="576"/>
                    </a:lnTo>
                    <a:lnTo>
                      <a:pt x="17878" y="576"/>
                    </a:lnTo>
                    <a:lnTo>
                      <a:pt x="17878" y="12672"/>
                    </a:lnTo>
                    <a:cubicBezTo>
                      <a:pt x="21404" y="8424"/>
                      <a:pt x="26071" y="5147"/>
                      <a:pt x="31212" y="3147"/>
                    </a:cubicBezTo>
                    <a:cubicBezTo>
                      <a:pt x="37024" y="899"/>
                      <a:pt x="43119" y="-196"/>
                      <a:pt x="49311" y="-91"/>
                    </a:cubicBezTo>
                    <a:cubicBezTo>
                      <a:pt x="59597" y="-796"/>
                      <a:pt x="69789" y="2719"/>
                      <a:pt x="77410" y="9624"/>
                    </a:cubicBezTo>
                    <a:close/>
                  </a:path>
                </a:pathLst>
              </a:custGeom>
              <a:solidFill>
                <a:srgbClr val="6D6E71"/>
              </a:solidFill>
              <a:ln w="9525" cap="flat">
                <a:noFill/>
                <a:prstDash val="solid"/>
                <a:miter/>
              </a:ln>
            </p:spPr>
            <p:txBody>
              <a:bodyPr rtlCol="0" anchor="ctr"/>
              <a:lstStyle/>
              <a:p>
                <a:endParaRPr lang="en-US"/>
              </a:p>
            </p:txBody>
          </p:sp>
          <p:sp>
            <p:nvSpPr>
              <p:cNvPr id="381" name="Freeform: Shape 380">
                <a:extLst>
                  <a:ext uri="{FF2B5EF4-FFF2-40B4-BE49-F238E27FC236}">
                    <a16:creationId xmlns:a16="http://schemas.microsoft.com/office/drawing/2014/main" id="{A6E4A8D9-4006-423E-B941-C1856B96C4D1}"/>
                  </a:ext>
                </a:extLst>
              </p:cNvPr>
              <p:cNvSpPr/>
              <p:nvPr/>
            </p:nvSpPr>
            <p:spPr>
              <a:xfrm>
                <a:off x="14264871" y="2349627"/>
                <a:ext cx="96787" cy="127734"/>
              </a:xfrm>
              <a:custGeom>
                <a:avLst/>
                <a:gdLst>
                  <a:gd name="connsiteX0" fmla="*/ 94379 w 96787"/>
                  <a:gd name="connsiteY0" fmla="*/ -180 h 127734"/>
                  <a:gd name="connsiteX1" fmla="*/ 94379 w 96787"/>
                  <a:gd name="connsiteY1" fmla="*/ 126502 h 127734"/>
                  <a:gd name="connsiteX2" fmla="*/ 73898 w 96787"/>
                  <a:gd name="connsiteY2" fmla="*/ 126502 h 127734"/>
                  <a:gd name="connsiteX3" fmla="*/ 73898 w 96787"/>
                  <a:gd name="connsiteY3" fmla="*/ 114787 h 127734"/>
                  <a:gd name="connsiteX4" fmla="*/ 60850 w 96787"/>
                  <a:gd name="connsiteY4" fmla="*/ 124312 h 127734"/>
                  <a:gd name="connsiteX5" fmla="*/ 43705 w 96787"/>
                  <a:gd name="connsiteY5" fmla="*/ 127550 h 127734"/>
                  <a:gd name="connsiteX6" fmla="*/ 20083 w 96787"/>
                  <a:gd name="connsiteY6" fmla="*/ 121740 h 127734"/>
                  <a:gd name="connsiteX7" fmla="*/ 3605 w 96787"/>
                  <a:gd name="connsiteY7" fmla="*/ 105262 h 127734"/>
                  <a:gd name="connsiteX8" fmla="*/ -2397 w 96787"/>
                  <a:gd name="connsiteY8" fmla="*/ 80783 h 127734"/>
                  <a:gd name="connsiteX9" fmla="*/ 3605 w 96787"/>
                  <a:gd name="connsiteY9" fmla="*/ 56399 h 127734"/>
                  <a:gd name="connsiteX10" fmla="*/ 20083 w 96787"/>
                  <a:gd name="connsiteY10" fmla="*/ 40016 h 127734"/>
                  <a:gd name="connsiteX11" fmla="*/ 43705 w 96787"/>
                  <a:gd name="connsiteY11" fmla="*/ 34205 h 127734"/>
                  <a:gd name="connsiteX12" fmla="*/ 60278 w 96787"/>
                  <a:gd name="connsiteY12" fmla="*/ 37253 h 127734"/>
                  <a:gd name="connsiteX13" fmla="*/ 73040 w 96787"/>
                  <a:gd name="connsiteY13" fmla="*/ 46778 h 127734"/>
                  <a:gd name="connsiteX14" fmla="*/ 73040 w 96787"/>
                  <a:gd name="connsiteY14" fmla="*/ -180 h 127734"/>
                  <a:gd name="connsiteX15" fmla="*/ 60088 w 96787"/>
                  <a:gd name="connsiteY15" fmla="*/ 105833 h 127734"/>
                  <a:gd name="connsiteX16" fmla="*/ 69613 w 96787"/>
                  <a:gd name="connsiteY16" fmla="*/ 95832 h 127734"/>
                  <a:gd name="connsiteX17" fmla="*/ 73231 w 96787"/>
                  <a:gd name="connsiteY17" fmla="*/ 80878 h 127734"/>
                  <a:gd name="connsiteX18" fmla="*/ 69613 w 96787"/>
                  <a:gd name="connsiteY18" fmla="*/ 65828 h 127734"/>
                  <a:gd name="connsiteX19" fmla="*/ 60088 w 96787"/>
                  <a:gd name="connsiteY19" fmla="*/ 55827 h 127734"/>
                  <a:gd name="connsiteX20" fmla="*/ 32466 w 96787"/>
                  <a:gd name="connsiteY20" fmla="*/ 55827 h 127734"/>
                  <a:gd name="connsiteX21" fmla="*/ 22941 w 96787"/>
                  <a:gd name="connsiteY21" fmla="*/ 65828 h 127734"/>
                  <a:gd name="connsiteX22" fmla="*/ 19320 w 96787"/>
                  <a:gd name="connsiteY22" fmla="*/ 80878 h 127734"/>
                  <a:gd name="connsiteX23" fmla="*/ 22941 w 96787"/>
                  <a:gd name="connsiteY23" fmla="*/ 95832 h 127734"/>
                  <a:gd name="connsiteX24" fmla="*/ 32466 w 96787"/>
                  <a:gd name="connsiteY24" fmla="*/ 105833 h 127734"/>
                  <a:gd name="connsiteX25" fmla="*/ 60088 w 96787"/>
                  <a:gd name="connsiteY25" fmla="*/ 105833 h 127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6787" h="127734">
                    <a:moveTo>
                      <a:pt x="94379" y="-180"/>
                    </a:moveTo>
                    <a:lnTo>
                      <a:pt x="94379" y="126502"/>
                    </a:lnTo>
                    <a:lnTo>
                      <a:pt x="73898" y="126502"/>
                    </a:lnTo>
                    <a:lnTo>
                      <a:pt x="73898" y="114787"/>
                    </a:lnTo>
                    <a:cubicBezTo>
                      <a:pt x="70375" y="118968"/>
                      <a:pt x="65897" y="122235"/>
                      <a:pt x="60850" y="124312"/>
                    </a:cubicBezTo>
                    <a:cubicBezTo>
                      <a:pt x="55421" y="126502"/>
                      <a:pt x="49609" y="127598"/>
                      <a:pt x="43705" y="127550"/>
                    </a:cubicBezTo>
                    <a:cubicBezTo>
                      <a:pt x="35417" y="127655"/>
                      <a:pt x="27322" y="125655"/>
                      <a:pt x="20083" y="121740"/>
                    </a:cubicBezTo>
                    <a:cubicBezTo>
                      <a:pt x="13130" y="117930"/>
                      <a:pt x="7414" y="112215"/>
                      <a:pt x="3605" y="105262"/>
                    </a:cubicBezTo>
                    <a:cubicBezTo>
                      <a:pt x="-492" y="97765"/>
                      <a:pt x="-2588" y="89326"/>
                      <a:pt x="-2397" y="80783"/>
                    </a:cubicBezTo>
                    <a:cubicBezTo>
                      <a:pt x="-2588" y="72267"/>
                      <a:pt x="-492" y="63857"/>
                      <a:pt x="3605" y="56399"/>
                    </a:cubicBezTo>
                    <a:cubicBezTo>
                      <a:pt x="7414" y="49474"/>
                      <a:pt x="13130" y="43787"/>
                      <a:pt x="20083" y="40016"/>
                    </a:cubicBezTo>
                    <a:cubicBezTo>
                      <a:pt x="27322" y="36063"/>
                      <a:pt x="35417" y="34062"/>
                      <a:pt x="43705" y="34205"/>
                    </a:cubicBezTo>
                    <a:cubicBezTo>
                      <a:pt x="49419" y="34110"/>
                      <a:pt x="55039" y="35148"/>
                      <a:pt x="60278" y="37253"/>
                    </a:cubicBezTo>
                    <a:cubicBezTo>
                      <a:pt x="65232" y="39349"/>
                      <a:pt x="69613" y="42616"/>
                      <a:pt x="73040" y="46778"/>
                    </a:cubicBezTo>
                    <a:lnTo>
                      <a:pt x="73040" y="-180"/>
                    </a:lnTo>
                    <a:close/>
                    <a:moveTo>
                      <a:pt x="60088" y="105833"/>
                    </a:moveTo>
                    <a:cubicBezTo>
                      <a:pt x="64183" y="103481"/>
                      <a:pt x="67422" y="100004"/>
                      <a:pt x="69613" y="95832"/>
                    </a:cubicBezTo>
                    <a:cubicBezTo>
                      <a:pt x="72089" y="91241"/>
                      <a:pt x="73326" y="86088"/>
                      <a:pt x="73231" y="80878"/>
                    </a:cubicBezTo>
                    <a:cubicBezTo>
                      <a:pt x="73326" y="75639"/>
                      <a:pt x="72089" y="70457"/>
                      <a:pt x="69613" y="65828"/>
                    </a:cubicBezTo>
                    <a:cubicBezTo>
                      <a:pt x="67422" y="61694"/>
                      <a:pt x="64087" y="58237"/>
                      <a:pt x="60088" y="55827"/>
                    </a:cubicBezTo>
                    <a:cubicBezTo>
                      <a:pt x="51421" y="51255"/>
                      <a:pt x="41133" y="51255"/>
                      <a:pt x="32466" y="55827"/>
                    </a:cubicBezTo>
                    <a:cubicBezTo>
                      <a:pt x="28464" y="58237"/>
                      <a:pt x="25132" y="61694"/>
                      <a:pt x="22941" y="65828"/>
                    </a:cubicBezTo>
                    <a:cubicBezTo>
                      <a:pt x="20465" y="70457"/>
                      <a:pt x="19225" y="75639"/>
                      <a:pt x="19320" y="80878"/>
                    </a:cubicBezTo>
                    <a:cubicBezTo>
                      <a:pt x="19225" y="86088"/>
                      <a:pt x="20465" y="91241"/>
                      <a:pt x="22941" y="95832"/>
                    </a:cubicBezTo>
                    <a:cubicBezTo>
                      <a:pt x="25132" y="100004"/>
                      <a:pt x="28369" y="103481"/>
                      <a:pt x="32466" y="105833"/>
                    </a:cubicBezTo>
                    <a:cubicBezTo>
                      <a:pt x="41038" y="110577"/>
                      <a:pt x="51516" y="110577"/>
                      <a:pt x="60088" y="105833"/>
                    </a:cubicBezTo>
                    <a:close/>
                  </a:path>
                </a:pathLst>
              </a:custGeom>
              <a:solidFill>
                <a:srgbClr val="6D6E71"/>
              </a:solidFill>
              <a:ln w="9525" cap="flat">
                <a:noFill/>
                <a:prstDash val="solid"/>
                <a:miter/>
              </a:ln>
            </p:spPr>
            <p:txBody>
              <a:bodyPr rtlCol="0" anchor="ctr"/>
              <a:lstStyle/>
              <a:p>
                <a:endParaRPr lang="en-US"/>
              </a:p>
            </p:txBody>
          </p:sp>
          <p:sp>
            <p:nvSpPr>
              <p:cNvPr id="382" name="Freeform: Shape 381">
                <a:extLst>
                  <a:ext uri="{FF2B5EF4-FFF2-40B4-BE49-F238E27FC236}">
                    <a16:creationId xmlns:a16="http://schemas.microsoft.com/office/drawing/2014/main" id="{49387F7D-86A7-4863-9958-42236839E6E8}"/>
                  </a:ext>
                </a:extLst>
              </p:cNvPr>
              <p:cNvSpPr/>
              <p:nvPr/>
            </p:nvSpPr>
            <p:spPr>
              <a:xfrm>
                <a:off x="14386800" y="2344576"/>
                <a:ext cx="26869" cy="132114"/>
              </a:xfrm>
              <a:custGeom>
                <a:avLst/>
                <a:gdLst>
                  <a:gd name="connsiteX0" fmla="*/ 1499 w 26869"/>
                  <a:gd name="connsiteY0" fmla="*/ 21730 h 132114"/>
                  <a:gd name="connsiteX1" fmla="*/ 1118 w 26869"/>
                  <a:gd name="connsiteY1" fmla="*/ 3956 h 132114"/>
                  <a:gd name="connsiteX2" fmla="*/ 1499 w 26869"/>
                  <a:gd name="connsiteY2" fmla="*/ 3537 h 132114"/>
                  <a:gd name="connsiteX3" fmla="*/ 11024 w 26869"/>
                  <a:gd name="connsiteY3" fmla="*/ -177 h 132114"/>
                  <a:gd name="connsiteX4" fmla="*/ 20549 w 26869"/>
                  <a:gd name="connsiteY4" fmla="*/ 3347 h 132114"/>
                  <a:gd name="connsiteX5" fmla="*/ 24456 w 26869"/>
                  <a:gd name="connsiteY5" fmla="*/ 12110 h 132114"/>
                  <a:gd name="connsiteX6" fmla="*/ 20644 w 26869"/>
                  <a:gd name="connsiteY6" fmla="*/ 21635 h 132114"/>
                  <a:gd name="connsiteX7" fmla="*/ 11119 w 26869"/>
                  <a:gd name="connsiteY7" fmla="*/ 25540 h 132114"/>
                  <a:gd name="connsiteX8" fmla="*/ 1499 w 26869"/>
                  <a:gd name="connsiteY8" fmla="*/ 21730 h 132114"/>
                  <a:gd name="connsiteX9" fmla="*/ 453 w 26869"/>
                  <a:gd name="connsiteY9" fmla="*/ 40780 h 132114"/>
                  <a:gd name="connsiteX10" fmla="*/ 21788 w 26869"/>
                  <a:gd name="connsiteY10" fmla="*/ 40780 h 132114"/>
                  <a:gd name="connsiteX11" fmla="*/ 21788 w 26869"/>
                  <a:gd name="connsiteY11" fmla="*/ 131934 h 132114"/>
                  <a:gd name="connsiteX12" fmla="*/ 453 w 26869"/>
                  <a:gd name="connsiteY12" fmla="*/ 131934 h 132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69" h="132114">
                    <a:moveTo>
                      <a:pt x="1499" y="21730"/>
                    </a:moveTo>
                    <a:cubicBezTo>
                      <a:pt x="-3550" y="16939"/>
                      <a:pt x="-3738" y="8976"/>
                      <a:pt x="1118" y="3956"/>
                    </a:cubicBezTo>
                    <a:cubicBezTo>
                      <a:pt x="1213" y="3814"/>
                      <a:pt x="1404" y="3671"/>
                      <a:pt x="1499" y="3537"/>
                    </a:cubicBezTo>
                    <a:cubicBezTo>
                      <a:pt x="4071" y="1089"/>
                      <a:pt x="7501" y="-244"/>
                      <a:pt x="11024" y="-177"/>
                    </a:cubicBezTo>
                    <a:cubicBezTo>
                      <a:pt x="14549" y="-244"/>
                      <a:pt x="17977" y="1013"/>
                      <a:pt x="20549" y="3347"/>
                    </a:cubicBezTo>
                    <a:cubicBezTo>
                      <a:pt x="23121" y="5547"/>
                      <a:pt x="24551" y="8757"/>
                      <a:pt x="24456" y="12110"/>
                    </a:cubicBezTo>
                    <a:cubicBezTo>
                      <a:pt x="24551" y="15682"/>
                      <a:pt x="23216" y="19139"/>
                      <a:pt x="20644" y="21635"/>
                    </a:cubicBezTo>
                    <a:cubicBezTo>
                      <a:pt x="18168" y="24168"/>
                      <a:pt x="14645" y="25578"/>
                      <a:pt x="11119" y="25540"/>
                    </a:cubicBezTo>
                    <a:cubicBezTo>
                      <a:pt x="7501" y="25607"/>
                      <a:pt x="4071" y="24235"/>
                      <a:pt x="1499" y="21730"/>
                    </a:cubicBezTo>
                    <a:close/>
                    <a:moveTo>
                      <a:pt x="453" y="40780"/>
                    </a:moveTo>
                    <a:lnTo>
                      <a:pt x="21788" y="40780"/>
                    </a:lnTo>
                    <a:lnTo>
                      <a:pt x="21788" y="131934"/>
                    </a:lnTo>
                    <a:lnTo>
                      <a:pt x="453" y="131934"/>
                    </a:lnTo>
                    <a:close/>
                  </a:path>
                </a:pathLst>
              </a:custGeom>
              <a:solidFill>
                <a:srgbClr val="6D6E71"/>
              </a:solidFill>
              <a:ln w="9525" cap="flat">
                <a:noFill/>
                <a:prstDash val="solid"/>
                <a:miter/>
              </a:ln>
            </p:spPr>
            <p:txBody>
              <a:bodyPr rtlCol="0" anchor="ctr"/>
              <a:lstStyle/>
              <a:p>
                <a:endParaRPr lang="en-US"/>
              </a:p>
            </p:txBody>
          </p:sp>
          <p:sp>
            <p:nvSpPr>
              <p:cNvPr id="383" name="Freeform: Shape 382">
                <a:extLst>
                  <a:ext uri="{FF2B5EF4-FFF2-40B4-BE49-F238E27FC236}">
                    <a16:creationId xmlns:a16="http://schemas.microsoft.com/office/drawing/2014/main" id="{EB4D1AA4-C62F-47F3-B7F4-20E1EEC4D1D2}"/>
                  </a:ext>
                </a:extLst>
              </p:cNvPr>
              <p:cNvSpPr/>
              <p:nvPr/>
            </p:nvSpPr>
            <p:spPr>
              <a:xfrm>
                <a:off x="14438619" y="2384406"/>
                <a:ext cx="90225" cy="91903"/>
              </a:xfrm>
              <a:custGeom>
                <a:avLst/>
                <a:gdLst>
                  <a:gd name="connsiteX0" fmla="*/ 77317 w 90225"/>
                  <a:gd name="connsiteY0" fmla="*/ 9618 h 91903"/>
                  <a:gd name="connsiteX1" fmla="*/ 87697 w 90225"/>
                  <a:gd name="connsiteY1" fmla="*/ 39527 h 91903"/>
                  <a:gd name="connsiteX2" fmla="*/ 87697 w 90225"/>
                  <a:gd name="connsiteY2" fmla="*/ 91723 h 91903"/>
                  <a:gd name="connsiteX3" fmla="*/ 66361 w 90225"/>
                  <a:gd name="connsiteY3" fmla="*/ 91723 h 91903"/>
                  <a:gd name="connsiteX4" fmla="*/ 66361 w 90225"/>
                  <a:gd name="connsiteY4" fmla="*/ 42289 h 91903"/>
                  <a:gd name="connsiteX5" fmla="*/ 60743 w 90225"/>
                  <a:gd name="connsiteY5" fmla="*/ 24286 h 91903"/>
                  <a:gd name="connsiteX6" fmla="*/ 44739 w 90225"/>
                  <a:gd name="connsiteY6" fmla="*/ 18190 h 91903"/>
                  <a:gd name="connsiteX7" fmla="*/ 25689 w 90225"/>
                  <a:gd name="connsiteY7" fmla="*/ 25239 h 91903"/>
                  <a:gd name="connsiteX8" fmla="*/ 18927 w 90225"/>
                  <a:gd name="connsiteY8" fmla="*/ 45622 h 91903"/>
                  <a:gd name="connsiteX9" fmla="*/ 18927 w 90225"/>
                  <a:gd name="connsiteY9" fmla="*/ 91723 h 91903"/>
                  <a:gd name="connsiteX10" fmla="*/ -2409 w 90225"/>
                  <a:gd name="connsiteY10" fmla="*/ 91723 h 91903"/>
                  <a:gd name="connsiteX11" fmla="*/ -2409 w 90225"/>
                  <a:gd name="connsiteY11" fmla="*/ 569 h 91903"/>
                  <a:gd name="connsiteX12" fmla="*/ 17881 w 90225"/>
                  <a:gd name="connsiteY12" fmla="*/ 569 h 91903"/>
                  <a:gd name="connsiteX13" fmla="*/ 17881 w 90225"/>
                  <a:gd name="connsiteY13" fmla="*/ 12666 h 91903"/>
                  <a:gd name="connsiteX14" fmla="*/ 31215 w 90225"/>
                  <a:gd name="connsiteY14" fmla="*/ 3141 h 91903"/>
                  <a:gd name="connsiteX15" fmla="*/ 49311 w 90225"/>
                  <a:gd name="connsiteY15" fmla="*/ -98 h 91903"/>
                  <a:gd name="connsiteX16" fmla="*/ 77317 w 90225"/>
                  <a:gd name="connsiteY16" fmla="*/ 9618 h 9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225" h="91903">
                    <a:moveTo>
                      <a:pt x="77317" y="9618"/>
                    </a:moveTo>
                    <a:cubicBezTo>
                      <a:pt x="84746" y="17724"/>
                      <a:pt x="88555" y="28554"/>
                      <a:pt x="87697" y="39527"/>
                    </a:cubicBezTo>
                    <a:lnTo>
                      <a:pt x="87697" y="91723"/>
                    </a:lnTo>
                    <a:lnTo>
                      <a:pt x="66361" y="91723"/>
                    </a:lnTo>
                    <a:lnTo>
                      <a:pt x="66361" y="42289"/>
                    </a:lnTo>
                    <a:cubicBezTo>
                      <a:pt x="66838" y="35783"/>
                      <a:pt x="64838" y="29335"/>
                      <a:pt x="60743" y="24286"/>
                    </a:cubicBezTo>
                    <a:cubicBezTo>
                      <a:pt x="56550" y="20029"/>
                      <a:pt x="50741" y="17800"/>
                      <a:pt x="44739" y="18190"/>
                    </a:cubicBezTo>
                    <a:cubicBezTo>
                      <a:pt x="37691" y="17733"/>
                      <a:pt x="30738" y="20295"/>
                      <a:pt x="25689" y="25239"/>
                    </a:cubicBezTo>
                    <a:cubicBezTo>
                      <a:pt x="20832" y="30897"/>
                      <a:pt x="18450" y="38202"/>
                      <a:pt x="18927" y="45622"/>
                    </a:cubicBezTo>
                    <a:lnTo>
                      <a:pt x="18927" y="91723"/>
                    </a:lnTo>
                    <a:lnTo>
                      <a:pt x="-2409" y="91723"/>
                    </a:lnTo>
                    <a:lnTo>
                      <a:pt x="-2409" y="569"/>
                    </a:lnTo>
                    <a:lnTo>
                      <a:pt x="17881" y="569"/>
                    </a:lnTo>
                    <a:lnTo>
                      <a:pt x="17881" y="12666"/>
                    </a:lnTo>
                    <a:cubicBezTo>
                      <a:pt x="21499" y="8418"/>
                      <a:pt x="26071" y="5141"/>
                      <a:pt x="31215" y="3141"/>
                    </a:cubicBezTo>
                    <a:cubicBezTo>
                      <a:pt x="37026" y="893"/>
                      <a:pt x="43121" y="-202"/>
                      <a:pt x="49311" y="-98"/>
                    </a:cubicBezTo>
                    <a:cubicBezTo>
                      <a:pt x="59599" y="-774"/>
                      <a:pt x="69696" y="2731"/>
                      <a:pt x="77317" y="9618"/>
                    </a:cubicBezTo>
                    <a:close/>
                  </a:path>
                </a:pathLst>
              </a:custGeom>
              <a:solidFill>
                <a:srgbClr val="6D6E71"/>
              </a:solidFill>
              <a:ln w="9525" cap="flat">
                <a:noFill/>
                <a:prstDash val="solid"/>
                <a:miter/>
              </a:ln>
            </p:spPr>
            <p:txBody>
              <a:bodyPr rtlCol="0" anchor="ctr"/>
              <a:lstStyle/>
              <a:p>
                <a:endParaRPr lang="en-US"/>
              </a:p>
            </p:txBody>
          </p:sp>
          <p:sp>
            <p:nvSpPr>
              <p:cNvPr id="384" name="Freeform: Shape 383">
                <a:extLst>
                  <a:ext uri="{FF2B5EF4-FFF2-40B4-BE49-F238E27FC236}">
                    <a16:creationId xmlns:a16="http://schemas.microsoft.com/office/drawing/2014/main" id="{F0E8C70C-8B98-4569-9F48-97BD5CE1DEF9}"/>
                  </a:ext>
                </a:extLst>
              </p:cNvPr>
              <p:cNvSpPr/>
              <p:nvPr/>
            </p:nvSpPr>
            <p:spPr>
              <a:xfrm>
                <a:off x="14549420" y="2383815"/>
                <a:ext cx="97607" cy="126314"/>
              </a:xfrm>
              <a:custGeom>
                <a:avLst/>
                <a:gdLst>
                  <a:gd name="connsiteX0" fmla="*/ 95199 w 97607"/>
                  <a:gd name="connsiteY0" fmla="*/ 1159 h 126314"/>
                  <a:gd name="connsiteX1" fmla="*/ 95199 w 97607"/>
                  <a:gd name="connsiteY1" fmla="*/ 78502 h 126314"/>
                  <a:gd name="connsiteX2" fmla="*/ 46048 w 97607"/>
                  <a:gd name="connsiteY2" fmla="*/ 126127 h 126314"/>
                  <a:gd name="connsiteX3" fmla="*/ 21094 w 97607"/>
                  <a:gd name="connsiteY3" fmla="*/ 122794 h 126314"/>
                  <a:gd name="connsiteX4" fmla="*/ 2044 w 97607"/>
                  <a:gd name="connsiteY4" fmla="*/ 113269 h 126314"/>
                  <a:gd name="connsiteX5" fmla="*/ 11569 w 97607"/>
                  <a:gd name="connsiteY5" fmla="*/ 97267 h 126314"/>
                  <a:gd name="connsiteX6" fmla="*/ 26712 w 97607"/>
                  <a:gd name="connsiteY6" fmla="*/ 105172 h 126314"/>
                  <a:gd name="connsiteX7" fmla="*/ 45192 w 97607"/>
                  <a:gd name="connsiteY7" fmla="*/ 108125 h 126314"/>
                  <a:gd name="connsiteX8" fmla="*/ 67193 w 97607"/>
                  <a:gd name="connsiteY8" fmla="*/ 101362 h 126314"/>
                  <a:gd name="connsiteX9" fmla="*/ 74242 w 97607"/>
                  <a:gd name="connsiteY9" fmla="*/ 80503 h 126314"/>
                  <a:gd name="connsiteX10" fmla="*/ 74242 w 97607"/>
                  <a:gd name="connsiteY10" fmla="*/ 75740 h 126314"/>
                  <a:gd name="connsiteX11" fmla="*/ 60908 w 97607"/>
                  <a:gd name="connsiteY11" fmla="*/ 84789 h 126314"/>
                  <a:gd name="connsiteX12" fmla="*/ 43667 w 97607"/>
                  <a:gd name="connsiteY12" fmla="*/ 87837 h 126314"/>
                  <a:gd name="connsiteX13" fmla="*/ 20236 w 97607"/>
                  <a:gd name="connsiteY13" fmla="*/ 82312 h 126314"/>
                  <a:gd name="connsiteX14" fmla="*/ 3662 w 97607"/>
                  <a:gd name="connsiteY14" fmla="*/ 66691 h 126314"/>
                  <a:gd name="connsiteX15" fmla="*/ 3662 w 97607"/>
                  <a:gd name="connsiteY15" fmla="*/ 20686 h 126314"/>
                  <a:gd name="connsiteX16" fmla="*/ 20236 w 97607"/>
                  <a:gd name="connsiteY16" fmla="*/ 5255 h 126314"/>
                  <a:gd name="connsiteX17" fmla="*/ 43667 w 97607"/>
                  <a:gd name="connsiteY17" fmla="*/ -174 h 126314"/>
                  <a:gd name="connsiteX18" fmla="*/ 61670 w 97607"/>
                  <a:gd name="connsiteY18" fmla="*/ 3064 h 126314"/>
                  <a:gd name="connsiteX19" fmla="*/ 75291 w 97607"/>
                  <a:gd name="connsiteY19" fmla="*/ 12589 h 126314"/>
                  <a:gd name="connsiteX20" fmla="*/ 75291 w 97607"/>
                  <a:gd name="connsiteY20" fmla="*/ 397 h 126314"/>
                  <a:gd name="connsiteX21" fmla="*/ 66624 w 97607"/>
                  <a:gd name="connsiteY21" fmla="*/ 62881 h 126314"/>
                  <a:gd name="connsiteX22" fmla="*/ 74337 w 97607"/>
                  <a:gd name="connsiteY22" fmla="*/ 43831 h 126314"/>
                  <a:gd name="connsiteX23" fmla="*/ 66624 w 97607"/>
                  <a:gd name="connsiteY23" fmla="*/ 24781 h 126314"/>
                  <a:gd name="connsiteX24" fmla="*/ 26712 w 97607"/>
                  <a:gd name="connsiteY24" fmla="*/ 24781 h 126314"/>
                  <a:gd name="connsiteX25" fmla="*/ 18903 w 97607"/>
                  <a:gd name="connsiteY25" fmla="*/ 43831 h 126314"/>
                  <a:gd name="connsiteX26" fmla="*/ 26712 w 97607"/>
                  <a:gd name="connsiteY26" fmla="*/ 62881 h 126314"/>
                  <a:gd name="connsiteX27" fmla="*/ 66624 w 97607"/>
                  <a:gd name="connsiteY27" fmla="*/ 62881 h 126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7607" h="126314">
                    <a:moveTo>
                      <a:pt x="95199" y="1159"/>
                    </a:moveTo>
                    <a:lnTo>
                      <a:pt x="95199" y="78502"/>
                    </a:lnTo>
                    <a:cubicBezTo>
                      <a:pt x="95199" y="110630"/>
                      <a:pt x="78816" y="126508"/>
                      <a:pt x="46048" y="126127"/>
                    </a:cubicBezTo>
                    <a:cubicBezTo>
                      <a:pt x="37572" y="126204"/>
                      <a:pt x="29189" y="125079"/>
                      <a:pt x="21094" y="122794"/>
                    </a:cubicBezTo>
                    <a:cubicBezTo>
                      <a:pt x="14141" y="120936"/>
                      <a:pt x="7662" y="117698"/>
                      <a:pt x="2044" y="113269"/>
                    </a:cubicBezTo>
                    <a:lnTo>
                      <a:pt x="11569" y="97267"/>
                    </a:lnTo>
                    <a:cubicBezTo>
                      <a:pt x="16141" y="100791"/>
                      <a:pt x="21189" y="103467"/>
                      <a:pt x="26712" y="105172"/>
                    </a:cubicBezTo>
                    <a:cubicBezTo>
                      <a:pt x="32714" y="107134"/>
                      <a:pt x="38904" y="108125"/>
                      <a:pt x="45192" y="108125"/>
                    </a:cubicBezTo>
                    <a:cubicBezTo>
                      <a:pt x="53097" y="108792"/>
                      <a:pt x="61003" y="106372"/>
                      <a:pt x="67193" y="101362"/>
                    </a:cubicBezTo>
                    <a:cubicBezTo>
                      <a:pt x="72337" y="95666"/>
                      <a:pt x="74814" y="88122"/>
                      <a:pt x="74242" y="80503"/>
                    </a:cubicBezTo>
                    <a:lnTo>
                      <a:pt x="74242" y="75740"/>
                    </a:lnTo>
                    <a:cubicBezTo>
                      <a:pt x="70528" y="79750"/>
                      <a:pt x="65956" y="82846"/>
                      <a:pt x="60908" y="84789"/>
                    </a:cubicBezTo>
                    <a:cubicBezTo>
                      <a:pt x="55382" y="86865"/>
                      <a:pt x="49573" y="87894"/>
                      <a:pt x="43667" y="87837"/>
                    </a:cubicBezTo>
                    <a:cubicBezTo>
                      <a:pt x="35477" y="87980"/>
                      <a:pt x="27475" y="86075"/>
                      <a:pt x="20236" y="82312"/>
                    </a:cubicBezTo>
                    <a:cubicBezTo>
                      <a:pt x="13378" y="78779"/>
                      <a:pt x="7567" y="73359"/>
                      <a:pt x="3662" y="66691"/>
                    </a:cubicBezTo>
                    <a:cubicBezTo>
                      <a:pt x="-4433" y="52432"/>
                      <a:pt x="-4433" y="34945"/>
                      <a:pt x="3662" y="20686"/>
                    </a:cubicBezTo>
                    <a:cubicBezTo>
                      <a:pt x="7567" y="14075"/>
                      <a:pt x="13378" y="8713"/>
                      <a:pt x="20236" y="5255"/>
                    </a:cubicBezTo>
                    <a:cubicBezTo>
                      <a:pt x="27475" y="1569"/>
                      <a:pt x="35572" y="-298"/>
                      <a:pt x="43667" y="-174"/>
                    </a:cubicBezTo>
                    <a:cubicBezTo>
                      <a:pt x="49860" y="-270"/>
                      <a:pt x="55954" y="836"/>
                      <a:pt x="61670" y="3064"/>
                    </a:cubicBezTo>
                    <a:cubicBezTo>
                      <a:pt x="66910" y="5017"/>
                      <a:pt x="71672" y="8294"/>
                      <a:pt x="75291" y="12589"/>
                    </a:cubicBezTo>
                    <a:lnTo>
                      <a:pt x="75291" y="397"/>
                    </a:lnTo>
                    <a:close/>
                    <a:moveTo>
                      <a:pt x="66624" y="62881"/>
                    </a:moveTo>
                    <a:cubicBezTo>
                      <a:pt x="71861" y="57947"/>
                      <a:pt x="74623" y="51004"/>
                      <a:pt x="74337" y="43831"/>
                    </a:cubicBezTo>
                    <a:cubicBezTo>
                      <a:pt x="74718" y="36649"/>
                      <a:pt x="71861" y="29668"/>
                      <a:pt x="66624" y="24781"/>
                    </a:cubicBezTo>
                    <a:cubicBezTo>
                      <a:pt x="55003" y="15256"/>
                      <a:pt x="38335" y="15256"/>
                      <a:pt x="26712" y="24781"/>
                    </a:cubicBezTo>
                    <a:cubicBezTo>
                      <a:pt x="21380" y="29629"/>
                      <a:pt x="18522" y="36631"/>
                      <a:pt x="18903" y="43831"/>
                    </a:cubicBezTo>
                    <a:cubicBezTo>
                      <a:pt x="18617" y="51023"/>
                      <a:pt x="21475" y="57986"/>
                      <a:pt x="26712" y="62881"/>
                    </a:cubicBezTo>
                    <a:cubicBezTo>
                      <a:pt x="38239" y="72520"/>
                      <a:pt x="55099" y="72520"/>
                      <a:pt x="66624" y="62881"/>
                    </a:cubicBezTo>
                    <a:close/>
                  </a:path>
                </a:pathLst>
              </a:custGeom>
              <a:solidFill>
                <a:srgbClr val="6D6E71"/>
              </a:solidFill>
              <a:ln w="9525" cap="flat">
                <a:noFill/>
                <a:prstDash val="solid"/>
                <a:miter/>
              </a:ln>
            </p:spPr>
            <p:txBody>
              <a:bodyPr rtlCol="0" anchor="ctr"/>
              <a:lstStyle/>
              <a:p>
                <a:endParaRPr lang="en-US"/>
              </a:p>
            </p:txBody>
          </p:sp>
        </p:grpSp>
        <p:grpSp>
          <p:nvGrpSpPr>
            <p:cNvPr id="1078" name="Group 1077">
              <a:extLst>
                <a:ext uri="{FF2B5EF4-FFF2-40B4-BE49-F238E27FC236}">
                  <a16:creationId xmlns:a16="http://schemas.microsoft.com/office/drawing/2014/main" id="{AA395393-9DE4-4108-B477-FAE82A93FD2D}"/>
                </a:ext>
              </a:extLst>
            </p:cNvPr>
            <p:cNvGrpSpPr/>
            <p:nvPr/>
          </p:nvGrpSpPr>
          <p:grpSpPr>
            <a:xfrm>
              <a:off x="9065541" y="3822182"/>
              <a:ext cx="2881703" cy="2259359"/>
              <a:chOff x="17586061" y="3403377"/>
              <a:chExt cx="2646711" cy="2075117"/>
            </a:xfrm>
          </p:grpSpPr>
          <p:sp>
            <p:nvSpPr>
              <p:cNvPr id="4" name="Freeform: Shape 3">
                <a:extLst>
                  <a:ext uri="{FF2B5EF4-FFF2-40B4-BE49-F238E27FC236}">
                    <a16:creationId xmlns:a16="http://schemas.microsoft.com/office/drawing/2014/main" id="{5E9E38E2-72EE-4E96-89A0-D635B57DBCC5}"/>
                  </a:ext>
                </a:extLst>
              </p:cNvPr>
              <p:cNvSpPr/>
              <p:nvPr/>
            </p:nvSpPr>
            <p:spPr>
              <a:xfrm>
                <a:off x="17858666" y="3966114"/>
                <a:ext cx="1599437" cy="1317212"/>
              </a:xfrm>
              <a:custGeom>
                <a:avLst/>
                <a:gdLst>
                  <a:gd name="connsiteX0" fmla="*/ -2409 w 1599437"/>
                  <a:gd name="connsiteY0" fmla="*/ -180 h 1317212"/>
                  <a:gd name="connsiteX1" fmla="*/ 523275 w 1599437"/>
                  <a:gd name="connsiteY1" fmla="*/ -180 h 1317212"/>
                  <a:gd name="connsiteX2" fmla="*/ 523275 w 1599437"/>
                  <a:gd name="connsiteY2" fmla="*/ 1317032 h 1317212"/>
                  <a:gd name="connsiteX3" fmla="*/ -2409 w 1599437"/>
                  <a:gd name="connsiteY3" fmla="*/ 1317032 h 1317212"/>
                  <a:gd name="connsiteX4" fmla="*/ 1071344 w 1599437"/>
                  <a:gd name="connsiteY4" fmla="*/ 771345 h 1317212"/>
                  <a:gd name="connsiteX5" fmla="*/ 1597029 w 1599437"/>
                  <a:gd name="connsiteY5" fmla="*/ 771345 h 1317212"/>
                  <a:gd name="connsiteX6" fmla="*/ 1597029 w 1599437"/>
                  <a:gd name="connsiteY6" fmla="*/ 1317032 h 1317212"/>
                  <a:gd name="connsiteX7" fmla="*/ 1071344 w 1599437"/>
                  <a:gd name="connsiteY7" fmla="*/ 1317032 h 13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9437" h="1317212">
                    <a:moveTo>
                      <a:pt x="-2409" y="-180"/>
                    </a:moveTo>
                    <a:lnTo>
                      <a:pt x="523275" y="-180"/>
                    </a:lnTo>
                    <a:lnTo>
                      <a:pt x="523275" y="1317032"/>
                    </a:lnTo>
                    <a:lnTo>
                      <a:pt x="-2409" y="1317032"/>
                    </a:lnTo>
                    <a:close/>
                    <a:moveTo>
                      <a:pt x="1071344" y="771345"/>
                    </a:moveTo>
                    <a:lnTo>
                      <a:pt x="1597029" y="771345"/>
                    </a:lnTo>
                    <a:lnTo>
                      <a:pt x="1597029" y="1317032"/>
                    </a:lnTo>
                    <a:lnTo>
                      <a:pt x="1071344" y="1317032"/>
                    </a:lnTo>
                    <a:close/>
                  </a:path>
                </a:pathLst>
              </a:custGeom>
              <a:solidFill>
                <a:srgbClr val="669940"/>
              </a:solidFill>
              <a:ln w="9525" cap="flat">
                <a:noFill/>
                <a:prstDash val="solid"/>
                <a:miter/>
              </a:ln>
            </p:spPr>
            <p:txBody>
              <a:bodyPr rtlCol="0" anchor="ctr"/>
              <a:lstStyle/>
              <a:p>
                <a:endParaRPr lang="en-US"/>
              </a:p>
            </p:txBody>
          </p:sp>
          <p:sp>
            <p:nvSpPr>
              <p:cNvPr id="5" name="Freeform: Shape 4">
                <a:extLst>
                  <a:ext uri="{FF2B5EF4-FFF2-40B4-BE49-F238E27FC236}">
                    <a16:creationId xmlns:a16="http://schemas.microsoft.com/office/drawing/2014/main" id="{2AAB7F49-8B12-4F70-8C52-A76684FD44A9}"/>
                  </a:ext>
                </a:extLst>
              </p:cNvPr>
              <p:cNvSpPr/>
              <p:nvPr/>
            </p:nvSpPr>
            <p:spPr>
              <a:xfrm>
                <a:off x="17586061" y="5284565"/>
                <a:ext cx="2147506" cy="9525"/>
              </a:xfrm>
              <a:custGeom>
                <a:avLst/>
                <a:gdLst>
                  <a:gd name="connsiteX0" fmla="*/ 0 w 2147506"/>
                  <a:gd name="connsiteY0" fmla="*/ 0 h 9525"/>
                  <a:gd name="connsiteX1" fmla="*/ 2147507 w 2147506"/>
                  <a:gd name="connsiteY1" fmla="*/ 0 h 9525"/>
                </a:gdLst>
                <a:ahLst/>
                <a:cxnLst>
                  <a:cxn ang="0">
                    <a:pos x="connsiteX0" y="connsiteY0"/>
                  </a:cxn>
                  <a:cxn ang="0">
                    <a:pos x="connsiteX1" y="connsiteY1"/>
                  </a:cxn>
                </a:cxnLst>
                <a:rect l="l" t="t" r="r" b="b"/>
                <a:pathLst>
                  <a:path w="2147506" h="9525">
                    <a:moveTo>
                      <a:pt x="0" y="0"/>
                    </a:moveTo>
                    <a:lnTo>
                      <a:pt x="2147507" y="0"/>
                    </a:lnTo>
                  </a:path>
                </a:pathLst>
              </a:custGeom>
              <a:ln w="4763" cap="flat">
                <a:solidFill>
                  <a:srgbClr val="6D6E71"/>
                </a:solidFill>
                <a:prstDash val="solid"/>
                <a:miter/>
              </a:ln>
            </p:spPr>
            <p:txBody>
              <a:bodyPr rtlCol="0" anchor="ctr"/>
              <a:lstStyle/>
              <a:p>
                <a:endParaRPr lang="en-US"/>
              </a:p>
            </p:txBody>
          </p:sp>
          <p:sp>
            <p:nvSpPr>
              <p:cNvPr id="454" name="Freeform: Shape 453">
                <a:extLst>
                  <a:ext uri="{FF2B5EF4-FFF2-40B4-BE49-F238E27FC236}">
                    <a16:creationId xmlns:a16="http://schemas.microsoft.com/office/drawing/2014/main" id="{03B9B948-E8AE-42DB-9912-B3564A2E694B}"/>
                  </a:ext>
                </a:extLst>
              </p:cNvPr>
              <p:cNvSpPr/>
              <p:nvPr/>
            </p:nvSpPr>
            <p:spPr>
              <a:xfrm>
                <a:off x="17988112" y="5400008"/>
                <a:ext cx="44290" cy="60102"/>
              </a:xfrm>
              <a:custGeom>
                <a:avLst/>
                <a:gdLst>
                  <a:gd name="connsiteX0" fmla="*/ 40928 w 44290"/>
                  <a:gd name="connsiteY0" fmla="*/ 11 h 60102"/>
                  <a:gd name="connsiteX1" fmla="*/ 40928 w 44290"/>
                  <a:gd name="connsiteY1" fmla="*/ 11917 h 60102"/>
                  <a:gd name="connsiteX2" fmla="*/ 11021 w 44290"/>
                  <a:gd name="connsiteY2" fmla="*/ 11917 h 60102"/>
                  <a:gd name="connsiteX3" fmla="*/ 11021 w 44290"/>
                  <a:gd name="connsiteY3" fmla="*/ 24299 h 60102"/>
                  <a:gd name="connsiteX4" fmla="*/ 37882 w 44290"/>
                  <a:gd name="connsiteY4" fmla="*/ 24299 h 60102"/>
                  <a:gd name="connsiteX5" fmla="*/ 37882 w 44290"/>
                  <a:gd name="connsiteY5" fmla="*/ 35539 h 60102"/>
                  <a:gd name="connsiteX6" fmla="*/ 11021 w 44290"/>
                  <a:gd name="connsiteY6" fmla="*/ 35539 h 60102"/>
                  <a:gd name="connsiteX7" fmla="*/ 11021 w 44290"/>
                  <a:gd name="connsiteY7" fmla="*/ 48016 h 60102"/>
                  <a:gd name="connsiteX8" fmla="*/ 41882 w 44290"/>
                  <a:gd name="connsiteY8" fmla="*/ 48016 h 60102"/>
                  <a:gd name="connsiteX9" fmla="*/ 41882 w 44290"/>
                  <a:gd name="connsiteY9" fmla="*/ 59923 h 60102"/>
                  <a:gd name="connsiteX10" fmla="*/ -2409 w 44290"/>
                  <a:gd name="connsiteY10" fmla="*/ 59923 h 60102"/>
                  <a:gd name="connsiteX11" fmla="*/ -2409 w 44290"/>
                  <a:gd name="connsiteY11" fmla="*/ -180 h 6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290" h="60102">
                    <a:moveTo>
                      <a:pt x="40928" y="11"/>
                    </a:moveTo>
                    <a:lnTo>
                      <a:pt x="40928" y="11917"/>
                    </a:lnTo>
                    <a:lnTo>
                      <a:pt x="11021" y="11917"/>
                    </a:lnTo>
                    <a:lnTo>
                      <a:pt x="11021" y="24299"/>
                    </a:lnTo>
                    <a:lnTo>
                      <a:pt x="37882" y="24299"/>
                    </a:lnTo>
                    <a:lnTo>
                      <a:pt x="37882" y="35539"/>
                    </a:lnTo>
                    <a:lnTo>
                      <a:pt x="11021" y="35539"/>
                    </a:lnTo>
                    <a:lnTo>
                      <a:pt x="11021" y="48016"/>
                    </a:lnTo>
                    <a:lnTo>
                      <a:pt x="41882" y="48016"/>
                    </a:lnTo>
                    <a:lnTo>
                      <a:pt x="41882" y="59923"/>
                    </a:lnTo>
                    <a:lnTo>
                      <a:pt x="-2409" y="59923"/>
                    </a:lnTo>
                    <a:lnTo>
                      <a:pt x="-2409" y="-180"/>
                    </a:lnTo>
                    <a:close/>
                  </a:path>
                </a:pathLst>
              </a:custGeom>
              <a:solidFill>
                <a:srgbClr val="6D6E71"/>
              </a:solidFill>
              <a:ln w="9525" cap="flat">
                <a:noFill/>
                <a:prstDash val="solid"/>
                <a:miter/>
              </a:ln>
            </p:spPr>
            <p:txBody>
              <a:bodyPr rtlCol="0" anchor="ctr"/>
              <a:lstStyle/>
              <a:p>
                <a:endParaRPr lang="en-US"/>
              </a:p>
            </p:txBody>
          </p:sp>
          <p:sp>
            <p:nvSpPr>
              <p:cNvPr id="455" name="Freeform: Shape 454">
                <a:extLst>
                  <a:ext uri="{FF2B5EF4-FFF2-40B4-BE49-F238E27FC236}">
                    <a16:creationId xmlns:a16="http://schemas.microsoft.com/office/drawing/2014/main" id="{5E4370EE-1249-4CEB-8EB8-2EC79A58E475}"/>
                  </a:ext>
                </a:extLst>
              </p:cNvPr>
              <p:cNvSpPr/>
              <p:nvPr/>
            </p:nvSpPr>
            <p:spPr>
              <a:xfrm>
                <a:off x="18043071" y="5413244"/>
                <a:ext cx="43270" cy="47533"/>
              </a:xfrm>
              <a:custGeom>
                <a:avLst/>
                <a:gdLst>
                  <a:gd name="connsiteX0" fmla="*/ 10449 w 43270"/>
                  <a:gd name="connsiteY0" fmla="*/ 21064 h 47533"/>
                  <a:gd name="connsiteX1" fmla="*/ 10449 w 43270"/>
                  <a:gd name="connsiteY1" fmla="*/ 46877 h 47533"/>
                  <a:gd name="connsiteX2" fmla="*/ -2409 w 43270"/>
                  <a:gd name="connsiteY2" fmla="*/ 46877 h 47533"/>
                  <a:gd name="connsiteX3" fmla="*/ -2409 w 43270"/>
                  <a:gd name="connsiteY3" fmla="*/ 585 h 47533"/>
                  <a:gd name="connsiteX4" fmla="*/ 10449 w 43270"/>
                  <a:gd name="connsiteY4" fmla="*/ 585 h 47533"/>
                  <a:gd name="connsiteX5" fmla="*/ 10449 w 43270"/>
                  <a:gd name="connsiteY5" fmla="*/ 5729 h 47533"/>
                  <a:gd name="connsiteX6" fmla="*/ 23594 w 43270"/>
                  <a:gd name="connsiteY6" fmla="*/ -177 h 47533"/>
                  <a:gd name="connsiteX7" fmla="*/ 35880 w 43270"/>
                  <a:gd name="connsiteY7" fmla="*/ 4967 h 47533"/>
                  <a:gd name="connsiteX8" fmla="*/ 40833 w 43270"/>
                  <a:gd name="connsiteY8" fmla="*/ 18778 h 47533"/>
                  <a:gd name="connsiteX9" fmla="*/ 40833 w 43270"/>
                  <a:gd name="connsiteY9" fmla="*/ 47353 h 47533"/>
                  <a:gd name="connsiteX10" fmla="*/ 27880 w 43270"/>
                  <a:gd name="connsiteY10" fmla="*/ 47353 h 47533"/>
                  <a:gd name="connsiteX11" fmla="*/ 27880 w 43270"/>
                  <a:gd name="connsiteY11" fmla="*/ 21159 h 47533"/>
                  <a:gd name="connsiteX12" fmla="*/ 20069 w 43270"/>
                  <a:gd name="connsiteY12" fmla="*/ 10491 h 47533"/>
                  <a:gd name="connsiteX13" fmla="*/ 13307 w 43270"/>
                  <a:gd name="connsiteY13" fmla="*/ 13349 h 47533"/>
                  <a:gd name="connsiteX14" fmla="*/ 10449 w 43270"/>
                  <a:gd name="connsiteY14" fmla="*/ 21064 h 4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270" h="47533">
                    <a:moveTo>
                      <a:pt x="10449" y="21064"/>
                    </a:moveTo>
                    <a:lnTo>
                      <a:pt x="10449" y="46877"/>
                    </a:lnTo>
                    <a:lnTo>
                      <a:pt x="-2409" y="46877"/>
                    </a:lnTo>
                    <a:lnTo>
                      <a:pt x="-2409" y="585"/>
                    </a:lnTo>
                    <a:lnTo>
                      <a:pt x="10449" y="585"/>
                    </a:lnTo>
                    <a:lnTo>
                      <a:pt x="10449" y="5729"/>
                    </a:lnTo>
                    <a:cubicBezTo>
                      <a:pt x="13783" y="2033"/>
                      <a:pt x="18546" y="-100"/>
                      <a:pt x="23594" y="-177"/>
                    </a:cubicBezTo>
                    <a:cubicBezTo>
                      <a:pt x="28261" y="-272"/>
                      <a:pt x="32643" y="1595"/>
                      <a:pt x="35880" y="4967"/>
                    </a:cubicBezTo>
                    <a:cubicBezTo>
                      <a:pt x="39310" y="8729"/>
                      <a:pt x="41119" y="13701"/>
                      <a:pt x="40833" y="18778"/>
                    </a:cubicBezTo>
                    <a:lnTo>
                      <a:pt x="40833" y="47353"/>
                    </a:lnTo>
                    <a:lnTo>
                      <a:pt x="27880" y="47353"/>
                    </a:lnTo>
                    <a:lnTo>
                      <a:pt x="27880" y="21159"/>
                    </a:lnTo>
                    <a:cubicBezTo>
                      <a:pt x="27880" y="14111"/>
                      <a:pt x="25308" y="10491"/>
                      <a:pt x="20069" y="10491"/>
                    </a:cubicBezTo>
                    <a:cubicBezTo>
                      <a:pt x="17497" y="10501"/>
                      <a:pt x="15116" y="11530"/>
                      <a:pt x="13307" y="13349"/>
                    </a:cubicBezTo>
                    <a:cubicBezTo>
                      <a:pt x="11402" y="15445"/>
                      <a:pt x="10353" y="18216"/>
                      <a:pt x="10449" y="21064"/>
                    </a:cubicBezTo>
                    <a:close/>
                  </a:path>
                </a:pathLst>
              </a:custGeom>
              <a:solidFill>
                <a:srgbClr val="6D6E71"/>
              </a:solidFill>
              <a:ln w="9525" cap="flat">
                <a:noFill/>
                <a:prstDash val="solid"/>
                <a:miter/>
              </a:ln>
            </p:spPr>
            <p:txBody>
              <a:bodyPr rtlCol="0" anchor="ctr"/>
              <a:lstStyle/>
              <a:p>
                <a:endParaRPr lang="en-US"/>
              </a:p>
            </p:txBody>
          </p:sp>
          <p:sp>
            <p:nvSpPr>
              <p:cNvPr id="456" name="Freeform: Shape 455">
                <a:extLst>
                  <a:ext uri="{FF2B5EF4-FFF2-40B4-BE49-F238E27FC236}">
                    <a16:creationId xmlns:a16="http://schemas.microsoft.com/office/drawing/2014/main" id="{3F565866-2218-42DC-BC5B-5D7316082B63}"/>
                  </a:ext>
                </a:extLst>
              </p:cNvPr>
              <p:cNvSpPr/>
              <p:nvPr/>
            </p:nvSpPr>
            <p:spPr>
              <a:xfrm>
                <a:off x="18094982" y="5400008"/>
                <a:ext cx="33907" cy="61441"/>
              </a:xfrm>
              <a:custGeom>
                <a:avLst/>
                <a:gdLst>
                  <a:gd name="connsiteX0" fmla="*/ 15974 w 33907"/>
                  <a:gd name="connsiteY0" fmla="*/ 23156 h 61441"/>
                  <a:gd name="connsiteX1" fmla="*/ 15974 w 33907"/>
                  <a:gd name="connsiteY1" fmla="*/ 43825 h 61441"/>
                  <a:gd name="connsiteX2" fmla="*/ 17402 w 33907"/>
                  <a:gd name="connsiteY2" fmla="*/ 48016 h 61441"/>
                  <a:gd name="connsiteX3" fmla="*/ 20641 w 33907"/>
                  <a:gd name="connsiteY3" fmla="*/ 49540 h 61441"/>
                  <a:gd name="connsiteX4" fmla="*/ 26736 w 33907"/>
                  <a:gd name="connsiteY4" fmla="*/ 46207 h 61441"/>
                  <a:gd name="connsiteX5" fmla="*/ 31498 w 33907"/>
                  <a:gd name="connsiteY5" fmla="*/ 55732 h 61441"/>
                  <a:gd name="connsiteX6" fmla="*/ 18832 w 33907"/>
                  <a:gd name="connsiteY6" fmla="*/ 61256 h 61441"/>
                  <a:gd name="connsiteX7" fmla="*/ 7593 w 33907"/>
                  <a:gd name="connsiteY7" fmla="*/ 56875 h 61441"/>
                  <a:gd name="connsiteX8" fmla="*/ 3019 w 33907"/>
                  <a:gd name="connsiteY8" fmla="*/ 44873 h 61441"/>
                  <a:gd name="connsiteX9" fmla="*/ 3019 w 33907"/>
                  <a:gd name="connsiteY9" fmla="*/ 23156 h 61441"/>
                  <a:gd name="connsiteX10" fmla="*/ -2409 w 33907"/>
                  <a:gd name="connsiteY10" fmla="*/ 23156 h 61441"/>
                  <a:gd name="connsiteX11" fmla="*/ -2409 w 33907"/>
                  <a:gd name="connsiteY11" fmla="*/ 13631 h 61441"/>
                  <a:gd name="connsiteX12" fmla="*/ 3019 w 33907"/>
                  <a:gd name="connsiteY12" fmla="*/ 13631 h 61441"/>
                  <a:gd name="connsiteX13" fmla="*/ 3019 w 33907"/>
                  <a:gd name="connsiteY13" fmla="*/ -180 h 61441"/>
                  <a:gd name="connsiteX14" fmla="*/ 15974 w 33907"/>
                  <a:gd name="connsiteY14" fmla="*/ -180 h 61441"/>
                  <a:gd name="connsiteX15" fmla="*/ 15974 w 33907"/>
                  <a:gd name="connsiteY15" fmla="*/ 13631 h 61441"/>
                  <a:gd name="connsiteX16" fmla="*/ 27117 w 33907"/>
                  <a:gd name="connsiteY16" fmla="*/ 13631 h 61441"/>
                  <a:gd name="connsiteX17" fmla="*/ 27117 w 33907"/>
                  <a:gd name="connsiteY17" fmla="*/ 23156 h 6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907" h="61441">
                    <a:moveTo>
                      <a:pt x="15974" y="23156"/>
                    </a:moveTo>
                    <a:lnTo>
                      <a:pt x="15974" y="43825"/>
                    </a:lnTo>
                    <a:cubicBezTo>
                      <a:pt x="15878" y="45359"/>
                      <a:pt x="16355" y="46854"/>
                      <a:pt x="17402" y="48016"/>
                    </a:cubicBezTo>
                    <a:cubicBezTo>
                      <a:pt x="18260" y="48959"/>
                      <a:pt x="19404" y="49512"/>
                      <a:pt x="20641" y="49540"/>
                    </a:cubicBezTo>
                    <a:cubicBezTo>
                      <a:pt x="23118" y="49502"/>
                      <a:pt x="25403" y="48255"/>
                      <a:pt x="26736" y="46207"/>
                    </a:cubicBezTo>
                    <a:lnTo>
                      <a:pt x="31498" y="55732"/>
                    </a:lnTo>
                    <a:cubicBezTo>
                      <a:pt x="28166" y="59161"/>
                      <a:pt x="23594" y="61142"/>
                      <a:pt x="18832" y="61256"/>
                    </a:cubicBezTo>
                    <a:cubicBezTo>
                      <a:pt x="14641" y="61361"/>
                      <a:pt x="10639" y="59780"/>
                      <a:pt x="7593" y="56875"/>
                    </a:cubicBezTo>
                    <a:cubicBezTo>
                      <a:pt x="4449" y="53693"/>
                      <a:pt x="2830" y="49340"/>
                      <a:pt x="3019" y="44873"/>
                    </a:cubicBezTo>
                    <a:lnTo>
                      <a:pt x="3019" y="23156"/>
                    </a:lnTo>
                    <a:lnTo>
                      <a:pt x="-2409" y="23156"/>
                    </a:lnTo>
                    <a:lnTo>
                      <a:pt x="-2409" y="13631"/>
                    </a:lnTo>
                    <a:lnTo>
                      <a:pt x="3019" y="13631"/>
                    </a:lnTo>
                    <a:lnTo>
                      <a:pt x="3019" y="-180"/>
                    </a:lnTo>
                    <a:lnTo>
                      <a:pt x="15974" y="-180"/>
                    </a:lnTo>
                    <a:lnTo>
                      <a:pt x="15974" y="13631"/>
                    </a:lnTo>
                    <a:lnTo>
                      <a:pt x="27117" y="13631"/>
                    </a:lnTo>
                    <a:lnTo>
                      <a:pt x="27117" y="23156"/>
                    </a:lnTo>
                    <a:close/>
                  </a:path>
                </a:pathLst>
              </a:custGeom>
              <a:solidFill>
                <a:srgbClr val="6D6E71"/>
              </a:solidFill>
              <a:ln w="9525" cap="flat">
                <a:noFill/>
                <a:prstDash val="solid"/>
                <a:miter/>
              </a:ln>
            </p:spPr>
            <p:txBody>
              <a:bodyPr rtlCol="0" anchor="ctr"/>
              <a:lstStyle/>
              <a:p>
                <a:endParaRPr lang="en-US"/>
              </a:p>
            </p:txBody>
          </p:sp>
          <p:sp>
            <p:nvSpPr>
              <p:cNvPr id="457" name="Freeform: Shape 456">
                <a:extLst>
                  <a:ext uri="{FF2B5EF4-FFF2-40B4-BE49-F238E27FC236}">
                    <a16:creationId xmlns:a16="http://schemas.microsoft.com/office/drawing/2014/main" id="{1D561971-5CA9-4A32-BA7C-8F6D54C644EF}"/>
                  </a:ext>
                </a:extLst>
              </p:cNvPr>
              <p:cNvSpPr/>
              <p:nvPr/>
            </p:nvSpPr>
            <p:spPr>
              <a:xfrm>
                <a:off x="18135845" y="5413248"/>
                <a:ext cx="27049" cy="47053"/>
              </a:xfrm>
              <a:custGeom>
                <a:avLst/>
                <a:gdLst>
                  <a:gd name="connsiteX0" fmla="*/ 21878 w 27049"/>
                  <a:gd name="connsiteY0" fmla="*/ 11916 h 47053"/>
                  <a:gd name="connsiteX1" fmla="*/ 13307 w 27049"/>
                  <a:gd name="connsiteY1" fmla="*/ 16013 h 47053"/>
                  <a:gd name="connsiteX2" fmla="*/ 10449 w 27049"/>
                  <a:gd name="connsiteY2" fmla="*/ 26775 h 47053"/>
                  <a:gd name="connsiteX3" fmla="*/ 10449 w 27049"/>
                  <a:gd name="connsiteY3" fmla="*/ 46874 h 47053"/>
                  <a:gd name="connsiteX4" fmla="*/ -2409 w 27049"/>
                  <a:gd name="connsiteY4" fmla="*/ 46874 h 47053"/>
                  <a:gd name="connsiteX5" fmla="*/ -2409 w 27049"/>
                  <a:gd name="connsiteY5" fmla="*/ 582 h 47053"/>
                  <a:gd name="connsiteX6" fmla="*/ 10830 w 27049"/>
                  <a:gd name="connsiteY6" fmla="*/ 582 h 47053"/>
                  <a:gd name="connsiteX7" fmla="*/ 10830 w 27049"/>
                  <a:gd name="connsiteY7" fmla="*/ 6678 h 47053"/>
                  <a:gd name="connsiteX8" fmla="*/ 17116 w 27049"/>
                  <a:gd name="connsiteY8" fmla="*/ 1915 h 47053"/>
                  <a:gd name="connsiteX9" fmla="*/ 24641 w 27049"/>
                  <a:gd name="connsiteY9" fmla="*/ -180 h 47053"/>
                  <a:gd name="connsiteX10" fmla="*/ 24641 w 27049"/>
                  <a:gd name="connsiteY10" fmla="*/ 11916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049" h="47053">
                    <a:moveTo>
                      <a:pt x="21878" y="11916"/>
                    </a:moveTo>
                    <a:cubicBezTo>
                      <a:pt x="18450" y="11659"/>
                      <a:pt x="15211" y="13222"/>
                      <a:pt x="13307" y="16013"/>
                    </a:cubicBezTo>
                    <a:cubicBezTo>
                      <a:pt x="11307" y="19222"/>
                      <a:pt x="10258" y="22975"/>
                      <a:pt x="10449" y="26775"/>
                    </a:cubicBezTo>
                    <a:lnTo>
                      <a:pt x="10449" y="46874"/>
                    </a:lnTo>
                    <a:lnTo>
                      <a:pt x="-2409" y="46874"/>
                    </a:lnTo>
                    <a:lnTo>
                      <a:pt x="-2409" y="582"/>
                    </a:lnTo>
                    <a:lnTo>
                      <a:pt x="10830" y="582"/>
                    </a:lnTo>
                    <a:lnTo>
                      <a:pt x="10830" y="6678"/>
                    </a:lnTo>
                    <a:cubicBezTo>
                      <a:pt x="12639" y="4696"/>
                      <a:pt x="14734" y="3077"/>
                      <a:pt x="17116" y="1915"/>
                    </a:cubicBezTo>
                    <a:cubicBezTo>
                      <a:pt x="19401" y="639"/>
                      <a:pt x="21973" y="-75"/>
                      <a:pt x="24641" y="-180"/>
                    </a:cubicBezTo>
                    <a:lnTo>
                      <a:pt x="24641" y="11916"/>
                    </a:lnTo>
                    <a:close/>
                  </a:path>
                </a:pathLst>
              </a:custGeom>
              <a:solidFill>
                <a:srgbClr val="6D6E71"/>
              </a:solidFill>
              <a:ln w="9525" cap="flat">
                <a:noFill/>
                <a:prstDash val="solid"/>
                <a:miter/>
              </a:ln>
            </p:spPr>
            <p:txBody>
              <a:bodyPr rtlCol="0" anchor="ctr"/>
              <a:lstStyle/>
              <a:p>
                <a:endParaRPr lang="en-US"/>
              </a:p>
            </p:txBody>
          </p:sp>
          <p:sp>
            <p:nvSpPr>
              <p:cNvPr id="458" name="Freeform: Shape 457">
                <a:extLst>
                  <a:ext uri="{FF2B5EF4-FFF2-40B4-BE49-F238E27FC236}">
                    <a16:creationId xmlns:a16="http://schemas.microsoft.com/office/drawing/2014/main" id="{234135E6-F1C5-45C0-86EC-2EEF57AA0E50}"/>
                  </a:ext>
                </a:extLst>
              </p:cNvPr>
              <p:cNvSpPr/>
              <p:nvPr/>
            </p:nvSpPr>
            <p:spPr>
              <a:xfrm>
                <a:off x="18166610" y="5414009"/>
                <a:ext cx="50006" cy="64485"/>
              </a:xfrm>
              <a:custGeom>
                <a:avLst/>
                <a:gdLst>
                  <a:gd name="connsiteX0" fmla="*/ 11307 w 50006"/>
                  <a:gd name="connsiteY0" fmla="*/ 64304 h 64485"/>
                  <a:gd name="connsiteX1" fmla="*/ -1458 w 50006"/>
                  <a:gd name="connsiteY1" fmla="*/ 58780 h 64485"/>
                  <a:gd name="connsiteX2" fmla="*/ 4354 w 50006"/>
                  <a:gd name="connsiteY2" fmla="*/ 49255 h 64485"/>
                  <a:gd name="connsiteX3" fmla="*/ 11021 w 50006"/>
                  <a:gd name="connsiteY3" fmla="*/ 52494 h 64485"/>
                  <a:gd name="connsiteX4" fmla="*/ 14165 w 50006"/>
                  <a:gd name="connsiteY4" fmla="*/ 50684 h 64485"/>
                  <a:gd name="connsiteX5" fmla="*/ 15402 w 50006"/>
                  <a:gd name="connsiteY5" fmla="*/ 46969 h 64485"/>
                  <a:gd name="connsiteX6" fmla="*/ -2409 w 50006"/>
                  <a:gd name="connsiteY6" fmla="*/ -180 h 64485"/>
                  <a:gd name="connsiteX7" fmla="*/ 11307 w 50006"/>
                  <a:gd name="connsiteY7" fmla="*/ -180 h 64485"/>
                  <a:gd name="connsiteX8" fmla="*/ 22545 w 50006"/>
                  <a:gd name="connsiteY8" fmla="*/ 28395 h 64485"/>
                  <a:gd name="connsiteX9" fmla="*/ 33880 w 50006"/>
                  <a:gd name="connsiteY9" fmla="*/ -180 h 64485"/>
                  <a:gd name="connsiteX10" fmla="*/ 47597 w 50006"/>
                  <a:gd name="connsiteY10" fmla="*/ -180 h 64485"/>
                  <a:gd name="connsiteX11" fmla="*/ 26071 w 50006"/>
                  <a:gd name="connsiteY11" fmla="*/ 54303 h 64485"/>
                  <a:gd name="connsiteX12" fmla="*/ 20260 w 50006"/>
                  <a:gd name="connsiteY12" fmla="*/ 61638 h 64485"/>
                  <a:gd name="connsiteX13" fmla="*/ 11307 w 50006"/>
                  <a:gd name="connsiteY13" fmla="*/ 64304 h 64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006" h="64485">
                    <a:moveTo>
                      <a:pt x="11307" y="64304"/>
                    </a:moveTo>
                    <a:cubicBezTo>
                      <a:pt x="6544" y="64133"/>
                      <a:pt x="1972" y="62162"/>
                      <a:pt x="-1458" y="58780"/>
                    </a:cubicBezTo>
                    <a:lnTo>
                      <a:pt x="4354" y="49255"/>
                    </a:lnTo>
                    <a:cubicBezTo>
                      <a:pt x="6067" y="51188"/>
                      <a:pt x="8449" y="52360"/>
                      <a:pt x="11021" y="52494"/>
                    </a:cubicBezTo>
                    <a:cubicBezTo>
                      <a:pt x="12258" y="52446"/>
                      <a:pt x="13497" y="51770"/>
                      <a:pt x="14165" y="50684"/>
                    </a:cubicBezTo>
                    <a:cubicBezTo>
                      <a:pt x="15020" y="49617"/>
                      <a:pt x="15402" y="48312"/>
                      <a:pt x="15402" y="46969"/>
                    </a:cubicBezTo>
                    <a:cubicBezTo>
                      <a:pt x="15402" y="45636"/>
                      <a:pt x="9497" y="29919"/>
                      <a:pt x="-2409" y="-180"/>
                    </a:cubicBezTo>
                    <a:lnTo>
                      <a:pt x="11307" y="-180"/>
                    </a:lnTo>
                    <a:lnTo>
                      <a:pt x="22545" y="28395"/>
                    </a:lnTo>
                    <a:lnTo>
                      <a:pt x="33880" y="-180"/>
                    </a:lnTo>
                    <a:lnTo>
                      <a:pt x="47597" y="-180"/>
                    </a:lnTo>
                    <a:lnTo>
                      <a:pt x="26071" y="54303"/>
                    </a:lnTo>
                    <a:cubicBezTo>
                      <a:pt x="24927" y="57304"/>
                      <a:pt x="22927" y="59876"/>
                      <a:pt x="20260" y="61638"/>
                    </a:cubicBezTo>
                    <a:cubicBezTo>
                      <a:pt x="17592" y="63409"/>
                      <a:pt x="14451" y="64343"/>
                      <a:pt x="11307" y="64304"/>
                    </a:cubicBezTo>
                    <a:close/>
                  </a:path>
                </a:pathLst>
              </a:custGeom>
              <a:solidFill>
                <a:srgbClr val="6D6E71"/>
              </a:solidFill>
              <a:ln w="9525" cap="flat">
                <a:noFill/>
                <a:prstDash val="solid"/>
                <a:miter/>
              </a:ln>
            </p:spPr>
            <p:txBody>
              <a:bodyPr rtlCol="0" anchor="ctr"/>
              <a:lstStyle/>
              <a:p>
                <a:endParaRPr lang="en-US"/>
              </a:p>
            </p:txBody>
          </p:sp>
          <p:sp>
            <p:nvSpPr>
              <p:cNvPr id="459" name="Freeform: Shape 458">
                <a:extLst>
                  <a:ext uri="{FF2B5EF4-FFF2-40B4-BE49-F238E27FC236}">
                    <a16:creationId xmlns:a16="http://schemas.microsoft.com/office/drawing/2014/main" id="{B865DE2B-5B7E-46CF-B710-D858A125D457}"/>
                  </a:ext>
                </a:extLst>
              </p:cNvPr>
              <p:cNvSpPr/>
              <p:nvPr/>
            </p:nvSpPr>
            <p:spPr>
              <a:xfrm>
                <a:off x="18940785" y="5398290"/>
                <a:ext cx="56023" cy="62270"/>
              </a:xfrm>
              <a:custGeom>
                <a:avLst/>
                <a:gdLst>
                  <a:gd name="connsiteX0" fmla="*/ 40376 w 56023"/>
                  <a:gd name="connsiteY0" fmla="*/ 31161 h 62270"/>
                  <a:gd name="connsiteX1" fmla="*/ 53615 w 56023"/>
                  <a:gd name="connsiteY1" fmla="*/ 31161 h 62270"/>
                  <a:gd name="connsiteX2" fmla="*/ 53615 w 56023"/>
                  <a:gd name="connsiteY2" fmla="*/ 52497 h 62270"/>
                  <a:gd name="connsiteX3" fmla="*/ 28849 w 56023"/>
                  <a:gd name="connsiteY3" fmla="*/ 62022 h 62270"/>
                  <a:gd name="connsiteX4" fmla="*/ 6562 w 56023"/>
                  <a:gd name="connsiteY4" fmla="*/ 53259 h 62270"/>
                  <a:gd name="connsiteX5" fmla="*/ -2391 w 56023"/>
                  <a:gd name="connsiteY5" fmla="*/ 31065 h 62270"/>
                  <a:gd name="connsiteX6" fmla="*/ 7134 w 56023"/>
                  <a:gd name="connsiteY6" fmla="*/ 8777 h 62270"/>
                  <a:gd name="connsiteX7" fmla="*/ 29230 w 56023"/>
                  <a:gd name="connsiteY7" fmla="*/ -176 h 62270"/>
                  <a:gd name="connsiteX8" fmla="*/ 51710 w 56023"/>
                  <a:gd name="connsiteY8" fmla="*/ 8396 h 62270"/>
                  <a:gd name="connsiteX9" fmla="*/ 44757 w 56023"/>
                  <a:gd name="connsiteY9" fmla="*/ 18397 h 62270"/>
                  <a:gd name="connsiteX10" fmla="*/ 37327 w 56023"/>
                  <a:gd name="connsiteY10" fmla="*/ 13540 h 62270"/>
                  <a:gd name="connsiteX11" fmla="*/ 29993 w 56023"/>
                  <a:gd name="connsiteY11" fmla="*/ 12206 h 62270"/>
                  <a:gd name="connsiteX12" fmla="*/ 17038 w 56023"/>
                  <a:gd name="connsiteY12" fmla="*/ 17445 h 62270"/>
                  <a:gd name="connsiteX13" fmla="*/ 11801 w 56023"/>
                  <a:gd name="connsiteY13" fmla="*/ 31161 h 62270"/>
                  <a:gd name="connsiteX14" fmla="*/ 16847 w 56023"/>
                  <a:gd name="connsiteY14" fmla="*/ 44781 h 62270"/>
                  <a:gd name="connsiteX15" fmla="*/ 28849 w 56023"/>
                  <a:gd name="connsiteY15" fmla="*/ 49925 h 62270"/>
                  <a:gd name="connsiteX16" fmla="*/ 40471 w 56023"/>
                  <a:gd name="connsiteY16" fmla="*/ 47258 h 62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023" h="62270">
                    <a:moveTo>
                      <a:pt x="40376" y="31161"/>
                    </a:moveTo>
                    <a:lnTo>
                      <a:pt x="53615" y="31161"/>
                    </a:lnTo>
                    <a:lnTo>
                      <a:pt x="53615" y="52497"/>
                    </a:lnTo>
                    <a:cubicBezTo>
                      <a:pt x="47138" y="59145"/>
                      <a:pt x="38090" y="62631"/>
                      <a:pt x="28849" y="62022"/>
                    </a:cubicBezTo>
                    <a:cubicBezTo>
                      <a:pt x="20563" y="62222"/>
                      <a:pt x="12466" y="59060"/>
                      <a:pt x="6562" y="53259"/>
                    </a:cubicBezTo>
                    <a:cubicBezTo>
                      <a:pt x="560" y="47458"/>
                      <a:pt x="-2677" y="39390"/>
                      <a:pt x="-2391" y="31065"/>
                    </a:cubicBezTo>
                    <a:cubicBezTo>
                      <a:pt x="-2487" y="22626"/>
                      <a:pt x="941" y="14540"/>
                      <a:pt x="7134" y="8777"/>
                    </a:cubicBezTo>
                    <a:cubicBezTo>
                      <a:pt x="13038" y="2948"/>
                      <a:pt x="20944" y="-281"/>
                      <a:pt x="29230" y="-176"/>
                    </a:cubicBezTo>
                    <a:cubicBezTo>
                      <a:pt x="37518" y="-300"/>
                      <a:pt x="45613" y="2767"/>
                      <a:pt x="51710" y="8396"/>
                    </a:cubicBezTo>
                    <a:lnTo>
                      <a:pt x="44757" y="18397"/>
                    </a:lnTo>
                    <a:cubicBezTo>
                      <a:pt x="42566" y="16397"/>
                      <a:pt x="39994" y="14759"/>
                      <a:pt x="37327" y="13540"/>
                    </a:cubicBezTo>
                    <a:cubicBezTo>
                      <a:pt x="34946" y="12654"/>
                      <a:pt x="32469" y="12197"/>
                      <a:pt x="29993" y="12206"/>
                    </a:cubicBezTo>
                    <a:cubicBezTo>
                      <a:pt x="25135" y="12130"/>
                      <a:pt x="20468" y="14016"/>
                      <a:pt x="17038" y="17445"/>
                    </a:cubicBezTo>
                    <a:cubicBezTo>
                      <a:pt x="13515" y="21131"/>
                      <a:pt x="11610" y="26074"/>
                      <a:pt x="11801" y="31161"/>
                    </a:cubicBezTo>
                    <a:cubicBezTo>
                      <a:pt x="11610" y="36190"/>
                      <a:pt x="13419" y="41086"/>
                      <a:pt x="16847" y="44781"/>
                    </a:cubicBezTo>
                    <a:cubicBezTo>
                      <a:pt x="19896" y="48115"/>
                      <a:pt x="24277" y="49982"/>
                      <a:pt x="28849" y="49925"/>
                    </a:cubicBezTo>
                    <a:cubicBezTo>
                      <a:pt x="32851" y="50039"/>
                      <a:pt x="36850" y="49115"/>
                      <a:pt x="40471" y="47258"/>
                    </a:cubicBezTo>
                    <a:close/>
                  </a:path>
                </a:pathLst>
              </a:custGeom>
              <a:solidFill>
                <a:srgbClr val="6D6E71"/>
              </a:solidFill>
              <a:ln w="9525" cap="flat">
                <a:noFill/>
                <a:prstDash val="solid"/>
                <a:miter/>
              </a:ln>
            </p:spPr>
            <p:txBody>
              <a:bodyPr rtlCol="0" anchor="ctr"/>
              <a:lstStyle/>
              <a:p>
                <a:endParaRPr lang="en-US"/>
              </a:p>
            </p:txBody>
          </p:sp>
          <p:sp>
            <p:nvSpPr>
              <p:cNvPr id="460" name="Freeform: Shape 459">
                <a:extLst>
                  <a:ext uri="{FF2B5EF4-FFF2-40B4-BE49-F238E27FC236}">
                    <a16:creationId xmlns:a16="http://schemas.microsoft.com/office/drawing/2014/main" id="{4B28F134-044B-4CF6-A6CF-8FF1BD85556A}"/>
                  </a:ext>
                </a:extLst>
              </p:cNvPr>
              <p:cNvSpPr/>
              <p:nvPr/>
            </p:nvSpPr>
            <p:spPr>
              <a:xfrm>
                <a:off x="19007761" y="5413248"/>
                <a:ext cx="26670" cy="47053"/>
              </a:xfrm>
              <a:custGeom>
                <a:avLst/>
                <a:gdLst>
                  <a:gd name="connsiteX0" fmla="*/ 21880 w 26670"/>
                  <a:gd name="connsiteY0" fmla="*/ 11916 h 47053"/>
                  <a:gd name="connsiteX1" fmla="*/ 13309 w 26670"/>
                  <a:gd name="connsiteY1" fmla="*/ 16013 h 47053"/>
                  <a:gd name="connsiteX2" fmla="*/ 10451 w 26670"/>
                  <a:gd name="connsiteY2" fmla="*/ 26775 h 47053"/>
                  <a:gd name="connsiteX3" fmla="*/ 10451 w 26670"/>
                  <a:gd name="connsiteY3" fmla="*/ 46874 h 47053"/>
                  <a:gd name="connsiteX4" fmla="*/ -2409 w 26670"/>
                  <a:gd name="connsiteY4" fmla="*/ 46874 h 47053"/>
                  <a:gd name="connsiteX5" fmla="*/ -2409 w 26670"/>
                  <a:gd name="connsiteY5" fmla="*/ 582 h 47053"/>
                  <a:gd name="connsiteX6" fmla="*/ 10451 w 26670"/>
                  <a:gd name="connsiteY6" fmla="*/ 582 h 47053"/>
                  <a:gd name="connsiteX7" fmla="*/ 10451 w 26670"/>
                  <a:gd name="connsiteY7" fmla="*/ 6678 h 47053"/>
                  <a:gd name="connsiteX8" fmla="*/ 16641 w 26670"/>
                  <a:gd name="connsiteY8" fmla="*/ 1915 h 47053"/>
                  <a:gd name="connsiteX9" fmla="*/ 24262 w 26670"/>
                  <a:gd name="connsiteY9" fmla="*/ -180 h 47053"/>
                  <a:gd name="connsiteX10" fmla="*/ 24262 w 26670"/>
                  <a:gd name="connsiteY10" fmla="*/ 11916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670" h="47053">
                    <a:moveTo>
                      <a:pt x="21880" y="11916"/>
                    </a:moveTo>
                    <a:cubicBezTo>
                      <a:pt x="18453" y="11659"/>
                      <a:pt x="15213" y="13222"/>
                      <a:pt x="13309" y="16013"/>
                    </a:cubicBezTo>
                    <a:cubicBezTo>
                      <a:pt x="11309" y="19222"/>
                      <a:pt x="10260" y="22975"/>
                      <a:pt x="10451" y="26775"/>
                    </a:cubicBezTo>
                    <a:lnTo>
                      <a:pt x="10451" y="46874"/>
                    </a:lnTo>
                    <a:lnTo>
                      <a:pt x="-2409" y="46874"/>
                    </a:lnTo>
                    <a:lnTo>
                      <a:pt x="-2409" y="582"/>
                    </a:lnTo>
                    <a:lnTo>
                      <a:pt x="10451" y="582"/>
                    </a:lnTo>
                    <a:lnTo>
                      <a:pt x="10451" y="6678"/>
                    </a:lnTo>
                    <a:cubicBezTo>
                      <a:pt x="12165" y="4716"/>
                      <a:pt x="14260" y="3106"/>
                      <a:pt x="16641" y="1915"/>
                    </a:cubicBezTo>
                    <a:cubicBezTo>
                      <a:pt x="19022" y="648"/>
                      <a:pt x="21594" y="-66"/>
                      <a:pt x="24262" y="-180"/>
                    </a:cubicBezTo>
                    <a:lnTo>
                      <a:pt x="24262" y="11916"/>
                    </a:lnTo>
                    <a:close/>
                  </a:path>
                </a:pathLst>
              </a:custGeom>
              <a:solidFill>
                <a:srgbClr val="6D6E71"/>
              </a:solidFill>
              <a:ln w="9525" cap="flat">
                <a:noFill/>
                <a:prstDash val="solid"/>
                <a:miter/>
              </a:ln>
            </p:spPr>
            <p:txBody>
              <a:bodyPr rtlCol="0" anchor="ctr"/>
              <a:lstStyle/>
              <a:p>
                <a:endParaRPr lang="en-US"/>
              </a:p>
            </p:txBody>
          </p:sp>
          <p:sp>
            <p:nvSpPr>
              <p:cNvPr id="461" name="Freeform: Shape 460">
                <a:extLst>
                  <a:ext uri="{FF2B5EF4-FFF2-40B4-BE49-F238E27FC236}">
                    <a16:creationId xmlns:a16="http://schemas.microsoft.com/office/drawing/2014/main" id="{5218D52F-5883-4F8A-A901-80EB6122F41B}"/>
                  </a:ext>
                </a:extLst>
              </p:cNvPr>
              <p:cNvSpPr/>
              <p:nvPr/>
            </p:nvSpPr>
            <p:spPr>
              <a:xfrm>
                <a:off x="19040025" y="5413612"/>
                <a:ext cx="41840" cy="47461"/>
              </a:xfrm>
              <a:custGeom>
                <a:avLst/>
                <a:gdLst>
                  <a:gd name="connsiteX0" fmla="*/ 39432 w 41840"/>
                  <a:gd name="connsiteY0" fmla="*/ 46509 h 47461"/>
                  <a:gd name="connsiteX1" fmla="*/ 27240 w 41840"/>
                  <a:gd name="connsiteY1" fmla="*/ 46509 h 47461"/>
                  <a:gd name="connsiteX2" fmla="*/ 27240 w 41840"/>
                  <a:gd name="connsiteY2" fmla="*/ 40984 h 47461"/>
                  <a:gd name="connsiteX3" fmla="*/ 14954 w 41840"/>
                  <a:gd name="connsiteY3" fmla="*/ 47271 h 47461"/>
                  <a:gd name="connsiteX4" fmla="*/ 2571 w 41840"/>
                  <a:gd name="connsiteY4" fmla="*/ 42985 h 47461"/>
                  <a:gd name="connsiteX5" fmla="*/ -2382 w 41840"/>
                  <a:gd name="connsiteY5" fmla="*/ 31650 h 47461"/>
                  <a:gd name="connsiteX6" fmla="*/ 2762 w 41840"/>
                  <a:gd name="connsiteY6" fmla="*/ 21077 h 47461"/>
                  <a:gd name="connsiteX7" fmla="*/ 16859 w 41840"/>
                  <a:gd name="connsiteY7" fmla="*/ 17553 h 47461"/>
                  <a:gd name="connsiteX8" fmla="*/ 26384 w 41840"/>
                  <a:gd name="connsiteY8" fmla="*/ 17553 h 47461"/>
                  <a:gd name="connsiteX9" fmla="*/ 26384 w 41840"/>
                  <a:gd name="connsiteY9" fmla="*/ 17553 h 47461"/>
                  <a:gd name="connsiteX10" fmla="*/ 18573 w 41840"/>
                  <a:gd name="connsiteY10" fmla="*/ 10124 h 47461"/>
                  <a:gd name="connsiteX11" fmla="*/ 11524 w 41840"/>
                  <a:gd name="connsiteY11" fmla="*/ 11457 h 47461"/>
                  <a:gd name="connsiteX12" fmla="*/ 5143 w 41840"/>
                  <a:gd name="connsiteY12" fmla="*/ 14791 h 47461"/>
                  <a:gd name="connsiteX13" fmla="*/ -573 w 41840"/>
                  <a:gd name="connsiteY13" fmla="*/ 6409 h 47461"/>
                  <a:gd name="connsiteX14" fmla="*/ 20191 w 41840"/>
                  <a:gd name="connsiteY14" fmla="*/ -164 h 47461"/>
                  <a:gd name="connsiteX15" fmla="*/ 34004 w 41840"/>
                  <a:gd name="connsiteY15" fmla="*/ 4027 h 47461"/>
                  <a:gd name="connsiteX16" fmla="*/ 39337 w 41840"/>
                  <a:gd name="connsiteY16" fmla="*/ 17363 h 47461"/>
                  <a:gd name="connsiteX17" fmla="*/ 26384 w 41840"/>
                  <a:gd name="connsiteY17" fmla="*/ 28888 h 47461"/>
                  <a:gd name="connsiteX18" fmla="*/ 26384 w 41840"/>
                  <a:gd name="connsiteY18" fmla="*/ 26602 h 47461"/>
                  <a:gd name="connsiteX19" fmla="*/ 18382 w 41840"/>
                  <a:gd name="connsiteY19" fmla="*/ 26602 h 47461"/>
                  <a:gd name="connsiteX20" fmla="*/ 10571 w 41840"/>
                  <a:gd name="connsiteY20" fmla="*/ 31459 h 47461"/>
                  <a:gd name="connsiteX21" fmla="*/ 12478 w 41840"/>
                  <a:gd name="connsiteY21" fmla="*/ 35270 h 47461"/>
                  <a:gd name="connsiteX22" fmla="*/ 17715 w 41840"/>
                  <a:gd name="connsiteY22" fmla="*/ 36603 h 47461"/>
                  <a:gd name="connsiteX23" fmla="*/ 23812 w 41840"/>
                  <a:gd name="connsiteY23" fmla="*/ 34508 h 47461"/>
                  <a:gd name="connsiteX24" fmla="*/ 26384 w 41840"/>
                  <a:gd name="connsiteY24" fmla="*/ 28888 h 4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840" h="47461">
                    <a:moveTo>
                      <a:pt x="39432" y="46509"/>
                    </a:moveTo>
                    <a:lnTo>
                      <a:pt x="27240" y="46509"/>
                    </a:lnTo>
                    <a:lnTo>
                      <a:pt x="27240" y="40984"/>
                    </a:lnTo>
                    <a:cubicBezTo>
                      <a:pt x="24384" y="44937"/>
                      <a:pt x="19812" y="47271"/>
                      <a:pt x="14954" y="47271"/>
                    </a:cubicBezTo>
                    <a:cubicBezTo>
                      <a:pt x="10476" y="47424"/>
                      <a:pt x="5999" y="45890"/>
                      <a:pt x="2571" y="42985"/>
                    </a:cubicBezTo>
                    <a:cubicBezTo>
                      <a:pt x="-763" y="40175"/>
                      <a:pt x="-2572" y="35993"/>
                      <a:pt x="-2382" y="31650"/>
                    </a:cubicBezTo>
                    <a:cubicBezTo>
                      <a:pt x="-2668" y="27459"/>
                      <a:pt x="-668" y="23440"/>
                      <a:pt x="2762" y="21077"/>
                    </a:cubicBezTo>
                    <a:cubicBezTo>
                      <a:pt x="6953" y="18506"/>
                      <a:pt x="11906" y="17277"/>
                      <a:pt x="16859" y="17553"/>
                    </a:cubicBezTo>
                    <a:lnTo>
                      <a:pt x="26384" y="17553"/>
                    </a:lnTo>
                    <a:lnTo>
                      <a:pt x="26384" y="17553"/>
                    </a:lnTo>
                    <a:cubicBezTo>
                      <a:pt x="26384" y="12600"/>
                      <a:pt x="23812" y="10124"/>
                      <a:pt x="18573" y="10124"/>
                    </a:cubicBezTo>
                    <a:cubicBezTo>
                      <a:pt x="16192" y="10181"/>
                      <a:pt x="13810" y="10628"/>
                      <a:pt x="11524" y="11457"/>
                    </a:cubicBezTo>
                    <a:cubicBezTo>
                      <a:pt x="9238" y="12257"/>
                      <a:pt x="7143" y="13381"/>
                      <a:pt x="5143" y="14791"/>
                    </a:cubicBezTo>
                    <a:lnTo>
                      <a:pt x="-573" y="6409"/>
                    </a:lnTo>
                    <a:cubicBezTo>
                      <a:pt x="5429" y="2037"/>
                      <a:pt x="12762" y="-268"/>
                      <a:pt x="20191" y="-164"/>
                    </a:cubicBezTo>
                    <a:cubicBezTo>
                      <a:pt x="25144" y="-354"/>
                      <a:pt x="30002" y="1122"/>
                      <a:pt x="34004" y="4027"/>
                    </a:cubicBezTo>
                    <a:cubicBezTo>
                      <a:pt x="37813" y="7390"/>
                      <a:pt x="39718" y="12324"/>
                      <a:pt x="39337" y="17363"/>
                    </a:cubicBezTo>
                    <a:close/>
                    <a:moveTo>
                      <a:pt x="26384" y="28888"/>
                    </a:moveTo>
                    <a:lnTo>
                      <a:pt x="26384" y="26602"/>
                    </a:lnTo>
                    <a:lnTo>
                      <a:pt x="18382" y="26602"/>
                    </a:lnTo>
                    <a:cubicBezTo>
                      <a:pt x="13143" y="26602"/>
                      <a:pt x="10571" y="28221"/>
                      <a:pt x="10571" y="31459"/>
                    </a:cubicBezTo>
                    <a:cubicBezTo>
                      <a:pt x="10476" y="32974"/>
                      <a:pt x="11238" y="34403"/>
                      <a:pt x="12478" y="35270"/>
                    </a:cubicBezTo>
                    <a:cubicBezTo>
                      <a:pt x="14096" y="36213"/>
                      <a:pt x="15906" y="36670"/>
                      <a:pt x="17715" y="36603"/>
                    </a:cubicBezTo>
                    <a:cubicBezTo>
                      <a:pt x="19905" y="36632"/>
                      <a:pt x="22098" y="35898"/>
                      <a:pt x="23812" y="34508"/>
                    </a:cubicBezTo>
                    <a:cubicBezTo>
                      <a:pt x="25526" y="33126"/>
                      <a:pt x="26479" y="31059"/>
                      <a:pt x="26384" y="28888"/>
                    </a:cubicBezTo>
                    <a:close/>
                  </a:path>
                </a:pathLst>
              </a:custGeom>
              <a:solidFill>
                <a:srgbClr val="6D6E71"/>
              </a:solidFill>
              <a:ln w="9525" cap="flat">
                <a:noFill/>
                <a:prstDash val="solid"/>
                <a:miter/>
              </a:ln>
            </p:spPr>
            <p:txBody>
              <a:bodyPr rtlCol="0" anchor="ctr"/>
              <a:lstStyle/>
              <a:p>
                <a:endParaRPr lang="en-US"/>
              </a:p>
            </p:txBody>
          </p:sp>
          <p:sp>
            <p:nvSpPr>
              <p:cNvPr id="462" name="Freeform: Shape 461">
                <a:extLst>
                  <a:ext uri="{FF2B5EF4-FFF2-40B4-BE49-F238E27FC236}">
                    <a16:creationId xmlns:a16="http://schemas.microsoft.com/office/drawing/2014/main" id="{21616770-E6E0-4502-91FB-75126CD01C30}"/>
                  </a:ext>
                </a:extLst>
              </p:cNvPr>
              <p:cNvSpPr/>
              <p:nvPr/>
            </p:nvSpPr>
            <p:spPr>
              <a:xfrm>
                <a:off x="19091570" y="5396484"/>
                <a:ext cx="48113" cy="64496"/>
              </a:xfrm>
              <a:custGeom>
                <a:avLst/>
                <a:gdLst>
                  <a:gd name="connsiteX0" fmla="*/ 18653 w 48113"/>
                  <a:gd name="connsiteY0" fmla="*/ 64304 h 64496"/>
                  <a:gd name="connsiteX1" fmla="*/ 3986 w 48113"/>
                  <a:gd name="connsiteY1" fmla="*/ 57351 h 64496"/>
                  <a:gd name="connsiteX2" fmla="*/ -2397 w 48113"/>
                  <a:gd name="connsiteY2" fmla="*/ 40015 h 64496"/>
                  <a:gd name="connsiteX3" fmla="*/ 3891 w 48113"/>
                  <a:gd name="connsiteY3" fmla="*/ 23156 h 64496"/>
                  <a:gd name="connsiteX4" fmla="*/ 18557 w 48113"/>
                  <a:gd name="connsiteY4" fmla="*/ 16584 h 64496"/>
                  <a:gd name="connsiteX5" fmla="*/ 32275 w 48113"/>
                  <a:gd name="connsiteY5" fmla="*/ 22490 h 64496"/>
                  <a:gd name="connsiteX6" fmla="*/ 32275 w 48113"/>
                  <a:gd name="connsiteY6" fmla="*/ -180 h 64496"/>
                  <a:gd name="connsiteX7" fmla="*/ 45704 w 48113"/>
                  <a:gd name="connsiteY7" fmla="*/ -180 h 64496"/>
                  <a:gd name="connsiteX8" fmla="*/ 45704 w 48113"/>
                  <a:gd name="connsiteY8" fmla="*/ 63638 h 64496"/>
                  <a:gd name="connsiteX9" fmla="*/ 32749 w 48113"/>
                  <a:gd name="connsiteY9" fmla="*/ 63638 h 64496"/>
                  <a:gd name="connsiteX10" fmla="*/ 32749 w 48113"/>
                  <a:gd name="connsiteY10" fmla="*/ 57541 h 64496"/>
                  <a:gd name="connsiteX11" fmla="*/ 18653 w 48113"/>
                  <a:gd name="connsiteY11" fmla="*/ 64304 h 64496"/>
                  <a:gd name="connsiteX12" fmla="*/ 10558 w 48113"/>
                  <a:gd name="connsiteY12" fmla="*/ 40587 h 64496"/>
                  <a:gd name="connsiteX13" fmla="*/ 13890 w 48113"/>
                  <a:gd name="connsiteY13" fmla="*/ 50112 h 64496"/>
                  <a:gd name="connsiteX14" fmla="*/ 21701 w 48113"/>
                  <a:gd name="connsiteY14" fmla="*/ 53636 h 64496"/>
                  <a:gd name="connsiteX15" fmla="*/ 29322 w 48113"/>
                  <a:gd name="connsiteY15" fmla="*/ 50112 h 64496"/>
                  <a:gd name="connsiteX16" fmla="*/ 32466 w 48113"/>
                  <a:gd name="connsiteY16" fmla="*/ 40587 h 64496"/>
                  <a:gd name="connsiteX17" fmla="*/ 29322 w 48113"/>
                  <a:gd name="connsiteY17" fmla="*/ 31062 h 64496"/>
                  <a:gd name="connsiteX18" fmla="*/ 21606 w 48113"/>
                  <a:gd name="connsiteY18" fmla="*/ 27347 h 64496"/>
                  <a:gd name="connsiteX19" fmla="*/ 13795 w 48113"/>
                  <a:gd name="connsiteY19" fmla="*/ 31062 h 64496"/>
                  <a:gd name="connsiteX20" fmla="*/ 10558 w 48113"/>
                  <a:gd name="connsiteY20" fmla="*/ 40587 h 64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8113" h="64496">
                    <a:moveTo>
                      <a:pt x="18653" y="64304"/>
                    </a:moveTo>
                    <a:cubicBezTo>
                      <a:pt x="12939" y="64285"/>
                      <a:pt x="7604" y="61742"/>
                      <a:pt x="3986" y="57351"/>
                    </a:cubicBezTo>
                    <a:cubicBezTo>
                      <a:pt x="-302" y="52627"/>
                      <a:pt x="-2588" y="46407"/>
                      <a:pt x="-2397" y="40015"/>
                    </a:cubicBezTo>
                    <a:cubicBezTo>
                      <a:pt x="-2588" y="33786"/>
                      <a:pt x="-397" y="27719"/>
                      <a:pt x="3891" y="23156"/>
                    </a:cubicBezTo>
                    <a:cubicBezTo>
                      <a:pt x="7604" y="18908"/>
                      <a:pt x="12939" y="16508"/>
                      <a:pt x="18557" y="16584"/>
                    </a:cubicBezTo>
                    <a:cubicBezTo>
                      <a:pt x="23796" y="16422"/>
                      <a:pt x="28845" y="18584"/>
                      <a:pt x="32275" y="22490"/>
                    </a:cubicBezTo>
                    <a:lnTo>
                      <a:pt x="32275" y="-180"/>
                    </a:lnTo>
                    <a:lnTo>
                      <a:pt x="45704" y="-180"/>
                    </a:lnTo>
                    <a:lnTo>
                      <a:pt x="45704" y="63638"/>
                    </a:lnTo>
                    <a:lnTo>
                      <a:pt x="32749" y="63638"/>
                    </a:lnTo>
                    <a:lnTo>
                      <a:pt x="32749" y="57541"/>
                    </a:lnTo>
                    <a:cubicBezTo>
                      <a:pt x="29417" y="61980"/>
                      <a:pt x="24178" y="64514"/>
                      <a:pt x="18653" y="64304"/>
                    </a:cubicBezTo>
                    <a:close/>
                    <a:moveTo>
                      <a:pt x="10558" y="40587"/>
                    </a:moveTo>
                    <a:cubicBezTo>
                      <a:pt x="10367" y="44082"/>
                      <a:pt x="11509" y="47512"/>
                      <a:pt x="13890" y="50112"/>
                    </a:cubicBezTo>
                    <a:cubicBezTo>
                      <a:pt x="15892" y="52351"/>
                      <a:pt x="18748" y="53627"/>
                      <a:pt x="21701" y="53636"/>
                    </a:cubicBezTo>
                    <a:cubicBezTo>
                      <a:pt x="24655" y="53703"/>
                      <a:pt x="27512" y="52407"/>
                      <a:pt x="29322" y="50112"/>
                    </a:cubicBezTo>
                    <a:cubicBezTo>
                      <a:pt x="31608" y="47464"/>
                      <a:pt x="32654" y="44045"/>
                      <a:pt x="32466" y="40587"/>
                    </a:cubicBezTo>
                    <a:cubicBezTo>
                      <a:pt x="32654" y="37129"/>
                      <a:pt x="31512" y="33738"/>
                      <a:pt x="29322" y="31062"/>
                    </a:cubicBezTo>
                    <a:cubicBezTo>
                      <a:pt x="27512" y="28671"/>
                      <a:pt x="24655" y="27290"/>
                      <a:pt x="21606" y="27347"/>
                    </a:cubicBezTo>
                    <a:cubicBezTo>
                      <a:pt x="18557" y="27347"/>
                      <a:pt x="15702" y="28719"/>
                      <a:pt x="13795" y="31062"/>
                    </a:cubicBezTo>
                    <a:cubicBezTo>
                      <a:pt x="11604" y="33729"/>
                      <a:pt x="10462" y="37120"/>
                      <a:pt x="10558" y="40587"/>
                    </a:cubicBezTo>
                    <a:close/>
                  </a:path>
                </a:pathLst>
              </a:custGeom>
              <a:solidFill>
                <a:srgbClr val="6D6E71"/>
              </a:solidFill>
              <a:ln w="9525" cap="flat">
                <a:noFill/>
                <a:prstDash val="solid"/>
                <a:miter/>
              </a:ln>
            </p:spPr>
            <p:txBody>
              <a:bodyPr rtlCol="0" anchor="ctr"/>
              <a:lstStyle/>
              <a:p>
                <a:endParaRPr lang="en-US"/>
              </a:p>
            </p:txBody>
          </p:sp>
          <p:sp>
            <p:nvSpPr>
              <p:cNvPr id="463" name="Freeform: Shape 462">
                <a:extLst>
                  <a:ext uri="{FF2B5EF4-FFF2-40B4-BE49-F238E27FC236}">
                    <a16:creationId xmlns:a16="http://schemas.microsoft.com/office/drawing/2014/main" id="{0434D613-143A-4A88-BB20-44BC2BFEC0C0}"/>
                  </a:ext>
                </a:extLst>
              </p:cNvPr>
              <p:cNvSpPr/>
              <p:nvPr/>
            </p:nvSpPr>
            <p:spPr>
              <a:xfrm>
                <a:off x="19150732" y="5413914"/>
                <a:ext cx="43434" cy="47081"/>
              </a:xfrm>
              <a:custGeom>
                <a:avLst/>
                <a:gdLst>
                  <a:gd name="connsiteX0" fmla="*/ 28073 w 43434"/>
                  <a:gd name="connsiteY0" fmla="*/ 24871 h 47081"/>
                  <a:gd name="connsiteX1" fmla="*/ 28073 w 43434"/>
                  <a:gd name="connsiteY1" fmla="*/ -85 h 47081"/>
                  <a:gd name="connsiteX2" fmla="*/ 41026 w 43434"/>
                  <a:gd name="connsiteY2" fmla="*/ -85 h 47081"/>
                  <a:gd name="connsiteX3" fmla="*/ 41026 w 43434"/>
                  <a:gd name="connsiteY3" fmla="*/ 46207 h 47081"/>
                  <a:gd name="connsiteX4" fmla="*/ 28073 w 43434"/>
                  <a:gd name="connsiteY4" fmla="*/ 46207 h 47081"/>
                  <a:gd name="connsiteX5" fmla="*/ 28073 w 43434"/>
                  <a:gd name="connsiteY5" fmla="*/ 40111 h 47081"/>
                  <a:gd name="connsiteX6" fmla="*/ 15690 w 43434"/>
                  <a:gd name="connsiteY6" fmla="*/ 46874 h 47081"/>
                  <a:gd name="connsiteX7" fmla="*/ -2409 w 43434"/>
                  <a:gd name="connsiteY7" fmla="*/ 30719 h 47081"/>
                  <a:gd name="connsiteX8" fmla="*/ -2313 w 43434"/>
                  <a:gd name="connsiteY8" fmla="*/ 27824 h 47081"/>
                  <a:gd name="connsiteX9" fmla="*/ -2313 w 43434"/>
                  <a:gd name="connsiteY9" fmla="*/ -180 h 47081"/>
                  <a:gd name="connsiteX10" fmla="*/ 10737 w 43434"/>
                  <a:gd name="connsiteY10" fmla="*/ -180 h 47081"/>
                  <a:gd name="connsiteX11" fmla="*/ 10737 w 43434"/>
                  <a:gd name="connsiteY11" fmla="*/ 25061 h 47081"/>
                  <a:gd name="connsiteX12" fmla="*/ 18548 w 43434"/>
                  <a:gd name="connsiteY12" fmla="*/ 35729 h 47081"/>
                  <a:gd name="connsiteX13" fmla="*/ 25215 w 43434"/>
                  <a:gd name="connsiteY13" fmla="*/ 32871 h 47081"/>
                  <a:gd name="connsiteX14" fmla="*/ 28073 w 43434"/>
                  <a:gd name="connsiteY14" fmla="*/ 24871 h 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434" h="47081">
                    <a:moveTo>
                      <a:pt x="28073" y="24871"/>
                    </a:moveTo>
                    <a:lnTo>
                      <a:pt x="28073" y="-85"/>
                    </a:lnTo>
                    <a:lnTo>
                      <a:pt x="41026" y="-85"/>
                    </a:lnTo>
                    <a:lnTo>
                      <a:pt x="41026" y="46207"/>
                    </a:lnTo>
                    <a:lnTo>
                      <a:pt x="28073" y="46207"/>
                    </a:lnTo>
                    <a:lnTo>
                      <a:pt x="28073" y="40111"/>
                    </a:lnTo>
                    <a:cubicBezTo>
                      <a:pt x="25406" y="44321"/>
                      <a:pt x="20739" y="46864"/>
                      <a:pt x="15690" y="46874"/>
                    </a:cubicBezTo>
                    <a:cubicBezTo>
                      <a:pt x="6260" y="47407"/>
                      <a:pt x="-1837" y="40177"/>
                      <a:pt x="-2409" y="30719"/>
                    </a:cubicBezTo>
                    <a:cubicBezTo>
                      <a:pt x="-2409" y="29757"/>
                      <a:pt x="-2409" y="28785"/>
                      <a:pt x="-2313" y="27824"/>
                    </a:cubicBezTo>
                    <a:lnTo>
                      <a:pt x="-2313" y="-180"/>
                    </a:lnTo>
                    <a:lnTo>
                      <a:pt x="10737" y="-180"/>
                    </a:lnTo>
                    <a:lnTo>
                      <a:pt x="10737" y="25061"/>
                    </a:lnTo>
                    <a:cubicBezTo>
                      <a:pt x="10737" y="32109"/>
                      <a:pt x="13309" y="35729"/>
                      <a:pt x="18548" y="35729"/>
                    </a:cubicBezTo>
                    <a:cubicBezTo>
                      <a:pt x="21025" y="35691"/>
                      <a:pt x="23499" y="34662"/>
                      <a:pt x="25215" y="32871"/>
                    </a:cubicBezTo>
                    <a:cubicBezTo>
                      <a:pt x="27215" y="30709"/>
                      <a:pt x="28261" y="27814"/>
                      <a:pt x="28073" y="24871"/>
                    </a:cubicBezTo>
                    <a:close/>
                  </a:path>
                </a:pathLst>
              </a:custGeom>
              <a:solidFill>
                <a:srgbClr val="6D6E71"/>
              </a:solidFill>
              <a:ln w="9525" cap="flat">
                <a:noFill/>
                <a:prstDash val="solid"/>
                <a:miter/>
              </a:ln>
            </p:spPr>
            <p:txBody>
              <a:bodyPr rtlCol="0" anchor="ctr"/>
              <a:lstStyle/>
              <a:p>
                <a:endParaRPr lang="en-US"/>
              </a:p>
            </p:txBody>
          </p:sp>
          <p:sp>
            <p:nvSpPr>
              <p:cNvPr id="464" name="Freeform: Shape 463">
                <a:extLst>
                  <a:ext uri="{FF2B5EF4-FFF2-40B4-BE49-F238E27FC236}">
                    <a16:creationId xmlns:a16="http://schemas.microsoft.com/office/drawing/2014/main" id="{FA4C525D-7E36-4C59-9B5E-0F8264E2754E}"/>
                  </a:ext>
                </a:extLst>
              </p:cNvPr>
              <p:cNvSpPr/>
              <p:nvPr/>
            </p:nvSpPr>
            <p:spPr>
              <a:xfrm>
                <a:off x="19203855" y="5413610"/>
                <a:ext cx="41840" cy="47461"/>
              </a:xfrm>
              <a:custGeom>
                <a:avLst/>
                <a:gdLst>
                  <a:gd name="connsiteX0" fmla="*/ 39432 w 41840"/>
                  <a:gd name="connsiteY0" fmla="*/ 46511 h 47461"/>
                  <a:gd name="connsiteX1" fmla="*/ 27337 w 41840"/>
                  <a:gd name="connsiteY1" fmla="*/ 46511 h 47461"/>
                  <a:gd name="connsiteX2" fmla="*/ 27337 w 41840"/>
                  <a:gd name="connsiteY2" fmla="*/ 40986 h 47461"/>
                  <a:gd name="connsiteX3" fmla="*/ 14954 w 41840"/>
                  <a:gd name="connsiteY3" fmla="*/ 47272 h 47461"/>
                  <a:gd name="connsiteX4" fmla="*/ 2667 w 41840"/>
                  <a:gd name="connsiteY4" fmla="*/ 42986 h 47461"/>
                  <a:gd name="connsiteX5" fmla="*/ -2382 w 41840"/>
                  <a:gd name="connsiteY5" fmla="*/ 31652 h 47461"/>
                  <a:gd name="connsiteX6" fmla="*/ 2762 w 41840"/>
                  <a:gd name="connsiteY6" fmla="*/ 21079 h 47461"/>
                  <a:gd name="connsiteX7" fmla="*/ 16859 w 41840"/>
                  <a:gd name="connsiteY7" fmla="*/ 17554 h 47461"/>
                  <a:gd name="connsiteX8" fmla="*/ 26384 w 41840"/>
                  <a:gd name="connsiteY8" fmla="*/ 17554 h 47461"/>
                  <a:gd name="connsiteX9" fmla="*/ 26384 w 41840"/>
                  <a:gd name="connsiteY9" fmla="*/ 17554 h 47461"/>
                  <a:gd name="connsiteX10" fmla="*/ 18477 w 41840"/>
                  <a:gd name="connsiteY10" fmla="*/ 10125 h 47461"/>
                  <a:gd name="connsiteX11" fmla="*/ 11429 w 41840"/>
                  <a:gd name="connsiteY11" fmla="*/ 11459 h 47461"/>
                  <a:gd name="connsiteX12" fmla="*/ 5143 w 41840"/>
                  <a:gd name="connsiteY12" fmla="*/ 14792 h 47461"/>
                  <a:gd name="connsiteX13" fmla="*/ -668 w 41840"/>
                  <a:gd name="connsiteY13" fmla="*/ 6410 h 47461"/>
                  <a:gd name="connsiteX14" fmla="*/ 20098 w 41840"/>
                  <a:gd name="connsiteY14" fmla="*/ -162 h 47461"/>
                  <a:gd name="connsiteX15" fmla="*/ 33909 w 41840"/>
                  <a:gd name="connsiteY15" fmla="*/ 4029 h 47461"/>
                  <a:gd name="connsiteX16" fmla="*/ 39244 w 41840"/>
                  <a:gd name="connsiteY16" fmla="*/ 17364 h 47461"/>
                  <a:gd name="connsiteX17" fmla="*/ 26479 w 41840"/>
                  <a:gd name="connsiteY17" fmla="*/ 28889 h 47461"/>
                  <a:gd name="connsiteX18" fmla="*/ 26479 w 41840"/>
                  <a:gd name="connsiteY18" fmla="*/ 26603 h 47461"/>
                  <a:gd name="connsiteX19" fmla="*/ 18382 w 41840"/>
                  <a:gd name="connsiteY19" fmla="*/ 26603 h 47461"/>
                  <a:gd name="connsiteX20" fmla="*/ 10669 w 41840"/>
                  <a:gd name="connsiteY20" fmla="*/ 31461 h 47461"/>
                  <a:gd name="connsiteX21" fmla="*/ 12478 w 41840"/>
                  <a:gd name="connsiteY21" fmla="*/ 35271 h 47461"/>
                  <a:gd name="connsiteX22" fmla="*/ 17717 w 41840"/>
                  <a:gd name="connsiteY22" fmla="*/ 36604 h 47461"/>
                  <a:gd name="connsiteX23" fmla="*/ 23812 w 41840"/>
                  <a:gd name="connsiteY23" fmla="*/ 34509 h 47461"/>
                  <a:gd name="connsiteX24" fmla="*/ 26479 w 41840"/>
                  <a:gd name="connsiteY24" fmla="*/ 28889 h 4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840" h="47461">
                    <a:moveTo>
                      <a:pt x="39432" y="46511"/>
                    </a:moveTo>
                    <a:lnTo>
                      <a:pt x="27337" y="46511"/>
                    </a:lnTo>
                    <a:lnTo>
                      <a:pt x="27337" y="40986"/>
                    </a:lnTo>
                    <a:cubicBezTo>
                      <a:pt x="24479" y="44949"/>
                      <a:pt x="19812" y="47291"/>
                      <a:pt x="14954" y="47272"/>
                    </a:cubicBezTo>
                    <a:cubicBezTo>
                      <a:pt x="10478" y="47415"/>
                      <a:pt x="6094" y="45892"/>
                      <a:pt x="2667" y="42986"/>
                    </a:cubicBezTo>
                    <a:cubicBezTo>
                      <a:pt x="-668" y="40195"/>
                      <a:pt x="-2572" y="36004"/>
                      <a:pt x="-2382" y="31652"/>
                    </a:cubicBezTo>
                    <a:cubicBezTo>
                      <a:pt x="-2668" y="27461"/>
                      <a:pt x="-668" y="23441"/>
                      <a:pt x="2762" y="21079"/>
                    </a:cubicBezTo>
                    <a:cubicBezTo>
                      <a:pt x="6953" y="18507"/>
                      <a:pt x="11906" y="17278"/>
                      <a:pt x="16859" y="17554"/>
                    </a:cubicBezTo>
                    <a:lnTo>
                      <a:pt x="26384" y="17554"/>
                    </a:lnTo>
                    <a:lnTo>
                      <a:pt x="26384" y="17554"/>
                    </a:lnTo>
                    <a:cubicBezTo>
                      <a:pt x="26384" y="12602"/>
                      <a:pt x="23717" y="10125"/>
                      <a:pt x="18477" y="10125"/>
                    </a:cubicBezTo>
                    <a:cubicBezTo>
                      <a:pt x="16096" y="10182"/>
                      <a:pt x="13715" y="10630"/>
                      <a:pt x="11429" y="11459"/>
                    </a:cubicBezTo>
                    <a:cubicBezTo>
                      <a:pt x="9143" y="12259"/>
                      <a:pt x="7048" y="13382"/>
                      <a:pt x="5143" y="14792"/>
                    </a:cubicBezTo>
                    <a:lnTo>
                      <a:pt x="-668" y="6410"/>
                    </a:lnTo>
                    <a:cubicBezTo>
                      <a:pt x="5334" y="2048"/>
                      <a:pt x="12669" y="-248"/>
                      <a:pt x="20098" y="-162"/>
                    </a:cubicBezTo>
                    <a:cubicBezTo>
                      <a:pt x="25051" y="-362"/>
                      <a:pt x="29907" y="1115"/>
                      <a:pt x="33909" y="4029"/>
                    </a:cubicBezTo>
                    <a:cubicBezTo>
                      <a:pt x="37718" y="7392"/>
                      <a:pt x="39623" y="12326"/>
                      <a:pt x="39244" y="17364"/>
                    </a:cubicBezTo>
                    <a:close/>
                    <a:moveTo>
                      <a:pt x="26479" y="28889"/>
                    </a:moveTo>
                    <a:lnTo>
                      <a:pt x="26479" y="26603"/>
                    </a:lnTo>
                    <a:lnTo>
                      <a:pt x="18382" y="26603"/>
                    </a:lnTo>
                    <a:cubicBezTo>
                      <a:pt x="13238" y="26603"/>
                      <a:pt x="10669" y="28222"/>
                      <a:pt x="10669" y="31461"/>
                    </a:cubicBezTo>
                    <a:cubicBezTo>
                      <a:pt x="10573" y="32956"/>
                      <a:pt x="11238" y="34395"/>
                      <a:pt x="12478" y="35271"/>
                    </a:cubicBezTo>
                    <a:cubicBezTo>
                      <a:pt x="14096" y="36214"/>
                      <a:pt x="15906" y="36671"/>
                      <a:pt x="17717" y="36604"/>
                    </a:cubicBezTo>
                    <a:cubicBezTo>
                      <a:pt x="19908" y="36633"/>
                      <a:pt x="22098" y="35900"/>
                      <a:pt x="23812" y="34509"/>
                    </a:cubicBezTo>
                    <a:cubicBezTo>
                      <a:pt x="25526" y="33147"/>
                      <a:pt x="26479" y="31080"/>
                      <a:pt x="26479" y="28889"/>
                    </a:cubicBezTo>
                    <a:close/>
                  </a:path>
                </a:pathLst>
              </a:custGeom>
              <a:solidFill>
                <a:srgbClr val="6D6E71"/>
              </a:solidFill>
              <a:ln w="9525" cap="flat">
                <a:noFill/>
                <a:prstDash val="solid"/>
                <a:miter/>
              </a:ln>
            </p:spPr>
            <p:txBody>
              <a:bodyPr rtlCol="0" anchor="ctr"/>
              <a:lstStyle/>
              <a:p>
                <a:endParaRPr lang="en-US"/>
              </a:p>
            </p:txBody>
          </p:sp>
          <p:sp>
            <p:nvSpPr>
              <p:cNvPr id="465" name="Freeform: Shape 464">
                <a:extLst>
                  <a:ext uri="{FF2B5EF4-FFF2-40B4-BE49-F238E27FC236}">
                    <a16:creationId xmlns:a16="http://schemas.microsoft.com/office/drawing/2014/main" id="{15DD9455-B36D-48D6-9281-04B879C62096}"/>
                  </a:ext>
                </a:extLst>
              </p:cNvPr>
              <p:cNvSpPr/>
              <p:nvPr/>
            </p:nvSpPr>
            <p:spPr>
              <a:xfrm>
                <a:off x="19254651" y="5400008"/>
                <a:ext cx="33907" cy="61441"/>
              </a:xfrm>
              <a:custGeom>
                <a:avLst/>
                <a:gdLst>
                  <a:gd name="connsiteX0" fmla="*/ 15974 w 33907"/>
                  <a:gd name="connsiteY0" fmla="*/ 23156 h 61441"/>
                  <a:gd name="connsiteX1" fmla="*/ 15974 w 33907"/>
                  <a:gd name="connsiteY1" fmla="*/ 43825 h 61441"/>
                  <a:gd name="connsiteX2" fmla="*/ 17306 w 33907"/>
                  <a:gd name="connsiteY2" fmla="*/ 48016 h 61441"/>
                  <a:gd name="connsiteX3" fmla="*/ 20641 w 33907"/>
                  <a:gd name="connsiteY3" fmla="*/ 49540 h 61441"/>
                  <a:gd name="connsiteX4" fmla="*/ 26736 w 33907"/>
                  <a:gd name="connsiteY4" fmla="*/ 46207 h 61441"/>
                  <a:gd name="connsiteX5" fmla="*/ 31498 w 33907"/>
                  <a:gd name="connsiteY5" fmla="*/ 55732 h 61441"/>
                  <a:gd name="connsiteX6" fmla="*/ 18832 w 33907"/>
                  <a:gd name="connsiteY6" fmla="*/ 61256 h 61441"/>
                  <a:gd name="connsiteX7" fmla="*/ 7593 w 33907"/>
                  <a:gd name="connsiteY7" fmla="*/ 56875 h 61441"/>
                  <a:gd name="connsiteX8" fmla="*/ 3019 w 33907"/>
                  <a:gd name="connsiteY8" fmla="*/ 44873 h 61441"/>
                  <a:gd name="connsiteX9" fmla="*/ 3019 w 33907"/>
                  <a:gd name="connsiteY9" fmla="*/ 23156 h 61441"/>
                  <a:gd name="connsiteX10" fmla="*/ -2409 w 33907"/>
                  <a:gd name="connsiteY10" fmla="*/ 23156 h 61441"/>
                  <a:gd name="connsiteX11" fmla="*/ -2409 w 33907"/>
                  <a:gd name="connsiteY11" fmla="*/ 13631 h 61441"/>
                  <a:gd name="connsiteX12" fmla="*/ 3019 w 33907"/>
                  <a:gd name="connsiteY12" fmla="*/ 13631 h 61441"/>
                  <a:gd name="connsiteX13" fmla="*/ 3019 w 33907"/>
                  <a:gd name="connsiteY13" fmla="*/ -180 h 61441"/>
                  <a:gd name="connsiteX14" fmla="*/ 15974 w 33907"/>
                  <a:gd name="connsiteY14" fmla="*/ -180 h 61441"/>
                  <a:gd name="connsiteX15" fmla="*/ 15974 w 33907"/>
                  <a:gd name="connsiteY15" fmla="*/ 13631 h 61441"/>
                  <a:gd name="connsiteX16" fmla="*/ 27117 w 33907"/>
                  <a:gd name="connsiteY16" fmla="*/ 13631 h 61441"/>
                  <a:gd name="connsiteX17" fmla="*/ 27117 w 33907"/>
                  <a:gd name="connsiteY17" fmla="*/ 23156 h 6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907" h="61441">
                    <a:moveTo>
                      <a:pt x="15974" y="23156"/>
                    </a:moveTo>
                    <a:lnTo>
                      <a:pt x="15974" y="43825"/>
                    </a:lnTo>
                    <a:cubicBezTo>
                      <a:pt x="15878" y="45340"/>
                      <a:pt x="16355" y="46826"/>
                      <a:pt x="17306" y="48016"/>
                    </a:cubicBezTo>
                    <a:cubicBezTo>
                      <a:pt x="18164" y="48950"/>
                      <a:pt x="19404" y="49502"/>
                      <a:pt x="20641" y="49540"/>
                    </a:cubicBezTo>
                    <a:cubicBezTo>
                      <a:pt x="23118" y="49474"/>
                      <a:pt x="25403" y="48236"/>
                      <a:pt x="26736" y="46207"/>
                    </a:cubicBezTo>
                    <a:lnTo>
                      <a:pt x="31498" y="55732"/>
                    </a:lnTo>
                    <a:cubicBezTo>
                      <a:pt x="28166" y="59161"/>
                      <a:pt x="23594" y="61142"/>
                      <a:pt x="18832" y="61256"/>
                    </a:cubicBezTo>
                    <a:cubicBezTo>
                      <a:pt x="14641" y="61361"/>
                      <a:pt x="10639" y="59780"/>
                      <a:pt x="7593" y="56875"/>
                    </a:cubicBezTo>
                    <a:cubicBezTo>
                      <a:pt x="4449" y="53693"/>
                      <a:pt x="2830" y="49340"/>
                      <a:pt x="3019" y="44873"/>
                    </a:cubicBezTo>
                    <a:lnTo>
                      <a:pt x="3019" y="23156"/>
                    </a:lnTo>
                    <a:lnTo>
                      <a:pt x="-2409" y="23156"/>
                    </a:lnTo>
                    <a:lnTo>
                      <a:pt x="-2409" y="13631"/>
                    </a:lnTo>
                    <a:lnTo>
                      <a:pt x="3019" y="13631"/>
                    </a:lnTo>
                    <a:lnTo>
                      <a:pt x="3019" y="-180"/>
                    </a:lnTo>
                    <a:lnTo>
                      <a:pt x="15974" y="-180"/>
                    </a:lnTo>
                    <a:lnTo>
                      <a:pt x="15974" y="13631"/>
                    </a:lnTo>
                    <a:lnTo>
                      <a:pt x="27117" y="13631"/>
                    </a:lnTo>
                    <a:lnTo>
                      <a:pt x="27117" y="23156"/>
                    </a:lnTo>
                    <a:close/>
                  </a:path>
                </a:pathLst>
              </a:custGeom>
              <a:solidFill>
                <a:srgbClr val="6D6E71"/>
              </a:solidFill>
              <a:ln w="9525" cap="flat">
                <a:noFill/>
                <a:prstDash val="solid"/>
                <a:miter/>
              </a:ln>
            </p:spPr>
            <p:txBody>
              <a:bodyPr rtlCol="0" anchor="ctr"/>
              <a:lstStyle/>
              <a:p>
                <a:endParaRPr lang="en-US"/>
              </a:p>
            </p:txBody>
          </p:sp>
          <p:sp>
            <p:nvSpPr>
              <p:cNvPr id="466" name="Freeform: Shape 465">
                <a:extLst>
                  <a:ext uri="{FF2B5EF4-FFF2-40B4-BE49-F238E27FC236}">
                    <a16:creationId xmlns:a16="http://schemas.microsoft.com/office/drawing/2014/main" id="{41DA3120-FD9F-41BF-91B2-2A56C03BDDF9}"/>
                  </a:ext>
                </a:extLst>
              </p:cNvPr>
              <p:cNvSpPr/>
              <p:nvPr/>
            </p:nvSpPr>
            <p:spPr>
              <a:xfrm>
                <a:off x="19294179" y="5395241"/>
                <a:ext cx="15145" cy="65060"/>
              </a:xfrm>
              <a:custGeom>
                <a:avLst/>
                <a:gdLst>
                  <a:gd name="connsiteX0" fmla="*/ -218 w 15145"/>
                  <a:gd name="connsiteY0" fmla="*/ 12683 h 65060"/>
                  <a:gd name="connsiteX1" fmla="*/ -2409 w 15145"/>
                  <a:gd name="connsiteY1" fmla="*/ 7349 h 65060"/>
                  <a:gd name="connsiteX2" fmla="*/ -218 w 15145"/>
                  <a:gd name="connsiteY2" fmla="*/ 1919 h 65060"/>
                  <a:gd name="connsiteX3" fmla="*/ 5116 w 15145"/>
                  <a:gd name="connsiteY3" fmla="*/ -176 h 65060"/>
                  <a:gd name="connsiteX4" fmla="*/ 10546 w 15145"/>
                  <a:gd name="connsiteY4" fmla="*/ 1919 h 65060"/>
                  <a:gd name="connsiteX5" fmla="*/ 12737 w 15145"/>
                  <a:gd name="connsiteY5" fmla="*/ 7349 h 65060"/>
                  <a:gd name="connsiteX6" fmla="*/ 10546 w 15145"/>
                  <a:gd name="connsiteY6" fmla="*/ 12683 h 65060"/>
                  <a:gd name="connsiteX7" fmla="*/ 5116 w 15145"/>
                  <a:gd name="connsiteY7" fmla="*/ 14874 h 65060"/>
                  <a:gd name="connsiteX8" fmla="*/ -218 w 15145"/>
                  <a:gd name="connsiteY8" fmla="*/ 12683 h 65060"/>
                  <a:gd name="connsiteX9" fmla="*/ 11593 w 15145"/>
                  <a:gd name="connsiteY9" fmla="*/ 64880 h 65060"/>
                  <a:gd name="connsiteX10" fmla="*/ -1265 w 15145"/>
                  <a:gd name="connsiteY10" fmla="*/ 64880 h 65060"/>
                  <a:gd name="connsiteX11" fmla="*/ -1265 w 15145"/>
                  <a:gd name="connsiteY11" fmla="*/ 18588 h 65060"/>
                  <a:gd name="connsiteX12" fmla="*/ 11593 w 15145"/>
                  <a:gd name="connsiteY12" fmla="*/ 18588 h 65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45" h="65060">
                    <a:moveTo>
                      <a:pt x="-218" y="12683"/>
                    </a:moveTo>
                    <a:cubicBezTo>
                      <a:pt x="-1646" y="11283"/>
                      <a:pt x="-2409" y="9349"/>
                      <a:pt x="-2409" y="7349"/>
                    </a:cubicBezTo>
                    <a:cubicBezTo>
                      <a:pt x="-2409" y="5320"/>
                      <a:pt x="-1646" y="3367"/>
                      <a:pt x="-218" y="1919"/>
                    </a:cubicBezTo>
                    <a:cubicBezTo>
                      <a:pt x="1212" y="519"/>
                      <a:pt x="3116" y="-243"/>
                      <a:pt x="5116" y="-176"/>
                    </a:cubicBezTo>
                    <a:cubicBezTo>
                      <a:pt x="7116" y="-243"/>
                      <a:pt x="9116" y="510"/>
                      <a:pt x="10546" y="1919"/>
                    </a:cubicBezTo>
                    <a:cubicBezTo>
                      <a:pt x="11974" y="3367"/>
                      <a:pt x="12737" y="5320"/>
                      <a:pt x="12737" y="7349"/>
                    </a:cubicBezTo>
                    <a:cubicBezTo>
                      <a:pt x="12737" y="9349"/>
                      <a:pt x="11974" y="11283"/>
                      <a:pt x="10546" y="12683"/>
                    </a:cubicBezTo>
                    <a:cubicBezTo>
                      <a:pt x="9116" y="14159"/>
                      <a:pt x="7116" y="14950"/>
                      <a:pt x="5116" y="14874"/>
                    </a:cubicBezTo>
                    <a:cubicBezTo>
                      <a:pt x="3116" y="14950"/>
                      <a:pt x="1117" y="14150"/>
                      <a:pt x="-218" y="12683"/>
                    </a:cubicBezTo>
                    <a:close/>
                    <a:moveTo>
                      <a:pt x="11593" y="64880"/>
                    </a:moveTo>
                    <a:lnTo>
                      <a:pt x="-1265" y="64880"/>
                    </a:lnTo>
                    <a:lnTo>
                      <a:pt x="-1265" y="18588"/>
                    </a:lnTo>
                    <a:lnTo>
                      <a:pt x="11593" y="18588"/>
                    </a:lnTo>
                    <a:close/>
                  </a:path>
                </a:pathLst>
              </a:custGeom>
              <a:solidFill>
                <a:srgbClr val="6D6E71"/>
              </a:solidFill>
              <a:ln w="9525" cap="flat">
                <a:noFill/>
                <a:prstDash val="solid"/>
                <a:miter/>
              </a:ln>
            </p:spPr>
            <p:txBody>
              <a:bodyPr rtlCol="0" anchor="ctr"/>
              <a:lstStyle/>
              <a:p>
                <a:endParaRPr lang="en-US"/>
              </a:p>
            </p:txBody>
          </p:sp>
          <p:sp>
            <p:nvSpPr>
              <p:cNvPr id="467" name="Freeform: Shape 466">
                <a:extLst>
                  <a:ext uri="{FF2B5EF4-FFF2-40B4-BE49-F238E27FC236}">
                    <a16:creationId xmlns:a16="http://schemas.microsoft.com/office/drawing/2014/main" id="{C154F90B-16E6-4655-833A-764887B56ADD}"/>
                  </a:ext>
                </a:extLst>
              </p:cNvPr>
              <p:cNvSpPr/>
              <p:nvPr/>
            </p:nvSpPr>
            <p:spPr>
              <a:xfrm>
                <a:off x="19317729" y="5413236"/>
                <a:ext cx="48938" cy="47739"/>
              </a:xfrm>
              <a:custGeom>
                <a:avLst/>
                <a:gdLst>
                  <a:gd name="connsiteX0" fmla="*/ 46527 w 48938"/>
                  <a:gd name="connsiteY0" fmla="*/ 23740 h 47739"/>
                  <a:gd name="connsiteX1" fmla="*/ 39574 w 48938"/>
                  <a:gd name="connsiteY1" fmla="*/ 40694 h 47739"/>
                  <a:gd name="connsiteX2" fmla="*/ 4520 w 48938"/>
                  <a:gd name="connsiteY2" fmla="*/ 40694 h 47739"/>
                  <a:gd name="connsiteX3" fmla="*/ 4520 w 48938"/>
                  <a:gd name="connsiteY3" fmla="*/ 6785 h 47739"/>
                  <a:gd name="connsiteX4" fmla="*/ 39574 w 48938"/>
                  <a:gd name="connsiteY4" fmla="*/ 6785 h 47739"/>
                  <a:gd name="connsiteX5" fmla="*/ 46527 w 48938"/>
                  <a:gd name="connsiteY5" fmla="*/ 23740 h 47739"/>
                  <a:gd name="connsiteX6" fmla="*/ 10522 w 48938"/>
                  <a:gd name="connsiteY6" fmla="*/ 23740 h 47739"/>
                  <a:gd name="connsiteX7" fmla="*/ 13759 w 48938"/>
                  <a:gd name="connsiteY7" fmla="*/ 33265 h 47739"/>
                  <a:gd name="connsiteX8" fmla="*/ 30049 w 48938"/>
                  <a:gd name="connsiteY8" fmla="*/ 33541 h 47739"/>
                  <a:gd name="connsiteX9" fmla="*/ 30333 w 48938"/>
                  <a:gd name="connsiteY9" fmla="*/ 33265 h 47739"/>
                  <a:gd name="connsiteX10" fmla="*/ 33477 w 48938"/>
                  <a:gd name="connsiteY10" fmla="*/ 23740 h 47739"/>
                  <a:gd name="connsiteX11" fmla="*/ 30333 w 48938"/>
                  <a:gd name="connsiteY11" fmla="*/ 14215 h 47739"/>
                  <a:gd name="connsiteX12" fmla="*/ 14045 w 48938"/>
                  <a:gd name="connsiteY12" fmla="*/ 13938 h 47739"/>
                  <a:gd name="connsiteX13" fmla="*/ 13759 w 48938"/>
                  <a:gd name="connsiteY13" fmla="*/ 14215 h 47739"/>
                  <a:gd name="connsiteX14" fmla="*/ 10522 w 48938"/>
                  <a:gd name="connsiteY14" fmla="*/ 23740 h 4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8938" h="47739">
                    <a:moveTo>
                      <a:pt x="46527" y="23740"/>
                    </a:moveTo>
                    <a:cubicBezTo>
                      <a:pt x="46623" y="30102"/>
                      <a:pt x="44146" y="36236"/>
                      <a:pt x="39574" y="40694"/>
                    </a:cubicBezTo>
                    <a:cubicBezTo>
                      <a:pt x="29668" y="49847"/>
                      <a:pt x="14427" y="49847"/>
                      <a:pt x="4520" y="40694"/>
                    </a:cubicBezTo>
                    <a:cubicBezTo>
                      <a:pt x="-4719" y="31283"/>
                      <a:pt x="-4719" y="16195"/>
                      <a:pt x="4520" y="6785"/>
                    </a:cubicBezTo>
                    <a:cubicBezTo>
                      <a:pt x="14331" y="-2502"/>
                      <a:pt x="29763" y="-2502"/>
                      <a:pt x="39574" y="6785"/>
                    </a:cubicBezTo>
                    <a:cubicBezTo>
                      <a:pt x="44146" y="11243"/>
                      <a:pt x="46623" y="17377"/>
                      <a:pt x="46527" y="23740"/>
                    </a:cubicBezTo>
                    <a:close/>
                    <a:moveTo>
                      <a:pt x="10522" y="23740"/>
                    </a:moveTo>
                    <a:cubicBezTo>
                      <a:pt x="10332" y="27216"/>
                      <a:pt x="11473" y="30626"/>
                      <a:pt x="13759" y="33265"/>
                    </a:cubicBezTo>
                    <a:cubicBezTo>
                      <a:pt x="18143" y="37837"/>
                      <a:pt x="25477" y="37960"/>
                      <a:pt x="30049" y="33541"/>
                    </a:cubicBezTo>
                    <a:cubicBezTo>
                      <a:pt x="30144" y="33455"/>
                      <a:pt x="30240" y="33360"/>
                      <a:pt x="30333" y="33265"/>
                    </a:cubicBezTo>
                    <a:cubicBezTo>
                      <a:pt x="32621" y="30617"/>
                      <a:pt x="33667" y="27197"/>
                      <a:pt x="33477" y="23740"/>
                    </a:cubicBezTo>
                    <a:cubicBezTo>
                      <a:pt x="33667" y="20282"/>
                      <a:pt x="32526" y="16881"/>
                      <a:pt x="30333" y="14215"/>
                    </a:cubicBezTo>
                    <a:cubicBezTo>
                      <a:pt x="25952" y="9642"/>
                      <a:pt x="18617" y="9519"/>
                      <a:pt x="14045" y="13938"/>
                    </a:cubicBezTo>
                    <a:cubicBezTo>
                      <a:pt x="13950" y="14024"/>
                      <a:pt x="13855" y="14119"/>
                      <a:pt x="13759" y="14215"/>
                    </a:cubicBezTo>
                    <a:cubicBezTo>
                      <a:pt x="11569" y="16872"/>
                      <a:pt x="10332" y="20273"/>
                      <a:pt x="10522" y="23740"/>
                    </a:cubicBezTo>
                    <a:close/>
                  </a:path>
                </a:pathLst>
              </a:custGeom>
              <a:solidFill>
                <a:srgbClr val="6D6E71"/>
              </a:solidFill>
              <a:ln w="9525" cap="flat">
                <a:noFill/>
                <a:prstDash val="solid"/>
                <a:miter/>
              </a:ln>
            </p:spPr>
            <p:txBody>
              <a:bodyPr rtlCol="0" anchor="ctr"/>
              <a:lstStyle/>
              <a:p>
                <a:endParaRPr lang="en-US"/>
              </a:p>
            </p:txBody>
          </p:sp>
          <p:sp>
            <p:nvSpPr>
              <p:cNvPr id="468" name="Freeform: Shape 467">
                <a:extLst>
                  <a:ext uri="{FF2B5EF4-FFF2-40B4-BE49-F238E27FC236}">
                    <a16:creationId xmlns:a16="http://schemas.microsoft.com/office/drawing/2014/main" id="{C846CE02-12C6-4BFF-83F1-C34C6A7032BF}"/>
                  </a:ext>
                </a:extLst>
              </p:cNvPr>
              <p:cNvSpPr/>
              <p:nvPr/>
            </p:nvSpPr>
            <p:spPr>
              <a:xfrm>
                <a:off x="19376190" y="5413243"/>
                <a:ext cx="43272" cy="47534"/>
              </a:xfrm>
              <a:custGeom>
                <a:avLst/>
                <a:gdLst>
                  <a:gd name="connsiteX0" fmla="*/ 10449 w 43272"/>
                  <a:gd name="connsiteY0" fmla="*/ 21066 h 47534"/>
                  <a:gd name="connsiteX1" fmla="*/ 10449 w 43272"/>
                  <a:gd name="connsiteY1" fmla="*/ 46879 h 47534"/>
                  <a:gd name="connsiteX2" fmla="*/ -2409 w 43272"/>
                  <a:gd name="connsiteY2" fmla="*/ 46879 h 47534"/>
                  <a:gd name="connsiteX3" fmla="*/ -2409 w 43272"/>
                  <a:gd name="connsiteY3" fmla="*/ 587 h 47534"/>
                  <a:gd name="connsiteX4" fmla="*/ 10449 w 43272"/>
                  <a:gd name="connsiteY4" fmla="*/ 587 h 47534"/>
                  <a:gd name="connsiteX5" fmla="*/ 10449 w 43272"/>
                  <a:gd name="connsiteY5" fmla="*/ 5730 h 47534"/>
                  <a:gd name="connsiteX6" fmla="*/ 23594 w 43272"/>
                  <a:gd name="connsiteY6" fmla="*/ -175 h 47534"/>
                  <a:gd name="connsiteX7" fmla="*/ 35882 w 43272"/>
                  <a:gd name="connsiteY7" fmla="*/ 4968 h 47534"/>
                  <a:gd name="connsiteX8" fmla="*/ 40835 w 43272"/>
                  <a:gd name="connsiteY8" fmla="*/ 18780 h 47534"/>
                  <a:gd name="connsiteX9" fmla="*/ 40835 w 43272"/>
                  <a:gd name="connsiteY9" fmla="*/ 47355 h 47534"/>
                  <a:gd name="connsiteX10" fmla="*/ 27785 w 43272"/>
                  <a:gd name="connsiteY10" fmla="*/ 47355 h 47534"/>
                  <a:gd name="connsiteX11" fmla="*/ 27785 w 43272"/>
                  <a:gd name="connsiteY11" fmla="*/ 21161 h 47534"/>
                  <a:gd name="connsiteX12" fmla="*/ 19878 w 43272"/>
                  <a:gd name="connsiteY12" fmla="*/ 10493 h 47534"/>
                  <a:gd name="connsiteX13" fmla="*/ 13211 w 43272"/>
                  <a:gd name="connsiteY13" fmla="*/ 13350 h 47534"/>
                  <a:gd name="connsiteX14" fmla="*/ 10449 w 43272"/>
                  <a:gd name="connsiteY14" fmla="*/ 21066 h 47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272" h="47534">
                    <a:moveTo>
                      <a:pt x="10449" y="21066"/>
                    </a:moveTo>
                    <a:lnTo>
                      <a:pt x="10449" y="46879"/>
                    </a:lnTo>
                    <a:lnTo>
                      <a:pt x="-2409" y="46879"/>
                    </a:lnTo>
                    <a:lnTo>
                      <a:pt x="-2409" y="587"/>
                    </a:lnTo>
                    <a:lnTo>
                      <a:pt x="10449" y="587"/>
                    </a:lnTo>
                    <a:lnTo>
                      <a:pt x="10449" y="5730"/>
                    </a:lnTo>
                    <a:cubicBezTo>
                      <a:pt x="13783" y="2035"/>
                      <a:pt x="18546" y="-99"/>
                      <a:pt x="23594" y="-175"/>
                    </a:cubicBezTo>
                    <a:cubicBezTo>
                      <a:pt x="28261" y="-290"/>
                      <a:pt x="32738" y="1577"/>
                      <a:pt x="35882" y="4968"/>
                    </a:cubicBezTo>
                    <a:cubicBezTo>
                      <a:pt x="39310" y="8731"/>
                      <a:pt x="41119" y="13703"/>
                      <a:pt x="40835" y="18780"/>
                    </a:cubicBezTo>
                    <a:lnTo>
                      <a:pt x="40835" y="47355"/>
                    </a:lnTo>
                    <a:lnTo>
                      <a:pt x="27785" y="47355"/>
                    </a:lnTo>
                    <a:lnTo>
                      <a:pt x="27785" y="21161"/>
                    </a:lnTo>
                    <a:cubicBezTo>
                      <a:pt x="27785" y="14112"/>
                      <a:pt x="25117" y="10493"/>
                      <a:pt x="19878" y="10493"/>
                    </a:cubicBezTo>
                    <a:cubicBezTo>
                      <a:pt x="17402" y="10531"/>
                      <a:pt x="14925" y="11560"/>
                      <a:pt x="13211" y="13350"/>
                    </a:cubicBezTo>
                    <a:cubicBezTo>
                      <a:pt x="11307" y="15436"/>
                      <a:pt x="10258" y="18227"/>
                      <a:pt x="10449" y="21066"/>
                    </a:cubicBezTo>
                    <a:close/>
                  </a:path>
                </a:pathLst>
              </a:custGeom>
              <a:solidFill>
                <a:srgbClr val="6D6E71"/>
              </a:solidFill>
              <a:ln w="9525" cap="flat">
                <a:noFill/>
                <a:prstDash val="solid"/>
                <a:miter/>
              </a:ln>
            </p:spPr>
            <p:txBody>
              <a:bodyPr rtlCol="0" anchor="ctr"/>
              <a:lstStyle/>
              <a:p>
                <a:endParaRPr lang="en-US"/>
              </a:p>
            </p:txBody>
          </p:sp>
          <p:sp>
            <p:nvSpPr>
              <p:cNvPr id="469" name="Freeform: Shape 468">
                <a:extLst>
                  <a:ext uri="{FF2B5EF4-FFF2-40B4-BE49-F238E27FC236}">
                    <a16:creationId xmlns:a16="http://schemas.microsoft.com/office/drawing/2014/main" id="{771F3D71-E4CB-440A-A5A2-08FDDA209BD6}"/>
                  </a:ext>
                </a:extLst>
              </p:cNvPr>
              <p:cNvSpPr/>
              <p:nvPr/>
            </p:nvSpPr>
            <p:spPr>
              <a:xfrm>
                <a:off x="18123167" y="3409950"/>
                <a:ext cx="95076" cy="109915"/>
              </a:xfrm>
              <a:custGeom>
                <a:avLst/>
                <a:gdLst>
                  <a:gd name="connsiteX0" fmla="*/ 10174 w 95076"/>
                  <a:gd name="connsiteY0" fmla="*/ 97070 h 109915"/>
                  <a:gd name="connsiteX1" fmla="*/ -2305 w 95076"/>
                  <a:gd name="connsiteY1" fmla="*/ 60970 h 109915"/>
                  <a:gd name="connsiteX2" fmla="*/ -2305 w 95076"/>
                  <a:gd name="connsiteY2" fmla="*/ -180 h 109915"/>
                  <a:gd name="connsiteX3" fmla="*/ 17792 w 95076"/>
                  <a:gd name="connsiteY3" fmla="*/ -180 h 109915"/>
                  <a:gd name="connsiteX4" fmla="*/ 17792 w 95076"/>
                  <a:gd name="connsiteY4" fmla="*/ 60208 h 109915"/>
                  <a:gd name="connsiteX5" fmla="*/ 45320 w 95076"/>
                  <a:gd name="connsiteY5" fmla="*/ 92022 h 109915"/>
                  <a:gd name="connsiteX6" fmla="*/ 72751 w 95076"/>
                  <a:gd name="connsiteY6" fmla="*/ 60208 h 109915"/>
                  <a:gd name="connsiteX7" fmla="*/ 72751 w 95076"/>
                  <a:gd name="connsiteY7" fmla="*/ -180 h 109915"/>
                  <a:gd name="connsiteX8" fmla="*/ 92564 w 95076"/>
                  <a:gd name="connsiteY8" fmla="*/ -180 h 109915"/>
                  <a:gd name="connsiteX9" fmla="*/ 92564 w 95076"/>
                  <a:gd name="connsiteY9" fmla="*/ 60970 h 109915"/>
                  <a:gd name="connsiteX10" fmla="*/ 80086 w 95076"/>
                  <a:gd name="connsiteY10" fmla="*/ 97070 h 109915"/>
                  <a:gd name="connsiteX11" fmla="*/ 10174 w 95076"/>
                  <a:gd name="connsiteY11" fmla="*/ 97070 h 109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076" h="109915">
                    <a:moveTo>
                      <a:pt x="10174" y="97070"/>
                    </a:moveTo>
                    <a:cubicBezTo>
                      <a:pt x="1314" y="87221"/>
                      <a:pt x="-3163" y="74201"/>
                      <a:pt x="-2305" y="60970"/>
                    </a:cubicBezTo>
                    <a:lnTo>
                      <a:pt x="-2305" y="-180"/>
                    </a:lnTo>
                    <a:lnTo>
                      <a:pt x="17792" y="-180"/>
                    </a:lnTo>
                    <a:lnTo>
                      <a:pt x="17792" y="60208"/>
                    </a:lnTo>
                    <a:cubicBezTo>
                      <a:pt x="17792" y="81478"/>
                      <a:pt x="26938" y="92089"/>
                      <a:pt x="45320" y="92022"/>
                    </a:cubicBezTo>
                    <a:cubicBezTo>
                      <a:pt x="63703" y="91955"/>
                      <a:pt x="72846" y="81354"/>
                      <a:pt x="72751" y="60208"/>
                    </a:cubicBezTo>
                    <a:lnTo>
                      <a:pt x="72751" y="-180"/>
                    </a:lnTo>
                    <a:lnTo>
                      <a:pt x="92564" y="-180"/>
                    </a:lnTo>
                    <a:lnTo>
                      <a:pt x="92564" y="60970"/>
                    </a:lnTo>
                    <a:cubicBezTo>
                      <a:pt x="93422" y="74191"/>
                      <a:pt x="88945" y="87202"/>
                      <a:pt x="80086" y="97070"/>
                    </a:cubicBezTo>
                    <a:cubicBezTo>
                      <a:pt x="59798" y="113958"/>
                      <a:pt x="30461" y="113958"/>
                      <a:pt x="10174" y="97070"/>
                    </a:cubicBezTo>
                    <a:close/>
                  </a:path>
                </a:pathLst>
              </a:custGeom>
              <a:solidFill>
                <a:srgbClr val="6D6E71"/>
              </a:solidFill>
              <a:ln w="9525" cap="flat">
                <a:noFill/>
                <a:prstDash val="solid"/>
                <a:miter/>
              </a:ln>
            </p:spPr>
            <p:txBody>
              <a:bodyPr rtlCol="0" anchor="ctr"/>
              <a:lstStyle/>
              <a:p>
                <a:endParaRPr lang="en-US"/>
              </a:p>
            </p:txBody>
          </p:sp>
          <p:sp>
            <p:nvSpPr>
              <p:cNvPr id="470" name="Freeform: Shape 469">
                <a:extLst>
                  <a:ext uri="{FF2B5EF4-FFF2-40B4-BE49-F238E27FC236}">
                    <a16:creationId xmlns:a16="http://schemas.microsoft.com/office/drawing/2014/main" id="{E6E575A9-7C78-417D-836F-5B41DD04FDF8}"/>
                  </a:ext>
                </a:extLst>
              </p:cNvPr>
              <p:cNvSpPr/>
              <p:nvPr/>
            </p:nvSpPr>
            <p:spPr>
              <a:xfrm>
                <a:off x="18245096" y="3434602"/>
                <a:ext cx="80969" cy="83932"/>
              </a:xfrm>
              <a:custGeom>
                <a:avLst/>
                <a:gdLst>
                  <a:gd name="connsiteX0" fmla="*/ 68933 w 80969"/>
                  <a:gd name="connsiteY0" fmla="*/ 9077 h 83932"/>
                  <a:gd name="connsiteX1" fmla="*/ 78458 w 80969"/>
                  <a:gd name="connsiteY1" fmla="*/ 36127 h 83932"/>
                  <a:gd name="connsiteX2" fmla="*/ 78458 w 80969"/>
                  <a:gd name="connsiteY2" fmla="*/ 83752 h 83932"/>
                  <a:gd name="connsiteX3" fmla="*/ 59408 w 80969"/>
                  <a:gd name="connsiteY3" fmla="*/ 83752 h 83932"/>
                  <a:gd name="connsiteX4" fmla="*/ 59408 w 80969"/>
                  <a:gd name="connsiteY4" fmla="*/ 38794 h 83932"/>
                  <a:gd name="connsiteX5" fmla="*/ 54360 w 80969"/>
                  <a:gd name="connsiteY5" fmla="*/ 22507 h 83932"/>
                  <a:gd name="connsiteX6" fmla="*/ 39786 w 80969"/>
                  <a:gd name="connsiteY6" fmla="*/ 16982 h 83932"/>
                  <a:gd name="connsiteX7" fmla="*/ 22927 w 80969"/>
                  <a:gd name="connsiteY7" fmla="*/ 23364 h 83932"/>
                  <a:gd name="connsiteX8" fmla="*/ 16641 w 80969"/>
                  <a:gd name="connsiteY8" fmla="*/ 41938 h 83932"/>
                  <a:gd name="connsiteX9" fmla="*/ 16641 w 80969"/>
                  <a:gd name="connsiteY9" fmla="*/ 83657 h 83932"/>
                  <a:gd name="connsiteX10" fmla="*/ -2409 w 80969"/>
                  <a:gd name="connsiteY10" fmla="*/ 83657 h 83932"/>
                  <a:gd name="connsiteX11" fmla="*/ -2409 w 80969"/>
                  <a:gd name="connsiteY11" fmla="*/ 694 h 83932"/>
                  <a:gd name="connsiteX12" fmla="*/ 15878 w 80969"/>
                  <a:gd name="connsiteY12" fmla="*/ 694 h 83932"/>
                  <a:gd name="connsiteX13" fmla="*/ 15878 w 80969"/>
                  <a:gd name="connsiteY13" fmla="*/ 11458 h 83932"/>
                  <a:gd name="connsiteX14" fmla="*/ 27880 w 80969"/>
                  <a:gd name="connsiteY14" fmla="*/ 2695 h 83932"/>
                  <a:gd name="connsiteX15" fmla="*/ 44358 w 80969"/>
                  <a:gd name="connsiteY15" fmla="*/ -163 h 83932"/>
                  <a:gd name="connsiteX16" fmla="*/ 68933 w 80969"/>
                  <a:gd name="connsiteY16" fmla="*/ 9077 h 83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0969" h="83932">
                    <a:moveTo>
                      <a:pt x="68933" y="9077"/>
                    </a:moveTo>
                    <a:cubicBezTo>
                      <a:pt x="75696" y="16373"/>
                      <a:pt x="79219" y="26174"/>
                      <a:pt x="78458" y="36127"/>
                    </a:cubicBezTo>
                    <a:lnTo>
                      <a:pt x="78458" y="83752"/>
                    </a:lnTo>
                    <a:lnTo>
                      <a:pt x="59408" y="83752"/>
                    </a:lnTo>
                    <a:lnTo>
                      <a:pt x="59408" y="38794"/>
                    </a:lnTo>
                    <a:cubicBezTo>
                      <a:pt x="59885" y="32927"/>
                      <a:pt x="58074" y="27107"/>
                      <a:pt x="54360" y="22507"/>
                    </a:cubicBezTo>
                    <a:cubicBezTo>
                      <a:pt x="50548" y="18668"/>
                      <a:pt x="45216" y="16659"/>
                      <a:pt x="39786" y="16982"/>
                    </a:cubicBezTo>
                    <a:cubicBezTo>
                      <a:pt x="33501" y="16630"/>
                      <a:pt x="27403" y="18945"/>
                      <a:pt x="22927" y="23364"/>
                    </a:cubicBezTo>
                    <a:cubicBezTo>
                      <a:pt x="18450" y="28470"/>
                      <a:pt x="16164" y="35156"/>
                      <a:pt x="16641" y="41938"/>
                    </a:cubicBezTo>
                    <a:lnTo>
                      <a:pt x="16641" y="83657"/>
                    </a:lnTo>
                    <a:lnTo>
                      <a:pt x="-2409" y="83657"/>
                    </a:lnTo>
                    <a:lnTo>
                      <a:pt x="-2409" y="694"/>
                    </a:lnTo>
                    <a:lnTo>
                      <a:pt x="15878" y="694"/>
                    </a:lnTo>
                    <a:lnTo>
                      <a:pt x="15878" y="11458"/>
                    </a:lnTo>
                    <a:cubicBezTo>
                      <a:pt x="19118" y="7581"/>
                      <a:pt x="23213" y="4562"/>
                      <a:pt x="27880" y="2695"/>
                    </a:cubicBezTo>
                    <a:cubicBezTo>
                      <a:pt x="33119" y="723"/>
                      <a:pt x="38738" y="-248"/>
                      <a:pt x="44358" y="-163"/>
                    </a:cubicBezTo>
                    <a:cubicBezTo>
                      <a:pt x="53406" y="-448"/>
                      <a:pt x="62266" y="2876"/>
                      <a:pt x="68933" y="9077"/>
                    </a:cubicBezTo>
                    <a:close/>
                  </a:path>
                </a:pathLst>
              </a:custGeom>
              <a:solidFill>
                <a:srgbClr val="6D6E71"/>
              </a:solidFill>
              <a:ln w="9525" cap="flat">
                <a:noFill/>
                <a:prstDash val="solid"/>
                <a:miter/>
              </a:ln>
            </p:spPr>
            <p:txBody>
              <a:bodyPr rtlCol="0" anchor="ctr"/>
              <a:lstStyle/>
              <a:p>
                <a:endParaRPr lang="en-US"/>
              </a:p>
            </p:txBody>
          </p:sp>
          <p:sp>
            <p:nvSpPr>
              <p:cNvPr id="471" name="Freeform: Shape 470">
                <a:extLst>
                  <a:ext uri="{FF2B5EF4-FFF2-40B4-BE49-F238E27FC236}">
                    <a16:creationId xmlns:a16="http://schemas.microsoft.com/office/drawing/2014/main" id="{62A829A9-E080-4FE2-9FEC-63A255E77B12}"/>
                  </a:ext>
                </a:extLst>
              </p:cNvPr>
              <p:cNvSpPr/>
              <p:nvPr/>
            </p:nvSpPr>
            <p:spPr>
              <a:xfrm>
                <a:off x="18344343" y="3434705"/>
                <a:ext cx="84504" cy="84689"/>
              </a:xfrm>
              <a:custGeom>
                <a:avLst/>
                <a:gdLst>
                  <a:gd name="connsiteX0" fmla="*/ 81796 w 84504"/>
                  <a:gd name="connsiteY0" fmla="*/ 48217 h 84689"/>
                  <a:gd name="connsiteX1" fmla="*/ 16931 w 84504"/>
                  <a:gd name="connsiteY1" fmla="*/ 48217 h 84689"/>
                  <a:gd name="connsiteX2" fmla="*/ 25788 w 84504"/>
                  <a:gd name="connsiteY2" fmla="*/ 62695 h 84689"/>
                  <a:gd name="connsiteX3" fmla="*/ 43696 w 84504"/>
                  <a:gd name="connsiteY3" fmla="*/ 68029 h 84689"/>
                  <a:gd name="connsiteX4" fmla="*/ 66174 w 84504"/>
                  <a:gd name="connsiteY4" fmla="*/ 59076 h 84689"/>
                  <a:gd name="connsiteX5" fmla="*/ 76557 w 84504"/>
                  <a:gd name="connsiteY5" fmla="*/ 70982 h 84689"/>
                  <a:gd name="connsiteX6" fmla="*/ 62460 w 84504"/>
                  <a:gd name="connsiteY6" fmla="*/ 81078 h 84689"/>
                  <a:gd name="connsiteX7" fmla="*/ 19217 w 84504"/>
                  <a:gd name="connsiteY7" fmla="*/ 79078 h 84689"/>
                  <a:gd name="connsiteX8" fmla="*/ 3215 w 84504"/>
                  <a:gd name="connsiteY8" fmla="*/ 63933 h 84689"/>
                  <a:gd name="connsiteX9" fmla="*/ -2405 w 84504"/>
                  <a:gd name="connsiteY9" fmla="*/ 42025 h 84689"/>
                  <a:gd name="connsiteX10" fmla="*/ 3025 w 84504"/>
                  <a:gd name="connsiteY10" fmla="*/ 20309 h 84689"/>
                  <a:gd name="connsiteX11" fmla="*/ 18358 w 84504"/>
                  <a:gd name="connsiteY11" fmla="*/ 5259 h 84689"/>
                  <a:gd name="connsiteX12" fmla="*/ 40266 w 84504"/>
                  <a:gd name="connsiteY12" fmla="*/ -170 h 84689"/>
                  <a:gd name="connsiteX13" fmla="*/ 61888 w 84504"/>
                  <a:gd name="connsiteY13" fmla="*/ 5164 h 84689"/>
                  <a:gd name="connsiteX14" fmla="*/ 76748 w 84504"/>
                  <a:gd name="connsiteY14" fmla="*/ 20118 h 84689"/>
                  <a:gd name="connsiteX15" fmla="*/ 82082 w 84504"/>
                  <a:gd name="connsiteY15" fmla="*/ 42502 h 84689"/>
                  <a:gd name="connsiteX16" fmla="*/ 81796 w 84504"/>
                  <a:gd name="connsiteY16" fmla="*/ 48217 h 84689"/>
                  <a:gd name="connsiteX17" fmla="*/ 24646 w 84504"/>
                  <a:gd name="connsiteY17" fmla="*/ 20785 h 84689"/>
                  <a:gd name="connsiteX18" fmla="*/ 16835 w 84504"/>
                  <a:gd name="connsiteY18" fmla="*/ 35453 h 84689"/>
                  <a:gd name="connsiteX19" fmla="*/ 63793 w 84504"/>
                  <a:gd name="connsiteY19" fmla="*/ 35453 h 84689"/>
                  <a:gd name="connsiteX20" fmla="*/ 40362 w 84504"/>
                  <a:gd name="connsiteY20" fmla="*/ 15260 h 84689"/>
                  <a:gd name="connsiteX21" fmla="*/ 24551 w 84504"/>
                  <a:gd name="connsiteY21" fmla="*/ 20785 h 84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4504" h="84689">
                    <a:moveTo>
                      <a:pt x="81796" y="48217"/>
                    </a:moveTo>
                    <a:lnTo>
                      <a:pt x="16931" y="48217"/>
                    </a:lnTo>
                    <a:cubicBezTo>
                      <a:pt x="17882" y="54018"/>
                      <a:pt x="21026" y="59209"/>
                      <a:pt x="25788" y="62695"/>
                    </a:cubicBezTo>
                    <a:cubicBezTo>
                      <a:pt x="31027" y="66429"/>
                      <a:pt x="37313" y="68305"/>
                      <a:pt x="43696" y="68029"/>
                    </a:cubicBezTo>
                    <a:cubicBezTo>
                      <a:pt x="52077" y="68305"/>
                      <a:pt x="60270" y="65067"/>
                      <a:pt x="66174" y="59076"/>
                    </a:cubicBezTo>
                    <a:lnTo>
                      <a:pt x="76557" y="70982"/>
                    </a:lnTo>
                    <a:cubicBezTo>
                      <a:pt x="72746" y="75468"/>
                      <a:pt x="67888" y="78935"/>
                      <a:pt x="62460" y="81078"/>
                    </a:cubicBezTo>
                    <a:cubicBezTo>
                      <a:pt x="48364" y="86269"/>
                      <a:pt x="32741" y="85546"/>
                      <a:pt x="19217" y="79078"/>
                    </a:cubicBezTo>
                    <a:cubicBezTo>
                      <a:pt x="12550" y="75640"/>
                      <a:pt x="7024" y="70391"/>
                      <a:pt x="3215" y="63933"/>
                    </a:cubicBezTo>
                    <a:cubicBezTo>
                      <a:pt x="-596" y="57266"/>
                      <a:pt x="-2501" y="49703"/>
                      <a:pt x="-2405" y="42025"/>
                    </a:cubicBezTo>
                    <a:cubicBezTo>
                      <a:pt x="-2501" y="34434"/>
                      <a:pt x="-596" y="26957"/>
                      <a:pt x="3025" y="20309"/>
                    </a:cubicBezTo>
                    <a:cubicBezTo>
                      <a:pt x="6548" y="13927"/>
                      <a:pt x="11882" y="8698"/>
                      <a:pt x="18358" y="5259"/>
                    </a:cubicBezTo>
                    <a:cubicBezTo>
                      <a:pt x="25025" y="1583"/>
                      <a:pt x="32646" y="-284"/>
                      <a:pt x="40266" y="-170"/>
                    </a:cubicBezTo>
                    <a:cubicBezTo>
                      <a:pt x="47792" y="-332"/>
                      <a:pt x="55317" y="1506"/>
                      <a:pt x="61888" y="5164"/>
                    </a:cubicBezTo>
                    <a:cubicBezTo>
                      <a:pt x="68174" y="8622"/>
                      <a:pt x="73318" y="13813"/>
                      <a:pt x="76748" y="20118"/>
                    </a:cubicBezTo>
                    <a:cubicBezTo>
                      <a:pt x="80462" y="26986"/>
                      <a:pt x="82271" y="34701"/>
                      <a:pt x="82082" y="42502"/>
                    </a:cubicBezTo>
                    <a:cubicBezTo>
                      <a:pt x="82082" y="43835"/>
                      <a:pt x="81987" y="45740"/>
                      <a:pt x="81796" y="48217"/>
                    </a:cubicBezTo>
                    <a:close/>
                    <a:moveTo>
                      <a:pt x="24646" y="20785"/>
                    </a:moveTo>
                    <a:cubicBezTo>
                      <a:pt x="20358" y="24538"/>
                      <a:pt x="17503" y="29767"/>
                      <a:pt x="16835" y="35453"/>
                    </a:cubicBezTo>
                    <a:lnTo>
                      <a:pt x="63793" y="35453"/>
                    </a:lnTo>
                    <a:cubicBezTo>
                      <a:pt x="62460" y="23633"/>
                      <a:pt x="52268" y="14832"/>
                      <a:pt x="40362" y="15260"/>
                    </a:cubicBezTo>
                    <a:cubicBezTo>
                      <a:pt x="34550" y="15060"/>
                      <a:pt x="28932" y="17032"/>
                      <a:pt x="24551" y="20785"/>
                    </a:cubicBezTo>
                    <a:close/>
                  </a:path>
                </a:pathLst>
              </a:custGeom>
              <a:solidFill>
                <a:srgbClr val="6D6E71"/>
              </a:solidFill>
              <a:ln w="9525" cap="flat">
                <a:noFill/>
                <a:prstDash val="solid"/>
                <a:miter/>
              </a:ln>
            </p:spPr>
            <p:txBody>
              <a:bodyPr rtlCol="0" anchor="ctr"/>
              <a:lstStyle/>
              <a:p>
                <a:endParaRPr lang="en-US"/>
              </a:p>
            </p:txBody>
          </p:sp>
          <p:sp>
            <p:nvSpPr>
              <p:cNvPr id="472" name="Freeform: Shape 471">
                <a:extLst>
                  <a:ext uri="{FF2B5EF4-FFF2-40B4-BE49-F238E27FC236}">
                    <a16:creationId xmlns:a16="http://schemas.microsoft.com/office/drawing/2014/main" id="{21467437-B52D-4426-BFA1-EF579013BBFE}"/>
                  </a:ext>
                </a:extLst>
              </p:cNvPr>
              <p:cNvSpPr/>
              <p:nvPr/>
            </p:nvSpPr>
            <p:spPr>
              <a:xfrm>
                <a:off x="18448740" y="3434612"/>
                <a:ext cx="137431" cy="83922"/>
              </a:xfrm>
              <a:custGeom>
                <a:avLst/>
                <a:gdLst>
                  <a:gd name="connsiteX0" fmla="*/ 125416 w 137431"/>
                  <a:gd name="connsiteY0" fmla="*/ 8971 h 83922"/>
                  <a:gd name="connsiteX1" fmla="*/ 134941 w 137431"/>
                  <a:gd name="connsiteY1" fmla="*/ 36117 h 83922"/>
                  <a:gd name="connsiteX2" fmla="*/ 134941 w 137431"/>
                  <a:gd name="connsiteY2" fmla="*/ 83742 h 83922"/>
                  <a:gd name="connsiteX3" fmla="*/ 115891 w 137431"/>
                  <a:gd name="connsiteY3" fmla="*/ 83742 h 83922"/>
                  <a:gd name="connsiteX4" fmla="*/ 115891 w 137431"/>
                  <a:gd name="connsiteY4" fmla="*/ 38785 h 83922"/>
                  <a:gd name="connsiteX5" fmla="*/ 111035 w 137431"/>
                  <a:gd name="connsiteY5" fmla="*/ 22497 h 83922"/>
                  <a:gd name="connsiteX6" fmla="*/ 97318 w 137431"/>
                  <a:gd name="connsiteY6" fmla="*/ 16973 h 83922"/>
                  <a:gd name="connsiteX7" fmla="*/ 81698 w 137431"/>
                  <a:gd name="connsiteY7" fmla="*/ 23354 h 83922"/>
                  <a:gd name="connsiteX8" fmla="*/ 75791 w 137431"/>
                  <a:gd name="connsiteY8" fmla="*/ 41737 h 83922"/>
                  <a:gd name="connsiteX9" fmla="*/ 75791 w 137431"/>
                  <a:gd name="connsiteY9" fmla="*/ 83648 h 83922"/>
                  <a:gd name="connsiteX10" fmla="*/ 56741 w 137431"/>
                  <a:gd name="connsiteY10" fmla="*/ 83648 h 83922"/>
                  <a:gd name="connsiteX11" fmla="*/ 56741 w 137431"/>
                  <a:gd name="connsiteY11" fmla="*/ 38785 h 83922"/>
                  <a:gd name="connsiteX12" fmla="*/ 51883 w 137431"/>
                  <a:gd name="connsiteY12" fmla="*/ 22497 h 83922"/>
                  <a:gd name="connsiteX13" fmla="*/ 38168 w 137431"/>
                  <a:gd name="connsiteY13" fmla="*/ 16973 h 83922"/>
                  <a:gd name="connsiteX14" fmla="*/ 22452 w 137431"/>
                  <a:gd name="connsiteY14" fmla="*/ 23259 h 83922"/>
                  <a:gd name="connsiteX15" fmla="*/ 16641 w 137431"/>
                  <a:gd name="connsiteY15" fmla="*/ 41737 h 83922"/>
                  <a:gd name="connsiteX16" fmla="*/ 16641 w 137431"/>
                  <a:gd name="connsiteY16" fmla="*/ 83648 h 83922"/>
                  <a:gd name="connsiteX17" fmla="*/ -2409 w 137431"/>
                  <a:gd name="connsiteY17" fmla="*/ 83648 h 83922"/>
                  <a:gd name="connsiteX18" fmla="*/ -2409 w 137431"/>
                  <a:gd name="connsiteY18" fmla="*/ 685 h 83922"/>
                  <a:gd name="connsiteX19" fmla="*/ 16069 w 137431"/>
                  <a:gd name="connsiteY19" fmla="*/ 685 h 83922"/>
                  <a:gd name="connsiteX20" fmla="*/ 16069 w 137431"/>
                  <a:gd name="connsiteY20" fmla="*/ 11257 h 83922"/>
                  <a:gd name="connsiteX21" fmla="*/ 27692 w 137431"/>
                  <a:gd name="connsiteY21" fmla="*/ 2685 h 83922"/>
                  <a:gd name="connsiteX22" fmla="*/ 43121 w 137431"/>
                  <a:gd name="connsiteY22" fmla="*/ -173 h 83922"/>
                  <a:gd name="connsiteX23" fmla="*/ 59599 w 137431"/>
                  <a:gd name="connsiteY23" fmla="*/ 3257 h 83922"/>
                  <a:gd name="connsiteX24" fmla="*/ 71029 w 137431"/>
                  <a:gd name="connsiteY24" fmla="*/ 13543 h 83922"/>
                  <a:gd name="connsiteX25" fmla="*/ 84174 w 137431"/>
                  <a:gd name="connsiteY25" fmla="*/ 3447 h 83922"/>
                  <a:gd name="connsiteX26" fmla="*/ 101985 w 137431"/>
                  <a:gd name="connsiteY26" fmla="*/ -173 h 83922"/>
                  <a:gd name="connsiteX27" fmla="*/ 125416 w 137431"/>
                  <a:gd name="connsiteY27" fmla="*/ 8971 h 8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7431" h="83922">
                    <a:moveTo>
                      <a:pt x="125416" y="8971"/>
                    </a:moveTo>
                    <a:cubicBezTo>
                      <a:pt x="132181" y="16334"/>
                      <a:pt x="135608" y="26145"/>
                      <a:pt x="134941" y="36117"/>
                    </a:cubicBezTo>
                    <a:lnTo>
                      <a:pt x="134941" y="83742"/>
                    </a:lnTo>
                    <a:lnTo>
                      <a:pt x="115891" y="83742"/>
                    </a:lnTo>
                    <a:lnTo>
                      <a:pt x="115891" y="38785"/>
                    </a:lnTo>
                    <a:cubicBezTo>
                      <a:pt x="116368" y="32946"/>
                      <a:pt x="114558" y="27145"/>
                      <a:pt x="111035" y="22497"/>
                    </a:cubicBezTo>
                    <a:cubicBezTo>
                      <a:pt x="107510" y="18649"/>
                      <a:pt x="102462" y="16620"/>
                      <a:pt x="97318" y="16973"/>
                    </a:cubicBezTo>
                    <a:cubicBezTo>
                      <a:pt x="91413" y="16687"/>
                      <a:pt x="85697" y="19030"/>
                      <a:pt x="81698" y="23354"/>
                    </a:cubicBezTo>
                    <a:cubicBezTo>
                      <a:pt x="77412" y="28498"/>
                      <a:pt x="75317" y="35080"/>
                      <a:pt x="75791" y="41737"/>
                    </a:cubicBezTo>
                    <a:lnTo>
                      <a:pt x="75791" y="83648"/>
                    </a:lnTo>
                    <a:lnTo>
                      <a:pt x="56741" y="83648"/>
                    </a:lnTo>
                    <a:lnTo>
                      <a:pt x="56741" y="38785"/>
                    </a:lnTo>
                    <a:cubicBezTo>
                      <a:pt x="57218" y="32946"/>
                      <a:pt x="55409" y="27145"/>
                      <a:pt x="51883" y="22497"/>
                    </a:cubicBezTo>
                    <a:cubicBezTo>
                      <a:pt x="48360" y="18668"/>
                      <a:pt x="43312" y="16630"/>
                      <a:pt x="38168" y="16973"/>
                    </a:cubicBezTo>
                    <a:cubicBezTo>
                      <a:pt x="32264" y="16667"/>
                      <a:pt x="26548" y="18963"/>
                      <a:pt x="22452" y="23259"/>
                    </a:cubicBezTo>
                    <a:cubicBezTo>
                      <a:pt x="18260" y="28460"/>
                      <a:pt x="16164" y="35061"/>
                      <a:pt x="16641" y="41737"/>
                    </a:cubicBezTo>
                    <a:lnTo>
                      <a:pt x="16641" y="83648"/>
                    </a:lnTo>
                    <a:lnTo>
                      <a:pt x="-2409" y="83648"/>
                    </a:lnTo>
                    <a:lnTo>
                      <a:pt x="-2409" y="685"/>
                    </a:lnTo>
                    <a:lnTo>
                      <a:pt x="16069" y="685"/>
                    </a:lnTo>
                    <a:lnTo>
                      <a:pt x="16069" y="11257"/>
                    </a:lnTo>
                    <a:cubicBezTo>
                      <a:pt x="19213" y="7495"/>
                      <a:pt x="23213" y="4561"/>
                      <a:pt x="27692" y="2685"/>
                    </a:cubicBezTo>
                    <a:cubicBezTo>
                      <a:pt x="32643" y="732"/>
                      <a:pt x="37882" y="-239"/>
                      <a:pt x="43121" y="-173"/>
                    </a:cubicBezTo>
                    <a:cubicBezTo>
                      <a:pt x="48837" y="-277"/>
                      <a:pt x="54455" y="904"/>
                      <a:pt x="59599" y="3257"/>
                    </a:cubicBezTo>
                    <a:cubicBezTo>
                      <a:pt x="64362" y="5514"/>
                      <a:pt x="68266" y="9086"/>
                      <a:pt x="71029" y="13543"/>
                    </a:cubicBezTo>
                    <a:cubicBezTo>
                      <a:pt x="74554" y="9171"/>
                      <a:pt x="79030" y="5704"/>
                      <a:pt x="84174" y="3447"/>
                    </a:cubicBezTo>
                    <a:cubicBezTo>
                      <a:pt x="89793" y="952"/>
                      <a:pt x="95890" y="-287"/>
                      <a:pt x="101985" y="-173"/>
                    </a:cubicBezTo>
                    <a:cubicBezTo>
                      <a:pt x="110654" y="-306"/>
                      <a:pt x="119130" y="2981"/>
                      <a:pt x="125416" y="8971"/>
                    </a:cubicBezTo>
                    <a:close/>
                  </a:path>
                </a:pathLst>
              </a:custGeom>
              <a:solidFill>
                <a:srgbClr val="6D6E71"/>
              </a:solidFill>
              <a:ln w="9525" cap="flat">
                <a:noFill/>
                <a:prstDash val="solid"/>
                <a:miter/>
              </a:ln>
            </p:spPr>
            <p:txBody>
              <a:bodyPr rtlCol="0" anchor="ctr"/>
              <a:lstStyle/>
              <a:p>
                <a:endParaRPr lang="en-US"/>
              </a:p>
            </p:txBody>
          </p:sp>
          <p:sp>
            <p:nvSpPr>
              <p:cNvPr id="473" name="Freeform: Shape 472">
                <a:extLst>
                  <a:ext uri="{FF2B5EF4-FFF2-40B4-BE49-F238E27FC236}">
                    <a16:creationId xmlns:a16="http://schemas.microsoft.com/office/drawing/2014/main" id="{A3B67D45-A6EE-4842-A1C4-A9576B8A2271}"/>
                  </a:ext>
                </a:extLst>
              </p:cNvPr>
              <p:cNvSpPr/>
              <p:nvPr/>
            </p:nvSpPr>
            <p:spPr>
              <a:xfrm>
                <a:off x="18610760" y="3434616"/>
                <a:ext cx="87547" cy="113731"/>
              </a:xfrm>
              <a:custGeom>
                <a:avLst/>
                <a:gdLst>
                  <a:gd name="connsiteX0" fmla="*/ 64743 w 87547"/>
                  <a:gd name="connsiteY0" fmla="*/ 5157 h 113731"/>
                  <a:gd name="connsiteX1" fmla="*/ 79698 w 87547"/>
                  <a:gd name="connsiteY1" fmla="*/ 20017 h 113731"/>
                  <a:gd name="connsiteX2" fmla="*/ 85125 w 87547"/>
                  <a:gd name="connsiteY2" fmla="*/ 42114 h 113731"/>
                  <a:gd name="connsiteX3" fmla="*/ 79698 w 87547"/>
                  <a:gd name="connsiteY3" fmla="*/ 64403 h 113731"/>
                  <a:gd name="connsiteX4" fmla="*/ 64743 w 87547"/>
                  <a:gd name="connsiteY4" fmla="*/ 79357 h 113731"/>
                  <a:gd name="connsiteX5" fmla="*/ 43121 w 87547"/>
                  <a:gd name="connsiteY5" fmla="*/ 84596 h 113731"/>
                  <a:gd name="connsiteX6" fmla="*/ 16641 w 87547"/>
                  <a:gd name="connsiteY6" fmla="*/ 73452 h 113731"/>
                  <a:gd name="connsiteX7" fmla="*/ 16641 w 87547"/>
                  <a:gd name="connsiteY7" fmla="*/ 113552 h 113731"/>
                  <a:gd name="connsiteX8" fmla="*/ -2409 w 87547"/>
                  <a:gd name="connsiteY8" fmla="*/ 113552 h 113731"/>
                  <a:gd name="connsiteX9" fmla="*/ -2409 w 87547"/>
                  <a:gd name="connsiteY9" fmla="*/ 681 h 113731"/>
                  <a:gd name="connsiteX10" fmla="*/ 16069 w 87547"/>
                  <a:gd name="connsiteY10" fmla="*/ 681 h 113731"/>
                  <a:gd name="connsiteX11" fmla="*/ 16069 w 87547"/>
                  <a:gd name="connsiteY11" fmla="*/ 11539 h 113731"/>
                  <a:gd name="connsiteX12" fmla="*/ 27880 w 87547"/>
                  <a:gd name="connsiteY12" fmla="*/ 2681 h 113731"/>
                  <a:gd name="connsiteX13" fmla="*/ 43407 w 87547"/>
                  <a:gd name="connsiteY13" fmla="*/ -177 h 113731"/>
                  <a:gd name="connsiteX14" fmla="*/ 64743 w 87547"/>
                  <a:gd name="connsiteY14" fmla="*/ 5157 h 113731"/>
                  <a:gd name="connsiteX15" fmla="*/ 58553 w 87547"/>
                  <a:gd name="connsiteY15" fmla="*/ 60879 h 113731"/>
                  <a:gd name="connsiteX16" fmla="*/ 58553 w 87547"/>
                  <a:gd name="connsiteY16" fmla="*/ 23446 h 113731"/>
                  <a:gd name="connsiteX17" fmla="*/ 41026 w 87547"/>
                  <a:gd name="connsiteY17" fmla="*/ 16302 h 113731"/>
                  <a:gd name="connsiteX18" fmla="*/ 28452 w 87547"/>
                  <a:gd name="connsiteY18" fmla="*/ 19445 h 113731"/>
                  <a:gd name="connsiteX19" fmla="*/ 19595 w 87547"/>
                  <a:gd name="connsiteY19" fmla="*/ 28494 h 113731"/>
                  <a:gd name="connsiteX20" fmla="*/ 16355 w 87547"/>
                  <a:gd name="connsiteY20" fmla="*/ 42114 h 113731"/>
                  <a:gd name="connsiteX21" fmla="*/ 19595 w 87547"/>
                  <a:gd name="connsiteY21" fmla="*/ 55735 h 113731"/>
                  <a:gd name="connsiteX22" fmla="*/ 28452 w 87547"/>
                  <a:gd name="connsiteY22" fmla="*/ 65260 h 113731"/>
                  <a:gd name="connsiteX23" fmla="*/ 41026 w 87547"/>
                  <a:gd name="connsiteY23" fmla="*/ 68403 h 113731"/>
                  <a:gd name="connsiteX24" fmla="*/ 58553 w 87547"/>
                  <a:gd name="connsiteY24" fmla="*/ 60879 h 11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7547" h="113731">
                    <a:moveTo>
                      <a:pt x="64743" y="5157"/>
                    </a:moveTo>
                    <a:cubicBezTo>
                      <a:pt x="71029" y="8605"/>
                      <a:pt x="76172" y="13758"/>
                      <a:pt x="79698" y="20017"/>
                    </a:cubicBezTo>
                    <a:cubicBezTo>
                      <a:pt x="83412" y="26779"/>
                      <a:pt x="85316" y="34399"/>
                      <a:pt x="85125" y="42114"/>
                    </a:cubicBezTo>
                    <a:cubicBezTo>
                      <a:pt x="85316" y="49887"/>
                      <a:pt x="83412" y="57564"/>
                      <a:pt x="79698" y="64403"/>
                    </a:cubicBezTo>
                    <a:cubicBezTo>
                      <a:pt x="76268" y="70699"/>
                      <a:pt x="71029" y="75881"/>
                      <a:pt x="64743" y="79357"/>
                    </a:cubicBezTo>
                    <a:cubicBezTo>
                      <a:pt x="58076" y="82891"/>
                      <a:pt x="50646" y="84691"/>
                      <a:pt x="43121" y="84596"/>
                    </a:cubicBezTo>
                    <a:cubicBezTo>
                      <a:pt x="33024" y="85044"/>
                      <a:pt x="23308" y="80948"/>
                      <a:pt x="16641" y="73452"/>
                    </a:cubicBezTo>
                    <a:lnTo>
                      <a:pt x="16641" y="113552"/>
                    </a:lnTo>
                    <a:lnTo>
                      <a:pt x="-2409" y="113552"/>
                    </a:lnTo>
                    <a:lnTo>
                      <a:pt x="-2409" y="681"/>
                    </a:lnTo>
                    <a:lnTo>
                      <a:pt x="16069" y="681"/>
                    </a:lnTo>
                    <a:lnTo>
                      <a:pt x="16069" y="11539"/>
                    </a:lnTo>
                    <a:cubicBezTo>
                      <a:pt x="19213" y="7653"/>
                      <a:pt x="23308" y="4615"/>
                      <a:pt x="27880" y="2681"/>
                    </a:cubicBezTo>
                    <a:cubicBezTo>
                      <a:pt x="32833" y="728"/>
                      <a:pt x="38072" y="-243"/>
                      <a:pt x="43407" y="-177"/>
                    </a:cubicBezTo>
                    <a:cubicBezTo>
                      <a:pt x="50837" y="-243"/>
                      <a:pt x="58171" y="1595"/>
                      <a:pt x="64743" y="5157"/>
                    </a:cubicBezTo>
                    <a:close/>
                    <a:moveTo>
                      <a:pt x="58553" y="60879"/>
                    </a:moveTo>
                    <a:cubicBezTo>
                      <a:pt x="67887" y="50135"/>
                      <a:pt x="67887" y="34190"/>
                      <a:pt x="58553" y="23446"/>
                    </a:cubicBezTo>
                    <a:cubicBezTo>
                      <a:pt x="53978" y="18692"/>
                      <a:pt x="47597" y="16102"/>
                      <a:pt x="41026" y="16302"/>
                    </a:cubicBezTo>
                    <a:cubicBezTo>
                      <a:pt x="36645" y="16235"/>
                      <a:pt x="32264" y="17321"/>
                      <a:pt x="28452" y="19445"/>
                    </a:cubicBezTo>
                    <a:cubicBezTo>
                      <a:pt x="24738" y="21578"/>
                      <a:pt x="21690" y="24712"/>
                      <a:pt x="19595" y="28494"/>
                    </a:cubicBezTo>
                    <a:cubicBezTo>
                      <a:pt x="17404" y="32685"/>
                      <a:pt x="16260" y="37371"/>
                      <a:pt x="16355" y="42114"/>
                    </a:cubicBezTo>
                    <a:cubicBezTo>
                      <a:pt x="16260" y="46858"/>
                      <a:pt x="17309" y="51554"/>
                      <a:pt x="19595" y="55735"/>
                    </a:cubicBezTo>
                    <a:cubicBezTo>
                      <a:pt x="21594" y="59678"/>
                      <a:pt x="24643" y="62984"/>
                      <a:pt x="28452" y="65260"/>
                    </a:cubicBezTo>
                    <a:cubicBezTo>
                      <a:pt x="32264" y="67384"/>
                      <a:pt x="36645" y="68470"/>
                      <a:pt x="41026" y="68403"/>
                    </a:cubicBezTo>
                    <a:cubicBezTo>
                      <a:pt x="47693" y="68508"/>
                      <a:pt x="54074" y="65765"/>
                      <a:pt x="58553" y="60879"/>
                    </a:cubicBezTo>
                    <a:close/>
                  </a:path>
                </a:pathLst>
              </a:custGeom>
              <a:solidFill>
                <a:srgbClr val="6D6E71"/>
              </a:solidFill>
              <a:ln w="9525" cap="flat">
                <a:noFill/>
                <a:prstDash val="solid"/>
                <a:miter/>
              </a:ln>
            </p:spPr>
            <p:txBody>
              <a:bodyPr rtlCol="0" anchor="ctr"/>
              <a:lstStyle/>
              <a:p>
                <a:endParaRPr lang="en-US"/>
              </a:p>
            </p:txBody>
          </p:sp>
          <p:sp>
            <p:nvSpPr>
              <p:cNvPr id="474" name="Freeform: Shape 473">
                <a:extLst>
                  <a:ext uri="{FF2B5EF4-FFF2-40B4-BE49-F238E27FC236}">
                    <a16:creationId xmlns:a16="http://schemas.microsoft.com/office/drawing/2014/main" id="{376421CA-5B31-4A32-8023-8E5021A704EF}"/>
                  </a:ext>
                </a:extLst>
              </p:cNvPr>
              <p:cNvSpPr/>
              <p:nvPr/>
            </p:nvSpPr>
            <p:spPr>
              <a:xfrm>
                <a:off x="18716679" y="3403377"/>
                <a:ext cx="19050" cy="114871"/>
              </a:xfrm>
              <a:custGeom>
                <a:avLst/>
                <a:gdLst>
                  <a:gd name="connsiteX0" fmla="*/ -2409 w 19050"/>
                  <a:gd name="connsiteY0" fmla="*/ -180 h 114871"/>
                  <a:gd name="connsiteX1" fmla="*/ 16641 w 19050"/>
                  <a:gd name="connsiteY1" fmla="*/ -180 h 114871"/>
                  <a:gd name="connsiteX2" fmla="*/ 16641 w 19050"/>
                  <a:gd name="connsiteY2" fmla="*/ 114691 h 114871"/>
                  <a:gd name="connsiteX3" fmla="*/ -2409 w 19050"/>
                  <a:gd name="connsiteY3" fmla="*/ 114691 h 114871"/>
                </a:gdLst>
                <a:ahLst/>
                <a:cxnLst>
                  <a:cxn ang="0">
                    <a:pos x="connsiteX0" y="connsiteY0"/>
                  </a:cxn>
                  <a:cxn ang="0">
                    <a:pos x="connsiteX1" y="connsiteY1"/>
                  </a:cxn>
                  <a:cxn ang="0">
                    <a:pos x="connsiteX2" y="connsiteY2"/>
                  </a:cxn>
                  <a:cxn ang="0">
                    <a:pos x="connsiteX3" y="connsiteY3"/>
                  </a:cxn>
                </a:cxnLst>
                <a:rect l="l" t="t" r="r" b="b"/>
                <a:pathLst>
                  <a:path w="19050" h="114871">
                    <a:moveTo>
                      <a:pt x="-2409" y="-180"/>
                    </a:moveTo>
                    <a:lnTo>
                      <a:pt x="16641" y="-180"/>
                    </a:lnTo>
                    <a:lnTo>
                      <a:pt x="16641" y="114691"/>
                    </a:lnTo>
                    <a:lnTo>
                      <a:pt x="-2409" y="114691"/>
                    </a:lnTo>
                    <a:close/>
                  </a:path>
                </a:pathLst>
              </a:custGeom>
              <a:solidFill>
                <a:srgbClr val="6D6E71"/>
              </a:solidFill>
              <a:ln w="9525" cap="flat">
                <a:noFill/>
                <a:prstDash val="solid"/>
                <a:miter/>
              </a:ln>
            </p:spPr>
            <p:txBody>
              <a:bodyPr rtlCol="0" anchor="ctr"/>
              <a:lstStyle/>
              <a:p>
                <a:endParaRPr lang="en-US"/>
              </a:p>
            </p:txBody>
          </p:sp>
          <p:sp>
            <p:nvSpPr>
              <p:cNvPr id="475" name="Freeform: Shape 474">
                <a:extLst>
                  <a:ext uri="{FF2B5EF4-FFF2-40B4-BE49-F238E27FC236}">
                    <a16:creationId xmlns:a16="http://schemas.microsoft.com/office/drawing/2014/main" id="{37A1B447-F9D9-4DDB-83A3-E36F9B82D6F5}"/>
                  </a:ext>
                </a:extLst>
              </p:cNvPr>
              <p:cNvSpPr/>
              <p:nvPr/>
            </p:nvSpPr>
            <p:spPr>
              <a:xfrm>
                <a:off x="18754658" y="3434708"/>
                <a:ext cx="88059" cy="84690"/>
              </a:xfrm>
              <a:custGeom>
                <a:avLst/>
                <a:gdLst>
                  <a:gd name="connsiteX0" fmla="*/ 18953 w 88059"/>
                  <a:gd name="connsiteY0" fmla="*/ 79075 h 84690"/>
                  <a:gd name="connsiteX1" fmla="*/ 3235 w 88059"/>
                  <a:gd name="connsiteY1" fmla="*/ 63930 h 84690"/>
                  <a:gd name="connsiteX2" fmla="*/ 3235 w 88059"/>
                  <a:gd name="connsiteY2" fmla="*/ 20210 h 84690"/>
                  <a:gd name="connsiteX3" fmla="*/ 18953 w 88059"/>
                  <a:gd name="connsiteY3" fmla="*/ 5256 h 84690"/>
                  <a:gd name="connsiteX4" fmla="*/ 41526 w 88059"/>
                  <a:gd name="connsiteY4" fmla="*/ -173 h 84690"/>
                  <a:gd name="connsiteX5" fmla="*/ 64292 w 88059"/>
                  <a:gd name="connsiteY5" fmla="*/ 5256 h 84690"/>
                  <a:gd name="connsiteX6" fmla="*/ 80007 w 88059"/>
                  <a:gd name="connsiteY6" fmla="*/ 20210 h 84690"/>
                  <a:gd name="connsiteX7" fmla="*/ 80007 w 88059"/>
                  <a:gd name="connsiteY7" fmla="*/ 63930 h 84690"/>
                  <a:gd name="connsiteX8" fmla="*/ 64292 w 88059"/>
                  <a:gd name="connsiteY8" fmla="*/ 79075 h 84690"/>
                  <a:gd name="connsiteX9" fmla="*/ 41526 w 88059"/>
                  <a:gd name="connsiteY9" fmla="*/ 84504 h 84690"/>
                  <a:gd name="connsiteX10" fmla="*/ 18953 w 88059"/>
                  <a:gd name="connsiteY10" fmla="*/ 79075 h 84690"/>
                  <a:gd name="connsiteX11" fmla="*/ 59148 w 88059"/>
                  <a:gd name="connsiteY11" fmla="*/ 60787 h 84690"/>
                  <a:gd name="connsiteX12" fmla="*/ 59148 w 88059"/>
                  <a:gd name="connsiteY12" fmla="*/ 23354 h 84690"/>
                  <a:gd name="connsiteX13" fmla="*/ 24001 w 88059"/>
                  <a:gd name="connsiteY13" fmla="*/ 23354 h 84690"/>
                  <a:gd name="connsiteX14" fmla="*/ 24001 w 88059"/>
                  <a:gd name="connsiteY14" fmla="*/ 60787 h 84690"/>
                  <a:gd name="connsiteX15" fmla="*/ 59148 w 88059"/>
                  <a:gd name="connsiteY15" fmla="*/ 60787 h 84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059" h="84690">
                    <a:moveTo>
                      <a:pt x="18953" y="79075"/>
                    </a:moveTo>
                    <a:cubicBezTo>
                      <a:pt x="12379" y="75627"/>
                      <a:pt x="6951" y="70379"/>
                      <a:pt x="3235" y="63930"/>
                    </a:cubicBezTo>
                    <a:cubicBezTo>
                      <a:pt x="-4290" y="50319"/>
                      <a:pt x="-4290" y="33822"/>
                      <a:pt x="3235" y="20210"/>
                    </a:cubicBezTo>
                    <a:cubicBezTo>
                      <a:pt x="6951" y="13810"/>
                      <a:pt x="12379" y="8609"/>
                      <a:pt x="18953" y="5256"/>
                    </a:cubicBezTo>
                    <a:cubicBezTo>
                      <a:pt x="25906" y="1570"/>
                      <a:pt x="33622" y="-297"/>
                      <a:pt x="41526" y="-173"/>
                    </a:cubicBezTo>
                    <a:cubicBezTo>
                      <a:pt x="49432" y="-306"/>
                      <a:pt x="57243" y="1560"/>
                      <a:pt x="64292" y="5256"/>
                    </a:cubicBezTo>
                    <a:cubicBezTo>
                      <a:pt x="70863" y="8647"/>
                      <a:pt x="76293" y="13838"/>
                      <a:pt x="80007" y="20210"/>
                    </a:cubicBezTo>
                    <a:cubicBezTo>
                      <a:pt x="87532" y="33822"/>
                      <a:pt x="87532" y="50319"/>
                      <a:pt x="80007" y="63930"/>
                    </a:cubicBezTo>
                    <a:cubicBezTo>
                      <a:pt x="76293" y="70360"/>
                      <a:pt x="70863" y="75607"/>
                      <a:pt x="64292" y="79075"/>
                    </a:cubicBezTo>
                    <a:cubicBezTo>
                      <a:pt x="57243" y="82770"/>
                      <a:pt x="49432" y="84637"/>
                      <a:pt x="41526" y="84504"/>
                    </a:cubicBezTo>
                    <a:cubicBezTo>
                      <a:pt x="33622" y="84628"/>
                      <a:pt x="25906" y="82761"/>
                      <a:pt x="18953" y="79075"/>
                    </a:cubicBezTo>
                    <a:close/>
                    <a:moveTo>
                      <a:pt x="59148" y="60787"/>
                    </a:moveTo>
                    <a:cubicBezTo>
                      <a:pt x="68482" y="50043"/>
                      <a:pt x="68482" y="34098"/>
                      <a:pt x="59148" y="23354"/>
                    </a:cubicBezTo>
                    <a:cubicBezTo>
                      <a:pt x="49337" y="13810"/>
                      <a:pt x="33810" y="13810"/>
                      <a:pt x="24001" y="23354"/>
                    </a:cubicBezTo>
                    <a:cubicBezTo>
                      <a:pt x="14667" y="34098"/>
                      <a:pt x="14667" y="50043"/>
                      <a:pt x="24001" y="60787"/>
                    </a:cubicBezTo>
                    <a:cubicBezTo>
                      <a:pt x="33810" y="70331"/>
                      <a:pt x="49337" y="70331"/>
                      <a:pt x="59148" y="60787"/>
                    </a:cubicBezTo>
                    <a:close/>
                  </a:path>
                </a:pathLst>
              </a:custGeom>
              <a:solidFill>
                <a:srgbClr val="6D6E71"/>
              </a:solidFill>
              <a:ln w="9525" cap="flat">
                <a:noFill/>
                <a:prstDash val="solid"/>
                <a:miter/>
              </a:ln>
            </p:spPr>
            <p:txBody>
              <a:bodyPr rtlCol="0" anchor="ctr"/>
              <a:lstStyle/>
              <a:p>
                <a:endParaRPr lang="en-US"/>
              </a:p>
            </p:txBody>
          </p:sp>
          <p:sp>
            <p:nvSpPr>
              <p:cNvPr id="476" name="Freeform: Shape 475">
                <a:extLst>
                  <a:ext uri="{FF2B5EF4-FFF2-40B4-BE49-F238E27FC236}">
                    <a16:creationId xmlns:a16="http://schemas.microsoft.com/office/drawing/2014/main" id="{C343CF6D-7AD6-4A89-9594-62F6085C4CB9}"/>
                  </a:ext>
                </a:extLst>
              </p:cNvPr>
              <p:cNvSpPr/>
              <p:nvPr/>
            </p:nvSpPr>
            <p:spPr>
              <a:xfrm>
                <a:off x="18843646" y="3435477"/>
                <a:ext cx="92773" cy="113946"/>
              </a:xfrm>
              <a:custGeom>
                <a:avLst/>
                <a:gdLst>
                  <a:gd name="connsiteX0" fmla="*/ 90365 w 92773"/>
                  <a:gd name="connsiteY0" fmla="*/ -180 h 113946"/>
                  <a:gd name="connsiteX1" fmla="*/ 51600 w 92773"/>
                  <a:gd name="connsiteY1" fmla="*/ 89165 h 113946"/>
                  <a:gd name="connsiteX2" fmla="*/ 38454 w 92773"/>
                  <a:gd name="connsiteY2" fmla="*/ 108215 h 113946"/>
                  <a:gd name="connsiteX3" fmla="*/ 19404 w 92773"/>
                  <a:gd name="connsiteY3" fmla="*/ 113739 h 113946"/>
                  <a:gd name="connsiteX4" fmla="*/ 7116 w 92773"/>
                  <a:gd name="connsiteY4" fmla="*/ 111739 h 113946"/>
                  <a:gd name="connsiteX5" fmla="*/ -2409 w 92773"/>
                  <a:gd name="connsiteY5" fmla="*/ 106214 h 113946"/>
                  <a:gd name="connsiteX6" fmla="*/ 5307 w 92773"/>
                  <a:gd name="connsiteY6" fmla="*/ 91927 h 113946"/>
                  <a:gd name="connsiteX7" fmla="*/ 11879 w 92773"/>
                  <a:gd name="connsiteY7" fmla="*/ 96118 h 113946"/>
                  <a:gd name="connsiteX8" fmla="*/ 19595 w 92773"/>
                  <a:gd name="connsiteY8" fmla="*/ 97642 h 113946"/>
                  <a:gd name="connsiteX9" fmla="*/ 28073 w 92773"/>
                  <a:gd name="connsiteY9" fmla="*/ 95070 h 113946"/>
                  <a:gd name="connsiteX10" fmla="*/ 34168 w 92773"/>
                  <a:gd name="connsiteY10" fmla="*/ 86212 h 113946"/>
                  <a:gd name="connsiteX11" fmla="*/ 35501 w 92773"/>
                  <a:gd name="connsiteY11" fmla="*/ 82973 h 113946"/>
                  <a:gd name="connsiteX12" fmla="*/ -502 w 92773"/>
                  <a:gd name="connsiteY12" fmla="*/ -85 h 113946"/>
                  <a:gd name="connsiteX13" fmla="*/ 19595 w 92773"/>
                  <a:gd name="connsiteY13" fmla="*/ -85 h 113946"/>
                  <a:gd name="connsiteX14" fmla="*/ 45598 w 92773"/>
                  <a:gd name="connsiteY14" fmla="*/ 61066 h 113946"/>
                  <a:gd name="connsiteX15" fmla="*/ 71791 w 92773"/>
                  <a:gd name="connsiteY15" fmla="*/ -85 h 113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773" h="113946">
                    <a:moveTo>
                      <a:pt x="90365" y="-180"/>
                    </a:moveTo>
                    <a:lnTo>
                      <a:pt x="51600" y="89165"/>
                    </a:lnTo>
                    <a:cubicBezTo>
                      <a:pt x="49123" y="96641"/>
                      <a:pt x="44551" y="103252"/>
                      <a:pt x="38454" y="108215"/>
                    </a:cubicBezTo>
                    <a:cubicBezTo>
                      <a:pt x="32836" y="112082"/>
                      <a:pt x="26166" y="114025"/>
                      <a:pt x="19404" y="113739"/>
                    </a:cubicBezTo>
                    <a:cubicBezTo>
                      <a:pt x="15213" y="113739"/>
                      <a:pt x="11118" y="113063"/>
                      <a:pt x="7116" y="111739"/>
                    </a:cubicBezTo>
                    <a:cubicBezTo>
                      <a:pt x="3593" y="110529"/>
                      <a:pt x="354" y="108653"/>
                      <a:pt x="-2409" y="106214"/>
                    </a:cubicBezTo>
                    <a:lnTo>
                      <a:pt x="5307" y="91927"/>
                    </a:lnTo>
                    <a:cubicBezTo>
                      <a:pt x="7212" y="93679"/>
                      <a:pt x="9497" y="95098"/>
                      <a:pt x="11879" y="96118"/>
                    </a:cubicBezTo>
                    <a:cubicBezTo>
                      <a:pt x="14355" y="97127"/>
                      <a:pt x="16927" y="97642"/>
                      <a:pt x="19595" y="97642"/>
                    </a:cubicBezTo>
                    <a:cubicBezTo>
                      <a:pt x="22643" y="97756"/>
                      <a:pt x="25596" y="96851"/>
                      <a:pt x="28073" y="95070"/>
                    </a:cubicBezTo>
                    <a:cubicBezTo>
                      <a:pt x="30738" y="92593"/>
                      <a:pt x="32836" y="89565"/>
                      <a:pt x="34168" y="86212"/>
                    </a:cubicBezTo>
                    <a:lnTo>
                      <a:pt x="35501" y="82973"/>
                    </a:lnTo>
                    <a:lnTo>
                      <a:pt x="-502" y="-85"/>
                    </a:lnTo>
                    <a:lnTo>
                      <a:pt x="19595" y="-85"/>
                    </a:lnTo>
                    <a:lnTo>
                      <a:pt x="45598" y="61066"/>
                    </a:lnTo>
                    <a:lnTo>
                      <a:pt x="71791" y="-85"/>
                    </a:lnTo>
                    <a:close/>
                  </a:path>
                </a:pathLst>
              </a:custGeom>
              <a:solidFill>
                <a:srgbClr val="6D6E71"/>
              </a:solidFill>
              <a:ln w="9525" cap="flat">
                <a:noFill/>
                <a:prstDash val="solid"/>
                <a:miter/>
              </a:ln>
            </p:spPr>
            <p:txBody>
              <a:bodyPr rtlCol="0" anchor="ctr"/>
              <a:lstStyle/>
              <a:p>
                <a:endParaRPr lang="en-US"/>
              </a:p>
            </p:txBody>
          </p:sp>
          <p:sp>
            <p:nvSpPr>
              <p:cNvPr id="477" name="Freeform: Shape 476">
                <a:extLst>
                  <a:ext uri="{FF2B5EF4-FFF2-40B4-BE49-F238E27FC236}">
                    <a16:creationId xmlns:a16="http://schemas.microsoft.com/office/drawing/2014/main" id="{AC69074D-DF41-4454-8E63-3AB03241BBEF}"/>
                  </a:ext>
                </a:extLst>
              </p:cNvPr>
              <p:cNvSpPr/>
              <p:nvPr/>
            </p:nvSpPr>
            <p:spPr>
              <a:xfrm>
                <a:off x="18949756" y="3434613"/>
                <a:ext cx="137431" cy="83921"/>
              </a:xfrm>
              <a:custGeom>
                <a:avLst/>
                <a:gdLst>
                  <a:gd name="connsiteX0" fmla="*/ 125416 w 137431"/>
                  <a:gd name="connsiteY0" fmla="*/ 8971 h 83921"/>
                  <a:gd name="connsiteX1" fmla="*/ 134941 w 137431"/>
                  <a:gd name="connsiteY1" fmla="*/ 36117 h 83921"/>
                  <a:gd name="connsiteX2" fmla="*/ 134941 w 137431"/>
                  <a:gd name="connsiteY2" fmla="*/ 83742 h 83921"/>
                  <a:gd name="connsiteX3" fmla="*/ 115891 w 137431"/>
                  <a:gd name="connsiteY3" fmla="*/ 83742 h 83921"/>
                  <a:gd name="connsiteX4" fmla="*/ 115891 w 137431"/>
                  <a:gd name="connsiteY4" fmla="*/ 38784 h 83921"/>
                  <a:gd name="connsiteX5" fmla="*/ 111128 w 137431"/>
                  <a:gd name="connsiteY5" fmla="*/ 22496 h 83921"/>
                  <a:gd name="connsiteX6" fmla="*/ 97318 w 137431"/>
                  <a:gd name="connsiteY6" fmla="*/ 16972 h 83921"/>
                  <a:gd name="connsiteX7" fmla="*/ 81695 w 137431"/>
                  <a:gd name="connsiteY7" fmla="*/ 23353 h 83921"/>
                  <a:gd name="connsiteX8" fmla="*/ 75791 w 137431"/>
                  <a:gd name="connsiteY8" fmla="*/ 41737 h 83921"/>
                  <a:gd name="connsiteX9" fmla="*/ 75791 w 137431"/>
                  <a:gd name="connsiteY9" fmla="*/ 83647 h 83921"/>
                  <a:gd name="connsiteX10" fmla="*/ 56741 w 137431"/>
                  <a:gd name="connsiteY10" fmla="*/ 83647 h 83921"/>
                  <a:gd name="connsiteX11" fmla="*/ 56741 w 137431"/>
                  <a:gd name="connsiteY11" fmla="*/ 38784 h 83921"/>
                  <a:gd name="connsiteX12" fmla="*/ 51883 w 137431"/>
                  <a:gd name="connsiteY12" fmla="*/ 22496 h 83921"/>
                  <a:gd name="connsiteX13" fmla="*/ 38168 w 137431"/>
                  <a:gd name="connsiteY13" fmla="*/ 16972 h 83921"/>
                  <a:gd name="connsiteX14" fmla="*/ 22450 w 137431"/>
                  <a:gd name="connsiteY14" fmla="*/ 23258 h 83921"/>
                  <a:gd name="connsiteX15" fmla="*/ 16641 w 137431"/>
                  <a:gd name="connsiteY15" fmla="*/ 41737 h 83921"/>
                  <a:gd name="connsiteX16" fmla="*/ 16641 w 137431"/>
                  <a:gd name="connsiteY16" fmla="*/ 83647 h 83921"/>
                  <a:gd name="connsiteX17" fmla="*/ -2409 w 137431"/>
                  <a:gd name="connsiteY17" fmla="*/ 83647 h 83921"/>
                  <a:gd name="connsiteX18" fmla="*/ -2409 w 137431"/>
                  <a:gd name="connsiteY18" fmla="*/ 684 h 83921"/>
                  <a:gd name="connsiteX19" fmla="*/ 15974 w 137431"/>
                  <a:gd name="connsiteY19" fmla="*/ 684 h 83921"/>
                  <a:gd name="connsiteX20" fmla="*/ 15974 w 137431"/>
                  <a:gd name="connsiteY20" fmla="*/ 11257 h 83921"/>
                  <a:gd name="connsiteX21" fmla="*/ 27594 w 137431"/>
                  <a:gd name="connsiteY21" fmla="*/ 2684 h 83921"/>
                  <a:gd name="connsiteX22" fmla="*/ 43121 w 137431"/>
                  <a:gd name="connsiteY22" fmla="*/ -174 h 83921"/>
                  <a:gd name="connsiteX23" fmla="*/ 59599 w 137431"/>
                  <a:gd name="connsiteY23" fmla="*/ 3256 h 83921"/>
                  <a:gd name="connsiteX24" fmla="*/ 70933 w 137431"/>
                  <a:gd name="connsiteY24" fmla="*/ 13542 h 83921"/>
                  <a:gd name="connsiteX25" fmla="*/ 84077 w 137431"/>
                  <a:gd name="connsiteY25" fmla="*/ 3446 h 83921"/>
                  <a:gd name="connsiteX26" fmla="*/ 101889 w 137431"/>
                  <a:gd name="connsiteY26" fmla="*/ -174 h 83921"/>
                  <a:gd name="connsiteX27" fmla="*/ 125416 w 137431"/>
                  <a:gd name="connsiteY27" fmla="*/ 8971 h 83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7431" h="83921">
                    <a:moveTo>
                      <a:pt x="125416" y="8971"/>
                    </a:moveTo>
                    <a:cubicBezTo>
                      <a:pt x="132178" y="16334"/>
                      <a:pt x="135608" y="26144"/>
                      <a:pt x="134941" y="36117"/>
                    </a:cubicBezTo>
                    <a:lnTo>
                      <a:pt x="134941" y="83742"/>
                    </a:lnTo>
                    <a:lnTo>
                      <a:pt x="115891" y="83742"/>
                    </a:lnTo>
                    <a:lnTo>
                      <a:pt x="115891" y="38784"/>
                    </a:lnTo>
                    <a:cubicBezTo>
                      <a:pt x="116272" y="32955"/>
                      <a:pt x="114654" y="27173"/>
                      <a:pt x="111128" y="22496"/>
                    </a:cubicBezTo>
                    <a:cubicBezTo>
                      <a:pt x="107605" y="18658"/>
                      <a:pt x="102557" y="16629"/>
                      <a:pt x="97318" y="16972"/>
                    </a:cubicBezTo>
                    <a:cubicBezTo>
                      <a:pt x="91411" y="16705"/>
                      <a:pt x="85697" y="19039"/>
                      <a:pt x="81695" y="23353"/>
                    </a:cubicBezTo>
                    <a:cubicBezTo>
                      <a:pt x="77505" y="28516"/>
                      <a:pt x="75410" y="35088"/>
                      <a:pt x="75791" y="41737"/>
                    </a:cubicBezTo>
                    <a:lnTo>
                      <a:pt x="75791" y="83647"/>
                    </a:lnTo>
                    <a:lnTo>
                      <a:pt x="56741" y="83647"/>
                    </a:lnTo>
                    <a:lnTo>
                      <a:pt x="56741" y="38784"/>
                    </a:lnTo>
                    <a:cubicBezTo>
                      <a:pt x="57218" y="32945"/>
                      <a:pt x="55406" y="27144"/>
                      <a:pt x="51883" y="22496"/>
                    </a:cubicBezTo>
                    <a:cubicBezTo>
                      <a:pt x="48358" y="18648"/>
                      <a:pt x="43312" y="16619"/>
                      <a:pt x="38168" y="16972"/>
                    </a:cubicBezTo>
                    <a:cubicBezTo>
                      <a:pt x="32261" y="16667"/>
                      <a:pt x="26548" y="18962"/>
                      <a:pt x="22450" y="23258"/>
                    </a:cubicBezTo>
                    <a:cubicBezTo>
                      <a:pt x="18260" y="28459"/>
                      <a:pt x="16164" y="35060"/>
                      <a:pt x="16641" y="41737"/>
                    </a:cubicBezTo>
                    <a:lnTo>
                      <a:pt x="16641" y="83647"/>
                    </a:lnTo>
                    <a:lnTo>
                      <a:pt x="-2409" y="83647"/>
                    </a:lnTo>
                    <a:lnTo>
                      <a:pt x="-2409" y="684"/>
                    </a:lnTo>
                    <a:lnTo>
                      <a:pt x="15974" y="684"/>
                    </a:lnTo>
                    <a:lnTo>
                      <a:pt x="15974" y="11257"/>
                    </a:lnTo>
                    <a:cubicBezTo>
                      <a:pt x="19118" y="7523"/>
                      <a:pt x="23118" y="4580"/>
                      <a:pt x="27594" y="2684"/>
                    </a:cubicBezTo>
                    <a:cubicBezTo>
                      <a:pt x="32547" y="722"/>
                      <a:pt x="37786" y="-250"/>
                      <a:pt x="43121" y="-174"/>
                    </a:cubicBezTo>
                    <a:cubicBezTo>
                      <a:pt x="48835" y="-278"/>
                      <a:pt x="54455" y="903"/>
                      <a:pt x="59599" y="3256"/>
                    </a:cubicBezTo>
                    <a:cubicBezTo>
                      <a:pt x="64266" y="5542"/>
                      <a:pt x="68171" y="9114"/>
                      <a:pt x="70933" y="13542"/>
                    </a:cubicBezTo>
                    <a:cubicBezTo>
                      <a:pt x="74456" y="9171"/>
                      <a:pt x="78935" y="5703"/>
                      <a:pt x="84077" y="3446"/>
                    </a:cubicBezTo>
                    <a:cubicBezTo>
                      <a:pt x="89697" y="960"/>
                      <a:pt x="95795" y="-268"/>
                      <a:pt x="101889" y="-174"/>
                    </a:cubicBezTo>
                    <a:cubicBezTo>
                      <a:pt x="110652" y="-326"/>
                      <a:pt x="119035" y="2961"/>
                      <a:pt x="125416" y="8971"/>
                    </a:cubicBezTo>
                    <a:close/>
                  </a:path>
                </a:pathLst>
              </a:custGeom>
              <a:solidFill>
                <a:srgbClr val="6D6E71"/>
              </a:solidFill>
              <a:ln w="9525" cap="flat">
                <a:noFill/>
                <a:prstDash val="solid"/>
                <a:miter/>
              </a:ln>
            </p:spPr>
            <p:txBody>
              <a:bodyPr rtlCol="0" anchor="ctr"/>
              <a:lstStyle/>
              <a:p>
                <a:endParaRPr lang="en-US"/>
              </a:p>
            </p:txBody>
          </p:sp>
          <p:sp>
            <p:nvSpPr>
              <p:cNvPr id="478" name="Freeform: Shape 477">
                <a:extLst>
                  <a:ext uri="{FF2B5EF4-FFF2-40B4-BE49-F238E27FC236}">
                    <a16:creationId xmlns:a16="http://schemas.microsoft.com/office/drawing/2014/main" id="{D61D043F-417A-4473-BDD6-A6C4EA62459F}"/>
                  </a:ext>
                </a:extLst>
              </p:cNvPr>
              <p:cNvSpPr/>
              <p:nvPr/>
            </p:nvSpPr>
            <p:spPr>
              <a:xfrm>
                <a:off x="19105536" y="3434705"/>
                <a:ext cx="84548" cy="84689"/>
              </a:xfrm>
              <a:custGeom>
                <a:avLst/>
                <a:gdLst>
                  <a:gd name="connsiteX0" fmla="*/ 81745 w 84548"/>
                  <a:gd name="connsiteY0" fmla="*/ 48217 h 84689"/>
                  <a:gd name="connsiteX1" fmla="*/ 16879 w 84548"/>
                  <a:gd name="connsiteY1" fmla="*/ 48217 h 84689"/>
                  <a:gd name="connsiteX2" fmla="*/ 25832 w 84548"/>
                  <a:gd name="connsiteY2" fmla="*/ 62695 h 84689"/>
                  <a:gd name="connsiteX3" fmla="*/ 43645 w 84548"/>
                  <a:gd name="connsiteY3" fmla="*/ 68029 h 84689"/>
                  <a:gd name="connsiteX4" fmla="*/ 66125 w 84548"/>
                  <a:gd name="connsiteY4" fmla="*/ 59076 h 84689"/>
                  <a:gd name="connsiteX5" fmla="*/ 76506 w 84548"/>
                  <a:gd name="connsiteY5" fmla="*/ 70982 h 84689"/>
                  <a:gd name="connsiteX6" fmla="*/ 62409 w 84548"/>
                  <a:gd name="connsiteY6" fmla="*/ 81078 h 84689"/>
                  <a:gd name="connsiteX7" fmla="*/ 19165 w 84548"/>
                  <a:gd name="connsiteY7" fmla="*/ 79078 h 84689"/>
                  <a:gd name="connsiteX8" fmla="*/ 3164 w 84548"/>
                  <a:gd name="connsiteY8" fmla="*/ 63933 h 84689"/>
                  <a:gd name="connsiteX9" fmla="*/ 3164 w 84548"/>
                  <a:gd name="connsiteY9" fmla="*/ 20309 h 84689"/>
                  <a:gd name="connsiteX10" fmla="*/ 18404 w 84548"/>
                  <a:gd name="connsiteY10" fmla="*/ 5259 h 84689"/>
                  <a:gd name="connsiteX11" fmla="*/ 40405 w 84548"/>
                  <a:gd name="connsiteY11" fmla="*/ -170 h 84689"/>
                  <a:gd name="connsiteX12" fmla="*/ 61932 w 84548"/>
                  <a:gd name="connsiteY12" fmla="*/ 5164 h 84689"/>
                  <a:gd name="connsiteX13" fmla="*/ 76792 w 84548"/>
                  <a:gd name="connsiteY13" fmla="*/ 20118 h 84689"/>
                  <a:gd name="connsiteX14" fmla="*/ 82126 w 84548"/>
                  <a:gd name="connsiteY14" fmla="*/ 42502 h 84689"/>
                  <a:gd name="connsiteX15" fmla="*/ 81745 w 84548"/>
                  <a:gd name="connsiteY15" fmla="*/ 48217 h 84689"/>
                  <a:gd name="connsiteX16" fmla="*/ 24595 w 84548"/>
                  <a:gd name="connsiteY16" fmla="*/ 20785 h 84689"/>
                  <a:gd name="connsiteX17" fmla="*/ 16688 w 84548"/>
                  <a:gd name="connsiteY17" fmla="*/ 35453 h 84689"/>
                  <a:gd name="connsiteX18" fmla="*/ 63648 w 84548"/>
                  <a:gd name="connsiteY18" fmla="*/ 35453 h 84689"/>
                  <a:gd name="connsiteX19" fmla="*/ 40310 w 84548"/>
                  <a:gd name="connsiteY19" fmla="*/ 15260 h 84689"/>
                  <a:gd name="connsiteX20" fmla="*/ 24595 w 84548"/>
                  <a:gd name="connsiteY20" fmla="*/ 20785 h 84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4548" h="84689">
                    <a:moveTo>
                      <a:pt x="81745" y="48217"/>
                    </a:moveTo>
                    <a:lnTo>
                      <a:pt x="16879" y="48217"/>
                    </a:lnTo>
                    <a:cubicBezTo>
                      <a:pt x="17832" y="54037"/>
                      <a:pt x="21069" y="59247"/>
                      <a:pt x="25832" y="62695"/>
                    </a:cubicBezTo>
                    <a:cubicBezTo>
                      <a:pt x="30976" y="66409"/>
                      <a:pt x="37264" y="68286"/>
                      <a:pt x="43645" y="68029"/>
                    </a:cubicBezTo>
                    <a:cubicBezTo>
                      <a:pt x="52026" y="68324"/>
                      <a:pt x="60218" y="65076"/>
                      <a:pt x="66125" y="59076"/>
                    </a:cubicBezTo>
                    <a:lnTo>
                      <a:pt x="76506" y="70982"/>
                    </a:lnTo>
                    <a:cubicBezTo>
                      <a:pt x="72697" y="75487"/>
                      <a:pt x="67934" y="78964"/>
                      <a:pt x="62409" y="81078"/>
                    </a:cubicBezTo>
                    <a:cubicBezTo>
                      <a:pt x="48312" y="86269"/>
                      <a:pt x="32692" y="85546"/>
                      <a:pt x="19165" y="79078"/>
                    </a:cubicBezTo>
                    <a:cubicBezTo>
                      <a:pt x="12498" y="75640"/>
                      <a:pt x="6973" y="70391"/>
                      <a:pt x="3164" y="63933"/>
                    </a:cubicBezTo>
                    <a:cubicBezTo>
                      <a:pt x="-4266" y="50341"/>
                      <a:pt x="-4266" y="33901"/>
                      <a:pt x="3164" y="20309"/>
                    </a:cubicBezTo>
                    <a:cubicBezTo>
                      <a:pt x="6689" y="13917"/>
                      <a:pt x="11926" y="8688"/>
                      <a:pt x="18404" y="5259"/>
                    </a:cubicBezTo>
                    <a:cubicBezTo>
                      <a:pt x="25167" y="1573"/>
                      <a:pt x="32692" y="-303"/>
                      <a:pt x="40405" y="-170"/>
                    </a:cubicBezTo>
                    <a:cubicBezTo>
                      <a:pt x="47931" y="-332"/>
                      <a:pt x="55360" y="1506"/>
                      <a:pt x="61932" y="5164"/>
                    </a:cubicBezTo>
                    <a:cubicBezTo>
                      <a:pt x="68220" y="8622"/>
                      <a:pt x="73364" y="13813"/>
                      <a:pt x="76792" y="20118"/>
                    </a:cubicBezTo>
                    <a:cubicBezTo>
                      <a:pt x="80508" y="26986"/>
                      <a:pt x="82317" y="34701"/>
                      <a:pt x="82126" y="42502"/>
                    </a:cubicBezTo>
                    <a:cubicBezTo>
                      <a:pt x="82031" y="43835"/>
                      <a:pt x="81935" y="45740"/>
                      <a:pt x="81745" y="48217"/>
                    </a:cubicBezTo>
                    <a:close/>
                    <a:moveTo>
                      <a:pt x="24595" y="20785"/>
                    </a:moveTo>
                    <a:cubicBezTo>
                      <a:pt x="20214" y="24528"/>
                      <a:pt x="17451" y="29758"/>
                      <a:pt x="16688" y="35453"/>
                    </a:cubicBezTo>
                    <a:lnTo>
                      <a:pt x="63648" y="35453"/>
                    </a:lnTo>
                    <a:cubicBezTo>
                      <a:pt x="62313" y="23671"/>
                      <a:pt x="52121" y="14889"/>
                      <a:pt x="40310" y="15260"/>
                    </a:cubicBezTo>
                    <a:cubicBezTo>
                      <a:pt x="34597" y="15089"/>
                      <a:pt x="28976" y="17061"/>
                      <a:pt x="24595" y="20785"/>
                    </a:cubicBezTo>
                    <a:close/>
                  </a:path>
                </a:pathLst>
              </a:custGeom>
              <a:solidFill>
                <a:srgbClr val="6D6E71"/>
              </a:solidFill>
              <a:ln w="9525" cap="flat">
                <a:noFill/>
                <a:prstDash val="solid"/>
                <a:miter/>
              </a:ln>
            </p:spPr>
            <p:txBody>
              <a:bodyPr rtlCol="0" anchor="ctr"/>
              <a:lstStyle/>
              <a:p>
                <a:endParaRPr lang="en-US"/>
              </a:p>
            </p:txBody>
          </p:sp>
          <p:sp>
            <p:nvSpPr>
              <p:cNvPr id="479" name="Freeform: Shape 478">
                <a:extLst>
                  <a:ext uri="{FF2B5EF4-FFF2-40B4-BE49-F238E27FC236}">
                    <a16:creationId xmlns:a16="http://schemas.microsoft.com/office/drawing/2014/main" id="{9C5EE357-F87B-4599-99CB-7F2617539C1F}"/>
                  </a:ext>
                </a:extLst>
              </p:cNvPr>
              <p:cNvSpPr/>
              <p:nvPr/>
            </p:nvSpPr>
            <p:spPr>
              <a:xfrm>
                <a:off x="19209312" y="3434608"/>
                <a:ext cx="80876" cy="83926"/>
              </a:xfrm>
              <a:custGeom>
                <a:avLst/>
                <a:gdLst>
                  <a:gd name="connsiteX0" fmla="*/ 68838 w 80876"/>
                  <a:gd name="connsiteY0" fmla="*/ 9071 h 83926"/>
                  <a:gd name="connsiteX1" fmla="*/ 78363 w 80876"/>
                  <a:gd name="connsiteY1" fmla="*/ 36121 h 83926"/>
                  <a:gd name="connsiteX2" fmla="*/ 78363 w 80876"/>
                  <a:gd name="connsiteY2" fmla="*/ 83746 h 83926"/>
                  <a:gd name="connsiteX3" fmla="*/ 59313 w 80876"/>
                  <a:gd name="connsiteY3" fmla="*/ 83746 h 83926"/>
                  <a:gd name="connsiteX4" fmla="*/ 59313 w 80876"/>
                  <a:gd name="connsiteY4" fmla="*/ 38789 h 83926"/>
                  <a:gd name="connsiteX5" fmla="*/ 54264 w 80876"/>
                  <a:gd name="connsiteY5" fmla="*/ 22501 h 83926"/>
                  <a:gd name="connsiteX6" fmla="*/ 39691 w 80876"/>
                  <a:gd name="connsiteY6" fmla="*/ 16977 h 83926"/>
                  <a:gd name="connsiteX7" fmla="*/ 22832 w 80876"/>
                  <a:gd name="connsiteY7" fmla="*/ 23358 h 83926"/>
                  <a:gd name="connsiteX8" fmla="*/ 16641 w 80876"/>
                  <a:gd name="connsiteY8" fmla="*/ 41932 h 83926"/>
                  <a:gd name="connsiteX9" fmla="*/ 16641 w 80876"/>
                  <a:gd name="connsiteY9" fmla="*/ 83652 h 83926"/>
                  <a:gd name="connsiteX10" fmla="*/ -2409 w 80876"/>
                  <a:gd name="connsiteY10" fmla="*/ 83652 h 83926"/>
                  <a:gd name="connsiteX11" fmla="*/ -2409 w 80876"/>
                  <a:gd name="connsiteY11" fmla="*/ 689 h 83926"/>
                  <a:gd name="connsiteX12" fmla="*/ 15974 w 80876"/>
                  <a:gd name="connsiteY12" fmla="*/ 689 h 83926"/>
                  <a:gd name="connsiteX13" fmla="*/ 15974 w 80876"/>
                  <a:gd name="connsiteY13" fmla="*/ 11452 h 83926"/>
                  <a:gd name="connsiteX14" fmla="*/ 28071 w 80876"/>
                  <a:gd name="connsiteY14" fmla="*/ 2689 h 83926"/>
                  <a:gd name="connsiteX15" fmla="*/ 44453 w 80876"/>
                  <a:gd name="connsiteY15" fmla="*/ -169 h 83926"/>
                  <a:gd name="connsiteX16" fmla="*/ 68838 w 80876"/>
                  <a:gd name="connsiteY16" fmla="*/ 9071 h 83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0876" h="83926">
                    <a:moveTo>
                      <a:pt x="68838" y="9071"/>
                    </a:moveTo>
                    <a:cubicBezTo>
                      <a:pt x="75696" y="16338"/>
                      <a:pt x="79126" y="26168"/>
                      <a:pt x="78363" y="36121"/>
                    </a:cubicBezTo>
                    <a:lnTo>
                      <a:pt x="78363" y="83746"/>
                    </a:lnTo>
                    <a:lnTo>
                      <a:pt x="59313" y="83746"/>
                    </a:lnTo>
                    <a:lnTo>
                      <a:pt x="59313" y="38789"/>
                    </a:lnTo>
                    <a:cubicBezTo>
                      <a:pt x="59790" y="32912"/>
                      <a:pt x="57978" y="27073"/>
                      <a:pt x="54264" y="22501"/>
                    </a:cubicBezTo>
                    <a:cubicBezTo>
                      <a:pt x="50455" y="18662"/>
                      <a:pt x="45121" y="16653"/>
                      <a:pt x="39691" y="16977"/>
                    </a:cubicBezTo>
                    <a:cubicBezTo>
                      <a:pt x="33405" y="16624"/>
                      <a:pt x="27308" y="18939"/>
                      <a:pt x="22832" y="23358"/>
                    </a:cubicBezTo>
                    <a:cubicBezTo>
                      <a:pt x="18355" y="28473"/>
                      <a:pt x="16164" y="35160"/>
                      <a:pt x="16641" y="41932"/>
                    </a:cubicBezTo>
                    <a:lnTo>
                      <a:pt x="16641" y="83652"/>
                    </a:lnTo>
                    <a:lnTo>
                      <a:pt x="-2409" y="83652"/>
                    </a:lnTo>
                    <a:lnTo>
                      <a:pt x="-2409" y="689"/>
                    </a:lnTo>
                    <a:lnTo>
                      <a:pt x="15974" y="689"/>
                    </a:lnTo>
                    <a:lnTo>
                      <a:pt x="15974" y="11452"/>
                    </a:lnTo>
                    <a:cubicBezTo>
                      <a:pt x="19213" y="7565"/>
                      <a:pt x="23404" y="4556"/>
                      <a:pt x="28071" y="2689"/>
                    </a:cubicBezTo>
                    <a:cubicBezTo>
                      <a:pt x="33310" y="717"/>
                      <a:pt x="38833" y="-254"/>
                      <a:pt x="44453" y="-169"/>
                    </a:cubicBezTo>
                    <a:cubicBezTo>
                      <a:pt x="53502" y="-397"/>
                      <a:pt x="62266" y="2918"/>
                      <a:pt x="68838" y="9071"/>
                    </a:cubicBezTo>
                    <a:close/>
                  </a:path>
                </a:pathLst>
              </a:custGeom>
              <a:solidFill>
                <a:srgbClr val="6D6E71"/>
              </a:solidFill>
              <a:ln w="9525" cap="flat">
                <a:noFill/>
                <a:prstDash val="solid"/>
                <a:miter/>
              </a:ln>
            </p:spPr>
            <p:txBody>
              <a:bodyPr rtlCol="0" anchor="ctr"/>
              <a:lstStyle/>
              <a:p>
                <a:endParaRPr lang="en-US"/>
              </a:p>
            </p:txBody>
          </p:sp>
          <p:sp>
            <p:nvSpPr>
              <p:cNvPr id="480" name="Freeform: Shape 479">
                <a:extLst>
                  <a:ext uri="{FF2B5EF4-FFF2-40B4-BE49-F238E27FC236}">
                    <a16:creationId xmlns:a16="http://schemas.microsoft.com/office/drawing/2014/main" id="{1176F20C-D402-44C1-BCE4-64FAE0F563D9}"/>
                  </a:ext>
                </a:extLst>
              </p:cNvPr>
              <p:cNvSpPr/>
              <p:nvPr/>
            </p:nvSpPr>
            <p:spPr>
              <a:xfrm>
                <a:off x="19303704" y="3417189"/>
                <a:ext cx="60675" cy="102278"/>
              </a:xfrm>
              <a:custGeom>
                <a:avLst/>
                <a:gdLst>
                  <a:gd name="connsiteX0" fmla="*/ 58267 w 60675"/>
                  <a:gd name="connsiteY0" fmla="*/ 96403 h 102278"/>
                  <a:gd name="connsiteX1" fmla="*/ 49979 w 60675"/>
                  <a:gd name="connsiteY1" fmla="*/ 100594 h 102278"/>
                  <a:gd name="connsiteX2" fmla="*/ 39691 w 60675"/>
                  <a:gd name="connsiteY2" fmla="*/ 102023 h 102278"/>
                  <a:gd name="connsiteX3" fmla="*/ 18641 w 60675"/>
                  <a:gd name="connsiteY3" fmla="*/ 94879 h 102278"/>
                  <a:gd name="connsiteX4" fmla="*/ 11211 w 60675"/>
                  <a:gd name="connsiteY4" fmla="*/ 74115 h 102278"/>
                  <a:gd name="connsiteX5" fmla="*/ 11211 w 60675"/>
                  <a:gd name="connsiteY5" fmla="*/ 34300 h 102278"/>
                  <a:gd name="connsiteX6" fmla="*/ -2409 w 60675"/>
                  <a:gd name="connsiteY6" fmla="*/ 34300 h 102278"/>
                  <a:gd name="connsiteX7" fmla="*/ -2409 w 60675"/>
                  <a:gd name="connsiteY7" fmla="*/ 18870 h 102278"/>
                  <a:gd name="connsiteX8" fmla="*/ 11211 w 60675"/>
                  <a:gd name="connsiteY8" fmla="*/ 18870 h 102278"/>
                  <a:gd name="connsiteX9" fmla="*/ 11211 w 60675"/>
                  <a:gd name="connsiteY9" fmla="*/ -180 h 102278"/>
                  <a:gd name="connsiteX10" fmla="*/ 30261 w 60675"/>
                  <a:gd name="connsiteY10" fmla="*/ -180 h 102278"/>
                  <a:gd name="connsiteX11" fmla="*/ 30261 w 60675"/>
                  <a:gd name="connsiteY11" fmla="*/ 18870 h 102278"/>
                  <a:gd name="connsiteX12" fmla="*/ 52646 w 60675"/>
                  <a:gd name="connsiteY12" fmla="*/ 18870 h 102278"/>
                  <a:gd name="connsiteX13" fmla="*/ 52646 w 60675"/>
                  <a:gd name="connsiteY13" fmla="*/ 34300 h 102278"/>
                  <a:gd name="connsiteX14" fmla="*/ 30547 w 60675"/>
                  <a:gd name="connsiteY14" fmla="*/ 34300 h 102278"/>
                  <a:gd name="connsiteX15" fmla="*/ 30547 w 60675"/>
                  <a:gd name="connsiteY15" fmla="*/ 73639 h 102278"/>
                  <a:gd name="connsiteX16" fmla="*/ 33501 w 60675"/>
                  <a:gd name="connsiteY16" fmla="*/ 83164 h 102278"/>
                  <a:gd name="connsiteX17" fmla="*/ 41977 w 60675"/>
                  <a:gd name="connsiteY17" fmla="*/ 86307 h 102278"/>
                  <a:gd name="connsiteX18" fmla="*/ 52837 w 60675"/>
                  <a:gd name="connsiteY18" fmla="*/ 82973 h 102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675" h="102278">
                    <a:moveTo>
                      <a:pt x="58267" y="96403"/>
                    </a:moveTo>
                    <a:cubicBezTo>
                      <a:pt x="55790" y="98356"/>
                      <a:pt x="53027" y="99785"/>
                      <a:pt x="49979" y="100594"/>
                    </a:cubicBezTo>
                    <a:cubicBezTo>
                      <a:pt x="46646" y="101556"/>
                      <a:pt x="43216" y="102042"/>
                      <a:pt x="39691" y="102023"/>
                    </a:cubicBezTo>
                    <a:cubicBezTo>
                      <a:pt x="31977" y="102585"/>
                      <a:pt x="24452" y="100004"/>
                      <a:pt x="18641" y="94879"/>
                    </a:cubicBezTo>
                    <a:cubicBezTo>
                      <a:pt x="13402" y="89298"/>
                      <a:pt x="10642" y="81773"/>
                      <a:pt x="11211" y="74115"/>
                    </a:cubicBezTo>
                    <a:lnTo>
                      <a:pt x="11211" y="34300"/>
                    </a:lnTo>
                    <a:lnTo>
                      <a:pt x="-2409" y="34300"/>
                    </a:lnTo>
                    <a:lnTo>
                      <a:pt x="-2409" y="18870"/>
                    </a:lnTo>
                    <a:lnTo>
                      <a:pt x="11211" y="18870"/>
                    </a:lnTo>
                    <a:lnTo>
                      <a:pt x="11211" y="-180"/>
                    </a:lnTo>
                    <a:lnTo>
                      <a:pt x="30261" y="-180"/>
                    </a:lnTo>
                    <a:lnTo>
                      <a:pt x="30261" y="18870"/>
                    </a:lnTo>
                    <a:lnTo>
                      <a:pt x="52646" y="18870"/>
                    </a:lnTo>
                    <a:lnTo>
                      <a:pt x="52646" y="34300"/>
                    </a:lnTo>
                    <a:lnTo>
                      <a:pt x="30547" y="34300"/>
                    </a:lnTo>
                    <a:lnTo>
                      <a:pt x="30547" y="73639"/>
                    </a:lnTo>
                    <a:cubicBezTo>
                      <a:pt x="30166" y="77077"/>
                      <a:pt x="31310" y="80516"/>
                      <a:pt x="33501" y="83164"/>
                    </a:cubicBezTo>
                    <a:cubicBezTo>
                      <a:pt x="35787" y="85383"/>
                      <a:pt x="38835" y="86526"/>
                      <a:pt x="41977" y="86307"/>
                    </a:cubicBezTo>
                    <a:cubicBezTo>
                      <a:pt x="45884" y="86450"/>
                      <a:pt x="49693" y="85269"/>
                      <a:pt x="52837" y="82973"/>
                    </a:cubicBezTo>
                    <a:close/>
                  </a:path>
                </a:pathLst>
              </a:custGeom>
              <a:solidFill>
                <a:srgbClr val="6D6E71"/>
              </a:solidFill>
              <a:ln w="9525" cap="flat">
                <a:noFill/>
                <a:prstDash val="solid"/>
                <a:miter/>
              </a:ln>
            </p:spPr>
            <p:txBody>
              <a:bodyPr rtlCol="0" anchor="ctr"/>
              <a:lstStyle/>
              <a:p>
                <a:endParaRPr lang="en-US"/>
              </a:p>
            </p:txBody>
          </p:sp>
          <p:sp>
            <p:nvSpPr>
              <p:cNvPr id="481" name="Freeform: Shape 480">
                <a:extLst>
                  <a:ext uri="{FF2B5EF4-FFF2-40B4-BE49-F238E27FC236}">
                    <a16:creationId xmlns:a16="http://schemas.microsoft.com/office/drawing/2014/main" id="{7FBDED8B-6278-479C-A2F1-01514EB2CDC7}"/>
                  </a:ext>
                </a:extLst>
              </p:cNvPr>
              <p:cNvSpPr/>
              <p:nvPr/>
            </p:nvSpPr>
            <p:spPr>
              <a:xfrm>
                <a:off x="18507033" y="4016502"/>
                <a:ext cx="472820" cy="516445"/>
              </a:xfrm>
              <a:custGeom>
                <a:avLst/>
                <a:gdLst>
                  <a:gd name="connsiteX0" fmla="*/ 114681 w 472820"/>
                  <a:gd name="connsiteY0" fmla="*/ 0 h 516445"/>
                  <a:gd name="connsiteX1" fmla="*/ 415480 w 472820"/>
                  <a:gd name="connsiteY1" fmla="*/ 352901 h 516445"/>
                  <a:gd name="connsiteX2" fmla="*/ 472821 w 472820"/>
                  <a:gd name="connsiteY2" fmla="*/ 304038 h 516445"/>
                  <a:gd name="connsiteX3" fmla="*/ 455866 w 472820"/>
                  <a:gd name="connsiteY3" fmla="*/ 516446 h 516445"/>
                  <a:gd name="connsiteX4" fmla="*/ 243459 w 472820"/>
                  <a:gd name="connsiteY4" fmla="*/ 499491 h 516445"/>
                  <a:gd name="connsiteX5" fmla="*/ 300799 w 472820"/>
                  <a:gd name="connsiteY5" fmla="*/ 450628 h 516445"/>
                  <a:gd name="connsiteX6" fmla="*/ 0 w 472820"/>
                  <a:gd name="connsiteY6" fmla="*/ 97727 h 516445"/>
                  <a:gd name="connsiteX7" fmla="*/ 114681 w 472820"/>
                  <a:gd name="connsiteY7" fmla="*/ 0 h 516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2820" h="516445">
                    <a:moveTo>
                      <a:pt x="114681" y="0"/>
                    </a:moveTo>
                    <a:lnTo>
                      <a:pt x="415480" y="352901"/>
                    </a:lnTo>
                    <a:lnTo>
                      <a:pt x="472821" y="304038"/>
                    </a:lnTo>
                    <a:lnTo>
                      <a:pt x="455866" y="516446"/>
                    </a:lnTo>
                    <a:lnTo>
                      <a:pt x="243459" y="499491"/>
                    </a:lnTo>
                    <a:lnTo>
                      <a:pt x="300799" y="450628"/>
                    </a:lnTo>
                    <a:lnTo>
                      <a:pt x="0" y="97727"/>
                    </a:lnTo>
                    <a:lnTo>
                      <a:pt x="114681" y="0"/>
                    </a:lnTo>
                    <a:close/>
                  </a:path>
                </a:pathLst>
              </a:custGeom>
              <a:solidFill>
                <a:srgbClr val="336933"/>
              </a:solidFill>
              <a:ln w="9525" cap="flat">
                <a:noFill/>
                <a:prstDash val="solid"/>
                <a:miter/>
              </a:ln>
            </p:spPr>
            <p:txBody>
              <a:bodyPr rtlCol="0" anchor="ctr"/>
              <a:lstStyle/>
              <a:p>
                <a:endParaRPr lang="en-US"/>
              </a:p>
            </p:txBody>
          </p:sp>
          <p:sp>
            <p:nvSpPr>
              <p:cNvPr id="482" name="Freeform: Shape 481">
                <a:extLst>
                  <a:ext uri="{FF2B5EF4-FFF2-40B4-BE49-F238E27FC236}">
                    <a16:creationId xmlns:a16="http://schemas.microsoft.com/office/drawing/2014/main" id="{5D08FEFB-DBE7-43FE-A57D-14653500E591}"/>
                  </a:ext>
                </a:extLst>
              </p:cNvPr>
              <p:cNvSpPr/>
              <p:nvPr/>
            </p:nvSpPr>
            <p:spPr>
              <a:xfrm>
                <a:off x="19202453" y="3738372"/>
                <a:ext cx="1030319" cy="619982"/>
              </a:xfrm>
              <a:custGeom>
                <a:avLst/>
                <a:gdLst>
                  <a:gd name="connsiteX0" fmla="*/ 0 w 1030319"/>
                  <a:gd name="connsiteY0" fmla="*/ 0 h 619982"/>
                  <a:gd name="connsiteX1" fmla="*/ 1030319 w 1030319"/>
                  <a:gd name="connsiteY1" fmla="*/ 0 h 619982"/>
                  <a:gd name="connsiteX2" fmla="*/ 1030319 w 1030319"/>
                  <a:gd name="connsiteY2" fmla="*/ 619982 h 619982"/>
                  <a:gd name="connsiteX3" fmla="*/ 0 w 1030319"/>
                  <a:gd name="connsiteY3" fmla="*/ 619982 h 619982"/>
                </a:gdLst>
                <a:ahLst/>
                <a:cxnLst>
                  <a:cxn ang="0">
                    <a:pos x="connsiteX0" y="connsiteY0"/>
                  </a:cxn>
                  <a:cxn ang="0">
                    <a:pos x="connsiteX1" y="connsiteY1"/>
                  </a:cxn>
                  <a:cxn ang="0">
                    <a:pos x="connsiteX2" y="connsiteY2"/>
                  </a:cxn>
                  <a:cxn ang="0">
                    <a:pos x="connsiteX3" y="connsiteY3"/>
                  </a:cxn>
                </a:cxnLst>
                <a:rect l="l" t="t" r="r" b="b"/>
                <a:pathLst>
                  <a:path w="1030319" h="619982">
                    <a:moveTo>
                      <a:pt x="0" y="0"/>
                    </a:moveTo>
                    <a:lnTo>
                      <a:pt x="1030319" y="0"/>
                    </a:lnTo>
                    <a:lnTo>
                      <a:pt x="1030319" y="619982"/>
                    </a:lnTo>
                    <a:lnTo>
                      <a:pt x="0" y="619982"/>
                    </a:lnTo>
                    <a:close/>
                  </a:path>
                </a:pathLst>
              </a:custGeom>
              <a:solidFill>
                <a:srgbClr val="FFFFFF"/>
              </a:solidFill>
              <a:ln w="9525" cap="flat">
                <a:noFill/>
                <a:prstDash val="solid"/>
                <a:miter/>
              </a:ln>
            </p:spPr>
            <p:txBody>
              <a:bodyPr rtlCol="0" anchor="ctr"/>
              <a:lstStyle/>
              <a:p>
                <a:endParaRPr lang="en-US"/>
              </a:p>
            </p:txBody>
          </p:sp>
          <p:sp>
            <p:nvSpPr>
              <p:cNvPr id="483" name="Freeform: Shape 482">
                <a:extLst>
                  <a:ext uri="{FF2B5EF4-FFF2-40B4-BE49-F238E27FC236}">
                    <a16:creationId xmlns:a16="http://schemas.microsoft.com/office/drawing/2014/main" id="{2D30D96A-79B9-4AA9-8AB1-27D0774209AB}"/>
                  </a:ext>
                </a:extLst>
              </p:cNvPr>
              <p:cNvSpPr/>
              <p:nvPr/>
            </p:nvSpPr>
            <p:spPr>
              <a:xfrm>
                <a:off x="19202453" y="3738372"/>
                <a:ext cx="1030319" cy="619982"/>
              </a:xfrm>
              <a:custGeom>
                <a:avLst/>
                <a:gdLst>
                  <a:gd name="connsiteX0" fmla="*/ 0 w 1030319"/>
                  <a:gd name="connsiteY0" fmla="*/ 0 h 619982"/>
                  <a:gd name="connsiteX1" fmla="*/ 1030319 w 1030319"/>
                  <a:gd name="connsiteY1" fmla="*/ 0 h 619982"/>
                  <a:gd name="connsiteX2" fmla="*/ 1030319 w 1030319"/>
                  <a:gd name="connsiteY2" fmla="*/ 619982 h 619982"/>
                  <a:gd name="connsiteX3" fmla="*/ 0 w 1030319"/>
                  <a:gd name="connsiteY3" fmla="*/ 619982 h 619982"/>
                </a:gdLst>
                <a:ahLst/>
                <a:cxnLst>
                  <a:cxn ang="0">
                    <a:pos x="connsiteX0" y="connsiteY0"/>
                  </a:cxn>
                  <a:cxn ang="0">
                    <a:pos x="connsiteX1" y="connsiteY1"/>
                  </a:cxn>
                  <a:cxn ang="0">
                    <a:pos x="connsiteX2" y="connsiteY2"/>
                  </a:cxn>
                  <a:cxn ang="0">
                    <a:pos x="connsiteX3" y="connsiteY3"/>
                  </a:cxn>
                </a:cxnLst>
                <a:rect l="l" t="t" r="r" b="b"/>
                <a:pathLst>
                  <a:path w="1030319" h="619982">
                    <a:moveTo>
                      <a:pt x="0" y="0"/>
                    </a:moveTo>
                    <a:lnTo>
                      <a:pt x="1030319" y="0"/>
                    </a:lnTo>
                    <a:lnTo>
                      <a:pt x="1030319" y="619982"/>
                    </a:lnTo>
                    <a:lnTo>
                      <a:pt x="0" y="619982"/>
                    </a:lnTo>
                    <a:close/>
                  </a:path>
                </a:pathLst>
              </a:custGeom>
              <a:noFill/>
              <a:ln w="8192" cap="flat">
                <a:solidFill>
                  <a:srgbClr val="336933"/>
                </a:solidFill>
                <a:prstDash val="solid"/>
                <a:miter/>
              </a:ln>
            </p:spPr>
            <p:txBody>
              <a:bodyPr rtlCol="0" anchor="ctr"/>
              <a:lstStyle/>
              <a:p>
                <a:endParaRPr lang="en-US"/>
              </a:p>
            </p:txBody>
          </p:sp>
          <p:sp>
            <p:nvSpPr>
              <p:cNvPr id="484" name="Freeform: Shape 483">
                <a:extLst>
                  <a:ext uri="{FF2B5EF4-FFF2-40B4-BE49-F238E27FC236}">
                    <a16:creationId xmlns:a16="http://schemas.microsoft.com/office/drawing/2014/main" id="{E327AB47-F3F6-4EEE-A06D-264F2EA69F4E}"/>
                  </a:ext>
                </a:extLst>
              </p:cNvPr>
              <p:cNvSpPr/>
              <p:nvPr/>
            </p:nvSpPr>
            <p:spPr>
              <a:xfrm>
                <a:off x="19202453" y="4204335"/>
                <a:ext cx="1030319" cy="152400"/>
              </a:xfrm>
              <a:custGeom>
                <a:avLst/>
                <a:gdLst>
                  <a:gd name="connsiteX0" fmla="*/ 0 w 1030319"/>
                  <a:gd name="connsiteY0" fmla="*/ 0 h 152400"/>
                  <a:gd name="connsiteX1" fmla="*/ 1030319 w 1030319"/>
                  <a:gd name="connsiteY1" fmla="*/ 0 h 152400"/>
                  <a:gd name="connsiteX2" fmla="*/ 1030319 w 1030319"/>
                  <a:gd name="connsiteY2" fmla="*/ 152400 h 152400"/>
                  <a:gd name="connsiteX3" fmla="*/ 0 w 1030319"/>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030319" h="152400">
                    <a:moveTo>
                      <a:pt x="0" y="0"/>
                    </a:moveTo>
                    <a:lnTo>
                      <a:pt x="1030319" y="0"/>
                    </a:lnTo>
                    <a:lnTo>
                      <a:pt x="1030319" y="152400"/>
                    </a:lnTo>
                    <a:lnTo>
                      <a:pt x="0" y="152400"/>
                    </a:lnTo>
                    <a:close/>
                  </a:path>
                </a:pathLst>
              </a:custGeom>
              <a:solidFill>
                <a:srgbClr val="669940"/>
              </a:solidFill>
              <a:ln w="9525" cap="flat">
                <a:noFill/>
                <a:prstDash val="solid"/>
                <a:miter/>
              </a:ln>
            </p:spPr>
            <p:txBody>
              <a:bodyPr rtlCol="0" anchor="ctr"/>
              <a:lstStyle/>
              <a:p>
                <a:endParaRPr lang="en-US"/>
              </a:p>
            </p:txBody>
          </p:sp>
          <p:sp>
            <p:nvSpPr>
              <p:cNvPr id="485" name="Freeform: Shape 484">
                <a:extLst>
                  <a:ext uri="{FF2B5EF4-FFF2-40B4-BE49-F238E27FC236}">
                    <a16:creationId xmlns:a16="http://schemas.microsoft.com/office/drawing/2014/main" id="{C540C71A-B6C4-4A1C-9DFE-25AE25B6AAB3}"/>
                  </a:ext>
                </a:extLst>
              </p:cNvPr>
              <p:cNvSpPr/>
              <p:nvPr/>
            </p:nvSpPr>
            <p:spPr>
              <a:xfrm>
                <a:off x="19266080" y="3809047"/>
                <a:ext cx="166362" cy="235495"/>
              </a:xfrm>
              <a:custGeom>
                <a:avLst/>
                <a:gdLst>
                  <a:gd name="connsiteX0" fmla="*/ 149896 w 166362"/>
                  <a:gd name="connsiteY0" fmla="*/ -180 h 235495"/>
                  <a:gd name="connsiteX1" fmla="*/ 149896 w 166362"/>
                  <a:gd name="connsiteY1" fmla="*/ 45350 h 235495"/>
                  <a:gd name="connsiteX2" fmla="*/ 57885 w 166362"/>
                  <a:gd name="connsiteY2" fmla="*/ 45350 h 235495"/>
                  <a:gd name="connsiteX3" fmla="*/ 57885 w 166362"/>
                  <a:gd name="connsiteY3" fmla="*/ 83450 h 235495"/>
                  <a:gd name="connsiteX4" fmla="*/ 81602 w 166362"/>
                  <a:gd name="connsiteY4" fmla="*/ 80497 h 235495"/>
                  <a:gd name="connsiteX5" fmla="*/ 139608 w 166362"/>
                  <a:gd name="connsiteY5" fmla="*/ 100785 h 235495"/>
                  <a:gd name="connsiteX6" fmla="*/ 163897 w 166362"/>
                  <a:gd name="connsiteY6" fmla="*/ 155649 h 235495"/>
                  <a:gd name="connsiteX7" fmla="*/ 138752 w 166362"/>
                  <a:gd name="connsiteY7" fmla="*/ 212799 h 235495"/>
                  <a:gd name="connsiteX8" fmla="*/ 76554 w 166362"/>
                  <a:gd name="connsiteY8" fmla="*/ 235278 h 235495"/>
                  <a:gd name="connsiteX9" fmla="*/ -2409 w 166362"/>
                  <a:gd name="connsiteY9" fmla="*/ 200226 h 235495"/>
                  <a:gd name="connsiteX10" fmla="*/ 24927 w 166362"/>
                  <a:gd name="connsiteY10" fmla="*/ 162126 h 235495"/>
                  <a:gd name="connsiteX11" fmla="*/ 32929 w 166362"/>
                  <a:gd name="connsiteY11" fmla="*/ 169461 h 235495"/>
                  <a:gd name="connsiteX12" fmla="*/ 51216 w 166362"/>
                  <a:gd name="connsiteY12" fmla="*/ 180986 h 235495"/>
                  <a:gd name="connsiteX13" fmla="*/ 77886 w 166362"/>
                  <a:gd name="connsiteY13" fmla="*/ 188129 h 235495"/>
                  <a:gd name="connsiteX14" fmla="*/ 101603 w 166362"/>
                  <a:gd name="connsiteY14" fmla="*/ 180129 h 235495"/>
                  <a:gd name="connsiteX15" fmla="*/ 111891 w 166362"/>
                  <a:gd name="connsiteY15" fmla="*/ 156506 h 235495"/>
                  <a:gd name="connsiteX16" fmla="*/ 100748 w 166362"/>
                  <a:gd name="connsiteY16" fmla="*/ 132313 h 235495"/>
                  <a:gd name="connsiteX17" fmla="*/ 72173 w 166362"/>
                  <a:gd name="connsiteY17" fmla="*/ 123836 h 235495"/>
                  <a:gd name="connsiteX18" fmla="*/ 31215 w 166362"/>
                  <a:gd name="connsiteY18" fmla="*/ 136504 h 235495"/>
                  <a:gd name="connsiteX19" fmla="*/ 9497 w 166362"/>
                  <a:gd name="connsiteY19" fmla="*/ 113168 h 235495"/>
                  <a:gd name="connsiteX20" fmla="*/ 9497 w 166362"/>
                  <a:gd name="connsiteY20" fmla="*/ -180 h 235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6362" h="235495">
                    <a:moveTo>
                      <a:pt x="149896" y="-180"/>
                    </a:moveTo>
                    <a:lnTo>
                      <a:pt x="149896" y="45350"/>
                    </a:lnTo>
                    <a:lnTo>
                      <a:pt x="57885" y="45350"/>
                    </a:lnTo>
                    <a:lnTo>
                      <a:pt x="57885" y="83450"/>
                    </a:lnTo>
                    <a:cubicBezTo>
                      <a:pt x="65599" y="81364"/>
                      <a:pt x="73601" y="80373"/>
                      <a:pt x="81602" y="80497"/>
                    </a:cubicBezTo>
                    <a:cubicBezTo>
                      <a:pt x="102748" y="80059"/>
                      <a:pt x="123321" y="87269"/>
                      <a:pt x="139608" y="100785"/>
                    </a:cubicBezTo>
                    <a:cubicBezTo>
                      <a:pt x="155800" y="114321"/>
                      <a:pt x="164755" y="134590"/>
                      <a:pt x="163897" y="155649"/>
                    </a:cubicBezTo>
                    <a:cubicBezTo>
                      <a:pt x="164469" y="177500"/>
                      <a:pt x="155230" y="198454"/>
                      <a:pt x="138752" y="212799"/>
                    </a:cubicBezTo>
                    <a:cubicBezTo>
                      <a:pt x="121607" y="227906"/>
                      <a:pt x="99413" y="235935"/>
                      <a:pt x="76554" y="235278"/>
                    </a:cubicBezTo>
                    <a:cubicBezTo>
                      <a:pt x="46358" y="235840"/>
                      <a:pt x="17404" y="223010"/>
                      <a:pt x="-2409" y="200226"/>
                    </a:cubicBezTo>
                    <a:lnTo>
                      <a:pt x="24927" y="162126"/>
                    </a:lnTo>
                    <a:cubicBezTo>
                      <a:pt x="26929" y="164126"/>
                      <a:pt x="29594" y="166603"/>
                      <a:pt x="32929" y="169461"/>
                    </a:cubicBezTo>
                    <a:cubicBezTo>
                      <a:pt x="38645" y="173918"/>
                      <a:pt x="44739" y="177776"/>
                      <a:pt x="51216" y="180986"/>
                    </a:cubicBezTo>
                    <a:cubicBezTo>
                      <a:pt x="59408" y="185548"/>
                      <a:pt x="68552" y="187996"/>
                      <a:pt x="77886" y="188129"/>
                    </a:cubicBezTo>
                    <a:cubicBezTo>
                      <a:pt x="86460" y="188206"/>
                      <a:pt x="94841" y="185387"/>
                      <a:pt x="101603" y="180129"/>
                    </a:cubicBezTo>
                    <a:cubicBezTo>
                      <a:pt x="108652" y="174394"/>
                      <a:pt x="112463" y="165584"/>
                      <a:pt x="111891" y="156506"/>
                    </a:cubicBezTo>
                    <a:cubicBezTo>
                      <a:pt x="112368" y="147096"/>
                      <a:pt x="108270" y="138047"/>
                      <a:pt x="100748" y="132313"/>
                    </a:cubicBezTo>
                    <a:cubicBezTo>
                      <a:pt x="92364" y="126436"/>
                      <a:pt x="82363" y="123455"/>
                      <a:pt x="72173" y="123836"/>
                    </a:cubicBezTo>
                    <a:cubicBezTo>
                      <a:pt x="57695" y="124626"/>
                      <a:pt x="43598" y="128980"/>
                      <a:pt x="31215" y="136504"/>
                    </a:cubicBezTo>
                    <a:lnTo>
                      <a:pt x="9497" y="113168"/>
                    </a:lnTo>
                    <a:lnTo>
                      <a:pt x="9497" y="-180"/>
                    </a:lnTo>
                    <a:close/>
                  </a:path>
                </a:pathLst>
              </a:custGeom>
              <a:solidFill>
                <a:srgbClr val="336933"/>
              </a:solidFill>
              <a:ln w="9525" cap="flat">
                <a:noFill/>
                <a:prstDash val="solid"/>
                <a:miter/>
              </a:ln>
            </p:spPr>
            <p:txBody>
              <a:bodyPr rtlCol="0" anchor="ctr"/>
              <a:lstStyle/>
              <a:p>
                <a:endParaRPr lang="en-US"/>
              </a:p>
            </p:txBody>
          </p:sp>
          <p:sp>
            <p:nvSpPr>
              <p:cNvPr id="486" name="Freeform: Shape 485">
                <a:extLst>
                  <a:ext uri="{FF2B5EF4-FFF2-40B4-BE49-F238E27FC236}">
                    <a16:creationId xmlns:a16="http://schemas.microsoft.com/office/drawing/2014/main" id="{37D66B18-7049-45B2-B7C0-D879D4ACA27D}"/>
                  </a:ext>
                </a:extLst>
              </p:cNvPr>
              <p:cNvSpPr/>
              <p:nvPr/>
            </p:nvSpPr>
            <p:spPr>
              <a:xfrm>
                <a:off x="19465504" y="3803661"/>
                <a:ext cx="178080" cy="241125"/>
              </a:xfrm>
              <a:custGeom>
                <a:avLst/>
                <a:gdLst>
                  <a:gd name="connsiteX0" fmla="*/ 29626 w 178080"/>
                  <a:gd name="connsiteY0" fmla="*/ 18256 h 241125"/>
                  <a:gd name="connsiteX1" fmla="*/ 87536 w 178080"/>
                  <a:gd name="connsiteY1" fmla="*/ -128 h 241125"/>
                  <a:gd name="connsiteX2" fmla="*/ 144686 w 178080"/>
                  <a:gd name="connsiteY2" fmla="*/ 18256 h 241125"/>
                  <a:gd name="connsiteX3" fmla="*/ 167738 w 178080"/>
                  <a:gd name="connsiteY3" fmla="*/ 63404 h 241125"/>
                  <a:gd name="connsiteX4" fmla="*/ 147067 w 178080"/>
                  <a:gd name="connsiteY4" fmla="*/ 109600 h 241125"/>
                  <a:gd name="connsiteX5" fmla="*/ 175642 w 178080"/>
                  <a:gd name="connsiteY5" fmla="*/ 168274 h 241125"/>
                  <a:gd name="connsiteX6" fmla="*/ 150974 w 178080"/>
                  <a:gd name="connsiteY6" fmla="*/ 219900 h 241125"/>
                  <a:gd name="connsiteX7" fmla="*/ 22291 w 178080"/>
                  <a:gd name="connsiteY7" fmla="*/ 219900 h 241125"/>
                  <a:gd name="connsiteX8" fmla="*/ -2379 w 178080"/>
                  <a:gd name="connsiteY8" fmla="*/ 168274 h 241125"/>
                  <a:gd name="connsiteX9" fmla="*/ 26196 w 178080"/>
                  <a:gd name="connsiteY9" fmla="*/ 109600 h 241125"/>
                  <a:gd name="connsiteX10" fmla="*/ 5146 w 178080"/>
                  <a:gd name="connsiteY10" fmla="*/ 63213 h 241125"/>
                  <a:gd name="connsiteX11" fmla="*/ 29626 w 178080"/>
                  <a:gd name="connsiteY11" fmla="*/ 18256 h 241125"/>
                  <a:gd name="connsiteX12" fmla="*/ 62201 w 178080"/>
                  <a:gd name="connsiteY12" fmla="*/ 189706 h 241125"/>
                  <a:gd name="connsiteX13" fmla="*/ 87536 w 178080"/>
                  <a:gd name="connsiteY13" fmla="*/ 197516 h 241125"/>
                  <a:gd name="connsiteX14" fmla="*/ 112874 w 178080"/>
                  <a:gd name="connsiteY14" fmla="*/ 189706 h 241125"/>
                  <a:gd name="connsiteX15" fmla="*/ 124494 w 178080"/>
                  <a:gd name="connsiteY15" fmla="*/ 166845 h 241125"/>
                  <a:gd name="connsiteX16" fmla="*/ 113160 w 178080"/>
                  <a:gd name="connsiteY16" fmla="*/ 143795 h 241125"/>
                  <a:gd name="connsiteX17" fmla="*/ 61819 w 178080"/>
                  <a:gd name="connsiteY17" fmla="*/ 143795 h 241125"/>
                  <a:gd name="connsiteX18" fmla="*/ 50485 w 178080"/>
                  <a:gd name="connsiteY18" fmla="*/ 166845 h 241125"/>
                  <a:gd name="connsiteX19" fmla="*/ 62296 w 178080"/>
                  <a:gd name="connsiteY19" fmla="*/ 189800 h 241125"/>
                  <a:gd name="connsiteX20" fmla="*/ 65345 w 178080"/>
                  <a:gd name="connsiteY20" fmla="*/ 87788 h 241125"/>
                  <a:gd name="connsiteX21" fmla="*/ 109635 w 178080"/>
                  <a:gd name="connsiteY21" fmla="*/ 87788 h 241125"/>
                  <a:gd name="connsiteX22" fmla="*/ 119160 w 178080"/>
                  <a:gd name="connsiteY22" fmla="*/ 67976 h 241125"/>
                  <a:gd name="connsiteX23" fmla="*/ 109635 w 178080"/>
                  <a:gd name="connsiteY23" fmla="*/ 48164 h 241125"/>
                  <a:gd name="connsiteX24" fmla="*/ 87346 w 178080"/>
                  <a:gd name="connsiteY24" fmla="*/ 40163 h 241125"/>
                  <a:gd name="connsiteX25" fmla="*/ 64963 w 178080"/>
                  <a:gd name="connsiteY25" fmla="*/ 48164 h 241125"/>
                  <a:gd name="connsiteX26" fmla="*/ 55438 w 178080"/>
                  <a:gd name="connsiteY26" fmla="*/ 67976 h 241125"/>
                  <a:gd name="connsiteX27" fmla="*/ 65345 w 178080"/>
                  <a:gd name="connsiteY27" fmla="*/ 87883 h 24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8080" h="241125">
                    <a:moveTo>
                      <a:pt x="29626" y="18256"/>
                    </a:moveTo>
                    <a:cubicBezTo>
                      <a:pt x="46199" y="5654"/>
                      <a:pt x="66677" y="-833"/>
                      <a:pt x="87536" y="-128"/>
                    </a:cubicBezTo>
                    <a:cubicBezTo>
                      <a:pt x="108112" y="-737"/>
                      <a:pt x="128303" y="5759"/>
                      <a:pt x="144686" y="18256"/>
                    </a:cubicBezTo>
                    <a:cubicBezTo>
                      <a:pt x="159164" y="28733"/>
                      <a:pt x="167738" y="45526"/>
                      <a:pt x="167738" y="63404"/>
                    </a:cubicBezTo>
                    <a:cubicBezTo>
                      <a:pt x="167834" y="81063"/>
                      <a:pt x="160309" y="97904"/>
                      <a:pt x="147067" y="109600"/>
                    </a:cubicBezTo>
                    <a:cubicBezTo>
                      <a:pt x="165643" y="123307"/>
                      <a:pt x="176310" y="145214"/>
                      <a:pt x="175642" y="168274"/>
                    </a:cubicBezTo>
                    <a:cubicBezTo>
                      <a:pt x="175833" y="188372"/>
                      <a:pt x="166690" y="207422"/>
                      <a:pt x="150974" y="219900"/>
                    </a:cubicBezTo>
                    <a:cubicBezTo>
                      <a:pt x="112684" y="247960"/>
                      <a:pt x="60582" y="247960"/>
                      <a:pt x="22291" y="219900"/>
                    </a:cubicBezTo>
                    <a:cubicBezTo>
                      <a:pt x="6574" y="207394"/>
                      <a:pt x="-2570" y="188362"/>
                      <a:pt x="-2379" y="168274"/>
                    </a:cubicBezTo>
                    <a:cubicBezTo>
                      <a:pt x="-3047" y="145224"/>
                      <a:pt x="7622" y="123316"/>
                      <a:pt x="26196" y="109600"/>
                    </a:cubicBezTo>
                    <a:cubicBezTo>
                      <a:pt x="12862" y="97894"/>
                      <a:pt x="5146" y="80987"/>
                      <a:pt x="5146" y="63213"/>
                    </a:cubicBezTo>
                    <a:cubicBezTo>
                      <a:pt x="5527" y="45135"/>
                      <a:pt x="14576" y="28352"/>
                      <a:pt x="29626" y="18256"/>
                    </a:cubicBezTo>
                    <a:close/>
                    <a:moveTo>
                      <a:pt x="62201" y="189706"/>
                    </a:moveTo>
                    <a:cubicBezTo>
                      <a:pt x="69630" y="194801"/>
                      <a:pt x="78488" y="197516"/>
                      <a:pt x="87536" y="197516"/>
                    </a:cubicBezTo>
                    <a:cubicBezTo>
                      <a:pt x="96587" y="197497"/>
                      <a:pt x="105349" y="194773"/>
                      <a:pt x="112874" y="189706"/>
                    </a:cubicBezTo>
                    <a:cubicBezTo>
                      <a:pt x="120495" y="184676"/>
                      <a:pt x="124971" y="175980"/>
                      <a:pt x="124494" y="166845"/>
                    </a:cubicBezTo>
                    <a:cubicBezTo>
                      <a:pt x="124971" y="157720"/>
                      <a:pt x="120683" y="149024"/>
                      <a:pt x="113160" y="143795"/>
                    </a:cubicBezTo>
                    <a:cubicBezTo>
                      <a:pt x="97729" y="133117"/>
                      <a:pt x="77251" y="133117"/>
                      <a:pt x="61819" y="143795"/>
                    </a:cubicBezTo>
                    <a:cubicBezTo>
                      <a:pt x="54294" y="149024"/>
                      <a:pt x="50008" y="157720"/>
                      <a:pt x="50485" y="166845"/>
                    </a:cubicBezTo>
                    <a:cubicBezTo>
                      <a:pt x="50008" y="176056"/>
                      <a:pt x="54580" y="184809"/>
                      <a:pt x="62296" y="189800"/>
                    </a:cubicBezTo>
                    <a:close/>
                    <a:moveTo>
                      <a:pt x="65345" y="87788"/>
                    </a:moveTo>
                    <a:cubicBezTo>
                      <a:pt x="78202" y="98446"/>
                      <a:pt x="96777" y="98446"/>
                      <a:pt x="109635" y="87788"/>
                    </a:cubicBezTo>
                    <a:cubicBezTo>
                      <a:pt x="115732" y="83035"/>
                      <a:pt x="119255" y="75700"/>
                      <a:pt x="119160" y="67976"/>
                    </a:cubicBezTo>
                    <a:cubicBezTo>
                      <a:pt x="119160" y="60261"/>
                      <a:pt x="115637" y="52955"/>
                      <a:pt x="109635" y="48164"/>
                    </a:cubicBezTo>
                    <a:cubicBezTo>
                      <a:pt x="103445" y="42840"/>
                      <a:pt x="95538" y="39982"/>
                      <a:pt x="87346" y="40163"/>
                    </a:cubicBezTo>
                    <a:cubicBezTo>
                      <a:pt x="79155" y="40001"/>
                      <a:pt x="71153" y="42849"/>
                      <a:pt x="64963" y="48164"/>
                    </a:cubicBezTo>
                    <a:cubicBezTo>
                      <a:pt x="58961" y="52955"/>
                      <a:pt x="55438" y="60261"/>
                      <a:pt x="55438" y="67976"/>
                    </a:cubicBezTo>
                    <a:cubicBezTo>
                      <a:pt x="55438" y="75806"/>
                      <a:pt x="59057" y="83187"/>
                      <a:pt x="65345" y="87883"/>
                    </a:cubicBezTo>
                    <a:close/>
                  </a:path>
                </a:pathLst>
              </a:custGeom>
              <a:solidFill>
                <a:srgbClr val="336933"/>
              </a:solidFill>
              <a:ln w="9525" cap="flat">
                <a:noFill/>
                <a:prstDash val="solid"/>
                <a:miter/>
              </a:ln>
            </p:spPr>
            <p:txBody>
              <a:bodyPr rtlCol="0" anchor="ctr"/>
              <a:lstStyle/>
              <a:p>
                <a:endParaRPr lang="en-US"/>
              </a:p>
            </p:txBody>
          </p:sp>
          <p:sp>
            <p:nvSpPr>
              <p:cNvPr id="487" name="Freeform: Shape 486">
                <a:extLst>
                  <a:ext uri="{FF2B5EF4-FFF2-40B4-BE49-F238E27FC236}">
                    <a16:creationId xmlns:a16="http://schemas.microsoft.com/office/drawing/2014/main" id="{A721A45C-F8ED-4611-AA58-72EC3C5C1EE1}"/>
                  </a:ext>
                </a:extLst>
              </p:cNvPr>
              <p:cNvSpPr/>
              <p:nvPr/>
            </p:nvSpPr>
            <p:spPr>
              <a:xfrm>
                <a:off x="19683856" y="3984972"/>
                <a:ext cx="59798" cy="59823"/>
              </a:xfrm>
              <a:custGeom>
                <a:avLst/>
                <a:gdLst>
                  <a:gd name="connsiteX0" fmla="*/ 6631 w 59798"/>
                  <a:gd name="connsiteY0" fmla="*/ 51162 h 59823"/>
                  <a:gd name="connsiteX1" fmla="*/ 6059 w 59798"/>
                  <a:gd name="connsiteY1" fmla="*/ 8871 h 59823"/>
                  <a:gd name="connsiteX2" fmla="*/ 48349 w 59798"/>
                  <a:gd name="connsiteY2" fmla="*/ 8299 h 59823"/>
                  <a:gd name="connsiteX3" fmla="*/ 48922 w 59798"/>
                  <a:gd name="connsiteY3" fmla="*/ 50590 h 59823"/>
                  <a:gd name="connsiteX4" fmla="*/ 27490 w 59798"/>
                  <a:gd name="connsiteY4" fmla="*/ 59638 h 59823"/>
                  <a:gd name="connsiteX5" fmla="*/ 6631 w 59798"/>
                  <a:gd name="connsiteY5" fmla="*/ 51162 h 59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798" h="59823">
                    <a:moveTo>
                      <a:pt x="6631" y="51162"/>
                    </a:moveTo>
                    <a:cubicBezTo>
                      <a:pt x="-5180" y="39636"/>
                      <a:pt x="-5466" y="20701"/>
                      <a:pt x="6059" y="8871"/>
                    </a:cubicBezTo>
                    <a:cubicBezTo>
                      <a:pt x="17584" y="-2969"/>
                      <a:pt x="36539" y="-3226"/>
                      <a:pt x="48349" y="8299"/>
                    </a:cubicBezTo>
                    <a:cubicBezTo>
                      <a:pt x="60160" y="19824"/>
                      <a:pt x="60446" y="38760"/>
                      <a:pt x="48922" y="50590"/>
                    </a:cubicBezTo>
                    <a:cubicBezTo>
                      <a:pt x="43301" y="56381"/>
                      <a:pt x="35587" y="59638"/>
                      <a:pt x="27490" y="59638"/>
                    </a:cubicBezTo>
                    <a:cubicBezTo>
                      <a:pt x="19679" y="59791"/>
                      <a:pt x="12154" y="56724"/>
                      <a:pt x="6631" y="51162"/>
                    </a:cubicBezTo>
                    <a:close/>
                  </a:path>
                </a:pathLst>
              </a:custGeom>
              <a:solidFill>
                <a:srgbClr val="336933"/>
              </a:solidFill>
              <a:ln w="9525" cap="flat">
                <a:noFill/>
                <a:prstDash val="solid"/>
                <a:miter/>
              </a:ln>
            </p:spPr>
            <p:txBody>
              <a:bodyPr rtlCol="0" anchor="ctr"/>
              <a:lstStyle/>
              <a:p>
                <a:endParaRPr lang="en-US"/>
              </a:p>
            </p:txBody>
          </p:sp>
          <p:sp>
            <p:nvSpPr>
              <p:cNvPr id="488" name="Freeform: Shape 487">
                <a:extLst>
                  <a:ext uri="{FF2B5EF4-FFF2-40B4-BE49-F238E27FC236}">
                    <a16:creationId xmlns:a16="http://schemas.microsoft.com/office/drawing/2014/main" id="{5EA8FB0E-3C1A-4D1E-AD16-A970544B40E3}"/>
                  </a:ext>
                </a:extLst>
              </p:cNvPr>
              <p:cNvSpPr/>
              <p:nvPr/>
            </p:nvSpPr>
            <p:spPr>
              <a:xfrm>
                <a:off x="19777858" y="3809047"/>
                <a:ext cx="166457" cy="235493"/>
              </a:xfrm>
              <a:custGeom>
                <a:avLst/>
                <a:gdLst>
                  <a:gd name="connsiteX0" fmla="*/ 149991 w 166457"/>
                  <a:gd name="connsiteY0" fmla="*/ -180 h 235493"/>
                  <a:gd name="connsiteX1" fmla="*/ 149991 w 166457"/>
                  <a:gd name="connsiteY1" fmla="*/ 45350 h 235493"/>
                  <a:gd name="connsiteX2" fmla="*/ 57981 w 166457"/>
                  <a:gd name="connsiteY2" fmla="*/ 45350 h 235493"/>
                  <a:gd name="connsiteX3" fmla="*/ 57981 w 166457"/>
                  <a:gd name="connsiteY3" fmla="*/ 83450 h 235493"/>
                  <a:gd name="connsiteX4" fmla="*/ 81602 w 166457"/>
                  <a:gd name="connsiteY4" fmla="*/ 80497 h 235493"/>
                  <a:gd name="connsiteX5" fmla="*/ 139608 w 166457"/>
                  <a:gd name="connsiteY5" fmla="*/ 100785 h 235493"/>
                  <a:gd name="connsiteX6" fmla="*/ 163993 w 166457"/>
                  <a:gd name="connsiteY6" fmla="*/ 155649 h 235493"/>
                  <a:gd name="connsiteX7" fmla="*/ 138848 w 166457"/>
                  <a:gd name="connsiteY7" fmla="*/ 212799 h 235493"/>
                  <a:gd name="connsiteX8" fmla="*/ 76649 w 166457"/>
                  <a:gd name="connsiteY8" fmla="*/ 235278 h 235493"/>
                  <a:gd name="connsiteX9" fmla="*/ -2409 w 166457"/>
                  <a:gd name="connsiteY9" fmla="*/ 200226 h 235493"/>
                  <a:gd name="connsiteX10" fmla="*/ 24929 w 166457"/>
                  <a:gd name="connsiteY10" fmla="*/ 162126 h 235493"/>
                  <a:gd name="connsiteX11" fmla="*/ 32929 w 166457"/>
                  <a:gd name="connsiteY11" fmla="*/ 169461 h 235493"/>
                  <a:gd name="connsiteX12" fmla="*/ 51311 w 166457"/>
                  <a:gd name="connsiteY12" fmla="*/ 180986 h 235493"/>
                  <a:gd name="connsiteX13" fmla="*/ 77982 w 166457"/>
                  <a:gd name="connsiteY13" fmla="*/ 188129 h 235493"/>
                  <a:gd name="connsiteX14" fmla="*/ 101603 w 166457"/>
                  <a:gd name="connsiteY14" fmla="*/ 180129 h 235493"/>
                  <a:gd name="connsiteX15" fmla="*/ 111987 w 166457"/>
                  <a:gd name="connsiteY15" fmla="*/ 156506 h 235493"/>
                  <a:gd name="connsiteX16" fmla="*/ 100843 w 166457"/>
                  <a:gd name="connsiteY16" fmla="*/ 132313 h 235493"/>
                  <a:gd name="connsiteX17" fmla="*/ 72268 w 166457"/>
                  <a:gd name="connsiteY17" fmla="*/ 123836 h 235493"/>
                  <a:gd name="connsiteX18" fmla="*/ 31215 w 166457"/>
                  <a:gd name="connsiteY18" fmla="*/ 136504 h 235493"/>
                  <a:gd name="connsiteX19" fmla="*/ 9593 w 166457"/>
                  <a:gd name="connsiteY19" fmla="*/ 113168 h 235493"/>
                  <a:gd name="connsiteX20" fmla="*/ 9593 w 166457"/>
                  <a:gd name="connsiteY20" fmla="*/ -180 h 235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6457" h="235493">
                    <a:moveTo>
                      <a:pt x="149991" y="-180"/>
                    </a:moveTo>
                    <a:lnTo>
                      <a:pt x="149991" y="45350"/>
                    </a:lnTo>
                    <a:lnTo>
                      <a:pt x="57981" y="45350"/>
                    </a:lnTo>
                    <a:lnTo>
                      <a:pt x="57981" y="83450"/>
                    </a:lnTo>
                    <a:cubicBezTo>
                      <a:pt x="65694" y="81364"/>
                      <a:pt x="73601" y="80364"/>
                      <a:pt x="81602" y="80497"/>
                    </a:cubicBezTo>
                    <a:cubicBezTo>
                      <a:pt x="102748" y="80030"/>
                      <a:pt x="123321" y="87231"/>
                      <a:pt x="139608" y="100785"/>
                    </a:cubicBezTo>
                    <a:cubicBezTo>
                      <a:pt x="155802" y="114282"/>
                      <a:pt x="164851" y="134561"/>
                      <a:pt x="163993" y="155649"/>
                    </a:cubicBezTo>
                    <a:cubicBezTo>
                      <a:pt x="164565" y="177500"/>
                      <a:pt x="155326" y="198454"/>
                      <a:pt x="138848" y="212799"/>
                    </a:cubicBezTo>
                    <a:cubicBezTo>
                      <a:pt x="121702" y="227887"/>
                      <a:pt x="99508" y="235917"/>
                      <a:pt x="76649" y="235278"/>
                    </a:cubicBezTo>
                    <a:cubicBezTo>
                      <a:pt x="46453" y="235840"/>
                      <a:pt x="17499" y="223010"/>
                      <a:pt x="-2409" y="200226"/>
                    </a:cubicBezTo>
                    <a:lnTo>
                      <a:pt x="24929" y="162126"/>
                    </a:lnTo>
                    <a:cubicBezTo>
                      <a:pt x="26929" y="164126"/>
                      <a:pt x="29596" y="166603"/>
                      <a:pt x="32929" y="169461"/>
                    </a:cubicBezTo>
                    <a:cubicBezTo>
                      <a:pt x="38645" y="173909"/>
                      <a:pt x="44835" y="177776"/>
                      <a:pt x="51311" y="180986"/>
                    </a:cubicBezTo>
                    <a:cubicBezTo>
                      <a:pt x="59504" y="185558"/>
                      <a:pt x="68647" y="188015"/>
                      <a:pt x="77982" y="188129"/>
                    </a:cubicBezTo>
                    <a:cubicBezTo>
                      <a:pt x="86556" y="188234"/>
                      <a:pt x="94841" y="185415"/>
                      <a:pt x="101603" y="180129"/>
                    </a:cubicBezTo>
                    <a:cubicBezTo>
                      <a:pt x="108747" y="174433"/>
                      <a:pt x="112654" y="165603"/>
                      <a:pt x="111987" y="156506"/>
                    </a:cubicBezTo>
                    <a:cubicBezTo>
                      <a:pt x="112463" y="147096"/>
                      <a:pt x="108273" y="138047"/>
                      <a:pt x="100843" y="132313"/>
                    </a:cubicBezTo>
                    <a:cubicBezTo>
                      <a:pt x="92460" y="126445"/>
                      <a:pt x="82458" y="123474"/>
                      <a:pt x="72268" y="123836"/>
                    </a:cubicBezTo>
                    <a:cubicBezTo>
                      <a:pt x="57790" y="124626"/>
                      <a:pt x="43693" y="128970"/>
                      <a:pt x="31215" y="136504"/>
                    </a:cubicBezTo>
                    <a:lnTo>
                      <a:pt x="9593" y="113168"/>
                    </a:lnTo>
                    <a:lnTo>
                      <a:pt x="9593" y="-180"/>
                    </a:lnTo>
                    <a:close/>
                  </a:path>
                </a:pathLst>
              </a:custGeom>
              <a:solidFill>
                <a:srgbClr val="336933"/>
              </a:solidFill>
              <a:ln w="9525" cap="flat">
                <a:noFill/>
                <a:prstDash val="solid"/>
                <a:miter/>
              </a:ln>
            </p:spPr>
            <p:txBody>
              <a:bodyPr rtlCol="0" anchor="ctr"/>
              <a:lstStyle/>
              <a:p>
                <a:endParaRPr lang="en-US"/>
              </a:p>
            </p:txBody>
          </p:sp>
          <p:sp>
            <p:nvSpPr>
              <p:cNvPr id="489" name="Freeform: Shape 488">
                <a:extLst>
                  <a:ext uri="{FF2B5EF4-FFF2-40B4-BE49-F238E27FC236}">
                    <a16:creationId xmlns:a16="http://schemas.microsoft.com/office/drawing/2014/main" id="{9B406DE1-1667-40B3-B098-4948D028788B}"/>
                  </a:ext>
                </a:extLst>
              </p:cNvPr>
              <p:cNvSpPr/>
              <p:nvPr/>
            </p:nvSpPr>
            <p:spPr>
              <a:xfrm>
                <a:off x="19969503" y="3794950"/>
                <a:ext cx="133921" cy="137933"/>
              </a:xfrm>
              <a:custGeom>
                <a:avLst/>
                <a:gdLst>
                  <a:gd name="connsiteX0" fmla="*/ 54930 w 133921"/>
                  <a:gd name="connsiteY0" fmla="*/ 30872 h 137933"/>
                  <a:gd name="connsiteX1" fmla="*/ 46835 w 133921"/>
                  <a:gd name="connsiteY1" fmla="*/ 49922 h 137933"/>
                  <a:gd name="connsiteX2" fmla="*/ 5781 w 133921"/>
                  <a:gd name="connsiteY2" fmla="*/ 49922 h 137933"/>
                  <a:gd name="connsiteX3" fmla="*/ -2409 w 133921"/>
                  <a:gd name="connsiteY3" fmla="*/ 30872 h 137933"/>
                  <a:gd name="connsiteX4" fmla="*/ 5781 w 133921"/>
                  <a:gd name="connsiteY4" fmla="*/ 11822 h 137933"/>
                  <a:gd name="connsiteX5" fmla="*/ 46835 w 133921"/>
                  <a:gd name="connsiteY5" fmla="*/ 11822 h 137933"/>
                  <a:gd name="connsiteX6" fmla="*/ 54930 w 133921"/>
                  <a:gd name="connsiteY6" fmla="*/ 30872 h 137933"/>
                  <a:gd name="connsiteX7" fmla="*/ 129606 w 133921"/>
                  <a:gd name="connsiteY7" fmla="*/ 106 h 137933"/>
                  <a:gd name="connsiteX8" fmla="*/ 32261 w 133921"/>
                  <a:gd name="connsiteY8" fmla="*/ 135647 h 137933"/>
                  <a:gd name="connsiteX9" fmla="*/ -1172 w 133921"/>
                  <a:gd name="connsiteY9" fmla="*/ 135647 h 137933"/>
                  <a:gd name="connsiteX10" fmla="*/ 96364 w 133921"/>
                  <a:gd name="connsiteY10" fmla="*/ -180 h 137933"/>
                  <a:gd name="connsiteX11" fmla="*/ 20450 w 133921"/>
                  <a:gd name="connsiteY11" fmla="*/ 38206 h 137933"/>
                  <a:gd name="connsiteX12" fmla="*/ 26166 w 133921"/>
                  <a:gd name="connsiteY12" fmla="*/ 40873 h 137933"/>
                  <a:gd name="connsiteX13" fmla="*/ 32070 w 133921"/>
                  <a:gd name="connsiteY13" fmla="*/ 38206 h 137933"/>
                  <a:gd name="connsiteX14" fmla="*/ 34356 w 133921"/>
                  <a:gd name="connsiteY14" fmla="*/ 31348 h 137933"/>
                  <a:gd name="connsiteX15" fmla="*/ 32070 w 133921"/>
                  <a:gd name="connsiteY15" fmla="*/ 24204 h 137933"/>
                  <a:gd name="connsiteX16" fmla="*/ 21592 w 133921"/>
                  <a:gd name="connsiteY16" fmla="*/ 23128 h 137933"/>
                  <a:gd name="connsiteX17" fmla="*/ 20546 w 133921"/>
                  <a:gd name="connsiteY17" fmla="*/ 24204 h 137933"/>
                  <a:gd name="connsiteX18" fmla="*/ 18260 w 133921"/>
                  <a:gd name="connsiteY18" fmla="*/ 31348 h 137933"/>
                  <a:gd name="connsiteX19" fmla="*/ 20450 w 133921"/>
                  <a:gd name="connsiteY19" fmla="*/ 37729 h 137933"/>
                  <a:gd name="connsiteX20" fmla="*/ 131511 w 133921"/>
                  <a:gd name="connsiteY20" fmla="*/ 110786 h 137933"/>
                  <a:gd name="connsiteX21" fmla="*/ 123416 w 133921"/>
                  <a:gd name="connsiteY21" fmla="*/ 129836 h 137933"/>
                  <a:gd name="connsiteX22" fmla="*/ 102841 w 133921"/>
                  <a:gd name="connsiteY22" fmla="*/ 137742 h 137933"/>
                  <a:gd name="connsiteX23" fmla="*/ 82363 w 133921"/>
                  <a:gd name="connsiteY23" fmla="*/ 129741 h 137933"/>
                  <a:gd name="connsiteX24" fmla="*/ 81791 w 133921"/>
                  <a:gd name="connsiteY24" fmla="*/ 91622 h 137933"/>
                  <a:gd name="connsiteX25" fmla="*/ 82363 w 133921"/>
                  <a:gd name="connsiteY25" fmla="*/ 91070 h 137933"/>
                  <a:gd name="connsiteX26" fmla="*/ 123416 w 133921"/>
                  <a:gd name="connsiteY26" fmla="*/ 91070 h 137933"/>
                  <a:gd name="connsiteX27" fmla="*/ 131511 w 133921"/>
                  <a:gd name="connsiteY27" fmla="*/ 110310 h 137933"/>
                  <a:gd name="connsiteX28" fmla="*/ 97032 w 133921"/>
                  <a:gd name="connsiteY28" fmla="*/ 117740 h 137933"/>
                  <a:gd name="connsiteX29" fmla="*/ 102745 w 133921"/>
                  <a:gd name="connsiteY29" fmla="*/ 120311 h 137933"/>
                  <a:gd name="connsiteX30" fmla="*/ 108652 w 133921"/>
                  <a:gd name="connsiteY30" fmla="*/ 117740 h 137933"/>
                  <a:gd name="connsiteX31" fmla="*/ 110938 w 133921"/>
                  <a:gd name="connsiteY31" fmla="*/ 110786 h 137933"/>
                  <a:gd name="connsiteX32" fmla="*/ 108652 w 133921"/>
                  <a:gd name="connsiteY32" fmla="*/ 103738 h 137933"/>
                  <a:gd name="connsiteX33" fmla="*/ 102841 w 133921"/>
                  <a:gd name="connsiteY33" fmla="*/ 100880 h 137933"/>
                  <a:gd name="connsiteX34" fmla="*/ 97127 w 133921"/>
                  <a:gd name="connsiteY34" fmla="*/ 103738 h 137933"/>
                  <a:gd name="connsiteX35" fmla="*/ 94841 w 133921"/>
                  <a:gd name="connsiteY35" fmla="*/ 110786 h 137933"/>
                  <a:gd name="connsiteX36" fmla="*/ 97032 w 133921"/>
                  <a:gd name="connsiteY36" fmla="*/ 117263 h 137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921" h="137933">
                    <a:moveTo>
                      <a:pt x="54930" y="30872"/>
                    </a:moveTo>
                    <a:cubicBezTo>
                      <a:pt x="55025" y="38072"/>
                      <a:pt x="52074" y="44968"/>
                      <a:pt x="46835" y="49922"/>
                    </a:cubicBezTo>
                    <a:cubicBezTo>
                      <a:pt x="35119" y="60390"/>
                      <a:pt x="17497" y="60390"/>
                      <a:pt x="5781" y="49922"/>
                    </a:cubicBezTo>
                    <a:cubicBezTo>
                      <a:pt x="542" y="44968"/>
                      <a:pt x="-2409" y="38082"/>
                      <a:pt x="-2409" y="30872"/>
                    </a:cubicBezTo>
                    <a:cubicBezTo>
                      <a:pt x="-2409" y="23661"/>
                      <a:pt x="542" y="16756"/>
                      <a:pt x="5781" y="11822"/>
                    </a:cubicBezTo>
                    <a:cubicBezTo>
                      <a:pt x="17402" y="1134"/>
                      <a:pt x="35214" y="1134"/>
                      <a:pt x="46835" y="11822"/>
                    </a:cubicBezTo>
                    <a:cubicBezTo>
                      <a:pt x="52074" y="16775"/>
                      <a:pt x="55025" y="23671"/>
                      <a:pt x="54930" y="30872"/>
                    </a:cubicBezTo>
                    <a:close/>
                    <a:moveTo>
                      <a:pt x="129606" y="106"/>
                    </a:moveTo>
                    <a:lnTo>
                      <a:pt x="32261" y="135647"/>
                    </a:lnTo>
                    <a:lnTo>
                      <a:pt x="-1172" y="135647"/>
                    </a:lnTo>
                    <a:lnTo>
                      <a:pt x="96364" y="-180"/>
                    </a:lnTo>
                    <a:close/>
                    <a:moveTo>
                      <a:pt x="20450" y="38206"/>
                    </a:moveTo>
                    <a:cubicBezTo>
                      <a:pt x="21878" y="39901"/>
                      <a:pt x="23973" y="40873"/>
                      <a:pt x="26166" y="40873"/>
                    </a:cubicBezTo>
                    <a:cubicBezTo>
                      <a:pt x="28452" y="40883"/>
                      <a:pt x="30547" y="39911"/>
                      <a:pt x="32070" y="38206"/>
                    </a:cubicBezTo>
                    <a:cubicBezTo>
                      <a:pt x="33689" y="36282"/>
                      <a:pt x="34452" y="33834"/>
                      <a:pt x="34356" y="31348"/>
                    </a:cubicBezTo>
                    <a:cubicBezTo>
                      <a:pt x="34452" y="28776"/>
                      <a:pt x="33689" y="26242"/>
                      <a:pt x="32070" y="24204"/>
                    </a:cubicBezTo>
                    <a:cubicBezTo>
                      <a:pt x="29499" y="21023"/>
                      <a:pt x="24831" y="20537"/>
                      <a:pt x="21592" y="23128"/>
                    </a:cubicBezTo>
                    <a:cubicBezTo>
                      <a:pt x="21213" y="23452"/>
                      <a:pt x="20832" y="23813"/>
                      <a:pt x="20546" y="24204"/>
                    </a:cubicBezTo>
                    <a:cubicBezTo>
                      <a:pt x="18927" y="26242"/>
                      <a:pt x="18164" y="28776"/>
                      <a:pt x="18260" y="31348"/>
                    </a:cubicBezTo>
                    <a:cubicBezTo>
                      <a:pt x="18260" y="33653"/>
                      <a:pt x="19022" y="35901"/>
                      <a:pt x="20450" y="37729"/>
                    </a:cubicBezTo>
                    <a:close/>
                    <a:moveTo>
                      <a:pt x="131511" y="110786"/>
                    </a:moveTo>
                    <a:cubicBezTo>
                      <a:pt x="131606" y="117987"/>
                      <a:pt x="128653" y="124893"/>
                      <a:pt x="123416" y="129836"/>
                    </a:cubicBezTo>
                    <a:cubicBezTo>
                      <a:pt x="117891" y="135113"/>
                      <a:pt x="110461" y="137961"/>
                      <a:pt x="102841" y="137742"/>
                    </a:cubicBezTo>
                    <a:cubicBezTo>
                      <a:pt x="95222" y="137913"/>
                      <a:pt x="87888" y="135037"/>
                      <a:pt x="82363" y="129741"/>
                    </a:cubicBezTo>
                    <a:cubicBezTo>
                      <a:pt x="71694" y="119369"/>
                      <a:pt x="71410" y="102300"/>
                      <a:pt x="81791" y="91622"/>
                    </a:cubicBezTo>
                    <a:cubicBezTo>
                      <a:pt x="81981" y="91441"/>
                      <a:pt x="82172" y="91250"/>
                      <a:pt x="82363" y="91070"/>
                    </a:cubicBezTo>
                    <a:cubicBezTo>
                      <a:pt x="93983" y="80383"/>
                      <a:pt x="111796" y="80383"/>
                      <a:pt x="123416" y="91070"/>
                    </a:cubicBezTo>
                    <a:cubicBezTo>
                      <a:pt x="128653" y="96080"/>
                      <a:pt x="131606" y="103052"/>
                      <a:pt x="131511" y="110310"/>
                    </a:cubicBezTo>
                    <a:close/>
                    <a:moveTo>
                      <a:pt x="97032" y="117740"/>
                    </a:moveTo>
                    <a:cubicBezTo>
                      <a:pt x="98459" y="119406"/>
                      <a:pt x="100555" y="120349"/>
                      <a:pt x="102745" y="120311"/>
                    </a:cubicBezTo>
                    <a:cubicBezTo>
                      <a:pt x="105031" y="120359"/>
                      <a:pt x="107129" y="119416"/>
                      <a:pt x="108652" y="117740"/>
                    </a:cubicBezTo>
                    <a:cubicBezTo>
                      <a:pt x="110270" y="115777"/>
                      <a:pt x="111033" y="113301"/>
                      <a:pt x="110938" y="110786"/>
                    </a:cubicBezTo>
                    <a:cubicBezTo>
                      <a:pt x="111033" y="108243"/>
                      <a:pt x="110270" y="105738"/>
                      <a:pt x="108652" y="103738"/>
                    </a:cubicBezTo>
                    <a:cubicBezTo>
                      <a:pt x="107222" y="101938"/>
                      <a:pt x="105127" y="100880"/>
                      <a:pt x="102841" y="100880"/>
                    </a:cubicBezTo>
                    <a:cubicBezTo>
                      <a:pt x="100555" y="100862"/>
                      <a:pt x="98459" y="101928"/>
                      <a:pt x="97127" y="103738"/>
                    </a:cubicBezTo>
                    <a:cubicBezTo>
                      <a:pt x="95506" y="105738"/>
                      <a:pt x="94746" y="108243"/>
                      <a:pt x="94841" y="110786"/>
                    </a:cubicBezTo>
                    <a:cubicBezTo>
                      <a:pt x="94841" y="113129"/>
                      <a:pt x="95602" y="115415"/>
                      <a:pt x="97032" y="117263"/>
                    </a:cubicBezTo>
                    <a:close/>
                  </a:path>
                </a:pathLst>
              </a:custGeom>
              <a:solidFill>
                <a:srgbClr val="336933"/>
              </a:solidFill>
              <a:ln w="9525" cap="flat">
                <a:noFill/>
                <a:prstDash val="solid"/>
                <a:miter/>
              </a:ln>
            </p:spPr>
            <p:txBody>
              <a:bodyPr rtlCol="0" anchor="ctr"/>
              <a:lstStyle/>
              <a:p>
                <a:endParaRPr lang="en-US"/>
              </a:p>
            </p:txBody>
          </p:sp>
          <p:sp>
            <p:nvSpPr>
              <p:cNvPr id="490" name="Freeform: Shape 489">
                <a:extLst>
                  <a:ext uri="{FF2B5EF4-FFF2-40B4-BE49-F238E27FC236}">
                    <a16:creationId xmlns:a16="http://schemas.microsoft.com/office/drawing/2014/main" id="{81B612C3-6953-4BED-96D3-AFCF3107A7BB}"/>
                  </a:ext>
                </a:extLst>
              </p:cNvPr>
              <p:cNvSpPr/>
              <p:nvPr/>
            </p:nvSpPr>
            <p:spPr>
              <a:xfrm>
                <a:off x="19257793" y="4091840"/>
                <a:ext cx="76680" cy="81832"/>
              </a:xfrm>
              <a:custGeom>
                <a:avLst/>
                <a:gdLst>
                  <a:gd name="connsiteX0" fmla="*/ 53599 w 76680"/>
                  <a:gd name="connsiteY0" fmla="*/ 5063 h 81832"/>
                  <a:gd name="connsiteX1" fmla="*/ 68838 w 76680"/>
                  <a:gd name="connsiteY1" fmla="*/ 19540 h 81832"/>
                  <a:gd name="connsiteX2" fmla="*/ 74268 w 76680"/>
                  <a:gd name="connsiteY2" fmla="*/ 40782 h 81832"/>
                  <a:gd name="connsiteX3" fmla="*/ 68745 w 76680"/>
                  <a:gd name="connsiteY3" fmla="*/ 61831 h 81832"/>
                  <a:gd name="connsiteX4" fmla="*/ 53409 w 76680"/>
                  <a:gd name="connsiteY4" fmla="*/ 76405 h 81832"/>
                  <a:gd name="connsiteX5" fmla="*/ 31024 w 76680"/>
                  <a:gd name="connsiteY5" fmla="*/ 81644 h 81832"/>
                  <a:gd name="connsiteX6" fmla="*/ -2409 w 76680"/>
                  <a:gd name="connsiteY6" fmla="*/ 81644 h 81832"/>
                  <a:gd name="connsiteX7" fmla="*/ -2409 w 76680"/>
                  <a:gd name="connsiteY7" fmla="*/ -176 h 81832"/>
                  <a:gd name="connsiteX8" fmla="*/ 31882 w 76680"/>
                  <a:gd name="connsiteY8" fmla="*/ -176 h 81832"/>
                  <a:gd name="connsiteX9" fmla="*/ 53599 w 76680"/>
                  <a:gd name="connsiteY9" fmla="*/ 5063 h 81832"/>
                  <a:gd name="connsiteX10" fmla="*/ 45502 w 76680"/>
                  <a:gd name="connsiteY10" fmla="*/ 64403 h 81832"/>
                  <a:gd name="connsiteX11" fmla="*/ 55027 w 76680"/>
                  <a:gd name="connsiteY11" fmla="*/ 54878 h 81832"/>
                  <a:gd name="connsiteX12" fmla="*/ 58362 w 76680"/>
                  <a:gd name="connsiteY12" fmla="*/ 40876 h 81832"/>
                  <a:gd name="connsiteX13" fmla="*/ 54837 w 76680"/>
                  <a:gd name="connsiteY13" fmla="*/ 26779 h 81832"/>
                  <a:gd name="connsiteX14" fmla="*/ 45312 w 76680"/>
                  <a:gd name="connsiteY14" fmla="*/ 17254 h 81832"/>
                  <a:gd name="connsiteX15" fmla="*/ 31596 w 76680"/>
                  <a:gd name="connsiteY15" fmla="*/ 13826 h 81832"/>
                  <a:gd name="connsiteX16" fmla="*/ 13500 w 76680"/>
                  <a:gd name="connsiteY16" fmla="*/ 13826 h 81832"/>
                  <a:gd name="connsiteX17" fmla="*/ 13500 w 76680"/>
                  <a:gd name="connsiteY17" fmla="*/ 68023 h 81832"/>
                  <a:gd name="connsiteX18" fmla="*/ 32550 w 76680"/>
                  <a:gd name="connsiteY18" fmla="*/ 68023 h 81832"/>
                  <a:gd name="connsiteX19" fmla="*/ 45502 w 76680"/>
                  <a:gd name="connsiteY19" fmla="*/ 64403 h 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680" h="81832">
                    <a:moveTo>
                      <a:pt x="53599" y="5063"/>
                    </a:moveTo>
                    <a:cubicBezTo>
                      <a:pt x="59980" y="8368"/>
                      <a:pt x="65220" y="13378"/>
                      <a:pt x="68838" y="19540"/>
                    </a:cubicBezTo>
                    <a:cubicBezTo>
                      <a:pt x="72554" y="26008"/>
                      <a:pt x="74363" y="33342"/>
                      <a:pt x="74268" y="40782"/>
                    </a:cubicBezTo>
                    <a:cubicBezTo>
                      <a:pt x="74363" y="48173"/>
                      <a:pt x="72459" y="55459"/>
                      <a:pt x="68745" y="61831"/>
                    </a:cubicBezTo>
                    <a:cubicBezTo>
                      <a:pt x="65029" y="67994"/>
                      <a:pt x="59790" y="73023"/>
                      <a:pt x="53409" y="76405"/>
                    </a:cubicBezTo>
                    <a:cubicBezTo>
                      <a:pt x="46551" y="79996"/>
                      <a:pt x="38835" y="81796"/>
                      <a:pt x="31024" y="81644"/>
                    </a:cubicBezTo>
                    <a:lnTo>
                      <a:pt x="-2409" y="81644"/>
                    </a:lnTo>
                    <a:lnTo>
                      <a:pt x="-2409" y="-176"/>
                    </a:lnTo>
                    <a:lnTo>
                      <a:pt x="31882" y="-176"/>
                    </a:lnTo>
                    <a:cubicBezTo>
                      <a:pt x="39407" y="-271"/>
                      <a:pt x="46932" y="1529"/>
                      <a:pt x="53599" y="5063"/>
                    </a:cubicBezTo>
                    <a:close/>
                    <a:moveTo>
                      <a:pt x="45502" y="64403"/>
                    </a:moveTo>
                    <a:cubicBezTo>
                      <a:pt x="49504" y="62184"/>
                      <a:pt x="52837" y="58879"/>
                      <a:pt x="55027" y="54878"/>
                    </a:cubicBezTo>
                    <a:cubicBezTo>
                      <a:pt x="57313" y="50563"/>
                      <a:pt x="58457" y="45753"/>
                      <a:pt x="58362" y="40876"/>
                    </a:cubicBezTo>
                    <a:cubicBezTo>
                      <a:pt x="58457" y="35952"/>
                      <a:pt x="57218" y="31085"/>
                      <a:pt x="54837" y="26779"/>
                    </a:cubicBezTo>
                    <a:cubicBezTo>
                      <a:pt x="52646" y="22769"/>
                      <a:pt x="49314" y="19464"/>
                      <a:pt x="45312" y="17254"/>
                    </a:cubicBezTo>
                    <a:cubicBezTo>
                      <a:pt x="41121" y="14940"/>
                      <a:pt x="36359" y="13759"/>
                      <a:pt x="31596" y="13826"/>
                    </a:cubicBezTo>
                    <a:lnTo>
                      <a:pt x="13500" y="13826"/>
                    </a:lnTo>
                    <a:lnTo>
                      <a:pt x="13500" y="68023"/>
                    </a:lnTo>
                    <a:lnTo>
                      <a:pt x="32550" y="68023"/>
                    </a:lnTo>
                    <a:cubicBezTo>
                      <a:pt x="37121" y="67928"/>
                      <a:pt x="41598" y="66689"/>
                      <a:pt x="45502" y="64403"/>
                    </a:cubicBezTo>
                    <a:close/>
                  </a:path>
                </a:pathLst>
              </a:custGeom>
              <a:solidFill>
                <a:srgbClr val="336933"/>
              </a:solidFill>
              <a:ln w="9525" cap="flat">
                <a:noFill/>
                <a:prstDash val="solid"/>
                <a:miter/>
              </a:ln>
            </p:spPr>
            <p:txBody>
              <a:bodyPr rtlCol="0" anchor="ctr"/>
              <a:lstStyle/>
              <a:p>
                <a:endParaRPr lang="en-US"/>
              </a:p>
            </p:txBody>
          </p:sp>
          <p:sp>
            <p:nvSpPr>
              <p:cNvPr id="491" name="Freeform: Shape 490">
                <a:extLst>
                  <a:ext uri="{FF2B5EF4-FFF2-40B4-BE49-F238E27FC236}">
                    <a16:creationId xmlns:a16="http://schemas.microsoft.com/office/drawing/2014/main" id="{1244633A-79FD-4632-9FEB-0E65182868A6}"/>
                  </a:ext>
                </a:extLst>
              </p:cNvPr>
              <p:cNvSpPr/>
              <p:nvPr/>
            </p:nvSpPr>
            <p:spPr>
              <a:xfrm>
                <a:off x="19348543" y="4110647"/>
                <a:ext cx="61419" cy="63594"/>
              </a:xfrm>
              <a:custGeom>
                <a:avLst/>
                <a:gdLst>
                  <a:gd name="connsiteX0" fmla="*/ 51432 w 61419"/>
                  <a:gd name="connsiteY0" fmla="*/ 8355 h 63594"/>
                  <a:gd name="connsiteX1" fmla="*/ 58957 w 61419"/>
                  <a:gd name="connsiteY1" fmla="*/ 32357 h 63594"/>
                  <a:gd name="connsiteX2" fmla="*/ 58957 w 61419"/>
                  <a:gd name="connsiteY2" fmla="*/ 36930 h 63594"/>
                  <a:gd name="connsiteX3" fmla="*/ 12759 w 61419"/>
                  <a:gd name="connsiteY3" fmla="*/ 36930 h 63594"/>
                  <a:gd name="connsiteX4" fmla="*/ 30665 w 61419"/>
                  <a:gd name="connsiteY4" fmla="*/ 51122 h 63594"/>
                  <a:gd name="connsiteX5" fmla="*/ 40190 w 61419"/>
                  <a:gd name="connsiteY5" fmla="*/ 49312 h 63594"/>
                  <a:gd name="connsiteX6" fmla="*/ 47811 w 61419"/>
                  <a:gd name="connsiteY6" fmla="*/ 44168 h 63594"/>
                  <a:gd name="connsiteX7" fmla="*/ 56003 w 61419"/>
                  <a:gd name="connsiteY7" fmla="*/ 52646 h 63594"/>
                  <a:gd name="connsiteX8" fmla="*/ 44669 w 61419"/>
                  <a:gd name="connsiteY8" fmla="*/ 60647 h 63594"/>
                  <a:gd name="connsiteX9" fmla="*/ 29714 w 61419"/>
                  <a:gd name="connsiteY9" fmla="*/ 63409 h 63594"/>
                  <a:gd name="connsiteX10" fmla="*/ 12855 w 61419"/>
                  <a:gd name="connsiteY10" fmla="*/ 59504 h 63594"/>
                  <a:gd name="connsiteX11" fmla="*/ 1521 w 61419"/>
                  <a:gd name="connsiteY11" fmla="*/ 48264 h 63594"/>
                  <a:gd name="connsiteX12" fmla="*/ 1521 w 61419"/>
                  <a:gd name="connsiteY12" fmla="*/ 15117 h 63594"/>
                  <a:gd name="connsiteX13" fmla="*/ 12759 w 61419"/>
                  <a:gd name="connsiteY13" fmla="*/ 3878 h 63594"/>
                  <a:gd name="connsiteX14" fmla="*/ 29238 w 61419"/>
                  <a:gd name="connsiteY14" fmla="*/ -123 h 63594"/>
                  <a:gd name="connsiteX15" fmla="*/ 51432 w 61419"/>
                  <a:gd name="connsiteY15" fmla="*/ 8355 h 63594"/>
                  <a:gd name="connsiteX16" fmla="*/ 45048 w 61419"/>
                  <a:gd name="connsiteY16" fmla="*/ 26738 h 63594"/>
                  <a:gd name="connsiteX17" fmla="*/ 40476 w 61419"/>
                  <a:gd name="connsiteY17" fmla="*/ 15784 h 63594"/>
                  <a:gd name="connsiteX18" fmla="*/ 29047 w 61419"/>
                  <a:gd name="connsiteY18" fmla="*/ 11688 h 63594"/>
                  <a:gd name="connsiteX19" fmla="*/ 17808 w 61419"/>
                  <a:gd name="connsiteY19" fmla="*/ 15689 h 63594"/>
                  <a:gd name="connsiteX20" fmla="*/ 12283 w 61419"/>
                  <a:gd name="connsiteY20" fmla="*/ 26738 h 63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1419" h="63594">
                    <a:moveTo>
                      <a:pt x="51432" y="8355"/>
                    </a:moveTo>
                    <a:cubicBezTo>
                      <a:pt x="56764" y="15174"/>
                      <a:pt x="59431" y="23709"/>
                      <a:pt x="58957" y="32357"/>
                    </a:cubicBezTo>
                    <a:cubicBezTo>
                      <a:pt x="58957" y="34358"/>
                      <a:pt x="58957" y="35882"/>
                      <a:pt x="58957" y="36930"/>
                    </a:cubicBezTo>
                    <a:lnTo>
                      <a:pt x="12759" y="36930"/>
                    </a:lnTo>
                    <a:cubicBezTo>
                      <a:pt x="14283" y="45483"/>
                      <a:pt x="21998" y="51550"/>
                      <a:pt x="30665" y="51122"/>
                    </a:cubicBezTo>
                    <a:cubicBezTo>
                      <a:pt x="33905" y="51188"/>
                      <a:pt x="37144" y="50579"/>
                      <a:pt x="40190" y="49312"/>
                    </a:cubicBezTo>
                    <a:cubicBezTo>
                      <a:pt x="43048" y="48188"/>
                      <a:pt x="45716" y="46436"/>
                      <a:pt x="47811" y="44168"/>
                    </a:cubicBezTo>
                    <a:lnTo>
                      <a:pt x="56003" y="52646"/>
                    </a:lnTo>
                    <a:cubicBezTo>
                      <a:pt x="52859" y="56122"/>
                      <a:pt x="48955" y="58856"/>
                      <a:pt x="44669" y="60647"/>
                    </a:cubicBezTo>
                    <a:cubicBezTo>
                      <a:pt x="39907" y="62523"/>
                      <a:pt x="34858" y="63457"/>
                      <a:pt x="29714" y="63409"/>
                    </a:cubicBezTo>
                    <a:cubicBezTo>
                      <a:pt x="23903" y="63514"/>
                      <a:pt x="18094" y="62171"/>
                      <a:pt x="12855" y="59504"/>
                    </a:cubicBezTo>
                    <a:cubicBezTo>
                      <a:pt x="8092" y="56932"/>
                      <a:pt x="4093" y="53026"/>
                      <a:pt x="1521" y="48264"/>
                    </a:cubicBezTo>
                    <a:cubicBezTo>
                      <a:pt x="-3719" y="37844"/>
                      <a:pt x="-3719" y="25537"/>
                      <a:pt x="1521" y="15117"/>
                    </a:cubicBezTo>
                    <a:cubicBezTo>
                      <a:pt x="4093" y="10383"/>
                      <a:pt x="7997" y="6487"/>
                      <a:pt x="12759" y="3878"/>
                    </a:cubicBezTo>
                    <a:cubicBezTo>
                      <a:pt x="17808" y="1163"/>
                      <a:pt x="23522" y="-218"/>
                      <a:pt x="29238" y="-123"/>
                    </a:cubicBezTo>
                    <a:cubicBezTo>
                      <a:pt x="37525" y="-646"/>
                      <a:pt x="45620" y="2439"/>
                      <a:pt x="51432" y="8355"/>
                    </a:cubicBezTo>
                    <a:close/>
                    <a:moveTo>
                      <a:pt x="45048" y="26738"/>
                    </a:moveTo>
                    <a:cubicBezTo>
                      <a:pt x="45048" y="22623"/>
                      <a:pt x="43430" y="18670"/>
                      <a:pt x="40476" y="15784"/>
                    </a:cubicBezTo>
                    <a:cubicBezTo>
                      <a:pt x="37335" y="12946"/>
                      <a:pt x="33237" y="11469"/>
                      <a:pt x="29047" y="11688"/>
                    </a:cubicBezTo>
                    <a:cubicBezTo>
                      <a:pt x="24952" y="11564"/>
                      <a:pt x="20950" y="12993"/>
                      <a:pt x="17808" y="15689"/>
                    </a:cubicBezTo>
                    <a:cubicBezTo>
                      <a:pt x="14664" y="18594"/>
                      <a:pt x="12759" y="22518"/>
                      <a:pt x="12283" y="26738"/>
                    </a:cubicBezTo>
                    <a:close/>
                  </a:path>
                </a:pathLst>
              </a:custGeom>
              <a:solidFill>
                <a:srgbClr val="336933"/>
              </a:solidFill>
              <a:ln w="9525" cap="flat">
                <a:noFill/>
                <a:prstDash val="solid"/>
                <a:miter/>
              </a:ln>
            </p:spPr>
            <p:txBody>
              <a:bodyPr rtlCol="0" anchor="ctr"/>
              <a:lstStyle/>
              <a:p>
                <a:endParaRPr lang="en-US"/>
              </a:p>
            </p:txBody>
          </p:sp>
          <p:sp>
            <p:nvSpPr>
              <p:cNvPr id="492" name="Freeform: Shape 491">
                <a:extLst>
                  <a:ext uri="{FF2B5EF4-FFF2-40B4-BE49-F238E27FC236}">
                    <a16:creationId xmlns:a16="http://schemas.microsoft.com/office/drawing/2014/main" id="{0952BCA0-62E9-462F-8916-D18D207B5020}"/>
                  </a:ext>
                </a:extLst>
              </p:cNvPr>
              <p:cNvSpPr/>
              <p:nvPr/>
            </p:nvSpPr>
            <p:spPr>
              <a:xfrm>
                <a:off x="19417266" y="4110887"/>
                <a:ext cx="58745" cy="63547"/>
              </a:xfrm>
              <a:custGeom>
                <a:avLst/>
                <a:gdLst>
                  <a:gd name="connsiteX0" fmla="*/ 29953 w 58745"/>
                  <a:gd name="connsiteY0" fmla="*/ 12972 h 63547"/>
                  <a:gd name="connsiteX1" fmla="*/ 17665 w 58745"/>
                  <a:gd name="connsiteY1" fmla="*/ 18116 h 63547"/>
                  <a:gd name="connsiteX2" fmla="*/ 12902 w 58745"/>
                  <a:gd name="connsiteY2" fmla="*/ 31355 h 63547"/>
                  <a:gd name="connsiteX3" fmla="*/ 17665 w 58745"/>
                  <a:gd name="connsiteY3" fmla="*/ 44976 h 63547"/>
                  <a:gd name="connsiteX4" fmla="*/ 29953 w 58745"/>
                  <a:gd name="connsiteY4" fmla="*/ 50120 h 63547"/>
                  <a:gd name="connsiteX5" fmla="*/ 46812 w 58745"/>
                  <a:gd name="connsiteY5" fmla="*/ 42785 h 63547"/>
                  <a:gd name="connsiteX6" fmla="*/ 56337 w 58745"/>
                  <a:gd name="connsiteY6" fmla="*/ 50596 h 63547"/>
                  <a:gd name="connsiteX7" fmla="*/ 45287 w 58745"/>
                  <a:gd name="connsiteY7" fmla="*/ 60121 h 63547"/>
                  <a:gd name="connsiteX8" fmla="*/ 29285 w 58745"/>
                  <a:gd name="connsiteY8" fmla="*/ 63360 h 63547"/>
                  <a:gd name="connsiteX9" fmla="*/ 12807 w 58745"/>
                  <a:gd name="connsiteY9" fmla="*/ 59454 h 63547"/>
                  <a:gd name="connsiteX10" fmla="*/ 1664 w 58745"/>
                  <a:gd name="connsiteY10" fmla="*/ 48215 h 63547"/>
                  <a:gd name="connsiteX11" fmla="*/ 1664 w 58745"/>
                  <a:gd name="connsiteY11" fmla="*/ 14972 h 63547"/>
                  <a:gd name="connsiteX12" fmla="*/ 12807 w 58745"/>
                  <a:gd name="connsiteY12" fmla="*/ 3733 h 63547"/>
                  <a:gd name="connsiteX13" fmla="*/ 29381 w 58745"/>
                  <a:gd name="connsiteY13" fmla="*/ -173 h 63547"/>
                  <a:gd name="connsiteX14" fmla="*/ 44621 w 58745"/>
                  <a:gd name="connsiteY14" fmla="*/ 2780 h 63547"/>
                  <a:gd name="connsiteX15" fmla="*/ 55574 w 58745"/>
                  <a:gd name="connsiteY15" fmla="*/ 11258 h 63547"/>
                  <a:gd name="connsiteX16" fmla="*/ 46049 w 58745"/>
                  <a:gd name="connsiteY16" fmla="*/ 20021 h 63547"/>
                  <a:gd name="connsiteX17" fmla="*/ 29953 w 58745"/>
                  <a:gd name="connsiteY17" fmla="*/ 12972 h 63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745" h="63547">
                    <a:moveTo>
                      <a:pt x="29953" y="12972"/>
                    </a:moveTo>
                    <a:cubicBezTo>
                      <a:pt x="25285" y="12810"/>
                      <a:pt x="20809" y="14686"/>
                      <a:pt x="17665" y="18116"/>
                    </a:cubicBezTo>
                    <a:cubicBezTo>
                      <a:pt x="14426" y="21764"/>
                      <a:pt x="12712" y="26498"/>
                      <a:pt x="12902" y="31355"/>
                    </a:cubicBezTo>
                    <a:cubicBezTo>
                      <a:pt x="12616" y="36347"/>
                      <a:pt x="14330" y="41233"/>
                      <a:pt x="17665" y="44976"/>
                    </a:cubicBezTo>
                    <a:cubicBezTo>
                      <a:pt x="20809" y="48405"/>
                      <a:pt x="25285" y="50281"/>
                      <a:pt x="29953" y="50120"/>
                    </a:cubicBezTo>
                    <a:cubicBezTo>
                      <a:pt x="36429" y="50567"/>
                      <a:pt x="42715" y="47834"/>
                      <a:pt x="46812" y="42785"/>
                    </a:cubicBezTo>
                    <a:lnTo>
                      <a:pt x="56337" y="50596"/>
                    </a:lnTo>
                    <a:cubicBezTo>
                      <a:pt x="53574" y="54701"/>
                      <a:pt x="49765" y="57987"/>
                      <a:pt x="45287" y="60121"/>
                    </a:cubicBezTo>
                    <a:cubicBezTo>
                      <a:pt x="40240" y="62369"/>
                      <a:pt x="34810" y="63474"/>
                      <a:pt x="29285" y="63360"/>
                    </a:cubicBezTo>
                    <a:cubicBezTo>
                      <a:pt x="23572" y="63455"/>
                      <a:pt x="17856" y="62111"/>
                      <a:pt x="12807" y="59454"/>
                    </a:cubicBezTo>
                    <a:cubicBezTo>
                      <a:pt x="8140" y="56835"/>
                      <a:pt x="4236" y="52939"/>
                      <a:pt x="1664" y="48215"/>
                    </a:cubicBezTo>
                    <a:cubicBezTo>
                      <a:pt x="-3766" y="37794"/>
                      <a:pt x="-3766" y="25393"/>
                      <a:pt x="1664" y="14972"/>
                    </a:cubicBezTo>
                    <a:cubicBezTo>
                      <a:pt x="4236" y="10248"/>
                      <a:pt x="8140" y="6352"/>
                      <a:pt x="12807" y="3733"/>
                    </a:cubicBezTo>
                    <a:cubicBezTo>
                      <a:pt x="17951" y="1085"/>
                      <a:pt x="23665" y="-258"/>
                      <a:pt x="29381" y="-173"/>
                    </a:cubicBezTo>
                    <a:cubicBezTo>
                      <a:pt x="34620" y="-277"/>
                      <a:pt x="39764" y="723"/>
                      <a:pt x="44621" y="2780"/>
                    </a:cubicBezTo>
                    <a:cubicBezTo>
                      <a:pt x="48907" y="4667"/>
                      <a:pt x="52716" y="7581"/>
                      <a:pt x="55574" y="11258"/>
                    </a:cubicBezTo>
                    <a:lnTo>
                      <a:pt x="46049" y="20021"/>
                    </a:lnTo>
                    <a:cubicBezTo>
                      <a:pt x="41954" y="15449"/>
                      <a:pt x="36048" y="12877"/>
                      <a:pt x="29953" y="12972"/>
                    </a:cubicBezTo>
                    <a:close/>
                  </a:path>
                </a:pathLst>
              </a:custGeom>
              <a:solidFill>
                <a:srgbClr val="336933"/>
              </a:solidFill>
              <a:ln w="9525" cap="flat">
                <a:noFill/>
                <a:prstDash val="solid"/>
                <a:miter/>
              </a:ln>
            </p:spPr>
            <p:txBody>
              <a:bodyPr rtlCol="0" anchor="ctr"/>
              <a:lstStyle/>
              <a:p>
                <a:endParaRPr lang="en-US"/>
              </a:p>
            </p:txBody>
          </p:sp>
          <p:sp>
            <p:nvSpPr>
              <p:cNvPr id="493" name="Freeform: Shape 492">
                <a:extLst>
                  <a:ext uri="{FF2B5EF4-FFF2-40B4-BE49-F238E27FC236}">
                    <a16:creationId xmlns:a16="http://schemas.microsoft.com/office/drawing/2014/main" id="{8BA50D21-73AA-4E85-8E13-CD069A2D3758}"/>
                  </a:ext>
                </a:extLst>
              </p:cNvPr>
              <p:cNvSpPr/>
              <p:nvPr/>
            </p:nvSpPr>
            <p:spPr>
              <a:xfrm>
                <a:off x="19488965" y="4110513"/>
                <a:ext cx="36386" cy="63150"/>
              </a:xfrm>
              <a:custGeom>
                <a:avLst/>
                <a:gdLst>
                  <a:gd name="connsiteX0" fmla="*/ 21308 w 36386"/>
                  <a:gd name="connsiteY0" fmla="*/ 3154 h 63150"/>
                  <a:gd name="connsiteX1" fmla="*/ 33977 w 36386"/>
                  <a:gd name="connsiteY1" fmla="*/ -180 h 63150"/>
                  <a:gd name="connsiteX2" fmla="*/ 33977 w 36386"/>
                  <a:gd name="connsiteY2" fmla="*/ 14584 h 63150"/>
                  <a:gd name="connsiteX3" fmla="*/ 18548 w 36386"/>
                  <a:gd name="connsiteY3" fmla="*/ 19061 h 63150"/>
                  <a:gd name="connsiteX4" fmla="*/ 12737 w 36386"/>
                  <a:gd name="connsiteY4" fmla="*/ 32777 h 63150"/>
                  <a:gd name="connsiteX5" fmla="*/ 12737 w 36386"/>
                  <a:gd name="connsiteY5" fmla="*/ 62971 h 63150"/>
                  <a:gd name="connsiteX6" fmla="*/ -2409 w 36386"/>
                  <a:gd name="connsiteY6" fmla="*/ 62971 h 63150"/>
                  <a:gd name="connsiteX7" fmla="*/ -2409 w 36386"/>
                  <a:gd name="connsiteY7" fmla="*/ 487 h 63150"/>
                  <a:gd name="connsiteX8" fmla="*/ 12737 w 36386"/>
                  <a:gd name="connsiteY8" fmla="*/ 487 h 63150"/>
                  <a:gd name="connsiteX9" fmla="*/ 12737 w 36386"/>
                  <a:gd name="connsiteY9" fmla="*/ 12488 h 63150"/>
                  <a:gd name="connsiteX10" fmla="*/ 21308 w 36386"/>
                  <a:gd name="connsiteY10" fmla="*/ 3154 h 6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386" h="63150">
                    <a:moveTo>
                      <a:pt x="21308" y="3154"/>
                    </a:moveTo>
                    <a:cubicBezTo>
                      <a:pt x="25215" y="982"/>
                      <a:pt x="29501" y="-161"/>
                      <a:pt x="33977" y="-180"/>
                    </a:cubicBezTo>
                    <a:lnTo>
                      <a:pt x="33977" y="14584"/>
                    </a:lnTo>
                    <a:cubicBezTo>
                      <a:pt x="28452" y="13946"/>
                      <a:pt x="22834" y="15555"/>
                      <a:pt x="18548" y="19061"/>
                    </a:cubicBezTo>
                    <a:cubicBezTo>
                      <a:pt x="14641" y="22528"/>
                      <a:pt x="12546" y="27567"/>
                      <a:pt x="12737" y="32777"/>
                    </a:cubicBezTo>
                    <a:lnTo>
                      <a:pt x="12737" y="62971"/>
                    </a:lnTo>
                    <a:lnTo>
                      <a:pt x="-2409" y="62971"/>
                    </a:lnTo>
                    <a:lnTo>
                      <a:pt x="-2409" y="487"/>
                    </a:lnTo>
                    <a:lnTo>
                      <a:pt x="12737" y="487"/>
                    </a:lnTo>
                    <a:lnTo>
                      <a:pt x="12737" y="12488"/>
                    </a:lnTo>
                    <a:cubicBezTo>
                      <a:pt x="14641" y="8621"/>
                      <a:pt x="17595" y="5382"/>
                      <a:pt x="21308" y="3154"/>
                    </a:cubicBezTo>
                    <a:close/>
                  </a:path>
                </a:pathLst>
              </a:custGeom>
              <a:solidFill>
                <a:srgbClr val="336933"/>
              </a:solidFill>
              <a:ln w="9525" cap="flat">
                <a:noFill/>
                <a:prstDash val="solid"/>
                <a:miter/>
              </a:ln>
            </p:spPr>
            <p:txBody>
              <a:bodyPr rtlCol="0" anchor="ctr"/>
              <a:lstStyle/>
              <a:p>
                <a:endParaRPr lang="en-US"/>
              </a:p>
            </p:txBody>
          </p:sp>
          <p:sp>
            <p:nvSpPr>
              <p:cNvPr id="494" name="Freeform: Shape 493">
                <a:extLst>
                  <a:ext uri="{FF2B5EF4-FFF2-40B4-BE49-F238E27FC236}">
                    <a16:creationId xmlns:a16="http://schemas.microsoft.com/office/drawing/2014/main" id="{0E2AD1CD-9A8A-44B5-871B-C4F598A963AA}"/>
                  </a:ext>
                </a:extLst>
              </p:cNvPr>
              <p:cNvSpPr/>
              <p:nvPr/>
            </p:nvSpPr>
            <p:spPr>
              <a:xfrm>
                <a:off x="19529536" y="4110650"/>
                <a:ext cx="61401" cy="63590"/>
              </a:xfrm>
              <a:custGeom>
                <a:avLst/>
                <a:gdLst>
                  <a:gd name="connsiteX0" fmla="*/ 51414 w 61401"/>
                  <a:gd name="connsiteY0" fmla="*/ 8351 h 63590"/>
                  <a:gd name="connsiteX1" fmla="*/ 58939 w 61401"/>
                  <a:gd name="connsiteY1" fmla="*/ 32353 h 63590"/>
                  <a:gd name="connsiteX2" fmla="*/ 58939 w 61401"/>
                  <a:gd name="connsiteY2" fmla="*/ 36926 h 63590"/>
                  <a:gd name="connsiteX3" fmla="*/ 12742 w 61401"/>
                  <a:gd name="connsiteY3" fmla="*/ 36926 h 63590"/>
                  <a:gd name="connsiteX4" fmla="*/ 18932 w 61401"/>
                  <a:gd name="connsiteY4" fmla="*/ 47403 h 63590"/>
                  <a:gd name="connsiteX5" fmla="*/ 30647 w 61401"/>
                  <a:gd name="connsiteY5" fmla="*/ 51118 h 63590"/>
                  <a:gd name="connsiteX6" fmla="*/ 40172 w 61401"/>
                  <a:gd name="connsiteY6" fmla="*/ 49308 h 63590"/>
                  <a:gd name="connsiteX7" fmla="*/ 47793 w 61401"/>
                  <a:gd name="connsiteY7" fmla="*/ 44164 h 63590"/>
                  <a:gd name="connsiteX8" fmla="*/ 55985 w 61401"/>
                  <a:gd name="connsiteY8" fmla="*/ 52642 h 63590"/>
                  <a:gd name="connsiteX9" fmla="*/ 44651 w 61401"/>
                  <a:gd name="connsiteY9" fmla="*/ 60643 h 63590"/>
                  <a:gd name="connsiteX10" fmla="*/ 29696 w 61401"/>
                  <a:gd name="connsiteY10" fmla="*/ 63405 h 63590"/>
                  <a:gd name="connsiteX11" fmla="*/ 12837 w 61401"/>
                  <a:gd name="connsiteY11" fmla="*/ 59500 h 63590"/>
                  <a:gd name="connsiteX12" fmla="*/ 1503 w 61401"/>
                  <a:gd name="connsiteY12" fmla="*/ 48260 h 63590"/>
                  <a:gd name="connsiteX13" fmla="*/ -2404 w 61401"/>
                  <a:gd name="connsiteY13" fmla="*/ 31782 h 63590"/>
                  <a:gd name="connsiteX14" fmla="*/ 1598 w 61401"/>
                  <a:gd name="connsiteY14" fmla="*/ 15113 h 63590"/>
                  <a:gd name="connsiteX15" fmla="*/ 12837 w 61401"/>
                  <a:gd name="connsiteY15" fmla="*/ 3874 h 63590"/>
                  <a:gd name="connsiteX16" fmla="*/ 29315 w 61401"/>
                  <a:gd name="connsiteY16" fmla="*/ -127 h 63590"/>
                  <a:gd name="connsiteX17" fmla="*/ 51414 w 61401"/>
                  <a:gd name="connsiteY17" fmla="*/ 8351 h 63590"/>
                  <a:gd name="connsiteX18" fmla="*/ 45030 w 61401"/>
                  <a:gd name="connsiteY18" fmla="*/ 26734 h 63590"/>
                  <a:gd name="connsiteX19" fmla="*/ 40458 w 61401"/>
                  <a:gd name="connsiteY19" fmla="*/ 15780 h 63590"/>
                  <a:gd name="connsiteX20" fmla="*/ 29029 w 61401"/>
                  <a:gd name="connsiteY20" fmla="*/ 11684 h 63590"/>
                  <a:gd name="connsiteX21" fmla="*/ 17790 w 61401"/>
                  <a:gd name="connsiteY21" fmla="*/ 15685 h 63590"/>
                  <a:gd name="connsiteX22" fmla="*/ 12265 w 61401"/>
                  <a:gd name="connsiteY22" fmla="*/ 26734 h 63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401" h="63590">
                    <a:moveTo>
                      <a:pt x="51414" y="8351"/>
                    </a:moveTo>
                    <a:cubicBezTo>
                      <a:pt x="56746" y="15170"/>
                      <a:pt x="59413" y="23705"/>
                      <a:pt x="58939" y="32353"/>
                    </a:cubicBezTo>
                    <a:cubicBezTo>
                      <a:pt x="58939" y="34354"/>
                      <a:pt x="58939" y="35878"/>
                      <a:pt x="58939" y="36926"/>
                    </a:cubicBezTo>
                    <a:lnTo>
                      <a:pt x="12742" y="36926"/>
                    </a:lnTo>
                    <a:cubicBezTo>
                      <a:pt x="13504" y="41031"/>
                      <a:pt x="15695" y="44727"/>
                      <a:pt x="18932" y="47403"/>
                    </a:cubicBezTo>
                    <a:cubicBezTo>
                      <a:pt x="22362" y="49899"/>
                      <a:pt x="26457" y="51203"/>
                      <a:pt x="30647" y="51118"/>
                    </a:cubicBezTo>
                    <a:cubicBezTo>
                      <a:pt x="33887" y="51184"/>
                      <a:pt x="37126" y="50575"/>
                      <a:pt x="40172" y="49308"/>
                    </a:cubicBezTo>
                    <a:cubicBezTo>
                      <a:pt x="43030" y="48184"/>
                      <a:pt x="45698" y="46432"/>
                      <a:pt x="47793" y="44164"/>
                    </a:cubicBezTo>
                    <a:lnTo>
                      <a:pt x="55985" y="52642"/>
                    </a:lnTo>
                    <a:cubicBezTo>
                      <a:pt x="52841" y="56100"/>
                      <a:pt x="48937" y="58833"/>
                      <a:pt x="44651" y="60643"/>
                    </a:cubicBezTo>
                    <a:cubicBezTo>
                      <a:pt x="39889" y="62510"/>
                      <a:pt x="34840" y="63443"/>
                      <a:pt x="29696" y="63405"/>
                    </a:cubicBezTo>
                    <a:cubicBezTo>
                      <a:pt x="23885" y="63510"/>
                      <a:pt x="18076" y="62167"/>
                      <a:pt x="12837" y="59500"/>
                    </a:cubicBezTo>
                    <a:cubicBezTo>
                      <a:pt x="8074" y="56928"/>
                      <a:pt x="4075" y="53023"/>
                      <a:pt x="1503" y="48260"/>
                    </a:cubicBezTo>
                    <a:cubicBezTo>
                      <a:pt x="-1165" y="43193"/>
                      <a:pt x="-2499" y="37516"/>
                      <a:pt x="-2404" y="31782"/>
                    </a:cubicBezTo>
                    <a:cubicBezTo>
                      <a:pt x="-2499" y="25972"/>
                      <a:pt x="-1165" y="20238"/>
                      <a:pt x="1598" y="15113"/>
                    </a:cubicBezTo>
                    <a:cubicBezTo>
                      <a:pt x="4170" y="10379"/>
                      <a:pt x="8074" y="6484"/>
                      <a:pt x="12837" y="3874"/>
                    </a:cubicBezTo>
                    <a:cubicBezTo>
                      <a:pt x="17885" y="1159"/>
                      <a:pt x="23599" y="-222"/>
                      <a:pt x="29315" y="-127"/>
                    </a:cubicBezTo>
                    <a:cubicBezTo>
                      <a:pt x="37601" y="-632"/>
                      <a:pt x="45602" y="2464"/>
                      <a:pt x="51414" y="8351"/>
                    </a:cubicBezTo>
                    <a:close/>
                    <a:moveTo>
                      <a:pt x="45030" y="26734"/>
                    </a:moveTo>
                    <a:cubicBezTo>
                      <a:pt x="45030" y="22619"/>
                      <a:pt x="43412" y="18666"/>
                      <a:pt x="40458" y="15780"/>
                    </a:cubicBezTo>
                    <a:cubicBezTo>
                      <a:pt x="37317" y="12960"/>
                      <a:pt x="33219" y="11484"/>
                      <a:pt x="29029" y="11684"/>
                    </a:cubicBezTo>
                    <a:cubicBezTo>
                      <a:pt x="24934" y="11561"/>
                      <a:pt x="20932" y="12990"/>
                      <a:pt x="17790" y="15685"/>
                    </a:cubicBezTo>
                    <a:cubicBezTo>
                      <a:pt x="14646" y="18590"/>
                      <a:pt x="12742" y="22515"/>
                      <a:pt x="12265" y="26734"/>
                    </a:cubicBezTo>
                    <a:close/>
                  </a:path>
                </a:pathLst>
              </a:custGeom>
              <a:solidFill>
                <a:srgbClr val="336933"/>
              </a:solidFill>
              <a:ln w="9525" cap="flat">
                <a:noFill/>
                <a:prstDash val="solid"/>
                <a:miter/>
              </a:ln>
            </p:spPr>
            <p:txBody>
              <a:bodyPr rtlCol="0" anchor="ctr"/>
              <a:lstStyle/>
              <a:p>
                <a:endParaRPr lang="en-US"/>
              </a:p>
            </p:txBody>
          </p:sp>
          <p:sp>
            <p:nvSpPr>
              <p:cNvPr id="495" name="Freeform: Shape 494">
                <a:extLst>
                  <a:ext uri="{FF2B5EF4-FFF2-40B4-BE49-F238E27FC236}">
                    <a16:creationId xmlns:a16="http://schemas.microsoft.com/office/drawing/2014/main" id="{7D9DE12E-FFA5-4F6F-AE37-C0B3977185E6}"/>
                  </a:ext>
                </a:extLst>
              </p:cNvPr>
              <p:cNvSpPr/>
              <p:nvPr/>
            </p:nvSpPr>
            <p:spPr>
              <a:xfrm>
                <a:off x="19597050" y="4110454"/>
                <a:ext cx="56623" cy="63977"/>
              </a:xfrm>
              <a:custGeom>
                <a:avLst/>
                <a:gdLst>
                  <a:gd name="connsiteX0" fmla="*/ 39715 w 56623"/>
                  <a:gd name="connsiteY0" fmla="*/ 63030 h 63977"/>
                  <a:gd name="connsiteX1" fmla="*/ 39715 w 56623"/>
                  <a:gd name="connsiteY1" fmla="*/ 55410 h 63977"/>
                  <a:gd name="connsiteX2" fmla="*/ 31239 w 56623"/>
                  <a:gd name="connsiteY2" fmla="*/ 61601 h 63977"/>
                  <a:gd name="connsiteX3" fmla="*/ 19428 w 56623"/>
                  <a:gd name="connsiteY3" fmla="*/ 63792 h 63977"/>
                  <a:gd name="connsiteX4" fmla="*/ 7903 w 56623"/>
                  <a:gd name="connsiteY4" fmla="*/ 61220 h 63977"/>
                  <a:gd name="connsiteX5" fmla="*/ -2385 w 56623"/>
                  <a:gd name="connsiteY5" fmla="*/ 44361 h 63977"/>
                  <a:gd name="connsiteX6" fmla="*/ 3805 w 56623"/>
                  <a:gd name="connsiteY6" fmla="*/ 30645 h 63977"/>
                  <a:gd name="connsiteX7" fmla="*/ 21332 w 56623"/>
                  <a:gd name="connsiteY7" fmla="*/ 25501 h 63977"/>
                  <a:gd name="connsiteX8" fmla="*/ 39524 w 56623"/>
                  <a:gd name="connsiteY8" fmla="*/ 25501 h 63977"/>
                  <a:gd name="connsiteX9" fmla="*/ 39524 w 56623"/>
                  <a:gd name="connsiteY9" fmla="*/ 23882 h 63977"/>
                  <a:gd name="connsiteX10" fmla="*/ 35906 w 56623"/>
                  <a:gd name="connsiteY10" fmla="*/ 15310 h 63977"/>
                  <a:gd name="connsiteX11" fmla="*/ 25427 w 56623"/>
                  <a:gd name="connsiteY11" fmla="*/ 12357 h 63977"/>
                  <a:gd name="connsiteX12" fmla="*/ 6377 w 56623"/>
                  <a:gd name="connsiteY12" fmla="*/ 18167 h 63977"/>
                  <a:gd name="connsiteX13" fmla="*/ 855 w 56623"/>
                  <a:gd name="connsiteY13" fmla="*/ 7594 h 63977"/>
                  <a:gd name="connsiteX14" fmla="*/ 14284 w 56623"/>
                  <a:gd name="connsiteY14" fmla="*/ 1689 h 63977"/>
                  <a:gd name="connsiteX15" fmla="*/ 28285 w 56623"/>
                  <a:gd name="connsiteY15" fmla="*/ -121 h 63977"/>
                  <a:gd name="connsiteX16" fmla="*/ 47335 w 56623"/>
                  <a:gd name="connsiteY16" fmla="*/ 5785 h 63977"/>
                  <a:gd name="connsiteX17" fmla="*/ 54193 w 56623"/>
                  <a:gd name="connsiteY17" fmla="*/ 22168 h 63977"/>
                  <a:gd name="connsiteX18" fmla="*/ 54193 w 56623"/>
                  <a:gd name="connsiteY18" fmla="*/ 63030 h 63977"/>
                  <a:gd name="connsiteX19" fmla="*/ 34287 w 56623"/>
                  <a:gd name="connsiteY19" fmla="*/ 48933 h 63977"/>
                  <a:gd name="connsiteX20" fmla="*/ 39524 w 56623"/>
                  <a:gd name="connsiteY20" fmla="*/ 41313 h 63977"/>
                  <a:gd name="connsiteX21" fmla="*/ 39524 w 56623"/>
                  <a:gd name="connsiteY21" fmla="*/ 35693 h 63977"/>
                  <a:gd name="connsiteX22" fmla="*/ 23809 w 56623"/>
                  <a:gd name="connsiteY22" fmla="*/ 35693 h 63977"/>
                  <a:gd name="connsiteX23" fmla="*/ 14856 w 56623"/>
                  <a:gd name="connsiteY23" fmla="*/ 37503 h 63977"/>
                  <a:gd name="connsiteX24" fmla="*/ 11998 w 56623"/>
                  <a:gd name="connsiteY24" fmla="*/ 43408 h 63977"/>
                  <a:gd name="connsiteX25" fmla="*/ 14951 w 56623"/>
                  <a:gd name="connsiteY25" fmla="*/ 49695 h 63977"/>
                  <a:gd name="connsiteX26" fmla="*/ 23046 w 56623"/>
                  <a:gd name="connsiteY26" fmla="*/ 52076 h 63977"/>
                  <a:gd name="connsiteX27" fmla="*/ 34287 w 56623"/>
                  <a:gd name="connsiteY27" fmla="*/ 48742 h 63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6623" h="63977">
                    <a:moveTo>
                      <a:pt x="39715" y="63030"/>
                    </a:moveTo>
                    <a:lnTo>
                      <a:pt x="39715" y="55410"/>
                    </a:lnTo>
                    <a:cubicBezTo>
                      <a:pt x="37524" y="58201"/>
                      <a:pt x="34571" y="60334"/>
                      <a:pt x="31239" y="61601"/>
                    </a:cubicBezTo>
                    <a:cubicBezTo>
                      <a:pt x="27523" y="63106"/>
                      <a:pt x="23428" y="63858"/>
                      <a:pt x="19428" y="63792"/>
                    </a:cubicBezTo>
                    <a:cubicBezTo>
                      <a:pt x="15426" y="63878"/>
                      <a:pt x="11521" y="62992"/>
                      <a:pt x="7903" y="61220"/>
                    </a:cubicBezTo>
                    <a:cubicBezTo>
                      <a:pt x="1520" y="58077"/>
                      <a:pt x="-2480" y="51504"/>
                      <a:pt x="-2385" y="44361"/>
                    </a:cubicBezTo>
                    <a:cubicBezTo>
                      <a:pt x="-2671" y="39055"/>
                      <a:pt x="-385" y="33931"/>
                      <a:pt x="3805" y="30645"/>
                    </a:cubicBezTo>
                    <a:cubicBezTo>
                      <a:pt x="8949" y="27007"/>
                      <a:pt x="15047" y="25197"/>
                      <a:pt x="21332" y="25501"/>
                    </a:cubicBezTo>
                    <a:lnTo>
                      <a:pt x="39524" y="25501"/>
                    </a:lnTo>
                    <a:lnTo>
                      <a:pt x="39524" y="23882"/>
                    </a:lnTo>
                    <a:cubicBezTo>
                      <a:pt x="39715" y="20615"/>
                      <a:pt x="38382" y="17453"/>
                      <a:pt x="35906" y="15310"/>
                    </a:cubicBezTo>
                    <a:cubicBezTo>
                      <a:pt x="32857" y="13128"/>
                      <a:pt x="29143" y="12090"/>
                      <a:pt x="25427" y="12357"/>
                    </a:cubicBezTo>
                    <a:cubicBezTo>
                      <a:pt x="18665" y="12462"/>
                      <a:pt x="12093" y="14481"/>
                      <a:pt x="6377" y="18167"/>
                    </a:cubicBezTo>
                    <a:lnTo>
                      <a:pt x="855" y="7594"/>
                    </a:lnTo>
                    <a:cubicBezTo>
                      <a:pt x="5140" y="5185"/>
                      <a:pt x="9617" y="3213"/>
                      <a:pt x="14284" y="1689"/>
                    </a:cubicBezTo>
                    <a:cubicBezTo>
                      <a:pt x="18856" y="441"/>
                      <a:pt x="23523" y="-169"/>
                      <a:pt x="28285" y="-121"/>
                    </a:cubicBezTo>
                    <a:cubicBezTo>
                      <a:pt x="35143" y="-568"/>
                      <a:pt x="41905" y="1537"/>
                      <a:pt x="47335" y="5785"/>
                    </a:cubicBezTo>
                    <a:cubicBezTo>
                      <a:pt x="51907" y="9956"/>
                      <a:pt x="54479" y="15957"/>
                      <a:pt x="54193" y="22168"/>
                    </a:cubicBezTo>
                    <a:lnTo>
                      <a:pt x="54193" y="63030"/>
                    </a:lnTo>
                    <a:close/>
                    <a:moveTo>
                      <a:pt x="34287" y="48933"/>
                    </a:moveTo>
                    <a:cubicBezTo>
                      <a:pt x="37143" y="47343"/>
                      <a:pt x="39050" y="44532"/>
                      <a:pt x="39524" y="41313"/>
                    </a:cubicBezTo>
                    <a:lnTo>
                      <a:pt x="39524" y="35693"/>
                    </a:lnTo>
                    <a:lnTo>
                      <a:pt x="23809" y="35693"/>
                    </a:lnTo>
                    <a:cubicBezTo>
                      <a:pt x="20760" y="35455"/>
                      <a:pt x="17619" y="36084"/>
                      <a:pt x="14856" y="37503"/>
                    </a:cubicBezTo>
                    <a:cubicBezTo>
                      <a:pt x="12856" y="38808"/>
                      <a:pt x="11807" y="41065"/>
                      <a:pt x="11998" y="43408"/>
                    </a:cubicBezTo>
                    <a:cubicBezTo>
                      <a:pt x="11903" y="45866"/>
                      <a:pt x="12949" y="48219"/>
                      <a:pt x="14951" y="49695"/>
                    </a:cubicBezTo>
                    <a:cubicBezTo>
                      <a:pt x="17333" y="51410"/>
                      <a:pt x="20188" y="52257"/>
                      <a:pt x="23046" y="52076"/>
                    </a:cubicBezTo>
                    <a:cubicBezTo>
                      <a:pt x="27048" y="52134"/>
                      <a:pt x="30953" y="50971"/>
                      <a:pt x="34287" y="48742"/>
                    </a:cubicBezTo>
                    <a:close/>
                  </a:path>
                </a:pathLst>
              </a:custGeom>
              <a:solidFill>
                <a:srgbClr val="336933"/>
              </a:solidFill>
              <a:ln w="9525" cap="flat">
                <a:noFill/>
                <a:prstDash val="solid"/>
                <a:miter/>
              </a:ln>
            </p:spPr>
            <p:txBody>
              <a:bodyPr rtlCol="0" anchor="ctr"/>
              <a:lstStyle/>
              <a:p>
                <a:endParaRPr lang="en-US"/>
              </a:p>
            </p:txBody>
          </p:sp>
          <p:sp>
            <p:nvSpPr>
              <p:cNvPr id="496" name="Freeform: Shape 495">
                <a:extLst>
                  <a:ext uri="{FF2B5EF4-FFF2-40B4-BE49-F238E27FC236}">
                    <a16:creationId xmlns:a16="http://schemas.microsoft.com/office/drawing/2014/main" id="{B2429905-D506-425E-A23A-119E80D904B3}"/>
                  </a:ext>
                </a:extLst>
              </p:cNvPr>
              <p:cNvSpPr/>
              <p:nvPr/>
            </p:nvSpPr>
            <p:spPr>
              <a:xfrm>
                <a:off x="19664512" y="4110493"/>
                <a:ext cx="50502" cy="63764"/>
              </a:xfrm>
              <a:custGeom>
                <a:avLst/>
                <a:gdLst>
                  <a:gd name="connsiteX0" fmla="*/ 31880 w 50502"/>
                  <a:gd name="connsiteY0" fmla="*/ 13176 h 63764"/>
                  <a:gd name="connsiteX1" fmla="*/ 22927 w 50502"/>
                  <a:gd name="connsiteY1" fmla="*/ 11651 h 63764"/>
                  <a:gd name="connsiteX2" fmla="*/ 16832 w 50502"/>
                  <a:gd name="connsiteY2" fmla="*/ 12985 h 63764"/>
                  <a:gd name="connsiteX3" fmla="*/ 14544 w 50502"/>
                  <a:gd name="connsiteY3" fmla="*/ 17176 h 63764"/>
                  <a:gd name="connsiteX4" fmla="*/ 17402 w 50502"/>
                  <a:gd name="connsiteY4" fmla="*/ 21652 h 63764"/>
                  <a:gd name="connsiteX5" fmla="*/ 26927 w 50502"/>
                  <a:gd name="connsiteY5" fmla="*/ 24986 h 63764"/>
                  <a:gd name="connsiteX6" fmla="*/ 37691 w 50502"/>
                  <a:gd name="connsiteY6" fmla="*/ 28891 h 63764"/>
                  <a:gd name="connsiteX7" fmla="*/ 45026 w 50502"/>
                  <a:gd name="connsiteY7" fmla="*/ 34702 h 63764"/>
                  <a:gd name="connsiteX8" fmla="*/ 48072 w 50502"/>
                  <a:gd name="connsiteY8" fmla="*/ 44703 h 63764"/>
                  <a:gd name="connsiteX9" fmla="*/ 41119 w 50502"/>
                  <a:gd name="connsiteY9" fmla="*/ 58705 h 63764"/>
                  <a:gd name="connsiteX10" fmla="*/ 23404 w 50502"/>
                  <a:gd name="connsiteY10" fmla="*/ 63563 h 63764"/>
                  <a:gd name="connsiteX11" fmla="*/ 9307 w 50502"/>
                  <a:gd name="connsiteY11" fmla="*/ 61277 h 63764"/>
                  <a:gd name="connsiteX12" fmla="*/ -2409 w 50502"/>
                  <a:gd name="connsiteY12" fmla="*/ 54800 h 63764"/>
                  <a:gd name="connsiteX13" fmla="*/ 2828 w 50502"/>
                  <a:gd name="connsiteY13" fmla="*/ 44227 h 63764"/>
                  <a:gd name="connsiteX14" fmla="*/ 12925 w 50502"/>
                  <a:gd name="connsiteY14" fmla="*/ 49847 h 63764"/>
                  <a:gd name="connsiteX15" fmla="*/ 23976 w 50502"/>
                  <a:gd name="connsiteY15" fmla="*/ 51942 h 63764"/>
                  <a:gd name="connsiteX16" fmla="*/ 30738 w 50502"/>
                  <a:gd name="connsiteY16" fmla="*/ 50418 h 63764"/>
                  <a:gd name="connsiteX17" fmla="*/ 33215 w 50502"/>
                  <a:gd name="connsiteY17" fmla="*/ 46036 h 63764"/>
                  <a:gd name="connsiteX18" fmla="*/ 30357 w 50502"/>
                  <a:gd name="connsiteY18" fmla="*/ 41179 h 63764"/>
                  <a:gd name="connsiteX19" fmla="*/ 20832 w 50502"/>
                  <a:gd name="connsiteY19" fmla="*/ 37560 h 63764"/>
                  <a:gd name="connsiteX20" fmla="*/ 10544 w 50502"/>
                  <a:gd name="connsiteY20" fmla="*/ 33845 h 63764"/>
                  <a:gd name="connsiteX21" fmla="*/ 3686 w 50502"/>
                  <a:gd name="connsiteY21" fmla="*/ 28320 h 63764"/>
                  <a:gd name="connsiteX22" fmla="*/ 733 w 50502"/>
                  <a:gd name="connsiteY22" fmla="*/ 18795 h 63764"/>
                  <a:gd name="connsiteX23" fmla="*/ 7495 w 50502"/>
                  <a:gd name="connsiteY23" fmla="*/ 4698 h 63764"/>
                  <a:gd name="connsiteX24" fmla="*/ 24355 w 50502"/>
                  <a:gd name="connsiteY24" fmla="*/ -160 h 63764"/>
                  <a:gd name="connsiteX25" fmla="*/ 36547 w 50502"/>
                  <a:gd name="connsiteY25" fmla="*/ 1650 h 63764"/>
                  <a:gd name="connsiteX26" fmla="*/ 47311 w 50502"/>
                  <a:gd name="connsiteY26" fmla="*/ 6508 h 63764"/>
                  <a:gd name="connsiteX27" fmla="*/ 41786 w 50502"/>
                  <a:gd name="connsiteY27" fmla="*/ 17461 h 63764"/>
                  <a:gd name="connsiteX28" fmla="*/ 31880 w 50502"/>
                  <a:gd name="connsiteY28" fmla="*/ 13176 h 6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0502" h="63764">
                    <a:moveTo>
                      <a:pt x="31880" y="13176"/>
                    </a:moveTo>
                    <a:cubicBezTo>
                      <a:pt x="29022" y="12242"/>
                      <a:pt x="25976" y="11737"/>
                      <a:pt x="22927" y="11651"/>
                    </a:cubicBezTo>
                    <a:cubicBezTo>
                      <a:pt x="20832" y="11566"/>
                      <a:pt x="18736" y="12023"/>
                      <a:pt x="16832" y="12985"/>
                    </a:cubicBezTo>
                    <a:cubicBezTo>
                      <a:pt x="15306" y="13842"/>
                      <a:pt x="14451" y="15461"/>
                      <a:pt x="14544" y="17176"/>
                    </a:cubicBezTo>
                    <a:cubicBezTo>
                      <a:pt x="14544" y="19100"/>
                      <a:pt x="15688" y="20862"/>
                      <a:pt x="17402" y="21652"/>
                    </a:cubicBezTo>
                    <a:cubicBezTo>
                      <a:pt x="20450" y="23120"/>
                      <a:pt x="23594" y="24234"/>
                      <a:pt x="26927" y="24986"/>
                    </a:cubicBezTo>
                    <a:cubicBezTo>
                      <a:pt x="30547" y="26063"/>
                      <a:pt x="34166" y="27368"/>
                      <a:pt x="37691" y="28891"/>
                    </a:cubicBezTo>
                    <a:cubicBezTo>
                      <a:pt x="40549" y="30263"/>
                      <a:pt x="43026" y="32244"/>
                      <a:pt x="45026" y="34702"/>
                    </a:cubicBezTo>
                    <a:cubicBezTo>
                      <a:pt x="47216" y="37578"/>
                      <a:pt x="48263" y="41112"/>
                      <a:pt x="48072" y="44703"/>
                    </a:cubicBezTo>
                    <a:cubicBezTo>
                      <a:pt x="48358" y="50256"/>
                      <a:pt x="45691" y="55543"/>
                      <a:pt x="41119" y="58705"/>
                    </a:cubicBezTo>
                    <a:cubicBezTo>
                      <a:pt x="35882" y="62105"/>
                      <a:pt x="29689" y="63801"/>
                      <a:pt x="23404" y="63563"/>
                    </a:cubicBezTo>
                    <a:cubicBezTo>
                      <a:pt x="18641" y="63572"/>
                      <a:pt x="13879" y="62800"/>
                      <a:pt x="9307" y="61277"/>
                    </a:cubicBezTo>
                    <a:cubicBezTo>
                      <a:pt x="5019" y="59953"/>
                      <a:pt x="1019" y="57752"/>
                      <a:pt x="-2409" y="54800"/>
                    </a:cubicBezTo>
                    <a:lnTo>
                      <a:pt x="2828" y="44227"/>
                    </a:lnTo>
                    <a:cubicBezTo>
                      <a:pt x="5781" y="46713"/>
                      <a:pt x="9211" y="48618"/>
                      <a:pt x="12925" y="49847"/>
                    </a:cubicBezTo>
                    <a:cubicBezTo>
                      <a:pt x="16451" y="51142"/>
                      <a:pt x="20164" y="51847"/>
                      <a:pt x="23976" y="51942"/>
                    </a:cubicBezTo>
                    <a:cubicBezTo>
                      <a:pt x="26357" y="52075"/>
                      <a:pt x="28643" y="51542"/>
                      <a:pt x="30738" y="50418"/>
                    </a:cubicBezTo>
                    <a:cubicBezTo>
                      <a:pt x="32357" y="49590"/>
                      <a:pt x="33310" y="47865"/>
                      <a:pt x="33215" y="46036"/>
                    </a:cubicBezTo>
                    <a:cubicBezTo>
                      <a:pt x="33310" y="43989"/>
                      <a:pt x="32166" y="42084"/>
                      <a:pt x="30357" y="41179"/>
                    </a:cubicBezTo>
                    <a:cubicBezTo>
                      <a:pt x="27308" y="39655"/>
                      <a:pt x="24164" y="38445"/>
                      <a:pt x="20832" y="37560"/>
                    </a:cubicBezTo>
                    <a:cubicBezTo>
                      <a:pt x="17306" y="36569"/>
                      <a:pt x="13879" y="35331"/>
                      <a:pt x="10544" y="33845"/>
                    </a:cubicBezTo>
                    <a:cubicBezTo>
                      <a:pt x="7877" y="32597"/>
                      <a:pt x="5495" y="30692"/>
                      <a:pt x="3686" y="28320"/>
                    </a:cubicBezTo>
                    <a:cubicBezTo>
                      <a:pt x="1591" y="25596"/>
                      <a:pt x="542" y="22215"/>
                      <a:pt x="733" y="18795"/>
                    </a:cubicBezTo>
                    <a:cubicBezTo>
                      <a:pt x="447" y="13252"/>
                      <a:pt x="3019" y="7936"/>
                      <a:pt x="7495" y="4698"/>
                    </a:cubicBezTo>
                    <a:cubicBezTo>
                      <a:pt x="12448" y="1317"/>
                      <a:pt x="18355" y="-388"/>
                      <a:pt x="24355" y="-160"/>
                    </a:cubicBezTo>
                    <a:cubicBezTo>
                      <a:pt x="28452" y="-169"/>
                      <a:pt x="32547" y="440"/>
                      <a:pt x="36547" y="1650"/>
                    </a:cubicBezTo>
                    <a:cubicBezTo>
                      <a:pt x="40358" y="2698"/>
                      <a:pt x="43977" y="4336"/>
                      <a:pt x="47311" y="6508"/>
                    </a:cubicBezTo>
                    <a:lnTo>
                      <a:pt x="41786" y="17461"/>
                    </a:lnTo>
                    <a:cubicBezTo>
                      <a:pt x="38642" y="15690"/>
                      <a:pt x="35310" y="14252"/>
                      <a:pt x="31880" y="13176"/>
                    </a:cubicBezTo>
                    <a:close/>
                  </a:path>
                </a:pathLst>
              </a:custGeom>
              <a:solidFill>
                <a:srgbClr val="336933"/>
              </a:solidFill>
              <a:ln w="9525" cap="flat">
                <a:noFill/>
                <a:prstDash val="solid"/>
                <a:miter/>
              </a:ln>
            </p:spPr>
            <p:txBody>
              <a:bodyPr rtlCol="0" anchor="ctr"/>
              <a:lstStyle/>
              <a:p>
                <a:endParaRPr lang="en-US"/>
              </a:p>
            </p:txBody>
          </p:sp>
          <p:sp>
            <p:nvSpPr>
              <p:cNvPr id="497" name="Freeform: Shape 496">
                <a:extLst>
                  <a:ext uri="{FF2B5EF4-FFF2-40B4-BE49-F238E27FC236}">
                    <a16:creationId xmlns:a16="http://schemas.microsoft.com/office/drawing/2014/main" id="{FFD17953-C699-493F-AB5B-752D7C4304A1}"/>
                  </a:ext>
                </a:extLst>
              </p:cNvPr>
              <p:cNvSpPr/>
              <p:nvPr/>
            </p:nvSpPr>
            <p:spPr>
              <a:xfrm>
                <a:off x="19722161" y="4110650"/>
                <a:ext cx="61562" cy="63589"/>
              </a:xfrm>
              <a:custGeom>
                <a:avLst/>
                <a:gdLst>
                  <a:gd name="connsiteX0" fmla="*/ 51479 w 61562"/>
                  <a:gd name="connsiteY0" fmla="*/ 8351 h 63589"/>
                  <a:gd name="connsiteX1" fmla="*/ 59100 w 61562"/>
                  <a:gd name="connsiteY1" fmla="*/ 32353 h 63589"/>
                  <a:gd name="connsiteX2" fmla="*/ 59100 w 61562"/>
                  <a:gd name="connsiteY2" fmla="*/ 36926 h 63589"/>
                  <a:gd name="connsiteX3" fmla="*/ 12998 w 61562"/>
                  <a:gd name="connsiteY3" fmla="*/ 36926 h 63589"/>
                  <a:gd name="connsiteX4" fmla="*/ 30808 w 61562"/>
                  <a:gd name="connsiteY4" fmla="*/ 51118 h 63589"/>
                  <a:gd name="connsiteX5" fmla="*/ 40333 w 61562"/>
                  <a:gd name="connsiteY5" fmla="*/ 49308 h 63589"/>
                  <a:gd name="connsiteX6" fmla="*/ 47954 w 61562"/>
                  <a:gd name="connsiteY6" fmla="*/ 44164 h 63589"/>
                  <a:gd name="connsiteX7" fmla="*/ 56146 w 61562"/>
                  <a:gd name="connsiteY7" fmla="*/ 52642 h 63589"/>
                  <a:gd name="connsiteX8" fmla="*/ 44717 w 61562"/>
                  <a:gd name="connsiteY8" fmla="*/ 60643 h 63589"/>
                  <a:gd name="connsiteX9" fmla="*/ 29857 w 61562"/>
                  <a:gd name="connsiteY9" fmla="*/ 63405 h 63589"/>
                  <a:gd name="connsiteX10" fmla="*/ 12902 w 61562"/>
                  <a:gd name="connsiteY10" fmla="*/ 59500 h 63589"/>
                  <a:gd name="connsiteX11" fmla="*/ 1664 w 61562"/>
                  <a:gd name="connsiteY11" fmla="*/ 48260 h 63589"/>
                  <a:gd name="connsiteX12" fmla="*/ 1664 w 61562"/>
                  <a:gd name="connsiteY12" fmla="*/ 15113 h 63589"/>
                  <a:gd name="connsiteX13" fmla="*/ 12902 w 61562"/>
                  <a:gd name="connsiteY13" fmla="*/ 3874 h 63589"/>
                  <a:gd name="connsiteX14" fmla="*/ 29381 w 61562"/>
                  <a:gd name="connsiteY14" fmla="*/ -127 h 63589"/>
                  <a:gd name="connsiteX15" fmla="*/ 51479 w 61562"/>
                  <a:gd name="connsiteY15" fmla="*/ 8351 h 63589"/>
                  <a:gd name="connsiteX16" fmla="*/ 45191 w 61562"/>
                  <a:gd name="connsiteY16" fmla="*/ 26734 h 63589"/>
                  <a:gd name="connsiteX17" fmla="*/ 40619 w 61562"/>
                  <a:gd name="connsiteY17" fmla="*/ 15780 h 63589"/>
                  <a:gd name="connsiteX18" fmla="*/ 29095 w 61562"/>
                  <a:gd name="connsiteY18" fmla="*/ 11684 h 63589"/>
                  <a:gd name="connsiteX19" fmla="*/ 17951 w 61562"/>
                  <a:gd name="connsiteY19" fmla="*/ 15685 h 63589"/>
                  <a:gd name="connsiteX20" fmla="*/ 12426 w 61562"/>
                  <a:gd name="connsiteY20" fmla="*/ 26734 h 63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1562" h="63589">
                    <a:moveTo>
                      <a:pt x="51479" y="8351"/>
                    </a:moveTo>
                    <a:cubicBezTo>
                      <a:pt x="56907" y="15132"/>
                      <a:pt x="59574" y="23686"/>
                      <a:pt x="59100" y="32353"/>
                    </a:cubicBezTo>
                    <a:cubicBezTo>
                      <a:pt x="59100" y="34354"/>
                      <a:pt x="59100" y="35878"/>
                      <a:pt x="59100" y="36926"/>
                    </a:cubicBezTo>
                    <a:lnTo>
                      <a:pt x="12998" y="36926"/>
                    </a:lnTo>
                    <a:cubicBezTo>
                      <a:pt x="14521" y="45489"/>
                      <a:pt x="22141" y="51584"/>
                      <a:pt x="30808" y="51118"/>
                    </a:cubicBezTo>
                    <a:cubicBezTo>
                      <a:pt x="34048" y="51184"/>
                      <a:pt x="37287" y="50565"/>
                      <a:pt x="40333" y="49308"/>
                    </a:cubicBezTo>
                    <a:cubicBezTo>
                      <a:pt x="43191" y="48155"/>
                      <a:pt x="45859" y="46403"/>
                      <a:pt x="47954" y="44164"/>
                    </a:cubicBezTo>
                    <a:lnTo>
                      <a:pt x="56146" y="52642"/>
                    </a:lnTo>
                    <a:cubicBezTo>
                      <a:pt x="53002" y="56100"/>
                      <a:pt x="49098" y="58833"/>
                      <a:pt x="44717" y="60643"/>
                    </a:cubicBezTo>
                    <a:cubicBezTo>
                      <a:pt x="39954" y="62519"/>
                      <a:pt x="34906" y="63453"/>
                      <a:pt x="29857" y="63405"/>
                    </a:cubicBezTo>
                    <a:cubicBezTo>
                      <a:pt x="23951" y="63500"/>
                      <a:pt x="18142" y="62157"/>
                      <a:pt x="12902" y="59500"/>
                    </a:cubicBezTo>
                    <a:cubicBezTo>
                      <a:pt x="8140" y="56928"/>
                      <a:pt x="4236" y="53023"/>
                      <a:pt x="1664" y="48260"/>
                    </a:cubicBezTo>
                    <a:cubicBezTo>
                      <a:pt x="-3766" y="37869"/>
                      <a:pt x="-3766" y="25505"/>
                      <a:pt x="1664" y="15113"/>
                    </a:cubicBezTo>
                    <a:cubicBezTo>
                      <a:pt x="4236" y="10379"/>
                      <a:pt x="8140" y="6484"/>
                      <a:pt x="12902" y="3874"/>
                    </a:cubicBezTo>
                    <a:cubicBezTo>
                      <a:pt x="17951" y="1159"/>
                      <a:pt x="23665" y="-222"/>
                      <a:pt x="29381" y="-127"/>
                    </a:cubicBezTo>
                    <a:cubicBezTo>
                      <a:pt x="37668" y="-632"/>
                      <a:pt x="45668" y="2464"/>
                      <a:pt x="51479" y="8351"/>
                    </a:cubicBezTo>
                    <a:close/>
                    <a:moveTo>
                      <a:pt x="45191" y="26734"/>
                    </a:moveTo>
                    <a:cubicBezTo>
                      <a:pt x="45191" y="22619"/>
                      <a:pt x="43573" y="18666"/>
                      <a:pt x="40619" y="15780"/>
                    </a:cubicBezTo>
                    <a:cubicBezTo>
                      <a:pt x="37478" y="12951"/>
                      <a:pt x="33285" y="11484"/>
                      <a:pt x="29095" y="11684"/>
                    </a:cubicBezTo>
                    <a:cubicBezTo>
                      <a:pt x="24999" y="11570"/>
                      <a:pt x="21000" y="12999"/>
                      <a:pt x="17951" y="15685"/>
                    </a:cubicBezTo>
                    <a:cubicBezTo>
                      <a:pt x="14807" y="18590"/>
                      <a:pt x="12902" y="22515"/>
                      <a:pt x="12426" y="26734"/>
                    </a:cubicBezTo>
                    <a:close/>
                  </a:path>
                </a:pathLst>
              </a:custGeom>
              <a:solidFill>
                <a:srgbClr val="336933"/>
              </a:solidFill>
              <a:ln w="9525" cap="flat">
                <a:noFill/>
                <a:prstDash val="solid"/>
                <a:miter/>
              </a:ln>
            </p:spPr>
            <p:txBody>
              <a:bodyPr rtlCol="0" anchor="ctr"/>
              <a:lstStyle/>
              <a:p>
                <a:endParaRPr lang="en-US"/>
              </a:p>
            </p:txBody>
          </p:sp>
          <p:sp>
            <p:nvSpPr>
              <p:cNvPr id="498" name="Freeform: Shape 497">
                <a:extLst>
                  <a:ext uri="{FF2B5EF4-FFF2-40B4-BE49-F238E27FC236}">
                    <a16:creationId xmlns:a16="http://schemas.microsoft.com/office/drawing/2014/main" id="{BD116333-28E0-49C9-9EA3-F06E138A81C0}"/>
                  </a:ext>
                </a:extLst>
              </p:cNvPr>
              <p:cNvSpPr/>
              <p:nvPr/>
            </p:nvSpPr>
            <p:spPr>
              <a:xfrm>
                <a:off x="19824055" y="4084231"/>
                <a:ext cx="17525" cy="89432"/>
              </a:xfrm>
              <a:custGeom>
                <a:avLst/>
                <a:gdLst>
                  <a:gd name="connsiteX0" fmla="*/ 12544 w 17525"/>
                  <a:gd name="connsiteY0" fmla="*/ 2385 h 89432"/>
                  <a:gd name="connsiteX1" fmla="*/ 12544 w 17525"/>
                  <a:gd name="connsiteY1" fmla="*/ 15434 h 89432"/>
                  <a:gd name="connsiteX2" fmla="*/ 164 w 17525"/>
                  <a:gd name="connsiteY2" fmla="*/ 15434 h 89432"/>
                  <a:gd name="connsiteX3" fmla="*/ 164 w 17525"/>
                  <a:gd name="connsiteY3" fmla="*/ 2385 h 89432"/>
                  <a:gd name="connsiteX4" fmla="*/ 12544 w 17525"/>
                  <a:gd name="connsiteY4" fmla="*/ 2385 h 89432"/>
                  <a:gd name="connsiteX5" fmla="*/ -1076 w 17525"/>
                  <a:gd name="connsiteY5" fmla="*/ 26769 h 89432"/>
                  <a:gd name="connsiteX6" fmla="*/ 14070 w 17525"/>
                  <a:gd name="connsiteY6" fmla="*/ 26769 h 89432"/>
                  <a:gd name="connsiteX7" fmla="*/ 14070 w 17525"/>
                  <a:gd name="connsiteY7" fmla="*/ 89253 h 89432"/>
                  <a:gd name="connsiteX8" fmla="*/ -980 w 17525"/>
                  <a:gd name="connsiteY8" fmla="*/ 89253 h 89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25" h="89432">
                    <a:moveTo>
                      <a:pt x="12544" y="2385"/>
                    </a:moveTo>
                    <a:cubicBezTo>
                      <a:pt x="15974" y="6052"/>
                      <a:pt x="15974" y="11767"/>
                      <a:pt x="12544" y="15434"/>
                    </a:cubicBezTo>
                    <a:cubicBezTo>
                      <a:pt x="9117" y="18853"/>
                      <a:pt x="3591" y="18853"/>
                      <a:pt x="164" y="15434"/>
                    </a:cubicBezTo>
                    <a:cubicBezTo>
                      <a:pt x="-3266" y="11767"/>
                      <a:pt x="-3266" y="6052"/>
                      <a:pt x="164" y="2385"/>
                    </a:cubicBezTo>
                    <a:cubicBezTo>
                      <a:pt x="3591" y="-1035"/>
                      <a:pt x="9117" y="-1035"/>
                      <a:pt x="12544" y="2385"/>
                    </a:cubicBezTo>
                    <a:close/>
                    <a:moveTo>
                      <a:pt x="-1076" y="26769"/>
                    </a:moveTo>
                    <a:lnTo>
                      <a:pt x="14070" y="26769"/>
                    </a:lnTo>
                    <a:lnTo>
                      <a:pt x="14070" y="89253"/>
                    </a:lnTo>
                    <a:lnTo>
                      <a:pt x="-980" y="89253"/>
                    </a:lnTo>
                    <a:close/>
                  </a:path>
                </a:pathLst>
              </a:custGeom>
              <a:solidFill>
                <a:srgbClr val="336933"/>
              </a:solidFill>
              <a:ln w="9525" cap="flat">
                <a:noFill/>
                <a:prstDash val="solid"/>
                <a:miter/>
              </a:ln>
            </p:spPr>
            <p:txBody>
              <a:bodyPr rtlCol="0" anchor="ctr"/>
              <a:lstStyle/>
              <a:p>
                <a:endParaRPr lang="en-US"/>
              </a:p>
            </p:txBody>
          </p:sp>
          <p:sp>
            <p:nvSpPr>
              <p:cNvPr id="499" name="Freeform: Shape 498">
                <a:extLst>
                  <a:ext uri="{FF2B5EF4-FFF2-40B4-BE49-F238E27FC236}">
                    <a16:creationId xmlns:a16="http://schemas.microsoft.com/office/drawing/2014/main" id="{048A1A4A-062A-47B7-A155-DC0E60FCE28D}"/>
                  </a:ext>
                </a:extLst>
              </p:cNvPr>
              <p:cNvSpPr/>
              <p:nvPr/>
            </p:nvSpPr>
            <p:spPr>
              <a:xfrm>
                <a:off x="19859393" y="4110463"/>
                <a:ext cx="60809" cy="63201"/>
              </a:xfrm>
              <a:custGeom>
                <a:avLst/>
                <a:gdLst>
                  <a:gd name="connsiteX0" fmla="*/ 52169 w 60809"/>
                  <a:gd name="connsiteY0" fmla="*/ 6443 h 63201"/>
                  <a:gd name="connsiteX1" fmla="*/ 58360 w 60809"/>
                  <a:gd name="connsiteY1" fmla="*/ 23969 h 63201"/>
                  <a:gd name="connsiteX2" fmla="*/ 58360 w 60809"/>
                  <a:gd name="connsiteY2" fmla="*/ 63021 h 63201"/>
                  <a:gd name="connsiteX3" fmla="*/ 43026 w 60809"/>
                  <a:gd name="connsiteY3" fmla="*/ 63021 h 63201"/>
                  <a:gd name="connsiteX4" fmla="*/ 43026 w 60809"/>
                  <a:gd name="connsiteY4" fmla="*/ 28446 h 63201"/>
                  <a:gd name="connsiteX5" fmla="*/ 39310 w 60809"/>
                  <a:gd name="connsiteY5" fmla="*/ 18064 h 63201"/>
                  <a:gd name="connsiteX6" fmla="*/ 29120 w 60809"/>
                  <a:gd name="connsiteY6" fmla="*/ 14253 h 63201"/>
                  <a:gd name="connsiteX7" fmla="*/ 17118 w 60809"/>
                  <a:gd name="connsiteY7" fmla="*/ 19397 h 63201"/>
                  <a:gd name="connsiteX8" fmla="*/ 12734 w 60809"/>
                  <a:gd name="connsiteY8" fmla="*/ 32256 h 63201"/>
                  <a:gd name="connsiteX9" fmla="*/ 12734 w 60809"/>
                  <a:gd name="connsiteY9" fmla="*/ 63021 h 63201"/>
                  <a:gd name="connsiteX10" fmla="*/ -2409 w 60809"/>
                  <a:gd name="connsiteY10" fmla="*/ 63021 h 63201"/>
                  <a:gd name="connsiteX11" fmla="*/ -2409 w 60809"/>
                  <a:gd name="connsiteY11" fmla="*/ 537 h 63201"/>
                  <a:gd name="connsiteX12" fmla="*/ 12734 w 60809"/>
                  <a:gd name="connsiteY12" fmla="*/ 537 h 63201"/>
                  <a:gd name="connsiteX13" fmla="*/ 12734 w 60809"/>
                  <a:gd name="connsiteY13" fmla="*/ 12158 h 63201"/>
                  <a:gd name="connsiteX14" fmla="*/ 35214 w 60809"/>
                  <a:gd name="connsiteY14" fmla="*/ -129 h 63201"/>
                  <a:gd name="connsiteX15" fmla="*/ 52169 w 60809"/>
                  <a:gd name="connsiteY15" fmla="*/ 6443 h 63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0809" h="63201">
                    <a:moveTo>
                      <a:pt x="52169" y="6443"/>
                    </a:moveTo>
                    <a:cubicBezTo>
                      <a:pt x="56455" y="11234"/>
                      <a:pt x="58741" y="17539"/>
                      <a:pt x="58360" y="23969"/>
                    </a:cubicBezTo>
                    <a:lnTo>
                      <a:pt x="58360" y="63021"/>
                    </a:lnTo>
                    <a:lnTo>
                      <a:pt x="43026" y="63021"/>
                    </a:lnTo>
                    <a:lnTo>
                      <a:pt x="43026" y="28446"/>
                    </a:lnTo>
                    <a:cubicBezTo>
                      <a:pt x="43216" y="24626"/>
                      <a:pt x="41882" y="20883"/>
                      <a:pt x="39310" y="18064"/>
                    </a:cubicBezTo>
                    <a:cubicBezTo>
                      <a:pt x="36547" y="15463"/>
                      <a:pt x="32929" y="14082"/>
                      <a:pt x="29120" y="14253"/>
                    </a:cubicBezTo>
                    <a:cubicBezTo>
                      <a:pt x="24545" y="14130"/>
                      <a:pt x="20164" y="16015"/>
                      <a:pt x="17118" y="19397"/>
                    </a:cubicBezTo>
                    <a:cubicBezTo>
                      <a:pt x="14165" y="22997"/>
                      <a:pt x="12544" y="27579"/>
                      <a:pt x="12734" y="32256"/>
                    </a:cubicBezTo>
                    <a:lnTo>
                      <a:pt x="12734" y="63021"/>
                    </a:lnTo>
                    <a:lnTo>
                      <a:pt x="-2409" y="63021"/>
                    </a:lnTo>
                    <a:lnTo>
                      <a:pt x="-2409" y="537"/>
                    </a:lnTo>
                    <a:lnTo>
                      <a:pt x="12734" y="537"/>
                    </a:lnTo>
                    <a:lnTo>
                      <a:pt x="12734" y="12158"/>
                    </a:lnTo>
                    <a:cubicBezTo>
                      <a:pt x="17213" y="4052"/>
                      <a:pt x="25976" y="-729"/>
                      <a:pt x="35214" y="-129"/>
                    </a:cubicBezTo>
                    <a:cubicBezTo>
                      <a:pt x="41500" y="-463"/>
                      <a:pt x="47693" y="1928"/>
                      <a:pt x="52169" y="6443"/>
                    </a:cubicBezTo>
                    <a:close/>
                  </a:path>
                </a:pathLst>
              </a:custGeom>
              <a:solidFill>
                <a:srgbClr val="336933"/>
              </a:solidFill>
              <a:ln w="9525" cap="flat">
                <a:noFill/>
                <a:prstDash val="solid"/>
                <a:miter/>
              </a:ln>
            </p:spPr>
            <p:txBody>
              <a:bodyPr rtlCol="0" anchor="ctr"/>
              <a:lstStyle/>
              <a:p>
                <a:endParaRPr lang="en-US"/>
              </a:p>
            </p:txBody>
          </p:sp>
          <p:sp>
            <p:nvSpPr>
              <p:cNvPr id="500" name="Freeform: Shape 499">
                <a:extLst>
                  <a:ext uri="{FF2B5EF4-FFF2-40B4-BE49-F238E27FC236}">
                    <a16:creationId xmlns:a16="http://schemas.microsoft.com/office/drawing/2014/main" id="{22FE2E5A-0F2E-4A54-84DD-9F630896F369}"/>
                  </a:ext>
                </a:extLst>
              </p:cNvPr>
              <p:cNvSpPr/>
              <p:nvPr/>
            </p:nvSpPr>
            <p:spPr>
              <a:xfrm>
                <a:off x="19261881" y="4231481"/>
                <a:ext cx="69551" cy="82441"/>
              </a:xfrm>
              <a:custGeom>
                <a:avLst/>
                <a:gdLst>
                  <a:gd name="connsiteX0" fmla="*/ 19792 w 69551"/>
                  <a:gd name="connsiteY0" fmla="*/ 60399 h 82441"/>
                  <a:gd name="connsiteX1" fmla="*/ 32080 w 69551"/>
                  <a:gd name="connsiteY1" fmla="*/ 66019 h 82441"/>
                  <a:gd name="connsiteX2" fmla="*/ 44272 w 69551"/>
                  <a:gd name="connsiteY2" fmla="*/ 60399 h 82441"/>
                  <a:gd name="connsiteX3" fmla="*/ 48844 w 69551"/>
                  <a:gd name="connsiteY3" fmla="*/ 44873 h 82441"/>
                  <a:gd name="connsiteX4" fmla="*/ 48844 w 69551"/>
                  <a:gd name="connsiteY4" fmla="*/ -180 h 82441"/>
                  <a:gd name="connsiteX5" fmla="*/ 67038 w 69551"/>
                  <a:gd name="connsiteY5" fmla="*/ -180 h 82441"/>
                  <a:gd name="connsiteX6" fmla="*/ 67038 w 69551"/>
                  <a:gd name="connsiteY6" fmla="*/ 45445 h 82441"/>
                  <a:gd name="connsiteX7" fmla="*/ 57513 w 69551"/>
                  <a:gd name="connsiteY7" fmla="*/ 72781 h 82441"/>
                  <a:gd name="connsiteX8" fmla="*/ 7221 w 69551"/>
                  <a:gd name="connsiteY8" fmla="*/ 72781 h 82441"/>
                  <a:gd name="connsiteX9" fmla="*/ -2304 w 69551"/>
                  <a:gd name="connsiteY9" fmla="*/ 45540 h 82441"/>
                  <a:gd name="connsiteX10" fmla="*/ -2304 w 69551"/>
                  <a:gd name="connsiteY10" fmla="*/ -85 h 82441"/>
                  <a:gd name="connsiteX11" fmla="*/ 15888 w 69551"/>
                  <a:gd name="connsiteY11" fmla="*/ -85 h 82441"/>
                  <a:gd name="connsiteX12" fmla="*/ 15888 w 69551"/>
                  <a:gd name="connsiteY12" fmla="*/ 44968 h 82441"/>
                  <a:gd name="connsiteX13" fmla="*/ 19792 w 69551"/>
                  <a:gd name="connsiteY13" fmla="*/ 60399 h 8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9551" h="82441">
                    <a:moveTo>
                      <a:pt x="19792" y="60399"/>
                    </a:moveTo>
                    <a:cubicBezTo>
                      <a:pt x="22745" y="64133"/>
                      <a:pt x="27317" y="66228"/>
                      <a:pt x="32080" y="66019"/>
                    </a:cubicBezTo>
                    <a:cubicBezTo>
                      <a:pt x="36842" y="66238"/>
                      <a:pt x="41319" y="64142"/>
                      <a:pt x="44272" y="60399"/>
                    </a:cubicBezTo>
                    <a:cubicBezTo>
                      <a:pt x="47511" y="55903"/>
                      <a:pt x="49130" y="50417"/>
                      <a:pt x="48844" y="44873"/>
                    </a:cubicBezTo>
                    <a:lnTo>
                      <a:pt x="48844" y="-180"/>
                    </a:lnTo>
                    <a:lnTo>
                      <a:pt x="67038" y="-180"/>
                    </a:lnTo>
                    <a:lnTo>
                      <a:pt x="67038" y="45445"/>
                    </a:lnTo>
                    <a:cubicBezTo>
                      <a:pt x="67799" y="55484"/>
                      <a:pt x="64371" y="65390"/>
                      <a:pt x="57513" y="72781"/>
                    </a:cubicBezTo>
                    <a:cubicBezTo>
                      <a:pt x="43130" y="85421"/>
                      <a:pt x="21604" y="85421"/>
                      <a:pt x="7221" y="72781"/>
                    </a:cubicBezTo>
                    <a:cubicBezTo>
                      <a:pt x="363" y="65409"/>
                      <a:pt x="-3067" y="55551"/>
                      <a:pt x="-2304" y="45540"/>
                    </a:cubicBezTo>
                    <a:lnTo>
                      <a:pt x="-2304" y="-85"/>
                    </a:lnTo>
                    <a:lnTo>
                      <a:pt x="15888" y="-85"/>
                    </a:lnTo>
                    <a:lnTo>
                      <a:pt x="15888" y="44968"/>
                    </a:lnTo>
                    <a:cubicBezTo>
                      <a:pt x="15411" y="50407"/>
                      <a:pt x="16746" y="55846"/>
                      <a:pt x="19792" y="60399"/>
                    </a:cubicBezTo>
                    <a:close/>
                  </a:path>
                </a:pathLst>
              </a:custGeom>
              <a:solidFill>
                <a:srgbClr val="FFFFFF"/>
              </a:solidFill>
              <a:ln w="9525" cap="flat">
                <a:noFill/>
                <a:prstDash val="solid"/>
                <a:miter/>
              </a:ln>
            </p:spPr>
            <p:txBody>
              <a:bodyPr rtlCol="0" anchor="ctr"/>
              <a:lstStyle/>
              <a:p>
                <a:endParaRPr lang="en-US"/>
              </a:p>
            </p:txBody>
          </p:sp>
          <p:sp>
            <p:nvSpPr>
              <p:cNvPr id="501" name="Freeform: Shape 500">
                <a:extLst>
                  <a:ext uri="{FF2B5EF4-FFF2-40B4-BE49-F238E27FC236}">
                    <a16:creationId xmlns:a16="http://schemas.microsoft.com/office/drawing/2014/main" id="{378983CD-97E9-46FB-B91C-0ACE0428148F}"/>
                  </a:ext>
                </a:extLst>
              </p:cNvPr>
              <p:cNvSpPr/>
              <p:nvPr/>
            </p:nvSpPr>
            <p:spPr>
              <a:xfrm>
                <a:off x="19352852" y="4249194"/>
                <a:ext cx="58830" cy="64202"/>
              </a:xfrm>
              <a:custGeom>
                <a:avLst/>
                <a:gdLst>
                  <a:gd name="connsiteX0" fmla="*/ 15118 w 58830"/>
                  <a:gd name="connsiteY0" fmla="*/ 28685 h 64202"/>
                  <a:gd name="connsiteX1" fmla="*/ 15118 w 58830"/>
                  <a:gd name="connsiteY1" fmla="*/ 63737 h 64202"/>
                  <a:gd name="connsiteX2" fmla="*/ -2409 w 58830"/>
                  <a:gd name="connsiteY2" fmla="*/ 63737 h 64202"/>
                  <a:gd name="connsiteX3" fmla="*/ -2409 w 58830"/>
                  <a:gd name="connsiteY3" fmla="*/ 871 h 64202"/>
                  <a:gd name="connsiteX4" fmla="*/ 15118 w 58830"/>
                  <a:gd name="connsiteY4" fmla="*/ 871 h 64202"/>
                  <a:gd name="connsiteX5" fmla="*/ 15118 w 58830"/>
                  <a:gd name="connsiteY5" fmla="*/ 7920 h 64202"/>
                  <a:gd name="connsiteX6" fmla="*/ 33026 w 58830"/>
                  <a:gd name="connsiteY6" fmla="*/ -176 h 64202"/>
                  <a:gd name="connsiteX7" fmla="*/ 49695 w 58830"/>
                  <a:gd name="connsiteY7" fmla="*/ 6872 h 64202"/>
                  <a:gd name="connsiteX8" fmla="*/ 56362 w 58830"/>
                  <a:gd name="connsiteY8" fmla="*/ 25922 h 64202"/>
                  <a:gd name="connsiteX9" fmla="*/ 56362 w 58830"/>
                  <a:gd name="connsiteY9" fmla="*/ 64022 h 64202"/>
                  <a:gd name="connsiteX10" fmla="*/ 38835 w 58830"/>
                  <a:gd name="connsiteY10" fmla="*/ 64022 h 64202"/>
                  <a:gd name="connsiteX11" fmla="*/ 38835 w 58830"/>
                  <a:gd name="connsiteY11" fmla="*/ 28494 h 64202"/>
                  <a:gd name="connsiteX12" fmla="*/ 28168 w 58830"/>
                  <a:gd name="connsiteY12" fmla="*/ 14016 h 64202"/>
                  <a:gd name="connsiteX13" fmla="*/ 18643 w 58830"/>
                  <a:gd name="connsiteY13" fmla="*/ 17826 h 64202"/>
                  <a:gd name="connsiteX14" fmla="*/ 15118 w 58830"/>
                  <a:gd name="connsiteY14" fmla="*/ 28685 h 6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830" h="64202">
                    <a:moveTo>
                      <a:pt x="15118" y="28685"/>
                    </a:moveTo>
                    <a:lnTo>
                      <a:pt x="15118" y="63737"/>
                    </a:lnTo>
                    <a:lnTo>
                      <a:pt x="-2409" y="63737"/>
                    </a:lnTo>
                    <a:lnTo>
                      <a:pt x="-2409" y="871"/>
                    </a:lnTo>
                    <a:lnTo>
                      <a:pt x="15118" y="871"/>
                    </a:lnTo>
                    <a:lnTo>
                      <a:pt x="15118" y="7920"/>
                    </a:lnTo>
                    <a:cubicBezTo>
                      <a:pt x="19690" y="2833"/>
                      <a:pt x="26166" y="-109"/>
                      <a:pt x="33026" y="-176"/>
                    </a:cubicBezTo>
                    <a:cubicBezTo>
                      <a:pt x="39312" y="-290"/>
                      <a:pt x="45407" y="2272"/>
                      <a:pt x="49695" y="6872"/>
                    </a:cubicBezTo>
                    <a:cubicBezTo>
                      <a:pt x="54457" y="12054"/>
                      <a:pt x="56839" y="18931"/>
                      <a:pt x="56362" y="25922"/>
                    </a:cubicBezTo>
                    <a:lnTo>
                      <a:pt x="56362" y="64022"/>
                    </a:lnTo>
                    <a:lnTo>
                      <a:pt x="38835" y="64022"/>
                    </a:lnTo>
                    <a:lnTo>
                      <a:pt x="38835" y="28494"/>
                    </a:lnTo>
                    <a:cubicBezTo>
                      <a:pt x="38835" y="18969"/>
                      <a:pt x="35312" y="14016"/>
                      <a:pt x="28168" y="14016"/>
                    </a:cubicBezTo>
                    <a:cubicBezTo>
                      <a:pt x="24643" y="13902"/>
                      <a:pt x="21120" y="15283"/>
                      <a:pt x="18643" y="17826"/>
                    </a:cubicBezTo>
                    <a:cubicBezTo>
                      <a:pt x="16071" y="20846"/>
                      <a:pt x="14832" y="24741"/>
                      <a:pt x="15118" y="28685"/>
                    </a:cubicBezTo>
                    <a:close/>
                  </a:path>
                </a:pathLst>
              </a:custGeom>
              <a:solidFill>
                <a:srgbClr val="FFFFFF"/>
              </a:solidFill>
              <a:ln w="9525" cap="flat">
                <a:noFill/>
                <a:prstDash val="solid"/>
                <a:miter/>
              </a:ln>
            </p:spPr>
            <p:txBody>
              <a:bodyPr rtlCol="0" anchor="ctr"/>
              <a:lstStyle/>
              <a:p>
                <a:endParaRPr lang="en-US"/>
              </a:p>
            </p:txBody>
          </p:sp>
          <p:sp>
            <p:nvSpPr>
              <p:cNvPr id="502" name="Freeform: Shape 501">
                <a:extLst>
                  <a:ext uri="{FF2B5EF4-FFF2-40B4-BE49-F238E27FC236}">
                    <a16:creationId xmlns:a16="http://schemas.microsoft.com/office/drawing/2014/main" id="{EA4E5C7D-DA67-4F73-9022-00E52B550AAB}"/>
                  </a:ext>
                </a:extLst>
              </p:cNvPr>
              <p:cNvSpPr/>
              <p:nvPr/>
            </p:nvSpPr>
            <p:spPr>
              <a:xfrm>
                <a:off x="19424438" y="4248712"/>
                <a:ext cx="63591" cy="64893"/>
              </a:xfrm>
              <a:custGeom>
                <a:avLst/>
                <a:gdLst>
                  <a:gd name="connsiteX0" fmla="*/ 55737 w 63591"/>
                  <a:gd name="connsiteY0" fmla="*/ 55169 h 64893"/>
                  <a:gd name="connsiteX1" fmla="*/ 30780 w 63591"/>
                  <a:gd name="connsiteY1" fmla="*/ 64694 h 64893"/>
                  <a:gd name="connsiteX2" fmla="*/ 7159 w 63591"/>
                  <a:gd name="connsiteY2" fmla="*/ 55932 h 64893"/>
                  <a:gd name="connsiteX3" fmla="*/ -2366 w 63591"/>
                  <a:gd name="connsiteY3" fmla="*/ 32214 h 64893"/>
                  <a:gd name="connsiteX4" fmla="*/ 7159 w 63591"/>
                  <a:gd name="connsiteY4" fmla="*/ 8592 h 64893"/>
                  <a:gd name="connsiteX5" fmla="*/ 29639 w 63591"/>
                  <a:gd name="connsiteY5" fmla="*/ -171 h 64893"/>
                  <a:gd name="connsiteX6" fmla="*/ 51642 w 63591"/>
                  <a:gd name="connsiteY6" fmla="*/ 7640 h 64893"/>
                  <a:gd name="connsiteX7" fmla="*/ 61167 w 63591"/>
                  <a:gd name="connsiteY7" fmla="*/ 29166 h 64893"/>
                  <a:gd name="connsiteX8" fmla="*/ 61167 w 63591"/>
                  <a:gd name="connsiteY8" fmla="*/ 38691 h 64893"/>
                  <a:gd name="connsiteX9" fmla="*/ 15351 w 63591"/>
                  <a:gd name="connsiteY9" fmla="*/ 38691 h 64893"/>
                  <a:gd name="connsiteX10" fmla="*/ 20781 w 63591"/>
                  <a:gd name="connsiteY10" fmla="*/ 47168 h 64893"/>
                  <a:gd name="connsiteX11" fmla="*/ 31066 w 63591"/>
                  <a:gd name="connsiteY11" fmla="*/ 50407 h 64893"/>
                  <a:gd name="connsiteX12" fmla="*/ 46212 w 63591"/>
                  <a:gd name="connsiteY12" fmla="*/ 44215 h 64893"/>
                  <a:gd name="connsiteX13" fmla="*/ 38973 w 63591"/>
                  <a:gd name="connsiteY13" fmla="*/ 17832 h 64893"/>
                  <a:gd name="connsiteX14" fmla="*/ 30115 w 63591"/>
                  <a:gd name="connsiteY14" fmla="*/ 14784 h 64893"/>
                  <a:gd name="connsiteX15" fmla="*/ 20590 w 63591"/>
                  <a:gd name="connsiteY15" fmla="*/ 17927 h 64893"/>
                  <a:gd name="connsiteX16" fmla="*/ 15542 w 63591"/>
                  <a:gd name="connsiteY16" fmla="*/ 26499 h 64893"/>
                  <a:gd name="connsiteX17" fmla="*/ 43163 w 63591"/>
                  <a:gd name="connsiteY17" fmla="*/ 26499 h 64893"/>
                  <a:gd name="connsiteX18" fmla="*/ 39068 w 63591"/>
                  <a:gd name="connsiteY18" fmla="*/ 17832 h 64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591" h="64893">
                    <a:moveTo>
                      <a:pt x="55737" y="55169"/>
                    </a:moveTo>
                    <a:cubicBezTo>
                      <a:pt x="48975" y="61513"/>
                      <a:pt x="40022" y="64942"/>
                      <a:pt x="30780" y="64694"/>
                    </a:cubicBezTo>
                    <a:cubicBezTo>
                      <a:pt x="22018" y="64990"/>
                      <a:pt x="13542" y="61837"/>
                      <a:pt x="7159" y="55932"/>
                    </a:cubicBezTo>
                    <a:cubicBezTo>
                      <a:pt x="682" y="49769"/>
                      <a:pt x="-2745" y="41120"/>
                      <a:pt x="-2366" y="32214"/>
                    </a:cubicBezTo>
                    <a:cubicBezTo>
                      <a:pt x="-2841" y="23327"/>
                      <a:pt x="682" y="14688"/>
                      <a:pt x="7159" y="8592"/>
                    </a:cubicBezTo>
                    <a:cubicBezTo>
                      <a:pt x="13256" y="2858"/>
                      <a:pt x="21255" y="-285"/>
                      <a:pt x="29639" y="-171"/>
                    </a:cubicBezTo>
                    <a:cubicBezTo>
                      <a:pt x="37641" y="-361"/>
                      <a:pt x="45545" y="2420"/>
                      <a:pt x="51642" y="7640"/>
                    </a:cubicBezTo>
                    <a:cubicBezTo>
                      <a:pt x="57928" y="12964"/>
                      <a:pt x="61453" y="20908"/>
                      <a:pt x="61167" y="29166"/>
                    </a:cubicBezTo>
                    <a:lnTo>
                      <a:pt x="61167" y="38691"/>
                    </a:lnTo>
                    <a:lnTo>
                      <a:pt x="15351" y="38691"/>
                    </a:lnTo>
                    <a:cubicBezTo>
                      <a:pt x="15923" y="42139"/>
                      <a:pt x="17923" y="45206"/>
                      <a:pt x="20781" y="47168"/>
                    </a:cubicBezTo>
                    <a:cubicBezTo>
                      <a:pt x="23732" y="49331"/>
                      <a:pt x="27353" y="50464"/>
                      <a:pt x="31066" y="50407"/>
                    </a:cubicBezTo>
                    <a:cubicBezTo>
                      <a:pt x="36782" y="50569"/>
                      <a:pt x="42308" y="48321"/>
                      <a:pt x="46212" y="44215"/>
                    </a:cubicBezTo>
                    <a:close/>
                    <a:moveTo>
                      <a:pt x="38973" y="17832"/>
                    </a:moveTo>
                    <a:cubicBezTo>
                      <a:pt x="36496" y="15803"/>
                      <a:pt x="33352" y="14726"/>
                      <a:pt x="30115" y="14784"/>
                    </a:cubicBezTo>
                    <a:cubicBezTo>
                      <a:pt x="26685" y="14774"/>
                      <a:pt x="23353" y="15879"/>
                      <a:pt x="20590" y="17927"/>
                    </a:cubicBezTo>
                    <a:cubicBezTo>
                      <a:pt x="17732" y="19937"/>
                      <a:pt x="15923" y="23051"/>
                      <a:pt x="15542" y="26499"/>
                    </a:cubicBezTo>
                    <a:lnTo>
                      <a:pt x="43163" y="26499"/>
                    </a:lnTo>
                    <a:cubicBezTo>
                      <a:pt x="42973" y="23184"/>
                      <a:pt x="41545" y="20070"/>
                      <a:pt x="39068" y="17832"/>
                    </a:cubicBezTo>
                    <a:close/>
                  </a:path>
                </a:pathLst>
              </a:custGeom>
              <a:solidFill>
                <a:srgbClr val="FFFFFF"/>
              </a:solidFill>
              <a:ln w="9525" cap="flat">
                <a:noFill/>
                <a:prstDash val="solid"/>
                <a:miter/>
              </a:ln>
            </p:spPr>
            <p:txBody>
              <a:bodyPr rtlCol="0" anchor="ctr"/>
              <a:lstStyle/>
              <a:p>
                <a:endParaRPr lang="en-US"/>
              </a:p>
            </p:txBody>
          </p:sp>
          <p:sp>
            <p:nvSpPr>
              <p:cNvPr id="503" name="Freeform: Shape 502">
                <a:extLst>
                  <a:ext uri="{FF2B5EF4-FFF2-40B4-BE49-F238E27FC236}">
                    <a16:creationId xmlns:a16="http://schemas.microsoft.com/office/drawing/2014/main" id="{1A0B3E81-0458-4520-AF90-F7A45886422F}"/>
                  </a:ext>
                </a:extLst>
              </p:cNvPr>
              <p:cNvSpPr/>
              <p:nvPr/>
            </p:nvSpPr>
            <p:spPr>
              <a:xfrm>
                <a:off x="19500489" y="4249173"/>
                <a:ext cx="98909" cy="63937"/>
              </a:xfrm>
              <a:custGeom>
                <a:avLst/>
                <a:gdLst>
                  <a:gd name="connsiteX0" fmla="*/ 55313 w 98909"/>
                  <a:gd name="connsiteY0" fmla="*/ 29849 h 63937"/>
                  <a:gd name="connsiteX1" fmla="*/ 55313 w 98909"/>
                  <a:gd name="connsiteY1" fmla="*/ 63758 h 63937"/>
                  <a:gd name="connsiteX2" fmla="*/ 37693 w 98909"/>
                  <a:gd name="connsiteY2" fmla="*/ 63758 h 63937"/>
                  <a:gd name="connsiteX3" fmla="*/ 37693 w 98909"/>
                  <a:gd name="connsiteY3" fmla="*/ 29467 h 63937"/>
                  <a:gd name="connsiteX4" fmla="*/ 35407 w 98909"/>
                  <a:gd name="connsiteY4" fmla="*/ 18418 h 63937"/>
                  <a:gd name="connsiteX5" fmla="*/ 28073 w 98909"/>
                  <a:gd name="connsiteY5" fmla="*/ 14894 h 63937"/>
                  <a:gd name="connsiteX6" fmla="*/ 19022 w 98909"/>
                  <a:gd name="connsiteY6" fmla="*/ 18704 h 63937"/>
                  <a:gd name="connsiteX7" fmla="*/ 15118 w 98909"/>
                  <a:gd name="connsiteY7" fmla="*/ 29849 h 63937"/>
                  <a:gd name="connsiteX8" fmla="*/ 15118 w 98909"/>
                  <a:gd name="connsiteY8" fmla="*/ 63758 h 63937"/>
                  <a:gd name="connsiteX9" fmla="*/ -2409 w 98909"/>
                  <a:gd name="connsiteY9" fmla="*/ 63758 h 63937"/>
                  <a:gd name="connsiteX10" fmla="*/ -2409 w 98909"/>
                  <a:gd name="connsiteY10" fmla="*/ 892 h 63937"/>
                  <a:gd name="connsiteX11" fmla="*/ 15118 w 98909"/>
                  <a:gd name="connsiteY11" fmla="*/ 892 h 63937"/>
                  <a:gd name="connsiteX12" fmla="*/ 15118 w 98909"/>
                  <a:gd name="connsiteY12" fmla="*/ 8036 h 63937"/>
                  <a:gd name="connsiteX13" fmla="*/ 31691 w 98909"/>
                  <a:gd name="connsiteY13" fmla="*/ -155 h 63937"/>
                  <a:gd name="connsiteX14" fmla="*/ 42551 w 98909"/>
                  <a:gd name="connsiteY14" fmla="*/ 3369 h 63937"/>
                  <a:gd name="connsiteX15" fmla="*/ 49886 w 98909"/>
                  <a:gd name="connsiteY15" fmla="*/ 11942 h 63937"/>
                  <a:gd name="connsiteX16" fmla="*/ 59411 w 98909"/>
                  <a:gd name="connsiteY16" fmla="*/ 2988 h 63937"/>
                  <a:gd name="connsiteX17" fmla="*/ 71791 w 98909"/>
                  <a:gd name="connsiteY17" fmla="*/ -155 h 63937"/>
                  <a:gd name="connsiteX18" fmla="*/ 89604 w 98909"/>
                  <a:gd name="connsiteY18" fmla="*/ 6417 h 63937"/>
                  <a:gd name="connsiteX19" fmla="*/ 96462 w 98909"/>
                  <a:gd name="connsiteY19" fmla="*/ 25467 h 63937"/>
                  <a:gd name="connsiteX20" fmla="*/ 96462 w 98909"/>
                  <a:gd name="connsiteY20" fmla="*/ 63567 h 63937"/>
                  <a:gd name="connsiteX21" fmla="*/ 78744 w 98909"/>
                  <a:gd name="connsiteY21" fmla="*/ 63567 h 63937"/>
                  <a:gd name="connsiteX22" fmla="*/ 78744 w 98909"/>
                  <a:gd name="connsiteY22" fmla="*/ 29277 h 63937"/>
                  <a:gd name="connsiteX23" fmla="*/ 68173 w 98909"/>
                  <a:gd name="connsiteY23" fmla="*/ 14704 h 63937"/>
                  <a:gd name="connsiteX24" fmla="*/ 58648 w 98909"/>
                  <a:gd name="connsiteY24" fmla="*/ 18514 h 63937"/>
                  <a:gd name="connsiteX25" fmla="*/ 55313 w 98909"/>
                  <a:gd name="connsiteY25" fmla="*/ 29849 h 63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8909" h="63937">
                    <a:moveTo>
                      <a:pt x="55313" y="29849"/>
                    </a:moveTo>
                    <a:lnTo>
                      <a:pt x="55313" y="63758"/>
                    </a:lnTo>
                    <a:lnTo>
                      <a:pt x="37693" y="63758"/>
                    </a:lnTo>
                    <a:lnTo>
                      <a:pt x="37693" y="29467"/>
                    </a:lnTo>
                    <a:cubicBezTo>
                      <a:pt x="37979" y="25648"/>
                      <a:pt x="37217" y="21819"/>
                      <a:pt x="35407" y="18418"/>
                    </a:cubicBezTo>
                    <a:cubicBezTo>
                      <a:pt x="33787" y="16037"/>
                      <a:pt x="30929" y="14704"/>
                      <a:pt x="28073" y="14894"/>
                    </a:cubicBezTo>
                    <a:cubicBezTo>
                      <a:pt x="24643" y="14932"/>
                      <a:pt x="21404" y="16294"/>
                      <a:pt x="19022" y="18704"/>
                    </a:cubicBezTo>
                    <a:cubicBezTo>
                      <a:pt x="16262" y="21743"/>
                      <a:pt x="14832" y="25762"/>
                      <a:pt x="15118" y="29849"/>
                    </a:cubicBezTo>
                    <a:lnTo>
                      <a:pt x="15118" y="63758"/>
                    </a:lnTo>
                    <a:lnTo>
                      <a:pt x="-2409" y="63758"/>
                    </a:lnTo>
                    <a:lnTo>
                      <a:pt x="-2409" y="892"/>
                    </a:lnTo>
                    <a:lnTo>
                      <a:pt x="15118" y="892"/>
                    </a:lnTo>
                    <a:lnTo>
                      <a:pt x="15118" y="8036"/>
                    </a:lnTo>
                    <a:cubicBezTo>
                      <a:pt x="19118" y="2988"/>
                      <a:pt x="25215" y="-12"/>
                      <a:pt x="31691" y="-155"/>
                    </a:cubicBezTo>
                    <a:cubicBezTo>
                      <a:pt x="35598" y="-203"/>
                      <a:pt x="39407" y="1035"/>
                      <a:pt x="42551" y="3369"/>
                    </a:cubicBezTo>
                    <a:cubicBezTo>
                      <a:pt x="45693" y="5560"/>
                      <a:pt x="48170" y="8513"/>
                      <a:pt x="49886" y="11942"/>
                    </a:cubicBezTo>
                    <a:cubicBezTo>
                      <a:pt x="52172" y="8122"/>
                      <a:pt x="55504" y="5026"/>
                      <a:pt x="59411" y="2988"/>
                    </a:cubicBezTo>
                    <a:cubicBezTo>
                      <a:pt x="63220" y="959"/>
                      <a:pt x="67506" y="-117"/>
                      <a:pt x="71791" y="-155"/>
                    </a:cubicBezTo>
                    <a:cubicBezTo>
                      <a:pt x="78365" y="-451"/>
                      <a:pt x="84746" y="1921"/>
                      <a:pt x="89604" y="6417"/>
                    </a:cubicBezTo>
                    <a:cubicBezTo>
                      <a:pt x="94367" y="11560"/>
                      <a:pt x="96843" y="18447"/>
                      <a:pt x="96462" y="25467"/>
                    </a:cubicBezTo>
                    <a:lnTo>
                      <a:pt x="96462" y="63567"/>
                    </a:lnTo>
                    <a:lnTo>
                      <a:pt x="78744" y="63567"/>
                    </a:lnTo>
                    <a:lnTo>
                      <a:pt x="78744" y="29277"/>
                    </a:lnTo>
                    <a:cubicBezTo>
                      <a:pt x="78744" y="19561"/>
                      <a:pt x="75221" y="14704"/>
                      <a:pt x="68173" y="14704"/>
                    </a:cubicBezTo>
                    <a:cubicBezTo>
                      <a:pt x="64648" y="14599"/>
                      <a:pt x="61125" y="15980"/>
                      <a:pt x="58648" y="18514"/>
                    </a:cubicBezTo>
                    <a:cubicBezTo>
                      <a:pt x="56076" y="21686"/>
                      <a:pt x="54837" y="25772"/>
                      <a:pt x="55313" y="29849"/>
                    </a:cubicBezTo>
                    <a:close/>
                  </a:path>
                </a:pathLst>
              </a:custGeom>
              <a:solidFill>
                <a:srgbClr val="FFFFFF"/>
              </a:solidFill>
              <a:ln w="9525" cap="flat">
                <a:noFill/>
                <a:prstDash val="solid"/>
                <a:miter/>
              </a:ln>
            </p:spPr>
            <p:txBody>
              <a:bodyPr rtlCol="0" anchor="ctr"/>
              <a:lstStyle/>
              <a:p>
                <a:endParaRPr lang="en-US"/>
              </a:p>
            </p:txBody>
          </p:sp>
          <p:sp>
            <p:nvSpPr>
              <p:cNvPr id="504" name="Freeform: Shape 503">
                <a:extLst>
                  <a:ext uri="{FF2B5EF4-FFF2-40B4-BE49-F238E27FC236}">
                    <a16:creationId xmlns:a16="http://schemas.microsoft.com/office/drawing/2014/main" id="{D6380B9E-31EF-46B3-A51F-A027F6A1A00B}"/>
                  </a:ext>
                </a:extLst>
              </p:cNvPr>
              <p:cNvSpPr/>
              <p:nvPr/>
            </p:nvSpPr>
            <p:spPr>
              <a:xfrm>
                <a:off x="19615361" y="4249197"/>
                <a:ext cx="64788" cy="86963"/>
              </a:xfrm>
              <a:custGeom>
                <a:avLst/>
                <a:gdLst>
                  <a:gd name="connsiteX0" fmla="*/ 34263 w 64788"/>
                  <a:gd name="connsiteY0" fmla="*/ -180 h 86963"/>
                  <a:gd name="connsiteX1" fmla="*/ 53790 w 64788"/>
                  <a:gd name="connsiteY1" fmla="*/ 9345 h 86963"/>
                  <a:gd name="connsiteX2" fmla="*/ 62362 w 64788"/>
                  <a:gd name="connsiteY2" fmla="*/ 32491 h 86963"/>
                  <a:gd name="connsiteX3" fmla="*/ 53790 w 64788"/>
                  <a:gd name="connsiteY3" fmla="*/ 55732 h 86963"/>
                  <a:gd name="connsiteX4" fmla="*/ 33691 w 64788"/>
                  <a:gd name="connsiteY4" fmla="*/ 65257 h 86963"/>
                  <a:gd name="connsiteX5" fmla="*/ 15213 w 64788"/>
                  <a:gd name="connsiteY5" fmla="*/ 55732 h 86963"/>
                  <a:gd name="connsiteX6" fmla="*/ 15213 w 64788"/>
                  <a:gd name="connsiteY6" fmla="*/ 86784 h 86963"/>
                  <a:gd name="connsiteX7" fmla="*/ -2409 w 64788"/>
                  <a:gd name="connsiteY7" fmla="*/ 86784 h 86963"/>
                  <a:gd name="connsiteX8" fmla="*/ -2409 w 64788"/>
                  <a:gd name="connsiteY8" fmla="*/ 1058 h 86963"/>
                  <a:gd name="connsiteX9" fmla="*/ 15213 w 64788"/>
                  <a:gd name="connsiteY9" fmla="*/ 1058 h 86963"/>
                  <a:gd name="connsiteX10" fmla="*/ 15213 w 64788"/>
                  <a:gd name="connsiteY10" fmla="*/ 8107 h 86963"/>
                  <a:gd name="connsiteX11" fmla="*/ 34263 w 64788"/>
                  <a:gd name="connsiteY11" fmla="*/ -180 h 86963"/>
                  <a:gd name="connsiteX12" fmla="*/ 15213 w 64788"/>
                  <a:gd name="connsiteY12" fmla="*/ 32396 h 86963"/>
                  <a:gd name="connsiteX13" fmla="*/ 19499 w 64788"/>
                  <a:gd name="connsiteY13" fmla="*/ 44873 h 86963"/>
                  <a:gd name="connsiteX14" fmla="*/ 29787 w 64788"/>
                  <a:gd name="connsiteY14" fmla="*/ 49731 h 86963"/>
                  <a:gd name="connsiteX15" fmla="*/ 40454 w 64788"/>
                  <a:gd name="connsiteY15" fmla="*/ 44873 h 86963"/>
                  <a:gd name="connsiteX16" fmla="*/ 45026 w 64788"/>
                  <a:gd name="connsiteY16" fmla="*/ 32491 h 86963"/>
                  <a:gd name="connsiteX17" fmla="*/ 40549 w 64788"/>
                  <a:gd name="connsiteY17" fmla="*/ 19728 h 86963"/>
                  <a:gd name="connsiteX18" fmla="*/ 29978 w 64788"/>
                  <a:gd name="connsiteY18" fmla="*/ 14584 h 86963"/>
                  <a:gd name="connsiteX19" fmla="*/ 19499 w 64788"/>
                  <a:gd name="connsiteY19" fmla="*/ 19632 h 86963"/>
                  <a:gd name="connsiteX20" fmla="*/ 14927 w 64788"/>
                  <a:gd name="connsiteY20" fmla="*/ 32396 h 86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4788" h="86963">
                    <a:moveTo>
                      <a:pt x="34263" y="-180"/>
                    </a:moveTo>
                    <a:cubicBezTo>
                      <a:pt x="41884" y="11"/>
                      <a:pt x="48932" y="3487"/>
                      <a:pt x="53790" y="9345"/>
                    </a:cubicBezTo>
                    <a:cubicBezTo>
                      <a:pt x="59599" y="15641"/>
                      <a:pt x="62648" y="23957"/>
                      <a:pt x="62362" y="32491"/>
                    </a:cubicBezTo>
                    <a:cubicBezTo>
                      <a:pt x="62648" y="41054"/>
                      <a:pt x="59599" y="49388"/>
                      <a:pt x="53790" y="55732"/>
                    </a:cubicBezTo>
                    <a:cubicBezTo>
                      <a:pt x="48837" y="61733"/>
                      <a:pt x="41502" y="65228"/>
                      <a:pt x="33691" y="65257"/>
                    </a:cubicBezTo>
                    <a:cubicBezTo>
                      <a:pt x="26357" y="65391"/>
                      <a:pt x="19404" y="61809"/>
                      <a:pt x="15213" y="55732"/>
                    </a:cubicBezTo>
                    <a:lnTo>
                      <a:pt x="15213" y="86784"/>
                    </a:lnTo>
                    <a:lnTo>
                      <a:pt x="-2409" y="86784"/>
                    </a:lnTo>
                    <a:lnTo>
                      <a:pt x="-2409" y="1058"/>
                    </a:lnTo>
                    <a:lnTo>
                      <a:pt x="15213" y="1058"/>
                    </a:lnTo>
                    <a:lnTo>
                      <a:pt x="15213" y="8107"/>
                    </a:lnTo>
                    <a:cubicBezTo>
                      <a:pt x="20167" y="2801"/>
                      <a:pt x="27024" y="-208"/>
                      <a:pt x="34263" y="-180"/>
                    </a:cubicBezTo>
                    <a:close/>
                    <a:moveTo>
                      <a:pt x="15213" y="32396"/>
                    </a:moveTo>
                    <a:cubicBezTo>
                      <a:pt x="15023" y="36949"/>
                      <a:pt x="16546" y="41397"/>
                      <a:pt x="19499" y="44873"/>
                    </a:cubicBezTo>
                    <a:cubicBezTo>
                      <a:pt x="21976" y="47960"/>
                      <a:pt x="25785" y="49741"/>
                      <a:pt x="29787" y="49731"/>
                    </a:cubicBezTo>
                    <a:cubicBezTo>
                      <a:pt x="33882" y="49722"/>
                      <a:pt x="37786" y="47950"/>
                      <a:pt x="40454" y="44873"/>
                    </a:cubicBezTo>
                    <a:cubicBezTo>
                      <a:pt x="43598" y="41511"/>
                      <a:pt x="45216" y="37063"/>
                      <a:pt x="45026" y="32491"/>
                    </a:cubicBezTo>
                    <a:cubicBezTo>
                      <a:pt x="45216" y="27824"/>
                      <a:pt x="43598" y="23252"/>
                      <a:pt x="40549" y="19728"/>
                    </a:cubicBezTo>
                    <a:cubicBezTo>
                      <a:pt x="37977" y="16489"/>
                      <a:pt x="34073" y="14594"/>
                      <a:pt x="29978" y="14584"/>
                    </a:cubicBezTo>
                    <a:cubicBezTo>
                      <a:pt x="25880" y="14565"/>
                      <a:pt x="22071" y="16422"/>
                      <a:pt x="19499" y="19632"/>
                    </a:cubicBezTo>
                    <a:cubicBezTo>
                      <a:pt x="16451" y="23185"/>
                      <a:pt x="14832" y="27728"/>
                      <a:pt x="14927" y="32396"/>
                    </a:cubicBezTo>
                    <a:close/>
                  </a:path>
                </a:pathLst>
              </a:custGeom>
              <a:solidFill>
                <a:srgbClr val="FFFFFF"/>
              </a:solidFill>
              <a:ln w="9525" cap="flat">
                <a:noFill/>
                <a:prstDash val="solid"/>
                <a:miter/>
              </a:ln>
            </p:spPr>
            <p:txBody>
              <a:bodyPr rtlCol="0" anchor="ctr"/>
              <a:lstStyle/>
              <a:p>
                <a:endParaRPr lang="en-US"/>
              </a:p>
            </p:txBody>
          </p:sp>
          <p:sp>
            <p:nvSpPr>
              <p:cNvPr id="505" name="Freeform: Shape 504">
                <a:extLst>
                  <a:ext uri="{FF2B5EF4-FFF2-40B4-BE49-F238E27FC236}">
                    <a16:creationId xmlns:a16="http://schemas.microsoft.com/office/drawing/2014/main" id="{7AA8DBAD-0319-4D89-BB46-EDD21AAE5B9B}"/>
                  </a:ext>
                </a:extLst>
              </p:cNvPr>
              <p:cNvSpPr/>
              <p:nvPr/>
            </p:nvSpPr>
            <p:spPr>
              <a:xfrm>
                <a:off x="19693657" y="4226052"/>
                <a:ext cx="17526" cy="87058"/>
              </a:xfrm>
              <a:custGeom>
                <a:avLst/>
                <a:gdLst>
                  <a:gd name="connsiteX0" fmla="*/ 15118 w 17526"/>
                  <a:gd name="connsiteY0" fmla="*/ 86879 h 87058"/>
                  <a:gd name="connsiteX1" fmla="*/ -2409 w 17526"/>
                  <a:gd name="connsiteY1" fmla="*/ 86879 h 87058"/>
                  <a:gd name="connsiteX2" fmla="*/ -2409 w 17526"/>
                  <a:gd name="connsiteY2" fmla="*/ -180 h 87058"/>
                  <a:gd name="connsiteX3" fmla="*/ 15118 w 17526"/>
                  <a:gd name="connsiteY3" fmla="*/ -180 h 87058"/>
                </a:gdLst>
                <a:ahLst/>
                <a:cxnLst>
                  <a:cxn ang="0">
                    <a:pos x="connsiteX0" y="connsiteY0"/>
                  </a:cxn>
                  <a:cxn ang="0">
                    <a:pos x="connsiteX1" y="connsiteY1"/>
                  </a:cxn>
                  <a:cxn ang="0">
                    <a:pos x="connsiteX2" y="connsiteY2"/>
                  </a:cxn>
                  <a:cxn ang="0">
                    <a:pos x="connsiteX3" y="connsiteY3"/>
                  </a:cxn>
                </a:cxnLst>
                <a:rect l="l" t="t" r="r" b="b"/>
                <a:pathLst>
                  <a:path w="17526" h="87058">
                    <a:moveTo>
                      <a:pt x="15118" y="86879"/>
                    </a:moveTo>
                    <a:lnTo>
                      <a:pt x="-2409" y="86879"/>
                    </a:lnTo>
                    <a:lnTo>
                      <a:pt x="-2409" y="-180"/>
                    </a:lnTo>
                    <a:lnTo>
                      <a:pt x="15118" y="-180"/>
                    </a:lnTo>
                    <a:close/>
                  </a:path>
                </a:pathLst>
              </a:custGeom>
              <a:solidFill>
                <a:srgbClr val="FFFFFF"/>
              </a:solidFill>
              <a:ln w="9525" cap="flat">
                <a:noFill/>
                <a:prstDash val="solid"/>
                <a:miter/>
              </a:ln>
            </p:spPr>
            <p:txBody>
              <a:bodyPr rtlCol="0" anchor="ctr"/>
              <a:lstStyle/>
              <a:p>
                <a:endParaRPr lang="en-US"/>
              </a:p>
            </p:txBody>
          </p:sp>
          <p:sp>
            <p:nvSpPr>
              <p:cNvPr id="506" name="Freeform: Shape 505">
                <a:extLst>
                  <a:ext uri="{FF2B5EF4-FFF2-40B4-BE49-F238E27FC236}">
                    <a16:creationId xmlns:a16="http://schemas.microsoft.com/office/drawing/2014/main" id="{17F9E9B5-B86C-4EDF-88F3-26BF63ECA078}"/>
                  </a:ext>
                </a:extLst>
              </p:cNvPr>
              <p:cNvSpPr/>
              <p:nvPr/>
            </p:nvSpPr>
            <p:spPr>
              <a:xfrm>
                <a:off x="19723685" y="4249154"/>
                <a:ext cx="66659" cy="64939"/>
              </a:xfrm>
              <a:custGeom>
                <a:avLst/>
                <a:gdLst>
                  <a:gd name="connsiteX0" fmla="*/ 64243 w 66659"/>
                  <a:gd name="connsiteY0" fmla="*/ 32343 h 64939"/>
                  <a:gd name="connsiteX1" fmla="*/ 54718 w 66659"/>
                  <a:gd name="connsiteY1" fmla="*/ 55394 h 64939"/>
                  <a:gd name="connsiteX2" fmla="*/ 7093 w 66659"/>
                  <a:gd name="connsiteY2" fmla="*/ 55394 h 64939"/>
                  <a:gd name="connsiteX3" fmla="*/ 7093 w 66659"/>
                  <a:gd name="connsiteY3" fmla="*/ 9293 h 64939"/>
                  <a:gd name="connsiteX4" fmla="*/ 54718 w 66659"/>
                  <a:gd name="connsiteY4" fmla="*/ 9293 h 64939"/>
                  <a:gd name="connsiteX5" fmla="*/ 64243 w 66659"/>
                  <a:gd name="connsiteY5" fmla="*/ 32343 h 64939"/>
                  <a:gd name="connsiteX6" fmla="*/ 15283 w 66659"/>
                  <a:gd name="connsiteY6" fmla="*/ 32343 h 64939"/>
                  <a:gd name="connsiteX7" fmla="*/ 19760 w 66659"/>
                  <a:gd name="connsiteY7" fmla="*/ 44916 h 64939"/>
                  <a:gd name="connsiteX8" fmla="*/ 30905 w 66659"/>
                  <a:gd name="connsiteY8" fmla="*/ 49774 h 64939"/>
                  <a:gd name="connsiteX9" fmla="*/ 42144 w 66659"/>
                  <a:gd name="connsiteY9" fmla="*/ 44916 h 64939"/>
                  <a:gd name="connsiteX10" fmla="*/ 42144 w 66659"/>
                  <a:gd name="connsiteY10" fmla="*/ 19770 h 64939"/>
                  <a:gd name="connsiteX11" fmla="*/ 30905 w 66659"/>
                  <a:gd name="connsiteY11" fmla="*/ 14817 h 64939"/>
                  <a:gd name="connsiteX12" fmla="*/ 19760 w 66659"/>
                  <a:gd name="connsiteY12" fmla="*/ 19770 h 64939"/>
                  <a:gd name="connsiteX13" fmla="*/ 15283 w 66659"/>
                  <a:gd name="connsiteY13" fmla="*/ 32343 h 6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59" h="64939">
                    <a:moveTo>
                      <a:pt x="64243" y="32343"/>
                    </a:moveTo>
                    <a:cubicBezTo>
                      <a:pt x="64434" y="41020"/>
                      <a:pt x="61004" y="49374"/>
                      <a:pt x="54718" y="55394"/>
                    </a:cubicBezTo>
                    <a:cubicBezTo>
                      <a:pt x="41286" y="67881"/>
                      <a:pt x="20522" y="67881"/>
                      <a:pt x="7093" y="55394"/>
                    </a:cubicBezTo>
                    <a:cubicBezTo>
                      <a:pt x="-5576" y="42649"/>
                      <a:pt x="-5576" y="22037"/>
                      <a:pt x="7093" y="9293"/>
                    </a:cubicBezTo>
                    <a:cubicBezTo>
                      <a:pt x="20427" y="-3338"/>
                      <a:pt x="41382" y="-3338"/>
                      <a:pt x="54718" y="9293"/>
                    </a:cubicBezTo>
                    <a:cubicBezTo>
                      <a:pt x="60908" y="15341"/>
                      <a:pt x="64338" y="23675"/>
                      <a:pt x="64243" y="32343"/>
                    </a:cubicBezTo>
                    <a:close/>
                    <a:moveTo>
                      <a:pt x="15283" y="32343"/>
                    </a:moveTo>
                    <a:cubicBezTo>
                      <a:pt x="15092" y="36953"/>
                      <a:pt x="16713" y="41459"/>
                      <a:pt x="19760" y="44916"/>
                    </a:cubicBezTo>
                    <a:cubicBezTo>
                      <a:pt x="22522" y="48126"/>
                      <a:pt x="26620" y="49907"/>
                      <a:pt x="30905" y="49774"/>
                    </a:cubicBezTo>
                    <a:cubicBezTo>
                      <a:pt x="35191" y="49907"/>
                      <a:pt x="39286" y="48126"/>
                      <a:pt x="42144" y="44916"/>
                    </a:cubicBezTo>
                    <a:cubicBezTo>
                      <a:pt x="47956" y="37554"/>
                      <a:pt x="47956" y="27133"/>
                      <a:pt x="42144" y="19770"/>
                    </a:cubicBezTo>
                    <a:cubicBezTo>
                      <a:pt x="39382" y="16484"/>
                      <a:pt x="35191" y="14665"/>
                      <a:pt x="30905" y="14817"/>
                    </a:cubicBezTo>
                    <a:cubicBezTo>
                      <a:pt x="26620" y="14665"/>
                      <a:pt x="22522" y="16494"/>
                      <a:pt x="19760" y="19770"/>
                    </a:cubicBezTo>
                    <a:cubicBezTo>
                      <a:pt x="16713" y="23237"/>
                      <a:pt x="15092" y="27733"/>
                      <a:pt x="15283" y="32343"/>
                    </a:cubicBezTo>
                    <a:close/>
                  </a:path>
                </a:pathLst>
              </a:custGeom>
              <a:solidFill>
                <a:srgbClr val="FFFFFF"/>
              </a:solidFill>
              <a:ln w="9525" cap="flat">
                <a:noFill/>
                <a:prstDash val="solid"/>
                <a:miter/>
              </a:ln>
            </p:spPr>
            <p:txBody>
              <a:bodyPr rtlCol="0" anchor="ctr"/>
              <a:lstStyle/>
              <a:p>
                <a:endParaRPr lang="en-US"/>
              </a:p>
            </p:txBody>
          </p:sp>
          <p:sp>
            <p:nvSpPr>
              <p:cNvPr id="507" name="Freeform: Shape 506">
                <a:extLst>
                  <a:ext uri="{FF2B5EF4-FFF2-40B4-BE49-F238E27FC236}">
                    <a16:creationId xmlns:a16="http://schemas.microsoft.com/office/drawing/2014/main" id="{E9BFD5C6-C1C9-4DF8-8D76-A139D34139FB}"/>
                  </a:ext>
                </a:extLst>
              </p:cNvPr>
              <p:cNvSpPr/>
              <p:nvPr/>
            </p:nvSpPr>
            <p:spPr>
              <a:xfrm>
                <a:off x="19794146" y="4250245"/>
                <a:ext cx="68674" cy="87728"/>
              </a:xfrm>
              <a:custGeom>
                <a:avLst/>
                <a:gdLst>
                  <a:gd name="connsiteX0" fmla="*/ 15974 w 68674"/>
                  <a:gd name="connsiteY0" fmla="*/ 87545 h 87728"/>
                  <a:gd name="connsiteX1" fmla="*/ -1455 w 68674"/>
                  <a:gd name="connsiteY1" fmla="*/ 80021 h 87728"/>
                  <a:gd name="connsiteX2" fmla="*/ 6449 w 68674"/>
                  <a:gd name="connsiteY2" fmla="*/ 67066 h 87728"/>
                  <a:gd name="connsiteX3" fmla="*/ 15974 w 68674"/>
                  <a:gd name="connsiteY3" fmla="*/ 71353 h 87728"/>
                  <a:gd name="connsiteX4" fmla="*/ 20167 w 68674"/>
                  <a:gd name="connsiteY4" fmla="*/ 68972 h 87728"/>
                  <a:gd name="connsiteX5" fmla="*/ 21976 w 68674"/>
                  <a:gd name="connsiteY5" fmla="*/ 63924 h 87728"/>
                  <a:gd name="connsiteX6" fmla="*/ -2409 w 68674"/>
                  <a:gd name="connsiteY6" fmla="*/ -180 h 87728"/>
                  <a:gd name="connsiteX7" fmla="*/ 16641 w 68674"/>
                  <a:gd name="connsiteY7" fmla="*/ -180 h 87728"/>
                  <a:gd name="connsiteX8" fmla="*/ 31977 w 68674"/>
                  <a:gd name="connsiteY8" fmla="*/ 38968 h 87728"/>
                  <a:gd name="connsiteX9" fmla="*/ 47216 w 68674"/>
                  <a:gd name="connsiteY9" fmla="*/ -180 h 87728"/>
                  <a:gd name="connsiteX10" fmla="*/ 66266 w 68674"/>
                  <a:gd name="connsiteY10" fmla="*/ -180 h 87728"/>
                  <a:gd name="connsiteX11" fmla="*/ 37026 w 68674"/>
                  <a:gd name="connsiteY11" fmla="*/ 73925 h 87728"/>
                  <a:gd name="connsiteX12" fmla="*/ 29024 w 68674"/>
                  <a:gd name="connsiteY12" fmla="*/ 83450 h 87728"/>
                  <a:gd name="connsiteX13" fmla="*/ 15974 w 68674"/>
                  <a:gd name="connsiteY13" fmla="*/ 87545 h 87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8674" h="87728">
                    <a:moveTo>
                      <a:pt x="15974" y="87545"/>
                    </a:moveTo>
                    <a:cubicBezTo>
                      <a:pt x="9402" y="87365"/>
                      <a:pt x="3212" y="84669"/>
                      <a:pt x="-1455" y="80021"/>
                    </a:cubicBezTo>
                    <a:lnTo>
                      <a:pt x="6449" y="67066"/>
                    </a:lnTo>
                    <a:cubicBezTo>
                      <a:pt x="8925" y="69753"/>
                      <a:pt x="12355" y="71305"/>
                      <a:pt x="15974" y="71353"/>
                    </a:cubicBezTo>
                    <a:cubicBezTo>
                      <a:pt x="17690" y="71324"/>
                      <a:pt x="19308" y="70420"/>
                      <a:pt x="20167" y="68972"/>
                    </a:cubicBezTo>
                    <a:cubicBezTo>
                      <a:pt x="21308" y="67543"/>
                      <a:pt x="21976" y="65762"/>
                      <a:pt x="21976" y="63924"/>
                    </a:cubicBezTo>
                    <a:cubicBezTo>
                      <a:pt x="21976" y="62142"/>
                      <a:pt x="13879" y="40778"/>
                      <a:pt x="-2409" y="-180"/>
                    </a:cubicBezTo>
                    <a:lnTo>
                      <a:pt x="16641" y="-180"/>
                    </a:lnTo>
                    <a:lnTo>
                      <a:pt x="31977" y="38968"/>
                    </a:lnTo>
                    <a:lnTo>
                      <a:pt x="47216" y="-180"/>
                    </a:lnTo>
                    <a:lnTo>
                      <a:pt x="66266" y="-180"/>
                    </a:lnTo>
                    <a:lnTo>
                      <a:pt x="37026" y="73925"/>
                    </a:lnTo>
                    <a:cubicBezTo>
                      <a:pt x="35405" y="77840"/>
                      <a:pt x="32547" y="81154"/>
                      <a:pt x="29024" y="83450"/>
                    </a:cubicBezTo>
                    <a:cubicBezTo>
                      <a:pt x="25215" y="86183"/>
                      <a:pt x="20641" y="87622"/>
                      <a:pt x="15974" y="87545"/>
                    </a:cubicBezTo>
                    <a:close/>
                  </a:path>
                </a:pathLst>
              </a:custGeom>
              <a:solidFill>
                <a:srgbClr val="FFFFFF"/>
              </a:solidFill>
              <a:ln w="9525" cap="flat">
                <a:noFill/>
                <a:prstDash val="solid"/>
                <a:miter/>
              </a:ln>
            </p:spPr>
            <p:txBody>
              <a:bodyPr rtlCol="0" anchor="ctr"/>
              <a:lstStyle/>
              <a:p>
                <a:endParaRPr lang="en-US"/>
              </a:p>
            </p:txBody>
          </p:sp>
          <p:sp>
            <p:nvSpPr>
              <p:cNvPr id="508" name="Freeform: Shape 507">
                <a:extLst>
                  <a:ext uri="{FF2B5EF4-FFF2-40B4-BE49-F238E27FC236}">
                    <a16:creationId xmlns:a16="http://schemas.microsoft.com/office/drawing/2014/main" id="{34FD554D-9BF9-42C6-8B9B-1DF9DFFDDA47}"/>
                  </a:ext>
                </a:extLst>
              </p:cNvPr>
              <p:cNvSpPr/>
              <p:nvPr/>
            </p:nvSpPr>
            <p:spPr>
              <a:xfrm>
                <a:off x="19871109" y="4249169"/>
                <a:ext cx="98717" cy="63940"/>
              </a:xfrm>
              <a:custGeom>
                <a:avLst/>
                <a:gdLst>
                  <a:gd name="connsiteX0" fmla="*/ 54837 w 98717"/>
                  <a:gd name="connsiteY0" fmla="*/ 29852 h 63940"/>
                  <a:gd name="connsiteX1" fmla="*/ 54837 w 98717"/>
                  <a:gd name="connsiteY1" fmla="*/ 63761 h 63940"/>
                  <a:gd name="connsiteX2" fmla="*/ 37691 w 98717"/>
                  <a:gd name="connsiteY2" fmla="*/ 63761 h 63940"/>
                  <a:gd name="connsiteX3" fmla="*/ 37691 w 98717"/>
                  <a:gd name="connsiteY3" fmla="*/ 29470 h 63940"/>
                  <a:gd name="connsiteX4" fmla="*/ 35405 w 98717"/>
                  <a:gd name="connsiteY4" fmla="*/ 18422 h 63940"/>
                  <a:gd name="connsiteX5" fmla="*/ 27975 w 98717"/>
                  <a:gd name="connsiteY5" fmla="*/ 14897 h 63940"/>
                  <a:gd name="connsiteX6" fmla="*/ 19022 w 98717"/>
                  <a:gd name="connsiteY6" fmla="*/ 18707 h 63940"/>
                  <a:gd name="connsiteX7" fmla="*/ 15116 w 98717"/>
                  <a:gd name="connsiteY7" fmla="*/ 29852 h 63940"/>
                  <a:gd name="connsiteX8" fmla="*/ 15116 w 98717"/>
                  <a:gd name="connsiteY8" fmla="*/ 63761 h 63940"/>
                  <a:gd name="connsiteX9" fmla="*/ -2409 w 98717"/>
                  <a:gd name="connsiteY9" fmla="*/ 63761 h 63940"/>
                  <a:gd name="connsiteX10" fmla="*/ -2409 w 98717"/>
                  <a:gd name="connsiteY10" fmla="*/ 895 h 63940"/>
                  <a:gd name="connsiteX11" fmla="*/ 15116 w 98717"/>
                  <a:gd name="connsiteY11" fmla="*/ 895 h 63940"/>
                  <a:gd name="connsiteX12" fmla="*/ 15116 w 98717"/>
                  <a:gd name="connsiteY12" fmla="*/ 8039 h 63940"/>
                  <a:gd name="connsiteX13" fmla="*/ 31691 w 98717"/>
                  <a:gd name="connsiteY13" fmla="*/ -152 h 63940"/>
                  <a:gd name="connsiteX14" fmla="*/ 42549 w 98717"/>
                  <a:gd name="connsiteY14" fmla="*/ 3372 h 63940"/>
                  <a:gd name="connsiteX15" fmla="*/ 49788 w 98717"/>
                  <a:gd name="connsiteY15" fmla="*/ 11945 h 63940"/>
                  <a:gd name="connsiteX16" fmla="*/ 59313 w 98717"/>
                  <a:gd name="connsiteY16" fmla="*/ 2991 h 63940"/>
                  <a:gd name="connsiteX17" fmla="*/ 71601 w 98717"/>
                  <a:gd name="connsiteY17" fmla="*/ -152 h 63940"/>
                  <a:gd name="connsiteX18" fmla="*/ 89507 w 98717"/>
                  <a:gd name="connsiteY18" fmla="*/ 6420 h 63940"/>
                  <a:gd name="connsiteX19" fmla="*/ 96269 w 98717"/>
                  <a:gd name="connsiteY19" fmla="*/ 25470 h 63940"/>
                  <a:gd name="connsiteX20" fmla="*/ 96269 w 98717"/>
                  <a:gd name="connsiteY20" fmla="*/ 63570 h 63940"/>
                  <a:gd name="connsiteX21" fmla="*/ 78649 w 98717"/>
                  <a:gd name="connsiteY21" fmla="*/ 63570 h 63940"/>
                  <a:gd name="connsiteX22" fmla="*/ 78649 w 98717"/>
                  <a:gd name="connsiteY22" fmla="*/ 29280 h 63940"/>
                  <a:gd name="connsiteX23" fmla="*/ 67980 w 98717"/>
                  <a:gd name="connsiteY23" fmla="*/ 14707 h 63940"/>
                  <a:gd name="connsiteX24" fmla="*/ 58932 w 98717"/>
                  <a:gd name="connsiteY24" fmla="*/ 18517 h 63940"/>
                  <a:gd name="connsiteX25" fmla="*/ 54837 w 98717"/>
                  <a:gd name="connsiteY25" fmla="*/ 29852 h 63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8717" h="63940">
                    <a:moveTo>
                      <a:pt x="54837" y="29852"/>
                    </a:moveTo>
                    <a:lnTo>
                      <a:pt x="54837" y="63761"/>
                    </a:lnTo>
                    <a:lnTo>
                      <a:pt x="37691" y="63761"/>
                    </a:lnTo>
                    <a:lnTo>
                      <a:pt x="37691" y="29470"/>
                    </a:lnTo>
                    <a:cubicBezTo>
                      <a:pt x="37977" y="25651"/>
                      <a:pt x="37214" y="21822"/>
                      <a:pt x="35405" y="18422"/>
                    </a:cubicBezTo>
                    <a:cubicBezTo>
                      <a:pt x="33691" y="16012"/>
                      <a:pt x="30929" y="14678"/>
                      <a:pt x="27975" y="14897"/>
                    </a:cubicBezTo>
                    <a:cubicBezTo>
                      <a:pt x="24641" y="14935"/>
                      <a:pt x="21404" y="16307"/>
                      <a:pt x="19022" y="18707"/>
                    </a:cubicBezTo>
                    <a:cubicBezTo>
                      <a:pt x="16260" y="21717"/>
                      <a:pt x="14832" y="25756"/>
                      <a:pt x="15116" y="29852"/>
                    </a:cubicBezTo>
                    <a:lnTo>
                      <a:pt x="15116" y="63761"/>
                    </a:lnTo>
                    <a:lnTo>
                      <a:pt x="-2409" y="63761"/>
                    </a:lnTo>
                    <a:lnTo>
                      <a:pt x="-2409" y="895"/>
                    </a:lnTo>
                    <a:lnTo>
                      <a:pt x="15116" y="895"/>
                    </a:lnTo>
                    <a:lnTo>
                      <a:pt x="15116" y="8039"/>
                    </a:lnTo>
                    <a:cubicBezTo>
                      <a:pt x="19118" y="2972"/>
                      <a:pt x="25213" y="-28"/>
                      <a:pt x="31691" y="-152"/>
                    </a:cubicBezTo>
                    <a:cubicBezTo>
                      <a:pt x="35596" y="-200"/>
                      <a:pt x="39405" y="1038"/>
                      <a:pt x="42549" y="3372"/>
                    </a:cubicBezTo>
                    <a:cubicBezTo>
                      <a:pt x="45693" y="5572"/>
                      <a:pt x="48170" y="8516"/>
                      <a:pt x="49788" y="11945"/>
                    </a:cubicBezTo>
                    <a:cubicBezTo>
                      <a:pt x="52074" y="8154"/>
                      <a:pt x="55409" y="5068"/>
                      <a:pt x="59313" y="2991"/>
                    </a:cubicBezTo>
                    <a:cubicBezTo>
                      <a:pt x="63122" y="971"/>
                      <a:pt x="67315" y="-105"/>
                      <a:pt x="71601" y="-152"/>
                    </a:cubicBezTo>
                    <a:cubicBezTo>
                      <a:pt x="78172" y="-467"/>
                      <a:pt x="84649" y="1905"/>
                      <a:pt x="89507" y="6420"/>
                    </a:cubicBezTo>
                    <a:cubicBezTo>
                      <a:pt x="94269" y="11592"/>
                      <a:pt x="96650" y="18469"/>
                      <a:pt x="96269" y="25470"/>
                    </a:cubicBezTo>
                    <a:lnTo>
                      <a:pt x="96269" y="63570"/>
                    </a:lnTo>
                    <a:lnTo>
                      <a:pt x="78649" y="63570"/>
                    </a:lnTo>
                    <a:lnTo>
                      <a:pt x="78649" y="29280"/>
                    </a:lnTo>
                    <a:cubicBezTo>
                      <a:pt x="78649" y="19755"/>
                      <a:pt x="75124" y="14707"/>
                      <a:pt x="67980" y="14707"/>
                    </a:cubicBezTo>
                    <a:cubicBezTo>
                      <a:pt x="64552" y="14688"/>
                      <a:pt x="61313" y="16060"/>
                      <a:pt x="58932" y="18517"/>
                    </a:cubicBezTo>
                    <a:cubicBezTo>
                      <a:pt x="55978" y="21536"/>
                      <a:pt x="54551" y="25661"/>
                      <a:pt x="54837" y="29852"/>
                    </a:cubicBezTo>
                    <a:close/>
                  </a:path>
                </a:pathLst>
              </a:custGeom>
              <a:solidFill>
                <a:srgbClr val="FFFFFF"/>
              </a:solidFill>
              <a:ln w="9525" cap="flat">
                <a:noFill/>
                <a:prstDash val="solid"/>
                <a:miter/>
              </a:ln>
            </p:spPr>
            <p:txBody>
              <a:bodyPr rtlCol="0" anchor="ctr"/>
              <a:lstStyle/>
              <a:p>
                <a:endParaRPr lang="en-US"/>
              </a:p>
            </p:txBody>
          </p:sp>
          <p:sp>
            <p:nvSpPr>
              <p:cNvPr id="509" name="Freeform: Shape 508">
                <a:extLst>
                  <a:ext uri="{FF2B5EF4-FFF2-40B4-BE49-F238E27FC236}">
                    <a16:creationId xmlns:a16="http://schemas.microsoft.com/office/drawing/2014/main" id="{F5C4508D-4D18-4EB8-B0C1-4C10D1C2DB61}"/>
                  </a:ext>
                </a:extLst>
              </p:cNvPr>
              <p:cNvSpPr/>
              <p:nvPr/>
            </p:nvSpPr>
            <p:spPr>
              <a:xfrm>
                <a:off x="19982427" y="4248712"/>
                <a:ext cx="63114" cy="64893"/>
              </a:xfrm>
              <a:custGeom>
                <a:avLst/>
                <a:gdLst>
                  <a:gd name="connsiteX0" fmla="*/ 55723 w 63114"/>
                  <a:gd name="connsiteY0" fmla="*/ 55169 h 64893"/>
                  <a:gd name="connsiteX1" fmla="*/ 30767 w 63114"/>
                  <a:gd name="connsiteY1" fmla="*/ 64694 h 64893"/>
                  <a:gd name="connsiteX2" fmla="*/ 7145 w 63114"/>
                  <a:gd name="connsiteY2" fmla="*/ 55932 h 64893"/>
                  <a:gd name="connsiteX3" fmla="*/ -2380 w 63114"/>
                  <a:gd name="connsiteY3" fmla="*/ 32214 h 64893"/>
                  <a:gd name="connsiteX4" fmla="*/ 7145 w 63114"/>
                  <a:gd name="connsiteY4" fmla="*/ 8592 h 64893"/>
                  <a:gd name="connsiteX5" fmla="*/ 29625 w 63114"/>
                  <a:gd name="connsiteY5" fmla="*/ -171 h 64893"/>
                  <a:gd name="connsiteX6" fmla="*/ 51626 w 63114"/>
                  <a:gd name="connsiteY6" fmla="*/ 7640 h 64893"/>
                  <a:gd name="connsiteX7" fmla="*/ 60677 w 63114"/>
                  <a:gd name="connsiteY7" fmla="*/ 29166 h 64893"/>
                  <a:gd name="connsiteX8" fmla="*/ 60677 w 63114"/>
                  <a:gd name="connsiteY8" fmla="*/ 38691 h 64893"/>
                  <a:gd name="connsiteX9" fmla="*/ 14861 w 63114"/>
                  <a:gd name="connsiteY9" fmla="*/ 38691 h 64893"/>
                  <a:gd name="connsiteX10" fmla="*/ 20291 w 63114"/>
                  <a:gd name="connsiteY10" fmla="*/ 47168 h 64893"/>
                  <a:gd name="connsiteX11" fmla="*/ 30576 w 63114"/>
                  <a:gd name="connsiteY11" fmla="*/ 50407 h 64893"/>
                  <a:gd name="connsiteX12" fmla="*/ 45722 w 63114"/>
                  <a:gd name="connsiteY12" fmla="*/ 44215 h 64893"/>
                  <a:gd name="connsiteX13" fmla="*/ 38864 w 63114"/>
                  <a:gd name="connsiteY13" fmla="*/ 17832 h 64893"/>
                  <a:gd name="connsiteX14" fmla="*/ 30099 w 63114"/>
                  <a:gd name="connsiteY14" fmla="*/ 14784 h 64893"/>
                  <a:gd name="connsiteX15" fmla="*/ 20574 w 63114"/>
                  <a:gd name="connsiteY15" fmla="*/ 17927 h 64893"/>
                  <a:gd name="connsiteX16" fmla="*/ 15528 w 63114"/>
                  <a:gd name="connsiteY16" fmla="*/ 26499 h 64893"/>
                  <a:gd name="connsiteX17" fmla="*/ 43150 w 63114"/>
                  <a:gd name="connsiteY17" fmla="*/ 26499 h 64893"/>
                  <a:gd name="connsiteX18" fmla="*/ 38864 w 63114"/>
                  <a:gd name="connsiteY18" fmla="*/ 17832 h 64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114" h="64893">
                    <a:moveTo>
                      <a:pt x="55723" y="55169"/>
                    </a:moveTo>
                    <a:cubicBezTo>
                      <a:pt x="48961" y="61494"/>
                      <a:pt x="40006" y="64914"/>
                      <a:pt x="30767" y="64694"/>
                    </a:cubicBezTo>
                    <a:cubicBezTo>
                      <a:pt x="22004" y="64990"/>
                      <a:pt x="13526" y="61837"/>
                      <a:pt x="7145" y="55932"/>
                    </a:cubicBezTo>
                    <a:cubicBezTo>
                      <a:pt x="669" y="49769"/>
                      <a:pt x="-2761" y="41120"/>
                      <a:pt x="-2380" y="32214"/>
                    </a:cubicBezTo>
                    <a:cubicBezTo>
                      <a:pt x="-2761" y="23327"/>
                      <a:pt x="669" y="14697"/>
                      <a:pt x="7145" y="8592"/>
                    </a:cubicBezTo>
                    <a:cubicBezTo>
                      <a:pt x="13242" y="2858"/>
                      <a:pt x="21242" y="-285"/>
                      <a:pt x="29625" y="-171"/>
                    </a:cubicBezTo>
                    <a:cubicBezTo>
                      <a:pt x="37624" y="-361"/>
                      <a:pt x="45531" y="2420"/>
                      <a:pt x="51626" y="7640"/>
                    </a:cubicBezTo>
                    <a:cubicBezTo>
                      <a:pt x="57723" y="13078"/>
                      <a:pt x="61056" y="20994"/>
                      <a:pt x="60677" y="29166"/>
                    </a:cubicBezTo>
                    <a:lnTo>
                      <a:pt x="60677" y="38691"/>
                    </a:lnTo>
                    <a:lnTo>
                      <a:pt x="14861" y="38691"/>
                    </a:lnTo>
                    <a:cubicBezTo>
                      <a:pt x="15433" y="42139"/>
                      <a:pt x="17433" y="45206"/>
                      <a:pt x="20291" y="47168"/>
                    </a:cubicBezTo>
                    <a:cubicBezTo>
                      <a:pt x="23242" y="49349"/>
                      <a:pt x="26862" y="50492"/>
                      <a:pt x="30576" y="50407"/>
                    </a:cubicBezTo>
                    <a:cubicBezTo>
                      <a:pt x="36292" y="50559"/>
                      <a:pt x="41722" y="48311"/>
                      <a:pt x="45722" y="44215"/>
                    </a:cubicBezTo>
                    <a:close/>
                    <a:moveTo>
                      <a:pt x="38864" y="17832"/>
                    </a:moveTo>
                    <a:cubicBezTo>
                      <a:pt x="36387" y="15793"/>
                      <a:pt x="33339" y="14707"/>
                      <a:pt x="30099" y="14784"/>
                    </a:cubicBezTo>
                    <a:cubicBezTo>
                      <a:pt x="26672" y="14755"/>
                      <a:pt x="23337" y="15860"/>
                      <a:pt x="20574" y="17927"/>
                    </a:cubicBezTo>
                    <a:cubicBezTo>
                      <a:pt x="17719" y="19908"/>
                      <a:pt x="15907" y="23042"/>
                      <a:pt x="15528" y="26499"/>
                    </a:cubicBezTo>
                    <a:lnTo>
                      <a:pt x="43150" y="26499"/>
                    </a:lnTo>
                    <a:cubicBezTo>
                      <a:pt x="42959" y="23146"/>
                      <a:pt x="41436" y="20013"/>
                      <a:pt x="38864" y="17832"/>
                    </a:cubicBezTo>
                    <a:close/>
                  </a:path>
                </a:pathLst>
              </a:custGeom>
              <a:solidFill>
                <a:srgbClr val="FFFFFF"/>
              </a:solidFill>
              <a:ln w="9525" cap="flat">
                <a:noFill/>
                <a:prstDash val="solid"/>
                <a:miter/>
              </a:ln>
            </p:spPr>
            <p:txBody>
              <a:bodyPr rtlCol="0" anchor="ctr"/>
              <a:lstStyle/>
              <a:p>
                <a:endParaRPr lang="en-US"/>
              </a:p>
            </p:txBody>
          </p:sp>
          <p:sp>
            <p:nvSpPr>
              <p:cNvPr id="510" name="Freeform: Shape 509">
                <a:extLst>
                  <a:ext uri="{FF2B5EF4-FFF2-40B4-BE49-F238E27FC236}">
                    <a16:creationId xmlns:a16="http://schemas.microsoft.com/office/drawing/2014/main" id="{A27E85C5-C613-4AFD-BCED-E8796F90D36C}"/>
                  </a:ext>
                </a:extLst>
              </p:cNvPr>
              <p:cNvSpPr/>
              <p:nvPr/>
            </p:nvSpPr>
            <p:spPr>
              <a:xfrm>
                <a:off x="20058369" y="4249195"/>
                <a:ext cx="58830" cy="64200"/>
              </a:xfrm>
              <a:custGeom>
                <a:avLst/>
                <a:gdLst>
                  <a:gd name="connsiteX0" fmla="*/ 15118 w 58830"/>
                  <a:gd name="connsiteY0" fmla="*/ 28683 h 64200"/>
                  <a:gd name="connsiteX1" fmla="*/ 15118 w 58830"/>
                  <a:gd name="connsiteY1" fmla="*/ 63735 h 64200"/>
                  <a:gd name="connsiteX2" fmla="*/ -2409 w 58830"/>
                  <a:gd name="connsiteY2" fmla="*/ 63735 h 64200"/>
                  <a:gd name="connsiteX3" fmla="*/ -2409 w 58830"/>
                  <a:gd name="connsiteY3" fmla="*/ 870 h 64200"/>
                  <a:gd name="connsiteX4" fmla="*/ 15118 w 58830"/>
                  <a:gd name="connsiteY4" fmla="*/ 870 h 64200"/>
                  <a:gd name="connsiteX5" fmla="*/ 15118 w 58830"/>
                  <a:gd name="connsiteY5" fmla="*/ 7919 h 64200"/>
                  <a:gd name="connsiteX6" fmla="*/ 33024 w 58830"/>
                  <a:gd name="connsiteY6" fmla="*/ -178 h 64200"/>
                  <a:gd name="connsiteX7" fmla="*/ 49693 w 58830"/>
                  <a:gd name="connsiteY7" fmla="*/ 6870 h 64200"/>
                  <a:gd name="connsiteX8" fmla="*/ 56362 w 58830"/>
                  <a:gd name="connsiteY8" fmla="*/ 25920 h 64200"/>
                  <a:gd name="connsiteX9" fmla="*/ 56362 w 58830"/>
                  <a:gd name="connsiteY9" fmla="*/ 64020 h 64200"/>
                  <a:gd name="connsiteX10" fmla="*/ 38835 w 58830"/>
                  <a:gd name="connsiteY10" fmla="*/ 64020 h 64200"/>
                  <a:gd name="connsiteX11" fmla="*/ 38835 w 58830"/>
                  <a:gd name="connsiteY11" fmla="*/ 28492 h 64200"/>
                  <a:gd name="connsiteX12" fmla="*/ 28166 w 58830"/>
                  <a:gd name="connsiteY12" fmla="*/ 14014 h 64200"/>
                  <a:gd name="connsiteX13" fmla="*/ 18641 w 58830"/>
                  <a:gd name="connsiteY13" fmla="*/ 17824 h 64200"/>
                  <a:gd name="connsiteX14" fmla="*/ 15118 w 58830"/>
                  <a:gd name="connsiteY14" fmla="*/ 28683 h 64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830" h="64200">
                    <a:moveTo>
                      <a:pt x="15118" y="28683"/>
                    </a:moveTo>
                    <a:lnTo>
                      <a:pt x="15118" y="63735"/>
                    </a:lnTo>
                    <a:lnTo>
                      <a:pt x="-2409" y="63735"/>
                    </a:lnTo>
                    <a:lnTo>
                      <a:pt x="-2409" y="870"/>
                    </a:lnTo>
                    <a:lnTo>
                      <a:pt x="15118" y="870"/>
                    </a:lnTo>
                    <a:lnTo>
                      <a:pt x="15118" y="7919"/>
                    </a:lnTo>
                    <a:cubicBezTo>
                      <a:pt x="19690" y="2822"/>
                      <a:pt x="26166" y="-121"/>
                      <a:pt x="33024" y="-178"/>
                    </a:cubicBezTo>
                    <a:cubicBezTo>
                      <a:pt x="39312" y="-263"/>
                      <a:pt x="45407" y="2289"/>
                      <a:pt x="49693" y="6870"/>
                    </a:cubicBezTo>
                    <a:cubicBezTo>
                      <a:pt x="54455" y="12052"/>
                      <a:pt x="56836" y="18929"/>
                      <a:pt x="56362" y="25920"/>
                    </a:cubicBezTo>
                    <a:lnTo>
                      <a:pt x="56362" y="64020"/>
                    </a:lnTo>
                    <a:lnTo>
                      <a:pt x="38835" y="64020"/>
                    </a:lnTo>
                    <a:lnTo>
                      <a:pt x="38835" y="28492"/>
                    </a:lnTo>
                    <a:cubicBezTo>
                      <a:pt x="38835" y="18967"/>
                      <a:pt x="35310" y="14014"/>
                      <a:pt x="28166" y="14014"/>
                    </a:cubicBezTo>
                    <a:cubicBezTo>
                      <a:pt x="24548" y="13862"/>
                      <a:pt x="21118" y="15243"/>
                      <a:pt x="18641" y="17824"/>
                    </a:cubicBezTo>
                    <a:cubicBezTo>
                      <a:pt x="16069" y="20844"/>
                      <a:pt x="14832" y="24740"/>
                      <a:pt x="15118" y="28683"/>
                    </a:cubicBezTo>
                    <a:close/>
                  </a:path>
                </a:pathLst>
              </a:custGeom>
              <a:solidFill>
                <a:srgbClr val="FFFFFF"/>
              </a:solidFill>
              <a:ln w="9525" cap="flat">
                <a:noFill/>
                <a:prstDash val="solid"/>
                <a:miter/>
              </a:ln>
            </p:spPr>
            <p:txBody>
              <a:bodyPr rtlCol="0" anchor="ctr"/>
              <a:lstStyle/>
              <a:p>
                <a:endParaRPr lang="en-US"/>
              </a:p>
            </p:txBody>
          </p:sp>
          <p:sp>
            <p:nvSpPr>
              <p:cNvPr id="511" name="Freeform: Shape 510">
                <a:extLst>
                  <a:ext uri="{FF2B5EF4-FFF2-40B4-BE49-F238E27FC236}">
                    <a16:creationId xmlns:a16="http://schemas.microsoft.com/office/drawing/2014/main" id="{5F632F06-53F6-4045-AC3A-AA8AA7C13E21}"/>
                  </a:ext>
                </a:extLst>
              </p:cNvPr>
              <p:cNvSpPr/>
              <p:nvPr/>
            </p:nvSpPr>
            <p:spPr>
              <a:xfrm>
                <a:off x="20128951" y="4231957"/>
                <a:ext cx="46194" cy="82502"/>
              </a:xfrm>
              <a:custGeom>
                <a:avLst/>
                <a:gdLst>
                  <a:gd name="connsiteX0" fmla="*/ 22641 w 46194"/>
                  <a:gd name="connsiteY0" fmla="*/ 30776 h 82502"/>
                  <a:gd name="connsiteX1" fmla="*/ 22641 w 46194"/>
                  <a:gd name="connsiteY1" fmla="*/ 59351 h 82502"/>
                  <a:gd name="connsiteX2" fmla="*/ 24450 w 46194"/>
                  <a:gd name="connsiteY2" fmla="*/ 64971 h 82502"/>
                  <a:gd name="connsiteX3" fmla="*/ 28926 w 46194"/>
                  <a:gd name="connsiteY3" fmla="*/ 66971 h 82502"/>
                  <a:gd name="connsiteX4" fmla="*/ 37214 w 46194"/>
                  <a:gd name="connsiteY4" fmla="*/ 62590 h 82502"/>
                  <a:gd name="connsiteX5" fmla="*/ 43786 w 46194"/>
                  <a:gd name="connsiteY5" fmla="*/ 74877 h 82502"/>
                  <a:gd name="connsiteX6" fmla="*/ 26545 w 46194"/>
                  <a:gd name="connsiteY6" fmla="*/ 82307 h 82502"/>
                  <a:gd name="connsiteX7" fmla="*/ 4923 w 46194"/>
                  <a:gd name="connsiteY7" fmla="*/ 62266 h 82502"/>
                  <a:gd name="connsiteX8" fmla="*/ 4923 w 46194"/>
                  <a:gd name="connsiteY8" fmla="*/ 60113 h 82502"/>
                  <a:gd name="connsiteX9" fmla="*/ 4923 w 46194"/>
                  <a:gd name="connsiteY9" fmla="*/ 31538 h 82502"/>
                  <a:gd name="connsiteX10" fmla="*/ -2409 w 46194"/>
                  <a:gd name="connsiteY10" fmla="*/ 31538 h 82502"/>
                  <a:gd name="connsiteX11" fmla="*/ -2409 w 46194"/>
                  <a:gd name="connsiteY11" fmla="*/ 18870 h 82502"/>
                  <a:gd name="connsiteX12" fmla="*/ 4923 w 46194"/>
                  <a:gd name="connsiteY12" fmla="*/ 18870 h 82502"/>
                  <a:gd name="connsiteX13" fmla="*/ 4923 w 46194"/>
                  <a:gd name="connsiteY13" fmla="*/ -180 h 82502"/>
                  <a:gd name="connsiteX14" fmla="*/ 22641 w 46194"/>
                  <a:gd name="connsiteY14" fmla="*/ -180 h 82502"/>
                  <a:gd name="connsiteX15" fmla="*/ 22641 w 46194"/>
                  <a:gd name="connsiteY15" fmla="*/ 18870 h 82502"/>
                  <a:gd name="connsiteX16" fmla="*/ 37786 w 46194"/>
                  <a:gd name="connsiteY16" fmla="*/ 18870 h 82502"/>
                  <a:gd name="connsiteX17" fmla="*/ 37786 w 46194"/>
                  <a:gd name="connsiteY17" fmla="*/ 31538 h 82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194" h="82502">
                    <a:moveTo>
                      <a:pt x="22641" y="30776"/>
                    </a:moveTo>
                    <a:lnTo>
                      <a:pt x="22641" y="59351"/>
                    </a:lnTo>
                    <a:cubicBezTo>
                      <a:pt x="22545" y="61389"/>
                      <a:pt x="23118" y="63399"/>
                      <a:pt x="24450" y="64971"/>
                    </a:cubicBezTo>
                    <a:cubicBezTo>
                      <a:pt x="25594" y="66257"/>
                      <a:pt x="27213" y="66981"/>
                      <a:pt x="28926" y="66971"/>
                    </a:cubicBezTo>
                    <a:cubicBezTo>
                      <a:pt x="32261" y="66962"/>
                      <a:pt x="35310" y="65324"/>
                      <a:pt x="37214" y="62590"/>
                    </a:cubicBezTo>
                    <a:lnTo>
                      <a:pt x="43786" y="74877"/>
                    </a:lnTo>
                    <a:cubicBezTo>
                      <a:pt x="39214" y="79459"/>
                      <a:pt x="33024" y="82116"/>
                      <a:pt x="26545" y="82307"/>
                    </a:cubicBezTo>
                    <a:cubicBezTo>
                      <a:pt x="15020" y="82754"/>
                      <a:pt x="5305" y="73782"/>
                      <a:pt x="4923" y="62266"/>
                    </a:cubicBezTo>
                    <a:cubicBezTo>
                      <a:pt x="4830" y="61552"/>
                      <a:pt x="4830" y="60828"/>
                      <a:pt x="4923" y="60113"/>
                    </a:cubicBezTo>
                    <a:lnTo>
                      <a:pt x="4923" y="31538"/>
                    </a:lnTo>
                    <a:lnTo>
                      <a:pt x="-2409" y="31538"/>
                    </a:lnTo>
                    <a:lnTo>
                      <a:pt x="-2409" y="18870"/>
                    </a:lnTo>
                    <a:lnTo>
                      <a:pt x="4923" y="18870"/>
                    </a:lnTo>
                    <a:lnTo>
                      <a:pt x="4923" y="-180"/>
                    </a:lnTo>
                    <a:lnTo>
                      <a:pt x="22641" y="-180"/>
                    </a:lnTo>
                    <a:lnTo>
                      <a:pt x="22641" y="18870"/>
                    </a:lnTo>
                    <a:lnTo>
                      <a:pt x="37786" y="18870"/>
                    </a:lnTo>
                    <a:lnTo>
                      <a:pt x="37786" y="31538"/>
                    </a:lnTo>
                    <a:close/>
                  </a:path>
                </a:pathLst>
              </a:custGeom>
              <a:solidFill>
                <a:srgbClr val="FFFFFF"/>
              </a:solidFill>
              <a:ln w="9525" cap="flat">
                <a:noFill/>
                <a:prstDash val="solid"/>
                <a:miter/>
              </a:ln>
            </p:spPr>
            <p:txBody>
              <a:bodyPr rtlCol="0" anchor="ctr"/>
              <a:lstStyle/>
              <a:p>
                <a:endParaRPr lang="en-US"/>
              </a:p>
            </p:txBody>
          </p:sp>
          <p:sp>
            <p:nvSpPr>
              <p:cNvPr id="512" name="Freeform: Shape 511">
                <a:extLst>
                  <a:ext uri="{FF2B5EF4-FFF2-40B4-BE49-F238E27FC236}">
                    <a16:creationId xmlns:a16="http://schemas.microsoft.com/office/drawing/2014/main" id="{FA95B7CC-B123-4D80-99A9-0C0E4ECF8F33}"/>
                  </a:ext>
                </a:extLst>
              </p:cNvPr>
              <p:cNvSpPr/>
              <p:nvPr/>
            </p:nvSpPr>
            <p:spPr>
              <a:xfrm>
                <a:off x="19202453" y="3738372"/>
                <a:ext cx="1030319" cy="619982"/>
              </a:xfrm>
              <a:custGeom>
                <a:avLst/>
                <a:gdLst>
                  <a:gd name="connsiteX0" fmla="*/ 0 w 1030319"/>
                  <a:gd name="connsiteY0" fmla="*/ 0 h 619982"/>
                  <a:gd name="connsiteX1" fmla="*/ 1030319 w 1030319"/>
                  <a:gd name="connsiteY1" fmla="*/ 0 h 619982"/>
                  <a:gd name="connsiteX2" fmla="*/ 1030319 w 1030319"/>
                  <a:gd name="connsiteY2" fmla="*/ 619982 h 619982"/>
                  <a:gd name="connsiteX3" fmla="*/ 0 w 1030319"/>
                  <a:gd name="connsiteY3" fmla="*/ 619982 h 619982"/>
                </a:gdLst>
                <a:ahLst/>
                <a:cxnLst>
                  <a:cxn ang="0">
                    <a:pos x="connsiteX0" y="connsiteY0"/>
                  </a:cxn>
                  <a:cxn ang="0">
                    <a:pos x="connsiteX1" y="connsiteY1"/>
                  </a:cxn>
                  <a:cxn ang="0">
                    <a:pos x="connsiteX2" y="connsiteY2"/>
                  </a:cxn>
                  <a:cxn ang="0">
                    <a:pos x="connsiteX3" y="connsiteY3"/>
                  </a:cxn>
                </a:cxnLst>
                <a:rect l="l" t="t" r="r" b="b"/>
                <a:pathLst>
                  <a:path w="1030319" h="619982">
                    <a:moveTo>
                      <a:pt x="0" y="0"/>
                    </a:moveTo>
                    <a:lnTo>
                      <a:pt x="1030319" y="0"/>
                    </a:lnTo>
                    <a:lnTo>
                      <a:pt x="1030319" y="619982"/>
                    </a:lnTo>
                    <a:lnTo>
                      <a:pt x="0" y="619982"/>
                    </a:lnTo>
                    <a:close/>
                  </a:path>
                </a:pathLst>
              </a:custGeom>
              <a:noFill/>
              <a:ln w="8192" cap="flat">
                <a:solidFill>
                  <a:srgbClr val="336933"/>
                </a:solidFill>
                <a:prstDash val="solid"/>
                <a:miter/>
              </a:ln>
            </p:spPr>
            <p:txBody>
              <a:bodyPr rtlCol="0" anchor="ctr"/>
              <a:lstStyle/>
              <a:p>
                <a:endParaRPr lang="en-US"/>
              </a:p>
            </p:txBody>
          </p:sp>
          <p:sp>
            <p:nvSpPr>
              <p:cNvPr id="513" name="Freeform: Shape 512">
                <a:extLst>
                  <a:ext uri="{FF2B5EF4-FFF2-40B4-BE49-F238E27FC236}">
                    <a16:creationId xmlns:a16="http://schemas.microsoft.com/office/drawing/2014/main" id="{470EFB6C-6EFA-46C9-B383-5CC9A14708FE}"/>
                  </a:ext>
                </a:extLst>
              </p:cNvPr>
              <p:cNvSpPr/>
              <p:nvPr/>
            </p:nvSpPr>
            <p:spPr>
              <a:xfrm>
                <a:off x="17899910" y="3803618"/>
                <a:ext cx="77723" cy="106489"/>
              </a:xfrm>
              <a:custGeom>
                <a:avLst/>
                <a:gdLst>
                  <a:gd name="connsiteX0" fmla="*/ 39977 w 77723"/>
                  <a:gd name="connsiteY0" fmla="*/ 60304 h 106489"/>
                  <a:gd name="connsiteX1" fmla="*/ 39977 w 77723"/>
                  <a:gd name="connsiteY1" fmla="*/ 41254 h 106489"/>
                  <a:gd name="connsiteX2" fmla="*/ 62836 w 77723"/>
                  <a:gd name="connsiteY2" fmla="*/ 41254 h 106489"/>
                  <a:gd name="connsiteX3" fmla="*/ 62836 w 77723"/>
                  <a:gd name="connsiteY3" fmla="*/ 60304 h 106489"/>
                  <a:gd name="connsiteX4" fmla="*/ 75314 w 77723"/>
                  <a:gd name="connsiteY4" fmla="*/ 60304 h 106489"/>
                  <a:gd name="connsiteX5" fmla="*/ 75314 w 77723"/>
                  <a:gd name="connsiteY5" fmla="*/ 80877 h 106489"/>
                  <a:gd name="connsiteX6" fmla="*/ 63313 w 77723"/>
                  <a:gd name="connsiteY6" fmla="*/ 80877 h 106489"/>
                  <a:gd name="connsiteX7" fmla="*/ 63313 w 77723"/>
                  <a:gd name="connsiteY7" fmla="*/ 106309 h 106489"/>
                  <a:gd name="connsiteX8" fmla="*/ 40454 w 77723"/>
                  <a:gd name="connsiteY8" fmla="*/ 106309 h 106489"/>
                  <a:gd name="connsiteX9" fmla="*/ 40454 w 77723"/>
                  <a:gd name="connsiteY9" fmla="*/ 80877 h 106489"/>
                  <a:gd name="connsiteX10" fmla="*/ -2409 w 77723"/>
                  <a:gd name="connsiteY10" fmla="*/ 80877 h 106489"/>
                  <a:gd name="connsiteX11" fmla="*/ -2409 w 77723"/>
                  <a:gd name="connsiteY11" fmla="*/ 62685 h 106489"/>
                  <a:gd name="connsiteX12" fmla="*/ 35691 w 77723"/>
                  <a:gd name="connsiteY12" fmla="*/ -180 h 106489"/>
                  <a:gd name="connsiteX13" fmla="*/ 61599 w 77723"/>
                  <a:gd name="connsiteY13" fmla="*/ -180 h 106489"/>
                  <a:gd name="connsiteX14" fmla="*/ 25403 w 77723"/>
                  <a:gd name="connsiteY14" fmla="*/ 60304 h 10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723" h="106489">
                    <a:moveTo>
                      <a:pt x="39977" y="60304"/>
                    </a:moveTo>
                    <a:lnTo>
                      <a:pt x="39977" y="41254"/>
                    </a:lnTo>
                    <a:lnTo>
                      <a:pt x="62836" y="41254"/>
                    </a:lnTo>
                    <a:lnTo>
                      <a:pt x="62836" y="60304"/>
                    </a:lnTo>
                    <a:lnTo>
                      <a:pt x="75314" y="60304"/>
                    </a:lnTo>
                    <a:lnTo>
                      <a:pt x="75314" y="80877"/>
                    </a:lnTo>
                    <a:lnTo>
                      <a:pt x="63313" y="80877"/>
                    </a:lnTo>
                    <a:lnTo>
                      <a:pt x="63313" y="106309"/>
                    </a:lnTo>
                    <a:lnTo>
                      <a:pt x="40454" y="106309"/>
                    </a:lnTo>
                    <a:lnTo>
                      <a:pt x="40454" y="80877"/>
                    </a:lnTo>
                    <a:lnTo>
                      <a:pt x="-2409" y="80877"/>
                    </a:lnTo>
                    <a:lnTo>
                      <a:pt x="-2409" y="62685"/>
                    </a:lnTo>
                    <a:lnTo>
                      <a:pt x="35691" y="-180"/>
                    </a:lnTo>
                    <a:lnTo>
                      <a:pt x="61599" y="-180"/>
                    </a:lnTo>
                    <a:lnTo>
                      <a:pt x="25403" y="60304"/>
                    </a:lnTo>
                    <a:close/>
                  </a:path>
                </a:pathLst>
              </a:custGeom>
              <a:solidFill>
                <a:srgbClr val="6D6E71"/>
              </a:solidFill>
              <a:ln w="9525" cap="flat">
                <a:noFill/>
                <a:prstDash val="solid"/>
                <a:miter/>
              </a:ln>
            </p:spPr>
            <p:txBody>
              <a:bodyPr rtlCol="0" anchor="ctr"/>
              <a:lstStyle/>
              <a:p>
                <a:endParaRPr lang="en-US"/>
              </a:p>
            </p:txBody>
          </p:sp>
          <p:sp>
            <p:nvSpPr>
              <p:cNvPr id="514" name="Freeform: Shape 513">
                <a:extLst>
                  <a:ext uri="{FF2B5EF4-FFF2-40B4-BE49-F238E27FC236}">
                    <a16:creationId xmlns:a16="http://schemas.microsoft.com/office/drawing/2014/main" id="{4E1E4350-2B81-46C2-9C25-49799E3E088A}"/>
                  </a:ext>
                </a:extLst>
              </p:cNvPr>
              <p:cNvSpPr/>
              <p:nvPr/>
            </p:nvSpPr>
            <p:spPr>
              <a:xfrm>
                <a:off x="17988586" y="3803332"/>
                <a:ext cx="75761" cy="107653"/>
              </a:xfrm>
              <a:custGeom>
                <a:avLst/>
                <a:gdLst>
                  <a:gd name="connsiteX0" fmla="*/ 3116 w 75761"/>
                  <a:gd name="connsiteY0" fmla="*/ 20108 h 107653"/>
                  <a:gd name="connsiteX1" fmla="*/ 3116 w 75761"/>
                  <a:gd name="connsiteY1" fmla="*/ -180 h 107653"/>
                  <a:gd name="connsiteX2" fmla="*/ 68268 w 75761"/>
                  <a:gd name="connsiteY2" fmla="*/ -180 h 107653"/>
                  <a:gd name="connsiteX3" fmla="*/ 68268 w 75761"/>
                  <a:gd name="connsiteY3" fmla="*/ 16203 h 107653"/>
                  <a:gd name="connsiteX4" fmla="*/ 46456 w 75761"/>
                  <a:gd name="connsiteY4" fmla="*/ 41063 h 107653"/>
                  <a:gd name="connsiteX5" fmla="*/ 66268 w 75761"/>
                  <a:gd name="connsiteY5" fmla="*/ 51827 h 107653"/>
                  <a:gd name="connsiteX6" fmla="*/ 73317 w 75761"/>
                  <a:gd name="connsiteY6" fmla="*/ 71734 h 107653"/>
                  <a:gd name="connsiteX7" fmla="*/ 61980 w 75761"/>
                  <a:gd name="connsiteY7" fmla="*/ 97927 h 107653"/>
                  <a:gd name="connsiteX8" fmla="*/ 33405 w 75761"/>
                  <a:gd name="connsiteY8" fmla="*/ 107452 h 107653"/>
                  <a:gd name="connsiteX9" fmla="*/ -2409 w 75761"/>
                  <a:gd name="connsiteY9" fmla="*/ 94975 h 107653"/>
                  <a:gd name="connsiteX10" fmla="*/ 7116 w 75761"/>
                  <a:gd name="connsiteY10" fmla="*/ 75925 h 107653"/>
                  <a:gd name="connsiteX11" fmla="*/ 34073 w 75761"/>
                  <a:gd name="connsiteY11" fmla="*/ 86593 h 107653"/>
                  <a:gd name="connsiteX12" fmla="*/ 45884 w 75761"/>
                  <a:gd name="connsiteY12" fmla="*/ 83068 h 107653"/>
                  <a:gd name="connsiteX13" fmla="*/ 50455 w 75761"/>
                  <a:gd name="connsiteY13" fmla="*/ 72972 h 107653"/>
                  <a:gd name="connsiteX14" fmla="*/ 45121 w 75761"/>
                  <a:gd name="connsiteY14" fmla="*/ 62399 h 107653"/>
                  <a:gd name="connsiteX15" fmla="*/ 30359 w 75761"/>
                  <a:gd name="connsiteY15" fmla="*/ 58589 h 107653"/>
                  <a:gd name="connsiteX16" fmla="*/ 16167 w 75761"/>
                  <a:gd name="connsiteY16" fmla="*/ 61447 h 107653"/>
                  <a:gd name="connsiteX17" fmla="*/ 16167 w 75761"/>
                  <a:gd name="connsiteY17" fmla="*/ 43921 h 107653"/>
                  <a:gd name="connsiteX18" fmla="*/ 36645 w 75761"/>
                  <a:gd name="connsiteY18" fmla="*/ 19918 h 10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5761" h="107653">
                    <a:moveTo>
                      <a:pt x="3116" y="20108"/>
                    </a:moveTo>
                    <a:lnTo>
                      <a:pt x="3116" y="-180"/>
                    </a:lnTo>
                    <a:lnTo>
                      <a:pt x="68268" y="-180"/>
                    </a:lnTo>
                    <a:lnTo>
                      <a:pt x="68268" y="16203"/>
                    </a:lnTo>
                    <a:lnTo>
                      <a:pt x="46456" y="41063"/>
                    </a:lnTo>
                    <a:cubicBezTo>
                      <a:pt x="54171" y="42044"/>
                      <a:pt x="61220" y="45883"/>
                      <a:pt x="66268" y="51827"/>
                    </a:cubicBezTo>
                    <a:cubicBezTo>
                      <a:pt x="70936" y="57418"/>
                      <a:pt x="73412" y="64476"/>
                      <a:pt x="73317" y="71734"/>
                    </a:cubicBezTo>
                    <a:cubicBezTo>
                      <a:pt x="73791" y="81745"/>
                      <a:pt x="69601" y="91422"/>
                      <a:pt x="61980" y="97927"/>
                    </a:cubicBezTo>
                    <a:cubicBezTo>
                      <a:pt x="53885" y="104404"/>
                      <a:pt x="43788" y="107776"/>
                      <a:pt x="33405" y="107452"/>
                    </a:cubicBezTo>
                    <a:cubicBezTo>
                      <a:pt x="20453" y="107100"/>
                      <a:pt x="7974" y="102738"/>
                      <a:pt x="-2409" y="94975"/>
                    </a:cubicBezTo>
                    <a:lnTo>
                      <a:pt x="7116" y="75925"/>
                    </a:lnTo>
                    <a:cubicBezTo>
                      <a:pt x="14737" y="82192"/>
                      <a:pt x="24166" y="85926"/>
                      <a:pt x="34073" y="86593"/>
                    </a:cubicBezTo>
                    <a:cubicBezTo>
                      <a:pt x="38263" y="86755"/>
                      <a:pt x="42456" y="85517"/>
                      <a:pt x="45884" y="83068"/>
                    </a:cubicBezTo>
                    <a:cubicBezTo>
                      <a:pt x="48932" y="80659"/>
                      <a:pt x="50646" y="76887"/>
                      <a:pt x="50455" y="72972"/>
                    </a:cubicBezTo>
                    <a:cubicBezTo>
                      <a:pt x="50646" y="68772"/>
                      <a:pt x="48551" y="64781"/>
                      <a:pt x="45121" y="62399"/>
                    </a:cubicBezTo>
                    <a:cubicBezTo>
                      <a:pt x="40740" y="59608"/>
                      <a:pt x="35596" y="58275"/>
                      <a:pt x="30359" y="58589"/>
                    </a:cubicBezTo>
                    <a:cubicBezTo>
                      <a:pt x="25501" y="58875"/>
                      <a:pt x="20739" y="59837"/>
                      <a:pt x="16167" y="61447"/>
                    </a:cubicBezTo>
                    <a:lnTo>
                      <a:pt x="16167" y="43921"/>
                    </a:lnTo>
                    <a:lnTo>
                      <a:pt x="36645" y="19918"/>
                    </a:lnTo>
                    <a:close/>
                  </a:path>
                </a:pathLst>
              </a:custGeom>
              <a:solidFill>
                <a:srgbClr val="6D6E71"/>
              </a:solidFill>
              <a:ln w="9525" cap="flat">
                <a:noFill/>
                <a:prstDash val="solid"/>
                <a:miter/>
              </a:ln>
            </p:spPr>
            <p:txBody>
              <a:bodyPr rtlCol="0" anchor="ctr"/>
              <a:lstStyle/>
              <a:p>
                <a:endParaRPr lang="en-US"/>
              </a:p>
            </p:txBody>
          </p:sp>
          <p:sp>
            <p:nvSpPr>
              <p:cNvPr id="515" name="Freeform: Shape 514">
                <a:extLst>
                  <a:ext uri="{FF2B5EF4-FFF2-40B4-BE49-F238E27FC236}">
                    <a16:creationId xmlns:a16="http://schemas.microsoft.com/office/drawing/2014/main" id="{14661B44-2C5B-44C4-878F-906FA68A7424}"/>
                  </a:ext>
                </a:extLst>
              </p:cNvPr>
              <p:cNvSpPr/>
              <p:nvPr/>
            </p:nvSpPr>
            <p:spPr>
              <a:xfrm>
                <a:off x="18081167" y="3884197"/>
                <a:ext cx="26867" cy="26772"/>
              </a:xfrm>
              <a:custGeom>
                <a:avLst/>
                <a:gdLst>
                  <a:gd name="connsiteX0" fmla="*/ 1500 w 26867"/>
                  <a:gd name="connsiteY0" fmla="*/ 22777 h 26772"/>
                  <a:gd name="connsiteX1" fmla="*/ -2404 w 26867"/>
                  <a:gd name="connsiteY1" fmla="*/ 13252 h 26772"/>
                  <a:gd name="connsiteX2" fmla="*/ 1500 w 26867"/>
                  <a:gd name="connsiteY2" fmla="*/ 3727 h 26772"/>
                  <a:gd name="connsiteX3" fmla="*/ 11025 w 26867"/>
                  <a:gd name="connsiteY3" fmla="*/ -178 h 26772"/>
                  <a:gd name="connsiteX4" fmla="*/ 24455 w 26867"/>
                  <a:gd name="connsiteY4" fmla="*/ 13062 h 26772"/>
                  <a:gd name="connsiteX5" fmla="*/ 24455 w 26867"/>
                  <a:gd name="connsiteY5" fmla="*/ 13252 h 26772"/>
                  <a:gd name="connsiteX6" fmla="*/ 20550 w 26867"/>
                  <a:gd name="connsiteY6" fmla="*/ 22777 h 26772"/>
                  <a:gd name="connsiteX7" fmla="*/ 11025 w 26867"/>
                  <a:gd name="connsiteY7" fmla="*/ 26587 h 26772"/>
                  <a:gd name="connsiteX8" fmla="*/ 1500 w 26867"/>
                  <a:gd name="connsiteY8" fmla="*/ 22777 h 26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67" h="26772">
                    <a:moveTo>
                      <a:pt x="1500" y="22777"/>
                    </a:moveTo>
                    <a:cubicBezTo>
                      <a:pt x="-1072" y="20272"/>
                      <a:pt x="-2500" y="16824"/>
                      <a:pt x="-2404" y="13252"/>
                    </a:cubicBezTo>
                    <a:cubicBezTo>
                      <a:pt x="-2500" y="9670"/>
                      <a:pt x="-1072" y="6222"/>
                      <a:pt x="1500" y="3727"/>
                    </a:cubicBezTo>
                    <a:cubicBezTo>
                      <a:pt x="3977" y="1174"/>
                      <a:pt x="7404" y="-235"/>
                      <a:pt x="11025" y="-178"/>
                    </a:cubicBezTo>
                    <a:cubicBezTo>
                      <a:pt x="18360" y="-235"/>
                      <a:pt x="24359" y="5699"/>
                      <a:pt x="24455" y="13062"/>
                    </a:cubicBezTo>
                    <a:cubicBezTo>
                      <a:pt x="24455" y="13128"/>
                      <a:pt x="24455" y="13185"/>
                      <a:pt x="24455" y="13252"/>
                    </a:cubicBezTo>
                    <a:cubicBezTo>
                      <a:pt x="24550" y="16833"/>
                      <a:pt x="23122" y="20272"/>
                      <a:pt x="20550" y="22777"/>
                    </a:cubicBezTo>
                    <a:cubicBezTo>
                      <a:pt x="18074" y="25311"/>
                      <a:pt x="14548" y="26692"/>
                      <a:pt x="11025" y="26587"/>
                    </a:cubicBezTo>
                    <a:cubicBezTo>
                      <a:pt x="7500" y="26682"/>
                      <a:pt x="3977" y="25301"/>
                      <a:pt x="1500" y="22777"/>
                    </a:cubicBezTo>
                    <a:close/>
                  </a:path>
                </a:pathLst>
              </a:custGeom>
              <a:solidFill>
                <a:srgbClr val="6D6E71"/>
              </a:solidFill>
              <a:ln w="9525" cap="flat">
                <a:noFill/>
                <a:prstDash val="solid"/>
                <a:miter/>
              </a:ln>
            </p:spPr>
            <p:txBody>
              <a:bodyPr rtlCol="0" anchor="ctr"/>
              <a:lstStyle/>
              <a:p>
                <a:endParaRPr lang="en-US"/>
              </a:p>
            </p:txBody>
          </p:sp>
          <p:sp>
            <p:nvSpPr>
              <p:cNvPr id="516" name="Freeform: Shape 515">
                <a:extLst>
                  <a:ext uri="{FF2B5EF4-FFF2-40B4-BE49-F238E27FC236}">
                    <a16:creationId xmlns:a16="http://schemas.microsoft.com/office/drawing/2014/main" id="{D4C02E09-59D4-4D6C-A892-1DB3512BD2B4}"/>
                  </a:ext>
                </a:extLst>
              </p:cNvPr>
              <p:cNvSpPr/>
              <p:nvPr/>
            </p:nvSpPr>
            <p:spPr>
              <a:xfrm>
                <a:off x="18125019" y="3801397"/>
                <a:ext cx="79471" cy="110431"/>
              </a:xfrm>
              <a:custGeom>
                <a:avLst/>
                <a:gdLst>
                  <a:gd name="connsiteX0" fmla="*/ 31181 w 79471"/>
                  <a:gd name="connsiteY0" fmla="*/ 89005 h 110431"/>
                  <a:gd name="connsiteX1" fmla="*/ 46517 w 79471"/>
                  <a:gd name="connsiteY1" fmla="*/ 82432 h 110431"/>
                  <a:gd name="connsiteX2" fmla="*/ 53184 w 79471"/>
                  <a:gd name="connsiteY2" fmla="*/ 64335 h 110431"/>
                  <a:gd name="connsiteX3" fmla="*/ 32134 w 79471"/>
                  <a:gd name="connsiteY3" fmla="*/ 70907 h 110431"/>
                  <a:gd name="connsiteX4" fmla="*/ 7178 w 79471"/>
                  <a:gd name="connsiteY4" fmla="*/ 61382 h 110431"/>
                  <a:gd name="connsiteX5" fmla="*/ -2347 w 79471"/>
                  <a:gd name="connsiteY5" fmla="*/ 35379 h 110431"/>
                  <a:gd name="connsiteX6" fmla="*/ 8322 w 79471"/>
                  <a:gd name="connsiteY6" fmla="*/ 9375 h 110431"/>
                  <a:gd name="connsiteX7" fmla="*/ 35371 w 79471"/>
                  <a:gd name="connsiteY7" fmla="*/ -150 h 110431"/>
                  <a:gd name="connsiteX8" fmla="*/ 54993 w 79471"/>
                  <a:gd name="connsiteY8" fmla="*/ 4232 h 110431"/>
                  <a:gd name="connsiteX9" fmla="*/ 67949 w 79471"/>
                  <a:gd name="connsiteY9" fmla="*/ 16329 h 110431"/>
                  <a:gd name="connsiteX10" fmla="*/ 76997 w 79471"/>
                  <a:gd name="connsiteY10" fmla="*/ 54429 h 110431"/>
                  <a:gd name="connsiteX11" fmla="*/ 73376 w 79471"/>
                  <a:gd name="connsiteY11" fmla="*/ 80051 h 110431"/>
                  <a:gd name="connsiteX12" fmla="*/ 63851 w 79471"/>
                  <a:gd name="connsiteY12" fmla="*/ 97481 h 110431"/>
                  <a:gd name="connsiteX13" fmla="*/ 33467 w 79471"/>
                  <a:gd name="connsiteY13" fmla="*/ 110245 h 110431"/>
                  <a:gd name="connsiteX14" fmla="*/ 19179 w 79471"/>
                  <a:gd name="connsiteY14" fmla="*/ 108055 h 110431"/>
                  <a:gd name="connsiteX15" fmla="*/ 8796 w 79471"/>
                  <a:gd name="connsiteY15" fmla="*/ 103673 h 110431"/>
                  <a:gd name="connsiteX16" fmla="*/ 797 w 79471"/>
                  <a:gd name="connsiteY16" fmla="*/ 97958 h 110431"/>
                  <a:gd name="connsiteX17" fmla="*/ 12608 w 79471"/>
                  <a:gd name="connsiteY17" fmla="*/ 81194 h 110431"/>
                  <a:gd name="connsiteX18" fmla="*/ 15466 w 79471"/>
                  <a:gd name="connsiteY18" fmla="*/ 83575 h 110431"/>
                  <a:gd name="connsiteX19" fmla="*/ 22228 w 79471"/>
                  <a:gd name="connsiteY19" fmla="*/ 87480 h 110431"/>
                  <a:gd name="connsiteX20" fmla="*/ 31181 w 79471"/>
                  <a:gd name="connsiteY20" fmla="*/ 89005 h 110431"/>
                  <a:gd name="connsiteX21" fmla="*/ 34516 w 79471"/>
                  <a:gd name="connsiteY21" fmla="*/ 50905 h 110431"/>
                  <a:gd name="connsiteX22" fmla="*/ 46327 w 79471"/>
                  <a:gd name="connsiteY22" fmla="*/ 46808 h 110431"/>
                  <a:gd name="connsiteX23" fmla="*/ 50994 w 79471"/>
                  <a:gd name="connsiteY23" fmla="*/ 35950 h 110431"/>
                  <a:gd name="connsiteX24" fmla="*/ 46422 w 79471"/>
                  <a:gd name="connsiteY24" fmla="*/ 24425 h 110431"/>
                  <a:gd name="connsiteX25" fmla="*/ 23847 w 79471"/>
                  <a:gd name="connsiteY25" fmla="*/ 23853 h 110431"/>
                  <a:gd name="connsiteX26" fmla="*/ 19465 w 79471"/>
                  <a:gd name="connsiteY26" fmla="*/ 34902 h 110431"/>
                  <a:gd name="connsiteX27" fmla="*/ 23465 w 79471"/>
                  <a:gd name="connsiteY27" fmla="*/ 46237 h 110431"/>
                  <a:gd name="connsiteX28" fmla="*/ 34325 w 79471"/>
                  <a:gd name="connsiteY28" fmla="*/ 50619 h 110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9471" h="110431">
                    <a:moveTo>
                      <a:pt x="31181" y="89005"/>
                    </a:moveTo>
                    <a:cubicBezTo>
                      <a:pt x="36992" y="89290"/>
                      <a:pt x="42706" y="86861"/>
                      <a:pt x="46517" y="82432"/>
                    </a:cubicBezTo>
                    <a:cubicBezTo>
                      <a:pt x="50422" y="77165"/>
                      <a:pt x="52708" y="70878"/>
                      <a:pt x="53184" y="64335"/>
                    </a:cubicBezTo>
                    <a:cubicBezTo>
                      <a:pt x="46992" y="68602"/>
                      <a:pt x="39657" y="70898"/>
                      <a:pt x="32134" y="70907"/>
                    </a:cubicBezTo>
                    <a:cubicBezTo>
                      <a:pt x="22893" y="71269"/>
                      <a:pt x="13845" y="67830"/>
                      <a:pt x="7178" y="61382"/>
                    </a:cubicBezTo>
                    <a:cubicBezTo>
                      <a:pt x="511" y="54400"/>
                      <a:pt x="-2919" y="44989"/>
                      <a:pt x="-2347" y="35379"/>
                    </a:cubicBezTo>
                    <a:cubicBezTo>
                      <a:pt x="-2729" y="25568"/>
                      <a:pt x="1178" y="16071"/>
                      <a:pt x="8322" y="9375"/>
                    </a:cubicBezTo>
                    <a:cubicBezTo>
                      <a:pt x="15749" y="2870"/>
                      <a:pt x="25465" y="-540"/>
                      <a:pt x="35371" y="-150"/>
                    </a:cubicBezTo>
                    <a:cubicBezTo>
                      <a:pt x="42134" y="-331"/>
                      <a:pt x="48899" y="1174"/>
                      <a:pt x="54993" y="4232"/>
                    </a:cubicBezTo>
                    <a:cubicBezTo>
                      <a:pt x="60328" y="6956"/>
                      <a:pt x="64900" y="11147"/>
                      <a:pt x="67949" y="16329"/>
                    </a:cubicBezTo>
                    <a:cubicBezTo>
                      <a:pt x="74425" y="27958"/>
                      <a:pt x="77569" y="41141"/>
                      <a:pt x="76997" y="54429"/>
                    </a:cubicBezTo>
                    <a:cubicBezTo>
                      <a:pt x="77092" y="63106"/>
                      <a:pt x="75948" y="71754"/>
                      <a:pt x="73376" y="80051"/>
                    </a:cubicBezTo>
                    <a:cubicBezTo>
                      <a:pt x="71472" y="86490"/>
                      <a:pt x="68232" y="92433"/>
                      <a:pt x="63851" y="97481"/>
                    </a:cubicBezTo>
                    <a:cubicBezTo>
                      <a:pt x="55947" y="105826"/>
                      <a:pt x="44992" y="110454"/>
                      <a:pt x="33467" y="110245"/>
                    </a:cubicBezTo>
                    <a:cubicBezTo>
                      <a:pt x="28609" y="110293"/>
                      <a:pt x="23751" y="109550"/>
                      <a:pt x="19179" y="108055"/>
                    </a:cubicBezTo>
                    <a:cubicBezTo>
                      <a:pt x="15561" y="106997"/>
                      <a:pt x="12036" y="105530"/>
                      <a:pt x="8796" y="103673"/>
                    </a:cubicBezTo>
                    <a:cubicBezTo>
                      <a:pt x="6510" y="102149"/>
                      <a:pt x="3843" y="100339"/>
                      <a:pt x="797" y="97958"/>
                    </a:cubicBezTo>
                    <a:lnTo>
                      <a:pt x="12608" y="81194"/>
                    </a:lnTo>
                    <a:lnTo>
                      <a:pt x="15466" y="83575"/>
                    </a:lnTo>
                    <a:cubicBezTo>
                      <a:pt x="17561" y="85108"/>
                      <a:pt x="19847" y="86413"/>
                      <a:pt x="22228" y="87480"/>
                    </a:cubicBezTo>
                    <a:cubicBezTo>
                      <a:pt x="25086" y="88623"/>
                      <a:pt x="28132" y="89138"/>
                      <a:pt x="31181" y="89005"/>
                    </a:cubicBezTo>
                    <a:close/>
                    <a:moveTo>
                      <a:pt x="34516" y="50905"/>
                    </a:moveTo>
                    <a:cubicBezTo>
                      <a:pt x="38801" y="51038"/>
                      <a:pt x="42992" y="49580"/>
                      <a:pt x="46327" y="46808"/>
                    </a:cubicBezTo>
                    <a:cubicBezTo>
                      <a:pt x="49468" y="44085"/>
                      <a:pt x="51184" y="40094"/>
                      <a:pt x="50994" y="35950"/>
                    </a:cubicBezTo>
                    <a:cubicBezTo>
                      <a:pt x="51089" y="31654"/>
                      <a:pt x="49373" y="27511"/>
                      <a:pt x="46422" y="24425"/>
                    </a:cubicBezTo>
                    <a:cubicBezTo>
                      <a:pt x="40325" y="18157"/>
                      <a:pt x="30323" y="17900"/>
                      <a:pt x="23847" y="23853"/>
                    </a:cubicBezTo>
                    <a:cubicBezTo>
                      <a:pt x="20893" y="26768"/>
                      <a:pt x="19370" y="30769"/>
                      <a:pt x="19465" y="34902"/>
                    </a:cubicBezTo>
                    <a:cubicBezTo>
                      <a:pt x="19370" y="39045"/>
                      <a:pt x="20798" y="43084"/>
                      <a:pt x="23465" y="46237"/>
                    </a:cubicBezTo>
                    <a:cubicBezTo>
                      <a:pt x="26228" y="49285"/>
                      <a:pt x="30228" y="50895"/>
                      <a:pt x="34325" y="50619"/>
                    </a:cubicBezTo>
                    <a:close/>
                  </a:path>
                </a:pathLst>
              </a:custGeom>
              <a:solidFill>
                <a:srgbClr val="6D6E71"/>
              </a:solidFill>
              <a:ln w="9525" cap="flat">
                <a:noFill/>
                <a:prstDash val="solid"/>
                <a:miter/>
              </a:ln>
            </p:spPr>
            <p:txBody>
              <a:bodyPr rtlCol="0" anchor="ctr"/>
              <a:lstStyle/>
              <a:p>
                <a:endParaRPr lang="en-US"/>
              </a:p>
            </p:txBody>
          </p:sp>
          <p:sp>
            <p:nvSpPr>
              <p:cNvPr id="517" name="Freeform: Shape 516">
                <a:extLst>
                  <a:ext uri="{FF2B5EF4-FFF2-40B4-BE49-F238E27FC236}">
                    <a16:creationId xmlns:a16="http://schemas.microsoft.com/office/drawing/2014/main" id="{67AEA0D7-0DDE-4755-B7CB-5D335F82D04A}"/>
                  </a:ext>
                </a:extLst>
              </p:cNvPr>
              <p:cNvSpPr/>
              <p:nvPr/>
            </p:nvSpPr>
            <p:spPr>
              <a:xfrm>
                <a:off x="18222114" y="3803332"/>
                <a:ext cx="104990" cy="107884"/>
              </a:xfrm>
              <a:custGeom>
                <a:avLst/>
                <a:gdLst>
                  <a:gd name="connsiteX0" fmla="*/ 42479 w 104990"/>
                  <a:gd name="connsiteY0" fmla="*/ 23823 h 107884"/>
                  <a:gd name="connsiteX1" fmla="*/ 36098 w 104990"/>
                  <a:gd name="connsiteY1" fmla="*/ 39063 h 107884"/>
                  <a:gd name="connsiteX2" fmla="*/ 4000 w 104990"/>
                  <a:gd name="connsiteY2" fmla="*/ 39063 h 107884"/>
                  <a:gd name="connsiteX3" fmla="*/ 3618 w 104990"/>
                  <a:gd name="connsiteY3" fmla="*/ 9021 h 107884"/>
                  <a:gd name="connsiteX4" fmla="*/ 4000 w 104990"/>
                  <a:gd name="connsiteY4" fmla="*/ 8678 h 107884"/>
                  <a:gd name="connsiteX5" fmla="*/ 20096 w 104990"/>
                  <a:gd name="connsiteY5" fmla="*/ 2487 h 107884"/>
                  <a:gd name="connsiteX6" fmla="*/ 36098 w 104990"/>
                  <a:gd name="connsiteY6" fmla="*/ 8678 h 107884"/>
                  <a:gd name="connsiteX7" fmla="*/ 42479 w 104990"/>
                  <a:gd name="connsiteY7" fmla="*/ 23823 h 107884"/>
                  <a:gd name="connsiteX8" fmla="*/ 101059 w 104990"/>
                  <a:gd name="connsiteY8" fmla="*/ -180 h 107884"/>
                  <a:gd name="connsiteX9" fmla="*/ 24859 w 104990"/>
                  <a:gd name="connsiteY9" fmla="*/ 106309 h 107884"/>
                  <a:gd name="connsiteX10" fmla="*/ -1335 w 104990"/>
                  <a:gd name="connsiteY10" fmla="*/ 106309 h 107884"/>
                  <a:gd name="connsiteX11" fmla="*/ 74865 w 104990"/>
                  <a:gd name="connsiteY11" fmla="*/ -180 h 107884"/>
                  <a:gd name="connsiteX12" fmla="*/ 15334 w 104990"/>
                  <a:gd name="connsiteY12" fmla="*/ 29253 h 107884"/>
                  <a:gd name="connsiteX13" fmla="*/ 19810 w 104990"/>
                  <a:gd name="connsiteY13" fmla="*/ 31348 h 107884"/>
                  <a:gd name="connsiteX14" fmla="*/ 24382 w 104990"/>
                  <a:gd name="connsiteY14" fmla="*/ 29253 h 107884"/>
                  <a:gd name="connsiteX15" fmla="*/ 26191 w 104990"/>
                  <a:gd name="connsiteY15" fmla="*/ 23823 h 107884"/>
                  <a:gd name="connsiteX16" fmla="*/ 24382 w 104990"/>
                  <a:gd name="connsiteY16" fmla="*/ 18299 h 107884"/>
                  <a:gd name="connsiteX17" fmla="*/ 16192 w 104990"/>
                  <a:gd name="connsiteY17" fmla="*/ 17422 h 107884"/>
                  <a:gd name="connsiteX18" fmla="*/ 15334 w 104990"/>
                  <a:gd name="connsiteY18" fmla="*/ 18299 h 107884"/>
                  <a:gd name="connsiteX19" fmla="*/ 13525 w 104990"/>
                  <a:gd name="connsiteY19" fmla="*/ 23823 h 107884"/>
                  <a:gd name="connsiteX20" fmla="*/ 15525 w 104990"/>
                  <a:gd name="connsiteY20" fmla="*/ 29253 h 107884"/>
                  <a:gd name="connsiteX21" fmla="*/ 102391 w 104990"/>
                  <a:gd name="connsiteY21" fmla="*/ 86403 h 107884"/>
                  <a:gd name="connsiteX22" fmla="*/ 95915 w 104990"/>
                  <a:gd name="connsiteY22" fmla="*/ 101547 h 107884"/>
                  <a:gd name="connsiteX23" fmla="*/ 63817 w 104990"/>
                  <a:gd name="connsiteY23" fmla="*/ 101547 h 107884"/>
                  <a:gd name="connsiteX24" fmla="*/ 57434 w 104990"/>
                  <a:gd name="connsiteY24" fmla="*/ 86403 h 107884"/>
                  <a:gd name="connsiteX25" fmla="*/ 63817 w 104990"/>
                  <a:gd name="connsiteY25" fmla="*/ 71258 h 107884"/>
                  <a:gd name="connsiteX26" fmla="*/ 79914 w 104990"/>
                  <a:gd name="connsiteY26" fmla="*/ 64971 h 107884"/>
                  <a:gd name="connsiteX27" fmla="*/ 95915 w 104990"/>
                  <a:gd name="connsiteY27" fmla="*/ 71258 h 107884"/>
                  <a:gd name="connsiteX28" fmla="*/ 102582 w 104990"/>
                  <a:gd name="connsiteY28" fmla="*/ 86212 h 107884"/>
                  <a:gd name="connsiteX29" fmla="*/ 75342 w 104990"/>
                  <a:gd name="connsiteY29" fmla="*/ 91736 h 107884"/>
                  <a:gd name="connsiteX30" fmla="*/ 79818 w 104990"/>
                  <a:gd name="connsiteY30" fmla="*/ 93832 h 107884"/>
                  <a:gd name="connsiteX31" fmla="*/ 84390 w 104990"/>
                  <a:gd name="connsiteY31" fmla="*/ 91736 h 107884"/>
                  <a:gd name="connsiteX32" fmla="*/ 86199 w 104990"/>
                  <a:gd name="connsiteY32" fmla="*/ 86403 h 107884"/>
                  <a:gd name="connsiteX33" fmla="*/ 84390 w 104990"/>
                  <a:gd name="connsiteY33" fmla="*/ 80783 h 107884"/>
                  <a:gd name="connsiteX34" fmla="*/ 79914 w 104990"/>
                  <a:gd name="connsiteY34" fmla="*/ 78592 h 107884"/>
                  <a:gd name="connsiteX35" fmla="*/ 75437 w 104990"/>
                  <a:gd name="connsiteY35" fmla="*/ 80783 h 107884"/>
                  <a:gd name="connsiteX36" fmla="*/ 73530 w 104990"/>
                  <a:gd name="connsiteY36" fmla="*/ 86403 h 107884"/>
                  <a:gd name="connsiteX37" fmla="*/ 75532 w 104990"/>
                  <a:gd name="connsiteY37" fmla="*/ 91546 h 10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4990" h="107884">
                    <a:moveTo>
                      <a:pt x="42479" y="23823"/>
                    </a:moveTo>
                    <a:cubicBezTo>
                      <a:pt x="42574" y="29576"/>
                      <a:pt x="40288" y="35110"/>
                      <a:pt x="36098" y="39063"/>
                    </a:cubicBezTo>
                    <a:cubicBezTo>
                      <a:pt x="26954" y="47274"/>
                      <a:pt x="13143" y="47274"/>
                      <a:pt x="4000" y="39063"/>
                    </a:cubicBezTo>
                    <a:cubicBezTo>
                      <a:pt x="-4384" y="30862"/>
                      <a:pt x="-4574" y="17413"/>
                      <a:pt x="3618" y="9021"/>
                    </a:cubicBezTo>
                    <a:cubicBezTo>
                      <a:pt x="3809" y="8907"/>
                      <a:pt x="3904" y="8793"/>
                      <a:pt x="4000" y="8678"/>
                    </a:cubicBezTo>
                    <a:cubicBezTo>
                      <a:pt x="8285" y="4545"/>
                      <a:pt x="14094" y="2316"/>
                      <a:pt x="20096" y="2487"/>
                    </a:cubicBezTo>
                    <a:cubicBezTo>
                      <a:pt x="26001" y="2316"/>
                      <a:pt x="31812" y="4545"/>
                      <a:pt x="36098" y="8678"/>
                    </a:cubicBezTo>
                    <a:cubicBezTo>
                      <a:pt x="40193" y="12622"/>
                      <a:pt x="42574" y="18108"/>
                      <a:pt x="42479" y="23823"/>
                    </a:cubicBezTo>
                    <a:close/>
                    <a:moveTo>
                      <a:pt x="101059" y="-180"/>
                    </a:moveTo>
                    <a:lnTo>
                      <a:pt x="24859" y="106309"/>
                    </a:lnTo>
                    <a:lnTo>
                      <a:pt x="-1335" y="106309"/>
                    </a:lnTo>
                    <a:lnTo>
                      <a:pt x="74865" y="-180"/>
                    </a:lnTo>
                    <a:close/>
                    <a:moveTo>
                      <a:pt x="15334" y="29253"/>
                    </a:moveTo>
                    <a:cubicBezTo>
                      <a:pt x="16380" y="30633"/>
                      <a:pt x="18096" y="31405"/>
                      <a:pt x="19810" y="31348"/>
                    </a:cubicBezTo>
                    <a:cubicBezTo>
                      <a:pt x="21619" y="31376"/>
                      <a:pt x="23240" y="30605"/>
                      <a:pt x="24382" y="29253"/>
                    </a:cubicBezTo>
                    <a:cubicBezTo>
                      <a:pt x="25622" y="27747"/>
                      <a:pt x="26287" y="25795"/>
                      <a:pt x="26191" y="23823"/>
                    </a:cubicBezTo>
                    <a:cubicBezTo>
                      <a:pt x="26287" y="21823"/>
                      <a:pt x="25622" y="19861"/>
                      <a:pt x="24382" y="18299"/>
                    </a:cubicBezTo>
                    <a:cubicBezTo>
                      <a:pt x="22382" y="15803"/>
                      <a:pt x="18666" y="15403"/>
                      <a:pt x="16192" y="17422"/>
                    </a:cubicBezTo>
                    <a:cubicBezTo>
                      <a:pt x="15906" y="17679"/>
                      <a:pt x="15620" y="17975"/>
                      <a:pt x="15334" y="18299"/>
                    </a:cubicBezTo>
                    <a:cubicBezTo>
                      <a:pt x="14094" y="19889"/>
                      <a:pt x="13525" y="21833"/>
                      <a:pt x="13525" y="23823"/>
                    </a:cubicBezTo>
                    <a:cubicBezTo>
                      <a:pt x="13429" y="25823"/>
                      <a:pt x="14190" y="27776"/>
                      <a:pt x="15525" y="29253"/>
                    </a:cubicBezTo>
                    <a:close/>
                    <a:moveTo>
                      <a:pt x="102391" y="86403"/>
                    </a:moveTo>
                    <a:cubicBezTo>
                      <a:pt x="102487" y="92146"/>
                      <a:pt x="100105" y="97651"/>
                      <a:pt x="95915" y="101547"/>
                    </a:cubicBezTo>
                    <a:cubicBezTo>
                      <a:pt x="86771" y="109757"/>
                      <a:pt x="72961" y="109757"/>
                      <a:pt x="63817" y="101547"/>
                    </a:cubicBezTo>
                    <a:cubicBezTo>
                      <a:pt x="59624" y="97623"/>
                      <a:pt x="57338" y="92127"/>
                      <a:pt x="57434" y="86403"/>
                    </a:cubicBezTo>
                    <a:cubicBezTo>
                      <a:pt x="57338" y="80678"/>
                      <a:pt x="59624" y="75163"/>
                      <a:pt x="63817" y="71258"/>
                    </a:cubicBezTo>
                    <a:cubicBezTo>
                      <a:pt x="68103" y="67057"/>
                      <a:pt x="73912" y="64781"/>
                      <a:pt x="79914" y="64971"/>
                    </a:cubicBezTo>
                    <a:cubicBezTo>
                      <a:pt x="85913" y="64790"/>
                      <a:pt x="91629" y="67057"/>
                      <a:pt x="95915" y="71258"/>
                    </a:cubicBezTo>
                    <a:cubicBezTo>
                      <a:pt x="100105" y="75096"/>
                      <a:pt x="102582" y="80516"/>
                      <a:pt x="102582" y="86212"/>
                    </a:cubicBezTo>
                    <a:close/>
                    <a:moveTo>
                      <a:pt x="75342" y="91736"/>
                    </a:moveTo>
                    <a:cubicBezTo>
                      <a:pt x="76388" y="93117"/>
                      <a:pt x="78104" y="93889"/>
                      <a:pt x="79818" y="93832"/>
                    </a:cubicBezTo>
                    <a:cubicBezTo>
                      <a:pt x="81627" y="93860"/>
                      <a:pt x="83246" y="93089"/>
                      <a:pt x="84390" y="91736"/>
                    </a:cubicBezTo>
                    <a:cubicBezTo>
                      <a:pt x="85627" y="90260"/>
                      <a:pt x="86295" y="88345"/>
                      <a:pt x="86199" y="86403"/>
                    </a:cubicBezTo>
                    <a:cubicBezTo>
                      <a:pt x="86295" y="84374"/>
                      <a:pt x="85627" y="82383"/>
                      <a:pt x="84390" y="80783"/>
                    </a:cubicBezTo>
                    <a:cubicBezTo>
                      <a:pt x="83341" y="79420"/>
                      <a:pt x="81627" y="78611"/>
                      <a:pt x="79914" y="78592"/>
                    </a:cubicBezTo>
                    <a:cubicBezTo>
                      <a:pt x="78197" y="78573"/>
                      <a:pt x="76484" y="79383"/>
                      <a:pt x="75437" y="80783"/>
                    </a:cubicBezTo>
                    <a:cubicBezTo>
                      <a:pt x="74198" y="82373"/>
                      <a:pt x="73435" y="84364"/>
                      <a:pt x="73530" y="86403"/>
                    </a:cubicBezTo>
                    <a:cubicBezTo>
                      <a:pt x="73530" y="88307"/>
                      <a:pt x="74198" y="90146"/>
                      <a:pt x="75532" y="91546"/>
                    </a:cubicBezTo>
                    <a:close/>
                  </a:path>
                </a:pathLst>
              </a:custGeom>
              <a:solidFill>
                <a:srgbClr val="6D6E71"/>
              </a:solidFill>
              <a:ln w="9525" cap="flat">
                <a:noFill/>
                <a:prstDash val="solid"/>
                <a:miter/>
              </a:ln>
            </p:spPr>
            <p:txBody>
              <a:bodyPr rtlCol="0" anchor="ctr"/>
              <a:lstStyle/>
              <a:p>
                <a:endParaRPr lang="en-US"/>
              </a:p>
            </p:txBody>
          </p:sp>
          <p:sp>
            <p:nvSpPr>
              <p:cNvPr id="518" name="Freeform: Shape 517">
                <a:extLst>
                  <a:ext uri="{FF2B5EF4-FFF2-40B4-BE49-F238E27FC236}">
                    <a16:creationId xmlns:a16="http://schemas.microsoft.com/office/drawing/2014/main" id="{7F573420-BA30-40E4-978F-E9C6C2B94D79}"/>
                  </a:ext>
                </a:extLst>
              </p:cNvPr>
              <p:cNvSpPr/>
              <p:nvPr/>
            </p:nvSpPr>
            <p:spPr>
              <a:xfrm>
                <a:off x="18993190" y="4579905"/>
                <a:ext cx="43146" cy="106489"/>
              </a:xfrm>
              <a:custGeom>
                <a:avLst/>
                <a:gdLst>
                  <a:gd name="connsiteX0" fmla="*/ -2409 w 43146"/>
                  <a:gd name="connsiteY0" fmla="*/ -180 h 106489"/>
                  <a:gd name="connsiteX1" fmla="*/ 40737 w 43146"/>
                  <a:gd name="connsiteY1" fmla="*/ -180 h 106489"/>
                  <a:gd name="connsiteX2" fmla="*/ 40737 w 43146"/>
                  <a:gd name="connsiteY2" fmla="*/ 106309 h 106489"/>
                  <a:gd name="connsiteX3" fmla="*/ 17878 w 43146"/>
                  <a:gd name="connsiteY3" fmla="*/ 106309 h 106489"/>
                  <a:gd name="connsiteX4" fmla="*/ 17878 w 43146"/>
                  <a:gd name="connsiteY4" fmla="*/ 20108 h 106489"/>
                  <a:gd name="connsiteX5" fmla="*/ -2409 w 43146"/>
                  <a:gd name="connsiteY5" fmla="*/ 20108 h 10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46" h="106489">
                    <a:moveTo>
                      <a:pt x="-2409" y="-180"/>
                    </a:moveTo>
                    <a:lnTo>
                      <a:pt x="40737" y="-180"/>
                    </a:lnTo>
                    <a:lnTo>
                      <a:pt x="40737" y="106309"/>
                    </a:lnTo>
                    <a:lnTo>
                      <a:pt x="17878" y="106309"/>
                    </a:lnTo>
                    <a:lnTo>
                      <a:pt x="17878" y="20108"/>
                    </a:lnTo>
                    <a:lnTo>
                      <a:pt x="-2409" y="20108"/>
                    </a:lnTo>
                    <a:close/>
                  </a:path>
                </a:pathLst>
              </a:custGeom>
              <a:solidFill>
                <a:srgbClr val="6D6E71"/>
              </a:solidFill>
              <a:ln w="9525" cap="flat">
                <a:noFill/>
                <a:prstDash val="solid"/>
                <a:miter/>
              </a:ln>
            </p:spPr>
            <p:txBody>
              <a:bodyPr rtlCol="0" anchor="ctr"/>
              <a:lstStyle/>
              <a:p>
                <a:endParaRPr lang="en-US"/>
              </a:p>
            </p:txBody>
          </p:sp>
          <p:sp>
            <p:nvSpPr>
              <p:cNvPr id="519" name="Freeform: Shape 518">
                <a:extLst>
                  <a:ext uri="{FF2B5EF4-FFF2-40B4-BE49-F238E27FC236}">
                    <a16:creationId xmlns:a16="http://schemas.microsoft.com/office/drawing/2014/main" id="{2819DA3D-D500-4D97-8E14-31829DA77C0C}"/>
                  </a:ext>
                </a:extLst>
              </p:cNvPr>
              <p:cNvSpPr/>
              <p:nvPr/>
            </p:nvSpPr>
            <p:spPr>
              <a:xfrm>
                <a:off x="19058328" y="4577403"/>
                <a:ext cx="81366" cy="110510"/>
              </a:xfrm>
              <a:custGeom>
                <a:avLst/>
                <a:gdLst>
                  <a:gd name="connsiteX0" fmla="*/ 11604 w 81366"/>
                  <a:gd name="connsiteY0" fmla="*/ 8227 h 110510"/>
                  <a:gd name="connsiteX1" fmla="*/ 38084 w 81366"/>
                  <a:gd name="connsiteY1" fmla="*/ -155 h 110510"/>
                  <a:gd name="connsiteX2" fmla="*/ 64373 w 81366"/>
                  <a:gd name="connsiteY2" fmla="*/ 8227 h 110510"/>
                  <a:gd name="connsiteX3" fmla="*/ 74947 w 81366"/>
                  <a:gd name="connsiteY3" fmla="*/ 28897 h 110510"/>
                  <a:gd name="connsiteX4" fmla="*/ 65422 w 81366"/>
                  <a:gd name="connsiteY4" fmla="*/ 50042 h 110510"/>
                  <a:gd name="connsiteX5" fmla="*/ 78947 w 81366"/>
                  <a:gd name="connsiteY5" fmla="*/ 77093 h 110510"/>
                  <a:gd name="connsiteX6" fmla="*/ 67613 w 81366"/>
                  <a:gd name="connsiteY6" fmla="*/ 100715 h 110510"/>
                  <a:gd name="connsiteX7" fmla="*/ 8842 w 81366"/>
                  <a:gd name="connsiteY7" fmla="*/ 100715 h 110510"/>
                  <a:gd name="connsiteX8" fmla="*/ -2397 w 81366"/>
                  <a:gd name="connsiteY8" fmla="*/ 77093 h 110510"/>
                  <a:gd name="connsiteX9" fmla="*/ 10844 w 81366"/>
                  <a:gd name="connsiteY9" fmla="*/ 50328 h 110510"/>
                  <a:gd name="connsiteX10" fmla="*/ 1319 w 81366"/>
                  <a:gd name="connsiteY10" fmla="*/ 29087 h 110510"/>
                  <a:gd name="connsiteX11" fmla="*/ 11604 w 81366"/>
                  <a:gd name="connsiteY11" fmla="*/ 8227 h 110510"/>
                  <a:gd name="connsiteX12" fmla="*/ 26464 w 81366"/>
                  <a:gd name="connsiteY12" fmla="*/ 86618 h 110510"/>
                  <a:gd name="connsiteX13" fmla="*/ 38084 w 81366"/>
                  <a:gd name="connsiteY13" fmla="*/ 90238 h 110510"/>
                  <a:gd name="connsiteX14" fmla="*/ 49609 w 81366"/>
                  <a:gd name="connsiteY14" fmla="*/ 86618 h 110510"/>
                  <a:gd name="connsiteX15" fmla="*/ 54944 w 81366"/>
                  <a:gd name="connsiteY15" fmla="*/ 76236 h 110510"/>
                  <a:gd name="connsiteX16" fmla="*/ 49800 w 81366"/>
                  <a:gd name="connsiteY16" fmla="*/ 65663 h 110510"/>
                  <a:gd name="connsiteX17" fmla="*/ 26369 w 81366"/>
                  <a:gd name="connsiteY17" fmla="*/ 65663 h 110510"/>
                  <a:gd name="connsiteX18" fmla="*/ 21129 w 81366"/>
                  <a:gd name="connsiteY18" fmla="*/ 76236 h 110510"/>
                  <a:gd name="connsiteX19" fmla="*/ 26464 w 81366"/>
                  <a:gd name="connsiteY19" fmla="*/ 86618 h 110510"/>
                  <a:gd name="connsiteX20" fmla="*/ 27892 w 81366"/>
                  <a:gd name="connsiteY20" fmla="*/ 40136 h 110510"/>
                  <a:gd name="connsiteX21" fmla="*/ 38084 w 81366"/>
                  <a:gd name="connsiteY21" fmla="*/ 43756 h 110510"/>
                  <a:gd name="connsiteX22" fmla="*/ 48181 w 81366"/>
                  <a:gd name="connsiteY22" fmla="*/ 40136 h 110510"/>
                  <a:gd name="connsiteX23" fmla="*/ 52562 w 81366"/>
                  <a:gd name="connsiteY23" fmla="*/ 30611 h 110510"/>
                  <a:gd name="connsiteX24" fmla="*/ 48277 w 81366"/>
                  <a:gd name="connsiteY24" fmla="*/ 21086 h 110510"/>
                  <a:gd name="connsiteX25" fmla="*/ 38084 w 81366"/>
                  <a:gd name="connsiteY25" fmla="*/ 17466 h 110510"/>
                  <a:gd name="connsiteX26" fmla="*/ 27892 w 81366"/>
                  <a:gd name="connsiteY26" fmla="*/ 21086 h 110510"/>
                  <a:gd name="connsiteX27" fmla="*/ 26369 w 81366"/>
                  <a:gd name="connsiteY27" fmla="*/ 37717 h 110510"/>
                  <a:gd name="connsiteX28" fmla="*/ 27892 w 81366"/>
                  <a:gd name="connsiteY28" fmla="*/ 39279 h 110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1366" h="110510">
                    <a:moveTo>
                      <a:pt x="11604" y="8227"/>
                    </a:moveTo>
                    <a:cubicBezTo>
                      <a:pt x="19225" y="2493"/>
                      <a:pt x="28559" y="-469"/>
                      <a:pt x="38084" y="-155"/>
                    </a:cubicBezTo>
                    <a:cubicBezTo>
                      <a:pt x="47514" y="-488"/>
                      <a:pt x="56848" y="2474"/>
                      <a:pt x="64373" y="8227"/>
                    </a:cubicBezTo>
                    <a:cubicBezTo>
                      <a:pt x="71040" y="13018"/>
                      <a:pt x="74947" y="20714"/>
                      <a:pt x="74947" y="28897"/>
                    </a:cubicBezTo>
                    <a:cubicBezTo>
                      <a:pt x="74947" y="36993"/>
                      <a:pt x="71517" y="44698"/>
                      <a:pt x="65422" y="50042"/>
                    </a:cubicBezTo>
                    <a:cubicBezTo>
                      <a:pt x="74089" y="56262"/>
                      <a:pt x="79233" y="66387"/>
                      <a:pt x="78947" y="77093"/>
                    </a:cubicBezTo>
                    <a:cubicBezTo>
                      <a:pt x="79042" y="86294"/>
                      <a:pt x="74852" y="95000"/>
                      <a:pt x="67613" y="100715"/>
                    </a:cubicBezTo>
                    <a:cubicBezTo>
                      <a:pt x="50086" y="113536"/>
                      <a:pt x="26369" y="113536"/>
                      <a:pt x="8842" y="100715"/>
                    </a:cubicBezTo>
                    <a:cubicBezTo>
                      <a:pt x="1698" y="94991"/>
                      <a:pt x="-2492" y="86275"/>
                      <a:pt x="-2397" y="77093"/>
                    </a:cubicBezTo>
                    <a:cubicBezTo>
                      <a:pt x="-2683" y="66530"/>
                      <a:pt x="2270" y="56519"/>
                      <a:pt x="10844" y="50328"/>
                    </a:cubicBezTo>
                    <a:cubicBezTo>
                      <a:pt x="4842" y="44918"/>
                      <a:pt x="1319" y="37202"/>
                      <a:pt x="1319" y="29087"/>
                    </a:cubicBezTo>
                    <a:cubicBezTo>
                      <a:pt x="1224" y="20886"/>
                      <a:pt x="5033" y="13114"/>
                      <a:pt x="11604" y="8227"/>
                    </a:cubicBezTo>
                    <a:close/>
                    <a:moveTo>
                      <a:pt x="26464" y="86618"/>
                    </a:moveTo>
                    <a:cubicBezTo>
                      <a:pt x="29894" y="88961"/>
                      <a:pt x="33894" y="90228"/>
                      <a:pt x="38084" y="90238"/>
                    </a:cubicBezTo>
                    <a:cubicBezTo>
                      <a:pt x="42179" y="90238"/>
                      <a:pt x="46277" y="88980"/>
                      <a:pt x="49609" y="86618"/>
                    </a:cubicBezTo>
                    <a:cubicBezTo>
                      <a:pt x="53134" y="84380"/>
                      <a:pt x="55134" y="80408"/>
                      <a:pt x="54944" y="76236"/>
                    </a:cubicBezTo>
                    <a:cubicBezTo>
                      <a:pt x="55134" y="72064"/>
                      <a:pt x="53230" y="68083"/>
                      <a:pt x="49800" y="65663"/>
                    </a:cubicBezTo>
                    <a:cubicBezTo>
                      <a:pt x="42751" y="60834"/>
                      <a:pt x="33417" y="60834"/>
                      <a:pt x="26369" y="65663"/>
                    </a:cubicBezTo>
                    <a:cubicBezTo>
                      <a:pt x="22941" y="68035"/>
                      <a:pt x="20939" y="72044"/>
                      <a:pt x="21129" y="76236"/>
                    </a:cubicBezTo>
                    <a:cubicBezTo>
                      <a:pt x="20939" y="80398"/>
                      <a:pt x="22941" y="84351"/>
                      <a:pt x="26464" y="86618"/>
                    </a:cubicBezTo>
                    <a:close/>
                    <a:moveTo>
                      <a:pt x="27892" y="40136"/>
                    </a:moveTo>
                    <a:cubicBezTo>
                      <a:pt x="30750" y="42508"/>
                      <a:pt x="34370" y="43794"/>
                      <a:pt x="38084" y="43756"/>
                    </a:cubicBezTo>
                    <a:cubicBezTo>
                      <a:pt x="41800" y="43794"/>
                      <a:pt x="45323" y="42508"/>
                      <a:pt x="48181" y="40136"/>
                    </a:cubicBezTo>
                    <a:cubicBezTo>
                      <a:pt x="51135" y="37859"/>
                      <a:pt x="52753" y="34307"/>
                      <a:pt x="52562" y="30611"/>
                    </a:cubicBezTo>
                    <a:cubicBezTo>
                      <a:pt x="52753" y="26934"/>
                      <a:pt x="51135" y="23400"/>
                      <a:pt x="48277" y="21086"/>
                    </a:cubicBezTo>
                    <a:cubicBezTo>
                      <a:pt x="45419" y="18695"/>
                      <a:pt x="41800" y="17409"/>
                      <a:pt x="38084" y="17466"/>
                    </a:cubicBezTo>
                    <a:cubicBezTo>
                      <a:pt x="34370" y="17381"/>
                      <a:pt x="30750" y="18667"/>
                      <a:pt x="27892" y="21086"/>
                    </a:cubicBezTo>
                    <a:cubicBezTo>
                      <a:pt x="22846" y="25249"/>
                      <a:pt x="22178" y="32697"/>
                      <a:pt x="26369" y="37717"/>
                    </a:cubicBezTo>
                    <a:cubicBezTo>
                      <a:pt x="26845" y="38288"/>
                      <a:pt x="27322" y="38812"/>
                      <a:pt x="27892" y="39279"/>
                    </a:cubicBezTo>
                    <a:close/>
                  </a:path>
                </a:pathLst>
              </a:custGeom>
              <a:solidFill>
                <a:srgbClr val="6D6E71"/>
              </a:solidFill>
              <a:ln w="9525" cap="flat">
                <a:noFill/>
                <a:prstDash val="solid"/>
                <a:miter/>
              </a:ln>
            </p:spPr>
            <p:txBody>
              <a:bodyPr rtlCol="0" anchor="ctr"/>
              <a:lstStyle/>
              <a:p>
                <a:endParaRPr lang="en-US"/>
              </a:p>
            </p:txBody>
          </p:sp>
          <p:sp>
            <p:nvSpPr>
              <p:cNvPr id="520" name="Freeform: Shape 519">
                <a:extLst>
                  <a:ext uri="{FF2B5EF4-FFF2-40B4-BE49-F238E27FC236}">
                    <a16:creationId xmlns:a16="http://schemas.microsoft.com/office/drawing/2014/main" id="{2DC86BF1-42CD-48E5-9A3C-380CF5F31B98}"/>
                  </a:ext>
                </a:extLst>
              </p:cNvPr>
              <p:cNvSpPr/>
              <p:nvPr/>
            </p:nvSpPr>
            <p:spPr>
              <a:xfrm>
                <a:off x="19157776" y="4660716"/>
                <a:ext cx="26870" cy="26972"/>
              </a:xfrm>
              <a:custGeom>
                <a:avLst/>
                <a:gdLst>
                  <a:gd name="connsiteX0" fmla="*/ 1502 w 26870"/>
                  <a:gd name="connsiteY0" fmla="*/ 22831 h 26972"/>
                  <a:gd name="connsiteX1" fmla="*/ -2404 w 26870"/>
                  <a:gd name="connsiteY1" fmla="*/ 13306 h 26972"/>
                  <a:gd name="connsiteX2" fmla="*/ 1502 w 26870"/>
                  <a:gd name="connsiteY2" fmla="*/ 3781 h 26972"/>
                  <a:gd name="connsiteX3" fmla="*/ 20457 w 26870"/>
                  <a:gd name="connsiteY3" fmla="*/ 3724 h 26972"/>
                  <a:gd name="connsiteX4" fmla="*/ 20552 w 26870"/>
                  <a:gd name="connsiteY4" fmla="*/ 3781 h 26972"/>
                  <a:gd name="connsiteX5" fmla="*/ 24457 w 26870"/>
                  <a:gd name="connsiteY5" fmla="*/ 13306 h 26972"/>
                  <a:gd name="connsiteX6" fmla="*/ 20552 w 26870"/>
                  <a:gd name="connsiteY6" fmla="*/ 22831 h 26972"/>
                  <a:gd name="connsiteX7" fmla="*/ 1598 w 26870"/>
                  <a:gd name="connsiteY7" fmla="*/ 22889 h 26972"/>
                  <a:gd name="connsiteX8" fmla="*/ 1502 w 26870"/>
                  <a:gd name="connsiteY8" fmla="*/ 22831 h 2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70" h="26972">
                    <a:moveTo>
                      <a:pt x="1502" y="22831"/>
                    </a:moveTo>
                    <a:cubicBezTo>
                      <a:pt x="-1070" y="20355"/>
                      <a:pt x="-2500" y="16897"/>
                      <a:pt x="-2404" y="13306"/>
                    </a:cubicBezTo>
                    <a:cubicBezTo>
                      <a:pt x="-2500" y="9725"/>
                      <a:pt x="-1070" y="6267"/>
                      <a:pt x="1502" y="3781"/>
                    </a:cubicBezTo>
                    <a:cubicBezTo>
                      <a:pt x="6742" y="-1477"/>
                      <a:pt x="15218" y="-1505"/>
                      <a:pt x="20457" y="3724"/>
                    </a:cubicBezTo>
                    <a:cubicBezTo>
                      <a:pt x="20552" y="3743"/>
                      <a:pt x="20552" y="3762"/>
                      <a:pt x="20552" y="3781"/>
                    </a:cubicBezTo>
                    <a:cubicBezTo>
                      <a:pt x="23124" y="6267"/>
                      <a:pt x="24552" y="9725"/>
                      <a:pt x="24457" y="13306"/>
                    </a:cubicBezTo>
                    <a:cubicBezTo>
                      <a:pt x="24552" y="16897"/>
                      <a:pt x="23124" y="20355"/>
                      <a:pt x="20552" y="22831"/>
                    </a:cubicBezTo>
                    <a:cubicBezTo>
                      <a:pt x="15313" y="28089"/>
                      <a:pt x="6837" y="28118"/>
                      <a:pt x="1598" y="22889"/>
                    </a:cubicBezTo>
                    <a:cubicBezTo>
                      <a:pt x="1502" y="22870"/>
                      <a:pt x="1502" y="22850"/>
                      <a:pt x="1502" y="22831"/>
                    </a:cubicBezTo>
                    <a:close/>
                  </a:path>
                </a:pathLst>
              </a:custGeom>
              <a:solidFill>
                <a:srgbClr val="6D6E71"/>
              </a:solidFill>
              <a:ln w="9525" cap="flat">
                <a:noFill/>
                <a:prstDash val="solid"/>
                <a:miter/>
              </a:ln>
            </p:spPr>
            <p:txBody>
              <a:bodyPr rtlCol="0" anchor="ctr"/>
              <a:lstStyle/>
              <a:p>
                <a:endParaRPr lang="en-US"/>
              </a:p>
            </p:txBody>
          </p:sp>
          <p:sp>
            <p:nvSpPr>
              <p:cNvPr id="521" name="Freeform: Shape 520">
                <a:extLst>
                  <a:ext uri="{FF2B5EF4-FFF2-40B4-BE49-F238E27FC236}">
                    <a16:creationId xmlns:a16="http://schemas.microsoft.com/office/drawing/2014/main" id="{0FEEDD17-81E3-46DE-9DCA-B1B9D184C1C5}"/>
                  </a:ext>
                </a:extLst>
              </p:cNvPr>
              <p:cNvSpPr/>
              <p:nvPr/>
            </p:nvSpPr>
            <p:spPr>
              <a:xfrm>
                <a:off x="19201501" y="4577393"/>
                <a:ext cx="76962" cy="108716"/>
              </a:xfrm>
              <a:custGeom>
                <a:avLst/>
                <a:gdLst>
                  <a:gd name="connsiteX0" fmla="*/ 44074 w 76962"/>
                  <a:gd name="connsiteY0" fmla="*/ 43862 h 108716"/>
                  <a:gd name="connsiteX1" fmla="*/ 48170 w 76962"/>
                  <a:gd name="connsiteY1" fmla="*/ 32812 h 108716"/>
                  <a:gd name="connsiteX2" fmla="*/ 44644 w 76962"/>
                  <a:gd name="connsiteY2" fmla="*/ 23859 h 108716"/>
                  <a:gd name="connsiteX3" fmla="*/ 35691 w 76962"/>
                  <a:gd name="connsiteY3" fmla="*/ 20335 h 108716"/>
                  <a:gd name="connsiteX4" fmla="*/ 16641 w 76962"/>
                  <a:gd name="connsiteY4" fmla="*/ 34622 h 108716"/>
                  <a:gd name="connsiteX5" fmla="*/ -2409 w 76962"/>
                  <a:gd name="connsiteY5" fmla="*/ 23383 h 108716"/>
                  <a:gd name="connsiteX6" fmla="*/ 13974 w 76962"/>
                  <a:gd name="connsiteY6" fmla="*/ 5857 h 108716"/>
                  <a:gd name="connsiteX7" fmla="*/ 36645 w 76962"/>
                  <a:gd name="connsiteY7" fmla="*/ -144 h 108716"/>
                  <a:gd name="connsiteX8" fmla="*/ 60836 w 76962"/>
                  <a:gd name="connsiteY8" fmla="*/ 8619 h 108716"/>
                  <a:gd name="connsiteX9" fmla="*/ 71315 w 76962"/>
                  <a:gd name="connsiteY9" fmla="*/ 32527 h 108716"/>
                  <a:gd name="connsiteX10" fmla="*/ 67124 w 76962"/>
                  <a:gd name="connsiteY10" fmla="*/ 48243 h 108716"/>
                  <a:gd name="connsiteX11" fmla="*/ 51597 w 76962"/>
                  <a:gd name="connsiteY11" fmla="*/ 67293 h 108716"/>
                  <a:gd name="connsiteX12" fmla="*/ 32547 w 76962"/>
                  <a:gd name="connsiteY12" fmla="*/ 87200 h 108716"/>
                  <a:gd name="connsiteX13" fmla="*/ 74554 w 76962"/>
                  <a:gd name="connsiteY13" fmla="*/ 87200 h 108716"/>
                  <a:gd name="connsiteX14" fmla="*/ 74554 w 76962"/>
                  <a:gd name="connsiteY14" fmla="*/ 108536 h 108716"/>
                  <a:gd name="connsiteX15" fmla="*/ -504 w 76962"/>
                  <a:gd name="connsiteY15" fmla="*/ 108536 h 108716"/>
                  <a:gd name="connsiteX16" fmla="*/ -504 w 76962"/>
                  <a:gd name="connsiteY16" fmla="*/ 90820 h 108716"/>
                  <a:gd name="connsiteX17" fmla="*/ 30738 w 76962"/>
                  <a:gd name="connsiteY17" fmla="*/ 58911 h 108716"/>
                  <a:gd name="connsiteX18" fmla="*/ 44074 w 76962"/>
                  <a:gd name="connsiteY18" fmla="*/ 43862 h 108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6962" h="108716">
                    <a:moveTo>
                      <a:pt x="44074" y="43862"/>
                    </a:moveTo>
                    <a:cubicBezTo>
                      <a:pt x="46549" y="40709"/>
                      <a:pt x="47979" y="36832"/>
                      <a:pt x="48170" y="32812"/>
                    </a:cubicBezTo>
                    <a:cubicBezTo>
                      <a:pt x="48265" y="29479"/>
                      <a:pt x="46930" y="26259"/>
                      <a:pt x="44644" y="23859"/>
                    </a:cubicBezTo>
                    <a:cubicBezTo>
                      <a:pt x="42263" y="21497"/>
                      <a:pt x="39026" y="20221"/>
                      <a:pt x="35691" y="20335"/>
                    </a:cubicBezTo>
                    <a:cubicBezTo>
                      <a:pt x="28929" y="20335"/>
                      <a:pt x="22643" y="25097"/>
                      <a:pt x="16641" y="34622"/>
                    </a:cubicBezTo>
                    <a:lnTo>
                      <a:pt x="-2409" y="23383"/>
                    </a:lnTo>
                    <a:cubicBezTo>
                      <a:pt x="1782" y="16449"/>
                      <a:pt x="7307" y="10477"/>
                      <a:pt x="13974" y="5857"/>
                    </a:cubicBezTo>
                    <a:cubicBezTo>
                      <a:pt x="20736" y="1609"/>
                      <a:pt x="28643" y="-487"/>
                      <a:pt x="36645" y="-144"/>
                    </a:cubicBezTo>
                    <a:cubicBezTo>
                      <a:pt x="45502" y="-239"/>
                      <a:pt x="54074" y="2875"/>
                      <a:pt x="60836" y="8619"/>
                    </a:cubicBezTo>
                    <a:cubicBezTo>
                      <a:pt x="67792" y="14544"/>
                      <a:pt x="71696" y="23364"/>
                      <a:pt x="71315" y="32527"/>
                    </a:cubicBezTo>
                    <a:cubicBezTo>
                      <a:pt x="71315" y="38042"/>
                      <a:pt x="69887" y="43452"/>
                      <a:pt x="67124" y="48243"/>
                    </a:cubicBezTo>
                    <a:cubicBezTo>
                      <a:pt x="62648" y="55158"/>
                      <a:pt x="57504" y="61550"/>
                      <a:pt x="51597" y="67293"/>
                    </a:cubicBezTo>
                    <a:lnTo>
                      <a:pt x="32547" y="87200"/>
                    </a:lnTo>
                    <a:lnTo>
                      <a:pt x="74554" y="87200"/>
                    </a:lnTo>
                    <a:lnTo>
                      <a:pt x="74554" y="108536"/>
                    </a:lnTo>
                    <a:lnTo>
                      <a:pt x="-504" y="108536"/>
                    </a:lnTo>
                    <a:lnTo>
                      <a:pt x="-504" y="90820"/>
                    </a:lnTo>
                    <a:lnTo>
                      <a:pt x="30738" y="58911"/>
                    </a:lnTo>
                    <a:cubicBezTo>
                      <a:pt x="35501" y="54225"/>
                      <a:pt x="39977" y="49196"/>
                      <a:pt x="44074" y="43862"/>
                    </a:cubicBezTo>
                    <a:close/>
                  </a:path>
                </a:pathLst>
              </a:custGeom>
              <a:solidFill>
                <a:srgbClr val="6D6E71"/>
              </a:solidFill>
              <a:ln w="9525" cap="flat">
                <a:noFill/>
                <a:prstDash val="solid"/>
                <a:miter/>
              </a:ln>
            </p:spPr>
            <p:txBody>
              <a:bodyPr rtlCol="0" anchor="ctr"/>
              <a:lstStyle/>
              <a:p>
                <a:endParaRPr lang="en-US"/>
              </a:p>
            </p:txBody>
          </p:sp>
          <p:sp>
            <p:nvSpPr>
              <p:cNvPr id="522" name="Freeform: Shape 521">
                <a:extLst>
                  <a:ext uri="{FF2B5EF4-FFF2-40B4-BE49-F238E27FC236}">
                    <a16:creationId xmlns:a16="http://schemas.microsoft.com/office/drawing/2014/main" id="{E4B9E58E-61D6-4DA1-9F39-96D8A3428285}"/>
                  </a:ext>
                </a:extLst>
              </p:cNvPr>
              <p:cNvSpPr/>
              <p:nvPr/>
            </p:nvSpPr>
            <p:spPr>
              <a:xfrm>
                <a:off x="19297867" y="4579905"/>
                <a:ext cx="104990" cy="108024"/>
              </a:xfrm>
              <a:custGeom>
                <a:avLst/>
                <a:gdLst>
                  <a:gd name="connsiteX0" fmla="*/ 42576 w 104990"/>
                  <a:gd name="connsiteY0" fmla="*/ 23918 h 108024"/>
                  <a:gd name="connsiteX1" fmla="*/ 36193 w 104990"/>
                  <a:gd name="connsiteY1" fmla="*/ 39063 h 108024"/>
                  <a:gd name="connsiteX2" fmla="*/ 20096 w 104990"/>
                  <a:gd name="connsiteY2" fmla="*/ 45254 h 108024"/>
                  <a:gd name="connsiteX3" fmla="*/ 4000 w 104990"/>
                  <a:gd name="connsiteY3" fmla="*/ 38968 h 108024"/>
                  <a:gd name="connsiteX4" fmla="*/ 3618 w 104990"/>
                  <a:gd name="connsiteY4" fmla="*/ 9068 h 108024"/>
                  <a:gd name="connsiteX5" fmla="*/ 4000 w 104990"/>
                  <a:gd name="connsiteY5" fmla="*/ 8678 h 108024"/>
                  <a:gd name="connsiteX6" fmla="*/ 36193 w 104990"/>
                  <a:gd name="connsiteY6" fmla="*/ 8678 h 108024"/>
                  <a:gd name="connsiteX7" fmla="*/ 42576 w 104990"/>
                  <a:gd name="connsiteY7" fmla="*/ 23918 h 108024"/>
                  <a:gd name="connsiteX8" fmla="*/ 101059 w 104990"/>
                  <a:gd name="connsiteY8" fmla="*/ -180 h 108024"/>
                  <a:gd name="connsiteX9" fmla="*/ 24859 w 104990"/>
                  <a:gd name="connsiteY9" fmla="*/ 106309 h 108024"/>
                  <a:gd name="connsiteX10" fmla="*/ -1335 w 104990"/>
                  <a:gd name="connsiteY10" fmla="*/ 106309 h 108024"/>
                  <a:gd name="connsiteX11" fmla="*/ 74865 w 104990"/>
                  <a:gd name="connsiteY11" fmla="*/ -180 h 108024"/>
                  <a:gd name="connsiteX12" fmla="*/ 15334 w 104990"/>
                  <a:gd name="connsiteY12" fmla="*/ 29347 h 108024"/>
                  <a:gd name="connsiteX13" fmla="*/ 19810 w 104990"/>
                  <a:gd name="connsiteY13" fmla="*/ 31348 h 108024"/>
                  <a:gd name="connsiteX14" fmla="*/ 24382 w 104990"/>
                  <a:gd name="connsiteY14" fmla="*/ 29347 h 108024"/>
                  <a:gd name="connsiteX15" fmla="*/ 26194 w 104990"/>
                  <a:gd name="connsiteY15" fmla="*/ 23918 h 108024"/>
                  <a:gd name="connsiteX16" fmla="*/ 24382 w 104990"/>
                  <a:gd name="connsiteY16" fmla="*/ 18299 h 108024"/>
                  <a:gd name="connsiteX17" fmla="*/ 16383 w 104990"/>
                  <a:gd name="connsiteY17" fmla="*/ 17374 h 108024"/>
                  <a:gd name="connsiteX18" fmla="*/ 15429 w 104990"/>
                  <a:gd name="connsiteY18" fmla="*/ 18299 h 108024"/>
                  <a:gd name="connsiteX19" fmla="*/ 15429 w 104990"/>
                  <a:gd name="connsiteY19" fmla="*/ 29347 h 108024"/>
                  <a:gd name="connsiteX20" fmla="*/ 102394 w 104990"/>
                  <a:gd name="connsiteY20" fmla="*/ 86497 h 108024"/>
                  <a:gd name="connsiteX21" fmla="*/ 96010 w 104990"/>
                  <a:gd name="connsiteY21" fmla="*/ 101642 h 108024"/>
                  <a:gd name="connsiteX22" fmla="*/ 79914 w 104990"/>
                  <a:gd name="connsiteY22" fmla="*/ 107833 h 108024"/>
                  <a:gd name="connsiteX23" fmla="*/ 63817 w 104990"/>
                  <a:gd name="connsiteY23" fmla="*/ 101547 h 108024"/>
                  <a:gd name="connsiteX24" fmla="*/ 63436 w 104990"/>
                  <a:gd name="connsiteY24" fmla="*/ 71648 h 108024"/>
                  <a:gd name="connsiteX25" fmla="*/ 63817 w 104990"/>
                  <a:gd name="connsiteY25" fmla="*/ 71258 h 108024"/>
                  <a:gd name="connsiteX26" fmla="*/ 96010 w 104990"/>
                  <a:gd name="connsiteY26" fmla="*/ 71258 h 108024"/>
                  <a:gd name="connsiteX27" fmla="*/ 102582 w 104990"/>
                  <a:gd name="connsiteY27" fmla="*/ 86211 h 108024"/>
                  <a:gd name="connsiteX28" fmla="*/ 75342 w 104990"/>
                  <a:gd name="connsiteY28" fmla="*/ 91927 h 108024"/>
                  <a:gd name="connsiteX29" fmla="*/ 79818 w 104990"/>
                  <a:gd name="connsiteY29" fmla="*/ 93927 h 108024"/>
                  <a:gd name="connsiteX30" fmla="*/ 84390 w 104990"/>
                  <a:gd name="connsiteY30" fmla="*/ 91927 h 108024"/>
                  <a:gd name="connsiteX31" fmla="*/ 86199 w 104990"/>
                  <a:gd name="connsiteY31" fmla="*/ 86497 h 108024"/>
                  <a:gd name="connsiteX32" fmla="*/ 84390 w 104990"/>
                  <a:gd name="connsiteY32" fmla="*/ 80877 h 108024"/>
                  <a:gd name="connsiteX33" fmla="*/ 76388 w 104990"/>
                  <a:gd name="connsiteY33" fmla="*/ 79953 h 108024"/>
                  <a:gd name="connsiteX34" fmla="*/ 75437 w 104990"/>
                  <a:gd name="connsiteY34" fmla="*/ 80877 h 108024"/>
                  <a:gd name="connsiteX35" fmla="*/ 75437 w 104990"/>
                  <a:gd name="connsiteY35" fmla="*/ 91927 h 108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04990" h="108024">
                    <a:moveTo>
                      <a:pt x="42576" y="23918"/>
                    </a:moveTo>
                    <a:cubicBezTo>
                      <a:pt x="42672" y="29643"/>
                      <a:pt x="40386" y="35129"/>
                      <a:pt x="36193" y="39063"/>
                    </a:cubicBezTo>
                    <a:cubicBezTo>
                      <a:pt x="31907" y="43196"/>
                      <a:pt x="26098" y="45425"/>
                      <a:pt x="20096" y="45254"/>
                    </a:cubicBezTo>
                    <a:cubicBezTo>
                      <a:pt x="14097" y="45445"/>
                      <a:pt x="8285" y="43168"/>
                      <a:pt x="4000" y="38968"/>
                    </a:cubicBezTo>
                    <a:cubicBezTo>
                      <a:pt x="-4384" y="30814"/>
                      <a:pt x="-4574" y="17432"/>
                      <a:pt x="3618" y="9068"/>
                    </a:cubicBezTo>
                    <a:cubicBezTo>
                      <a:pt x="3714" y="8935"/>
                      <a:pt x="3904" y="8802"/>
                      <a:pt x="4000" y="8678"/>
                    </a:cubicBezTo>
                    <a:cubicBezTo>
                      <a:pt x="13048" y="277"/>
                      <a:pt x="27145" y="277"/>
                      <a:pt x="36193" y="8678"/>
                    </a:cubicBezTo>
                    <a:cubicBezTo>
                      <a:pt x="40386" y="12659"/>
                      <a:pt x="42672" y="18175"/>
                      <a:pt x="42576" y="23918"/>
                    </a:cubicBezTo>
                    <a:close/>
                    <a:moveTo>
                      <a:pt x="101059" y="-180"/>
                    </a:moveTo>
                    <a:lnTo>
                      <a:pt x="24859" y="106309"/>
                    </a:lnTo>
                    <a:lnTo>
                      <a:pt x="-1335" y="106309"/>
                    </a:lnTo>
                    <a:lnTo>
                      <a:pt x="74865" y="-180"/>
                    </a:lnTo>
                    <a:close/>
                    <a:moveTo>
                      <a:pt x="15334" y="29347"/>
                    </a:moveTo>
                    <a:cubicBezTo>
                      <a:pt x="16478" y="30662"/>
                      <a:pt x="18096" y="31405"/>
                      <a:pt x="19810" y="31348"/>
                    </a:cubicBezTo>
                    <a:cubicBezTo>
                      <a:pt x="21526" y="31376"/>
                      <a:pt x="23240" y="30643"/>
                      <a:pt x="24382" y="29347"/>
                    </a:cubicBezTo>
                    <a:cubicBezTo>
                      <a:pt x="25622" y="27824"/>
                      <a:pt x="26289" y="25890"/>
                      <a:pt x="26194" y="23918"/>
                    </a:cubicBezTo>
                    <a:cubicBezTo>
                      <a:pt x="26289" y="21889"/>
                      <a:pt x="25622" y="19898"/>
                      <a:pt x="24382" y="18299"/>
                    </a:cubicBezTo>
                    <a:cubicBezTo>
                      <a:pt x="22382" y="15822"/>
                      <a:pt x="18859" y="15412"/>
                      <a:pt x="16383" y="17374"/>
                    </a:cubicBezTo>
                    <a:cubicBezTo>
                      <a:pt x="16001" y="17641"/>
                      <a:pt x="15715" y="17956"/>
                      <a:pt x="15429" y="18299"/>
                    </a:cubicBezTo>
                    <a:cubicBezTo>
                      <a:pt x="13048" y="21604"/>
                      <a:pt x="13048" y="26042"/>
                      <a:pt x="15429" y="29347"/>
                    </a:cubicBezTo>
                    <a:close/>
                    <a:moveTo>
                      <a:pt x="102394" y="86497"/>
                    </a:moveTo>
                    <a:cubicBezTo>
                      <a:pt x="102489" y="92222"/>
                      <a:pt x="100201" y="97737"/>
                      <a:pt x="96010" y="101642"/>
                    </a:cubicBezTo>
                    <a:cubicBezTo>
                      <a:pt x="91725" y="105776"/>
                      <a:pt x="85913" y="108005"/>
                      <a:pt x="79914" y="107833"/>
                    </a:cubicBezTo>
                    <a:cubicBezTo>
                      <a:pt x="73914" y="108024"/>
                      <a:pt x="68103" y="105747"/>
                      <a:pt x="63817" y="101547"/>
                    </a:cubicBezTo>
                    <a:cubicBezTo>
                      <a:pt x="55434" y="93393"/>
                      <a:pt x="55243" y="80010"/>
                      <a:pt x="63436" y="71648"/>
                    </a:cubicBezTo>
                    <a:cubicBezTo>
                      <a:pt x="63531" y="71514"/>
                      <a:pt x="63722" y="71381"/>
                      <a:pt x="63817" y="71258"/>
                    </a:cubicBezTo>
                    <a:cubicBezTo>
                      <a:pt x="72865" y="62856"/>
                      <a:pt x="86962" y="62856"/>
                      <a:pt x="96010" y="71258"/>
                    </a:cubicBezTo>
                    <a:cubicBezTo>
                      <a:pt x="100201" y="75106"/>
                      <a:pt x="102582" y="80525"/>
                      <a:pt x="102582" y="86211"/>
                    </a:cubicBezTo>
                    <a:close/>
                    <a:moveTo>
                      <a:pt x="75342" y="91927"/>
                    </a:moveTo>
                    <a:cubicBezTo>
                      <a:pt x="76484" y="93241"/>
                      <a:pt x="78104" y="93984"/>
                      <a:pt x="79818" y="93927"/>
                    </a:cubicBezTo>
                    <a:cubicBezTo>
                      <a:pt x="81532" y="93984"/>
                      <a:pt x="83248" y="93250"/>
                      <a:pt x="84390" y="91927"/>
                    </a:cubicBezTo>
                    <a:cubicBezTo>
                      <a:pt x="85630" y="90402"/>
                      <a:pt x="86295" y="88469"/>
                      <a:pt x="86199" y="86497"/>
                    </a:cubicBezTo>
                    <a:cubicBezTo>
                      <a:pt x="86295" y="84468"/>
                      <a:pt x="85630" y="82478"/>
                      <a:pt x="84390" y="80877"/>
                    </a:cubicBezTo>
                    <a:cubicBezTo>
                      <a:pt x="82390" y="78401"/>
                      <a:pt x="78865" y="77991"/>
                      <a:pt x="76388" y="79953"/>
                    </a:cubicBezTo>
                    <a:cubicBezTo>
                      <a:pt x="76009" y="80220"/>
                      <a:pt x="75723" y="80535"/>
                      <a:pt x="75437" y="80877"/>
                    </a:cubicBezTo>
                    <a:cubicBezTo>
                      <a:pt x="73056" y="84183"/>
                      <a:pt x="73056" y="88622"/>
                      <a:pt x="75437" y="91927"/>
                    </a:cubicBezTo>
                    <a:close/>
                  </a:path>
                </a:pathLst>
              </a:custGeom>
              <a:solidFill>
                <a:srgbClr val="6D6E71"/>
              </a:solidFill>
              <a:ln w="9525" cap="flat">
                <a:noFill/>
                <a:prstDash val="solid"/>
                <a:miter/>
              </a:ln>
            </p:spPr>
            <p:txBody>
              <a:bodyPr rtlCol="0" anchor="ctr"/>
              <a:lstStyle/>
              <a:p>
                <a:endParaRPr lang="en-US"/>
              </a:p>
            </p:txBody>
          </p:sp>
        </p:grpSp>
        <p:grpSp>
          <p:nvGrpSpPr>
            <p:cNvPr id="1077" name="Group 1076">
              <a:extLst>
                <a:ext uri="{FF2B5EF4-FFF2-40B4-BE49-F238E27FC236}">
                  <a16:creationId xmlns:a16="http://schemas.microsoft.com/office/drawing/2014/main" id="{761A92E3-7DC1-4358-96AB-3456B44CB957}"/>
                </a:ext>
              </a:extLst>
            </p:cNvPr>
            <p:cNvGrpSpPr/>
            <p:nvPr/>
          </p:nvGrpSpPr>
          <p:grpSpPr>
            <a:xfrm>
              <a:off x="6230613" y="3640964"/>
              <a:ext cx="2830907" cy="2570021"/>
              <a:chOff x="17609492" y="513883"/>
              <a:chExt cx="2600039" cy="2360479"/>
            </a:xfrm>
          </p:grpSpPr>
          <p:sp>
            <p:nvSpPr>
              <p:cNvPr id="62" name="Freeform: Shape 61">
                <a:extLst>
                  <a:ext uri="{FF2B5EF4-FFF2-40B4-BE49-F238E27FC236}">
                    <a16:creationId xmlns:a16="http://schemas.microsoft.com/office/drawing/2014/main" id="{B635459E-5216-4CA9-9B73-D4C7984F0E42}"/>
                  </a:ext>
                </a:extLst>
              </p:cNvPr>
              <p:cNvSpPr/>
              <p:nvPr/>
            </p:nvSpPr>
            <p:spPr>
              <a:xfrm>
                <a:off x="17899148" y="2691754"/>
                <a:ext cx="47752" cy="61949"/>
              </a:xfrm>
              <a:custGeom>
                <a:avLst/>
                <a:gdLst>
                  <a:gd name="connsiteX0" fmla="*/ 15974 w 47752"/>
                  <a:gd name="connsiteY0" fmla="*/ 12975 h 61949"/>
                  <a:gd name="connsiteX1" fmla="*/ 14069 w 47752"/>
                  <a:gd name="connsiteY1" fmla="*/ 17166 h 61949"/>
                  <a:gd name="connsiteX2" fmla="*/ 16451 w 47752"/>
                  <a:gd name="connsiteY2" fmla="*/ 21357 h 61949"/>
                  <a:gd name="connsiteX3" fmla="*/ 27308 w 47752"/>
                  <a:gd name="connsiteY3" fmla="*/ 24977 h 61949"/>
                  <a:gd name="connsiteX4" fmla="*/ 40644 w 47752"/>
                  <a:gd name="connsiteY4" fmla="*/ 31263 h 61949"/>
                  <a:gd name="connsiteX5" fmla="*/ 45312 w 47752"/>
                  <a:gd name="connsiteY5" fmla="*/ 43646 h 61949"/>
                  <a:gd name="connsiteX6" fmla="*/ 39310 w 47752"/>
                  <a:gd name="connsiteY6" fmla="*/ 56695 h 61949"/>
                  <a:gd name="connsiteX7" fmla="*/ 23308 w 47752"/>
                  <a:gd name="connsiteY7" fmla="*/ 61743 h 61949"/>
                  <a:gd name="connsiteX8" fmla="*/ -2409 w 47752"/>
                  <a:gd name="connsiteY8" fmla="*/ 51171 h 61949"/>
                  <a:gd name="connsiteX9" fmla="*/ 5593 w 47752"/>
                  <a:gd name="connsiteY9" fmla="*/ 41646 h 61949"/>
                  <a:gd name="connsiteX10" fmla="*/ 23594 w 47752"/>
                  <a:gd name="connsiteY10" fmla="*/ 50123 h 61949"/>
                  <a:gd name="connsiteX11" fmla="*/ 29406 w 47752"/>
                  <a:gd name="connsiteY11" fmla="*/ 48599 h 61949"/>
                  <a:gd name="connsiteX12" fmla="*/ 31501 w 47752"/>
                  <a:gd name="connsiteY12" fmla="*/ 44313 h 61949"/>
                  <a:gd name="connsiteX13" fmla="*/ 29310 w 47752"/>
                  <a:gd name="connsiteY13" fmla="*/ 39931 h 61949"/>
                  <a:gd name="connsiteX14" fmla="*/ 20450 w 47752"/>
                  <a:gd name="connsiteY14" fmla="*/ 36788 h 61949"/>
                  <a:gd name="connsiteX15" fmla="*/ 5021 w 47752"/>
                  <a:gd name="connsiteY15" fmla="*/ 30215 h 61949"/>
                  <a:gd name="connsiteX16" fmla="*/ 258 w 47752"/>
                  <a:gd name="connsiteY16" fmla="*/ 17738 h 61949"/>
                  <a:gd name="connsiteX17" fmla="*/ 6353 w 47752"/>
                  <a:gd name="connsiteY17" fmla="*/ 4498 h 61949"/>
                  <a:gd name="connsiteX18" fmla="*/ 21690 w 47752"/>
                  <a:gd name="connsiteY18" fmla="*/ -169 h 61949"/>
                  <a:gd name="connsiteX19" fmla="*/ 33691 w 47752"/>
                  <a:gd name="connsiteY19" fmla="*/ 1926 h 61949"/>
                  <a:gd name="connsiteX20" fmla="*/ 44263 w 47752"/>
                  <a:gd name="connsiteY20" fmla="*/ 7737 h 61949"/>
                  <a:gd name="connsiteX21" fmla="*/ 37405 w 47752"/>
                  <a:gd name="connsiteY21" fmla="*/ 17262 h 61949"/>
                  <a:gd name="connsiteX22" fmla="*/ 21308 w 47752"/>
                  <a:gd name="connsiteY22" fmla="*/ 11356 h 61949"/>
                  <a:gd name="connsiteX23" fmla="*/ 15974 w 47752"/>
                  <a:gd name="connsiteY23" fmla="*/ 12975 h 61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752" h="61949">
                    <a:moveTo>
                      <a:pt x="15974" y="12975"/>
                    </a:moveTo>
                    <a:cubicBezTo>
                      <a:pt x="14737" y="14014"/>
                      <a:pt x="14069" y="15557"/>
                      <a:pt x="14069" y="17166"/>
                    </a:cubicBezTo>
                    <a:cubicBezTo>
                      <a:pt x="14069" y="18890"/>
                      <a:pt x="14927" y="20490"/>
                      <a:pt x="16451" y="21357"/>
                    </a:cubicBezTo>
                    <a:cubicBezTo>
                      <a:pt x="19881" y="23053"/>
                      <a:pt x="23499" y="24272"/>
                      <a:pt x="27308" y="24977"/>
                    </a:cubicBezTo>
                    <a:cubicBezTo>
                      <a:pt x="32166" y="25996"/>
                      <a:pt x="36740" y="28149"/>
                      <a:pt x="40644" y="31263"/>
                    </a:cubicBezTo>
                    <a:cubicBezTo>
                      <a:pt x="43977" y="34511"/>
                      <a:pt x="45598" y="39036"/>
                      <a:pt x="45312" y="43646"/>
                    </a:cubicBezTo>
                    <a:cubicBezTo>
                      <a:pt x="45407" y="48694"/>
                      <a:pt x="43216" y="53523"/>
                      <a:pt x="39310" y="56695"/>
                    </a:cubicBezTo>
                    <a:cubicBezTo>
                      <a:pt x="34738" y="60219"/>
                      <a:pt x="29024" y="62010"/>
                      <a:pt x="23308" y="61743"/>
                    </a:cubicBezTo>
                    <a:cubicBezTo>
                      <a:pt x="13688" y="61705"/>
                      <a:pt x="4449" y="57905"/>
                      <a:pt x="-2409" y="51171"/>
                    </a:cubicBezTo>
                    <a:lnTo>
                      <a:pt x="5593" y="41646"/>
                    </a:lnTo>
                    <a:cubicBezTo>
                      <a:pt x="10356" y="46541"/>
                      <a:pt x="16737" y="49542"/>
                      <a:pt x="23594" y="50123"/>
                    </a:cubicBezTo>
                    <a:cubicBezTo>
                      <a:pt x="25689" y="50256"/>
                      <a:pt x="27689" y="49723"/>
                      <a:pt x="29406" y="48599"/>
                    </a:cubicBezTo>
                    <a:cubicBezTo>
                      <a:pt x="30833" y="47627"/>
                      <a:pt x="31596" y="46008"/>
                      <a:pt x="31501" y="44313"/>
                    </a:cubicBezTo>
                    <a:cubicBezTo>
                      <a:pt x="31501" y="42579"/>
                      <a:pt x="30738" y="40950"/>
                      <a:pt x="29310" y="39931"/>
                    </a:cubicBezTo>
                    <a:cubicBezTo>
                      <a:pt x="26548" y="38417"/>
                      <a:pt x="23594" y="37359"/>
                      <a:pt x="20450" y="36788"/>
                    </a:cubicBezTo>
                    <a:cubicBezTo>
                      <a:pt x="14927" y="35730"/>
                      <a:pt x="9593" y="33492"/>
                      <a:pt x="5021" y="30215"/>
                    </a:cubicBezTo>
                    <a:cubicBezTo>
                      <a:pt x="1591" y="26996"/>
                      <a:pt x="-123" y="22405"/>
                      <a:pt x="258" y="17738"/>
                    </a:cubicBezTo>
                    <a:cubicBezTo>
                      <a:pt x="-28" y="12585"/>
                      <a:pt x="2258" y="7632"/>
                      <a:pt x="6353" y="4498"/>
                    </a:cubicBezTo>
                    <a:cubicBezTo>
                      <a:pt x="10830" y="1307"/>
                      <a:pt x="16164" y="-331"/>
                      <a:pt x="21690" y="-169"/>
                    </a:cubicBezTo>
                    <a:cubicBezTo>
                      <a:pt x="25785" y="-122"/>
                      <a:pt x="29785" y="593"/>
                      <a:pt x="33691" y="1926"/>
                    </a:cubicBezTo>
                    <a:cubicBezTo>
                      <a:pt x="37500" y="3222"/>
                      <a:pt x="41121" y="5193"/>
                      <a:pt x="44263" y="7737"/>
                    </a:cubicBezTo>
                    <a:lnTo>
                      <a:pt x="37405" y="17262"/>
                    </a:lnTo>
                    <a:cubicBezTo>
                      <a:pt x="32833" y="13566"/>
                      <a:pt x="27215" y="11490"/>
                      <a:pt x="21308" y="11356"/>
                    </a:cubicBezTo>
                    <a:cubicBezTo>
                      <a:pt x="19404" y="11261"/>
                      <a:pt x="17499" y="11832"/>
                      <a:pt x="15974" y="12975"/>
                    </a:cubicBezTo>
                    <a:close/>
                  </a:path>
                </a:pathLst>
              </a:custGeom>
              <a:solidFill>
                <a:srgbClr val="6D6E71"/>
              </a:solidFill>
              <a:ln w="9525"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E87DFCA5-4E5E-4E1F-AD10-4D3E443D541D}"/>
                  </a:ext>
                </a:extLst>
              </p:cNvPr>
              <p:cNvSpPr/>
              <p:nvPr/>
            </p:nvSpPr>
            <p:spPr>
              <a:xfrm>
                <a:off x="17954012" y="2692527"/>
                <a:ext cx="34004" cy="61162"/>
              </a:xfrm>
              <a:custGeom>
                <a:avLst/>
                <a:gdLst>
                  <a:gd name="connsiteX0" fmla="*/ 15974 w 34004"/>
                  <a:gd name="connsiteY0" fmla="*/ 23347 h 61162"/>
                  <a:gd name="connsiteX1" fmla="*/ 15974 w 34004"/>
                  <a:gd name="connsiteY1" fmla="*/ 44016 h 61162"/>
                  <a:gd name="connsiteX2" fmla="*/ 17404 w 34004"/>
                  <a:gd name="connsiteY2" fmla="*/ 48207 h 61162"/>
                  <a:gd name="connsiteX3" fmla="*/ 20641 w 34004"/>
                  <a:gd name="connsiteY3" fmla="*/ 49731 h 61162"/>
                  <a:gd name="connsiteX4" fmla="*/ 26738 w 34004"/>
                  <a:gd name="connsiteY4" fmla="*/ 46397 h 61162"/>
                  <a:gd name="connsiteX5" fmla="*/ 31596 w 34004"/>
                  <a:gd name="connsiteY5" fmla="*/ 55446 h 61162"/>
                  <a:gd name="connsiteX6" fmla="*/ 18927 w 34004"/>
                  <a:gd name="connsiteY6" fmla="*/ 60971 h 61162"/>
                  <a:gd name="connsiteX7" fmla="*/ 3021 w 34004"/>
                  <a:gd name="connsiteY7" fmla="*/ 46245 h 61162"/>
                  <a:gd name="connsiteX8" fmla="*/ 3021 w 34004"/>
                  <a:gd name="connsiteY8" fmla="*/ 44683 h 61162"/>
                  <a:gd name="connsiteX9" fmla="*/ 3021 w 34004"/>
                  <a:gd name="connsiteY9" fmla="*/ 23347 h 61162"/>
                  <a:gd name="connsiteX10" fmla="*/ -2409 w 34004"/>
                  <a:gd name="connsiteY10" fmla="*/ 23347 h 61162"/>
                  <a:gd name="connsiteX11" fmla="*/ -2409 w 34004"/>
                  <a:gd name="connsiteY11" fmla="*/ 13822 h 61162"/>
                  <a:gd name="connsiteX12" fmla="*/ 3021 w 34004"/>
                  <a:gd name="connsiteY12" fmla="*/ 13822 h 61162"/>
                  <a:gd name="connsiteX13" fmla="*/ 3021 w 34004"/>
                  <a:gd name="connsiteY13" fmla="*/ -180 h 61162"/>
                  <a:gd name="connsiteX14" fmla="*/ 15974 w 34004"/>
                  <a:gd name="connsiteY14" fmla="*/ -180 h 61162"/>
                  <a:gd name="connsiteX15" fmla="*/ 15974 w 34004"/>
                  <a:gd name="connsiteY15" fmla="*/ 13631 h 61162"/>
                  <a:gd name="connsiteX16" fmla="*/ 27213 w 34004"/>
                  <a:gd name="connsiteY16" fmla="*/ 13631 h 61162"/>
                  <a:gd name="connsiteX17" fmla="*/ 27213 w 34004"/>
                  <a:gd name="connsiteY17" fmla="*/ 23156 h 6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004" h="61162">
                    <a:moveTo>
                      <a:pt x="15974" y="23347"/>
                    </a:moveTo>
                    <a:lnTo>
                      <a:pt x="15974" y="44016"/>
                    </a:lnTo>
                    <a:cubicBezTo>
                      <a:pt x="15878" y="45549"/>
                      <a:pt x="16355" y="47045"/>
                      <a:pt x="17404" y="48207"/>
                    </a:cubicBezTo>
                    <a:cubicBezTo>
                      <a:pt x="18260" y="49150"/>
                      <a:pt x="19404" y="49712"/>
                      <a:pt x="20641" y="49731"/>
                    </a:cubicBezTo>
                    <a:cubicBezTo>
                      <a:pt x="23118" y="49693"/>
                      <a:pt x="25403" y="48445"/>
                      <a:pt x="26738" y="46397"/>
                    </a:cubicBezTo>
                    <a:lnTo>
                      <a:pt x="31596" y="55446"/>
                    </a:lnTo>
                    <a:cubicBezTo>
                      <a:pt x="28261" y="58856"/>
                      <a:pt x="23690" y="60837"/>
                      <a:pt x="18927" y="60971"/>
                    </a:cubicBezTo>
                    <a:cubicBezTo>
                      <a:pt x="10451" y="61304"/>
                      <a:pt x="3307" y="54713"/>
                      <a:pt x="3021" y="46245"/>
                    </a:cubicBezTo>
                    <a:cubicBezTo>
                      <a:pt x="3021" y="45731"/>
                      <a:pt x="3021" y="45207"/>
                      <a:pt x="3021" y="44683"/>
                    </a:cubicBezTo>
                    <a:lnTo>
                      <a:pt x="3021" y="23347"/>
                    </a:lnTo>
                    <a:lnTo>
                      <a:pt x="-2409" y="23347"/>
                    </a:lnTo>
                    <a:lnTo>
                      <a:pt x="-2409" y="13822"/>
                    </a:lnTo>
                    <a:lnTo>
                      <a:pt x="3021" y="13822"/>
                    </a:lnTo>
                    <a:lnTo>
                      <a:pt x="3021" y="-180"/>
                    </a:lnTo>
                    <a:lnTo>
                      <a:pt x="15974" y="-180"/>
                    </a:lnTo>
                    <a:lnTo>
                      <a:pt x="15974" y="13631"/>
                    </a:lnTo>
                    <a:lnTo>
                      <a:pt x="27213" y="13631"/>
                    </a:lnTo>
                    <a:lnTo>
                      <a:pt x="27213" y="23156"/>
                    </a:lnTo>
                    <a:close/>
                  </a:path>
                </a:pathLst>
              </a:custGeom>
              <a:solidFill>
                <a:srgbClr val="6D6E71"/>
              </a:solid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4B841165-141A-4F07-9419-3CBA377FCD8B}"/>
                  </a:ext>
                </a:extLst>
              </p:cNvPr>
              <p:cNvSpPr/>
              <p:nvPr/>
            </p:nvSpPr>
            <p:spPr>
              <a:xfrm>
                <a:off x="17992371" y="2706225"/>
                <a:ext cx="41745" cy="47462"/>
              </a:xfrm>
              <a:custGeom>
                <a:avLst/>
                <a:gdLst>
                  <a:gd name="connsiteX0" fmla="*/ 39337 w 41745"/>
                  <a:gd name="connsiteY0" fmla="*/ 46606 h 47462"/>
                  <a:gd name="connsiteX1" fmla="*/ 27240 w 41745"/>
                  <a:gd name="connsiteY1" fmla="*/ 46606 h 47462"/>
                  <a:gd name="connsiteX2" fmla="*/ 27240 w 41745"/>
                  <a:gd name="connsiteY2" fmla="*/ 40986 h 47462"/>
                  <a:gd name="connsiteX3" fmla="*/ 14954 w 41745"/>
                  <a:gd name="connsiteY3" fmla="*/ 47273 h 47462"/>
                  <a:gd name="connsiteX4" fmla="*/ 2571 w 41745"/>
                  <a:gd name="connsiteY4" fmla="*/ 42986 h 47462"/>
                  <a:gd name="connsiteX5" fmla="*/ -2382 w 41745"/>
                  <a:gd name="connsiteY5" fmla="*/ 31651 h 47462"/>
                  <a:gd name="connsiteX6" fmla="*/ 2762 w 41745"/>
                  <a:gd name="connsiteY6" fmla="*/ 21079 h 47462"/>
                  <a:gd name="connsiteX7" fmla="*/ 16859 w 41745"/>
                  <a:gd name="connsiteY7" fmla="*/ 17554 h 47462"/>
                  <a:gd name="connsiteX8" fmla="*/ 26384 w 41745"/>
                  <a:gd name="connsiteY8" fmla="*/ 17554 h 47462"/>
                  <a:gd name="connsiteX9" fmla="*/ 26384 w 41745"/>
                  <a:gd name="connsiteY9" fmla="*/ 17554 h 47462"/>
                  <a:gd name="connsiteX10" fmla="*/ 18573 w 41745"/>
                  <a:gd name="connsiteY10" fmla="*/ 10125 h 47462"/>
                  <a:gd name="connsiteX11" fmla="*/ 11429 w 41745"/>
                  <a:gd name="connsiteY11" fmla="*/ 11458 h 47462"/>
                  <a:gd name="connsiteX12" fmla="*/ 5143 w 41745"/>
                  <a:gd name="connsiteY12" fmla="*/ 14792 h 47462"/>
                  <a:gd name="connsiteX13" fmla="*/ -573 w 41745"/>
                  <a:gd name="connsiteY13" fmla="*/ 6506 h 47462"/>
                  <a:gd name="connsiteX14" fmla="*/ 20191 w 41745"/>
                  <a:gd name="connsiteY14" fmla="*/ -162 h 47462"/>
                  <a:gd name="connsiteX15" fmla="*/ 33909 w 41745"/>
                  <a:gd name="connsiteY15" fmla="*/ 4029 h 47462"/>
                  <a:gd name="connsiteX16" fmla="*/ 39241 w 41745"/>
                  <a:gd name="connsiteY16" fmla="*/ 17364 h 47462"/>
                  <a:gd name="connsiteX17" fmla="*/ 26384 w 41745"/>
                  <a:gd name="connsiteY17" fmla="*/ 28984 h 47462"/>
                  <a:gd name="connsiteX18" fmla="*/ 26384 w 41745"/>
                  <a:gd name="connsiteY18" fmla="*/ 26699 h 47462"/>
                  <a:gd name="connsiteX19" fmla="*/ 18287 w 41745"/>
                  <a:gd name="connsiteY19" fmla="*/ 26699 h 47462"/>
                  <a:gd name="connsiteX20" fmla="*/ 10571 w 41745"/>
                  <a:gd name="connsiteY20" fmla="*/ 31556 h 47462"/>
                  <a:gd name="connsiteX21" fmla="*/ 12382 w 41745"/>
                  <a:gd name="connsiteY21" fmla="*/ 35366 h 47462"/>
                  <a:gd name="connsiteX22" fmla="*/ 17715 w 41745"/>
                  <a:gd name="connsiteY22" fmla="*/ 36700 h 47462"/>
                  <a:gd name="connsiteX23" fmla="*/ 23717 w 41745"/>
                  <a:gd name="connsiteY23" fmla="*/ 34604 h 47462"/>
                  <a:gd name="connsiteX24" fmla="*/ 26384 w 41745"/>
                  <a:gd name="connsiteY24" fmla="*/ 28984 h 47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745" h="47462">
                    <a:moveTo>
                      <a:pt x="39337" y="46606"/>
                    </a:moveTo>
                    <a:lnTo>
                      <a:pt x="27240" y="46606"/>
                    </a:lnTo>
                    <a:lnTo>
                      <a:pt x="27240" y="40986"/>
                    </a:lnTo>
                    <a:cubicBezTo>
                      <a:pt x="24384" y="44939"/>
                      <a:pt x="19810" y="47273"/>
                      <a:pt x="14954" y="47273"/>
                    </a:cubicBezTo>
                    <a:cubicBezTo>
                      <a:pt x="10476" y="47425"/>
                      <a:pt x="5999" y="45891"/>
                      <a:pt x="2571" y="42986"/>
                    </a:cubicBezTo>
                    <a:cubicBezTo>
                      <a:pt x="-763" y="40176"/>
                      <a:pt x="-2572" y="35995"/>
                      <a:pt x="-2382" y="31651"/>
                    </a:cubicBezTo>
                    <a:cubicBezTo>
                      <a:pt x="-2668" y="27470"/>
                      <a:pt x="-668" y="23450"/>
                      <a:pt x="2762" y="21079"/>
                    </a:cubicBezTo>
                    <a:cubicBezTo>
                      <a:pt x="6953" y="18497"/>
                      <a:pt x="11906" y="17259"/>
                      <a:pt x="16859" y="17554"/>
                    </a:cubicBezTo>
                    <a:lnTo>
                      <a:pt x="26384" y="17554"/>
                    </a:lnTo>
                    <a:lnTo>
                      <a:pt x="26384" y="17554"/>
                    </a:lnTo>
                    <a:cubicBezTo>
                      <a:pt x="26384" y="12601"/>
                      <a:pt x="23812" y="10125"/>
                      <a:pt x="18573" y="10125"/>
                    </a:cubicBezTo>
                    <a:cubicBezTo>
                      <a:pt x="16096" y="10172"/>
                      <a:pt x="13715" y="10630"/>
                      <a:pt x="11429" y="11458"/>
                    </a:cubicBezTo>
                    <a:cubicBezTo>
                      <a:pt x="9143" y="12258"/>
                      <a:pt x="7048" y="13382"/>
                      <a:pt x="5143" y="14792"/>
                    </a:cubicBezTo>
                    <a:lnTo>
                      <a:pt x="-573" y="6506"/>
                    </a:lnTo>
                    <a:cubicBezTo>
                      <a:pt x="5429" y="2048"/>
                      <a:pt x="12762" y="-295"/>
                      <a:pt x="20191" y="-162"/>
                    </a:cubicBezTo>
                    <a:cubicBezTo>
                      <a:pt x="25144" y="-362"/>
                      <a:pt x="29907" y="1114"/>
                      <a:pt x="33909" y="4029"/>
                    </a:cubicBezTo>
                    <a:cubicBezTo>
                      <a:pt x="37718" y="7363"/>
                      <a:pt x="39718" y="12325"/>
                      <a:pt x="39241" y="17364"/>
                    </a:cubicBezTo>
                    <a:close/>
                    <a:moveTo>
                      <a:pt x="26384" y="28984"/>
                    </a:moveTo>
                    <a:lnTo>
                      <a:pt x="26384" y="26699"/>
                    </a:lnTo>
                    <a:lnTo>
                      <a:pt x="18287" y="26699"/>
                    </a:lnTo>
                    <a:cubicBezTo>
                      <a:pt x="13143" y="26699"/>
                      <a:pt x="10571" y="28318"/>
                      <a:pt x="10571" y="31556"/>
                    </a:cubicBezTo>
                    <a:cubicBezTo>
                      <a:pt x="10476" y="33052"/>
                      <a:pt x="11143" y="34490"/>
                      <a:pt x="12382" y="35366"/>
                    </a:cubicBezTo>
                    <a:cubicBezTo>
                      <a:pt x="14001" y="36328"/>
                      <a:pt x="15810" y="36785"/>
                      <a:pt x="17715" y="36700"/>
                    </a:cubicBezTo>
                    <a:cubicBezTo>
                      <a:pt x="19905" y="36709"/>
                      <a:pt x="22003" y="35966"/>
                      <a:pt x="23717" y="34604"/>
                    </a:cubicBezTo>
                    <a:cubicBezTo>
                      <a:pt x="25431" y="33261"/>
                      <a:pt x="26479" y="31175"/>
                      <a:pt x="26384" y="28984"/>
                    </a:cubicBezTo>
                    <a:close/>
                  </a:path>
                </a:pathLst>
              </a:custGeom>
              <a:solidFill>
                <a:srgbClr val="6D6E71"/>
              </a:solid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C1F4E9B5-779E-4459-9D06-B25D31A8C126}"/>
                  </a:ext>
                </a:extLst>
              </p:cNvPr>
              <p:cNvSpPr/>
              <p:nvPr/>
            </p:nvSpPr>
            <p:spPr>
              <a:xfrm>
                <a:off x="18045927" y="2705668"/>
                <a:ext cx="43273" cy="47532"/>
              </a:xfrm>
              <a:custGeom>
                <a:avLst/>
                <a:gdLst>
                  <a:gd name="connsiteX0" fmla="*/ 10451 w 43273"/>
                  <a:gd name="connsiteY0" fmla="*/ 21349 h 47532"/>
                  <a:gd name="connsiteX1" fmla="*/ 10451 w 43273"/>
                  <a:gd name="connsiteY1" fmla="*/ 47162 h 47532"/>
                  <a:gd name="connsiteX2" fmla="*/ -2409 w 43273"/>
                  <a:gd name="connsiteY2" fmla="*/ 47162 h 47532"/>
                  <a:gd name="connsiteX3" fmla="*/ -2409 w 43273"/>
                  <a:gd name="connsiteY3" fmla="*/ 870 h 47532"/>
                  <a:gd name="connsiteX4" fmla="*/ 10451 w 43273"/>
                  <a:gd name="connsiteY4" fmla="*/ 870 h 47532"/>
                  <a:gd name="connsiteX5" fmla="*/ 10451 w 43273"/>
                  <a:gd name="connsiteY5" fmla="*/ 5728 h 47532"/>
                  <a:gd name="connsiteX6" fmla="*/ 23690 w 43273"/>
                  <a:gd name="connsiteY6" fmla="*/ -177 h 47532"/>
                  <a:gd name="connsiteX7" fmla="*/ 35882 w 43273"/>
                  <a:gd name="connsiteY7" fmla="*/ 4966 h 47532"/>
                  <a:gd name="connsiteX8" fmla="*/ 40835 w 43273"/>
                  <a:gd name="connsiteY8" fmla="*/ 18777 h 47532"/>
                  <a:gd name="connsiteX9" fmla="*/ 40835 w 43273"/>
                  <a:gd name="connsiteY9" fmla="*/ 47352 h 47532"/>
                  <a:gd name="connsiteX10" fmla="*/ 27978 w 43273"/>
                  <a:gd name="connsiteY10" fmla="*/ 47352 h 47532"/>
                  <a:gd name="connsiteX11" fmla="*/ 27978 w 43273"/>
                  <a:gd name="connsiteY11" fmla="*/ 20968 h 47532"/>
                  <a:gd name="connsiteX12" fmla="*/ 20167 w 43273"/>
                  <a:gd name="connsiteY12" fmla="*/ 10300 h 47532"/>
                  <a:gd name="connsiteX13" fmla="*/ 13404 w 43273"/>
                  <a:gd name="connsiteY13" fmla="*/ 13158 h 47532"/>
                  <a:gd name="connsiteX14" fmla="*/ 10451 w 43273"/>
                  <a:gd name="connsiteY14" fmla="*/ 21349 h 47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273" h="47532">
                    <a:moveTo>
                      <a:pt x="10451" y="21349"/>
                    </a:moveTo>
                    <a:lnTo>
                      <a:pt x="10451" y="47162"/>
                    </a:lnTo>
                    <a:lnTo>
                      <a:pt x="-2409" y="47162"/>
                    </a:lnTo>
                    <a:lnTo>
                      <a:pt x="-2409" y="870"/>
                    </a:lnTo>
                    <a:lnTo>
                      <a:pt x="10451" y="870"/>
                    </a:lnTo>
                    <a:lnTo>
                      <a:pt x="10451" y="5728"/>
                    </a:lnTo>
                    <a:cubicBezTo>
                      <a:pt x="13879" y="2023"/>
                      <a:pt x="18641" y="-120"/>
                      <a:pt x="23690" y="-177"/>
                    </a:cubicBezTo>
                    <a:cubicBezTo>
                      <a:pt x="28261" y="-263"/>
                      <a:pt x="32740" y="1604"/>
                      <a:pt x="35882" y="4966"/>
                    </a:cubicBezTo>
                    <a:cubicBezTo>
                      <a:pt x="39312" y="8729"/>
                      <a:pt x="41121" y="13701"/>
                      <a:pt x="40835" y="18777"/>
                    </a:cubicBezTo>
                    <a:lnTo>
                      <a:pt x="40835" y="47352"/>
                    </a:lnTo>
                    <a:lnTo>
                      <a:pt x="27978" y="47352"/>
                    </a:lnTo>
                    <a:lnTo>
                      <a:pt x="27978" y="20968"/>
                    </a:lnTo>
                    <a:cubicBezTo>
                      <a:pt x="27978" y="13920"/>
                      <a:pt x="25310" y="10300"/>
                      <a:pt x="20167" y="10300"/>
                    </a:cubicBezTo>
                    <a:cubicBezTo>
                      <a:pt x="17595" y="10310"/>
                      <a:pt x="15213" y="11338"/>
                      <a:pt x="13404" y="13158"/>
                    </a:cubicBezTo>
                    <a:cubicBezTo>
                      <a:pt x="11309" y="15329"/>
                      <a:pt x="10165" y="18320"/>
                      <a:pt x="10451" y="21349"/>
                    </a:cubicBezTo>
                    <a:close/>
                  </a:path>
                </a:pathLst>
              </a:custGeom>
              <a:solidFill>
                <a:srgbClr val="6D6E71"/>
              </a:solidFill>
              <a:ln w="9525"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644D3095-9A7D-4E08-A847-6C293ECA12FE}"/>
                  </a:ext>
                </a:extLst>
              </p:cNvPr>
              <p:cNvSpPr/>
              <p:nvPr/>
            </p:nvSpPr>
            <p:spPr>
              <a:xfrm>
                <a:off x="18098672" y="2689193"/>
                <a:ext cx="47648" cy="64484"/>
              </a:xfrm>
              <a:custGeom>
                <a:avLst/>
                <a:gdLst>
                  <a:gd name="connsiteX0" fmla="*/ 18760 w 47648"/>
                  <a:gd name="connsiteY0" fmla="*/ 64304 h 64484"/>
                  <a:gd name="connsiteX1" fmla="*/ 4092 w 47648"/>
                  <a:gd name="connsiteY1" fmla="*/ 57351 h 64484"/>
                  <a:gd name="connsiteX2" fmla="*/ -2385 w 47648"/>
                  <a:gd name="connsiteY2" fmla="*/ 40111 h 64484"/>
                  <a:gd name="connsiteX3" fmla="*/ 3903 w 47648"/>
                  <a:gd name="connsiteY3" fmla="*/ 23156 h 64484"/>
                  <a:gd name="connsiteX4" fmla="*/ 18570 w 47648"/>
                  <a:gd name="connsiteY4" fmla="*/ 16584 h 64484"/>
                  <a:gd name="connsiteX5" fmla="*/ 32383 w 47648"/>
                  <a:gd name="connsiteY5" fmla="*/ 22490 h 64484"/>
                  <a:gd name="connsiteX6" fmla="*/ 32383 w 47648"/>
                  <a:gd name="connsiteY6" fmla="*/ -180 h 64484"/>
                  <a:gd name="connsiteX7" fmla="*/ 45240 w 47648"/>
                  <a:gd name="connsiteY7" fmla="*/ -180 h 64484"/>
                  <a:gd name="connsiteX8" fmla="*/ 45240 w 47648"/>
                  <a:gd name="connsiteY8" fmla="*/ 63638 h 64484"/>
                  <a:gd name="connsiteX9" fmla="*/ 32383 w 47648"/>
                  <a:gd name="connsiteY9" fmla="*/ 63638 h 64484"/>
                  <a:gd name="connsiteX10" fmla="*/ 32383 w 47648"/>
                  <a:gd name="connsiteY10" fmla="*/ 57541 h 64484"/>
                  <a:gd name="connsiteX11" fmla="*/ 18760 w 47648"/>
                  <a:gd name="connsiteY11" fmla="*/ 64304 h 64484"/>
                  <a:gd name="connsiteX12" fmla="*/ 10666 w 47648"/>
                  <a:gd name="connsiteY12" fmla="*/ 40587 h 64484"/>
                  <a:gd name="connsiteX13" fmla="*/ 13998 w 47648"/>
                  <a:gd name="connsiteY13" fmla="*/ 50112 h 64484"/>
                  <a:gd name="connsiteX14" fmla="*/ 21809 w 47648"/>
                  <a:gd name="connsiteY14" fmla="*/ 53636 h 64484"/>
                  <a:gd name="connsiteX15" fmla="*/ 29429 w 47648"/>
                  <a:gd name="connsiteY15" fmla="*/ 50112 h 64484"/>
                  <a:gd name="connsiteX16" fmla="*/ 32571 w 47648"/>
                  <a:gd name="connsiteY16" fmla="*/ 40587 h 64484"/>
                  <a:gd name="connsiteX17" fmla="*/ 29429 w 47648"/>
                  <a:gd name="connsiteY17" fmla="*/ 31062 h 64484"/>
                  <a:gd name="connsiteX18" fmla="*/ 21714 w 47648"/>
                  <a:gd name="connsiteY18" fmla="*/ 27347 h 64484"/>
                  <a:gd name="connsiteX19" fmla="*/ 13903 w 47648"/>
                  <a:gd name="connsiteY19" fmla="*/ 31157 h 64484"/>
                  <a:gd name="connsiteX20" fmla="*/ 10666 w 47648"/>
                  <a:gd name="connsiteY20" fmla="*/ 40587 h 6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48" h="64484">
                    <a:moveTo>
                      <a:pt x="18760" y="64304"/>
                    </a:moveTo>
                    <a:cubicBezTo>
                      <a:pt x="13047" y="64295"/>
                      <a:pt x="7712" y="61742"/>
                      <a:pt x="4092" y="57351"/>
                    </a:cubicBezTo>
                    <a:cubicBezTo>
                      <a:pt x="-194" y="52665"/>
                      <a:pt x="-2576" y="46483"/>
                      <a:pt x="-2385" y="40111"/>
                    </a:cubicBezTo>
                    <a:cubicBezTo>
                      <a:pt x="-2671" y="33843"/>
                      <a:pt x="-385" y="27738"/>
                      <a:pt x="3903" y="23156"/>
                    </a:cubicBezTo>
                    <a:cubicBezTo>
                      <a:pt x="7617" y="18975"/>
                      <a:pt x="12951" y="16584"/>
                      <a:pt x="18570" y="16584"/>
                    </a:cubicBezTo>
                    <a:cubicBezTo>
                      <a:pt x="23809" y="16422"/>
                      <a:pt x="28857" y="18584"/>
                      <a:pt x="32383" y="22490"/>
                    </a:cubicBezTo>
                    <a:lnTo>
                      <a:pt x="32383" y="-180"/>
                    </a:lnTo>
                    <a:lnTo>
                      <a:pt x="45240" y="-180"/>
                    </a:lnTo>
                    <a:lnTo>
                      <a:pt x="45240" y="63638"/>
                    </a:lnTo>
                    <a:lnTo>
                      <a:pt x="32383" y="63638"/>
                    </a:lnTo>
                    <a:lnTo>
                      <a:pt x="32383" y="57541"/>
                    </a:lnTo>
                    <a:cubicBezTo>
                      <a:pt x="29143" y="61818"/>
                      <a:pt x="24095" y="64323"/>
                      <a:pt x="18760" y="64304"/>
                    </a:cubicBezTo>
                    <a:close/>
                    <a:moveTo>
                      <a:pt x="10666" y="40587"/>
                    </a:moveTo>
                    <a:cubicBezTo>
                      <a:pt x="10379" y="44092"/>
                      <a:pt x="11617" y="47540"/>
                      <a:pt x="13998" y="50112"/>
                    </a:cubicBezTo>
                    <a:cubicBezTo>
                      <a:pt x="15998" y="52369"/>
                      <a:pt x="18856" y="53655"/>
                      <a:pt x="21809" y="53636"/>
                    </a:cubicBezTo>
                    <a:cubicBezTo>
                      <a:pt x="24762" y="53703"/>
                      <a:pt x="27620" y="52407"/>
                      <a:pt x="29429" y="50112"/>
                    </a:cubicBezTo>
                    <a:cubicBezTo>
                      <a:pt x="31715" y="47464"/>
                      <a:pt x="32762" y="44045"/>
                      <a:pt x="32571" y="40587"/>
                    </a:cubicBezTo>
                    <a:cubicBezTo>
                      <a:pt x="32762" y="37129"/>
                      <a:pt x="31620" y="33739"/>
                      <a:pt x="29429" y="31062"/>
                    </a:cubicBezTo>
                    <a:cubicBezTo>
                      <a:pt x="27620" y="28671"/>
                      <a:pt x="24762" y="27290"/>
                      <a:pt x="21714" y="27347"/>
                    </a:cubicBezTo>
                    <a:cubicBezTo>
                      <a:pt x="18665" y="27290"/>
                      <a:pt x="15714" y="28700"/>
                      <a:pt x="13903" y="31157"/>
                    </a:cubicBezTo>
                    <a:cubicBezTo>
                      <a:pt x="11712" y="33777"/>
                      <a:pt x="10475" y="37149"/>
                      <a:pt x="10666" y="40587"/>
                    </a:cubicBezTo>
                    <a:close/>
                  </a:path>
                </a:pathLst>
              </a:custGeom>
              <a:solidFill>
                <a:srgbClr val="6D6E71"/>
              </a:solidFill>
              <a:ln w="9525"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F6DF6D87-AB26-4205-8B55-CAB58D5F08E8}"/>
                  </a:ext>
                </a:extLst>
              </p:cNvPr>
              <p:cNvSpPr/>
              <p:nvPr/>
            </p:nvSpPr>
            <p:spPr>
              <a:xfrm>
                <a:off x="18156010" y="2706225"/>
                <a:ext cx="41843" cy="47460"/>
              </a:xfrm>
              <a:custGeom>
                <a:avLst/>
                <a:gdLst>
                  <a:gd name="connsiteX0" fmla="*/ 39434 w 41843"/>
                  <a:gd name="connsiteY0" fmla="*/ 46606 h 47460"/>
                  <a:gd name="connsiteX1" fmla="*/ 27337 w 41843"/>
                  <a:gd name="connsiteY1" fmla="*/ 46606 h 47460"/>
                  <a:gd name="connsiteX2" fmla="*/ 27337 w 41843"/>
                  <a:gd name="connsiteY2" fmla="*/ 40986 h 47460"/>
                  <a:gd name="connsiteX3" fmla="*/ 14954 w 41843"/>
                  <a:gd name="connsiteY3" fmla="*/ 47273 h 47460"/>
                  <a:gd name="connsiteX4" fmla="*/ 2571 w 41843"/>
                  <a:gd name="connsiteY4" fmla="*/ 42986 h 47460"/>
                  <a:gd name="connsiteX5" fmla="*/ -2382 w 41843"/>
                  <a:gd name="connsiteY5" fmla="*/ 31651 h 47460"/>
                  <a:gd name="connsiteX6" fmla="*/ 2762 w 41843"/>
                  <a:gd name="connsiteY6" fmla="*/ 21079 h 47460"/>
                  <a:gd name="connsiteX7" fmla="*/ 16859 w 41843"/>
                  <a:gd name="connsiteY7" fmla="*/ 17554 h 47460"/>
                  <a:gd name="connsiteX8" fmla="*/ 26384 w 41843"/>
                  <a:gd name="connsiteY8" fmla="*/ 17554 h 47460"/>
                  <a:gd name="connsiteX9" fmla="*/ 26384 w 41843"/>
                  <a:gd name="connsiteY9" fmla="*/ 17554 h 47460"/>
                  <a:gd name="connsiteX10" fmla="*/ 18573 w 41843"/>
                  <a:gd name="connsiteY10" fmla="*/ 10125 h 47460"/>
                  <a:gd name="connsiteX11" fmla="*/ 11524 w 41843"/>
                  <a:gd name="connsiteY11" fmla="*/ 11458 h 47460"/>
                  <a:gd name="connsiteX12" fmla="*/ 5239 w 41843"/>
                  <a:gd name="connsiteY12" fmla="*/ 14792 h 47460"/>
                  <a:gd name="connsiteX13" fmla="*/ -573 w 41843"/>
                  <a:gd name="connsiteY13" fmla="*/ 6506 h 47460"/>
                  <a:gd name="connsiteX14" fmla="*/ 20194 w 41843"/>
                  <a:gd name="connsiteY14" fmla="*/ -162 h 47460"/>
                  <a:gd name="connsiteX15" fmla="*/ 34004 w 41843"/>
                  <a:gd name="connsiteY15" fmla="*/ 4029 h 47460"/>
                  <a:gd name="connsiteX16" fmla="*/ 39339 w 41843"/>
                  <a:gd name="connsiteY16" fmla="*/ 17364 h 47460"/>
                  <a:gd name="connsiteX17" fmla="*/ 26384 w 41843"/>
                  <a:gd name="connsiteY17" fmla="*/ 28984 h 47460"/>
                  <a:gd name="connsiteX18" fmla="*/ 26384 w 41843"/>
                  <a:gd name="connsiteY18" fmla="*/ 26699 h 47460"/>
                  <a:gd name="connsiteX19" fmla="*/ 18382 w 41843"/>
                  <a:gd name="connsiteY19" fmla="*/ 26699 h 47460"/>
                  <a:gd name="connsiteX20" fmla="*/ 10573 w 41843"/>
                  <a:gd name="connsiteY20" fmla="*/ 31556 h 47460"/>
                  <a:gd name="connsiteX21" fmla="*/ 12478 w 41843"/>
                  <a:gd name="connsiteY21" fmla="*/ 35366 h 47460"/>
                  <a:gd name="connsiteX22" fmla="*/ 17717 w 41843"/>
                  <a:gd name="connsiteY22" fmla="*/ 36700 h 47460"/>
                  <a:gd name="connsiteX23" fmla="*/ 23812 w 41843"/>
                  <a:gd name="connsiteY23" fmla="*/ 34604 h 47460"/>
                  <a:gd name="connsiteX24" fmla="*/ 26384 w 41843"/>
                  <a:gd name="connsiteY24" fmla="*/ 28984 h 4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843" h="47460">
                    <a:moveTo>
                      <a:pt x="39434" y="46606"/>
                    </a:moveTo>
                    <a:lnTo>
                      <a:pt x="27337" y="46606"/>
                    </a:lnTo>
                    <a:lnTo>
                      <a:pt x="27337" y="40986"/>
                    </a:lnTo>
                    <a:cubicBezTo>
                      <a:pt x="24479" y="44939"/>
                      <a:pt x="19812" y="47273"/>
                      <a:pt x="14954" y="47273"/>
                    </a:cubicBezTo>
                    <a:cubicBezTo>
                      <a:pt x="10478" y="47406"/>
                      <a:pt x="6001" y="45882"/>
                      <a:pt x="2571" y="42986"/>
                    </a:cubicBezTo>
                    <a:cubicBezTo>
                      <a:pt x="-668" y="40148"/>
                      <a:pt x="-2477" y="35985"/>
                      <a:pt x="-2382" y="31651"/>
                    </a:cubicBezTo>
                    <a:cubicBezTo>
                      <a:pt x="-2668" y="27470"/>
                      <a:pt x="-668" y="23450"/>
                      <a:pt x="2762" y="21079"/>
                    </a:cubicBezTo>
                    <a:cubicBezTo>
                      <a:pt x="6953" y="18507"/>
                      <a:pt x="11906" y="17278"/>
                      <a:pt x="16859" y="17554"/>
                    </a:cubicBezTo>
                    <a:lnTo>
                      <a:pt x="26384" y="17554"/>
                    </a:lnTo>
                    <a:lnTo>
                      <a:pt x="26384" y="17554"/>
                    </a:lnTo>
                    <a:cubicBezTo>
                      <a:pt x="26384" y="12601"/>
                      <a:pt x="23812" y="10125"/>
                      <a:pt x="18573" y="10125"/>
                    </a:cubicBezTo>
                    <a:cubicBezTo>
                      <a:pt x="16192" y="10172"/>
                      <a:pt x="13810" y="10630"/>
                      <a:pt x="11524" y="11458"/>
                    </a:cubicBezTo>
                    <a:cubicBezTo>
                      <a:pt x="9238" y="12258"/>
                      <a:pt x="7143" y="13382"/>
                      <a:pt x="5239" y="14792"/>
                    </a:cubicBezTo>
                    <a:lnTo>
                      <a:pt x="-573" y="6506"/>
                    </a:lnTo>
                    <a:cubicBezTo>
                      <a:pt x="5429" y="2076"/>
                      <a:pt x="12764" y="-267"/>
                      <a:pt x="20194" y="-162"/>
                    </a:cubicBezTo>
                    <a:cubicBezTo>
                      <a:pt x="25147" y="-362"/>
                      <a:pt x="30002" y="1114"/>
                      <a:pt x="34004" y="4029"/>
                    </a:cubicBezTo>
                    <a:cubicBezTo>
                      <a:pt x="37813" y="7391"/>
                      <a:pt x="39718" y="12325"/>
                      <a:pt x="39339" y="17364"/>
                    </a:cubicBezTo>
                    <a:close/>
                    <a:moveTo>
                      <a:pt x="26384" y="28984"/>
                    </a:moveTo>
                    <a:lnTo>
                      <a:pt x="26384" y="26699"/>
                    </a:lnTo>
                    <a:lnTo>
                      <a:pt x="18382" y="26699"/>
                    </a:lnTo>
                    <a:cubicBezTo>
                      <a:pt x="13241" y="26699"/>
                      <a:pt x="10573" y="28318"/>
                      <a:pt x="10573" y="31556"/>
                    </a:cubicBezTo>
                    <a:cubicBezTo>
                      <a:pt x="10478" y="33071"/>
                      <a:pt x="11238" y="34499"/>
                      <a:pt x="12478" y="35366"/>
                    </a:cubicBezTo>
                    <a:cubicBezTo>
                      <a:pt x="14096" y="36309"/>
                      <a:pt x="15906" y="36766"/>
                      <a:pt x="17717" y="36700"/>
                    </a:cubicBezTo>
                    <a:cubicBezTo>
                      <a:pt x="19908" y="36728"/>
                      <a:pt x="22098" y="35985"/>
                      <a:pt x="23812" y="34604"/>
                    </a:cubicBezTo>
                    <a:cubicBezTo>
                      <a:pt x="25526" y="33223"/>
                      <a:pt x="26479" y="31156"/>
                      <a:pt x="26384" y="28984"/>
                    </a:cubicBezTo>
                    <a:close/>
                  </a:path>
                </a:pathLst>
              </a:custGeom>
              <a:solidFill>
                <a:srgbClr val="6D6E71"/>
              </a:solidFill>
              <a:ln w="9525"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384C7220-EC78-4965-A48A-FBE134CB1F17}"/>
                  </a:ext>
                </a:extLst>
              </p:cNvPr>
              <p:cNvSpPr/>
              <p:nvPr/>
            </p:nvSpPr>
            <p:spPr>
              <a:xfrm>
                <a:off x="18209568" y="2705957"/>
                <a:ext cx="26763" cy="47053"/>
              </a:xfrm>
              <a:custGeom>
                <a:avLst/>
                <a:gdLst>
                  <a:gd name="connsiteX0" fmla="*/ 21973 w 26763"/>
                  <a:gd name="connsiteY0" fmla="*/ 11917 h 47053"/>
                  <a:gd name="connsiteX1" fmla="*/ 13402 w 26763"/>
                  <a:gd name="connsiteY1" fmla="*/ 16012 h 47053"/>
                  <a:gd name="connsiteX2" fmla="*/ 10544 w 26763"/>
                  <a:gd name="connsiteY2" fmla="*/ 26871 h 47053"/>
                  <a:gd name="connsiteX3" fmla="*/ 10544 w 26763"/>
                  <a:gd name="connsiteY3" fmla="*/ 46874 h 47053"/>
                  <a:gd name="connsiteX4" fmla="*/ -2409 w 26763"/>
                  <a:gd name="connsiteY4" fmla="*/ 46874 h 47053"/>
                  <a:gd name="connsiteX5" fmla="*/ -2409 w 26763"/>
                  <a:gd name="connsiteY5" fmla="*/ 582 h 47053"/>
                  <a:gd name="connsiteX6" fmla="*/ 10544 w 26763"/>
                  <a:gd name="connsiteY6" fmla="*/ 582 h 47053"/>
                  <a:gd name="connsiteX7" fmla="*/ 10544 w 26763"/>
                  <a:gd name="connsiteY7" fmla="*/ 6678 h 47053"/>
                  <a:gd name="connsiteX8" fmla="*/ 16737 w 26763"/>
                  <a:gd name="connsiteY8" fmla="*/ 1916 h 47053"/>
                  <a:gd name="connsiteX9" fmla="*/ 24355 w 26763"/>
                  <a:gd name="connsiteY9" fmla="*/ -180 h 47053"/>
                  <a:gd name="connsiteX10" fmla="*/ 24355 w 26763"/>
                  <a:gd name="connsiteY10" fmla="*/ 11917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63" h="47053">
                    <a:moveTo>
                      <a:pt x="21973" y="11917"/>
                    </a:moveTo>
                    <a:cubicBezTo>
                      <a:pt x="18546" y="11660"/>
                      <a:pt x="15306" y="13222"/>
                      <a:pt x="13402" y="16012"/>
                    </a:cubicBezTo>
                    <a:cubicBezTo>
                      <a:pt x="11402" y="19260"/>
                      <a:pt x="10353" y="23042"/>
                      <a:pt x="10544" y="26871"/>
                    </a:cubicBezTo>
                    <a:lnTo>
                      <a:pt x="10544" y="46874"/>
                    </a:lnTo>
                    <a:lnTo>
                      <a:pt x="-2409" y="46874"/>
                    </a:lnTo>
                    <a:lnTo>
                      <a:pt x="-2409" y="582"/>
                    </a:lnTo>
                    <a:lnTo>
                      <a:pt x="10544" y="582"/>
                    </a:lnTo>
                    <a:lnTo>
                      <a:pt x="10544" y="6678"/>
                    </a:lnTo>
                    <a:cubicBezTo>
                      <a:pt x="12258" y="4716"/>
                      <a:pt x="14355" y="3106"/>
                      <a:pt x="16737" y="1916"/>
                    </a:cubicBezTo>
                    <a:cubicBezTo>
                      <a:pt x="19118" y="639"/>
                      <a:pt x="21687" y="-75"/>
                      <a:pt x="24355" y="-180"/>
                    </a:cubicBezTo>
                    <a:lnTo>
                      <a:pt x="24355" y="11917"/>
                    </a:lnTo>
                    <a:close/>
                  </a:path>
                </a:pathLst>
              </a:custGeom>
              <a:solidFill>
                <a:srgbClr val="6D6E71"/>
              </a:solidFill>
              <a:ln w="9525"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E82A671B-5C76-46C1-A972-F09AF3D8202D}"/>
                  </a:ext>
                </a:extLst>
              </p:cNvPr>
              <p:cNvSpPr/>
              <p:nvPr/>
            </p:nvSpPr>
            <p:spPr>
              <a:xfrm>
                <a:off x="18241547" y="2689193"/>
                <a:ext cx="47648" cy="64484"/>
              </a:xfrm>
              <a:custGeom>
                <a:avLst/>
                <a:gdLst>
                  <a:gd name="connsiteX0" fmla="*/ 18760 w 47648"/>
                  <a:gd name="connsiteY0" fmla="*/ 64304 h 64484"/>
                  <a:gd name="connsiteX1" fmla="*/ 4092 w 47648"/>
                  <a:gd name="connsiteY1" fmla="*/ 57351 h 64484"/>
                  <a:gd name="connsiteX2" fmla="*/ -2385 w 47648"/>
                  <a:gd name="connsiteY2" fmla="*/ 40111 h 64484"/>
                  <a:gd name="connsiteX3" fmla="*/ 3903 w 47648"/>
                  <a:gd name="connsiteY3" fmla="*/ 23156 h 64484"/>
                  <a:gd name="connsiteX4" fmla="*/ 18665 w 47648"/>
                  <a:gd name="connsiteY4" fmla="*/ 16584 h 64484"/>
                  <a:gd name="connsiteX5" fmla="*/ 32383 w 47648"/>
                  <a:gd name="connsiteY5" fmla="*/ 22490 h 64484"/>
                  <a:gd name="connsiteX6" fmla="*/ 32383 w 47648"/>
                  <a:gd name="connsiteY6" fmla="*/ -180 h 64484"/>
                  <a:gd name="connsiteX7" fmla="*/ 45240 w 47648"/>
                  <a:gd name="connsiteY7" fmla="*/ -180 h 64484"/>
                  <a:gd name="connsiteX8" fmla="*/ 45240 w 47648"/>
                  <a:gd name="connsiteY8" fmla="*/ 63638 h 64484"/>
                  <a:gd name="connsiteX9" fmla="*/ 32383 w 47648"/>
                  <a:gd name="connsiteY9" fmla="*/ 63638 h 64484"/>
                  <a:gd name="connsiteX10" fmla="*/ 32383 w 47648"/>
                  <a:gd name="connsiteY10" fmla="*/ 57541 h 64484"/>
                  <a:gd name="connsiteX11" fmla="*/ 18760 w 47648"/>
                  <a:gd name="connsiteY11" fmla="*/ 64304 h 64484"/>
                  <a:gd name="connsiteX12" fmla="*/ 10666 w 47648"/>
                  <a:gd name="connsiteY12" fmla="*/ 40587 h 64484"/>
                  <a:gd name="connsiteX13" fmla="*/ 13998 w 47648"/>
                  <a:gd name="connsiteY13" fmla="*/ 50112 h 64484"/>
                  <a:gd name="connsiteX14" fmla="*/ 21809 w 47648"/>
                  <a:gd name="connsiteY14" fmla="*/ 53636 h 64484"/>
                  <a:gd name="connsiteX15" fmla="*/ 29429 w 47648"/>
                  <a:gd name="connsiteY15" fmla="*/ 50112 h 64484"/>
                  <a:gd name="connsiteX16" fmla="*/ 32571 w 47648"/>
                  <a:gd name="connsiteY16" fmla="*/ 40587 h 64484"/>
                  <a:gd name="connsiteX17" fmla="*/ 29429 w 47648"/>
                  <a:gd name="connsiteY17" fmla="*/ 31062 h 64484"/>
                  <a:gd name="connsiteX18" fmla="*/ 21714 w 47648"/>
                  <a:gd name="connsiteY18" fmla="*/ 27347 h 64484"/>
                  <a:gd name="connsiteX19" fmla="*/ 13903 w 47648"/>
                  <a:gd name="connsiteY19" fmla="*/ 31157 h 64484"/>
                  <a:gd name="connsiteX20" fmla="*/ 10666 w 47648"/>
                  <a:gd name="connsiteY20" fmla="*/ 40587 h 6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48" h="64484">
                    <a:moveTo>
                      <a:pt x="18760" y="64304"/>
                    </a:moveTo>
                    <a:cubicBezTo>
                      <a:pt x="13047" y="64295"/>
                      <a:pt x="7712" y="61742"/>
                      <a:pt x="4092" y="57351"/>
                    </a:cubicBezTo>
                    <a:cubicBezTo>
                      <a:pt x="-194" y="52665"/>
                      <a:pt x="-2576" y="46483"/>
                      <a:pt x="-2385" y="40111"/>
                    </a:cubicBezTo>
                    <a:cubicBezTo>
                      <a:pt x="-2671" y="33843"/>
                      <a:pt x="-385" y="27738"/>
                      <a:pt x="3903" y="23156"/>
                    </a:cubicBezTo>
                    <a:cubicBezTo>
                      <a:pt x="7617" y="18965"/>
                      <a:pt x="13047" y="16575"/>
                      <a:pt x="18665" y="16584"/>
                    </a:cubicBezTo>
                    <a:cubicBezTo>
                      <a:pt x="23904" y="16451"/>
                      <a:pt x="28857" y="18603"/>
                      <a:pt x="32383" y="22490"/>
                    </a:cubicBezTo>
                    <a:lnTo>
                      <a:pt x="32383" y="-180"/>
                    </a:lnTo>
                    <a:lnTo>
                      <a:pt x="45240" y="-180"/>
                    </a:lnTo>
                    <a:lnTo>
                      <a:pt x="45240" y="63638"/>
                    </a:lnTo>
                    <a:lnTo>
                      <a:pt x="32383" y="63638"/>
                    </a:lnTo>
                    <a:lnTo>
                      <a:pt x="32383" y="57541"/>
                    </a:lnTo>
                    <a:cubicBezTo>
                      <a:pt x="29143" y="61818"/>
                      <a:pt x="24095" y="64323"/>
                      <a:pt x="18760" y="64304"/>
                    </a:cubicBezTo>
                    <a:close/>
                    <a:moveTo>
                      <a:pt x="10666" y="40587"/>
                    </a:moveTo>
                    <a:cubicBezTo>
                      <a:pt x="10379" y="44092"/>
                      <a:pt x="11617" y="47540"/>
                      <a:pt x="13998" y="50112"/>
                    </a:cubicBezTo>
                    <a:cubicBezTo>
                      <a:pt x="15998" y="52369"/>
                      <a:pt x="18856" y="53655"/>
                      <a:pt x="21809" y="53636"/>
                    </a:cubicBezTo>
                    <a:cubicBezTo>
                      <a:pt x="24762" y="53703"/>
                      <a:pt x="27620" y="52407"/>
                      <a:pt x="29429" y="50112"/>
                    </a:cubicBezTo>
                    <a:cubicBezTo>
                      <a:pt x="31715" y="47464"/>
                      <a:pt x="32762" y="44045"/>
                      <a:pt x="32571" y="40587"/>
                    </a:cubicBezTo>
                    <a:cubicBezTo>
                      <a:pt x="32762" y="37129"/>
                      <a:pt x="31620" y="33739"/>
                      <a:pt x="29429" y="31062"/>
                    </a:cubicBezTo>
                    <a:cubicBezTo>
                      <a:pt x="27620" y="28671"/>
                      <a:pt x="24762" y="27290"/>
                      <a:pt x="21714" y="27347"/>
                    </a:cubicBezTo>
                    <a:cubicBezTo>
                      <a:pt x="18665" y="27290"/>
                      <a:pt x="15714" y="28700"/>
                      <a:pt x="13903" y="31157"/>
                    </a:cubicBezTo>
                    <a:cubicBezTo>
                      <a:pt x="11712" y="33777"/>
                      <a:pt x="10475" y="37149"/>
                      <a:pt x="10666" y="40587"/>
                    </a:cubicBezTo>
                    <a:close/>
                  </a:path>
                </a:pathLst>
              </a:custGeom>
              <a:solidFill>
                <a:srgbClr val="6D6E71"/>
              </a:solidFill>
              <a:ln w="9525"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DE24D3EC-B8F1-4BE2-9CAE-FB6AEA88CEBB}"/>
                  </a:ext>
                </a:extLst>
              </p:cNvPr>
              <p:cNvSpPr/>
              <p:nvPr/>
            </p:nvSpPr>
            <p:spPr>
              <a:xfrm>
                <a:off x="19047959" y="2692527"/>
                <a:ext cx="41337" cy="60102"/>
              </a:xfrm>
              <a:custGeom>
                <a:avLst/>
                <a:gdLst>
                  <a:gd name="connsiteX0" fmla="*/ 38928 w 41337"/>
                  <a:gd name="connsiteY0" fmla="*/ -180 h 60102"/>
                  <a:gd name="connsiteX1" fmla="*/ 38928 w 41337"/>
                  <a:gd name="connsiteY1" fmla="*/ 11631 h 60102"/>
                  <a:gd name="connsiteX2" fmla="*/ 11021 w 41337"/>
                  <a:gd name="connsiteY2" fmla="*/ 11631 h 60102"/>
                  <a:gd name="connsiteX3" fmla="*/ 11021 w 41337"/>
                  <a:gd name="connsiteY3" fmla="*/ 24585 h 60102"/>
                  <a:gd name="connsiteX4" fmla="*/ 37500 w 41337"/>
                  <a:gd name="connsiteY4" fmla="*/ 24585 h 60102"/>
                  <a:gd name="connsiteX5" fmla="*/ 37500 w 41337"/>
                  <a:gd name="connsiteY5" fmla="*/ 36396 h 60102"/>
                  <a:gd name="connsiteX6" fmla="*/ 11021 w 41337"/>
                  <a:gd name="connsiteY6" fmla="*/ 36396 h 60102"/>
                  <a:gd name="connsiteX7" fmla="*/ 11021 w 41337"/>
                  <a:gd name="connsiteY7" fmla="*/ 59923 h 60102"/>
                  <a:gd name="connsiteX8" fmla="*/ -2409 w 41337"/>
                  <a:gd name="connsiteY8" fmla="*/ 59923 h 60102"/>
                  <a:gd name="connsiteX9" fmla="*/ -2409 w 41337"/>
                  <a:gd name="connsiteY9" fmla="*/ -180 h 6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337" h="60102">
                    <a:moveTo>
                      <a:pt x="38928" y="-180"/>
                    </a:moveTo>
                    <a:lnTo>
                      <a:pt x="38928" y="11631"/>
                    </a:lnTo>
                    <a:lnTo>
                      <a:pt x="11021" y="11631"/>
                    </a:lnTo>
                    <a:lnTo>
                      <a:pt x="11021" y="24585"/>
                    </a:lnTo>
                    <a:lnTo>
                      <a:pt x="37500" y="24585"/>
                    </a:lnTo>
                    <a:lnTo>
                      <a:pt x="37500" y="36396"/>
                    </a:lnTo>
                    <a:lnTo>
                      <a:pt x="11021" y="36396"/>
                    </a:lnTo>
                    <a:lnTo>
                      <a:pt x="11021" y="59923"/>
                    </a:lnTo>
                    <a:lnTo>
                      <a:pt x="-2409" y="59923"/>
                    </a:lnTo>
                    <a:lnTo>
                      <a:pt x="-2409" y="-180"/>
                    </a:lnTo>
                    <a:close/>
                  </a:path>
                </a:pathLst>
              </a:custGeom>
              <a:solidFill>
                <a:srgbClr val="6D6E71"/>
              </a:solid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2CC8E280-29A7-407A-8E14-4532EB0D202B}"/>
                  </a:ext>
                </a:extLst>
              </p:cNvPr>
              <p:cNvSpPr/>
              <p:nvPr/>
            </p:nvSpPr>
            <p:spPr>
              <a:xfrm>
                <a:off x="19095557" y="2706225"/>
                <a:ext cx="41840" cy="47460"/>
              </a:xfrm>
              <a:custGeom>
                <a:avLst/>
                <a:gdLst>
                  <a:gd name="connsiteX0" fmla="*/ 39432 w 41840"/>
                  <a:gd name="connsiteY0" fmla="*/ 46606 h 47460"/>
                  <a:gd name="connsiteX1" fmla="*/ 27335 w 41840"/>
                  <a:gd name="connsiteY1" fmla="*/ 46606 h 47460"/>
                  <a:gd name="connsiteX2" fmla="*/ 27335 w 41840"/>
                  <a:gd name="connsiteY2" fmla="*/ 40986 h 47460"/>
                  <a:gd name="connsiteX3" fmla="*/ 14952 w 41840"/>
                  <a:gd name="connsiteY3" fmla="*/ 47273 h 47460"/>
                  <a:gd name="connsiteX4" fmla="*/ 2664 w 41840"/>
                  <a:gd name="connsiteY4" fmla="*/ 42986 h 47460"/>
                  <a:gd name="connsiteX5" fmla="*/ -2382 w 41840"/>
                  <a:gd name="connsiteY5" fmla="*/ 31651 h 47460"/>
                  <a:gd name="connsiteX6" fmla="*/ 2855 w 41840"/>
                  <a:gd name="connsiteY6" fmla="*/ 21079 h 47460"/>
                  <a:gd name="connsiteX7" fmla="*/ 16952 w 41840"/>
                  <a:gd name="connsiteY7" fmla="*/ 17554 h 47460"/>
                  <a:gd name="connsiteX8" fmla="*/ 26477 w 41840"/>
                  <a:gd name="connsiteY8" fmla="*/ 17554 h 47460"/>
                  <a:gd name="connsiteX9" fmla="*/ 26477 w 41840"/>
                  <a:gd name="connsiteY9" fmla="*/ 17554 h 47460"/>
                  <a:gd name="connsiteX10" fmla="*/ 18668 w 41840"/>
                  <a:gd name="connsiteY10" fmla="*/ 10125 h 47460"/>
                  <a:gd name="connsiteX11" fmla="*/ 11524 w 41840"/>
                  <a:gd name="connsiteY11" fmla="*/ 11458 h 47460"/>
                  <a:gd name="connsiteX12" fmla="*/ 5236 w 41840"/>
                  <a:gd name="connsiteY12" fmla="*/ 14792 h 47460"/>
                  <a:gd name="connsiteX13" fmla="*/ -573 w 41840"/>
                  <a:gd name="connsiteY13" fmla="*/ 6506 h 47460"/>
                  <a:gd name="connsiteX14" fmla="*/ 20287 w 41840"/>
                  <a:gd name="connsiteY14" fmla="*/ -162 h 47460"/>
                  <a:gd name="connsiteX15" fmla="*/ 34002 w 41840"/>
                  <a:gd name="connsiteY15" fmla="*/ 4029 h 47460"/>
                  <a:gd name="connsiteX16" fmla="*/ 39337 w 41840"/>
                  <a:gd name="connsiteY16" fmla="*/ 17364 h 47460"/>
                  <a:gd name="connsiteX17" fmla="*/ 26477 w 41840"/>
                  <a:gd name="connsiteY17" fmla="*/ 28984 h 47460"/>
                  <a:gd name="connsiteX18" fmla="*/ 26477 w 41840"/>
                  <a:gd name="connsiteY18" fmla="*/ 26699 h 47460"/>
                  <a:gd name="connsiteX19" fmla="*/ 18382 w 41840"/>
                  <a:gd name="connsiteY19" fmla="*/ 26699 h 47460"/>
                  <a:gd name="connsiteX20" fmla="*/ 10666 w 41840"/>
                  <a:gd name="connsiteY20" fmla="*/ 31556 h 47460"/>
                  <a:gd name="connsiteX21" fmla="*/ 12475 w 41840"/>
                  <a:gd name="connsiteY21" fmla="*/ 35366 h 47460"/>
                  <a:gd name="connsiteX22" fmla="*/ 17810 w 41840"/>
                  <a:gd name="connsiteY22" fmla="*/ 36700 h 47460"/>
                  <a:gd name="connsiteX23" fmla="*/ 23812 w 41840"/>
                  <a:gd name="connsiteY23" fmla="*/ 34604 h 47460"/>
                  <a:gd name="connsiteX24" fmla="*/ 26477 w 41840"/>
                  <a:gd name="connsiteY24" fmla="*/ 28984 h 4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840" h="47460">
                    <a:moveTo>
                      <a:pt x="39432" y="46606"/>
                    </a:moveTo>
                    <a:lnTo>
                      <a:pt x="27335" y="46606"/>
                    </a:lnTo>
                    <a:lnTo>
                      <a:pt x="27335" y="40986"/>
                    </a:lnTo>
                    <a:cubicBezTo>
                      <a:pt x="24477" y="44948"/>
                      <a:pt x="19810" y="47291"/>
                      <a:pt x="14952" y="47273"/>
                    </a:cubicBezTo>
                    <a:cubicBezTo>
                      <a:pt x="10476" y="47406"/>
                      <a:pt x="6094" y="45882"/>
                      <a:pt x="2664" y="42986"/>
                    </a:cubicBezTo>
                    <a:cubicBezTo>
                      <a:pt x="-668" y="40195"/>
                      <a:pt x="-2572" y="36004"/>
                      <a:pt x="-2382" y="31651"/>
                    </a:cubicBezTo>
                    <a:cubicBezTo>
                      <a:pt x="-2668" y="27441"/>
                      <a:pt x="-668" y="23412"/>
                      <a:pt x="2855" y="21079"/>
                    </a:cubicBezTo>
                    <a:cubicBezTo>
                      <a:pt x="7048" y="18497"/>
                      <a:pt x="11999" y="17259"/>
                      <a:pt x="16952" y="17554"/>
                    </a:cubicBezTo>
                    <a:lnTo>
                      <a:pt x="26477" y="17554"/>
                    </a:lnTo>
                    <a:lnTo>
                      <a:pt x="26477" y="17554"/>
                    </a:lnTo>
                    <a:cubicBezTo>
                      <a:pt x="26477" y="12601"/>
                      <a:pt x="23812" y="10125"/>
                      <a:pt x="18668" y="10125"/>
                    </a:cubicBezTo>
                    <a:cubicBezTo>
                      <a:pt x="16192" y="10172"/>
                      <a:pt x="13810" y="10620"/>
                      <a:pt x="11524" y="11458"/>
                    </a:cubicBezTo>
                    <a:cubicBezTo>
                      <a:pt x="9238" y="12258"/>
                      <a:pt x="7143" y="13382"/>
                      <a:pt x="5236" y="14792"/>
                    </a:cubicBezTo>
                    <a:lnTo>
                      <a:pt x="-573" y="6506"/>
                    </a:lnTo>
                    <a:cubicBezTo>
                      <a:pt x="5427" y="2067"/>
                      <a:pt x="12761" y="-276"/>
                      <a:pt x="20287" y="-162"/>
                    </a:cubicBezTo>
                    <a:cubicBezTo>
                      <a:pt x="25240" y="-362"/>
                      <a:pt x="30002" y="1114"/>
                      <a:pt x="34002" y="4029"/>
                    </a:cubicBezTo>
                    <a:cubicBezTo>
                      <a:pt x="37813" y="7391"/>
                      <a:pt x="39718" y="12325"/>
                      <a:pt x="39337" y="17364"/>
                    </a:cubicBezTo>
                    <a:close/>
                    <a:moveTo>
                      <a:pt x="26477" y="28984"/>
                    </a:moveTo>
                    <a:lnTo>
                      <a:pt x="26477" y="26699"/>
                    </a:lnTo>
                    <a:lnTo>
                      <a:pt x="18382" y="26699"/>
                    </a:lnTo>
                    <a:cubicBezTo>
                      <a:pt x="13238" y="26699"/>
                      <a:pt x="10666" y="28318"/>
                      <a:pt x="10666" y="31556"/>
                    </a:cubicBezTo>
                    <a:cubicBezTo>
                      <a:pt x="10571" y="33052"/>
                      <a:pt x="11238" y="34490"/>
                      <a:pt x="12475" y="35366"/>
                    </a:cubicBezTo>
                    <a:cubicBezTo>
                      <a:pt x="14096" y="36328"/>
                      <a:pt x="15905" y="36785"/>
                      <a:pt x="17810" y="36700"/>
                    </a:cubicBezTo>
                    <a:cubicBezTo>
                      <a:pt x="20001" y="36709"/>
                      <a:pt x="22096" y="35966"/>
                      <a:pt x="23812" y="34604"/>
                    </a:cubicBezTo>
                    <a:cubicBezTo>
                      <a:pt x="25526" y="33261"/>
                      <a:pt x="26572" y="31175"/>
                      <a:pt x="26477" y="28984"/>
                    </a:cubicBezTo>
                    <a:close/>
                  </a:path>
                </a:pathLst>
              </a:custGeom>
              <a:solidFill>
                <a:srgbClr val="6D6E71"/>
              </a:solid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B3C686AB-7B7B-4F15-AEED-D466BC705E0A}"/>
                  </a:ext>
                </a:extLst>
              </p:cNvPr>
              <p:cNvSpPr/>
              <p:nvPr/>
            </p:nvSpPr>
            <p:spPr>
              <a:xfrm>
                <a:off x="19149208" y="2705559"/>
                <a:ext cx="72820" cy="47546"/>
              </a:xfrm>
              <a:custGeom>
                <a:avLst/>
                <a:gdLst>
                  <a:gd name="connsiteX0" fmla="*/ 40072 w 72820"/>
                  <a:gd name="connsiteY0" fmla="*/ 22316 h 47546"/>
                  <a:gd name="connsiteX1" fmla="*/ 40072 w 72820"/>
                  <a:gd name="connsiteY1" fmla="*/ 47271 h 47546"/>
                  <a:gd name="connsiteX2" fmla="*/ 27024 w 72820"/>
                  <a:gd name="connsiteY2" fmla="*/ 47271 h 47546"/>
                  <a:gd name="connsiteX3" fmla="*/ 27024 w 72820"/>
                  <a:gd name="connsiteY3" fmla="*/ 21935 h 47546"/>
                  <a:gd name="connsiteX4" fmla="*/ 25403 w 72820"/>
                  <a:gd name="connsiteY4" fmla="*/ 13934 h 47546"/>
                  <a:gd name="connsiteX5" fmla="*/ 19976 w 72820"/>
                  <a:gd name="connsiteY5" fmla="*/ 11362 h 47546"/>
                  <a:gd name="connsiteX6" fmla="*/ 13307 w 72820"/>
                  <a:gd name="connsiteY6" fmla="*/ 14124 h 47546"/>
                  <a:gd name="connsiteX7" fmla="*/ 10451 w 72820"/>
                  <a:gd name="connsiteY7" fmla="*/ 22316 h 47546"/>
                  <a:gd name="connsiteX8" fmla="*/ 10451 w 72820"/>
                  <a:gd name="connsiteY8" fmla="*/ 47271 h 47546"/>
                  <a:gd name="connsiteX9" fmla="*/ -2409 w 72820"/>
                  <a:gd name="connsiteY9" fmla="*/ 47271 h 47546"/>
                  <a:gd name="connsiteX10" fmla="*/ -2409 w 72820"/>
                  <a:gd name="connsiteY10" fmla="*/ 980 h 47546"/>
                  <a:gd name="connsiteX11" fmla="*/ 10451 w 72820"/>
                  <a:gd name="connsiteY11" fmla="*/ 980 h 47546"/>
                  <a:gd name="connsiteX12" fmla="*/ 10451 w 72820"/>
                  <a:gd name="connsiteY12" fmla="*/ 5838 h 47546"/>
                  <a:gd name="connsiteX13" fmla="*/ 22641 w 72820"/>
                  <a:gd name="connsiteY13" fmla="*/ -163 h 47546"/>
                  <a:gd name="connsiteX14" fmla="*/ 30643 w 72820"/>
                  <a:gd name="connsiteY14" fmla="*/ 2409 h 47546"/>
                  <a:gd name="connsiteX15" fmla="*/ 35977 w 72820"/>
                  <a:gd name="connsiteY15" fmla="*/ 8695 h 47546"/>
                  <a:gd name="connsiteX16" fmla="*/ 43216 w 72820"/>
                  <a:gd name="connsiteY16" fmla="*/ 2123 h 47546"/>
                  <a:gd name="connsiteX17" fmla="*/ 52265 w 72820"/>
                  <a:gd name="connsiteY17" fmla="*/ -163 h 47546"/>
                  <a:gd name="connsiteX18" fmla="*/ 65410 w 72820"/>
                  <a:gd name="connsiteY18" fmla="*/ 4695 h 47546"/>
                  <a:gd name="connsiteX19" fmla="*/ 70361 w 72820"/>
                  <a:gd name="connsiteY19" fmla="*/ 18792 h 47546"/>
                  <a:gd name="connsiteX20" fmla="*/ 70361 w 72820"/>
                  <a:gd name="connsiteY20" fmla="*/ 47367 h 47546"/>
                  <a:gd name="connsiteX21" fmla="*/ 57408 w 72820"/>
                  <a:gd name="connsiteY21" fmla="*/ 47367 h 47546"/>
                  <a:gd name="connsiteX22" fmla="*/ 57408 w 72820"/>
                  <a:gd name="connsiteY22" fmla="*/ 22030 h 47546"/>
                  <a:gd name="connsiteX23" fmla="*/ 49597 w 72820"/>
                  <a:gd name="connsiteY23" fmla="*/ 11457 h 47546"/>
                  <a:gd name="connsiteX24" fmla="*/ 42835 w 72820"/>
                  <a:gd name="connsiteY24" fmla="*/ 14220 h 47546"/>
                  <a:gd name="connsiteX25" fmla="*/ 40072 w 72820"/>
                  <a:gd name="connsiteY25" fmla="*/ 22316 h 47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2820" h="47546">
                    <a:moveTo>
                      <a:pt x="40072" y="22316"/>
                    </a:moveTo>
                    <a:lnTo>
                      <a:pt x="40072" y="47271"/>
                    </a:lnTo>
                    <a:lnTo>
                      <a:pt x="27024" y="47271"/>
                    </a:lnTo>
                    <a:lnTo>
                      <a:pt x="27024" y="21935"/>
                    </a:lnTo>
                    <a:cubicBezTo>
                      <a:pt x="27215" y="19173"/>
                      <a:pt x="26643" y="16410"/>
                      <a:pt x="25403" y="13934"/>
                    </a:cubicBezTo>
                    <a:cubicBezTo>
                      <a:pt x="24166" y="12181"/>
                      <a:pt x="22071" y="11210"/>
                      <a:pt x="19976" y="11362"/>
                    </a:cubicBezTo>
                    <a:cubicBezTo>
                      <a:pt x="17499" y="11372"/>
                      <a:pt x="15118" y="12362"/>
                      <a:pt x="13307" y="14124"/>
                    </a:cubicBezTo>
                    <a:cubicBezTo>
                      <a:pt x="11307" y="16344"/>
                      <a:pt x="10260" y="19306"/>
                      <a:pt x="10451" y="22316"/>
                    </a:cubicBezTo>
                    <a:lnTo>
                      <a:pt x="10451" y="47271"/>
                    </a:lnTo>
                    <a:lnTo>
                      <a:pt x="-2409" y="47271"/>
                    </a:lnTo>
                    <a:lnTo>
                      <a:pt x="-2409" y="980"/>
                    </a:lnTo>
                    <a:lnTo>
                      <a:pt x="10451" y="980"/>
                    </a:lnTo>
                    <a:lnTo>
                      <a:pt x="10451" y="5838"/>
                    </a:lnTo>
                    <a:cubicBezTo>
                      <a:pt x="13402" y="2113"/>
                      <a:pt x="17878" y="-87"/>
                      <a:pt x="22641" y="-163"/>
                    </a:cubicBezTo>
                    <a:cubicBezTo>
                      <a:pt x="25499" y="-192"/>
                      <a:pt x="28357" y="713"/>
                      <a:pt x="30643" y="2409"/>
                    </a:cubicBezTo>
                    <a:cubicBezTo>
                      <a:pt x="32929" y="3999"/>
                      <a:pt x="34738" y="6171"/>
                      <a:pt x="35977" y="8695"/>
                    </a:cubicBezTo>
                    <a:cubicBezTo>
                      <a:pt x="37786" y="5914"/>
                      <a:pt x="40263" y="3647"/>
                      <a:pt x="43216" y="2123"/>
                    </a:cubicBezTo>
                    <a:cubicBezTo>
                      <a:pt x="45979" y="646"/>
                      <a:pt x="49121" y="-144"/>
                      <a:pt x="52265" y="-163"/>
                    </a:cubicBezTo>
                    <a:cubicBezTo>
                      <a:pt x="57122" y="-373"/>
                      <a:pt x="61885" y="1380"/>
                      <a:pt x="65410" y="4695"/>
                    </a:cubicBezTo>
                    <a:cubicBezTo>
                      <a:pt x="68933" y="8524"/>
                      <a:pt x="70743" y="13610"/>
                      <a:pt x="70361" y="18792"/>
                    </a:cubicBezTo>
                    <a:lnTo>
                      <a:pt x="70361" y="47367"/>
                    </a:lnTo>
                    <a:lnTo>
                      <a:pt x="57408" y="47367"/>
                    </a:lnTo>
                    <a:lnTo>
                      <a:pt x="57408" y="22030"/>
                    </a:lnTo>
                    <a:cubicBezTo>
                      <a:pt x="57408" y="14982"/>
                      <a:pt x="54741" y="11457"/>
                      <a:pt x="49597" y="11457"/>
                    </a:cubicBezTo>
                    <a:cubicBezTo>
                      <a:pt x="47025" y="11438"/>
                      <a:pt x="44644" y="12438"/>
                      <a:pt x="42835" y="14220"/>
                    </a:cubicBezTo>
                    <a:cubicBezTo>
                      <a:pt x="40930" y="16449"/>
                      <a:pt x="39882" y="19363"/>
                      <a:pt x="40072" y="22316"/>
                    </a:cubicBezTo>
                    <a:close/>
                  </a:path>
                </a:pathLst>
              </a:custGeom>
              <a:solidFill>
                <a:srgbClr val="6D6E71"/>
              </a:solidFill>
              <a:ln w="9525"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D73AC601-5925-445C-9BB2-DE444B3242F1}"/>
                  </a:ext>
                </a:extLst>
              </p:cNvPr>
              <p:cNvSpPr/>
              <p:nvPr/>
            </p:nvSpPr>
            <p:spPr>
              <a:xfrm>
                <a:off x="19232790" y="2687949"/>
                <a:ext cx="15120" cy="65060"/>
              </a:xfrm>
              <a:custGeom>
                <a:avLst/>
                <a:gdLst>
                  <a:gd name="connsiteX0" fmla="*/ -265 w 15120"/>
                  <a:gd name="connsiteY0" fmla="*/ 12684 h 65060"/>
                  <a:gd name="connsiteX1" fmla="*/ -265 w 15120"/>
                  <a:gd name="connsiteY1" fmla="*/ 2016 h 65060"/>
                  <a:gd name="connsiteX2" fmla="*/ 5165 w 15120"/>
                  <a:gd name="connsiteY2" fmla="*/ -175 h 65060"/>
                  <a:gd name="connsiteX3" fmla="*/ 10497 w 15120"/>
                  <a:gd name="connsiteY3" fmla="*/ 2016 h 65060"/>
                  <a:gd name="connsiteX4" fmla="*/ 10497 w 15120"/>
                  <a:gd name="connsiteY4" fmla="*/ 12684 h 65060"/>
                  <a:gd name="connsiteX5" fmla="*/ 5165 w 15120"/>
                  <a:gd name="connsiteY5" fmla="*/ 14875 h 65060"/>
                  <a:gd name="connsiteX6" fmla="*/ -265 w 15120"/>
                  <a:gd name="connsiteY6" fmla="*/ 12684 h 65060"/>
                  <a:gd name="connsiteX7" fmla="*/ 11546 w 15120"/>
                  <a:gd name="connsiteY7" fmla="*/ 64881 h 65060"/>
                  <a:gd name="connsiteX8" fmla="*/ -1314 w 15120"/>
                  <a:gd name="connsiteY8" fmla="*/ 64881 h 65060"/>
                  <a:gd name="connsiteX9" fmla="*/ -1314 w 15120"/>
                  <a:gd name="connsiteY9" fmla="*/ 18589 h 65060"/>
                  <a:gd name="connsiteX10" fmla="*/ 11546 w 15120"/>
                  <a:gd name="connsiteY10" fmla="*/ 18589 h 65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120" h="65060">
                    <a:moveTo>
                      <a:pt x="-265" y="12684"/>
                    </a:moveTo>
                    <a:cubicBezTo>
                      <a:pt x="-3123" y="9722"/>
                      <a:pt x="-3123" y="4978"/>
                      <a:pt x="-265" y="2016"/>
                    </a:cubicBezTo>
                    <a:cubicBezTo>
                      <a:pt x="1162" y="540"/>
                      <a:pt x="3165" y="-251"/>
                      <a:pt x="5165" y="-175"/>
                    </a:cubicBezTo>
                    <a:cubicBezTo>
                      <a:pt x="7164" y="-251"/>
                      <a:pt x="9164" y="549"/>
                      <a:pt x="10497" y="2016"/>
                    </a:cubicBezTo>
                    <a:cubicBezTo>
                      <a:pt x="13450" y="4978"/>
                      <a:pt x="13450" y="9722"/>
                      <a:pt x="10497" y="12684"/>
                    </a:cubicBezTo>
                    <a:cubicBezTo>
                      <a:pt x="9164" y="14151"/>
                      <a:pt x="7164" y="14951"/>
                      <a:pt x="5165" y="14875"/>
                    </a:cubicBezTo>
                    <a:cubicBezTo>
                      <a:pt x="3165" y="14951"/>
                      <a:pt x="1162" y="14160"/>
                      <a:pt x="-265" y="12684"/>
                    </a:cubicBezTo>
                    <a:close/>
                    <a:moveTo>
                      <a:pt x="11546" y="64881"/>
                    </a:moveTo>
                    <a:lnTo>
                      <a:pt x="-1314" y="64881"/>
                    </a:lnTo>
                    <a:lnTo>
                      <a:pt x="-1314" y="18589"/>
                    </a:lnTo>
                    <a:lnTo>
                      <a:pt x="11546" y="18589"/>
                    </a:lnTo>
                    <a:close/>
                  </a:path>
                </a:pathLst>
              </a:custGeom>
              <a:solidFill>
                <a:srgbClr val="6D6E71"/>
              </a:solidFill>
              <a:ln w="9525"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17C12841-A093-4A9C-9655-CF60799011F4}"/>
                  </a:ext>
                </a:extLst>
              </p:cNvPr>
              <p:cNvSpPr/>
              <p:nvPr/>
            </p:nvSpPr>
            <p:spPr>
              <a:xfrm>
                <a:off x="19258746" y="2689193"/>
                <a:ext cx="12955" cy="63817"/>
              </a:xfrm>
              <a:custGeom>
                <a:avLst/>
                <a:gdLst>
                  <a:gd name="connsiteX0" fmla="*/ 10546 w 12955"/>
                  <a:gd name="connsiteY0" fmla="*/ 63638 h 63817"/>
                  <a:gd name="connsiteX1" fmla="*/ -2409 w 12955"/>
                  <a:gd name="connsiteY1" fmla="*/ 63638 h 63817"/>
                  <a:gd name="connsiteX2" fmla="*/ -2409 w 12955"/>
                  <a:gd name="connsiteY2" fmla="*/ -180 h 63817"/>
                  <a:gd name="connsiteX3" fmla="*/ 10546 w 12955"/>
                  <a:gd name="connsiteY3" fmla="*/ -180 h 63817"/>
                </a:gdLst>
                <a:ahLst/>
                <a:cxnLst>
                  <a:cxn ang="0">
                    <a:pos x="connsiteX0" y="connsiteY0"/>
                  </a:cxn>
                  <a:cxn ang="0">
                    <a:pos x="connsiteX1" y="connsiteY1"/>
                  </a:cxn>
                  <a:cxn ang="0">
                    <a:pos x="connsiteX2" y="connsiteY2"/>
                  </a:cxn>
                  <a:cxn ang="0">
                    <a:pos x="connsiteX3" y="connsiteY3"/>
                  </a:cxn>
                </a:cxnLst>
                <a:rect l="l" t="t" r="r" b="b"/>
                <a:pathLst>
                  <a:path w="12955" h="63817">
                    <a:moveTo>
                      <a:pt x="10546" y="63638"/>
                    </a:moveTo>
                    <a:lnTo>
                      <a:pt x="-2409" y="63638"/>
                    </a:lnTo>
                    <a:lnTo>
                      <a:pt x="-2409" y="-180"/>
                    </a:lnTo>
                    <a:lnTo>
                      <a:pt x="10546" y="-180"/>
                    </a:lnTo>
                    <a:close/>
                  </a:path>
                </a:pathLst>
              </a:custGeom>
              <a:solidFill>
                <a:srgbClr val="6D6E71"/>
              </a:solidFill>
              <a:ln w="9525"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F7EECBA0-F36E-4497-983C-9C87E914AE14}"/>
                  </a:ext>
                </a:extLst>
              </p:cNvPr>
              <p:cNvSpPr/>
              <p:nvPr/>
            </p:nvSpPr>
            <p:spPr>
              <a:xfrm>
                <a:off x="19278368" y="2706719"/>
                <a:ext cx="50006" cy="64485"/>
              </a:xfrm>
              <a:custGeom>
                <a:avLst/>
                <a:gdLst>
                  <a:gd name="connsiteX0" fmla="*/ 11307 w 50006"/>
                  <a:gd name="connsiteY0" fmla="*/ 64304 h 64485"/>
                  <a:gd name="connsiteX1" fmla="*/ -1458 w 50006"/>
                  <a:gd name="connsiteY1" fmla="*/ 58780 h 64485"/>
                  <a:gd name="connsiteX2" fmla="*/ 4354 w 50006"/>
                  <a:gd name="connsiteY2" fmla="*/ 49255 h 64485"/>
                  <a:gd name="connsiteX3" fmla="*/ 11021 w 50006"/>
                  <a:gd name="connsiteY3" fmla="*/ 52493 h 64485"/>
                  <a:gd name="connsiteX4" fmla="*/ 14165 w 50006"/>
                  <a:gd name="connsiteY4" fmla="*/ 50683 h 64485"/>
                  <a:gd name="connsiteX5" fmla="*/ 15402 w 50006"/>
                  <a:gd name="connsiteY5" fmla="*/ 46969 h 64485"/>
                  <a:gd name="connsiteX6" fmla="*/ -2409 w 50006"/>
                  <a:gd name="connsiteY6" fmla="*/ -180 h 64485"/>
                  <a:gd name="connsiteX7" fmla="*/ 11307 w 50006"/>
                  <a:gd name="connsiteY7" fmla="*/ -180 h 64485"/>
                  <a:gd name="connsiteX8" fmla="*/ 22545 w 50006"/>
                  <a:gd name="connsiteY8" fmla="*/ 28395 h 64485"/>
                  <a:gd name="connsiteX9" fmla="*/ 33787 w 50006"/>
                  <a:gd name="connsiteY9" fmla="*/ -180 h 64485"/>
                  <a:gd name="connsiteX10" fmla="*/ 47597 w 50006"/>
                  <a:gd name="connsiteY10" fmla="*/ -180 h 64485"/>
                  <a:gd name="connsiteX11" fmla="*/ 26071 w 50006"/>
                  <a:gd name="connsiteY11" fmla="*/ 54303 h 64485"/>
                  <a:gd name="connsiteX12" fmla="*/ 20164 w 50006"/>
                  <a:gd name="connsiteY12" fmla="*/ 61733 h 64485"/>
                  <a:gd name="connsiteX13" fmla="*/ 11307 w 50006"/>
                  <a:gd name="connsiteY13" fmla="*/ 64304 h 64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006" h="64485">
                    <a:moveTo>
                      <a:pt x="11307" y="64304"/>
                    </a:moveTo>
                    <a:cubicBezTo>
                      <a:pt x="6449" y="64209"/>
                      <a:pt x="1877" y="62218"/>
                      <a:pt x="-1458" y="58780"/>
                    </a:cubicBezTo>
                    <a:lnTo>
                      <a:pt x="4354" y="49255"/>
                    </a:lnTo>
                    <a:cubicBezTo>
                      <a:pt x="6067" y="51188"/>
                      <a:pt x="8449" y="52360"/>
                      <a:pt x="11021" y="52493"/>
                    </a:cubicBezTo>
                    <a:cubicBezTo>
                      <a:pt x="12260" y="52446"/>
                      <a:pt x="13497" y="51769"/>
                      <a:pt x="14165" y="50683"/>
                    </a:cubicBezTo>
                    <a:cubicBezTo>
                      <a:pt x="15020" y="49617"/>
                      <a:pt x="15402" y="48312"/>
                      <a:pt x="15402" y="46969"/>
                    </a:cubicBezTo>
                    <a:cubicBezTo>
                      <a:pt x="15402" y="45635"/>
                      <a:pt x="9497" y="29919"/>
                      <a:pt x="-2409" y="-180"/>
                    </a:cubicBezTo>
                    <a:lnTo>
                      <a:pt x="11307" y="-180"/>
                    </a:lnTo>
                    <a:lnTo>
                      <a:pt x="22545" y="28395"/>
                    </a:lnTo>
                    <a:lnTo>
                      <a:pt x="33787" y="-180"/>
                    </a:lnTo>
                    <a:lnTo>
                      <a:pt x="47597" y="-180"/>
                    </a:lnTo>
                    <a:lnTo>
                      <a:pt x="26071" y="54303"/>
                    </a:lnTo>
                    <a:cubicBezTo>
                      <a:pt x="24927" y="57323"/>
                      <a:pt x="22832" y="59923"/>
                      <a:pt x="20164" y="61733"/>
                    </a:cubicBezTo>
                    <a:cubicBezTo>
                      <a:pt x="17497" y="63438"/>
                      <a:pt x="14451" y="64333"/>
                      <a:pt x="11307" y="64304"/>
                    </a:cubicBezTo>
                    <a:close/>
                  </a:path>
                </a:pathLst>
              </a:custGeom>
              <a:solidFill>
                <a:srgbClr val="6D6E71"/>
              </a:solidFill>
              <a:ln w="9525"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82F1840E-4F4B-414B-8162-FC17D55E2BA0}"/>
                  </a:ext>
                </a:extLst>
              </p:cNvPr>
              <p:cNvSpPr/>
              <p:nvPr/>
            </p:nvSpPr>
            <p:spPr>
              <a:xfrm>
                <a:off x="18945944" y="2795988"/>
                <a:ext cx="54531" cy="60290"/>
              </a:xfrm>
              <a:custGeom>
                <a:avLst/>
                <a:gdLst>
                  <a:gd name="connsiteX0" fmla="*/ 43502 w 54531"/>
                  <a:gd name="connsiteY0" fmla="*/ 7801 h 60290"/>
                  <a:gd name="connsiteX1" fmla="*/ 52074 w 54531"/>
                  <a:gd name="connsiteY1" fmla="*/ 29613 h 60290"/>
                  <a:gd name="connsiteX2" fmla="*/ 43693 w 54531"/>
                  <a:gd name="connsiteY2" fmla="*/ 51806 h 60290"/>
                  <a:gd name="connsiteX3" fmla="*/ 18167 w 54531"/>
                  <a:gd name="connsiteY3" fmla="*/ 59998 h 60290"/>
                  <a:gd name="connsiteX4" fmla="*/ -2409 w 54531"/>
                  <a:gd name="connsiteY4" fmla="*/ 59998 h 60290"/>
                  <a:gd name="connsiteX5" fmla="*/ -2409 w 54531"/>
                  <a:gd name="connsiteY5" fmla="*/ -105 h 60290"/>
                  <a:gd name="connsiteX6" fmla="*/ 18832 w 54531"/>
                  <a:gd name="connsiteY6" fmla="*/ -105 h 60290"/>
                  <a:gd name="connsiteX7" fmla="*/ 43502 w 54531"/>
                  <a:gd name="connsiteY7" fmla="*/ 7801 h 60290"/>
                  <a:gd name="connsiteX8" fmla="*/ 33977 w 54531"/>
                  <a:gd name="connsiteY8" fmla="*/ 43519 h 60290"/>
                  <a:gd name="connsiteX9" fmla="*/ 38931 w 54531"/>
                  <a:gd name="connsiteY9" fmla="*/ 29708 h 60290"/>
                  <a:gd name="connsiteX10" fmla="*/ 34073 w 54531"/>
                  <a:gd name="connsiteY10" fmla="*/ 16087 h 60290"/>
                  <a:gd name="connsiteX11" fmla="*/ 18832 w 54531"/>
                  <a:gd name="connsiteY11" fmla="*/ 11325 h 60290"/>
                  <a:gd name="connsiteX12" fmla="*/ 11404 w 54531"/>
                  <a:gd name="connsiteY12" fmla="*/ 11325 h 60290"/>
                  <a:gd name="connsiteX13" fmla="*/ 11404 w 54531"/>
                  <a:gd name="connsiteY13" fmla="*/ 47806 h 60290"/>
                  <a:gd name="connsiteX14" fmla="*/ 19881 w 54531"/>
                  <a:gd name="connsiteY14" fmla="*/ 47806 h 60290"/>
                  <a:gd name="connsiteX15" fmla="*/ 33691 w 54531"/>
                  <a:gd name="connsiteY15" fmla="*/ 43519 h 6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4531" h="60290">
                    <a:moveTo>
                      <a:pt x="43502" y="7801"/>
                    </a:moveTo>
                    <a:cubicBezTo>
                      <a:pt x="49314" y="13515"/>
                      <a:pt x="52455" y="21450"/>
                      <a:pt x="52074" y="29613"/>
                    </a:cubicBezTo>
                    <a:cubicBezTo>
                      <a:pt x="52551" y="37861"/>
                      <a:pt x="49504" y="45910"/>
                      <a:pt x="43693" y="51806"/>
                    </a:cubicBezTo>
                    <a:cubicBezTo>
                      <a:pt x="36549" y="57797"/>
                      <a:pt x="27406" y="60741"/>
                      <a:pt x="18167" y="59998"/>
                    </a:cubicBezTo>
                    <a:lnTo>
                      <a:pt x="-2409" y="59998"/>
                    </a:lnTo>
                    <a:lnTo>
                      <a:pt x="-2409" y="-105"/>
                    </a:lnTo>
                    <a:lnTo>
                      <a:pt x="18832" y="-105"/>
                    </a:lnTo>
                    <a:cubicBezTo>
                      <a:pt x="27787" y="-686"/>
                      <a:pt x="36549" y="2133"/>
                      <a:pt x="43502" y="7801"/>
                    </a:cubicBezTo>
                    <a:close/>
                    <a:moveTo>
                      <a:pt x="33977" y="43519"/>
                    </a:moveTo>
                    <a:cubicBezTo>
                      <a:pt x="37503" y="39833"/>
                      <a:pt x="39312" y="34804"/>
                      <a:pt x="38931" y="29708"/>
                    </a:cubicBezTo>
                    <a:cubicBezTo>
                      <a:pt x="39217" y="24688"/>
                      <a:pt x="37503" y="19764"/>
                      <a:pt x="34073" y="16087"/>
                    </a:cubicBezTo>
                    <a:cubicBezTo>
                      <a:pt x="29787" y="12563"/>
                      <a:pt x="24357" y="10849"/>
                      <a:pt x="18832" y="11325"/>
                    </a:cubicBezTo>
                    <a:lnTo>
                      <a:pt x="11404" y="11325"/>
                    </a:lnTo>
                    <a:lnTo>
                      <a:pt x="11404" y="47806"/>
                    </a:lnTo>
                    <a:lnTo>
                      <a:pt x="19881" y="47806"/>
                    </a:lnTo>
                    <a:cubicBezTo>
                      <a:pt x="24834" y="48129"/>
                      <a:pt x="29787" y="46605"/>
                      <a:pt x="33691" y="43519"/>
                    </a:cubicBezTo>
                    <a:close/>
                  </a:path>
                </a:pathLst>
              </a:custGeom>
              <a:solidFill>
                <a:srgbClr val="6D6E71"/>
              </a:solidFill>
              <a:ln w="9525"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2D8E608C-E1D7-448D-B34B-651A8B5F14BD}"/>
                  </a:ext>
                </a:extLst>
              </p:cNvPr>
              <p:cNvSpPr/>
              <p:nvPr/>
            </p:nvSpPr>
            <p:spPr>
              <a:xfrm>
                <a:off x="19010524" y="2809493"/>
                <a:ext cx="26765" cy="46672"/>
              </a:xfrm>
              <a:custGeom>
                <a:avLst/>
                <a:gdLst>
                  <a:gd name="connsiteX0" fmla="*/ 21976 w 26765"/>
                  <a:gd name="connsiteY0" fmla="*/ 11536 h 46672"/>
                  <a:gd name="connsiteX1" fmla="*/ 13404 w 26765"/>
                  <a:gd name="connsiteY1" fmla="*/ 15632 h 46672"/>
                  <a:gd name="connsiteX2" fmla="*/ 10546 w 26765"/>
                  <a:gd name="connsiteY2" fmla="*/ 26490 h 46672"/>
                  <a:gd name="connsiteX3" fmla="*/ 10546 w 26765"/>
                  <a:gd name="connsiteY3" fmla="*/ 46492 h 46672"/>
                  <a:gd name="connsiteX4" fmla="*/ -2409 w 26765"/>
                  <a:gd name="connsiteY4" fmla="*/ 46492 h 46672"/>
                  <a:gd name="connsiteX5" fmla="*/ -2409 w 26765"/>
                  <a:gd name="connsiteY5" fmla="*/ 201 h 46672"/>
                  <a:gd name="connsiteX6" fmla="*/ 10546 w 26765"/>
                  <a:gd name="connsiteY6" fmla="*/ 201 h 46672"/>
                  <a:gd name="connsiteX7" fmla="*/ 10546 w 26765"/>
                  <a:gd name="connsiteY7" fmla="*/ 6678 h 46672"/>
                  <a:gd name="connsiteX8" fmla="*/ 16737 w 26765"/>
                  <a:gd name="connsiteY8" fmla="*/ 1916 h 46672"/>
                  <a:gd name="connsiteX9" fmla="*/ 24357 w 26765"/>
                  <a:gd name="connsiteY9" fmla="*/ -180 h 46672"/>
                  <a:gd name="connsiteX10" fmla="*/ 24357 w 26765"/>
                  <a:gd name="connsiteY10" fmla="*/ 11917 h 4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65" h="46672">
                    <a:moveTo>
                      <a:pt x="21976" y="11536"/>
                    </a:moveTo>
                    <a:cubicBezTo>
                      <a:pt x="18546" y="11279"/>
                      <a:pt x="15309" y="12841"/>
                      <a:pt x="13404" y="15632"/>
                    </a:cubicBezTo>
                    <a:cubicBezTo>
                      <a:pt x="11402" y="18880"/>
                      <a:pt x="10356" y="22661"/>
                      <a:pt x="10546" y="26490"/>
                    </a:cubicBezTo>
                    <a:lnTo>
                      <a:pt x="10546" y="46492"/>
                    </a:lnTo>
                    <a:lnTo>
                      <a:pt x="-2409" y="46492"/>
                    </a:lnTo>
                    <a:lnTo>
                      <a:pt x="-2409" y="201"/>
                    </a:lnTo>
                    <a:lnTo>
                      <a:pt x="10546" y="201"/>
                    </a:lnTo>
                    <a:lnTo>
                      <a:pt x="10546" y="6678"/>
                    </a:lnTo>
                    <a:cubicBezTo>
                      <a:pt x="12355" y="4744"/>
                      <a:pt x="14451" y="3135"/>
                      <a:pt x="16737" y="1916"/>
                    </a:cubicBezTo>
                    <a:cubicBezTo>
                      <a:pt x="19118" y="649"/>
                      <a:pt x="21690" y="-66"/>
                      <a:pt x="24357" y="-180"/>
                    </a:cubicBezTo>
                    <a:lnTo>
                      <a:pt x="24357" y="11917"/>
                    </a:lnTo>
                    <a:close/>
                  </a:path>
                </a:pathLst>
              </a:custGeom>
              <a:solidFill>
                <a:srgbClr val="6D6E71"/>
              </a:solidFill>
              <a:ln w="9525"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2A32A566-DF22-4941-8754-35D0BFE90539}"/>
                  </a:ext>
                </a:extLst>
              </p:cNvPr>
              <p:cNvSpPr/>
              <p:nvPr/>
            </p:nvSpPr>
            <p:spPr>
              <a:xfrm>
                <a:off x="19045482" y="2809684"/>
                <a:ext cx="43432" cy="47170"/>
              </a:xfrm>
              <a:custGeom>
                <a:avLst/>
                <a:gdLst>
                  <a:gd name="connsiteX0" fmla="*/ 28071 w 43432"/>
                  <a:gd name="connsiteY0" fmla="*/ 24966 h 47170"/>
                  <a:gd name="connsiteX1" fmla="*/ 28071 w 43432"/>
                  <a:gd name="connsiteY1" fmla="*/ 11 h 47170"/>
                  <a:gd name="connsiteX2" fmla="*/ 41023 w 43432"/>
                  <a:gd name="connsiteY2" fmla="*/ 11 h 47170"/>
                  <a:gd name="connsiteX3" fmla="*/ 41023 w 43432"/>
                  <a:gd name="connsiteY3" fmla="*/ 46302 h 47170"/>
                  <a:gd name="connsiteX4" fmla="*/ 28071 w 43432"/>
                  <a:gd name="connsiteY4" fmla="*/ 46302 h 47170"/>
                  <a:gd name="connsiteX5" fmla="*/ 28071 w 43432"/>
                  <a:gd name="connsiteY5" fmla="*/ 40206 h 47170"/>
                  <a:gd name="connsiteX6" fmla="*/ 15592 w 43432"/>
                  <a:gd name="connsiteY6" fmla="*/ 46969 h 47170"/>
                  <a:gd name="connsiteX7" fmla="*/ -2409 w 43432"/>
                  <a:gd name="connsiteY7" fmla="*/ 30719 h 47170"/>
                  <a:gd name="connsiteX8" fmla="*/ -2313 w 43432"/>
                  <a:gd name="connsiteY8" fmla="*/ 27919 h 47170"/>
                  <a:gd name="connsiteX9" fmla="*/ -2313 w 43432"/>
                  <a:gd name="connsiteY9" fmla="*/ -180 h 47170"/>
                  <a:gd name="connsiteX10" fmla="*/ 10639 w 43432"/>
                  <a:gd name="connsiteY10" fmla="*/ -180 h 47170"/>
                  <a:gd name="connsiteX11" fmla="*/ 10639 w 43432"/>
                  <a:gd name="connsiteY11" fmla="*/ 25538 h 47170"/>
                  <a:gd name="connsiteX12" fmla="*/ 18450 w 43432"/>
                  <a:gd name="connsiteY12" fmla="*/ 36206 h 47170"/>
                  <a:gd name="connsiteX13" fmla="*/ 25213 w 43432"/>
                  <a:gd name="connsiteY13" fmla="*/ 33348 h 47170"/>
                  <a:gd name="connsiteX14" fmla="*/ 28071 w 43432"/>
                  <a:gd name="connsiteY14" fmla="*/ 24966 h 4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432" h="47170">
                    <a:moveTo>
                      <a:pt x="28071" y="24966"/>
                    </a:moveTo>
                    <a:lnTo>
                      <a:pt x="28071" y="11"/>
                    </a:lnTo>
                    <a:lnTo>
                      <a:pt x="41023" y="11"/>
                    </a:lnTo>
                    <a:lnTo>
                      <a:pt x="41023" y="46302"/>
                    </a:lnTo>
                    <a:lnTo>
                      <a:pt x="28071" y="46302"/>
                    </a:lnTo>
                    <a:lnTo>
                      <a:pt x="28071" y="40206"/>
                    </a:lnTo>
                    <a:cubicBezTo>
                      <a:pt x="25308" y="44426"/>
                      <a:pt x="20641" y="46978"/>
                      <a:pt x="15592" y="46969"/>
                    </a:cubicBezTo>
                    <a:cubicBezTo>
                      <a:pt x="6163" y="47445"/>
                      <a:pt x="-1934" y="40177"/>
                      <a:pt x="-2409" y="30719"/>
                    </a:cubicBezTo>
                    <a:cubicBezTo>
                      <a:pt x="-2409" y="29786"/>
                      <a:pt x="-2409" y="28852"/>
                      <a:pt x="-2313" y="27919"/>
                    </a:cubicBezTo>
                    <a:lnTo>
                      <a:pt x="-2313" y="-180"/>
                    </a:lnTo>
                    <a:lnTo>
                      <a:pt x="10639" y="-180"/>
                    </a:lnTo>
                    <a:lnTo>
                      <a:pt x="10639" y="25538"/>
                    </a:lnTo>
                    <a:cubicBezTo>
                      <a:pt x="10639" y="32586"/>
                      <a:pt x="13307" y="36206"/>
                      <a:pt x="18450" y="36206"/>
                    </a:cubicBezTo>
                    <a:cubicBezTo>
                      <a:pt x="21022" y="36196"/>
                      <a:pt x="23404" y="35167"/>
                      <a:pt x="25213" y="33348"/>
                    </a:cubicBezTo>
                    <a:cubicBezTo>
                      <a:pt x="27308" y="31091"/>
                      <a:pt x="28357" y="28043"/>
                      <a:pt x="28071" y="24966"/>
                    </a:cubicBezTo>
                    <a:close/>
                  </a:path>
                </a:pathLst>
              </a:custGeom>
              <a:solidFill>
                <a:srgbClr val="6D6E71"/>
              </a:solidFill>
              <a:ln w="9525"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B3485CC0-8119-4ACF-879A-74E4A14216E8}"/>
                  </a:ext>
                </a:extLst>
              </p:cNvPr>
              <p:cNvSpPr/>
              <p:nvPr/>
            </p:nvSpPr>
            <p:spPr>
              <a:xfrm>
                <a:off x="19098605" y="2809111"/>
                <a:ext cx="47657" cy="65251"/>
              </a:xfrm>
              <a:custGeom>
                <a:avLst/>
                <a:gdLst>
                  <a:gd name="connsiteX0" fmla="*/ 34288 w 47657"/>
                  <a:gd name="connsiteY0" fmla="*/ 39065 h 65251"/>
                  <a:gd name="connsiteX1" fmla="*/ 19143 w 47657"/>
                  <a:gd name="connsiteY1" fmla="*/ 45828 h 65251"/>
                  <a:gd name="connsiteX2" fmla="*/ 3809 w 47657"/>
                  <a:gd name="connsiteY2" fmla="*/ 39636 h 65251"/>
                  <a:gd name="connsiteX3" fmla="*/ -2384 w 47657"/>
                  <a:gd name="connsiteY3" fmla="*/ 23253 h 65251"/>
                  <a:gd name="connsiteX4" fmla="*/ 3999 w 47657"/>
                  <a:gd name="connsiteY4" fmla="*/ 6394 h 65251"/>
                  <a:gd name="connsiteX5" fmla="*/ 18666 w 47657"/>
                  <a:gd name="connsiteY5" fmla="*/ -178 h 65251"/>
                  <a:gd name="connsiteX6" fmla="*/ 32288 w 47657"/>
                  <a:gd name="connsiteY6" fmla="*/ 6680 h 65251"/>
                  <a:gd name="connsiteX7" fmla="*/ 32288 w 47657"/>
                  <a:gd name="connsiteY7" fmla="*/ 488 h 65251"/>
                  <a:gd name="connsiteX8" fmla="*/ 45241 w 47657"/>
                  <a:gd name="connsiteY8" fmla="*/ 488 h 65251"/>
                  <a:gd name="connsiteX9" fmla="*/ 45241 w 47657"/>
                  <a:gd name="connsiteY9" fmla="*/ 40874 h 65251"/>
                  <a:gd name="connsiteX10" fmla="*/ 43050 w 47657"/>
                  <a:gd name="connsiteY10" fmla="*/ 51828 h 65251"/>
                  <a:gd name="connsiteX11" fmla="*/ 37337 w 47657"/>
                  <a:gd name="connsiteY11" fmla="*/ 59448 h 65251"/>
                  <a:gd name="connsiteX12" fmla="*/ 20477 w 47657"/>
                  <a:gd name="connsiteY12" fmla="*/ 65068 h 65251"/>
                  <a:gd name="connsiteX13" fmla="*/ 9904 w 47657"/>
                  <a:gd name="connsiteY13" fmla="*/ 63449 h 65251"/>
                  <a:gd name="connsiteX14" fmla="*/ 379 w 47657"/>
                  <a:gd name="connsiteY14" fmla="*/ 58686 h 65251"/>
                  <a:gd name="connsiteX15" fmla="*/ 5332 w 47657"/>
                  <a:gd name="connsiteY15" fmla="*/ 49161 h 65251"/>
                  <a:gd name="connsiteX16" fmla="*/ 18761 w 47657"/>
                  <a:gd name="connsiteY16" fmla="*/ 53924 h 65251"/>
                  <a:gd name="connsiteX17" fmla="*/ 30002 w 47657"/>
                  <a:gd name="connsiteY17" fmla="*/ 50399 h 65251"/>
                  <a:gd name="connsiteX18" fmla="*/ 34288 w 47657"/>
                  <a:gd name="connsiteY18" fmla="*/ 39065 h 65251"/>
                  <a:gd name="connsiteX19" fmla="*/ 32479 w 47657"/>
                  <a:gd name="connsiteY19" fmla="*/ 22777 h 65251"/>
                  <a:gd name="connsiteX20" fmla="*/ 29430 w 47657"/>
                  <a:gd name="connsiteY20" fmla="*/ 14014 h 65251"/>
                  <a:gd name="connsiteX21" fmla="*/ 21715 w 47657"/>
                  <a:gd name="connsiteY21" fmla="*/ 10871 h 65251"/>
                  <a:gd name="connsiteX22" fmla="*/ 13903 w 47657"/>
                  <a:gd name="connsiteY22" fmla="*/ 14014 h 65251"/>
                  <a:gd name="connsiteX23" fmla="*/ 10571 w 47657"/>
                  <a:gd name="connsiteY23" fmla="*/ 22682 h 65251"/>
                  <a:gd name="connsiteX24" fmla="*/ 13808 w 47657"/>
                  <a:gd name="connsiteY24" fmla="*/ 31635 h 65251"/>
                  <a:gd name="connsiteX25" fmla="*/ 21715 w 47657"/>
                  <a:gd name="connsiteY25" fmla="*/ 34969 h 65251"/>
                  <a:gd name="connsiteX26" fmla="*/ 29430 w 47657"/>
                  <a:gd name="connsiteY26" fmla="*/ 31635 h 65251"/>
                  <a:gd name="connsiteX27" fmla="*/ 32479 w 47657"/>
                  <a:gd name="connsiteY27" fmla="*/ 22777 h 65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7657" h="65251">
                    <a:moveTo>
                      <a:pt x="34288" y="39065"/>
                    </a:moveTo>
                    <a:cubicBezTo>
                      <a:pt x="30477" y="43446"/>
                      <a:pt x="24954" y="45923"/>
                      <a:pt x="19143" y="45828"/>
                    </a:cubicBezTo>
                    <a:cubicBezTo>
                      <a:pt x="13429" y="45989"/>
                      <a:pt x="7808" y="43742"/>
                      <a:pt x="3809" y="39636"/>
                    </a:cubicBezTo>
                    <a:cubicBezTo>
                      <a:pt x="-479" y="35264"/>
                      <a:pt x="-2670" y="29340"/>
                      <a:pt x="-2384" y="23253"/>
                    </a:cubicBezTo>
                    <a:cubicBezTo>
                      <a:pt x="-2670" y="16995"/>
                      <a:pt x="-289" y="10918"/>
                      <a:pt x="3999" y="6394"/>
                    </a:cubicBezTo>
                    <a:cubicBezTo>
                      <a:pt x="7713" y="2241"/>
                      <a:pt x="13048" y="-150"/>
                      <a:pt x="18666" y="-178"/>
                    </a:cubicBezTo>
                    <a:cubicBezTo>
                      <a:pt x="24096" y="-255"/>
                      <a:pt x="29144" y="2308"/>
                      <a:pt x="32288" y="6680"/>
                    </a:cubicBezTo>
                    <a:lnTo>
                      <a:pt x="32288" y="488"/>
                    </a:lnTo>
                    <a:lnTo>
                      <a:pt x="45241" y="488"/>
                    </a:lnTo>
                    <a:lnTo>
                      <a:pt x="45241" y="40874"/>
                    </a:lnTo>
                    <a:cubicBezTo>
                      <a:pt x="45336" y="44637"/>
                      <a:pt x="44576" y="48371"/>
                      <a:pt x="43050" y="51828"/>
                    </a:cubicBezTo>
                    <a:cubicBezTo>
                      <a:pt x="41813" y="54800"/>
                      <a:pt x="39813" y="57419"/>
                      <a:pt x="37337" y="59448"/>
                    </a:cubicBezTo>
                    <a:cubicBezTo>
                      <a:pt x="32479" y="63192"/>
                      <a:pt x="26572" y="65173"/>
                      <a:pt x="20477" y="65068"/>
                    </a:cubicBezTo>
                    <a:cubicBezTo>
                      <a:pt x="16857" y="65030"/>
                      <a:pt x="13334" y="64487"/>
                      <a:pt x="9904" y="63449"/>
                    </a:cubicBezTo>
                    <a:cubicBezTo>
                      <a:pt x="6476" y="62401"/>
                      <a:pt x="3237" y="60791"/>
                      <a:pt x="379" y="58686"/>
                    </a:cubicBezTo>
                    <a:lnTo>
                      <a:pt x="5332" y="49161"/>
                    </a:lnTo>
                    <a:cubicBezTo>
                      <a:pt x="9141" y="52171"/>
                      <a:pt x="13903" y="53847"/>
                      <a:pt x="18761" y="53924"/>
                    </a:cubicBezTo>
                    <a:cubicBezTo>
                      <a:pt x="22859" y="54162"/>
                      <a:pt x="26858" y="52914"/>
                      <a:pt x="30002" y="50399"/>
                    </a:cubicBezTo>
                    <a:cubicBezTo>
                      <a:pt x="33049" y="47475"/>
                      <a:pt x="34670" y="43303"/>
                      <a:pt x="34288" y="39065"/>
                    </a:cubicBezTo>
                    <a:close/>
                    <a:moveTo>
                      <a:pt x="32479" y="22777"/>
                    </a:moveTo>
                    <a:cubicBezTo>
                      <a:pt x="32670" y="19567"/>
                      <a:pt x="31621" y="16395"/>
                      <a:pt x="29430" y="14014"/>
                    </a:cubicBezTo>
                    <a:cubicBezTo>
                      <a:pt x="27431" y="11947"/>
                      <a:pt x="24573" y="10804"/>
                      <a:pt x="21715" y="10871"/>
                    </a:cubicBezTo>
                    <a:cubicBezTo>
                      <a:pt x="18761" y="10842"/>
                      <a:pt x="16001" y="11976"/>
                      <a:pt x="13903" y="14014"/>
                    </a:cubicBezTo>
                    <a:cubicBezTo>
                      <a:pt x="11618" y="16310"/>
                      <a:pt x="10380" y="19453"/>
                      <a:pt x="10571" y="22682"/>
                    </a:cubicBezTo>
                    <a:cubicBezTo>
                      <a:pt x="10380" y="25977"/>
                      <a:pt x="11522" y="29206"/>
                      <a:pt x="13808" y="31635"/>
                    </a:cubicBezTo>
                    <a:cubicBezTo>
                      <a:pt x="15906" y="33797"/>
                      <a:pt x="18761" y="34998"/>
                      <a:pt x="21715" y="34969"/>
                    </a:cubicBezTo>
                    <a:cubicBezTo>
                      <a:pt x="24668" y="35112"/>
                      <a:pt x="27526" y="33883"/>
                      <a:pt x="29430" y="31635"/>
                    </a:cubicBezTo>
                    <a:cubicBezTo>
                      <a:pt x="31621" y="29206"/>
                      <a:pt x="32670" y="26015"/>
                      <a:pt x="32479" y="22777"/>
                    </a:cubicBezTo>
                    <a:close/>
                  </a:path>
                </a:pathLst>
              </a:custGeom>
              <a:solidFill>
                <a:srgbClr val="6D6E71"/>
              </a:solidFill>
              <a:ln w="9525"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2461E27D-AB44-4C65-A902-B365846B3CBB}"/>
                  </a:ext>
                </a:extLst>
              </p:cNvPr>
              <p:cNvSpPr/>
              <p:nvPr/>
            </p:nvSpPr>
            <p:spPr>
              <a:xfrm>
                <a:off x="19178815" y="2794723"/>
                <a:ext cx="56690" cy="62126"/>
              </a:xfrm>
              <a:custGeom>
                <a:avLst/>
                <a:gdLst>
                  <a:gd name="connsiteX0" fmla="*/ 28849 w 56690"/>
                  <a:gd name="connsiteY0" fmla="*/ 49357 h 62126"/>
                  <a:gd name="connsiteX1" fmla="*/ 44948 w 56690"/>
                  <a:gd name="connsiteY1" fmla="*/ 41547 h 62126"/>
                  <a:gd name="connsiteX2" fmla="*/ 53519 w 56690"/>
                  <a:gd name="connsiteY2" fmla="*/ 50405 h 62126"/>
                  <a:gd name="connsiteX3" fmla="*/ 29421 w 56690"/>
                  <a:gd name="connsiteY3" fmla="*/ 61930 h 62126"/>
                  <a:gd name="connsiteX4" fmla="*/ 6562 w 56690"/>
                  <a:gd name="connsiteY4" fmla="*/ 53167 h 62126"/>
                  <a:gd name="connsiteX5" fmla="*/ -2391 w 56690"/>
                  <a:gd name="connsiteY5" fmla="*/ 31069 h 62126"/>
                  <a:gd name="connsiteX6" fmla="*/ 7134 w 56690"/>
                  <a:gd name="connsiteY6" fmla="*/ 8685 h 62126"/>
                  <a:gd name="connsiteX7" fmla="*/ 29516 w 56690"/>
                  <a:gd name="connsiteY7" fmla="*/ -173 h 62126"/>
                  <a:gd name="connsiteX8" fmla="*/ 54282 w 56690"/>
                  <a:gd name="connsiteY8" fmla="*/ 11067 h 62126"/>
                  <a:gd name="connsiteX9" fmla="*/ 45994 w 56690"/>
                  <a:gd name="connsiteY9" fmla="*/ 20592 h 62126"/>
                  <a:gd name="connsiteX10" fmla="*/ 30088 w 56690"/>
                  <a:gd name="connsiteY10" fmla="*/ 12686 h 62126"/>
                  <a:gd name="connsiteX11" fmla="*/ 17228 w 56690"/>
                  <a:gd name="connsiteY11" fmla="*/ 17639 h 62126"/>
                  <a:gd name="connsiteX12" fmla="*/ 11801 w 56690"/>
                  <a:gd name="connsiteY12" fmla="*/ 30974 h 62126"/>
                  <a:gd name="connsiteX13" fmla="*/ 16847 w 56690"/>
                  <a:gd name="connsiteY13" fmla="*/ 44404 h 62126"/>
                  <a:gd name="connsiteX14" fmla="*/ 28849 w 56690"/>
                  <a:gd name="connsiteY14" fmla="*/ 49357 h 62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690" h="62126">
                    <a:moveTo>
                      <a:pt x="28849" y="49357"/>
                    </a:moveTo>
                    <a:cubicBezTo>
                      <a:pt x="35137" y="49491"/>
                      <a:pt x="41136" y="46585"/>
                      <a:pt x="44948" y="41547"/>
                    </a:cubicBezTo>
                    <a:lnTo>
                      <a:pt x="53519" y="50405"/>
                    </a:lnTo>
                    <a:cubicBezTo>
                      <a:pt x="47615" y="57673"/>
                      <a:pt x="38755" y="61902"/>
                      <a:pt x="29421" y="61930"/>
                    </a:cubicBezTo>
                    <a:cubicBezTo>
                      <a:pt x="20944" y="62206"/>
                      <a:pt x="12657" y="59044"/>
                      <a:pt x="6562" y="53167"/>
                    </a:cubicBezTo>
                    <a:cubicBezTo>
                      <a:pt x="560" y="47385"/>
                      <a:pt x="-2677" y="39366"/>
                      <a:pt x="-2391" y="31069"/>
                    </a:cubicBezTo>
                    <a:cubicBezTo>
                      <a:pt x="-2487" y="22601"/>
                      <a:pt x="941" y="14477"/>
                      <a:pt x="7134" y="8685"/>
                    </a:cubicBezTo>
                    <a:cubicBezTo>
                      <a:pt x="13133" y="2847"/>
                      <a:pt x="21135" y="-354"/>
                      <a:pt x="29516" y="-173"/>
                    </a:cubicBezTo>
                    <a:cubicBezTo>
                      <a:pt x="39041" y="-344"/>
                      <a:pt x="48185" y="3780"/>
                      <a:pt x="54282" y="11067"/>
                    </a:cubicBezTo>
                    <a:lnTo>
                      <a:pt x="45994" y="20592"/>
                    </a:lnTo>
                    <a:cubicBezTo>
                      <a:pt x="42280" y="15582"/>
                      <a:pt x="36374" y="12648"/>
                      <a:pt x="30088" y="12686"/>
                    </a:cubicBezTo>
                    <a:cubicBezTo>
                      <a:pt x="25326" y="12581"/>
                      <a:pt x="20658" y="14353"/>
                      <a:pt x="17228" y="17639"/>
                    </a:cubicBezTo>
                    <a:cubicBezTo>
                      <a:pt x="13515" y="21068"/>
                      <a:pt x="11610" y="25945"/>
                      <a:pt x="11801" y="30974"/>
                    </a:cubicBezTo>
                    <a:cubicBezTo>
                      <a:pt x="11610" y="35956"/>
                      <a:pt x="13419" y="40804"/>
                      <a:pt x="16847" y="44404"/>
                    </a:cubicBezTo>
                    <a:cubicBezTo>
                      <a:pt x="19991" y="47605"/>
                      <a:pt x="24372" y="49386"/>
                      <a:pt x="28849" y="49357"/>
                    </a:cubicBezTo>
                    <a:close/>
                  </a:path>
                </a:pathLst>
              </a:custGeom>
              <a:solidFill>
                <a:srgbClr val="6D6E71"/>
              </a:solidFill>
              <a:ln w="9525"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764EB16A-7F86-41D5-9888-E45CAD9B7DEB}"/>
                  </a:ext>
                </a:extLst>
              </p:cNvPr>
              <p:cNvSpPr/>
              <p:nvPr/>
            </p:nvSpPr>
            <p:spPr>
              <a:xfrm>
                <a:off x="19239815" y="2809108"/>
                <a:ext cx="48848" cy="47717"/>
              </a:xfrm>
              <a:custGeom>
                <a:avLst/>
                <a:gdLst>
                  <a:gd name="connsiteX0" fmla="*/ 46429 w 48848"/>
                  <a:gd name="connsiteY0" fmla="*/ 23732 h 47717"/>
                  <a:gd name="connsiteX1" fmla="*/ 39476 w 48848"/>
                  <a:gd name="connsiteY1" fmla="*/ 40687 h 47717"/>
                  <a:gd name="connsiteX2" fmla="*/ 4520 w 48848"/>
                  <a:gd name="connsiteY2" fmla="*/ 40687 h 47717"/>
                  <a:gd name="connsiteX3" fmla="*/ 4520 w 48848"/>
                  <a:gd name="connsiteY3" fmla="*/ 6778 h 47717"/>
                  <a:gd name="connsiteX4" fmla="*/ 39476 w 48848"/>
                  <a:gd name="connsiteY4" fmla="*/ 6778 h 47717"/>
                  <a:gd name="connsiteX5" fmla="*/ 46429 w 48848"/>
                  <a:gd name="connsiteY5" fmla="*/ 23732 h 47717"/>
                  <a:gd name="connsiteX6" fmla="*/ 10522 w 48848"/>
                  <a:gd name="connsiteY6" fmla="*/ 23732 h 47717"/>
                  <a:gd name="connsiteX7" fmla="*/ 13759 w 48848"/>
                  <a:gd name="connsiteY7" fmla="*/ 33257 h 47717"/>
                  <a:gd name="connsiteX8" fmla="*/ 29477 w 48848"/>
                  <a:gd name="connsiteY8" fmla="*/ 33991 h 47717"/>
                  <a:gd name="connsiteX9" fmla="*/ 30237 w 48848"/>
                  <a:gd name="connsiteY9" fmla="*/ 33257 h 47717"/>
                  <a:gd name="connsiteX10" fmla="*/ 30237 w 48848"/>
                  <a:gd name="connsiteY10" fmla="*/ 14779 h 47717"/>
                  <a:gd name="connsiteX11" fmla="*/ 14522 w 48848"/>
                  <a:gd name="connsiteY11" fmla="*/ 14046 h 47717"/>
                  <a:gd name="connsiteX12" fmla="*/ 13759 w 48848"/>
                  <a:gd name="connsiteY12" fmla="*/ 14779 h 47717"/>
                  <a:gd name="connsiteX13" fmla="*/ 10522 w 48848"/>
                  <a:gd name="connsiteY13" fmla="*/ 23732 h 47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848" h="47717">
                    <a:moveTo>
                      <a:pt x="46429" y="23732"/>
                    </a:moveTo>
                    <a:cubicBezTo>
                      <a:pt x="46620" y="30114"/>
                      <a:pt x="44048" y="36267"/>
                      <a:pt x="39476" y="40687"/>
                    </a:cubicBezTo>
                    <a:cubicBezTo>
                      <a:pt x="29572" y="49822"/>
                      <a:pt x="14427" y="49822"/>
                      <a:pt x="4520" y="40687"/>
                    </a:cubicBezTo>
                    <a:cubicBezTo>
                      <a:pt x="-4719" y="31276"/>
                      <a:pt x="-4719" y="16189"/>
                      <a:pt x="4520" y="6778"/>
                    </a:cubicBezTo>
                    <a:cubicBezTo>
                      <a:pt x="14331" y="-2499"/>
                      <a:pt x="29665" y="-2499"/>
                      <a:pt x="39476" y="6778"/>
                    </a:cubicBezTo>
                    <a:cubicBezTo>
                      <a:pt x="44048" y="11217"/>
                      <a:pt x="46620" y="17360"/>
                      <a:pt x="46429" y="23732"/>
                    </a:cubicBezTo>
                    <a:close/>
                    <a:moveTo>
                      <a:pt x="10522" y="23732"/>
                    </a:moveTo>
                    <a:cubicBezTo>
                      <a:pt x="10332" y="27209"/>
                      <a:pt x="11473" y="30638"/>
                      <a:pt x="13759" y="33257"/>
                    </a:cubicBezTo>
                    <a:cubicBezTo>
                      <a:pt x="17950" y="37810"/>
                      <a:pt x="24998" y="38134"/>
                      <a:pt x="29477" y="33991"/>
                    </a:cubicBezTo>
                    <a:cubicBezTo>
                      <a:pt x="29761" y="33762"/>
                      <a:pt x="30047" y="33515"/>
                      <a:pt x="30237" y="33257"/>
                    </a:cubicBezTo>
                    <a:cubicBezTo>
                      <a:pt x="34523" y="27857"/>
                      <a:pt x="34523" y="20180"/>
                      <a:pt x="30237" y="14779"/>
                    </a:cubicBezTo>
                    <a:cubicBezTo>
                      <a:pt x="26142" y="10226"/>
                      <a:pt x="19094" y="9902"/>
                      <a:pt x="14522" y="14046"/>
                    </a:cubicBezTo>
                    <a:cubicBezTo>
                      <a:pt x="14236" y="14274"/>
                      <a:pt x="13950" y="14522"/>
                      <a:pt x="13759" y="14779"/>
                    </a:cubicBezTo>
                    <a:cubicBezTo>
                      <a:pt x="11569" y="17246"/>
                      <a:pt x="10427" y="20446"/>
                      <a:pt x="10522" y="23732"/>
                    </a:cubicBezTo>
                    <a:close/>
                  </a:path>
                </a:pathLst>
              </a:custGeom>
              <a:solidFill>
                <a:srgbClr val="6D6E71"/>
              </a:solidFill>
              <a:ln w="9525"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32A9E784-A12A-4A45-9841-12964772A880}"/>
                  </a:ext>
                </a:extLst>
              </p:cNvPr>
              <p:cNvSpPr/>
              <p:nvPr/>
            </p:nvSpPr>
            <p:spPr>
              <a:xfrm>
                <a:off x="19297609" y="2809684"/>
                <a:ext cx="43432" cy="47170"/>
              </a:xfrm>
              <a:custGeom>
                <a:avLst/>
                <a:gdLst>
                  <a:gd name="connsiteX0" fmla="*/ 28071 w 43432"/>
                  <a:gd name="connsiteY0" fmla="*/ 24966 h 47170"/>
                  <a:gd name="connsiteX1" fmla="*/ 28071 w 43432"/>
                  <a:gd name="connsiteY1" fmla="*/ 11 h 47170"/>
                  <a:gd name="connsiteX2" fmla="*/ 41023 w 43432"/>
                  <a:gd name="connsiteY2" fmla="*/ 11 h 47170"/>
                  <a:gd name="connsiteX3" fmla="*/ 41023 w 43432"/>
                  <a:gd name="connsiteY3" fmla="*/ 46302 h 47170"/>
                  <a:gd name="connsiteX4" fmla="*/ 28071 w 43432"/>
                  <a:gd name="connsiteY4" fmla="*/ 46302 h 47170"/>
                  <a:gd name="connsiteX5" fmla="*/ 28071 w 43432"/>
                  <a:gd name="connsiteY5" fmla="*/ 40206 h 47170"/>
                  <a:gd name="connsiteX6" fmla="*/ 15592 w 43432"/>
                  <a:gd name="connsiteY6" fmla="*/ 46969 h 47170"/>
                  <a:gd name="connsiteX7" fmla="*/ -2409 w 43432"/>
                  <a:gd name="connsiteY7" fmla="*/ 30719 h 47170"/>
                  <a:gd name="connsiteX8" fmla="*/ -2313 w 43432"/>
                  <a:gd name="connsiteY8" fmla="*/ 27919 h 47170"/>
                  <a:gd name="connsiteX9" fmla="*/ -2313 w 43432"/>
                  <a:gd name="connsiteY9" fmla="*/ -180 h 47170"/>
                  <a:gd name="connsiteX10" fmla="*/ 11116 w 43432"/>
                  <a:gd name="connsiteY10" fmla="*/ -180 h 47170"/>
                  <a:gd name="connsiteX11" fmla="*/ 11116 w 43432"/>
                  <a:gd name="connsiteY11" fmla="*/ 25538 h 47170"/>
                  <a:gd name="connsiteX12" fmla="*/ 18927 w 43432"/>
                  <a:gd name="connsiteY12" fmla="*/ 36206 h 47170"/>
                  <a:gd name="connsiteX13" fmla="*/ 25689 w 43432"/>
                  <a:gd name="connsiteY13" fmla="*/ 33348 h 47170"/>
                  <a:gd name="connsiteX14" fmla="*/ 28071 w 43432"/>
                  <a:gd name="connsiteY14" fmla="*/ 24966 h 4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432" h="47170">
                    <a:moveTo>
                      <a:pt x="28071" y="24966"/>
                    </a:moveTo>
                    <a:lnTo>
                      <a:pt x="28071" y="11"/>
                    </a:lnTo>
                    <a:lnTo>
                      <a:pt x="41023" y="11"/>
                    </a:lnTo>
                    <a:lnTo>
                      <a:pt x="41023" y="46302"/>
                    </a:lnTo>
                    <a:lnTo>
                      <a:pt x="28071" y="46302"/>
                    </a:lnTo>
                    <a:lnTo>
                      <a:pt x="28071" y="40206"/>
                    </a:lnTo>
                    <a:cubicBezTo>
                      <a:pt x="25308" y="44426"/>
                      <a:pt x="20641" y="46978"/>
                      <a:pt x="15592" y="46969"/>
                    </a:cubicBezTo>
                    <a:cubicBezTo>
                      <a:pt x="6163" y="47445"/>
                      <a:pt x="-1934" y="40177"/>
                      <a:pt x="-2409" y="30719"/>
                    </a:cubicBezTo>
                    <a:cubicBezTo>
                      <a:pt x="-2409" y="29786"/>
                      <a:pt x="-2409" y="28852"/>
                      <a:pt x="-2313" y="27919"/>
                    </a:cubicBezTo>
                    <a:lnTo>
                      <a:pt x="-2313" y="-180"/>
                    </a:lnTo>
                    <a:lnTo>
                      <a:pt x="11116" y="-180"/>
                    </a:lnTo>
                    <a:lnTo>
                      <a:pt x="11116" y="25538"/>
                    </a:lnTo>
                    <a:cubicBezTo>
                      <a:pt x="11116" y="32586"/>
                      <a:pt x="13783" y="36206"/>
                      <a:pt x="18927" y="36206"/>
                    </a:cubicBezTo>
                    <a:cubicBezTo>
                      <a:pt x="21499" y="36196"/>
                      <a:pt x="23880" y="35167"/>
                      <a:pt x="25689" y="33348"/>
                    </a:cubicBezTo>
                    <a:cubicBezTo>
                      <a:pt x="27594" y="31015"/>
                      <a:pt x="28452" y="27967"/>
                      <a:pt x="28071" y="24966"/>
                    </a:cubicBezTo>
                    <a:close/>
                  </a:path>
                </a:pathLst>
              </a:custGeom>
              <a:solidFill>
                <a:srgbClr val="6D6E71"/>
              </a:solidFill>
              <a:ln w="9525"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1DC5C61F-CD56-4EA5-9DFB-123E600AD621}"/>
                  </a:ext>
                </a:extLst>
              </p:cNvPr>
              <p:cNvSpPr/>
              <p:nvPr/>
            </p:nvSpPr>
            <p:spPr>
              <a:xfrm>
                <a:off x="19353424" y="2809493"/>
                <a:ext cx="26765" cy="46672"/>
              </a:xfrm>
              <a:custGeom>
                <a:avLst/>
                <a:gdLst>
                  <a:gd name="connsiteX0" fmla="*/ 21976 w 26765"/>
                  <a:gd name="connsiteY0" fmla="*/ 11536 h 46672"/>
                  <a:gd name="connsiteX1" fmla="*/ 13309 w 26765"/>
                  <a:gd name="connsiteY1" fmla="*/ 15632 h 46672"/>
                  <a:gd name="connsiteX2" fmla="*/ 10546 w 26765"/>
                  <a:gd name="connsiteY2" fmla="*/ 26490 h 46672"/>
                  <a:gd name="connsiteX3" fmla="*/ 10546 w 26765"/>
                  <a:gd name="connsiteY3" fmla="*/ 46492 h 46672"/>
                  <a:gd name="connsiteX4" fmla="*/ -2409 w 26765"/>
                  <a:gd name="connsiteY4" fmla="*/ 46492 h 46672"/>
                  <a:gd name="connsiteX5" fmla="*/ -2409 w 26765"/>
                  <a:gd name="connsiteY5" fmla="*/ 201 h 46672"/>
                  <a:gd name="connsiteX6" fmla="*/ 10546 w 26765"/>
                  <a:gd name="connsiteY6" fmla="*/ 201 h 46672"/>
                  <a:gd name="connsiteX7" fmla="*/ 10546 w 26765"/>
                  <a:gd name="connsiteY7" fmla="*/ 6678 h 46672"/>
                  <a:gd name="connsiteX8" fmla="*/ 16737 w 26765"/>
                  <a:gd name="connsiteY8" fmla="*/ 1916 h 46672"/>
                  <a:gd name="connsiteX9" fmla="*/ 24357 w 26765"/>
                  <a:gd name="connsiteY9" fmla="*/ -180 h 46672"/>
                  <a:gd name="connsiteX10" fmla="*/ 24357 w 26765"/>
                  <a:gd name="connsiteY10" fmla="*/ 11917 h 4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65" h="46672">
                    <a:moveTo>
                      <a:pt x="21976" y="11536"/>
                    </a:moveTo>
                    <a:cubicBezTo>
                      <a:pt x="18546" y="11241"/>
                      <a:pt x="15213" y="12803"/>
                      <a:pt x="13309" y="15632"/>
                    </a:cubicBezTo>
                    <a:cubicBezTo>
                      <a:pt x="11307" y="18889"/>
                      <a:pt x="10356" y="22680"/>
                      <a:pt x="10546" y="26490"/>
                    </a:cubicBezTo>
                    <a:lnTo>
                      <a:pt x="10546" y="46492"/>
                    </a:lnTo>
                    <a:lnTo>
                      <a:pt x="-2409" y="46492"/>
                    </a:lnTo>
                    <a:lnTo>
                      <a:pt x="-2409" y="201"/>
                    </a:lnTo>
                    <a:lnTo>
                      <a:pt x="10546" y="201"/>
                    </a:lnTo>
                    <a:lnTo>
                      <a:pt x="10546" y="6678"/>
                    </a:lnTo>
                    <a:cubicBezTo>
                      <a:pt x="12355" y="4744"/>
                      <a:pt x="14451" y="3135"/>
                      <a:pt x="16737" y="1916"/>
                    </a:cubicBezTo>
                    <a:cubicBezTo>
                      <a:pt x="19118" y="639"/>
                      <a:pt x="21690" y="-75"/>
                      <a:pt x="24357" y="-180"/>
                    </a:cubicBezTo>
                    <a:lnTo>
                      <a:pt x="24357" y="11917"/>
                    </a:lnTo>
                    <a:close/>
                  </a:path>
                </a:pathLst>
              </a:custGeom>
              <a:solidFill>
                <a:srgbClr val="6D6E71"/>
              </a:solidFill>
              <a:ln w="9525"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D14A01A0-B8D6-4937-A77E-2F0920C30A0E}"/>
                  </a:ext>
                </a:extLst>
              </p:cNvPr>
              <p:cNvSpPr/>
              <p:nvPr/>
            </p:nvSpPr>
            <p:spPr>
              <a:xfrm>
                <a:off x="19387333" y="2795873"/>
                <a:ext cx="33528" cy="60968"/>
              </a:xfrm>
              <a:custGeom>
                <a:avLst/>
                <a:gdLst>
                  <a:gd name="connsiteX0" fmla="*/ 15497 w 33528"/>
                  <a:gd name="connsiteY0" fmla="*/ 23156 h 60968"/>
                  <a:gd name="connsiteX1" fmla="*/ 15497 w 33528"/>
                  <a:gd name="connsiteY1" fmla="*/ 43825 h 60968"/>
                  <a:gd name="connsiteX2" fmla="*/ 16927 w 33528"/>
                  <a:gd name="connsiteY2" fmla="*/ 48016 h 60968"/>
                  <a:gd name="connsiteX3" fmla="*/ 20167 w 33528"/>
                  <a:gd name="connsiteY3" fmla="*/ 49541 h 60968"/>
                  <a:gd name="connsiteX4" fmla="*/ 26262 w 33528"/>
                  <a:gd name="connsiteY4" fmla="*/ 46302 h 60968"/>
                  <a:gd name="connsiteX5" fmla="*/ 31119 w 33528"/>
                  <a:gd name="connsiteY5" fmla="*/ 55256 h 60968"/>
                  <a:gd name="connsiteX6" fmla="*/ 18355 w 33528"/>
                  <a:gd name="connsiteY6" fmla="*/ 60780 h 60968"/>
                  <a:gd name="connsiteX7" fmla="*/ 2544 w 33528"/>
                  <a:gd name="connsiteY7" fmla="*/ 45959 h 60968"/>
                  <a:gd name="connsiteX8" fmla="*/ 2544 w 33528"/>
                  <a:gd name="connsiteY8" fmla="*/ 44492 h 60968"/>
                  <a:gd name="connsiteX9" fmla="*/ 2544 w 33528"/>
                  <a:gd name="connsiteY9" fmla="*/ 23156 h 60968"/>
                  <a:gd name="connsiteX10" fmla="*/ -2409 w 33528"/>
                  <a:gd name="connsiteY10" fmla="*/ 23156 h 60968"/>
                  <a:gd name="connsiteX11" fmla="*/ -2409 w 33528"/>
                  <a:gd name="connsiteY11" fmla="*/ 13631 h 60968"/>
                  <a:gd name="connsiteX12" fmla="*/ 3021 w 33528"/>
                  <a:gd name="connsiteY12" fmla="*/ 13631 h 60968"/>
                  <a:gd name="connsiteX13" fmla="*/ 3021 w 33528"/>
                  <a:gd name="connsiteY13" fmla="*/ -180 h 60968"/>
                  <a:gd name="connsiteX14" fmla="*/ 15974 w 33528"/>
                  <a:gd name="connsiteY14" fmla="*/ -180 h 60968"/>
                  <a:gd name="connsiteX15" fmla="*/ 15974 w 33528"/>
                  <a:gd name="connsiteY15" fmla="*/ 13631 h 60968"/>
                  <a:gd name="connsiteX16" fmla="*/ 27215 w 33528"/>
                  <a:gd name="connsiteY16" fmla="*/ 13631 h 60968"/>
                  <a:gd name="connsiteX17" fmla="*/ 27215 w 33528"/>
                  <a:gd name="connsiteY17" fmla="*/ 23156 h 60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528" h="60968">
                    <a:moveTo>
                      <a:pt x="15497" y="23156"/>
                    </a:moveTo>
                    <a:lnTo>
                      <a:pt x="15497" y="43825"/>
                    </a:lnTo>
                    <a:cubicBezTo>
                      <a:pt x="15404" y="45359"/>
                      <a:pt x="15878" y="46864"/>
                      <a:pt x="16927" y="48016"/>
                    </a:cubicBezTo>
                    <a:cubicBezTo>
                      <a:pt x="17690" y="48998"/>
                      <a:pt x="18927" y="49559"/>
                      <a:pt x="20167" y="49541"/>
                    </a:cubicBezTo>
                    <a:cubicBezTo>
                      <a:pt x="22641" y="49493"/>
                      <a:pt x="24834" y="48293"/>
                      <a:pt x="26262" y="46302"/>
                    </a:cubicBezTo>
                    <a:lnTo>
                      <a:pt x="31119" y="55256"/>
                    </a:lnTo>
                    <a:cubicBezTo>
                      <a:pt x="27689" y="58637"/>
                      <a:pt x="23118" y="60608"/>
                      <a:pt x="18355" y="60780"/>
                    </a:cubicBezTo>
                    <a:cubicBezTo>
                      <a:pt x="9879" y="61056"/>
                      <a:pt x="2830" y="54427"/>
                      <a:pt x="2544" y="45959"/>
                    </a:cubicBezTo>
                    <a:cubicBezTo>
                      <a:pt x="2544" y="45473"/>
                      <a:pt x="2544" y="44978"/>
                      <a:pt x="2544" y="44492"/>
                    </a:cubicBezTo>
                    <a:lnTo>
                      <a:pt x="2544" y="23156"/>
                    </a:lnTo>
                    <a:lnTo>
                      <a:pt x="-2409" y="23156"/>
                    </a:lnTo>
                    <a:lnTo>
                      <a:pt x="-2409" y="13631"/>
                    </a:lnTo>
                    <a:lnTo>
                      <a:pt x="3021" y="13631"/>
                    </a:lnTo>
                    <a:lnTo>
                      <a:pt x="3021" y="-180"/>
                    </a:lnTo>
                    <a:lnTo>
                      <a:pt x="15974" y="-180"/>
                    </a:lnTo>
                    <a:lnTo>
                      <a:pt x="15974" y="13631"/>
                    </a:lnTo>
                    <a:lnTo>
                      <a:pt x="27215" y="13631"/>
                    </a:lnTo>
                    <a:lnTo>
                      <a:pt x="27215" y="23156"/>
                    </a:lnTo>
                    <a:close/>
                  </a:path>
                </a:pathLst>
              </a:custGeom>
              <a:solidFill>
                <a:srgbClr val="6D6E71"/>
              </a:solidFill>
              <a:ln w="9525" cap="flat">
                <a:noFill/>
                <a:prstDash val="solid"/>
                <a:miter/>
              </a:ln>
            </p:spPr>
            <p:txBody>
              <a:bodyPr rtlCol="0" anchor="ctr"/>
              <a:lstStyle/>
              <a:p>
                <a:endParaRPr lang="en-US"/>
              </a:p>
            </p:txBody>
          </p:sp>
          <p:sp>
            <p:nvSpPr>
              <p:cNvPr id="385" name="Freeform: Shape 384">
                <a:extLst>
                  <a:ext uri="{FF2B5EF4-FFF2-40B4-BE49-F238E27FC236}">
                    <a16:creationId xmlns:a16="http://schemas.microsoft.com/office/drawing/2014/main" id="{F46ED012-446D-49D9-9C25-70DB61346E8C}"/>
                  </a:ext>
                </a:extLst>
              </p:cNvPr>
              <p:cNvSpPr/>
              <p:nvPr/>
            </p:nvSpPr>
            <p:spPr>
              <a:xfrm>
                <a:off x="18193359" y="519972"/>
                <a:ext cx="116672" cy="111249"/>
              </a:xfrm>
              <a:custGeom>
                <a:avLst/>
                <a:gdLst>
                  <a:gd name="connsiteX0" fmla="*/ 26085 w 116672"/>
                  <a:gd name="connsiteY0" fmla="*/ 104116 h 111249"/>
                  <a:gd name="connsiteX1" fmla="*/ 4940 w 116672"/>
                  <a:gd name="connsiteY1" fmla="*/ 27211 h 111249"/>
                  <a:gd name="connsiteX2" fmla="*/ 5131 w 116672"/>
                  <a:gd name="connsiteY2" fmla="*/ 26964 h 111249"/>
                  <a:gd name="connsiteX3" fmla="*/ 26085 w 116672"/>
                  <a:gd name="connsiteY3" fmla="*/ 7057 h 111249"/>
                  <a:gd name="connsiteX4" fmla="*/ 85807 w 116672"/>
                  <a:gd name="connsiteY4" fmla="*/ 7057 h 111249"/>
                  <a:gd name="connsiteX5" fmla="*/ 106764 w 116672"/>
                  <a:gd name="connsiteY5" fmla="*/ 26869 h 111249"/>
                  <a:gd name="connsiteX6" fmla="*/ 106764 w 116672"/>
                  <a:gd name="connsiteY6" fmla="*/ 84019 h 111249"/>
                  <a:gd name="connsiteX7" fmla="*/ 85807 w 116672"/>
                  <a:gd name="connsiteY7" fmla="*/ 103926 h 111249"/>
                  <a:gd name="connsiteX8" fmla="*/ 26085 w 116672"/>
                  <a:gd name="connsiteY8" fmla="*/ 103926 h 111249"/>
                  <a:gd name="connsiteX9" fmla="*/ 75426 w 116672"/>
                  <a:gd name="connsiteY9" fmla="*/ 88781 h 111249"/>
                  <a:gd name="connsiteX10" fmla="*/ 89047 w 116672"/>
                  <a:gd name="connsiteY10" fmla="*/ 75160 h 111249"/>
                  <a:gd name="connsiteX11" fmla="*/ 89047 w 116672"/>
                  <a:gd name="connsiteY11" fmla="*/ 35917 h 111249"/>
                  <a:gd name="connsiteX12" fmla="*/ 75426 w 116672"/>
                  <a:gd name="connsiteY12" fmla="*/ 22297 h 111249"/>
                  <a:gd name="connsiteX13" fmla="*/ 36468 w 116672"/>
                  <a:gd name="connsiteY13" fmla="*/ 22297 h 111249"/>
                  <a:gd name="connsiteX14" fmla="*/ 22848 w 116672"/>
                  <a:gd name="connsiteY14" fmla="*/ 35917 h 111249"/>
                  <a:gd name="connsiteX15" fmla="*/ 22848 w 116672"/>
                  <a:gd name="connsiteY15" fmla="*/ 75160 h 111249"/>
                  <a:gd name="connsiteX16" fmla="*/ 36468 w 116672"/>
                  <a:gd name="connsiteY16" fmla="*/ 88781 h 111249"/>
                  <a:gd name="connsiteX17" fmla="*/ 75426 w 116672"/>
                  <a:gd name="connsiteY17" fmla="*/ 88781 h 111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672" h="111249">
                    <a:moveTo>
                      <a:pt x="26085" y="104116"/>
                    </a:moveTo>
                    <a:cubicBezTo>
                      <a:pt x="-964" y="88705"/>
                      <a:pt x="-10394" y="54272"/>
                      <a:pt x="4940" y="27211"/>
                    </a:cubicBezTo>
                    <a:cubicBezTo>
                      <a:pt x="5035" y="27126"/>
                      <a:pt x="5035" y="27050"/>
                      <a:pt x="5131" y="26964"/>
                    </a:cubicBezTo>
                    <a:cubicBezTo>
                      <a:pt x="10179" y="18544"/>
                      <a:pt x="17418" y="11667"/>
                      <a:pt x="26085" y="7057"/>
                    </a:cubicBezTo>
                    <a:cubicBezTo>
                      <a:pt x="44852" y="-2592"/>
                      <a:pt x="67043" y="-2592"/>
                      <a:pt x="85807" y="7057"/>
                    </a:cubicBezTo>
                    <a:cubicBezTo>
                      <a:pt x="94476" y="11600"/>
                      <a:pt x="101716" y="18458"/>
                      <a:pt x="106764" y="26869"/>
                    </a:cubicBezTo>
                    <a:cubicBezTo>
                      <a:pt x="116763" y="44614"/>
                      <a:pt x="116763" y="66274"/>
                      <a:pt x="106764" y="84019"/>
                    </a:cubicBezTo>
                    <a:cubicBezTo>
                      <a:pt x="101716" y="92458"/>
                      <a:pt x="94476" y="99344"/>
                      <a:pt x="85807" y="103926"/>
                    </a:cubicBezTo>
                    <a:cubicBezTo>
                      <a:pt x="67043" y="113451"/>
                      <a:pt x="44852" y="113451"/>
                      <a:pt x="26085" y="103926"/>
                    </a:cubicBezTo>
                    <a:close/>
                    <a:moveTo>
                      <a:pt x="75426" y="88781"/>
                    </a:moveTo>
                    <a:cubicBezTo>
                      <a:pt x="81140" y="85619"/>
                      <a:pt x="85903" y="80894"/>
                      <a:pt x="89047" y="75160"/>
                    </a:cubicBezTo>
                    <a:cubicBezTo>
                      <a:pt x="95809" y="62949"/>
                      <a:pt x="95809" y="48138"/>
                      <a:pt x="89047" y="35917"/>
                    </a:cubicBezTo>
                    <a:cubicBezTo>
                      <a:pt x="85903" y="30202"/>
                      <a:pt x="81140" y="25487"/>
                      <a:pt x="75426" y="22297"/>
                    </a:cubicBezTo>
                    <a:cubicBezTo>
                      <a:pt x="63234" y="15829"/>
                      <a:pt x="48661" y="15829"/>
                      <a:pt x="36468" y="22297"/>
                    </a:cubicBezTo>
                    <a:cubicBezTo>
                      <a:pt x="30752" y="25487"/>
                      <a:pt x="26085" y="30202"/>
                      <a:pt x="22848" y="35917"/>
                    </a:cubicBezTo>
                    <a:cubicBezTo>
                      <a:pt x="16277" y="48166"/>
                      <a:pt x="16277" y="62911"/>
                      <a:pt x="22848" y="75160"/>
                    </a:cubicBezTo>
                    <a:cubicBezTo>
                      <a:pt x="25990" y="80894"/>
                      <a:pt x="30752" y="85619"/>
                      <a:pt x="36468" y="88781"/>
                    </a:cubicBezTo>
                    <a:cubicBezTo>
                      <a:pt x="48661" y="95249"/>
                      <a:pt x="63234" y="95249"/>
                      <a:pt x="75426" y="88781"/>
                    </a:cubicBezTo>
                    <a:close/>
                  </a:path>
                </a:pathLst>
              </a:custGeom>
              <a:solidFill>
                <a:srgbClr val="6D6E71"/>
              </a:solidFill>
              <a:ln w="9525" cap="flat">
                <a:noFill/>
                <a:prstDash val="solid"/>
                <a:miter/>
              </a:ln>
            </p:spPr>
            <p:txBody>
              <a:bodyPr rtlCol="0" anchor="ctr"/>
              <a:lstStyle/>
              <a:p>
                <a:endParaRPr lang="en-US"/>
              </a:p>
            </p:txBody>
          </p:sp>
          <p:sp>
            <p:nvSpPr>
              <p:cNvPr id="386" name="Freeform: Shape 385">
                <a:extLst>
                  <a:ext uri="{FF2B5EF4-FFF2-40B4-BE49-F238E27FC236}">
                    <a16:creationId xmlns:a16="http://schemas.microsoft.com/office/drawing/2014/main" id="{182AFB31-B58D-49EC-B9E7-DB87344E4C79}"/>
                  </a:ext>
                </a:extLst>
              </p:cNvPr>
              <p:cNvSpPr/>
              <p:nvPr/>
            </p:nvSpPr>
            <p:spPr>
              <a:xfrm>
                <a:off x="18328743" y="546830"/>
                <a:ext cx="80945" cy="84276"/>
              </a:xfrm>
              <a:custGeom>
                <a:avLst/>
                <a:gdLst>
                  <a:gd name="connsiteX0" fmla="*/ 78536 w 80945"/>
                  <a:gd name="connsiteY0" fmla="*/ 201 h 84276"/>
                  <a:gd name="connsiteX1" fmla="*/ 78536 w 80945"/>
                  <a:gd name="connsiteY1" fmla="*/ 82878 h 84276"/>
                  <a:gd name="connsiteX2" fmla="*/ 60056 w 80945"/>
                  <a:gd name="connsiteY2" fmla="*/ 82878 h 84276"/>
                  <a:gd name="connsiteX3" fmla="*/ 60056 w 80945"/>
                  <a:gd name="connsiteY3" fmla="*/ 72401 h 84276"/>
                  <a:gd name="connsiteX4" fmla="*/ 48436 w 80945"/>
                  <a:gd name="connsiteY4" fmla="*/ 80973 h 84276"/>
                  <a:gd name="connsiteX5" fmla="*/ 33481 w 80945"/>
                  <a:gd name="connsiteY5" fmla="*/ 83926 h 84276"/>
                  <a:gd name="connsiteX6" fmla="*/ -2238 w 80945"/>
                  <a:gd name="connsiteY6" fmla="*/ 54817 h 84276"/>
                  <a:gd name="connsiteX7" fmla="*/ -2142 w 80945"/>
                  <a:gd name="connsiteY7" fmla="*/ 47445 h 84276"/>
                  <a:gd name="connsiteX8" fmla="*/ -2142 w 80945"/>
                  <a:gd name="connsiteY8" fmla="*/ -180 h 84276"/>
                  <a:gd name="connsiteX9" fmla="*/ 16908 w 80945"/>
                  <a:gd name="connsiteY9" fmla="*/ -180 h 84276"/>
                  <a:gd name="connsiteX10" fmla="*/ 16908 w 80945"/>
                  <a:gd name="connsiteY10" fmla="*/ 44397 h 84276"/>
                  <a:gd name="connsiteX11" fmla="*/ 21956 w 80945"/>
                  <a:gd name="connsiteY11" fmla="*/ 61066 h 84276"/>
                  <a:gd name="connsiteX12" fmla="*/ 36244 w 80945"/>
                  <a:gd name="connsiteY12" fmla="*/ 66590 h 84276"/>
                  <a:gd name="connsiteX13" fmla="*/ 52722 w 80945"/>
                  <a:gd name="connsiteY13" fmla="*/ 60113 h 84276"/>
                  <a:gd name="connsiteX14" fmla="*/ 58914 w 80945"/>
                  <a:gd name="connsiteY14" fmla="*/ 41635 h 84276"/>
                  <a:gd name="connsiteX15" fmla="*/ 58914 w 80945"/>
                  <a:gd name="connsiteY15" fmla="*/ -180 h 84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945" h="84276">
                    <a:moveTo>
                      <a:pt x="78536" y="201"/>
                    </a:moveTo>
                    <a:lnTo>
                      <a:pt x="78536" y="82878"/>
                    </a:lnTo>
                    <a:lnTo>
                      <a:pt x="60056" y="82878"/>
                    </a:lnTo>
                    <a:lnTo>
                      <a:pt x="60056" y="72401"/>
                    </a:lnTo>
                    <a:cubicBezTo>
                      <a:pt x="56914" y="76163"/>
                      <a:pt x="52912" y="79097"/>
                      <a:pt x="48436" y="80973"/>
                    </a:cubicBezTo>
                    <a:cubicBezTo>
                      <a:pt x="43673" y="82983"/>
                      <a:pt x="38625" y="83992"/>
                      <a:pt x="33481" y="83926"/>
                    </a:cubicBezTo>
                    <a:cubicBezTo>
                      <a:pt x="15575" y="85755"/>
                      <a:pt x="-426" y="72724"/>
                      <a:pt x="-2238" y="54817"/>
                    </a:cubicBezTo>
                    <a:cubicBezTo>
                      <a:pt x="-2521" y="52369"/>
                      <a:pt x="-2426" y="49893"/>
                      <a:pt x="-2142" y="47445"/>
                    </a:cubicBezTo>
                    <a:lnTo>
                      <a:pt x="-2142" y="-180"/>
                    </a:lnTo>
                    <a:lnTo>
                      <a:pt x="16908" y="-180"/>
                    </a:lnTo>
                    <a:lnTo>
                      <a:pt x="16908" y="44397"/>
                    </a:lnTo>
                    <a:cubicBezTo>
                      <a:pt x="16433" y="50388"/>
                      <a:pt x="18242" y="56332"/>
                      <a:pt x="21956" y="61066"/>
                    </a:cubicBezTo>
                    <a:cubicBezTo>
                      <a:pt x="25672" y="64885"/>
                      <a:pt x="30911" y="66905"/>
                      <a:pt x="36244" y="66590"/>
                    </a:cubicBezTo>
                    <a:cubicBezTo>
                      <a:pt x="42436" y="66886"/>
                      <a:pt x="48436" y="64523"/>
                      <a:pt x="52722" y="60113"/>
                    </a:cubicBezTo>
                    <a:cubicBezTo>
                      <a:pt x="57105" y="54998"/>
                      <a:pt x="59296" y="48369"/>
                      <a:pt x="58914" y="41635"/>
                    </a:cubicBezTo>
                    <a:lnTo>
                      <a:pt x="58914" y="-180"/>
                    </a:lnTo>
                    <a:close/>
                  </a:path>
                </a:pathLst>
              </a:custGeom>
              <a:solidFill>
                <a:srgbClr val="6D6E71"/>
              </a:solidFill>
              <a:ln w="9525" cap="flat">
                <a:noFill/>
                <a:prstDash val="solid"/>
                <a:miter/>
              </a:ln>
            </p:spPr>
            <p:txBody>
              <a:bodyPr rtlCol="0" anchor="ctr"/>
              <a:lstStyle/>
              <a:p>
                <a:endParaRPr lang="en-US"/>
              </a:p>
            </p:txBody>
          </p:sp>
          <p:sp>
            <p:nvSpPr>
              <p:cNvPr id="387" name="Freeform: Shape 386">
                <a:extLst>
                  <a:ext uri="{FF2B5EF4-FFF2-40B4-BE49-F238E27FC236}">
                    <a16:creationId xmlns:a16="http://schemas.microsoft.com/office/drawing/2014/main" id="{9B343DCF-2763-41A3-8089-663E057D4442}"/>
                  </a:ext>
                </a:extLst>
              </p:cNvPr>
              <p:cNvSpPr/>
              <p:nvPr/>
            </p:nvSpPr>
            <p:spPr>
              <a:xfrm>
                <a:off x="18424071" y="528923"/>
                <a:ext cx="60673" cy="102270"/>
              </a:xfrm>
              <a:custGeom>
                <a:avLst/>
                <a:gdLst>
                  <a:gd name="connsiteX0" fmla="*/ 58264 w 60673"/>
                  <a:gd name="connsiteY0" fmla="*/ 96499 h 102270"/>
                  <a:gd name="connsiteX1" fmla="*/ 49979 w 60673"/>
                  <a:gd name="connsiteY1" fmla="*/ 100690 h 102270"/>
                  <a:gd name="connsiteX2" fmla="*/ 39691 w 60673"/>
                  <a:gd name="connsiteY2" fmla="*/ 102023 h 102270"/>
                  <a:gd name="connsiteX3" fmla="*/ 18641 w 60673"/>
                  <a:gd name="connsiteY3" fmla="*/ 94975 h 102270"/>
                  <a:gd name="connsiteX4" fmla="*/ 11211 w 60673"/>
                  <a:gd name="connsiteY4" fmla="*/ 74210 h 102270"/>
                  <a:gd name="connsiteX5" fmla="*/ 11211 w 60673"/>
                  <a:gd name="connsiteY5" fmla="*/ 34396 h 102270"/>
                  <a:gd name="connsiteX6" fmla="*/ -2409 w 60673"/>
                  <a:gd name="connsiteY6" fmla="*/ 34396 h 102270"/>
                  <a:gd name="connsiteX7" fmla="*/ -2409 w 60673"/>
                  <a:gd name="connsiteY7" fmla="*/ 18870 h 102270"/>
                  <a:gd name="connsiteX8" fmla="*/ 11211 w 60673"/>
                  <a:gd name="connsiteY8" fmla="*/ 18870 h 102270"/>
                  <a:gd name="connsiteX9" fmla="*/ 11211 w 60673"/>
                  <a:gd name="connsiteY9" fmla="*/ -180 h 102270"/>
                  <a:gd name="connsiteX10" fmla="*/ 30261 w 60673"/>
                  <a:gd name="connsiteY10" fmla="*/ -180 h 102270"/>
                  <a:gd name="connsiteX11" fmla="*/ 30261 w 60673"/>
                  <a:gd name="connsiteY11" fmla="*/ 18870 h 102270"/>
                  <a:gd name="connsiteX12" fmla="*/ 52453 w 60673"/>
                  <a:gd name="connsiteY12" fmla="*/ 18870 h 102270"/>
                  <a:gd name="connsiteX13" fmla="*/ 52453 w 60673"/>
                  <a:gd name="connsiteY13" fmla="*/ 34396 h 102270"/>
                  <a:gd name="connsiteX14" fmla="*/ 30261 w 60673"/>
                  <a:gd name="connsiteY14" fmla="*/ 34396 h 102270"/>
                  <a:gd name="connsiteX15" fmla="*/ 30261 w 60673"/>
                  <a:gd name="connsiteY15" fmla="*/ 73734 h 102270"/>
                  <a:gd name="connsiteX16" fmla="*/ 33215 w 60673"/>
                  <a:gd name="connsiteY16" fmla="*/ 83259 h 102270"/>
                  <a:gd name="connsiteX17" fmla="*/ 41691 w 60673"/>
                  <a:gd name="connsiteY17" fmla="*/ 86402 h 102270"/>
                  <a:gd name="connsiteX18" fmla="*/ 52548 w 60673"/>
                  <a:gd name="connsiteY18" fmla="*/ 82973 h 102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673" h="102270">
                    <a:moveTo>
                      <a:pt x="58264" y="96499"/>
                    </a:moveTo>
                    <a:cubicBezTo>
                      <a:pt x="55788" y="98413"/>
                      <a:pt x="53025" y="99842"/>
                      <a:pt x="49979" y="100690"/>
                    </a:cubicBezTo>
                    <a:cubicBezTo>
                      <a:pt x="46644" y="101623"/>
                      <a:pt x="43119" y="102071"/>
                      <a:pt x="39691" y="102023"/>
                    </a:cubicBezTo>
                    <a:cubicBezTo>
                      <a:pt x="31975" y="102547"/>
                      <a:pt x="24450" y="100013"/>
                      <a:pt x="18641" y="94975"/>
                    </a:cubicBezTo>
                    <a:cubicBezTo>
                      <a:pt x="13402" y="89393"/>
                      <a:pt x="10639" y="81868"/>
                      <a:pt x="11211" y="74210"/>
                    </a:cubicBezTo>
                    <a:lnTo>
                      <a:pt x="11211" y="34396"/>
                    </a:lnTo>
                    <a:lnTo>
                      <a:pt x="-2409" y="34396"/>
                    </a:lnTo>
                    <a:lnTo>
                      <a:pt x="-2409" y="18870"/>
                    </a:lnTo>
                    <a:lnTo>
                      <a:pt x="11211" y="18870"/>
                    </a:lnTo>
                    <a:lnTo>
                      <a:pt x="11211" y="-180"/>
                    </a:lnTo>
                    <a:lnTo>
                      <a:pt x="30261" y="-180"/>
                    </a:lnTo>
                    <a:lnTo>
                      <a:pt x="30261" y="18870"/>
                    </a:lnTo>
                    <a:lnTo>
                      <a:pt x="52453" y="18870"/>
                    </a:lnTo>
                    <a:lnTo>
                      <a:pt x="52453" y="34396"/>
                    </a:lnTo>
                    <a:lnTo>
                      <a:pt x="30261" y="34396"/>
                    </a:lnTo>
                    <a:lnTo>
                      <a:pt x="30261" y="73734"/>
                    </a:lnTo>
                    <a:cubicBezTo>
                      <a:pt x="29975" y="77172"/>
                      <a:pt x="31022" y="80592"/>
                      <a:pt x="33215" y="83259"/>
                    </a:cubicBezTo>
                    <a:cubicBezTo>
                      <a:pt x="35501" y="85469"/>
                      <a:pt x="38547" y="86612"/>
                      <a:pt x="41691" y="86402"/>
                    </a:cubicBezTo>
                    <a:cubicBezTo>
                      <a:pt x="45595" y="86555"/>
                      <a:pt x="49407" y="85345"/>
                      <a:pt x="52548" y="82973"/>
                    </a:cubicBezTo>
                    <a:close/>
                  </a:path>
                </a:pathLst>
              </a:custGeom>
              <a:solidFill>
                <a:srgbClr val="6D6E71"/>
              </a:solidFill>
              <a:ln w="9525" cap="flat">
                <a:noFill/>
                <a:prstDash val="solid"/>
                <a:miter/>
              </a:ln>
            </p:spPr>
            <p:txBody>
              <a:bodyPr rtlCol="0" anchor="ctr"/>
              <a:lstStyle/>
              <a:p>
                <a:endParaRPr lang="en-US"/>
              </a:p>
            </p:txBody>
          </p:sp>
          <p:sp>
            <p:nvSpPr>
              <p:cNvPr id="388" name="Freeform: Shape 387">
                <a:extLst>
                  <a:ext uri="{FF2B5EF4-FFF2-40B4-BE49-F238E27FC236}">
                    <a16:creationId xmlns:a16="http://schemas.microsoft.com/office/drawing/2014/main" id="{33DFC398-AE65-44FB-ACE7-CAE42E3FAE81}"/>
                  </a:ext>
                </a:extLst>
              </p:cNvPr>
              <p:cNvSpPr/>
              <p:nvPr/>
            </p:nvSpPr>
            <p:spPr>
              <a:xfrm>
                <a:off x="18495127" y="578834"/>
                <a:ext cx="42576" cy="16097"/>
              </a:xfrm>
              <a:custGeom>
                <a:avLst/>
                <a:gdLst>
                  <a:gd name="connsiteX0" fmla="*/ -2409 w 42576"/>
                  <a:gd name="connsiteY0" fmla="*/ -180 h 16097"/>
                  <a:gd name="connsiteX1" fmla="*/ 40168 w 42576"/>
                  <a:gd name="connsiteY1" fmla="*/ -180 h 16097"/>
                  <a:gd name="connsiteX2" fmla="*/ 40168 w 42576"/>
                  <a:gd name="connsiteY2" fmla="*/ 15917 h 16097"/>
                  <a:gd name="connsiteX3" fmla="*/ -2409 w 42576"/>
                  <a:gd name="connsiteY3" fmla="*/ 15917 h 16097"/>
                </a:gdLst>
                <a:ahLst/>
                <a:cxnLst>
                  <a:cxn ang="0">
                    <a:pos x="connsiteX0" y="connsiteY0"/>
                  </a:cxn>
                  <a:cxn ang="0">
                    <a:pos x="connsiteX1" y="connsiteY1"/>
                  </a:cxn>
                  <a:cxn ang="0">
                    <a:pos x="connsiteX2" y="connsiteY2"/>
                  </a:cxn>
                  <a:cxn ang="0">
                    <a:pos x="connsiteX3" y="connsiteY3"/>
                  </a:cxn>
                </a:cxnLst>
                <a:rect l="l" t="t" r="r" b="b"/>
                <a:pathLst>
                  <a:path w="42576" h="16097">
                    <a:moveTo>
                      <a:pt x="-2409" y="-180"/>
                    </a:moveTo>
                    <a:lnTo>
                      <a:pt x="40168" y="-180"/>
                    </a:lnTo>
                    <a:lnTo>
                      <a:pt x="40168" y="15917"/>
                    </a:lnTo>
                    <a:lnTo>
                      <a:pt x="-2409" y="15917"/>
                    </a:lnTo>
                    <a:close/>
                  </a:path>
                </a:pathLst>
              </a:custGeom>
              <a:solidFill>
                <a:srgbClr val="6D6E71"/>
              </a:solidFill>
              <a:ln w="9525" cap="flat">
                <a:noFill/>
                <a:prstDash val="solid"/>
                <a:miter/>
              </a:ln>
            </p:spPr>
            <p:txBody>
              <a:bodyPr rtlCol="0" anchor="ctr"/>
              <a:lstStyle/>
              <a:p>
                <a:endParaRPr lang="en-US"/>
              </a:p>
            </p:txBody>
          </p:sp>
          <p:sp>
            <p:nvSpPr>
              <p:cNvPr id="389" name="Freeform: Shape 388">
                <a:extLst>
                  <a:ext uri="{FF2B5EF4-FFF2-40B4-BE49-F238E27FC236}">
                    <a16:creationId xmlns:a16="http://schemas.microsoft.com/office/drawing/2014/main" id="{8A277513-7C19-4291-8991-6275F996E4E9}"/>
                  </a:ext>
                </a:extLst>
              </p:cNvPr>
              <p:cNvSpPr/>
              <p:nvPr/>
            </p:nvSpPr>
            <p:spPr>
              <a:xfrm>
                <a:off x="18553511" y="546251"/>
                <a:ext cx="88113" cy="84679"/>
              </a:xfrm>
              <a:custGeom>
                <a:avLst/>
                <a:gdLst>
                  <a:gd name="connsiteX0" fmla="*/ 18931 w 88113"/>
                  <a:gd name="connsiteY0" fmla="*/ 79170 h 84679"/>
                  <a:gd name="connsiteX1" fmla="*/ 3215 w 88113"/>
                  <a:gd name="connsiteY1" fmla="*/ 64026 h 84679"/>
                  <a:gd name="connsiteX2" fmla="*/ -2405 w 88113"/>
                  <a:gd name="connsiteY2" fmla="*/ 42118 h 84679"/>
                  <a:gd name="connsiteX3" fmla="*/ 3215 w 88113"/>
                  <a:gd name="connsiteY3" fmla="*/ 20306 h 84679"/>
                  <a:gd name="connsiteX4" fmla="*/ 18931 w 88113"/>
                  <a:gd name="connsiteY4" fmla="*/ 5256 h 84679"/>
                  <a:gd name="connsiteX5" fmla="*/ 64365 w 88113"/>
                  <a:gd name="connsiteY5" fmla="*/ 5256 h 84679"/>
                  <a:gd name="connsiteX6" fmla="*/ 80083 w 88113"/>
                  <a:gd name="connsiteY6" fmla="*/ 20306 h 84679"/>
                  <a:gd name="connsiteX7" fmla="*/ 85701 w 88113"/>
                  <a:gd name="connsiteY7" fmla="*/ 42118 h 84679"/>
                  <a:gd name="connsiteX8" fmla="*/ 80083 w 88113"/>
                  <a:gd name="connsiteY8" fmla="*/ 64026 h 84679"/>
                  <a:gd name="connsiteX9" fmla="*/ 64365 w 88113"/>
                  <a:gd name="connsiteY9" fmla="*/ 79170 h 84679"/>
                  <a:gd name="connsiteX10" fmla="*/ 18931 w 88113"/>
                  <a:gd name="connsiteY10" fmla="*/ 79170 h 84679"/>
                  <a:gd name="connsiteX11" fmla="*/ 59221 w 88113"/>
                  <a:gd name="connsiteY11" fmla="*/ 60882 h 84679"/>
                  <a:gd name="connsiteX12" fmla="*/ 59221 w 88113"/>
                  <a:gd name="connsiteY12" fmla="*/ 23354 h 84679"/>
                  <a:gd name="connsiteX13" fmla="*/ 41601 w 88113"/>
                  <a:gd name="connsiteY13" fmla="*/ 16305 h 84679"/>
                  <a:gd name="connsiteX14" fmla="*/ 23979 w 88113"/>
                  <a:gd name="connsiteY14" fmla="*/ 23354 h 84679"/>
                  <a:gd name="connsiteX15" fmla="*/ 23979 w 88113"/>
                  <a:gd name="connsiteY15" fmla="*/ 60882 h 84679"/>
                  <a:gd name="connsiteX16" fmla="*/ 41601 w 88113"/>
                  <a:gd name="connsiteY16" fmla="*/ 68026 h 84679"/>
                  <a:gd name="connsiteX17" fmla="*/ 59221 w 88113"/>
                  <a:gd name="connsiteY17" fmla="*/ 60882 h 84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113" h="84679">
                    <a:moveTo>
                      <a:pt x="18931" y="79170"/>
                    </a:moveTo>
                    <a:cubicBezTo>
                      <a:pt x="12359" y="75675"/>
                      <a:pt x="6929" y="70426"/>
                      <a:pt x="3215" y="64026"/>
                    </a:cubicBezTo>
                    <a:cubicBezTo>
                      <a:pt x="-596" y="57358"/>
                      <a:pt x="-2501" y="49795"/>
                      <a:pt x="-2405" y="42118"/>
                    </a:cubicBezTo>
                    <a:cubicBezTo>
                      <a:pt x="-2501" y="34470"/>
                      <a:pt x="-596" y="26935"/>
                      <a:pt x="3215" y="20306"/>
                    </a:cubicBezTo>
                    <a:cubicBezTo>
                      <a:pt x="7024" y="13953"/>
                      <a:pt x="12454" y="8743"/>
                      <a:pt x="18931" y="5256"/>
                    </a:cubicBezTo>
                    <a:cubicBezTo>
                      <a:pt x="33218" y="-1992"/>
                      <a:pt x="50077" y="-1992"/>
                      <a:pt x="64365" y="5256"/>
                    </a:cubicBezTo>
                    <a:cubicBezTo>
                      <a:pt x="70841" y="8743"/>
                      <a:pt x="76271" y="13953"/>
                      <a:pt x="80083" y="20306"/>
                    </a:cubicBezTo>
                    <a:cubicBezTo>
                      <a:pt x="83892" y="26935"/>
                      <a:pt x="85796" y="34470"/>
                      <a:pt x="85701" y="42118"/>
                    </a:cubicBezTo>
                    <a:cubicBezTo>
                      <a:pt x="85796" y="49795"/>
                      <a:pt x="83892" y="57358"/>
                      <a:pt x="80083" y="64026"/>
                    </a:cubicBezTo>
                    <a:cubicBezTo>
                      <a:pt x="76367" y="70426"/>
                      <a:pt x="70937" y="75675"/>
                      <a:pt x="64365" y="79170"/>
                    </a:cubicBezTo>
                    <a:cubicBezTo>
                      <a:pt x="50077" y="86276"/>
                      <a:pt x="33218" y="86276"/>
                      <a:pt x="18931" y="79170"/>
                    </a:cubicBezTo>
                    <a:close/>
                    <a:moveTo>
                      <a:pt x="59221" y="60882"/>
                    </a:moveTo>
                    <a:cubicBezTo>
                      <a:pt x="68555" y="50129"/>
                      <a:pt x="68555" y="34108"/>
                      <a:pt x="59221" y="23354"/>
                    </a:cubicBezTo>
                    <a:cubicBezTo>
                      <a:pt x="54554" y="18687"/>
                      <a:pt x="48173" y="16134"/>
                      <a:pt x="41601" y="16305"/>
                    </a:cubicBezTo>
                    <a:cubicBezTo>
                      <a:pt x="35027" y="16096"/>
                      <a:pt x="28646" y="18658"/>
                      <a:pt x="23979" y="23354"/>
                    </a:cubicBezTo>
                    <a:cubicBezTo>
                      <a:pt x="14835" y="34203"/>
                      <a:pt x="14835" y="50033"/>
                      <a:pt x="23979" y="60882"/>
                    </a:cubicBezTo>
                    <a:cubicBezTo>
                      <a:pt x="28551" y="65645"/>
                      <a:pt x="34932" y="68245"/>
                      <a:pt x="41601" y="68026"/>
                    </a:cubicBezTo>
                    <a:cubicBezTo>
                      <a:pt x="48173" y="68207"/>
                      <a:pt x="54554" y="65616"/>
                      <a:pt x="59221" y="60882"/>
                    </a:cubicBezTo>
                    <a:close/>
                  </a:path>
                </a:pathLst>
              </a:custGeom>
              <a:solidFill>
                <a:srgbClr val="6D6E71"/>
              </a:solidFill>
              <a:ln w="9525" cap="flat">
                <a:noFill/>
                <a:prstDash val="solid"/>
                <a:miter/>
              </a:ln>
            </p:spPr>
            <p:txBody>
              <a:bodyPr rtlCol="0" anchor="ctr"/>
              <a:lstStyle/>
              <a:p>
                <a:endParaRPr lang="en-US"/>
              </a:p>
            </p:txBody>
          </p:sp>
          <p:sp>
            <p:nvSpPr>
              <p:cNvPr id="390" name="Freeform: Shape 389">
                <a:extLst>
                  <a:ext uri="{FF2B5EF4-FFF2-40B4-BE49-F238E27FC236}">
                    <a16:creationId xmlns:a16="http://schemas.microsoft.com/office/drawing/2014/main" id="{7EE2427F-69DD-4083-BEEE-5A2427A1E253}"/>
                  </a:ext>
                </a:extLst>
              </p:cNvPr>
              <p:cNvSpPr/>
              <p:nvPr/>
            </p:nvSpPr>
            <p:spPr>
              <a:xfrm>
                <a:off x="18649718" y="513883"/>
                <a:ext cx="60768" cy="116100"/>
              </a:xfrm>
              <a:custGeom>
                <a:avLst/>
                <a:gdLst>
                  <a:gd name="connsiteX0" fmla="*/ 29403 w 60768"/>
                  <a:gd name="connsiteY0" fmla="*/ 28766 h 116100"/>
                  <a:gd name="connsiteX1" fmla="*/ 29403 w 60768"/>
                  <a:gd name="connsiteY1" fmla="*/ 33719 h 116100"/>
                  <a:gd name="connsiteX2" fmla="*/ 52169 w 60768"/>
                  <a:gd name="connsiteY2" fmla="*/ 33719 h 116100"/>
                  <a:gd name="connsiteX3" fmla="*/ 52169 w 60768"/>
                  <a:gd name="connsiteY3" fmla="*/ 49245 h 116100"/>
                  <a:gd name="connsiteX4" fmla="*/ 30357 w 60768"/>
                  <a:gd name="connsiteY4" fmla="*/ 49245 h 116100"/>
                  <a:gd name="connsiteX5" fmla="*/ 30357 w 60768"/>
                  <a:gd name="connsiteY5" fmla="*/ 115920 h 116100"/>
                  <a:gd name="connsiteX6" fmla="*/ 11307 w 60768"/>
                  <a:gd name="connsiteY6" fmla="*/ 115920 h 116100"/>
                  <a:gd name="connsiteX7" fmla="*/ 11307 w 60768"/>
                  <a:gd name="connsiteY7" fmla="*/ 49245 h 116100"/>
                  <a:gd name="connsiteX8" fmla="*/ -2409 w 60768"/>
                  <a:gd name="connsiteY8" fmla="*/ 49245 h 116100"/>
                  <a:gd name="connsiteX9" fmla="*/ -2409 w 60768"/>
                  <a:gd name="connsiteY9" fmla="*/ 33719 h 116100"/>
                  <a:gd name="connsiteX10" fmla="*/ 11307 w 60768"/>
                  <a:gd name="connsiteY10" fmla="*/ 33719 h 116100"/>
                  <a:gd name="connsiteX11" fmla="*/ 11307 w 60768"/>
                  <a:gd name="connsiteY11" fmla="*/ 28481 h 116100"/>
                  <a:gd name="connsiteX12" fmla="*/ 19022 w 60768"/>
                  <a:gd name="connsiteY12" fmla="*/ 7526 h 116100"/>
                  <a:gd name="connsiteX13" fmla="*/ 58360 w 60768"/>
                  <a:gd name="connsiteY13" fmla="*/ 4382 h 116100"/>
                  <a:gd name="connsiteX14" fmla="*/ 52932 w 60768"/>
                  <a:gd name="connsiteY14" fmla="*/ 18860 h 116100"/>
                  <a:gd name="connsiteX15" fmla="*/ 42263 w 60768"/>
                  <a:gd name="connsiteY15" fmla="*/ 15527 h 116100"/>
                  <a:gd name="connsiteX16" fmla="*/ 29403 w 60768"/>
                  <a:gd name="connsiteY16" fmla="*/ 28766 h 11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768" h="116100">
                    <a:moveTo>
                      <a:pt x="29403" y="28766"/>
                    </a:moveTo>
                    <a:lnTo>
                      <a:pt x="29403" y="33719"/>
                    </a:lnTo>
                    <a:lnTo>
                      <a:pt x="52169" y="33719"/>
                    </a:lnTo>
                    <a:lnTo>
                      <a:pt x="52169" y="49245"/>
                    </a:lnTo>
                    <a:lnTo>
                      <a:pt x="30357" y="49245"/>
                    </a:lnTo>
                    <a:lnTo>
                      <a:pt x="30357" y="115920"/>
                    </a:lnTo>
                    <a:lnTo>
                      <a:pt x="11307" y="115920"/>
                    </a:lnTo>
                    <a:lnTo>
                      <a:pt x="11307" y="49245"/>
                    </a:lnTo>
                    <a:lnTo>
                      <a:pt x="-2409" y="49245"/>
                    </a:lnTo>
                    <a:lnTo>
                      <a:pt x="-2409" y="33719"/>
                    </a:lnTo>
                    <a:lnTo>
                      <a:pt x="11307" y="33719"/>
                    </a:lnTo>
                    <a:lnTo>
                      <a:pt x="11307" y="28481"/>
                    </a:lnTo>
                    <a:cubicBezTo>
                      <a:pt x="10925" y="20737"/>
                      <a:pt x="13688" y="13174"/>
                      <a:pt x="19022" y="7526"/>
                    </a:cubicBezTo>
                    <a:cubicBezTo>
                      <a:pt x="30261" y="-1456"/>
                      <a:pt x="45788" y="-2695"/>
                      <a:pt x="58360" y="4382"/>
                    </a:cubicBezTo>
                    <a:lnTo>
                      <a:pt x="52932" y="18860"/>
                    </a:lnTo>
                    <a:cubicBezTo>
                      <a:pt x="49788" y="16708"/>
                      <a:pt x="46072" y="15546"/>
                      <a:pt x="42263" y="15527"/>
                    </a:cubicBezTo>
                    <a:cubicBezTo>
                      <a:pt x="33501" y="15527"/>
                      <a:pt x="29403" y="19908"/>
                      <a:pt x="29403" y="28766"/>
                    </a:cubicBezTo>
                    <a:close/>
                  </a:path>
                </a:pathLst>
              </a:custGeom>
              <a:solidFill>
                <a:srgbClr val="6D6E71"/>
              </a:solidFill>
              <a:ln w="9525" cap="flat">
                <a:noFill/>
                <a:prstDash val="solid"/>
                <a:miter/>
              </a:ln>
            </p:spPr>
            <p:txBody>
              <a:bodyPr rtlCol="0" anchor="ctr"/>
              <a:lstStyle/>
              <a:p>
                <a:endParaRPr lang="en-US"/>
              </a:p>
            </p:txBody>
          </p:sp>
          <p:sp>
            <p:nvSpPr>
              <p:cNvPr id="391" name="Freeform: Shape 390">
                <a:extLst>
                  <a:ext uri="{FF2B5EF4-FFF2-40B4-BE49-F238E27FC236}">
                    <a16:creationId xmlns:a16="http://schemas.microsoft.com/office/drawing/2014/main" id="{8438EAE4-3C0F-49B9-9C19-EECC56A0B5AD}"/>
                  </a:ext>
                </a:extLst>
              </p:cNvPr>
              <p:cNvSpPr/>
              <p:nvPr/>
            </p:nvSpPr>
            <p:spPr>
              <a:xfrm>
                <a:off x="18711726" y="578834"/>
                <a:ext cx="42576" cy="16097"/>
              </a:xfrm>
              <a:custGeom>
                <a:avLst/>
                <a:gdLst>
                  <a:gd name="connsiteX0" fmla="*/ -2409 w 42576"/>
                  <a:gd name="connsiteY0" fmla="*/ -180 h 16097"/>
                  <a:gd name="connsiteX1" fmla="*/ 40168 w 42576"/>
                  <a:gd name="connsiteY1" fmla="*/ -180 h 16097"/>
                  <a:gd name="connsiteX2" fmla="*/ 40168 w 42576"/>
                  <a:gd name="connsiteY2" fmla="*/ 15917 h 16097"/>
                  <a:gd name="connsiteX3" fmla="*/ -2409 w 42576"/>
                  <a:gd name="connsiteY3" fmla="*/ 15917 h 16097"/>
                </a:gdLst>
                <a:ahLst/>
                <a:cxnLst>
                  <a:cxn ang="0">
                    <a:pos x="connsiteX0" y="connsiteY0"/>
                  </a:cxn>
                  <a:cxn ang="0">
                    <a:pos x="connsiteX1" y="connsiteY1"/>
                  </a:cxn>
                  <a:cxn ang="0">
                    <a:pos x="connsiteX2" y="connsiteY2"/>
                  </a:cxn>
                  <a:cxn ang="0">
                    <a:pos x="connsiteX3" y="connsiteY3"/>
                  </a:cxn>
                </a:cxnLst>
                <a:rect l="l" t="t" r="r" b="b"/>
                <a:pathLst>
                  <a:path w="42576" h="16097">
                    <a:moveTo>
                      <a:pt x="-2409" y="-180"/>
                    </a:moveTo>
                    <a:lnTo>
                      <a:pt x="40168" y="-180"/>
                    </a:lnTo>
                    <a:lnTo>
                      <a:pt x="40168" y="15917"/>
                    </a:lnTo>
                    <a:lnTo>
                      <a:pt x="-2409" y="15917"/>
                    </a:lnTo>
                    <a:close/>
                  </a:path>
                </a:pathLst>
              </a:custGeom>
              <a:solidFill>
                <a:srgbClr val="6D6E71"/>
              </a:solidFill>
              <a:ln w="9525" cap="flat">
                <a:noFill/>
                <a:prstDash val="solid"/>
                <a:miter/>
              </a:ln>
            </p:spPr>
            <p:txBody>
              <a:bodyPr rtlCol="0" anchor="ctr"/>
              <a:lstStyle/>
              <a:p>
                <a:endParaRPr lang="en-US"/>
              </a:p>
            </p:txBody>
          </p:sp>
          <p:sp>
            <p:nvSpPr>
              <p:cNvPr id="392" name="Freeform: Shape 391">
                <a:extLst>
                  <a:ext uri="{FF2B5EF4-FFF2-40B4-BE49-F238E27FC236}">
                    <a16:creationId xmlns:a16="http://schemas.microsoft.com/office/drawing/2014/main" id="{2F5D193D-0D50-4CD3-B7DC-A24949E7C504}"/>
                  </a:ext>
                </a:extLst>
              </p:cNvPr>
              <p:cNvSpPr/>
              <p:nvPr/>
            </p:nvSpPr>
            <p:spPr>
              <a:xfrm>
                <a:off x="18777733" y="521493"/>
                <a:ext cx="96012" cy="108394"/>
              </a:xfrm>
              <a:custGeom>
                <a:avLst/>
                <a:gdLst>
                  <a:gd name="connsiteX0" fmla="*/ 93604 w 96012"/>
                  <a:gd name="connsiteY0" fmla="*/ -180 h 108394"/>
                  <a:gd name="connsiteX1" fmla="*/ 93604 w 96012"/>
                  <a:gd name="connsiteY1" fmla="*/ 108214 h 108394"/>
                  <a:gd name="connsiteX2" fmla="*/ 73791 w 96012"/>
                  <a:gd name="connsiteY2" fmla="*/ 108214 h 108394"/>
                  <a:gd name="connsiteX3" fmla="*/ 73791 w 96012"/>
                  <a:gd name="connsiteY3" fmla="*/ 61733 h 108394"/>
                  <a:gd name="connsiteX4" fmla="*/ 17785 w 96012"/>
                  <a:gd name="connsiteY4" fmla="*/ 61733 h 108394"/>
                  <a:gd name="connsiteX5" fmla="*/ 17785 w 96012"/>
                  <a:gd name="connsiteY5" fmla="*/ 108214 h 108394"/>
                  <a:gd name="connsiteX6" fmla="*/ -2409 w 96012"/>
                  <a:gd name="connsiteY6" fmla="*/ 108214 h 108394"/>
                  <a:gd name="connsiteX7" fmla="*/ -2409 w 96012"/>
                  <a:gd name="connsiteY7" fmla="*/ -180 h 108394"/>
                  <a:gd name="connsiteX8" fmla="*/ 17785 w 96012"/>
                  <a:gd name="connsiteY8" fmla="*/ -180 h 108394"/>
                  <a:gd name="connsiteX9" fmla="*/ 17785 w 96012"/>
                  <a:gd name="connsiteY9" fmla="*/ 44587 h 108394"/>
                  <a:gd name="connsiteX10" fmla="*/ 73791 w 96012"/>
                  <a:gd name="connsiteY10" fmla="*/ 44587 h 108394"/>
                  <a:gd name="connsiteX11" fmla="*/ 73791 w 96012"/>
                  <a:gd name="connsiteY11" fmla="*/ -180 h 108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012" h="108394">
                    <a:moveTo>
                      <a:pt x="93604" y="-180"/>
                    </a:moveTo>
                    <a:lnTo>
                      <a:pt x="93604" y="108214"/>
                    </a:lnTo>
                    <a:lnTo>
                      <a:pt x="73791" y="108214"/>
                    </a:lnTo>
                    <a:lnTo>
                      <a:pt x="73791" y="61733"/>
                    </a:lnTo>
                    <a:lnTo>
                      <a:pt x="17785" y="61733"/>
                    </a:lnTo>
                    <a:lnTo>
                      <a:pt x="17785" y="108214"/>
                    </a:lnTo>
                    <a:lnTo>
                      <a:pt x="-2409" y="108214"/>
                    </a:lnTo>
                    <a:lnTo>
                      <a:pt x="-2409" y="-180"/>
                    </a:lnTo>
                    <a:lnTo>
                      <a:pt x="17785" y="-180"/>
                    </a:lnTo>
                    <a:lnTo>
                      <a:pt x="17785" y="44587"/>
                    </a:lnTo>
                    <a:lnTo>
                      <a:pt x="73791" y="44587"/>
                    </a:lnTo>
                    <a:lnTo>
                      <a:pt x="73791" y="-180"/>
                    </a:lnTo>
                    <a:close/>
                  </a:path>
                </a:pathLst>
              </a:custGeom>
              <a:solidFill>
                <a:srgbClr val="6D6E71"/>
              </a:solidFill>
              <a:ln w="9525" cap="flat">
                <a:noFill/>
                <a:prstDash val="solid"/>
                <a:miter/>
              </a:ln>
            </p:spPr>
            <p:txBody>
              <a:bodyPr rtlCol="0" anchor="ctr"/>
              <a:lstStyle/>
              <a:p>
                <a:endParaRPr lang="en-US"/>
              </a:p>
            </p:txBody>
          </p:sp>
          <p:sp>
            <p:nvSpPr>
              <p:cNvPr id="393" name="Freeform: Shape 392">
                <a:extLst>
                  <a:ext uri="{FF2B5EF4-FFF2-40B4-BE49-F238E27FC236}">
                    <a16:creationId xmlns:a16="http://schemas.microsoft.com/office/drawing/2014/main" id="{9D6F1ED1-3F16-4903-8746-9EC823947EE6}"/>
                  </a:ext>
                </a:extLst>
              </p:cNvPr>
              <p:cNvSpPr/>
              <p:nvPr/>
            </p:nvSpPr>
            <p:spPr>
              <a:xfrm>
                <a:off x="18894125" y="546251"/>
                <a:ext cx="88113" cy="84679"/>
              </a:xfrm>
              <a:custGeom>
                <a:avLst/>
                <a:gdLst>
                  <a:gd name="connsiteX0" fmla="*/ 18931 w 88113"/>
                  <a:gd name="connsiteY0" fmla="*/ 79170 h 84679"/>
                  <a:gd name="connsiteX1" fmla="*/ 3215 w 88113"/>
                  <a:gd name="connsiteY1" fmla="*/ 64026 h 84679"/>
                  <a:gd name="connsiteX2" fmla="*/ -2405 w 88113"/>
                  <a:gd name="connsiteY2" fmla="*/ 42118 h 84679"/>
                  <a:gd name="connsiteX3" fmla="*/ 3215 w 88113"/>
                  <a:gd name="connsiteY3" fmla="*/ 20306 h 84679"/>
                  <a:gd name="connsiteX4" fmla="*/ 18931 w 88113"/>
                  <a:gd name="connsiteY4" fmla="*/ 5256 h 84679"/>
                  <a:gd name="connsiteX5" fmla="*/ 64365 w 88113"/>
                  <a:gd name="connsiteY5" fmla="*/ 5256 h 84679"/>
                  <a:gd name="connsiteX6" fmla="*/ 80080 w 88113"/>
                  <a:gd name="connsiteY6" fmla="*/ 20306 h 84679"/>
                  <a:gd name="connsiteX7" fmla="*/ 85701 w 88113"/>
                  <a:gd name="connsiteY7" fmla="*/ 42118 h 84679"/>
                  <a:gd name="connsiteX8" fmla="*/ 80080 w 88113"/>
                  <a:gd name="connsiteY8" fmla="*/ 64026 h 84679"/>
                  <a:gd name="connsiteX9" fmla="*/ 64365 w 88113"/>
                  <a:gd name="connsiteY9" fmla="*/ 79170 h 84679"/>
                  <a:gd name="connsiteX10" fmla="*/ 18931 w 88113"/>
                  <a:gd name="connsiteY10" fmla="*/ 79170 h 84679"/>
                  <a:gd name="connsiteX11" fmla="*/ 59221 w 88113"/>
                  <a:gd name="connsiteY11" fmla="*/ 60882 h 84679"/>
                  <a:gd name="connsiteX12" fmla="*/ 59221 w 88113"/>
                  <a:gd name="connsiteY12" fmla="*/ 23354 h 84679"/>
                  <a:gd name="connsiteX13" fmla="*/ 23979 w 88113"/>
                  <a:gd name="connsiteY13" fmla="*/ 23354 h 84679"/>
                  <a:gd name="connsiteX14" fmla="*/ 23979 w 88113"/>
                  <a:gd name="connsiteY14" fmla="*/ 60882 h 84679"/>
                  <a:gd name="connsiteX15" fmla="*/ 59221 w 88113"/>
                  <a:gd name="connsiteY15" fmla="*/ 60882 h 84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113" h="84679">
                    <a:moveTo>
                      <a:pt x="18931" y="79170"/>
                    </a:moveTo>
                    <a:cubicBezTo>
                      <a:pt x="12359" y="75675"/>
                      <a:pt x="6929" y="70426"/>
                      <a:pt x="3215" y="64026"/>
                    </a:cubicBezTo>
                    <a:cubicBezTo>
                      <a:pt x="-596" y="57358"/>
                      <a:pt x="-2501" y="49795"/>
                      <a:pt x="-2405" y="42118"/>
                    </a:cubicBezTo>
                    <a:cubicBezTo>
                      <a:pt x="-2501" y="34470"/>
                      <a:pt x="-596" y="26935"/>
                      <a:pt x="3215" y="20306"/>
                    </a:cubicBezTo>
                    <a:cubicBezTo>
                      <a:pt x="7024" y="13953"/>
                      <a:pt x="12454" y="8743"/>
                      <a:pt x="18931" y="5256"/>
                    </a:cubicBezTo>
                    <a:cubicBezTo>
                      <a:pt x="33218" y="-1992"/>
                      <a:pt x="50077" y="-1992"/>
                      <a:pt x="64365" y="5256"/>
                    </a:cubicBezTo>
                    <a:cubicBezTo>
                      <a:pt x="70841" y="8743"/>
                      <a:pt x="76271" y="13953"/>
                      <a:pt x="80080" y="20306"/>
                    </a:cubicBezTo>
                    <a:cubicBezTo>
                      <a:pt x="83892" y="26935"/>
                      <a:pt x="85796" y="34470"/>
                      <a:pt x="85701" y="42118"/>
                    </a:cubicBezTo>
                    <a:cubicBezTo>
                      <a:pt x="85796" y="49795"/>
                      <a:pt x="83892" y="57358"/>
                      <a:pt x="80080" y="64026"/>
                    </a:cubicBezTo>
                    <a:cubicBezTo>
                      <a:pt x="76367" y="70426"/>
                      <a:pt x="70937" y="75675"/>
                      <a:pt x="64365" y="79170"/>
                    </a:cubicBezTo>
                    <a:cubicBezTo>
                      <a:pt x="50077" y="86276"/>
                      <a:pt x="33218" y="86276"/>
                      <a:pt x="18931" y="79170"/>
                    </a:cubicBezTo>
                    <a:close/>
                    <a:moveTo>
                      <a:pt x="59221" y="60882"/>
                    </a:moveTo>
                    <a:cubicBezTo>
                      <a:pt x="68555" y="50129"/>
                      <a:pt x="68555" y="34108"/>
                      <a:pt x="59221" y="23354"/>
                    </a:cubicBezTo>
                    <a:cubicBezTo>
                      <a:pt x="49315" y="13943"/>
                      <a:pt x="33885" y="13943"/>
                      <a:pt x="23979" y="23354"/>
                    </a:cubicBezTo>
                    <a:cubicBezTo>
                      <a:pt x="14835" y="34203"/>
                      <a:pt x="14835" y="50033"/>
                      <a:pt x="23979" y="60882"/>
                    </a:cubicBezTo>
                    <a:cubicBezTo>
                      <a:pt x="33790" y="70388"/>
                      <a:pt x="49410" y="70388"/>
                      <a:pt x="59221" y="60882"/>
                    </a:cubicBezTo>
                    <a:close/>
                  </a:path>
                </a:pathLst>
              </a:custGeom>
              <a:solidFill>
                <a:srgbClr val="6D6E71"/>
              </a:solidFill>
              <a:ln w="9525" cap="flat">
                <a:noFill/>
                <a:prstDash val="solid"/>
                <a:miter/>
              </a:ln>
            </p:spPr>
            <p:txBody>
              <a:bodyPr rtlCol="0" anchor="ctr"/>
              <a:lstStyle/>
              <a:p>
                <a:endParaRPr lang="en-US"/>
              </a:p>
            </p:txBody>
          </p:sp>
          <p:sp>
            <p:nvSpPr>
              <p:cNvPr id="394" name="Freeform: Shape 393">
                <a:extLst>
                  <a:ext uri="{FF2B5EF4-FFF2-40B4-BE49-F238E27FC236}">
                    <a16:creationId xmlns:a16="http://schemas.microsoft.com/office/drawing/2014/main" id="{C9D398D9-681B-4367-9FE6-4454B715B282}"/>
                  </a:ext>
                </a:extLst>
              </p:cNvPr>
              <p:cNvSpPr/>
              <p:nvPr/>
            </p:nvSpPr>
            <p:spPr>
              <a:xfrm>
                <a:off x="19002334" y="546535"/>
                <a:ext cx="137431" cy="83638"/>
              </a:xfrm>
              <a:custGeom>
                <a:avLst/>
                <a:gdLst>
                  <a:gd name="connsiteX0" fmla="*/ 125416 w 137431"/>
                  <a:gd name="connsiteY0" fmla="*/ 8592 h 83638"/>
                  <a:gd name="connsiteX1" fmla="*/ 134941 w 137431"/>
                  <a:gd name="connsiteY1" fmla="*/ 35833 h 83638"/>
                  <a:gd name="connsiteX2" fmla="*/ 134941 w 137431"/>
                  <a:gd name="connsiteY2" fmla="*/ 83458 h 83638"/>
                  <a:gd name="connsiteX3" fmla="*/ 115891 w 137431"/>
                  <a:gd name="connsiteY3" fmla="*/ 83458 h 83638"/>
                  <a:gd name="connsiteX4" fmla="*/ 115891 w 137431"/>
                  <a:gd name="connsiteY4" fmla="*/ 38596 h 83638"/>
                  <a:gd name="connsiteX5" fmla="*/ 111033 w 137431"/>
                  <a:gd name="connsiteY5" fmla="*/ 22213 h 83638"/>
                  <a:gd name="connsiteX6" fmla="*/ 97318 w 137431"/>
                  <a:gd name="connsiteY6" fmla="*/ 16688 h 83638"/>
                  <a:gd name="connsiteX7" fmla="*/ 81600 w 137431"/>
                  <a:gd name="connsiteY7" fmla="*/ 23165 h 83638"/>
                  <a:gd name="connsiteX8" fmla="*/ 75791 w 137431"/>
                  <a:gd name="connsiteY8" fmla="*/ 41548 h 83638"/>
                  <a:gd name="connsiteX9" fmla="*/ 75791 w 137431"/>
                  <a:gd name="connsiteY9" fmla="*/ 83458 h 83638"/>
                  <a:gd name="connsiteX10" fmla="*/ 56741 w 137431"/>
                  <a:gd name="connsiteY10" fmla="*/ 83458 h 83638"/>
                  <a:gd name="connsiteX11" fmla="*/ 56741 w 137431"/>
                  <a:gd name="connsiteY11" fmla="*/ 38596 h 83638"/>
                  <a:gd name="connsiteX12" fmla="*/ 51979 w 137431"/>
                  <a:gd name="connsiteY12" fmla="*/ 22213 h 83638"/>
                  <a:gd name="connsiteX13" fmla="*/ 38168 w 137431"/>
                  <a:gd name="connsiteY13" fmla="*/ 16688 h 83638"/>
                  <a:gd name="connsiteX14" fmla="*/ 22450 w 137431"/>
                  <a:gd name="connsiteY14" fmla="*/ 23070 h 83638"/>
                  <a:gd name="connsiteX15" fmla="*/ 16641 w 137431"/>
                  <a:gd name="connsiteY15" fmla="*/ 41548 h 83638"/>
                  <a:gd name="connsiteX16" fmla="*/ 16641 w 137431"/>
                  <a:gd name="connsiteY16" fmla="*/ 83458 h 83638"/>
                  <a:gd name="connsiteX17" fmla="*/ -2409 w 137431"/>
                  <a:gd name="connsiteY17" fmla="*/ 83458 h 83638"/>
                  <a:gd name="connsiteX18" fmla="*/ -2409 w 137431"/>
                  <a:gd name="connsiteY18" fmla="*/ 781 h 83638"/>
                  <a:gd name="connsiteX19" fmla="*/ 16069 w 137431"/>
                  <a:gd name="connsiteY19" fmla="*/ 781 h 83638"/>
                  <a:gd name="connsiteX20" fmla="*/ 16069 w 137431"/>
                  <a:gd name="connsiteY20" fmla="*/ 11354 h 83638"/>
                  <a:gd name="connsiteX21" fmla="*/ 27594 w 137431"/>
                  <a:gd name="connsiteY21" fmla="*/ 2781 h 83638"/>
                  <a:gd name="connsiteX22" fmla="*/ 43121 w 137431"/>
                  <a:gd name="connsiteY22" fmla="*/ -171 h 83638"/>
                  <a:gd name="connsiteX23" fmla="*/ 59599 w 137431"/>
                  <a:gd name="connsiteY23" fmla="*/ 3353 h 83638"/>
                  <a:gd name="connsiteX24" fmla="*/ 71029 w 137431"/>
                  <a:gd name="connsiteY24" fmla="*/ 13640 h 83638"/>
                  <a:gd name="connsiteX25" fmla="*/ 84172 w 137431"/>
                  <a:gd name="connsiteY25" fmla="*/ 3448 h 83638"/>
                  <a:gd name="connsiteX26" fmla="*/ 101985 w 137431"/>
                  <a:gd name="connsiteY26" fmla="*/ -171 h 83638"/>
                  <a:gd name="connsiteX27" fmla="*/ 125416 w 137431"/>
                  <a:gd name="connsiteY27" fmla="*/ 8592 h 83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7431" h="83638">
                    <a:moveTo>
                      <a:pt x="125416" y="8592"/>
                    </a:moveTo>
                    <a:cubicBezTo>
                      <a:pt x="132178" y="16002"/>
                      <a:pt x="135608" y="25841"/>
                      <a:pt x="134941" y="35833"/>
                    </a:cubicBezTo>
                    <a:lnTo>
                      <a:pt x="134941" y="83458"/>
                    </a:lnTo>
                    <a:lnTo>
                      <a:pt x="115891" y="83458"/>
                    </a:lnTo>
                    <a:lnTo>
                      <a:pt x="115891" y="38596"/>
                    </a:lnTo>
                    <a:cubicBezTo>
                      <a:pt x="116272" y="32728"/>
                      <a:pt x="114558" y="26899"/>
                      <a:pt x="111033" y="22213"/>
                    </a:cubicBezTo>
                    <a:cubicBezTo>
                      <a:pt x="107510" y="18412"/>
                      <a:pt x="102462" y="16393"/>
                      <a:pt x="97318" y="16688"/>
                    </a:cubicBezTo>
                    <a:cubicBezTo>
                      <a:pt x="91411" y="16440"/>
                      <a:pt x="85602" y="18812"/>
                      <a:pt x="81600" y="23165"/>
                    </a:cubicBezTo>
                    <a:cubicBezTo>
                      <a:pt x="77410" y="28337"/>
                      <a:pt x="75314" y="34909"/>
                      <a:pt x="75791" y="41548"/>
                    </a:cubicBezTo>
                    <a:lnTo>
                      <a:pt x="75791" y="83458"/>
                    </a:lnTo>
                    <a:lnTo>
                      <a:pt x="56741" y="83458"/>
                    </a:lnTo>
                    <a:lnTo>
                      <a:pt x="56741" y="38596"/>
                    </a:lnTo>
                    <a:cubicBezTo>
                      <a:pt x="57218" y="32738"/>
                      <a:pt x="55502" y="26918"/>
                      <a:pt x="51979" y="22213"/>
                    </a:cubicBezTo>
                    <a:cubicBezTo>
                      <a:pt x="48453" y="18421"/>
                      <a:pt x="43405" y="16402"/>
                      <a:pt x="38168" y="16688"/>
                    </a:cubicBezTo>
                    <a:cubicBezTo>
                      <a:pt x="32261" y="16440"/>
                      <a:pt x="26548" y="18774"/>
                      <a:pt x="22450" y="23070"/>
                    </a:cubicBezTo>
                    <a:cubicBezTo>
                      <a:pt x="18260" y="28289"/>
                      <a:pt x="16260" y="34881"/>
                      <a:pt x="16641" y="41548"/>
                    </a:cubicBezTo>
                    <a:lnTo>
                      <a:pt x="16641" y="83458"/>
                    </a:lnTo>
                    <a:lnTo>
                      <a:pt x="-2409" y="83458"/>
                    </a:lnTo>
                    <a:lnTo>
                      <a:pt x="-2409" y="781"/>
                    </a:lnTo>
                    <a:lnTo>
                      <a:pt x="16069" y="781"/>
                    </a:lnTo>
                    <a:lnTo>
                      <a:pt x="16069" y="11354"/>
                    </a:lnTo>
                    <a:cubicBezTo>
                      <a:pt x="19213" y="7620"/>
                      <a:pt x="23118" y="4677"/>
                      <a:pt x="27594" y="2781"/>
                    </a:cubicBezTo>
                    <a:cubicBezTo>
                      <a:pt x="32547" y="791"/>
                      <a:pt x="37786" y="-209"/>
                      <a:pt x="43121" y="-171"/>
                    </a:cubicBezTo>
                    <a:cubicBezTo>
                      <a:pt x="48835" y="-295"/>
                      <a:pt x="54455" y="905"/>
                      <a:pt x="59599" y="3353"/>
                    </a:cubicBezTo>
                    <a:cubicBezTo>
                      <a:pt x="64362" y="5572"/>
                      <a:pt x="68361" y="9154"/>
                      <a:pt x="71029" y="13640"/>
                    </a:cubicBezTo>
                    <a:cubicBezTo>
                      <a:pt x="74456" y="9192"/>
                      <a:pt x="79028" y="5687"/>
                      <a:pt x="84172" y="3448"/>
                    </a:cubicBezTo>
                    <a:cubicBezTo>
                      <a:pt x="89793" y="991"/>
                      <a:pt x="95888" y="-247"/>
                      <a:pt x="101985" y="-171"/>
                    </a:cubicBezTo>
                    <a:cubicBezTo>
                      <a:pt x="110652" y="-352"/>
                      <a:pt x="119035" y="2781"/>
                      <a:pt x="125416" y="8592"/>
                    </a:cubicBezTo>
                    <a:close/>
                  </a:path>
                </a:pathLst>
              </a:custGeom>
              <a:solidFill>
                <a:srgbClr val="6D6E71"/>
              </a:solidFill>
              <a:ln w="9525" cap="flat">
                <a:noFill/>
                <a:prstDash val="solid"/>
                <a:miter/>
              </a:ln>
            </p:spPr>
            <p:txBody>
              <a:bodyPr rtlCol="0" anchor="ctr"/>
              <a:lstStyle/>
              <a:p>
                <a:endParaRPr lang="en-US"/>
              </a:p>
            </p:txBody>
          </p:sp>
          <p:sp>
            <p:nvSpPr>
              <p:cNvPr id="395" name="Freeform: Shape 394">
                <a:extLst>
                  <a:ext uri="{FF2B5EF4-FFF2-40B4-BE49-F238E27FC236}">
                    <a16:creationId xmlns:a16="http://schemas.microsoft.com/office/drawing/2014/main" id="{F4ADCDEE-75BD-4931-9310-21C33C6250CA}"/>
                  </a:ext>
                </a:extLst>
              </p:cNvPr>
              <p:cNvSpPr/>
              <p:nvPr/>
            </p:nvSpPr>
            <p:spPr>
              <a:xfrm>
                <a:off x="19157872" y="546252"/>
                <a:ext cx="84599" cy="84698"/>
              </a:xfrm>
              <a:custGeom>
                <a:avLst/>
                <a:gdLst>
                  <a:gd name="connsiteX0" fmla="*/ 81796 w 84599"/>
                  <a:gd name="connsiteY0" fmla="*/ 48309 h 84698"/>
                  <a:gd name="connsiteX1" fmla="*/ 16931 w 84599"/>
                  <a:gd name="connsiteY1" fmla="*/ 48309 h 84698"/>
                  <a:gd name="connsiteX2" fmla="*/ 25791 w 84599"/>
                  <a:gd name="connsiteY2" fmla="*/ 62787 h 84698"/>
                  <a:gd name="connsiteX3" fmla="*/ 43696 w 84599"/>
                  <a:gd name="connsiteY3" fmla="*/ 68121 h 84698"/>
                  <a:gd name="connsiteX4" fmla="*/ 66176 w 84599"/>
                  <a:gd name="connsiteY4" fmla="*/ 59167 h 84698"/>
                  <a:gd name="connsiteX5" fmla="*/ 76462 w 84599"/>
                  <a:gd name="connsiteY5" fmla="*/ 71074 h 84698"/>
                  <a:gd name="connsiteX6" fmla="*/ 62365 w 84599"/>
                  <a:gd name="connsiteY6" fmla="*/ 81170 h 84698"/>
                  <a:gd name="connsiteX7" fmla="*/ 43315 w 84599"/>
                  <a:gd name="connsiteY7" fmla="*/ 84504 h 84698"/>
                  <a:gd name="connsiteX8" fmla="*/ 19312 w 84599"/>
                  <a:gd name="connsiteY8" fmla="*/ 79170 h 84698"/>
                  <a:gd name="connsiteX9" fmla="*/ 3311 w 84599"/>
                  <a:gd name="connsiteY9" fmla="*/ 64025 h 84698"/>
                  <a:gd name="connsiteX10" fmla="*/ -2405 w 84599"/>
                  <a:gd name="connsiteY10" fmla="*/ 42118 h 84698"/>
                  <a:gd name="connsiteX11" fmla="*/ 3120 w 84599"/>
                  <a:gd name="connsiteY11" fmla="*/ 20401 h 84698"/>
                  <a:gd name="connsiteX12" fmla="*/ 18361 w 84599"/>
                  <a:gd name="connsiteY12" fmla="*/ 5256 h 84698"/>
                  <a:gd name="connsiteX13" fmla="*/ 40362 w 84599"/>
                  <a:gd name="connsiteY13" fmla="*/ -173 h 84698"/>
                  <a:gd name="connsiteX14" fmla="*/ 61984 w 84599"/>
                  <a:gd name="connsiteY14" fmla="*/ 5161 h 84698"/>
                  <a:gd name="connsiteX15" fmla="*/ 76843 w 84599"/>
                  <a:gd name="connsiteY15" fmla="*/ 20210 h 84698"/>
                  <a:gd name="connsiteX16" fmla="*/ 82178 w 84599"/>
                  <a:gd name="connsiteY16" fmla="*/ 42594 h 84698"/>
                  <a:gd name="connsiteX17" fmla="*/ 81796 w 84599"/>
                  <a:gd name="connsiteY17" fmla="*/ 48309 h 84698"/>
                  <a:gd name="connsiteX18" fmla="*/ 24646 w 84599"/>
                  <a:gd name="connsiteY18" fmla="*/ 20877 h 84698"/>
                  <a:gd name="connsiteX19" fmla="*/ 16835 w 84599"/>
                  <a:gd name="connsiteY19" fmla="*/ 35450 h 84698"/>
                  <a:gd name="connsiteX20" fmla="*/ 63700 w 84599"/>
                  <a:gd name="connsiteY20" fmla="*/ 35450 h 84698"/>
                  <a:gd name="connsiteX21" fmla="*/ 56175 w 84599"/>
                  <a:gd name="connsiteY21" fmla="*/ 20877 h 84698"/>
                  <a:gd name="connsiteX22" fmla="*/ 24646 w 84599"/>
                  <a:gd name="connsiteY22" fmla="*/ 20877 h 84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4599" h="84698">
                    <a:moveTo>
                      <a:pt x="81796" y="48309"/>
                    </a:moveTo>
                    <a:lnTo>
                      <a:pt x="16931" y="48309"/>
                    </a:lnTo>
                    <a:cubicBezTo>
                      <a:pt x="17884" y="54119"/>
                      <a:pt x="21028" y="59329"/>
                      <a:pt x="25791" y="62787"/>
                    </a:cubicBezTo>
                    <a:cubicBezTo>
                      <a:pt x="31027" y="66473"/>
                      <a:pt x="37315" y="68340"/>
                      <a:pt x="43696" y="68121"/>
                    </a:cubicBezTo>
                    <a:cubicBezTo>
                      <a:pt x="52077" y="68397"/>
                      <a:pt x="60270" y="65159"/>
                      <a:pt x="66176" y="59167"/>
                    </a:cubicBezTo>
                    <a:lnTo>
                      <a:pt x="76462" y="71074"/>
                    </a:lnTo>
                    <a:cubicBezTo>
                      <a:pt x="72653" y="75579"/>
                      <a:pt x="67890" y="79056"/>
                      <a:pt x="62365" y="81170"/>
                    </a:cubicBezTo>
                    <a:cubicBezTo>
                      <a:pt x="56270" y="83494"/>
                      <a:pt x="49791" y="84628"/>
                      <a:pt x="43315" y="84504"/>
                    </a:cubicBezTo>
                    <a:cubicBezTo>
                      <a:pt x="35030" y="84704"/>
                      <a:pt x="26742" y="82866"/>
                      <a:pt x="19312" y="79170"/>
                    </a:cubicBezTo>
                    <a:cubicBezTo>
                      <a:pt x="12645" y="75808"/>
                      <a:pt x="7024" y="70540"/>
                      <a:pt x="3311" y="64025"/>
                    </a:cubicBezTo>
                    <a:cubicBezTo>
                      <a:pt x="-594" y="57377"/>
                      <a:pt x="-2501" y="49804"/>
                      <a:pt x="-2405" y="42118"/>
                    </a:cubicBezTo>
                    <a:cubicBezTo>
                      <a:pt x="-2501" y="34517"/>
                      <a:pt x="-594" y="27030"/>
                      <a:pt x="3120" y="20401"/>
                    </a:cubicBezTo>
                    <a:cubicBezTo>
                      <a:pt x="6741" y="14038"/>
                      <a:pt x="11977" y="8799"/>
                      <a:pt x="18361" y="5256"/>
                    </a:cubicBezTo>
                    <a:cubicBezTo>
                      <a:pt x="25123" y="1570"/>
                      <a:pt x="32648" y="-307"/>
                      <a:pt x="40362" y="-173"/>
                    </a:cubicBezTo>
                    <a:cubicBezTo>
                      <a:pt x="47887" y="-288"/>
                      <a:pt x="55317" y="1551"/>
                      <a:pt x="61984" y="5161"/>
                    </a:cubicBezTo>
                    <a:cubicBezTo>
                      <a:pt x="68272" y="8704"/>
                      <a:pt x="73416" y="13914"/>
                      <a:pt x="76843" y="20210"/>
                    </a:cubicBezTo>
                    <a:cubicBezTo>
                      <a:pt x="80464" y="27097"/>
                      <a:pt x="82369" y="34802"/>
                      <a:pt x="82178" y="42594"/>
                    </a:cubicBezTo>
                    <a:cubicBezTo>
                      <a:pt x="82082" y="43927"/>
                      <a:pt x="81987" y="45832"/>
                      <a:pt x="81796" y="48309"/>
                    </a:cubicBezTo>
                    <a:close/>
                    <a:moveTo>
                      <a:pt x="24646" y="20877"/>
                    </a:moveTo>
                    <a:cubicBezTo>
                      <a:pt x="20361" y="24592"/>
                      <a:pt x="17503" y="29792"/>
                      <a:pt x="16835" y="35450"/>
                    </a:cubicBezTo>
                    <a:lnTo>
                      <a:pt x="63700" y="35450"/>
                    </a:lnTo>
                    <a:cubicBezTo>
                      <a:pt x="63128" y="29821"/>
                      <a:pt x="60461" y="24630"/>
                      <a:pt x="56175" y="20877"/>
                    </a:cubicBezTo>
                    <a:cubicBezTo>
                      <a:pt x="46936" y="13505"/>
                      <a:pt x="33885" y="13505"/>
                      <a:pt x="24646" y="20877"/>
                    </a:cubicBezTo>
                    <a:close/>
                  </a:path>
                </a:pathLst>
              </a:custGeom>
              <a:solidFill>
                <a:srgbClr val="6D6E71"/>
              </a:solidFill>
              <a:ln w="9525" cap="flat">
                <a:noFill/>
                <a:prstDash val="solid"/>
                <a:miter/>
              </a:ln>
            </p:spPr>
            <p:txBody>
              <a:bodyPr rtlCol="0" anchor="ctr"/>
              <a:lstStyle/>
              <a:p>
                <a:endParaRPr lang="en-US"/>
              </a:p>
            </p:txBody>
          </p:sp>
          <p:sp>
            <p:nvSpPr>
              <p:cNvPr id="396" name="Freeform: Shape 395">
                <a:extLst>
                  <a:ext uri="{FF2B5EF4-FFF2-40B4-BE49-F238E27FC236}">
                    <a16:creationId xmlns:a16="http://schemas.microsoft.com/office/drawing/2014/main" id="{E0A589AE-5521-4A50-9B56-D261D438C383}"/>
                  </a:ext>
                </a:extLst>
              </p:cNvPr>
              <p:cNvSpPr/>
              <p:nvPr/>
            </p:nvSpPr>
            <p:spPr>
              <a:xfrm>
                <a:off x="18103268" y="673881"/>
                <a:ext cx="90653" cy="108407"/>
              </a:xfrm>
              <a:custGeom>
                <a:avLst/>
                <a:gdLst>
                  <a:gd name="connsiteX0" fmla="*/ 66743 w 90653"/>
                  <a:gd name="connsiteY0" fmla="*/ 4405 h 108407"/>
                  <a:gd name="connsiteX1" fmla="*/ 82744 w 90653"/>
                  <a:gd name="connsiteY1" fmla="*/ 17740 h 108407"/>
                  <a:gd name="connsiteX2" fmla="*/ 82744 w 90653"/>
                  <a:gd name="connsiteY2" fmla="*/ 58888 h 108407"/>
                  <a:gd name="connsiteX3" fmla="*/ 66743 w 90653"/>
                  <a:gd name="connsiteY3" fmla="*/ 72223 h 108407"/>
                  <a:gd name="connsiteX4" fmla="*/ 42170 w 90653"/>
                  <a:gd name="connsiteY4" fmla="*/ 76890 h 108407"/>
                  <a:gd name="connsiteX5" fmla="*/ 17690 w 90653"/>
                  <a:gd name="connsiteY5" fmla="*/ 76890 h 108407"/>
                  <a:gd name="connsiteX6" fmla="*/ 17690 w 90653"/>
                  <a:gd name="connsiteY6" fmla="*/ 108227 h 108407"/>
                  <a:gd name="connsiteX7" fmla="*/ -2409 w 90653"/>
                  <a:gd name="connsiteY7" fmla="*/ 108227 h 108407"/>
                  <a:gd name="connsiteX8" fmla="*/ -2409 w 90653"/>
                  <a:gd name="connsiteY8" fmla="*/ -167 h 108407"/>
                  <a:gd name="connsiteX9" fmla="*/ 42170 w 90653"/>
                  <a:gd name="connsiteY9" fmla="*/ -167 h 108407"/>
                  <a:gd name="connsiteX10" fmla="*/ 66743 w 90653"/>
                  <a:gd name="connsiteY10" fmla="*/ 4405 h 108407"/>
                  <a:gd name="connsiteX11" fmla="*/ 61220 w 90653"/>
                  <a:gd name="connsiteY11" fmla="*/ 54316 h 108407"/>
                  <a:gd name="connsiteX12" fmla="*/ 61790 w 90653"/>
                  <a:gd name="connsiteY12" fmla="*/ 22931 h 108407"/>
                  <a:gd name="connsiteX13" fmla="*/ 61220 w 90653"/>
                  <a:gd name="connsiteY13" fmla="*/ 22407 h 108407"/>
                  <a:gd name="connsiteX14" fmla="*/ 41216 w 90653"/>
                  <a:gd name="connsiteY14" fmla="*/ 16882 h 108407"/>
                  <a:gd name="connsiteX15" fmla="*/ 17690 w 90653"/>
                  <a:gd name="connsiteY15" fmla="*/ 16882 h 108407"/>
                  <a:gd name="connsiteX16" fmla="*/ 17690 w 90653"/>
                  <a:gd name="connsiteY16" fmla="*/ 59840 h 108407"/>
                  <a:gd name="connsiteX17" fmla="*/ 41216 w 90653"/>
                  <a:gd name="connsiteY17" fmla="*/ 59840 h 108407"/>
                  <a:gd name="connsiteX18" fmla="*/ 61220 w 90653"/>
                  <a:gd name="connsiteY18" fmla="*/ 54316 h 108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0653" h="108407">
                    <a:moveTo>
                      <a:pt x="66743" y="4405"/>
                    </a:moveTo>
                    <a:cubicBezTo>
                      <a:pt x="73219" y="7196"/>
                      <a:pt x="78840" y="11834"/>
                      <a:pt x="82744" y="17740"/>
                    </a:cubicBezTo>
                    <a:cubicBezTo>
                      <a:pt x="90079" y="30465"/>
                      <a:pt x="90079" y="46162"/>
                      <a:pt x="82744" y="58888"/>
                    </a:cubicBezTo>
                    <a:cubicBezTo>
                      <a:pt x="78840" y="64841"/>
                      <a:pt x="73314" y="69489"/>
                      <a:pt x="66743" y="72223"/>
                    </a:cubicBezTo>
                    <a:cubicBezTo>
                      <a:pt x="58932" y="75490"/>
                      <a:pt x="50551" y="77080"/>
                      <a:pt x="42170" y="76890"/>
                    </a:cubicBezTo>
                    <a:lnTo>
                      <a:pt x="17690" y="76890"/>
                    </a:lnTo>
                    <a:lnTo>
                      <a:pt x="17690" y="108227"/>
                    </a:lnTo>
                    <a:lnTo>
                      <a:pt x="-2409" y="108227"/>
                    </a:lnTo>
                    <a:lnTo>
                      <a:pt x="-2409" y="-167"/>
                    </a:lnTo>
                    <a:lnTo>
                      <a:pt x="42170" y="-167"/>
                    </a:lnTo>
                    <a:cubicBezTo>
                      <a:pt x="50551" y="-339"/>
                      <a:pt x="58932" y="1214"/>
                      <a:pt x="66743" y="4405"/>
                    </a:cubicBezTo>
                    <a:close/>
                    <a:moveTo>
                      <a:pt x="61220" y="54316"/>
                    </a:moveTo>
                    <a:cubicBezTo>
                      <a:pt x="70077" y="45791"/>
                      <a:pt x="70268" y="31741"/>
                      <a:pt x="61790" y="22931"/>
                    </a:cubicBezTo>
                    <a:cubicBezTo>
                      <a:pt x="61599" y="22759"/>
                      <a:pt x="61408" y="22578"/>
                      <a:pt x="61220" y="22407"/>
                    </a:cubicBezTo>
                    <a:cubicBezTo>
                      <a:pt x="55409" y="18330"/>
                      <a:pt x="48360" y="16378"/>
                      <a:pt x="41216" y="16882"/>
                    </a:cubicBezTo>
                    <a:lnTo>
                      <a:pt x="17690" y="16882"/>
                    </a:lnTo>
                    <a:lnTo>
                      <a:pt x="17690" y="59840"/>
                    </a:lnTo>
                    <a:lnTo>
                      <a:pt x="41216" y="59840"/>
                    </a:lnTo>
                    <a:cubicBezTo>
                      <a:pt x="48360" y="60345"/>
                      <a:pt x="55409" y="58392"/>
                      <a:pt x="61220" y="54316"/>
                    </a:cubicBezTo>
                    <a:close/>
                  </a:path>
                </a:pathLst>
              </a:custGeom>
              <a:solidFill>
                <a:srgbClr val="6D6E71"/>
              </a:solidFill>
              <a:ln w="9525" cap="flat">
                <a:noFill/>
                <a:prstDash val="solid"/>
                <a:miter/>
              </a:ln>
            </p:spPr>
            <p:txBody>
              <a:bodyPr rtlCol="0" anchor="ctr"/>
              <a:lstStyle/>
              <a:p>
                <a:endParaRPr lang="en-US"/>
              </a:p>
            </p:txBody>
          </p:sp>
          <p:sp>
            <p:nvSpPr>
              <p:cNvPr id="397" name="Freeform: Shape 396">
                <a:extLst>
                  <a:ext uri="{FF2B5EF4-FFF2-40B4-BE49-F238E27FC236}">
                    <a16:creationId xmlns:a16="http://schemas.microsoft.com/office/drawing/2014/main" id="{B90D4121-7D8F-42C1-9C7F-61BA2D16DD4D}"/>
                  </a:ext>
                </a:extLst>
              </p:cNvPr>
              <p:cNvSpPr/>
              <p:nvPr/>
            </p:nvSpPr>
            <p:spPr>
              <a:xfrm>
                <a:off x="18213759" y="667321"/>
                <a:ext cx="19050" cy="114966"/>
              </a:xfrm>
              <a:custGeom>
                <a:avLst/>
                <a:gdLst>
                  <a:gd name="connsiteX0" fmla="*/ -2409 w 19050"/>
                  <a:gd name="connsiteY0" fmla="*/ -180 h 114966"/>
                  <a:gd name="connsiteX1" fmla="*/ 16641 w 19050"/>
                  <a:gd name="connsiteY1" fmla="*/ -180 h 114966"/>
                  <a:gd name="connsiteX2" fmla="*/ 16641 w 19050"/>
                  <a:gd name="connsiteY2" fmla="*/ 114787 h 114966"/>
                  <a:gd name="connsiteX3" fmla="*/ -2409 w 19050"/>
                  <a:gd name="connsiteY3" fmla="*/ 114787 h 114966"/>
                </a:gdLst>
                <a:ahLst/>
                <a:cxnLst>
                  <a:cxn ang="0">
                    <a:pos x="connsiteX0" y="connsiteY0"/>
                  </a:cxn>
                  <a:cxn ang="0">
                    <a:pos x="connsiteX1" y="connsiteY1"/>
                  </a:cxn>
                  <a:cxn ang="0">
                    <a:pos x="connsiteX2" y="connsiteY2"/>
                  </a:cxn>
                  <a:cxn ang="0">
                    <a:pos x="connsiteX3" y="connsiteY3"/>
                  </a:cxn>
                </a:cxnLst>
                <a:rect l="l" t="t" r="r" b="b"/>
                <a:pathLst>
                  <a:path w="19050" h="114966">
                    <a:moveTo>
                      <a:pt x="-2409" y="-180"/>
                    </a:moveTo>
                    <a:lnTo>
                      <a:pt x="16641" y="-180"/>
                    </a:lnTo>
                    <a:lnTo>
                      <a:pt x="16641" y="114787"/>
                    </a:lnTo>
                    <a:lnTo>
                      <a:pt x="-2409" y="114787"/>
                    </a:lnTo>
                    <a:close/>
                  </a:path>
                </a:pathLst>
              </a:custGeom>
              <a:solidFill>
                <a:srgbClr val="6D6E71"/>
              </a:solidFill>
              <a:ln w="9525" cap="flat">
                <a:noFill/>
                <a:prstDash val="solid"/>
                <a:miter/>
              </a:ln>
            </p:spPr>
            <p:txBody>
              <a:bodyPr rtlCol="0" anchor="ctr"/>
              <a:lstStyle/>
              <a:p>
                <a:endParaRPr lang="en-US"/>
              </a:p>
            </p:txBody>
          </p:sp>
          <p:sp>
            <p:nvSpPr>
              <p:cNvPr id="398" name="Freeform: Shape 397">
                <a:extLst>
                  <a:ext uri="{FF2B5EF4-FFF2-40B4-BE49-F238E27FC236}">
                    <a16:creationId xmlns:a16="http://schemas.microsoft.com/office/drawing/2014/main" id="{C505216C-8A04-458F-9CC5-4D9B8769BED9}"/>
                  </a:ext>
                </a:extLst>
              </p:cNvPr>
              <p:cNvSpPr/>
              <p:nvPr/>
            </p:nvSpPr>
            <p:spPr>
              <a:xfrm>
                <a:off x="18252422" y="698781"/>
                <a:ext cx="75286" cy="84689"/>
              </a:xfrm>
              <a:custGeom>
                <a:avLst/>
                <a:gdLst>
                  <a:gd name="connsiteX0" fmla="*/ 63226 w 75286"/>
                  <a:gd name="connsiteY0" fmla="*/ 8460 h 84689"/>
                  <a:gd name="connsiteX1" fmla="*/ 72751 w 75286"/>
                  <a:gd name="connsiteY1" fmla="*/ 34844 h 84689"/>
                  <a:gd name="connsiteX2" fmla="*/ 72751 w 75286"/>
                  <a:gd name="connsiteY2" fmla="*/ 83326 h 84689"/>
                  <a:gd name="connsiteX3" fmla="*/ 54464 w 75286"/>
                  <a:gd name="connsiteY3" fmla="*/ 83326 h 84689"/>
                  <a:gd name="connsiteX4" fmla="*/ 54464 w 75286"/>
                  <a:gd name="connsiteY4" fmla="*/ 73230 h 84689"/>
                  <a:gd name="connsiteX5" fmla="*/ 44271 w 75286"/>
                  <a:gd name="connsiteY5" fmla="*/ 81517 h 84689"/>
                  <a:gd name="connsiteX6" fmla="*/ 12171 w 75286"/>
                  <a:gd name="connsiteY6" fmla="*/ 81517 h 84689"/>
                  <a:gd name="connsiteX7" fmla="*/ 1409 w 75286"/>
                  <a:gd name="connsiteY7" fmla="*/ 72658 h 84689"/>
                  <a:gd name="connsiteX8" fmla="*/ -2400 w 75286"/>
                  <a:gd name="connsiteY8" fmla="*/ 59895 h 84689"/>
                  <a:gd name="connsiteX9" fmla="*/ 5885 w 75286"/>
                  <a:gd name="connsiteY9" fmla="*/ 41988 h 84689"/>
                  <a:gd name="connsiteX10" fmla="*/ 31984 w 75286"/>
                  <a:gd name="connsiteY10" fmla="*/ 35225 h 84689"/>
                  <a:gd name="connsiteX11" fmla="*/ 53415 w 75286"/>
                  <a:gd name="connsiteY11" fmla="*/ 35225 h 84689"/>
                  <a:gd name="connsiteX12" fmla="*/ 53415 w 75286"/>
                  <a:gd name="connsiteY12" fmla="*/ 33987 h 84689"/>
                  <a:gd name="connsiteX13" fmla="*/ 48176 w 75286"/>
                  <a:gd name="connsiteY13" fmla="*/ 20747 h 84689"/>
                  <a:gd name="connsiteX14" fmla="*/ 32746 w 75286"/>
                  <a:gd name="connsiteY14" fmla="*/ 16080 h 84689"/>
                  <a:gd name="connsiteX15" fmla="*/ 19031 w 75286"/>
                  <a:gd name="connsiteY15" fmla="*/ 18271 h 84689"/>
                  <a:gd name="connsiteX16" fmla="*/ 7694 w 75286"/>
                  <a:gd name="connsiteY16" fmla="*/ 24271 h 84689"/>
                  <a:gd name="connsiteX17" fmla="*/ 76 w 75286"/>
                  <a:gd name="connsiteY17" fmla="*/ 10174 h 84689"/>
                  <a:gd name="connsiteX18" fmla="*/ 15792 w 75286"/>
                  <a:gd name="connsiteY18" fmla="*/ 2554 h 84689"/>
                  <a:gd name="connsiteX19" fmla="*/ 34842 w 75286"/>
                  <a:gd name="connsiteY19" fmla="*/ -17 h 84689"/>
                  <a:gd name="connsiteX20" fmla="*/ 63226 w 75286"/>
                  <a:gd name="connsiteY20" fmla="*/ 8460 h 84689"/>
                  <a:gd name="connsiteX21" fmla="*/ 45604 w 75286"/>
                  <a:gd name="connsiteY21" fmla="*/ 66943 h 84689"/>
                  <a:gd name="connsiteX22" fmla="*/ 53606 w 75286"/>
                  <a:gd name="connsiteY22" fmla="*/ 57418 h 84689"/>
                  <a:gd name="connsiteX23" fmla="*/ 53606 w 75286"/>
                  <a:gd name="connsiteY23" fmla="*/ 47893 h 84689"/>
                  <a:gd name="connsiteX24" fmla="*/ 33602 w 75286"/>
                  <a:gd name="connsiteY24" fmla="*/ 47893 h 84689"/>
                  <a:gd name="connsiteX25" fmla="*/ 16840 w 75286"/>
                  <a:gd name="connsiteY25" fmla="*/ 58942 h 84689"/>
                  <a:gd name="connsiteX26" fmla="*/ 21031 w 75286"/>
                  <a:gd name="connsiteY26" fmla="*/ 67324 h 84689"/>
                  <a:gd name="connsiteX27" fmla="*/ 32651 w 75286"/>
                  <a:gd name="connsiteY27" fmla="*/ 70372 h 84689"/>
                  <a:gd name="connsiteX28" fmla="*/ 45604 w 75286"/>
                  <a:gd name="connsiteY28" fmla="*/ 66943 h 84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5286" h="84689">
                    <a:moveTo>
                      <a:pt x="63226" y="8460"/>
                    </a:moveTo>
                    <a:cubicBezTo>
                      <a:pt x="70084" y="15451"/>
                      <a:pt x="73609" y="25081"/>
                      <a:pt x="72751" y="34844"/>
                    </a:cubicBezTo>
                    <a:lnTo>
                      <a:pt x="72751" y="83326"/>
                    </a:lnTo>
                    <a:lnTo>
                      <a:pt x="54464" y="83326"/>
                    </a:lnTo>
                    <a:lnTo>
                      <a:pt x="54464" y="73230"/>
                    </a:lnTo>
                    <a:cubicBezTo>
                      <a:pt x="51987" y="76954"/>
                      <a:pt x="48462" y="79850"/>
                      <a:pt x="44271" y="81517"/>
                    </a:cubicBezTo>
                    <a:cubicBezTo>
                      <a:pt x="33983" y="85508"/>
                      <a:pt x="22459" y="85508"/>
                      <a:pt x="12171" y="81517"/>
                    </a:cubicBezTo>
                    <a:cubicBezTo>
                      <a:pt x="7790" y="79621"/>
                      <a:pt x="4076" y="76554"/>
                      <a:pt x="1409" y="72658"/>
                    </a:cubicBezTo>
                    <a:cubicBezTo>
                      <a:pt x="-1068" y="68877"/>
                      <a:pt x="-2400" y="64429"/>
                      <a:pt x="-2400" y="59895"/>
                    </a:cubicBezTo>
                    <a:cubicBezTo>
                      <a:pt x="-2591" y="52951"/>
                      <a:pt x="455" y="46303"/>
                      <a:pt x="5885" y="41988"/>
                    </a:cubicBezTo>
                    <a:cubicBezTo>
                      <a:pt x="13601" y="36883"/>
                      <a:pt x="22745" y="34501"/>
                      <a:pt x="31984" y="35225"/>
                    </a:cubicBezTo>
                    <a:lnTo>
                      <a:pt x="53415" y="35225"/>
                    </a:lnTo>
                    <a:lnTo>
                      <a:pt x="53415" y="33987"/>
                    </a:lnTo>
                    <a:cubicBezTo>
                      <a:pt x="53701" y="29015"/>
                      <a:pt x="51796" y="24176"/>
                      <a:pt x="48176" y="20747"/>
                    </a:cubicBezTo>
                    <a:cubicBezTo>
                      <a:pt x="43795" y="17309"/>
                      <a:pt x="38272" y="15651"/>
                      <a:pt x="32746" y="16080"/>
                    </a:cubicBezTo>
                    <a:cubicBezTo>
                      <a:pt x="28079" y="16061"/>
                      <a:pt x="23412" y="16804"/>
                      <a:pt x="19031" y="18271"/>
                    </a:cubicBezTo>
                    <a:cubicBezTo>
                      <a:pt x="14933" y="19509"/>
                      <a:pt x="11029" y="21547"/>
                      <a:pt x="7694" y="24271"/>
                    </a:cubicBezTo>
                    <a:lnTo>
                      <a:pt x="76" y="10174"/>
                    </a:lnTo>
                    <a:cubicBezTo>
                      <a:pt x="4839" y="6698"/>
                      <a:pt x="10171" y="4117"/>
                      <a:pt x="15792" y="2554"/>
                    </a:cubicBezTo>
                    <a:cubicBezTo>
                      <a:pt x="21982" y="830"/>
                      <a:pt x="28365" y="-27"/>
                      <a:pt x="34842" y="-17"/>
                    </a:cubicBezTo>
                    <a:cubicBezTo>
                      <a:pt x="45034" y="-941"/>
                      <a:pt x="55224" y="2097"/>
                      <a:pt x="63226" y="8460"/>
                    </a:cubicBezTo>
                    <a:close/>
                    <a:moveTo>
                      <a:pt x="45604" y="66943"/>
                    </a:moveTo>
                    <a:cubicBezTo>
                      <a:pt x="49320" y="64791"/>
                      <a:pt x="52082" y="61428"/>
                      <a:pt x="53606" y="57418"/>
                    </a:cubicBezTo>
                    <a:lnTo>
                      <a:pt x="53606" y="47893"/>
                    </a:lnTo>
                    <a:lnTo>
                      <a:pt x="33602" y="47893"/>
                    </a:lnTo>
                    <a:cubicBezTo>
                      <a:pt x="22459" y="47893"/>
                      <a:pt x="16840" y="51608"/>
                      <a:pt x="16840" y="58942"/>
                    </a:cubicBezTo>
                    <a:cubicBezTo>
                      <a:pt x="16650" y="62276"/>
                      <a:pt x="18268" y="65458"/>
                      <a:pt x="21031" y="67324"/>
                    </a:cubicBezTo>
                    <a:cubicBezTo>
                      <a:pt x="24458" y="69534"/>
                      <a:pt x="28556" y="70601"/>
                      <a:pt x="32651" y="70372"/>
                    </a:cubicBezTo>
                    <a:cubicBezTo>
                      <a:pt x="37223" y="70410"/>
                      <a:pt x="41699" y="69220"/>
                      <a:pt x="45604" y="66943"/>
                    </a:cubicBezTo>
                    <a:close/>
                  </a:path>
                </a:pathLst>
              </a:custGeom>
              <a:solidFill>
                <a:srgbClr val="6D6E71"/>
              </a:solidFill>
              <a:ln w="9525" cap="flat">
                <a:noFill/>
                <a:prstDash val="solid"/>
                <a:miter/>
              </a:ln>
            </p:spPr>
            <p:txBody>
              <a:bodyPr rtlCol="0" anchor="ctr"/>
              <a:lstStyle/>
              <a:p>
                <a:endParaRPr lang="en-US"/>
              </a:p>
            </p:txBody>
          </p:sp>
          <p:sp>
            <p:nvSpPr>
              <p:cNvPr id="399" name="Freeform: Shape 398">
                <a:extLst>
                  <a:ext uri="{FF2B5EF4-FFF2-40B4-BE49-F238E27FC236}">
                    <a16:creationId xmlns:a16="http://schemas.microsoft.com/office/drawing/2014/main" id="{4AC281C0-B64E-439D-8D6A-DF9CD99114A9}"/>
                  </a:ext>
                </a:extLst>
              </p:cNvPr>
              <p:cNvSpPr/>
              <p:nvPr/>
            </p:nvSpPr>
            <p:spPr>
              <a:xfrm>
                <a:off x="18346537" y="698742"/>
                <a:ext cx="80008" cy="85173"/>
              </a:xfrm>
              <a:custGeom>
                <a:avLst/>
                <a:gdLst>
                  <a:gd name="connsiteX0" fmla="*/ 19213 w 80008"/>
                  <a:gd name="connsiteY0" fmla="*/ 79080 h 85173"/>
                  <a:gd name="connsiteX1" fmla="*/ 3307 w 80008"/>
                  <a:gd name="connsiteY1" fmla="*/ 64030 h 85173"/>
                  <a:gd name="connsiteX2" fmla="*/ 3307 w 80008"/>
                  <a:gd name="connsiteY2" fmla="*/ 20215 h 85173"/>
                  <a:gd name="connsiteX3" fmla="*/ 19213 w 80008"/>
                  <a:gd name="connsiteY3" fmla="*/ 5261 h 85173"/>
                  <a:gd name="connsiteX4" fmla="*/ 42358 w 80008"/>
                  <a:gd name="connsiteY4" fmla="*/ -168 h 85173"/>
                  <a:gd name="connsiteX5" fmla="*/ 63789 w 80008"/>
                  <a:gd name="connsiteY5" fmla="*/ 4785 h 85173"/>
                  <a:gd name="connsiteX6" fmla="*/ 77600 w 80008"/>
                  <a:gd name="connsiteY6" fmla="*/ 18977 h 85173"/>
                  <a:gd name="connsiteX7" fmla="*/ 62742 w 80008"/>
                  <a:gd name="connsiteY7" fmla="*/ 27645 h 85173"/>
                  <a:gd name="connsiteX8" fmla="*/ 53883 w 80008"/>
                  <a:gd name="connsiteY8" fmla="*/ 19072 h 85173"/>
                  <a:gd name="connsiteX9" fmla="*/ 24166 w 80008"/>
                  <a:gd name="connsiteY9" fmla="*/ 23263 h 85173"/>
                  <a:gd name="connsiteX10" fmla="*/ 17117 w 80008"/>
                  <a:gd name="connsiteY10" fmla="*/ 42313 h 85173"/>
                  <a:gd name="connsiteX11" fmla="*/ 24166 w 80008"/>
                  <a:gd name="connsiteY11" fmla="*/ 61363 h 85173"/>
                  <a:gd name="connsiteX12" fmla="*/ 42167 w 80008"/>
                  <a:gd name="connsiteY12" fmla="*/ 68412 h 85173"/>
                  <a:gd name="connsiteX13" fmla="*/ 53883 w 80008"/>
                  <a:gd name="connsiteY13" fmla="*/ 65554 h 85173"/>
                  <a:gd name="connsiteX14" fmla="*/ 62742 w 80008"/>
                  <a:gd name="connsiteY14" fmla="*/ 56982 h 85173"/>
                  <a:gd name="connsiteX15" fmla="*/ 77600 w 80008"/>
                  <a:gd name="connsiteY15" fmla="*/ 65650 h 85173"/>
                  <a:gd name="connsiteX16" fmla="*/ 63598 w 80008"/>
                  <a:gd name="connsiteY16" fmla="*/ 79937 h 85173"/>
                  <a:gd name="connsiteX17" fmla="*/ 42358 w 80008"/>
                  <a:gd name="connsiteY17" fmla="*/ 84985 h 85173"/>
                  <a:gd name="connsiteX18" fmla="*/ 19213 w 80008"/>
                  <a:gd name="connsiteY18" fmla="*/ 79080 h 85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0008" h="85173">
                    <a:moveTo>
                      <a:pt x="19213" y="79080"/>
                    </a:moveTo>
                    <a:cubicBezTo>
                      <a:pt x="12641" y="75622"/>
                      <a:pt x="7116" y="70412"/>
                      <a:pt x="3307" y="64030"/>
                    </a:cubicBezTo>
                    <a:cubicBezTo>
                      <a:pt x="-4314" y="50419"/>
                      <a:pt x="-4314" y="33826"/>
                      <a:pt x="3307" y="20215"/>
                    </a:cubicBezTo>
                    <a:cubicBezTo>
                      <a:pt x="7116" y="13853"/>
                      <a:pt x="12641" y="8680"/>
                      <a:pt x="19213" y="5261"/>
                    </a:cubicBezTo>
                    <a:cubicBezTo>
                      <a:pt x="26356" y="1546"/>
                      <a:pt x="34358" y="-311"/>
                      <a:pt x="42358" y="-168"/>
                    </a:cubicBezTo>
                    <a:cubicBezTo>
                      <a:pt x="49787" y="-340"/>
                      <a:pt x="57217" y="1365"/>
                      <a:pt x="63789" y="4785"/>
                    </a:cubicBezTo>
                    <a:cubicBezTo>
                      <a:pt x="69791" y="7938"/>
                      <a:pt x="74649" y="12910"/>
                      <a:pt x="77600" y="18977"/>
                    </a:cubicBezTo>
                    <a:lnTo>
                      <a:pt x="62742" y="27645"/>
                    </a:lnTo>
                    <a:cubicBezTo>
                      <a:pt x="60552" y="24063"/>
                      <a:pt x="57503" y="21101"/>
                      <a:pt x="53883" y="19072"/>
                    </a:cubicBezTo>
                    <a:cubicBezTo>
                      <a:pt x="44074" y="14062"/>
                      <a:pt x="32168" y="15739"/>
                      <a:pt x="24166" y="23263"/>
                    </a:cubicBezTo>
                    <a:cubicBezTo>
                      <a:pt x="19308" y="28369"/>
                      <a:pt x="16736" y="35265"/>
                      <a:pt x="17117" y="42313"/>
                    </a:cubicBezTo>
                    <a:cubicBezTo>
                      <a:pt x="16641" y="49371"/>
                      <a:pt x="19213" y="56296"/>
                      <a:pt x="24166" y="61363"/>
                    </a:cubicBezTo>
                    <a:cubicBezTo>
                      <a:pt x="28928" y="66097"/>
                      <a:pt x="35500" y="68640"/>
                      <a:pt x="42167" y="68412"/>
                    </a:cubicBezTo>
                    <a:cubicBezTo>
                      <a:pt x="46264" y="68440"/>
                      <a:pt x="50264" y="67459"/>
                      <a:pt x="53883" y="65554"/>
                    </a:cubicBezTo>
                    <a:cubicBezTo>
                      <a:pt x="57503" y="63526"/>
                      <a:pt x="60552" y="60563"/>
                      <a:pt x="62742" y="56982"/>
                    </a:cubicBezTo>
                    <a:lnTo>
                      <a:pt x="77600" y="65650"/>
                    </a:lnTo>
                    <a:cubicBezTo>
                      <a:pt x="74553" y="71755"/>
                      <a:pt x="69600" y="76746"/>
                      <a:pt x="63598" y="79937"/>
                    </a:cubicBezTo>
                    <a:cubicBezTo>
                      <a:pt x="57027" y="83385"/>
                      <a:pt x="49787" y="85128"/>
                      <a:pt x="42358" y="84985"/>
                    </a:cubicBezTo>
                    <a:cubicBezTo>
                      <a:pt x="34263" y="84966"/>
                      <a:pt x="26356" y="82937"/>
                      <a:pt x="19213" y="79080"/>
                    </a:cubicBezTo>
                    <a:close/>
                  </a:path>
                </a:pathLst>
              </a:custGeom>
              <a:solidFill>
                <a:srgbClr val="6D6E71"/>
              </a:solidFill>
              <a:ln w="9525" cap="flat">
                <a:noFill/>
                <a:prstDash val="solid"/>
                <a:miter/>
              </a:ln>
            </p:spPr>
            <p:txBody>
              <a:bodyPr rtlCol="0" anchor="ctr"/>
              <a:lstStyle/>
              <a:p>
                <a:endParaRPr lang="en-US"/>
              </a:p>
            </p:txBody>
          </p:sp>
          <p:sp>
            <p:nvSpPr>
              <p:cNvPr id="400" name="Freeform: Shape 399">
                <a:extLst>
                  <a:ext uri="{FF2B5EF4-FFF2-40B4-BE49-F238E27FC236}">
                    <a16:creationId xmlns:a16="http://schemas.microsoft.com/office/drawing/2014/main" id="{9CFA7B89-BC91-43D0-B411-776AAA6AC32B}"/>
                  </a:ext>
                </a:extLst>
              </p:cNvPr>
              <p:cNvSpPr/>
              <p:nvPr/>
            </p:nvSpPr>
            <p:spPr>
              <a:xfrm>
                <a:off x="18435021" y="697697"/>
                <a:ext cx="84597" cy="84681"/>
              </a:xfrm>
              <a:custGeom>
                <a:avLst/>
                <a:gdLst>
                  <a:gd name="connsiteX0" fmla="*/ 81892 w 84597"/>
                  <a:gd name="connsiteY0" fmla="*/ 49263 h 84681"/>
                  <a:gd name="connsiteX1" fmla="*/ 16931 w 84597"/>
                  <a:gd name="connsiteY1" fmla="*/ 49263 h 84681"/>
                  <a:gd name="connsiteX2" fmla="*/ 25884 w 84597"/>
                  <a:gd name="connsiteY2" fmla="*/ 63741 h 84681"/>
                  <a:gd name="connsiteX3" fmla="*/ 43792 w 84597"/>
                  <a:gd name="connsiteY3" fmla="*/ 69075 h 84681"/>
                  <a:gd name="connsiteX4" fmla="*/ 66174 w 84597"/>
                  <a:gd name="connsiteY4" fmla="*/ 59550 h 84681"/>
                  <a:gd name="connsiteX5" fmla="*/ 76557 w 84597"/>
                  <a:gd name="connsiteY5" fmla="*/ 71552 h 84681"/>
                  <a:gd name="connsiteX6" fmla="*/ 62460 w 84597"/>
                  <a:gd name="connsiteY6" fmla="*/ 81077 h 84681"/>
                  <a:gd name="connsiteX7" fmla="*/ 19312 w 84597"/>
                  <a:gd name="connsiteY7" fmla="*/ 79077 h 84681"/>
                  <a:gd name="connsiteX8" fmla="*/ 3311 w 84597"/>
                  <a:gd name="connsiteY8" fmla="*/ 64027 h 84681"/>
                  <a:gd name="connsiteX9" fmla="*/ -2405 w 84597"/>
                  <a:gd name="connsiteY9" fmla="*/ 42120 h 84681"/>
                  <a:gd name="connsiteX10" fmla="*/ 3120 w 84597"/>
                  <a:gd name="connsiteY10" fmla="*/ 20307 h 84681"/>
                  <a:gd name="connsiteX11" fmla="*/ 18358 w 84597"/>
                  <a:gd name="connsiteY11" fmla="*/ 5258 h 84681"/>
                  <a:gd name="connsiteX12" fmla="*/ 40362 w 84597"/>
                  <a:gd name="connsiteY12" fmla="*/ -171 h 84681"/>
                  <a:gd name="connsiteX13" fmla="*/ 61984 w 84597"/>
                  <a:gd name="connsiteY13" fmla="*/ 5163 h 84681"/>
                  <a:gd name="connsiteX14" fmla="*/ 76843 w 84597"/>
                  <a:gd name="connsiteY14" fmla="*/ 20212 h 84681"/>
                  <a:gd name="connsiteX15" fmla="*/ 82175 w 84597"/>
                  <a:gd name="connsiteY15" fmla="*/ 42501 h 84681"/>
                  <a:gd name="connsiteX16" fmla="*/ 81892 w 84597"/>
                  <a:gd name="connsiteY16" fmla="*/ 49263 h 84681"/>
                  <a:gd name="connsiteX17" fmla="*/ 24742 w 84597"/>
                  <a:gd name="connsiteY17" fmla="*/ 21736 h 84681"/>
                  <a:gd name="connsiteX18" fmla="*/ 16931 w 84597"/>
                  <a:gd name="connsiteY18" fmla="*/ 36405 h 84681"/>
                  <a:gd name="connsiteX19" fmla="*/ 64079 w 84597"/>
                  <a:gd name="connsiteY19" fmla="*/ 36405 h 84681"/>
                  <a:gd name="connsiteX20" fmla="*/ 56554 w 84597"/>
                  <a:gd name="connsiteY20" fmla="*/ 21831 h 84681"/>
                  <a:gd name="connsiteX21" fmla="*/ 40743 w 84597"/>
                  <a:gd name="connsiteY21" fmla="*/ 16212 h 84681"/>
                  <a:gd name="connsiteX22" fmla="*/ 24646 w 84597"/>
                  <a:gd name="connsiteY22" fmla="*/ 21736 h 8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4597" h="84681">
                    <a:moveTo>
                      <a:pt x="81892" y="49263"/>
                    </a:moveTo>
                    <a:lnTo>
                      <a:pt x="16931" y="49263"/>
                    </a:lnTo>
                    <a:cubicBezTo>
                      <a:pt x="17882" y="55074"/>
                      <a:pt x="21121" y="60274"/>
                      <a:pt x="25884" y="63741"/>
                    </a:cubicBezTo>
                    <a:cubicBezTo>
                      <a:pt x="31123" y="67428"/>
                      <a:pt x="37408" y="69295"/>
                      <a:pt x="43792" y="69075"/>
                    </a:cubicBezTo>
                    <a:cubicBezTo>
                      <a:pt x="52268" y="69218"/>
                      <a:pt x="60365" y="65751"/>
                      <a:pt x="66174" y="59550"/>
                    </a:cubicBezTo>
                    <a:lnTo>
                      <a:pt x="76557" y="71552"/>
                    </a:lnTo>
                    <a:cubicBezTo>
                      <a:pt x="72746" y="75829"/>
                      <a:pt x="67888" y="79105"/>
                      <a:pt x="62460" y="81077"/>
                    </a:cubicBezTo>
                    <a:cubicBezTo>
                      <a:pt x="48364" y="86259"/>
                      <a:pt x="32837" y="85535"/>
                      <a:pt x="19312" y="79077"/>
                    </a:cubicBezTo>
                    <a:cubicBezTo>
                      <a:pt x="12645" y="75705"/>
                      <a:pt x="7120" y="70485"/>
                      <a:pt x="3311" y="64027"/>
                    </a:cubicBezTo>
                    <a:cubicBezTo>
                      <a:pt x="-501" y="57379"/>
                      <a:pt x="-2501" y="49806"/>
                      <a:pt x="-2405" y="42120"/>
                    </a:cubicBezTo>
                    <a:cubicBezTo>
                      <a:pt x="-2501" y="34490"/>
                      <a:pt x="-596" y="26956"/>
                      <a:pt x="3120" y="20307"/>
                    </a:cubicBezTo>
                    <a:cubicBezTo>
                      <a:pt x="6738" y="13973"/>
                      <a:pt x="11977" y="8763"/>
                      <a:pt x="18358" y="5258"/>
                    </a:cubicBezTo>
                    <a:cubicBezTo>
                      <a:pt x="25121" y="1572"/>
                      <a:pt x="32646" y="-305"/>
                      <a:pt x="40362" y="-171"/>
                    </a:cubicBezTo>
                    <a:cubicBezTo>
                      <a:pt x="47887" y="-324"/>
                      <a:pt x="55412" y="1515"/>
                      <a:pt x="61984" y="5163"/>
                    </a:cubicBezTo>
                    <a:cubicBezTo>
                      <a:pt x="68269" y="8677"/>
                      <a:pt x="73413" y="13897"/>
                      <a:pt x="76843" y="20212"/>
                    </a:cubicBezTo>
                    <a:cubicBezTo>
                      <a:pt x="80462" y="27070"/>
                      <a:pt x="82366" y="34738"/>
                      <a:pt x="82175" y="42501"/>
                    </a:cubicBezTo>
                    <a:cubicBezTo>
                      <a:pt x="82175" y="44882"/>
                      <a:pt x="82080" y="46787"/>
                      <a:pt x="81892" y="49263"/>
                    </a:cubicBezTo>
                    <a:close/>
                    <a:moveTo>
                      <a:pt x="24742" y="21736"/>
                    </a:moveTo>
                    <a:cubicBezTo>
                      <a:pt x="20454" y="25508"/>
                      <a:pt x="17691" y="30728"/>
                      <a:pt x="16931" y="36405"/>
                    </a:cubicBezTo>
                    <a:lnTo>
                      <a:pt x="64079" y="36405"/>
                    </a:lnTo>
                    <a:cubicBezTo>
                      <a:pt x="63507" y="30775"/>
                      <a:pt x="60840" y="25584"/>
                      <a:pt x="56554" y="21831"/>
                    </a:cubicBezTo>
                    <a:cubicBezTo>
                      <a:pt x="52173" y="18050"/>
                      <a:pt x="46552" y="16050"/>
                      <a:pt x="40743" y="16212"/>
                    </a:cubicBezTo>
                    <a:cubicBezTo>
                      <a:pt x="34837" y="15993"/>
                      <a:pt x="29123" y="17955"/>
                      <a:pt x="24646" y="21736"/>
                    </a:cubicBezTo>
                    <a:close/>
                  </a:path>
                </a:pathLst>
              </a:custGeom>
              <a:solidFill>
                <a:srgbClr val="6D6E71"/>
              </a:solidFill>
              <a:ln w="9525" cap="flat">
                <a:noFill/>
                <a:prstDash val="solid"/>
                <a:miter/>
              </a:ln>
            </p:spPr>
            <p:txBody>
              <a:bodyPr rtlCol="0" anchor="ctr"/>
              <a:lstStyle/>
              <a:p>
                <a:endParaRPr lang="en-US"/>
              </a:p>
            </p:txBody>
          </p:sp>
          <p:sp>
            <p:nvSpPr>
              <p:cNvPr id="401" name="Freeform: Shape 400">
                <a:extLst>
                  <a:ext uri="{FF2B5EF4-FFF2-40B4-BE49-F238E27FC236}">
                    <a16:creationId xmlns:a16="http://schemas.microsoft.com/office/drawing/2014/main" id="{24227954-BEAA-4EAD-979F-EF94B7190ABB}"/>
                  </a:ext>
                </a:extLst>
              </p:cNvPr>
              <p:cNvSpPr/>
              <p:nvPr/>
            </p:nvSpPr>
            <p:spPr>
              <a:xfrm>
                <a:off x="18539513" y="698793"/>
                <a:ext cx="137430" cy="83685"/>
              </a:xfrm>
              <a:custGeom>
                <a:avLst/>
                <a:gdLst>
                  <a:gd name="connsiteX0" fmla="*/ 125416 w 137430"/>
                  <a:gd name="connsiteY0" fmla="*/ 8734 h 83685"/>
                  <a:gd name="connsiteX1" fmla="*/ 134941 w 137430"/>
                  <a:gd name="connsiteY1" fmla="*/ 35880 h 83685"/>
                  <a:gd name="connsiteX2" fmla="*/ 134941 w 137430"/>
                  <a:gd name="connsiteY2" fmla="*/ 83505 h 83685"/>
                  <a:gd name="connsiteX3" fmla="*/ 115891 w 137430"/>
                  <a:gd name="connsiteY3" fmla="*/ 83505 h 83685"/>
                  <a:gd name="connsiteX4" fmla="*/ 115891 w 137430"/>
                  <a:gd name="connsiteY4" fmla="*/ 38547 h 83685"/>
                  <a:gd name="connsiteX5" fmla="*/ 111128 w 137430"/>
                  <a:gd name="connsiteY5" fmla="*/ 22259 h 83685"/>
                  <a:gd name="connsiteX6" fmla="*/ 97318 w 137430"/>
                  <a:gd name="connsiteY6" fmla="*/ 16735 h 83685"/>
                  <a:gd name="connsiteX7" fmla="*/ 81698 w 137430"/>
                  <a:gd name="connsiteY7" fmla="*/ 23117 h 83685"/>
                  <a:gd name="connsiteX8" fmla="*/ 75791 w 137430"/>
                  <a:gd name="connsiteY8" fmla="*/ 41500 h 83685"/>
                  <a:gd name="connsiteX9" fmla="*/ 75791 w 137430"/>
                  <a:gd name="connsiteY9" fmla="*/ 83505 h 83685"/>
                  <a:gd name="connsiteX10" fmla="*/ 56741 w 137430"/>
                  <a:gd name="connsiteY10" fmla="*/ 83505 h 83685"/>
                  <a:gd name="connsiteX11" fmla="*/ 56741 w 137430"/>
                  <a:gd name="connsiteY11" fmla="*/ 38547 h 83685"/>
                  <a:gd name="connsiteX12" fmla="*/ 51979 w 137430"/>
                  <a:gd name="connsiteY12" fmla="*/ 22259 h 83685"/>
                  <a:gd name="connsiteX13" fmla="*/ 38168 w 137430"/>
                  <a:gd name="connsiteY13" fmla="*/ 16735 h 83685"/>
                  <a:gd name="connsiteX14" fmla="*/ 22452 w 137430"/>
                  <a:gd name="connsiteY14" fmla="*/ 23117 h 83685"/>
                  <a:gd name="connsiteX15" fmla="*/ 16641 w 137430"/>
                  <a:gd name="connsiteY15" fmla="*/ 41500 h 83685"/>
                  <a:gd name="connsiteX16" fmla="*/ 16641 w 137430"/>
                  <a:gd name="connsiteY16" fmla="*/ 83505 h 83685"/>
                  <a:gd name="connsiteX17" fmla="*/ -2409 w 137430"/>
                  <a:gd name="connsiteY17" fmla="*/ 83505 h 83685"/>
                  <a:gd name="connsiteX18" fmla="*/ -2409 w 137430"/>
                  <a:gd name="connsiteY18" fmla="*/ 828 h 83685"/>
                  <a:gd name="connsiteX19" fmla="*/ 15974 w 137430"/>
                  <a:gd name="connsiteY19" fmla="*/ 828 h 83685"/>
                  <a:gd name="connsiteX20" fmla="*/ 15974 w 137430"/>
                  <a:gd name="connsiteY20" fmla="*/ 11306 h 83685"/>
                  <a:gd name="connsiteX21" fmla="*/ 26262 w 137430"/>
                  <a:gd name="connsiteY21" fmla="*/ 2828 h 83685"/>
                  <a:gd name="connsiteX22" fmla="*/ 41786 w 137430"/>
                  <a:gd name="connsiteY22" fmla="*/ -124 h 83685"/>
                  <a:gd name="connsiteX23" fmla="*/ 58267 w 137430"/>
                  <a:gd name="connsiteY23" fmla="*/ 3305 h 83685"/>
                  <a:gd name="connsiteX24" fmla="*/ 69601 w 137430"/>
                  <a:gd name="connsiteY24" fmla="*/ 13592 h 83685"/>
                  <a:gd name="connsiteX25" fmla="*/ 82839 w 137430"/>
                  <a:gd name="connsiteY25" fmla="*/ 3495 h 83685"/>
                  <a:gd name="connsiteX26" fmla="*/ 100557 w 137430"/>
                  <a:gd name="connsiteY26" fmla="*/ -124 h 83685"/>
                  <a:gd name="connsiteX27" fmla="*/ 125416 w 137430"/>
                  <a:gd name="connsiteY27" fmla="*/ 8734 h 83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7430" h="83685">
                    <a:moveTo>
                      <a:pt x="125416" y="8734"/>
                    </a:moveTo>
                    <a:cubicBezTo>
                      <a:pt x="132085" y="16125"/>
                      <a:pt x="135608" y="25917"/>
                      <a:pt x="134941" y="35880"/>
                    </a:cubicBezTo>
                    <a:lnTo>
                      <a:pt x="134941" y="83505"/>
                    </a:lnTo>
                    <a:lnTo>
                      <a:pt x="115891" y="83505"/>
                    </a:lnTo>
                    <a:lnTo>
                      <a:pt x="115891" y="38547"/>
                    </a:lnTo>
                    <a:cubicBezTo>
                      <a:pt x="116368" y="32718"/>
                      <a:pt x="114654" y="26917"/>
                      <a:pt x="111128" y="22259"/>
                    </a:cubicBezTo>
                    <a:cubicBezTo>
                      <a:pt x="107605" y="18421"/>
                      <a:pt x="102557" y="16392"/>
                      <a:pt x="97318" y="16735"/>
                    </a:cubicBezTo>
                    <a:cubicBezTo>
                      <a:pt x="91413" y="16516"/>
                      <a:pt x="85697" y="18840"/>
                      <a:pt x="81698" y="23117"/>
                    </a:cubicBezTo>
                    <a:cubicBezTo>
                      <a:pt x="77505" y="28279"/>
                      <a:pt x="75410" y="34851"/>
                      <a:pt x="75791" y="41500"/>
                    </a:cubicBezTo>
                    <a:lnTo>
                      <a:pt x="75791" y="83505"/>
                    </a:lnTo>
                    <a:lnTo>
                      <a:pt x="56741" y="83505"/>
                    </a:lnTo>
                    <a:lnTo>
                      <a:pt x="56741" y="38547"/>
                    </a:lnTo>
                    <a:cubicBezTo>
                      <a:pt x="57122" y="32718"/>
                      <a:pt x="55504" y="26936"/>
                      <a:pt x="51979" y="22259"/>
                    </a:cubicBezTo>
                    <a:cubicBezTo>
                      <a:pt x="48456" y="18421"/>
                      <a:pt x="43407" y="16392"/>
                      <a:pt x="38168" y="16735"/>
                    </a:cubicBezTo>
                    <a:cubicBezTo>
                      <a:pt x="32261" y="16449"/>
                      <a:pt x="26452" y="18783"/>
                      <a:pt x="22452" y="23117"/>
                    </a:cubicBezTo>
                    <a:cubicBezTo>
                      <a:pt x="18260" y="28279"/>
                      <a:pt x="16164" y="34851"/>
                      <a:pt x="16641" y="41500"/>
                    </a:cubicBezTo>
                    <a:lnTo>
                      <a:pt x="16641" y="83505"/>
                    </a:lnTo>
                    <a:lnTo>
                      <a:pt x="-2409" y="83505"/>
                    </a:lnTo>
                    <a:lnTo>
                      <a:pt x="-2409" y="828"/>
                    </a:lnTo>
                    <a:lnTo>
                      <a:pt x="15974" y="828"/>
                    </a:lnTo>
                    <a:lnTo>
                      <a:pt x="15974" y="11306"/>
                    </a:lnTo>
                    <a:cubicBezTo>
                      <a:pt x="18736" y="7734"/>
                      <a:pt x="22262" y="4838"/>
                      <a:pt x="26262" y="2828"/>
                    </a:cubicBezTo>
                    <a:cubicBezTo>
                      <a:pt x="31215" y="790"/>
                      <a:pt x="36454" y="-210"/>
                      <a:pt x="41786" y="-124"/>
                    </a:cubicBezTo>
                    <a:cubicBezTo>
                      <a:pt x="47502" y="-220"/>
                      <a:pt x="53123" y="952"/>
                      <a:pt x="58267" y="3305"/>
                    </a:cubicBezTo>
                    <a:cubicBezTo>
                      <a:pt x="62934" y="5591"/>
                      <a:pt x="66838" y="9162"/>
                      <a:pt x="69601" y="13592"/>
                    </a:cubicBezTo>
                    <a:cubicBezTo>
                      <a:pt x="73124" y="9191"/>
                      <a:pt x="77696" y="5724"/>
                      <a:pt x="82839" y="3495"/>
                    </a:cubicBezTo>
                    <a:cubicBezTo>
                      <a:pt x="88460" y="1047"/>
                      <a:pt x="94460" y="-191"/>
                      <a:pt x="100557" y="-124"/>
                    </a:cubicBezTo>
                    <a:cubicBezTo>
                      <a:pt x="109701" y="-648"/>
                      <a:pt x="118654" y="2543"/>
                      <a:pt x="125416" y="8734"/>
                    </a:cubicBezTo>
                    <a:close/>
                  </a:path>
                </a:pathLst>
              </a:custGeom>
              <a:solidFill>
                <a:srgbClr val="6D6E71"/>
              </a:solidFill>
              <a:ln w="9525" cap="flat">
                <a:noFill/>
                <a:prstDash val="solid"/>
                <a:miter/>
              </a:ln>
            </p:spPr>
            <p:txBody>
              <a:bodyPr rtlCol="0" anchor="ctr"/>
              <a:lstStyle/>
              <a:p>
                <a:endParaRPr lang="en-US"/>
              </a:p>
            </p:txBody>
          </p:sp>
          <p:sp>
            <p:nvSpPr>
              <p:cNvPr id="402" name="Freeform: Shape 401">
                <a:extLst>
                  <a:ext uri="{FF2B5EF4-FFF2-40B4-BE49-F238E27FC236}">
                    <a16:creationId xmlns:a16="http://schemas.microsoft.com/office/drawing/2014/main" id="{48A9ED9C-0739-41BA-8748-E239D6D0EAB0}"/>
                  </a:ext>
                </a:extLst>
              </p:cNvPr>
              <p:cNvSpPr/>
              <p:nvPr/>
            </p:nvSpPr>
            <p:spPr>
              <a:xfrm>
                <a:off x="18695045" y="697696"/>
                <a:ext cx="84511" cy="84689"/>
              </a:xfrm>
              <a:custGeom>
                <a:avLst/>
                <a:gdLst>
                  <a:gd name="connsiteX0" fmla="*/ 81803 w 84511"/>
                  <a:gd name="connsiteY0" fmla="*/ 49264 h 84689"/>
                  <a:gd name="connsiteX1" fmla="*/ 16940 w 84511"/>
                  <a:gd name="connsiteY1" fmla="*/ 49264 h 84689"/>
                  <a:gd name="connsiteX2" fmla="*/ 25797 w 84511"/>
                  <a:gd name="connsiteY2" fmla="*/ 63742 h 84689"/>
                  <a:gd name="connsiteX3" fmla="*/ 43703 w 84511"/>
                  <a:gd name="connsiteY3" fmla="*/ 69076 h 84689"/>
                  <a:gd name="connsiteX4" fmla="*/ 66183 w 84511"/>
                  <a:gd name="connsiteY4" fmla="*/ 59551 h 84689"/>
                  <a:gd name="connsiteX5" fmla="*/ 76566 w 84511"/>
                  <a:gd name="connsiteY5" fmla="*/ 71553 h 84689"/>
                  <a:gd name="connsiteX6" fmla="*/ 62467 w 84511"/>
                  <a:gd name="connsiteY6" fmla="*/ 81078 h 84689"/>
                  <a:gd name="connsiteX7" fmla="*/ 19226 w 84511"/>
                  <a:gd name="connsiteY7" fmla="*/ 79078 h 84689"/>
                  <a:gd name="connsiteX8" fmla="*/ 3222 w 84511"/>
                  <a:gd name="connsiteY8" fmla="*/ 64028 h 84689"/>
                  <a:gd name="connsiteX9" fmla="*/ -2396 w 84511"/>
                  <a:gd name="connsiteY9" fmla="*/ 42121 h 84689"/>
                  <a:gd name="connsiteX10" fmla="*/ 3031 w 84511"/>
                  <a:gd name="connsiteY10" fmla="*/ 20309 h 84689"/>
                  <a:gd name="connsiteX11" fmla="*/ 18272 w 84511"/>
                  <a:gd name="connsiteY11" fmla="*/ 5259 h 84689"/>
                  <a:gd name="connsiteX12" fmla="*/ 40275 w 84511"/>
                  <a:gd name="connsiteY12" fmla="*/ -170 h 84689"/>
                  <a:gd name="connsiteX13" fmla="*/ 61897 w 84511"/>
                  <a:gd name="connsiteY13" fmla="*/ 5164 h 84689"/>
                  <a:gd name="connsiteX14" fmla="*/ 76755 w 84511"/>
                  <a:gd name="connsiteY14" fmla="*/ 20213 h 84689"/>
                  <a:gd name="connsiteX15" fmla="*/ 82089 w 84511"/>
                  <a:gd name="connsiteY15" fmla="*/ 42502 h 84689"/>
                  <a:gd name="connsiteX16" fmla="*/ 81803 w 84511"/>
                  <a:gd name="connsiteY16" fmla="*/ 49264 h 84689"/>
                  <a:gd name="connsiteX17" fmla="*/ 24653 w 84511"/>
                  <a:gd name="connsiteY17" fmla="*/ 21737 h 84689"/>
                  <a:gd name="connsiteX18" fmla="*/ 16844 w 84511"/>
                  <a:gd name="connsiteY18" fmla="*/ 36406 h 84689"/>
                  <a:gd name="connsiteX19" fmla="*/ 63802 w 84511"/>
                  <a:gd name="connsiteY19" fmla="*/ 36406 h 84689"/>
                  <a:gd name="connsiteX20" fmla="*/ 56182 w 84511"/>
                  <a:gd name="connsiteY20" fmla="*/ 21833 h 84689"/>
                  <a:gd name="connsiteX21" fmla="*/ 40371 w 84511"/>
                  <a:gd name="connsiteY21" fmla="*/ 16213 h 84689"/>
                  <a:gd name="connsiteX22" fmla="*/ 24558 w 84511"/>
                  <a:gd name="connsiteY22" fmla="*/ 21737 h 84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4511" h="84689">
                    <a:moveTo>
                      <a:pt x="81803" y="49264"/>
                    </a:moveTo>
                    <a:lnTo>
                      <a:pt x="16940" y="49264"/>
                    </a:lnTo>
                    <a:cubicBezTo>
                      <a:pt x="17891" y="55056"/>
                      <a:pt x="21130" y="60237"/>
                      <a:pt x="25797" y="63742"/>
                    </a:cubicBezTo>
                    <a:cubicBezTo>
                      <a:pt x="31037" y="67410"/>
                      <a:pt x="37322" y="69286"/>
                      <a:pt x="43703" y="69076"/>
                    </a:cubicBezTo>
                    <a:cubicBezTo>
                      <a:pt x="52182" y="69191"/>
                      <a:pt x="60372" y="65743"/>
                      <a:pt x="66183" y="59551"/>
                    </a:cubicBezTo>
                    <a:lnTo>
                      <a:pt x="76566" y="71553"/>
                    </a:lnTo>
                    <a:cubicBezTo>
                      <a:pt x="72660" y="75811"/>
                      <a:pt x="67897" y="79078"/>
                      <a:pt x="62467" y="81078"/>
                    </a:cubicBezTo>
                    <a:cubicBezTo>
                      <a:pt x="48370" y="86269"/>
                      <a:pt x="32750" y="85545"/>
                      <a:pt x="19226" y="79078"/>
                    </a:cubicBezTo>
                    <a:cubicBezTo>
                      <a:pt x="12556" y="75677"/>
                      <a:pt x="7033" y="70458"/>
                      <a:pt x="3222" y="64028"/>
                    </a:cubicBezTo>
                    <a:cubicBezTo>
                      <a:pt x="-587" y="57370"/>
                      <a:pt x="-2587" y="49798"/>
                      <a:pt x="-2396" y="42121"/>
                    </a:cubicBezTo>
                    <a:cubicBezTo>
                      <a:pt x="-2492" y="34501"/>
                      <a:pt x="-682" y="26986"/>
                      <a:pt x="3031" y="20309"/>
                    </a:cubicBezTo>
                    <a:cubicBezTo>
                      <a:pt x="6652" y="13993"/>
                      <a:pt x="11891" y="8793"/>
                      <a:pt x="18272" y="5259"/>
                    </a:cubicBezTo>
                    <a:cubicBezTo>
                      <a:pt x="25035" y="1592"/>
                      <a:pt x="32560" y="-275"/>
                      <a:pt x="40275" y="-170"/>
                    </a:cubicBezTo>
                    <a:cubicBezTo>
                      <a:pt x="47801" y="-332"/>
                      <a:pt x="55323" y="1516"/>
                      <a:pt x="61897" y="5164"/>
                    </a:cubicBezTo>
                    <a:cubicBezTo>
                      <a:pt x="68183" y="8631"/>
                      <a:pt x="73327" y="13860"/>
                      <a:pt x="76755" y="20213"/>
                    </a:cubicBezTo>
                    <a:cubicBezTo>
                      <a:pt x="80375" y="27071"/>
                      <a:pt x="82280" y="34739"/>
                      <a:pt x="82089" y="42502"/>
                    </a:cubicBezTo>
                    <a:cubicBezTo>
                      <a:pt x="82089" y="44883"/>
                      <a:pt x="81994" y="46788"/>
                      <a:pt x="81803" y="49264"/>
                    </a:cubicBezTo>
                    <a:close/>
                    <a:moveTo>
                      <a:pt x="24653" y="21737"/>
                    </a:moveTo>
                    <a:cubicBezTo>
                      <a:pt x="20367" y="25509"/>
                      <a:pt x="17605" y="30729"/>
                      <a:pt x="16844" y="36406"/>
                    </a:cubicBezTo>
                    <a:lnTo>
                      <a:pt x="63802" y="36406"/>
                    </a:lnTo>
                    <a:cubicBezTo>
                      <a:pt x="63135" y="30767"/>
                      <a:pt x="60467" y="25576"/>
                      <a:pt x="56182" y="21833"/>
                    </a:cubicBezTo>
                    <a:cubicBezTo>
                      <a:pt x="51800" y="18051"/>
                      <a:pt x="46180" y="16041"/>
                      <a:pt x="40371" y="16213"/>
                    </a:cubicBezTo>
                    <a:cubicBezTo>
                      <a:pt x="34560" y="16060"/>
                      <a:pt x="28941" y="18022"/>
                      <a:pt x="24558" y="21737"/>
                    </a:cubicBezTo>
                    <a:close/>
                  </a:path>
                </a:pathLst>
              </a:custGeom>
              <a:solidFill>
                <a:srgbClr val="6D6E71"/>
              </a:solidFill>
              <a:ln w="9525" cap="flat">
                <a:noFill/>
                <a:prstDash val="solid"/>
                <a:miter/>
              </a:ln>
            </p:spPr>
            <p:txBody>
              <a:bodyPr rtlCol="0" anchor="ctr"/>
              <a:lstStyle/>
              <a:p>
                <a:endParaRPr lang="en-US"/>
              </a:p>
            </p:txBody>
          </p:sp>
          <p:sp>
            <p:nvSpPr>
              <p:cNvPr id="403" name="Freeform: Shape 402">
                <a:extLst>
                  <a:ext uri="{FF2B5EF4-FFF2-40B4-BE49-F238E27FC236}">
                    <a16:creationId xmlns:a16="http://schemas.microsoft.com/office/drawing/2014/main" id="{CFABACB7-8E85-404A-83E9-23170B7362F8}"/>
                  </a:ext>
                </a:extLst>
              </p:cNvPr>
              <p:cNvSpPr/>
              <p:nvPr/>
            </p:nvSpPr>
            <p:spPr>
              <a:xfrm>
                <a:off x="18798783" y="698829"/>
                <a:ext cx="80969" cy="83649"/>
              </a:xfrm>
              <a:custGeom>
                <a:avLst/>
                <a:gdLst>
                  <a:gd name="connsiteX0" fmla="*/ 68933 w 80969"/>
                  <a:gd name="connsiteY0" fmla="*/ 8793 h 83649"/>
                  <a:gd name="connsiteX1" fmla="*/ 78458 w 80969"/>
                  <a:gd name="connsiteY1" fmla="*/ 35844 h 83649"/>
                  <a:gd name="connsiteX2" fmla="*/ 78458 w 80969"/>
                  <a:gd name="connsiteY2" fmla="*/ 83469 h 83649"/>
                  <a:gd name="connsiteX3" fmla="*/ 59408 w 80969"/>
                  <a:gd name="connsiteY3" fmla="*/ 83469 h 83649"/>
                  <a:gd name="connsiteX4" fmla="*/ 59408 w 80969"/>
                  <a:gd name="connsiteY4" fmla="*/ 38511 h 83649"/>
                  <a:gd name="connsiteX5" fmla="*/ 54264 w 80969"/>
                  <a:gd name="connsiteY5" fmla="*/ 22224 h 83649"/>
                  <a:gd name="connsiteX6" fmla="*/ 39786 w 80969"/>
                  <a:gd name="connsiteY6" fmla="*/ 16699 h 83649"/>
                  <a:gd name="connsiteX7" fmla="*/ 22929 w 80969"/>
                  <a:gd name="connsiteY7" fmla="*/ 23081 h 83649"/>
                  <a:gd name="connsiteX8" fmla="*/ 16641 w 80969"/>
                  <a:gd name="connsiteY8" fmla="*/ 41655 h 83649"/>
                  <a:gd name="connsiteX9" fmla="*/ 16641 w 80969"/>
                  <a:gd name="connsiteY9" fmla="*/ 83469 h 83649"/>
                  <a:gd name="connsiteX10" fmla="*/ -2409 w 80969"/>
                  <a:gd name="connsiteY10" fmla="*/ 83469 h 83649"/>
                  <a:gd name="connsiteX11" fmla="*/ -2409 w 80969"/>
                  <a:gd name="connsiteY11" fmla="*/ 792 h 83649"/>
                  <a:gd name="connsiteX12" fmla="*/ 16069 w 80969"/>
                  <a:gd name="connsiteY12" fmla="*/ 792 h 83649"/>
                  <a:gd name="connsiteX13" fmla="*/ 16069 w 80969"/>
                  <a:gd name="connsiteY13" fmla="*/ 11460 h 83649"/>
                  <a:gd name="connsiteX14" fmla="*/ 28071 w 80969"/>
                  <a:gd name="connsiteY14" fmla="*/ 2793 h 83649"/>
                  <a:gd name="connsiteX15" fmla="*/ 44549 w 80969"/>
                  <a:gd name="connsiteY15" fmla="*/ -160 h 83649"/>
                  <a:gd name="connsiteX16" fmla="*/ 68933 w 80969"/>
                  <a:gd name="connsiteY16" fmla="*/ 8793 h 8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0969" h="83649">
                    <a:moveTo>
                      <a:pt x="68933" y="8793"/>
                    </a:moveTo>
                    <a:cubicBezTo>
                      <a:pt x="75696" y="16099"/>
                      <a:pt x="79221" y="25900"/>
                      <a:pt x="78458" y="35844"/>
                    </a:cubicBezTo>
                    <a:lnTo>
                      <a:pt x="78458" y="83469"/>
                    </a:lnTo>
                    <a:lnTo>
                      <a:pt x="59408" y="83469"/>
                    </a:lnTo>
                    <a:lnTo>
                      <a:pt x="59408" y="38511"/>
                    </a:lnTo>
                    <a:cubicBezTo>
                      <a:pt x="59885" y="32625"/>
                      <a:pt x="57981" y="26786"/>
                      <a:pt x="54264" y="22224"/>
                    </a:cubicBezTo>
                    <a:cubicBezTo>
                      <a:pt x="50455" y="18347"/>
                      <a:pt x="45216" y="16328"/>
                      <a:pt x="39786" y="16699"/>
                    </a:cubicBezTo>
                    <a:cubicBezTo>
                      <a:pt x="33501" y="16394"/>
                      <a:pt x="27406" y="18709"/>
                      <a:pt x="22929" y="23081"/>
                    </a:cubicBezTo>
                    <a:cubicBezTo>
                      <a:pt x="18450" y="28186"/>
                      <a:pt x="16164" y="34873"/>
                      <a:pt x="16641" y="41655"/>
                    </a:cubicBezTo>
                    <a:lnTo>
                      <a:pt x="16641" y="83469"/>
                    </a:lnTo>
                    <a:lnTo>
                      <a:pt x="-2409" y="83469"/>
                    </a:lnTo>
                    <a:lnTo>
                      <a:pt x="-2409" y="792"/>
                    </a:lnTo>
                    <a:lnTo>
                      <a:pt x="16069" y="792"/>
                    </a:lnTo>
                    <a:lnTo>
                      <a:pt x="16069" y="11460"/>
                    </a:lnTo>
                    <a:cubicBezTo>
                      <a:pt x="19213" y="7584"/>
                      <a:pt x="23404" y="4602"/>
                      <a:pt x="28071" y="2793"/>
                    </a:cubicBezTo>
                    <a:cubicBezTo>
                      <a:pt x="33310" y="735"/>
                      <a:pt x="38931" y="-265"/>
                      <a:pt x="44549" y="-160"/>
                    </a:cubicBezTo>
                    <a:cubicBezTo>
                      <a:pt x="53504" y="-465"/>
                      <a:pt x="62266" y="2745"/>
                      <a:pt x="68933" y="8793"/>
                    </a:cubicBezTo>
                    <a:close/>
                  </a:path>
                </a:pathLst>
              </a:custGeom>
              <a:solidFill>
                <a:srgbClr val="6D6E71"/>
              </a:solidFill>
              <a:ln w="9525" cap="flat">
                <a:noFill/>
                <a:prstDash val="solid"/>
                <a:miter/>
              </a:ln>
            </p:spPr>
            <p:txBody>
              <a:bodyPr rtlCol="0" anchor="ctr"/>
              <a:lstStyle/>
              <a:p>
                <a:endParaRPr lang="en-US"/>
              </a:p>
            </p:txBody>
          </p:sp>
          <p:sp>
            <p:nvSpPr>
              <p:cNvPr id="404" name="Freeform: Shape 403">
                <a:extLst>
                  <a:ext uri="{FF2B5EF4-FFF2-40B4-BE49-F238E27FC236}">
                    <a16:creationId xmlns:a16="http://schemas.microsoft.com/office/drawing/2014/main" id="{876F039B-F605-4EF9-B199-8F78D8DC2060}"/>
                  </a:ext>
                </a:extLst>
              </p:cNvPr>
              <p:cNvSpPr/>
              <p:nvPr/>
            </p:nvSpPr>
            <p:spPr>
              <a:xfrm>
                <a:off x="18893178" y="681323"/>
                <a:ext cx="60768" cy="102261"/>
              </a:xfrm>
              <a:custGeom>
                <a:avLst/>
                <a:gdLst>
                  <a:gd name="connsiteX0" fmla="*/ 58360 w 60768"/>
                  <a:gd name="connsiteY0" fmla="*/ 96499 h 102261"/>
                  <a:gd name="connsiteX1" fmla="*/ 50072 w 60768"/>
                  <a:gd name="connsiteY1" fmla="*/ 100594 h 102261"/>
                  <a:gd name="connsiteX2" fmla="*/ 39691 w 60768"/>
                  <a:gd name="connsiteY2" fmla="*/ 102023 h 102261"/>
                  <a:gd name="connsiteX3" fmla="*/ 18641 w 60768"/>
                  <a:gd name="connsiteY3" fmla="*/ 94879 h 102261"/>
                  <a:gd name="connsiteX4" fmla="*/ 11211 w 60768"/>
                  <a:gd name="connsiteY4" fmla="*/ 74115 h 102261"/>
                  <a:gd name="connsiteX5" fmla="*/ 11211 w 60768"/>
                  <a:gd name="connsiteY5" fmla="*/ 34396 h 102261"/>
                  <a:gd name="connsiteX6" fmla="*/ -2409 w 60768"/>
                  <a:gd name="connsiteY6" fmla="*/ 34396 h 102261"/>
                  <a:gd name="connsiteX7" fmla="*/ -2409 w 60768"/>
                  <a:gd name="connsiteY7" fmla="*/ 18870 h 102261"/>
                  <a:gd name="connsiteX8" fmla="*/ 11211 w 60768"/>
                  <a:gd name="connsiteY8" fmla="*/ 18870 h 102261"/>
                  <a:gd name="connsiteX9" fmla="*/ 11211 w 60768"/>
                  <a:gd name="connsiteY9" fmla="*/ -180 h 102261"/>
                  <a:gd name="connsiteX10" fmla="*/ 30261 w 60768"/>
                  <a:gd name="connsiteY10" fmla="*/ -180 h 102261"/>
                  <a:gd name="connsiteX11" fmla="*/ 30261 w 60768"/>
                  <a:gd name="connsiteY11" fmla="*/ 18870 h 102261"/>
                  <a:gd name="connsiteX12" fmla="*/ 52360 w 60768"/>
                  <a:gd name="connsiteY12" fmla="*/ 18870 h 102261"/>
                  <a:gd name="connsiteX13" fmla="*/ 52360 w 60768"/>
                  <a:gd name="connsiteY13" fmla="*/ 34396 h 102261"/>
                  <a:gd name="connsiteX14" fmla="*/ 30261 w 60768"/>
                  <a:gd name="connsiteY14" fmla="*/ 34396 h 102261"/>
                  <a:gd name="connsiteX15" fmla="*/ 30261 w 60768"/>
                  <a:gd name="connsiteY15" fmla="*/ 73734 h 102261"/>
                  <a:gd name="connsiteX16" fmla="*/ 33119 w 60768"/>
                  <a:gd name="connsiteY16" fmla="*/ 83259 h 102261"/>
                  <a:gd name="connsiteX17" fmla="*/ 41691 w 60768"/>
                  <a:gd name="connsiteY17" fmla="*/ 86497 h 102261"/>
                  <a:gd name="connsiteX18" fmla="*/ 52548 w 60768"/>
                  <a:gd name="connsiteY18" fmla="*/ 83068 h 102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768" h="102261">
                    <a:moveTo>
                      <a:pt x="58360" y="96499"/>
                    </a:moveTo>
                    <a:cubicBezTo>
                      <a:pt x="55883" y="98423"/>
                      <a:pt x="53120" y="99813"/>
                      <a:pt x="50072" y="100594"/>
                    </a:cubicBezTo>
                    <a:cubicBezTo>
                      <a:pt x="46739" y="101557"/>
                      <a:pt x="43214" y="102033"/>
                      <a:pt x="39691" y="102023"/>
                    </a:cubicBezTo>
                    <a:cubicBezTo>
                      <a:pt x="31975" y="102509"/>
                      <a:pt x="24450" y="99937"/>
                      <a:pt x="18641" y="94879"/>
                    </a:cubicBezTo>
                    <a:cubicBezTo>
                      <a:pt x="13402" y="89298"/>
                      <a:pt x="10639" y="81773"/>
                      <a:pt x="11211" y="74115"/>
                    </a:cubicBezTo>
                    <a:lnTo>
                      <a:pt x="11211" y="34396"/>
                    </a:lnTo>
                    <a:lnTo>
                      <a:pt x="-2409" y="34396"/>
                    </a:lnTo>
                    <a:lnTo>
                      <a:pt x="-2409" y="18870"/>
                    </a:lnTo>
                    <a:lnTo>
                      <a:pt x="11211" y="18870"/>
                    </a:lnTo>
                    <a:lnTo>
                      <a:pt x="11211" y="-180"/>
                    </a:lnTo>
                    <a:lnTo>
                      <a:pt x="30261" y="-180"/>
                    </a:lnTo>
                    <a:lnTo>
                      <a:pt x="30261" y="18870"/>
                    </a:lnTo>
                    <a:lnTo>
                      <a:pt x="52360" y="18870"/>
                    </a:lnTo>
                    <a:lnTo>
                      <a:pt x="52360" y="34396"/>
                    </a:lnTo>
                    <a:lnTo>
                      <a:pt x="30261" y="34396"/>
                    </a:lnTo>
                    <a:lnTo>
                      <a:pt x="30261" y="73734"/>
                    </a:lnTo>
                    <a:cubicBezTo>
                      <a:pt x="29975" y="77163"/>
                      <a:pt x="30929" y="80582"/>
                      <a:pt x="33119" y="83259"/>
                    </a:cubicBezTo>
                    <a:cubicBezTo>
                      <a:pt x="35405" y="85497"/>
                      <a:pt x="38547" y="86669"/>
                      <a:pt x="41691" y="86497"/>
                    </a:cubicBezTo>
                    <a:cubicBezTo>
                      <a:pt x="45595" y="86621"/>
                      <a:pt x="49407" y="85412"/>
                      <a:pt x="52548" y="83068"/>
                    </a:cubicBezTo>
                    <a:close/>
                  </a:path>
                </a:pathLst>
              </a:custGeom>
              <a:solidFill>
                <a:srgbClr val="6D6E71"/>
              </a:solidFill>
              <a:ln w="9525" cap="flat">
                <a:noFill/>
                <a:prstDash val="solid"/>
                <a:miter/>
              </a:ln>
            </p:spPr>
            <p:txBody>
              <a:bodyPr rtlCol="0" anchor="ctr"/>
              <a:lstStyle/>
              <a:p>
                <a:endParaRPr lang="en-US"/>
              </a:p>
            </p:txBody>
          </p:sp>
          <p:sp>
            <p:nvSpPr>
              <p:cNvPr id="405" name="Freeform: Shape 404">
                <a:extLst>
                  <a:ext uri="{FF2B5EF4-FFF2-40B4-BE49-F238E27FC236}">
                    <a16:creationId xmlns:a16="http://schemas.microsoft.com/office/drawing/2014/main" id="{2A0D19DF-B27C-4011-98BA-C3FA18A17952}"/>
                  </a:ext>
                </a:extLst>
              </p:cNvPr>
              <p:cNvSpPr/>
              <p:nvPr/>
            </p:nvSpPr>
            <p:spPr>
              <a:xfrm>
                <a:off x="19014431" y="673880"/>
                <a:ext cx="106894" cy="108703"/>
              </a:xfrm>
              <a:custGeom>
                <a:avLst/>
                <a:gdLst>
                  <a:gd name="connsiteX0" fmla="*/ -2409 w 106894"/>
                  <a:gd name="connsiteY0" fmla="*/ -167 h 108703"/>
                  <a:gd name="connsiteX1" fmla="*/ 45216 w 106894"/>
                  <a:gd name="connsiteY1" fmla="*/ -167 h 108703"/>
                  <a:gd name="connsiteX2" fmla="*/ 75982 w 106894"/>
                  <a:gd name="connsiteY2" fmla="*/ 6501 h 108703"/>
                  <a:gd name="connsiteX3" fmla="*/ 96841 w 106894"/>
                  <a:gd name="connsiteY3" fmla="*/ 25551 h 108703"/>
                  <a:gd name="connsiteX4" fmla="*/ 96841 w 106894"/>
                  <a:gd name="connsiteY4" fmla="*/ 82701 h 108703"/>
                  <a:gd name="connsiteX5" fmla="*/ 75982 w 106894"/>
                  <a:gd name="connsiteY5" fmla="*/ 101751 h 108703"/>
                  <a:gd name="connsiteX6" fmla="*/ 45216 w 106894"/>
                  <a:gd name="connsiteY6" fmla="*/ 108513 h 108703"/>
                  <a:gd name="connsiteX7" fmla="*/ -2409 w 106894"/>
                  <a:gd name="connsiteY7" fmla="*/ 108513 h 108703"/>
                  <a:gd name="connsiteX8" fmla="*/ 44072 w 106894"/>
                  <a:gd name="connsiteY8" fmla="*/ 91178 h 108703"/>
                  <a:gd name="connsiteX9" fmla="*/ 65027 w 106894"/>
                  <a:gd name="connsiteY9" fmla="*/ 86606 h 108703"/>
                  <a:gd name="connsiteX10" fmla="*/ 78933 w 106894"/>
                  <a:gd name="connsiteY10" fmla="*/ 73557 h 108703"/>
                  <a:gd name="connsiteX11" fmla="*/ 78933 w 106894"/>
                  <a:gd name="connsiteY11" fmla="*/ 34409 h 108703"/>
                  <a:gd name="connsiteX12" fmla="*/ 65027 w 106894"/>
                  <a:gd name="connsiteY12" fmla="*/ 21360 h 108703"/>
                  <a:gd name="connsiteX13" fmla="*/ 44072 w 106894"/>
                  <a:gd name="connsiteY13" fmla="*/ 16883 h 108703"/>
                  <a:gd name="connsiteX14" fmla="*/ 18069 w 106894"/>
                  <a:gd name="connsiteY14" fmla="*/ 16883 h 108703"/>
                  <a:gd name="connsiteX15" fmla="*/ 18069 w 106894"/>
                  <a:gd name="connsiteY15" fmla="*/ 91178 h 108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6894" h="108703">
                    <a:moveTo>
                      <a:pt x="-2409" y="-167"/>
                    </a:moveTo>
                    <a:lnTo>
                      <a:pt x="45216" y="-167"/>
                    </a:lnTo>
                    <a:cubicBezTo>
                      <a:pt x="55883" y="-376"/>
                      <a:pt x="66361" y="1900"/>
                      <a:pt x="75982" y="6501"/>
                    </a:cubicBezTo>
                    <a:cubicBezTo>
                      <a:pt x="84649" y="10739"/>
                      <a:pt x="91792" y="17350"/>
                      <a:pt x="96841" y="25551"/>
                    </a:cubicBezTo>
                    <a:cubicBezTo>
                      <a:pt x="107033" y="43229"/>
                      <a:pt x="107033" y="65022"/>
                      <a:pt x="96841" y="82701"/>
                    </a:cubicBezTo>
                    <a:cubicBezTo>
                      <a:pt x="91888" y="90930"/>
                      <a:pt x="84649" y="97541"/>
                      <a:pt x="75982" y="101751"/>
                    </a:cubicBezTo>
                    <a:cubicBezTo>
                      <a:pt x="66361" y="106380"/>
                      <a:pt x="55883" y="108694"/>
                      <a:pt x="45216" y="108513"/>
                    </a:cubicBezTo>
                    <a:lnTo>
                      <a:pt x="-2409" y="108513"/>
                    </a:lnTo>
                    <a:close/>
                    <a:moveTo>
                      <a:pt x="44072" y="91178"/>
                    </a:moveTo>
                    <a:cubicBezTo>
                      <a:pt x="51311" y="91330"/>
                      <a:pt x="58455" y="89759"/>
                      <a:pt x="65027" y="86606"/>
                    </a:cubicBezTo>
                    <a:cubicBezTo>
                      <a:pt x="70838" y="83729"/>
                      <a:pt x="75696" y="79186"/>
                      <a:pt x="78933" y="73557"/>
                    </a:cubicBezTo>
                    <a:cubicBezTo>
                      <a:pt x="85507" y="61346"/>
                      <a:pt x="85507" y="46620"/>
                      <a:pt x="78933" y="34409"/>
                    </a:cubicBezTo>
                    <a:cubicBezTo>
                      <a:pt x="75696" y="28780"/>
                      <a:pt x="70838" y="24236"/>
                      <a:pt x="65027" y="21360"/>
                    </a:cubicBezTo>
                    <a:cubicBezTo>
                      <a:pt x="58455" y="18293"/>
                      <a:pt x="51311" y="16769"/>
                      <a:pt x="44072" y="16883"/>
                    </a:cubicBezTo>
                    <a:lnTo>
                      <a:pt x="18069" y="16883"/>
                    </a:lnTo>
                    <a:lnTo>
                      <a:pt x="18069" y="91178"/>
                    </a:lnTo>
                    <a:close/>
                  </a:path>
                </a:pathLst>
              </a:custGeom>
              <a:solidFill>
                <a:srgbClr val="6D6E71"/>
              </a:solidFill>
              <a:ln w="9525" cap="flat">
                <a:noFill/>
                <a:prstDash val="solid"/>
                <a:miter/>
              </a:ln>
            </p:spPr>
            <p:txBody>
              <a:bodyPr rtlCol="0" anchor="ctr"/>
              <a:lstStyle/>
              <a:p>
                <a:endParaRPr lang="en-US"/>
              </a:p>
            </p:txBody>
          </p:sp>
          <p:sp>
            <p:nvSpPr>
              <p:cNvPr id="406" name="Freeform: Shape 405">
                <a:extLst>
                  <a:ext uri="{FF2B5EF4-FFF2-40B4-BE49-F238E27FC236}">
                    <a16:creationId xmlns:a16="http://schemas.microsoft.com/office/drawing/2014/main" id="{CBBFDCEF-2D4B-42F0-8F6C-098218F1F962}"/>
                  </a:ext>
                </a:extLst>
              </p:cNvPr>
              <p:cNvSpPr/>
              <p:nvPr/>
            </p:nvSpPr>
            <p:spPr>
              <a:xfrm>
                <a:off x="19134341" y="698519"/>
                <a:ext cx="75288" cy="84829"/>
              </a:xfrm>
              <a:custGeom>
                <a:avLst/>
                <a:gdLst>
                  <a:gd name="connsiteX0" fmla="*/ 63228 w 75288"/>
                  <a:gd name="connsiteY0" fmla="*/ 8722 h 84829"/>
                  <a:gd name="connsiteX1" fmla="*/ 72753 w 75288"/>
                  <a:gd name="connsiteY1" fmla="*/ 35106 h 84829"/>
                  <a:gd name="connsiteX2" fmla="*/ 72753 w 75288"/>
                  <a:gd name="connsiteY2" fmla="*/ 83588 h 84829"/>
                  <a:gd name="connsiteX3" fmla="*/ 54464 w 75288"/>
                  <a:gd name="connsiteY3" fmla="*/ 83588 h 84829"/>
                  <a:gd name="connsiteX4" fmla="*/ 54464 w 75288"/>
                  <a:gd name="connsiteY4" fmla="*/ 73492 h 84829"/>
                  <a:gd name="connsiteX5" fmla="*/ 44369 w 75288"/>
                  <a:gd name="connsiteY5" fmla="*/ 81779 h 84829"/>
                  <a:gd name="connsiteX6" fmla="*/ 28461 w 75288"/>
                  <a:gd name="connsiteY6" fmla="*/ 84636 h 84829"/>
                  <a:gd name="connsiteX7" fmla="*/ 12173 w 75288"/>
                  <a:gd name="connsiteY7" fmla="*/ 81493 h 84829"/>
                  <a:gd name="connsiteX8" fmla="*/ 1411 w 75288"/>
                  <a:gd name="connsiteY8" fmla="*/ 72635 h 84829"/>
                  <a:gd name="connsiteX9" fmla="*/ -2400 w 75288"/>
                  <a:gd name="connsiteY9" fmla="*/ 59871 h 84829"/>
                  <a:gd name="connsiteX10" fmla="*/ 5888 w 75288"/>
                  <a:gd name="connsiteY10" fmla="*/ 41964 h 84829"/>
                  <a:gd name="connsiteX11" fmla="*/ 31986 w 75288"/>
                  <a:gd name="connsiteY11" fmla="*/ 35201 h 84829"/>
                  <a:gd name="connsiteX12" fmla="*/ 53417 w 75288"/>
                  <a:gd name="connsiteY12" fmla="*/ 35201 h 84829"/>
                  <a:gd name="connsiteX13" fmla="*/ 53417 w 75288"/>
                  <a:gd name="connsiteY13" fmla="*/ 33963 h 84829"/>
                  <a:gd name="connsiteX14" fmla="*/ 48178 w 75288"/>
                  <a:gd name="connsiteY14" fmla="*/ 20723 h 84829"/>
                  <a:gd name="connsiteX15" fmla="*/ 32842 w 75288"/>
                  <a:gd name="connsiteY15" fmla="*/ 16056 h 84829"/>
                  <a:gd name="connsiteX16" fmla="*/ 19126 w 75288"/>
                  <a:gd name="connsiteY16" fmla="*/ 18247 h 84829"/>
                  <a:gd name="connsiteX17" fmla="*/ 7697 w 75288"/>
                  <a:gd name="connsiteY17" fmla="*/ 24248 h 84829"/>
                  <a:gd name="connsiteX18" fmla="*/ 172 w 75288"/>
                  <a:gd name="connsiteY18" fmla="*/ 10151 h 84829"/>
                  <a:gd name="connsiteX19" fmla="*/ 15794 w 75288"/>
                  <a:gd name="connsiteY19" fmla="*/ 2531 h 84829"/>
                  <a:gd name="connsiteX20" fmla="*/ 34844 w 75288"/>
                  <a:gd name="connsiteY20" fmla="*/ -41 h 84829"/>
                  <a:gd name="connsiteX21" fmla="*/ 63228 w 75288"/>
                  <a:gd name="connsiteY21" fmla="*/ 8722 h 84829"/>
                  <a:gd name="connsiteX22" fmla="*/ 45606 w 75288"/>
                  <a:gd name="connsiteY22" fmla="*/ 67205 h 84829"/>
                  <a:gd name="connsiteX23" fmla="*/ 53608 w 75288"/>
                  <a:gd name="connsiteY23" fmla="*/ 57680 h 84829"/>
                  <a:gd name="connsiteX24" fmla="*/ 53608 w 75288"/>
                  <a:gd name="connsiteY24" fmla="*/ 48155 h 84829"/>
                  <a:gd name="connsiteX25" fmla="*/ 33604 w 75288"/>
                  <a:gd name="connsiteY25" fmla="*/ 48155 h 84829"/>
                  <a:gd name="connsiteX26" fmla="*/ 16840 w 75288"/>
                  <a:gd name="connsiteY26" fmla="*/ 59204 h 84829"/>
                  <a:gd name="connsiteX27" fmla="*/ 21031 w 75288"/>
                  <a:gd name="connsiteY27" fmla="*/ 67586 h 84829"/>
                  <a:gd name="connsiteX28" fmla="*/ 32653 w 75288"/>
                  <a:gd name="connsiteY28" fmla="*/ 70634 h 84829"/>
                  <a:gd name="connsiteX29" fmla="*/ 45606 w 75288"/>
                  <a:gd name="connsiteY29" fmla="*/ 67205 h 84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5288" h="84829">
                    <a:moveTo>
                      <a:pt x="63228" y="8722"/>
                    </a:moveTo>
                    <a:cubicBezTo>
                      <a:pt x="70086" y="15713"/>
                      <a:pt x="73609" y="25343"/>
                      <a:pt x="72753" y="35106"/>
                    </a:cubicBezTo>
                    <a:lnTo>
                      <a:pt x="72753" y="83588"/>
                    </a:lnTo>
                    <a:lnTo>
                      <a:pt x="54464" y="83588"/>
                    </a:lnTo>
                    <a:lnTo>
                      <a:pt x="54464" y="73492"/>
                    </a:lnTo>
                    <a:cubicBezTo>
                      <a:pt x="51987" y="77197"/>
                      <a:pt x="48464" y="80083"/>
                      <a:pt x="44369" y="81779"/>
                    </a:cubicBezTo>
                    <a:cubicBezTo>
                      <a:pt x="39320" y="83808"/>
                      <a:pt x="33890" y="84779"/>
                      <a:pt x="28461" y="84636"/>
                    </a:cubicBezTo>
                    <a:cubicBezTo>
                      <a:pt x="22842" y="84751"/>
                      <a:pt x="17317" y="83684"/>
                      <a:pt x="12173" y="81493"/>
                    </a:cubicBezTo>
                    <a:cubicBezTo>
                      <a:pt x="7887" y="79569"/>
                      <a:pt x="4171" y="76511"/>
                      <a:pt x="1411" y="72635"/>
                    </a:cubicBezTo>
                    <a:cubicBezTo>
                      <a:pt x="-1066" y="68853"/>
                      <a:pt x="-2400" y="64405"/>
                      <a:pt x="-2400" y="59871"/>
                    </a:cubicBezTo>
                    <a:cubicBezTo>
                      <a:pt x="-2591" y="52927"/>
                      <a:pt x="458" y="46279"/>
                      <a:pt x="5888" y="41964"/>
                    </a:cubicBezTo>
                    <a:cubicBezTo>
                      <a:pt x="13603" y="36868"/>
                      <a:pt x="22747" y="34487"/>
                      <a:pt x="31986" y="35201"/>
                    </a:cubicBezTo>
                    <a:lnTo>
                      <a:pt x="53417" y="35201"/>
                    </a:lnTo>
                    <a:lnTo>
                      <a:pt x="53417" y="33963"/>
                    </a:lnTo>
                    <a:cubicBezTo>
                      <a:pt x="53799" y="28991"/>
                      <a:pt x="51796" y="24124"/>
                      <a:pt x="48178" y="20723"/>
                    </a:cubicBezTo>
                    <a:cubicBezTo>
                      <a:pt x="43797" y="17304"/>
                      <a:pt x="38367" y="15637"/>
                      <a:pt x="32842" y="16056"/>
                    </a:cubicBezTo>
                    <a:cubicBezTo>
                      <a:pt x="28175" y="16028"/>
                      <a:pt x="23507" y="16761"/>
                      <a:pt x="19126" y="18247"/>
                    </a:cubicBezTo>
                    <a:cubicBezTo>
                      <a:pt x="14936" y="19504"/>
                      <a:pt x="11127" y="21543"/>
                      <a:pt x="7697" y="24248"/>
                    </a:cubicBezTo>
                    <a:lnTo>
                      <a:pt x="172" y="10151"/>
                    </a:lnTo>
                    <a:cubicBezTo>
                      <a:pt x="4839" y="6655"/>
                      <a:pt x="10173" y="4074"/>
                      <a:pt x="15794" y="2531"/>
                    </a:cubicBezTo>
                    <a:cubicBezTo>
                      <a:pt x="21984" y="807"/>
                      <a:pt x="28365" y="-51"/>
                      <a:pt x="34844" y="-41"/>
                    </a:cubicBezTo>
                    <a:cubicBezTo>
                      <a:pt x="45034" y="-898"/>
                      <a:pt x="55226" y="2235"/>
                      <a:pt x="63228" y="8722"/>
                    </a:cubicBezTo>
                    <a:close/>
                    <a:moveTo>
                      <a:pt x="45606" y="67205"/>
                    </a:moveTo>
                    <a:cubicBezTo>
                      <a:pt x="49322" y="65081"/>
                      <a:pt x="52178" y="61709"/>
                      <a:pt x="53608" y="57680"/>
                    </a:cubicBezTo>
                    <a:lnTo>
                      <a:pt x="53608" y="48155"/>
                    </a:lnTo>
                    <a:lnTo>
                      <a:pt x="33604" y="48155"/>
                    </a:lnTo>
                    <a:cubicBezTo>
                      <a:pt x="22461" y="48155"/>
                      <a:pt x="16840" y="51870"/>
                      <a:pt x="16840" y="59204"/>
                    </a:cubicBezTo>
                    <a:cubicBezTo>
                      <a:pt x="16650" y="62538"/>
                      <a:pt x="18270" y="65720"/>
                      <a:pt x="21031" y="67586"/>
                    </a:cubicBezTo>
                    <a:cubicBezTo>
                      <a:pt x="24461" y="69777"/>
                      <a:pt x="28556" y="70844"/>
                      <a:pt x="32653" y="70634"/>
                    </a:cubicBezTo>
                    <a:cubicBezTo>
                      <a:pt x="37225" y="70672"/>
                      <a:pt x="41702" y="69482"/>
                      <a:pt x="45606" y="67205"/>
                    </a:cubicBezTo>
                    <a:close/>
                  </a:path>
                </a:pathLst>
              </a:custGeom>
              <a:solidFill>
                <a:srgbClr val="6D6E71"/>
              </a:solidFill>
              <a:ln w="9525" cap="flat">
                <a:noFill/>
                <a:prstDash val="solid"/>
                <a:miter/>
              </a:ln>
            </p:spPr>
            <p:txBody>
              <a:bodyPr rtlCol="0" anchor="ctr"/>
              <a:lstStyle/>
              <a:p>
                <a:endParaRPr lang="en-US"/>
              </a:p>
            </p:txBody>
          </p:sp>
          <p:sp>
            <p:nvSpPr>
              <p:cNvPr id="407" name="Freeform: Shape 406">
                <a:extLst>
                  <a:ext uri="{FF2B5EF4-FFF2-40B4-BE49-F238E27FC236}">
                    <a16:creationId xmlns:a16="http://schemas.microsoft.com/office/drawing/2014/main" id="{966AE4B6-BEEC-49C3-B5AB-40381F98F772}"/>
                  </a:ext>
                </a:extLst>
              </p:cNvPr>
              <p:cNvSpPr/>
              <p:nvPr/>
            </p:nvSpPr>
            <p:spPr>
              <a:xfrm>
                <a:off x="19217788" y="699611"/>
                <a:ext cx="92678" cy="113845"/>
              </a:xfrm>
              <a:custGeom>
                <a:avLst/>
                <a:gdLst>
                  <a:gd name="connsiteX0" fmla="*/ 90269 w 92678"/>
                  <a:gd name="connsiteY0" fmla="*/ -180 h 113845"/>
                  <a:gd name="connsiteX1" fmla="*/ 51600 w 92678"/>
                  <a:gd name="connsiteY1" fmla="*/ 89164 h 113845"/>
                  <a:gd name="connsiteX2" fmla="*/ 38454 w 92678"/>
                  <a:gd name="connsiteY2" fmla="*/ 108214 h 113845"/>
                  <a:gd name="connsiteX3" fmla="*/ 19404 w 92678"/>
                  <a:gd name="connsiteY3" fmla="*/ 113644 h 113845"/>
                  <a:gd name="connsiteX4" fmla="*/ 7116 w 92678"/>
                  <a:gd name="connsiteY4" fmla="*/ 111643 h 113845"/>
                  <a:gd name="connsiteX5" fmla="*/ -2409 w 92678"/>
                  <a:gd name="connsiteY5" fmla="*/ 106119 h 113845"/>
                  <a:gd name="connsiteX6" fmla="*/ 5402 w 92678"/>
                  <a:gd name="connsiteY6" fmla="*/ 91831 h 113845"/>
                  <a:gd name="connsiteX7" fmla="*/ 19595 w 92678"/>
                  <a:gd name="connsiteY7" fmla="*/ 97546 h 113845"/>
                  <a:gd name="connsiteX8" fmla="*/ 28071 w 92678"/>
                  <a:gd name="connsiteY8" fmla="*/ 94975 h 113845"/>
                  <a:gd name="connsiteX9" fmla="*/ 34168 w 92678"/>
                  <a:gd name="connsiteY9" fmla="*/ 86116 h 113845"/>
                  <a:gd name="connsiteX10" fmla="*/ 35596 w 92678"/>
                  <a:gd name="connsiteY10" fmla="*/ 82878 h 113845"/>
                  <a:gd name="connsiteX11" fmla="*/ -504 w 92678"/>
                  <a:gd name="connsiteY11" fmla="*/ -85 h 113845"/>
                  <a:gd name="connsiteX12" fmla="*/ 19595 w 92678"/>
                  <a:gd name="connsiteY12" fmla="*/ -85 h 113845"/>
                  <a:gd name="connsiteX13" fmla="*/ 45598 w 92678"/>
                  <a:gd name="connsiteY13" fmla="*/ 61066 h 113845"/>
                  <a:gd name="connsiteX14" fmla="*/ 71791 w 92678"/>
                  <a:gd name="connsiteY14" fmla="*/ -85 h 113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678" h="113845">
                    <a:moveTo>
                      <a:pt x="90269" y="-180"/>
                    </a:moveTo>
                    <a:lnTo>
                      <a:pt x="51600" y="89164"/>
                    </a:lnTo>
                    <a:cubicBezTo>
                      <a:pt x="49123" y="96613"/>
                      <a:pt x="44549" y="103214"/>
                      <a:pt x="38454" y="108214"/>
                    </a:cubicBezTo>
                    <a:cubicBezTo>
                      <a:pt x="32833" y="111996"/>
                      <a:pt x="26166" y="113891"/>
                      <a:pt x="19404" y="113644"/>
                    </a:cubicBezTo>
                    <a:cubicBezTo>
                      <a:pt x="15213" y="113634"/>
                      <a:pt x="11118" y="112967"/>
                      <a:pt x="7116" y="111643"/>
                    </a:cubicBezTo>
                    <a:cubicBezTo>
                      <a:pt x="3593" y="110462"/>
                      <a:pt x="354" y="108576"/>
                      <a:pt x="-2409" y="106119"/>
                    </a:cubicBezTo>
                    <a:lnTo>
                      <a:pt x="5402" y="91831"/>
                    </a:lnTo>
                    <a:cubicBezTo>
                      <a:pt x="9211" y="95441"/>
                      <a:pt x="14355" y="97480"/>
                      <a:pt x="19595" y="97546"/>
                    </a:cubicBezTo>
                    <a:cubicBezTo>
                      <a:pt x="22643" y="97670"/>
                      <a:pt x="25594" y="96765"/>
                      <a:pt x="28071" y="94975"/>
                    </a:cubicBezTo>
                    <a:cubicBezTo>
                      <a:pt x="30738" y="92527"/>
                      <a:pt x="32833" y="89498"/>
                      <a:pt x="34168" y="86116"/>
                    </a:cubicBezTo>
                    <a:lnTo>
                      <a:pt x="35596" y="82878"/>
                    </a:lnTo>
                    <a:lnTo>
                      <a:pt x="-504" y="-85"/>
                    </a:lnTo>
                    <a:lnTo>
                      <a:pt x="19595" y="-85"/>
                    </a:lnTo>
                    <a:lnTo>
                      <a:pt x="45598" y="61066"/>
                    </a:lnTo>
                    <a:lnTo>
                      <a:pt x="71791" y="-85"/>
                    </a:lnTo>
                    <a:close/>
                  </a:path>
                </a:pathLst>
              </a:custGeom>
              <a:solidFill>
                <a:srgbClr val="6D6E71"/>
              </a:solidFill>
              <a:ln w="9525" cap="flat">
                <a:noFill/>
                <a:prstDash val="solid"/>
                <a:miter/>
              </a:ln>
            </p:spPr>
            <p:txBody>
              <a:bodyPr rtlCol="0" anchor="ctr"/>
              <a:lstStyle/>
              <a:p>
                <a:endParaRPr lang="en-US"/>
              </a:p>
            </p:txBody>
          </p:sp>
          <p:sp>
            <p:nvSpPr>
              <p:cNvPr id="408" name="Freeform: Shape 407">
                <a:extLst>
                  <a:ext uri="{FF2B5EF4-FFF2-40B4-BE49-F238E27FC236}">
                    <a16:creationId xmlns:a16="http://schemas.microsoft.com/office/drawing/2014/main" id="{4B0C03A3-9E30-495A-9162-D780B9B45F16}"/>
                  </a:ext>
                </a:extLst>
              </p:cNvPr>
              <p:cNvSpPr/>
              <p:nvPr/>
            </p:nvSpPr>
            <p:spPr>
              <a:xfrm>
                <a:off x="19311992" y="697922"/>
                <a:ext cx="72134" cy="85290"/>
              </a:xfrm>
              <a:custGeom>
                <a:avLst/>
                <a:gdLst>
                  <a:gd name="connsiteX0" fmla="*/ 12925 w 72134"/>
                  <a:gd name="connsiteY0" fmla="*/ 82566 h 85290"/>
                  <a:gd name="connsiteX1" fmla="*/ -2409 w 72134"/>
                  <a:gd name="connsiteY1" fmla="*/ 75899 h 85290"/>
                  <a:gd name="connsiteX2" fmla="*/ 5114 w 72134"/>
                  <a:gd name="connsiteY2" fmla="*/ 61230 h 85290"/>
                  <a:gd name="connsiteX3" fmla="*/ 18450 w 72134"/>
                  <a:gd name="connsiteY3" fmla="*/ 67231 h 85290"/>
                  <a:gd name="connsiteX4" fmla="*/ 33880 w 72134"/>
                  <a:gd name="connsiteY4" fmla="*/ 69421 h 85290"/>
                  <a:gd name="connsiteX5" fmla="*/ 51216 w 72134"/>
                  <a:gd name="connsiteY5" fmla="*/ 59896 h 85290"/>
                  <a:gd name="connsiteX6" fmla="*/ 46835 w 72134"/>
                  <a:gd name="connsiteY6" fmla="*/ 53896 h 85290"/>
                  <a:gd name="connsiteX7" fmla="*/ 32643 w 72134"/>
                  <a:gd name="connsiteY7" fmla="*/ 50657 h 85290"/>
                  <a:gd name="connsiteX8" fmla="*/ 15974 w 72134"/>
                  <a:gd name="connsiteY8" fmla="*/ 47038 h 85290"/>
                  <a:gd name="connsiteX9" fmla="*/ 4830 w 72134"/>
                  <a:gd name="connsiteY9" fmla="*/ 39989 h 85290"/>
                  <a:gd name="connsiteX10" fmla="*/ 68 w 72134"/>
                  <a:gd name="connsiteY10" fmla="*/ 25987 h 85290"/>
                  <a:gd name="connsiteX11" fmla="*/ 9593 w 72134"/>
                  <a:gd name="connsiteY11" fmla="*/ 6937 h 85290"/>
                  <a:gd name="connsiteX12" fmla="*/ 36070 w 72134"/>
                  <a:gd name="connsiteY12" fmla="*/ -111 h 85290"/>
                  <a:gd name="connsiteX13" fmla="*/ 53120 w 72134"/>
                  <a:gd name="connsiteY13" fmla="*/ 1794 h 85290"/>
                  <a:gd name="connsiteX14" fmla="*/ 67122 w 72134"/>
                  <a:gd name="connsiteY14" fmla="*/ 7033 h 85290"/>
                  <a:gd name="connsiteX15" fmla="*/ 59694 w 72134"/>
                  <a:gd name="connsiteY15" fmla="*/ 21701 h 85290"/>
                  <a:gd name="connsiteX16" fmla="*/ 35977 w 72134"/>
                  <a:gd name="connsiteY16" fmla="*/ 15510 h 85290"/>
                  <a:gd name="connsiteX17" fmla="*/ 23022 w 72134"/>
                  <a:gd name="connsiteY17" fmla="*/ 18082 h 85290"/>
                  <a:gd name="connsiteX18" fmla="*/ 18641 w 72134"/>
                  <a:gd name="connsiteY18" fmla="*/ 24845 h 85290"/>
                  <a:gd name="connsiteX19" fmla="*/ 23308 w 72134"/>
                  <a:gd name="connsiteY19" fmla="*/ 31417 h 85290"/>
                  <a:gd name="connsiteX20" fmla="*/ 37977 w 72134"/>
                  <a:gd name="connsiteY20" fmla="*/ 35036 h 85290"/>
                  <a:gd name="connsiteX21" fmla="*/ 54264 w 72134"/>
                  <a:gd name="connsiteY21" fmla="*/ 38561 h 85290"/>
                  <a:gd name="connsiteX22" fmla="*/ 65122 w 72134"/>
                  <a:gd name="connsiteY22" fmla="*/ 45419 h 85290"/>
                  <a:gd name="connsiteX23" fmla="*/ 69694 w 72134"/>
                  <a:gd name="connsiteY23" fmla="*/ 59039 h 85290"/>
                  <a:gd name="connsiteX24" fmla="*/ 60169 w 72134"/>
                  <a:gd name="connsiteY24" fmla="*/ 78089 h 85290"/>
                  <a:gd name="connsiteX25" fmla="*/ 32738 w 72134"/>
                  <a:gd name="connsiteY25" fmla="*/ 85042 h 85290"/>
                  <a:gd name="connsiteX26" fmla="*/ 12925 w 72134"/>
                  <a:gd name="connsiteY26" fmla="*/ 82566 h 85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2134" h="85290">
                    <a:moveTo>
                      <a:pt x="12925" y="82566"/>
                    </a:moveTo>
                    <a:cubicBezTo>
                      <a:pt x="7495" y="81261"/>
                      <a:pt x="2258" y="79004"/>
                      <a:pt x="-2409" y="75899"/>
                    </a:cubicBezTo>
                    <a:lnTo>
                      <a:pt x="5114" y="61230"/>
                    </a:lnTo>
                    <a:cubicBezTo>
                      <a:pt x="9211" y="63916"/>
                      <a:pt x="13688" y="65945"/>
                      <a:pt x="18450" y="67231"/>
                    </a:cubicBezTo>
                    <a:cubicBezTo>
                      <a:pt x="23499" y="68640"/>
                      <a:pt x="28643" y="69383"/>
                      <a:pt x="33880" y="69421"/>
                    </a:cubicBezTo>
                    <a:cubicBezTo>
                      <a:pt x="45407" y="69421"/>
                      <a:pt x="51216" y="66374"/>
                      <a:pt x="51216" y="59896"/>
                    </a:cubicBezTo>
                    <a:cubicBezTo>
                      <a:pt x="51216" y="57144"/>
                      <a:pt x="49502" y="54696"/>
                      <a:pt x="46835" y="53896"/>
                    </a:cubicBezTo>
                    <a:cubicBezTo>
                      <a:pt x="42168" y="52381"/>
                      <a:pt x="37500" y="51295"/>
                      <a:pt x="32643" y="50657"/>
                    </a:cubicBezTo>
                    <a:cubicBezTo>
                      <a:pt x="27022" y="49857"/>
                      <a:pt x="21404" y="48647"/>
                      <a:pt x="15974" y="47038"/>
                    </a:cubicBezTo>
                    <a:cubicBezTo>
                      <a:pt x="11688" y="45742"/>
                      <a:pt x="7877" y="43304"/>
                      <a:pt x="4830" y="39989"/>
                    </a:cubicBezTo>
                    <a:cubicBezTo>
                      <a:pt x="1496" y="36122"/>
                      <a:pt x="-218" y="31093"/>
                      <a:pt x="68" y="25987"/>
                    </a:cubicBezTo>
                    <a:cubicBezTo>
                      <a:pt x="-218" y="18425"/>
                      <a:pt x="3305" y="11224"/>
                      <a:pt x="9593" y="6937"/>
                    </a:cubicBezTo>
                    <a:cubicBezTo>
                      <a:pt x="17402" y="1832"/>
                      <a:pt x="26736" y="-635"/>
                      <a:pt x="36070" y="-111"/>
                    </a:cubicBezTo>
                    <a:cubicBezTo>
                      <a:pt x="41786" y="-92"/>
                      <a:pt x="47502" y="546"/>
                      <a:pt x="53120" y="1794"/>
                    </a:cubicBezTo>
                    <a:cubicBezTo>
                      <a:pt x="58074" y="2804"/>
                      <a:pt x="62741" y="4575"/>
                      <a:pt x="67122" y="7033"/>
                    </a:cubicBezTo>
                    <a:lnTo>
                      <a:pt x="59694" y="21701"/>
                    </a:lnTo>
                    <a:cubicBezTo>
                      <a:pt x="52455" y="17548"/>
                      <a:pt x="44263" y="15405"/>
                      <a:pt x="35977" y="15510"/>
                    </a:cubicBezTo>
                    <a:cubicBezTo>
                      <a:pt x="31498" y="15243"/>
                      <a:pt x="27022" y="16129"/>
                      <a:pt x="23022" y="18082"/>
                    </a:cubicBezTo>
                    <a:cubicBezTo>
                      <a:pt x="20355" y="19301"/>
                      <a:pt x="18641" y="21930"/>
                      <a:pt x="18641" y="24845"/>
                    </a:cubicBezTo>
                    <a:cubicBezTo>
                      <a:pt x="18546" y="27826"/>
                      <a:pt x="20450" y="30493"/>
                      <a:pt x="23308" y="31417"/>
                    </a:cubicBezTo>
                    <a:cubicBezTo>
                      <a:pt x="28071" y="33074"/>
                      <a:pt x="33024" y="34293"/>
                      <a:pt x="37977" y="35036"/>
                    </a:cubicBezTo>
                    <a:cubicBezTo>
                      <a:pt x="43500" y="35836"/>
                      <a:pt x="48930" y="37008"/>
                      <a:pt x="54264" y="38561"/>
                    </a:cubicBezTo>
                    <a:cubicBezTo>
                      <a:pt x="58455" y="39865"/>
                      <a:pt x="62171" y="42228"/>
                      <a:pt x="65122" y="45419"/>
                    </a:cubicBezTo>
                    <a:cubicBezTo>
                      <a:pt x="68361" y="49190"/>
                      <a:pt x="69980" y="54077"/>
                      <a:pt x="69694" y="59039"/>
                    </a:cubicBezTo>
                    <a:cubicBezTo>
                      <a:pt x="70075" y="66621"/>
                      <a:pt x="66457" y="73851"/>
                      <a:pt x="60169" y="78089"/>
                    </a:cubicBezTo>
                    <a:cubicBezTo>
                      <a:pt x="51979" y="83137"/>
                      <a:pt x="42358" y="85557"/>
                      <a:pt x="32738" y="85042"/>
                    </a:cubicBezTo>
                    <a:cubicBezTo>
                      <a:pt x="26071" y="85138"/>
                      <a:pt x="19401" y="84300"/>
                      <a:pt x="12925" y="82566"/>
                    </a:cubicBezTo>
                    <a:close/>
                  </a:path>
                </a:pathLst>
              </a:custGeom>
              <a:solidFill>
                <a:srgbClr val="6D6E71"/>
              </a:solidFill>
              <a:ln w="9525" cap="flat">
                <a:noFill/>
                <a:prstDash val="solid"/>
                <a:miter/>
              </a:ln>
            </p:spPr>
            <p:txBody>
              <a:bodyPr rtlCol="0" anchor="ctr"/>
              <a:lstStyle/>
              <a:p>
                <a:endParaRPr lang="en-US"/>
              </a:p>
            </p:txBody>
          </p:sp>
          <p:sp>
            <p:nvSpPr>
              <p:cNvPr id="422" name="Freeform: Shape 421">
                <a:extLst>
                  <a:ext uri="{FF2B5EF4-FFF2-40B4-BE49-F238E27FC236}">
                    <a16:creationId xmlns:a16="http://schemas.microsoft.com/office/drawing/2014/main" id="{D41DC443-7ECE-4F42-9CB5-8B77E5586D85}"/>
                  </a:ext>
                </a:extLst>
              </p:cNvPr>
              <p:cNvSpPr/>
              <p:nvPr/>
            </p:nvSpPr>
            <p:spPr>
              <a:xfrm>
                <a:off x="17876192" y="1248537"/>
                <a:ext cx="516159" cy="1335024"/>
              </a:xfrm>
              <a:custGeom>
                <a:avLst/>
                <a:gdLst>
                  <a:gd name="connsiteX0" fmla="*/ 0 w 516159"/>
                  <a:gd name="connsiteY0" fmla="*/ 0 h 1335024"/>
                  <a:gd name="connsiteX1" fmla="*/ 516160 w 516159"/>
                  <a:gd name="connsiteY1" fmla="*/ 0 h 1335024"/>
                  <a:gd name="connsiteX2" fmla="*/ 516160 w 516159"/>
                  <a:gd name="connsiteY2" fmla="*/ 1335024 h 1335024"/>
                  <a:gd name="connsiteX3" fmla="*/ 0 w 516159"/>
                  <a:gd name="connsiteY3" fmla="*/ 1335024 h 1335024"/>
                </a:gdLst>
                <a:ahLst/>
                <a:cxnLst>
                  <a:cxn ang="0">
                    <a:pos x="connsiteX0" y="connsiteY0"/>
                  </a:cxn>
                  <a:cxn ang="0">
                    <a:pos x="connsiteX1" y="connsiteY1"/>
                  </a:cxn>
                  <a:cxn ang="0">
                    <a:pos x="connsiteX2" y="connsiteY2"/>
                  </a:cxn>
                  <a:cxn ang="0">
                    <a:pos x="connsiteX3" y="connsiteY3"/>
                  </a:cxn>
                </a:cxnLst>
                <a:rect l="l" t="t" r="r" b="b"/>
                <a:pathLst>
                  <a:path w="516159" h="1335024">
                    <a:moveTo>
                      <a:pt x="0" y="0"/>
                    </a:moveTo>
                    <a:lnTo>
                      <a:pt x="516160" y="0"/>
                    </a:lnTo>
                    <a:lnTo>
                      <a:pt x="516160" y="1335024"/>
                    </a:lnTo>
                    <a:lnTo>
                      <a:pt x="0" y="1335024"/>
                    </a:lnTo>
                    <a:close/>
                  </a:path>
                </a:pathLst>
              </a:custGeom>
              <a:solidFill>
                <a:srgbClr val="669940"/>
              </a:solidFill>
              <a:ln w="9525" cap="flat">
                <a:noFill/>
                <a:prstDash val="solid"/>
                <a:miter/>
              </a:ln>
            </p:spPr>
            <p:txBody>
              <a:bodyPr rtlCol="0" anchor="ctr"/>
              <a:lstStyle/>
              <a:p>
                <a:endParaRPr lang="en-US"/>
              </a:p>
            </p:txBody>
          </p:sp>
          <p:sp>
            <p:nvSpPr>
              <p:cNvPr id="423" name="Freeform: Shape 422">
                <a:extLst>
                  <a:ext uri="{FF2B5EF4-FFF2-40B4-BE49-F238E27FC236}">
                    <a16:creationId xmlns:a16="http://schemas.microsoft.com/office/drawing/2014/main" id="{F8B57F1A-6CCA-48B1-A87E-9354FBCA31BB}"/>
                  </a:ext>
                </a:extLst>
              </p:cNvPr>
              <p:cNvSpPr/>
              <p:nvPr/>
            </p:nvSpPr>
            <p:spPr>
              <a:xfrm>
                <a:off x="18924609" y="1989105"/>
                <a:ext cx="514445" cy="594550"/>
              </a:xfrm>
              <a:custGeom>
                <a:avLst/>
                <a:gdLst>
                  <a:gd name="connsiteX0" fmla="*/ 0 w 514445"/>
                  <a:gd name="connsiteY0" fmla="*/ 0 h 594550"/>
                  <a:gd name="connsiteX1" fmla="*/ 514445 w 514445"/>
                  <a:gd name="connsiteY1" fmla="*/ 0 h 594550"/>
                  <a:gd name="connsiteX2" fmla="*/ 514445 w 514445"/>
                  <a:gd name="connsiteY2" fmla="*/ 594550 h 594550"/>
                  <a:gd name="connsiteX3" fmla="*/ 0 w 514445"/>
                  <a:gd name="connsiteY3" fmla="*/ 594550 h 594550"/>
                </a:gdLst>
                <a:ahLst/>
                <a:cxnLst>
                  <a:cxn ang="0">
                    <a:pos x="connsiteX0" y="connsiteY0"/>
                  </a:cxn>
                  <a:cxn ang="0">
                    <a:pos x="connsiteX1" y="connsiteY1"/>
                  </a:cxn>
                  <a:cxn ang="0">
                    <a:pos x="connsiteX2" y="connsiteY2"/>
                  </a:cxn>
                  <a:cxn ang="0">
                    <a:pos x="connsiteX3" y="connsiteY3"/>
                  </a:cxn>
                </a:cxnLst>
                <a:rect l="l" t="t" r="r" b="b"/>
                <a:pathLst>
                  <a:path w="514445" h="594550">
                    <a:moveTo>
                      <a:pt x="0" y="0"/>
                    </a:moveTo>
                    <a:lnTo>
                      <a:pt x="514445" y="0"/>
                    </a:lnTo>
                    <a:lnTo>
                      <a:pt x="514445" y="594550"/>
                    </a:lnTo>
                    <a:lnTo>
                      <a:pt x="0" y="594550"/>
                    </a:lnTo>
                    <a:close/>
                  </a:path>
                </a:pathLst>
              </a:custGeom>
              <a:solidFill>
                <a:srgbClr val="669940"/>
              </a:solidFill>
              <a:ln w="9525" cap="flat">
                <a:noFill/>
                <a:prstDash val="solid"/>
                <a:miter/>
              </a:ln>
            </p:spPr>
            <p:txBody>
              <a:bodyPr rtlCol="0" anchor="ctr"/>
              <a:lstStyle/>
              <a:p>
                <a:endParaRPr lang="en-US"/>
              </a:p>
            </p:txBody>
          </p:sp>
          <p:sp>
            <p:nvSpPr>
              <p:cNvPr id="424" name="Freeform: Shape 423">
                <a:extLst>
                  <a:ext uri="{FF2B5EF4-FFF2-40B4-BE49-F238E27FC236}">
                    <a16:creationId xmlns:a16="http://schemas.microsoft.com/office/drawing/2014/main" id="{ACDDF6F3-50B0-425A-AC67-6AFB54A55DA1}"/>
                  </a:ext>
                </a:extLst>
              </p:cNvPr>
              <p:cNvSpPr/>
              <p:nvPr/>
            </p:nvSpPr>
            <p:spPr>
              <a:xfrm>
                <a:off x="18507033" y="1309211"/>
                <a:ext cx="472820" cy="516445"/>
              </a:xfrm>
              <a:custGeom>
                <a:avLst/>
                <a:gdLst>
                  <a:gd name="connsiteX0" fmla="*/ 114681 w 472820"/>
                  <a:gd name="connsiteY0" fmla="*/ 0 h 516445"/>
                  <a:gd name="connsiteX1" fmla="*/ 415480 w 472820"/>
                  <a:gd name="connsiteY1" fmla="*/ 352901 h 516445"/>
                  <a:gd name="connsiteX2" fmla="*/ 472821 w 472820"/>
                  <a:gd name="connsiteY2" fmla="*/ 304038 h 516445"/>
                  <a:gd name="connsiteX3" fmla="*/ 455866 w 472820"/>
                  <a:gd name="connsiteY3" fmla="*/ 516446 h 516445"/>
                  <a:gd name="connsiteX4" fmla="*/ 243459 w 472820"/>
                  <a:gd name="connsiteY4" fmla="*/ 499586 h 516445"/>
                  <a:gd name="connsiteX5" fmla="*/ 300799 w 472820"/>
                  <a:gd name="connsiteY5" fmla="*/ 450723 h 516445"/>
                  <a:gd name="connsiteX6" fmla="*/ 0 w 472820"/>
                  <a:gd name="connsiteY6" fmla="*/ 97727 h 516445"/>
                  <a:gd name="connsiteX7" fmla="*/ 114681 w 472820"/>
                  <a:gd name="connsiteY7" fmla="*/ 0 h 516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2820" h="516445">
                    <a:moveTo>
                      <a:pt x="114681" y="0"/>
                    </a:moveTo>
                    <a:lnTo>
                      <a:pt x="415480" y="352901"/>
                    </a:lnTo>
                    <a:lnTo>
                      <a:pt x="472821" y="304038"/>
                    </a:lnTo>
                    <a:lnTo>
                      <a:pt x="455866" y="516446"/>
                    </a:lnTo>
                    <a:lnTo>
                      <a:pt x="243459" y="499586"/>
                    </a:lnTo>
                    <a:lnTo>
                      <a:pt x="300799" y="450723"/>
                    </a:lnTo>
                    <a:lnTo>
                      <a:pt x="0" y="97727"/>
                    </a:lnTo>
                    <a:lnTo>
                      <a:pt x="114681" y="0"/>
                    </a:lnTo>
                    <a:close/>
                  </a:path>
                </a:pathLst>
              </a:custGeom>
              <a:solidFill>
                <a:srgbClr val="336933"/>
              </a:solidFill>
              <a:ln w="9525" cap="flat">
                <a:noFill/>
                <a:prstDash val="solid"/>
                <a:miter/>
              </a:ln>
            </p:spPr>
            <p:txBody>
              <a:bodyPr rtlCol="0" anchor="ctr"/>
              <a:lstStyle/>
              <a:p>
                <a:endParaRPr lang="en-US"/>
              </a:p>
            </p:txBody>
          </p:sp>
          <p:sp>
            <p:nvSpPr>
              <p:cNvPr id="425" name="Freeform: Shape 424">
                <a:extLst>
                  <a:ext uri="{FF2B5EF4-FFF2-40B4-BE49-F238E27FC236}">
                    <a16:creationId xmlns:a16="http://schemas.microsoft.com/office/drawing/2014/main" id="{8DA65C1A-4450-4FAA-8D61-8DBC25491EB8}"/>
                  </a:ext>
                </a:extLst>
              </p:cNvPr>
              <p:cNvSpPr/>
              <p:nvPr/>
            </p:nvSpPr>
            <p:spPr>
              <a:xfrm>
                <a:off x="19202453" y="1031081"/>
                <a:ext cx="1007078" cy="619982"/>
              </a:xfrm>
              <a:custGeom>
                <a:avLst/>
                <a:gdLst>
                  <a:gd name="connsiteX0" fmla="*/ 0 w 1007078"/>
                  <a:gd name="connsiteY0" fmla="*/ 0 h 619982"/>
                  <a:gd name="connsiteX1" fmla="*/ 1007078 w 1007078"/>
                  <a:gd name="connsiteY1" fmla="*/ 0 h 619982"/>
                  <a:gd name="connsiteX2" fmla="*/ 1007078 w 1007078"/>
                  <a:gd name="connsiteY2" fmla="*/ 619982 h 619982"/>
                  <a:gd name="connsiteX3" fmla="*/ 0 w 1007078"/>
                  <a:gd name="connsiteY3" fmla="*/ 619982 h 619982"/>
                </a:gdLst>
                <a:ahLst/>
                <a:cxnLst>
                  <a:cxn ang="0">
                    <a:pos x="connsiteX0" y="connsiteY0"/>
                  </a:cxn>
                  <a:cxn ang="0">
                    <a:pos x="connsiteX1" y="connsiteY1"/>
                  </a:cxn>
                  <a:cxn ang="0">
                    <a:pos x="connsiteX2" y="connsiteY2"/>
                  </a:cxn>
                  <a:cxn ang="0">
                    <a:pos x="connsiteX3" y="connsiteY3"/>
                  </a:cxn>
                </a:cxnLst>
                <a:rect l="l" t="t" r="r" b="b"/>
                <a:pathLst>
                  <a:path w="1007078" h="619982">
                    <a:moveTo>
                      <a:pt x="0" y="0"/>
                    </a:moveTo>
                    <a:lnTo>
                      <a:pt x="1007078" y="0"/>
                    </a:lnTo>
                    <a:lnTo>
                      <a:pt x="1007078" y="619982"/>
                    </a:lnTo>
                    <a:lnTo>
                      <a:pt x="0" y="619982"/>
                    </a:lnTo>
                    <a:close/>
                  </a:path>
                </a:pathLst>
              </a:custGeom>
              <a:solidFill>
                <a:srgbClr val="FFFFFF"/>
              </a:solidFill>
              <a:ln w="9525" cap="flat">
                <a:noFill/>
                <a:prstDash val="solid"/>
                <a:miter/>
              </a:ln>
            </p:spPr>
            <p:txBody>
              <a:bodyPr rtlCol="0" anchor="ctr"/>
              <a:lstStyle/>
              <a:p>
                <a:endParaRPr lang="en-US"/>
              </a:p>
            </p:txBody>
          </p:sp>
          <p:sp>
            <p:nvSpPr>
              <p:cNvPr id="426" name="Freeform: Shape 425">
                <a:extLst>
                  <a:ext uri="{FF2B5EF4-FFF2-40B4-BE49-F238E27FC236}">
                    <a16:creationId xmlns:a16="http://schemas.microsoft.com/office/drawing/2014/main" id="{9BF96235-6A62-4E79-AC12-FEE8285DDE40}"/>
                  </a:ext>
                </a:extLst>
              </p:cNvPr>
              <p:cNvSpPr/>
              <p:nvPr/>
            </p:nvSpPr>
            <p:spPr>
              <a:xfrm>
                <a:off x="19202453" y="1031081"/>
                <a:ext cx="1007078" cy="619982"/>
              </a:xfrm>
              <a:custGeom>
                <a:avLst/>
                <a:gdLst>
                  <a:gd name="connsiteX0" fmla="*/ 0 w 1007078"/>
                  <a:gd name="connsiteY0" fmla="*/ 0 h 619982"/>
                  <a:gd name="connsiteX1" fmla="*/ 1007078 w 1007078"/>
                  <a:gd name="connsiteY1" fmla="*/ 0 h 619982"/>
                  <a:gd name="connsiteX2" fmla="*/ 1007078 w 1007078"/>
                  <a:gd name="connsiteY2" fmla="*/ 619982 h 619982"/>
                  <a:gd name="connsiteX3" fmla="*/ 0 w 1007078"/>
                  <a:gd name="connsiteY3" fmla="*/ 619982 h 619982"/>
                </a:gdLst>
                <a:ahLst/>
                <a:cxnLst>
                  <a:cxn ang="0">
                    <a:pos x="connsiteX0" y="connsiteY0"/>
                  </a:cxn>
                  <a:cxn ang="0">
                    <a:pos x="connsiteX1" y="connsiteY1"/>
                  </a:cxn>
                  <a:cxn ang="0">
                    <a:pos x="connsiteX2" y="connsiteY2"/>
                  </a:cxn>
                  <a:cxn ang="0">
                    <a:pos x="connsiteX3" y="connsiteY3"/>
                  </a:cxn>
                </a:cxnLst>
                <a:rect l="l" t="t" r="r" b="b"/>
                <a:pathLst>
                  <a:path w="1007078" h="619982">
                    <a:moveTo>
                      <a:pt x="0" y="0"/>
                    </a:moveTo>
                    <a:lnTo>
                      <a:pt x="1007078" y="0"/>
                    </a:lnTo>
                    <a:lnTo>
                      <a:pt x="1007078" y="619982"/>
                    </a:lnTo>
                    <a:lnTo>
                      <a:pt x="0" y="619982"/>
                    </a:lnTo>
                    <a:close/>
                  </a:path>
                </a:pathLst>
              </a:custGeom>
              <a:noFill/>
              <a:ln w="8096" cap="flat">
                <a:solidFill>
                  <a:srgbClr val="336933"/>
                </a:solidFill>
                <a:prstDash val="solid"/>
                <a:miter/>
              </a:ln>
            </p:spPr>
            <p:txBody>
              <a:bodyPr rtlCol="0" anchor="ctr"/>
              <a:lstStyle/>
              <a:p>
                <a:endParaRPr lang="en-US"/>
              </a:p>
            </p:txBody>
          </p:sp>
          <p:sp>
            <p:nvSpPr>
              <p:cNvPr id="427" name="Freeform: Shape 426">
                <a:extLst>
                  <a:ext uri="{FF2B5EF4-FFF2-40B4-BE49-F238E27FC236}">
                    <a16:creationId xmlns:a16="http://schemas.microsoft.com/office/drawing/2014/main" id="{2651BA49-205F-4A60-99EB-389020A4D0BB}"/>
                  </a:ext>
                </a:extLst>
              </p:cNvPr>
              <p:cNvSpPr/>
              <p:nvPr/>
            </p:nvSpPr>
            <p:spPr>
              <a:xfrm>
                <a:off x="19202453" y="1497044"/>
                <a:ext cx="1007078" cy="152400"/>
              </a:xfrm>
              <a:custGeom>
                <a:avLst/>
                <a:gdLst>
                  <a:gd name="connsiteX0" fmla="*/ 0 w 1007078"/>
                  <a:gd name="connsiteY0" fmla="*/ 0 h 152400"/>
                  <a:gd name="connsiteX1" fmla="*/ 1007078 w 1007078"/>
                  <a:gd name="connsiteY1" fmla="*/ 0 h 152400"/>
                  <a:gd name="connsiteX2" fmla="*/ 1007078 w 1007078"/>
                  <a:gd name="connsiteY2" fmla="*/ 152400 h 152400"/>
                  <a:gd name="connsiteX3" fmla="*/ 0 w 100707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007078" h="152400">
                    <a:moveTo>
                      <a:pt x="0" y="0"/>
                    </a:moveTo>
                    <a:lnTo>
                      <a:pt x="1007078" y="0"/>
                    </a:lnTo>
                    <a:lnTo>
                      <a:pt x="1007078" y="152400"/>
                    </a:lnTo>
                    <a:lnTo>
                      <a:pt x="0" y="152400"/>
                    </a:lnTo>
                    <a:close/>
                  </a:path>
                </a:pathLst>
              </a:custGeom>
              <a:solidFill>
                <a:srgbClr val="669940"/>
              </a:solidFill>
              <a:ln w="9525" cap="flat">
                <a:noFill/>
                <a:prstDash val="solid"/>
                <a:miter/>
              </a:ln>
            </p:spPr>
            <p:txBody>
              <a:bodyPr rtlCol="0" anchor="ctr"/>
              <a:lstStyle/>
              <a:p>
                <a:endParaRPr lang="en-US"/>
              </a:p>
            </p:txBody>
          </p:sp>
          <p:sp>
            <p:nvSpPr>
              <p:cNvPr id="428" name="Freeform: Shape 427">
                <a:extLst>
                  <a:ext uri="{FF2B5EF4-FFF2-40B4-BE49-F238E27FC236}">
                    <a16:creationId xmlns:a16="http://schemas.microsoft.com/office/drawing/2014/main" id="{C1185C10-3DC2-444F-8FCC-BD26EBDB2F51}"/>
                  </a:ext>
                </a:extLst>
              </p:cNvPr>
              <p:cNvSpPr/>
              <p:nvPr/>
            </p:nvSpPr>
            <p:spPr>
              <a:xfrm>
                <a:off x="19260078" y="1101852"/>
                <a:ext cx="94298" cy="232981"/>
              </a:xfrm>
              <a:custGeom>
                <a:avLst/>
                <a:gdLst>
                  <a:gd name="connsiteX0" fmla="*/ -2409 w 94298"/>
                  <a:gd name="connsiteY0" fmla="*/ -180 h 232981"/>
                  <a:gd name="connsiteX1" fmla="*/ 91890 w 94298"/>
                  <a:gd name="connsiteY1" fmla="*/ -180 h 232981"/>
                  <a:gd name="connsiteX2" fmla="*/ 91890 w 94298"/>
                  <a:gd name="connsiteY2" fmla="*/ 232801 h 232981"/>
                  <a:gd name="connsiteX3" fmla="*/ 41884 w 94298"/>
                  <a:gd name="connsiteY3" fmla="*/ 232801 h 232981"/>
                  <a:gd name="connsiteX4" fmla="*/ 41884 w 94298"/>
                  <a:gd name="connsiteY4" fmla="*/ 44111 h 232981"/>
                  <a:gd name="connsiteX5" fmla="*/ -2409 w 94298"/>
                  <a:gd name="connsiteY5" fmla="*/ 44111 h 232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298" h="232981">
                    <a:moveTo>
                      <a:pt x="-2409" y="-180"/>
                    </a:moveTo>
                    <a:lnTo>
                      <a:pt x="91890" y="-180"/>
                    </a:lnTo>
                    <a:lnTo>
                      <a:pt x="91890" y="232801"/>
                    </a:lnTo>
                    <a:lnTo>
                      <a:pt x="41884" y="232801"/>
                    </a:lnTo>
                    <a:lnTo>
                      <a:pt x="41884" y="44111"/>
                    </a:lnTo>
                    <a:lnTo>
                      <a:pt x="-2409" y="44111"/>
                    </a:lnTo>
                    <a:close/>
                  </a:path>
                </a:pathLst>
              </a:custGeom>
              <a:solidFill>
                <a:srgbClr val="336933"/>
              </a:solidFill>
              <a:ln w="9525" cap="flat">
                <a:noFill/>
                <a:prstDash val="solid"/>
                <a:miter/>
              </a:ln>
            </p:spPr>
            <p:txBody>
              <a:bodyPr rtlCol="0" anchor="ctr"/>
              <a:lstStyle/>
              <a:p>
                <a:endParaRPr lang="en-US"/>
              </a:p>
            </p:txBody>
          </p:sp>
          <p:sp>
            <p:nvSpPr>
              <p:cNvPr id="429" name="Freeform: Shape 428">
                <a:extLst>
                  <a:ext uri="{FF2B5EF4-FFF2-40B4-BE49-F238E27FC236}">
                    <a16:creationId xmlns:a16="http://schemas.microsoft.com/office/drawing/2014/main" id="{03C96432-31F6-4699-9BF0-331C914C8494}"/>
                  </a:ext>
                </a:extLst>
              </p:cNvPr>
              <p:cNvSpPr/>
              <p:nvPr/>
            </p:nvSpPr>
            <p:spPr>
              <a:xfrm>
                <a:off x="19399812" y="1096726"/>
                <a:ext cx="167924" cy="238297"/>
              </a:xfrm>
              <a:custGeom>
                <a:avLst/>
                <a:gdLst>
                  <a:gd name="connsiteX0" fmla="*/ 99413 w 167924"/>
                  <a:gd name="connsiteY0" fmla="*/ 95719 h 238297"/>
                  <a:gd name="connsiteX1" fmla="*/ 108270 w 167924"/>
                  <a:gd name="connsiteY1" fmla="*/ 71620 h 238297"/>
                  <a:gd name="connsiteX2" fmla="*/ 100557 w 167924"/>
                  <a:gd name="connsiteY2" fmla="*/ 52094 h 238297"/>
                  <a:gd name="connsiteX3" fmla="*/ 80935 w 167924"/>
                  <a:gd name="connsiteY3" fmla="*/ 44284 h 238297"/>
                  <a:gd name="connsiteX4" fmla="*/ 39214 w 167924"/>
                  <a:gd name="connsiteY4" fmla="*/ 75621 h 238297"/>
                  <a:gd name="connsiteX5" fmla="*/ -2409 w 167924"/>
                  <a:gd name="connsiteY5" fmla="*/ 50951 h 238297"/>
                  <a:gd name="connsiteX6" fmla="*/ 33405 w 167924"/>
                  <a:gd name="connsiteY6" fmla="*/ 12851 h 238297"/>
                  <a:gd name="connsiteX7" fmla="*/ 83126 w 167924"/>
                  <a:gd name="connsiteY7" fmla="*/ -103 h 238297"/>
                  <a:gd name="connsiteX8" fmla="*/ 136085 w 167924"/>
                  <a:gd name="connsiteY8" fmla="*/ 18947 h 238297"/>
                  <a:gd name="connsiteX9" fmla="*/ 158944 w 167924"/>
                  <a:gd name="connsiteY9" fmla="*/ 71144 h 238297"/>
                  <a:gd name="connsiteX10" fmla="*/ 149419 w 167924"/>
                  <a:gd name="connsiteY10" fmla="*/ 105625 h 238297"/>
                  <a:gd name="connsiteX11" fmla="*/ 115510 w 167924"/>
                  <a:gd name="connsiteY11" fmla="*/ 147820 h 238297"/>
                  <a:gd name="connsiteX12" fmla="*/ 73505 w 167924"/>
                  <a:gd name="connsiteY12" fmla="*/ 191445 h 238297"/>
                  <a:gd name="connsiteX13" fmla="*/ 165516 w 167924"/>
                  <a:gd name="connsiteY13" fmla="*/ 191445 h 238297"/>
                  <a:gd name="connsiteX14" fmla="*/ 165516 w 167924"/>
                  <a:gd name="connsiteY14" fmla="*/ 238117 h 238297"/>
                  <a:gd name="connsiteX15" fmla="*/ 1210 w 167924"/>
                  <a:gd name="connsiteY15" fmla="*/ 238117 h 238297"/>
                  <a:gd name="connsiteX16" fmla="*/ 1210 w 167924"/>
                  <a:gd name="connsiteY16" fmla="*/ 199255 h 238297"/>
                  <a:gd name="connsiteX17" fmla="*/ 69505 w 167924"/>
                  <a:gd name="connsiteY17" fmla="*/ 129246 h 238297"/>
                  <a:gd name="connsiteX18" fmla="*/ 99413 w 167924"/>
                  <a:gd name="connsiteY18" fmla="*/ 95719 h 238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7924" h="238297">
                    <a:moveTo>
                      <a:pt x="99413" y="95719"/>
                    </a:moveTo>
                    <a:cubicBezTo>
                      <a:pt x="104843" y="88813"/>
                      <a:pt x="107889" y="80383"/>
                      <a:pt x="108270" y="71620"/>
                    </a:cubicBezTo>
                    <a:cubicBezTo>
                      <a:pt x="108461" y="64334"/>
                      <a:pt x="105699" y="57276"/>
                      <a:pt x="100557" y="52094"/>
                    </a:cubicBezTo>
                    <a:cubicBezTo>
                      <a:pt x="95413" y="46836"/>
                      <a:pt x="88269" y="43998"/>
                      <a:pt x="80935" y="44284"/>
                    </a:cubicBezTo>
                    <a:cubicBezTo>
                      <a:pt x="66266" y="44284"/>
                      <a:pt x="52360" y="54666"/>
                      <a:pt x="39214" y="75621"/>
                    </a:cubicBezTo>
                    <a:lnTo>
                      <a:pt x="-2409" y="50951"/>
                    </a:lnTo>
                    <a:cubicBezTo>
                      <a:pt x="6830" y="35930"/>
                      <a:pt x="19022" y="22967"/>
                      <a:pt x="33405" y="12851"/>
                    </a:cubicBezTo>
                    <a:cubicBezTo>
                      <a:pt x="48358" y="3679"/>
                      <a:pt x="65599" y="-836"/>
                      <a:pt x="83126" y="-103"/>
                    </a:cubicBezTo>
                    <a:cubicBezTo>
                      <a:pt x="102462" y="-379"/>
                      <a:pt x="121321" y="6393"/>
                      <a:pt x="136085" y="18947"/>
                    </a:cubicBezTo>
                    <a:cubicBezTo>
                      <a:pt x="151419" y="31854"/>
                      <a:pt x="159802" y="51142"/>
                      <a:pt x="158944" y="71144"/>
                    </a:cubicBezTo>
                    <a:cubicBezTo>
                      <a:pt x="158753" y="83269"/>
                      <a:pt x="155514" y="95147"/>
                      <a:pt x="149419" y="105625"/>
                    </a:cubicBezTo>
                    <a:cubicBezTo>
                      <a:pt x="139799" y="120969"/>
                      <a:pt x="128465" y="135133"/>
                      <a:pt x="115510" y="147820"/>
                    </a:cubicBezTo>
                    <a:lnTo>
                      <a:pt x="73505" y="191445"/>
                    </a:lnTo>
                    <a:lnTo>
                      <a:pt x="165516" y="191445"/>
                    </a:lnTo>
                    <a:lnTo>
                      <a:pt x="165516" y="238117"/>
                    </a:lnTo>
                    <a:lnTo>
                      <a:pt x="1210" y="238117"/>
                    </a:lnTo>
                    <a:lnTo>
                      <a:pt x="1210" y="199255"/>
                    </a:lnTo>
                    <a:lnTo>
                      <a:pt x="69505" y="129246"/>
                    </a:lnTo>
                    <a:cubicBezTo>
                      <a:pt x="80363" y="118855"/>
                      <a:pt x="90365" y="107644"/>
                      <a:pt x="99413" y="95719"/>
                    </a:cubicBezTo>
                    <a:close/>
                  </a:path>
                </a:pathLst>
              </a:custGeom>
              <a:solidFill>
                <a:srgbClr val="336933"/>
              </a:solidFill>
              <a:ln w="9525" cap="flat">
                <a:noFill/>
                <a:prstDash val="solid"/>
                <a:miter/>
              </a:ln>
            </p:spPr>
            <p:txBody>
              <a:bodyPr rtlCol="0" anchor="ctr"/>
              <a:lstStyle/>
              <a:p>
                <a:endParaRPr lang="en-US"/>
              </a:p>
            </p:txBody>
          </p:sp>
          <p:sp>
            <p:nvSpPr>
              <p:cNvPr id="430" name="Freeform: Shape 429">
                <a:extLst>
                  <a:ext uri="{FF2B5EF4-FFF2-40B4-BE49-F238E27FC236}">
                    <a16:creationId xmlns:a16="http://schemas.microsoft.com/office/drawing/2014/main" id="{EFCA34E1-D225-4ADD-8256-09174DC20DDA}"/>
                  </a:ext>
                </a:extLst>
              </p:cNvPr>
              <p:cNvSpPr/>
              <p:nvPr/>
            </p:nvSpPr>
            <p:spPr>
              <a:xfrm>
                <a:off x="19602123" y="1101852"/>
                <a:ext cx="166362" cy="235781"/>
              </a:xfrm>
              <a:custGeom>
                <a:avLst/>
                <a:gdLst>
                  <a:gd name="connsiteX0" fmla="*/ 149896 w 166362"/>
                  <a:gd name="connsiteY0" fmla="*/ -180 h 235781"/>
                  <a:gd name="connsiteX1" fmla="*/ 149896 w 166362"/>
                  <a:gd name="connsiteY1" fmla="*/ 44778 h 235781"/>
                  <a:gd name="connsiteX2" fmla="*/ 57883 w 166362"/>
                  <a:gd name="connsiteY2" fmla="*/ 44778 h 235781"/>
                  <a:gd name="connsiteX3" fmla="*/ 57883 w 166362"/>
                  <a:gd name="connsiteY3" fmla="*/ 83831 h 235781"/>
                  <a:gd name="connsiteX4" fmla="*/ 81602 w 166362"/>
                  <a:gd name="connsiteY4" fmla="*/ 80783 h 235781"/>
                  <a:gd name="connsiteX5" fmla="*/ 139608 w 166362"/>
                  <a:gd name="connsiteY5" fmla="*/ 101166 h 235781"/>
                  <a:gd name="connsiteX6" fmla="*/ 163897 w 166362"/>
                  <a:gd name="connsiteY6" fmla="*/ 155935 h 235781"/>
                  <a:gd name="connsiteX7" fmla="*/ 138752 w 166362"/>
                  <a:gd name="connsiteY7" fmla="*/ 213085 h 235781"/>
                  <a:gd name="connsiteX8" fmla="*/ 76554 w 166362"/>
                  <a:gd name="connsiteY8" fmla="*/ 235564 h 235781"/>
                  <a:gd name="connsiteX9" fmla="*/ -2409 w 166362"/>
                  <a:gd name="connsiteY9" fmla="*/ 200512 h 235781"/>
                  <a:gd name="connsiteX10" fmla="*/ 24927 w 166362"/>
                  <a:gd name="connsiteY10" fmla="*/ 162412 h 235781"/>
                  <a:gd name="connsiteX11" fmla="*/ 32929 w 166362"/>
                  <a:gd name="connsiteY11" fmla="*/ 169746 h 235781"/>
                  <a:gd name="connsiteX12" fmla="*/ 51216 w 166362"/>
                  <a:gd name="connsiteY12" fmla="*/ 181176 h 235781"/>
                  <a:gd name="connsiteX13" fmla="*/ 77886 w 166362"/>
                  <a:gd name="connsiteY13" fmla="*/ 188415 h 235781"/>
                  <a:gd name="connsiteX14" fmla="*/ 101603 w 166362"/>
                  <a:gd name="connsiteY14" fmla="*/ 180414 h 235781"/>
                  <a:gd name="connsiteX15" fmla="*/ 111891 w 166362"/>
                  <a:gd name="connsiteY15" fmla="*/ 156697 h 235781"/>
                  <a:gd name="connsiteX16" fmla="*/ 100745 w 166362"/>
                  <a:gd name="connsiteY16" fmla="*/ 132503 h 235781"/>
                  <a:gd name="connsiteX17" fmla="*/ 72170 w 166362"/>
                  <a:gd name="connsiteY17" fmla="*/ 124026 h 235781"/>
                  <a:gd name="connsiteX18" fmla="*/ 31215 w 166362"/>
                  <a:gd name="connsiteY18" fmla="*/ 136694 h 235781"/>
                  <a:gd name="connsiteX19" fmla="*/ 9497 w 166362"/>
                  <a:gd name="connsiteY19" fmla="*/ 113358 h 235781"/>
                  <a:gd name="connsiteX20" fmla="*/ 9497 w 166362"/>
                  <a:gd name="connsiteY20" fmla="*/ -180 h 235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6362" h="235781">
                    <a:moveTo>
                      <a:pt x="149896" y="-180"/>
                    </a:moveTo>
                    <a:lnTo>
                      <a:pt x="149896" y="44778"/>
                    </a:lnTo>
                    <a:lnTo>
                      <a:pt x="57883" y="44778"/>
                    </a:lnTo>
                    <a:lnTo>
                      <a:pt x="57883" y="83831"/>
                    </a:lnTo>
                    <a:cubicBezTo>
                      <a:pt x="65599" y="81697"/>
                      <a:pt x="73601" y="80668"/>
                      <a:pt x="81602" y="80783"/>
                    </a:cubicBezTo>
                    <a:cubicBezTo>
                      <a:pt x="102748" y="80335"/>
                      <a:pt x="123416" y="87583"/>
                      <a:pt x="139608" y="101166"/>
                    </a:cubicBezTo>
                    <a:cubicBezTo>
                      <a:pt x="155800" y="114653"/>
                      <a:pt x="164755" y="134894"/>
                      <a:pt x="163897" y="155935"/>
                    </a:cubicBezTo>
                    <a:cubicBezTo>
                      <a:pt x="164469" y="177785"/>
                      <a:pt x="155230" y="198740"/>
                      <a:pt x="138752" y="213085"/>
                    </a:cubicBezTo>
                    <a:cubicBezTo>
                      <a:pt x="121607" y="228192"/>
                      <a:pt x="99413" y="236221"/>
                      <a:pt x="76554" y="235564"/>
                    </a:cubicBezTo>
                    <a:cubicBezTo>
                      <a:pt x="46358" y="236192"/>
                      <a:pt x="17402" y="223343"/>
                      <a:pt x="-2409" y="200512"/>
                    </a:cubicBezTo>
                    <a:lnTo>
                      <a:pt x="24927" y="162412"/>
                    </a:lnTo>
                    <a:cubicBezTo>
                      <a:pt x="26927" y="164412"/>
                      <a:pt x="29594" y="166793"/>
                      <a:pt x="32929" y="169746"/>
                    </a:cubicBezTo>
                    <a:cubicBezTo>
                      <a:pt x="38645" y="174127"/>
                      <a:pt x="44739" y="177957"/>
                      <a:pt x="51216" y="181176"/>
                    </a:cubicBezTo>
                    <a:cubicBezTo>
                      <a:pt x="59408" y="185767"/>
                      <a:pt x="68552" y="188263"/>
                      <a:pt x="77886" y="188415"/>
                    </a:cubicBezTo>
                    <a:cubicBezTo>
                      <a:pt x="86458" y="188491"/>
                      <a:pt x="94841" y="185672"/>
                      <a:pt x="101603" y="180414"/>
                    </a:cubicBezTo>
                    <a:cubicBezTo>
                      <a:pt x="108652" y="174604"/>
                      <a:pt x="112463" y="165793"/>
                      <a:pt x="111891" y="156697"/>
                    </a:cubicBezTo>
                    <a:cubicBezTo>
                      <a:pt x="112368" y="147286"/>
                      <a:pt x="108270" y="138237"/>
                      <a:pt x="100745" y="132503"/>
                    </a:cubicBezTo>
                    <a:cubicBezTo>
                      <a:pt x="92364" y="126626"/>
                      <a:pt x="82363" y="123645"/>
                      <a:pt x="72170" y="124026"/>
                    </a:cubicBezTo>
                    <a:cubicBezTo>
                      <a:pt x="57695" y="124807"/>
                      <a:pt x="43595" y="129160"/>
                      <a:pt x="31215" y="136694"/>
                    </a:cubicBezTo>
                    <a:lnTo>
                      <a:pt x="9497" y="113358"/>
                    </a:lnTo>
                    <a:lnTo>
                      <a:pt x="9497" y="-180"/>
                    </a:lnTo>
                    <a:close/>
                  </a:path>
                </a:pathLst>
              </a:custGeom>
              <a:solidFill>
                <a:srgbClr val="336933"/>
              </a:solidFill>
              <a:ln w="9525" cap="flat">
                <a:noFill/>
                <a:prstDash val="solid"/>
                <a:miter/>
              </a:ln>
            </p:spPr>
            <p:txBody>
              <a:bodyPr rtlCol="0" anchor="ctr"/>
              <a:lstStyle/>
              <a:p>
                <a:endParaRPr lang="en-US"/>
              </a:p>
            </p:txBody>
          </p:sp>
          <p:sp>
            <p:nvSpPr>
              <p:cNvPr id="431" name="Freeform: Shape 430">
                <a:extLst>
                  <a:ext uri="{FF2B5EF4-FFF2-40B4-BE49-F238E27FC236}">
                    <a16:creationId xmlns:a16="http://schemas.microsoft.com/office/drawing/2014/main" id="{1AE09F3A-DDA4-4DC2-8567-6B6D99C82314}"/>
                  </a:ext>
                </a:extLst>
              </p:cNvPr>
              <p:cNvSpPr/>
              <p:nvPr/>
            </p:nvSpPr>
            <p:spPr>
              <a:xfrm>
                <a:off x="19787860" y="1087945"/>
                <a:ext cx="133930" cy="137169"/>
              </a:xfrm>
              <a:custGeom>
                <a:avLst/>
                <a:gdLst>
                  <a:gd name="connsiteX0" fmla="*/ 54932 w 133930"/>
                  <a:gd name="connsiteY0" fmla="*/ 30586 h 137169"/>
                  <a:gd name="connsiteX1" fmla="*/ 46739 w 133930"/>
                  <a:gd name="connsiteY1" fmla="*/ 49636 h 137169"/>
                  <a:gd name="connsiteX2" fmla="*/ 26262 w 133930"/>
                  <a:gd name="connsiteY2" fmla="*/ 57446 h 137169"/>
                  <a:gd name="connsiteX3" fmla="*/ 5781 w 133930"/>
                  <a:gd name="connsiteY3" fmla="*/ 49541 h 137169"/>
                  <a:gd name="connsiteX4" fmla="*/ -2409 w 133930"/>
                  <a:gd name="connsiteY4" fmla="*/ 30491 h 137169"/>
                  <a:gd name="connsiteX5" fmla="*/ 5781 w 133930"/>
                  <a:gd name="connsiteY5" fmla="*/ 11441 h 137169"/>
                  <a:gd name="connsiteX6" fmla="*/ 46739 w 133930"/>
                  <a:gd name="connsiteY6" fmla="*/ 11441 h 137169"/>
                  <a:gd name="connsiteX7" fmla="*/ 54932 w 133930"/>
                  <a:gd name="connsiteY7" fmla="*/ 30586 h 137169"/>
                  <a:gd name="connsiteX8" fmla="*/ 129606 w 133930"/>
                  <a:gd name="connsiteY8" fmla="*/ -180 h 137169"/>
                  <a:gd name="connsiteX9" fmla="*/ 32166 w 133930"/>
                  <a:gd name="connsiteY9" fmla="*/ 135742 h 137169"/>
                  <a:gd name="connsiteX10" fmla="*/ -1267 w 133930"/>
                  <a:gd name="connsiteY10" fmla="*/ 135742 h 137169"/>
                  <a:gd name="connsiteX11" fmla="*/ 96364 w 133930"/>
                  <a:gd name="connsiteY11" fmla="*/ -180 h 137169"/>
                  <a:gd name="connsiteX12" fmla="*/ 20450 w 133930"/>
                  <a:gd name="connsiteY12" fmla="*/ 37444 h 137169"/>
                  <a:gd name="connsiteX13" fmla="*/ 26166 w 133930"/>
                  <a:gd name="connsiteY13" fmla="*/ 40111 h 137169"/>
                  <a:gd name="connsiteX14" fmla="*/ 31975 w 133930"/>
                  <a:gd name="connsiteY14" fmla="*/ 37444 h 137169"/>
                  <a:gd name="connsiteX15" fmla="*/ 34356 w 133930"/>
                  <a:gd name="connsiteY15" fmla="*/ 30586 h 137169"/>
                  <a:gd name="connsiteX16" fmla="*/ 31975 w 133930"/>
                  <a:gd name="connsiteY16" fmla="*/ 23442 h 137169"/>
                  <a:gd name="connsiteX17" fmla="*/ 21690 w 133930"/>
                  <a:gd name="connsiteY17" fmla="*/ 22328 h 137169"/>
                  <a:gd name="connsiteX18" fmla="*/ 20546 w 133930"/>
                  <a:gd name="connsiteY18" fmla="*/ 23442 h 137169"/>
                  <a:gd name="connsiteX19" fmla="*/ 18164 w 133930"/>
                  <a:gd name="connsiteY19" fmla="*/ 30586 h 137169"/>
                  <a:gd name="connsiteX20" fmla="*/ 20450 w 133930"/>
                  <a:gd name="connsiteY20" fmla="*/ 37444 h 137169"/>
                  <a:gd name="connsiteX21" fmla="*/ 131513 w 133930"/>
                  <a:gd name="connsiteY21" fmla="*/ 110024 h 137169"/>
                  <a:gd name="connsiteX22" fmla="*/ 123321 w 133930"/>
                  <a:gd name="connsiteY22" fmla="*/ 129074 h 137169"/>
                  <a:gd name="connsiteX23" fmla="*/ 102843 w 133930"/>
                  <a:gd name="connsiteY23" fmla="*/ 136980 h 137169"/>
                  <a:gd name="connsiteX24" fmla="*/ 82363 w 133930"/>
                  <a:gd name="connsiteY24" fmla="*/ 128979 h 137169"/>
                  <a:gd name="connsiteX25" fmla="*/ 81791 w 133930"/>
                  <a:gd name="connsiteY25" fmla="*/ 90860 h 137169"/>
                  <a:gd name="connsiteX26" fmla="*/ 82363 w 133930"/>
                  <a:gd name="connsiteY26" fmla="*/ 90308 h 137169"/>
                  <a:gd name="connsiteX27" fmla="*/ 123321 w 133930"/>
                  <a:gd name="connsiteY27" fmla="*/ 90308 h 137169"/>
                  <a:gd name="connsiteX28" fmla="*/ 131513 w 133930"/>
                  <a:gd name="connsiteY28" fmla="*/ 110024 h 137169"/>
                  <a:gd name="connsiteX29" fmla="*/ 97032 w 133930"/>
                  <a:gd name="connsiteY29" fmla="*/ 116977 h 137169"/>
                  <a:gd name="connsiteX30" fmla="*/ 102748 w 133930"/>
                  <a:gd name="connsiteY30" fmla="*/ 119549 h 137169"/>
                  <a:gd name="connsiteX31" fmla="*/ 108557 w 133930"/>
                  <a:gd name="connsiteY31" fmla="*/ 116977 h 137169"/>
                  <a:gd name="connsiteX32" fmla="*/ 110938 w 133930"/>
                  <a:gd name="connsiteY32" fmla="*/ 110024 h 137169"/>
                  <a:gd name="connsiteX33" fmla="*/ 108557 w 133930"/>
                  <a:gd name="connsiteY33" fmla="*/ 102976 h 137169"/>
                  <a:gd name="connsiteX34" fmla="*/ 98555 w 133930"/>
                  <a:gd name="connsiteY34" fmla="*/ 101547 h 137169"/>
                  <a:gd name="connsiteX35" fmla="*/ 97127 w 133930"/>
                  <a:gd name="connsiteY35" fmla="*/ 102976 h 137169"/>
                  <a:gd name="connsiteX36" fmla="*/ 94746 w 133930"/>
                  <a:gd name="connsiteY36" fmla="*/ 110024 h 137169"/>
                  <a:gd name="connsiteX37" fmla="*/ 97032 w 133930"/>
                  <a:gd name="connsiteY37" fmla="*/ 116977 h 137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33930" h="137169">
                    <a:moveTo>
                      <a:pt x="54932" y="30586"/>
                    </a:moveTo>
                    <a:cubicBezTo>
                      <a:pt x="54932" y="37796"/>
                      <a:pt x="51979" y="44702"/>
                      <a:pt x="46739" y="49636"/>
                    </a:cubicBezTo>
                    <a:cubicBezTo>
                      <a:pt x="41214" y="54855"/>
                      <a:pt x="33882" y="57665"/>
                      <a:pt x="26262" y="57446"/>
                    </a:cubicBezTo>
                    <a:cubicBezTo>
                      <a:pt x="18641" y="57703"/>
                      <a:pt x="11211" y="54855"/>
                      <a:pt x="5781" y="49541"/>
                    </a:cubicBezTo>
                    <a:cubicBezTo>
                      <a:pt x="545" y="44587"/>
                      <a:pt x="-2409" y="37701"/>
                      <a:pt x="-2409" y="30491"/>
                    </a:cubicBezTo>
                    <a:cubicBezTo>
                      <a:pt x="-2409" y="23280"/>
                      <a:pt x="545" y="16375"/>
                      <a:pt x="5781" y="11441"/>
                    </a:cubicBezTo>
                    <a:cubicBezTo>
                      <a:pt x="17309" y="763"/>
                      <a:pt x="35214" y="763"/>
                      <a:pt x="46739" y="11441"/>
                    </a:cubicBezTo>
                    <a:cubicBezTo>
                      <a:pt x="51979" y="16403"/>
                      <a:pt x="55027" y="23337"/>
                      <a:pt x="54932" y="30586"/>
                    </a:cubicBezTo>
                    <a:close/>
                    <a:moveTo>
                      <a:pt x="129606" y="-180"/>
                    </a:moveTo>
                    <a:lnTo>
                      <a:pt x="32166" y="135742"/>
                    </a:lnTo>
                    <a:lnTo>
                      <a:pt x="-1267" y="135742"/>
                    </a:lnTo>
                    <a:lnTo>
                      <a:pt x="96364" y="-180"/>
                    </a:lnTo>
                    <a:close/>
                    <a:moveTo>
                      <a:pt x="20450" y="37444"/>
                    </a:moveTo>
                    <a:cubicBezTo>
                      <a:pt x="21880" y="39158"/>
                      <a:pt x="23976" y="40139"/>
                      <a:pt x="26166" y="40111"/>
                    </a:cubicBezTo>
                    <a:cubicBezTo>
                      <a:pt x="28357" y="40120"/>
                      <a:pt x="30547" y="39139"/>
                      <a:pt x="31975" y="37444"/>
                    </a:cubicBezTo>
                    <a:cubicBezTo>
                      <a:pt x="33691" y="35558"/>
                      <a:pt x="34547" y="33100"/>
                      <a:pt x="34356" y="30586"/>
                    </a:cubicBezTo>
                    <a:cubicBezTo>
                      <a:pt x="34452" y="27995"/>
                      <a:pt x="33596" y="25452"/>
                      <a:pt x="31975" y="23442"/>
                    </a:cubicBezTo>
                    <a:cubicBezTo>
                      <a:pt x="29403" y="20289"/>
                      <a:pt x="24831" y="19784"/>
                      <a:pt x="21690" y="22328"/>
                    </a:cubicBezTo>
                    <a:cubicBezTo>
                      <a:pt x="21213" y="22651"/>
                      <a:pt x="20927" y="23032"/>
                      <a:pt x="20546" y="23442"/>
                    </a:cubicBezTo>
                    <a:cubicBezTo>
                      <a:pt x="18927" y="25471"/>
                      <a:pt x="18069" y="28004"/>
                      <a:pt x="18164" y="30586"/>
                    </a:cubicBezTo>
                    <a:cubicBezTo>
                      <a:pt x="17974" y="33081"/>
                      <a:pt x="18832" y="35548"/>
                      <a:pt x="20450" y="37444"/>
                    </a:cubicBezTo>
                    <a:close/>
                    <a:moveTo>
                      <a:pt x="131513" y="110024"/>
                    </a:moveTo>
                    <a:cubicBezTo>
                      <a:pt x="131609" y="117244"/>
                      <a:pt x="128560" y="124159"/>
                      <a:pt x="123321" y="129074"/>
                    </a:cubicBezTo>
                    <a:cubicBezTo>
                      <a:pt x="117795" y="134332"/>
                      <a:pt x="110461" y="137180"/>
                      <a:pt x="102843" y="136980"/>
                    </a:cubicBezTo>
                    <a:cubicBezTo>
                      <a:pt x="95222" y="137151"/>
                      <a:pt x="87888" y="134275"/>
                      <a:pt x="82363" y="128979"/>
                    </a:cubicBezTo>
                    <a:cubicBezTo>
                      <a:pt x="71696" y="118606"/>
                      <a:pt x="71410" y="101537"/>
                      <a:pt x="81791" y="90860"/>
                    </a:cubicBezTo>
                    <a:cubicBezTo>
                      <a:pt x="81981" y="90669"/>
                      <a:pt x="82172" y="90488"/>
                      <a:pt x="82363" y="90308"/>
                    </a:cubicBezTo>
                    <a:cubicBezTo>
                      <a:pt x="93983" y="79763"/>
                      <a:pt x="111701" y="79763"/>
                      <a:pt x="123321" y="90308"/>
                    </a:cubicBezTo>
                    <a:cubicBezTo>
                      <a:pt x="128751" y="95422"/>
                      <a:pt x="131702" y="102585"/>
                      <a:pt x="131513" y="110024"/>
                    </a:cubicBezTo>
                    <a:close/>
                    <a:moveTo>
                      <a:pt x="97032" y="116977"/>
                    </a:moveTo>
                    <a:cubicBezTo>
                      <a:pt x="98459" y="118683"/>
                      <a:pt x="100557" y="119635"/>
                      <a:pt x="102748" y="119549"/>
                    </a:cubicBezTo>
                    <a:cubicBezTo>
                      <a:pt x="104938" y="119587"/>
                      <a:pt x="107129" y="118654"/>
                      <a:pt x="108557" y="116977"/>
                    </a:cubicBezTo>
                    <a:cubicBezTo>
                      <a:pt x="110270" y="115073"/>
                      <a:pt x="111128" y="112567"/>
                      <a:pt x="110938" y="110024"/>
                    </a:cubicBezTo>
                    <a:cubicBezTo>
                      <a:pt x="111033" y="107462"/>
                      <a:pt x="110177" y="104938"/>
                      <a:pt x="108557" y="102976"/>
                    </a:cubicBezTo>
                    <a:cubicBezTo>
                      <a:pt x="106175" y="99823"/>
                      <a:pt x="101699" y="99175"/>
                      <a:pt x="98555" y="101547"/>
                    </a:cubicBezTo>
                    <a:cubicBezTo>
                      <a:pt x="97985" y="101957"/>
                      <a:pt x="97508" y="102433"/>
                      <a:pt x="97127" y="102976"/>
                    </a:cubicBezTo>
                    <a:cubicBezTo>
                      <a:pt x="95508" y="104938"/>
                      <a:pt x="94650" y="107462"/>
                      <a:pt x="94746" y="110024"/>
                    </a:cubicBezTo>
                    <a:cubicBezTo>
                      <a:pt x="94650" y="112539"/>
                      <a:pt x="95413" y="115015"/>
                      <a:pt x="97032" y="116977"/>
                    </a:cubicBezTo>
                    <a:close/>
                  </a:path>
                </a:pathLst>
              </a:custGeom>
              <a:solidFill>
                <a:srgbClr val="336933"/>
              </a:solidFill>
              <a:ln w="9525" cap="flat">
                <a:noFill/>
                <a:prstDash val="solid"/>
                <a:miter/>
              </a:ln>
            </p:spPr>
            <p:txBody>
              <a:bodyPr rtlCol="0" anchor="ctr"/>
              <a:lstStyle/>
              <a:p>
                <a:endParaRPr lang="en-US"/>
              </a:p>
            </p:txBody>
          </p:sp>
          <p:sp>
            <p:nvSpPr>
              <p:cNvPr id="432" name="Freeform: Shape 431">
                <a:extLst>
                  <a:ext uri="{FF2B5EF4-FFF2-40B4-BE49-F238E27FC236}">
                    <a16:creationId xmlns:a16="http://schemas.microsoft.com/office/drawing/2014/main" id="{3DC83AA3-625F-4BBD-9740-D72BF0E50187}"/>
                  </a:ext>
                </a:extLst>
              </p:cNvPr>
              <p:cNvSpPr/>
              <p:nvPr/>
            </p:nvSpPr>
            <p:spPr>
              <a:xfrm>
                <a:off x="19257793" y="1384550"/>
                <a:ext cx="76680" cy="81832"/>
              </a:xfrm>
              <a:custGeom>
                <a:avLst/>
                <a:gdLst>
                  <a:gd name="connsiteX0" fmla="*/ 53599 w 76680"/>
                  <a:gd name="connsiteY0" fmla="*/ 5063 h 81832"/>
                  <a:gd name="connsiteX1" fmla="*/ 68838 w 76680"/>
                  <a:gd name="connsiteY1" fmla="*/ 19636 h 81832"/>
                  <a:gd name="connsiteX2" fmla="*/ 74268 w 76680"/>
                  <a:gd name="connsiteY2" fmla="*/ 40781 h 81832"/>
                  <a:gd name="connsiteX3" fmla="*/ 68745 w 76680"/>
                  <a:gd name="connsiteY3" fmla="*/ 61831 h 81832"/>
                  <a:gd name="connsiteX4" fmla="*/ 53409 w 76680"/>
                  <a:gd name="connsiteY4" fmla="*/ 76405 h 81832"/>
                  <a:gd name="connsiteX5" fmla="*/ 31024 w 76680"/>
                  <a:gd name="connsiteY5" fmla="*/ 81643 h 81832"/>
                  <a:gd name="connsiteX6" fmla="*/ -2409 w 76680"/>
                  <a:gd name="connsiteY6" fmla="*/ 81643 h 81832"/>
                  <a:gd name="connsiteX7" fmla="*/ -2409 w 76680"/>
                  <a:gd name="connsiteY7" fmla="*/ -176 h 81832"/>
                  <a:gd name="connsiteX8" fmla="*/ 31882 w 76680"/>
                  <a:gd name="connsiteY8" fmla="*/ -176 h 81832"/>
                  <a:gd name="connsiteX9" fmla="*/ 53599 w 76680"/>
                  <a:gd name="connsiteY9" fmla="*/ 5063 h 81832"/>
                  <a:gd name="connsiteX10" fmla="*/ 45502 w 76680"/>
                  <a:gd name="connsiteY10" fmla="*/ 64403 h 81832"/>
                  <a:gd name="connsiteX11" fmla="*/ 55027 w 76680"/>
                  <a:gd name="connsiteY11" fmla="*/ 54878 h 81832"/>
                  <a:gd name="connsiteX12" fmla="*/ 58362 w 76680"/>
                  <a:gd name="connsiteY12" fmla="*/ 40876 h 81832"/>
                  <a:gd name="connsiteX13" fmla="*/ 54837 w 76680"/>
                  <a:gd name="connsiteY13" fmla="*/ 26779 h 81832"/>
                  <a:gd name="connsiteX14" fmla="*/ 45312 w 76680"/>
                  <a:gd name="connsiteY14" fmla="*/ 17254 h 81832"/>
                  <a:gd name="connsiteX15" fmla="*/ 31596 w 76680"/>
                  <a:gd name="connsiteY15" fmla="*/ 13825 h 81832"/>
                  <a:gd name="connsiteX16" fmla="*/ 13500 w 76680"/>
                  <a:gd name="connsiteY16" fmla="*/ 13825 h 81832"/>
                  <a:gd name="connsiteX17" fmla="*/ 13500 w 76680"/>
                  <a:gd name="connsiteY17" fmla="*/ 68118 h 81832"/>
                  <a:gd name="connsiteX18" fmla="*/ 32550 w 76680"/>
                  <a:gd name="connsiteY18" fmla="*/ 68118 h 81832"/>
                  <a:gd name="connsiteX19" fmla="*/ 45502 w 76680"/>
                  <a:gd name="connsiteY19" fmla="*/ 64403 h 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680" h="81832">
                    <a:moveTo>
                      <a:pt x="53599" y="5063"/>
                    </a:moveTo>
                    <a:cubicBezTo>
                      <a:pt x="59980" y="8387"/>
                      <a:pt x="65220" y="13444"/>
                      <a:pt x="68838" y="19636"/>
                    </a:cubicBezTo>
                    <a:cubicBezTo>
                      <a:pt x="72554" y="26065"/>
                      <a:pt x="74363" y="33371"/>
                      <a:pt x="74268" y="40781"/>
                    </a:cubicBezTo>
                    <a:cubicBezTo>
                      <a:pt x="74363" y="48173"/>
                      <a:pt x="72459" y="55459"/>
                      <a:pt x="68745" y="61831"/>
                    </a:cubicBezTo>
                    <a:cubicBezTo>
                      <a:pt x="65029" y="67985"/>
                      <a:pt x="59790" y="73023"/>
                      <a:pt x="53409" y="76405"/>
                    </a:cubicBezTo>
                    <a:cubicBezTo>
                      <a:pt x="46551" y="79995"/>
                      <a:pt x="38835" y="81796"/>
                      <a:pt x="31024" y="81643"/>
                    </a:cubicBezTo>
                    <a:lnTo>
                      <a:pt x="-2409" y="81643"/>
                    </a:lnTo>
                    <a:lnTo>
                      <a:pt x="-2409" y="-176"/>
                    </a:lnTo>
                    <a:lnTo>
                      <a:pt x="31882" y="-176"/>
                    </a:lnTo>
                    <a:cubicBezTo>
                      <a:pt x="39407" y="-271"/>
                      <a:pt x="46932" y="1529"/>
                      <a:pt x="53599" y="5063"/>
                    </a:cubicBezTo>
                    <a:close/>
                    <a:moveTo>
                      <a:pt x="45502" y="64403"/>
                    </a:moveTo>
                    <a:cubicBezTo>
                      <a:pt x="49504" y="62184"/>
                      <a:pt x="52837" y="58879"/>
                      <a:pt x="55027" y="54878"/>
                    </a:cubicBezTo>
                    <a:cubicBezTo>
                      <a:pt x="57313" y="50563"/>
                      <a:pt x="58457" y="45744"/>
                      <a:pt x="58362" y="40876"/>
                    </a:cubicBezTo>
                    <a:cubicBezTo>
                      <a:pt x="58457" y="35952"/>
                      <a:pt x="57218" y="31085"/>
                      <a:pt x="54837" y="26779"/>
                    </a:cubicBezTo>
                    <a:cubicBezTo>
                      <a:pt x="52646" y="22769"/>
                      <a:pt x="49314" y="19464"/>
                      <a:pt x="45312" y="17254"/>
                    </a:cubicBezTo>
                    <a:cubicBezTo>
                      <a:pt x="41121" y="14940"/>
                      <a:pt x="36359" y="13759"/>
                      <a:pt x="31596" y="13825"/>
                    </a:cubicBezTo>
                    <a:lnTo>
                      <a:pt x="13500" y="13825"/>
                    </a:lnTo>
                    <a:lnTo>
                      <a:pt x="13500" y="68118"/>
                    </a:lnTo>
                    <a:lnTo>
                      <a:pt x="32550" y="68118"/>
                    </a:lnTo>
                    <a:cubicBezTo>
                      <a:pt x="37121" y="67994"/>
                      <a:pt x="41598" y="66718"/>
                      <a:pt x="45502" y="64403"/>
                    </a:cubicBezTo>
                    <a:close/>
                  </a:path>
                </a:pathLst>
              </a:custGeom>
              <a:solidFill>
                <a:srgbClr val="336933"/>
              </a:solidFill>
              <a:ln w="9525" cap="flat">
                <a:noFill/>
                <a:prstDash val="solid"/>
                <a:miter/>
              </a:ln>
            </p:spPr>
            <p:txBody>
              <a:bodyPr rtlCol="0" anchor="ctr"/>
              <a:lstStyle/>
              <a:p>
                <a:endParaRPr lang="en-US"/>
              </a:p>
            </p:txBody>
          </p:sp>
          <p:sp>
            <p:nvSpPr>
              <p:cNvPr id="433" name="Freeform: Shape 432">
                <a:extLst>
                  <a:ext uri="{FF2B5EF4-FFF2-40B4-BE49-F238E27FC236}">
                    <a16:creationId xmlns:a16="http://schemas.microsoft.com/office/drawing/2014/main" id="{373116FB-C8C8-4862-8F24-4463E6B3707C}"/>
                  </a:ext>
                </a:extLst>
              </p:cNvPr>
              <p:cNvSpPr/>
              <p:nvPr/>
            </p:nvSpPr>
            <p:spPr>
              <a:xfrm>
                <a:off x="19348561" y="1403360"/>
                <a:ext cx="61401" cy="63596"/>
              </a:xfrm>
              <a:custGeom>
                <a:avLst/>
                <a:gdLst>
                  <a:gd name="connsiteX0" fmla="*/ 51414 w 61401"/>
                  <a:gd name="connsiteY0" fmla="*/ 8350 h 63596"/>
                  <a:gd name="connsiteX1" fmla="*/ 58939 w 61401"/>
                  <a:gd name="connsiteY1" fmla="*/ 32354 h 63596"/>
                  <a:gd name="connsiteX2" fmla="*/ 58939 w 61401"/>
                  <a:gd name="connsiteY2" fmla="*/ 36925 h 63596"/>
                  <a:gd name="connsiteX3" fmla="*/ 12742 w 61401"/>
                  <a:gd name="connsiteY3" fmla="*/ 36925 h 63596"/>
                  <a:gd name="connsiteX4" fmla="*/ 19027 w 61401"/>
                  <a:gd name="connsiteY4" fmla="*/ 47403 h 63596"/>
                  <a:gd name="connsiteX5" fmla="*/ 30647 w 61401"/>
                  <a:gd name="connsiteY5" fmla="*/ 51213 h 63596"/>
                  <a:gd name="connsiteX6" fmla="*/ 40172 w 61401"/>
                  <a:gd name="connsiteY6" fmla="*/ 49403 h 63596"/>
                  <a:gd name="connsiteX7" fmla="*/ 47793 w 61401"/>
                  <a:gd name="connsiteY7" fmla="*/ 44165 h 63596"/>
                  <a:gd name="connsiteX8" fmla="*/ 55985 w 61401"/>
                  <a:gd name="connsiteY8" fmla="*/ 52737 h 63596"/>
                  <a:gd name="connsiteX9" fmla="*/ 44651 w 61401"/>
                  <a:gd name="connsiteY9" fmla="*/ 60643 h 63596"/>
                  <a:gd name="connsiteX10" fmla="*/ 29696 w 61401"/>
                  <a:gd name="connsiteY10" fmla="*/ 63405 h 63596"/>
                  <a:gd name="connsiteX11" fmla="*/ 12837 w 61401"/>
                  <a:gd name="connsiteY11" fmla="*/ 59500 h 63596"/>
                  <a:gd name="connsiteX12" fmla="*/ 1503 w 61401"/>
                  <a:gd name="connsiteY12" fmla="*/ 48356 h 63596"/>
                  <a:gd name="connsiteX13" fmla="*/ -2404 w 61401"/>
                  <a:gd name="connsiteY13" fmla="*/ 31782 h 63596"/>
                  <a:gd name="connsiteX14" fmla="*/ 1598 w 61401"/>
                  <a:gd name="connsiteY14" fmla="*/ 15208 h 63596"/>
                  <a:gd name="connsiteX15" fmla="*/ 12837 w 61401"/>
                  <a:gd name="connsiteY15" fmla="*/ 3874 h 63596"/>
                  <a:gd name="connsiteX16" fmla="*/ 29315 w 61401"/>
                  <a:gd name="connsiteY16" fmla="*/ -127 h 63596"/>
                  <a:gd name="connsiteX17" fmla="*/ 51414 w 61401"/>
                  <a:gd name="connsiteY17" fmla="*/ 8350 h 63596"/>
                  <a:gd name="connsiteX18" fmla="*/ 45030 w 61401"/>
                  <a:gd name="connsiteY18" fmla="*/ 26734 h 63596"/>
                  <a:gd name="connsiteX19" fmla="*/ 40458 w 61401"/>
                  <a:gd name="connsiteY19" fmla="*/ 15780 h 63596"/>
                  <a:gd name="connsiteX20" fmla="*/ 29029 w 61401"/>
                  <a:gd name="connsiteY20" fmla="*/ 11684 h 63596"/>
                  <a:gd name="connsiteX21" fmla="*/ 17790 w 61401"/>
                  <a:gd name="connsiteY21" fmla="*/ 15685 h 63596"/>
                  <a:gd name="connsiteX22" fmla="*/ 12265 w 61401"/>
                  <a:gd name="connsiteY22" fmla="*/ 26734 h 63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401" h="63596">
                    <a:moveTo>
                      <a:pt x="51414" y="8350"/>
                    </a:moveTo>
                    <a:cubicBezTo>
                      <a:pt x="56746" y="15170"/>
                      <a:pt x="59413" y="23705"/>
                      <a:pt x="58939" y="32354"/>
                    </a:cubicBezTo>
                    <a:cubicBezTo>
                      <a:pt x="58939" y="34354"/>
                      <a:pt x="58939" y="35878"/>
                      <a:pt x="58939" y="36925"/>
                    </a:cubicBezTo>
                    <a:lnTo>
                      <a:pt x="12742" y="36925"/>
                    </a:lnTo>
                    <a:cubicBezTo>
                      <a:pt x="13504" y="41050"/>
                      <a:pt x="15790" y="44755"/>
                      <a:pt x="19027" y="47403"/>
                    </a:cubicBezTo>
                    <a:cubicBezTo>
                      <a:pt x="22362" y="49984"/>
                      <a:pt x="26457" y="51328"/>
                      <a:pt x="30647" y="51213"/>
                    </a:cubicBezTo>
                    <a:cubicBezTo>
                      <a:pt x="33887" y="51232"/>
                      <a:pt x="37126" y="50613"/>
                      <a:pt x="40172" y="49403"/>
                    </a:cubicBezTo>
                    <a:cubicBezTo>
                      <a:pt x="43030" y="48213"/>
                      <a:pt x="45602" y="46422"/>
                      <a:pt x="47793" y="44165"/>
                    </a:cubicBezTo>
                    <a:lnTo>
                      <a:pt x="55985" y="52737"/>
                    </a:lnTo>
                    <a:cubicBezTo>
                      <a:pt x="52841" y="56185"/>
                      <a:pt x="48937" y="58890"/>
                      <a:pt x="44651" y="60643"/>
                    </a:cubicBezTo>
                    <a:cubicBezTo>
                      <a:pt x="39889" y="62557"/>
                      <a:pt x="34840" y="63500"/>
                      <a:pt x="29696" y="63405"/>
                    </a:cubicBezTo>
                    <a:cubicBezTo>
                      <a:pt x="23790" y="63558"/>
                      <a:pt x="18076" y="62214"/>
                      <a:pt x="12837" y="59500"/>
                    </a:cubicBezTo>
                    <a:cubicBezTo>
                      <a:pt x="8074" y="56928"/>
                      <a:pt x="4170" y="53070"/>
                      <a:pt x="1503" y="48356"/>
                    </a:cubicBezTo>
                    <a:cubicBezTo>
                      <a:pt x="-1165" y="43241"/>
                      <a:pt x="-2499" y="37545"/>
                      <a:pt x="-2404" y="31782"/>
                    </a:cubicBezTo>
                    <a:cubicBezTo>
                      <a:pt x="-2499" y="26001"/>
                      <a:pt x="-1165" y="20295"/>
                      <a:pt x="1598" y="15208"/>
                    </a:cubicBezTo>
                    <a:cubicBezTo>
                      <a:pt x="4170" y="10437"/>
                      <a:pt x="8074" y="6512"/>
                      <a:pt x="12837" y="3874"/>
                    </a:cubicBezTo>
                    <a:cubicBezTo>
                      <a:pt x="17885" y="1159"/>
                      <a:pt x="23599" y="-222"/>
                      <a:pt x="29315" y="-127"/>
                    </a:cubicBezTo>
                    <a:cubicBezTo>
                      <a:pt x="37601" y="-632"/>
                      <a:pt x="45602" y="2464"/>
                      <a:pt x="51414" y="8350"/>
                    </a:cubicBezTo>
                    <a:close/>
                    <a:moveTo>
                      <a:pt x="45030" y="26734"/>
                    </a:moveTo>
                    <a:cubicBezTo>
                      <a:pt x="45030" y="22619"/>
                      <a:pt x="43412" y="18666"/>
                      <a:pt x="40458" y="15780"/>
                    </a:cubicBezTo>
                    <a:cubicBezTo>
                      <a:pt x="37317" y="12942"/>
                      <a:pt x="33219" y="11465"/>
                      <a:pt x="29029" y="11684"/>
                    </a:cubicBezTo>
                    <a:cubicBezTo>
                      <a:pt x="24934" y="11560"/>
                      <a:pt x="20932" y="12989"/>
                      <a:pt x="17790" y="15685"/>
                    </a:cubicBezTo>
                    <a:cubicBezTo>
                      <a:pt x="14646" y="18590"/>
                      <a:pt x="12742" y="22514"/>
                      <a:pt x="12265" y="26734"/>
                    </a:cubicBezTo>
                    <a:close/>
                  </a:path>
                </a:pathLst>
              </a:custGeom>
              <a:solidFill>
                <a:srgbClr val="336933"/>
              </a:solidFill>
              <a:ln w="9525" cap="flat">
                <a:noFill/>
                <a:prstDash val="solid"/>
                <a:miter/>
              </a:ln>
            </p:spPr>
            <p:txBody>
              <a:bodyPr rtlCol="0" anchor="ctr"/>
              <a:lstStyle/>
              <a:p>
                <a:endParaRPr lang="en-US"/>
              </a:p>
            </p:txBody>
          </p:sp>
          <p:sp>
            <p:nvSpPr>
              <p:cNvPr id="434" name="Freeform: Shape 433">
                <a:extLst>
                  <a:ext uri="{FF2B5EF4-FFF2-40B4-BE49-F238E27FC236}">
                    <a16:creationId xmlns:a16="http://schemas.microsoft.com/office/drawing/2014/main" id="{37EC0355-53EF-4240-8F82-8F13FFEFD60D}"/>
                  </a:ext>
                </a:extLst>
              </p:cNvPr>
              <p:cNvSpPr/>
              <p:nvPr/>
            </p:nvSpPr>
            <p:spPr>
              <a:xfrm>
                <a:off x="19417332" y="1403596"/>
                <a:ext cx="58680" cy="63549"/>
              </a:xfrm>
              <a:custGeom>
                <a:avLst/>
                <a:gdLst>
                  <a:gd name="connsiteX0" fmla="*/ 29887 w 58680"/>
                  <a:gd name="connsiteY0" fmla="*/ 12972 h 63549"/>
                  <a:gd name="connsiteX1" fmla="*/ 17599 w 58680"/>
                  <a:gd name="connsiteY1" fmla="*/ 18116 h 63549"/>
                  <a:gd name="connsiteX2" fmla="*/ 12837 w 58680"/>
                  <a:gd name="connsiteY2" fmla="*/ 31451 h 63549"/>
                  <a:gd name="connsiteX3" fmla="*/ 17599 w 58680"/>
                  <a:gd name="connsiteY3" fmla="*/ 44976 h 63549"/>
                  <a:gd name="connsiteX4" fmla="*/ 29887 w 58680"/>
                  <a:gd name="connsiteY4" fmla="*/ 50119 h 63549"/>
                  <a:gd name="connsiteX5" fmla="*/ 46746 w 58680"/>
                  <a:gd name="connsiteY5" fmla="*/ 42785 h 63549"/>
                  <a:gd name="connsiteX6" fmla="*/ 56271 w 58680"/>
                  <a:gd name="connsiteY6" fmla="*/ 50596 h 63549"/>
                  <a:gd name="connsiteX7" fmla="*/ 45221 w 58680"/>
                  <a:gd name="connsiteY7" fmla="*/ 60121 h 63549"/>
                  <a:gd name="connsiteX8" fmla="*/ 29220 w 58680"/>
                  <a:gd name="connsiteY8" fmla="*/ 63359 h 63549"/>
                  <a:gd name="connsiteX9" fmla="*/ 12742 w 58680"/>
                  <a:gd name="connsiteY9" fmla="*/ 59454 h 63549"/>
                  <a:gd name="connsiteX10" fmla="*/ 1598 w 58680"/>
                  <a:gd name="connsiteY10" fmla="*/ 48310 h 63549"/>
                  <a:gd name="connsiteX11" fmla="*/ -2404 w 58680"/>
                  <a:gd name="connsiteY11" fmla="*/ 31736 h 63549"/>
                  <a:gd name="connsiteX12" fmla="*/ 1693 w 58680"/>
                  <a:gd name="connsiteY12" fmla="*/ 14972 h 63549"/>
                  <a:gd name="connsiteX13" fmla="*/ 12837 w 58680"/>
                  <a:gd name="connsiteY13" fmla="*/ 3828 h 63549"/>
                  <a:gd name="connsiteX14" fmla="*/ 29410 w 58680"/>
                  <a:gd name="connsiteY14" fmla="*/ -173 h 63549"/>
                  <a:gd name="connsiteX15" fmla="*/ 44651 w 58680"/>
                  <a:gd name="connsiteY15" fmla="*/ 2780 h 63549"/>
                  <a:gd name="connsiteX16" fmla="*/ 55604 w 58680"/>
                  <a:gd name="connsiteY16" fmla="*/ 11258 h 63549"/>
                  <a:gd name="connsiteX17" fmla="*/ 46079 w 58680"/>
                  <a:gd name="connsiteY17" fmla="*/ 20020 h 63549"/>
                  <a:gd name="connsiteX18" fmla="*/ 29887 w 58680"/>
                  <a:gd name="connsiteY18" fmla="*/ 12972 h 6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680" h="63549">
                    <a:moveTo>
                      <a:pt x="29887" y="12972"/>
                    </a:moveTo>
                    <a:cubicBezTo>
                      <a:pt x="25220" y="12810"/>
                      <a:pt x="20743" y="14686"/>
                      <a:pt x="17599" y="18116"/>
                    </a:cubicBezTo>
                    <a:cubicBezTo>
                      <a:pt x="14360" y="21782"/>
                      <a:pt x="12646" y="26555"/>
                      <a:pt x="12837" y="31451"/>
                    </a:cubicBezTo>
                    <a:cubicBezTo>
                      <a:pt x="12646" y="36403"/>
                      <a:pt x="14265" y="41261"/>
                      <a:pt x="17599" y="44976"/>
                    </a:cubicBezTo>
                    <a:cubicBezTo>
                      <a:pt x="20743" y="48405"/>
                      <a:pt x="25220" y="50281"/>
                      <a:pt x="29887" y="50119"/>
                    </a:cubicBezTo>
                    <a:cubicBezTo>
                      <a:pt x="36363" y="50567"/>
                      <a:pt x="42649" y="47834"/>
                      <a:pt x="46746" y="42785"/>
                    </a:cubicBezTo>
                    <a:lnTo>
                      <a:pt x="56271" y="50596"/>
                    </a:lnTo>
                    <a:cubicBezTo>
                      <a:pt x="53509" y="54720"/>
                      <a:pt x="49700" y="58016"/>
                      <a:pt x="45221" y="60121"/>
                    </a:cubicBezTo>
                    <a:cubicBezTo>
                      <a:pt x="40175" y="62369"/>
                      <a:pt x="34745" y="63474"/>
                      <a:pt x="29220" y="63359"/>
                    </a:cubicBezTo>
                    <a:cubicBezTo>
                      <a:pt x="23506" y="63502"/>
                      <a:pt x="17790" y="62159"/>
                      <a:pt x="12742" y="59454"/>
                    </a:cubicBezTo>
                    <a:cubicBezTo>
                      <a:pt x="8074" y="56854"/>
                      <a:pt x="4170" y="52996"/>
                      <a:pt x="1598" y="48310"/>
                    </a:cubicBezTo>
                    <a:cubicBezTo>
                      <a:pt x="-1165" y="43214"/>
                      <a:pt x="-2499" y="37508"/>
                      <a:pt x="-2404" y="31736"/>
                    </a:cubicBezTo>
                    <a:cubicBezTo>
                      <a:pt x="-2499" y="25888"/>
                      <a:pt x="-1069" y="20106"/>
                      <a:pt x="1693" y="14972"/>
                    </a:cubicBezTo>
                    <a:cubicBezTo>
                      <a:pt x="4265" y="10267"/>
                      <a:pt x="8170" y="6390"/>
                      <a:pt x="12837" y="3828"/>
                    </a:cubicBezTo>
                    <a:cubicBezTo>
                      <a:pt x="17885" y="1104"/>
                      <a:pt x="23599" y="-277"/>
                      <a:pt x="29410" y="-173"/>
                    </a:cubicBezTo>
                    <a:cubicBezTo>
                      <a:pt x="34650" y="-277"/>
                      <a:pt x="39793" y="723"/>
                      <a:pt x="44651" y="2780"/>
                    </a:cubicBezTo>
                    <a:cubicBezTo>
                      <a:pt x="48937" y="4666"/>
                      <a:pt x="52746" y="7571"/>
                      <a:pt x="55604" y="11258"/>
                    </a:cubicBezTo>
                    <a:lnTo>
                      <a:pt x="46079" y="20020"/>
                    </a:lnTo>
                    <a:cubicBezTo>
                      <a:pt x="41984" y="15420"/>
                      <a:pt x="36077" y="12848"/>
                      <a:pt x="29887" y="12972"/>
                    </a:cubicBezTo>
                    <a:close/>
                  </a:path>
                </a:pathLst>
              </a:custGeom>
              <a:solidFill>
                <a:srgbClr val="336933"/>
              </a:solidFill>
              <a:ln w="9525" cap="flat">
                <a:noFill/>
                <a:prstDash val="solid"/>
                <a:miter/>
              </a:ln>
            </p:spPr>
            <p:txBody>
              <a:bodyPr rtlCol="0" anchor="ctr"/>
              <a:lstStyle/>
              <a:p>
                <a:endParaRPr lang="en-US"/>
              </a:p>
            </p:txBody>
          </p:sp>
          <p:sp>
            <p:nvSpPr>
              <p:cNvPr id="435" name="Freeform: Shape 434">
                <a:extLst>
                  <a:ext uri="{FF2B5EF4-FFF2-40B4-BE49-F238E27FC236}">
                    <a16:creationId xmlns:a16="http://schemas.microsoft.com/office/drawing/2014/main" id="{66B4DAFB-74B7-486C-8CFB-289F84AC29B3}"/>
                  </a:ext>
                </a:extLst>
              </p:cNvPr>
              <p:cNvSpPr/>
              <p:nvPr/>
            </p:nvSpPr>
            <p:spPr>
              <a:xfrm>
                <a:off x="19488965" y="1403314"/>
                <a:ext cx="36386" cy="63058"/>
              </a:xfrm>
              <a:custGeom>
                <a:avLst/>
                <a:gdLst>
                  <a:gd name="connsiteX0" fmla="*/ 21308 w 36386"/>
                  <a:gd name="connsiteY0" fmla="*/ 3157 h 63058"/>
                  <a:gd name="connsiteX1" fmla="*/ 33977 w 36386"/>
                  <a:gd name="connsiteY1" fmla="*/ -176 h 63058"/>
                  <a:gd name="connsiteX2" fmla="*/ 33977 w 36386"/>
                  <a:gd name="connsiteY2" fmla="*/ 14492 h 63058"/>
                  <a:gd name="connsiteX3" fmla="*/ 18548 w 36386"/>
                  <a:gd name="connsiteY3" fmla="*/ 18969 h 63058"/>
                  <a:gd name="connsiteX4" fmla="*/ 12737 w 36386"/>
                  <a:gd name="connsiteY4" fmla="*/ 32780 h 63058"/>
                  <a:gd name="connsiteX5" fmla="*/ 12737 w 36386"/>
                  <a:gd name="connsiteY5" fmla="*/ 62879 h 63058"/>
                  <a:gd name="connsiteX6" fmla="*/ -2409 w 36386"/>
                  <a:gd name="connsiteY6" fmla="*/ 62879 h 63058"/>
                  <a:gd name="connsiteX7" fmla="*/ -2409 w 36386"/>
                  <a:gd name="connsiteY7" fmla="*/ 395 h 63058"/>
                  <a:gd name="connsiteX8" fmla="*/ 12737 w 36386"/>
                  <a:gd name="connsiteY8" fmla="*/ 395 h 63058"/>
                  <a:gd name="connsiteX9" fmla="*/ 12737 w 36386"/>
                  <a:gd name="connsiteY9" fmla="*/ 12682 h 63058"/>
                  <a:gd name="connsiteX10" fmla="*/ 21308 w 36386"/>
                  <a:gd name="connsiteY10" fmla="*/ 3157 h 63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386" h="63058">
                    <a:moveTo>
                      <a:pt x="21308" y="3157"/>
                    </a:moveTo>
                    <a:cubicBezTo>
                      <a:pt x="25120" y="900"/>
                      <a:pt x="29501" y="-253"/>
                      <a:pt x="33977" y="-176"/>
                    </a:cubicBezTo>
                    <a:lnTo>
                      <a:pt x="33977" y="14492"/>
                    </a:lnTo>
                    <a:cubicBezTo>
                      <a:pt x="28452" y="13854"/>
                      <a:pt x="22834" y="15464"/>
                      <a:pt x="18548" y="18969"/>
                    </a:cubicBezTo>
                    <a:cubicBezTo>
                      <a:pt x="14641" y="22455"/>
                      <a:pt x="12451" y="27532"/>
                      <a:pt x="12737" y="32780"/>
                    </a:cubicBezTo>
                    <a:lnTo>
                      <a:pt x="12737" y="62879"/>
                    </a:lnTo>
                    <a:lnTo>
                      <a:pt x="-2409" y="62879"/>
                    </a:lnTo>
                    <a:lnTo>
                      <a:pt x="-2409" y="395"/>
                    </a:lnTo>
                    <a:lnTo>
                      <a:pt x="12737" y="395"/>
                    </a:lnTo>
                    <a:lnTo>
                      <a:pt x="12737" y="12682"/>
                    </a:lnTo>
                    <a:cubicBezTo>
                      <a:pt x="14641" y="8739"/>
                      <a:pt x="17595" y="5424"/>
                      <a:pt x="21308" y="3157"/>
                    </a:cubicBezTo>
                    <a:close/>
                  </a:path>
                </a:pathLst>
              </a:custGeom>
              <a:solidFill>
                <a:srgbClr val="336933"/>
              </a:solidFill>
              <a:ln w="9525" cap="flat">
                <a:noFill/>
                <a:prstDash val="solid"/>
                <a:miter/>
              </a:ln>
            </p:spPr>
            <p:txBody>
              <a:bodyPr rtlCol="0" anchor="ctr"/>
              <a:lstStyle/>
              <a:p>
                <a:endParaRPr lang="en-US"/>
              </a:p>
            </p:txBody>
          </p:sp>
          <p:sp>
            <p:nvSpPr>
              <p:cNvPr id="436" name="Freeform: Shape 435">
                <a:extLst>
                  <a:ext uri="{FF2B5EF4-FFF2-40B4-BE49-F238E27FC236}">
                    <a16:creationId xmlns:a16="http://schemas.microsoft.com/office/drawing/2014/main" id="{399FA5AA-ED02-474F-8F97-137B5D1150AC}"/>
                  </a:ext>
                </a:extLst>
              </p:cNvPr>
              <p:cNvSpPr/>
              <p:nvPr/>
            </p:nvSpPr>
            <p:spPr>
              <a:xfrm>
                <a:off x="19529536" y="1403360"/>
                <a:ext cx="61401" cy="63596"/>
              </a:xfrm>
              <a:custGeom>
                <a:avLst/>
                <a:gdLst>
                  <a:gd name="connsiteX0" fmla="*/ 51414 w 61401"/>
                  <a:gd name="connsiteY0" fmla="*/ 8350 h 63596"/>
                  <a:gd name="connsiteX1" fmla="*/ 58939 w 61401"/>
                  <a:gd name="connsiteY1" fmla="*/ 32354 h 63596"/>
                  <a:gd name="connsiteX2" fmla="*/ 58939 w 61401"/>
                  <a:gd name="connsiteY2" fmla="*/ 36925 h 63596"/>
                  <a:gd name="connsiteX3" fmla="*/ 12742 w 61401"/>
                  <a:gd name="connsiteY3" fmla="*/ 36925 h 63596"/>
                  <a:gd name="connsiteX4" fmla="*/ 18932 w 61401"/>
                  <a:gd name="connsiteY4" fmla="*/ 47403 h 63596"/>
                  <a:gd name="connsiteX5" fmla="*/ 30647 w 61401"/>
                  <a:gd name="connsiteY5" fmla="*/ 51213 h 63596"/>
                  <a:gd name="connsiteX6" fmla="*/ 40172 w 61401"/>
                  <a:gd name="connsiteY6" fmla="*/ 49403 h 63596"/>
                  <a:gd name="connsiteX7" fmla="*/ 47793 w 61401"/>
                  <a:gd name="connsiteY7" fmla="*/ 44165 h 63596"/>
                  <a:gd name="connsiteX8" fmla="*/ 55985 w 61401"/>
                  <a:gd name="connsiteY8" fmla="*/ 52737 h 63596"/>
                  <a:gd name="connsiteX9" fmla="*/ 44651 w 61401"/>
                  <a:gd name="connsiteY9" fmla="*/ 60643 h 63596"/>
                  <a:gd name="connsiteX10" fmla="*/ 29696 w 61401"/>
                  <a:gd name="connsiteY10" fmla="*/ 63405 h 63596"/>
                  <a:gd name="connsiteX11" fmla="*/ 12837 w 61401"/>
                  <a:gd name="connsiteY11" fmla="*/ 59500 h 63596"/>
                  <a:gd name="connsiteX12" fmla="*/ 1503 w 61401"/>
                  <a:gd name="connsiteY12" fmla="*/ 48356 h 63596"/>
                  <a:gd name="connsiteX13" fmla="*/ -2404 w 61401"/>
                  <a:gd name="connsiteY13" fmla="*/ 31782 h 63596"/>
                  <a:gd name="connsiteX14" fmla="*/ 1598 w 61401"/>
                  <a:gd name="connsiteY14" fmla="*/ 15208 h 63596"/>
                  <a:gd name="connsiteX15" fmla="*/ 12837 w 61401"/>
                  <a:gd name="connsiteY15" fmla="*/ 3874 h 63596"/>
                  <a:gd name="connsiteX16" fmla="*/ 29315 w 61401"/>
                  <a:gd name="connsiteY16" fmla="*/ -127 h 63596"/>
                  <a:gd name="connsiteX17" fmla="*/ 51414 w 61401"/>
                  <a:gd name="connsiteY17" fmla="*/ 8350 h 63596"/>
                  <a:gd name="connsiteX18" fmla="*/ 45030 w 61401"/>
                  <a:gd name="connsiteY18" fmla="*/ 26734 h 63596"/>
                  <a:gd name="connsiteX19" fmla="*/ 40458 w 61401"/>
                  <a:gd name="connsiteY19" fmla="*/ 15780 h 63596"/>
                  <a:gd name="connsiteX20" fmla="*/ 29029 w 61401"/>
                  <a:gd name="connsiteY20" fmla="*/ 11684 h 63596"/>
                  <a:gd name="connsiteX21" fmla="*/ 17790 w 61401"/>
                  <a:gd name="connsiteY21" fmla="*/ 15685 h 63596"/>
                  <a:gd name="connsiteX22" fmla="*/ 12265 w 61401"/>
                  <a:gd name="connsiteY22" fmla="*/ 26734 h 63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401" h="63596">
                    <a:moveTo>
                      <a:pt x="51414" y="8350"/>
                    </a:moveTo>
                    <a:cubicBezTo>
                      <a:pt x="56746" y="15170"/>
                      <a:pt x="59413" y="23705"/>
                      <a:pt x="58939" y="32354"/>
                    </a:cubicBezTo>
                    <a:cubicBezTo>
                      <a:pt x="58939" y="34354"/>
                      <a:pt x="58939" y="35878"/>
                      <a:pt x="58939" y="36925"/>
                    </a:cubicBezTo>
                    <a:lnTo>
                      <a:pt x="12742" y="36925"/>
                    </a:lnTo>
                    <a:cubicBezTo>
                      <a:pt x="13504" y="41040"/>
                      <a:pt x="15695" y="44746"/>
                      <a:pt x="18932" y="47403"/>
                    </a:cubicBezTo>
                    <a:cubicBezTo>
                      <a:pt x="22267" y="49937"/>
                      <a:pt x="26457" y="51280"/>
                      <a:pt x="30647" y="51213"/>
                    </a:cubicBezTo>
                    <a:cubicBezTo>
                      <a:pt x="33887" y="51232"/>
                      <a:pt x="37126" y="50613"/>
                      <a:pt x="40172" y="49403"/>
                    </a:cubicBezTo>
                    <a:cubicBezTo>
                      <a:pt x="43030" y="48213"/>
                      <a:pt x="45602" y="46422"/>
                      <a:pt x="47793" y="44165"/>
                    </a:cubicBezTo>
                    <a:lnTo>
                      <a:pt x="55985" y="52737"/>
                    </a:lnTo>
                    <a:cubicBezTo>
                      <a:pt x="52841" y="56166"/>
                      <a:pt x="48937" y="58862"/>
                      <a:pt x="44651" y="60643"/>
                    </a:cubicBezTo>
                    <a:cubicBezTo>
                      <a:pt x="39889" y="62557"/>
                      <a:pt x="34840" y="63500"/>
                      <a:pt x="29696" y="63405"/>
                    </a:cubicBezTo>
                    <a:cubicBezTo>
                      <a:pt x="23790" y="63558"/>
                      <a:pt x="18076" y="62214"/>
                      <a:pt x="12837" y="59500"/>
                    </a:cubicBezTo>
                    <a:cubicBezTo>
                      <a:pt x="8074" y="56928"/>
                      <a:pt x="4170" y="53070"/>
                      <a:pt x="1503" y="48356"/>
                    </a:cubicBezTo>
                    <a:cubicBezTo>
                      <a:pt x="-1165" y="43250"/>
                      <a:pt x="-2499" y="37545"/>
                      <a:pt x="-2404" y="31782"/>
                    </a:cubicBezTo>
                    <a:cubicBezTo>
                      <a:pt x="-2499" y="26001"/>
                      <a:pt x="-1165" y="20295"/>
                      <a:pt x="1598" y="15208"/>
                    </a:cubicBezTo>
                    <a:cubicBezTo>
                      <a:pt x="4170" y="10437"/>
                      <a:pt x="8074" y="6512"/>
                      <a:pt x="12837" y="3874"/>
                    </a:cubicBezTo>
                    <a:cubicBezTo>
                      <a:pt x="17885" y="1159"/>
                      <a:pt x="23599" y="-222"/>
                      <a:pt x="29315" y="-127"/>
                    </a:cubicBezTo>
                    <a:cubicBezTo>
                      <a:pt x="37601" y="-632"/>
                      <a:pt x="45602" y="2464"/>
                      <a:pt x="51414" y="8350"/>
                    </a:cubicBezTo>
                    <a:close/>
                    <a:moveTo>
                      <a:pt x="45030" y="26734"/>
                    </a:moveTo>
                    <a:cubicBezTo>
                      <a:pt x="45030" y="22619"/>
                      <a:pt x="43412" y="18666"/>
                      <a:pt x="40458" y="15780"/>
                    </a:cubicBezTo>
                    <a:cubicBezTo>
                      <a:pt x="37317" y="12961"/>
                      <a:pt x="33219" y="11484"/>
                      <a:pt x="29029" y="11684"/>
                    </a:cubicBezTo>
                    <a:cubicBezTo>
                      <a:pt x="24934" y="11560"/>
                      <a:pt x="20932" y="12989"/>
                      <a:pt x="17790" y="15685"/>
                    </a:cubicBezTo>
                    <a:cubicBezTo>
                      <a:pt x="14646" y="18590"/>
                      <a:pt x="12742" y="22514"/>
                      <a:pt x="12265" y="26734"/>
                    </a:cubicBezTo>
                    <a:close/>
                  </a:path>
                </a:pathLst>
              </a:custGeom>
              <a:solidFill>
                <a:srgbClr val="336933"/>
              </a:solidFill>
              <a:ln w="9525" cap="flat">
                <a:noFill/>
                <a:prstDash val="solid"/>
                <a:miter/>
              </a:ln>
            </p:spPr>
            <p:txBody>
              <a:bodyPr rtlCol="0" anchor="ctr"/>
              <a:lstStyle/>
              <a:p>
                <a:endParaRPr lang="en-US"/>
              </a:p>
            </p:txBody>
          </p:sp>
          <p:sp>
            <p:nvSpPr>
              <p:cNvPr id="437" name="Freeform: Shape 436">
                <a:extLst>
                  <a:ext uri="{FF2B5EF4-FFF2-40B4-BE49-F238E27FC236}">
                    <a16:creationId xmlns:a16="http://schemas.microsoft.com/office/drawing/2014/main" id="{7939BEF5-DF8D-421A-9063-3F98B31D6862}"/>
                  </a:ext>
                </a:extLst>
              </p:cNvPr>
              <p:cNvSpPr/>
              <p:nvPr/>
            </p:nvSpPr>
            <p:spPr>
              <a:xfrm>
                <a:off x="19597050" y="1403251"/>
                <a:ext cx="56992" cy="63890"/>
              </a:xfrm>
              <a:custGeom>
                <a:avLst/>
                <a:gdLst>
                  <a:gd name="connsiteX0" fmla="*/ 39715 w 56992"/>
                  <a:gd name="connsiteY0" fmla="*/ 62942 h 63890"/>
                  <a:gd name="connsiteX1" fmla="*/ 39715 w 56992"/>
                  <a:gd name="connsiteY1" fmla="*/ 55418 h 63890"/>
                  <a:gd name="connsiteX2" fmla="*/ 31239 w 56992"/>
                  <a:gd name="connsiteY2" fmla="*/ 61609 h 63890"/>
                  <a:gd name="connsiteX3" fmla="*/ 19428 w 56992"/>
                  <a:gd name="connsiteY3" fmla="*/ 63705 h 63890"/>
                  <a:gd name="connsiteX4" fmla="*/ 7903 w 56992"/>
                  <a:gd name="connsiteY4" fmla="*/ 61133 h 63890"/>
                  <a:gd name="connsiteX5" fmla="*/ -2385 w 56992"/>
                  <a:gd name="connsiteY5" fmla="*/ 44273 h 63890"/>
                  <a:gd name="connsiteX6" fmla="*/ 3805 w 56992"/>
                  <a:gd name="connsiteY6" fmla="*/ 30557 h 63890"/>
                  <a:gd name="connsiteX7" fmla="*/ 21332 w 56992"/>
                  <a:gd name="connsiteY7" fmla="*/ 25414 h 63890"/>
                  <a:gd name="connsiteX8" fmla="*/ 39524 w 56992"/>
                  <a:gd name="connsiteY8" fmla="*/ 25414 h 63890"/>
                  <a:gd name="connsiteX9" fmla="*/ 39524 w 56992"/>
                  <a:gd name="connsiteY9" fmla="*/ 23795 h 63890"/>
                  <a:gd name="connsiteX10" fmla="*/ 35906 w 56992"/>
                  <a:gd name="connsiteY10" fmla="*/ 15317 h 63890"/>
                  <a:gd name="connsiteX11" fmla="*/ 25427 w 56992"/>
                  <a:gd name="connsiteY11" fmla="*/ 12270 h 63890"/>
                  <a:gd name="connsiteX12" fmla="*/ 6377 w 56992"/>
                  <a:gd name="connsiteY12" fmla="*/ 18080 h 63890"/>
                  <a:gd name="connsiteX13" fmla="*/ 855 w 56992"/>
                  <a:gd name="connsiteY13" fmla="*/ 7602 h 63890"/>
                  <a:gd name="connsiteX14" fmla="*/ 14284 w 56992"/>
                  <a:gd name="connsiteY14" fmla="*/ 1697 h 63890"/>
                  <a:gd name="connsiteX15" fmla="*/ 28285 w 56992"/>
                  <a:gd name="connsiteY15" fmla="*/ -113 h 63890"/>
                  <a:gd name="connsiteX16" fmla="*/ 47335 w 56992"/>
                  <a:gd name="connsiteY16" fmla="*/ 5697 h 63890"/>
                  <a:gd name="connsiteX17" fmla="*/ 54574 w 56992"/>
                  <a:gd name="connsiteY17" fmla="*/ 22271 h 63890"/>
                  <a:gd name="connsiteX18" fmla="*/ 54574 w 56992"/>
                  <a:gd name="connsiteY18" fmla="*/ 63133 h 63890"/>
                  <a:gd name="connsiteX19" fmla="*/ 34287 w 56992"/>
                  <a:gd name="connsiteY19" fmla="*/ 48846 h 63890"/>
                  <a:gd name="connsiteX20" fmla="*/ 39524 w 56992"/>
                  <a:gd name="connsiteY20" fmla="*/ 41225 h 63890"/>
                  <a:gd name="connsiteX21" fmla="*/ 39524 w 56992"/>
                  <a:gd name="connsiteY21" fmla="*/ 35606 h 63890"/>
                  <a:gd name="connsiteX22" fmla="*/ 23809 w 56992"/>
                  <a:gd name="connsiteY22" fmla="*/ 35606 h 63890"/>
                  <a:gd name="connsiteX23" fmla="*/ 14856 w 56992"/>
                  <a:gd name="connsiteY23" fmla="*/ 37415 h 63890"/>
                  <a:gd name="connsiteX24" fmla="*/ 11998 w 56992"/>
                  <a:gd name="connsiteY24" fmla="*/ 43321 h 63890"/>
                  <a:gd name="connsiteX25" fmla="*/ 14951 w 56992"/>
                  <a:gd name="connsiteY25" fmla="*/ 49607 h 63890"/>
                  <a:gd name="connsiteX26" fmla="*/ 23046 w 56992"/>
                  <a:gd name="connsiteY26" fmla="*/ 51989 h 63890"/>
                  <a:gd name="connsiteX27" fmla="*/ 34287 w 56992"/>
                  <a:gd name="connsiteY27" fmla="*/ 48846 h 6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6992" h="63890">
                    <a:moveTo>
                      <a:pt x="39715" y="62942"/>
                    </a:moveTo>
                    <a:lnTo>
                      <a:pt x="39715" y="55418"/>
                    </a:lnTo>
                    <a:cubicBezTo>
                      <a:pt x="37429" y="58151"/>
                      <a:pt x="34571" y="60275"/>
                      <a:pt x="31239" y="61609"/>
                    </a:cubicBezTo>
                    <a:cubicBezTo>
                      <a:pt x="27427" y="63038"/>
                      <a:pt x="23428" y="63752"/>
                      <a:pt x="19428" y="63705"/>
                    </a:cubicBezTo>
                    <a:cubicBezTo>
                      <a:pt x="15426" y="63790"/>
                      <a:pt x="11521" y="62904"/>
                      <a:pt x="7903" y="61133"/>
                    </a:cubicBezTo>
                    <a:cubicBezTo>
                      <a:pt x="1520" y="57990"/>
                      <a:pt x="-2480" y="51417"/>
                      <a:pt x="-2385" y="44273"/>
                    </a:cubicBezTo>
                    <a:cubicBezTo>
                      <a:pt x="-2671" y="38968"/>
                      <a:pt x="-385" y="33863"/>
                      <a:pt x="3805" y="30557"/>
                    </a:cubicBezTo>
                    <a:cubicBezTo>
                      <a:pt x="8949" y="26919"/>
                      <a:pt x="15047" y="25109"/>
                      <a:pt x="21332" y="25414"/>
                    </a:cubicBezTo>
                    <a:lnTo>
                      <a:pt x="39524" y="25414"/>
                    </a:lnTo>
                    <a:lnTo>
                      <a:pt x="39524" y="23795"/>
                    </a:lnTo>
                    <a:cubicBezTo>
                      <a:pt x="39715" y="20556"/>
                      <a:pt x="38382" y="17413"/>
                      <a:pt x="35906" y="15317"/>
                    </a:cubicBezTo>
                    <a:cubicBezTo>
                      <a:pt x="32857" y="13060"/>
                      <a:pt x="29143" y="11974"/>
                      <a:pt x="25427" y="12270"/>
                    </a:cubicBezTo>
                    <a:cubicBezTo>
                      <a:pt x="18665" y="12374"/>
                      <a:pt x="12093" y="14394"/>
                      <a:pt x="6377" y="18080"/>
                    </a:cubicBezTo>
                    <a:lnTo>
                      <a:pt x="855" y="7602"/>
                    </a:lnTo>
                    <a:cubicBezTo>
                      <a:pt x="5045" y="5116"/>
                      <a:pt x="9617" y="3135"/>
                      <a:pt x="14284" y="1697"/>
                    </a:cubicBezTo>
                    <a:cubicBezTo>
                      <a:pt x="18856" y="401"/>
                      <a:pt x="23523" y="-208"/>
                      <a:pt x="28285" y="-113"/>
                    </a:cubicBezTo>
                    <a:cubicBezTo>
                      <a:pt x="35143" y="-589"/>
                      <a:pt x="41905" y="1487"/>
                      <a:pt x="47335" y="5697"/>
                    </a:cubicBezTo>
                    <a:cubicBezTo>
                      <a:pt x="52098" y="9841"/>
                      <a:pt x="54765" y="15937"/>
                      <a:pt x="54574" y="22271"/>
                    </a:cubicBezTo>
                    <a:lnTo>
                      <a:pt x="54574" y="63133"/>
                    </a:lnTo>
                    <a:close/>
                    <a:moveTo>
                      <a:pt x="34287" y="48846"/>
                    </a:moveTo>
                    <a:cubicBezTo>
                      <a:pt x="37143" y="47255"/>
                      <a:pt x="39050" y="44445"/>
                      <a:pt x="39524" y="41225"/>
                    </a:cubicBezTo>
                    <a:lnTo>
                      <a:pt x="39524" y="35606"/>
                    </a:lnTo>
                    <a:lnTo>
                      <a:pt x="23809" y="35606"/>
                    </a:lnTo>
                    <a:cubicBezTo>
                      <a:pt x="20760" y="35368"/>
                      <a:pt x="17619" y="35996"/>
                      <a:pt x="14856" y="37415"/>
                    </a:cubicBezTo>
                    <a:cubicBezTo>
                      <a:pt x="12949" y="38730"/>
                      <a:pt x="11807" y="40987"/>
                      <a:pt x="11998" y="43321"/>
                    </a:cubicBezTo>
                    <a:cubicBezTo>
                      <a:pt x="11903" y="45778"/>
                      <a:pt x="12949" y="48131"/>
                      <a:pt x="14951" y="49607"/>
                    </a:cubicBezTo>
                    <a:cubicBezTo>
                      <a:pt x="17333" y="51322"/>
                      <a:pt x="20188" y="52170"/>
                      <a:pt x="23046" y="51989"/>
                    </a:cubicBezTo>
                    <a:cubicBezTo>
                      <a:pt x="27048" y="52103"/>
                      <a:pt x="30953" y="51008"/>
                      <a:pt x="34287" y="48846"/>
                    </a:cubicBezTo>
                    <a:close/>
                  </a:path>
                </a:pathLst>
              </a:custGeom>
              <a:solidFill>
                <a:srgbClr val="336933"/>
              </a:solidFill>
              <a:ln w="9525" cap="flat">
                <a:noFill/>
                <a:prstDash val="solid"/>
                <a:miter/>
              </a:ln>
            </p:spPr>
            <p:txBody>
              <a:bodyPr rtlCol="0" anchor="ctr"/>
              <a:lstStyle/>
              <a:p>
                <a:endParaRPr lang="en-US"/>
              </a:p>
            </p:txBody>
          </p:sp>
          <p:sp>
            <p:nvSpPr>
              <p:cNvPr id="438" name="Freeform: Shape 437">
                <a:extLst>
                  <a:ext uri="{FF2B5EF4-FFF2-40B4-BE49-F238E27FC236}">
                    <a16:creationId xmlns:a16="http://schemas.microsoft.com/office/drawing/2014/main" id="{1CB1998F-0703-4C0D-A2D6-AD68DA45D551}"/>
                  </a:ext>
                </a:extLst>
              </p:cNvPr>
              <p:cNvSpPr/>
              <p:nvPr/>
            </p:nvSpPr>
            <p:spPr>
              <a:xfrm>
                <a:off x="19664512" y="1402821"/>
                <a:ext cx="50502" cy="63764"/>
              </a:xfrm>
              <a:custGeom>
                <a:avLst/>
                <a:gdLst>
                  <a:gd name="connsiteX0" fmla="*/ 31880 w 50502"/>
                  <a:gd name="connsiteY0" fmla="*/ 13175 h 63764"/>
                  <a:gd name="connsiteX1" fmla="*/ 22927 w 50502"/>
                  <a:gd name="connsiteY1" fmla="*/ 11747 h 63764"/>
                  <a:gd name="connsiteX2" fmla="*/ 16832 w 50502"/>
                  <a:gd name="connsiteY2" fmla="*/ 13080 h 63764"/>
                  <a:gd name="connsiteX3" fmla="*/ 14544 w 50502"/>
                  <a:gd name="connsiteY3" fmla="*/ 17176 h 63764"/>
                  <a:gd name="connsiteX4" fmla="*/ 17402 w 50502"/>
                  <a:gd name="connsiteY4" fmla="*/ 21653 h 63764"/>
                  <a:gd name="connsiteX5" fmla="*/ 26927 w 50502"/>
                  <a:gd name="connsiteY5" fmla="*/ 24986 h 63764"/>
                  <a:gd name="connsiteX6" fmla="*/ 37691 w 50502"/>
                  <a:gd name="connsiteY6" fmla="*/ 28987 h 63764"/>
                  <a:gd name="connsiteX7" fmla="*/ 45026 w 50502"/>
                  <a:gd name="connsiteY7" fmla="*/ 34702 h 63764"/>
                  <a:gd name="connsiteX8" fmla="*/ 48072 w 50502"/>
                  <a:gd name="connsiteY8" fmla="*/ 44703 h 63764"/>
                  <a:gd name="connsiteX9" fmla="*/ 41119 w 50502"/>
                  <a:gd name="connsiteY9" fmla="*/ 58705 h 63764"/>
                  <a:gd name="connsiteX10" fmla="*/ 23404 w 50502"/>
                  <a:gd name="connsiteY10" fmla="*/ 63563 h 63764"/>
                  <a:gd name="connsiteX11" fmla="*/ 9307 w 50502"/>
                  <a:gd name="connsiteY11" fmla="*/ 61372 h 63764"/>
                  <a:gd name="connsiteX12" fmla="*/ -2409 w 50502"/>
                  <a:gd name="connsiteY12" fmla="*/ 54799 h 63764"/>
                  <a:gd name="connsiteX13" fmla="*/ 2828 w 50502"/>
                  <a:gd name="connsiteY13" fmla="*/ 44227 h 63764"/>
                  <a:gd name="connsiteX14" fmla="*/ 12925 w 50502"/>
                  <a:gd name="connsiteY14" fmla="*/ 49847 h 63764"/>
                  <a:gd name="connsiteX15" fmla="*/ 23976 w 50502"/>
                  <a:gd name="connsiteY15" fmla="*/ 51942 h 63764"/>
                  <a:gd name="connsiteX16" fmla="*/ 30738 w 50502"/>
                  <a:gd name="connsiteY16" fmla="*/ 50418 h 63764"/>
                  <a:gd name="connsiteX17" fmla="*/ 33215 w 50502"/>
                  <a:gd name="connsiteY17" fmla="*/ 46037 h 63764"/>
                  <a:gd name="connsiteX18" fmla="*/ 30357 w 50502"/>
                  <a:gd name="connsiteY18" fmla="*/ 41179 h 63764"/>
                  <a:gd name="connsiteX19" fmla="*/ 20832 w 50502"/>
                  <a:gd name="connsiteY19" fmla="*/ 37559 h 63764"/>
                  <a:gd name="connsiteX20" fmla="*/ 10544 w 50502"/>
                  <a:gd name="connsiteY20" fmla="*/ 33845 h 63764"/>
                  <a:gd name="connsiteX21" fmla="*/ 3686 w 50502"/>
                  <a:gd name="connsiteY21" fmla="*/ 28320 h 63764"/>
                  <a:gd name="connsiteX22" fmla="*/ 733 w 50502"/>
                  <a:gd name="connsiteY22" fmla="*/ 18795 h 63764"/>
                  <a:gd name="connsiteX23" fmla="*/ 7495 w 50502"/>
                  <a:gd name="connsiteY23" fmla="*/ 4698 h 63764"/>
                  <a:gd name="connsiteX24" fmla="*/ 24355 w 50502"/>
                  <a:gd name="connsiteY24" fmla="*/ -160 h 63764"/>
                  <a:gd name="connsiteX25" fmla="*/ 36547 w 50502"/>
                  <a:gd name="connsiteY25" fmla="*/ 1650 h 63764"/>
                  <a:gd name="connsiteX26" fmla="*/ 47311 w 50502"/>
                  <a:gd name="connsiteY26" fmla="*/ 6508 h 63764"/>
                  <a:gd name="connsiteX27" fmla="*/ 41786 w 50502"/>
                  <a:gd name="connsiteY27" fmla="*/ 17557 h 63764"/>
                  <a:gd name="connsiteX28" fmla="*/ 31880 w 50502"/>
                  <a:gd name="connsiteY28" fmla="*/ 13175 h 6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0502" h="63764">
                    <a:moveTo>
                      <a:pt x="31880" y="13175"/>
                    </a:moveTo>
                    <a:cubicBezTo>
                      <a:pt x="29022" y="12270"/>
                      <a:pt x="25976" y="11794"/>
                      <a:pt x="22927" y="11747"/>
                    </a:cubicBezTo>
                    <a:cubicBezTo>
                      <a:pt x="20832" y="11613"/>
                      <a:pt x="18736" y="12070"/>
                      <a:pt x="16832" y="13080"/>
                    </a:cubicBezTo>
                    <a:cubicBezTo>
                      <a:pt x="15306" y="13890"/>
                      <a:pt x="14451" y="15480"/>
                      <a:pt x="14544" y="17176"/>
                    </a:cubicBezTo>
                    <a:cubicBezTo>
                      <a:pt x="14544" y="19100"/>
                      <a:pt x="15688" y="20862"/>
                      <a:pt x="17402" y="21653"/>
                    </a:cubicBezTo>
                    <a:cubicBezTo>
                      <a:pt x="20450" y="23158"/>
                      <a:pt x="23594" y="24281"/>
                      <a:pt x="26927" y="24986"/>
                    </a:cubicBezTo>
                    <a:cubicBezTo>
                      <a:pt x="30643" y="26053"/>
                      <a:pt x="34166" y="27387"/>
                      <a:pt x="37691" y="28987"/>
                    </a:cubicBezTo>
                    <a:cubicBezTo>
                      <a:pt x="40549" y="30292"/>
                      <a:pt x="43026" y="32244"/>
                      <a:pt x="45026" y="34702"/>
                    </a:cubicBezTo>
                    <a:cubicBezTo>
                      <a:pt x="47216" y="37578"/>
                      <a:pt x="48263" y="41112"/>
                      <a:pt x="48072" y="44703"/>
                    </a:cubicBezTo>
                    <a:cubicBezTo>
                      <a:pt x="48358" y="50256"/>
                      <a:pt x="45691" y="55552"/>
                      <a:pt x="41119" y="58705"/>
                    </a:cubicBezTo>
                    <a:cubicBezTo>
                      <a:pt x="35882" y="62105"/>
                      <a:pt x="29689" y="63801"/>
                      <a:pt x="23404" y="63563"/>
                    </a:cubicBezTo>
                    <a:cubicBezTo>
                      <a:pt x="18641" y="63553"/>
                      <a:pt x="13879" y="62820"/>
                      <a:pt x="9307" y="61372"/>
                    </a:cubicBezTo>
                    <a:cubicBezTo>
                      <a:pt x="5019" y="60019"/>
                      <a:pt x="1019" y="57781"/>
                      <a:pt x="-2409" y="54799"/>
                    </a:cubicBezTo>
                    <a:lnTo>
                      <a:pt x="2828" y="44227"/>
                    </a:lnTo>
                    <a:cubicBezTo>
                      <a:pt x="5781" y="46703"/>
                      <a:pt x="9211" y="48618"/>
                      <a:pt x="12925" y="49847"/>
                    </a:cubicBezTo>
                    <a:cubicBezTo>
                      <a:pt x="16451" y="51190"/>
                      <a:pt x="20164" y="51894"/>
                      <a:pt x="23976" y="51942"/>
                    </a:cubicBezTo>
                    <a:cubicBezTo>
                      <a:pt x="26357" y="52076"/>
                      <a:pt x="28643" y="51542"/>
                      <a:pt x="30738" y="50418"/>
                    </a:cubicBezTo>
                    <a:cubicBezTo>
                      <a:pt x="32357" y="49580"/>
                      <a:pt x="33310" y="47865"/>
                      <a:pt x="33215" y="46037"/>
                    </a:cubicBezTo>
                    <a:cubicBezTo>
                      <a:pt x="33310" y="43989"/>
                      <a:pt x="32166" y="42084"/>
                      <a:pt x="30357" y="41179"/>
                    </a:cubicBezTo>
                    <a:cubicBezTo>
                      <a:pt x="27308" y="39655"/>
                      <a:pt x="24164" y="38445"/>
                      <a:pt x="20832" y="37559"/>
                    </a:cubicBezTo>
                    <a:cubicBezTo>
                      <a:pt x="17306" y="36569"/>
                      <a:pt x="13879" y="35330"/>
                      <a:pt x="10544" y="33845"/>
                    </a:cubicBezTo>
                    <a:cubicBezTo>
                      <a:pt x="7877" y="32597"/>
                      <a:pt x="5495" y="30692"/>
                      <a:pt x="3686" y="28320"/>
                    </a:cubicBezTo>
                    <a:cubicBezTo>
                      <a:pt x="1591" y="25596"/>
                      <a:pt x="542" y="22224"/>
                      <a:pt x="733" y="18795"/>
                    </a:cubicBezTo>
                    <a:cubicBezTo>
                      <a:pt x="447" y="13261"/>
                      <a:pt x="3019" y="7956"/>
                      <a:pt x="7495" y="4698"/>
                    </a:cubicBezTo>
                    <a:cubicBezTo>
                      <a:pt x="12448" y="1317"/>
                      <a:pt x="18355" y="-388"/>
                      <a:pt x="24355" y="-160"/>
                    </a:cubicBezTo>
                    <a:cubicBezTo>
                      <a:pt x="28452" y="-169"/>
                      <a:pt x="32547" y="440"/>
                      <a:pt x="36547" y="1650"/>
                    </a:cubicBezTo>
                    <a:cubicBezTo>
                      <a:pt x="40358" y="2698"/>
                      <a:pt x="43977" y="4336"/>
                      <a:pt x="47311" y="6508"/>
                    </a:cubicBezTo>
                    <a:lnTo>
                      <a:pt x="41786" y="17557"/>
                    </a:lnTo>
                    <a:cubicBezTo>
                      <a:pt x="38642" y="15718"/>
                      <a:pt x="35310" y="14242"/>
                      <a:pt x="31880" y="13175"/>
                    </a:cubicBezTo>
                    <a:close/>
                  </a:path>
                </a:pathLst>
              </a:custGeom>
              <a:solidFill>
                <a:srgbClr val="336933"/>
              </a:solidFill>
              <a:ln w="9525" cap="flat">
                <a:noFill/>
                <a:prstDash val="solid"/>
                <a:miter/>
              </a:ln>
            </p:spPr>
            <p:txBody>
              <a:bodyPr rtlCol="0" anchor="ctr"/>
              <a:lstStyle/>
              <a:p>
                <a:endParaRPr lang="en-US"/>
              </a:p>
            </p:txBody>
          </p:sp>
          <p:sp>
            <p:nvSpPr>
              <p:cNvPr id="439" name="Freeform: Shape 438">
                <a:extLst>
                  <a:ext uri="{FF2B5EF4-FFF2-40B4-BE49-F238E27FC236}">
                    <a16:creationId xmlns:a16="http://schemas.microsoft.com/office/drawing/2014/main" id="{08AC420E-866D-4ECD-B8C2-40829050AF3E}"/>
                  </a:ext>
                </a:extLst>
              </p:cNvPr>
              <p:cNvSpPr/>
              <p:nvPr/>
            </p:nvSpPr>
            <p:spPr>
              <a:xfrm>
                <a:off x="19722227" y="1403365"/>
                <a:ext cx="61496" cy="63589"/>
              </a:xfrm>
              <a:custGeom>
                <a:avLst/>
                <a:gdLst>
                  <a:gd name="connsiteX0" fmla="*/ 51414 w 61496"/>
                  <a:gd name="connsiteY0" fmla="*/ 8345 h 63589"/>
                  <a:gd name="connsiteX1" fmla="*/ 59034 w 61496"/>
                  <a:gd name="connsiteY1" fmla="*/ 32348 h 63589"/>
                  <a:gd name="connsiteX2" fmla="*/ 59034 w 61496"/>
                  <a:gd name="connsiteY2" fmla="*/ 36920 h 63589"/>
                  <a:gd name="connsiteX3" fmla="*/ 12932 w 61496"/>
                  <a:gd name="connsiteY3" fmla="*/ 36920 h 63589"/>
                  <a:gd name="connsiteX4" fmla="*/ 19123 w 61496"/>
                  <a:gd name="connsiteY4" fmla="*/ 47398 h 63589"/>
                  <a:gd name="connsiteX5" fmla="*/ 30743 w 61496"/>
                  <a:gd name="connsiteY5" fmla="*/ 51207 h 63589"/>
                  <a:gd name="connsiteX6" fmla="*/ 40268 w 61496"/>
                  <a:gd name="connsiteY6" fmla="*/ 49398 h 63589"/>
                  <a:gd name="connsiteX7" fmla="*/ 47888 w 61496"/>
                  <a:gd name="connsiteY7" fmla="*/ 44159 h 63589"/>
                  <a:gd name="connsiteX8" fmla="*/ 56081 w 61496"/>
                  <a:gd name="connsiteY8" fmla="*/ 52732 h 63589"/>
                  <a:gd name="connsiteX9" fmla="*/ 44651 w 61496"/>
                  <a:gd name="connsiteY9" fmla="*/ 60637 h 63589"/>
                  <a:gd name="connsiteX10" fmla="*/ 29792 w 61496"/>
                  <a:gd name="connsiteY10" fmla="*/ 63399 h 63589"/>
                  <a:gd name="connsiteX11" fmla="*/ 12837 w 61496"/>
                  <a:gd name="connsiteY11" fmla="*/ 59494 h 63589"/>
                  <a:gd name="connsiteX12" fmla="*/ 1598 w 61496"/>
                  <a:gd name="connsiteY12" fmla="*/ 48350 h 63589"/>
                  <a:gd name="connsiteX13" fmla="*/ -2404 w 61496"/>
                  <a:gd name="connsiteY13" fmla="*/ 31777 h 63589"/>
                  <a:gd name="connsiteX14" fmla="*/ 1693 w 61496"/>
                  <a:gd name="connsiteY14" fmla="*/ 15203 h 63589"/>
                  <a:gd name="connsiteX15" fmla="*/ 12932 w 61496"/>
                  <a:gd name="connsiteY15" fmla="*/ 3868 h 63589"/>
                  <a:gd name="connsiteX16" fmla="*/ 29410 w 61496"/>
                  <a:gd name="connsiteY16" fmla="*/ -132 h 63589"/>
                  <a:gd name="connsiteX17" fmla="*/ 51414 w 61496"/>
                  <a:gd name="connsiteY17" fmla="*/ 8345 h 63589"/>
                  <a:gd name="connsiteX18" fmla="*/ 45126 w 61496"/>
                  <a:gd name="connsiteY18" fmla="*/ 26728 h 63589"/>
                  <a:gd name="connsiteX19" fmla="*/ 40554 w 61496"/>
                  <a:gd name="connsiteY19" fmla="*/ 15774 h 63589"/>
                  <a:gd name="connsiteX20" fmla="*/ 29029 w 61496"/>
                  <a:gd name="connsiteY20" fmla="*/ 11679 h 63589"/>
                  <a:gd name="connsiteX21" fmla="*/ 17885 w 61496"/>
                  <a:gd name="connsiteY21" fmla="*/ 15679 h 63589"/>
                  <a:gd name="connsiteX22" fmla="*/ 12360 w 61496"/>
                  <a:gd name="connsiteY22" fmla="*/ 26728 h 63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496" h="63589">
                    <a:moveTo>
                      <a:pt x="51414" y="8345"/>
                    </a:moveTo>
                    <a:cubicBezTo>
                      <a:pt x="56841" y="15127"/>
                      <a:pt x="59508" y="23680"/>
                      <a:pt x="59034" y="32348"/>
                    </a:cubicBezTo>
                    <a:cubicBezTo>
                      <a:pt x="59034" y="34348"/>
                      <a:pt x="59034" y="35872"/>
                      <a:pt x="59034" y="36920"/>
                    </a:cubicBezTo>
                    <a:lnTo>
                      <a:pt x="12932" y="36920"/>
                    </a:lnTo>
                    <a:cubicBezTo>
                      <a:pt x="13695" y="41035"/>
                      <a:pt x="15886" y="44740"/>
                      <a:pt x="19123" y="47398"/>
                    </a:cubicBezTo>
                    <a:cubicBezTo>
                      <a:pt x="22457" y="49960"/>
                      <a:pt x="26552" y="51312"/>
                      <a:pt x="30743" y="51207"/>
                    </a:cubicBezTo>
                    <a:cubicBezTo>
                      <a:pt x="33982" y="51227"/>
                      <a:pt x="37221" y="50608"/>
                      <a:pt x="40268" y="49398"/>
                    </a:cubicBezTo>
                    <a:cubicBezTo>
                      <a:pt x="43126" y="48179"/>
                      <a:pt x="45698" y="46398"/>
                      <a:pt x="47888" y="44159"/>
                    </a:cubicBezTo>
                    <a:lnTo>
                      <a:pt x="56081" y="52732"/>
                    </a:lnTo>
                    <a:cubicBezTo>
                      <a:pt x="52841" y="56161"/>
                      <a:pt x="49032" y="58856"/>
                      <a:pt x="44651" y="60637"/>
                    </a:cubicBezTo>
                    <a:cubicBezTo>
                      <a:pt x="39984" y="62552"/>
                      <a:pt x="34840" y="63495"/>
                      <a:pt x="29792" y="63399"/>
                    </a:cubicBezTo>
                    <a:cubicBezTo>
                      <a:pt x="23885" y="63543"/>
                      <a:pt x="18076" y="62200"/>
                      <a:pt x="12837" y="59494"/>
                    </a:cubicBezTo>
                    <a:cubicBezTo>
                      <a:pt x="8074" y="56913"/>
                      <a:pt x="4265" y="53046"/>
                      <a:pt x="1598" y="48350"/>
                    </a:cubicBezTo>
                    <a:cubicBezTo>
                      <a:pt x="-1165" y="43254"/>
                      <a:pt x="-2499" y="37549"/>
                      <a:pt x="-2404" y="31777"/>
                    </a:cubicBezTo>
                    <a:cubicBezTo>
                      <a:pt x="-2499" y="25985"/>
                      <a:pt x="-1165" y="20261"/>
                      <a:pt x="1693" y="15203"/>
                    </a:cubicBezTo>
                    <a:cubicBezTo>
                      <a:pt x="4265" y="10412"/>
                      <a:pt x="8170" y="6478"/>
                      <a:pt x="12932" y="3868"/>
                    </a:cubicBezTo>
                    <a:cubicBezTo>
                      <a:pt x="17981" y="1154"/>
                      <a:pt x="23694" y="-227"/>
                      <a:pt x="29410" y="-132"/>
                    </a:cubicBezTo>
                    <a:cubicBezTo>
                      <a:pt x="37603" y="-609"/>
                      <a:pt x="45602" y="2487"/>
                      <a:pt x="51414" y="8345"/>
                    </a:cubicBezTo>
                    <a:close/>
                    <a:moveTo>
                      <a:pt x="45126" y="26728"/>
                    </a:moveTo>
                    <a:cubicBezTo>
                      <a:pt x="45126" y="22614"/>
                      <a:pt x="43507" y="18661"/>
                      <a:pt x="40554" y="15774"/>
                    </a:cubicBezTo>
                    <a:cubicBezTo>
                      <a:pt x="37412" y="12946"/>
                      <a:pt x="33219" y="11479"/>
                      <a:pt x="29029" y="11679"/>
                    </a:cubicBezTo>
                    <a:cubicBezTo>
                      <a:pt x="24934" y="11565"/>
                      <a:pt x="20934" y="12993"/>
                      <a:pt x="17885" y="15679"/>
                    </a:cubicBezTo>
                    <a:cubicBezTo>
                      <a:pt x="14741" y="18584"/>
                      <a:pt x="12837" y="22509"/>
                      <a:pt x="12360" y="26728"/>
                    </a:cubicBezTo>
                    <a:close/>
                  </a:path>
                </a:pathLst>
              </a:custGeom>
              <a:solidFill>
                <a:srgbClr val="336933"/>
              </a:solidFill>
              <a:ln w="9525" cap="flat">
                <a:noFill/>
                <a:prstDash val="solid"/>
                <a:miter/>
              </a:ln>
            </p:spPr>
            <p:txBody>
              <a:bodyPr rtlCol="0" anchor="ctr"/>
              <a:lstStyle/>
              <a:p>
                <a:endParaRPr lang="en-US"/>
              </a:p>
            </p:txBody>
          </p:sp>
          <p:sp>
            <p:nvSpPr>
              <p:cNvPr id="440" name="Freeform: Shape 439">
                <a:extLst>
                  <a:ext uri="{FF2B5EF4-FFF2-40B4-BE49-F238E27FC236}">
                    <a16:creationId xmlns:a16="http://schemas.microsoft.com/office/drawing/2014/main" id="{9BDF781B-4C7F-4195-8738-CB1BBEC051CD}"/>
                  </a:ext>
                </a:extLst>
              </p:cNvPr>
              <p:cNvSpPr/>
              <p:nvPr/>
            </p:nvSpPr>
            <p:spPr>
              <a:xfrm>
                <a:off x="19824055" y="1376941"/>
                <a:ext cx="17525" cy="89432"/>
              </a:xfrm>
              <a:custGeom>
                <a:avLst/>
                <a:gdLst>
                  <a:gd name="connsiteX0" fmla="*/ 12544 w 17525"/>
                  <a:gd name="connsiteY0" fmla="*/ 2385 h 89432"/>
                  <a:gd name="connsiteX1" fmla="*/ 12544 w 17525"/>
                  <a:gd name="connsiteY1" fmla="*/ 15434 h 89432"/>
                  <a:gd name="connsiteX2" fmla="*/ 164 w 17525"/>
                  <a:gd name="connsiteY2" fmla="*/ 15434 h 89432"/>
                  <a:gd name="connsiteX3" fmla="*/ 164 w 17525"/>
                  <a:gd name="connsiteY3" fmla="*/ 2385 h 89432"/>
                  <a:gd name="connsiteX4" fmla="*/ 12544 w 17525"/>
                  <a:gd name="connsiteY4" fmla="*/ 2385 h 89432"/>
                  <a:gd name="connsiteX5" fmla="*/ -1076 w 17525"/>
                  <a:gd name="connsiteY5" fmla="*/ 26769 h 89432"/>
                  <a:gd name="connsiteX6" fmla="*/ 14070 w 17525"/>
                  <a:gd name="connsiteY6" fmla="*/ 26769 h 89432"/>
                  <a:gd name="connsiteX7" fmla="*/ 14070 w 17525"/>
                  <a:gd name="connsiteY7" fmla="*/ 89253 h 89432"/>
                  <a:gd name="connsiteX8" fmla="*/ -980 w 17525"/>
                  <a:gd name="connsiteY8" fmla="*/ 89253 h 89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25" h="89432">
                    <a:moveTo>
                      <a:pt x="12544" y="2385"/>
                    </a:moveTo>
                    <a:cubicBezTo>
                      <a:pt x="15974" y="6052"/>
                      <a:pt x="15974" y="11767"/>
                      <a:pt x="12544" y="15434"/>
                    </a:cubicBezTo>
                    <a:cubicBezTo>
                      <a:pt x="9117" y="18853"/>
                      <a:pt x="3591" y="18853"/>
                      <a:pt x="164" y="15434"/>
                    </a:cubicBezTo>
                    <a:cubicBezTo>
                      <a:pt x="-3266" y="11767"/>
                      <a:pt x="-3266" y="6052"/>
                      <a:pt x="164" y="2385"/>
                    </a:cubicBezTo>
                    <a:cubicBezTo>
                      <a:pt x="3591" y="-1035"/>
                      <a:pt x="9117" y="-1035"/>
                      <a:pt x="12544" y="2385"/>
                    </a:cubicBezTo>
                    <a:close/>
                    <a:moveTo>
                      <a:pt x="-1076" y="26769"/>
                    </a:moveTo>
                    <a:lnTo>
                      <a:pt x="14070" y="26769"/>
                    </a:lnTo>
                    <a:lnTo>
                      <a:pt x="14070" y="89253"/>
                    </a:lnTo>
                    <a:lnTo>
                      <a:pt x="-980" y="89253"/>
                    </a:lnTo>
                    <a:close/>
                  </a:path>
                </a:pathLst>
              </a:custGeom>
              <a:solidFill>
                <a:srgbClr val="336933"/>
              </a:solidFill>
              <a:ln w="9525" cap="flat">
                <a:noFill/>
                <a:prstDash val="solid"/>
                <a:miter/>
              </a:ln>
            </p:spPr>
            <p:txBody>
              <a:bodyPr rtlCol="0" anchor="ctr"/>
              <a:lstStyle/>
              <a:p>
                <a:endParaRPr lang="en-US"/>
              </a:p>
            </p:txBody>
          </p:sp>
          <p:sp>
            <p:nvSpPr>
              <p:cNvPr id="441" name="Freeform: Shape 440">
                <a:extLst>
                  <a:ext uri="{FF2B5EF4-FFF2-40B4-BE49-F238E27FC236}">
                    <a16:creationId xmlns:a16="http://schemas.microsoft.com/office/drawing/2014/main" id="{FCFC14F2-A3F2-4C9E-AD9F-0C5AE952C081}"/>
                  </a:ext>
                </a:extLst>
              </p:cNvPr>
              <p:cNvSpPr/>
              <p:nvPr/>
            </p:nvSpPr>
            <p:spPr>
              <a:xfrm>
                <a:off x="19859393" y="1403251"/>
                <a:ext cx="60793" cy="63122"/>
              </a:xfrm>
              <a:custGeom>
                <a:avLst/>
                <a:gdLst>
                  <a:gd name="connsiteX0" fmla="*/ 52169 w 60793"/>
                  <a:gd name="connsiteY0" fmla="*/ 6364 h 63122"/>
                  <a:gd name="connsiteX1" fmla="*/ 58360 w 60793"/>
                  <a:gd name="connsiteY1" fmla="*/ 23890 h 63122"/>
                  <a:gd name="connsiteX2" fmla="*/ 58360 w 60793"/>
                  <a:gd name="connsiteY2" fmla="*/ 62942 h 63122"/>
                  <a:gd name="connsiteX3" fmla="*/ 43026 w 60793"/>
                  <a:gd name="connsiteY3" fmla="*/ 62942 h 63122"/>
                  <a:gd name="connsiteX4" fmla="*/ 43026 w 60793"/>
                  <a:gd name="connsiteY4" fmla="*/ 28367 h 63122"/>
                  <a:gd name="connsiteX5" fmla="*/ 39310 w 60793"/>
                  <a:gd name="connsiteY5" fmla="*/ 17984 h 63122"/>
                  <a:gd name="connsiteX6" fmla="*/ 29120 w 60793"/>
                  <a:gd name="connsiteY6" fmla="*/ 14270 h 63122"/>
                  <a:gd name="connsiteX7" fmla="*/ 17118 w 60793"/>
                  <a:gd name="connsiteY7" fmla="*/ 19413 h 63122"/>
                  <a:gd name="connsiteX8" fmla="*/ 12734 w 60793"/>
                  <a:gd name="connsiteY8" fmla="*/ 32272 h 63122"/>
                  <a:gd name="connsiteX9" fmla="*/ 12734 w 60793"/>
                  <a:gd name="connsiteY9" fmla="*/ 62942 h 63122"/>
                  <a:gd name="connsiteX10" fmla="*/ -2409 w 60793"/>
                  <a:gd name="connsiteY10" fmla="*/ 62942 h 63122"/>
                  <a:gd name="connsiteX11" fmla="*/ -2409 w 60793"/>
                  <a:gd name="connsiteY11" fmla="*/ 458 h 63122"/>
                  <a:gd name="connsiteX12" fmla="*/ 12734 w 60793"/>
                  <a:gd name="connsiteY12" fmla="*/ 458 h 63122"/>
                  <a:gd name="connsiteX13" fmla="*/ 12734 w 60793"/>
                  <a:gd name="connsiteY13" fmla="*/ 12079 h 63122"/>
                  <a:gd name="connsiteX14" fmla="*/ 35214 w 60793"/>
                  <a:gd name="connsiteY14" fmla="*/ -113 h 63122"/>
                  <a:gd name="connsiteX15" fmla="*/ 52169 w 60793"/>
                  <a:gd name="connsiteY15" fmla="*/ 6364 h 63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0793" h="63122">
                    <a:moveTo>
                      <a:pt x="52169" y="6364"/>
                    </a:moveTo>
                    <a:cubicBezTo>
                      <a:pt x="56455" y="11165"/>
                      <a:pt x="58646" y="17461"/>
                      <a:pt x="58360" y="23890"/>
                    </a:cubicBezTo>
                    <a:lnTo>
                      <a:pt x="58360" y="62942"/>
                    </a:lnTo>
                    <a:lnTo>
                      <a:pt x="43026" y="62942"/>
                    </a:lnTo>
                    <a:lnTo>
                      <a:pt x="43026" y="28367"/>
                    </a:lnTo>
                    <a:cubicBezTo>
                      <a:pt x="43216" y="24547"/>
                      <a:pt x="41882" y="20813"/>
                      <a:pt x="39310" y="17984"/>
                    </a:cubicBezTo>
                    <a:cubicBezTo>
                      <a:pt x="36547" y="15413"/>
                      <a:pt x="32929" y="14070"/>
                      <a:pt x="29120" y="14270"/>
                    </a:cubicBezTo>
                    <a:cubicBezTo>
                      <a:pt x="24545" y="14070"/>
                      <a:pt x="20164" y="15965"/>
                      <a:pt x="17118" y="19413"/>
                    </a:cubicBezTo>
                    <a:cubicBezTo>
                      <a:pt x="14165" y="23014"/>
                      <a:pt x="12544" y="27595"/>
                      <a:pt x="12734" y="32272"/>
                    </a:cubicBezTo>
                    <a:lnTo>
                      <a:pt x="12734" y="62942"/>
                    </a:lnTo>
                    <a:lnTo>
                      <a:pt x="-2409" y="62942"/>
                    </a:lnTo>
                    <a:lnTo>
                      <a:pt x="-2409" y="458"/>
                    </a:lnTo>
                    <a:lnTo>
                      <a:pt x="12734" y="458"/>
                    </a:lnTo>
                    <a:lnTo>
                      <a:pt x="12734" y="12079"/>
                    </a:lnTo>
                    <a:cubicBezTo>
                      <a:pt x="17213" y="3964"/>
                      <a:pt x="25976" y="-808"/>
                      <a:pt x="35214" y="-113"/>
                    </a:cubicBezTo>
                    <a:cubicBezTo>
                      <a:pt x="41500" y="-485"/>
                      <a:pt x="47693" y="1878"/>
                      <a:pt x="52169" y="6364"/>
                    </a:cubicBezTo>
                    <a:close/>
                  </a:path>
                </a:pathLst>
              </a:custGeom>
              <a:solidFill>
                <a:srgbClr val="336933"/>
              </a:solidFill>
              <a:ln w="9525" cap="flat">
                <a:noFill/>
                <a:prstDash val="solid"/>
                <a:miter/>
              </a:ln>
            </p:spPr>
            <p:txBody>
              <a:bodyPr rtlCol="0" anchor="ctr"/>
              <a:lstStyle/>
              <a:p>
                <a:endParaRPr lang="en-US"/>
              </a:p>
            </p:txBody>
          </p:sp>
          <p:sp>
            <p:nvSpPr>
              <p:cNvPr id="442" name="Freeform: Shape 441">
                <a:extLst>
                  <a:ext uri="{FF2B5EF4-FFF2-40B4-BE49-F238E27FC236}">
                    <a16:creationId xmlns:a16="http://schemas.microsoft.com/office/drawing/2014/main" id="{DA9C720A-B267-431C-A0E8-8C1CC8353DD4}"/>
                  </a:ext>
                </a:extLst>
              </p:cNvPr>
              <p:cNvSpPr/>
              <p:nvPr/>
            </p:nvSpPr>
            <p:spPr>
              <a:xfrm>
                <a:off x="19262460" y="1524059"/>
                <a:ext cx="74172" cy="82019"/>
              </a:xfrm>
              <a:custGeom>
                <a:avLst/>
                <a:gdLst>
                  <a:gd name="connsiteX0" fmla="*/ 60076 w 74172"/>
                  <a:gd name="connsiteY0" fmla="*/ 10619 h 82019"/>
                  <a:gd name="connsiteX1" fmla="*/ 71696 w 74172"/>
                  <a:gd name="connsiteY1" fmla="*/ 40337 h 82019"/>
                  <a:gd name="connsiteX2" fmla="*/ 60362 w 74172"/>
                  <a:gd name="connsiteY2" fmla="*/ 70531 h 82019"/>
                  <a:gd name="connsiteX3" fmla="*/ 25596 w 74172"/>
                  <a:gd name="connsiteY3" fmla="*/ 81675 h 82019"/>
                  <a:gd name="connsiteX4" fmla="*/ -2409 w 74172"/>
                  <a:gd name="connsiteY4" fmla="*/ 81675 h 82019"/>
                  <a:gd name="connsiteX5" fmla="*/ -2409 w 74172"/>
                  <a:gd name="connsiteY5" fmla="*/ -49 h 82019"/>
                  <a:gd name="connsiteX6" fmla="*/ 26166 w 74172"/>
                  <a:gd name="connsiteY6" fmla="*/ -49 h 82019"/>
                  <a:gd name="connsiteX7" fmla="*/ 60076 w 74172"/>
                  <a:gd name="connsiteY7" fmla="*/ 10619 h 82019"/>
                  <a:gd name="connsiteX8" fmla="*/ 46646 w 74172"/>
                  <a:gd name="connsiteY8" fmla="*/ 59196 h 82019"/>
                  <a:gd name="connsiteX9" fmla="*/ 53409 w 74172"/>
                  <a:gd name="connsiteY9" fmla="*/ 40813 h 82019"/>
                  <a:gd name="connsiteX10" fmla="*/ 46646 w 74172"/>
                  <a:gd name="connsiteY10" fmla="*/ 22334 h 82019"/>
                  <a:gd name="connsiteX11" fmla="*/ 26071 w 74172"/>
                  <a:gd name="connsiteY11" fmla="*/ 15858 h 82019"/>
                  <a:gd name="connsiteX12" fmla="*/ 15881 w 74172"/>
                  <a:gd name="connsiteY12" fmla="*/ 15858 h 82019"/>
                  <a:gd name="connsiteX13" fmla="*/ 15881 w 74172"/>
                  <a:gd name="connsiteY13" fmla="*/ 65483 h 82019"/>
                  <a:gd name="connsiteX14" fmla="*/ 27215 w 74172"/>
                  <a:gd name="connsiteY14" fmla="*/ 65483 h 82019"/>
                  <a:gd name="connsiteX15" fmla="*/ 46265 w 74172"/>
                  <a:gd name="connsiteY15" fmla="*/ 59196 h 8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172" h="82019">
                    <a:moveTo>
                      <a:pt x="60076" y="10619"/>
                    </a:moveTo>
                    <a:cubicBezTo>
                      <a:pt x="68078" y="18343"/>
                      <a:pt x="72363" y="29211"/>
                      <a:pt x="71696" y="40337"/>
                    </a:cubicBezTo>
                    <a:cubicBezTo>
                      <a:pt x="72268" y="51538"/>
                      <a:pt x="68173" y="62473"/>
                      <a:pt x="60362" y="70531"/>
                    </a:cubicBezTo>
                    <a:cubicBezTo>
                      <a:pt x="50741" y="78713"/>
                      <a:pt x="38168" y="82723"/>
                      <a:pt x="25596" y="81675"/>
                    </a:cubicBezTo>
                    <a:lnTo>
                      <a:pt x="-2409" y="81675"/>
                    </a:lnTo>
                    <a:lnTo>
                      <a:pt x="-2409" y="-49"/>
                    </a:lnTo>
                    <a:lnTo>
                      <a:pt x="26166" y="-49"/>
                    </a:lnTo>
                    <a:cubicBezTo>
                      <a:pt x="38454" y="-954"/>
                      <a:pt x="50551" y="2865"/>
                      <a:pt x="60076" y="10619"/>
                    </a:cubicBezTo>
                    <a:close/>
                    <a:moveTo>
                      <a:pt x="46646" y="59196"/>
                    </a:moveTo>
                    <a:cubicBezTo>
                      <a:pt x="51409" y="54319"/>
                      <a:pt x="53885" y="47623"/>
                      <a:pt x="53409" y="40813"/>
                    </a:cubicBezTo>
                    <a:cubicBezTo>
                      <a:pt x="53885" y="33983"/>
                      <a:pt x="51409" y="27278"/>
                      <a:pt x="46646" y="22334"/>
                    </a:cubicBezTo>
                    <a:cubicBezTo>
                      <a:pt x="40930" y="17572"/>
                      <a:pt x="33501" y="15248"/>
                      <a:pt x="26071" y="15858"/>
                    </a:cubicBezTo>
                    <a:lnTo>
                      <a:pt x="15881" y="15858"/>
                    </a:lnTo>
                    <a:lnTo>
                      <a:pt x="15881" y="65483"/>
                    </a:lnTo>
                    <a:lnTo>
                      <a:pt x="27215" y="65483"/>
                    </a:lnTo>
                    <a:cubicBezTo>
                      <a:pt x="34168" y="65902"/>
                      <a:pt x="40930" y="63654"/>
                      <a:pt x="46265" y="59196"/>
                    </a:cubicBezTo>
                    <a:close/>
                  </a:path>
                </a:pathLst>
              </a:custGeom>
              <a:solidFill>
                <a:srgbClr val="FFFFFF"/>
              </a:solidFill>
              <a:ln w="9525" cap="flat">
                <a:noFill/>
                <a:prstDash val="solid"/>
                <a:miter/>
              </a:ln>
            </p:spPr>
            <p:txBody>
              <a:bodyPr rtlCol="0" anchor="ctr"/>
              <a:lstStyle/>
              <a:p>
                <a:endParaRPr lang="en-US"/>
              </a:p>
            </p:txBody>
          </p:sp>
          <p:sp>
            <p:nvSpPr>
              <p:cNvPr id="443" name="Freeform: Shape 442">
                <a:extLst>
                  <a:ext uri="{FF2B5EF4-FFF2-40B4-BE49-F238E27FC236}">
                    <a16:creationId xmlns:a16="http://schemas.microsoft.com/office/drawing/2014/main" id="{4A03BFE7-99DA-4890-934D-2C211F6A61F3}"/>
                  </a:ext>
                </a:extLst>
              </p:cNvPr>
              <p:cNvSpPr/>
              <p:nvPr/>
            </p:nvSpPr>
            <p:spPr>
              <a:xfrm>
                <a:off x="19353865" y="1542240"/>
                <a:ext cx="57736" cy="64543"/>
              </a:xfrm>
              <a:custGeom>
                <a:avLst/>
                <a:gdLst>
                  <a:gd name="connsiteX0" fmla="*/ 54491 w 57736"/>
                  <a:gd name="connsiteY0" fmla="*/ 63495 h 64543"/>
                  <a:gd name="connsiteX1" fmla="*/ 37918 w 57736"/>
                  <a:gd name="connsiteY1" fmla="*/ 63495 h 64543"/>
                  <a:gd name="connsiteX2" fmla="*/ 37918 w 57736"/>
                  <a:gd name="connsiteY2" fmla="*/ 55874 h 64543"/>
                  <a:gd name="connsiteX3" fmla="*/ 21154 w 57736"/>
                  <a:gd name="connsiteY3" fmla="*/ 64352 h 64543"/>
                  <a:gd name="connsiteX4" fmla="*/ 4390 w 57736"/>
                  <a:gd name="connsiteY4" fmla="*/ 58637 h 64543"/>
                  <a:gd name="connsiteX5" fmla="*/ -2373 w 57736"/>
                  <a:gd name="connsiteY5" fmla="*/ 43206 h 64543"/>
                  <a:gd name="connsiteX6" fmla="*/ 4676 w 57736"/>
                  <a:gd name="connsiteY6" fmla="*/ 28728 h 64543"/>
                  <a:gd name="connsiteX7" fmla="*/ 23726 w 57736"/>
                  <a:gd name="connsiteY7" fmla="*/ 23966 h 64543"/>
                  <a:gd name="connsiteX8" fmla="*/ 36776 w 57736"/>
                  <a:gd name="connsiteY8" fmla="*/ 23966 h 64543"/>
                  <a:gd name="connsiteX9" fmla="*/ 36776 w 57736"/>
                  <a:gd name="connsiteY9" fmla="*/ 23966 h 64543"/>
                  <a:gd name="connsiteX10" fmla="*/ 26202 w 57736"/>
                  <a:gd name="connsiteY10" fmla="*/ 13869 h 64543"/>
                  <a:gd name="connsiteX11" fmla="*/ 16677 w 57736"/>
                  <a:gd name="connsiteY11" fmla="*/ 15774 h 64543"/>
                  <a:gd name="connsiteX12" fmla="*/ 8106 w 57736"/>
                  <a:gd name="connsiteY12" fmla="*/ 20251 h 64543"/>
                  <a:gd name="connsiteX13" fmla="*/ 294 w 57736"/>
                  <a:gd name="connsiteY13" fmla="*/ 8916 h 64543"/>
                  <a:gd name="connsiteX14" fmla="*/ 28869 w 57736"/>
                  <a:gd name="connsiteY14" fmla="*/ -133 h 64543"/>
                  <a:gd name="connsiteX15" fmla="*/ 47919 w 57736"/>
                  <a:gd name="connsiteY15" fmla="*/ 5583 h 64543"/>
                  <a:gd name="connsiteX16" fmla="*/ 55254 w 57736"/>
                  <a:gd name="connsiteY16" fmla="*/ 23775 h 64543"/>
                  <a:gd name="connsiteX17" fmla="*/ 36776 w 57736"/>
                  <a:gd name="connsiteY17" fmla="*/ 39491 h 64543"/>
                  <a:gd name="connsiteX18" fmla="*/ 36776 w 57736"/>
                  <a:gd name="connsiteY18" fmla="*/ 36443 h 64543"/>
                  <a:gd name="connsiteX19" fmla="*/ 25821 w 57736"/>
                  <a:gd name="connsiteY19" fmla="*/ 36443 h 64543"/>
                  <a:gd name="connsiteX20" fmla="*/ 15249 w 57736"/>
                  <a:gd name="connsiteY20" fmla="*/ 43016 h 64543"/>
                  <a:gd name="connsiteX21" fmla="*/ 17821 w 57736"/>
                  <a:gd name="connsiteY21" fmla="*/ 48159 h 64543"/>
                  <a:gd name="connsiteX22" fmla="*/ 24965 w 57736"/>
                  <a:gd name="connsiteY22" fmla="*/ 49969 h 64543"/>
                  <a:gd name="connsiteX23" fmla="*/ 33251 w 57736"/>
                  <a:gd name="connsiteY23" fmla="*/ 47112 h 64543"/>
                  <a:gd name="connsiteX24" fmla="*/ 36776 w 57736"/>
                  <a:gd name="connsiteY24" fmla="*/ 39491 h 6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736" h="64543">
                    <a:moveTo>
                      <a:pt x="54491" y="63495"/>
                    </a:moveTo>
                    <a:lnTo>
                      <a:pt x="37918" y="63495"/>
                    </a:lnTo>
                    <a:lnTo>
                      <a:pt x="37918" y="55874"/>
                    </a:lnTo>
                    <a:cubicBezTo>
                      <a:pt x="34013" y="61247"/>
                      <a:pt x="27821" y="64409"/>
                      <a:pt x="21154" y="64352"/>
                    </a:cubicBezTo>
                    <a:cubicBezTo>
                      <a:pt x="15059" y="64533"/>
                      <a:pt x="9057" y="62504"/>
                      <a:pt x="4390" y="58637"/>
                    </a:cubicBezTo>
                    <a:cubicBezTo>
                      <a:pt x="-182" y="54827"/>
                      <a:pt x="-2659" y="49121"/>
                      <a:pt x="-2373" y="43206"/>
                    </a:cubicBezTo>
                    <a:cubicBezTo>
                      <a:pt x="-2754" y="37482"/>
                      <a:pt x="-87" y="31986"/>
                      <a:pt x="4676" y="28728"/>
                    </a:cubicBezTo>
                    <a:cubicBezTo>
                      <a:pt x="10392" y="25299"/>
                      <a:pt x="17059" y="23642"/>
                      <a:pt x="23726" y="23966"/>
                    </a:cubicBezTo>
                    <a:lnTo>
                      <a:pt x="36776" y="23966"/>
                    </a:lnTo>
                    <a:lnTo>
                      <a:pt x="36776" y="23966"/>
                    </a:lnTo>
                    <a:cubicBezTo>
                      <a:pt x="36776" y="17298"/>
                      <a:pt x="33251" y="13869"/>
                      <a:pt x="26202" y="13869"/>
                    </a:cubicBezTo>
                    <a:cubicBezTo>
                      <a:pt x="22963" y="13955"/>
                      <a:pt x="19726" y="14603"/>
                      <a:pt x="16677" y="15774"/>
                    </a:cubicBezTo>
                    <a:cubicBezTo>
                      <a:pt x="13629" y="16803"/>
                      <a:pt x="10678" y="18308"/>
                      <a:pt x="8106" y="20251"/>
                    </a:cubicBezTo>
                    <a:lnTo>
                      <a:pt x="294" y="8916"/>
                    </a:lnTo>
                    <a:cubicBezTo>
                      <a:pt x="8580" y="2868"/>
                      <a:pt x="18582" y="-313"/>
                      <a:pt x="28869" y="-133"/>
                    </a:cubicBezTo>
                    <a:cubicBezTo>
                      <a:pt x="35727" y="-523"/>
                      <a:pt x="42394" y="1506"/>
                      <a:pt x="47919" y="5583"/>
                    </a:cubicBezTo>
                    <a:cubicBezTo>
                      <a:pt x="53063" y="10145"/>
                      <a:pt x="55826" y="16889"/>
                      <a:pt x="55254" y="23775"/>
                    </a:cubicBezTo>
                    <a:close/>
                    <a:moveTo>
                      <a:pt x="36776" y="39491"/>
                    </a:moveTo>
                    <a:lnTo>
                      <a:pt x="36776" y="36443"/>
                    </a:lnTo>
                    <a:lnTo>
                      <a:pt x="25821" y="36443"/>
                    </a:lnTo>
                    <a:cubicBezTo>
                      <a:pt x="18772" y="36443"/>
                      <a:pt x="15249" y="38634"/>
                      <a:pt x="15249" y="43016"/>
                    </a:cubicBezTo>
                    <a:cubicBezTo>
                      <a:pt x="15154" y="45064"/>
                      <a:pt x="16105" y="47007"/>
                      <a:pt x="17821" y="48159"/>
                    </a:cubicBezTo>
                    <a:cubicBezTo>
                      <a:pt x="19917" y="49512"/>
                      <a:pt x="22488" y="50141"/>
                      <a:pt x="24965" y="49969"/>
                    </a:cubicBezTo>
                    <a:cubicBezTo>
                      <a:pt x="28011" y="50017"/>
                      <a:pt x="30869" y="49007"/>
                      <a:pt x="33251" y="47112"/>
                    </a:cubicBezTo>
                    <a:cubicBezTo>
                      <a:pt x="35537" y="45254"/>
                      <a:pt x="36871" y="42444"/>
                      <a:pt x="36776" y="39491"/>
                    </a:cubicBezTo>
                    <a:close/>
                  </a:path>
                </a:pathLst>
              </a:custGeom>
              <a:solidFill>
                <a:srgbClr val="FFFFFF"/>
              </a:solidFill>
              <a:ln w="9525" cap="flat">
                <a:noFill/>
                <a:prstDash val="solid"/>
                <a:miter/>
              </a:ln>
            </p:spPr>
            <p:txBody>
              <a:bodyPr rtlCol="0" anchor="ctr"/>
              <a:lstStyle/>
              <a:p>
                <a:endParaRPr lang="en-US"/>
              </a:p>
            </p:txBody>
          </p:sp>
          <p:sp>
            <p:nvSpPr>
              <p:cNvPr id="444" name="Freeform: Shape 443">
                <a:extLst>
                  <a:ext uri="{FF2B5EF4-FFF2-40B4-BE49-F238E27FC236}">
                    <a16:creationId xmlns:a16="http://schemas.microsoft.com/office/drawing/2014/main" id="{3A8918F1-034F-4834-ABDD-541C5D6676BA}"/>
                  </a:ext>
                </a:extLst>
              </p:cNvPr>
              <p:cNvSpPr/>
              <p:nvPr/>
            </p:nvSpPr>
            <p:spPr>
              <a:xfrm>
                <a:off x="19418194" y="1542954"/>
                <a:ext cx="68674" cy="87749"/>
              </a:xfrm>
              <a:custGeom>
                <a:avLst/>
                <a:gdLst>
                  <a:gd name="connsiteX0" fmla="*/ 15974 w 68674"/>
                  <a:gd name="connsiteY0" fmla="*/ 87545 h 87749"/>
                  <a:gd name="connsiteX1" fmla="*/ -1455 w 68674"/>
                  <a:gd name="connsiteY1" fmla="*/ 80021 h 87749"/>
                  <a:gd name="connsiteX2" fmla="*/ 6449 w 68674"/>
                  <a:gd name="connsiteY2" fmla="*/ 67066 h 87749"/>
                  <a:gd name="connsiteX3" fmla="*/ 15974 w 68674"/>
                  <a:gd name="connsiteY3" fmla="*/ 71353 h 87749"/>
                  <a:gd name="connsiteX4" fmla="*/ 20167 w 68674"/>
                  <a:gd name="connsiteY4" fmla="*/ 68972 h 87749"/>
                  <a:gd name="connsiteX5" fmla="*/ 21976 w 68674"/>
                  <a:gd name="connsiteY5" fmla="*/ 63923 h 87749"/>
                  <a:gd name="connsiteX6" fmla="*/ -2409 w 68674"/>
                  <a:gd name="connsiteY6" fmla="*/ -180 h 87749"/>
                  <a:gd name="connsiteX7" fmla="*/ 16641 w 68674"/>
                  <a:gd name="connsiteY7" fmla="*/ -180 h 87749"/>
                  <a:gd name="connsiteX8" fmla="*/ 31977 w 68674"/>
                  <a:gd name="connsiteY8" fmla="*/ 38968 h 87749"/>
                  <a:gd name="connsiteX9" fmla="*/ 47216 w 68674"/>
                  <a:gd name="connsiteY9" fmla="*/ -180 h 87749"/>
                  <a:gd name="connsiteX10" fmla="*/ 66266 w 68674"/>
                  <a:gd name="connsiteY10" fmla="*/ -180 h 87749"/>
                  <a:gd name="connsiteX11" fmla="*/ 37024 w 68674"/>
                  <a:gd name="connsiteY11" fmla="*/ 73924 h 87749"/>
                  <a:gd name="connsiteX12" fmla="*/ 29024 w 68674"/>
                  <a:gd name="connsiteY12" fmla="*/ 83926 h 87749"/>
                  <a:gd name="connsiteX13" fmla="*/ 15974 w 68674"/>
                  <a:gd name="connsiteY13" fmla="*/ 87545 h 87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8674" h="87749">
                    <a:moveTo>
                      <a:pt x="15974" y="87545"/>
                    </a:moveTo>
                    <a:cubicBezTo>
                      <a:pt x="9402" y="87402"/>
                      <a:pt x="3116" y="84697"/>
                      <a:pt x="-1455" y="80021"/>
                    </a:cubicBezTo>
                    <a:lnTo>
                      <a:pt x="6449" y="67066"/>
                    </a:lnTo>
                    <a:cubicBezTo>
                      <a:pt x="8925" y="69753"/>
                      <a:pt x="12355" y="71305"/>
                      <a:pt x="15974" y="71353"/>
                    </a:cubicBezTo>
                    <a:cubicBezTo>
                      <a:pt x="17690" y="71324"/>
                      <a:pt x="19308" y="70429"/>
                      <a:pt x="20167" y="68972"/>
                    </a:cubicBezTo>
                    <a:cubicBezTo>
                      <a:pt x="21308" y="67543"/>
                      <a:pt x="21976" y="65762"/>
                      <a:pt x="21976" y="63923"/>
                    </a:cubicBezTo>
                    <a:cubicBezTo>
                      <a:pt x="21976" y="62085"/>
                      <a:pt x="13879" y="40711"/>
                      <a:pt x="-2409" y="-180"/>
                    </a:cubicBezTo>
                    <a:lnTo>
                      <a:pt x="16641" y="-180"/>
                    </a:lnTo>
                    <a:lnTo>
                      <a:pt x="31977" y="38968"/>
                    </a:lnTo>
                    <a:lnTo>
                      <a:pt x="47216" y="-180"/>
                    </a:lnTo>
                    <a:lnTo>
                      <a:pt x="66266" y="-180"/>
                    </a:lnTo>
                    <a:lnTo>
                      <a:pt x="37024" y="73924"/>
                    </a:lnTo>
                    <a:cubicBezTo>
                      <a:pt x="35501" y="78011"/>
                      <a:pt x="32643" y="81506"/>
                      <a:pt x="29024" y="83926"/>
                    </a:cubicBezTo>
                    <a:cubicBezTo>
                      <a:pt x="25213" y="86488"/>
                      <a:pt x="20641" y="87764"/>
                      <a:pt x="15974" y="87545"/>
                    </a:cubicBezTo>
                    <a:close/>
                  </a:path>
                </a:pathLst>
              </a:custGeom>
              <a:solidFill>
                <a:srgbClr val="FFFFFF"/>
              </a:solidFill>
              <a:ln w="9525" cap="flat">
                <a:noFill/>
                <a:prstDash val="solid"/>
                <a:miter/>
              </a:ln>
            </p:spPr>
            <p:txBody>
              <a:bodyPr rtlCol="0" anchor="ctr"/>
              <a:lstStyle/>
              <a:p>
                <a:endParaRPr lang="en-US"/>
              </a:p>
            </p:txBody>
          </p:sp>
          <p:sp>
            <p:nvSpPr>
              <p:cNvPr id="445" name="Freeform: Shape 444">
                <a:extLst>
                  <a:ext uri="{FF2B5EF4-FFF2-40B4-BE49-F238E27FC236}">
                    <a16:creationId xmlns:a16="http://schemas.microsoft.com/office/drawing/2014/main" id="{FD3E88E6-114B-49CB-BA50-A93795248D3F}"/>
                  </a:ext>
                </a:extLst>
              </p:cNvPr>
              <p:cNvSpPr/>
              <p:nvPr/>
            </p:nvSpPr>
            <p:spPr>
              <a:xfrm>
                <a:off x="19488678" y="1541879"/>
                <a:ext cx="52539" cy="64921"/>
              </a:xfrm>
              <a:custGeom>
                <a:avLst/>
                <a:gdLst>
                  <a:gd name="connsiteX0" fmla="*/ 50074 w 52539"/>
                  <a:gd name="connsiteY0" fmla="*/ 44234 h 64921"/>
                  <a:gd name="connsiteX1" fmla="*/ 43216 w 52539"/>
                  <a:gd name="connsiteY1" fmla="*/ 59093 h 64921"/>
                  <a:gd name="connsiteX2" fmla="*/ 25882 w 52539"/>
                  <a:gd name="connsiteY2" fmla="*/ 64713 h 64921"/>
                  <a:gd name="connsiteX3" fmla="*/ 11309 w 52539"/>
                  <a:gd name="connsiteY3" fmla="*/ 62236 h 64921"/>
                  <a:gd name="connsiteX4" fmla="*/ -2409 w 52539"/>
                  <a:gd name="connsiteY4" fmla="*/ 54807 h 64921"/>
                  <a:gd name="connsiteX5" fmla="*/ 5307 w 52539"/>
                  <a:gd name="connsiteY5" fmla="*/ 43853 h 64921"/>
                  <a:gd name="connsiteX6" fmla="*/ 26262 w 52539"/>
                  <a:gd name="connsiteY6" fmla="*/ 51378 h 64921"/>
                  <a:gd name="connsiteX7" fmla="*/ 31596 w 52539"/>
                  <a:gd name="connsiteY7" fmla="*/ 50044 h 64921"/>
                  <a:gd name="connsiteX8" fmla="*/ 33596 w 52539"/>
                  <a:gd name="connsiteY8" fmla="*/ 46520 h 64921"/>
                  <a:gd name="connsiteX9" fmla="*/ 30833 w 52539"/>
                  <a:gd name="connsiteY9" fmla="*/ 42424 h 64921"/>
                  <a:gd name="connsiteX10" fmla="*/ 22929 w 52539"/>
                  <a:gd name="connsiteY10" fmla="*/ 38900 h 64921"/>
                  <a:gd name="connsiteX11" fmla="*/ 14927 w 52539"/>
                  <a:gd name="connsiteY11" fmla="*/ 36138 h 64921"/>
                  <a:gd name="connsiteX12" fmla="*/ 8737 w 52539"/>
                  <a:gd name="connsiteY12" fmla="*/ 32709 h 64921"/>
                  <a:gd name="connsiteX13" fmla="*/ 1593 w 52539"/>
                  <a:gd name="connsiteY13" fmla="*/ 19564 h 64921"/>
                  <a:gd name="connsiteX14" fmla="*/ 8546 w 52539"/>
                  <a:gd name="connsiteY14" fmla="*/ 5372 h 64921"/>
                  <a:gd name="connsiteX15" fmla="*/ 26738 w 52539"/>
                  <a:gd name="connsiteY15" fmla="*/ -152 h 64921"/>
                  <a:gd name="connsiteX16" fmla="*/ 48932 w 52539"/>
                  <a:gd name="connsiteY16" fmla="*/ 7372 h 64921"/>
                  <a:gd name="connsiteX17" fmla="*/ 42361 w 52539"/>
                  <a:gd name="connsiteY17" fmla="*/ 18993 h 64921"/>
                  <a:gd name="connsiteX18" fmla="*/ 26071 w 52539"/>
                  <a:gd name="connsiteY18" fmla="*/ 13468 h 64921"/>
                  <a:gd name="connsiteX19" fmla="*/ 17976 w 52539"/>
                  <a:gd name="connsiteY19" fmla="*/ 17850 h 64921"/>
                  <a:gd name="connsiteX20" fmla="*/ 20548 w 52539"/>
                  <a:gd name="connsiteY20" fmla="*/ 21755 h 64921"/>
                  <a:gd name="connsiteX21" fmla="*/ 29024 w 52539"/>
                  <a:gd name="connsiteY21" fmla="*/ 24993 h 64921"/>
                  <a:gd name="connsiteX22" fmla="*/ 37503 w 52539"/>
                  <a:gd name="connsiteY22" fmla="*/ 27851 h 64921"/>
                  <a:gd name="connsiteX23" fmla="*/ 43502 w 52539"/>
                  <a:gd name="connsiteY23" fmla="*/ 30994 h 64921"/>
                  <a:gd name="connsiteX24" fmla="*/ 50074 w 52539"/>
                  <a:gd name="connsiteY24" fmla="*/ 44234 h 64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2539" h="64921">
                    <a:moveTo>
                      <a:pt x="50074" y="44234"/>
                    </a:moveTo>
                    <a:cubicBezTo>
                      <a:pt x="50265" y="49997"/>
                      <a:pt x="47693" y="55502"/>
                      <a:pt x="43216" y="59093"/>
                    </a:cubicBezTo>
                    <a:cubicBezTo>
                      <a:pt x="38358" y="63008"/>
                      <a:pt x="32168" y="65008"/>
                      <a:pt x="25882" y="64713"/>
                    </a:cubicBezTo>
                    <a:cubicBezTo>
                      <a:pt x="20929" y="64694"/>
                      <a:pt x="15976" y="63856"/>
                      <a:pt x="11309" y="62236"/>
                    </a:cubicBezTo>
                    <a:cubicBezTo>
                      <a:pt x="6356" y="60588"/>
                      <a:pt x="1689" y="58074"/>
                      <a:pt x="-2409" y="54807"/>
                    </a:cubicBezTo>
                    <a:lnTo>
                      <a:pt x="5307" y="43853"/>
                    </a:lnTo>
                    <a:cubicBezTo>
                      <a:pt x="11214" y="48663"/>
                      <a:pt x="18643" y="51311"/>
                      <a:pt x="26262" y="51378"/>
                    </a:cubicBezTo>
                    <a:cubicBezTo>
                      <a:pt x="28168" y="51463"/>
                      <a:pt x="29978" y="51006"/>
                      <a:pt x="31596" y="50044"/>
                    </a:cubicBezTo>
                    <a:cubicBezTo>
                      <a:pt x="32836" y="49301"/>
                      <a:pt x="33596" y="47968"/>
                      <a:pt x="33596" y="46520"/>
                    </a:cubicBezTo>
                    <a:cubicBezTo>
                      <a:pt x="33501" y="44758"/>
                      <a:pt x="32454" y="43196"/>
                      <a:pt x="30833" y="42424"/>
                    </a:cubicBezTo>
                    <a:cubicBezTo>
                      <a:pt x="28359" y="40910"/>
                      <a:pt x="25692" y="39719"/>
                      <a:pt x="22929" y="38900"/>
                    </a:cubicBezTo>
                    <a:cubicBezTo>
                      <a:pt x="19404" y="37852"/>
                      <a:pt x="16832" y="36900"/>
                      <a:pt x="14927" y="36138"/>
                    </a:cubicBezTo>
                    <a:cubicBezTo>
                      <a:pt x="12737" y="35147"/>
                      <a:pt x="10737" y="34004"/>
                      <a:pt x="8737" y="32709"/>
                    </a:cubicBezTo>
                    <a:cubicBezTo>
                      <a:pt x="4070" y="29994"/>
                      <a:pt x="1307" y="24936"/>
                      <a:pt x="1593" y="19564"/>
                    </a:cubicBezTo>
                    <a:cubicBezTo>
                      <a:pt x="1498" y="13982"/>
                      <a:pt x="4070" y="8687"/>
                      <a:pt x="8546" y="5372"/>
                    </a:cubicBezTo>
                    <a:cubicBezTo>
                      <a:pt x="13786" y="1505"/>
                      <a:pt x="20262" y="-438"/>
                      <a:pt x="26738" y="-152"/>
                    </a:cubicBezTo>
                    <a:cubicBezTo>
                      <a:pt x="34740" y="48"/>
                      <a:pt x="42456" y="2667"/>
                      <a:pt x="48932" y="7372"/>
                    </a:cubicBezTo>
                    <a:lnTo>
                      <a:pt x="42361" y="18993"/>
                    </a:lnTo>
                    <a:cubicBezTo>
                      <a:pt x="37598" y="15526"/>
                      <a:pt x="31977" y="13592"/>
                      <a:pt x="26071" y="13468"/>
                    </a:cubicBezTo>
                    <a:cubicBezTo>
                      <a:pt x="20643" y="13468"/>
                      <a:pt x="17976" y="14897"/>
                      <a:pt x="17976" y="17850"/>
                    </a:cubicBezTo>
                    <a:cubicBezTo>
                      <a:pt x="17976" y="19536"/>
                      <a:pt x="19022" y="21060"/>
                      <a:pt x="20548" y="21755"/>
                    </a:cubicBezTo>
                    <a:cubicBezTo>
                      <a:pt x="23311" y="23079"/>
                      <a:pt x="26071" y="24165"/>
                      <a:pt x="29024" y="24993"/>
                    </a:cubicBezTo>
                    <a:cubicBezTo>
                      <a:pt x="33026" y="26232"/>
                      <a:pt x="35882" y="27184"/>
                      <a:pt x="37503" y="27851"/>
                    </a:cubicBezTo>
                    <a:cubicBezTo>
                      <a:pt x="39598" y="28718"/>
                      <a:pt x="41598" y="29765"/>
                      <a:pt x="43502" y="30994"/>
                    </a:cubicBezTo>
                    <a:cubicBezTo>
                      <a:pt x="47979" y="33842"/>
                      <a:pt x="50551" y="38938"/>
                      <a:pt x="50074" y="44234"/>
                    </a:cubicBezTo>
                    <a:close/>
                  </a:path>
                </a:pathLst>
              </a:custGeom>
              <a:solidFill>
                <a:srgbClr val="FFFFFF"/>
              </a:solidFill>
              <a:ln w="9525" cap="flat">
                <a:noFill/>
                <a:prstDash val="solid"/>
                <a:miter/>
              </a:ln>
            </p:spPr>
            <p:txBody>
              <a:bodyPr rtlCol="0" anchor="ctr"/>
              <a:lstStyle/>
              <a:p>
                <a:endParaRPr lang="en-US"/>
              </a:p>
            </p:txBody>
          </p:sp>
          <p:sp>
            <p:nvSpPr>
              <p:cNvPr id="446" name="Freeform: Shape 445">
                <a:extLst>
                  <a:ext uri="{FF2B5EF4-FFF2-40B4-BE49-F238E27FC236}">
                    <a16:creationId xmlns:a16="http://schemas.microsoft.com/office/drawing/2014/main" id="{74BC587A-29E1-44CC-832B-B2DE04392A15}"/>
                  </a:ext>
                </a:extLst>
              </p:cNvPr>
              <p:cNvSpPr/>
              <p:nvPr/>
            </p:nvSpPr>
            <p:spPr>
              <a:xfrm>
                <a:off x="19202453" y="1031081"/>
                <a:ext cx="1007078" cy="619982"/>
              </a:xfrm>
              <a:custGeom>
                <a:avLst/>
                <a:gdLst>
                  <a:gd name="connsiteX0" fmla="*/ 0 w 1007078"/>
                  <a:gd name="connsiteY0" fmla="*/ 0 h 619982"/>
                  <a:gd name="connsiteX1" fmla="*/ 1007078 w 1007078"/>
                  <a:gd name="connsiteY1" fmla="*/ 0 h 619982"/>
                  <a:gd name="connsiteX2" fmla="*/ 1007078 w 1007078"/>
                  <a:gd name="connsiteY2" fmla="*/ 619982 h 619982"/>
                  <a:gd name="connsiteX3" fmla="*/ 0 w 1007078"/>
                  <a:gd name="connsiteY3" fmla="*/ 619982 h 619982"/>
                </a:gdLst>
                <a:ahLst/>
                <a:cxnLst>
                  <a:cxn ang="0">
                    <a:pos x="connsiteX0" y="connsiteY0"/>
                  </a:cxn>
                  <a:cxn ang="0">
                    <a:pos x="connsiteX1" y="connsiteY1"/>
                  </a:cxn>
                  <a:cxn ang="0">
                    <a:pos x="connsiteX2" y="connsiteY2"/>
                  </a:cxn>
                  <a:cxn ang="0">
                    <a:pos x="connsiteX3" y="connsiteY3"/>
                  </a:cxn>
                </a:cxnLst>
                <a:rect l="l" t="t" r="r" b="b"/>
                <a:pathLst>
                  <a:path w="1007078" h="619982">
                    <a:moveTo>
                      <a:pt x="0" y="0"/>
                    </a:moveTo>
                    <a:lnTo>
                      <a:pt x="1007078" y="0"/>
                    </a:lnTo>
                    <a:lnTo>
                      <a:pt x="1007078" y="619982"/>
                    </a:lnTo>
                    <a:lnTo>
                      <a:pt x="0" y="619982"/>
                    </a:lnTo>
                    <a:close/>
                  </a:path>
                </a:pathLst>
              </a:custGeom>
              <a:noFill/>
              <a:ln w="8096" cap="flat">
                <a:solidFill>
                  <a:srgbClr val="336933"/>
                </a:solidFill>
                <a:prstDash val="solid"/>
                <a:miter/>
              </a:ln>
            </p:spPr>
            <p:txBody>
              <a:bodyPr rtlCol="0" anchor="ctr"/>
              <a:lstStyle/>
              <a:p>
                <a:endParaRPr lang="en-US"/>
              </a:p>
            </p:txBody>
          </p:sp>
          <p:sp>
            <p:nvSpPr>
              <p:cNvPr id="447" name="Freeform: Shape 446">
                <a:extLst>
                  <a:ext uri="{FF2B5EF4-FFF2-40B4-BE49-F238E27FC236}">
                    <a16:creationId xmlns:a16="http://schemas.microsoft.com/office/drawing/2014/main" id="{6968159F-D534-4E66-8EBA-37829A70267C}"/>
                  </a:ext>
                </a:extLst>
              </p:cNvPr>
              <p:cNvSpPr/>
              <p:nvPr/>
            </p:nvSpPr>
            <p:spPr>
              <a:xfrm>
                <a:off x="17976110" y="1096136"/>
                <a:ext cx="77723" cy="106394"/>
              </a:xfrm>
              <a:custGeom>
                <a:avLst/>
                <a:gdLst>
                  <a:gd name="connsiteX0" fmla="*/ 39977 w 77723"/>
                  <a:gd name="connsiteY0" fmla="*/ 60208 h 106394"/>
                  <a:gd name="connsiteX1" fmla="*/ 39977 w 77723"/>
                  <a:gd name="connsiteY1" fmla="*/ 41635 h 106394"/>
                  <a:gd name="connsiteX2" fmla="*/ 62836 w 77723"/>
                  <a:gd name="connsiteY2" fmla="*/ 41635 h 106394"/>
                  <a:gd name="connsiteX3" fmla="*/ 62836 w 77723"/>
                  <a:gd name="connsiteY3" fmla="*/ 60208 h 106394"/>
                  <a:gd name="connsiteX4" fmla="*/ 75314 w 77723"/>
                  <a:gd name="connsiteY4" fmla="*/ 60208 h 106394"/>
                  <a:gd name="connsiteX5" fmla="*/ 75314 w 77723"/>
                  <a:gd name="connsiteY5" fmla="*/ 80783 h 106394"/>
                  <a:gd name="connsiteX6" fmla="*/ 63217 w 77723"/>
                  <a:gd name="connsiteY6" fmla="*/ 80783 h 106394"/>
                  <a:gd name="connsiteX7" fmla="*/ 63217 w 77723"/>
                  <a:gd name="connsiteY7" fmla="*/ 106214 h 106394"/>
                  <a:gd name="connsiteX8" fmla="*/ 40358 w 77723"/>
                  <a:gd name="connsiteY8" fmla="*/ 106214 h 106394"/>
                  <a:gd name="connsiteX9" fmla="*/ 40358 w 77723"/>
                  <a:gd name="connsiteY9" fmla="*/ 80783 h 106394"/>
                  <a:gd name="connsiteX10" fmla="*/ -2409 w 77723"/>
                  <a:gd name="connsiteY10" fmla="*/ 80783 h 106394"/>
                  <a:gd name="connsiteX11" fmla="*/ -2409 w 77723"/>
                  <a:gd name="connsiteY11" fmla="*/ 62685 h 106394"/>
                  <a:gd name="connsiteX12" fmla="*/ 35691 w 77723"/>
                  <a:gd name="connsiteY12" fmla="*/ -180 h 106394"/>
                  <a:gd name="connsiteX13" fmla="*/ 61599 w 77723"/>
                  <a:gd name="connsiteY13" fmla="*/ -180 h 106394"/>
                  <a:gd name="connsiteX14" fmla="*/ 25499 w 77723"/>
                  <a:gd name="connsiteY14" fmla="*/ 60304 h 106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723" h="106394">
                    <a:moveTo>
                      <a:pt x="39977" y="60208"/>
                    </a:moveTo>
                    <a:lnTo>
                      <a:pt x="39977" y="41635"/>
                    </a:lnTo>
                    <a:lnTo>
                      <a:pt x="62836" y="41635"/>
                    </a:lnTo>
                    <a:lnTo>
                      <a:pt x="62836" y="60208"/>
                    </a:lnTo>
                    <a:lnTo>
                      <a:pt x="75314" y="60208"/>
                    </a:lnTo>
                    <a:lnTo>
                      <a:pt x="75314" y="80783"/>
                    </a:lnTo>
                    <a:lnTo>
                      <a:pt x="63217" y="80783"/>
                    </a:lnTo>
                    <a:lnTo>
                      <a:pt x="63217" y="106214"/>
                    </a:lnTo>
                    <a:lnTo>
                      <a:pt x="40358" y="106214"/>
                    </a:lnTo>
                    <a:lnTo>
                      <a:pt x="40358" y="80783"/>
                    </a:lnTo>
                    <a:lnTo>
                      <a:pt x="-2409" y="80783"/>
                    </a:lnTo>
                    <a:lnTo>
                      <a:pt x="-2409" y="62685"/>
                    </a:lnTo>
                    <a:lnTo>
                      <a:pt x="35691" y="-180"/>
                    </a:lnTo>
                    <a:lnTo>
                      <a:pt x="61599" y="-180"/>
                    </a:lnTo>
                    <a:lnTo>
                      <a:pt x="25499" y="60304"/>
                    </a:lnTo>
                    <a:close/>
                  </a:path>
                </a:pathLst>
              </a:custGeom>
              <a:solidFill>
                <a:srgbClr val="6D6E71"/>
              </a:solidFill>
              <a:ln w="9525" cap="flat">
                <a:noFill/>
                <a:prstDash val="solid"/>
                <a:miter/>
              </a:ln>
            </p:spPr>
            <p:txBody>
              <a:bodyPr rtlCol="0" anchor="ctr"/>
              <a:lstStyle/>
              <a:p>
                <a:endParaRPr lang="en-US"/>
              </a:p>
            </p:txBody>
          </p:sp>
          <p:sp>
            <p:nvSpPr>
              <p:cNvPr id="448" name="Freeform: Shape 447">
                <a:extLst>
                  <a:ext uri="{FF2B5EF4-FFF2-40B4-BE49-F238E27FC236}">
                    <a16:creationId xmlns:a16="http://schemas.microsoft.com/office/drawing/2014/main" id="{5EECD746-0DFC-4B2D-A9DE-CDD2B564AE70}"/>
                  </a:ext>
                </a:extLst>
              </p:cNvPr>
              <p:cNvSpPr/>
              <p:nvPr/>
            </p:nvSpPr>
            <p:spPr>
              <a:xfrm>
                <a:off x="18067900" y="1092985"/>
                <a:ext cx="79922" cy="110528"/>
              </a:xfrm>
              <a:custGeom>
                <a:avLst/>
                <a:gdLst>
                  <a:gd name="connsiteX0" fmla="*/ 43437 w 79922"/>
                  <a:gd name="connsiteY0" fmla="*/ 20879 h 110528"/>
                  <a:gd name="connsiteX1" fmla="*/ 28101 w 79922"/>
                  <a:gd name="connsiteY1" fmla="*/ 27451 h 110528"/>
                  <a:gd name="connsiteX2" fmla="*/ 21529 w 79922"/>
                  <a:gd name="connsiteY2" fmla="*/ 45549 h 110528"/>
                  <a:gd name="connsiteX3" fmla="*/ 42484 w 79922"/>
                  <a:gd name="connsiteY3" fmla="*/ 39072 h 110528"/>
                  <a:gd name="connsiteX4" fmla="*/ 77442 w 79922"/>
                  <a:gd name="connsiteY4" fmla="*/ 71866 h 110528"/>
                  <a:gd name="connsiteX5" fmla="*/ 77442 w 79922"/>
                  <a:gd name="connsiteY5" fmla="*/ 74790 h 110528"/>
                  <a:gd name="connsiteX6" fmla="*/ 66678 w 79922"/>
                  <a:gd name="connsiteY6" fmla="*/ 100794 h 110528"/>
                  <a:gd name="connsiteX7" fmla="*/ 39626 w 79922"/>
                  <a:gd name="connsiteY7" fmla="*/ 110319 h 110528"/>
                  <a:gd name="connsiteX8" fmla="*/ 20006 w 79922"/>
                  <a:gd name="connsiteY8" fmla="*/ 105937 h 110528"/>
                  <a:gd name="connsiteX9" fmla="*/ 7146 w 79922"/>
                  <a:gd name="connsiteY9" fmla="*/ 93840 h 110528"/>
                  <a:gd name="connsiteX10" fmla="*/ -2379 w 79922"/>
                  <a:gd name="connsiteY10" fmla="*/ 55740 h 110528"/>
                  <a:gd name="connsiteX11" fmla="*/ 1242 w 79922"/>
                  <a:gd name="connsiteY11" fmla="*/ 30118 h 110528"/>
                  <a:gd name="connsiteX12" fmla="*/ 10767 w 79922"/>
                  <a:gd name="connsiteY12" fmla="*/ 12687 h 110528"/>
                  <a:gd name="connsiteX13" fmla="*/ 40961 w 79922"/>
                  <a:gd name="connsiteY13" fmla="*/ -171 h 110528"/>
                  <a:gd name="connsiteX14" fmla="*/ 55153 w 79922"/>
                  <a:gd name="connsiteY14" fmla="*/ 2019 h 110528"/>
                  <a:gd name="connsiteX15" fmla="*/ 65631 w 79922"/>
                  <a:gd name="connsiteY15" fmla="*/ 6591 h 110528"/>
                  <a:gd name="connsiteX16" fmla="*/ 73726 w 79922"/>
                  <a:gd name="connsiteY16" fmla="*/ 12306 h 110528"/>
                  <a:gd name="connsiteX17" fmla="*/ 62392 w 79922"/>
                  <a:gd name="connsiteY17" fmla="*/ 29070 h 110528"/>
                  <a:gd name="connsiteX18" fmla="*/ 59725 w 79922"/>
                  <a:gd name="connsiteY18" fmla="*/ 26689 h 110528"/>
                  <a:gd name="connsiteX19" fmla="*/ 52771 w 79922"/>
                  <a:gd name="connsiteY19" fmla="*/ 22689 h 110528"/>
                  <a:gd name="connsiteX20" fmla="*/ 43437 w 79922"/>
                  <a:gd name="connsiteY20" fmla="*/ 20879 h 110528"/>
                  <a:gd name="connsiteX21" fmla="*/ 40293 w 79922"/>
                  <a:gd name="connsiteY21" fmla="*/ 58979 h 110528"/>
                  <a:gd name="connsiteX22" fmla="*/ 28387 w 79922"/>
                  <a:gd name="connsiteY22" fmla="*/ 63170 h 110528"/>
                  <a:gd name="connsiteX23" fmla="*/ 23624 w 79922"/>
                  <a:gd name="connsiteY23" fmla="*/ 74028 h 110528"/>
                  <a:gd name="connsiteX24" fmla="*/ 28196 w 79922"/>
                  <a:gd name="connsiteY24" fmla="*/ 85554 h 110528"/>
                  <a:gd name="connsiteX25" fmla="*/ 39626 w 79922"/>
                  <a:gd name="connsiteY25" fmla="*/ 90316 h 110528"/>
                  <a:gd name="connsiteX26" fmla="*/ 51058 w 79922"/>
                  <a:gd name="connsiteY26" fmla="*/ 86030 h 110528"/>
                  <a:gd name="connsiteX27" fmla="*/ 55629 w 79922"/>
                  <a:gd name="connsiteY27" fmla="*/ 74981 h 110528"/>
                  <a:gd name="connsiteX28" fmla="*/ 51532 w 79922"/>
                  <a:gd name="connsiteY28" fmla="*/ 63551 h 110528"/>
                  <a:gd name="connsiteX29" fmla="*/ 40675 w 79922"/>
                  <a:gd name="connsiteY29" fmla="*/ 59265 h 11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9922" h="110528">
                    <a:moveTo>
                      <a:pt x="43437" y="20879"/>
                    </a:moveTo>
                    <a:cubicBezTo>
                      <a:pt x="37626" y="20593"/>
                      <a:pt x="31912" y="23022"/>
                      <a:pt x="28101" y="27451"/>
                    </a:cubicBezTo>
                    <a:cubicBezTo>
                      <a:pt x="24196" y="32709"/>
                      <a:pt x="21911" y="39005"/>
                      <a:pt x="21529" y="45549"/>
                    </a:cubicBezTo>
                    <a:cubicBezTo>
                      <a:pt x="27720" y="41386"/>
                      <a:pt x="35054" y="39129"/>
                      <a:pt x="42484" y="39072"/>
                    </a:cubicBezTo>
                    <a:cubicBezTo>
                      <a:pt x="61248" y="38462"/>
                      <a:pt x="76870" y="53150"/>
                      <a:pt x="77442" y="71866"/>
                    </a:cubicBezTo>
                    <a:cubicBezTo>
                      <a:pt x="77537" y="72838"/>
                      <a:pt x="77537" y="73819"/>
                      <a:pt x="77442" y="74790"/>
                    </a:cubicBezTo>
                    <a:cubicBezTo>
                      <a:pt x="77821" y="84620"/>
                      <a:pt x="73917" y="94136"/>
                      <a:pt x="66678" y="100794"/>
                    </a:cubicBezTo>
                    <a:cubicBezTo>
                      <a:pt x="59248" y="107299"/>
                      <a:pt x="49532" y="110709"/>
                      <a:pt x="39626" y="110319"/>
                    </a:cubicBezTo>
                    <a:cubicBezTo>
                      <a:pt x="32863" y="110443"/>
                      <a:pt x="26101" y="108947"/>
                      <a:pt x="20006" y="105937"/>
                    </a:cubicBezTo>
                    <a:cubicBezTo>
                      <a:pt x="14671" y="103213"/>
                      <a:pt x="10195" y="99012"/>
                      <a:pt x="7146" y="93840"/>
                    </a:cubicBezTo>
                    <a:cubicBezTo>
                      <a:pt x="479" y="82268"/>
                      <a:pt x="-2760" y="69075"/>
                      <a:pt x="-2379" y="55740"/>
                    </a:cubicBezTo>
                    <a:cubicBezTo>
                      <a:pt x="-2474" y="47063"/>
                      <a:pt x="-1330" y="38414"/>
                      <a:pt x="1242" y="30118"/>
                    </a:cubicBezTo>
                    <a:cubicBezTo>
                      <a:pt x="2956" y="23641"/>
                      <a:pt x="6288" y="17659"/>
                      <a:pt x="10767" y="12687"/>
                    </a:cubicBezTo>
                    <a:cubicBezTo>
                      <a:pt x="18481" y="4267"/>
                      <a:pt x="29531" y="-409"/>
                      <a:pt x="40961" y="-171"/>
                    </a:cubicBezTo>
                    <a:cubicBezTo>
                      <a:pt x="45818" y="-181"/>
                      <a:pt x="50581" y="562"/>
                      <a:pt x="55153" y="2019"/>
                    </a:cubicBezTo>
                    <a:cubicBezTo>
                      <a:pt x="58771" y="3153"/>
                      <a:pt x="62296" y="4686"/>
                      <a:pt x="65631" y="6591"/>
                    </a:cubicBezTo>
                    <a:cubicBezTo>
                      <a:pt x="68012" y="8115"/>
                      <a:pt x="70773" y="10020"/>
                      <a:pt x="73726" y="12306"/>
                    </a:cubicBezTo>
                    <a:lnTo>
                      <a:pt x="62392" y="29070"/>
                    </a:lnTo>
                    <a:cubicBezTo>
                      <a:pt x="61534" y="28213"/>
                      <a:pt x="60678" y="27423"/>
                      <a:pt x="59725" y="26689"/>
                    </a:cubicBezTo>
                    <a:cubicBezTo>
                      <a:pt x="57629" y="25051"/>
                      <a:pt x="55248" y="23698"/>
                      <a:pt x="52771" y="22689"/>
                    </a:cubicBezTo>
                    <a:cubicBezTo>
                      <a:pt x="49818" y="21450"/>
                      <a:pt x="46674" y="20831"/>
                      <a:pt x="43437" y="20879"/>
                    </a:cubicBezTo>
                    <a:close/>
                    <a:moveTo>
                      <a:pt x="40293" y="58979"/>
                    </a:moveTo>
                    <a:cubicBezTo>
                      <a:pt x="35912" y="58827"/>
                      <a:pt x="31722" y="60322"/>
                      <a:pt x="28387" y="63170"/>
                    </a:cubicBezTo>
                    <a:cubicBezTo>
                      <a:pt x="25243" y="65885"/>
                      <a:pt x="23529" y="69876"/>
                      <a:pt x="23624" y="74028"/>
                    </a:cubicBezTo>
                    <a:cubicBezTo>
                      <a:pt x="23529" y="78324"/>
                      <a:pt x="25243" y="82468"/>
                      <a:pt x="28196" y="85554"/>
                    </a:cubicBezTo>
                    <a:cubicBezTo>
                      <a:pt x="31150" y="88678"/>
                      <a:pt x="35340" y="90402"/>
                      <a:pt x="39626" y="90316"/>
                    </a:cubicBezTo>
                    <a:cubicBezTo>
                      <a:pt x="43819" y="90440"/>
                      <a:pt x="47914" y="88906"/>
                      <a:pt x="51058" y="86030"/>
                    </a:cubicBezTo>
                    <a:cubicBezTo>
                      <a:pt x="54104" y="83182"/>
                      <a:pt x="55820" y="79153"/>
                      <a:pt x="55629" y="74981"/>
                    </a:cubicBezTo>
                    <a:cubicBezTo>
                      <a:pt x="55725" y="70799"/>
                      <a:pt x="54199" y="66732"/>
                      <a:pt x="51532" y="63551"/>
                    </a:cubicBezTo>
                    <a:cubicBezTo>
                      <a:pt x="48676" y="60655"/>
                      <a:pt x="44770" y="59093"/>
                      <a:pt x="40675" y="59265"/>
                    </a:cubicBezTo>
                    <a:close/>
                  </a:path>
                </a:pathLst>
              </a:custGeom>
              <a:solidFill>
                <a:srgbClr val="6D6E71"/>
              </a:solidFill>
              <a:ln w="9525" cap="flat">
                <a:noFill/>
                <a:prstDash val="solid"/>
                <a:miter/>
              </a:ln>
            </p:spPr>
            <p:txBody>
              <a:bodyPr rtlCol="0" anchor="ctr"/>
              <a:lstStyle/>
              <a:p>
                <a:endParaRPr lang="en-US"/>
              </a:p>
            </p:txBody>
          </p:sp>
          <p:sp>
            <p:nvSpPr>
              <p:cNvPr id="449" name="Freeform: Shape 448">
                <a:extLst>
                  <a:ext uri="{FF2B5EF4-FFF2-40B4-BE49-F238E27FC236}">
                    <a16:creationId xmlns:a16="http://schemas.microsoft.com/office/drawing/2014/main" id="{167F351B-6903-4A0E-BCF4-01DE65150E2D}"/>
                  </a:ext>
                </a:extLst>
              </p:cNvPr>
              <p:cNvSpPr/>
              <p:nvPr/>
            </p:nvSpPr>
            <p:spPr>
              <a:xfrm>
                <a:off x="18180320" y="1093472"/>
                <a:ext cx="81360" cy="110197"/>
              </a:xfrm>
              <a:custGeom>
                <a:avLst/>
                <a:gdLst>
                  <a:gd name="connsiteX0" fmla="*/ 11979 w 81360"/>
                  <a:gd name="connsiteY0" fmla="*/ 8200 h 110197"/>
                  <a:gd name="connsiteX1" fmla="*/ 64748 w 81360"/>
                  <a:gd name="connsiteY1" fmla="*/ 8200 h 110197"/>
                  <a:gd name="connsiteX2" fmla="*/ 75224 w 81360"/>
                  <a:gd name="connsiteY2" fmla="*/ 28869 h 110197"/>
                  <a:gd name="connsiteX3" fmla="*/ 65699 w 81360"/>
                  <a:gd name="connsiteY3" fmla="*/ 49919 h 110197"/>
                  <a:gd name="connsiteX4" fmla="*/ 78940 w 81360"/>
                  <a:gd name="connsiteY4" fmla="*/ 76780 h 110197"/>
                  <a:gd name="connsiteX5" fmla="*/ 67699 w 81360"/>
                  <a:gd name="connsiteY5" fmla="*/ 100402 h 110197"/>
                  <a:gd name="connsiteX6" fmla="*/ 8931 w 81360"/>
                  <a:gd name="connsiteY6" fmla="*/ 100402 h 110197"/>
                  <a:gd name="connsiteX7" fmla="*/ -2403 w 81360"/>
                  <a:gd name="connsiteY7" fmla="*/ 76780 h 110197"/>
                  <a:gd name="connsiteX8" fmla="*/ 10931 w 81360"/>
                  <a:gd name="connsiteY8" fmla="*/ 49919 h 110197"/>
                  <a:gd name="connsiteX9" fmla="*/ 1406 w 81360"/>
                  <a:gd name="connsiteY9" fmla="*/ 28774 h 110197"/>
                  <a:gd name="connsiteX10" fmla="*/ 11979 w 81360"/>
                  <a:gd name="connsiteY10" fmla="*/ 8200 h 110197"/>
                  <a:gd name="connsiteX11" fmla="*/ 26839 w 81360"/>
                  <a:gd name="connsiteY11" fmla="*/ 86591 h 110197"/>
                  <a:gd name="connsiteX12" fmla="*/ 49984 w 81360"/>
                  <a:gd name="connsiteY12" fmla="*/ 86591 h 110197"/>
                  <a:gd name="connsiteX13" fmla="*/ 55319 w 81360"/>
                  <a:gd name="connsiteY13" fmla="*/ 76208 h 110197"/>
                  <a:gd name="connsiteX14" fmla="*/ 50175 w 81360"/>
                  <a:gd name="connsiteY14" fmla="*/ 65635 h 110197"/>
                  <a:gd name="connsiteX15" fmla="*/ 26648 w 81360"/>
                  <a:gd name="connsiteY15" fmla="*/ 65635 h 110197"/>
                  <a:gd name="connsiteX16" fmla="*/ 21504 w 81360"/>
                  <a:gd name="connsiteY16" fmla="*/ 76208 h 110197"/>
                  <a:gd name="connsiteX17" fmla="*/ 26839 w 81360"/>
                  <a:gd name="connsiteY17" fmla="*/ 86686 h 110197"/>
                  <a:gd name="connsiteX18" fmla="*/ 28267 w 81360"/>
                  <a:gd name="connsiteY18" fmla="*/ 40013 h 110197"/>
                  <a:gd name="connsiteX19" fmla="*/ 38364 w 81360"/>
                  <a:gd name="connsiteY19" fmla="*/ 43728 h 110197"/>
                  <a:gd name="connsiteX20" fmla="*/ 48554 w 81360"/>
                  <a:gd name="connsiteY20" fmla="*/ 40013 h 110197"/>
                  <a:gd name="connsiteX21" fmla="*/ 52842 w 81360"/>
                  <a:gd name="connsiteY21" fmla="*/ 30488 h 110197"/>
                  <a:gd name="connsiteX22" fmla="*/ 48649 w 81360"/>
                  <a:gd name="connsiteY22" fmla="*/ 21440 h 110197"/>
                  <a:gd name="connsiteX23" fmla="*/ 28171 w 81360"/>
                  <a:gd name="connsiteY23" fmla="*/ 21440 h 110197"/>
                  <a:gd name="connsiteX24" fmla="*/ 26458 w 81360"/>
                  <a:gd name="connsiteY24" fmla="*/ 37775 h 110197"/>
                  <a:gd name="connsiteX25" fmla="*/ 28171 w 81360"/>
                  <a:gd name="connsiteY25" fmla="*/ 39537 h 110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1360" h="110197">
                    <a:moveTo>
                      <a:pt x="11979" y="8200"/>
                    </a:moveTo>
                    <a:cubicBezTo>
                      <a:pt x="27790" y="-2973"/>
                      <a:pt x="48935" y="-2973"/>
                      <a:pt x="64748" y="8200"/>
                    </a:cubicBezTo>
                    <a:cubicBezTo>
                      <a:pt x="71320" y="13010"/>
                      <a:pt x="75224" y="20697"/>
                      <a:pt x="75224" y="28869"/>
                    </a:cubicBezTo>
                    <a:cubicBezTo>
                      <a:pt x="75224" y="36937"/>
                      <a:pt x="71797" y="44623"/>
                      <a:pt x="65699" y="49919"/>
                    </a:cubicBezTo>
                    <a:cubicBezTo>
                      <a:pt x="74273" y="56168"/>
                      <a:pt x="79226" y="66197"/>
                      <a:pt x="78940" y="76780"/>
                    </a:cubicBezTo>
                    <a:cubicBezTo>
                      <a:pt x="79036" y="85962"/>
                      <a:pt x="74843" y="94677"/>
                      <a:pt x="67699" y="100402"/>
                    </a:cubicBezTo>
                    <a:cubicBezTo>
                      <a:pt x="50175" y="113222"/>
                      <a:pt x="26458" y="113222"/>
                      <a:pt x="8931" y="100402"/>
                    </a:cubicBezTo>
                    <a:cubicBezTo>
                      <a:pt x="1692" y="94687"/>
                      <a:pt x="-2499" y="85981"/>
                      <a:pt x="-2403" y="76780"/>
                    </a:cubicBezTo>
                    <a:cubicBezTo>
                      <a:pt x="-2594" y="66188"/>
                      <a:pt x="2359" y="56148"/>
                      <a:pt x="10931" y="49919"/>
                    </a:cubicBezTo>
                    <a:cubicBezTo>
                      <a:pt x="4836" y="44604"/>
                      <a:pt x="1310" y="36879"/>
                      <a:pt x="1406" y="28774"/>
                    </a:cubicBezTo>
                    <a:cubicBezTo>
                      <a:pt x="1406" y="20620"/>
                      <a:pt x="5408" y="12962"/>
                      <a:pt x="11979" y="8200"/>
                    </a:cubicBezTo>
                    <a:close/>
                    <a:moveTo>
                      <a:pt x="26839" y="86591"/>
                    </a:moveTo>
                    <a:cubicBezTo>
                      <a:pt x="33792" y="91420"/>
                      <a:pt x="43031" y="91420"/>
                      <a:pt x="49984" y="86591"/>
                    </a:cubicBezTo>
                    <a:cubicBezTo>
                      <a:pt x="53412" y="84295"/>
                      <a:pt x="55509" y="80361"/>
                      <a:pt x="55319" y="76208"/>
                    </a:cubicBezTo>
                    <a:cubicBezTo>
                      <a:pt x="55509" y="72036"/>
                      <a:pt x="53602" y="68055"/>
                      <a:pt x="50175" y="65635"/>
                    </a:cubicBezTo>
                    <a:cubicBezTo>
                      <a:pt x="43031" y="60816"/>
                      <a:pt x="33792" y="60816"/>
                      <a:pt x="26648" y="65635"/>
                    </a:cubicBezTo>
                    <a:cubicBezTo>
                      <a:pt x="23218" y="68055"/>
                      <a:pt x="21314" y="72036"/>
                      <a:pt x="21504" y="76208"/>
                    </a:cubicBezTo>
                    <a:cubicBezTo>
                      <a:pt x="21314" y="80399"/>
                      <a:pt x="23314" y="84371"/>
                      <a:pt x="26839" y="86686"/>
                    </a:cubicBezTo>
                    <a:close/>
                    <a:moveTo>
                      <a:pt x="28267" y="40013"/>
                    </a:moveTo>
                    <a:cubicBezTo>
                      <a:pt x="31029" y="42452"/>
                      <a:pt x="34648" y="43775"/>
                      <a:pt x="38364" y="43728"/>
                    </a:cubicBezTo>
                    <a:cubicBezTo>
                      <a:pt x="42078" y="43785"/>
                      <a:pt x="45698" y="42461"/>
                      <a:pt x="48554" y="40013"/>
                    </a:cubicBezTo>
                    <a:cubicBezTo>
                      <a:pt x="51412" y="37727"/>
                      <a:pt x="53033" y="34174"/>
                      <a:pt x="52842" y="30488"/>
                    </a:cubicBezTo>
                    <a:cubicBezTo>
                      <a:pt x="52842" y="26992"/>
                      <a:pt x="51316" y="23668"/>
                      <a:pt x="48649" y="21440"/>
                    </a:cubicBezTo>
                    <a:cubicBezTo>
                      <a:pt x="42650" y="16610"/>
                      <a:pt x="34173" y="16610"/>
                      <a:pt x="28171" y="21440"/>
                    </a:cubicBezTo>
                    <a:cubicBezTo>
                      <a:pt x="23218" y="25468"/>
                      <a:pt x="22360" y="32784"/>
                      <a:pt x="26458" y="37775"/>
                    </a:cubicBezTo>
                    <a:cubicBezTo>
                      <a:pt x="26934" y="38423"/>
                      <a:pt x="27504" y="39013"/>
                      <a:pt x="28171" y="39537"/>
                    </a:cubicBezTo>
                    <a:close/>
                  </a:path>
                </a:pathLst>
              </a:custGeom>
              <a:solidFill>
                <a:srgbClr val="6D6E71"/>
              </a:solidFill>
              <a:ln w="9525" cap="flat">
                <a:noFill/>
                <a:prstDash val="solid"/>
                <a:miter/>
              </a:ln>
            </p:spPr>
            <p:txBody>
              <a:bodyPr rtlCol="0" anchor="ctr"/>
              <a:lstStyle/>
              <a:p>
                <a:endParaRPr lang="en-US"/>
              </a:p>
            </p:txBody>
          </p:sp>
          <p:sp>
            <p:nvSpPr>
              <p:cNvPr id="450" name="Freeform: Shape 449">
                <a:extLst>
                  <a:ext uri="{FF2B5EF4-FFF2-40B4-BE49-F238E27FC236}">
                    <a16:creationId xmlns:a16="http://schemas.microsoft.com/office/drawing/2014/main" id="{222686B1-41ED-4380-ABEB-05162CD162BF}"/>
                  </a:ext>
                </a:extLst>
              </p:cNvPr>
              <p:cNvSpPr/>
              <p:nvPr/>
            </p:nvSpPr>
            <p:spPr>
              <a:xfrm>
                <a:off x="19043101" y="1841533"/>
                <a:ext cx="77055" cy="108709"/>
              </a:xfrm>
              <a:custGeom>
                <a:avLst/>
                <a:gdLst>
                  <a:gd name="connsiteX0" fmla="*/ 44167 w 77055"/>
                  <a:gd name="connsiteY0" fmla="*/ 43760 h 108709"/>
                  <a:gd name="connsiteX1" fmla="*/ 48167 w 77055"/>
                  <a:gd name="connsiteY1" fmla="*/ 32711 h 108709"/>
                  <a:gd name="connsiteX2" fmla="*/ 36452 w 77055"/>
                  <a:gd name="connsiteY2" fmla="*/ 20233 h 108709"/>
                  <a:gd name="connsiteX3" fmla="*/ 35691 w 77055"/>
                  <a:gd name="connsiteY3" fmla="*/ 20233 h 108709"/>
                  <a:gd name="connsiteX4" fmla="*/ 16641 w 77055"/>
                  <a:gd name="connsiteY4" fmla="*/ 34616 h 108709"/>
                  <a:gd name="connsiteX5" fmla="*/ -2409 w 77055"/>
                  <a:gd name="connsiteY5" fmla="*/ 23281 h 108709"/>
                  <a:gd name="connsiteX6" fmla="*/ 13974 w 77055"/>
                  <a:gd name="connsiteY6" fmla="*/ 5755 h 108709"/>
                  <a:gd name="connsiteX7" fmla="*/ 36738 w 77055"/>
                  <a:gd name="connsiteY7" fmla="*/ -150 h 108709"/>
                  <a:gd name="connsiteX8" fmla="*/ 60932 w 77055"/>
                  <a:gd name="connsiteY8" fmla="*/ 8612 h 108709"/>
                  <a:gd name="connsiteX9" fmla="*/ 71410 w 77055"/>
                  <a:gd name="connsiteY9" fmla="*/ 32425 h 108709"/>
                  <a:gd name="connsiteX10" fmla="*/ 67217 w 77055"/>
                  <a:gd name="connsiteY10" fmla="*/ 48236 h 108709"/>
                  <a:gd name="connsiteX11" fmla="*/ 51693 w 77055"/>
                  <a:gd name="connsiteY11" fmla="*/ 67286 h 108709"/>
                  <a:gd name="connsiteX12" fmla="*/ 32643 w 77055"/>
                  <a:gd name="connsiteY12" fmla="*/ 87194 h 108709"/>
                  <a:gd name="connsiteX13" fmla="*/ 74647 w 77055"/>
                  <a:gd name="connsiteY13" fmla="*/ 87194 h 108709"/>
                  <a:gd name="connsiteX14" fmla="*/ 74647 w 77055"/>
                  <a:gd name="connsiteY14" fmla="*/ 108530 h 108709"/>
                  <a:gd name="connsiteX15" fmla="*/ -409 w 77055"/>
                  <a:gd name="connsiteY15" fmla="*/ 108530 h 108709"/>
                  <a:gd name="connsiteX16" fmla="*/ -409 w 77055"/>
                  <a:gd name="connsiteY16" fmla="*/ 90909 h 108709"/>
                  <a:gd name="connsiteX17" fmla="*/ 30738 w 77055"/>
                  <a:gd name="connsiteY17" fmla="*/ 58904 h 108709"/>
                  <a:gd name="connsiteX18" fmla="*/ 44167 w 77055"/>
                  <a:gd name="connsiteY18" fmla="*/ 43760 h 10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7055" h="108709">
                    <a:moveTo>
                      <a:pt x="44167" y="43760"/>
                    </a:moveTo>
                    <a:cubicBezTo>
                      <a:pt x="46644" y="40588"/>
                      <a:pt x="48072" y="36721"/>
                      <a:pt x="48167" y="32711"/>
                    </a:cubicBezTo>
                    <a:cubicBezTo>
                      <a:pt x="48358" y="26034"/>
                      <a:pt x="43119" y="20443"/>
                      <a:pt x="36452" y="20233"/>
                    </a:cubicBezTo>
                    <a:cubicBezTo>
                      <a:pt x="36166" y="20224"/>
                      <a:pt x="35975" y="20224"/>
                      <a:pt x="35691" y="20233"/>
                    </a:cubicBezTo>
                    <a:cubicBezTo>
                      <a:pt x="29022" y="20233"/>
                      <a:pt x="22641" y="24995"/>
                      <a:pt x="16641" y="34616"/>
                    </a:cubicBezTo>
                    <a:lnTo>
                      <a:pt x="-2409" y="23281"/>
                    </a:lnTo>
                    <a:cubicBezTo>
                      <a:pt x="1877" y="16413"/>
                      <a:pt x="7400" y="10451"/>
                      <a:pt x="13974" y="5755"/>
                    </a:cubicBezTo>
                    <a:cubicBezTo>
                      <a:pt x="20832" y="1602"/>
                      <a:pt x="28736" y="-455"/>
                      <a:pt x="36738" y="-150"/>
                    </a:cubicBezTo>
                    <a:cubicBezTo>
                      <a:pt x="45595" y="-246"/>
                      <a:pt x="54169" y="2869"/>
                      <a:pt x="60932" y="8612"/>
                    </a:cubicBezTo>
                    <a:cubicBezTo>
                      <a:pt x="67885" y="14499"/>
                      <a:pt x="71789" y="23291"/>
                      <a:pt x="71410" y="32425"/>
                    </a:cubicBezTo>
                    <a:cubicBezTo>
                      <a:pt x="71410" y="37968"/>
                      <a:pt x="69980" y="43407"/>
                      <a:pt x="67217" y="48236"/>
                    </a:cubicBezTo>
                    <a:cubicBezTo>
                      <a:pt x="62741" y="55152"/>
                      <a:pt x="57597" y="61543"/>
                      <a:pt x="51693" y="67286"/>
                    </a:cubicBezTo>
                    <a:lnTo>
                      <a:pt x="32643" y="87194"/>
                    </a:lnTo>
                    <a:lnTo>
                      <a:pt x="74647" y="87194"/>
                    </a:lnTo>
                    <a:lnTo>
                      <a:pt x="74647" y="108530"/>
                    </a:lnTo>
                    <a:lnTo>
                      <a:pt x="-409" y="108530"/>
                    </a:lnTo>
                    <a:lnTo>
                      <a:pt x="-409" y="90909"/>
                    </a:lnTo>
                    <a:lnTo>
                      <a:pt x="30738" y="58904"/>
                    </a:lnTo>
                    <a:cubicBezTo>
                      <a:pt x="35596" y="54228"/>
                      <a:pt x="40072" y="49161"/>
                      <a:pt x="44167" y="43760"/>
                    </a:cubicBezTo>
                    <a:close/>
                  </a:path>
                </a:pathLst>
              </a:custGeom>
              <a:solidFill>
                <a:srgbClr val="6D6E71"/>
              </a:solidFill>
              <a:ln w="9525" cap="flat">
                <a:noFill/>
                <a:prstDash val="solid"/>
                <a:miter/>
              </a:ln>
            </p:spPr>
            <p:txBody>
              <a:bodyPr rtlCol="0" anchor="ctr"/>
              <a:lstStyle/>
              <a:p>
                <a:endParaRPr lang="en-US"/>
              </a:p>
            </p:txBody>
          </p:sp>
          <p:sp>
            <p:nvSpPr>
              <p:cNvPr id="451" name="Freeform: Shape 450">
                <a:extLst>
                  <a:ext uri="{FF2B5EF4-FFF2-40B4-BE49-F238E27FC236}">
                    <a16:creationId xmlns:a16="http://schemas.microsoft.com/office/drawing/2014/main" id="{328DCFD2-3ABF-4BEB-96C2-E8654624F8BE}"/>
                  </a:ext>
                </a:extLst>
              </p:cNvPr>
              <p:cNvSpPr/>
              <p:nvPr/>
            </p:nvSpPr>
            <p:spPr>
              <a:xfrm>
                <a:off x="19136565" y="1841567"/>
                <a:ext cx="87963" cy="110201"/>
              </a:xfrm>
              <a:custGeom>
                <a:avLst/>
                <a:gdLst>
                  <a:gd name="connsiteX0" fmla="*/ 41573 w 87963"/>
                  <a:gd name="connsiteY0" fmla="*/ 109925 h 110201"/>
                  <a:gd name="connsiteX1" fmla="*/ 8521 w 87963"/>
                  <a:gd name="connsiteY1" fmla="*/ 94971 h 110201"/>
                  <a:gd name="connsiteX2" fmla="*/ 8521 w 87963"/>
                  <a:gd name="connsiteY2" fmla="*/ 14771 h 110201"/>
                  <a:gd name="connsiteX3" fmla="*/ 70625 w 87963"/>
                  <a:gd name="connsiteY3" fmla="*/ 10770 h 110201"/>
                  <a:gd name="connsiteX4" fmla="*/ 74624 w 87963"/>
                  <a:gd name="connsiteY4" fmla="*/ 14771 h 110201"/>
                  <a:gd name="connsiteX5" fmla="*/ 74624 w 87963"/>
                  <a:gd name="connsiteY5" fmla="*/ 94971 h 110201"/>
                  <a:gd name="connsiteX6" fmla="*/ 41573 w 87963"/>
                  <a:gd name="connsiteY6" fmla="*/ 109925 h 110201"/>
                  <a:gd name="connsiteX7" fmla="*/ 25855 w 87963"/>
                  <a:gd name="connsiteY7" fmla="*/ 29249 h 110201"/>
                  <a:gd name="connsiteX8" fmla="*/ 25855 w 87963"/>
                  <a:gd name="connsiteY8" fmla="*/ 80684 h 110201"/>
                  <a:gd name="connsiteX9" fmla="*/ 49289 w 87963"/>
                  <a:gd name="connsiteY9" fmla="*/ 88646 h 110201"/>
                  <a:gd name="connsiteX10" fmla="*/ 57288 w 87963"/>
                  <a:gd name="connsiteY10" fmla="*/ 80684 h 110201"/>
                  <a:gd name="connsiteX11" fmla="*/ 57288 w 87963"/>
                  <a:gd name="connsiteY11" fmla="*/ 29249 h 110201"/>
                  <a:gd name="connsiteX12" fmla="*/ 33857 w 87963"/>
                  <a:gd name="connsiteY12" fmla="*/ 21286 h 110201"/>
                  <a:gd name="connsiteX13" fmla="*/ 25855 w 87963"/>
                  <a:gd name="connsiteY13" fmla="*/ 29249 h 110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7963" h="110201">
                    <a:moveTo>
                      <a:pt x="41573" y="109925"/>
                    </a:moveTo>
                    <a:cubicBezTo>
                      <a:pt x="28713" y="110840"/>
                      <a:pt x="16330" y="105220"/>
                      <a:pt x="8521" y="94971"/>
                    </a:cubicBezTo>
                    <a:cubicBezTo>
                      <a:pt x="-6052" y="70235"/>
                      <a:pt x="-6052" y="39507"/>
                      <a:pt x="8521" y="14771"/>
                    </a:cubicBezTo>
                    <a:cubicBezTo>
                      <a:pt x="24523" y="-3479"/>
                      <a:pt x="52335" y="-5270"/>
                      <a:pt x="70625" y="10770"/>
                    </a:cubicBezTo>
                    <a:cubicBezTo>
                      <a:pt x="72052" y="12018"/>
                      <a:pt x="73385" y="13351"/>
                      <a:pt x="74624" y="14771"/>
                    </a:cubicBezTo>
                    <a:cubicBezTo>
                      <a:pt x="89198" y="39507"/>
                      <a:pt x="89198" y="70235"/>
                      <a:pt x="74624" y="94971"/>
                    </a:cubicBezTo>
                    <a:cubicBezTo>
                      <a:pt x="66813" y="105220"/>
                      <a:pt x="54430" y="110840"/>
                      <a:pt x="41573" y="109925"/>
                    </a:cubicBezTo>
                    <a:close/>
                    <a:moveTo>
                      <a:pt x="25855" y="29249"/>
                    </a:moveTo>
                    <a:cubicBezTo>
                      <a:pt x="19283" y="45755"/>
                      <a:pt x="19283" y="64177"/>
                      <a:pt x="25855" y="80684"/>
                    </a:cubicBezTo>
                    <a:cubicBezTo>
                      <a:pt x="30143" y="89361"/>
                      <a:pt x="40619" y="92923"/>
                      <a:pt x="49289" y="88646"/>
                    </a:cubicBezTo>
                    <a:cubicBezTo>
                      <a:pt x="52812" y="86942"/>
                      <a:pt x="55574" y="84141"/>
                      <a:pt x="57288" y="80684"/>
                    </a:cubicBezTo>
                    <a:cubicBezTo>
                      <a:pt x="63860" y="64177"/>
                      <a:pt x="63860" y="45755"/>
                      <a:pt x="57288" y="29249"/>
                    </a:cubicBezTo>
                    <a:cubicBezTo>
                      <a:pt x="53002" y="20571"/>
                      <a:pt x="42524" y="17009"/>
                      <a:pt x="33857" y="21286"/>
                    </a:cubicBezTo>
                    <a:cubicBezTo>
                      <a:pt x="30334" y="22991"/>
                      <a:pt x="27571" y="25791"/>
                      <a:pt x="25855" y="29249"/>
                    </a:cubicBezTo>
                    <a:close/>
                  </a:path>
                </a:pathLst>
              </a:custGeom>
              <a:solidFill>
                <a:srgbClr val="6D6E71"/>
              </a:solidFill>
              <a:ln w="9525" cap="flat">
                <a:noFill/>
                <a:prstDash val="solid"/>
                <a:miter/>
              </a:ln>
            </p:spPr>
            <p:txBody>
              <a:bodyPr rtlCol="0" anchor="ctr"/>
              <a:lstStyle/>
              <a:p>
                <a:endParaRPr lang="en-US"/>
              </a:p>
            </p:txBody>
          </p:sp>
          <p:sp>
            <p:nvSpPr>
              <p:cNvPr id="452" name="Freeform: Shape 451">
                <a:extLst>
                  <a:ext uri="{FF2B5EF4-FFF2-40B4-BE49-F238E27FC236}">
                    <a16:creationId xmlns:a16="http://schemas.microsoft.com/office/drawing/2014/main" id="{89620C73-4CC7-4612-92FB-6EE3BD8B2FF8}"/>
                  </a:ext>
                </a:extLst>
              </p:cNvPr>
              <p:cNvSpPr/>
              <p:nvPr/>
            </p:nvSpPr>
            <p:spPr>
              <a:xfrm>
                <a:off x="19241207" y="1841565"/>
                <a:ext cx="81367" cy="110108"/>
              </a:xfrm>
              <a:custGeom>
                <a:avLst/>
                <a:gdLst>
                  <a:gd name="connsiteX0" fmla="*/ 11986 w 81367"/>
                  <a:gd name="connsiteY0" fmla="*/ 8200 h 110108"/>
                  <a:gd name="connsiteX1" fmla="*/ 64755 w 81367"/>
                  <a:gd name="connsiteY1" fmla="*/ 8200 h 110108"/>
                  <a:gd name="connsiteX2" fmla="*/ 75233 w 81367"/>
                  <a:gd name="connsiteY2" fmla="*/ 28869 h 110108"/>
                  <a:gd name="connsiteX3" fmla="*/ 65708 w 81367"/>
                  <a:gd name="connsiteY3" fmla="*/ 49919 h 110108"/>
                  <a:gd name="connsiteX4" fmla="*/ 78947 w 81367"/>
                  <a:gd name="connsiteY4" fmla="*/ 76779 h 110108"/>
                  <a:gd name="connsiteX5" fmla="*/ 67708 w 81367"/>
                  <a:gd name="connsiteY5" fmla="*/ 100306 h 110108"/>
                  <a:gd name="connsiteX6" fmla="*/ 8844 w 81367"/>
                  <a:gd name="connsiteY6" fmla="*/ 100306 h 110108"/>
                  <a:gd name="connsiteX7" fmla="*/ -2397 w 81367"/>
                  <a:gd name="connsiteY7" fmla="*/ 76779 h 110108"/>
                  <a:gd name="connsiteX8" fmla="*/ 10844 w 81367"/>
                  <a:gd name="connsiteY8" fmla="*/ 49919 h 110108"/>
                  <a:gd name="connsiteX9" fmla="*/ 1319 w 81367"/>
                  <a:gd name="connsiteY9" fmla="*/ 28774 h 110108"/>
                  <a:gd name="connsiteX10" fmla="*/ 11986 w 81367"/>
                  <a:gd name="connsiteY10" fmla="*/ 8200 h 110108"/>
                  <a:gd name="connsiteX11" fmla="*/ 26845 w 81367"/>
                  <a:gd name="connsiteY11" fmla="*/ 86590 h 110108"/>
                  <a:gd name="connsiteX12" fmla="*/ 38370 w 81367"/>
                  <a:gd name="connsiteY12" fmla="*/ 90115 h 110108"/>
                  <a:gd name="connsiteX13" fmla="*/ 49990 w 81367"/>
                  <a:gd name="connsiteY13" fmla="*/ 86590 h 110108"/>
                  <a:gd name="connsiteX14" fmla="*/ 52658 w 81367"/>
                  <a:gd name="connsiteY14" fmla="*/ 68331 h 110108"/>
                  <a:gd name="connsiteX15" fmla="*/ 49990 w 81367"/>
                  <a:gd name="connsiteY15" fmla="*/ 65635 h 110108"/>
                  <a:gd name="connsiteX16" fmla="*/ 26559 w 81367"/>
                  <a:gd name="connsiteY16" fmla="*/ 65635 h 110108"/>
                  <a:gd name="connsiteX17" fmla="*/ 21415 w 81367"/>
                  <a:gd name="connsiteY17" fmla="*/ 76113 h 110108"/>
                  <a:gd name="connsiteX18" fmla="*/ 26845 w 81367"/>
                  <a:gd name="connsiteY18" fmla="*/ 86590 h 110108"/>
                  <a:gd name="connsiteX19" fmla="*/ 28273 w 81367"/>
                  <a:gd name="connsiteY19" fmla="*/ 40013 h 110108"/>
                  <a:gd name="connsiteX20" fmla="*/ 38370 w 81367"/>
                  <a:gd name="connsiteY20" fmla="*/ 43728 h 110108"/>
                  <a:gd name="connsiteX21" fmla="*/ 48467 w 81367"/>
                  <a:gd name="connsiteY21" fmla="*/ 40013 h 110108"/>
                  <a:gd name="connsiteX22" fmla="*/ 52848 w 81367"/>
                  <a:gd name="connsiteY22" fmla="*/ 30964 h 110108"/>
                  <a:gd name="connsiteX23" fmla="*/ 48563 w 81367"/>
                  <a:gd name="connsiteY23" fmla="*/ 21916 h 110108"/>
                  <a:gd name="connsiteX24" fmla="*/ 38370 w 81367"/>
                  <a:gd name="connsiteY24" fmla="*/ 18201 h 110108"/>
                  <a:gd name="connsiteX25" fmla="*/ 28180 w 81367"/>
                  <a:gd name="connsiteY25" fmla="*/ 21916 h 110108"/>
                  <a:gd name="connsiteX26" fmla="*/ 23892 w 81367"/>
                  <a:gd name="connsiteY26" fmla="*/ 30964 h 110108"/>
                  <a:gd name="connsiteX27" fmla="*/ 28273 w 81367"/>
                  <a:gd name="connsiteY27" fmla="*/ 40013 h 110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1367" h="110108">
                    <a:moveTo>
                      <a:pt x="11986" y="8200"/>
                    </a:moveTo>
                    <a:cubicBezTo>
                      <a:pt x="27799" y="-2973"/>
                      <a:pt x="48944" y="-2973"/>
                      <a:pt x="64755" y="8200"/>
                    </a:cubicBezTo>
                    <a:cubicBezTo>
                      <a:pt x="71326" y="13019"/>
                      <a:pt x="75233" y="20696"/>
                      <a:pt x="75233" y="28869"/>
                    </a:cubicBezTo>
                    <a:cubicBezTo>
                      <a:pt x="75233" y="36927"/>
                      <a:pt x="71803" y="44604"/>
                      <a:pt x="65708" y="49919"/>
                    </a:cubicBezTo>
                    <a:cubicBezTo>
                      <a:pt x="74280" y="56148"/>
                      <a:pt x="79233" y="66197"/>
                      <a:pt x="78947" y="76779"/>
                    </a:cubicBezTo>
                    <a:cubicBezTo>
                      <a:pt x="79042" y="85943"/>
                      <a:pt x="74852" y="94620"/>
                      <a:pt x="67708" y="100306"/>
                    </a:cubicBezTo>
                    <a:cubicBezTo>
                      <a:pt x="50181" y="113137"/>
                      <a:pt x="26369" y="113137"/>
                      <a:pt x="8844" y="100306"/>
                    </a:cubicBezTo>
                    <a:cubicBezTo>
                      <a:pt x="1700" y="94601"/>
                      <a:pt x="-2397" y="85933"/>
                      <a:pt x="-2397" y="76779"/>
                    </a:cubicBezTo>
                    <a:cubicBezTo>
                      <a:pt x="-2683" y="66197"/>
                      <a:pt x="2270" y="56148"/>
                      <a:pt x="10844" y="49919"/>
                    </a:cubicBezTo>
                    <a:cubicBezTo>
                      <a:pt x="4842" y="44538"/>
                      <a:pt x="1319" y="36851"/>
                      <a:pt x="1319" y="28774"/>
                    </a:cubicBezTo>
                    <a:cubicBezTo>
                      <a:pt x="1319" y="20592"/>
                      <a:pt x="5319" y="12933"/>
                      <a:pt x="11986" y="8200"/>
                    </a:cubicBezTo>
                    <a:close/>
                    <a:moveTo>
                      <a:pt x="26845" y="86590"/>
                    </a:moveTo>
                    <a:cubicBezTo>
                      <a:pt x="30275" y="88924"/>
                      <a:pt x="34275" y="90153"/>
                      <a:pt x="38370" y="90115"/>
                    </a:cubicBezTo>
                    <a:cubicBezTo>
                      <a:pt x="42468" y="90134"/>
                      <a:pt x="46563" y="88905"/>
                      <a:pt x="49990" y="86590"/>
                    </a:cubicBezTo>
                    <a:cubicBezTo>
                      <a:pt x="55802" y="82295"/>
                      <a:pt x="56944" y="74122"/>
                      <a:pt x="52658" y="68331"/>
                    </a:cubicBezTo>
                    <a:cubicBezTo>
                      <a:pt x="51897" y="67312"/>
                      <a:pt x="51039" y="66397"/>
                      <a:pt x="49990" y="65635"/>
                    </a:cubicBezTo>
                    <a:cubicBezTo>
                      <a:pt x="42942" y="60673"/>
                      <a:pt x="33608" y="60673"/>
                      <a:pt x="26559" y="65635"/>
                    </a:cubicBezTo>
                    <a:cubicBezTo>
                      <a:pt x="23132" y="68007"/>
                      <a:pt x="21225" y="71969"/>
                      <a:pt x="21415" y="76113"/>
                    </a:cubicBezTo>
                    <a:cubicBezTo>
                      <a:pt x="21225" y="80332"/>
                      <a:pt x="23322" y="84333"/>
                      <a:pt x="26845" y="86590"/>
                    </a:cubicBezTo>
                    <a:close/>
                    <a:moveTo>
                      <a:pt x="28273" y="40013"/>
                    </a:moveTo>
                    <a:cubicBezTo>
                      <a:pt x="31036" y="42451"/>
                      <a:pt x="34656" y="43775"/>
                      <a:pt x="38370" y="43728"/>
                    </a:cubicBezTo>
                    <a:cubicBezTo>
                      <a:pt x="42086" y="43795"/>
                      <a:pt x="45705" y="42471"/>
                      <a:pt x="48467" y="40013"/>
                    </a:cubicBezTo>
                    <a:cubicBezTo>
                      <a:pt x="51325" y="37860"/>
                      <a:pt x="52944" y="34508"/>
                      <a:pt x="52848" y="30964"/>
                    </a:cubicBezTo>
                    <a:cubicBezTo>
                      <a:pt x="52944" y="27450"/>
                      <a:pt x="51325" y="24106"/>
                      <a:pt x="48563" y="21916"/>
                    </a:cubicBezTo>
                    <a:cubicBezTo>
                      <a:pt x="45705" y="19449"/>
                      <a:pt x="42086" y="18115"/>
                      <a:pt x="38370" y="18201"/>
                    </a:cubicBezTo>
                    <a:cubicBezTo>
                      <a:pt x="34656" y="18134"/>
                      <a:pt x="31036" y="19458"/>
                      <a:pt x="28180" y="21916"/>
                    </a:cubicBezTo>
                    <a:cubicBezTo>
                      <a:pt x="25418" y="24106"/>
                      <a:pt x="23797" y="27450"/>
                      <a:pt x="23892" y="30964"/>
                    </a:cubicBezTo>
                    <a:cubicBezTo>
                      <a:pt x="23797" y="34508"/>
                      <a:pt x="25418" y="37860"/>
                      <a:pt x="28273" y="40013"/>
                    </a:cubicBezTo>
                    <a:close/>
                  </a:path>
                </a:pathLst>
              </a:custGeom>
              <a:solidFill>
                <a:srgbClr val="6D6E71"/>
              </a:solidFill>
              <a:ln w="9525" cap="flat">
                <a:noFill/>
                <a:prstDash val="solid"/>
                <a:miter/>
              </a:ln>
            </p:spPr>
            <p:txBody>
              <a:bodyPr rtlCol="0" anchor="ctr"/>
              <a:lstStyle/>
              <a:p>
                <a:endParaRPr lang="en-US"/>
              </a:p>
            </p:txBody>
          </p:sp>
          <p:sp>
            <p:nvSpPr>
              <p:cNvPr id="523" name="Freeform: Shape 522">
                <a:extLst>
                  <a:ext uri="{FF2B5EF4-FFF2-40B4-BE49-F238E27FC236}">
                    <a16:creationId xmlns:a16="http://schemas.microsoft.com/office/drawing/2014/main" id="{E23C167F-D64C-42DE-A44A-81BBEE6B0C66}"/>
                  </a:ext>
                </a:extLst>
              </p:cNvPr>
              <p:cNvSpPr/>
              <p:nvPr/>
            </p:nvSpPr>
            <p:spPr>
              <a:xfrm>
                <a:off x="17609492" y="2582227"/>
                <a:ext cx="2099405" cy="9525"/>
              </a:xfrm>
              <a:custGeom>
                <a:avLst/>
                <a:gdLst>
                  <a:gd name="connsiteX0" fmla="*/ 0 w 2099405"/>
                  <a:gd name="connsiteY0" fmla="*/ 0 h 9525"/>
                  <a:gd name="connsiteX1" fmla="*/ 2099406 w 2099405"/>
                  <a:gd name="connsiteY1" fmla="*/ 0 h 9525"/>
                </a:gdLst>
                <a:ahLst/>
                <a:cxnLst>
                  <a:cxn ang="0">
                    <a:pos x="connsiteX0" y="connsiteY0"/>
                  </a:cxn>
                  <a:cxn ang="0">
                    <a:pos x="connsiteX1" y="connsiteY1"/>
                  </a:cxn>
                </a:cxnLst>
                <a:rect l="l" t="t" r="r" b="b"/>
                <a:pathLst>
                  <a:path w="2099405" h="9525">
                    <a:moveTo>
                      <a:pt x="0" y="0"/>
                    </a:moveTo>
                    <a:lnTo>
                      <a:pt x="2099406" y="0"/>
                    </a:lnTo>
                  </a:path>
                </a:pathLst>
              </a:custGeom>
              <a:ln w="4763" cap="flat">
                <a:solidFill>
                  <a:srgbClr val="6D6E71"/>
                </a:solidFill>
                <a:prstDash val="solid"/>
                <a:miter/>
              </a:ln>
            </p:spPr>
            <p:txBody>
              <a:bodyPr rtlCol="0" anchor="ctr"/>
              <a:lstStyle/>
              <a:p>
                <a:endParaRPr lang="en-US"/>
              </a:p>
            </p:txBody>
          </p:sp>
        </p:grpSp>
      </p:grpSp>
      <p:cxnSp>
        <p:nvCxnSpPr>
          <p:cNvPr id="1068" name="Straight Connector 1067">
            <a:extLst>
              <a:ext uri="{FF2B5EF4-FFF2-40B4-BE49-F238E27FC236}">
                <a16:creationId xmlns:a16="http://schemas.microsoft.com/office/drawing/2014/main" id="{3DD41682-4279-4B8F-B6BC-94301E12FB8D}"/>
              </a:ext>
            </a:extLst>
          </p:cNvPr>
          <p:cNvCxnSpPr>
            <a:cxnSpLocks/>
          </p:cNvCxnSpPr>
          <p:nvPr/>
        </p:nvCxnSpPr>
        <p:spPr>
          <a:xfrm>
            <a:off x="6096000" y="204788"/>
            <a:ext cx="0" cy="6448425"/>
          </a:xfrm>
          <a:prstGeom prst="line">
            <a:avLst/>
          </a:prstGeom>
          <a:ln>
            <a:solidFill>
              <a:srgbClr val="002060"/>
            </a:solidFill>
          </a:ln>
        </p:spPr>
        <p:style>
          <a:lnRef idx="1">
            <a:schemeClr val="dk1"/>
          </a:lnRef>
          <a:fillRef idx="0">
            <a:schemeClr val="dk1"/>
          </a:fillRef>
          <a:effectRef idx="0">
            <a:schemeClr val="dk1"/>
          </a:effectRef>
          <a:fontRef idx="minor">
            <a:schemeClr val="tx1"/>
          </a:fontRef>
        </p:style>
      </p:cxnSp>
      <p:grpSp>
        <p:nvGrpSpPr>
          <p:cNvPr id="1085" name="Group 1084">
            <a:extLst>
              <a:ext uri="{FF2B5EF4-FFF2-40B4-BE49-F238E27FC236}">
                <a16:creationId xmlns:a16="http://schemas.microsoft.com/office/drawing/2014/main" id="{A28F8DA0-EDAB-46FB-82FF-46ADDC8AC1EF}"/>
              </a:ext>
            </a:extLst>
          </p:cNvPr>
          <p:cNvGrpSpPr/>
          <p:nvPr/>
        </p:nvGrpSpPr>
        <p:grpSpPr>
          <a:xfrm>
            <a:off x="437517" y="1410643"/>
            <a:ext cx="5099684" cy="3390385"/>
            <a:chOff x="437517" y="1676469"/>
            <a:chExt cx="5099684" cy="3390385"/>
          </a:xfrm>
        </p:grpSpPr>
        <p:grpSp>
          <p:nvGrpSpPr>
            <p:cNvPr id="1071" name="Group 1070">
              <a:extLst>
                <a:ext uri="{FF2B5EF4-FFF2-40B4-BE49-F238E27FC236}">
                  <a16:creationId xmlns:a16="http://schemas.microsoft.com/office/drawing/2014/main" id="{2E9E5850-F3B5-4DB6-9E16-C37147449793}"/>
                </a:ext>
              </a:extLst>
            </p:cNvPr>
            <p:cNvGrpSpPr/>
            <p:nvPr/>
          </p:nvGrpSpPr>
          <p:grpSpPr>
            <a:xfrm>
              <a:off x="1331344" y="1743651"/>
              <a:ext cx="3308645" cy="833662"/>
              <a:chOff x="1763917" y="1459872"/>
              <a:chExt cx="3308645" cy="833662"/>
            </a:xfrm>
          </p:grpSpPr>
          <p:sp>
            <p:nvSpPr>
              <p:cNvPr id="1072" name="Rectangle 1071">
                <a:extLst>
                  <a:ext uri="{FF2B5EF4-FFF2-40B4-BE49-F238E27FC236}">
                    <a16:creationId xmlns:a16="http://schemas.microsoft.com/office/drawing/2014/main" id="{F4069A23-FFC0-4732-ADA4-18FB0FE6CED5}"/>
                  </a:ext>
                </a:extLst>
              </p:cNvPr>
              <p:cNvSpPr/>
              <p:nvPr/>
            </p:nvSpPr>
            <p:spPr>
              <a:xfrm>
                <a:off x="1763917" y="1459872"/>
                <a:ext cx="3038011" cy="646331"/>
              </a:xfrm>
              <a:prstGeom prst="rect">
                <a:avLst/>
              </a:prstGeom>
              <a:noFill/>
            </p:spPr>
            <p:txBody>
              <a:bodyPr wrap="none" lIns="91440" tIns="45720" rIns="91440" bIns="45720">
                <a:spAutoFit/>
              </a:bodyPr>
              <a:lstStyle/>
              <a:p>
                <a:pPr algn="ctr"/>
                <a:r>
                  <a:rPr lang="en-US" sz="3600" b="0" cap="none" spc="0">
                    <a:ln w="0"/>
                    <a:solidFill>
                      <a:srgbClr val="002060"/>
                    </a:solidFill>
                    <a:latin typeface="Montserrat" panose="00000500000000000000" pitchFamily="50" charset="0"/>
                  </a:rPr>
                  <a:t>OKLAHOMA</a:t>
                </a:r>
              </a:p>
            </p:txBody>
          </p:sp>
          <p:sp>
            <p:nvSpPr>
              <p:cNvPr id="1073" name="Rectangle 1072">
                <a:extLst>
                  <a:ext uri="{FF2B5EF4-FFF2-40B4-BE49-F238E27FC236}">
                    <a16:creationId xmlns:a16="http://schemas.microsoft.com/office/drawing/2014/main" id="{7B9FAD01-077C-467A-B872-AFC61791E912}"/>
                  </a:ext>
                </a:extLst>
              </p:cNvPr>
              <p:cNvSpPr/>
              <p:nvPr/>
            </p:nvSpPr>
            <p:spPr>
              <a:xfrm>
                <a:off x="1795703" y="1893424"/>
                <a:ext cx="3276859" cy="400110"/>
              </a:xfrm>
              <a:prstGeom prst="rect">
                <a:avLst/>
              </a:prstGeom>
              <a:noFill/>
            </p:spPr>
            <p:txBody>
              <a:bodyPr wrap="none" lIns="91440" tIns="45720" rIns="91440" bIns="45720">
                <a:spAutoFit/>
              </a:bodyPr>
              <a:lstStyle/>
              <a:p>
                <a:r>
                  <a:rPr lang="en-US" sz="2000" b="0" cap="none" spc="0">
                    <a:ln w="0"/>
                    <a:solidFill>
                      <a:srgbClr val="002060"/>
                    </a:solidFill>
                    <a:latin typeface="Montserrat" panose="00000500000000000000" pitchFamily="50" charset="0"/>
                  </a:rPr>
                  <a:t>Family Treatment Court</a:t>
                </a:r>
              </a:p>
            </p:txBody>
          </p:sp>
        </p:grpSp>
        <p:pic>
          <p:nvPicPr>
            <p:cNvPr id="1074" name="Graphic 1073" descr="Court outline">
              <a:extLst>
                <a:ext uri="{FF2B5EF4-FFF2-40B4-BE49-F238E27FC236}">
                  <a16:creationId xmlns:a16="http://schemas.microsoft.com/office/drawing/2014/main" id="{1EA86167-6077-44C4-AD1F-9D5D0B21B248}"/>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71883" y="1676469"/>
              <a:ext cx="914400" cy="914400"/>
            </a:xfrm>
            <a:prstGeom prst="rect">
              <a:avLst/>
            </a:prstGeom>
          </p:spPr>
        </p:pic>
        <p:sp>
          <p:nvSpPr>
            <p:cNvPr id="1075" name="Rectangle 1074">
              <a:extLst>
                <a:ext uri="{FF2B5EF4-FFF2-40B4-BE49-F238E27FC236}">
                  <a16:creationId xmlns:a16="http://schemas.microsoft.com/office/drawing/2014/main" id="{1AF6E438-7756-4021-A26C-35B256FA5511}"/>
                </a:ext>
              </a:extLst>
            </p:cNvPr>
            <p:cNvSpPr/>
            <p:nvPr/>
          </p:nvSpPr>
          <p:spPr>
            <a:xfrm>
              <a:off x="437517" y="2604641"/>
              <a:ext cx="5099684" cy="2462213"/>
            </a:xfrm>
            <a:prstGeom prst="rect">
              <a:avLst/>
            </a:prstGeom>
            <a:noFill/>
          </p:spPr>
          <p:txBody>
            <a:bodyPr wrap="square" lIns="91440" tIns="45720" rIns="91440" bIns="45720">
              <a:spAutoFit/>
            </a:bodyPr>
            <a:lstStyle/>
            <a:p>
              <a:r>
                <a:rPr lang="en-US" sz="1400" dirty="0">
                  <a:solidFill>
                    <a:srgbClr val="002060"/>
                  </a:solidFill>
                  <a:latin typeface="Montserrat" panose="00000500000000000000" pitchFamily="50" charset="0"/>
                </a:rPr>
                <a:t>The family treatment court (FTC) model is designed to address the needs of children and families impacted by parental substance use by using a holistic, family systems treatment approach delivered by a cross-systems, multidisciplinary team. </a:t>
              </a:r>
            </a:p>
            <a:p>
              <a:endParaRPr lang="en-US" sz="1400" dirty="0">
                <a:solidFill>
                  <a:srgbClr val="002060"/>
                </a:solidFill>
                <a:latin typeface="Montserrat" panose="00000500000000000000" pitchFamily="50" charset="0"/>
              </a:endParaRPr>
            </a:p>
            <a:p>
              <a:r>
                <a:rPr lang="en-US" sz="1400" dirty="0">
                  <a:solidFill>
                    <a:srgbClr val="002060"/>
                  </a:solidFill>
                  <a:latin typeface="Montserrat" panose="00000500000000000000" pitchFamily="50" charset="0"/>
                </a:rPr>
                <a:t>FTCs serve families struggling with substance use issues whose children have been placed in the custody of Oklahoma’s Department of Human Services (DHS) and where the State of Oklahoma has filed a deprived action against the parents.</a:t>
              </a:r>
              <a:endParaRPr lang="en-US" sz="1400" b="0" cap="none" spc="0" dirty="0">
                <a:ln w="0"/>
                <a:solidFill>
                  <a:srgbClr val="002060"/>
                </a:solidFill>
                <a:effectLst>
                  <a:outerShdw blurRad="38100" dist="19050" dir="2700000" algn="tl" rotWithShape="0">
                    <a:schemeClr val="dk1">
                      <a:alpha val="40000"/>
                    </a:schemeClr>
                  </a:outerShdw>
                </a:effectLst>
                <a:latin typeface="Montserrat" panose="00000500000000000000" pitchFamily="50" charset="0"/>
              </a:endParaRPr>
            </a:p>
          </p:txBody>
        </p:sp>
      </p:grpSp>
    </p:spTree>
    <p:custDataLst>
      <p:tags r:id="rId1"/>
    </p:custDataLst>
    <p:extLst>
      <p:ext uri="{BB962C8B-B14F-4D97-AF65-F5344CB8AC3E}">
        <p14:creationId xmlns:p14="http://schemas.microsoft.com/office/powerpoint/2010/main" val="288142826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A13EE290-37AD-44A3-9C17-CA131469AC72}"/>
              </a:ext>
            </a:extLst>
          </p:cNvPr>
          <p:cNvSpPr>
            <a:spLocks noGrp="1"/>
          </p:cNvSpPr>
          <p:nvPr>
            <p:ph type="sldNum" sz="quarter" idx="4"/>
          </p:nvPr>
        </p:nvSpPr>
        <p:spPr/>
        <p:txBody>
          <a:bodyPr/>
          <a:lstStyle/>
          <a:p>
            <a:pPr>
              <a:defRPr/>
            </a:pPr>
            <a:fld id="{19B51A1E-902D-48AF-9020-955120F399B6}" type="slidenum">
              <a:rPr lang="en-US" smtClean="0"/>
              <a:pPr>
                <a:defRPr/>
              </a:pPr>
              <a:t>25</a:t>
            </a:fld>
            <a:endParaRPr lang="en-US"/>
          </a:p>
        </p:txBody>
      </p:sp>
      <p:sp>
        <p:nvSpPr>
          <p:cNvPr id="5" name="Title 4">
            <a:extLst>
              <a:ext uri="{FF2B5EF4-FFF2-40B4-BE49-F238E27FC236}">
                <a16:creationId xmlns:a16="http://schemas.microsoft.com/office/drawing/2014/main" id="{CB75D870-F208-4F97-A445-494977291BF2}"/>
              </a:ext>
            </a:extLst>
          </p:cNvPr>
          <p:cNvSpPr>
            <a:spLocks noGrp="1"/>
          </p:cNvSpPr>
          <p:nvPr>
            <p:ph type="title"/>
          </p:nvPr>
        </p:nvSpPr>
        <p:spPr>
          <a:xfrm>
            <a:off x="441598" y="356871"/>
            <a:ext cx="3272196" cy="387809"/>
          </a:xfrm>
        </p:spPr>
        <p:txBody>
          <a:bodyPr/>
          <a:lstStyle/>
          <a:p>
            <a:r>
              <a:rPr lang="en-US"/>
              <a:t>Reentry</a:t>
            </a:r>
          </a:p>
        </p:txBody>
      </p:sp>
      <p:sp>
        <p:nvSpPr>
          <p:cNvPr id="73" name="Arrow: Down 72">
            <a:extLst>
              <a:ext uri="{FF2B5EF4-FFF2-40B4-BE49-F238E27FC236}">
                <a16:creationId xmlns:a16="http://schemas.microsoft.com/office/drawing/2014/main" id="{BB9ACB36-AA1C-43CD-9B47-BE28153FAB24}"/>
              </a:ext>
            </a:extLst>
          </p:cNvPr>
          <p:cNvSpPr/>
          <p:nvPr/>
        </p:nvSpPr>
        <p:spPr>
          <a:xfrm>
            <a:off x="8194595" y="927210"/>
            <a:ext cx="752614" cy="1991488"/>
          </a:xfrm>
          <a:prstGeom prst="downArrow">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TextBox 73">
            <a:extLst>
              <a:ext uri="{FF2B5EF4-FFF2-40B4-BE49-F238E27FC236}">
                <a16:creationId xmlns:a16="http://schemas.microsoft.com/office/drawing/2014/main" id="{BDAFB80C-94C1-40D5-B418-803642C90BBC}"/>
              </a:ext>
            </a:extLst>
          </p:cNvPr>
          <p:cNvSpPr txBox="1"/>
          <p:nvPr/>
        </p:nvSpPr>
        <p:spPr>
          <a:xfrm>
            <a:off x="8804195" y="846922"/>
            <a:ext cx="2783678" cy="584775"/>
          </a:xfrm>
          <a:prstGeom prst="rect">
            <a:avLst/>
          </a:prstGeom>
          <a:noFill/>
        </p:spPr>
        <p:txBody>
          <a:bodyPr wrap="square" rtlCol="0">
            <a:spAutoFit/>
          </a:bodyPr>
          <a:lstStyle/>
          <a:p>
            <a:r>
              <a:rPr lang="en-US" sz="1600">
                <a:solidFill>
                  <a:srgbClr val="002060"/>
                </a:solidFill>
              </a:rPr>
              <a:t>Co-located staff, reentry housing supports</a:t>
            </a:r>
            <a:endParaRPr lang="en-US" sz="1600" b="1">
              <a:solidFill>
                <a:srgbClr val="002060"/>
              </a:solidFill>
            </a:endParaRPr>
          </a:p>
        </p:txBody>
      </p:sp>
      <p:pic>
        <p:nvPicPr>
          <p:cNvPr id="4" name="Graphic 3" descr="Jail with solid fill">
            <a:extLst>
              <a:ext uri="{FF2B5EF4-FFF2-40B4-BE49-F238E27FC236}">
                <a16:creationId xmlns:a16="http://schemas.microsoft.com/office/drawing/2014/main" id="{DABB04E7-352D-4040-9429-764C88FD7300}"/>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576488" y="779196"/>
            <a:ext cx="752610" cy="752610"/>
          </a:xfrm>
          <a:prstGeom prst="rect">
            <a:avLst/>
          </a:prstGeom>
        </p:spPr>
      </p:pic>
      <p:grpSp>
        <p:nvGrpSpPr>
          <p:cNvPr id="75" name="Group 74">
            <a:extLst>
              <a:ext uri="{FF2B5EF4-FFF2-40B4-BE49-F238E27FC236}">
                <a16:creationId xmlns:a16="http://schemas.microsoft.com/office/drawing/2014/main" id="{5D56A148-0703-49E5-975E-0B96A60F08C7}"/>
              </a:ext>
            </a:extLst>
          </p:cNvPr>
          <p:cNvGrpSpPr/>
          <p:nvPr/>
        </p:nvGrpSpPr>
        <p:grpSpPr>
          <a:xfrm>
            <a:off x="344978" y="3077336"/>
            <a:ext cx="11482239" cy="3010253"/>
            <a:chOff x="344978" y="2476808"/>
            <a:chExt cx="11482239" cy="3010253"/>
          </a:xfrm>
        </p:grpSpPr>
        <p:sp>
          <p:nvSpPr>
            <p:cNvPr id="76" name="TextBox 75">
              <a:extLst>
                <a:ext uri="{FF2B5EF4-FFF2-40B4-BE49-F238E27FC236}">
                  <a16:creationId xmlns:a16="http://schemas.microsoft.com/office/drawing/2014/main" id="{338B8AC2-CFD1-4418-9D25-64703444663C}"/>
                </a:ext>
              </a:extLst>
            </p:cNvPr>
            <p:cNvSpPr txBox="1"/>
            <p:nvPr/>
          </p:nvSpPr>
          <p:spPr>
            <a:xfrm>
              <a:off x="423561" y="2659338"/>
              <a:ext cx="1099980" cy="276999"/>
            </a:xfrm>
            <a:prstGeom prst="rect">
              <a:avLst/>
            </a:prstGeom>
            <a:noFill/>
          </p:spPr>
          <p:txBody>
            <a:bodyPr wrap="square" rtlCol="0">
              <a:spAutoFit/>
            </a:bodyPr>
            <a:lstStyle/>
            <a:p>
              <a:pPr algn="ctr"/>
              <a:r>
                <a:rPr lang="en-US" sz="1200" b="1">
                  <a:solidFill>
                    <a:schemeClr val="accent4">
                      <a:lumMod val="75000"/>
                    </a:schemeClr>
                  </a:solidFill>
                </a:rPr>
                <a:t>INTERCEPT </a:t>
              </a:r>
            </a:p>
          </p:txBody>
        </p:sp>
        <p:sp>
          <p:nvSpPr>
            <p:cNvPr id="77" name="Hexagon 76">
              <a:extLst>
                <a:ext uri="{FF2B5EF4-FFF2-40B4-BE49-F238E27FC236}">
                  <a16:creationId xmlns:a16="http://schemas.microsoft.com/office/drawing/2014/main" id="{B510B8BD-C766-405D-BCCD-693E31676363}"/>
                </a:ext>
              </a:extLst>
            </p:cNvPr>
            <p:cNvSpPr/>
            <p:nvPr/>
          </p:nvSpPr>
          <p:spPr>
            <a:xfrm rot="5400000">
              <a:off x="1479261" y="2521088"/>
              <a:ext cx="642060" cy="553500"/>
            </a:xfrm>
            <a:prstGeom prst="hexagon">
              <a:avLst/>
            </a:prstGeom>
            <a:solidFill>
              <a:srgbClr val="FED966"/>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78" name="TextBox 77">
              <a:extLst>
                <a:ext uri="{FF2B5EF4-FFF2-40B4-BE49-F238E27FC236}">
                  <a16:creationId xmlns:a16="http://schemas.microsoft.com/office/drawing/2014/main" id="{E85A5DBC-8D2D-4CCE-B9E4-30EF5E284C40}"/>
                </a:ext>
              </a:extLst>
            </p:cNvPr>
            <p:cNvSpPr txBox="1"/>
            <p:nvPr/>
          </p:nvSpPr>
          <p:spPr>
            <a:xfrm>
              <a:off x="1605366"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0</a:t>
              </a:r>
              <a:endParaRPr lang="en-US" sz="2000" b="1">
                <a:solidFill>
                  <a:srgbClr val="002060"/>
                </a:solidFill>
                <a:latin typeface="Arial Black" panose="020B0A04020102020204" pitchFamily="34" charset="0"/>
              </a:endParaRPr>
            </a:p>
          </p:txBody>
        </p:sp>
        <p:sp>
          <p:nvSpPr>
            <p:cNvPr id="79" name="TextBox 78">
              <a:extLst>
                <a:ext uri="{FF2B5EF4-FFF2-40B4-BE49-F238E27FC236}">
                  <a16:creationId xmlns:a16="http://schemas.microsoft.com/office/drawing/2014/main" id="{D71FC3BE-A8BF-47A0-A562-00CF90B93BA9}"/>
                </a:ext>
              </a:extLst>
            </p:cNvPr>
            <p:cNvSpPr txBox="1"/>
            <p:nvPr/>
          </p:nvSpPr>
          <p:spPr>
            <a:xfrm>
              <a:off x="423561" y="2892652"/>
              <a:ext cx="1099980" cy="400110"/>
            </a:xfrm>
            <a:prstGeom prst="rect">
              <a:avLst/>
            </a:prstGeom>
            <a:noFill/>
          </p:spPr>
          <p:txBody>
            <a:bodyPr wrap="square" rtlCol="0">
              <a:spAutoFit/>
            </a:bodyPr>
            <a:lstStyle/>
            <a:p>
              <a:pPr algn="ctr"/>
              <a:r>
                <a:rPr lang="en-US" sz="1000" b="1">
                  <a:solidFill>
                    <a:schemeClr val="bg2">
                      <a:lumMod val="25000"/>
                    </a:schemeClr>
                  </a:solidFill>
                </a:rPr>
                <a:t>Community Services</a:t>
              </a:r>
            </a:p>
          </p:txBody>
        </p:sp>
        <p:sp>
          <p:nvSpPr>
            <p:cNvPr id="80" name="TextBox 79">
              <a:extLst>
                <a:ext uri="{FF2B5EF4-FFF2-40B4-BE49-F238E27FC236}">
                  <a16:creationId xmlns:a16="http://schemas.microsoft.com/office/drawing/2014/main" id="{DC84F546-4517-4789-8092-D3BF4C3B8448}"/>
                </a:ext>
              </a:extLst>
            </p:cNvPr>
            <p:cNvSpPr txBox="1"/>
            <p:nvPr/>
          </p:nvSpPr>
          <p:spPr>
            <a:xfrm>
              <a:off x="2312200" y="2659338"/>
              <a:ext cx="1099980" cy="276999"/>
            </a:xfrm>
            <a:prstGeom prst="rect">
              <a:avLst/>
            </a:prstGeom>
            <a:noFill/>
          </p:spPr>
          <p:txBody>
            <a:bodyPr wrap="square" rtlCol="0">
              <a:spAutoFit/>
            </a:bodyPr>
            <a:lstStyle/>
            <a:p>
              <a:pPr algn="ctr"/>
              <a:r>
                <a:rPr lang="en-US" sz="1200" b="1">
                  <a:solidFill>
                    <a:schemeClr val="accent3">
                      <a:lumMod val="75000"/>
                    </a:schemeClr>
                  </a:solidFill>
                </a:rPr>
                <a:t>INTERCEPT </a:t>
              </a:r>
            </a:p>
          </p:txBody>
        </p:sp>
        <p:sp>
          <p:nvSpPr>
            <p:cNvPr id="81" name="Hexagon 80">
              <a:extLst>
                <a:ext uri="{FF2B5EF4-FFF2-40B4-BE49-F238E27FC236}">
                  <a16:creationId xmlns:a16="http://schemas.microsoft.com/office/drawing/2014/main" id="{CFA9C535-D1D3-4F01-B6F2-DEEF34AEB7A9}"/>
                </a:ext>
              </a:extLst>
            </p:cNvPr>
            <p:cNvSpPr/>
            <p:nvPr/>
          </p:nvSpPr>
          <p:spPr>
            <a:xfrm rot="5400000">
              <a:off x="3367900" y="2521088"/>
              <a:ext cx="642060" cy="553500"/>
            </a:xfrm>
            <a:prstGeom prst="hexagon">
              <a:avLst/>
            </a:prstGeom>
            <a:solidFill>
              <a:srgbClr val="F7965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82" name="TextBox 81">
              <a:extLst>
                <a:ext uri="{FF2B5EF4-FFF2-40B4-BE49-F238E27FC236}">
                  <a16:creationId xmlns:a16="http://schemas.microsoft.com/office/drawing/2014/main" id="{5C404E00-B628-4F18-864B-71CCFA7E14DA}"/>
                </a:ext>
              </a:extLst>
            </p:cNvPr>
            <p:cNvSpPr txBox="1"/>
            <p:nvPr/>
          </p:nvSpPr>
          <p:spPr>
            <a:xfrm>
              <a:off x="3494005"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1</a:t>
              </a:r>
              <a:endParaRPr lang="en-US" sz="2000" b="1">
                <a:solidFill>
                  <a:srgbClr val="002060"/>
                </a:solidFill>
                <a:latin typeface="Arial Black" panose="020B0A04020102020204" pitchFamily="34" charset="0"/>
              </a:endParaRPr>
            </a:p>
          </p:txBody>
        </p:sp>
        <p:sp>
          <p:nvSpPr>
            <p:cNvPr id="83" name="TextBox 82">
              <a:extLst>
                <a:ext uri="{FF2B5EF4-FFF2-40B4-BE49-F238E27FC236}">
                  <a16:creationId xmlns:a16="http://schemas.microsoft.com/office/drawing/2014/main" id="{63BBC8E1-49F0-468C-8D22-ED5C8C0BF21B}"/>
                </a:ext>
              </a:extLst>
            </p:cNvPr>
            <p:cNvSpPr txBox="1"/>
            <p:nvPr/>
          </p:nvSpPr>
          <p:spPr>
            <a:xfrm>
              <a:off x="2303564" y="2892652"/>
              <a:ext cx="1099980" cy="400110"/>
            </a:xfrm>
            <a:prstGeom prst="rect">
              <a:avLst/>
            </a:prstGeom>
            <a:noFill/>
          </p:spPr>
          <p:txBody>
            <a:bodyPr wrap="square" rtlCol="0">
              <a:spAutoFit/>
            </a:bodyPr>
            <a:lstStyle/>
            <a:p>
              <a:pPr algn="ctr"/>
              <a:r>
                <a:rPr lang="en-US" sz="1000" b="1">
                  <a:solidFill>
                    <a:schemeClr val="bg2">
                      <a:lumMod val="25000"/>
                    </a:schemeClr>
                  </a:solidFill>
                </a:rPr>
                <a:t>Law</a:t>
              </a:r>
            </a:p>
            <a:p>
              <a:pPr algn="ctr"/>
              <a:r>
                <a:rPr lang="en-US" sz="1000" b="1">
                  <a:solidFill>
                    <a:schemeClr val="bg2">
                      <a:lumMod val="25000"/>
                    </a:schemeClr>
                  </a:solidFill>
                </a:rPr>
                <a:t>Enforcement</a:t>
              </a:r>
            </a:p>
          </p:txBody>
        </p:sp>
        <p:sp>
          <p:nvSpPr>
            <p:cNvPr id="84" name="TextBox 83">
              <a:extLst>
                <a:ext uri="{FF2B5EF4-FFF2-40B4-BE49-F238E27FC236}">
                  <a16:creationId xmlns:a16="http://schemas.microsoft.com/office/drawing/2014/main" id="{F0D7495F-EDA8-46D8-9F08-59A76122F546}"/>
                </a:ext>
              </a:extLst>
            </p:cNvPr>
            <p:cNvSpPr txBox="1"/>
            <p:nvPr/>
          </p:nvSpPr>
          <p:spPr>
            <a:xfrm>
              <a:off x="4192203" y="2659338"/>
              <a:ext cx="1099980" cy="276999"/>
            </a:xfrm>
            <a:prstGeom prst="rect">
              <a:avLst/>
            </a:prstGeom>
            <a:noFill/>
          </p:spPr>
          <p:txBody>
            <a:bodyPr wrap="square" rtlCol="0">
              <a:spAutoFit/>
            </a:bodyPr>
            <a:lstStyle/>
            <a:p>
              <a:pPr algn="ctr"/>
              <a:r>
                <a:rPr lang="en-US" sz="1200" b="1">
                  <a:solidFill>
                    <a:schemeClr val="accent2">
                      <a:lumMod val="75000"/>
                    </a:schemeClr>
                  </a:solidFill>
                </a:rPr>
                <a:t>INTERCEPT </a:t>
              </a:r>
            </a:p>
          </p:txBody>
        </p:sp>
        <p:sp>
          <p:nvSpPr>
            <p:cNvPr id="85" name="Hexagon 84">
              <a:extLst>
                <a:ext uri="{FF2B5EF4-FFF2-40B4-BE49-F238E27FC236}">
                  <a16:creationId xmlns:a16="http://schemas.microsoft.com/office/drawing/2014/main" id="{A3AF6297-6D6D-43D8-B8A3-A8B60746495A}"/>
                </a:ext>
              </a:extLst>
            </p:cNvPr>
            <p:cNvSpPr/>
            <p:nvPr/>
          </p:nvSpPr>
          <p:spPr>
            <a:xfrm rot="5400000">
              <a:off x="5247903" y="2521088"/>
              <a:ext cx="642060" cy="553500"/>
            </a:xfrm>
            <a:prstGeom prst="hexagon">
              <a:avLst/>
            </a:prstGeom>
            <a:solidFill>
              <a:srgbClr val="0EAFE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86" name="TextBox 85">
              <a:extLst>
                <a:ext uri="{FF2B5EF4-FFF2-40B4-BE49-F238E27FC236}">
                  <a16:creationId xmlns:a16="http://schemas.microsoft.com/office/drawing/2014/main" id="{81BE3240-8A1A-4A2D-94CF-80DD02093609}"/>
                </a:ext>
              </a:extLst>
            </p:cNvPr>
            <p:cNvSpPr txBox="1"/>
            <p:nvPr/>
          </p:nvSpPr>
          <p:spPr>
            <a:xfrm>
              <a:off x="5374008"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2</a:t>
              </a:r>
              <a:endParaRPr lang="en-US" sz="2000" b="1">
                <a:solidFill>
                  <a:srgbClr val="002060"/>
                </a:solidFill>
                <a:latin typeface="Arial Black" panose="020B0A04020102020204" pitchFamily="34" charset="0"/>
              </a:endParaRPr>
            </a:p>
          </p:txBody>
        </p:sp>
        <p:sp>
          <p:nvSpPr>
            <p:cNvPr id="87" name="TextBox 86">
              <a:extLst>
                <a:ext uri="{FF2B5EF4-FFF2-40B4-BE49-F238E27FC236}">
                  <a16:creationId xmlns:a16="http://schemas.microsoft.com/office/drawing/2014/main" id="{1E55DFEC-5551-4226-9A49-039B3B1EA552}"/>
                </a:ext>
              </a:extLst>
            </p:cNvPr>
            <p:cNvSpPr txBox="1"/>
            <p:nvPr/>
          </p:nvSpPr>
          <p:spPr>
            <a:xfrm>
              <a:off x="4108438" y="2892652"/>
              <a:ext cx="1231523" cy="553998"/>
            </a:xfrm>
            <a:prstGeom prst="rect">
              <a:avLst/>
            </a:prstGeom>
            <a:noFill/>
          </p:spPr>
          <p:txBody>
            <a:bodyPr wrap="square" rtlCol="0">
              <a:spAutoFit/>
            </a:bodyPr>
            <a:lstStyle/>
            <a:p>
              <a:pPr algn="ctr"/>
              <a:r>
                <a:rPr lang="en-US" sz="1000" b="1">
                  <a:solidFill>
                    <a:schemeClr val="bg2">
                      <a:lumMod val="25000"/>
                    </a:schemeClr>
                  </a:solidFill>
                </a:rPr>
                <a:t>Initial Detention/ Initial Court Hearings</a:t>
              </a:r>
            </a:p>
          </p:txBody>
        </p:sp>
        <p:sp>
          <p:nvSpPr>
            <p:cNvPr id="88" name="TextBox 87">
              <a:extLst>
                <a:ext uri="{FF2B5EF4-FFF2-40B4-BE49-F238E27FC236}">
                  <a16:creationId xmlns:a16="http://schemas.microsoft.com/office/drawing/2014/main" id="{2B0F4D32-98C5-4534-B498-DE7582E5A4C8}"/>
                </a:ext>
              </a:extLst>
            </p:cNvPr>
            <p:cNvSpPr txBox="1"/>
            <p:nvPr/>
          </p:nvSpPr>
          <p:spPr>
            <a:xfrm>
              <a:off x="6072206" y="2659338"/>
              <a:ext cx="1099980" cy="276999"/>
            </a:xfrm>
            <a:prstGeom prst="rect">
              <a:avLst/>
            </a:prstGeom>
            <a:noFill/>
          </p:spPr>
          <p:txBody>
            <a:bodyPr wrap="square" rtlCol="0">
              <a:spAutoFit/>
            </a:bodyPr>
            <a:lstStyle/>
            <a:p>
              <a:pPr algn="ctr"/>
              <a:r>
                <a:rPr lang="en-US" sz="1200" b="1">
                  <a:solidFill>
                    <a:srgbClr val="B9175C"/>
                  </a:solidFill>
                </a:rPr>
                <a:t>INTERCEPT </a:t>
              </a:r>
            </a:p>
          </p:txBody>
        </p:sp>
        <p:sp>
          <p:nvSpPr>
            <p:cNvPr id="89" name="Hexagon 88">
              <a:extLst>
                <a:ext uri="{FF2B5EF4-FFF2-40B4-BE49-F238E27FC236}">
                  <a16:creationId xmlns:a16="http://schemas.microsoft.com/office/drawing/2014/main" id="{C45AC127-34FF-43A4-957D-904B7A4DC12C}"/>
                </a:ext>
              </a:extLst>
            </p:cNvPr>
            <p:cNvSpPr/>
            <p:nvPr/>
          </p:nvSpPr>
          <p:spPr>
            <a:xfrm rot="5400000">
              <a:off x="7127906" y="2521088"/>
              <a:ext cx="642060" cy="553500"/>
            </a:xfrm>
            <a:prstGeom prst="hexagon">
              <a:avLst/>
            </a:prstGeom>
            <a:solidFill>
              <a:srgbClr val="F5AE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90" name="TextBox 89">
              <a:extLst>
                <a:ext uri="{FF2B5EF4-FFF2-40B4-BE49-F238E27FC236}">
                  <a16:creationId xmlns:a16="http://schemas.microsoft.com/office/drawing/2014/main" id="{16B913CB-66DA-4AEB-BBF3-1E702AE323F6}"/>
                </a:ext>
              </a:extLst>
            </p:cNvPr>
            <p:cNvSpPr txBox="1"/>
            <p:nvPr/>
          </p:nvSpPr>
          <p:spPr>
            <a:xfrm>
              <a:off x="7254011"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3</a:t>
              </a:r>
              <a:endParaRPr lang="en-US" sz="2000" b="1">
                <a:solidFill>
                  <a:srgbClr val="002060"/>
                </a:solidFill>
                <a:latin typeface="Arial Black" panose="020B0A04020102020204" pitchFamily="34" charset="0"/>
              </a:endParaRPr>
            </a:p>
          </p:txBody>
        </p:sp>
        <p:sp>
          <p:nvSpPr>
            <p:cNvPr id="91" name="TextBox 90">
              <a:extLst>
                <a:ext uri="{FF2B5EF4-FFF2-40B4-BE49-F238E27FC236}">
                  <a16:creationId xmlns:a16="http://schemas.microsoft.com/office/drawing/2014/main" id="{8E738A30-1A02-4348-BB65-62D7C3FDF0F5}"/>
                </a:ext>
              </a:extLst>
            </p:cNvPr>
            <p:cNvSpPr txBox="1"/>
            <p:nvPr/>
          </p:nvSpPr>
          <p:spPr>
            <a:xfrm>
              <a:off x="6111304" y="2892652"/>
              <a:ext cx="999692" cy="246221"/>
            </a:xfrm>
            <a:prstGeom prst="rect">
              <a:avLst/>
            </a:prstGeom>
            <a:noFill/>
          </p:spPr>
          <p:txBody>
            <a:bodyPr wrap="square" rtlCol="0">
              <a:spAutoFit/>
            </a:bodyPr>
            <a:lstStyle/>
            <a:p>
              <a:pPr algn="ctr"/>
              <a:r>
                <a:rPr lang="en-US" sz="1000" b="1">
                  <a:solidFill>
                    <a:schemeClr val="bg2">
                      <a:lumMod val="25000"/>
                    </a:schemeClr>
                  </a:solidFill>
                </a:rPr>
                <a:t>Jails/Courts</a:t>
              </a:r>
            </a:p>
          </p:txBody>
        </p:sp>
        <p:sp>
          <p:nvSpPr>
            <p:cNvPr id="92" name="TextBox 91">
              <a:extLst>
                <a:ext uri="{FF2B5EF4-FFF2-40B4-BE49-F238E27FC236}">
                  <a16:creationId xmlns:a16="http://schemas.microsoft.com/office/drawing/2014/main" id="{462EE6C2-3112-4198-86D1-60F4D30FE8D6}"/>
                </a:ext>
              </a:extLst>
            </p:cNvPr>
            <p:cNvSpPr txBox="1"/>
            <p:nvPr/>
          </p:nvSpPr>
          <p:spPr>
            <a:xfrm>
              <a:off x="7952209" y="2659338"/>
              <a:ext cx="1099980" cy="276999"/>
            </a:xfrm>
            <a:prstGeom prst="rect">
              <a:avLst/>
            </a:prstGeom>
            <a:noFill/>
          </p:spPr>
          <p:txBody>
            <a:bodyPr wrap="square" rtlCol="0">
              <a:spAutoFit/>
            </a:bodyPr>
            <a:lstStyle/>
            <a:p>
              <a:pPr algn="ctr"/>
              <a:r>
                <a:rPr lang="en-US" sz="1200" b="1">
                  <a:solidFill>
                    <a:srgbClr val="397B3C"/>
                  </a:solidFill>
                </a:rPr>
                <a:t>INTERCEPT </a:t>
              </a:r>
            </a:p>
          </p:txBody>
        </p:sp>
        <p:sp>
          <p:nvSpPr>
            <p:cNvPr id="93" name="Hexagon 92">
              <a:extLst>
                <a:ext uri="{FF2B5EF4-FFF2-40B4-BE49-F238E27FC236}">
                  <a16:creationId xmlns:a16="http://schemas.microsoft.com/office/drawing/2014/main" id="{F1B25A97-80CD-4341-B336-5926C539D521}"/>
                </a:ext>
              </a:extLst>
            </p:cNvPr>
            <p:cNvSpPr/>
            <p:nvPr/>
          </p:nvSpPr>
          <p:spPr>
            <a:xfrm rot="5400000">
              <a:off x="9007909" y="2521088"/>
              <a:ext cx="642060" cy="553500"/>
            </a:xfrm>
            <a:prstGeom prst="hexagon">
              <a:avLst/>
            </a:prstGeom>
            <a:solidFill>
              <a:srgbClr val="57B15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94" name="TextBox 93">
              <a:extLst>
                <a:ext uri="{FF2B5EF4-FFF2-40B4-BE49-F238E27FC236}">
                  <a16:creationId xmlns:a16="http://schemas.microsoft.com/office/drawing/2014/main" id="{789BDA72-3404-4036-A111-1CAB5F1C5B94}"/>
                </a:ext>
              </a:extLst>
            </p:cNvPr>
            <p:cNvSpPr txBox="1"/>
            <p:nvPr/>
          </p:nvSpPr>
          <p:spPr>
            <a:xfrm>
              <a:off x="9134014"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4</a:t>
              </a:r>
              <a:endParaRPr lang="en-US" sz="2000" b="1">
                <a:solidFill>
                  <a:srgbClr val="002060"/>
                </a:solidFill>
                <a:latin typeface="Arial Black" panose="020B0A04020102020204" pitchFamily="34" charset="0"/>
              </a:endParaRPr>
            </a:p>
          </p:txBody>
        </p:sp>
        <p:sp>
          <p:nvSpPr>
            <p:cNvPr id="95" name="TextBox 94">
              <a:extLst>
                <a:ext uri="{FF2B5EF4-FFF2-40B4-BE49-F238E27FC236}">
                  <a16:creationId xmlns:a16="http://schemas.microsoft.com/office/drawing/2014/main" id="{2AC25D7C-6CD1-48AA-8504-9B35CC383932}"/>
                </a:ext>
              </a:extLst>
            </p:cNvPr>
            <p:cNvSpPr txBox="1"/>
            <p:nvPr/>
          </p:nvSpPr>
          <p:spPr>
            <a:xfrm>
              <a:off x="7979055" y="2892652"/>
              <a:ext cx="1071405" cy="246221"/>
            </a:xfrm>
            <a:prstGeom prst="rect">
              <a:avLst/>
            </a:prstGeom>
            <a:noFill/>
          </p:spPr>
          <p:txBody>
            <a:bodyPr wrap="square" rtlCol="0">
              <a:spAutoFit/>
            </a:bodyPr>
            <a:lstStyle/>
            <a:p>
              <a:pPr algn="ctr"/>
              <a:r>
                <a:rPr lang="en-US" sz="1000" b="1">
                  <a:solidFill>
                    <a:schemeClr val="bg2">
                      <a:lumMod val="25000"/>
                    </a:schemeClr>
                  </a:solidFill>
                </a:rPr>
                <a:t>Reentry</a:t>
              </a:r>
            </a:p>
          </p:txBody>
        </p:sp>
        <p:sp>
          <p:nvSpPr>
            <p:cNvPr id="96" name="TextBox 95">
              <a:extLst>
                <a:ext uri="{FF2B5EF4-FFF2-40B4-BE49-F238E27FC236}">
                  <a16:creationId xmlns:a16="http://schemas.microsoft.com/office/drawing/2014/main" id="{D5B89897-013A-4016-BA60-5BBDB2B31EEE}"/>
                </a:ext>
              </a:extLst>
            </p:cNvPr>
            <p:cNvSpPr txBox="1"/>
            <p:nvPr/>
          </p:nvSpPr>
          <p:spPr>
            <a:xfrm>
              <a:off x="9832212" y="2659338"/>
              <a:ext cx="1099980" cy="276999"/>
            </a:xfrm>
            <a:prstGeom prst="rect">
              <a:avLst/>
            </a:prstGeom>
            <a:noFill/>
          </p:spPr>
          <p:txBody>
            <a:bodyPr wrap="square" rtlCol="0">
              <a:spAutoFit/>
            </a:bodyPr>
            <a:lstStyle/>
            <a:p>
              <a:pPr algn="ctr"/>
              <a:r>
                <a:rPr lang="en-US" sz="1200" b="1">
                  <a:solidFill>
                    <a:srgbClr val="68B95B"/>
                  </a:solidFill>
                </a:rPr>
                <a:t>INTERCEPT </a:t>
              </a:r>
            </a:p>
          </p:txBody>
        </p:sp>
        <p:sp>
          <p:nvSpPr>
            <p:cNvPr id="97" name="Hexagon 96">
              <a:extLst>
                <a:ext uri="{FF2B5EF4-FFF2-40B4-BE49-F238E27FC236}">
                  <a16:creationId xmlns:a16="http://schemas.microsoft.com/office/drawing/2014/main" id="{8B16E893-E1AA-4B01-AE06-CEBA99C04BEE}"/>
                </a:ext>
              </a:extLst>
            </p:cNvPr>
            <p:cNvSpPr/>
            <p:nvPr/>
          </p:nvSpPr>
          <p:spPr>
            <a:xfrm rot="5400000">
              <a:off x="10887912" y="2521088"/>
              <a:ext cx="642060" cy="553500"/>
            </a:xfrm>
            <a:prstGeom prst="hexagon">
              <a:avLst/>
            </a:prstGeom>
            <a:solidFill>
              <a:srgbClr val="BFE1B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98" name="TextBox 97">
              <a:extLst>
                <a:ext uri="{FF2B5EF4-FFF2-40B4-BE49-F238E27FC236}">
                  <a16:creationId xmlns:a16="http://schemas.microsoft.com/office/drawing/2014/main" id="{C2453C03-C567-4342-A995-3D1B82F8AA23}"/>
                </a:ext>
              </a:extLst>
            </p:cNvPr>
            <p:cNvSpPr txBox="1"/>
            <p:nvPr/>
          </p:nvSpPr>
          <p:spPr>
            <a:xfrm>
              <a:off x="11014017"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5</a:t>
              </a:r>
              <a:endParaRPr lang="en-US" sz="2000" b="1">
                <a:solidFill>
                  <a:srgbClr val="002060"/>
                </a:solidFill>
                <a:latin typeface="Arial Black" panose="020B0A04020102020204" pitchFamily="34" charset="0"/>
              </a:endParaRPr>
            </a:p>
          </p:txBody>
        </p:sp>
        <p:sp>
          <p:nvSpPr>
            <p:cNvPr id="99" name="TextBox 98">
              <a:extLst>
                <a:ext uri="{FF2B5EF4-FFF2-40B4-BE49-F238E27FC236}">
                  <a16:creationId xmlns:a16="http://schemas.microsoft.com/office/drawing/2014/main" id="{4C84063B-4C6D-4E65-ABBA-5023CC46086E}"/>
                </a:ext>
              </a:extLst>
            </p:cNvPr>
            <p:cNvSpPr txBox="1"/>
            <p:nvPr/>
          </p:nvSpPr>
          <p:spPr>
            <a:xfrm>
              <a:off x="9860787" y="2892652"/>
              <a:ext cx="1071405" cy="400110"/>
            </a:xfrm>
            <a:prstGeom prst="rect">
              <a:avLst/>
            </a:prstGeom>
            <a:noFill/>
          </p:spPr>
          <p:txBody>
            <a:bodyPr wrap="square" rtlCol="0">
              <a:spAutoFit/>
            </a:bodyPr>
            <a:lstStyle/>
            <a:p>
              <a:pPr algn="ctr"/>
              <a:r>
                <a:rPr lang="en-US" sz="1000" b="1">
                  <a:solidFill>
                    <a:schemeClr val="bg2">
                      <a:lumMod val="25000"/>
                    </a:schemeClr>
                  </a:solidFill>
                </a:rPr>
                <a:t>Community</a:t>
              </a:r>
            </a:p>
            <a:p>
              <a:pPr algn="ctr"/>
              <a:r>
                <a:rPr lang="en-US" sz="1000" b="1">
                  <a:solidFill>
                    <a:schemeClr val="bg2">
                      <a:lumMod val="25000"/>
                    </a:schemeClr>
                  </a:solidFill>
                </a:rPr>
                <a:t>Corrections</a:t>
              </a:r>
            </a:p>
          </p:txBody>
        </p:sp>
        <p:sp>
          <p:nvSpPr>
            <p:cNvPr id="100" name="Rectangle 99">
              <a:extLst>
                <a:ext uri="{FF2B5EF4-FFF2-40B4-BE49-F238E27FC236}">
                  <a16:creationId xmlns:a16="http://schemas.microsoft.com/office/drawing/2014/main" id="{8FF4E1AC-62E5-411F-A0A5-D311B067A24A}"/>
                </a:ext>
              </a:extLst>
            </p:cNvPr>
            <p:cNvSpPr/>
            <p:nvPr/>
          </p:nvSpPr>
          <p:spPr>
            <a:xfrm>
              <a:off x="344978" y="3499320"/>
              <a:ext cx="1732063" cy="1987741"/>
            </a:xfrm>
            <a:prstGeom prst="rect">
              <a:avLst/>
            </a:prstGeom>
            <a:solidFill>
              <a:srgbClr val="FFF4D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Rectangle 100">
              <a:extLst>
                <a:ext uri="{FF2B5EF4-FFF2-40B4-BE49-F238E27FC236}">
                  <a16:creationId xmlns:a16="http://schemas.microsoft.com/office/drawing/2014/main" id="{538AD63A-A2CE-4473-A12A-C1BE64AD13E6}"/>
                </a:ext>
              </a:extLst>
            </p:cNvPr>
            <p:cNvSpPr/>
            <p:nvPr/>
          </p:nvSpPr>
          <p:spPr>
            <a:xfrm>
              <a:off x="2226708" y="3499320"/>
              <a:ext cx="1732063" cy="1987741"/>
            </a:xfrm>
            <a:prstGeom prst="rect">
              <a:avLst/>
            </a:prstGeom>
            <a:solidFill>
              <a:srgbClr val="FBCEA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Rectangle 101">
              <a:extLst>
                <a:ext uri="{FF2B5EF4-FFF2-40B4-BE49-F238E27FC236}">
                  <a16:creationId xmlns:a16="http://schemas.microsoft.com/office/drawing/2014/main" id="{D55F34BA-8375-4A3E-BD9C-406B7F2E5793}"/>
                </a:ext>
              </a:extLst>
            </p:cNvPr>
            <p:cNvSpPr/>
            <p:nvPr/>
          </p:nvSpPr>
          <p:spPr>
            <a:xfrm>
              <a:off x="5990168" y="3499320"/>
              <a:ext cx="1732063" cy="1987741"/>
            </a:xfrm>
            <a:prstGeom prst="rect">
              <a:avLst/>
            </a:prstGeom>
            <a:solidFill>
              <a:srgbClr val="FEF4F8"/>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102">
              <a:extLst>
                <a:ext uri="{FF2B5EF4-FFF2-40B4-BE49-F238E27FC236}">
                  <a16:creationId xmlns:a16="http://schemas.microsoft.com/office/drawing/2014/main" id="{905DC1E5-A874-4598-AB1A-39D5389BAAC5}"/>
                </a:ext>
              </a:extLst>
            </p:cNvPr>
            <p:cNvSpPr/>
            <p:nvPr/>
          </p:nvSpPr>
          <p:spPr>
            <a:xfrm>
              <a:off x="9753629" y="3499320"/>
              <a:ext cx="2042264" cy="1987741"/>
            </a:xfrm>
            <a:prstGeom prst="rect">
              <a:avLst/>
            </a:prstGeom>
            <a:solidFill>
              <a:srgbClr val="ECF6E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Rectangle 103">
              <a:extLst>
                <a:ext uri="{FF2B5EF4-FFF2-40B4-BE49-F238E27FC236}">
                  <a16:creationId xmlns:a16="http://schemas.microsoft.com/office/drawing/2014/main" id="{EBB3A37B-5372-4A9B-B02A-522EFA29F6BE}"/>
                </a:ext>
              </a:extLst>
            </p:cNvPr>
            <p:cNvSpPr/>
            <p:nvPr/>
          </p:nvSpPr>
          <p:spPr>
            <a:xfrm>
              <a:off x="4108438" y="3499320"/>
              <a:ext cx="1732063" cy="1987741"/>
            </a:xfrm>
            <a:prstGeom prst="rect">
              <a:avLst/>
            </a:prstGeom>
            <a:solidFill>
              <a:srgbClr val="D4F2FC"/>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Rectangle 104">
              <a:extLst>
                <a:ext uri="{FF2B5EF4-FFF2-40B4-BE49-F238E27FC236}">
                  <a16:creationId xmlns:a16="http://schemas.microsoft.com/office/drawing/2014/main" id="{38807283-63DC-4933-BDD4-967EA7988D8C}"/>
                </a:ext>
              </a:extLst>
            </p:cNvPr>
            <p:cNvSpPr/>
            <p:nvPr/>
          </p:nvSpPr>
          <p:spPr>
            <a:xfrm>
              <a:off x="7871898" y="3499320"/>
              <a:ext cx="1732063" cy="1987741"/>
            </a:xfrm>
            <a:prstGeom prst="rect">
              <a:avLst/>
            </a:prstGeom>
            <a:solidFill>
              <a:srgbClr val="C3E3C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TextBox 105">
              <a:extLst>
                <a:ext uri="{FF2B5EF4-FFF2-40B4-BE49-F238E27FC236}">
                  <a16:creationId xmlns:a16="http://schemas.microsoft.com/office/drawing/2014/main" id="{45EAF4C2-38F3-4E12-818C-DBD659D7BAB0}"/>
                </a:ext>
              </a:extLst>
            </p:cNvPr>
            <p:cNvSpPr txBox="1"/>
            <p:nvPr/>
          </p:nvSpPr>
          <p:spPr>
            <a:xfrm>
              <a:off x="568415" y="3939709"/>
              <a:ext cx="1249647" cy="307777"/>
            </a:xfrm>
            <a:prstGeom prst="rect">
              <a:avLst/>
            </a:prstGeom>
            <a:solidFill>
              <a:srgbClr val="FED966"/>
            </a:solidFill>
            <a:effectLst>
              <a:softEdge rad="0"/>
            </a:effectLst>
          </p:spPr>
          <p:txBody>
            <a:bodyPr wrap="square" rtlCol="0">
              <a:spAutoFit/>
            </a:bodyPr>
            <a:lstStyle/>
            <a:p>
              <a:pPr algn="ctr"/>
              <a:r>
                <a:rPr lang="en-US" sz="1400" b="1"/>
                <a:t>Crisis Lines</a:t>
              </a:r>
            </a:p>
          </p:txBody>
        </p:sp>
        <p:sp>
          <p:nvSpPr>
            <p:cNvPr id="107" name="TextBox 106">
              <a:extLst>
                <a:ext uri="{FF2B5EF4-FFF2-40B4-BE49-F238E27FC236}">
                  <a16:creationId xmlns:a16="http://schemas.microsoft.com/office/drawing/2014/main" id="{3F8F5975-0BF9-40C1-8B01-72DA65D9A1D9}"/>
                </a:ext>
              </a:extLst>
            </p:cNvPr>
            <p:cNvSpPr txBox="1"/>
            <p:nvPr/>
          </p:nvSpPr>
          <p:spPr>
            <a:xfrm>
              <a:off x="568415" y="4687874"/>
              <a:ext cx="1249647" cy="523220"/>
            </a:xfrm>
            <a:prstGeom prst="rect">
              <a:avLst/>
            </a:prstGeom>
            <a:solidFill>
              <a:srgbClr val="FED966"/>
            </a:solidFill>
          </p:spPr>
          <p:txBody>
            <a:bodyPr wrap="square" rtlCol="0">
              <a:spAutoFit/>
            </a:bodyPr>
            <a:lstStyle/>
            <a:p>
              <a:pPr algn="ctr"/>
              <a:r>
                <a:rPr lang="en-US" sz="1400" b="1"/>
                <a:t>Crisis Care</a:t>
              </a:r>
            </a:p>
            <a:p>
              <a:pPr algn="ctr"/>
              <a:r>
                <a:rPr lang="en-US" sz="1400" b="1"/>
                <a:t>Continuum</a:t>
              </a:r>
            </a:p>
          </p:txBody>
        </p:sp>
        <p:sp>
          <p:nvSpPr>
            <p:cNvPr id="108" name="TextBox 107">
              <a:extLst>
                <a:ext uri="{FF2B5EF4-FFF2-40B4-BE49-F238E27FC236}">
                  <a16:creationId xmlns:a16="http://schemas.microsoft.com/office/drawing/2014/main" id="{AE1AE8E0-E420-4E7E-88BB-58CAD5CA03EC}"/>
                </a:ext>
              </a:extLst>
            </p:cNvPr>
            <p:cNvSpPr txBox="1"/>
            <p:nvPr/>
          </p:nvSpPr>
          <p:spPr>
            <a:xfrm>
              <a:off x="2709945" y="3962026"/>
              <a:ext cx="764798" cy="307777"/>
            </a:xfrm>
            <a:prstGeom prst="rect">
              <a:avLst/>
            </a:prstGeom>
            <a:solidFill>
              <a:srgbClr val="F79653"/>
            </a:solidFill>
            <a:effectLst>
              <a:softEdge rad="0"/>
            </a:effectLst>
          </p:spPr>
          <p:txBody>
            <a:bodyPr wrap="square" rtlCol="0">
              <a:spAutoFit/>
            </a:bodyPr>
            <a:lstStyle/>
            <a:p>
              <a:pPr algn="ctr"/>
              <a:r>
                <a:rPr lang="en-US" sz="1400" b="1"/>
                <a:t>911</a:t>
              </a:r>
            </a:p>
          </p:txBody>
        </p:sp>
        <p:sp>
          <p:nvSpPr>
            <p:cNvPr id="109" name="TextBox 108">
              <a:extLst>
                <a:ext uri="{FF2B5EF4-FFF2-40B4-BE49-F238E27FC236}">
                  <a16:creationId xmlns:a16="http://schemas.microsoft.com/office/drawing/2014/main" id="{A10C786A-6294-45AB-AA5D-955AE693BB3E}"/>
                </a:ext>
              </a:extLst>
            </p:cNvPr>
            <p:cNvSpPr txBox="1"/>
            <p:nvPr/>
          </p:nvSpPr>
          <p:spPr>
            <a:xfrm>
              <a:off x="4448728" y="3857573"/>
              <a:ext cx="1051481" cy="523220"/>
            </a:xfrm>
            <a:prstGeom prst="rect">
              <a:avLst/>
            </a:prstGeom>
            <a:solidFill>
              <a:srgbClr val="0EAFE2"/>
            </a:solidFill>
            <a:effectLst>
              <a:softEdge rad="0"/>
            </a:effectLst>
          </p:spPr>
          <p:txBody>
            <a:bodyPr wrap="square" rtlCol="0">
              <a:spAutoFit/>
            </a:bodyPr>
            <a:lstStyle/>
            <a:p>
              <a:pPr algn="ctr"/>
              <a:r>
                <a:rPr lang="en-US" sz="1400" b="1"/>
                <a:t>Initial</a:t>
              </a:r>
            </a:p>
            <a:p>
              <a:pPr algn="ctr"/>
              <a:r>
                <a:rPr lang="en-US" sz="1400" b="1"/>
                <a:t>Detention</a:t>
              </a:r>
            </a:p>
          </p:txBody>
        </p:sp>
        <p:sp>
          <p:nvSpPr>
            <p:cNvPr id="110" name="TextBox 109">
              <a:extLst>
                <a:ext uri="{FF2B5EF4-FFF2-40B4-BE49-F238E27FC236}">
                  <a16:creationId xmlns:a16="http://schemas.microsoft.com/office/drawing/2014/main" id="{2F9D86DC-FCB3-4EC1-883D-37E2C1EE54EC}"/>
                </a:ext>
              </a:extLst>
            </p:cNvPr>
            <p:cNvSpPr txBox="1"/>
            <p:nvPr/>
          </p:nvSpPr>
          <p:spPr>
            <a:xfrm>
              <a:off x="4296891" y="4640378"/>
              <a:ext cx="1355154" cy="523220"/>
            </a:xfrm>
            <a:prstGeom prst="rect">
              <a:avLst/>
            </a:prstGeom>
            <a:solidFill>
              <a:srgbClr val="0EAFE2"/>
            </a:solidFill>
            <a:effectLst>
              <a:softEdge rad="0"/>
            </a:effectLst>
          </p:spPr>
          <p:txBody>
            <a:bodyPr wrap="square" rtlCol="0">
              <a:spAutoFit/>
            </a:bodyPr>
            <a:lstStyle/>
            <a:p>
              <a:pPr algn="ctr"/>
              <a:r>
                <a:rPr lang="en-US" sz="1400" b="1"/>
                <a:t>First Court</a:t>
              </a:r>
            </a:p>
            <a:p>
              <a:pPr algn="ctr"/>
              <a:r>
                <a:rPr lang="en-US" sz="1400" b="1"/>
                <a:t>Appearance</a:t>
              </a:r>
            </a:p>
          </p:txBody>
        </p:sp>
        <p:sp>
          <p:nvSpPr>
            <p:cNvPr id="111" name="TextBox 110">
              <a:extLst>
                <a:ext uri="{FF2B5EF4-FFF2-40B4-BE49-F238E27FC236}">
                  <a16:creationId xmlns:a16="http://schemas.microsoft.com/office/drawing/2014/main" id="{1EDCC0D0-95B7-40FE-B50B-31A8FA6D4E19}"/>
                </a:ext>
              </a:extLst>
            </p:cNvPr>
            <p:cNvSpPr txBox="1"/>
            <p:nvPr/>
          </p:nvSpPr>
          <p:spPr>
            <a:xfrm>
              <a:off x="6305337" y="3624234"/>
              <a:ext cx="1051481" cy="523220"/>
            </a:xfrm>
            <a:prstGeom prst="rect">
              <a:avLst/>
            </a:prstGeom>
            <a:solidFill>
              <a:srgbClr val="F5AECD"/>
            </a:solidFill>
            <a:effectLst>
              <a:softEdge rad="0"/>
            </a:effectLst>
          </p:spPr>
          <p:txBody>
            <a:bodyPr wrap="square" rtlCol="0">
              <a:spAutoFit/>
            </a:bodyPr>
            <a:lstStyle/>
            <a:p>
              <a:pPr algn="ctr"/>
              <a:r>
                <a:rPr lang="en-US" sz="1400" b="1"/>
                <a:t>Specialty</a:t>
              </a:r>
            </a:p>
            <a:p>
              <a:pPr algn="ctr"/>
              <a:r>
                <a:rPr lang="en-US" sz="1400" b="1"/>
                <a:t>Court</a:t>
              </a:r>
            </a:p>
          </p:txBody>
        </p:sp>
        <p:sp>
          <p:nvSpPr>
            <p:cNvPr id="112" name="TextBox 111">
              <a:extLst>
                <a:ext uri="{FF2B5EF4-FFF2-40B4-BE49-F238E27FC236}">
                  <a16:creationId xmlns:a16="http://schemas.microsoft.com/office/drawing/2014/main" id="{88D7F78F-33F6-401F-80EB-CC912F5CD101}"/>
                </a:ext>
              </a:extLst>
            </p:cNvPr>
            <p:cNvSpPr txBox="1"/>
            <p:nvPr/>
          </p:nvSpPr>
          <p:spPr>
            <a:xfrm>
              <a:off x="6632591" y="4272000"/>
              <a:ext cx="665012" cy="307777"/>
            </a:xfrm>
            <a:prstGeom prst="rect">
              <a:avLst/>
            </a:prstGeom>
            <a:solidFill>
              <a:srgbClr val="F5AECD"/>
            </a:solidFill>
            <a:effectLst>
              <a:softEdge rad="0"/>
            </a:effectLst>
          </p:spPr>
          <p:txBody>
            <a:bodyPr wrap="square" rtlCol="0">
              <a:spAutoFit/>
            </a:bodyPr>
            <a:lstStyle/>
            <a:p>
              <a:pPr algn="ctr"/>
              <a:r>
                <a:rPr lang="en-US" sz="1400" b="1"/>
                <a:t>Jail</a:t>
              </a:r>
            </a:p>
          </p:txBody>
        </p:sp>
        <p:cxnSp>
          <p:nvCxnSpPr>
            <p:cNvPr id="113" name="Straight Arrow Connector 112">
              <a:extLst>
                <a:ext uri="{FF2B5EF4-FFF2-40B4-BE49-F238E27FC236}">
                  <a16:creationId xmlns:a16="http://schemas.microsoft.com/office/drawing/2014/main" id="{78AA71CB-2602-48CB-BB58-CEB2A355BD62}"/>
                </a:ext>
              </a:extLst>
            </p:cNvPr>
            <p:cNvCxnSpPr>
              <a:stCxn id="106" idx="2"/>
            </p:cNvCxnSpPr>
            <p:nvPr/>
          </p:nvCxnSpPr>
          <p:spPr>
            <a:xfrm flipH="1">
              <a:off x="1193238" y="4247486"/>
              <a:ext cx="1" cy="435939"/>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14" name="Straight Arrow Connector 113">
              <a:extLst>
                <a:ext uri="{FF2B5EF4-FFF2-40B4-BE49-F238E27FC236}">
                  <a16:creationId xmlns:a16="http://schemas.microsoft.com/office/drawing/2014/main" id="{2EDCA923-9EE6-494B-B3E0-CEC0B2111A1D}"/>
                </a:ext>
              </a:extLst>
            </p:cNvPr>
            <p:cNvCxnSpPr>
              <a:stCxn id="106" idx="3"/>
            </p:cNvCxnSpPr>
            <p:nvPr/>
          </p:nvCxnSpPr>
          <p:spPr>
            <a:xfrm flipV="1">
              <a:off x="1818062" y="4093597"/>
              <a:ext cx="891883" cy="1"/>
            </a:xfrm>
            <a:prstGeom prst="straightConnector1">
              <a:avLst/>
            </a:prstGeom>
            <a:ln>
              <a:solidFill>
                <a:srgbClr val="00206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15" name="Straight Arrow Connector 114">
              <a:extLst>
                <a:ext uri="{FF2B5EF4-FFF2-40B4-BE49-F238E27FC236}">
                  <a16:creationId xmlns:a16="http://schemas.microsoft.com/office/drawing/2014/main" id="{301B8FA3-8B31-414F-ADBB-60E5275F6661}"/>
                </a:ext>
              </a:extLst>
            </p:cNvPr>
            <p:cNvCxnSpPr/>
            <p:nvPr/>
          </p:nvCxnSpPr>
          <p:spPr>
            <a:xfrm>
              <a:off x="1818062" y="4879566"/>
              <a:ext cx="612502" cy="0"/>
            </a:xfrm>
            <a:prstGeom prst="straightConnector1">
              <a:avLst/>
            </a:prstGeom>
            <a:ln>
              <a:solidFill>
                <a:srgbClr val="00206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16" name="Connector: Elbow 115">
              <a:extLst>
                <a:ext uri="{FF2B5EF4-FFF2-40B4-BE49-F238E27FC236}">
                  <a16:creationId xmlns:a16="http://schemas.microsoft.com/office/drawing/2014/main" id="{D5891B17-9DD9-41A0-BED7-DF997DCC6355}"/>
                </a:ext>
              </a:extLst>
            </p:cNvPr>
            <p:cNvCxnSpPr>
              <a:cxnSpLocks/>
            </p:cNvCxnSpPr>
            <p:nvPr/>
          </p:nvCxnSpPr>
          <p:spPr>
            <a:xfrm rot="10800000" flipV="1">
              <a:off x="1812358" y="4228707"/>
              <a:ext cx="889506" cy="522603"/>
            </a:xfrm>
            <a:prstGeom prst="bentConnector3">
              <a:avLst/>
            </a:prstGeom>
            <a:ln>
              <a:solidFill>
                <a:srgbClr val="002060"/>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17" name="Connector: Elbow 116">
              <a:extLst>
                <a:ext uri="{FF2B5EF4-FFF2-40B4-BE49-F238E27FC236}">
                  <a16:creationId xmlns:a16="http://schemas.microsoft.com/office/drawing/2014/main" id="{C62D5EA7-4E62-4C28-823A-F2C6D3842FED}"/>
                </a:ext>
              </a:extLst>
            </p:cNvPr>
            <p:cNvCxnSpPr>
              <a:cxnSpLocks/>
              <a:endCxn id="109" idx="1"/>
            </p:cNvCxnSpPr>
            <p:nvPr/>
          </p:nvCxnSpPr>
          <p:spPr>
            <a:xfrm flipV="1">
              <a:off x="3713794" y="4119183"/>
              <a:ext cx="734934" cy="600274"/>
            </a:xfrm>
            <a:prstGeom prst="bentConnector3">
              <a:avLst>
                <a:gd name="adj1" fmla="val 50000"/>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sp>
          <p:nvSpPr>
            <p:cNvPr id="118" name="TextBox 117">
              <a:extLst>
                <a:ext uri="{FF2B5EF4-FFF2-40B4-BE49-F238E27FC236}">
                  <a16:creationId xmlns:a16="http://schemas.microsoft.com/office/drawing/2014/main" id="{4B64BDF3-47EC-450E-B006-87BA9A90058E}"/>
                </a:ext>
              </a:extLst>
            </p:cNvPr>
            <p:cNvSpPr txBox="1"/>
            <p:nvPr/>
          </p:nvSpPr>
          <p:spPr>
            <a:xfrm>
              <a:off x="3660836" y="4332138"/>
              <a:ext cx="772094" cy="215444"/>
            </a:xfrm>
            <a:prstGeom prst="rect">
              <a:avLst/>
            </a:prstGeom>
            <a:solidFill>
              <a:srgbClr val="C00000"/>
            </a:solidFill>
          </p:spPr>
          <p:txBody>
            <a:bodyPr wrap="square" rtlCol="0">
              <a:spAutoFit/>
            </a:bodyPr>
            <a:lstStyle/>
            <a:p>
              <a:pPr algn="ctr"/>
              <a:r>
                <a:rPr lang="en-US" sz="800" b="1">
                  <a:solidFill>
                    <a:schemeClr val="bg1"/>
                  </a:solidFill>
                </a:rPr>
                <a:t>ARREST</a:t>
              </a:r>
            </a:p>
          </p:txBody>
        </p:sp>
        <p:sp>
          <p:nvSpPr>
            <p:cNvPr id="119" name="TextBox 118">
              <a:extLst>
                <a:ext uri="{FF2B5EF4-FFF2-40B4-BE49-F238E27FC236}">
                  <a16:creationId xmlns:a16="http://schemas.microsoft.com/office/drawing/2014/main" id="{358554B8-10B0-49E3-89E3-C3C568EF32C2}"/>
                </a:ext>
              </a:extLst>
            </p:cNvPr>
            <p:cNvSpPr txBox="1"/>
            <p:nvPr/>
          </p:nvSpPr>
          <p:spPr>
            <a:xfrm>
              <a:off x="2430564" y="4622732"/>
              <a:ext cx="1323560" cy="523220"/>
            </a:xfrm>
            <a:prstGeom prst="rect">
              <a:avLst/>
            </a:prstGeom>
            <a:solidFill>
              <a:srgbClr val="F79653"/>
            </a:solidFill>
            <a:effectLst>
              <a:softEdge rad="0"/>
            </a:effectLst>
          </p:spPr>
          <p:txBody>
            <a:bodyPr wrap="square" rtlCol="0">
              <a:spAutoFit/>
            </a:bodyPr>
            <a:lstStyle/>
            <a:p>
              <a:pPr algn="ctr"/>
              <a:r>
                <a:rPr lang="en-US" sz="1400" b="1"/>
                <a:t>Local Law </a:t>
              </a:r>
            </a:p>
            <a:p>
              <a:pPr algn="ctr"/>
              <a:r>
                <a:rPr lang="en-US" sz="1400" b="1"/>
                <a:t>Enforcement</a:t>
              </a:r>
            </a:p>
          </p:txBody>
        </p:sp>
        <p:cxnSp>
          <p:nvCxnSpPr>
            <p:cNvPr id="120" name="Straight Arrow Connector 119">
              <a:extLst>
                <a:ext uri="{FF2B5EF4-FFF2-40B4-BE49-F238E27FC236}">
                  <a16:creationId xmlns:a16="http://schemas.microsoft.com/office/drawing/2014/main" id="{AA8553DE-D63E-4584-9305-D0F2EA7266E8}"/>
                </a:ext>
              </a:extLst>
            </p:cNvPr>
            <p:cNvCxnSpPr>
              <a:stCxn id="109" idx="2"/>
              <a:endCxn id="110" idx="0"/>
            </p:cNvCxnSpPr>
            <p:nvPr/>
          </p:nvCxnSpPr>
          <p:spPr>
            <a:xfrm flipH="1">
              <a:off x="4974468" y="4380793"/>
              <a:ext cx="1" cy="259585"/>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21" name="Connector: Elbow 120">
              <a:extLst>
                <a:ext uri="{FF2B5EF4-FFF2-40B4-BE49-F238E27FC236}">
                  <a16:creationId xmlns:a16="http://schemas.microsoft.com/office/drawing/2014/main" id="{14AE5504-5648-436F-B440-E4477434E5E7}"/>
                </a:ext>
              </a:extLst>
            </p:cNvPr>
            <p:cNvCxnSpPr>
              <a:stCxn id="109" idx="3"/>
            </p:cNvCxnSpPr>
            <p:nvPr/>
          </p:nvCxnSpPr>
          <p:spPr>
            <a:xfrm flipV="1">
              <a:off x="5500209" y="3760563"/>
              <a:ext cx="805128" cy="358620"/>
            </a:xfrm>
            <a:prstGeom prst="bentConnector3">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22" name="Connector: Elbow 121">
              <a:extLst>
                <a:ext uri="{FF2B5EF4-FFF2-40B4-BE49-F238E27FC236}">
                  <a16:creationId xmlns:a16="http://schemas.microsoft.com/office/drawing/2014/main" id="{3A6BB7F2-EFF2-4BA5-B3C1-FC6F5112FBEA}"/>
                </a:ext>
              </a:extLst>
            </p:cNvPr>
            <p:cNvCxnSpPr>
              <a:cxnSpLocks/>
            </p:cNvCxnSpPr>
            <p:nvPr/>
          </p:nvCxnSpPr>
          <p:spPr>
            <a:xfrm flipV="1">
              <a:off x="5652045" y="3838219"/>
              <a:ext cx="653292" cy="1016144"/>
            </a:xfrm>
            <a:prstGeom prst="bentConnector3">
              <a:avLst>
                <a:gd name="adj1" fmla="val 50000"/>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23" name="Connector: Elbow 122">
              <a:extLst>
                <a:ext uri="{FF2B5EF4-FFF2-40B4-BE49-F238E27FC236}">
                  <a16:creationId xmlns:a16="http://schemas.microsoft.com/office/drawing/2014/main" id="{F381E66C-A32B-4B0C-BF4D-3D92F9702C10}"/>
                </a:ext>
              </a:extLst>
            </p:cNvPr>
            <p:cNvCxnSpPr/>
            <p:nvPr/>
          </p:nvCxnSpPr>
          <p:spPr>
            <a:xfrm flipV="1">
              <a:off x="5649876" y="4490008"/>
              <a:ext cx="972320" cy="543446"/>
            </a:xfrm>
            <a:prstGeom prst="bentConnector3">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24" name="Straight Arrow Connector 123">
              <a:extLst>
                <a:ext uri="{FF2B5EF4-FFF2-40B4-BE49-F238E27FC236}">
                  <a16:creationId xmlns:a16="http://schemas.microsoft.com/office/drawing/2014/main" id="{6BBA6F5E-9DC9-45A1-88B0-EA09FA446832}"/>
                </a:ext>
              </a:extLst>
            </p:cNvPr>
            <p:cNvCxnSpPr>
              <a:stCxn id="112" idx="2"/>
            </p:cNvCxnSpPr>
            <p:nvPr/>
          </p:nvCxnSpPr>
          <p:spPr>
            <a:xfrm flipH="1">
              <a:off x="6962486" y="4579777"/>
              <a:ext cx="2611" cy="230604"/>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25" name="Straight Arrow Connector 124">
              <a:extLst>
                <a:ext uri="{FF2B5EF4-FFF2-40B4-BE49-F238E27FC236}">
                  <a16:creationId xmlns:a16="http://schemas.microsoft.com/office/drawing/2014/main" id="{45655032-7933-4B2F-B5D8-1FBF1202D4DC}"/>
                </a:ext>
              </a:extLst>
            </p:cNvPr>
            <p:cNvCxnSpPr>
              <a:cxnSpLocks/>
              <a:stCxn id="111" idx="3"/>
            </p:cNvCxnSpPr>
            <p:nvPr/>
          </p:nvCxnSpPr>
          <p:spPr>
            <a:xfrm>
              <a:off x="7356818" y="3885844"/>
              <a:ext cx="4024391"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26" name="Connector: Elbow 125">
              <a:extLst>
                <a:ext uri="{FF2B5EF4-FFF2-40B4-BE49-F238E27FC236}">
                  <a16:creationId xmlns:a16="http://schemas.microsoft.com/office/drawing/2014/main" id="{5D41F639-5EBF-4CBA-B7B2-7CA84935BE96}"/>
                </a:ext>
              </a:extLst>
            </p:cNvPr>
            <p:cNvCxnSpPr>
              <a:cxnSpLocks/>
              <a:endCxn id="140" idx="1"/>
            </p:cNvCxnSpPr>
            <p:nvPr/>
          </p:nvCxnSpPr>
          <p:spPr>
            <a:xfrm flipV="1">
              <a:off x="7589777" y="4293596"/>
              <a:ext cx="634284" cy="606065"/>
            </a:xfrm>
            <a:prstGeom prst="bentConnector3">
              <a:avLst>
                <a:gd name="adj1" fmla="val 50000"/>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27" name="Straight Arrow Connector 126">
              <a:extLst>
                <a:ext uri="{FF2B5EF4-FFF2-40B4-BE49-F238E27FC236}">
                  <a16:creationId xmlns:a16="http://schemas.microsoft.com/office/drawing/2014/main" id="{D7B0EA3B-8CF0-427F-ABF6-262BC35CB0DF}"/>
                </a:ext>
              </a:extLst>
            </p:cNvPr>
            <p:cNvCxnSpPr>
              <a:cxnSpLocks/>
            </p:cNvCxnSpPr>
            <p:nvPr/>
          </p:nvCxnSpPr>
          <p:spPr>
            <a:xfrm>
              <a:off x="7633568" y="5231600"/>
              <a:ext cx="3747641"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sp>
          <p:nvSpPr>
            <p:cNvPr id="128" name="TextBox 127">
              <a:extLst>
                <a:ext uri="{FF2B5EF4-FFF2-40B4-BE49-F238E27FC236}">
                  <a16:creationId xmlns:a16="http://schemas.microsoft.com/office/drawing/2014/main" id="{7E79C641-5950-4A41-BE57-4A03DEA52E54}"/>
                </a:ext>
              </a:extLst>
            </p:cNvPr>
            <p:cNvSpPr txBox="1"/>
            <p:nvPr/>
          </p:nvSpPr>
          <p:spPr>
            <a:xfrm>
              <a:off x="6261083" y="4815827"/>
              <a:ext cx="1430649" cy="523220"/>
            </a:xfrm>
            <a:prstGeom prst="rect">
              <a:avLst/>
            </a:prstGeom>
            <a:solidFill>
              <a:srgbClr val="F5AECD"/>
            </a:solidFill>
            <a:effectLst>
              <a:softEdge rad="0"/>
            </a:effectLst>
          </p:spPr>
          <p:txBody>
            <a:bodyPr wrap="square" rtlCol="0">
              <a:spAutoFit/>
            </a:bodyPr>
            <a:lstStyle/>
            <a:p>
              <a:pPr algn="ctr"/>
              <a:r>
                <a:rPr lang="en-US" sz="1400" b="1"/>
                <a:t>Dispositional Court</a:t>
              </a:r>
            </a:p>
          </p:txBody>
        </p:sp>
        <p:cxnSp>
          <p:nvCxnSpPr>
            <p:cNvPr id="129" name="Straight Arrow Connector 128">
              <a:extLst>
                <a:ext uri="{FF2B5EF4-FFF2-40B4-BE49-F238E27FC236}">
                  <a16:creationId xmlns:a16="http://schemas.microsoft.com/office/drawing/2014/main" id="{0301F738-9273-4989-AEEB-4D7E5B3C8BC5}"/>
                </a:ext>
              </a:extLst>
            </p:cNvPr>
            <p:cNvCxnSpPr>
              <a:cxnSpLocks/>
            </p:cNvCxnSpPr>
            <p:nvPr/>
          </p:nvCxnSpPr>
          <p:spPr>
            <a:xfrm>
              <a:off x="9229725" y="4224353"/>
              <a:ext cx="1064220"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30" name="Straight Arrow Connector 129">
              <a:extLst>
                <a:ext uri="{FF2B5EF4-FFF2-40B4-BE49-F238E27FC236}">
                  <a16:creationId xmlns:a16="http://schemas.microsoft.com/office/drawing/2014/main" id="{CFA86030-4EEE-4E4F-A37C-F662E7624061}"/>
                </a:ext>
              </a:extLst>
            </p:cNvPr>
            <p:cNvCxnSpPr>
              <a:cxnSpLocks/>
            </p:cNvCxnSpPr>
            <p:nvPr/>
          </p:nvCxnSpPr>
          <p:spPr>
            <a:xfrm>
              <a:off x="9229725" y="4719457"/>
              <a:ext cx="1064220"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31" name="Straight Arrow Connector 130">
              <a:extLst>
                <a:ext uri="{FF2B5EF4-FFF2-40B4-BE49-F238E27FC236}">
                  <a16:creationId xmlns:a16="http://schemas.microsoft.com/office/drawing/2014/main" id="{250D421D-7754-4526-8A5F-636C2E2F8E24}"/>
                </a:ext>
              </a:extLst>
            </p:cNvPr>
            <p:cNvCxnSpPr>
              <a:cxnSpLocks/>
            </p:cNvCxnSpPr>
            <p:nvPr/>
          </p:nvCxnSpPr>
          <p:spPr>
            <a:xfrm flipH="1">
              <a:off x="9305925" y="4914376"/>
              <a:ext cx="366020" cy="0"/>
            </a:xfrm>
            <a:prstGeom prst="straightConnector1">
              <a:avLst/>
            </a:prstGeom>
            <a:ln>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32" name="Straight Arrow Connector 131">
              <a:extLst>
                <a:ext uri="{FF2B5EF4-FFF2-40B4-BE49-F238E27FC236}">
                  <a16:creationId xmlns:a16="http://schemas.microsoft.com/office/drawing/2014/main" id="{A71E8C82-DCBD-4F99-812F-AA082837E975}"/>
                </a:ext>
              </a:extLst>
            </p:cNvPr>
            <p:cNvCxnSpPr/>
            <p:nvPr/>
          </p:nvCxnSpPr>
          <p:spPr>
            <a:xfrm>
              <a:off x="11185526" y="4313216"/>
              <a:ext cx="300166"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33" name="Straight Arrow Connector 132">
              <a:extLst>
                <a:ext uri="{FF2B5EF4-FFF2-40B4-BE49-F238E27FC236}">
                  <a16:creationId xmlns:a16="http://schemas.microsoft.com/office/drawing/2014/main" id="{7296021C-7E7C-4FFC-8307-D91E6C87E56C}"/>
                </a:ext>
              </a:extLst>
            </p:cNvPr>
            <p:cNvCxnSpPr/>
            <p:nvPr/>
          </p:nvCxnSpPr>
          <p:spPr>
            <a:xfrm>
              <a:off x="11185526" y="4828902"/>
              <a:ext cx="300166"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sp>
          <p:nvSpPr>
            <p:cNvPr id="134" name="TextBox 133">
              <a:extLst>
                <a:ext uri="{FF2B5EF4-FFF2-40B4-BE49-F238E27FC236}">
                  <a16:creationId xmlns:a16="http://schemas.microsoft.com/office/drawing/2014/main" id="{9D9518DE-EEDE-4015-997D-11B119F12FEA}"/>
                </a:ext>
              </a:extLst>
            </p:cNvPr>
            <p:cNvSpPr txBox="1"/>
            <p:nvPr/>
          </p:nvSpPr>
          <p:spPr>
            <a:xfrm>
              <a:off x="10293945" y="4157678"/>
              <a:ext cx="967781" cy="307777"/>
            </a:xfrm>
            <a:prstGeom prst="rect">
              <a:avLst/>
            </a:prstGeom>
            <a:solidFill>
              <a:schemeClr val="bg1"/>
            </a:solidFill>
            <a:effectLst>
              <a:softEdge rad="0"/>
            </a:effectLst>
          </p:spPr>
          <p:txBody>
            <a:bodyPr wrap="square" rtlCol="0">
              <a:spAutoFit/>
            </a:bodyPr>
            <a:lstStyle/>
            <a:p>
              <a:pPr algn="ctr"/>
              <a:r>
                <a:rPr lang="en-US" sz="1400" b="1"/>
                <a:t>Parole</a:t>
              </a:r>
            </a:p>
          </p:txBody>
        </p:sp>
        <p:sp>
          <p:nvSpPr>
            <p:cNvPr id="135" name="TextBox 134">
              <a:extLst>
                <a:ext uri="{FF2B5EF4-FFF2-40B4-BE49-F238E27FC236}">
                  <a16:creationId xmlns:a16="http://schemas.microsoft.com/office/drawing/2014/main" id="{A697D6DA-8E77-4513-95D8-0261239F9D53}"/>
                </a:ext>
              </a:extLst>
            </p:cNvPr>
            <p:cNvSpPr txBox="1"/>
            <p:nvPr/>
          </p:nvSpPr>
          <p:spPr>
            <a:xfrm>
              <a:off x="10293945" y="4668480"/>
              <a:ext cx="1049164" cy="307777"/>
            </a:xfrm>
            <a:prstGeom prst="rect">
              <a:avLst/>
            </a:prstGeom>
            <a:solidFill>
              <a:srgbClr val="FBF5A7"/>
            </a:solidFill>
            <a:effectLst>
              <a:softEdge rad="0"/>
            </a:effectLst>
          </p:spPr>
          <p:txBody>
            <a:bodyPr wrap="square" rtlCol="0">
              <a:spAutoFit/>
            </a:bodyPr>
            <a:lstStyle/>
            <a:p>
              <a:pPr algn="ctr"/>
              <a:r>
                <a:rPr lang="en-US" sz="1400" b="1"/>
                <a:t>Probation</a:t>
              </a:r>
            </a:p>
          </p:txBody>
        </p:sp>
        <p:sp>
          <p:nvSpPr>
            <p:cNvPr id="136" name="TextBox 135">
              <a:extLst>
                <a:ext uri="{FF2B5EF4-FFF2-40B4-BE49-F238E27FC236}">
                  <a16:creationId xmlns:a16="http://schemas.microsoft.com/office/drawing/2014/main" id="{D5E58623-8B00-461A-A9A4-D36DC3F4E973}"/>
                </a:ext>
              </a:extLst>
            </p:cNvPr>
            <p:cNvSpPr txBox="1"/>
            <p:nvPr/>
          </p:nvSpPr>
          <p:spPr>
            <a:xfrm>
              <a:off x="9658819" y="4827754"/>
              <a:ext cx="635126" cy="215444"/>
            </a:xfrm>
            <a:prstGeom prst="rect">
              <a:avLst/>
            </a:prstGeom>
            <a:solidFill>
              <a:srgbClr val="C00000"/>
            </a:solidFill>
          </p:spPr>
          <p:txBody>
            <a:bodyPr wrap="square" rtlCol="0">
              <a:spAutoFit/>
            </a:bodyPr>
            <a:lstStyle/>
            <a:p>
              <a:pPr algn="ctr"/>
              <a:r>
                <a:rPr lang="en-US" sz="800" b="1">
                  <a:solidFill>
                    <a:schemeClr val="bg1"/>
                  </a:solidFill>
                </a:rPr>
                <a:t>Violation</a:t>
              </a:r>
            </a:p>
          </p:txBody>
        </p:sp>
        <p:sp>
          <p:nvSpPr>
            <p:cNvPr id="137" name="TextBox 136">
              <a:extLst>
                <a:ext uri="{FF2B5EF4-FFF2-40B4-BE49-F238E27FC236}">
                  <a16:creationId xmlns:a16="http://schemas.microsoft.com/office/drawing/2014/main" id="{612AB4CE-75A7-41AA-926D-175B656F304B}"/>
                </a:ext>
              </a:extLst>
            </p:cNvPr>
            <p:cNvSpPr txBox="1"/>
            <p:nvPr/>
          </p:nvSpPr>
          <p:spPr>
            <a:xfrm rot="5400000">
              <a:off x="10925758" y="4404675"/>
              <a:ext cx="1525920" cy="276999"/>
            </a:xfrm>
            <a:prstGeom prst="rect">
              <a:avLst/>
            </a:prstGeom>
            <a:noFill/>
          </p:spPr>
          <p:txBody>
            <a:bodyPr wrap="square" rtlCol="0">
              <a:spAutoFit/>
            </a:bodyPr>
            <a:lstStyle/>
            <a:p>
              <a:pPr algn="ctr"/>
              <a:r>
                <a:rPr lang="en-US" sz="1200" b="1">
                  <a:solidFill>
                    <a:srgbClr val="002060"/>
                  </a:solidFill>
                </a:rPr>
                <a:t>COMMUNITY</a:t>
              </a:r>
            </a:p>
          </p:txBody>
        </p:sp>
        <p:cxnSp>
          <p:nvCxnSpPr>
            <p:cNvPr id="138" name="Straight Arrow Connector 137">
              <a:extLst>
                <a:ext uri="{FF2B5EF4-FFF2-40B4-BE49-F238E27FC236}">
                  <a16:creationId xmlns:a16="http://schemas.microsoft.com/office/drawing/2014/main" id="{A2F5687D-A3F0-4142-B102-D81AD72A3A63}"/>
                </a:ext>
              </a:extLst>
            </p:cNvPr>
            <p:cNvCxnSpPr>
              <a:cxnSpLocks/>
            </p:cNvCxnSpPr>
            <p:nvPr/>
          </p:nvCxnSpPr>
          <p:spPr>
            <a:xfrm flipH="1">
              <a:off x="9305925" y="4399829"/>
              <a:ext cx="366020" cy="0"/>
            </a:xfrm>
            <a:prstGeom prst="straightConnector1">
              <a:avLst/>
            </a:prstGeom>
            <a:ln>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139" name="TextBox 138">
              <a:extLst>
                <a:ext uri="{FF2B5EF4-FFF2-40B4-BE49-F238E27FC236}">
                  <a16:creationId xmlns:a16="http://schemas.microsoft.com/office/drawing/2014/main" id="{C62D36BC-0F40-4A39-928A-FB55E3AF9E72}"/>
                </a:ext>
              </a:extLst>
            </p:cNvPr>
            <p:cNvSpPr txBox="1"/>
            <p:nvPr/>
          </p:nvSpPr>
          <p:spPr>
            <a:xfrm>
              <a:off x="9658819" y="4313207"/>
              <a:ext cx="635126" cy="215444"/>
            </a:xfrm>
            <a:prstGeom prst="rect">
              <a:avLst/>
            </a:prstGeom>
            <a:solidFill>
              <a:srgbClr val="C00000"/>
            </a:solidFill>
          </p:spPr>
          <p:txBody>
            <a:bodyPr wrap="square" rtlCol="0">
              <a:spAutoFit/>
            </a:bodyPr>
            <a:lstStyle/>
            <a:p>
              <a:pPr algn="ctr"/>
              <a:r>
                <a:rPr lang="en-US" sz="800" b="1">
                  <a:solidFill>
                    <a:schemeClr val="bg1"/>
                  </a:solidFill>
                </a:rPr>
                <a:t>Violation</a:t>
              </a:r>
            </a:p>
          </p:txBody>
        </p:sp>
        <p:sp>
          <p:nvSpPr>
            <p:cNvPr id="140" name="TextBox 139">
              <a:extLst>
                <a:ext uri="{FF2B5EF4-FFF2-40B4-BE49-F238E27FC236}">
                  <a16:creationId xmlns:a16="http://schemas.microsoft.com/office/drawing/2014/main" id="{2D19EE58-61BA-4ACF-BAB8-3B9B0D753692}"/>
                </a:ext>
              </a:extLst>
            </p:cNvPr>
            <p:cNvSpPr txBox="1"/>
            <p:nvPr/>
          </p:nvSpPr>
          <p:spPr>
            <a:xfrm>
              <a:off x="8224061" y="4031986"/>
              <a:ext cx="1051481" cy="523220"/>
            </a:xfrm>
            <a:prstGeom prst="rect">
              <a:avLst/>
            </a:prstGeom>
            <a:solidFill>
              <a:schemeClr val="bg1"/>
            </a:solidFill>
            <a:effectLst>
              <a:softEdge rad="0"/>
            </a:effectLst>
          </p:spPr>
          <p:txBody>
            <a:bodyPr wrap="square" rtlCol="0">
              <a:spAutoFit/>
            </a:bodyPr>
            <a:lstStyle/>
            <a:p>
              <a:pPr algn="ctr"/>
              <a:r>
                <a:rPr lang="en-US" sz="1400" b="1"/>
                <a:t>Prison</a:t>
              </a:r>
            </a:p>
            <a:p>
              <a:pPr algn="ctr"/>
              <a:r>
                <a:rPr lang="en-US" sz="1400" b="1"/>
                <a:t>Reentry</a:t>
              </a:r>
            </a:p>
          </p:txBody>
        </p:sp>
        <p:sp>
          <p:nvSpPr>
            <p:cNvPr id="141" name="TextBox 140">
              <a:extLst>
                <a:ext uri="{FF2B5EF4-FFF2-40B4-BE49-F238E27FC236}">
                  <a16:creationId xmlns:a16="http://schemas.microsoft.com/office/drawing/2014/main" id="{57918BE3-1581-495F-9557-60CF19934598}"/>
                </a:ext>
              </a:extLst>
            </p:cNvPr>
            <p:cNvSpPr txBox="1"/>
            <p:nvPr/>
          </p:nvSpPr>
          <p:spPr>
            <a:xfrm>
              <a:off x="8224061" y="4646312"/>
              <a:ext cx="1051481" cy="523220"/>
            </a:xfrm>
            <a:prstGeom prst="rect">
              <a:avLst/>
            </a:prstGeom>
            <a:solidFill>
              <a:srgbClr val="83C686"/>
            </a:solidFill>
            <a:effectLst>
              <a:softEdge rad="0"/>
            </a:effectLst>
          </p:spPr>
          <p:txBody>
            <a:bodyPr wrap="square" rtlCol="0">
              <a:spAutoFit/>
            </a:bodyPr>
            <a:lstStyle/>
            <a:p>
              <a:pPr algn="ctr"/>
              <a:r>
                <a:rPr lang="en-US" sz="1400" b="1"/>
                <a:t>Jail</a:t>
              </a:r>
            </a:p>
            <a:p>
              <a:pPr algn="ctr"/>
              <a:r>
                <a:rPr lang="en-US" sz="1400" b="1"/>
                <a:t>Reentry</a:t>
              </a:r>
            </a:p>
          </p:txBody>
        </p:sp>
      </p:grpSp>
    </p:spTree>
    <p:custDataLst>
      <p:tags r:id="rId1"/>
    </p:custDataLst>
    <p:extLst>
      <p:ext uri="{BB962C8B-B14F-4D97-AF65-F5344CB8AC3E}">
        <p14:creationId xmlns:p14="http://schemas.microsoft.com/office/powerpoint/2010/main" val="5593373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0B26A399-0A6A-49C9-A1ED-B41C58370C5C}"/>
              </a:ext>
            </a:extLst>
          </p:cNvPr>
          <p:cNvSpPr>
            <a:spLocks noGrp="1"/>
          </p:cNvSpPr>
          <p:nvPr>
            <p:ph type="sldNum" sz="quarter" idx="10"/>
          </p:nvPr>
        </p:nvSpPr>
        <p:spPr/>
        <p:txBody>
          <a:bodyPr/>
          <a:lstStyle/>
          <a:p>
            <a:pPr>
              <a:defRPr/>
            </a:pPr>
            <a:fld id="{19B51A1E-902D-48AF-9020-955120F399B6}" type="slidenum">
              <a:rPr lang="en-US" smtClean="0"/>
              <a:pPr>
                <a:defRPr/>
              </a:pPr>
              <a:t>26</a:t>
            </a:fld>
            <a:endParaRPr lang="en-US"/>
          </a:p>
        </p:txBody>
      </p:sp>
      <p:grpSp>
        <p:nvGrpSpPr>
          <p:cNvPr id="2051" name="Group 2050">
            <a:extLst>
              <a:ext uri="{FF2B5EF4-FFF2-40B4-BE49-F238E27FC236}">
                <a16:creationId xmlns:a16="http://schemas.microsoft.com/office/drawing/2014/main" id="{7B604D05-F033-4F87-A24A-CB6D6770CDDE}"/>
              </a:ext>
            </a:extLst>
          </p:cNvPr>
          <p:cNvGrpSpPr/>
          <p:nvPr/>
        </p:nvGrpSpPr>
        <p:grpSpPr>
          <a:xfrm>
            <a:off x="6447589" y="1019398"/>
            <a:ext cx="5492305" cy="5094988"/>
            <a:chOff x="13127926" y="2649856"/>
            <a:chExt cx="3369659" cy="3125914"/>
          </a:xfrm>
        </p:grpSpPr>
        <p:sp>
          <p:nvSpPr>
            <p:cNvPr id="84" name="Freeform: Shape 83">
              <a:extLst>
                <a:ext uri="{FF2B5EF4-FFF2-40B4-BE49-F238E27FC236}">
                  <a16:creationId xmlns:a16="http://schemas.microsoft.com/office/drawing/2014/main" id="{25D0BA9E-08EE-41DD-811C-D490FB1CA968}"/>
                </a:ext>
              </a:extLst>
            </p:cNvPr>
            <p:cNvSpPr/>
            <p:nvPr/>
          </p:nvSpPr>
          <p:spPr>
            <a:xfrm>
              <a:off x="14394463" y="4419603"/>
              <a:ext cx="71157" cy="68003"/>
            </a:xfrm>
            <a:custGeom>
              <a:avLst/>
              <a:gdLst>
                <a:gd name="connsiteX0" fmla="*/ 11049 w 71157"/>
                <a:gd name="connsiteY0" fmla="*/ 63445 h 68003"/>
                <a:gd name="connsiteX1" fmla="*/ -1713 w 71157"/>
                <a:gd name="connsiteY1" fmla="*/ 51252 h 68003"/>
                <a:gd name="connsiteX2" fmla="*/ -6285 w 71157"/>
                <a:gd name="connsiteY2" fmla="*/ 33822 h 68003"/>
                <a:gd name="connsiteX3" fmla="*/ -1713 w 71157"/>
                <a:gd name="connsiteY3" fmla="*/ 16391 h 68003"/>
                <a:gd name="connsiteX4" fmla="*/ 11049 w 71157"/>
                <a:gd name="connsiteY4" fmla="*/ 4199 h 68003"/>
                <a:gd name="connsiteX5" fmla="*/ 47531 w 71157"/>
                <a:gd name="connsiteY5" fmla="*/ 4199 h 68003"/>
                <a:gd name="connsiteX6" fmla="*/ 60293 w 71157"/>
                <a:gd name="connsiteY6" fmla="*/ 16391 h 68003"/>
                <a:gd name="connsiteX7" fmla="*/ 64865 w 71157"/>
                <a:gd name="connsiteY7" fmla="*/ 33822 h 68003"/>
                <a:gd name="connsiteX8" fmla="*/ 60293 w 71157"/>
                <a:gd name="connsiteY8" fmla="*/ 51348 h 68003"/>
                <a:gd name="connsiteX9" fmla="*/ 47531 w 71157"/>
                <a:gd name="connsiteY9" fmla="*/ 63445 h 68003"/>
                <a:gd name="connsiteX10" fmla="*/ 11049 w 71157"/>
                <a:gd name="connsiteY10" fmla="*/ 63445 h 68003"/>
                <a:gd name="connsiteX11" fmla="*/ 41243 w 71157"/>
                <a:gd name="connsiteY11" fmla="*/ 53920 h 68003"/>
                <a:gd name="connsiteX12" fmla="*/ 49531 w 71157"/>
                <a:gd name="connsiteY12" fmla="*/ 45633 h 68003"/>
                <a:gd name="connsiteX13" fmla="*/ 52484 w 71157"/>
                <a:gd name="connsiteY13" fmla="*/ 33631 h 68003"/>
                <a:gd name="connsiteX14" fmla="*/ 49531 w 71157"/>
                <a:gd name="connsiteY14" fmla="*/ 21725 h 68003"/>
                <a:gd name="connsiteX15" fmla="*/ 41243 w 71157"/>
                <a:gd name="connsiteY15" fmla="*/ 13343 h 68003"/>
                <a:gd name="connsiteX16" fmla="*/ 29336 w 71157"/>
                <a:gd name="connsiteY16" fmla="*/ 10390 h 68003"/>
                <a:gd name="connsiteX17" fmla="*/ 17430 w 71157"/>
                <a:gd name="connsiteY17" fmla="*/ 13343 h 68003"/>
                <a:gd name="connsiteX18" fmla="*/ 9049 w 71157"/>
                <a:gd name="connsiteY18" fmla="*/ 21725 h 68003"/>
                <a:gd name="connsiteX19" fmla="*/ 6096 w 71157"/>
                <a:gd name="connsiteY19" fmla="*/ 33631 h 68003"/>
                <a:gd name="connsiteX20" fmla="*/ 9049 w 71157"/>
                <a:gd name="connsiteY20" fmla="*/ 45633 h 68003"/>
                <a:gd name="connsiteX21" fmla="*/ 17430 w 71157"/>
                <a:gd name="connsiteY21" fmla="*/ 53920 h 68003"/>
                <a:gd name="connsiteX22" fmla="*/ 29336 w 71157"/>
                <a:gd name="connsiteY22" fmla="*/ 56872 h 68003"/>
                <a:gd name="connsiteX23" fmla="*/ 41243 w 71157"/>
                <a:gd name="connsiteY23" fmla="*/ 53920 h 6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1157" h="68003">
                  <a:moveTo>
                    <a:pt x="11049" y="63445"/>
                  </a:moveTo>
                  <a:cubicBezTo>
                    <a:pt x="5715" y="60625"/>
                    <a:pt x="1334" y="56406"/>
                    <a:pt x="-1713" y="51252"/>
                  </a:cubicBezTo>
                  <a:cubicBezTo>
                    <a:pt x="-4764" y="45966"/>
                    <a:pt x="-6382" y="39937"/>
                    <a:pt x="-6285" y="33822"/>
                  </a:cubicBezTo>
                  <a:cubicBezTo>
                    <a:pt x="-6382" y="27707"/>
                    <a:pt x="-4764" y="21687"/>
                    <a:pt x="-1713" y="16391"/>
                  </a:cubicBezTo>
                  <a:cubicBezTo>
                    <a:pt x="1334" y="11257"/>
                    <a:pt x="5812" y="7047"/>
                    <a:pt x="11049" y="4199"/>
                  </a:cubicBezTo>
                  <a:cubicBezTo>
                    <a:pt x="22481" y="-1640"/>
                    <a:pt x="36099" y="-1640"/>
                    <a:pt x="47531" y="4199"/>
                  </a:cubicBezTo>
                  <a:cubicBezTo>
                    <a:pt x="52865" y="7018"/>
                    <a:pt x="57246" y="11238"/>
                    <a:pt x="60293" y="16391"/>
                  </a:cubicBezTo>
                  <a:cubicBezTo>
                    <a:pt x="63339" y="21677"/>
                    <a:pt x="64962" y="27707"/>
                    <a:pt x="64865" y="33822"/>
                  </a:cubicBezTo>
                  <a:cubicBezTo>
                    <a:pt x="64962" y="39965"/>
                    <a:pt x="63339" y="46024"/>
                    <a:pt x="60293" y="51348"/>
                  </a:cubicBezTo>
                  <a:cubicBezTo>
                    <a:pt x="57246" y="56453"/>
                    <a:pt x="52768" y="60635"/>
                    <a:pt x="47531" y="63445"/>
                  </a:cubicBezTo>
                  <a:cubicBezTo>
                    <a:pt x="36099" y="69283"/>
                    <a:pt x="22481" y="69283"/>
                    <a:pt x="11049" y="63445"/>
                  </a:cubicBezTo>
                  <a:close/>
                  <a:moveTo>
                    <a:pt x="41243" y="53920"/>
                  </a:moveTo>
                  <a:cubicBezTo>
                    <a:pt x="44670" y="51977"/>
                    <a:pt x="47624" y="49109"/>
                    <a:pt x="49531" y="45633"/>
                  </a:cubicBezTo>
                  <a:cubicBezTo>
                    <a:pt x="51530" y="41956"/>
                    <a:pt x="52577" y="37822"/>
                    <a:pt x="52484" y="33631"/>
                  </a:cubicBezTo>
                  <a:cubicBezTo>
                    <a:pt x="52577" y="29469"/>
                    <a:pt x="51530" y="25364"/>
                    <a:pt x="49531" y="21725"/>
                  </a:cubicBezTo>
                  <a:cubicBezTo>
                    <a:pt x="47624" y="18201"/>
                    <a:pt x="44768" y="15296"/>
                    <a:pt x="41243" y="13343"/>
                  </a:cubicBezTo>
                  <a:cubicBezTo>
                    <a:pt x="37624" y="11390"/>
                    <a:pt x="33527" y="10371"/>
                    <a:pt x="29336" y="10390"/>
                  </a:cubicBezTo>
                  <a:cubicBezTo>
                    <a:pt x="25146" y="10352"/>
                    <a:pt x="21049" y="11362"/>
                    <a:pt x="17430" y="13343"/>
                  </a:cubicBezTo>
                  <a:cubicBezTo>
                    <a:pt x="13905" y="15324"/>
                    <a:pt x="11049" y="18220"/>
                    <a:pt x="9049" y="21725"/>
                  </a:cubicBezTo>
                  <a:cubicBezTo>
                    <a:pt x="7049" y="25364"/>
                    <a:pt x="6003" y="29469"/>
                    <a:pt x="6096" y="33631"/>
                  </a:cubicBezTo>
                  <a:cubicBezTo>
                    <a:pt x="6003" y="37822"/>
                    <a:pt x="7049" y="41956"/>
                    <a:pt x="9049" y="45633"/>
                  </a:cubicBezTo>
                  <a:cubicBezTo>
                    <a:pt x="11049" y="49090"/>
                    <a:pt x="13905" y="51948"/>
                    <a:pt x="17430" y="53920"/>
                  </a:cubicBezTo>
                  <a:cubicBezTo>
                    <a:pt x="21049" y="55939"/>
                    <a:pt x="25146" y="56958"/>
                    <a:pt x="29336" y="56872"/>
                  </a:cubicBezTo>
                  <a:cubicBezTo>
                    <a:pt x="33527" y="56939"/>
                    <a:pt x="37624" y="55920"/>
                    <a:pt x="41243" y="53920"/>
                  </a:cubicBezTo>
                  <a:close/>
                </a:path>
              </a:pathLst>
            </a:custGeom>
            <a:solidFill>
              <a:srgbClr val="6D6E71"/>
            </a:solidFill>
            <a:ln w="9525"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E9A28FA8-D725-4C3D-86BC-7A96C4CB4B85}"/>
                </a:ext>
              </a:extLst>
            </p:cNvPr>
            <p:cNvSpPr/>
            <p:nvPr/>
          </p:nvSpPr>
          <p:spPr>
            <a:xfrm>
              <a:off x="14471141" y="4415756"/>
              <a:ext cx="37053" cy="70995"/>
            </a:xfrm>
            <a:custGeom>
              <a:avLst/>
              <a:gdLst>
                <a:gd name="connsiteX0" fmla="*/ 12761 w 37053"/>
                <a:gd name="connsiteY0" fmla="*/ 17666 h 70995"/>
                <a:gd name="connsiteX1" fmla="*/ 12761 w 37053"/>
                <a:gd name="connsiteY1" fmla="*/ 20714 h 70995"/>
                <a:gd name="connsiteX2" fmla="*/ 26667 w 37053"/>
                <a:gd name="connsiteY2" fmla="*/ 20714 h 70995"/>
                <a:gd name="connsiteX3" fmla="*/ 26667 w 37053"/>
                <a:gd name="connsiteY3" fmla="*/ 30239 h 70995"/>
                <a:gd name="connsiteX4" fmla="*/ 13143 w 37053"/>
                <a:gd name="connsiteY4" fmla="*/ 30239 h 70995"/>
                <a:gd name="connsiteX5" fmla="*/ 13143 w 37053"/>
                <a:gd name="connsiteY5" fmla="*/ 70816 h 70995"/>
                <a:gd name="connsiteX6" fmla="*/ 1329 w 37053"/>
                <a:gd name="connsiteY6" fmla="*/ 70816 h 70995"/>
                <a:gd name="connsiteX7" fmla="*/ 1329 w 37053"/>
                <a:gd name="connsiteY7" fmla="*/ 30144 h 70995"/>
                <a:gd name="connsiteX8" fmla="*/ -6289 w 37053"/>
                <a:gd name="connsiteY8" fmla="*/ 30144 h 70995"/>
                <a:gd name="connsiteX9" fmla="*/ -6289 w 37053"/>
                <a:gd name="connsiteY9" fmla="*/ 20619 h 70995"/>
                <a:gd name="connsiteX10" fmla="*/ 1999 w 37053"/>
                <a:gd name="connsiteY10" fmla="*/ 20619 h 70995"/>
                <a:gd name="connsiteX11" fmla="*/ 1999 w 37053"/>
                <a:gd name="connsiteY11" fmla="*/ 17381 h 70995"/>
                <a:gd name="connsiteX12" fmla="*/ 6762 w 37053"/>
                <a:gd name="connsiteY12" fmla="*/ 4617 h 70995"/>
                <a:gd name="connsiteX13" fmla="*/ 20096 w 37053"/>
                <a:gd name="connsiteY13" fmla="*/ -146 h 70995"/>
                <a:gd name="connsiteX14" fmla="*/ 30765 w 37053"/>
                <a:gd name="connsiteY14" fmla="*/ 2617 h 70995"/>
                <a:gd name="connsiteX15" fmla="*/ 27430 w 37053"/>
                <a:gd name="connsiteY15" fmla="*/ 11475 h 70995"/>
                <a:gd name="connsiteX16" fmla="*/ 20951 w 37053"/>
                <a:gd name="connsiteY16" fmla="*/ 9475 h 70995"/>
                <a:gd name="connsiteX17" fmla="*/ 12761 w 37053"/>
                <a:gd name="connsiteY17" fmla="*/ 17666 h 7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053" h="70995">
                  <a:moveTo>
                    <a:pt x="12761" y="17666"/>
                  </a:moveTo>
                  <a:lnTo>
                    <a:pt x="12761" y="20714"/>
                  </a:lnTo>
                  <a:lnTo>
                    <a:pt x="26667" y="20714"/>
                  </a:lnTo>
                  <a:lnTo>
                    <a:pt x="26667" y="30239"/>
                  </a:lnTo>
                  <a:lnTo>
                    <a:pt x="13143" y="30239"/>
                  </a:lnTo>
                  <a:lnTo>
                    <a:pt x="13143" y="70816"/>
                  </a:lnTo>
                  <a:lnTo>
                    <a:pt x="1329" y="70816"/>
                  </a:lnTo>
                  <a:lnTo>
                    <a:pt x="1329" y="30144"/>
                  </a:lnTo>
                  <a:lnTo>
                    <a:pt x="-6289" y="30144"/>
                  </a:lnTo>
                  <a:lnTo>
                    <a:pt x="-6289" y="20619"/>
                  </a:lnTo>
                  <a:lnTo>
                    <a:pt x="1999" y="20619"/>
                  </a:lnTo>
                  <a:lnTo>
                    <a:pt x="1999" y="17381"/>
                  </a:lnTo>
                  <a:cubicBezTo>
                    <a:pt x="1711" y="12647"/>
                    <a:pt x="3427" y="8027"/>
                    <a:pt x="6762" y="4617"/>
                  </a:cubicBezTo>
                  <a:cubicBezTo>
                    <a:pt x="10380" y="1274"/>
                    <a:pt x="15142" y="-450"/>
                    <a:pt x="20096" y="-146"/>
                  </a:cubicBezTo>
                  <a:cubicBezTo>
                    <a:pt x="23812" y="-336"/>
                    <a:pt x="27621" y="626"/>
                    <a:pt x="30765" y="2617"/>
                  </a:cubicBezTo>
                  <a:lnTo>
                    <a:pt x="27430" y="11475"/>
                  </a:lnTo>
                  <a:cubicBezTo>
                    <a:pt x="25523" y="10170"/>
                    <a:pt x="23240" y="9475"/>
                    <a:pt x="20951" y="9475"/>
                  </a:cubicBezTo>
                  <a:cubicBezTo>
                    <a:pt x="15617" y="9570"/>
                    <a:pt x="12761" y="12237"/>
                    <a:pt x="12761" y="17666"/>
                  </a:cubicBezTo>
                  <a:close/>
                </a:path>
              </a:pathLst>
            </a:custGeom>
            <a:solidFill>
              <a:srgbClr val="6D6E71"/>
            </a:solidFill>
            <a:ln w="9525"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DB2FDBA4-408A-4569-94D6-5A2225966524}"/>
                </a:ext>
              </a:extLst>
            </p:cNvPr>
            <p:cNvSpPr/>
            <p:nvPr/>
          </p:nvSpPr>
          <p:spPr>
            <a:xfrm>
              <a:off x="14505716" y="4415756"/>
              <a:ext cx="37053" cy="70995"/>
            </a:xfrm>
            <a:custGeom>
              <a:avLst/>
              <a:gdLst>
                <a:gd name="connsiteX0" fmla="*/ 13431 w 37053"/>
                <a:gd name="connsiteY0" fmla="*/ 17666 h 70995"/>
                <a:gd name="connsiteX1" fmla="*/ 13431 w 37053"/>
                <a:gd name="connsiteY1" fmla="*/ 20714 h 70995"/>
                <a:gd name="connsiteX2" fmla="*/ 27337 w 37053"/>
                <a:gd name="connsiteY2" fmla="*/ 20714 h 70995"/>
                <a:gd name="connsiteX3" fmla="*/ 27337 w 37053"/>
                <a:gd name="connsiteY3" fmla="*/ 30239 h 70995"/>
                <a:gd name="connsiteX4" fmla="*/ 13812 w 37053"/>
                <a:gd name="connsiteY4" fmla="*/ 30239 h 70995"/>
                <a:gd name="connsiteX5" fmla="*/ 13812 w 37053"/>
                <a:gd name="connsiteY5" fmla="*/ 70816 h 70995"/>
                <a:gd name="connsiteX6" fmla="*/ 1999 w 37053"/>
                <a:gd name="connsiteY6" fmla="*/ 70816 h 70995"/>
                <a:gd name="connsiteX7" fmla="*/ 1999 w 37053"/>
                <a:gd name="connsiteY7" fmla="*/ 30144 h 70995"/>
                <a:gd name="connsiteX8" fmla="*/ -6289 w 37053"/>
                <a:gd name="connsiteY8" fmla="*/ 30144 h 70995"/>
                <a:gd name="connsiteX9" fmla="*/ -6289 w 37053"/>
                <a:gd name="connsiteY9" fmla="*/ 20619 h 70995"/>
                <a:gd name="connsiteX10" fmla="*/ 1999 w 37053"/>
                <a:gd name="connsiteY10" fmla="*/ 20619 h 70995"/>
                <a:gd name="connsiteX11" fmla="*/ 1999 w 37053"/>
                <a:gd name="connsiteY11" fmla="*/ 17381 h 70995"/>
                <a:gd name="connsiteX12" fmla="*/ 6762 w 37053"/>
                <a:gd name="connsiteY12" fmla="*/ 4617 h 70995"/>
                <a:gd name="connsiteX13" fmla="*/ 20096 w 37053"/>
                <a:gd name="connsiteY13" fmla="*/ -146 h 70995"/>
                <a:gd name="connsiteX14" fmla="*/ 30765 w 37053"/>
                <a:gd name="connsiteY14" fmla="*/ 2617 h 70995"/>
                <a:gd name="connsiteX15" fmla="*/ 27430 w 37053"/>
                <a:gd name="connsiteY15" fmla="*/ 11475 h 70995"/>
                <a:gd name="connsiteX16" fmla="*/ 20858 w 37053"/>
                <a:gd name="connsiteY16" fmla="*/ 9475 h 70995"/>
                <a:gd name="connsiteX17" fmla="*/ 13431 w 37053"/>
                <a:gd name="connsiteY17" fmla="*/ 17666 h 7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053" h="70995">
                  <a:moveTo>
                    <a:pt x="13431" y="17666"/>
                  </a:moveTo>
                  <a:lnTo>
                    <a:pt x="13431" y="20714"/>
                  </a:lnTo>
                  <a:lnTo>
                    <a:pt x="27337" y="20714"/>
                  </a:lnTo>
                  <a:lnTo>
                    <a:pt x="27337" y="30239"/>
                  </a:lnTo>
                  <a:lnTo>
                    <a:pt x="13812" y="30239"/>
                  </a:lnTo>
                  <a:lnTo>
                    <a:pt x="13812" y="70816"/>
                  </a:lnTo>
                  <a:lnTo>
                    <a:pt x="1999" y="70816"/>
                  </a:lnTo>
                  <a:lnTo>
                    <a:pt x="1999" y="30144"/>
                  </a:lnTo>
                  <a:lnTo>
                    <a:pt x="-6289" y="30144"/>
                  </a:lnTo>
                  <a:lnTo>
                    <a:pt x="-6289" y="20619"/>
                  </a:lnTo>
                  <a:lnTo>
                    <a:pt x="1999" y="20619"/>
                  </a:lnTo>
                  <a:lnTo>
                    <a:pt x="1999" y="17381"/>
                  </a:lnTo>
                  <a:cubicBezTo>
                    <a:pt x="1715" y="12647"/>
                    <a:pt x="3427" y="8027"/>
                    <a:pt x="6762" y="4617"/>
                  </a:cubicBezTo>
                  <a:cubicBezTo>
                    <a:pt x="10380" y="1274"/>
                    <a:pt x="15142" y="-450"/>
                    <a:pt x="20096" y="-146"/>
                  </a:cubicBezTo>
                  <a:cubicBezTo>
                    <a:pt x="23812" y="-336"/>
                    <a:pt x="27621" y="626"/>
                    <a:pt x="30765" y="2617"/>
                  </a:cubicBezTo>
                  <a:lnTo>
                    <a:pt x="27430" y="11475"/>
                  </a:lnTo>
                  <a:cubicBezTo>
                    <a:pt x="25528" y="10161"/>
                    <a:pt x="23240" y="9466"/>
                    <a:pt x="20858" y="9475"/>
                  </a:cubicBezTo>
                  <a:cubicBezTo>
                    <a:pt x="16287" y="9570"/>
                    <a:pt x="13431" y="12237"/>
                    <a:pt x="13431" y="17666"/>
                  </a:cubicBezTo>
                  <a:close/>
                </a:path>
              </a:pathLst>
            </a:custGeom>
            <a:solidFill>
              <a:srgbClr val="6D6E71"/>
            </a:solid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C48E3351-1429-4521-8882-B2110DBA8409}"/>
                </a:ext>
              </a:extLst>
            </p:cNvPr>
            <p:cNvSpPr/>
            <p:nvPr/>
          </p:nvSpPr>
          <p:spPr>
            <a:xfrm>
              <a:off x="14542764" y="4435025"/>
              <a:ext cx="52208" cy="52309"/>
            </a:xfrm>
            <a:custGeom>
              <a:avLst/>
              <a:gdLst>
                <a:gd name="connsiteX0" fmla="*/ 44770 w 52208"/>
                <a:gd name="connsiteY0" fmla="*/ 30020 h 52309"/>
                <a:gd name="connsiteX1" fmla="*/ 5242 w 52208"/>
                <a:gd name="connsiteY1" fmla="*/ 30020 h 52309"/>
                <a:gd name="connsiteX2" fmla="*/ 10669 w 52208"/>
                <a:gd name="connsiteY2" fmla="*/ 38878 h 52309"/>
                <a:gd name="connsiteX3" fmla="*/ 21529 w 52208"/>
                <a:gd name="connsiteY3" fmla="*/ 42117 h 52309"/>
                <a:gd name="connsiteX4" fmla="*/ 35245 w 52208"/>
                <a:gd name="connsiteY4" fmla="*/ 36687 h 52309"/>
                <a:gd name="connsiteX5" fmla="*/ 41533 w 52208"/>
                <a:gd name="connsiteY5" fmla="*/ 43926 h 52309"/>
                <a:gd name="connsiteX6" fmla="*/ 32961 w 52208"/>
                <a:gd name="connsiteY6" fmla="*/ 50023 h 52309"/>
                <a:gd name="connsiteX7" fmla="*/ 21246 w 52208"/>
                <a:gd name="connsiteY7" fmla="*/ 52118 h 52309"/>
                <a:gd name="connsiteX8" fmla="*/ 6670 w 52208"/>
                <a:gd name="connsiteY8" fmla="*/ 48784 h 52309"/>
                <a:gd name="connsiteX9" fmla="*/ -2855 w 52208"/>
                <a:gd name="connsiteY9" fmla="*/ 39259 h 52309"/>
                <a:gd name="connsiteX10" fmla="*/ -6283 w 52208"/>
                <a:gd name="connsiteY10" fmla="*/ 25829 h 52309"/>
                <a:gd name="connsiteX11" fmla="*/ -2948 w 52208"/>
                <a:gd name="connsiteY11" fmla="*/ 12589 h 52309"/>
                <a:gd name="connsiteX12" fmla="*/ 6577 w 52208"/>
                <a:gd name="connsiteY12" fmla="*/ 3064 h 52309"/>
                <a:gd name="connsiteX13" fmla="*/ 19911 w 52208"/>
                <a:gd name="connsiteY13" fmla="*/ -174 h 52309"/>
                <a:gd name="connsiteX14" fmla="*/ 33152 w 52208"/>
                <a:gd name="connsiteY14" fmla="*/ 3064 h 52309"/>
                <a:gd name="connsiteX15" fmla="*/ 42677 w 52208"/>
                <a:gd name="connsiteY15" fmla="*/ 12589 h 52309"/>
                <a:gd name="connsiteX16" fmla="*/ 45914 w 52208"/>
                <a:gd name="connsiteY16" fmla="*/ 26210 h 52309"/>
                <a:gd name="connsiteX17" fmla="*/ 44770 w 52208"/>
                <a:gd name="connsiteY17" fmla="*/ 30020 h 52309"/>
                <a:gd name="connsiteX18" fmla="*/ 9911 w 52208"/>
                <a:gd name="connsiteY18" fmla="*/ 13256 h 52309"/>
                <a:gd name="connsiteX19" fmla="*/ 5149 w 52208"/>
                <a:gd name="connsiteY19" fmla="*/ 22209 h 52309"/>
                <a:gd name="connsiteX20" fmla="*/ 33724 w 52208"/>
                <a:gd name="connsiteY20" fmla="*/ 22209 h 52309"/>
                <a:gd name="connsiteX21" fmla="*/ 29054 w 52208"/>
                <a:gd name="connsiteY21" fmla="*/ 13351 h 52309"/>
                <a:gd name="connsiteX22" fmla="*/ 19529 w 52208"/>
                <a:gd name="connsiteY22" fmla="*/ 9922 h 52309"/>
                <a:gd name="connsiteX23" fmla="*/ 9911 w 52208"/>
                <a:gd name="connsiteY23" fmla="*/ 13256 h 5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208" h="52309">
                  <a:moveTo>
                    <a:pt x="44770" y="30020"/>
                  </a:moveTo>
                  <a:lnTo>
                    <a:pt x="5242" y="30020"/>
                  </a:lnTo>
                  <a:cubicBezTo>
                    <a:pt x="5814" y="33572"/>
                    <a:pt x="7721" y="36754"/>
                    <a:pt x="10669" y="38878"/>
                  </a:cubicBezTo>
                  <a:cubicBezTo>
                    <a:pt x="13813" y="41126"/>
                    <a:pt x="17622" y="42269"/>
                    <a:pt x="21529" y="42117"/>
                  </a:cubicBezTo>
                  <a:cubicBezTo>
                    <a:pt x="26673" y="42221"/>
                    <a:pt x="31626" y="40269"/>
                    <a:pt x="35245" y="36687"/>
                  </a:cubicBezTo>
                  <a:lnTo>
                    <a:pt x="41533" y="43926"/>
                  </a:lnTo>
                  <a:cubicBezTo>
                    <a:pt x="39244" y="46660"/>
                    <a:pt x="36296" y="48756"/>
                    <a:pt x="32961" y="50023"/>
                  </a:cubicBezTo>
                  <a:cubicBezTo>
                    <a:pt x="29245" y="51489"/>
                    <a:pt x="25245" y="52204"/>
                    <a:pt x="21246" y="52118"/>
                  </a:cubicBezTo>
                  <a:cubicBezTo>
                    <a:pt x="16195" y="52261"/>
                    <a:pt x="11148" y="51108"/>
                    <a:pt x="6670" y="48784"/>
                  </a:cubicBezTo>
                  <a:cubicBezTo>
                    <a:pt x="2670" y="46612"/>
                    <a:pt x="-665" y="43298"/>
                    <a:pt x="-2855" y="39259"/>
                  </a:cubicBezTo>
                  <a:cubicBezTo>
                    <a:pt x="-5139" y="35173"/>
                    <a:pt x="-6381" y="30534"/>
                    <a:pt x="-6283" y="25829"/>
                  </a:cubicBezTo>
                  <a:cubicBezTo>
                    <a:pt x="-6381" y="21200"/>
                    <a:pt x="-5237" y="16628"/>
                    <a:pt x="-2948" y="12589"/>
                  </a:cubicBezTo>
                  <a:cubicBezTo>
                    <a:pt x="-758" y="8579"/>
                    <a:pt x="2577" y="5274"/>
                    <a:pt x="6577" y="3064"/>
                  </a:cubicBezTo>
                  <a:cubicBezTo>
                    <a:pt x="10669" y="845"/>
                    <a:pt x="15241" y="-270"/>
                    <a:pt x="19911" y="-174"/>
                  </a:cubicBezTo>
                  <a:cubicBezTo>
                    <a:pt x="24576" y="-270"/>
                    <a:pt x="29054" y="845"/>
                    <a:pt x="33152" y="3064"/>
                  </a:cubicBezTo>
                  <a:cubicBezTo>
                    <a:pt x="37152" y="5255"/>
                    <a:pt x="40486" y="8560"/>
                    <a:pt x="42677" y="12589"/>
                  </a:cubicBezTo>
                  <a:cubicBezTo>
                    <a:pt x="44960" y="16771"/>
                    <a:pt x="46007" y="21466"/>
                    <a:pt x="45914" y="26210"/>
                  </a:cubicBezTo>
                  <a:cubicBezTo>
                    <a:pt x="44960" y="27353"/>
                    <a:pt x="44867" y="28972"/>
                    <a:pt x="44770" y="30020"/>
                  </a:cubicBezTo>
                  <a:close/>
                  <a:moveTo>
                    <a:pt x="9911" y="13256"/>
                  </a:moveTo>
                  <a:cubicBezTo>
                    <a:pt x="7242" y="15542"/>
                    <a:pt x="5526" y="18733"/>
                    <a:pt x="5149" y="22209"/>
                  </a:cubicBezTo>
                  <a:lnTo>
                    <a:pt x="33724" y="22209"/>
                  </a:lnTo>
                  <a:cubicBezTo>
                    <a:pt x="33342" y="18761"/>
                    <a:pt x="31719" y="15589"/>
                    <a:pt x="29054" y="13351"/>
                  </a:cubicBezTo>
                  <a:cubicBezTo>
                    <a:pt x="26389" y="11046"/>
                    <a:pt x="23055" y="9817"/>
                    <a:pt x="19529" y="9922"/>
                  </a:cubicBezTo>
                  <a:cubicBezTo>
                    <a:pt x="16004" y="9817"/>
                    <a:pt x="12576" y="10998"/>
                    <a:pt x="9911" y="13256"/>
                  </a:cubicBezTo>
                  <a:close/>
                </a:path>
              </a:pathLst>
            </a:custGeom>
            <a:solidFill>
              <a:srgbClr val="6D6E71"/>
            </a:solidFill>
            <a:ln w="9525"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7CDEB394-E22D-4332-B0A0-93F0A862AC03}"/>
                </a:ext>
              </a:extLst>
            </p:cNvPr>
            <p:cNvSpPr/>
            <p:nvPr/>
          </p:nvSpPr>
          <p:spPr>
            <a:xfrm>
              <a:off x="14605347" y="4435851"/>
              <a:ext cx="49766" cy="50995"/>
            </a:xfrm>
            <a:custGeom>
              <a:avLst/>
              <a:gdLst>
                <a:gd name="connsiteX0" fmla="*/ 37625 w 49766"/>
                <a:gd name="connsiteY0" fmla="*/ 5191 h 50995"/>
                <a:gd name="connsiteX1" fmla="*/ 43434 w 49766"/>
                <a:gd name="connsiteY1" fmla="*/ 21765 h 50995"/>
                <a:gd name="connsiteX2" fmla="*/ 43434 w 49766"/>
                <a:gd name="connsiteY2" fmla="*/ 50340 h 50995"/>
                <a:gd name="connsiteX3" fmla="*/ 31621 w 49766"/>
                <a:gd name="connsiteY3" fmla="*/ 50340 h 50995"/>
                <a:gd name="connsiteX4" fmla="*/ 31621 w 49766"/>
                <a:gd name="connsiteY4" fmla="*/ 23003 h 50995"/>
                <a:gd name="connsiteX5" fmla="*/ 28481 w 49766"/>
                <a:gd name="connsiteY5" fmla="*/ 13478 h 50995"/>
                <a:gd name="connsiteX6" fmla="*/ 19621 w 49766"/>
                <a:gd name="connsiteY6" fmla="*/ 10144 h 50995"/>
                <a:gd name="connsiteX7" fmla="*/ 9334 w 49766"/>
                <a:gd name="connsiteY7" fmla="*/ 14049 h 50995"/>
                <a:gd name="connsiteX8" fmla="*/ 5524 w 49766"/>
                <a:gd name="connsiteY8" fmla="*/ 25289 h 50995"/>
                <a:gd name="connsiteX9" fmla="*/ 5524 w 49766"/>
                <a:gd name="connsiteY9" fmla="*/ 50816 h 50995"/>
                <a:gd name="connsiteX10" fmla="*/ -6289 w 49766"/>
                <a:gd name="connsiteY10" fmla="*/ 50816 h 50995"/>
                <a:gd name="connsiteX11" fmla="*/ -6289 w 49766"/>
                <a:gd name="connsiteY11" fmla="*/ 429 h 50995"/>
                <a:gd name="connsiteX12" fmla="*/ 4952 w 49766"/>
                <a:gd name="connsiteY12" fmla="*/ 429 h 50995"/>
                <a:gd name="connsiteX13" fmla="*/ 4952 w 49766"/>
                <a:gd name="connsiteY13" fmla="*/ 6906 h 50995"/>
                <a:gd name="connsiteX14" fmla="*/ 12287 w 49766"/>
                <a:gd name="connsiteY14" fmla="*/ 1666 h 50995"/>
                <a:gd name="connsiteX15" fmla="*/ 22384 w 49766"/>
                <a:gd name="connsiteY15" fmla="*/ -143 h 50995"/>
                <a:gd name="connsiteX16" fmla="*/ 37625 w 49766"/>
                <a:gd name="connsiteY16" fmla="*/ 5191 h 5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766" h="50995">
                  <a:moveTo>
                    <a:pt x="37625" y="5191"/>
                  </a:moveTo>
                  <a:cubicBezTo>
                    <a:pt x="41718" y="9677"/>
                    <a:pt x="43815" y="15678"/>
                    <a:pt x="43434" y="21765"/>
                  </a:cubicBezTo>
                  <a:lnTo>
                    <a:pt x="43434" y="50340"/>
                  </a:lnTo>
                  <a:lnTo>
                    <a:pt x="31621" y="50340"/>
                  </a:lnTo>
                  <a:lnTo>
                    <a:pt x="31621" y="23003"/>
                  </a:lnTo>
                  <a:cubicBezTo>
                    <a:pt x="31811" y="19545"/>
                    <a:pt x="30672" y="16154"/>
                    <a:pt x="28481" y="13478"/>
                  </a:cubicBezTo>
                  <a:cubicBezTo>
                    <a:pt x="26100" y="11173"/>
                    <a:pt x="22956" y="9963"/>
                    <a:pt x="19621" y="10144"/>
                  </a:cubicBezTo>
                  <a:cubicBezTo>
                    <a:pt x="15812" y="9944"/>
                    <a:pt x="12096" y="11363"/>
                    <a:pt x="9334" y="14049"/>
                  </a:cubicBezTo>
                  <a:cubicBezTo>
                    <a:pt x="6571" y="17135"/>
                    <a:pt x="5236" y="21183"/>
                    <a:pt x="5524" y="25289"/>
                  </a:cubicBezTo>
                  <a:lnTo>
                    <a:pt x="5524" y="50816"/>
                  </a:lnTo>
                  <a:lnTo>
                    <a:pt x="-6289" y="50816"/>
                  </a:lnTo>
                  <a:lnTo>
                    <a:pt x="-6289" y="429"/>
                  </a:lnTo>
                  <a:lnTo>
                    <a:pt x="4952" y="429"/>
                  </a:lnTo>
                  <a:lnTo>
                    <a:pt x="4952" y="6906"/>
                  </a:lnTo>
                  <a:cubicBezTo>
                    <a:pt x="6952" y="4600"/>
                    <a:pt x="9431" y="2800"/>
                    <a:pt x="12287" y="1666"/>
                  </a:cubicBezTo>
                  <a:cubicBezTo>
                    <a:pt x="15524" y="400"/>
                    <a:pt x="18956" y="-210"/>
                    <a:pt x="22384" y="-143"/>
                  </a:cubicBezTo>
                  <a:cubicBezTo>
                    <a:pt x="28002" y="-477"/>
                    <a:pt x="33430" y="1448"/>
                    <a:pt x="37625" y="5191"/>
                  </a:cubicBezTo>
                  <a:close/>
                </a:path>
              </a:pathLst>
            </a:custGeom>
            <a:solidFill>
              <a:srgbClr val="6D6E71"/>
            </a:solidFill>
            <a:ln w="9525"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278CC76D-29AC-4A61-9F5E-C0E70DC1E69D}"/>
                </a:ext>
              </a:extLst>
            </p:cNvPr>
            <p:cNvSpPr/>
            <p:nvPr/>
          </p:nvSpPr>
          <p:spPr>
            <a:xfrm>
              <a:off x="14665827" y="4416553"/>
              <a:ext cx="54011" cy="70775"/>
            </a:xfrm>
            <a:custGeom>
              <a:avLst/>
              <a:gdLst>
                <a:gd name="connsiteX0" fmla="*/ 47722 w 54011"/>
                <a:gd name="connsiteY0" fmla="*/ -180 h 70775"/>
                <a:gd name="connsiteX1" fmla="*/ 47722 w 54011"/>
                <a:gd name="connsiteY1" fmla="*/ 69924 h 70775"/>
                <a:gd name="connsiteX2" fmla="*/ 36388 w 54011"/>
                <a:gd name="connsiteY2" fmla="*/ 69924 h 70775"/>
                <a:gd name="connsiteX3" fmla="*/ 36388 w 54011"/>
                <a:gd name="connsiteY3" fmla="*/ 63447 h 70775"/>
                <a:gd name="connsiteX4" fmla="*/ 29152 w 54011"/>
                <a:gd name="connsiteY4" fmla="*/ 68781 h 70775"/>
                <a:gd name="connsiteX5" fmla="*/ 19627 w 54011"/>
                <a:gd name="connsiteY5" fmla="*/ 70591 h 70775"/>
                <a:gd name="connsiteX6" fmla="*/ 6478 w 54011"/>
                <a:gd name="connsiteY6" fmla="*/ 67353 h 70775"/>
                <a:gd name="connsiteX7" fmla="*/ -3047 w 54011"/>
                <a:gd name="connsiteY7" fmla="*/ 57828 h 70775"/>
                <a:gd name="connsiteX8" fmla="*/ -6284 w 54011"/>
                <a:gd name="connsiteY8" fmla="*/ 44206 h 70775"/>
                <a:gd name="connsiteX9" fmla="*/ -3047 w 54011"/>
                <a:gd name="connsiteY9" fmla="*/ 30776 h 70775"/>
                <a:gd name="connsiteX10" fmla="*/ 6478 w 54011"/>
                <a:gd name="connsiteY10" fmla="*/ 21251 h 70775"/>
                <a:gd name="connsiteX11" fmla="*/ 19627 w 54011"/>
                <a:gd name="connsiteY11" fmla="*/ 18108 h 70775"/>
                <a:gd name="connsiteX12" fmla="*/ 29152 w 54011"/>
                <a:gd name="connsiteY12" fmla="*/ 19822 h 70775"/>
                <a:gd name="connsiteX13" fmla="*/ 36198 w 54011"/>
                <a:gd name="connsiteY13" fmla="*/ 24871 h 70775"/>
                <a:gd name="connsiteX14" fmla="*/ 36198 w 54011"/>
                <a:gd name="connsiteY14" fmla="*/ -180 h 70775"/>
                <a:gd name="connsiteX15" fmla="*/ 28672 w 54011"/>
                <a:gd name="connsiteY15" fmla="*/ 58589 h 70775"/>
                <a:gd name="connsiteX16" fmla="*/ 34007 w 54011"/>
                <a:gd name="connsiteY16" fmla="*/ 53065 h 70775"/>
                <a:gd name="connsiteX17" fmla="*/ 36007 w 54011"/>
                <a:gd name="connsiteY17" fmla="*/ 44683 h 70775"/>
                <a:gd name="connsiteX18" fmla="*/ 34007 w 54011"/>
                <a:gd name="connsiteY18" fmla="*/ 36396 h 70775"/>
                <a:gd name="connsiteX19" fmla="*/ 28672 w 54011"/>
                <a:gd name="connsiteY19" fmla="*/ 30872 h 70775"/>
                <a:gd name="connsiteX20" fmla="*/ 13339 w 54011"/>
                <a:gd name="connsiteY20" fmla="*/ 30872 h 70775"/>
                <a:gd name="connsiteX21" fmla="*/ 8004 w 54011"/>
                <a:gd name="connsiteY21" fmla="*/ 36396 h 70775"/>
                <a:gd name="connsiteX22" fmla="*/ 6004 w 54011"/>
                <a:gd name="connsiteY22" fmla="*/ 44683 h 70775"/>
                <a:gd name="connsiteX23" fmla="*/ 8004 w 54011"/>
                <a:gd name="connsiteY23" fmla="*/ 53065 h 70775"/>
                <a:gd name="connsiteX24" fmla="*/ 13339 w 54011"/>
                <a:gd name="connsiteY24" fmla="*/ 58589 h 70775"/>
                <a:gd name="connsiteX25" fmla="*/ 28672 w 54011"/>
                <a:gd name="connsiteY25" fmla="*/ 58589 h 7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4011" h="70775">
                  <a:moveTo>
                    <a:pt x="47722" y="-180"/>
                  </a:moveTo>
                  <a:lnTo>
                    <a:pt x="47722" y="69924"/>
                  </a:lnTo>
                  <a:lnTo>
                    <a:pt x="36388" y="69924"/>
                  </a:lnTo>
                  <a:lnTo>
                    <a:pt x="36388" y="63447"/>
                  </a:lnTo>
                  <a:cubicBezTo>
                    <a:pt x="34486" y="65800"/>
                    <a:pt x="32007" y="67638"/>
                    <a:pt x="29152" y="68781"/>
                  </a:cubicBezTo>
                  <a:cubicBezTo>
                    <a:pt x="26101" y="70038"/>
                    <a:pt x="22864" y="70658"/>
                    <a:pt x="19627" y="70591"/>
                  </a:cubicBezTo>
                  <a:cubicBezTo>
                    <a:pt x="15055" y="70677"/>
                    <a:pt x="10483" y="69552"/>
                    <a:pt x="6478" y="67353"/>
                  </a:cubicBezTo>
                  <a:cubicBezTo>
                    <a:pt x="2479" y="65190"/>
                    <a:pt x="-856" y="61876"/>
                    <a:pt x="-3047" y="57828"/>
                  </a:cubicBezTo>
                  <a:cubicBezTo>
                    <a:pt x="-5237" y="53636"/>
                    <a:pt x="-6377" y="48950"/>
                    <a:pt x="-6284" y="44206"/>
                  </a:cubicBezTo>
                  <a:cubicBezTo>
                    <a:pt x="-6377" y="39520"/>
                    <a:pt x="-5237" y="34891"/>
                    <a:pt x="-3047" y="30776"/>
                  </a:cubicBezTo>
                  <a:cubicBezTo>
                    <a:pt x="-856" y="26757"/>
                    <a:pt x="2479" y="23461"/>
                    <a:pt x="6478" y="21251"/>
                  </a:cubicBezTo>
                  <a:cubicBezTo>
                    <a:pt x="10576" y="19118"/>
                    <a:pt x="15055" y="18042"/>
                    <a:pt x="19627" y="18108"/>
                  </a:cubicBezTo>
                  <a:cubicBezTo>
                    <a:pt x="22864" y="18022"/>
                    <a:pt x="26101" y="18613"/>
                    <a:pt x="29152" y="19822"/>
                  </a:cubicBezTo>
                  <a:cubicBezTo>
                    <a:pt x="31914" y="20870"/>
                    <a:pt x="34295" y="22604"/>
                    <a:pt x="36198" y="24871"/>
                  </a:cubicBezTo>
                  <a:lnTo>
                    <a:pt x="36198" y="-180"/>
                  </a:lnTo>
                  <a:close/>
                  <a:moveTo>
                    <a:pt x="28672" y="58589"/>
                  </a:moveTo>
                  <a:cubicBezTo>
                    <a:pt x="30863" y="57246"/>
                    <a:pt x="32770" y="55341"/>
                    <a:pt x="34007" y="53065"/>
                  </a:cubicBezTo>
                  <a:cubicBezTo>
                    <a:pt x="35342" y="50483"/>
                    <a:pt x="36105" y="47597"/>
                    <a:pt x="36007" y="44683"/>
                  </a:cubicBezTo>
                  <a:cubicBezTo>
                    <a:pt x="36105" y="41797"/>
                    <a:pt x="35342" y="38939"/>
                    <a:pt x="34007" y="36396"/>
                  </a:cubicBezTo>
                  <a:cubicBezTo>
                    <a:pt x="32770" y="34120"/>
                    <a:pt x="30863" y="32215"/>
                    <a:pt x="28672" y="30872"/>
                  </a:cubicBezTo>
                  <a:cubicBezTo>
                    <a:pt x="23910" y="28328"/>
                    <a:pt x="18101" y="28328"/>
                    <a:pt x="13339" y="30872"/>
                  </a:cubicBezTo>
                  <a:cubicBezTo>
                    <a:pt x="11050" y="32158"/>
                    <a:pt x="9241" y="34081"/>
                    <a:pt x="8004" y="36396"/>
                  </a:cubicBezTo>
                  <a:cubicBezTo>
                    <a:pt x="6669" y="38939"/>
                    <a:pt x="5911" y="41797"/>
                    <a:pt x="6004" y="44683"/>
                  </a:cubicBezTo>
                  <a:cubicBezTo>
                    <a:pt x="5911" y="47597"/>
                    <a:pt x="6669" y="50483"/>
                    <a:pt x="8004" y="53065"/>
                  </a:cubicBezTo>
                  <a:cubicBezTo>
                    <a:pt x="9241" y="55379"/>
                    <a:pt x="11050" y="57303"/>
                    <a:pt x="13339" y="58589"/>
                  </a:cubicBezTo>
                  <a:cubicBezTo>
                    <a:pt x="18101" y="61133"/>
                    <a:pt x="23910" y="61133"/>
                    <a:pt x="28672" y="58589"/>
                  </a:cubicBezTo>
                  <a:close/>
                </a:path>
              </a:pathLst>
            </a:custGeom>
            <a:solidFill>
              <a:srgbClr val="6D6E71"/>
            </a:solidFill>
            <a:ln w="9525"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825FEDBA-D129-43F1-A96B-9DF7AFF1A5B8}"/>
                </a:ext>
              </a:extLst>
            </p:cNvPr>
            <p:cNvSpPr/>
            <p:nvPr/>
          </p:nvSpPr>
          <p:spPr>
            <a:xfrm>
              <a:off x="14731455" y="4435590"/>
              <a:ext cx="51058" cy="51746"/>
            </a:xfrm>
            <a:custGeom>
              <a:avLst/>
              <a:gdLst>
                <a:gd name="connsiteX0" fmla="*/ 44770 w 51058"/>
                <a:gd name="connsiteY0" fmla="*/ 29455 h 51746"/>
                <a:gd name="connsiteX1" fmla="*/ 5242 w 51058"/>
                <a:gd name="connsiteY1" fmla="*/ 29455 h 51746"/>
                <a:gd name="connsiteX2" fmla="*/ 10669 w 51058"/>
                <a:gd name="connsiteY2" fmla="*/ 38314 h 51746"/>
                <a:gd name="connsiteX3" fmla="*/ 21529 w 51058"/>
                <a:gd name="connsiteY3" fmla="*/ 41552 h 51746"/>
                <a:gd name="connsiteX4" fmla="*/ 35245 w 51058"/>
                <a:gd name="connsiteY4" fmla="*/ 36123 h 51746"/>
                <a:gd name="connsiteX5" fmla="*/ 41626 w 51058"/>
                <a:gd name="connsiteY5" fmla="*/ 43362 h 51746"/>
                <a:gd name="connsiteX6" fmla="*/ 33054 w 51058"/>
                <a:gd name="connsiteY6" fmla="*/ 49458 h 51746"/>
                <a:gd name="connsiteX7" fmla="*/ 21339 w 51058"/>
                <a:gd name="connsiteY7" fmla="*/ 51553 h 51746"/>
                <a:gd name="connsiteX8" fmla="*/ 6670 w 51058"/>
                <a:gd name="connsiteY8" fmla="*/ 48220 h 51746"/>
                <a:gd name="connsiteX9" fmla="*/ -2855 w 51058"/>
                <a:gd name="connsiteY9" fmla="*/ 38695 h 51746"/>
                <a:gd name="connsiteX10" fmla="*/ -6283 w 51058"/>
                <a:gd name="connsiteY10" fmla="*/ 25264 h 51746"/>
                <a:gd name="connsiteX11" fmla="*/ -2948 w 51058"/>
                <a:gd name="connsiteY11" fmla="*/ 12025 h 51746"/>
                <a:gd name="connsiteX12" fmla="*/ 6577 w 51058"/>
                <a:gd name="connsiteY12" fmla="*/ 2500 h 51746"/>
                <a:gd name="connsiteX13" fmla="*/ 19148 w 51058"/>
                <a:gd name="connsiteY13" fmla="*/ -167 h 51746"/>
                <a:gd name="connsiteX14" fmla="*/ 32291 w 51058"/>
                <a:gd name="connsiteY14" fmla="*/ 3071 h 51746"/>
                <a:gd name="connsiteX15" fmla="*/ 41342 w 51058"/>
                <a:gd name="connsiteY15" fmla="*/ 12596 h 51746"/>
                <a:gd name="connsiteX16" fmla="*/ 44579 w 51058"/>
                <a:gd name="connsiteY16" fmla="*/ 26217 h 51746"/>
                <a:gd name="connsiteX17" fmla="*/ 44770 w 51058"/>
                <a:gd name="connsiteY17" fmla="*/ 29455 h 51746"/>
                <a:gd name="connsiteX18" fmla="*/ 9907 w 51058"/>
                <a:gd name="connsiteY18" fmla="*/ 12691 h 51746"/>
                <a:gd name="connsiteX19" fmla="*/ 5144 w 51058"/>
                <a:gd name="connsiteY19" fmla="*/ 21645 h 51746"/>
                <a:gd name="connsiteX20" fmla="*/ 33719 w 51058"/>
                <a:gd name="connsiteY20" fmla="*/ 21645 h 51746"/>
                <a:gd name="connsiteX21" fmla="*/ 29147 w 51058"/>
                <a:gd name="connsiteY21" fmla="*/ 12787 h 51746"/>
                <a:gd name="connsiteX22" fmla="*/ 19622 w 51058"/>
                <a:gd name="connsiteY22" fmla="*/ 9358 h 51746"/>
                <a:gd name="connsiteX23" fmla="*/ 9623 w 51058"/>
                <a:gd name="connsiteY23" fmla="*/ 12691 h 51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058" h="51746">
                  <a:moveTo>
                    <a:pt x="44770" y="29455"/>
                  </a:moveTo>
                  <a:lnTo>
                    <a:pt x="5242" y="29455"/>
                  </a:lnTo>
                  <a:cubicBezTo>
                    <a:pt x="5814" y="33008"/>
                    <a:pt x="7716" y="36190"/>
                    <a:pt x="10669" y="38314"/>
                  </a:cubicBezTo>
                  <a:cubicBezTo>
                    <a:pt x="13813" y="40552"/>
                    <a:pt x="17622" y="41685"/>
                    <a:pt x="21529" y="41552"/>
                  </a:cubicBezTo>
                  <a:cubicBezTo>
                    <a:pt x="26673" y="41752"/>
                    <a:pt x="31626" y="39780"/>
                    <a:pt x="35245" y="36123"/>
                  </a:cubicBezTo>
                  <a:lnTo>
                    <a:pt x="41626" y="43362"/>
                  </a:lnTo>
                  <a:cubicBezTo>
                    <a:pt x="39342" y="46076"/>
                    <a:pt x="36389" y="48172"/>
                    <a:pt x="33054" y="49458"/>
                  </a:cubicBezTo>
                  <a:cubicBezTo>
                    <a:pt x="29338" y="50906"/>
                    <a:pt x="25338" y="51620"/>
                    <a:pt x="21339" y="51553"/>
                  </a:cubicBezTo>
                  <a:cubicBezTo>
                    <a:pt x="16292" y="51706"/>
                    <a:pt x="11241" y="50563"/>
                    <a:pt x="6670" y="48220"/>
                  </a:cubicBezTo>
                  <a:cubicBezTo>
                    <a:pt x="2670" y="46019"/>
                    <a:pt x="-665" y="42714"/>
                    <a:pt x="-2855" y="38695"/>
                  </a:cubicBezTo>
                  <a:cubicBezTo>
                    <a:pt x="-5237" y="34609"/>
                    <a:pt x="-6381" y="29970"/>
                    <a:pt x="-6283" y="25264"/>
                  </a:cubicBezTo>
                  <a:cubicBezTo>
                    <a:pt x="-6381" y="20636"/>
                    <a:pt x="-5139" y="16073"/>
                    <a:pt x="-2948" y="12025"/>
                  </a:cubicBezTo>
                  <a:cubicBezTo>
                    <a:pt x="-665" y="8034"/>
                    <a:pt x="2572" y="4738"/>
                    <a:pt x="6577" y="2500"/>
                  </a:cubicBezTo>
                  <a:cubicBezTo>
                    <a:pt x="10479" y="613"/>
                    <a:pt x="14767" y="-300"/>
                    <a:pt x="19148" y="-167"/>
                  </a:cubicBezTo>
                  <a:cubicBezTo>
                    <a:pt x="23720" y="-253"/>
                    <a:pt x="28292" y="871"/>
                    <a:pt x="32291" y="3071"/>
                  </a:cubicBezTo>
                  <a:cubicBezTo>
                    <a:pt x="36198" y="5310"/>
                    <a:pt x="39342" y="8615"/>
                    <a:pt x="41342" y="12596"/>
                  </a:cubicBezTo>
                  <a:cubicBezTo>
                    <a:pt x="43626" y="16778"/>
                    <a:pt x="44677" y="21473"/>
                    <a:pt x="44579" y="26217"/>
                  </a:cubicBezTo>
                  <a:cubicBezTo>
                    <a:pt x="44677" y="27293"/>
                    <a:pt x="44770" y="28369"/>
                    <a:pt x="44770" y="29455"/>
                  </a:cubicBezTo>
                  <a:close/>
                  <a:moveTo>
                    <a:pt x="9907" y="12691"/>
                  </a:moveTo>
                  <a:cubicBezTo>
                    <a:pt x="7335" y="15006"/>
                    <a:pt x="5623" y="18187"/>
                    <a:pt x="5144" y="21645"/>
                  </a:cubicBezTo>
                  <a:lnTo>
                    <a:pt x="33719" y="21645"/>
                  </a:lnTo>
                  <a:cubicBezTo>
                    <a:pt x="33342" y="18216"/>
                    <a:pt x="31719" y="15054"/>
                    <a:pt x="29147" y="12787"/>
                  </a:cubicBezTo>
                  <a:cubicBezTo>
                    <a:pt x="26482" y="10491"/>
                    <a:pt x="23148" y="9272"/>
                    <a:pt x="19622" y="9358"/>
                  </a:cubicBezTo>
                  <a:cubicBezTo>
                    <a:pt x="16004" y="9167"/>
                    <a:pt x="12386" y="10358"/>
                    <a:pt x="9623" y="12691"/>
                  </a:cubicBezTo>
                  <a:close/>
                </a:path>
              </a:pathLst>
            </a:custGeom>
            <a:solidFill>
              <a:srgbClr val="6D6E71"/>
            </a:solidFill>
            <a:ln w="9525"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2F6DE27D-64C5-4271-9A7F-74E89D9FDCC5}"/>
                </a:ext>
              </a:extLst>
            </p:cNvPr>
            <p:cNvSpPr/>
            <p:nvPr/>
          </p:nvSpPr>
          <p:spPr>
            <a:xfrm>
              <a:off x="14794326" y="4435516"/>
              <a:ext cx="29240" cy="51331"/>
            </a:xfrm>
            <a:custGeom>
              <a:avLst/>
              <a:gdLst>
                <a:gd name="connsiteX0" fmla="*/ 22951 w 29240"/>
                <a:gd name="connsiteY0" fmla="*/ -93 h 51331"/>
                <a:gd name="connsiteX1" fmla="*/ 22951 w 29240"/>
                <a:gd name="connsiteY1" fmla="*/ 11146 h 51331"/>
                <a:gd name="connsiteX2" fmla="*/ 20189 w 29240"/>
                <a:gd name="connsiteY2" fmla="*/ 11146 h 51331"/>
                <a:gd name="connsiteX3" fmla="*/ 9427 w 29240"/>
                <a:gd name="connsiteY3" fmla="*/ 15146 h 51331"/>
                <a:gd name="connsiteX4" fmla="*/ 5520 w 29240"/>
                <a:gd name="connsiteY4" fmla="*/ 26672 h 51331"/>
                <a:gd name="connsiteX5" fmla="*/ 5520 w 29240"/>
                <a:gd name="connsiteY5" fmla="*/ 51151 h 51331"/>
                <a:gd name="connsiteX6" fmla="*/ -6289 w 29240"/>
                <a:gd name="connsiteY6" fmla="*/ 51151 h 51331"/>
                <a:gd name="connsiteX7" fmla="*/ -6289 w 29240"/>
                <a:gd name="connsiteY7" fmla="*/ 764 h 51331"/>
                <a:gd name="connsiteX8" fmla="*/ 4948 w 29240"/>
                <a:gd name="connsiteY8" fmla="*/ 764 h 51331"/>
                <a:gd name="connsiteX9" fmla="*/ 4948 w 29240"/>
                <a:gd name="connsiteY9" fmla="*/ 8098 h 51331"/>
                <a:gd name="connsiteX10" fmla="*/ 22951 w 29240"/>
                <a:gd name="connsiteY10" fmla="*/ -93 h 5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240" h="51331">
                  <a:moveTo>
                    <a:pt x="22951" y="-93"/>
                  </a:moveTo>
                  <a:lnTo>
                    <a:pt x="22951" y="11146"/>
                  </a:lnTo>
                  <a:lnTo>
                    <a:pt x="20189" y="11146"/>
                  </a:lnTo>
                  <a:cubicBezTo>
                    <a:pt x="16189" y="10918"/>
                    <a:pt x="12282" y="12365"/>
                    <a:pt x="9427" y="15146"/>
                  </a:cubicBezTo>
                  <a:cubicBezTo>
                    <a:pt x="6664" y="18318"/>
                    <a:pt x="5236" y="22462"/>
                    <a:pt x="5520" y="26672"/>
                  </a:cubicBezTo>
                  <a:lnTo>
                    <a:pt x="5520" y="51151"/>
                  </a:lnTo>
                  <a:lnTo>
                    <a:pt x="-6289" y="51151"/>
                  </a:lnTo>
                  <a:lnTo>
                    <a:pt x="-6289" y="764"/>
                  </a:lnTo>
                  <a:lnTo>
                    <a:pt x="4948" y="764"/>
                  </a:lnTo>
                  <a:lnTo>
                    <a:pt x="4948" y="8098"/>
                  </a:lnTo>
                  <a:cubicBezTo>
                    <a:pt x="9045" y="2364"/>
                    <a:pt x="15901" y="-750"/>
                    <a:pt x="22951" y="-93"/>
                  </a:cubicBezTo>
                  <a:close/>
                </a:path>
              </a:pathLst>
            </a:custGeom>
            <a:solidFill>
              <a:srgbClr val="6D6E71"/>
            </a:solidFill>
            <a:ln w="9525"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EE0AAD6E-4025-4A18-9AE9-FC07804C3B8F}"/>
                </a:ext>
              </a:extLst>
            </p:cNvPr>
            <p:cNvSpPr/>
            <p:nvPr/>
          </p:nvSpPr>
          <p:spPr>
            <a:xfrm>
              <a:off x="14827664" y="4435185"/>
              <a:ext cx="44025" cy="51701"/>
            </a:xfrm>
            <a:custGeom>
              <a:avLst/>
              <a:gdLst>
                <a:gd name="connsiteX0" fmla="*/ 3236 w 44025"/>
                <a:gd name="connsiteY0" fmla="*/ 50339 h 51701"/>
                <a:gd name="connsiteX1" fmla="*/ -6289 w 44025"/>
                <a:gd name="connsiteY1" fmla="*/ 46339 h 51701"/>
                <a:gd name="connsiteX2" fmla="*/ -1717 w 44025"/>
                <a:gd name="connsiteY2" fmla="*/ 36814 h 51701"/>
                <a:gd name="connsiteX3" fmla="*/ 6473 w 44025"/>
                <a:gd name="connsiteY3" fmla="*/ 40528 h 51701"/>
                <a:gd name="connsiteX4" fmla="*/ 15998 w 44025"/>
                <a:gd name="connsiteY4" fmla="*/ 41862 h 51701"/>
                <a:gd name="connsiteX5" fmla="*/ 26667 w 44025"/>
                <a:gd name="connsiteY5" fmla="*/ 36242 h 51701"/>
                <a:gd name="connsiteX6" fmla="*/ 23905 w 44025"/>
                <a:gd name="connsiteY6" fmla="*/ 32623 h 51701"/>
                <a:gd name="connsiteX7" fmla="*/ 15235 w 44025"/>
                <a:gd name="connsiteY7" fmla="*/ 30622 h 51701"/>
                <a:gd name="connsiteX8" fmla="*/ 5138 w 44025"/>
                <a:gd name="connsiteY8" fmla="*/ 28432 h 51701"/>
                <a:gd name="connsiteX9" fmla="*/ -1717 w 44025"/>
                <a:gd name="connsiteY9" fmla="*/ 24145 h 51701"/>
                <a:gd name="connsiteX10" fmla="*/ -4577 w 44025"/>
                <a:gd name="connsiteY10" fmla="*/ 15573 h 51701"/>
                <a:gd name="connsiteX11" fmla="*/ 1427 w 44025"/>
                <a:gd name="connsiteY11" fmla="*/ 4142 h 51701"/>
                <a:gd name="connsiteX12" fmla="*/ 17617 w 44025"/>
                <a:gd name="connsiteY12" fmla="*/ -143 h 51701"/>
                <a:gd name="connsiteX13" fmla="*/ 27997 w 44025"/>
                <a:gd name="connsiteY13" fmla="*/ 1000 h 51701"/>
                <a:gd name="connsiteX14" fmla="*/ 36574 w 44025"/>
                <a:gd name="connsiteY14" fmla="*/ 4142 h 51701"/>
                <a:gd name="connsiteX15" fmla="*/ 32002 w 44025"/>
                <a:gd name="connsiteY15" fmla="*/ 13191 h 51701"/>
                <a:gd name="connsiteX16" fmla="*/ 17524 w 44025"/>
                <a:gd name="connsiteY16" fmla="*/ 9382 h 51701"/>
                <a:gd name="connsiteX17" fmla="*/ 9617 w 44025"/>
                <a:gd name="connsiteY17" fmla="*/ 10905 h 51701"/>
                <a:gd name="connsiteX18" fmla="*/ 6948 w 44025"/>
                <a:gd name="connsiteY18" fmla="*/ 15001 h 51701"/>
                <a:gd name="connsiteX19" fmla="*/ 9808 w 44025"/>
                <a:gd name="connsiteY19" fmla="*/ 19097 h 51701"/>
                <a:gd name="connsiteX20" fmla="*/ 18761 w 44025"/>
                <a:gd name="connsiteY20" fmla="*/ 21288 h 51701"/>
                <a:gd name="connsiteX21" fmla="*/ 28286 w 44025"/>
                <a:gd name="connsiteY21" fmla="*/ 23478 h 51701"/>
                <a:gd name="connsiteX22" fmla="*/ 34951 w 44025"/>
                <a:gd name="connsiteY22" fmla="*/ 27574 h 51701"/>
                <a:gd name="connsiteX23" fmla="*/ 37713 w 44025"/>
                <a:gd name="connsiteY23" fmla="*/ 35956 h 51701"/>
                <a:gd name="connsiteX24" fmla="*/ 31621 w 44025"/>
                <a:gd name="connsiteY24" fmla="*/ 47291 h 51701"/>
                <a:gd name="connsiteX25" fmla="*/ 14854 w 44025"/>
                <a:gd name="connsiteY25" fmla="*/ 51482 h 51701"/>
                <a:gd name="connsiteX26" fmla="*/ 3236 w 44025"/>
                <a:gd name="connsiteY26" fmla="*/ 50339 h 5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4025" h="51701">
                  <a:moveTo>
                    <a:pt x="3236" y="50339"/>
                  </a:moveTo>
                  <a:cubicBezTo>
                    <a:pt x="-98" y="49548"/>
                    <a:pt x="-3335" y="48196"/>
                    <a:pt x="-6289" y="46339"/>
                  </a:cubicBezTo>
                  <a:lnTo>
                    <a:pt x="-1717" y="36814"/>
                  </a:lnTo>
                  <a:cubicBezTo>
                    <a:pt x="855" y="38461"/>
                    <a:pt x="3618" y="39719"/>
                    <a:pt x="6473" y="40528"/>
                  </a:cubicBezTo>
                  <a:cubicBezTo>
                    <a:pt x="9617" y="41405"/>
                    <a:pt x="12761" y="41852"/>
                    <a:pt x="15998" y="41862"/>
                  </a:cubicBezTo>
                  <a:cubicBezTo>
                    <a:pt x="23044" y="41862"/>
                    <a:pt x="26667" y="40052"/>
                    <a:pt x="26667" y="36242"/>
                  </a:cubicBezTo>
                  <a:cubicBezTo>
                    <a:pt x="26667" y="34546"/>
                    <a:pt x="25523" y="33060"/>
                    <a:pt x="23905" y="32623"/>
                  </a:cubicBezTo>
                  <a:cubicBezTo>
                    <a:pt x="21044" y="31708"/>
                    <a:pt x="18189" y="31041"/>
                    <a:pt x="15235" y="30622"/>
                  </a:cubicBezTo>
                  <a:cubicBezTo>
                    <a:pt x="11808" y="30146"/>
                    <a:pt x="8473" y="29412"/>
                    <a:pt x="5138" y="28432"/>
                  </a:cubicBezTo>
                  <a:cubicBezTo>
                    <a:pt x="2473" y="27660"/>
                    <a:pt x="92" y="26174"/>
                    <a:pt x="-1717" y="24145"/>
                  </a:cubicBezTo>
                  <a:cubicBezTo>
                    <a:pt x="-3717" y="21773"/>
                    <a:pt x="-4768" y="18697"/>
                    <a:pt x="-4577" y="15573"/>
                  </a:cubicBezTo>
                  <a:cubicBezTo>
                    <a:pt x="-4670" y="10982"/>
                    <a:pt x="-2387" y="6667"/>
                    <a:pt x="1427" y="4142"/>
                  </a:cubicBezTo>
                  <a:cubicBezTo>
                    <a:pt x="6283" y="1057"/>
                    <a:pt x="11901" y="-439"/>
                    <a:pt x="17617" y="-143"/>
                  </a:cubicBezTo>
                  <a:cubicBezTo>
                    <a:pt x="21142" y="-143"/>
                    <a:pt x="24570" y="237"/>
                    <a:pt x="27997" y="1000"/>
                  </a:cubicBezTo>
                  <a:cubicBezTo>
                    <a:pt x="31048" y="1580"/>
                    <a:pt x="33904" y="2638"/>
                    <a:pt x="36574" y="4142"/>
                  </a:cubicBezTo>
                  <a:lnTo>
                    <a:pt x="32002" y="13191"/>
                  </a:lnTo>
                  <a:cubicBezTo>
                    <a:pt x="27621" y="10610"/>
                    <a:pt x="22570" y="9296"/>
                    <a:pt x="17524" y="9382"/>
                  </a:cubicBezTo>
                  <a:cubicBezTo>
                    <a:pt x="14761" y="9219"/>
                    <a:pt x="12091" y="9743"/>
                    <a:pt x="9617" y="10905"/>
                  </a:cubicBezTo>
                  <a:cubicBezTo>
                    <a:pt x="8092" y="11687"/>
                    <a:pt x="7045" y="13258"/>
                    <a:pt x="6948" y="15001"/>
                  </a:cubicBezTo>
                  <a:cubicBezTo>
                    <a:pt x="6948" y="16839"/>
                    <a:pt x="8092" y="18487"/>
                    <a:pt x="9808" y="19097"/>
                  </a:cubicBezTo>
                  <a:cubicBezTo>
                    <a:pt x="12761" y="20107"/>
                    <a:pt x="15715" y="20840"/>
                    <a:pt x="18761" y="21288"/>
                  </a:cubicBezTo>
                  <a:cubicBezTo>
                    <a:pt x="21998" y="21745"/>
                    <a:pt x="25142" y="22479"/>
                    <a:pt x="28286" y="23478"/>
                  </a:cubicBezTo>
                  <a:cubicBezTo>
                    <a:pt x="30858" y="24231"/>
                    <a:pt x="33141" y="25650"/>
                    <a:pt x="34951" y="27574"/>
                  </a:cubicBezTo>
                  <a:cubicBezTo>
                    <a:pt x="36955" y="29898"/>
                    <a:pt x="37904" y="32908"/>
                    <a:pt x="37713" y="35956"/>
                  </a:cubicBezTo>
                  <a:cubicBezTo>
                    <a:pt x="37811" y="40538"/>
                    <a:pt x="35430" y="44824"/>
                    <a:pt x="31621" y="47291"/>
                  </a:cubicBezTo>
                  <a:cubicBezTo>
                    <a:pt x="26570" y="50320"/>
                    <a:pt x="20761" y="51777"/>
                    <a:pt x="14854" y="51482"/>
                  </a:cubicBezTo>
                  <a:cubicBezTo>
                    <a:pt x="10952" y="51653"/>
                    <a:pt x="7045" y="51263"/>
                    <a:pt x="3236" y="50339"/>
                  </a:cubicBezTo>
                  <a:close/>
                </a:path>
              </a:pathLst>
            </a:custGeom>
            <a:solidFill>
              <a:srgbClr val="6D6E71"/>
            </a:solidFill>
            <a:ln w="9525"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FB2C60CA-9543-47DF-9509-B9649330A8A9}"/>
                </a:ext>
              </a:extLst>
            </p:cNvPr>
            <p:cNvSpPr/>
            <p:nvPr/>
          </p:nvSpPr>
          <p:spPr>
            <a:xfrm>
              <a:off x="14909291" y="4420553"/>
              <a:ext cx="49722" cy="66103"/>
            </a:xfrm>
            <a:custGeom>
              <a:avLst/>
              <a:gdLst>
                <a:gd name="connsiteX0" fmla="*/ 43434 w 49722"/>
                <a:gd name="connsiteY0" fmla="*/ 55637 h 66103"/>
                <a:gd name="connsiteX1" fmla="*/ 43434 w 49722"/>
                <a:gd name="connsiteY1" fmla="*/ 65924 h 66103"/>
                <a:gd name="connsiteX2" fmla="*/ -6289 w 49722"/>
                <a:gd name="connsiteY2" fmla="*/ 65924 h 66103"/>
                <a:gd name="connsiteX3" fmla="*/ -6289 w 49722"/>
                <a:gd name="connsiteY3" fmla="*/ -180 h 66103"/>
                <a:gd name="connsiteX4" fmla="*/ 42001 w 49722"/>
                <a:gd name="connsiteY4" fmla="*/ -180 h 66103"/>
                <a:gd name="connsiteX5" fmla="*/ 42001 w 49722"/>
                <a:gd name="connsiteY5" fmla="*/ 10107 h 66103"/>
                <a:gd name="connsiteX6" fmla="*/ 5999 w 49722"/>
                <a:gd name="connsiteY6" fmla="*/ 10107 h 66103"/>
                <a:gd name="connsiteX7" fmla="*/ 5999 w 49722"/>
                <a:gd name="connsiteY7" fmla="*/ 27347 h 66103"/>
                <a:gd name="connsiteX8" fmla="*/ 37909 w 49722"/>
                <a:gd name="connsiteY8" fmla="*/ 27347 h 66103"/>
                <a:gd name="connsiteX9" fmla="*/ 37909 w 49722"/>
                <a:gd name="connsiteY9" fmla="*/ 37444 h 66103"/>
                <a:gd name="connsiteX10" fmla="*/ 5999 w 49722"/>
                <a:gd name="connsiteY10" fmla="*/ 37444 h 66103"/>
                <a:gd name="connsiteX11" fmla="*/ 5999 w 49722"/>
                <a:gd name="connsiteY11" fmla="*/ 55637 h 66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722" h="66103">
                  <a:moveTo>
                    <a:pt x="43434" y="55637"/>
                  </a:moveTo>
                  <a:lnTo>
                    <a:pt x="43434" y="65924"/>
                  </a:lnTo>
                  <a:lnTo>
                    <a:pt x="-6289" y="65924"/>
                  </a:lnTo>
                  <a:lnTo>
                    <a:pt x="-6289" y="-180"/>
                  </a:lnTo>
                  <a:lnTo>
                    <a:pt x="42001" y="-180"/>
                  </a:lnTo>
                  <a:lnTo>
                    <a:pt x="42001" y="10107"/>
                  </a:lnTo>
                  <a:lnTo>
                    <a:pt x="5999" y="10107"/>
                  </a:lnTo>
                  <a:lnTo>
                    <a:pt x="5999" y="27347"/>
                  </a:lnTo>
                  <a:lnTo>
                    <a:pt x="37909" y="27347"/>
                  </a:lnTo>
                  <a:lnTo>
                    <a:pt x="37909" y="37444"/>
                  </a:lnTo>
                  <a:lnTo>
                    <a:pt x="5999" y="37444"/>
                  </a:lnTo>
                  <a:lnTo>
                    <a:pt x="5999" y="55637"/>
                  </a:lnTo>
                  <a:close/>
                </a:path>
              </a:pathLst>
            </a:custGeom>
            <a:solidFill>
              <a:srgbClr val="6D6E71"/>
            </a:solidFill>
            <a:ln w="9525"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2C9E0D92-5682-45C1-A60E-73237A4CBFB7}"/>
                </a:ext>
              </a:extLst>
            </p:cNvPr>
            <p:cNvSpPr/>
            <p:nvPr/>
          </p:nvSpPr>
          <p:spPr>
            <a:xfrm>
              <a:off x="14971585" y="4435849"/>
              <a:ext cx="49691" cy="50997"/>
            </a:xfrm>
            <a:custGeom>
              <a:avLst/>
              <a:gdLst>
                <a:gd name="connsiteX0" fmla="*/ 37620 w 49691"/>
                <a:gd name="connsiteY0" fmla="*/ 5193 h 50997"/>
                <a:gd name="connsiteX1" fmla="*/ 43336 w 49691"/>
                <a:gd name="connsiteY1" fmla="*/ 21767 h 50997"/>
                <a:gd name="connsiteX2" fmla="*/ 43336 w 49691"/>
                <a:gd name="connsiteY2" fmla="*/ 50342 h 50997"/>
                <a:gd name="connsiteX3" fmla="*/ 31523 w 49691"/>
                <a:gd name="connsiteY3" fmla="*/ 50342 h 50997"/>
                <a:gd name="connsiteX4" fmla="*/ 31523 w 49691"/>
                <a:gd name="connsiteY4" fmla="*/ 23005 h 50997"/>
                <a:gd name="connsiteX5" fmla="*/ 28477 w 49691"/>
                <a:gd name="connsiteY5" fmla="*/ 13480 h 50997"/>
                <a:gd name="connsiteX6" fmla="*/ 19524 w 49691"/>
                <a:gd name="connsiteY6" fmla="*/ 10146 h 50997"/>
                <a:gd name="connsiteX7" fmla="*/ 9236 w 49691"/>
                <a:gd name="connsiteY7" fmla="*/ 14051 h 50997"/>
                <a:gd name="connsiteX8" fmla="*/ 5520 w 49691"/>
                <a:gd name="connsiteY8" fmla="*/ 25291 h 50997"/>
                <a:gd name="connsiteX9" fmla="*/ 5520 w 49691"/>
                <a:gd name="connsiteY9" fmla="*/ 50818 h 50997"/>
                <a:gd name="connsiteX10" fmla="*/ -6289 w 49691"/>
                <a:gd name="connsiteY10" fmla="*/ 50818 h 50997"/>
                <a:gd name="connsiteX11" fmla="*/ -6289 w 49691"/>
                <a:gd name="connsiteY11" fmla="*/ 431 h 50997"/>
                <a:gd name="connsiteX12" fmla="*/ 4952 w 49691"/>
                <a:gd name="connsiteY12" fmla="*/ 431 h 50997"/>
                <a:gd name="connsiteX13" fmla="*/ 4952 w 49691"/>
                <a:gd name="connsiteY13" fmla="*/ 6908 h 50997"/>
                <a:gd name="connsiteX14" fmla="*/ 12287 w 49691"/>
                <a:gd name="connsiteY14" fmla="*/ 1668 h 50997"/>
                <a:gd name="connsiteX15" fmla="*/ 22286 w 49691"/>
                <a:gd name="connsiteY15" fmla="*/ -141 h 50997"/>
                <a:gd name="connsiteX16" fmla="*/ 37620 w 49691"/>
                <a:gd name="connsiteY16" fmla="*/ 5193 h 50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691" h="50997">
                  <a:moveTo>
                    <a:pt x="37620" y="5193"/>
                  </a:moveTo>
                  <a:cubicBezTo>
                    <a:pt x="41718" y="9698"/>
                    <a:pt x="43810" y="15690"/>
                    <a:pt x="43336" y="21767"/>
                  </a:cubicBezTo>
                  <a:lnTo>
                    <a:pt x="43336" y="50342"/>
                  </a:lnTo>
                  <a:lnTo>
                    <a:pt x="31523" y="50342"/>
                  </a:lnTo>
                  <a:lnTo>
                    <a:pt x="31523" y="23005"/>
                  </a:lnTo>
                  <a:cubicBezTo>
                    <a:pt x="31714" y="19566"/>
                    <a:pt x="30667" y="16175"/>
                    <a:pt x="28477" y="13480"/>
                  </a:cubicBezTo>
                  <a:cubicBezTo>
                    <a:pt x="26095" y="11156"/>
                    <a:pt x="22858" y="9946"/>
                    <a:pt x="19524" y="10146"/>
                  </a:cubicBezTo>
                  <a:cubicBezTo>
                    <a:pt x="15715" y="9974"/>
                    <a:pt x="11998" y="11394"/>
                    <a:pt x="9236" y="14051"/>
                  </a:cubicBezTo>
                  <a:cubicBezTo>
                    <a:pt x="6571" y="17166"/>
                    <a:pt x="5236" y="21204"/>
                    <a:pt x="5520" y="25291"/>
                  </a:cubicBezTo>
                  <a:lnTo>
                    <a:pt x="5520" y="50818"/>
                  </a:lnTo>
                  <a:lnTo>
                    <a:pt x="-6289" y="50818"/>
                  </a:lnTo>
                  <a:lnTo>
                    <a:pt x="-6289" y="431"/>
                  </a:lnTo>
                  <a:lnTo>
                    <a:pt x="4952" y="431"/>
                  </a:lnTo>
                  <a:lnTo>
                    <a:pt x="4952" y="6908"/>
                  </a:lnTo>
                  <a:cubicBezTo>
                    <a:pt x="6952" y="4564"/>
                    <a:pt x="9427" y="2764"/>
                    <a:pt x="12287" y="1668"/>
                  </a:cubicBezTo>
                  <a:cubicBezTo>
                    <a:pt x="15426" y="402"/>
                    <a:pt x="18859" y="-208"/>
                    <a:pt x="22286" y="-141"/>
                  </a:cubicBezTo>
                  <a:cubicBezTo>
                    <a:pt x="27904" y="-484"/>
                    <a:pt x="33430" y="1440"/>
                    <a:pt x="37620" y="5193"/>
                  </a:cubicBezTo>
                  <a:close/>
                </a:path>
              </a:pathLst>
            </a:custGeom>
            <a:solidFill>
              <a:srgbClr val="6D6E71"/>
            </a:solidFill>
            <a:ln w="9525"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F543CCBF-8E40-41C4-972A-DEB1911A68CF}"/>
                </a:ext>
              </a:extLst>
            </p:cNvPr>
            <p:cNvSpPr/>
            <p:nvPr/>
          </p:nvSpPr>
          <p:spPr>
            <a:xfrm>
              <a:off x="15036260" y="4435520"/>
              <a:ext cx="29147" cy="51326"/>
            </a:xfrm>
            <a:custGeom>
              <a:avLst/>
              <a:gdLst>
                <a:gd name="connsiteX0" fmla="*/ 22858 w 29147"/>
                <a:gd name="connsiteY0" fmla="*/ -98 h 51326"/>
                <a:gd name="connsiteX1" fmla="*/ 22858 w 29147"/>
                <a:gd name="connsiteY1" fmla="*/ 11142 h 51326"/>
                <a:gd name="connsiteX2" fmla="*/ 20189 w 29147"/>
                <a:gd name="connsiteY2" fmla="*/ 11142 h 51326"/>
                <a:gd name="connsiteX3" fmla="*/ 9427 w 29147"/>
                <a:gd name="connsiteY3" fmla="*/ 15142 h 51326"/>
                <a:gd name="connsiteX4" fmla="*/ 5520 w 29147"/>
                <a:gd name="connsiteY4" fmla="*/ 26667 h 51326"/>
                <a:gd name="connsiteX5" fmla="*/ 5520 w 29147"/>
                <a:gd name="connsiteY5" fmla="*/ 51147 h 51326"/>
                <a:gd name="connsiteX6" fmla="*/ -6289 w 29147"/>
                <a:gd name="connsiteY6" fmla="*/ 51147 h 51326"/>
                <a:gd name="connsiteX7" fmla="*/ -6289 w 29147"/>
                <a:gd name="connsiteY7" fmla="*/ 760 h 51326"/>
                <a:gd name="connsiteX8" fmla="*/ 4948 w 29147"/>
                <a:gd name="connsiteY8" fmla="*/ 760 h 51326"/>
                <a:gd name="connsiteX9" fmla="*/ 4948 w 29147"/>
                <a:gd name="connsiteY9" fmla="*/ 8094 h 51326"/>
                <a:gd name="connsiteX10" fmla="*/ 22858 w 29147"/>
                <a:gd name="connsiteY10" fmla="*/ -98 h 5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147" h="51326">
                  <a:moveTo>
                    <a:pt x="22858" y="-98"/>
                  </a:moveTo>
                  <a:lnTo>
                    <a:pt x="22858" y="11142"/>
                  </a:lnTo>
                  <a:lnTo>
                    <a:pt x="20189" y="11142"/>
                  </a:lnTo>
                  <a:cubicBezTo>
                    <a:pt x="16189" y="10904"/>
                    <a:pt x="12282" y="12351"/>
                    <a:pt x="9427" y="15142"/>
                  </a:cubicBezTo>
                  <a:cubicBezTo>
                    <a:pt x="6664" y="18314"/>
                    <a:pt x="5236" y="22457"/>
                    <a:pt x="5520" y="26667"/>
                  </a:cubicBezTo>
                  <a:lnTo>
                    <a:pt x="5520" y="51147"/>
                  </a:lnTo>
                  <a:lnTo>
                    <a:pt x="-6289" y="51147"/>
                  </a:lnTo>
                  <a:lnTo>
                    <a:pt x="-6289" y="760"/>
                  </a:lnTo>
                  <a:lnTo>
                    <a:pt x="4948" y="760"/>
                  </a:lnTo>
                  <a:lnTo>
                    <a:pt x="4948" y="8094"/>
                  </a:lnTo>
                  <a:cubicBezTo>
                    <a:pt x="9045" y="2379"/>
                    <a:pt x="15808" y="-736"/>
                    <a:pt x="22858" y="-98"/>
                  </a:cubicBezTo>
                  <a:close/>
                </a:path>
              </a:pathLst>
            </a:custGeom>
            <a:solidFill>
              <a:srgbClr val="6D6E71"/>
            </a:solidFill>
            <a:ln w="9525"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A756924E-3141-44AC-B8D6-41952A37DD0B}"/>
                </a:ext>
              </a:extLst>
            </p:cNvPr>
            <p:cNvSpPr/>
            <p:nvPr/>
          </p:nvSpPr>
          <p:spPr>
            <a:xfrm>
              <a:off x="15070927" y="4435025"/>
              <a:ext cx="53635" cy="52304"/>
            </a:xfrm>
            <a:custGeom>
              <a:avLst/>
              <a:gdLst>
                <a:gd name="connsiteX0" fmla="*/ 6670 w 53635"/>
                <a:gd name="connsiteY0" fmla="*/ 48784 h 52304"/>
                <a:gd name="connsiteX1" fmla="*/ -2855 w 53635"/>
                <a:gd name="connsiteY1" fmla="*/ 39259 h 52304"/>
                <a:gd name="connsiteX2" fmla="*/ -6283 w 53635"/>
                <a:gd name="connsiteY2" fmla="*/ 25829 h 52304"/>
                <a:gd name="connsiteX3" fmla="*/ -2855 w 53635"/>
                <a:gd name="connsiteY3" fmla="*/ 12589 h 52304"/>
                <a:gd name="connsiteX4" fmla="*/ 6670 w 53635"/>
                <a:gd name="connsiteY4" fmla="*/ 3064 h 52304"/>
                <a:gd name="connsiteX5" fmla="*/ 20478 w 53635"/>
                <a:gd name="connsiteY5" fmla="*/ -174 h 52304"/>
                <a:gd name="connsiteX6" fmla="*/ 34389 w 53635"/>
                <a:gd name="connsiteY6" fmla="*/ 3064 h 52304"/>
                <a:gd name="connsiteX7" fmla="*/ 43914 w 53635"/>
                <a:gd name="connsiteY7" fmla="*/ 12589 h 52304"/>
                <a:gd name="connsiteX8" fmla="*/ 47342 w 53635"/>
                <a:gd name="connsiteY8" fmla="*/ 25829 h 52304"/>
                <a:gd name="connsiteX9" fmla="*/ 43914 w 53635"/>
                <a:gd name="connsiteY9" fmla="*/ 39259 h 52304"/>
                <a:gd name="connsiteX10" fmla="*/ 34389 w 53635"/>
                <a:gd name="connsiteY10" fmla="*/ 48784 h 52304"/>
                <a:gd name="connsiteX11" fmla="*/ 20478 w 53635"/>
                <a:gd name="connsiteY11" fmla="*/ 52118 h 52304"/>
                <a:gd name="connsiteX12" fmla="*/ 6670 w 53635"/>
                <a:gd name="connsiteY12" fmla="*/ 48784 h 52304"/>
                <a:gd name="connsiteX13" fmla="*/ 31245 w 53635"/>
                <a:gd name="connsiteY13" fmla="*/ 37640 h 52304"/>
                <a:gd name="connsiteX14" fmla="*/ 35435 w 53635"/>
                <a:gd name="connsiteY14" fmla="*/ 26210 h 52304"/>
                <a:gd name="connsiteX15" fmla="*/ 31245 w 53635"/>
                <a:gd name="connsiteY15" fmla="*/ 14780 h 52304"/>
                <a:gd name="connsiteX16" fmla="*/ 20478 w 53635"/>
                <a:gd name="connsiteY16" fmla="*/ 10494 h 52304"/>
                <a:gd name="connsiteX17" fmla="*/ 9716 w 53635"/>
                <a:gd name="connsiteY17" fmla="*/ 14780 h 52304"/>
                <a:gd name="connsiteX18" fmla="*/ 5526 w 53635"/>
                <a:gd name="connsiteY18" fmla="*/ 26210 h 52304"/>
                <a:gd name="connsiteX19" fmla="*/ 9716 w 53635"/>
                <a:gd name="connsiteY19" fmla="*/ 37640 h 52304"/>
                <a:gd name="connsiteX20" fmla="*/ 20478 w 53635"/>
                <a:gd name="connsiteY20" fmla="*/ 42021 h 52304"/>
                <a:gd name="connsiteX21" fmla="*/ 31245 w 53635"/>
                <a:gd name="connsiteY21" fmla="*/ 37640 h 5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3635" h="52304">
                  <a:moveTo>
                    <a:pt x="6670" y="48784"/>
                  </a:moveTo>
                  <a:cubicBezTo>
                    <a:pt x="2670" y="46584"/>
                    <a:pt x="-665" y="43279"/>
                    <a:pt x="-2855" y="39259"/>
                  </a:cubicBezTo>
                  <a:cubicBezTo>
                    <a:pt x="-5237" y="35173"/>
                    <a:pt x="-6381" y="30534"/>
                    <a:pt x="-6283" y="25829"/>
                  </a:cubicBezTo>
                  <a:cubicBezTo>
                    <a:pt x="-6381" y="21190"/>
                    <a:pt x="-5144" y="16609"/>
                    <a:pt x="-2855" y="12589"/>
                  </a:cubicBezTo>
                  <a:cubicBezTo>
                    <a:pt x="-572" y="8598"/>
                    <a:pt x="2670" y="5303"/>
                    <a:pt x="6670" y="3064"/>
                  </a:cubicBezTo>
                  <a:cubicBezTo>
                    <a:pt x="10953" y="845"/>
                    <a:pt x="15716" y="-270"/>
                    <a:pt x="20478" y="-174"/>
                  </a:cubicBezTo>
                  <a:cubicBezTo>
                    <a:pt x="25338" y="-260"/>
                    <a:pt x="30101" y="854"/>
                    <a:pt x="34389" y="3064"/>
                  </a:cubicBezTo>
                  <a:cubicBezTo>
                    <a:pt x="38389" y="5293"/>
                    <a:pt x="41719" y="8588"/>
                    <a:pt x="43914" y="12589"/>
                  </a:cubicBezTo>
                  <a:cubicBezTo>
                    <a:pt x="46197" y="16609"/>
                    <a:pt x="47435" y="21190"/>
                    <a:pt x="47342" y="25829"/>
                  </a:cubicBezTo>
                  <a:cubicBezTo>
                    <a:pt x="47435" y="30534"/>
                    <a:pt x="46197" y="35173"/>
                    <a:pt x="43914" y="39259"/>
                  </a:cubicBezTo>
                  <a:cubicBezTo>
                    <a:pt x="41719" y="43288"/>
                    <a:pt x="38389" y="46593"/>
                    <a:pt x="34389" y="48784"/>
                  </a:cubicBezTo>
                  <a:cubicBezTo>
                    <a:pt x="30101" y="51060"/>
                    <a:pt x="25338" y="52204"/>
                    <a:pt x="20478" y="52118"/>
                  </a:cubicBezTo>
                  <a:cubicBezTo>
                    <a:pt x="15623" y="52222"/>
                    <a:pt x="10860" y="51079"/>
                    <a:pt x="6670" y="48784"/>
                  </a:cubicBezTo>
                  <a:close/>
                  <a:moveTo>
                    <a:pt x="31245" y="37640"/>
                  </a:moveTo>
                  <a:cubicBezTo>
                    <a:pt x="34101" y="34563"/>
                    <a:pt x="35626" y="30430"/>
                    <a:pt x="35435" y="26210"/>
                  </a:cubicBezTo>
                  <a:cubicBezTo>
                    <a:pt x="35626" y="21991"/>
                    <a:pt x="34101" y="17876"/>
                    <a:pt x="31245" y="14780"/>
                  </a:cubicBezTo>
                  <a:cubicBezTo>
                    <a:pt x="28385" y="11932"/>
                    <a:pt x="24483" y="10389"/>
                    <a:pt x="20478" y="10494"/>
                  </a:cubicBezTo>
                  <a:cubicBezTo>
                    <a:pt x="16478" y="10360"/>
                    <a:pt x="12576" y="11913"/>
                    <a:pt x="9716" y="14780"/>
                  </a:cubicBezTo>
                  <a:cubicBezTo>
                    <a:pt x="6860" y="17894"/>
                    <a:pt x="5335" y="22000"/>
                    <a:pt x="5526" y="26210"/>
                  </a:cubicBezTo>
                  <a:cubicBezTo>
                    <a:pt x="5335" y="30430"/>
                    <a:pt x="6860" y="34544"/>
                    <a:pt x="9716" y="37640"/>
                  </a:cubicBezTo>
                  <a:cubicBezTo>
                    <a:pt x="12479" y="40574"/>
                    <a:pt x="16478" y="42164"/>
                    <a:pt x="20478" y="42021"/>
                  </a:cubicBezTo>
                  <a:cubicBezTo>
                    <a:pt x="24576" y="42136"/>
                    <a:pt x="28482" y="40545"/>
                    <a:pt x="31245" y="37640"/>
                  </a:cubicBezTo>
                  <a:close/>
                </a:path>
              </a:pathLst>
            </a:custGeom>
            <a:solidFill>
              <a:srgbClr val="6D6E71"/>
            </a:solidFill>
            <a:ln w="9525"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88B9BE41-F380-4A51-94E2-A3AD9955D900}"/>
                </a:ext>
              </a:extLst>
            </p:cNvPr>
            <p:cNvSpPr/>
            <p:nvPr/>
          </p:nvSpPr>
          <p:spPr>
            <a:xfrm>
              <a:off x="15135603" y="4416553"/>
              <a:ext cx="11813" cy="70103"/>
            </a:xfrm>
            <a:custGeom>
              <a:avLst/>
              <a:gdLst>
                <a:gd name="connsiteX0" fmla="*/ -6000 w 11813"/>
                <a:gd name="connsiteY0" fmla="*/ -180 h 70103"/>
                <a:gd name="connsiteX1" fmla="*/ 5524 w 11813"/>
                <a:gd name="connsiteY1" fmla="*/ -180 h 70103"/>
                <a:gd name="connsiteX2" fmla="*/ 5524 w 11813"/>
                <a:gd name="connsiteY2" fmla="*/ 69924 h 70103"/>
                <a:gd name="connsiteX3" fmla="*/ -6289 w 11813"/>
                <a:gd name="connsiteY3" fmla="*/ 69924 h 70103"/>
              </a:gdLst>
              <a:ahLst/>
              <a:cxnLst>
                <a:cxn ang="0">
                  <a:pos x="connsiteX0" y="connsiteY0"/>
                </a:cxn>
                <a:cxn ang="0">
                  <a:pos x="connsiteX1" y="connsiteY1"/>
                </a:cxn>
                <a:cxn ang="0">
                  <a:pos x="connsiteX2" y="connsiteY2"/>
                </a:cxn>
                <a:cxn ang="0">
                  <a:pos x="connsiteX3" y="connsiteY3"/>
                </a:cxn>
              </a:cxnLst>
              <a:rect l="l" t="t" r="r" b="b"/>
              <a:pathLst>
                <a:path w="11813" h="70103">
                  <a:moveTo>
                    <a:pt x="-6000" y="-180"/>
                  </a:moveTo>
                  <a:lnTo>
                    <a:pt x="5524" y="-180"/>
                  </a:lnTo>
                  <a:lnTo>
                    <a:pt x="5524" y="69924"/>
                  </a:lnTo>
                  <a:lnTo>
                    <a:pt x="-6289" y="69924"/>
                  </a:lnTo>
                  <a:close/>
                </a:path>
              </a:pathLst>
            </a:custGeom>
            <a:solidFill>
              <a:srgbClr val="6D6E71"/>
            </a:solidFill>
            <a:ln w="9525"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4E080A3C-D52D-4EA7-9FAE-37417305D43E}"/>
                </a:ext>
              </a:extLst>
            </p:cNvPr>
            <p:cNvSpPr/>
            <p:nvPr/>
          </p:nvSpPr>
          <p:spPr>
            <a:xfrm>
              <a:off x="15163229" y="4416553"/>
              <a:ext cx="11808" cy="70103"/>
            </a:xfrm>
            <a:custGeom>
              <a:avLst/>
              <a:gdLst>
                <a:gd name="connsiteX0" fmla="*/ -6289 w 11808"/>
                <a:gd name="connsiteY0" fmla="*/ -180 h 70103"/>
                <a:gd name="connsiteX1" fmla="*/ 5520 w 11808"/>
                <a:gd name="connsiteY1" fmla="*/ -180 h 70103"/>
                <a:gd name="connsiteX2" fmla="*/ 5520 w 11808"/>
                <a:gd name="connsiteY2" fmla="*/ 69924 h 70103"/>
                <a:gd name="connsiteX3" fmla="*/ -6289 w 11808"/>
                <a:gd name="connsiteY3" fmla="*/ 69924 h 70103"/>
              </a:gdLst>
              <a:ahLst/>
              <a:cxnLst>
                <a:cxn ang="0">
                  <a:pos x="connsiteX0" y="connsiteY0"/>
                </a:cxn>
                <a:cxn ang="0">
                  <a:pos x="connsiteX1" y="connsiteY1"/>
                </a:cxn>
                <a:cxn ang="0">
                  <a:pos x="connsiteX2" y="connsiteY2"/>
                </a:cxn>
                <a:cxn ang="0">
                  <a:pos x="connsiteX3" y="connsiteY3"/>
                </a:cxn>
              </a:cxnLst>
              <a:rect l="l" t="t" r="r" b="b"/>
              <a:pathLst>
                <a:path w="11808" h="70103">
                  <a:moveTo>
                    <a:pt x="-6289" y="-180"/>
                  </a:moveTo>
                  <a:lnTo>
                    <a:pt x="5520" y="-180"/>
                  </a:lnTo>
                  <a:lnTo>
                    <a:pt x="5520" y="69924"/>
                  </a:lnTo>
                  <a:lnTo>
                    <a:pt x="-6289" y="69924"/>
                  </a:lnTo>
                  <a:close/>
                </a:path>
              </a:pathLst>
            </a:custGeom>
            <a:solidFill>
              <a:srgbClr val="6D6E71"/>
            </a:solidFill>
            <a:ln w="9525"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74960F7F-9451-4D75-BB7F-E53A85407716}"/>
                </a:ext>
              </a:extLst>
            </p:cNvPr>
            <p:cNvSpPr/>
            <p:nvPr/>
          </p:nvSpPr>
          <p:spPr>
            <a:xfrm>
              <a:off x="15186655" y="4435024"/>
              <a:ext cx="51729" cy="52312"/>
            </a:xfrm>
            <a:custGeom>
              <a:avLst/>
              <a:gdLst>
                <a:gd name="connsiteX0" fmla="*/ 44770 w 51729"/>
                <a:gd name="connsiteY0" fmla="*/ 30021 h 52312"/>
                <a:gd name="connsiteX1" fmla="*/ 5242 w 51729"/>
                <a:gd name="connsiteY1" fmla="*/ 30021 h 52312"/>
                <a:gd name="connsiteX2" fmla="*/ 10669 w 51729"/>
                <a:gd name="connsiteY2" fmla="*/ 38879 h 52312"/>
                <a:gd name="connsiteX3" fmla="*/ 21529 w 51729"/>
                <a:gd name="connsiteY3" fmla="*/ 42118 h 52312"/>
                <a:gd name="connsiteX4" fmla="*/ 35245 w 51729"/>
                <a:gd name="connsiteY4" fmla="*/ 36688 h 52312"/>
                <a:gd name="connsiteX5" fmla="*/ 41626 w 51729"/>
                <a:gd name="connsiteY5" fmla="*/ 43928 h 52312"/>
                <a:gd name="connsiteX6" fmla="*/ 33054 w 51729"/>
                <a:gd name="connsiteY6" fmla="*/ 50024 h 52312"/>
                <a:gd name="connsiteX7" fmla="*/ 21339 w 51729"/>
                <a:gd name="connsiteY7" fmla="*/ 52119 h 52312"/>
                <a:gd name="connsiteX8" fmla="*/ 6670 w 51729"/>
                <a:gd name="connsiteY8" fmla="*/ 48785 h 52312"/>
                <a:gd name="connsiteX9" fmla="*/ -2855 w 51729"/>
                <a:gd name="connsiteY9" fmla="*/ 39260 h 52312"/>
                <a:gd name="connsiteX10" fmla="*/ -6283 w 51729"/>
                <a:gd name="connsiteY10" fmla="*/ 25830 h 52312"/>
                <a:gd name="connsiteX11" fmla="*/ -2948 w 51729"/>
                <a:gd name="connsiteY11" fmla="*/ 12591 h 52312"/>
                <a:gd name="connsiteX12" fmla="*/ 6577 w 51729"/>
                <a:gd name="connsiteY12" fmla="*/ 3066 h 52312"/>
                <a:gd name="connsiteX13" fmla="*/ 20004 w 51729"/>
                <a:gd name="connsiteY13" fmla="*/ -173 h 52312"/>
                <a:gd name="connsiteX14" fmla="*/ 33147 w 51729"/>
                <a:gd name="connsiteY14" fmla="*/ 3066 h 52312"/>
                <a:gd name="connsiteX15" fmla="*/ 42198 w 51729"/>
                <a:gd name="connsiteY15" fmla="*/ 12591 h 52312"/>
                <a:gd name="connsiteX16" fmla="*/ 45435 w 51729"/>
                <a:gd name="connsiteY16" fmla="*/ 26211 h 52312"/>
                <a:gd name="connsiteX17" fmla="*/ 44770 w 51729"/>
                <a:gd name="connsiteY17" fmla="*/ 30021 h 52312"/>
                <a:gd name="connsiteX18" fmla="*/ 9907 w 51729"/>
                <a:gd name="connsiteY18" fmla="*/ 13257 h 52312"/>
                <a:gd name="connsiteX19" fmla="*/ 5144 w 51729"/>
                <a:gd name="connsiteY19" fmla="*/ 22210 h 52312"/>
                <a:gd name="connsiteX20" fmla="*/ 33719 w 51729"/>
                <a:gd name="connsiteY20" fmla="*/ 22210 h 52312"/>
                <a:gd name="connsiteX21" fmla="*/ 29147 w 51729"/>
                <a:gd name="connsiteY21" fmla="*/ 13352 h 52312"/>
                <a:gd name="connsiteX22" fmla="*/ 19622 w 51729"/>
                <a:gd name="connsiteY22" fmla="*/ 9923 h 52312"/>
                <a:gd name="connsiteX23" fmla="*/ 9907 w 51729"/>
                <a:gd name="connsiteY23" fmla="*/ 13257 h 5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9" h="52312">
                  <a:moveTo>
                    <a:pt x="44770" y="30021"/>
                  </a:moveTo>
                  <a:lnTo>
                    <a:pt x="5242" y="30021"/>
                  </a:lnTo>
                  <a:cubicBezTo>
                    <a:pt x="5814" y="33574"/>
                    <a:pt x="7716" y="36755"/>
                    <a:pt x="10669" y="38879"/>
                  </a:cubicBezTo>
                  <a:cubicBezTo>
                    <a:pt x="13813" y="41118"/>
                    <a:pt x="17622" y="42251"/>
                    <a:pt x="21529" y="42118"/>
                  </a:cubicBezTo>
                  <a:cubicBezTo>
                    <a:pt x="26673" y="42318"/>
                    <a:pt x="31626" y="40346"/>
                    <a:pt x="35245" y="36688"/>
                  </a:cubicBezTo>
                  <a:lnTo>
                    <a:pt x="41626" y="43928"/>
                  </a:lnTo>
                  <a:cubicBezTo>
                    <a:pt x="39342" y="46642"/>
                    <a:pt x="36389" y="48738"/>
                    <a:pt x="33054" y="50024"/>
                  </a:cubicBezTo>
                  <a:cubicBezTo>
                    <a:pt x="29338" y="51471"/>
                    <a:pt x="25338" y="52186"/>
                    <a:pt x="21339" y="52119"/>
                  </a:cubicBezTo>
                  <a:cubicBezTo>
                    <a:pt x="16292" y="52271"/>
                    <a:pt x="11241" y="51128"/>
                    <a:pt x="6670" y="48785"/>
                  </a:cubicBezTo>
                  <a:cubicBezTo>
                    <a:pt x="2670" y="46585"/>
                    <a:pt x="-665" y="43280"/>
                    <a:pt x="-2855" y="39260"/>
                  </a:cubicBezTo>
                  <a:cubicBezTo>
                    <a:pt x="-5237" y="35174"/>
                    <a:pt x="-6381" y="30535"/>
                    <a:pt x="-6283" y="25830"/>
                  </a:cubicBezTo>
                  <a:cubicBezTo>
                    <a:pt x="-6381" y="21201"/>
                    <a:pt x="-5139" y="16639"/>
                    <a:pt x="-2948" y="12591"/>
                  </a:cubicBezTo>
                  <a:cubicBezTo>
                    <a:pt x="-665" y="8599"/>
                    <a:pt x="2572" y="5304"/>
                    <a:pt x="6577" y="3066"/>
                  </a:cubicBezTo>
                  <a:cubicBezTo>
                    <a:pt x="10669" y="837"/>
                    <a:pt x="15339" y="-278"/>
                    <a:pt x="20004" y="-173"/>
                  </a:cubicBezTo>
                  <a:cubicBezTo>
                    <a:pt x="24576" y="-259"/>
                    <a:pt x="29147" y="865"/>
                    <a:pt x="33147" y="3066"/>
                  </a:cubicBezTo>
                  <a:cubicBezTo>
                    <a:pt x="37054" y="5304"/>
                    <a:pt x="40198" y="8609"/>
                    <a:pt x="42198" y="12591"/>
                  </a:cubicBezTo>
                  <a:cubicBezTo>
                    <a:pt x="44486" y="16772"/>
                    <a:pt x="45532" y="21467"/>
                    <a:pt x="45435" y="26211"/>
                  </a:cubicBezTo>
                  <a:cubicBezTo>
                    <a:pt x="45342" y="27497"/>
                    <a:pt x="45053" y="28773"/>
                    <a:pt x="44770" y="30021"/>
                  </a:cubicBezTo>
                  <a:close/>
                  <a:moveTo>
                    <a:pt x="9907" y="13257"/>
                  </a:moveTo>
                  <a:cubicBezTo>
                    <a:pt x="7335" y="15572"/>
                    <a:pt x="5623" y="18753"/>
                    <a:pt x="5144" y="22210"/>
                  </a:cubicBezTo>
                  <a:lnTo>
                    <a:pt x="33719" y="22210"/>
                  </a:lnTo>
                  <a:cubicBezTo>
                    <a:pt x="33338" y="18781"/>
                    <a:pt x="31719" y="15619"/>
                    <a:pt x="29147" y="13352"/>
                  </a:cubicBezTo>
                  <a:cubicBezTo>
                    <a:pt x="26482" y="11057"/>
                    <a:pt x="23148" y="9838"/>
                    <a:pt x="19622" y="9923"/>
                  </a:cubicBezTo>
                  <a:cubicBezTo>
                    <a:pt x="16102" y="9799"/>
                    <a:pt x="12576" y="10990"/>
                    <a:pt x="9907" y="13257"/>
                  </a:cubicBezTo>
                  <a:close/>
                </a:path>
              </a:pathLst>
            </a:custGeom>
            <a:solidFill>
              <a:srgbClr val="6D6E71"/>
            </a:solidFill>
            <a:ln w="9525"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BA98F284-B2FE-44FA-ADFC-804AA13540A9}"/>
                </a:ext>
              </a:extLst>
            </p:cNvPr>
            <p:cNvSpPr/>
            <p:nvPr/>
          </p:nvSpPr>
          <p:spPr>
            <a:xfrm>
              <a:off x="15244661" y="4416553"/>
              <a:ext cx="54011" cy="70775"/>
            </a:xfrm>
            <a:custGeom>
              <a:avLst/>
              <a:gdLst>
                <a:gd name="connsiteX0" fmla="*/ 47722 w 54011"/>
                <a:gd name="connsiteY0" fmla="*/ -180 h 70775"/>
                <a:gd name="connsiteX1" fmla="*/ 47722 w 54011"/>
                <a:gd name="connsiteY1" fmla="*/ 69924 h 70775"/>
                <a:gd name="connsiteX2" fmla="*/ 36388 w 54011"/>
                <a:gd name="connsiteY2" fmla="*/ 69924 h 70775"/>
                <a:gd name="connsiteX3" fmla="*/ 36388 w 54011"/>
                <a:gd name="connsiteY3" fmla="*/ 63447 h 70775"/>
                <a:gd name="connsiteX4" fmla="*/ 29152 w 54011"/>
                <a:gd name="connsiteY4" fmla="*/ 68781 h 70775"/>
                <a:gd name="connsiteX5" fmla="*/ 19627 w 54011"/>
                <a:gd name="connsiteY5" fmla="*/ 70591 h 70775"/>
                <a:gd name="connsiteX6" fmla="*/ 6478 w 54011"/>
                <a:gd name="connsiteY6" fmla="*/ 67353 h 70775"/>
                <a:gd name="connsiteX7" fmla="*/ -3047 w 54011"/>
                <a:gd name="connsiteY7" fmla="*/ 57828 h 70775"/>
                <a:gd name="connsiteX8" fmla="*/ -6284 w 54011"/>
                <a:gd name="connsiteY8" fmla="*/ 44206 h 70775"/>
                <a:gd name="connsiteX9" fmla="*/ -3047 w 54011"/>
                <a:gd name="connsiteY9" fmla="*/ 30776 h 70775"/>
                <a:gd name="connsiteX10" fmla="*/ 6478 w 54011"/>
                <a:gd name="connsiteY10" fmla="*/ 21251 h 70775"/>
                <a:gd name="connsiteX11" fmla="*/ 19627 w 54011"/>
                <a:gd name="connsiteY11" fmla="*/ 18108 h 70775"/>
                <a:gd name="connsiteX12" fmla="*/ 29152 w 54011"/>
                <a:gd name="connsiteY12" fmla="*/ 19822 h 70775"/>
                <a:gd name="connsiteX13" fmla="*/ 36198 w 54011"/>
                <a:gd name="connsiteY13" fmla="*/ 24871 h 70775"/>
                <a:gd name="connsiteX14" fmla="*/ 36198 w 54011"/>
                <a:gd name="connsiteY14" fmla="*/ -180 h 70775"/>
                <a:gd name="connsiteX15" fmla="*/ 28672 w 54011"/>
                <a:gd name="connsiteY15" fmla="*/ 58589 h 70775"/>
                <a:gd name="connsiteX16" fmla="*/ 34007 w 54011"/>
                <a:gd name="connsiteY16" fmla="*/ 53065 h 70775"/>
                <a:gd name="connsiteX17" fmla="*/ 36007 w 54011"/>
                <a:gd name="connsiteY17" fmla="*/ 44683 h 70775"/>
                <a:gd name="connsiteX18" fmla="*/ 34007 w 54011"/>
                <a:gd name="connsiteY18" fmla="*/ 36396 h 70775"/>
                <a:gd name="connsiteX19" fmla="*/ 28672 w 54011"/>
                <a:gd name="connsiteY19" fmla="*/ 30872 h 70775"/>
                <a:gd name="connsiteX20" fmla="*/ 13339 w 54011"/>
                <a:gd name="connsiteY20" fmla="*/ 30872 h 70775"/>
                <a:gd name="connsiteX21" fmla="*/ 8004 w 54011"/>
                <a:gd name="connsiteY21" fmla="*/ 36396 h 70775"/>
                <a:gd name="connsiteX22" fmla="*/ 6004 w 54011"/>
                <a:gd name="connsiteY22" fmla="*/ 44683 h 70775"/>
                <a:gd name="connsiteX23" fmla="*/ 8004 w 54011"/>
                <a:gd name="connsiteY23" fmla="*/ 53065 h 70775"/>
                <a:gd name="connsiteX24" fmla="*/ 13339 w 54011"/>
                <a:gd name="connsiteY24" fmla="*/ 58589 h 70775"/>
                <a:gd name="connsiteX25" fmla="*/ 28672 w 54011"/>
                <a:gd name="connsiteY25" fmla="*/ 58589 h 7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4011" h="70775">
                  <a:moveTo>
                    <a:pt x="47722" y="-180"/>
                  </a:moveTo>
                  <a:lnTo>
                    <a:pt x="47722" y="69924"/>
                  </a:lnTo>
                  <a:lnTo>
                    <a:pt x="36388" y="69924"/>
                  </a:lnTo>
                  <a:lnTo>
                    <a:pt x="36388" y="63447"/>
                  </a:lnTo>
                  <a:cubicBezTo>
                    <a:pt x="34486" y="65828"/>
                    <a:pt x="32007" y="67666"/>
                    <a:pt x="29152" y="68781"/>
                  </a:cubicBezTo>
                  <a:cubicBezTo>
                    <a:pt x="26101" y="70038"/>
                    <a:pt x="22864" y="70658"/>
                    <a:pt x="19627" y="70591"/>
                  </a:cubicBezTo>
                  <a:cubicBezTo>
                    <a:pt x="15055" y="70677"/>
                    <a:pt x="10483" y="69552"/>
                    <a:pt x="6478" y="67353"/>
                  </a:cubicBezTo>
                  <a:cubicBezTo>
                    <a:pt x="2479" y="65161"/>
                    <a:pt x="-856" y="61856"/>
                    <a:pt x="-3047" y="57828"/>
                  </a:cubicBezTo>
                  <a:cubicBezTo>
                    <a:pt x="-5237" y="53636"/>
                    <a:pt x="-6377" y="48950"/>
                    <a:pt x="-6284" y="44206"/>
                  </a:cubicBezTo>
                  <a:cubicBezTo>
                    <a:pt x="-6377" y="39520"/>
                    <a:pt x="-5237" y="34891"/>
                    <a:pt x="-3047" y="30776"/>
                  </a:cubicBezTo>
                  <a:cubicBezTo>
                    <a:pt x="-856" y="26785"/>
                    <a:pt x="2479" y="23489"/>
                    <a:pt x="6478" y="21251"/>
                  </a:cubicBezTo>
                  <a:cubicBezTo>
                    <a:pt x="10576" y="19118"/>
                    <a:pt x="15055" y="18042"/>
                    <a:pt x="19627" y="18108"/>
                  </a:cubicBezTo>
                  <a:cubicBezTo>
                    <a:pt x="22864" y="18022"/>
                    <a:pt x="26101" y="18603"/>
                    <a:pt x="29152" y="19822"/>
                  </a:cubicBezTo>
                  <a:cubicBezTo>
                    <a:pt x="31914" y="20870"/>
                    <a:pt x="34295" y="22604"/>
                    <a:pt x="36198" y="24871"/>
                  </a:cubicBezTo>
                  <a:lnTo>
                    <a:pt x="36198" y="-180"/>
                  </a:lnTo>
                  <a:close/>
                  <a:moveTo>
                    <a:pt x="28672" y="58589"/>
                  </a:moveTo>
                  <a:cubicBezTo>
                    <a:pt x="30863" y="57246"/>
                    <a:pt x="32770" y="55341"/>
                    <a:pt x="34007" y="53065"/>
                  </a:cubicBezTo>
                  <a:cubicBezTo>
                    <a:pt x="35342" y="50483"/>
                    <a:pt x="36105" y="47597"/>
                    <a:pt x="36007" y="44683"/>
                  </a:cubicBezTo>
                  <a:cubicBezTo>
                    <a:pt x="36105" y="41797"/>
                    <a:pt x="35342" y="38939"/>
                    <a:pt x="34007" y="36396"/>
                  </a:cubicBezTo>
                  <a:cubicBezTo>
                    <a:pt x="32770" y="34120"/>
                    <a:pt x="30863" y="32215"/>
                    <a:pt x="28672" y="30872"/>
                  </a:cubicBezTo>
                  <a:cubicBezTo>
                    <a:pt x="23910" y="28328"/>
                    <a:pt x="18101" y="28328"/>
                    <a:pt x="13339" y="30872"/>
                  </a:cubicBezTo>
                  <a:cubicBezTo>
                    <a:pt x="11050" y="32158"/>
                    <a:pt x="9241" y="34081"/>
                    <a:pt x="8004" y="36396"/>
                  </a:cubicBezTo>
                  <a:cubicBezTo>
                    <a:pt x="6669" y="38939"/>
                    <a:pt x="5911" y="41797"/>
                    <a:pt x="6004" y="44683"/>
                  </a:cubicBezTo>
                  <a:cubicBezTo>
                    <a:pt x="5911" y="47597"/>
                    <a:pt x="6669" y="50483"/>
                    <a:pt x="8004" y="53065"/>
                  </a:cubicBezTo>
                  <a:cubicBezTo>
                    <a:pt x="9241" y="55379"/>
                    <a:pt x="11050" y="57303"/>
                    <a:pt x="13339" y="58589"/>
                  </a:cubicBezTo>
                  <a:cubicBezTo>
                    <a:pt x="18101" y="61133"/>
                    <a:pt x="23910" y="61133"/>
                    <a:pt x="28672" y="58589"/>
                  </a:cubicBezTo>
                  <a:close/>
                </a:path>
              </a:pathLst>
            </a:custGeom>
            <a:solidFill>
              <a:srgbClr val="6D6E71"/>
            </a:solid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340ABA70-A7AC-409E-8C4E-28910E106CEC}"/>
                </a:ext>
              </a:extLst>
            </p:cNvPr>
            <p:cNvSpPr/>
            <p:nvPr/>
          </p:nvSpPr>
          <p:spPr>
            <a:xfrm>
              <a:off x="15338700" y="4413973"/>
              <a:ext cx="15036" cy="72873"/>
            </a:xfrm>
            <a:custGeom>
              <a:avLst/>
              <a:gdLst>
                <a:gd name="connsiteX0" fmla="*/ -4217 w 15036"/>
                <a:gd name="connsiteY0" fmla="*/ 11924 h 72873"/>
                <a:gd name="connsiteX1" fmla="*/ -4217 w 15036"/>
                <a:gd name="connsiteY1" fmla="*/ 1828 h 72873"/>
                <a:gd name="connsiteX2" fmla="*/ 1215 w 15036"/>
                <a:gd name="connsiteY2" fmla="*/ -173 h 72873"/>
                <a:gd name="connsiteX3" fmla="*/ 6550 w 15036"/>
                <a:gd name="connsiteY3" fmla="*/ 1732 h 72873"/>
                <a:gd name="connsiteX4" fmla="*/ 8741 w 15036"/>
                <a:gd name="connsiteY4" fmla="*/ 6590 h 72873"/>
                <a:gd name="connsiteX5" fmla="*/ 6643 w 15036"/>
                <a:gd name="connsiteY5" fmla="*/ 11829 h 72873"/>
                <a:gd name="connsiteX6" fmla="*/ 1215 w 15036"/>
                <a:gd name="connsiteY6" fmla="*/ 13925 h 72873"/>
                <a:gd name="connsiteX7" fmla="*/ -4217 w 15036"/>
                <a:gd name="connsiteY7" fmla="*/ 11924 h 72873"/>
                <a:gd name="connsiteX8" fmla="*/ -4784 w 15036"/>
                <a:gd name="connsiteY8" fmla="*/ 22307 h 72873"/>
                <a:gd name="connsiteX9" fmla="*/ 7024 w 15036"/>
                <a:gd name="connsiteY9" fmla="*/ 22307 h 72873"/>
                <a:gd name="connsiteX10" fmla="*/ 7024 w 15036"/>
                <a:gd name="connsiteY10" fmla="*/ 72694 h 72873"/>
                <a:gd name="connsiteX11" fmla="*/ -4784 w 15036"/>
                <a:gd name="connsiteY11" fmla="*/ 72694 h 72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36" h="72873">
                  <a:moveTo>
                    <a:pt x="-4217" y="11924"/>
                  </a:moveTo>
                  <a:cubicBezTo>
                    <a:pt x="-6979" y="9133"/>
                    <a:pt x="-6979" y="4618"/>
                    <a:pt x="-4217" y="1828"/>
                  </a:cubicBezTo>
                  <a:cubicBezTo>
                    <a:pt x="-2691" y="494"/>
                    <a:pt x="-784" y="-230"/>
                    <a:pt x="1215" y="-173"/>
                  </a:cubicBezTo>
                  <a:cubicBezTo>
                    <a:pt x="3215" y="-258"/>
                    <a:pt x="5117" y="428"/>
                    <a:pt x="6550" y="1732"/>
                  </a:cubicBezTo>
                  <a:cubicBezTo>
                    <a:pt x="7978" y="2933"/>
                    <a:pt x="8834" y="4723"/>
                    <a:pt x="8741" y="6590"/>
                  </a:cubicBezTo>
                  <a:cubicBezTo>
                    <a:pt x="8834" y="8552"/>
                    <a:pt x="8071" y="10447"/>
                    <a:pt x="6643" y="11829"/>
                  </a:cubicBezTo>
                  <a:cubicBezTo>
                    <a:pt x="5215" y="13248"/>
                    <a:pt x="3215" y="14001"/>
                    <a:pt x="1215" y="13925"/>
                  </a:cubicBezTo>
                  <a:cubicBezTo>
                    <a:pt x="-784" y="13981"/>
                    <a:pt x="-2691" y="13258"/>
                    <a:pt x="-4217" y="11924"/>
                  </a:cubicBezTo>
                  <a:close/>
                  <a:moveTo>
                    <a:pt x="-4784" y="22307"/>
                  </a:moveTo>
                  <a:lnTo>
                    <a:pt x="7024" y="22307"/>
                  </a:lnTo>
                  <a:lnTo>
                    <a:pt x="7024" y="72694"/>
                  </a:lnTo>
                  <a:lnTo>
                    <a:pt x="-4784" y="72694"/>
                  </a:lnTo>
                  <a:close/>
                </a:path>
              </a:pathLst>
            </a:custGeom>
            <a:solidFill>
              <a:srgbClr val="6D6E71"/>
            </a:solid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14D299E6-493D-4AE5-941F-FB84BA2F77C0}"/>
                </a:ext>
              </a:extLst>
            </p:cNvPr>
            <p:cNvSpPr/>
            <p:nvPr/>
          </p:nvSpPr>
          <p:spPr>
            <a:xfrm>
              <a:off x="15367538" y="4435851"/>
              <a:ext cx="49786" cy="50995"/>
            </a:xfrm>
            <a:custGeom>
              <a:avLst/>
              <a:gdLst>
                <a:gd name="connsiteX0" fmla="*/ 37625 w 49786"/>
                <a:gd name="connsiteY0" fmla="*/ 5191 h 50995"/>
                <a:gd name="connsiteX1" fmla="*/ 43434 w 49786"/>
                <a:gd name="connsiteY1" fmla="*/ 21765 h 50995"/>
                <a:gd name="connsiteX2" fmla="*/ 43434 w 49786"/>
                <a:gd name="connsiteY2" fmla="*/ 50340 h 50995"/>
                <a:gd name="connsiteX3" fmla="*/ 31621 w 49786"/>
                <a:gd name="connsiteY3" fmla="*/ 50340 h 50995"/>
                <a:gd name="connsiteX4" fmla="*/ 31621 w 49786"/>
                <a:gd name="connsiteY4" fmla="*/ 23003 h 50995"/>
                <a:gd name="connsiteX5" fmla="*/ 28477 w 49786"/>
                <a:gd name="connsiteY5" fmla="*/ 13478 h 50995"/>
                <a:gd name="connsiteX6" fmla="*/ 19621 w 49786"/>
                <a:gd name="connsiteY6" fmla="*/ 10144 h 50995"/>
                <a:gd name="connsiteX7" fmla="*/ 9334 w 49786"/>
                <a:gd name="connsiteY7" fmla="*/ 14049 h 50995"/>
                <a:gd name="connsiteX8" fmla="*/ 5524 w 49786"/>
                <a:gd name="connsiteY8" fmla="*/ 25289 h 50995"/>
                <a:gd name="connsiteX9" fmla="*/ 5524 w 49786"/>
                <a:gd name="connsiteY9" fmla="*/ 50816 h 50995"/>
                <a:gd name="connsiteX10" fmla="*/ -6289 w 49786"/>
                <a:gd name="connsiteY10" fmla="*/ 50816 h 50995"/>
                <a:gd name="connsiteX11" fmla="*/ -6289 w 49786"/>
                <a:gd name="connsiteY11" fmla="*/ 429 h 50995"/>
                <a:gd name="connsiteX12" fmla="*/ 4952 w 49786"/>
                <a:gd name="connsiteY12" fmla="*/ 429 h 50995"/>
                <a:gd name="connsiteX13" fmla="*/ 4952 w 49786"/>
                <a:gd name="connsiteY13" fmla="*/ 6906 h 50995"/>
                <a:gd name="connsiteX14" fmla="*/ 12287 w 49786"/>
                <a:gd name="connsiteY14" fmla="*/ 1666 h 50995"/>
                <a:gd name="connsiteX15" fmla="*/ 22384 w 49786"/>
                <a:gd name="connsiteY15" fmla="*/ -143 h 50995"/>
                <a:gd name="connsiteX16" fmla="*/ 37625 w 49786"/>
                <a:gd name="connsiteY16" fmla="*/ 5191 h 5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786" h="50995">
                  <a:moveTo>
                    <a:pt x="37625" y="5191"/>
                  </a:moveTo>
                  <a:cubicBezTo>
                    <a:pt x="41718" y="9677"/>
                    <a:pt x="43908" y="15678"/>
                    <a:pt x="43434" y="21765"/>
                  </a:cubicBezTo>
                  <a:lnTo>
                    <a:pt x="43434" y="50340"/>
                  </a:lnTo>
                  <a:lnTo>
                    <a:pt x="31621" y="50340"/>
                  </a:lnTo>
                  <a:lnTo>
                    <a:pt x="31621" y="23003"/>
                  </a:lnTo>
                  <a:cubicBezTo>
                    <a:pt x="31811" y="19545"/>
                    <a:pt x="30672" y="16154"/>
                    <a:pt x="28477" y="13478"/>
                  </a:cubicBezTo>
                  <a:cubicBezTo>
                    <a:pt x="26095" y="11173"/>
                    <a:pt x="22956" y="9963"/>
                    <a:pt x="19621" y="10144"/>
                  </a:cubicBezTo>
                  <a:cubicBezTo>
                    <a:pt x="15812" y="9944"/>
                    <a:pt x="12096" y="11363"/>
                    <a:pt x="9334" y="14049"/>
                  </a:cubicBezTo>
                  <a:cubicBezTo>
                    <a:pt x="6571" y="17135"/>
                    <a:pt x="5236" y="21183"/>
                    <a:pt x="5524" y="25289"/>
                  </a:cubicBezTo>
                  <a:lnTo>
                    <a:pt x="5524" y="50816"/>
                  </a:lnTo>
                  <a:lnTo>
                    <a:pt x="-6289" y="50816"/>
                  </a:lnTo>
                  <a:lnTo>
                    <a:pt x="-6289" y="429"/>
                  </a:lnTo>
                  <a:lnTo>
                    <a:pt x="4952" y="429"/>
                  </a:lnTo>
                  <a:lnTo>
                    <a:pt x="4952" y="6906"/>
                  </a:lnTo>
                  <a:cubicBezTo>
                    <a:pt x="6952" y="4600"/>
                    <a:pt x="9427" y="2800"/>
                    <a:pt x="12287" y="1666"/>
                  </a:cubicBezTo>
                  <a:cubicBezTo>
                    <a:pt x="15524" y="390"/>
                    <a:pt x="18952" y="-220"/>
                    <a:pt x="22384" y="-143"/>
                  </a:cubicBezTo>
                  <a:cubicBezTo>
                    <a:pt x="28002" y="-477"/>
                    <a:pt x="33430" y="1448"/>
                    <a:pt x="37625" y="5191"/>
                  </a:cubicBezTo>
                  <a:close/>
                </a:path>
              </a:pathLst>
            </a:custGeom>
            <a:solidFill>
              <a:srgbClr val="6D6E71"/>
            </a:solid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0CEA6C21-A949-4004-9F1F-9853549EF84E}"/>
                </a:ext>
              </a:extLst>
            </p:cNvPr>
            <p:cNvSpPr/>
            <p:nvPr/>
          </p:nvSpPr>
          <p:spPr>
            <a:xfrm>
              <a:off x="15459551" y="4420553"/>
              <a:ext cx="72293" cy="66103"/>
            </a:xfrm>
            <a:custGeom>
              <a:avLst/>
              <a:gdLst>
                <a:gd name="connsiteX0" fmla="*/ 54387 w 72293"/>
                <a:gd name="connsiteY0" fmla="*/ 65924 h 66103"/>
                <a:gd name="connsiteX1" fmla="*/ 54387 w 72293"/>
                <a:gd name="connsiteY1" fmla="*/ 22109 h 66103"/>
                <a:gd name="connsiteX2" fmla="*/ 32574 w 72293"/>
                <a:gd name="connsiteY2" fmla="*/ 58399 h 66103"/>
                <a:gd name="connsiteX3" fmla="*/ 27142 w 72293"/>
                <a:gd name="connsiteY3" fmla="*/ 58399 h 66103"/>
                <a:gd name="connsiteX4" fmla="*/ 5427 w 72293"/>
                <a:gd name="connsiteY4" fmla="*/ 22680 h 66103"/>
                <a:gd name="connsiteX5" fmla="*/ 5427 w 72293"/>
                <a:gd name="connsiteY5" fmla="*/ 65924 h 66103"/>
                <a:gd name="connsiteX6" fmla="*/ -6289 w 72293"/>
                <a:gd name="connsiteY6" fmla="*/ 65924 h 66103"/>
                <a:gd name="connsiteX7" fmla="*/ -6289 w 72293"/>
                <a:gd name="connsiteY7" fmla="*/ -180 h 66103"/>
                <a:gd name="connsiteX8" fmla="*/ 3808 w 72293"/>
                <a:gd name="connsiteY8" fmla="*/ -180 h 66103"/>
                <a:gd name="connsiteX9" fmla="*/ 30095 w 72293"/>
                <a:gd name="connsiteY9" fmla="*/ 43635 h 66103"/>
                <a:gd name="connsiteX10" fmla="*/ 55814 w 72293"/>
                <a:gd name="connsiteY10" fmla="*/ -180 h 66103"/>
                <a:gd name="connsiteX11" fmla="*/ 66004 w 72293"/>
                <a:gd name="connsiteY11" fmla="*/ -180 h 66103"/>
                <a:gd name="connsiteX12" fmla="*/ 66004 w 72293"/>
                <a:gd name="connsiteY12" fmla="*/ 65924 h 66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293" h="66103">
                  <a:moveTo>
                    <a:pt x="54387" y="65924"/>
                  </a:moveTo>
                  <a:lnTo>
                    <a:pt x="54387" y="22109"/>
                  </a:lnTo>
                  <a:lnTo>
                    <a:pt x="32574" y="58399"/>
                  </a:lnTo>
                  <a:lnTo>
                    <a:pt x="27142" y="58399"/>
                  </a:lnTo>
                  <a:lnTo>
                    <a:pt x="5427" y="22680"/>
                  </a:lnTo>
                  <a:lnTo>
                    <a:pt x="5427" y="65924"/>
                  </a:lnTo>
                  <a:lnTo>
                    <a:pt x="-6289" y="65924"/>
                  </a:lnTo>
                  <a:lnTo>
                    <a:pt x="-6289" y="-180"/>
                  </a:lnTo>
                  <a:lnTo>
                    <a:pt x="3808" y="-180"/>
                  </a:lnTo>
                  <a:lnTo>
                    <a:pt x="30095" y="43635"/>
                  </a:lnTo>
                  <a:lnTo>
                    <a:pt x="55814" y="-180"/>
                  </a:lnTo>
                  <a:lnTo>
                    <a:pt x="66004" y="-180"/>
                  </a:lnTo>
                  <a:lnTo>
                    <a:pt x="66004" y="65924"/>
                  </a:lnTo>
                  <a:close/>
                </a:path>
              </a:pathLst>
            </a:custGeom>
            <a:solidFill>
              <a:srgbClr val="6D6E71"/>
            </a:solidFill>
            <a:ln w="9525"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7B3E76C4-21C9-48D1-8682-CF56A7B9F8EE}"/>
                </a:ext>
              </a:extLst>
            </p:cNvPr>
            <p:cNvSpPr/>
            <p:nvPr/>
          </p:nvSpPr>
          <p:spPr>
            <a:xfrm>
              <a:off x="15544508" y="4435024"/>
              <a:ext cx="52305" cy="52307"/>
            </a:xfrm>
            <a:custGeom>
              <a:avLst/>
              <a:gdLst>
                <a:gd name="connsiteX0" fmla="*/ 44959 w 52305"/>
                <a:gd name="connsiteY0" fmla="*/ 30021 h 52307"/>
                <a:gd name="connsiteX1" fmla="*/ 5339 w 52305"/>
                <a:gd name="connsiteY1" fmla="*/ 30021 h 52307"/>
                <a:gd name="connsiteX2" fmla="*/ 10766 w 52305"/>
                <a:gd name="connsiteY2" fmla="*/ 38879 h 52307"/>
                <a:gd name="connsiteX3" fmla="*/ 21719 w 52305"/>
                <a:gd name="connsiteY3" fmla="*/ 42118 h 52307"/>
                <a:gd name="connsiteX4" fmla="*/ 35434 w 52305"/>
                <a:gd name="connsiteY4" fmla="*/ 36688 h 52307"/>
                <a:gd name="connsiteX5" fmla="*/ 41722 w 52305"/>
                <a:gd name="connsiteY5" fmla="*/ 43928 h 52307"/>
                <a:gd name="connsiteX6" fmla="*/ 33151 w 52305"/>
                <a:gd name="connsiteY6" fmla="*/ 50024 h 52307"/>
                <a:gd name="connsiteX7" fmla="*/ 21435 w 52305"/>
                <a:gd name="connsiteY7" fmla="*/ 52119 h 52307"/>
                <a:gd name="connsiteX8" fmla="*/ 6766 w 52305"/>
                <a:gd name="connsiteY8" fmla="*/ 48785 h 52307"/>
                <a:gd name="connsiteX9" fmla="*/ -2759 w 52305"/>
                <a:gd name="connsiteY9" fmla="*/ 39260 h 52307"/>
                <a:gd name="connsiteX10" fmla="*/ -6284 w 52305"/>
                <a:gd name="connsiteY10" fmla="*/ 25830 h 52307"/>
                <a:gd name="connsiteX11" fmla="*/ -2856 w 52305"/>
                <a:gd name="connsiteY11" fmla="*/ 12591 h 52307"/>
                <a:gd name="connsiteX12" fmla="*/ 6669 w 52305"/>
                <a:gd name="connsiteY12" fmla="*/ 3066 h 52307"/>
                <a:gd name="connsiteX13" fmla="*/ 20101 w 52305"/>
                <a:gd name="connsiteY13" fmla="*/ -173 h 52307"/>
                <a:gd name="connsiteX14" fmla="*/ 33244 w 52305"/>
                <a:gd name="connsiteY14" fmla="*/ 3066 h 52307"/>
                <a:gd name="connsiteX15" fmla="*/ 42769 w 52305"/>
                <a:gd name="connsiteY15" fmla="*/ 12591 h 52307"/>
                <a:gd name="connsiteX16" fmla="*/ 46011 w 52305"/>
                <a:gd name="connsiteY16" fmla="*/ 26211 h 52307"/>
                <a:gd name="connsiteX17" fmla="*/ 44959 w 52305"/>
                <a:gd name="connsiteY17" fmla="*/ 30021 h 52307"/>
                <a:gd name="connsiteX18" fmla="*/ 10101 w 52305"/>
                <a:gd name="connsiteY18" fmla="*/ 13257 h 52307"/>
                <a:gd name="connsiteX19" fmla="*/ 5241 w 52305"/>
                <a:gd name="connsiteY19" fmla="*/ 22210 h 52307"/>
                <a:gd name="connsiteX20" fmla="*/ 33816 w 52305"/>
                <a:gd name="connsiteY20" fmla="*/ 22210 h 52307"/>
                <a:gd name="connsiteX21" fmla="*/ 29151 w 52305"/>
                <a:gd name="connsiteY21" fmla="*/ 13352 h 52307"/>
                <a:gd name="connsiteX22" fmla="*/ 19626 w 52305"/>
                <a:gd name="connsiteY22" fmla="*/ 9923 h 52307"/>
                <a:gd name="connsiteX23" fmla="*/ 10101 w 52305"/>
                <a:gd name="connsiteY23" fmla="*/ 13257 h 52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305" h="52307">
                  <a:moveTo>
                    <a:pt x="44959" y="30021"/>
                  </a:moveTo>
                  <a:lnTo>
                    <a:pt x="5339" y="30021"/>
                  </a:lnTo>
                  <a:cubicBezTo>
                    <a:pt x="6004" y="33545"/>
                    <a:pt x="7911" y="36708"/>
                    <a:pt x="10766" y="38879"/>
                  </a:cubicBezTo>
                  <a:cubicBezTo>
                    <a:pt x="14003" y="41127"/>
                    <a:pt x="17817" y="42270"/>
                    <a:pt x="21719" y="42118"/>
                  </a:cubicBezTo>
                  <a:cubicBezTo>
                    <a:pt x="26863" y="42222"/>
                    <a:pt x="31816" y="40270"/>
                    <a:pt x="35434" y="36688"/>
                  </a:cubicBezTo>
                  <a:lnTo>
                    <a:pt x="41722" y="43928"/>
                  </a:lnTo>
                  <a:cubicBezTo>
                    <a:pt x="39439" y="46642"/>
                    <a:pt x="36486" y="48738"/>
                    <a:pt x="33151" y="50024"/>
                  </a:cubicBezTo>
                  <a:cubicBezTo>
                    <a:pt x="29435" y="51490"/>
                    <a:pt x="25435" y="52205"/>
                    <a:pt x="21435" y="52119"/>
                  </a:cubicBezTo>
                  <a:cubicBezTo>
                    <a:pt x="16384" y="52243"/>
                    <a:pt x="11338" y="51100"/>
                    <a:pt x="6766" y="48785"/>
                  </a:cubicBezTo>
                  <a:cubicBezTo>
                    <a:pt x="2767" y="46594"/>
                    <a:pt x="-568" y="43289"/>
                    <a:pt x="-2759" y="39260"/>
                  </a:cubicBezTo>
                  <a:cubicBezTo>
                    <a:pt x="-5140" y="35202"/>
                    <a:pt x="-6377" y="30545"/>
                    <a:pt x="-6284" y="25830"/>
                  </a:cubicBezTo>
                  <a:cubicBezTo>
                    <a:pt x="-6377" y="21191"/>
                    <a:pt x="-5140" y="16619"/>
                    <a:pt x="-2856" y="12591"/>
                  </a:cubicBezTo>
                  <a:cubicBezTo>
                    <a:pt x="-666" y="8590"/>
                    <a:pt x="2669" y="5294"/>
                    <a:pt x="6669" y="3066"/>
                  </a:cubicBezTo>
                  <a:cubicBezTo>
                    <a:pt x="10766" y="855"/>
                    <a:pt x="15436" y="-259"/>
                    <a:pt x="20101" y="-173"/>
                  </a:cubicBezTo>
                  <a:cubicBezTo>
                    <a:pt x="24672" y="-278"/>
                    <a:pt x="29244" y="837"/>
                    <a:pt x="33244" y="3066"/>
                  </a:cubicBezTo>
                  <a:cubicBezTo>
                    <a:pt x="37244" y="5237"/>
                    <a:pt x="40578" y="8552"/>
                    <a:pt x="42769" y="12591"/>
                  </a:cubicBezTo>
                  <a:cubicBezTo>
                    <a:pt x="45057" y="16772"/>
                    <a:pt x="46104" y="21467"/>
                    <a:pt x="46011" y="26211"/>
                  </a:cubicBezTo>
                  <a:cubicBezTo>
                    <a:pt x="45150" y="27354"/>
                    <a:pt x="45057" y="28973"/>
                    <a:pt x="44959" y="30021"/>
                  </a:cubicBezTo>
                  <a:close/>
                  <a:moveTo>
                    <a:pt x="10101" y="13257"/>
                  </a:moveTo>
                  <a:cubicBezTo>
                    <a:pt x="7432" y="15533"/>
                    <a:pt x="5720" y="18724"/>
                    <a:pt x="5241" y="22210"/>
                  </a:cubicBezTo>
                  <a:lnTo>
                    <a:pt x="33816" y="22210"/>
                  </a:lnTo>
                  <a:cubicBezTo>
                    <a:pt x="33435" y="18772"/>
                    <a:pt x="31723" y="15610"/>
                    <a:pt x="29151" y="13352"/>
                  </a:cubicBezTo>
                  <a:cubicBezTo>
                    <a:pt x="26482" y="11057"/>
                    <a:pt x="23147" y="9838"/>
                    <a:pt x="19626" y="9923"/>
                  </a:cubicBezTo>
                  <a:cubicBezTo>
                    <a:pt x="16101" y="9828"/>
                    <a:pt x="12766" y="11019"/>
                    <a:pt x="10101" y="13257"/>
                  </a:cubicBezTo>
                  <a:close/>
                </a:path>
              </a:pathLst>
            </a:custGeom>
            <a:solidFill>
              <a:srgbClr val="6D6E71"/>
            </a:solidFill>
            <a:ln w="9525"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55817B00-6683-4B2D-97A1-0640D7C139A7}"/>
                </a:ext>
              </a:extLst>
            </p:cNvPr>
            <p:cNvSpPr/>
            <p:nvPr/>
          </p:nvSpPr>
          <p:spPr>
            <a:xfrm>
              <a:off x="15602704" y="4416553"/>
              <a:ext cx="54015" cy="70776"/>
            </a:xfrm>
            <a:custGeom>
              <a:avLst/>
              <a:gdLst>
                <a:gd name="connsiteX0" fmla="*/ 47727 w 54015"/>
                <a:gd name="connsiteY0" fmla="*/ -180 h 70776"/>
                <a:gd name="connsiteX1" fmla="*/ 47727 w 54015"/>
                <a:gd name="connsiteY1" fmla="*/ 69924 h 70776"/>
                <a:gd name="connsiteX2" fmla="*/ 36388 w 54015"/>
                <a:gd name="connsiteY2" fmla="*/ 69924 h 70776"/>
                <a:gd name="connsiteX3" fmla="*/ 36388 w 54015"/>
                <a:gd name="connsiteY3" fmla="*/ 63447 h 70776"/>
                <a:gd name="connsiteX4" fmla="*/ 29151 w 54015"/>
                <a:gd name="connsiteY4" fmla="*/ 68781 h 70776"/>
                <a:gd name="connsiteX5" fmla="*/ 19626 w 54015"/>
                <a:gd name="connsiteY5" fmla="*/ 70591 h 70776"/>
                <a:gd name="connsiteX6" fmla="*/ 6576 w 54015"/>
                <a:gd name="connsiteY6" fmla="*/ 67353 h 70776"/>
                <a:gd name="connsiteX7" fmla="*/ -2949 w 54015"/>
                <a:gd name="connsiteY7" fmla="*/ 57828 h 70776"/>
                <a:gd name="connsiteX8" fmla="*/ -6284 w 54015"/>
                <a:gd name="connsiteY8" fmla="*/ 44206 h 70776"/>
                <a:gd name="connsiteX9" fmla="*/ -2949 w 54015"/>
                <a:gd name="connsiteY9" fmla="*/ 30776 h 70776"/>
                <a:gd name="connsiteX10" fmla="*/ 6576 w 54015"/>
                <a:gd name="connsiteY10" fmla="*/ 21251 h 70776"/>
                <a:gd name="connsiteX11" fmla="*/ 19626 w 54015"/>
                <a:gd name="connsiteY11" fmla="*/ 18108 h 70776"/>
                <a:gd name="connsiteX12" fmla="*/ 29151 w 54015"/>
                <a:gd name="connsiteY12" fmla="*/ 19822 h 70776"/>
                <a:gd name="connsiteX13" fmla="*/ 36295 w 54015"/>
                <a:gd name="connsiteY13" fmla="*/ 24871 h 70776"/>
                <a:gd name="connsiteX14" fmla="*/ 36295 w 54015"/>
                <a:gd name="connsiteY14" fmla="*/ -180 h 70776"/>
                <a:gd name="connsiteX15" fmla="*/ 28677 w 54015"/>
                <a:gd name="connsiteY15" fmla="*/ 58589 h 70776"/>
                <a:gd name="connsiteX16" fmla="*/ 34105 w 54015"/>
                <a:gd name="connsiteY16" fmla="*/ 53065 h 70776"/>
                <a:gd name="connsiteX17" fmla="*/ 36105 w 54015"/>
                <a:gd name="connsiteY17" fmla="*/ 44683 h 70776"/>
                <a:gd name="connsiteX18" fmla="*/ 34105 w 54015"/>
                <a:gd name="connsiteY18" fmla="*/ 36396 h 70776"/>
                <a:gd name="connsiteX19" fmla="*/ 28677 w 54015"/>
                <a:gd name="connsiteY19" fmla="*/ 30872 h 70776"/>
                <a:gd name="connsiteX20" fmla="*/ 21054 w 54015"/>
                <a:gd name="connsiteY20" fmla="*/ 28966 h 70776"/>
                <a:gd name="connsiteX21" fmla="*/ 13436 w 54015"/>
                <a:gd name="connsiteY21" fmla="*/ 30872 h 70776"/>
                <a:gd name="connsiteX22" fmla="*/ 8004 w 54015"/>
                <a:gd name="connsiteY22" fmla="*/ 36396 h 70776"/>
                <a:gd name="connsiteX23" fmla="*/ 6004 w 54015"/>
                <a:gd name="connsiteY23" fmla="*/ 44683 h 70776"/>
                <a:gd name="connsiteX24" fmla="*/ 8004 w 54015"/>
                <a:gd name="connsiteY24" fmla="*/ 53065 h 70776"/>
                <a:gd name="connsiteX25" fmla="*/ 13436 w 54015"/>
                <a:gd name="connsiteY25" fmla="*/ 58589 h 70776"/>
                <a:gd name="connsiteX26" fmla="*/ 21054 w 54015"/>
                <a:gd name="connsiteY26" fmla="*/ 60494 h 70776"/>
                <a:gd name="connsiteX27" fmla="*/ 28677 w 54015"/>
                <a:gd name="connsiteY27" fmla="*/ 58589 h 70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4015" h="70776">
                  <a:moveTo>
                    <a:pt x="47727" y="-180"/>
                  </a:moveTo>
                  <a:lnTo>
                    <a:pt x="47727" y="69924"/>
                  </a:lnTo>
                  <a:lnTo>
                    <a:pt x="36388" y="69924"/>
                  </a:lnTo>
                  <a:lnTo>
                    <a:pt x="36388" y="63447"/>
                  </a:lnTo>
                  <a:cubicBezTo>
                    <a:pt x="34486" y="65800"/>
                    <a:pt x="32007" y="67638"/>
                    <a:pt x="29151" y="68781"/>
                  </a:cubicBezTo>
                  <a:cubicBezTo>
                    <a:pt x="26105" y="70029"/>
                    <a:pt x="22864" y="70648"/>
                    <a:pt x="19626" y="70591"/>
                  </a:cubicBezTo>
                  <a:cubicBezTo>
                    <a:pt x="15055" y="70686"/>
                    <a:pt x="10576" y="69572"/>
                    <a:pt x="6576" y="67353"/>
                  </a:cubicBezTo>
                  <a:cubicBezTo>
                    <a:pt x="2483" y="65219"/>
                    <a:pt x="-851" y="61895"/>
                    <a:pt x="-2949" y="57828"/>
                  </a:cubicBezTo>
                  <a:cubicBezTo>
                    <a:pt x="-5232" y="53646"/>
                    <a:pt x="-6377" y="48959"/>
                    <a:pt x="-6284" y="44206"/>
                  </a:cubicBezTo>
                  <a:cubicBezTo>
                    <a:pt x="-6377" y="39520"/>
                    <a:pt x="-5232" y="34891"/>
                    <a:pt x="-2949" y="30776"/>
                  </a:cubicBezTo>
                  <a:cubicBezTo>
                    <a:pt x="-758" y="26738"/>
                    <a:pt x="2576" y="23423"/>
                    <a:pt x="6576" y="21251"/>
                  </a:cubicBezTo>
                  <a:cubicBezTo>
                    <a:pt x="10576" y="19108"/>
                    <a:pt x="15055" y="18022"/>
                    <a:pt x="19626" y="18108"/>
                  </a:cubicBezTo>
                  <a:cubicBezTo>
                    <a:pt x="22864" y="18022"/>
                    <a:pt x="26105" y="18603"/>
                    <a:pt x="29151" y="19822"/>
                  </a:cubicBezTo>
                  <a:cubicBezTo>
                    <a:pt x="31914" y="20889"/>
                    <a:pt x="34388" y="22623"/>
                    <a:pt x="36295" y="24871"/>
                  </a:cubicBezTo>
                  <a:lnTo>
                    <a:pt x="36295" y="-180"/>
                  </a:lnTo>
                  <a:close/>
                  <a:moveTo>
                    <a:pt x="28677" y="58589"/>
                  </a:moveTo>
                  <a:cubicBezTo>
                    <a:pt x="30961" y="57275"/>
                    <a:pt x="32868" y="55370"/>
                    <a:pt x="34105" y="53065"/>
                  </a:cubicBezTo>
                  <a:cubicBezTo>
                    <a:pt x="35439" y="50483"/>
                    <a:pt x="36198" y="47597"/>
                    <a:pt x="36105" y="44683"/>
                  </a:cubicBezTo>
                  <a:cubicBezTo>
                    <a:pt x="36198" y="41797"/>
                    <a:pt x="35439" y="38939"/>
                    <a:pt x="34105" y="36396"/>
                  </a:cubicBezTo>
                  <a:cubicBezTo>
                    <a:pt x="32868" y="34091"/>
                    <a:pt x="30961" y="32186"/>
                    <a:pt x="28677" y="30872"/>
                  </a:cubicBezTo>
                  <a:cubicBezTo>
                    <a:pt x="26389" y="29595"/>
                    <a:pt x="23724" y="28938"/>
                    <a:pt x="21054" y="28966"/>
                  </a:cubicBezTo>
                  <a:cubicBezTo>
                    <a:pt x="18389" y="28929"/>
                    <a:pt x="15817" y="29586"/>
                    <a:pt x="13436" y="30872"/>
                  </a:cubicBezTo>
                  <a:cubicBezTo>
                    <a:pt x="11148" y="32186"/>
                    <a:pt x="9246" y="34091"/>
                    <a:pt x="8004" y="36396"/>
                  </a:cubicBezTo>
                  <a:cubicBezTo>
                    <a:pt x="6674" y="38939"/>
                    <a:pt x="5911" y="41797"/>
                    <a:pt x="6004" y="44683"/>
                  </a:cubicBezTo>
                  <a:cubicBezTo>
                    <a:pt x="5911" y="47597"/>
                    <a:pt x="6674" y="50483"/>
                    <a:pt x="8004" y="53065"/>
                  </a:cubicBezTo>
                  <a:cubicBezTo>
                    <a:pt x="9246" y="55370"/>
                    <a:pt x="11148" y="57275"/>
                    <a:pt x="13436" y="58589"/>
                  </a:cubicBezTo>
                  <a:cubicBezTo>
                    <a:pt x="15817" y="59875"/>
                    <a:pt x="18389" y="60533"/>
                    <a:pt x="21054" y="60494"/>
                  </a:cubicBezTo>
                  <a:cubicBezTo>
                    <a:pt x="23724" y="60523"/>
                    <a:pt x="26389" y="59866"/>
                    <a:pt x="28677" y="58589"/>
                  </a:cubicBezTo>
                  <a:close/>
                </a:path>
              </a:pathLst>
            </a:custGeom>
            <a:solidFill>
              <a:srgbClr val="6D6E71"/>
            </a:solidFill>
            <a:ln w="9525"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C6DD37FA-3068-40ED-9447-9647811CE65C}"/>
                </a:ext>
              </a:extLst>
            </p:cNvPr>
            <p:cNvSpPr/>
            <p:nvPr/>
          </p:nvSpPr>
          <p:spPr>
            <a:xfrm>
              <a:off x="15670537" y="4413973"/>
              <a:ext cx="15143" cy="72873"/>
            </a:xfrm>
            <a:custGeom>
              <a:avLst/>
              <a:gdLst>
                <a:gd name="connsiteX0" fmla="*/ -4106 w 15143"/>
                <a:gd name="connsiteY0" fmla="*/ 11924 h 72873"/>
                <a:gd name="connsiteX1" fmla="*/ -4390 w 15143"/>
                <a:gd name="connsiteY1" fmla="*/ 2094 h 72873"/>
                <a:gd name="connsiteX2" fmla="*/ -4106 w 15143"/>
                <a:gd name="connsiteY2" fmla="*/ 1828 h 72873"/>
                <a:gd name="connsiteX3" fmla="*/ 1326 w 15143"/>
                <a:gd name="connsiteY3" fmla="*/ -173 h 72873"/>
                <a:gd name="connsiteX4" fmla="*/ 6656 w 15143"/>
                <a:gd name="connsiteY4" fmla="*/ 1732 h 72873"/>
                <a:gd name="connsiteX5" fmla="*/ 8847 w 15143"/>
                <a:gd name="connsiteY5" fmla="*/ 6590 h 72873"/>
                <a:gd name="connsiteX6" fmla="*/ 6754 w 15143"/>
                <a:gd name="connsiteY6" fmla="*/ 11829 h 72873"/>
                <a:gd name="connsiteX7" fmla="*/ 1326 w 15143"/>
                <a:gd name="connsiteY7" fmla="*/ 13925 h 72873"/>
                <a:gd name="connsiteX8" fmla="*/ -4106 w 15143"/>
                <a:gd name="connsiteY8" fmla="*/ 11924 h 72873"/>
                <a:gd name="connsiteX9" fmla="*/ -4678 w 15143"/>
                <a:gd name="connsiteY9" fmla="*/ 22307 h 72873"/>
                <a:gd name="connsiteX10" fmla="*/ 7135 w 15143"/>
                <a:gd name="connsiteY10" fmla="*/ 22307 h 72873"/>
                <a:gd name="connsiteX11" fmla="*/ 7135 w 15143"/>
                <a:gd name="connsiteY11" fmla="*/ 72694 h 72873"/>
                <a:gd name="connsiteX12" fmla="*/ -4678 w 15143"/>
                <a:gd name="connsiteY12" fmla="*/ 72694 h 72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43" h="72873">
                  <a:moveTo>
                    <a:pt x="-4106" y="11924"/>
                  </a:moveTo>
                  <a:cubicBezTo>
                    <a:pt x="-6869" y="9286"/>
                    <a:pt x="-7059" y="4885"/>
                    <a:pt x="-4390" y="2094"/>
                  </a:cubicBezTo>
                  <a:cubicBezTo>
                    <a:pt x="-4297" y="1999"/>
                    <a:pt x="-4199" y="1913"/>
                    <a:pt x="-4106" y="1828"/>
                  </a:cubicBezTo>
                  <a:cubicBezTo>
                    <a:pt x="-2678" y="475"/>
                    <a:pt x="-678" y="-249"/>
                    <a:pt x="1326" y="-173"/>
                  </a:cubicBezTo>
                  <a:cubicBezTo>
                    <a:pt x="3326" y="-258"/>
                    <a:pt x="5228" y="428"/>
                    <a:pt x="6656" y="1732"/>
                  </a:cubicBezTo>
                  <a:cubicBezTo>
                    <a:pt x="8089" y="2961"/>
                    <a:pt x="8847" y="4733"/>
                    <a:pt x="8847" y="6590"/>
                  </a:cubicBezTo>
                  <a:cubicBezTo>
                    <a:pt x="8944" y="8552"/>
                    <a:pt x="8182" y="10447"/>
                    <a:pt x="6754" y="11829"/>
                  </a:cubicBezTo>
                  <a:cubicBezTo>
                    <a:pt x="5326" y="13248"/>
                    <a:pt x="3326" y="14001"/>
                    <a:pt x="1326" y="13925"/>
                  </a:cubicBezTo>
                  <a:cubicBezTo>
                    <a:pt x="-678" y="14001"/>
                    <a:pt x="-2678" y="13277"/>
                    <a:pt x="-4106" y="11924"/>
                  </a:cubicBezTo>
                  <a:close/>
                  <a:moveTo>
                    <a:pt x="-4678" y="22307"/>
                  </a:moveTo>
                  <a:lnTo>
                    <a:pt x="7135" y="22307"/>
                  </a:lnTo>
                  <a:lnTo>
                    <a:pt x="7135" y="72694"/>
                  </a:lnTo>
                  <a:lnTo>
                    <a:pt x="-4678" y="72694"/>
                  </a:lnTo>
                  <a:close/>
                </a:path>
              </a:pathLst>
            </a:custGeom>
            <a:solidFill>
              <a:srgbClr val="6D6E71"/>
            </a:solidFill>
            <a:ln w="9525"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435C769D-D4FA-4139-B137-3E0CDDA843D8}"/>
                </a:ext>
              </a:extLst>
            </p:cNvPr>
            <p:cNvSpPr/>
            <p:nvPr/>
          </p:nvSpPr>
          <p:spPr>
            <a:xfrm>
              <a:off x="15695480" y="4435308"/>
              <a:ext cx="48867" cy="51676"/>
            </a:xfrm>
            <a:custGeom>
              <a:avLst/>
              <a:gdLst>
                <a:gd name="connsiteX0" fmla="*/ 6767 w 48867"/>
                <a:gd name="connsiteY0" fmla="*/ 48502 h 51676"/>
                <a:gd name="connsiteX1" fmla="*/ -2758 w 48867"/>
                <a:gd name="connsiteY1" fmla="*/ 38977 h 51676"/>
                <a:gd name="connsiteX2" fmla="*/ -6283 w 48867"/>
                <a:gd name="connsiteY2" fmla="*/ 25546 h 51676"/>
                <a:gd name="connsiteX3" fmla="*/ 6860 w 48867"/>
                <a:gd name="connsiteY3" fmla="*/ 3067 h 51676"/>
                <a:gd name="connsiteX4" fmla="*/ 21054 w 48867"/>
                <a:gd name="connsiteY4" fmla="*/ -171 h 51676"/>
                <a:gd name="connsiteX5" fmla="*/ 34100 w 48867"/>
                <a:gd name="connsiteY5" fmla="*/ 2782 h 51676"/>
                <a:gd name="connsiteX6" fmla="*/ 42579 w 48867"/>
                <a:gd name="connsiteY6" fmla="*/ 11545 h 51676"/>
                <a:gd name="connsiteX7" fmla="*/ 33533 w 48867"/>
                <a:gd name="connsiteY7" fmla="*/ 16783 h 51676"/>
                <a:gd name="connsiteX8" fmla="*/ 28100 w 48867"/>
                <a:gd name="connsiteY8" fmla="*/ 11545 h 51676"/>
                <a:gd name="connsiteX9" fmla="*/ 20957 w 48867"/>
                <a:gd name="connsiteY9" fmla="*/ 9830 h 51676"/>
                <a:gd name="connsiteX10" fmla="*/ 10004 w 48867"/>
                <a:gd name="connsiteY10" fmla="*/ 14116 h 51676"/>
                <a:gd name="connsiteX11" fmla="*/ 5623 w 48867"/>
                <a:gd name="connsiteY11" fmla="*/ 25546 h 51676"/>
                <a:gd name="connsiteX12" fmla="*/ 9911 w 48867"/>
                <a:gd name="connsiteY12" fmla="*/ 37072 h 51676"/>
                <a:gd name="connsiteX13" fmla="*/ 20957 w 48867"/>
                <a:gd name="connsiteY13" fmla="*/ 41358 h 51676"/>
                <a:gd name="connsiteX14" fmla="*/ 28100 w 48867"/>
                <a:gd name="connsiteY14" fmla="*/ 39644 h 51676"/>
                <a:gd name="connsiteX15" fmla="*/ 33533 w 48867"/>
                <a:gd name="connsiteY15" fmla="*/ 34404 h 51676"/>
                <a:gd name="connsiteX16" fmla="*/ 42579 w 48867"/>
                <a:gd name="connsiteY16" fmla="*/ 39644 h 51676"/>
                <a:gd name="connsiteX17" fmla="*/ 34007 w 48867"/>
                <a:gd name="connsiteY17" fmla="*/ 48407 h 51676"/>
                <a:gd name="connsiteX18" fmla="*/ 21054 w 48867"/>
                <a:gd name="connsiteY18" fmla="*/ 51455 h 51676"/>
                <a:gd name="connsiteX19" fmla="*/ 6767 w 48867"/>
                <a:gd name="connsiteY19" fmla="*/ 48502 h 51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867" h="51676">
                  <a:moveTo>
                    <a:pt x="6767" y="48502"/>
                  </a:moveTo>
                  <a:cubicBezTo>
                    <a:pt x="2767" y="46311"/>
                    <a:pt x="-568" y="43006"/>
                    <a:pt x="-2758" y="38977"/>
                  </a:cubicBezTo>
                  <a:cubicBezTo>
                    <a:pt x="-5139" y="34919"/>
                    <a:pt x="-6381" y="30261"/>
                    <a:pt x="-6283" y="25546"/>
                  </a:cubicBezTo>
                  <a:cubicBezTo>
                    <a:pt x="-6474" y="16183"/>
                    <a:pt x="-1330" y="7515"/>
                    <a:pt x="6860" y="3067"/>
                  </a:cubicBezTo>
                  <a:cubicBezTo>
                    <a:pt x="11241" y="838"/>
                    <a:pt x="16101" y="-276"/>
                    <a:pt x="21054" y="-171"/>
                  </a:cubicBezTo>
                  <a:cubicBezTo>
                    <a:pt x="25626" y="-285"/>
                    <a:pt x="30100" y="725"/>
                    <a:pt x="34100" y="2782"/>
                  </a:cubicBezTo>
                  <a:cubicBezTo>
                    <a:pt x="37723" y="4773"/>
                    <a:pt x="40676" y="7830"/>
                    <a:pt x="42579" y="11545"/>
                  </a:cubicBezTo>
                  <a:lnTo>
                    <a:pt x="33533" y="16783"/>
                  </a:lnTo>
                  <a:cubicBezTo>
                    <a:pt x="32198" y="14621"/>
                    <a:pt x="30291" y="12831"/>
                    <a:pt x="28100" y="11545"/>
                  </a:cubicBezTo>
                  <a:cubicBezTo>
                    <a:pt x="25910" y="10402"/>
                    <a:pt x="23436" y="9811"/>
                    <a:pt x="20957" y="9830"/>
                  </a:cubicBezTo>
                  <a:cubicBezTo>
                    <a:pt x="16864" y="9678"/>
                    <a:pt x="12860" y="11230"/>
                    <a:pt x="10004" y="14116"/>
                  </a:cubicBezTo>
                  <a:cubicBezTo>
                    <a:pt x="7051" y="17136"/>
                    <a:pt x="5432" y="21289"/>
                    <a:pt x="5623" y="25546"/>
                  </a:cubicBezTo>
                  <a:cubicBezTo>
                    <a:pt x="5432" y="29813"/>
                    <a:pt x="6958" y="33986"/>
                    <a:pt x="9911" y="37072"/>
                  </a:cubicBezTo>
                  <a:cubicBezTo>
                    <a:pt x="12860" y="39948"/>
                    <a:pt x="16864" y="41501"/>
                    <a:pt x="20957" y="41358"/>
                  </a:cubicBezTo>
                  <a:cubicBezTo>
                    <a:pt x="23436" y="41377"/>
                    <a:pt x="25910" y="40787"/>
                    <a:pt x="28100" y="39644"/>
                  </a:cubicBezTo>
                  <a:cubicBezTo>
                    <a:pt x="30291" y="38339"/>
                    <a:pt x="32198" y="36548"/>
                    <a:pt x="33533" y="34404"/>
                  </a:cubicBezTo>
                  <a:lnTo>
                    <a:pt x="42579" y="39644"/>
                  </a:lnTo>
                  <a:cubicBezTo>
                    <a:pt x="40676" y="43349"/>
                    <a:pt x="37626" y="46397"/>
                    <a:pt x="34007" y="48407"/>
                  </a:cubicBezTo>
                  <a:cubicBezTo>
                    <a:pt x="30007" y="50483"/>
                    <a:pt x="25529" y="51531"/>
                    <a:pt x="21054" y="51455"/>
                  </a:cubicBezTo>
                  <a:cubicBezTo>
                    <a:pt x="16101" y="51721"/>
                    <a:pt x="11241" y="50702"/>
                    <a:pt x="6767" y="48502"/>
                  </a:cubicBezTo>
                  <a:close/>
                </a:path>
              </a:pathLst>
            </a:custGeom>
            <a:solidFill>
              <a:srgbClr val="6D6E71"/>
            </a:solidFill>
            <a:ln w="9525"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80ABA24F-ED05-4A58-81BD-B2E3C66424DC}"/>
                </a:ext>
              </a:extLst>
            </p:cNvPr>
            <p:cNvSpPr/>
            <p:nvPr/>
          </p:nvSpPr>
          <p:spPr>
            <a:xfrm>
              <a:off x="15751484" y="4435670"/>
              <a:ext cx="45127" cy="51658"/>
            </a:xfrm>
            <a:custGeom>
              <a:avLst/>
              <a:gdLst>
                <a:gd name="connsiteX0" fmla="*/ 32865 w 45127"/>
                <a:gd name="connsiteY0" fmla="*/ 5182 h 51658"/>
                <a:gd name="connsiteX1" fmla="*/ 38771 w 45127"/>
                <a:gd name="connsiteY1" fmla="*/ 21279 h 51658"/>
                <a:gd name="connsiteX2" fmla="*/ 38771 w 45127"/>
                <a:gd name="connsiteY2" fmla="*/ 50807 h 51658"/>
                <a:gd name="connsiteX3" fmla="*/ 27818 w 45127"/>
                <a:gd name="connsiteY3" fmla="*/ 50807 h 51658"/>
                <a:gd name="connsiteX4" fmla="*/ 27818 w 45127"/>
                <a:gd name="connsiteY4" fmla="*/ 44711 h 51658"/>
                <a:gd name="connsiteX5" fmla="*/ 21628 w 45127"/>
                <a:gd name="connsiteY5" fmla="*/ 49759 h 51658"/>
                <a:gd name="connsiteX6" fmla="*/ 12103 w 45127"/>
                <a:gd name="connsiteY6" fmla="*/ 51474 h 51658"/>
                <a:gd name="connsiteX7" fmla="*/ 2578 w 45127"/>
                <a:gd name="connsiteY7" fmla="*/ 49568 h 51658"/>
                <a:gd name="connsiteX8" fmla="*/ -3901 w 45127"/>
                <a:gd name="connsiteY8" fmla="*/ 44139 h 51658"/>
                <a:gd name="connsiteX9" fmla="*/ -6282 w 45127"/>
                <a:gd name="connsiteY9" fmla="*/ 36329 h 51658"/>
                <a:gd name="connsiteX10" fmla="*/ -1231 w 45127"/>
                <a:gd name="connsiteY10" fmla="*/ 25470 h 51658"/>
                <a:gd name="connsiteX11" fmla="*/ 14675 w 45127"/>
                <a:gd name="connsiteY11" fmla="*/ 21375 h 51658"/>
                <a:gd name="connsiteX12" fmla="*/ 27725 w 45127"/>
                <a:gd name="connsiteY12" fmla="*/ 21375 h 51658"/>
                <a:gd name="connsiteX13" fmla="*/ 27725 w 45127"/>
                <a:gd name="connsiteY13" fmla="*/ 20613 h 51658"/>
                <a:gd name="connsiteX14" fmla="*/ 24581 w 45127"/>
                <a:gd name="connsiteY14" fmla="*/ 12517 h 51658"/>
                <a:gd name="connsiteX15" fmla="*/ 15056 w 45127"/>
                <a:gd name="connsiteY15" fmla="*/ 9659 h 51658"/>
                <a:gd name="connsiteX16" fmla="*/ 6768 w 45127"/>
                <a:gd name="connsiteY16" fmla="*/ 10992 h 51658"/>
                <a:gd name="connsiteX17" fmla="*/ -185 w 45127"/>
                <a:gd name="connsiteY17" fmla="*/ 14612 h 51658"/>
                <a:gd name="connsiteX18" fmla="*/ -4854 w 45127"/>
                <a:gd name="connsiteY18" fmla="*/ 6039 h 51658"/>
                <a:gd name="connsiteX19" fmla="*/ 4671 w 45127"/>
                <a:gd name="connsiteY19" fmla="*/ 1467 h 51658"/>
                <a:gd name="connsiteX20" fmla="*/ 16484 w 45127"/>
                <a:gd name="connsiteY20" fmla="*/ -152 h 51658"/>
                <a:gd name="connsiteX21" fmla="*/ 32865 w 45127"/>
                <a:gd name="connsiteY21" fmla="*/ 5182 h 51658"/>
                <a:gd name="connsiteX22" fmla="*/ 22102 w 45127"/>
                <a:gd name="connsiteY22" fmla="*/ 40901 h 51658"/>
                <a:gd name="connsiteX23" fmla="*/ 26963 w 45127"/>
                <a:gd name="connsiteY23" fmla="*/ 35091 h 51658"/>
                <a:gd name="connsiteX24" fmla="*/ 26963 w 45127"/>
                <a:gd name="connsiteY24" fmla="*/ 29185 h 51658"/>
                <a:gd name="connsiteX25" fmla="*/ 14768 w 45127"/>
                <a:gd name="connsiteY25" fmla="*/ 29185 h 51658"/>
                <a:gd name="connsiteX26" fmla="*/ 4578 w 45127"/>
                <a:gd name="connsiteY26" fmla="*/ 35948 h 51658"/>
                <a:gd name="connsiteX27" fmla="*/ 7150 w 45127"/>
                <a:gd name="connsiteY27" fmla="*/ 40996 h 51658"/>
                <a:gd name="connsiteX28" fmla="*/ 14196 w 45127"/>
                <a:gd name="connsiteY28" fmla="*/ 42901 h 51658"/>
                <a:gd name="connsiteX29" fmla="*/ 22102 w 45127"/>
                <a:gd name="connsiteY29" fmla="*/ 40901 h 51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5127" h="51658">
                  <a:moveTo>
                    <a:pt x="32865" y="5182"/>
                  </a:moveTo>
                  <a:cubicBezTo>
                    <a:pt x="37153" y="9411"/>
                    <a:pt x="39250" y="15307"/>
                    <a:pt x="38771" y="21279"/>
                  </a:cubicBezTo>
                  <a:lnTo>
                    <a:pt x="38771" y="50807"/>
                  </a:lnTo>
                  <a:lnTo>
                    <a:pt x="27818" y="50807"/>
                  </a:lnTo>
                  <a:lnTo>
                    <a:pt x="27818" y="44711"/>
                  </a:lnTo>
                  <a:cubicBezTo>
                    <a:pt x="26293" y="46978"/>
                    <a:pt x="24102" y="48731"/>
                    <a:pt x="21628" y="49759"/>
                  </a:cubicBezTo>
                  <a:cubicBezTo>
                    <a:pt x="18577" y="50959"/>
                    <a:pt x="15340" y="51540"/>
                    <a:pt x="12103" y="51474"/>
                  </a:cubicBezTo>
                  <a:cubicBezTo>
                    <a:pt x="8861" y="51464"/>
                    <a:pt x="5624" y="50826"/>
                    <a:pt x="2578" y="49568"/>
                  </a:cubicBezTo>
                  <a:cubicBezTo>
                    <a:pt x="6" y="48378"/>
                    <a:pt x="-2282" y="46502"/>
                    <a:pt x="-3901" y="44139"/>
                  </a:cubicBezTo>
                  <a:cubicBezTo>
                    <a:pt x="-5519" y="41853"/>
                    <a:pt x="-6375" y="39120"/>
                    <a:pt x="-6282" y="36329"/>
                  </a:cubicBezTo>
                  <a:cubicBezTo>
                    <a:pt x="-6375" y="32119"/>
                    <a:pt x="-4566" y="28099"/>
                    <a:pt x="-1231" y="25470"/>
                  </a:cubicBezTo>
                  <a:cubicBezTo>
                    <a:pt x="3434" y="22356"/>
                    <a:pt x="9052" y="20908"/>
                    <a:pt x="14675" y="21375"/>
                  </a:cubicBezTo>
                  <a:lnTo>
                    <a:pt x="27725" y="21375"/>
                  </a:lnTo>
                  <a:lnTo>
                    <a:pt x="27725" y="20613"/>
                  </a:lnTo>
                  <a:cubicBezTo>
                    <a:pt x="27911" y="17584"/>
                    <a:pt x="26772" y="14612"/>
                    <a:pt x="24581" y="12517"/>
                  </a:cubicBezTo>
                  <a:cubicBezTo>
                    <a:pt x="21912" y="10402"/>
                    <a:pt x="18484" y="9373"/>
                    <a:pt x="15056" y="9659"/>
                  </a:cubicBezTo>
                  <a:cubicBezTo>
                    <a:pt x="12196" y="9630"/>
                    <a:pt x="9433" y="10078"/>
                    <a:pt x="6768" y="10992"/>
                  </a:cubicBezTo>
                  <a:cubicBezTo>
                    <a:pt x="4196" y="11745"/>
                    <a:pt x="1908" y="12974"/>
                    <a:pt x="-185" y="14612"/>
                  </a:cubicBezTo>
                  <a:lnTo>
                    <a:pt x="-4854" y="6039"/>
                  </a:lnTo>
                  <a:cubicBezTo>
                    <a:pt x="-1994" y="3935"/>
                    <a:pt x="1243" y="2382"/>
                    <a:pt x="4671" y="1467"/>
                  </a:cubicBezTo>
                  <a:cubicBezTo>
                    <a:pt x="8485" y="344"/>
                    <a:pt x="12484" y="-199"/>
                    <a:pt x="16484" y="-152"/>
                  </a:cubicBezTo>
                  <a:cubicBezTo>
                    <a:pt x="22391" y="-438"/>
                    <a:pt x="28200" y="1458"/>
                    <a:pt x="32865" y="5182"/>
                  </a:cubicBezTo>
                  <a:close/>
                  <a:moveTo>
                    <a:pt x="22102" y="40901"/>
                  </a:moveTo>
                  <a:cubicBezTo>
                    <a:pt x="24293" y="39558"/>
                    <a:pt x="26009" y="37520"/>
                    <a:pt x="26963" y="35091"/>
                  </a:cubicBezTo>
                  <a:lnTo>
                    <a:pt x="26963" y="29185"/>
                  </a:lnTo>
                  <a:lnTo>
                    <a:pt x="14768" y="29185"/>
                  </a:lnTo>
                  <a:cubicBezTo>
                    <a:pt x="8006" y="29185"/>
                    <a:pt x="4578" y="31471"/>
                    <a:pt x="4578" y="35948"/>
                  </a:cubicBezTo>
                  <a:cubicBezTo>
                    <a:pt x="4480" y="37958"/>
                    <a:pt x="5531" y="39863"/>
                    <a:pt x="7150" y="40996"/>
                  </a:cubicBezTo>
                  <a:cubicBezTo>
                    <a:pt x="9243" y="42358"/>
                    <a:pt x="11722" y="43015"/>
                    <a:pt x="14196" y="42901"/>
                  </a:cubicBezTo>
                  <a:cubicBezTo>
                    <a:pt x="16959" y="42949"/>
                    <a:pt x="19721" y="42263"/>
                    <a:pt x="22102" y="40901"/>
                  </a:cubicBezTo>
                  <a:close/>
                </a:path>
              </a:pathLst>
            </a:custGeom>
            <a:solidFill>
              <a:srgbClr val="6D6E71"/>
            </a:solidFill>
            <a:ln w="9525"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4ACB06A8-D128-49A0-A9BE-8F9413B62FF6}"/>
                </a:ext>
              </a:extLst>
            </p:cNvPr>
            <p:cNvSpPr/>
            <p:nvPr/>
          </p:nvSpPr>
          <p:spPr>
            <a:xfrm>
              <a:off x="15810079" y="4414024"/>
              <a:ext cx="15138" cy="72823"/>
            </a:xfrm>
            <a:custGeom>
              <a:avLst/>
              <a:gdLst>
                <a:gd name="connsiteX0" fmla="*/ -4108 w 15138"/>
                <a:gd name="connsiteY0" fmla="*/ 11874 h 72823"/>
                <a:gd name="connsiteX1" fmla="*/ -4392 w 15138"/>
                <a:gd name="connsiteY1" fmla="*/ 2044 h 72823"/>
                <a:gd name="connsiteX2" fmla="*/ -4108 w 15138"/>
                <a:gd name="connsiteY2" fmla="*/ 1777 h 72823"/>
                <a:gd name="connsiteX3" fmla="*/ 6659 w 15138"/>
                <a:gd name="connsiteY3" fmla="*/ 1777 h 72823"/>
                <a:gd name="connsiteX4" fmla="*/ 8850 w 15138"/>
                <a:gd name="connsiteY4" fmla="*/ 6635 h 72823"/>
                <a:gd name="connsiteX5" fmla="*/ 1515 w 15138"/>
                <a:gd name="connsiteY5" fmla="*/ 13979 h 72823"/>
                <a:gd name="connsiteX6" fmla="*/ 1227 w 15138"/>
                <a:gd name="connsiteY6" fmla="*/ 13969 h 72823"/>
                <a:gd name="connsiteX7" fmla="*/ -4108 w 15138"/>
                <a:gd name="connsiteY7" fmla="*/ 11874 h 72823"/>
                <a:gd name="connsiteX8" fmla="*/ -4675 w 15138"/>
                <a:gd name="connsiteY8" fmla="*/ 22256 h 72823"/>
                <a:gd name="connsiteX9" fmla="*/ 7324 w 15138"/>
                <a:gd name="connsiteY9" fmla="*/ 22256 h 72823"/>
                <a:gd name="connsiteX10" fmla="*/ 7324 w 15138"/>
                <a:gd name="connsiteY10" fmla="*/ 72643 h 72823"/>
                <a:gd name="connsiteX11" fmla="*/ -4489 w 15138"/>
                <a:gd name="connsiteY11" fmla="*/ 72643 h 72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38" h="72823">
                  <a:moveTo>
                    <a:pt x="-4108" y="11874"/>
                  </a:moveTo>
                  <a:cubicBezTo>
                    <a:pt x="-6870" y="9236"/>
                    <a:pt x="-7056" y="4835"/>
                    <a:pt x="-4392" y="2044"/>
                  </a:cubicBezTo>
                  <a:cubicBezTo>
                    <a:pt x="-4298" y="1949"/>
                    <a:pt x="-4201" y="1863"/>
                    <a:pt x="-4108" y="1777"/>
                  </a:cubicBezTo>
                  <a:cubicBezTo>
                    <a:pt x="-964" y="-832"/>
                    <a:pt x="3515" y="-832"/>
                    <a:pt x="6659" y="1777"/>
                  </a:cubicBezTo>
                  <a:cubicBezTo>
                    <a:pt x="8087" y="3006"/>
                    <a:pt x="8850" y="4778"/>
                    <a:pt x="8850" y="6635"/>
                  </a:cubicBezTo>
                  <a:cubicBezTo>
                    <a:pt x="8850" y="10683"/>
                    <a:pt x="5608" y="13969"/>
                    <a:pt x="1515" y="13979"/>
                  </a:cubicBezTo>
                  <a:cubicBezTo>
                    <a:pt x="1417" y="13979"/>
                    <a:pt x="1324" y="13969"/>
                    <a:pt x="1227" y="13969"/>
                  </a:cubicBezTo>
                  <a:cubicBezTo>
                    <a:pt x="-773" y="13998"/>
                    <a:pt x="-2675" y="13245"/>
                    <a:pt x="-4108" y="11874"/>
                  </a:cubicBezTo>
                  <a:close/>
                  <a:moveTo>
                    <a:pt x="-4675" y="22256"/>
                  </a:moveTo>
                  <a:lnTo>
                    <a:pt x="7324" y="22256"/>
                  </a:lnTo>
                  <a:lnTo>
                    <a:pt x="7324" y="72643"/>
                  </a:lnTo>
                  <a:lnTo>
                    <a:pt x="-4489" y="72643"/>
                  </a:lnTo>
                  <a:close/>
                </a:path>
              </a:pathLst>
            </a:custGeom>
            <a:solidFill>
              <a:srgbClr val="6D6E71"/>
            </a:solidFill>
            <a:ln w="9525"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A2D81BB1-F922-4FF0-8039-9D3F87251FA3}"/>
                </a:ext>
              </a:extLst>
            </p:cNvPr>
            <p:cNvSpPr/>
            <p:nvPr/>
          </p:nvSpPr>
          <p:spPr>
            <a:xfrm>
              <a:off x="15834736" y="4416553"/>
              <a:ext cx="53630" cy="70775"/>
            </a:xfrm>
            <a:custGeom>
              <a:avLst/>
              <a:gdLst>
                <a:gd name="connsiteX0" fmla="*/ 47342 w 53630"/>
                <a:gd name="connsiteY0" fmla="*/ -180 h 70775"/>
                <a:gd name="connsiteX1" fmla="*/ 47342 w 53630"/>
                <a:gd name="connsiteY1" fmla="*/ 69924 h 70775"/>
                <a:gd name="connsiteX2" fmla="*/ 36007 w 53630"/>
                <a:gd name="connsiteY2" fmla="*/ 69924 h 70775"/>
                <a:gd name="connsiteX3" fmla="*/ 36007 w 53630"/>
                <a:gd name="connsiteY3" fmla="*/ 63447 h 70775"/>
                <a:gd name="connsiteX4" fmla="*/ 28766 w 53630"/>
                <a:gd name="connsiteY4" fmla="*/ 68781 h 70775"/>
                <a:gd name="connsiteX5" fmla="*/ 19241 w 53630"/>
                <a:gd name="connsiteY5" fmla="*/ 70591 h 70775"/>
                <a:gd name="connsiteX6" fmla="*/ 6098 w 53630"/>
                <a:gd name="connsiteY6" fmla="*/ 67353 h 70775"/>
                <a:gd name="connsiteX7" fmla="*/ -2953 w 53630"/>
                <a:gd name="connsiteY7" fmla="*/ 57828 h 70775"/>
                <a:gd name="connsiteX8" fmla="*/ -6283 w 53630"/>
                <a:gd name="connsiteY8" fmla="*/ 44206 h 70775"/>
                <a:gd name="connsiteX9" fmla="*/ -2953 w 53630"/>
                <a:gd name="connsiteY9" fmla="*/ 30776 h 70775"/>
                <a:gd name="connsiteX10" fmla="*/ 6098 w 53630"/>
                <a:gd name="connsiteY10" fmla="*/ 21251 h 70775"/>
                <a:gd name="connsiteX11" fmla="*/ 19241 w 53630"/>
                <a:gd name="connsiteY11" fmla="*/ 18108 h 70775"/>
                <a:gd name="connsiteX12" fmla="*/ 28766 w 53630"/>
                <a:gd name="connsiteY12" fmla="*/ 19822 h 70775"/>
                <a:gd name="connsiteX13" fmla="*/ 35817 w 53630"/>
                <a:gd name="connsiteY13" fmla="*/ 24871 h 70775"/>
                <a:gd name="connsiteX14" fmla="*/ 35817 w 53630"/>
                <a:gd name="connsiteY14" fmla="*/ -180 h 70775"/>
                <a:gd name="connsiteX15" fmla="*/ 28292 w 53630"/>
                <a:gd name="connsiteY15" fmla="*/ 58589 h 70775"/>
                <a:gd name="connsiteX16" fmla="*/ 33626 w 53630"/>
                <a:gd name="connsiteY16" fmla="*/ 53065 h 70775"/>
                <a:gd name="connsiteX17" fmla="*/ 35626 w 53630"/>
                <a:gd name="connsiteY17" fmla="*/ 44683 h 70775"/>
                <a:gd name="connsiteX18" fmla="*/ 33626 w 53630"/>
                <a:gd name="connsiteY18" fmla="*/ 36396 h 70775"/>
                <a:gd name="connsiteX19" fmla="*/ 28292 w 53630"/>
                <a:gd name="connsiteY19" fmla="*/ 30872 h 70775"/>
                <a:gd name="connsiteX20" fmla="*/ 12958 w 53630"/>
                <a:gd name="connsiteY20" fmla="*/ 30872 h 70775"/>
                <a:gd name="connsiteX21" fmla="*/ 7623 w 53630"/>
                <a:gd name="connsiteY21" fmla="*/ 36396 h 70775"/>
                <a:gd name="connsiteX22" fmla="*/ 5623 w 53630"/>
                <a:gd name="connsiteY22" fmla="*/ 44683 h 70775"/>
                <a:gd name="connsiteX23" fmla="*/ 7623 w 53630"/>
                <a:gd name="connsiteY23" fmla="*/ 53065 h 70775"/>
                <a:gd name="connsiteX24" fmla="*/ 12958 w 53630"/>
                <a:gd name="connsiteY24" fmla="*/ 58589 h 70775"/>
                <a:gd name="connsiteX25" fmla="*/ 28292 w 53630"/>
                <a:gd name="connsiteY25" fmla="*/ 58589 h 7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3630" h="70775">
                  <a:moveTo>
                    <a:pt x="47342" y="-180"/>
                  </a:moveTo>
                  <a:lnTo>
                    <a:pt x="47342" y="69924"/>
                  </a:lnTo>
                  <a:lnTo>
                    <a:pt x="36007" y="69924"/>
                  </a:lnTo>
                  <a:lnTo>
                    <a:pt x="36007" y="63447"/>
                  </a:lnTo>
                  <a:cubicBezTo>
                    <a:pt x="34101" y="65828"/>
                    <a:pt x="31626" y="67666"/>
                    <a:pt x="28766" y="68781"/>
                  </a:cubicBezTo>
                  <a:cubicBezTo>
                    <a:pt x="25720" y="70038"/>
                    <a:pt x="22483" y="70658"/>
                    <a:pt x="19241" y="70591"/>
                  </a:cubicBezTo>
                  <a:cubicBezTo>
                    <a:pt x="14669" y="70677"/>
                    <a:pt x="10097" y="69552"/>
                    <a:pt x="6098" y="67353"/>
                  </a:cubicBezTo>
                  <a:cubicBezTo>
                    <a:pt x="2191" y="65124"/>
                    <a:pt x="-948" y="61818"/>
                    <a:pt x="-2953" y="57828"/>
                  </a:cubicBezTo>
                  <a:cubicBezTo>
                    <a:pt x="-5237" y="53665"/>
                    <a:pt x="-6381" y="48959"/>
                    <a:pt x="-6283" y="44206"/>
                  </a:cubicBezTo>
                  <a:cubicBezTo>
                    <a:pt x="-6381" y="39511"/>
                    <a:pt x="-5237" y="34872"/>
                    <a:pt x="-2953" y="30776"/>
                  </a:cubicBezTo>
                  <a:cubicBezTo>
                    <a:pt x="-855" y="26814"/>
                    <a:pt x="2289" y="23518"/>
                    <a:pt x="6098" y="21251"/>
                  </a:cubicBezTo>
                  <a:cubicBezTo>
                    <a:pt x="10195" y="19118"/>
                    <a:pt x="14669" y="18042"/>
                    <a:pt x="19241" y="18108"/>
                  </a:cubicBezTo>
                  <a:cubicBezTo>
                    <a:pt x="22483" y="18022"/>
                    <a:pt x="25720" y="18603"/>
                    <a:pt x="28766" y="19822"/>
                  </a:cubicBezTo>
                  <a:cubicBezTo>
                    <a:pt x="31529" y="20870"/>
                    <a:pt x="33910" y="22604"/>
                    <a:pt x="35817" y="24871"/>
                  </a:cubicBezTo>
                  <a:lnTo>
                    <a:pt x="35817" y="-180"/>
                  </a:lnTo>
                  <a:close/>
                  <a:moveTo>
                    <a:pt x="28292" y="58589"/>
                  </a:moveTo>
                  <a:cubicBezTo>
                    <a:pt x="30575" y="57275"/>
                    <a:pt x="32389" y="55360"/>
                    <a:pt x="33626" y="53065"/>
                  </a:cubicBezTo>
                  <a:cubicBezTo>
                    <a:pt x="34961" y="50483"/>
                    <a:pt x="35719" y="47597"/>
                    <a:pt x="35626" y="44683"/>
                  </a:cubicBezTo>
                  <a:cubicBezTo>
                    <a:pt x="35719" y="41797"/>
                    <a:pt x="34961" y="38939"/>
                    <a:pt x="33626" y="36396"/>
                  </a:cubicBezTo>
                  <a:cubicBezTo>
                    <a:pt x="32389" y="34100"/>
                    <a:pt x="30575" y="32186"/>
                    <a:pt x="28292" y="30872"/>
                  </a:cubicBezTo>
                  <a:cubicBezTo>
                    <a:pt x="23529" y="28328"/>
                    <a:pt x="17720" y="28328"/>
                    <a:pt x="12958" y="30872"/>
                  </a:cubicBezTo>
                  <a:cubicBezTo>
                    <a:pt x="10669" y="32186"/>
                    <a:pt x="8860" y="34100"/>
                    <a:pt x="7623" y="36396"/>
                  </a:cubicBezTo>
                  <a:cubicBezTo>
                    <a:pt x="6288" y="38939"/>
                    <a:pt x="5526" y="41797"/>
                    <a:pt x="5623" y="44683"/>
                  </a:cubicBezTo>
                  <a:cubicBezTo>
                    <a:pt x="5526" y="47597"/>
                    <a:pt x="6288" y="50483"/>
                    <a:pt x="7623" y="53065"/>
                  </a:cubicBezTo>
                  <a:cubicBezTo>
                    <a:pt x="8860" y="55360"/>
                    <a:pt x="10669" y="57275"/>
                    <a:pt x="12958" y="58589"/>
                  </a:cubicBezTo>
                  <a:cubicBezTo>
                    <a:pt x="17720" y="61133"/>
                    <a:pt x="23529" y="61133"/>
                    <a:pt x="28292" y="58589"/>
                  </a:cubicBezTo>
                  <a:close/>
                </a:path>
              </a:pathLst>
            </a:custGeom>
            <a:solidFill>
              <a:srgbClr val="6D6E71"/>
            </a:solidFill>
            <a:ln w="9525"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16494AF3-7447-4D68-96DE-B39822AA7F52}"/>
                </a:ext>
              </a:extLst>
            </p:cNvPr>
            <p:cNvSpPr/>
            <p:nvPr/>
          </p:nvSpPr>
          <p:spPr>
            <a:xfrm>
              <a:off x="13137356" y="4327684"/>
              <a:ext cx="3360229" cy="9525"/>
            </a:xfrm>
            <a:custGeom>
              <a:avLst/>
              <a:gdLst>
                <a:gd name="connsiteX0" fmla="*/ 0 w 3360229"/>
                <a:gd name="connsiteY0" fmla="*/ 0 h 9525"/>
                <a:gd name="connsiteX1" fmla="*/ 3360230 w 3360229"/>
                <a:gd name="connsiteY1" fmla="*/ 0 h 9525"/>
              </a:gdLst>
              <a:ahLst/>
              <a:cxnLst>
                <a:cxn ang="0">
                  <a:pos x="connsiteX0" y="connsiteY0"/>
                </a:cxn>
                <a:cxn ang="0">
                  <a:pos x="connsiteX1" y="connsiteY1"/>
                </a:cxn>
              </a:cxnLst>
              <a:rect l="l" t="t" r="r" b="b"/>
              <a:pathLst>
                <a:path w="3360229" h="9525">
                  <a:moveTo>
                    <a:pt x="0" y="0"/>
                  </a:moveTo>
                  <a:lnTo>
                    <a:pt x="3360230" y="0"/>
                  </a:lnTo>
                </a:path>
              </a:pathLst>
            </a:custGeom>
            <a:ln w="4763" cap="flat">
              <a:solidFill>
                <a:srgbClr val="6D6E71"/>
              </a:solidFill>
              <a:prstDash val="solid"/>
              <a:miter/>
            </a:ln>
          </p:spPr>
          <p:txBody>
            <a:bodyPr rtlCol="0" anchor="ctr"/>
            <a:lstStyle/>
            <a:p>
              <a:endParaRPr lang="en-US"/>
            </a:p>
          </p:txBody>
        </p:sp>
        <p:sp>
          <p:nvSpPr>
            <p:cNvPr id="793" name="Freeform: Shape 792">
              <a:extLst>
                <a:ext uri="{FF2B5EF4-FFF2-40B4-BE49-F238E27FC236}">
                  <a16:creationId xmlns:a16="http://schemas.microsoft.com/office/drawing/2014/main" id="{EBC264BF-DE91-4F9A-8A55-C7178D663730}"/>
                </a:ext>
              </a:extLst>
            </p:cNvPr>
            <p:cNvSpPr/>
            <p:nvPr/>
          </p:nvSpPr>
          <p:spPr>
            <a:xfrm>
              <a:off x="13131833" y="4682737"/>
              <a:ext cx="52671" cy="60046"/>
            </a:xfrm>
            <a:custGeom>
              <a:avLst/>
              <a:gdLst>
                <a:gd name="connsiteX0" fmla="*/ 42573 w 52671"/>
                <a:gd name="connsiteY0" fmla="*/ 19386 h 60046"/>
                <a:gd name="connsiteX1" fmla="*/ 31141 w 52671"/>
                <a:gd name="connsiteY1" fmla="*/ 38436 h 60046"/>
                <a:gd name="connsiteX2" fmla="*/ 46382 w 52671"/>
                <a:gd name="connsiteY2" fmla="*/ 59867 h 60046"/>
                <a:gd name="connsiteX3" fmla="*/ 29904 w 52671"/>
                <a:gd name="connsiteY3" fmla="*/ 59867 h 60046"/>
                <a:gd name="connsiteX4" fmla="*/ 16570 w 52671"/>
                <a:gd name="connsiteY4" fmla="*/ 40817 h 60046"/>
                <a:gd name="connsiteX5" fmla="*/ 7045 w 52671"/>
                <a:gd name="connsiteY5" fmla="*/ 40817 h 60046"/>
                <a:gd name="connsiteX6" fmla="*/ 7045 w 52671"/>
                <a:gd name="connsiteY6" fmla="*/ 59867 h 60046"/>
                <a:gd name="connsiteX7" fmla="*/ -6289 w 52671"/>
                <a:gd name="connsiteY7" fmla="*/ 59867 h 60046"/>
                <a:gd name="connsiteX8" fmla="*/ -6289 w 52671"/>
                <a:gd name="connsiteY8" fmla="*/ -45 h 60046"/>
                <a:gd name="connsiteX9" fmla="*/ 16380 w 52671"/>
                <a:gd name="connsiteY9" fmla="*/ -45 h 60046"/>
                <a:gd name="connsiteX10" fmla="*/ 36285 w 52671"/>
                <a:gd name="connsiteY10" fmla="*/ 4622 h 60046"/>
                <a:gd name="connsiteX11" fmla="*/ 42573 w 52671"/>
                <a:gd name="connsiteY11" fmla="*/ 19386 h 60046"/>
                <a:gd name="connsiteX12" fmla="*/ 26477 w 52671"/>
                <a:gd name="connsiteY12" fmla="*/ 26434 h 60046"/>
                <a:gd name="connsiteX13" fmla="*/ 28951 w 52671"/>
                <a:gd name="connsiteY13" fmla="*/ 19386 h 60046"/>
                <a:gd name="connsiteX14" fmla="*/ 26379 w 52671"/>
                <a:gd name="connsiteY14" fmla="*/ 12718 h 60046"/>
                <a:gd name="connsiteX15" fmla="*/ 17333 w 52671"/>
                <a:gd name="connsiteY15" fmla="*/ 10908 h 60046"/>
                <a:gd name="connsiteX16" fmla="*/ 7329 w 52671"/>
                <a:gd name="connsiteY16" fmla="*/ 10908 h 60046"/>
                <a:gd name="connsiteX17" fmla="*/ 7329 w 52671"/>
                <a:gd name="connsiteY17" fmla="*/ 28911 h 60046"/>
                <a:gd name="connsiteX18" fmla="*/ 16854 w 52671"/>
                <a:gd name="connsiteY18" fmla="*/ 28911 h 60046"/>
                <a:gd name="connsiteX19" fmla="*/ 26477 w 52671"/>
                <a:gd name="connsiteY19" fmla="*/ 26720 h 60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2671" h="60046">
                  <a:moveTo>
                    <a:pt x="42573" y="19386"/>
                  </a:moveTo>
                  <a:cubicBezTo>
                    <a:pt x="43717" y="27644"/>
                    <a:pt x="38955" y="35588"/>
                    <a:pt x="31141" y="38436"/>
                  </a:cubicBezTo>
                  <a:lnTo>
                    <a:pt x="46382" y="59867"/>
                  </a:lnTo>
                  <a:lnTo>
                    <a:pt x="29904" y="59867"/>
                  </a:lnTo>
                  <a:lnTo>
                    <a:pt x="16570" y="40817"/>
                  </a:lnTo>
                  <a:lnTo>
                    <a:pt x="7045" y="40817"/>
                  </a:lnTo>
                  <a:lnTo>
                    <a:pt x="7045" y="59867"/>
                  </a:lnTo>
                  <a:lnTo>
                    <a:pt x="-6289" y="59867"/>
                  </a:lnTo>
                  <a:lnTo>
                    <a:pt x="-6289" y="-45"/>
                  </a:lnTo>
                  <a:lnTo>
                    <a:pt x="16380" y="-45"/>
                  </a:lnTo>
                  <a:cubicBezTo>
                    <a:pt x="23333" y="-683"/>
                    <a:pt x="30286" y="955"/>
                    <a:pt x="36285" y="4622"/>
                  </a:cubicBezTo>
                  <a:cubicBezTo>
                    <a:pt x="40573" y="8299"/>
                    <a:pt x="42857" y="13756"/>
                    <a:pt x="42573" y="19386"/>
                  </a:cubicBezTo>
                  <a:close/>
                  <a:moveTo>
                    <a:pt x="26477" y="26434"/>
                  </a:moveTo>
                  <a:cubicBezTo>
                    <a:pt x="28188" y="24520"/>
                    <a:pt x="29142" y="21976"/>
                    <a:pt x="28951" y="19386"/>
                  </a:cubicBezTo>
                  <a:cubicBezTo>
                    <a:pt x="29239" y="16871"/>
                    <a:pt x="28286" y="14376"/>
                    <a:pt x="26379" y="12718"/>
                  </a:cubicBezTo>
                  <a:cubicBezTo>
                    <a:pt x="23616" y="11299"/>
                    <a:pt x="20477" y="10671"/>
                    <a:pt x="17333" y="10908"/>
                  </a:cubicBezTo>
                  <a:lnTo>
                    <a:pt x="7329" y="10908"/>
                  </a:lnTo>
                  <a:lnTo>
                    <a:pt x="7329" y="28911"/>
                  </a:lnTo>
                  <a:lnTo>
                    <a:pt x="16854" y="28911"/>
                  </a:lnTo>
                  <a:cubicBezTo>
                    <a:pt x="20189" y="29358"/>
                    <a:pt x="23616" y="28578"/>
                    <a:pt x="26477" y="26720"/>
                  </a:cubicBezTo>
                  <a:close/>
                </a:path>
              </a:pathLst>
            </a:custGeom>
            <a:solidFill>
              <a:srgbClr val="6D6E71"/>
            </a:solidFill>
            <a:ln w="9525" cap="flat">
              <a:noFill/>
              <a:prstDash val="solid"/>
              <a:miter/>
            </a:ln>
          </p:spPr>
          <p:txBody>
            <a:bodyPr rtlCol="0" anchor="ctr"/>
            <a:lstStyle/>
            <a:p>
              <a:endParaRPr lang="en-US"/>
            </a:p>
          </p:txBody>
        </p:sp>
        <p:sp>
          <p:nvSpPr>
            <p:cNvPr id="794" name="Freeform: Shape 793">
              <a:extLst>
                <a:ext uri="{FF2B5EF4-FFF2-40B4-BE49-F238E27FC236}">
                  <a16:creationId xmlns:a16="http://schemas.microsoft.com/office/drawing/2014/main" id="{3FC28AC3-EC04-445B-8E0F-E9A53C26569F}"/>
                </a:ext>
              </a:extLst>
            </p:cNvPr>
            <p:cNvSpPr/>
            <p:nvPr/>
          </p:nvSpPr>
          <p:spPr>
            <a:xfrm>
              <a:off x="13194791" y="4682681"/>
              <a:ext cx="13334" cy="59912"/>
            </a:xfrm>
            <a:custGeom>
              <a:avLst/>
              <a:gdLst>
                <a:gd name="connsiteX0" fmla="*/ -6289 w 13334"/>
                <a:gd name="connsiteY0" fmla="*/ -180 h 59912"/>
                <a:gd name="connsiteX1" fmla="*/ 7045 w 13334"/>
                <a:gd name="connsiteY1" fmla="*/ -180 h 59912"/>
                <a:gd name="connsiteX2" fmla="*/ 7045 w 13334"/>
                <a:gd name="connsiteY2" fmla="*/ 59732 h 59912"/>
                <a:gd name="connsiteX3" fmla="*/ -6289 w 13334"/>
                <a:gd name="connsiteY3" fmla="*/ 59732 h 59912"/>
              </a:gdLst>
              <a:ahLst/>
              <a:cxnLst>
                <a:cxn ang="0">
                  <a:pos x="connsiteX0" y="connsiteY0"/>
                </a:cxn>
                <a:cxn ang="0">
                  <a:pos x="connsiteX1" y="connsiteY1"/>
                </a:cxn>
                <a:cxn ang="0">
                  <a:pos x="connsiteX2" y="connsiteY2"/>
                </a:cxn>
                <a:cxn ang="0">
                  <a:pos x="connsiteX3" y="connsiteY3"/>
                </a:cxn>
              </a:cxnLst>
              <a:rect l="l" t="t" r="r" b="b"/>
              <a:pathLst>
                <a:path w="13334" h="59912">
                  <a:moveTo>
                    <a:pt x="-6289" y="-180"/>
                  </a:moveTo>
                  <a:lnTo>
                    <a:pt x="7045" y="-180"/>
                  </a:lnTo>
                  <a:lnTo>
                    <a:pt x="7045" y="59732"/>
                  </a:lnTo>
                  <a:lnTo>
                    <a:pt x="-6289" y="59732"/>
                  </a:lnTo>
                  <a:close/>
                </a:path>
              </a:pathLst>
            </a:custGeom>
            <a:solidFill>
              <a:srgbClr val="6D6E71"/>
            </a:solidFill>
            <a:ln w="9525" cap="flat">
              <a:noFill/>
              <a:prstDash val="solid"/>
              <a:miter/>
            </a:ln>
          </p:spPr>
          <p:txBody>
            <a:bodyPr rtlCol="0" anchor="ctr"/>
            <a:lstStyle/>
            <a:p>
              <a:endParaRPr lang="en-US"/>
            </a:p>
          </p:txBody>
        </p:sp>
        <p:sp>
          <p:nvSpPr>
            <p:cNvPr id="795" name="Freeform: Shape 794">
              <a:extLst>
                <a:ext uri="{FF2B5EF4-FFF2-40B4-BE49-F238E27FC236}">
                  <a16:creationId xmlns:a16="http://schemas.microsoft.com/office/drawing/2014/main" id="{BD307F94-E4AB-4FEE-81D4-07701AD520DB}"/>
                </a:ext>
              </a:extLst>
            </p:cNvPr>
            <p:cNvSpPr/>
            <p:nvPr/>
          </p:nvSpPr>
          <p:spPr>
            <a:xfrm>
              <a:off x="13218773" y="4681342"/>
              <a:ext cx="56125" cy="62024"/>
            </a:xfrm>
            <a:custGeom>
              <a:avLst/>
              <a:gdLst>
                <a:gd name="connsiteX0" fmla="*/ 24973 w 56125"/>
                <a:gd name="connsiteY0" fmla="*/ 49356 h 62024"/>
                <a:gd name="connsiteX1" fmla="*/ 41075 w 56125"/>
                <a:gd name="connsiteY1" fmla="*/ 41545 h 62024"/>
                <a:gd name="connsiteX2" fmla="*/ 49646 w 56125"/>
                <a:gd name="connsiteY2" fmla="*/ 50404 h 62024"/>
                <a:gd name="connsiteX3" fmla="*/ 4021 w 56125"/>
                <a:gd name="connsiteY3" fmla="*/ 54157 h 62024"/>
                <a:gd name="connsiteX4" fmla="*/ 2784 w 56125"/>
                <a:gd name="connsiteY4" fmla="*/ 53071 h 62024"/>
                <a:gd name="connsiteX5" fmla="*/ 2784 w 56125"/>
                <a:gd name="connsiteY5" fmla="*/ 8779 h 62024"/>
                <a:gd name="connsiteX6" fmla="*/ 25164 w 56125"/>
                <a:gd name="connsiteY6" fmla="*/ -174 h 62024"/>
                <a:gd name="connsiteX7" fmla="*/ 49837 w 56125"/>
                <a:gd name="connsiteY7" fmla="*/ 11065 h 62024"/>
                <a:gd name="connsiteX8" fmla="*/ 41549 w 56125"/>
                <a:gd name="connsiteY8" fmla="*/ 20590 h 62024"/>
                <a:gd name="connsiteX9" fmla="*/ 25736 w 56125"/>
                <a:gd name="connsiteY9" fmla="*/ 12780 h 62024"/>
                <a:gd name="connsiteX10" fmla="*/ 12783 w 56125"/>
                <a:gd name="connsiteY10" fmla="*/ 17637 h 62024"/>
                <a:gd name="connsiteX11" fmla="*/ 7449 w 56125"/>
                <a:gd name="connsiteY11" fmla="*/ 30973 h 62024"/>
                <a:gd name="connsiteX12" fmla="*/ 12500 w 56125"/>
                <a:gd name="connsiteY12" fmla="*/ 44403 h 62024"/>
                <a:gd name="connsiteX13" fmla="*/ 24973 w 56125"/>
                <a:gd name="connsiteY13" fmla="*/ 49356 h 62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125" h="62024">
                  <a:moveTo>
                    <a:pt x="24973" y="49356"/>
                  </a:moveTo>
                  <a:cubicBezTo>
                    <a:pt x="31261" y="49441"/>
                    <a:pt x="37261" y="46546"/>
                    <a:pt x="41075" y="41545"/>
                  </a:cubicBezTo>
                  <a:lnTo>
                    <a:pt x="49646" y="50404"/>
                  </a:lnTo>
                  <a:cubicBezTo>
                    <a:pt x="38121" y="64043"/>
                    <a:pt x="17639" y="65729"/>
                    <a:pt x="4021" y="54157"/>
                  </a:cubicBezTo>
                  <a:cubicBezTo>
                    <a:pt x="3542" y="53804"/>
                    <a:pt x="3161" y="53442"/>
                    <a:pt x="2784" y="53071"/>
                  </a:cubicBezTo>
                  <a:cubicBezTo>
                    <a:pt x="-9313" y="40774"/>
                    <a:pt x="-9313" y="21076"/>
                    <a:pt x="2784" y="8779"/>
                  </a:cubicBezTo>
                  <a:cubicBezTo>
                    <a:pt x="8686" y="2893"/>
                    <a:pt x="16783" y="-336"/>
                    <a:pt x="25164" y="-174"/>
                  </a:cubicBezTo>
                  <a:cubicBezTo>
                    <a:pt x="34689" y="-279"/>
                    <a:pt x="43740" y="3836"/>
                    <a:pt x="49837" y="11065"/>
                  </a:cubicBezTo>
                  <a:lnTo>
                    <a:pt x="41549" y="20590"/>
                  </a:lnTo>
                  <a:cubicBezTo>
                    <a:pt x="37833" y="15628"/>
                    <a:pt x="31926" y="12733"/>
                    <a:pt x="25736" y="12780"/>
                  </a:cubicBezTo>
                  <a:cubicBezTo>
                    <a:pt x="20973" y="12723"/>
                    <a:pt x="16309" y="14456"/>
                    <a:pt x="12783" y="17637"/>
                  </a:cubicBezTo>
                  <a:cubicBezTo>
                    <a:pt x="9165" y="21105"/>
                    <a:pt x="7258" y="25963"/>
                    <a:pt x="7449" y="30973"/>
                  </a:cubicBezTo>
                  <a:cubicBezTo>
                    <a:pt x="7258" y="35945"/>
                    <a:pt x="9067" y="40793"/>
                    <a:pt x="12500" y="44403"/>
                  </a:cubicBezTo>
                  <a:cubicBezTo>
                    <a:pt x="15830" y="47689"/>
                    <a:pt x="20308" y="49480"/>
                    <a:pt x="24973" y="49356"/>
                  </a:cubicBezTo>
                  <a:close/>
                </a:path>
              </a:pathLst>
            </a:custGeom>
            <a:solidFill>
              <a:srgbClr val="6D6E71"/>
            </a:solidFill>
            <a:ln w="9525" cap="flat">
              <a:noFill/>
              <a:prstDash val="solid"/>
              <a:miter/>
            </a:ln>
          </p:spPr>
          <p:txBody>
            <a:bodyPr rtlCol="0" anchor="ctr"/>
            <a:lstStyle/>
            <a:p>
              <a:endParaRPr lang="en-US"/>
            </a:p>
          </p:txBody>
        </p:sp>
        <p:sp>
          <p:nvSpPr>
            <p:cNvPr id="796" name="Freeform: Shape 795">
              <a:extLst>
                <a:ext uri="{FF2B5EF4-FFF2-40B4-BE49-F238E27FC236}">
                  <a16:creationId xmlns:a16="http://schemas.microsoft.com/office/drawing/2014/main" id="{6C20B26E-4F54-482C-9AEA-F619D2F011C9}"/>
                </a:ext>
              </a:extLst>
            </p:cNvPr>
            <p:cNvSpPr/>
            <p:nvPr/>
          </p:nvSpPr>
          <p:spPr>
            <a:xfrm>
              <a:off x="13280499" y="4681343"/>
              <a:ext cx="56120" cy="62037"/>
            </a:xfrm>
            <a:custGeom>
              <a:avLst/>
              <a:gdLst>
                <a:gd name="connsiteX0" fmla="*/ 24778 w 56120"/>
                <a:gd name="connsiteY0" fmla="*/ 49355 h 62037"/>
                <a:gd name="connsiteX1" fmla="*/ 40972 w 56120"/>
                <a:gd name="connsiteY1" fmla="*/ 41544 h 62037"/>
                <a:gd name="connsiteX2" fmla="*/ 49451 w 56120"/>
                <a:gd name="connsiteY2" fmla="*/ 50402 h 62037"/>
                <a:gd name="connsiteX3" fmla="*/ 25447 w 56120"/>
                <a:gd name="connsiteY3" fmla="*/ 61832 h 62037"/>
                <a:gd name="connsiteX4" fmla="*/ 2681 w 56120"/>
                <a:gd name="connsiteY4" fmla="*/ 53070 h 62037"/>
                <a:gd name="connsiteX5" fmla="*/ -6272 w 56120"/>
                <a:gd name="connsiteY5" fmla="*/ 31067 h 62037"/>
                <a:gd name="connsiteX6" fmla="*/ 2779 w 56120"/>
                <a:gd name="connsiteY6" fmla="*/ 8778 h 62037"/>
                <a:gd name="connsiteX7" fmla="*/ 25159 w 56120"/>
                <a:gd name="connsiteY7" fmla="*/ -175 h 62037"/>
                <a:gd name="connsiteX8" fmla="*/ 49832 w 56120"/>
                <a:gd name="connsiteY8" fmla="*/ 11064 h 62037"/>
                <a:gd name="connsiteX9" fmla="*/ 41544 w 56120"/>
                <a:gd name="connsiteY9" fmla="*/ 20589 h 62037"/>
                <a:gd name="connsiteX10" fmla="*/ 25731 w 56120"/>
                <a:gd name="connsiteY10" fmla="*/ 12778 h 62037"/>
                <a:gd name="connsiteX11" fmla="*/ 12871 w 56120"/>
                <a:gd name="connsiteY11" fmla="*/ 17636 h 62037"/>
                <a:gd name="connsiteX12" fmla="*/ 7444 w 56120"/>
                <a:gd name="connsiteY12" fmla="*/ 30971 h 62037"/>
                <a:gd name="connsiteX13" fmla="*/ 12588 w 56120"/>
                <a:gd name="connsiteY13" fmla="*/ 44401 h 62037"/>
                <a:gd name="connsiteX14" fmla="*/ 24778 w 56120"/>
                <a:gd name="connsiteY14" fmla="*/ 49355 h 62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120" h="62037">
                  <a:moveTo>
                    <a:pt x="24778" y="49355"/>
                  </a:moveTo>
                  <a:cubicBezTo>
                    <a:pt x="31066" y="49440"/>
                    <a:pt x="37065" y="46554"/>
                    <a:pt x="40972" y="41544"/>
                  </a:cubicBezTo>
                  <a:lnTo>
                    <a:pt x="49451" y="50402"/>
                  </a:lnTo>
                  <a:cubicBezTo>
                    <a:pt x="43544" y="57604"/>
                    <a:pt x="34782" y="61804"/>
                    <a:pt x="25447" y="61832"/>
                  </a:cubicBezTo>
                  <a:cubicBezTo>
                    <a:pt x="16969" y="62175"/>
                    <a:pt x="8779" y="59004"/>
                    <a:pt x="2681" y="53070"/>
                  </a:cubicBezTo>
                  <a:cubicBezTo>
                    <a:pt x="-3318" y="47326"/>
                    <a:pt x="-6555" y="39334"/>
                    <a:pt x="-6272" y="31067"/>
                  </a:cubicBezTo>
                  <a:cubicBezTo>
                    <a:pt x="-6462" y="22704"/>
                    <a:pt x="-3225" y="14617"/>
                    <a:pt x="2779" y="8778"/>
                  </a:cubicBezTo>
                  <a:cubicBezTo>
                    <a:pt x="8779" y="2911"/>
                    <a:pt x="16778" y="-318"/>
                    <a:pt x="25159" y="-175"/>
                  </a:cubicBezTo>
                  <a:cubicBezTo>
                    <a:pt x="34684" y="-280"/>
                    <a:pt x="43735" y="3835"/>
                    <a:pt x="49832" y="11064"/>
                  </a:cubicBezTo>
                  <a:lnTo>
                    <a:pt x="41544" y="20589"/>
                  </a:lnTo>
                  <a:cubicBezTo>
                    <a:pt x="37828" y="15626"/>
                    <a:pt x="31921" y="12731"/>
                    <a:pt x="25731" y="12778"/>
                  </a:cubicBezTo>
                  <a:cubicBezTo>
                    <a:pt x="20969" y="12664"/>
                    <a:pt x="16397" y="14407"/>
                    <a:pt x="12871" y="17636"/>
                  </a:cubicBezTo>
                  <a:cubicBezTo>
                    <a:pt x="9160" y="21066"/>
                    <a:pt x="7253" y="25942"/>
                    <a:pt x="7444" y="30971"/>
                  </a:cubicBezTo>
                  <a:cubicBezTo>
                    <a:pt x="7253" y="35962"/>
                    <a:pt x="9062" y="40820"/>
                    <a:pt x="12588" y="44401"/>
                  </a:cubicBezTo>
                  <a:cubicBezTo>
                    <a:pt x="15825" y="47659"/>
                    <a:pt x="20206" y="49450"/>
                    <a:pt x="24778" y="49355"/>
                  </a:cubicBezTo>
                  <a:close/>
                </a:path>
              </a:pathLst>
            </a:custGeom>
            <a:solidFill>
              <a:srgbClr val="6D6E71"/>
            </a:solidFill>
            <a:ln w="9525" cap="flat">
              <a:noFill/>
              <a:prstDash val="solid"/>
              <a:miter/>
            </a:ln>
          </p:spPr>
          <p:txBody>
            <a:bodyPr rtlCol="0" anchor="ctr"/>
            <a:lstStyle/>
            <a:p>
              <a:endParaRPr lang="en-US"/>
            </a:p>
          </p:txBody>
        </p:sp>
        <p:sp>
          <p:nvSpPr>
            <p:cNvPr id="797" name="Freeform: Shape 796">
              <a:extLst>
                <a:ext uri="{FF2B5EF4-FFF2-40B4-BE49-F238E27FC236}">
                  <a16:creationId xmlns:a16="http://schemas.microsoft.com/office/drawing/2014/main" id="{7FE890F4-07D3-4627-9970-63A38573628D}"/>
                </a:ext>
              </a:extLst>
            </p:cNvPr>
            <p:cNvSpPr/>
            <p:nvPr/>
          </p:nvSpPr>
          <p:spPr>
            <a:xfrm>
              <a:off x="13341383" y="4682681"/>
              <a:ext cx="47625" cy="59912"/>
            </a:xfrm>
            <a:custGeom>
              <a:avLst/>
              <a:gdLst>
                <a:gd name="connsiteX0" fmla="*/ 23998 w 47625"/>
                <a:gd name="connsiteY0" fmla="*/ 11345 h 59912"/>
                <a:gd name="connsiteX1" fmla="*/ 23998 w 47625"/>
                <a:gd name="connsiteY1" fmla="*/ 59732 h 59912"/>
                <a:gd name="connsiteX2" fmla="*/ 10664 w 47625"/>
                <a:gd name="connsiteY2" fmla="*/ 59732 h 59912"/>
                <a:gd name="connsiteX3" fmla="*/ 10664 w 47625"/>
                <a:gd name="connsiteY3" fmla="*/ 11345 h 59912"/>
                <a:gd name="connsiteX4" fmla="*/ -6289 w 47625"/>
                <a:gd name="connsiteY4" fmla="*/ 11345 h 59912"/>
                <a:gd name="connsiteX5" fmla="*/ -6289 w 47625"/>
                <a:gd name="connsiteY5" fmla="*/ -180 h 59912"/>
                <a:gd name="connsiteX6" fmla="*/ 41336 w 47625"/>
                <a:gd name="connsiteY6" fmla="*/ -180 h 59912"/>
                <a:gd name="connsiteX7" fmla="*/ 41336 w 47625"/>
                <a:gd name="connsiteY7" fmla="*/ 11345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625" h="59912">
                  <a:moveTo>
                    <a:pt x="23998" y="11345"/>
                  </a:moveTo>
                  <a:lnTo>
                    <a:pt x="23998" y="59732"/>
                  </a:lnTo>
                  <a:lnTo>
                    <a:pt x="10664" y="59732"/>
                  </a:lnTo>
                  <a:lnTo>
                    <a:pt x="10664" y="11345"/>
                  </a:lnTo>
                  <a:lnTo>
                    <a:pt x="-6289" y="11345"/>
                  </a:lnTo>
                  <a:lnTo>
                    <a:pt x="-6289" y="-180"/>
                  </a:lnTo>
                  <a:lnTo>
                    <a:pt x="41336" y="-180"/>
                  </a:lnTo>
                  <a:lnTo>
                    <a:pt x="41336" y="11345"/>
                  </a:lnTo>
                  <a:close/>
                </a:path>
              </a:pathLst>
            </a:custGeom>
            <a:solidFill>
              <a:srgbClr val="6D6E71"/>
            </a:solidFill>
            <a:ln w="9525" cap="flat">
              <a:noFill/>
              <a:prstDash val="solid"/>
              <a:miter/>
            </a:ln>
          </p:spPr>
          <p:txBody>
            <a:bodyPr rtlCol="0" anchor="ctr"/>
            <a:lstStyle/>
            <a:p>
              <a:endParaRPr lang="en-US"/>
            </a:p>
          </p:txBody>
        </p:sp>
        <p:sp>
          <p:nvSpPr>
            <p:cNvPr id="798" name="Freeform: Shape 797">
              <a:extLst>
                <a:ext uri="{FF2B5EF4-FFF2-40B4-BE49-F238E27FC236}">
                  <a16:creationId xmlns:a16="http://schemas.microsoft.com/office/drawing/2014/main" id="{3A0FEC4C-3669-4631-B21A-7D34F3E6DB26}"/>
                </a:ext>
              </a:extLst>
            </p:cNvPr>
            <p:cNvSpPr/>
            <p:nvPr/>
          </p:nvSpPr>
          <p:spPr>
            <a:xfrm>
              <a:off x="13420343" y="4696314"/>
              <a:ext cx="48006" cy="46934"/>
            </a:xfrm>
            <a:custGeom>
              <a:avLst/>
              <a:gdLst>
                <a:gd name="connsiteX0" fmla="*/ 34860 w 48006"/>
                <a:gd name="connsiteY0" fmla="*/ 40004 h 46934"/>
                <a:gd name="connsiteX1" fmla="*/ 569 w 48006"/>
                <a:gd name="connsiteY1" fmla="*/ 40004 h 46934"/>
                <a:gd name="connsiteX2" fmla="*/ 569 w 48006"/>
                <a:gd name="connsiteY2" fmla="*/ 6571 h 46934"/>
                <a:gd name="connsiteX3" fmla="*/ 34860 w 48006"/>
                <a:gd name="connsiteY3" fmla="*/ 6571 h 46934"/>
                <a:gd name="connsiteX4" fmla="*/ 34860 w 48006"/>
                <a:gd name="connsiteY4" fmla="*/ 40004 h 46934"/>
                <a:gd name="connsiteX5" fmla="*/ 7331 w 48006"/>
                <a:gd name="connsiteY5" fmla="*/ 34003 h 46934"/>
                <a:gd name="connsiteX6" fmla="*/ 17717 w 48006"/>
                <a:gd name="connsiteY6" fmla="*/ 38194 h 46934"/>
                <a:gd name="connsiteX7" fmla="*/ 28000 w 48006"/>
                <a:gd name="connsiteY7" fmla="*/ 34003 h 46934"/>
                <a:gd name="connsiteX8" fmla="*/ 28000 w 48006"/>
                <a:gd name="connsiteY8" fmla="*/ 12572 h 46934"/>
                <a:gd name="connsiteX9" fmla="*/ 17717 w 48006"/>
                <a:gd name="connsiteY9" fmla="*/ 8381 h 46934"/>
                <a:gd name="connsiteX10" fmla="*/ 7331 w 48006"/>
                <a:gd name="connsiteY10" fmla="*/ 12572 h 46934"/>
                <a:gd name="connsiteX11" fmla="*/ 7331 w 48006"/>
                <a:gd name="connsiteY11" fmla="*/ 34003 h 46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34">
                  <a:moveTo>
                    <a:pt x="34860" y="40004"/>
                  </a:moveTo>
                  <a:cubicBezTo>
                    <a:pt x="25242" y="49004"/>
                    <a:pt x="10192" y="49004"/>
                    <a:pt x="569" y="40004"/>
                  </a:cubicBezTo>
                  <a:cubicBezTo>
                    <a:pt x="-8575" y="30736"/>
                    <a:pt x="-8575" y="15838"/>
                    <a:pt x="569" y="6571"/>
                  </a:cubicBezTo>
                  <a:cubicBezTo>
                    <a:pt x="10192" y="-2430"/>
                    <a:pt x="25242" y="-2430"/>
                    <a:pt x="34860" y="6571"/>
                  </a:cubicBezTo>
                  <a:cubicBezTo>
                    <a:pt x="44003" y="15838"/>
                    <a:pt x="44003" y="30736"/>
                    <a:pt x="34860" y="40004"/>
                  </a:cubicBezTo>
                  <a:close/>
                  <a:moveTo>
                    <a:pt x="7331" y="34003"/>
                  </a:moveTo>
                  <a:cubicBezTo>
                    <a:pt x="10001" y="36813"/>
                    <a:pt x="13810" y="38336"/>
                    <a:pt x="17717" y="38194"/>
                  </a:cubicBezTo>
                  <a:cubicBezTo>
                    <a:pt x="21619" y="38356"/>
                    <a:pt x="25335" y="36832"/>
                    <a:pt x="28000" y="34003"/>
                  </a:cubicBezTo>
                  <a:cubicBezTo>
                    <a:pt x="33432" y="27897"/>
                    <a:pt x="33432" y="18677"/>
                    <a:pt x="28000" y="12572"/>
                  </a:cubicBezTo>
                  <a:cubicBezTo>
                    <a:pt x="25335" y="9790"/>
                    <a:pt x="21619" y="8266"/>
                    <a:pt x="17717" y="8381"/>
                  </a:cubicBezTo>
                  <a:cubicBezTo>
                    <a:pt x="13810" y="8285"/>
                    <a:pt x="10094" y="9800"/>
                    <a:pt x="7331" y="12572"/>
                  </a:cubicBezTo>
                  <a:cubicBezTo>
                    <a:pt x="1997" y="18725"/>
                    <a:pt x="1997" y="27850"/>
                    <a:pt x="7331" y="34003"/>
                  </a:cubicBezTo>
                  <a:close/>
                </a:path>
              </a:pathLst>
            </a:custGeom>
            <a:solidFill>
              <a:srgbClr val="6D6E71"/>
            </a:solidFill>
            <a:ln w="9525" cap="flat">
              <a:noFill/>
              <a:prstDash val="solid"/>
              <a:miter/>
            </a:ln>
          </p:spPr>
          <p:txBody>
            <a:bodyPr rtlCol="0" anchor="ctr"/>
            <a:lstStyle/>
            <a:p>
              <a:endParaRPr lang="en-US"/>
            </a:p>
          </p:txBody>
        </p:sp>
        <p:sp>
          <p:nvSpPr>
            <p:cNvPr id="799" name="Freeform: Shape 798">
              <a:extLst>
                <a:ext uri="{FF2B5EF4-FFF2-40B4-BE49-F238E27FC236}">
                  <a16:creationId xmlns:a16="http://schemas.microsoft.com/office/drawing/2014/main" id="{8ADA44F1-8F3B-4A8C-A411-D5C7AAD78E05}"/>
                </a:ext>
              </a:extLst>
            </p:cNvPr>
            <p:cNvSpPr/>
            <p:nvPr/>
          </p:nvSpPr>
          <p:spPr>
            <a:xfrm>
              <a:off x="13475495" y="4677817"/>
              <a:ext cx="31714" cy="64966"/>
            </a:xfrm>
            <a:custGeom>
              <a:avLst/>
              <a:gdLst>
                <a:gd name="connsiteX0" fmla="*/ 8947 w 31714"/>
                <a:gd name="connsiteY0" fmla="*/ 15256 h 64966"/>
                <a:gd name="connsiteX1" fmla="*/ 8947 w 31714"/>
                <a:gd name="connsiteY1" fmla="*/ 18971 h 64966"/>
                <a:gd name="connsiteX2" fmla="*/ 20951 w 31714"/>
                <a:gd name="connsiteY2" fmla="*/ 18971 h 64966"/>
                <a:gd name="connsiteX3" fmla="*/ 20951 w 31714"/>
                <a:gd name="connsiteY3" fmla="*/ 26687 h 64966"/>
                <a:gd name="connsiteX4" fmla="*/ 8947 w 31714"/>
                <a:gd name="connsiteY4" fmla="*/ 26687 h 64966"/>
                <a:gd name="connsiteX5" fmla="*/ 8947 w 31714"/>
                <a:gd name="connsiteY5" fmla="*/ 64787 h 64966"/>
                <a:gd name="connsiteX6" fmla="*/ -578 w 31714"/>
                <a:gd name="connsiteY6" fmla="*/ 64787 h 64966"/>
                <a:gd name="connsiteX7" fmla="*/ -578 w 31714"/>
                <a:gd name="connsiteY7" fmla="*/ 26687 h 64966"/>
                <a:gd name="connsiteX8" fmla="*/ -6289 w 31714"/>
                <a:gd name="connsiteY8" fmla="*/ 26687 h 64966"/>
                <a:gd name="connsiteX9" fmla="*/ -6289 w 31714"/>
                <a:gd name="connsiteY9" fmla="*/ 18971 h 64966"/>
                <a:gd name="connsiteX10" fmla="*/ -578 w 31714"/>
                <a:gd name="connsiteY10" fmla="*/ 18971 h 64966"/>
                <a:gd name="connsiteX11" fmla="*/ -578 w 31714"/>
                <a:gd name="connsiteY11" fmla="*/ 15447 h 64966"/>
                <a:gd name="connsiteX12" fmla="*/ 3804 w 31714"/>
                <a:gd name="connsiteY12" fmla="*/ 4017 h 64966"/>
                <a:gd name="connsiteX13" fmla="*/ 14282 w 31714"/>
                <a:gd name="connsiteY13" fmla="*/ -174 h 64966"/>
                <a:gd name="connsiteX14" fmla="*/ 25426 w 31714"/>
                <a:gd name="connsiteY14" fmla="*/ 4303 h 64966"/>
                <a:gd name="connsiteX15" fmla="*/ 21523 w 31714"/>
                <a:gd name="connsiteY15" fmla="*/ 11065 h 64966"/>
                <a:gd name="connsiteX16" fmla="*/ 15617 w 31714"/>
                <a:gd name="connsiteY16" fmla="*/ 8113 h 64966"/>
                <a:gd name="connsiteX17" fmla="*/ 10757 w 31714"/>
                <a:gd name="connsiteY17" fmla="*/ 10018 h 64966"/>
                <a:gd name="connsiteX18" fmla="*/ 8947 w 31714"/>
                <a:gd name="connsiteY18" fmla="*/ 15256 h 64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4" h="64966">
                  <a:moveTo>
                    <a:pt x="8947" y="15256"/>
                  </a:moveTo>
                  <a:lnTo>
                    <a:pt x="8947" y="18971"/>
                  </a:lnTo>
                  <a:lnTo>
                    <a:pt x="20951" y="18971"/>
                  </a:lnTo>
                  <a:lnTo>
                    <a:pt x="20951" y="26687"/>
                  </a:lnTo>
                  <a:lnTo>
                    <a:pt x="8947" y="26687"/>
                  </a:lnTo>
                  <a:lnTo>
                    <a:pt x="8947" y="64787"/>
                  </a:lnTo>
                  <a:lnTo>
                    <a:pt x="-578" y="64787"/>
                  </a:lnTo>
                  <a:lnTo>
                    <a:pt x="-578" y="26687"/>
                  </a:lnTo>
                  <a:lnTo>
                    <a:pt x="-6289" y="26687"/>
                  </a:lnTo>
                  <a:lnTo>
                    <a:pt x="-6289" y="18971"/>
                  </a:lnTo>
                  <a:lnTo>
                    <a:pt x="-578" y="18971"/>
                  </a:lnTo>
                  <a:lnTo>
                    <a:pt x="-578" y="15447"/>
                  </a:lnTo>
                  <a:cubicBezTo>
                    <a:pt x="-768" y="11199"/>
                    <a:pt x="855" y="7065"/>
                    <a:pt x="3804" y="4017"/>
                  </a:cubicBezTo>
                  <a:cubicBezTo>
                    <a:pt x="6566" y="1236"/>
                    <a:pt x="10380" y="-288"/>
                    <a:pt x="14282" y="-174"/>
                  </a:cubicBezTo>
                  <a:cubicBezTo>
                    <a:pt x="18472" y="-183"/>
                    <a:pt x="22477" y="1417"/>
                    <a:pt x="25426" y="4303"/>
                  </a:cubicBezTo>
                  <a:lnTo>
                    <a:pt x="21523" y="11065"/>
                  </a:lnTo>
                  <a:cubicBezTo>
                    <a:pt x="20096" y="9294"/>
                    <a:pt x="17900" y="8227"/>
                    <a:pt x="15617" y="8113"/>
                  </a:cubicBezTo>
                  <a:cubicBezTo>
                    <a:pt x="13808" y="8017"/>
                    <a:pt x="11998" y="8713"/>
                    <a:pt x="10757" y="10018"/>
                  </a:cubicBezTo>
                  <a:cubicBezTo>
                    <a:pt x="9520" y="11475"/>
                    <a:pt x="8854" y="13342"/>
                    <a:pt x="8947" y="15256"/>
                  </a:cubicBezTo>
                  <a:close/>
                </a:path>
              </a:pathLst>
            </a:custGeom>
            <a:solidFill>
              <a:srgbClr val="6D6E71"/>
            </a:solidFill>
            <a:ln w="9525" cap="flat">
              <a:noFill/>
              <a:prstDash val="solid"/>
              <a:miter/>
            </a:ln>
          </p:spPr>
          <p:txBody>
            <a:bodyPr rtlCol="0" anchor="ctr"/>
            <a:lstStyle/>
            <a:p>
              <a:endParaRPr lang="en-US"/>
            </a:p>
          </p:txBody>
        </p:sp>
        <p:sp>
          <p:nvSpPr>
            <p:cNvPr id="800" name="Freeform: Shape 799">
              <a:extLst>
                <a:ext uri="{FF2B5EF4-FFF2-40B4-BE49-F238E27FC236}">
                  <a16:creationId xmlns:a16="http://schemas.microsoft.com/office/drawing/2014/main" id="{9C1B8830-531F-470F-819D-EF047CD448B1}"/>
                </a:ext>
              </a:extLst>
            </p:cNvPr>
            <p:cNvSpPr/>
            <p:nvPr/>
          </p:nvSpPr>
          <p:spPr>
            <a:xfrm>
              <a:off x="13508642" y="4677820"/>
              <a:ext cx="31714" cy="64964"/>
            </a:xfrm>
            <a:custGeom>
              <a:avLst/>
              <a:gdLst>
                <a:gd name="connsiteX0" fmla="*/ 8947 w 31714"/>
                <a:gd name="connsiteY0" fmla="*/ 15254 h 64964"/>
                <a:gd name="connsiteX1" fmla="*/ 8947 w 31714"/>
                <a:gd name="connsiteY1" fmla="*/ 18969 h 64964"/>
                <a:gd name="connsiteX2" fmla="*/ 20951 w 31714"/>
                <a:gd name="connsiteY2" fmla="*/ 18969 h 64964"/>
                <a:gd name="connsiteX3" fmla="*/ 20951 w 31714"/>
                <a:gd name="connsiteY3" fmla="*/ 26684 h 64964"/>
                <a:gd name="connsiteX4" fmla="*/ 8947 w 31714"/>
                <a:gd name="connsiteY4" fmla="*/ 26684 h 64964"/>
                <a:gd name="connsiteX5" fmla="*/ 8947 w 31714"/>
                <a:gd name="connsiteY5" fmla="*/ 64784 h 64964"/>
                <a:gd name="connsiteX6" fmla="*/ -578 w 31714"/>
                <a:gd name="connsiteY6" fmla="*/ 64784 h 64964"/>
                <a:gd name="connsiteX7" fmla="*/ -578 w 31714"/>
                <a:gd name="connsiteY7" fmla="*/ 26684 h 64964"/>
                <a:gd name="connsiteX8" fmla="*/ -6289 w 31714"/>
                <a:gd name="connsiteY8" fmla="*/ 26684 h 64964"/>
                <a:gd name="connsiteX9" fmla="*/ -6289 w 31714"/>
                <a:gd name="connsiteY9" fmla="*/ 18969 h 64964"/>
                <a:gd name="connsiteX10" fmla="*/ -578 w 31714"/>
                <a:gd name="connsiteY10" fmla="*/ 18969 h 64964"/>
                <a:gd name="connsiteX11" fmla="*/ -578 w 31714"/>
                <a:gd name="connsiteY11" fmla="*/ 15445 h 64964"/>
                <a:gd name="connsiteX12" fmla="*/ 3711 w 31714"/>
                <a:gd name="connsiteY12" fmla="*/ 4014 h 64964"/>
                <a:gd name="connsiteX13" fmla="*/ 14189 w 31714"/>
                <a:gd name="connsiteY13" fmla="*/ -177 h 64964"/>
                <a:gd name="connsiteX14" fmla="*/ 25426 w 31714"/>
                <a:gd name="connsiteY14" fmla="*/ 4300 h 64964"/>
                <a:gd name="connsiteX15" fmla="*/ 21426 w 31714"/>
                <a:gd name="connsiteY15" fmla="*/ 11063 h 64964"/>
                <a:gd name="connsiteX16" fmla="*/ 15524 w 31714"/>
                <a:gd name="connsiteY16" fmla="*/ 8110 h 64964"/>
                <a:gd name="connsiteX17" fmla="*/ 10761 w 31714"/>
                <a:gd name="connsiteY17" fmla="*/ 10015 h 64964"/>
                <a:gd name="connsiteX18" fmla="*/ 8947 w 31714"/>
                <a:gd name="connsiteY18" fmla="*/ 15254 h 6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4" h="64964">
                  <a:moveTo>
                    <a:pt x="8947" y="15254"/>
                  </a:moveTo>
                  <a:lnTo>
                    <a:pt x="8947" y="18969"/>
                  </a:lnTo>
                  <a:lnTo>
                    <a:pt x="20951" y="18969"/>
                  </a:lnTo>
                  <a:lnTo>
                    <a:pt x="20951" y="26684"/>
                  </a:lnTo>
                  <a:lnTo>
                    <a:pt x="8947" y="26684"/>
                  </a:lnTo>
                  <a:lnTo>
                    <a:pt x="8947" y="64784"/>
                  </a:lnTo>
                  <a:lnTo>
                    <a:pt x="-578" y="64784"/>
                  </a:lnTo>
                  <a:lnTo>
                    <a:pt x="-578" y="26684"/>
                  </a:lnTo>
                  <a:lnTo>
                    <a:pt x="-6289" y="26684"/>
                  </a:lnTo>
                  <a:lnTo>
                    <a:pt x="-6289" y="18969"/>
                  </a:lnTo>
                  <a:lnTo>
                    <a:pt x="-578" y="18969"/>
                  </a:lnTo>
                  <a:lnTo>
                    <a:pt x="-578" y="15445"/>
                  </a:lnTo>
                  <a:cubicBezTo>
                    <a:pt x="-768" y="11206"/>
                    <a:pt x="757" y="7072"/>
                    <a:pt x="3711" y="4014"/>
                  </a:cubicBezTo>
                  <a:cubicBezTo>
                    <a:pt x="6473" y="1252"/>
                    <a:pt x="10282" y="-262"/>
                    <a:pt x="14189" y="-177"/>
                  </a:cubicBezTo>
                  <a:cubicBezTo>
                    <a:pt x="18379" y="-177"/>
                    <a:pt x="22379" y="1433"/>
                    <a:pt x="25426" y="4300"/>
                  </a:cubicBezTo>
                  <a:lnTo>
                    <a:pt x="21426" y="11063"/>
                  </a:lnTo>
                  <a:cubicBezTo>
                    <a:pt x="19998" y="9282"/>
                    <a:pt x="17807" y="8215"/>
                    <a:pt x="15524" y="8110"/>
                  </a:cubicBezTo>
                  <a:cubicBezTo>
                    <a:pt x="13710" y="8015"/>
                    <a:pt x="11998" y="8710"/>
                    <a:pt x="10761" y="10015"/>
                  </a:cubicBezTo>
                  <a:cubicBezTo>
                    <a:pt x="9520" y="11473"/>
                    <a:pt x="8854" y="13339"/>
                    <a:pt x="8947" y="15254"/>
                  </a:cubicBezTo>
                  <a:close/>
                </a:path>
              </a:pathLst>
            </a:custGeom>
            <a:solidFill>
              <a:srgbClr val="6D6E71"/>
            </a:solidFill>
            <a:ln w="9525" cap="flat">
              <a:noFill/>
              <a:prstDash val="solid"/>
              <a:miter/>
            </a:ln>
          </p:spPr>
          <p:txBody>
            <a:bodyPr rtlCol="0" anchor="ctr"/>
            <a:lstStyle/>
            <a:p>
              <a:endParaRPr lang="en-US"/>
            </a:p>
          </p:txBody>
        </p:sp>
        <p:sp>
          <p:nvSpPr>
            <p:cNvPr id="801" name="Freeform: Shape 800">
              <a:extLst>
                <a:ext uri="{FF2B5EF4-FFF2-40B4-BE49-F238E27FC236}">
                  <a16:creationId xmlns:a16="http://schemas.microsoft.com/office/drawing/2014/main" id="{C9CCAC21-0BBF-4CC2-AA5B-BDA6AE3D1CEE}"/>
                </a:ext>
              </a:extLst>
            </p:cNvPr>
            <p:cNvSpPr/>
            <p:nvPr/>
          </p:nvSpPr>
          <p:spPr>
            <a:xfrm>
              <a:off x="13541576" y="4696296"/>
              <a:ext cx="45399" cy="46974"/>
            </a:xfrm>
            <a:custGeom>
              <a:avLst/>
              <a:gdLst>
                <a:gd name="connsiteX0" fmla="*/ 38880 w 45399"/>
                <a:gd name="connsiteY0" fmla="*/ 27543 h 46974"/>
                <a:gd name="connsiteX1" fmla="*/ 3161 w 45399"/>
                <a:gd name="connsiteY1" fmla="*/ 27543 h 46974"/>
                <a:gd name="connsiteX2" fmla="*/ 7733 w 45399"/>
                <a:gd name="connsiteY2" fmla="*/ 35544 h 46974"/>
                <a:gd name="connsiteX3" fmla="*/ 30308 w 45399"/>
                <a:gd name="connsiteY3" fmla="*/ 33163 h 46974"/>
                <a:gd name="connsiteX4" fmla="*/ 35834 w 45399"/>
                <a:gd name="connsiteY4" fmla="*/ 39164 h 46974"/>
                <a:gd name="connsiteX5" fmla="*/ 16784 w 45399"/>
                <a:gd name="connsiteY5" fmla="*/ 46784 h 46974"/>
                <a:gd name="connsiteX6" fmla="*/ -6266 w 45399"/>
                <a:gd name="connsiteY6" fmla="*/ 24905 h 46974"/>
                <a:gd name="connsiteX7" fmla="*/ -6266 w 45399"/>
                <a:gd name="connsiteY7" fmla="*/ 23257 h 46974"/>
                <a:gd name="connsiteX8" fmla="*/ 589 w 45399"/>
                <a:gd name="connsiteY8" fmla="*/ 6207 h 46974"/>
                <a:gd name="connsiteX9" fmla="*/ 16784 w 45399"/>
                <a:gd name="connsiteY9" fmla="*/ -175 h 46974"/>
                <a:gd name="connsiteX10" fmla="*/ 32597 w 45399"/>
                <a:gd name="connsiteY10" fmla="*/ 5445 h 46974"/>
                <a:gd name="connsiteX11" fmla="*/ 39071 w 45399"/>
                <a:gd name="connsiteY11" fmla="*/ 20876 h 46974"/>
                <a:gd name="connsiteX12" fmla="*/ 3161 w 45399"/>
                <a:gd name="connsiteY12" fmla="*/ 19923 h 46974"/>
                <a:gd name="connsiteX13" fmla="*/ 29262 w 45399"/>
                <a:gd name="connsiteY13" fmla="*/ 19923 h 46974"/>
                <a:gd name="connsiteX14" fmla="*/ 25737 w 45399"/>
                <a:gd name="connsiteY14" fmla="*/ 11160 h 46974"/>
                <a:gd name="connsiteX15" fmla="*/ 16784 w 45399"/>
                <a:gd name="connsiteY15" fmla="*/ 8017 h 46974"/>
                <a:gd name="connsiteX16" fmla="*/ 7259 w 45399"/>
                <a:gd name="connsiteY16" fmla="*/ 11256 h 46974"/>
                <a:gd name="connsiteX17" fmla="*/ 3161 w 45399"/>
                <a:gd name="connsiteY17" fmla="*/ 19923 h 4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99" h="46974">
                  <a:moveTo>
                    <a:pt x="38880" y="27543"/>
                  </a:moveTo>
                  <a:lnTo>
                    <a:pt x="3161" y="27543"/>
                  </a:lnTo>
                  <a:cubicBezTo>
                    <a:pt x="3352" y="30782"/>
                    <a:pt x="5068" y="33754"/>
                    <a:pt x="7733" y="35544"/>
                  </a:cubicBezTo>
                  <a:cubicBezTo>
                    <a:pt x="14784" y="40393"/>
                    <a:pt x="24402" y="39383"/>
                    <a:pt x="30308" y="33163"/>
                  </a:cubicBezTo>
                  <a:lnTo>
                    <a:pt x="35834" y="39164"/>
                  </a:lnTo>
                  <a:cubicBezTo>
                    <a:pt x="30783" y="44241"/>
                    <a:pt x="23927" y="46993"/>
                    <a:pt x="16784" y="46784"/>
                  </a:cubicBezTo>
                  <a:cubicBezTo>
                    <a:pt x="4398" y="47117"/>
                    <a:pt x="-5982" y="37316"/>
                    <a:pt x="-6266" y="24905"/>
                  </a:cubicBezTo>
                  <a:cubicBezTo>
                    <a:pt x="-6266" y="24362"/>
                    <a:pt x="-6266" y="23809"/>
                    <a:pt x="-6266" y="23257"/>
                  </a:cubicBezTo>
                  <a:cubicBezTo>
                    <a:pt x="-6555" y="16846"/>
                    <a:pt x="-4076" y="10617"/>
                    <a:pt x="589" y="6207"/>
                  </a:cubicBezTo>
                  <a:cubicBezTo>
                    <a:pt x="4970" y="2026"/>
                    <a:pt x="10784" y="-270"/>
                    <a:pt x="16784" y="-175"/>
                  </a:cubicBezTo>
                  <a:cubicBezTo>
                    <a:pt x="22593" y="-298"/>
                    <a:pt x="28211" y="1702"/>
                    <a:pt x="32597" y="5445"/>
                  </a:cubicBezTo>
                  <a:cubicBezTo>
                    <a:pt x="37071" y="9313"/>
                    <a:pt x="39452" y="15008"/>
                    <a:pt x="39071" y="20876"/>
                  </a:cubicBezTo>
                  <a:close/>
                  <a:moveTo>
                    <a:pt x="3161" y="19923"/>
                  </a:moveTo>
                  <a:lnTo>
                    <a:pt x="29262" y="19923"/>
                  </a:lnTo>
                  <a:cubicBezTo>
                    <a:pt x="29453" y="16618"/>
                    <a:pt x="28211" y="13389"/>
                    <a:pt x="25737" y="11160"/>
                  </a:cubicBezTo>
                  <a:cubicBezTo>
                    <a:pt x="23258" y="9046"/>
                    <a:pt x="20021" y="7931"/>
                    <a:pt x="16784" y="8017"/>
                  </a:cubicBezTo>
                  <a:cubicBezTo>
                    <a:pt x="13356" y="7988"/>
                    <a:pt x="10021" y="9131"/>
                    <a:pt x="7259" y="11256"/>
                  </a:cubicBezTo>
                  <a:cubicBezTo>
                    <a:pt x="4589" y="13313"/>
                    <a:pt x="3068" y="16542"/>
                    <a:pt x="3161" y="19923"/>
                  </a:cubicBezTo>
                  <a:close/>
                </a:path>
              </a:pathLst>
            </a:custGeom>
            <a:solidFill>
              <a:srgbClr val="6D6E71"/>
            </a:solidFill>
            <a:ln w="9525" cap="flat">
              <a:noFill/>
              <a:prstDash val="solid"/>
              <a:miter/>
            </a:ln>
          </p:spPr>
          <p:txBody>
            <a:bodyPr rtlCol="0" anchor="ctr"/>
            <a:lstStyle/>
            <a:p>
              <a:endParaRPr lang="en-US"/>
            </a:p>
          </p:txBody>
        </p:sp>
        <p:sp>
          <p:nvSpPr>
            <p:cNvPr id="802" name="Freeform: Shape 801">
              <a:extLst>
                <a:ext uri="{FF2B5EF4-FFF2-40B4-BE49-F238E27FC236}">
                  <a16:creationId xmlns:a16="http://schemas.microsoft.com/office/drawing/2014/main" id="{FCDEA1F8-EE43-4257-8670-87E3EE8FCCFA}"/>
                </a:ext>
              </a:extLst>
            </p:cNvPr>
            <p:cNvSpPr/>
            <p:nvPr/>
          </p:nvSpPr>
          <p:spPr>
            <a:xfrm>
              <a:off x="13597413" y="4696283"/>
              <a:ext cx="41940" cy="46310"/>
            </a:xfrm>
            <a:custGeom>
              <a:avLst/>
              <a:gdLst>
                <a:gd name="connsiteX0" fmla="*/ 3236 w 41940"/>
                <a:gd name="connsiteY0" fmla="*/ 21461 h 46310"/>
                <a:gd name="connsiteX1" fmla="*/ 3236 w 41940"/>
                <a:gd name="connsiteY1" fmla="*/ 46130 h 46310"/>
                <a:gd name="connsiteX2" fmla="*/ -6289 w 41940"/>
                <a:gd name="connsiteY2" fmla="*/ 46130 h 46310"/>
                <a:gd name="connsiteX3" fmla="*/ -6289 w 41940"/>
                <a:gd name="connsiteY3" fmla="*/ 506 h 46310"/>
                <a:gd name="connsiteX4" fmla="*/ 3236 w 41940"/>
                <a:gd name="connsiteY4" fmla="*/ 506 h 46310"/>
                <a:gd name="connsiteX5" fmla="*/ 3236 w 41940"/>
                <a:gd name="connsiteY5" fmla="*/ 8793 h 46310"/>
                <a:gd name="connsiteX6" fmla="*/ 9617 w 41940"/>
                <a:gd name="connsiteY6" fmla="*/ 2220 h 46310"/>
                <a:gd name="connsiteX7" fmla="*/ 18379 w 41940"/>
                <a:gd name="connsiteY7" fmla="*/ -161 h 46310"/>
                <a:gd name="connsiteX8" fmla="*/ 30858 w 41940"/>
                <a:gd name="connsiteY8" fmla="*/ 4506 h 46310"/>
                <a:gd name="connsiteX9" fmla="*/ 35620 w 41940"/>
                <a:gd name="connsiteY9" fmla="*/ 18222 h 46310"/>
                <a:gd name="connsiteX10" fmla="*/ 35620 w 41940"/>
                <a:gd name="connsiteY10" fmla="*/ 46130 h 46310"/>
                <a:gd name="connsiteX11" fmla="*/ 26095 w 41940"/>
                <a:gd name="connsiteY11" fmla="*/ 46130 h 46310"/>
                <a:gd name="connsiteX12" fmla="*/ 26095 w 41940"/>
                <a:gd name="connsiteY12" fmla="*/ 21080 h 46310"/>
                <a:gd name="connsiteX13" fmla="*/ 15617 w 41940"/>
                <a:gd name="connsiteY13" fmla="*/ 8507 h 46310"/>
                <a:gd name="connsiteX14" fmla="*/ 6952 w 41940"/>
                <a:gd name="connsiteY14" fmla="*/ 11745 h 46310"/>
                <a:gd name="connsiteX15" fmla="*/ 3236 w 41940"/>
                <a:gd name="connsiteY15" fmla="*/ 21461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46310">
                  <a:moveTo>
                    <a:pt x="3236" y="21461"/>
                  </a:moveTo>
                  <a:lnTo>
                    <a:pt x="3236" y="46130"/>
                  </a:lnTo>
                  <a:lnTo>
                    <a:pt x="-6289" y="46130"/>
                  </a:lnTo>
                  <a:lnTo>
                    <a:pt x="-6289" y="506"/>
                  </a:lnTo>
                  <a:lnTo>
                    <a:pt x="3236" y="506"/>
                  </a:lnTo>
                  <a:lnTo>
                    <a:pt x="3236" y="8793"/>
                  </a:lnTo>
                  <a:cubicBezTo>
                    <a:pt x="4762" y="6059"/>
                    <a:pt x="6952" y="3782"/>
                    <a:pt x="9617" y="2220"/>
                  </a:cubicBezTo>
                  <a:cubicBezTo>
                    <a:pt x="12287" y="630"/>
                    <a:pt x="15333" y="-199"/>
                    <a:pt x="18379" y="-161"/>
                  </a:cubicBezTo>
                  <a:cubicBezTo>
                    <a:pt x="23049" y="-380"/>
                    <a:pt x="27523" y="1306"/>
                    <a:pt x="30858" y="4506"/>
                  </a:cubicBezTo>
                  <a:cubicBezTo>
                    <a:pt x="34192" y="8269"/>
                    <a:pt x="35909" y="13203"/>
                    <a:pt x="35620" y="18222"/>
                  </a:cubicBezTo>
                  <a:lnTo>
                    <a:pt x="35620" y="46130"/>
                  </a:lnTo>
                  <a:lnTo>
                    <a:pt x="26095" y="46130"/>
                  </a:lnTo>
                  <a:lnTo>
                    <a:pt x="26095" y="21080"/>
                  </a:lnTo>
                  <a:cubicBezTo>
                    <a:pt x="26095" y="12698"/>
                    <a:pt x="22570" y="8507"/>
                    <a:pt x="15617" y="8507"/>
                  </a:cubicBezTo>
                  <a:cubicBezTo>
                    <a:pt x="12380" y="8450"/>
                    <a:pt x="9334" y="9602"/>
                    <a:pt x="6952" y="11745"/>
                  </a:cubicBezTo>
                  <a:cubicBezTo>
                    <a:pt x="4380" y="14307"/>
                    <a:pt x="3046" y="17841"/>
                    <a:pt x="3236" y="21461"/>
                  </a:cubicBezTo>
                  <a:close/>
                </a:path>
              </a:pathLst>
            </a:custGeom>
            <a:solidFill>
              <a:srgbClr val="6D6E71"/>
            </a:solidFill>
            <a:ln w="9525" cap="flat">
              <a:noFill/>
              <a:prstDash val="solid"/>
              <a:miter/>
            </a:ln>
          </p:spPr>
          <p:txBody>
            <a:bodyPr rtlCol="0" anchor="ctr"/>
            <a:lstStyle/>
            <a:p>
              <a:endParaRPr lang="en-US"/>
            </a:p>
          </p:txBody>
        </p:sp>
        <p:sp>
          <p:nvSpPr>
            <p:cNvPr id="803" name="Freeform: Shape 802">
              <a:extLst>
                <a:ext uri="{FF2B5EF4-FFF2-40B4-BE49-F238E27FC236}">
                  <a16:creationId xmlns:a16="http://schemas.microsoft.com/office/drawing/2014/main" id="{73AB37E2-5755-4A07-A4B7-582617B7F891}"/>
                </a:ext>
              </a:extLst>
            </p:cNvPr>
            <p:cNvSpPr/>
            <p:nvPr/>
          </p:nvSpPr>
          <p:spPr>
            <a:xfrm>
              <a:off x="13649871" y="4678966"/>
              <a:ext cx="46601" cy="64326"/>
            </a:xfrm>
            <a:custGeom>
              <a:avLst/>
              <a:gdLst>
                <a:gd name="connsiteX0" fmla="*/ 213 w 46601"/>
                <a:gd name="connsiteY0" fmla="*/ 57637 h 64326"/>
                <a:gd name="connsiteX1" fmla="*/ -6266 w 46601"/>
                <a:gd name="connsiteY1" fmla="*/ 40492 h 64326"/>
                <a:gd name="connsiteX2" fmla="*/ 403 w 46601"/>
                <a:gd name="connsiteY2" fmla="*/ 23537 h 64326"/>
                <a:gd name="connsiteX3" fmla="*/ 16119 w 46601"/>
                <a:gd name="connsiteY3" fmla="*/ 17156 h 64326"/>
                <a:gd name="connsiteX4" fmla="*/ 30788 w 46601"/>
                <a:gd name="connsiteY4" fmla="*/ 24871 h 64326"/>
                <a:gd name="connsiteX5" fmla="*/ 30788 w 46601"/>
                <a:gd name="connsiteY5" fmla="*/ -180 h 64326"/>
                <a:gd name="connsiteX6" fmla="*/ 40313 w 46601"/>
                <a:gd name="connsiteY6" fmla="*/ -180 h 64326"/>
                <a:gd name="connsiteX7" fmla="*/ 40313 w 46601"/>
                <a:gd name="connsiteY7" fmla="*/ 63447 h 64326"/>
                <a:gd name="connsiteX8" fmla="*/ 30788 w 46601"/>
                <a:gd name="connsiteY8" fmla="*/ 63447 h 64326"/>
                <a:gd name="connsiteX9" fmla="*/ 30788 w 46601"/>
                <a:gd name="connsiteY9" fmla="*/ 56589 h 64326"/>
                <a:gd name="connsiteX10" fmla="*/ 15263 w 46601"/>
                <a:gd name="connsiteY10" fmla="*/ 64114 h 64326"/>
                <a:gd name="connsiteX11" fmla="*/ 213 w 46601"/>
                <a:gd name="connsiteY11" fmla="*/ 57637 h 64326"/>
                <a:gd name="connsiteX12" fmla="*/ 3357 w 46601"/>
                <a:gd name="connsiteY12" fmla="*/ 40873 h 64326"/>
                <a:gd name="connsiteX13" fmla="*/ 7547 w 46601"/>
                <a:gd name="connsiteY13" fmla="*/ 51541 h 64326"/>
                <a:gd name="connsiteX14" fmla="*/ 17072 w 46601"/>
                <a:gd name="connsiteY14" fmla="*/ 55636 h 64326"/>
                <a:gd name="connsiteX15" fmla="*/ 26597 w 46601"/>
                <a:gd name="connsiteY15" fmla="*/ 51445 h 64326"/>
                <a:gd name="connsiteX16" fmla="*/ 30504 w 46601"/>
                <a:gd name="connsiteY16" fmla="*/ 40777 h 64326"/>
                <a:gd name="connsiteX17" fmla="*/ 26597 w 46601"/>
                <a:gd name="connsiteY17" fmla="*/ 29919 h 64326"/>
                <a:gd name="connsiteX18" fmla="*/ 17072 w 46601"/>
                <a:gd name="connsiteY18" fmla="*/ 25538 h 64326"/>
                <a:gd name="connsiteX19" fmla="*/ 7547 w 46601"/>
                <a:gd name="connsiteY19" fmla="*/ 29919 h 64326"/>
                <a:gd name="connsiteX20" fmla="*/ 3357 w 46601"/>
                <a:gd name="connsiteY20" fmla="*/ 40873 h 64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4326">
                  <a:moveTo>
                    <a:pt x="213" y="57637"/>
                  </a:moveTo>
                  <a:cubicBezTo>
                    <a:pt x="-4169" y="53037"/>
                    <a:pt x="-6550" y="46845"/>
                    <a:pt x="-6266" y="40492"/>
                  </a:cubicBezTo>
                  <a:cubicBezTo>
                    <a:pt x="-6550" y="34139"/>
                    <a:pt x="-4169" y="27957"/>
                    <a:pt x="403" y="23537"/>
                  </a:cubicBezTo>
                  <a:cubicBezTo>
                    <a:pt x="4594" y="19356"/>
                    <a:pt x="10212" y="17051"/>
                    <a:pt x="16119" y="17156"/>
                  </a:cubicBezTo>
                  <a:cubicBezTo>
                    <a:pt x="22025" y="17051"/>
                    <a:pt x="27550" y="19965"/>
                    <a:pt x="30788" y="24871"/>
                  </a:cubicBezTo>
                  <a:lnTo>
                    <a:pt x="30788" y="-180"/>
                  </a:lnTo>
                  <a:lnTo>
                    <a:pt x="40313" y="-180"/>
                  </a:lnTo>
                  <a:lnTo>
                    <a:pt x="40313" y="63447"/>
                  </a:lnTo>
                  <a:lnTo>
                    <a:pt x="30788" y="63447"/>
                  </a:lnTo>
                  <a:lnTo>
                    <a:pt x="30788" y="56589"/>
                  </a:lnTo>
                  <a:cubicBezTo>
                    <a:pt x="27262" y="61628"/>
                    <a:pt x="21360" y="64485"/>
                    <a:pt x="15263" y="64114"/>
                  </a:cubicBezTo>
                  <a:cubicBezTo>
                    <a:pt x="9547" y="64124"/>
                    <a:pt x="4119" y="61780"/>
                    <a:pt x="213" y="57637"/>
                  </a:cubicBezTo>
                  <a:close/>
                  <a:moveTo>
                    <a:pt x="3357" y="40873"/>
                  </a:moveTo>
                  <a:cubicBezTo>
                    <a:pt x="3259" y="44854"/>
                    <a:pt x="4691" y="48722"/>
                    <a:pt x="7547" y="51541"/>
                  </a:cubicBezTo>
                  <a:cubicBezTo>
                    <a:pt x="10026" y="54103"/>
                    <a:pt x="13454" y="55570"/>
                    <a:pt x="17072" y="55636"/>
                  </a:cubicBezTo>
                  <a:cubicBezTo>
                    <a:pt x="20690" y="55636"/>
                    <a:pt x="24123" y="54113"/>
                    <a:pt x="26597" y="51445"/>
                  </a:cubicBezTo>
                  <a:cubicBezTo>
                    <a:pt x="29262" y="48540"/>
                    <a:pt x="30597" y="44711"/>
                    <a:pt x="30504" y="40777"/>
                  </a:cubicBezTo>
                  <a:cubicBezTo>
                    <a:pt x="30597" y="36796"/>
                    <a:pt x="29169" y="32929"/>
                    <a:pt x="26597" y="29919"/>
                  </a:cubicBezTo>
                  <a:cubicBezTo>
                    <a:pt x="24216" y="27138"/>
                    <a:pt x="20690" y="25538"/>
                    <a:pt x="17072" y="25538"/>
                  </a:cubicBezTo>
                  <a:cubicBezTo>
                    <a:pt x="13454" y="25614"/>
                    <a:pt x="9928" y="27204"/>
                    <a:pt x="7547" y="29919"/>
                  </a:cubicBezTo>
                  <a:cubicBezTo>
                    <a:pt x="4784" y="32891"/>
                    <a:pt x="3259" y="36815"/>
                    <a:pt x="3357" y="40873"/>
                  </a:cubicBezTo>
                  <a:close/>
                </a:path>
              </a:pathLst>
            </a:custGeom>
            <a:solidFill>
              <a:srgbClr val="6D6E71"/>
            </a:solidFill>
            <a:ln w="9525" cap="flat">
              <a:noFill/>
              <a:prstDash val="solid"/>
              <a:miter/>
            </a:ln>
          </p:spPr>
          <p:txBody>
            <a:bodyPr rtlCol="0" anchor="ctr"/>
            <a:lstStyle/>
            <a:p>
              <a:endParaRPr lang="en-US"/>
            </a:p>
          </p:txBody>
        </p:sp>
        <p:sp>
          <p:nvSpPr>
            <p:cNvPr id="804" name="Freeform: Shape 803">
              <a:extLst>
                <a:ext uri="{FF2B5EF4-FFF2-40B4-BE49-F238E27FC236}">
                  <a16:creationId xmlns:a16="http://schemas.microsoft.com/office/drawing/2014/main" id="{08022A3D-63B2-471D-A5EB-07A695C1CC73}"/>
                </a:ext>
              </a:extLst>
            </p:cNvPr>
            <p:cNvSpPr/>
            <p:nvPr/>
          </p:nvSpPr>
          <p:spPr>
            <a:xfrm>
              <a:off x="13707691" y="4696296"/>
              <a:ext cx="45399" cy="46974"/>
            </a:xfrm>
            <a:custGeom>
              <a:avLst/>
              <a:gdLst>
                <a:gd name="connsiteX0" fmla="*/ 38880 w 45399"/>
                <a:gd name="connsiteY0" fmla="*/ 27543 h 46974"/>
                <a:gd name="connsiteX1" fmla="*/ 3161 w 45399"/>
                <a:gd name="connsiteY1" fmla="*/ 27543 h 46974"/>
                <a:gd name="connsiteX2" fmla="*/ 7733 w 45399"/>
                <a:gd name="connsiteY2" fmla="*/ 35544 h 46974"/>
                <a:gd name="connsiteX3" fmla="*/ 30308 w 45399"/>
                <a:gd name="connsiteY3" fmla="*/ 33163 h 46974"/>
                <a:gd name="connsiteX4" fmla="*/ 35834 w 45399"/>
                <a:gd name="connsiteY4" fmla="*/ 39164 h 46974"/>
                <a:gd name="connsiteX5" fmla="*/ 16784 w 45399"/>
                <a:gd name="connsiteY5" fmla="*/ 46784 h 46974"/>
                <a:gd name="connsiteX6" fmla="*/ -6266 w 45399"/>
                <a:gd name="connsiteY6" fmla="*/ 24905 h 46974"/>
                <a:gd name="connsiteX7" fmla="*/ -6266 w 45399"/>
                <a:gd name="connsiteY7" fmla="*/ 23257 h 46974"/>
                <a:gd name="connsiteX8" fmla="*/ 589 w 45399"/>
                <a:gd name="connsiteY8" fmla="*/ 6207 h 46974"/>
                <a:gd name="connsiteX9" fmla="*/ 16784 w 45399"/>
                <a:gd name="connsiteY9" fmla="*/ -175 h 46974"/>
                <a:gd name="connsiteX10" fmla="*/ 32597 w 45399"/>
                <a:gd name="connsiteY10" fmla="*/ 5445 h 46974"/>
                <a:gd name="connsiteX11" fmla="*/ 39071 w 45399"/>
                <a:gd name="connsiteY11" fmla="*/ 20876 h 46974"/>
                <a:gd name="connsiteX12" fmla="*/ 3161 w 45399"/>
                <a:gd name="connsiteY12" fmla="*/ 19923 h 46974"/>
                <a:gd name="connsiteX13" fmla="*/ 29262 w 45399"/>
                <a:gd name="connsiteY13" fmla="*/ 19923 h 46974"/>
                <a:gd name="connsiteX14" fmla="*/ 25737 w 45399"/>
                <a:gd name="connsiteY14" fmla="*/ 11160 h 46974"/>
                <a:gd name="connsiteX15" fmla="*/ 16784 w 45399"/>
                <a:gd name="connsiteY15" fmla="*/ 8017 h 46974"/>
                <a:gd name="connsiteX16" fmla="*/ 7259 w 45399"/>
                <a:gd name="connsiteY16" fmla="*/ 11256 h 46974"/>
                <a:gd name="connsiteX17" fmla="*/ 3161 w 45399"/>
                <a:gd name="connsiteY17" fmla="*/ 19923 h 4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99" h="46974">
                  <a:moveTo>
                    <a:pt x="38880" y="27543"/>
                  </a:moveTo>
                  <a:lnTo>
                    <a:pt x="3161" y="27543"/>
                  </a:lnTo>
                  <a:cubicBezTo>
                    <a:pt x="3352" y="30782"/>
                    <a:pt x="5068" y="33754"/>
                    <a:pt x="7733" y="35544"/>
                  </a:cubicBezTo>
                  <a:cubicBezTo>
                    <a:pt x="14784" y="40393"/>
                    <a:pt x="24402" y="39383"/>
                    <a:pt x="30308" y="33163"/>
                  </a:cubicBezTo>
                  <a:lnTo>
                    <a:pt x="35834" y="39164"/>
                  </a:lnTo>
                  <a:cubicBezTo>
                    <a:pt x="30787" y="44241"/>
                    <a:pt x="23927" y="46993"/>
                    <a:pt x="16784" y="46784"/>
                  </a:cubicBezTo>
                  <a:cubicBezTo>
                    <a:pt x="4403" y="47117"/>
                    <a:pt x="-5982" y="37316"/>
                    <a:pt x="-6266" y="24905"/>
                  </a:cubicBezTo>
                  <a:cubicBezTo>
                    <a:pt x="-6266" y="24362"/>
                    <a:pt x="-6266" y="23809"/>
                    <a:pt x="-6266" y="23257"/>
                  </a:cubicBezTo>
                  <a:cubicBezTo>
                    <a:pt x="-6555" y="16846"/>
                    <a:pt x="-4076" y="10617"/>
                    <a:pt x="589" y="6207"/>
                  </a:cubicBezTo>
                  <a:cubicBezTo>
                    <a:pt x="4970" y="2026"/>
                    <a:pt x="10784" y="-270"/>
                    <a:pt x="16784" y="-175"/>
                  </a:cubicBezTo>
                  <a:cubicBezTo>
                    <a:pt x="22593" y="-298"/>
                    <a:pt x="28215" y="1702"/>
                    <a:pt x="32597" y="5445"/>
                  </a:cubicBezTo>
                  <a:cubicBezTo>
                    <a:pt x="37071" y="9313"/>
                    <a:pt x="39452" y="15008"/>
                    <a:pt x="39071" y="20876"/>
                  </a:cubicBezTo>
                  <a:close/>
                  <a:moveTo>
                    <a:pt x="3161" y="19923"/>
                  </a:moveTo>
                  <a:lnTo>
                    <a:pt x="29262" y="19923"/>
                  </a:lnTo>
                  <a:cubicBezTo>
                    <a:pt x="29453" y="16618"/>
                    <a:pt x="28215" y="13389"/>
                    <a:pt x="25737" y="11160"/>
                  </a:cubicBezTo>
                  <a:cubicBezTo>
                    <a:pt x="23262" y="9046"/>
                    <a:pt x="20021" y="7931"/>
                    <a:pt x="16784" y="8017"/>
                  </a:cubicBezTo>
                  <a:cubicBezTo>
                    <a:pt x="13356" y="8007"/>
                    <a:pt x="10021" y="9150"/>
                    <a:pt x="7259" y="11256"/>
                  </a:cubicBezTo>
                  <a:cubicBezTo>
                    <a:pt x="4594" y="13313"/>
                    <a:pt x="3068" y="16542"/>
                    <a:pt x="3161" y="19923"/>
                  </a:cubicBezTo>
                  <a:close/>
                </a:path>
              </a:pathLst>
            </a:custGeom>
            <a:solidFill>
              <a:srgbClr val="6D6E71"/>
            </a:solidFill>
            <a:ln w="9525" cap="flat">
              <a:noFill/>
              <a:prstDash val="solid"/>
              <a:miter/>
            </a:ln>
          </p:spPr>
          <p:txBody>
            <a:bodyPr rtlCol="0" anchor="ctr"/>
            <a:lstStyle/>
            <a:p>
              <a:endParaRPr lang="en-US"/>
            </a:p>
          </p:txBody>
        </p:sp>
        <p:sp>
          <p:nvSpPr>
            <p:cNvPr id="805" name="Freeform: Shape 804">
              <a:extLst>
                <a:ext uri="{FF2B5EF4-FFF2-40B4-BE49-F238E27FC236}">
                  <a16:creationId xmlns:a16="http://schemas.microsoft.com/office/drawing/2014/main" id="{5708EB26-18D3-42B4-8FCC-67A4570984E2}"/>
                </a:ext>
              </a:extLst>
            </p:cNvPr>
            <p:cNvSpPr/>
            <p:nvPr/>
          </p:nvSpPr>
          <p:spPr>
            <a:xfrm>
              <a:off x="13763529" y="4696682"/>
              <a:ext cx="24193" cy="45910"/>
            </a:xfrm>
            <a:custGeom>
              <a:avLst/>
              <a:gdLst>
                <a:gd name="connsiteX0" fmla="*/ 17524 w 24193"/>
                <a:gd name="connsiteY0" fmla="*/ 9155 h 45910"/>
                <a:gd name="connsiteX1" fmla="*/ 6762 w 24193"/>
                <a:gd name="connsiteY1" fmla="*/ 13727 h 45910"/>
                <a:gd name="connsiteX2" fmla="*/ 3236 w 24193"/>
                <a:gd name="connsiteY2" fmla="*/ 26204 h 45910"/>
                <a:gd name="connsiteX3" fmla="*/ 3236 w 24193"/>
                <a:gd name="connsiteY3" fmla="*/ 45731 h 45910"/>
                <a:gd name="connsiteX4" fmla="*/ -6289 w 24193"/>
                <a:gd name="connsiteY4" fmla="*/ 45731 h 45910"/>
                <a:gd name="connsiteX5" fmla="*/ -6289 w 24193"/>
                <a:gd name="connsiteY5" fmla="*/ 106 h 45910"/>
                <a:gd name="connsiteX6" fmla="*/ 3236 w 24193"/>
                <a:gd name="connsiteY6" fmla="*/ 106 h 45910"/>
                <a:gd name="connsiteX7" fmla="*/ 3236 w 24193"/>
                <a:gd name="connsiteY7" fmla="*/ 9631 h 45910"/>
                <a:gd name="connsiteX8" fmla="*/ 9524 w 24193"/>
                <a:gd name="connsiteY8" fmla="*/ 2678 h 45910"/>
                <a:gd name="connsiteX9" fmla="*/ 17905 w 24193"/>
                <a:gd name="connsiteY9" fmla="*/ -180 h 45910"/>
                <a:gd name="connsiteX10" fmla="*/ 17905 w 24193"/>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5910">
                  <a:moveTo>
                    <a:pt x="17524" y="9155"/>
                  </a:moveTo>
                  <a:cubicBezTo>
                    <a:pt x="13426" y="8879"/>
                    <a:pt x="9427" y="10574"/>
                    <a:pt x="6762" y="13727"/>
                  </a:cubicBezTo>
                  <a:cubicBezTo>
                    <a:pt x="4190" y="17375"/>
                    <a:pt x="2952" y="21766"/>
                    <a:pt x="3236" y="26204"/>
                  </a:cubicBezTo>
                  <a:lnTo>
                    <a:pt x="3236" y="45731"/>
                  </a:lnTo>
                  <a:lnTo>
                    <a:pt x="-6289" y="45731"/>
                  </a:lnTo>
                  <a:lnTo>
                    <a:pt x="-6289" y="106"/>
                  </a:lnTo>
                  <a:lnTo>
                    <a:pt x="3236" y="106"/>
                  </a:lnTo>
                  <a:lnTo>
                    <a:pt x="3236" y="9631"/>
                  </a:lnTo>
                  <a:cubicBezTo>
                    <a:pt x="4762" y="6831"/>
                    <a:pt x="6855" y="4440"/>
                    <a:pt x="9524" y="2678"/>
                  </a:cubicBezTo>
                  <a:cubicBezTo>
                    <a:pt x="11998" y="887"/>
                    <a:pt x="14859" y="-103"/>
                    <a:pt x="17905" y="-180"/>
                  </a:cubicBezTo>
                  <a:lnTo>
                    <a:pt x="17905" y="9345"/>
                  </a:lnTo>
                  <a:close/>
                </a:path>
              </a:pathLst>
            </a:custGeom>
            <a:solidFill>
              <a:srgbClr val="6D6E71"/>
            </a:solidFill>
            <a:ln w="9525" cap="flat">
              <a:noFill/>
              <a:prstDash val="solid"/>
              <a:miter/>
            </a:ln>
          </p:spPr>
          <p:txBody>
            <a:bodyPr rtlCol="0" anchor="ctr"/>
            <a:lstStyle/>
            <a:p>
              <a:endParaRPr lang="en-US"/>
            </a:p>
          </p:txBody>
        </p:sp>
        <p:sp>
          <p:nvSpPr>
            <p:cNvPr id="806" name="Freeform: Shape 805">
              <a:extLst>
                <a:ext uri="{FF2B5EF4-FFF2-40B4-BE49-F238E27FC236}">
                  <a16:creationId xmlns:a16="http://schemas.microsoft.com/office/drawing/2014/main" id="{1CEEFABE-949B-4865-86A5-F292134E0FEA}"/>
                </a:ext>
              </a:extLst>
            </p:cNvPr>
            <p:cNvSpPr/>
            <p:nvPr/>
          </p:nvSpPr>
          <p:spPr>
            <a:xfrm>
              <a:off x="13792960" y="4696563"/>
              <a:ext cx="36676" cy="46719"/>
            </a:xfrm>
            <a:custGeom>
              <a:avLst/>
              <a:gdLst>
                <a:gd name="connsiteX0" fmla="*/ 30383 w 36676"/>
                <a:gd name="connsiteY0" fmla="*/ 32230 h 46719"/>
                <a:gd name="connsiteX1" fmla="*/ 25621 w 36676"/>
                <a:gd name="connsiteY1" fmla="*/ 42612 h 46719"/>
                <a:gd name="connsiteX2" fmla="*/ 13524 w 36676"/>
                <a:gd name="connsiteY2" fmla="*/ 46517 h 46719"/>
                <a:gd name="connsiteX3" fmla="*/ 3236 w 36676"/>
                <a:gd name="connsiteY3" fmla="*/ 44707 h 46719"/>
                <a:gd name="connsiteX4" fmla="*/ -6289 w 36676"/>
                <a:gd name="connsiteY4" fmla="*/ 39660 h 46719"/>
                <a:gd name="connsiteX5" fmla="*/ -1619 w 36676"/>
                <a:gd name="connsiteY5" fmla="*/ 32230 h 46719"/>
                <a:gd name="connsiteX6" fmla="*/ 13812 w 36676"/>
                <a:gd name="connsiteY6" fmla="*/ 38231 h 46719"/>
                <a:gd name="connsiteX7" fmla="*/ 18956 w 36676"/>
                <a:gd name="connsiteY7" fmla="*/ 36707 h 46719"/>
                <a:gd name="connsiteX8" fmla="*/ 20858 w 36676"/>
                <a:gd name="connsiteY8" fmla="*/ 32897 h 46719"/>
                <a:gd name="connsiteX9" fmla="*/ 11333 w 36676"/>
                <a:gd name="connsiteY9" fmla="*/ 26705 h 46719"/>
                <a:gd name="connsiteX10" fmla="*/ 10380 w 36676"/>
                <a:gd name="connsiteY10" fmla="*/ 26705 h 46719"/>
                <a:gd name="connsiteX11" fmla="*/ -3908 w 36676"/>
                <a:gd name="connsiteY11" fmla="*/ 13847 h 46719"/>
                <a:gd name="connsiteX12" fmla="*/ 1046 w 36676"/>
                <a:gd name="connsiteY12" fmla="*/ 3655 h 46719"/>
                <a:gd name="connsiteX13" fmla="*/ 13905 w 36676"/>
                <a:gd name="connsiteY13" fmla="*/ -155 h 46719"/>
                <a:gd name="connsiteX14" fmla="*/ 28765 w 36676"/>
                <a:gd name="connsiteY14" fmla="*/ 4512 h 46719"/>
                <a:gd name="connsiteX15" fmla="*/ 25146 w 36676"/>
                <a:gd name="connsiteY15" fmla="*/ 11561 h 46719"/>
                <a:gd name="connsiteX16" fmla="*/ 13143 w 36676"/>
                <a:gd name="connsiteY16" fmla="*/ 7941 h 46719"/>
                <a:gd name="connsiteX17" fmla="*/ 7524 w 36676"/>
                <a:gd name="connsiteY17" fmla="*/ 9179 h 46719"/>
                <a:gd name="connsiteX18" fmla="*/ 5334 w 36676"/>
                <a:gd name="connsiteY18" fmla="*/ 12894 h 46719"/>
                <a:gd name="connsiteX19" fmla="*/ 7617 w 36676"/>
                <a:gd name="connsiteY19" fmla="*/ 16132 h 46719"/>
                <a:gd name="connsiteX20" fmla="*/ 11905 w 36676"/>
                <a:gd name="connsiteY20" fmla="*/ 17561 h 46719"/>
                <a:gd name="connsiteX21" fmla="*/ 16859 w 36676"/>
                <a:gd name="connsiteY21" fmla="*/ 18990 h 46719"/>
                <a:gd name="connsiteX22" fmla="*/ 21049 w 36676"/>
                <a:gd name="connsiteY22" fmla="*/ 20514 h 46719"/>
                <a:gd name="connsiteX23" fmla="*/ 25337 w 36676"/>
                <a:gd name="connsiteY23" fmla="*/ 22895 h 46719"/>
                <a:gd name="connsiteX24" fmla="*/ 30383 w 36676"/>
                <a:gd name="connsiteY24" fmla="*/ 32230 h 4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76" h="46719">
                  <a:moveTo>
                    <a:pt x="30383" y="32230"/>
                  </a:moveTo>
                  <a:cubicBezTo>
                    <a:pt x="30481" y="36240"/>
                    <a:pt x="28765" y="40088"/>
                    <a:pt x="25621" y="42612"/>
                  </a:cubicBezTo>
                  <a:cubicBezTo>
                    <a:pt x="22193" y="45346"/>
                    <a:pt x="17905" y="46736"/>
                    <a:pt x="13524" y="46517"/>
                  </a:cubicBezTo>
                  <a:cubicBezTo>
                    <a:pt x="9999" y="46498"/>
                    <a:pt x="6571" y="45879"/>
                    <a:pt x="3236" y="44707"/>
                  </a:cubicBezTo>
                  <a:cubicBezTo>
                    <a:pt x="-191" y="43622"/>
                    <a:pt x="-3429" y="41917"/>
                    <a:pt x="-6289" y="39660"/>
                  </a:cubicBezTo>
                  <a:lnTo>
                    <a:pt x="-1619" y="32230"/>
                  </a:lnTo>
                  <a:cubicBezTo>
                    <a:pt x="2762" y="35859"/>
                    <a:pt x="8189" y="37964"/>
                    <a:pt x="13812" y="38231"/>
                  </a:cubicBezTo>
                  <a:cubicBezTo>
                    <a:pt x="15621" y="38354"/>
                    <a:pt x="17431" y="37811"/>
                    <a:pt x="18956" y="36707"/>
                  </a:cubicBezTo>
                  <a:cubicBezTo>
                    <a:pt x="20193" y="35821"/>
                    <a:pt x="20858" y="34402"/>
                    <a:pt x="20858" y="32897"/>
                  </a:cubicBezTo>
                  <a:cubicBezTo>
                    <a:pt x="20858" y="30611"/>
                    <a:pt x="17812" y="28610"/>
                    <a:pt x="11333" y="26705"/>
                  </a:cubicBezTo>
                  <a:lnTo>
                    <a:pt x="10380" y="26705"/>
                  </a:lnTo>
                  <a:cubicBezTo>
                    <a:pt x="855" y="24105"/>
                    <a:pt x="-3908" y="19819"/>
                    <a:pt x="-3908" y="13847"/>
                  </a:cubicBezTo>
                  <a:cubicBezTo>
                    <a:pt x="-4001" y="9846"/>
                    <a:pt x="-2191" y="6055"/>
                    <a:pt x="1046" y="3655"/>
                  </a:cubicBezTo>
                  <a:cubicBezTo>
                    <a:pt x="4762" y="960"/>
                    <a:pt x="9334" y="-384"/>
                    <a:pt x="13905" y="-155"/>
                  </a:cubicBezTo>
                  <a:cubicBezTo>
                    <a:pt x="19240" y="-146"/>
                    <a:pt x="24384" y="1483"/>
                    <a:pt x="28765" y="4512"/>
                  </a:cubicBezTo>
                  <a:lnTo>
                    <a:pt x="25146" y="11561"/>
                  </a:lnTo>
                  <a:cubicBezTo>
                    <a:pt x="21621" y="9170"/>
                    <a:pt x="17431" y="7903"/>
                    <a:pt x="13143" y="7941"/>
                  </a:cubicBezTo>
                  <a:cubicBezTo>
                    <a:pt x="11240" y="7827"/>
                    <a:pt x="9240" y="8256"/>
                    <a:pt x="7524" y="9179"/>
                  </a:cubicBezTo>
                  <a:cubicBezTo>
                    <a:pt x="6096" y="9865"/>
                    <a:pt x="5236" y="11332"/>
                    <a:pt x="5334" y="12894"/>
                  </a:cubicBezTo>
                  <a:cubicBezTo>
                    <a:pt x="5334" y="14351"/>
                    <a:pt x="6287" y="15647"/>
                    <a:pt x="7617" y="16132"/>
                  </a:cubicBezTo>
                  <a:cubicBezTo>
                    <a:pt x="9050" y="16723"/>
                    <a:pt x="10478" y="17199"/>
                    <a:pt x="11905" y="17561"/>
                  </a:cubicBezTo>
                  <a:lnTo>
                    <a:pt x="16859" y="18990"/>
                  </a:lnTo>
                  <a:cubicBezTo>
                    <a:pt x="18286" y="19400"/>
                    <a:pt x="19714" y="19904"/>
                    <a:pt x="21049" y="20514"/>
                  </a:cubicBezTo>
                  <a:cubicBezTo>
                    <a:pt x="22575" y="21162"/>
                    <a:pt x="24002" y="21962"/>
                    <a:pt x="25337" y="22895"/>
                  </a:cubicBezTo>
                  <a:cubicBezTo>
                    <a:pt x="28574" y="24886"/>
                    <a:pt x="30481" y="28439"/>
                    <a:pt x="30383" y="32230"/>
                  </a:cubicBezTo>
                  <a:close/>
                </a:path>
              </a:pathLst>
            </a:custGeom>
            <a:solidFill>
              <a:srgbClr val="6D6E71"/>
            </a:solidFill>
            <a:ln w="9525" cap="flat">
              <a:noFill/>
              <a:prstDash val="solid"/>
              <a:miter/>
            </a:ln>
          </p:spPr>
          <p:txBody>
            <a:bodyPr rtlCol="0" anchor="ctr"/>
            <a:lstStyle/>
            <a:p>
              <a:endParaRPr lang="en-US"/>
            </a:p>
          </p:txBody>
        </p:sp>
        <p:sp>
          <p:nvSpPr>
            <p:cNvPr id="807" name="Freeform: Shape 806">
              <a:extLst>
                <a:ext uri="{FF2B5EF4-FFF2-40B4-BE49-F238E27FC236}">
                  <a16:creationId xmlns:a16="http://schemas.microsoft.com/office/drawing/2014/main" id="{BC6D469B-66CF-4642-9199-B8AA8FE13C20}"/>
                </a:ext>
              </a:extLst>
            </p:cNvPr>
            <p:cNvSpPr/>
            <p:nvPr/>
          </p:nvSpPr>
          <p:spPr>
            <a:xfrm>
              <a:off x="13858588" y="4696969"/>
              <a:ext cx="73916" cy="45624"/>
            </a:xfrm>
            <a:custGeom>
              <a:avLst/>
              <a:gdLst>
                <a:gd name="connsiteX0" fmla="*/ 20477 w 73916"/>
                <a:gd name="connsiteY0" fmla="*/ 45445 h 45624"/>
                <a:gd name="connsiteX1" fmla="*/ 9524 w 73916"/>
                <a:gd name="connsiteY1" fmla="*/ 45445 h 45624"/>
                <a:gd name="connsiteX2" fmla="*/ -6289 w 73916"/>
                <a:gd name="connsiteY2" fmla="*/ -180 h 45624"/>
                <a:gd name="connsiteX3" fmla="*/ 3236 w 73916"/>
                <a:gd name="connsiteY3" fmla="*/ -180 h 45624"/>
                <a:gd name="connsiteX4" fmla="*/ 14570 w 73916"/>
                <a:gd name="connsiteY4" fmla="*/ 34300 h 45624"/>
                <a:gd name="connsiteX5" fmla="*/ 25905 w 73916"/>
                <a:gd name="connsiteY5" fmla="*/ -180 h 45624"/>
                <a:gd name="connsiteX6" fmla="*/ 35430 w 73916"/>
                <a:gd name="connsiteY6" fmla="*/ -180 h 45624"/>
                <a:gd name="connsiteX7" fmla="*/ 46764 w 73916"/>
                <a:gd name="connsiteY7" fmla="*/ 34300 h 45624"/>
                <a:gd name="connsiteX8" fmla="*/ 58103 w 73916"/>
                <a:gd name="connsiteY8" fmla="*/ -180 h 45624"/>
                <a:gd name="connsiteX9" fmla="*/ 67628 w 73916"/>
                <a:gd name="connsiteY9" fmla="*/ -180 h 45624"/>
                <a:gd name="connsiteX10" fmla="*/ 51908 w 73916"/>
                <a:gd name="connsiteY10" fmla="*/ 45445 h 45624"/>
                <a:gd name="connsiteX11" fmla="*/ 40955 w 73916"/>
                <a:gd name="connsiteY11" fmla="*/ 45445 h 45624"/>
                <a:gd name="connsiteX12" fmla="*/ 30095 w 73916"/>
                <a:gd name="connsiteY12" fmla="*/ 14203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916" h="45624">
                  <a:moveTo>
                    <a:pt x="20477" y="45445"/>
                  </a:moveTo>
                  <a:lnTo>
                    <a:pt x="9524" y="45445"/>
                  </a:lnTo>
                  <a:lnTo>
                    <a:pt x="-6289" y="-180"/>
                  </a:lnTo>
                  <a:lnTo>
                    <a:pt x="3236" y="-180"/>
                  </a:lnTo>
                  <a:lnTo>
                    <a:pt x="14570" y="34300"/>
                  </a:lnTo>
                  <a:lnTo>
                    <a:pt x="25905" y="-180"/>
                  </a:lnTo>
                  <a:lnTo>
                    <a:pt x="35430" y="-180"/>
                  </a:lnTo>
                  <a:lnTo>
                    <a:pt x="46764" y="34300"/>
                  </a:lnTo>
                  <a:lnTo>
                    <a:pt x="58103" y="-180"/>
                  </a:lnTo>
                  <a:lnTo>
                    <a:pt x="67628" y="-180"/>
                  </a:lnTo>
                  <a:lnTo>
                    <a:pt x="51908" y="45445"/>
                  </a:lnTo>
                  <a:lnTo>
                    <a:pt x="40955" y="45445"/>
                  </a:lnTo>
                  <a:lnTo>
                    <a:pt x="30095" y="14203"/>
                  </a:lnTo>
                  <a:close/>
                </a:path>
              </a:pathLst>
            </a:custGeom>
            <a:solidFill>
              <a:srgbClr val="6D6E71"/>
            </a:solidFill>
            <a:ln w="9525" cap="flat">
              <a:noFill/>
              <a:prstDash val="solid"/>
              <a:miter/>
            </a:ln>
          </p:spPr>
          <p:txBody>
            <a:bodyPr rtlCol="0" anchor="ctr"/>
            <a:lstStyle/>
            <a:p>
              <a:endParaRPr lang="en-US"/>
            </a:p>
          </p:txBody>
        </p:sp>
        <p:sp>
          <p:nvSpPr>
            <p:cNvPr id="808" name="Freeform: Shape 807">
              <a:extLst>
                <a:ext uri="{FF2B5EF4-FFF2-40B4-BE49-F238E27FC236}">
                  <a16:creationId xmlns:a16="http://schemas.microsoft.com/office/drawing/2014/main" id="{F326F82C-957A-469D-BB2F-53BAE6B04DD5}"/>
                </a:ext>
              </a:extLst>
            </p:cNvPr>
            <p:cNvSpPr/>
            <p:nvPr/>
          </p:nvSpPr>
          <p:spPr>
            <a:xfrm>
              <a:off x="13937720" y="4696296"/>
              <a:ext cx="45647" cy="46974"/>
            </a:xfrm>
            <a:custGeom>
              <a:avLst/>
              <a:gdLst>
                <a:gd name="connsiteX0" fmla="*/ 39358 w 45647"/>
                <a:gd name="connsiteY0" fmla="*/ 27543 h 46974"/>
                <a:gd name="connsiteX1" fmla="*/ 3258 w 45647"/>
                <a:gd name="connsiteY1" fmla="*/ 27543 h 46974"/>
                <a:gd name="connsiteX2" fmla="*/ 7830 w 45647"/>
                <a:gd name="connsiteY2" fmla="*/ 35544 h 46974"/>
                <a:gd name="connsiteX3" fmla="*/ 17355 w 45647"/>
                <a:gd name="connsiteY3" fmla="*/ 38592 h 46974"/>
                <a:gd name="connsiteX4" fmla="*/ 30308 w 45647"/>
                <a:gd name="connsiteY4" fmla="*/ 33163 h 46974"/>
                <a:gd name="connsiteX5" fmla="*/ 35833 w 45647"/>
                <a:gd name="connsiteY5" fmla="*/ 39164 h 46974"/>
                <a:gd name="connsiteX6" fmla="*/ 16783 w 45647"/>
                <a:gd name="connsiteY6" fmla="*/ 46784 h 46974"/>
                <a:gd name="connsiteX7" fmla="*/ -6267 w 45647"/>
                <a:gd name="connsiteY7" fmla="*/ 24905 h 46974"/>
                <a:gd name="connsiteX8" fmla="*/ -6267 w 45647"/>
                <a:gd name="connsiteY8" fmla="*/ 23257 h 46974"/>
                <a:gd name="connsiteX9" fmla="*/ 593 w 45647"/>
                <a:gd name="connsiteY9" fmla="*/ 6207 h 46974"/>
                <a:gd name="connsiteX10" fmla="*/ 16783 w 45647"/>
                <a:gd name="connsiteY10" fmla="*/ -175 h 46974"/>
                <a:gd name="connsiteX11" fmla="*/ 32596 w 45647"/>
                <a:gd name="connsiteY11" fmla="*/ 5445 h 46974"/>
                <a:gd name="connsiteX12" fmla="*/ 39070 w 45647"/>
                <a:gd name="connsiteY12" fmla="*/ 20876 h 46974"/>
                <a:gd name="connsiteX13" fmla="*/ 3640 w 45647"/>
                <a:gd name="connsiteY13" fmla="*/ 19923 h 46974"/>
                <a:gd name="connsiteX14" fmla="*/ 29833 w 45647"/>
                <a:gd name="connsiteY14" fmla="*/ 19923 h 46974"/>
                <a:gd name="connsiteX15" fmla="*/ 26215 w 45647"/>
                <a:gd name="connsiteY15" fmla="*/ 11160 h 46974"/>
                <a:gd name="connsiteX16" fmla="*/ 17355 w 45647"/>
                <a:gd name="connsiteY16" fmla="*/ 8017 h 46974"/>
                <a:gd name="connsiteX17" fmla="*/ 7830 w 45647"/>
                <a:gd name="connsiteY17" fmla="*/ 11256 h 46974"/>
                <a:gd name="connsiteX18" fmla="*/ 3258 w 45647"/>
                <a:gd name="connsiteY18" fmla="*/ 19923 h 4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647" h="46974">
                  <a:moveTo>
                    <a:pt x="39358" y="27543"/>
                  </a:moveTo>
                  <a:lnTo>
                    <a:pt x="3258" y="27543"/>
                  </a:lnTo>
                  <a:cubicBezTo>
                    <a:pt x="3449" y="30782"/>
                    <a:pt x="5165" y="33754"/>
                    <a:pt x="7830" y="35544"/>
                  </a:cubicBezTo>
                  <a:cubicBezTo>
                    <a:pt x="10593" y="37545"/>
                    <a:pt x="13927" y="38611"/>
                    <a:pt x="17355" y="38592"/>
                  </a:cubicBezTo>
                  <a:cubicBezTo>
                    <a:pt x="22308" y="38907"/>
                    <a:pt x="27071" y="36897"/>
                    <a:pt x="30308" y="33163"/>
                  </a:cubicBezTo>
                  <a:lnTo>
                    <a:pt x="35833" y="39164"/>
                  </a:lnTo>
                  <a:cubicBezTo>
                    <a:pt x="30787" y="44241"/>
                    <a:pt x="23927" y="46993"/>
                    <a:pt x="16783" y="46784"/>
                  </a:cubicBezTo>
                  <a:cubicBezTo>
                    <a:pt x="4402" y="47117"/>
                    <a:pt x="-5983" y="37316"/>
                    <a:pt x="-6267" y="24905"/>
                  </a:cubicBezTo>
                  <a:cubicBezTo>
                    <a:pt x="-6267" y="24362"/>
                    <a:pt x="-6267" y="23809"/>
                    <a:pt x="-6267" y="23257"/>
                  </a:cubicBezTo>
                  <a:cubicBezTo>
                    <a:pt x="-6551" y="16846"/>
                    <a:pt x="-4076" y="10617"/>
                    <a:pt x="593" y="6207"/>
                  </a:cubicBezTo>
                  <a:cubicBezTo>
                    <a:pt x="4974" y="2026"/>
                    <a:pt x="10783" y="-270"/>
                    <a:pt x="16783" y="-175"/>
                  </a:cubicBezTo>
                  <a:cubicBezTo>
                    <a:pt x="22592" y="-298"/>
                    <a:pt x="28215" y="1702"/>
                    <a:pt x="32596" y="5445"/>
                  </a:cubicBezTo>
                  <a:cubicBezTo>
                    <a:pt x="36977" y="9313"/>
                    <a:pt x="39451" y="15008"/>
                    <a:pt x="39070" y="20876"/>
                  </a:cubicBezTo>
                  <a:close/>
                  <a:moveTo>
                    <a:pt x="3640" y="19923"/>
                  </a:moveTo>
                  <a:lnTo>
                    <a:pt x="29833" y="19923"/>
                  </a:lnTo>
                  <a:cubicBezTo>
                    <a:pt x="30024" y="16599"/>
                    <a:pt x="28689" y="13370"/>
                    <a:pt x="26215" y="11160"/>
                  </a:cubicBezTo>
                  <a:cubicBezTo>
                    <a:pt x="23736" y="9046"/>
                    <a:pt x="20592" y="7931"/>
                    <a:pt x="17355" y="8017"/>
                  </a:cubicBezTo>
                  <a:cubicBezTo>
                    <a:pt x="13927" y="8027"/>
                    <a:pt x="10593" y="9160"/>
                    <a:pt x="7830" y="11256"/>
                  </a:cubicBezTo>
                  <a:cubicBezTo>
                    <a:pt x="4974" y="13208"/>
                    <a:pt x="3258" y="16456"/>
                    <a:pt x="3258" y="19923"/>
                  </a:cubicBezTo>
                  <a:close/>
                </a:path>
              </a:pathLst>
            </a:custGeom>
            <a:solidFill>
              <a:srgbClr val="6D6E71"/>
            </a:solidFill>
            <a:ln w="9525" cap="flat">
              <a:noFill/>
              <a:prstDash val="solid"/>
              <a:miter/>
            </a:ln>
          </p:spPr>
          <p:txBody>
            <a:bodyPr rtlCol="0" anchor="ctr"/>
            <a:lstStyle/>
            <a:p>
              <a:endParaRPr lang="en-US"/>
            </a:p>
          </p:txBody>
        </p:sp>
        <p:sp>
          <p:nvSpPr>
            <p:cNvPr id="809" name="Freeform: Shape 808">
              <a:extLst>
                <a:ext uri="{FF2B5EF4-FFF2-40B4-BE49-F238E27FC236}">
                  <a16:creationId xmlns:a16="http://schemas.microsoft.com/office/drawing/2014/main" id="{7369E465-B7C2-4C27-A653-88063071B9B7}"/>
                </a:ext>
              </a:extLst>
            </p:cNvPr>
            <p:cNvSpPr/>
            <p:nvPr/>
          </p:nvSpPr>
          <p:spPr>
            <a:xfrm>
              <a:off x="13994036" y="4696682"/>
              <a:ext cx="24286" cy="45910"/>
            </a:xfrm>
            <a:custGeom>
              <a:avLst/>
              <a:gdLst>
                <a:gd name="connsiteX0" fmla="*/ 17524 w 24286"/>
                <a:gd name="connsiteY0" fmla="*/ 9155 h 45910"/>
                <a:gd name="connsiteX1" fmla="*/ 6855 w 24286"/>
                <a:gd name="connsiteY1" fmla="*/ 13727 h 45910"/>
                <a:gd name="connsiteX2" fmla="*/ 3236 w 24286"/>
                <a:gd name="connsiteY2" fmla="*/ 26204 h 45910"/>
                <a:gd name="connsiteX3" fmla="*/ 3236 w 24286"/>
                <a:gd name="connsiteY3" fmla="*/ 45731 h 45910"/>
                <a:gd name="connsiteX4" fmla="*/ -6289 w 24286"/>
                <a:gd name="connsiteY4" fmla="*/ 45731 h 45910"/>
                <a:gd name="connsiteX5" fmla="*/ -6289 w 24286"/>
                <a:gd name="connsiteY5" fmla="*/ 106 h 45910"/>
                <a:gd name="connsiteX6" fmla="*/ 3236 w 24286"/>
                <a:gd name="connsiteY6" fmla="*/ 106 h 45910"/>
                <a:gd name="connsiteX7" fmla="*/ 3236 w 24286"/>
                <a:gd name="connsiteY7" fmla="*/ 9631 h 45910"/>
                <a:gd name="connsiteX8" fmla="*/ 9520 w 24286"/>
                <a:gd name="connsiteY8" fmla="*/ 2678 h 45910"/>
                <a:gd name="connsiteX9" fmla="*/ 17998 w 24286"/>
                <a:gd name="connsiteY9" fmla="*/ -180 h 45910"/>
                <a:gd name="connsiteX10" fmla="*/ 17998 w 24286"/>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5910">
                  <a:moveTo>
                    <a:pt x="17524" y="9155"/>
                  </a:moveTo>
                  <a:cubicBezTo>
                    <a:pt x="13426" y="8860"/>
                    <a:pt x="9427" y="10565"/>
                    <a:pt x="6855" y="13727"/>
                  </a:cubicBezTo>
                  <a:cubicBezTo>
                    <a:pt x="4185" y="17337"/>
                    <a:pt x="2948" y="21747"/>
                    <a:pt x="3236" y="26204"/>
                  </a:cubicBezTo>
                  <a:lnTo>
                    <a:pt x="3236" y="45731"/>
                  </a:lnTo>
                  <a:lnTo>
                    <a:pt x="-6289" y="45731"/>
                  </a:lnTo>
                  <a:lnTo>
                    <a:pt x="-6289" y="106"/>
                  </a:lnTo>
                  <a:lnTo>
                    <a:pt x="3236" y="106"/>
                  </a:lnTo>
                  <a:lnTo>
                    <a:pt x="3236" y="9631"/>
                  </a:lnTo>
                  <a:cubicBezTo>
                    <a:pt x="4757" y="6831"/>
                    <a:pt x="6855" y="4440"/>
                    <a:pt x="9520" y="2678"/>
                  </a:cubicBezTo>
                  <a:cubicBezTo>
                    <a:pt x="11998" y="877"/>
                    <a:pt x="14952" y="-122"/>
                    <a:pt x="17998" y="-180"/>
                  </a:cubicBezTo>
                  <a:lnTo>
                    <a:pt x="17998" y="9345"/>
                  </a:lnTo>
                  <a:close/>
                </a:path>
              </a:pathLst>
            </a:custGeom>
            <a:solidFill>
              <a:srgbClr val="6D6E71"/>
            </a:solidFill>
            <a:ln w="9525" cap="flat">
              <a:noFill/>
              <a:prstDash val="solid"/>
              <a:miter/>
            </a:ln>
          </p:spPr>
          <p:txBody>
            <a:bodyPr rtlCol="0" anchor="ctr"/>
            <a:lstStyle/>
            <a:p>
              <a:endParaRPr lang="en-US"/>
            </a:p>
          </p:txBody>
        </p:sp>
        <p:sp>
          <p:nvSpPr>
            <p:cNvPr id="810" name="Freeform: Shape 809">
              <a:extLst>
                <a:ext uri="{FF2B5EF4-FFF2-40B4-BE49-F238E27FC236}">
                  <a16:creationId xmlns:a16="http://schemas.microsoft.com/office/drawing/2014/main" id="{66145CA8-22C4-434B-BE46-BC5AD4474133}"/>
                </a:ext>
              </a:extLst>
            </p:cNvPr>
            <p:cNvSpPr/>
            <p:nvPr/>
          </p:nvSpPr>
          <p:spPr>
            <a:xfrm>
              <a:off x="14024110" y="4696296"/>
              <a:ext cx="45403" cy="46974"/>
            </a:xfrm>
            <a:custGeom>
              <a:avLst/>
              <a:gdLst>
                <a:gd name="connsiteX0" fmla="*/ 38884 w 45403"/>
                <a:gd name="connsiteY0" fmla="*/ 27543 h 46974"/>
                <a:gd name="connsiteX1" fmla="*/ 3165 w 45403"/>
                <a:gd name="connsiteY1" fmla="*/ 27543 h 46974"/>
                <a:gd name="connsiteX2" fmla="*/ 7737 w 45403"/>
                <a:gd name="connsiteY2" fmla="*/ 35544 h 46974"/>
                <a:gd name="connsiteX3" fmla="*/ 30312 w 45403"/>
                <a:gd name="connsiteY3" fmla="*/ 33163 h 46974"/>
                <a:gd name="connsiteX4" fmla="*/ 35838 w 45403"/>
                <a:gd name="connsiteY4" fmla="*/ 39164 h 46974"/>
                <a:gd name="connsiteX5" fmla="*/ 16788 w 45403"/>
                <a:gd name="connsiteY5" fmla="*/ 46784 h 46974"/>
                <a:gd name="connsiteX6" fmla="*/ -6267 w 45403"/>
                <a:gd name="connsiteY6" fmla="*/ 24905 h 46974"/>
                <a:gd name="connsiteX7" fmla="*/ -6267 w 45403"/>
                <a:gd name="connsiteY7" fmla="*/ 23257 h 46974"/>
                <a:gd name="connsiteX8" fmla="*/ 593 w 45403"/>
                <a:gd name="connsiteY8" fmla="*/ 6207 h 46974"/>
                <a:gd name="connsiteX9" fmla="*/ 16788 w 45403"/>
                <a:gd name="connsiteY9" fmla="*/ -175 h 46974"/>
                <a:gd name="connsiteX10" fmla="*/ 32596 w 45403"/>
                <a:gd name="connsiteY10" fmla="*/ 5445 h 46974"/>
                <a:gd name="connsiteX11" fmla="*/ 39075 w 45403"/>
                <a:gd name="connsiteY11" fmla="*/ 20876 h 46974"/>
                <a:gd name="connsiteX12" fmla="*/ 3165 w 45403"/>
                <a:gd name="connsiteY12" fmla="*/ 19923 h 46974"/>
                <a:gd name="connsiteX13" fmla="*/ 29261 w 45403"/>
                <a:gd name="connsiteY13" fmla="*/ 19923 h 46974"/>
                <a:gd name="connsiteX14" fmla="*/ 25643 w 45403"/>
                <a:gd name="connsiteY14" fmla="*/ 11160 h 46974"/>
                <a:gd name="connsiteX15" fmla="*/ 16788 w 45403"/>
                <a:gd name="connsiteY15" fmla="*/ 8017 h 46974"/>
                <a:gd name="connsiteX16" fmla="*/ 7263 w 45403"/>
                <a:gd name="connsiteY16" fmla="*/ 11256 h 46974"/>
                <a:gd name="connsiteX17" fmla="*/ 3165 w 45403"/>
                <a:gd name="connsiteY17" fmla="*/ 19923 h 4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03" h="46974">
                  <a:moveTo>
                    <a:pt x="38884" y="27543"/>
                  </a:moveTo>
                  <a:lnTo>
                    <a:pt x="3165" y="27543"/>
                  </a:lnTo>
                  <a:cubicBezTo>
                    <a:pt x="3356" y="30782"/>
                    <a:pt x="5067" y="33754"/>
                    <a:pt x="7737" y="35544"/>
                  </a:cubicBezTo>
                  <a:cubicBezTo>
                    <a:pt x="14783" y="40393"/>
                    <a:pt x="24406" y="39383"/>
                    <a:pt x="30312" y="33163"/>
                  </a:cubicBezTo>
                  <a:lnTo>
                    <a:pt x="35838" y="39164"/>
                  </a:lnTo>
                  <a:cubicBezTo>
                    <a:pt x="30787" y="44241"/>
                    <a:pt x="23931" y="46993"/>
                    <a:pt x="16788" y="46784"/>
                  </a:cubicBezTo>
                  <a:cubicBezTo>
                    <a:pt x="4402" y="47117"/>
                    <a:pt x="-5978" y="37316"/>
                    <a:pt x="-6267" y="24905"/>
                  </a:cubicBezTo>
                  <a:cubicBezTo>
                    <a:pt x="-6267" y="24362"/>
                    <a:pt x="-6267" y="23809"/>
                    <a:pt x="-6267" y="23257"/>
                  </a:cubicBezTo>
                  <a:cubicBezTo>
                    <a:pt x="-6551" y="16846"/>
                    <a:pt x="-4076" y="10617"/>
                    <a:pt x="593" y="6207"/>
                  </a:cubicBezTo>
                  <a:cubicBezTo>
                    <a:pt x="4974" y="2026"/>
                    <a:pt x="10783" y="-270"/>
                    <a:pt x="16788" y="-175"/>
                  </a:cubicBezTo>
                  <a:cubicBezTo>
                    <a:pt x="22597" y="-298"/>
                    <a:pt x="28215" y="1702"/>
                    <a:pt x="32596" y="5445"/>
                  </a:cubicBezTo>
                  <a:cubicBezTo>
                    <a:pt x="37075" y="9313"/>
                    <a:pt x="39456" y="15008"/>
                    <a:pt x="39075" y="20876"/>
                  </a:cubicBezTo>
                  <a:close/>
                  <a:moveTo>
                    <a:pt x="3165" y="19923"/>
                  </a:moveTo>
                  <a:lnTo>
                    <a:pt x="29261" y="19923"/>
                  </a:lnTo>
                  <a:cubicBezTo>
                    <a:pt x="29550" y="16599"/>
                    <a:pt x="28122" y="13341"/>
                    <a:pt x="25643" y="11160"/>
                  </a:cubicBezTo>
                  <a:cubicBezTo>
                    <a:pt x="23169" y="9036"/>
                    <a:pt x="20025" y="7921"/>
                    <a:pt x="16788" y="8017"/>
                  </a:cubicBezTo>
                  <a:cubicBezTo>
                    <a:pt x="13355" y="7988"/>
                    <a:pt x="9928" y="9131"/>
                    <a:pt x="7263" y="11256"/>
                  </a:cubicBezTo>
                  <a:cubicBezTo>
                    <a:pt x="4593" y="13313"/>
                    <a:pt x="3067" y="16542"/>
                    <a:pt x="3165" y="19923"/>
                  </a:cubicBezTo>
                  <a:close/>
                </a:path>
              </a:pathLst>
            </a:custGeom>
            <a:solidFill>
              <a:srgbClr val="6D6E71"/>
            </a:solidFill>
            <a:ln w="9525" cap="flat">
              <a:noFill/>
              <a:prstDash val="solid"/>
              <a:miter/>
            </a:ln>
          </p:spPr>
          <p:txBody>
            <a:bodyPr rtlCol="0" anchor="ctr"/>
            <a:lstStyle/>
            <a:p>
              <a:endParaRPr lang="en-US"/>
            </a:p>
          </p:txBody>
        </p:sp>
        <p:sp>
          <p:nvSpPr>
            <p:cNvPr id="811" name="Freeform: Shape 810">
              <a:extLst>
                <a:ext uri="{FF2B5EF4-FFF2-40B4-BE49-F238E27FC236}">
                  <a16:creationId xmlns:a16="http://schemas.microsoft.com/office/drawing/2014/main" id="{E4877044-C40C-432F-B2AE-64B5B1062738}"/>
                </a:ext>
              </a:extLst>
            </p:cNvPr>
            <p:cNvSpPr/>
            <p:nvPr/>
          </p:nvSpPr>
          <p:spPr>
            <a:xfrm>
              <a:off x="14100334" y="4696314"/>
              <a:ext cx="48006" cy="46934"/>
            </a:xfrm>
            <a:custGeom>
              <a:avLst/>
              <a:gdLst>
                <a:gd name="connsiteX0" fmla="*/ 34860 w 48006"/>
                <a:gd name="connsiteY0" fmla="*/ 40004 h 46934"/>
                <a:gd name="connsiteX1" fmla="*/ 569 w 48006"/>
                <a:gd name="connsiteY1" fmla="*/ 40004 h 46934"/>
                <a:gd name="connsiteX2" fmla="*/ 569 w 48006"/>
                <a:gd name="connsiteY2" fmla="*/ 6571 h 46934"/>
                <a:gd name="connsiteX3" fmla="*/ 34860 w 48006"/>
                <a:gd name="connsiteY3" fmla="*/ 6571 h 46934"/>
                <a:gd name="connsiteX4" fmla="*/ 34860 w 48006"/>
                <a:gd name="connsiteY4" fmla="*/ 40004 h 46934"/>
                <a:gd name="connsiteX5" fmla="*/ 7331 w 48006"/>
                <a:gd name="connsiteY5" fmla="*/ 34003 h 46934"/>
                <a:gd name="connsiteX6" fmla="*/ 17712 w 48006"/>
                <a:gd name="connsiteY6" fmla="*/ 38194 h 46934"/>
                <a:gd name="connsiteX7" fmla="*/ 28000 w 48006"/>
                <a:gd name="connsiteY7" fmla="*/ 34003 h 46934"/>
                <a:gd name="connsiteX8" fmla="*/ 28000 w 48006"/>
                <a:gd name="connsiteY8" fmla="*/ 12572 h 46934"/>
                <a:gd name="connsiteX9" fmla="*/ 17712 w 48006"/>
                <a:gd name="connsiteY9" fmla="*/ 8381 h 46934"/>
                <a:gd name="connsiteX10" fmla="*/ 7331 w 48006"/>
                <a:gd name="connsiteY10" fmla="*/ 12572 h 46934"/>
                <a:gd name="connsiteX11" fmla="*/ 7331 w 48006"/>
                <a:gd name="connsiteY11" fmla="*/ 34003 h 46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34">
                  <a:moveTo>
                    <a:pt x="34860" y="40004"/>
                  </a:moveTo>
                  <a:cubicBezTo>
                    <a:pt x="25237" y="49004"/>
                    <a:pt x="10187" y="49004"/>
                    <a:pt x="569" y="40004"/>
                  </a:cubicBezTo>
                  <a:cubicBezTo>
                    <a:pt x="-8575" y="30736"/>
                    <a:pt x="-8575" y="15838"/>
                    <a:pt x="569" y="6571"/>
                  </a:cubicBezTo>
                  <a:cubicBezTo>
                    <a:pt x="10187" y="-2430"/>
                    <a:pt x="25237" y="-2430"/>
                    <a:pt x="34860" y="6571"/>
                  </a:cubicBezTo>
                  <a:cubicBezTo>
                    <a:pt x="44003" y="15838"/>
                    <a:pt x="44003" y="30736"/>
                    <a:pt x="34860" y="40004"/>
                  </a:cubicBezTo>
                  <a:close/>
                  <a:moveTo>
                    <a:pt x="7331" y="34003"/>
                  </a:moveTo>
                  <a:cubicBezTo>
                    <a:pt x="9996" y="36813"/>
                    <a:pt x="13810" y="38336"/>
                    <a:pt x="17712" y="38194"/>
                  </a:cubicBezTo>
                  <a:cubicBezTo>
                    <a:pt x="21619" y="38356"/>
                    <a:pt x="25335" y="36832"/>
                    <a:pt x="28000" y="34003"/>
                  </a:cubicBezTo>
                  <a:cubicBezTo>
                    <a:pt x="33432" y="27897"/>
                    <a:pt x="33432" y="18677"/>
                    <a:pt x="28000" y="12572"/>
                  </a:cubicBezTo>
                  <a:cubicBezTo>
                    <a:pt x="25335" y="9790"/>
                    <a:pt x="21619" y="8266"/>
                    <a:pt x="17712" y="8381"/>
                  </a:cubicBezTo>
                  <a:cubicBezTo>
                    <a:pt x="13810" y="8285"/>
                    <a:pt x="10094" y="9800"/>
                    <a:pt x="7331" y="12572"/>
                  </a:cubicBezTo>
                  <a:cubicBezTo>
                    <a:pt x="1997" y="18725"/>
                    <a:pt x="1997" y="27850"/>
                    <a:pt x="7331" y="34003"/>
                  </a:cubicBezTo>
                  <a:close/>
                </a:path>
              </a:pathLst>
            </a:custGeom>
            <a:solidFill>
              <a:srgbClr val="6D6E71"/>
            </a:solidFill>
            <a:ln w="9525" cap="flat">
              <a:noFill/>
              <a:prstDash val="solid"/>
              <a:miter/>
            </a:ln>
          </p:spPr>
          <p:txBody>
            <a:bodyPr rtlCol="0" anchor="ctr"/>
            <a:lstStyle/>
            <a:p>
              <a:endParaRPr lang="en-US"/>
            </a:p>
          </p:txBody>
        </p:sp>
        <p:sp>
          <p:nvSpPr>
            <p:cNvPr id="812" name="Freeform: Shape 811">
              <a:extLst>
                <a:ext uri="{FF2B5EF4-FFF2-40B4-BE49-F238E27FC236}">
                  <a16:creationId xmlns:a16="http://schemas.microsoft.com/office/drawing/2014/main" id="{D640963D-8B99-4C8E-9A68-8D1E7E659FFD}"/>
                </a:ext>
              </a:extLst>
            </p:cNvPr>
            <p:cNvSpPr/>
            <p:nvPr/>
          </p:nvSpPr>
          <p:spPr>
            <a:xfrm>
              <a:off x="14151770" y="4696969"/>
              <a:ext cx="46862" cy="45624"/>
            </a:xfrm>
            <a:custGeom>
              <a:avLst/>
              <a:gdLst>
                <a:gd name="connsiteX0" fmla="*/ 11998 w 46862"/>
                <a:gd name="connsiteY0" fmla="*/ 45445 h 45624"/>
                <a:gd name="connsiteX1" fmla="*/ -6289 w 46862"/>
                <a:gd name="connsiteY1" fmla="*/ -180 h 45624"/>
                <a:gd name="connsiteX2" fmla="*/ 3236 w 46862"/>
                <a:gd name="connsiteY2" fmla="*/ -180 h 45624"/>
                <a:gd name="connsiteX3" fmla="*/ 17142 w 46862"/>
                <a:gd name="connsiteY3" fmla="*/ 34300 h 45624"/>
                <a:gd name="connsiteX4" fmla="*/ 31048 w 46862"/>
                <a:gd name="connsiteY4" fmla="*/ -180 h 45624"/>
                <a:gd name="connsiteX5" fmla="*/ 40573 w 46862"/>
                <a:gd name="connsiteY5" fmla="*/ -180 h 45624"/>
                <a:gd name="connsiteX6" fmla="*/ 22286 w 46862"/>
                <a:gd name="connsiteY6" fmla="*/ 45445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62" h="45624">
                  <a:moveTo>
                    <a:pt x="11998" y="45445"/>
                  </a:moveTo>
                  <a:lnTo>
                    <a:pt x="-6289" y="-180"/>
                  </a:lnTo>
                  <a:lnTo>
                    <a:pt x="3236" y="-180"/>
                  </a:lnTo>
                  <a:lnTo>
                    <a:pt x="17142" y="34300"/>
                  </a:lnTo>
                  <a:lnTo>
                    <a:pt x="31048" y="-180"/>
                  </a:lnTo>
                  <a:lnTo>
                    <a:pt x="40573" y="-180"/>
                  </a:lnTo>
                  <a:lnTo>
                    <a:pt x="22286" y="45445"/>
                  </a:lnTo>
                  <a:close/>
                </a:path>
              </a:pathLst>
            </a:custGeom>
            <a:solidFill>
              <a:srgbClr val="6D6E71"/>
            </a:solidFill>
            <a:ln w="9525" cap="flat">
              <a:noFill/>
              <a:prstDash val="solid"/>
              <a:miter/>
            </a:ln>
          </p:spPr>
          <p:txBody>
            <a:bodyPr rtlCol="0" anchor="ctr"/>
            <a:lstStyle/>
            <a:p>
              <a:endParaRPr lang="en-US"/>
            </a:p>
          </p:txBody>
        </p:sp>
        <p:sp>
          <p:nvSpPr>
            <p:cNvPr id="813" name="Freeform: Shape 812">
              <a:extLst>
                <a:ext uri="{FF2B5EF4-FFF2-40B4-BE49-F238E27FC236}">
                  <a16:creationId xmlns:a16="http://schemas.microsoft.com/office/drawing/2014/main" id="{DD713FE1-90F3-4A71-B750-A584119FB652}"/>
                </a:ext>
              </a:extLst>
            </p:cNvPr>
            <p:cNvSpPr/>
            <p:nvPr/>
          </p:nvSpPr>
          <p:spPr>
            <a:xfrm>
              <a:off x="14202894" y="4696296"/>
              <a:ext cx="45401" cy="46974"/>
            </a:xfrm>
            <a:custGeom>
              <a:avLst/>
              <a:gdLst>
                <a:gd name="connsiteX0" fmla="*/ 38977 w 45401"/>
                <a:gd name="connsiteY0" fmla="*/ 27543 h 46974"/>
                <a:gd name="connsiteX1" fmla="*/ 3258 w 45401"/>
                <a:gd name="connsiteY1" fmla="*/ 27543 h 46974"/>
                <a:gd name="connsiteX2" fmla="*/ 7830 w 45401"/>
                <a:gd name="connsiteY2" fmla="*/ 35544 h 46974"/>
                <a:gd name="connsiteX3" fmla="*/ 17355 w 45401"/>
                <a:gd name="connsiteY3" fmla="*/ 38592 h 46974"/>
                <a:gd name="connsiteX4" fmla="*/ 30312 w 45401"/>
                <a:gd name="connsiteY4" fmla="*/ 33163 h 46974"/>
                <a:gd name="connsiteX5" fmla="*/ 35833 w 45401"/>
                <a:gd name="connsiteY5" fmla="*/ 39164 h 46974"/>
                <a:gd name="connsiteX6" fmla="*/ 16783 w 45401"/>
                <a:gd name="connsiteY6" fmla="*/ 46784 h 46974"/>
                <a:gd name="connsiteX7" fmla="*/ -6267 w 45401"/>
                <a:gd name="connsiteY7" fmla="*/ 24905 h 46974"/>
                <a:gd name="connsiteX8" fmla="*/ -6267 w 45401"/>
                <a:gd name="connsiteY8" fmla="*/ 23257 h 46974"/>
                <a:gd name="connsiteX9" fmla="*/ 593 w 45401"/>
                <a:gd name="connsiteY9" fmla="*/ 6207 h 46974"/>
                <a:gd name="connsiteX10" fmla="*/ 16783 w 45401"/>
                <a:gd name="connsiteY10" fmla="*/ -175 h 46974"/>
                <a:gd name="connsiteX11" fmla="*/ 32596 w 45401"/>
                <a:gd name="connsiteY11" fmla="*/ 5445 h 46974"/>
                <a:gd name="connsiteX12" fmla="*/ 39075 w 45401"/>
                <a:gd name="connsiteY12" fmla="*/ 20876 h 46974"/>
                <a:gd name="connsiteX13" fmla="*/ 3258 w 45401"/>
                <a:gd name="connsiteY13" fmla="*/ 19923 h 46974"/>
                <a:gd name="connsiteX14" fmla="*/ 29359 w 45401"/>
                <a:gd name="connsiteY14" fmla="*/ 19923 h 46974"/>
                <a:gd name="connsiteX15" fmla="*/ 25834 w 45401"/>
                <a:gd name="connsiteY15" fmla="*/ 11160 h 46974"/>
                <a:gd name="connsiteX16" fmla="*/ 16974 w 45401"/>
                <a:gd name="connsiteY16" fmla="*/ 8017 h 46974"/>
                <a:gd name="connsiteX17" fmla="*/ 7449 w 45401"/>
                <a:gd name="connsiteY17" fmla="*/ 11256 h 46974"/>
                <a:gd name="connsiteX18" fmla="*/ 3258 w 45401"/>
                <a:gd name="connsiteY18" fmla="*/ 19923 h 4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01" h="46974">
                  <a:moveTo>
                    <a:pt x="38977" y="27543"/>
                  </a:moveTo>
                  <a:lnTo>
                    <a:pt x="3258" y="27543"/>
                  </a:lnTo>
                  <a:cubicBezTo>
                    <a:pt x="3449" y="30782"/>
                    <a:pt x="5165" y="33754"/>
                    <a:pt x="7830" y="35544"/>
                  </a:cubicBezTo>
                  <a:cubicBezTo>
                    <a:pt x="10593" y="37545"/>
                    <a:pt x="13927" y="38611"/>
                    <a:pt x="17355" y="38592"/>
                  </a:cubicBezTo>
                  <a:cubicBezTo>
                    <a:pt x="22308" y="38907"/>
                    <a:pt x="27071" y="36897"/>
                    <a:pt x="30312" y="33163"/>
                  </a:cubicBezTo>
                  <a:lnTo>
                    <a:pt x="35833" y="39164"/>
                  </a:lnTo>
                  <a:cubicBezTo>
                    <a:pt x="30787" y="44241"/>
                    <a:pt x="23927" y="46993"/>
                    <a:pt x="16783" y="46784"/>
                  </a:cubicBezTo>
                  <a:cubicBezTo>
                    <a:pt x="4402" y="47117"/>
                    <a:pt x="-5978" y="37316"/>
                    <a:pt x="-6267" y="24905"/>
                  </a:cubicBezTo>
                  <a:cubicBezTo>
                    <a:pt x="-6267" y="24362"/>
                    <a:pt x="-6267" y="23809"/>
                    <a:pt x="-6267" y="23257"/>
                  </a:cubicBezTo>
                  <a:cubicBezTo>
                    <a:pt x="-6551" y="16846"/>
                    <a:pt x="-4076" y="10617"/>
                    <a:pt x="593" y="6207"/>
                  </a:cubicBezTo>
                  <a:cubicBezTo>
                    <a:pt x="4974" y="2026"/>
                    <a:pt x="10783" y="-270"/>
                    <a:pt x="16783" y="-175"/>
                  </a:cubicBezTo>
                  <a:cubicBezTo>
                    <a:pt x="22597" y="-298"/>
                    <a:pt x="28215" y="1702"/>
                    <a:pt x="32596" y="5445"/>
                  </a:cubicBezTo>
                  <a:cubicBezTo>
                    <a:pt x="36977" y="9313"/>
                    <a:pt x="39456" y="15008"/>
                    <a:pt x="39075" y="20876"/>
                  </a:cubicBezTo>
                  <a:close/>
                  <a:moveTo>
                    <a:pt x="3258" y="19923"/>
                  </a:moveTo>
                  <a:lnTo>
                    <a:pt x="29359" y="19923"/>
                  </a:lnTo>
                  <a:cubicBezTo>
                    <a:pt x="29550" y="16618"/>
                    <a:pt x="28312" y="13389"/>
                    <a:pt x="25834" y="11160"/>
                  </a:cubicBezTo>
                  <a:cubicBezTo>
                    <a:pt x="23359" y="9046"/>
                    <a:pt x="20215" y="7931"/>
                    <a:pt x="16974" y="8017"/>
                  </a:cubicBezTo>
                  <a:cubicBezTo>
                    <a:pt x="13546" y="8027"/>
                    <a:pt x="10211" y="9160"/>
                    <a:pt x="7449" y="11256"/>
                  </a:cubicBezTo>
                  <a:cubicBezTo>
                    <a:pt x="4691" y="13294"/>
                    <a:pt x="3165" y="16523"/>
                    <a:pt x="3258" y="19923"/>
                  </a:cubicBezTo>
                  <a:close/>
                </a:path>
              </a:pathLst>
            </a:custGeom>
            <a:solidFill>
              <a:srgbClr val="6D6E71"/>
            </a:solidFill>
            <a:ln w="9525" cap="flat">
              <a:noFill/>
              <a:prstDash val="solid"/>
              <a:miter/>
            </a:ln>
          </p:spPr>
          <p:txBody>
            <a:bodyPr rtlCol="0" anchor="ctr"/>
            <a:lstStyle/>
            <a:p>
              <a:endParaRPr lang="en-US"/>
            </a:p>
          </p:txBody>
        </p:sp>
        <p:sp>
          <p:nvSpPr>
            <p:cNvPr id="814" name="Freeform: Shape 813">
              <a:extLst>
                <a:ext uri="{FF2B5EF4-FFF2-40B4-BE49-F238E27FC236}">
                  <a16:creationId xmlns:a16="http://schemas.microsoft.com/office/drawing/2014/main" id="{50628FDF-B285-4636-87C1-63FD3BC37A41}"/>
                </a:ext>
              </a:extLst>
            </p:cNvPr>
            <p:cNvSpPr/>
            <p:nvPr/>
          </p:nvSpPr>
          <p:spPr>
            <a:xfrm>
              <a:off x="14258829" y="4696682"/>
              <a:ext cx="24286" cy="45910"/>
            </a:xfrm>
            <a:custGeom>
              <a:avLst/>
              <a:gdLst>
                <a:gd name="connsiteX0" fmla="*/ 17524 w 24286"/>
                <a:gd name="connsiteY0" fmla="*/ 9155 h 45910"/>
                <a:gd name="connsiteX1" fmla="*/ 6855 w 24286"/>
                <a:gd name="connsiteY1" fmla="*/ 13727 h 45910"/>
                <a:gd name="connsiteX2" fmla="*/ 3236 w 24286"/>
                <a:gd name="connsiteY2" fmla="*/ 26204 h 45910"/>
                <a:gd name="connsiteX3" fmla="*/ 3236 w 24286"/>
                <a:gd name="connsiteY3" fmla="*/ 45731 h 45910"/>
                <a:gd name="connsiteX4" fmla="*/ -6289 w 24286"/>
                <a:gd name="connsiteY4" fmla="*/ 45731 h 45910"/>
                <a:gd name="connsiteX5" fmla="*/ -6289 w 24286"/>
                <a:gd name="connsiteY5" fmla="*/ 106 h 45910"/>
                <a:gd name="connsiteX6" fmla="*/ 3236 w 24286"/>
                <a:gd name="connsiteY6" fmla="*/ 106 h 45910"/>
                <a:gd name="connsiteX7" fmla="*/ 3236 w 24286"/>
                <a:gd name="connsiteY7" fmla="*/ 9631 h 45910"/>
                <a:gd name="connsiteX8" fmla="*/ 9524 w 24286"/>
                <a:gd name="connsiteY8" fmla="*/ 2678 h 45910"/>
                <a:gd name="connsiteX9" fmla="*/ 17998 w 24286"/>
                <a:gd name="connsiteY9" fmla="*/ -180 h 45910"/>
                <a:gd name="connsiteX10" fmla="*/ 17998 w 24286"/>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5910">
                  <a:moveTo>
                    <a:pt x="17524" y="9155"/>
                  </a:moveTo>
                  <a:cubicBezTo>
                    <a:pt x="13426" y="8860"/>
                    <a:pt x="9427" y="10565"/>
                    <a:pt x="6855" y="13727"/>
                  </a:cubicBezTo>
                  <a:cubicBezTo>
                    <a:pt x="4190" y="17337"/>
                    <a:pt x="2952" y="21747"/>
                    <a:pt x="3236" y="26204"/>
                  </a:cubicBezTo>
                  <a:lnTo>
                    <a:pt x="3236" y="45731"/>
                  </a:lnTo>
                  <a:lnTo>
                    <a:pt x="-6289" y="45731"/>
                  </a:lnTo>
                  <a:lnTo>
                    <a:pt x="-6289" y="106"/>
                  </a:lnTo>
                  <a:lnTo>
                    <a:pt x="3236" y="106"/>
                  </a:lnTo>
                  <a:lnTo>
                    <a:pt x="3236" y="9631"/>
                  </a:lnTo>
                  <a:cubicBezTo>
                    <a:pt x="4762" y="6831"/>
                    <a:pt x="6855" y="4440"/>
                    <a:pt x="9524" y="2678"/>
                  </a:cubicBezTo>
                  <a:cubicBezTo>
                    <a:pt x="11998" y="877"/>
                    <a:pt x="14952" y="-122"/>
                    <a:pt x="17998" y="-180"/>
                  </a:cubicBezTo>
                  <a:lnTo>
                    <a:pt x="17998" y="9345"/>
                  </a:lnTo>
                  <a:close/>
                </a:path>
              </a:pathLst>
            </a:custGeom>
            <a:solidFill>
              <a:srgbClr val="6D6E71"/>
            </a:solidFill>
            <a:ln w="9525" cap="flat">
              <a:noFill/>
              <a:prstDash val="solid"/>
              <a:miter/>
            </a:ln>
          </p:spPr>
          <p:txBody>
            <a:bodyPr rtlCol="0" anchor="ctr"/>
            <a:lstStyle/>
            <a:p>
              <a:endParaRPr lang="en-US"/>
            </a:p>
          </p:txBody>
        </p:sp>
        <p:sp>
          <p:nvSpPr>
            <p:cNvPr id="815" name="Freeform: Shape 814">
              <a:extLst>
                <a:ext uri="{FF2B5EF4-FFF2-40B4-BE49-F238E27FC236}">
                  <a16:creationId xmlns:a16="http://schemas.microsoft.com/office/drawing/2014/main" id="{DAF3AE08-13A7-4DF9-B9F1-9CD9F2F642C7}"/>
                </a:ext>
              </a:extLst>
            </p:cNvPr>
            <p:cNvSpPr/>
            <p:nvPr/>
          </p:nvSpPr>
          <p:spPr>
            <a:xfrm>
              <a:off x="13127926" y="4796981"/>
              <a:ext cx="41255" cy="60688"/>
            </a:xfrm>
            <a:custGeom>
              <a:avLst/>
              <a:gdLst>
                <a:gd name="connsiteX0" fmla="*/ -2861 w 41255"/>
                <a:gd name="connsiteY0" fmla="*/ 8774 h 60688"/>
                <a:gd name="connsiteX1" fmla="*/ -2861 w 41255"/>
                <a:gd name="connsiteY1" fmla="*/ -180 h 60688"/>
                <a:gd name="connsiteX2" fmla="*/ 32002 w 41255"/>
                <a:gd name="connsiteY2" fmla="*/ -180 h 60688"/>
                <a:gd name="connsiteX3" fmla="*/ 32002 w 41255"/>
                <a:gd name="connsiteY3" fmla="*/ 7631 h 60688"/>
                <a:gd name="connsiteX4" fmla="*/ 17524 w 41255"/>
                <a:gd name="connsiteY4" fmla="*/ 23823 h 60688"/>
                <a:gd name="connsiteX5" fmla="*/ 30383 w 41255"/>
                <a:gd name="connsiteY5" fmla="*/ 29062 h 60688"/>
                <a:gd name="connsiteX6" fmla="*/ 34955 w 41255"/>
                <a:gd name="connsiteY6" fmla="*/ 40873 h 60688"/>
                <a:gd name="connsiteX7" fmla="*/ 28765 w 41255"/>
                <a:gd name="connsiteY7" fmla="*/ 55256 h 60688"/>
                <a:gd name="connsiteX8" fmla="*/ 12761 w 41255"/>
                <a:gd name="connsiteY8" fmla="*/ 60494 h 60688"/>
                <a:gd name="connsiteX9" fmla="*/ -6289 w 41255"/>
                <a:gd name="connsiteY9" fmla="*/ 54208 h 60688"/>
                <a:gd name="connsiteX10" fmla="*/ -2001 w 41255"/>
                <a:gd name="connsiteY10" fmla="*/ 46111 h 60688"/>
                <a:gd name="connsiteX11" fmla="*/ 13426 w 41255"/>
                <a:gd name="connsiteY11" fmla="*/ 51255 h 60688"/>
                <a:gd name="connsiteX12" fmla="*/ 22096 w 41255"/>
                <a:gd name="connsiteY12" fmla="*/ 48779 h 60688"/>
                <a:gd name="connsiteX13" fmla="*/ 25430 w 41255"/>
                <a:gd name="connsiteY13" fmla="*/ 41730 h 60688"/>
                <a:gd name="connsiteX14" fmla="*/ 21714 w 41255"/>
                <a:gd name="connsiteY14" fmla="*/ 34396 h 60688"/>
                <a:gd name="connsiteX15" fmla="*/ 11236 w 41255"/>
                <a:gd name="connsiteY15" fmla="*/ 31634 h 60688"/>
                <a:gd name="connsiteX16" fmla="*/ 4762 w 41255"/>
                <a:gd name="connsiteY16" fmla="*/ 32586 h 60688"/>
                <a:gd name="connsiteX17" fmla="*/ 4762 w 41255"/>
                <a:gd name="connsiteY17" fmla="*/ 24871 h 60688"/>
                <a:gd name="connsiteX18" fmla="*/ 18668 w 41255"/>
                <a:gd name="connsiteY18" fmla="*/ 8774 h 60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255" h="60688">
                  <a:moveTo>
                    <a:pt x="-2861" y="8774"/>
                  </a:moveTo>
                  <a:lnTo>
                    <a:pt x="-2861" y="-180"/>
                  </a:lnTo>
                  <a:lnTo>
                    <a:pt x="32002" y="-180"/>
                  </a:lnTo>
                  <a:lnTo>
                    <a:pt x="32002" y="7631"/>
                  </a:lnTo>
                  <a:lnTo>
                    <a:pt x="17524" y="23823"/>
                  </a:lnTo>
                  <a:cubicBezTo>
                    <a:pt x="22384" y="23747"/>
                    <a:pt x="26956" y="25642"/>
                    <a:pt x="30383" y="29062"/>
                  </a:cubicBezTo>
                  <a:cubicBezTo>
                    <a:pt x="33430" y="32243"/>
                    <a:pt x="35048" y="36491"/>
                    <a:pt x="34955" y="40873"/>
                  </a:cubicBezTo>
                  <a:cubicBezTo>
                    <a:pt x="35146" y="46359"/>
                    <a:pt x="32955" y="51655"/>
                    <a:pt x="28765" y="55256"/>
                  </a:cubicBezTo>
                  <a:cubicBezTo>
                    <a:pt x="24193" y="58837"/>
                    <a:pt x="18570" y="60694"/>
                    <a:pt x="12761" y="60494"/>
                  </a:cubicBezTo>
                  <a:cubicBezTo>
                    <a:pt x="5901" y="60351"/>
                    <a:pt x="-671" y="58161"/>
                    <a:pt x="-6289" y="54208"/>
                  </a:cubicBezTo>
                  <a:lnTo>
                    <a:pt x="-2001" y="46111"/>
                  </a:lnTo>
                  <a:cubicBezTo>
                    <a:pt x="2473" y="49388"/>
                    <a:pt x="7906" y="51178"/>
                    <a:pt x="13426" y="51255"/>
                  </a:cubicBezTo>
                  <a:cubicBezTo>
                    <a:pt x="16477" y="51369"/>
                    <a:pt x="19524" y="50502"/>
                    <a:pt x="22096" y="48779"/>
                  </a:cubicBezTo>
                  <a:cubicBezTo>
                    <a:pt x="24384" y="47150"/>
                    <a:pt x="25621" y="44492"/>
                    <a:pt x="25430" y="41730"/>
                  </a:cubicBezTo>
                  <a:cubicBezTo>
                    <a:pt x="25523" y="38815"/>
                    <a:pt x="24095" y="36063"/>
                    <a:pt x="21714" y="34396"/>
                  </a:cubicBezTo>
                  <a:cubicBezTo>
                    <a:pt x="18570" y="32405"/>
                    <a:pt x="14952" y="31443"/>
                    <a:pt x="11236" y="31634"/>
                  </a:cubicBezTo>
                  <a:cubicBezTo>
                    <a:pt x="9045" y="31662"/>
                    <a:pt x="6855" y="31986"/>
                    <a:pt x="4762" y="32586"/>
                  </a:cubicBezTo>
                  <a:lnTo>
                    <a:pt x="4762" y="24871"/>
                  </a:lnTo>
                  <a:lnTo>
                    <a:pt x="18668" y="8774"/>
                  </a:lnTo>
                  <a:close/>
                </a:path>
              </a:pathLst>
            </a:custGeom>
            <a:solidFill>
              <a:srgbClr val="6D6E71"/>
            </a:solidFill>
            <a:ln w="9525" cap="flat">
              <a:noFill/>
              <a:prstDash val="solid"/>
              <a:miter/>
            </a:ln>
          </p:spPr>
          <p:txBody>
            <a:bodyPr rtlCol="0" anchor="ctr"/>
            <a:lstStyle/>
            <a:p>
              <a:endParaRPr lang="en-US"/>
            </a:p>
          </p:txBody>
        </p:sp>
        <p:sp>
          <p:nvSpPr>
            <p:cNvPr id="816" name="Freeform: Shape 815">
              <a:extLst>
                <a:ext uri="{FF2B5EF4-FFF2-40B4-BE49-F238E27FC236}">
                  <a16:creationId xmlns:a16="http://schemas.microsoft.com/office/drawing/2014/main" id="{AD990A25-C1DF-4A93-A865-ED2FC6A4EFA4}"/>
                </a:ext>
              </a:extLst>
            </p:cNvPr>
            <p:cNvSpPr/>
            <p:nvPr/>
          </p:nvSpPr>
          <p:spPr>
            <a:xfrm>
              <a:off x="13201173" y="4796981"/>
              <a:ext cx="31718" cy="60581"/>
            </a:xfrm>
            <a:custGeom>
              <a:avLst/>
              <a:gdLst>
                <a:gd name="connsiteX0" fmla="*/ 9045 w 31718"/>
                <a:gd name="connsiteY0" fmla="*/ 21823 h 60581"/>
                <a:gd name="connsiteX1" fmla="*/ 9045 w 31718"/>
                <a:gd name="connsiteY1" fmla="*/ 44968 h 60581"/>
                <a:gd name="connsiteX2" fmla="*/ 10761 w 31718"/>
                <a:gd name="connsiteY2" fmla="*/ 50112 h 60581"/>
                <a:gd name="connsiteX3" fmla="*/ 15621 w 31718"/>
                <a:gd name="connsiteY3" fmla="*/ 52112 h 60581"/>
                <a:gd name="connsiteX4" fmla="*/ 21523 w 31718"/>
                <a:gd name="connsiteY4" fmla="*/ 49064 h 60581"/>
                <a:gd name="connsiteX5" fmla="*/ 25430 w 31718"/>
                <a:gd name="connsiteY5" fmla="*/ 55827 h 60581"/>
                <a:gd name="connsiteX6" fmla="*/ 14287 w 31718"/>
                <a:gd name="connsiteY6" fmla="*/ 60399 h 60581"/>
                <a:gd name="connsiteX7" fmla="*/ 3808 w 31718"/>
                <a:gd name="connsiteY7" fmla="*/ 56112 h 60581"/>
                <a:gd name="connsiteX8" fmla="*/ -573 w 31718"/>
                <a:gd name="connsiteY8" fmla="*/ 44683 h 60581"/>
                <a:gd name="connsiteX9" fmla="*/ -573 w 31718"/>
                <a:gd name="connsiteY9" fmla="*/ 21823 h 60581"/>
                <a:gd name="connsiteX10" fmla="*/ -6289 w 31718"/>
                <a:gd name="connsiteY10" fmla="*/ 21823 h 60581"/>
                <a:gd name="connsiteX11" fmla="*/ -6289 w 31718"/>
                <a:gd name="connsiteY11" fmla="*/ 14108 h 60581"/>
                <a:gd name="connsiteX12" fmla="*/ -573 w 31718"/>
                <a:gd name="connsiteY12" fmla="*/ 14108 h 60581"/>
                <a:gd name="connsiteX13" fmla="*/ -573 w 31718"/>
                <a:gd name="connsiteY13" fmla="*/ -180 h 60581"/>
                <a:gd name="connsiteX14" fmla="*/ 8952 w 31718"/>
                <a:gd name="connsiteY14" fmla="*/ -180 h 60581"/>
                <a:gd name="connsiteX15" fmla="*/ 8952 w 31718"/>
                <a:gd name="connsiteY15" fmla="*/ 14108 h 60581"/>
                <a:gd name="connsiteX16" fmla="*/ 20951 w 31718"/>
                <a:gd name="connsiteY16" fmla="*/ 14108 h 60581"/>
                <a:gd name="connsiteX17" fmla="*/ 20951 w 31718"/>
                <a:gd name="connsiteY17" fmla="*/ 21823 h 60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1">
                  <a:moveTo>
                    <a:pt x="9045" y="21823"/>
                  </a:moveTo>
                  <a:lnTo>
                    <a:pt x="9045" y="44968"/>
                  </a:lnTo>
                  <a:cubicBezTo>
                    <a:pt x="8952" y="46835"/>
                    <a:pt x="9524" y="48683"/>
                    <a:pt x="10761" y="50112"/>
                  </a:cubicBezTo>
                  <a:cubicBezTo>
                    <a:pt x="11998" y="51474"/>
                    <a:pt x="13808" y="52217"/>
                    <a:pt x="15621" y="52112"/>
                  </a:cubicBezTo>
                  <a:cubicBezTo>
                    <a:pt x="17905" y="51951"/>
                    <a:pt x="20096" y="50855"/>
                    <a:pt x="21523" y="49064"/>
                  </a:cubicBezTo>
                  <a:lnTo>
                    <a:pt x="25430" y="55827"/>
                  </a:lnTo>
                  <a:cubicBezTo>
                    <a:pt x="22477" y="58723"/>
                    <a:pt x="18477" y="60351"/>
                    <a:pt x="14287" y="60399"/>
                  </a:cubicBezTo>
                  <a:cubicBezTo>
                    <a:pt x="10380" y="60475"/>
                    <a:pt x="6571" y="58923"/>
                    <a:pt x="3808" y="56112"/>
                  </a:cubicBezTo>
                  <a:cubicBezTo>
                    <a:pt x="762" y="53112"/>
                    <a:pt x="-857" y="48940"/>
                    <a:pt x="-573" y="44683"/>
                  </a:cubicBezTo>
                  <a:lnTo>
                    <a:pt x="-573" y="21823"/>
                  </a:lnTo>
                  <a:lnTo>
                    <a:pt x="-6289" y="21823"/>
                  </a:lnTo>
                  <a:lnTo>
                    <a:pt x="-6289" y="14108"/>
                  </a:lnTo>
                  <a:lnTo>
                    <a:pt x="-573" y="14108"/>
                  </a:lnTo>
                  <a:lnTo>
                    <a:pt x="-573" y="-180"/>
                  </a:lnTo>
                  <a:lnTo>
                    <a:pt x="8952" y="-180"/>
                  </a:lnTo>
                  <a:lnTo>
                    <a:pt x="8952" y="14108"/>
                  </a:lnTo>
                  <a:lnTo>
                    <a:pt x="20951" y="14108"/>
                  </a:lnTo>
                  <a:lnTo>
                    <a:pt x="20951" y="21823"/>
                  </a:lnTo>
                  <a:close/>
                </a:path>
              </a:pathLst>
            </a:custGeom>
            <a:solidFill>
              <a:srgbClr val="6D6E71"/>
            </a:solidFill>
            <a:ln w="9525" cap="flat">
              <a:noFill/>
              <a:prstDash val="solid"/>
              <a:miter/>
            </a:ln>
          </p:spPr>
          <p:txBody>
            <a:bodyPr rtlCol="0" anchor="ctr"/>
            <a:lstStyle/>
            <a:p>
              <a:endParaRPr lang="en-US"/>
            </a:p>
          </p:txBody>
        </p:sp>
        <p:sp>
          <p:nvSpPr>
            <p:cNvPr id="817" name="Freeform: Shape 816">
              <a:extLst>
                <a:ext uri="{FF2B5EF4-FFF2-40B4-BE49-F238E27FC236}">
                  <a16:creationId xmlns:a16="http://schemas.microsoft.com/office/drawing/2014/main" id="{763D600F-E6DB-4506-9EE4-6DFBFFE1C820}"/>
                </a:ext>
              </a:extLst>
            </p:cNvPr>
            <p:cNvSpPr/>
            <p:nvPr/>
          </p:nvSpPr>
          <p:spPr>
            <a:xfrm>
              <a:off x="13239273" y="4791837"/>
              <a:ext cx="12194" cy="65056"/>
            </a:xfrm>
            <a:custGeom>
              <a:avLst/>
              <a:gdLst>
                <a:gd name="connsiteX0" fmla="*/ -4480 w 12194"/>
                <a:gd name="connsiteY0" fmla="*/ 10108 h 65056"/>
                <a:gd name="connsiteX1" fmla="*/ -6289 w 12194"/>
                <a:gd name="connsiteY1" fmla="*/ 5822 h 65056"/>
                <a:gd name="connsiteX2" fmla="*/ -4480 w 12194"/>
                <a:gd name="connsiteY2" fmla="*/ 1535 h 65056"/>
                <a:gd name="connsiteX3" fmla="*/ -191 w 12194"/>
                <a:gd name="connsiteY3" fmla="*/ -179 h 65056"/>
                <a:gd name="connsiteX4" fmla="*/ 5906 w 12194"/>
                <a:gd name="connsiteY4" fmla="*/ 5726 h 65056"/>
                <a:gd name="connsiteX5" fmla="*/ 5906 w 12194"/>
                <a:gd name="connsiteY5" fmla="*/ 5822 h 65056"/>
                <a:gd name="connsiteX6" fmla="*/ -191 w 12194"/>
                <a:gd name="connsiteY6" fmla="*/ 11917 h 65056"/>
                <a:gd name="connsiteX7" fmla="*/ -4480 w 12194"/>
                <a:gd name="connsiteY7" fmla="*/ 10108 h 65056"/>
                <a:gd name="connsiteX8" fmla="*/ 5045 w 12194"/>
                <a:gd name="connsiteY8" fmla="*/ 64876 h 65056"/>
                <a:gd name="connsiteX9" fmla="*/ -4480 w 12194"/>
                <a:gd name="connsiteY9" fmla="*/ 64876 h 65056"/>
                <a:gd name="connsiteX10" fmla="*/ -4480 w 12194"/>
                <a:gd name="connsiteY10" fmla="*/ 19252 h 65056"/>
                <a:gd name="connsiteX11" fmla="*/ 5045 w 12194"/>
                <a:gd name="connsiteY11" fmla="*/ 19252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4" h="65056">
                  <a:moveTo>
                    <a:pt x="-4480" y="10108"/>
                  </a:moveTo>
                  <a:cubicBezTo>
                    <a:pt x="-5619" y="8984"/>
                    <a:pt x="-6289" y="7441"/>
                    <a:pt x="-6289" y="5822"/>
                  </a:cubicBezTo>
                  <a:cubicBezTo>
                    <a:pt x="-6289" y="4212"/>
                    <a:pt x="-5619" y="2678"/>
                    <a:pt x="-4480" y="1535"/>
                  </a:cubicBezTo>
                  <a:cubicBezTo>
                    <a:pt x="-3335" y="421"/>
                    <a:pt x="-1810" y="-189"/>
                    <a:pt x="-191" y="-179"/>
                  </a:cubicBezTo>
                  <a:cubicBezTo>
                    <a:pt x="3143" y="-237"/>
                    <a:pt x="5808" y="2411"/>
                    <a:pt x="5906" y="5726"/>
                  </a:cubicBezTo>
                  <a:cubicBezTo>
                    <a:pt x="5906" y="5755"/>
                    <a:pt x="5906" y="5793"/>
                    <a:pt x="5906" y="5822"/>
                  </a:cubicBezTo>
                  <a:cubicBezTo>
                    <a:pt x="5808" y="9165"/>
                    <a:pt x="3143" y="11870"/>
                    <a:pt x="-191" y="11917"/>
                  </a:cubicBezTo>
                  <a:cubicBezTo>
                    <a:pt x="-1810" y="11936"/>
                    <a:pt x="-3335" y="11280"/>
                    <a:pt x="-4480" y="10108"/>
                  </a:cubicBezTo>
                  <a:close/>
                  <a:moveTo>
                    <a:pt x="5045" y="64876"/>
                  </a:moveTo>
                  <a:lnTo>
                    <a:pt x="-4480" y="64876"/>
                  </a:lnTo>
                  <a:lnTo>
                    <a:pt x="-4480" y="19252"/>
                  </a:lnTo>
                  <a:lnTo>
                    <a:pt x="5045" y="19252"/>
                  </a:lnTo>
                  <a:close/>
                </a:path>
              </a:pathLst>
            </a:custGeom>
            <a:solidFill>
              <a:srgbClr val="6D6E71"/>
            </a:solidFill>
            <a:ln w="9525" cap="flat">
              <a:noFill/>
              <a:prstDash val="solid"/>
              <a:miter/>
            </a:ln>
          </p:spPr>
          <p:txBody>
            <a:bodyPr rtlCol="0" anchor="ctr"/>
            <a:lstStyle/>
            <a:p>
              <a:endParaRPr lang="en-US"/>
            </a:p>
          </p:txBody>
        </p:sp>
        <p:sp>
          <p:nvSpPr>
            <p:cNvPr id="818" name="Freeform: Shape 817">
              <a:extLst>
                <a:ext uri="{FF2B5EF4-FFF2-40B4-BE49-F238E27FC236}">
                  <a16:creationId xmlns:a16="http://schemas.microsoft.com/office/drawing/2014/main" id="{44D807C4-3A60-4690-95DF-2AC59E7FD71A}"/>
                </a:ext>
              </a:extLst>
            </p:cNvPr>
            <p:cNvSpPr/>
            <p:nvPr/>
          </p:nvSpPr>
          <p:spPr>
            <a:xfrm>
              <a:off x="13264131" y="4810549"/>
              <a:ext cx="73472" cy="46725"/>
            </a:xfrm>
            <a:custGeom>
              <a:avLst/>
              <a:gdLst>
                <a:gd name="connsiteX0" fmla="*/ 3236 w 73472"/>
                <a:gd name="connsiteY0" fmla="*/ 21399 h 46725"/>
                <a:gd name="connsiteX1" fmla="*/ 3236 w 73472"/>
                <a:gd name="connsiteY1" fmla="*/ 46164 h 46725"/>
                <a:gd name="connsiteX2" fmla="*/ -6289 w 73472"/>
                <a:gd name="connsiteY2" fmla="*/ 46164 h 46725"/>
                <a:gd name="connsiteX3" fmla="*/ -6289 w 73472"/>
                <a:gd name="connsiteY3" fmla="*/ 539 h 46725"/>
                <a:gd name="connsiteX4" fmla="*/ 3236 w 73472"/>
                <a:gd name="connsiteY4" fmla="*/ 539 h 46725"/>
                <a:gd name="connsiteX5" fmla="*/ 3236 w 73472"/>
                <a:gd name="connsiteY5" fmla="*/ 8826 h 46725"/>
                <a:gd name="connsiteX6" fmla="*/ 9431 w 73472"/>
                <a:gd name="connsiteY6" fmla="*/ 2254 h 46725"/>
                <a:gd name="connsiteX7" fmla="*/ 18384 w 73472"/>
                <a:gd name="connsiteY7" fmla="*/ -128 h 46725"/>
                <a:gd name="connsiteX8" fmla="*/ 33053 w 73472"/>
                <a:gd name="connsiteY8" fmla="*/ 8731 h 46725"/>
                <a:gd name="connsiteX9" fmla="*/ 49912 w 73472"/>
                <a:gd name="connsiteY9" fmla="*/ -128 h 46725"/>
                <a:gd name="connsiteX10" fmla="*/ 62391 w 73472"/>
                <a:gd name="connsiteY10" fmla="*/ 4540 h 46725"/>
                <a:gd name="connsiteX11" fmla="*/ 67153 w 73472"/>
                <a:gd name="connsiteY11" fmla="*/ 18160 h 46725"/>
                <a:gd name="connsiteX12" fmla="*/ 67153 w 73472"/>
                <a:gd name="connsiteY12" fmla="*/ 46164 h 46725"/>
                <a:gd name="connsiteX13" fmla="*/ 57628 w 73472"/>
                <a:gd name="connsiteY13" fmla="*/ 46164 h 46725"/>
                <a:gd name="connsiteX14" fmla="*/ 57628 w 73472"/>
                <a:gd name="connsiteY14" fmla="*/ 21113 h 46725"/>
                <a:gd name="connsiteX15" fmla="*/ 47150 w 73472"/>
                <a:gd name="connsiteY15" fmla="*/ 8541 h 46725"/>
                <a:gd name="connsiteX16" fmla="*/ 38671 w 73472"/>
                <a:gd name="connsiteY16" fmla="*/ 11588 h 46725"/>
                <a:gd name="connsiteX17" fmla="*/ 34862 w 73472"/>
                <a:gd name="connsiteY17" fmla="*/ 21113 h 46725"/>
                <a:gd name="connsiteX18" fmla="*/ 34862 w 73472"/>
                <a:gd name="connsiteY18" fmla="*/ 46545 h 46725"/>
                <a:gd name="connsiteX19" fmla="*/ 25337 w 73472"/>
                <a:gd name="connsiteY19" fmla="*/ 46545 h 46725"/>
                <a:gd name="connsiteX20" fmla="*/ 25337 w 73472"/>
                <a:gd name="connsiteY20" fmla="*/ 21113 h 46725"/>
                <a:gd name="connsiteX21" fmla="*/ 23049 w 73472"/>
                <a:gd name="connsiteY21" fmla="*/ 11588 h 46725"/>
                <a:gd name="connsiteX22" fmla="*/ 15715 w 73472"/>
                <a:gd name="connsiteY22" fmla="*/ 8635 h 46725"/>
                <a:gd name="connsiteX23" fmla="*/ 7050 w 73472"/>
                <a:gd name="connsiteY23" fmla="*/ 11874 h 46725"/>
                <a:gd name="connsiteX24" fmla="*/ 3236 w 73472"/>
                <a:gd name="connsiteY24" fmla="*/ 21399 h 46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72" h="46725">
                  <a:moveTo>
                    <a:pt x="3236" y="21399"/>
                  </a:moveTo>
                  <a:lnTo>
                    <a:pt x="3236" y="46164"/>
                  </a:lnTo>
                  <a:lnTo>
                    <a:pt x="-6289" y="46164"/>
                  </a:lnTo>
                  <a:lnTo>
                    <a:pt x="-6289" y="539"/>
                  </a:lnTo>
                  <a:lnTo>
                    <a:pt x="3236" y="539"/>
                  </a:lnTo>
                  <a:lnTo>
                    <a:pt x="3236" y="8826"/>
                  </a:lnTo>
                  <a:cubicBezTo>
                    <a:pt x="4571" y="6064"/>
                    <a:pt x="6762" y="3768"/>
                    <a:pt x="9431" y="2254"/>
                  </a:cubicBezTo>
                  <a:cubicBezTo>
                    <a:pt x="12096" y="654"/>
                    <a:pt x="15240" y="-165"/>
                    <a:pt x="18384" y="-128"/>
                  </a:cubicBezTo>
                  <a:cubicBezTo>
                    <a:pt x="24667" y="-661"/>
                    <a:pt x="30574" y="2911"/>
                    <a:pt x="33053" y="8731"/>
                  </a:cubicBezTo>
                  <a:cubicBezTo>
                    <a:pt x="36862" y="3168"/>
                    <a:pt x="43150" y="-147"/>
                    <a:pt x="49912" y="-128"/>
                  </a:cubicBezTo>
                  <a:cubicBezTo>
                    <a:pt x="54577" y="-347"/>
                    <a:pt x="59056" y="1339"/>
                    <a:pt x="62391" y="4540"/>
                  </a:cubicBezTo>
                  <a:cubicBezTo>
                    <a:pt x="65721" y="8245"/>
                    <a:pt x="67437" y="13160"/>
                    <a:pt x="67153" y="18160"/>
                  </a:cubicBezTo>
                  <a:lnTo>
                    <a:pt x="67153" y="46164"/>
                  </a:lnTo>
                  <a:lnTo>
                    <a:pt x="57628" y="46164"/>
                  </a:lnTo>
                  <a:lnTo>
                    <a:pt x="57628" y="21113"/>
                  </a:lnTo>
                  <a:cubicBezTo>
                    <a:pt x="57628" y="12731"/>
                    <a:pt x="54196" y="8541"/>
                    <a:pt x="47150" y="8541"/>
                  </a:cubicBezTo>
                  <a:cubicBezTo>
                    <a:pt x="44006" y="8454"/>
                    <a:pt x="41052" y="9540"/>
                    <a:pt x="38671" y="11588"/>
                  </a:cubicBezTo>
                  <a:cubicBezTo>
                    <a:pt x="36006" y="14008"/>
                    <a:pt x="34574" y="17523"/>
                    <a:pt x="34862" y="21113"/>
                  </a:cubicBezTo>
                  <a:lnTo>
                    <a:pt x="34862" y="46545"/>
                  </a:lnTo>
                  <a:lnTo>
                    <a:pt x="25337" y="46545"/>
                  </a:lnTo>
                  <a:lnTo>
                    <a:pt x="25337" y="21113"/>
                  </a:lnTo>
                  <a:cubicBezTo>
                    <a:pt x="25528" y="17779"/>
                    <a:pt x="24765" y="14455"/>
                    <a:pt x="23049" y="11588"/>
                  </a:cubicBezTo>
                  <a:cubicBezTo>
                    <a:pt x="21240" y="9493"/>
                    <a:pt x="18477" y="8398"/>
                    <a:pt x="15715" y="8635"/>
                  </a:cubicBezTo>
                  <a:cubicBezTo>
                    <a:pt x="12477" y="8578"/>
                    <a:pt x="9431" y="9731"/>
                    <a:pt x="7050" y="11874"/>
                  </a:cubicBezTo>
                  <a:cubicBezTo>
                    <a:pt x="4478" y="14331"/>
                    <a:pt x="3046" y="17818"/>
                    <a:pt x="3236" y="21399"/>
                  </a:cubicBezTo>
                  <a:close/>
                </a:path>
              </a:pathLst>
            </a:custGeom>
            <a:solidFill>
              <a:srgbClr val="6D6E71"/>
            </a:solidFill>
            <a:ln w="9525" cap="flat">
              <a:noFill/>
              <a:prstDash val="solid"/>
              <a:miter/>
            </a:ln>
          </p:spPr>
          <p:txBody>
            <a:bodyPr rtlCol="0" anchor="ctr"/>
            <a:lstStyle/>
            <a:p>
              <a:endParaRPr lang="en-US"/>
            </a:p>
          </p:txBody>
        </p:sp>
        <p:sp>
          <p:nvSpPr>
            <p:cNvPr id="819" name="Freeform: Shape 818">
              <a:extLst>
                <a:ext uri="{FF2B5EF4-FFF2-40B4-BE49-F238E27FC236}">
                  <a16:creationId xmlns:a16="http://schemas.microsoft.com/office/drawing/2014/main" id="{84E1747E-129B-430A-892C-5B823A17CECD}"/>
                </a:ext>
              </a:extLst>
            </p:cNvPr>
            <p:cNvSpPr/>
            <p:nvPr/>
          </p:nvSpPr>
          <p:spPr>
            <a:xfrm>
              <a:off x="13348122" y="4810606"/>
              <a:ext cx="45382" cy="46968"/>
            </a:xfrm>
            <a:custGeom>
              <a:avLst/>
              <a:gdLst>
                <a:gd name="connsiteX0" fmla="*/ 39071 w 45382"/>
                <a:gd name="connsiteY0" fmla="*/ 27439 h 46968"/>
                <a:gd name="connsiteX1" fmla="*/ 3259 w 45382"/>
                <a:gd name="connsiteY1" fmla="*/ 27439 h 46968"/>
                <a:gd name="connsiteX2" fmla="*/ 7831 w 45382"/>
                <a:gd name="connsiteY2" fmla="*/ 35535 h 46968"/>
                <a:gd name="connsiteX3" fmla="*/ 17356 w 45382"/>
                <a:gd name="connsiteY3" fmla="*/ 38487 h 46968"/>
                <a:gd name="connsiteX4" fmla="*/ 30406 w 45382"/>
                <a:gd name="connsiteY4" fmla="*/ 33153 h 46968"/>
                <a:gd name="connsiteX5" fmla="*/ 35834 w 45382"/>
                <a:gd name="connsiteY5" fmla="*/ 39154 h 46968"/>
                <a:gd name="connsiteX6" fmla="*/ 16784 w 45382"/>
                <a:gd name="connsiteY6" fmla="*/ 46774 h 46968"/>
                <a:gd name="connsiteX7" fmla="*/ -6266 w 45382"/>
                <a:gd name="connsiteY7" fmla="*/ 25095 h 46968"/>
                <a:gd name="connsiteX8" fmla="*/ -6266 w 45382"/>
                <a:gd name="connsiteY8" fmla="*/ 23247 h 46968"/>
                <a:gd name="connsiteX9" fmla="*/ 589 w 45382"/>
                <a:gd name="connsiteY9" fmla="*/ 6103 h 46968"/>
                <a:gd name="connsiteX10" fmla="*/ 32499 w 45382"/>
                <a:gd name="connsiteY10" fmla="*/ 5436 h 46968"/>
                <a:gd name="connsiteX11" fmla="*/ 39071 w 45382"/>
                <a:gd name="connsiteY11" fmla="*/ 20866 h 46968"/>
                <a:gd name="connsiteX12" fmla="*/ 3259 w 45382"/>
                <a:gd name="connsiteY12" fmla="*/ 19913 h 46968"/>
                <a:gd name="connsiteX13" fmla="*/ 29453 w 45382"/>
                <a:gd name="connsiteY13" fmla="*/ 19913 h 46968"/>
                <a:gd name="connsiteX14" fmla="*/ 25834 w 45382"/>
                <a:gd name="connsiteY14" fmla="*/ 11055 h 46968"/>
                <a:gd name="connsiteX15" fmla="*/ 16974 w 45382"/>
                <a:gd name="connsiteY15" fmla="*/ 8007 h 46968"/>
                <a:gd name="connsiteX16" fmla="*/ 7449 w 45382"/>
                <a:gd name="connsiteY16" fmla="*/ 11246 h 46968"/>
                <a:gd name="connsiteX17" fmla="*/ 3259 w 45382"/>
                <a:gd name="connsiteY17" fmla="*/ 19913 h 46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82" h="46968">
                  <a:moveTo>
                    <a:pt x="39071" y="27439"/>
                  </a:moveTo>
                  <a:lnTo>
                    <a:pt x="3259" y="27439"/>
                  </a:lnTo>
                  <a:cubicBezTo>
                    <a:pt x="3543" y="30687"/>
                    <a:pt x="5161" y="33649"/>
                    <a:pt x="7831" y="35535"/>
                  </a:cubicBezTo>
                  <a:cubicBezTo>
                    <a:pt x="10593" y="37497"/>
                    <a:pt x="13928" y="38526"/>
                    <a:pt x="17356" y="38487"/>
                  </a:cubicBezTo>
                  <a:cubicBezTo>
                    <a:pt x="22309" y="38821"/>
                    <a:pt x="27071" y="36858"/>
                    <a:pt x="30406" y="33153"/>
                  </a:cubicBezTo>
                  <a:lnTo>
                    <a:pt x="35834" y="39154"/>
                  </a:lnTo>
                  <a:cubicBezTo>
                    <a:pt x="30787" y="44250"/>
                    <a:pt x="23927" y="47012"/>
                    <a:pt x="16784" y="46774"/>
                  </a:cubicBezTo>
                  <a:cubicBezTo>
                    <a:pt x="4403" y="47155"/>
                    <a:pt x="-5885" y="37449"/>
                    <a:pt x="-6266" y="25095"/>
                  </a:cubicBezTo>
                  <a:cubicBezTo>
                    <a:pt x="-6266" y="24476"/>
                    <a:pt x="-6266" y="23867"/>
                    <a:pt x="-6266" y="23247"/>
                  </a:cubicBezTo>
                  <a:cubicBezTo>
                    <a:pt x="-6555" y="16808"/>
                    <a:pt x="-4076" y="10560"/>
                    <a:pt x="589" y="6103"/>
                  </a:cubicBezTo>
                  <a:cubicBezTo>
                    <a:pt x="9542" y="-2013"/>
                    <a:pt x="23165" y="-2299"/>
                    <a:pt x="32499" y="5436"/>
                  </a:cubicBezTo>
                  <a:cubicBezTo>
                    <a:pt x="36978" y="9284"/>
                    <a:pt x="39359" y="14979"/>
                    <a:pt x="39071" y="20866"/>
                  </a:cubicBezTo>
                  <a:close/>
                  <a:moveTo>
                    <a:pt x="3259" y="19913"/>
                  </a:moveTo>
                  <a:lnTo>
                    <a:pt x="29453" y="19913"/>
                  </a:lnTo>
                  <a:cubicBezTo>
                    <a:pt x="29643" y="16571"/>
                    <a:pt x="28308" y="13323"/>
                    <a:pt x="25834" y="11055"/>
                  </a:cubicBezTo>
                  <a:cubicBezTo>
                    <a:pt x="23355" y="8998"/>
                    <a:pt x="20211" y="7922"/>
                    <a:pt x="16974" y="8007"/>
                  </a:cubicBezTo>
                  <a:cubicBezTo>
                    <a:pt x="13547" y="7969"/>
                    <a:pt x="10114" y="9112"/>
                    <a:pt x="7449" y="11246"/>
                  </a:cubicBezTo>
                  <a:cubicBezTo>
                    <a:pt x="4687" y="13275"/>
                    <a:pt x="3161" y="16513"/>
                    <a:pt x="3259" y="19913"/>
                  </a:cubicBezTo>
                  <a:close/>
                </a:path>
              </a:pathLst>
            </a:custGeom>
            <a:solidFill>
              <a:srgbClr val="6D6E71"/>
            </a:solidFill>
            <a:ln w="9525" cap="flat">
              <a:noFill/>
              <a:prstDash val="solid"/>
              <a:miter/>
            </a:ln>
          </p:spPr>
          <p:txBody>
            <a:bodyPr rtlCol="0" anchor="ctr"/>
            <a:lstStyle/>
            <a:p>
              <a:endParaRPr lang="en-US"/>
            </a:p>
          </p:txBody>
        </p:sp>
        <p:sp>
          <p:nvSpPr>
            <p:cNvPr id="820" name="Freeform: Shape 819">
              <a:extLst>
                <a:ext uri="{FF2B5EF4-FFF2-40B4-BE49-F238E27FC236}">
                  <a16:creationId xmlns:a16="http://schemas.microsoft.com/office/drawing/2014/main" id="{3841BE35-7172-45B3-86AB-480DE6912EF0}"/>
                </a:ext>
              </a:extLst>
            </p:cNvPr>
            <p:cNvSpPr/>
            <p:nvPr/>
          </p:nvSpPr>
          <p:spPr>
            <a:xfrm>
              <a:off x="13399863" y="4810957"/>
              <a:ext cx="36593" cy="46616"/>
            </a:xfrm>
            <a:custGeom>
              <a:avLst/>
              <a:gdLst>
                <a:gd name="connsiteX0" fmla="*/ 30290 w 36593"/>
                <a:gd name="connsiteY0" fmla="*/ 32135 h 46616"/>
                <a:gd name="connsiteX1" fmla="*/ 25621 w 36593"/>
                <a:gd name="connsiteY1" fmla="*/ 42517 h 46616"/>
                <a:gd name="connsiteX2" fmla="*/ 13524 w 36593"/>
                <a:gd name="connsiteY2" fmla="*/ 46422 h 46616"/>
                <a:gd name="connsiteX3" fmla="*/ 3236 w 36593"/>
                <a:gd name="connsiteY3" fmla="*/ 44613 h 46616"/>
                <a:gd name="connsiteX4" fmla="*/ -6289 w 36593"/>
                <a:gd name="connsiteY4" fmla="*/ 39565 h 46616"/>
                <a:gd name="connsiteX5" fmla="*/ -1619 w 36593"/>
                <a:gd name="connsiteY5" fmla="*/ 32135 h 46616"/>
                <a:gd name="connsiteX6" fmla="*/ 13812 w 36593"/>
                <a:gd name="connsiteY6" fmla="*/ 38136 h 46616"/>
                <a:gd name="connsiteX7" fmla="*/ 18956 w 36593"/>
                <a:gd name="connsiteY7" fmla="*/ 36612 h 46616"/>
                <a:gd name="connsiteX8" fmla="*/ 20858 w 36593"/>
                <a:gd name="connsiteY8" fmla="*/ 32802 h 46616"/>
                <a:gd name="connsiteX9" fmla="*/ 11333 w 36593"/>
                <a:gd name="connsiteY9" fmla="*/ 26610 h 46616"/>
                <a:gd name="connsiteX10" fmla="*/ 10287 w 36593"/>
                <a:gd name="connsiteY10" fmla="*/ 26610 h 46616"/>
                <a:gd name="connsiteX11" fmla="*/ -3908 w 36593"/>
                <a:gd name="connsiteY11" fmla="*/ 13752 h 46616"/>
                <a:gd name="connsiteX12" fmla="*/ 1046 w 36593"/>
                <a:gd name="connsiteY12" fmla="*/ 3655 h 46616"/>
                <a:gd name="connsiteX13" fmla="*/ 13812 w 36593"/>
                <a:gd name="connsiteY13" fmla="*/ -155 h 46616"/>
                <a:gd name="connsiteX14" fmla="*/ 28765 w 36593"/>
                <a:gd name="connsiteY14" fmla="*/ 4417 h 46616"/>
                <a:gd name="connsiteX15" fmla="*/ 25146 w 36593"/>
                <a:gd name="connsiteY15" fmla="*/ 11561 h 46616"/>
                <a:gd name="connsiteX16" fmla="*/ 13050 w 36593"/>
                <a:gd name="connsiteY16" fmla="*/ 7846 h 46616"/>
                <a:gd name="connsiteX17" fmla="*/ 7524 w 36593"/>
                <a:gd name="connsiteY17" fmla="*/ 9085 h 46616"/>
                <a:gd name="connsiteX18" fmla="*/ 5334 w 36593"/>
                <a:gd name="connsiteY18" fmla="*/ 12799 h 46616"/>
                <a:gd name="connsiteX19" fmla="*/ 7622 w 36593"/>
                <a:gd name="connsiteY19" fmla="*/ 16133 h 46616"/>
                <a:gd name="connsiteX20" fmla="*/ 11905 w 36593"/>
                <a:gd name="connsiteY20" fmla="*/ 17562 h 46616"/>
                <a:gd name="connsiteX21" fmla="*/ 16859 w 36593"/>
                <a:gd name="connsiteY21" fmla="*/ 18895 h 46616"/>
                <a:gd name="connsiteX22" fmla="*/ 20956 w 36593"/>
                <a:gd name="connsiteY22" fmla="*/ 20515 h 46616"/>
                <a:gd name="connsiteX23" fmla="*/ 25337 w 36593"/>
                <a:gd name="connsiteY23" fmla="*/ 22896 h 46616"/>
                <a:gd name="connsiteX24" fmla="*/ 30290 w 36593"/>
                <a:gd name="connsiteY24" fmla="*/ 32135 h 46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593" h="46616">
                  <a:moveTo>
                    <a:pt x="30290" y="32135"/>
                  </a:moveTo>
                  <a:cubicBezTo>
                    <a:pt x="30481" y="36135"/>
                    <a:pt x="28765" y="39984"/>
                    <a:pt x="25621" y="42517"/>
                  </a:cubicBezTo>
                  <a:cubicBezTo>
                    <a:pt x="22193" y="45213"/>
                    <a:pt x="17905" y="46594"/>
                    <a:pt x="13524" y="46422"/>
                  </a:cubicBezTo>
                  <a:cubicBezTo>
                    <a:pt x="10003" y="46403"/>
                    <a:pt x="6571" y="45794"/>
                    <a:pt x="3236" y="44613"/>
                  </a:cubicBezTo>
                  <a:cubicBezTo>
                    <a:pt x="-191" y="43489"/>
                    <a:pt x="-3429" y="41784"/>
                    <a:pt x="-6289" y="39565"/>
                  </a:cubicBezTo>
                  <a:lnTo>
                    <a:pt x="-1619" y="32135"/>
                  </a:lnTo>
                  <a:cubicBezTo>
                    <a:pt x="2762" y="35764"/>
                    <a:pt x="8189" y="37869"/>
                    <a:pt x="13812" y="38136"/>
                  </a:cubicBezTo>
                  <a:cubicBezTo>
                    <a:pt x="15621" y="38203"/>
                    <a:pt x="17431" y="37660"/>
                    <a:pt x="18956" y="36612"/>
                  </a:cubicBezTo>
                  <a:cubicBezTo>
                    <a:pt x="20096" y="35707"/>
                    <a:pt x="20858" y="34297"/>
                    <a:pt x="20858" y="32802"/>
                  </a:cubicBezTo>
                  <a:cubicBezTo>
                    <a:pt x="20858" y="30516"/>
                    <a:pt x="17812" y="28420"/>
                    <a:pt x="11333" y="26610"/>
                  </a:cubicBezTo>
                  <a:lnTo>
                    <a:pt x="10287" y="26610"/>
                  </a:lnTo>
                  <a:cubicBezTo>
                    <a:pt x="762" y="24039"/>
                    <a:pt x="-3908" y="19753"/>
                    <a:pt x="-3908" y="13752"/>
                  </a:cubicBezTo>
                  <a:cubicBezTo>
                    <a:pt x="-4098" y="9771"/>
                    <a:pt x="-2191" y="5980"/>
                    <a:pt x="1046" y="3655"/>
                  </a:cubicBezTo>
                  <a:cubicBezTo>
                    <a:pt x="4762" y="959"/>
                    <a:pt x="9240" y="-383"/>
                    <a:pt x="13812" y="-155"/>
                  </a:cubicBezTo>
                  <a:cubicBezTo>
                    <a:pt x="19147" y="-136"/>
                    <a:pt x="24384" y="1455"/>
                    <a:pt x="28765" y="4417"/>
                  </a:cubicBezTo>
                  <a:lnTo>
                    <a:pt x="25146" y="11561"/>
                  </a:lnTo>
                  <a:cubicBezTo>
                    <a:pt x="21621" y="9132"/>
                    <a:pt x="17333" y="7837"/>
                    <a:pt x="13050" y="7846"/>
                  </a:cubicBezTo>
                  <a:cubicBezTo>
                    <a:pt x="11143" y="7789"/>
                    <a:pt x="9240" y="8218"/>
                    <a:pt x="7524" y="9085"/>
                  </a:cubicBezTo>
                  <a:cubicBezTo>
                    <a:pt x="6190" y="9808"/>
                    <a:pt x="5334" y="11247"/>
                    <a:pt x="5334" y="12799"/>
                  </a:cubicBezTo>
                  <a:cubicBezTo>
                    <a:pt x="5334" y="14285"/>
                    <a:pt x="6190" y="15609"/>
                    <a:pt x="7622" y="16133"/>
                  </a:cubicBezTo>
                  <a:cubicBezTo>
                    <a:pt x="9050" y="16743"/>
                    <a:pt x="10478" y="17219"/>
                    <a:pt x="11905" y="17562"/>
                  </a:cubicBezTo>
                  <a:lnTo>
                    <a:pt x="16859" y="18895"/>
                  </a:lnTo>
                  <a:lnTo>
                    <a:pt x="20956" y="20515"/>
                  </a:lnTo>
                  <a:cubicBezTo>
                    <a:pt x="22477" y="21143"/>
                    <a:pt x="24002" y="21943"/>
                    <a:pt x="25337" y="22896"/>
                  </a:cubicBezTo>
                  <a:cubicBezTo>
                    <a:pt x="28481" y="24896"/>
                    <a:pt x="30383" y="28401"/>
                    <a:pt x="30290" y="32135"/>
                  </a:cubicBezTo>
                  <a:close/>
                </a:path>
              </a:pathLst>
            </a:custGeom>
            <a:solidFill>
              <a:srgbClr val="6D6E71"/>
            </a:solidFill>
            <a:ln w="9525" cap="flat">
              <a:noFill/>
              <a:prstDash val="solid"/>
              <a:miter/>
            </a:ln>
          </p:spPr>
          <p:txBody>
            <a:bodyPr rtlCol="0" anchor="ctr"/>
            <a:lstStyle/>
            <a:p>
              <a:endParaRPr lang="en-US"/>
            </a:p>
          </p:txBody>
        </p:sp>
        <p:sp>
          <p:nvSpPr>
            <p:cNvPr id="821" name="Freeform: Shape 820">
              <a:extLst>
                <a:ext uri="{FF2B5EF4-FFF2-40B4-BE49-F238E27FC236}">
                  <a16:creationId xmlns:a16="http://schemas.microsoft.com/office/drawing/2014/main" id="{CF78E160-24F9-4BED-88CE-5B8FD704E38C}"/>
                </a:ext>
              </a:extLst>
            </p:cNvPr>
            <p:cNvSpPr/>
            <p:nvPr/>
          </p:nvSpPr>
          <p:spPr>
            <a:xfrm>
              <a:off x="13471016" y="4810542"/>
              <a:ext cx="73565" cy="46732"/>
            </a:xfrm>
            <a:custGeom>
              <a:avLst/>
              <a:gdLst>
                <a:gd name="connsiteX0" fmla="*/ 3236 w 73565"/>
                <a:gd name="connsiteY0" fmla="*/ 21406 h 46732"/>
                <a:gd name="connsiteX1" fmla="*/ 3236 w 73565"/>
                <a:gd name="connsiteY1" fmla="*/ 46171 h 46732"/>
                <a:gd name="connsiteX2" fmla="*/ -6289 w 73565"/>
                <a:gd name="connsiteY2" fmla="*/ 46171 h 46732"/>
                <a:gd name="connsiteX3" fmla="*/ -6289 w 73565"/>
                <a:gd name="connsiteY3" fmla="*/ 546 h 46732"/>
                <a:gd name="connsiteX4" fmla="*/ 3236 w 73565"/>
                <a:gd name="connsiteY4" fmla="*/ 546 h 46732"/>
                <a:gd name="connsiteX5" fmla="*/ 3236 w 73565"/>
                <a:gd name="connsiteY5" fmla="*/ 8833 h 46732"/>
                <a:gd name="connsiteX6" fmla="*/ 9427 w 73565"/>
                <a:gd name="connsiteY6" fmla="*/ 2261 h 46732"/>
                <a:gd name="connsiteX7" fmla="*/ 18379 w 73565"/>
                <a:gd name="connsiteY7" fmla="*/ -121 h 46732"/>
                <a:gd name="connsiteX8" fmla="*/ 33048 w 73565"/>
                <a:gd name="connsiteY8" fmla="*/ 8738 h 46732"/>
                <a:gd name="connsiteX9" fmla="*/ 50005 w 73565"/>
                <a:gd name="connsiteY9" fmla="*/ -121 h 46732"/>
                <a:gd name="connsiteX10" fmla="*/ 62484 w 73565"/>
                <a:gd name="connsiteY10" fmla="*/ 4547 h 46732"/>
                <a:gd name="connsiteX11" fmla="*/ 67246 w 73565"/>
                <a:gd name="connsiteY11" fmla="*/ 18167 h 46732"/>
                <a:gd name="connsiteX12" fmla="*/ 67246 w 73565"/>
                <a:gd name="connsiteY12" fmla="*/ 46171 h 46732"/>
                <a:gd name="connsiteX13" fmla="*/ 57721 w 73565"/>
                <a:gd name="connsiteY13" fmla="*/ 46171 h 46732"/>
                <a:gd name="connsiteX14" fmla="*/ 57721 w 73565"/>
                <a:gd name="connsiteY14" fmla="*/ 21120 h 46732"/>
                <a:gd name="connsiteX15" fmla="*/ 47243 w 73565"/>
                <a:gd name="connsiteY15" fmla="*/ 8548 h 46732"/>
                <a:gd name="connsiteX16" fmla="*/ 38671 w 73565"/>
                <a:gd name="connsiteY16" fmla="*/ 11595 h 46732"/>
                <a:gd name="connsiteX17" fmla="*/ 34858 w 73565"/>
                <a:gd name="connsiteY17" fmla="*/ 21120 h 46732"/>
                <a:gd name="connsiteX18" fmla="*/ 34858 w 73565"/>
                <a:gd name="connsiteY18" fmla="*/ 46552 h 46732"/>
                <a:gd name="connsiteX19" fmla="*/ 25333 w 73565"/>
                <a:gd name="connsiteY19" fmla="*/ 46552 h 46732"/>
                <a:gd name="connsiteX20" fmla="*/ 25333 w 73565"/>
                <a:gd name="connsiteY20" fmla="*/ 21120 h 46732"/>
                <a:gd name="connsiteX21" fmla="*/ 23049 w 73565"/>
                <a:gd name="connsiteY21" fmla="*/ 11595 h 46732"/>
                <a:gd name="connsiteX22" fmla="*/ 15808 w 73565"/>
                <a:gd name="connsiteY22" fmla="*/ 8642 h 46732"/>
                <a:gd name="connsiteX23" fmla="*/ 7143 w 73565"/>
                <a:gd name="connsiteY23" fmla="*/ 11881 h 46732"/>
                <a:gd name="connsiteX24" fmla="*/ 3236 w 73565"/>
                <a:gd name="connsiteY24" fmla="*/ 21406 h 46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565" h="46732">
                  <a:moveTo>
                    <a:pt x="3236" y="21406"/>
                  </a:moveTo>
                  <a:lnTo>
                    <a:pt x="3236" y="46171"/>
                  </a:lnTo>
                  <a:lnTo>
                    <a:pt x="-6289" y="46171"/>
                  </a:lnTo>
                  <a:lnTo>
                    <a:pt x="-6289" y="546"/>
                  </a:lnTo>
                  <a:lnTo>
                    <a:pt x="3236" y="546"/>
                  </a:lnTo>
                  <a:lnTo>
                    <a:pt x="3236" y="8833"/>
                  </a:lnTo>
                  <a:cubicBezTo>
                    <a:pt x="4571" y="6071"/>
                    <a:pt x="6762" y="3775"/>
                    <a:pt x="9427" y="2261"/>
                  </a:cubicBezTo>
                  <a:cubicBezTo>
                    <a:pt x="12189" y="679"/>
                    <a:pt x="15235" y="-149"/>
                    <a:pt x="18379" y="-121"/>
                  </a:cubicBezTo>
                  <a:cubicBezTo>
                    <a:pt x="24667" y="-692"/>
                    <a:pt x="30667" y="2899"/>
                    <a:pt x="33048" y="8738"/>
                  </a:cubicBezTo>
                  <a:cubicBezTo>
                    <a:pt x="36955" y="3194"/>
                    <a:pt x="43243" y="-121"/>
                    <a:pt x="50005" y="-121"/>
                  </a:cubicBezTo>
                  <a:cubicBezTo>
                    <a:pt x="54577" y="-321"/>
                    <a:pt x="59149" y="1365"/>
                    <a:pt x="62484" y="4547"/>
                  </a:cubicBezTo>
                  <a:cubicBezTo>
                    <a:pt x="65814" y="8252"/>
                    <a:pt x="67530" y="13167"/>
                    <a:pt x="67246" y="18167"/>
                  </a:cubicBezTo>
                  <a:lnTo>
                    <a:pt x="67246" y="46171"/>
                  </a:lnTo>
                  <a:lnTo>
                    <a:pt x="57721" y="46171"/>
                  </a:lnTo>
                  <a:lnTo>
                    <a:pt x="57721" y="21120"/>
                  </a:lnTo>
                  <a:cubicBezTo>
                    <a:pt x="57721" y="12738"/>
                    <a:pt x="54196" y="8548"/>
                    <a:pt x="47243" y="8548"/>
                  </a:cubicBezTo>
                  <a:cubicBezTo>
                    <a:pt x="44099" y="8481"/>
                    <a:pt x="41052" y="9557"/>
                    <a:pt x="38671" y="11595"/>
                  </a:cubicBezTo>
                  <a:cubicBezTo>
                    <a:pt x="36002" y="14043"/>
                    <a:pt x="34667" y="17539"/>
                    <a:pt x="34858" y="21120"/>
                  </a:cubicBezTo>
                  <a:lnTo>
                    <a:pt x="34858" y="46552"/>
                  </a:lnTo>
                  <a:lnTo>
                    <a:pt x="25333" y="46552"/>
                  </a:lnTo>
                  <a:lnTo>
                    <a:pt x="25333" y="21120"/>
                  </a:lnTo>
                  <a:cubicBezTo>
                    <a:pt x="25523" y="17787"/>
                    <a:pt x="24760" y="14462"/>
                    <a:pt x="23049" y="11595"/>
                  </a:cubicBezTo>
                  <a:cubicBezTo>
                    <a:pt x="21240" y="9500"/>
                    <a:pt x="18570" y="8405"/>
                    <a:pt x="15808" y="8642"/>
                  </a:cubicBezTo>
                  <a:cubicBezTo>
                    <a:pt x="12571" y="8585"/>
                    <a:pt x="9524" y="9738"/>
                    <a:pt x="7143" y="11881"/>
                  </a:cubicBezTo>
                  <a:cubicBezTo>
                    <a:pt x="4473" y="14319"/>
                    <a:pt x="3046" y="17815"/>
                    <a:pt x="3236" y="21406"/>
                  </a:cubicBezTo>
                  <a:close/>
                </a:path>
              </a:pathLst>
            </a:custGeom>
            <a:solidFill>
              <a:srgbClr val="6D6E71"/>
            </a:solidFill>
            <a:ln w="9525" cap="flat">
              <a:noFill/>
              <a:prstDash val="solid"/>
              <a:miter/>
            </a:ln>
          </p:spPr>
          <p:txBody>
            <a:bodyPr rtlCol="0" anchor="ctr"/>
            <a:lstStyle/>
            <a:p>
              <a:endParaRPr lang="en-US"/>
            </a:p>
          </p:txBody>
        </p:sp>
        <p:sp>
          <p:nvSpPr>
            <p:cNvPr id="822" name="Freeform: Shape 821">
              <a:extLst>
                <a:ext uri="{FF2B5EF4-FFF2-40B4-BE49-F238E27FC236}">
                  <a16:creationId xmlns:a16="http://schemas.microsoft.com/office/drawing/2014/main" id="{2B7F6E7E-9F1E-4E50-A006-420F7B55FF14}"/>
                </a:ext>
              </a:extLst>
            </p:cNvPr>
            <p:cNvSpPr/>
            <p:nvPr/>
          </p:nvSpPr>
          <p:spPr>
            <a:xfrm>
              <a:off x="13554930" y="4810614"/>
              <a:ext cx="48006" cy="46946"/>
            </a:xfrm>
            <a:custGeom>
              <a:avLst/>
              <a:gdLst>
                <a:gd name="connsiteX0" fmla="*/ 34860 w 48006"/>
                <a:gd name="connsiteY0" fmla="*/ 39908 h 46946"/>
                <a:gd name="connsiteX1" fmla="*/ 569 w 48006"/>
                <a:gd name="connsiteY1" fmla="*/ 39908 h 46946"/>
                <a:gd name="connsiteX2" fmla="*/ 569 w 48006"/>
                <a:gd name="connsiteY2" fmla="*/ 6571 h 46946"/>
                <a:gd name="connsiteX3" fmla="*/ 34860 w 48006"/>
                <a:gd name="connsiteY3" fmla="*/ 6571 h 46946"/>
                <a:gd name="connsiteX4" fmla="*/ 34860 w 48006"/>
                <a:gd name="connsiteY4" fmla="*/ 39908 h 46946"/>
                <a:gd name="connsiteX5" fmla="*/ 7429 w 48006"/>
                <a:gd name="connsiteY5" fmla="*/ 34003 h 46946"/>
                <a:gd name="connsiteX6" fmla="*/ 17717 w 48006"/>
                <a:gd name="connsiteY6" fmla="*/ 38194 h 46946"/>
                <a:gd name="connsiteX7" fmla="*/ 28097 w 48006"/>
                <a:gd name="connsiteY7" fmla="*/ 34003 h 46946"/>
                <a:gd name="connsiteX8" fmla="*/ 28097 w 48006"/>
                <a:gd name="connsiteY8" fmla="*/ 12476 h 46946"/>
                <a:gd name="connsiteX9" fmla="*/ 17717 w 48006"/>
                <a:gd name="connsiteY9" fmla="*/ 8381 h 46946"/>
                <a:gd name="connsiteX10" fmla="*/ 7429 w 48006"/>
                <a:gd name="connsiteY10" fmla="*/ 12476 h 46946"/>
                <a:gd name="connsiteX11" fmla="*/ 7429 w 48006"/>
                <a:gd name="connsiteY11" fmla="*/ 34003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4860" y="39908"/>
                  </a:moveTo>
                  <a:cubicBezTo>
                    <a:pt x="25242" y="49052"/>
                    <a:pt x="10192" y="49052"/>
                    <a:pt x="569" y="39908"/>
                  </a:cubicBezTo>
                  <a:cubicBezTo>
                    <a:pt x="-8575" y="30669"/>
                    <a:pt x="-8575" y="15810"/>
                    <a:pt x="569" y="6571"/>
                  </a:cubicBezTo>
                  <a:cubicBezTo>
                    <a:pt x="10192" y="-2430"/>
                    <a:pt x="25242" y="-2430"/>
                    <a:pt x="34860" y="6571"/>
                  </a:cubicBezTo>
                  <a:cubicBezTo>
                    <a:pt x="44003" y="15810"/>
                    <a:pt x="44003" y="30669"/>
                    <a:pt x="34860" y="39908"/>
                  </a:cubicBezTo>
                  <a:close/>
                  <a:moveTo>
                    <a:pt x="7429" y="34003"/>
                  </a:moveTo>
                  <a:cubicBezTo>
                    <a:pt x="10094" y="36784"/>
                    <a:pt x="13810" y="38308"/>
                    <a:pt x="17717" y="38194"/>
                  </a:cubicBezTo>
                  <a:cubicBezTo>
                    <a:pt x="21623" y="38289"/>
                    <a:pt x="25335" y="36774"/>
                    <a:pt x="28097" y="34003"/>
                  </a:cubicBezTo>
                  <a:cubicBezTo>
                    <a:pt x="33432" y="27821"/>
                    <a:pt x="33432" y="18658"/>
                    <a:pt x="28097" y="12476"/>
                  </a:cubicBezTo>
                  <a:cubicBezTo>
                    <a:pt x="25335" y="9733"/>
                    <a:pt x="21623" y="8247"/>
                    <a:pt x="17717" y="8381"/>
                  </a:cubicBezTo>
                  <a:cubicBezTo>
                    <a:pt x="13908" y="8228"/>
                    <a:pt x="10094" y="9714"/>
                    <a:pt x="7429" y="12476"/>
                  </a:cubicBezTo>
                  <a:cubicBezTo>
                    <a:pt x="2001" y="18610"/>
                    <a:pt x="2001" y="27868"/>
                    <a:pt x="7429" y="34003"/>
                  </a:cubicBezTo>
                  <a:close/>
                </a:path>
              </a:pathLst>
            </a:custGeom>
            <a:solidFill>
              <a:srgbClr val="6D6E71"/>
            </a:solidFill>
            <a:ln w="9525" cap="flat">
              <a:noFill/>
              <a:prstDash val="solid"/>
              <a:miter/>
            </a:ln>
          </p:spPr>
          <p:txBody>
            <a:bodyPr rtlCol="0" anchor="ctr"/>
            <a:lstStyle/>
            <a:p>
              <a:endParaRPr lang="en-US"/>
            </a:p>
          </p:txBody>
        </p:sp>
        <p:sp>
          <p:nvSpPr>
            <p:cNvPr id="823" name="Freeform: Shape 822">
              <a:extLst>
                <a:ext uri="{FF2B5EF4-FFF2-40B4-BE49-F238E27FC236}">
                  <a16:creationId xmlns:a16="http://schemas.microsoft.com/office/drawing/2014/main" id="{E39E2F86-D6BF-4A19-81B4-766385371110}"/>
                </a:ext>
              </a:extLst>
            </p:cNvPr>
            <p:cNvSpPr/>
            <p:nvPr/>
          </p:nvSpPr>
          <p:spPr>
            <a:xfrm>
              <a:off x="13613891" y="4810982"/>
              <a:ext cx="24286" cy="45910"/>
            </a:xfrm>
            <a:custGeom>
              <a:avLst/>
              <a:gdLst>
                <a:gd name="connsiteX0" fmla="*/ 17617 w 24286"/>
                <a:gd name="connsiteY0" fmla="*/ 9060 h 45910"/>
                <a:gd name="connsiteX1" fmla="*/ 6855 w 24286"/>
                <a:gd name="connsiteY1" fmla="*/ 13727 h 45910"/>
                <a:gd name="connsiteX2" fmla="*/ 3236 w 24286"/>
                <a:gd name="connsiteY2" fmla="*/ 26109 h 45910"/>
                <a:gd name="connsiteX3" fmla="*/ 3236 w 24286"/>
                <a:gd name="connsiteY3" fmla="*/ 45731 h 45910"/>
                <a:gd name="connsiteX4" fmla="*/ -6289 w 24286"/>
                <a:gd name="connsiteY4" fmla="*/ 45731 h 45910"/>
                <a:gd name="connsiteX5" fmla="*/ -6289 w 24286"/>
                <a:gd name="connsiteY5" fmla="*/ 106 h 45910"/>
                <a:gd name="connsiteX6" fmla="*/ 3236 w 24286"/>
                <a:gd name="connsiteY6" fmla="*/ 106 h 45910"/>
                <a:gd name="connsiteX7" fmla="*/ 3236 w 24286"/>
                <a:gd name="connsiteY7" fmla="*/ 9631 h 45910"/>
                <a:gd name="connsiteX8" fmla="*/ 9617 w 24286"/>
                <a:gd name="connsiteY8" fmla="*/ 2583 h 45910"/>
                <a:gd name="connsiteX9" fmla="*/ 17998 w 24286"/>
                <a:gd name="connsiteY9" fmla="*/ -180 h 45910"/>
                <a:gd name="connsiteX10" fmla="*/ 17998 w 24286"/>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5910">
                  <a:moveTo>
                    <a:pt x="17617" y="9060"/>
                  </a:moveTo>
                  <a:cubicBezTo>
                    <a:pt x="13524" y="8812"/>
                    <a:pt x="9524" y="10546"/>
                    <a:pt x="6855" y="13727"/>
                  </a:cubicBezTo>
                  <a:cubicBezTo>
                    <a:pt x="4283" y="17327"/>
                    <a:pt x="3046" y="21690"/>
                    <a:pt x="3236" y="26109"/>
                  </a:cubicBezTo>
                  <a:lnTo>
                    <a:pt x="3236" y="45731"/>
                  </a:lnTo>
                  <a:lnTo>
                    <a:pt x="-6289" y="45731"/>
                  </a:lnTo>
                  <a:lnTo>
                    <a:pt x="-6289" y="106"/>
                  </a:lnTo>
                  <a:lnTo>
                    <a:pt x="3236" y="106"/>
                  </a:lnTo>
                  <a:lnTo>
                    <a:pt x="3236" y="9631"/>
                  </a:lnTo>
                  <a:cubicBezTo>
                    <a:pt x="4855" y="6831"/>
                    <a:pt x="6952" y="4430"/>
                    <a:pt x="9617" y="2583"/>
                  </a:cubicBezTo>
                  <a:cubicBezTo>
                    <a:pt x="12096" y="811"/>
                    <a:pt x="14952" y="-151"/>
                    <a:pt x="17998" y="-180"/>
                  </a:cubicBezTo>
                  <a:lnTo>
                    <a:pt x="17998" y="9345"/>
                  </a:lnTo>
                  <a:close/>
                </a:path>
              </a:pathLst>
            </a:custGeom>
            <a:solidFill>
              <a:srgbClr val="6D6E71"/>
            </a:solidFill>
            <a:ln w="9525" cap="flat">
              <a:noFill/>
              <a:prstDash val="solid"/>
              <a:miter/>
            </a:ln>
          </p:spPr>
          <p:txBody>
            <a:bodyPr rtlCol="0" anchor="ctr"/>
            <a:lstStyle/>
            <a:p>
              <a:endParaRPr lang="en-US"/>
            </a:p>
          </p:txBody>
        </p:sp>
        <p:sp>
          <p:nvSpPr>
            <p:cNvPr id="824" name="Freeform: Shape 823">
              <a:extLst>
                <a:ext uri="{FF2B5EF4-FFF2-40B4-BE49-F238E27FC236}">
                  <a16:creationId xmlns:a16="http://schemas.microsoft.com/office/drawing/2014/main" id="{0BD05FF3-45B9-434C-8C0B-978670E6C3AC}"/>
                </a:ext>
              </a:extLst>
            </p:cNvPr>
            <p:cNvSpPr/>
            <p:nvPr/>
          </p:nvSpPr>
          <p:spPr>
            <a:xfrm>
              <a:off x="13643969" y="4810606"/>
              <a:ext cx="45382" cy="46968"/>
            </a:xfrm>
            <a:custGeom>
              <a:avLst/>
              <a:gdLst>
                <a:gd name="connsiteX0" fmla="*/ 38978 w 45382"/>
                <a:gd name="connsiteY0" fmla="*/ 27439 h 46968"/>
                <a:gd name="connsiteX1" fmla="*/ 3161 w 45382"/>
                <a:gd name="connsiteY1" fmla="*/ 27439 h 46968"/>
                <a:gd name="connsiteX2" fmla="*/ 7733 w 45382"/>
                <a:gd name="connsiteY2" fmla="*/ 35535 h 46968"/>
                <a:gd name="connsiteX3" fmla="*/ 30401 w 45382"/>
                <a:gd name="connsiteY3" fmla="*/ 33153 h 46968"/>
                <a:gd name="connsiteX4" fmla="*/ 35834 w 45382"/>
                <a:gd name="connsiteY4" fmla="*/ 39154 h 46968"/>
                <a:gd name="connsiteX5" fmla="*/ 16784 w 45382"/>
                <a:gd name="connsiteY5" fmla="*/ 46774 h 46968"/>
                <a:gd name="connsiteX6" fmla="*/ -6266 w 45382"/>
                <a:gd name="connsiteY6" fmla="*/ 25095 h 46968"/>
                <a:gd name="connsiteX7" fmla="*/ -6266 w 45382"/>
                <a:gd name="connsiteY7" fmla="*/ 23247 h 46968"/>
                <a:gd name="connsiteX8" fmla="*/ 589 w 45382"/>
                <a:gd name="connsiteY8" fmla="*/ 6103 h 46968"/>
                <a:gd name="connsiteX9" fmla="*/ 32499 w 45382"/>
                <a:gd name="connsiteY9" fmla="*/ 5436 h 46968"/>
                <a:gd name="connsiteX10" fmla="*/ 39071 w 45382"/>
                <a:gd name="connsiteY10" fmla="*/ 20866 h 46968"/>
                <a:gd name="connsiteX11" fmla="*/ 3161 w 45382"/>
                <a:gd name="connsiteY11" fmla="*/ 19913 h 46968"/>
                <a:gd name="connsiteX12" fmla="*/ 29355 w 45382"/>
                <a:gd name="connsiteY12" fmla="*/ 19913 h 46968"/>
                <a:gd name="connsiteX13" fmla="*/ 25737 w 45382"/>
                <a:gd name="connsiteY13" fmla="*/ 11055 h 46968"/>
                <a:gd name="connsiteX14" fmla="*/ 16877 w 45382"/>
                <a:gd name="connsiteY14" fmla="*/ 8007 h 46968"/>
                <a:gd name="connsiteX15" fmla="*/ 7352 w 45382"/>
                <a:gd name="connsiteY15" fmla="*/ 11246 h 46968"/>
                <a:gd name="connsiteX16" fmla="*/ 3161 w 45382"/>
                <a:gd name="connsiteY16" fmla="*/ 19913 h 46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82" h="46968">
                  <a:moveTo>
                    <a:pt x="38978" y="27439"/>
                  </a:moveTo>
                  <a:lnTo>
                    <a:pt x="3161" y="27439"/>
                  </a:lnTo>
                  <a:cubicBezTo>
                    <a:pt x="3450" y="30687"/>
                    <a:pt x="5068" y="33649"/>
                    <a:pt x="7733" y="35535"/>
                  </a:cubicBezTo>
                  <a:cubicBezTo>
                    <a:pt x="14877" y="40230"/>
                    <a:pt x="24402" y="39240"/>
                    <a:pt x="30401" y="33153"/>
                  </a:cubicBezTo>
                  <a:lnTo>
                    <a:pt x="35834" y="39154"/>
                  </a:lnTo>
                  <a:cubicBezTo>
                    <a:pt x="30783" y="44250"/>
                    <a:pt x="23927" y="47012"/>
                    <a:pt x="16784" y="46774"/>
                  </a:cubicBezTo>
                  <a:cubicBezTo>
                    <a:pt x="4398" y="47155"/>
                    <a:pt x="-5885" y="37449"/>
                    <a:pt x="-6266" y="25095"/>
                  </a:cubicBezTo>
                  <a:cubicBezTo>
                    <a:pt x="-6266" y="24476"/>
                    <a:pt x="-6266" y="23867"/>
                    <a:pt x="-6266" y="23247"/>
                  </a:cubicBezTo>
                  <a:cubicBezTo>
                    <a:pt x="-6555" y="16808"/>
                    <a:pt x="-4076" y="10560"/>
                    <a:pt x="589" y="6103"/>
                  </a:cubicBezTo>
                  <a:cubicBezTo>
                    <a:pt x="9542" y="-2013"/>
                    <a:pt x="23165" y="-2299"/>
                    <a:pt x="32499" y="5436"/>
                  </a:cubicBezTo>
                  <a:cubicBezTo>
                    <a:pt x="36978" y="9284"/>
                    <a:pt x="39359" y="14979"/>
                    <a:pt x="39071" y="20866"/>
                  </a:cubicBezTo>
                  <a:close/>
                  <a:moveTo>
                    <a:pt x="3161" y="19913"/>
                  </a:moveTo>
                  <a:lnTo>
                    <a:pt x="29355" y="19913"/>
                  </a:lnTo>
                  <a:cubicBezTo>
                    <a:pt x="29546" y="16571"/>
                    <a:pt x="28211" y="13323"/>
                    <a:pt x="25737" y="11055"/>
                  </a:cubicBezTo>
                  <a:cubicBezTo>
                    <a:pt x="23258" y="8998"/>
                    <a:pt x="20118" y="7922"/>
                    <a:pt x="16877" y="8007"/>
                  </a:cubicBezTo>
                  <a:cubicBezTo>
                    <a:pt x="13449" y="7969"/>
                    <a:pt x="10021" y="9112"/>
                    <a:pt x="7352" y="11246"/>
                  </a:cubicBezTo>
                  <a:cubicBezTo>
                    <a:pt x="4589" y="13275"/>
                    <a:pt x="3068" y="16513"/>
                    <a:pt x="3161" y="19913"/>
                  </a:cubicBezTo>
                  <a:close/>
                </a:path>
              </a:pathLst>
            </a:custGeom>
            <a:solidFill>
              <a:srgbClr val="6D6E71"/>
            </a:solidFill>
            <a:ln w="9525" cap="flat">
              <a:noFill/>
              <a:prstDash val="solid"/>
              <a:miter/>
            </a:ln>
          </p:spPr>
          <p:txBody>
            <a:bodyPr rtlCol="0" anchor="ctr"/>
            <a:lstStyle/>
            <a:p>
              <a:endParaRPr lang="en-US"/>
            </a:p>
          </p:txBody>
        </p:sp>
        <p:sp>
          <p:nvSpPr>
            <p:cNvPr id="825" name="Freeform: Shape 824">
              <a:extLst>
                <a:ext uri="{FF2B5EF4-FFF2-40B4-BE49-F238E27FC236}">
                  <a16:creationId xmlns:a16="http://schemas.microsoft.com/office/drawing/2014/main" id="{BD5C28AD-6B30-401F-9BB3-B2EA86C5BD82}"/>
                </a:ext>
              </a:extLst>
            </p:cNvPr>
            <p:cNvSpPr/>
            <p:nvPr/>
          </p:nvSpPr>
          <p:spPr>
            <a:xfrm>
              <a:off x="13723336" y="4793266"/>
              <a:ext cx="9525" cy="63626"/>
            </a:xfrm>
            <a:custGeom>
              <a:avLst/>
              <a:gdLst>
                <a:gd name="connsiteX0" fmla="*/ 3236 w 9525"/>
                <a:gd name="connsiteY0" fmla="*/ 63447 h 63626"/>
                <a:gd name="connsiteX1" fmla="*/ -6289 w 9525"/>
                <a:gd name="connsiteY1" fmla="*/ 63447 h 63626"/>
                <a:gd name="connsiteX2" fmla="*/ -6289 w 9525"/>
                <a:gd name="connsiteY2" fmla="*/ -180 h 63626"/>
                <a:gd name="connsiteX3" fmla="*/ 3236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3236" y="63447"/>
                  </a:moveTo>
                  <a:lnTo>
                    <a:pt x="-6289" y="63447"/>
                  </a:lnTo>
                  <a:lnTo>
                    <a:pt x="-6289" y="-180"/>
                  </a:lnTo>
                  <a:lnTo>
                    <a:pt x="3236" y="-180"/>
                  </a:lnTo>
                  <a:close/>
                </a:path>
              </a:pathLst>
            </a:custGeom>
            <a:solidFill>
              <a:srgbClr val="6D6E71"/>
            </a:solidFill>
            <a:ln w="9525" cap="flat">
              <a:noFill/>
              <a:prstDash val="solid"/>
              <a:miter/>
            </a:ln>
          </p:spPr>
          <p:txBody>
            <a:bodyPr rtlCol="0" anchor="ctr"/>
            <a:lstStyle/>
            <a:p>
              <a:endParaRPr lang="en-US"/>
            </a:p>
          </p:txBody>
        </p:sp>
        <p:sp>
          <p:nvSpPr>
            <p:cNvPr id="826" name="Freeform: Shape 825">
              <a:extLst>
                <a:ext uri="{FF2B5EF4-FFF2-40B4-BE49-F238E27FC236}">
                  <a16:creationId xmlns:a16="http://schemas.microsoft.com/office/drawing/2014/main" id="{53937947-4436-4777-93F3-D1893EA8EC27}"/>
                </a:ext>
              </a:extLst>
            </p:cNvPr>
            <p:cNvSpPr/>
            <p:nvPr/>
          </p:nvSpPr>
          <p:spPr>
            <a:xfrm>
              <a:off x="13745423" y="4791838"/>
              <a:ext cx="12199" cy="65055"/>
            </a:xfrm>
            <a:custGeom>
              <a:avLst/>
              <a:gdLst>
                <a:gd name="connsiteX0" fmla="*/ -4470 w 12199"/>
                <a:gd name="connsiteY0" fmla="*/ 10107 h 65055"/>
                <a:gd name="connsiteX1" fmla="*/ -6279 w 12199"/>
                <a:gd name="connsiteY1" fmla="*/ 5821 h 65055"/>
                <a:gd name="connsiteX2" fmla="*/ -280 w 12199"/>
                <a:gd name="connsiteY2" fmla="*/ -180 h 65055"/>
                <a:gd name="connsiteX3" fmla="*/ -182 w 12199"/>
                <a:gd name="connsiteY3" fmla="*/ -180 h 65055"/>
                <a:gd name="connsiteX4" fmla="*/ 4101 w 12199"/>
                <a:gd name="connsiteY4" fmla="*/ 1535 h 65055"/>
                <a:gd name="connsiteX5" fmla="*/ 5911 w 12199"/>
                <a:gd name="connsiteY5" fmla="*/ 5821 h 65055"/>
                <a:gd name="connsiteX6" fmla="*/ 4101 w 12199"/>
                <a:gd name="connsiteY6" fmla="*/ 10107 h 65055"/>
                <a:gd name="connsiteX7" fmla="*/ -182 w 12199"/>
                <a:gd name="connsiteY7" fmla="*/ 11916 h 65055"/>
                <a:gd name="connsiteX8" fmla="*/ -4470 w 12199"/>
                <a:gd name="connsiteY8" fmla="*/ 10107 h 65055"/>
                <a:gd name="connsiteX9" fmla="*/ 4483 w 12199"/>
                <a:gd name="connsiteY9" fmla="*/ 64875 h 65055"/>
                <a:gd name="connsiteX10" fmla="*/ -5042 w 12199"/>
                <a:gd name="connsiteY10" fmla="*/ 64875 h 65055"/>
                <a:gd name="connsiteX11" fmla="*/ -5042 w 12199"/>
                <a:gd name="connsiteY11" fmla="*/ 19251 h 65055"/>
                <a:gd name="connsiteX12" fmla="*/ 4483 w 12199"/>
                <a:gd name="connsiteY12" fmla="*/ 19251 h 6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99" h="65055">
                  <a:moveTo>
                    <a:pt x="-4470" y="10107"/>
                  </a:moveTo>
                  <a:cubicBezTo>
                    <a:pt x="-5707" y="9011"/>
                    <a:pt x="-6377" y="7449"/>
                    <a:pt x="-6279" y="5821"/>
                  </a:cubicBezTo>
                  <a:cubicBezTo>
                    <a:pt x="-6279" y="2506"/>
                    <a:pt x="-3614" y="-180"/>
                    <a:pt x="-280" y="-180"/>
                  </a:cubicBezTo>
                  <a:cubicBezTo>
                    <a:pt x="-280" y="-180"/>
                    <a:pt x="-182" y="-180"/>
                    <a:pt x="-182" y="-180"/>
                  </a:cubicBezTo>
                  <a:cubicBezTo>
                    <a:pt x="1436" y="-190"/>
                    <a:pt x="2957" y="420"/>
                    <a:pt x="4101" y="1535"/>
                  </a:cubicBezTo>
                  <a:cubicBezTo>
                    <a:pt x="5245" y="2678"/>
                    <a:pt x="5911" y="4211"/>
                    <a:pt x="5911" y="5821"/>
                  </a:cubicBezTo>
                  <a:cubicBezTo>
                    <a:pt x="5911" y="7440"/>
                    <a:pt x="5245" y="8983"/>
                    <a:pt x="4101" y="10107"/>
                  </a:cubicBezTo>
                  <a:cubicBezTo>
                    <a:pt x="2957" y="11279"/>
                    <a:pt x="1436" y="11936"/>
                    <a:pt x="-182" y="11916"/>
                  </a:cubicBezTo>
                  <a:cubicBezTo>
                    <a:pt x="-1805" y="11974"/>
                    <a:pt x="-3424" y="11307"/>
                    <a:pt x="-4470" y="10107"/>
                  </a:cubicBezTo>
                  <a:close/>
                  <a:moveTo>
                    <a:pt x="4483" y="64875"/>
                  </a:moveTo>
                  <a:lnTo>
                    <a:pt x="-5042" y="64875"/>
                  </a:lnTo>
                  <a:lnTo>
                    <a:pt x="-5042" y="19251"/>
                  </a:lnTo>
                  <a:lnTo>
                    <a:pt x="4483" y="19251"/>
                  </a:lnTo>
                  <a:close/>
                </a:path>
              </a:pathLst>
            </a:custGeom>
            <a:solidFill>
              <a:srgbClr val="6D6E71"/>
            </a:solidFill>
            <a:ln w="9525" cap="flat">
              <a:noFill/>
              <a:prstDash val="solid"/>
              <a:miter/>
            </a:ln>
          </p:spPr>
          <p:txBody>
            <a:bodyPr rtlCol="0" anchor="ctr"/>
            <a:lstStyle/>
            <a:p>
              <a:endParaRPr lang="en-US"/>
            </a:p>
          </p:txBody>
        </p:sp>
        <p:sp>
          <p:nvSpPr>
            <p:cNvPr id="827" name="Freeform: Shape 826">
              <a:extLst>
                <a:ext uri="{FF2B5EF4-FFF2-40B4-BE49-F238E27FC236}">
                  <a16:creationId xmlns:a16="http://schemas.microsoft.com/office/drawing/2014/main" id="{4256AB7E-ACD9-4C15-A0AD-2F776F05E73E}"/>
                </a:ext>
              </a:extLst>
            </p:cNvPr>
            <p:cNvSpPr/>
            <p:nvPr/>
          </p:nvSpPr>
          <p:spPr>
            <a:xfrm>
              <a:off x="13770291" y="4793266"/>
              <a:ext cx="41625" cy="63912"/>
            </a:xfrm>
            <a:custGeom>
              <a:avLst/>
              <a:gdLst>
                <a:gd name="connsiteX0" fmla="*/ 3236 w 41625"/>
                <a:gd name="connsiteY0" fmla="*/ 63447 h 63912"/>
                <a:gd name="connsiteX1" fmla="*/ -6289 w 41625"/>
                <a:gd name="connsiteY1" fmla="*/ 63447 h 63912"/>
                <a:gd name="connsiteX2" fmla="*/ -6289 w 41625"/>
                <a:gd name="connsiteY2" fmla="*/ -180 h 63912"/>
                <a:gd name="connsiteX3" fmla="*/ 3236 w 41625"/>
                <a:gd name="connsiteY3" fmla="*/ -180 h 63912"/>
                <a:gd name="connsiteX4" fmla="*/ 3236 w 41625"/>
                <a:gd name="connsiteY4" fmla="*/ 37158 h 63912"/>
                <a:gd name="connsiteX5" fmla="*/ 21714 w 41625"/>
                <a:gd name="connsiteY5" fmla="*/ 18108 h 63912"/>
                <a:gd name="connsiteX6" fmla="*/ 34099 w 41625"/>
                <a:gd name="connsiteY6" fmla="*/ 18108 h 63912"/>
                <a:gd name="connsiteX7" fmla="*/ 16761 w 41625"/>
                <a:gd name="connsiteY7" fmla="*/ 36206 h 63912"/>
                <a:gd name="connsiteX8" fmla="*/ 35337 w 41625"/>
                <a:gd name="connsiteY8" fmla="*/ 63733 h 63912"/>
                <a:gd name="connsiteX9" fmla="*/ 23714 w 41625"/>
                <a:gd name="connsiteY9" fmla="*/ 63733 h 63912"/>
                <a:gd name="connsiteX10" fmla="*/ 10189 w 41625"/>
                <a:gd name="connsiteY10" fmla="*/ 43730 h 63912"/>
                <a:gd name="connsiteX11" fmla="*/ 3236 w 41625"/>
                <a:gd name="connsiteY11" fmla="*/ 50779 h 63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625" h="63912">
                  <a:moveTo>
                    <a:pt x="3236" y="63447"/>
                  </a:moveTo>
                  <a:lnTo>
                    <a:pt x="-6289" y="63447"/>
                  </a:lnTo>
                  <a:lnTo>
                    <a:pt x="-6289" y="-180"/>
                  </a:lnTo>
                  <a:lnTo>
                    <a:pt x="3236" y="-180"/>
                  </a:lnTo>
                  <a:lnTo>
                    <a:pt x="3236" y="37158"/>
                  </a:lnTo>
                  <a:lnTo>
                    <a:pt x="21714" y="18108"/>
                  </a:lnTo>
                  <a:lnTo>
                    <a:pt x="34099" y="18108"/>
                  </a:lnTo>
                  <a:lnTo>
                    <a:pt x="16761" y="36206"/>
                  </a:lnTo>
                  <a:lnTo>
                    <a:pt x="35337" y="63733"/>
                  </a:lnTo>
                  <a:lnTo>
                    <a:pt x="23714" y="63733"/>
                  </a:lnTo>
                  <a:lnTo>
                    <a:pt x="10189" y="43730"/>
                  </a:lnTo>
                  <a:lnTo>
                    <a:pt x="3236" y="50779"/>
                  </a:lnTo>
                  <a:close/>
                </a:path>
              </a:pathLst>
            </a:custGeom>
            <a:solidFill>
              <a:srgbClr val="6D6E71"/>
            </a:solidFill>
            <a:ln w="9525" cap="flat">
              <a:noFill/>
              <a:prstDash val="solid"/>
              <a:miter/>
            </a:ln>
          </p:spPr>
          <p:txBody>
            <a:bodyPr rtlCol="0" anchor="ctr"/>
            <a:lstStyle/>
            <a:p>
              <a:endParaRPr lang="en-US"/>
            </a:p>
          </p:txBody>
        </p:sp>
        <p:sp>
          <p:nvSpPr>
            <p:cNvPr id="828" name="Freeform: Shape 827">
              <a:extLst>
                <a:ext uri="{FF2B5EF4-FFF2-40B4-BE49-F238E27FC236}">
                  <a16:creationId xmlns:a16="http://schemas.microsoft.com/office/drawing/2014/main" id="{7074B4F4-B181-4C83-A979-62119E157BE1}"/>
                </a:ext>
              </a:extLst>
            </p:cNvPr>
            <p:cNvSpPr/>
            <p:nvPr/>
          </p:nvSpPr>
          <p:spPr>
            <a:xfrm>
              <a:off x="13815419" y="4810592"/>
              <a:ext cx="45397" cy="46979"/>
            </a:xfrm>
            <a:custGeom>
              <a:avLst/>
              <a:gdLst>
                <a:gd name="connsiteX0" fmla="*/ 38978 w 45397"/>
                <a:gd name="connsiteY0" fmla="*/ 27453 h 46979"/>
                <a:gd name="connsiteX1" fmla="*/ 3259 w 45397"/>
                <a:gd name="connsiteY1" fmla="*/ 27453 h 46979"/>
                <a:gd name="connsiteX2" fmla="*/ 7831 w 45397"/>
                <a:gd name="connsiteY2" fmla="*/ 35549 h 46979"/>
                <a:gd name="connsiteX3" fmla="*/ 17356 w 45397"/>
                <a:gd name="connsiteY3" fmla="*/ 38501 h 46979"/>
                <a:gd name="connsiteX4" fmla="*/ 30308 w 45397"/>
                <a:gd name="connsiteY4" fmla="*/ 33167 h 46979"/>
                <a:gd name="connsiteX5" fmla="*/ 35834 w 45397"/>
                <a:gd name="connsiteY5" fmla="*/ 39168 h 46979"/>
                <a:gd name="connsiteX6" fmla="*/ 16784 w 45397"/>
                <a:gd name="connsiteY6" fmla="*/ 46788 h 46979"/>
                <a:gd name="connsiteX7" fmla="*/ -6266 w 45397"/>
                <a:gd name="connsiteY7" fmla="*/ 24909 h 46979"/>
                <a:gd name="connsiteX8" fmla="*/ -6266 w 45397"/>
                <a:gd name="connsiteY8" fmla="*/ 23262 h 46979"/>
                <a:gd name="connsiteX9" fmla="*/ 589 w 45397"/>
                <a:gd name="connsiteY9" fmla="*/ 6117 h 46979"/>
                <a:gd name="connsiteX10" fmla="*/ 32597 w 45397"/>
                <a:gd name="connsiteY10" fmla="*/ 5450 h 46979"/>
                <a:gd name="connsiteX11" fmla="*/ 39071 w 45397"/>
                <a:gd name="connsiteY11" fmla="*/ 20880 h 46979"/>
                <a:gd name="connsiteX12" fmla="*/ 3259 w 45397"/>
                <a:gd name="connsiteY12" fmla="*/ 19928 h 46979"/>
                <a:gd name="connsiteX13" fmla="*/ 29453 w 45397"/>
                <a:gd name="connsiteY13" fmla="*/ 19928 h 46979"/>
                <a:gd name="connsiteX14" fmla="*/ 25830 w 45397"/>
                <a:gd name="connsiteY14" fmla="*/ 11069 h 46979"/>
                <a:gd name="connsiteX15" fmla="*/ 16974 w 45397"/>
                <a:gd name="connsiteY15" fmla="*/ 8021 h 46979"/>
                <a:gd name="connsiteX16" fmla="*/ 7449 w 45397"/>
                <a:gd name="connsiteY16" fmla="*/ 11260 h 46979"/>
                <a:gd name="connsiteX17" fmla="*/ 3259 w 45397"/>
                <a:gd name="connsiteY17" fmla="*/ 1992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97" h="46979">
                  <a:moveTo>
                    <a:pt x="38978" y="27453"/>
                  </a:moveTo>
                  <a:lnTo>
                    <a:pt x="3259" y="27453"/>
                  </a:lnTo>
                  <a:cubicBezTo>
                    <a:pt x="3450" y="30710"/>
                    <a:pt x="5161" y="33691"/>
                    <a:pt x="7831" y="35549"/>
                  </a:cubicBezTo>
                  <a:cubicBezTo>
                    <a:pt x="10593" y="37521"/>
                    <a:pt x="13923" y="38558"/>
                    <a:pt x="17356" y="38501"/>
                  </a:cubicBezTo>
                  <a:cubicBezTo>
                    <a:pt x="22309" y="38864"/>
                    <a:pt x="27071" y="36892"/>
                    <a:pt x="30308" y="33167"/>
                  </a:cubicBezTo>
                  <a:lnTo>
                    <a:pt x="35834" y="39168"/>
                  </a:lnTo>
                  <a:cubicBezTo>
                    <a:pt x="30783" y="44245"/>
                    <a:pt x="23927" y="46998"/>
                    <a:pt x="16784" y="46788"/>
                  </a:cubicBezTo>
                  <a:cubicBezTo>
                    <a:pt x="4398" y="47122"/>
                    <a:pt x="-5982" y="37321"/>
                    <a:pt x="-6266" y="24909"/>
                  </a:cubicBezTo>
                  <a:cubicBezTo>
                    <a:pt x="-6266" y="24366"/>
                    <a:pt x="-6266" y="23814"/>
                    <a:pt x="-6266" y="23262"/>
                  </a:cubicBezTo>
                  <a:cubicBezTo>
                    <a:pt x="-6555" y="16823"/>
                    <a:pt x="-4076" y="10574"/>
                    <a:pt x="589" y="6117"/>
                  </a:cubicBezTo>
                  <a:cubicBezTo>
                    <a:pt x="9640" y="-2018"/>
                    <a:pt x="23258" y="-2304"/>
                    <a:pt x="32597" y="5450"/>
                  </a:cubicBezTo>
                  <a:cubicBezTo>
                    <a:pt x="36978" y="9317"/>
                    <a:pt x="39452" y="15013"/>
                    <a:pt x="39071" y="20880"/>
                  </a:cubicBezTo>
                  <a:close/>
                  <a:moveTo>
                    <a:pt x="3259" y="19928"/>
                  </a:moveTo>
                  <a:lnTo>
                    <a:pt x="29453" y="19928"/>
                  </a:lnTo>
                  <a:cubicBezTo>
                    <a:pt x="29643" y="16585"/>
                    <a:pt x="28308" y="13337"/>
                    <a:pt x="25830" y="11069"/>
                  </a:cubicBezTo>
                  <a:cubicBezTo>
                    <a:pt x="23355" y="9012"/>
                    <a:pt x="20211" y="7936"/>
                    <a:pt x="16974" y="8021"/>
                  </a:cubicBezTo>
                  <a:cubicBezTo>
                    <a:pt x="13547" y="7984"/>
                    <a:pt x="10114" y="9126"/>
                    <a:pt x="7449" y="11260"/>
                  </a:cubicBezTo>
                  <a:cubicBezTo>
                    <a:pt x="4687" y="13289"/>
                    <a:pt x="3161" y="16527"/>
                    <a:pt x="3259" y="19928"/>
                  </a:cubicBezTo>
                  <a:close/>
                </a:path>
              </a:pathLst>
            </a:custGeom>
            <a:solidFill>
              <a:srgbClr val="6D6E71"/>
            </a:solidFill>
            <a:ln w="9525" cap="flat">
              <a:noFill/>
              <a:prstDash val="solid"/>
              <a:miter/>
            </a:ln>
          </p:spPr>
          <p:txBody>
            <a:bodyPr rtlCol="0" anchor="ctr"/>
            <a:lstStyle/>
            <a:p>
              <a:endParaRPr lang="en-US"/>
            </a:p>
          </p:txBody>
        </p:sp>
        <p:sp>
          <p:nvSpPr>
            <p:cNvPr id="829" name="Freeform: Shape 828">
              <a:extLst>
                <a:ext uri="{FF2B5EF4-FFF2-40B4-BE49-F238E27FC236}">
                  <a16:creationId xmlns:a16="http://schemas.microsoft.com/office/drawing/2014/main" id="{52D8170A-35EF-4918-A8CC-60C9BCDB11ED}"/>
                </a:ext>
              </a:extLst>
            </p:cNvPr>
            <p:cNvSpPr/>
            <p:nvPr/>
          </p:nvSpPr>
          <p:spPr>
            <a:xfrm>
              <a:off x="13871066" y="4793266"/>
              <a:ext cx="9525" cy="63626"/>
            </a:xfrm>
            <a:custGeom>
              <a:avLst/>
              <a:gdLst>
                <a:gd name="connsiteX0" fmla="*/ 3236 w 9525"/>
                <a:gd name="connsiteY0" fmla="*/ 63447 h 63626"/>
                <a:gd name="connsiteX1" fmla="*/ -6289 w 9525"/>
                <a:gd name="connsiteY1" fmla="*/ 63447 h 63626"/>
                <a:gd name="connsiteX2" fmla="*/ -6289 w 9525"/>
                <a:gd name="connsiteY2" fmla="*/ -180 h 63626"/>
                <a:gd name="connsiteX3" fmla="*/ 3236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3236" y="63447"/>
                  </a:moveTo>
                  <a:lnTo>
                    <a:pt x="-6289" y="63447"/>
                  </a:lnTo>
                  <a:lnTo>
                    <a:pt x="-6289" y="-180"/>
                  </a:lnTo>
                  <a:lnTo>
                    <a:pt x="3236" y="-180"/>
                  </a:lnTo>
                  <a:close/>
                </a:path>
              </a:pathLst>
            </a:custGeom>
            <a:solidFill>
              <a:srgbClr val="6D6E71"/>
            </a:solidFill>
            <a:ln w="9525" cap="flat">
              <a:noFill/>
              <a:prstDash val="solid"/>
              <a:miter/>
            </a:ln>
          </p:spPr>
          <p:txBody>
            <a:bodyPr rtlCol="0" anchor="ctr"/>
            <a:lstStyle/>
            <a:p>
              <a:endParaRPr lang="en-US"/>
            </a:p>
          </p:txBody>
        </p:sp>
        <p:sp>
          <p:nvSpPr>
            <p:cNvPr id="830" name="Freeform: Shape 829">
              <a:extLst>
                <a:ext uri="{FF2B5EF4-FFF2-40B4-BE49-F238E27FC236}">
                  <a16:creationId xmlns:a16="http://schemas.microsoft.com/office/drawing/2014/main" id="{C9F60749-3085-48A8-9AB4-9DFA8C673307}"/>
                </a:ext>
              </a:extLst>
            </p:cNvPr>
            <p:cNvSpPr/>
            <p:nvPr/>
          </p:nvSpPr>
          <p:spPr>
            <a:xfrm>
              <a:off x="13888591" y="4811269"/>
              <a:ext cx="47815" cy="63722"/>
            </a:xfrm>
            <a:custGeom>
              <a:avLst/>
              <a:gdLst>
                <a:gd name="connsiteX0" fmla="*/ 5617 w 47815"/>
                <a:gd name="connsiteY0" fmla="*/ 63542 h 63722"/>
                <a:gd name="connsiteX1" fmla="*/ -5717 w 47815"/>
                <a:gd name="connsiteY1" fmla="*/ 59065 h 63722"/>
                <a:gd name="connsiteX2" fmla="*/ -1336 w 47815"/>
                <a:gd name="connsiteY2" fmla="*/ 51255 h 63722"/>
                <a:gd name="connsiteX3" fmla="*/ 4855 w 47815"/>
                <a:gd name="connsiteY3" fmla="*/ 54113 h 63722"/>
                <a:gd name="connsiteX4" fmla="*/ 10096 w 47815"/>
                <a:gd name="connsiteY4" fmla="*/ 51731 h 63722"/>
                <a:gd name="connsiteX5" fmla="*/ 12096 w 47815"/>
                <a:gd name="connsiteY5" fmla="*/ 46683 h 63722"/>
                <a:gd name="connsiteX6" fmla="*/ -6289 w 47815"/>
                <a:gd name="connsiteY6" fmla="*/ -180 h 63722"/>
                <a:gd name="connsiteX7" fmla="*/ 3999 w 47815"/>
                <a:gd name="connsiteY7" fmla="*/ -180 h 63722"/>
                <a:gd name="connsiteX8" fmla="*/ 17621 w 47815"/>
                <a:gd name="connsiteY8" fmla="*/ 33443 h 63722"/>
                <a:gd name="connsiteX9" fmla="*/ 31239 w 47815"/>
                <a:gd name="connsiteY9" fmla="*/ -180 h 63722"/>
                <a:gd name="connsiteX10" fmla="*/ 41527 w 47815"/>
                <a:gd name="connsiteY10" fmla="*/ -180 h 63722"/>
                <a:gd name="connsiteX11" fmla="*/ 19431 w 47815"/>
                <a:gd name="connsiteY11" fmla="*/ 54017 h 63722"/>
                <a:gd name="connsiteX12" fmla="*/ 13715 w 47815"/>
                <a:gd name="connsiteY12" fmla="*/ 60970 h 63722"/>
                <a:gd name="connsiteX13" fmla="*/ 5617 w 47815"/>
                <a:gd name="connsiteY13" fmla="*/ 63542 h 6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815" h="63722">
                  <a:moveTo>
                    <a:pt x="5617" y="63542"/>
                  </a:moveTo>
                  <a:cubicBezTo>
                    <a:pt x="1427" y="63552"/>
                    <a:pt x="-2666" y="61952"/>
                    <a:pt x="-5717" y="59065"/>
                  </a:cubicBezTo>
                  <a:lnTo>
                    <a:pt x="-1336" y="51255"/>
                  </a:lnTo>
                  <a:cubicBezTo>
                    <a:pt x="283" y="52941"/>
                    <a:pt x="2473" y="53960"/>
                    <a:pt x="4855" y="54113"/>
                  </a:cubicBezTo>
                  <a:cubicBezTo>
                    <a:pt x="6859" y="54150"/>
                    <a:pt x="8761" y="53274"/>
                    <a:pt x="10096" y="51731"/>
                  </a:cubicBezTo>
                  <a:cubicBezTo>
                    <a:pt x="11333" y="50359"/>
                    <a:pt x="12096" y="48559"/>
                    <a:pt x="12096" y="46683"/>
                  </a:cubicBezTo>
                  <a:cubicBezTo>
                    <a:pt x="12096" y="45921"/>
                    <a:pt x="5999" y="30300"/>
                    <a:pt x="-6289" y="-180"/>
                  </a:cubicBezTo>
                  <a:lnTo>
                    <a:pt x="3999" y="-180"/>
                  </a:lnTo>
                  <a:lnTo>
                    <a:pt x="17621" y="33443"/>
                  </a:lnTo>
                  <a:lnTo>
                    <a:pt x="31239" y="-180"/>
                  </a:lnTo>
                  <a:lnTo>
                    <a:pt x="41527" y="-180"/>
                  </a:lnTo>
                  <a:lnTo>
                    <a:pt x="19431" y="54017"/>
                  </a:lnTo>
                  <a:cubicBezTo>
                    <a:pt x="18193" y="56818"/>
                    <a:pt x="16194" y="59227"/>
                    <a:pt x="13715" y="60970"/>
                  </a:cubicBezTo>
                  <a:cubicBezTo>
                    <a:pt x="11333" y="62666"/>
                    <a:pt x="8571" y="63571"/>
                    <a:pt x="5617" y="63542"/>
                  </a:cubicBezTo>
                  <a:close/>
                </a:path>
              </a:pathLst>
            </a:custGeom>
            <a:solidFill>
              <a:srgbClr val="6D6E71"/>
            </a:solidFill>
            <a:ln w="9525" cap="flat">
              <a:noFill/>
              <a:prstDash val="solid"/>
              <a:miter/>
            </a:ln>
          </p:spPr>
          <p:txBody>
            <a:bodyPr rtlCol="0" anchor="ctr"/>
            <a:lstStyle/>
            <a:p>
              <a:endParaRPr lang="en-US"/>
            </a:p>
          </p:txBody>
        </p:sp>
        <p:sp>
          <p:nvSpPr>
            <p:cNvPr id="831" name="Freeform: Shape 830">
              <a:extLst>
                <a:ext uri="{FF2B5EF4-FFF2-40B4-BE49-F238E27FC236}">
                  <a16:creationId xmlns:a16="http://schemas.microsoft.com/office/drawing/2014/main" id="{CD61FC50-BBA9-4C5B-82A6-F315B58EAE61}"/>
                </a:ext>
              </a:extLst>
            </p:cNvPr>
            <p:cNvSpPr/>
            <p:nvPr/>
          </p:nvSpPr>
          <p:spPr>
            <a:xfrm>
              <a:off x="13963935" y="4796981"/>
              <a:ext cx="31718" cy="60581"/>
            </a:xfrm>
            <a:custGeom>
              <a:avLst/>
              <a:gdLst>
                <a:gd name="connsiteX0" fmla="*/ 9045 w 31718"/>
                <a:gd name="connsiteY0" fmla="*/ 21823 h 60581"/>
                <a:gd name="connsiteX1" fmla="*/ 9045 w 31718"/>
                <a:gd name="connsiteY1" fmla="*/ 44968 h 60581"/>
                <a:gd name="connsiteX2" fmla="*/ 10761 w 31718"/>
                <a:gd name="connsiteY2" fmla="*/ 50112 h 60581"/>
                <a:gd name="connsiteX3" fmla="*/ 15524 w 31718"/>
                <a:gd name="connsiteY3" fmla="*/ 52112 h 60581"/>
                <a:gd name="connsiteX4" fmla="*/ 21523 w 31718"/>
                <a:gd name="connsiteY4" fmla="*/ 49064 h 60581"/>
                <a:gd name="connsiteX5" fmla="*/ 25430 w 31718"/>
                <a:gd name="connsiteY5" fmla="*/ 55827 h 60581"/>
                <a:gd name="connsiteX6" fmla="*/ 14287 w 31718"/>
                <a:gd name="connsiteY6" fmla="*/ 60399 h 60581"/>
                <a:gd name="connsiteX7" fmla="*/ 3808 w 31718"/>
                <a:gd name="connsiteY7" fmla="*/ 56112 h 60581"/>
                <a:gd name="connsiteX8" fmla="*/ -573 w 31718"/>
                <a:gd name="connsiteY8" fmla="*/ 44683 h 60581"/>
                <a:gd name="connsiteX9" fmla="*/ -573 w 31718"/>
                <a:gd name="connsiteY9" fmla="*/ 21823 h 60581"/>
                <a:gd name="connsiteX10" fmla="*/ -6289 w 31718"/>
                <a:gd name="connsiteY10" fmla="*/ 21823 h 60581"/>
                <a:gd name="connsiteX11" fmla="*/ -6289 w 31718"/>
                <a:gd name="connsiteY11" fmla="*/ 14108 h 60581"/>
                <a:gd name="connsiteX12" fmla="*/ -573 w 31718"/>
                <a:gd name="connsiteY12" fmla="*/ 14108 h 60581"/>
                <a:gd name="connsiteX13" fmla="*/ -573 w 31718"/>
                <a:gd name="connsiteY13" fmla="*/ -180 h 60581"/>
                <a:gd name="connsiteX14" fmla="*/ 8952 w 31718"/>
                <a:gd name="connsiteY14" fmla="*/ -180 h 60581"/>
                <a:gd name="connsiteX15" fmla="*/ 8952 w 31718"/>
                <a:gd name="connsiteY15" fmla="*/ 14108 h 60581"/>
                <a:gd name="connsiteX16" fmla="*/ 20951 w 31718"/>
                <a:gd name="connsiteY16" fmla="*/ 14108 h 60581"/>
                <a:gd name="connsiteX17" fmla="*/ 20951 w 31718"/>
                <a:gd name="connsiteY17" fmla="*/ 21823 h 60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1">
                  <a:moveTo>
                    <a:pt x="9045" y="21823"/>
                  </a:moveTo>
                  <a:lnTo>
                    <a:pt x="9045" y="44968"/>
                  </a:lnTo>
                  <a:cubicBezTo>
                    <a:pt x="8952" y="46835"/>
                    <a:pt x="9524" y="48683"/>
                    <a:pt x="10761" y="50112"/>
                  </a:cubicBezTo>
                  <a:cubicBezTo>
                    <a:pt x="11998" y="51465"/>
                    <a:pt x="13715" y="52198"/>
                    <a:pt x="15524" y="52112"/>
                  </a:cubicBezTo>
                  <a:cubicBezTo>
                    <a:pt x="17905" y="51979"/>
                    <a:pt x="19998" y="50874"/>
                    <a:pt x="21523" y="49064"/>
                  </a:cubicBezTo>
                  <a:lnTo>
                    <a:pt x="25430" y="55827"/>
                  </a:lnTo>
                  <a:cubicBezTo>
                    <a:pt x="22477" y="58723"/>
                    <a:pt x="18477" y="60351"/>
                    <a:pt x="14287" y="60399"/>
                  </a:cubicBezTo>
                  <a:cubicBezTo>
                    <a:pt x="10380" y="60475"/>
                    <a:pt x="6571" y="58923"/>
                    <a:pt x="3808" y="56112"/>
                  </a:cubicBezTo>
                  <a:cubicBezTo>
                    <a:pt x="762" y="53112"/>
                    <a:pt x="-861" y="48940"/>
                    <a:pt x="-573" y="44683"/>
                  </a:cubicBezTo>
                  <a:lnTo>
                    <a:pt x="-573" y="21823"/>
                  </a:lnTo>
                  <a:lnTo>
                    <a:pt x="-6289" y="21823"/>
                  </a:lnTo>
                  <a:lnTo>
                    <a:pt x="-6289" y="14108"/>
                  </a:lnTo>
                  <a:lnTo>
                    <a:pt x="-573" y="14108"/>
                  </a:lnTo>
                  <a:lnTo>
                    <a:pt x="-573" y="-180"/>
                  </a:lnTo>
                  <a:lnTo>
                    <a:pt x="8952" y="-180"/>
                  </a:lnTo>
                  <a:lnTo>
                    <a:pt x="8952" y="14108"/>
                  </a:lnTo>
                  <a:lnTo>
                    <a:pt x="20951" y="14108"/>
                  </a:lnTo>
                  <a:lnTo>
                    <a:pt x="20951" y="21823"/>
                  </a:lnTo>
                  <a:close/>
                </a:path>
              </a:pathLst>
            </a:custGeom>
            <a:solidFill>
              <a:srgbClr val="6D6E71"/>
            </a:solidFill>
            <a:ln w="9525" cap="flat">
              <a:noFill/>
              <a:prstDash val="solid"/>
              <a:miter/>
            </a:ln>
          </p:spPr>
          <p:txBody>
            <a:bodyPr rtlCol="0" anchor="ctr"/>
            <a:lstStyle/>
            <a:p>
              <a:endParaRPr lang="en-US"/>
            </a:p>
          </p:txBody>
        </p:sp>
        <p:sp>
          <p:nvSpPr>
            <p:cNvPr id="832" name="Freeform: Shape 831">
              <a:extLst>
                <a:ext uri="{FF2B5EF4-FFF2-40B4-BE49-F238E27FC236}">
                  <a16:creationId xmlns:a16="http://schemas.microsoft.com/office/drawing/2014/main" id="{66FFA7F0-740F-49A5-A89B-2B56D7D99646}"/>
                </a:ext>
              </a:extLst>
            </p:cNvPr>
            <p:cNvSpPr/>
            <p:nvPr/>
          </p:nvSpPr>
          <p:spPr>
            <a:xfrm>
              <a:off x="13998703" y="4810614"/>
              <a:ext cx="48006" cy="46946"/>
            </a:xfrm>
            <a:custGeom>
              <a:avLst/>
              <a:gdLst>
                <a:gd name="connsiteX0" fmla="*/ 34860 w 48006"/>
                <a:gd name="connsiteY0" fmla="*/ 39908 h 46946"/>
                <a:gd name="connsiteX1" fmla="*/ 569 w 48006"/>
                <a:gd name="connsiteY1" fmla="*/ 39908 h 46946"/>
                <a:gd name="connsiteX2" fmla="*/ 569 w 48006"/>
                <a:gd name="connsiteY2" fmla="*/ 6571 h 46946"/>
                <a:gd name="connsiteX3" fmla="*/ 34860 w 48006"/>
                <a:gd name="connsiteY3" fmla="*/ 6571 h 46946"/>
                <a:gd name="connsiteX4" fmla="*/ 34860 w 48006"/>
                <a:gd name="connsiteY4" fmla="*/ 39908 h 46946"/>
                <a:gd name="connsiteX5" fmla="*/ 7424 w 48006"/>
                <a:gd name="connsiteY5" fmla="*/ 34003 h 46946"/>
                <a:gd name="connsiteX6" fmla="*/ 17712 w 48006"/>
                <a:gd name="connsiteY6" fmla="*/ 38194 h 46946"/>
                <a:gd name="connsiteX7" fmla="*/ 28000 w 48006"/>
                <a:gd name="connsiteY7" fmla="*/ 34384 h 46946"/>
                <a:gd name="connsiteX8" fmla="*/ 28000 w 48006"/>
                <a:gd name="connsiteY8" fmla="*/ 12857 h 46946"/>
                <a:gd name="connsiteX9" fmla="*/ 17619 w 48006"/>
                <a:gd name="connsiteY9" fmla="*/ 8761 h 46946"/>
                <a:gd name="connsiteX10" fmla="*/ 7331 w 48006"/>
                <a:gd name="connsiteY10" fmla="*/ 12857 h 46946"/>
                <a:gd name="connsiteX11" fmla="*/ 7331 w 48006"/>
                <a:gd name="connsiteY11" fmla="*/ 34384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4860" y="39908"/>
                  </a:moveTo>
                  <a:cubicBezTo>
                    <a:pt x="25237" y="49052"/>
                    <a:pt x="10187" y="49052"/>
                    <a:pt x="569" y="39908"/>
                  </a:cubicBezTo>
                  <a:cubicBezTo>
                    <a:pt x="-8575" y="30669"/>
                    <a:pt x="-8575" y="15810"/>
                    <a:pt x="569" y="6571"/>
                  </a:cubicBezTo>
                  <a:cubicBezTo>
                    <a:pt x="10187" y="-2430"/>
                    <a:pt x="25237" y="-2430"/>
                    <a:pt x="34860" y="6571"/>
                  </a:cubicBezTo>
                  <a:cubicBezTo>
                    <a:pt x="44003" y="15810"/>
                    <a:pt x="44003" y="30669"/>
                    <a:pt x="34860" y="39908"/>
                  </a:cubicBezTo>
                  <a:close/>
                  <a:moveTo>
                    <a:pt x="7424" y="34003"/>
                  </a:moveTo>
                  <a:cubicBezTo>
                    <a:pt x="10094" y="36774"/>
                    <a:pt x="13805" y="38299"/>
                    <a:pt x="17712" y="38194"/>
                  </a:cubicBezTo>
                  <a:cubicBezTo>
                    <a:pt x="21521" y="38365"/>
                    <a:pt x="25237" y="36993"/>
                    <a:pt x="28000" y="34384"/>
                  </a:cubicBezTo>
                  <a:cubicBezTo>
                    <a:pt x="33427" y="28250"/>
                    <a:pt x="33427" y="18991"/>
                    <a:pt x="28000" y="12857"/>
                  </a:cubicBezTo>
                  <a:cubicBezTo>
                    <a:pt x="25237" y="10114"/>
                    <a:pt x="21521" y="8628"/>
                    <a:pt x="17619" y="8761"/>
                  </a:cubicBezTo>
                  <a:cubicBezTo>
                    <a:pt x="13805" y="8628"/>
                    <a:pt x="9996" y="10114"/>
                    <a:pt x="7331" y="12857"/>
                  </a:cubicBezTo>
                  <a:cubicBezTo>
                    <a:pt x="1899" y="18991"/>
                    <a:pt x="1899" y="28250"/>
                    <a:pt x="7331" y="34384"/>
                  </a:cubicBezTo>
                  <a:close/>
                </a:path>
              </a:pathLst>
            </a:custGeom>
            <a:solidFill>
              <a:srgbClr val="6D6E71"/>
            </a:solidFill>
            <a:ln w="9525" cap="flat">
              <a:noFill/>
              <a:prstDash val="solid"/>
              <a:miter/>
            </a:ln>
          </p:spPr>
          <p:txBody>
            <a:bodyPr rtlCol="0" anchor="ctr"/>
            <a:lstStyle/>
            <a:p>
              <a:endParaRPr lang="en-US"/>
            </a:p>
          </p:txBody>
        </p:sp>
        <p:sp>
          <p:nvSpPr>
            <p:cNvPr id="833" name="Freeform: Shape 832">
              <a:extLst>
                <a:ext uri="{FF2B5EF4-FFF2-40B4-BE49-F238E27FC236}">
                  <a16:creationId xmlns:a16="http://schemas.microsoft.com/office/drawing/2014/main" id="{3CEAB35F-A683-481A-A2C2-4AC5E7FB74F2}"/>
                </a:ext>
              </a:extLst>
            </p:cNvPr>
            <p:cNvSpPr/>
            <p:nvPr/>
          </p:nvSpPr>
          <p:spPr>
            <a:xfrm>
              <a:off x="14081189" y="4793266"/>
              <a:ext cx="46601" cy="64294"/>
            </a:xfrm>
            <a:custGeom>
              <a:avLst/>
              <a:gdLst>
                <a:gd name="connsiteX0" fmla="*/ 18096 w 46601"/>
                <a:gd name="connsiteY0" fmla="*/ 17156 h 64294"/>
                <a:gd name="connsiteX1" fmla="*/ 33713 w 46601"/>
                <a:gd name="connsiteY1" fmla="*/ 23442 h 64294"/>
                <a:gd name="connsiteX2" fmla="*/ 40290 w 46601"/>
                <a:gd name="connsiteY2" fmla="*/ 40397 h 64294"/>
                <a:gd name="connsiteX3" fmla="*/ 33811 w 46601"/>
                <a:gd name="connsiteY3" fmla="*/ 57541 h 64294"/>
                <a:gd name="connsiteX4" fmla="*/ 18668 w 46601"/>
                <a:gd name="connsiteY4" fmla="*/ 64114 h 64294"/>
                <a:gd name="connsiteX5" fmla="*/ 3236 w 46601"/>
                <a:gd name="connsiteY5" fmla="*/ 56589 h 64294"/>
                <a:gd name="connsiteX6" fmla="*/ 3236 w 46601"/>
                <a:gd name="connsiteY6" fmla="*/ 63447 h 64294"/>
                <a:gd name="connsiteX7" fmla="*/ -6289 w 46601"/>
                <a:gd name="connsiteY7" fmla="*/ 63447 h 64294"/>
                <a:gd name="connsiteX8" fmla="*/ -6289 w 46601"/>
                <a:gd name="connsiteY8" fmla="*/ -180 h 64294"/>
                <a:gd name="connsiteX9" fmla="*/ 3236 w 46601"/>
                <a:gd name="connsiteY9" fmla="*/ -180 h 64294"/>
                <a:gd name="connsiteX10" fmla="*/ 3236 w 46601"/>
                <a:gd name="connsiteY10" fmla="*/ 25824 h 64294"/>
                <a:gd name="connsiteX11" fmla="*/ 18096 w 46601"/>
                <a:gd name="connsiteY11" fmla="*/ 17156 h 64294"/>
                <a:gd name="connsiteX12" fmla="*/ 3046 w 46601"/>
                <a:gd name="connsiteY12" fmla="*/ 40683 h 64294"/>
                <a:gd name="connsiteX13" fmla="*/ 7045 w 46601"/>
                <a:gd name="connsiteY13" fmla="*/ 51351 h 64294"/>
                <a:gd name="connsiteX14" fmla="*/ 16570 w 46601"/>
                <a:gd name="connsiteY14" fmla="*/ 55542 h 64294"/>
                <a:gd name="connsiteX15" fmla="*/ 26095 w 46601"/>
                <a:gd name="connsiteY15" fmla="*/ 51445 h 64294"/>
                <a:gd name="connsiteX16" fmla="*/ 30286 w 46601"/>
                <a:gd name="connsiteY16" fmla="*/ 40777 h 64294"/>
                <a:gd name="connsiteX17" fmla="*/ 26193 w 46601"/>
                <a:gd name="connsiteY17" fmla="*/ 29824 h 64294"/>
                <a:gd name="connsiteX18" fmla="*/ 16668 w 46601"/>
                <a:gd name="connsiteY18" fmla="*/ 25538 h 64294"/>
                <a:gd name="connsiteX19" fmla="*/ 7143 w 46601"/>
                <a:gd name="connsiteY19" fmla="*/ 29824 h 64294"/>
                <a:gd name="connsiteX20" fmla="*/ 2664 w 46601"/>
                <a:gd name="connsiteY20" fmla="*/ 40683 h 64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4294">
                  <a:moveTo>
                    <a:pt x="18096" y="17156"/>
                  </a:moveTo>
                  <a:cubicBezTo>
                    <a:pt x="23905" y="17041"/>
                    <a:pt x="29621" y="19308"/>
                    <a:pt x="33713" y="23442"/>
                  </a:cubicBezTo>
                  <a:cubicBezTo>
                    <a:pt x="38192" y="27919"/>
                    <a:pt x="40573" y="34072"/>
                    <a:pt x="40290" y="40397"/>
                  </a:cubicBezTo>
                  <a:cubicBezTo>
                    <a:pt x="40480" y="46750"/>
                    <a:pt x="38192" y="52922"/>
                    <a:pt x="33811" y="57541"/>
                  </a:cubicBezTo>
                  <a:cubicBezTo>
                    <a:pt x="29904" y="61761"/>
                    <a:pt x="24379" y="64142"/>
                    <a:pt x="18668" y="64114"/>
                  </a:cubicBezTo>
                  <a:cubicBezTo>
                    <a:pt x="12664" y="63952"/>
                    <a:pt x="7045" y="61209"/>
                    <a:pt x="3236" y="56589"/>
                  </a:cubicBezTo>
                  <a:lnTo>
                    <a:pt x="3236" y="63447"/>
                  </a:lnTo>
                  <a:lnTo>
                    <a:pt x="-6289" y="63447"/>
                  </a:lnTo>
                  <a:lnTo>
                    <a:pt x="-6289" y="-180"/>
                  </a:lnTo>
                  <a:lnTo>
                    <a:pt x="3236" y="-180"/>
                  </a:lnTo>
                  <a:lnTo>
                    <a:pt x="3236" y="25824"/>
                  </a:lnTo>
                  <a:cubicBezTo>
                    <a:pt x="6283" y="20480"/>
                    <a:pt x="11905" y="17175"/>
                    <a:pt x="18096" y="17156"/>
                  </a:cubicBezTo>
                  <a:close/>
                  <a:moveTo>
                    <a:pt x="3046" y="40683"/>
                  </a:moveTo>
                  <a:cubicBezTo>
                    <a:pt x="2855" y="44635"/>
                    <a:pt x="4283" y="48483"/>
                    <a:pt x="7045" y="51351"/>
                  </a:cubicBezTo>
                  <a:cubicBezTo>
                    <a:pt x="9427" y="54046"/>
                    <a:pt x="12952" y="55570"/>
                    <a:pt x="16570" y="55542"/>
                  </a:cubicBezTo>
                  <a:cubicBezTo>
                    <a:pt x="20189" y="55456"/>
                    <a:pt x="23523" y="53989"/>
                    <a:pt x="26095" y="51445"/>
                  </a:cubicBezTo>
                  <a:cubicBezTo>
                    <a:pt x="28858" y="48607"/>
                    <a:pt x="30383" y="44759"/>
                    <a:pt x="30286" y="40777"/>
                  </a:cubicBezTo>
                  <a:cubicBezTo>
                    <a:pt x="30383" y="36729"/>
                    <a:pt x="28951" y="32796"/>
                    <a:pt x="26193" y="29824"/>
                  </a:cubicBezTo>
                  <a:cubicBezTo>
                    <a:pt x="23714" y="27147"/>
                    <a:pt x="20286" y="25604"/>
                    <a:pt x="16668" y="25538"/>
                  </a:cubicBezTo>
                  <a:cubicBezTo>
                    <a:pt x="13045" y="25509"/>
                    <a:pt x="9524" y="27071"/>
                    <a:pt x="7143" y="29824"/>
                  </a:cubicBezTo>
                  <a:cubicBezTo>
                    <a:pt x="4283" y="32720"/>
                    <a:pt x="2664" y="36615"/>
                    <a:pt x="2664" y="40683"/>
                  </a:cubicBezTo>
                  <a:close/>
                </a:path>
              </a:pathLst>
            </a:custGeom>
            <a:solidFill>
              <a:srgbClr val="6D6E71"/>
            </a:solidFill>
            <a:ln w="9525" cap="flat">
              <a:noFill/>
              <a:prstDash val="solid"/>
              <a:miter/>
            </a:ln>
          </p:spPr>
          <p:txBody>
            <a:bodyPr rtlCol="0" anchor="ctr"/>
            <a:lstStyle/>
            <a:p>
              <a:endParaRPr lang="en-US"/>
            </a:p>
          </p:txBody>
        </p:sp>
        <p:sp>
          <p:nvSpPr>
            <p:cNvPr id="834" name="Freeform: Shape 833">
              <a:extLst>
                <a:ext uri="{FF2B5EF4-FFF2-40B4-BE49-F238E27FC236}">
                  <a16:creationId xmlns:a16="http://schemas.microsoft.com/office/drawing/2014/main" id="{8B31B3A3-02F9-4296-A5B0-B8A2FAED06D4}"/>
                </a:ext>
              </a:extLst>
            </p:cNvPr>
            <p:cNvSpPr/>
            <p:nvPr/>
          </p:nvSpPr>
          <p:spPr>
            <a:xfrm>
              <a:off x="14135935" y="4810589"/>
              <a:ext cx="45397" cy="46981"/>
            </a:xfrm>
            <a:custGeom>
              <a:avLst/>
              <a:gdLst>
                <a:gd name="connsiteX0" fmla="*/ 38880 w 45397"/>
                <a:gd name="connsiteY0" fmla="*/ 27455 h 46981"/>
                <a:gd name="connsiteX1" fmla="*/ 3161 w 45397"/>
                <a:gd name="connsiteY1" fmla="*/ 27455 h 46981"/>
                <a:gd name="connsiteX2" fmla="*/ 7733 w 45397"/>
                <a:gd name="connsiteY2" fmla="*/ 35551 h 46981"/>
                <a:gd name="connsiteX3" fmla="*/ 30406 w 45397"/>
                <a:gd name="connsiteY3" fmla="*/ 33170 h 46981"/>
                <a:gd name="connsiteX4" fmla="*/ 35834 w 45397"/>
                <a:gd name="connsiteY4" fmla="*/ 39171 h 46981"/>
                <a:gd name="connsiteX5" fmla="*/ 16784 w 45397"/>
                <a:gd name="connsiteY5" fmla="*/ 46791 h 46981"/>
                <a:gd name="connsiteX6" fmla="*/ -6266 w 45397"/>
                <a:gd name="connsiteY6" fmla="*/ 24912 h 46981"/>
                <a:gd name="connsiteX7" fmla="*/ -6266 w 45397"/>
                <a:gd name="connsiteY7" fmla="*/ 23264 h 46981"/>
                <a:gd name="connsiteX8" fmla="*/ 589 w 45397"/>
                <a:gd name="connsiteY8" fmla="*/ 6119 h 46981"/>
                <a:gd name="connsiteX9" fmla="*/ 16784 w 45397"/>
                <a:gd name="connsiteY9" fmla="*/ -168 h 46981"/>
                <a:gd name="connsiteX10" fmla="*/ 32597 w 45397"/>
                <a:gd name="connsiteY10" fmla="*/ 5452 h 46981"/>
                <a:gd name="connsiteX11" fmla="*/ 39071 w 45397"/>
                <a:gd name="connsiteY11" fmla="*/ 20883 h 46981"/>
                <a:gd name="connsiteX12" fmla="*/ 3161 w 45397"/>
                <a:gd name="connsiteY12" fmla="*/ 19930 h 46981"/>
                <a:gd name="connsiteX13" fmla="*/ 29355 w 45397"/>
                <a:gd name="connsiteY13" fmla="*/ 19930 h 46981"/>
                <a:gd name="connsiteX14" fmla="*/ 25737 w 45397"/>
                <a:gd name="connsiteY14" fmla="*/ 11072 h 46981"/>
                <a:gd name="connsiteX15" fmla="*/ 16881 w 45397"/>
                <a:gd name="connsiteY15" fmla="*/ 8024 h 46981"/>
                <a:gd name="connsiteX16" fmla="*/ 7356 w 45397"/>
                <a:gd name="connsiteY16" fmla="*/ 11263 h 46981"/>
                <a:gd name="connsiteX17" fmla="*/ 3161 w 45397"/>
                <a:gd name="connsiteY17" fmla="*/ 19930 h 46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97" h="46981">
                  <a:moveTo>
                    <a:pt x="38880" y="27455"/>
                  </a:moveTo>
                  <a:lnTo>
                    <a:pt x="3161" y="27455"/>
                  </a:lnTo>
                  <a:cubicBezTo>
                    <a:pt x="3450" y="30703"/>
                    <a:pt x="5068" y="33665"/>
                    <a:pt x="7733" y="35551"/>
                  </a:cubicBezTo>
                  <a:cubicBezTo>
                    <a:pt x="14877" y="40247"/>
                    <a:pt x="24402" y="39256"/>
                    <a:pt x="30406" y="33170"/>
                  </a:cubicBezTo>
                  <a:lnTo>
                    <a:pt x="35834" y="39171"/>
                  </a:lnTo>
                  <a:cubicBezTo>
                    <a:pt x="30787" y="44248"/>
                    <a:pt x="23927" y="47000"/>
                    <a:pt x="16784" y="46791"/>
                  </a:cubicBezTo>
                  <a:cubicBezTo>
                    <a:pt x="4403" y="47124"/>
                    <a:pt x="-5982" y="37323"/>
                    <a:pt x="-6266" y="24912"/>
                  </a:cubicBezTo>
                  <a:cubicBezTo>
                    <a:pt x="-6266" y="24369"/>
                    <a:pt x="-6266" y="23816"/>
                    <a:pt x="-6266" y="23264"/>
                  </a:cubicBezTo>
                  <a:cubicBezTo>
                    <a:pt x="-6555" y="16825"/>
                    <a:pt x="-4076" y="10577"/>
                    <a:pt x="589" y="6119"/>
                  </a:cubicBezTo>
                  <a:cubicBezTo>
                    <a:pt x="4975" y="2014"/>
                    <a:pt x="10784" y="-244"/>
                    <a:pt x="16784" y="-168"/>
                  </a:cubicBezTo>
                  <a:cubicBezTo>
                    <a:pt x="22593" y="-358"/>
                    <a:pt x="28215" y="1652"/>
                    <a:pt x="32597" y="5452"/>
                  </a:cubicBezTo>
                  <a:cubicBezTo>
                    <a:pt x="36978" y="9320"/>
                    <a:pt x="39452" y="15015"/>
                    <a:pt x="39071" y="20883"/>
                  </a:cubicBezTo>
                  <a:close/>
                  <a:moveTo>
                    <a:pt x="3161" y="19930"/>
                  </a:moveTo>
                  <a:lnTo>
                    <a:pt x="29355" y="19930"/>
                  </a:lnTo>
                  <a:cubicBezTo>
                    <a:pt x="29546" y="16587"/>
                    <a:pt x="28215" y="13339"/>
                    <a:pt x="25737" y="11072"/>
                  </a:cubicBezTo>
                  <a:cubicBezTo>
                    <a:pt x="23262" y="9014"/>
                    <a:pt x="20118" y="7938"/>
                    <a:pt x="16881" y="8024"/>
                  </a:cubicBezTo>
                  <a:cubicBezTo>
                    <a:pt x="13449" y="7986"/>
                    <a:pt x="10021" y="9129"/>
                    <a:pt x="7356" y="11263"/>
                  </a:cubicBezTo>
                  <a:cubicBezTo>
                    <a:pt x="4594" y="13291"/>
                    <a:pt x="3068" y="16530"/>
                    <a:pt x="3161" y="19930"/>
                  </a:cubicBezTo>
                  <a:close/>
                </a:path>
              </a:pathLst>
            </a:custGeom>
            <a:solidFill>
              <a:srgbClr val="6D6E71"/>
            </a:solidFill>
            <a:ln w="9525" cap="flat">
              <a:noFill/>
              <a:prstDash val="solid"/>
              <a:miter/>
            </a:ln>
          </p:spPr>
          <p:txBody>
            <a:bodyPr rtlCol="0" anchor="ctr"/>
            <a:lstStyle/>
            <a:p>
              <a:endParaRPr lang="en-US"/>
            </a:p>
          </p:txBody>
        </p:sp>
        <p:sp>
          <p:nvSpPr>
            <p:cNvPr id="835" name="Freeform: Shape 834">
              <a:extLst>
                <a:ext uri="{FF2B5EF4-FFF2-40B4-BE49-F238E27FC236}">
                  <a16:creationId xmlns:a16="http://schemas.microsoft.com/office/drawing/2014/main" id="{47695EFB-E034-49E5-8F26-AF0E3482867C}"/>
                </a:ext>
              </a:extLst>
            </p:cNvPr>
            <p:cNvSpPr/>
            <p:nvPr/>
          </p:nvSpPr>
          <p:spPr>
            <a:xfrm>
              <a:off x="13128663" y="4924799"/>
              <a:ext cx="45460" cy="47074"/>
            </a:xfrm>
            <a:custGeom>
              <a:avLst/>
              <a:gdLst>
                <a:gd name="connsiteX0" fmla="*/ 39171 w 45460"/>
                <a:gd name="connsiteY0" fmla="*/ 27545 h 47074"/>
                <a:gd name="connsiteX1" fmla="*/ 3355 w 45460"/>
                <a:gd name="connsiteY1" fmla="*/ 27545 h 47074"/>
                <a:gd name="connsiteX2" fmla="*/ 7927 w 45460"/>
                <a:gd name="connsiteY2" fmla="*/ 35546 h 47074"/>
                <a:gd name="connsiteX3" fmla="*/ 17452 w 45460"/>
                <a:gd name="connsiteY3" fmla="*/ 38594 h 47074"/>
                <a:gd name="connsiteX4" fmla="*/ 30502 w 45460"/>
                <a:gd name="connsiteY4" fmla="*/ 33165 h 47074"/>
                <a:gd name="connsiteX5" fmla="*/ 35934 w 45460"/>
                <a:gd name="connsiteY5" fmla="*/ 39261 h 47074"/>
                <a:gd name="connsiteX6" fmla="*/ 16884 w 45460"/>
                <a:gd name="connsiteY6" fmla="*/ 46881 h 47074"/>
                <a:gd name="connsiteX7" fmla="*/ 499 w 45460"/>
                <a:gd name="connsiteY7" fmla="*/ 40404 h 47074"/>
                <a:gd name="connsiteX8" fmla="*/ 499 w 45460"/>
                <a:gd name="connsiteY8" fmla="*/ 6209 h 47074"/>
                <a:gd name="connsiteX9" fmla="*/ 16596 w 45460"/>
                <a:gd name="connsiteY9" fmla="*/ -173 h 47074"/>
                <a:gd name="connsiteX10" fmla="*/ 32409 w 45460"/>
                <a:gd name="connsiteY10" fmla="*/ 5447 h 47074"/>
                <a:gd name="connsiteX11" fmla="*/ 38981 w 45460"/>
                <a:gd name="connsiteY11" fmla="*/ 20973 h 47074"/>
                <a:gd name="connsiteX12" fmla="*/ 3355 w 45460"/>
                <a:gd name="connsiteY12" fmla="*/ 20020 h 47074"/>
                <a:gd name="connsiteX13" fmla="*/ 29549 w 45460"/>
                <a:gd name="connsiteY13" fmla="*/ 20020 h 47074"/>
                <a:gd name="connsiteX14" fmla="*/ 25930 w 45460"/>
                <a:gd name="connsiteY14" fmla="*/ 11162 h 47074"/>
                <a:gd name="connsiteX15" fmla="*/ 17070 w 45460"/>
                <a:gd name="connsiteY15" fmla="*/ 8114 h 47074"/>
                <a:gd name="connsiteX16" fmla="*/ 7545 w 45460"/>
                <a:gd name="connsiteY16" fmla="*/ 11353 h 47074"/>
                <a:gd name="connsiteX17" fmla="*/ 3355 w 45460"/>
                <a:gd name="connsiteY17" fmla="*/ 20020 h 47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60" h="47074">
                  <a:moveTo>
                    <a:pt x="39171" y="27545"/>
                  </a:moveTo>
                  <a:lnTo>
                    <a:pt x="3355" y="27545"/>
                  </a:lnTo>
                  <a:cubicBezTo>
                    <a:pt x="3545" y="30774"/>
                    <a:pt x="5262" y="33718"/>
                    <a:pt x="7927" y="35546"/>
                  </a:cubicBezTo>
                  <a:cubicBezTo>
                    <a:pt x="10689" y="37594"/>
                    <a:pt x="14024" y="38661"/>
                    <a:pt x="17452" y="38594"/>
                  </a:cubicBezTo>
                  <a:cubicBezTo>
                    <a:pt x="22405" y="38909"/>
                    <a:pt x="27265" y="36899"/>
                    <a:pt x="30502" y="33165"/>
                  </a:cubicBezTo>
                  <a:lnTo>
                    <a:pt x="35934" y="39261"/>
                  </a:lnTo>
                  <a:cubicBezTo>
                    <a:pt x="30883" y="44356"/>
                    <a:pt x="24028" y="47119"/>
                    <a:pt x="16884" y="46881"/>
                  </a:cubicBezTo>
                  <a:cubicBezTo>
                    <a:pt x="10787" y="47005"/>
                    <a:pt x="4880" y="44671"/>
                    <a:pt x="499" y="40404"/>
                  </a:cubicBezTo>
                  <a:cubicBezTo>
                    <a:pt x="-8551" y="30793"/>
                    <a:pt x="-8551" y="15820"/>
                    <a:pt x="499" y="6209"/>
                  </a:cubicBezTo>
                  <a:cubicBezTo>
                    <a:pt x="4880" y="2065"/>
                    <a:pt x="10596" y="-221"/>
                    <a:pt x="16596" y="-173"/>
                  </a:cubicBezTo>
                  <a:cubicBezTo>
                    <a:pt x="22405" y="-316"/>
                    <a:pt x="28028" y="1685"/>
                    <a:pt x="32409" y="5447"/>
                  </a:cubicBezTo>
                  <a:cubicBezTo>
                    <a:pt x="36883" y="9314"/>
                    <a:pt x="39362" y="15058"/>
                    <a:pt x="38981" y="20973"/>
                  </a:cubicBezTo>
                  <a:close/>
                  <a:moveTo>
                    <a:pt x="3355" y="20020"/>
                  </a:moveTo>
                  <a:lnTo>
                    <a:pt x="29549" y="20020"/>
                  </a:lnTo>
                  <a:cubicBezTo>
                    <a:pt x="29739" y="16677"/>
                    <a:pt x="28409" y="13429"/>
                    <a:pt x="25930" y="11162"/>
                  </a:cubicBezTo>
                  <a:cubicBezTo>
                    <a:pt x="23456" y="9105"/>
                    <a:pt x="20312" y="8028"/>
                    <a:pt x="17070" y="8114"/>
                  </a:cubicBezTo>
                  <a:cubicBezTo>
                    <a:pt x="13643" y="8076"/>
                    <a:pt x="10215" y="9219"/>
                    <a:pt x="7545" y="11353"/>
                  </a:cubicBezTo>
                  <a:cubicBezTo>
                    <a:pt x="4787" y="13372"/>
                    <a:pt x="3262" y="16610"/>
                    <a:pt x="3355" y="20020"/>
                  </a:cubicBezTo>
                  <a:close/>
                </a:path>
              </a:pathLst>
            </a:custGeom>
            <a:solidFill>
              <a:srgbClr val="6D6E71"/>
            </a:solidFill>
            <a:ln w="9525" cap="flat">
              <a:noFill/>
              <a:prstDash val="solid"/>
              <a:miter/>
            </a:ln>
          </p:spPr>
          <p:txBody>
            <a:bodyPr rtlCol="0" anchor="ctr"/>
            <a:lstStyle/>
            <a:p>
              <a:endParaRPr lang="en-US"/>
            </a:p>
          </p:txBody>
        </p:sp>
        <p:sp>
          <p:nvSpPr>
            <p:cNvPr id="836" name="Freeform: Shape 835">
              <a:extLst>
                <a:ext uri="{FF2B5EF4-FFF2-40B4-BE49-F238E27FC236}">
                  <a16:creationId xmlns:a16="http://schemas.microsoft.com/office/drawing/2014/main" id="{B4C1508D-72C5-4F19-91E2-39624585CE3D}"/>
                </a:ext>
              </a:extLst>
            </p:cNvPr>
            <p:cNvSpPr/>
            <p:nvPr/>
          </p:nvSpPr>
          <p:spPr>
            <a:xfrm>
              <a:off x="13184694" y="4924808"/>
              <a:ext cx="41961" cy="46289"/>
            </a:xfrm>
            <a:custGeom>
              <a:avLst/>
              <a:gdLst>
                <a:gd name="connsiteX0" fmla="*/ 3236 w 41961"/>
                <a:gd name="connsiteY0" fmla="*/ 21441 h 46289"/>
                <a:gd name="connsiteX1" fmla="*/ 3236 w 41961"/>
                <a:gd name="connsiteY1" fmla="*/ 46110 h 46289"/>
                <a:gd name="connsiteX2" fmla="*/ -6289 w 41961"/>
                <a:gd name="connsiteY2" fmla="*/ 46110 h 46289"/>
                <a:gd name="connsiteX3" fmla="*/ -6289 w 41961"/>
                <a:gd name="connsiteY3" fmla="*/ 581 h 46289"/>
                <a:gd name="connsiteX4" fmla="*/ 3236 w 41961"/>
                <a:gd name="connsiteY4" fmla="*/ 581 h 46289"/>
                <a:gd name="connsiteX5" fmla="*/ 3236 w 41961"/>
                <a:gd name="connsiteY5" fmla="*/ 8867 h 46289"/>
                <a:gd name="connsiteX6" fmla="*/ 9617 w 41961"/>
                <a:gd name="connsiteY6" fmla="*/ 2295 h 46289"/>
                <a:gd name="connsiteX7" fmla="*/ 30858 w 41961"/>
                <a:gd name="connsiteY7" fmla="*/ 4581 h 46289"/>
                <a:gd name="connsiteX8" fmla="*/ 35620 w 41961"/>
                <a:gd name="connsiteY8" fmla="*/ 18202 h 46289"/>
                <a:gd name="connsiteX9" fmla="*/ 35620 w 41961"/>
                <a:gd name="connsiteY9" fmla="*/ 46110 h 46289"/>
                <a:gd name="connsiteX10" fmla="*/ 26095 w 41961"/>
                <a:gd name="connsiteY10" fmla="*/ 46110 h 46289"/>
                <a:gd name="connsiteX11" fmla="*/ 26095 w 41961"/>
                <a:gd name="connsiteY11" fmla="*/ 21154 h 46289"/>
                <a:gd name="connsiteX12" fmla="*/ 15715 w 41961"/>
                <a:gd name="connsiteY12" fmla="*/ 8487 h 46289"/>
                <a:gd name="connsiteX13" fmla="*/ 7045 w 41961"/>
                <a:gd name="connsiteY13" fmla="*/ 11820 h 46289"/>
                <a:gd name="connsiteX14" fmla="*/ 3236 w 41961"/>
                <a:gd name="connsiteY14" fmla="*/ 21441 h 46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1" h="46289">
                  <a:moveTo>
                    <a:pt x="3236" y="21441"/>
                  </a:moveTo>
                  <a:lnTo>
                    <a:pt x="3236" y="46110"/>
                  </a:lnTo>
                  <a:lnTo>
                    <a:pt x="-6289" y="46110"/>
                  </a:lnTo>
                  <a:lnTo>
                    <a:pt x="-6289" y="581"/>
                  </a:lnTo>
                  <a:lnTo>
                    <a:pt x="3236" y="581"/>
                  </a:lnTo>
                  <a:lnTo>
                    <a:pt x="3236" y="8867"/>
                  </a:lnTo>
                  <a:cubicBezTo>
                    <a:pt x="4664" y="6115"/>
                    <a:pt x="6952" y="3829"/>
                    <a:pt x="9617" y="2295"/>
                  </a:cubicBezTo>
                  <a:cubicBezTo>
                    <a:pt x="16380" y="-1715"/>
                    <a:pt x="25049" y="-781"/>
                    <a:pt x="30858" y="4581"/>
                  </a:cubicBezTo>
                  <a:cubicBezTo>
                    <a:pt x="34290" y="8267"/>
                    <a:pt x="36002" y="13201"/>
                    <a:pt x="35620" y="18202"/>
                  </a:cubicBezTo>
                  <a:lnTo>
                    <a:pt x="35620" y="46110"/>
                  </a:lnTo>
                  <a:lnTo>
                    <a:pt x="26095" y="46110"/>
                  </a:lnTo>
                  <a:lnTo>
                    <a:pt x="26095" y="21154"/>
                  </a:lnTo>
                  <a:cubicBezTo>
                    <a:pt x="26095" y="12678"/>
                    <a:pt x="22668" y="8487"/>
                    <a:pt x="15715" y="8487"/>
                  </a:cubicBezTo>
                  <a:cubicBezTo>
                    <a:pt x="12477" y="8458"/>
                    <a:pt x="9427" y="9649"/>
                    <a:pt x="7045" y="11820"/>
                  </a:cubicBezTo>
                  <a:cubicBezTo>
                    <a:pt x="4380" y="14306"/>
                    <a:pt x="3046" y="17830"/>
                    <a:pt x="3236" y="21441"/>
                  </a:cubicBezTo>
                  <a:close/>
                </a:path>
              </a:pathLst>
            </a:custGeom>
            <a:solidFill>
              <a:srgbClr val="6D6E71"/>
            </a:solidFill>
            <a:ln w="9525" cap="flat">
              <a:noFill/>
              <a:prstDash val="solid"/>
              <a:miter/>
            </a:ln>
          </p:spPr>
          <p:txBody>
            <a:bodyPr rtlCol="0" anchor="ctr"/>
            <a:lstStyle/>
            <a:p>
              <a:endParaRPr lang="en-US"/>
            </a:p>
          </p:txBody>
        </p:sp>
        <p:sp>
          <p:nvSpPr>
            <p:cNvPr id="837" name="Freeform: Shape 836">
              <a:extLst>
                <a:ext uri="{FF2B5EF4-FFF2-40B4-BE49-F238E27FC236}">
                  <a16:creationId xmlns:a16="http://schemas.microsoft.com/office/drawing/2014/main" id="{2FC39A85-661B-4A22-8D04-BB039CB138A0}"/>
                </a:ext>
              </a:extLst>
            </p:cNvPr>
            <p:cNvSpPr/>
            <p:nvPr/>
          </p:nvSpPr>
          <p:spPr>
            <a:xfrm>
              <a:off x="13240035" y="4925188"/>
              <a:ext cx="24286" cy="45909"/>
            </a:xfrm>
            <a:custGeom>
              <a:avLst/>
              <a:gdLst>
                <a:gd name="connsiteX0" fmla="*/ 17617 w 24286"/>
                <a:gd name="connsiteY0" fmla="*/ 9154 h 45909"/>
                <a:gd name="connsiteX1" fmla="*/ 6855 w 24286"/>
                <a:gd name="connsiteY1" fmla="*/ 13821 h 45909"/>
                <a:gd name="connsiteX2" fmla="*/ 3236 w 24286"/>
                <a:gd name="connsiteY2" fmla="*/ 26204 h 45909"/>
                <a:gd name="connsiteX3" fmla="*/ 3236 w 24286"/>
                <a:gd name="connsiteY3" fmla="*/ 45730 h 45909"/>
                <a:gd name="connsiteX4" fmla="*/ -6289 w 24286"/>
                <a:gd name="connsiteY4" fmla="*/ 45730 h 45909"/>
                <a:gd name="connsiteX5" fmla="*/ -6289 w 24286"/>
                <a:gd name="connsiteY5" fmla="*/ 201 h 45909"/>
                <a:gd name="connsiteX6" fmla="*/ 3236 w 24286"/>
                <a:gd name="connsiteY6" fmla="*/ 201 h 45909"/>
                <a:gd name="connsiteX7" fmla="*/ 3236 w 24286"/>
                <a:gd name="connsiteY7" fmla="*/ 9726 h 45909"/>
                <a:gd name="connsiteX8" fmla="*/ 9617 w 24286"/>
                <a:gd name="connsiteY8" fmla="*/ 2677 h 45909"/>
                <a:gd name="connsiteX9" fmla="*/ 17998 w 24286"/>
                <a:gd name="connsiteY9" fmla="*/ -180 h 45909"/>
                <a:gd name="connsiteX10" fmla="*/ 17998 w 24286"/>
                <a:gd name="connsiteY10" fmla="*/ 9345 h 45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5909">
                  <a:moveTo>
                    <a:pt x="17617" y="9154"/>
                  </a:moveTo>
                  <a:cubicBezTo>
                    <a:pt x="13524" y="8859"/>
                    <a:pt x="9427" y="10602"/>
                    <a:pt x="6855" y="13821"/>
                  </a:cubicBezTo>
                  <a:cubicBezTo>
                    <a:pt x="4283" y="17422"/>
                    <a:pt x="3046" y="21784"/>
                    <a:pt x="3236" y="26204"/>
                  </a:cubicBezTo>
                  <a:lnTo>
                    <a:pt x="3236" y="45730"/>
                  </a:lnTo>
                  <a:lnTo>
                    <a:pt x="-6289" y="45730"/>
                  </a:lnTo>
                  <a:lnTo>
                    <a:pt x="-6289" y="201"/>
                  </a:lnTo>
                  <a:lnTo>
                    <a:pt x="3236" y="201"/>
                  </a:lnTo>
                  <a:lnTo>
                    <a:pt x="3236" y="9726"/>
                  </a:lnTo>
                  <a:cubicBezTo>
                    <a:pt x="4762" y="6916"/>
                    <a:pt x="6952" y="4496"/>
                    <a:pt x="9617" y="2677"/>
                  </a:cubicBezTo>
                  <a:cubicBezTo>
                    <a:pt x="12096" y="934"/>
                    <a:pt x="14952" y="-66"/>
                    <a:pt x="17998" y="-180"/>
                  </a:cubicBezTo>
                  <a:lnTo>
                    <a:pt x="17998" y="9345"/>
                  </a:lnTo>
                  <a:close/>
                </a:path>
              </a:pathLst>
            </a:custGeom>
            <a:solidFill>
              <a:srgbClr val="6D6E71"/>
            </a:solidFill>
            <a:ln w="9525" cap="flat">
              <a:noFill/>
              <a:prstDash val="solid"/>
              <a:miter/>
            </a:ln>
          </p:spPr>
          <p:txBody>
            <a:bodyPr rtlCol="0" anchor="ctr"/>
            <a:lstStyle/>
            <a:p>
              <a:endParaRPr lang="en-US"/>
            </a:p>
          </p:txBody>
        </p:sp>
        <p:sp>
          <p:nvSpPr>
            <p:cNvPr id="838" name="Freeform: Shape 837">
              <a:extLst>
                <a:ext uri="{FF2B5EF4-FFF2-40B4-BE49-F238E27FC236}">
                  <a16:creationId xmlns:a16="http://schemas.microsoft.com/office/drawing/2014/main" id="{97C5A40D-46E4-44BF-A219-70A3CBBE9DBC}"/>
                </a:ext>
              </a:extLst>
            </p:cNvPr>
            <p:cNvSpPr/>
            <p:nvPr/>
          </p:nvSpPr>
          <p:spPr>
            <a:xfrm>
              <a:off x="13269943" y="4924807"/>
              <a:ext cx="48006" cy="47053"/>
            </a:xfrm>
            <a:custGeom>
              <a:avLst/>
              <a:gdLst>
                <a:gd name="connsiteX0" fmla="*/ 34860 w 48006"/>
                <a:gd name="connsiteY0" fmla="*/ 40016 h 47053"/>
                <a:gd name="connsiteX1" fmla="*/ 569 w 48006"/>
                <a:gd name="connsiteY1" fmla="*/ 40016 h 47053"/>
                <a:gd name="connsiteX2" fmla="*/ 569 w 48006"/>
                <a:gd name="connsiteY2" fmla="*/ 6678 h 47053"/>
                <a:gd name="connsiteX3" fmla="*/ 34860 w 48006"/>
                <a:gd name="connsiteY3" fmla="*/ 6678 h 47053"/>
                <a:gd name="connsiteX4" fmla="*/ 34860 w 48006"/>
                <a:gd name="connsiteY4" fmla="*/ 40016 h 47053"/>
                <a:gd name="connsiteX5" fmla="*/ 7331 w 48006"/>
                <a:gd name="connsiteY5" fmla="*/ 34110 h 47053"/>
                <a:gd name="connsiteX6" fmla="*/ 17717 w 48006"/>
                <a:gd name="connsiteY6" fmla="*/ 38301 h 47053"/>
                <a:gd name="connsiteX7" fmla="*/ 28004 w 48006"/>
                <a:gd name="connsiteY7" fmla="*/ 34110 h 47053"/>
                <a:gd name="connsiteX8" fmla="*/ 28004 w 48006"/>
                <a:gd name="connsiteY8" fmla="*/ 12584 h 47053"/>
                <a:gd name="connsiteX9" fmla="*/ 17717 w 48006"/>
                <a:gd name="connsiteY9" fmla="*/ 8393 h 47053"/>
                <a:gd name="connsiteX10" fmla="*/ 7331 w 48006"/>
                <a:gd name="connsiteY10" fmla="*/ 12584 h 47053"/>
                <a:gd name="connsiteX11" fmla="*/ 7331 w 48006"/>
                <a:gd name="connsiteY11"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7053">
                  <a:moveTo>
                    <a:pt x="34860" y="40016"/>
                  </a:moveTo>
                  <a:cubicBezTo>
                    <a:pt x="25242" y="49159"/>
                    <a:pt x="10192" y="49159"/>
                    <a:pt x="569" y="40016"/>
                  </a:cubicBezTo>
                  <a:cubicBezTo>
                    <a:pt x="-8575" y="30776"/>
                    <a:pt x="-8575" y="15917"/>
                    <a:pt x="569" y="6678"/>
                  </a:cubicBezTo>
                  <a:cubicBezTo>
                    <a:pt x="10192" y="-2466"/>
                    <a:pt x="25242" y="-2466"/>
                    <a:pt x="34860" y="6678"/>
                  </a:cubicBezTo>
                  <a:cubicBezTo>
                    <a:pt x="44003" y="15917"/>
                    <a:pt x="44003" y="30776"/>
                    <a:pt x="34860" y="40016"/>
                  </a:cubicBezTo>
                  <a:close/>
                  <a:moveTo>
                    <a:pt x="7331" y="34110"/>
                  </a:moveTo>
                  <a:cubicBezTo>
                    <a:pt x="10094" y="36882"/>
                    <a:pt x="13810" y="38396"/>
                    <a:pt x="17717" y="38301"/>
                  </a:cubicBezTo>
                  <a:cubicBezTo>
                    <a:pt x="21619" y="38415"/>
                    <a:pt x="25335" y="36891"/>
                    <a:pt x="28004" y="34110"/>
                  </a:cubicBezTo>
                  <a:cubicBezTo>
                    <a:pt x="33432" y="27976"/>
                    <a:pt x="33432" y="18718"/>
                    <a:pt x="28004" y="12584"/>
                  </a:cubicBezTo>
                  <a:cubicBezTo>
                    <a:pt x="25335" y="9802"/>
                    <a:pt x="21619" y="8278"/>
                    <a:pt x="17717" y="8393"/>
                  </a:cubicBezTo>
                  <a:cubicBezTo>
                    <a:pt x="13810" y="8297"/>
                    <a:pt x="10094" y="9812"/>
                    <a:pt x="7331" y="12584"/>
                  </a:cubicBezTo>
                  <a:cubicBezTo>
                    <a:pt x="1997" y="18765"/>
                    <a:pt x="1997" y="27928"/>
                    <a:pt x="7331" y="34110"/>
                  </a:cubicBezTo>
                  <a:close/>
                </a:path>
              </a:pathLst>
            </a:custGeom>
            <a:solidFill>
              <a:srgbClr val="6D6E71"/>
            </a:solidFill>
            <a:ln w="9525" cap="flat">
              <a:noFill/>
              <a:prstDash val="solid"/>
              <a:miter/>
            </a:ln>
          </p:spPr>
          <p:txBody>
            <a:bodyPr rtlCol="0" anchor="ctr"/>
            <a:lstStyle/>
            <a:p>
              <a:endParaRPr lang="en-US"/>
            </a:p>
          </p:txBody>
        </p:sp>
        <p:sp>
          <p:nvSpPr>
            <p:cNvPr id="839" name="Freeform: Shape 838">
              <a:extLst>
                <a:ext uri="{FF2B5EF4-FFF2-40B4-BE49-F238E27FC236}">
                  <a16:creationId xmlns:a16="http://schemas.microsoft.com/office/drawing/2014/main" id="{B3FC2CA0-6B2D-46BE-BA9B-8FD0CF425DE3}"/>
                </a:ext>
              </a:extLst>
            </p:cNvPr>
            <p:cNvSpPr/>
            <p:nvPr/>
          </p:nvSpPr>
          <p:spPr>
            <a:xfrm>
              <a:off x="13328904" y="4907566"/>
              <a:ext cx="9525" cy="63531"/>
            </a:xfrm>
            <a:custGeom>
              <a:avLst/>
              <a:gdLst>
                <a:gd name="connsiteX0" fmla="*/ 3236 w 9525"/>
                <a:gd name="connsiteY0" fmla="*/ 63352 h 63531"/>
                <a:gd name="connsiteX1" fmla="*/ -6289 w 9525"/>
                <a:gd name="connsiteY1" fmla="*/ 63352 h 63531"/>
                <a:gd name="connsiteX2" fmla="*/ -6289 w 9525"/>
                <a:gd name="connsiteY2" fmla="*/ -180 h 63531"/>
                <a:gd name="connsiteX3" fmla="*/ 3236 w 9525"/>
                <a:gd name="connsiteY3" fmla="*/ -180 h 63531"/>
              </a:gdLst>
              <a:ahLst/>
              <a:cxnLst>
                <a:cxn ang="0">
                  <a:pos x="connsiteX0" y="connsiteY0"/>
                </a:cxn>
                <a:cxn ang="0">
                  <a:pos x="connsiteX1" y="connsiteY1"/>
                </a:cxn>
                <a:cxn ang="0">
                  <a:pos x="connsiteX2" y="connsiteY2"/>
                </a:cxn>
                <a:cxn ang="0">
                  <a:pos x="connsiteX3" y="connsiteY3"/>
                </a:cxn>
              </a:cxnLst>
              <a:rect l="l" t="t" r="r" b="b"/>
              <a:pathLst>
                <a:path w="9525" h="63531">
                  <a:moveTo>
                    <a:pt x="3236" y="63352"/>
                  </a:moveTo>
                  <a:lnTo>
                    <a:pt x="-6289" y="63352"/>
                  </a:lnTo>
                  <a:lnTo>
                    <a:pt x="-6289" y="-180"/>
                  </a:lnTo>
                  <a:lnTo>
                    <a:pt x="3236" y="-180"/>
                  </a:lnTo>
                  <a:close/>
                </a:path>
              </a:pathLst>
            </a:custGeom>
            <a:solidFill>
              <a:srgbClr val="6D6E71"/>
            </a:solidFill>
            <a:ln w="9525" cap="flat">
              <a:noFill/>
              <a:prstDash val="solid"/>
              <a:miter/>
            </a:ln>
          </p:spPr>
          <p:txBody>
            <a:bodyPr rtlCol="0" anchor="ctr"/>
            <a:lstStyle/>
            <a:p>
              <a:endParaRPr lang="en-US"/>
            </a:p>
          </p:txBody>
        </p:sp>
        <p:sp>
          <p:nvSpPr>
            <p:cNvPr id="840" name="Freeform: Shape 839">
              <a:extLst>
                <a:ext uri="{FF2B5EF4-FFF2-40B4-BE49-F238E27FC236}">
                  <a16:creationId xmlns:a16="http://schemas.microsoft.com/office/drawing/2014/main" id="{68228CA8-BB7D-4A75-9354-68D34904179F}"/>
                </a:ext>
              </a:extLst>
            </p:cNvPr>
            <p:cNvSpPr/>
            <p:nvPr/>
          </p:nvSpPr>
          <p:spPr>
            <a:xfrm>
              <a:off x="13352335" y="4907566"/>
              <a:ext cx="9525" cy="63531"/>
            </a:xfrm>
            <a:custGeom>
              <a:avLst/>
              <a:gdLst>
                <a:gd name="connsiteX0" fmla="*/ 3236 w 9525"/>
                <a:gd name="connsiteY0" fmla="*/ 63352 h 63531"/>
                <a:gd name="connsiteX1" fmla="*/ -6289 w 9525"/>
                <a:gd name="connsiteY1" fmla="*/ 63352 h 63531"/>
                <a:gd name="connsiteX2" fmla="*/ -6289 w 9525"/>
                <a:gd name="connsiteY2" fmla="*/ -180 h 63531"/>
                <a:gd name="connsiteX3" fmla="*/ 3236 w 9525"/>
                <a:gd name="connsiteY3" fmla="*/ -180 h 63531"/>
              </a:gdLst>
              <a:ahLst/>
              <a:cxnLst>
                <a:cxn ang="0">
                  <a:pos x="connsiteX0" y="connsiteY0"/>
                </a:cxn>
                <a:cxn ang="0">
                  <a:pos x="connsiteX1" y="connsiteY1"/>
                </a:cxn>
                <a:cxn ang="0">
                  <a:pos x="connsiteX2" y="connsiteY2"/>
                </a:cxn>
                <a:cxn ang="0">
                  <a:pos x="connsiteX3" y="connsiteY3"/>
                </a:cxn>
              </a:cxnLst>
              <a:rect l="l" t="t" r="r" b="b"/>
              <a:pathLst>
                <a:path w="9525" h="63531">
                  <a:moveTo>
                    <a:pt x="3236" y="63352"/>
                  </a:moveTo>
                  <a:lnTo>
                    <a:pt x="-6289" y="63352"/>
                  </a:lnTo>
                  <a:lnTo>
                    <a:pt x="-6289" y="-180"/>
                  </a:lnTo>
                  <a:lnTo>
                    <a:pt x="3236" y="-180"/>
                  </a:lnTo>
                  <a:close/>
                </a:path>
              </a:pathLst>
            </a:custGeom>
            <a:solidFill>
              <a:srgbClr val="6D6E71"/>
            </a:solidFill>
            <a:ln w="9525" cap="flat">
              <a:noFill/>
              <a:prstDash val="solid"/>
              <a:miter/>
            </a:ln>
          </p:spPr>
          <p:txBody>
            <a:bodyPr rtlCol="0" anchor="ctr"/>
            <a:lstStyle/>
            <a:p>
              <a:endParaRPr lang="en-US"/>
            </a:p>
          </p:txBody>
        </p:sp>
        <p:sp>
          <p:nvSpPr>
            <p:cNvPr id="841" name="Freeform: Shape 840">
              <a:extLst>
                <a:ext uri="{FF2B5EF4-FFF2-40B4-BE49-F238E27FC236}">
                  <a16:creationId xmlns:a16="http://schemas.microsoft.com/office/drawing/2014/main" id="{994E2CA9-0880-4185-B92D-A8E82267AE81}"/>
                </a:ext>
              </a:extLst>
            </p:cNvPr>
            <p:cNvSpPr/>
            <p:nvPr/>
          </p:nvSpPr>
          <p:spPr>
            <a:xfrm>
              <a:off x="13372791" y="4924799"/>
              <a:ext cx="45456" cy="47076"/>
            </a:xfrm>
            <a:custGeom>
              <a:avLst/>
              <a:gdLst>
                <a:gd name="connsiteX0" fmla="*/ 39168 w 45456"/>
                <a:gd name="connsiteY0" fmla="*/ 27545 h 47076"/>
                <a:gd name="connsiteX1" fmla="*/ 3356 w 45456"/>
                <a:gd name="connsiteY1" fmla="*/ 27545 h 47076"/>
                <a:gd name="connsiteX2" fmla="*/ 7928 w 45456"/>
                <a:gd name="connsiteY2" fmla="*/ 35546 h 47076"/>
                <a:gd name="connsiteX3" fmla="*/ 17453 w 45456"/>
                <a:gd name="connsiteY3" fmla="*/ 38594 h 47076"/>
                <a:gd name="connsiteX4" fmla="*/ 30498 w 45456"/>
                <a:gd name="connsiteY4" fmla="*/ 33165 h 47076"/>
                <a:gd name="connsiteX5" fmla="*/ 35931 w 45456"/>
                <a:gd name="connsiteY5" fmla="*/ 39261 h 47076"/>
                <a:gd name="connsiteX6" fmla="*/ 16881 w 45456"/>
                <a:gd name="connsiteY6" fmla="*/ 46881 h 47076"/>
                <a:gd name="connsiteX7" fmla="*/ 496 w 45456"/>
                <a:gd name="connsiteY7" fmla="*/ 40404 h 47076"/>
                <a:gd name="connsiteX8" fmla="*/ 496 w 45456"/>
                <a:gd name="connsiteY8" fmla="*/ 6209 h 47076"/>
                <a:gd name="connsiteX9" fmla="*/ 16592 w 45456"/>
                <a:gd name="connsiteY9" fmla="*/ -173 h 47076"/>
                <a:gd name="connsiteX10" fmla="*/ 32405 w 45456"/>
                <a:gd name="connsiteY10" fmla="*/ 5447 h 47076"/>
                <a:gd name="connsiteX11" fmla="*/ 38977 w 45456"/>
                <a:gd name="connsiteY11" fmla="*/ 20973 h 47076"/>
                <a:gd name="connsiteX12" fmla="*/ 3356 w 45456"/>
                <a:gd name="connsiteY12" fmla="*/ 20020 h 47076"/>
                <a:gd name="connsiteX13" fmla="*/ 29550 w 45456"/>
                <a:gd name="connsiteY13" fmla="*/ 20020 h 47076"/>
                <a:gd name="connsiteX14" fmla="*/ 25927 w 45456"/>
                <a:gd name="connsiteY14" fmla="*/ 11162 h 47076"/>
                <a:gd name="connsiteX15" fmla="*/ 17071 w 45456"/>
                <a:gd name="connsiteY15" fmla="*/ 8114 h 47076"/>
                <a:gd name="connsiteX16" fmla="*/ 7546 w 45456"/>
                <a:gd name="connsiteY16" fmla="*/ 11353 h 47076"/>
                <a:gd name="connsiteX17" fmla="*/ 3356 w 45456"/>
                <a:gd name="connsiteY17" fmla="*/ 20020 h 47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56" h="47076">
                  <a:moveTo>
                    <a:pt x="39168" y="27545"/>
                  </a:moveTo>
                  <a:lnTo>
                    <a:pt x="3356" y="27545"/>
                  </a:lnTo>
                  <a:cubicBezTo>
                    <a:pt x="3547" y="30774"/>
                    <a:pt x="5258" y="33718"/>
                    <a:pt x="7928" y="35546"/>
                  </a:cubicBezTo>
                  <a:cubicBezTo>
                    <a:pt x="10690" y="37575"/>
                    <a:pt x="14020" y="38651"/>
                    <a:pt x="17453" y="38594"/>
                  </a:cubicBezTo>
                  <a:cubicBezTo>
                    <a:pt x="22406" y="38928"/>
                    <a:pt x="27261" y="36918"/>
                    <a:pt x="30498" y="33165"/>
                  </a:cubicBezTo>
                  <a:lnTo>
                    <a:pt x="35931" y="39261"/>
                  </a:lnTo>
                  <a:cubicBezTo>
                    <a:pt x="30978" y="44366"/>
                    <a:pt x="24024" y="47128"/>
                    <a:pt x="16881" y="46881"/>
                  </a:cubicBezTo>
                  <a:cubicBezTo>
                    <a:pt x="10783" y="46985"/>
                    <a:pt x="4877" y="44652"/>
                    <a:pt x="496" y="40404"/>
                  </a:cubicBezTo>
                  <a:cubicBezTo>
                    <a:pt x="-8550" y="30793"/>
                    <a:pt x="-8550" y="15820"/>
                    <a:pt x="496" y="6209"/>
                  </a:cubicBezTo>
                  <a:cubicBezTo>
                    <a:pt x="4784" y="2065"/>
                    <a:pt x="10593" y="-221"/>
                    <a:pt x="16592" y="-173"/>
                  </a:cubicBezTo>
                  <a:cubicBezTo>
                    <a:pt x="22406" y="-316"/>
                    <a:pt x="28024" y="1685"/>
                    <a:pt x="32405" y="5447"/>
                  </a:cubicBezTo>
                  <a:cubicBezTo>
                    <a:pt x="36884" y="9314"/>
                    <a:pt x="39358" y="15058"/>
                    <a:pt x="38977" y="20973"/>
                  </a:cubicBezTo>
                  <a:close/>
                  <a:moveTo>
                    <a:pt x="3356" y="20020"/>
                  </a:moveTo>
                  <a:lnTo>
                    <a:pt x="29550" y="20020"/>
                  </a:lnTo>
                  <a:cubicBezTo>
                    <a:pt x="29740" y="16677"/>
                    <a:pt x="28406" y="13429"/>
                    <a:pt x="25927" y="11162"/>
                  </a:cubicBezTo>
                  <a:cubicBezTo>
                    <a:pt x="23452" y="9105"/>
                    <a:pt x="20308" y="8028"/>
                    <a:pt x="17071" y="8114"/>
                  </a:cubicBezTo>
                  <a:cubicBezTo>
                    <a:pt x="13639" y="8048"/>
                    <a:pt x="10211" y="9191"/>
                    <a:pt x="7546" y="11353"/>
                  </a:cubicBezTo>
                  <a:cubicBezTo>
                    <a:pt x="4784" y="13343"/>
                    <a:pt x="3165" y="16610"/>
                    <a:pt x="3356" y="20020"/>
                  </a:cubicBezTo>
                  <a:close/>
                </a:path>
              </a:pathLst>
            </a:custGeom>
            <a:solidFill>
              <a:srgbClr val="6D6E71"/>
            </a:solidFill>
            <a:ln w="9525" cap="flat">
              <a:noFill/>
              <a:prstDash val="solid"/>
              <a:miter/>
            </a:ln>
          </p:spPr>
          <p:txBody>
            <a:bodyPr rtlCol="0" anchor="ctr"/>
            <a:lstStyle/>
            <a:p>
              <a:endParaRPr lang="en-US"/>
            </a:p>
          </p:txBody>
        </p:sp>
        <p:sp>
          <p:nvSpPr>
            <p:cNvPr id="842" name="Freeform: Shape 841">
              <a:extLst>
                <a:ext uri="{FF2B5EF4-FFF2-40B4-BE49-F238E27FC236}">
                  <a16:creationId xmlns:a16="http://schemas.microsoft.com/office/drawing/2014/main" id="{E1F7A83A-CD33-4F99-B2C8-04F61A71917C}"/>
                </a:ext>
              </a:extLst>
            </p:cNvPr>
            <p:cNvSpPr/>
            <p:nvPr/>
          </p:nvSpPr>
          <p:spPr>
            <a:xfrm>
              <a:off x="13425842" y="4907281"/>
              <a:ext cx="47081" cy="64314"/>
            </a:xfrm>
            <a:custGeom>
              <a:avLst/>
              <a:gdLst>
                <a:gd name="connsiteX0" fmla="*/ 120 w 47081"/>
                <a:gd name="connsiteY0" fmla="*/ 57827 h 64314"/>
                <a:gd name="connsiteX1" fmla="*/ -6265 w 47081"/>
                <a:gd name="connsiteY1" fmla="*/ 40682 h 64314"/>
                <a:gd name="connsiteX2" fmla="*/ 785 w 47081"/>
                <a:gd name="connsiteY2" fmla="*/ 23442 h 64314"/>
                <a:gd name="connsiteX3" fmla="*/ 16501 w 47081"/>
                <a:gd name="connsiteY3" fmla="*/ 17060 h 64314"/>
                <a:gd name="connsiteX4" fmla="*/ 31267 w 47081"/>
                <a:gd name="connsiteY4" fmla="*/ 24775 h 64314"/>
                <a:gd name="connsiteX5" fmla="*/ 31267 w 47081"/>
                <a:gd name="connsiteY5" fmla="*/ -180 h 64314"/>
                <a:gd name="connsiteX6" fmla="*/ 40792 w 47081"/>
                <a:gd name="connsiteY6" fmla="*/ -180 h 64314"/>
                <a:gd name="connsiteX7" fmla="*/ 40792 w 47081"/>
                <a:gd name="connsiteY7" fmla="*/ 63352 h 64314"/>
                <a:gd name="connsiteX8" fmla="*/ 31267 w 47081"/>
                <a:gd name="connsiteY8" fmla="*/ 63352 h 64314"/>
                <a:gd name="connsiteX9" fmla="*/ 31267 w 47081"/>
                <a:gd name="connsiteY9" fmla="*/ 56493 h 64314"/>
                <a:gd name="connsiteX10" fmla="*/ 15738 w 47081"/>
                <a:gd name="connsiteY10" fmla="*/ 64114 h 64314"/>
                <a:gd name="connsiteX11" fmla="*/ 120 w 47081"/>
                <a:gd name="connsiteY11" fmla="*/ 57827 h 64314"/>
                <a:gd name="connsiteX12" fmla="*/ 3357 w 47081"/>
                <a:gd name="connsiteY12" fmla="*/ 41063 h 64314"/>
                <a:gd name="connsiteX13" fmla="*/ 7548 w 47081"/>
                <a:gd name="connsiteY13" fmla="*/ 51731 h 64314"/>
                <a:gd name="connsiteX14" fmla="*/ 17073 w 47081"/>
                <a:gd name="connsiteY14" fmla="*/ 55827 h 64314"/>
                <a:gd name="connsiteX15" fmla="*/ 26598 w 47081"/>
                <a:gd name="connsiteY15" fmla="*/ 51731 h 64314"/>
                <a:gd name="connsiteX16" fmla="*/ 30505 w 47081"/>
                <a:gd name="connsiteY16" fmla="*/ 41063 h 64314"/>
                <a:gd name="connsiteX17" fmla="*/ 26598 w 47081"/>
                <a:gd name="connsiteY17" fmla="*/ 30205 h 64314"/>
                <a:gd name="connsiteX18" fmla="*/ 17073 w 47081"/>
                <a:gd name="connsiteY18" fmla="*/ 25823 h 64314"/>
                <a:gd name="connsiteX19" fmla="*/ 7548 w 47081"/>
                <a:gd name="connsiteY19" fmla="*/ 30205 h 64314"/>
                <a:gd name="connsiteX20" fmla="*/ 3357 w 47081"/>
                <a:gd name="connsiteY20" fmla="*/ 41063 h 64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081" h="64314">
                  <a:moveTo>
                    <a:pt x="120" y="57827"/>
                  </a:moveTo>
                  <a:cubicBezTo>
                    <a:pt x="-4261" y="53227"/>
                    <a:pt x="-6549" y="47035"/>
                    <a:pt x="-6265" y="40682"/>
                  </a:cubicBezTo>
                  <a:cubicBezTo>
                    <a:pt x="-6549" y="34186"/>
                    <a:pt x="-3977" y="27900"/>
                    <a:pt x="785" y="23442"/>
                  </a:cubicBezTo>
                  <a:cubicBezTo>
                    <a:pt x="4976" y="19298"/>
                    <a:pt x="10594" y="17003"/>
                    <a:pt x="16501" y="17060"/>
                  </a:cubicBezTo>
                  <a:cubicBezTo>
                    <a:pt x="22407" y="16965"/>
                    <a:pt x="27933" y="19870"/>
                    <a:pt x="31267" y="24775"/>
                  </a:cubicBezTo>
                  <a:lnTo>
                    <a:pt x="31267" y="-180"/>
                  </a:lnTo>
                  <a:lnTo>
                    <a:pt x="40792" y="-180"/>
                  </a:lnTo>
                  <a:lnTo>
                    <a:pt x="40792" y="63352"/>
                  </a:lnTo>
                  <a:lnTo>
                    <a:pt x="31267" y="63352"/>
                  </a:lnTo>
                  <a:lnTo>
                    <a:pt x="31267" y="56493"/>
                  </a:lnTo>
                  <a:cubicBezTo>
                    <a:pt x="27742" y="61533"/>
                    <a:pt x="21835" y="64409"/>
                    <a:pt x="15738" y="64114"/>
                  </a:cubicBezTo>
                  <a:cubicBezTo>
                    <a:pt x="9836" y="64352"/>
                    <a:pt x="4213" y="62066"/>
                    <a:pt x="120" y="57827"/>
                  </a:cubicBezTo>
                  <a:close/>
                  <a:moveTo>
                    <a:pt x="3357" y="41063"/>
                  </a:moveTo>
                  <a:cubicBezTo>
                    <a:pt x="3167" y="45054"/>
                    <a:pt x="4692" y="48931"/>
                    <a:pt x="7548" y="51731"/>
                  </a:cubicBezTo>
                  <a:cubicBezTo>
                    <a:pt x="10027" y="54313"/>
                    <a:pt x="13454" y="55789"/>
                    <a:pt x="17073" y="55827"/>
                  </a:cubicBezTo>
                  <a:cubicBezTo>
                    <a:pt x="20691" y="55875"/>
                    <a:pt x="24124" y="54379"/>
                    <a:pt x="26598" y="51731"/>
                  </a:cubicBezTo>
                  <a:cubicBezTo>
                    <a:pt x="29267" y="48836"/>
                    <a:pt x="30695" y="44997"/>
                    <a:pt x="30505" y="41063"/>
                  </a:cubicBezTo>
                  <a:cubicBezTo>
                    <a:pt x="30695" y="37072"/>
                    <a:pt x="29267" y="33176"/>
                    <a:pt x="26598" y="30205"/>
                  </a:cubicBezTo>
                  <a:cubicBezTo>
                    <a:pt x="24217" y="27424"/>
                    <a:pt x="20691" y="25823"/>
                    <a:pt x="17073" y="25823"/>
                  </a:cubicBezTo>
                  <a:cubicBezTo>
                    <a:pt x="13454" y="25861"/>
                    <a:pt x="9929" y="27461"/>
                    <a:pt x="7548" y="30205"/>
                  </a:cubicBezTo>
                  <a:cubicBezTo>
                    <a:pt x="4785" y="33110"/>
                    <a:pt x="3260" y="37025"/>
                    <a:pt x="3357" y="41063"/>
                  </a:cubicBezTo>
                  <a:close/>
                </a:path>
              </a:pathLst>
            </a:custGeom>
            <a:solidFill>
              <a:srgbClr val="6D6E71"/>
            </a:solidFill>
            <a:ln w="9525" cap="flat">
              <a:noFill/>
              <a:prstDash val="solid"/>
              <a:miter/>
            </a:ln>
          </p:spPr>
          <p:txBody>
            <a:bodyPr rtlCol="0" anchor="ctr"/>
            <a:lstStyle/>
            <a:p>
              <a:endParaRPr lang="en-US"/>
            </a:p>
          </p:txBody>
        </p:sp>
        <p:sp>
          <p:nvSpPr>
            <p:cNvPr id="843" name="Freeform: Shape 842">
              <a:extLst>
                <a:ext uri="{FF2B5EF4-FFF2-40B4-BE49-F238E27FC236}">
                  <a16:creationId xmlns:a16="http://schemas.microsoft.com/office/drawing/2014/main" id="{9AAC7A52-469C-41EE-8E61-EBB165926017}"/>
                </a:ext>
              </a:extLst>
            </p:cNvPr>
            <p:cNvSpPr/>
            <p:nvPr/>
          </p:nvSpPr>
          <p:spPr>
            <a:xfrm>
              <a:off x="13508633" y="4906042"/>
              <a:ext cx="12208" cy="65055"/>
            </a:xfrm>
            <a:custGeom>
              <a:avLst/>
              <a:gdLst>
                <a:gd name="connsiteX0" fmla="*/ -4470 w 12208"/>
                <a:gd name="connsiteY0" fmla="*/ 10202 h 65055"/>
                <a:gd name="connsiteX1" fmla="*/ -6279 w 12208"/>
                <a:gd name="connsiteY1" fmla="*/ 5916 h 65055"/>
                <a:gd name="connsiteX2" fmla="*/ -4470 w 12208"/>
                <a:gd name="connsiteY2" fmla="*/ 1630 h 65055"/>
                <a:gd name="connsiteX3" fmla="*/ -187 w 12208"/>
                <a:gd name="connsiteY3" fmla="*/ -180 h 65055"/>
                <a:gd name="connsiteX4" fmla="*/ 4101 w 12208"/>
                <a:gd name="connsiteY4" fmla="*/ 1630 h 65055"/>
                <a:gd name="connsiteX5" fmla="*/ 5911 w 12208"/>
                <a:gd name="connsiteY5" fmla="*/ 5916 h 65055"/>
                <a:gd name="connsiteX6" fmla="*/ 4101 w 12208"/>
                <a:gd name="connsiteY6" fmla="*/ 10202 h 65055"/>
                <a:gd name="connsiteX7" fmla="*/ -187 w 12208"/>
                <a:gd name="connsiteY7" fmla="*/ 12012 h 65055"/>
                <a:gd name="connsiteX8" fmla="*/ -4470 w 12208"/>
                <a:gd name="connsiteY8" fmla="*/ 10202 h 65055"/>
                <a:gd name="connsiteX9" fmla="*/ 4576 w 12208"/>
                <a:gd name="connsiteY9" fmla="*/ 64875 h 65055"/>
                <a:gd name="connsiteX10" fmla="*/ -4949 w 12208"/>
                <a:gd name="connsiteY10" fmla="*/ 64875 h 65055"/>
                <a:gd name="connsiteX11" fmla="*/ -4949 w 12208"/>
                <a:gd name="connsiteY11" fmla="*/ 19346 h 65055"/>
                <a:gd name="connsiteX12" fmla="*/ 4576 w 12208"/>
                <a:gd name="connsiteY12" fmla="*/ 19346 h 6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08" h="65055">
                  <a:moveTo>
                    <a:pt x="-4470" y="10202"/>
                  </a:moveTo>
                  <a:cubicBezTo>
                    <a:pt x="-5712" y="9107"/>
                    <a:pt x="-6377" y="7545"/>
                    <a:pt x="-6279" y="5916"/>
                  </a:cubicBezTo>
                  <a:cubicBezTo>
                    <a:pt x="-6279" y="4296"/>
                    <a:pt x="-5614" y="2744"/>
                    <a:pt x="-4470" y="1630"/>
                  </a:cubicBezTo>
                  <a:cubicBezTo>
                    <a:pt x="-3331" y="496"/>
                    <a:pt x="-1805" y="-161"/>
                    <a:pt x="-187" y="-180"/>
                  </a:cubicBezTo>
                  <a:cubicBezTo>
                    <a:pt x="1432" y="-171"/>
                    <a:pt x="2957" y="487"/>
                    <a:pt x="4101" y="1630"/>
                  </a:cubicBezTo>
                  <a:cubicBezTo>
                    <a:pt x="5246" y="2744"/>
                    <a:pt x="5911" y="4296"/>
                    <a:pt x="5911" y="5916"/>
                  </a:cubicBezTo>
                  <a:cubicBezTo>
                    <a:pt x="6008" y="7545"/>
                    <a:pt x="5339" y="9107"/>
                    <a:pt x="4101" y="10202"/>
                  </a:cubicBezTo>
                  <a:cubicBezTo>
                    <a:pt x="2957" y="11383"/>
                    <a:pt x="1432" y="12040"/>
                    <a:pt x="-187" y="12012"/>
                  </a:cubicBezTo>
                  <a:cubicBezTo>
                    <a:pt x="-1805" y="12031"/>
                    <a:pt x="-3331" y="11374"/>
                    <a:pt x="-4470" y="10202"/>
                  </a:cubicBezTo>
                  <a:close/>
                  <a:moveTo>
                    <a:pt x="4576" y="64875"/>
                  </a:moveTo>
                  <a:lnTo>
                    <a:pt x="-4949" y="64875"/>
                  </a:lnTo>
                  <a:lnTo>
                    <a:pt x="-4949" y="19346"/>
                  </a:lnTo>
                  <a:lnTo>
                    <a:pt x="4576" y="19346"/>
                  </a:lnTo>
                  <a:close/>
                </a:path>
              </a:pathLst>
            </a:custGeom>
            <a:solidFill>
              <a:srgbClr val="6D6E71"/>
            </a:solidFill>
            <a:ln w="9525" cap="flat">
              <a:noFill/>
              <a:prstDash val="solid"/>
              <a:miter/>
            </a:ln>
          </p:spPr>
          <p:txBody>
            <a:bodyPr rtlCol="0" anchor="ctr"/>
            <a:lstStyle/>
            <a:p>
              <a:endParaRPr lang="en-US"/>
            </a:p>
          </p:txBody>
        </p:sp>
        <p:sp>
          <p:nvSpPr>
            <p:cNvPr id="844" name="Freeform: Shape 843">
              <a:extLst>
                <a:ext uri="{FF2B5EF4-FFF2-40B4-BE49-F238E27FC236}">
                  <a16:creationId xmlns:a16="http://schemas.microsoft.com/office/drawing/2014/main" id="{8ED06B62-59E1-4DFA-BB2B-7E6889AC00A0}"/>
                </a:ext>
              </a:extLst>
            </p:cNvPr>
            <p:cNvSpPr/>
            <p:nvPr/>
          </p:nvSpPr>
          <p:spPr>
            <a:xfrm>
              <a:off x="13533403" y="4924808"/>
              <a:ext cx="41966" cy="46289"/>
            </a:xfrm>
            <a:custGeom>
              <a:avLst/>
              <a:gdLst>
                <a:gd name="connsiteX0" fmla="*/ 3236 w 41966"/>
                <a:gd name="connsiteY0" fmla="*/ 21441 h 46289"/>
                <a:gd name="connsiteX1" fmla="*/ 3236 w 41966"/>
                <a:gd name="connsiteY1" fmla="*/ 46110 h 46289"/>
                <a:gd name="connsiteX2" fmla="*/ -6289 w 41966"/>
                <a:gd name="connsiteY2" fmla="*/ 46110 h 46289"/>
                <a:gd name="connsiteX3" fmla="*/ -6289 w 41966"/>
                <a:gd name="connsiteY3" fmla="*/ 581 h 46289"/>
                <a:gd name="connsiteX4" fmla="*/ 3236 w 41966"/>
                <a:gd name="connsiteY4" fmla="*/ 581 h 46289"/>
                <a:gd name="connsiteX5" fmla="*/ 3236 w 41966"/>
                <a:gd name="connsiteY5" fmla="*/ 8867 h 46289"/>
                <a:gd name="connsiteX6" fmla="*/ 9622 w 41966"/>
                <a:gd name="connsiteY6" fmla="*/ 2295 h 46289"/>
                <a:gd name="connsiteX7" fmla="*/ 30862 w 41966"/>
                <a:gd name="connsiteY7" fmla="*/ 4581 h 46289"/>
                <a:gd name="connsiteX8" fmla="*/ 35625 w 41966"/>
                <a:gd name="connsiteY8" fmla="*/ 18202 h 46289"/>
                <a:gd name="connsiteX9" fmla="*/ 35625 w 41966"/>
                <a:gd name="connsiteY9" fmla="*/ 46110 h 46289"/>
                <a:gd name="connsiteX10" fmla="*/ 26100 w 41966"/>
                <a:gd name="connsiteY10" fmla="*/ 46110 h 46289"/>
                <a:gd name="connsiteX11" fmla="*/ 26100 w 41966"/>
                <a:gd name="connsiteY11" fmla="*/ 21154 h 46289"/>
                <a:gd name="connsiteX12" fmla="*/ 15621 w 41966"/>
                <a:gd name="connsiteY12" fmla="*/ 8487 h 46289"/>
                <a:gd name="connsiteX13" fmla="*/ 6952 w 41966"/>
                <a:gd name="connsiteY13" fmla="*/ 11820 h 46289"/>
                <a:gd name="connsiteX14" fmla="*/ 3236 w 41966"/>
                <a:gd name="connsiteY14" fmla="*/ 21441 h 46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6" h="46289">
                  <a:moveTo>
                    <a:pt x="3236" y="21441"/>
                  </a:moveTo>
                  <a:lnTo>
                    <a:pt x="3236" y="46110"/>
                  </a:lnTo>
                  <a:lnTo>
                    <a:pt x="-6289" y="46110"/>
                  </a:lnTo>
                  <a:lnTo>
                    <a:pt x="-6289" y="581"/>
                  </a:lnTo>
                  <a:lnTo>
                    <a:pt x="3236" y="581"/>
                  </a:lnTo>
                  <a:lnTo>
                    <a:pt x="3236" y="8867"/>
                  </a:lnTo>
                  <a:cubicBezTo>
                    <a:pt x="4669" y="6115"/>
                    <a:pt x="6952" y="3829"/>
                    <a:pt x="9622" y="2295"/>
                  </a:cubicBezTo>
                  <a:cubicBezTo>
                    <a:pt x="16384" y="-1715"/>
                    <a:pt x="25049" y="-781"/>
                    <a:pt x="30862" y="4581"/>
                  </a:cubicBezTo>
                  <a:cubicBezTo>
                    <a:pt x="34290" y="8267"/>
                    <a:pt x="36006" y="13201"/>
                    <a:pt x="35625" y="18202"/>
                  </a:cubicBezTo>
                  <a:lnTo>
                    <a:pt x="35625" y="46110"/>
                  </a:lnTo>
                  <a:lnTo>
                    <a:pt x="26100" y="46110"/>
                  </a:lnTo>
                  <a:lnTo>
                    <a:pt x="26100" y="21154"/>
                  </a:lnTo>
                  <a:cubicBezTo>
                    <a:pt x="26100" y="12678"/>
                    <a:pt x="22575" y="8487"/>
                    <a:pt x="15621" y="8487"/>
                  </a:cubicBezTo>
                  <a:cubicBezTo>
                    <a:pt x="12380" y="8458"/>
                    <a:pt x="9334" y="9649"/>
                    <a:pt x="6952" y="11820"/>
                  </a:cubicBezTo>
                  <a:cubicBezTo>
                    <a:pt x="4380" y="14316"/>
                    <a:pt x="2952" y="17840"/>
                    <a:pt x="3236" y="21441"/>
                  </a:cubicBezTo>
                  <a:close/>
                </a:path>
              </a:pathLst>
            </a:custGeom>
            <a:solidFill>
              <a:srgbClr val="6D6E71"/>
            </a:solidFill>
            <a:ln w="9525" cap="flat">
              <a:noFill/>
              <a:prstDash val="solid"/>
              <a:miter/>
            </a:ln>
          </p:spPr>
          <p:txBody>
            <a:bodyPr rtlCol="0" anchor="ctr"/>
            <a:lstStyle/>
            <a:p>
              <a:endParaRPr lang="en-US"/>
            </a:p>
          </p:txBody>
        </p:sp>
        <p:sp>
          <p:nvSpPr>
            <p:cNvPr id="845" name="Freeform: Shape 844">
              <a:extLst>
                <a:ext uri="{FF2B5EF4-FFF2-40B4-BE49-F238E27FC236}">
                  <a16:creationId xmlns:a16="http://schemas.microsoft.com/office/drawing/2014/main" id="{3D22869F-DBC2-410B-8A96-09AA68870ABF}"/>
                </a:ext>
              </a:extLst>
            </p:cNvPr>
            <p:cNvSpPr/>
            <p:nvPr/>
          </p:nvSpPr>
          <p:spPr>
            <a:xfrm>
              <a:off x="13613891" y="4911186"/>
              <a:ext cx="67628" cy="59912"/>
            </a:xfrm>
            <a:custGeom>
              <a:avLst/>
              <a:gdLst>
                <a:gd name="connsiteX0" fmla="*/ 3236 w 67628"/>
                <a:gd name="connsiteY0" fmla="*/ 59732 h 59912"/>
                <a:gd name="connsiteX1" fmla="*/ -6289 w 67628"/>
                <a:gd name="connsiteY1" fmla="*/ 59732 h 59912"/>
                <a:gd name="connsiteX2" fmla="*/ -6289 w 67628"/>
                <a:gd name="connsiteY2" fmla="*/ -180 h 59912"/>
                <a:gd name="connsiteX3" fmla="*/ 9427 w 67628"/>
                <a:gd name="connsiteY3" fmla="*/ -180 h 59912"/>
                <a:gd name="connsiteX4" fmla="*/ 27523 w 67628"/>
                <a:gd name="connsiteY4" fmla="*/ 37920 h 59912"/>
                <a:gd name="connsiteX5" fmla="*/ 45624 w 67628"/>
                <a:gd name="connsiteY5" fmla="*/ -180 h 59912"/>
                <a:gd name="connsiteX6" fmla="*/ 61340 w 67628"/>
                <a:gd name="connsiteY6" fmla="*/ -180 h 59912"/>
                <a:gd name="connsiteX7" fmla="*/ 61340 w 67628"/>
                <a:gd name="connsiteY7" fmla="*/ 59732 h 59912"/>
                <a:gd name="connsiteX8" fmla="*/ 50861 w 67628"/>
                <a:gd name="connsiteY8" fmla="*/ 59732 h 59912"/>
                <a:gd name="connsiteX9" fmla="*/ 50861 w 67628"/>
                <a:gd name="connsiteY9" fmla="*/ 12965 h 59912"/>
                <a:gd name="connsiteX10" fmla="*/ 29904 w 67628"/>
                <a:gd name="connsiteY10" fmla="*/ 54493 h 59912"/>
                <a:gd name="connsiteX11" fmla="*/ 24286 w 67628"/>
                <a:gd name="connsiteY11" fmla="*/ 54493 h 59912"/>
                <a:gd name="connsiteX12" fmla="*/ 3427 w 67628"/>
                <a:gd name="connsiteY12" fmla="*/ 12965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628" h="59912">
                  <a:moveTo>
                    <a:pt x="3236" y="59732"/>
                  </a:moveTo>
                  <a:lnTo>
                    <a:pt x="-6289" y="59732"/>
                  </a:lnTo>
                  <a:lnTo>
                    <a:pt x="-6289" y="-180"/>
                  </a:lnTo>
                  <a:lnTo>
                    <a:pt x="9427" y="-180"/>
                  </a:lnTo>
                  <a:lnTo>
                    <a:pt x="27523" y="37920"/>
                  </a:lnTo>
                  <a:lnTo>
                    <a:pt x="45624" y="-180"/>
                  </a:lnTo>
                  <a:lnTo>
                    <a:pt x="61340" y="-180"/>
                  </a:lnTo>
                  <a:lnTo>
                    <a:pt x="61340" y="59732"/>
                  </a:lnTo>
                  <a:lnTo>
                    <a:pt x="50861" y="59732"/>
                  </a:lnTo>
                  <a:lnTo>
                    <a:pt x="50861" y="12965"/>
                  </a:lnTo>
                  <a:lnTo>
                    <a:pt x="29904" y="54493"/>
                  </a:lnTo>
                  <a:lnTo>
                    <a:pt x="24286" y="54493"/>
                  </a:lnTo>
                  <a:lnTo>
                    <a:pt x="3427" y="12965"/>
                  </a:lnTo>
                  <a:close/>
                </a:path>
              </a:pathLst>
            </a:custGeom>
            <a:solidFill>
              <a:srgbClr val="6D6E71"/>
            </a:solidFill>
            <a:ln w="9525" cap="flat">
              <a:noFill/>
              <a:prstDash val="solid"/>
              <a:miter/>
            </a:ln>
          </p:spPr>
          <p:txBody>
            <a:bodyPr rtlCol="0" anchor="ctr"/>
            <a:lstStyle/>
            <a:p>
              <a:endParaRPr lang="en-US"/>
            </a:p>
          </p:txBody>
        </p:sp>
        <p:sp>
          <p:nvSpPr>
            <p:cNvPr id="846" name="Freeform: Shape 845">
              <a:extLst>
                <a:ext uri="{FF2B5EF4-FFF2-40B4-BE49-F238E27FC236}">
                  <a16:creationId xmlns:a16="http://schemas.microsoft.com/office/drawing/2014/main" id="{9E314392-8ADB-4CD2-96EC-81251337B812}"/>
                </a:ext>
              </a:extLst>
            </p:cNvPr>
            <p:cNvSpPr/>
            <p:nvPr/>
          </p:nvSpPr>
          <p:spPr>
            <a:xfrm>
              <a:off x="13693497" y="4924814"/>
              <a:ext cx="45363" cy="47060"/>
            </a:xfrm>
            <a:custGeom>
              <a:avLst/>
              <a:gdLst>
                <a:gd name="connsiteX0" fmla="*/ 39075 w 45363"/>
                <a:gd name="connsiteY0" fmla="*/ 27530 h 47060"/>
                <a:gd name="connsiteX1" fmla="*/ 3356 w 45363"/>
                <a:gd name="connsiteY1" fmla="*/ 27530 h 47060"/>
                <a:gd name="connsiteX2" fmla="*/ 7928 w 45363"/>
                <a:gd name="connsiteY2" fmla="*/ 35531 h 47060"/>
                <a:gd name="connsiteX3" fmla="*/ 17453 w 45363"/>
                <a:gd name="connsiteY3" fmla="*/ 38579 h 47060"/>
                <a:gd name="connsiteX4" fmla="*/ 30503 w 45363"/>
                <a:gd name="connsiteY4" fmla="*/ 33150 h 47060"/>
                <a:gd name="connsiteX5" fmla="*/ 35931 w 45363"/>
                <a:gd name="connsiteY5" fmla="*/ 39246 h 47060"/>
                <a:gd name="connsiteX6" fmla="*/ 16881 w 45363"/>
                <a:gd name="connsiteY6" fmla="*/ 46866 h 47060"/>
                <a:gd name="connsiteX7" fmla="*/ 496 w 45363"/>
                <a:gd name="connsiteY7" fmla="*/ 40389 h 47060"/>
                <a:gd name="connsiteX8" fmla="*/ 496 w 45363"/>
                <a:gd name="connsiteY8" fmla="*/ 6195 h 47060"/>
                <a:gd name="connsiteX9" fmla="*/ 32503 w 45363"/>
                <a:gd name="connsiteY9" fmla="*/ 5432 h 47060"/>
                <a:gd name="connsiteX10" fmla="*/ 38977 w 45363"/>
                <a:gd name="connsiteY10" fmla="*/ 20958 h 47060"/>
                <a:gd name="connsiteX11" fmla="*/ 3356 w 45363"/>
                <a:gd name="connsiteY11" fmla="*/ 20005 h 47060"/>
                <a:gd name="connsiteX12" fmla="*/ 29550 w 45363"/>
                <a:gd name="connsiteY12" fmla="*/ 20005 h 47060"/>
                <a:gd name="connsiteX13" fmla="*/ 25931 w 45363"/>
                <a:gd name="connsiteY13" fmla="*/ 11147 h 47060"/>
                <a:gd name="connsiteX14" fmla="*/ 17071 w 45363"/>
                <a:gd name="connsiteY14" fmla="*/ 8099 h 47060"/>
                <a:gd name="connsiteX15" fmla="*/ 7546 w 45363"/>
                <a:gd name="connsiteY15" fmla="*/ 11338 h 47060"/>
                <a:gd name="connsiteX16" fmla="*/ 3356 w 45363"/>
                <a:gd name="connsiteY16" fmla="*/ 20005 h 47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63" h="47060">
                  <a:moveTo>
                    <a:pt x="39075" y="27530"/>
                  </a:moveTo>
                  <a:lnTo>
                    <a:pt x="3356" y="27530"/>
                  </a:lnTo>
                  <a:cubicBezTo>
                    <a:pt x="3547" y="30759"/>
                    <a:pt x="5258" y="33703"/>
                    <a:pt x="7928" y="35531"/>
                  </a:cubicBezTo>
                  <a:cubicBezTo>
                    <a:pt x="10690" y="37579"/>
                    <a:pt x="14025" y="38646"/>
                    <a:pt x="17453" y="38579"/>
                  </a:cubicBezTo>
                  <a:cubicBezTo>
                    <a:pt x="22406" y="38894"/>
                    <a:pt x="27261" y="36884"/>
                    <a:pt x="30503" y="33150"/>
                  </a:cubicBezTo>
                  <a:lnTo>
                    <a:pt x="35931" y="39246"/>
                  </a:lnTo>
                  <a:cubicBezTo>
                    <a:pt x="30880" y="44342"/>
                    <a:pt x="24024" y="47104"/>
                    <a:pt x="16881" y="46866"/>
                  </a:cubicBezTo>
                  <a:cubicBezTo>
                    <a:pt x="10783" y="46990"/>
                    <a:pt x="4877" y="44656"/>
                    <a:pt x="496" y="40389"/>
                  </a:cubicBezTo>
                  <a:cubicBezTo>
                    <a:pt x="-8550" y="30797"/>
                    <a:pt x="-8550" y="15786"/>
                    <a:pt x="496" y="6195"/>
                  </a:cubicBezTo>
                  <a:cubicBezTo>
                    <a:pt x="9449" y="-2007"/>
                    <a:pt x="23169" y="-2331"/>
                    <a:pt x="32503" y="5432"/>
                  </a:cubicBezTo>
                  <a:cubicBezTo>
                    <a:pt x="36977" y="9318"/>
                    <a:pt x="39358" y="15062"/>
                    <a:pt x="38977" y="20958"/>
                  </a:cubicBezTo>
                  <a:close/>
                  <a:moveTo>
                    <a:pt x="3356" y="20005"/>
                  </a:moveTo>
                  <a:lnTo>
                    <a:pt x="29550" y="20005"/>
                  </a:lnTo>
                  <a:cubicBezTo>
                    <a:pt x="29740" y="16663"/>
                    <a:pt x="28406" y="13414"/>
                    <a:pt x="25931" y="11147"/>
                  </a:cubicBezTo>
                  <a:cubicBezTo>
                    <a:pt x="23452" y="9090"/>
                    <a:pt x="20308" y="8014"/>
                    <a:pt x="17071" y="8099"/>
                  </a:cubicBezTo>
                  <a:cubicBezTo>
                    <a:pt x="13644" y="8061"/>
                    <a:pt x="10211" y="9204"/>
                    <a:pt x="7546" y="11338"/>
                  </a:cubicBezTo>
                  <a:cubicBezTo>
                    <a:pt x="4784" y="13357"/>
                    <a:pt x="3258" y="16596"/>
                    <a:pt x="3356" y="20005"/>
                  </a:cubicBezTo>
                  <a:close/>
                </a:path>
              </a:pathLst>
            </a:custGeom>
            <a:solidFill>
              <a:srgbClr val="6D6E71"/>
            </a:solidFill>
            <a:ln w="9525" cap="flat">
              <a:noFill/>
              <a:prstDash val="solid"/>
              <a:miter/>
            </a:ln>
          </p:spPr>
          <p:txBody>
            <a:bodyPr rtlCol="0" anchor="ctr"/>
            <a:lstStyle/>
            <a:p>
              <a:endParaRPr lang="en-US"/>
            </a:p>
          </p:txBody>
        </p:sp>
        <p:sp>
          <p:nvSpPr>
            <p:cNvPr id="847" name="Freeform: Shape 846">
              <a:extLst>
                <a:ext uri="{FF2B5EF4-FFF2-40B4-BE49-F238E27FC236}">
                  <a16:creationId xmlns:a16="http://schemas.microsoft.com/office/drawing/2014/main" id="{CF86E88E-51F8-4FE2-84A7-AB8FD0ACFE62}"/>
                </a:ext>
              </a:extLst>
            </p:cNvPr>
            <p:cNvSpPr/>
            <p:nvPr/>
          </p:nvSpPr>
          <p:spPr>
            <a:xfrm>
              <a:off x="13746552" y="4907566"/>
              <a:ext cx="46505" cy="64319"/>
            </a:xfrm>
            <a:custGeom>
              <a:avLst/>
              <a:gdLst>
                <a:gd name="connsiteX0" fmla="*/ 116 w 46505"/>
                <a:gd name="connsiteY0" fmla="*/ 57541 h 64319"/>
                <a:gd name="connsiteX1" fmla="*/ -6265 w 46505"/>
                <a:gd name="connsiteY1" fmla="*/ 40397 h 64319"/>
                <a:gd name="connsiteX2" fmla="*/ 307 w 46505"/>
                <a:gd name="connsiteY2" fmla="*/ 23442 h 64319"/>
                <a:gd name="connsiteX3" fmla="*/ 16023 w 46505"/>
                <a:gd name="connsiteY3" fmla="*/ 17060 h 64319"/>
                <a:gd name="connsiteX4" fmla="*/ 30691 w 46505"/>
                <a:gd name="connsiteY4" fmla="*/ 24775 h 64319"/>
                <a:gd name="connsiteX5" fmla="*/ 30691 w 46505"/>
                <a:gd name="connsiteY5" fmla="*/ -180 h 64319"/>
                <a:gd name="connsiteX6" fmla="*/ 40216 w 46505"/>
                <a:gd name="connsiteY6" fmla="*/ -180 h 64319"/>
                <a:gd name="connsiteX7" fmla="*/ 40216 w 46505"/>
                <a:gd name="connsiteY7" fmla="*/ 63352 h 64319"/>
                <a:gd name="connsiteX8" fmla="*/ 30691 w 46505"/>
                <a:gd name="connsiteY8" fmla="*/ 63352 h 64319"/>
                <a:gd name="connsiteX9" fmla="*/ 30691 w 46505"/>
                <a:gd name="connsiteY9" fmla="*/ 56494 h 64319"/>
                <a:gd name="connsiteX10" fmla="*/ 15167 w 46505"/>
                <a:gd name="connsiteY10" fmla="*/ 64114 h 64319"/>
                <a:gd name="connsiteX11" fmla="*/ 116 w 46505"/>
                <a:gd name="connsiteY11" fmla="*/ 57541 h 64319"/>
                <a:gd name="connsiteX12" fmla="*/ 3260 w 46505"/>
                <a:gd name="connsiteY12" fmla="*/ 40777 h 64319"/>
                <a:gd name="connsiteX13" fmla="*/ 7544 w 46505"/>
                <a:gd name="connsiteY13" fmla="*/ 51445 h 64319"/>
                <a:gd name="connsiteX14" fmla="*/ 17069 w 46505"/>
                <a:gd name="connsiteY14" fmla="*/ 55542 h 64319"/>
                <a:gd name="connsiteX15" fmla="*/ 26594 w 46505"/>
                <a:gd name="connsiteY15" fmla="*/ 51445 h 64319"/>
                <a:gd name="connsiteX16" fmla="*/ 30501 w 46505"/>
                <a:gd name="connsiteY16" fmla="*/ 40777 h 64319"/>
                <a:gd name="connsiteX17" fmla="*/ 26594 w 46505"/>
                <a:gd name="connsiteY17" fmla="*/ 29919 h 64319"/>
                <a:gd name="connsiteX18" fmla="*/ 17069 w 46505"/>
                <a:gd name="connsiteY18" fmla="*/ 25538 h 64319"/>
                <a:gd name="connsiteX19" fmla="*/ 7544 w 46505"/>
                <a:gd name="connsiteY19" fmla="*/ 29919 h 64319"/>
                <a:gd name="connsiteX20" fmla="*/ 3260 w 46505"/>
                <a:gd name="connsiteY20" fmla="*/ 40777 h 6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05" h="64319">
                  <a:moveTo>
                    <a:pt x="116" y="57541"/>
                  </a:moveTo>
                  <a:cubicBezTo>
                    <a:pt x="-4265" y="52941"/>
                    <a:pt x="-6553" y="46750"/>
                    <a:pt x="-6265" y="40397"/>
                  </a:cubicBezTo>
                  <a:cubicBezTo>
                    <a:pt x="-6553" y="34072"/>
                    <a:pt x="-4172" y="27919"/>
                    <a:pt x="307" y="23442"/>
                  </a:cubicBezTo>
                  <a:cubicBezTo>
                    <a:pt x="4498" y="19298"/>
                    <a:pt x="10116" y="17003"/>
                    <a:pt x="16023" y="17060"/>
                  </a:cubicBezTo>
                  <a:cubicBezTo>
                    <a:pt x="21929" y="16956"/>
                    <a:pt x="27454" y="19871"/>
                    <a:pt x="30691" y="24775"/>
                  </a:cubicBezTo>
                  <a:lnTo>
                    <a:pt x="30691" y="-180"/>
                  </a:lnTo>
                  <a:lnTo>
                    <a:pt x="40216" y="-180"/>
                  </a:lnTo>
                  <a:lnTo>
                    <a:pt x="40216" y="63352"/>
                  </a:lnTo>
                  <a:lnTo>
                    <a:pt x="30691" y="63352"/>
                  </a:lnTo>
                  <a:lnTo>
                    <a:pt x="30691" y="56494"/>
                  </a:lnTo>
                  <a:cubicBezTo>
                    <a:pt x="27166" y="61561"/>
                    <a:pt x="21357" y="64447"/>
                    <a:pt x="15167" y="64114"/>
                  </a:cubicBezTo>
                  <a:cubicBezTo>
                    <a:pt x="9451" y="64114"/>
                    <a:pt x="4019" y="61733"/>
                    <a:pt x="116" y="57541"/>
                  </a:cubicBezTo>
                  <a:close/>
                  <a:moveTo>
                    <a:pt x="3260" y="40777"/>
                  </a:moveTo>
                  <a:cubicBezTo>
                    <a:pt x="3070" y="44778"/>
                    <a:pt x="4688" y="48664"/>
                    <a:pt x="7544" y="51445"/>
                  </a:cubicBezTo>
                  <a:cubicBezTo>
                    <a:pt x="10023" y="54036"/>
                    <a:pt x="13451" y="55513"/>
                    <a:pt x="17069" y="55542"/>
                  </a:cubicBezTo>
                  <a:cubicBezTo>
                    <a:pt x="20687" y="55589"/>
                    <a:pt x="24120" y="54093"/>
                    <a:pt x="26594" y="51445"/>
                  </a:cubicBezTo>
                  <a:cubicBezTo>
                    <a:pt x="29264" y="48531"/>
                    <a:pt x="30594" y="44702"/>
                    <a:pt x="30501" y="40777"/>
                  </a:cubicBezTo>
                  <a:cubicBezTo>
                    <a:pt x="30594" y="36796"/>
                    <a:pt x="29264" y="32910"/>
                    <a:pt x="26594" y="29919"/>
                  </a:cubicBezTo>
                  <a:cubicBezTo>
                    <a:pt x="24213" y="27138"/>
                    <a:pt x="20687" y="25538"/>
                    <a:pt x="17069" y="25538"/>
                  </a:cubicBezTo>
                  <a:cubicBezTo>
                    <a:pt x="13451" y="25566"/>
                    <a:pt x="9925" y="27157"/>
                    <a:pt x="7544" y="29919"/>
                  </a:cubicBezTo>
                  <a:cubicBezTo>
                    <a:pt x="4688" y="32814"/>
                    <a:pt x="3163" y="36729"/>
                    <a:pt x="3260" y="40777"/>
                  </a:cubicBezTo>
                  <a:close/>
                </a:path>
              </a:pathLst>
            </a:custGeom>
            <a:solidFill>
              <a:srgbClr val="6D6E71"/>
            </a:solidFill>
            <a:ln w="9525" cap="flat">
              <a:noFill/>
              <a:prstDash val="solid"/>
              <a:miter/>
            </a:ln>
          </p:spPr>
          <p:txBody>
            <a:bodyPr rtlCol="0" anchor="ctr"/>
            <a:lstStyle/>
            <a:p>
              <a:endParaRPr lang="en-US"/>
            </a:p>
          </p:txBody>
        </p:sp>
        <p:sp>
          <p:nvSpPr>
            <p:cNvPr id="848" name="Freeform: Shape 847">
              <a:extLst>
                <a:ext uri="{FF2B5EF4-FFF2-40B4-BE49-F238E27FC236}">
                  <a16:creationId xmlns:a16="http://schemas.microsoft.com/office/drawing/2014/main" id="{95982C22-C586-4AF2-B4BE-3DB4004125BE}"/>
                </a:ext>
              </a:extLst>
            </p:cNvPr>
            <p:cNvSpPr/>
            <p:nvPr/>
          </p:nvSpPr>
          <p:spPr>
            <a:xfrm>
              <a:off x="13805819" y="4906042"/>
              <a:ext cx="12194" cy="65055"/>
            </a:xfrm>
            <a:custGeom>
              <a:avLst/>
              <a:gdLst>
                <a:gd name="connsiteX0" fmla="*/ -4480 w 12194"/>
                <a:gd name="connsiteY0" fmla="*/ 10202 h 65055"/>
                <a:gd name="connsiteX1" fmla="*/ -6289 w 12194"/>
                <a:gd name="connsiteY1" fmla="*/ 5916 h 65055"/>
                <a:gd name="connsiteX2" fmla="*/ -191 w 12194"/>
                <a:gd name="connsiteY2" fmla="*/ -180 h 65055"/>
                <a:gd name="connsiteX3" fmla="*/ 4097 w 12194"/>
                <a:gd name="connsiteY3" fmla="*/ 1630 h 65055"/>
                <a:gd name="connsiteX4" fmla="*/ 5906 w 12194"/>
                <a:gd name="connsiteY4" fmla="*/ 5916 h 65055"/>
                <a:gd name="connsiteX5" fmla="*/ -191 w 12194"/>
                <a:gd name="connsiteY5" fmla="*/ 12012 h 65055"/>
                <a:gd name="connsiteX6" fmla="*/ -4480 w 12194"/>
                <a:gd name="connsiteY6" fmla="*/ 10202 h 65055"/>
                <a:gd name="connsiteX7" fmla="*/ 4571 w 12194"/>
                <a:gd name="connsiteY7" fmla="*/ 64875 h 65055"/>
                <a:gd name="connsiteX8" fmla="*/ -4954 w 12194"/>
                <a:gd name="connsiteY8" fmla="*/ 64875 h 65055"/>
                <a:gd name="connsiteX9" fmla="*/ -4954 w 12194"/>
                <a:gd name="connsiteY9" fmla="*/ 19346 h 65055"/>
                <a:gd name="connsiteX10" fmla="*/ 4571 w 12194"/>
                <a:gd name="connsiteY10" fmla="*/ 19346 h 6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4" h="65055">
                  <a:moveTo>
                    <a:pt x="-4480" y="10202"/>
                  </a:moveTo>
                  <a:cubicBezTo>
                    <a:pt x="-5619" y="9078"/>
                    <a:pt x="-6289" y="7535"/>
                    <a:pt x="-6289" y="5916"/>
                  </a:cubicBezTo>
                  <a:cubicBezTo>
                    <a:pt x="-6191" y="2573"/>
                    <a:pt x="-3526" y="-132"/>
                    <a:pt x="-191" y="-180"/>
                  </a:cubicBezTo>
                  <a:cubicBezTo>
                    <a:pt x="1427" y="-190"/>
                    <a:pt x="2952" y="468"/>
                    <a:pt x="4097" y="1630"/>
                  </a:cubicBezTo>
                  <a:cubicBezTo>
                    <a:pt x="5236" y="2744"/>
                    <a:pt x="5906" y="4297"/>
                    <a:pt x="5906" y="5916"/>
                  </a:cubicBezTo>
                  <a:cubicBezTo>
                    <a:pt x="5808" y="9259"/>
                    <a:pt x="3143" y="11964"/>
                    <a:pt x="-191" y="12012"/>
                  </a:cubicBezTo>
                  <a:cubicBezTo>
                    <a:pt x="-1810" y="12031"/>
                    <a:pt x="-3335" y="11374"/>
                    <a:pt x="-4480" y="10202"/>
                  </a:cubicBezTo>
                  <a:close/>
                  <a:moveTo>
                    <a:pt x="4571" y="64875"/>
                  </a:moveTo>
                  <a:lnTo>
                    <a:pt x="-4954" y="64875"/>
                  </a:lnTo>
                  <a:lnTo>
                    <a:pt x="-4954" y="19346"/>
                  </a:lnTo>
                  <a:lnTo>
                    <a:pt x="4571" y="19346"/>
                  </a:lnTo>
                  <a:close/>
                </a:path>
              </a:pathLst>
            </a:custGeom>
            <a:solidFill>
              <a:srgbClr val="6D6E71"/>
            </a:solidFill>
            <a:ln w="9525" cap="flat">
              <a:noFill/>
              <a:prstDash val="solid"/>
              <a:miter/>
            </a:ln>
          </p:spPr>
          <p:txBody>
            <a:bodyPr rtlCol="0" anchor="ctr"/>
            <a:lstStyle/>
            <a:p>
              <a:endParaRPr lang="en-US"/>
            </a:p>
          </p:txBody>
        </p:sp>
        <p:sp>
          <p:nvSpPr>
            <p:cNvPr id="849" name="Freeform: Shape 848">
              <a:extLst>
                <a:ext uri="{FF2B5EF4-FFF2-40B4-BE49-F238E27FC236}">
                  <a16:creationId xmlns:a16="http://schemas.microsoft.com/office/drawing/2014/main" id="{7FBB6777-A77A-49DE-AE39-987F6E9C4A81}"/>
                </a:ext>
              </a:extLst>
            </p:cNvPr>
            <p:cNvSpPr/>
            <p:nvPr/>
          </p:nvSpPr>
          <p:spPr>
            <a:xfrm>
              <a:off x="13827529" y="4924799"/>
              <a:ext cx="42491" cy="47063"/>
            </a:xfrm>
            <a:custGeom>
              <a:avLst/>
              <a:gdLst>
                <a:gd name="connsiteX0" fmla="*/ 16962 w 42491"/>
                <a:gd name="connsiteY0" fmla="*/ 46881 h 47063"/>
                <a:gd name="connsiteX1" fmla="*/ 577 w 42491"/>
                <a:gd name="connsiteY1" fmla="*/ 40404 h 47063"/>
                <a:gd name="connsiteX2" fmla="*/ -6279 w 42491"/>
                <a:gd name="connsiteY2" fmla="*/ 23450 h 47063"/>
                <a:gd name="connsiteX3" fmla="*/ 865 w 42491"/>
                <a:gd name="connsiteY3" fmla="*/ 6400 h 47063"/>
                <a:gd name="connsiteX4" fmla="*/ 18292 w 42491"/>
                <a:gd name="connsiteY4" fmla="*/ -172 h 47063"/>
                <a:gd name="connsiteX5" fmla="*/ 35724 w 42491"/>
                <a:gd name="connsiteY5" fmla="*/ 6972 h 47063"/>
                <a:gd name="connsiteX6" fmla="*/ 30105 w 42491"/>
                <a:gd name="connsiteY6" fmla="*/ 13925 h 47063"/>
                <a:gd name="connsiteX7" fmla="*/ 18199 w 42491"/>
                <a:gd name="connsiteY7" fmla="*/ 8781 h 47063"/>
                <a:gd name="connsiteX8" fmla="*/ 7721 w 42491"/>
                <a:gd name="connsiteY8" fmla="*/ 12782 h 47063"/>
                <a:gd name="connsiteX9" fmla="*/ 3339 w 42491"/>
                <a:gd name="connsiteY9" fmla="*/ 23069 h 47063"/>
                <a:gd name="connsiteX10" fmla="*/ 7721 w 42491"/>
                <a:gd name="connsiteY10" fmla="*/ 33737 h 47063"/>
                <a:gd name="connsiteX11" fmla="*/ 18483 w 42491"/>
                <a:gd name="connsiteY11" fmla="*/ 38118 h 47063"/>
                <a:gd name="connsiteX12" fmla="*/ 30487 w 42491"/>
                <a:gd name="connsiteY12" fmla="*/ 32308 h 47063"/>
                <a:gd name="connsiteX13" fmla="*/ 36203 w 42491"/>
                <a:gd name="connsiteY13" fmla="*/ 38404 h 47063"/>
                <a:gd name="connsiteX14" fmla="*/ 16962 w 42491"/>
                <a:gd name="connsiteY14" fmla="*/ 46881 h 4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491" h="47063">
                  <a:moveTo>
                    <a:pt x="16962" y="46881"/>
                  </a:moveTo>
                  <a:cubicBezTo>
                    <a:pt x="10865" y="46967"/>
                    <a:pt x="4958" y="44643"/>
                    <a:pt x="577" y="40404"/>
                  </a:cubicBezTo>
                  <a:cubicBezTo>
                    <a:pt x="-3995" y="35985"/>
                    <a:pt x="-6469" y="29822"/>
                    <a:pt x="-6279" y="23450"/>
                  </a:cubicBezTo>
                  <a:cubicBezTo>
                    <a:pt x="-6469" y="17002"/>
                    <a:pt x="-3897" y="10772"/>
                    <a:pt x="865" y="6400"/>
                  </a:cubicBezTo>
                  <a:cubicBezTo>
                    <a:pt x="5628" y="2028"/>
                    <a:pt x="11818" y="-334"/>
                    <a:pt x="18292" y="-172"/>
                  </a:cubicBezTo>
                  <a:cubicBezTo>
                    <a:pt x="24868" y="-296"/>
                    <a:pt x="31152" y="2285"/>
                    <a:pt x="35724" y="6972"/>
                  </a:cubicBezTo>
                  <a:lnTo>
                    <a:pt x="30105" y="13925"/>
                  </a:lnTo>
                  <a:cubicBezTo>
                    <a:pt x="26868" y="10810"/>
                    <a:pt x="22678" y="8981"/>
                    <a:pt x="18199" y="8781"/>
                  </a:cubicBezTo>
                  <a:cubicBezTo>
                    <a:pt x="14292" y="8724"/>
                    <a:pt x="10581" y="10153"/>
                    <a:pt x="7721" y="12782"/>
                  </a:cubicBezTo>
                  <a:cubicBezTo>
                    <a:pt x="4767" y="15392"/>
                    <a:pt x="3246" y="19164"/>
                    <a:pt x="3339" y="23069"/>
                  </a:cubicBezTo>
                  <a:cubicBezTo>
                    <a:pt x="3246" y="27079"/>
                    <a:pt x="4865" y="30946"/>
                    <a:pt x="7721" y="33737"/>
                  </a:cubicBezTo>
                  <a:cubicBezTo>
                    <a:pt x="10581" y="36604"/>
                    <a:pt x="14483" y="38195"/>
                    <a:pt x="18483" y="38118"/>
                  </a:cubicBezTo>
                  <a:cubicBezTo>
                    <a:pt x="23152" y="37918"/>
                    <a:pt x="27440" y="35813"/>
                    <a:pt x="30487" y="32308"/>
                  </a:cubicBezTo>
                  <a:lnTo>
                    <a:pt x="36203" y="38404"/>
                  </a:lnTo>
                  <a:cubicBezTo>
                    <a:pt x="31249" y="43767"/>
                    <a:pt x="24296" y="46834"/>
                    <a:pt x="16962" y="46881"/>
                  </a:cubicBezTo>
                  <a:close/>
                </a:path>
              </a:pathLst>
            </a:custGeom>
            <a:solidFill>
              <a:srgbClr val="6D6E71"/>
            </a:solidFill>
            <a:ln w="9525" cap="flat">
              <a:noFill/>
              <a:prstDash val="solid"/>
              <a:miter/>
            </a:ln>
          </p:spPr>
          <p:txBody>
            <a:bodyPr rtlCol="0" anchor="ctr"/>
            <a:lstStyle/>
            <a:p>
              <a:endParaRPr lang="en-US"/>
            </a:p>
          </p:txBody>
        </p:sp>
        <p:sp>
          <p:nvSpPr>
            <p:cNvPr id="850" name="Freeform: Shape 849">
              <a:extLst>
                <a:ext uri="{FF2B5EF4-FFF2-40B4-BE49-F238E27FC236}">
                  <a16:creationId xmlns:a16="http://schemas.microsoft.com/office/drawing/2014/main" id="{73350348-2601-442F-97C3-DF9EDD2CFCBB}"/>
                </a:ext>
              </a:extLst>
            </p:cNvPr>
            <p:cNvSpPr/>
            <p:nvPr/>
          </p:nvSpPr>
          <p:spPr>
            <a:xfrm>
              <a:off x="13876480" y="4925266"/>
              <a:ext cx="40641" cy="46601"/>
            </a:xfrm>
            <a:custGeom>
              <a:avLst/>
              <a:gdLst>
                <a:gd name="connsiteX0" fmla="*/ 34114 w 40641"/>
                <a:gd name="connsiteY0" fmla="*/ 45652 h 46601"/>
                <a:gd name="connsiteX1" fmla="*/ 25352 w 40641"/>
                <a:gd name="connsiteY1" fmla="*/ 45652 h 46601"/>
                <a:gd name="connsiteX2" fmla="*/ 25352 w 40641"/>
                <a:gd name="connsiteY2" fmla="*/ 39556 h 46601"/>
                <a:gd name="connsiteX3" fmla="*/ 10204 w 40641"/>
                <a:gd name="connsiteY3" fmla="*/ 46414 h 46601"/>
                <a:gd name="connsiteX4" fmla="*/ -1605 w 40641"/>
                <a:gd name="connsiteY4" fmla="*/ 42318 h 46601"/>
                <a:gd name="connsiteX5" fmla="*/ -6274 w 40641"/>
                <a:gd name="connsiteY5" fmla="*/ 31555 h 46601"/>
                <a:gd name="connsiteX6" fmla="*/ -1321 w 40641"/>
                <a:gd name="connsiteY6" fmla="*/ 22030 h 46601"/>
                <a:gd name="connsiteX7" fmla="*/ 12110 w 40641"/>
                <a:gd name="connsiteY7" fmla="*/ 18601 h 46601"/>
                <a:gd name="connsiteX8" fmla="*/ 24589 w 40641"/>
                <a:gd name="connsiteY8" fmla="*/ 18601 h 46601"/>
                <a:gd name="connsiteX9" fmla="*/ 24589 w 40641"/>
                <a:gd name="connsiteY9" fmla="*/ 16887 h 46601"/>
                <a:gd name="connsiteX10" fmla="*/ 14492 w 40641"/>
                <a:gd name="connsiteY10" fmla="*/ 7838 h 46601"/>
                <a:gd name="connsiteX11" fmla="*/ 1251 w 40641"/>
                <a:gd name="connsiteY11" fmla="*/ 12505 h 46601"/>
                <a:gd name="connsiteX12" fmla="*/ -3033 w 40641"/>
                <a:gd name="connsiteY12" fmla="*/ 6504 h 46601"/>
                <a:gd name="connsiteX13" fmla="*/ 16017 w 40641"/>
                <a:gd name="connsiteY13" fmla="*/ -163 h 46601"/>
                <a:gd name="connsiteX14" fmla="*/ 29161 w 40641"/>
                <a:gd name="connsiteY14" fmla="*/ 3933 h 46601"/>
                <a:gd name="connsiteX15" fmla="*/ 34304 w 40641"/>
                <a:gd name="connsiteY15" fmla="*/ 16791 h 46601"/>
                <a:gd name="connsiteX16" fmla="*/ 24589 w 40641"/>
                <a:gd name="connsiteY16" fmla="*/ 28698 h 46601"/>
                <a:gd name="connsiteX17" fmla="*/ 24589 w 40641"/>
                <a:gd name="connsiteY17" fmla="*/ 24507 h 46601"/>
                <a:gd name="connsiteX18" fmla="*/ 13827 w 40641"/>
                <a:gd name="connsiteY18" fmla="*/ 24507 h 46601"/>
                <a:gd name="connsiteX19" fmla="*/ 3441 w 40641"/>
                <a:gd name="connsiteY19" fmla="*/ 30984 h 46601"/>
                <a:gd name="connsiteX20" fmla="*/ 6013 w 40641"/>
                <a:gd name="connsiteY20" fmla="*/ 36127 h 46601"/>
                <a:gd name="connsiteX21" fmla="*/ 13157 w 40641"/>
                <a:gd name="connsiteY21" fmla="*/ 37842 h 46601"/>
                <a:gd name="connsiteX22" fmla="*/ 21161 w 40641"/>
                <a:gd name="connsiteY22" fmla="*/ 35270 h 46601"/>
                <a:gd name="connsiteX23" fmla="*/ 24491 w 40641"/>
                <a:gd name="connsiteY23" fmla="*/ 28698 h 4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1" h="46601">
                  <a:moveTo>
                    <a:pt x="34114" y="45652"/>
                  </a:moveTo>
                  <a:lnTo>
                    <a:pt x="25352" y="45652"/>
                  </a:lnTo>
                  <a:lnTo>
                    <a:pt x="25352" y="39556"/>
                  </a:lnTo>
                  <a:cubicBezTo>
                    <a:pt x="21635" y="44043"/>
                    <a:pt x="16017" y="46566"/>
                    <a:pt x="10204" y="46414"/>
                  </a:cubicBezTo>
                  <a:cubicBezTo>
                    <a:pt x="5920" y="46538"/>
                    <a:pt x="1730" y="45080"/>
                    <a:pt x="-1605" y="42318"/>
                  </a:cubicBezTo>
                  <a:cubicBezTo>
                    <a:pt x="-4749" y="39632"/>
                    <a:pt x="-6465" y="35670"/>
                    <a:pt x="-6274" y="31555"/>
                  </a:cubicBezTo>
                  <a:cubicBezTo>
                    <a:pt x="-6367" y="27745"/>
                    <a:pt x="-4465" y="24144"/>
                    <a:pt x="-1321" y="22030"/>
                  </a:cubicBezTo>
                  <a:cubicBezTo>
                    <a:pt x="2679" y="19553"/>
                    <a:pt x="7348" y="18353"/>
                    <a:pt x="12110" y="18601"/>
                  </a:cubicBezTo>
                  <a:lnTo>
                    <a:pt x="24589" y="18601"/>
                  </a:lnTo>
                  <a:lnTo>
                    <a:pt x="24589" y="16887"/>
                  </a:lnTo>
                  <a:cubicBezTo>
                    <a:pt x="24589" y="10886"/>
                    <a:pt x="21254" y="7838"/>
                    <a:pt x="14492" y="7838"/>
                  </a:cubicBezTo>
                  <a:cubicBezTo>
                    <a:pt x="9729" y="8000"/>
                    <a:pt x="5060" y="9628"/>
                    <a:pt x="1251" y="12505"/>
                  </a:cubicBezTo>
                  <a:lnTo>
                    <a:pt x="-3033" y="6504"/>
                  </a:lnTo>
                  <a:cubicBezTo>
                    <a:pt x="2302" y="2075"/>
                    <a:pt x="9064" y="-287"/>
                    <a:pt x="16017" y="-163"/>
                  </a:cubicBezTo>
                  <a:cubicBezTo>
                    <a:pt x="20780" y="-354"/>
                    <a:pt x="25352" y="1094"/>
                    <a:pt x="29161" y="3933"/>
                  </a:cubicBezTo>
                  <a:cubicBezTo>
                    <a:pt x="32779" y="7162"/>
                    <a:pt x="34686" y="11934"/>
                    <a:pt x="34304" y="16791"/>
                  </a:cubicBezTo>
                  <a:close/>
                  <a:moveTo>
                    <a:pt x="24589" y="28698"/>
                  </a:moveTo>
                  <a:lnTo>
                    <a:pt x="24589" y="24507"/>
                  </a:lnTo>
                  <a:lnTo>
                    <a:pt x="13827" y="24507"/>
                  </a:lnTo>
                  <a:cubicBezTo>
                    <a:pt x="6874" y="24507"/>
                    <a:pt x="3441" y="26602"/>
                    <a:pt x="3441" y="30984"/>
                  </a:cubicBezTo>
                  <a:cubicBezTo>
                    <a:pt x="3348" y="33032"/>
                    <a:pt x="4302" y="34975"/>
                    <a:pt x="6013" y="36127"/>
                  </a:cubicBezTo>
                  <a:cubicBezTo>
                    <a:pt x="8204" y="37384"/>
                    <a:pt x="10683" y="37984"/>
                    <a:pt x="13157" y="37842"/>
                  </a:cubicBezTo>
                  <a:cubicBezTo>
                    <a:pt x="16017" y="37899"/>
                    <a:pt x="18873" y="36994"/>
                    <a:pt x="21161" y="35270"/>
                  </a:cubicBezTo>
                  <a:cubicBezTo>
                    <a:pt x="23254" y="33727"/>
                    <a:pt x="24491" y="31288"/>
                    <a:pt x="24491" y="28698"/>
                  </a:cubicBezTo>
                  <a:close/>
                </a:path>
              </a:pathLst>
            </a:custGeom>
            <a:solidFill>
              <a:srgbClr val="6D6E71"/>
            </a:solidFill>
            <a:ln w="9525" cap="flat">
              <a:noFill/>
              <a:prstDash val="solid"/>
              <a:miter/>
            </a:ln>
          </p:spPr>
          <p:txBody>
            <a:bodyPr rtlCol="0" anchor="ctr"/>
            <a:lstStyle/>
            <a:p>
              <a:endParaRPr lang="en-US"/>
            </a:p>
          </p:txBody>
        </p:sp>
        <p:sp>
          <p:nvSpPr>
            <p:cNvPr id="851" name="Freeform: Shape 850">
              <a:extLst>
                <a:ext uri="{FF2B5EF4-FFF2-40B4-BE49-F238E27FC236}">
                  <a16:creationId xmlns:a16="http://schemas.microsoft.com/office/drawing/2014/main" id="{6FDB6176-2D88-4927-B8ED-1A3EFDE2ED4D}"/>
                </a:ext>
              </a:extLst>
            </p:cNvPr>
            <p:cNvSpPr/>
            <p:nvPr/>
          </p:nvSpPr>
          <p:spPr>
            <a:xfrm>
              <a:off x="13929064" y="4906042"/>
              <a:ext cx="12108" cy="65055"/>
            </a:xfrm>
            <a:custGeom>
              <a:avLst/>
              <a:gdLst>
                <a:gd name="connsiteX0" fmla="*/ -4471 w 12108"/>
                <a:gd name="connsiteY0" fmla="*/ 10202 h 65055"/>
                <a:gd name="connsiteX1" fmla="*/ -6280 w 12108"/>
                <a:gd name="connsiteY1" fmla="*/ 5916 h 65055"/>
                <a:gd name="connsiteX2" fmla="*/ -4471 w 12108"/>
                <a:gd name="connsiteY2" fmla="*/ 1630 h 65055"/>
                <a:gd name="connsiteX3" fmla="*/ -183 w 12108"/>
                <a:gd name="connsiteY3" fmla="*/ -180 h 65055"/>
                <a:gd name="connsiteX4" fmla="*/ 4105 w 12108"/>
                <a:gd name="connsiteY4" fmla="*/ 1630 h 65055"/>
                <a:gd name="connsiteX5" fmla="*/ 5817 w 12108"/>
                <a:gd name="connsiteY5" fmla="*/ 5916 h 65055"/>
                <a:gd name="connsiteX6" fmla="*/ -85 w 12108"/>
                <a:gd name="connsiteY6" fmla="*/ 12012 h 65055"/>
                <a:gd name="connsiteX7" fmla="*/ -183 w 12108"/>
                <a:gd name="connsiteY7" fmla="*/ 12012 h 65055"/>
                <a:gd name="connsiteX8" fmla="*/ -4471 w 12108"/>
                <a:gd name="connsiteY8" fmla="*/ 10202 h 65055"/>
                <a:gd name="connsiteX9" fmla="*/ 4487 w 12108"/>
                <a:gd name="connsiteY9" fmla="*/ 64875 h 65055"/>
                <a:gd name="connsiteX10" fmla="*/ -5038 w 12108"/>
                <a:gd name="connsiteY10" fmla="*/ 64875 h 65055"/>
                <a:gd name="connsiteX11" fmla="*/ -5038 w 12108"/>
                <a:gd name="connsiteY11" fmla="*/ 19346 h 65055"/>
                <a:gd name="connsiteX12" fmla="*/ 4487 w 12108"/>
                <a:gd name="connsiteY12" fmla="*/ 19346 h 6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08" h="65055">
                  <a:moveTo>
                    <a:pt x="-4471" y="10202"/>
                  </a:moveTo>
                  <a:cubicBezTo>
                    <a:pt x="-5708" y="9107"/>
                    <a:pt x="-6373" y="7545"/>
                    <a:pt x="-6280" y="5916"/>
                  </a:cubicBezTo>
                  <a:cubicBezTo>
                    <a:pt x="-6280" y="4297"/>
                    <a:pt x="-5610" y="2744"/>
                    <a:pt x="-4471" y="1630"/>
                  </a:cubicBezTo>
                  <a:cubicBezTo>
                    <a:pt x="-3327" y="468"/>
                    <a:pt x="-1801" y="-190"/>
                    <a:pt x="-183" y="-180"/>
                  </a:cubicBezTo>
                  <a:cubicBezTo>
                    <a:pt x="1436" y="-161"/>
                    <a:pt x="2961" y="496"/>
                    <a:pt x="4105" y="1630"/>
                  </a:cubicBezTo>
                  <a:cubicBezTo>
                    <a:pt x="5245" y="2782"/>
                    <a:pt x="5817" y="4316"/>
                    <a:pt x="5817" y="5916"/>
                  </a:cubicBezTo>
                  <a:cubicBezTo>
                    <a:pt x="5914" y="9231"/>
                    <a:pt x="3245" y="11955"/>
                    <a:pt x="-85" y="12012"/>
                  </a:cubicBezTo>
                  <a:cubicBezTo>
                    <a:pt x="-85" y="12012"/>
                    <a:pt x="-183" y="12012"/>
                    <a:pt x="-183" y="12012"/>
                  </a:cubicBezTo>
                  <a:cubicBezTo>
                    <a:pt x="-1801" y="12069"/>
                    <a:pt x="-3420" y="11403"/>
                    <a:pt x="-4471" y="10202"/>
                  </a:cubicBezTo>
                  <a:close/>
                  <a:moveTo>
                    <a:pt x="4487" y="64875"/>
                  </a:moveTo>
                  <a:lnTo>
                    <a:pt x="-5038" y="64875"/>
                  </a:lnTo>
                  <a:lnTo>
                    <a:pt x="-5038" y="19346"/>
                  </a:lnTo>
                  <a:lnTo>
                    <a:pt x="4487" y="19346"/>
                  </a:lnTo>
                  <a:close/>
                </a:path>
              </a:pathLst>
            </a:custGeom>
            <a:solidFill>
              <a:srgbClr val="6D6E71"/>
            </a:solidFill>
            <a:ln w="9525" cap="flat">
              <a:noFill/>
              <a:prstDash val="solid"/>
              <a:miter/>
            </a:ln>
          </p:spPr>
          <p:txBody>
            <a:bodyPr rtlCol="0" anchor="ctr"/>
            <a:lstStyle/>
            <a:p>
              <a:endParaRPr lang="en-US"/>
            </a:p>
          </p:txBody>
        </p:sp>
        <p:sp>
          <p:nvSpPr>
            <p:cNvPr id="852" name="Freeform: Shape 851">
              <a:extLst>
                <a:ext uri="{FF2B5EF4-FFF2-40B4-BE49-F238E27FC236}">
                  <a16:creationId xmlns:a16="http://schemas.microsoft.com/office/drawing/2014/main" id="{FB491712-6DD3-4526-9448-FFBCDC6AFB6F}"/>
                </a:ext>
              </a:extLst>
            </p:cNvPr>
            <p:cNvSpPr/>
            <p:nvPr/>
          </p:nvSpPr>
          <p:spPr>
            <a:xfrm>
              <a:off x="13950767" y="4907566"/>
              <a:ext cx="46598" cy="64317"/>
            </a:xfrm>
            <a:custGeom>
              <a:avLst/>
              <a:gdLst>
                <a:gd name="connsiteX0" fmla="*/ 210 w 46598"/>
                <a:gd name="connsiteY0" fmla="*/ 57541 h 64317"/>
                <a:gd name="connsiteX1" fmla="*/ -6264 w 46598"/>
                <a:gd name="connsiteY1" fmla="*/ 40397 h 64317"/>
                <a:gd name="connsiteX2" fmla="*/ 14976 w 46598"/>
                <a:gd name="connsiteY2" fmla="*/ 17089 h 64317"/>
                <a:gd name="connsiteX3" fmla="*/ 16120 w 46598"/>
                <a:gd name="connsiteY3" fmla="*/ 17060 h 64317"/>
                <a:gd name="connsiteX4" fmla="*/ 30785 w 46598"/>
                <a:gd name="connsiteY4" fmla="*/ 24775 h 64317"/>
                <a:gd name="connsiteX5" fmla="*/ 30785 w 46598"/>
                <a:gd name="connsiteY5" fmla="*/ -180 h 64317"/>
                <a:gd name="connsiteX6" fmla="*/ 40310 w 46598"/>
                <a:gd name="connsiteY6" fmla="*/ -180 h 64317"/>
                <a:gd name="connsiteX7" fmla="*/ 40310 w 46598"/>
                <a:gd name="connsiteY7" fmla="*/ 63352 h 64317"/>
                <a:gd name="connsiteX8" fmla="*/ 30785 w 46598"/>
                <a:gd name="connsiteY8" fmla="*/ 63352 h 64317"/>
                <a:gd name="connsiteX9" fmla="*/ 30785 w 46598"/>
                <a:gd name="connsiteY9" fmla="*/ 56494 h 64317"/>
                <a:gd name="connsiteX10" fmla="*/ 15260 w 46598"/>
                <a:gd name="connsiteY10" fmla="*/ 64114 h 64317"/>
                <a:gd name="connsiteX11" fmla="*/ 210 w 46598"/>
                <a:gd name="connsiteY11" fmla="*/ 57541 h 64317"/>
                <a:gd name="connsiteX12" fmla="*/ 3354 w 46598"/>
                <a:gd name="connsiteY12" fmla="*/ 40777 h 64317"/>
                <a:gd name="connsiteX13" fmla="*/ 7544 w 46598"/>
                <a:gd name="connsiteY13" fmla="*/ 51445 h 64317"/>
                <a:gd name="connsiteX14" fmla="*/ 17069 w 46598"/>
                <a:gd name="connsiteY14" fmla="*/ 55542 h 64317"/>
                <a:gd name="connsiteX15" fmla="*/ 26594 w 46598"/>
                <a:gd name="connsiteY15" fmla="*/ 51445 h 64317"/>
                <a:gd name="connsiteX16" fmla="*/ 30599 w 46598"/>
                <a:gd name="connsiteY16" fmla="*/ 40777 h 64317"/>
                <a:gd name="connsiteX17" fmla="*/ 26594 w 46598"/>
                <a:gd name="connsiteY17" fmla="*/ 29919 h 64317"/>
                <a:gd name="connsiteX18" fmla="*/ 17069 w 46598"/>
                <a:gd name="connsiteY18" fmla="*/ 25538 h 64317"/>
                <a:gd name="connsiteX19" fmla="*/ 7544 w 46598"/>
                <a:gd name="connsiteY19" fmla="*/ 29919 h 64317"/>
                <a:gd name="connsiteX20" fmla="*/ 3354 w 46598"/>
                <a:gd name="connsiteY20" fmla="*/ 40777 h 6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98" h="64317">
                  <a:moveTo>
                    <a:pt x="210" y="57541"/>
                  </a:moveTo>
                  <a:cubicBezTo>
                    <a:pt x="-4171" y="52950"/>
                    <a:pt x="-6553" y="46760"/>
                    <a:pt x="-6264" y="40397"/>
                  </a:cubicBezTo>
                  <a:cubicBezTo>
                    <a:pt x="-6836" y="28100"/>
                    <a:pt x="2689" y="17660"/>
                    <a:pt x="14976" y="17089"/>
                  </a:cubicBezTo>
                  <a:cubicBezTo>
                    <a:pt x="15358" y="17070"/>
                    <a:pt x="15739" y="17060"/>
                    <a:pt x="16120" y="17060"/>
                  </a:cubicBezTo>
                  <a:cubicBezTo>
                    <a:pt x="22022" y="16956"/>
                    <a:pt x="27548" y="19871"/>
                    <a:pt x="30785" y="24775"/>
                  </a:cubicBezTo>
                  <a:lnTo>
                    <a:pt x="30785" y="-180"/>
                  </a:lnTo>
                  <a:lnTo>
                    <a:pt x="40310" y="-180"/>
                  </a:lnTo>
                  <a:lnTo>
                    <a:pt x="40310" y="63352"/>
                  </a:lnTo>
                  <a:lnTo>
                    <a:pt x="30785" y="63352"/>
                  </a:lnTo>
                  <a:lnTo>
                    <a:pt x="30785" y="56494"/>
                  </a:lnTo>
                  <a:cubicBezTo>
                    <a:pt x="27264" y="61542"/>
                    <a:pt x="21357" y="64428"/>
                    <a:pt x="15260" y="64114"/>
                  </a:cubicBezTo>
                  <a:cubicBezTo>
                    <a:pt x="9544" y="64114"/>
                    <a:pt x="4116" y="61733"/>
                    <a:pt x="210" y="57541"/>
                  </a:cubicBezTo>
                  <a:close/>
                  <a:moveTo>
                    <a:pt x="3354" y="40777"/>
                  </a:moveTo>
                  <a:cubicBezTo>
                    <a:pt x="3261" y="44759"/>
                    <a:pt x="4688" y="48626"/>
                    <a:pt x="7544" y="51445"/>
                  </a:cubicBezTo>
                  <a:cubicBezTo>
                    <a:pt x="10023" y="54008"/>
                    <a:pt x="13451" y="55475"/>
                    <a:pt x="17069" y="55542"/>
                  </a:cubicBezTo>
                  <a:cubicBezTo>
                    <a:pt x="20692" y="55608"/>
                    <a:pt x="24120" y="54113"/>
                    <a:pt x="26594" y="51445"/>
                  </a:cubicBezTo>
                  <a:cubicBezTo>
                    <a:pt x="29264" y="48559"/>
                    <a:pt x="30692" y="44721"/>
                    <a:pt x="30599" y="40777"/>
                  </a:cubicBezTo>
                  <a:cubicBezTo>
                    <a:pt x="30692" y="36777"/>
                    <a:pt x="29264" y="32881"/>
                    <a:pt x="26594" y="29919"/>
                  </a:cubicBezTo>
                  <a:cubicBezTo>
                    <a:pt x="24213" y="27100"/>
                    <a:pt x="20785" y="25490"/>
                    <a:pt x="17069" y="25538"/>
                  </a:cubicBezTo>
                  <a:cubicBezTo>
                    <a:pt x="13451" y="25614"/>
                    <a:pt x="9925" y="27204"/>
                    <a:pt x="7544" y="29919"/>
                  </a:cubicBezTo>
                  <a:cubicBezTo>
                    <a:pt x="4782" y="32824"/>
                    <a:pt x="3261" y="36739"/>
                    <a:pt x="3354" y="40777"/>
                  </a:cubicBezTo>
                  <a:close/>
                </a:path>
              </a:pathLst>
            </a:custGeom>
            <a:solidFill>
              <a:srgbClr val="6D6E71"/>
            </a:solidFill>
            <a:ln w="9525" cap="flat">
              <a:noFill/>
              <a:prstDash val="solid"/>
              <a:miter/>
            </a:ln>
          </p:spPr>
          <p:txBody>
            <a:bodyPr rtlCol="0" anchor="ctr"/>
            <a:lstStyle/>
            <a:p>
              <a:endParaRPr lang="en-US"/>
            </a:p>
          </p:txBody>
        </p:sp>
        <p:sp>
          <p:nvSpPr>
            <p:cNvPr id="853" name="Freeform: Shape 852">
              <a:extLst>
                <a:ext uri="{FF2B5EF4-FFF2-40B4-BE49-F238E27FC236}">
                  <a16:creationId xmlns:a16="http://schemas.microsoft.com/office/drawing/2014/main" id="{0970631E-ACF3-4532-9413-E4B88622A0E7}"/>
                </a:ext>
              </a:extLst>
            </p:cNvPr>
            <p:cNvSpPr/>
            <p:nvPr/>
          </p:nvSpPr>
          <p:spPr>
            <a:xfrm>
              <a:off x="14031369" y="4925267"/>
              <a:ext cx="40628" cy="46607"/>
            </a:xfrm>
            <a:custGeom>
              <a:avLst/>
              <a:gdLst>
                <a:gd name="connsiteX0" fmla="*/ 34099 w 40628"/>
                <a:gd name="connsiteY0" fmla="*/ 45650 h 46607"/>
                <a:gd name="connsiteX1" fmla="*/ 25336 w 40628"/>
                <a:gd name="connsiteY1" fmla="*/ 45650 h 46607"/>
                <a:gd name="connsiteX2" fmla="*/ 25336 w 40628"/>
                <a:gd name="connsiteY2" fmla="*/ 39555 h 46607"/>
                <a:gd name="connsiteX3" fmla="*/ 10193 w 40628"/>
                <a:gd name="connsiteY3" fmla="*/ 46412 h 46607"/>
                <a:gd name="connsiteX4" fmla="*/ -1620 w 40628"/>
                <a:gd name="connsiteY4" fmla="*/ 42317 h 46607"/>
                <a:gd name="connsiteX5" fmla="*/ -6285 w 40628"/>
                <a:gd name="connsiteY5" fmla="*/ 31554 h 46607"/>
                <a:gd name="connsiteX6" fmla="*/ -1332 w 40628"/>
                <a:gd name="connsiteY6" fmla="*/ 22029 h 46607"/>
                <a:gd name="connsiteX7" fmla="*/ 12193 w 40628"/>
                <a:gd name="connsiteY7" fmla="*/ 18600 h 46607"/>
                <a:gd name="connsiteX8" fmla="*/ 24574 w 40628"/>
                <a:gd name="connsiteY8" fmla="*/ 18600 h 46607"/>
                <a:gd name="connsiteX9" fmla="*/ 24574 w 40628"/>
                <a:gd name="connsiteY9" fmla="*/ 16885 h 46607"/>
                <a:gd name="connsiteX10" fmla="*/ 14477 w 40628"/>
                <a:gd name="connsiteY10" fmla="*/ 7836 h 46607"/>
                <a:gd name="connsiteX11" fmla="*/ 1240 w 40628"/>
                <a:gd name="connsiteY11" fmla="*/ 12504 h 46607"/>
                <a:gd name="connsiteX12" fmla="*/ -3048 w 40628"/>
                <a:gd name="connsiteY12" fmla="*/ 6503 h 46607"/>
                <a:gd name="connsiteX13" fmla="*/ 16002 w 40628"/>
                <a:gd name="connsiteY13" fmla="*/ -165 h 46607"/>
                <a:gd name="connsiteX14" fmla="*/ 29243 w 40628"/>
                <a:gd name="connsiteY14" fmla="*/ 3931 h 46607"/>
                <a:gd name="connsiteX15" fmla="*/ 34289 w 40628"/>
                <a:gd name="connsiteY15" fmla="*/ 16790 h 46607"/>
                <a:gd name="connsiteX16" fmla="*/ 24574 w 40628"/>
                <a:gd name="connsiteY16" fmla="*/ 28696 h 46607"/>
                <a:gd name="connsiteX17" fmla="*/ 24574 w 40628"/>
                <a:gd name="connsiteY17" fmla="*/ 24505 h 46607"/>
                <a:gd name="connsiteX18" fmla="*/ 13812 w 40628"/>
                <a:gd name="connsiteY18" fmla="*/ 24505 h 46607"/>
                <a:gd name="connsiteX19" fmla="*/ 3431 w 40628"/>
                <a:gd name="connsiteY19" fmla="*/ 30982 h 46607"/>
                <a:gd name="connsiteX20" fmla="*/ 6003 w 40628"/>
                <a:gd name="connsiteY20" fmla="*/ 36125 h 46607"/>
                <a:gd name="connsiteX21" fmla="*/ 13147 w 40628"/>
                <a:gd name="connsiteY21" fmla="*/ 37840 h 46607"/>
                <a:gd name="connsiteX22" fmla="*/ 21146 w 40628"/>
                <a:gd name="connsiteY22" fmla="*/ 35268 h 46607"/>
                <a:gd name="connsiteX23" fmla="*/ 24481 w 40628"/>
                <a:gd name="connsiteY23" fmla="*/ 28696 h 46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28" h="46607">
                  <a:moveTo>
                    <a:pt x="34099" y="45650"/>
                  </a:moveTo>
                  <a:lnTo>
                    <a:pt x="25336" y="45650"/>
                  </a:lnTo>
                  <a:lnTo>
                    <a:pt x="25336" y="39555"/>
                  </a:lnTo>
                  <a:cubicBezTo>
                    <a:pt x="21620" y="44107"/>
                    <a:pt x="16002" y="46651"/>
                    <a:pt x="10193" y="46412"/>
                  </a:cubicBezTo>
                  <a:cubicBezTo>
                    <a:pt x="5905" y="46536"/>
                    <a:pt x="1715" y="45079"/>
                    <a:pt x="-1620" y="42317"/>
                  </a:cubicBezTo>
                  <a:cubicBezTo>
                    <a:pt x="-4666" y="39612"/>
                    <a:pt x="-6383" y="35659"/>
                    <a:pt x="-6285" y="31554"/>
                  </a:cubicBezTo>
                  <a:cubicBezTo>
                    <a:pt x="-6383" y="27753"/>
                    <a:pt x="-4476" y="24172"/>
                    <a:pt x="-1332" y="22029"/>
                  </a:cubicBezTo>
                  <a:cubicBezTo>
                    <a:pt x="2761" y="19543"/>
                    <a:pt x="7431" y="18352"/>
                    <a:pt x="12193" y="18600"/>
                  </a:cubicBezTo>
                  <a:lnTo>
                    <a:pt x="24574" y="18600"/>
                  </a:lnTo>
                  <a:lnTo>
                    <a:pt x="24574" y="16885"/>
                  </a:lnTo>
                  <a:cubicBezTo>
                    <a:pt x="24574" y="10884"/>
                    <a:pt x="21244" y="7836"/>
                    <a:pt x="14477" y="7836"/>
                  </a:cubicBezTo>
                  <a:cubicBezTo>
                    <a:pt x="9714" y="8008"/>
                    <a:pt x="5049" y="9637"/>
                    <a:pt x="1240" y="12504"/>
                  </a:cubicBezTo>
                  <a:lnTo>
                    <a:pt x="-3048" y="6503"/>
                  </a:lnTo>
                  <a:cubicBezTo>
                    <a:pt x="2287" y="2102"/>
                    <a:pt x="9049" y="-260"/>
                    <a:pt x="16002" y="-165"/>
                  </a:cubicBezTo>
                  <a:cubicBezTo>
                    <a:pt x="20765" y="-346"/>
                    <a:pt x="25434" y="1102"/>
                    <a:pt x="29243" y="3931"/>
                  </a:cubicBezTo>
                  <a:cubicBezTo>
                    <a:pt x="32862" y="7198"/>
                    <a:pt x="34671" y="11951"/>
                    <a:pt x="34289" y="16790"/>
                  </a:cubicBezTo>
                  <a:close/>
                  <a:moveTo>
                    <a:pt x="24574" y="28696"/>
                  </a:moveTo>
                  <a:lnTo>
                    <a:pt x="24574" y="24505"/>
                  </a:lnTo>
                  <a:lnTo>
                    <a:pt x="13812" y="24505"/>
                  </a:lnTo>
                  <a:cubicBezTo>
                    <a:pt x="6859" y="24505"/>
                    <a:pt x="3431" y="26600"/>
                    <a:pt x="3431" y="30982"/>
                  </a:cubicBezTo>
                  <a:cubicBezTo>
                    <a:pt x="3333" y="33030"/>
                    <a:pt x="4287" y="34973"/>
                    <a:pt x="6003" y="36125"/>
                  </a:cubicBezTo>
                  <a:cubicBezTo>
                    <a:pt x="8193" y="37383"/>
                    <a:pt x="10668" y="37983"/>
                    <a:pt x="13147" y="37840"/>
                  </a:cubicBezTo>
                  <a:cubicBezTo>
                    <a:pt x="16002" y="37897"/>
                    <a:pt x="18862" y="36992"/>
                    <a:pt x="21146" y="35268"/>
                  </a:cubicBezTo>
                  <a:cubicBezTo>
                    <a:pt x="23244" y="33725"/>
                    <a:pt x="24481" y="31287"/>
                    <a:pt x="24481" y="28696"/>
                  </a:cubicBezTo>
                  <a:close/>
                </a:path>
              </a:pathLst>
            </a:custGeom>
            <a:solidFill>
              <a:srgbClr val="6D6E71"/>
            </a:solidFill>
            <a:ln w="9525" cap="flat">
              <a:noFill/>
              <a:prstDash val="solid"/>
              <a:miter/>
            </a:ln>
          </p:spPr>
          <p:txBody>
            <a:bodyPr rtlCol="0" anchor="ctr"/>
            <a:lstStyle/>
            <a:p>
              <a:endParaRPr lang="en-US"/>
            </a:p>
          </p:txBody>
        </p:sp>
        <p:sp>
          <p:nvSpPr>
            <p:cNvPr id="854" name="Freeform: Shape 853">
              <a:extLst>
                <a:ext uri="{FF2B5EF4-FFF2-40B4-BE49-F238E27FC236}">
                  <a16:creationId xmlns:a16="http://schemas.microsoft.com/office/drawing/2014/main" id="{1AB4E63E-FEE4-4FFE-9DA0-7EA661294034}"/>
                </a:ext>
              </a:extLst>
            </p:cNvPr>
            <p:cNvSpPr/>
            <p:nvPr/>
          </p:nvSpPr>
          <p:spPr>
            <a:xfrm>
              <a:off x="14081663" y="4911186"/>
              <a:ext cx="31718" cy="60675"/>
            </a:xfrm>
            <a:custGeom>
              <a:avLst/>
              <a:gdLst>
                <a:gd name="connsiteX0" fmla="*/ 9050 w 31718"/>
                <a:gd name="connsiteY0" fmla="*/ 21918 h 60675"/>
                <a:gd name="connsiteX1" fmla="*/ 9050 w 31718"/>
                <a:gd name="connsiteY1" fmla="*/ 45064 h 60675"/>
                <a:gd name="connsiteX2" fmla="*/ 10761 w 31718"/>
                <a:gd name="connsiteY2" fmla="*/ 50207 h 60675"/>
                <a:gd name="connsiteX3" fmla="*/ 15524 w 31718"/>
                <a:gd name="connsiteY3" fmla="*/ 52112 h 60675"/>
                <a:gd name="connsiteX4" fmla="*/ 21430 w 31718"/>
                <a:gd name="connsiteY4" fmla="*/ 49159 h 60675"/>
                <a:gd name="connsiteX5" fmla="*/ 25430 w 31718"/>
                <a:gd name="connsiteY5" fmla="*/ 55922 h 60675"/>
                <a:gd name="connsiteX6" fmla="*/ 14189 w 31718"/>
                <a:gd name="connsiteY6" fmla="*/ 60494 h 60675"/>
                <a:gd name="connsiteX7" fmla="*/ 3715 w 31718"/>
                <a:gd name="connsiteY7" fmla="*/ 56208 h 60675"/>
                <a:gd name="connsiteX8" fmla="*/ -573 w 31718"/>
                <a:gd name="connsiteY8" fmla="*/ 44778 h 60675"/>
                <a:gd name="connsiteX9" fmla="*/ -573 w 31718"/>
                <a:gd name="connsiteY9" fmla="*/ 21918 h 60675"/>
                <a:gd name="connsiteX10" fmla="*/ -6289 w 31718"/>
                <a:gd name="connsiteY10" fmla="*/ 21918 h 60675"/>
                <a:gd name="connsiteX11" fmla="*/ -6289 w 31718"/>
                <a:gd name="connsiteY11" fmla="*/ 14203 h 60675"/>
                <a:gd name="connsiteX12" fmla="*/ -573 w 31718"/>
                <a:gd name="connsiteY12" fmla="*/ 14203 h 60675"/>
                <a:gd name="connsiteX13" fmla="*/ -573 w 31718"/>
                <a:gd name="connsiteY13" fmla="*/ -180 h 60675"/>
                <a:gd name="connsiteX14" fmla="*/ 8952 w 31718"/>
                <a:gd name="connsiteY14" fmla="*/ -180 h 60675"/>
                <a:gd name="connsiteX15" fmla="*/ 8952 w 31718"/>
                <a:gd name="connsiteY15" fmla="*/ 14203 h 60675"/>
                <a:gd name="connsiteX16" fmla="*/ 21240 w 31718"/>
                <a:gd name="connsiteY16" fmla="*/ 14203 h 60675"/>
                <a:gd name="connsiteX17" fmla="*/ 21240 w 31718"/>
                <a:gd name="connsiteY17" fmla="*/ 21918 h 60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675">
                  <a:moveTo>
                    <a:pt x="9050" y="21918"/>
                  </a:moveTo>
                  <a:lnTo>
                    <a:pt x="9050" y="45064"/>
                  </a:lnTo>
                  <a:cubicBezTo>
                    <a:pt x="8952" y="46930"/>
                    <a:pt x="9617" y="48759"/>
                    <a:pt x="10761" y="50207"/>
                  </a:cubicBezTo>
                  <a:cubicBezTo>
                    <a:pt x="11998" y="51531"/>
                    <a:pt x="13715" y="52236"/>
                    <a:pt x="15524" y="52112"/>
                  </a:cubicBezTo>
                  <a:cubicBezTo>
                    <a:pt x="17812" y="52008"/>
                    <a:pt x="20003" y="50941"/>
                    <a:pt x="21430" y="49159"/>
                  </a:cubicBezTo>
                  <a:lnTo>
                    <a:pt x="25430" y="55922"/>
                  </a:lnTo>
                  <a:cubicBezTo>
                    <a:pt x="22384" y="58818"/>
                    <a:pt x="18384" y="60456"/>
                    <a:pt x="14189" y="60494"/>
                  </a:cubicBezTo>
                  <a:cubicBezTo>
                    <a:pt x="10287" y="60542"/>
                    <a:pt x="6478" y="58999"/>
                    <a:pt x="3715" y="56208"/>
                  </a:cubicBezTo>
                  <a:cubicBezTo>
                    <a:pt x="762" y="53150"/>
                    <a:pt x="-764" y="49016"/>
                    <a:pt x="-573" y="44778"/>
                  </a:cubicBezTo>
                  <a:lnTo>
                    <a:pt x="-573" y="21918"/>
                  </a:lnTo>
                  <a:lnTo>
                    <a:pt x="-6289" y="21918"/>
                  </a:lnTo>
                  <a:lnTo>
                    <a:pt x="-6289" y="14203"/>
                  </a:lnTo>
                  <a:lnTo>
                    <a:pt x="-573" y="14203"/>
                  </a:lnTo>
                  <a:lnTo>
                    <a:pt x="-573" y="-180"/>
                  </a:lnTo>
                  <a:lnTo>
                    <a:pt x="8952" y="-180"/>
                  </a:lnTo>
                  <a:lnTo>
                    <a:pt x="8952" y="14203"/>
                  </a:lnTo>
                  <a:lnTo>
                    <a:pt x="21240" y="14203"/>
                  </a:lnTo>
                  <a:lnTo>
                    <a:pt x="21240" y="21918"/>
                  </a:lnTo>
                  <a:close/>
                </a:path>
              </a:pathLst>
            </a:custGeom>
            <a:solidFill>
              <a:srgbClr val="6D6E71"/>
            </a:solidFill>
            <a:ln w="9525" cap="flat">
              <a:noFill/>
              <a:prstDash val="solid"/>
              <a:miter/>
            </a:ln>
          </p:spPr>
          <p:txBody>
            <a:bodyPr rtlCol="0" anchor="ctr"/>
            <a:lstStyle/>
            <a:p>
              <a:endParaRPr lang="en-US"/>
            </a:p>
          </p:txBody>
        </p:sp>
        <p:sp>
          <p:nvSpPr>
            <p:cNvPr id="855" name="Freeform: Shape 854">
              <a:extLst>
                <a:ext uri="{FF2B5EF4-FFF2-40B4-BE49-F238E27FC236}">
                  <a16:creationId xmlns:a16="http://schemas.microsoft.com/office/drawing/2014/main" id="{3A3F7CFF-F137-4620-94C9-3F95629F14F6}"/>
                </a:ext>
              </a:extLst>
            </p:cNvPr>
            <p:cNvSpPr/>
            <p:nvPr/>
          </p:nvSpPr>
          <p:spPr>
            <a:xfrm>
              <a:off x="13131735" y="5039102"/>
              <a:ext cx="46601" cy="63250"/>
            </a:xfrm>
            <a:custGeom>
              <a:avLst/>
              <a:gdLst>
                <a:gd name="connsiteX0" fmla="*/ 18096 w 46601"/>
                <a:gd name="connsiteY0" fmla="*/ -175 h 63250"/>
                <a:gd name="connsiteX1" fmla="*/ 33718 w 46601"/>
                <a:gd name="connsiteY1" fmla="*/ 6207 h 63250"/>
                <a:gd name="connsiteX2" fmla="*/ 40290 w 46601"/>
                <a:gd name="connsiteY2" fmla="*/ 23066 h 63250"/>
                <a:gd name="connsiteX3" fmla="*/ 33811 w 46601"/>
                <a:gd name="connsiteY3" fmla="*/ 40211 h 63250"/>
                <a:gd name="connsiteX4" fmla="*/ 18668 w 46601"/>
                <a:gd name="connsiteY4" fmla="*/ 46783 h 63250"/>
                <a:gd name="connsiteX5" fmla="*/ 3236 w 46601"/>
                <a:gd name="connsiteY5" fmla="*/ 39258 h 63250"/>
                <a:gd name="connsiteX6" fmla="*/ 3236 w 46601"/>
                <a:gd name="connsiteY6" fmla="*/ 63071 h 63250"/>
                <a:gd name="connsiteX7" fmla="*/ -6289 w 46601"/>
                <a:gd name="connsiteY7" fmla="*/ 63071 h 63250"/>
                <a:gd name="connsiteX8" fmla="*/ -6289 w 46601"/>
                <a:gd name="connsiteY8" fmla="*/ 778 h 63250"/>
                <a:gd name="connsiteX9" fmla="*/ 3236 w 46601"/>
                <a:gd name="connsiteY9" fmla="*/ 778 h 63250"/>
                <a:gd name="connsiteX10" fmla="*/ 3236 w 46601"/>
                <a:gd name="connsiteY10" fmla="*/ 8778 h 63250"/>
                <a:gd name="connsiteX11" fmla="*/ 18096 w 46601"/>
                <a:gd name="connsiteY11" fmla="*/ -175 h 63250"/>
                <a:gd name="connsiteX12" fmla="*/ 3046 w 46601"/>
                <a:gd name="connsiteY12" fmla="*/ 23447 h 63250"/>
                <a:gd name="connsiteX13" fmla="*/ 7045 w 46601"/>
                <a:gd name="connsiteY13" fmla="*/ 34115 h 63250"/>
                <a:gd name="connsiteX14" fmla="*/ 16570 w 46601"/>
                <a:gd name="connsiteY14" fmla="*/ 38211 h 63250"/>
                <a:gd name="connsiteX15" fmla="*/ 26095 w 46601"/>
                <a:gd name="connsiteY15" fmla="*/ 34115 h 63250"/>
                <a:gd name="connsiteX16" fmla="*/ 30290 w 46601"/>
                <a:gd name="connsiteY16" fmla="*/ 23447 h 63250"/>
                <a:gd name="connsiteX17" fmla="*/ 26193 w 46601"/>
                <a:gd name="connsiteY17" fmla="*/ 12588 h 63250"/>
                <a:gd name="connsiteX18" fmla="*/ 16668 w 46601"/>
                <a:gd name="connsiteY18" fmla="*/ 8207 h 63250"/>
                <a:gd name="connsiteX19" fmla="*/ 7143 w 46601"/>
                <a:gd name="connsiteY19" fmla="*/ 12588 h 63250"/>
                <a:gd name="connsiteX20" fmla="*/ 3046 w 46601"/>
                <a:gd name="connsiteY20" fmla="*/ 23447 h 6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3250">
                  <a:moveTo>
                    <a:pt x="18096" y="-175"/>
                  </a:moveTo>
                  <a:cubicBezTo>
                    <a:pt x="24002" y="-299"/>
                    <a:pt x="29621" y="2016"/>
                    <a:pt x="33718" y="6207"/>
                  </a:cubicBezTo>
                  <a:cubicBezTo>
                    <a:pt x="38192" y="10636"/>
                    <a:pt x="40573" y="16770"/>
                    <a:pt x="40290" y="23066"/>
                  </a:cubicBezTo>
                  <a:cubicBezTo>
                    <a:pt x="40573" y="29419"/>
                    <a:pt x="38192" y="35610"/>
                    <a:pt x="33811" y="40211"/>
                  </a:cubicBezTo>
                  <a:cubicBezTo>
                    <a:pt x="29909" y="44412"/>
                    <a:pt x="24384" y="46793"/>
                    <a:pt x="18668" y="46783"/>
                  </a:cubicBezTo>
                  <a:cubicBezTo>
                    <a:pt x="12668" y="46669"/>
                    <a:pt x="7045" y="43916"/>
                    <a:pt x="3236" y="39258"/>
                  </a:cubicBezTo>
                  <a:lnTo>
                    <a:pt x="3236" y="63071"/>
                  </a:lnTo>
                  <a:lnTo>
                    <a:pt x="-6289" y="63071"/>
                  </a:lnTo>
                  <a:lnTo>
                    <a:pt x="-6289" y="778"/>
                  </a:lnTo>
                  <a:lnTo>
                    <a:pt x="3236" y="778"/>
                  </a:lnTo>
                  <a:lnTo>
                    <a:pt x="3236" y="8778"/>
                  </a:lnTo>
                  <a:cubicBezTo>
                    <a:pt x="6190" y="3311"/>
                    <a:pt x="11905" y="-118"/>
                    <a:pt x="18096" y="-175"/>
                  </a:cubicBezTo>
                  <a:close/>
                  <a:moveTo>
                    <a:pt x="3046" y="23447"/>
                  </a:moveTo>
                  <a:cubicBezTo>
                    <a:pt x="2952" y="27390"/>
                    <a:pt x="4380" y="31229"/>
                    <a:pt x="7045" y="34115"/>
                  </a:cubicBezTo>
                  <a:cubicBezTo>
                    <a:pt x="9524" y="36792"/>
                    <a:pt x="12952" y="38277"/>
                    <a:pt x="16570" y="38211"/>
                  </a:cubicBezTo>
                  <a:cubicBezTo>
                    <a:pt x="20193" y="38144"/>
                    <a:pt x="23621" y="36677"/>
                    <a:pt x="26095" y="34115"/>
                  </a:cubicBezTo>
                  <a:cubicBezTo>
                    <a:pt x="28956" y="31295"/>
                    <a:pt x="30383" y="27428"/>
                    <a:pt x="30290" y="23447"/>
                  </a:cubicBezTo>
                  <a:cubicBezTo>
                    <a:pt x="30481" y="19428"/>
                    <a:pt x="28956" y="15513"/>
                    <a:pt x="26193" y="12588"/>
                  </a:cubicBezTo>
                  <a:cubicBezTo>
                    <a:pt x="23714" y="9874"/>
                    <a:pt x="20286" y="8283"/>
                    <a:pt x="16668" y="8207"/>
                  </a:cubicBezTo>
                  <a:cubicBezTo>
                    <a:pt x="12952" y="8159"/>
                    <a:pt x="9524" y="9769"/>
                    <a:pt x="7143" y="12588"/>
                  </a:cubicBezTo>
                  <a:cubicBezTo>
                    <a:pt x="4380" y="15531"/>
                    <a:pt x="2952" y="19428"/>
                    <a:pt x="3046" y="23447"/>
                  </a:cubicBezTo>
                  <a:close/>
                </a:path>
              </a:pathLst>
            </a:custGeom>
            <a:solidFill>
              <a:srgbClr val="6D6E71"/>
            </a:solidFill>
            <a:ln w="9525" cap="flat">
              <a:noFill/>
              <a:prstDash val="solid"/>
              <a:miter/>
            </a:ln>
          </p:spPr>
          <p:txBody>
            <a:bodyPr rtlCol="0" anchor="ctr"/>
            <a:lstStyle/>
            <a:p>
              <a:endParaRPr lang="en-US"/>
            </a:p>
          </p:txBody>
        </p:sp>
        <p:sp>
          <p:nvSpPr>
            <p:cNvPr id="856" name="Freeform: Shape 855">
              <a:extLst>
                <a:ext uri="{FF2B5EF4-FFF2-40B4-BE49-F238E27FC236}">
                  <a16:creationId xmlns:a16="http://schemas.microsoft.com/office/drawing/2014/main" id="{E7F90EB7-B559-45FE-B5AF-BD3FDA3101D9}"/>
                </a:ext>
              </a:extLst>
            </p:cNvPr>
            <p:cNvSpPr/>
            <p:nvPr/>
          </p:nvSpPr>
          <p:spPr>
            <a:xfrm>
              <a:off x="13189364" y="5039392"/>
              <a:ext cx="24286" cy="46005"/>
            </a:xfrm>
            <a:custGeom>
              <a:avLst/>
              <a:gdLst>
                <a:gd name="connsiteX0" fmla="*/ 17524 w 24286"/>
                <a:gd name="connsiteY0" fmla="*/ 9250 h 46005"/>
                <a:gd name="connsiteX1" fmla="*/ 6855 w 24286"/>
                <a:gd name="connsiteY1" fmla="*/ 13821 h 46005"/>
                <a:gd name="connsiteX2" fmla="*/ 3236 w 24286"/>
                <a:gd name="connsiteY2" fmla="*/ 26299 h 46005"/>
                <a:gd name="connsiteX3" fmla="*/ 3236 w 24286"/>
                <a:gd name="connsiteY3" fmla="*/ 45825 h 46005"/>
                <a:gd name="connsiteX4" fmla="*/ -6289 w 24286"/>
                <a:gd name="connsiteY4" fmla="*/ 45825 h 46005"/>
                <a:gd name="connsiteX5" fmla="*/ -6289 w 24286"/>
                <a:gd name="connsiteY5" fmla="*/ 201 h 46005"/>
                <a:gd name="connsiteX6" fmla="*/ 3236 w 24286"/>
                <a:gd name="connsiteY6" fmla="*/ 201 h 46005"/>
                <a:gd name="connsiteX7" fmla="*/ 3236 w 24286"/>
                <a:gd name="connsiteY7" fmla="*/ 9726 h 46005"/>
                <a:gd name="connsiteX8" fmla="*/ 9520 w 24286"/>
                <a:gd name="connsiteY8" fmla="*/ 2677 h 46005"/>
                <a:gd name="connsiteX9" fmla="*/ 17998 w 24286"/>
                <a:gd name="connsiteY9" fmla="*/ -180 h 46005"/>
                <a:gd name="connsiteX10" fmla="*/ 17998 w 24286"/>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6005">
                  <a:moveTo>
                    <a:pt x="17524" y="9250"/>
                  </a:moveTo>
                  <a:cubicBezTo>
                    <a:pt x="13426" y="8954"/>
                    <a:pt x="9427" y="10659"/>
                    <a:pt x="6855" y="13821"/>
                  </a:cubicBezTo>
                  <a:cubicBezTo>
                    <a:pt x="4185" y="17432"/>
                    <a:pt x="2948" y="21842"/>
                    <a:pt x="3236" y="26299"/>
                  </a:cubicBezTo>
                  <a:lnTo>
                    <a:pt x="3236" y="45825"/>
                  </a:lnTo>
                  <a:lnTo>
                    <a:pt x="-6289" y="45825"/>
                  </a:lnTo>
                  <a:lnTo>
                    <a:pt x="-6289" y="201"/>
                  </a:lnTo>
                  <a:lnTo>
                    <a:pt x="3236" y="201"/>
                  </a:lnTo>
                  <a:lnTo>
                    <a:pt x="3236" y="9726"/>
                  </a:lnTo>
                  <a:cubicBezTo>
                    <a:pt x="4664" y="6888"/>
                    <a:pt x="6855" y="4459"/>
                    <a:pt x="9520" y="2677"/>
                  </a:cubicBezTo>
                  <a:cubicBezTo>
                    <a:pt x="11998" y="915"/>
                    <a:pt x="14952" y="-75"/>
                    <a:pt x="17998" y="-180"/>
                  </a:cubicBezTo>
                  <a:lnTo>
                    <a:pt x="17998" y="9345"/>
                  </a:lnTo>
                  <a:close/>
                </a:path>
              </a:pathLst>
            </a:custGeom>
            <a:solidFill>
              <a:srgbClr val="6D6E71"/>
            </a:solidFill>
            <a:ln w="9525" cap="flat">
              <a:noFill/>
              <a:prstDash val="solid"/>
              <a:miter/>
            </a:ln>
          </p:spPr>
          <p:txBody>
            <a:bodyPr rtlCol="0" anchor="ctr"/>
            <a:lstStyle/>
            <a:p>
              <a:endParaRPr lang="en-US"/>
            </a:p>
          </p:txBody>
        </p:sp>
        <p:sp>
          <p:nvSpPr>
            <p:cNvPr id="857" name="Freeform: Shape 856">
              <a:extLst>
                <a:ext uri="{FF2B5EF4-FFF2-40B4-BE49-F238E27FC236}">
                  <a16:creationId xmlns:a16="http://schemas.microsoft.com/office/drawing/2014/main" id="{076DEDDF-B88E-4912-93F5-D9A0FE803DE4}"/>
                </a:ext>
              </a:extLst>
            </p:cNvPr>
            <p:cNvSpPr/>
            <p:nvPr/>
          </p:nvSpPr>
          <p:spPr>
            <a:xfrm>
              <a:off x="13221557" y="5020339"/>
              <a:ext cx="12189" cy="65058"/>
            </a:xfrm>
            <a:custGeom>
              <a:avLst/>
              <a:gdLst>
                <a:gd name="connsiteX0" fmla="*/ -4480 w 12189"/>
                <a:gd name="connsiteY0" fmla="*/ 10205 h 65058"/>
                <a:gd name="connsiteX1" fmla="*/ -6289 w 12189"/>
                <a:gd name="connsiteY1" fmla="*/ 5920 h 65058"/>
                <a:gd name="connsiteX2" fmla="*/ -4480 w 12189"/>
                <a:gd name="connsiteY2" fmla="*/ 1633 h 65058"/>
                <a:gd name="connsiteX3" fmla="*/ -191 w 12189"/>
                <a:gd name="connsiteY3" fmla="*/ -177 h 65058"/>
                <a:gd name="connsiteX4" fmla="*/ 4092 w 12189"/>
                <a:gd name="connsiteY4" fmla="*/ 1633 h 65058"/>
                <a:gd name="connsiteX5" fmla="*/ 5901 w 12189"/>
                <a:gd name="connsiteY5" fmla="*/ 5920 h 65058"/>
                <a:gd name="connsiteX6" fmla="*/ 4092 w 12189"/>
                <a:gd name="connsiteY6" fmla="*/ 10205 h 65058"/>
                <a:gd name="connsiteX7" fmla="*/ -191 w 12189"/>
                <a:gd name="connsiteY7" fmla="*/ 12015 h 65058"/>
                <a:gd name="connsiteX8" fmla="*/ -4480 w 12189"/>
                <a:gd name="connsiteY8" fmla="*/ 10205 h 65058"/>
                <a:gd name="connsiteX9" fmla="*/ 5045 w 12189"/>
                <a:gd name="connsiteY9" fmla="*/ 64879 h 65058"/>
                <a:gd name="connsiteX10" fmla="*/ -4480 w 12189"/>
                <a:gd name="connsiteY10" fmla="*/ 64879 h 65058"/>
                <a:gd name="connsiteX11" fmla="*/ -4480 w 12189"/>
                <a:gd name="connsiteY11" fmla="*/ 19254 h 65058"/>
                <a:gd name="connsiteX12" fmla="*/ 5045 w 12189"/>
                <a:gd name="connsiteY12" fmla="*/ 19254 h 6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89" h="65058">
                  <a:moveTo>
                    <a:pt x="-4480" y="10205"/>
                  </a:moveTo>
                  <a:cubicBezTo>
                    <a:pt x="-5624" y="9062"/>
                    <a:pt x="-6289" y="7529"/>
                    <a:pt x="-6289" y="5920"/>
                  </a:cubicBezTo>
                  <a:cubicBezTo>
                    <a:pt x="-6289" y="4310"/>
                    <a:pt x="-5624" y="2766"/>
                    <a:pt x="-4480" y="1633"/>
                  </a:cubicBezTo>
                  <a:cubicBezTo>
                    <a:pt x="-3335" y="461"/>
                    <a:pt x="-1815" y="-196"/>
                    <a:pt x="-191" y="-177"/>
                  </a:cubicBezTo>
                  <a:cubicBezTo>
                    <a:pt x="1427" y="-234"/>
                    <a:pt x="3046" y="423"/>
                    <a:pt x="4092" y="1633"/>
                  </a:cubicBezTo>
                  <a:cubicBezTo>
                    <a:pt x="5236" y="2738"/>
                    <a:pt x="5901" y="4300"/>
                    <a:pt x="5901" y="5920"/>
                  </a:cubicBezTo>
                  <a:cubicBezTo>
                    <a:pt x="5901" y="7539"/>
                    <a:pt x="5236" y="9091"/>
                    <a:pt x="4092" y="10205"/>
                  </a:cubicBezTo>
                  <a:cubicBezTo>
                    <a:pt x="2948" y="11368"/>
                    <a:pt x="1427" y="12025"/>
                    <a:pt x="-191" y="12015"/>
                  </a:cubicBezTo>
                  <a:cubicBezTo>
                    <a:pt x="-1815" y="11997"/>
                    <a:pt x="-3335" y="11339"/>
                    <a:pt x="-4480" y="10205"/>
                  </a:cubicBezTo>
                  <a:close/>
                  <a:moveTo>
                    <a:pt x="5045" y="64879"/>
                  </a:moveTo>
                  <a:lnTo>
                    <a:pt x="-4480" y="64879"/>
                  </a:lnTo>
                  <a:lnTo>
                    <a:pt x="-4480" y="19254"/>
                  </a:lnTo>
                  <a:lnTo>
                    <a:pt x="5045" y="19254"/>
                  </a:lnTo>
                  <a:close/>
                </a:path>
              </a:pathLst>
            </a:custGeom>
            <a:solidFill>
              <a:srgbClr val="6D6E71"/>
            </a:solidFill>
            <a:ln w="9525" cap="flat">
              <a:noFill/>
              <a:prstDash val="solid"/>
              <a:miter/>
            </a:ln>
          </p:spPr>
          <p:txBody>
            <a:bodyPr rtlCol="0" anchor="ctr"/>
            <a:lstStyle/>
            <a:p>
              <a:endParaRPr lang="en-US"/>
            </a:p>
          </p:txBody>
        </p:sp>
        <p:sp>
          <p:nvSpPr>
            <p:cNvPr id="858" name="Freeform: Shape 857">
              <a:extLst>
                <a:ext uri="{FF2B5EF4-FFF2-40B4-BE49-F238E27FC236}">
                  <a16:creationId xmlns:a16="http://schemas.microsoft.com/office/drawing/2014/main" id="{4D4E0584-665B-463D-9DC2-B38FD9ECC206}"/>
                </a:ext>
              </a:extLst>
            </p:cNvPr>
            <p:cNvSpPr/>
            <p:nvPr/>
          </p:nvSpPr>
          <p:spPr>
            <a:xfrm>
              <a:off x="13241942" y="5039365"/>
              <a:ext cx="36681" cy="46721"/>
            </a:xfrm>
            <a:custGeom>
              <a:avLst/>
              <a:gdLst>
                <a:gd name="connsiteX0" fmla="*/ 30379 w 36681"/>
                <a:gd name="connsiteY0" fmla="*/ 32232 h 46721"/>
                <a:gd name="connsiteX1" fmla="*/ 25616 w 36681"/>
                <a:gd name="connsiteY1" fmla="*/ 42614 h 46721"/>
                <a:gd name="connsiteX2" fmla="*/ 13519 w 36681"/>
                <a:gd name="connsiteY2" fmla="*/ 46519 h 46721"/>
                <a:gd name="connsiteX3" fmla="*/ 3236 w 36681"/>
                <a:gd name="connsiteY3" fmla="*/ 44709 h 46721"/>
                <a:gd name="connsiteX4" fmla="*/ -6289 w 36681"/>
                <a:gd name="connsiteY4" fmla="*/ 39661 h 46721"/>
                <a:gd name="connsiteX5" fmla="*/ -1624 w 36681"/>
                <a:gd name="connsiteY5" fmla="*/ 32232 h 46721"/>
                <a:gd name="connsiteX6" fmla="*/ 13808 w 36681"/>
                <a:gd name="connsiteY6" fmla="*/ 38232 h 46721"/>
                <a:gd name="connsiteX7" fmla="*/ 18952 w 36681"/>
                <a:gd name="connsiteY7" fmla="*/ 36709 h 46721"/>
                <a:gd name="connsiteX8" fmla="*/ 20854 w 36681"/>
                <a:gd name="connsiteY8" fmla="*/ 32899 h 46721"/>
                <a:gd name="connsiteX9" fmla="*/ 11329 w 36681"/>
                <a:gd name="connsiteY9" fmla="*/ 26708 h 46721"/>
                <a:gd name="connsiteX10" fmla="*/ 10380 w 36681"/>
                <a:gd name="connsiteY10" fmla="*/ 26708 h 46721"/>
                <a:gd name="connsiteX11" fmla="*/ -3908 w 36681"/>
                <a:gd name="connsiteY11" fmla="*/ 13849 h 46721"/>
                <a:gd name="connsiteX12" fmla="*/ 1046 w 36681"/>
                <a:gd name="connsiteY12" fmla="*/ 3657 h 46721"/>
                <a:gd name="connsiteX13" fmla="*/ 13901 w 36681"/>
                <a:gd name="connsiteY13" fmla="*/ -153 h 46721"/>
                <a:gd name="connsiteX14" fmla="*/ 28760 w 36681"/>
                <a:gd name="connsiteY14" fmla="*/ 4514 h 46721"/>
                <a:gd name="connsiteX15" fmla="*/ 25142 w 36681"/>
                <a:gd name="connsiteY15" fmla="*/ 11563 h 46721"/>
                <a:gd name="connsiteX16" fmla="*/ 13045 w 36681"/>
                <a:gd name="connsiteY16" fmla="*/ 7943 h 46721"/>
                <a:gd name="connsiteX17" fmla="*/ 7520 w 36681"/>
                <a:gd name="connsiteY17" fmla="*/ 9181 h 46721"/>
                <a:gd name="connsiteX18" fmla="*/ 5329 w 36681"/>
                <a:gd name="connsiteY18" fmla="*/ 12896 h 46721"/>
                <a:gd name="connsiteX19" fmla="*/ 7617 w 36681"/>
                <a:gd name="connsiteY19" fmla="*/ 16134 h 46721"/>
                <a:gd name="connsiteX20" fmla="*/ 11901 w 36681"/>
                <a:gd name="connsiteY20" fmla="*/ 17563 h 46721"/>
                <a:gd name="connsiteX21" fmla="*/ 16854 w 36681"/>
                <a:gd name="connsiteY21" fmla="*/ 18992 h 46721"/>
                <a:gd name="connsiteX22" fmla="*/ 21044 w 36681"/>
                <a:gd name="connsiteY22" fmla="*/ 20516 h 46721"/>
                <a:gd name="connsiteX23" fmla="*/ 25333 w 36681"/>
                <a:gd name="connsiteY23" fmla="*/ 22897 h 46721"/>
                <a:gd name="connsiteX24" fmla="*/ 30379 w 36681"/>
                <a:gd name="connsiteY24" fmla="*/ 32232 h 46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1" h="46721">
                  <a:moveTo>
                    <a:pt x="30379" y="32232"/>
                  </a:moveTo>
                  <a:cubicBezTo>
                    <a:pt x="30569" y="36251"/>
                    <a:pt x="28760" y="40109"/>
                    <a:pt x="25616" y="42614"/>
                  </a:cubicBezTo>
                  <a:cubicBezTo>
                    <a:pt x="22189" y="45348"/>
                    <a:pt x="17905" y="46738"/>
                    <a:pt x="13519" y="46519"/>
                  </a:cubicBezTo>
                  <a:cubicBezTo>
                    <a:pt x="9999" y="46501"/>
                    <a:pt x="6566" y="45881"/>
                    <a:pt x="3236" y="44709"/>
                  </a:cubicBezTo>
                  <a:cubicBezTo>
                    <a:pt x="-196" y="43624"/>
                    <a:pt x="-3433" y="41919"/>
                    <a:pt x="-6289" y="39661"/>
                  </a:cubicBezTo>
                  <a:lnTo>
                    <a:pt x="-1624" y="32232"/>
                  </a:lnTo>
                  <a:cubicBezTo>
                    <a:pt x="2757" y="35861"/>
                    <a:pt x="8189" y="37966"/>
                    <a:pt x="13808" y="38232"/>
                  </a:cubicBezTo>
                  <a:cubicBezTo>
                    <a:pt x="15617" y="38356"/>
                    <a:pt x="17426" y="37813"/>
                    <a:pt x="18952" y="36709"/>
                  </a:cubicBezTo>
                  <a:cubicBezTo>
                    <a:pt x="20189" y="35823"/>
                    <a:pt x="20854" y="34404"/>
                    <a:pt x="20854" y="32899"/>
                  </a:cubicBezTo>
                  <a:cubicBezTo>
                    <a:pt x="20854" y="30613"/>
                    <a:pt x="17807" y="28612"/>
                    <a:pt x="11329" y="26708"/>
                  </a:cubicBezTo>
                  <a:lnTo>
                    <a:pt x="10380" y="26708"/>
                  </a:lnTo>
                  <a:cubicBezTo>
                    <a:pt x="855" y="24164"/>
                    <a:pt x="-3908" y="19878"/>
                    <a:pt x="-3908" y="13849"/>
                  </a:cubicBezTo>
                  <a:cubicBezTo>
                    <a:pt x="-4005" y="9848"/>
                    <a:pt x="-2196" y="6057"/>
                    <a:pt x="1046" y="3657"/>
                  </a:cubicBezTo>
                  <a:cubicBezTo>
                    <a:pt x="4757" y="952"/>
                    <a:pt x="9329" y="-391"/>
                    <a:pt x="13901" y="-153"/>
                  </a:cubicBezTo>
                  <a:cubicBezTo>
                    <a:pt x="19235" y="-144"/>
                    <a:pt x="24379" y="1485"/>
                    <a:pt x="28760" y="4514"/>
                  </a:cubicBezTo>
                  <a:lnTo>
                    <a:pt x="25142" y="11563"/>
                  </a:lnTo>
                  <a:cubicBezTo>
                    <a:pt x="21523" y="9201"/>
                    <a:pt x="17333" y="7943"/>
                    <a:pt x="13045" y="7943"/>
                  </a:cubicBezTo>
                  <a:cubicBezTo>
                    <a:pt x="11138" y="7848"/>
                    <a:pt x="9236" y="8277"/>
                    <a:pt x="7520" y="9181"/>
                  </a:cubicBezTo>
                  <a:cubicBezTo>
                    <a:pt x="6092" y="9867"/>
                    <a:pt x="5236" y="11334"/>
                    <a:pt x="5329" y="12896"/>
                  </a:cubicBezTo>
                  <a:cubicBezTo>
                    <a:pt x="5329" y="14354"/>
                    <a:pt x="6283" y="15649"/>
                    <a:pt x="7617" y="16134"/>
                  </a:cubicBezTo>
                  <a:cubicBezTo>
                    <a:pt x="8947" y="16773"/>
                    <a:pt x="10473" y="17249"/>
                    <a:pt x="11901" y="17563"/>
                  </a:cubicBezTo>
                  <a:lnTo>
                    <a:pt x="16854" y="18992"/>
                  </a:lnTo>
                  <a:lnTo>
                    <a:pt x="21044" y="20516"/>
                  </a:lnTo>
                  <a:cubicBezTo>
                    <a:pt x="22570" y="21164"/>
                    <a:pt x="23998" y="21964"/>
                    <a:pt x="25333" y="22897"/>
                  </a:cubicBezTo>
                  <a:cubicBezTo>
                    <a:pt x="28477" y="24916"/>
                    <a:pt x="30476" y="28451"/>
                    <a:pt x="30379" y="32232"/>
                  </a:cubicBezTo>
                  <a:close/>
                </a:path>
              </a:pathLst>
            </a:custGeom>
            <a:solidFill>
              <a:srgbClr val="6D6E71"/>
            </a:solidFill>
            <a:ln w="9525" cap="flat">
              <a:noFill/>
              <a:prstDash val="solid"/>
              <a:miter/>
            </a:ln>
          </p:spPr>
          <p:txBody>
            <a:bodyPr rtlCol="0" anchor="ctr"/>
            <a:lstStyle/>
            <a:p>
              <a:endParaRPr lang="en-US"/>
            </a:p>
          </p:txBody>
        </p:sp>
        <p:sp>
          <p:nvSpPr>
            <p:cNvPr id="859" name="Freeform: Shape 858">
              <a:extLst>
                <a:ext uri="{FF2B5EF4-FFF2-40B4-BE49-F238E27FC236}">
                  <a16:creationId xmlns:a16="http://schemas.microsoft.com/office/drawing/2014/main" id="{38CA1F38-99E8-4D78-92F2-1896ECB832E4}"/>
                </a:ext>
              </a:extLst>
            </p:cNvPr>
            <p:cNvSpPr/>
            <p:nvPr/>
          </p:nvSpPr>
          <p:spPr>
            <a:xfrm>
              <a:off x="13286900" y="5039100"/>
              <a:ext cx="48099" cy="46960"/>
            </a:xfrm>
            <a:custGeom>
              <a:avLst/>
              <a:gdLst>
                <a:gd name="connsiteX0" fmla="*/ 34953 w 48099"/>
                <a:gd name="connsiteY0" fmla="*/ 40023 h 46960"/>
                <a:gd name="connsiteX1" fmla="*/ 569 w 48099"/>
                <a:gd name="connsiteY1" fmla="*/ 40023 h 46960"/>
                <a:gd name="connsiteX2" fmla="*/ 569 w 48099"/>
                <a:gd name="connsiteY2" fmla="*/ 6685 h 46960"/>
                <a:gd name="connsiteX3" fmla="*/ 34953 w 48099"/>
                <a:gd name="connsiteY3" fmla="*/ 6685 h 46960"/>
                <a:gd name="connsiteX4" fmla="*/ 34953 w 48099"/>
                <a:gd name="connsiteY4" fmla="*/ 40023 h 46960"/>
                <a:gd name="connsiteX5" fmla="*/ 7424 w 48099"/>
                <a:gd name="connsiteY5" fmla="*/ 34117 h 46960"/>
                <a:gd name="connsiteX6" fmla="*/ 28093 w 48099"/>
                <a:gd name="connsiteY6" fmla="*/ 34117 h 46960"/>
                <a:gd name="connsiteX7" fmla="*/ 28093 w 48099"/>
                <a:gd name="connsiteY7" fmla="*/ 12591 h 46960"/>
                <a:gd name="connsiteX8" fmla="*/ 7424 w 48099"/>
                <a:gd name="connsiteY8" fmla="*/ 12591 h 46960"/>
                <a:gd name="connsiteX9" fmla="*/ 7424 w 48099"/>
                <a:gd name="connsiteY9" fmla="*/ 34117 h 4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099" h="46960">
                  <a:moveTo>
                    <a:pt x="34953" y="40023"/>
                  </a:moveTo>
                  <a:cubicBezTo>
                    <a:pt x="25237" y="49033"/>
                    <a:pt x="10285" y="49033"/>
                    <a:pt x="569" y="40023"/>
                  </a:cubicBezTo>
                  <a:cubicBezTo>
                    <a:pt x="-8575" y="30783"/>
                    <a:pt x="-8575" y="15924"/>
                    <a:pt x="569" y="6685"/>
                  </a:cubicBezTo>
                  <a:cubicBezTo>
                    <a:pt x="10187" y="-2468"/>
                    <a:pt x="25335" y="-2468"/>
                    <a:pt x="34953" y="6685"/>
                  </a:cubicBezTo>
                  <a:cubicBezTo>
                    <a:pt x="44096" y="15924"/>
                    <a:pt x="44096" y="30783"/>
                    <a:pt x="34953" y="40023"/>
                  </a:cubicBezTo>
                  <a:close/>
                  <a:moveTo>
                    <a:pt x="7424" y="34117"/>
                  </a:moveTo>
                  <a:cubicBezTo>
                    <a:pt x="13238" y="39594"/>
                    <a:pt x="22284" y="39594"/>
                    <a:pt x="28093" y="34117"/>
                  </a:cubicBezTo>
                  <a:cubicBezTo>
                    <a:pt x="33525" y="27983"/>
                    <a:pt x="33525" y="18725"/>
                    <a:pt x="28093" y="12591"/>
                  </a:cubicBezTo>
                  <a:cubicBezTo>
                    <a:pt x="22284" y="7018"/>
                    <a:pt x="13140" y="7018"/>
                    <a:pt x="7424" y="12591"/>
                  </a:cubicBezTo>
                  <a:cubicBezTo>
                    <a:pt x="1997" y="18725"/>
                    <a:pt x="1997" y="27983"/>
                    <a:pt x="7424" y="34117"/>
                  </a:cubicBezTo>
                  <a:close/>
                </a:path>
              </a:pathLst>
            </a:custGeom>
            <a:solidFill>
              <a:srgbClr val="6D6E71"/>
            </a:solidFill>
            <a:ln w="9525" cap="flat">
              <a:noFill/>
              <a:prstDash val="solid"/>
              <a:miter/>
            </a:ln>
          </p:spPr>
          <p:txBody>
            <a:bodyPr rtlCol="0" anchor="ctr"/>
            <a:lstStyle/>
            <a:p>
              <a:endParaRPr lang="en-US"/>
            </a:p>
          </p:txBody>
        </p:sp>
        <p:sp>
          <p:nvSpPr>
            <p:cNvPr id="860" name="Freeform: Shape 859">
              <a:extLst>
                <a:ext uri="{FF2B5EF4-FFF2-40B4-BE49-F238E27FC236}">
                  <a16:creationId xmlns:a16="http://schemas.microsoft.com/office/drawing/2014/main" id="{1C09C2FD-70E0-4F7E-BF2B-868B480356F9}"/>
                </a:ext>
              </a:extLst>
            </p:cNvPr>
            <p:cNvSpPr/>
            <p:nvPr/>
          </p:nvSpPr>
          <p:spPr>
            <a:xfrm>
              <a:off x="13345475" y="5039092"/>
              <a:ext cx="41944" cy="46305"/>
            </a:xfrm>
            <a:custGeom>
              <a:avLst/>
              <a:gdLst>
                <a:gd name="connsiteX0" fmla="*/ 3236 w 41944"/>
                <a:gd name="connsiteY0" fmla="*/ 21456 h 46305"/>
                <a:gd name="connsiteX1" fmla="*/ 3236 w 41944"/>
                <a:gd name="connsiteY1" fmla="*/ 46126 h 46305"/>
                <a:gd name="connsiteX2" fmla="*/ -6289 w 41944"/>
                <a:gd name="connsiteY2" fmla="*/ 46126 h 46305"/>
                <a:gd name="connsiteX3" fmla="*/ -6289 w 41944"/>
                <a:gd name="connsiteY3" fmla="*/ 501 h 46305"/>
                <a:gd name="connsiteX4" fmla="*/ 3236 w 41944"/>
                <a:gd name="connsiteY4" fmla="*/ 501 h 46305"/>
                <a:gd name="connsiteX5" fmla="*/ 3236 w 41944"/>
                <a:gd name="connsiteY5" fmla="*/ 8883 h 46305"/>
                <a:gd name="connsiteX6" fmla="*/ 18384 w 41944"/>
                <a:gd name="connsiteY6" fmla="*/ -166 h 46305"/>
                <a:gd name="connsiteX7" fmla="*/ 30862 w 41944"/>
                <a:gd name="connsiteY7" fmla="*/ 4597 h 46305"/>
                <a:gd name="connsiteX8" fmla="*/ 35625 w 41944"/>
                <a:gd name="connsiteY8" fmla="*/ 18217 h 46305"/>
                <a:gd name="connsiteX9" fmla="*/ 35625 w 41944"/>
                <a:gd name="connsiteY9" fmla="*/ 46126 h 46305"/>
                <a:gd name="connsiteX10" fmla="*/ 26100 w 41944"/>
                <a:gd name="connsiteY10" fmla="*/ 46126 h 46305"/>
                <a:gd name="connsiteX11" fmla="*/ 26100 w 41944"/>
                <a:gd name="connsiteY11" fmla="*/ 21075 h 46305"/>
                <a:gd name="connsiteX12" fmla="*/ 15621 w 41944"/>
                <a:gd name="connsiteY12" fmla="*/ 8502 h 46305"/>
                <a:gd name="connsiteX13" fmla="*/ 6952 w 41944"/>
                <a:gd name="connsiteY13" fmla="*/ 11836 h 46305"/>
                <a:gd name="connsiteX14" fmla="*/ 3236 w 41944"/>
                <a:gd name="connsiteY14" fmla="*/ 21456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44" h="46305">
                  <a:moveTo>
                    <a:pt x="3236" y="21456"/>
                  </a:moveTo>
                  <a:lnTo>
                    <a:pt x="3236" y="46126"/>
                  </a:lnTo>
                  <a:lnTo>
                    <a:pt x="-6289" y="46126"/>
                  </a:lnTo>
                  <a:lnTo>
                    <a:pt x="-6289" y="501"/>
                  </a:lnTo>
                  <a:lnTo>
                    <a:pt x="3236" y="501"/>
                  </a:lnTo>
                  <a:lnTo>
                    <a:pt x="3236" y="8883"/>
                  </a:lnTo>
                  <a:cubicBezTo>
                    <a:pt x="6190" y="3301"/>
                    <a:pt x="12096" y="-175"/>
                    <a:pt x="18384" y="-166"/>
                  </a:cubicBezTo>
                  <a:cubicBezTo>
                    <a:pt x="23049" y="-356"/>
                    <a:pt x="27528" y="1368"/>
                    <a:pt x="30862" y="4597"/>
                  </a:cubicBezTo>
                  <a:cubicBezTo>
                    <a:pt x="34192" y="8302"/>
                    <a:pt x="35909" y="13217"/>
                    <a:pt x="35625" y="18217"/>
                  </a:cubicBezTo>
                  <a:lnTo>
                    <a:pt x="35625" y="46126"/>
                  </a:lnTo>
                  <a:lnTo>
                    <a:pt x="26100" y="46126"/>
                  </a:lnTo>
                  <a:lnTo>
                    <a:pt x="26100" y="21075"/>
                  </a:lnTo>
                  <a:cubicBezTo>
                    <a:pt x="26100" y="12693"/>
                    <a:pt x="22575" y="8502"/>
                    <a:pt x="15621" y="8502"/>
                  </a:cubicBezTo>
                  <a:cubicBezTo>
                    <a:pt x="12380" y="8474"/>
                    <a:pt x="9334" y="9664"/>
                    <a:pt x="6952" y="11836"/>
                  </a:cubicBezTo>
                  <a:cubicBezTo>
                    <a:pt x="4380" y="14350"/>
                    <a:pt x="3046" y="17865"/>
                    <a:pt x="3236" y="21456"/>
                  </a:cubicBezTo>
                  <a:close/>
                </a:path>
              </a:pathLst>
            </a:custGeom>
            <a:solidFill>
              <a:srgbClr val="6D6E71"/>
            </a:solidFill>
            <a:ln w="9525" cap="flat">
              <a:noFill/>
              <a:prstDash val="solid"/>
              <a:miter/>
            </a:ln>
          </p:spPr>
          <p:txBody>
            <a:bodyPr rtlCol="0" anchor="ctr"/>
            <a:lstStyle/>
            <a:p>
              <a:endParaRPr lang="en-US"/>
            </a:p>
          </p:txBody>
        </p:sp>
        <p:sp>
          <p:nvSpPr>
            <p:cNvPr id="861" name="Freeform: Shape 860">
              <a:extLst>
                <a:ext uri="{FF2B5EF4-FFF2-40B4-BE49-F238E27FC236}">
                  <a16:creationId xmlns:a16="http://schemas.microsoft.com/office/drawing/2014/main" id="{4DDDB3E1-117F-43DF-8022-792C4D2BF2C5}"/>
                </a:ext>
              </a:extLst>
            </p:cNvPr>
            <p:cNvSpPr/>
            <p:nvPr/>
          </p:nvSpPr>
          <p:spPr>
            <a:xfrm>
              <a:off x="13424345" y="5039392"/>
              <a:ext cx="24193" cy="46005"/>
            </a:xfrm>
            <a:custGeom>
              <a:avLst/>
              <a:gdLst>
                <a:gd name="connsiteX0" fmla="*/ 17524 w 24193"/>
                <a:gd name="connsiteY0" fmla="*/ 9250 h 46005"/>
                <a:gd name="connsiteX1" fmla="*/ 6762 w 24193"/>
                <a:gd name="connsiteY1" fmla="*/ 13821 h 46005"/>
                <a:gd name="connsiteX2" fmla="*/ 3236 w 24193"/>
                <a:gd name="connsiteY2" fmla="*/ 26299 h 46005"/>
                <a:gd name="connsiteX3" fmla="*/ 3236 w 24193"/>
                <a:gd name="connsiteY3" fmla="*/ 45825 h 46005"/>
                <a:gd name="connsiteX4" fmla="*/ -6289 w 24193"/>
                <a:gd name="connsiteY4" fmla="*/ 45825 h 46005"/>
                <a:gd name="connsiteX5" fmla="*/ -6289 w 24193"/>
                <a:gd name="connsiteY5" fmla="*/ 201 h 46005"/>
                <a:gd name="connsiteX6" fmla="*/ 3236 w 24193"/>
                <a:gd name="connsiteY6" fmla="*/ 201 h 46005"/>
                <a:gd name="connsiteX7" fmla="*/ 3236 w 24193"/>
                <a:gd name="connsiteY7" fmla="*/ 9726 h 46005"/>
                <a:gd name="connsiteX8" fmla="*/ 9520 w 24193"/>
                <a:gd name="connsiteY8" fmla="*/ 2677 h 46005"/>
                <a:gd name="connsiteX9" fmla="*/ 17905 w 24193"/>
                <a:gd name="connsiteY9" fmla="*/ -180 h 46005"/>
                <a:gd name="connsiteX10" fmla="*/ 17905 w 24193"/>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6005">
                  <a:moveTo>
                    <a:pt x="17524" y="9250"/>
                  </a:moveTo>
                  <a:cubicBezTo>
                    <a:pt x="13426" y="8974"/>
                    <a:pt x="9427" y="10669"/>
                    <a:pt x="6762" y="13821"/>
                  </a:cubicBezTo>
                  <a:cubicBezTo>
                    <a:pt x="4283" y="17470"/>
                    <a:pt x="2948" y="21861"/>
                    <a:pt x="3236" y="26299"/>
                  </a:cubicBezTo>
                  <a:lnTo>
                    <a:pt x="3236" y="45825"/>
                  </a:lnTo>
                  <a:lnTo>
                    <a:pt x="-6289" y="45825"/>
                  </a:lnTo>
                  <a:lnTo>
                    <a:pt x="-6289" y="201"/>
                  </a:lnTo>
                  <a:lnTo>
                    <a:pt x="3236" y="201"/>
                  </a:lnTo>
                  <a:lnTo>
                    <a:pt x="3236" y="9726"/>
                  </a:lnTo>
                  <a:cubicBezTo>
                    <a:pt x="4664" y="6888"/>
                    <a:pt x="6855" y="4459"/>
                    <a:pt x="9520" y="2677"/>
                  </a:cubicBezTo>
                  <a:cubicBezTo>
                    <a:pt x="11998" y="934"/>
                    <a:pt x="14854" y="-66"/>
                    <a:pt x="17905" y="-180"/>
                  </a:cubicBezTo>
                  <a:lnTo>
                    <a:pt x="17905" y="9345"/>
                  </a:lnTo>
                  <a:close/>
                </a:path>
              </a:pathLst>
            </a:custGeom>
            <a:solidFill>
              <a:srgbClr val="6D6E71"/>
            </a:solidFill>
            <a:ln w="9525" cap="flat">
              <a:noFill/>
              <a:prstDash val="solid"/>
              <a:miter/>
            </a:ln>
          </p:spPr>
          <p:txBody>
            <a:bodyPr rtlCol="0" anchor="ctr"/>
            <a:lstStyle/>
            <a:p>
              <a:endParaRPr lang="en-US"/>
            </a:p>
          </p:txBody>
        </p:sp>
        <p:sp>
          <p:nvSpPr>
            <p:cNvPr id="862" name="Freeform: Shape 861">
              <a:extLst>
                <a:ext uri="{FF2B5EF4-FFF2-40B4-BE49-F238E27FC236}">
                  <a16:creationId xmlns:a16="http://schemas.microsoft.com/office/drawing/2014/main" id="{0DB5D1FE-821A-44B5-BCFA-A6AD0CACF2E1}"/>
                </a:ext>
              </a:extLst>
            </p:cNvPr>
            <p:cNvSpPr/>
            <p:nvPr/>
          </p:nvSpPr>
          <p:spPr>
            <a:xfrm>
              <a:off x="13454216" y="5038814"/>
              <a:ext cx="45779" cy="47272"/>
            </a:xfrm>
            <a:custGeom>
              <a:avLst/>
              <a:gdLst>
                <a:gd name="connsiteX0" fmla="*/ 39086 w 45779"/>
                <a:gd name="connsiteY0" fmla="*/ 27831 h 47272"/>
                <a:gd name="connsiteX1" fmla="*/ 3275 w 45779"/>
                <a:gd name="connsiteY1" fmla="*/ 27831 h 47272"/>
                <a:gd name="connsiteX2" fmla="*/ 7846 w 45779"/>
                <a:gd name="connsiteY2" fmla="*/ 35831 h 47272"/>
                <a:gd name="connsiteX3" fmla="*/ 17371 w 45779"/>
                <a:gd name="connsiteY3" fmla="*/ 38879 h 47272"/>
                <a:gd name="connsiteX4" fmla="*/ 30417 w 45779"/>
                <a:gd name="connsiteY4" fmla="*/ 33450 h 47272"/>
                <a:gd name="connsiteX5" fmla="*/ 35849 w 45779"/>
                <a:gd name="connsiteY5" fmla="*/ 39451 h 47272"/>
                <a:gd name="connsiteX6" fmla="*/ 16799 w 45779"/>
                <a:gd name="connsiteY6" fmla="*/ 47071 h 47272"/>
                <a:gd name="connsiteX7" fmla="*/ 414 w 45779"/>
                <a:gd name="connsiteY7" fmla="*/ 40689 h 47272"/>
                <a:gd name="connsiteX8" fmla="*/ -6250 w 45779"/>
                <a:gd name="connsiteY8" fmla="*/ 23544 h 47272"/>
                <a:gd name="connsiteX9" fmla="*/ 986 w 45779"/>
                <a:gd name="connsiteY9" fmla="*/ 6209 h 47272"/>
                <a:gd name="connsiteX10" fmla="*/ 17083 w 45779"/>
                <a:gd name="connsiteY10" fmla="*/ -173 h 47272"/>
                <a:gd name="connsiteX11" fmla="*/ 32896 w 45779"/>
                <a:gd name="connsiteY11" fmla="*/ 5447 h 47272"/>
                <a:gd name="connsiteX12" fmla="*/ 39468 w 45779"/>
                <a:gd name="connsiteY12" fmla="*/ 20877 h 47272"/>
                <a:gd name="connsiteX13" fmla="*/ 3275 w 45779"/>
                <a:gd name="connsiteY13" fmla="*/ 20306 h 47272"/>
                <a:gd name="connsiteX14" fmla="*/ 29561 w 45779"/>
                <a:gd name="connsiteY14" fmla="*/ 20306 h 47272"/>
                <a:gd name="connsiteX15" fmla="*/ 25943 w 45779"/>
                <a:gd name="connsiteY15" fmla="*/ 11447 h 47272"/>
                <a:gd name="connsiteX16" fmla="*/ 17083 w 45779"/>
                <a:gd name="connsiteY16" fmla="*/ 8304 h 47272"/>
                <a:gd name="connsiteX17" fmla="*/ 7558 w 45779"/>
                <a:gd name="connsiteY17" fmla="*/ 11543 h 47272"/>
                <a:gd name="connsiteX18" fmla="*/ 3368 w 45779"/>
                <a:gd name="connsiteY18" fmla="*/ 20306 h 47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779" h="47272">
                  <a:moveTo>
                    <a:pt x="39086" y="27831"/>
                  </a:moveTo>
                  <a:lnTo>
                    <a:pt x="3275" y="27831"/>
                  </a:lnTo>
                  <a:cubicBezTo>
                    <a:pt x="3461" y="31060"/>
                    <a:pt x="5177" y="34003"/>
                    <a:pt x="7846" y="35831"/>
                  </a:cubicBezTo>
                  <a:cubicBezTo>
                    <a:pt x="10604" y="37822"/>
                    <a:pt x="13939" y="38889"/>
                    <a:pt x="17371" y="38879"/>
                  </a:cubicBezTo>
                  <a:cubicBezTo>
                    <a:pt x="22325" y="39213"/>
                    <a:pt x="27180" y="37203"/>
                    <a:pt x="30417" y="33450"/>
                  </a:cubicBezTo>
                  <a:lnTo>
                    <a:pt x="35849" y="39451"/>
                  </a:lnTo>
                  <a:cubicBezTo>
                    <a:pt x="30896" y="44595"/>
                    <a:pt x="23943" y="47366"/>
                    <a:pt x="16799" y="47071"/>
                  </a:cubicBezTo>
                  <a:cubicBezTo>
                    <a:pt x="10702" y="47214"/>
                    <a:pt x="4795" y="44919"/>
                    <a:pt x="414" y="40689"/>
                  </a:cubicBezTo>
                  <a:cubicBezTo>
                    <a:pt x="-4157" y="36203"/>
                    <a:pt x="-6632" y="29954"/>
                    <a:pt x="-6250" y="23544"/>
                  </a:cubicBezTo>
                  <a:cubicBezTo>
                    <a:pt x="-6539" y="16972"/>
                    <a:pt x="-3869" y="10619"/>
                    <a:pt x="986" y="6209"/>
                  </a:cubicBezTo>
                  <a:cubicBezTo>
                    <a:pt x="5275" y="2037"/>
                    <a:pt x="11083" y="-259"/>
                    <a:pt x="17083" y="-173"/>
                  </a:cubicBezTo>
                  <a:cubicBezTo>
                    <a:pt x="22892" y="-316"/>
                    <a:pt x="28515" y="1685"/>
                    <a:pt x="32896" y="5447"/>
                  </a:cubicBezTo>
                  <a:cubicBezTo>
                    <a:pt x="37370" y="9295"/>
                    <a:pt x="39751" y="14991"/>
                    <a:pt x="39468" y="20877"/>
                  </a:cubicBezTo>
                  <a:close/>
                  <a:moveTo>
                    <a:pt x="3275" y="20306"/>
                  </a:moveTo>
                  <a:lnTo>
                    <a:pt x="29561" y="20306"/>
                  </a:lnTo>
                  <a:cubicBezTo>
                    <a:pt x="29752" y="16953"/>
                    <a:pt x="28417" y="13686"/>
                    <a:pt x="25943" y="11447"/>
                  </a:cubicBezTo>
                  <a:cubicBezTo>
                    <a:pt x="23464" y="9324"/>
                    <a:pt x="20320" y="8209"/>
                    <a:pt x="17083" y="8304"/>
                  </a:cubicBezTo>
                  <a:cubicBezTo>
                    <a:pt x="13655" y="8275"/>
                    <a:pt x="10321" y="9418"/>
                    <a:pt x="7558" y="11543"/>
                  </a:cubicBezTo>
                  <a:cubicBezTo>
                    <a:pt x="4795" y="13591"/>
                    <a:pt x="3275" y="16867"/>
                    <a:pt x="3368" y="20306"/>
                  </a:cubicBezTo>
                  <a:close/>
                </a:path>
              </a:pathLst>
            </a:custGeom>
            <a:solidFill>
              <a:srgbClr val="6D6E71"/>
            </a:solidFill>
            <a:ln w="9525" cap="flat">
              <a:noFill/>
              <a:prstDash val="solid"/>
              <a:miter/>
            </a:ln>
          </p:spPr>
          <p:txBody>
            <a:bodyPr rtlCol="0" anchor="ctr"/>
            <a:lstStyle/>
            <a:p>
              <a:endParaRPr lang="en-US"/>
            </a:p>
          </p:txBody>
        </p:sp>
        <p:sp>
          <p:nvSpPr>
            <p:cNvPr id="863" name="Freeform: Shape 862">
              <a:extLst>
                <a:ext uri="{FF2B5EF4-FFF2-40B4-BE49-F238E27FC236}">
                  <a16:creationId xmlns:a16="http://schemas.microsoft.com/office/drawing/2014/main" id="{FB4A08E5-F3F4-44F2-B3B0-E02E8A486C1F}"/>
                </a:ext>
              </a:extLst>
            </p:cNvPr>
            <p:cNvSpPr/>
            <p:nvPr/>
          </p:nvSpPr>
          <p:spPr>
            <a:xfrm>
              <a:off x="13510261" y="5021771"/>
              <a:ext cx="9525" cy="63626"/>
            </a:xfrm>
            <a:custGeom>
              <a:avLst/>
              <a:gdLst>
                <a:gd name="connsiteX0" fmla="*/ 3236 w 9525"/>
                <a:gd name="connsiteY0" fmla="*/ 63447 h 63626"/>
                <a:gd name="connsiteX1" fmla="*/ -6289 w 9525"/>
                <a:gd name="connsiteY1" fmla="*/ 63447 h 63626"/>
                <a:gd name="connsiteX2" fmla="*/ -6289 w 9525"/>
                <a:gd name="connsiteY2" fmla="*/ -180 h 63626"/>
                <a:gd name="connsiteX3" fmla="*/ 3236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3236" y="63447"/>
                  </a:moveTo>
                  <a:lnTo>
                    <a:pt x="-6289" y="63447"/>
                  </a:lnTo>
                  <a:lnTo>
                    <a:pt x="-6289" y="-180"/>
                  </a:lnTo>
                  <a:lnTo>
                    <a:pt x="3236" y="-180"/>
                  </a:lnTo>
                  <a:close/>
                </a:path>
              </a:pathLst>
            </a:custGeom>
            <a:solidFill>
              <a:srgbClr val="6D6E71"/>
            </a:solidFill>
            <a:ln w="9525" cap="flat">
              <a:noFill/>
              <a:prstDash val="solid"/>
              <a:miter/>
            </a:ln>
          </p:spPr>
          <p:txBody>
            <a:bodyPr rtlCol="0" anchor="ctr"/>
            <a:lstStyle/>
            <a:p>
              <a:endParaRPr lang="en-US"/>
            </a:p>
          </p:txBody>
        </p:sp>
        <p:sp>
          <p:nvSpPr>
            <p:cNvPr id="864" name="Freeform: Shape 863">
              <a:extLst>
                <a:ext uri="{FF2B5EF4-FFF2-40B4-BE49-F238E27FC236}">
                  <a16:creationId xmlns:a16="http://schemas.microsoft.com/office/drawing/2014/main" id="{9763E7E0-4C87-4350-8D42-B1EAF0827085}"/>
                </a:ext>
              </a:extLst>
            </p:cNvPr>
            <p:cNvSpPr/>
            <p:nvPr/>
          </p:nvSpPr>
          <p:spPr>
            <a:xfrm>
              <a:off x="13530432" y="5038814"/>
              <a:ext cx="45857" cy="47270"/>
            </a:xfrm>
            <a:custGeom>
              <a:avLst/>
              <a:gdLst>
                <a:gd name="connsiteX0" fmla="*/ 39071 w 45857"/>
                <a:gd name="connsiteY0" fmla="*/ 27831 h 47270"/>
                <a:gd name="connsiteX1" fmla="*/ 3259 w 45857"/>
                <a:gd name="connsiteY1" fmla="*/ 27831 h 47270"/>
                <a:gd name="connsiteX2" fmla="*/ 7831 w 45857"/>
                <a:gd name="connsiteY2" fmla="*/ 35831 h 47270"/>
                <a:gd name="connsiteX3" fmla="*/ 30499 w 45857"/>
                <a:gd name="connsiteY3" fmla="*/ 33450 h 47270"/>
                <a:gd name="connsiteX4" fmla="*/ 35927 w 45857"/>
                <a:gd name="connsiteY4" fmla="*/ 39451 h 47270"/>
                <a:gd name="connsiteX5" fmla="*/ 16877 w 45857"/>
                <a:gd name="connsiteY5" fmla="*/ 47071 h 47270"/>
                <a:gd name="connsiteX6" fmla="*/ 496 w 45857"/>
                <a:gd name="connsiteY6" fmla="*/ 40689 h 47270"/>
                <a:gd name="connsiteX7" fmla="*/ -6266 w 45857"/>
                <a:gd name="connsiteY7" fmla="*/ 23544 h 47270"/>
                <a:gd name="connsiteX8" fmla="*/ 971 w 45857"/>
                <a:gd name="connsiteY8" fmla="*/ 6209 h 47270"/>
                <a:gd name="connsiteX9" fmla="*/ 17165 w 45857"/>
                <a:gd name="connsiteY9" fmla="*/ -173 h 47270"/>
                <a:gd name="connsiteX10" fmla="*/ 32973 w 45857"/>
                <a:gd name="connsiteY10" fmla="*/ 5447 h 47270"/>
                <a:gd name="connsiteX11" fmla="*/ 39545 w 45857"/>
                <a:gd name="connsiteY11" fmla="*/ 20877 h 47270"/>
                <a:gd name="connsiteX12" fmla="*/ 3259 w 45857"/>
                <a:gd name="connsiteY12" fmla="*/ 20306 h 47270"/>
                <a:gd name="connsiteX13" fmla="*/ 29546 w 45857"/>
                <a:gd name="connsiteY13" fmla="*/ 20306 h 47270"/>
                <a:gd name="connsiteX14" fmla="*/ 25927 w 45857"/>
                <a:gd name="connsiteY14" fmla="*/ 11447 h 47270"/>
                <a:gd name="connsiteX15" fmla="*/ 17067 w 45857"/>
                <a:gd name="connsiteY15" fmla="*/ 8304 h 47270"/>
                <a:gd name="connsiteX16" fmla="*/ 7542 w 45857"/>
                <a:gd name="connsiteY16" fmla="*/ 11543 h 47270"/>
                <a:gd name="connsiteX17" fmla="*/ 3636 w 45857"/>
                <a:gd name="connsiteY17" fmla="*/ 20306 h 4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857" h="47270">
                  <a:moveTo>
                    <a:pt x="39071" y="27831"/>
                  </a:moveTo>
                  <a:lnTo>
                    <a:pt x="3259" y="27831"/>
                  </a:lnTo>
                  <a:cubicBezTo>
                    <a:pt x="3445" y="31060"/>
                    <a:pt x="5161" y="34003"/>
                    <a:pt x="7831" y="35831"/>
                  </a:cubicBezTo>
                  <a:cubicBezTo>
                    <a:pt x="14974" y="40689"/>
                    <a:pt x="24499" y="39679"/>
                    <a:pt x="30499" y="33450"/>
                  </a:cubicBezTo>
                  <a:lnTo>
                    <a:pt x="35927" y="39451"/>
                  </a:lnTo>
                  <a:cubicBezTo>
                    <a:pt x="30973" y="44585"/>
                    <a:pt x="24020" y="47357"/>
                    <a:pt x="16877" y="47071"/>
                  </a:cubicBezTo>
                  <a:cubicBezTo>
                    <a:pt x="10779" y="47233"/>
                    <a:pt x="4877" y="44937"/>
                    <a:pt x="496" y="40689"/>
                  </a:cubicBezTo>
                  <a:cubicBezTo>
                    <a:pt x="-4076" y="36213"/>
                    <a:pt x="-6555" y="29964"/>
                    <a:pt x="-6266" y="23544"/>
                  </a:cubicBezTo>
                  <a:cubicBezTo>
                    <a:pt x="-6555" y="16972"/>
                    <a:pt x="-3885" y="10619"/>
                    <a:pt x="971" y="6209"/>
                  </a:cubicBezTo>
                  <a:cubicBezTo>
                    <a:pt x="5352" y="2027"/>
                    <a:pt x="11161" y="-268"/>
                    <a:pt x="17165" y="-173"/>
                  </a:cubicBezTo>
                  <a:cubicBezTo>
                    <a:pt x="22974" y="-316"/>
                    <a:pt x="28592" y="1685"/>
                    <a:pt x="32973" y="5447"/>
                  </a:cubicBezTo>
                  <a:cubicBezTo>
                    <a:pt x="37452" y="9295"/>
                    <a:pt x="39833" y="14991"/>
                    <a:pt x="39545" y="20877"/>
                  </a:cubicBezTo>
                  <a:close/>
                  <a:moveTo>
                    <a:pt x="3259" y="20306"/>
                  </a:moveTo>
                  <a:lnTo>
                    <a:pt x="29546" y="20306"/>
                  </a:lnTo>
                  <a:cubicBezTo>
                    <a:pt x="29736" y="16953"/>
                    <a:pt x="28401" y="13686"/>
                    <a:pt x="25927" y="11447"/>
                  </a:cubicBezTo>
                  <a:cubicBezTo>
                    <a:pt x="23448" y="9324"/>
                    <a:pt x="20304" y="8209"/>
                    <a:pt x="17067" y="8304"/>
                  </a:cubicBezTo>
                  <a:cubicBezTo>
                    <a:pt x="13640" y="8314"/>
                    <a:pt x="10305" y="9448"/>
                    <a:pt x="7542" y="11543"/>
                  </a:cubicBezTo>
                  <a:cubicBezTo>
                    <a:pt x="4877" y="13667"/>
                    <a:pt x="3445" y="16924"/>
                    <a:pt x="3636" y="20306"/>
                  </a:cubicBezTo>
                  <a:close/>
                </a:path>
              </a:pathLst>
            </a:custGeom>
            <a:solidFill>
              <a:srgbClr val="6D6E71"/>
            </a:solidFill>
            <a:ln w="9525" cap="flat">
              <a:noFill/>
              <a:prstDash val="solid"/>
              <a:miter/>
            </a:ln>
          </p:spPr>
          <p:txBody>
            <a:bodyPr rtlCol="0" anchor="ctr"/>
            <a:lstStyle/>
            <a:p>
              <a:endParaRPr lang="en-US"/>
            </a:p>
          </p:txBody>
        </p:sp>
        <p:sp>
          <p:nvSpPr>
            <p:cNvPr id="865" name="Freeform: Shape 864">
              <a:extLst>
                <a:ext uri="{FF2B5EF4-FFF2-40B4-BE49-F238E27FC236}">
                  <a16:creationId xmlns:a16="http://schemas.microsoft.com/office/drawing/2014/main" id="{16587125-9883-4CE4-8394-C06B9B917AAE}"/>
                </a:ext>
              </a:extLst>
            </p:cNvPr>
            <p:cNvSpPr/>
            <p:nvPr/>
          </p:nvSpPr>
          <p:spPr>
            <a:xfrm>
              <a:off x="13582256" y="5039086"/>
              <a:ext cx="40636" cy="46990"/>
            </a:xfrm>
            <a:custGeom>
              <a:avLst/>
              <a:gdLst>
                <a:gd name="connsiteX0" fmla="*/ 33825 w 40636"/>
                <a:gd name="connsiteY0" fmla="*/ 46131 h 46990"/>
                <a:gd name="connsiteX1" fmla="*/ 25347 w 40636"/>
                <a:gd name="connsiteY1" fmla="*/ 46131 h 46990"/>
                <a:gd name="connsiteX2" fmla="*/ 25347 w 40636"/>
                <a:gd name="connsiteY2" fmla="*/ 40036 h 46990"/>
                <a:gd name="connsiteX3" fmla="*/ 10106 w 40636"/>
                <a:gd name="connsiteY3" fmla="*/ 46798 h 46990"/>
                <a:gd name="connsiteX4" fmla="*/ -1610 w 40636"/>
                <a:gd name="connsiteY4" fmla="*/ 42798 h 46990"/>
                <a:gd name="connsiteX5" fmla="*/ -6274 w 40636"/>
                <a:gd name="connsiteY5" fmla="*/ 32034 h 46990"/>
                <a:gd name="connsiteX6" fmla="*/ -1321 w 40636"/>
                <a:gd name="connsiteY6" fmla="*/ 21938 h 46990"/>
                <a:gd name="connsiteX7" fmla="*/ 12106 w 40636"/>
                <a:gd name="connsiteY7" fmla="*/ 18604 h 46990"/>
                <a:gd name="connsiteX8" fmla="*/ 24584 w 40636"/>
                <a:gd name="connsiteY8" fmla="*/ 18604 h 46990"/>
                <a:gd name="connsiteX9" fmla="*/ 24584 w 40636"/>
                <a:gd name="connsiteY9" fmla="*/ 16890 h 46990"/>
                <a:gd name="connsiteX10" fmla="*/ 14394 w 40636"/>
                <a:gd name="connsiteY10" fmla="*/ 7841 h 46990"/>
                <a:gd name="connsiteX11" fmla="*/ 1251 w 40636"/>
                <a:gd name="connsiteY11" fmla="*/ 12413 h 46990"/>
                <a:gd name="connsiteX12" fmla="*/ -3037 w 40636"/>
                <a:gd name="connsiteY12" fmla="*/ 6412 h 46990"/>
                <a:gd name="connsiteX13" fmla="*/ 16013 w 40636"/>
                <a:gd name="connsiteY13" fmla="*/ -160 h 46990"/>
                <a:gd name="connsiteX14" fmla="*/ 29156 w 40636"/>
                <a:gd name="connsiteY14" fmla="*/ 3936 h 46990"/>
                <a:gd name="connsiteX15" fmla="*/ 34300 w 40636"/>
                <a:gd name="connsiteY15" fmla="*/ 16699 h 46990"/>
                <a:gd name="connsiteX16" fmla="*/ 24300 w 40636"/>
                <a:gd name="connsiteY16" fmla="*/ 29177 h 46990"/>
                <a:gd name="connsiteX17" fmla="*/ 24300 w 40636"/>
                <a:gd name="connsiteY17" fmla="*/ 24986 h 46990"/>
                <a:gd name="connsiteX18" fmla="*/ 13441 w 40636"/>
                <a:gd name="connsiteY18" fmla="*/ 24986 h 46990"/>
                <a:gd name="connsiteX19" fmla="*/ 3060 w 40636"/>
                <a:gd name="connsiteY19" fmla="*/ 31558 h 46990"/>
                <a:gd name="connsiteX20" fmla="*/ 5632 w 40636"/>
                <a:gd name="connsiteY20" fmla="*/ 36606 h 46990"/>
                <a:gd name="connsiteX21" fmla="*/ 12869 w 40636"/>
                <a:gd name="connsiteY21" fmla="*/ 38416 h 46990"/>
                <a:gd name="connsiteX22" fmla="*/ 20868 w 40636"/>
                <a:gd name="connsiteY22" fmla="*/ 35845 h 46990"/>
                <a:gd name="connsiteX23" fmla="*/ 24203 w 40636"/>
                <a:gd name="connsiteY23" fmla="*/ 29177 h 4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6" h="46990">
                  <a:moveTo>
                    <a:pt x="33825" y="46131"/>
                  </a:moveTo>
                  <a:lnTo>
                    <a:pt x="25347" y="46131"/>
                  </a:lnTo>
                  <a:lnTo>
                    <a:pt x="25347" y="40036"/>
                  </a:lnTo>
                  <a:cubicBezTo>
                    <a:pt x="21538" y="44512"/>
                    <a:pt x="15915" y="47008"/>
                    <a:pt x="10106" y="46798"/>
                  </a:cubicBezTo>
                  <a:cubicBezTo>
                    <a:pt x="5823" y="46951"/>
                    <a:pt x="1627" y="45531"/>
                    <a:pt x="-1610" y="42798"/>
                  </a:cubicBezTo>
                  <a:cubicBezTo>
                    <a:pt x="-4754" y="40112"/>
                    <a:pt x="-6465" y="36149"/>
                    <a:pt x="-6274" y="32034"/>
                  </a:cubicBezTo>
                  <a:cubicBezTo>
                    <a:pt x="-6465" y="28034"/>
                    <a:pt x="-4656" y="24205"/>
                    <a:pt x="-1321" y="21938"/>
                  </a:cubicBezTo>
                  <a:cubicBezTo>
                    <a:pt x="2772" y="19547"/>
                    <a:pt x="7441" y="18385"/>
                    <a:pt x="12106" y="18604"/>
                  </a:cubicBezTo>
                  <a:lnTo>
                    <a:pt x="24584" y="18604"/>
                  </a:lnTo>
                  <a:lnTo>
                    <a:pt x="24584" y="16890"/>
                  </a:lnTo>
                  <a:cubicBezTo>
                    <a:pt x="24584" y="10889"/>
                    <a:pt x="21156" y="7841"/>
                    <a:pt x="14394" y="7841"/>
                  </a:cubicBezTo>
                  <a:cubicBezTo>
                    <a:pt x="9632" y="8022"/>
                    <a:pt x="5060" y="9613"/>
                    <a:pt x="1251" y="12413"/>
                  </a:cubicBezTo>
                  <a:lnTo>
                    <a:pt x="-3037" y="6412"/>
                  </a:lnTo>
                  <a:cubicBezTo>
                    <a:pt x="2297" y="2060"/>
                    <a:pt x="9060" y="-274"/>
                    <a:pt x="16013" y="-160"/>
                  </a:cubicBezTo>
                  <a:cubicBezTo>
                    <a:pt x="20775" y="-369"/>
                    <a:pt x="25347" y="1078"/>
                    <a:pt x="29156" y="3936"/>
                  </a:cubicBezTo>
                  <a:cubicBezTo>
                    <a:pt x="32774" y="7127"/>
                    <a:pt x="34681" y="11870"/>
                    <a:pt x="34300" y="16699"/>
                  </a:cubicBezTo>
                  <a:close/>
                  <a:moveTo>
                    <a:pt x="24300" y="29177"/>
                  </a:moveTo>
                  <a:lnTo>
                    <a:pt x="24300" y="24986"/>
                  </a:lnTo>
                  <a:lnTo>
                    <a:pt x="13441" y="24986"/>
                  </a:lnTo>
                  <a:cubicBezTo>
                    <a:pt x="6581" y="24986"/>
                    <a:pt x="3060" y="27177"/>
                    <a:pt x="3060" y="31558"/>
                  </a:cubicBezTo>
                  <a:cubicBezTo>
                    <a:pt x="2962" y="33577"/>
                    <a:pt x="3916" y="35502"/>
                    <a:pt x="5632" y="36606"/>
                  </a:cubicBezTo>
                  <a:cubicBezTo>
                    <a:pt x="7822" y="37950"/>
                    <a:pt x="10297" y="38588"/>
                    <a:pt x="12869" y="38416"/>
                  </a:cubicBezTo>
                  <a:cubicBezTo>
                    <a:pt x="15729" y="38474"/>
                    <a:pt x="18585" y="37568"/>
                    <a:pt x="20868" y="35845"/>
                  </a:cubicBezTo>
                  <a:cubicBezTo>
                    <a:pt x="22966" y="34283"/>
                    <a:pt x="24203" y="31806"/>
                    <a:pt x="24203" y="29177"/>
                  </a:cubicBezTo>
                  <a:close/>
                </a:path>
              </a:pathLst>
            </a:custGeom>
            <a:solidFill>
              <a:srgbClr val="6D6E71"/>
            </a:solidFill>
            <a:ln w="9525" cap="flat">
              <a:noFill/>
              <a:prstDash val="solid"/>
              <a:miter/>
            </a:ln>
          </p:spPr>
          <p:txBody>
            <a:bodyPr rtlCol="0" anchor="ctr"/>
            <a:lstStyle/>
            <a:p>
              <a:endParaRPr lang="en-US"/>
            </a:p>
          </p:txBody>
        </p:sp>
        <p:sp>
          <p:nvSpPr>
            <p:cNvPr id="866" name="Freeform: Shape 865">
              <a:extLst>
                <a:ext uri="{FF2B5EF4-FFF2-40B4-BE49-F238E27FC236}">
                  <a16:creationId xmlns:a16="http://schemas.microsoft.com/office/drawing/2014/main" id="{EABEE809-922E-4AD0-83F7-98CA8AF7CA35}"/>
                </a:ext>
              </a:extLst>
            </p:cNvPr>
            <p:cNvSpPr/>
            <p:nvPr/>
          </p:nvSpPr>
          <p:spPr>
            <a:xfrm>
              <a:off x="13631514" y="5039371"/>
              <a:ext cx="36686" cy="46712"/>
            </a:xfrm>
            <a:custGeom>
              <a:avLst/>
              <a:gdLst>
                <a:gd name="connsiteX0" fmla="*/ 30383 w 36686"/>
                <a:gd name="connsiteY0" fmla="*/ 32226 h 46712"/>
                <a:gd name="connsiteX1" fmla="*/ 25714 w 36686"/>
                <a:gd name="connsiteY1" fmla="*/ 42609 h 46712"/>
                <a:gd name="connsiteX2" fmla="*/ 13617 w 36686"/>
                <a:gd name="connsiteY2" fmla="*/ 46513 h 46712"/>
                <a:gd name="connsiteX3" fmla="*/ 3236 w 36686"/>
                <a:gd name="connsiteY3" fmla="*/ 44704 h 46712"/>
                <a:gd name="connsiteX4" fmla="*/ -6289 w 36686"/>
                <a:gd name="connsiteY4" fmla="*/ 39656 h 46712"/>
                <a:gd name="connsiteX5" fmla="*/ -1717 w 36686"/>
                <a:gd name="connsiteY5" fmla="*/ 32226 h 46712"/>
                <a:gd name="connsiteX6" fmla="*/ 13715 w 36686"/>
                <a:gd name="connsiteY6" fmla="*/ 38227 h 46712"/>
                <a:gd name="connsiteX7" fmla="*/ 18859 w 36686"/>
                <a:gd name="connsiteY7" fmla="*/ 36703 h 46712"/>
                <a:gd name="connsiteX8" fmla="*/ 20761 w 36686"/>
                <a:gd name="connsiteY8" fmla="*/ 32893 h 46712"/>
                <a:gd name="connsiteX9" fmla="*/ 11715 w 36686"/>
                <a:gd name="connsiteY9" fmla="*/ 26702 h 46712"/>
                <a:gd name="connsiteX10" fmla="*/ 10664 w 36686"/>
                <a:gd name="connsiteY10" fmla="*/ 26702 h 46712"/>
                <a:gd name="connsiteX11" fmla="*/ -3526 w 36686"/>
                <a:gd name="connsiteY11" fmla="*/ 13843 h 46712"/>
                <a:gd name="connsiteX12" fmla="*/ 1329 w 36686"/>
                <a:gd name="connsiteY12" fmla="*/ 3651 h 46712"/>
                <a:gd name="connsiteX13" fmla="*/ 14189 w 36686"/>
                <a:gd name="connsiteY13" fmla="*/ -159 h 46712"/>
                <a:gd name="connsiteX14" fmla="*/ 29049 w 36686"/>
                <a:gd name="connsiteY14" fmla="*/ 4508 h 46712"/>
                <a:gd name="connsiteX15" fmla="*/ 25523 w 36686"/>
                <a:gd name="connsiteY15" fmla="*/ 11557 h 46712"/>
                <a:gd name="connsiteX16" fmla="*/ 13426 w 36686"/>
                <a:gd name="connsiteY16" fmla="*/ 7937 h 46712"/>
                <a:gd name="connsiteX17" fmla="*/ 7808 w 36686"/>
                <a:gd name="connsiteY17" fmla="*/ 9176 h 46712"/>
                <a:gd name="connsiteX18" fmla="*/ 5710 w 36686"/>
                <a:gd name="connsiteY18" fmla="*/ 12891 h 46712"/>
                <a:gd name="connsiteX19" fmla="*/ 7901 w 36686"/>
                <a:gd name="connsiteY19" fmla="*/ 16129 h 46712"/>
                <a:gd name="connsiteX20" fmla="*/ 12282 w 36686"/>
                <a:gd name="connsiteY20" fmla="*/ 17558 h 46712"/>
                <a:gd name="connsiteX21" fmla="*/ 17142 w 36686"/>
                <a:gd name="connsiteY21" fmla="*/ 18987 h 46712"/>
                <a:gd name="connsiteX22" fmla="*/ 21333 w 36686"/>
                <a:gd name="connsiteY22" fmla="*/ 20510 h 46712"/>
                <a:gd name="connsiteX23" fmla="*/ 25621 w 36686"/>
                <a:gd name="connsiteY23" fmla="*/ 22892 h 46712"/>
                <a:gd name="connsiteX24" fmla="*/ 30383 w 36686"/>
                <a:gd name="connsiteY24" fmla="*/ 32226 h 46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6" h="46712">
                  <a:moveTo>
                    <a:pt x="30383" y="32226"/>
                  </a:moveTo>
                  <a:cubicBezTo>
                    <a:pt x="30574" y="36227"/>
                    <a:pt x="28858" y="40084"/>
                    <a:pt x="25714" y="42609"/>
                  </a:cubicBezTo>
                  <a:cubicBezTo>
                    <a:pt x="22286" y="45333"/>
                    <a:pt x="17998" y="46713"/>
                    <a:pt x="13617" y="46513"/>
                  </a:cubicBezTo>
                  <a:cubicBezTo>
                    <a:pt x="10092" y="46495"/>
                    <a:pt x="6571" y="45876"/>
                    <a:pt x="3236" y="44704"/>
                  </a:cubicBezTo>
                  <a:cubicBezTo>
                    <a:pt x="-191" y="43608"/>
                    <a:pt x="-3433" y="41904"/>
                    <a:pt x="-6289" y="39656"/>
                  </a:cubicBezTo>
                  <a:lnTo>
                    <a:pt x="-1717" y="32226"/>
                  </a:lnTo>
                  <a:cubicBezTo>
                    <a:pt x="2664" y="35855"/>
                    <a:pt x="8092" y="37961"/>
                    <a:pt x="13715" y="38227"/>
                  </a:cubicBezTo>
                  <a:cubicBezTo>
                    <a:pt x="15524" y="38351"/>
                    <a:pt x="17333" y="37808"/>
                    <a:pt x="18859" y="36703"/>
                  </a:cubicBezTo>
                  <a:cubicBezTo>
                    <a:pt x="20096" y="35836"/>
                    <a:pt x="20858" y="34407"/>
                    <a:pt x="20761" y="32893"/>
                  </a:cubicBezTo>
                  <a:cubicBezTo>
                    <a:pt x="20761" y="30607"/>
                    <a:pt x="17714" y="28606"/>
                    <a:pt x="11715" y="26702"/>
                  </a:cubicBezTo>
                  <a:lnTo>
                    <a:pt x="10664" y="26702"/>
                  </a:lnTo>
                  <a:cubicBezTo>
                    <a:pt x="1139" y="24130"/>
                    <a:pt x="-3526" y="19844"/>
                    <a:pt x="-3526" y="13843"/>
                  </a:cubicBezTo>
                  <a:cubicBezTo>
                    <a:pt x="-3624" y="9862"/>
                    <a:pt x="-1815" y="6061"/>
                    <a:pt x="1329" y="3651"/>
                  </a:cubicBezTo>
                  <a:cubicBezTo>
                    <a:pt x="5045" y="974"/>
                    <a:pt x="9617" y="-369"/>
                    <a:pt x="14189" y="-159"/>
                  </a:cubicBezTo>
                  <a:cubicBezTo>
                    <a:pt x="19524" y="-149"/>
                    <a:pt x="24667" y="1480"/>
                    <a:pt x="29049" y="4508"/>
                  </a:cubicBezTo>
                  <a:lnTo>
                    <a:pt x="25523" y="11557"/>
                  </a:lnTo>
                  <a:cubicBezTo>
                    <a:pt x="21905" y="9204"/>
                    <a:pt x="17714" y="7947"/>
                    <a:pt x="13426" y="7937"/>
                  </a:cubicBezTo>
                  <a:cubicBezTo>
                    <a:pt x="11524" y="7842"/>
                    <a:pt x="9520" y="8271"/>
                    <a:pt x="7808" y="9176"/>
                  </a:cubicBezTo>
                  <a:cubicBezTo>
                    <a:pt x="6473" y="9890"/>
                    <a:pt x="5617" y="11348"/>
                    <a:pt x="5710" y="12891"/>
                  </a:cubicBezTo>
                  <a:cubicBezTo>
                    <a:pt x="5710" y="14319"/>
                    <a:pt x="6571" y="15615"/>
                    <a:pt x="7901" y="16129"/>
                  </a:cubicBezTo>
                  <a:cubicBezTo>
                    <a:pt x="9334" y="16777"/>
                    <a:pt x="10761" y="17253"/>
                    <a:pt x="12282" y="17558"/>
                  </a:cubicBezTo>
                  <a:lnTo>
                    <a:pt x="17142" y="18987"/>
                  </a:lnTo>
                  <a:lnTo>
                    <a:pt x="21333" y="20510"/>
                  </a:lnTo>
                  <a:cubicBezTo>
                    <a:pt x="22858" y="21158"/>
                    <a:pt x="24286" y="21958"/>
                    <a:pt x="25621" y="22892"/>
                  </a:cubicBezTo>
                  <a:cubicBezTo>
                    <a:pt x="28760" y="24958"/>
                    <a:pt x="30574" y="28493"/>
                    <a:pt x="30383" y="32226"/>
                  </a:cubicBezTo>
                  <a:close/>
                </a:path>
              </a:pathLst>
            </a:custGeom>
            <a:solidFill>
              <a:srgbClr val="6D6E71"/>
            </a:solidFill>
            <a:ln w="9525" cap="flat">
              <a:noFill/>
              <a:prstDash val="solid"/>
              <a:miter/>
            </a:ln>
          </p:spPr>
          <p:txBody>
            <a:bodyPr rtlCol="0" anchor="ctr"/>
            <a:lstStyle/>
            <a:p>
              <a:endParaRPr lang="en-US"/>
            </a:p>
          </p:txBody>
        </p:sp>
        <p:sp>
          <p:nvSpPr>
            <p:cNvPr id="867" name="Freeform: Shape 866">
              <a:extLst>
                <a:ext uri="{FF2B5EF4-FFF2-40B4-BE49-F238E27FC236}">
                  <a16:creationId xmlns:a16="http://schemas.microsoft.com/office/drawing/2014/main" id="{4D7E28B4-B0DF-491B-8B94-771FF1AAD267}"/>
                </a:ext>
              </a:extLst>
            </p:cNvPr>
            <p:cNvSpPr/>
            <p:nvPr/>
          </p:nvSpPr>
          <p:spPr>
            <a:xfrm>
              <a:off x="13676147" y="5039099"/>
              <a:ext cx="45398" cy="46986"/>
            </a:xfrm>
            <a:custGeom>
              <a:avLst/>
              <a:gdLst>
                <a:gd name="connsiteX0" fmla="*/ 39086 w 45398"/>
                <a:gd name="connsiteY0" fmla="*/ 27545 h 46986"/>
                <a:gd name="connsiteX1" fmla="*/ 3275 w 45398"/>
                <a:gd name="connsiteY1" fmla="*/ 27545 h 46986"/>
                <a:gd name="connsiteX2" fmla="*/ 7846 w 45398"/>
                <a:gd name="connsiteY2" fmla="*/ 35546 h 46986"/>
                <a:gd name="connsiteX3" fmla="*/ 17371 w 45398"/>
                <a:gd name="connsiteY3" fmla="*/ 38594 h 46986"/>
                <a:gd name="connsiteX4" fmla="*/ 30422 w 45398"/>
                <a:gd name="connsiteY4" fmla="*/ 33165 h 46986"/>
                <a:gd name="connsiteX5" fmla="*/ 35849 w 45398"/>
                <a:gd name="connsiteY5" fmla="*/ 39165 h 46986"/>
                <a:gd name="connsiteX6" fmla="*/ 16799 w 45398"/>
                <a:gd name="connsiteY6" fmla="*/ 46785 h 46986"/>
                <a:gd name="connsiteX7" fmla="*/ 419 w 45398"/>
                <a:gd name="connsiteY7" fmla="*/ 40404 h 46986"/>
                <a:gd name="connsiteX8" fmla="*/ -6250 w 45398"/>
                <a:gd name="connsiteY8" fmla="*/ 23259 h 46986"/>
                <a:gd name="connsiteX9" fmla="*/ 605 w 45398"/>
                <a:gd name="connsiteY9" fmla="*/ 6209 h 46986"/>
                <a:gd name="connsiteX10" fmla="*/ 16706 w 45398"/>
                <a:gd name="connsiteY10" fmla="*/ -173 h 46986"/>
                <a:gd name="connsiteX11" fmla="*/ 32515 w 45398"/>
                <a:gd name="connsiteY11" fmla="*/ 5447 h 46986"/>
                <a:gd name="connsiteX12" fmla="*/ 39086 w 45398"/>
                <a:gd name="connsiteY12" fmla="*/ 20878 h 46986"/>
                <a:gd name="connsiteX13" fmla="*/ 3275 w 45398"/>
                <a:gd name="connsiteY13" fmla="*/ 20020 h 46986"/>
                <a:gd name="connsiteX14" fmla="*/ 29468 w 45398"/>
                <a:gd name="connsiteY14" fmla="*/ 20020 h 46986"/>
                <a:gd name="connsiteX15" fmla="*/ 25850 w 45398"/>
                <a:gd name="connsiteY15" fmla="*/ 11162 h 46986"/>
                <a:gd name="connsiteX16" fmla="*/ 16990 w 45398"/>
                <a:gd name="connsiteY16" fmla="*/ 8019 h 46986"/>
                <a:gd name="connsiteX17" fmla="*/ 7465 w 45398"/>
                <a:gd name="connsiteY17" fmla="*/ 11257 h 46986"/>
                <a:gd name="connsiteX18" fmla="*/ 3275 w 45398"/>
                <a:gd name="connsiteY18" fmla="*/ 20020 h 46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8" h="46986">
                  <a:moveTo>
                    <a:pt x="39086" y="27545"/>
                  </a:moveTo>
                  <a:lnTo>
                    <a:pt x="3275" y="27545"/>
                  </a:lnTo>
                  <a:cubicBezTo>
                    <a:pt x="3465" y="30774"/>
                    <a:pt x="5181" y="33718"/>
                    <a:pt x="7846" y="35546"/>
                  </a:cubicBezTo>
                  <a:cubicBezTo>
                    <a:pt x="10609" y="37536"/>
                    <a:pt x="13944" y="38604"/>
                    <a:pt x="17371" y="38594"/>
                  </a:cubicBezTo>
                  <a:cubicBezTo>
                    <a:pt x="22325" y="38928"/>
                    <a:pt x="27180" y="36918"/>
                    <a:pt x="30422" y="33165"/>
                  </a:cubicBezTo>
                  <a:lnTo>
                    <a:pt x="35849" y="39165"/>
                  </a:lnTo>
                  <a:cubicBezTo>
                    <a:pt x="30896" y="44309"/>
                    <a:pt x="23943" y="47081"/>
                    <a:pt x="16799" y="46785"/>
                  </a:cubicBezTo>
                  <a:cubicBezTo>
                    <a:pt x="10702" y="46928"/>
                    <a:pt x="4800" y="44633"/>
                    <a:pt x="419" y="40404"/>
                  </a:cubicBezTo>
                  <a:cubicBezTo>
                    <a:pt x="-4157" y="35917"/>
                    <a:pt x="-6632" y="29669"/>
                    <a:pt x="-6250" y="23259"/>
                  </a:cubicBezTo>
                  <a:cubicBezTo>
                    <a:pt x="-6539" y="16848"/>
                    <a:pt x="-4060" y="10619"/>
                    <a:pt x="605" y="6209"/>
                  </a:cubicBezTo>
                  <a:cubicBezTo>
                    <a:pt x="4893" y="2037"/>
                    <a:pt x="10702" y="-258"/>
                    <a:pt x="16706" y="-173"/>
                  </a:cubicBezTo>
                  <a:cubicBezTo>
                    <a:pt x="22515" y="-316"/>
                    <a:pt x="28134" y="1685"/>
                    <a:pt x="32515" y="5447"/>
                  </a:cubicBezTo>
                  <a:cubicBezTo>
                    <a:pt x="36994" y="9295"/>
                    <a:pt x="39375" y="14991"/>
                    <a:pt x="39086" y="20878"/>
                  </a:cubicBezTo>
                  <a:close/>
                  <a:moveTo>
                    <a:pt x="3275" y="20020"/>
                  </a:moveTo>
                  <a:lnTo>
                    <a:pt x="29468" y="20020"/>
                  </a:lnTo>
                  <a:cubicBezTo>
                    <a:pt x="29659" y="16667"/>
                    <a:pt x="28324" y="13400"/>
                    <a:pt x="25850" y="11162"/>
                  </a:cubicBezTo>
                  <a:cubicBezTo>
                    <a:pt x="23371" y="9038"/>
                    <a:pt x="20227" y="7924"/>
                    <a:pt x="16990" y="8019"/>
                  </a:cubicBezTo>
                  <a:cubicBezTo>
                    <a:pt x="13562" y="7990"/>
                    <a:pt x="10228" y="9133"/>
                    <a:pt x="7465" y="11257"/>
                  </a:cubicBezTo>
                  <a:cubicBezTo>
                    <a:pt x="4702" y="13305"/>
                    <a:pt x="3177" y="16582"/>
                    <a:pt x="3275" y="20020"/>
                  </a:cubicBezTo>
                  <a:close/>
                </a:path>
              </a:pathLst>
            </a:custGeom>
            <a:solidFill>
              <a:srgbClr val="6D6E71"/>
            </a:solidFill>
            <a:ln w="9525" cap="flat">
              <a:noFill/>
              <a:prstDash val="solid"/>
              <a:miter/>
            </a:ln>
          </p:spPr>
          <p:txBody>
            <a:bodyPr rtlCol="0" anchor="ctr"/>
            <a:lstStyle/>
            <a:p>
              <a:endParaRPr lang="en-US"/>
            </a:p>
          </p:txBody>
        </p:sp>
        <p:sp>
          <p:nvSpPr>
            <p:cNvPr id="868" name="Freeform: Shape 867">
              <a:extLst>
                <a:ext uri="{FF2B5EF4-FFF2-40B4-BE49-F238E27FC236}">
                  <a16:creationId xmlns:a16="http://schemas.microsoft.com/office/drawing/2014/main" id="{188150C2-10A9-4958-8BDF-7D78164B5E58}"/>
                </a:ext>
              </a:extLst>
            </p:cNvPr>
            <p:cNvSpPr/>
            <p:nvPr/>
          </p:nvSpPr>
          <p:spPr>
            <a:xfrm>
              <a:off x="13752004" y="5025486"/>
              <a:ext cx="31718" cy="60580"/>
            </a:xfrm>
            <a:custGeom>
              <a:avLst/>
              <a:gdLst>
                <a:gd name="connsiteX0" fmla="*/ 9045 w 31718"/>
                <a:gd name="connsiteY0" fmla="*/ 21823 h 60580"/>
                <a:gd name="connsiteX1" fmla="*/ 9045 w 31718"/>
                <a:gd name="connsiteY1" fmla="*/ 44968 h 60580"/>
                <a:gd name="connsiteX2" fmla="*/ 10761 w 31718"/>
                <a:gd name="connsiteY2" fmla="*/ 50207 h 60580"/>
                <a:gd name="connsiteX3" fmla="*/ 15617 w 31718"/>
                <a:gd name="connsiteY3" fmla="*/ 52112 h 60580"/>
                <a:gd name="connsiteX4" fmla="*/ 21523 w 31718"/>
                <a:gd name="connsiteY4" fmla="*/ 49064 h 60580"/>
                <a:gd name="connsiteX5" fmla="*/ 25430 w 31718"/>
                <a:gd name="connsiteY5" fmla="*/ 55922 h 60580"/>
                <a:gd name="connsiteX6" fmla="*/ 14287 w 31718"/>
                <a:gd name="connsiteY6" fmla="*/ 60399 h 60580"/>
                <a:gd name="connsiteX7" fmla="*/ 3808 w 31718"/>
                <a:gd name="connsiteY7" fmla="*/ 56208 h 60580"/>
                <a:gd name="connsiteX8" fmla="*/ -573 w 31718"/>
                <a:gd name="connsiteY8" fmla="*/ 44778 h 60580"/>
                <a:gd name="connsiteX9" fmla="*/ -573 w 31718"/>
                <a:gd name="connsiteY9" fmla="*/ 21823 h 60580"/>
                <a:gd name="connsiteX10" fmla="*/ -6289 w 31718"/>
                <a:gd name="connsiteY10" fmla="*/ 21823 h 60580"/>
                <a:gd name="connsiteX11" fmla="*/ -6289 w 31718"/>
                <a:gd name="connsiteY11" fmla="*/ 14108 h 60580"/>
                <a:gd name="connsiteX12" fmla="*/ -573 w 31718"/>
                <a:gd name="connsiteY12" fmla="*/ 14108 h 60580"/>
                <a:gd name="connsiteX13" fmla="*/ -573 w 31718"/>
                <a:gd name="connsiteY13" fmla="*/ -180 h 60580"/>
                <a:gd name="connsiteX14" fmla="*/ 8952 w 31718"/>
                <a:gd name="connsiteY14" fmla="*/ -180 h 60580"/>
                <a:gd name="connsiteX15" fmla="*/ 8952 w 31718"/>
                <a:gd name="connsiteY15" fmla="*/ 14108 h 60580"/>
                <a:gd name="connsiteX16" fmla="*/ 20951 w 31718"/>
                <a:gd name="connsiteY16" fmla="*/ 14108 h 60580"/>
                <a:gd name="connsiteX17" fmla="*/ 20951 w 31718"/>
                <a:gd name="connsiteY17" fmla="*/ 21823 h 6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0">
                  <a:moveTo>
                    <a:pt x="9045" y="21823"/>
                  </a:moveTo>
                  <a:lnTo>
                    <a:pt x="9045" y="44968"/>
                  </a:lnTo>
                  <a:cubicBezTo>
                    <a:pt x="8952" y="46864"/>
                    <a:pt x="9524" y="48731"/>
                    <a:pt x="10761" y="50207"/>
                  </a:cubicBezTo>
                  <a:cubicBezTo>
                    <a:pt x="11998" y="51512"/>
                    <a:pt x="13808" y="52208"/>
                    <a:pt x="15617" y="52112"/>
                  </a:cubicBezTo>
                  <a:cubicBezTo>
                    <a:pt x="17905" y="51951"/>
                    <a:pt x="20096" y="50855"/>
                    <a:pt x="21523" y="49064"/>
                  </a:cubicBezTo>
                  <a:lnTo>
                    <a:pt x="25430" y="55922"/>
                  </a:lnTo>
                  <a:cubicBezTo>
                    <a:pt x="22379" y="58761"/>
                    <a:pt x="18477" y="60361"/>
                    <a:pt x="14287" y="60399"/>
                  </a:cubicBezTo>
                  <a:cubicBezTo>
                    <a:pt x="10380" y="60466"/>
                    <a:pt x="6571" y="58951"/>
                    <a:pt x="3808" y="56208"/>
                  </a:cubicBezTo>
                  <a:cubicBezTo>
                    <a:pt x="855" y="53160"/>
                    <a:pt x="-764" y="49026"/>
                    <a:pt x="-573" y="44778"/>
                  </a:cubicBezTo>
                  <a:lnTo>
                    <a:pt x="-573" y="21823"/>
                  </a:lnTo>
                  <a:lnTo>
                    <a:pt x="-6289" y="21823"/>
                  </a:lnTo>
                  <a:lnTo>
                    <a:pt x="-6289" y="14108"/>
                  </a:lnTo>
                  <a:lnTo>
                    <a:pt x="-573" y="14108"/>
                  </a:lnTo>
                  <a:lnTo>
                    <a:pt x="-573" y="-180"/>
                  </a:lnTo>
                  <a:lnTo>
                    <a:pt x="8952" y="-180"/>
                  </a:lnTo>
                  <a:lnTo>
                    <a:pt x="8952" y="14108"/>
                  </a:lnTo>
                  <a:lnTo>
                    <a:pt x="20951" y="14108"/>
                  </a:lnTo>
                  <a:lnTo>
                    <a:pt x="20951" y="21823"/>
                  </a:lnTo>
                  <a:close/>
                </a:path>
              </a:pathLst>
            </a:custGeom>
            <a:solidFill>
              <a:srgbClr val="6D6E71"/>
            </a:solidFill>
            <a:ln w="9525" cap="flat">
              <a:noFill/>
              <a:prstDash val="solid"/>
              <a:miter/>
            </a:ln>
          </p:spPr>
          <p:txBody>
            <a:bodyPr rtlCol="0" anchor="ctr"/>
            <a:lstStyle/>
            <a:p>
              <a:endParaRPr lang="en-US"/>
            </a:p>
          </p:txBody>
        </p:sp>
        <p:sp>
          <p:nvSpPr>
            <p:cNvPr id="869" name="Freeform: Shape 868">
              <a:extLst>
                <a:ext uri="{FF2B5EF4-FFF2-40B4-BE49-F238E27FC236}">
                  <a16:creationId xmlns:a16="http://schemas.microsoft.com/office/drawing/2014/main" id="{3DAF3FF7-6E13-4075-99AC-DF4E0DE90894}"/>
                </a:ext>
              </a:extLst>
            </p:cNvPr>
            <p:cNvSpPr/>
            <p:nvPr/>
          </p:nvSpPr>
          <p:spPr>
            <a:xfrm>
              <a:off x="13791439" y="5021866"/>
              <a:ext cx="41961" cy="63531"/>
            </a:xfrm>
            <a:custGeom>
              <a:avLst/>
              <a:gdLst>
                <a:gd name="connsiteX0" fmla="*/ 3236 w 41961"/>
                <a:gd name="connsiteY0" fmla="*/ 38682 h 63531"/>
                <a:gd name="connsiteX1" fmla="*/ 3236 w 41961"/>
                <a:gd name="connsiteY1" fmla="*/ 63352 h 63531"/>
                <a:gd name="connsiteX2" fmla="*/ -6289 w 41961"/>
                <a:gd name="connsiteY2" fmla="*/ 63352 h 63531"/>
                <a:gd name="connsiteX3" fmla="*/ -6289 w 41961"/>
                <a:gd name="connsiteY3" fmla="*/ -180 h 63531"/>
                <a:gd name="connsiteX4" fmla="*/ 3236 w 41961"/>
                <a:gd name="connsiteY4" fmla="*/ -180 h 63531"/>
                <a:gd name="connsiteX5" fmla="*/ 3236 w 41961"/>
                <a:gd name="connsiteY5" fmla="*/ 26109 h 63531"/>
                <a:gd name="connsiteX6" fmla="*/ 9427 w 41961"/>
                <a:gd name="connsiteY6" fmla="*/ 19441 h 63531"/>
                <a:gd name="connsiteX7" fmla="*/ 18379 w 41961"/>
                <a:gd name="connsiteY7" fmla="*/ 17060 h 63531"/>
                <a:gd name="connsiteX8" fmla="*/ 30858 w 41961"/>
                <a:gd name="connsiteY8" fmla="*/ 21823 h 63531"/>
                <a:gd name="connsiteX9" fmla="*/ 35620 w 41961"/>
                <a:gd name="connsiteY9" fmla="*/ 35443 h 63531"/>
                <a:gd name="connsiteX10" fmla="*/ 35620 w 41961"/>
                <a:gd name="connsiteY10" fmla="*/ 63352 h 63531"/>
                <a:gd name="connsiteX11" fmla="*/ 26095 w 41961"/>
                <a:gd name="connsiteY11" fmla="*/ 63352 h 63531"/>
                <a:gd name="connsiteX12" fmla="*/ 26095 w 41961"/>
                <a:gd name="connsiteY12" fmla="*/ 38301 h 63531"/>
                <a:gd name="connsiteX13" fmla="*/ 15715 w 41961"/>
                <a:gd name="connsiteY13" fmla="*/ 25728 h 63531"/>
                <a:gd name="connsiteX14" fmla="*/ 7045 w 41961"/>
                <a:gd name="connsiteY14" fmla="*/ 29062 h 63531"/>
                <a:gd name="connsiteX15" fmla="*/ 3236 w 41961"/>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63531">
                  <a:moveTo>
                    <a:pt x="3236" y="38682"/>
                  </a:moveTo>
                  <a:lnTo>
                    <a:pt x="3236" y="63352"/>
                  </a:lnTo>
                  <a:lnTo>
                    <a:pt x="-6289" y="63352"/>
                  </a:lnTo>
                  <a:lnTo>
                    <a:pt x="-6289" y="-180"/>
                  </a:lnTo>
                  <a:lnTo>
                    <a:pt x="3236" y="-180"/>
                  </a:lnTo>
                  <a:lnTo>
                    <a:pt x="3236" y="26109"/>
                  </a:lnTo>
                  <a:cubicBezTo>
                    <a:pt x="4566" y="23299"/>
                    <a:pt x="6757" y="20966"/>
                    <a:pt x="9427" y="19441"/>
                  </a:cubicBezTo>
                  <a:cubicBezTo>
                    <a:pt x="12189" y="17860"/>
                    <a:pt x="15235" y="17032"/>
                    <a:pt x="18379" y="17060"/>
                  </a:cubicBezTo>
                  <a:cubicBezTo>
                    <a:pt x="23049" y="16870"/>
                    <a:pt x="27523" y="18594"/>
                    <a:pt x="30858" y="21823"/>
                  </a:cubicBezTo>
                  <a:cubicBezTo>
                    <a:pt x="34285" y="25499"/>
                    <a:pt x="36002" y="30433"/>
                    <a:pt x="35620" y="35443"/>
                  </a:cubicBezTo>
                  <a:lnTo>
                    <a:pt x="35620" y="63352"/>
                  </a:lnTo>
                  <a:lnTo>
                    <a:pt x="26095" y="63352"/>
                  </a:lnTo>
                  <a:lnTo>
                    <a:pt x="26095" y="38301"/>
                  </a:lnTo>
                  <a:cubicBezTo>
                    <a:pt x="26095" y="29919"/>
                    <a:pt x="22668" y="25728"/>
                    <a:pt x="15715" y="25728"/>
                  </a:cubicBezTo>
                  <a:cubicBezTo>
                    <a:pt x="12473" y="25700"/>
                    <a:pt x="9427" y="26890"/>
                    <a:pt x="7045" y="29062"/>
                  </a:cubicBezTo>
                  <a:cubicBezTo>
                    <a:pt x="4376" y="31538"/>
                    <a:pt x="3046" y="35063"/>
                    <a:pt x="3236" y="38682"/>
                  </a:cubicBezTo>
                  <a:close/>
                </a:path>
              </a:pathLst>
            </a:custGeom>
            <a:solidFill>
              <a:srgbClr val="6D6E71"/>
            </a:solidFill>
            <a:ln w="9525" cap="flat">
              <a:noFill/>
              <a:prstDash val="solid"/>
              <a:miter/>
            </a:ln>
          </p:spPr>
          <p:txBody>
            <a:bodyPr rtlCol="0" anchor="ctr"/>
            <a:lstStyle/>
            <a:p>
              <a:endParaRPr lang="en-US"/>
            </a:p>
          </p:txBody>
        </p:sp>
        <p:sp>
          <p:nvSpPr>
            <p:cNvPr id="870" name="Freeform: Shape 869">
              <a:extLst>
                <a:ext uri="{FF2B5EF4-FFF2-40B4-BE49-F238E27FC236}">
                  <a16:creationId xmlns:a16="http://schemas.microsoft.com/office/drawing/2014/main" id="{F17220D5-1948-4D7B-8248-5266C1A2DE71}"/>
                </a:ext>
              </a:extLst>
            </p:cNvPr>
            <p:cNvSpPr/>
            <p:nvPr/>
          </p:nvSpPr>
          <p:spPr>
            <a:xfrm>
              <a:off x="13843333" y="5039086"/>
              <a:ext cx="40641" cy="46990"/>
            </a:xfrm>
            <a:custGeom>
              <a:avLst/>
              <a:gdLst>
                <a:gd name="connsiteX0" fmla="*/ 34114 w 40641"/>
                <a:gd name="connsiteY0" fmla="*/ 46131 h 46990"/>
                <a:gd name="connsiteX1" fmla="*/ 25352 w 40641"/>
                <a:gd name="connsiteY1" fmla="*/ 46131 h 46990"/>
                <a:gd name="connsiteX2" fmla="*/ 25352 w 40641"/>
                <a:gd name="connsiteY2" fmla="*/ 40036 h 46990"/>
                <a:gd name="connsiteX3" fmla="*/ 10111 w 40641"/>
                <a:gd name="connsiteY3" fmla="*/ 46798 h 46990"/>
                <a:gd name="connsiteX4" fmla="*/ -1605 w 40641"/>
                <a:gd name="connsiteY4" fmla="*/ 42798 h 46990"/>
                <a:gd name="connsiteX5" fmla="*/ -6274 w 40641"/>
                <a:gd name="connsiteY5" fmla="*/ 32034 h 46990"/>
                <a:gd name="connsiteX6" fmla="*/ -1321 w 40641"/>
                <a:gd name="connsiteY6" fmla="*/ 21938 h 46990"/>
                <a:gd name="connsiteX7" fmla="*/ 12110 w 40641"/>
                <a:gd name="connsiteY7" fmla="*/ 18604 h 46990"/>
                <a:gd name="connsiteX8" fmla="*/ 24589 w 40641"/>
                <a:gd name="connsiteY8" fmla="*/ 18604 h 46990"/>
                <a:gd name="connsiteX9" fmla="*/ 24589 w 40641"/>
                <a:gd name="connsiteY9" fmla="*/ 16890 h 46990"/>
                <a:gd name="connsiteX10" fmla="*/ 14394 w 40641"/>
                <a:gd name="connsiteY10" fmla="*/ 7841 h 46990"/>
                <a:gd name="connsiteX11" fmla="*/ 1251 w 40641"/>
                <a:gd name="connsiteY11" fmla="*/ 12413 h 46990"/>
                <a:gd name="connsiteX12" fmla="*/ -3033 w 40641"/>
                <a:gd name="connsiteY12" fmla="*/ 6412 h 46990"/>
                <a:gd name="connsiteX13" fmla="*/ 16017 w 40641"/>
                <a:gd name="connsiteY13" fmla="*/ -160 h 46990"/>
                <a:gd name="connsiteX14" fmla="*/ 29161 w 40641"/>
                <a:gd name="connsiteY14" fmla="*/ 3936 h 46990"/>
                <a:gd name="connsiteX15" fmla="*/ 34304 w 40641"/>
                <a:gd name="connsiteY15" fmla="*/ 16699 h 46990"/>
                <a:gd name="connsiteX16" fmla="*/ 24589 w 40641"/>
                <a:gd name="connsiteY16" fmla="*/ 29177 h 46990"/>
                <a:gd name="connsiteX17" fmla="*/ 24589 w 40641"/>
                <a:gd name="connsiteY17" fmla="*/ 24986 h 46990"/>
                <a:gd name="connsiteX18" fmla="*/ 13729 w 40641"/>
                <a:gd name="connsiteY18" fmla="*/ 24986 h 46990"/>
                <a:gd name="connsiteX19" fmla="*/ 3348 w 40641"/>
                <a:gd name="connsiteY19" fmla="*/ 31558 h 46990"/>
                <a:gd name="connsiteX20" fmla="*/ 6013 w 40641"/>
                <a:gd name="connsiteY20" fmla="*/ 36606 h 46990"/>
                <a:gd name="connsiteX21" fmla="*/ 13157 w 40641"/>
                <a:gd name="connsiteY21" fmla="*/ 38416 h 46990"/>
                <a:gd name="connsiteX22" fmla="*/ 21161 w 40641"/>
                <a:gd name="connsiteY22" fmla="*/ 35845 h 46990"/>
                <a:gd name="connsiteX23" fmla="*/ 24491 w 40641"/>
                <a:gd name="connsiteY23" fmla="*/ 29177 h 4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1" h="46990">
                  <a:moveTo>
                    <a:pt x="34114" y="46131"/>
                  </a:moveTo>
                  <a:lnTo>
                    <a:pt x="25352" y="46131"/>
                  </a:lnTo>
                  <a:lnTo>
                    <a:pt x="25352" y="40036"/>
                  </a:lnTo>
                  <a:cubicBezTo>
                    <a:pt x="21538" y="44512"/>
                    <a:pt x="15920" y="47008"/>
                    <a:pt x="10111" y="46798"/>
                  </a:cubicBezTo>
                  <a:cubicBezTo>
                    <a:pt x="5822" y="46951"/>
                    <a:pt x="1632" y="45531"/>
                    <a:pt x="-1605" y="42798"/>
                  </a:cubicBezTo>
                  <a:cubicBezTo>
                    <a:pt x="-4749" y="40112"/>
                    <a:pt x="-6465" y="36149"/>
                    <a:pt x="-6274" y="32034"/>
                  </a:cubicBezTo>
                  <a:cubicBezTo>
                    <a:pt x="-6465" y="28034"/>
                    <a:pt x="-4656" y="24205"/>
                    <a:pt x="-1321" y="21938"/>
                  </a:cubicBezTo>
                  <a:cubicBezTo>
                    <a:pt x="2776" y="19547"/>
                    <a:pt x="7441" y="18385"/>
                    <a:pt x="12110" y="18604"/>
                  </a:cubicBezTo>
                  <a:lnTo>
                    <a:pt x="24589" y="18604"/>
                  </a:lnTo>
                  <a:lnTo>
                    <a:pt x="24589" y="16890"/>
                  </a:lnTo>
                  <a:cubicBezTo>
                    <a:pt x="24589" y="10889"/>
                    <a:pt x="21161" y="7841"/>
                    <a:pt x="14394" y="7841"/>
                  </a:cubicBezTo>
                  <a:cubicBezTo>
                    <a:pt x="9632" y="8022"/>
                    <a:pt x="5060" y="9613"/>
                    <a:pt x="1251" y="12413"/>
                  </a:cubicBezTo>
                  <a:lnTo>
                    <a:pt x="-3033" y="6412"/>
                  </a:lnTo>
                  <a:cubicBezTo>
                    <a:pt x="2395" y="2060"/>
                    <a:pt x="9064" y="-274"/>
                    <a:pt x="16017" y="-160"/>
                  </a:cubicBezTo>
                  <a:cubicBezTo>
                    <a:pt x="20780" y="-369"/>
                    <a:pt x="25352" y="1078"/>
                    <a:pt x="29161" y="3936"/>
                  </a:cubicBezTo>
                  <a:cubicBezTo>
                    <a:pt x="32779" y="7127"/>
                    <a:pt x="34686" y="11870"/>
                    <a:pt x="34304" y="16699"/>
                  </a:cubicBezTo>
                  <a:close/>
                  <a:moveTo>
                    <a:pt x="24589" y="29177"/>
                  </a:moveTo>
                  <a:lnTo>
                    <a:pt x="24589" y="24986"/>
                  </a:lnTo>
                  <a:lnTo>
                    <a:pt x="13729" y="24986"/>
                  </a:lnTo>
                  <a:cubicBezTo>
                    <a:pt x="6874" y="24986"/>
                    <a:pt x="3348" y="27177"/>
                    <a:pt x="3348" y="31558"/>
                  </a:cubicBezTo>
                  <a:cubicBezTo>
                    <a:pt x="3251" y="33597"/>
                    <a:pt x="4302" y="35530"/>
                    <a:pt x="6013" y="36606"/>
                  </a:cubicBezTo>
                  <a:cubicBezTo>
                    <a:pt x="8111" y="37968"/>
                    <a:pt x="10683" y="38607"/>
                    <a:pt x="13157" y="38416"/>
                  </a:cubicBezTo>
                  <a:cubicBezTo>
                    <a:pt x="16017" y="38474"/>
                    <a:pt x="18873" y="37568"/>
                    <a:pt x="21161" y="35845"/>
                  </a:cubicBezTo>
                  <a:cubicBezTo>
                    <a:pt x="23254" y="34283"/>
                    <a:pt x="24491" y="31806"/>
                    <a:pt x="24491" y="29177"/>
                  </a:cubicBezTo>
                  <a:close/>
                </a:path>
              </a:pathLst>
            </a:custGeom>
            <a:solidFill>
              <a:srgbClr val="6D6E71"/>
            </a:solidFill>
            <a:ln w="9525" cap="flat">
              <a:noFill/>
              <a:prstDash val="solid"/>
              <a:miter/>
            </a:ln>
          </p:spPr>
          <p:txBody>
            <a:bodyPr rtlCol="0" anchor="ctr"/>
            <a:lstStyle/>
            <a:p>
              <a:endParaRPr lang="en-US"/>
            </a:p>
          </p:txBody>
        </p:sp>
        <p:sp>
          <p:nvSpPr>
            <p:cNvPr id="871" name="Freeform: Shape 870">
              <a:extLst>
                <a:ext uri="{FF2B5EF4-FFF2-40B4-BE49-F238E27FC236}">
                  <a16:creationId xmlns:a16="http://schemas.microsoft.com/office/drawing/2014/main" id="{AB05D76E-56BA-492D-9CCC-F05A965CBB59}"/>
                </a:ext>
              </a:extLst>
            </p:cNvPr>
            <p:cNvSpPr/>
            <p:nvPr/>
          </p:nvSpPr>
          <p:spPr>
            <a:xfrm>
              <a:off x="13893833" y="5025486"/>
              <a:ext cx="31718" cy="60580"/>
            </a:xfrm>
            <a:custGeom>
              <a:avLst/>
              <a:gdLst>
                <a:gd name="connsiteX0" fmla="*/ 9045 w 31718"/>
                <a:gd name="connsiteY0" fmla="*/ 21823 h 60580"/>
                <a:gd name="connsiteX1" fmla="*/ 9045 w 31718"/>
                <a:gd name="connsiteY1" fmla="*/ 44968 h 60580"/>
                <a:gd name="connsiteX2" fmla="*/ 10761 w 31718"/>
                <a:gd name="connsiteY2" fmla="*/ 50207 h 60580"/>
                <a:gd name="connsiteX3" fmla="*/ 15617 w 31718"/>
                <a:gd name="connsiteY3" fmla="*/ 52112 h 60580"/>
                <a:gd name="connsiteX4" fmla="*/ 21523 w 31718"/>
                <a:gd name="connsiteY4" fmla="*/ 49064 h 60580"/>
                <a:gd name="connsiteX5" fmla="*/ 25430 w 31718"/>
                <a:gd name="connsiteY5" fmla="*/ 55922 h 60580"/>
                <a:gd name="connsiteX6" fmla="*/ 14282 w 31718"/>
                <a:gd name="connsiteY6" fmla="*/ 60399 h 60580"/>
                <a:gd name="connsiteX7" fmla="*/ 3808 w 31718"/>
                <a:gd name="connsiteY7" fmla="*/ 56208 h 60580"/>
                <a:gd name="connsiteX8" fmla="*/ -573 w 31718"/>
                <a:gd name="connsiteY8" fmla="*/ 44778 h 60580"/>
                <a:gd name="connsiteX9" fmla="*/ -573 w 31718"/>
                <a:gd name="connsiteY9" fmla="*/ 21823 h 60580"/>
                <a:gd name="connsiteX10" fmla="*/ -6289 w 31718"/>
                <a:gd name="connsiteY10" fmla="*/ 21823 h 60580"/>
                <a:gd name="connsiteX11" fmla="*/ -6289 w 31718"/>
                <a:gd name="connsiteY11" fmla="*/ 14108 h 60580"/>
                <a:gd name="connsiteX12" fmla="*/ -573 w 31718"/>
                <a:gd name="connsiteY12" fmla="*/ 14108 h 60580"/>
                <a:gd name="connsiteX13" fmla="*/ -573 w 31718"/>
                <a:gd name="connsiteY13" fmla="*/ -180 h 60580"/>
                <a:gd name="connsiteX14" fmla="*/ 8952 w 31718"/>
                <a:gd name="connsiteY14" fmla="*/ -180 h 60580"/>
                <a:gd name="connsiteX15" fmla="*/ 8952 w 31718"/>
                <a:gd name="connsiteY15" fmla="*/ 14108 h 60580"/>
                <a:gd name="connsiteX16" fmla="*/ 20951 w 31718"/>
                <a:gd name="connsiteY16" fmla="*/ 14108 h 60580"/>
                <a:gd name="connsiteX17" fmla="*/ 20951 w 31718"/>
                <a:gd name="connsiteY17" fmla="*/ 21823 h 6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0">
                  <a:moveTo>
                    <a:pt x="9045" y="21823"/>
                  </a:moveTo>
                  <a:lnTo>
                    <a:pt x="9045" y="44968"/>
                  </a:lnTo>
                  <a:cubicBezTo>
                    <a:pt x="8952" y="46864"/>
                    <a:pt x="9520" y="48731"/>
                    <a:pt x="10761" y="50207"/>
                  </a:cubicBezTo>
                  <a:cubicBezTo>
                    <a:pt x="11998" y="51512"/>
                    <a:pt x="13808" y="52208"/>
                    <a:pt x="15617" y="52112"/>
                  </a:cubicBezTo>
                  <a:cubicBezTo>
                    <a:pt x="17905" y="51951"/>
                    <a:pt x="20096" y="50855"/>
                    <a:pt x="21523" y="49064"/>
                  </a:cubicBezTo>
                  <a:lnTo>
                    <a:pt x="25430" y="55922"/>
                  </a:lnTo>
                  <a:cubicBezTo>
                    <a:pt x="22379" y="58761"/>
                    <a:pt x="18477" y="60361"/>
                    <a:pt x="14282" y="60399"/>
                  </a:cubicBezTo>
                  <a:cubicBezTo>
                    <a:pt x="10380" y="60466"/>
                    <a:pt x="6571" y="58951"/>
                    <a:pt x="3808" y="56208"/>
                  </a:cubicBezTo>
                  <a:cubicBezTo>
                    <a:pt x="855" y="53160"/>
                    <a:pt x="-764" y="49026"/>
                    <a:pt x="-573" y="44778"/>
                  </a:cubicBezTo>
                  <a:lnTo>
                    <a:pt x="-573" y="21823"/>
                  </a:lnTo>
                  <a:lnTo>
                    <a:pt x="-6289" y="21823"/>
                  </a:lnTo>
                  <a:lnTo>
                    <a:pt x="-6289" y="14108"/>
                  </a:lnTo>
                  <a:lnTo>
                    <a:pt x="-573" y="14108"/>
                  </a:lnTo>
                  <a:lnTo>
                    <a:pt x="-573" y="-180"/>
                  </a:lnTo>
                  <a:lnTo>
                    <a:pt x="8952" y="-180"/>
                  </a:lnTo>
                  <a:lnTo>
                    <a:pt x="8952" y="14108"/>
                  </a:lnTo>
                  <a:lnTo>
                    <a:pt x="20951" y="14108"/>
                  </a:lnTo>
                  <a:lnTo>
                    <a:pt x="20951" y="21823"/>
                  </a:lnTo>
                  <a:close/>
                </a:path>
              </a:pathLst>
            </a:custGeom>
            <a:solidFill>
              <a:srgbClr val="6D6E71"/>
            </a:solidFill>
            <a:ln w="9525" cap="flat">
              <a:noFill/>
              <a:prstDash val="solid"/>
              <a:miter/>
            </a:ln>
          </p:spPr>
          <p:txBody>
            <a:bodyPr rtlCol="0" anchor="ctr"/>
            <a:lstStyle/>
            <a:p>
              <a:endParaRPr lang="en-US"/>
            </a:p>
          </p:txBody>
        </p:sp>
        <p:sp>
          <p:nvSpPr>
            <p:cNvPr id="872" name="Freeform: Shape 871">
              <a:extLst>
                <a:ext uri="{FF2B5EF4-FFF2-40B4-BE49-F238E27FC236}">
                  <a16:creationId xmlns:a16="http://schemas.microsoft.com/office/drawing/2014/main" id="{C39ADDD8-300F-4E06-B66E-1D5E1F4C28AD}"/>
                </a:ext>
              </a:extLst>
            </p:cNvPr>
            <p:cNvSpPr/>
            <p:nvPr/>
          </p:nvSpPr>
          <p:spPr>
            <a:xfrm>
              <a:off x="13952885" y="5025486"/>
              <a:ext cx="31718" cy="60579"/>
            </a:xfrm>
            <a:custGeom>
              <a:avLst/>
              <a:gdLst>
                <a:gd name="connsiteX0" fmla="*/ 9050 w 31718"/>
                <a:gd name="connsiteY0" fmla="*/ 21823 h 60579"/>
                <a:gd name="connsiteX1" fmla="*/ 9050 w 31718"/>
                <a:gd name="connsiteY1" fmla="*/ 44968 h 60579"/>
                <a:gd name="connsiteX2" fmla="*/ 10761 w 31718"/>
                <a:gd name="connsiteY2" fmla="*/ 50207 h 60579"/>
                <a:gd name="connsiteX3" fmla="*/ 15524 w 31718"/>
                <a:gd name="connsiteY3" fmla="*/ 52112 h 60579"/>
                <a:gd name="connsiteX4" fmla="*/ 21430 w 31718"/>
                <a:gd name="connsiteY4" fmla="*/ 49064 h 60579"/>
                <a:gd name="connsiteX5" fmla="*/ 25430 w 31718"/>
                <a:gd name="connsiteY5" fmla="*/ 55922 h 60579"/>
                <a:gd name="connsiteX6" fmla="*/ 14194 w 31718"/>
                <a:gd name="connsiteY6" fmla="*/ 60399 h 60579"/>
                <a:gd name="connsiteX7" fmla="*/ 3808 w 31718"/>
                <a:gd name="connsiteY7" fmla="*/ 56208 h 60579"/>
                <a:gd name="connsiteX8" fmla="*/ -573 w 31718"/>
                <a:gd name="connsiteY8" fmla="*/ 44778 h 60579"/>
                <a:gd name="connsiteX9" fmla="*/ -573 w 31718"/>
                <a:gd name="connsiteY9" fmla="*/ 21823 h 60579"/>
                <a:gd name="connsiteX10" fmla="*/ -6289 w 31718"/>
                <a:gd name="connsiteY10" fmla="*/ 21823 h 60579"/>
                <a:gd name="connsiteX11" fmla="*/ -6289 w 31718"/>
                <a:gd name="connsiteY11" fmla="*/ 14108 h 60579"/>
                <a:gd name="connsiteX12" fmla="*/ -573 w 31718"/>
                <a:gd name="connsiteY12" fmla="*/ 14108 h 60579"/>
                <a:gd name="connsiteX13" fmla="*/ -573 w 31718"/>
                <a:gd name="connsiteY13" fmla="*/ -180 h 60579"/>
                <a:gd name="connsiteX14" fmla="*/ 8952 w 31718"/>
                <a:gd name="connsiteY14" fmla="*/ -180 h 60579"/>
                <a:gd name="connsiteX15" fmla="*/ 8952 w 31718"/>
                <a:gd name="connsiteY15" fmla="*/ 14108 h 60579"/>
                <a:gd name="connsiteX16" fmla="*/ 20956 w 31718"/>
                <a:gd name="connsiteY16" fmla="*/ 14108 h 60579"/>
                <a:gd name="connsiteX17" fmla="*/ 20956 w 31718"/>
                <a:gd name="connsiteY17" fmla="*/ 21823 h 6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79">
                  <a:moveTo>
                    <a:pt x="9050" y="21823"/>
                  </a:moveTo>
                  <a:lnTo>
                    <a:pt x="9050" y="44968"/>
                  </a:lnTo>
                  <a:cubicBezTo>
                    <a:pt x="8952" y="46864"/>
                    <a:pt x="9524" y="48731"/>
                    <a:pt x="10761" y="50207"/>
                  </a:cubicBezTo>
                  <a:cubicBezTo>
                    <a:pt x="11998" y="51503"/>
                    <a:pt x="13715" y="52198"/>
                    <a:pt x="15524" y="52112"/>
                  </a:cubicBezTo>
                  <a:cubicBezTo>
                    <a:pt x="17812" y="51998"/>
                    <a:pt x="20003" y="50893"/>
                    <a:pt x="21430" y="49064"/>
                  </a:cubicBezTo>
                  <a:lnTo>
                    <a:pt x="25430" y="55922"/>
                  </a:lnTo>
                  <a:cubicBezTo>
                    <a:pt x="22384" y="58751"/>
                    <a:pt x="18384" y="60351"/>
                    <a:pt x="14194" y="60399"/>
                  </a:cubicBezTo>
                  <a:cubicBezTo>
                    <a:pt x="10287" y="60437"/>
                    <a:pt x="6571" y="58932"/>
                    <a:pt x="3808" y="56208"/>
                  </a:cubicBezTo>
                  <a:cubicBezTo>
                    <a:pt x="762" y="53189"/>
                    <a:pt x="-764" y="49036"/>
                    <a:pt x="-573" y="44778"/>
                  </a:cubicBezTo>
                  <a:lnTo>
                    <a:pt x="-573" y="21823"/>
                  </a:lnTo>
                  <a:lnTo>
                    <a:pt x="-6289" y="21823"/>
                  </a:lnTo>
                  <a:lnTo>
                    <a:pt x="-6289" y="14108"/>
                  </a:lnTo>
                  <a:lnTo>
                    <a:pt x="-573" y="14108"/>
                  </a:lnTo>
                  <a:lnTo>
                    <a:pt x="-573" y="-180"/>
                  </a:lnTo>
                  <a:lnTo>
                    <a:pt x="8952" y="-180"/>
                  </a:lnTo>
                  <a:lnTo>
                    <a:pt x="8952" y="14108"/>
                  </a:lnTo>
                  <a:lnTo>
                    <a:pt x="20956" y="14108"/>
                  </a:lnTo>
                  <a:lnTo>
                    <a:pt x="20956" y="21823"/>
                  </a:lnTo>
                  <a:close/>
                </a:path>
              </a:pathLst>
            </a:custGeom>
            <a:solidFill>
              <a:srgbClr val="6D6E71"/>
            </a:solidFill>
            <a:ln w="9525" cap="flat">
              <a:noFill/>
              <a:prstDash val="solid"/>
              <a:miter/>
            </a:ln>
          </p:spPr>
          <p:txBody>
            <a:bodyPr rtlCol="0" anchor="ctr"/>
            <a:lstStyle/>
            <a:p>
              <a:endParaRPr lang="en-US"/>
            </a:p>
          </p:txBody>
        </p:sp>
        <p:sp>
          <p:nvSpPr>
            <p:cNvPr id="873" name="Freeform: Shape 872">
              <a:extLst>
                <a:ext uri="{FF2B5EF4-FFF2-40B4-BE49-F238E27FC236}">
                  <a16:creationId xmlns:a16="http://schemas.microsoft.com/office/drawing/2014/main" id="{B7DC80FB-2EFE-43D0-8DF7-A4B01CCB811B}"/>
                </a:ext>
              </a:extLst>
            </p:cNvPr>
            <p:cNvSpPr/>
            <p:nvPr/>
          </p:nvSpPr>
          <p:spPr>
            <a:xfrm>
              <a:off x="13992320" y="5021866"/>
              <a:ext cx="41959" cy="63531"/>
            </a:xfrm>
            <a:custGeom>
              <a:avLst/>
              <a:gdLst>
                <a:gd name="connsiteX0" fmla="*/ 3236 w 41959"/>
                <a:gd name="connsiteY0" fmla="*/ 38682 h 63531"/>
                <a:gd name="connsiteX1" fmla="*/ 3236 w 41959"/>
                <a:gd name="connsiteY1" fmla="*/ 63352 h 63531"/>
                <a:gd name="connsiteX2" fmla="*/ -6289 w 41959"/>
                <a:gd name="connsiteY2" fmla="*/ 63352 h 63531"/>
                <a:gd name="connsiteX3" fmla="*/ -6289 w 41959"/>
                <a:gd name="connsiteY3" fmla="*/ -180 h 63531"/>
                <a:gd name="connsiteX4" fmla="*/ 3236 w 41959"/>
                <a:gd name="connsiteY4" fmla="*/ -180 h 63531"/>
                <a:gd name="connsiteX5" fmla="*/ 3236 w 41959"/>
                <a:gd name="connsiteY5" fmla="*/ 26109 h 63531"/>
                <a:gd name="connsiteX6" fmla="*/ 9427 w 41959"/>
                <a:gd name="connsiteY6" fmla="*/ 19441 h 63531"/>
                <a:gd name="connsiteX7" fmla="*/ 18379 w 41959"/>
                <a:gd name="connsiteY7" fmla="*/ 17060 h 63531"/>
                <a:gd name="connsiteX8" fmla="*/ 30858 w 41959"/>
                <a:gd name="connsiteY8" fmla="*/ 21823 h 63531"/>
                <a:gd name="connsiteX9" fmla="*/ 35620 w 41959"/>
                <a:gd name="connsiteY9" fmla="*/ 35443 h 63531"/>
                <a:gd name="connsiteX10" fmla="*/ 35620 w 41959"/>
                <a:gd name="connsiteY10" fmla="*/ 63352 h 63531"/>
                <a:gd name="connsiteX11" fmla="*/ 26095 w 41959"/>
                <a:gd name="connsiteY11" fmla="*/ 63352 h 63531"/>
                <a:gd name="connsiteX12" fmla="*/ 26095 w 41959"/>
                <a:gd name="connsiteY12" fmla="*/ 38301 h 63531"/>
                <a:gd name="connsiteX13" fmla="*/ 15617 w 41959"/>
                <a:gd name="connsiteY13" fmla="*/ 25728 h 63531"/>
                <a:gd name="connsiteX14" fmla="*/ 6952 w 41959"/>
                <a:gd name="connsiteY14" fmla="*/ 29062 h 63531"/>
                <a:gd name="connsiteX15" fmla="*/ 3236 w 41959"/>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59" h="63531">
                  <a:moveTo>
                    <a:pt x="3236" y="38682"/>
                  </a:moveTo>
                  <a:lnTo>
                    <a:pt x="3236" y="63352"/>
                  </a:lnTo>
                  <a:lnTo>
                    <a:pt x="-6289" y="63352"/>
                  </a:lnTo>
                  <a:lnTo>
                    <a:pt x="-6289" y="-180"/>
                  </a:lnTo>
                  <a:lnTo>
                    <a:pt x="3236" y="-180"/>
                  </a:lnTo>
                  <a:lnTo>
                    <a:pt x="3236" y="26109"/>
                  </a:lnTo>
                  <a:cubicBezTo>
                    <a:pt x="4571" y="23299"/>
                    <a:pt x="6762" y="20966"/>
                    <a:pt x="9427" y="19441"/>
                  </a:cubicBezTo>
                  <a:cubicBezTo>
                    <a:pt x="12096" y="17842"/>
                    <a:pt x="15240" y="17022"/>
                    <a:pt x="18379" y="17060"/>
                  </a:cubicBezTo>
                  <a:cubicBezTo>
                    <a:pt x="23049" y="16870"/>
                    <a:pt x="27523" y="18594"/>
                    <a:pt x="30858" y="21823"/>
                  </a:cubicBezTo>
                  <a:cubicBezTo>
                    <a:pt x="34192" y="25528"/>
                    <a:pt x="36002" y="30443"/>
                    <a:pt x="35620" y="35443"/>
                  </a:cubicBezTo>
                  <a:lnTo>
                    <a:pt x="35620" y="63352"/>
                  </a:lnTo>
                  <a:lnTo>
                    <a:pt x="26095" y="63352"/>
                  </a:lnTo>
                  <a:lnTo>
                    <a:pt x="26095" y="38301"/>
                  </a:lnTo>
                  <a:cubicBezTo>
                    <a:pt x="26095" y="29919"/>
                    <a:pt x="22570" y="25728"/>
                    <a:pt x="15617" y="25728"/>
                  </a:cubicBezTo>
                  <a:cubicBezTo>
                    <a:pt x="12380" y="25700"/>
                    <a:pt x="9334" y="26890"/>
                    <a:pt x="6952" y="29062"/>
                  </a:cubicBezTo>
                  <a:cubicBezTo>
                    <a:pt x="4380" y="31576"/>
                    <a:pt x="3046" y="35091"/>
                    <a:pt x="3236" y="38682"/>
                  </a:cubicBezTo>
                  <a:close/>
                </a:path>
              </a:pathLst>
            </a:custGeom>
            <a:solidFill>
              <a:srgbClr val="6D6E71"/>
            </a:solidFill>
            <a:ln w="9525" cap="flat">
              <a:noFill/>
              <a:prstDash val="solid"/>
              <a:miter/>
            </a:ln>
          </p:spPr>
          <p:txBody>
            <a:bodyPr rtlCol="0" anchor="ctr"/>
            <a:lstStyle/>
            <a:p>
              <a:endParaRPr lang="en-US"/>
            </a:p>
          </p:txBody>
        </p:sp>
        <p:sp>
          <p:nvSpPr>
            <p:cNvPr id="874" name="Freeform: Shape 873">
              <a:extLst>
                <a:ext uri="{FF2B5EF4-FFF2-40B4-BE49-F238E27FC236}">
                  <a16:creationId xmlns:a16="http://schemas.microsoft.com/office/drawing/2014/main" id="{FD59A7CB-B05C-4EFF-A722-1E20DC944961}"/>
                </a:ext>
              </a:extLst>
            </p:cNvPr>
            <p:cNvSpPr/>
            <p:nvPr/>
          </p:nvSpPr>
          <p:spPr>
            <a:xfrm>
              <a:off x="14044849" y="5039099"/>
              <a:ext cx="45315" cy="46985"/>
            </a:xfrm>
            <a:custGeom>
              <a:avLst/>
              <a:gdLst>
                <a:gd name="connsiteX0" fmla="*/ 39004 w 45315"/>
                <a:gd name="connsiteY0" fmla="*/ 27545 h 46985"/>
                <a:gd name="connsiteX1" fmla="*/ 3192 w 45315"/>
                <a:gd name="connsiteY1" fmla="*/ 27545 h 46985"/>
                <a:gd name="connsiteX2" fmla="*/ 7764 w 45315"/>
                <a:gd name="connsiteY2" fmla="*/ 35546 h 46985"/>
                <a:gd name="connsiteX3" fmla="*/ 30432 w 45315"/>
                <a:gd name="connsiteY3" fmla="*/ 33165 h 46985"/>
                <a:gd name="connsiteX4" fmla="*/ 35860 w 45315"/>
                <a:gd name="connsiteY4" fmla="*/ 39165 h 46985"/>
                <a:gd name="connsiteX5" fmla="*/ 16810 w 45315"/>
                <a:gd name="connsiteY5" fmla="*/ 46785 h 46985"/>
                <a:gd name="connsiteX6" fmla="*/ 429 w 45315"/>
                <a:gd name="connsiteY6" fmla="*/ 40404 h 46985"/>
                <a:gd name="connsiteX7" fmla="*/ 429 w 45315"/>
                <a:gd name="connsiteY7" fmla="*/ 6209 h 46985"/>
                <a:gd name="connsiteX8" fmla="*/ 16619 w 45315"/>
                <a:gd name="connsiteY8" fmla="*/ -173 h 46985"/>
                <a:gd name="connsiteX9" fmla="*/ 32432 w 45315"/>
                <a:gd name="connsiteY9" fmla="*/ 5447 h 46985"/>
                <a:gd name="connsiteX10" fmla="*/ 39004 w 45315"/>
                <a:gd name="connsiteY10" fmla="*/ 20878 h 46985"/>
                <a:gd name="connsiteX11" fmla="*/ 3192 w 45315"/>
                <a:gd name="connsiteY11" fmla="*/ 20020 h 46985"/>
                <a:gd name="connsiteX12" fmla="*/ 29479 w 45315"/>
                <a:gd name="connsiteY12" fmla="*/ 20020 h 46985"/>
                <a:gd name="connsiteX13" fmla="*/ 25860 w 45315"/>
                <a:gd name="connsiteY13" fmla="*/ 11162 h 46985"/>
                <a:gd name="connsiteX14" fmla="*/ 17000 w 45315"/>
                <a:gd name="connsiteY14" fmla="*/ 8019 h 46985"/>
                <a:gd name="connsiteX15" fmla="*/ 7475 w 45315"/>
                <a:gd name="connsiteY15" fmla="*/ 11257 h 46985"/>
                <a:gd name="connsiteX16" fmla="*/ 3285 w 45315"/>
                <a:gd name="connsiteY16" fmla="*/ 20020 h 46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15" h="46985">
                  <a:moveTo>
                    <a:pt x="39004" y="27545"/>
                  </a:moveTo>
                  <a:lnTo>
                    <a:pt x="3192" y="27545"/>
                  </a:lnTo>
                  <a:cubicBezTo>
                    <a:pt x="3378" y="30774"/>
                    <a:pt x="5094" y="33718"/>
                    <a:pt x="7764" y="35546"/>
                  </a:cubicBezTo>
                  <a:cubicBezTo>
                    <a:pt x="14908" y="40404"/>
                    <a:pt x="24433" y="39394"/>
                    <a:pt x="30432" y="33165"/>
                  </a:cubicBezTo>
                  <a:lnTo>
                    <a:pt x="35860" y="39165"/>
                  </a:lnTo>
                  <a:cubicBezTo>
                    <a:pt x="30907" y="44299"/>
                    <a:pt x="23954" y="47071"/>
                    <a:pt x="16810" y="46785"/>
                  </a:cubicBezTo>
                  <a:cubicBezTo>
                    <a:pt x="10712" y="46948"/>
                    <a:pt x="4811" y="44652"/>
                    <a:pt x="429" y="40404"/>
                  </a:cubicBezTo>
                  <a:cubicBezTo>
                    <a:pt x="-8528" y="30755"/>
                    <a:pt x="-8528" y="15858"/>
                    <a:pt x="429" y="6209"/>
                  </a:cubicBezTo>
                  <a:cubicBezTo>
                    <a:pt x="4811" y="2047"/>
                    <a:pt x="10619" y="-239"/>
                    <a:pt x="16619" y="-173"/>
                  </a:cubicBezTo>
                  <a:cubicBezTo>
                    <a:pt x="22428" y="-316"/>
                    <a:pt x="28051" y="1685"/>
                    <a:pt x="32432" y="5447"/>
                  </a:cubicBezTo>
                  <a:cubicBezTo>
                    <a:pt x="36906" y="9295"/>
                    <a:pt x="39287" y="14991"/>
                    <a:pt x="39004" y="20878"/>
                  </a:cubicBezTo>
                  <a:close/>
                  <a:moveTo>
                    <a:pt x="3192" y="20020"/>
                  </a:moveTo>
                  <a:lnTo>
                    <a:pt x="29479" y="20020"/>
                  </a:lnTo>
                  <a:cubicBezTo>
                    <a:pt x="29669" y="16667"/>
                    <a:pt x="28335" y="13400"/>
                    <a:pt x="25860" y="11162"/>
                  </a:cubicBezTo>
                  <a:cubicBezTo>
                    <a:pt x="23381" y="9038"/>
                    <a:pt x="20237" y="7924"/>
                    <a:pt x="17000" y="8019"/>
                  </a:cubicBezTo>
                  <a:cubicBezTo>
                    <a:pt x="13573" y="8028"/>
                    <a:pt x="10238" y="9162"/>
                    <a:pt x="7475" y="11257"/>
                  </a:cubicBezTo>
                  <a:cubicBezTo>
                    <a:pt x="4713" y="13324"/>
                    <a:pt x="3192" y="16591"/>
                    <a:pt x="3285" y="20020"/>
                  </a:cubicBezTo>
                  <a:close/>
                </a:path>
              </a:pathLst>
            </a:custGeom>
            <a:solidFill>
              <a:srgbClr val="6D6E71"/>
            </a:solidFill>
            <a:ln w="9525" cap="flat">
              <a:noFill/>
              <a:prstDash val="solid"/>
              <a:miter/>
            </a:ln>
          </p:spPr>
          <p:txBody>
            <a:bodyPr rtlCol="0" anchor="ctr"/>
            <a:lstStyle/>
            <a:p>
              <a:endParaRPr lang="en-US"/>
            </a:p>
          </p:txBody>
        </p:sp>
        <p:sp>
          <p:nvSpPr>
            <p:cNvPr id="875" name="Freeform: Shape 874">
              <a:extLst>
                <a:ext uri="{FF2B5EF4-FFF2-40B4-BE49-F238E27FC236}">
                  <a16:creationId xmlns:a16="http://schemas.microsoft.com/office/drawing/2014/main" id="{182BE9A0-CB96-4D0E-BDF5-D1E6EB8CCEB9}"/>
                </a:ext>
              </a:extLst>
            </p:cNvPr>
            <p:cNvSpPr/>
            <p:nvPr/>
          </p:nvSpPr>
          <p:spPr>
            <a:xfrm>
              <a:off x="13131735" y="5136071"/>
              <a:ext cx="46601" cy="64293"/>
            </a:xfrm>
            <a:custGeom>
              <a:avLst/>
              <a:gdLst>
                <a:gd name="connsiteX0" fmla="*/ 18096 w 46601"/>
                <a:gd name="connsiteY0" fmla="*/ 17156 h 64293"/>
                <a:gd name="connsiteX1" fmla="*/ 33718 w 46601"/>
                <a:gd name="connsiteY1" fmla="*/ 23442 h 64293"/>
                <a:gd name="connsiteX2" fmla="*/ 40290 w 46601"/>
                <a:gd name="connsiteY2" fmla="*/ 40397 h 64293"/>
                <a:gd name="connsiteX3" fmla="*/ 33811 w 46601"/>
                <a:gd name="connsiteY3" fmla="*/ 57541 h 64293"/>
                <a:gd name="connsiteX4" fmla="*/ 18668 w 46601"/>
                <a:gd name="connsiteY4" fmla="*/ 64114 h 64293"/>
                <a:gd name="connsiteX5" fmla="*/ 3236 w 46601"/>
                <a:gd name="connsiteY5" fmla="*/ 56589 h 64293"/>
                <a:gd name="connsiteX6" fmla="*/ 3236 w 46601"/>
                <a:gd name="connsiteY6" fmla="*/ 63447 h 64293"/>
                <a:gd name="connsiteX7" fmla="*/ -6289 w 46601"/>
                <a:gd name="connsiteY7" fmla="*/ 63447 h 64293"/>
                <a:gd name="connsiteX8" fmla="*/ -6289 w 46601"/>
                <a:gd name="connsiteY8" fmla="*/ -180 h 64293"/>
                <a:gd name="connsiteX9" fmla="*/ 3236 w 46601"/>
                <a:gd name="connsiteY9" fmla="*/ -180 h 64293"/>
                <a:gd name="connsiteX10" fmla="*/ 3236 w 46601"/>
                <a:gd name="connsiteY10" fmla="*/ 25824 h 64293"/>
                <a:gd name="connsiteX11" fmla="*/ 18096 w 46601"/>
                <a:gd name="connsiteY11" fmla="*/ 17156 h 64293"/>
                <a:gd name="connsiteX12" fmla="*/ 3046 w 46601"/>
                <a:gd name="connsiteY12" fmla="*/ 40683 h 64293"/>
                <a:gd name="connsiteX13" fmla="*/ 7045 w 46601"/>
                <a:gd name="connsiteY13" fmla="*/ 51351 h 64293"/>
                <a:gd name="connsiteX14" fmla="*/ 16570 w 46601"/>
                <a:gd name="connsiteY14" fmla="*/ 55542 h 64293"/>
                <a:gd name="connsiteX15" fmla="*/ 26095 w 46601"/>
                <a:gd name="connsiteY15" fmla="*/ 51446 h 64293"/>
                <a:gd name="connsiteX16" fmla="*/ 30290 w 46601"/>
                <a:gd name="connsiteY16" fmla="*/ 40778 h 64293"/>
                <a:gd name="connsiteX17" fmla="*/ 26193 w 46601"/>
                <a:gd name="connsiteY17" fmla="*/ 29824 h 64293"/>
                <a:gd name="connsiteX18" fmla="*/ 16668 w 46601"/>
                <a:gd name="connsiteY18" fmla="*/ 25538 h 64293"/>
                <a:gd name="connsiteX19" fmla="*/ 7143 w 46601"/>
                <a:gd name="connsiteY19" fmla="*/ 29824 h 64293"/>
                <a:gd name="connsiteX20" fmla="*/ 3046 w 46601"/>
                <a:gd name="connsiteY20" fmla="*/ 40683 h 6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4293">
                  <a:moveTo>
                    <a:pt x="18096" y="17156"/>
                  </a:moveTo>
                  <a:cubicBezTo>
                    <a:pt x="23905" y="17042"/>
                    <a:pt x="29621" y="19308"/>
                    <a:pt x="33718" y="23442"/>
                  </a:cubicBezTo>
                  <a:cubicBezTo>
                    <a:pt x="38192" y="27919"/>
                    <a:pt x="40573" y="34072"/>
                    <a:pt x="40290" y="40397"/>
                  </a:cubicBezTo>
                  <a:cubicBezTo>
                    <a:pt x="40480" y="46750"/>
                    <a:pt x="38192" y="52932"/>
                    <a:pt x="33811" y="57541"/>
                  </a:cubicBezTo>
                  <a:cubicBezTo>
                    <a:pt x="29909" y="61742"/>
                    <a:pt x="24384" y="64124"/>
                    <a:pt x="18668" y="64114"/>
                  </a:cubicBezTo>
                  <a:cubicBezTo>
                    <a:pt x="12668" y="64000"/>
                    <a:pt x="7045" y="61247"/>
                    <a:pt x="3236" y="56589"/>
                  </a:cubicBezTo>
                  <a:lnTo>
                    <a:pt x="3236" y="63447"/>
                  </a:lnTo>
                  <a:lnTo>
                    <a:pt x="-6289" y="63447"/>
                  </a:lnTo>
                  <a:lnTo>
                    <a:pt x="-6289" y="-180"/>
                  </a:lnTo>
                  <a:lnTo>
                    <a:pt x="3236" y="-180"/>
                  </a:lnTo>
                  <a:lnTo>
                    <a:pt x="3236" y="25824"/>
                  </a:lnTo>
                  <a:cubicBezTo>
                    <a:pt x="6287" y="20461"/>
                    <a:pt x="11905" y="17156"/>
                    <a:pt x="18096" y="17156"/>
                  </a:cubicBezTo>
                  <a:close/>
                  <a:moveTo>
                    <a:pt x="3046" y="40683"/>
                  </a:moveTo>
                  <a:cubicBezTo>
                    <a:pt x="2855" y="44635"/>
                    <a:pt x="4287" y="48474"/>
                    <a:pt x="7045" y="51351"/>
                  </a:cubicBezTo>
                  <a:cubicBezTo>
                    <a:pt x="9427" y="54046"/>
                    <a:pt x="12952" y="55570"/>
                    <a:pt x="16570" y="55542"/>
                  </a:cubicBezTo>
                  <a:cubicBezTo>
                    <a:pt x="20193" y="55475"/>
                    <a:pt x="23621" y="54008"/>
                    <a:pt x="26095" y="51446"/>
                  </a:cubicBezTo>
                  <a:cubicBezTo>
                    <a:pt x="28956" y="48626"/>
                    <a:pt x="30383" y="44759"/>
                    <a:pt x="30290" y="40778"/>
                  </a:cubicBezTo>
                  <a:cubicBezTo>
                    <a:pt x="30383" y="36729"/>
                    <a:pt x="28956" y="32796"/>
                    <a:pt x="26193" y="29824"/>
                  </a:cubicBezTo>
                  <a:cubicBezTo>
                    <a:pt x="23714" y="27157"/>
                    <a:pt x="20286" y="25614"/>
                    <a:pt x="16668" y="25538"/>
                  </a:cubicBezTo>
                  <a:cubicBezTo>
                    <a:pt x="13050" y="25509"/>
                    <a:pt x="9524" y="27071"/>
                    <a:pt x="7143" y="29824"/>
                  </a:cubicBezTo>
                  <a:cubicBezTo>
                    <a:pt x="4473" y="32786"/>
                    <a:pt x="2952" y="36672"/>
                    <a:pt x="3046" y="40683"/>
                  </a:cubicBezTo>
                  <a:close/>
                </a:path>
              </a:pathLst>
            </a:custGeom>
            <a:solidFill>
              <a:srgbClr val="6D6E71"/>
            </a:solidFill>
            <a:ln w="9525" cap="flat">
              <a:noFill/>
              <a:prstDash val="solid"/>
              <a:miter/>
            </a:ln>
          </p:spPr>
          <p:txBody>
            <a:bodyPr rtlCol="0" anchor="ctr"/>
            <a:lstStyle/>
            <a:p>
              <a:endParaRPr lang="en-US"/>
            </a:p>
          </p:txBody>
        </p:sp>
        <p:sp>
          <p:nvSpPr>
            <p:cNvPr id="876" name="Freeform: Shape 875">
              <a:extLst>
                <a:ext uri="{FF2B5EF4-FFF2-40B4-BE49-F238E27FC236}">
                  <a16:creationId xmlns:a16="http://schemas.microsoft.com/office/drawing/2014/main" id="{F6C5F6CA-7D72-490A-8B53-7EC40D381A68}"/>
                </a:ext>
              </a:extLst>
            </p:cNvPr>
            <p:cNvSpPr/>
            <p:nvPr/>
          </p:nvSpPr>
          <p:spPr>
            <a:xfrm>
              <a:off x="13185537" y="5153004"/>
              <a:ext cx="40642" cy="47373"/>
            </a:xfrm>
            <a:custGeom>
              <a:avLst/>
              <a:gdLst>
                <a:gd name="connsiteX0" fmla="*/ 34113 w 40642"/>
                <a:gd name="connsiteY0" fmla="*/ 46514 h 47373"/>
                <a:gd name="connsiteX1" fmla="*/ 25351 w 40642"/>
                <a:gd name="connsiteY1" fmla="*/ 46514 h 47373"/>
                <a:gd name="connsiteX2" fmla="*/ 25351 w 40642"/>
                <a:gd name="connsiteY2" fmla="*/ 40418 h 47373"/>
                <a:gd name="connsiteX3" fmla="*/ 10203 w 40642"/>
                <a:gd name="connsiteY3" fmla="*/ 47181 h 47373"/>
                <a:gd name="connsiteX4" fmla="*/ -1606 w 40642"/>
                <a:gd name="connsiteY4" fmla="*/ 43180 h 47373"/>
                <a:gd name="connsiteX5" fmla="*/ -6275 w 40642"/>
                <a:gd name="connsiteY5" fmla="*/ 32417 h 47373"/>
                <a:gd name="connsiteX6" fmla="*/ -1322 w 40642"/>
                <a:gd name="connsiteY6" fmla="*/ 22321 h 47373"/>
                <a:gd name="connsiteX7" fmla="*/ 12207 w 40642"/>
                <a:gd name="connsiteY7" fmla="*/ 18987 h 47373"/>
                <a:gd name="connsiteX8" fmla="*/ 24588 w 40642"/>
                <a:gd name="connsiteY8" fmla="*/ 18987 h 47373"/>
                <a:gd name="connsiteX9" fmla="*/ 24588 w 40642"/>
                <a:gd name="connsiteY9" fmla="*/ 17273 h 47373"/>
                <a:gd name="connsiteX10" fmla="*/ 14491 w 40642"/>
                <a:gd name="connsiteY10" fmla="*/ 7748 h 47373"/>
                <a:gd name="connsiteX11" fmla="*/ 1250 w 40642"/>
                <a:gd name="connsiteY11" fmla="*/ 12415 h 47373"/>
                <a:gd name="connsiteX12" fmla="*/ -3033 w 40642"/>
                <a:gd name="connsiteY12" fmla="*/ 6414 h 47373"/>
                <a:gd name="connsiteX13" fmla="*/ 16017 w 40642"/>
                <a:gd name="connsiteY13" fmla="*/ -158 h 47373"/>
                <a:gd name="connsiteX14" fmla="*/ 29253 w 40642"/>
                <a:gd name="connsiteY14" fmla="*/ 3937 h 47373"/>
                <a:gd name="connsiteX15" fmla="*/ 34304 w 40642"/>
                <a:gd name="connsiteY15" fmla="*/ 16701 h 47373"/>
                <a:gd name="connsiteX16" fmla="*/ 24588 w 40642"/>
                <a:gd name="connsiteY16" fmla="*/ 29560 h 47373"/>
                <a:gd name="connsiteX17" fmla="*/ 24588 w 40642"/>
                <a:gd name="connsiteY17" fmla="*/ 25369 h 47373"/>
                <a:gd name="connsiteX18" fmla="*/ 13826 w 40642"/>
                <a:gd name="connsiteY18" fmla="*/ 25369 h 47373"/>
                <a:gd name="connsiteX19" fmla="*/ 3441 w 40642"/>
                <a:gd name="connsiteY19" fmla="*/ 31846 h 47373"/>
                <a:gd name="connsiteX20" fmla="*/ 6012 w 40642"/>
                <a:gd name="connsiteY20" fmla="*/ 36989 h 47373"/>
                <a:gd name="connsiteX21" fmla="*/ 13156 w 40642"/>
                <a:gd name="connsiteY21" fmla="*/ 38704 h 47373"/>
                <a:gd name="connsiteX22" fmla="*/ 21160 w 40642"/>
                <a:gd name="connsiteY22" fmla="*/ 36227 h 47373"/>
                <a:gd name="connsiteX23" fmla="*/ 24490 w 40642"/>
                <a:gd name="connsiteY23" fmla="*/ 29560 h 47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2" h="47373">
                  <a:moveTo>
                    <a:pt x="34113" y="46514"/>
                  </a:moveTo>
                  <a:lnTo>
                    <a:pt x="25351" y="46514"/>
                  </a:lnTo>
                  <a:lnTo>
                    <a:pt x="25351" y="40418"/>
                  </a:lnTo>
                  <a:cubicBezTo>
                    <a:pt x="21635" y="44866"/>
                    <a:pt x="16017" y="47362"/>
                    <a:pt x="10203" y="47181"/>
                  </a:cubicBezTo>
                  <a:cubicBezTo>
                    <a:pt x="5919" y="47343"/>
                    <a:pt x="1729" y="45914"/>
                    <a:pt x="-1606" y="43180"/>
                  </a:cubicBezTo>
                  <a:cubicBezTo>
                    <a:pt x="-4652" y="40466"/>
                    <a:pt x="-6368" y="36523"/>
                    <a:pt x="-6275" y="32417"/>
                  </a:cubicBezTo>
                  <a:cubicBezTo>
                    <a:pt x="-6466" y="28417"/>
                    <a:pt x="-4652" y="24597"/>
                    <a:pt x="-1322" y="22321"/>
                  </a:cubicBezTo>
                  <a:cubicBezTo>
                    <a:pt x="2775" y="19911"/>
                    <a:pt x="7445" y="18759"/>
                    <a:pt x="12207" y="18987"/>
                  </a:cubicBezTo>
                  <a:lnTo>
                    <a:pt x="24588" y="18987"/>
                  </a:lnTo>
                  <a:lnTo>
                    <a:pt x="24588" y="17273"/>
                  </a:lnTo>
                  <a:cubicBezTo>
                    <a:pt x="24588" y="11176"/>
                    <a:pt x="21253" y="7748"/>
                    <a:pt x="14491" y="7748"/>
                  </a:cubicBezTo>
                  <a:cubicBezTo>
                    <a:pt x="9729" y="7966"/>
                    <a:pt x="5157" y="9586"/>
                    <a:pt x="1250" y="12415"/>
                  </a:cubicBezTo>
                  <a:lnTo>
                    <a:pt x="-3033" y="6414"/>
                  </a:lnTo>
                  <a:cubicBezTo>
                    <a:pt x="2394" y="2090"/>
                    <a:pt x="9063" y="-234"/>
                    <a:pt x="16017" y="-158"/>
                  </a:cubicBezTo>
                  <a:cubicBezTo>
                    <a:pt x="20779" y="-377"/>
                    <a:pt x="25444" y="1070"/>
                    <a:pt x="29253" y="3937"/>
                  </a:cubicBezTo>
                  <a:cubicBezTo>
                    <a:pt x="32876" y="7166"/>
                    <a:pt x="34685" y="11891"/>
                    <a:pt x="34304" y="16701"/>
                  </a:cubicBezTo>
                  <a:close/>
                  <a:moveTo>
                    <a:pt x="24588" y="29560"/>
                  </a:moveTo>
                  <a:lnTo>
                    <a:pt x="24588" y="25369"/>
                  </a:lnTo>
                  <a:lnTo>
                    <a:pt x="13826" y="25369"/>
                  </a:lnTo>
                  <a:cubicBezTo>
                    <a:pt x="6873" y="25369"/>
                    <a:pt x="3441" y="27559"/>
                    <a:pt x="3441" y="31846"/>
                  </a:cubicBezTo>
                  <a:cubicBezTo>
                    <a:pt x="3348" y="33894"/>
                    <a:pt x="4301" y="35846"/>
                    <a:pt x="6012" y="36989"/>
                  </a:cubicBezTo>
                  <a:cubicBezTo>
                    <a:pt x="8203" y="38246"/>
                    <a:pt x="10682" y="38846"/>
                    <a:pt x="13156" y="38704"/>
                  </a:cubicBezTo>
                  <a:cubicBezTo>
                    <a:pt x="16017" y="38742"/>
                    <a:pt x="18779" y="37875"/>
                    <a:pt x="21160" y="36227"/>
                  </a:cubicBezTo>
                  <a:cubicBezTo>
                    <a:pt x="23253" y="34637"/>
                    <a:pt x="24490" y="32179"/>
                    <a:pt x="24490" y="29560"/>
                  </a:cubicBezTo>
                  <a:close/>
                </a:path>
              </a:pathLst>
            </a:custGeom>
            <a:solidFill>
              <a:srgbClr val="6D6E71"/>
            </a:solidFill>
            <a:ln w="9525" cap="flat">
              <a:noFill/>
              <a:prstDash val="solid"/>
              <a:miter/>
            </a:ln>
          </p:spPr>
          <p:txBody>
            <a:bodyPr rtlCol="0" anchor="ctr"/>
            <a:lstStyle/>
            <a:p>
              <a:endParaRPr lang="en-US"/>
            </a:p>
          </p:txBody>
        </p:sp>
        <p:sp>
          <p:nvSpPr>
            <p:cNvPr id="877" name="Freeform: Shape 876">
              <a:extLst>
                <a:ext uri="{FF2B5EF4-FFF2-40B4-BE49-F238E27FC236}">
                  <a16:creationId xmlns:a16="http://schemas.microsoft.com/office/drawing/2014/main" id="{6C076C5A-10AC-49A7-9F6E-29FB58FA02C6}"/>
                </a:ext>
              </a:extLst>
            </p:cNvPr>
            <p:cNvSpPr/>
            <p:nvPr/>
          </p:nvSpPr>
          <p:spPr>
            <a:xfrm>
              <a:off x="13235180" y="5153763"/>
              <a:ext cx="36671" cy="46616"/>
            </a:xfrm>
            <a:custGeom>
              <a:avLst/>
              <a:gdLst>
                <a:gd name="connsiteX0" fmla="*/ 30379 w 36671"/>
                <a:gd name="connsiteY0" fmla="*/ 32134 h 46616"/>
                <a:gd name="connsiteX1" fmla="*/ 25616 w 36671"/>
                <a:gd name="connsiteY1" fmla="*/ 42517 h 46616"/>
                <a:gd name="connsiteX2" fmla="*/ 13519 w 36671"/>
                <a:gd name="connsiteY2" fmla="*/ 46422 h 46616"/>
                <a:gd name="connsiteX3" fmla="*/ 3236 w 36671"/>
                <a:gd name="connsiteY3" fmla="*/ 44612 h 46616"/>
                <a:gd name="connsiteX4" fmla="*/ -6289 w 36671"/>
                <a:gd name="connsiteY4" fmla="*/ 39564 h 46616"/>
                <a:gd name="connsiteX5" fmla="*/ -1624 w 36671"/>
                <a:gd name="connsiteY5" fmla="*/ 32134 h 46616"/>
                <a:gd name="connsiteX6" fmla="*/ 13808 w 36671"/>
                <a:gd name="connsiteY6" fmla="*/ 38135 h 46616"/>
                <a:gd name="connsiteX7" fmla="*/ 18952 w 36671"/>
                <a:gd name="connsiteY7" fmla="*/ 36611 h 46616"/>
                <a:gd name="connsiteX8" fmla="*/ 20854 w 36671"/>
                <a:gd name="connsiteY8" fmla="*/ 32801 h 46616"/>
                <a:gd name="connsiteX9" fmla="*/ 11329 w 36671"/>
                <a:gd name="connsiteY9" fmla="*/ 26610 h 46616"/>
                <a:gd name="connsiteX10" fmla="*/ 10380 w 36671"/>
                <a:gd name="connsiteY10" fmla="*/ 26610 h 46616"/>
                <a:gd name="connsiteX11" fmla="*/ -3908 w 36671"/>
                <a:gd name="connsiteY11" fmla="*/ 13847 h 46616"/>
                <a:gd name="connsiteX12" fmla="*/ 1041 w 36671"/>
                <a:gd name="connsiteY12" fmla="*/ 3655 h 46616"/>
                <a:gd name="connsiteX13" fmla="*/ 13808 w 36671"/>
                <a:gd name="connsiteY13" fmla="*/ -155 h 46616"/>
                <a:gd name="connsiteX14" fmla="*/ 28760 w 36671"/>
                <a:gd name="connsiteY14" fmla="*/ 4417 h 46616"/>
                <a:gd name="connsiteX15" fmla="*/ 25142 w 36671"/>
                <a:gd name="connsiteY15" fmla="*/ 11561 h 46616"/>
                <a:gd name="connsiteX16" fmla="*/ 13045 w 36671"/>
                <a:gd name="connsiteY16" fmla="*/ 7846 h 46616"/>
                <a:gd name="connsiteX17" fmla="*/ 7520 w 36671"/>
                <a:gd name="connsiteY17" fmla="*/ 9084 h 46616"/>
                <a:gd name="connsiteX18" fmla="*/ 5329 w 36671"/>
                <a:gd name="connsiteY18" fmla="*/ 12894 h 46616"/>
                <a:gd name="connsiteX19" fmla="*/ 7617 w 36671"/>
                <a:gd name="connsiteY19" fmla="*/ 16132 h 46616"/>
                <a:gd name="connsiteX20" fmla="*/ 11901 w 36671"/>
                <a:gd name="connsiteY20" fmla="*/ 17561 h 46616"/>
                <a:gd name="connsiteX21" fmla="*/ 16854 w 36671"/>
                <a:gd name="connsiteY21" fmla="*/ 18990 h 46616"/>
                <a:gd name="connsiteX22" fmla="*/ 21044 w 36671"/>
                <a:gd name="connsiteY22" fmla="*/ 20514 h 46616"/>
                <a:gd name="connsiteX23" fmla="*/ 25333 w 36671"/>
                <a:gd name="connsiteY23" fmla="*/ 22895 h 46616"/>
                <a:gd name="connsiteX24" fmla="*/ 30379 w 36671"/>
                <a:gd name="connsiteY24" fmla="*/ 32134 h 46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71" h="46616">
                  <a:moveTo>
                    <a:pt x="30379" y="32134"/>
                  </a:moveTo>
                  <a:cubicBezTo>
                    <a:pt x="30476" y="36145"/>
                    <a:pt x="28760" y="39993"/>
                    <a:pt x="25616" y="42517"/>
                  </a:cubicBezTo>
                  <a:cubicBezTo>
                    <a:pt x="22189" y="45213"/>
                    <a:pt x="17900" y="46593"/>
                    <a:pt x="13519" y="46422"/>
                  </a:cubicBezTo>
                  <a:cubicBezTo>
                    <a:pt x="9999" y="46403"/>
                    <a:pt x="6566" y="45793"/>
                    <a:pt x="3236" y="44612"/>
                  </a:cubicBezTo>
                  <a:cubicBezTo>
                    <a:pt x="-196" y="43488"/>
                    <a:pt x="-3433" y="41783"/>
                    <a:pt x="-6289" y="39564"/>
                  </a:cubicBezTo>
                  <a:lnTo>
                    <a:pt x="-1624" y="32134"/>
                  </a:lnTo>
                  <a:cubicBezTo>
                    <a:pt x="2757" y="35764"/>
                    <a:pt x="8185" y="37869"/>
                    <a:pt x="13808" y="38135"/>
                  </a:cubicBezTo>
                  <a:cubicBezTo>
                    <a:pt x="15617" y="38211"/>
                    <a:pt x="17426" y="37678"/>
                    <a:pt x="18952" y="36611"/>
                  </a:cubicBezTo>
                  <a:cubicBezTo>
                    <a:pt x="20091" y="35706"/>
                    <a:pt x="20854" y="34297"/>
                    <a:pt x="20854" y="32801"/>
                  </a:cubicBezTo>
                  <a:cubicBezTo>
                    <a:pt x="20854" y="30515"/>
                    <a:pt x="17807" y="28420"/>
                    <a:pt x="11329" y="26610"/>
                  </a:cubicBezTo>
                  <a:lnTo>
                    <a:pt x="10380" y="26610"/>
                  </a:lnTo>
                  <a:cubicBezTo>
                    <a:pt x="855" y="24038"/>
                    <a:pt x="-3908" y="19847"/>
                    <a:pt x="-3908" y="13847"/>
                  </a:cubicBezTo>
                  <a:cubicBezTo>
                    <a:pt x="-4005" y="9836"/>
                    <a:pt x="-2196" y="6017"/>
                    <a:pt x="1041" y="3655"/>
                  </a:cubicBezTo>
                  <a:cubicBezTo>
                    <a:pt x="4757" y="960"/>
                    <a:pt x="9236" y="-384"/>
                    <a:pt x="13808" y="-155"/>
                  </a:cubicBezTo>
                  <a:cubicBezTo>
                    <a:pt x="19142" y="-155"/>
                    <a:pt x="24379" y="1436"/>
                    <a:pt x="28760" y="4417"/>
                  </a:cubicBezTo>
                  <a:lnTo>
                    <a:pt x="25142" y="11561"/>
                  </a:lnTo>
                  <a:cubicBezTo>
                    <a:pt x="21616" y="9132"/>
                    <a:pt x="17333" y="7836"/>
                    <a:pt x="13045" y="7846"/>
                  </a:cubicBezTo>
                  <a:cubicBezTo>
                    <a:pt x="11138" y="7789"/>
                    <a:pt x="9236" y="8217"/>
                    <a:pt x="7520" y="9084"/>
                  </a:cubicBezTo>
                  <a:cubicBezTo>
                    <a:pt x="6092" y="9836"/>
                    <a:pt x="5329" y="11313"/>
                    <a:pt x="5329" y="12894"/>
                  </a:cubicBezTo>
                  <a:cubicBezTo>
                    <a:pt x="5329" y="14351"/>
                    <a:pt x="6283" y="15647"/>
                    <a:pt x="7617" y="16132"/>
                  </a:cubicBezTo>
                  <a:cubicBezTo>
                    <a:pt x="9045" y="16723"/>
                    <a:pt x="10473" y="17199"/>
                    <a:pt x="11901" y="17561"/>
                  </a:cubicBezTo>
                  <a:lnTo>
                    <a:pt x="16854" y="18990"/>
                  </a:lnTo>
                  <a:cubicBezTo>
                    <a:pt x="18282" y="19409"/>
                    <a:pt x="19714" y="19924"/>
                    <a:pt x="21044" y="20514"/>
                  </a:cubicBezTo>
                  <a:cubicBezTo>
                    <a:pt x="22570" y="21162"/>
                    <a:pt x="23998" y="21962"/>
                    <a:pt x="25333" y="22895"/>
                  </a:cubicBezTo>
                  <a:cubicBezTo>
                    <a:pt x="28477" y="24896"/>
                    <a:pt x="30379" y="28391"/>
                    <a:pt x="30379" y="32134"/>
                  </a:cubicBezTo>
                  <a:close/>
                </a:path>
              </a:pathLst>
            </a:custGeom>
            <a:solidFill>
              <a:srgbClr val="6D6E71"/>
            </a:solidFill>
            <a:ln w="9525" cap="flat">
              <a:noFill/>
              <a:prstDash val="solid"/>
              <a:miter/>
            </a:ln>
          </p:spPr>
          <p:txBody>
            <a:bodyPr rtlCol="0" anchor="ctr"/>
            <a:lstStyle/>
            <a:p>
              <a:endParaRPr lang="en-US"/>
            </a:p>
          </p:txBody>
        </p:sp>
        <p:sp>
          <p:nvSpPr>
            <p:cNvPr id="878" name="Freeform: Shape 877">
              <a:extLst>
                <a:ext uri="{FF2B5EF4-FFF2-40B4-BE49-F238E27FC236}">
                  <a16:creationId xmlns:a16="http://schemas.microsoft.com/office/drawing/2014/main" id="{5BCF1BEC-E151-4476-8036-BB5224824958}"/>
                </a:ext>
              </a:extLst>
            </p:cNvPr>
            <p:cNvSpPr/>
            <p:nvPr/>
          </p:nvSpPr>
          <p:spPr>
            <a:xfrm>
              <a:off x="13279829" y="5153682"/>
              <a:ext cx="45304" cy="46693"/>
            </a:xfrm>
            <a:custGeom>
              <a:avLst/>
              <a:gdLst>
                <a:gd name="connsiteX0" fmla="*/ 38978 w 45304"/>
                <a:gd name="connsiteY0" fmla="*/ 27167 h 46693"/>
                <a:gd name="connsiteX1" fmla="*/ 3259 w 45304"/>
                <a:gd name="connsiteY1" fmla="*/ 27167 h 46693"/>
                <a:gd name="connsiteX2" fmla="*/ 7831 w 45304"/>
                <a:gd name="connsiteY2" fmla="*/ 35263 h 46693"/>
                <a:gd name="connsiteX3" fmla="*/ 17356 w 45304"/>
                <a:gd name="connsiteY3" fmla="*/ 38311 h 46693"/>
                <a:gd name="connsiteX4" fmla="*/ 30308 w 45304"/>
                <a:gd name="connsiteY4" fmla="*/ 32882 h 46693"/>
                <a:gd name="connsiteX5" fmla="*/ 35834 w 45304"/>
                <a:gd name="connsiteY5" fmla="*/ 38883 h 46693"/>
                <a:gd name="connsiteX6" fmla="*/ 16784 w 45304"/>
                <a:gd name="connsiteY6" fmla="*/ 46502 h 46693"/>
                <a:gd name="connsiteX7" fmla="*/ -6266 w 45304"/>
                <a:gd name="connsiteY7" fmla="*/ 24623 h 46693"/>
                <a:gd name="connsiteX8" fmla="*/ -6266 w 45304"/>
                <a:gd name="connsiteY8" fmla="*/ 22976 h 46693"/>
                <a:gd name="connsiteX9" fmla="*/ 589 w 45304"/>
                <a:gd name="connsiteY9" fmla="*/ 5831 h 46693"/>
                <a:gd name="connsiteX10" fmla="*/ 32499 w 45304"/>
                <a:gd name="connsiteY10" fmla="*/ 5640 h 46693"/>
                <a:gd name="connsiteX11" fmla="*/ 38978 w 45304"/>
                <a:gd name="connsiteY11" fmla="*/ 21071 h 46693"/>
                <a:gd name="connsiteX12" fmla="*/ 3259 w 45304"/>
                <a:gd name="connsiteY12" fmla="*/ 19642 h 46693"/>
                <a:gd name="connsiteX13" fmla="*/ 29453 w 45304"/>
                <a:gd name="connsiteY13" fmla="*/ 19642 h 46693"/>
                <a:gd name="connsiteX14" fmla="*/ 25830 w 45304"/>
                <a:gd name="connsiteY14" fmla="*/ 10879 h 46693"/>
                <a:gd name="connsiteX15" fmla="*/ 16974 w 45304"/>
                <a:gd name="connsiteY15" fmla="*/ 7736 h 46693"/>
                <a:gd name="connsiteX16" fmla="*/ 7449 w 45304"/>
                <a:gd name="connsiteY16" fmla="*/ 10974 h 46693"/>
                <a:gd name="connsiteX17" fmla="*/ 3259 w 45304"/>
                <a:gd name="connsiteY17" fmla="*/ 19642 h 4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04" h="46693">
                  <a:moveTo>
                    <a:pt x="38978" y="27167"/>
                  </a:moveTo>
                  <a:lnTo>
                    <a:pt x="3259" y="27167"/>
                  </a:lnTo>
                  <a:cubicBezTo>
                    <a:pt x="3450" y="30424"/>
                    <a:pt x="5161" y="33406"/>
                    <a:pt x="7831" y="35263"/>
                  </a:cubicBezTo>
                  <a:cubicBezTo>
                    <a:pt x="10593" y="37263"/>
                    <a:pt x="13923" y="38330"/>
                    <a:pt x="17356" y="38311"/>
                  </a:cubicBezTo>
                  <a:cubicBezTo>
                    <a:pt x="22309" y="38635"/>
                    <a:pt x="27071" y="36625"/>
                    <a:pt x="30308" y="32882"/>
                  </a:cubicBezTo>
                  <a:lnTo>
                    <a:pt x="35834" y="38883"/>
                  </a:lnTo>
                  <a:cubicBezTo>
                    <a:pt x="30783" y="43960"/>
                    <a:pt x="23927" y="46712"/>
                    <a:pt x="16784" y="46502"/>
                  </a:cubicBezTo>
                  <a:cubicBezTo>
                    <a:pt x="4398" y="46836"/>
                    <a:pt x="-5982" y="37035"/>
                    <a:pt x="-6266" y="24623"/>
                  </a:cubicBezTo>
                  <a:cubicBezTo>
                    <a:pt x="-6266" y="24080"/>
                    <a:pt x="-6266" y="23528"/>
                    <a:pt x="-6266" y="22976"/>
                  </a:cubicBezTo>
                  <a:cubicBezTo>
                    <a:pt x="-6555" y="16537"/>
                    <a:pt x="-4076" y="10288"/>
                    <a:pt x="589" y="5831"/>
                  </a:cubicBezTo>
                  <a:cubicBezTo>
                    <a:pt x="9733" y="-2113"/>
                    <a:pt x="23258" y="-2189"/>
                    <a:pt x="32499" y="5640"/>
                  </a:cubicBezTo>
                  <a:cubicBezTo>
                    <a:pt x="36880" y="9508"/>
                    <a:pt x="39359" y="15204"/>
                    <a:pt x="38978" y="21071"/>
                  </a:cubicBezTo>
                  <a:close/>
                  <a:moveTo>
                    <a:pt x="3259" y="19642"/>
                  </a:moveTo>
                  <a:lnTo>
                    <a:pt x="29453" y="19642"/>
                  </a:lnTo>
                  <a:cubicBezTo>
                    <a:pt x="29643" y="16318"/>
                    <a:pt x="28308" y="13089"/>
                    <a:pt x="25830" y="10879"/>
                  </a:cubicBezTo>
                  <a:cubicBezTo>
                    <a:pt x="23355" y="8755"/>
                    <a:pt x="20211" y="7641"/>
                    <a:pt x="16974" y="7736"/>
                  </a:cubicBezTo>
                  <a:cubicBezTo>
                    <a:pt x="13542" y="7698"/>
                    <a:pt x="10114" y="8841"/>
                    <a:pt x="7449" y="10974"/>
                  </a:cubicBezTo>
                  <a:cubicBezTo>
                    <a:pt x="4687" y="13003"/>
                    <a:pt x="3161" y="16241"/>
                    <a:pt x="3259" y="19642"/>
                  </a:cubicBezTo>
                  <a:close/>
                </a:path>
              </a:pathLst>
            </a:custGeom>
            <a:solidFill>
              <a:srgbClr val="6D6E71"/>
            </a:solidFill>
            <a:ln w="9525" cap="flat">
              <a:noFill/>
              <a:prstDash val="solid"/>
              <a:miter/>
            </a:ln>
          </p:spPr>
          <p:txBody>
            <a:bodyPr rtlCol="0" anchor="ctr"/>
            <a:lstStyle/>
            <a:p>
              <a:endParaRPr lang="en-US"/>
            </a:p>
          </p:txBody>
        </p:sp>
        <p:sp>
          <p:nvSpPr>
            <p:cNvPr id="879" name="Freeform: Shape 878">
              <a:extLst>
                <a:ext uri="{FF2B5EF4-FFF2-40B4-BE49-F238E27FC236}">
                  <a16:creationId xmlns:a16="http://schemas.microsoft.com/office/drawing/2014/main" id="{488465DD-1BFB-45B9-A67D-03976BB86623}"/>
                </a:ext>
              </a:extLst>
            </p:cNvPr>
            <p:cNvSpPr/>
            <p:nvPr/>
          </p:nvSpPr>
          <p:spPr>
            <a:xfrm>
              <a:off x="13335760" y="5136071"/>
              <a:ext cx="9525" cy="63626"/>
            </a:xfrm>
            <a:custGeom>
              <a:avLst/>
              <a:gdLst>
                <a:gd name="connsiteX0" fmla="*/ 3236 w 9525"/>
                <a:gd name="connsiteY0" fmla="*/ 63447 h 63626"/>
                <a:gd name="connsiteX1" fmla="*/ -6289 w 9525"/>
                <a:gd name="connsiteY1" fmla="*/ 63447 h 63626"/>
                <a:gd name="connsiteX2" fmla="*/ -6289 w 9525"/>
                <a:gd name="connsiteY2" fmla="*/ -180 h 63626"/>
                <a:gd name="connsiteX3" fmla="*/ 3236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3236" y="63447"/>
                  </a:moveTo>
                  <a:lnTo>
                    <a:pt x="-6289" y="63447"/>
                  </a:lnTo>
                  <a:lnTo>
                    <a:pt x="-6289" y="-180"/>
                  </a:lnTo>
                  <a:lnTo>
                    <a:pt x="3236" y="-180"/>
                  </a:lnTo>
                  <a:close/>
                </a:path>
              </a:pathLst>
            </a:custGeom>
            <a:solidFill>
              <a:srgbClr val="6D6E71"/>
            </a:solidFill>
            <a:ln w="9525" cap="flat">
              <a:noFill/>
              <a:prstDash val="solid"/>
              <a:miter/>
            </a:ln>
          </p:spPr>
          <p:txBody>
            <a:bodyPr rtlCol="0" anchor="ctr"/>
            <a:lstStyle/>
            <a:p>
              <a:endParaRPr lang="en-US"/>
            </a:p>
          </p:txBody>
        </p:sp>
        <p:sp>
          <p:nvSpPr>
            <p:cNvPr id="880" name="Freeform: Shape 879">
              <a:extLst>
                <a:ext uri="{FF2B5EF4-FFF2-40B4-BE49-F238E27FC236}">
                  <a16:creationId xmlns:a16="http://schemas.microsoft.com/office/drawing/2014/main" id="{D68A31E4-9AB9-4605-A712-23A674BBEDE8}"/>
                </a:ext>
              </a:extLst>
            </p:cNvPr>
            <p:cNvSpPr/>
            <p:nvPr/>
          </p:nvSpPr>
          <p:spPr>
            <a:xfrm>
              <a:off x="13357945" y="5134648"/>
              <a:ext cx="12211" cy="65049"/>
            </a:xfrm>
            <a:custGeom>
              <a:avLst/>
              <a:gdLst>
                <a:gd name="connsiteX0" fmla="*/ -4471 w 12211"/>
                <a:gd name="connsiteY0" fmla="*/ 10196 h 65049"/>
                <a:gd name="connsiteX1" fmla="*/ -6280 w 12211"/>
                <a:gd name="connsiteY1" fmla="*/ 5911 h 65049"/>
                <a:gd name="connsiteX2" fmla="*/ -4471 w 12211"/>
                <a:gd name="connsiteY2" fmla="*/ 1624 h 65049"/>
                <a:gd name="connsiteX3" fmla="*/ 4008 w 12211"/>
                <a:gd name="connsiteY3" fmla="*/ 1538 h 65049"/>
                <a:gd name="connsiteX4" fmla="*/ 4105 w 12211"/>
                <a:gd name="connsiteY4" fmla="*/ 1624 h 65049"/>
                <a:gd name="connsiteX5" fmla="*/ 5914 w 12211"/>
                <a:gd name="connsiteY5" fmla="*/ 5911 h 65049"/>
                <a:gd name="connsiteX6" fmla="*/ 4105 w 12211"/>
                <a:gd name="connsiteY6" fmla="*/ 10196 h 65049"/>
                <a:gd name="connsiteX7" fmla="*/ -4373 w 12211"/>
                <a:gd name="connsiteY7" fmla="*/ 10282 h 65049"/>
                <a:gd name="connsiteX8" fmla="*/ -4471 w 12211"/>
                <a:gd name="connsiteY8" fmla="*/ 10196 h 65049"/>
                <a:gd name="connsiteX9" fmla="*/ 4482 w 12211"/>
                <a:gd name="connsiteY9" fmla="*/ 64870 h 65049"/>
                <a:gd name="connsiteX10" fmla="*/ -5043 w 12211"/>
                <a:gd name="connsiteY10" fmla="*/ 64870 h 65049"/>
                <a:gd name="connsiteX11" fmla="*/ -5043 w 12211"/>
                <a:gd name="connsiteY11" fmla="*/ 19245 h 65049"/>
                <a:gd name="connsiteX12" fmla="*/ 4482 w 12211"/>
                <a:gd name="connsiteY12" fmla="*/ 19245 h 6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11" h="65049">
                  <a:moveTo>
                    <a:pt x="-4471" y="10196"/>
                  </a:moveTo>
                  <a:cubicBezTo>
                    <a:pt x="-5610" y="9082"/>
                    <a:pt x="-6280" y="7530"/>
                    <a:pt x="-6280" y="5911"/>
                  </a:cubicBezTo>
                  <a:cubicBezTo>
                    <a:pt x="-6373" y="4282"/>
                    <a:pt x="-5708" y="2719"/>
                    <a:pt x="-4471" y="1624"/>
                  </a:cubicBezTo>
                  <a:cubicBezTo>
                    <a:pt x="-2183" y="-748"/>
                    <a:pt x="1626" y="-786"/>
                    <a:pt x="4008" y="1538"/>
                  </a:cubicBezTo>
                  <a:cubicBezTo>
                    <a:pt x="4008" y="1567"/>
                    <a:pt x="4105" y="1596"/>
                    <a:pt x="4105" y="1624"/>
                  </a:cubicBezTo>
                  <a:cubicBezTo>
                    <a:pt x="5342" y="2719"/>
                    <a:pt x="6007" y="4282"/>
                    <a:pt x="5914" y="5911"/>
                  </a:cubicBezTo>
                  <a:cubicBezTo>
                    <a:pt x="5914" y="7530"/>
                    <a:pt x="5245" y="9082"/>
                    <a:pt x="4105" y="10196"/>
                  </a:cubicBezTo>
                  <a:cubicBezTo>
                    <a:pt x="1817" y="12568"/>
                    <a:pt x="-1992" y="12606"/>
                    <a:pt x="-4373" y="10282"/>
                  </a:cubicBezTo>
                  <a:cubicBezTo>
                    <a:pt x="-4373" y="10254"/>
                    <a:pt x="-4471" y="10225"/>
                    <a:pt x="-4471" y="10196"/>
                  </a:cubicBezTo>
                  <a:close/>
                  <a:moveTo>
                    <a:pt x="4482" y="64870"/>
                  </a:moveTo>
                  <a:lnTo>
                    <a:pt x="-5043" y="64870"/>
                  </a:lnTo>
                  <a:lnTo>
                    <a:pt x="-5043" y="19245"/>
                  </a:lnTo>
                  <a:lnTo>
                    <a:pt x="4482" y="19245"/>
                  </a:lnTo>
                  <a:close/>
                </a:path>
              </a:pathLst>
            </a:custGeom>
            <a:solidFill>
              <a:srgbClr val="6D6E71"/>
            </a:solidFill>
            <a:ln w="9525" cap="flat">
              <a:noFill/>
              <a:prstDash val="solid"/>
              <a:miter/>
            </a:ln>
          </p:spPr>
          <p:txBody>
            <a:bodyPr rtlCol="0" anchor="ctr"/>
            <a:lstStyle/>
            <a:p>
              <a:endParaRPr lang="en-US"/>
            </a:p>
          </p:txBody>
        </p:sp>
        <p:sp>
          <p:nvSpPr>
            <p:cNvPr id="881" name="Freeform: Shape 880">
              <a:extLst>
                <a:ext uri="{FF2B5EF4-FFF2-40B4-BE49-F238E27FC236}">
                  <a16:creationId xmlns:a16="http://schemas.microsoft.com/office/drawing/2014/main" id="{125C4AAD-2E01-45B4-8CD2-FF023FC0380F}"/>
                </a:ext>
              </a:extLst>
            </p:cNvPr>
            <p:cNvSpPr/>
            <p:nvPr/>
          </p:nvSpPr>
          <p:spPr>
            <a:xfrm>
              <a:off x="13382720" y="5153400"/>
              <a:ext cx="41961" cy="46297"/>
            </a:xfrm>
            <a:custGeom>
              <a:avLst/>
              <a:gdLst>
                <a:gd name="connsiteX0" fmla="*/ 3236 w 41961"/>
                <a:gd name="connsiteY0" fmla="*/ 21448 h 46297"/>
                <a:gd name="connsiteX1" fmla="*/ 3236 w 41961"/>
                <a:gd name="connsiteY1" fmla="*/ 46118 h 46297"/>
                <a:gd name="connsiteX2" fmla="*/ -6289 w 41961"/>
                <a:gd name="connsiteY2" fmla="*/ 46118 h 46297"/>
                <a:gd name="connsiteX3" fmla="*/ -6289 w 41961"/>
                <a:gd name="connsiteY3" fmla="*/ 493 h 46297"/>
                <a:gd name="connsiteX4" fmla="*/ 3236 w 41961"/>
                <a:gd name="connsiteY4" fmla="*/ 493 h 46297"/>
                <a:gd name="connsiteX5" fmla="*/ 3236 w 41961"/>
                <a:gd name="connsiteY5" fmla="*/ 8780 h 46297"/>
                <a:gd name="connsiteX6" fmla="*/ 9617 w 41961"/>
                <a:gd name="connsiteY6" fmla="*/ 2208 h 46297"/>
                <a:gd name="connsiteX7" fmla="*/ 30858 w 41961"/>
                <a:gd name="connsiteY7" fmla="*/ 4494 h 46297"/>
                <a:gd name="connsiteX8" fmla="*/ 35620 w 41961"/>
                <a:gd name="connsiteY8" fmla="*/ 18115 h 46297"/>
                <a:gd name="connsiteX9" fmla="*/ 35620 w 41961"/>
                <a:gd name="connsiteY9" fmla="*/ 46118 h 46297"/>
                <a:gd name="connsiteX10" fmla="*/ 26095 w 41961"/>
                <a:gd name="connsiteY10" fmla="*/ 46118 h 46297"/>
                <a:gd name="connsiteX11" fmla="*/ 26095 w 41961"/>
                <a:gd name="connsiteY11" fmla="*/ 21068 h 46297"/>
                <a:gd name="connsiteX12" fmla="*/ 15715 w 41961"/>
                <a:gd name="connsiteY12" fmla="*/ 8494 h 46297"/>
                <a:gd name="connsiteX13" fmla="*/ 7045 w 41961"/>
                <a:gd name="connsiteY13" fmla="*/ 11733 h 46297"/>
                <a:gd name="connsiteX14" fmla="*/ 3236 w 41961"/>
                <a:gd name="connsiteY14" fmla="*/ 21448 h 46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1" h="46297">
                  <a:moveTo>
                    <a:pt x="3236" y="21448"/>
                  </a:moveTo>
                  <a:lnTo>
                    <a:pt x="3236" y="46118"/>
                  </a:lnTo>
                  <a:lnTo>
                    <a:pt x="-6289" y="46118"/>
                  </a:lnTo>
                  <a:lnTo>
                    <a:pt x="-6289" y="493"/>
                  </a:lnTo>
                  <a:lnTo>
                    <a:pt x="3236" y="493"/>
                  </a:lnTo>
                  <a:lnTo>
                    <a:pt x="3236" y="8780"/>
                  </a:lnTo>
                  <a:cubicBezTo>
                    <a:pt x="4762" y="6066"/>
                    <a:pt x="6952" y="3798"/>
                    <a:pt x="9617" y="2208"/>
                  </a:cubicBezTo>
                  <a:cubicBezTo>
                    <a:pt x="16477" y="-1678"/>
                    <a:pt x="25049" y="-754"/>
                    <a:pt x="30858" y="4494"/>
                  </a:cubicBezTo>
                  <a:cubicBezTo>
                    <a:pt x="34290" y="8180"/>
                    <a:pt x="36002" y="13114"/>
                    <a:pt x="35620" y="18115"/>
                  </a:cubicBezTo>
                  <a:lnTo>
                    <a:pt x="35620" y="46118"/>
                  </a:lnTo>
                  <a:lnTo>
                    <a:pt x="26095" y="46118"/>
                  </a:lnTo>
                  <a:lnTo>
                    <a:pt x="26095" y="21068"/>
                  </a:lnTo>
                  <a:cubicBezTo>
                    <a:pt x="26095" y="12685"/>
                    <a:pt x="22668" y="8494"/>
                    <a:pt x="15715" y="8494"/>
                  </a:cubicBezTo>
                  <a:cubicBezTo>
                    <a:pt x="12477" y="8437"/>
                    <a:pt x="9427" y="9590"/>
                    <a:pt x="7045" y="11733"/>
                  </a:cubicBezTo>
                  <a:cubicBezTo>
                    <a:pt x="4380" y="14248"/>
                    <a:pt x="3046" y="17800"/>
                    <a:pt x="3236" y="21448"/>
                  </a:cubicBezTo>
                  <a:close/>
                </a:path>
              </a:pathLst>
            </a:custGeom>
            <a:solidFill>
              <a:srgbClr val="6D6E71"/>
            </a:solidFill>
            <a:ln w="9525" cap="flat">
              <a:noFill/>
              <a:prstDash val="solid"/>
              <a:miter/>
            </a:ln>
          </p:spPr>
          <p:txBody>
            <a:bodyPr rtlCol="0" anchor="ctr"/>
            <a:lstStyle/>
            <a:p>
              <a:endParaRPr lang="en-US"/>
            </a:p>
          </p:txBody>
        </p:sp>
        <p:sp>
          <p:nvSpPr>
            <p:cNvPr id="882" name="Freeform: Shape 881">
              <a:extLst>
                <a:ext uri="{FF2B5EF4-FFF2-40B4-BE49-F238E27FC236}">
                  <a16:creationId xmlns:a16="http://schemas.microsoft.com/office/drawing/2014/main" id="{9B13D802-4491-49B8-9CA0-0CBA17B29C81}"/>
                </a:ext>
              </a:extLst>
            </p:cNvPr>
            <p:cNvSpPr/>
            <p:nvPr/>
          </p:nvSpPr>
          <p:spPr>
            <a:xfrm>
              <a:off x="13435202" y="5153396"/>
              <a:ext cx="45377" cy="46979"/>
            </a:xfrm>
            <a:custGeom>
              <a:avLst/>
              <a:gdLst>
                <a:gd name="connsiteX0" fmla="*/ 39050 w 45377"/>
                <a:gd name="connsiteY0" fmla="*/ 27453 h 46979"/>
                <a:gd name="connsiteX1" fmla="*/ 3332 w 45377"/>
                <a:gd name="connsiteY1" fmla="*/ 27453 h 46979"/>
                <a:gd name="connsiteX2" fmla="*/ 7810 w 45377"/>
                <a:gd name="connsiteY2" fmla="*/ 35549 h 46979"/>
                <a:gd name="connsiteX3" fmla="*/ 17335 w 45377"/>
                <a:gd name="connsiteY3" fmla="*/ 38597 h 46979"/>
                <a:gd name="connsiteX4" fmla="*/ 30381 w 45377"/>
                <a:gd name="connsiteY4" fmla="*/ 33167 h 46979"/>
                <a:gd name="connsiteX5" fmla="*/ 35906 w 45377"/>
                <a:gd name="connsiteY5" fmla="*/ 39168 h 46979"/>
                <a:gd name="connsiteX6" fmla="*/ 16856 w 45377"/>
                <a:gd name="connsiteY6" fmla="*/ 46788 h 46979"/>
                <a:gd name="connsiteX7" fmla="*/ 569 w 45377"/>
                <a:gd name="connsiteY7" fmla="*/ 40407 h 46979"/>
                <a:gd name="connsiteX8" fmla="*/ 569 w 45377"/>
                <a:gd name="connsiteY8" fmla="*/ 6117 h 46979"/>
                <a:gd name="connsiteX9" fmla="*/ 32572 w 45377"/>
                <a:gd name="connsiteY9" fmla="*/ 5450 h 46979"/>
                <a:gd name="connsiteX10" fmla="*/ 39050 w 45377"/>
                <a:gd name="connsiteY10" fmla="*/ 20880 h 46979"/>
                <a:gd name="connsiteX11" fmla="*/ 3332 w 45377"/>
                <a:gd name="connsiteY11" fmla="*/ 19928 h 46979"/>
                <a:gd name="connsiteX12" fmla="*/ 29525 w 45377"/>
                <a:gd name="connsiteY12" fmla="*/ 19928 h 46979"/>
                <a:gd name="connsiteX13" fmla="*/ 25907 w 45377"/>
                <a:gd name="connsiteY13" fmla="*/ 11165 h 46979"/>
                <a:gd name="connsiteX14" fmla="*/ 17047 w 45377"/>
                <a:gd name="connsiteY14" fmla="*/ 8021 h 46979"/>
                <a:gd name="connsiteX15" fmla="*/ 7522 w 45377"/>
                <a:gd name="connsiteY15" fmla="*/ 11260 h 46979"/>
                <a:gd name="connsiteX16" fmla="*/ 3425 w 45377"/>
                <a:gd name="connsiteY16" fmla="*/ 1992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77" h="46979">
                  <a:moveTo>
                    <a:pt x="39050" y="27453"/>
                  </a:moveTo>
                  <a:lnTo>
                    <a:pt x="3332" y="27453"/>
                  </a:lnTo>
                  <a:cubicBezTo>
                    <a:pt x="3522" y="30691"/>
                    <a:pt x="5141" y="33682"/>
                    <a:pt x="7810" y="35549"/>
                  </a:cubicBezTo>
                  <a:cubicBezTo>
                    <a:pt x="10568" y="37539"/>
                    <a:pt x="13903" y="38607"/>
                    <a:pt x="17335" y="38597"/>
                  </a:cubicBezTo>
                  <a:cubicBezTo>
                    <a:pt x="22289" y="38921"/>
                    <a:pt x="27144" y="36921"/>
                    <a:pt x="30381" y="33167"/>
                  </a:cubicBezTo>
                  <a:lnTo>
                    <a:pt x="35906" y="39168"/>
                  </a:lnTo>
                  <a:cubicBezTo>
                    <a:pt x="30860" y="44245"/>
                    <a:pt x="24000" y="46998"/>
                    <a:pt x="16856" y="46788"/>
                  </a:cubicBezTo>
                  <a:cubicBezTo>
                    <a:pt x="10759" y="46922"/>
                    <a:pt x="4950" y="44626"/>
                    <a:pt x="569" y="40407"/>
                  </a:cubicBezTo>
                  <a:cubicBezTo>
                    <a:pt x="-8575" y="30786"/>
                    <a:pt x="-8575" y="15737"/>
                    <a:pt x="569" y="6117"/>
                  </a:cubicBezTo>
                  <a:cubicBezTo>
                    <a:pt x="9620" y="-2018"/>
                    <a:pt x="23237" y="-2304"/>
                    <a:pt x="32572" y="5450"/>
                  </a:cubicBezTo>
                  <a:cubicBezTo>
                    <a:pt x="36953" y="9317"/>
                    <a:pt x="39432" y="15013"/>
                    <a:pt x="39050" y="20880"/>
                  </a:cubicBezTo>
                  <a:close/>
                  <a:moveTo>
                    <a:pt x="3332" y="19928"/>
                  </a:moveTo>
                  <a:lnTo>
                    <a:pt x="29525" y="19928"/>
                  </a:lnTo>
                  <a:cubicBezTo>
                    <a:pt x="29809" y="16603"/>
                    <a:pt x="28381" y="13346"/>
                    <a:pt x="25907" y="11165"/>
                  </a:cubicBezTo>
                  <a:cubicBezTo>
                    <a:pt x="23428" y="9041"/>
                    <a:pt x="20284" y="7927"/>
                    <a:pt x="17047" y="8021"/>
                  </a:cubicBezTo>
                  <a:cubicBezTo>
                    <a:pt x="13619" y="7955"/>
                    <a:pt x="10192" y="9098"/>
                    <a:pt x="7522" y="11260"/>
                  </a:cubicBezTo>
                  <a:cubicBezTo>
                    <a:pt x="4759" y="13289"/>
                    <a:pt x="3239" y="16537"/>
                    <a:pt x="3425" y="19928"/>
                  </a:cubicBezTo>
                  <a:close/>
                </a:path>
              </a:pathLst>
            </a:custGeom>
            <a:solidFill>
              <a:srgbClr val="6D6E71"/>
            </a:solidFill>
            <a:ln w="9525" cap="flat">
              <a:noFill/>
              <a:prstDash val="solid"/>
              <a:miter/>
            </a:ln>
          </p:spPr>
          <p:txBody>
            <a:bodyPr rtlCol="0" anchor="ctr"/>
            <a:lstStyle/>
            <a:p>
              <a:endParaRPr lang="en-US"/>
            </a:p>
          </p:txBody>
        </p:sp>
        <p:sp>
          <p:nvSpPr>
            <p:cNvPr id="883" name="Freeform: Shape 882">
              <a:extLst>
                <a:ext uri="{FF2B5EF4-FFF2-40B4-BE49-F238E27FC236}">
                  <a16:creationId xmlns:a16="http://schemas.microsoft.com/office/drawing/2014/main" id="{99F7D0B3-3295-4D4C-B15E-EFF1B50512F9}"/>
                </a:ext>
              </a:extLst>
            </p:cNvPr>
            <p:cNvSpPr/>
            <p:nvPr/>
          </p:nvSpPr>
          <p:spPr>
            <a:xfrm>
              <a:off x="13511667" y="5153399"/>
              <a:ext cx="42409" cy="46968"/>
            </a:xfrm>
            <a:custGeom>
              <a:avLst/>
              <a:gdLst>
                <a:gd name="connsiteX0" fmla="*/ 16973 w 42409"/>
                <a:gd name="connsiteY0" fmla="*/ 46786 h 46968"/>
                <a:gd name="connsiteX1" fmla="*/ 593 w 42409"/>
                <a:gd name="connsiteY1" fmla="*/ 40309 h 46968"/>
                <a:gd name="connsiteX2" fmla="*/ -6268 w 42409"/>
                <a:gd name="connsiteY2" fmla="*/ 23355 h 46968"/>
                <a:gd name="connsiteX3" fmla="*/ 876 w 42409"/>
                <a:gd name="connsiteY3" fmla="*/ 6400 h 46968"/>
                <a:gd name="connsiteX4" fmla="*/ 18308 w 42409"/>
                <a:gd name="connsiteY4" fmla="*/ -172 h 46968"/>
                <a:gd name="connsiteX5" fmla="*/ 35739 w 42409"/>
                <a:gd name="connsiteY5" fmla="*/ 6876 h 46968"/>
                <a:gd name="connsiteX6" fmla="*/ 30023 w 42409"/>
                <a:gd name="connsiteY6" fmla="*/ 13830 h 46968"/>
                <a:gd name="connsiteX7" fmla="*/ 18117 w 42409"/>
                <a:gd name="connsiteY7" fmla="*/ 8686 h 46968"/>
                <a:gd name="connsiteX8" fmla="*/ 7736 w 42409"/>
                <a:gd name="connsiteY8" fmla="*/ 12687 h 46968"/>
                <a:gd name="connsiteX9" fmla="*/ 3257 w 42409"/>
                <a:gd name="connsiteY9" fmla="*/ 22973 h 46968"/>
                <a:gd name="connsiteX10" fmla="*/ 18117 w 42409"/>
                <a:gd name="connsiteY10" fmla="*/ 38023 h 46968"/>
                <a:gd name="connsiteX11" fmla="*/ 18401 w 42409"/>
                <a:gd name="connsiteY11" fmla="*/ 38023 h 46968"/>
                <a:gd name="connsiteX12" fmla="*/ 30498 w 42409"/>
                <a:gd name="connsiteY12" fmla="*/ 32213 h 46968"/>
                <a:gd name="connsiteX13" fmla="*/ 36121 w 42409"/>
                <a:gd name="connsiteY13" fmla="*/ 38404 h 46968"/>
                <a:gd name="connsiteX14" fmla="*/ 16973 w 42409"/>
                <a:gd name="connsiteY14" fmla="*/ 46786 h 46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409" h="46968">
                  <a:moveTo>
                    <a:pt x="16973" y="46786"/>
                  </a:moveTo>
                  <a:cubicBezTo>
                    <a:pt x="10876" y="46872"/>
                    <a:pt x="4974" y="44548"/>
                    <a:pt x="593" y="40309"/>
                  </a:cubicBezTo>
                  <a:cubicBezTo>
                    <a:pt x="-3984" y="35899"/>
                    <a:pt x="-6551" y="29727"/>
                    <a:pt x="-6268" y="23355"/>
                  </a:cubicBezTo>
                  <a:cubicBezTo>
                    <a:pt x="-6551" y="16926"/>
                    <a:pt x="-3886" y="10725"/>
                    <a:pt x="876" y="6400"/>
                  </a:cubicBezTo>
                  <a:cubicBezTo>
                    <a:pt x="5639" y="2028"/>
                    <a:pt x="11829" y="-334"/>
                    <a:pt x="18308" y="-172"/>
                  </a:cubicBezTo>
                  <a:cubicBezTo>
                    <a:pt x="24782" y="-296"/>
                    <a:pt x="31167" y="2257"/>
                    <a:pt x="35739" y="6876"/>
                  </a:cubicBezTo>
                  <a:lnTo>
                    <a:pt x="30023" y="13830"/>
                  </a:lnTo>
                  <a:cubicBezTo>
                    <a:pt x="26786" y="10706"/>
                    <a:pt x="22591" y="8867"/>
                    <a:pt x="18117" y="8686"/>
                  </a:cubicBezTo>
                  <a:cubicBezTo>
                    <a:pt x="14308" y="8638"/>
                    <a:pt x="10592" y="10067"/>
                    <a:pt x="7736" y="12687"/>
                  </a:cubicBezTo>
                  <a:cubicBezTo>
                    <a:pt x="4783" y="15287"/>
                    <a:pt x="3160" y="19049"/>
                    <a:pt x="3257" y="22973"/>
                  </a:cubicBezTo>
                  <a:cubicBezTo>
                    <a:pt x="3160" y="31232"/>
                    <a:pt x="9829" y="37975"/>
                    <a:pt x="18117" y="38023"/>
                  </a:cubicBezTo>
                  <a:cubicBezTo>
                    <a:pt x="18210" y="38023"/>
                    <a:pt x="18308" y="38023"/>
                    <a:pt x="18401" y="38023"/>
                  </a:cubicBezTo>
                  <a:cubicBezTo>
                    <a:pt x="23070" y="37852"/>
                    <a:pt x="27451" y="35747"/>
                    <a:pt x="30498" y="32213"/>
                  </a:cubicBezTo>
                  <a:lnTo>
                    <a:pt x="36121" y="38404"/>
                  </a:lnTo>
                  <a:cubicBezTo>
                    <a:pt x="31167" y="43748"/>
                    <a:pt x="24214" y="46796"/>
                    <a:pt x="16973" y="46786"/>
                  </a:cubicBezTo>
                  <a:close/>
                </a:path>
              </a:pathLst>
            </a:custGeom>
            <a:solidFill>
              <a:srgbClr val="6D6E71"/>
            </a:solidFill>
            <a:ln w="9525" cap="flat">
              <a:noFill/>
              <a:prstDash val="solid"/>
              <a:miter/>
            </a:ln>
          </p:spPr>
          <p:txBody>
            <a:bodyPr rtlCol="0" anchor="ctr"/>
            <a:lstStyle/>
            <a:p>
              <a:endParaRPr lang="en-US"/>
            </a:p>
          </p:txBody>
        </p:sp>
        <p:sp>
          <p:nvSpPr>
            <p:cNvPr id="884" name="Freeform: Shape 883">
              <a:extLst>
                <a:ext uri="{FF2B5EF4-FFF2-40B4-BE49-F238E27FC236}">
                  <a16:creationId xmlns:a16="http://schemas.microsoft.com/office/drawing/2014/main" id="{32CB6152-E09E-4545-8A9E-694C8846E8C7}"/>
                </a:ext>
              </a:extLst>
            </p:cNvPr>
            <p:cNvSpPr/>
            <p:nvPr/>
          </p:nvSpPr>
          <p:spPr>
            <a:xfrm>
              <a:off x="13560265" y="5153418"/>
              <a:ext cx="48006" cy="46946"/>
            </a:xfrm>
            <a:custGeom>
              <a:avLst/>
              <a:gdLst>
                <a:gd name="connsiteX0" fmla="*/ 34860 w 48006"/>
                <a:gd name="connsiteY0" fmla="*/ 39908 h 46946"/>
                <a:gd name="connsiteX1" fmla="*/ 569 w 48006"/>
                <a:gd name="connsiteY1" fmla="*/ 39908 h 46946"/>
                <a:gd name="connsiteX2" fmla="*/ 569 w 48006"/>
                <a:gd name="connsiteY2" fmla="*/ 6571 h 46946"/>
                <a:gd name="connsiteX3" fmla="*/ 34860 w 48006"/>
                <a:gd name="connsiteY3" fmla="*/ 6571 h 46946"/>
                <a:gd name="connsiteX4" fmla="*/ 34860 w 48006"/>
                <a:gd name="connsiteY4" fmla="*/ 39908 h 46946"/>
                <a:gd name="connsiteX5" fmla="*/ 7331 w 48006"/>
                <a:gd name="connsiteY5" fmla="*/ 34003 h 46946"/>
                <a:gd name="connsiteX6" fmla="*/ 17717 w 48006"/>
                <a:gd name="connsiteY6" fmla="*/ 38194 h 46946"/>
                <a:gd name="connsiteX7" fmla="*/ 28288 w 48006"/>
                <a:gd name="connsiteY7" fmla="*/ 34479 h 46946"/>
                <a:gd name="connsiteX8" fmla="*/ 32386 w 48006"/>
                <a:gd name="connsiteY8" fmla="*/ 23716 h 46946"/>
                <a:gd name="connsiteX9" fmla="*/ 28288 w 48006"/>
                <a:gd name="connsiteY9" fmla="*/ 12952 h 46946"/>
                <a:gd name="connsiteX10" fmla="*/ 18000 w 48006"/>
                <a:gd name="connsiteY10" fmla="*/ 8857 h 46946"/>
                <a:gd name="connsiteX11" fmla="*/ 7620 w 48006"/>
                <a:gd name="connsiteY11" fmla="*/ 12952 h 46946"/>
                <a:gd name="connsiteX12" fmla="*/ 3620 w 48006"/>
                <a:gd name="connsiteY12" fmla="*/ 23716 h 46946"/>
                <a:gd name="connsiteX13" fmla="*/ 7331 w 48006"/>
                <a:gd name="connsiteY13" fmla="*/ 34479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006" h="46946">
                  <a:moveTo>
                    <a:pt x="34860" y="39908"/>
                  </a:moveTo>
                  <a:cubicBezTo>
                    <a:pt x="25242" y="49053"/>
                    <a:pt x="10192" y="49053"/>
                    <a:pt x="569" y="39908"/>
                  </a:cubicBezTo>
                  <a:cubicBezTo>
                    <a:pt x="-8575" y="30669"/>
                    <a:pt x="-8575" y="15810"/>
                    <a:pt x="569" y="6571"/>
                  </a:cubicBezTo>
                  <a:cubicBezTo>
                    <a:pt x="10192" y="-2430"/>
                    <a:pt x="25242" y="-2430"/>
                    <a:pt x="34860" y="6571"/>
                  </a:cubicBezTo>
                  <a:cubicBezTo>
                    <a:pt x="44003" y="15810"/>
                    <a:pt x="44003" y="30669"/>
                    <a:pt x="34860" y="39908"/>
                  </a:cubicBezTo>
                  <a:close/>
                  <a:moveTo>
                    <a:pt x="7331" y="34003"/>
                  </a:moveTo>
                  <a:cubicBezTo>
                    <a:pt x="10094" y="36775"/>
                    <a:pt x="13810" y="38289"/>
                    <a:pt x="17717" y="38194"/>
                  </a:cubicBezTo>
                  <a:cubicBezTo>
                    <a:pt x="21619" y="38518"/>
                    <a:pt x="25433" y="37165"/>
                    <a:pt x="28288" y="34479"/>
                  </a:cubicBezTo>
                  <a:cubicBezTo>
                    <a:pt x="31051" y="31622"/>
                    <a:pt x="32576" y="27716"/>
                    <a:pt x="32386" y="23716"/>
                  </a:cubicBezTo>
                  <a:cubicBezTo>
                    <a:pt x="32576" y="19725"/>
                    <a:pt x="31051" y="15839"/>
                    <a:pt x="28288" y="12952"/>
                  </a:cubicBezTo>
                  <a:cubicBezTo>
                    <a:pt x="25623" y="10190"/>
                    <a:pt x="21809" y="8704"/>
                    <a:pt x="18000" y="8857"/>
                  </a:cubicBezTo>
                  <a:cubicBezTo>
                    <a:pt x="14094" y="8724"/>
                    <a:pt x="10382" y="10210"/>
                    <a:pt x="7620" y="12952"/>
                  </a:cubicBezTo>
                  <a:cubicBezTo>
                    <a:pt x="4950" y="15867"/>
                    <a:pt x="3429" y="19744"/>
                    <a:pt x="3620" y="23716"/>
                  </a:cubicBezTo>
                  <a:cubicBezTo>
                    <a:pt x="3332" y="27659"/>
                    <a:pt x="4666" y="31536"/>
                    <a:pt x="7331" y="34479"/>
                  </a:cubicBezTo>
                  <a:close/>
                </a:path>
              </a:pathLst>
            </a:custGeom>
            <a:solidFill>
              <a:srgbClr val="6D6E71"/>
            </a:solidFill>
            <a:ln w="9525" cap="flat">
              <a:noFill/>
              <a:prstDash val="solid"/>
              <a:miter/>
            </a:ln>
          </p:spPr>
          <p:txBody>
            <a:bodyPr rtlCol="0" anchor="ctr"/>
            <a:lstStyle/>
            <a:p>
              <a:endParaRPr lang="en-US"/>
            </a:p>
          </p:txBody>
        </p:sp>
        <p:sp>
          <p:nvSpPr>
            <p:cNvPr id="885" name="Freeform: Shape 884">
              <a:extLst>
                <a:ext uri="{FF2B5EF4-FFF2-40B4-BE49-F238E27FC236}">
                  <a16:creationId xmlns:a16="http://schemas.microsoft.com/office/drawing/2014/main" id="{8D2E4704-2591-4CAB-AD78-C71672010D20}"/>
                </a:ext>
              </a:extLst>
            </p:cNvPr>
            <p:cNvSpPr/>
            <p:nvPr/>
          </p:nvSpPr>
          <p:spPr>
            <a:xfrm>
              <a:off x="13619226" y="5153347"/>
              <a:ext cx="73489" cy="46350"/>
            </a:xfrm>
            <a:custGeom>
              <a:avLst/>
              <a:gdLst>
                <a:gd name="connsiteX0" fmla="*/ 3236 w 73489"/>
                <a:gd name="connsiteY0" fmla="*/ 21501 h 46350"/>
                <a:gd name="connsiteX1" fmla="*/ 3236 w 73489"/>
                <a:gd name="connsiteY1" fmla="*/ 46171 h 46350"/>
                <a:gd name="connsiteX2" fmla="*/ -6289 w 73489"/>
                <a:gd name="connsiteY2" fmla="*/ 46171 h 46350"/>
                <a:gd name="connsiteX3" fmla="*/ -6289 w 73489"/>
                <a:gd name="connsiteY3" fmla="*/ 546 h 46350"/>
                <a:gd name="connsiteX4" fmla="*/ 3236 w 73489"/>
                <a:gd name="connsiteY4" fmla="*/ 546 h 46350"/>
                <a:gd name="connsiteX5" fmla="*/ 3236 w 73489"/>
                <a:gd name="connsiteY5" fmla="*/ 8833 h 46350"/>
                <a:gd name="connsiteX6" fmla="*/ 9427 w 73489"/>
                <a:gd name="connsiteY6" fmla="*/ 2261 h 46350"/>
                <a:gd name="connsiteX7" fmla="*/ 18379 w 73489"/>
                <a:gd name="connsiteY7" fmla="*/ -121 h 46350"/>
                <a:gd name="connsiteX8" fmla="*/ 33048 w 73489"/>
                <a:gd name="connsiteY8" fmla="*/ 8738 h 46350"/>
                <a:gd name="connsiteX9" fmla="*/ 49908 w 73489"/>
                <a:gd name="connsiteY9" fmla="*/ -121 h 46350"/>
                <a:gd name="connsiteX10" fmla="*/ 62386 w 73489"/>
                <a:gd name="connsiteY10" fmla="*/ 4547 h 46350"/>
                <a:gd name="connsiteX11" fmla="*/ 67149 w 73489"/>
                <a:gd name="connsiteY11" fmla="*/ 18168 h 46350"/>
                <a:gd name="connsiteX12" fmla="*/ 67149 w 73489"/>
                <a:gd name="connsiteY12" fmla="*/ 46171 h 46350"/>
                <a:gd name="connsiteX13" fmla="*/ 57624 w 73489"/>
                <a:gd name="connsiteY13" fmla="*/ 46171 h 46350"/>
                <a:gd name="connsiteX14" fmla="*/ 57624 w 73489"/>
                <a:gd name="connsiteY14" fmla="*/ 21121 h 46350"/>
                <a:gd name="connsiteX15" fmla="*/ 47145 w 73489"/>
                <a:gd name="connsiteY15" fmla="*/ 8548 h 46350"/>
                <a:gd name="connsiteX16" fmla="*/ 38574 w 73489"/>
                <a:gd name="connsiteY16" fmla="*/ 11690 h 46350"/>
                <a:gd name="connsiteX17" fmla="*/ 34765 w 73489"/>
                <a:gd name="connsiteY17" fmla="*/ 20739 h 46350"/>
                <a:gd name="connsiteX18" fmla="*/ 34765 w 73489"/>
                <a:gd name="connsiteY18" fmla="*/ 46171 h 46350"/>
                <a:gd name="connsiteX19" fmla="*/ 25240 w 73489"/>
                <a:gd name="connsiteY19" fmla="*/ 46171 h 46350"/>
                <a:gd name="connsiteX20" fmla="*/ 25240 w 73489"/>
                <a:gd name="connsiteY20" fmla="*/ 21121 h 46350"/>
                <a:gd name="connsiteX21" fmla="*/ 22951 w 73489"/>
                <a:gd name="connsiteY21" fmla="*/ 11596 h 46350"/>
                <a:gd name="connsiteX22" fmla="*/ 15715 w 73489"/>
                <a:gd name="connsiteY22" fmla="*/ 8548 h 46350"/>
                <a:gd name="connsiteX23" fmla="*/ 7045 w 73489"/>
                <a:gd name="connsiteY23" fmla="*/ 11786 h 46350"/>
                <a:gd name="connsiteX24" fmla="*/ 3236 w 73489"/>
                <a:gd name="connsiteY24" fmla="*/ 21501 h 4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89" h="46350">
                  <a:moveTo>
                    <a:pt x="3236" y="21501"/>
                  </a:moveTo>
                  <a:lnTo>
                    <a:pt x="3236" y="46171"/>
                  </a:lnTo>
                  <a:lnTo>
                    <a:pt x="-6289" y="46171"/>
                  </a:lnTo>
                  <a:lnTo>
                    <a:pt x="-6289" y="546"/>
                  </a:lnTo>
                  <a:lnTo>
                    <a:pt x="3236" y="546"/>
                  </a:lnTo>
                  <a:lnTo>
                    <a:pt x="3236" y="8833"/>
                  </a:lnTo>
                  <a:cubicBezTo>
                    <a:pt x="4571" y="6071"/>
                    <a:pt x="6762" y="3775"/>
                    <a:pt x="9427" y="2261"/>
                  </a:cubicBezTo>
                  <a:cubicBezTo>
                    <a:pt x="12189" y="679"/>
                    <a:pt x="15235" y="-149"/>
                    <a:pt x="18379" y="-121"/>
                  </a:cubicBezTo>
                  <a:cubicBezTo>
                    <a:pt x="24667" y="-692"/>
                    <a:pt x="30667" y="2899"/>
                    <a:pt x="33048" y="8738"/>
                  </a:cubicBezTo>
                  <a:cubicBezTo>
                    <a:pt x="36857" y="3214"/>
                    <a:pt x="43145" y="-82"/>
                    <a:pt x="49908" y="-121"/>
                  </a:cubicBezTo>
                  <a:cubicBezTo>
                    <a:pt x="54577" y="-340"/>
                    <a:pt x="59051" y="1346"/>
                    <a:pt x="62386" y="4547"/>
                  </a:cubicBezTo>
                  <a:cubicBezTo>
                    <a:pt x="65814" y="8233"/>
                    <a:pt x="67530" y="13167"/>
                    <a:pt x="67149" y="18168"/>
                  </a:cubicBezTo>
                  <a:lnTo>
                    <a:pt x="67149" y="46171"/>
                  </a:lnTo>
                  <a:lnTo>
                    <a:pt x="57624" y="46171"/>
                  </a:lnTo>
                  <a:lnTo>
                    <a:pt x="57624" y="21121"/>
                  </a:lnTo>
                  <a:cubicBezTo>
                    <a:pt x="57624" y="12739"/>
                    <a:pt x="54098" y="8548"/>
                    <a:pt x="47145" y="8548"/>
                  </a:cubicBezTo>
                  <a:cubicBezTo>
                    <a:pt x="44001" y="8509"/>
                    <a:pt x="40955" y="9633"/>
                    <a:pt x="38574" y="11690"/>
                  </a:cubicBezTo>
                  <a:cubicBezTo>
                    <a:pt x="36002" y="13995"/>
                    <a:pt x="34667" y="17310"/>
                    <a:pt x="34765" y="20739"/>
                  </a:cubicBezTo>
                  <a:lnTo>
                    <a:pt x="34765" y="46171"/>
                  </a:lnTo>
                  <a:lnTo>
                    <a:pt x="25240" y="46171"/>
                  </a:lnTo>
                  <a:lnTo>
                    <a:pt x="25240" y="21121"/>
                  </a:lnTo>
                  <a:cubicBezTo>
                    <a:pt x="25523" y="17787"/>
                    <a:pt x="24667" y="14443"/>
                    <a:pt x="22951" y="11596"/>
                  </a:cubicBezTo>
                  <a:cubicBezTo>
                    <a:pt x="21240" y="9443"/>
                    <a:pt x="18477" y="8300"/>
                    <a:pt x="15715" y="8548"/>
                  </a:cubicBezTo>
                  <a:cubicBezTo>
                    <a:pt x="12473" y="8490"/>
                    <a:pt x="9427" y="9643"/>
                    <a:pt x="7045" y="11786"/>
                  </a:cubicBezTo>
                  <a:cubicBezTo>
                    <a:pt x="4380" y="14301"/>
                    <a:pt x="3046" y="17853"/>
                    <a:pt x="3236" y="21501"/>
                  </a:cubicBezTo>
                  <a:close/>
                </a:path>
              </a:pathLst>
            </a:custGeom>
            <a:solidFill>
              <a:srgbClr val="6D6E71"/>
            </a:solidFill>
            <a:ln w="9525" cap="flat">
              <a:noFill/>
              <a:prstDash val="solid"/>
              <a:miter/>
            </a:ln>
          </p:spPr>
          <p:txBody>
            <a:bodyPr rtlCol="0" anchor="ctr"/>
            <a:lstStyle/>
            <a:p>
              <a:endParaRPr lang="en-US"/>
            </a:p>
          </p:txBody>
        </p:sp>
        <p:sp>
          <p:nvSpPr>
            <p:cNvPr id="886" name="Freeform: Shape 885">
              <a:extLst>
                <a:ext uri="{FF2B5EF4-FFF2-40B4-BE49-F238E27FC236}">
                  <a16:creationId xmlns:a16="http://schemas.microsoft.com/office/drawing/2014/main" id="{F7B66CA3-8230-4AFB-83E2-98B70CE44BD7}"/>
                </a:ext>
              </a:extLst>
            </p:cNvPr>
            <p:cNvSpPr/>
            <p:nvPr/>
          </p:nvSpPr>
          <p:spPr>
            <a:xfrm>
              <a:off x="13706188" y="5153403"/>
              <a:ext cx="46505" cy="63249"/>
            </a:xfrm>
            <a:custGeom>
              <a:avLst/>
              <a:gdLst>
                <a:gd name="connsiteX0" fmla="*/ 18003 w 46505"/>
                <a:gd name="connsiteY0" fmla="*/ -177 h 63249"/>
                <a:gd name="connsiteX1" fmla="*/ 33718 w 46505"/>
                <a:gd name="connsiteY1" fmla="*/ 6110 h 63249"/>
                <a:gd name="connsiteX2" fmla="*/ 40192 w 46505"/>
                <a:gd name="connsiteY2" fmla="*/ 23064 h 63249"/>
                <a:gd name="connsiteX3" fmla="*/ 33718 w 46505"/>
                <a:gd name="connsiteY3" fmla="*/ 40209 h 63249"/>
                <a:gd name="connsiteX4" fmla="*/ 5427 w 46505"/>
                <a:gd name="connsiteY4" fmla="*/ 41628 h 63249"/>
                <a:gd name="connsiteX5" fmla="*/ 3236 w 46505"/>
                <a:gd name="connsiteY5" fmla="*/ 39257 h 63249"/>
                <a:gd name="connsiteX6" fmla="*/ 3236 w 46505"/>
                <a:gd name="connsiteY6" fmla="*/ 63069 h 63249"/>
                <a:gd name="connsiteX7" fmla="*/ -6289 w 46505"/>
                <a:gd name="connsiteY7" fmla="*/ 63069 h 63249"/>
                <a:gd name="connsiteX8" fmla="*/ -6289 w 46505"/>
                <a:gd name="connsiteY8" fmla="*/ 871 h 63249"/>
                <a:gd name="connsiteX9" fmla="*/ 3236 w 46505"/>
                <a:gd name="connsiteY9" fmla="*/ 871 h 63249"/>
                <a:gd name="connsiteX10" fmla="*/ 3236 w 46505"/>
                <a:gd name="connsiteY10" fmla="*/ 8872 h 63249"/>
                <a:gd name="connsiteX11" fmla="*/ 18003 w 46505"/>
                <a:gd name="connsiteY11" fmla="*/ -177 h 63249"/>
                <a:gd name="connsiteX12" fmla="*/ 3046 w 46505"/>
                <a:gd name="connsiteY12" fmla="*/ 23350 h 63249"/>
                <a:gd name="connsiteX13" fmla="*/ 6952 w 46505"/>
                <a:gd name="connsiteY13" fmla="*/ 34018 h 63249"/>
                <a:gd name="connsiteX14" fmla="*/ 16477 w 46505"/>
                <a:gd name="connsiteY14" fmla="*/ 38209 h 63249"/>
                <a:gd name="connsiteX15" fmla="*/ 26002 w 46505"/>
                <a:gd name="connsiteY15" fmla="*/ 34113 h 63249"/>
                <a:gd name="connsiteX16" fmla="*/ 30286 w 46505"/>
                <a:gd name="connsiteY16" fmla="*/ 23445 h 63249"/>
                <a:gd name="connsiteX17" fmla="*/ 26095 w 46505"/>
                <a:gd name="connsiteY17" fmla="*/ 12491 h 63249"/>
                <a:gd name="connsiteX18" fmla="*/ 16570 w 46505"/>
                <a:gd name="connsiteY18" fmla="*/ 8205 h 63249"/>
                <a:gd name="connsiteX19" fmla="*/ 7045 w 46505"/>
                <a:gd name="connsiteY19" fmla="*/ 12491 h 63249"/>
                <a:gd name="connsiteX20" fmla="*/ 3046 w 46505"/>
                <a:gd name="connsiteY20" fmla="*/ 23350 h 6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05" h="63249">
                  <a:moveTo>
                    <a:pt x="18003" y="-177"/>
                  </a:moveTo>
                  <a:cubicBezTo>
                    <a:pt x="23905" y="-272"/>
                    <a:pt x="29528" y="1995"/>
                    <a:pt x="33718" y="6110"/>
                  </a:cubicBezTo>
                  <a:cubicBezTo>
                    <a:pt x="38192" y="10605"/>
                    <a:pt x="40480" y="16758"/>
                    <a:pt x="40192" y="23064"/>
                  </a:cubicBezTo>
                  <a:cubicBezTo>
                    <a:pt x="40480" y="29427"/>
                    <a:pt x="38099" y="35618"/>
                    <a:pt x="33718" y="40209"/>
                  </a:cubicBezTo>
                  <a:cubicBezTo>
                    <a:pt x="26286" y="48401"/>
                    <a:pt x="13617" y="49038"/>
                    <a:pt x="5427" y="41628"/>
                  </a:cubicBezTo>
                  <a:cubicBezTo>
                    <a:pt x="4664" y="40895"/>
                    <a:pt x="3901" y="40104"/>
                    <a:pt x="3236" y="39257"/>
                  </a:cubicBezTo>
                  <a:lnTo>
                    <a:pt x="3236" y="63069"/>
                  </a:lnTo>
                  <a:lnTo>
                    <a:pt x="-6289" y="63069"/>
                  </a:lnTo>
                  <a:lnTo>
                    <a:pt x="-6289" y="871"/>
                  </a:lnTo>
                  <a:lnTo>
                    <a:pt x="3236" y="871"/>
                  </a:lnTo>
                  <a:lnTo>
                    <a:pt x="3236" y="8872"/>
                  </a:lnTo>
                  <a:cubicBezTo>
                    <a:pt x="6096" y="3366"/>
                    <a:pt x="11808" y="-110"/>
                    <a:pt x="18003" y="-177"/>
                  </a:cubicBezTo>
                  <a:close/>
                  <a:moveTo>
                    <a:pt x="3046" y="23350"/>
                  </a:moveTo>
                  <a:cubicBezTo>
                    <a:pt x="2855" y="27283"/>
                    <a:pt x="4283" y="31113"/>
                    <a:pt x="6952" y="34018"/>
                  </a:cubicBezTo>
                  <a:cubicBezTo>
                    <a:pt x="9427" y="36694"/>
                    <a:pt x="12859" y="38218"/>
                    <a:pt x="16477" y="38209"/>
                  </a:cubicBezTo>
                  <a:cubicBezTo>
                    <a:pt x="20096" y="38180"/>
                    <a:pt x="23523" y="36704"/>
                    <a:pt x="26002" y="34113"/>
                  </a:cubicBezTo>
                  <a:cubicBezTo>
                    <a:pt x="28858" y="31332"/>
                    <a:pt x="30476" y="27446"/>
                    <a:pt x="30286" y="23445"/>
                  </a:cubicBezTo>
                  <a:cubicBezTo>
                    <a:pt x="30383" y="19387"/>
                    <a:pt x="28858" y="15444"/>
                    <a:pt x="26095" y="12491"/>
                  </a:cubicBezTo>
                  <a:cubicBezTo>
                    <a:pt x="23621" y="9786"/>
                    <a:pt x="20193" y="8233"/>
                    <a:pt x="16570" y="8205"/>
                  </a:cubicBezTo>
                  <a:cubicBezTo>
                    <a:pt x="12952" y="8205"/>
                    <a:pt x="9427" y="9767"/>
                    <a:pt x="7045" y="12491"/>
                  </a:cubicBezTo>
                  <a:cubicBezTo>
                    <a:pt x="4380" y="15482"/>
                    <a:pt x="2952" y="19359"/>
                    <a:pt x="3046" y="23350"/>
                  </a:cubicBezTo>
                  <a:close/>
                </a:path>
              </a:pathLst>
            </a:custGeom>
            <a:solidFill>
              <a:srgbClr val="6D6E71"/>
            </a:solidFill>
            <a:ln w="9525" cap="flat">
              <a:noFill/>
              <a:prstDash val="solid"/>
              <a:miter/>
            </a:ln>
          </p:spPr>
          <p:txBody>
            <a:bodyPr rtlCol="0" anchor="ctr"/>
            <a:lstStyle/>
            <a:p>
              <a:endParaRPr lang="en-US"/>
            </a:p>
          </p:txBody>
        </p:sp>
        <p:sp>
          <p:nvSpPr>
            <p:cNvPr id="887" name="Freeform: Shape 886">
              <a:extLst>
                <a:ext uri="{FF2B5EF4-FFF2-40B4-BE49-F238E27FC236}">
                  <a16:creationId xmlns:a16="http://schemas.microsoft.com/office/drawing/2014/main" id="{CA7F995F-59C0-4BFC-8F4F-D7F6682C161A}"/>
                </a:ext>
              </a:extLst>
            </p:cNvPr>
            <p:cNvSpPr/>
            <p:nvPr/>
          </p:nvSpPr>
          <p:spPr>
            <a:xfrm>
              <a:off x="13759976" y="5153002"/>
              <a:ext cx="40654" cy="47374"/>
            </a:xfrm>
            <a:custGeom>
              <a:avLst/>
              <a:gdLst>
                <a:gd name="connsiteX0" fmla="*/ 34127 w 40654"/>
                <a:gd name="connsiteY0" fmla="*/ 46515 h 47374"/>
                <a:gd name="connsiteX1" fmla="*/ 25365 w 40654"/>
                <a:gd name="connsiteY1" fmla="*/ 46515 h 47374"/>
                <a:gd name="connsiteX2" fmla="*/ 25365 w 40654"/>
                <a:gd name="connsiteY2" fmla="*/ 40420 h 47374"/>
                <a:gd name="connsiteX3" fmla="*/ 10217 w 40654"/>
                <a:gd name="connsiteY3" fmla="*/ 47182 h 47374"/>
                <a:gd name="connsiteX4" fmla="*/ -1591 w 40654"/>
                <a:gd name="connsiteY4" fmla="*/ 43182 h 47374"/>
                <a:gd name="connsiteX5" fmla="*/ -6261 w 40654"/>
                <a:gd name="connsiteY5" fmla="*/ 32419 h 47374"/>
                <a:gd name="connsiteX6" fmla="*/ -1308 w 40654"/>
                <a:gd name="connsiteY6" fmla="*/ 22322 h 47374"/>
                <a:gd name="connsiteX7" fmla="*/ 12124 w 40654"/>
                <a:gd name="connsiteY7" fmla="*/ 18989 h 47374"/>
                <a:gd name="connsiteX8" fmla="*/ 24602 w 40654"/>
                <a:gd name="connsiteY8" fmla="*/ 18989 h 47374"/>
                <a:gd name="connsiteX9" fmla="*/ 24602 w 40654"/>
                <a:gd name="connsiteY9" fmla="*/ 17274 h 47374"/>
                <a:gd name="connsiteX10" fmla="*/ 14505 w 40654"/>
                <a:gd name="connsiteY10" fmla="*/ 7749 h 47374"/>
                <a:gd name="connsiteX11" fmla="*/ 1264 w 40654"/>
                <a:gd name="connsiteY11" fmla="*/ 12416 h 47374"/>
                <a:gd name="connsiteX12" fmla="*/ -3019 w 40654"/>
                <a:gd name="connsiteY12" fmla="*/ 6416 h 47374"/>
                <a:gd name="connsiteX13" fmla="*/ 16031 w 40654"/>
                <a:gd name="connsiteY13" fmla="*/ -157 h 47374"/>
                <a:gd name="connsiteX14" fmla="*/ 29174 w 40654"/>
                <a:gd name="connsiteY14" fmla="*/ 3939 h 47374"/>
                <a:gd name="connsiteX15" fmla="*/ 34318 w 40654"/>
                <a:gd name="connsiteY15" fmla="*/ 16703 h 47374"/>
                <a:gd name="connsiteX16" fmla="*/ 24602 w 40654"/>
                <a:gd name="connsiteY16" fmla="*/ 29561 h 47374"/>
                <a:gd name="connsiteX17" fmla="*/ 24602 w 40654"/>
                <a:gd name="connsiteY17" fmla="*/ 25370 h 47374"/>
                <a:gd name="connsiteX18" fmla="*/ 13840 w 40654"/>
                <a:gd name="connsiteY18" fmla="*/ 25370 h 47374"/>
                <a:gd name="connsiteX19" fmla="*/ 3455 w 40654"/>
                <a:gd name="connsiteY19" fmla="*/ 31847 h 47374"/>
                <a:gd name="connsiteX20" fmla="*/ 6027 w 40654"/>
                <a:gd name="connsiteY20" fmla="*/ 36990 h 47374"/>
                <a:gd name="connsiteX21" fmla="*/ 13170 w 40654"/>
                <a:gd name="connsiteY21" fmla="*/ 38705 h 47374"/>
                <a:gd name="connsiteX22" fmla="*/ 21175 w 40654"/>
                <a:gd name="connsiteY22" fmla="*/ 36229 h 47374"/>
                <a:gd name="connsiteX23" fmla="*/ 24505 w 40654"/>
                <a:gd name="connsiteY23" fmla="*/ 29561 h 47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4" h="47374">
                  <a:moveTo>
                    <a:pt x="34127" y="46515"/>
                  </a:moveTo>
                  <a:lnTo>
                    <a:pt x="25365" y="46515"/>
                  </a:lnTo>
                  <a:lnTo>
                    <a:pt x="25365" y="40420"/>
                  </a:lnTo>
                  <a:cubicBezTo>
                    <a:pt x="21649" y="44868"/>
                    <a:pt x="16031" y="47364"/>
                    <a:pt x="10217" y="47182"/>
                  </a:cubicBezTo>
                  <a:cubicBezTo>
                    <a:pt x="5934" y="47344"/>
                    <a:pt x="1743" y="45916"/>
                    <a:pt x="-1591" y="43182"/>
                  </a:cubicBezTo>
                  <a:cubicBezTo>
                    <a:pt x="-4735" y="40496"/>
                    <a:pt x="-6452" y="36534"/>
                    <a:pt x="-6261" y="32419"/>
                  </a:cubicBezTo>
                  <a:cubicBezTo>
                    <a:pt x="-6545" y="28408"/>
                    <a:pt x="-4642" y="24560"/>
                    <a:pt x="-1308" y="22322"/>
                  </a:cubicBezTo>
                  <a:cubicBezTo>
                    <a:pt x="2790" y="19932"/>
                    <a:pt x="7454" y="18769"/>
                    <a:pt x="12124" y="18989"/>
                  </a:cubicBezTo>
                  <a:lnTo>
                    <a:pt x="24602" y="18989"/>
                  </a:lnTo>
                  <a:lnTo>
                    <a:pt x="24602" y="17274"/>
                  </a:lnTo>
                  <a:cubicBezTo>
                    <a:pt x="24602" y="11178"/>
                    <a:pt x="21175" y="7749"/>
                    <a:pt x="14505" y="7749"/>
                  </a:cubicBezTo>
                  <a:cubicBezTo>
                    <a:pt x="9743" y="7949"/>
                    <a:pt x="5073" y="9578"/>
                    <a:pt x="1264" y="12416"/>
                  </a:cubicBezTo>
                  <a:lnTo>
                    <a:pt x="-3019" y="6416"/>
                  </a:lnTo>
                  <a:cubicBezTo>
                    <a:pt x="2408" y="2062"/>
                    <a:pt x="9078" y="-271"/>
                    <a:pt x="16031" y="-157"/>
                  </a:cubicBezTo>
                  <a:cubicBezTo>
                    <a:pt x="20793" y="-385"/>
                    <a:pt x="25458" y="1072"/>
                    <a:pt x="29174" y="3939"/>
                  </a:cubicBezTo>
                  <a:cubicBezTo>
                    <a:pt x="32792" y="7130"/>
                    <a:pt x="34699" y="11873"/>
                    <a:pt x="34318" y="16703"/>
                  </a:cubicBezTo>
                  <a:close/>
                  <a:moveTo>
                    <a:pt x="24602" y="29561"/>
                  </a:moveTo>
                  <a:lnTo>
                    <a:pt x="24602" y="25370"/>
                  </a:lnTo>
                  <a:lnTo>
                    <a:pt x="13840" y="25370"/>
                  </a:lnTo>
                  <a:cubicBezTo>
                    <a:pt x="6887" y="25370"/>
                    <a:pt x="3455" y="27561"/>
                    <a:pt x="3455" y="31847"/>
                  </a:cubicBezTo>
                  <a:cubicBezTo>
                    <a:pt x="3362" y="33895"/>
                    <a:pt x="4315" y="35848"/>
                    <a:pt x="6027" y="36990"/>
                  </a:cubicBezTo>
                  <a:cubicBezTo>
                    <a:pt x="8217" y="38248"/>
                    <a:pt x="10696" y="38848"/>
                    <a:pt x="13170" y="38705"/>
                  </a:cubicBezTo>
                  <a:cubicBezTo>
                    <a:pt x="16031" y="38743"/>
                    <a:pt x="18793" y="37876"/>
                    <a:pt x="21175" y="36229"/>
                  </a:cubicBezTo>
                  <a:cubicBezTo>
                    <a:pt x="23267" y="34638"/>
                    <a:pt x="24505" y="32181"/>
                    <a:pt x="24505" y="29561"/>
                  </a:cubicBezTo>
                  <a:close/>
                </a:path>
              </a:pathLst>
            </a:custGeom>
            <a:solidFill>
              <a:srgbClr val="6D6E71"/>
            </a:solidFill>
            <a:ln w="9525" cap="flat">
              <a:noFill/>
              <a:prstDash val="solid"/>
              <a:miter/>
            </a:ln>
          </p:spPr>
          <p:txBody>
            <a:bodyPr rtlCol="0" anchor="ctr"/>
            <a:lstStyle/>
            <a:p>
              <a:endParaRPr lang="en-US"/>
            </a:p>
          </p:txBody>
        </p:sp>
        <p:sp>
          <p:nvSpPr>
            <p:cNvPr id="888" name="Freeform: Shape 887">
              <a:extLst>
                <a:ext uri="{FF2B5EF4-FFF2-40B4-BE49-F238E27FC236}">
                  <a16:creationId xmlns:a16="http://schemas.microsoft.com/office/drawing/2014/main" id="{32757A34-0D40-4EB5-9D2C-ED8A90C3CDC6}"/>
                </a:ext>
              </a:extLst>
            </p:cNvPr>
            <p:cNvSpPr/>
            <p:nvPr/>
          </p:nvSpPr>
          <p:spPr>
            <a:xfrm>
              <a:off x="13813823" y="5153788"/>
              <a:ext cx="24286" cy="45909"/>
            </a:xfrm>
            <a:custGeom>
              <a:avLst/>
              <a:gdLst>
                <a:gd name="connsiteX0" fmla="*/ 17524 w 24286"/>
                <a:gd name="connsiteY0" fmla="*/ 9154 h 45909"/>
                <a:gd name="connsiteX1" fmla="*/ 6855 w 24286"/>
                <a:gd name="connsiteY1" fmla="*/ 13726 h 45909"/>
                <a:gd name="connsiteX2" fmla="*/ 3236 w 24286"/>
                <a:gd name="connsiteY2" fmla="*/ 26204 h 45909"/>
                <a:gd name="connsiteX3" fmla="*/ 3236 w 24286"/>
                <a:gd name="connsiteY3" fmla="*/ 45730 h 45909"/>
                <a:gd name="connsiteX4" fmla="*/ -6289 w 24286"/>
                <a:gd name="connsiteY4" fmla="*/ 45730 h 45909"/>
                <a:gd name="connsiteX5" fmla="*/ -6289 w 24286"/>
                <a:gd name="connsiteY5" fmla="*/ 105 h 45909"/>
                <a:gd name="connsiteX6" fmla="*/ 3236 w 24286"/>
                <a:gd name="connsiteY6" fmla="*/ 105 h 45909"/>
                <a:gd name="connsiteX7" fmla="*/ 3236 w 24286"/>
                <a:gd name="connsiteY7" fmla="*/ 9630 h 45909"/>
                <a:gd name="connsiteX8" fmla="*/ 9520 w 24286"/>
                <a:gd name="connsiteY8" fmla="*/ 2582 h 45909"/>
                <a:gd name="connsiteX9" fmla="*/ 17998 w 24286"/>
                <a:gd name="connsiteY9" fmla="*/ -180 h 45909"/>
                <a:gd name="connsiteX10" fmla="*/ 17998 w 24286"/>
                <a:gd name="connsiteY10" fmla="*/ 9345 h 45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5909">
                  <a:moveTo>
                    <a:pt x="17524" y="9154"/>
                  </a:moveTo>
                  <a:cubicBezTo>
                    <a:pt x="13426" y="8878"/>
                    <a:pt x="9520" y="10583"/>
                    <a:pt x="6855" y="13726"/>
                  </a:cubicBezTo>
                  <a:cubicBezTo>
                    <a:pt x="4283" y="17365"/>
                    <a:pt x="3046" y="21756"/>
                    <a:pt x="3236" y="26204"/>
                  </a:cubicBezTo>
                  <a:lnTo>
                    <a:pt x="3236" y="45730"/>
                  </a:lnTo>
                  <a:lnTo>
                    <a:pt x="-6289" y="45730"/>
                  </a:lnTo>
                  <a:lnTo>
                    <a:pt x="-6289" y="105"/>
                  </a:lnTo>
                  <a:lnTo>
                    <a:pt x="3236" y="105"/>
                  </a:lnTo>
                  <a:lnTo>
                    <a:pt x="3236" y="9630"/>
                  </a:lnTo>
                  <a:cubicBezTo>
                    <a:pt x="4757" y="6821"/>
                    <a:pt x="6948" y="4401"/>
                    <a:pt x="9520" y="2582"/>
                  </a:cubicBezTo>
                  <a:cubicBezTo>
                    <a:pt x="11998" y="820"/>
                    <a:pt x="14952" y="-142"/>
                    <a:pt x="17998" y="-180"/>
                  </a:cubicBezTo>
                  <a:lnTo>
                    <a:pt x="17998" y="9345"/>
                  </a:lnTo>
                  <a:close/>
                </a:path>
              </a:pathLst>
            </a:custGeom>
            <a:solidFill>
              <a:srgbClr val="6D6E71"/>
            </a:solidFill>
            <a:ln w="9525" cap="flat">
              <a:noFill/>
              <a:prstDash val="solid"/>
              <a:miter/>
            </a:ln>
          </p:spPr>
          <p:txBody>
            <a:bodyPr rtlCol="0" anchor="ctr"/>
            <a:lstStyle/>
            <a:p>
              <a:endParaRPr lang="en-US"/>
            </a:p>
          </p:txBody>
        </p:sp>
        <p:sp>
          <p:nvSpPr>
            <p:cNvPr id="889" name="Freeform: Shape 888">
              <a:extLst>
                <a:ext uri="{FF2B5EF4-FFF2-40B4-BE49-F238E27FC236}">
                  <a16:creationId xmlns:a16="http://schemas.microsoft.com/office/drawing/2014/main" id="{9AE28DBF-C9A2-446E-BBEE-5EFC5FF034E9}"/>
                </a:ext>
              </a:extLst>
            </p:cNvPr>
            <p:cNvSpPr/>
            <p:nvPr/>
          </p:nvSpPr>
          <p:spPr>
            <a:xfrm>
              <a:off x="13846017" y="5134642"/>
              <a:ext cx="12096" cy="65055"/>
            </a:xfrm>
            <a:custGeom>
              <a:avLst/>
              <a:gdLst>
                <a:gd name="connsiteX0" fmla="*/ -4480 w 12096"/>
                <a:gd name="connsiteY0" fmla="*/ 10202 h 65055"/>
                <a:gd name="connsiteX1" fmla="*/ -6289 w 12096"/>
                <a:gd name="connsiteY1" fmla="*/ 5916 h 65055"/>
                <a:gd name="connsiteX2" fmla="*/ -196 w 12096"/>
                <a:gd name="connsiteY2" fmla="*/ -180 h 65055"/>
                <a:gd name="connsiteX3" fmla="*/ 5808 w 12096"/>
                <a:gd name="connsiteY3" fmla="*/ 5821 h 65055"/>
                <a:gd name="connsiteX4" fmla="*/ 5808 w 12096"/>
                <a:gd name="connsiteY4" fmla="*/ 5916 h 65055"/>
                <a:gd name="connsiteX5" fmla="*/ 4092 w 12096"/>
                <a:gd name="connsiteY5" fmla="*/ 10202 h 65055"/>
                <a:gd name="connsiteX6" fmla="*/ -196 w 12096"/>
                <a:gd name="connsiteY6" fmla="*/ 12012 h 65055"/>
                <a:gd name="connsiteX7" fmla="*/ -4480 w 12096"/>
                <a:gd name="connsiteY7" fmla="*/ 10202 h 65055"/>
                <a:gd name="connsiteX8" fmla="*/ 4473 w 12096"/>
                <a:gd name="connsiteY8" fmla="*/ 64875 h 65055"/>
                <a:gd name="connsiteX9" fmla="*/ -5052 w 12096"/>
                <a:gd name="connsiteY9" fmla="*/ 64875 h 65055"/>
                <a:gd name="connsiteX10" fmla="*/ -5052 w 12096"/>
                <a:gd name="connsiteY10" fmla="*/ 19251 h 65055"/>
                <a:gd name="connsiteX11" fmla="*/ 4473 w 12096"/>
                <a:gd name="connsiteY11" fmla="*/ 19251 h 6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96" h="65055">
                  <a:moveTo>
                    <a:pt x="-4480" y="10202"/>
                  </a:moveTo>
                  <a:cubicBezTo>
                    <a:pt x="-5624" y="9087"/>
                    <a:pt x="-6289" y="7535"/>
                    <a:pt x="-6289" y="5916"/>
                  </a:cubicBezTo>
                  <a:cubicBezTo>
                    <a:pt x="-6196" y="2573"/>
                    <a:pt x="-3526" y="-132"/>
                    <a:pt x="-196" y="-180"/>
                  </a:cubicBezTo>
                  <a:cubicBezTo>
                    <a:pt x="3139" y="-180"/>
                    <a:pt x="5808" y="2506"/>
                    <a:pt x="5808" y="5821"/>
                  </a:cubicBezTo>
                  <a:cubicBezTo>
                    <a:pt x="5808" y="5849"/>
                    <a:pt x="5808" y="5887"/>
                    <a:pt x="5808" y="5916"/>
                  </a:cubicBezTo>
                  <a:cubicBezTo>
                    <a:pt x="5808" y="7516"/>
                    <a:pt x="5236" y="9050"/>
                    <a:pt x="4092" y="10202"/>
                  </a:cubicBezTo>
                  <a:cubicBezTo>
                    <a:pt x="2948" y="11336"/>
                    <a:pt x="1427" y="11993"/>
                    <a:pt x="-196" y="12012"/>
                  </a:cubicBezTo>
                  <a:cubicBezTo>
                    <a:pt x="-1815" y="12022"/>
                    <a:pt x="-3335" y="11364"/>
                    <a:pt x="-4480" y="10202"/>
                  </a:cubicBezTo>
                  <a:close/>
                  <a:moveTo>
                    <a:pt x="4473" y="64875"/>
                  </a:moveTo>
                  <a:lnTo>
                    <a:pt x="-5052" y="64875"/>
                  </a:lnTo>
                  <a:lnTo>
                    <a:pt x="-5052" y="19251"/>
                  </a:lnTo>
                  <a:lnTo>
                    <a:pt x="4473" y="19251"/>
                  </a:lnTo>
                  <a:close/>
                </a:path>
              </a:pathLst>
            </a:custGeom>
            <a:solidFill>
              <a:srgbClr val="6D6E71"/>
            </a:solidFill>
            <a:ln w="9525" cap="flat">
              <a:noFill/>
              <a:prstDash val="solid"/>
              <a:miter/>
            </a:ln>
          </p:spPr>
          <p:txBody>
            <a:bodyPr rtlCol="0" anchor="ctr"/>
            <a:lstStyle/>
            <a:p>
              <a:endParaRPr lang="en-US"/>
            </a:p>
          </p:txBody>
        </p:sp>
        <p:sp>
          <p:nvSpPr>
            <p:cNvPr id="890" name="Freeform: Shape 889">
              <a:extLst>
                <a:ext uri="{FF2B5EF4-FFF2-40B4-BE49-F238E27FC236}">
                  <a16:creationId xmlns:a16="http://schemas.microsoft.com/office/drawing/2014/main" id="{A0FCCC31-9F8A-4828-9400-79AA823E584A}"/>
                </a:ext>
              </a:extLst>
            </p:cNvPr>
            <p:cNvSpPr/>
            <p:nvPr/>
          </p:nvSpPr>
          <p:spPr>
            <a:xfrm>
              <a:off x="13866495" y="5153763"/>
              <a:ext cx="36675" cy="46613"/>
            </a:xfrm>
            <a:custGeom>
              <a:avLst/>
              <a:gdLst>
                <a:gd name="connsiteX0" fmla="*/ 30383 w 36675"/>
                <a:gd name="connsiteY0" fmla="*/ 32134 h 46613"/>
                <a:gd name="connsiteX1" fmla="*/ 25621 w 36675"/>
                <a:gd name="connsiteY1" fmla="*/ 42517 h 46613"/>
                <a:gd name="connsiteX2" fmla="*/ 13617 w 36675"/>
                <a:gd name="connsiteY2" fmla="*/ 46422 h 46613"/>
                <a:gd name="connsiteX3" fmla="*/ 3236 w 36675"/>
                <a:gd name="connsiteY3" fmla="*/ 44612 h 46613"/>
                <a:gd name="connsiteX4" fmla="*/ -6289 w 36675"/>
                <a:gd name="connsiteY4" fmla="*/ 39564 h 46613"/>
                <a:gd name="connsiteX5" fmla="*/ -1717 w 36675"/>
                <a:gd name="connsiteY5" fmla="*/ 32134 h 46613"/>
                <a:gd name="connsiteX6" fmla="*/ 13715 w 36675"/>
                <a:gd name="connsiteY6" fmla="*/ 38135 h 46613"/>
                <a:gd name="connsiteX7" fmla="*/ 18859 w 36675"/>
                <a:gd name="connsiteY7" fmla="*/ 36611 h 46613"/>
                <a:gd name="connsiteX8" fmla="*/ 20761 w 36675"/>
                <a:gd name="connsiteY8" fmla="*/ 32801 h 46613"/>
                <a:gd name="connsiteX9" fmla="*/ 11715 w 36675"/>
                <a:gd name="connsiteY9" fmla="*/ 26610 h 46613"/>
                <a:gd name="connsiteX10" fmla="*/ 10664 w 36675"/>
                <a:gd name="connsiteY10" fmla="*/ 26610 h 46613"/>
                <a:gd name="connsiteX11" fmla="*/ -3624 w 36675"/>
                <a:gd name="connsiteY11" fmla="*/ 13847 h 46613"/>
                <a:gd name="connsiteX12" fmla="*/ 1329 w 36675"/>
                <a:gd name="connsiteY12" fmla="*/ 3655 h 46613"/>
                <a:gd name="connsiteX13" fmla="*/ 14189 w 36675"/>
                <a:gd name="connsiteY13" fmla="*/ -155 h 46613"/>
                <a:gd name="connsiteX14" fmla="*/ 29049 w 36675"/>
                <a:gd name="connsiteY14" fmla="*/ 4417 h 46613"/>
                <a:gd name="connsiteX15" fmla="*/ 25523 w 36675"/>
                <a:gd name="connsiteY15" fmla="*/ 11561 h 46613"/>
                <a:gd name="connsiteX16" fmla="*/ 13426 w 36675"/>
                <a:gd name="connsiteY16" fmla="*/ 7846 h 46613"/>
                <a:gd name="connsiteX17" fmla="*/ 7808 w 36675"/>
                <a:gd name="connsiteY17" fmla="*/ 9084 h 46613"/>
                <a:gd name="connsiteX18" fmla="*/ 5710 w 36675"/>
                <a:gd name="connsiteY18" fmla="*/ 12894 h 46613"/>
                <a:gd name="connsiteX19" fmla="*/ 7901 w 36675"/>
                <a:gd name="connsiteY19" fmla="*/ 16132 h 46613"/>
                <a:gd name="connsiteX20" fmla="*/ 12189 w 36675"/>
                <a:gd name="connsiteY20" fmla="*/ 17561 h 46613"/>
                <a:gd name="connsiteX21" fmla="*/ 17142 w 36675"/>
                <a:gd name="connsiteY21" fmla="*/ 18990 h 46613"/>
                <a:gd name="connsiteX22" fmla="*/ 21333 w 36675"/>
                <a:gd name="connsiteY22" fmla="*/ 20514 h 46613"/>
                <a:gd name="connsiteX23" fmla="*/ 25621 w 36675"/>
                <a:gd name="connsiteY23" fmla="*/ 22895 h 46613"/>
                <a:gd name="connsiteX24" fmla="*/ 30383 w 36675"/>
                <a:gd name="connsiteY24" fmla="*/ 32134 h 4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75" h="46613">
                  <a:moveTo>
                    <a:pt x="30383" y="32134"/>
                  </a:moveTo>
                  <a:cubicBezTo>
                    <a:pt x="30476" y="36145"/>
                    <a:pt x="28765" y="39993"/>
                    <a:pt x="25621" y="42517"/>
                  </a:cubicBezTo>
                  <a:cubicBezTo>
                    <a:pt x="22189" y="45194"/>
                    <a:pt x="17998" y="46575"/>
                    <a:pt x="13617" y="46422"/>
                  </a:cubicBezTo>
                  <a:cubicBezTo>
                    <a:pt x="10096" y="46403"/>
                    <a:pt x="6571" y="45784"/>
                    <a:pt x="3236" y="44612"/>
                  </a:cubicBezTo>
                  <a:cubicBezTo>
                    <a:pt x="-191" y="43498"/>
                    <a:pt x="-3433" y="41793"/>
                    <a:pt x="-6289" y="39564"/>
                  </a:cubicBezTo>
                  <a:lnTo>
                    <a:pt x="-1717" y="32134"/>
                  </a:lnTo>
                  <a:cubicBezTo>
                    <a:pt x="2664" y="35764"/>
                    <a:pt x="8092" y="37869"/>
                    <a:pt x="13715" y="38135"/>
                  </a:cubicBezTo>
                  <a:cubicBezTo>
                    <a:pt x="15524" y="38211"/>
                    <a:pt x="17333" y="37678"/>
                    <a:pt x="18859" y="36611"/>
                  </a:cubicBezTo>
                  <a:cubicBezTo>
                    <a:pt x="19998" y="35706"/>
                    <a:pt x="20761" y="34297"/>
                    <a:pt x="20761" y="32801"/>
                  </a:cubicBezTo>
                  <a:cubicBezTo>
                    <a:pt x="20761" y="30515"/>
                    <a:pt x="17714" y="28420"/>
                    <a:pt x="11715" y="26610"/>
                  </a:cubicBezTo>
                  <a:lnTo>
                    <a:pt x="10664" y="26610"/>
                  </a:lnTo>
                  <a:cubicBezTo>
                    <a:pt x="1139" y="24038"/>
                    <a:pt x="-3624" y="19847"/>
                    <a:pt x="-3624" y="13847"/>
                  </a:cubicBezTo>
                  <a:cubicBezTo>
                    <a:pt x="-3717" y="9846"/>
                    <a:pt x="-1908" y="6055"/>
                    <a:pt x="1329" y="3655"/>
                  </a:cubicBezTo>
                  <a:cubicBezTo>
                    <a:pt x="5045" y="960"/>
                    <a:pt x="9617" y="-384"/>
                    <a:pt x="14189" y="-155"/>
                  </a:cubicBezTo>
                  <a:cubicBezTo>
                    <a:pt x="19524" y="-146"/>
                    <a:pt x="24667" y="1454"/>
                    <a:pt x="29049" y="4417"/>
                  </a:cubicBezTo>
                  <a:lnTo>
                    <a:pt x="25523" y="11561"/>
                  </a:lnTo>
                  <a:cubicBezTo>
                    <a:pt x="22002" y="9141"/>
                    <a:pt x="17714" y="7846"/>
                    <a:pt x="13426" y="7846"/>
                  </a:cubicBezTo>
                  <a:cubicBezTo>
                    <a:pt x="11524" y="7798"/>
                    <a:pt x="9524" y="8217"/>
                    <a:pt x="7808" y="9084"/>
                  </a:cubicBezTo>
                  <a:cubicBezTo>
                    <a:pt x="6473" y="9846"/>
                    <a:pt x="5617" y="11332"/>
                    <a:pt x="5710" y="12894"/>
                  </a:cubicBezTo>
                  <a:cubicBezTo>
                    <a:pt x="5617" y="14333"/>
                    <a:pt x="6571" y="15637"/>
                    <a:pt x="7901" y="16132"/>
                  </a:cubicBezTo>
                  <a:cubicBezTo>
                    <a:pt x="9334" y="16723"/>
                    <a:pt x="10761" y="17199"/>
                    <a:pt x="12189" y="17561"/>
                  </a:cubicBezTo>
                  <a:lnTo>
                    <a:pt x="17142" y="18990"/>
                  </a:lnTo>
                  <a:cubicBezTo>
                    <a:pt x="18570" y="19400"/>
                    <a:pt x="19998" y="19904"/>
                    <a:pt x="21333" y="20514"/>
                  </a:cubicBezTo>
                  <a:cubicBezTo>
                    <a:pt x="22858" y="21162"/>
                    <a:pt x="24286" y="21962"/>
                    <a:pt x="25621" y="22895"/>
                  </a:cubicBezTo>
                  <a:cubicBezTo>
                    <a:pt x="28667" y="24943"/>
                    <a:pt x="30476" y="28439"/>
                    <a:pt x="30383" y="32134"/>
                  </a:cubicBezTo>
                  <a:close/>
                </a:path>
              </a:pathLst>
            </a:custGeom>
            <a:solidFill>
              <a:srgbClr val="6D6E71"/>
            </a:solidFill>
            <a:ln w="9525" cap="flat">
              <a:noFill/>
              <a:prstDash val="solid"/>
              <a:miter/>
            </a:ln>
          </p:spPr>
          <p:txBody>
            <a:bodyPr rtlCol="0" anchor="ctr"/>
            <a:lstStyle/>
            <a:p>
              <a:endParaRPr lang="en-US"/>
            </a:p>
          </p:txBody>
        </p:sp>
        <p:sp>
          <p:nvSpPr>
            <p:cNvPr id="891" name="Freeform: Shape 890">
              <a:extLst>
                <a:ext uri="{FF2B5EF4-FFF2-40B4-BE49-F238E27FC236}">
                  <a16:creationId xmlns:a16="http://schemas.microsoft.com/office/drawing/2014/main" id="{447D56F5-7525-4564-A210-84CCAF9B5EA9}"/>
                </a:ext>
              </a:extLst>
            </p:cNvPr>
            <p:cNvSpPr/>
            <p:nvPr/>
          </p:nvSpPr>
          <p:spPr>
            <a:xfrm>
              <a:off x="13911071" y="5153418"/>
              <a:ext cx="48006" cy="46946"/>
            </a:xfrm>
            <a:custGeom>
              <a:avLst/>
              <a:gdLst>
                <a:gd name="connsiteX0" fmla="*/ 34860 w 48006"/>
                <a:gd name="connsiteY0" fmla="*/ 39908 h 46946"/>
                <a:gd name="connsiteX1" fmla="*/ 569 w 48006"/>
                <a:gd name="connsiteY1" fmla="*/ 39908 h 46946"/>
                <a:gd name="connsiteX2" fmla="*/ 569 w 48006"/>
                <a:gd name="connsiteY2" fmla="*/ 6571 h 46946"/>
                <a:gd name="connsiteX3" fmla="*/ 34860 w 48006"/>
                <a:gd name="connsiteY3" fmla="*/ 6571 h 46946"/>
                <a:gd name="connsiteX4" fmla="*/ 34860 w 48006"/>
                <a:gd name="connsiteY4" fmla="*/ 39908 h 46946"/>
                <a:gd name="connsiteX5" fmla="*/ 7331 w 48006"/>
                <a:gd name="connsiteY5" fmla="*/ 34003 h 46946"/>
                <a:gd name="connsiteX6" fmla="*/ 17717 w 48006"/>
                <a:gd name="connsiteY6" fmla="*/ 38194 h 46946"/>
                <a:gd name="connsiteX7" fmla="*/ 28000 w 48006"/>
                <a:gd name="connsiteY7" fmla="*/ 34003 h 46946"/>
                <a:gd name="connsiteX8" fmla="*/ 32097 w 48006"/>
                <a:gd name="connsiteY8" fmla="*/ 23240 h 46946"/>
                <a:gd name="connsiteX9" fmla="*/ 28000 w 48006"/>
                <a:gd name="connsiteY9" fmla="*/ 12476 h 46946"/>
                <a:gd name="connsiteX10" fmla="*/ 17717 w 48006"/>
                <a:gd name="connsiteY10" fmla="*/ 8381 h 46946"/>
                <a:gd name="connsiteX11" fmla="*/ 7331 w 48006"/>
                <a:gd name="connsiteY11" fmla="*/ 12476 h 46946"/>
                <a:gd name="connsiteX12" fmla="*/ 3332 w 48006"/>
                <a:gd name="connsiteY12" fmla="*/ 23240 h 46946"/>
                <a:gd name="connsiteX13" fmla="*/ 7331 w 48006"/>
                <a:gd name="connsiteY13" fmla="*/ 34479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006" h="46946">
                  <a:moveTo>
                    <a:pt x="34860" y="39908"/>
                  </a:moveTo>
                  <a:cubicBezTo>
                    <a:pt x="25237" y="49053"/>
                    <a:pt x="10192" y="49053"/>
                    <a:pt x="569" y="39908"/>
                  </a:cubicBezTo>
                  <a:cubicBezTo>
                    <a:pt x="-8575" y="30669"/>
                    <a:pt x="-8575" y="15810"/>
                    <a:pt x="569" y="6571"/>
                  </a:cubicBezTo>
                  <a:cubicBezTo>
                    <a:pt x="10192" y="-2430"/>
                    <a:pt x="25237" y="-2430"/>
                    <a:pt x="34860" y="6571"/>
                  </a:cubicBezTo>
                  <a:cubicBezTo>
                    <a:pt x="44003" y="15810"/>
                    <a:pt x="44003" y="30669"/>
                    <a:pt x="34860" y="39908"/>
                  </a:cubicBezTo>
                  <a:close/>
                  <a:moveTo>
                    <a:pt x="7331" y="34003"/>
                  </a:moveTo>
                  <a:cubicBezTo>
                    <a:pt x="10094" y="36775"/>
                    <a:pt x="13810" y="38289"/>
                    <a:pt x="17717" y="38194"/>
                  </a:cubicBezTo>
                  <a:cubicBezTo>
                    <a:pt x="21619" y="38308"/>
                    <a:pt x="25335" y="36784"/>
                    <a:pt x="28000" y="34003"/>
                  </a:cubicBezTo>
                  <a:cubicBezTo>
                    <a:pt x="30762" y="31146"/>
                    <a:pt x="32288" y="27240"/>
                    <a:pt x="32097" y="23240"/>
                  </a:cubicBezTo>
                  <a:cubicBezTo>
                    <a:pt x="32288" y="19249"/>
                    <a:pt x="30762" y="15362"/>
                    <a:pt x="28000" y="12476"/>
                  </a:cubicBezTo>
                  <a:cubicBezTo>
                    <a:pt x="25335" y="9714"/>
                    <a:pt x="21526" y="8228"/>
                    <a:pt x="17717" y="8381"/>
                  </a:cubicBezTo>
                  <a:cubicBezTo>
                    <a:pt x="13810" y="8247"/>
                    <a:pt x="10094" y="9733"/>
                    <a:pt x="7331" y="12476"/>
                  </a:cubicBezTo>
                  <a:cubicBezTo>
                    <a:pt x="4666" y="15391"/>
                    <a:pt x="3141" y="19268"/>
                    <a:pt x="3332" y="23240"/>
                  </a:cubicBezTo>
                  <a:cubicBezTo>
                    <a:pt x="3048" y="27383"/>
                    <a:pt x="4476" y="31459"/>
                    <a:pt x="7331" y="34479"/>
                  </a:cubicBezTo>
                  <a:close/>
                </a:path>
              </a:pathLst>
            </a:custGeom>
            <a:solidFill>
              <a:srgbClr val="6D6E71"/>
            </a:solidFill>
            <a:ln w="9525" cap="flat">
              <a:noFill/>
              <a:prstDash val="solid"/>
              <a:miter/>
            </a:ln>
          </p:spPr>
          <p:txBody>
            <a:bodyPr rtlCol="0" anchor="ctr"/>
            <a:lstStyle/>
            <a:p>
              <a:endParaRPr lang="en-US"/>
            </a:p>
          </p:txBody>
        </p:sp>
        <p:sp>
          <p:nvSpPr>
            <p:cNvPr id="892" name="Freeform: Shape 891">
              <a:extLst>
                <a:ext uri="{FF2B5EF4-FFF2-40B4-BE49-F238E27FC236}">
                  <a16:creationId xmlns:a16="http://schemas.microsoft.com/office/drawing/2014/main" id="{9E9FBB69-22BD-4A29-9B40-BD0C6E24A35B}"/>
                </a:ext>
              </a:extLst>
            </p:cNvPr>
            <p:cNvSpPr/>
            <p:nvPr/>
          </p:nvSpPr>
          <p:spPr>
            <a:xfrm>
              <a:off x="13970033" y="5153387"/>
              <a:ext cx="41939" cy="46310"/>
            </a:xfrm>
            <a:custGeom>
              <a:avLst/>
              <a:gdLst>
                <a:gd name="connsiteX0" fmla="*/ 3236 w 41939"/>
                <a:gd name="connsiteY0" fmla="*/ 21461 h 46310"/>
                <a:gd name="connsiteX1" fmla="*/ 3236 w 41939"/>
                <a:gd name="connsiteY1" fmla="*/ 46130 h 46310"/>
                <a:gd name="connsiteX2" fmla="*/ -6289 w 41939"/>
                <a:gd name="connsiteY2" fmla="*/ 46130 h 46310"/>
                <a:gd name="connsiteX3" fmla="*/ -6289 w 41939"/>
                <a:gd name="connsiteY3" fmla="*/ 506 h 46310"/>
                <a:gd name="connsiteX4" fmla="*/ 3236 w 41939"/>
                <a:gd name="connsiteY4" fmla="*/ 506 h 46310"/>
                <a:gd name="connsiteX5" fmla="*/ 3236 w 41939"/>
                <a:gd name="connsiteY5" fmla="*/ 8793 h 46310"/>
                <a:gd name="connsiteX6" fmla="*/ 9617 w 41939"/>
                <a:gd name="connsiteY6" fmla="*/ 2220 h 46310"/>
                <a:gd name="connsiteX7" fmla="*/ 18379 w 41939"/>
                <a:gd name="connsiteY7" fmla="*/ -161 h 46310"/>
                <a:gd name="connsiteX8" fmla="*/ 30858 w 41939"/>
                <a:gd name="connsiteY8" fmla="*/ 4506 h 46310"/>
                <a:gd name="connsiteX9" fmla="*/ 35620 w 41939"/>
                <a:gd name="connsiteY9" fmla="*/ 18127 h 46310"/>
                <a:gd name="connsiteX10" fmla="*/ 35620 w 41939"/>
                <a:gd name="connsiteY10" fmla="*/ 46130 h 46310"/>
                <a:gd name="connsiteX11" fmla="*/ 26095 w 41939"/>
                <a:gd name="connsiteY11" fmla="*/ 46130 h 46310"/>
                <a:gd name="connsiteX12" fmla="*/ 26095 w 41939"/>
                <a:gd name="connsiteY12" fmla="*/ 21080 h 46310"/>
                <a:gd name="connsiteX13" fmla="*/ 15617 w 41939"/>
                <a:gd name="connsiteY13" fmla="*/ 8507 h 46310"/>
                <a:gd name="connsiteX14" fmla="*/ 3329 w 41939"/>
                <a:gd name="connsiteY14" fmla="*/ 19975 h 46310"/>
                <a:gd name="connsiteX15" fmla="*/ 3329 w 41939"/>
                <a:gd name="connsiteY15" fmla="*/ 21461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39" h="46310">
                  <a:moveTo>
                    <a:pt x="3236" y="21461"/>
                  </a:moveTo>
                  <a:lnTo>
                    <a:pt x="3236" y="46130"/>
                  </a:lnTo>
                  <a:lnTo>
                    <a:pt x="-6289" y="46130"/>
                  </a:lnTo>
                  <a:lnTo>
                    <a:pt x="-6289" y="506"/>
                  </a:lnTo>
                  <a:lnTo>
                    <a:pt x="3236" y="506"/>
                  </a:lnTo>
                  <a:lnTo>
                    <a:pt x="3236" y="8793"/>
                  </a:lnTo>
                  <a:cubicBezTo>
                    <a:pt x="4757" y="6059"/>
                    <a:pt x="6948" y="3782"/>
                    <a:pt x="9617" y="2220"/>
                  </a:cubicBezTo>
                  <a:cubicBezTo>
                    <a:pt x="12282" y="630"/>
                    <a:pt x="15333" y="-199"/>
                    <a:pt x="18379" y="-161"/>
                  </a:cubicBezTo>
                  <a:cubicBezTo>
                    <a:pt x="23049" y="-380"/>
                    <a:pt x="27523" y="1306"/>
                    <a:pt x="30858" y="4506"/>
                  </a:cubicBezTo>
                  <a:cubicBezTo>
                    <a:pt x="34192" y="8212"/>
                    <a:pt x="35904" y="13127"/>
                    <a:pt x="35620" y="18127"/>
                  </a:cubicBezTo>
                  <a:lnTo>
                    <a:pt x="35620" y="46130"/>
                  </a:lnTo>
                  <a:lnTo>
                    <a:pt x="26095" y="46130"/>
                  </a:lnTo>
                  <a:lnTo>
                    <a:pt x="26095" y="21080"/>
                  </a:lnTo>
                  <a:cubicBezTo>
                    <a:pt x="26095" y="12698"/>
                    <a:pt x="22668" y="8507"/>
                    <a:pt x="15617" y="8507"/>
                  </a:cubicBezTo>
                  <a:cubicBezTo>
                    <a:pt x="9045" y="8269"/>
                    <a:pt x="3520" y="13403"/>
                    <a:pt x="3329" y="19975"/>
                  </a:cubicBezTo>
                  <a:cubicBezTo>
                    <a:pt x="3236" y="20470"/>
                    <a:pt x="3329" y="20966"/>
                    <a:pt x="3329" y="21461"/>
                  </a:cubicBezTo>
                  <a:close/>
                </a:path>
              </a:pathLst>
            </a:custGeom>
            <a:solidFill>
              <a:srgbClr val="6D6E71"/>
            </a:solidFill>
            <a:ln w="9525" cap="flat">
              <a:noFill/>
              <a:prstDash val="solid"/>
              <a:miter/>
            </a:ln>
          </p:spPr>
          <p:txBody>
            <a:bodyPr rtlCol="0" anchor="ctr"/>
            <a:lstStyle/>
            <a:p>
              <a:endParaRPr lang="en-US"/>
            </a:p>
          </p:txBody>
        </p:sp>
        <p:sp>
          <p:nvSpPr>
            <p:cNvPr id="893" name="Freeform: Shape 892">
              <a:extLst>
                <a:ext uri="{FF2B5EF4-FFF2-40B4-BE49-F238E27FC236}">
                  <a16:creationId xmlns:a16="http://schemas.microsoft.com/office/drawing/2014/main" id="{7DB5C9C7-23AC-4AF1-8764-D23BC90B50F0}"/>
                </a:ext>
              </a:extLst>
            </p:cNvPr>
            <p:cNvSpPr/>
            <p:nvPr/>
          </p:nvSpPr>
          <p:spPr>
            <a:xfrm>
              <a:off x="14045971" y="5153390"/>
              <a:ext cx="45086" cy="64615"/>
            </a:xfrm>
            <a:custGeom>
              <a:avLst/>
              <a:gdLst>
                <a:gd name="connsiteX0" fmla="*/ 38738 w 45086"/>
                <a:gd name="connsiteY0" fmla="*/ 504 h 64615"/>
                <a:gd name="connsiteX1" fmla="*/ 38738 w 45086"/>
                <a:gd name="connsiteY1" fmla="*/ 40318 h 64615"/>
                <a:gd name="connsiteX2" fmla="*/ 32166 w 45086"/>
                <a:gd name="connsiteY2" fmla="*/ 58416 h 64615"/>
                <a:gd name="connsiteX3" fmla="*/ 15306 w 45086"/>
                <a:gd name="connsiteY3" fmla="*/ 64417 h 64615"/>
                <a:gd name="connsiteX4" fmla="*/ -3265 w 45086"/>
                <a:gd name="connsiteY4" fmla="*/ 58034 h 64615"/>
                <a:gd name="connsiteX5" fmla="*/ 1210 w 45086"/>
                <a:gd name="connsiteY5" fmla="*/ 50700 h 64615"/>
                <a:gd name="connsiteX6" fmla="*/ 14734 w 45086"/>
                <a:gd name="connsiteY6" fmla="*/ 55748 h 64615"/>
                <a:gd name="connsiteX7" fmla="*/ 25594 w 45086"/>
                <a:gd name="connsiteY7" fmla="*/ 52320 h 64615"/>
                <a:gd name="connsiteX8" fmla="*/ 29501 w 45086"/>
                <a:gd name="connsiteY8" fmla="*/ 41080 h 64615"/>
                <a:gd name="connsiteX9" fmla="*/ 29501 w 45086"/>
                <a:gd name="connsiteY9" fmla="*/ 35270 h 64615"/>
                <a:gd name="connsiteX10" fmla="*/ 23404 w 45086"/>
                <a:gd name="connsiteY10" fmla="*/ 41652 h 64615"/>
                <a:gd name="connsiteX11" fmla="*/ 14451 w 45086"/>
                <a:gd name="connsiteY11" fmla="*/ 44033 h 64615"/>
                <a:gd name="connsiteX12" fmla="*/ -502 w 45086"/>
                <a:gd name="connsiteY12" fmla="*/ 37747 h 64615"/>
                <a:gd name="connsiteX13" fmla="*/ -502 w 45086"/>
                <a:gd name="connsiteY13" fmla="*/ 6124 h 64615"/>
                <a:gd name="connsiteX14" fmla="*/ 14451 w 45086"/>
                <a:gd name="connsiteY14" fmla="*/ -163 h 64615"/>
                <a:gd name="connsiteX15" fmla="*/ 29120 w 45086"/>
                <a:gd name="connsiteY15" fmla="*/ 7267 h 64615"/>
                <a:gd name="connsiteX16" fmla="*/ 29120 w 45086"/>
                <a:gd name="connsiteY16" fmla="*/ 504 h 64615"/>
                <a:gd name="connsiteX17" fmla="*/ 3116 w 45086"/>
                <a:gd name="connsiteY17" fmla="*/ 21554 h 64615"/>
                <a:gd name="connsiteX18" fmla="*/ 6642 w 45086"/>
                <a:gd name="connsiteY18" fmla="*/ 31079 h 64615"/>
                <a:gd name="connsiteX19" fmla="*/ 16167 w 45086"/>
                <a:gd name="connsiteY19" fmla="*/ 35079 h 64615"/>
                <a:gd name="connsiteX20" fmla="*/ 25692 w 45086"/>
                <a:gd name="connsiteY20" fmla="*/ 31174 h 64615"/>
                <a:gd name="connsiteX21" fmla="*/ 25692 w 45086"/>
                <a:gd name="connsiteY21" fmla="*/ 11458 h 64615"/>
                <a:gd name="connsiteX22" fmla="*/ 16167 w 45086"/>
                <a:gd name="connsiteY22" fmla="*/ 7362 h 64615"/>
                <a:gd name="connsiteX23" fmla="*/ 6642 w 45086"/>
                <a:gd name="connsiteY23" fmla="*/ 11553 h 64615"/>
                <a:gd name="connsiteX24" fmla="*/ 3116 w 45086"/>
                <a:gd name="connsiteY24" fmla="*/ 21554 h 64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5086" h="64615">
                  <a:moveTo>
                    <a:pt x="38738" y="504"/>
                  </a:moveTo>
                  <a:lnTo>
                    <a:pt x="38738" y="40318"/>
                  </a:lnTo>
                  <a:cubicBezTo>
                    <a:pt x="39217" y="47014"/>
                    <a:pt x="36835" y="53606"/>
                    <a:pt x="32166" y="58416"/>
                  </a:cubicBezTo>
                  <a:cubicBezTo>
                    <a:pt x="27501" y="62511"/>
                    <a:pt x="21497" y="64664"/>
                    <a:pt x="15306" y="64417"/>
                  </a:cubicBezTo>
                  <a:cubicBezTo>
                    <a:pt x="8544" y="64473"/>
                    <a:pt x="1972" y="62216"/>
                    <a:pt x="-3265" y="58034"/>
                  </a:cubicBezTo>
                  <a:lnTo>
                    <a:pt x="1210" y="50700"/>
                  </a:lnTo>
                  <a:cubicBezTo>
                    <a:pt x="5019" y="53863"/>
                    <a:pt x="9781" y="55644"/>
                    <a:pt x="14734" y="55748"/>
                  </a:cubicBezTo>
                  <a:cubicBezTo>
                    <a:pt x="18641" y="55968"/>
                    <a:pt x="22548" y="54749"/>
                    <a:pt x="25594" y="52320"/>
                  </a:cubicBezTo>
                  <a:cubicBezTo>
                    <a:pt x="28450" y="49319"/>
                    <a:pt x="29882" y="45214"/>
                    <a:pt x="29501" y="41080"/>
                  </a:cubicBezTo>
                  <a:lnTo>
                    <a:pt x="29501" y="35270"/>
                  </a:lnTo>
                  <a:cubicBezTo>
                    <a:pt x="28073" y="37918"/>
                    <a:pt x="25976" y="40118"/>
                    <a:pt x="23404" y="41652"/>
                  </a:cubicBezTo>
                  <a:cubicBezTo>
                    <a:pt x="20739" y="43271"/>
                    <a:pt x="17595" y="44100"/>
                    <a:pt x="14451" y="44033"/>
                  </a:cubicBezTo>
                  <a:cubicBezTo>
                    <a:pt x="8735" y="44271"/>
                    <a:pt x="3307" y="41966"/>
                    <a:pt x="-502" y="37747"/>
                  </a:cubicBezTo>
                  <a:cubicBezTo>
                    <a:pt x="-8218" y="28631"/>
                    <a:pt x="-8218" y="15239"/>
                    <a:pt x="-502" y="6124"/>
                  </a:cubicBezTo>
                  <a:cubicBezTo>
                    <a:pt x="3307" y="1904"/>
                    <a:pt x="8735" y="-401"/>
                    <a:pt x="14451" y="-163"/>
                  </a:cubicBezTo>
                  <a:cubicBezTo>
                    <a:pt x="20260" y="-239"/>
                    <a:pt x="25785" y="2533"/>
                    <a:pt x="29120" y="7267"/>
                  </a:cubicBezTo>
                  <a:lnTo>
                    <a:pt x="29120" y="504"/>
                  </a:lnTo>
                  <a:close/>
                  <a:moveTo>
                    <a:pt x="3116" y="21554"/>
                  </a:moveTo>
                  <a:cubicBezTo>
                    <a:pt x="3116" y="25050"/>
                    <a:pt x="4354" y="28440"/>
                    <a:pt x="6642" y="31079"/>
                  </a:cubicBezTo>
                  <a:cubicBezTo>
                    <a:pt x="9023" y="33813"/>
                    <a:pt x="12544" y="35289"/>
                    <a:pt x="16167" y="35079"/>
                  </a:cubicBezTo>
                  <a:cubicBezTo>
                    <a:pt x="19785" y="35232"/>
                    <a:pt x="23213" y="33803"/>
                    <a:pt x="25692" y="31174"/>
                  </a:cubicBezTo>
                  <a:cubicBezTo>
                    <a:pt x="30645" y="25517"/>
                    <a:pt x="30645" y="17115"/>
                    <a:pt x="25692" y="11458"/>
                  </a:cubicBezTo>
                  <a:cubicBezTo>
                    <a:pt x="23311" y="8733"/>
                    <a:pt x="19785" y="7228"/>
                    <a:pt x="16167" y="7362"/>
                  </a:cubicBezTo>
                  <a:cubicBezTo>
                    <a:pt x="12451" y="7114"/>
                    <a:pt x="8925" y="8686"/>
                    <a:pt x="6642" y="11553"/>
                  </a:cubicBezTo>
                  <a:cubicBezTo>
                    <a:pt x="4261" y="14324"/>
                    <a:pt x="3019" y="17896"/>
                    <a:pt x="3116" y="21554"/>
                  </a:cubicBezTo>
                  <a:close/>
                </a:path>
              </a:pathLst>
            </a:custGeom>
            <a:solidFill>
              <a:srgbClr val="6D6E71"/>
            </a:solidFill>
            <a:ln w="9525" cap="flat">
              <a:noFill/>
              <a:prstDash val="solid"/>
              <a:miter/>
            </a:ln>
          </p:spPr>
          <p:txBody>
            <a:bodyPr rtlCol="0" anchor="ctr"/>
            <a:lstStyle/>
            <a:p>
              <a:endParaRPr lang="en-US"/>
            </a:p>
          </p:txBody>
        </p:sp>
        <p:sp>
          <p:nvSpPr>
            <p:cNvPr id="894" name="Freeform: Shape 893">
              <a:extLst>
                <a:ext uri="{FF2B5EF4-FFF2-40B4-BE49-F238E27FC236}">
                  <a16:creationId xmlns:a16="http://schemas.microsoft.com/office/drawing/2014/main" id="{8DCEE861-AD8B-4A22-997D-93320E39F357}"/>
                </a:ext>
              </a:extLst>
            </p:cNvPr>
            <p:cNvSpPr/>
            <p:nvPr/>
          </p:nvSpPr>
          <p:spPr>
            <a:xfrm>
              <a:off x="14104903" y="5153788"/>
              <a:ext cx="24291" cy="45909"/>
            </a:xfrm>
            <a:custGeom>
              <a:avLst/>
              <a:gdLst>
                <a:gd name="connsiteX0" fmla="*/ 17621 w 24291"/>
                <a:gd name="connsiteY0" fmla="*/ 9154 h 45909"/>
                <a:gd name="connsiteX1" fmla="*/ 6859 w 24291"/>
                <a:gd name="connsiteY1" fmla="*/ 13726 h 45909"/>
                <a:gd name="connsiteX2" fmla="*/ 3236 w 24291"/>
                <a:gd name="connsiteY2" fmla="*/ 26204 h 45909"/>
                <a:gd name="connsiteX3" fmla="*/ 3236 w 24291"/>
                <a:gd name="connsiteY3" fmla="*/ 45730 h 45909"/>
                <a:gd name="connsiteX4" fmla="*/ -6289 w 24291"/>
                <a:gd name="connsiteY4" fmla="*/ 45730 h 45909"/>
                <a:gd name="connsiteX5" fmla="*/ -6289 w 24291"/>
                <a:gd name="connsiteY5" fmla="*/ 105 h 45909"/>
                <a:gd name="connsiteX6" fmla="*/ 3236 w 24291"/>
                <a:gd name="connsiteY6" fmla="*/ 105 h 45909"/>
                <a:gd name="connsiteX7" fmla="*/ 3236 w 24291"/>
                <a:gd name="connsiteY7" fmla="*/ 9630 h 45909"/>
                <a:gd name="connsiteX8" fmla="*/ 9524 w 24291"/>
                <a:gd name="connsiteY8" fmla="*/ 2582 h 45909"/>
                <a:gd name="connsiteX9" fmla="*/ 18003 w 24291"/>
                <a:gd name="connsiteY9" fmla="*/ -180 h 45909"/>
                <a:gd name="connsiteX10" fmla="*/ 18003 w 24291"/>
                <a:gd name="connsiteY10" fmla="*/ 9345 h 45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91" h="45909">
                  <a:moveTo>
                    <a:pt x="17621" y="9154"/>
                  </a:moveTo>
                  <a:cubicBezTo>
                    <a:pt x="13524" y="8868"/>
                    <a:pt x="9524" y="10564"/>
                    <a:pt x="6859" y="13726"/>
                  </a:cubicBezTo>
                  <a:cubicBezTo>
                    <a:pt x="4287" y="17365"/>
                    <a:pt x="3046" y="21756"/>
                    <a:pt x="3236" y="26204"/>
                  </a:cubicBezTo>
                  <a:lnTo>
                    <a:pt x="3236" y="45730"/>
                  </a:lnTo>
                  <a:lnTo>
                    <a:pt x="-6289" y="45730"/>
                  </a:lnTo>
                  <a:lnTo>
                    <a:pt x="-6289" y="105"/>
                  </a:lnTo>
                  <a:lnTo>
                    <a:pt x="3236" y="105"/>
                  </a:lnTo>
                  <a:lnTo>
                    <a:pt x="3236" y="9630"/>
                  </a:lnTo>
                  <a:cubicBezTo>
                    <a:pt x="4762" y="6859"/>
                    <a:pt x="6952" y="4459"/>
                    <a:pt x="9524" y="2582"/>
                  </a:cubicBezTo>
                  <a:cubicBezTo>
                    <a:pt x="12003" y="820"/>
                    <a:pt x="14952" y="-142"/>
                    <a:pt x="18003" y="-180"/>
                  </a:cubicBezTo>
                  <a:lnTo>
                    <a:pt x="18003" y="9345"/>
                  </a:lnTo>
                  <a:close/>
                </a:path>
              </a:pathLst>
            </a:custGeom>
            <a:solidFill>
              <a:srgbClr val="6D6E71"/>
            </a:solidFill>
            <a:ln w="9525" cap="flat">
              <a:noFill/>
              <a:prstDash val="solid"/>
              <a:miter/>
            </a:ln>
          </p:spPr>
          <p:txBody>
            <a:bodyPr rtlCol="0" anchor="ctr"/>
            <a:lstStyle/>
            <a:p>
              <a:endParaRPr lang="en-US"/>
            </a:p>
          </p:txBody>
        </p:sp>
        <p:sp>
          <p:nvSpPr>
            <p:cNvPr id="895" name="Freeform: Shape 894">
              <a:extLst>
                <a:ext uri="{FF2B5EF4-FFF2-40B4-BE49-F238E27FC236}">
                  <a16:creationId xmlns:a16="http://schemas.microsoft.com/office/drawing/2014/main" id="{9E88A486-4DA1-41D1-876A-B005F8648BD9}"/>
                </a:ext>
              </a:extLst>
            </p:cNvPr>
            <p:cNvSpPr/>
            <p:nvPr/>
          </p:nvSpPr>
          <p:spPr>
            <a:xfrm>
              <a:off x="14134718" y="5153418"/>
              <a:ext cx="48006" cy="46946"/>
            </a:xfrm>
            <a:custGeom>
              <a:avLst/>
              <a:gdLst>
                <a:gd name="connsiteX0" fmla="*/ 34860 w 48006"/>
                <a:gd name="connsiteY0" fmla="*/ 39908 h 46946"/>
                <a:gd name="connsiteX1" fmla="*/ 569 w 48006"/>
                <a:gd name="connsiteY1" fmla="*/ 39908 h 46946"/>
                <a:gd name="connsiteX2" fmla="*/ 569 w 48006"/>
                <a:gd name="connsiteY2" fmla="*/ 6571 h 46946"/>
                <a:gd name="connsiteX3" fmla="*/ 34860 w 48006"/>
                <a:gd name="connsiteY3" fmla="*/ 6571 h 46946"/>
                <a:gd name="connsiteX4" fmla="*/ 34860 w 48006"/>
                <a:gd name="connsiteY4" fmla="*/ 39908 h 46946"/>
                <a:gd name="connsiteX5" fmla="*/ 7331 w 48006"/>
                <a:gd name="connsiteY5" fmla="*/ 34003 h 46946"/>
                <a:gd name="connsiteX6" fmla="*/ 17717 w 48006"/>
                <a:gd name="connsiteY6" fmla="*/ 38194 h 46946"/>
                <a:gd name="connsiteX7" fmla="*/ 28000 w 48006"/>
                <a:gd name="connsiteY7" fmla="*/ 34003 h 46946"/>
                <a:gd name="connsiteX8" fmla="*/ 32097 w 48006"/>
                <a:gd name="connsiteY8" fmla="*/ 23240 h 46946"/>
                <a:gd name="connsiteX9" fmla="*/ 28000 w 48006"/>
                <a:gd name="connsiteY9" fmla="*/ 12476 h 46946"/>
                <a:gd name="connsiteX10" fmla="*/ 17717 w 48006"/>
                <a:gd name="connsiteY10" fmla="*/ 8381 h 46946"/>
                <a:gd name="connsiteX11" fmla="*/ 7331 w 48006"/>
                <a:gd name="connsiteY11" fmla="*/ 12476 h 46946"/>
                <a:gd name="connsiteX12" fmla="*/ 3239 w 48006"/>
                <a:gd name="connsiteY12" fmla="*/ 23240 h 46946"/>
                <a:gd name="connsiteX13" fmla="*/ 7429 w 48006"/>
                <a:gd name="connsiteY13" fmla="*/ 34479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006" h="46946">
                  <a:moveTo>
                    <a:pt x="34860" y="39908"/>
                  </a:moveTo>
                  <a:cubicBezTo>
                    <a:pt x="25242" y="49053"/>
                    <a:pt x="10192" y="49053"/>
                    <a:pt x="569" y="39908"/>
                  </a:cubicBezTo>
                  <a:cubicBezTo>
                    <a:pt x="-8575" y="30669"/>
                    <a:pt x="-8575" y="15810"/>
                    <a:pt x="569" y="6571"/>
                  </a:cubicBezTo>
                  <a:cubicBezTo>
                    <a:pt x="10192" y="-2430"/>
                    <a:pt x="25242" y="-2430"/>
                    <a:pt x="34860" y="6571"/>
                  </a:cubicBezTo>
                  <a:cubicBezTo>
                    <a:pt x="44003" y="15810"/>
                    <a:pt x="44003" y="30669"/>
                    <a:pt x="34860" y="39908"/>
                  </a:cubicBezTo>
                  <a:close/>
                  <a:moveTo>
                    <a:pt x="7331" y="34003"/>
                  </a:moveTo>
                  <a:cubicBezTo>
                    <a:pt x="10094" y="36775"/>
                    <a:pt x="13810" y="38289"/>
                    <a:pt x="17717" y="38194"/>
                  </a:cubicBezTo>
                  <a:cubicBezTo>
                    <a:pt x="21619" y="38299"/>
                    <a:pt x="25335" y="36775"/>
                    <a:pt x="28000" y="34003"/>
                  </a:cubicBezTo>
                  <a:cubicBezTo>
                    <a:pt x="30762" y="31146"/>
                    <a:pt x="32288" y="27240"/>
                    <a:pt x="32097" y="23240"/>
                  </a:cubicBezTo>
                  <a:cubicBezTo>
                    <a:pt x="32288" y="19249"/>
                    <a:pt x="30762" y="15362"/>
                    <a:pt x="28000" y="12476"/>
                  </a:cubicBezTo>
                  <a:cubicBezTo>
                    <a:pt x="25335" y="9733"/>
                    <a:pt x="21526" y="8247"/>
                    <a:pt x="17717" y="8381"/>
                  </a:cubicBezTo>
                  <a:cubicBezTo>
                    <a:pt x="13810" y="8247"/>
                    <a:pt x="10094" y="9733"/>
                    <a:pt x="7331" y="12476"/>
                  </a:cubicBezTo>
                  <a:cubicBezTo>
                    <a:pt x="4569" y="15381"/>
                    <a:pt x="3141" y="19249"/>
                    <a:pt x="3239" y="23240"/>
                  </a:cubicBezTo>
                  <a:cubicBezTo>
                    <a:pt x="2950" y="27411"/>
                    <a:pt x="4476" y="31498"/>
                    <a:pt x="7429" y="34479"/>
                  </a:cubicBezTo>
                  <a:close/>
                </a:path>
              </a:pathLst>
            </a:custGeom>
            <a:solidFill>
              <a:srgbClr val="6D6E71"/>
            </a:solidFill>
            <a:ln w="9525" cap="flat">
              <a:noFill/>
              <a:prstDash val="solid"/>
              <a:miter/>
            </a:ln>
          </p:spPr>
          <p:txBody>
            <a:bodyPr rtlCol="0" anchor="ctr"/>
            <a:lstStyle/>
            <a:p>
              <a:endParaRPr lang="en-US"/>
            </a:p>
          </p:txBody>
        </p:sp>
        <p:sp>
          <p:nvSpPr>
            <p:cNvPr id="896" name="Freeform: Shape 895">
              <a:extLst>
                <a:ext uri="{FF2B5EF4-FFF2-40B4-BE49-F238E27FC236}">
                  <a16:creationId xmlns:a16="http://schemas.microsoft.com/office/drawing/2014/main" id="{6300FF1D-8775-4CF5-9F5A-B9930DEDCDE9}"/>
                </a:ext>
              </a:extLst>
            </p:cNvPr>
            <p:cNvSpPr/>
            <p:nvPr/>
          </p:nvSpPr>
          <p:spPr>
            <a:xfrm>
              <a:off x="14193148" y="5153882"/>
              <a:ext cx="41966" cy="46304"/>
            </a:xfrm>
            <a:custGeom>
              <a:avLst/>
              <a:gdLst>
                <a:gd name="connsiteX0" fmla="*/ 26152 w 41966"/>
                <a:gd name="connsiteY0" fmla="*/ 24490 h 46304"/>
                <a:gd name="connsiteX1" fmla="*/ 26152 w 41966"/>
                <a:gd name="connsiteY1" fmla="*/ -180 h 46304"/>
                <a:gd name="connsiteX2" fmla="*/ 35677 w 41966"/>
                <a:gd name="connsiteY2" fmla="*/ -180 h 46304"/>
                <a:gd name="connsiteX3" fmla="*/ 35677 w 41966"/>
                <a:gd name="connsiteY3" fmla="*/ 45445 h 46304"/>
                <a:gd name="connsiteX4" fmla="*/ 26152 w 41966"/>
                <a:gd name="connsiteY4" fmla="*/ 45445 h 46304"/>
                <a:gd name="connsiteX5" fmla="*/ 26152 w 41966"/>
                <a:gd name="connsiteY5" fmla="*/ 37063 h 46304"/>
                <a:gd name="connsiteX6" fmla="*/ 10911 w 41966"/>
                <a:gd name="connsiteY6" fmla="*/ 46112 h 46304"/>
                <a:gd name="connsiteX7" fmla="*/ -1474 w 41966"/>
                <a:gd name="connsiteY7" fmla="*/ 41349 h 46304"/>
                <a:gd name="connsiteX8" fmla="*/ -6237 w 41966"/>
                <a:gd name="connsiteY8" fmla="*/ 27729 h 46304"/>
                <a:gd name="connsiteX9" fmla="*/ -6237 w 41966"/>
                <a:gd name="connsiteY9" fmla="*/ -180 h 46304"/>
                <a:gd name="connsiteX10" fmla="*/ 3288 w 41966"/>
                <a:gd name="connsiteY10" fmla="*/ -180 h 46304"/>
                <a:gd name="connsiteX11" fmla="*/ 3288 w 41966"/>
                <a:gd name="connsiteY11" fmla="*/ 24871 h 46304"/>
                <a:gd name="connsiteX12" fmla="*/ 13767 w 41966"/>
                <a:gd name="connsiteY12" fmla="*/ 37444 h 46304"/>
                <a:gd name="connsiteX13" fmla="*/ 22436 w 41966"/>
                <a:gd name="connsiteY13" fmla="*/ 34110 h 46304"/>
                <a:gd name="connsiteX14" fmla="*/ 26152 w 41966"/>
                <a:gd name="connsiteY14" fmla="*/ 24490 h 46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6" h="46304">
                  <a:moveTo>
                    <a:pt x="26152" y="24490"/>
                  </a:moveTo>
                  <a:lnTo>
                    <a:pt x="26152" y="-180"/>
                  </a:lnTo>
                  <a:lnTo>
                    <a:pt x="35677" y="-180"/>
                  </a:lnTo>
                  <a:lnTo>
                    <a:pt x="35677" y="45445"/>
                  </a:lnTo>
                  <a:lnTo>
                    <a:pt x="26152" y="45445"/>
                  </a:lnTo>
                  <a:lnTo>
                    <a:pt x="26152" y="37063"/>
                  </a:lnTo>
                  <a:cubicBezTo>
                    <a:pt x="23101" y="42673"/>
                    <a:pt x="17292" y="46160"/>
                    <a:pt x="10911" y="46112"/>
                  </a:cubicBezTo>
                  <a:cubicBezTo>
                    <a:pt x="6339" y="46293"/>
                    <a:pt x="1861" y="44568"/>
                    <a:pt x="-1474" y="41349"/>
                  </a:cubicBezTo>
                  <a:cubicBezTo>
                    <a:pt x="-4902" y="37672"/>
                    <a:pt x="-6618" y="32739"/>
                    <a:pt x="-6237" y="27729"/>
                  </a:cubicBezTo>
                  <a:lnTo>
                    <a:pt x="-6237" y="-180"/>
                  </a:lnTo>
                  <a:lnTo>
                    <a:pt x="3288" y="-180"/>
                  </a:lnTo>
                  <a:lnTo>
                    <a:pt x="3288" y="24871"/>
                  </a:lnTo>
                  <a:cubicBezTo>
                    <a:pt x="3288" y="33253"/>
                    <a:pt x="6814" y="37444"/>
                    <a:pt x="13767" y="37444"/>
                  </a:cubicBezTo>
                  <a:cubicBezTo>
                    <a:pt x="17004" y="37520"/>
                    <a:pt x="20055" y="36320"/>
                    <a:pt x="22436" y="34110"/>
                  </a:cubicBezTo>
                  <a:cubicBezTo>
                    <a:pt x="25008" y="31615"/>
                    <a:pt x="26436" y="28090"/>
                    <a:pt x="26152" y="24490"/>
                  </a:cubicBezTo>
                  <a:close/>
                </a:path>
              </a:pathLst>
            </a:custGeom>
            <a:solidFill>
              <a:srgbClr val="6D6E71"/>
            </a:solidFill>
            <a:ln w="9525" cap="flat">
              <a:noFill/>
              <a:prstDash val="solid"/>
              <a:miter/>
            </a:ln>
          </p:spPr>
          <p:txBody>
            <a:bodyPr rtlCol="0" anchor="ctr"/>
            <a:lstStyle/>
            <a:p>
              <a:endParaRPr lang="en-US"/>
            </a:p>
          </p:txBody>
        </p:sp>
        <p:sp>
          <p:nvSpPr>
            <p:cNvPr id="897" name="Freeform: Shape 896">
              <a:extLst>
                <a:ext uri="{FF2B5EF4-FFF2-40B4-BE49-F238E27FC236}">
                  <a16:creationId xmlns:a16="http://schemas.microsoft.com/office/drawing/2014/main" id="{205DF139-7586-4CAB-B97B-143946A91DAB}"/>
                </a:ext>
              </a:extLst>
            </p:cNvPr>
            <p:cNvSpPr/>
            <p:nvPr/>
          </p:nvSpPr>
          <p:spPr>
            <a:xfrm>
              <a:off x="14249113" y="5153403"/>
              <a:ext cx="46601" cy="63249"/>
            </a:xfrm>
            <a:custGeom>
              <a:avLst/>
              <a:gdLst>
                <a:gd name="connsiteX0" fmla="*/ 18096 w 46601"/>
                <a:gd name="connsiteY0" fmla="*/ -177 h 63249"/>
                <a:gd name="connsiteX1" fmla="*/ 33811 w 46601"/>
                <a:gd name="connsiteY1" fmla="*/ 6110 h 63249"/>
                <a:gd name="connsiteX2" fmla="*/ 40290 w 46601"/>
                <a:gd name="connsiteY2" fmla="*/ 23064 h 63249"/>
                <a:gd name="connsiteX3" fmla="*/ 33811 w 46601"/>
                <a:gd name="connsiteY3" fmla="*/ 40209 h 63249"/>
                <a:gd name="connsiteX4" fmla="*/ 5427 w 46601"/>
                <a:gd name="connsiteY4" fmla="*/ 41581 h 63249"/>
                <a:gd name="connsiteX5" fmla="*/ 3236 w 46601"/>
                <a:gd name="connsiteY5" fmla="*/ 39257 h 63249"/>
                <a:gd name="connsiteX6" fmla="*/ 3236 w 46601"/>
                <a:gd name="connsiteY6" fmla="*/ 63069 h 63249"/>
                <a:gd name="connsiteX7" fmla="*/ -6289 w 46601"/>
                <a:gd name="connsiteY7" fmla="*/ 63069 h 63249"/>
                <a:gd name="connsiteX8" fmla="*/ -6289 w 46601"/>
                <a:gd name="connsiteY8" fmla="*/ 871 h 63249"/>
                <a:gd name="connsiteX9" fmla="*/ 3236 w 46601"/>
                <a:gd name="connsiteY9" fmla="*/ 871 h 63249"/>
                <a:gd name="connsiteX10" fmla="*/ 3236 w 46601"/>
                <a:gd name="connsiteY10" fmla="*/ 8872 h 63249"/>
                <a:gd name="connsiteX11" fmla="*/ 18096 w 46601"/>
                <a:gd name="connsiteY11" fmla="*/ -177 h 63249"/>
                <a:gd name="connsiteX12" fmla="*/ 3046 w 46601"/>
                <a:gd name="connsiteY12" fmla="*/ 23350 h 63249"/>
                <a:gd name="connsiteX13" fmla="*/ 7045 w 46601"/>
                <a:gd name="connsiteY13" fmla="*/ 34018 h 63249"/>
                <a:gd name="connsiteX14" fmla="*/ 16570 w 46601"/>
                <a:gd name="connsiteY14" fmla="*/ 38209 h 63249"/>
                <a:gd name="connsiteX15" fmla="*/ 26095 w 46601"/>
                <a:gd name="connsiteY15" fmla="*/ 34113 h 63249"/>
                <a:gd name="connsiteX16" fmla="*/ 30286 w 46601"/>
                <a:gd name="connsiteY16" fmla="*/ 23445 h 63249"/>
                <a:gd name="connsiteX17" fmla="*/ 26193 w 46601"/>
                <a:gd name="connsiteY17" fmla="*/ 12491 h 63249"/>
                <a:gd name="connsiteX18" fmla="*/ 16668 w 46601"/>
                <a:gd name="connsiteY18" fmla="*/ 8205 h 63249"/>
                <a:gd name="connsiteX19" fmla="*/ 7143 w 46601"/>
                <a:gd name="connsiteY19" fmla="*/ 12491 h 63249"/>
                <a:gd name="connsiteX20" fmla="*/ 3046 w 46601"/>
                <a:gd name="connsiteY20" fmla="*/ 23350 h 6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3249">
                  <a:moveTo>
                    <a:pt x="18096" y="-177"/>
                  </a:moveTo>
                  <a:cubicBezTo>
                    <a:pt x="24002" y="-272"/>
                    <a:pt x="29621" y="1995"/>
                    <a:pt x="33811" y="6110"/>
                  </a:cubicBezTo>
                  <a:cubicBezTo>
                    <a:pt x="38192" y="10625"/>
                    <a:pt x="40573" y="16758"/>
                    <a:pt x="40290" y="23064"/>
                  </a:cubicBezTo>
                  <a:cubicBezTo>
                    <a:pt x="40480" y="29417"/>
                    <a:pt x="38192" y="35599"/>
                    <a:pt x="33811" y="40209"/>
                  </a:cubicBezTo>
                  <a:cubicBezTo>
                    <a:pt x="26384" y="48429"/>
                    <a:pt x="13617" y="49038"/>
                    <a:pt x="5427" y="41581"/>
                  </a:cubicBezTo>
                  <a:cubicBezTo>
                    <a:pt x="4664" y="40866"/>
                    <a:pt x="3901" y="40085"/>
                    <a:pt x="3236" y="39257"/>
                  </a:cubicBezTo>
                  <a:lnTo>
                    <a:pt x="3236" y="63069"/>
                  </a:lnTo>
                  <a:lnTo>
                    <a:pt x="-6289" y="63069"/>
                  </a:lnTo>
                  <a:lnTo>
                    <a:pt x="-6289" y="871"/>
                  </a:lnTo>
                  <a:lnTo>
                    <a:pt x="3236" y="871"/>
                  </a:lnTo>
                  <a:lnTo>
                    <a:pt x="3236" y="8872"/>
                  </a:lnTo>
                  <a:cubicBezTo>
                    <a:pt x="6190" y="3376"/>
                    <a:pt x="11905" y="-82"/>
                    <a:pt x="18096" y="-177"/>
                  </a:cubicBezTo>
                  <a:close/>
                  <a:moveTo>
                    <a:pt x="3046" y="23350"/>
                  </a:moveTo>
                  <a:cubicBezTo>
                    <a:pt x="2855" y="27303"/>
                    <a:pt x="4283" y="31141"/>
                    <a:pt x="7045" y="34018"/>
                  </a:cubicBezTo>
                  <a:cubicBezTo>
                    <a:pt x="9427" y="36713"/>
                    <a:pt x="12952" y="38237"/>
                    <a:pt x="16570" y="38209"/>
                  </a:cubicBezTo>
                  <a:cubicBezTo>
                    <a:pt x="20193" y="38171"/>
                    <a:pt x="23621" y="36694"/>
                    <a:pt x="26095" y="34113"/>
                  </a:cubicBezTo>
                  <a:cubicBezTo>
                    <a:pt x="28956" y="31294"/>
                    <a:pt x="30383" y="27426"/>
                    <a:pt x="30286" y="23445"/>
                  </a:cubicBezTo>
                  <a:cubicBezTo>
                    <a:pt x="30383" y="19397"/>
                    <a:pt x="28956" y="15463"/>
                    <a:pt x="26193" y="12491"/>
                  </a:cubicBezTo>
                  <a:cubicBezTo>
                    <a:pt x="23714" y="9805"/>
                    <a:pt x="20286" y="8253"/>
                    <a:pt x="16668" y="8205"/>
                  </a:cubicBezTo>
                  <a:cubicBezTo>
                    <a:pt x="13050" y="8176"/>
                    <a:pt x="9524" y="9739"/>
                    <a:pt x="7143" y="12491"/>
                  </a:cubicBezTo>
                  <a:cubicBezTo>
                    <a:pt x="4473" y="15453"/>
                    <a:pt x="2952" y="19340"/>
                    <a:pt x="3046" y="23350"/>
                  </a:cubicBezTo>
                  <a:close/>
                </a:path>
              </a:pathLst>
            </a:custGeom>
            <a:solidFill>
              <a:srgbClr val="6D6E71"/>
            </a:solidFill>
            <a:ln w="9525" cap="flat">
              <a:noFill/>
              <a:prstDash val="solid"/>
              <a:miter/>
            </a:ln>
          </p:spPr>
          <p:txBody>
            <a:bodyPr rtlCol="0" anchor="ctr"/>
            <a:lstStyle/>
            <a:p>
              <a:endParaRPr lang="en-US"/>
            </a:p>
          </p:txBody>
        </p:sp>
        <p:sp>
          <p:nvSpPr>
            <p:cNvPr id="898" name="Freeform: Shape 897">
              <a:extLst>
                <a:ext uri="{FF2B5EF4-FFF2-40B4-BE49-F238E27FC236}">
                  <a16:creationId xmlns:a16="http://schemas.microsoft.com/office/drawing/2014/main" id="{408F3B98-0B37-4C6A-85EE-6FE49B5EDC4A}"/>
                </a:ext>
              </a:extLst>
            </p:cNvPr>
            <p:cNvSpPr/>
            <p:nvPr/>
          </p:nvSpPr>
          <p:spPr>
            <a:xfrm>
              <a:off x="14303770" y="5187119"/>
              <a:ext cx="13074" cy="12798"/>
            </a:xfrm>
            <a:custGeom>
              <a:avLst/>
              <a:gdLst>
                <a:gd name="connsiteX0" fmla="*/ -4079 w 13074"/>
                <a:gd name="connsiteY0" fmla="*/ 11161 h 12798"/>
                <a:gd name="connsiteX1" fmla="*/ -4749 w 13074"/>
                <a:gd name="connsiteY1" fmla="*/ 2293 h 12798"/>
                <a:gd name="connsiteX2" fmla="*/ -4079 w 13074"/>
                <a:gd name="connsiteY2" fmla="*/ 1636 h 12798"/>
                <a:gd name="connsiteX3" fmla="*/ 395 w 13074"/>
                <a:gd name="connsiteY3" fmla="*/ -174 h 12798"/>
                <a:gd name="connsiteX4" fmla="*/ 4967 w 13074"/>
                <a:gd name="connsiteY4" fmla="*/ 1636 h 12798"/>
                <a:gd name="connsiteX5" fmla="*/ 6776 w 13074"/>
                <a:gd name="connsiteY5" fmla="*/ 6208 h 12798"/>
                <a:gd name="connsiteX6" fmla="*/ 4967 w 13074"/>
                <a:gd name="connsiteY6" fmla="*/ 10684 h 12798"/>
                <a:gd name="connsiteX7" fmla="*/ 395 w 13074"/>
                <a:gd name="connsiteY7" fmla="*/ 12589 h 12798"/>
                <a:gd name="connsiteX8" fmla="*/ -4079 w 13074"/>
                <a:gd name="connsiteY8" fmla="*/ 11161 h 12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74" h="12798">
                  <a:moveTo>
                    <a:pt x="-4079" y="11161"/>
                  </a:moveTo>
                  <a:cubicBezTo>
                    <a:pt x="-6749" y="8893"/>
                    <a:pt x="-7033" y="4922"/>
                    <a:pt x="-4749" y="2293"/>
                  </a:cubicBezTo>
                  <a:cubicBezTo>
                    <a:pt x="-4558" y="2064"/>
                    <a:pt x="-4270" y="1836"/>
                    <a:pt x="-4079" y="1636"/>
                  </a:cubicBezTo>
                  <a:cubicBezTo>
                    <a:pt x="-2940" y="407"/>
                    <a:pt x="-1317" y="-250"/>
                    <a:pt x="395" y="-174"/>
                  </a:cubicBezTo>
                  <a:cubicBezTo>
                    <a:pt x="2111" y="-193"/>
                    <a:pt x="3730" y="454"/>
                    <a:pt x="4967" y="1636"/>
                  </a:cubicBezTo>
                  <a:cubicBezTo>
                    <a:pt x="6208" y="2845"/>
                    <a:pt x="6874" y="4502"/>
                    <a:pt x="6776" y="6208"/>
                  </a:cubicBezTo>
                  <a:cubicBezTo>
                    <a:pt x="6776" y="7884"/>
                    <a:pt x="6208" y="9503"/>
                    <a:pt x="4967" y="10684"/>
                  </a:cubicBezTo>
                  <a:cubicBezTo>
                    <a:pt x="3730" y="11894"/>
                    <a:pt x="2111" y="12570"/>
                    <a:pt x="395" y="12589"/>
                  </a:cubicBezTo>
                  <a:cubicBezTo>
                    <a:pt x="-1224" y="12751"/>
                    <a:pt x="-2842" y="12237"/>
                    <a:pt x="-4079" y="11161"/>
                  </a:cubicBezTo>
                  <a:close/>
                </a:path>
              </a:pathLst>
            </a:custGeom>
            <a:solidFill>
              <a:srgbClr val="6D6E71"/>
            </a:solidFill>
            <a:ln w="9525" cap="flat">
              <a:noFill/>
              <a:prstDash val="solid"/>
              <a:miter/>
            </a:ln>
          </p:spPr>
          <p:txBody>
            <a:bodyPr rtlCol="0" anchor="ctr"/>
            <a:lstStyle/>
            <a:p>
              <a:endParaRPr lang="en-US"/>
            </a:p>
          </p:txBody>
        </p:sp>
        <p:sp>
          <p:nvSpPr>
            <p:cNvPr id="905" name="Freeform: Shape 904">
              <a:extLst>
                <a:ext uri="{FF2B5EF4-FFF2-40B4-BE49-F238E27FC236}">
                  <a16:creationId xmlns:a16="http://schemas.microsoft.com/office/drawing/2014/main" id="{7A8CCD1F-800C-4524-9F85-BA784F7F6338}"/>
                </a:ext>
              </a:extLst>
            </p:cNvPr>
            <p:cNvSpPr/>
            <p:nvPr/>
          </p:nvSpPr>
          <p:spPr>
            <a:xfrm>
              <a:off x="14004393" y="2750342"/>
              <a:ext cx="56029" cy="61731"/>
            </a:xfrm>
            <a:custGeom>
              <a:avLst/>
              <a:gdLst>
                <a:gd name="connsiteX0" fmla="*/ 9450 w 56029"/>
                <a:gd name="connsiteY0" fmla="*/ 57639 h 61731"/>
                <a:gd name="connsiteX1" fmla="*/ -2075 w 56029"/>
                <a:gd name="connsiteY1" fmla="*/ 46590 h 61731"/>
                <a:gd name="connsiteX2" fmla="*/ -2075 w 56029"/>
                <a:gd name="connsiteY2" fmla="*/ 14776 h 61731"/>
                <a:gd name="connsiteX3" fmla="*/ 9450 w 56029"/>
                <a:gd name="connsiteY3" fmla="*/ 3822 h 61731"/>
                <a:gd name="connsiteX4" fmla="*/ 39360 w 56029"/>
                <a:gd name="connsiteY4" fmla="*/ 2394 h 61731"/>
                <a:gd name="connsiteX5" fmla="*/ 49740 w 56029"/>
                <a:gd name="connsiteY5" fmla="*/ 9823 h 61731"/>
                <a:gd name="connsiteX6" fmla="*/ 42504 w 56029"/>
                <a:gd name="connsiteY6" fmla="*/ 16586 h 61731"/>
                <a:gd name="connsiteX7" fmla="*/ 26407 w 56029"/>
                <a:gd name="connsiteY7" fmla="*/ 9537 h 61731"/>
                <a:gd name="connsiteX8" fmla="*/ 15356 w 56029"/>
                <a:gd name="connsiteY8" fmla="*/ 12300 h 61731"/>
                <a:gd name="connsiteX9" fmla="*/ 7738 w 56029"/>
                <a:gd name="connsiteY9" fmla="*/ 19825 h 61731"/>
                <a:gd name="connsiteX10" fmla="*/ 4976 w 56029"/>
                <a:gd name="connsiteY10" fmla="*/ 30683 h 61731"/>
                <a:gd name="connsiteX11" fmla="*/ 7738 w 56029"/>
                <a:gd name="connsiteY11" fmla="*/ 41637 h 61731"/>
                <a:gd name="connsiteX12" fmla="*/ 15356 w 56029"/>
                <a:gd name="connsiteY12" fmla="*/ 49066 h 61731"/>
                <a:gd name="connsiteX13" fmla="*/ 26407 w 56029"/>
                <a:gd name="connsiteY13" fmla="*/ 51828 h 61731"/>
                <a:gd name="connsiteX14" fmla="*/ 42504 w 56029"/>
                <a:gd name="connsiteY14" fmla="*/ 44685 h 61731"/>
                <a:gd name="connsiteX15" fmla="*/ 49740 w 56029"/>
                <a:gd name="connsiteY15" fmla="*/ 51543 h 61731"/>
                <a:gd name="connsiteX16" fmla="*/ 39360 w 56029"/>
                <a:gd name="connsiteY16" fmla="*/ 58972 h 61731"/>
                <a:gd name="connsiteX17" fmla="*/ 25835 w 56029"/>
                <a:gd name="connsiteY17" fmla="*/ 61544 h 61731"/>
                <a:gd name="connsiteX18" fmla="*/ 9450 w 56029"/>
                <a:gd name="connsiteY18" fmla="*/ 57639 h 6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6029" h="61731">
                  <a:moveTo>
                    <a:pt x="9450" y="57639"/>
                  </a:moveTo>
                  <a:cubicBezTo>
                    <a:pt x="4687" y="55095"/>
                    <a:pt x="688" y="51267"/>
                    <a:pt x="-2075" y="46590"/>
                  </a:cubicBezTo>
                  <a:cubicBezTo>
                    <a:pt x="-7693" y="36722"/>
                    <a:pt x="-7693" y="24644"/>
                    <a:pt x="-2075" y="14776"/>
                  </a:cubicBezTo>
                  <a:cubicBezTo>
                    <a:pt x="688" y="10166"/>
                    <a:pt x="4687" y="6385"/>
                    <a:pt x="9450" y="3822"/>
                  </a:cubicBezTo>
                  <a:cubicBezTo>
                    <a:pt x="18784" y="-959"/>
                    <a:pt x="29644" y="-1483"/>
                    <a:pt x="39360" y="2394"/>
                  </a:cubicBezTo>
                  <a:cubicBezTo>
                    <a:pt x="43359" y="4051"/>
                    <a:pt x="46885" y="6594"/>
                    <a:pt x="49740" y="9823"/>
                  </a:cubicBezTo>
                  <a:lnTo>
                    <a:pt x="42504" y="16586"/>
                  </a:lnTo>
                  <a:cubicBezTo>
                    <a:pt x="38406" y="12024"/>
                    <a:pt x="32500" y="9452"/>
                    <a:pt x="26407" y="9537"/>
                  </a:cubicBezTo>
                  <a:cubicBezTo>
                    <a:pt x="22500" y="9490"/>
                    <a:pt x="18784" y="10442"/>
                    <a:pt x="15356" y="12300"/>
                  </a:cubicBezTo>
                  <a:cubicBezTo>
                    <a:pt x="12119" y="14024"/>
                    <a:pt x="9547" y="16643"/>
                    <a:pt x="7738" y="19825"/>
                  </a:cubicBezTo>
                  <a:cubicBezTo>
                    <a:pt x="5831" y="23139"/>
                    <a:pt x="4878" y="26883"/>
                    <a:pt x="4976" y="30683"/>
                  </a:cubicBezTo>
                  <a:cubicBezTo>
                    <a:pt x="4976" y="34512"/>
                    <a:pt x="5831" y="38284"/>
                    <a:pt x="7738" y="41637"/>
                  </a:cubicBezTo>
                  <a:cubicBezTo>
                    <a:pt x="9547" y="44761"/>
                    <a:pt x="12212" y="47333"/>
                    <a:pt x="15356" y="49066"/>
                  </a:cubicBezTo>
                  <a:cubicBezTo>
                    <a:pt x="18691" y="50924"/>
                    <a:pt x="22500" y="51876"/>
                    <a:pt x="26407" y="51828"/>
                  </a:cubicBezTo>
                  <a:cubicBezTo>
                    <a:pt x="32597" y="51924"/>
                    <a:pt x="38406" y="49314"/>
                    <a:pt x="42504" y="44685"/>
                  </a:cubicBezTo>
                  <a:lnTo>
                    <a:pt x="49740" y="51543"/>
                  </a:lnTo>
                  <a:cubicBezTo>
                    <a:pt x="46885" y="54772"/>
                    <a:pt x="43359" y="57315"/>
                    <a:pt x="39360" y="58972"/>
                  </a:cubicBezTo>
                  <a:cubicBezTo>
                    <a:pt x="35071" y="60725"/>
                    <a:pt x="30500" y="61601"/>
                    <a:pt x="25835" y="61544"/>
                  </a:cubicBezTo>
                  <a:cubicBezTo>
                    <a:pt x="20119" y="61668"/>
                    <a:pt x="14501" y="60325"/>
                    <a:pt x="9450" y="57639"/>
                  </a:cubicBezTo>
                  <a:close/>
                </a:path>
              </a:pathLst>
            </a:custGeom>
            <a:solidFill>
              <a:srgbClr val="6D6E71"/>
            </a:solidFill>
            <a:ln w="9525" cap="flat">
              <a:noFill/>
              <a:prstDash val="solid"/>
              <a:miter/>
            </a:ln>
          </p:spPr>
          <p:txBody>
            <a:bodyPr rtlCol="0" anchor="ctr"/>
            <a:lstStyle/>
            <a:p>
              <a:endParaRPr lang="en-US"/>
            </a:p>
          </p:txBody>
        </p:sp>
        <p:sp>
          <p:nvSpPr>
            <p:cNvPr id="906" name="Freeform: Shape 905">
              <a:extLst>
                <a:ext uri="{FF2B5EF4-FFF2-40B4-BE49-F238E27FC236}">
                  <a16:creationId xmlns:a16="http://schemas.microsoft.com/office/drawing/2014/main" id="{8F1D0878-DA68-4829-BC89-DC3098F08BCF}"/>
                </a:ext>
              </a:extLst>
            </p:cNvPr>
            <p:cNvSpPr/>
            <p:nvPr/>
          </p:nvSpPr>
          <p:spPr>
            <a:xfrm>
              <a:off x="14068472" y="2765394"/>
              <a:ext cx="44817" cy="46510"/>
            </a:xfrm>
            <a:custGeom>
              <a:avLst/>
              <a:gdLst>
                <a:gd name="connsiteX0" fmla="*/ 38528 w 44817"/>
                <a:gd name="connsiteY0" fmla="*/ -180 h 46510"/>
                <a:gd name="connsiteX1" fmla="*/ 38528 w 44817"/>
                <a:gd name="connsiteY1" fmla="*/ 45635 h 46510"/>
                <a:gd name="connsiteX2" fmla="*/ 28241 w 44817"/>
                <a:gd name="connsiteY2" fmla="*/ 45635 h 46510"/>
                <a:gd name="connsiteX3" fmla="*/ 28241 w 44817"/>
                <a:gd name="connsiteY3" fmla="*/ 39825 h 46510"/>
                <a:gd name="connsiteX4" fmla="*/ 21860 w 44817"/>
                <a:gd name="connsiteY4" fmla="*/ 44588 h 46510"/>
                <a:gd name="connsiteX5" fmla="*/ 13474 w 44817"/>
                <a:gd name="connsiteY5" fmla="*/ 46302 h 46510"/>
                <a:gd name="connsiteX6" fmla="*/ -906 w 44817"/>
                <a:gd name="connsiteY6" fmla="*/ 41158 h 46510"/>
                <a:gd name="connsiteX7" fmla="*/ -6241 w 44817"/>
                <a:gd name="connsiteY7" fmla="*/ 26014 h 46510"/>
                <a:gd name="connsiteX8" fmla="*/ -6241 w 44817"/>
                <a:gd name="connsiteY8" fmla="*/ -180 h 46510"/>
                <a:gd name="connsiteX9" fmla="*/ 4521 w 44817"/>
                <a:gd name="connsiteY9" fmla="*/ -180 h 46510"/>
                <a:gd name="connsiteX10" fmla="*/ 4521 w 44817"/>
                <a:gd name="connsiteY10" fmla="*/ 24585 h 46510"/>
                <a:gd name="connsiteX11" fmla="*/ 7284 w 44817"/>
                <a:gd name="connsiteY11" fmla="*/ 34110 h 46510"/>
                <a:gd name="connsiteX12" fmla="*/ 15288 w 44817"/>
                <a:gd name="connsiteY12" fmla="*/ 37158 h 46510"/>
                <a:gd name="connsiteX13" fmla="*/ 24334 w 44817"/>
                <a:gd name="connsiteY13" fmla="*/ 33539 h 46510"/>
                <a:gd name="connsiteX14" fmla="*/ 27762 w 44817"/>
                <a:gd name="connsiteY14" fmla="*/ 23347 h 46510"/>
                <a:gd name="connsiteX15" fmla="*/ 27762 w 44817"/>
                <a:gd name="connsiteY15" fmla="*/ 106 h 46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817" h="46510">
                  <a:moveTo>
                    <a:pt x="38528" y="-180"/>
                  </a:moveTo>
                  <a:lnTo>
                    <a:pt x="38528" y="45635"/>
                  </a:lnTo>
                  <a:lnTo>
                    <a:pt x="28241" y="45635"/>
                  </a:lnTo>
                  <a:lnTo>
                    <a:pt x="28241" y="39825"/>
                  </a:lnTo>
                  <a:cubicBezTo>
                    <a:pt x="26525" y="41930"/>
                    <a:pt x="24334" y="43568"/>
                    <a:pt x="21860" y="44588"/>
                  </a:cubicBezTo>
                  <a:cubicBezTo>
                    <a:pt x="19190" y="45749"/>
                    <a:pt x="16334" y="46331"/>
                    <a:pt x="13474" y="46302"/>
                  </a:cubicBezTo>
                  <a:cubicBezTo>
                    <a:pt x="8144" y="46588"/>
                    <a:pt x="3000" y="44740"/>
                    <a:pt x="-906" y="41158"/>
                  </a:cubicBezTo>
                  <a:cubicBezTo>
                    <a:pt x="-4715" y="37063"/>
                    <a:pt x="-6622" y="31586"/>
                    <a:pt x="-6241" y="26014"/>
                  </a:cubicBezTo>
                  <a:lnTo>
                    <a:pt x="-6241" y="-180"/>
                  </a:lnTo>
                  <a:lnTo>
                    <a:pt x="4521" y="-180"/>
                  </a:lnTo>
                  <a:lnTo>
                    <a:pt x="4521" y="24585"/>
                  </a:lnTo>
                  <a:cubicBezTo>
                    <a:pt x="4238" y="27995"/>
                    <a:pt x="5191" y="31395"/>
                    <a:pt x="7284" y="34110"/>
                  </a:cubicBezTo>
                  <a:cubicBezTo>
                    <a:pt x="9381" y="36234"/>
                    <a:pt x="12335" y="37339"/>
                    <a:pt x="15288" y="37158"/>
                  </a:cubicBezTo>
                  <a:cubicBezTo>
                    <a:pt x="18716" y="37320"/>
                    <a:pt x="21953" y="36006"/>
                    <a:pt x="24334" y="33539"/>
                  </a:cubicBezTo>
                  <a:cubicBezTo>
                    <a:pt x="26813" y="30719"/>
                    <a:pt x="27952" y="27062"/>
                    <a:pt x="27762" y="23347"/>
                  </a:cubicBezTo>
                  <a:lnTo>
                    <a:pt x="27762" y="106"/>
                  </a:lnTo>
                  <a:close/>
                </a:path>
              </a:pathLst>
            </a:custGeom>
            <a:solidFill>
              <a:srgbClr val="6D6E71"/>
            </a:solidFill>
            <a:ln w="9525" cap="flat">
              <a:noFill/>
              <a:prstDash val="solid"/>
              <a:miter/>
            </a:ln>
          </p:spPr>
          <p:txBody>
            <a:bodyPr rtlCol="0" anchor="ctr"/>
            <a:lstStyle/>
            <a:p>
              <a:endParaRPr lang="en-US"/>
            </a:p>
          </p:txBody>
        </p:sp>
        <p:sp>
          <p:nvSpPr>
            <p:cNvPr id="907" name="Freeform: Shape 906">
              <a:extLst>
                <a:ext uri="{FF2B5EF4-FFF2-40B4-BE49-F238E27FC236}">
                  <a16:creationId xmlns:a16="http://schemas.microsoft.com/office/drawing/2014/main" id="{75C6C1C3-83CC-4F56-A726-714F78C6AC58}"/>
                </a:ext>
              </a:extLst>
            </p:cNvPr>
            <p:cNvSpPr/>
            <p:nvPr/>
          </p:nvSpPr>
          <p:spPr>
            <a:xfrm>
              <a:off x="14127097" y="2764714"/>
              <a:ext cx="76919" cy="46495"/>
            </a:xfrm>
            <a:custGeom>
              <a:avLst/>
              <a:gdLst>
                <a:gd name="connsiteX0" fmla="*/ 65530 w 76919"/>
                <a:gd name="connsiteY0" fmla="*/ 5072 h 46495"/>
                <a:gd name="connsiteX1" fmla="*/ 70581 w 76919"/>
                <a:gd name="connsiteY1" fmla="*/ 20121 h 46495"/>
                <a:gd name="connsiteX2" fmla="*/ 70581 w 76919"/>
                <a:gd name="connsiteY2" fmla="*/ 46315 h 46495"/>
                <a:gd name="connsiteX3" fmla="*/ 59912 w 76919"/>
                <a:gd name="connsiteY3" fmla="*/ 46315 h 46495"/>
                <a:gd name="connsiteX4" fmla="*/ 59912 w 76919"/>
                <a:gd name="connsiteY4" fmla="*/ 21455 h 46495"/>
                <a:gd name="connsiteX5" fmla="*/ 57242 w 76919"/>
                <a:gd name="connsiteY5" fmla="*/ 11930 h 46495"/>
                <a:gd name="connsiteX6" fmla="*/ 49531 w 76919"/>
                <a:gd name="connsiteY6" fmla="*/ 8882 h 46495"/>
                <a:gd name="connsiteX7" fmla="*/ 40862 w 76919"/>
                <a:gd name="connsiteY7" fmla="*/ 12501 h 46495"/>
                <a:gd name="connsiteX8" fmla="*/ 37625 w 76919"/>
                <a:gd name="connsiteY8" fmla="*/ 22598 h 46495"/>
                <a:gd name="connsiteX9" fmla="*/ 37625 w 76919"/>
                <a:gd name="connsiteY9" fmla="*/ 45839 h 46495"/>
                <a:gd name="connsiteX10" fmla="*/ 26956 w 76919"/>
                <a:gd name="connsiteY10" fmla="*/ 45839 h 46495"/>
                <a:gd name="connsiteX11" fmla="*/ 26956 w 76919"/>
                <a:gd name="connsiteY11" fmla="*/ 20979 h 46495"/>
                <a:gd name="connsiteX12" fmla="*/ 24286 w 76919"/>
                <a:gd name="connsiteY12" fmla="*/ 11454 h 46495"/>
                <a:gd name="connsiteX13" fmla="*/ 16570 w 76919"/>
                <a:gd name="connsiteY13" fmla="*/ 8406 h 46495"/>
                <a:gd name="connsiteX14" fmla="*/ 7906 w 76919"/>
                <a:gd name="connsiteY14" fmla="*/ 11930 h 46495"/>
                <a:gd name="connsiteX15" fmla="*/ 4380 w 76919"/>
                <a:gd name="connsiteY15" fmla="*/ 22884 h 46495"/>
                <a:gd name="connsiteX16" fmla="*/ 4380 w 76919"/>
                <a:gd name="connsiteY16" fmla="*/ 46125 h 46495"/>
                <a:gd name="connsiteX17" fmla="*/ -6289 w 76919"/>
                <a:gd name="connsiteY17" fmla="*/ 46125 h 46495"/>
                <a:gd name="connsiteX18" fmla="*/ -6289 w 76919"/>
                <a:gd name="connsiteY18" fmla="*/ 310 h 46495"/>
                <a:gd name="connsiteX19" fmla="*/ 4380 w 76919"/>
                <a:gd name="connsiteY19" fmla="*/ 310 h 46495"/>
                <a:gd name="connsiteX20" fmla="*/ 4380 w 76919"/>
                <a:gd name="connsiteY20" fmla="*/ 6215 h 46495"/>
                <a:gd name="connsiteX21" fmla="*/ 10761 w 76919"/>
                <a:gd name="connsiteY21" fmla="*/ 1452 h 46495"/>
                <a:gd name="connsiteX22" fmla="*/ 19333 w 76919"/>
                <a:gd name="connsiteY22" fmla="*/ -167 h 46495"/>
                <a:gd name="connsiteX23" fmla="*/ 28858 w 76919"/>
                <a:gd name="connsiteY23" fmla="*/ 1738 h 46495"/>
                <a:gd name="connsiteX24" fmla="*/ 35244 w 76919"/>
                <a:gd name="connsiteY24" fmla="*/ 7453 h 46495"/>
                <a:gd name="connsiteX25" fmla="*/ 42480 w 76919"/>
                <a:gd name="connsiteY25" fmla="*/ 1834 h 46495"/>
                <a:gd name="connsiteX26" fmla="*/ 52005 w 76919"/>
                <a:gd name="connsiteY26" fmla="*/ -167 h 46495"/>
                <a:gd name="connsiteX27" fmla="*/ 65530 w 76919"/>
                <a:gd name="connsiteY27" fmla="*/ 5072 h 46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6919" h="46495">
                  <a:moveTo>
                    <a:pt x="65530" y="5072"/>
                  </a:moveTo>
                  <a:cubicBezTo>
                    <a:pt x="69148" y="9196"/>
                    <a:pt x="70962" y="14625"/>
                    <a:pt x="70581" y="20121"/>
                  </a:cubicBezTo>
                  <a:lnTo>
                    <a:pt x="70581" y="46315"/>
                  </a:lnTo>
                  <a:lnTo>
                    <a:pt x="59912" y="46315"/>
                  </a:lnTo>
                  <a:lnTo>
                    <a:pt x="59912" y="21455"/>
                  </a:lnTo>
                  <a:cubicBezTo>
                    <a:pt x="60196" y="18055"/>
                    <a:pt x="59242" y="14664"/>
                    <a:pt x="57242" y="11930"/>
                  </a:cubicBezTo>
                  <a:cubicBezTo>
                    <a:pt x="55242" y="9787"/>
                    <a:pt x="52387" y="8663"/>
                    <a:pt x="49531" y="8882"/>
                  </a:cubicBezTo>
                  <a:cubicBezTo>
                    <a:pt x="46289" y="8777"/>
                    <a:pt x="43052" y="10101"/>
                    <a:pt x="40862" y="12501"/>
                  </a:cubicBezTo>
                  <a:cubicBezTo>
                    <a:pt x="38574" y="15340"/>
                    <a:pt x="37434" y="18950"/>
                    <a:pt x="37625" y="22598"/>
                  </a:cubicBezTo>
                  <a:lnTo>
                    <a:pt x="37625" y="45839"/>
                  </a:lnTo>
                  <a:lnTo>
                    <a:pt x="26956" y="45839"/>
                  </a:lnTo>
                  <a:lnTo>
                    <a:pt x="26956" y="20979"/>
                  </a:lnTo>
                  <a:cubicBezTo>
                    <a:pt x="27239" y="17578"/>
                    <a:pt x="26286" y="14187"/>
                    <a:pt x="24286" y="11454"/>
                  </a:cubicBezTo>
                  <a:cubicBezTo>
                    <a:pt x="22286" y="9311"/>
                    <a:pt x="19431" y="8187"/>
                    <a:pt x="16570" y="8406"/>
                  </a:cubicBezTo>
                  <a:cubicBezTo>
                    <a:pt x="13333" y="8234"/>
                    <a:pt x="10096" y="9530"/>
                    <a:pt x="7906" y="11930"/>
                  </a:cubicBezTo>
                  <a:cubicBezTo>
                    <a:pt x="5236" y="14930"/>
                    <a:pt x="3999" y="18902"/>
                    <a:pt x="4380" y="22884"/>
                  </a:cubicBezTo>
                  <a:lnTo>
                    <a:pt x="4380" y="46125"/>
                  </a:lnTo>
                  <a:lnTo>
                    <a:pt x="-6289" y="46125"/>
                  </a:lnTo>
                  <a:lnTo>
                    <a:pt x="-6289" y="310"/>
                  </a:lnTo>
                  <a:lnTo>
                    <a:pt x="4380" y="310"/>
                  </a:lnTo>
                  <a:lnTo>
                    <a:pt x="4380" y="6215"/>
                  </a:lnTo>
                  <a:cubicBezTo>
                    <a:pt x="6096" y="4110"/>
                    <a:pt x="8287" y="2472"/>
                    <a:pt x="10761" y="1452"/>
                  </a:cubicBezTo>
                  <a:cubicBezTo>
                    <a:pt x="13524" y="357"/>
                    <a:pt x="16380" y="-186"/>
                    <a:pt x="19333" y="-167"/>
                  </a:cubicBezTo>
                  <a:cubicBezTo>
                    <a:pt x="22575" y="-281"/>
                    <a:pt x="25905" y="376"/>
                    <a:pt x="28858" y="1738"/>
                  </a:cubicBezTo>
                  <a:cubicBezTo>
                    <a:pt x="31430" y="3033"/>
                    <a:pt x="33620" y="5005"/>
                    <a:pt x="35244" y="7453"/>
                  </a:cubicBezTo>
                  <a:cubicBezTo>
                    <a:pt x="37146" y="5015"/>
                    <a:pt x="39625" y="3091"/>
                    <a:pt x="42480" y="1834"/>
                  </a:cubicBezTo>
                  <a:cubicBezTo>
                    <a:pt x="45434" y="519"/>
                    <a:pt x="48768" y="-157"/>
                    <a:pt x="52005" y="-167"/>
                  </a:cubicBezTo>
                  <a:cubicBezTo>
                    <a:pt x="57052" y="-357"/>
                    <a:pt x="61912" y="1538"/>
                    <a:pt x="65530" y="5072"/>
                  </a:cubicBezTo>
                  <a:close/>
                </a:path>
              </a:pathLst>
            </a:custGeom>
            <a:solidFill>
              <a:srgbClr val="6D6E71"/>
            </a:solidFill>
            <a:ln w="9525" cap="flat">
              <a:noFill/>
              <a:prstDash val="solid"/>
              <a:miter/>
            </a:ln>
          </p:spPr>
          <p:txBody>
            <a:bodyPr rtlCol="0" anchor="ctr"/>
            <a:lstStyle/>
            <a:p>
              <a:endParaRPr lang="en-US"/>
            </a:p>
          </p:txBody>
        </p:sp>
        <p:sp>
          <p:nvSpPr>
            <p:cNvPr id="908" name="Freeform: Shape 907">
              <a:extLst>
                <a:ext uri="{FF2B5EF4-FFF2-40B4-BE49-F238E27FC236}">
                  <a16:creationId xmlns:a16="http://schemas.microsoft.com/office/drawing/2014/main" id="{AB6B24B1-C910-484F-A74B-6353EE686104}"/>
                </a:ext>
              </a:extLst>
            </p:cNvPr>
            <p:cNvSpPr/>
            <p:nvPr/>
          </p:nvSpPr>
          <p:spPr>
            <a:xfrm>
              <a:off x="14217535" y="2765394"/>
              <a:ext cx="44530" cy="46512"/>
            </a:xfrm>
            <a:custGeom>
              <a:avLst/>
              <a:gdLst>
                <a:gd name="connsiteX0" fmla="*/ 38242 w 44530"/>
                <a:gd name="connsiteY0" fmla="*/ -180 h 46512"/>
                <a:gd name="connsiteX1" fmla="*/ 38242 w 44530"/>
                <a:gd name="connsiteY1" fmla="*/ 45635 h 46512"/>
                <a:gd name="connsiteX2" fmla="*/ 28243 w 44530"/>
                <a:gd name="connsiteY2" fmla="*/ 45635 h 46512"/>
                <a:gd name="connsiteX3" fmla="*/ 28243 w 44530"/>
                <a:gd name="connsiteY3" fmla="*/ 39825 h 46512"/>
                <a:gd name="connsiteX4" fmla="*/ 21764 w 44530"/>
                <a:gd name="connsiteY4" fmla="*/ 44588 h 46512"/>
                <a:gd name="connsiteX5" fmla="*/ 13481 w 44530"/>
                <a:gd name="connsiteY5" fmla="*/ 46302 h 46512"/>
                <a:gd name="connsiteX6" fmla="*/ -997 w 44530"/>
                <a:gd name="connsiteY6" fmla="*/ 41158 h 46512"/>
                <a:gd name="connsiteX7" fmla="*/ -6239 w 44530"/>
                <a:gd name="connsiteY7" fmla="*/ 26014 h 46512"/>
                <a:gd name="connsiteX8" fmla="*/ -6239 w 44530"/>
                <a:gd name="connsiteY8" fmla="*/ -180 h 46512"/>
                <a:gd name="connsiteX9" fmla="*/ 4430 w 44530"/>
                <a:gd name="connsiteY9" fmla="*/ -180 h 46512"/>
                <a:gd name="connsiteX10" fmla="*/ 4430 w 44530"/>
                <a:gd name="connsiteY10" fmla="*/ 24585 h 46512"/>
                <a:gd name="connsiteX11" fmla="*/ 7286 w 44530"/>
                <a:gd name="connsiteY11" fmla="*/ 34110 h 46512"/>
                <a:gd name="connsiteX12" fmla="*/ 15192 w 44530"/>
                <a:gd name="connsiteY12" fmla="*/ 37158 h 46512"/>
                <a:gd name="connsiteX13" fmla="*/ 24717 w 44530"/>
                <a:gd name="connsiteY13" fmla="*/ 33539 h 46512"/>
                <a:gd name="connsiteX14" fmla="*/ 28150 w 44530"/>
                <a:gd name="connsiteY14" fmla="*/ 23347 h 46512"/>
                <a:gd name="connsiteX15" fmla="*/ 28150 w 44530"/>
                <a:gd name="connsiteY15" fmla="*/ 106 h 4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530" h="46512">
                  <a:moveTo>
                    <a:pt x="38242" y="-180"/>
                  </a:moveTo>
                  <a:lnTo>
                    <a:pt x="38242" y="45635"/>
                  </a:lnTo>
                  <a:lnTo>
                    <a:pt x="28243" y="45635"/>
                  </a:lnTo>
                  <a:lnTo>
                    <a:pt x="28243" y="39825"/>
                  </a:lnTo>
                  <a:cubicBezTo>
                    <a:pt x="26527" y="41930"/>
                    <a:pt x="24243" y="43568"/>
                    <a:pt x="21764" y="44588"/>
                  </a:cubicBezTo>
                  <a:cubicBezTo>
                    <a:pt x="19192" y="45740"/>
                    <a:pt x="16336" y="46321"/>
                    <a:pt x="13481" y="46302"/>
                  </a:cubicBezTo>
                  <a:cubicBezTo>
                    <a:pt x="8146" y="46597"/>
                    <a:pt x="2905" y="44740"/>
                    <a:pt x="-997" y="41158"/>
                  </a:cubicBezTo>
                  <a:cubicBezTo>
                    <a:pt x="-4811" y="37053"/>
                    <a:pt x="-6620" y="31567"/>
                    <a:pt x="-6239" y="26014"/>
                  </a:cubicBezTo>
                  <a:lnTo>
                    <a:pt x="-6239" y="-180"/>
                  </a:lnTo>
                  <a:lnTo>
                    <a:pt x="4430" y="-180"/>
                  </a:lnTo>
                  <a:lnTo>
                    <a:pt x="4430" y="24585"/>
                  </a:lnTo>
                  <a:cubicBezTo>
                    <a:pt x="4147" y="28014"/>
                    <a:pt x="5095" y="31424"/>
                    <a:pt x="7286" y="34110"/>
                  </a:cubicBezTo>
                  <a:cubicBezTo>
                    <a:pt x="9383" y="36224"/>
                    <a:pt x="12239" y="37339"/>
                    <a:pt x="15192" y="37158"/>
                  </a:cubicBezTo>
                  <a:cubicBezTo>
                    <a:pt x="18718" y="37415"/>
                    <a:pt x="22243" y="36091"/>
                    <a:pt x="24717" y="33539"/>
                  </a:cubicBezTo>
                  <a:cubicBezTo>
                    <a:pt x="27196" y="30719"/>
                    <a:pt x="28336" y="27062"/>
                    <a:pt x="28150" y="23347"/>
                  </a:cubicBezTo>
                  <a:lnTo>
                    <a:pt x="28150" y="106"/>
                  </a:lnTo>
                  <a:close/>
                </a:path>
              </a:pathLst>
            </a:custGeom>
            <a:solidFill>
              <a:srgbClr val="6D6E71"/>
            </a:solidFill>
            <a:ln w="9525" cap="flat">
              <a:noFill/>
              <a:prstDash val="solid"/>
              <a:miter/>
            </a:ln>
          </p:spPr>
          <p:txBody>
            <a:bodyPr rtlCol="0" anchor="ctr"/>
            <a:lstStyle/>
            <a:p>
              <a:endParaRPr lang="en-US"/>
            </a:p>
          </p:txBody>
        </p:sp>
        <p:sp>
          <p:nvSpPr>
            <p:cNvPr id="909" name="Freeform: Shape 908">
              <a:extLst>
                <a:ext uri="{FF2B5EF4-FFF2-40B4-BE49-F238E27FC236}">
                  <a16:creationId xmlns:a16="http://schemas.microsoft.com/office/drawing/2014/main" id="{DED902A6-B43E-4A10-B57F-5938C2AD5A54}"/>
                </a:ext>
              </a:extLst>
            </p:cNvPr>
            <p:cNvSpPr/>
            <p:nvPr/>
          </p:nvSpPr>
          <p:spPr>
            <a:xfrm>
              <a:off x="14276163" y="2747582"/>
              <a:ext cx="10766" cy="63626"/>
            </a:xfrm>
            <a:custGeom>
              <a:avLst/>
              <a:gdLst>
                <a:gd name="connsiteX0" fmla="*/ -6289 w 10766"/>
                <a:gd name="connsiteY0" fmla="*/ -180 h 63626"/>
                <a:gd name="connsiteX1" fmla="*/ 4478 w 10766"/>
                <a:gd name="connsiteY1" fmla="*/ -180 h 63626"/>
                <a:gd name="connsiteX2" fmla="*/ 4478 w 10766"/>
                <a:gd name="connsiteY2" fmla="*/ 63447 h 63626"/>
                <a:gd name="connsiteX3" fmla="*/ -6289 w 10766"/>
                <a:gd name="connsiteY3" fmla="*/ 63447 h 63626"/>
              </a:gdLst>
              <a:ahLst/>
              <a:cxnLst>
                <a:cxn ang="0">
                  <a:pos x="connsiteX0" y="connsiteY0"/>
                </a:cxn>
                <a:cxn ang="0">
                  <a:pos x="connsiteX1" y="connsiteY1"/>
                </a:cxn>
                <a:cxn ang="0">
                  <a:pos x="connsiteX2" y="connsiteY2"/>
                </a:cxn>
                <a:cxn ang="0">
                  <a:pos x="connsiteX3" y="connsiteY3"/>
                </a:cxn>
              </a:cxnLst>
              <a:rect l="l" t="t" r="r" b="b"/>
              <a:pathLst>
                <a:path w="10766" h="63626">
                  <a:moveTo>
                    <a:pt x="-6289" y="-180"/>
                  </a:moveTo>
                  <a:lnTo>
                    <a:pt x="4478" y="-180"/>
                  </a:lnTo>
                  <a:lnTo>
                    <a:pt x="4478" y="63447"/>
                  </a:lnTo>
                  <a:lnTo>
                    <a:pt x="-6289" y="63447"/>
                  </a:lnTo>
                  <a:close/>
                </a:path>
              </a:pathLst>
            </a:custGeom>
            <a:solidFill>
              <a:srgbClr val="6D6E71"/>
            </a:solidFill>
            <a:ln w="9525" cap="flat">
              <a:noFill/>
              <a:prstDash val="solid"/>
              <a:miter/>
            </a:ln>
          </p:spPr>
          <p:txBody>
            <a:bodyPr rtlCol="0" anchor="ctr"/>
            <a:lstStyle/>
            <a:p>
              <a:endParaRPr lang="en-US"/>
            </a:p>
          </p:txBody>
        </p:sp>
        <p:sp>
          <p:nvSpPr>
            <p:cNvPr id="910" name="Freeform: Shape 909">
              <a:extLst>
                <a:ext uri="{FF2B5EF4-FFF2-40B4-BE49-F238E27FC236}">
                  <a16:creationId xmlns:a16="http://schemas.microsoft.com/office/drawing/2014/main" id="{F6FC91BD-AA3B-4593-BF4E-1E81526AC198}"/>
                </a:ext>
              </a:extLst>
            </p:cNvPr>
            <p:cNvSpPr/>
            <p:nvPr/>
          </p:nvSpPr>
          <p:spPr>
            <a:xfrm>
              <a:off x="14297692" y="2765265"/>
              <a:ext cx="41673" cy="46618"/>
            </a:xfrm>
            <a:custGeom>
              <a:avLst/>
              <a:gdLst>
                <a:gd name="connsiteX0" fmla="*/ 30002 w 41673"/>
                <a:gd name="connsiteY0" fmla="*/ 4330 h 46618"/>
                <a:gd name="connsiteX1" fmla="*/ 35337 w 41673"/>
                <a:gd name="connsiteY1" fmla="*/ 18904 h 46618"/>
                <a:gd name="connsiteX2" fmla="*/ 35337 w 41673"/>
                <a:gd name="connsiteY2" fmla="*/ 45764 h 46618"/>
                <a:gd name="connsiteX3" fmla="*/ 25240 w 41673"/>
                <a:gd name="connsiteY3" fmla="*/ 45764 h 46618"/>
                <a:gd name="connsiteX4" fmla="*/ 25240 w 41673"/>
                <a:gd name="connsiteY4" fmla="*/ 40240 h 46618"/>
                <a:gd name="connsiteX5" fmla="*/ 19617 w 41673"/>
                <a:gd name="connsiteY5" fmla="*/ 44811 h 46618"/>
                <a:gd name="connsiteX6" fmla="*/ 10761 w 41673"/>
                <a:gd name="connsiteY6" fmla="*/ 46431 h 46618"/>
                <a:gd name="connsiteX7" fmla="*/ 1808 w 41673"/>
                <a:gd name="connsiteY7" fmla="*/ 44621 h 46618"/>
                <a:gd name="connsiteX8" fmla="*/ -4196 w 41673"/>
                <a:gd name="connsiteY8" fmla="*/ 39763 h 46618"/>
                <a:gd name="connsiteX9" fmla="*/ -6289 w 41673"/>
                <a:gd name="connsiteY9" fmla="*/ 32715 h 46618"/>
                <a:gd name="connsiteX10" fmla="*/ -1717 w 41673"/>
                <a:gd name="connsiteY10" fmla="*/ 23190 h 46618"/>
                <a:gd name="connsiteX11" fmla="*/ 12761 w 41673"/>
                <a:gd name="connsiteY11" fmla="*/ 19475 h 46618"/>
                <a:gd name="connsiteX12" fmla="*/ 24286 w 41673"/>
                <a:gd name="connsiteY12" fmla="*/ 19475 h 46618"/>
                <a:gd name="connsiteX13" fmla="*/ 24286 w 41673"/>
                <a:gd name="connsiteY13" fmla="*/ 18808 h 46618"/>
                <a:gd name="connsiteX14" fmla="*/ 21333 w 41673"/>
                <a:gd name="connsiteY14" fmla="*/ 11474 h 46618"/>
                <a:gd name="connsiteX15" fmla="*/ 12854 w 41673"/>
                <a:gd name="connsiteY15" fmla="*/ 8902 h 46618"/>
                <a:gd name="connsiteX16" fmla="*/ 5236 w 41673"/>
                <a:gd name="connsiteY16" fmla="*/ 10045 h 46618"/>
                <a:gd name="connsiteX17" fmla="*/ -1052 w 41673"/>
                <a:gd name="connsiteY17" fmla="*/ 13379 h 46618"/>
                <a:gd name="connsiteX18" fmla="*/ -5242 w 41673"/>
                <a:gd name="connsiteY18" fmla="*/ 5568 h 46618"/>
                <a:gd name="connsiteX19" fmla="*/ 3427 w 41673"/>
                <a:gd name="connsiteY19" fmla="*/ 1377 h 46618"/>
                <a:gd name="connsiteX20" fmla="*/ 14096 w 41673"/>
                <a:gd name="connsiteY20" fmla="*/ -51 h 46618"/>
                <a:gd name="connsiteX21" fmla="*/ 30002 w 41673"/>
                <a:gd name="connsiteY21" fmla="*/ 4330 h 46618"/>
                <a:gd name="connsiteX22" fmla="*/ 20477 w 41673"/>
                <a:gd name="connsiteY22" fmla="*/ 36715 h 46618"/>
                <a:gd name="connsiteX23" fmla="*/ 24951 w 41673"/>
                <a:gd name="connsiteY23" fmla="*/ 31476 h 46618"/>
                <a:gd name="connsiteX24" fmla="*/ 24951 w 41673"/>
                <a:gd name="connsiteY24" fmla="*/ 26142 h 46618"/>
                <a:gd name="connsiteX25" fmla="*/ 13808 w 41673"/>
                <a:gd name="connsiteY25" fmla="*/ 26142 h 46618"/>
                <a:gd name="connsiteX26" fmla="*/ 4283 w 41673"/>
                <a:gd name="connsiteY26" fmla="*/ 32239 h 46618"/>
                <a:gd name="connsiteX27" fmla="*/ 6571 w 41673"/>
                <a:gd name="connsiteY27" fmla="*/ 36906 h 46618"/>
                <a:gd name="connsiteX28" fmla="*/ 13045 w 41673"/>
                <a:gd name="connsiteY28" fmla="*/ 38620 h 46618"/>
                <a:gd name="connsiteX29" fmla="*/ 20189 w 41673"/>
                <a:gd name="connsiteY29" fmla="*/ 36715 h 46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1673" h="46618">
                  <a:moveTo>
                    <a:pt x="30002" y="4330"/>
                  </a:moveTo>
                  <a:cubicBezTo>
                    <a:pt x="33811" y="8207"/>
                    <a:pt x="35718" y="13512"/>
                    <a:pt x="35337" y="18904"/>
                  </a:cubicBezTo>
                  <a:lnTo>
                    <a:pt x="35337" y="45764"/>
                  </a:lnTo>
                  <a:lnTo>
                    <a:pt x="25240" y="45764"/>
                  </a:lnTo>
                  <a:lnTo>
                    <a:pt x="25240" y="40240"/>
                  </a:lnTo>
                  <a:cubicBezTo>
                    <a:pt x="23812" y="42278"/>
                    <a:pt x="21905" y="43859"/>
                    <a:pt x="19617" y="44811"/>
                  </a:cubicBezTo>
                  <a:cubicBezTo>
                    <a:pt x="16761" y="45945"/>
                    <a:pt x="13808" y="46497"/>
                    <a:pt x="10761" y="46431"/>
                  </a:cubicBezTo>
                  <a:cubicBezTo>
                    <a:pt x="7710" y="46516"/>
                    <a:pt x="4664" y="45897"/>
                    <a:pt x="1808" y="44621"/>
                  </a:cubicBezTo>
                  <a:cubicBezTo>
                    <a:pt x="-573" y="43602"/>
                    <a:pt x="-2670" y="41916"/>
                    <a:pt x="-4196" y="39763"/>
                  </a:cubicBezTo>
                  <a:cubicBezTo>
                    <a:pt x="-5526" y="37668"/>
                    <a:pt x="-6289" y="35220"/>
                    <a:pt x="-6289" y="32715"/>
                  </a:cubicBezTo>
                  <a:cubicBezTo>
                    <a:pt x="-6289" y="29019"/>
                    <a:pt x="-4573" y="25523"/>
                    <a:pt x="-1717" y="23190"/>
                  </a:cubicBezTo>
                  <a:cubicBezTo>
                    <a:pt x="2571" y="20389"/>
                    <a:pt x="7617" y="19075"/>
                    <a:pt x="12761" y="19475"/>
                  </a:cubicBezTo>
                  <a:lnTo>
                    <a:pt x="24286" y="19475"/>
                  </a:lnTo>
                  <a:lnTo>
                    <a:pt x="24286" y="18808"/>
                  </a:lnTo>
                  <a:cubicBezTo>
                    <a:pt x="24379" y="16056"/>
                    <a:pt x="23333" y="13379"/>
                    <a:pt x="21333" y="11474"/>
                  </a:cubicBezTo>
                  <a:cubicBezTo>
                    <a:pt x="18952" y="9598"/>
                    <a:pt x="15905" y="8683"/>
                    <a:pt x="12854" y="8902"/>
                  </a:cubicBezTo>
                  <a:cubicBezTo>
                    <a:pt x="10282" y="8902"/>
                    <a:pt x="7710" y="9283"/>
                    <a:pt x="5236" y="10045"/>
                  </a:cubicBezTo>
                  <a:cubicBezTo>
                    <a:pt x="2948" y="10769"/>
                    <a:pt x="855" y="11893"/>
                    <a:pt x="-1052" y="13379"/>
                  </a:cubicBezTo>
                  <a:lnTo>
                    <a:pt x="-5242" y="5568"/>
                  </a:lnTo>
                  <a:cubicBezTo>
                    <a:pt x="-2670" y="3625"/>
                    <a:pt x="283" y="2206"/>
                    <a:pt x="3427" y="1377"/>
                  </a:cubicBezTo>
                  <a:cubicBezTo>
                    <a:pt x="6855" y="406"/>
                    <a:pt x="10473" y="-70"/>
                    <a:pt x="14096" y="-51"/>
                  </a:cubicBezTo>
                  <a:cubicBezTo>
                    <a:pt x="19714" y="-661"/>
                    <a:pt x="25430" y="911"/>
                    <a:pt x="30002" y="4330"/>
                  </a:cubicBezTo>
                  <a:close/>
                  <a:moveTo>
                    <a:pt x="20477" y="36715"/>
                  </a:moveTo>
                  <a:cubicBezTo>
                    <a:pt x="22570" y="35544"/>
                    <a:pt x="24095" y="33696"/>
                    <a:pt x="24951" y="31476"/>
                  </a:cubicBezTo>
                  <a:lnTo>
                    <a:pt x="24951" y="26142"/>
                  </a:lnTo>
                  <a:lnTo>
                    <a:pt x="13808" y="26142"/>
                  </a:lnTo>
                  <a:cubicBezTo>
                    <a:pt x="7617" y="26142"/>
                    <a:pt x="4283" y="28143"/>
                    <a:pt x="4283" y="32239"/>
                  </a:cubicBezTo>
                  <a:cubicBezTo>
                    <a:pt x="4190" y="34077"/>
                    <a:pt x="5045" y="35829"/>
                    <a:pt x="6571" y="36906"/>
                  </a:cubicBezTo>
                  <a:cubicBezTo>
                    <a:pt x="8473" y="38144"/>
                    <a:pt x="10761" y="38744"/>
                    <a:pt x="13045" y="38620"/>
                  </a:cubicBezTo>
                  <a:cubicBezTo>
                    <a:pt x="15524" y="38649"/>
                    <a:pt x="17998" y="37992"/>
                    <a:pt x="20189" y="36715"/>
                  </a:cubicBezTo>
                  <a:close/>
                </a:path>
              </a:pathLst>
            </a:custGeom>
            <a:solidFill>
              <a:srgbClr val="6D6E71"/>
            </a:solidFill>
            <a:ln w="9525" cap="flat">
              <a:noFill/>
              <a:prstDash val="solid"/>
              <a:miter/>
            </a:ln>
          </p:spPr>
          <p:txBody>
            <a:bodyPr rtlCol="0" anchor="ctr"/>
            <a:lstStyle/>
            <a:p>
              <a:endParaRPr lang="en-US"/>
            </a:p>
          </p:txBody>
        </p:sp>
        <p:sp>
          <p:nvSpPr>
            <p:cNvPr id="911" name="Freeform: Shape 910">
              <a:extLst>
                <a:ext uri="{FF2B5EF4-FFF2-40B4-BE49-F238E27FC236}">
                  <a16:creationId xmlns:a16="http://schemas.microsoft.com/office/drawing/2014/main" id="{EC0F0914-E402-45B4-9C07-53A87D6E294F}"/>
                </a:ext>
              </a:extLst>
            </p:cNvPr>
            <p:cNvSpPr/>
            <p:nvPr/>
          </p:nvSpPr>
          <p:spPr>
            <a:xfrm>
              <a:off x="14346935" y="2755297"/>
              <a:ext cx="33718" cy="56609"/>
            </a:xfrm>
            <a:custGeom>
              <a:avLst/>
              <a:gdLst>
                <a:gd name="connsiteX0" fmla="*/ 27430 w 33718"/>
                <a:gd name="connsiteY0" fmla="*/ 53255 h 56609"/>
                <a:gd name="connsiteX1" fmla="*/ 22761 w 33718"/>
                <a:gd name="connsiteY1" fmla="*/ 55637 h 56609"/>
                <a:gd name="connsiteX2" fmla="*/ 17142 w 33718"/>
                <a:gd name="connsiteY2" fmla="*/ 56399 h 56609"/>
                <a:gd name="connsiteX3" fmla="*/ 5427 w 33718"/>
                <a:gd name="connsiteY3" fmla="*/ 52398 h 56609"/>
                <a:gd name="connsiteX4" fmla="*/ 1329 w 33718"/>
                <a:gd name="connsiteY4" fmla="*/ 40968 h 56609"/>
                <a:gd name="connsiteX5" fmla="*/ 1329 w 33718"/>
                <a:gd name="connsiteY5" fmla="*/ 18870 h 56609"/>
                <a:gd name="connsiteX6" fmla="*/ -6289 w 33718"/>
                <a:gd name="connsiteY6" fmla="*/ 18870 h 56609"/>
                <a:gd name="connsiteX7" fmla="*/ -6289 w 33718"/>
                <a:gd name="connsiteY7" fmla="*/ 10298 h 56609"/>
                <a:gd name="connsiteX8" fmla="*/ 1329 w 33718"/>
                <a:gd name="connsiteY8" fmla="*/ 10298 h 56609"/>
                <a:gd name="connsiteX9" fmla="*/ 1329 w 33718"/>
                <a:gd name="connsiteY9" fmla="*/ -180 h 56609"/>
                <a:gd name="connsiteX10" fmla="*/ 11998 w 33718"/>
                <a:gd name="connsiteY10" fmla="*/ -180 h 56609"/>
                <a:gd name="connsiteX11" fmla="*/ 11998 w 33718"/>
                <a:gd name="connsiteY11" fmla="*/ 10298 h 56609"/>
                <a:gd name="connsiteX12" fmla="*/ 24286 w 33718"/>
                <a:gd name="connsiteY12" fmla="*/ 10298 h 56609"/>
                <a:gd name="connsiteX13" fmla="*/ 24286 w 33718"/>
                <a:gd name="connsiteY13" fmla="*/ 18870 h 56609"/>
                <a:gd name="connsiteX14" fmla="*/ 11998 w 33718"/>
                <a:gd name="connsiteY14" fmla="*/ 18870 h 56609"/>
                <a:gd name="connsiteX15" fmla="*/ 11998 w 33718"/>
                <a:gd name="connsiteY15" fmla="*/ 40682 h 56609"/>
                <a:gd name="connsiteX16" fmla="*/ 13617 w 33718"/>
                <a:gd name="connsiteY16" fmla="*/ 45826 h 56609"/>
                <a:gd name="connsiteX17" fmla="*/ 18379 w 33718"/>
                <a:gd name="connsiteY17" fmla="*/ 47540 h 56609"/>
                <a:gd name="connsiteX18" fmla="*/ 24384 w 33718"/>
                <a:gd name="connsiteY18" fmla="*/ 45635 h 56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718" h="56609">
                  <a:moveTo>
                    <a:pt x="27430" y="53255"/>
                  </a:moveTo>
                  <a:cubicBezTo>
                    <a:pt x="26002" y="54332"/>
                    <a:pt x="24477" y="55132"/>
                    <a:pt x="22761" y="55637"/>
                  </a:cubicBezTo>
                  <a:cubicBezTo>
                    <a:pt x="20951" y="56141"/>
                    <a:pt x="19049" y="56399"/>
                    <a:pt x="17142" y="56399"/>
                  </a:cubicBezTo>
                  <a:cubicBezTo>
                    <a:pt x="12859" y="56665"/>
                    <a:pt x="8664" y="55227"/>
                    <a:pt x="5427" y="52398"/>
                  </a:cubicBezTo>
                  <a:cubicBezTo>
                    <a:pt x="2473" y="49341"/>
                    <a:pt x="1046" y="45188"/>
                    <a:pt x="1329" y="40968"/>
                  </a:cubicBezTo>
                  <a:lnTo>
                    <a:pt x="1329" y="18870"/>
                  </a:lnTo>
                  <a:lnTo>
                    <a:pt x="-6289" y="18870"/>
                  </a:lnTo>
                  <a:lnTo>
                    <a:pt x="-6289" y="10298"/>
                  </a:lnTo>
                  <a:lnTo>
                    <a:pt x="1329" y="10298"/>
                  </a:lnTo>
                  <a:lnTo>
                    <a:pt x="1329" y="-180"/>
                  </a:lnTo>
                  <a:lnTo>
                    <a:pt x="11998" y="-180"/>
                  </a:lnTo>
                  <a:lnTo>
                    <a:pt x="11998" y="10298"/>
                  </a:lnTo>
                  <a:lnTo>
                    <a:pt x="24286" y="10298"/>
                  </a:lnTo>
                  <a:lnTo>
                    <a:pt x="24286" y="18870"/>
                  </a:lnTo>
                  <a:lnTo>
                    <a:pt x="11998" y="18870"/>
                  </a:lnTo>
                  <a:lnTo>
                    <a:pt x="11998" y="40682"/>
                  </a:lnTo>
                  <a:cubicBezTo>
                    <a:pt x="11905" y="42540"/>
                    <a:pt x="12477" y="44359"/>
                    <a:pt x="13617" y="45826"/>
                  </a:cubicBezTo>
                  <a:cubicBezTo>
                    <a:pt x="14859" y="47026"/>
                    <a:pt x="16668" y="47655"/>
                    <a:pt x="18379" y="47540"/>
                  </a:cubicBezTo>
                  <a:cubicBezTo>
                    <a:pt x="20570" y="47607"/>
                    <a:pt x="22668" y="46931"/>
                    <a:pt x="24384" y="45635"/>
                  </a:cubicBezTo>
                  <a:close/>
                </a:path>
              </a:pathLst>
            </a:custGeom>
            <a:solidFill>
              <a:srgbClr val="6D6E71"/>
            </a:solidFill>
            <a:ln w="9525" cap="flat">
              <a:noFill/>
              <a:prstDash val="solid"/>
              <a:miter/>
            </a:ln>
          </p:spPr>
          <p:txBody>
            <a:bodyPr rtlCol="0" anchor="ctr"/>
            <a:lstStyle/>
            <a:p>
              <a:endParaRPr lang="en-US"/>
            </a:p>
          </p:txBody>
        </p:sp>
        <p:sp>
          <p:nvSpPr>
            <p:cNvPr id="912" name="Freeform: Shape 911">
              <a:extLst>
                <a:ext uri="{FF2B5EF4-FFF2-40B4-BE49-F238E27FC236}">
                  <a16:creationId xmlns:a16="http://schemas.microsoft.com/office/drawing/2014/main" id="{E9138B3B-6F03-4322-A7EF-85E63AB1E82E}"/>
                </a:ext>
              </a:extLst>
            </p:cNvPr>
            <p:cNvSpPr/>
            <p:nvPr/>
          </p:nvSpPr>
          <p:spPr>
            <a:xfrm>
              <a:off x="14387851" y="2744721"/>
              <a:ext cx="13861" cy="66678"/>
            </a:xfrm>
            <a:custGeom>
              <a:avLst/>
              <a:gdLst>
                <a:gd name="connsiteX0" fmla="*/ -4151 w 13861"/>
                <a:gd name="connsiteY0" fmla="*/ 11158 h 66678"/>
                <a:gd name="connsiteX1" fmla="*/ -4625 w 13861"/>
                <a:gd name="connsiteY1" fmla="*/ 2148 h 66678"/>
                <a:gd name="connsiteX2" fmla="*/ -4151 w 13861"/>
                <a:gd name="connsiteY2" fmla="*/ 1633 h 66678"/>
                <a:gd name="connsiteX3" fmla="*/ 709 w 13861"/>
                <a:gd name="connsiteY3" fmla="*/ -176 h 66678"/>
                <a:gd name="connsiteX4" fmla="*/ 5658 w 13861"/>
                <a:gd name="connsiteY4" fmla="*/ 1538 h 66678"/>
                <a:gd name="connsiteX5" fmla="*/ 7564 w 13861"/>
                <a:gd name="connsiteY5" fmla="*/ 6015 h 66678"/>
                <a:gd name="connsiteX6" fmla="*/ 5658 w 13861"/>
                <a:gd name="connsiteY6" fmla="*/ 10777 h 66678"/>
                <a:gd name="connsiteX7" fmla="*/ -3867 w 13861"/>
                <a:gd name="connsiteY7" fmla="*/ 10777 h 66678"/>
                <a:gd name="connsiteX8" fmla="*/ -4723 w 13861"/>
                <a:gd name="connsiteY8" fmla="*/ 20683 h 66678"/>
                <a:gd name="connsiteX9" fmla="*/ 6039 w 13861"/>
                <a:gd name="connsiteY9" fmla="*/ 20683 h 66678"/>
                <a:gd name="connsiteX10" fmla="*/ 6039 w 13861"/>
                <a:gd name="connsiteY10" fmla="*/ 66499 h 66678"/>
                <a:gd name="connsiteX11" fmla="*/ -4723 w 13861"/>
                <a:gd name="connsiteY11" fmla="*/ 66499 h 6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61" h="66678">
                  <a:moveTo>
                    <a:pt x="-4151" y="11158"/>
                  </a:moveTo>
                  <a:cubicBezTo>
                    <a:pt x="-6816" y="8815"/>
                    <a:pt x="-7007" y="4777"/>
                    <a:pt x="-4625" y="2148"/>
                  </a:cubicBezTo>
                  <a:cubicBezTo>
                    <a:pt x="-4532" y="1967"/>
                    <a:pt x="-4342" y="1795"/>
                    <a:pt x="-4151" y="1633"/>
                  </a:cubicBezTo>
                  <a:cubicBezTo>
                    <a:pt x="-2816" y="414"/>
                    <a:pt x="-1105" y="-234"/>
                    <a:pt x="709" y="-176"/>
                  </a:cubicBezTo>
                  <a:cubicBezTo>
                    <a:pt x="2518" y="-234"/>
                    <a:pt x="4230" y="376"/>
                    <a:pt x="5658" y="1538"/>
                  </a:cubicBezTo>
                  <a:cubicBezTo>
                    <a:pt x="6899" y="2691"/>
                    <a:pt x="7564" y="4319"/>
                    <a:pt x="7564" y="6015"/>
                  </a:cubicBezTo>
                  <a:cubicBezTo>
                    <a:pt x="7662" y="7805"/>
                    <a:pt x="6899" y="9530"/>
                    <a:pt x="5658" y="10777"/>
                  </a:cubicBezTo>
                  <a:cubicBezTo>
                    <a:pt x="2900" y="13082"/>
                    <a:pt x="-1105" y="13082"/>
                    <a:pt x="-3867" y="10777"/>
                  </a:cubicBezTo>
                  <a:close/>
                  <a:moveTo>
                    <a:pt x="-4723" y="20683"/>
                  </a:moveTo>
                  <a:lnTo>
                    <a:pt x="6039" y="20683"/>
                  </a:lnTo>
                  <a:lnTo>
                    <a:pt x="6039" y="66499"/>
                  </a:lnTo>
                  <a:lnTo>
                    <a:pt x="-4723" y="66499"/>
                  </a:lnTo>
                  <a:close/>
                </a:path>
              </a:pathLst>
            </a:custGeom>
            <a:solidFill>
              <a:srgbClr val="6D6E71"/>
            </a:solidFill>
            <a:ln w="9525" cap="flat">
              <a:noFill/>
              <a:prstDash val="solid"/>
              <a:miter/>
            </a:ln>
          </p:spPr>
          <p:txBody>
            <a:bodyPr rtlCol="0" anchor="ctr"/>
            <a:lstStyle/>
            <a:p>
              <a:endParaRPr lang="en-US"/>
            </a:p>
          </p:txBody>
        </p:sp>
        <p:sp>
          <p:nvSpPr>
            <p:cNvPr id="913" name="Freeform: Shape 912">
              <a:extLst>
                <a:ext uri="{FF2B5EF4-FFF2-40B4-BE49-F238E27FC236}">
                  <a16:creationId xmlns:a16="http://schemas.microsoft.com/office/drawing/2014/main" id="{5E38DC39-F975-4F55-A0A7-BAAAFB71193A}"/>
                </a:ext>
              </a:extLst>
            </p:cNvPr>
            <p:cNvSpPr/>
            <p:nvPr/>
          </p:nvSpPr>
          <p:spPr>
            <a:xfrm>
              <a:off x="14406848" y="2765394"/>
              <a:ext cx="50289" cy="45815"/>
            </a:xfrm>
            <a:custGeom>
              <a:avLst/>
              <a:gdLst>
                <a:gd name="connsiteX0" fmla="*/ 44001 w 50289"/>
                <a:gd name="connsiteY0" fmla="*/ -180 h 45815"/>
                <a:gd name="connsiteX1" fmla="*/ 24384 w 50289"/>
                <a:gd name="connsiteY1" fmla="*/ 45635 h 45815"/>
                <a:gd name="connsiteX2" fmla="*/ 13333 w 50289"/>
                <a:gd name="connsiteY2" fmla="*/ 45635 h 45815"/>
                <a:gd name="connsiteX3" fmla="*/ -6289 w 50289"/>
                <a:gd name="connsiteY3" fmla="*/ -180 h 45815"/>
                <a:gd name="connsiteX4" fmla="*/ 4855 w 50289"/>
                <a:gd name="connsiteY4" fmla="*/ -180 h 45815"/>
                <a:gd name="connsiteX5" fmla="*/ 19049 w 50289"/>
                <a:gd name="connsiteY5" fmla="*/ 33824 h 45815"/>
                <a:gd name="connsiteX6" fmla="*/ 33718 w 50289"/>
                <a:gd name="connsiteY6" fmla="*/ -180 h 4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289" h="45815">
                  <a:moveTo>
                    <a:pt x="44001" y="-180"/>
                  </a:moveTo>
                  <a:lnTo>
                    <a:pt x="24384" y="45635"/>
                  </a:lnTo>
                  <a:lnTo>
                    <a:pt x="13333" y="45635"/>
                  </a:lnTo>
                  <a:lnTo>
                    <a:pt x="-6289" y="-180"/>
                  </a:lnTo>
                  <a:lnTo>
                    <a:pt x="4855" y="-180"/>
                  </a:lnTo>
                  <a:lnTo>
                    <a:pt x="19049" y="33824"/>
                  </a:lnTo>
                  <a:lnTo>
                    <a:pt x="33718" y="-180"/>
                  </a:lnTo>
                  <a:close/>
                </a:path>
              </a:pathLst>
            </a:custGeom>
            <a:solidFill>
              <a:srgbClr val="6D6E71"/>
            </a:solidFill>
            <a:ln w="9525" cap="flat">
              <a:noFill/>
              <a:prstDash val="solid"/>
              <a:miter/>
            </a:ln>
          </p:spPr>
          <p:txBody>
            <a:bodyPr rtlCol="0" anchor="ctr"/>
            <a:lstStyle/>
            <a:p>
              <a:endParaRPr lang="en-US"/>
            </a:p>
          </p:txBody>
        </p:sp>
        <p:sp>
          <p:nvSpPr>
            <p:cNvPr id="914" name="Freeform: Shape 913">
              <a:extLst>
                <a:ext uri="{FF2B5EF4-FFF2-40B4-BE49-F238E27FC236}">
                  <a16:creationId xmlns:a16="http://schemas.microsoft.com/office/drawing/2014/main" id="{42CDD1CD-FC6E-41D8-A0F8-3DABDE333569}"/>
                </a:ext>
              </a:extLst>
            </p:cNvPr>
            <p:cNvSpPr/>
            <p:nvPr/>
          </p:nvSpPr>
          <p:spPr>
            <a:xfrm>
              <a:off x="14458467" y="2764913"/>
              <a:ext cx="47207" cy="46968"/>
            </a:xfrm>
            <a:custGeom>
              <a:avLst/>
              <a:gdLst>
                <a:gd name="connsiteX0" fmla="*/ 40867 w 47207"/>
                <a:gd name="connsiteY0" fmla="*/ 26686 h 46968"/>
                <a:gd name="connsiteX1" fmla="*/ 4860 w 47207"/>
                <a:gd name="connsiteY1" fmla="*/ 26686 h 46968"/>
                <a:gd name="connsiteX2" fmla="*/ 9813 w 47207"/>
                <a:gd name="connsiteY2" fmla="*/ 34687 h 46968"/>
                <a:gd name="connsiteX3" fmla="*/ 19338 w 47207"/>
                <a:gd name="connsiteY3" fmla="*/ 37639 h 46968"/>
                <a:gd name="connsiteX4" fmla="*/ 31816 w 47207"/>
                <a:gd name="connsiteY4" fmla="*/ 32686 h 46968"/>
                <a:gd name="connsiteX5" fmla="*/ 37532 w 47207"/>
                <a:gd name="connsiteY5" fmla="*/ 39258 h 46968"/>
                <a:gd name="connsiteX6" fmla="*/ 29724 w 47207"/>
                <a:gd name="connsiteY6" fmla="*/ 44878 h 46968"/>
                <a:gd name="connsiteX7" fmla="*/ 19054 w 47207"/>
                <a:gd name="connsiteY7" fmla="*/ 46783 h 46968"/>
                <a:gd name="connsiteX8" fmla="*/ 5813 w 47207"/>
                <a:gd name="connsiteY8" fmla="*/ 43735 h 46968"/>
                <a:gd name="connsiteX9" fmla="*/ -3140 w 47207"/>
                <a:gd name="connsiteY9" fmla="*/ 35353 h 46968"/>
                <a:gd name="connsiteX10" fmla="*/ -6284 w 47207"/>
                <a:gd name="connsiteY10" fmla="*/ 23256 h 46968"/>
                <a:gd name="connsiteX11" fmla="*/ -3233 w 47207"/>
                <a:gd name="connsiteY11" fmla="*/ 11160 h 46968"/>
                <a:gd name="connsiteX12" fmla="*/ 5241 w 47207"/>
                <a:gd name="connsiteY12" fmla="*/ 2778 h 46968"/>
                <a:gd name="connsiteX13" fmla="*/ 17436 w 47207"/>
                <a:gd name="connsiteY13" fmla="*/ -175 h 46968"/>
                <a:gd name="connsiteX14" fmla="*/ 29435 w 47207"/>
                <a:gd name="connsiteY14" fmla="*/ 2778 h 46968"/>
                <a:gd name="connsiteX15" fmla="*/ 37625 w 47207"/>
                <a:gd name="connsiteY15" fmla="*/ 11064 h 46968"/>
                <a:gd name="connsiteX16" fmla="*/ 40579 w 47207"/>
                <a:gd name="connsiteY16" fmla="*/ 23542 h 46968"/>
                <a:gd name="connsiteX17" fmla="*/ 40867 w 47207"/>
                <a:gd name="connsiteY17" fmla="*/ 26686 h 46968"/>
                <a:gd name="connsiteX18" fmla="*/ 9148 w 47207"/>
                <a:gd name="connsiteY18" fmla="*/ 11446 h 46968"/>
                <a:gd name="connsiteX19" fmla="*/ 4767 w 47207"/>
                <a:gd name="connsiteY19" fmla="*/ 19542 h 46968"/>
                <a:gd name="connsiteX20" fmla="*/ 30770 w 47207"/>
                <a:gd name="connsiteY20" fmla="*/ 19542 h 46968"/>
                <a:gd name="connsiteX21" fmla="*/ 26580 w 47207"/>
                <a:gd name="connsiteY21" fmla="*/ 11446 h 46968"/>
                <a:gd name="connsiteX22" fmla="*/ 9148 w 47207"/>
                <a:gd name="connsiteY22" fmla="*/ 11446 h 46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207" h="46968">
                  <a:moveTo>
                    <a:pt x="40867" y="26686"/>
                  </a:moveTo>
                  <a:lnTo>
                    <a:pt x="4860" y="26686"/>
                  </a:lnTo>
                  <a:cubicBezTo>
                    <a:pt x="5432" y="29886"/>
                    <a:pt x="7241" y="32743"/>
                    <a:pt x="9813" y="34687"/>
                  </a:cubicBezTo>
                  <a:cubicBezTo>
                    <a:pt x="12576" y="36658"/>
                    <a:pt x="15910" y="37687"/>
                    <a:pt x="19338" y="37639"/>
                  </a:cubicBezTo>
                  <a:cubicBezTo>
                    <a:pt x="24008" y="37801"/>
                    <a:pt x="28482" y="36001"/>
                    <a:pt x="31816" y="32686"/>
                  </a:cubicBezTo>
                  <a:lnTo>
                    <a:pt x="37532" y="39258"/>
                  </a:lnTo>
                  <a:cubicBezTo>
                    <a:pt x="35435" y="41773"/>
                    <a:pt x="32770" y="43707"/>
                    <a:pt x="29724" y="44878"/>
                  </a:cubicBezTo>
                  <a:cubicBezTo>
                    <a:pt x="26291" y="46183"/>
                    <a:pt x="22673" y="46831"/>
                    <a:pt x="19054" y="46783"/>
                  </a:cubicBezTo>
                  <a:cubicBezTo>
                    <a:pt x="14483" y="46869"/>
                    <a:pt x="9911" y="45821"/>
                    <a:pt x="5813" y="43735"/>
                  </a:cubicBezTo>
                  <a:cubicBezTo>
                    <a:pt x="2097" y="41887"/>
                    <a:pt x="-1042" y="38973"/>
                    <a:pt x="-3140" y="35353"/>
                  </a:cubicBezTo>
                  <a:cubicBezTo>
                    <a:pt x="-5237" y="31686"/>
                    <a:pt x="-6377" y="27495"/>
                    <a:pt x="-6284" y="23256"/>
                  </a:cubicBezTo>
                  <a:cubicBezTo>
                    <a:pt x="-6284" y="19027"/>
                    <a:pt x="-5237" y="14865"/>
                    <a:pt x="-3233" y="11160"/>
                  </a:cubicBezTo>
                  <a:cubicBezTo>
                    <a:pt x="-1233" y="7654"/>
                    <a:pt x="1716" y="4749"/>
                    <a:pt x="5241" y="2778"/>
                  </a:cubicBezTo>
                  <a:cubicBezTo>
                    <a:pt x="8957" y="768"/>
                    <a:pt x="13148" y="-251"/>
                    <a:pt x="17436" y="-175"/>
                  </a:cubicBezTo>
                  <a:cubicBezTo>
                    <a:pt x="21626" y="-261"/>
                    <a:pt x="25719" y="758"/>
                    <a:pt x="29435" y="2778"/>
                  </a:cubicBezTo>
                  <a:cubicBezTo>
                    <a:pt x="32863" y="4702"/>
                    <a:pt x="35723" y="7578"/>
                    <a:pt x="37625" y="11064"/>
                  </a:cubicBezTo>
                  <a:cubicBezTo>
                    <a:pt x="39630" y="14903"/>
                    <a:pt x="40676" y="19199"/>
                    <a:pt x="40579" y="23542"/>
                  </a:cubicBezTo>
                  <a:cubicBezTo>
                    <a:pt x="40960" y="24209"/>
                    <a:pt x="40960" y="25352"/>
                    <a:pt x="40867" y="26686"/>
                  </a:cubicBezTo>
                  <a:close/>
                  <a:moveTo>
                    <a:pt x="9148" y="11446"/>
                  </a:moveTo>
                  <a:cubicBezTo>
                    <a:pt x="6767" y="13531"/>
                    <a:pt x="5241" y="16398"/>
                    <a:pt x="4767" y="19542"/>
                  </a:cubicBezTo>
                  <a:lnTo>
                    <a:pt x="30770" y="19542"/>
                  </a:lnTo>
                  <a:cubicBezTo>
                    <a:pt x="30389" y="16418"/>
                    <a:pt x="28961" y="13531"/>
                    <a:pt x="26580" y="11446"/>
                  </a:cubicBezTo>
                  <a:cubicBezTo>
                    <a:pt x="21436" y="7388"/>
                    <a:pt x="14292" y="7388"/>
                    <a:pt x="9148" y="11446"/>
                  </a:cubicBezTo>
                  <a:close/>
                </a:path>
              </a:pathLst>
            </a:custGeom>
            <a:solidFill>
              <a:srgbClr val="6D6E71"/>
            </a:solidFill>
            <a:ln w="9525" cap="flat">
              <a:noFill/>
              <a:prstDash val="solid"/>
              <a:miter/>
            </a:ln>
          </p:spPr>
          <p:txBody>
            <a:bodyPr rtlCol="0" anchor="ctr"/>
            <a:lstStyle/>
            <a:p>
              <a:endParaRPr lang="en-US"/>
            </a:p>
          </p:txBody>
        </p:sp>
        <p:sp>
          <p:nvSpPr>
            <p:cNvPr id="915" name="Freeform: Shape 914">
              <a:extLst>
                <a:ext uri="{FF2B5EF4-FFF2-40B4-BE49-F238E27FC236}">
                  <a16:creationId xmlns:a16="http://schemas.microsoft.com/office/drawing/2014/main" id="{6304CDD0-A56D-445D-97C1-73E0F84ABA87}"/>
                </a:ext>
              </a:extLst>
            </p:cNvPr>
            <p:cNvSpPr/>
            <p:nvPr/>
          </p:nvSpPr>
          <p:spPr>
            <a:xfrm>
              <a:off x="14532291" y="2751202"/>
              <a:ext cx="65149" cy="60007"/>
            </a:xfrm>
            <a:custGeom>
              <a:avLst/>
              <a:gdLst>
                <a:gd name="connsiteX0" fmla="*/ 41146 w 65149"/>
                <a:gd name="connsiteY0" fmla="*/ 45921 h 60007"/>
                <a:gd name="connsiteX1" fmla="*/ 11143 w 65149"/>
                <a:gd name="connsiteY1" fmla="*/ 45921 h 60007"/>
                <a:gd name="connsiteX2" fmla="*/ 5236 w 65149"/>
                <a:gd name="connsiteY2" fmla="*/ 59827 h 60007"/>
                <a:gd name="connsiteX3" fmla="*/ -6289 w 65149"/>
                <a:gd name="connsiteY3" fmla="*/ 59827 h 60007"/>
                <a:gd name="connsiteX4" fmla="*/ 20761 w 65149"/>
                <a:gd name="connsiteY4" fmla="*/ -180 h 60007"/>
                <a:gd name="connsiteX5" fmla="*/ 31718 w 65149"/>
                <a:gd name="connsiteY5" fmla="*/ -180 h 60007"/>
                <a:gd name="connsiteX6" fmla="*/ 58861 w 65149"/>
                <a:gd name="connsiteY6" fmla="*/ 59827 h 60007"/>
                <a:gd name="connsiteX7" fmla="*/ 46861 w 65149"/>
                <a:gd name="connsiteY7" fmla="*/ 59827 h 60007"/>
                <a:gd name="connsiteX8" fmla="*/ 37429 w 65149"/>
                <a:gd name="connsiteY8" fmla="*/ 37253 h 60007"/>
                <a:gd name="connsiteX9" fmla="*/ 26193 w 65149"/>
                <a:gd name="connsiteY9" fmla="*/ 10964 h 60007"/>
                <a:gd name="connsiteX10" fmla="*/ 14859 w 65149"/>
                <a:gd name="connsiteY10" fmla="*/ 37253 h 6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149" h="60007">
                  <a:moveTo>
                    <a:pt x="41146" y="45921"/>
                  </a:moveTo>
                  <a:lnTo>
                    <a:pt x="11143" y="45921"/>
                  </a:lnTo>
                  <a:lnTo>
                    <a:pt x="5236" y="59827"/>
                  </a:lnTo>
                  <a:lnTo>
                    <a:pt x="-6289" y="59827"/>
                  </a:lnTo>
                  <a:lnTo>
                    <a:pt x="20761" y="-180"/>
                  </a:lnTo>
                  <a:lnTo>
                    <a:pt x="31718" y="-180"/>
                  </a:lnTo>
                  <a:lnTo>
                    <a:pt x="58861" y="59827"/>
                  </a:lnTo>
                  <a:lnTo>
                    <a:pt x="46861" y="59827"/>
                  </a:lnTo>
                  <a:close/>
                  <a:moveTo>
                    <a:pt x="37429" y="37253"/>
                  </a:moveTo>
                  <a:lnTo>
                    <a:pt x="26193" y="10964"/>
                  </a:lnTo>
                  <a:lnTo>
                    <a:pt x="14859" y="37253"/>
                  </a:lnTo>
                  <a:close/>
                </a:path>
              </a:pathLst>
            </a:custGeom>
            <a:solidFill>
              <a:srgbClr val="6D6E71"/>
            </a:solidFill>
            <a:ln w="9525" cap="flat">
              <a:noFill/>
              <a:prstDash val="solid"/>
              <a:miter/>
            </a:ln>
          </p:spPr>
          <p:txBody>
            <a:bodyPr rtlCol="0" anchor="ctr"/>
            <a:lstStyle/>
            <a:p>
              <a:endParaRPr lang="en-US"/>
            </a:p>
          </p:txBody>
        </p:sp>
        <p:sp>
          <p:nvSpPr>
            <p:cNvPr id="916" name="Freeform: Shape 915">
              <a:extLst>
                <a:ext uri="{FF2B5EF4-FFF2-40B4-BE49-F238E27FC236}">
                  <a16:creationId xmlns:a16="http://schemas.microsoft.com/office/drawing/2014/main" id="{EB9D004D-3701-4909-8939-62F0BCC2CAB0}"/>
                </a:ext>
              </a:extLst>
            </p:cNvPr>
            <p:cNvSpPr/>
            <p:nvPr/>
          </p:nvSpPr>
          <p:spPr>
            <a:xfrm>
              <a:off x="14599800" y="2747582"/>
              <a:ext cx="48698" cy="64292"/>
            </a:xfrm>
            <a:custGeom>
              <a:avLst/>
              <a:gdLst>
                <a:gd name="connsiteX0" fmla="*/ 42409 w 48698"/>
                <a:gd name="connsiteY0" fmla="*/ -180 h 64292"/>
                <a:gd name="connsiteX1" fmla="*/ 42409 w 48698"/>
                <a:gd name="connsiteY1" fmla="*/ 63447 h 64292"/>
                <a:gd name="connsiteX2" fmla="*/ 32122 w 48698"/>
                <a:gd name="connsiteY2" fmla="*/ 63447 h 64292"/>
                <a:gd name="connsiteX3" fmla="*/ 32122 w 48698"/>
                <a:gd name="connsiteY3" fmla="*/ 57541 h 64292"/>
                <a:gd name="connsiteX4" fmla="*/ 25550 w 48698"/>
                <a:gd name="connsiteY4" fmla="*/ 62494 h 64292"/>
                <a:gd name="connsiteX5" fmla="*/ 5072 w 48698"/>
                <a:gd name="connsiteY5" fmla="*/ 61161 h 64292"/>
                <a:gd name="connsiteX6" fmla="*/ -3216 w 48698"/>
                <a:gd name="connsiteY6" fmla="*/ 52874 h 64292"/>
                <a:gd name="connsiteX7" fmla="*/ -3216 w 48698"/>
                <a:gd name="connsiteY7" fmla="*/ 28300 h 64292"/>
                <a:gd name="connsiteX8" fmla="*/ 5072 w 48698"/>
                <a:gd name="connsiteY8" fmla="*/ 20108 h 64292"/>
                <a:gd name="connsiteX9" fmla="*/ 16881 w 48698"/>
                <a:gd name="connsiteY9" fmla="*/ 17156 h 64292"/>
                <a:gd name="connsiteX10" fmla="*/ 25262 w 48698"/>
                <a:gd name="connsiteY10" fmla="*/ 18680 h 64292"/>
                <a:gd name="connsiteX11" fmla="*/ 31647 w 48698"/>
                <a:gd name="connsiteY11" fmla="*/ 23347 h 64292"/>
                <a:gd name="connsiteX12" fmla="*/ 31647 w 48698"/>
                <a:gd name="connsiteY12" fmla="*/ -180 h 64292"/>
                <a:gd name="connsiteX13" fmla="*/ 25169 w 48698"/>
                <a:gd name="connsiteY13" fmla="*/ 53160 h 64292"/>
                <a:gd name="connsiteX14" fmla="*/ 30024 w 48698"/>
                <a:gd name="connsiteY14" fmla="*/ 48112 h 64292"/>
                <a:gd name="connsiteX15" fmla="*/ 31833 w 48698"/>
                <a:gd name="connsiteY15" fmla="*/ 40587 h 64292"/>
                <a:gd name="connsiteX16" fmla="*/ 30024 w 48698"/>
                <a:gd name="connsiteY16" fmla="*/ 33062 h 64292"/>
                <a:gd name="connsiteX17" fmla="*/ 25169 w 48698"/>
                <a:gd name="connsiteY17" fmla="*/ 28014 h 64292"/>
                <a:gd name="connsiteX18" fmla="*/ 18216 w 48698"/>
                <a:gd name="connsiteY18" fmla="*/ 26204 h 64292"/>
                <a:gd name="connsiteX19" fmla="*/ 11262 w 48698"/>
                <a:gd name="connsiteY19" fmla="*/ 28014 h 64292"/>
                <a:gd name="connsiteX20" fmla="*/ 6309 w 48698"/>
                <a:gd name="connsiteY20" fmla="*/ 33062 h 64292"/>
                <a:gd name="connsiteX21" fmla="*/ 4593 w 48698"/>
                <a:gd name="connsiteY21" fmla="*/ 40587 h 64292"/>
                <a:gd name="connsiteX22" fmla="*/ 6309 w 48698"/>
                <a:gd name="connsiteY22" fmla="*/ 48112 h 64292"/>
                <a:gd name="connsiteX23" fmla="*/ 11262 w 48698"/>
                <a:gd name="connsiteY23" fmla="*/ 53160 h 64292"/>
                <a:gd name="connsiteX24" fmla="*/ 18216 w 48698"/>
                <a:gd name="connsiteY24" fmla="*/ 54874 h 64292"/>
                <a:gd name="connsiteX25" fmla="*/ 25169 w 48698"/>
                <a:gd name="connsiteY25" fmla="*/ 53160 h 6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698" h="64292">
                  <a:moveTo>
                    <a:pt x="42409" y="-180"/>
                  </a:moveTo>
                  <a:lnTo>
                    <a:pt x="42409" y="63447"/>
                  </a:lnTo>
                  <a:lnTo>
                    <a:pt x="32122" y="63447"/>
                  </a:lnTo>
                  <a:lnTo>
                    <a:pt x="32122" y="57541"/>
                  </a:lnTo>
                  <a:cubicBezTo>
                    <a:pt x="30312" y="59685"/>
                    <a:pt x="28122" y="61380"/>
                    <a:pt x="25550" y="62494"/>
                  </a:cubicBezTo>
                  <a:cubicBezTo>
                    <a:pt x="18881" y="65047"/>
                    <a:pt x="11355" y="64561"/>
                    <a:pt x="5072" y="61161"/>
                  </a:cubicBezTo>
                  <a:cubicBezTo>
                    <a:pt x="1547" y="59266"/>
                    <a:pt x="-1314" y="56389"/>
                    <a:pt x="-3216" y="52874"/>
                  </a:cubicBezTo>
                  <a:cubicBezTo>
                    <a:pt x="-7313" y="45188"/>
                    <a:pt x="-7313" y="35986"/>
                    <a:pt x="-3216" y="28300"/>
                  </a:cubicBezTo>
                  <a:cubicBezTo>
                    <a:pt x="-1314" y="24833"/>
                    <a:pt x="1547" y="21994"/>
                    <a:pt x="5072" y="20108"/>
                  </a:cubicBezTo>
                  <a:cubicBezTo>
                    <a:pt x="8691" y="18089"/>
                    <a:pt x="12783" y="17070"/>
                    <a:pt x="16881" y="17156"/>
                  </a:cubicBezTo>
                  <a:cubicBezTo>
                    <a:pt x="19741" y="17108"/>
                    <a:pt x="22597" y="17632"/>
                    <a:pt x="25262" y="18680"/>
                  </a:cubicBezTo>
                  <a:cubicBezTo>
                    <a:pt x="27741" y="19689"/>
                    <a:pt x="29931" y="21289"/>
                    <a:pt x="31647" y="23347"/>
                  </a:cubicBezTo>
                  <a:lnTo>
                    <a:pt x="31647" y="-180"/>
                  </a:lnTo>
                  <a:close/>
                  <a:moveTo>
                    <a:pt x="25169" y="53160"/>
                  </a:moveTo>
                  <a:cubicBezTo>
                    <a:pt x="27261" y="51979"/>
                    <a:pt x="28885" y="50226"/>
                    <a:pt x="30024" y="48112"/>
                  </a:cubicBezTo>
                  <a:cubicBezTo>
                    <a:pt x="31266" y="45807"/>
                    <a:pt x="31931" y="43206"/>
                    <a:pt x="31833" y="40587"/>
                  </a:cubicBezTo>
                  <a:cubicBezTo>
                    <a:pt x="31931" y="37958"/>
                    <a:pt x="31266" y="35367"/>
                    <a:pt x="30024" y="33062"/>
                  </a:cubicBezTo>
                  <a:cubicBezTo>
                    <a:pt x="28885" y="30948"/>
                    <a:pt x="27261" y="29195"/>
                    <a:pt x="25169" y="28014"/>
                  </a:cubicBezTo>
                  <a:cubicBezTo>
                    <a:pt x="23071" y="26833"/>
                    <a:pt x="20690" y="26204"/>
                    <a:pt x="18216" y="26204"/>
                  </a:cubicBezTo>
                  <a:cubicBezTo>
                    <a:pt x="15737" y="26195"/>
                    <a:pt x="13355" y="26814"/>
                    <a:pt x="11262" y="28014"/>
                  </a:cubicBezTo>
                  <a:cubicBezTo>
                    <a:pt x="9165" y="29195"/>
                    <a:pt x="7453" y="30948"/>
                    <a:pt x="6309" y="33062"/>
                  </a:cubicBezTo>
                  <a:cubicBezTo>
                    <a:pt x="5165" y="35386"/>
                    <a:pt x="4500" y="37977"/>
                    <a:pt x="4593" y="40587"/>
                  </a:cubicBezTo>
                  <a:cubicBezTo>
                    <a:pt x="4500" y="43197"/>
                    <a:pt x="5165" y="45778"/>
                    <a:pt x="6309" y="48112"/>
                  </a:cubicBezTo>
                  <a:cubicBezTo>
                    <a:pt x="7453" y="50226"/>
                    <a:pt x="9165" y="51979"/>
                    <a:pt x="11262" y="53160"/>
                  </a:cubicBezTo>
                  <a:cubicBezTo>
                    <a:pt x="13355" y="54332"/>
                    <a:pt x="15834" y="54922"/>
                    <a:pt x="18216" y="54874"/>
                  </a:cubicBezTo>
                  <a:cubicBezTo>
                    <a:pt x="20597" y="54903"/>
                    <a:pt x="23071" y="54313"/>
                    <a:pt x="25169" y="53160"/>
                  </a:cubicBezTo>
                  <a:close/>
                </a:path>
              </a:pathLst>
            </a:custGeom>
            <a:solidFill>
              <a:srgbClr val="6D6E71"/>
            </a:solidFill>
            <a:ln w="9525" cap="flat">
              <a:noFill/>
              <a:prstDash val="solid"/>
              <a:miter/>
            </a:ln>
          </p:spPr>
          <p:txBody>
            <a:bodyPr rtlCol="0" anchor="ctr"/>
            <a:lstStyle/>
            <a:p>
              <a:endParaRPr lang="en-US"/>
            </a:p>
          </p:txBody>
        </p:sp>
        <p:sp>
          <p:nvSpPr>
            <p:cNvPr id="917" name="Freeform: Shape 916">
              <a:extLst>
                <a:ext uri="{FF2B5EF4-FFF2-40B4-BE49-F238E27FC236}">
                  <a16:creationId xmlns:a16="http://schemas.microsoft.com/office/drawing/2014/main" id="{76313E88-D42F-4A42-A9DD-276B75F33313}"/>
                </a:ext>
              </a:extLst>
            </p:cNvPr>
            <p:cNvSpPr/>
            <p:nvPr/>
          </p:nvSpPr>
          <p:spPr>
            <a:xfrm>
              <a:off x="14662404" y="2763956"/>
              <a:ext cx="76846" cy="47253"/>
            </a:xfrm>
            <a:custGeom>
              <a:avLst/>
              <a:gdLst>
                <a:gd name="connsiteX0" fmla="*/ 65432 w 76846"/>
                <a:gd name="connsiteY0" fmla="*/ 5830 h 47253"/>
                <a:gd name="connsiteX1" fmla="*/ 70483 w 76846"/>
                <a:gd name="connsiteY1" fmla="*/ 20879 h 47253"/>
                <a:gd name="connsiteX2" fmla="*/ 70483 w 76846"/>
                <a:gd name="connsiteY2" fmla="*/ 47073 h 47253"/>
                <a:gd name="connsiteX3" fmla="*/ 59623 w 76846"/>
                <a:gd name="connsiteY3" fmla="*/ 47073 h 47253"/>
                <a:gd name="connsiteX4" fmla="*/ 59623 w 76846"/>
                <a:gd name="connsiteY4" fmla="*/ 22213 h 47253"/>
                <a:gd name="connsiteX5" fmla="*/ 56959 w 76846"/>
                <a:gd name="connsiteY5" fmla="*/ 12688 h 47253"/>
                <a:gd name="connsiteX6" fmla="*/ 49336 w 76846"/>
                <a:gd name="connsiteY6" fmla="*/ 9640 h 47253"/>
                <a:gd name="connsiteX7" fmla="*/ 40666 w 76846"/>
                <a:gd name="connsiteY7" fmla="*/ 13259 h 47253"/>
                <a:gd name="connsiteX8" fmla="*/ 37336 w 76846"/>
                <a:gd name="connsiteY8" fmla="*/ 23356 h 47253"/>
                <a:gd name="connsiteX9" fmla="*/ 37336 w 76846"/>
                <a:gd name="connsiteY9" fmla="*/ 46597 h 47253"/>
                <a:gd name="connsiteX10" fmla="*/ 26667 w 76846"/>
                <a:gd name="connsiteY10" fmla="*/ 46597 h 47253"/>
                <a:gd name="connsiteX11" fmla="*/ 26667 w 76846"/>
                <a:gd name="connsiteY11" fmla="*/ 21737 h 47253"/>
                <a:gd name="connsiteX12" fmla="*/ 23998 w 76846"/>
                <a:gd name="connsiteY12" fmla="*/ 12212 h 47253"/>
                <a:gd name="connsiteX13" fmla="*/ 16380 w 76846"/>
                <a:gd name="connsiteY13" fmla="*/ 9164 h 47253"/>
                <a:gd name="connsiteX14" fmla="*/ 7617 w 76846"/>
                <a:gd name="connsiteY14" fmla="*/ 12688 h 47253"/>
                <a:gd name="connsiteX15" fmla="*/ 4380 w 76846"/>
                <a:gd name="connsiteY15" fmla="*/ 22880 h 47253"/>
                <a:gd name="connsiteX16" fmla="*/ 4380 w 76846"/>
                <a:gd name="connsiteY16" fmla="*/ 46121 h 47253"/>
                <a:gd name="connsiteX17" fmla="*/ -6289 w 76846"/>
                <a:gd name="connsiteY17" fmla="*/ 46121 h 47253"/>
                <a:gd name="connsiteX18" fmla="*/ -6289 w 76846"/>
                <a:gd name="connsiteY18" fmla="*/ 305 h 47253"/>
                <a:gd name="connsiteX19" fmla="*/ 3901 w 76846"/>
                <a:gd name="connsiteY19" fmla="*/ 305 h 47253"/>
                <a:gd name="connsiteX20" fmla="*/ 3901 w 76846"/>
                <a:gd name="connsiteY20" fmla="*/ 6211 h 47253"/>
                <a:gd name="connsiteX21" fmla="*/ 10380 w 76846"/>
                <a:gd name="connsiteY21" fmla="*/ 1449 h 47253"/>
                <a:gd name="connsiteX22" fmla="*/ 18952 w 76846"/>
                <a:gd name="connsiteY22" fmla="*/ -171 h 47253"/>
                <a:gd name="connsiteX23" fmla="*/ 28477 w 76846"/>
                <a:gd name="connsiteY23" fmla="*/ 1734 h 47253"/>
                <a:gd name="connsiteX24" fmla="*/ 34765 w 76846"/>
                <a:gd name="connsiteY24" fmla="*/ 7449 h 47253"/>
                <a:gd name="connsiteX25" fmla="*/ 42001 w 76846"/>
                <a:gd name="connsiteY25" fmla="*/ 1829 h 47253"/>
                <a:gd name="connsiteX26" fmla="*/ 51526 w 76846"/>
                <a:gd name="connsiteY26" fmla="*/ -171 h 47253"/>
                <a:gd name="connsiteX27" fmla="*/ 65432 w 76846"/>
                <a:gd name="connsiteY27" fmla="*/ 5830 h 4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6846" h="47253">
                  <a:moveTo>
                    <a:pt x="65432" y="5830"/>
                  </a:moveTo>
                  <a:cubicBezTo>
                    <a:pt x="69148" y="9935"/>
                    <a:pt x="70958" y="15383"/>
                    <a:pt x="70483" y="20879"/>
                  </a:cubicBezTo>
                  <a:lnTo>
                    <a:pt x="70483" y="47073"/>
                  </a:lnTo>
                  <a:lnTo>
                    <a:pt x="59623" y="47073"/>
                  </a:lnTo>
                  <a:lnTo>
                    <a:pt x="59623" y="22213"/>
                  </a:lnTo>
                  <a:cubicBezTo>
                    <a:pt x="59907" y="18813"/>
                    <a:pt x="58958" y="15422"/>
                    <a:pt x="56959" y="12688"/>
                  </a:cubicBezTo>
                  <a:cubicBezTo>
                    <a:pt x="55052" y="10573"/>
                    <a:pt x="52196" y="9450"/>
                    <a:pt x="49336" y="9640"/>
                  </a:cubicBezTo>
                  <a:cubicBezTo>
                    <a:pt x="46099" y="9497"/>
                    <a:pt x="42862" y="10821"/>
                    <a:pt x="40666" y="13259"/>
                  </a:cubicBezTo>
                  <a:cubicBezTo>
                    <a:pt x="38285" y="16069"/>
                    <a:pt x="37146" y="19689"/>
                    <a:pt x="37336" y="23356"/>
                  </a:cubicBezTo>
                  <a:lnTo>
                    <a:pt x="37336" y="46597"/>
                  </a:lnTo>
                  <a:lnTo>
                    <a:pt x="26667" y="46597"/>
                  </a:lnTo>
                  <a:lnTo>
                    <a:pt x="26667" y="21737"/>
                  </a:lnTo>
                  <a:cubicBezTo>
                    <a:pt x="26951" y="18336"/>
                    <a:pt x="26002" y="14945"/>
                    <a:pt x="23998" y="12212"/>
                  </a:cubicBezTo>
                  <a:cubicBezTo>
                    <a:pt x="22096" y="10097"/>
                    <a:pt x="19235" y="8973"/>
                    <a:pt x="16380" y="9164"/>
                  </a:cubicBezTo>
                  <a:cubicBezTo>
                    <a:pt x="13045" y="8992"/>
                    <a:pt x="9901" y="10288"/>
                    <a:pt x="7617" y="12688"/>
                  </a:cubicBezTo>
                  <a:cubicBezTo>
                    <a:pt x="5329" y="15565"/>
                    <a:pt x="4190" y="19193"/>
                    <a:pt x="4380" y="22880"/>
                  </a:cubicBezTo>
                  <a:lnTo>
                    <a:pt x="4380" y="46121"/>
                  </a:lnTo>
                  <a:lnTo>
                    <a:pt x="-6289" y="46121"/>
                  </a:lnTo>
                  <a:lnTo>
                    <a:pt x="-6289" y="305"/>
                  </a:lnTo>
                  <a:lnTo>
                    <a:pt x="3901" y="305"/>
                  </a:lnTo>
                  <a:lnTo>
                    <a:pt x="3901" y="6211"/>
                  </a:lnTo>
                  <a:cubicBezTo>
                    <a:pt x="5617" y="4106"/>
                    <a:pt x="7808" y="2468"/>
                    <a:pt x="10380" y="1449"/>
                  </a:cubicBezTo>
                  <a:cubicBezTo>
                    <a:pt x="13143" y="353"/>
                    <a:pt x="15998" y="-190"/>
                    <a:pt x="18952" y="-171"/>
                  </a:cubicBezTo>
                  <a:cubicBezTo>
                    <a:pt x="22189" y="-266"/>
                    <a:pt x="25523" y="382"/>
                    <a:pt x="28477" y="1734"/>
                  </a:cubicBezTo>
                  <a:cubicBezTo>
                    <a:pt x="31048" y="3001"/>
                    <a:pt x="33239" y="4992"/>
                    <a:pt x="34765" y="7449"/>
                  </a:cubicBezTo>
                  <a:cubicBezTo>
                    <a:pt x="36667" y="5011"/>
                    <a:pt x="39146" y="3087"/>
                    <a:pt x="42001" y="1829"/>
                  </a:cubicBezTo>
                  <a:cubicBezTo>
                    <a:pt x="45052" y="524"/>
                    <a:pt x="48289" y="-152"/>
                    <a:pt x="51526" y="-171"/>
                  </a:cubicBezTo>
                  <a:cubicBezTo>
                    <a:pt x="56861" y="-285"/>
                    <a:pt x="61912" y="1906"/>
                    <a:pt x="65432" y="5830"/>
                  </a:cubicBezTo>
                  <a:close/>
                </a:path>
              </a:pathLst>
            </a:custGeom>
            <a:solidFill>
              <a:srgbClr val="6D6E71"/>
            </a:solidFill>
            <a:ln w="9525" cap="flat">
              <a:noFill/>
              <a:prstDash val="solid"/>
              <a:miter/>
            </a:ln>
          </p:spPr>
          <p:txBody>
            <a:bodyPr rtlCol="0" anchor="ctr"/>
            <a:lstStyle/>
            <a:p>
              <a:endParaRPr lang="en-US"/>
            </a:p>
          </p:txBody>
        </p:sp>
        <p:sp>
          <p:nvSpPr>
            <p:cNvPr id="918" name="Freeform: Shape 917">
              <a:extLst>
                <a:ext uri="{FF2B5EF4-FFF2-40B4-BE49-F238E27FC236}">
                  <a16:creationId xmlns:a16="http://schemas.microsoft.com/office/drawing/2014/main" id="{4F10A29C-AE67-4FBF-9A21-36327F8E600D}"/>
                </a:ext>
              </a:extLst>
            </p:cNvPr>
            <p:cNvSpPr/>
            <p:nvPr/>
          </p:nvSpPr>
          <p:spPr>
            <a:xfrm>
              <a:off x="14751322" y="2744721"/>
              <a:ext cx="13865" cy="66678"/>
            </a:xfrm>
            <a:custGeom>
              <a:avLst/>
              <a:gdLst>
                <a:gd name="connsiteX0" fmla="*/ -4147 w 13865"/>
                <a:gd name="connsiteY0" fmla="*/ 11158 h 66678"/>
                <a:gd name="connsiteX1" fmla="*/ -4626 w 13865"/>
                <a:gd name="connsiteY1" fmla="*/ 2148 h 66678"/>
                <a:gd name="connsiteX2" fmla="*/ -4147 w 13865"/>
                <a:gd name="connsiteY2" fmla="*/ 1633 h 66678"/>
                <a:gd name="connsiteX3" fmla="*/ 709 w 13865"/>
                <a:gd name="connsiteY3" fmla="*/ -176 h 66678"/>
                <a:gd name="connsiteX4" fmla="*/ 5662 w 13865"/>
                <a:gd name="connsiteY4" fmla="*/ 1538 h 66678"/>
                <a:gd name="connsiteX5" fmla="*/ 7569 w 13865"/>
                <a:gd name="connsiteY5" fmla="*/ 6015 h 66678"/>
                <a:gd name="connsiteX6" fmla="*/ 5662 w 13865"/>
                <a:gd name="connsiteY6" fmla="*/ 10777 h 66678"/>
                <a:gd name="connsiteX7" fmla="*/ -3863 w 13865"/>
                <a:gd name="connsiteY7" fmla="*/ 10777 h 66678"/>
                <a:gd name="connsiteX8" fmla="*/ -4626 w 13865"/>
                <a:gd name="connsiteY8" fmla="*/ 20683 h 66678"/>
                <a:gd name="connsiteX9" fmla="*/ 6043 w 13865"/>
                <a:gd name="connsiteY9" fmla="*/ 20683 h 66678"/>
                <a:gd name="connsiteX10" fmla="*/ 6043 w 13865"/>
                <a:gd name="connsiteY10" fmla="*/ 66499 h 66678"/>
                <a:gd name="connsiteX11" fmla="*/ -4626 w 13865"/>
                <a:gd name="connsiteY11" fmla="*/ 66499 h 6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65" h="66678">
                  <a:moveTo>
                    <a:pt x="-4147" y="11158"/>
                  </a:moveTo>
                  <a:cubicBezTo>
                    <a:pt x="-6816" y="8815"/>
                    <a:pt x="-7007" y="4777"/>
                    <a:pt x="-4626" y="2148"/>
                  </a:cubicBezTo>
                  <a:cubicBezTo>
                    <a:pt x="-4528" y="1967"/>
                    <a:pt x="-4338" y="1795"/>
                    <a:pt x="-4147" y="1633"/>
                  </a:cubicBezTo>
                  <a:cubicBezTo>
                    <a:pt x="-2817" y="414"/>
                    <a:pt x="-1101" y="-234"/>
                    <a:pt x="709" y="-176"/>
                  </a:cubicBezTo>
                  <a:cubicBezTo>
                    <a:pt x="2518" y="-234"/>
                    <a:pt x="4234" y="376"/>
                    <a:pt x="5662" y="1538"/>
                  </a:cubicBezTo>
                  <a:cubicBezTo>
                    <a:pt x="6899" y="2691"/>
                    <a:pt x="7569" y="4319"/>
                    <a:pt x="7569" y="6015"/>
                  </a:cubicBezTo>
                  <a:cubicBezTo>
                    <a:pt x="7662" y="7805"/>
                    <a:pt x="6899" y="9530"/>
                    <a:pt x="5662" y="10777"/>
                  </a:cubicBezTo>
                  <a:cubicBezTo>
                    <a:pt x="2899" y="13082"/>
                    <a:pt x="-1101" y="13082"/>
                    <a:pt x="-3863" y="10777"/>
                  </a:cubicBezTo>
                  <a:close/>
                  <a:moveTo>
                    <a:pt x="-4626" y="20683"/>
                  </a:moveTo>
                  <a:lnTo>
                    <a:pt x="6043" y="20683"/>
                  </a:lnTo>
                  <a:lnTo>
                    <a:pt x="6043" y="66499"/>
                  </a:lnTo>
                  <a:lnTo>
                    <a:pt x="-4626" y="66499"/>
                  </a:lnTo>
                  <a:close/>
                </a:path>
              </a:pathLst>
            </a:custGeom>
            <a:solidFill>
              <a:srgbClr val="6D6E71"/>
            </a:solidFill>
            <a:ln w="9525" cap="flat">
              <a:noFill/>
              <a:prstDash val="solid"/>
              <a:miter/>
            </a:ln>
          </p:spPr>
          <p:txBody>
            <a:bodyPr rtlCol="0" anchor="ctr"/>
            <a:lstStyle/>
            <a:p>
              <a:endParaRPr lang="en-US"/>
            </a:p>
          </p:txBody>
        </p:sp>
        <p:sp>
          <p:nvSpPr>
            <p:cNvPr id="919" name="Freeform: Shape 918">
              <a:extLst>
                <a:ext uri="{FF2B5EF4-FFF2-40B4-BE49-F238E27FC236}">
                  <a16:creationId xmlns:a16="http://schemas.microsoft.com/office/drawing/2014/main" id="{AC401403-E855-43CD-8EA7-6D38522EA7F1}"/>
                </a:ext>
              </a:extLst>
            </p:cNvPr>
            <p:cNvSpPr/>
            <p:nvPr/>
          </p:nvSpPr>
          <p:spPr>
            <a:xfrm>
              <a:off x="14772514" y="2764885"/>
              <a:ext cx="39933" cy="47023"/>
            </a:xfrm>
            <a:custGeom>
              <a:avLst/>
              <a:gdLst>
                <a:gd name="connsiteX0" fmla="*/ 2185 w 39933"/>
                <a:gd name="connsiteY0" fmla="*/ 45382 h 47023"/>
                <a:gd name="connsiteX1" fmla="*/ -6289 w 39933"/>
                <a:gd name="connsiteY1" fmla="*/ 41667 h 47023"/>
                <a:gd name="connsiteX2" fmla="*/ -2196 w 39933"/>
                <a:gd name="connsiteY2" fmla="*/ 33476 h 47023"/>
                <a:gd name="connsiteX3" fmla="*/ 5236 w 39933"/>
                <a:gd name="connsiteY3" fmla="*/ 36810 h 47023"/>
                <a:gd name="connsiteX4" fmla="*/ 13808 w 39933"/>
                <a:gd name="connsiteY4" fmla="*/ 38048 h 47023"/>
                <a:gd name="connsiteX5" fmla="*/ 23333 w 39933"/>
                <a:gd name="connsiteY5" fmla="*/ 33000 h 47023"/>
                <a:gd name="connsiteX6" fmla="*/ 20858 w 39933"/>
                <a:gd name="connsiteY6" fmla="*/ 29666 h 47023"/>
                <a:gd name="connsiteX7" fmla="*/ 13045 w 39933"/>
                <a:gd name="connsiteY7" fmla="*/ 27856 h 47023"/>
                <a:gd name="connsiteX8" fmla="*/ 3520 w 39933"/>
                <a:gd name="connsiteY8" fmla="*/ 25856 h 47023"/>
                <a:gd name="connsiteX9" fmla="*/ -2670 w 39933"/>
                <a:gd name="connsiteY9" fmla="*/ 21951 h 47023"/>
                <a:gd name="connsiteX10" fmla="*/ -5335 w 39933"/>
                <a:gd name="connsiteY10" fmla="*/ 14140 h 47023"/>
                <a:gd name="connsiteX11" fmla="*/ 185 w 39933"/>
                <a:gd name="connsiteY11" fmla="*/ 3758 h 47023"/>
                <a:gd name="connsiteX12" fmla="*/ 14854 w 39933"/>
                <a:gd name="connsiteY12" fmla="*/ -147 h 47023"/>
                <a:gd name="connsiteX13" fmla="*/ 24379 w 39933"/>
                <a:gd name="connsiteY13" fmla="*/ 900 h 47023"/>
                <a:gd name="connsiteX14" fmla="*/ 32095 w 39933"/>
                <a:gd name="connsiteY14" fmla="*/ 3758 h 47023"/>
                <a:gd name="connsiteX15" fmla="*/ 28002 w 39933"/>
                <a:gd name="connsiteY15" fmla="*/ 11950 h 47023"/>
                <a:gd name="connsiteX16" fmla="*/ 14854 w 39933"/>
                <a:gd name="connsiteY16" fmla="*/ 8521 h 47023"/>
                <a:gd name="connsiteX17" fmla="*/ 7710 w 39933"/>
                <a:gd name="connsiteY17" fmla="*/ 9949 h 47023"/>
                <a:gd name="connsiteX18" fmla="*/ 5236 w 39933"/>
                <a:gd name="connsiteY18" fmla="*/ 13664 h 47023"/>
                <a:gd name="connsiteX19" fmla="*/ 7901 w 39933"/>
                <a:gd name="connsiteY19" fmla="*/ 17284 h 47023"/>
                <a:gd name="connsiteX20" fmla="*/ 15998 w 39933"/>
                <a:gd name="connsiteY20" fmla="*/ 19284 h 47023"/>
                <a:gd name="connsiteX21" fmla="*/ 25049 w 39933"/>
                <a:gd name="connsiteY21" fmla="*/ 21284 h 47023"/>
                <a:gd name="connsiteX22" fmla="*/ 31048 w 39933"/>
                <a:gd name="connsiteY22" fmla="*/ 25094 h 47023"/>
                <a:gd name="connsiteX23" fmla="*/ 33620 w 39933"/>
                <a:gd name="connsiteY23" fmla="*/ 32619 h 47023"/>
                <a:gd name="connsiteX24" fmla="*/ 28002 w 39933"/>
                <a:gd name="connsiteY24" fmla="*/ 42906 h 47023"/>
                <a:gd name="connsiteX25" fmla="*/ 12854 w 39933"/>
                <a:gd name="connsiteY25" fmla="*/ 46811 h 47023"/>
                <a:gd name="connsiteX26" fmla="*/ 2185 w 39933"/>
                <a:gd name="connsiteY26" fmla="*/ 45382 h 47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9933" h="47023">
                  <a:moveTo>
                    <a:pt x="2185" y="45382"/>
                  </a:moveTo>
                  <a:cubicBezTo>
                    <a:pt x="-764" y="44573"/>
                    <a:pt x="-3624" y="43325"/>
                    <a:pt x="-6289" y="41667"/>
                  </a:cubicBezTo>
                  <a:lnTo>
                    <a:pt x="-2196" y="33476"/>
                  </a:lnTo>
                  <a:cubicBezTo>
                    <a:pt x="92" y="34962"/>
                    <a:pt x="2566" y="36086"/>
                    <a:pt x="5236" y="36810"/>
                  </a:cubicBezTo>
                  <a:cubicBezTo>
                    <a:pt x="7999" y="37629"/>
                    <a:pt x="10854" y="38048"/>
                    <a:pt x="13808" y="38048"/>
                  </a:cubicBezTo>
                  <a:cubicBezTo>
                    <a:pt x="20189" y="38048"/>
                    <a:pt x="23333" y="36334"/>
                    <a:pt x="23333" y="33000"/>
                  </a:cubicBezTo>
                  <a:cubicBezTo>
                    <a:pt x="23426" y="31447"/>
                    <a:pt x="22379" y="30066"/>
                    <a:pt x="20858" y="29666"/>
                  </a:cubicBezTo>
                  <a:cubicBezTo>
                    <a:pt x="18286" y="28790"/>
                    <a:pt x="15715" y="28180"/>
                    <a:pt x="13045" y="27856"/>
                  </a:cubicBezTo>
                  <a:cubicBezTo>
                    <a:pt x="9808" y="27447"/>
                    <a:pt x="6664" y="26780"/>
                    <a:pt x="3520" y="25856"/>
                  </a:cubicBezTo>
                  <a:cubicBezTo>
                    <a:pt x="1139" y="25104"/>
                    <a:pt x="-954" y="23760"/>
                    <a:pt x="-2670" y="21951"/>
                  </a:cubicBezTo>
                  <a:cubicBezTo>
                    <a:pt x="-4480" y="19779"/>
                    <a:pt x="-5433" y="16988"/>
                    <a:pt x="-5335" y="14140"/>
                  </a:cubicBezTo>
                  <a:cubicBezTo>
                    <a:pt x="-5335" y="9968"/>
                    <a:pt x="-3335" y="6054"/>
                    <a:pt x="185" y="3758"/>
                  </a:cubicBezTo>
                  <a:cubicBezTo>
                    <a:pt x="4566" y="948"/>
                    <a:pt x="9710" y="-414"/>
                    <a:pt x="14854" y="-147"/>
                  </a:cubicBezTo>
                  <a:cubicBezTo>
                    <a:pt x="18096" y="-138"/>
                    <a:pt x="21235" y="215"/>
                    <a:pt x="24379" y="900"/>
                  </a:cubicBezTo>
                  <a:cubicBezTo>
                    <a:pt x="27049" y="1491"/>
                    <a:pt x="29714" y="2453"/>
                    <a:pt x="32095" y="3758"/>
                  </a:cubicBezTo>
                  <a:lnTo>
                    <a:pt x="28002" y="11950"/>
                  </a:lnTo>
                  <a:cubicBezTo>
                    <a:pt x="23998" y="9644"/>
                    <a:pt x="19426" y="8454"/>
                    <a:pt x="14854" y="8521"/>
                  </a:cubicBezTo>
                  <a:cubicBezTo>
                    <a:pt x="12380" y="8368"/>
                    <a:pt x="9901" y="8863"/>
                    <a:pt x="7710" y="9949"/>
                  </a:cubicBezTo>
                  <a:cubicBezTo>
                    <a:pt x="6283" y="10625"/>
                    <a:pt x="5329" y="12064"/>
                    <a:pt x="5236" y="13664"/>
                  </a:cubicBezTo>
                  <a:cubicBezTo>
                    <a:pt x="5236" y="15331"/>
                    <a:pt x="6283" y="16817"/>
                    <a:pt x="7901" y="17284"/>
                  </a:cubicBezTo>
                  <a:cubicBezTo>
                    <a:pt x="10473" y="18265"/>
                    <a:pt x="13236" y="18941"/>
                    <a:pt x="15998" y="19284"/>
                  </a:cubicBezTo>
                  <a:cubicBezTo>
                    <a:pt x="19045" y="19722"/>
                    <a:pt x="22096" y="20398"/>
                    <a:pt x="25049" y="21284"/>
                  </a:cubicBezTo>
                  <a:cubicBezTo>
                    <a:pt x="27332" y="22036"/>
                    <a:pt x="29430" y="23342"/>
                    <a:pt x="31048" y="25094"/>
                  </a:cubicBezTo>
                  <a:cubicBezTo>
                    <a:pt x="32858" y="27152"/>
                    <a:pt x="33811" y="29866"/>
                    <a:pt x="33620" y="32619"/>
                  </a:cubicBezTo>
                  <a:cubicBezTo>
                    <a:pt x="33620" y="36791"/>
                    <a:pt x="31523" y="40686"/>
                    <a:pt x="28002" y="42906"/>
                  </a:cubicBezTo>
                  <a:cubicBezTo>
                    <a:pt x="23426" y="45716"/>
                    <a:pt x="18189" y="47078"/>
                    <a:pt x="12854" y="46811"/>
                  </a:cubicBezTo>
                  <a:cubicBezTo>
                    <a:pt x="9236" y="46783"/>
                    <a:pt x="5710" y="46306"/>
                    <a:pt x="2185" y="45382"/>
                  </a:cubicBezTo>
                  <a:close/>
                </a:path>
              </a:pathLst>
            </a:custGeom>
            <a:solidFill>
              <a:srgbClr val="6D6E71"/>
            </a:solidFill>
            <a:ln w="9525" cap="flat">
              <a:noFill/>
              <a:prstDash val="solid"/>
              <a:miter/>
            </a:ln>
          </p:spPr>
          <p:txBody>
            <a:bodyPr rtlCol="0" anchor="ctr"/>
            <a:lstStyle/>
            <a:p>
              <a:endParaRPr lang="en-US"/>
            </a:p>
          </p:txBody>
        </p:sp>
        <p:sp>
          <p:nvSpPr>
            <p:cNvPr id="920" name="Freeform: Shape 919">
              <a:extLst>
                <a:ext uri="{FF2B5EF4-FFF2-40B4-BE49-F238E27FC236}">
                  <a16:creationId xmlns:a16="http://schemas.microsoft.com/office/drawing/2014/main" id="{4A2D951E-445A-48BF-8B6F-2E95B1FB09EE}"/>
                </a:ext>
              </a:extLst>
            </p:cNvPr>
            <p:cNvSpPr/>
            <p:nvPr/>
          </p:nvSpPr>
          <p:spPr>
            <a:xfrm>
              <a:off x="14816706" y="2764789"/>
              <a:ext cx="40793" cy="47023"/>
            </a:xfrm>
            <a:custGeom>
              <a:avLst/>
              <a:gdLst>
                <a:gd name="connsiteX0" fmla="*/ 2190 w 40793"/>
                <a:gd name="connsiteY0" fmla="*/ 45478 h 47023"/>
                <a:gd name="connsiteX1" fmla="*/ -6289 w 40793"/>
                <a:gd name="connsiteY1" fmla="*/ 41763 h 47023"/>
                <a:gd name="connsiteX2" fmla="*/ -2191 w 40793"/>
                <a:gd name="connsiteY2" fmla="*/ 33571 h 47023"/>
                <a:gd name="connsiteX3" fmla="*/ 5241 w 40793"/>
                <a:gd name="connsiteY3" fmla="*/ 36905 h 47023"/>
                <a:gd name="connsiteX4" fmla="*/ 13812 w 40793"/>
                <a:gd name="connsiteY4" fmla="*/ 38143 h 47023"/>
                <a:gd name="connsiteX5" fmla="*/ 23337 w 40793"/>
                <a:gd name="connsiteY5" fmla="*/ 33095 h 47023"/>
                <a:gd name="connsiteX6" fmla="*/ 20858 w 40793"/>
                <a:gd name="connsiteY6" fmla="*/ 29761 h 47023"/>
                <a:gd name="connsiteX7" fmla="*/ 13050 w 40793"/>
                <a:gd name="connsiteY7" fmla="*/ 27952 h 47023"/>
                <a:gd name="connsiteX8" fmla="*/ 3525 w 40793"/>
                <a:gd name="connsiteY8" fmla="*/ 25951 h 47023"/>
                <a:gd name="connsiteX9" fmla="*/ -2666 w 40793"/>
                <a:gd name="connsiteY9" fmla="*/ 22046 h 47023"/>
                <a:gd name="connsiteX10" fmla="*/ -5335 w 40793"/>
                <a:gd name="connsiteY10" fmla="*/ 14236 h 47023"/>
                <a:gd name="connsiteX11" fmla="*/ 571 w 40793"/>
                <a:gd name="connsiteY11" fmla="*/ 3758 h 47023"/>
                <a:gd name="connsiteX12" fmla="*/ 15240 w 40793"/>
                <a:gd name="connsiteY12" fmla="*/ -147 h 47023"/>
                <a:gd name="connsiteX13" fmla="*/ 24765 w 40793"/>
                <a:gd name="connsiteY13" fmla="*/ 901 h 47023"/>
                <a:gd name="connsiteX14" fmla="*/ 32481 w 40793"/>
                <a:gd name="connsiteY14" fmla="*/ 3758 h 47023"/>
                <a:gd name="connsiteX15" fmla="*/ 28384 w 40793"/>
                <a:gd name="connsiteY15" fmla="*/ 11949 h 47023"/>
                <a:gd name="connsiteX16" fmla="*/ 15240 w 40793"/>
                <a:gd name="connsiteY16" fmla="*/ 8521 h 47023"/>
                <a:gd name="connsiteX17" fmla="*/ 8096 w 40793"/>
                <a:gd name="connsiteY17" fmla="*/ 9949 h 47023"/>
                <a:gd name="connsiteX18" fmla="*/ 5617 w 40793"/>
                <a:gd name="connsiteY18" fmla="*/ 13664 h 47023"/>
                <a:gd name="connsiteX19" fmla="*/ 8287 w 40793"/>
                <a:gd name="connsiteY19" fmla="*/ 17284 h 47023"/>
                <a:gd name="connsiteX20" fmla="*/ 16384 w 40793"/>
                <a:gd name="connsiteY20" fmla="*/ 19284 h 47023"/>
                <a:gd name="connsiteX21" fmla="*/ 25909 w 40793"/>
                <a:gd name="connsiteY21" fmla="*/ 21284 h 47023"/>
                <a:gd name="connsiteX22" fmla="*/ 31909 w 40793"/>
                <a:gd name="connsiteY22" fmla="*/ 25094 h 47023"/>
                <a:gd name="connsiteX23" fmla="*/ 34481 w 40793"/>
                <a:gd name="connsiteY23" fmla="*/ 32619 h 47023"/>
                <a:gd name="connsiteX24" fmla="*/ 28863 w 40793"/>
                <a:gd name="connsiteY24" fmla="*/ 42906 h 47023"/>
                <a:gd name="connsiteX25" fmla="*/ 13715 w 40793"/>
                <a:gd name="connsiteY25" fmla="*/ 46811 h 47023"/>
                <a:gd name="connsiteX26" fmla="*/ 2190 w 40793"/>
                <a:gd name="connsiteY26" fmla="*/ 45478 h 47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793" h="47023">
                  <a:moveTo>
                    <a:pt x="2190" y="45478"/>
                  </a:moveTo>
                  <a:cubicBezTo>
                    <a:pt x="-764" y="44668"/>
                    <a:pt x="-3619" y="43420"/>
                    <a:pt x="-6289" y="41763"/>
                  </a:cubicBezTo>
                  <a:lnTo>
                    <a:pt x="-2191" y="33571"/>
                  </a:lnTo>
                  <a:cubicBezTo>
                    <a:pt x="97" y="35057"/>
                    <a:pt x="2571" y="36181"/>
                    <a:pt x="5241" y="36905"/>
                  </a:cubicBezTo>
                  <a:cubicBezTo>
                    <a:pt x="7999" y="37724"/>
                    <a:pt x="10859" y="38143"/>
                    <a:pt x="13812" y="38143"/>
                  </a:cubicBezTo>
                  <a:cubicBezTo>
                    <a:pt x="20193" y="38143"/>
                    <a:pt x="23337" y="36429"/>
                    <a:pt x="23337" y="33095"/>
                  </a:cubicBezTo>
                  <a:cubicBezTo>
                    <a:pt x="23430" y="31542"/>
                    <a:pt x="22384" y="30161"/>
                    <a:pt x="20858" y="29761"/>
                  </a:cubicBezTo>
                  <a:cubicBezTo>
                    <a:pt x="18286" y="28885"/>
                    <a:pt x="15715" y="28276"/>
                    <a:pt x="13050" y="27952"/>
                  </a:cubicBezTo>
                  <a:cubicBezTo>
                    <a:pt x="9813" y="27542"/>
                    <a:pt x="6669" y="26875"/>
                    <a:pt x="3525" y="25951"/>
                  </a:cubicBezTo>
                  <a:cubicBezTo>
                    <a:pt x="1143" y="25199"/>
                    <a:pt x="-954" y="23856"/>
                    <a:pt x="-2666" y="22046"/>
                  </a:cubicBezTo>
                  <a:cubicBezTo>
                    <a:pt x="-4475" y="19874"/>
                    <a:pt x="-5428" y="17083"/>
                    <a:pt x="-5335" y="14236"/>
                  </a:cubicBezTo>
                  <a:cubicBezTo>
                    <a:pt x="-5335" y="9949"/>
                    <a:pt x="-3047" y="5987"/>
                    <a:pt x="571" y="3758"/>
                  </a:cubicBezTo>
                  <a:cubicBezTo>
                    <a:pt x="4952" y="948"/>
                    <a:pt x="10096" y="-414"/>
                    <a:pt x="15240" y="-147"/>
                  </a:cubicBezTo>
                  <a:cubicBezTo>
                    <a:pt x="18477" y="-138"/>
                    <a:pt x="21621" y="215"/>
                    <a:pt x="24765" y="901"/>
                  </a:cubicBezTo>
                  <a:cubicBezTo>
                    <a:pt x="27430" y="1491"/>
                    <a:pt x="30100" y="2453"/>
                    <a:pt x="32481" y="3758"/>
                  </a:cubicBezTo>
                  <a:lnTo>
                    <a:pt x="28384" y="11949"/>
                  </a:lnTo>
                  <a:cubicBezTo>
                    <a:pt x="24384" y="9645"/>
                    <a:pt x="19812" y="8454"/>
                    <a:pt x="15240" y="8521"/>
                  </a:cubicBezTo>
                  <a:cubicBezTo>
                    <a:pt x="12761" y="8368"/>
                    <a:pt x="10287" y="8864"/>
                    <a:pt x="8096" y="9949"/>
                  </a:cubicBezTo>
                  <a:cubicBezTo>
                    <a:pt x="6669" y="10626"/>
                    <a:pt x="5715" y="12064"/>
                    <a:pt x="5617" y="13664"/>
                  </a:cubicBezTo>
                  <a:cubicBezTo>
                    <a:pt x="5617" y="15331"/>
                    <a:pt x="6669" y="16817"/>
                    <a:pt x="8287" y="17284"/>
                  </a:cubicBezTo>
                  <a:cubicBezTo>
                    <a:pt x="10859" y="18265"/>
                    <a:pt x="13622" y="18941"/>
                    <a:pt x="16384" y="19284"/>
                  </a:cubicBezTo>
                  <a:cubicBezTo>
                    <a:pt x="19621" y="19693"/>
                    <a:pt x="22765" y="20360"/>
                    <a:pt x="25909" y="21284"/>
                  </a:cubicBezTo>
                  <a:cubicBezTo>
                    <a:pt x="28193" y="22037"/>
                    <a:pt x="30290" y="23342"/>
                    <a:pt x="31909" y="25094"/>
                  </a:cubicBezTo>
                  <a:cubicBezTo>
                    <a:pt x="33718" y="27151"/>
                    <a:pt x="34671" y="29866"/>
                    <a:pt x="34481" y="32619"/>
                  </a:cubicBezTo>
                  <a:cubicBezTo>
                    <a:pt x="34481" y="36791"/>
                    <a:pt x="32383" y="40687"/>
                    <a:pt x="28863" y="42906"/>
                  </a:cubicBezTo>
                  <a:cubicBezTo>
                    <a:pt x="24291" y="45716"/>
                    <a:pt x="19049" y="47078"/>
                    <a:pt x="13715" y="46811"/>
                  </a:cubicBezTo>
                  <a:cubicBezTo>
                    <a:pt x="9813" y="46897"/>
                    <a:pt x="5999" y="46449"/>
                    <a:pt x="2190" y="45478"/>
                  </a:cubicBezTo>
                  <a:close/>
                </a:path>
              </a:pathLst>
            </a:custGeom>
            <a:solidFill>
              <a:srgbClr val="6D6E71"/>
            </a:solidFill>
            <a:ln w="9525" cap="flat">
              <a:noFill/>
              <a:prstDash val="solid"/>
              <a:miter/>
            </a:ln>
          </p:spPr>
          <p:txBody>
            <a:bodyPr rtlCol="0" anchor="ctr"/>
            <a:lstStyle/>
            <a:p>
              <a:endParaRPr lang="en-US"/>
            </a:p>
          </p:txBody>
        </p:sp>
        <p:sp>
          <p:nvSpPr>
            <p:cNvPr id="921" name="Freeform: Shape 920">
              <a:extLst>
                <a:ext uri="{FF2B5EF4-FFF2-40B4-BE49-F238E27FC236}">
                  <a16:creationId xmlns:a16="http://schemas.microsoft.com/office/drawing/2014/main" id="{AF95DE63-B610-4C20-9801-98DD73EB5FB0}"/>
                </a:ext>
              </a:extLst>
            </p:cNvPr>
            <p:cNvSpPr/>
            <p:nvPr/>
          </p:nvSpPr>
          <p:spPr>
            <a:xfrm>
              <a:off x="14864575" y="2744717"/>
              <a:ext cx="13853" cy="66682"/>
            </a:xfrm>
            <a:custGeom>
              <a:avLst/>
              <a:gdLst>
                <a:gd name="connsiteX0" fmla="*/ -4151 w 13853"/>
                <a:gd name="connsiteY0" fmla="*/ 11162 h 66682"/>
                <a:gd name="connsiteX1" fmla="*/ -4625 w 13853"/>
                <a:gd name="connsiteY1" fmla="*/ 2152 h 66682"/>
                <a:gd name="connsiteX2" fmla="*/ -4151 w 13853"/>
                <a:gd name="connsiteY2" fmla="*/ 1637 h 66682"/>
                <a:gd name="connsiteX3" fmla="*/ 709 w 13853"/>
                <a:gd name="connsiteY3" fmla="*/ -172 h 66682"/>
                <a:gd name="connsiteX4" fmla="*/ 5565 w 13853"/>
                <a:gd name="connsiteY4" fmla="*/ 1542 h 66682"/>
                <a:gd name="connsiteX5" fmla="*/ 7564 w 13853"/>
                <a:gd name="connsiteY5" fmla="*/ 6019 h 66682"/>
                <a:gd name="connsiteX6" fmla="*/ 5662 w 13853"/>
                <a:gd name="connsiteY6" fmla="*/ 10781 h 66682"/>
                <a:gd name="connsiteX7" fmla="*/ 709 w 13853"/>
                <a:gd name="connsiteY7" fmla="*/ 12686 h 66682"/>
                <a:gd name="connsiteX8" fmla="*/ -4151 w 13853"/>
                <a:gd name="connsiteY8" fmla="*/ 11162 h 66682"/>
                <a:gd name="connsiteX9" fmla="*/ -4718 w 13853"/>
                <a:gd name="connsiteY9" fmla="*/ 20687 h 66682"/>
                <a:gd name="connsiteX10" fmla="*/ 6044 w 13853"/>
                <a:gd name="connsiteY10" fmla="*/ 20687 h 66682"/>
                <a:gd name="connsiteX11" fmla="*/ 6044 w 13853"/>
                <a:gd name="connsiteY11" fmla="*/ 66503 h 66682"/>
                <a:gd name="connsiteX12" fmla="*/ -4718 w 13853"/>
                <a:gd name="connsiteY12" fmla="*/ 66503 h 6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53" h="66682">
                  <a:moveTo>
                    <a:pt x="-4151" y="11162"/>
                  </a:moveTo>
                  <a:cubicBezTo>
                    <a:pt x="-6816" y="8819"/>
                    <a:pt x="-7007" y="4780"/>
                    <a:pt x="-4625" y="2152"/>
                  </a:cubicBezTo>
                  <a:cubicBezTo>
                    <a:pt x="-4528" y="1970"/>
                    <a:pt x="-4342" y="1799"/>
                    <a:pt x="-4151" y="1637"/>
                  </a:cubicBezTo>
                  <a:cubicBezTo>
                    <a:pt x="-2816" y="389"/>
                    <a:pt x="-1100" y="-258"/>
                    <a:pt x="709" y="-172"/>
                  </a:cubicBezTo>
                  <a:cubicBezTo>
                    <a:pt x="2518" y="-220"/>
                    <a:pt x="4234" y="399"/>
                    <a:pt x="5565" y="1542"/>
                  </a:cubicBezTo>
                  <a:cubicBezTo>
                    <a:pt x="6899" y="2666"/>
                    <a:pt x="7564" y="4304"/>
                    <a:pt x="7564" y="6019"/>
                  </a:cubicBezTo>
                  <a:cubicBezTo>
                    <a:pt x="7564" y="7800"/>
                    <a:pt x="6899" y="9514"/>
                    <a:pt x="5662" y="10781"/>
                  </a:cubicBezTo>
                  <a:cubicBezTo>
                    <a:pt x="4327" y="12048"/>
                    <a:pt x="2518" y="12734"/>
                    <a:pt x="709" y="12686"/>
                  </a:cubicBezTo>
                  <a:cubicBezTo>
                    <a:pt x="-1100" y="12848"/>
                    <a:pt x="-2816" y="12305"/>
                    <a:pt x="-4151" y="11162"/>
                  </a:cubicBezTo>
                  <a:close/>
                  <a:moveTo>
                    <a:pt x="-4718" y="20687"/>
                  </a:moveTo>
                  <a:lnTo>
                    <a:pt x="6044" y="20687"/>
                  </a:lnTo>
                  <a:lnTo>
                    <a:pt x="6044" y="66503"/>
                  </a:lnTo>
                  <a:lnTo>
                    <a:pt x="-4718" y="66503"/>
                  </a:lnTo>
                  <a:close/>
                </a:path>
              </a:pathLst>
            </a:custGeom>
            <a:solidFill>
              <a:srgbClr val="6D6E71"/>
            </a:solidFill>
            <a:ln w="9525" cap="flat">
              <a:noFill/>
              <a:prstDash val="solid"/>
              <a:miter/>
            </a:ln>
          </p:spPr>
          <p:txBody>
            <a:bodyPr rtlCol="0" anchor="ctr"/>
            <a:lstStyle/>
            <a:p>
              <a:endParaRPr lang="en-US"/>
            </a:p>
          </p:txBody>
        </p:sp>
        <p:sp>
          <p:nvSpPr>
            <p:cNvPr id="922" name="Freeform: Shape 921">
              <a:extLst>
                <a:ext uri="{FF2B5EF4-FFF2-40B4-BE49-F238E27FC236}">
                  <a16:creationId xmlns:a16="http://schemas.microsoft.com/office/drawing/2014/main" id="{53FB56C0-A43C-49EB-9CE7-5D29B100D3C4}"/>
                </a:ext>
              </a:extLst>
            </p:cNvPr>
            <p:cNvSpPr/>
            <p:nvPr/>
          </p:nvSpPr>
          <p:spPr>
            <a:xfrm>
              <a:off x="14887189" y="2764956"/>
              <a:ext cx="48873" cy="46922"/>
            </a:xfrm>
            <a:custGeom>
              <a:avLst/>
              <a:gdLst>
                <a:gd name="connsiteX0" fmla="*/ 5526 w 48873"/>
                <a:gd name="connsiteY0" fmla="*/ 43692 h 46922"/>
                <a:gd name="connsiteX1" fmla="*/ -3144 w 48873"/>
                <a:gd name="connsiteY1" fmla="*/ 35310 h 46922"/>
                <a:gd name="connsiteX2" fmla="*/ -6283 w 48873"/>
                <a:gd name="connsiteY2" fmla="*/ 23213 h 46922"/>
                <a:gd name="connsiteX3" fmla="*/ -3144 w 48873"/>
                <a:gd name="connsiteY3" fmla="*/ 11117 h 46922"/>
                <a:gd name="connsiteX4" fmla="*/ 5526 w 48873"/>
                <a:gd name="connsiteY4" fmla="*/ 2735 h 46922"/>
                <a:gd name="connsiteX5" fmla="*/ 30673 w 48873"/>
                <a:gd name="connsiteY5" fmla="*/ 2735 h 46922"/>
                <a:gd name="connsiteX6" fmla="*/ 39435 w 48873"/>
                <a:gd name="connsiteY6" fmla="*/ 11117 h 46922"/>
                <a:gd name="connsiteX7" fmla="*/ 42579 w 48873"/>
                <a:gd name="connsiteY7" fmla="*/ 23213 h 46922"/>
                <a:gd name="connsiteX8" fmla="*/ 39435 w 48873"/>
                <a:gd name="connsiteY8" fmla="*/ 35310 h 46922"/>
                <a:gd name="connsiteX9" fmla="*/ 30673 w 48873"/>
                <a:gd name="connsiteY9" fmla="*/ 43692 h 46922"/>
                <a:gd name="connsiteX10" fmla="*/ 5526 w 48873"/>
                <a:gd name="connsiteY10" fmla="*/ 43692 h 46922"/>
                <a:gd name="connsiteX11" fmla="*/ 27910 w 48873"/>
                <a:gd name="connsiteY11" fmla="*/ 33595 h 46922"/>
                <a:gd name="connsiteX12" fmla="*/ 27910 w 48873"/>
                <a:gd name="connsiteY12" fmla="*/ 12831 h 46922"/>
                <a:gd name="connsiteX13" fmla="*/ 18385 w 48873"/>
                <a:gd name="connsiteY13" fmla="*/ 8830 h 46922"/>
                <a:gd name="connsiteX14" fmla="*/ 8860 w 48873"/>
                <a:gd name="connsiteY14" fmla="*/ 12831 h 46922"/>
                <a:gd name="connsiteX15" fmla="*/ 8860 w 48873"/>
                <a:gd name="connsiteY15" fmla="*/ 33595 h 46922"/>
                <a:gd name="connsiteX16" fmla="*/ 18385 w 48873"/>
                <a:gd name="connsiteY16" fmla="*/ 37501 h 46922"/>
                <a:gd name="connsiteX17" fmla="*/ 27910 w 48873"/>
                <a:gd name="connsiteY17" fmla="*/ 33595 h 46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3" h="46922">
                  <a:moveTo>
                    <a:pt x="5526" y="43692"/>
                  </a:moveTo>
                  <a:cubicBezTo>
                    <a:pt x="1907" y="41778"/>
                    <a:pt x="-1139" y="38872"/>
                    <a:pt x="-3144" y="35310"/>
                  </a:cubicBezTo>
                  <a:cubicBezTo>
                    <a:pt x="-5237" y="31643"/>
                    <a:pt x="-6381" y="27452"/>
                    <a:pt x="-6283" y="23213"/>
                  </a:cubicBezTo>
                  <a:cubicBezTo>
                    <a:pt x="-6381" y="18965"/>
                    <a:pt x="-5237" y="14784"/>
                    <a:pt x="-3144" y="11117"/>
                  </a:cubicBezTo>
                  <a:cubicBezTo>
                    <a:pt x="-1046" y="7573"/>
                    <a:pt x="1907" y="4678"/>
                    <a:pt x="5526" y="2735"/>
                  </a:cubicBezTo>
                  <a:cubicBezTo>
                    <a:pt x="13432" y="-1152"/>
                    <a:pt x="22766" y="-1152"/>
                    <a:pt x="30673" y="2735"/>
                  </a:cubicBezTo>
                  <a:cubicBezTo>
                    <a:pt x="34291" y="4678"/>
                    <a:pt x="37338" y="7573"/>
                    <a:pt x="39435" y="11117"/>
                  </a:cubicBezTo>
                  <a:cubicBezTo>
                    <a:pt x="41533" y="14784"/>
                    <a:pt x="42672" y="18965"/>
                    <a:pt x="42579" y="23213"/>
                  </a:cubicBezTo>
                  <a:cubicBezTo>
                    <a:pt x="42672" y="27452"/>
                    <a:pt x="41533" y="31643"/>
                    <a:pt x="39435" y="35310"/>
                  </a:cubicBezTo>
                  <a:cubicBezTo>
                    <a:pt x="37338" y="38872"/>
                    <a:pt x="34291" y="41787"/>
                    <a:pt x="30673" y="43692"/>
                  </a:cubicBezTo>
                  <a:cubicBezTo>
                    <a:pt x="22766" y="47759"/>
                    <a:pt x="13432" y="47759"/>
                    <a:pt x="5526" y="43692"/>
                  </a:cubicBezTo>
                  <a:close/>
                  <a:moveTo>
                    <a:pt x="27910" y="33595"/>
                  </a:moveTo>
                  <a:cubicBezTo>
                    <a:pt x="32956" y="27595"/>
                    <a:pt x="32956" y="18832"/>
                    <a:pt x="27910" y="12831"/>
                  </a:cubicBezTo>
                  <a:cubicBezTo>
                    <a:pt x="25431" y="10250"/>
                    <a:pt x="22004" y="8812"/>
                    <a:pt x="18385" y="8830"/>
                  </a:cubicBezTo>
                  <a:cubicBezTo>
                    <a:pt x="14767" y="8754"/>
                    <a:pt x="11335" y="10202"/>
                    <a:pt x="8860" y="12831"/>
                  </a:cubicBezTo>
                  <a:cubicBezTo>
                    <a:pt x="3623" y="18765"/>
                    <a:pt x="3623" y="27662"/>
                    <a:pt x="8860" y="33595"/>
                  </a:cubicBezTo>
                  <a:cubicBezTo>
                    <a:pt x="11335" y="36196"/>
                    <a:pt x="14767" y="37615"/>
                    <a:pt x="18385" y="37501"/>
                  </a:cubicBezTo>
                  <a:cubicBezTo>
                    <a:pt x="22004" y="37558"/>
                    <a:pt x="25431" y="36148"/>
                    <a:pt x="27910" y="33595"/>
                  </a:cubicBezTo>
                  <a:close/>
                </a:path>
              </a:pathLst>
            </a:custGeom>
            <a:solidFill>
              <a:srgbClr val="6D6E71"/>
            </a:solidFill>
            <a:ln w="9525" cap="flat">
              <a:noFill/>
              <a:prstDash val="solid"/>
              <a:miter/>
            </a:ln>
          </p:spPr>
          <p:txBody>
            <a:bodyPr rtlCol="0" anchor="ctr"/>
            <a:lstStyle/>
            <a:p>
              <a:endParaRPr lang="en-US"/>
            </a:p>
          </p:txBody>
        </p:sp>
        <p:sp>
          <p:nvSpPr>
            <p:cNvPr id="923" name="Freeform: Shape 922">
              <a:extLst>
                <a:ext uri="{FF2B5EF4-FFF2-40B4-BE49-F238E27FC236}">
                  <a16:creationId xmlns:a16="http://schemas.microsoft.com/office/drawing/2014/main" id="{DC3FF1B2-2588-41DE-9FE8-CD1F50B029B9}"/>
                </a:ext>
              </a:extLst>
            </p:cNvPr>
            <p:cNvSpPr/>
            <p:nvPr/>
          </p:nvSpPr>
          <p:spPr>
            <a:xfrm>
              <a:off x="14946247" y="2764623"/>
              <a:ext cx="45291" cy="46585"/>
            </a:xfrm>
            <a:custGeom>
              <a:avLst/>
              <a:gdLst>
                <a:gd name="connsiteX0" fmla="*/ 33718 w 45291"/>
                <a:gd name="connsiteY0" fmla="*/ 5163 h 46585"/>
                <a:gd name="connsiteX1" fmla="*/ 38955 w 45291"/>
                <a:gd name="connsiteY1" fmla="*/ 20212 h 46585"/>
                <a:gd name="connsiteX2" fmla="*/ 38955 w 45291"/>
                <a:gd name="connsiteY2" fmla="*/ 46406 h 46585"/>
                <a:gd name="connsiteX3" fmla="*/ 28193 w 45291"/>
                <a:gd name="connsiteY3" fmla="*/ 46406 h 46585"/>
                <a:gd name="connsiteX4" fmla="*/ 28193 w 45291"/>
                <a:gd name="connsiteY4" fmla="*/ 21546 h 46585"/>
                <a:gd name="connsiteX5" fmla="*/ 25337 w 45291"/>
                <a:gd name="connsiteY5" fmla="*/ 12021 h 46585"/>
                <a:gd name="connsiteX6" fmla="*/ 17333 w 45291"/>
                <a:gd name="connsiteY6" fmla="*/ 8973 h 46585"/>
                <a:gd name="connsiteX7" fmla="*/ 7808 w 45291"/>
                <a:gd name="connsiteY7" fmla="*/ 12592 h 46585"/>
                <a:gd name="connsiteX8" fmla="*/ 4380 w 45291"/>
                <a:gd name="connsiteY8" fmla="*/ 22974 h 46585"/>
                <a:gd name="connsiteX9" fmla="*/ 4380 w 45291"/>
                <a:gd name="connsiteY9" fmla="*/ 46120 h 46585"/>
                <a:gd name="connsiteX10" fmla="*/ -6289 w 45291"/>
                <a:gd name="connsiteY10" fmla="*/ 46120 h 46585"/>
                <a:gd name="connsiteX11" fmla="*/ -6289 w 45291"/>
                <a:gd name="connsiteY11" fmla="*/ 305 h 46585"/>
                <a:gd name="connsiteX12" fmla="*/ 4380 w 45291"/>
                <a:gd name="connsiteY12" fmla="*/ 305 h 46585"/>
                <a:gd name="connsiteX13" fmla="*/ 4380 w 45291"/>
                <a:gd name="connsiteY13" fmla="*/ 6210 h 46585"/>
                <a:gd name="connsiteX14" fmla="*/ 11050 w 45291"/>
                <a:gd name="connsiteY14" fmla="*/ 1448 h 46585"/>
                <a:gd name="connsiteX15" fmla="*/ 20575 w 45291"/>
                <a:gd name="connsiteY15" fmla="*/ -171 h 46585"/>
                <a:gd name="connsiteX16" fmla="*/ 33718 w 45291"/>
                <a:gd name="connsiteY16" fmla="*/ 5163 h 46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291" h="46585">
                  <a:moveTo>
                    <a:pt x="33718" y="5163"/>
                  </a:moveTo>
                  <a:cubicBezTo>
                    <a:pt x="37434" y="9258"/>
                    <a:pt x="39336" y="14688"/>
                    <a:pt x="38955" y="20212"/>
                  </a:cubicBezTo>
                  <a:lnTo>
                    <a:pt x="38955" y="46406"/>
                  </a:lnTo>
                  <a:lnTo>
                    <a:pt x="28193" y="46406"/>
                  </a:lnTo>
                  <a:lnTo>
                    <a:pt x="28193" y="21546"/>
                  </a:lnTo>
                  <a:cubicBezTo>
                    <a:pt x="28574" y="18117"/>
                    <a:pt x="27528" y="14678"/>
                    <a:pt x="25337" y="12021"/>
                  </a:cubicBezTo>
                  <a:cubicBezTo>
                    <a:pt x="23240" y="9925"/>
                    <a:pt x="20286" y="8811"/>
                    <a:pt x="17333" y="8973"/>
                  </a:cubicBezTo>
                  <a:cubicBezTo>
                    <a:pt x="13812" y="8773"/>
                    <a:pt x="10287" y="10087"/>
                    <a:pt x="7808" y="12592"/>
                  </a:cubicBezTo>
                  <a:cubicBezTo>
                    <a:pt x="5334" y="15440"/>
                    <a:pt x="4097" y="19193"/>
                    <a:pt x="4380" y="22974"/>
                  </a:cubicBezTo>
                  <a:lnTo>
                    <a:pt x="4380" y="46120"/>
                  </a:lnTo>
                  <a:lnTo>
                    <a:pt x="-6289" y="46120"/>
                  </a:lnTo>
                  <a:lnTo>
                    <a:pt x="-6289" y="305"/>
                  </a:lnTo>
                  <a:lnTo>
                    <a:pt x="4380" y="305"/>
                  </a:lnTo>
                  <a:lnTo>
                    <a:pt x="4380" y="6210"/>
                  </a:lnTo>
                  <a:cubicBezTo>
                    <a:pt x="6190" y="4096"/>
                    <a:pt x="8478" y="2467"/>
                    <a:pt x="11050" y="1448"/>
                  </a:cubicBezTo>
                  <a:cubicBezTo>
                    <a:pt x="14096" y="286"/>
                    <a:pt x="17333" y="-257"/>
                    <a:pt x="20575" y="-171"/>
                  </a:cubicBezTo>
                  <a:cubicBezTo>
                    <a:pt x="25528" y="-152"/>
                    <a:pt x="30193" y="1762"/>
                    <a:pt x="33718" y="5163"/>
                  </a:cubicBezTo>
                  <a:close/>
                </a:path>
              </a:pathLst>
            </a:custGeom>
            <a:solidFill>
              <a:srgbClr val="6D6E71"/>
            </a:solidFill>
            <a:ln w="9525" cap="flat">
              <a:noFill/>
              <a:prstDash val="solid"/>
              <a:miter/>
            </a:ln>
          </p:spPr>
          <p:txBody>
            <a:bodyPr rtlCol="0" anchor="ctr"/>
            <a:lstStyle/>
            <a:p>
              <a:endParaRPr lang="en-US"/>
            </a:p>
          </p:txBody>
        </p:sp>
        <p:sp>
          <p:nvSpPr>
            <p:cNvPr id="924" name="Freeform: Shape 923">
              <a:extLst>
                <a:ext uri="{FF2B5EF4-FFF2-40B4-BE49-F238E27FC236}">
                  <a16:creationId xmlns:a16="http://schemas.microsoft.com/office/drawing/2014/main" id="{579465C3-316B-4C48-8576-63FD42C2E2A8}"/>
                </a:ext>
              </a:extLst>
            </p:cNvPr>
            <p:cNvSpPr/>
            <p:nvPr/>
          </p:nvSpPr>
          <p:spPr>
            <a:xfrm>
              <a:off x="14999872" y="2764885"/>
              <a:ext cx="39937" cy="47023"/>
            </a:xfrm>
            <a:custGeom>
              <a:avLst/>
              <a:gdLst>
                <a:gd name="connsiteX0" fmla="*/ 2190 w 39937"/>
                <a:gd name="connsiteY0" fmla="*/ 45382 h 47023"/>
                <a:gd name="connsiteX1" fmla="*/ -6289 w 39937"/>
                <a:gd name="connsiteY1" fmla="*/ 41667 h 47023"/>
                <a:gd name="connsiteX2" fmla="*/ -2191 w 39937"/>
                <a:gd name="connsiteY2" fmla="*/ 33476 h 47023"/>
                <a:gd name="connsiteX3" fmla="*/ 5241 w 39937"/>
                <a:gd name="connsiteY3" fmla="*/ 36810 h 47023"/>
                <a:gd name="connsiteX4" fmla="*/ 13812 w 39937"/>
                <a:gd name="connsiteY4" fmla="*/ 38048 h 47023"/>
                <a:gd name="connsiteX5" fmla="*/ 23337 w 39937"/>
                <a:gd name="connsiteY5" fmla="*/ 33000 h 47023"/>
                <a:gd name="connsiteX6" fmla="*/ 20858 w 39937"/>
                <a:gd name="connsiteY6" fmla="*/ 29666 h 47023"/>
                <a:gd name="connsiteX7" fmla="*/ 13050 w 39937"/>
                <a:gd name="connsiteY7" fmla="*/ 27856 h 47023"/>
                <a:gd name="connsiteX8" fmla="*/ 3525 w 39937"/>
                <a:gd name="connsiteY8" fmla="*/ 25856 h 47023"/>
                <a:gd name="connsiteX9" fmla="*/ -2666 w 39937"/>
                <a:gd name="connsiteY9" fmla="*/ 21951 h 47023"/>
                <a:gd name="connsiteX10" fmla="*/ -5335 w 39937"/>
                <a:gd name="connsiteY10" fmla="*/ 14140 h 47023"/>
                <a:gd name="connsiteX11" fmla="*/ 190 w 39937"/>
                <a:gd name="connsiteY11" fmla="*/ 3758 h 47023"/>
                <a:gd name="connsiteX12" fmla="*/ 14859 w 39937"/>
                <a:gd name="connsiteY12" fmla="*/ -147 h 47023"/>
                <a:gd name="connsiteX13" fmla="*/ 24384 w 39937"/>
                <a:gd name="connsiteY13" fmla="*/ 900 h 47023"/>
                <a:gd name="connsiteX14" fmla="*/ 32100 w 39937"/>
                <a:gd name="connsiteY14" fmla="*/ 3758 h 47023"/>
                <a:gd name="connsiteX15" fmla="*/ 28002 w 39937"/>
                <a:gd name="connsiteY15" fmla="*/ 11950 h 47023"/>
                <a:gd name="connsiteX16" fmla="*/ 14859 w 39937"/>
                <a:gd name="connsiteY16" fmla="*/ 8521 h 47023"/>
                <a:gd name="connsiteX17" fmla="*/ 7715 w 39937"/>
                <a:gd name="connsiteY17" fmla="*/ 9949 h 47023"/>
                <a:gd name="connsiteX18" fmla="*/ 5241 w 39937"/>
                <a:gd name="connsiteY18" fmla="*/ 13664 h 47023"/>
                <a:gd name="connsiteX19" fmla="*/ 7906 w 39937"/>
                <a:gd name="connsiteY19" fmla="*/ 17284 h 47023"/>
                <a:gd name="connsiteX20" fmla="*/ 16003 w 39937"/>
                <a:gd name="connsiteY20" fmla="*/ 19284 h 47023"/>
                <a:gd name="connsiteX21" fmla="*/ 25049 w 39937"/>
                <a:gd name="connsiteY21" fmla="*/ 21284 h 47023"/>
                <a:gd name="connsiteX22" fmla="*/ 31053 w 39937"/>
                <a:gd name="connsiteY22" fmla="*/ 25094 h 47023"/>
                <a:gd name="connsiteX23" fmla="*/ 33625 w 39937"/>
                <a:gd name="connsiteY23" fmla="*/ 32619 h 47023"/>
                <a:gd name="connsiteX24" fmla="*/ 28002 w 39937"/>
                <a:gd name="connsiteY24" fmla="*/ 42906 h 47023"/>
                <a:gd name="connsiteX25" fmla="*/ 12859 w 39937"/>
                <a:gd name="connsiteY25" fmla="*/ 46811 h 47023"/>
                <a:gd name="connsiteX26" fmla="*/ 2190 w 39937"/>
                <a:gd name="connsiteY26" fmla="*/ 45382 h 47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9937" h="47023">
                  <a:moveTo>
                    <a:pt x="2190" y="45382"/>
                  </a:moveTo>
                  <a:cubicBezTo>
                    <a:pt x="-764" y="44573"/>
                    <a:pt x="-3619" y="43325"/>
                    <a:pt x="-6289" y="41667"/>
                  </a:cubicBezTo>
                  <a:lnTo>
                    <a:pt x="-2191" y="33476"/>
                  </a:lnTo>
                  <a:cubicBezTo>
                    <a:pt x="97" y="34962"/>
                    <a:pt x="2571" y="36086"/>
                    <a:pt x="5241" y="36810"/>
                  </a:cubicBezTo>
                  <a:cubicBezTo>
                    <a:pt x="7999" y="37629"/>
                    <a:pt x="10859" y="38048"/>
                    <a:pt x="13812" y="38048"/>
                  </a:cubicBezTo>
                  <a:cubicBezTo>
                    <a:pt x="20193" y="38048"/>
                    <a:pt x="23337" y="36334"/>
                    <a:pt x="23337" y="33000"/>
                  </a:cubicBezTo>
                  <a:cubicBezTo>
                    <a:pt x="23430" y="31447"/>
                    <a:pt x="22384" y="30066"/>
                    <a:pt x="20858" y="29666"/>
                  </a:cubicBezTo>
                  <a:cubicBezTo>
                    <a:pt x="18286" y="28790"/>
                    <a:pt x="15715" y="28180"/>
                    <a:pt x="13050" y="27856"/>
                  </a:cubicBezTo>
                  <a:cubicBezTo>
                    <a:pt x="9813" y="27447"/>
                    <a:pt x="6669" y="26780"/>
                    <a:pt x="3525" y="25856"/>
                  </a:cubicBezTo>
                  <a:cubicBezTo>
                    <a:pt x="1143" y="25104"/>
                    <a:pt x="-954" y="23760"/>
                    <a:pt x="-2666" y="21951"/>
                  </a:cubicBezTo>
                  <a:cubicBezTo>
                    <a:pt x="-4475" y="19779"/>
                    <a:pt x="-5428" y="16988"/>
                    <a:pt x="-5335" y="14140"/>
                  </a:cubicBezTo>
                  <a:cubicBezTo>
                    <a:pt x="-5335" y="9968"/>
                    <a:pt x="-3335" y="6054"/>
                    <a:pt x="190" y="3758"/>
                  </a:cubicBezTo>
                  <a:cubicBezTo>
                    <a:pt x="4571" y="948"/>
                    <a:pt x="9715" y="-414"/>
                    <a:pt x="14859" y="-147"/>
                  </a:cubicBezTo>
                  <a:cubicBezTo>
                    <a:pt x="18096" y="-138"/>
                    <a:pt x="21240" y="215"/>
                    <a:pt x="24384" y="900"/>
                  </a:cubicBezTo>
                  <a:cubicBezTo>
                    <a:pt x="27049" y="1491"/>
                    <a:pt x="29718" y="2453"/>
                    <a:pt x="32100" y="3758"/>
                  </a:cubicBezTo>
                  <a:lnTo>
                    <a:pt x="28002" y="11950"/>
                  </a:lnTo>
                  <a:cubicBezTo>
                    <a:pt x="24002" y="9644"/>
                    <a:pt x="19431" y="8454"/>
                    <a:pt x="14859" y="8521"/>
                  </a:cubicBezTo>
                  <a:cubicBezTo>
                    <a:pt x="12384" y="8368"/>
                    <a:pt x="9906" y="8863"/>
                    <a:pt x="7715" y="9949"/>
                  </a:cubicBezTo>
                  <a:cubicBezTo>
                    <a:pt x="6287" y="10625"/>
                    <a:pt x="5334" y="12064"/>
                    <a:pt x="5241" y="13664"/>
                  </a:cubicBezTo>
                  <a:cubicBezTo>
                    <a:pt x="5241" y="15331"/>
                    <a:pt x="6287" y="16817"/>
                    <a:pt x="7906" y="17284"/>
                  </a:cubicBezTo>
                  <a:cubicBezTo>
                    <a:pt x="10478" y="18265"/>
                    <a:pt x="13240" y="18941"/>
                    <a:pt x="16003" y="19284"/>
                  </a:cubicBezTo>
                  <a:cubicBezTo>
                    <a:pt x="19049" y="19722"/>
                    <a:pt x="22100" y="20398"/>
                    <a:pt x="25049" y="21284"/>
                  </a:cubicBezTo>
                  <a:cubicBezTo>
                    <a:pt x="27337" y="22036"/>
                    <a:pt x="29430" y="23342"/>
                    <a:pt x="31053" y="25094"/>
                  </a:cubicBezTo>
                  <a:cubicBezTo>
                    <a:pt x="32862" y="27152"/>
                    <a:pt x="33816" y="29866"/>
                    <a:pt x="33625" y="32619"/>
                  </a:cubicBezTo>
                  <a:cubicBezTo>
                    <a:pt x="33625" y="36791"/>
                    <a:pt x="31527" y="40686"/>
                    <a:pt x="28002" y="42906"/>
                  </a:cubicBezTo>
                  <a:cubicBezTo>
                    <a:pt x="23430" y="45716"/>
                    <a:pt x="18193" y="47078"/>
                    <a:pt x="12859" y="46811"/>
                  </a:cubicBezTo>
                  <a:cubicBezTo>
                    <a:pt x="9240" y="46783"/>
                    <a:pt x="5715" y="46306"/>
                    <a:pt x="2190" y="45382"/>
                  </a:cubicBezTo>
                  <a:close/>
                </a:path>
              </a:pathLst>
            </a:custGeom>
            <a:solidFill>
              <a:srgbClr val="6D6E71"/>
            </a:solidFill>
            <a:ln w="9525" cap="flat">
              <a:noFill/>
              <a:prstDash val="solid"/>
              <a:miter/>
            </a:ln>
          </p:spPr>
          <p:txBody>
            <a:bodyPr rtlCol="0" anchor="ctr"/>
            <a:lstStyle/>
            <a:p>
              <a:endParaRPr lang="en-US"/>
            </a:p>
          </p:txBody>
        </p:sp>
        <p:sp>
          <p:nvSpPr>
            <p:cNvPr id="925" name="Freeform: Shape 924">
              <a:extLst>
                <a:ext uri="{FF2B5EF4-FFF2-40B4-BE49-F238E27FC236}">
                  <a16:creationId xmlns:a16="http://schemas.microsoft.com/office/drawing/2014/main" id="{A18DEA1E-6BF3-4B63-938C-FE9540858E3E}"/>
                </a:ext>
              </a:extLst>
            </p:cNvPr>
            <p:cNvSpPr/>
            <p:nvPr/>
          </p:nvSpPr>
          <p:spPr>
            <a:xfrm>
              <a:off x="15066928" y="2755297"/>
              <a:ext cx="33625" cy="56609"/>
            </a:xfrm>
            <a:custGeom>
              <a:avLst/>
              <a:gdLst>
                <a:gd name="connsiteX0" fmla="*/ 27337 w 33625"/>
                <a:gd name="connsiteY0" fmla="*/ 53255 h 56609"/>
                <a:gd name="connsiteX1" fmla="*/ 22765 w 33625"/>
                <a:gd name="connsiteY1" fmla="*/ 55637 h 56609"/>
                <a:gd name="connsiteX2" fmla="*/ 17049 w 33625"/>
                <a:gd name="connsiteY2" fmla="*/ 56399 h 56609"/>
                <a:gd name="connsiteX3" fmla="*/ 5334 w 33625"/>
                <a:gd name="connsiteY3" fmla="*/ 52398 h 56609"/>
                <a:gd name="connsiteX4" fmla="*/ 1236 w 33625"/>
                <a:gd name="connsiteY4" fmla="*/ 40968 h 56609"/>
                <a:gd name="connsiteX5" fmla="*/ 1236 w 33625"/>
                <a:gd name="connsiteY5" fmla="*/ 18870 h 56609"/>
                <a:gd name="connsiteX6" fmla="*/ -6289 w 33625"/>
                <a:gd name="connsiteY6" fmla="*/ 18870 h 56609"/>
                <a:gd name="connsiteX7" fmla="*/ -6289 w 33625"/>
                <a:gd name="connsiteY7" fmla="*/ 10298 h 56609"/>
                <a:gd name="connsiteX8" fmla="*/ 1236 w 33625"/>
                <a:gd name="connsiteY8" fmla="*/ 10298 h 56609"/>
                <a:gd name="connsiteX9" fmla="*/ 1236 w 33625"/>
                <a:gd name="connsiteY9" fmla="*/ -180 h 56609"/>
                <a:gd name="connsiteX10" fmla="*/ 12003 w 33625"/>
                <a:gd name="connsiteY10" fmla="*/ -180 h 56609"/>
                <a:gd name="connsiteX11" fmla="*/ 12003 w 33625"/>
                <a:gd name="connsiteY11" fmla="*/ 10298 h 56609"/>
                <a:gd name="connsiteX12" fmla="*/ 24286 w 33625"/>
                <a:gd name="connsiteY12" fmla="*/ 10298 h 56609"/>
                <a:gd name="connsiteX13" fmla="*/ 24286 w 33625"/>
                <a:gd name="connsiteY13" fmla="*/ 18870 h 56609"/>
                <a:gd name="connsiteX14" fmla="*/ 12003 w 33625"/>
                <a:gd name="connsiteY14" fmla="*/ 18870 h 56609"/>
                <a:gd name="connsiteX15" fmla="*/ 12003 w 33625"/>
                <a:gd name="connsiteY15" fmla="*/ 40682 h 56609"/>
                <a:gd name="connsiteX16" fmla="*/ 13622 w 33625"/>
                <a:gd name="connsiteY16" fmla="*/ 45826 h 56609"/>
                <a:gd name="connsiteX17" fmla="*/ 18286 w 33625"/>
                <a:gd name="connsiteY17" fmla="*/ 47540 h 56609"/>
                <a:gd name="connsiteX18" fmla="*/ 24384 w 33625"/>
                <a:gd name="connsiteY18" fmla="*/ 45635 h 56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625" h="56609">
                  <a:moveTo>
                    <a:pt x="27337" y="53255"/>
                  </a:moveTo>
                  <a:cubicBezTo>
                    <a:pt x="26002" y="54341"/>
                    <a:pt x="24384" y="55151"/>
                    <a:pt x="22765" y="55637"/>
                  </a:cubicBezTo>
                  <a:cubicBezTo>
                    <a:pt x="20858" y="56132"/>
                    <a:pt x="18956" y="56389"/>
                    <a:pt x="17049" y="56399"/>
                  </a:cubicBezTo>
                  <a:cubicBezTo>
                    <a:pt x="12761" y="56665"/>
                    <a:pt x="8571" y="55227"/>
                    <a:pt x="5334" y="52398"/>
                  </a:cubicBezTo>
                  <a:cubicBezTo>
                    <a:pt x="2478" y="49312"/>
                    <a:pt x="953" y="45178"/>
                    <a:pt x="1236" y="40968"/>
                  </a:cubicBezTo>
                  <a:lnTo>
                    <a:pt x="1236" y="18870"/>
                  </a:lnTo>
                  <a:lnTo>
                    <a:pt x="-6289" y="18870"/>
                  </a:lnTo>
                  <a:lnTo>
                    <a:pt x="-6289" y="10298"/>
                  </a:lnTo>
                  <a:lnTo>
                    <a:pt x="1236" y="10298"/>
                  </a:lnTo>
                  <a:lnTo>
                    <a:pt x="1236" y="-180"/>
                  </a:lnTo>
                  <a:lnTo>
                    <a:pt x="12003" y="-180"/>
                  </a:lnTo>
                  <a:lnTo>
                    <a:pt x="12003" y="10298"/>
                  </a:lnTo>
                  <a:lnTo>
                    <a:pt x="24286" y="10298"/>
                  </a:lnTo>
                  <a:lnTo>
                    <a:pt x="24286" y="18870"/>
                  </a:lnTo>
                  <a:lnTo>
                    <a:pt x="12003" y="18870"/>
                  </a:lnTo>
                  <a:lnTo>
                    <a:pt x="12003" y="40682"/>
                  </a:lnTo>
                  <a:cubicBezTo>
                    <a:pt x="11905" y="42540"/>
                    <a:pt x="12477" y="44388"/>
                    <a:pt x="13622" y="45826"/>
                  </a:cubicBezTo>
                  <a:cubicBezTo>
                    <a:pt x="14859" y="47035"/>
                    <a:pt x="16575" y="47655"/>
                    <a:pt x="18286" y="47540"/>
                  </a:cubicBezTo>
                  <a:cubicBezTo>
                    <a:pt x="20477" y="47626"/>
                    <a:pt x="22668" y="46950"/>
                    <a:pt x="24384" y="45635"/>
                  </a:cubicBezTo>
                  <a:close/>
                </a:path>
              </a:pathLst>
            </a:custGeom>
            <a:solidFill>
              <a:srgbClr val="6D6E71"/>
            </a:solidFill>
            <a:ln w="9525" cap="flat">
              <a:noFill/>
              <a:prstDash val="solid"/>
              <a:miter/>
            </a:ln>
          </p:spPr>
          <p:txBody>
            <a:bodyPr rtlCol="0" anchor="ctr"/>
            <a:lstStyle/>
            <a:p>
              <a:endParaRPr lang="en-US"/>
            </a:p>
          </p:txBody>
        </p:sp>
        <p:sp>
          <p:nvSpPr>
            <p:cNvPr id="926" name="Freeform: Shape 925">
              <a:extLst>
                <a:ext uri="{FF2B5EF4-FFF2-40B4-BE49-F238E27FC236}">
                  <a16:creationId xmlns:a16="http://schemas.microsoft.com/office/drawing/2014/main" id="{1375FA83-8DE9-4D99-8F89-058014B83E49}"/>
                </a:ext>
              </a:extLst>
            </p:cNvPr>
            <p:cNvSpPr/>
            <p:nvPr/>
          </p:nvSpPr>
          <p:spPr>
            <a:xfrm>
              <a:off x="15104167" y="2764956"/>
              <a:ext cx="48873" cy="46922"/>
            </a:xfrm>
            <a:custGeom>
              <a:avLst/>
              <a:gdLst>
                <a:gd name="connsiteX0" fmla="*/ 5530 w 48873"/>
                <a:gd name="connsiteY0" fmla="*/ 43692 h 46922"/>
                <a:gd name="connsiteX1" fmla="*/ -3140 w 48873"/>
                <a:gd name="connsiteY1" fmla="*/ 35310 h 46922"/>
                <a:gd name="connsiteX2" fmla="*/ -6284 w 48873"/>
                <a:gd name="connsiteY2" fmla="*/ 23213 h 46922"/>
                <a:gd name="connsiteX3" fmla="*/ -3140 w 48873"/>
                <a:gd name="connsiteY3" fmla="*/ 11117 h 46922"/>
                <a:gd name="connsiteX4" fmla="*/ 5530 w 48873"/>
                <a:gd name="connsiteY4" fmla="*/ 2735 h 46922"/>
                <a:gd name="connsiteX5" fmla="*/ 30672 w 48873"/>
                <a:gd name="connsiteY5" fmla="*/ 2735 h 46922"/>
                <a:gd name="connsiteX6" fmla="*/ 39435 w 48873"/>
                <a:gd name="connsiteY6" fmla="*/ 11117 h 46922"/>
                <a:gd name="connsiteX7" fmla="*/ 42579 w 48873"/>
                <a:gd name="connsiteY7" fmla="*/ 23213 h 46922"/>
                <a:gd name="connsiteX8" fmla="*/ 39435 w 48873"/>
                <a:gd name="connsiteY8" fmla="*/ 35310 h 46922"/>
                <a:gd name="connsiteX9" fmla="*/ 30672 w 48873"/>
                <a:gd name="connsiteY9" fmla="*/ 43692 h 46922"/>
                <a:gd name="connsiteX10" fmla="*/ 5530 w 48873"/>
                <a:gd name="connsiteY10" fmla="*/ 43692 h 46922"/>
                <a:gd name="connsiteX11" fmla="*/ 27817 w 48873"/>
                <a:gd name="connsiteY11" fmla="*/ 33595 h 46922"/>
                <a:gd name="connsiteX12" fmla="*/ 27817 w 48873"/>
                <a:gd name="connsiteY12" fmla="*/ 12831 h 46922"/>
                <a:gd name="connsiteX13" fmla="*/ 18292 w 48873"/>
                <a:gd name="connsiteY13" fmla="*/ 8830 h 46922"/>
                <a:gd name="connsiteX14" fmla="*/ 8767 w 48873"/>
                <a:gd name="connsiteY14" fmla="*/ 12831 h 46922"/>
                <a:gd name="connsiteX15" fmla="*/ 8767 w 48873"/>
                <a:gd name="connsiteY15" fmla="*/ 33595 h 46922"/>
                <a:gd name="connsiteX16" fmla="*/ 18292 w 48873"/>
                <a:gd name="connsiteY16" fmla="*/ 37501 h 46922"/>
                <a:gd name="connsiteX17" fmla="*/ 27435 w 48873"/>
                <a:gd name="connsiteY17" fmla="*/ 33595 h 46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3" h="46922">
                  <a:moveTo>
                    <a:pt x="5530" y="43692"/>
                  </a:moveTo>
                  <a:cubicBezTo>
                    <a:pt x="1907" y="41778"/>
                    <a:pt x="-1140" y="38872"/>
                    <a:pt x="-3140" y="35310"/>
                  </a:cubicBezTo>
                  <a:cubicBezTo>
                    <a:pt x="-5237" y="31643"/>
                    <a:pt x="-6377" y="27452"/>
                    <a:pt x="-6284" y="23213"/>
                  </a:cubicBezTo>
                  <a:cubicBezTo>
                    <a:pt x="-6377" y="18965"/>
                    <a:pt x="-5237" y="14784"/>
                    <a:pt x="-3140" y="11117"/>
                  </a:cubicBezTo>
                  <a:cubicBezTo>
                    <a:pt x="-1047" y="7573"/>
                    <a:pt x="1907" y="4678"/>
                    <a:pt x="5530" y="2735"/>
                  </a:cubicBezTo>
                  <a:cubicBezTo>
                    <a:pt x="13432" y="-1152"/>
                    <a:pt x="22766" y="-1152"/>
                    <a:pt x="30672" y="2735"/>
                  </a:cubicBezTo>
                  <a:cubicBezTo>
                    <a:pt x="34295" y="4678"/>
                    <a:pt x="37342" y="7573"/>
                    <a:pt x="39435" y="11117"/>
                  </a:cubicBezTo>
                  <a:cubicBezTo>
                    <a:pt x="41532" y="14784"/>
                    <a:pt x="42676" y="18965"/>
                    <a:pt x="42579" y="23213"/>
                  </a:cubicBezTo>
                  <a:cubicBezTo>
                    <a:pt x="42676" y="27452"/>
                    <a:pt x="41532" y="31643"/>
                    <a:pt x="39435" y="35310"/>
                  </a:cubicBezTo>
                  <a:cubicBezTo>
                    <a:pt x="37342" y="38872"/>
                    <a:pt x="34295" y="41787"/>
                    <a:pt x="30672" y="43692"/>
                  </a:cubicBezTo>
                  <a:cubicBezTo>
                    <a:pt x="22766" y="47759"/>
                    <a:pt x="13432" y="47759"/>
                    <a:pt x="5530" y="43692"/>
                  </a:cubicBezTo>
                  <a:close/>
                  <a:moveTo>
                    <a:pt x="27817" y="33595"/>
                  </a:moveTo>
                  <a:cubicBezTo>
                    <a:pt x="33054" y="27662"/>
                    <a:pt x="33054" y="18765"/>
                    <a:pt x="27817" y="12831"/>
                  </a:cubicBezTo>
                  <a:cubicBezTo>
                    <a:pt x="25338" y="10231"/>
                    <a:pt x="21910" y="8783"/>
                    <a:pt x="18292" y="8830"/>
                  </a:cubicBezTo>
                  <a:cubicBezTo>
                    <a:pt x="14673" y="8754"/>
                    <a:pt x="11241" y="10202"/>
                    <a:pt x="8767" y="12831"/>
                  </a:cubicBezTo>
                  <a:cubicBezTo>
                    <a:pt x="3530" y="18765"/>
                    <a:pt x="3530" y="27662"/>
                    <a:pt x="8767" y="33595"/>
                  </a:cubicBezTo>
                  <a:cubicBezTo>
                    <a:pt x="11241" y="36196"/>
                    <a:pt x="14673" y="37615"/>
                    <a:pt x="18292" y="37501"/>
                  </a:cubicBezTo>
                  <a:cubicBezTo>
                    <a:pt x="21719" y="37482"/>
                    <a:pt x="25054" y="36072"/>
                    <a:pt x="27435" y="33595"/>
                  </a:cubicBezTo>
                  <a:close/>
                </a:path>
              </a:pathLst>
            </a:custGeom>
            <a:solidFill>
              <a:srgbClr val="6D6E71"/>
            </a:solidFill>
            <a:ln w="9525" cap="flat">
              <a:noFill/>
              <a:prstDash val="solid"/>
              <a:miter/>
            </a:ln>
          </p:spPr>
          <p:txBody>
            <a:bodyPr rtlCol="0" anchor="ctr"/>
            <a:lstStyle/>
            <a:p>
              <a:endParaRPr lang="en-US"/>
            </a:p>
          </p:txBody>
        </p:sp>
        <p:sp>
          <p:nvSpPr>
            <p:cNvPr id="927" name="Freeform: Shape 926">
              <a:extLst>
                <a:ext uri="{FF2B5EF4-FFF2-40B4-BE49-F238E27FC236}">
                  <a16:creationId xmlns:a16="http://schemas.microsoft.com/office/drawing/2014/main" id="{848DDE63-7E4E-4256-808E-4F11940475F3}"/>
                </a:ext>
              </a:extLst>
            </p:cNvPr>
            <p:cNvSpPr/>
            <p:nvPr/>
          </p:nvSpPr>
          <p:spPr>
            <a:xfrm>
              <a:off x="15180847" y="2755297"/>
              <a:ext cx="33718" cy="56607"/>
            </a:xfrm>
            <a:custGeom>
              <a:avLst/>
              <a:gdLst>
                <a:gd name="connsiteX0" fmla="*/ 27430 w 33718"/>
                <a:gd name="connsiteY0" fmla="*/ 53255 h 56607"/>
                <a:gd name="connsiteX1" fmla="*/ 22765 w 33718"/>
                <a:gd name="connsiteY1" fmla="*/ 55637 h 56607"/>
                <a:gd name="connsiteX2" fmla="*/ 17049 w 33718"/>
                <a:gd name="connsiteY2" fmla="*/ 56399 h 56607"/>
                <a:gd name="connsiteX3" fmla="*/ 5431 w 33718"/>
                <a:gd name="connsiteY3" fmla="*/ 52398 h 56607"/>
                <a:gd name="connsiteX4" fmla="*/ 1334 w 33718"/>
                <a:gd name="connsiteY4" fmla="*/ 40968 h 56607"/>
                <a:gd name="connsiteX5" fmla="*/ 1334 w 33718"/>
                <a:gd name="connsiteY5" fmla="*/ 18870 h 56607"/>
                <a:gd name="connsiteX6" fmla="*/ -6289 w 33718"/>
                <a:gd name="connsiteY6" fmla="*/ 18870 h 56607"/>
                <a:gd name="connsiteX7" fmla="*/ -6289 w 33718"/>
                <a:gd name="connsiteY7" fmla="*/ 10298 h 56607"/>
                <a:gd name="connsiteX8" fmla="*/ 1334 w 33718"/>
                <a:gd name="connsiteY8" fmla="*/ 10298 h 56607"/>
                <a:gd name="connsiteX9" fmla="*/ 1334 w 33718"/>
                <a:gd name="connsiteY9" fmla="*/ -180 h 56607"/>
                <a:gd name="connsiteX10" fmla="*/ 12003 w 33718"/>
                <a:gd name="connsiteY10" fmla="*/ -180 h 56607"/>
                <a:gd name="connsiteX11" fmla="*/ 12003 w 33718"/>
                <a:gd name="connsiteY11" fmla="*/ 10298 h 56607"/>
                <a:gd name="connsiteX12" fmla="*/ 24291 w 33718"/>
                <a:gd name="connsiteY12" fmla="*/ 10298 h 56607"/>
                <a:gd name="connsiteX13" fmla="*/ 24291 w 33718"/>
                <a:gd name="connsiteY13" fmla="*/ 18870 h 56607"/>
                <a:gd name="connsiteX14" fmla="*/ 12003 w 33718"/>
                <a:gd name="connsiteY14" fmla="*/ 18870 h 56607"/>
                <a:gd name="connsiteX15" fmla="*/ 12003 w 33718"/>
                <a:gd name="connsiteY15" fmla="*/ 40682 h 56607"/>
                <a:gd name="connsiteX16" fmla="*/ 13622 w 33718"/>
                <a:gd name="connsiteY16" fmla="*/ 45826 h 56607"/>
                <a:gd name="connsiteX17" fmla="*/ 18384 w 33718"/>
                <a:gd name="connsiteY17" fmla="*/ 47540 h 56607"/>
                <a:gd name="connsiteX18" fmla="*/ 24384 w 33718"/>
                <a:gd name="connsiteY18" fmla="*/ 45635 h 56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718" h="56607">
                  <a:moveTo>
                    <a:pt x="27430" y="53255"/>
                  </a:moveTo>
                  <a:cubicBezTo>
                    <a:pt x="26002" y="54332"/>
                    <a:pt x="24481" y="55132"/>
                    <a:pt x="22765" y="55637"/>
                  </a:cubicBezTo>
                  <a:cubicBezTo>
                    <a:pt x="20858" y="56151"/>
                    <a:pt x="18956" y="56408"/>
                    <a:pt x="17049" y="56399"/>
                  </a:cubicBezTo>
                  <a:cubicBezTo>
                    <a:pt x="12761" y="56656"/>
                    <a:pt x="8571" y="55217"/>
                    <a:pt x="5431" y="52398"/>
                  </a:cubicBezTo>
                  <a:cubicBezTo>
                    <a:pt x="2478" y="49341"/>
                    <a:pt x="1046" y="45188"/>
                    <a:pt x="1334" y="40968"/>
                  </a:cubicBezTo>
                  <a:lnTo>
                    <a:pt x="1334" y="18870"/>
                  </a:lnTo>
                  <a:lnTo>
                    <a:pt x="-6289" y="18870"/>
                  </a:lnTo>
                  <a:lnTo>
                    <a:pt x="-6289" y="10298"/>
                  </a:lnTo>
                  <a:lnTo>
                    <a:pt x="1334" y="10298"/>
                  </a:lnTo>
                  <a:lnTo>
                    <a:pt x="1334" y="-180"/>
                  </a:lnTo>
                  <a:lnTo>
                    <a:pt x="12003" y="-180"/>
                  </a:lnTo>
                  <a:lnTo>
                    <a:pt x="12003" y="10298"/>
                  </a:lnTo>
                  <a:lnTo>
                    <a:pt x="24291" y="10298"/>
                  </a:lnTo>
                  <a:lnTo>
                    <a:pt x="24291" y="18870"/>
                  </a:lnTo>
                  <a:lnTo>
                    <a:pt x="12003" y="18870"/>
                  </a:lnTo>
                  <a:lnTo>
                    <a:pt x="12003" y="40682"/>
                  </a:lnTo>
                  <a:cubicBezTo>
                    <a:pt x="11905" y="42540"/>
                    <a:pt x="12477" y="44359"/>
                    <a:pt x="13622" y="45826"/>
                  </a:cubicBezTo>
                  <a:cubicBezTo>
                    <a:pt x="14859" y="47026"/>
                    <a:pt x="16668" y="47655"/>
                    <a:pt x="18384" y="47540"/>
                  </a:cubicBezTo>
                  <a:cubicBezTo>
                    <a:pt x="20575" y="47607"/>
                    <a:pt x="22668" y="46931"/>
                    <a:pt x="24384" y="45635"/>
                  </a:cubicBezTo>
                  <a:close/>
                </a:path>
              </a:pathLst>
            </a:custGeom>
            <a:solidFill>
              <a:srgbClr val="6D6E71"/>
            </a:solidFill>
            <a:ln w="9525" cap="flat">
              <a:noFill/>
              <a:prstDash val="solid"/>
              <a:miter/>
            </a:ln>
          </p:spPr>
          <p:txBody>
            <a:bodyPr rtlCol="0" anchor="ctr"/>
            <a:lstStyle/>
            <a:p>
              <a:endParaRPr lang="en-US"/>
            </a:p>
          </p:txBody>
        </p:sp>
        <p:sp>
          <p:nvSpPr>
            <p:cNvPr id="928" name="Freeform: Shape 927">
              <a:extLst>
                <a:ext uri="{FF2B5EF4-FFF2-40B4-BE49-F238E27FC236}">
                  <a16:creationId xmlns:a16="http://schemas.microsoft.com/office/drawing/2014/main" id="{89C9556B-29B8-45E7-9413-7D708F039643}"/>
                </a:ext>
              </a:extLst>
            </p:cNvPr>
            <p:cNvSpPr/>
            <p:nvPr/>
          </p:nvSpPr>
          <p:spPr>
            <a:xfrm>
              <a:off x="15223616" y="2747106"/>
              <a:ext cx="44912" cy="64103"/>
            </a:xfrm>
            <a:custGeom>
              <a:avLst/>
              <a:gdLst>
                <a:gd name="connsiteX0" fmla="*/ 33337 w 44912"/>
                <a:gd name="connsiteY0" fmla="*/ 22680 h 64103"/>
                <a:gd name="connsiteX1" fmla="*/ 38574 w 44912"/>
                <a:gd name="connsiteY1" fmla="*/ 37729 h 64103"/>
                <a:gd name="connsiteX2" fmla="*/ 38574 w 44912"/>
                <a:gd name="connsiteY2" fmla="*/ 63923 h 64103"/>
                <a:gd name="connsiteX3" fmla="*/ 27904 w 44912"/>
                <a:gd name="connsiteY3" fmla="*/ 63923 h 64103"/>
                <a:gd name="connsiteX4" fmla="*/ 27904 w 44912"/>
                <a:gd name="connsiteY4" fmla="*/ 39063 h 64103"/>
                <a:gd name="connsiteX5" fmla="*/ 25049 w 44912"/>
                <a:gd name="connsiteY5" fmla="*/ 29538 h 64103"/>
                <a:gd name="connsiteX6" fmla="*/ 16952 w 44912"/>
                <a:gd name="connsiteY6" fmla="*/ 26490 h 64103"/>
                <a:gd name="connsiteX7" fmla="*/ 7427 w 44912"/>
                <a:gd name="connsiteY7" fmla="*/ 30109 h 64103"/>
                <a:gd name="connsiteX8" fmla="*/ 3999 w 44912"/>
                <a:gd name="connsiteY8" fmla="*/ 40301 h 64103"/>
                <a:gd name="connsiteX9" fmla="*/ 3999 w 44912"/>
                <a:gd name="connsiteY9" fmla="*/ 63447 h 64103"/>
                <a:gd name="connsiteX10" fmla="*/ -6289 w 44912"/>
                <a:gd name="connsiteY10" fmla="*/ 63447 h 64103"/>
                <a:gd name="connsiteX11" fmla="*/ -6289 w 44912"/>
                <a:gd name="connsiteY11" fmla="*/ -180 h 64103"/>
                <a:gd name="connsiteX12" fmla="*/ 4473 w 44912"/>
                <a:gd name="connsiteY12" fmla="*/ -180 h 64103"/>
                <a:gd name="connsiteX13" fmla="*/ 4473 w 44912"/>
                <a:gd name="connsiteY13" fmla="*/ 22966 h 64103"/>
                <a:gd name="connsiteX14" fmla="*/ 11045 w 44912"/>
                <a:gd name="connsiteY14" fmla="*/ 18679 h 64103"/>
                <a:gd name="connsiteX15" fmla="*/ 19714 w 44912"/>
                <a:gd name="connsiteY15" fmla="*/ 17155 h 64103"/>
                <a:gd name="connsiteX16" fmla="*/ 33337 w 44912"/>
                <a:gd name="connsiteY16" fmla="*/ 22680 h 6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912" h="64103">
                  <a:moveTo>
                    <a:pt x="33337" y="22680"/>
                  </a:moveTo>
                  <a:cubicBezTo>
                    <a:pt x="37146" y="26747"/>
                    <a:pt x="38955" y="32205"/>
                    <a:pt x="38574" y="37729"/>
                  </a:cubicBezTo>
                  <a:lnTo>
                    <a:pt x="38574" y="63923"/>
                  </a:lnTo>
                  <a:lnTo>
                    <a:pt x="27904" y="63923"/>
                  </a:lnTo>
                  <a:lnTo>
                    <a:pt x="27904" y="39063"/>
                  </a:lnTo>
                  <a:cubicBezTo>
                    <a:pt x="28286" y="35634"/>
                    <a:pt x="27239" y="32195"/>
                    <a:pt x="25049" y="29538"/>
                  </a:cubicBezTo>
                  <a:cubicBezTo>
                    <a:pt x="22858" y="27423"/>
                    <a:pt x="19998" y="26318"/>
                    <a:pt x="16952" y="26490"/>
                  </a:cubicBezTo>
                  <a:cubicBezTo>
                    <a:pt x="13426" y="26271"/>
                    <a:pt x="9906" y="27595"/>
                    <a:pt x="7427" y="30109"/>
                  </a:cubicBezTo>
                  <a:cubicBezTo>
                    <a:pt x="4952" y="32910"/>
                    <a:pt x="3711" y="36586"/>
                    <a:pt x="3999" y="40301"/>
                  </a:cubicBezTo>
                  <a:lnTo>
                    <a:pt x="3999" y="63447"/>
                  </a:lnTo>
                  <a:lnTo>
                    <a:pt x="-6289" y="63447"/>
                  </a:lnTo>
                  <a:lnTo>
                    <a:pt x="-6289" y="-180"/>
                  </a:lnTo>
                  <a:lnTo>
                    <a:pt x="4473" y="-180"/>
                  </a:lnTo>
                  <a:lnTo>
                    <a:pt x="4473" y="22966"/>
                  </a:lnTo>
                  <a:cubicBezTo>
                    <a:pt x="6283" y="21051"/>
                    <a:pt x="8571" y="19584"/>
                    <a:pt x="11045" y="18679"/>
                  </a:cubicBezTo>
                  <a:cubicBezTo>
                    <a:pt x="13808" y="17622"/>
                    <a:pt x="16761" y="17098"/>
                    <a:pt x="19714" y="17155"/>
                  </a:cubicBezTo>
                  <a:cubicBezTo>
                    <a:pt x="24858" y="17098"/>
                    <a:pt x="29714" y="19089"/>
                    <a:pt x="33337" y="22680"/>
                  </a:cubicBezTo>
                  <a:close/>
                </a:path>
              </a:pathLst>
            </a:custGeom>
            <a:solidFill>
              <a:srgbClr val="6D6E71"/>
            </a:solidFill>
            <a:ln w="9525" cap="flat">
              <a:noFill/>
              <a:prstDash val="solid"/>
              <a:miter/>
            </a:ln>
          </p:spPr>
          <p:txBody>
            <a:bodyPr rtlCol="0" anchor="ctr"/>
            <a:lstStyle/>
            <a:p>
              <a:endParaRPr lang="en-US"/>
            </a:p>
          </p:txBody>
        </p:sp>
        <p:sp>
          <p:nvSpPr>
            <p:cNvPr id="929" name="Freeform: Shape 928">
              <a:extLst>
                <a:ext uri="{FF2B5EF4-FFF2-40B4-BE49-F238E27FC236}">
                  <a16:creationId xmlns:a16="http://schemas.microsoft.com/office/drawing/2014/main" id="{92F97DFC-6F77-4C6E-ADDE-3002F2A6750F}"/>
                </a:ext>
              </a:extLst>
            </p:cNvPr>
            <p:cNvSpPr/>
            <p:nvPr/>
          </p:nvSpPr>
          <p:spPr>
            <a:xfrm>
              <a:off x="15278456" y="2764913"/>
              <a:ext cx="47078" cy="46968"/>
            </a:xfrm>
            <a:custGeom>
              <a:avLst/>
              <a:gdLst>
                <a:gd name="connsiteX0" fmla="*/ 40693 w 47078"/>
                <a:gd name="connsiteY0" fmla="*/ 26686 h 46968"/>
                <a:gd name="connsiteX1" fmla="*/ 4691 w 47078"/>
                <a:gd name="connsiteY1" fmla="*/ 26686 h 46968"/>
                <a:gd name="connsiteX2" fmla="*/ 9644 w 47078"/>
                <a:gd name="connsiteY2" fmla="*/ 34687 h 46968"/>
                <a:gd name="connsiteX3" fmla="*/ 19169 w 47078"/>
                <a:gd name="connsiteY3" fmla="*/ 37639 h 46968"/>
                <a:gd name="connsiteX4" fmla="*/ 31647 w 47078"/>
                <a:gd name="connsiteY4" fmla="*/ 32686 h 46968"/>
                <a:gd name="connsiteX5" fmla="*/ 37359 w 47078"/>
                <a:gd name="connsiteY5" fmla="*/ 39258 h 46968"/>
                <a:gd name="connsiteX6" fmla="*/ 29550 w 47078"/>
                <a:gd name="connsiteY6" fmla="*/ 44878 h 46968"/>
                <a:gd name="connsiteX7" fmla="*/ 5640 w 47078"/>
                <a:gd name="connsiteY7" fmla="*/ 43735 h 46968"/>
                <a:gd name="connsiteX8" fmla="*/ -3216 w 47078"/>
                <a:gd name="connsiteY8" fmla="*/ 35353 h 46968"/>
                <a:gd name="connsiteX9" fmla="*/ -3216 w 47078"/>
                <a:gd name="connsiteY9" fmla="*/ 11160 h 46968"/>
                <a:gd name="connsiteX10" fmla="*/ 5165 w 47078"/>
                <a:gd name="connsiteY10" fmla="*/ 2778 h 46968"/>
                <a:gd name="connsiteX11" fmla="*/ 17360 w 47078"/>
                <a:gd name="connsiteY11" fmla="*/ -175 h 46968"/>
                <a:gd name="connsiteX12" fmla="*/ 29359 w 47078"/>
                <a:gd name="connsiteY12" fmla="*/ 2778 h 46968"/>
                <a:gd name="connsiteX13" fmla="*/ 37647 w 47078"/>
                <a:gd name="connsiteY13" fmla="*/ 11064 h 46968"/>
                <a:gd name="connsiteX14" fmla="*/ 40600 w 47078"/>
                <a:gd name="connsiteY14" fmla="*/ 23542 h 46968"/>
                <a:gd name="connsiteX15" fmla="*/ 40693 w 47078"/>
                <a:gd name="connsiteY15" fmla="*/ 26686 h 46968"/>
                <a:gd name="connsiteX16" fmla="*/ 8974 w 47078"/>
                <a:gd name="connsiteY16" fmla="*/ 11446 h 46968"/>
                <a:gd name="connsiteX17" fmla="*/ 4593 w 47078"/>
                <a:gd name="connsiteY17" fmla="*/ 19542 h 46968"/>
                <a:gd name="connsiteX18" fmla="*/ 30596 w 47078"/>
                <a:gd name="connsiteY18" fmla="*/ 19542 h 46968"/>
                <a:gd name="connsiteX19" fmla="*/ 26406 w 47078"/>
                <a:gd name="connsiteY19" fmla="*/ 11446 h 46968"/>
                <a:gd name="connsiteX20" fmla="*/ 8974 w 47078"/>
                <a:gd name="connsiteY20" fmla="*/ 11446 h 46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078" h="46968">
                  <a:moveTo>
                    <a:pt x="40693" y="26686"/>
                  </a:moveTo>
                  <a:lnTo>
                    <a:pt x="4691" y="26686"/>
                  </a:lnTo>
                  <a:cubicBezTo>
                    <a:pt x="5263" y="29886"/>
                    <a:pt x="7072" y="32743"/>
                    <a:pt x="9644" y="34687"/>
                  </a:cubicBezTo>
                  <a:cubicBezTo>
                    <a:pt x="12407" y="36658"/>
                    <a:pt x="15737" y="37687"/>
                    <a:pt x="19169" y="37639"/>
                  </a:cubicBezTo>
                  <a:cubicBezTo>
                    <a:pt x="23834" y="37811"/>
                    <a:pt x="28406" y="36010"/>
                    <a:pt x="31647" y="32686"/>
                  </a:cubicBezTo>
                  <a:lnTo>
                    <a:pt x="37359" y="39258"/>
                  </a:lnTo>
                  <a:cubicBezTo>
                    <a:pt x="35266" y="41773"/>
                    <a:pt x="32596" y="43707"/>
                    <a:pt x="29550" y="44878"/>
                  </a:cubicBezTo>
                  <a:cubicBezTo>
                    <a:pt x="21741" y="47774"/>
                    <a:pt x="13165" y="47364"/>
                    <a:pt x="5640" y="43735"/>
                  </a:cubicBezTo>
                  <a:cubicBezTo>
                    <a:pt x="1928" y="41878"/>
                    <a:pt x="-1123" y="38963"/>
                    <a:pt x="-3216" y="35353"/>
                  </a:cubicBezTo>
                  <a:cubicBezTo>
                    <a:pt x="-7313" y="27819"/>
                    <a:pt x="-7313" y="18694"/>
                    <a:pt x="-3216" y="11160"/>
                  </a:cubicBezTo>
                  <a:cubicBezTo>
                    <a:pt x="-1216" y="7654"/>
                    <a:pt x="1640" y="4759"/>
                    <a:pt x="5165" y="2778"/>
                  </a:cubicBezTo>
                  <a:cubicBezTo>
                    <a:pt x="8881" y="768"/>
                    <a:pt x="13072" y="-251"/>
                    <a:pt x="17360" y="-175"/>
                  </a:cubicBezTo>
                  <a:cubicBezTo>
                    <a:pt x="21550" y="-261"/>
                    <a:pt x="25643" y="758"/>
                    <a:pt x="29359" y="2778"/>
                  </a:cubicBezTo>
                  <a:cubicBezTo>
                    <a:pt x="32787" y="4721"/>
                    <a:pt x="35740" y="7588"/>
                    <a:pt x="37647" y="11064"/>
                  </a:cubicBezTo>
                  <a:cubicBezTo>
                    <a:pt x="39647" y="14912"/>
                    <a:pt x="40693" y="19199"/>
                    <a:pt x="40600" y="23542"/>
                  </a:cubicBezTo>
                  <a:cubicBezTo>
                    <a:pt x="40884" y="24209"/>
                    <a:pt x="40791" y="25352"/>
                    <a:pt x="40693" y="26686"/>
                  </a:cubicBezTo>
                  <a:close/>
                  <a:moveTo>
                    <a:pt x="8974" y="11446"/>
                  </a:moveTo>
                  <a:cubicBezTo>
                    <a:pt x="6593" y="13531"/>
                    <a:pt x="5072" y="16398"/>
                    <a:pt x="4593" y="19542"/>
                  </a:cubicBezTo>
                  <a:lnTo>
                    <a:pt x="30596" y="19542"/>
                  </a:lnTo>
                  <a:cubicBezTo>
                    <a:pt x="30312" y="16408"/>
                    <a:pt x="28787" y="13503"/>
                    <a:pt x="26406" y="11446"/>
                  </a:cubicBezTo>
                  <a:cubicBezTo>
                    <a:pt x="21262" y="7388"/>
                    <a:pt x="14118" y="7388"/>
                    <a:pt x="8974" y="11446"/>
                  </a:cubicBezTo>
                  <a:close/>
                </a:path>
              </a:pathLst>
            </a:custGeom>
            <a:solidFill>
              <a:srgbClr val="6D6E71"/>
            </a:solidFill>
            <a:ln w="9525" cap="flat">
              <a:noFill/>
              <a:prstDash val="solid"/>
              <a:miter/>
            </a:ln>
          </p:spPr>
          <p:txBody>
            <a:bodyPr rtlCol="0" anchor="ctr"/>
            <a:lstStyle/>
            <a:p>
              <a:endParaRPr lang="en-US"/>
            </a:p>
          </p:txBody>
        </p:sp>
        <p:sp>
          <p:nvSpPr>
            <p:cNvPr id="930" name="Freeform: Shape 929">
              <a:extLst>
                <a:ext uri="{FF2B5EF4-FFF2-40B4-BE49-F238E27FC236}">
                  <a16:creationId xmlns:a16="http://schemas.microsoft.com/office/drawing/2014/main" id="{3322CC07-6D5D-445D-B380-4335E5E052DD}"/>
                </a:ext>
              </a:extLst>
            </p:cNvPr>
            <p:cNvSpPr/>
            <p:nvPr/>
          </p:nvSpPr>
          <p:spPr>
            <a:xfrm>
              <a:off x="13958126" y="2854453"/>
              <a:ext cx="66386" cy="60102"/>
            </a:xfrm>
            <a:custGeom>
              <a:avLst/>
              <a:gdLst>
                <a:gd name="connsiteX0" fmla="*/ 48764 w 66386"/>
                <a:gd name="connsiteY0" fmla="*/ 59637 h 60102"/>
                <a:gd name="connsiteX1" fmla="*/ 48764 w 66386"/>
                <a:gd name="connsiteY1" fmla="*/ 19823 h 60102"/>
                <a:gd name="connsiteX2" fmla="*/ 29049 w 66386"/>
                <a:gd name="connsiteY2" fmla="*/ 52779 h 60102"/>
                <a:gd name="connsiteX3" fmla="*/ 24095 w 66386"/>
                <a:gd name="connsiteY3" fmla="*/ 52779 h 60102"/>
                <a:gd name="connsiteX4" fmla="*/ 4283 w 66386"/>
                <a:gd name="connsiteY4" fmla="*/ 20299 h 60102"/>
                <a:gd name="connsiteX5" fmla="*/ 4283 w 66386"/>
                <a:gd name="connsiteY5" fmla="*/ 59637 h 60102"/>
                <a:gd name="connsiteX6" fmla="*/ -6289 w 66386"/>
                <a:gd name="connsiteY6" fmla="*/ 59637 h 60102"/>
                <a:gd name="connsiteX7" fmla="*/ -6289 w 66386"/>
                <a:gd name="connsiteY7" fmla="*/ -180 h 60102"/>
                <a:gd name="connsiteX8" fmla="*/ 3236 w 66386"/>
                <a:gd name="connsiteY8" fmla="*/ -180 h 60102"/>
                <a:gd name="connsiteX9" fmla="*/ 27142 w 66386"/>
                <a:gd name="connsiteY9" fmla="*/ 39634 h 60102"/>
                <a:gd name="connsiteX10" fmla="*/ 50573 w 66386"/>
                <a:gd name="connsiteY10" fmla="*/ -180 h 60102"/>
                <a:gd name="connsiteX11" fmla="*/ 60098 w 66386"/>
                <a:gd name="connsiteY11" fmla="*/ -180 h 60102"/>
                <a:gd name="connsiteX12" fmla="*/ 60098 w 66386"/>
                <a:gd name="connsiteY12" fmla="*/ 59923 h 6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386" h="60102">
                  <a:moveTo>
                    <a:pt x="48764" y="59637"/>
                  </a:moveTo>
                  <a:lnTo>
                    <a:pt x="48764" y="19823"/>
                  </a:lnTo>
                  <a:lnTo>
                    <a:pt x="29049" y="52779"/>
                  </a:lnTo>
                  <a:lnTo>
                    <a:pt x="24095" y="52779"/>
                  </a:lnTo>
                  <a:lnTo>
                    <a:pt x="4283" y="20299"/>
                  </a:lnTo>
                  <a:lnTo>
                    <a:pt x="4283" y="59637"/>
                  </a:lnTo>
                  <a:lnTo>
                    <a:pt x="-6289" y="59637"/>
                  </a:lnTo>
                  <a:lnTo>
                    <a:pt x="-6289" y="-180"/>
                  </a:lnTo>
                  <a:lnTo>
                    <a:pt x="3236" y="-180"/>
                  </a:lnTo>
                  <a:lnTo>
                    <a:pt x="27142" y="39634"/>
                  </a:lnTo>
                  <a:lnTo>
                    <a:pt x="50573" y="-180"/>
                  </a:lnTo>
                  <a:lnTo>
                    <a:pt x="60098" y="-180"/>
                  </a:lnTo>
                  <a:lnTo>
                    <a:pt x="60098" y="59923"/>
                  </a:lnTo>
                  <a:close/>
                </a:path>
              </a:pathLst>
            </a:custGeom>
            <a:solidFill>
              <a:srgbClr val="6D6E71"/>
            </a:solidFill>
            <a:ln w="9525" cap="flat">
              <a:noFill/>
              <a:prstDash val="solid"/>
              <a:miter/>
            </a:ln>
          </p:spPr>
          <p:txBody>
            <a:bodyPr rtlCol="0" anchor="ctr"/>
            <a:lstStyle/>
            <a:p>
              <a:endParaRPr lang="en-US"/>
            </a:p>
          </p:txBody>
        </p:sp>
        <p:sp>
          <p:nvSpPr>
            <p:cNvPr id="931" name="Freeform: Shape 930">
              <a:extLst>
                <a:ext uri="{FF2B5EF4-FFF2-40B4-BE49-F238E27FC236}">
                  <a16:creationId xmlns:a16="http://schemas.microsoft.com/office/drawing/2014/main" id="{C49E395A-49B1-4443-884F-14EE51A1B525}"/>
                </a:ext>
              </a:extLst>
            </p:cNvPr>
            <p:cNvSpPr/>
            <p:nvPr/>
          </p:nvSpPr>
          <p:spPr>
            <a:xfrm>
              <a:off x="14035176" y="2867930"/>
              <a:ext cx="46874" cy="46918"/>
            </a:xfrm>
            <a:custGeom>
              <a:avLst/>
              <a:gdLst>
                <a:gd name="connsiteX0" fmla="*/ 40388 w 46874"/>
                <a:gd name="connsiteY0" fmla="*/ 26633 h 46918"/>
                <a:gd name="connsiteX1" fmla="*/ 4386 w 46874"/>
                <a:gd name="connsiteY1" fmla="*/ 26633 h 46918"/>
                <a:gd name="connsiteX2" fmla="*/ 9339 w 46874"/>
                <a:gd name="connsiteY2" fmla="*/ 34729 h 46918"/>
                <a:gd name="connsiteX3" fmla="*/ 31724 w 46874"/>
                <a:gd name="connsiteY3" fmla="*/ 32633 h 46918"/>
                <a:gd name="connsiteX4" fmla="*/ 37435 w 46874"/>
                <a:gd name="connsiteY4" fmla="*/ 39301 h 46918"/>
                <a:gd name="connsiteX5" fmla="*/ 29626 w 46874"/>
                <a:gd name="connsiteY5" fmla="*/ 44826 h 46918"/>
                <a:gd name="connsiteX6" fmla="*/ 19055 w 46874"/>
                <a:gd name="connsiteY6" fmla="*/ 46731 h 46918"/>
                <a:gd name="connsiteX7" fmla="*/ 5721 w 46874"/>
                <a:gd name="connsiteY7" fmla="*/ 43778 h 46918"/>
                <a:gd name="connsiteX8" fmla="*/ -3139 w 46874"/>
                <a:gd name="connsiteY8" fmla="*/ 35396 h 46918"/>
                <a:gd name="connsiteX9" fmla="*/ -6283 w 46874"/>
                <a:gd name="connsiteY9" fmla="*/ 23204 h 46918"/>
                <a:gd name="connsiteX10" fmla="*/ -3237 w 46874"/>
                <a:gd name="connsiteY10" fmla="*/ 11202 h 46918"/>
                <a:gd name="connsiteX11" fmla="*/ 5149 w 46874"/>
                <a:gd name="connsiteY11" fmla="*/ 2820 h 46918"/>
                <a:gd name="connsiteX12" fmla="*/ 29343 w 46874"/>
                <a:gd name="connsiteY12" fmla="*/ 2820 h 46918"/>
                <a:gd name="connsiteX13" fmla="*/ 37626 w 46874"/>
                <a:gd name="connsiteY13" fmla="*/ 11202 h 46918"/>
                <a:gd name="connsiteX14" fmla="*/ 40579 w 46874"/>
                <a:gd name="connsiteY14" fmla="*/ 23585 h 46918"/>
                <a:gd name="connsiteX15" fmla="*/ 40388 w 46874"/>
                <a:gd name="connsiteY15" fmla="*/ 26633 h 46918"/>
                <a:gd name="connsiteX16" fmla="*/ 8669 w 46874"/>
                <a:gd name="connsiteY16" fmla="*/ 11393 h 46918"/>
                <a:gd name="connsiteX17" fmla="*/ 4288 w 46874"/>
                <a:gd name="connsiteY17" fmla="*/ 19584 h 46918"/>
                <a:gd name="connsiteX18" fmla="*/ 30389 w 46874"/>
                <a:gd name="connsiteY18" fmla="*/ 19584 h 46918"/>
                <a:gd name="connsiteX19" fmla="*/ 17339 w 46874"/>
                <a:gd name="connsiteY19" fmla="*/ 8345 h 46918"/>
                <a:gd name="connsiteX20" fmla="*/ 8669 w 46874"/>
                <a:gd name="connsiteY20" fmla="*/ 11393 h 46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874" h="46918">
                  <a:moveTo>
                    <a:pt x="40388" y="26633"/>
                  </a:moveTo>
                  <a:lnTo>
                    <a:pt x="4386" y="26633"/>
                  </a:lnTo>
                  <a:cubicBezTo>
                    <a:pt x="4958" y="29871"/>
                    <a:pt x="6670" y="32776"/>
                    <a:pt x="9339" y="34729"/>
                  </a:cubicBezTo>
                  <a:cubicBezTo>
                    <a:pt x="16385" y="39349"/>
                    <a:pt x="25627" y="38482"/>
                    <a:pt x="31724" y="32633"/>
                  </a:cubicBezTo>
                  <a:lnTo>
                    <a:pt x="37435" y="39301"/>
                  </a:lnTo>
                  <a:cubicBezTo>
                    <a:pt x="35342" y="41778"/>
                    <a:pt x="32673" y="43683"/>
                    <a:pt x="29626" y="44826"/>
                  </a:cubicBezTo>
                  <a:cubicBezTo>
                    <a:pt x="26292" y="46169"/>
                    <a:pt x="22673" y="46816"/>
                    <a:pt x="19055" y="46731"/>
                  </a:cubicBezTo>
                  <a:cubicBezTo>
                    <a:pt x="14483" y="46836"/>
                    <a:pt x="9814" y="45826"/>
                    <a:pt x="5721" y="43778"/>
                  </a:cubicBezTo>
                  <a:cubicBezTo>
                    <a:pt x="2005" y="41873"/>
                    <a:pt x="-1046" y="38968"/>
                    <a:pt x="-3139" y="35396"/>
                  </a:cubicBezTo>
                  <a:cubicBezTo>
                    <a:pt x="-5237" y="31691"/>
                    <a:pt x="-6376" y="27481"/>
                    <a:pt x="-6283" y="23204"/>
                  </a:cubicBezTo>
                  <a:cubicBezTo>
                    <a:pt x="-6376" y="19003"/>
                    <a:pt x="-5330" y="14851"/>
                    <a:pt x="-3237" y="11202"/>
                  </a:cubicBezTo>
                  <a:cubicBezTo>
                    <a:pt x="-1330" y="7678"/>
                    <a:pt x="1623" y="4773"/>
                    <a:pt x="5149" y="2820"/>
                  </a:cubicBezTo>
                  <a:cubicBezTo>
                    <a:pt x="12674" y="-1180"/>
                    <a:pt x="21720" y="-1180"/>
                    <a:pt x="29343" y="2820"/>
                  </a:cubicBezTo>
                  <a:cubicBezTo>
                    <a:pt x="32863" y="4773"/>
                    <a:pt x="35724" y="7678"/>
                    <a:pt x="37626" y="11202"/>
                  </a:cubicBezTo>
                  <a:cubicBezTo>
                    <a:pt x="39626" y="15022"/>
                    <a:pt x="40677" y="19280"/>
                    <a:pt x="40579" y="23585"/>
                  </a:cubicBezTo>
                  <a:cubicBezTo>
                    <a:pt x="40579" y="24442"/>
                    <a:pt x="40486" y="25299"/>
                    <a:pt x="40388" y="26633"/>
                  </a:cubicBezTo>
                  <a:close/>
                  <a:moveTo>
                    <a:pt x="8669" y="11393"/>
                  </a:moveTo>
                  <a:cubicBezTo>
                    <a:pt x="6288" y="13507"/>
                    <a:pt x="4767" y="16413"/>
                    <a:pt x="4288" y="19584"/>
                  </a:cubicBezTo>
                  <a:lnTo>
                    <a:pt x="30389" y="19584"/>
                  </a:lnTo>
                  <a:cubicBezTo>
                    <a:pt x="29626" y="13022"/>
                    <a:pt x="23910" y="8154"/>
                    <a:pt x="17339" y="8345"/>
                  </a:cubicBezTo>
                  <a:cubicBezTo>
                    <a:pt x="14195" y="8278"/>
                    <a:pt x="11051" y="9364"/>
                    <a:pt x="8669" y="11393"/>
                  </a:cubicBezTo>
                  <a:close/>
                </a:path>
              </a:pathLst>
            </a:custGeom>
            <a:solidFill>
              <a:srgbClr val="6D6E71"/>
            </a:solidFill>
            <a:ln w="9525" cap="flat">
              <a:noFill/>
              <a:prstDash val="solid"/>
              <a:miter/>
            </a:ln>
          </p:spPr>
          <p:txBody>
            <a:bodyPr rtlCol="0" anchor="ctr"/>
            <a:lstStyle/>
            <a:p>
              <a:endParaRPr lang="en-US"/>
            </a:p>
          </p:txBody>
        </p:sp>
        <p:sp>
          <p:nvSpPr>
            <p:cNvPr id="932" name="Freeform: Shape 931">
              <a:extLst>
                <a:ext uri="{FF2B5EF4-FFF2-40B4-BE49-F238E27FC236}">
                  <a16:creationId xmlns:a16="http://schemas.microsoft.com/office/drawing/2014/main" id="{34E950A8-05A0-437A-A4D7-F6E0C1495673}"/>
                </a:ext>
              </a:extLst>
            </p:cNvPr>
            <p:cNvSpPr/>
            <p:nvPr/>
          </p:nvSpPr>
          <p:spPr>
            <a:xfrm>
              <a:off x="14092239" y="2867495"/>
              <a:ext cx="45290" cy="46774"/>
            </a:xfrm>
            <a:custGeom>
              <a:avLst/>
              <a:gdLst>
                <a:gd name="connsiteX0" fmla="*/ 33713 w 45290"/>
                <a:gd name="connsiteY0" fmla="*/ 5256 h 46774"/>
                <a:gd name="connsiteX1" fmla="*/ 38955 w 45290"/>
                <a:gd name="connsiteY1" fmla="*/ 20306 h 46774"/>
                <a:gd name="connsiteX2" fmla="*/ 38955 w 45290"/>
                <a:gd name="connsiteY2" fmla="*/ 46595 h 46774"/>
                <a:gd name="connsiteX3" fmla="*/ 28188 w 45290"/>
                <a:gd name="connsiteY3" fmla="*/ 46595 h 46774"/>
                <a:gd name="connsiteX4" fmla="*/ 28188 w 45290"/>
                <a:gd name="connsiteY4" fmla="*/ 21735 h 46774"/>
                <a:gd name="connsiteX5" fmla="*/ 25333 w 45290"/>
                <a:gd name="connsiteY5" fmla="*/ 12210 h 46774"/>
                <a:gd name="connsiteX6" fmla="*/ 17333 w 45290"/>
                <a:gd name="connsiteY6" fmla="*/ 9162 h 46774"/>
                <a:gd name="connsiteX7" fmla="*/ 7808 w 45290"/>
                <a:gd name="connsiteY7" fmla="*/ 12781 h 46774"/>
                <a:gd name="connsiteX8" fmla="*/ 4376 w 45290"/>
                <a:gd name="connsiteY8" fmla="*/ 23068 h 46774"/>
                <a:gd name="connsiteX9" fmla="*/ 4376 w 45290"/>
                <a:gd name="connsiteY9" fmla="*/ 46214 h 46774"/>
                <a:gd name="connsiteX10" fmla="*/ -6289 w 45290"/>
                <a:gd name="connsiteY10" fmla="*/ 46214 h 46774"/>
                <a:gd name="connsiteX11" fmla="*/ -6289 w 45290"/>
                <a:gd name="connsiteY11" fmla="*/ 399 h 46774"/>
                <a:gd name="connsiteX12" fmla="*/ 3901 w 45290"/>
                <a:gd name="connsiteY12" fmla="*/ 399 h 46774"/>
                <a:gd name="connsiteX13" fmla="*/ 3901 w 45290"/>
                <a:gd name="connsiteY13" fmla="*/ 6304 h 46774"/>
                <a:gd name="connsiteX14" fmla="*/ 10571 w 45290"/>
                <a:gd name="connsiteY14" fmla="*/ 1446 h 46774"/>
                <a:gd name="connsiteX15" fmla="*/ 20096 w 45290"/>
                <a:gd name="connsiteY15" fmla="*/ -173 h 46774"/>
                <a:gd name="connsiteX16" fmla="*/ 33713 w 45290"/>
                <a:gd name="connsiteY16" fmla="*/ 5256 h 4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290" h="46774">
                  <a:moveTo>
                    <a:pt x="33713" y="5256"/>
                  </a:moveTo>
                  <a:cubicBezTo>
                    <a:pt x="37429" y="9352"/>
                    <a:pt x="39332" y="14781"/>
                    <a:pt x="38955" y="20306"/>
                  </a:cubicBezTo>
                  <a:lnTo>
                    <a:pt x="38955" y="46595"/>
                  </a:lnTo>
                  <a:lnTo>
                    <a:pt x="28188" y="46595"/>
                  </a:lnTo>
                  <a:lnTo>
                    <a:pt x="28188" y="21735"/>
                  </a:lnTo>
                  <a:cubicBezTo>
                    <a:pt x="28477" y="18306"/>
                    <a:pt x="27523" y="14886"/>
                    <a:pt x="25333" y="12210"/>
                  </a:cubicBezTo>
                  <a:cubicBezTo>
                    <a:pt x="23235" y="10085"/>
                    <a:pt x="20282" y="8981"/>
                    <a:pt x="17333" y="9162"/>
                  </a:cubicBezTo>
                  <a:cubicBezTo>
                    <a:pt x="13808" y="8981"/>
                    <a:pt x="10380" y="10295"/>
                    <a:pt x="7808" y="12781"/>
                  </a:cubicBezTo>
                  <a:cubicBezTo>
                    <a:pt x="5329" y="15629"/>
                    <a:pt x="4092" y="19325"/>
                    <a:pt x="4376" y="23068"/>
                  </a:cubicBezTo>
                  <a:lnTo>
                    <a:pt x="4376" y="46214"/>
                  </a:lnTo>
                  <a:lnTo>
                    <a:pt x="-6289" y="46214"/>
                  </a:lnTo>
                  <a:lnTo>
                    <a:pt x="-6289" y="399"/>
                  </a:lnTo>
                  <a:lnTo>
                    <a:pt x="3901" y="399"/>
                  </a:lnTo>
                  <a:lnTo>
                    <a:pt x="3901" y="6304"/>
                  </a:lnTo>
                  <a:cubicBezTo>
                    <a:pt x="5710" y="4190"/>
                    <a:pt x="7999" y="2532"/>
                    <a:pt x="10571" y="1446"/>
                  </a:cubicBezTo>
                  <a:cubicBezTo>
                    <a:pt x="13617" y="294"/>
                    <a:pt x="16854" y="-249"/>
                    <a:pt x="20096" y="-173"/>
                  </a:cubicBezTo>
                  <a:cubicBezTo>
                    <a:pt x="25142" y="-249"/>
                    <a:pt x="30095" y="1703"/>
                    <a:pt x="33713" y="5256"/>
                  </a:cubicBezTo>
                  <a:close/>
                </a:path>
              </a:pathLst>
            </a:custGeom>
            <a:solidFill>
              <a:srgbClr val="6D6E71"/>
            </a:solidFill>
            <a:ln w="9525" cap="flat">
              <a:noFill/>
              <a:prstDash val="solid"/>
              <a:miter/>
            </a:ln>
          </p:spPr>
          <p:txBody>
            <a:bodyPr rtlCol="0" anchor="ctr"/>
            <a:lstStyle/>
            <a:p>
              <a:endParaRPr lang="en-US"/>
            </a:p>
          </p:txBody>
        </p:sp>
        <p:sp>
          <p:nvSpPr>
            <p:cNvPr id="933" name="Freeform: Shape 932">
              <a:extLst>
                <a:ext uri="{FF2B5EF4-FFF2-40B4-BE49-F238E27FC236}">
                  <a16:creationId xmlns:a16="http://schemas.microsoft.com/office/drawing/2014/main" id="{9E7E9167-B575-4F2A-B167-959A3E72F4D6}"/>
                </a:ext>
              </a:extLst>
            </p:cNvPr>
            <p:cNvSpPr/>
            <p:nvPr/>
          </p:nvSpPr>
          <p:spPr>
            <a:xfrm>
              <a:off x="14145003" y="2858262"/>
              <a:ext cx="33625" cy="56418"/>
            </a:xfrm>
            <a:custGeom>
              <a:avLst/>
              <a:gdLst>
                <a:gd name="connsiteX0" fmla="*/ 27337 w 33625"/>
                <a:gd name="connsiteY0" fmla="*/ 53160 h 56418"/>
                <a:gd name="connsiteX1" fmla="*/ 22765 w 33625"/>
                <a:gd name="connsiteY1" fmla="*/ 55446 h 56418"/>
                <a:gd name="connsiteX2" fmla="*/ 17049 w 33625"/>
                <a:gd name="connsiteY2" fmla="*/ 56208 h 56418"/>
                <a:gd name="connsiteX3" fmla="*/ 5431 w 33625"/>
                <a:gd name="connsiteY3" fmla="*/ 52303 h 56418"/>
                <a:gd name="connsiteX4" fmla="*/ 1236 w 33625"/>
                <a:gd name="connsiteY4" fmla="*/ 40778 h 56418"/>
                <a:gd name="connsiteX5" fmla="*/ 1236 w 33625"/>
                <a:gd name="connsiteY5" fmla="*/ 18870 h 56418"/>
                <a:gd name="connsiteX6" fmla="*/ -6289 w 33625"/>
                <a:gd name="connsiteY6" fmla="*/ 18870 h 56418"/>
                <a:gd name="connsiteX7" fmla="*/ -6289 w 33625"/>
                <a:gd name="connsiteY7" fmla="*/ 10298 h 56418"/>
                <a:gd name="connsiteX8" fmla="*/ 1236 w 33625"/>
                <a:gd name="connsiteY8" fmla="*/ 10298 h 56418"/>
                <a:gd name="connsiteX9" fmla="*/ 1236 w 33625"/>
                <a:gd name="connsiteY9" fmla="*/ -180 h 56418"/>
                <a:gd name="connsiteX10" fmla="*/ 12003 w 33625"/>
                <a:gd name="connsiteY10" fmla="*/ -180 h 56418"/>
                <a:gd name="connsiteX11" fmla="*/ 12003 w 33625"/>
                <a:gd name="connsiteY11" fmla="*/ 10298 h 56418"/>
                <a:gd name="connsiteX12" fmla="*/ 24574 w 33625"/>
                <a:gd name="connsiteY12" fmla="*/ 10298 h 56418"/>
                <a:gd name="connsiteX13" fmla="*/ 24574 w 33625"/>
                <a:gd name="connsiteY13" fmla="*/ 18870 h 56418"/>
                <a:gd name="connsiteX14" fmla="*/ 12287 w 33625"/>
                <a:gd name="connsiteY14" fmla="*/ 18870 h 56418"/>
                <a:gd name="connsiteX15" fmla="*/ 12287 w 33625"/>
                <a:gd name="connsiteY15" fmla="*/ 40682 h 56418"/>
                <a:gd name="connsiteX16" fmla="*/ 13905 w 33625"/>
                <a:gd name="connsiteY16" fmla="*/ 45826 h 56418"/>
                <a:gd name="connsiteX17" fmla="*/ 18668 w 33625"/>
                <a:gd name="connsiteY17" fmla="*/ 47540 h 56418"/>
                <a:gd name="connsiteX18" fmla="*/ 24667 w 33625"/>
                <a:gd name="connsiteY18" fmla="*/ 45635 h 56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625" h="56418">
                  <a:moveTo>
                    <a:pt x="27337" y="53160"/>
                  </a:moveTo>
                  <a:cubicBezTo>
                    <a:pt x="26002" y="54217"/>
                    <a:pt x="24384" y="54998"/>
                    <a:pt x="22765" y="55446"/>
                  </a:cubicBezTo>
                  <a:cubicBezTo>
                    <a:pt x="20858" y="55941"/>
                    <a:pt x="18956" y="56199"/>
                    <a:pt x="17049" y="56208"/>
                  </a:cubicBezTo>
                  <a:cubicBezTo>
                    <a:pt x="12859" y="56465"/>
                    <a:pt x="8668" y="55065"/>
                    <a:pt x="5431" y="52303"/>
                  </a:cubicBezTo>
                  <a:cubicBezTo>
                    <a:pt x="2478" y="49217"/>
                    <a:pt x="953" y="45035"/>
                    <a:pt x="1236" y="40778"/>
                  </a:cubicBezTo>
                  <a:lnTo>
                    <a:pt x="1236" y="18870"/>
                  </a:lnTo>
                  <a:lnTo>
                    <a:pt x="-6289" y="18870"/>
                  </a:lnTo>
                  <a:lnTo>
                    <a:pt x="-6289" y="10298"/>
                  </a:lnTo>
                  <a:lnTo>
                    <a:pt x="1236" y="10298"/>
                  </a:lnTo>
                  <a:lnTo>
                    <a:pt x="1236" y="-180"/>
                  </a:lnTo>
                  <a:lnTo>
                    <a:pt x="12003" y="-180"/>
                  </a:lnTo>
                  <a:lnTo>
                    <a:pt x="12003" y="10298"/>
                  </a:lnTo>
                  <a:lnTo>
                    <a:pt x="24574" y="10298"/>
                  </a:lnTo>
                  <a:lnTo>
                    <a:pt x="24574" y="18870"/>
                  </a:lnTo>
                  <a:lnTo>
                    <a:pt x="12287" y="18870"/>
                  </a:lnTo>
                  <a:lnTo>
                    <a:pt x="12287" y="40682"/>
                  </a:lnTo>
                  <a:cubicBezTo>
                    <a:pt x="12194" y="42540"/>
                    <a:pt x="12761" y="44378"/>
                    <a:pt x="13905" y="45826"/>
                  </a:cubicBezTo>
                  <a:cubicBezTo>
                    <a:pt x="15142" y="47026"/>
                    <a:pt x="16956" y="47655"/>
                    <a:pt x="18668" y="47540"/>
                  </a:cubicBezTo>
                  <a:cubicBezTo>
                    <a:pt x="20858" y="47607"/>
                    <a:pt x="22956" y="46931"/>
                    <a:pt x="24667" y="45635"/>
                  </a:cubicBezTo>
                  <a:close/>
                </a:path>
              </a:pathLst>
            </a:custGeom>
            <a:solidFill>
              <a:srgbClr val="6D6E71"/>
            </a:solidFill>
            <a:ln w="9525" cap="flat">
              <a:noFill/>
              <a:prstDash val="solid"/>
              <a:miter/>
            </a:ln>
          </p:spPr>
          <p:txBody>
            <a:bodyPr rtlCol="0" anchor="ctr"/>
            <a:lstStyle/>
            <a:p>
              <a:endParaRPr lang="en-US"/>
            </a:p>
          </p:txBody>
        </p:sp>
        <p:sp>
          <p:nvSpPr>
            <p:cNvPr id="934" name="Freeform: Shape 933">
              <a:extLst>
                <a:ext uri="{FF2B5EF4-FFF2-40B4-BE49-F238E27FC236}">
                  <a16:creationId xmlns:a16="http://schemas.microsoft.com/office/drawing/2014/main" id="{AB5688C5-FAC6-4CEE-9EF1-87093425E06F}"/>
                </a:ext>
              </a:extLst>
            </p:cNvPr>
            <p:cNvSpPr/>
            <p:nvPr/>
          </p:nvSpPr>
          <p:spPr>
            <a:xfrm>
              <a:off x="14184266" y="2867732"/>
              <a:ext cx="41654" cy="47121"/>
            </a:xfrm>
            <a:custGeom>
              <a:avLst/>
              <a:gdLst>
                <a:gd name="connsiteX0" fmla="*/ 29983 w 41654"/>
                <a:gd name="connsiteY0" fmla="*/ 4829 h 47121"/>
                <a:gd name="connsiteX1" fmla="*/ 35318 w 41654"/>
                <a:gd name="connsiteY1" fmla="*/ 19497 h 47121"/>
                <a:gd name="connsiteX2" fmla="*/ 35318 w 41654"/>
                <a:gd name="connsiteY2" fmla="*/ 46358 h 47121"/>
                <a:gd name="connsiteX3" fmla="*/ 25221 w 41654"/>
                <a:gd name="connsiteY3" fmla="*/ 46358 h 47121"/>
                <a:gd name="connsiteX4" fmla="*/ 25221 w 41654"/>
                <a:gd name="connsiteY4" fmla="*/ 40738 h 47121"/>
                <a:gd name="connsiteX5" fmla="*/ 19602 w 41654"/>
                <a:gd name="connsiteY5" fmla="*/ 45310 h 47121"/>
                <a:gd name="connsiteX6" fmla="*/ 10742 w 41654"/>
                <a:gd name="connsiteY6" fmla="*/ 46929 h 47121"/>
                <a:gd name="connsiteX7" fmla="*/ 1789 w 41654"/>
                <a:gd name="connsiteY7" fmla="*/ 45215 h 47121"/>
                <a:gd name="connsiteX8" fmla="*/ -4210 w 41654"/>
                <a:gd name="connsiteY8" fmla="*/ 40262 h 47121"/>
                <a:gd name="connsiteX9" fmla="*/ -1736 w 41654"/>
                <a:gd name="connsiteY9" fmla="*/ 23307 h 47121"/>
                <a:gd name="connsiteX10" fmla="*/ 12742 w 41654"/>
                <a:gd name="connsiteY10" fmla="*/ 19592 h 47121"/>
                <a:gd name="connsiteX11" fmla="*/ 24556 w 41654"/>
                <a:gd name="connsiteY11" fmla="*/ 19592 h 47121"/>
                <a:gd name="connsiteX12" fmla="*/ 24556 w 41654"/>
                <a:gd name="connsiteY12" fmla="*/ 18830 h 47121"/>
                <a:gd name="connsiteX13" fmla="*/ 21695 w 41654"/>
                <a:gd name="connsiteY13" fmla="*/ 11496 h 47121"/>
                <a:gd name="connsiteX14" fmla="*/ 13124 w 41654"/>
                <a:gd name="connsiteY14" fmla="*/ 8924 h 47121"/>
                <a:gd name="connsiteX15" fmla="*/ 5599 w 41654"/>
                <a:gd name="connsiteY15" fmla="*/ 10163 h 47121"/>
                <a:gd name="connsiteX16" fmla="*/ -782 w 41654"/>
                <a:gd name="connsiteY16" fmla="*/ 13496 h 47121"/>
                <a:gd name="connsiteX17" fmla="*/ -5164 w 41654"/>
                <a:gd name="connsiteY17" fmla="*/ 5591 h 47121"/>
                <a:gd name="connsiteX18" fmla="*/ 3506 w 41654"/>
                <a:gd name="connsiteY18" fmla="*/ 1400 h 47121"/>
                <a:gd name="connsiteX19" fmla="*/ 14268 w 41654"/>
                <a:gd name="connsiteY19" fmla="*/ -124 h 47121"/>
                <a:gd name="connsiteX20" fmla="*/ 29983 w 41654"/>
                <a:gd name="connsiteY20" fmla="*/ 4829 h 47121"/>
                <a:gd name="connsiteX21" fmla="*/ 20458 w 41654"/>
                <a:gd name="connsiteY21" fmla="*/ 37309 h 47121"/>
                <a:gd name="connsiteX22" fmla="*/ 24839 w 41654"/>
                <a:gd name="connsiteY22" fmla="*/ 31975 h 47121"/>
                <a:gd name="connsiteX23" fmla="*/ 24839 w 41654"/>
                <a:gd name="connsiteY23" fmla="*/ 26641 h 47121"/>
                <a:gd name="connsiteX24" fmla="*/ 13886 w 41654"/>
                <a:gd name="connsiteY24" fmla="*/ 26641 h 47121"/>
                <a:gd name="connsiteX25" fmla="*/ 4361 w 41654"/>
                <a:gd name="connsiteY25" fmla="*/ 32737 h 47121"/>
                <a:gd name="connsiteX26" fmla="*/ 6650 w 41654"/>
                <a:gd name="connsiteY26" fmla="*/ 37404 h 47121"/>
                <a:gd name="connsiteX27" fmla="*/ 13124 w 41654"/>
                <a:gd name="connsiteY27" fmla="*/ 39118 h 47121"/>
                <a:gd name="connsiteX28" fmla="*/ 20174 w 41654"/>
                <a:gd name="connsiteY28" fmla="*/ 37309 h 47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1654" h="47121">
                  <a:moveTo>
                    <a:pt x="29983" y="4829"/>
                  </a:moveTo>
                  <a:cubicBezTo>
                    <a:pt x="33792" y="8734"/>
                    <a:pt x="35699" y="14068"/>
                    <a:pt x="35318" y="19497"/>
                  </a:cubicBezTo>
                  <a:lnTo>
                    <a:pt x="35318" y="46358"/>
                  </a:lnTo>
                  <a:lnTo>
                    <a:pt x="25221" y="46358"/>
                  </a:lnTo>
                  <a:lnTo>
                    <a:pt x="25221" y="40738"/>
                  </a:lnTo>
                  <a:cubicBezTo>
                    <a:pt x="23793" y="42776"/>
                    <a:pt x="21886" y="44357"/>
                    <a:pt x="19602" y="45310"/>
                  </a:cubicBezTo>
                  <a:cubicBezTo>
                    <a:pt x="16840" y="46481"/>
                    <a:pt x="13793" y="47034"/>
                    <a:pt x="10742" y="46929"/>
                  </a:cubicBezTo>
                  <a:cubicBezTo>
                    <a:pt x="7696" y="46996"/>
                    <a:pt x="4645" y="46415"/>
                    <a:pt x="1789" y="45215"/>
                  </a:cubicBezTo>
                  <a:cubicBezTo>
                    <a:pt x="-592" y="44129"/>
                    <a:pt x="-2689" y="42424"/>
                    <a:pt x="-4210" y="40262"/>
                  </a:cubicBezTo>
                  <a:cubicBezTo>
                    <a:pt x="-7736" y="34794"/>
                    <a:pt x="-6689" y="27527"/>
                    <a:pt x="-1736" y="23307"/>
                  </a:cubicBezTo>
                  <a:cubicBezTo>
                    <a:pt x="2552" y="20488"/>
                    <a:pt x="7598" y="19183"/>
                    <a:pt x="12742" y="19592"/>
                  </a:cubicBezTo>
                  <a:lnTo>
                    <a:pt x="24556" y="19592"/>
                  </a:lnTo>
                  <a:lnTo>
                    <a:pt x="24556" y="18830"/>
                  </a:lnTo>
                  <a:cubicBezTo>
                    <a:pt x="24746" y="16087"/>
                    <a:pt x="23695" y="13411"/>
                    <a:pt x="21695" y="11496"/>
                  </a:cubicBezTo>
                  <a:cubicBezTo>
                    <a:pt x="19221" y="9610"/>
                    <a:pt x="16175" y="8696"/>
                    <a:pt x="13124" y="8924"/>
                  </a:cubicBezTo>
                  <a:cubicBezTo>
                    <a:pt x="10552" y="8905"/>
                    <a:pt x="7980" y="9324"/>
                    <a:pt x="5599" y="10163"/>
                  </a:cubicBezTo>
                  <a:cubicBezTo>
                    <a:pt x="3315" y="10848"/>
                    <a:pt x="1124" y="11982"/>
                    <a:pt x="-782" y="13496"/>
                  </a:cubicBezTo>
                  <a:lnTo>
                    <a:pt x="-5164" y="5591"/>
                  </a:lnTo>
                  <a:cubicBezTo>
                    <a:pt x="-2592" y="3657"/>
                    <a:pt x="362" y="2228"/>
                    <a:pt x="3506" y="1400"/>
                  </a:cubicBezTo>
                  <a:cubicBezTo>
                    <a:pt x="7026" y="352"/>
                    <a:pt x="10649" y="-163"/>
                    <a:pt x="14268" y="-124"/>
                  </a:cubicBezTo>
                  <a:cubicBezTo>
                    <a:pt x="19984" y="-524"/>
                    <a:pt x="25602" y="1247"/>
                    <a:pt x="29983" y="4829"/>
                  </a:cubicBezTo>
                  <a:close/>
                  <a:moveTo>
                    <a:pt x="20458" y="37309"/>
                  </a:moveTo>
                  <a:cubicBezTo>
                    <a:pt x="22458" y="36099"/>
                    <a:pt x="24076" y="34213"/>
                    <a:pt x="24839" y="31975"/>
                  </a:cubicBezTo>
                  <a:lnTo>
                    <a:pt x="24839" y="26641"/>
                  </a:lnTo>
                  <a:lnTo>
                    <a:pt x="13886" y="26641"/>
                  </a:lnTo>
                  <a:cubicBezTo>
                    <a:pt x="7696" y="26641"/>
                    <a:pt x="4361" y="28736"/>
                    <a:pt x="4361" y="32737"/>
                  </a:cubicBezTo>
                  <a:cubicBezTo>
                    <a:pt x="4268" y="34575"/>
                    <a:pt x="5124" y="36328"/>
                    <a:pt x="6650" y="37404"/>
                  </a:cubicBezTo>
                  <a:cubicBezTo>
                    <a:pt x="8552" y="38652"/>
                    <a:pt x="10840" y="39262"/>
                    <a:pt x="13124" y="39118"/>
                  </a:cubicBezTo>
                  <a:cubicBezTo>
                    <a:pt x="15603" y="39157"/>
                    <a:pt x="18077" y="38538"/>
                    <a:pt x="20174" y="37309"/>
                  </a:cubicBezTo>
                  <a:close/>
                </a:path>
              </a:pathLst>
            </a:custGeom>
            <a:solidFill>
              <a:srgbClr val="6D6E71"/>
            </a:solidFill>
            <a:ln w="9525" cap="flat">
              <a:noFill/>
              <a:prstDash val="solid"/>
              <a:miter/>
            </a:ln>
          </p:spPr>
          <p:txBody>
            <a:bodyPr rtlCol="0" anchor="ctr"/>
            <a:lstStyle/>
            <a:p>
              <a:endParaRPr lang="en-US"/>
            </a:p>
          </p:txBody>
        </p:sp>
        <p:sp>
          <p:nvSpPr>
            <p:cNvPr id="935" name="Freeform: Shape 934">
              <a:extLst>
                <a:ext uri="{FF2B5EF4-FFF2-40B4-BE49-F238E27FC236}">
                  <a16:creationId xmlns:a16="http://schemas.microsoft.com/office/drawing/2014/main" id="{B8CB810E-5A9A-4957-AA57-B952DC9C4990}"/>
                </a:ext>
              </a:extLst>
            </p:cNvPr>
            <p:cNvSpPr/>
            <p:nvPr/>
          </p:nvSpPr>
          <p:spPr>
            <a:xfrm>
              <a:off x="14239588" y="2850547"/>
              <a:ext cx="10762" cy="63722"/>
            </a:xfrm>
            <a:custGeom>
              <a:avLst/>
              <a:gdLst>
                <a:gd name="connsiteX0" fmla="*/ -6289 w 10762"/>
                <a:gd name="connsiteY0" fmla="*/ -180 h 63722"/>
                <a:gd name="connsiteX1" fmla="*/ 4473 w 10762"/>
                <a:gd name="connsiteY1" fmla="*/ -180 h 63722"/>
                <a:gd name="connsiteX2" fmla="*/ 4473 w 10762"/>
                <a:gd name="connsiteY2" fmla="*/ 63542 h 63722"/>
                <a:gd name="connsiteX3" fmla="*/ -6289 w 10762"/>
                <a:gd name="connsiteY3" fmla="*/ 63542 h 63722"/>
              </a:gdLst>
              <a:ahLst/>
              <a:cxnLst>
                <a:cxn ang="0">
                  <a:pos x="connsiteX0" y="connsiteY0"/>
                </a:cxn>
                <a:cxn ang="0">
                  <a:pos x="connsiteX1" y="connsiteY1"/>
                </a:cxn>
                <a:cxn ang="0">
                  <a:pos x="connsiteX2" y="connsiteY2"/>
                </a:cxn>
                <a:cxn ang="0">
                  <a:pos x="connsiteX3" y="connsiteY3"/>
                </a:cxn>
              </a:cxnLst>
              <a:rect l="l" t="t" r="r" b="b"/>
              <a:pathLst>
                <a:path w="10762" h="63722">
                  <a:moveTo>
                    <a:pt x="-6289" y="-180"/>
                  </a:moveTo>
                  <a:lnTo>
                    <a:pt x="4473" y="-180"/>
                  </a:lnTo>
                  <a:lnTo>
                    <a:pt x="4473" y="63542"/>
                  </a:lnTo>
                  <a:lnTo>
                    <a:pt x="-6289" y="63542"/>
                  </a:lnTo>
                  <a:close/>
                </a:path>
              </a:pathLst>
            </a:custGeom>
            <a:solidFill>
              <a:srgbClr val="6D6E71"/>
            </a:solidFill>
            <a:ln w="9525" cap="flat">
              <a:noFill/>
              <a:prstDash val="solid"/>
              <a:miter/>
            </a:ln>
          </p:spPr>
          <p:txBody>
            <a:bodyPr rtlCol="0" anchor="ctr"/>
            <a:lstStyle/>
            <a:p>
              <a:endParaRPr lang="en-US"/>
            </a:p>
          </p:txBody>
        </p:sp>
        <p:sp>
          <p:nvSpPr>
            <p:cNvPr id="936" name="Freeform: Shape 935">
              <a:extLst>
                <a:ext uri="{FF2B5EF4-FFF2-40B4-BE49-F238E27FC236}">
                  <a16:creationId xmlns:a16="http://schemas.microsoft.com/office/drawing/2014/main" id="{F799B2C0-2B61-4917-94BE-1546C5FE8414}"/>
                </a:ext>
              </a:extLst>
            </p:cNvPr>
            <p:cNvSpPr/>
            <p:nvPr/>
          </p:nvSpPr>
          <p:spPr>
            <a:xfrm>
              <a:off x="14289120" y="2854453"/>
              <a:ext cx="53433" cy="60102"/>
            </a:xfrm>
            <a:custGeom>
              <a:avLst/>
              <a:gdLst>
                <a:gd name="connsiteX0" fmla="*/ 47145 w 53433"/>
                <a:gd name="connsiteY0" fmla="*/ -180 h 60102"/>
                <a:gd name="connsiteX1" fmla="*/ 47145 w 53433"/>
                <a:gd name="connsiteY1" fmla="*/ 59923 h 60102"/>
                <a:gd name="connsiteX2" fmla="*/ 35904 w 53433"/>
                <a:gd name="connsiteY2" fmla="*/ 59923 h 60102"/>
                <a:gd name="connsiteX3" fmla="*/ 35904 w 53433"/>
                <a:gd name="connsiteY3" fmla="*/ 34205 h 60102"/>
                <a:gd name="connsiteX4" fmla="*/ 4855 w 53433"/>
                <a:gd name="connsiteY4" fmla="*/ 34205 h 60102"/>
                <a:gd name="connsiteX5" fmla="*/ 4855 w 53433"/>
                <a:gd name="connsiteY5" fmla="*/ 59923 h 60102"/>
                <a:gd name="connsiteX6" fmla="*/ -6289 w 53433"/>
                <a:gd name="connsiteY6" fmla="*/ 59923 h 60102"/>
                <a:gd name="connsiteX7" fmla="*/ -6289 w 53433"/>
                <a:gd name="connsiteY7" fmla="*/ -180 h 60102"/>
                <a:gd name="connsiteX8" fmla="*/ 4855 w 53433"/>
                <a:gd name="connsiteY8" fmla="*/ -180 h 60102"/>
                <a:gd name="connsiteX9" fmla="*/ 4855 w 53433"/>
                <a:gd name="connsiteY9" fmla="*/ 24680 h 60102"/>
                <a:gd name="connsiteX10" fmla="*/ 35904 w 53433"/>
                <a:gd name="connsiteY10" fmla="*/ 24680 h 60102"/>
                <a:gd name="connsiteX11" fmla="*/ 35904 w 53433"/>
                <a:gd name="connsiteY11" fmla="*/ -180 h 6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433" h="60102">
                  <a:moveTo>
                    <a:pt x="47145" y="-180"/>
                  </a:moveTo>
                  <a:lnTo>
                    <a:pt x="47145" y="59923"/>
                  </a:lnTo>
                  <a:lnTo>
                    <a:pt x="35904" y="59923"/>
                  </a:lnTo>
                  <a:lnTo>
                    <a:pt x="35904" y="34205"/>
                  </a:lnTo>
                  <a:lnTo>
                    <a:pt x="4855" y="34205"/>
                  </a:lnTo>
                  <a:lnTo>
                    <a:pt x="4855" y="59923"/>
                  </a:lnTo>
                  <a:lnTo>
                    <a:pt x="-6289" y="59923"/>
                  </a:lnTo>
                  <a:lnTo>
                    <a:pt x="-6289" y="-180"/>
                  </a:lnTo>
                  <a:lnTo>
                    <a:pt x="4855" y="-180"/>
                  </a:lnTo>
                  <a:lnTo>
                    <a:pt x="4855" y="24680"/>
                  </a:lnTo>
                  <a:lnTo>
                    <a:pt x="35904" y="24680"/>
                  </a:lnTo>
                  <a:lnTo>
                    <a:pt x="35904" y="-180"/>
                  </a:lnTo>
                  <a:close/>
                </a:path>
              </a:pathLst>
            </a:custGeom>
            <a:solidFill>
              <a:srgbClr val="6D6E71"/>
            </a:solidFill>
            <a:ln w="9525" cap="flat">
              <a:noFill/>
              <a:prstDash val="solid"/>
              <a:miter/>
            </a:ln>
          </p:spPr>
          <p:txBody>
            <a:bodyPr rtlCol="0" anchor="ctr"/>
            <a:lstStyle/>
            <a:p>
              <a:endParaRPr lang="en-US"/>
            </a:p>
          </p:txBody>
        </p:sp>
        <p:sp>
          <p:nvSpPr>
            <p:cNvPr id="937" name="Freeform: Shape 936">
              <a:extLst>
                <a:ext uri="{FF2B5EF4-FFF2-40B4-BE49-F238E27FC236}">
                  <a16:creationId xmlns:a16="http://schemas.microsoft.com/office/drawing/2014/main" id="{C9000A9E-DD64-4D69-B513-AEBD38088567}"/>
                </a:ext>
              </a:extLst>
            </p:cNvPr>
            <p:cNvSpPr/>
            <p:nvPr/>
          </p:nvSpPr>
          <p:spPr>
            <a:xfrm>
              <a:off x="14354414" y="2867645"/>
              <a:ext cx="46915" cy="47205"/>
            </a:xfrm>
            <a:custGeom>
              <a:avLst/>
              <a:gdLst>
                <a:gd name="connsiteX0" fmla="*/ 39857 w 46915"/>
                <a:gd name="connsiteY0" fmla="*/ 26919 h 47205"/>
                <a:gd name="connsiteX1" fmla="*/ 3855 w 46915"/>
                <a:gd name="connsiteY1" fmla="*/ 26919 h 47205"/>
                <a:gd name="connsiteX2" fmla="*/ 8808 w 46915"/>
                <a:gd name="connsiteY2" fmla="*/ 35015 h 47205"/>
                <a:gd name="connsiteX3" fmla="*/ 31193 w 46915"/>
                <a:gd name="connsiteY3" fmla="*/ 32919 h 47205"/>
                <a:gd name="connsiteX4" fmla="*/ 36904 w 46915"/>
                <a:gd name="connsiteY4" fmla="*/ 39587 h 47205"/>
                <a:gd name="connsiteX5" fmla="*/ 29095 w 46915"/>
                <a:gd name="connsiteY5" fmla="*/ 45111 h 47205"/>
                <a:gd name="connsiteX6" fmla="*/ 18426 w 46915"/>
                <a:gd name="connsiteY6" fmla="*/ 47016 h 47205"/>
                <a:gd name="connsiteX7" fmla="*/ 5664 w 46915"/>
                <a:gd name="connsiteY7" fmla="*/ 43778 h 47205"/>
                <a:gd name="connsiteX8" fmla="*/ -3289 w 46915"/>
                <a:gd name="connsiteY8" fmla="*/ 35396 h 47205"/>
                <a:gd name="connsiteX9" fmla="*/ -3289 w 46915"/>
                <a:gd name="connsiteY9" fmla="*/ 11202 h 47205"/>
                <a:gd name="connsiteX10" fmla="*/ 5190 w 46915"/>
                <a:gd name="connsiteY10" fmla="*/ 2820 h 47205"/>
                <a:gd name="connsiteX11" fmla="*/ 29383 w 46915"/>
                <a:gd name="connsiteY11" fmla="*/ 2820 h 47205"/>
                <a:gd name="connsiteX12" fmla="*/ 37574 w 46915"/>
                <a:gd name="connsiteY12" fmla="*/ 11202 h 47205"/>
                <a:gd name="connsiteX13" fmla="*/ 40620 w 46915"/>
                <a:gd name="connsiteY13" fmla="*/ 23585 h 47205"/>
                <a:gd name="connsiteX14" fmla="*/ 39857 w 46915"/>
                <a:gd name="connsiteY14" fmla="*/ 26919 h 47205"/>
                <a:gd name="connsiteX15" fmla="*/ 8138 w 46915"/>
                <a:gd name="connsiteY15" fmla="*/ 11679 h 47205"/>
                <a:gd name="connsiteX16" fmla="*/ 3757 w 46915"/>
                <a:gd name="connsiteY16" fmla="*/ 19870 h 47205"/>
                <a:gd name="connsiteX17" fmla="*/ 29760 w 46915"/>
                <a:gd name="connsiteY17" fmla="*/ 19870 h 47205"/>
                <a:gd name="connsiteX18" fmla="*/ 25570 w 46915"/>
                <a:gd name="connsiteY18" fmla="*/ 11774 h 47205"/>
                <a:gd name="connsiteX19" fmla="*/ 16807 w 46915"/>
                <a:gd name="connsiteY19" fmla="*/ 8631 h 47205"/>
                <a:gd name="connsiteX20" fmla="*/ 8138 w 46915"/>
                <a:gd name="connsiteY20" fmla="*/ 11679 h 47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915" h="47205">
                  <a:moveTo>
                    <a:pt x="39857" y="26919"/>
                  </a:moveTo>
                  <a:lnTo>
                    <a:pt x="3855" y="26919"/>
                  </a:lnTo>
                  <a:cubicBezTo>
                    <a:pt x="4427" y="30157"/>
                    <a:pt x="6138" y="33062"/>
                    <a:pt x="8808" y="35015"/>
                  </a:cubicBezTo>
                  <a:cubicBezTo>
                    <a:pt x="15854" y="39635"/>
                    <a:pt x="25095" y="38768"/>
                    <a:pt x="31193" y="32919"/>
                  </a:cubicBezTo>
                  <a:lnTo>
                    <a:pt x="36904" y="39587"/>
                  </a:lnTo>
                  <a:cubicBezTo>
                    <a:pt x="34811" y="42063"/>
                    <a:pt x="32141" y="43968"/>
                    <a:pt x="29095" y="45111"/>
                  </a:cubicBezTo>
                  <a:cubicBezTo>
                    <a:pt x="25667" y="46464"/>
                    <a:pt x="22049" y="47112"/>
                    <a:pt x="18426" y="47016"/>
                  </a:cubicBezTo>
                  <a:cubicBezTo>
                    <a:pt x="13952" y="46969"/>
                    <a:pt x="9571" y="45854"/>
                    <a:pt x="5664" y="43778"/>
                  </a:cubicBezTo>
                  <a:cubicBezTo>
                    <a:pt x="1948" y="41902"/>
                    <a:pt x="-1196" y="38987"/>
                    <a:pt x="-3289" y="35396"/>
                  </a:cubicBezTo>
                  <a:cubicBezTo>
                    <a:pt x="-7289" y="27824"/>
                    <a:pt x="-7289" y="18775"/>
                    <a:pt x="-3289" y="11202"/>
                  </a:cubicBezTo>
                  <a:cubicBezTo>
                    <a:pt x="-1289" y="7669"/>
                    <a:pt x="1664" y="4773"/>
                    <a:pt x="5190" y="2820"/>
                  </a:cubicBezTo>
                  <a:cubicBezTo>
                    <a:pt x="12808" y="-1180"/>
                    <a:pt x="21858" y="-1180"/>
                    <a:pt x="29383" y="2820"/>
                  </a:cubicBezTo>
                  <a:cubicBezTo>
                    <a:pt x="32904" y="4754"/>
                    <a:pt x="35764" y="7669"/>
                    <a:pt x="37574" y="11202"/>
                  </a:cubicBezTo>
                  <a:cubicBezTo>
                    <a:pt x="39667" y="14993"/>
                    <a:pt x="40718" y="19260"/>
                    <a:pt x="40620" y="23585"/>
                  </a:cubicBezTo>
                  <a:cubicBezTo>
                    <a:pt x="40048" y="24728"/>
                    <a:pt x="39955" y="25585"/>
                    <a:pt x="39857" y="26919"/>
                  </a:cubicBezTo>
                  <a:close/>
                  <a:moveTo>
                    <a:pt x="8138" y="11679"/>
                  </a:moveTo>
                  <a:cubicBezTo>
                    <a:pt x="5757" y="13793"/>
                    <a:pt x="4236" y="16698"/>
                    <a:pt x="3757" y="19870"/>
                  </a:cubicBezTo>
                  <a:lnTo>
                    <a:pt x="29760" y="19870"/>
                  </a:lnTo>
                  <a:cubicBezTo>
                    <a:pt x="29476" y="16736"/>
                    <a:pt x="27951" y="13850"/>
                    <a:pt x="25570" y="11774"/>
                  </a:cubicBezTo>
                  <a:cubicBezTo>
                    <a:pt x="23188" y="9650"/>
                    <a:pt x="20044" y="8526"/>
                    <a:pt x="16807" y="8631"/>
                  </a:cubicBezTo>
                  <a:cubicBezTo>
                    <a:pt x="13663" y="8564"/>
                    <a:pt x="10519" y="9650"/>
                    <a:pt x="8138" y="11679"/>
                  </a:cubicBezTo>
                  <a:close/>
                </a:path>
              </a:pathLst>
            </a:custGeom>
            <a:solidFill>
              <a:srgbClr val="6D6E71"/>
            </a:solidFill>
            <a:ln w="9525" cap="flat">
              <a:noFill/>
              <a:prstDash val="solid"/>
              <a:miter/>
            </a:ln>
          </p:spPr>
          <p:txBody>
            <a:bodyPr rtlCol="0" anchor="ctr"/>
            <a:lstStyle/>
            <a:p>
              <a:endParaRPr lang="en-US"/>
            </a:p>
          </p:txBody>
        </p:sp>
        <p:sp>
          <p:nvSpPr>
            <p:cNvPr id="938" name="Freeform: Shape 937">
              <a:extLst>
                <a:ext uri="{FF2B5EF4-FFF2-40B4-BE49-F238E27FC236}">
                  <a16:creationId xmlns:a16="http://schemas.microsoft.com/office/drawing/2014/main" id="{B83FE110-F61C-4527-B7E6-7005C427BD2B}"/>
                </a:ext>
              </a:extLst>
            </p:cNvPr>
            <p:cNvSpPr/>
            <p:nvPr/>
          </p:nvSpPr>
          <p:spPr>
            <a:xfrm>
              <a:off x="14406295" y="2867833"/>
              <a:ext cx="41654" cy="47020"/>
            </a:xfrm>
            <a:custGeom>
              <a:avLst/>
              <a:gdLst>
                <a:gd name="connsiteX0" fmla="*/ 29983 w 41654"/>
                <a:gd name="connsiteY0" fmla="*/ 4727 h 47020"/>
                <a:gd name="connsiteX1" fmla="*/ 35318 w 41654"/>
                <a:gd name="connsiteY1" fmla="*/ 19396 h 47020"/>
                <a:gd name="connsiteX2" fmla="*/ 35318 w 41654"/>
                <a:gd name="connsiteY2" fmla="*/ 46256 h 47020"/>
                <a:gd name="connsiteX3" fmla="*/ 25221 w 41654"/>
                <a:gd name="connsiteY3" fmla="*/ 46256 h 47020"/>
                <a:gd name="connsiteX4" fmla="*/ 25221 w 41654"/>
                <a:gd name="connsiteY4" fmla="*/ 40637 h 47020"/>
                <a:gd name="connsiteX5" fmla="*/ 19602 w 41654"/>
                <a:gd name="connsiteY5" fmla="*/ 45209 h 47020"/>
                <a:gd name="connsiteX6" fmla="*/ 10742 w 41654"/>
                <a:gd name="connsiteY6" fmla="*/ 46828 h 47020"/>
                <a:gd name="connsiteX7" fmla="*/ 1789 w 41654"/>
                <a:gd name="connsiteY7" fmla="*/ 45113 h 47020"/>
                <a:gd name="connsiteX8" fmla="*/ -4210 w 41654"/>
                <a:gd name="connsiteY8" fmla="*/ 40160 h 47020"/>
                <a:gd name="connsiteX9" fmla="*/ -1736 w 41654"/>
                <a:gd name="connsiteY9" fmla="*/ 23206 h 47020"/>
                <a:gd name="connsiteX10" fmla="*/ 12742 w 41654"/>
                <a:gd name="connsiteY10" fmla="*/ 19491 h 47020"/>
                <a:gd name="connsiteX11" fmla="*/ 24556 w 41654"/>
                <a:gd name="connsiteY11" fmla="*/ 19491 h 47020"/>
                <a:gd name="connsiteX12" fmla="*/ 24556 w 41654"/>
                <a:gd name="connsiteY12" fmla="*/ 18729 h 47020"/>
                <a:gd name="connsiteX13" fmla="*/ 21695 w 41654"/>
                <a:gd name="connsiteY13" fmla="*/ 11395 h 47020"/>
                <a:gd name="connsiteX14" fmla="*/ 13124 w 41654"/>
                <a:gd name="connsiteY14" fmla="*/ 8823 h 47020"/>
                <a:gd name="connsiteX15" fmla="*/ 5599 w 41654"/>
                <a:gd name="connsiteY15" fmla="*/ 10061 h 47020"/>
                <a:gd name="connsiteX16" fmla="*/ -782 w 41654"/>
                <a:gd name="connsiteY16" fmla="*/ 13395 h 47020"/>
                <a:gd name="connsiteX17" fmla="*/ -4973 w 41654"/>
                <a:gd name="connsiteY17" fmla="*/ 5585 h 47020"/>
                <a:gd name="connsiteX18" fmla="*/ 3696 w 41654"/>
                <a:gd name="connsiteY18" fmla="*/ 1394 h 47020"/>
                <a:gd name="connsiteX19" fmla="*/ 14458 w 41654"/>
                <a:gd name="connsiteY19" fmla="*/ -130 h 47020"/>
                <a:gd name="connsiteX20" fmla="*/ 29983 w 41654"/>
                <a:gd name="connsiteY20" fmla="*/ 4727 h 47020"/>
                <a:gd name="connsiteX21" fmla="*/ 20458 w 41654"/>
                <a:gd name="connsiteY21" fmla="*/ 37207 h 47020"/>
                <a:gd name="connsiteX22" fmla="*/ 24839 w 41654"/>
                <a:gd name="connsiteY22" fmla="*/ 31873 h 47020"/>
                <a:gd name="connsiteX23" fmla="*/ 24839 w 41654"/>
                <a:gd name="connsiteY23" fmla="*/ 26539 h 47020"/>
                <a:gd name="connsiteX24" fmla="*/ 13789 w 41654"/>
                <a:gd name="connsiteY24" fmla="*/ 26539 h 47020"/>
                <a:gd name="connsiteX25" fmla="*/ 4264 w 41654"/>
                <a:gd name="connsiteY25" fmla="*/ 32636 h 47020"/>
                <a:gd name="connsiteX26" fmla="*/ 6552 w 41654"/>
                <a:gd name="connsiteY26" fmla="*/ 37303 h 47020"/>
                <a:gd name="connsiteX27" fmla="*/ 13031 w 41654"/>
                <a:gd name="connsiteY27" fmla="*/ 39017 h 47020"/>
                <a:gd name="connsiteX28" fmla="*/ 20458 w 41654"/>
                <a:gd name="connsiteY28" fmla="*/ 37207 h 47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1654" h="47020">
                  <a:moveTo>
                    <a:pt x="29983" y="4727"/>
                  </a:moveTo>
                  <a:cubicBezTo>
                    <a:pt x="33792" y="8632"/>
                    <a:pt x="35699" y="13967"/>
                    <a:pt x="35318" y="19396"/>
                  </a:cubicBezTo>
                  <a:lnTo>
                    <a:pt x="35318" y="46256"/>
                  </a:lnTo>
                  <a:lnTo>
                    <a:pt x="25221" y="46256"/>
                  </a:lnTo>
                  <a:lnTo>
                    <a:pt x="25221" y="40637"/>
                  </a:lnTo>
                  <a:cubicBezTo>
                    <a:pt x="23793" y="42675"/>
                    <a:pt x="21886" y="44256"/>
                    <a:pt x="19602" y="45209"/>
                  </a:cubicBezTo>
                  <a:cubicBezTo>
                    <a:pt x="16840" y="46380"/>
                    <a:pt x="13789" y="46933"/>
                    <a:pt x="10742" y="46828"/>
                  </a:cubicBezTo>
                  <a:cubicBezTo>
                    <a:pt x="7696" y="46894"/>
                    <a:pt x="4645" y="46314"/>
                    <a:pt x="1789" y="45113"/>
                  </a:cubicBezTo>
                  <a:cubicBezTo>
                    <a:pt x="-592" y="44027"/>
                    <a:pt x="-2689" y="42323"/>
                    <a:pt x="-4210" y="40160"/>
                  </a:cubicBezTo>
                  <a:cubicBezTo>
                    <a:pt x="-7736" y="34693"/>
                    <a:pt x="-6689" y="27425"/>
                    <a:pt x="-1736" y="23206"/>
                  </a:cubicBezTo>
                  <a:cubicBezTo>
                    <a:pt x="2552" y="20386"/>
                    <a:pt x="7598" y="19082"/>
                    <a:pt x="12742" y="19491"/>
                  </a:cubicBezTo>
                  <a:lnTo>
                    <a:pt x="24556" y="19491"/>
                  </a:lnTo>
                  <a:lnTo>
                    <a:pt x="24556" y="18729"/>
                  </a:lnTo>
                  <a:cubicBezTo>
                    <a:pt x="24746" y="15986"/>
                    <a:pt x="23695" y="13309"/>
                    <a:pt x="21695" y="11395"/>
                  </a:cubicBezTo>
                  <a:cubicBezTo>
                    <a:pt x="19221" y="9509"/>
                    <a:pt x="16170" y="8594"/>
                    <a:pt x="13124" y="8823"/>
                  </a:cubicBezTo>
                  <a:cubicBezTo>
                    <a:pt x="10552" y="8804"/>
                    <a:pt x="7980" y="9223"/>
                    <a:pt x="5599" y="10061"/>
                  </a:cubicBezTo>
                  <a:cubicBezTo>
                    <a:pt x="3315" y="10747"/>
                    <a:pt x="1124" y="11881"/>
                    <a:pt x="-782" y="13395"/>
                  </a:cubicBezTo>
                  <a:lnTo>
                    <a:pt x="-4973" y="5585"/>
                  </a:lnTo>
                  <a:cubicBezTo>
                    <a:pt x="-2401" y="3651"/>
                    <a:pt x="552" y="2222"/>
                    <a:pt x="3696" y="1394"/>
                  </a:cubicBezTo>
                  <a:cubicBezTo>
                    <a:pt x="7217" y="346"/>
                    <a:pt x="10840" y="-168"/>
                    <a:pt x="14458" y="-130"/>
                  </a:cubicBezTo>
                  <a:cubicBezTo>
                    <a:pt x="20077" y="-502"/>
                    <a:pt x="25602" y="1222"/>
                    <a:pt x="29983" y="4727"/>
                  </a:cubicBezTo>
                  <a:close/>
                  <a:moveTo>
                    <a:pt x="20458" y="37207"/>
                  </a:moveTo>
                  <a:cubicBezTo>
                    <a:pt x="22458" y="35998"/>
                    <a:pt x="24076" y="34112"/>
                    <a:pt x="24839" y="31873"/>
                  </a:cubicBezTo>
                  <a:lnTo>
                    <a:pt x="24839" y="26539"/>
                  </a:lnTo>
                  <a:lnTo>
                    <a:pt x="13789" y="26539"/>
                  </a:lnTo>
                  <a:cubicBezTo>
                    <a:pt x="7598" y="26539"/>
                    <a:pt x="4264" y="28635"/>
                    <a:pt x="4264" y="32636"/>
                  </a:cubicBezTo>
                  <a:cubicBezTo>
                    <a:pt x="4171" y="34474"/>
                    <a:pt x="5026" y="36226"/>
                    <a:pt x="6552" y="37303"/>
                  </a:cubicBezTo>
                  <a:cubicBezTo>
                    <a:pt x="8459" y="38551"/>
                    <a:pt x="10742" y="39160"/>
                    <a:pt x="13031" y="39017"/>
                  </a:cubicBezTo>
                  <a:cubicBezTo>
                    <a:pt x="15603" y="39132"/>
                    <a:pt x="18170" y="38503"/>
                    <a:pt x="20458" y="37207"/>
                  </a:cubicBezTo>
                  <a:close/>
                </a:path>
              </a:pathLst>
            </a:custGeom>
            <a:solidFill>
              <a:srgbClr val="6D6E71"/>
            </a:solidFill>
            <a:ln w="9525" cap="flat">
              <a:noFill/>
              <a:prstDash val="solid"/>
              <a:miter/>
            </a:ln>
          </p:spPr>
          <p:txBody>
            <a:bodyPr rtlCol="0" anchor="ctr"/>
            <a:lstStyle/>
            <a:p>
              <a:endParaRPr lang="en-US"/>
            </a:p>
          </p:txBody>
        </p:sp>
        <p:sp>
          <p:nvSpPr>
            <p:cNvPr id="939" name="Freeform: Shape 938">
              <a:extLst>
                <a:ext uri="{FF2B5EF4-FFF2-40B4-BE49-F238E27FC236}">
                  <a16:creationId xmlns:a16="http://schemas.microsoft.com/office/drawing/2014/main" id="{CB4FE8A8-C417-41C4-8E77-B56F9DD9CC28}"/>
                </a:ext>
              </a:extLst>
            </p:cNvPr>
            <p:cNvSpPr/>
            <p:nvPr/>
          </p:nvSpPr>
          <p:spPr>
            <a:xfrm>
              <a:off x="14461616" y="2850547"/>
              <a:ext cx="10762" cy="63722"/>
            </a:xfrm>
            <a:custGeom>
              <a:avLst/>
              <a:gdLst>
                <a:gd name="connsiteX0" fmla="*/ -6289 w 10762"/>
                <a:gd name="connsiteY0" fmla="*/ -180 h 63722"/>
                <a:gd name="connsiteX1" fmla="*/ 4473 w 10762"/>
                <a:gd name="connsiteY1" fmla="*/ -180 h 63722"/>
                <a:gd name="connsiteX2" fmla="*/ 4473 w 10762"/>
                <a:gd name="connsiteY2" fmla="*/ 63542 h 63722"/>
                <a:gd name="connsiteX3" fmla="*/ -6289 w 10762"/>
                <a:gd name="connsiteY3" fmla="*/ 63542 h 63722"/>
              </a:gdLst>
              <a:ahLst/>
              <a:cxnLst>
                <a:cxn ang="0">
                  <a:pos x="connsiteX0" y="connsiteY0"/>
                </a:cxn>
                <a:cxn ang="0">
                  <a:pos x="connsiteX1" y="connsiteY1"/>
                </a:cxn>
                <a:cxn ang="0">
                  <a:pos x="connsiteX2" y="connsiteY2"/>
                </a:cxn>
                <a:cxn ang="0">
                  <a:pos x="connsiteX3" y="connsiteY3"/>
                </a:cxn>
              </a:cxnLst>
              <a:rect l="l" t="t" r="r" b="b"/>
              <a:pathLst>
                <a:path w="10762" h="63722">
                  <a:moveTo>
                    <a:pt x="-6289" y="-180"/>
                  </a:moveTo>
                  <a:lnTo>
                    <a:pt x="4473" y="-180"/>
                  </a:lnTo>
                  <a:lnTo>
                    <a:pt x="4473" y="63542"/>
                  </a:lnTo>
                  <a:lnTo>
                    <a:pt x="-6289" y="63542"/>
                  </a:lnTo>
                  <a:close/>
                </a:path>
              </a:pathLst>
            </a:custGeom>
            <a:solidFill>
              <a:srgbClr val="6D6E71"/>
            </a:solidFill>
            <a:ln w="9525" cap="flat">
              <a:noFill/>
              <a:prstDash val="solid"/>
              <a:miter/>
            </a:ln>
          </p:spPr>
          <p:txBody>
            <a:bodyPr rtlCol="0" anchor="ctr"/>
            <a:lstStyle/>
            <a:p>
              <a:endParaRPr lang="en-US"/>
            </a:p>
          </p:txBody>
        </p:sp>
        <p:sp>
          <p:nvSpPr>
            <p:cNvPr id="940" name="Freeform: Shape 939">
              <a:extLst>
                <a:ext uri="{FF2B5EF4-FFF2-40B4-BE49-F238E27FC236}">
                  <a16:creationId xmlns:a16="http://schemas.microsoft.com/office/drawing/2014/main" id="{FCD25983-27BA-4FBE-BD7C-5F5F8AFEE494}"/>
                </a:ext>
              </a:extLst>
            </p:cNvPr>
            <p:cNvSpPr/>
            <p:nvPr/>
          </p:nvSpPr>
          <p:spPr>
            <a:xfrm>
              <a:off x="14482666" y="2858262"/>
              <a:ext cx="33625" cy="56420"/>
            </a:xfrm>
            <a:custGeom>
              <a:avLst/>
              <a:gdLst>
                <a:gd name="connsiteX0" fmla="*/ 27337 w 33625"/>
                <a:gd name="connsiteY0" fmla="*/ 53160 h 56420"/>
                <a:gd name="connsiteX1" fmla="*/ 22761 w 33625"/>
                <a:gd name="connsiteY1" fmla="*/ 55446 h 56420"/>
                <a:gd name="connsiteX2" fmla="*/ 17049 w 33625"/>
                <a:gd name="connsiteY2" fmla="*/ 56208 h 56420"/>
                <a:gd name="connsiteX3" fmla="*/ 5427 w 33625"/>
                <a:gd name="connsiteY3" fmla="*/ 52303 h 56420"/>
                <a:gd name="connsiteX4" fmla="*/ 1236 w 33625"/>
                <a:gd name="connsiteY4" fmla="*/ 40778 h 56420"/>
                <a:gd name="connsiteX5" fmla="*/ 1236 w 33625"/>
                <a:gd name="connsiteY5" fmla="*/ 18870 h 56420"/>
                <a:gd name="connsiteX6" fmla="*/ -6289 w 33625"/>
                <a:gd name="connsiteY6" fmla="*/ 18870 h 56420"/>
                <a:gd name="connsiteX7" fmla="*/ -6289 w 33625"/>
                <a:gd name="connsiteY7" fmla="*/ 10298 h 56420"/>
                <a:gd name="connsiteX8" fmla="*/ 1236 w 33625"/>
                <a:gd name="connsiteY8" fmla="*/ 10298 h 56420"/>
                <a:gd name="connsiteX9" fmla="*/ 1236 w 33625"/>
                <a:gd name="connsiteY9" fmla="*/ -180 h 56420"/>
                <a:gd name="connsiteX10" fmla="*/ 11998 w 33625"/>
                <a:gd name="connsiteY10" fmla="*/ -180 h 56420"/>
                <a:gd name="connsiteX11" fmla="*/ 11998 w 33625"/>
                <a:gd name="connsiteY11" fmla="*/ 10298 h 56420"/>
                <a:gd name="connsiteX12" fmla="*/ 24286 w 33625"/>
                <a:gd name="connsiteY12" fmla="*/ 10298 h 56420"/>
                <a:gd name="connsiteX13" fmla="*/ 24286 w 33625"/>
                <a:gd name="connsiteY13" fmla="*/ 18870 h 56420"/>
                <a:gd name="connsiteX14" fmla="*/ 11998 w 33625"/>
                <a:gd name="connsiteY14" fmla="*/ 18870 h 56420"/>
                <a:gd name="connsiteX15" fmla="*/ 11998 w 33625"/>
                <a:gd name="connsiteY15" fmla="*/ 40682 h 56420"/>
                <a:gd name="connsiteX16" fmla="*/ 13617 w 33625"/>
                <a:gd name="connsiteY16" fmla="*/ 45826 h 56420"/>
                <a:gd name="connsiteX17" fmla="*/ 18379 w 33625"/>
                <a:gd name="connsiteY17" fmla="*/ 47540 h 56420"/>
                <a:gd name="connsiteX18" fmla="*/ 24384 w 33625"/>
                <a:gd name="connsiteY18" fmla="*/ 45635 h 56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625" h="56420">
                  <a:moveTo>
                    <a:pt x="27337" y="53160"/>
                  </a:moveTo>
                  <a:cubicBezTo>
                    <a:pt x="26002" y="54217"/>
                    <a:pt x="24384" y="54998"/>
                    <a:pt x="22761" y="55446"/>
                  </a:cubicBezTo>
                  <a:cubicBezTo>
                    <a:pt x="20858" y="55941"/>
                    <a:pt x="18952" y="56199"/>
                    <a:pt x="17049" y="56208"/>
                  </a:cubicBezTo>
                  <a:cubicBezTo>
                    <a:pt x="12859" y="56475"/>
                    <a:pt x="8664" y="55074"/>
                    <a:pt x="5427" y="52303"/>
                  </a:cubicBezTo>
                  <a:cubicBezTo>
                    <a:pt x="2473" y="49217"/>
                    <a:pt x="953" y="45035"/>
                    <a:pt x="1236" y="40778"/>
                  </a:cubicBezTo>
                  <a:lnTo>
                    <a:pt x="1236" y="18870"/>
                  </a:lnTo>
                  <a:lnTo>
                    <a:pt x="-6289" y="18870"/>
                  </a:lnTo>
                  <a:lnTo>
                    <a:pt x="-6289" y="10298"/>
                  </a:lnTo>
                  <a:lnTo>
                    <a:pt x="1236" y="10298"/>
                  </a:lnTo>
                  <a:lnTo>
                    <a:pt x="1236" y="-180"/>
                  </a:lnTo>
                  <a:lnTo>
                    <a:pt x="11998" y="-180"/>
                  </a:lnTo>
                  <a:lnTo>
                    <a:pt x="11998" y="10298"/>
                  </a:lnTo>
                  <a:lnTo>
                    <a:pt x="24286" y="10298"/>
                  </a:lnTo>
                  <a:lnTo>
                    <a:pt x="24286" y="18870"/>
                  </a:lnTo>
                  <a:lnTo>
                    <a:pt x="11998" y="18870"/>
                  </a:lnTo>
                  <a:lnTo>
                    <a:pt x="11998" y="40682"/>
                  </a:lnTo>
                  <a:cubicBezTo>
                    <a:pt x="11905" y="42540"/>
                    <a:pt x="12477" y="44378"/>
                    <a:pt x="13617" y="45826"/>
                  </a:cubicBezTo>
                  <a:cubicBezTo>
                    <a:pt x="14859" y="47026"/>
                    <a:pt x="16668" y="47655"/>
                    <a:pt x="18379" y="47540"/>
                  </a:cubicBezTo>
                  <a:cubicBezTo>
                    <a:pt x="20570" y="47607"/>
                    <a:pt x="22668" y="46931"/>
                    <a:pt x="24384" y="45635"/>
                  </a:cubicBezTo>
                  <a:close/>
                </a:path>
              </a:pathLst>
            </a:custGeom>
            <a:solidFill>
              <a:srgbClr val="6D6E71"/>
            </a:solidFill>
            <a:ln w="9525" cap="flat">
              <a:noFill/>
              <a:prstDash val="solid"/>
              <a:miter/>
            </a:ln>
          </p:spPr>
          <p:txBody>
            <a:bodyPr rtlCol="0" anchor="ctr"/>
            <a:lstStyle/>
            <a:p>
              <a:endParaRPr lang="en-US"/>
            </a:p>
          </p:txBody>
        </p:sp>
        <p:sp>
          <p:nvSpPr>
            <p:cNvPr id="941" name="Freeform: Shape 940">
              <a:extLst>
                <a:ext uri="{FF2B5EF4-FFF2-40B4-BE49-F238E27FC236}">
                  <a16:creationId xmlns:a16="http://schemas.microsoft.com/office/drawing/2014/main" id="{3D1E0187-B48B-4EBE-8E6B-98A8A7BB2B01}"/>
                </a:ext>
              </a:extLst>
            </p:cNvPr>
            <p:cNvSpPr/>
            <p:nvPr/>
          </p:nvSpPr>
          <p:spPr>
            <a:xfrm>
              <a:off x="14524957" y="2850166"/>
              <a:ext cx="45391" cy="64103"/>
            </a:xfrm>
            <a:custGeom>
              <a:avLst/>
              <a:gdLst>
                <a:gd name="connsiteX0" fmla="*/ 33811 w 45391"/>
                <a:gd name="connsiteY0" fmla="*/ 22585 h 64103"/>
                <a:gd name="connsiteX1" fmla="*/ 39053 w 45391"/>
                <a:gd name="connsiteY1" fmla="*/ 37634 h 64103"/>
                <a:gd name="connsiteX2" fmla="*/ 39053 w 45391"/>
                <a:gd name="connsiteY2" fmla="*/ 63923 h 64103"/>
                <a:gd name="connsiteX3" fmla="*/ 28286 w 45391"/>
                <a:gd name="connsiteY3" fmla="*/ 63923 h 64103"/>
                <a:gd name="connsiteX4" fmla="*/ 28286 w 45391"/>
                <a:gd name="connsiteY4" fmla="*/ 39063 h 64103"/>
                <a:gd name="connsiteX5" fmla="*/ 25528 w 45391"/>
                <a:gd name="connsiteY5" fmla="*/ 29538 h 64103"/>
                <a:gd name="connsiteX6" fmla="*/ 17431 w 45391"/>
                <a:gd name="connsiteY6" fmla="*/ 26490 h 64103"/>
                <a:gd name="connsiteX7" fmla="*/ 7906 w 45391"/>
                <a:gd name="connsiteY7" fmla="*/ 30110 h 64103"/>
                <a:gd name="connsiteX8" fmla="*/ 4473 w 45391"/>
                <a:gd name="connsiteY8" fmla="*/ 40397 h 64103"/>
                <a:gd name="connsiteX9" fmla="*/ 4473 w 45391"/>
                <a:gd name="connsiteY9" fmla="*/ 63542 h 64103"/>
                <a:gd name="connsiteX10" fmla="*/ -6289 w 45391"/>
                <a:gd name="connsiteY10" fmla="*/ 63542 h 64103"/>
                <a:gd name="connsiteX11" fmla="*/ -6289 w 45391"/>
                <a:gd name="connsiteY11" fmla="*/ -180 h 64103"/>
                <a:gd name="connsiteX12" fmla="*/ 4473 w 45391"/>
                <a:gd name="connsiteY12" fmla="*/ -180 h 64103"/>
                <a:gd name="connsiteX13" fmla="*/ 4473 w 45391"/>
                <a:gd name="connsiteY13" fmla="*/ 23156 h 64103"/>
                <a:gd name="connsiteX14" fmla="*/ 11050 w 45391"/>
                <a:gd name="connsiteY14" fmla="*/ 18775 h 64103"/>
                <a:gd name="connsiteX15" fmla="*/ 19714 w 45391"/>
                <a:gd name="connsiteY15" fmla="*/ 17251 h 64103"/>
                <a:gd name="connsiteX16" fmla="*/ 33811 w 45391"/>
                <a:gd name="connsiteY16" fmla="*/ 22585 h 6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91" h="64103">
                  <a:moveTo>
                    <a:pt x="33811" y="22585"/>
                  </a:moveTo>
                  <a:cubicBezTo>
                    <a:pt x="37620" y="26652"/>
                    <a:pt x="39434" y="32110"/>
                    <a:pt x="39053" y="37634"/>
                  </a:cubicBezTo>
                  <a:lnTo>
                    <a:pt x="39053" y="63923"/>
                  </a:lnTo>
                  <a:lnTo>
                    <a:pt x="28286" y="63923"/>
                  </a:lnTo>
                  <a:lnTo>
                    <a:pt x="28286" y="39063"/>
                  </a:lnTo>
                  <a:cubicBezTo>
                    <a:pt x="28574" y="35653"/>
                    <a:pt x="27621" y="32253"/>
                    <a:pt x="25528" y="29538"/>
                  </a:cubicBezTo>
                  <a:cubicBezTo>
                    <a:pt x="23333" y="27424"/>
                    <a:pt x="20477" y="26319"/>
                    <a:pt x="17431" y="26490"/>
                  </a:cubicBezTo>
                  <a:cubicBezTo>
                    <a:pt x="13905" y="26261"/>
                    <a:pt x="10380" y="27585"/>
                    <a:pt x="7906" y="30110"/>
                  </a:cubicBezTo>
                  <a:cubicBezTo>
                    <a:pt x="5427" y="32958"/>
                    <a:pt x="4190" y="36653"/>
                    <a:pt x="4473" y="40397"/>
                  </a:cubicBezTo>
                  <a:lnTo>
                    <a:pt x="4473" y="63542"/>
                  </a:lnTo>
                  <a:lnTo>
                    <a:pt x="-6289" y="63542"/>
                  </a:lnTo>
                  <a:lnTo>
                    <a:pt x="-6289" y="-180"/>
                  </a:lnTo>
                  <a:lnTo>
                    <a:pt x="4473" y="-180"/>
                  </a:lnTo>
                  <a:lnTo>
                    <a:pt x="4473" y="23156"/>
                  </a:lnTo>
                  <a:cubicBezTo>
                    <a:pt x="6287" y="21166"/>
                    <a:pt x="8571" y="19661"/>
                    <a:pt x="11050" y="18775"/>
                  </a:cubicBezTo>
                  <a:cubicBezTo>
                    <a:pt x="13808" y="17708"/>
                    <a:pt x="16761" y="17184"/>
                    <a:pt x="19714" y="17251"/>
                  </a:cubicBezTo>
                  <a:cubicBezTo>
                    <a:pt x="24956" y="17013"/>
                    <a:pt x="30002" y="18946"/>
                    <a:pt x="33811" y="22585"/>
                  </a:cubicBezTo>
                  <a:close/>
                </a:path>
              </a:pathLst>
            </a:custGeom>
            <a:solidFill>
              <a:srgbClr val="6D6E71"/>
            </a:solidFill>
            <a:ln w="9525" cap="flat">
              <a:noFill/>
              <a:prstDash val="solid"/>
              <a:miter/>
            </a:ln>
          </p:spPr>
          <p:txBody>
            <a:bodyPr rtlCol="0" anchor="ctr"/>
            <a:lstStyle/>
            <a:p>
              <a:endParaRPr lang="en-US"/>
            </a:p>
          </p:txBody>
        </p:sp>
        <p:sp>
          <p:nvSpPr>
            <p:cNvPr id="942" name="Freeform: Shape 941">
              <a:extLst>
                <a:ext uri="{FF2B5EF4-FFF2-40B4-BE49-F238E27FC236}">
                  <a16:creationId xmlns:a16="http://schemas.microsoft.com/office/drawing/2014/main" id="{3712FB9A-34B7-48DC-AF71-0E9A9E0DAE8B}"/>
                </a:ext>
              </a:extLst>
            </p:cNvPr>
            <p:cNvSpPr/>
            <p:nvPr/>
          </p:nvSpPr>
          <p:spPr>
            <a:xfrm>
              <a:off x="14608682" y="2854443"/>
              <a:ext cx="50959" cy="60112"/>
            </a:xfrm>
            <a:custGeom>
              <a:avLst/>
              <a:gdLst>
                <a:gd name="connsiteX0" fmla="*/ 33048 w 50959"/>
                <a:gd name="connsiteY0" fmla="*/ 59647 h 60112"/>
                <a:gd name="connsiteX1" fmla="*/ 20761 w 50959"/>
                <a:gd name="connsiteY1" fmla="*/ 42026 h 60112"/>
                <a:gd name="connsiteX2" fmla="*/ 4855 w 50959"/>
                <a:gd name="connsiteY2" fmla="*/ 42026 h 60112"/>
                <a:gd name="connsiteX3" fmla="*/ 4855 w 50959"/>
                <a:gd name="connsiteY3" fmla="*/ 59552 h 60112"/>
                <a:gd name="connsiteX4" fmla="*/ -6289 w 50959"/>
                <a:gd name="connsiteY4" fmla="*/ 59552 h 60112"/>
                <a:gd name="connsiteX5" fmla="*/ -6289 w 50959"/>
                <a:gd name="connsiteY5" fmla="*/ -170 h 60112"/>
                <a:gd name="connsiteX6" fmla="*/ 18096 w 50959"/>
                <a:gd name="connsiteY6" fmla="*/ -170 h 60112"/>
                <a:gd name="connsiteX7" fmla="*/ 31718 w 50959"/>
                <a:gd name="connsiteY7" fmla="*/ 2402 h 60112"/>
                <a:gd name="connsiteX8" fmla="*/ 40573 w 50959"/>
                <a:gd name="connsiteY8" fmla="*/ 9831 h 60112"/>
                <a:gd name="connsiteX9" fmla="*/ 43717 w 50959"/>
                <a:gd name="connsiteY9" fmla="*/ 21166 h 60112"/>
                <a:gd name="connsiteX10" fmla="*/ 40383 w 50959"/>
                <a:gd name="connsiteY10" fmla="*/ 32882 h 60112"/>
                <a:gd name="connsiteX11" fmla="*/ 30858 w 50959"/>
                <a:gd name="connsiteY11" fmla="*/ 40216 h 60112"/>
                <a:gd name="connsiteX12" fmla="*/ 44671 w 50959"/>
                <a:gd name="connsiteY12" fmla="*/ 59933 h 60112"/>
                <a:gd name="connsiteX13" fmla="*/ 28956 w 50959"/>
                <a:gd name="connsiteY13" fmla="*/ 12022 h 60112"/>
                <a:gd name="connsiteX14" fmla="*/ 18096 w 50959"/>
                <a:gd name="connsiteY14" fmla="*/ 9355 h 60112"/>
                <a:gd name="connsiteX15" fmla="*/ 5045 w 50959"/>
                <a:gd name="connsiteY15" fmla="*/ 9355 h 60112"/>
                <a:gd name="connsiteX16" fmla="*/ 5045 w 50959"/>
                <a:gd name="connsiteY16" fmla="*/ 33358 h 60112"/>
                <a:gd name="connsiteX17" fmla="*/ 18096 w 50959"/>
                <a:gd name="connsiteY17" fmla="*/ 33358 h 60112"/>
                <a:gd name="connsiteX18" fmla="*/ 29146 w 50959"/>
                <a:gd name="connsiteY18" fmla="*/ 30215 h 60112"/>
                <a:gd name="connsiteX19" fmla="*/ 32955 w 50959"/>
                <a:gd name="connsiteY19" fmla="*/ 21261 h 60112"/>
                <a:gd name="connsiteX20" fmla="*/ 28956 w 50959"/>
                <a:gd name="connsiteY20" fmla="*/ 12117 h 6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0959" h="60112">
                  <a:moveTo>
                    <a:pt x="33048" y="59647"/>
                  </a:moveTo>
                  <a:lnTo>
                    <a:pt x="20761" y="42026"/>
                  </a:lnTo>
                  <a:lnTo>
                    <a:pt x="4855" y="42026"/>
                  </a:lnTo>
                  <a:lnTo>
                    <a:pt x="4855" y="59552"/>
                  </a:lnTo>
                  <a:lnTo>
                    <a:pt x="-6289" y="59552"/>
                  </a:lnTo>
                  <a:lnTo>
                    <a:pt x="-6289" y="-170"/>
                  </a:lnTo>
                  <a:lnTo>
                    <a:pt x="18096" y="-170"/>
                  </a:lnTo>
                  <a:cubicBezTo>
                    <a:pt x="22765" y="-284"/>
                    <a:pt x="27430" y="592"/>
                    <a:pt x="31718" y="2402"/>
                  </a:cubicBezTo>
                  <a:cubicBezTo>
                    <a:pt x="35337" y="3897"/>
                    <a:pt x="38481" y="6498"/>
                    <a:pt x="40573" y="9831"/>
                  </a:cubicBezTo>
                  <a:cubicBezTo>
                    <a:pt x="42764" y="13213"/>
                    <a:pt x="43815" y="17156"/>
                    <a:pt x="43717" y="21166"/>
                  </a:cubicBezTo>
                  <a:cubicBezTo>
                    <a:pt x="43815" y="25319"/>
                    <a:pt x="42671" y="29405"/>
                    <a:pt x="40383" y="32882"/>
                  </a:cubicBezTo>
                  <a:cubicBezTo>
                    <a:pt x="38002" y="36254"/>
                    <a:pt x="34765" y="38816"/>
                    <a:pt x="30858" y="40216"/>
                  </a:cubicBezTo>
                  <a:lnTo>
                    <a:pt x="44671" y="59933"/>
                  </a:lnTo>
                  <a:close/>
                  <a:moveTo>
                    <a:pt x="28956" y="12022"/>
                  </a:moveTo>
                  <a:cubicBezTo>
                    <a:pt x="25714" y="9917"/>
                    <a:pt x="21905" y="8974"/>
                    <a:pt x="18096" y="9355"/>
                  </a:cubicBezTo>
                  <a:lnTo>
                    <a:pt x="5045" y="9355"/>
                  </a:lnTo>
                  <a:lnTo>
                    <a:pt x="5045" y="33358"/>
                  </a:lnTo>
                  <a:lnTo>
                    <a:pt x="18096" y="33358"/>
                  </a:lnTo>
                  <a:cubicBezTo>
                    <a:pt x="22002" y="33644"/>
                    <a:pt x="25905" y="32529"/>
                    <a:pt x="29146" y="30215"/>
                  </a:cubicBezTo>
                  <a:cubicBezTo>
                    <a:pt x="31718" y="27995"/>
                    <a:pt x="33146" y="24681"/>
                    <a:pt x="32955" y="21261"/>
                  </a:cubicBezTo>
                  <a:cubicBezTo>
                    <a:pt x="33239" y="17737"/>
                    <a:pt x="31718" y="14289"/>
                    <a:pt x="28956" y="12117"/>
                  </a:cubicBezTo>
                  <a:close/>
                </a:path>
              </a:pathLst>
            </a:custGeom>
            <a:solidFill>
              <a:srgbClr val="6D6E71"/>
            </a:solidFill>
            <a:ln w="9525" cap="flat">
              <a:noFill/>
              <a:prstDash val="solid"/>
              <a:miter/>
            </a:ln>
          </p:spPr>
          <p:txBody>
            <a:bodyPr rtlCol="0" anchor="ctr"/>
            <a:lstStyle/>
            <a:p>
              <a:endParaRPr lang="en-US"/>
            </a:p>
          </p:txBody>
        </p:sp>
        <p:sp>
          <p:nvSpPr>
            <p:cNvPr id="943" name="Freeform: Shape 942">
              <a:extLst>
                <a:ext uri="{FF2B5EF4-FFF2-40B4-BE49-F238E27FC236}">
                  <a16:creationId xmlns:a16="http://schemas.microsoft.com/office/drawing/2014/main" id="{84DE8BCF-13BB-4857-B00B-628FDB2F2A1E}"/>
                </a:ext>
              </a:extLst>
            </p:cNvPr>
            <p:cNvSpPr/>
            <p:nvPr/>
          </p:nvSpPr>
          <p:spPr>
            <a:xfrm>
              <a:off x="14666666" y="2867930"/>
              <a:ext cx="46894" cy="46918"/>
            </a:xfrm>
            <a:custGeom>
              <a:avLst/>
              <a:gdLst>
                <a:gd name="connsiteX0" fmla="*/ 40312 w 46894"/>
                <a:gd name="connsiteY0" fmla="*/ 26633 h 46918"/>
                <a:gd name="connsiteX1" fmla="*/ 4402 w 46894"/>
                <a:gd name="connsiteY1" fmla="*/ 26633 h 46918"/>
                <a:gd name="connsiteX2" fmla="*/ 9356 w 46894"/>
                <a:gd name="connsiteY2" fmla="*/ 34729 h 46918"/>
                <a:gd name="connsiteX3" fmla="*/ 31643 w 46894"/>
                <a:gd name="connsiteY3" fmla="*/ 32633 h 46918"/>
                <a:gd name="connsiteX4" fmla="*/ 37456 w 46894"/>
                <a:gd name="connsiteY4" fmla="*/ 39301 h 46918"/>
                <a:gd name="connsiteX5" fmla="*/ 29643 w 46894"/>
                <a:gd name="connsiteY5" fmla="*/ 44826 h 46918"/>
                <a:gd name="connsiteX6" fmla="*/ 18978 w 46894"/>
                <a:gd name="connsiteY6" fmla="*/ 46731 h 46918"/>
                <a:gd name="connsiteX7" fmla="*/ 5640 w 46894"/>
                <a:gd name="connsiteY7" fmla="*/ 43778 h 46918"/>
                <a:gd name="connsiteX8" fmla="*/ -3216 w 46894"/>
                <a:gd name="connsiteY8" fmla="*/ 35396 h 46918"/>
                <a:gd name="connsiteX9" fmla="*/ -3216 w 46894"/>
                <a:gd name="connsiteY9" fmla="*/ 11202 h 46918"/>
                <a:gd name="connsiteX10" fmla="*/ 5263 w 46894"/>
                <a:gd name="connsiteY10" fmla="*/ 2820 h 46918"/>
                <a:gd name="connsiteX11" fmla="*/ 29452 w 46894"/>
                <a:gd name="connsiteY11" fmla="*/ 2820 h 46918"/>
                <a:gd name="connsiteX12" fmla="*/ 37647 w 46894"/>
                <a:gd name="connsiteY12" fmla="*/ 11202 h 46918"/>
                <a:gd name="connsiteX13" fmla="*/ 40600 w 46894"/>
                <a:gd name="connsiteY13" fmla="*/ 23585 h 46918"/>
                <a:gd name="connsiteX14" fmla="*/ 40312 w 46894"/>
                <a:gd name="connsiteY14" fmla="*/ 26633 h 46918"/>
                <a:gd name="connsiteX15" fmla="*/ 8593 w 46894"/>
                <a:gd name="connsiteY15" fmla="*/ 11393 h 46918"/>
                <a:gd name="connsiteX16" fmla="*/ 4309 w 46894"/>
                <a:gd name="connsiteY16" fmla="*/ 19584 h 46918"/>
                <a:gd name="connsiteX17" fmla="*/ 30312 w 46894"/>
                <a:gd name="connsiteY17" fmla="*/ 19584 h 46918"/>
                <a:gd name="connsiteX18" fmla="*/ 26122 w 46894"/>
                <a:gd name="connsiteY18" fmla="*/ 11488 h 46918"/>
                <a:gd name="connsiteX19" fmla="*/ 17355 w 46894"/>
                <a:gd name="connsiteY19" fmla="*/ 8345 h 46918"/>
                <a:gd name="connsiteX20" fmla="*/ 8593 w 46894"/>
                <a:gd name="connsiteY20" fmla="*/ 11393 h 46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894" h="46918">
                  <a:moveTo>
                    <a:pt x="40312" y="26633"/>
                  </a:moveTo>
                  <a:lnTo>
                    <a:pt x="4402" y="26633"/>
                  </a:lnTo>
                  <a:cubicBezTo>
                    <a:pt x="4881" y="29890"/>
                    <a:pt x="6691" y="32805"/>
                    <a:pt x="9356" y="34729"/>
                  </a:cubicBezTo>
                  <a:cubicBezTo>
                    <a:pt x="16406" y="39330"/>
                    <a:pt x="25643" y="38463"/>
                    <a:pt x="31643" y="32633"/>
                  </a:cubicBezTo>
                  <a:lnTo>
                    <a:pt x="37456" y="39301"/>
                  </a:lnTo>
                  <a:cubicBezTo>
                    <a:pt x="35359" y="41778"/>
                    <a:pt x="32694" y="43683"/>
                    <a:pt x="29643" y="44826"/>
                  </a:cubicBezTo>
                  <a:cubicBezTo>
                    <a:pt x="26215" y="46169"/>
                    <a:pt x="22597" y="46816"/>
                    <a:pt x="18978" y="46731"/>
                  </a:cubicBezTo>
                  <a:cubicBezTo>
                    <a:pt x="14406" y="46836"/>
                    <a:pt x="9737" y="45826"/>
                    <a:pt x="5640" y="43778"/>
                  </a:cubicBezTo>
                  <a:cubicBezTo>
                    <a:pt x="1928" y="41873"/>
                    <a:pt x="-1123" y="38968"/>
                    <a:pt x="-3216" y="35396"/>
                  </a:cubicBezTo>
                  <a:cubicBezTo>
                    <a:pt x="-7313" y="27862"/>
                    <a:pt x="-7313" y="18737"/>
                    <a:pt x="-3216" y="11202"/>
                  </a:cubicBezTo>
                  <a:cubicBezTo>
                    <a:pt x="-1216" y="7650"/>
                    <a:pt x="1737" y="4744"/>
                    <a:pt x="5263" y="2820"/>
                  </a:cubicBezTo>
                  <a:cubicBezTo>
                    <a:pt x="12881" y="-1180"/>
                    <a:pt x="21932" y="-1180"/>
                    <a:pt x="29452" y="2820"/>
                  </a:cubicBezTo>
                  <a:cubicBezTo>
                    <a:pt x="32884" y="4811"/>
                    <a:pt x="35740" y="7707"/>
                    <a:pt x="37647" y="11202"/>
                  </a:cubicBezTo>
                  <a:cubicBezTo>
                    <a:pt x="39647" y="15003"/>
                    <a:pt x="40693" y="19270"/>
                    <a:pt x="40600" y="23585"/>
                  </a:cubicBezTo>
                  <a:cubicBezTo>
                    <a:pt x="40600" y="24604"/>
                    <a:pt x="40503" y="25623"/>
                    <a:pt x="40312" y="26633"/>
                  </a:cubicBezTo>
                  <a:close/>
                  <a:moveTo>
                    <a:pt x="8593" y="11393"/>
                  </a:moveTo>
                  <a:cubicBezTo>
                    <a:pt x="6212" y="13488"/>
                    <a:pt x="4691" y="16413"/>
                    <a:pt x="4309" y="19584"/>
                  </a:cubicBezTo>
                  <a:lnTo>
                    <a:pt x="30312" y="19584"/>
                  </a:lnTo>
                  <a:cubicBezTo>
                    <a:pt x="29931" y="16460"/>
                    <a:pt x="28503" y="13583"/>
                    <a:pt x="26122" y="11488"/>
                  </a:cubicBezTo>
                  <a:cubicBezTo>
                    <a:pt x="23741" y="9364"/>
                    <a:pt x="20597" y="8240"/>
                    <a:pt x="17355" y="8345"/>
                  </a:cubicBezTo>
                  <a:cubicBezTo>
                    <a:pt x="14118" y="8269"/>
                    <a:pt x="11072" y="9354"/>
                    <a:pt x="8593" y="11393"/>
                  </a:cubicBezTo>
                  <a:close/>
                </a:path>
              </a:pathLst>
            </a:custGeom>
            <a:solidFill>
              <a:srgbClr val="6D6E71"/>
            </a:solidFill>
            <a:ln w="9525" cap="flat">
              <a:noFill/>
              <a:prstDash val="solid"/>
              <a:miter/>
            </a:ln>
          </p:spPr>
          <p:txBody>
            <a:bodyPr rtlCol="0" anchor="ctr"/>
            <a:lstStyle/>
            <a:p>
              <a:endParaRPr lang="en-US"/>
            </a:p>
          </p:txBody>
        </p:sp>
        <p:sp>
          <p:nvSpPr>
            <p:cNvPr id="944" name="Freeform: Shape 943">
              <a:extLst>
                <a:ext uri="{FF2B5EF4-FFF2-40B4-BE49-F238E27FC236}">
                  <a16:creationId xmlns:a16="http://schemas.microsoft.com/office/drawing/2014/main" id="{23964927-D06C-4FDA-B706-4B855D140B42}"/>
                </a:ext>
              </a:extLst>
            </p:cNvPr>
            <p:cNvSpPr/>
            <p:nvPr/>
          </p:nvSpPr>
          <p:spPr>
            <a:xfrm>
              <a:off x="14722317" y="2885885"/>
              <a:ext cx="23621" cy="8953"/>
            </a:xfrm>
            <a:custGeom>
              <a:avLst/>
              <a:gdLst>
                <a:gd name="connsiteX0" fmla="*/ -6289 w 23621"/>
                <a:gd name="connsiteY0" fmla="*/ -180 h 8953"/>
                <a:gd name="connsiteX1" fmla="*/ 17333 w 23621"/>
                <a:gd name="connsiteY1" fmla="*/ -180 h 8953"/>
                <a:gd name="connsiteX2" fmla="*/ 17333 w 23621"/>
                <a:gd name="connsiteY2" fmla="*/ 8774 h 8953"/>
                <a:gd name="connsiteX3" fmla="*/ -6289 w 23621"/>
                <a:gd name="connsiteY3" fmla="*/ 8774 h 8953"/>
              </a:gdLst>
              <a:ahLst/>
              <a:cxnLst>
                <a:cxn ang="0">
                  <a:pos x="connsiteX0" y="connsiteY0"/>
                </a:cxn>
                <a:cxn ang="0">
                  <a:pos x="connsiteX1" y="connsiteY1"/>
                </a:cxn>
                <a:cxn ang="0">
                  <a:pos x="connsiteX2" y="connsiteY2"/>
                </a:cxn>
                <a:cxn ang="0">
                  <a:pos x="connsiteX3" y="connsiteY3"/>
                </a:cxn>
              </a:cxnLst>
              <a:rect l="l" t="t" r="r" b="b"/>
              <a:pathLst>
                <a:path w="23621" h="8953">
                  <a:moveTo>
                    <a:pt x="-6289" y="-180"/>
                  </a:moveTo>
                  <a:lnTo>
                    <a:pt x="17333" y="-180"/>
                  </a:lnTo>
                  <a:lnTo>
                    <a:pt x="17333" y="8774"/>
                  </a:lnTo>
                  <a:lnTo>
                    <a:pt x="-6289" y="8774"/>
                  </a:lnTo>
                  <a:close/>
                </a:path>
              </a:pathLst>
            </a:custGeom>
            <a:solidFill>
              <a:srgbClr val="6D6E71"/>
            </a:solidFill>
            <a:ln w="9525" cap="flat">
              <a:noFill/>
              <a:prstDash val="solid"/>
              <a:miter/>
            </a:ln>
          </p:spPr>
          <p:txBody>
            <a:bodyPr rtlCol="0" anchor="ctr"/>
            <a:lstStyle/>
            <a:p>
              <a:endParaRPr lang="en-US"/>
            </a:p>
          </p:txBody>
        </p:sp>
        <p:sp>
          <p:nvSpPr>
            <p:cNvPr id="945" name="Freeform: Shape 944">
              <a:extLst>
                <a:ext uri="{FF2B5EF4-FFF2-40B4-BE49-F238E27FC236}">
                  <a16:creationId xmlns:a16="http://schemas.microsoft.com/office/drawing/2014/main" id="{2FA09F79-8BB9-4582-A357-68DF4647B053}"/>
                </a:ext>
              </a:extLst>
            </p:cNvPr>
            <p:cNvSpPr/>
            <p:nvPr/>
          </p:nvSpPr>
          <p:spPr>
            <a:xfrm>
              <a:off x="14758701" y="2854453"/>
              <a:ext cx="45053" cy="60007"/>
            </a:xfrm>
            <a:custGeom>
              <a:avLst/>
              <a:gdLst>
                <a:gd name="connsiteX0" fmla="*/ 38764 w 45053"/>
                <a:gd name="connsiteY0" fmla="*/ 50302 h 60007"/>
                <a:gd name="connsiteX1" fmla="*/ 38764 w 45053"/>
                <a:gd name="connsiteY1" fmla="*/ 59827 h 60007"/>
                <a:gd name="connsiteX2" fmla="*/ -6289 w 45053"/>
                <a:gd name="connsiteY2" fmla="*/ 59827 h 60007"/>
                <a:gd name="connsiteX3" fmla="*/ -6289 w 45053"/>
                <a:gd name="connsiteY3" fmla="*/ -180 h 60007"/>
                <a:gd name="connsiteX4" fmla="*/ 37527 w 45053"/>
                <a:gd name="connsiteY4" fmla="*/ -180 h 60007"/>
                <a:gd name="connsiteX5" fmla="*/ 37527 w 45053"/>
                <a:gd name="connsiteY5" fmla="*/ 9345 h 60007"/>
                <a:gd name="connsiteX6" fmla="*/ 4855 w 45053"/>
                <a:gd name="connsiteY6" fmla="*/ 9345 h 60007"/>
                <a:gd name="connsiteX7" fmla="*/ 4855 w 45053"/>
                <a:gd name="connsiteY7" fmla="*/ 24966 h 60007"/>
                <a:gd name="connsiteX8" fmla="*/ 33909 w 45053"/>
                <a:gd name="connsiteY8" fmla="*/ 24966 h 60007"/>
                <a:gd name="connsiteX9" fmla="*/ 33909 w 45053"/>
                <a:gd name="connsiteY9" fmla="*/ 34491 h 60007"/>
                <a:gd name="connsiteX10" fmla="*/ 4855 w 45053"/>
                <a:gd name="connsiteY10" fmla="*/ 34491 h 60007"/>
                <a:gd name="connsiteX11" fmla="*/ 4855 w 45053"/>
                <a:gd name="connsiteY11" fmla="*/ 51065 h 6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053" h="60007">
                  <a:moveTo>
                    <a:pt x="38764" y="50302"/>
                  </a:moveTo>
                  <a:lnTo>
                    <a:pt x="38764" y="59827"/>
                  </a:lnTo>
                  <a:lnTo>
                    <a:pt x="-6289" y="59827"/>
                  </a:lnTo>
                  <a:lnTo>
                    <a:pt x="-6289" y="-180"/>
                  </a:lnTo>
                  <a:lnTo>
                    <a:pt x="37527" y="-180"/>
                  </a:lnTo>
                  <a:lnTo>
                    <a:pt x="37527" y="9345"/>
                  </a:lnTo>
                  <a:lnTo>
                    <a:pt x="4855" y="9345"/>
                  </a:lnTo>
                  <a:lnTo>
                    <a:pt x="4855" y="24966"/>
                  </a:lnTo>
                  <a:lnTo>
                    <a:pt x="33909" y="24966"/>
                  </a:lnTo>
                  <a:lnTo>
                    <a:pt x="33909" y="34491"/>
                  </a:lnTo>
                  <a:lnTo>
                    <a:pt x="4855" y="34491"/>
                  </a:lnTo>
                  <a:lnTo>
                    <a:pt x="4855" y="51065"/>
                  </a:lnTo>
                  <a:close/>
                </a:path>
              </a:pathLst>
            </a:custGeom>
            <a:solidFill>
              <a:srgbClr val="6D6E71"/>
            </a:solidFill>
            <a:ln w="9525" cap="flat">
              <a:noFill/>
              <a:prstDash val="solid"/>
              <a:miter/>
            </a:ln>
          </p:spPr>
          <p:txBody>
            <a:bodyPr rtlCol="0" anchor="ctr"/>
            <a:lstStyle/>
            <a:p>
              <a:endParaRPr lang="en-US"/>
            </a:p>
          </p:txBody>
        </p:sp>
        <p:sp>
          <p:nvSpPr>
            <p:cNvPr id="946" name="Freeform: Shape 945">
              <a:extLst>
                <a:ext uri="{FF2B5EF4-FFF2-40B4-BE49-F238E27FC236}">
                  <a16:creationId xmlns:a16="http://schemas.microsoft.com/office/drawing/2014/main" id="{C0771DC9-B7F0-4D7C-BAFC-20BDF29C6F7E}"/>
                </a:ext>
              </a:extLst>
            </p:cNvPr>
            <p:cNvSpPr/>
            <p:nvPr/>
          </p:nvSpPr>
          <p:spPr>
            <a:xfrm>
              <a:off x="14814995" y="2867495"/>
              <a:ext cx="45384" cy="46774"/>
            </a:xfrm>
            <a:custGeom>
              <a:avLst/>
              <a:gdLst>
                <a:gd name="connsiteX0" fmla="*/ 33811 w 45384"/>
                <a:gd name="connsiteY0" fmla="*/ 5256 h 46774"/>
                <a:gd name="connsiteX1" fmla="*/ 39048 w 45384"/>
                <a:gd name="connsiteY1" fmla="*/ 20306 h 46774"/>
                <a:gd name="connsiteX2" fmla="*/ 39048 w 45384"/>
                <a:gd name="connsiteY2" fmla="*/ 46595 h 46774"/>
                <a:gd name="connsiteX3" fmla="*/ 28286 w 45384"/>
                <a:gd name="connsiteY3" fmla="*/ 46595 h 46774"/>
                <a:gd name="connsiteX4" fmla="*/ 28286 w 45384"/>
                <a:gd name="connsiteY4" fmla="*/ 21735 h 46774"/>
                <a:gd name="connsiteX5" fmla="*/ 25430 w 45384"/>
                <a:gd name="connsiteY5" fmla="*/ 12210 h 46774"/>
                <a:gd name="connsiteX6" fmla="*/ 17426 w 45384"/>
                <a:gd name="connsiteY6" fmla="*/ 9162 h 46774"/>
                <a:gd name="connsiteX7" fmla="*/ 7901 w 45384"/>
                <a:gd name="connsiteY7" fmla="*/ 12781 h 46774"/>
                <a:gd name="connsiteX8" fmla="*/ 4473 w 45384"/>
                <a:gd name="connsiteY8" fmla="*/ 23068 h 46774"/>
                <a:gd name="connsiteX9" fmla="*/ 4473 w 45384"/>
                <a:gd name="connsiteY9" fmla="*/ 46214 h 46774"/>
                <a:gd name="connsiteX10" fmla="*/ -6289 w 45384"/>
                <a:gd name="connsiteY10" fmla="*/ 46214 h 46774"/>
                <a:gd name="connsiteX11" fmla="*/ -6289 w 45384"/>
                <a:gd name="connsiteY11" fmla="*/ 399 h 46774"/>
                <a:gd name="connsiteX12" fmla="*/ 3901 w 45384"/>
                <a:gd name="connsiteY12" fmla="*/ 399 h 46774"/>
                <a:gd name="connsiteX13" fmla="*/ 3901 w 45384"/>
                <a:gd name="connsiteY13" fmla="*/ 6304 h 46774"/>
                <a:gd name="connsiteX14" fmla="*/ 10571 w 45384"/>
                <a:gd name="connsiteY14" fmla="*/ 1446 h 46774"/>
                <a:gd name="connsiteX15" fmla="*/ 20096 w 45384"/>
                <a:gd name="connsiteY15" fmla="*/ -173 h 46774"/>
                <a:gd name="connsiteX16" fmla="*/ 33811 w 45384"/>
                <a:gd name="connsiteY16" fmla="*/ 5256 h 4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84" h="46774">
                  <a:moveTo>
                    <a:pt x="33811" y="5256"/>
                  </a:moveTo>
                  <a:cubicBezTo>
                    <a:pt x="37527" y="9352"/>
                    <a:pt x="39429" y="14781"/>
                    <a:pt x="39048" y="20306"/>
                  </a:cubicBezTo>
                  <a:lnTo>
                    <a:pt x="39048" y="46595"/>
                  </a:lnTo>
                  <a:lnTo>
                    <a:pt x="28286" y="46595"/>
                  </a:lnTo>
                  <a:lnTo>
                    <a:pt x="28286" y="21735"/>
                  </a:lnTo>
                  <a:cubicBezTo>
                    <a:pt x="28570" y="18306"/>
                    <a:pt x="27621" y="14886"/>
                    <a:pt x="25430" y="12210"/>
                  </a:cubicBezTo>
                  <a:cubicBezTo>
                    <a:pt x="23333" y="10085"/>
                    <a:pt x="20379" y="8981"/>
                    <a:pt x="17426" y="9162"/>
                  </a:cubicBezTo>
                  <a:cubicBezTo>
                    <a:pt x="13905" y="8933"/>
                    <a:pt x="10380" y="10257"/>
                    <a:pt x="7901" y="12781"/>
                  </a:cubicBezTo>
                  <a:cubicBezTo>
                    <a:pt x="5427" y="15629"/>
                    <a:pt x="4190" y="19325"/>
                    <a:pt x="4473" y="23068"/>
                  </a:cubicBezTo>
                  <a:lnTo>
                    <a:pt x="4473" y="46214"/>
                  </a:lnTo>
                  <a:lnTo>
                    <a:pt x="-6289" y="46214"/>
                  </a:lnTo>
                  <a:lnTo>
                    <a:pt x="-6289" y="399"/>
                  </a:lnTo>
                  <a:lnTo>
                    <a:pt x="3901" y="399"/>
                  </a:lnTo>
                  <a:lnTo>
                    <a:pt x="3901" y="6304"/>
                  </a:lnTo>
                  <a:cubicBezTo>
                    <a:pt x="5710" y="4190"/>
                    <a:pt x="7999" y="2532"/>
                    <a:pt x="10571" y="1446"/>
                  </a:cubicBezTo>
                  <a:cubicBezTo>
                    <a:pt x="13617" y="294"/>
                    <a:pt x="16854" y="-249"/>
                    <a:pt x="20096" y="-173"/>
                  </a:cubicBezTo>
                  <a:cubicBezTo>
                    <a:pt x="25240" y="-278"/>
                    <a:pt x="30193" y="1675"/>
                    <a:pt x="33811" y="5256"/>
                  </a:cubicBezTo>
                  <a:close/>
                </a:path>
              </a:pathLst>
            </a:custGeom>
            <a:solidFill>
              <a:srgbClr val="6D6E71"/>
            </a:solidFill>
            <a:ln w="9525" cap="flat">
              <a:noFill/>
              <a:prstDash val="solid"/>
              <a:miter/>
            </a:ln>
          </p:spPr>
          <p:txBody>
            <a:bodyPr rtlCol="0" anchor="ctr"/>
            <a:lstStyle/>
            <a:p>
              <a:endParaRPr lang="en-US"/>
            </a:p>
          </p:txBody>
        </p:sp>
        <p:sp>
          <p:nvSpPr>
            <p:cNvPr id="947" name="Freeform: Shape 946">
              <a:extLst>
                <a:ext uri="{FF2B5EF4-FFF2-40B4-BE49-F238E27FC236}">
                  <a16:creationId xmlns:a16="http://schemas.microsoft.com/office/drawing/2014/main" id="{E8414A0B-CF6E-40EE-B443-58AA8E548259}"/>
                </a:ext>
              </a:extLst>
            </p:cNvPr>
            <p:cNvSpPr/>
            <p:nvPr/>
          </p:nvSpPr>
          <p:spPr>
            <a:xfrm>
              <a:off x="14867857" y="2858262"/>
              <a:ext cx="33625" cy="56418"/>
            </a:xfrm>
            <a:custGeom>
              <a:avLst/>
              <a:gdLst>
                <a:gd name="connsiteX0" fmla="*/ 27337 w 33625"/>
                <a:gd name="connsiteY0" fmla="*/ 53160 h 56418"/>
                <a:gd name="connsiteX1" fmla="*/ 22765 w 33625"/>
                <a:gd name="connsiteY1" fmla="*/ 55446 h 56418"/>
                <a:gd name="connsiteX2" fmla="*/ 17049 w 33625"/>
                <a:gd name="connsiteY2" fmla="*/ 56208 h 56418"/>
                <a:gd name="connsiteX3" fmla="*/ 5427 w 33625"/>
                <a:gd name="connsiteY3" fmla="*/ 52303 h 56418"/>
                <a:gd name="connsiteX4" fmla="*/ 1236 w 33625"/>
                <a:gd name="connsiteY4" fmla="*/ 40778 h 56418"/>
                <a:gd name="connsiteX5" fmla="*/ 1236 w 33625"/>
                <a:gd name="connsiteY5" fmla="*/ 18870 h 56418"/>
                <a:gd name="connsiteX6" fmla="*/ -6289 w 33625"/>
                <a:gd name="connsiteY6" fmla="*/ 18870 h 56418"/>
                <a:gd name="connsiteX7" fmla="*/ -6289 w 33625"/>
                <a:gd name="connsiteY7" fmla="*/ 10298 h 56418"/>
                <a:gd name="connsiteX8" fmla="*/ 1236 w 33625"/>
                <a:gd name="connsiteY8" fmla="*/ 10298 h 56418"/>
                <a:gd name="connsiteX9" fmla="*/ 1236 w 33625"/>
                <a:gd name="connsiteY9" fmla="*/ -180 h 56418"/>
                <a:gd name="connsiteX10" fmla="*/ 11998 w 33625"/>
                <a:gd name="connsiteY10" fmla="*/ -180 h 56418"/>
                <a:gd name="connsiteX11" fmla="*/ 11998 w 33625"/>
                <a:gd name="connsiteY11" fmla="*/ 10298 h 56418"/>
                <a:gd name="connsiteX12" fmla="*/ 24286 w 33625"/>
                <a:gd name="connsiteY12" fmla="*/ 10298 h 56418"/>
                <a:gd name="connsiteX13" fmla="*/ 24286 w 33625"/>
                <a:gd name="connsiteY13" fmla="*/ 18870 h 56418"/>
                <a:gd name="connsiteX14" fmla="*/ 11998 w 33625"/>
                <a:gd name="connsiteY14" fmla="*/ 18870 h 56418"/>
                <a:gd name="connsiteX15" fmla="*/ 11998 w 33625"/>
                <a:gd name="connsiteY15" fmla="*/ 40682 h 56418"/>
                <a:gd name="connsiteX16" fmla="*/ 13622 w 33625"/>
                <a:gd name="connsiteY16" fmla="*/ 45826 h 56418"/>
                <a:gd name="connsiteX17" fmla="*/ 18384 w 33625"/>
                <a:gd name="connsiteY17" fmla="*/ 47540 h 56418"/>
                <a:gd name="connsiteX18" fmla="*/ 24384 w 33625"/>
                <a:gd name="connsiteY18" fmla="*/ 45635 h 56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625" h="56418">
                  <a:moveTo>
                    <a:pt x="27337" y="53160"/>
                  </a:moveTo>
                  <a:cubicBezTo>
                    <a:pt x="26002" y="54217"/>
                    <a:pt x="24384" y="54998"/>
                    <a:pt x="22765" y="55446"/>
                  </a:cubicBezTo>
                  <a:cubicBezTo>
                    <a:pt x="20858" y="55941"/>
                    <a:pt x="18952" y="56199"/>
                    <a:pt x="17049" y="56208"/>
                  </a:cubicBezTo>
                  <a:cubicBezTo>
                    <a:pt x="12859" y="56465"/>
                    <a:pt x="8668" y="55065"/>
                    <a:pt x="5427" y="52303"/>
                  </a:cubicBezTo>
                  <a:cubicBezTo>
                    <a:pt x="2473" y="49217"/>
                    <a:pt x="953" y="45035"/>
                    <a:pt x="1236" y="40778"/>
                  </a:cubicBezTo>
                  <a:lnTo>
                    <a:pt x="1236" y="18870"/>
                  </a:lnTo>
                  <a:lnTo>
                    <a:pt x="-6289" y="18870"/>
                  </a:lnTo>
                  <a:lnTo>
                    <a:pt x="-6289" y="10298"/>
                  </a:lnTo>
                  <a:lnTo>
                    <a:pt x="1236" y="10298"/>
                  </a:lnTo>
                  <a:lnTo>
                    <a:pt x="1236" y="-180"/>
                  </a:lnTo>
                  <a:lnTo>
                    <a:pt x="11998" y="-180"/>
                  </a:lnTo>
                  <a:lnTo>
                    <a:pt x="11998" y="10298"/>
                  </a:lnTo>
                  <a:lnTo>
                    <a:pt x="24286" y="10298"/>
                  </a:lnTo>
                  <a:lnTo>
                    <a:pt x="24286" y="18870"/>
                  </a:lnTo>
                  <a:lnTo>
                    <a:pt x="11998" y="18870"/>
                  </a:lnTo>
                  <a:lnTo>
                    <a:pt x="11998" y="40682"/>
                  </a:lnTo>
                  <a:cubicBezTo>
                    <a:pt x="11905" y="42540"/>
                    <a:pt x="12477" y="44378"/>
                    <a:pt x="13622" y="45826"/>
                  </a:cubicBezTo>
                  <a:cubicBezTo>
                    <a:pt x="14859" y="47026"/>
                    <a:pt x="16668" y="47655"/>
                    <a:pt x="18384" y="47540"/>
                  </a:cubicBezTo>
                  <a:cubicBezTo>
                    <a:pt x="20575" y="47607"/>
                    <a:pt x="22668" y="46931"/>
                    <a:pt x="24384" y="45635"/>
                  </a:cubicBezTo>
                  <a:close/>
                </a:path>
              </a:pathLst>
            </a:custGeom>
            <a:solidFill>
              <a:srgbClr val="6D6E71"/>
            </a:solidFill>
            <a:ln w="9525" cap="flat">
              <a:noFill/>
              <a:prstDash val="solid"/>
              <a:miter/>
            </a:ln>
          </p:spPr>
          <p:txBody>
            <a:bodyPr rtlCol="0" anchor="ctr"/>
            <a:lstStyle/>
            <a:p>
              <a:endParaRPr lang="en-US"/>
            </a:p>
          </p:txBody>
        </p:sp>
        <p:sp>
          <p:nvSpPr>
            <p:cNvPr id="948" name="Freeform: Shape 947">
              <a:extLst>
                <a:ext uri="{FF2B5EF4-FFF2-40B4-BE49-F238E27FC236}">
                  <a16:creationId xmlns:a16="http://schemas.microsoft.com/office/drawing/2014/main" id="{8AF95EEC-9D38-44DB-AE11-94B10E5F6906}"/>
                </a:ext>
              </a:extLst>
            </p:cNvPr>
            <p:cNvSpPr/>
            <p:nvPr/>
          </p:nvSpPr>
          <p:spPr>
            <a:xfrm>
              <a:off x="14910529" y="2867823"/>
              <a:ext cx="26384" cy="46637"/>
            </a:xfrm>
            <a:custGeom>
              <a:avLst/>
              <a:gdLst>
                <a:gd name="connsiteX0" fmla="*/ 20096 w 26384"/>
                <a:gd name="connsiteY0" fmla="*/ -120 h 46637"/>
                <a:gd name="connsiteX1" fmla="*/ 20096 w 26384"/>
                <a:gd name="connsiteY1" fmla="*/ 10072 h 46637"/>
                <a:gd name="connsiteX2" fmla="*/ 17524 w 26384"/>
                <a:gd name="connsiteY2" fmla="*/ 10072 h 46637"/>
                <a:gd name="connsiteX3" fmla="*/ 7999 w 26384"/>
                <a:gd name="connsiteY3" fmla="*/ 13691 h 46637"/>
                <a:gd name="connsiteX4" fmla="*/ 4473 w 26384"/>
                <a:gd name="connsiteY4" fmla="*/ 24169 h 46637"/>
                <a:gd name="connsiteX5" fmla="*/ 4473 w 26384"/>
                <a:gd name="connsiteY5" fmla="*/ 46457 h 46637"/>
                <a:gd name="connsiteX6" fmla="*/ -6289 w 26384"/>
                <a:gd name="connsiteY6" fmla="*/ 46457 h 46637"/>
                <a:gd name="connsiteX7" fmla="*/ -6289 w 26384"/>
                <a:gd name="connsiteY7" fmla="*/ 642 h 46637"/>
                <a:gd name="connsiteX8" fmla="*/ 3906 w 26384"/>
                <a:gd name="connsiteY8" fmla="*/ 642 h 46637"/>
                <a:gd name="connsiteX9" fmla="*/ 3906 w 26384"/>
                <a:gd name="connsiteY9" fmla="*/ 7310 h 46637"/>
                <a:gd name="connsiteX10" fmla="*/ 20096 w 26384"/>
                <a:gd name="connsiteY10" fmla="*/ -120 h 46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384" h="46637">
                  <a:moveTo>
                    <a:pt x="20096" y="-120"/>
                  </a:moveTo>
                  <a:lnTo>
                    <a:pt x="20096" y="10072"/>
                  </a:lnTo>
                  <a:lnTo>
                    <a:pt x="17524" y="10072"/>
                  </a:lnTo>
                  <a:cubicBezTo>
                    <a:pt x="13998" y="9891"/>
                    <a:pt x="10571" y="11205"/>
                    <a:pt x="7999" y="13691"/>
                  </a:cubicBezTo>
                  <a:cubicBezTo>
                    <a:pt x="5427" y="16577"/>
                    <a:pt x="4190" y="20349"/>
                    <a:pt x="4473" y="24169"/>
                  </a:cubicBezTo>
                  <a:lnTo>
                    <a:pt x="4473" y="46457"/>
                  </a:lnTo>
                  <a:lnTo>
                    <a:pt x="-6289" y="46457"/>
                  </a:lnTo>
                  <a:lnTo>
                    <a:pt x="-6289" y="642"/>
                  </a:lnTo>
                  <a:lnTo>
                    <a:pt x="3906" y="642"/>
                  </a:lnTo>
                  <a:lnTo>
                    <a:pt x="3906" y="7310"/>
                  </a:lnTo>
                  <a:cubicBezTo>
                    <a:pt x="7617" y="2176"/>
                    <a:pt x="13812" y="-634"/>
                    <a:pt x="20096" y="-120"/>
                  </a:cubicBezTo>
                  <a:close/>
                </a:path>
              </a:pathLst>
            </a:custGeom>
            <a:solidFill>
              <a:srgbClr val="6D6E71"/>
            </a:solidFill>
            <a:ln w="9525" cap="flat">
              <a:noFill/>
              <a:prstDash val="solid"/>
              <a:miter/>
            </a:ln>
          </p:spPr>
          <p:txBody>
            <a:bodyPr rtlCol="0" anchor="ctr"/>
            <a:lstStyle/>
            <a:p>
              <a:endParaRPr lang="en-US"/>
            </a:p>
          </p:txBody>
        </p:sp>
        <p:sp>
          <p:nvSpPr>
            <p:cNvPr id="949" name="Freeform: Shape 948">
              <a:extLst>
                <a:ext uri="{FF2B5EF4-FFF2-40B4-BE49-F238E27FC236}">
                  <a16:creationId xmlns:a16="http://schemas.microsoft.com/office/drawing/2014/main" id="{3FB5E0C0-F17C-4867-B023-529ABB9D4807}"/>
                </a:ext>
              </a:extLst>
            </p:cNvPr>
            <p:cNvSpPr/>
            <p:nvPr/>
          </p:nvSpPr>
          <p:spPr>
            <a:xfrm>
              <a:off x="14939201" y="2868454"/>
              <a:ext cx="51434" cy="63060"/>
            </a:xfrm>
            <a:custGeom>
              <a:avLst/>
              <a:gdLst>
                <a:gd name="connsiteX0" fmla="*/ 45145 w 51434"/>
                <a:gd name="connsiteY0" fmla="*/ -180 h 63060"/>
                <a:gd name="connsiteX1" fmla="*/ 23616 w 51434"/>
                <a:gd name="connsiteY1" fmla="*/ 49350 h 63060"/>
                <a:gd name="connsiteX2" fmla="*/ 16380 w 51434"/>
                <a:gd name="connsiteY2" fmla="*/ 59827 h 63060"/>
                <a:gd name="connsiteX3" fmla="*/ 5999 w 51434"/>
                <a:gd name="connsiteY3" fmla="*/ 62875 h 63060"/>
                <a:gd name="connsiteX4" fmla="*/ -764 w 51434"/>
                <a:gd name="connsiteY4" fmla="*/ 61733 h 63060"/>
                <a:gd name="connsiteX5" fmla="*/ -6289 w 51434"/>
                <a:gd name="connsiteY5" fmla="*/ 58684 h 63060"/>
                <a:gd name="connsiteX6" fmla="*/ -2005 w 51434"/>
                <a:gd name="connsiteY6" fmla="*/ 50779 h 63060"/>
                <a:gd name="connsiteX7" fmla="*/ 1618 w 51434"/>
                <a:gd name="connsiteY7" fmla="*/ 53065 h 63060"/>
                <a:gd name="connsiteX8" fmla="*/ 5901 w 51434"/>
                <a:gd name="connsiteY8" fmla="*/ 53922 h 63060"/>
                <a:gd name="connsiteX9" fmla="*/ 10571 w 51434"/>
                <a:gd name="connsiteY9" fmla="*/ 52493 h 63060"/>
                <a:gd name="connsiteX10" fmla="*/ 13998 w 51434"/>
                <a:gd name="connsiteY10" fmla="*/ 47635 h 63060"/>
                <a:gd name="connsiteX11" fmla="*/ 14761 w 51434"/>
                <a:gd name="connsiteY11" fmla="*/ 45826 h 63060"/>
                <a:gd name="connsiteX12" fmla="*/ -5242 w 51434"/>
                <a:gd name="connsiteY12" fmla="*/ -180 h 63060"/>
                <a:gd name="connsiteX13" fmla="*/ 5901 w 51434"/>
                <a:gd name="connsiteY13" fmla="*/ -180 h 63060"/>
                <a:gd name="connsiteX14" fmla="*/ 20286 w 51434"/>
                <a:gd name="connsiteY14" fmla="*/ 33729 h 63060"/>
                <a:gd name="connsiteX15" fmla="*/ 34858 w 51434"/>
                <a:gd name="connsiteY15" fmla="*/ -180 h 63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434" h="63060">
                  <a:moveTo>
                    <a:pt x="45145" y="-180"/>
                  </a:moveTo>
                  <a:lnTo>
                    <a:pt x="23616" y="49350"/>
                  </a:lnTo>
                  <a:cubicBezTo>
                    <a:pt x="22286" y="53455"/>
                    <a:pt x="19714" y="57094"/>
                    <a:pt x="16380" y="59827"/>
                  </a:cubicBezTo>
                  <a:cubicBezTo>
                    <a:pt x="13333" y="61894"/>
                    <a:pt x="9710" y="62961"/>
                    <a:pt x="5999" y="62875"/>
                  </a:cubicBezTo>
                  <a:cubicBezTo>
                    <a:pt x="3711" y="62875"/>
                    <a:pt x="1427" y="62485"/>
                    <a:pt x="-764" y="61733"/>
                  </a:cubicBezTo>
                  <a:cubicBezTo>
                    <a:pt x="-2768" y="61133"/>
                    <a:pt x="-4670" y="60094"/>
                    <a:pt x="-6289" y="58684"/>
                  </a:cubicBezTo>
                  <a:lnTo>
                    <a:pt x="-2005" y="50779"/>
                  </a:lnTo>
                  <a:cubicBezTo>
                    <a:pt x="-954" y="51741"/>
                    <a:pt x="283" y="52512"/>
                    <a:pt x="1618" y="53065"/>
                  </a:cubicBezTo>
                  <a:cubicBezTo>
                    <a:pt x="2948" y="53627"/>
                    <a:pt x="4473" y="53912"/>
                    <a:pt x="5901" y="53922"/>
                  </a:cubicBezTo>
                  <a:cubicBezTo>
                    <a:pt x="7617" y="53989"/>
                    <a:pt x="9236" y="53484"/>
                    <a:pt x="10571" y="52493"/>
                  </a:cubicBezTo>
                  <a:cubicBezTo>
                    <a:pt x="12091" y="51169"/>
                    <a:pt x="13236" y="49502"/>
                    <a:pt x="13998" y="47635"/>
                  </a:cubicBezTo>
                  <a:lnTo>
                    <a:pt x="14761" y="45826"/>
                  </a:lnTo>
                  <a:lnTo>
                    <a:pt x="-5242" y="-180"/>
                  </a:lnTo>
                  <a:lnTo>
                    <a:pt x="5901" y="-180"/>
                  </a:lnTo>
                  <a:lnTo>
                    <a:pt x="20286" y="33729"/>
                  </a:lnTo>
                  <a:lnTo>
                    <a:pt x="34858" y="-180"/>
                  </a:lnTo>
                  <a:close/>
                </a:path>
              </a:pathLst>
            </a:custGeom>
            <a:solidFill>
              <a:srgbClr val="6D6E71"/>
            </a:solidFill>
            <a:ln w="9525" cap="flat">
              <a:noFill/>
              <a:prstDash val="solid"/>
              <a:miter/>
            </a:ln>
          </p:spPr>
          <p:txBody>
            <a:bodyPr rtlCol="0" anchor="ctr"/>
            <a:lstStyle/>
            <a:p>
              <a:endParaRPr lang="en-US"/>
            </a:p>
          </p:txBody>
        </p:sp>
        <p:sp>
          <p:nvSpPr>
            <p:cNvPr id="950" name="Freeform: Shape 949">
              <a:extLst>
                <a:ext uri="{FF2B5EF4-FFF2-40B4-BE49-F238E27FC236}">
                  <a16:creationId xmlns:a16="http://schemas.microsoft.com/office/drawing/2014/main" id="{3624B817-21C0-48B5-8106-4D93D33D5397}"/>
                </a:ext>
              </a:extLst>
            </p:cNvPr>
            <p:cNvSpPr/>
            <p:nvPr/>
          </p:nvSpPr>
          <p:spPr>
            <a:xfrm>
              <a:off x="15021875" y="2854419"/>
              <a:ext cx="50506" cy="60136"/>
            </a:xfrm>
            <a:custGeom>
              <a:avLst/>
              <a:gdLst>
                <a:gd name="connsiteX0" fmla="*/ 32193 w 50506"/>
                <a:gd name="connsiteY0" fmla="*/ 2139 h 60136"/>
                <a:gd name="connsiteX1" fmla="*/ 44196 w 50506"/>
                <a:gd name="connsiteY1" fmla="*/ 21189 h 60136"/>
                <a:gd name="connsiteX2" fmla="*/ 41052 w 50506"/>
                <a:gd name="connsiteY2" fmla="*/ 32619 h 60136"/>
                <a:gd name="connsiteX3" fmla="*/ 32193 w 50506"/>
                <a:gd name="connsiteY3" fmla="*/ 40049 h 60136"/>
                <a:gd name="connsiteX4" fmla="*/ 18575 w 50506"/>
                <a:gd name="connsiteY4" fmla="*/ 42620 h 60136"/>
                <a:gd name="connsiteX5" fmla="*/ 4952 w 50506"/>
                <a:gd name="connsiteY5" fmla="*/ 42620 h 60136"/>
                <a:gd name="connsiteX6" fmla="*/ 4952 w 50506"/>
                <a:gd name="connsiteY6" fmla="*/ 59956 h 60136"/>
                <a:gd name="connsiteX7" fmla="*/ -6289 w 50506"/>
                <a:gd name="connsiteY7" fmla="*/ 59956 h 60136"/>
                <a:gd name="connsiteX8" fmla="*/ -6289 w 50506"/>
                <a:gd name="connsiteY8" fmla="*/ -147 h 60136"/>
                <a:gd name="connsiteX9" fmla="*/ 18477 w 50506"/>
                <a:gd name="connsiteY9" fmla="*/ -147 h 60136"/>
                <a:gd name="connsiteX10" fmla="*/ 32193 w 50506"/>
                <a:gd name="connsiteY10" fmla="*/ 2139 h 60136"/>
                <a:gd name="connsiteX11" fmla="*/ 29146 w 50506"/>
                <a:gd name="connsiteY11" fmla="*/ 29762 h 60136"/>
                <a:gd name="connsiteX12" fmla="*/ 29430 w 50506"/>
                <a:gd name="connsiteY12" fmla="*/ 12388 h 60136"/>
                <a:gd name="connsiteX13" fmla="*/ 29146 w 50506"/>
                <a:gd name="connsiteY13" fmla="*/ 12141 h 60136"/>
                <a:gd name="connsiteX14" fmla="*/ 18096 w 50506"/>
                <a:gd name="connsiteY14" fmla="*/ 8997 h 60136"/>
                <a:gd name="connsiteX15" fmla="*/ 4952 w 50506"/>
                <a:gd name="connsiteY15" fmla="*/ 8997 h 60136"/>
                <a:gd name="connsiteX16" fmla="*/ 4952 w 50506"/>
                <a:gd name="connsiteY16" fmla="*/ 32905 h 60136"/>
                <a:gd name="connsiteX17" fmla="*/ 18003 w 50506"/>
                <a:gd name="connsiteY17" fmla="*/ 32905 h 60136"/>
                <a:gd name="connsiteX18" fmla="*/ 29146 w 50506"/>
                <a:gd name="connsiteY18" fmla="*/ 29762 h 60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506" h="60136">
                  <a:moveTo>
                    <a:pt x="32193" y="2139"/>
                  </a:moveTo>
                  <a:cubicBezTo>
                    <a:pt x="39815" y="5330"/>
                    <a:pt x="44578" y="12950"/>
                    <a:pt x="44196" y="21189"/>
                  </a:cubicBezTo>
                  <a:cubicBezTo>
                    <a:pt x="44290" y="25228"/>
                    <a:pt x="43243" y="29200"/>
                    <a:pt x="41052" y="32619"/>
                  </a:cubicBezTo>
                  <a:cubicBezTo>
                    <a:pt x="38862" y="35915"/>
                    <a:pt x="35816" y="38496"/>
                    <a:pt x="32193" y="40049"/>
                  </a:cubicBezTo>
                  <a:cubicBezTo>
                    <a:pt x="27909" y="41849"/>
                    <a:pt x="23240" y="42725"/>
                    <a:pt x="18575" y="42620"/>
                  </a:cubicBezTo>
                  <a:lnTo>
                    <a:pt x="4952" y="42620"/>
                  </a:lnTo>
                  <a:lnTo>
                    <a:pt x="4952" y="59956"/>
                  </a:lnTo>
                  <a:lnTo>
                    <a:pt x="-6289" y="59956"/>
                  </a:lnTo>
                  <a:lnTo>
                    <a:pt x="-6289" y="-147"/>
                  </a:lnTo>
                  <a:lnTo>
                    <a:pt x="18477" y="-147"/>
                  </a:lnTo>
                  <a:cubicBezTo>
                    <a:pt x="23147" y="-356"/>
                    <a:pt x="27811" y="425"/>
                    <a:pt x="32193" y="2139"/>
                  </a:cubicBezTo>
                  <a:close/>
                  <a:moveTo>
                    <a:pt x="29146" y="29762"/>
                  </a:moveTo>
                  <a:cubicBezTo>
                    <a:pt x="34002" y="25028"/>
                    <a:pt x="34099" y="17255"/>
                    <a:pt x="29430" y="12388"/>
                  </a:cubicBezTo>
                  <a:cubicBezTo>
                    <a:pt x="29337" y="12303"/>
                    <a:pt x="29239" y="12217"/>
                    <a:pt x="29146" y="12141"/>
                  </a:cubicBezTo>
                  <a:cubicBezTo>
                    <a:pt x="25909" y="9836"/>
                    <a:pt x="22002" y="8731"/>
                    <a:pt x="18096" y="8997"/>
                  </a:cubicBezTo>
                  <a:lnTo>
                    <a:pt x="4952" y="8997"/>
                  </a:lnTo>
                  <a:lnTo>
                    <a:pt x="4952" y="32905"/>
                  </a:lnTo>
                  <a:lnTo>
                    <a:pt x="18003" y="32905"/>
                  </a:lnTo>
                  <a:cubicBezTo>
                    <a:pt x="22002" y="33200"/>
                    <a:pt x="25909" y="32086"/>
                    <a:pt x="29146" y="29762"/>
                  </a:cubicBezTo>
                  <a:close/>
                </a:path>
              </a:pathLst>
            </a:custGeom>
            <a:solidFill>
              <a:srgbClr val="6D6E71"/>
            </a:solidFill>
            <a:ln w="9525" cap="flat">
              <a:noFill/>
              <a:prstDash val="solid"/>
              <a:miter/>
            </a:ln>
          </p:spPr>
          <p:txBody>
            <a:bodyPr rtlCol="0" anchor="ctr"/>
            <a:lstStyle/>
            <a:p>
              <a:endParaRPr lang="en-US"/>
            </a:p>
          </p:txBody>
        </p:sp>
        <p:sp>
          <p:nvSpPr>
            <p:cNvPr id="951" name="Freeform: Shape 950">
              <a:extLst>
                <a:ext uri="{FF2B5EF4-FFF2-40B4-BE49-F238E27FC236}">
                  <a16:creationId xmlns:a16="http://schemas.microsoft.com/office/drawing/2014/main" id="{6752425D-C666-49D7-8A9A-9E38B9B74972}"/>
                </a:ext>
              </a:extLst>
            </p:cNvPr>
            <p:cNvSpPr/>
            <p:nvPr/>
          </p:nvSpPr>
          <p:spPr>
            <a:xfrm>
              <a:off x="15082267" y="2867825"/>
              <a:ext cx="26286" cy="46635"/>
            </a:xfrm>
            <a:custGeom>
              <a:avLst/>
              <a:gdLst>
                <a:gd name="connsiteX0" fmla="*/ 19998 w 26286"/>
                <a:gd name="connsiteY0" fmla="*/ -122 h 46635"/>
                <a:gd name="connsiteX1" fmla="*/ 19998 w 26286"/>
                <a:gd name="connsiteY1" fmla="*/ 10070 h 46635"/>
                <a:gd name="connsiteX2" fmla="*/ 17524 w 26286"/>
                <a:gd name="connsiteY2" fmla="*/ 10070 h 46635"/>
                <a:gd name="connsiteX3" fmla="*/ 7999 w 26286"/>
                <a:gd name="connsiteY3" fmla="*/ 13689 h 46635"/>
                <a:gd name="connsiteX4" fmla="*/ 4473 w 26286"/>
                <a:gd name="connsiteY4" fmla="*/ 24167 h 46635"/>
                <a:gd name="connsiteX5" fmla="*/ 4473 w 26286"/>
                <a:gd name="connsiteY5" fmla="*/ 46455 h 46635"/>
                <a:gd name="connsiteX6" fmla="*/ -6289 w 26286"/>
                <a:gd name="connsiteY6" fmla="*/ 46455 h 46635"/>
                <a:gd name="connsiteX7" fmla="*/ -6289 w 26286"/>
                <a:gd name="connsiteY7" fmla="*/ 640 h 46635"/>
                <a:gd name="connsiteX8" fmla="*/ 3999 w 26286"/>
                <a:gd name="connsiteY8" fmla="*/ 640 h 46635"/>
                <a:gd name="connsiteX9" fmla="*/ 3999 w 26286"/>
                <a:gd name="connsiteY9" fmla="*/ 7307 h 46635"/>
                <a:gd name="connsiteX10" fmla="*/ 19998 w 26286"/>
                <a:gd name="connsiteY10" fmla="*/ -122 h 46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286" h="46635">
                  <a:moveTo>
                    <a:pt x="19998" y="-122"/>
                  </a:moveTo>
                  <a:lnTo>
                    <a:pt x="19998" y="10070"/>
                  </a:lnTo>
                  <a:lnTo>
                    <a:pt x="17524" y="10070"/>
                  </a:lnTo>
                  <a:cubicBezTo>
                    <a:pt x="13998" y="9917"/>
                    <a:pt x="10571" y="11222"/>
                    <a:pt x="7999" y="13689"/>
                  </a:cubicBezTo>
                  <a:cubicBezTo>
                    <a:pt x="5520" y="16575"/>
                    <a:pt x="4185" y="20347"/>
                    <a:pt x="4473" y="24167"/>
                  </a:cubicBezTo>
                  <a:lnTo>
                    <a:pt x="4473" y="46455"/>
                  </a:lnTo>
                  <a:lnTo>
                    <a:pt x="-6289" y="46455"/>
                  </a:lnTo>
                  <a:lnTo>
                    <a:pt x="-6289" y="640"/>
                  </a:lnTo>
                  <a:lnTo>
                    <a:pt x="3999" y="640"/>
                  </a:lnTo>
                  <a:lnTo>
                    <a:pt x="3999" y="7307"/>
                  </a:lnTo>
                  <a:cubicBezTo>
                    <a:pt x="7617" y="2193"/>
                    <a:pt x="13710" y="-627"/>
                    <a:pt x="19998" y="-122"/>
                  </a:cubicBezTo>
                  <a:close/>
                </a:path>
              </a:pathLst>
            </a:custGeom>
            <a:solidFill>
              <a:srgbClr val="6D6E71"/>
            </a:solidFill>
            <a:ln w="9525" cap="flat">
              <a:noFill/>
              <a:prstDash val="solid"/>
              <a:miter/>
            </a:ln>
          </p:spPr>
          <p:txBody>
            <a:bodyPr rtlCol="0" anchor="ctr"/>
            <a:lstStyle/>
            <a:p>
              <a:endParaRPr lang="en-US"/>
            </a:p>
          </p:txBody>
        </p:sp>
        <p:sp>
          <p:nvSpPr>
            <p:cNvPr id="952" name="Freeform: Shape 951">
              <a:extLst>
                <a:ext uri="{FF2B5EF4-FFF2-40B4-BE49-F238E27FC236}">
                  <a16:creationId xmlns:a16="http://schemas.microsoft.com/office/drawing/2014/main" id="{E7282589-187D-4A83-B0C5-EFD822C73187}"/>
                </a:ext>
              </a:extLst>
            </p:cNvPr>
            <p:cNvSpPr/>
            <p:nvPr/>
          </p:nvSpPr>
          <p:spPr>
            <a:xfrm>
              <a:off x="15113408" y="2867595"/>
              <a:ext cx="48873" cy="46922"/>
            </a:xfrm>
            <a:custGeom>
              <a:avLst/>
              <a:gdLst>
                <a:gd name="connsiteX0" fmla="*/ 5526 w 48873"/>
                <a:gd name="connsiteY0" fmla="*/ 43828 h 46922"/>
                <a:gd name="connsiteX1" fmla="*/ -3144 w 48873"/>
                <a:gd name="connsiteY1" fmla="*/ 35446 h 46922"/>
                <a:gd name="connsiteX2" fmla="*/ -6283 w 48873"/>
                <a:gd name="connsiteY2" fmla="*/ 23254 h 46922"/>
                <a:gd name="connsiteX3" fmla="*/ -3144 w 48873"/>
                <a:gd name="connsiteY3" fmla="*/ 11157 h 46922"/>
                <a:gd name="connsiteX4" fmla="*/ 5526 w 48873"/>
                <a:gd name="connsiteY4" fmla="*/ 2870 h 46922"/>
                <a:gd name="connsiteX5" fmla="*/ 30673 w 48873"/>
                <a:gd name="connsiteY5" fmla="*/ 2870 h 46922"/>
                <a:gd name="connsiteX6" fmla="*/ 39435 w 48873"/>
                <a:gd name="connsiteY6" fmla="*/ 11157 h 46922"/>
                <a:gd name="connsiteX7" fmla="*/ 42579 w 48873"/>
                <a:gd name="connsiteY7" fmla="*/ 23254 h 46922"/>
                <a:gd name="connsiteX8" fmla="*/ 39435 w 48873"/>
                <a:gd name="connsiteY8" fmla="*/ 35446 h 46922"/>
                <a:gd name="connsiteX9" fmla="*/ 30673 w 48873"/>
                <a:gd name="connsiteY9" fmla="*/ 43828 h 46922"/>
                <a:gd name="connsiteX10" fmla="*/ 5526 w 48873"/>
                <a:gd name="connsiteY10" fmla="*/ 43828 h 46922"/>
                <a:gd name="connsiteX11" fmla="*/ 27720 w 48873"/>
                <a:gd name="connsiteY11" fmla="*/ 34303 h 46922"/>
                <a:gd name="connsiteX12" fmla="*/ 31529 w 48873"/>
                <a:gd name="connsiteY12" fmla="*/ 23921 h 46922"/>
                <a:gd name="connsiteX13" fmla="*/ 27720 w 48873"/>
                <a:gd name="connsiteY13" fmla="*/ 13538 h 46922"/>
                <a:gd name="connsiteX14" fmla="*/ 18195 w 48873"/>
                <a:gd name="connsiteY14" fmla="*/ 9633 h 46922"/>
                <a:gd name="connsiteX15" fmla="*/ 8670 w 48873"/>
                <a:gd name="connsiteY15" fmla="*/ 13538 h 46922"/>
                <a:gd name="connsiteX16" fmla="*/ 4860 w 48873"/>
                <a:gd name="connsiteY16" fmla="*/ 23921 h 46922"/>
                <a:gd name="connsiteX17" fmla="*/ 8670 w 48873"/>
                <a:gd name="connsiteY17" fmla="*/ 34303 h 46922"/>
                <a:gd name="connsiteX18" fmla="*/ 18195 w 48873"/>
                <a:gd name="connsiteY18" fmla="*/ 38303 h 46922"/>
                <a:gd name="connsiteX19" fmla="*/ 27720 w 48873"/>
                <a:gd name="connsiteY19" fmla="*/ 34303 h 46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873" h="46922">
                  <a:moveTo>
                    <a:pt x="5526" y="43828"/>
                  </a:moveTo>
                  <a:cubicBezTo>
                    <a:pt x="1907" y="41885"/>
                    <a:pt x="-1046" y="38989"/>
                    <a:pt x="-3144" y="35446"/>
                  </a:cubicBezTo>
                  <a:cubicBezTo>
                    <a:pt x="-5237" y="31740"/>
                    <a:pt x="-6381" y="27531"/>
                    <a:pt x="-6283" y="23254"/>
                  </a:cubicBezTo>
                  <a:cubicBezTo>
                    <a:pt x="-6381" y="19015"/>
                    <a:pt x="-5237" y="14824"/>
                    <a:pt x="-3144" y="11157"/>
                  </a:cubicBezTo>
                  <a:cubicBezTo>
                    <a:pt x="-1046" y="7642"/>
                    <a:pt x="1907" y="4775"/>
                    <a:pt x="5526" y="2870"/>
                  </a:cubicBezTo>
                  <a:cubicBezTo>
                    <a:pt x="13432" y="-1197"/>
                    <a:pt x="22766" y="-1197"/>
                    <a:pt x="30673" y="2870"/>
                  </a:cubicBezTo>
                  <a:cubicBezTo>
                    <a:pt x="34291" y="4775"/>
                    <a:pt x="37338" y="7642"/>
                    <a:pt x="39435" y="11157"/>
                  </a:cubicBezTo>
                  <a:cubicBezTo>
                    <a:pt x="41533" y="14824"/>
                    <a:pt x="42672" y="19015"/>
                    <a:pt x="42579" y="23254"/>
                  </a:cubicBezTo>
                  <a:cubicBezTo>
                    <a:pt x="42672" y="27531"/>
                    <a:pt x="41533" y="31740"/>
                    <a:pt x="39435" y="35446"/>
                  </a:cubicBezTo>
                  <a:cubicBezTo>
                    <a:pt x="37338" y="38989"/>
                    <a:pt x="34291" y="41885"/>
                    <a:pt x="30673" y="43828"/>
                  </a:cubicBezTo>
                  <a:cubicBezTo>
                    <a:pt x="22766" y="47714"/>
                    <a:pt x="13432" y="47714"/>
                    <a:pt x="5526" y="43828"/>
                  </a:cubicBezTo>
                  <a:close/>
                  <a:moveTo>
                    <a:pt x="27720" y="34303"/>
                  </a:moveTo>
                  <a:cubicBezTo>
                    <a:pt x="30385" y="31502"/>
                    <a:pt x="31719" y="27759"/>
                    <a:pt x="31529" y="23921"/>
                  </a:cubicBezTo>
                  <a:cubicBezTo>
                    <a:pt x="31719" y="20091"/>
                    <a:pt x="30291" y="16348"/>
                    <a:pt x="27720" y="13538"/>
                  </a:cubicBezTo>
                  <a:cubicBezTo>
                    <a:pt x="25148" y="11024"/>
                    <a:pt x="21720" y="9614"/>
                    <a:pt x="18195" y="9633"/>
                  </a:cubicBezTo>
                  <a:cubicBezTo>
                    <a:pt x="14576" y="9576"/>
                    <a:pt x="11144" y="10986"/>
                    <a:pt x="8670" y="13538"/>
                  </a:cubicBezTo>
                  <a:cubicBezTo>
                    <a:pt x="6098" y="16348"/>
                    <a:pt x="4670" y="20091"/>
                    <a:pt x="4860" y="23921"/>
                  </a:cubicBezTo>
                  <a:cubicBezTo>
                    <a:pt x="4670" y="27759"/>
                    <a:pt x="6005" y="31502"/>
                    <a:pt x="8670" y="34303"/>
                  </a:cubicBezTo>
                  <a:cubicBezTo>
                    <a:pt x="11144" y="36922"/>
                    <a:pt x="14576" y="38370"/>
                    <a:pt x="18195" y="38303"/>
                  </a:cubicBezTo>
                  <a:cubicBezTo>
                    <a:pt x="21813" y="38322"/>
                    <a:pt x="25245" y="36884"/>
                    <a:pt x="27720" y="34303"/>
                  </a:cubicBezTo>
                  <a:close/>
                </a:path>
              </a:pathLst>
            </a:custGeom>
            <a:solidFill>
              <a:srgbClr val="6D6E71"/>
            </a:solidFill>
            <a:ln w="9525" cap="flat">
              <a:noFill/>
              <a:prstDash val="solid"/>
              <a:miter/>
            </a:ln>
          </p:spPr>
          <p:txBody>
            <a:bodyPr rtlCol="0" anchor="ctr"/>
            <a:lstStyle/>
            <a:p>
              <a:endParaRPr lang="en-US"/>
            </a:p>
          </p:txBody>
        </p:sp>
        <p:sp>
          <p:nvSpPr>
            <p:cNvPr id="953" name="Freeform: Shape 952">
              <a:extLst>
                <a:ext uri="{FF2B5EF4-FFF2-40B4-BE49-F238E27FC236}">
                  <a16:creationId xmlns:a16="http://schemas.microsoft.com/office/drawing/2014/main" id="{E62540D9-FCFE-4E07-B5F1-675795A9DD33}"/>
                </a:ext>
              </a:extLst>
            </p:cNvPr>
            <p:cNvSpPr/>
            <p:nvPr/>
          </p:nvSpPr>
          <p:spPr>
            <a:xfrm>
              <a:off x="15169126" y="2867882"/>
              <a:ext cx="49052" cy="63871"/>
            </a:xfrm>
            <a:custGeom>
              <a:avLst/>
              <a:gdLst>
                <a:gd name="connsiteX0" fmla="*/ 42584 w 49052"/>
                <a:gd name="connsiteY0" fmla="*/ 393 h 63871"/>
                <a:gd name="connsiteX1" fmla="*/ 42584 w 49052"/>
                <a:gd name="connsiteY1" fmla="*/ 39254 h 63871"/>
                <a:gd name="connsiteX2" fmla="*/ 24008 w 49052"/>
                <a:gd name="connsiteY2" fmla="*/ 63505 h 63871"/>
                <a:gd name="connsiteX3" fmla="*/ 17911 w 49052"/>
                <a:gd name="connsiteY3" fmla="*/ 63448 h 63871"/>
                <a:gd name="connsiteX4" fmla="*/ 5339 w 49052"/>
                <a:gd name="connsiteY4" fmla="*/ 61734 h 63871"/>
                <a:gd name="connsiteX5" fmla="*/ -4186 w 49052"/>
                <a:gd name="connsiteY5" fmla="*/ 56876 h 63871"/>
                <a:gd name="connsiteX6" fmla="*/ 577 w 49052"/>
                <a:gd name="connsiteY6" fmla="*/ 48875 h 63871"/>
                <a:gd name="connsiteX7" fmla="*/ 8195 w 49052"/>
                <a:gd name="connsiteY7" fmla="*/ 52875 h 63871"/>
                <a:gd name="connsiteX8" fmla="*/ 17720 w 49052"/>
                <a:gd name="connsiteY8" fmla="*/ 54304 h 63871"/>
                <a:gd name="connsiteX9" fmla="*/ 28771 w 49052"/>
                <a:gd name="connsiteY9" fmla="*/ 50875 h 63871"/>
                <a:gd name="connsiteX10" fmla="*/ 32296 w 49052"/>
                <a:gd name="connsiteY10" fmla="*/ 40398 h 63871"/>
                <a:gd name="connsiteX11" fmla="*/ 32296 w 49052"/>
                <a:gd name="connsiteY11" fmla="*/ 38016 h 63871"/>
                <a:gd name="connsiteX12" fmla="*/ 25534 w 49052"/>
                <a:gd name="connsiteY12" fmla="*/ 42588 h 63871"/>
                <a:gd name="connsiteX13" fmla="*/ 16864 w 49052"/>
                <a:gd name="connsiteY13" fmla="*/ 44112 h 63871"/>
                <a:gd name="connsiteX14" fmla="*/ 5149 w 49052"/>
                <a:gd name="connsiteY14" fmla="*/ 41350 h 63871"/>
                <a:gd name="connsiteX15" fmla="*/ -3232 w 49052"/>
                <a:gd name="connsiteY15" fmla="*/ 33444 h 63871"/>
                <a:gd name="connsiteX16" fmla="*/ -6283 w 49052"/>
                <a:gd name="connsiteY16" fmla="*/ 21919 h 63871"/>
                <a:gd name="connsiteX17" fmla="*/ -3232 w 49052"/>
                <a:gd name="connsiteY17" fmla="*/ 10394 h 63871"/>
                <a:gd name="connsiteX18" fmla="*/ 5149 w 49052"/>
                <a:gd name="connsiteY18" fmla="*/ 2583 h 63871"/>
                <a:gd name="connsiteX19" fmla="*/ 16864 w 49052"/>
                <a:gd name="connsiteY19" fmla="*/ -179 h 63871"/>
                <a:gd name="connsiteX20" fmla="*/ 25915 w 49052"/>
                <a:gd name="connsiteY20" fmla="*/ 1440 h 63871"/>
                <a:gd name="connsiteX21" fmla="*/ 32770 w 49052"/>
                <a:gd name="connsiteY21" fmla="*/ 6488 h 63871"/>
                <a:gd name="connsiteX22" fmla="*/ 32770 w 49052"/>
                <a:gd name="connsiteY22" fmla="*/ 393 h 63871"/>
                <a:gd name="connsiteX23" fmla="*/ 28199 w 49052"/>
                <a:gd name="connsiteY23" fmla="*/ 31349 h 63871"/>
                <a:gd name="connsiteX24" fmla="*/ 28487 w 49052"/>
                <a:gd name="connsiteY24" fmla="*/ 12632 h 63871"/>
                <a:gd name="connsiteX25" fmla="*/ 28199 w 49052"/>
                <a:gd name="connsiteY25" fmla="*/ 12299 h 63871"/>
                <a:gd name="connsiteX26" fmla="*/ 18674 w 49052"/>
                <a:gd name="connsiteY26" fmla="*/ 8679 h 63871"/>
                <a:gd name="connsiteX27" fmla="*/ 8576 w 49052"/>
                <a:gd name="connsiteY27" fmla="*/ 12299 h 63871"/>
                <a:gd name="connsiteX28" fmla="*/ 8293 w 49052"/>
                <a:gd name="connsiteY28" fmla="*/ 31015 h 63871"/>
                <a:gd name="connsiteX29" fmla="*/ 8576 w 49052"/>
                <a:gd name="connsiteY29" fmla="*/ 31349 h 63871"/>
                <a:gd name="connsiteX30" fmla="*/ 18674 w 49052"/>
                <a:gd name="connsiteY30" fmla="*/ 35063 h 63871"/>
                <a:gd name="connsiteX31" fmla="*/ 28199 w 49052"/>
                <a:gd name="connsiteY31" fmla="*/ 31349 h 63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9052" h="63871">
                  <a:moveTo>
                    <a:pt x="42584" y="393"/>
                  </a:moveTo>
                  <a:lnTo>
                    <a:pt x="42584" y="39254"/>
                  </a:lnTo>
                  <a:cubicBezTo>
                    <a:pt x="44105" y="51094"/>
                    <a:pt x="35821" y="61953"/>
                    <a:pt x="24008" y="63505"/>
                  </a:cubicBezTo>
                  <a:cubicBezTo>
                    <a:pt x="21915" y="63772"/>
                    <a:pt x="19911" y="63753"/>
                    <a:pt x="17911" y="63448"/>
                  </a:cubicBezTo>
                  <a:cubicBezTo>
                    <a:pt x="13627" y="63467"/>
                    <a:pt x="9437" y="62886"/>
                    <a:pt x="5339" y="61734"/>
                  </a:cubicBezTo>
                  <a:cubicBezTo>
                    <a:pt x="1814" y="60829"/>
                    <a:pt x="-1423" y="59171"/>
                    <a:pt x="-4186" y="56876"/>
                  </a:cubicBezTo>
                  <a:lnTo>
                    <a:pt x="577" y="48875"/>
                  </a:lnTo>
                  <a:cubicBezTo>
                    <a:pt x="2865" y="50637"/>
                    <a:pt x="5432" y="51989"/>
                    <a:pt x="8195" y="52875"/>
                  </a:cubicBezTo>
                  <a:cubicBezTo>
                    <a:pt x="11246" y="53837"/>
                    <a:pt x="14483" y="54323"/>
                    <a:pt x="17720" y="54304"/>
                  </a:cubicBezTo>
                  <a:cubicBezTo>
                    <a:pt x="21724" y="54628"/>
                    <a:pt x="25627" y="53399"/>
                    <a:pt x="28771" y="50875"/>
                  </a:cubicBezTo>
                  <a:cubicBezTo>
                    <a:pt x="31343" y="48027"/>
                    <a:pt x="32677" y="44227"/>
                    <a:pt x="32296" y="40398"/>
                  </a:cubicBezTo>
                  <a:lnTo>
                    <a:pt x="32296" y="38016"/>
                  </a:lnTo>
                  <a:cubicBezTo>
                    <a:pt x="30389" y="40045"/>
                    <a:pt x="28106" y="41607"/>
                    <a:pt x="25534" y="42588"/>
                  </a:cubicBezTo>
                  <a:cubicBezTo>
                    <a:pt x="22771" y="43645"/>
                    <a:pt x="19818" y="44170"/>
                    <a:pt x="16864" y="44112"/>
                  </a:cubicBezTo>
                  <a:cubicBezTo>
                    <a:pt x="12767" y="44150"/>
                    <a:pt x="8767" y="43198"/>
                    <a:pt x="5149" y="41350"/>
                  </a:cubicBezTo>
                  <a:cubicBezTo>
                    <a:pt x="1623" y="39550"/>
                    <a:pt x="-1232" y="36807"/>
                    <a:pt x="-3232" y="33444"/>
                  </a:cubicBezTo>
                  <a:cubicBezTo>
                    <a:pt x="-5232" y="29949"/>
                    <a:pt x="-6376" y="25967"/>
                    <a:pt x="-6283" y="21919"/>
                  </a:cubicBezTo>
                  <a:cubicBezTo>
                    <a:pt x="-6376" y="17871"/>
                    <a:pt x="-5330" y="13880"/>
                    <a:pt x="-3232" y="10394"/>
                  </a:cubicBezTo>
                  <a:cubicBezTo>
                    <a:pt x="-1232" y="7060"/>
                    <a:pt x="1721" y="4346"/>
                    <a:pt x="5149" y="2583"/>
                  </a:cubicBezTo>
                  <a:cubicBezTo>
                    <a:pt x="8767" y="736"/>
                    <a:pt x="12767" y="-217"/>
                    <a:pt x="16864" y="-179"/>
                  </a:cubicBezTo>
                  <a:cubicBezTo>
                    <a:pt x="19911" y="-207"/>
                    <a:pt x="23055" y="335"/>
                    <a:pt x="25915" y="1440"/>
                  </a:cubicBezTo>
                  <a:cubicBezTo>
                    <a:pt x="28580" y="2498"/>
                    <a:pt x="30961" y="4241"/>
                    <a:pt x="32770" y="6488"/>
                  </a:cubicBezTo>
                  <a:lnTo>
                    <a:pt x="32770" y="393"/>
                  </a:lnTo>
                  <a:close/>
                  <a:moveTo>
                    <a:pt x="28199" y="31349"/>
                  </a:moveTo>
                  <a:cubicBezTo>
                    <a:pt x="33440" y="26272"/>
                    <a:pt x="33631" y="17890"/>
                    <a:pt x="28487" y="12632"/>
                  </a:cubicBezTo>
                  <a:cubicBezTo>
                    <a:pt x="28389" y="12518"/>
                    <a:pt x="28296" y="12403"/>
                    <a:pt x="28199" y="12299"/>
                  </a:cubicBezTo>
                  <a:cubicBezTo>
                    <a:pt x="25627" y="9946"/>
                    <a:pt x="22199" y="8660"/>
                    <a:pt x="18674" y="8679"/>
                  </a:cubicBezTo>
                  <a:cubicBezTo>
                    <a:pt x="14957" y="8479"/>
                    <a:pt x="11339" y="9784"/>
                    <a:pt x="8576" y="12299"/>
                  </a:cubicBezTo>
                  <a:cubicBezTo>
                    <a:pt x="3340" y="17376"/>
                    <a:pt x="3149" y="25758"/>
                    <a:pt x="8293" y="31015"/>
                  </a:cubicBezTo>
                  <a:cubicBezTo>
                    <a:pt x="8386" y="31130"/>
                    <a:pt x="8483" y="31244"/>
                    <a:pt x="8576" y="31349"/>
                  </a:cubicBezTo>
                  <a:cubicBezTo>
                    <a:pt x="11339" y="33892"/>
                    <a:pt x="14957" y="35226"/>
                    <a:pt x="18674" y="35063"/>
                  </a:cubicBezTo>
                  <a:cubicBezTo>
                    <a:pt x="22199" y="35063"/>
                    <a:pt x="25627" y="33740"/>
                    <a:pt x="28199" y="31349"/>
                  </a:cubicBezTo>
                  <a:close/>
                </a:path>
              </a:pathLst>
            </a:custGeom>
            <a:solidFill>
              <a:srgbClr val="6D6E71"/>
            </a:solidFill>
            <a:ln w="9525" cap="flat">
              <a:noFill/>
              <a:prstDash val="solid"/>
              <a:miter/>
            </a:ln>
          </p:spPr>
          <p:txBody>
            <a:bodyPr rtlCol="0" anchor="ctr"/>
            <a:lstStyle/>
            <a:p>
              <a:endParaRPr lang="en-US"/>
            </a:p>
          </p:txBody>
        </p:sp>
        <p:sp>
          <p:nvSpPr>
            <p:cNvPr id="954" name="Freeform: Shape 953">
              <a:extLst>
                <a:ext uri="{FF2B5EF4-FFF2-40B4-BE49-F238E27FC236}">
                  <a16:creationId xmlns:a16="http://schemas.microsoft.com/office/drawing/2014/main" id="{EDC7BE82-346C-4D43-9487-C1CA2576B20A}"/>
                </a:ext>
              </a:extLst>
            </p:cNvPr>
            <p:cNvSpPr/>
            <p:nvPr/>
          </p:nvSpPr>
          <p:spPr>
            <a:xfrm>
              <a:off x="15232379" y="2867836"/>
              <a:ext cx="26291" cy="46623"/>
            </a:xfrm>
            <a:custGeom>
              <a:avLst/>
              <a:gdLst>
                <a:gd name="connsiteX0" fmla="*/ 20003 w 26291"/>
                <a:gd name="connsiteY0" fmla="*/ -134 h 46623"/>
                <a:gd name="connsiteX1" fmla="*/ 20003 w 26291"/>
                <a:gd name="connsiteY1" fmla="*/ 10058 h 46623"/>
                <a:gd name="connsiteX2" fmla="*/ 17524 w 26291"/>
                <a:gd name="connsiteY2" fmla="*/ 10058 h 46623"/>
                <a:gd name="connsiteX3" fmla="*/ 7999 w 26291"/>
                <a:gd name="connsiteY3" fmla="*/ 13678 h 46623"/>
                <a:gd name="connsiteX4" fmla="*/ 4473 w 26291"/>
                <a:gd name="connsiteY4" fmla="*/ 24155 h 46623"/>
                <a:gd name="connsiteX5" fmla="*/ 4473 w 26291"/>
                <a:gd name="connsiteY5" fmla="*/ 46444 h 46623"/>
                <a:gd name="connsiteX6" fmla="*/ -6289 w 26291"/>
                <a:gd name="connsiteY6" fmla="*/ 46444 h 46623"/>
                <a:gd name="connsiteX7" fmla="*/ -6289 w 26291"/>
                <a:gd name="connsiteY7" fmla="*/ 628 h 46623"/>
                <a:gd name="connsiteX8" fmla="*/ 3999 w 26291"/>
                <a:gd name="connsiteY8" fmla="*/ 628 h 46623"/>
                <a:gd name="connsiteX9" fmla="*/ 3999 w 26291"/>
                <a:gd name="connsiteY9" fmla="*/ 7296 h 46623"/>
                <a:gd name="connsiteX10" fmla="*/ 20003 w 26291"/>
                <a:gd name="connsiteY10" fmla="*/ -134 h 46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291" h="46623">
                  <a:moveTo>
                    <a:pt x="20003" y="-134"/>
                  </a:moveTo>
                  <a:lnTo>
                    <a:pt x="20003" y="10058"/>
                  </a:lnTo>
                  <a:lnTo>
                    <a:pt x="17524" y="10058"/>
                  </a:lnTo>
                  <a:cubicBezTo>
                    <a:pt x="13998" y="9887"/>
                    <a:pt x="10571" y="11201"/>
                    <a:pt x="7999" y="13678"/>
                  </a:cubicBezTo>
                  <a:cubicBezTo>
                    <a:pt x="5427" y="16564"/>
                    <a:pt x="4190" y="20336"/>
                    <a:pt x="4473" y="24155"/>
                  </a:cubicBezTo>
                  <a:lnTo>
                    <a:pt x="4473" y="46444"/>
                  </a:lnTo>
                  <a:lnTo>
                    <a:pt x="-6289" y="46444"/>
                  </a:lnTo>
                  <a:lnTo>
                    <a:pt x="-6289" y="628"/>
                  </a:lnTo>
                  <a:lnTo>
                    <a:pt x="3999" y="628"/>
                  </a:lnTo>
                  <a:lnTo>
                    <a:pt x="3999" y="7296"/>
                  </a:lnTo>
                  <a:cubicBezTo>
                    <a:pt x="7715" y="2229"/>
                    <a:pt x="13715" y="-581"/>
                    <a:pt x="20003" y="-134"/>
                  </a:cubicBezTo>
                  <a:close/>
                </a:path>
              </a:pathLst>
            </a:custGeom>
            <a:solidFill>
              <a:srgbClr val="6D6E71"/>
            </a:solidFill>
            <a:ln w="9525" cap="flat">
              <a:noFill/>
              <a:prstDash val="solid"/>
              <a:miter/>
            </a:ln>
          </p:spPr>
          <p:txBody>
            <a:bodyPr rtlCol="0" anchor="ctr"/>
            <a:lstStyle/>
            <a:p>
              <a:endParaRPr lang="en-US"/>
            </a:p>
          </p:txBody>
        </p:sp>
        <p:sp>
          <p:nvSpPr>
            <p:cNvPr id="955" name="Freeform: Shape 954">
              <a:extLst>
                <a:ext uri="{FF2B5EF4-FFF2-40B4-BE49-F238E27FC236}">
                  <a16:creationId xmlns:a16="http://schemas.microsoft.com/office/drawing/2014/main" id="{AA8348C9-C343-4FDD-A2BB-B68B5459B0AF}"/>
                </a:ext>
              </a:extLst>
            </p:cNvPr>
            <p:cNvSpPr/>
            <p:nvPr/>
          </p:nvSpPr>
          <p:spPr>
            <a:xfrm>
              <a:off x="15264307" y="2867833"/>
              <a:ext cx="41654" cy="47020"/>
            </a:xfrm>
            <a:custGeom>
              <a:avLst/>
              <a:gdLst>
                <a:gd name="connsiteX0" fmla="*/ 29983 w 41654"/>
                <a:gd name="connsiteY0" fmla="*/ 4727 h 47020"/>
                <a:gd name="connsiteX1" fmla="*/ 35318 w 41654"/>
                <a:gd name="connsiteY1" fmla="*/ 19396 h 47020"/>
                <a:gd name="connsiteX2" fmla="*/ 35318 w 41654"/>
                <a:gd name="connsiteY2" fmla="*/ 46256 h 47020"/>
                <a:gd name="connsiteX3" fmla="*/ 25221 w 41654"/>
                <a:gd name="connsiteY3" fmla="*/ 46256 h 47020"/>
                <a:gd name="connsiteX4" fmla="*/ 25221 w 41654"/>
                <a:gd name="connsiteY4" fmla="*/ 40637 h 47020"/>
                <a:gd name="connsiteX5" fmla="*/ 19602 w 41654"/>
                <a:gd name="connsiteY5" fmla="*/ 45209 h 47020"/>
                <a:gd name="connsiteX6" fmla="*/ 10742 w 41654"/>
                <a:gd name="connsiteY6" fmla="*/ 46828 h 47020"/>
                <a:gd name="connsiteX7" fmla="*/ 1789 w 41654"/>
                <a:gd name="connsiteY7" fmla="*/ 45113 h 47020"/>
                <a:gd name="connsiteX8" fmla="*/ -4210 w 41654"/>
                <a:gd name="connsiteY8" fmla="*/ 40160 h 47020"/>
                <a:gd name="connsiteX9" fmla="*/ -1736 w 41654"/>
                <a:gd name="connsiteY9" fmla="*/ 23206 h 47020"/>
                <a:gd name="connsiteX10" fmla="*/ 12742 w 41654"/>
                <a:gd name="connsiteY10" fmla="*/ 19491 h 47020"/>
                <a:gd name="connsiteX11" fmla="*/ 24649 w 41654"/>
                <a:gd name="connsiteY11" fmla="*/ 19491 h 47020"/>
                <a:gd name="connsiteX12" fmla="*/ 24649 w 41654"/>
                <a:gd name="connsiteY12" fmla="*/ 18729 h 47020"/>
                <a:gd name="connsiteX13" fmla="*/ 21695 w 41654"/>
                <a:gd name="connsiteY13" fmla="*/ 11395 h 47020"/>
                <a:gd name="connsiteX14" fmla="*/ 13217 w 41654"/>
                <a:gd name="connsiteY14" fmla="*/ 8823 h 47020"/>
                <a:gd name="connsiteX15" fmla="*/ 5599 w 41654"/>
                <a:gd name="connsiteY15" fmla="*/ 10061 h 47020"/>
                <a:gd name="connsiteX16" fmla="*/ -689 w 41654"/>
                <a:gd name="connsiteY16" fmla="*/ 13395 h 47020"/>
                <a:gd name="connsiteX17" fmla="*/ -4880 w 41654"/>
                <a:gd name="connsiteY17" fmla="*/ 5585 h 47020"/>
                <a:gd name="connsiteX18" fmla="*/ 3789 w 41654"/>
                <a:gd name="connsiteY18" fmla="*/ 1394 h 47020"/>
                <a:gd name="connsiteX19" fmla="*/ 14458 w 41654"/>
                <a:gd name="connsiteY19" fmla="*/ -130 h 47020"/>
                <a:gd name="connsiteX20" fmla="*/ 29983 w 41654"/>
                <a:gd name="connsiteY20" fmla="*/ 4727 h 47020"/>
                <a:gd name="connsiteX21" fmla="*/ 20458 w 41654"/>
                <a:gd name="connsiteY21" fmla="*/ 37207 h 47020"/>
                <a:gd name="connsiteX22" fmla="*/ 24932 w 41654"/>
                <a:gd name="connsiteY22" fmla="*/ 31873 h 47020"/>
                <a:gd name="connsiteX23" fmla="*/ 24932 w 41654"/>
                <a:gd name="connsiteY23" fmla="*/ 26539 h 47020"/>
                <a:gd name="connsiteX24" fmla="*/ 13789 w 41654"/>
                <a:gd name="connsiteY24" fmla="*/ 26539 h 47020"/>
                <a:gd name="connsiteX25" fmla="*/ 4264 w 41654"/>
                <a:gd name="connsiteY25" fmla="*/ 32636 h 47020"/>
                <a:gd name="connsiteX26" fmla="*/ 6552 w 41654"/>
                <a:gd name="connsiteY26" fmla="*/ 37303 h 47020"/>
                <a:gd name="connsiteX27" fmla="*/ 13026 w 41654"/>
                <a:gd name="connsiteY27" fmla="*/ 39017 h 47020"/>
                <a:gd name="connsiteX28" fmla="*/ 20170 w 41654"/>
                <a:gd name="connsiteY28" fmla="*/ 37207 h 47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1654" h="47020">
                  <a:moveTo>
                    <a:pt x="29983" y="4727"/>
                  </a:moveTo>
                  <a:cubicBezTo>
                    <a:pt x="33792" y="8632"/>
                    <a:pt x="35699" y="13967"/>
                    <a:pt x="35318" y="19396"/>
                  </a:cubicBezTo>
                  <a:lnTo>
                    <a:pt x="35318" y="46256"/>
                  </a:lnTo>
                  <a:lnTo>
                    <a:pt x="25221" y="46256"/>
                  </a:lnTo>
                  <a:lnTo>
                    <a:pt x="25221" y="40637"/>
                  </a:lnTo>
                  <a:cubicBezTo>
                    <a:pt x="23793" y="42675"/>
                    <a:pt x="21886" y="44256"/>
                    <a:pt x="19602" y="45209"/>
                  </a:cubicBezTo>
                  <a:cubicBezTo>
                    <a:pt x="16840" y="46380"/>
                    <a:pt x="13789" y="46933"/>
                    <a:pt x="10742" y="46828"/>
                  </a:cubicBezTo>
                  <a:cubicBezTo>
                    <a:pt x="7696" y="46894"/>
                    <a:pt x="4645" y="46314"/>
                    <a:pt x="1789" y="45113"/>
                  </a:cubicBezTo>
                  <a:cubicBezTo>
                    <a:pt x="-592" y="44027"/>
                    <a:pt x="-2689" y="42323"/>
                    <a:pt x="-4210" y="40160"/>
                  </a:cubicBezTo>
                  <a:cubicBezTo>
                    <a:pt x="-7736" y="34693"/>
                    <a:pt x="-6689" y="27425"/>
                    <a:pt x="-1736" y="23206"/>
                  </a:cubicBezTo>
                  <a:cubicBezTo>
                    <a:pt x="2552" y="20406"/>
                    <a:pt x="7598" y="19091"/>
                    <a:pt x="12742" y="19491"/>
                  </a:cubicBezTo>
                  <a:lnTo>
                    <a:pt x="24649" y="19491"/>
                  </a:lnTo>
                  <a:lnTo>
                    <a:pt x="24649" y="18729"/>
                  </a:lnTo>
                  <a:cubicBezTo>
                    <a:pt x="24742" y="15976"/>
                    <a:pt x="23695" y="13300"/>
                    <a:pt x="21695" y="11395"/>
                  </a:cubicBezTo>
                  <a:cubicBezTo>
                    <a:pt x="19314" y="9518"/>
                    <a:pt x="16268" y="8604"/>
                    <a:pt x="13217" y="8823"/>
                  </a:cubicBezTo>
                  <a:cubicBezTo>
                    <a:pt x="10645" y="8804"/>
                    <a:pt x="8073" y="9223"/>
                    <a:pt x="5599" y="10061"/>
                  </a:cubicBezTo>
                  <a:cubicBezTo>
                    <a:pt x="3310" y="10747"/>
                    <a:pt x="1120" y="11881"/>
                    <a:pt x="-689" y="13395"/>
                  </a:cubicBezTo>
                  <a:lnTo>
                    <a:pt x="-4880" y="5585"/>
                  </a:lnTo>
                  <a:cubicBezTo>
                    <a:pt x="-2308" y="3613"/>
                    <a:pt x="645" y="2184"/>
                    <a:pt x="3789" y="1394"/>
                  </a:cubicBezTo>
                  <a:cubicBezTo>
                    <a:pt x="7217" y="346"/>
                    <a:pt x="10835" y="-168"/>
                    <a:pt x="14458" y="-130"/>
                  </a:cubicBezTo>
                  <a:cubicBezTo>
                    <a:pt x="20077" y="-502"/>
                    <a:pt x="25602" y="1222"/>
                    <a:pt x="29983" y="4727"/>
                  </a:cubicBezTo>
                  <a:close/>
                  <a:moveTo>
                    <a:pt x="20458" y="37207"/>
                  </a:moveTo>
                  <a:cubicBezTo>
                    <a:pt x="22551" y="36008"/>
                    <a:pt x="24076" y="34122"/>
                    <a:pt x="24932" y="31873"/>
                  </a:cubicBezTo>
                  <a:lnTo>
                    <a:pt x="24932" y="26539"/>
                  </a:lnTo>
                  <a:lnTo>
                    <a:pt x="13789" y="26539"/>
                  </a:lnTo>
                  <a:cubicBezTo>
                    <a:pt x="7598" y="26539"/>
                    <a:pt x="4264" y="28635"/>
                    <a:pt x="4264" y="32636"/>
                  </a:cubicBezTo>
                  <a:cubicBezTo>
                    <a:pt x="4171" y="34474"/>
                    <a:pt x="5026" y="36226"/>
                    <a:pt x="6552" y="37303"/>
                  </a:cubicBezTo>
                  <a:cubicBezTo>
                    <a:pt x="8454" y="38541"/>
                    <a:pt x="10742" y="39141"/>
                    <a:pt x="13026" y="39017"/>
                  </a:cubicBezTo>
                  <a:cubicBezTo>
                    <a:pt x="15505" y="39074"/>
                    <a:pt x="17979" y="38455"/>
                    <a:pt x="20170" y="37207"/>
                  </a:cubicBezTo>
                  <a:close/>
                </a:path>
              </a:pathLst>
            </a:custGeom>
            <a:solidFill>
              <a:srgbClr val="6D6E71"/>
            </a:solidFill>
            <a:ln w="9525" cap="flat">
              <a:noFill/>
              <a:prstDash val="solid"/>
              <a:miter/>
            </a:ln>
          </p:spPr>
          <p:txBody>
            <a:bodyPr rtlCol="0" anchor="ctr"/>
            <a:lstStyle/>
            <a:p>
              <a:endParaRPr lang="en-US"/>
            </a:p>
          </p:txBody>
        </p:sp>
        <p:sp>
          <p:nvSpPr>
            <p:cNvPr id="956" name="Freeform: Shape 955">
              <a:extLst>
                <a:ext uri="{FF2B5EF4-FFF2-40B4-BE49-F238E27FC236}">
                  <a16:creationId xmlns:a16="http://schemas.microsoft.com/office/drawing/2014/main" id="{B9E0CFD8-E419-4CF7-8574-7161DC690C58}"/>
                </a:ext>
              </a:extLst>
            </p:cNvPr>
            <p:cNvSpPr/>
            <p:nvPr/>
          </p:nvSpPr>
          <p:spPr>
            <a:xfrm>
              <a:off x="15319629" y="2867106"/>
              <a:ext cx="76724" cy="47163"/>
            </a:xfrm>
            <a:custGeom>
              <a:avLst/>
              <a:gdLst>
                <a:gd name="connsiteX0" fmla="*/ 65339 w 76724"/>
                <a:gd name="connsiteY0" fmla="*/ 5645 h 47163"/>
                <a:gd name="connsiteX1" fmla="*/ 70386 w 76724"/>
                <a:gd name="connsiteY1" fmla="*/ 20694 h 47163"/>
                <a:gd name="connsiteX2" fmla="*/ 70386 w 76724"/>
                <a:gd name="connsiteY2" fmla="*/ 46983 h 47163"/>
                <a:gd name="connsiteX3" fmla="*/ 59623 w 76724"/>
                <a:gd name="connsiteY3" fmla="*/ 46983 h 47163"/>
                <a:gd name="connsiteX4" fmla="*/ 59623 w 76724"/>
                <a:gd name="connsiteY4" fmla="*/ 22123 h 47163"/>
                <a:gd name="connsiteX5" fmla="*/ 56959 w 76724"/>
                <a:gd name="connsiteY5" fmla="*/ 12598 h 47163"/>
                <a:gd name="connsiteX6" fmla="*/ 49336 w 76724"/>
                <a:gd name="connsiteY6" fmla="*/ 9550 h 47163"/>
                <a:gd name="connsiteX7" fmla="*/ 40666 w 76724"/>
                <a:gd name="connsiteY7" fmla="*/ 13169 h 47163"/>
                <a:gd name="connsiteX8" fmla="*/ 37429 w 76724"/>
                <a:gd name="connsiteY8" fmla="*/ 23361 h 47163"/>
                <a:gd name="connsiteX9" fmla="*/ 37429 w 76724"/>
                <a:gd name="connsiteY9" fmla="*/ 46602 h 47163"/>
                <a:gd name="connsiteX10" fmla="*/ 26667 w 76724"/>
                <a:gd name="connsiteY10" fmla="*/ 46602 h 47163"/>
                <a:gd name="connsiteX11" fmla="*/ 26667 w 76724"/>
                <a:gd name="connsiteY11" fmla="*/ 21742 h 47163"/>
                <a:gd name="connsiteX12" fmla="*/ 23998 w 76724"/>
                <a:gd name="connsiteY12" fmla="*/ 12217 h 47163"/>
                <a:gd name="connsiteX13" fmla="*/ 16380 w 76724"/>
                <a:gd name="connsiteY13" fmla="*/ 9169 h 47163"/>
                <a:gd name="connsiteX14" fmla="*/ 7710 w 76724"/>
                <a:gd name="connsiteY14" fmla="*/ 12693 h 47163"/>
                <a:gd name="connsiteX15" fmla="*/ 4473 w 76724"/>
                <a:gd name="connsiteY15" fmla="*/ 22980 h 47163"/>
                <a:gd name="connsiteX16" fmla="*/ 4473 w 76724"/>
                <a:gd name="connsiteY16" fmla="*/ 46221 h 47163"/>
                <a:gd name="connsiteX17" fmla="*/ -6289 w 76724"/>
                <a:gd name="connsiteY17" fmla="*/ 46221 h 47163"/>
                <a:gd name="connsiteX18" fmla="*/ -6289 w 76724"/>
                <a:gd name="connsiteY18" fmla="*/ 406 h 47163"/>
                <a:gd name="connsiteX19" fmla="*/ 3999 w 76724"/>
                <a:gd name="connsiteY19" fmla="*/ 406 h 47163"/>
                <a:gd name="connsiteX20" fmla="*/ 3999 w 76724"/>
                <a:gd name="connsiteY20" fmla="*/ 6216 h 47163"/>
                <a:gd name="connsiteX21" fmla="*/ 10380 w 76724"/>
                <a:gd name="connsiteY21" fmla="*/ 1454 h 47163"/>
                <a:gd name="connsiteX22" fmla="*/ 18952 w 76724"/>
                <a:gd name="connsiteY22" fmla="*/ -166 h 47163"/>
                <a:gd name="connsiteX23" fmla="*/ 28477 w 76724"/>
                <a:gd name="connsiteY23" fmla="*/ 1835 h 47163"/>
                <a:gd name="connsiteX24" fmla="*/ 34765 w 76724"/>
                <a:gd name="connsiteY24" fmla="*/ 7454 h 47163"/>
                <a:gd name="connsiteX25" fmla="*/ 42099 w 76724"/>
                <a:gd name="connsiteY25" fmla="*/ 1835 h 47163"/>
                <a:gd name="connsiteX26" fmla="*/ 51624 w 76724"/>
                <a:gd name="connsiteY26" fmla="*/ -166 h 47163"/>
                <a:gd name="connsiteX27" fmla="*/ 65339 w 76724"/>
                <a:gd name="connsiteY27" fmla="*/ 5645 h 47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6724" h="47163">
                  <a:moveTo>
                    <a:pt x="65339" y="5645"/>
                  </a:moveTo>
                  <a:cubicBezTo>
                    <a:pt x="68958" y="9778"/>
                    <a:pt x="70767" y="15208"/>
                    <a:pt x="70386" y="20694"/>
                  </a:cubicBezTo>
                  <a:lnTo>
                    <a:pt x="70386" y="46983"/>
                  </a:lnTo>
                  <a:lnTo>
                    <a:pt x="59623" y="46983"/>
                  </a:lnTo>
                  <a:lnTo>
                    <a:pt x="59623" y="22123"/>
                  </a:lnTo>
                  <a:cubicBezTo>
                    <a:pt x="60005" y="18722"/>
                    <a:pt x="59051" y="15322"/>
                    <a:pt x="56959" y="12598"/>
                  </a:cubicBezTo>
                  <a:cubicBezTo>
                    <a:pt x="55052" y="10483"/>
                    <a:pt x="52196" y="9359"/>
                    <a:pt x="49336" y="9550"/>
                  </a:cubicBezTo>
                  <a:cubicBezTo>
                    <a:pt x="46099" y="9436"/>
                    <a:pt x="42862" y="10759"/>
                    <a:pt x="40666" y="13169"/>
                  </a:cubicBezTo>
                  <a:cubicBezTo>
                    <a:pt x="38285" y="16027"/>
                    <a:pt x="37146" y="19675"/>
                    <a:pt x="37429" y="23361"/>
                  </a:cubicBezTo>
                  <a:lnTo>
                    <a:pt x="37429" y="46602"/>
                  </a:lnTo>
                  <a:lnTo>
                    <a:pt x="26667" y="46602"/>
                  </a:lnTo>
                  <a:lnTo>
                    <a:pt x="26667" y="21742"/>
                  </a:lnTo>
                  <a:cubicBezTo>
                    <a:pt x="27049" y="18342"/>
                    <a:pt x="26095" y="14941"/>
                    <a:pt x="23998" y="12217"/>
                  </a:cubicBezTo>
                  <a:cubicBezTo>
                    <a:pt x="22096" y="10102"/>
                    <a:pt x="19235" y="8978"/>
                    <a:pt x="16380" y="9169"/>
                  </a:cubicBezTo>
                  <a:cubicBezTo>
                    <a:pt x="13143" y="9045"/>
                    <a:pt x="9999" y="10321"/>
                    <a:pt x="7710" y="12693"/>
                  </a:cubicBezTo>
                  <a:cubicBezTo>
                    <a:pt x="5329" y="15589"/>
                    <a:pt x="4190" y="19265"/>
                    <a:pt x="4473" y="22980"/>
                  </a:cubicBezTo>
                  <a:lnTo>
                    <a:pt x="4473" y="46221"/>
                  </a:lnTo>
                  <a:lnTo>
                    <a:pt x="-6289" y="46221"/>
                  </a:lnTo>
                  <a:lnTo>
                    <a:pt x="-6289" y="406"/>
                  </a:lnTo>
                  <a:lnTo>
                    <a:pt x="3999" y="406"/>
                  </a:lnTo>
                  <a:lnTo>
                    <a:pt x="3999" y="6216"/>
                  </a:lnTo>
                  <a:cubicBezTo>
                    <a:pt x="5710" y="4140"/>
                    <a:pt x="7901" y="2501"/>
                    <a:pt x="10380" y="1454"/>
                  </a:cubicBezTo>
                  <a:cubicBezTo>
                    <a:pt x="13143" y="358"/>
                    <a:pt x="15998" y="-185"/>
                    <a:pt x="18952" y="-166"/>
                  </a:cubicBezTo>
                  <a:cubicBezTo>
                    <a:pt x="22286" y="-290"/>
                    <a:pt x="25523" y="396"/>
                    <a:pt x="28477" y="1835"/>
                  </a:cubicBezTo>
                  <a:cubicBezTo>
                    <a:pt x="31048" y="3035"/>
                    <a:pt x="33239" y="4997"/>
                    <a:pt x="34765" y="7454"/>
                  </a:cubicBezTo>
                  <a:cubicBezTo>
                    <a:pt x="36764" y="5054"/>
                    <a:pt x="39239" y="3130"/>
                    <a:pt x="42099" y="1835"/>
                  </a:cubicBezTo>
                  <a:cubicBezTo>
                    <a:pt x="45145" y="520"/>
                    <a:pt x="48382" y="-156"/>
                    <a:pt x="51624" y="-166"/>
                  </a:cubicBezTo>
                  <a:cubicBezTo>
                    <a:pt x="56768" y="-175"/>
                    <a:pt x="61721" y="1930"/>
                    <a:pt x="65339" y="5645"/>
                  </a:cubicBezTo>
                  <a:close/>
                </a:path>
              </a:pathLst>
            </a:custGeom>
            <a:solidFill>
              <a:srgbClr val="6D6E71"/>
            </a:solidFill>
            <a:ln w="9525" cap="flat">
              <a:noFill/>
              <a:prstDash val="solid"/>
              <a:miter/>
            </a:ln>
          </p:spPr>
          <p:txBody>
            <a:bodyPr rtlCol="0" anchor="ctr"/>
            <a:lstStyle/>
            <a:p>
              <a:endParaRPr lang="en-US"/>
            </a:p>
          </p:txBody>
        </p:sp>
        <p:sp>
          <p:nvSpPr>
            <p:cNvPr id="957" name="Freeform: Shape 956">
              <a:extLst>
                <a:ext uri="{FF2B5EF4-FFF2-40B4-BE49-F238E27FC236}">
                  <a16:creationId xmlns:a16="http://schemas.microsoft.com/office/drawing/2014/main" id="{FAC9C946-B728-4B2C-8779-57A85365D20D}"/>
                </a:ext>
              </a:extLst>
            </p:cNvPr>
            <p:cNvSpPr/>
            <p:nvPr/>
          </p:nvSpPr>
          <p:spPr>
            <a:xfrm>
              <a:off x="13433870" y="3037237"/>
              <a:ext cx="2485071" cy="873918"/>
            </a:xfrm>
            <a:custGeom>
              <a:avLst/>
              <a:gdLst>
                <a:gd name="connsiteX0" fmla="*/ -6196 w 2485071"/>
                <a:gd name="connsiteY0" fmla="*/ 873739 h 873918"/>
                <a:gd name="connsiteX1" fmla="*/ 2478783 w 2485071"/>
                <a:gd name="connsiteY1" fmla="*/ 873739 h 873918"/>
                <a:gd name="connsiteX2" fmla="*/ -6289 w 2485071"/>
                <a:gd name="connsiteY2" fmla="*/ 749914 h 873918"/>
                <a:gd name="connsiteX3" fmla="*/ 2478783 w 2485071"/>
                <a:gd name="connsiteY3" fmla="*/ 749914 h 873918"/>
                <a:gd name="connsiteX4" fmla="*/ -6289 w 2485071"/>
                <a:gd name="connsiteY4" fmla="*/ 623708 h 873918"/>
                <a:gd name="connsiteX5" fmla="*/ 2478783 w 2485071"/>
                <a:gd name="connsiteY5" fmla="*/ 623708 h 873918"/>
                <a:gd name="connsiteX6" fmla="*/ -6289 w 2485071"/>
                <a:gd name="connsiteY6" fmla="*/ 499883 h 873918"/>
                <a:gd name="connsiteX7" fmla="*/ 2478783 w 2485071"/>
                <a:gd name="connsiteY7" fmla="*/ 499883 h 873918"/>
                <a:gd name="connsiteX8" fmla="*/ -6289 w 2485071"/>
                <a:gd name="connsiteY8" fmla="*/ 373676 h 873918"/>
                <a:gd name="connsiteX9" fmla="*/ 2478783 w 2485071"/>
                <a:gd name="connsiteY9" fmla="*/ 373676 h 873918"/>
                <a:gd name="connsiteX10" fmla="*/ -6289 w 2485071"/>
                <a:gd name="connsiteY10" fmla="*/ 249851 h 873918"/>
                <a:gd name="connsiteX11" fmla="*/ 2478783 w 2485071"/>
                <a:gd name="connsiteY11" fmla="*/ 249851 h 873918"/>
                <a:gd name="connsiteX12" fmla="*/ -6289 w 2485071"/>
                <a:gd name="connsiteY12" fmla="*/ 126026 h 873918"/>
                <a:gd name="connsiteX13" fmla="*/ 2478783 w 2485071"/>
                <a:gd name="connsiteY13" fmla="*/ 126026 h 873918"/>
                <a:gd name="connsiteX14" fmla="*/ -6289 w 2485071"/>
                <a:gd name="connsiteY14" fmla="*/ -180 h 873918"/>
                <a:gd name="connsiteX15" fmla="*/ 2478783 w 2485071"/>
                <a:gd name="connsiteY15" fmla="*/ -180 h 873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5071" h="873918">
                  <a:moveTo>
                    <a:pt x="-6196" y="873739"/>
                  </a:moveTo>
                  <a:lnTo>
                    <a:pt x="2478783" y="873739"/>
                  </a:lnTo>
                  <a:moveTo>
                    <a:pt x="-6289" y="749914"/>
                  </a:moveTo>
                  <a:lnTo>
                    <a:pt x="2478783" y="749914"/>
                  </a:lnTo>
                  <a:moveTo>
                    <a:pt x="-6289" y="623708"/>
                  </a:moveTo>
                  <a:lnTo>
                    <a:pt x="2478783" y="623708"/>
                  </a:lnTo>
                  <a:moveTo>
                    <a:pt x="-6289" y="499883"/>
                  </a:moveTo>
                  <a:lnTo>
                    <a:pt x="2478783" y="499883"/>
                  </a:lnTo>
                  <a:moveTo>
                    <a:pt x="-6289" y="373676"/>
                  </a:moveTo>
                  <a:lnTo>
                    <a:pt x="2478783" y="373676"/>
                  </a:lnTo>
                  <a:moveTo>
                    <a:pt x="-6289" y="249851"/>
                  </a:moveTo>
                  <a:lnTo>
                    <a:pt x="2478783" y="249851"/>
                  </a:lnTo>
                  <a:moveTo>
                    <a:pt x="-6289" y="126026"/>
                  </a:moveTo>
                  <a:lnTo>
                    <a:pt x="2478783" y="126026"/>
                  </a:lnTo>
                  <a:moveTo>
                    <a:pt x="-6289" y="-180"/>
                  </a:moveTo>
                  <a:lnTo>
                    <a:pt x="2478783" y="-180"/>
                  </a:lnTo>
                </a:path>
              </a:pathLst>
            </a:custGeom>
            <a:noFill/>
            <a:ln w="2667" cap="flat">
              <a:solidFill>
                <a:srgbClr val="D9D9D9"/>
              </a:solidFill>
              <a:prstDash val="solid"/>
              <a:round/>
            </a:ln>
          </p:spPr>
          <p:txBody>
            <a:bodyPr rtlCol="0" anchor="ctr"/>
            <a:lstStyle/>
            <a:p>
              <a:endParaRPr lang="en-US"/>
            </a:p>
          </p:txBody>
        </p:sp>
        <p:sp>
          <p:nvSpPr>
            <p:cNvPr id="958" name="Freeform: Shape 957">
              <a:extLst>
                <a:ext uri="{FF2B5EF4-FFF2-40B4-BE49-F238E27FC236}">
                  <a16:creationId xmlns:a16="http://schemas.microsoft.com/office/drawing/2014/main" id="{3327D56C-FFC5-448A-87BA-15D94B0C5BE7}"/>
                </a:ext>
              </a:extLst>
            </p:cNvPr>
            <p:cNvSpPr/>
            <p:nvPr/>
          </p:nvSpPr>
          <p:spPr>
            <a:xfrm>
              <a:off x="13433964" y="4037458"/>
              <a:ext cx="2485167" cy="9525"/>
            </a:xfrm>
            <a:custGeom>
              <a:avLst/>
              <a:gdLst>
                <a:gd name="connsiteX0" fmla="*/ 0 w 2485167"/>
                <a:gd name="connsiteY0" fmla="*/ 0 h 9525"/>
                <a:gd name="connsiteX1" fmla="*/ 2485168 w 2485167"/>
                <a:gd name="connsiteY1" fmla="*/ 0 h 9525"/>
              </a:gdLst>
              <a:ahLst/>
              <a:cxnLst>
                <a:cxn ang="0">
                  <a:pos x="connsiteX0" y="connsiteY0"/>
                </a:cxn>
                <a:cxn ang="0">
                  <a:pos x="connsiteX1" y="connsiteY1"/>
                </a:cxn>
              </a:cxnLst>
              <a:rect l="l" t="t" r="r" b="b"/>
              <a:pathLst>
                <a:path w="2485167" h="9525">
                  <a:moveTo>
                    <a:pt x="0" y="0"/>
                  </a:moveTo>
                  <a:lnTo>
                    <a:pt x="2485168" y="0"/>
                  </a:lnTo>
                </a:path>
              </a:pathLst>
            </a:custGeom>
            <a:ln w="2667" cap="flat">
              <a:solidFill>
                <a:srgbClr val="D9D9D9"/>
              </a:solidFill>
              <a:prstDash val="solid"/>
              <a:round/>
            </a:ln>
          </p:spPr>
          <p:txBody>
            <a:bodyPr rtlCol="0" anchor="ctr"/>
            <a:lstStyle/>
            <a:p>
              <a:endParaRPr lang="en-US"/>
            </a:p>
          </p:txBody>
        </p:sp>
        <p:sp>
          <p:nvSpPr>
            <p:cNvPr id="959" name="Freeform: Shape 958">
              <a:extLst>
                <a:ext uri="{FF2B5EF4-FFF2-40B4-BE49-F238E27FC236}">
                  <a16:creationId xmlns:a16="http://schemas.microsoft.com/office/drawing/2014/main" id="{B35AC059-CC24-41FE-B34B-9A9F181767D9}"/>
                </a:ext>
              </a:extLst>
            </p:cNvPr>
            <p:cNvSpPr/>
            <p:nvPr/>
          </p:nvSpPr>
          <p:spPr>
            <a:xfrm>
              <a:off x="13572362" y="3066479"/>
              <a:ext cx="2208371" cy="901255"/>
            </a:xfrm>
            <a:custGeom>
              <a:avLst/>
              <a:gdLst>
                <a:gd name="connsiteX0" fmla="*/ 0 w 2208371"/>
                <a:gd name="connsiteY0" fmla="*/ 901255 h 901255"/>
                <a:gd name="connsiteX1" fmla="*/ 273653 w 2208371"/>
                <a:gd name="connsiteY1" fmla="*/ 805529 h 901255"/>
                <a:gd name="connsiteX2" fmla="*/ 550545 w 2208371"/>
                <a:gd name="connsiteY2" fmla="*/ 698849 h 901255"/>
                <a:gd name="connsiteX3" fmla="*/ 827342 w 2208371"/>
                <a:gd name="connsiteY3" fmla="*/ 600837 h 901255"/>
                <a:gd name="connsiteX4" fmla="*/ 1104138 w 2208371"/>
                <a:gd name="connsiteY4" fmla="*/ 518160 h 901255"/>
                <a:gd name="connsiteX5" fmla="*/ 1377887 w 2208371"/>
                <a:gd name="connsiteY5" fmla="*/ 424529 h 901255"/>
                <a:gd name="connsiteX6" fmla="*/ 1654683 w 2208371"/>
                <a:gd name="connsiteY6" fmla="*/ 274320 h 901255"/>
                <a:gd name="connsiteX7" fmla="*/ 1931480 w 2208371"/>
                <a:gd name="connsiteY7" fmla="*/ 132874 h 901255"/>
                <a:gd name="connsiteX8" fmla="*/ 2208371 w 2208371"/>
                <a:gd name="connsiteY8" fmla="*/ 0 h 901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08371" h="901255">
                  <a:moveTo>
                    <a:pt x="0" y="901255"/>
                  </a:moveTo>
                  <a:lnTo>
                    <a:pt x="273653" y="805529"/>
                  </a:lnTo>
                  <a:lnTo>
                    <a:pt x="550545" y="698849"/>
                  </a:lnTo>
                  <a:lnTo>
                    <a:pt x="827342" y="600837"/>
                  </a:lnTo>
                  <a:lnTo>
                    <a:pt x="1104138" y="518160"/>
                  </a:lnTo>
                  <a:lnTo>
                    <a:pt x="1377887" y="424529"/>
                  </a:lnTo>
                  <a:lnTo>
                    <a:pt x="1654683" y="274320"/>
                  </a:lnTo>
                  <a:lnTo>
                    <a:pt x="1931480" y="132874"/>
                  </a:lnTo>
                  <a:lnTo>
                    <a:pt x="2208371" y="0"/>
                  </a:lnTo>
                </a:path>
              </a:pathLst>
            </a:custGeom>
            <a:noFill/>
            <a:ln w="14192" cap="flat">
              <a:solidFill>
                <a:srgbClr val="669940"/>
              </a:solidFill>
              <a:prstDash val="solid"/>
              <a:miter/>
            </a:ln>
          </p:spPr>
          <p:txBody>
            <a:bodyPr rtlCol="0" anchor="ctr"/>
            <a:lstStyle/>
            <a:p>
              <a:endParaRPr lang="en-US"/>
            </a:p>
          </p:txBody>
        </p:sp>
        <p:sp>
          <p:nvSpPr>
            <p:cNvPr id="960" name="Freeform: Shape 959">
              <a:extLst>
                <a:ext uri="{FF2B5EF4-FFF2-40B4-BE49-F238E27FC236}">
                  <a16:creationId xmlns:a16="http://schemas.microsoft.com/office/drawing/2014/main" id="{4E5F47EB-B4BD-42E1-A69B-0F108365B189}"/>
                </a:ext>
              </a:extLst>
            </p:cNvPr>
            <p:cNvSpPr/>
            <p:nvPr/>
          </p:nvSpPr>
          <p:spPr>
            <a:xfrm>
              <a:off x="13540359" y="3946113"/>
              <a:ext cx="62960" cy="43529"/>
            </a:xfrm>
            <a:custGeom>
              <a:avLst/>
              <a:gdLst>
                <a:gd name="connsiteX0" fmla="*/ 0 w 62960"/>
                <a:gd name="connsiteY0" fmla="*/ 0 h 43529"/>
                <a:gd name="connsiteX1" fmla="*/ 62960 w 62960"/>
                <a:gd name="connsiteY1" fmla="*/ 0 h 43529"/>
                <a:gd name="connsiteX2" fmla="*/ 62960 w 62960"/>
                <a:gd name="connsiteY2" fmla="*/ 43529 h 43529"/>
                <a:gd name="connsiteX3" fmla="*/ 0 w 62960"/>
                <a:gd name="connsiteY3" fmla="*/ 43529 h 43529"/>
              </a:gdLst>
              <a:ahLst/>
              <a:cxnLst>
                <a:cxn ang="0">
                  <a:pos x="connsiteX0" y="connsiteY0"/>
                </a:cxn>
                <a:cxn ang="0">
                  <a:pos x="connsiteX1" y="connsiteY1"/>
                </a:cxn>
                <a:cxn ang="0">
                  <a:pos x="connsiteX2" y="connsiteY2"/>
                </a:cxn>
                <a:cxn ang="0">
                  <a:pos x="connsiteX3" y="connsiteY3"/>
                </a:cxn>
              </a:cxnLst>
              <a:rect l="l" t="t" r="r" b="b"/>
              <a:pathLst>
                <a:path w="62960" h="43529">
                  <a:moveTo>
                    <a:pt x="0" y="0"/>
                  </a:moveTo>
                  <a:lnTo>
                    <a:pt x="62960" y="0"/>
                  </a:lnTo>
                  <a:lnTo>
                    <a:pt x="62960" y="43529"/>
                  </a:lnTo>
                  <a:lnTo>
                    <a:pt x="0" y="43529"/>
                  </a:lnTo>
                  <a:close/>
                </a:path>
              </a:pathLst>
            </a:custGeom>
            <a:solidFill>
              <a:srgbClr val="336933"/>
            </a:solidFill>
            <a:ln w="9525" cap="flat">
              <a:noFill/>
              <a:prstDash val="solid"/>
              <a:miter/>
            </a:ln>
          </p:spPr>
          <p:txBody>
            <a:bodyPr rtlCol="0" anchor="ctr"/>
            <a:lstStyle/>
            <a:p>
              <a:endParaRPr lang="en-US"/>
            </a:p>
          </p:txBody>
        </p:sp>
        <p:sp>
          <p:nvSpPr>
            <p:cNvPr id="961" name="Freeform: Shape 960">
              <a:extLst>
                <a:ext uri="{FF2B5EF4-FFF2-40B4-BE49-F238E27FC236}">
                  <a16:creationId xmlns:a16="http://schemas.microsoft.com/office/drawing/2014/main" id="{2E5385F9-C961-46F8-A154-424DD1A70D5E}"/>
                </a:ext>
              </a:extLst>
            </p:cNvPr>
            <p:cNvSpPr/>
            <p:nvPr/>
          </p:nvSpPr>
          <p:spPr>
            <a:xfrm>
              <a:off x="13817250" y="3848101"/>
              <a:ext cx="62960" cy="43529"/>
            </a:xfrm>
            <a:custGeom>
              <a:avLst/>
              <a:gdLst>
                <a:gd name="connsiteX0" fmla="*/ 0 w 62960"/>
                <a:gd name="connsiteY0" fmla="*/ 0 h 43529"/>
                <a:gd name="connsiteX1" fmla="*/ 62960 w 62960"/>
                <a:gd name="connsiteY1" fmla="*/ 0 h 43529"/>
                <a:gd name="connsiteX2" fmla="*/ 62960 w 62960"/>
                <a:gd name="connsiteY2" fmla="*/ 43529 h 43529"/>
                <a:gd name="connsiteX3" fmla="*/ 0 w 62960"/>
                <a:gd name="connsiteY3" fmla="*/ 43529 h 43529"/>
              </a:gdLst>
              <a:ahLst/>
              <a:cxnLst>
                <a:cxn ang="0">
                  <a:pos x="connsiteX0" y="connsiteY0"/>
                </a:cxn>
                <a:cxn ang="0">
                  <a:pos x="connsiteX1" y="connsiteY1"/>
                </a:cxn>
                <a:cxn ang="0">
                  <a:pos x="connsiteX2" y="connsiteY2"/>
                </a:cxn>
                <a:cxn ang="0">
                  <a:pos x="connsiteX3" y="connsiteY3"/>
                </a:cxn>
              </a:cxnLst>
              <a:rect l="l" t="t" r="r" b="b"/>
              <a:pathLst>
                <a:path w="62960" h="43529">
                  <a:moveTo>
                    <a:pt x="0" y="0"/>
                  </a:moveTo>
                  <a:lnTo>
                    <a:pt x="62960" y="0"/>
                  </a:lnTo>
                  <a:lnTo>
                    <a:pt x="62960" y="43529"/>
                  </a:lnTo>
                  <a:lnTo>
                    <a:pt x="0" y="43529"/>
                  </a:lnTo>
                  <a:close/>
                </a:path>
              </a:pathLst>
            </a:custGeom>
            <a:solidFill>
              <a:srgbClr val="336933"/>
            </a:solidFill>
            <a:ln w="9525" cap="flat">
              <a:noFill/>
              <a:prstDash val="solid"/>
              <a:miter/>
            </a:ln>
          </p:spPr>
          <p:txBody>
            <a:bodyPr rtlCol="0" anchor="ctr"/>
            <a:lstStyle/>
            <a:p>
              <a:endParaRPr lang="en-US"/>
            </a:p>
          </p:txBody>
        </p:sp>
        <p:sp>
          <p:nvSpPr>
            <p:cNvPr id="962" name="Freeform: Shape 961">
              <a:extLst>
                <a:ext uri="{FF2B5EF4-FFF2-40B4-BE49-F238E27FC236}">
                  <a16:creationId xmlns:a16="http://schemas.microsoft.com/office/drawing/2014/main" id="{60DB4EDC-F9B8-4F7F-8AC3-66323F42F5B3}"/>
                </a:ext>
              </a:extLst>
            </p:cNvPr>
            <p:cNvSpPr/>
            <p:nvPr/>
          </p:nvSpPr>
          <p:spPr>
            <a:xfrm>
              <a:off x="14094047" y="3741516"/>
              <a:ext cx="62960" cy="43529"/>
            </a:xfrm>
            <a:custGeom>
              <a:avLst/>
              <a:gdLst>
                <a:gd name="connsiteX0" fmla="*/ 0 w 62960"/>
                <a:gd name="connsiteY0" fmla="*/ 0 h 43529"/>
                <a:gd name="connsiteX1" fmla="*/ 62960 w 62960"/>
                <a:gd name="connsiteY1" fmla="*/ 0 h 43529"/>
                <a:gd name="connsiteX2" fmla="*/ 62960 w 62960"/>
                <a:gd name="connsiteY2" fmla="*/ 43529 h 43529"/>
                <a:gd name="connsiteX3" fmla="*/ 0 w 62960"/>
                <a:gd name="connsiteY3" fmla="*/ 43529 h 43529"/>
              </a:gdLst>
              <a:ahLst/>
              <a:cxnLst>
                <a:cxn ang="0">
                  <a:pos x="connsiteX0" y="connsiteY0"/>
                </a:cxn>
                <a:cxn ang="0">
                  <a:pos x="connsiteX1" y="connsiteY1"/>
                </a:cxn>
                <a:cxn ang="0">
                  <a:pos x="connsiteX2" y="connsiteY2"/>
                </a:cxn>
                <a:cxn ang="0">
                  <a:pos x="connsiteX3" y="connsiteY3"/>
                </a:cxn>
              </a:cxnLst>
              <a:rect l="l" t="t" r="r" b="b"/>
              <a:pathLst>
                <a:path w="62960" h="43529">
                  <a:moveTo>
                    <a:pt x="0" y="0"/>
                  </a:moveTo>
                  <a:lnTo>
                    <a:pt x="62960" y="0"/>
                  </a:lnTo>
                  <a:lnTo>
                    <a:pt x="62960" y="43529"/>
                  </a:lnTo>
                  <a:lnTo>
                    <a:pt x="0" y="43529"/>
                  </a:lnTo>
                  <a:close/>
                </a:path>
              </a:pathLst>
            </a:custGeom>
            <a:solidFill>
              <a:srgbClr val="336933"/>
            </a:solidFill>
            <a:ln w="9525" cap="flat">
              <a:noFill/>
              <a:prstDash val="solid"/>
              <a:miter/>
            </a:ln>
          </p:spPr>
          <p:txBody>
            <a:bodyPr rtlCol="0" anchor="ctr"/>
            <a:lstStyle/>
            <a:p>
              <a:endParaRPr lang="en-US"/>
            </a:p>
          </p:txBody>
        </p:sp>
        <p:sp>
          <p:nvSpPr>
            <p:cNvPr id="963" name="Freeform: Shape 962">
              <a:extLst>
                <a:ext uri="{FF2B5EF4-FFF2-40B4-BE49-F238E27FC236}">
                  <a16:creationId xmlns:a16="http://schemas.microsoft.com/office/drawing/2014/main" id="{9C7F0B71-86F0-4BE1-BC79-70422FAD1206}"/>
                </a:ext>
              </a:extLst>
            </p:cNvPr>
            <p:cNvSpPr/>
            <p:nvPr/>
          </p:nvSpPr>
          <p:spPr>
            <a:xfrm>
              <a:off x="14367700" y="3643503"/>
              <a:ext cx="62864" cy="43529"/>
            </a:xfrm>
            <a:custGeom>
              <a:avLst/>
              <a:gdLst>
                <a:gd name="connsiteX0" fmla="*/ 0 w 62864"/>
                <a:gd name="connsiteY0" fmla="*/ 0 h 43529"/>
                <a:gd name="connsiteX1" fmla="*/ 62865 w 62864"/>
                <a:gd name="connsiteY1" fmla="*/ 0 h 43529"/>
                <a:gd name="connsiteX2" fmla="*/ 62865 w 62864"/>
                <a:gd name="connsiteY2" fmla="*/ 43529 h 43529"/>
                <a:gd name="connsiteX3" fmla="*/ 0 w 62864"/>
                <a:gd name="connsiteY3" fmla="*/ 43529 h 43529"/>
              </a:gdLst>
              <a:ahLst/>
              <a:cxnLst>
                <a:cxn ang="0">
                  <a:pos x="connsiteX0" y="connsiteY0"/>
                </a:cxn>
                <a:cxn ang="0">
                  <a:pos x="connsiteX1" y="connsiteY1"/>
                </a:cxn>
                <a:cxn ang="0">
                  <a:pos x="connsiteX2" y="connsiteY2"/>
                </a:cxn>
                <a:cxn ang="0">
                  <a:pos x="connsiteX3" y="connsiteY3"/>
                </a:cxn>
              </a:cxnLst>
              <a:rect l="l" t="t" r="r" b="b"/>
              <a:pathLst>
                <a:path w="62864" h="43529">
                  <a:moveTo>
                    <a:pt x="0" y="0"/>
                  </a:moveTo>
                  <a:lnTo>
                    <a:pt x="62865" y="0"/>
                  </a:lnTo>
                  <a:lnTo>
                    <a:pt x="62865" y="43529"/>
                  </a:lnTo>
                  <a:lnTo>
                    <a:pt x="0" y="43529"/>
                  </a:lnTo>
                  <a:close/>
                </a:path>
              </a:pathLst>
            </a:custGeom>
            <a:solidFill>
              <a:srgbClr val="336933"/>
            </a:solidFill>
            <a:ln w="9525" cap="flat">
              <a:noFill/>
              <a:prstDash val="solid"/>
              <a:miter/>
            </a:ln>
          </p:spPr>
          <p:txBody>
            <a:bodyPr rtlCol="0" anchor="ctr"/>
            <a:lstStyle/>
            <a:p>
              <a:endParaRPr lang="en-US"/>
            </a:p>
          </p:txBody>
        </p:sp>
        <p:sp>
          <p:nvSpPr>
            <p:cNvPr id="964" name="Freeform: Shape 963">
              <a:extLst>
                <a:ext uri="{FF2B5EF4-FFF2-40B4-BE49-F238E27FC236}">
                  <a16:creationId xmlns:a16="http://schemas.microsoft.com/office/drawing/2014/main" id="{A7CD4F08-59C7-4BE4-A10D-9D43EA447934}"/>
                </a:ext>
              </a:extLst>
            </p:cNvPr>
            <p:cNvSpPr/>
            <p:nvPr/>
          </p:nvSpPr>
          <p:spPr>
            <a:xfrm>
              <a:off x="14644592" y="3563017"/>
              <a:ext cx="62864" cy="43529"/>
            </a:xfrm>
            <a:custGeom>
              <a:avLst/>
              <a:gdLst>
                <a:gd name="connsiteX0" fmla="*/ 0 w 62864"/>
                <a:gd name="connsiteY0" fmla="*/ 0 h 43529"/>
                <a:gd name="connsiteX1" fmla="*/ 62865 w 62864"/>
                <a:gd name="connsiteY1" fmla="*/ 0 h 43529"/>
                <a:gd name="connsiteX2" fmla="*/ 62865 w 62864"/>
                <a:gd name="connsiteY2" fmla="*/ 43529 h 43529"/>
                <a:gd name="connsiteX3" fmla="*/ 0 w 62864"/>
                <a:gd name="connsiteY3" fmla="*/ 43529 h 43529"/>
              </a:gdLst>
              <a:ahLst/>
              <a:cxnLst>
                <a:cxn ang="0">
                  <a:pos x="connsiteX0" y="connsiteY0"/>
                </a:cxn>
                <a:cxn ang="0">
                  <a:pos x="connsiteX1" y="connsiteY1"/>
                </a:cxn>
                <a:cxn ang="0">
                  <a:pos x="connsiteX2" y="connsiteY2"/>
                </a:cxn>
                <a:cxn ang="0">
                  <a:pos x="connsiteX3" y="connsiteY3"/>
                </a:cxn>
              </a:cxnLst>
              <a:rect l="l" t="t" r="r" b="b"/>
              <a:pathLst>
                <a:path w="62864" h="43529">
                  <a:moveTo>
                    <a:pt x="0" y="0"/>
                  </a:moveTo>
                  <a:lnTo>
                    <a:pt x="62865" y="0"/>
                  </a:lnTo>
                  <a:lnTo>
                    <a:pt x="62865" y="43529"/>
                  </a:lnTo>
                  <a:lnTo>
                    <a:pt x="0" y="43529"/>
                  </a:lnTo>
                  <a:close/>
                </a:path>
              </a:pathLst>
            </a:custGeom>
            <a:solidFill>
              <a:srgbClr val="336933"/>
            </a:solidFill>
            <a:ln w="9525" cap="flat">
              <a:noFill/>
              <a:prstDash val="solid"/>
              <a:miter/>
            </a:ln>
          </p:spPr>
          <p:txBody>
            <a:bodyPr rtlCol="0" anchor="ctr"/>
            <a:lstStyle/>
            <a:p>
              <a:endParaRPr lang="en-US"/>
            </a:p>
          </p:txBody>
        </p:sp>
        <p:sp>
          <p:nvSpPr>
            <p:cNvPr id="965" name="Freeform: Shape 964">
              <a:extLst>
                <a:ext uri="{FF2B5EF4-FFF2-40B4-BE49-F238E27FC236}">
                  <a16:creationId xmlns:a16="http://schemas.microsoft.com/office/drawing/2014/main" id="{4625BEF5-69D6-4972-9D1A-8DCB772851A1}"/>
                </a:ext>
              </a:extLst>
            </p:cNvPr>
            <p:cNvSpPr/>
            <p:nvPr/>
          </p:nvSpPr>
          <p:spPr>
            <a:xfrm>
              <a:off x="14921388" y="3467196"/>
              <a:ext cx="62864" cy="43529"/>
            </a:xfrm>
            <a:custGeom>
              <a:avLst/>
              <a:gdLst>
                <a:gd name="connsiteX0" fmla="*/ 0 w 62864"/>
                <a:gd name="connsiteY0" fmla="*/ 0 h 43529"/>
                <a:gd name="connsiteX1" fmla="*/ 62865 w 62864"/>
                <a:gd name="connsiteY1" fmla="*/ 0 h 43529"/>
                <a:gd name="connsiteX2" fmla="*/ 62865 w 62864"/>
                <a:gd name="connsiteY2" fmla="*/ 43529 h 43529"/>
                <a:gd name="connsiteX3" fmla="*/ 0 w 62864"/>
                <a:gd name="connsiteY3" fmla="*/ 43529 h 43529"/>
              </a:gdLst>
              <a:ahLst/>
              <a:cxnLst>
                <a:cxn ang="0">
                  <a:pos x="connsiteX0" y="connsiteY0"/>
                </a:cxn>
                <a:cxn ang="0">
                  <a:pos x="connsiteX1" y="connsiteY1"/>
                </a:cxn>
                <a:cxn ang="0">
                  <a:pos x="connsiteX2" y="connsiteY2"/>
                </a:cxn>
                <a:cxn ang="0">
                  <a:pos x="connsiteX3" y="connsiteY3"/>
                </a:cxn>
              </a:cxnLst>
              <a:rect l="l" t="t" r="r" b="b"/>
              <a:pathLst>
                <a:path w="62864" h="43529">
                  <a:moveTo>
                    <a:pt x="0" y="0"/>
                  </a:moveTo>
                  <a:lnTo>
                    <a:pt x="62865" y="0"/>
                  </a:lnTo>
                  <a:lnTo>
                    <a:pt x="62865" y="43529"/>
                  </a:lnTo>
                  <a:lnTo>
                    <a:pt x="0" y="43529"/>
                  </a:lnTo>
                  <a:close/>
                </a:path>
              </a:pathLst>
            </a:custGeom>
            <a:solidFill>
              <a:srgbClr val="336933"/>
            </a:solidFill>
            <a:ln w="9525" cap="flat">
              <a:noFill/>
              <a:prstDash val="solid"/>
              <a:miter/>
            </a:ln>
          </p:spPr>
          <p:txBody>
            <a:bodyPr rtlCol="0" anchor="ctr"/>
            <a:lstStyle/>
            <a:p>
              <a:endParaRPr lang="en-US"/>
            </a:p>
          </p:txBody>
        </p:sp>
        <p:sp>
          <p:nvSpPr>
            <p:cNvPr id="966" name="Freeform: Shape 965">
              <a:extLst>
                <a:ext uri="{FF2B5EF4-FFF2-40B4-BE49-F238E27FC236}">
                  <a16:creationId xmlns:a16="http://schemas.microsoft.com/office/drawing/2014/main" id="{81771DD2-3A22-453B-85AF-DA8978FED711}"/>
                </a:ext>
              </a:extLst>
            </p:cNvPr>
            <p:cNvSpPr/>
            <p:nvPr/>
          </p:nvSpPr>
          <p:spPr>
            <a:xfrm>
              <a:off x="15198185" y="3319177"/>
              <a:ext cx="62865" cy="43529"/>
            </a:xfrm>
            <a:custGeom>
              <a:avLst/>
              <a:gdLst>
                <a:gd name="connsiteX0" fmla="*/ 0 w 62865"/>
                <a:gd name="connsiteY0" fmla="*/ 0 h 43529"/>
                <a:gd name="connsiteX1" fmla="*/ 62865 w 62865"/>
                <a:gd name="connsiteY1" fmla="*/ 0 h 43529"/>
                <a:gd name="connsiteX2" fmla="*/ 62865 w 62865"/>
                <a:gd name="connsiteY2" fmla="*/ 43529 h 43529"/>
                <a:gd name="connsiteX3" fmla="*/ 0 w 62865"/>
                <a:gd name="connsiteY3" fmla="*/ 43529 h 43529"/>
              </a:gdLst>
              <a:ahLst/>
              <a:cxnLst>
                <a:cxn ang="0">
                  <a:pos x="connsiteX0" y="connsiteY0"/>
                </a:cxn>
                <a:cxn ang="0">
                  <a:pos x="connsiteX1" y="connsiteY1"/>
                </a:cxn>
                <a:cxn ang="0">
                  <a:pos x="connsiteX2" y="connsiteY2"/>
                </a:cxn>
                <a:cxn ang="0">
                  <a:pos x="connsiteX3" y="connsiteY3"/>
                </a:cxn>
              </a:cxnLst>
              <a:rect l="l" t="t" r="r" b="b"/>
              <a:pathLst>
                <a:path w="62865" h="43529">
                  <a:moveTo>
                    <a:pt x="0" y="0"/>
                  </a:moveTo>
                  <a:lnTo>
                    <a:pt x="62865" y="0"/>
                  </a:lnTo>
                  <a:lnTo>
                    <a:pt x="62865" y="43529"/>
                  </a:lnTo>
                  <a:lnTo>
                    <a:pt x="0" y="43529"/>
                  </a:lnTo>
                  <a:close/>
                </a:path>
              </a:pathLst>
            </a:custGeom>
            <a:solidFill>
              <a:srgbClr val="336933"/>
            </a:solidFill>
            <a:ln w="9525" cap="flat">
              <a:noFill/>
              <a:prstDash val="solid"/>
              <a:miter/>
            </a:ln>
          </p:spPr>
          <p:txBody>
            <a:bodyPr rtlCol="0" anchor="ctr"/>
            <a:lstStyle/>
            <a:p>
              <a:endParaRPr lang="en-US"/>
            </a:p>
          </p:txBody>
        </p:sp>
        <p:sp>
          <p:nvSpPr>
            <p:cNvPr id="967" name="Freeform: Shape 966">
              <a:extLst>
                <a:ext uri="{FF2B5EF4-FFF2-40B4-BE49-F238E27FC236}">
                  <a16:creationId xmlns:a16="http://schemas.microsoft.com/office/drawing/2014/main" id="{87D8F12E-EABE-4534-A763-80F805FE993C}"/>
                </a:ext>
              </a:extLst>
            </p:cNvPr>
            <p:cNvSpPr/>
            <p:nvPr/>
          </p:nvSpPr>
          <p:spPr>
            <a:xfrm>
              <a:off x="15471933" y="3177636"/>
              <a:ext cx="62960" cy="43529"/>
            </a:xfrm>
            <a:custGeom>
              <a:avLst/>
              <a:gdLst>
                <a:gd name="connsiteX0" fmla="*/ 0 w 62960"/>
                <a:gd name="connsiteY0" fmla="*/ 0 h 43529"/>
                <a:gd name="connsiteX1" fmla="*/ 62960 w 62960"/>
                <a:gd name="connsiteY1" fmla="*/ 0 h 43529"/>
                <a:gd name="connsiteX2" fmla="*/ 62960 w 62960"/>
                <a:gd name="connsiteY2" fmla="*/ 43529 h 43529"/>
                <a:gd name="connsiteX3" fmla="*/ 0 w 62960"/>
                <a:gd name="connsiteY3" fmla="*/ 43529 h 43529"/>
              </a:gdLst>
              <a:ahLst/>
              <a:cxnLst>
                <a:cxn ang="0">
                  <a:pos x="connsiteX0" y="connsiteY0"/>
                </a:cxn>
                <a:cxn ang="0">
                  <a:pos x="connsiteX1" y="connsiteY1"/>
                </a:cxn>
                <a:cxn ang="0">
                  <a:pos x="connsiteX2" y="connsiteY2"/>
                </a:cxn>
                <a:cxn ang="0">
                  <a:pos x="connsiteX3" y="connsiteY3"/>
                </a:cxn>
              </a:cxnLst>
              <a:rect l="l" t="t" r="r" b="b"/>
              <a:pathLst>
                <a:path w="62960" h="43529">
                  <a:moveTo>
                    <a:pt x="0" y="0"/>
                  </a:moveTo>
                  <a:lnTo>
                    <a:pt x="62960" y="0"/>
                  </a:lnTo>
                  <a:lnTo>
                    <a:pt x="62960" y="43529"/>
                  </a:lnTo>
                  <a:lnTo>
                    <a:pt x="0" y="43529"/>
                  </a:lnTo>
                  <a:close/>
                </a:path>
              </a:pathLst>
            </a:custGeom>
            <a:solidFill>
              <a:srgbClr val="336933"/>
            </a:solidFill>
            <a:ln w="9525" cap="flat">
              <a:noFill/>
              <a:prstDash val="solid"/>
              <a:miter/>
            </a:ln>
          </p:spPr>
          <p:txBody>
            <a:bodyPr rtlCol="0" anchor="ctr"/>
            <a:lstStyle/>
            <a:p>
              <a:endParaRPr lang="en-US"/>
            </a:p>
          </p:txBody>
        </p:sp>
        <p:sp>
          <p:nvSpPr>
            <p:cNvPr id="968" name="Freeform: Shape 967">
              <a:extLst>
                <a:ext uri="{FF2B5EF4-FFF2-40B4-BE49-F238E27FC236}">
                  <a16:creationId xmlns:a16="http://schemas.microsoft.com/office/drawing/2014/main" id="{E59F0A68-1831-43D4-A027-8C991AE6EE9E}"/>
                </a:ext>
              </a:extLst>
            </p:cNvPr>
            <p:cNvSpPr/>
            <p:nvPr/>
          </p:nvSpPr>
          <p:spPr>
            <a:xfrm>
              <a:off x="15748730" y="3042667"/>
              <a:ext cx="62960" cy="43529"/>
            </a:xfrm>
            <a:custGeom>
              <a:avLst/>
              <a:gdLst>
                <a:gd name="connsiteX0" fmla="*/ 0 w 62960"/>
                <a:gd name="connsiteY0" fmla="*/ 0 h 43529"/>
                <a:gd name="connsiteX1" fmla="*/ 62960 w 62960"/>
                <a:gd name="connsiteY1" fmla="*/ 0 h 43529"/>
                <a:gd name="connsiteX2" fmla="*/ 62960 w 62960"/>
                <a:gd name="connsiteY2" fmla="*/ 43529 h 43529"/>
                <a:gd name="connsiteX3" fmla="*/ 0 w 62960"/>
                <a:gd name="connsiteY3" fmla="*/ 43529 h 43529"/>
              </a:gdLst>
              <a:ahLst/>
              <a:cxnLst>
                <a:cxn ang="0">
                  <a:pos x="connsiteX0" y="connsiteY0"/>
                </a:cxn>
                <a:cxn ang="0">
                  <a:pos x="connsiteX1" y="connsiteY1"/>
                </a:cxn>
                <a:cxn ang="0">
                  <a:pos x="connsiteX2" y="connsiteY2"/>
                </a:cxn>
                <a:cxn ang="0">
                  <a:pos x="connsiteX3" y="connsiteY3"/>
                </a:cxn>
              </a:cxnLst>
              <a:rect l="l" t="t" r="r" b="b"/>
              <a:pathLst>
                <a:path w="62960" h="43529">
                  <a:moveTo>
                    <a:pt x="0" y="0"/>
                  </a:moveTo>
                  <a:lnTo>
                    <a:pt x="62960" y="0"/>
                  </a:lnTo>
                  <a:lnTo>
                    <a:pt x="62960" y="43529"/>
                  </a:lnTo>
                  <a:lnTo>
                    <a:pt x="0" y="43529"/>
                  </a:lnTo>
                  <a:close/>
                </a:path>
              </a:pathLst>
            </a:custGeom>
            <a:solidFill>
              <a:srgbClr val="336933"/>
            </a:solidFill>
            <a:ln w="9525" cap="flat">
              <a:noFill/>
              <a:prstDash val="solid"/>
              <a:miter/>
            </a:ln>
          </p:spPr>
          <p:txBody>
            <a:bodyPr rtlCol="0" anchor="ctr"/>
            <a:lstStyle/>
            <a:p>
              <a:endParaRPr lang="en-US"/>
            </a:p>
          </p:txBody>
        </p:sp>
        <p:sp>
          <p:nvSpPr>
            <p:cNvPr id="969" name="Freeform: Shape 968">
              <a:extLst>
                <a:ext uri="{FF2B5EF4-FFF2-40B4-BE49-F238E27FC236}">
                  <a16:creationId xmlns:a16="http://schemas.microsoft.com/office/drawing/2014/main" id="{D2A35C21-4DF1-41AE-9D28-F5A01ADE05A8}"/>
                </a:ext>
              </a:extLst>
            </p:cNvPr>
            <p:cNvSpPr/>
            <p:nvPr/>
          </p:nvSpPr>
          <p:spPr>
            <a:xfrm>
              <a:off x="13475305" y="4072110"/>
              <a:ext cx="38574" cy="54405"/>
            </a:xfrm>
            <a:custGeom>
              <a:avLst/>
              <a:gdLst>
                <a:gd name="connsiteX0" fmla="*/ 16952 w 38574"/>
                <a:gd name="connsiteY0" fmla="*/ 21841 h 54405"/>
                <a:gd name="connsiteX1" fmla="*/ 18952 w 38574"/>
                <a:gd name="connsiteY1" fmla="*/ 16317 h 54405"/>
                <a:gd name="connsiteX2" fmla="*/ 17235 w 38574"/>
                <a:gd name="connsiteY2" fmla="*/ 11840 h 54405"/>
                <a:gd name="connsiteX3" fmla="*/ 12761 w 38574"/>
                <a:gd name="connsiteY3" fmla="*/ 10030 h 54405"/>
                <a:gd name="connsiteX4" fmla="*/ 3236 w 38574"/>
                <a:gd name="connsiteY4" fmla="*/ 17174 h 54405"/>
                <a:gd name="connsiteX5" fmla="*/ -6289 w 38574"/>
                <a:gd name="connsiteY5" fmla="*/ 11554 h 54405"/>
                <a:gd name="connsiteX6" fmla="*/ 1804 w 38574"/>
                <a:gd name="connsiteY6" fmla="*/ 2791 h 54405"/>
                <a:gd name="connsiteX7" fmla="*/ 13236 w 38574"/>
                <a:gd name="connsiteY7" fmla="*/ -161 h 54405"/>
                <a:gd name="connsiteX8" fmla="*/ 25333 w 38574"/>
                <a:gd name="connsiteY8" fmla="*/ 4220 h 54405"/>
                <a:gd name="connsiteX9" fmla="*/ 30569 w 38574"/>
                <a:gd name="connsiteY9" fmla="*/ 16126 h 54405"/>
                <a:gd name="connsiteX10" fmla="*/ 28477 w 38574"/>
                <a:gd name="connsiteY10" fmla="*/ 24032 h 54405"/>
                <a:gd name="connsiteX11" fmla="*/ 20761 w 38574"/>
                <a:gd name="connsiteY11" fmla="*/ 33557 h 54405"/>
                <a:gd name="connsiteX12" fmla="*/ 11236 w 38574"/>
                <a:gd name="connsiteY12" fmla="*/ 43558 h 54405"/>
                <a:gd name="connsiteX13" fmla="*/ 32286 w 38574"/>
                <a:gd name="connsiteY13" fmla="*/ 43558 h 54405"/>
                <a:gd name="connsiteX14" fmla="*/ 32286 w 38574"/>
                <a:gd name="connsiteY14" fmla="*/ 54226 h 54405"/>
                <a:gd name="connsiteX15" fmla="*/ -5340 w 38574"/>
                <a:gd name="connsiteY15" fmla="*/ 54226 h 54405"/>
                <a:gd name="connsiteX16" fmla="*/ -5340 w 38574"/>
                <a:gd name="connsiteY16" fmla="*/ 45368 h 54405"/>
                <a:gd name="connsiteX17" fmla="*/ 10282 w 38574"/>
                <a:gd name="connsiteY17" fmla="*/ 29366 h 54405"/>
                <a:gd name="connsiteX18" fmla="*/ 16952 w 38574"/>
                <a:gd name="connsiteY18" fmla="*/ 21841 h 5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574" h="54405">
                  <a:moveTo>
                    <a:pt x="16952" y="21841"/>
                  </a:moveTo>
                  <a:cubicBezTo>
                    <a:pt x="18189" y="20260"/>
                    <a:pt x="18854" y="18326"/>
                    <a:pt x="18952" y="16317"/>
                  </a:cubicBezTo>
                  <a:cubicBezTo>
                    <a:pt x="19045" y="14650"/>
                    <a:pt x="18379" y="13040"/>
                    <a:pt x="17235" y="11840"/>
                  </a:cubicBezTo>
                  <a:cubicBezTo>
                    <a:pt x="16091" y="10640"/>
                    <a:pt x="14473" y="9983"/>
                    <a:pt x="12761" y="10030"/>
                  </a:cubicBezTo>
                  <a:cubicBezTo>
                    <a:pt x="9329" y="10030"/>
                    <a:pt x="6185" y="12411"/>
                    <a:pt x="3236" y="17174"/>
                  </a:cubicBezTo>
                  <a:lnTo>
                    <a:pt x="-6289" y="11554"/>
                  </a:lnTo>
                  <a:cubicBezTo>
                    <a:pt x="-4196" y="8125"/>
                    <a:pt x="-1433" y="5143"/>
                    <a:pt x="1804" y="2791"/>
                  </a:cubicBezTo>
                  <a:cubicBezTo>
                    <a:pt x="5236" y="686"/>
                    <a:pt x="9236" y="-333"/>
                    <a:pt x="13236" y="-161"/>
                  </a:cubicBezTo>
                  <a:cubicBezTo>
                    <a:pt x="17714" y="-219"/>
                    <a:pt x="21998" y="1334"/>
                    <a:pt x="25333" y="4220"/>
                  </a:cubicBezTo>
                  <a:cubicBezTo>
                    <a:pt x="28858" y="7172"/>
                    <a:pt x="30760" y="11563"/>
                    <a:pt x="30569" y="16126"/>
                  </a:cubicBezTo>
                  <a:cubicBezTo>
                    <a:pt x="30569" y="18898"/>
                    <a:pt x="29811" y="21603"/>
                    <a:pt x="28477" y="24032"/>
                  </a:cubicBezTo>
                  <a:cubicBezTo>
                    <a:pt x="26286" y="27480"/>
                    <a:pt x="23714" y="30671"/>
                    <a:pt x="20761" y="33557"/>
                  </a:cubicBezTo>
                  <a:lnTo>
                    <a:pt x="11236" y="43558"/>
                  </a:lnTo>
                  <a:lnTo>
                    <a:pt x="32286" y="43558"/>
                  </a:lnTo>
                  <a:lnTo>
                    <a:pt x="32286" y="54226"/>
                  </a:lnTo>
                  <a:lnTo>
                    <a:pt x="-5340" y="54226"/>
                  </a:lnTo>
                  <a:lnTo>
                    <a:pt x="-5340" y="45368"/>
                  </a:lnTo>
                  <a:lnTo>
                    <a:pt x="10282" y="29366"/>
                  </a:lnTo>
                  <a:cubicBezTo>
                    <a:pt x="12664" y="27013"/>
                    <a:pt x="14952" y="24499"/>
                    <a:pt x="16952" y="21841"/>
                  </a:cubicBezTo>
                  <a:close/>
                </a:path>
              </a:pathLst>
            </a:custGeom>
            <a:solidFill>
              <a:srgbClr val="6D6E71"/>
            </a:solidFill>
            <a:ln w="9525" cap="flat">
              <a:noFill/>
              <a:prstDash val="solid"/>
              <a:miter/>
            </a:ln>
          </p:spPr>
          <p:txBody>
            <a:bodyPr rtlCol="0" anchor="ctr"/>
            <a:lstStyle/>
            <a:p>
              <a:endParaRPr lang="en-US"/>
            </a:p>
          </p:txBody>
        </p:sp>
        <p:sp>
          <p:nvSpPr>
            <p:cNvPr id="970" name="Freeform: Shape 969">
              <a:extLst>
                <a:ext uri="{FF2B5EF4-FFF2-40B4-BE49-F238E27FC236}">
                  <a16:creationId xmlns:a16="http://schemas.microsoft.com/office/drawing/2014/main" id="{FE275799-AC30-43D0-A19A-34241FA85169}"/>
                </a:ext>
              </a:extLst>
            </p:cNvPr>
            <p:cNvSpPr/>
            <p:nvPr/>
          </p:nvSpPr>
          <p:spPr>
            <a:xfrm>
              <a:off x="13521429" y="4072128"/>
              <a:ext cx="44050" cy="55104"/>
            </a:xfrm>
            <a:custGeom>
              <a:avLst/>
              <a:gdLst>
                <a:gd name="connsiteX0" fmla="*/ 15690 w 44050"/>
                <a:gd name="connsiteY0" fmla="*/ 54875 h 55104"/>
                <a:gd name="connsiteX1" fmla="*/ -788 w 44050"/>
                <a:gd name="connsiteY1" fmla="*/ 47350 h 55104"/>
                <a:gd name="connsiteX2" fmla="*/ -788 w 44050"/>
                <a:gd name="connsiteY2" fmla="*/ 7345 h 55104"/>
                <a:gd name="connsiteX3" fmla="*/ 30168 w 44050"/>
                <a:gd name="connsiteY3" fmla="*/ 5202 h 55104"/>
                <a:gd name="connsiteX4" fmla="*/ 32261 w 44050"/>
                <a:gd name="connsiteY4" fmla="*/ 7345 h 55104"/>
                <a:gd name="connsiteX5" fmla="*/ 32261 w 44050"/>
                <a:gd name="connsiteY5" fmla="*/ 47350 h 55104"/>
                <a:gd name="connsiteX6" fmla="*/ 15690 w 44050"/>
                <a:gd name="connsiteY6" fmla="*/ 54875 h 55104"/>
                <a:gd name="connsiteX7" fmla="*/ 7877 w 44050"/>
                <a:gd name="connsiteY7" fmla="*/ 14489 h 55104"/>
                <a:gd name="connsiteX8" fmla="*/ 5402 w 44050"/>
                <a:gd name="connsiteY8" fmla="*/ 27348 h 55104"/>
                <a:gd name="connsiteX9" fmla="*/ 7877 w 44050"/>
                <a:gd name="connsiteY9" fmla="*/ 40302 h 55104"/>
                <a:gd name="connsiteX10" fmla="*/ 19592 w 44050"/>
                <a:gd name="connsiteY10" fmla="*/ 44283 h 55104"/>
                <a:gd name="connsiteX11" fmla="*/ 23597 w 44050"/>
                <a:gd name="connsiteY11" fmla="*/ 40302 h 55104"/>
                <a:gd name="connsiteX12" fmla="*/ 26071 w 44050"/>
                <a:gd name="connsiteY12" fmla="*/ 27348 h 55104"/>
                <a:gd name="connsiteX13" fmla="*/ 23597 w 44050"/>
                <a:gd name="connsiteY13" fmla="*/ 14489 h 55104"/>
                <a:gd name="connsiteX14" fmla="*/ 11881 w 44050"/>
                <a:gd name="connsiteY14" fmla="*/ 10507 h 55104"/>
                <a:gd name="connsiteX15" fmla="*/ 7877 w 44050"/>
                <a:gd name="connsiteY15" fmla="*/ 14489 h 5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050" h="55104">
                  <a:moveTo>
                    <a:pt x="15690" y="54875"/>
                  </a:moveTo>
                  <a:cubicBezTo>
                    <a:pt x="9309" y="55303"/>
                    <a:pt x="3114" y="52475"/>
                    <a:pt x="-788" y="47350"/>
                  </a:cubicBezTo>
                  <a:cubicBezTo>
                    <a:pt x="-8122" y="35034"/>
                    <a:pt x="-8122" y="19661"/>
                    <a:pt x="-788" y="7345"/>
                  </a:cubicBezTo>
                  <a:cubicBezTo>
                    <a:pt x="7119" y="-1780"/>
                    <a:pt x="21025" y="-2742"/>
                    <a:pt x="30168" y="5202"/>
                  </a:cubicBezTo>
                  <a:cubicBezTo>
                    <a:pt x="30931" y="5869"/>
                    <a:pt x="31596" y="6583"/>
                    <a:pt x="32261" y="7345"/>
                  </a:cubicBezTo>
                  <a:cubicBezTo>
                    <a:pt x="39596" y="19661"/>
                    <a:pt x="39596" y="35034"/>
                    <a:pt x="32261" y="47350"/>
                  </a:cubicBezTo>
                  <a:cubicBezTo>
                    <a:pt x="28359" y="52503"/>
                    <a:pt x="22164" y="55342"/>
                    <a:pt x="15690" y="54875"/>
                  </a:cubicBezTo>
                  <a:close/>
                  <a:moveTo>
                    <a:pt x="7877" y="14489"/>
                  </a:moveTo>
                  <a:cubicBezTo>
                    <a:pt x="6067" y="18518"/>
                    <a:pt x="5212" y="22928"/>
                    <a:pt x="5402" y="27348"/>
                  </a:cubicBezTo>
                  <a:cubicBezTo>
                    <a:pt x="5212" y="31805"/>
                    <a:pt x="6067" y="36244"/>
                    <a:pt x="7877" y="40302"/>
                  </a:cubicBezTo>
                  <a:cubicBezTo>
                    <a:pt x="9974" y="44645"/>
                    <a:pt x="15309" y="46426"/>
                    <a:pt x="19592" y="44283"/>
                  </a:cubicBezTo>
                  <a:cubicBezTo>
                    <a:pt x="21308" y="43426"/>
                    <a:pt x="22736" y="42026"/>
                    <a:pt x="23597" y="40302"/>
                  </a:cubicBezTo>
                  <a:cubicBezTo>
                    <a:pt x="25406" y="36225"/>
                    <a:pt x="26262" y="31796"/>
                    <a:pt x="26071" y="27348"/>
                  </a:cubicBezTo>
                  <a:cubicBezTo>
                    <a:pt x="26262" y="22928"/>
                    <a:pt x="25406" y="18528"/>
                    <a:pt x="23597" y="14489"/>
                  </a:cubicBezTo>
                  <a:cubicBezTo>
                    <a:pt x="21406" y="10146"/>
                    <a:pt x="16164" y="8364"/>
                    <a:pt x="11881" y="10507"/>
                  </a:cubicBezTo>
                  <a:cubicBezTo>
                    <a:pt x="10165" y="11365"/>
                    <a:pt x="8737" y="12765"/>
                    <a:pt x="7877" y="14489"/>
                  </a:cubicBezTo>
                  <a:close/>
                </a:path>
              </a:pathLst>
            </a:custGeom>
            <a:solidFill>
              <a:srgbClr val="6D6E71"/>
            </a:solidFill>
            <a:ln w="9525" cap="flat">
              <a:noFill/>
              <a:prstDash val="solid"/>
              <a:miter/>
            </a:ln>
          </p:spPr>
          <p:txBody>
            <a:bodyPr rtlCol="0" anchor="ctr"/>
            <a:lstStyle/>
            <a:p>
              <a:endParaRPr lang="en-US"/>
            </a:p>
          </p:txBody>
        </p:sp>
        <p:sp>
          <p:nvSpPr>
            <p:cNvPr id="971" name="Freeform: Shape 970">
              <a:extLst>
                <a:ext uri="{FF2B5EF4-FFF2-40B4-BE49-F238E27FC236}">
                  <a16:creationId xmlns:a16="http://schemas.microsoft.com/office/drawing/2014/main" id="{D638D2ED-A59B-4456-B934-1D626A82CC4E}"/>
                </a:ext>
              </a:extLst>
            </p:cNvPr>
            <p:cNvSpPr/>
            <p:nvPr/>
          </p:nvSpPr>
          <p:spPr>
            <a:xfrm>
              <a:off x="13573625" y="4072128"/>
              <a:ext cx="44050" cy="55104"/>
            </a:xfrm>
            <a:custGeom>
              <a:avLst/>
              <a:gdLst>
                <a:gd name="connsiteX0" fmla="*/ 15690 w 44050"/>
                <a:gd name="connsiteY0" fmla="*/ 54875 h 55104"/>
                <a:gd name="connsiteX1" fmla="*/ -788 w 44050"/>
                <a:gd name="connsiteY1" fmla="*/ 47350 h 55104"/>
                <a:gd name="connsiteX2" fmla="*/ -788 w 44050"/>
                <a:gd name="connsiteY2" fmla="*/ 7345 h 55104"/>
                <a:gd name="connsiteX3" fmla="*/ 30168 w 44050"/>
                <a:gd name="connsiteY3" fmla="*/ 5202 h 55104"/>
                <a:gd name="connsiteX4" fmla="*/ 32261 w 44050"/>
                <a:gd name="connsiteY4" fmla="*/ 7345 h 55104"/>
                <a:gd name="connsiteX5" fmla="*/ 32261 w 44050"/>
                <a:gd name="connsiteY5" fmla="*/ 47350 h 55104"/>
                <a:gd name="connsiteX6" fmla="*/ 15690 w 44050"/>
                <a:gd name="connsiteY6" fmla="*/ 54875 h 55104"/>
                <a:gd name="connsiteX7" fmla="*/ 7877 w 44050"/>
                <a:gd name="connsiteY7" fmla="*/ 14489 h 55104"/>
                <a:gd name="connsiteX8" fmla="*/ 5402 w 44050"/>
                <a:gd name="connsiteY8" fmla="*/ 27348 h 55104"/>
                <a:gd name="connsiteX9" fmla="*/ 7877 w 44050"/>
                <a:gd name="connsiteY9" fmla="*/ 40302 h 55104"/>
                <a:gd name="connsiteX10" fmla="*/ 19597 w 44050"/>
                <a:gd name="connsiteY10" fmla="*/ 44283 h 55104"/>
                <a:gd name="connsiteX11" fmla="*/ 23597 w 44050"/>
                <a:gd name="connsiteY11" fmla="*/ 40302 h 55104"/>
                <a:gd name="connsiteX12" fmla="*/ 26071 w 44050"/>
                <a:gd name="connsiteY12" fmla="*/ 27348 h 55104"/>
                <a:gd name="connsiteX13" fmla="*/ 23597 w 44050"/>
                <a:gd name="connsiteY13" fmla="*/ 14489 h 55104"/>
                <a:gd name="connsiteX14" fmla="*/ 11881 w 44050"/>
                <a:gd name="connsiteY14" fmla="*/ 10507 h 55104"/>
                <a:gd name="connsiteX15" fmla="*/ 7877 w 44050"/>
                <a:gd name="connsiteY15" fmla="*/ 14489 h 5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050" h="55104">
                  <a:moveTo>
                    <a:pt x="15690" y="54875"/>
                  </a:moveTo>
                  <a:cubicBezTo>
                    <a:pt x="9309" y="55303"/>
                    <a:pt x="3114" y="52475"/>
                    <a:pt x="-788" y="47350"/>
                  </a:cubicBezTo>
                  <a:cubicBezTo>
                    <a:pt x="-8122" y="35034"/>
                    <a:pt x="-8122" y="19661"/>
                    <a:pt x="-788" y="7345"/>
                  </a:cubicBezTo>
                  <a:cubicBezTo>
                    <a:pt x="7119" y="-1780"/>
                    <a:pt x="21025" y="-2742"/>
                    <a:pt x="30168" y="5202"/>
                  </a:cubicBezTo>
                  <a:cubicBezTo>
                    <a:pt x="30931" y="5869"/>
                    <a:pt x="31596" y="6583"/>
                    <a:pt x="32261" y="7345"/>
                  </a:cubicBezTo>
                  <a:cubicBezTo>
                    <a:pt x="39596" y="19661"/>
                    <a:pt x="39596" y="35034"/>
                    <a:pt x="32261" y="47350"/>
                  </a:cubicBezTo>
                  <a:cubicBezTo>
                    <a:pt x="28359" y="52503"/>
                    <a:pt x="22164" y="55342"/>
                    <a:pt x="15690" y="54875"/>
                  </a:cubicBezTo>
                  <a:close/>
                  <a:moveTo>
                    <a:pt x="7877" y="14489"/>
                  </a:moveTo>
                  <a:cubicBezTo>
                    <a:pt x="6067" y="18518"/>
                    <a:pt x="5212" y="22928"/>
                    <a:pt x="5402" y="27348"/>
                  </a:cubicBezTo>
                  <a:cubicBezTo>
                    <a:pt x="5212" y="31805"/>
                    <a:pt x="6067" y="36244"/>
                    <a:pt x="7877" y="40302"/>
                  </a:cubicBezTo>
                  <a:cubicBezTo>
                    <a:pt x="9974" y="44645"/>
                    <a:pt x="15309" y="46426"/>
                    <a:pt x="19597" y="44283"/>
                  </a:cubicBezTo>
                  <a:cubicBezTo>
                    <a:pt x="21308" y="43426"/>
                    <a:pt x="22736" y="42026"/>
                    <a:pt x="23597" y="40302"/>
                  </a:cubicBezTo>
                  <a:cubicBezTo>
                    <a:pt x="25406" y="36225"/>
                    <a:pt x="26262" y="31796"/>
                    <a:pt x="26071" y="27348"/>
                  </a:cubicBezTo>
                  <a:cubicBezTo>
                    <a:pt x="26262" y="22928"/>
                    <a:pt x="25406" y="18528"/>
                    <a:pt x="23597" y="14489"/>
                  </a:cubicBezTo>
                  <a:cubicBezTo>
                    <a:pt x="21406" y="10146"/>
                    <a:pt x="16164" y="8364"/>
                    <a:pt x="11881" y="10507"/>
                  </a:cubicBezTo>
                  <a:cubicBezTo>
                    <a:pt x="10165" y="11365"/>
                    <a:pt x="8737" y="12765"/>
                    <a:pt x="7877" y="14489"/>
                  </a:cubicBezTo>
                  <a:close/>
                </a:path>
              </a:pathLst>
            </a:custGeom>
            <a:solidFill>
              <a:srgbClr val="6D6E71"/>
            </a:solidFill>
            <a:ln w="9525" cap="flat">
              <a:noFill/>
              <a:prstDash val="solid"/>
              <a:miter/>
            </a:ln>
          </p:spPr>
          <p:txBody>
            <a:bodyPr rtlCol="0" anchor="ctr"/>
            <a:lstStyle/>
            <a:p>
              <a:endParaRPr lang="en-US"/>
            </a:p>
          </p:txBody>
        </p:sp>
        <p:sp>
          <p:nvSpPr>
            <p:cNvPr id="972" name="Freeform: Shape 971">
              <a:extLst>
                <a:ext uri="{FF2B5EF4-FFF2-40B4-BE49-F238E27FC236}">
                  <a16:creationId xmlns:a16="http://schemas.microsoft.com/office/drawing/2014/main" id="{7B9E8B7C-C38D-4D17-A9E4-C25FAB5BC466}"/>
                </a:ext>
              </a:extLst>
            </p:cNvPr>
            <p:cNvSpPr/>
            <p:nvPr/>
          </p:nvSpPr>
          <p:spPr>
            <a:xfrm>
              <a:off x="13625133" y="4073653"/>
              <a:ext cx="38100" cy="53245"/>
            </a:xfrm>
            <a:custGeom>
              <a:avLst/>
              <a:gdLst>
                <a:gd name="connsiteX0" fmla="*/ -6289 w 38100"/>
                <a:gd name="connsiteY0" fmla="*/ 16584 h 53245"/>
                <a:gd name="connsiteX1" fmla="*/ -6289 w 38100"/>
                <a:gd name="connsiteY1" fmla="*/ -180 h 53245"/>
                <a:gd name="connsiteX2" fmla="*/ 31811 w 38100"/>
                <a:gd name="connsiteY2" fmla="*/ -180 h 53245"/>
                <a:gd name="connsiteX3" fmla="*/ 31811 w 38100"/>
                <a:gd name="connsiteY3" fmla="*/ 8774 h 53245"/>
                <a:gd name="connsiteX4" fmla="*/ 10282 w 38100"/>
                <a:gd name="connsiteY4" fmla="*/ 53065 h 53245"/>
                <a:gd name="connsiteX5" fmla="*/ -2670 w 38100"/>
                <a:gd name="connsiteY5" fmla="*/ 53065 h 53245"/>
                <a:gd name="connsiteX6" fmla="*/ 17905 w 38100"/>
                <a:gd name="connsiteY6" fmla="*/ 10012 h 53245"/>
                <a:gd name="connsiteX7" fmla="*/ 4473 w 38100"/>
                <a:gd name="connsiteY7" fmla="*/ 10012 h 53245"/>
                <a:gd name="connsiteX8" fmla="*/ 4473 w 38100"/>
                <a:gd name="connsiteY8" fmla="*/ 16870 h 53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100" h="53245">
                  <a:moveTo>
                    <a:pt x="-6289" y="16584"/>
                  </a:moveTo>
                  <a:lnTo>
                    <a:pt x="-6289" y="-180"/>
                  </a:lnTo>
                  <a:lnTo>
                    <a:pt x="31811" y="-180"/>
                  </a:lnTo>
                  <a:lnTo>
                    <a:pt x="31811" y="8774"/>
                  </a:lnTo>
                  <a:lnTo>
                    <a:pt x="10282" y="53065"/>
                  </a:lnTo>
                  <a:lnTo>
                    <a:pt x="-2670" y="53065"/>
                  </a:lnTo>
                  <a:lnTo>
                    <a:pt x="17905" y="10012"/>
                  </a:lnTo>
                  <a:lnTo>
                    <a:pt x="4473" y="10012"/>
                  </a:lnTo>
                  <a:lnTo>
                    <a:pt x="4473" y="16870"/>
                  </a:lnTo>
                  <a:close/>
                </a:path>
              </a:pathLst>
            </a:custGeom>
            <a:solidFill>
              <a:srgbClr val="6D6E71"/>
            </a:solidFill>
            <a:ln w="9525" cap="flat">
              <a:noFill/>
              <a:prstDash val="solid"/>
              <a:miter/>
            </a:ln>
          </p:spPr>
          <p:txBody>
            <a:bodyPr rtlCol="0" anchor="ctr"/>
            <a:lstStyle/>
            <a:p>
              <a:endParaRPr lang="en-US"/>
            </a:p>
          </p:txBody>
        </p:sp>
        <p:sp>
          <p:nvSpPr>
            <p:cNvPr id="973" name="Freeform: Shape 972">
              <a:extLst>
                <a:ext uri="{FF2B5EF4-FFF2-40B4-BE49-F238E27FC236}">
                  <a16:creationId xmlns:a16="http://schemas.microsoft.com/office/drawing/2014/main" id="{92D5193E-6C61-49ED-9DEA-E86F1A325C7D}"/>
                </a:ext>
              </a:extLst>
            </p:cNvPr>
            <p:cNvSpPr/>
            <p:nvPr/>
          </p:nvSpPr>
          <p:spPr>
            <a:xfrm>
              <a:off x="13748004" y="4072110"/>
              <a:ext cx="38481" cy="54405"/>
            </a:xfrm>
            <a:custGeom>
              <a:avLst/>
              <a:gdLst>
                <a:gd name="connsiteX0" fmla="*/ 17045 w 38481"/>
                <a:gd name="connsiteY0" fmla="*/ 21841 h 54405"/>
                <a:gd name="connsiteX1" fmla="*/ 19049 w 38481"/>
                <a:gd name="connsiteY1" fmla="*/ 16317 h 54405"/>
                <a:gd name="connsiteX2" fmla="*/ 17333 w 38481"/>
                <a:gd name="connsiteY2" fmla="*/ 11840 h 54405"/>
                <a:gd name="connsiteX3" fmla="*/ 12761 w 38481"/>
                <a:gd name="connsiteY3" fmla="*/ 10030 h 54405"/>
                <a:gd name="connsiteX4" fmla="*/ 3236 w 38481"/>
                <a:gd name="connsiteY4" fmla="*/ 17174 h 54405"/>
                <a:gd name="connsiteX5" fmla="*/ -6289 w 38481"/>
                <a:gd name="connsiteY5" fmla="*/ 11554 h 54405"/>
                <a:gd name="connsiteX6" fmla="*/ 1901 w 38481"/>
                <a:gd name="connsiteY6" fmla="*/ 2791 h 54405"/>
                <a:gd name="connsiteX7" fmla="*/ 13333 w 38481"/>
                <a:gd name="connsiteY7" fmla="*/ -161 h 54405"/>
                <a:gd name="connsiteX8" fmla="*/ 25430 w 38481"/>
                <a:gd name="connsiteY8" fmla="*/ 4220 h 54405"/>
                <a:gd name="connsiteX9" fmla="*/ 30667 w 38481"/>
                <a:gd name="connsiteY9" fmla="*/ 16126 h 54405"/>
                <a:gd name="connsiteX10" fmla="*/ 28574 w 38481"/>
                <a:gd name="connsiteY10" fmla="*/ 24032 h 54405"/>
                <a:gd name="connsiteX11" fmla="*/ 20761 w 38481"/>
                <a:gd name="connsiteY11" fmla="*/ 33557 h 54405"/>
                <a:gd name="connsiteX12" fmla="*/ 11236 w 38481"/>
                <a:gd name="connsiteY12" fmla="*/ 43558 h 54405"/>
                <a:gd name="connsiteX13" fmla="*/ 32193 w 38481"/>
                <a:gd name="connsiteY13" fmla="*/ 43558 h 54405"/>
                <a:gd name="connsiteX14" fmla="*/ 32193 w 38481"/>
                <a:gd name="connsiteY14" fmla="*/ 54226 h 54405"/>
                <a:gd name="connsiteX15" fmla="*/ -5335 w 38481"/>
                <a:gd name="connsiteY15" fmla="*/ 54226 h 54405"/>
                <a:gd name="connsiteX16" fmla="*/ -5335 w 38481"/>
                <a:gd name="connsiteY16" fmla="*/ 45368 h 54405"/>
                <a:gd name="connsiteX17" fmla="*/ 10282 w 38481"/>
                <a:gd name="connsiteY17" fmla="*/ 29366 h 54405"/>
                <a:gd name="connsiteX18" fmla="*/ 17045 w 38481"/>
                <a:gd name="connsiteY18" fmla="*/ 21841 h 5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481" h="54405">
                  <a:moveTo>
                    <a:pt x="17045" y="21841"/>
                  </a:moveTo>
                  <a:cubicBezTo>
                    <a:pt x="18286" y="20260"/>
                    <a:pt x="18952" y="18326"/>
                    <a:pt x="19049" y="16317"/>
                  </a:cubicBezTo>
                  <a:cubicBezTo>
                    <a:pt x="19142" y="14650"/>
                    <a:pt x="18477" y="13040"/>
                    <a:pt x="17333" y="11840"/>
                  </a:cubicBezTo>
                  <a:cubicBezTo>
                    <a:pt x="16096" y="10611"/>
                    <a:pt x="14473" y="9954"/>
                    <a:pt x="12761" y="10030"/>
                  </a:cubicBezTo>
                  <a:cubicBezTo>
                    <a:pt x="9427" y="10030"/>
                    <a:pt x="6283" y="12411"/>
                    <a:pt x="3236" y="17174"/>
                  </a:cubicBezTo>
                  <a:lnTo>
                    <a:pt x="-6289" y="11554"/>
                  </a:lnTo>
                  <a:cubicBezTo>
                    <a:pt x="-4098" y="8144"/>
                    <a:pt x="-1336" y="5163"/>
                    <a:pt x="1901" y="2791"/>
                  </a:cubicBezTo>
                  <a:cubicBezTo>
                    <a:pt x="5329" y="686"/>
                    <a:pt x="9334" y="-333"/>
                    <a:pt x="13333" y="-161"/>
                  </a:cubicBezTo>
                  <a:cubicBezTo>
                    <a:pt x="17807" y="-219"/>
                    <a:pt x="22096" y="1334"/>
                    <a:pt x="25430" y="4220"/>
                  </a:cubicBezTo>
                  <a:cubicBezTo>
                    <a:pt x="28951" y="7172"/>
                    <a:pt x="30858" y="11563"/>
                    <a:pt x="30667" y="16126"/>
                  </a:cubicBezTo>
                  <a:cubicBezTo>
                    <a:pt x="30667" y="18898"/>
                    <a:pt x="29904" y="21603"/>
                    <a:pt x="28574" y="24032"/>
                  </a:cubicBezTo>
                  <a:cubicBezTo>
                    <a:pt x="26379" y="27499"/>
                    <a:pt x="23714" y="30699"/>
                    <a:pt x="20761" y="33557"/>
                  </a:cubicBezTo>
                  <a:lnTo>
                    <a:pt x="11236" y="43558"/>
                  </a:lnTo>
                  <a:lnTo>
                    <a:pt x="32193" y="43558"/>
                  </a:lnTo>
                  <a:lnTo>
                    <a:pt x="32193" y="54226"/>
                  </a:lnTo>
                  <a:lnTo>
                    <a:pt x="-5335" y="54226"/>
                  </a:lnTo>
                  <a:lnTo>
                    <a:pt x="-5335" y="45368"/>
                  </a:lnTo>
                  <a:lnTo>
                    <a:pt x="10282" y="29366"/>
                  </a:lnTo>
                  <a:cubicBezTo>
                    <a:pt x="12664" y="27022"/>
                    <a:pt x="14952" y="24508"/>
                    <a:pt x="17045" y="21841"/>
                  </a:cubicBezTo>
                  <a:close/>
                </a:path>
              </a:pathLst>
            </a:custGeom>
            <a:solidFill>
              <a:srgbClr val="6D6E71"/>
            </a:solidFill>
            <a:ln w="9525" cap="flat">
              <a:noFill/>
              <a:prstDash val="solid"/>
              <a:miter/>
            </a:ln>
          </p:spPr>
          <p:txBody>
            <a:bodyPr rtlCol="0" anchor="ctr"/>
            <a:lstStyle/>
            <a:p>
              <a:endParaRPr lang="en-US"/>
            </a:p>
          </p:txBody>
        </p:sp>
        <p:sp>
          <p:nvSpPr>
            <p:cNvPr id="974" name="Freeform: Shape 973">
              <a:extLst>
                <a:ext uri="{FF2B5EF4-FFF2-40B4-BE49-F238E27FC236}">
                  <a16:creationId xmlns:a16="http://schemas.microsoft.com/office/drawing/2014/main" id="{FFCF547A-A3D5-4F83-814F-71A6AAB2CFC7}"/>
                </a:ext>
              </a:extLst>
            </p:cNvPr>
            <p:cNvSpPr/>
            <p:nvPr/>
          </p:nvSpPr>
          <p:spPr>
            <a:xfrm>
              <a:off x="13794225" y="4072128"/>
              <a:ext cx="44051" cy="55104"/>
            </a:xfrm>
            <a:custGeom>
              <a:avLst/>
              <a:gdLst>
                <a:gd name="connsiteX0" fmla="*/ 15691 w 44051"/>
                <a:gd name="connsiteY0" fmla="*/ 54875 h 55104"/>
                <a:gd name="connsiteX1" fmla="*/ -791 w 44051"/>
                <a:gd name="connsiteY1" fmla="*/ 47350 h 55104"/>
                <a:gd name="connsiteX2" fmla="*/ -791 w 44051"/>
                <a:gd name="connsiteY2" fmla="*/ 7345 h 55104"/>
                <a:gd name="connsiteX3" fmla="*/ 30165 w 44051"/>
                <a:gd name="connsiteY3" fmla="*/ 5202 h 55104"/>
                <a:gd name="connsiteX4" fmla="*/ 32262 w 44051"/>
                <a:gd name="connsiteY4" fmla="*/ 7345 h 55104"/>
                <a:gd name="connsiteX5" fmla="*/ 32262 w 44051"/>
                <a:gd name="connsiteY5" fmla="*/ 47350 h 55104"/>
                <a:gd name="connsiteX6" fmla="*/ 15691 w 44051"/>
                <a:gd name="connsiteY6" fmla="*/ 54875 h 55104"/>
                <a:gd name="connsiteX7" fmla="*/ 7878 w 44051"/>
                <a:gd name="connsiteY7" fmla="*/ 14489 h 55104"/>
                <a:gd name="connsiteX8" fmla="*/ 5404 w 44051"/>
                <a:gd name="connsiteY8" fmla="*/ 27348 h 55104"/>
                <a:gd name="connsiteX9" fmla="*/ 7878 w 44051"/>
                <a:gd name="connsiteY9" fmla="*/ 40302 h 55104"/>
                <a:gd name="connsiteX10" fmla="*/ 19593 w 44051"/>
                <a:gd name="connsiteY10" fmla="*/ 44283 h 55104"/>
                <a:gd name="connsiteX11" fmla="*/ 23593 w 44051"/>
                <a:gd name="connsiteY11" fmla="*/ 40302 h 55104"/>
                <a:gd name="connsiteX12" fmla="*/ 26072 w 44051"/>
                <a:gd name="connsiteY12" fmla="*/ 27348 h 55104"/>
                <a:gd name="connsiteX13" fmla="*/ 23593 w 44051"/>
                <a:gd name="connsiteY13" fmla="*/ 14489 h 55104"/>
                <a:gd name="connsiteX14" fmla="*/ 11878 w 44051"/>
                <a:gd name="connsiteY14" fmla="*/ 10507 h 55104"/>
                <a:gd name="connsiteX15" fmla="*/ 7878 w 44051"/>
                <a:gd name="connsiteY15" fmla="*/ 14489 h 5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051" h="55104">
                  <a:moveTo>
                    <a:pt x="15691" y="54875"/>
                  </a:moveTo>
                  <a:cubicBezTo>
                    <a:pt x="9306" y="55303"/>
                    <a:pt x="3115" y="52475"/>
                    <a:pt x="-791" y="47350"/>
                  </a:cubicBezTo>
                  <a:cubicBezTo>
                    <a:pt x="-8121" y="35034"/>
                    <a:pt x="-8121" y="19661"/>
                    <a:pt x="-791" y="7345"/>
                  </a:cubicBezTo>
                  <a:cubicBezTo>
                    <a:pt x="7115" y="-1780"/>
                    <a:pt x="21021" y="-2742"/>
                    <a:pt x="30165" y="5202"/>
                  </a:cubicBezTo>
                  <a:cubicBezTo>
                    <a:pt x="30928" y="5869"/>
                    <a:pt x="31597" y="6583"/>
                    <a:pt x="32262" y="7345"/>
                  </a:cubicBezTo>
                  <a:cubicBezTo>
                    <a:pt x="39597" y="19661"/>
                    <a:pt x="39597" y="35034"/>
                    <a:pt x="32262" y="47350"/>
                  </a:cubicBezTo>
                  <a:cubicBezTo>
                    <a:pt x="28356" y="52503"/>
                    <a:pt x="22165" y="55342"/>
                    <a:pt x="15691" y="54875"/>
                  </a:cubicBezTo>
                  <a:close/>
                  <a:moveTo>
                    <a:pt x="7878" y="14489"/>
                  </a:moveTo>
                  <a:cubicBezTo>
                    <a:pt x="6069" y="18518"/>
                    <a:pt x="5213" y="22928"/>
                    <a:pt x="5404" y="27348"/>
                  </a:cubicBezTo>
                  <a:cubicBezTo>
                    <a:pt x="5213" y="31805"/>
                    <a:pt x="6069" y="36244"/>
                    <a:pt x="7878" y="40302"/>
                  </a:cubicBezTo>
                  <a:cubicBezTo>
                    <a:pt x="10068" y="44645"/>
                    <a:pt x="15310" y="46426"/>
                    <a:pt x="19593" y="44283"/>
                  </a:cubicBezTo>
                  <a:cubicBezTo>
                    <a:pt x="21310" y="43426"/>
                    <a:pt x="22737" y="42026"/>
                    <a:pt x="23593" y="40302"/>
                  </a:cubicBezTo>
                  <a:cubicBezTo>
                    <a:pt x="25402" y="36225"/>
                    <a:pt x="26263" y="31796"/>
                    <a:pt x="26072" y="27348"/>
                  </a:cubicBezTo>
                  <a:cubicBezTo>
                    <a:pt x="26263" y="22928"/>
                    <a:pt x="25402" y="18528"/>
                    <a:pt x="23593" y="14489"/>
                  </a:cubicBezTo>
                  <a:cubicBezTo>
                    <a:pt x="21403" y="10146"/>
                    <a:pt x="16166" y="8364"/>
                    <a:pt x="11878" y="10507"/>
                  </a:cubicBezTo>
                  <a:cubicBezTo>
                    <a:pt x="10166" y="11365"/>
                    <a:pt x="8734" y="12765"/>
                    <a:pt x="7878" y="14489"/>
                  </a:cubicBezTo>
                  <a:close/>
                </a:path>
              </a:pathLst>
            </a:custGeom>
            <a:solidFill>
              <a:srgbClr val="6D6E71"/>
            </a:solidFill>
            <a:ln w="9525" cap="flat">
              <a:noFill/>
              <a:prstDash val="solid"/>
              <a:miter/>
            </a:ln>
          </p:spPr>
          <p:txBody>
            <a:bodyPr rtlCol="0" anchor="ctr"/>
            <a:lstStyle/>
            <a:p>
              <a:endParaRPr lang="en-US"/>
            </a:p>
          </p:txBody>
        </p:sp>
        <p:sp>
          <p:nvSpPr>
            <p:cNvPr id="975" name="Freeform: Shape 974">
              <a:extLst>
                <a:ext uri="{FF2B5EF4-FFF2-40B4-BE49-F238E27FC236}">
                  <a16:creationId xmlns:a16="http://schemas.microsoft.com/office/drawing/2014/main" id="{CA66438B-7AF0-4A1A-9567-5321A245B85E}"/>
                </a:ext>
              </a:extLst>
            </p:cNvPr>
            <p:cNvSpPr/>
            <p:nvPr/>
          </p:nvSpPr>
          <p:spPr>
            <a:xfrm>
              <a:off x="13846423" y="4072128"/>
              <a:ext cx="44050" cy="55104"/>
            </a:xfrm>
            <a:custGeom>
              <a:avLst/>
              <a:gdLst>
                <a:gd name="connsiteX0" fmla="*/ 15690 w 44050"/>
                <a:gd name="connsiteY0" fmla="*/ 54875 h 55104"/>
                <a:gd name="connsiteX1" fmla="*/ -788 w 44050"/>
                <a:gd name="connsiteY1" fmla="*/ 47350 h 55104"/>
                <a:gd name="connsiteX2" fmla="*/ -788 w 44050"/>
                <a:gd name="connsiteY2" fmla="*/ 7345 h 55104"/>
                <a:gd name="connsiteX3" fmla="*/ 30168 w 44050"/>
                <a:gd name="connsiteY3" fmla="*/ 5202 h 55104"/>
                <a:gd name="connsiteX4" fmla="*/ 32261 w 44050"/>
                <a:gd name="connsiteY4" fmla="*/ 7345 h 55104"/>
                <a:gd name="connsiteX5" fmla="*/ 32261 w 44050"/>
                <a:gd name="connsiteY5" fmla="*/ 47350 h 55104"/>
                <a:gd name="connsiteX6" fmla="*/ 15690 w 44050"/>
                <a:gd name="connsiteY6" fmla="*/ 54875 h 55104"/>
                <a:gd name="connsiteX7" fmla="*/ 7877 w 44050"/>
                <a:gd name="connsiteY7" fmla="*/ 14489 h 55104"/>
                <a:gd name="connsiteX8" fmla="*/ 5402 w 44050"/>
                <a:gd name="connsiteY8" fmla="*/ 27348 h 55104"/>
                <a:gd name="connsiteX9" fmla="*/ 7877 w 44050"/>
                <a:gd name="connsiteY9" fmla="*/ 40302 h 55104"/>
                <a:gd name="connsiteX10" fmla="*/ 19592 w 44050"/>
                <a:gd name="connsiteY10" fmla="*/ 44283 h 55104"/>
                <a:gd name="connsiteX11" fmla="*/ 23592 w 44050"/>
                <a:gd name="connsiteY11" fmla="*/ 40302 h 55104"/>
                <a:gd name="connsiteX12" fmla="*/ 26071 w 44050"/>
                <a:gd name="connsiteY12" fmla="*/ 27348 h 55104"/>
                <a:gd name="connsiteX13" fmla="*/ 23592 w 44050"/>
                <a:gd name="connsiteY13" fmla="*/ 14489 h 55104"/>
                <a:gd name="connsiteX14" fmla="*/ 11876 w 44050"/>
                <a:gd name="connsiteY14" fmla="*/ 10507 h 55104"/>
                <a:gd name="connsiteX15" fmla="*/ 7877 w 44050"/>
                <a:gd name="connsiteY15" fmla="*/ 14489 h 5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050" h="55104">
                  <a:moveTo>
                    <a:pt x="15690" y="54875"/>
                  </a:moveTo>
                  <a:cubicBezTo>
                    <a:pt x="9304" y="55303"/>
                    <a:pt x="3114" y="52475"/>
                    <a:pt x="-788" y="47350"/>
                  </a:cubicBezTo>
                  <a:cubicBezTo>
                    <a:pt x="-8122" y="35034"/>
                    <a:pt x="-8122" y="19661"/>
                    <a:pt x="-788" y="7345"/>
                  </a:cubicBezTo>
                  <a:cubicBezTo>
                    <a:pt x="7114" y="-1780"/>
                    <a:pt x="21020" y="-2742"/>
                    <a:pt x="30168" y="5202"/>
                  </a:cubicBezTo>
                  <a:cubicBezTo>
                    <a:pt x="30926" y="5869"/>
                    <a:pt x="31596" y="6583"/>
                    <a:pt x="32261" y="7345"/>
                  </a:cubicBezTo>
                  <a:cubicBezTo>
                    <a:pt x="39596" y="19661"/>
                    <a:pt x="39596" y="35034"/>
                    <a:pt x="32261" y="47350"/>
                  </a:cubicBezTo>
                  <a:cubicBezTo>
                    <a:pt x="28354" y="52503"/>
                    <a:pt x="22164" y="55342"/>
                    <a:pt x="15690" y="54875"/>
                  </a:cubicBezTo>
                  <a:close/>
                  <a:moveTo>
                    <a:pt x="7877" y="14489"/>
                  </a:moveTo>
                  <a:cubicBezTo>
                    <a:pt x="6067" y="18518"/>
                    <a:pt x="5212" y="22928"/>
                    <a:pt x="5402" y="27348"/>
                  </a:cubicBezTo>
                  <a:cubicBezTo>
                    <a:pt x="5212" y="31805"/>
                    <a:pt x="6067" y="36244"/>
                    <a:pt x="7877" y="40302"/>
                  </a:cubicBezTo>
                  <a:cubicBezTo>
                    <a:pt x="9974" y="44645"/>
                    <a:pt x="15309" y="46426"/>
                    <a:pt x="19592" y="44283"/>
                  </a:cubicBezTo>
                  <a:cubicBezTo>
                    <a:pt x="21308" y="43426"/>
                    <a:pt x="22736" y="42026"/>
                    <a:pt x="23592" y="40302"/>
                  </a:cubicBezTo>
                  <a:cubicBezTo>
                    <a:pt x="25406" y="36225"/>
                    <a:pt x="26262" y="31796"/>
                    <a:pt x="26071" y="27348"/>
                  </a:cubicBezTo>
                  <a:cubicBezTo>
                    <a:pt x="26262" y="22928"/>
                    <a:pt x="25406" y="18528"/>
                    <a:pt x="23592" y="14489"/>
                  </a:cubicBezTo>
                  <a:cubicBezTo>
                    <a:pt x="21401" y="10146"/>
                    <a:pt x="16164" y="8364"/>
                    <a:pt x="11876" y="10507"/>
                  </a:cubicBezTo>
                  <a:cubicBezTo>
                    <a:pt x="10165" y="11365"/>
                    <a:pt x="8737" y="12765"/>
                    <a:pt x="7877" y="14489"/>
                  </a:cubicBezTo>
                  <a:close/>
                </a:path>
              </a:pathLst>
            </a:custGeom>
            <a:solidFill>
              <a:srgbClr val="6D6E71"/>
            </a:solidFill>
            <a:ln w="9525" cap="flat">
              <a:noFill/>
              <a:prstDash val="solid"/>
              <a:miter/>
            </a:ln>
          </p:spPr>
          <p:txBody>
            <a:bodyPr rtlCol="0" anchor="ctr"/>
            <a:lstStyle/>
            <a:p>
              <a:endParaRPr lang="en-US"/>
            </a:p>
          </p:txBody>
        </p:sp>
        <p:sp>
          <p:nvSpPr>
            <p:cNvPr id="976" name="Freeform: Shape 975">
              <a:extLst>
                <a:ext uri="{FF2B5EF4-FFF2-40B4-BE49-F238E27FC236}">
                  <a16:creationId xmlns:a16="http://schemas.microsoft.com/office/drawing/2014/main" id="{1A88679B-67DA-4132-A850-165818719E39}"/>
                </a:ext>
              </a:extLst>
            </p:cNvPr>
            <p:cNvSpPr/>
            <p:nvPr/>
          </p:nvSpPr>
          <p:spPr>
            <a:xfrm>
              <a:off x="13898495" y="4072117"/>
              <a:ext cx="40677" cy="55095"/>
            </a:xfrm>
            <a:custGeom>
              <a:avLst/>
              <a:gdLst>
                <a:gd name="connsiteX0" fmla="*/ 764 w 40677"/>
                <a:gd name="connsiteY0" fmla="*/ 4023 h 55095"/>
                <a:gd name="connsiteX1" fmla="*/ 14001 w 40677"/>
                <a:gd name="connsiteY1" fmla="*/ -168 h 55095"/>
                <a:gd name="connsiteX2" fmla="*/ 27242 w 40677"/>
                <a:gd name="connsiteY2" fmla="*/ 4023 h 55095"/>
                <a:gd name="connsiteX3" fmla="*/ 32483 w 40677"/>
                <a:gd name="connsiteY3" fmla="*/ 14310 h 55095"/>
                <a:gd name="connsiteX4" fmla="*/ 27721 w 40677"/>
                <a:gd name="connsiteY4" fmla="*/ 24882 h 55095"/>
                <a:gd name="connsiteX5" fmla="*/ 34386 w 40677"/>
                <a:gd name="connsiteY5" fmla="*/ 38313 h 55095"/>
                <a:gd name="connsiteX6" fmla="*/ 28767 w 40677"/>
                <a:gd name="connsiteY6" fmla="*/ 50124 h 55095"/>
                <a:gd name="connsiteX7" fmla="*/ 14001 w 40677"/>
                <a:gd name="connsiteY7" fmla="*/ 54886 h 55095"/>
                <a:gd name="connsiteX8" fmla="*/ -663 w 40677"/>
                <a:gd name="connsiteY8" fmla="*/ 50124 h 55095"/>
                <a:gd name="connsiteX9" fmla="*/ -6286 w 40677"/>
                <a:gd name="connsiteY9" fmla="*/ 38313 h 55095"/>
                <a:gd name="connsiteX10" fmla="*/ 285 w 40677"/>
                <a:gd name="connsiteY10" fmla="*/ 24882 h 55095"/>
                <a:gd name="connsiteX11" fmla="*/ -4477 w 40677"/>
                <a:gd name="connsiteY11" fmla="*/ 14310 h 55095"/>
                <a:gd name="connsiteX12" fmla="*/ 764 w 40677"/>
                <a:gd name="connsiteY12" fmla="*/ 4023 h 55095"/>
                <a:gd name="connsiteX13" fmla="*/ 8192 w 40677"/>
                <a:gd name="connsiteY13" fmla="*/ 43171 h 55095"/>
                <a:gd name="connsiteX14" fmla="*/ 19814 w 40677"/>
                <a:gd name="connsiteY14" fmla="*/ 43171 h 55095"/>
                <a:gd name="connsiteX15" fmla="*/ 22479 w 40677"/>
                <a:gd name="connsiteY15" fmla="*/ 38027 h 55095"/>
                <a:gd name="connsiteX16" fmla="*/ 19907 w 40677"/>
                <a:gd name="connsiteY16" fmla="*/ 32693 h 55095"/>
                <a:gd name="connsiteX17" fmla="*/ 14001 w 40677"/>
                <a:gd name="connsiteY17" fmla="*/ 30883 h 55095"/>
                <a:gd name="connsiteX18" fmla="*/ 8192 w 40677"/>
                <a:gd name="connsiteY18" fmla="*/ 32693 h 55095"/>
                <a:gd name="connsiteX19" fmla="*/ 5527 w 40677"/>
                <a:gd name="connsiteY19" fmla="*/ 38027 h 55095"/>
                <a:gd name="connsiteX20" fmla="*/ 8192 w 40677"/>
                <a:gd name="connsiteY20" fmla="*/ 43171 h 55095"/>
                <a:gd name="connsiteX21" fmla="*/ 8955 w 40677"/>
                <a:gd name="connsiteY21" fmla="*/ 19930 h 55095"/>
                <a:gd name="connsiteX22" fmla="*/ 19052 w 40677"/>
                <a:gd name="connsiteY22" fmla="*/ 19930 h 55095"/>
                <a:gd name="connsiteX23" fmla="*/ 21242 w 40677"/>
                <a:gd name="connsiteY23" fmla="*/ 15357 h 55095"/>
                <a:gd name="connsiteX24" fmla="*/ 19145 w 40677"/>
                <a:gd name="connsiteY24" fmla="*/ 10881 h 55095"/>
                <a:gd name="connsiteX25" fmla="*/ 14001 w 40677"/>
                <a:gd name="connsiteY25" fmla="*/ 9071 h 55095"/>
                <a:gd name="connsiteX26" fmla="*/ 8955 w 40677"/>
                <a:gd name="connsiteY26" fmla="*/ 10881 h 55095"/>
                <a:gd name="connsiteX27" fmla="*/ 7527 w 40677"/>
                <a:gd name="connsiteY27" fmla="*/ 18968 h 55095"/>
                <a:gd name="connsiteX28" fmla="*/ 8955 w 40677"/>
                <a:gd name="connsiteY28" fmla="*/ 20406 h 55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0677" h="55095">
                  <a:moveTo>
                    <a:pt x="764" y="4023"/>
                  </a:moveTo>
                  <a:cubicBezTo>
                    <a:pt x="4574" y="1175"/>
                    <a:pt x="9238" y="-302"/>
                    <a:pt x="14001" y="-168"/>
                  </a:cubicBezTo>
                  <a:cubicBezTo>
                    <a:pt x="18763" y="-330"/>
                    <a:pt x="23433" y="1147"/>
                    <a:pt x="27242" y="4023"/>
                  </a:cubicBezTo>
                  <a:cubicBezTo>
                    <a:pt x="30484" y="6433"/>
                    <a:pt x="32483" y="10242"/>
                    <a:pt x="32483" y="14310"/>
                  </a:cubicBezTo>
                  <a:cubicBezTo>
                    <a:pt x="32483" y="18358"/>
                    <a:pt x="30767" y="22206"/>
                    <a:pt x="27721" y="24882"/>
                  </a:cubicBezTo>
                  <a:cubicBezTo>
                    <a:pt x="32004" y="27988"/>
                    <a:pt x="34483" y="33007"/>
                    <a:pt x="34386" y="38313"/>
                  </a:cubicBezTo>
                  <a:cubicBezTo>
                    <a:pt x="34386" y="42895"/>
                    <a:pt x="32293" y="47238"/>
                    <a:pt x="28767" y="50124"/>
                  </a:cubicBezTo>
                  <a:cubicBezTo>
                    <a:pt x="24577" y="53467"/>
                    <a:pt x="19335" y="55162"/>
                    <a:pt x="14001" y="54886"/>
                  </a:cubicBezTo>
                  <a:cubicBezTo>
                    <a:pt x="8671" y="55153"/>
                    <a:pt x="3527" y="53457"/>
                    <a:pt x="-663" y="50124"/>
                  </a:cubicBezTo>
                  <a:cubicBezTo>
                    <a:pt x="-4286" y="47266"/>
                    <a:pt x="-6286" y="42904"/>
                    <a:pt x="-6286" y="38313"/>
                  </a:cubicBezTo>
                  <a:cubicBezTo>
                    <a:pt x="-6379" y="33036"/>
                    <a:pt x="-3905" y="28026"/>
                    <a:pt x="285" y="24882"/>
                  </a:cubicBezTo>
                  <a:cubicBezTo>
                    <a:pt x="-2761" y="22206"/>
                    <a:pt x="-4477" y="18358"/>
                    <a:pt x="-4477" y="14310"/>
                  </a:cubicBezTo>
                  <a:cubicBezTo>
                    <a:pt x="-4477" y="10233"/>
                    <a:pt x="-2570" y="6404"/>
                    <a:pt x="764" y="4023"/>
                  </a:cubicBezTo>
                  <a:close/>
                  <a:moveTo>
                    <a:pt x="8192" y="43171"/>
                  </a:moveTo>
                  <a:cubicBezTo>
                    <a:pt x="11717" y="45600"/>
                    <a:pt x="16289" y="45600"/>
                    <a:pt x="19814" y="43171"/>
                  </a:cubicBezTo>
                  <a:cubicBezTo>
                    <a:pt x="21624" y="42085"/>
                    <a:pt x="22577" y="40103"/>
                    <a:pt x="22479" y="38027"/>
                  </a:cubicBezTo>
                  <a:cubicBezTo>
                    <a:pt x="22577" y="35932"/>
                    <a:pt x="21624" y="33922"/>
                    <a:pt x="19907" y="32693"/>
                  </a:cubicBezTo>
                  <a:cubicBezTo>
                    <a:pt x="18196" y="31512"/>
                    <a:pt x="16098" y="30883"/>
                    <a:pt x="14001" y="30883"/>
                  </a:cubicBezTo>
                  <a:cubicBezTo>
                    <a:pt x="11908" y="30883"/>
                    <a:pt x="9908" y="31521"/>
                    <a:pt x="8192" y="32693"/>
                  </a:cubicBezTo>
                  <a:cubicBezTo>
                    <a:pt x="6480" y="33883"/>
                    <a:pt x="5429" y="35903"/>
                    <a:pt x="5527" y="38027"/>
                  </a:cubicBezTo>
                  <a:cubicBezTo>
                    <a:pt x="5429" y="40094"/>
                    <a:pt x="6480" y="42056"/>
                    <a:pt x="8192" y="43171"/>
                  </a:cubicBezTo>
                  <a:close/>
                  <a:moveTo>
                    <a:pt x="8955" y="19930"/>
                  </a:moveTo>
                  <a:cubicBezTo>
                    <a:pt x="11908" y="22359"/>
                    <a:pt x="16098" y="22359"/>
                    <a:pt x="19052" y="19930"/>
                  </a:cubicBezTo>
                  <a:cubicBezTo>
                    <a:pt x="20480" y="18844"/>
                    <a:pt x="21242" y="17139"/>
                    <a:pt x="21242" y="15357"/>
                  </a:cubicBezTo>
                  <a:cubicBezTo>
                    <a:pt x="21242" y="13624"/>
                    <a:pt x="20480" y="11976"/>
                    <a:pt x="19145" y="10881"/>
                  </a:cubicBezTo>
                  <a:cubicBezTo>
                    <a:pt x="17717" y="9652"/>
                    <a:pt x="15908" y="9014"/>
                    <a:pt x="14001" y="9071"/>
                  </a:cubicBezTo>
                  <a:cubicBezTo>
                    <a:pt x="12192" y="9014"/>
                    <a:pt x="10382" y="9662"/>
                    <a:pt x="8955" y="10881"/>
                  </a:cubicBezTo>
                  <a:cubicBezTo>
                    <a:pt x="6290" y="12719"/>
                    <a:pt x="5718" y="16339"/>
                    <a:pt x="7527" y="18968"/>
                  </a:cubicBezTo>
                  <a:cubicBezTo>
                    <a:pt x="7908" y="19530"/>
                    <a:pt x="8383" y="20015"/>
                    <a:pt x="8955" y="20406"/>
                  </a:cubicBezTo>
                  <a:close/>
                </a:path>
              </a:pathLst>
            </a:custGeom>
            <a:solidFill>
              <a:srgbClr val="6D6E71"/>
            </a:solidFill>
            <a:ln w="9525" cap="flat">
              <a:noFill/>
              <a:prstDash val="solid"/>
              <a:miter/>
            </a:ln>
          </p:spPr>
          <p:txBody>
            <a:bodyPr rtlCol="0" anchor="ctr"/>
            <a:lstStyle/>
            <a:p>
              <a:endParaRPr lang="en-US"/>
            </a:p>
          </p:txBody>
        </p:sp>
        <p:sp>
          <p:nvSpPr>
            <p:cNvPr id="977" name="Freeform: Shape 976">
              <a:extLst>
                <a:ext uri="{FF2B5EF4-FFF2-40B4-BE49-F238E27FC236}">
                  <a16:creationId xmlns:a16="http://schemas.microsoft.com/office/drawing/2014/main" id="{3EE8CDEC-3C6A-4B3F-AFF4-63066C3AF670}"/>
                </a:ext>
              </a:extLst>
            </p:cNvPr>
            <p:cNvSpPr/>
            <p:nvPr/>
          </p:nvSpPr>
          <p:spPr>
            <a:xfrm>
              <a:off x="14023183" y="4072110"/>
              <a:ext cx="38383" cy="54405"/>
            </a:xfrm>
            <a:custGeom>
              <a:avLst/>
              <a:gdLst>
                <a:gd name="connsiteX0" fmla="*/ 17045 w 38383"/>
                <a:gd name="connsiteY0" fmla="*/ 21841 h 54405"/>
                <a:gd name="connsiteX1" fmla="*/ 19045 w 38383"/>
                <a:gd name="connsiteY1" fmla="*/ 16316 h 54405"/>
                <a:gd name="connsiteX2" fmla="*/ 12952 w 38383"/>
                <a:gd name="connsiteY2" fmla="*/ 10030 h 54405"/>
                <a:gd name="connsiteX3" fmla="*/ 12761 w 38383"/>
                <a:gd name="connsiteY3" fmla="*/ 10030 h 54405"/>
                <a:gd name="connsiteX4" fmla="*/ 3236 w 38383"/>
                <a:gd name="connsiteY4" fmla="*/ 17173 h 54405"/>
                <a:gd name="connsiteX5" fmla="*/ -6289 w 38383"/>
                <a:gd name="connsiteY5" fmla="*/ 11554 h 54405"/>
                <a:gd name="connsiteX6" fmla="*/ 1901 w 38383"/>
                <a:gd name="connsiteY6" fmla="*/ 2791 h 54405"/>
                <a:gd name="connsiteX7" fmla="*/ 13236 w 38383"/>
                <a:gd name="connsiteY7" fmla="*/ -162 h 54405"/>
                <a:gd name="connsiteX8" fmla="*/ 25426 w 38383"/>
                <a:gd name="connsiteY8" fmla="*/ 4220 h 54405"/>
                <a:gd name="connsiteX9" fmla="*/ 30569 w 38383"/>
                <a:gd name="connsiteY9" fmla="*/ 16126 h 54405"/>
                <a:gd name="connsiteX10" fmla="*/ 28477 w 38383"/>
                <a:gd name="connsiteY10" fmla="*/ 24032 h 54405"/>
                <a:gd name="connsiteX11" fmla="*/ 20761 w 38383"/>
                <a:gd name="connsiteY11" fmla="*/ 33557 h 54405"/>
                <a:gd name="connsiteX12" fmla="*/ 11236 w 38383"/>
                <a:gd name="connsiteY12" fmla="*/ 43558 h 54405"/>
                <a:gd name="connsiteX13" fmla="*/ 32095 w 38383"/>
                <a:gd name="connsiteY13" fmla="*/ 43558 h 54405"/>
                <a:gd name="connsiteX14" fmla="*/ 32095 w 38383"/>
                <a:gd name="connsiteY14" fmla="*/ 54226 h 54405"/>
                <a:gd name="connsiteX15" fmla="*/ -5433 w 38383"/>
                <a:gd name="connsiteY15" fmla="*/ 54226 h 54405"/>
                <a:gd name="connsiteX16" fmla="*/ -5433 w 38383"/>
                <a:gd name="connsiteY16" fmla="*/ 45368 h 54405"/>
                <a:gd name="connsiteX17" fmla="*/ 10189 w 38383"/>
                <a:gd name="connsiteY17" fmla="*/ 29366 h 54405"/>
                <a:gd name="connsiteX18" fmla="*/ 17045 w 38383"/>
                <a:gd name="connsiteY18" fmla="*/ 21841 h 5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383" h="54405">
                  <a:moveTo>
                    <a:pt x="17045" y="21841"/>
                  </a:moveTo>
                  <a:cubicBezTo>
                    <a:pt x="18282" y="20260"/>
                    <a:pt x="18952" y="18326"/>
                    <a:pt x="19045" y="16316"/>
                  </a:cubicBezTo>
                  <a:cubicBezTo>
                    <a:pt x="19142" y="12897"/>
                    <a:pt x="16380" y="10087"/>
                    <a:pt x="12952" y="10030"/>
                  </a:cubicBezTo>
                  <a:cubicBezTo>
                    <a:pt x="12854" y="10030"/>
                    <a:pt x="12854" y="10030"/>
                    <a:pt x="12761" y="10030"/>
                  </a:cubicBezTo>
                  <a:cubicBezTo>
                    <a:pt x="9427" y="10030"/>
                    <a:pt x="6283" y="12411"/>
                    <a:pt x="3236" y="17173"/>
                  </a:cubicBezTo>
                  <a:lnTo>
                    <a:pt x="-6289" y="11554"/>
                  </a:lnTo>
                  <a:cubicBezTo>
                    <a:pt x="-4196" y="8115"/>
                    <a:pt x="-1336" y="5143"/>
                    <a:pt x="1901" y="2791"/>
                  </a:cubicBezTo>
                  <a:cubicBezTo>
                    <a:pt x="5329" y="695"/>
                    <a:pt x="9236" y="-333"/>
                    <a:pt x="13236" y="-162"/>
                  </a:cubicBezTo>
                  <a:cubicBezTo>
                    <a:pt x="17714" y="-238"/>
                    <a:pt x="21998" y="1324"/>
                    <a:pt x="25426" y="4220"/>
                  </a:cubicBezTo>
                  <a:cubicBezTo>
                    <a:pt x="28858" y="7191"/>
                    <a:pt x="30760" y="11582"/>
                    <a:pt x="30569" y="16126"/>
                  </a:cubicBezTo>
                  <a:cubicBezTo>
                    <a:pt x="30569" y="18898"/>
                    <a:pt x="29807" y="21622"/>
                    <a:pt x="28477" y="24032"/>
                  </a:cubicBezTo>
                  <a:cubicBezTo>
                    <a:pt x="26286" y="27527"/>
                    <a:pt x="23714" y="30728"/>
                    <a:pt x="20761" y="33557"/>
                  </a:cubicBezTo>
                  <a:lnTo>
                    <a:pt x="11236" y="43558"/>
                  </a:lnTo>
                  <a:lnTo>
                    <a:pt x="32095" y="43558"/>
                  </a:lnTo>
                  <a:lnTo>
                    <a:pt x="32095" y="54226"/>
                  </a:lnTo>
                  <a:lnTo>
                    <a:pt x="-5433" y="54226"/>
                  </a:lnTo>
                  <a:lnTo>
                    <a:pt x="-5433" y="45368"/>
                  </a:lnTo>
                  <a:lnTo>
                    <a:pt x="10189" y="29366"/>
                  </a:lnTo>
                  <a:cubicBezTo>
                    <a:pt x="12664" y="27022"/>
                    <a:pt x="14952" y="24508"/>
                    <a:pt x="17045" y="21841"/>
                  </a:cubicBezTo>
                  <a:close/>
                </a:path>
              </a:pathLst>
            </a:custGeom>
            <a:solidFill>
              <a:srgbClr val="6D6E71"/>
            </a:solidFill>
            <a:ln w="9525" cap="flat">
              <a:noFill/>
              <a:prstDash val="solid"/>
              <a:miter/>
            </a:ln>
          </p:spPr>
          <p:txBody>
            <a:bodyPr rtlCol="0" anchor="ctr"/>
            <a:lstStyle/>
            <a:p>
              <a:endParaRPr lang="en-US"/>
            </a:p>
          </p:txBody>
        </p:sp>
        <p:sp>
          <p:nvSpPr>
            <p:cNvPr id="978" name="Freeform: Shape 977">
              <a:extLst>
                <a:ext uri="{FF2B5EF4-FFF2-40B4-BE49-F238E27FC236}">
                  <a16:creationId xmlns:a16="http://schemas.microsoft.com/office/drawing/2014/main" id="{EC4F197E-751D-4CD5-85E9-70018E312D0C}"/>
                </a:ext>
              </a:extLst>
            </p:cNvPr>
            <p:cNvSpPr/>
            <p:nvPr/>
          </p:nvSpPr>
          <p:spPr>
            <a:xfrm>
              <a:off x="14069400" y="4072128"/>
              <a:ext cx="44055" cy="55104"/>
            </a:xfrm>
            <a:custGeom>
              <a:avLst/>
              <a:gdLst>
                <a:gd name="connsiteX0" fmla="*/ 15690 w 44055"/>
                <a:gd name="connsiteY0" fmla="*/ 54875 h 55104"/>
                <a:gd name="connsiteX1" fmla="*/ -788 w 44055"/>
                <a:gd name="connsiteY1" fmla="*/ 47350 h 55104"/>
                <a:gd name="connsiteX2" fmla="*/ -788 w 44055"/>
                <a:gd name="connsiteY2" fmla="*/ 7345 h 55104"/>
                <a:gd name="connsiteX3" fmla="*/ 30168 w 44055"/>
                <a:gd name="connsiteY3" fmla="*/ 5202 h 55104"/>
                <a:gd name="connsiteX4" fmla="*/ 32266 w 44055"/>
                <a:gd name="connsiteY4" fmla="*/ 7345 h 55104"/>
                <a:gd name="connsiteX5" fmla="*/ 32266 w 44055"/>
                <a:gd name="connsiteY5" fmla="*/ 47350 h 55104"/>
                <a:gd name="connsiteX6" fmla="*/ 15690 w 44055"/>
                <a:gd name="connsiteY6" fmla="*/ 54875 h 55104"/>
                <a:gd name="connsiteX7" fmla="*/ 7881 w 44055"/>
                <a:gd name="connsiteY7" fmla="*/ 14489 h 55104"/>
                <a:gd name="connsiteX8" fmla="*/ 5309 w 44055"/>
                <a:gd name="connsiteY8" fmla="*/ 27348 h 55104"/>
                <a:gd name="connsiteX9" fmla="*/ 7881 w 44055"/>
                <a:gd name="connsiteY9" fmla="*/ 40302 h 55104"/>
                <a:gd name="connsiteX10" fmla="*/ 19597 w 44055"/>
                <a:gd name="connsiteY10" fmla="*/ 44283 h 55104"/>
                <a:gd name="connsiteX11" fmla="*/ 23597 w 44055"/>
                <a:gd name="connsiteY11" fmla="*/ 40302 h 55104"/>
                <a:gd name="connsiteX12" fmla="*/ 26076 w 44055"/>
                <a:gd name="connsiteY12" fmla="*/ 27348 h 55104"/>
                <a:gd name="connsiteX13" fmla="*/ 23597 w 44055"/>
                <a:gd name="connsiteY13" fmla="*/ 14489 h 55104"/>
                <a:gd name="connsiteX14" fmla="*/ 11881 w 44055"/>
                <a:gd name="connsiteY14" fmla="*/ 10507 h 55104"/>
                <a:gd name="connsiteX15" fmla="*/ 7881 w 44055"/>
                <a:gd name="connsiteY15" fmla="*/ 14489 h 5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055" h="55104">
                  <a:moveTo>
                    <a:pt x="15690" y="54875"/>
                  </a:moveTo>
                  <a:cubicBezTo>
                    <a:pt x="9309" y="55303"/>
                    <a:pt x="3119" y="52475"/>
                    <a:pt x="-788" y="47350"/>
                  </a:cubicBezTo>
                  <a:cubicBezTo>
                    <a:pt x="-8122" y="35034"/>
                    <a:pt x="-8122" y="19661"/>
                    <a:pt x="-788" y="7345"/>
                  </a:cubicBezTo>
                  <a:cubicBezTo>
                    <a:pt x="7119" y="-1780"/>
                    <a:pt x="21025" y="-2742"/>
                    <a:pt x="30168" y="5202"/>
                  </a:cubicBezTo>
                  <a:cubicBezTo>
                    <a:pt x="30931" y="5869"/>
                    <a:pt x="31596" y="6583"/>
                    <a:pt x="32266" y="7345"/>
                  </a:cubicBezTo>
                  <a:cubicBezTo>
                    <a:pt x="39600" y="19661"/>
                    <a:pt x="39600" y="35034"/>
                    <a:pt x="32266" y="47350"/>
                  </a:cubicBezTo>
                  <a:cubicBezTo>
                    <a:pt x="28359" y="52503"/>
                    <a:pt x="22169" y="55342"/>
                    <a:pt x="15690" y="54875"/>
                  </a:cubicBezTo>
                  <a:close/>
                  <a:moveTo>
                    <a:pt x="7881" y="14489"/>
                  </a:moveTo>
                  <a:cubicBezTo>
                    <a:pt x="5974" y="18509"/>
                    <a:pt x="5119" y="22919"/>
                    <a:pt x="5309" y="27348"/>
                  </a:cubicBezTo>
                  <a:cubicBezTo>
                    <a:pt x="5119" y="31805"/>
                    <a:pt x="5974" y="36253"/>
                    <a:pt x="7881" y="40302"/>
                  </a:cubicBezTo>
                  <a:cubicBezTo>
                    <a:pt x="10072" y="44645"/>
                    <a:pt x="15309" y="46426"/>
                    <a:pt x="19597" y="44283"/>
                  </a:cubicBezTo>
                  <a:cubicBezTo>
                    <a:pt x="21313" y="43426"/>
                    <a:pt x="22741" y="42026"/>
                    <a:pt x="23597" y="40302"/>
                  </a:cubicBezTo>
                  <a:cubicBezTo>
                    <a:pt x="25406" y="36225"/>
                    <a:pt x="26266" y="31796"/>
                    <a:pt x="26076" y="27348"/>
                  </a:cubicBezTo>
                  <a:cubicBezTo>
                    <a:pt x="26266" y="22928"/>
                    <a:pt x="25406" y="18528"/>
                    <a:pt x="23597" y="14489"/>
                  </a:cubicBezTo>
                  <a:cubicBezTo>
                    <a:pt x="21406" y="10146"/>
                    <a:pt x="16169" y="8364"/>
                    <a:pt x="11881" y="10507"/>
                  </a:cubicBezTo>
                  <a:cubicBezTo>
                    <a:pt x="10165" y="11365"/>
                    <a:pt x="8737" y="12765"/>
                    <a:pt x="7881" y="14489"/>
                  </a:cubicBezTo>
                  <a:close/>
                </a:path>
              </a:pathLst>
            </a:custGeom>
            <a:solidFill>
              <a:srgbClr val="6D6E71"/>
            </a:solidFill>
            <a:ln w="9525" cap="flat">
              <a:noFill/>
              <a:prstDash val="solid"/>
              <a:miter/>
            </a:ln>
          </p:spPr>
          <p:txBody>
            <a:bodyPr rtlCol="0" anchor="ctr"/>
            <a:lstStyle/>
            <a:p>
              <a:endParaRPr lang="en-US"/>
            </a:p>
          </p:txBody>
        </p:sp>
        <p:sp>
          <p:nvSpPr>
            <p:cNvPr id="979" name="Freeform: Shape 978">
              <a:extLst>
                <a:ext uri="{FF2B5EF4-FFF2-40B4-BE49-F238E27FC236}">
                  <a16:creationId xmlns:a16="http://schemas.microsoft.com/office/drawing/2014/main" id="{267AC8C4-2217-43C8-B358-14F469DE038E}"/>
                </a:ext>
              </a:extLst>
            </p:cNvPr>
            <p:cNvSpPr/>
            <p:nvPr/>
          </p:nvSpPr>
          <p:spPr>
            <a:xfrm>
              <a:off x="14121597" y="4072128"/>
              <a:ext cx="43982" cy="55104"/>
            </a:xfrm>
            <a:custGeom>
              <a:avLst/>
              <a:gdLst>
                <a:gd name="connsiteX0" fmla="*/ 15690 w 43982"/>
                <a:gd name="connsiteY0" fmla="*/ 54875 h 55104"/>
                <a:gd name="connsiteX1" fmla="*/ -788 w 43982"/>
                <a:gd name="connsiteY1" fmla="*/ 47350 h 55104"/>
                <a:gd name="connsiteX2" fmla="*/ -788 w 43982"/>
                <a:gd name="connsiteY2" fmla="*/ 7345 h 55104"/>
                <a:gd name="connsiteX3" fmla="*/ 30075 w 43982"/>
                <a:gd name="connsiteY3" fmla="*/ 5202 h 55104"/>
                <a:gd name="connsiteX4" fmla="*/ 32266 w 43982"/>
                <a:gd name="connsiteY4" fmla="*/ 7345 h 55104"/>
                <a:gd name="connsiteX5" fmla="*/ 32266 w 43982"/>
                <a:gd name="connsiteY5" fmla="*/ 47350 h 55104"/>
                <a:gd name="connsiteX6" fmla="*/ 15690 w 43982"/>
                <a:gd name="connsiteY6" fmla="*/ 54875 h 55104"/>
                <a:gd name="connsiteX7" fmla="*/ 7881 w 43982"/>
                <a:gd name="connsiteY7" fmla="*/ 14489 h 55104"/>
                <a:gd name="connsiteX8" fmla="*/ 5309 w 43982"/>
                <a:gd name="connsiteY8" fmla="*/ 27348 h 55104"/>
                <a:gd name="connsiteX9" fmla="*/ 7881 w 43982"/>
                <a:gd name="connsiteY9" fmla="*/ 40302 h 55104"/>
                <a:gd name="connsiteX10" fmla="*/ 15690 w 43982"/>
                <a:gd name="connsiteY10" fmla="*/ 45159 h 55104"/>
                <a:gd name="connsiteX11" fmla="*/ 23597 w 43982"/>
                <a:gd name="connsiteY11" fmla="*/ 40302 h 55104"/>
                <a:gd name="connsiteX12" fmla="*/ 26076 w 43982"/>
                <a:gd name="connsiteY12" fmla="*/ 27348 h 55104"/>
                <a:gd name="connsiteX13" fmla="*/ 23597 w 43982"/>
                <a:gd name="connsiteY13" fmla="*/ 14489 h 55104"/>
                <a:gd name="connsiteX14" fmla="*/ 15690 w 43982"/>
                <a:gd name="connsiteY14" fmla="*/ 9631 h 55104"/>
                <a:gd name="connsiteX15" fmla="*/ 7881 w 43982"/>
                <a:gd name="connsiteY15" fmla="*/ 14489 h 5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982" h="55104">
                  <a:moveTo>
                    <a:pt x="15690" y="54875"/>
                  </a:moveTo>
                  <a:cubicBezTo>
                    <a:pt x="9309" y="55303"/>
                    <a:pt x="3119" y="52475"/>
                    <a:pt x="-788" y="47350"/>
                  </a:cubicBezTo>
                  <a:cubicBezTo>
                    <a:pt x="-8122" y="35034"/>
                    <a:pt x="-8122" y="19661"/>
                    <a:pt x="-788" y="7345"/>
                  </a:cubicBezTo>
                  <a:cubicBezTo>
                    <a:pt x="7119" y="-1780"/>
                    <a:pt x="21025" y="-2742"/>
                    <a:pt x="30075" y="5202"/>
                  </a:cubicBezTo>
                  <a:cubicBezTo>
                    <a:pt x="30931" y="5869"/>
                    <a:pt x="31596" y="6583"/>
                    <a:pt x="32266" y="7345"/>
                  </a:cubicBezTo>
                  <a:cubicBezTo>
                    <a:pt x="39503" y="19699"/>
                    <a:pt x="39503" y="34997"/>
                    <a:pt x="32266" y="47350"/>
                  </a:cubicBezTo>
                  <a:cubicBezTo>
                    <a:pt x="28359" y="52503"/>
                    <a:pt x="22169" y="55342"/>
                    <a:pt x="15690" y="54875"/>
                  </a:cubicBezTo>
                  <a:close/>
                  <a:moveTo>
                    <a:pt x="7881" y="14489"/>
                  </a:moveTo>
                  <a:cubicBezTo>
                    <a:pt x="5974" y="18509"/>
                    <a:pt x="5119" y="22919"/>
                    <a:pt x="5309" y="27348"/>
                  </a:cubicBezTo>
                  <a:cubicBezTo>
                    <a:pt x="5119" y="31805"/>
                    <a:pt x="5974" y="36253"/>
                    <a:pt x="7881" y="40302"/>
                  </a:cubicBezTo>
                  <a:cubicBezTo>
                    <a:pt x="9216" y="43369"/>
                    <a:pt x="12355" y="45293"/>
                    <a:pt x="15690" y="45159"/>
                  </a:cubicBezTo>
                  <a:cubicBezTo>
                    <a:pt x="19025" y="45283"/>
                    <a:pt x="22169" y="43369"/>
                    <a:pt x="23597" y="40302"/>
                  </a:cubicBezTo>
                  <a:cubicBezTo>
                    <a:pt x="25406" y="36225"/>
                    <a:pt x="26266" y="31796"/>
                    <a:pt x="26076" y="27348"/>
                  </a:cubicBezTo>
                  <a:cubicBezTo>
                    <a:pt x="26266" y="22928"/>
                    <a:pt x="25406" y="18528"/>
                    <a:pt x="23597" y="14489"/>
                  </a:cubicBezTo>
                  <a:cubicBezTo>
                    <a:pt x="22169" y="11422"/>
                    <a:pt x="19025" y="9507"/>
                    <a:pt x="15690" y="9631"/>
                  </a:cubicBezTo>
                  <a:cubicBezTo>
                    <a:pt x="12355" y="9498"/>
                    <a:pt x="9216" y="11422"/>
                    <a:pt x="7881" y="14489"/>
                  </a:cubicBezTo>
                  <a:close/>
                </a:path>
              </a:pathLst>
            </a:custGeom>
            <a:solidFill>
              <a:srgbClr val="6D6E71"/>
            </a:solidFill>
            <a:ln w="9525" cap="flat">
              <a:noFill/>
              <a:prstDash val="solid"/>
              <a:miter/>
            </a:ln>
          </p:spPr>
          <p:txBody>
            <a:bodyPr rtlCol="0" anchor="ctr"/>
            <a:lstStyle/>
            <a:p>
              <a:endParaRPr lang="en-US"/>
            </a:p>
          </p:txBody>
        </p:sp>
        <p:sp>
          <p:nvSpPr>
            <p:cNvPr id="980" name="Freeform: Shape 979">
              <a:extLst>
                <a:ext uri="{FF2B5EF4-FFF2-40B4-BE49-F238E27FC236}">
                  <a16:creationId xmlns:a16="http://schemas.microsoft.com/office/drawing/2014/main" id="{4222D57B-72B1-4CC6-BCC7-11C323A46104}"/>
                </a:ext>
              </a:extLst>
            </p:cNvPr>
            <p:cNvSpPr/>
            <p:nvPr/>
          </p:nvSpPr>
          <p:spPr>
            <a:xfrm>
              <a:off x="14173471" y="4071635"/>
              <a:ext cx="39481" cy="55169"/>
            </a:xfrm>
            <a:custGeom>
              <a:avLst/>
              <a:gdLst>
                <a:gd name="connsiteX0" fmla="*/ 10678 w 39481"/>
                <a:gd name="connsiteY0" fmla="*/ 45176 h 55169"/>
                <a:gd name="connsiteX1" fmla="*/ 18394 w 39481"/>
                <a:gd name="connsiteY1" fmla="*/ 41842 h 55169"/>
                <a:gd name="connsiteX2" fmla="*/ 21635 w 39481"/>
                <a:gd name="connsiteY2" fmla="*/ 32317 h 55169"/>
                <a:gd name="connsiteX3" fmla="*/ 11157 w 39481"/>
                <a:gd name="connsiteY3" fmla="*/ 35651 h 55169"/>
                <a:gd name="connsiteX4" fmla="*/ -1321 w 39481"/>
                <a:gd name="connsiteY4" fmla="*/ 30698 h 55169"/>
                <a:gd name="connsiteX5" fmla="*/ -6274 w 39481"/>
                <a:gd name="connsiteY5" fmla="*/ 17744 h 55169"/>
                <a:gd name="connsiteX6" fmla="*/ -940 w 39481"/>
                <a:gd name="connsiteY6" fmla="*/ 4695 h 55169"/>
                <a:gd name="connsiteX7" fmla="*/ 12585 w 39481"/>
                <a:gd name="connsiteY7" fmla="*/ -163 h 55169"/>
                <a:gd name="connsiteX8" fmla="*/ 22110 w 39481"/>
                <a:gd name="connsiteY8" fmla="*/ 2028 h 55169"/>
                <a:gd name="connsiteX9" fmla="*/ 28682 w 39481"/>
                <a:gd name="connsiteY9" fmla="*/ 8029 h 55169"/>
                <a:gd name="connsiteX10" fmla="*/ 33160 w 39481"/>
                <a:gd name="connsiteY10" fmla="*/ 27079 h 55169"/>
                <a:gd name="connsiteX11" fmla="*/ 31351 w 39481"/>
                <a:gd name="connsiteY11" fmla="*/ 39842 h 55169"/>
                <a:gd name="connsiteX12" fmla="*/ 26491 w 39481"/>
                <a:gd name="connsiteY12" fmla="*/ 48605 h 55169"/>
                <a:gd name="connsiteX13" fmla="*/ 11348 w 39481"/>
                <a:gd name="connsiteY13" fmla="*/ 54987 h 55169"/>
                <a:gd name="connsiteX14" fmla="*/ -1038 w 39481"/>
                <a:gd name="connsiteY14" fmla="*/ 51653 h 55169"/>
                <a:gd name="connsiteX15" fmla="*/ -5037 w 39481"/>
                <a:gd name="connsiteY15" fmla="*/ 48796 h 55169"/>
                <a:gd name="connsiteX16" fmla="*/ 869 w 39481"/>
                <a:gd name="connsiteY16" fmla="*/ 40413 h 55169"/>
                <a:gd name="connsiteX17" fmla="*/ 2297 w 39481"/>
                <a:gd name="connsiteY17" fmla="*/ 41652 h 55169"/>
                <a:gd name="connsiteX18" fmla="*/ 5725 w 39481"/>
                <a:gd name="connsiteY18" fmla="*/ 43557 h 55169"/>
                <a:gd name="connsiteX19" fmla="*/ 10678 w 39481"/>
                <a:gd name="connsiteY19" fmla="*/ 45176 h 55169"/>
                <a:gd name="connsiteX20" fmla="*/ 12394 w 39481"/>
                <a:gd name="connsiteY20" fmla="*/ 26126 h 55169"/>
                <a:gd name="connsiteX21" fmla="*/ 18301 w 39481"/>
                <a:gd name="connsiteY21" fmla="*/ 24126 h 55169"/>
                <a:gd name="connsiteX22" fmla="*/ 20584 w 39481"/>
                <a:gd name="connsiteY22" fmla="*/ 18697 h 55169"/>
                <a:gd name="connsiteX23" fmla="*/ 18301 w 39481"/>
                <a:gd name="connsiteY23" fmla="*/ 12886 h 55169"/>
                <a:gd name="connsiteX24" fmla="*/ 12585 w 39481"/>
                <a:gd name="connsiteY24" fmla="*/ 10505 h 55169"/>
                <a:gd name="connsiteX25" fmla="*/ 4869 w 39481"/>
                <a:gd name="connsiteY25" fmla="*/ 17239 h 55169"/>
                <a:gd name="connsiteX26" fmla="*/ 4869 w 39481"/>
                <a:gd name="connsiteY26" fmla="*/ 18125 h 55169"/>
                <a:gd name="connsiteX27" fmla="*/ 6776 w 39481"/>
                <a:gd name="connsiteY27" fmla="*/ 23840 h 55169"/>
                <a:gd name="connsiteX28" fmla="*/ 12394 w 39481"/>
                <a:gd name="connsiteY28" fmla="*/ 25936 h 5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9481" h="55169">
                  <a:moveTo>
                    <a:pt x="10678" y="45176"/>
                  </a:moveTo>
                  <a:cubicBezTo>
                    <a:pt x="13631" y="45319"/>
                    <a:pt x="16492" y="44090"/>
                    <a:pt x="18394" y="41842"/>
                  </a:cubicBezTo>
                  <a:cubicBezTo>
                    <a:pt x="20394" y="39080"/>
                    <a:pt x="21538" y="35756"/>
                    <a:pt x="21635" y="32317"/>
                  </a:cubicBezTo>
                  <a:cubicBezTo>
                    <a:pt x="18584" y="34480"/>
                    <a:pt x="14873" y="35642"/>
                    <a:pt x="11157" y="35651"/>
                  </a:cubicBezTo>
                  <a:cubicBezTo>
                    <a:pt x="6488" y="35785"/>
                    <a:pt x="2013" y="33994"/>
                    <a:pt x="-1321" y="30698"/>
                  </a:cubicBezTo>
                  <a:cubicBezTo>
                    <a:pt x="-4749" y="27260"/>
                    <a:pt x="-6465" y="22564"/>
                    <a:pt x="-6274" y="17744"/>
                  </a:cubicBezTo>
                  <a:cubicBezTo>
                    <a:pt x="-6465" y="12829"/>
                    <a:pt x="-4558" y="8067"/>
                    <a:pt x="-940" y="4695"/>
                  </a:cubicBezTo>
                  <a:cubicBezTo>
                    <a:pt x="2776" y="1371"/>
                    <a:pt x="7632" y="-372"/>
                    <a:pt x="12585" y="-163"/>
                  </a:cubicBezTo>
                  <a:cubicBezTo>
                    <a:pt x="15920" y="-192"/>
                    <a:pt x="19157" y="561"/>
                    <a:pt x="22110" y="2028"/>
                  </a:cubicBezTo>
                  <a:cubicBezTo>
                    <a:pt x="24775" y="3399"/>
                    <a:pt x="27063" y="5466"/>
                    <a:pt x="28682" y="8029"/>
                  </a:cubicBezTo>
                  <a:cubicBezTo>
                    <a:pt x="31826" y="13858"/>
                    <a:pt x="33444" y="20440"/>
                    <a:pt x="33160" y="27079"/>
                  </a:cubicBezTo>
                  <a:cubicBezTo>
                    <a:pt x="33253" y="31403"/>
                    <a:pt x="32588" y="35709"/>
                    <a:pt x="31351" y="39842"/>
                  </a:cubicBezTo>
                  <a:cubicBezTo>
                    <a:pt x="30398" y="43081"/>
                    <a:pt x="28682" y="46071"/>
                    <a:pt x="26491" y="48605"/>
                  </a:cubicBezTo>
                  <a:cubicBezTo>
                    <a:pt x="22584" y="52767"/>
                    <a:pt x="17064" y="55082"/>
                    <a:pt x="11348" y="54987"/>
                  </a:cubicBezTo>
                  <a:cubicBezTo>
                    <a:pt x="6967" y="54996"/>
                    <a:pt x="2678" y="53853"/>
                    <a:pt x="-1038" y="51653"/>
                  </a:cubicBezTo>
                  <a:cubicBezTo>
                    <a:pt x="-2465" y="50805"/>
                    <a:pt x="-3800" y="49843"/>
                    <a:pt x="-5037" y="48796"/>
                  </a:cubicBezTo>
                  <a:lnTo>
                    <a:pt x="869" y="40413"/>
                  </a:lnTo>
                  <a:lnTo>
                    <a:pt x="2297" y="41652"/>
                  </a:lnTo>
                  <a:cubicBezTo>
                    <a:pt x="3344" y="42423"/>
                    <a:pt x="4488" y="43062"/>
                    <a:pt x="5725" y="43557"/>
                  </a:cubicBezTo>
                  <a:cubicBezTo>
                    <a:pt x="7250" y="44519"/>
                    <a:pt x="8869" y="45081"/>
                    <a:pt x="10678" y="45176"/>
                  </a:cubicBezTo>
                  <a:close/>
                  <a:moveTo>
                    <a:pt x="12394" y="26126"/>
                  </a:moveTo>
                  <a:cubicBezTo>
                    <a:pt x="14492" y="26145"/>
                    <a:pt x="16585" y="25441"/>
                    <a:pt x="18301" y="24126"/>
                  </a:cubicBezTo>
                  <a:cubicBezTo>
                    <a:pt x="19826" y="22745"/>
                    <a:pt x="20682" y="20754"/>
                    <a:pt x="20584" y="18697"/>
                  </a:cubicBezTo>
                  <a:cubicBezTo>
                    <a:pt x="20584" y="16535"/>
                    <a:pt x="19826" y="14448"/>
                    <a:pt x="18301" y="12886"/>
                  </a:cubicBezTo>
                  <a:cubicBezTo>
                    <a:pt x="16873" y="11305"/>
                    <a:pt x="14775" y="10439"/>
                    <a:pt x="12585" y="10505"/>
                  </a:cubicBezTo>
                  <a:cubicBezTo>
                    <a:pt x="8585" y="10239"/>
                    <a:pt x="5157" y="13248"/>
                    <a:pt x="4869" y="17239"/>
                  </a:cubicBezTo>
                  <a:cubicBezTo>
                    <a:pt x="4869" y="17535"/>
                    <a:pt x="4869" y="17830"/>
                    <a:pt x="4869" y="18125"/>
                  </a:cubicBezTo>
                  <a:cubicBezTo>
                    <a:pt x="4776" y="20192"/>
                    <a:pt x="5441" y="22221"/>
                    <a:pt x="6776" y="23840"/>
                  </a:cubicBezTo>
                  <a:cubicBezTo>
                    <a:pt x="8204" y="25326"/>
                    <a:pt x="10301" y="26097"/>
                    <a:pt x="12394" y="25936"/>
                  </a:cubicBezTo>
                  <a:close/>
                </a:path>
              </a:pathLst>
            </a:custGeom>
            <a:solidFill>
              <a:srgbClr val="6D6E71"/>
            </a:solidFill>
            <a:ln w="9525" cap="flat">
              <a:noFill/>
              <a:prstDash val="solid"/>
              <a:miter/>
            </a:ln>
          </p:spPr>
          <p:txBody>
            <a:bodyPr rtlCol="0" anchor="ctr"/>
            <a:lstStyle/>
            <a:p>
              <a:endParaRPr lang="en-US"/>
            </a:p>
          </p:txBody>
        </p:sp>
        <p:sp>
          <p:nvSpPr>
            <p:cNvPr id="981" name="Freeform: Shape 980">
              <a:extLst>
                <a:ext uri="{FF2B5EF4-FFF2-40B4-BE49-F238E27FC236}">
                  <a16:creationId xmlns:a16="http://schemas.microsoft.com/office/drawing/2014/main" id="{34EC89A4-C394-4ED8-8A4F-067D1B72D2C7}"/>
                </a:ext>
              </a:extLst>
            </p:cNvPr>
            <p:cNvSpPr/>
            <p:nvPr/>
          </p:nvSpPr>
          <p:spPr>
            <a:xfrm>
              <a:off x="14306835" y="4072110"/>
              <a:ext cx="38574" cy="54405"/>
            </a:xfrm>
            <a:custGeom>
              <a:avLst/>
              <a:gdLst>
                <a:gd name="connsiteX0" fmla="*/ 16952 w 38574"/>
                <a:gd name="connsiteY0" fmla="*/ 21841 h 54405"/>
                <a:gd name="connsiteX1" fmla="*/ 19049 w 38574"/>
                <a:gd name="connsiteY1" fmla="*/ 16316 h 54405"/>
                <a:gd name="connsiteX2" fmla="*/ 17240 w 38574"/>
                <a:gd name="connsiteY2" fmla="*/ 11839 h 54405"/>
                <a:gd name="connsiteX3" fmla="*/ 12761 w 38574"/>
                <a:gd name="connsiteY3" fmla="*/ 10030 h 54405"/>
                <a:gd name="connsiteX4" fmla="*/ 3236 w 38574"/>
                <a:gd name="connsiteY4" fmla="*/ 17173 h 54405"/>
                <a:gd name="connsiteX5" fmla="*/ -6289 w 38574"/>
                <a:gd name="connsiteY5" fmla="*/ 11554 h 54405"/>
                <a:gd name="connsiteX6" fmla="*/ 1901 w 38574"/>
                <a:gd name="connsiteY6" fmla="*/ 2791 h 54405"/>
                <a:gd name="connsiteX7" fmla="*/ 13236 w 38574"/>
                <a:gd name="connsiteY7" fmla="*/ -162 h 54405"/>
                <a:gd name="connsiteX8" fmla="*/ 25333 w 38574"/>
                <a:gd name="connsiteY8" fmla="*/ 4220 h 54405"/>
                <a:gd name="connsiteX9" fmla="*/ 30574 w 38574"/>
                <a:gd name="connsiteY9" fmla="*/ 16126 h 54405"/>
                <a:gd name="connsiteX10" fmla="*/ 28477 w 38574"/>
                <a:gd name="connsiteY10" fmla="*/ 24032 h 54405"/>
                <a:gd name="connsiteX11" fmla="*/ 20761 w 38574"/>
                <a:gd name="connsiteY11" fmla="*/ 33557 h 54405"/>
                <a:gd name="connsiteX12" fmla="*/ 11236 w 38574"/>
                <a:gd name="connsiteY12" fmla="*/ 43558 h 54405"/>
                <a:gd name="connsiteX13" fmla="*/ 32286 w 38574"/>
                <a:gd name="connsiteY13" fmla="*/ 43558 h 54405"/>
                <a:gd name="connsiteX14" fmla="*/ 32286 w 38574"/>
                <a:gd name="connsiteY14" fmla="*/ 54226 h 54405"/>
                <a:gd name="connsiteX15" fmla="*/ -5335 w 38574"/>
                <a:gd name="connsiteY15" fmla="*/ 54226 h 54405"/>
                <a:gd name="connsiteX16" fmla="*/ -5335 w 38574"/>
                <a:gd name="connsiteY16" fmla="*/ 45368 h 54405"/>
                <a:gd name="connsiteX17" fmla="*/ 10287 w 38574"/>
                <a:gd name="connsiteY17" fmla="*/ 29366 h 54405"/>
                <a:gd name="connsiteX18" fmla="*/ 16952 w 38574"/>
                <a:gd name="connsiteY18" fmla="*/ 21841 h 5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574" h="54405">
                  <a:moveTo>
                    <a:pt x="16952" y="21841"/>
                  </a:moveTo>
                  <a:cubicBezTo>
                    <a:pt x="18189" y="20250"/>
                    <a:pt x="18952" y="18326"/>
                    <a:pt x="19049" y="16316"/>
                  </a:cubicBezTo>
                  <a:cubicBezTo>
                    <a:pt x="19049" y="14640"/>
                    <a:pt x="18379" y="13021"/>
                    <a:pt x="17240" y="11839"/>
                  </a:cubicBezTo>
                  <a:cubicBezTo>
                    <a:pt x="16096" y="10611"/>
                    <a:pt x="14477" y="9954"/>
                    <a:pt x="12761" y="10030"/>
                  </a:cubicBezTo>
                  <a:cubicBezTo>
                    <a:pt x="9427" y="10030"/>
                    <a:pt x="6190" y="12411"/>
                    <a:pt x="3236" y="17173"/>
                  </a:cubicBezTo>
                  <a:lnTo>
                    <a:pt x="-6289" y="11554"/>
                  </a:lnTo>
                  <a:cubicBezTo>
                    <a:pt x="-4191" y="8115"/>
                    <a:pt x="-1336" y="5143"/>
                    <a:pt x="1901" y="2791"/>
                  </a:cubicBezTo>
                  <a:cubicBezTo>
                    <a:pt x="5334" y="695"/>
                    <a:pt x="9236" y="-333"/>
                    <a:pt x="13236" y="-162"/>
                  </a:cubicBezTo>
                  <a:cubicBezTo>
                    <a:pt x="17714" y="-238"/>
                    <a:pt x="22002" y="1315"/>
                    <a:pt x="25333" y="4220"/>
                  </a:cubicBezTo>
                  <a:cubicBezTo>
                    <a:pt x="28858" y="7144"/>
                    <a:pt x="30765" y="11554"/>
                    <a:pt x="30574" y="16126"/>
                  </a:cubicBezTo>
                  <a:cubicBezTo>
                    <a:pt x="30574" y="18898"/>
                    <a:pt x="29811" y="21622"/>
                    <a:pt x="28477" y="24032"/>
                  </a:cubicBezTo>
                  <a:cubicBezTo>
                    <a:pt x="26286" y="27480"/>
                    <a:pt x="23714" y="30671"/>
                    <a:pt x="20761" y="33557"/>
                  </a:cubicBezTo>
                  <a:lnTo>
                    <a:pt x="11236" y="43558"/>
                  </a:lnTo>
                  <a:lnTo>
                    <a:pt x="32286" y="43558"/>
                  </a:lnTo>
                  <a:lnTo>
                    <a:pt x="32286" y="54226"/>
                  </a:lnTo>
                  <a:lnTo>
                    <a:pt x="-5335" y="54226"/>
                  </a:lnTo>
                  <a:lnTo>
                    <a:pt x="-5335" y="45368"/>
                  </a:lnTo>
                  <a:lnTo>
                    <a:pt x="10287" y="29366"/>
                  </a:lnTo>
                  <a:cubicBezTo>
                    <a:pt x="12668" y="27041"/>
                    <a:pt x="14952" y="24527"/>
                    <a:pt x="16952" y="21841"/>
                  </a:cubicBezTo>
                  <a:close/>
                </a:path>
              </a:pathLst>
            </a:custGeom>
            <a:solidFill>
              <a:srgbClr val="6D6E71"/>
            </a:solidFill>
            <a:ln w="9525" cap="flat">
              <a:noFill/>
              <a:prstDash val="solid"/>
              <a:miter/>
            </a:ln>
          </p:spPr>
          <p:txBody>
            <a:bodyPr rtlCol="0" anchor="ctr"/>
            <a:lstStyle/>
            <a:p>
              <a:endParaRPr lang="en-US"/>
            </a:p>
          </p:txBody>
        </p:sp>
        <p:sp>
          <p:nvSpPr>
            <p:cNvPr id="982" name="Freeform: Shape 981">
              <a:extLst>
                <a:ext uri="{FF2B5EF4-FFF2-40B4-BE49-F238E27FC236}">
                  <a16:creationId xmlns:a16="http://schemas.microsoft.com/office/drawing/2014/main" id="{7F01ECAD-0720-4784-878E-5BC95433305C}"/>
                </a:ext>
              </a:extLst>
            </p:cNvPr>
            <p:cNvSpPr/>
            <p:nvPr/>
          </p:nvSpPr>
          <p:spPr>
            <a:xfrm>
              <a:off x="14353032" y="4072128"/>
              <a:ext cx="43982" cy="55104"/>
            </a:xfrm>
            <a:custGeom>
              <a:avLst/>
              <a:gdLst>
                <a:gd name="connsiteX0" fmla="*/ 15715 w 43982"/>
                <a:gd name="connsiteY0" fmla="*/ 54875 h 55104"/>
                <a:gd name="connsiteX1" fmla="*/ -861 w 43982"/>
                <a:gd name="connsiteY1" fmla="*/ 47350 h 55104"/>
                <a:gd name="connsiteX2" fmla="*/ -861 w 43982"/>
                <a:gd name="connsiteY2" fmla="*/ 7345 h 55104"/>
                <a:gd name="connsiteX3" fmla="*/ 30095 w 43982"/>
                <a:gd name="connsiteY3" fmla="*/ 5202 h 55104"/>
                <a:gd name="connsiteX4" fmla="*/ 32193 w 43982"/>
                <a:gd name="connsiteY4" fmla="*/ 7345 h 55104"/>
                <a:gd name="connsiteX5" fmla="*/ 32193 w 43982"/>
                <a:gd name="connsiteY5" fmla="*/ 47350 h 55104"/>
                <a:gd name="connsiteX6" fmla="*/ 15715 w 43982"/>
                <a:gd name="connsiteY6" fmla="*/ 54875 h 55104"/>
                <a:gd name="connsiteX7" fmla="*/ 7808 w 43982"/>
                <a:gd name="connsiteY7" fmla="*/ 14489 h 55104"/>
                <a:gd name="connsiteX8" fmla="*/ 5329 w 43982"/>
                <a:gd name="connsiteY8" fmla="*/ 27348 h 55104"/>
                <a:gd name="connsiteX9" fmla="*/ 7808 w 43982"/>
                <a:gd name="connsiteY9" fmla="*/ 40302 h 55104"/>
                <a:gd name="connsiteX10" fmla="*/ 15715 w 43982"/>
                <a:gd name="connsiteY10" fmla="*/ 45159 h 55104"/>
                <a:gd name="connsiteX11" fmla="*/ 23523 w 43982"/>
                <a:gd name="connsiteY11" fmla="*/ 40302 h 55104"/>
                <a:gd name="connsiteX12" fmla="*/ 26095 w 43982"/>
                <a:gd name="connsiteY12" fmla="*/ 27348 h 55104"/>
                <a:gd name="connsiteX13" fmla="*/ 23523 w 43982"/>
                <a:gd name="connsiteY13" fmla="*/ 14489 h 55104"/>
                <a:gd name="connsiteX14" fmla="*/ 15715 w 43982"/>
                <a:gd name="connsiteY14" fmla="*/ 9631 h 55104"/>
                <a:gd name="connsiteX15" fmla="*/ 7808 w 43982"/>
                <a:gd name="connsiteY15" fmla="*/ 14489 h 5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982" h="55104">
                  <a:moveTo>
                    <a:pt x="15715" y="54875"/>
                  </a:moveTo>
                  <a:cubicBezTo>
                    <a:pt x="9236" y="55342"/>
                    <a:pt x="3046" y="52503"/>
                    <a:pt x="-861" y="47350"/>
                  </a:cubicBezTo>
                  <a:cubicBezTo>
                    <a:pt x="-8098" y="34997"/>
                    <a:pt x="-8098" y="19699"/>
                    <a:pt x="-861" y="7345"/>
                  </a:cubicBezTo>
                  <a:cubicBezTo>
                    <a:pt x="7045" y="-1780"/>
                    <a:pt x="20951" y="-2742"/>
                    <a:pt x="30095" y="5202"/>
                  </a:cubicBezTo>
                  <a:cubicBezTo>
                    <a:pt x="30858" y="5869"/>
                    <a:pt x="31523" y="6583"/>
                    <a:pt x="32193" y="7345"/>
                  </a:cubicBezTo>
                  <a:cubicBezTo>
                    <a:pt x="39527" y="19661"/>
                    <a:pt x="39527" y="35034"/>
                    <a:pt x="32193" y="47350"/>
                  </a:cubicBezTo>
                  <a:cubicBezTo>
                    <a:pt x="28286" y="52475"/>
                    <a:pt x="22096" y="55303"/>
                    <a:pt x="15715" y="54875"/>
                  </a:cubicBezTo>
                  <a:close/>
                  <a:moveTo>
                    <a:pt x="7808" y="14489"/>
                  </a:moveTo>
                  <a:cubicBezTo>
                    <a:pt x="5999" y="18528"/>
                    <a:pt x="5138" y="22928"/>
                    <a:pt x="5329" y="27348"/>
                  </a:cubicBezTo>
                  <a:cubicBezTo>
                    <a:pt x="5138" y="31796"/>
                    <a:pt x="5999" y="36225"/>
                    <a:pt x="7808" y="40302"/>
                  </a:cubicBezTo>
                  <a:cubicBezTo>
                    <a:pt x="9236" y="43350"/>
                    <a:pt x="12380" y="45255"/>
                    <a:pt x="15715" y="45159"/>
                  </a:cubicBezTo>
                  <a:cubicBezTo>
                    <a:pt x="19045" y="45293"/>
                    <a:pt x="22189" y="43369"/>
                    <a:pt x="23523" y="40302"/>
                  </a:cubicBezTo>
                  <a:cubicBezTo>
                    <a:pt x="25430" y="36253"/>
                    <a:pt x="26286" y="31805"/>
                    <a:pt x="26095" y="27348"/>
                  </a:cubicBezTo>
                  <a:cubicBezTo>
                    <a:pt x="26286" y="22919"/>
                    <a:pt x="25430" y="18509"/>
                    <a:pt x="23523" y="14489"/>
                  </a:cubicBezTo>
                  <a:cubicBezTo>
                    <a:pt x="22189" y="11422"/>
                    <a:pt x="19045" y="9498"/>
                    <a:pt x="15715" y="9631"/>
                  </a:cubicBezTo>
                  <a:cubicBezTo>
                    <a:pt x="12380" y="9536"/>
                    <a:pt x="9236" y="11441"/>
                    <a:pt x="7808" y="14489"/>
                  </a:cubicBezTo>
                  <a:close/>
                </a:path>
              </a:pathLst>
            </a:custGeom>
            <a:solidFill>
              <a:srgbClr val="6D6E71"/>
            </a:solidFill>
            <a:ln w="9525" cap="flat">
              <a:noFill/>
              <a:prstDash val="solid"/>
              <a:miter/>
            </a:ln>
          </p:spPr>
          <p:txBody>
            <a:bodyPr rtlCol="0" anchor="ctr"/>
            <a:lstStyle/>
            <a:p>
              <a:endParaRPr lang="en-US"/>
            </a:p>
          </p:txBody>
        </p:sp>
        <p:sp>
          <p:nvSpPr>
            <p:cNvPr id="983" name="Freeform: Shape 982">
              <a:extLst>
                <a:ext uri="{FF2B5EF4-FFF2-40B4-BE49-F238E27FC236}">
                  <a16:creationId xmlns:a16="http://schemas.microsoft.com/office/drawing/2014/main" id="{EDCD3797-CF0F-4654-8E68-324ED0A0B012}"/>
                </a:ext>
              </a:extLst>
            </p:cNvPr>
            <p:cNvSpPr/>
            <p:nvPr/>
          </p:nvSpPr>
          <p:spPr>
            <a:xfrm>
              <a:off x="14403322" y="4073653"/>
              <a:ext cx="21528" cy="53245"/>
            </a:xfrm>
            <a:custGeom>
              <a:avLst/>
              <a:gdLst>
                <a:gd name="connsiteX0" fmla="*/ -6289 w 21528"/>
                <a:gd name="connsiteY0" fmla="*/ -180 h 53245"/>
                <a:gd name="connsiteX1" fmla="*/ 15240 w 21528"/>
                <a:gd name="connsiteY1" fmla="*/ -180 h 53245"/>
                <a:gd name="connsiteX2" fmla="*/ 15240 w 21528"/>
                <a:gd name="connsiteY2" fmla="*/ 53065 h 53245"/>
                <a:gd name="connsiteX3" fmla="*/ 3808 w 21528"/>
                <a:gd name="connsiteY3" fmla="*/ 53065 h 53245"/>
                <a:gd name="connsiteX4" fmla="*/ 3808 w 21528"/>
                <a:gd name="connsiteY4" fmla="*/ 9345 h 53245"/>
                <a:gd name="connsiteX5" fmla="*/ -6289 w 21528"/>
                <a:gd name="connsiteY5" fmla="*/ 9345 h 53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28" h="53245">
                  <a:moveTo>
                    <a:pt x="-6289" y="-180"/>
                  </a:moveTo>
                  <a:lnTo>
                    <a:pt x="15240" y="-180"/>
                  </a:lnTo>
                  <a:lnTo>
                    <a:pt x="15240" y="53065"/>
                  </a:lnTo>
                  <a:lnTo>
                    <a:pt x="3808" y="53065"/>
                  </a:lnTo>
                  <a:lnTo>
                    <a:pt x="3808" y="9345"/>
                  </a:lnTo>
                  <a:lnTo>
                    <a:pt x="-6289" y="9345"/>
                  </a:lnTo>
                  <a:close/>
                </a:path>
              </a:pathLst>
            </a:custGeom>
            <a:solidFill>
              <a:srgbClr val="6D6E71"/>
            </a:solidFill>
            <a:ln w="9525" cap="flat">
              <a:noFill/>
              <a:prstDash val="solid"/>
              <a:miter/>
            </a:ln>
          </p:spPr>
          <p:txBody>
            <a:bodyPr rtlCol="0" anchor="ctr"/>
            <a:lstStyle/>
            <a:p>
              <a:endParaRPr lang="en-US"/>
            </a:p>
          </p:txBody>
        </p:sp>
        <p:sp>
          <p:nvSpPr>
            <p:cNvPr id="984" name="Freeform: Shape 983">
              <a:extLst>
                <a:ext uri="{FF2B5EF4-FFF2-40B4-BE49-F238E27FC236}">
                  <a16:creationId xmlns:a16="http://schemas.microsoft.com/office/drawing/2014/main" id="{6EB4C0DF-EB45-461F-B349-F3C153CE4DEC}"/>
                </a:ext>
              </a:extLst>
            </p:cNvPr>
            <p:cNvSpPr/>
            <p:nvPr/>
          </p:nvSpPr>
          <p:spPr>
            <a:xfrm>
              <a:off x="14435540" y="4072128"/>
              <a:ext cx="43982" cy="55104"/>
            </a:xfrm>
            <a:custGeom>
              <a:avLst/>
              <a:gdLst>
                <a:gd name="connsiteX0" fmla="*/ 15690 w 43982"/>
                <a:gd name="connsiteY0" fmla="*/ 54875 h 55104"/>
                <a:gd name="connsiteX1" fmla="*/ -788 w 43982"/>
                <a:gd name="connsiteY1" fmla="*/ 47350 h 55104"/>
                <a:gd name="connsiteX2" fmla="*/ -788 w 43982"/>
                <a:gd name="connsiteY2" fmla="*/ 7345 h 55104"/>
                <a:gd name="connsiteX3" fmla="*/ 30075 w 43982"/>
                <a:gd name="connsiteY3" fmla="*/ 5202 h 55104"/>
                <a:gd name="connsiteX4" fmla="*/ 32266 w 43982"/>
                <a:gd name="connsiteY4" fmla="*/ 7345 h 55104"/>
                <a:gd name="connsiteX5" fmla="*/ 32266 w 43982"/>
                <a:gd name="connsiteY5" fmla="*/ 47350 h 55104"/>
                <a:gd name="connsiteX6" fmla="*/ 15690 w 43982"/>
                <a:gd name="connsiteY6" fmla="*/ 54875 h 55104"/>
                <a:gd name="connsiteX7" fmla="*/ 7881 w 43982"/>
                <a:gd name="connsiteY7" fmla="*/ 14489 h 55104"/>
                <a:gd name="connsiteX8" fmla="*/ 5309 w 43982"/>
                <a:gd name="connsiteY8" fmla="*/ 27348 h 55104"/>
                <a:gd name="connsiteX9" fmla="*/ 7881 w 43982"/>
                <a:gd name="connsiteY9" fmla="*/ 40302 h 55104"/>
                <a:gd name="connsiteX10" fmla="*/ 15690 w 43982"/>
                <a:gd name="connsiteY10" fmla="*/ 45159 h 55104"/>
                <a:gd name="connsiteX11" fmla="*/ 23597 w 43982"/>
                <a:gd name="connsiteY11" fmla="*/ 40302 h 55104"/>
                <a:gd name="connsiteX12" fmla="*/ 26076 w 43982"/>
                <a:gd name="connsiteY12" fmla="*/ 27348 h 55104"/>
                <a:gd name="connsiteX13" fmla="*/ 23597 w 43982"/>
                <a:gd name="connsiteY13" fmla="*/ 14489 h 55104"/>
                <a:gd name="connsiteX14" fmla="*/ 15690 w 43982"/>
                <a:gd name="connsiteY14" fmla="*/ 9631 h 55104"/>
                <a:gd name="connsiteX15" fmla="*/ 7881 w 43982"/>
                <a:gd name="connsiteY15" fmla="*/ 14489 h 5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982" h="55104">
                  <a:moveTo>
                    <a:pt x="15690" y="54875"/>
                  </a:moveTo>
                  <a:cubicBezTo>
                    <a:pt x="9309" y="55303"/>
                    <a:pt x="3119" y="52475"/>
                    <a:pt x="-788" y="47350"/>
                  </a:cubicBezTo>
                  <a:cubicBezTo>
                    <a:pt x="-8122" y="35034"/>
                    <a:pt x="-8122" y="19661"/>
                    <a:pt x="-788" y="7345"/>
                  </a:cubicBezTo>
                  <a:cubicBezTo>
                    <a:pt x="7119" y="-1780"/>
                    <a:pt x="21025" y="-2742"/>
                    <a:pt x="30075" y="5202"/>
                  </a:cubicBezTo>
                  <a:cubicBezTo>
                    <a:pt x="30931" y="5869"/>
                    <a:pt x="31601" y="6583"/>
                    <a:pt x="32266" y="7345"/>
                  </a:cubicBezTo>
                  <a:cubicBezTo>
                    <a:pt x="39503" y="19699"/>
                    <a:pt x="39503" y="34997"/>
                    <a:pt x="32266" y="47350"/>
                  </a:cubicBezTo>
                  <a:cubicBezTo>
                    <a:pt x="28359" y="52503"/>
                    <a:pt x="22169" y="55342"/>
                    <a:pt x="15690" y="54875"/>
                  </a:cubicBezTo>
                  <a:close/>
                  <a:moveTo>
                    <a:pt x="7881" y="14489"/>
                  </a:moveTo>
                  <a:cubicBezTo>
                    <a:pt x="5974" y="18509"/>
                    <a:pt x="5119" y="22919"/>
                    <a:pt x="5309" y="27348"/>
                  </a:cubicBezTo>
                  <a:cubicBezTo>
                    <a:pt x="5119" y="31805"/>
                    <a:pt x="5974" y="36253"/>
                    <a:pt x="7881" y="40302"/>
                  </a:cubicBezTo>
                  <a:cubicBezTo>
                    <a:pt x="9216" y="43369"/>
                    <a:pt x="12360" y="45293"/>
                    <a:pt x="15690" y="45159"/>
                  </a:cubicBezTo>
                  <a:cubicBezTo>
                    <a:pt x="19025" y="45283"/>
                    <a:pt x="22169" y="43369"/>
                    <a:pt x="23597" y="40302"/>
                  </a:cubicBezTo>
                  <a:cubicBezTo>
                    <a:pt x="25406" y="36225"/>
                    <a:pt x="26266" y="31796"/>
                    <a:pt x="26076" y="27348"/>
                  </a:cubicBezTo>
                  <a:cubicBezTo>
                    <a:pt x="26266" y="22928"/>
                    <a:pt x="25406" y="18528"/>
                    <a:pt x="23597" y="14489"/>
                  </a:cubicBezTo>
                  <a:cubicBezTo>
                    <a:pt x="22169" y="11422"/>
                    <a:pt x="19025" y="9507"/>
                    <a:pt x="15690" y="9631"/>
                  </a:cubicBezTo>
                  <a:cubicBezTo>
                    <a:pt x="12360" y="9498"/>
                    <a:pt x="9216" y="11422"/>
                    <a:pt x="7881" y="14489"/>
                  </a:cubicBezTo>
                  <a:close/>
                </a:path>
              </a:pathLst>
            </a:custGeom>
            <a:solidFill>
              <a:srgbClr val="6D6E71"/>
            </a:solidFill>
            <a:ln w="9525" cap="flat">
              <a:noFill/>
              <a:prstDash val="solid"/>
              <a:miter/>
            </a:ln>
          </p:spPr>
          <p:txBody>
            <a:bodyPr rtlCol="0" anchor="ctr"/>
            <a:lstStyle/>
            <a:p>
              <a:endParaRPr lang="en-US"/>
            </a:p>
          </p:txBody>
        </p:sp>
        <p:sp>
          <p:nvSpPr>
            <p:cNvPr id="985" name="Freeform: Shape 984">
              <a:extLst>
                <a:ext uri="{FF2B5EF4-FFF2-40B4-BE49-F238E27FC236}">
                  <a16:creationId xmlns:a16="http://schemas.microsoft.com/office/drawing/2014/main" id="{08E5D99C-FD59-4A85-B043-EE468815250A}"/>
                </a:ext>
              </a:extLst>
            </p:cNvPr>
            <p:cNvSpPr/>
            <p:nvPr/>
          </p:nvSpPr>
          <p:spPr>
            <a:xfrm>
              <a:off x="14592013" y="4072110"/>
              <a:ext cx="38579" cy="54405"/>
            </a:xfrm>
            <a:custGeom>
              <a:avLst/>
              <a:gdLst>
                <a:gd name="connsiteX0" fmla="*/ 17049 w 38579"/>
                <a:gd name="connsiteY0" fmla="*/ 21841 h 54405"/>
                <a:gd name="connsiteX1" fmla="*/ 19049 w 38579"/>
                <a:gd name="connsiteY1" fmla="*/ 16316 h 54405"/>
                <a:gd name="connsiteX2" fmla="*/ 12952 w 38579"/>
                <a:gd name="connsiteY2" fmla="*/ 10030 h 54405"/>
                <a:gd name="connsiteX3" fmla="*/ 12761 w 38579"/>
                <a:gd name="connsiteY3" fmla="*/ 10030 h 54405"/>
                <a:gd name="connsiteX4" fmla="*/ 3236 w 38579"/>
                <a:gd name="connsiteY4" fmla="*/ 17173 h 54405"/>
                <a:gd name="connsiteX5" fmla="*/ -6289 w 38579"/>
                <a:gd name="connsiteY5" fmla="*/ 11554 h 54405"/>
                <a:gd name="connsiteX6" fmla="*/ 1901 w 38579"/>
                <a:gd name="connsiteY6" fmla="*/ 2791 h 54405"/>
                <a:gd name="connsiteX7" fmla="*/ 13240 w 38579"/>
                <a:gd name="connsiteY7" fmla="*/ -162 h 54405"/>
                <a:gd name="connsiteX8" fmla="*/ 25430 w 38579"/>
                <a:gd name="connsiteY8" fmla="*/ 4220 h 54405"/>
                <a:gd name="connsiteX9" fmla="*/ 30574 w 38579"/>
                <a:gd name="connsiteY9" fmla="*/ 16126 h 54405"/>
                <a:gd name="connsiteX10" fmla="*/ 28477 w 38579"/>
                <a:gd name="connsiteY10" fmla="*/ 24032 h 54405"/>
                <a:gd name="connsiteX11" fmla="*/ 20761 w 38579"/>
                <a:gd name="connsiteY11" fmla="*/ 33557 h 54405"/>
                <a:gd name="connsiteX12" fmla="*/ 11236 w 38579"/>
                <a:gd name="connsiteY12" fmla="*/ 43558 h 54405"/>
                <a:gd name="connsiteX13" fmla="*/ 32290 w 38579"/>
                <a:gd name="connsiteY13" fmla="*/ 43558 h 54405"/>
                <a:gd name="connsiteX14" fmla="*/ 32290 w 38579"/>
                <a:gd name="connsiteY14" fmla="*/ 54226 h 54405"/>
                <a:gd name="connsiteX15" fmla="*/ -5242 w 38579"/>
                <a:gd name="connsiteY15" fmla="*/ 54226 h 54405"/>
                <a:gd name="connsiteX16" fmla="*/ -5242 w 38579"/>
                <a:gd name="connsiteY16" fmla="*/ 45368 h 54405"/>
                <a:gd name="connsiteX17" fmla="*/ 10380 w 38579"/>
                <a:gd name="connsiteY17" fmla="*/ 29366 h 54405"/>
                <a:gd name="connsiteX18" fmla="*/ 17049 w 38579"/>
                <a:gd name="connsiteY18" fmla="*/ 21841 h 5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579" h="54405">
                  <a:moveTo>
                    <a:pt x="17049" y="21841"/>
                  </a:moveTo>
                  <a:cubicBezTo>
                    <a:pt x="18286" y="20260"/>
                    <a:pt x="18952" y="18326"/>
                    <a:pt x="19049" y="16316"/>
                  </a:cubicBezTo>
                  <a:cubicBezTo>
                    <a:pt x="19142" y="12897"/>
                    <a:pt x="16380" y="10087"/>
                    <a:pt x="12952" y="10030"/>
                  </a:cubicBezTo>
                  <a:cubicBezTo>
                    <a:pt x="12859" y="10030"/>
                    <a:pt x="12859" y="10030"/>
                    <a:pt x="12761" y="10030"/>
                  </a:cubicBezTo>
                  <a:cubicBezTo>
                    <a:pt x="9427" y="10030"/>
                    <a:pt x="6283" y="12411"/>
                    <a:pt x="3236" y="17173"/>
                  </a:cubicBezTo>
                  <a:lnTo>
                    <a:pt x="-6289" y="11554"/>
                  </a:lnTo>
                  <a:cubicBezTo>
                    <a:pt x="-4191" y="8115"/>
                    <a:pt x="-1336" y="5143"/>
                    <a:pt x="1901" y="2791"/>
                  </a:cubicBezTo>
                  <a:cubicBezTo>
                    <a:pt x="5334" y="695"/>
                    <a:pt x="9236" y="-333"/>
                    <a:pt x="13240" y="-162"/>
                  </a:cubicBezTo>
                  <a:cubicBezTo>
                    <a:pt x="17714" y="-238"/>
                    <a:pt x="22002" y="1324"/>
                    <a:pt x="25430" y="4220"/>
                  </a:cubicBezTo>
                  <a:cubicBezTo>
                    <a:pt x="28858" y="7191"/>
                    <a:pt x="30765" y="11582"/>
                    <a:pt x="30574" y="16126"/>
                  </a:cubicBezTo>
                  <a:cubicBezTo>
                    <a:pt x="30574" y="18898"/>
                    <a:pt x="29811" y="21622"/>
                    <a:pt x="28477" y="24032"/>
                  </a:cubicBezTo>
                  <a:cubicBezTo>
                    <a:pt x="26286" y="27527"/>
                    <a:pt x="23714" y="30728"/>
                    <a:pt x="20761" y="33557"/>
                  </a:cubicBezTo>
                  <a:lnTo>
                    <a:pt x="11236" y="43558"/>
                  </a:lnTo>
                  <a:lnTo>
                    <a:pt x="32290" y="43558"/>
                  </a:lnTo>
                  <a:lnTo>
                    <a:pt x="32290" y="54226"/>
                  </a:lnTo>
                  <a:lnTo>
                    <a:pt x="-5242" y="54226"/>
                  </a:lnTo>
                  <a:lnTo>
                    <a:pt x="-5242" y="45368"/>
                  </a:lnTo>
                  <a:lnTo>
                    <a:pt x="10380" y="29366"/>
                  </a:lnTo>
                  <a:cubicBezTo>
                    <a:pt x="12761" y="27013"/>
                    <a:pt x="15049" y="24499"/>
                    <a:pt x="17049" y="21841"/>
                  </a:cubicBezTo>
                  <a:close/>
                </a:path>
              </a:pathLst>
            </a:custGeom>
            <a:solidFill>
              <a:srgbClr val="6D6E71"/>
            </a:solidFill>
            <a:ln w="9525" cap="flat">
              <a:noFill/>
              <a:prstDash val="solid"/>
              <a:miter/>
            </a:ln>
          </p:spPr>
          <p:txBody>
            <a:bodyPr rtlCol="0" anchor="ctr"/>
            <a:lstStyle/>
            <a:p>
              <a:endParaRPr lang="en-US"/>
            </a:p>
          </p:txBody>
        </p:sp>
        <p:sp>
          <p:nvSpPr>
            <p:cNvPr id="986" name="Freeform: Shape 985">
              <a:extLst>
                <a:ext uri="{FF2B5EF4-FFF2-40B4-BE49-F238E27FC236}">
                  <a16:creationId xmlns:a16="http://schemas.microsoft.com/office/drawing/2014/main" id="{8310C379-BCFF-4CA7-AAE9-23E9FA839263}"/>
                </a:ext>
              </a:extLst>
            </p:cNvPr>
            <p:cNvSpPr/>
            <p:nvPr/>
          </p:nvSpPr>
          <p:spPr>
            <a:xfrm>
              <a:off x="14638235" y="4072128"/>
              <a:ext cx="44050" cy="55104"/>
            </a:xfrm>
            <a:custGeom>
              <a:avLst/>
              <a:gdLst>
                <a:gd name="connsiteX0" fmla="*/ 15690 w 44050"/>
                <a:gd name="connsiteY0" fmla="*/ 54875 h 55104"/>
                <a:gd name="connsiteX1" fmla="*/ -788 w 44050"/>
                <a:gd name="connsiteY1" fmla="*/ 47350 h 55104"/>
                <a:gd name="connsiteX2" fmla="*/ -788 w 44050"/>
                <a:gd name="connsiteY2" fmla="*/ 7345 h 55104"/>
                <a:gd name="connsiteX3" fmla="*/ 30168 w 44050"/>
                <a:gd name="connsiteY3" fmla="*/ 5202 h 55104"/>
                <a:gd name="connsiteX4" fmla="*/ 32261 w 44050"/>
                <a:gd name="connsiteY4" fmla="*/ 7345 h 55104"/>
                <a:gd name="connsiteX5" fmla="*/ 32261 w 44050"/>
                <a:gd name="connsiteY5" fmla="*/ 47350 h 55104"/>
                <a:gd name="connsiteX6" fmla="*/ 15690 w 44050"/>
                <a:gd name="connsiteY6" fmla="*/ 54875 h 55104"/>
                <a:gd name="connsiteX7" fmla="*/ 7877 w 44050"/>
                <a:gd name="connsiteY7" fmla="*/ 14489 h 55104"/>
                <a:gd name="connsiteX8" fmla="*/ 5305 w 44050"/>
                <a:gd name="connsiteY8" fmla="*/ 27348 h 55104"/>
                <a:gd name="connsiteX9" fmla="*/ 7877 w 44050"/>
                <a:gd name="connsiteY9" fmla="*/ 40302 h 55104"/>
                <a:gd name="connsiteX10" fmla="*/ 19592 w 44050"/>
                <a:gd name="connsiteY10" fmla="*/ 44283 h 55104"/>
                <a:gd name="connsiteX11" fmla="*/ 23597 w 44050"/>
                <a:gd name="connsiteY11" fmla="*/ 40302 h 55104"/>
                <a:gd name="connsiteX12" fmla="*/ 26071 w 44050"/>
                <a:gd name="connsiteY12" fmla="*/ 27348 h 55104"/>
                <a:gd name="connsiteX13" fmla="*/ 23597 w 44050"/>
                <a:gd name="connsiteY13" fmla="*/ 14489 h 55104"/>
                <a:gd name="connsiteX14" fmla="*/ 11881 w 44050"/>
                <a:gd name="connsiteY14" fmla="*/ 10507 h 55104"/>
                <a:gd name="connsiteX15" fmla="*/ 7877 w 44050"/>
                <a:gd name="connsiteY15" fmla="*/ 14489 h 5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050" h="55104">
                  <a:moveTo>
                    <a:pt x="15690" y="54875"/>
                  </a:moveTo>
                  <a:cubicBezTo>
                    <a:pt x="9309" y="55303"/>
                    <a:pt x="3114" y="52475"/>
                    <a:pt x="-788" y="47350"/>
                  </a:cubicBezTo>
                  <a:cubicBezTo>
                    <a:pt x="-8122" y="35034"/>
                    <a:pt x="-8122" y="19661"/>
                    <a:pt x="-788" y="7345"/>
                  </a:cubicBezTo>
                  <a:cubicBezTo>
                    <a:pt x="7119" y="-1780"/>
                    <a:pt x="21025" y="-2742"/>
                    <a:pt x="30168" y="5202"/>
                  </a:cubicBezTo>
                  <a:cubicBezTo>
                    <a:pt x="30931" y="5869"/>
                    <a:pt x="31596" y="6583"/>
                    <a:pt x="32261" y="7345"/>
                  </a:cubicBezTo>
                  <a:cubicBezTo>
                    <a:pt x="39596" y="19661"/>
                    <a:pt x="39596" y="35034"/>
                    <a:pt x="32261" y="47350"/>
                  </a:cubicBezTo>
                  <a:cubicBezTo>
                    <a:pt x="28359" y="52503"/>
                    <a:pt x="22164" y="55342"/>
                    <a:pt x="15690" y="54875"/>
                  </a:cubicBezTo>
                  <a:close/>
                  <a:moveTo>
                    <a:pt x="7877" y="14489"/>
                  </a:moveTo>
                  <a:cubicBezTo>
                    <a:pt x="5974" y="18509"/>
                    <a:pt x="5119" y="22919"/>
                    <a:pt x="5305" y="27348"/>
                  </a:cubicBezTo>
                  <a:cubicBezTo>
                    <a:pt x="5119" y="31805"/>
                    <a:pt x="5974" y="36253"/>
                    <a:pt x="7877" y="40302"/>
                  </a:cubicBezTo>
                  <a:cubicBezTo>
                    <a:pt x="9974" y="44645"/>
                    <a:pt x="15309" y="46426"/>
                    <a:pt x="19592" y="44283"/>
                  </a:cubicBezTo>
                  <a:cubicBezTo>
                    <a:pt x="21308" y="43426"/>
                    <a:pt x="22736" y="42026"/>
                    <a:pt x="23597" y="40302"/>
                  </a:cubicBezTo>
                  <a:cubicBezTo>
                    <a:pt x="25406" y="36225"/>
                    <a:pt x="26262" y="31796"/>
                    <a:pt x="26071" y="27348"/>
                  </a:cubicBezTo>
                  <a:cubicBezTo>
                    <a:pt x="26262" y="22928"/>
                    <a:pt x="25406" y="18528"/>
                    <a:pt x="23597" y="14489"/>
                  </a:cubicBezTo>
                  <a:cubicBezTo>
                    <a:pt x="21406" y="10146"/>
                    <a:pt x="16164" y="8364"/>
                    <a:pt x="11881" y="10507"/>
                  </a:cubicBezTo>
                  <a:cubicBezTo>
                    <a:pt x="10165" y="11365"/>
                    <a:pt x="8737" y="12765"/>
                    <a:pt x="7877" y="14489"/>
                  </a:cubicBezTo>
                  <a:close/>
                </a:path>
              </a:pathLst>
            </a:custGeom>
            <a:solidFill>
              <a:srgbClr val="6D6E71"/>
            </a:solidFill>
            <a:ln w="9525" cap="flat">
              <a:noFill/>
              <a:prstDash val="solid"/>
              <a:miter/>
            </a:ln>
          </p:spPr>
          <p:txBody>
            <a:bodyPr rtlCol="0" anchor="ctr"/>
            <a:lstStyle/>
            <a:p>
              <a:endParaRPr lang="en-US"/>
            </a:p>
          </p:txBody>
        </p:sp>
        <p:sp>
          <p:nvSpPr>
            <p:cNvPr id="987" name="Freeform: Shape 986">
              <a:extLst>
                <a:ext uri="{FF2B5EF4-FFF2-40B4-BE49-F238E27FC236}">
                  <a16:creationId xmlns:a16="http://schemas.microsoft.com/office/drawing/2014/main" id="{04609490-9B09-45DB-8EF8-5CB1919D6B23}"/>
                </a:ext>
              </a:extLst>
            </p:cNvPr>
            <p:cNvSpPr/>
            <p:nvPr/>
          </p:nvSpPr>
          <p:spPr>
            <a:xfrm>
              <a:off x="14688500" y="4073653"/>
              <a:ext cx="21528" cy="53245"/>
            </a:xfrm>
            <a:custGeom>
              <a:avLst/>
              <a:gdLst>
                <a:gd name="connsiteX0" fmla="*/ -6289 w 21528"/>
                <a:gd name="connsiteY0" fmla="*/ -180 h 53245"/>
                <a:gd name="connsiteX1" fmla="*/ 15240 w 21528"/>
                <a:gd name="connsiteY1" fmla="*/ -180 h 53245"/>
                <a:gd name="connsiteX2" fmla="*/ 15240 w 21528"/>
                <a:gd name="connsiteY2" fmla="*/ 53065 h 53245"/>
                <a:gd name="connsiteX3" fmla="*/ 3808 w 21528"/>
                <a:gd name="connsiteY3" fmla="*/ 53065 h 53245"/>
                <a:gd name="connsiteX4" fmla="*/ 3808 w 21528"/>
                <a:gd name="connsiteY4" fmla="*/ 9345 h 53245"/>
                <a:gd name="connsiteX5" fmla="*/ -6289 w 21528"/>
                <a:gd name="connsiteY5" fmla="*/ 9345 h 53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28" h="53245">
                  <a:moveTo>
                    <a:pt x="-6289" y="-180"/>
                  </a:moveTo>
                  <a:lnTo>
                    <a:pt x="15240" y="-180"/>
                  </a:lnTo>
                  <a:lnTo>
                    <a:pt x="15240" y="53065"/>
                  </a:lnTo>
                  <a:lnTo>
                    <a:pt x="3808" y="53065"/>
                  </a:lnTo>
                  <a:lnTo>
                    <a:pt x="3808" y="9345"/>
                  </a:lnTo>
                  <a:lnTo>
                    <a:pt x="-6289" y="9345"/>
                  </a:lnTo>
                  <a:close/>
                </a:path>
              </a:pathLst>
            </a:custGeom>
            <a:solidFill>
              <a:srgbClr val="6D6E71"/>
            </a:solidFill>
            <a:ln w="9525" cap="flat">
              <a:noFill/>
              <a:prstDash val="solid"/>
              <a:miter/>
            </a:ln>
          </p:spPr>
          <p:txBody>
            <a:bodyPr rtlCol="0" anchor="ctr"/>
            <a:lstStyle/>
            <a:p>
              <a:endParaRPr lang="en-US"/>
            </a:p>
          </p:txBody>
        </p:sp>
        <p:sp>
          <p:nvSpPr>
            <p:cNvPr id="988" name="Freeform: Shape 987">
              <a:extLst>
                <a:ext uri="{FF2B5EF4-FFF2-40B4-BE49-F238E27FC236}">
                  <a16:creationId xmlns:a16="http://schemas.microsoft.com/office/drawing/2014/main" id="{B7195224-97DA-4C7F-B009-AD4BD219F6D6}"/>
                </a:ext>
              </a:extLst>
            </p:cNvPr>
            <p:cNvSpPr/>
            <p:nvPr/>
          </p:nvSpPr>
          <p:spPr>
            <a:xfrm>
              <a:off x="14718791" y="4073653"/>
              <a:ext cx="21621" cy="53245"/>
            </a:xfrm>
            <a:custGeom>
              <a:avLst/>
              <a:gdLst>
                <a:gd name="connsiteX0" fmla="*/ -6289 w 21621"/>
                <a:gd name="connsiteY0" fmla="*/ -180 h 53245"/>
                <a:gd name="connsiteX1" fmla="*/ 15333 w 21621"/>
                <a:gd name="connsiteY1" fmla="*/ -180 h 53245"/>
                <a:gd name="connsiteX2" fmla="*/ 15333 w 21621"/>
                <a:gd name="connsiteY2" fmla="*/ 53065 h 53245"/>
                <a:gd name="connsiteX3" fmla="*/ 3901 w 21621"/>
                <a:gd name="connsiteY3" fmla="*/ 53065 h 53245"/>
                <a:gd name="connsiteX4" fmla="*/ 3901 w 21621"/>
                <a:gd name="connsiteY4" fmla="*/ 9345 h 53245"/>
                <a:gd name="connsiteX5" fmla="*/ -6289 w 21621"/>
                <a:gd name="connsiteY5" fmla="*/ 9345 h 53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21" h="53245">
                  <a:moveTo>
                    <a:pt x="-6289" y="-180"/>
                  </a:moveTo>
                  <a:lnTo>
                    <a:pt x="15333" y="-180"/>
                  </a:lnTo>
                  <a:lnTo>
                    <a:pt x="15333" y="53065"/>
                  </a:lnTo>
                  <a:lnTo>
                    <a:pt x="3901" y="53065"/>
                  </a:lnTo>
                  <a:lnTo>
                    <a:pt x="3901" y="9345"/>
                  </a:lnTo>
                  <a:lnTo>
                    <a:pt x="-6289" y="9345"/>
                  </a:lnTo>
                  <a:close/>
                </a:path>
              </a:pathLst>
            </a:custGeom>
            <a:solidFill>
              <a:srgbClr val="6D6E71"/>
            </a:solidFill>
            <a:ln w="9525" cap="flat">
              <a:noFill/>
              <a:prstDash val="solid"/>
              <a:miter/>
            </a:ln>
          </p:spPr>
          <p:txBody>
            <a:bodyPr rtlCol="0" anchor="ctr"/>
            <a:lstStyle/>
            <a:p>
              <a:endParaRPr lang="en-US"/>
            </a:p>
          </p:txBody>
        </p:sp>
        <p:sp>
          <p:nvSpPr>
            <p:cNvPr id="989" name="Freeform: Shape 988">
              <a:extLst>
                <a:ext uri="{FF2B5EF4-FFF2-40B4-BE49-F238E27FC236}">
                  <a16:creationId xmlns:a16="http://schemas.microsoft.com/office/drawing/2014/main" id="{236E5202-1009-43BE-95EB-3199D9361A9E}"/>
                </a:ext>
              </a:extLst>
            </p:cNvPr>
            <p:cNvSpPr/>
            <p:nvPr/>
          </p:nvSpPr>
          <p:spPr>
            <a:xfrm>
              <a:off x="14858811" y="4072110"/>
              <a:ext cx="38574" cy="54405"/>
            </a:xfrm>
            <a:custGeom>
              <a:avLst/>
              <a:gdLst>
                <a:gd name="connsiteX0" fmla="*/ 16952 w 38574"/>
                <a:gd name="connsiteY0" fmla="*/ 21841 h 54405"/>
                <a:gd name="connsiteX1" fmla="*/ 19045 w 38574"/>
                <a:gd name="connsiteY1" fmla="*/ 16316 h 54405"/>
                <a:gd name="connsiteX2" fmla="*/ 12952 w 38574"/>
                <a:gd name="connsiteY2" fmla="*/ 10030 h 54405"/>
                <a:gd name="connsiteX3" fmla="*/ 12761 w 38574"/>
                <a:gd name="connsiteY3" fmla="*/ 10030 h 54405"/>
                <a:gd name="connsiteX4" fmla="*/ 3236 w 38574"/>
                <a:gd name="connsiteY4" fmla="*/ 17173 h 54405"/>
                <a:gd name="connsiteX5" fmla="*/ -6289 w 38574"/>
                <a:gd name="connsiteY5" fmla="*/ 11554 h 54405"/>
                <a:gd name="connsiteX6" fmla="*/ 1901 w 38574"/>
                <a:gd name="connsiteY6" fmla="*/ 2791 h 54405"/>
                <a:gd name="connsiteX7" fmla="*/ 13236 w 38574"/>
                <a:gd name="connsiteY7" fmla="*/ -162 h 54405"/>
                <a:gd name="connsiteX8" fmla="*/ 25426 w 38574"/>
                <a:gd name="connsiteY8" fmla="*/ 4220 h 54405"/>
                <a:gd name="connsiteX9" fmla="*/ 30569 w 38574"/>
                <a:gd name="connsiteY9" fmla="*/ 16126 h 54405"/>
                <a:gd name="connsiteX10" fmla="*/ 28477 w 38574"/>
                <a:gd name="connsiteY10" fmla="*/ 24032 h 54405"/>
                <a:gd name="connsiteX11" fmla="*/ 20761 w 38574"/>
                <a:gd name="connsiteY11" fmla="*/ 33557 h 54405"/>
                <a:gd name="connsiteX12" fmla="*/ 11236 w 38574"/>
                <a:gd name="connsiteY12" fmla="*/ 43558 h 54405"/>
                <a:gd name="connsiteX13" fmla="*/ 32286 w 38574"/>
                <a:gd name="connsiteY13" fmla="*/ 43558 h 54405"/>
                <a:gd name="connsiteX14" fmla="*/ 32286 w 38574"/>
                <a:gd name="connsiteY14" fmla="*/ 54226 h 54405"/>
                <a:gd name="connsiteX15" fmla="*/ -5242 w 38574"/>
                <a:gd name="connsiteY15" fmla="*/ 54226 h 54405"/>
                <a:gd name="connsiteX16" fmla="*/ -5242 w 38574"/>
                <a:gd name="connsiteY16" fmla="*/ 45368 h 54405"/>
                <a:gd name="connsiteX17" fmla="*/ 10380 w 38574"/>
                <a:gd name="connsiteY17" fmla="*/ 29366 h 54405"/>
                <a:gd name="connsiteX18" fmla="*/ 16952 w 38574"/>
                <a:gd name="connsiteY18" fmla="*/ 21841 h 5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574" h="54405">
                  <a:moveTo>
                    <a:pt x="16952" y="21841"/>
                  </a:moveTo>
                  <a:cubicBezTo>
                    <a:pt x="18189" y="20269"/>
                    <a:pt x="18952" y="18336"/>
                    <a:pt x="19045" y="16316"/>
                  </a:cubicBezTo>
                  <a:cubicBezTo>
                    <a:pt x="19142" y="12897"/>
                    <a:pt x="16380" y="10087"/>
                    <a:pt x="12952" y="10030"/>
                  </a:cubicBezTo>
                  <a:cubicBezTo>
                    <a:pt x="12854" y="10030"/>
                    <a:pt x="12854" y="10030"/>
                    <a:pt x="12761" y="10030"/>
                  </a:cubicBezTo>
                  <a:cubicBezTo>
                    <a:pt x="9427" y="10030"/>
                    <a:pt x="6283" y="12411"/>
                    <a:pt x="3236" y="17173"/>
                  </a:cubicBezTo>
                  <a:lnTo>
                    <a:pt x="-6289" y="11554"/>
                  </a:lnTo>
                  <a:cubicBezTo>
                    <a:pt x="-4196" y="8115"/>
                    <a:pt x="-1336" y="5143"/>
                    <a:pt x="1901" y="2791"/>
                  </a:cubicBezTo>
                  <a:cubicBezTo>
                    <a:pt x="5329" y="695"/>
                    <a:pt x="9236" y="-333"/>
                    <a:pt x="13236" y="-162"/>
                  </a:cubicBezTo>
                  <a:cubicBezTo>
                    <a:pt x="17714" y="-238"/>
                    <a:pt x="21998" y="1324"/>
                    <a:pt x="25426" y="4220"/>
                  </a:cubicBezTo>
                  <a:cubicBezTo>
                    <a:pt x="28858" y="7191"/>
                    <a:pt x="30760" y="11582"/>
                    <a:pt x="30569" y="16126"/>
                  </a:cubicBezTo>
                  <a:cubicBezTo>
                    <a:pt x="30569" y="18898"/>
                    <a:pt x="29811" y="21622"/>
                    <a:pt x="28477" y="24032"/>
                  </a:cubicBezTo>
                  <a:cubicBezTo>
                    <a:pt x="26286" y="27527"/>
                    <a:pt x="23714" y="30728"/>
                    <a:pt x="20761" y="33557"/>
                  </a:cubicBezTo>
                  <a:lnTo>
                    <a:pt x="11236" y="43558"/>
                  </a:lnTo>
                  <a:lnTo>
                    <a:pt x="32286" y="43558"/>
                  </a:lnTo>
                  <a:lnTo>
                    <a:pt x="32286" y="54226"/>
                  </a:lnTo>
                  <a:lnTo>
                    <a:pt x="-5242" y="54226"/>
                  </a:lnTo>
                  <a:lnTo>
                    <a:pt x="-5242" y="45368"/>
                  </a:lnTo>
                  <a:lnTo>
                    <a:pt x="10380" y="29366"/>
                  </a:lnTo>
                  <a:cubicBezTo>
                    <a:pt x="12761" y="27022"/>
                    <a:pt x="14952" y="24508"/>
                    <a:pt x="16952" y="21841"/>
                  </a:cubicBezTo>
                  <a:close/>
                </a:path>
              </a:pathLst>
            </a:custGeom>
            <a:solidFill>
              <a:srgbClr val="6D6E71"/>
            </a:solidFill>
            <a:ln w="9525" cap="flat">
              <a:noFill/>
              <a:prstDash val="solid"/>
              <a:miter/>
            </a:ln>
          </p:spPr>
          <p:txBody>
            <a:bodyPr rtlCol="0" anchor="ctr"/>
            <a:lstStyle/>
            <a:p>
              <a:endParaRPr lang="en-US"/>
            </a:p>
          </p:txBody>
        </p:sp>
        <p:sp>
          <p:nvSpPr>
            <p:cNvPr id="990" name="Freeform: Shape 989">
              <a:extLst>
                <a:ext uri="{FF2B5EF4-FFF2-40B4-BE49-F238E27FC236}">
                  <a16:creationId xmlns:a16="http://schemas.microsoft.com/office/drawing/2014/main" id="{A955E34E-2199-4D2D-A541-DADE016AA058}"/>
                </a:ext>
              </a:extLst>
            </p:cNvPr>
            <p:cNvSpPr/>
            <p:nvPr/>
          </p:nvSpPr>
          <p:spPr>
            <a:xfrm>
              <a:off x="14905005" y="4072121"/>
              <a:ext cx="44005" cy="55112"/>
            </a:xfrm>
            <a:custGeom>
              <a:avLst/>
              <a:gdLst>
                <a:gd name="connsiteX0" fmla="*/ 15713 w 44005"/>
                <a:gd name="connsiteY0" fmla="*/ 54882 h 55112"/>
                <a:gd name="connsiteX1" fmla="*/ -858 w 44005"/>
                <a:gd name="connsiteY1" fmla="*/ 47358 h 55112"/>
                <a:gd name="connsiteX2" fmla="*/ -858 w 44005"/>
                <a:gd name="connsiteY2" fmla="*/ 7353 h 55112"/>
                <a:gd name="connsiteX3" fmla="*/ 30192 w 44005"/>
                <a:gd name="connsiteY3" fmla="*/ 5248 h 55112"/>
                <a:gd name="connsiteX4" fmla="*/ 32289 w 44005"/>
                <a:gd name="connsiteY4" fmla="*/ 7353 h 55112"/>
                <a:gd name="connsiteX5" fmla="*/ 32289 w 44005"/>
                <a:gd name="connsiteY5" fmla="*/ 47358 h 55112"/>
                <a:gd name="connsiteX6" fmla="*/ 15713 w 44005"/>
                <a:gd name="connsiteY6" fmla="*/ 54882 h 55112"/>
                <a:gd name="connsiteX7" fmla="*/ 7905 w 44005"/>
                <a:gd name="connsiteY7" fmla="*/ 14496 h 55112"/>
                <a:gd name="connsiteX8" fmla="*/ 5333 w 44005"/>
                <a:gd name="connsiteY8" fmla="*/ 27355 h 55112"/>
                <a:gd name="connsiteX9" fmla="*/ 7905 w 44005"/>
                <a:gd name="connsiteY9" fmla="*/ 40309 h 55112"/>
                <a:gd name="connsiteX10" fmla="*/ 19429 w 44005"/>
                <a:gd name="connsiteY10" fmla="*/ 44357 h 55112"/>
                <a:gd name="connsiteX11" fmla="*/ 23527 w 44005"/>
                <a:gd name="connsiteY11" fmla="*/ 40309 h 55112"/>
                <a:gd name="connsiteX12" fmla="*/ 26099 w 44005"/>
                <a:gd name="connsiteY12" fmla="*/ 27355 h 55112"/>
                <a:gd name="connsiteX13" fmla="*/ 23527 w 44005"/>
                <a:gd name="connsiteY13" fmla="*/ 14496 h 55112"/>
                <a:gd name="connsiteX14" fmla="*/ 12002 w 44005"/>
                <a:gd name="connsiteY14" fmla="*/ 10448 h 55112"/>
                <a:gd name="connsiteX15" fmla="*/ 7905 w 44005"/>
                <a:gd name="connsiteY15" fmla="*/ 14496 h 55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005" h="55112">
                  <a:moveTo>
                    <a:pt x="15713" y="54882"/>
                  </a:moveTo>
                  <a:cubicBezTo>
                    <a:pt x="9239" y="55349"/>
                    <a:pt x="3044" y="52510"/>
                    <a:pt x="-858" y="47358"/>
                  </a:cubicBezTo>
                  <a:cubicBezTo>
                    <a:pt x="-8099" y="35004"/>
                    <a:pt x="-8099" y="19707"/>
                    <a:pt x="-858" y="7353"/>
                  </a:cubicBezTo>
                  <a:cubicBezTo>
                    <a:pt x="7142" y="-1801"/>
                    <a:pt x="21048" y="-2744"/>
                    <a:pt x="30192" y="5248"/>
                  </a:cubicBezTo>
                  <a:cubicBezTo>
                    <a:pt x="30954" y="5905"/>
                    <a:pt x="31619" y="6610"/>
                    <a:pt x="32289" y="7353"/>
                  </a:cubicBezTo>
                  <a:cubicBezTo>
                    <a:pt x="39526" y="19707"/>
                    <a:pt x="39526" y="35004"/>
                    <a:pt x="32289" y="47358"/>
                  </a:cubicBezTo>
                  <a:cubicBezTo>
                    <a:pt x="28382" y="52510"/>
                    <a:pt x="22192" y="55349"/>
                    <a:pt x="15713" y="54882"/>
                  </a:cubicBezTo>
                  <a:close/>
                  <a:moveTo>
                    <a:pt x="7905" y="14496"/>
                  </a:moveTo>
                  <a:cubicBezTo>
                    <a:pt x="5998" y="18516"/>
                    <a:pt x="5142" y="22926"/>
                    <a:pt x="5333" y="27355"/>
                  </a:cubicBezTo>
                  <a:cubicBezTo>
                    <a:pt x="5142" y="31813"/>
                    <a:pt x="5998" y="36261"/>
                    <a:pt x="7905" y="40309"/>
                  </a:cubicBezTo>
                  <a:cubicBezTo>
                    <a:pt x="9997" y="44624"/>
                    <a:pt x="15141" y="46433"/>
                    <a:pt x="19429" y="44357"/>
                  </a:cubicBezTo>
                  <a:cubicBezTo>
                    <a:pt x="21239" y="43510"/>
                    <a:pt x="22666" y="42081"/>
                    <a:pt x="23527" y="40309"/>
                  </a:cubicBezTo>
                  <a:cubicBezTo>
                    <a:pt x="25429" y="36261"/>
                    <a:pt x="26289" y="31813"/>
                    <a:pt x="26099" y="27355"/>
                  </a:cubicBezTo>
                  <a:cubicBezTo>
                    <a:pt x="26289" y="22926"/>
                    <a:pt x="25429" y="18516"/>
                    <a:pt x="23527" y="14496"/>
                  </a:cubicBezTo>
                  <a:cubicBezTo>
                    <a:pt x="21429" y="10182"/>
                    <a:pt x="16285" y="8372"/>
                    <a:pt x="12002" y="10448"/>
                  </a:cubicBezTo>
                  <a:cubicBezTo>
                    <a:pt x="10188" y="11296"/>
                    <a:pt x="8760" y="12724"/>
                    <a:pt x="7905" y="14496"/>
                  </a:cubicBezTo>
                  <a:close/>
                </a:path>
              </a:pathLst>
            </a:custGeom>
            <a:solidFill>
              <a:srgbClr val="6D6E71"/>
            </a:solidFill>
            <a:ln w="9525" cap="flat">
              <a:noFill/>
              <a:prstDash val="solid"/>
              <a:miter/>
            </a:ln>
          </p:spPr>
          <p:txBody>
            <a:bodyPr rtlCol="0" anchor="ctr"/>
            <a:lstStyle/>
            <a:p>
              <a:endParaRPr lang="en-US"/>
            </a:p>
          </p:txBody>
        </p:sp>
        <p:sp>
          <p:nvSpPr>
            <p:cNvPr id="991" name="Freeform: Shape 990">
              <a:extLst>
                <a:ext uri="{FF2B5EF4-FFF2-40B4-BE49-F238E27FC236}">
                  <a16:creationId xmlns:a16="http://schemas.microsoft.com/office/drawing/2014/main" id="{C1154D33-FE0F-4181-8C4A-DE0566FC602F}"/>
                </a:ext>
              </a:extLst>
            </p:cNvPr>
            <p:cNvSpPr/>
            <p:nvPr/>
          </p:nvSpPr>
          <p:spPr>
            <a:xfrm>
              <a:off x="14955298" y="4073653"/>
              <a:ext cx="21524" cy="53245"/>
            </a:xfrm>
            <a:custGeom>
              <a:avLst/>
              <a:gdLst>
                <a:gd name="connsiteX0" fmla="*/ -6289 w 21524"/>
                <a:gd name="connsiteY0" fmla="*/ -180 h 53245"/>
                <a:gd name="connsiteX1" fmla="*/ 15235 w 21524"/>
                <a:gd name="connsiteY1" fmla="*/ -180 h 53245"/>
                <a:gd name="connsiteX2" fmla="*/ 15235 w 21524"/>
                <a:gd name="connsiteY2" fmla="*/ 53065 h 53245"/>
                <a:gd name="connsiteX3" fmla="*/ 3808 w 21524"/>
                <a:gd name="connsiteY3" fmla="*/ 53065 h 53245"/>
                <a:gd name="connsiteX4" fmla="*/ 3808 w 21524"/>
                <a:gd name="connsiteY4" fmla="*/ 9345 h 53245"/>
                <a:gd name="connsiteX5" fmla="*/ -6289 w 21524"/>
                <a:gd name="connsiteY5" fmla="*/ 9345 h 53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24" h="53245">
                  <a:moveTo>
                    <a:pt x="-6289" y="-180"/>
                  </a:moveTo>
                  <a:lnTo>
                    <a:pt x="15235" y="-180"/>
                  </a:lnTo>
                  <a:lnTo>
                    <a:pt x="15235" y="53065"/>
                  </a:lnTo>
                  <a:lnTo>
                    <a:pt x="3808" y="53065"/>
                  </a:lnTo>
                  <a:lnTo>
                    <a:pt x="3808" y="9345"/>
                  </a:lnTo>
                  <a:lnTo>
                    <a:pt x="-6289" y="9345"/>
                  </a:lnTo>
                  <a:close/>
                </a:path>
              </a:pathLst>
            </a:custGeom>
            <a:solidFill>
              <a:srgbClr val="6D6E71"/>
            </a:solidFill>
            <a:ln w="9525" cap="flat">
              <a:noFill/>
              <a:prstDash val="solid"/>
              <a:miter/>
            </a:ln>
          </p:spPr>
          <p:txBody>
            <a:bodyPr rtlCol="0" anchor="ctr"/>
            <a:lstStyle/>
            <a:p>
              <a:endParaRPr lang="en-US"/>
            </a:p>
          </p:txBody>
        </p:sp>
        <p:sp>
          <p:nvSpPr>
            <p:cNvPr id="992" name="Freeform: Shape 991">
              <a:extLst>
                <a:ext uri="{FF2B5EF4-FFF2-40B4-BE49-F238E27FC236}">
                  <a16:creationId xmlns:a16="http://schemas.microsoft.com/office/drawing/2014/main" id="{301524D1-7D99-415B-8CC3-2DD9A4611BD3}"/>
                </a:ext>
              </a:extLst>
            </p:cNvPr>
            <p:cNvSpPr/>
            <p:nvPr/>
          </p:nvSpPr>
          <p:spPr>
            <a:xfrm>
              <a:off x="14986729" y="4072110"/>
              <a:ext cx="38579" cy="54405"/>
            </a:xfrm>
            <a:custGeom>
              <a:avLst/>
              <a:gdLst>
                <a:gd name="connsiteX0" fmla="*/ 17049 w 38579"/>
                <a:gd name="connsiteY0" fmla="*/ 21841 h 54405"/>
                <a:gd name="connsiteX1" fmla="*/ 19049 w 38579"/>
                <a:gd name="connsiteY1" fmla="*/ 16316 h 54405"/>
                <a:gd name="connsiteX2" fmla="*/ 12952 w 38579"/>
                <a:gd name="connsiteY2" fmla="*/ 10030 h 54405"/>
                <a:gd name="connsiteX3" fmla="*/ 12761 w 38579"/>
                <a:gd name="connsiteY3" fmla="*/ 10030 h 54405"/>
                <a:gd name="connsiteX4" fmla="*/ 3236 w 38579"/>
                <a:gd name="connsiteY4" fmla="*/ 17173 h 54405"/>
                <a:gd name="connsiteX5" fmla="*/ -6289 w 38579"/>
                <a:gd name="connsiteY5" fmla="*/ 11554 h 54405"/>
                <a:gd name="connsiteX6" fmla="*/ 1906 w 38579"/>
                <a:gd name="connsiteY6" fmla="*/ 2791 h 54405"/>
                <a:gd name="connsiteX7" fmla="*/ 13240 w 38579"/>
                <a:gd name="connsiteY7" fmla="*/ -162 h 54405"/>
                <a:gd name="connsiteX8" fmla="*/ 25430 w 38579"/>
                <a:gd name="connsiteY8" fmla="*/ 4220 h 54405"/>
                <a:gd name="connsiteX9" fmla="*/ 30574 w 38579"/>
                <a:gd name="connsiteY9" fmla="*/ 16126 h 54405"/>
                <a:gd name="connsiteX10" fmla="*/ 28477 w 38579"/>
                <a:gd name="connsiteY10" fmla="*/ 24032 h 54405"/>
                <a:gd name="connsiteX11" fmla="*/ 20765 w 38579"/>
                <a:gd name="connsiteY11" fmla="*/ 33557 h 54405"/>
                <a:gd name="connsiteX12" fmla="*/ 11240 w 38579"/>
                <a:gd name="connsiteY12" fmla="*/ 43558 h 54405"/>
                <a:gd name="connsiteX13" fmla="*/ 32290 w 38579"/>
                <a:gd name="connsiteY13" fmla="*/ 43558 h 54405"/>
                <a:gd name="connsiteX14" fmla="*/ 32290 w 38579"/>
                <a:gd name="connsiteY14" fmla="*/ 54226 h 54405"/>
                <a:gd name="connsiteX15" fmla="*/ -5238 w 38579"/>
                <a:gd name="connsiteY15" fmla="*/ 54226 h 54405"/>
                <a:gd name="connsiteX16" fmla="*/ -5238 w 38579"/>
                <a:gd name="connsiteY16" fmla="*/ 45368 h 54405"/>
                <a:gd name="connsiteX17" fmla="*/ 10380 w 38579"/>
                <a:gd name="connsiteY17" fmla="*/ 29366 h 54405"/>
                <a:gd name="connsiteX18" fmla="*/ 17049 w 38579"/>
                <a:gd name="connsiteY18" fmla="*/ 21841 h 5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579" h="54405">
                  <a:moveTo>
                    <a:pt x="17049" y="21841"/>
                  </a:moveTo>
                  <a:cubicBezTo>
                    <a:pt x="18286" y="20260"/>
                    <a:pt x="18952" y="18326"/>
                    <a:pt x="19049" y="16316"/>
                  </a:cubicBezTo>
                  <a:cubicBezTo>
                    <a:pt x="19142" y="12897"/>
                    <a:pt x="16380" y="10087"/>
                    <a:pt x="12952" y="10030"/>
                  </a:cubicBezTo>
                  <a:cubicBezTo>
                    <a:pt x="12859" y="10030"/>
                    <a:pt x="12859" y="10030"/>
                    <a:pt x="12761" y="10030"/>
                  </a:cubicBezTo>
                  <a:cubicBezTo>
                    <a:pt x="9427" y="10030"/>
                    <a:pt x="6287" y="12411"/>
                    <a:pt x="3236" y="17173"/>
                  </a:cubicBezTo>
                  <a:lnTo>
                    <a:pt x="-6289" y="11554"/>
                  </a:lnTo>
                  <a:cubicBezTo>
                    <a:pt x="-4191" y="8115"/>
                    <a:pt x="-1336" y="5143"/>
                    <a:pt x="1906" y="2791"/>
                  </a:cubicBezTo>
                  <a:cubicBezTo>
                    <a:pt x="5334" y="695"/>
                    <a:pt x="9236" y="-333"/>
                    <a:pt x="13240" y="-162"/>
                  </a:cubicBezTo>
                  <a:cubicBezTo>
                    <a:pt x="17714" y="-238"/>
                    <a:pt x="22002" y="1324"/>
                    <a:pt x="25430" y="4220"/>
                  </a:cubicBezTo>
                  <a:cubicBezTo>
                    <a:pt x="28858" y="7191"/>
                    <a:pt x="30765" y="11582"/>
                    <a:pt x="30574" y="16126"/>
                  </a:cubicBezTo>
                  <a:cubicBezTo>
                    <a:pt x="30574" y="18898"/>
                    <a:pt x="29811" y="21622"/>
                    <a:pt x="28477" y="24032"/>
                  </a:cubicBezTo>
                  <a:cubicBezTo>
                    <a:pt x="26286" y="27527"/>
                    <a:pt x="23714" y="30728"/>
                    <a:pt x="20765" y="33557"/>
                  </a:cubicBezTo>
                  <a:lnTo>
                    <a:pt x="11240" y="43558"/>
                  </a:lnTo>
                  <a:lnTo>
                    <a:pt x="32290" y="43558"/>
                  </a:lnTo>
                  <a:lnTo>
                    <a:pt x="32290" y="54226"/>
                  </a:lnTo>
                  <a:lnTo>
                    <a:pt x="-5238" y="54226"/>
                  </a:lnTo>
                  <a:lnTo>
                    <a:pt x="-5238" y="45368"/>
                  </a:lnTo>
                  <a:lnTo>
                    <a:pt x="10380" y="29366"/>
                  </a:lnTo>
                  <a:cubicBezTo>
                    <a:pt x="12761" y="27013"/>
                    <a:pt x="15049" y="24499"/>
                    <a:pt x="17049" y="21841"/>
                  </a:cubicBezTo>
                  <a:close/>
                </a:path>
              </a:pathLst>
            </a:custGeom>
            <a:solidFill>
              <a:srgbClr val="6D6E71"/>
            </a:solidFill>
            <a:ln w="9525" cap="flat">
              <a:noFill/>
              <a:prstDash val="solid"/>
              <a:miter/>
            </a:ln>
          </p:spPr>
          <p:txBody>
            <a:bodyPr rtlCol="0" anchor="ctr"/>
            <a:lstStyle/>
            <a:p>
              <a:endParaRPr lang="en-US"/>
            </a:p>
          </p:txBody>
        </p:sp>
        <p:sp>
          <p:nvSpPr>
            <p:cNvPr id="993" name="Freeform: Shape 992">
              <a:extLst>
                <a:ext uri="{FF2B5EF4-FFF2-40B4-BE49-F238E27FC236}">
                  <a16:creationId xmlns:a16="http://schemas.microsoft.com/office/drawing/2014/main" id="{C8C66170-2317-4F4A-BDAB-449DBDE72A78}"/>
                </a:ext>
              </a:extLst>
            </p:cNvPr>
            <p:cNvSpPr/>
            <p:nvPr/>
          </p:nvSpPr>
          <p:spPr>
            <a:xfrm>
              <a:off x="15133036" y="4072112"/>
              <a:ext cx="38476" cy="54403"/>
            </a:xfrm>
            <a:custGeom>
              <a:avLst/>
              <a:gdLst>
                <a:gd name="connsiteX0" fmla="*/ 17045 w 38476"/>
                <a:gd name="connsiteY0" fmla="*/ 21839 h 54403"/>
                <a:gd name="connsiteX1" fmla="*/ 19045 w 38476"/>
                <a:gd name="connsiteY1" fmla="*/ 16315 h 54403"/>
                <a:gd name="connsiteX2" fmla="*/ 12947 w 38476"/>
                <a:gd name="connsiteY2" fmla="*/ 10028 h 54403"/>
                <a:gd name="connsiteX3" fmla="*/ 12761 w 38476"/>
                <a:gd name="connsiteY3" fmla="*/ 10028 h 54403"/>
                <a:gd name="connsiteX4" fmla="*/ 3236 w 38476"/>
                <a:gd name="connsiteY4" fmla="*/ 17172 h 54403"/>
                <a:gd name="connsiteX5" fmla="*/ -6289 w 38476"/>
                <a:gd name="connsiteY5" fmla="*/ 11552 h 54403"/>
                <a:gd name="connsiteX6" fmla="*/ 1901 w 38476"/>
                <a:gd name="connsiteY6" fmla="*/ 2789 h 54403"/>
                <a:gd name="connsiteX7" fmla="*/ 13236 w 38476"/>
                <a:gd name="connsiteY7" fmla="*/ -163 h 54403"/>
                <a:gd name="connsiteX8" fmla="*/ 25426 w 38476"/>
                <a:gd name="connsiteY8" fmla="*/ 4218 h 54403"/>
                <a:gd name="connsiteX9" fmla="*/ 30667 w 38476"/>
                <a:gd name="connsiteY9" fmla="*/ 16124 h 54403"/>
                <a:gd name="connsiteX10" fmla="*/ 28477 w 38476"/>
                <a:gd name="connsiteY10" fmla="*/ 24030 h 54403"/>
                <a:gd name="connsiteX11" fmla="*/ 20761 w 38476"/>
                <a:gd name="connsiteY11" fmla="*/ 33555 h 54403"/>
                <a:gd name="connsiteX12" fmla="*/ 11236 w 38476"/>
                <a:gd name="connsiteY12" fmla="*/ 43556 h 54403"/>
                <a:gd name="connsiteX13" fmla="*/ 32188 w 38476"/>
                <a:gd name="connsiteY13" fmla="*/ 43556 h 54403"/>
                <a:gd name="connsiteX14" fmla="*/ 32188 w 38476"/>
                <a:gd name="connsiteY14" fmla="*/ 54224 h 54403"/>
                <a:gd name="connsiteX15" fmla="*/ -5340 w 38476"/>
                <a:gd name="connsiteY15" fmla="*/ 54224 h 54403"/>
                <a:gd name="connsiteX16" fmla="*/ -5340 w 38476"/>
                <a:gd name="connsiteY16" fmla="*/ 45366 h 54403"/>
                <a:gd name="connsiteX17" fmla="*/ 10282 w 38476"/>
                <a:gd name="connsiteY17" fmla="*/ 29364 h 54403"/>
                <a:gd name="connsiteX18" fmla="*/ 17045 w 38476"/>
                <a:gd name="connsiteY18" fmla="*/ 21839 h 5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476" h="54403">
                  <a:moveTo>
                    <a:pt x="17045" y="21839"/>
                  </a:moveTo>
                  <a:cubicBezTo>
                    <a:pt x="18282" y="20258"/>
                    <a:pt x="18952" y="18324"/>
                    <a:pt x="19045" y="16315"/>
                  </a:cubicBezTo>
                  <a:cubicBezTo>
                    <a:pt x="19142" y="12895"/>
                    <a:pt x="16380" y="10085"/>
                    <a:pt x="12947" y="10028"/>
                  </a:cubicBezTo>
                  <a:cubicBezTo>
                    <a:pt x="12854" y="10028"/>
                    <a:pt x="12854" y="10028"/>
                    <a:pt x="12761" y="10028"/>
                  </a:cubicBezTo>
                  <a:cubicBezTo>
                    <a:pt x="9427" y="10028"/>
                    <a:pt x="6283" y="12409"/>
                    <a:pt x="3236" y="17172"/>
                  </a:cubicBezTo>
                  <a:lnTo>
                    <a:pt x="-6289" y="11552"/>
                  </a:lnTo>
                  <a:cubicBezTo>
                    <a:pt x="-4196" y="8113"/>
                    <a:pt x="-1340" y="5142"/>
                    <a:pt x="1901" y="2789"/>
                  </a:cubicBezTo>
                  <a:cubicBezTo>
                    <a:pt x="5329" y="703"/>
                    <a:pt x="9236" y="-326"/>
                    <a:pt x="13236" y="-163"/>
                  </a:cubicBezTo>
                  <a:cubicBezTo>
                    <a:pt x="17710" y="-240"/>
                    <a:pt x="21998" y="1322"/>
                    <a:pt x="25426" y="4218"/>
                  </a:cubicBezTo>
                  <a:cubicBezTo>
                    <a:pt x="28951" y="7170"/>
                    <a:pt x="30858" y="11561"/>
                    <a:pt x="30667" y="16124"/>
                  </a:cubicBezTo>
                  <a:cubicBezTo>
                    <a:pt x="30667" y="18905"/>
                    <a:pt x="29904" y="21629"/>
                    <a:pt x="28477" y="24030"/>
                  </a:cubicBezTo>
                  <a:cubicBezTo>
                    <a:pt x="26286" y="27526"/>
                    <a:pt x="23714" y="30726"/>
                    <a:pt x="20761" y="33555"/>
                  </a:cubicBezTo>
                  <a:lnTo>
                    <a:pt x="11236" y="43556"/>
                  </a:lnTo>
                  <a:lnTo>
                    <a:pt x="32188" y="43556"/>
                  </a:lnTo>
                  <a:lnTo>
                    <a:pt x="32188" y="54224"/>
                  </a:lnTo>
                  <a:lnTo>
                    <a:pt x="-5340" y="54224"/>
                  </a:lnTo>
                  <a:lnTo>
                    <a:pt x="-5340" y="45366"/>
                  </a:lnTo>
                  <a:lnTo>
                    <a:pt x="10282" y="29364"/>
                  </a:lnTo>
                  <a:cubicBezTo>
                    <a:pt x="12664" y="27020"/>
                    <a:pt x="14952" y="24506"/>
                    <a:pt x="17045" y="21839"/>
                  </a:cubicBezTo>
                  <a:close/>
                </a:path>
              </a:pathLst>
            </a:custGeom>
            <a:solidFill>
              <a:srgbClr val="6D6E71"/>
            </a:solidFill>
            <a:ln w="9525" cap="flat">
              <a:noFill/>
              <a:prstDash val="solid"/>
              <a:miter/>
            </a:ln>
          </p:spPr>
          <p:txBody>
            <a:bodyPr rtlCol="0" anchor="ctr"/>
            <a:lstStyle/>
            <a:p>
              <a:endParaRPr lang="en-US"/>
            </a:p>
          </p:txBody>
        </p:sp>
        <p:sp>
          <p:nvSpPr>
            <p:cNvPr id="994" name="Freeform: Shape 993">
              <a:extLst>
                <a:ext uri="{FF2B5EF4-FFF2-40B4-BE49-F238E27FC236}">
                  <a16:creationId xmlns:a16="http://schemas.microsoft.com/office/drawing/2014/main" id="{978E77A0-B33E-448B-A6D9-4EF03AB17562}"/>
                </a:ext>
              </a:extLst>
            </p:cNvPr>
            <p:cNvSpPr/>
            <p:nvPr/>
          </p:nvSpPr>
          <p:spPr>
            <a:xfrm>
              <a:off x="15179253" y="4072128"/>
              <a:ext cx="43982" cy="55104"/>
            </a:xfrm>
            <a:custGeom>
              <a:avLst/>
              <a:gdLst>
                <a:gd name="connsiteX0" fmla="*/ 15690 w 43982"/>
                <a:gd name="connsiteY0" fmla="*/ 54875 h 55104"/>
                <a:gd name="connsiteX1" fmla="*/ -788 w 43982"/>
                <a:gd name="connsiteY1" fmla="*/ 47350 h 55104"/>
                <a:gd name="connsiteX2" fmla="*/ -788 w 43982"/>
                <a:gd name="connsiteY2" fmla="*/ 7345 h 55104"/>
                <a:gd name="connsiteX3" fmla="*/ 30168 w 43982"/>
                <a:gd name="connsiteY3" fmla="*/ 5202 h 55104"/>
                <a:gd name="connsiteX4" fmla="*/ 32266 w 43982"/>
                <a:gd name="connsiteY4" fmla="*/ 7345 h 55104"/>
                <a:gd name="connsiteX5" fmla="*/ 32266 w 43982"/>
                <a:gd name="connsiteY5" fmla="*/ 47350 h 55104"/>
                <a:gd name="connsiteX6" fmla="*/ 15690 w 43982"/>
                <a:gd name="connsiteY6" fmla="*/ 54875 h 55104"/>
                <a:gd name="connsiteX7" fmla="*/ 7881 w 43982"/>
                <a:gd name="connsiteY7" fmla="*/ 14489 h 55104"/>
                <a:gd name="connsiteX8" fmla="*/ 5309 w 43982"/>
                <a:gd name="connsiteY8" fmla="*/ 27348 h 55104"/>
                <a:gd name="connsiteX9" fmla="*/ 7881 w 43982"/>
                <a:gd name="connsiteY9" fmla="*/ 40302 h 55104"/>
                <a:gd name="connsiteX10" fmla="*/ 15690 w 43982"/>
                <a:gd name="connsiteY10" fmla="*/ 45159 h 55104"/>
                <a:gd name="connsiteX11" fmla="*/ 23597 w 43982"/>
                <a:gd name="connsiteY11" fmla="*/ 40302 h 55104"/>
                <a:gd name="connsiteX12" fmla="*/ 26076 w 43982"/>
                <a:gd name="connsiteY12" fmla="*/ 27348 h 55104"/>
                <a:gd name="connsiteX13" fmla="*/ 23597 w 43982"/>
                <a:gd name="connsiteY13" fmla="*/ 14489 h 55104"/>
                <a:gd name="connsiteX14" fmla="*/ 15690 w 43982"/>
                <a:gd name="connsiteY14" fmla="*/ 9631 h 55104"/>
                <a:gd name="connsiteX15" fmla="*/ 7881 w 43982"/>
                <a:gd name="connsiteY15" fmla="*/ 14489 h 5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982" h="55104">
                  <a:moveTo>
                    <a:pt x="15690" y="54875"/>
                  </a:moveTo>
                  <a:cubicBezTo>
                    <a:pt x="9309" y="55303"/>
                    <a:pt x="3119" y="52475"/>
                    <a:pt x="-788" y="47350"/>
                  </a:cubicBezTo>
                  <a:cubicBezTo>
                    <a:pt x="-8122" y="35034"/>
                    <a:pt x="-8122" y="19661"/>
                    <a:pt x="-788" y="7345"/>
                  </a:cubicBezTo>
                  <a:cubicBezTo>
                    <a:pt x="7119" y="-1780"/>
                    <a:pt x="21025" y="-2742"/>
                    <a:pt x="30168" y="5202"/>
                  </a:cubicBezTo>
                  <a:cubicBezTo>
                    <a:pt x="30931" y="5869"/>
                    <a:pt x="31596" y="6583"/>
                    <a:pt x="32266" y="7345"/>
                  </a:cubicBezTo>
                  <a:cubicBezTo>
                    <a:pt x="39503" y="19699"/>
                    <a:pt x="39503" y="34997"/>
                    <a:pt x="32266" y="47350"/>
                  </a:cubicBezTo>
                  <a:cubicBezTo>
                    <a:pt x="28359" y="52503"/>
                    <a:pt x="22169" y="55342"/>
                    <a:pt x="15690" y="54875"/>
                  </a:cubicBezTo>
                  <a:close/>
                  <a:moveTo>
                    <a:pt x="7881" y="14489"/>
                  </a:moveTo>
                  <a:cubicBezTo>
                    <a:pt x="5974" y="18509"/>
                    <a:pt x="5119" y="22919"/>
                    <a:pt x="5309" y="27348"/>
                  </a:cubicBezTo>
                  <a:cubicBezTo>
                    <a:pt x="5119" y="31805"/>
                    <a:pt x="5974" y="36253"/>
                    <a:pt x="7881" y="40302"/>
                  </a:cubicBezTo>
                  <a:cubicBezTo>
                    <a:pt x="9216" y="43369"/>
                    <a:pt x="12355" y="45293"/>
                    <a:pt x="15690" y="45159"/>
                  </a:cubicBezTo>
                  <a:cubicBezTo>
                    <a:pt x="19025" y="45283"/>
                    <a:pt x="22169" y="43369"/>
                    <a:pt x="23597" y="40302"/>
                  </a:cubicBezTo>
                  <a:cubicBezTo>
                    <a:pt x="25406" y="36225"/>
                    <a:pt x="26262" y="31796"/>
                    <a:pt x="26076" y="27348"/>
                  </a:cubicBezTo>
                  <a:cubicBezTo>
                    <a:pt x="26262" y="22928"/>
                    <a:pt x="25406" y="18528"/>
                    <a:pt x="23597" y="14489"/>
                  </a:cubicBezTo>
                  <a:cubicBezTo>
                    <a:pt x="22169" y="11422"/>
                    <a:pt x="19025" y="9507"/>
                    <a:pt x="15690" y="9631"/>
                  </a:cubicBezTo>
                  <a:cubicBezTo>
                    <a:pt x="12355" y="9498"/>
                    <a:pt x="9216" y="11422"/>
                    <a:pt x="7881" y="14489"/>
                  </a:cubicBezTo>
                  <a:close/>
                </a:path>
              </a:pathLst>
            </a:custGeom>
            <a:solidFill>
              <a:srgbClr val="6D6E71"/>
            </a:solidFill>
            <a:ln w="9525" cap="flat">
              <a:noFill/>
              <a:prstDash val="solid"/>
              <a:miter/>
            </a:ln>
          </p:spPr>
          <p:txBody>
            <a:bodyPr rtlCol="0" anchor="ctr"/>
            <a:lstStyle/>
            <a:p>
              <a:endParaRPr lang="en-US"/>
            </a:p>
          </p:txBody>
        </p:sp>
        <p:sp>
          <p:nvSpPr>
            <p:cNvPr id="995" name="Freeform: Shape 994">
              <a:extLst>
                <a:ext uri="{FF2B5EF4-FFF2-40B4-BE49-F238E27FC236}">
                  <a16:creationId xmlns:a16="http://schemas.microsoft.com/office/drawing/2014/main" id="{27A2531A-B42C-4F17-A8E0-FBDABEB7FE99}"/>
                </a:ext>
              </a:extLst>
            </p:cNvPr>
            <p:cNvSpPr/>
            <p:nvPr/>
          </p:nvSpPr>
          <p:spPr>
            <a:xfrm>
              <a:off x="15229523" y="4073653"/>
              <a:ext cx="21524" cy="53245"/>
            </a:xfrm>
            <a:custGeom>
              <a:avLst/>
              <a:gdLst>
                <a:gd name="connsiteX0" fmla="*/ -6289 w 21524"/>
                <a:gd name="connsiteY0" fmla="*/ -180 h 53245"/>
                <a:gd name="connsiteX1" fmla="*/ 15235 w 21524"/>
                <a:gd name="connsiteY1" fmla="*/ -180 h 53245"/>
                <a:gd name="connsiteX2" fmla="*/ 15235 w 21524"/>
                <a:gd name="connsiteY2" fmla="*/ 53065 h 53245"/>
                <a:gd name="connsiteX3" fmla="*/ 3808 w 21524"/>
                <a:gd name="connsiteY3" fmla="*/ 53065 h 53245"/>
                <a:gd name="connsiteX4" fmla="*/ 3808 w 21524"/>
                <a:gd name="connsiteY4" fmla="*/ 9345 h 53245"/>
                <a:gd name="connsiteX5" fmla="*/ -6289 w 21524"/>
                <a:gd name="connsiteY5" fmla="*/ 9345 h 53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24" h="53245">
                  <a:moveTo>
                    <a:pt x="-6289" y="-180"/>
                  </a:moveTo>
                  <a:lnTo>
                    <a:pt x="15235" y="-180"/>
                  </a:lnTo>
                  <a:lnTo>
                    <a:pt x="15235" y="53065"/>
                  </a:lnTo>
                  <a:lnTo>
                    <a:pt x="3808" y="53065"/>
                  </a:lnTo>
                  <a:lnTo>
                    <a:pt x="3808" y="9345"/>
                  </a:lnTo>
                  <a:lnTo>
                    <a:pt x="-6289" y="9345"/>
                  </a:lnTo>
                  <a:close/>
                </a:path>
              </a:pathLst>
            </a:custGeom>
            <a:solidFill>
              <a:srgbClr val="6D6E71"/>
            </a:solidFill>
            <a:ln w="9525" cap="flat">
              <a:noFill/>
              <a:prstDash val="solid"/>
              <a:miter/>
            </a:ln>
          </p:spPr>
          <p:txBody>
            <a:bodyPr rtlCol="0" anchor="ctr"/>
            <a:lstStyle/>
            <a:p>
              <a:endParaRPr lang="en-US"/>
            </a:p>
          </p:txBody>
        </p:sp>
        <p:sp>
          <p:nvSpPr>
            <p:cNvPr id="996" name="Freeform: Shape 995">
              <a:extLst>
                <a:ext uri="{FF2B5EF4-FFF2-40B4-BE49-F238E27FC236}">
                  <a16:creationId xmlns:a16="http://schemas.microsoft.com/office/drawing/2014/main" id="{0EAFED9B-E315-4AE8-88B2-70FCC8CFC8E1}"/>
                </a:ext>
              </a:extLst>
            </p:cNvPr>
            <p:cNvSpPr/>
            <p:nvPr/>
          </p:nvSpPr>
          <p:spPr>
            <a:xfrm>
              <a:off x="15259810" y="4073653"/>
              <a:ext cx="38126" cy="53458"/>
            </a:xfrm>
            <a:custGeom>
              <a:avLst/>
              <a:gdLst>
                <a:gd name="connsiteX0" fmla="*/ -2856 w 38126"/>
                <a:gd name="connsiteY0" fmla="*/ 9345 h 53458"/>
                <a:gd name="connsiteX1" fmla="*/ -2856 w 38126"/>
                <a:gd name="connsiteY1" fmla="*/ -180 h 53458"/>
                <a:gd name="connsiteX2" fmla="*/ 29718 w 38126"/>
                <a:gd name="connsiteY2" fmla="*/ -180 h 53458"/>
                <a:gd name="connsiteX3" fmla="*/ 29718 w 38126"/>
                <a:gd name="connsiteY3" fmla="*/ 8011 h 53458"/>
                <a:gd name="connsiteX4" fmla="*/ 18859 w 38126"/>
                <a:gd name="connsiteY4" fmla="*/ 20394 h 53458"/>
                <a:gd name="connsiteX5" fmla="*/ 28384 w 38126"/>
                <a:gd name="connsiteY5" fmla="*/ 25823 h 53458"/>
                <a:gd name="connsiteX6" fmla="*/ 31811 w 38126"/>
                <a:gd name="connsiteY6" fmla="*/ 35348 h 53458"/>
                <a:gd name="connsiteX7" fmla="*/ 26193 w 38126"/>
                <a:gd name="connsiteY7" fmla="*/ 48493 h 53458"/>
                <a:gd name="connsiteX8" fmla="*/ 11622 w 38126"/>
                <a:gd name="connsiteY8" fmla="*/ 53255 h 53458"/>
                <a:gd name="connsiteX9" fmla="*/ -6289 w 38126"/>
                <a:gd name="connsiteY9" fmla="*/ 47064 h 53458"/>
                <a:gd name="connsiteX10" fmla="*/ -1336 w 38126"/>
                <a:gd name="connsiteY10" fmla="*/ 37539 h 53458"/>
                <a:gd name="connsiteX11" fmla="*/ 12096 w 38126"/>
                <a:gd name="connsiteY11" fmla="*/ 42873 h 53458"/>
                <a:gd name="connsiteX12" fmla="*/ 18003 w 38126"/>
                <a:gd name="connsiteY12" fmla="*/ 41159 h 53458"/>
                <a:gd name="connsiteX13" fmla="*/ 20384 w 38126"/>
                <a:gd name="connsiteY13" fmla="*/ 36110 h 53458"/>
                <a:gd name="connsiteX14" fmla="*/ 17714 w 38126"/>
                <a:gd name="connsiteY14" fmla="*/ 30872 h 53458"/>
                <a:gd name="connsiteX15" fmla="*/ 10287 w 38126"/>
                <a:gd name="connsiteY15" fmla="*/ 28871 h 53458"/>
                <a:gd name="connsiteX16" fmla="*/ 3236 w 38126"/>
                <a:gd name="connsiteY16" fmla="*/ 30300 h 53458"/>
                <a:gd name="connsiteX17" fmla="*/ 3236 w 38126"/>
                <a:gd name="connsiteY17" fmla="*/ 21537 h 53458"/>
                <a:gd name="connsiteX18" fmla="*/ 13431 w 38126"/>
                <a:gd name="connsiteY18" fmla="*/ 9536 h 5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126" h="53458">
                  <a:moveTo>
                    <a:pt x="-2856" y="9345"/>
                  </a:moveTo>
                  <a:lnTo>
                    <a:pt x="-2856" y="-180"/>
                  </a:lnTo>
                  <a:lnTo>
                    <a:pt x="29718" y="-180"/>
                  </a:lnTo>
                  <a:lnTo>
                    <a:pt x="29718" y="8011"/>
                  </a:lnTo>
                  <a:lnTo>
                    <a:pt x="18859" y="20394"/>
                  </a:lnTo>
                  <a:cubicBezTo>
                    <a:pt x="22575" y="21042"/>
                    <a:pt x="25909" y="22956"/>
                    <a:pt x="28384" y="25823"/>
                  </a:cubicBezTo>
                  <a:cubicBezTo>
                    <a:pt x="30574" y="28519"/>
                    <a:pt x="31811" y="31881"/>
                    <a:pt x="31811" y="35348"/>
                  </a:cubicBezTo>
                  <a:cubicBezTo>
                    <a:pt x="32100" y="40368"/>
                    <a:pt x="30002" y="45235"/>
                    <a:pt x="26193" y="48493"/>
                  </a:cubicBezTo>
                  <a:cubicBezTo>
                    <a:pt x="22096" y="51808"/>
                    <a:pt x="16859" y="53503"/>
                    <a:pt x="11622" y="53255"/>
                  </a:cubicBezTo>
                  <a:cubicBezTo>
                    <a:pt x="5143" y="53027"/>
                    <a:pt x="-1047" y="50874"/>
                    <a:pt x="-6289" y="47064"/>
                  </a:cubicBezTo>
                  <a:lnTo>
                    <a:pt x="-1336" y="37539"/>
                  </a:lnTo>
                  <a:cubicBezTo>
                    <a:pt x="2478" y="40673"/>
                    <a:pt x="7143" y="42539"/>
                    <a:pt x="12096" y="42873"/>
                  </a:cubicBezTo>
                  <a:cubicBezTo>
                    <a:pt x="14194" y="42969"/>
                    <a:pt x="16287" y="42368"/>
                    <a:pt x="18003" y="41159"/>
                  </a:cubicBezTo>
                  <a:cubicBezTo>
                    <a:pt x="19621" y="39997"/>
                    <a:pt x="20477" y="38092"/>
                    <a:pt x="20384" y="36110"/>
                  </a:cubicBezTo>
                  <a:cubicBezTo>
                    <a:pt x="20384" y="34034"/>
                    <a:pt x="19431" y="32072"/>
                    <a:pt x="17714" y="30872"/>
                  </a:cubicBezTo>
                  <a:cubicBezTo>
                    <a:pt x="15524" y="29423"/>
                    <a:pt x="12952" y="28728"/>
                    <a:pt x="10287" y="28871"/>
                  </a:cubicBezTo>
                  <a:cubicBezTo>
                    <a:pt x="7906" y="29014"/>
                    <a:pt x="5524" y="29490"/>
                    <a:pt x="3236" y="30300"/>
                  </a:cubicBezTo>
                  <a:lnTo>
                    <a:pt x="3236" y="21537"/>
                  </a:lnTo>
                  <a:lnTo>
                    <a:pt x="13431" y="9536"/>
                  </a:lnTo>
                  <a:close/>
                </a:path>
              </a:pathLst>
            </a:custGeom>
            <a:solidFill>
              <a:srgbClr val="6D6E71"/>
            </a:solidFill>
            <a:ln w="9525" cap="flat">
              <a:noFill/>
              <a:prstDash val="solid"/>
              <a:miter/>
            </a:ln>
          </p:spPr>
          <p:txBody>
            <a:bodyPr rtlCol="0" anchor="ctr"/>
            <a:lstStyle/>
            <a:p>
              <a:endParaRPr lang="en-US"/>
            </a:p>
          </p:txBody>
        </p:sp>
        <p:sp>
          <p:nvSpPr>
            <p:cNvPr id="997" name="Freeform: Shape 996">
              <a:extLst>
                <a:ext uri="{FF2B5EF4-FFF2-40B4-BE49-F238E27FC236}">
                  <a16:creationId xmlns:a16="http://schemas.microsoft.com/office/drawing/2014/main" id="{D4B613D8-976A-40CF-8D0A-A5A03A0F7E14}"/>
                </a:ext>
              </a:extLst>
            </p:cNvPr>
            <p:cNvSpPr/>
            <p:nvPr/>
          </p:nvSpPr>
          <p:spPr>
            <a:xfrm>
              <a:off x="15403638" y="4072110"/>
              <a:ext cx="38579" cy="54405"/>
            </a:xfrm>
            <a:custGeom>
              <a:avLst/>
              <a:gdLst>
                <a:gd name="connsiteX0" fmla="*/ 16952 w 38579"/>
                <a:gd name="connsiteY0" fmla="*/ 21841 h 54405"/>
                <a:gd name="connsiteX1" fmla="*/ 19049 w 38579"/>
                <a:gd name="connsiteY1" fmla="*/ 16316 h 54405"/>
                <a:gd name="connsiteX2" fmla="*/ 12952 w 38579"/>
                <a:gd name="connsiteY2" fmla="*/ 10030 h 54405"/>
                <a:gd name="connsiteX3" fmla="*/ 12761 w 38579"/>
                <a:gd name="connsiteY3" fmla="*/ 10030 h 54405"/>
                <a:gd name="connsiteX4" fmla="*/ 3236 w 38579"/>
                <a:gd name="connsiteY4" fmla="*/ 17173 h 54405"/>
                <a:gd name="connsiteX5" fmla="*/ -6289 w 38579"/>
                <a:gd name="connsiteY5" fmla="*/ 11554 h 54405"/>
                <a:gd name="connsiteX6" fmla="*/ 1901 w 38579"/>
                <a:gd name="connsiteY6" fmla="*/ 2791 h 54405"/>
                <a:gd name="connsiteX7" fmla="*/ 13240 w 38579"/>
                <a:gd name="connsiteY7" fmla="*/ -162 h 54405"/>
                <a:gd name="connsiteX8" fmla="*/ 25430 w 38579"/>
                <a:gd name="connsiteY8" fmla="*/ 4220 h 54405"/>
                <a:gd name="connsiteX9" fmla="*/ 30574 w 38579"/>
                <a:gd name="connsiteY9" fmla="*/ 16126 h 54405"/>
                <a:gd name="connsiteX10" fmla="*/ 28477 w 38579"/>
                <a:gd name="connsiteY10" fmla="*/ 24032 h 54405"/>
                <a:gd name="connsiteX11" fmla="*/ 20765 w 38579"/>
                <a:gd name="connsiteY11" fmla="*/ 33557 h 54405"/>
                <a:gd name="connsiteX12" fmla="*/ 11240 w 38579"/>
                <a:gd name="connsiteY12" fmla="*/ 43558 h 54405"/>
                <a:gd name="connsiteX13" fmla="*/ 32290 w 38579"/>
                <a:gd name="connsiteY13" fmla="*/ 43558 h 54405"/>
                <a:gd name="connsiteX14" fmla="*/ 32290 w 38579"/>
                <a:gd name="connsiteY14" fmla="*/ 54226 h 54405"/>
                <a:gd name="connsiteX15" fmla="*/ -5335 w 38579"/>
                <a:gd name="connsiteY15" fmla="*/ 54226 h 54405"/>
                <a:gd name="connsiteX16" fmla="*/ -5335 w 38579"/>
                <a:gd name="connsiteY16" fmla="*/ 45368 h 54405"/>
                <a:gd name="connsiteX17" fmla="*/ 10287 w 38579"/>
                <a:gd name="connsiteY17" fmla="*/ 29366 h 54405"/>
                <a:gd name="connsiteX18" fmla="*/ 16952 w 38579"/>
                <a:gd name="connsiteY18" fmla="*/ 21841 h 5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579" h="54405">
                  <a:moveTo>
                    <a:pt x="16952" y="21841"/>
                  </a:moveTo>
                  <a:cubicBezTo>
                    <a:pt x="18193" y="20269"/>
                    <a:pt x="18952" y="18336"/>
                    <a:pt x="19049" y="16316"/>
                  </a:cubicBezTo>
                  <a:cubicBezTo>
                    <a:pt x="19142" y="12897"/>
                    <a:pt x="16380" y="10087"/>
                    <a:pt x="12952" y="10030"/>
                  </a:cubicBezTo>
                  <a:cubicBezTo>
                    <a:pt x="12859" y="10030"/>
                    <a:pt x="12859" y="10030"/>
                    <a:pt x="12761" y="10030"/>
                  </a:cubicBezTo>
                  <a:cubicBezTo>
                    <a:pt x="9427" y="10030"/>
                    <a:pt x="6287" y="12411"/>
                    <a:pt x="3236" y="17173"/>
                  </a:cubicBezTo>
                  <a:lnTo>
                    <a:pt x="-6289" y="11554"/>
                  </a:lnTo>
                  <a:cubicBezTo>
                    <a:pt x="-4191" y="8115"/>
                    <a:pt x="-1336" y="5143"/>
                    <a:pt x="1901" y="2791"/>
                  </a:cubicBezTo>
                  <a:cubicBezTo>
                    <a:pt x="5334" y="695"/>
                    <a:pt x="9236" y="-333"/>
                    <a:pt x="13240" y="-162"/>
                  </a:cubicBezTo>
                  <a:cubicBezTo>
                    <a:pt x="17714" y="-238"/>
                    <a:pt x="22002" y="1324"/>
                    <a:pt x="25430" y="4220"/>
                  </a:cubicBezTo>
                  <a:cubicBezTo>
                    <a:pt x="28858" y="7191"/>
                    <a:pt x="30765" y="11582"/>
                    <a:pt x="30574" y="16126"/>
                  </a:cubicBezTo>
                  <a:cubicBezTo>
                    <a:pt x="30574" y="18898"/>
                    <a:pt x="29811" y="21622"/>
                    <a:pt x="28477" y="24032"/>
                  </a:cubicBezTo>
                  <a:cubicBezTo>
                    <a:pt x="26286" y="27527"/>
                    <a:pt x="23714" y="30728"/>
                    <a:pt x="20765" y="33557"/>
                  </a:cubicBezTo>
                  <a:lnTo>
                    <a:pt x="11240" y="43558"/>
                  </a:lnTo>
                  <a:lnTo>
                    <a:pt x="32290" y="43558"/>
                  </a:lnTo>
                  <a:lnTo>
                    <a:pt x="32290" y="54226"/>
                  </a:lnTo>
                  <a:lnTo>
                    <a:pt x="-5335" y="54226"/>
                  </a:lnTo>
                  <a:lnTo>
                    <a:pt x="-5335" y="45368"/>
                  </a:lnTo>
                  <a:lnTo>
                    <a:pt x="10287" y="29366"/>
                  </a:lnTo>
                  <a:cubicBezTo>
                    <a:pt x="12668" y="27022"/>
                    <a:pt x="14952" y="24508"/>
                    <a:pt x="16952" y="21841"/>
                  </a:cubicBezTo>
                  <a:close/>
                </a:path>
              </a:pathLst>
            </a:custGeom>
            <a:solidFill>
              <a:srgbClr val="6D6E71"/>
            </a:solidFill>
            <a:ln w="9525" cap="flat">
              <a:noFill/>
              <a:prstDash val="solid"/>
              <a:miter/>
            </a:ln>
          </p:spPr>
          <p:txBody>
            <a:bodyPr rtlCol="0" anchor="ctr"/>
            <a:lstStyle/>
            <a:p>
              <a:endParaRPr lang="en-US"/>
            </a:p>
          </p:txBody>
        </p:sp>
        <p:sp>
          <p:nvSpPr>
            <p:cNvPr id="998" name="Freeform: Shape 997">
              <a:extLst>
                <a:ext uri="{FF2B5EF4-FFF2-40B4-BE49-F238E27FC236}">
                  <a16:creationId xmlns:a16="http://schemas.microsoft.com/office/drawing/2014/main" id="{5FAE846B-0D22-426E-8D72-595FFAD31AB8}"/>
                </a:ext>
              </a:extLst>
            </p:cNvPr>
            <p:cNvSpPr/>
            <p:nvPr/>
          </p:nvSpPr>
          <p:spPr>
            <a:xfrm>
              <a:off x="15449860" y="4072079"/>
              <a:ext cx="43981" cy="55153"/>
            </a:xfrm>
            <a:custGeom>
              <a:avLst/>
              <a:gdLst>
                <a:gd name="connsiteX0" fmla="*/ 15690 w 43981"/>
                <a:gd name="connsiteY0" fmla="*/ 54924 h 55153"/>
                <a:gd name="connsiteX1" fmla="*/ -788 w 43981"/>
                <a:gd name="connsiteY1" fmla="*/ 47399 h 55153"/>
                <a:gd name="connsiteX2" fmla="*/ -788 w 43981"/>
                <a:gd name="connsiteY2" fmla="*/ 7394 h 55153"/>
                <a:gd name="connsiteX3" fmla="*/ 15690 w 43981"/>
                <a:gd name="connsiteY3" fmla="*/ -130 h 55153"/>
                <a:gd name="connsiteX4" fmla="*/ 32261 w 43981"/>
                <a:gd name="connsiteY4" fmla="*/ 7394 h 55153"/>
                <a:gd name="connsiteX5" fmla="*/ 32261 w 43981"/>
                <a:gd name="connsiteY5" fmla="*/ 47399 h 55153"/>
                <a:gd name="connsiteX6" fmla="*/ 15690 w 43981"/>
                <a:gd name="connsiteY6" fmla="*/ 54924 h 55153"/>
                <a:gd name="connsiteX7" fmla="*/ 7881 w 43981"/>
                <a:gd name="connsiteY7" fmla="*/ 14538 h 55153"/>
                <a:gd name="connsiteX8" fmla="*/ 5309 w 43981"/>
                <a:gd name="connsiteY8" fmla="*/ 27397 h 55153"/>
                <a:gd name="connsiteX9" fmla="*/ 7881 w 43981"/>
                <a:gd name="connsiteY9" fmla="*/ 40351 h 55153"/>
                <a:gd name="connsiteX10" fmla="*/ 19406 w 43981"/>
                <a:gd name="connsiteY10" fmla="*/ 44399 h 55153"/>
                <a:gd name="connsiteX11" fmla="*/ 23499 w 43981"/>
                <a:gd name="connsiteY11" fmla="*/ 40351 h 55153"/>
                <a:gd name="connsiteX12" fmla="*/ 26071 w 43981"/>
                <a:gd name="connsiteY12" fmla="*/ 27397 h 55153"/>
                <a:gd name="connsiteX13" fmla="*/ 23499 w 43981"/>
                <a:gd name="connsiteY13" fmla="*/ 14538 h 55153"/>
                <a:gd name="connsiteX14" fmla="*/ 11974 w 43981"/>
                <a:gd name="connsiteY14" fmla="*/ 10490 h 55153"/>
                <a:gd name="connsiteX15" fmla="*/ 7881 w 43981"/>
                <a:gd name="connsiteY15" fmla="*/ 14538 h 55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981" h="55153">
                  <a:moveTo>
                    <a:pt x="15690" y="54924"/>
                  </a:moveTo>
                  <a:cubicBezTo>
                    <a:pt x="9309" y="55352"/>
                    <a:pt x="3119" y="52524"/>
                    <a:pt x="-788" y="47399"/>
                  </a:cubicBezTo>
                  <a:cubicBezTo>
                    <a:pt x="-8122" y="35083"/>
                    <a:pt x="-8122" y="19710"/>
                    <a:pt x="-788" y="7394"/>
                  </a:cubicBezTo>
                  <a:cubicBezTo>
                    <a:pt x="3119" y="2270"/>
                    <a:pt x="9309" y="-559"/>
                    <a:pt x="15690" y="-130"/>
                  </a:cubicBezTo>
                  <a:cubicBezTo>
                    <a:pt x="22169" y="-597"/>
                    <a:pt x="28359" y="2241"/>
                    <a:pt x="32261" y="7394"/>
                  </a:cubicBezTo>
                  <a:cubicBezTo>
                    <a:pt x="39503" y="19748"/>
                    <a:pt x="39503" y="35046"/>
                    <a:pt x="32261" y="47399"/>
                  </a:cubicBezTo>
                  <a:cubicBezTo>
                    <a:pt x="28359" y="52552"/>
                    <a:pt x="22169" y="55391"/>
                    <a:pt x="15690" y="54924"/>
                  </a:cubicBezTo>
                  <a:close/>
                  <a:moveTo>
                    <a:pt x="7881" y="14538"/>
                  </a:moveTo>
                  <a:cubicBezTo>
                    <a:pt x="5974" y="18558"/>
                    <a:pt x="5119" y="22968"/>
                    <a:pt x="5309" y="27397"/>
                  </a:cubicBezTo>
                  <a:cubicBezTo>
                    <a:pt x="5119" y="31854"/>
                    <a:pt x="5974" y="36302"/>
                    <a:pt x="7881" y="40351"/>
                  </a:cubicBezTo>
                  <a:cubicBezTo>
                    <a:pt x="9974" y="44666"/>
                    <a:pt x="15118" y="46475"/>
                    <a:pt x="19406" y="44399"/>
                  </a:cubicBezTo>
                  <a:cubicBezTo>
                    <a:pt x="21215" y="43551"/>
                    <a:pt x="22643" y="42122"/>
                    <a:pt x="23499" y="40351"/>
                  </a:cubicBezTo>
                  <a:cubicBezTo>
                    <a:pt x="25406" y="36302"/>
                    <a:pt x="26262" y="31854"/>
                    <a:pt x="26071" y="27397"/>
                  </a:cubicBezTo>
                  <a:cubicBezTo>
                    <a:pt x="26262" y="22968"/>
                    <a:pt x="25406" y="18558"/>
                    <a:pt x="23499" y="14538"/>
                  </a:cubicBezTo>
                  <a:cubicBezTo>
                    <a:pt x="21406" y="10223"/>
                    <a:pt x="16262" y="8413"/>
                    <a:pt x="11974" y="10490"/>
                  </a:cubicBezTo>
                  <a:cubicBezTo>
                    <a:pt x="10165" y="11338"/>
                    <a:pt x="8737" y="12766"/>
                    <a:pt x="7881" y="14538"/>
                  </a:cubicBezTo>
                  <a:close/>
                </a:path>
              </a:pathLst>
            </a:custGeom>
            <a:solidFill>
              <a:srgbClr val="6D6E71"/>
            </a:solidFill>
            <a:ln w="9525" cap="flat">
              <a:noFill/>
              <a:prstDash val="solid"/>
              <a:miter/>
            </a:ln>
          </p:spPr>
          <p:txBody>
            <a:bodyPr rtlCol="0" anchor="ctr"/>
            <a:lstStyle/>
            <a:p>
              <a:endParaRPr lang="en-US"/>
            </a:p>
          </p:txBody>
        </p:sp>
        <p:sp>
          <p:nvSpPr>
            <p:cNvPr id="999" name="Freeform: Shape 998">
              <a:extLst>
                <a:ext uri="{FF2B5EF4-FFF2-40B4-BE49-F238E27FC236}">
                  <a16:creationId xmlns:a16="http://schemas.microsoft.com/office/drawing/2014/main" id="{D4538F5F-9879-419E-B621-401F8B2F193C}"/>
                </a:ext>
              </a:extLst>
            </p:cNvPr>
            <p:cNvSpPr/>
            <p:nvPr/>
          </p:nvSpPr>
          <p:spPr>
            <a:xfrm>
              <a:off x="15499841" y="4073653"/>
              <a:ext cx="21524" cy="53245"/>
            </a:xfrm>
            <a:custGeom>
              <a:avLst/>
              <a:gdLst>
                <a:gd name="connsiteX0" fmla="*/ -6289 w 21524"/>
                <a:gd name="connsiteY0" fmla="*/ -180 h 53245"/>
                <a:gd name="connsiteX1" fmla="*/ 15235 w 21524"/>
                <a:gd name="connsiteY1" fmla="*/ -180 h 53245"/>
                <a:gd name="connsiteX2" fmla="*/ 15235 w 21524"/>
                <a:gd name="connsiteY2" fmla="*/ 53065 h 53245"/>
                <a:gd name="connsiteX3" fmla="*/ 3808 w 21524"/>
                <a:gd name="connsiteY3" fmla="*/ 53065 h 53245"/>
                <a:gd name="connsiteX4" fmla="*/ 3808 w 21524"/>
                <a:gd name="connsiteY4" fmla="*/ 9345 h 53245"/>
                <a:gd name="connsiteX5" fmla="*/ -6289 w 21524"/>
                <a:gd name="connsiteY5" fmla="*/ 9345 h 53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24" h="53245">
                  <a:moveTo>
                    <a:pt x="-6289" y="-180"/>
                  </a:moveTo>
                  <a:lnTo>
                    <a:pt x="15235" y="-180"/>
                  </a:lnTo>
                  <a:lnTo>
                    <a:pt x="15235" y="53065"/>
                  </a:lnTo>
                  <a:lnTo>
                    <a:pt x="3808" y="53065"/>
                  </a:lnTo>
                  <a:lnTo>
                    <a:pt x="3808" y="9345"/>
                  </a:lnTo>
                  <a:lnTo>
                    <a:pt x="-6289" y="9345"/>
                  </a:lnTo>
                  <a:close/>
                </a:path>
              </a:pathLst>
            </a:custGeom>
            <a:solidFill>
              <a:srgbClr val="6D6E71"/>
            </a:solidFill>
            <a:ln w="9525" cap="flat">
              <a:noFill/>
              <a:prstDash val="solid"/>
              <a:miter/>
            </a:ln>
          </p:spPr>
          <p:txBody>
            <a:bodyPr rtlCol="0" anchor="ctr"/>
            <a:lstStyle/>
            <a:p>
              <a:endParaRPr lang="en-US"/>
            </a:p>
          </p:txBody>
        </p:sp>
        <p:sp>
          <p:nvSpPr>
            <p:cNvPr id="1000" name="Freeform: Shape 999">
              <a:extLst>
                <a:ext uri="{FF2B5EF4-FFF2-40B4-BE49-F238E27FC236}">
                  <a16:creationId xmlns:a16="http://schemas.microsoft.com/office/drawing/2014/main" id="{02280B41-61A1-4634-9F60-753A91AAED4E}"/>
                </a:ext>
              </a:extLst>
            </p:cNvPr>
            <p:cNvSpPr/>
            <p:nvPr/>
          </p:nvSpPr>
          <p:spPr>
            <a:xfrm>
              <a:off x="15530798" y="4072890"/>
              <a:ext cx="38862" cy="53721"/>
            </a:xfrm>
            <a:custGeom>
              <a:avLst/>
              <a:gdLst>
                <a:gd name="connsiteX0" fmla="*/ 15142 w 38862"/>
                <a:gd name="connsiteY0" fmla="*/ 30491 h 53721"/>
                <a:gd name="connsiteX1" fmla="*/ 15142 w 38862"/>
                <a:gd name="connsiteY1" fmla="*/ 20966 h 53721"/>
                <a:gd name="connsiteX2" fmla="*/ 26574 w 38862"/>
                <a:gd name="connsiteY2" fmla="*/ 20966 h 53721"/>
                <a:gd name="connsiteX3" fmla="*/ 26574 w 38862"/>
                <a:gd name="connsiteY3" fmla="*/ 30491 h 53721"/>
                <a:gd name="connsiteX4" fmla="*/ 32574 w 38862"/>
                <a:gd name="connsiteY4" fmla="*/ 30491 h 53721"/>
                <a:gd name="connsiteX5" fmla="*/ 32574 w 38862"/>
                <a:gd name="connsiteY5" fmla="*/ 40777 h 53721"/>
                <a:gd name="connsiteX6" fmla="*/ 26574 w 38862"/>
                <a:gd name="connsiteY6" fmla="*/ 40777 h 53721"/>
                <a:gd name="connsiteX7" fmla="*/ 26574 w 38862"/>
                <a:gd name="connsiteY7" fmla="*/ 53541 h 53721"/>
                <a:gd name="connsiteX8" fmla="*/ 15142 w 38862"/>
                <a:gd name="connsiteY8" fmla="*/ 53541 h 53721"/>
                <a:gd name="connsiteX9" fmla="*/ 15142 w 38862"/>
                <a:gd name="connsiteY9" fmla="*/ 40777 h 53721"/>
                <a:gd name="connsiteX10" fmla="*/ -6289 w 38862"/>
                <a:gd name="connsiteY10" fmla="*/ 40777 h 53721"/>
                <a:gd name="connsiteX11" fmla="*/ -6289 w 38862"/>
                <a:gd name="connsiteY11" fmla="*/ 31252 h 53721"/>
                <a:gd name="connsiteX12" fmla="*/ 12761 w 38862"/>
                <a:gd name="connsiteY12" fmla="*/ -180 h 53721"/>
                <a:gd name="connsiteX13" fmla="*/ 25621 w 38862"/>
                <a:gd name="connsiteY13" fmla="*/ -180 h 53721"/>
                <a:gd name="connsiteX14" fmla="*/ 7617 w 38862"/>
                <a:gd name="connsiteY14" fmla="*/ 30015 h 53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862" h="53721">
                  <a:moveTo>
                    <a:pt x="15142" y="30491"/>
                  </a:moveTo>
                  <a:lnTo>
                    <a:pt x="15142" y="20966"/>
                  </a:lnTo>
                  <a:lnTo>
                    <a:pt x="26574" y="20966"/>
                  </a:lnTo>
                  <a:lnTo>
                    <a:pt x="26574" y="30491"/>
                  </a:lnTo>
                  <a:lnTo>
                    <a:pt x="32574" y="30491"/>
                  </a:lnTo>
                  <a:lnTo>
                    <a:pt x="32574" y="40777"/>
                  </a:lnTo>
                  <a:lnTo>
                    <a:pt x="26574" y="40777"/>
                  </a:lnTo>
                  <a:lnTo>
                    <a:pt x="26574" y="53541"/>
                  </a:lnTo>
                  <a:lnTo>
                    <a:pt x="15142" y="53541"/>
                  </a:lnTo>
                  <a:lnTo>
                    <a:pt x="15142" y="40777"/>
                  </a:lnTo>
                  <a:lnTo>
                    <a:pt x="-6289" y="40777"/>
                  </a:lnTo>
                  <a:lnTo>
                    <a:pt x="-6289" y="31252"/>
                  </a:lnTo>
                  <a:lnTo>
                    <a:pt x="12761" y="-180"/>
                  </a:lnTo>
                  <a:lnTo>
                    <a:pt x="25621" y="-180"/>
                  </a:lnTo>
                  <a:lnTo>
                    <a:pt x="7617" y="30015"/>
                  </a:lnTo>
                  <a:close/>
                </a:path>
              </a:pathLst>
            </a:custGeom>
            <a:solidFill>
              <a:srgbClr val="6D6E71"/>
            </a:solidFill>
            <a:ln w="9525" cap="flat">
              <a:noFill/>
              <a:prstDash val="solid"/>
              <a:miter/>
            </a:ln>
          </p:spPr>
          <p:txBody>
            <a:bodyPr rtlCol="0" anchor="ctr"/>
            <a:lstStyle/>
            <a:p>
              <a:endParaRPr lang="en-US"/>
            </a:p>
          </p:txBody>
        </p:sp>
        <p:sp>
          <p:nvSpPr>
            <p:cNvPr id="1001" name="Freeform: Shape 1000">
              <a:extLst>
                <a:ext uri="{FF2B5EF4-FFF2-40B4-BE49-F238E27FC236}">
                  <a16:creationId xmlns:a16="http://schemas.microsoft.com/office/drawing/2014/main" id="{ABEC53E5-A491-4EE7-AC39-8C3EC9ED5B9F}"/>
                </a:ext>
              </a:extLst>
            </p:cNvPr>
            <p:cNvSpPr/>
            <p:nvPr/>
          </p:nvSpPr>
          <p:spPr>
            <a:xfrm>
              <a:off x="15681579" y="4072110"/>
              <a:ext cx="38574" cy="54405"/>
            </a:xfrm>
            <a:custGeom>
              <a:avLst/>
              <a:gdLst>
                <a:gd name="connsiteX0" fmla="*/ 16952 w 38574"/>
                <a:gd name="connsiteY0" fmla="*/ 21841 h 54405"/>
                <a:gd name="connsiteX1" fmla="*/ 18952 w 38574"/>
                <a:gd name="connsiteY1" fmla="*/ 16316 h 54405"/>
                <a:gd name="connsiteX2" fmla="*/ 17235 w 38574"/>
                <a:gd name="connsiteY2" fmla="*/ 11839 h 54405"/>
                <a:gd name="connsiteX3" fmla="*/ 12761 w 38574"/>
                <a:gd name="connsiteY3" fmla="*/ 10030 h 54405"/>
                <a:gd name="connsiteX4" fmla="*/ 3236 w 38574"/>
                <a:gd name="connsiteY4" fmla="*/ 17173 h 54405"/>
                <a:gd name="connsiteX5" fmla="*/ -6289 w 38574"/>
                <a:gd name="connsiteY5" fmla="*/ 11554 h 54405"/>
                <a:gd name="connsiteX6" fmla="*/ 1901 w 38574"/>
                <a:gd name="connsiteY6" fmla="*/ 2791 h 54405"/>
                <a:gd name="connsiteX7" fmla="*/ 13236 w 38574"/>
                <a:gd name="connsiteY7" fmla="*/ -162 h 54405"/>
                <a:gd name="connsiteX8" fmla="*/ 25333 w 38574"/>
                <a:gd name="connsiteY8" fmla="*/ 4220 h 54405"/>
                <a:gd name="connsiteX9" fmla="*/ 30574 w 38574"/>
                <a:gd name="connsiteY9" fmla="*/ 16126 h 54405"/>
                <a:gd name="connsiteX10" fmla="*/ 28477 w 38574"/>
                <a:gd name="connsiteY10" fmla="*/ 24032 h 54405"/>
                <a:gd name="connsiteX11" fmla="*/ 20761 w 38574"/>
                <a:gd name="connsiteY11" fmla="*/ 33557 h 54405"/>
                <a:gd name="connsiteX12" fmla="*/ 11236 w 38574"/>
                <a:gd name="connsiteY12" fmla="*/ 43558 h 54405"/>
                <a:gd name="connsiteX13" fmla="*/ 32286 w 38574"/>
                <a:gd name="connsiteY13" fmla="*/ 43558 h 54405"/>
                <a:gd name="connsiteX14" fmla="*/ 32286 w 38574"/>
                <a:gd name="connsiteY14" fmla="*/ 54226 h 54405"/>
                <a:gd name="connsiteX15" fmla="*/ -5335 w 38574"/>
                <a:gd name="connsiteY15" fmla="*/ 54226 h 54405"/>
                <a:gd name="connsiteX16" fmla="*/ -5335 w 38574"/>
                <a:gd name="connsiteY16" fmla="*/ 45368 h 54405"/>
                <a:gd name="connsiteX17" fmla="*/ 10282 w 38574"/>
                <a:gd name="connsiteY17" fmla="*/ 29366 h 54405"/>
                <a:gd name="connsiteX18" fmla="*/ 16952 w 38574"/>
                <a:gd name="connsiteY18" fmla="*/ 21841 h 5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574" h="54405">
                  <a:moveTo>
                    <a:pt x="16952" y="21841"/>
                  </a:moveTo>
                  <a:cubicBezTo>
                    <a:pt x="18189" y="20260"/>
                    <a:pt x="18859" y="18326"/>
                    <a:pt x="18952" y="16316"/>
                  </a:cubicBezTo>
                  <a:cubicBezTo>
                    <a:pt x="19049" y="14650"/>
                    <a:pt x="18379" y="13040"/>
                    <a:pt x="17235" y="11839"/>
                  </a:cubicBezTo>
                  <a:cubicBezTo>
                    <a:pt x="16096" y="10611"/>
                    <a:pt x="14473" y="9954"/>
                    <a:pt x="12761" y="10030"/>
                  </a:cubicBezTo>
                  <a:cubicBezTo>
                    <a:pt x="9334" y="10030"/>
                    <a:pt x="6190" y="12411"/>
                    <a:pt x="3236" y="17173"/>
                  </a:cubicBezTo>
                  <a:lnTo>
                    <a:pt x="-6289" y="11554"/>
                  </a:lnTo>
                  <a:cubicBezTo>
                    <a:pt x="-4196" y="8096"/>
                    <a:pt x="-1433" y="5115"/>
                    <a:pt x="1901" y="2791"/>
                  </a:cubicBezTo>
                  <a:cubicBezTo>
                    <a:pt x="5329" y="695"/>
                    <a:pt x="9236" y="-333"/>
                    <a:pt x="13236" y="-162"/>
                  </a:cubicBezTo>
                  <a:cubicBezTo>
                    <a:pt x="17714" y="-238"/>
                    <a:pt x="21998" y="1315"/>
                    <a:pt x="25333" y="4220"/>
                  </a:cubicBezTo>
                  <a:cubicBezTo>
                    <a:pt x="28858" y="7144"/>
                    <a:pt x="30765" y="11554"/>
                    <a:pt x="30574" y="16126"/>
                  </a:cubicBezTo>
                  <a:cubicBezTo>
                    <a:pt x="30574" y="18898"/>
                    <a:pt x="29811" y="21622"/>
                    <a:pt x="28477" y="24032"/>
                  </a:cubicBezTo>
                  <a:cubicBezTo>
                    <a:pt x="26286" y="27480"/>
                    <a:pt x="23714" y="30671"/>
                    <a:pt x="20761" y="33557"/>
                  </a:cubicBezTo>
                  <a:lnTo>
                    <a:pt x="11236" y="43558"/>
                  </a:lnTo>
                  <a:lnTo>
                    <a:pt x="32286" y="43558"/>
                  </a:lnTo>
                  <a:lnTo>
                    <a:pt x="32286" y="54226"/>
                  </a:lnTo>
                  <a:lnTo>
                    <a:pt x="-5335" y="54226"/>
                  </a:lnTo>
                  <a:lnTo>
                    <a:pt x="-5335" y="45368"/>
                  </a:lnTo>
                  <a:lnTo>
                    <a:pt x="10282" y="29366"/>
                  </a:lnTo>
                  <a:cubicBezTo>
                    <a:pt x="12664" y="27013"/>
                    <a:pt x="14952" y="24499"/>
                    <a:pt x="16952" y="21841"/>
                  </a:cubicBezTo>
                  <a:close/>
                </a:path>
              </a:pathLst>
            </a:custGeom>
            <a:solidFill>
              <a:srgbClr val="6D6E71"/>
            </a:solidFill>
            <a:ln w="9525" cap="flat">
              <a:noFill/>
              <a:prstDash val="solid"/>
              <a:miter/>
            </a:ln>
          </p:spPr>
          <p:txBody>
            <a:bodyPr rtlCol="0" anchor="ctr"/>
            <a:lstStyle/>
            <a:p>
              <a:endParaRPr lang="en-US"/>
            </a:p>
          </p:txBody>
        </p:sp>
        <p:sp>
          <p:nvSpPr>
            <p:cNvPr id="1002" name="Freeform: Shape 1001">
              <a:extLst>
                <a:ext uri="{FF2B5EF4-FFF2-40B4-BE49-F238E27FC236}">
                  <a16:creationId xmlns:a16="http://schemas.microsoft.com/office/drawing/2014/main" id="{521211B8-62D1-4182-BC4B-698BDC52C397}"/>
                </a:ext>
              </a:extLst>
            </p:cNvPr>
            <p:cNvSpPr/>
            <p:nvPr/>
          </p:nvSpPr>
          <p:spPr>
            <a:xfrm>
              <a:off x="15727703" y="4072128"/>
              <a:ext cx="44055" cy="55104"/>
            </a:xfrm>
            <a:custGeom>
              <a:avLst/>
              <a:gdLst>
                <a:gd name="connsiteX0" fmla="*/ 15788 w 44055"/>
                <a:gd name="connsiteY0" fmla="*/ 54875 h 55104"/>
                <a:gd name="connsiteX1" fmla="*/ -788 w 44055"/>
                <a:gd name="connsiteY1" fmla="*/ 47350 h 55104"/>
                <a:gd name="connsiteX2" fmla="*/ -788 w 44055"/>
                <a:gd name="connsiteY2" fmla="*/ 7345 h 55104"/>
                <a:gd name="connsiteX3" fmla="*/ 30168 w 44055"/>
                <a:gd name="connsiteY3" fmla="*/ 5202 h 55104"/>
                <a:gd name="connsiteX4" fmla="*/ 32266 w 44055"/>
                <a:gd name="connsiteY4" fmla="*/ 7345 h 55104"/>
                <a:gd name="connsiteX5" fmla="*/ 32266 w 44055"/>
                <a:gd name="connsiteY5" fmla="*/ 47350 h 55104"/>
                <a:gd name="connsiteX6" fmla="*/ 15788 w 44055"/>
                <a:gd name="connsiteY6" fmla="*/ 54875 h 55104"/>
                <a:gd name="connsiteX7" fmla="*/ 7881 w 44055"/>
                <a:gd name="connsiteY7" fmla="*/ 14489 h 55104"/>
                <a:gd name="connsiteX8" fmla="*/ 5402 w 44055"/>
                <a:gd name="connsiteY8" fmla="*/ 27348 h 55104"/>
                <a:gd name="connsiteX9" fmla="*/ 7881 w 44055"/>
                <a:gd name="connsiteY9" fmla="*/ 40302 h 55104"/>
                <a:gd name="connsiteX10" fmla="*/ 19597 w 44055"/>
                <a:gd name="connsiteY10" fmla="*/ 44283 h 55104"/>
                <a:gd name="connsiteX11" fmla="*/ 23597 w 44055"/>
                <a:gd name="connsiteY11" fmla="*/ 40302 h 55104"/>
                <a:gd name="connsiteX12" fmla="*/ 26071 w 44055"/>
                <a:gd name="connsiteY12" fmla="*/ 27348 h 55104"/>
                <a:gd name="connsiteX13" fmla="*/ 23597 w 44055"/>
                <a:gd name="connsiteY13" fmla="*/ 14489 h 55104"/>
                <a:gd name="connsiteX14" fmla="*/ 11881 w 44055"/>
                <a:gd name="connsiteY14" fmla="*/ 10507 h 55104"/>
                <a:gd name="connsiteX15" fmla="*/ 7881 w 44055"/>
                <a:gd name="connsiteY15" fmla="*/ 14489 h 5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055" h="55104">
                  <a:moveTo>
                    <a:pt x="15788" y="54875"/>
                  </a:moveTo>
                  <a:cubicBezTo>
                    <a:pt x="9309" y="55342"/>
                    <a:pt x="3119" y="52503"/>
                    <a:pt x="-788" y="47350"/>
                  </a:cubicBezTo>
                  <a:cubicBezTo>
                    <a:pt x="-8122" y="35034"/>
                    <a:pt x="-8122" y="19661"/>
                    <a:pt x="-788" y="7345"/>
                  </a:cubicBezTo>
                  <a:cubicBezTo>
                    <a:pt x="7119" y="-1780"/>
                    <a:pt x="21025" y="-2742"/>
                    <a:pt x="30168" y="5202"/>
                  </a:cubicBezTo>
                  <a:cubicBezTo>
                    <a:pt x="30931" y="5869"/>
                    <a:pt x="31596" y="6583"/>
                    <a:pt x="32266" y="7345"/>
                  </a:cubicBezTo>
                  <a:cubicBezTo>
                    <a:pt x="39600" y="19661"/>
                    <a:pt x="39600" y="35034"/>
                    <a:pt x="32266" y="47350"/>
                  </a:cubicBezTo>
                  <a:cubicBezTo>
                    <a:pt x="28359" y="52475"/>
                    <a:pt x="22169" y="55303"/>
                    <a:pt x="15788" y="54875"/>
                  </a:cubicBezTo>
                  <a:close/>
                  <a:moveTo>
                    <a:pt x="7881" y="14489"/>
                  </a:moveTo>
                  <a:cubicBezTo>
                    <a:pt x="6072" y="18528"/>
                    <a:pt x="5212" y="22928"/>
                    <a:pt x="5402" y="27348"/>
                  </a:cubicBezTo>
                  <a:cubicBezTo>
                    <a:pt x="5212" y="31796"/>
                    <a:pt x="6072" y="36225"/>
                    <a:pt x="7881" y="40302"/>
                  </a:cubicBezTo>
                  <a:cubicBezTo>
                    <a:pt x="10072" y="44645"/>
                    <a:pt x="15309" y="46426"/>
                    <a:pt x="19597" y="44283"/>
                  </a:cubicBezTo>
                  <a:cubicBezTo>
                    <a:pt x="21308" y="43426"/>
                    <a:pt x="22741" y="42026"/>
                    <a:pt x="23597" y="40302"/>
                  </a:cubicBezTo>
                  <a:cubicBezTo>
                    <a:pt x="25406" y="36244"/>
                    <a:pt x="26262" y="31805"/>
                    <a:pt x="26071" y="27348"/>
                  </a:cubicBezTo>
                  <a:cubicBezTo>
                    <a:pt x="26262" y="22928"/>
                    <a:pt x="25406" y="18518"/>
                    <a:pt x="23597" y="14489"/>
                  </a:cubicBezTo>
                  <a:cubicBezTo>
                    <a:pt x="21406" y="10146"/>
                    <a:pt x="16164" y="8364"/>
                    <a:pt x="11881" y="10507"/>
                  </a:cubicBezTo>
                  <a:cubicBezTo>
                    <a:pt x="10165" y="11365"/>
                    <a:pt x="8737" y="12765"/>
                    <a:pt x="7881" y="14489"/>
                  </a:cubicBezTo>
                  <a:close/>
                </a:path>
              </a:pathLst>
            </a:custGeom>
            <a:solidFill>
              <a:srgbClr val="6D6E71"/>
            </a:solidFill>
            <a:ln w="9525" cap="flat">
              <a:noFill/>
              <a:prstDash val="solid"/>
              <a:miter/>
            </a:ln>
          </p:spPr>
          <p:txBody>
            <a:bodyPr rtlCol="0" anchor="ctr"/>
            <a:lstStyle/>
            <a:p>
              <a:endParaRPr lang="en-US"/>
            </a:p>
          </p:txBody>
        </p:sp>
        <p:sp>
          <p:nvSpPr>
            <p:cNvPr id="1003" name="Freeform: Shape 1002">
              <a:extLst>
                <a:ext uri="{FF2B5EF4-FFF2-40B4-BE49-F238E27FC236}">
                  <a16:creationId xmlns:a16="http://schemas.microsoft.com/office/drawing/2014/main" id="{2BFEE783-30F2-4887-8CD3-FAB2D2685EF0}"/>
                </a:ext>
              </a:extLst>
            </p:cNvPr>
            <p:cNvSpPr/>
            <p:nvPr/>
          </p:nvSpPr>
          <p:spPr>
            <a:xfrm>
              <a:off x="15778066" y="4073653"/>
              <a:ext cx="21528" cy="53245"/>
            </a:xfrm>
            <a:custGeom>
              <a:avLst/>
              <a:gdLst>
                <a:gd name="connsiteX0" fmla="*/ -6289 w 21528"/>
                <a:gd name="connsiteY0" fmla="*/ -180 h 53245"/>
                <a:gd name="connsiteX1" fmla="*/ 15240 w 21528"/>
                <a:gd name="connsiteY1" fmla="*/ -180 h 53245"/>
                <a:gd name="connsiteX2" fmla="*/ 15240 w 21528"/>
                <a:gd name="connsiteY2" fmla="*/ 53065 h 53245"/>
                <a:gd name="connsiteX3" fmla="*/ 3808 w 21528"/>
                <a:gd name="connsiteY3" fmla="*/ 53065 h 53245"/>
                <a:gd name="connsiteX4" fmla="*/ 3808 w 21528"/>
                <a:gd name="connsiteY4" fmla="*/ 9345 h 53245"/>
                <a:gd name="connsiteX5" fmla="*/ -6289 w 21528"/>
                <a:gd name="connsiteY5" fmla="*/ 9345 h 53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28" h="53245">
                  <a:moveTo>
                    <a:pt x="-6289" y="-180"/>
                  </a:moveTo>
                  <a:lnTo>
                    <a:pt x="15240" y="-180"/>
                  </a:lnTo>
                  <a:lnTo>
                    <a:pt x="15240" y="53065"/>
                  </a:lnTo>
                  <a:lnTo>
                    <a:pt x="3808" y="53065"/>
                  </a:lnTo>
                  <a:lnTo>
                    <a:pt x="3808" y="9345"/>
                  </a:lnTo>
                  <a:lnTo>
                    <a:pt x="-6289" y="9345"/>
                  </a:lnTo>
                  <a:close/>
                </a:path>
              </a:pathLst>
            </a:custGeom>
            <a:solidFill>
              <a:srgbClr val="6D6E71"/>
            </a:solidFill>
            <a:ln w="9525" cap="flat">
              <a:noFill/>
              <a:prstDash val="solid"/>
              <a:miter/>
            </a:ln>
          </p:spPr>
          <p:txBody>
            <a:bodyPr rtlCol="0" anchor="ctr"/>
            <a:lstStyle/>
            <a:p>
              <a:endParaRPr lang="en-US"/>
            </a:p>
          </p:txBody>
        </p:sp>
        <p:sp>
          <p:nvSpPr>
            <p:cNvPr id="1004" name="Freeform: Shape 1003">
              <a:extLst>
                <a:ext uri="{FF2B5EF4-FFF2-40B4-BE49-F238E27FC236}">
                  <a16:creationId xmlns:a16="http://schemas.microsoft.com/office/drawing/2014/main" id="{EFA82220-E96E-4C5D-90E2-592D70BD18EB}"/>
                </a:ext>
              </a:extLst>
            </p:cNvPr>
            <p:cNvSpPr/>
            <p:nvPr/>
          </p:nvSpPr>
          <p:spPr>
            <a:xfrm>
              <a:off x="15809878" y="4073653"/>
              <a:ext cx="38019" cy="53729"/>
            </a:xfrm>
            <a:custGeom>
              <a:avLst/>
              <a:gdLst>
                <a:gd name="connsiteX0" fmla="*/ 28384 w 38019"/>
                <a:gd name="connsiteY0" fmla="*/ -180 h 53729"/>
                <a:gd name="connsiteX1" fmla="*/ 28384 w 38019"/>
                <a:gd name="connsiteY1" fmla="*/ 10107 h 53729"/>
                <a:gd name="connsiteX2" fmla="*/ 7524 w 38019"/>
                <a:gd name="connsiteY2" fmla="*/ 10107 h 53729"/>
                <a:gd name="connsiteX3" fmla="*/ 7524 w 38019"/>
                <a:gd name="connsiteY3" fmla="*/ 18870 h 53729"/>
                <a:gd name="connsiteX4" fmla="*/ 12952 w 38019"/>
                <a:gd name="connsiteY4" fmla="*/ 18203 h 53729"/>
                <a:gd name="connsiteX5" fmla="*/ 26193 w 38019"/>
                <a:gd name="connsiteY5" fmla="*/ 22870 h 53729"/>
                <a:gd name="connsiteX6" fmla="*/ 31718 w 38019"/>
                <a:gd name="connsiteY6" fmla="*/ 35348 h 53729"/>
                <a:gd name="connsiteX7" fmla="*/ 26002 w 38019"/>
                <a:gd name="connsiteY7" fmla="*/ 48397 h 53729"/>
                <a:gd name="connsiteX8" fmla="*/ 11812 w 38019"/>
                <a:gd name="connsiteY8" fmla="*/ 53541 h 53729"/>
                <a:gd name="connsiteX9" fmla="*/ -6289 w 38019"/>
                <a:gd name="connsiteY9" fmla="*/ 45540 h 53729"/>
                <a:gd name="connsiteX10" fmla="*/ -1 w 38019"/>
                <a:gd name="connsiteY10" fmla="*/ 36872 h 53729"/>
                <a:gd name="connsiteX11" fmla="*/ 1808 w 38019"/>
                <a:gd name="connsiteY11" fmla="*/ 38587 h 53729"/>
                <a:gd name="connsiteX12" fmla="*/ 5999 w 38019"/>
                <a:gd name="connsiteY12" fmla="*/ 41159 h 53729"/>
                <a:gd name="connsiteX13" fmla="*/ 12096 w 38019"/>
                <a:gd name="connsiteY13" fmla="*/ 42778 h 53729"/>
                <a:gd name="connsiteX14" fmla="*/ 17524 w 38019"/>
                <a:gd name="connsiteY14" fmla="*/ 40968 h 53729"/>
                <a:gd name="connsiteX15" fmla="*/ 18096 w 38019"/>
                <a:gd name="connsiteY15" fmla="*/ 30614 h 53729"/>
                <a:gd name="connsiteX16" fmla="*/ 17524 w 38019"/>
                <a:gd name="connsiteY16" fmla="*/ 30014 h 53729"/>
                <a:gd name="connsiteX17" fmla="*/ 10952 w 38019"/>
                <a:gd name="connsiteY17" fmla="*/ 28109 h 53729"/>
                <a:gd name="connsiteX18" fmla="*/ 1427 w 38019"/>
                <a:gd name="connsiteY18" fmla="*/ 30967 h 53729"/>
                <a:gd name="connsiteX19" fmla="*/ -3526 w 38019"/>
                <a:gd name="connsiteY19" fmla="*/ 25633 h 53729"/>
                <a:gd name="connsiteX20" fmla="*/ -3526 w 38019"/>
                <a:gd name="connsiteY20" fmla="*/ -180 h 53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8019" h="53729">
                  <a:moveTo>
                    <a:pt x="28384" y="-180"/>
                  </a:moveTo>
                  <a:lnTo>
                    <a:pt x="28384" y="10107"/>
                  </a:lnTo>
                  <a:lnTo>
                    <a:pt x="7524" y="10107"/>
                  </a:lnTo>
                  <a:lnTo>
                    <a:pt x="7524" y="18870"/>
                  </a:lnTo>
                  <a:cubicBezTo>
                    <a:pt x="9334" y="18384"/>
                    <a:pt x="11143" y="18165"/>
                    <a:pt x="12952" y="18203"/>
                  </a:cubicBezTo>
                  <a:cubicBezTo>
                    <a:pt x="17812" y="18079"/>
                    <a:pt x="22477" y="19746"/>
                    <a:pt x="26193" y="22870"/>
                  </a:cubicBezTo>
                  <a:cubicBezTo>
                    <a:pt x="29909" y="25928"/>
                    <a:pt x="31909" y="30548"/>
                    <a:pt x="31718" y="35348"/>
                  </a:cubicBezTo>
                  <a:cubicBezTo>
                    <a:pt x="31909" y="40330"/>
                    <a:pt x="29718" y="45121"/>
                    <a:pt x="26002" y="48397"/>
                  </a:cubicBezTo>
                  <a:cubicBezTo>
                    <a:pt x="22096" y="51855"/>
                    <a:pt x="17049" y="53693"/>
                    <a:pt x="11812" y="53541"/>
                  </a:cubicBezTo>
                  <a:cubicBezTo>
                    <a:pt x="4859" y="53674"/>
                    <a:pt x="-1717" y="50750"/>
                    <a:pt x="-6289" y="45540"/>
                  </a:cubicBezTo>
                  <a:lnTo>
                    <a:pt x="-1" y="36872"/>
                  </a:lnTo>
                  <a:lnTo>
                    <a:pt x="1808" y="38587"/>
                  </a:lnTo>
                  <a:cubicBezTo>
                    <a:pt x="3143" y="39587"/>
                    <a:pt x="4478" y="40444"/>
                    <a:pt x="5999" y="41159"/>
                  </a:cubicBezTo>
                  <a:cubicBezTo>
                    <a:pt x="7808" y="42226"/>
                    <a:pt x="9999" y="42778"/>
                    <a:pt x="12096" y="42778"/>
                  </a:cubicBezTo>
                  <a:cubicBezTo>
                    <a:pt x="14096" y="42806"/>
                    <a:pt x="16003" y="42168"/>
                    <a:pt x="17524" y="40968"/>
                  </a:cubicBezTo>
                  <a:cubicBezTo>
                    <a:pt x="20575" y="38272"/>
                    <a:pt x="20858" y="33634"/>
                    <a:pt x="18096" y="30614"/>
                  </a:cubicBezTo>
                  <a:cubicBezTo>
                    <a:pt x="17905" y="30405"/>
                    <a:pt x="17714" y="30205"/>
                    <a:pt x="17524" y="30014"/>
                  </a:cubicBezTo>
                  <a:cubicBezTo>
                    <a:pt x="15621" y="28690"/>
                    <a:pt x="13333" y="28024"/>
                    <a:pt x="10952" y="28109"/>
                  </a:cubicBezTo>
                  <a:cubicBezTo>
                    <a:pt x="7617" y="28271"/>
                    <a:pt x="4287" y="29253"/>
                    <a:pt x="1427" y="30967"/>
                  </a:cubicBezTo>
                  <a:lnTo>
                    <a:pt x="-3526" y="25633"/>
                  </a:lnTo>
                  <a:lnTo>
                    <a:pt x="-3526" y="-180"/>
                  </a:lnTo>
                  <a:close/>
                </a:path>
              </a:pathLst>
            </a:custGeom>
            <a:solidFill>
              <a:srgbClr val="6D6E71"/>
            </a:solidFill>
            <a:ln w="9525" cap="flat">
              <a:noFill/>
              <a:prstDash val="solid"/>
              <a:miter/>
            </a:ln>
          </p:spPr>
          <p:txBody>
            <a:bodyPr rtlCol="0" anchor="ctr"/>
            <a:lstStyle/>
            <a:p>
              <a:endParaRPr lang="en-US"/>
            </a:p>
          </p:txBody>
        </p:sp>
        <p:sp>
          <p:nvSpPr>
            <p:cNvPr id="1005" name="Freeform: Shape 1004">
              <a:extLst>
                <a:ext uri="{FF2B5EF4-FFF2-40B4-BE49-F238E27FC236}">
                  <a16:creationId xmlns:a16="http://schemas.microsoft.com/office/drawing/2014/main" id="{E9F02FE5-B363-4D9A-82FA-FEFC5237AF8D}"/>
                </a:ext>
              </a:extLst>
            </p:cNvPr>
            <p:cNvSpPr/>
            <p:nvPr/>
          </p:nvSpPr>
          <p:spPr>
            <a:xfrm>
              <a:off x="13768389" y="3726942"/>
              <a:ext cx="29621" cy="73247"/>
            </a:xfrm>
            <a:custGeom>
              <a:avLst/>
              <a:gdLst>
                <a:gd name="connsiteX0" fmla="*/ -6289 w 29621"/>
                <a:gd name="connsiteY0" fmla="*/ -180 h 73247"/>
                <a:gd name="connsiteX1" fmla="*/ 23333 w 29621"/>
                <a:gd name="connsiteY1" fmla="*/ -180 h 73247"/>
                <a:gd name="connsiteX2" fmla="*/ 23333 w 29621"/>
                <a:gd name="connsiteY2" fmla="*/ 73067 h 73247"/>
                <a:gd name="connsiteX3" fmla="*/ 7617 w 29621"/>
                <a:gd name="connsiteY3" fmla="*/ 73067 h 73247"/>
                <a:gd name="connsiteX4" fmla="*/ 7617 w 29621"/>
                <a:gd name="connsiteY4" fmla="*/ 13822 h 73247"/>
                <a:gd name="connsiteX5" fmla="*/ -6289 w 29621"/>
                <a:gd name="connsiteY5" fmla="*/ 13822 h 73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621" h="73247">
                  <a:moveTo>
                    <a:pt x="-6289" y="-180"/>
                  </a:moveTo>
                  <a:lnTo>
                    <a:pt x="23333" y="-180"/>
                  </a:lnTo>
                  <a:lnTo>
                    <a:pt x="23333" y="73067"/>
                  </a:lnTo>
                  <a:lnTo>
                    <a:pt x="7617" y="73067"/>
                  </a:lnTo>
                  <a:lnTo>
                    <a:pt x="7617" y="13822"/>
                  </a:lnTo>
                  <a:lnTo>
                    <a:pt x="-6289" y="13822"/>
                  </a:lnTo>
                  <a:close/>
                </a:path>
              </a:pathLst>
            </a:custGeom>
            <a:solidFill>
              <a:srgbClr val="6D6E71"/>
            </a:solidFill>
            <a:ln w="9525" cap="flat">
              <a:noFill/>
              <a:prstDash val="solid"/>
              <a:miter/>
            </a:ln>
          </p:spPr>
          <p:txBody>
            <a:bodyPr rtlCol="0" anchor="ctr"/>
            <a:lstStyle/>
            <a:p>
              <a:endParaRPr lang="en-US"/>
            </a:p>
          </p:txBody>
        </p:sp>
        <p:sp>
          <p:nvSpPr>
            <p:cNvPr id="1006" name="Freeform: Shape 1005">
              <a:extLst>
                <a:ext uri="{FF2B5EF4-FFF2-40B4-BE49-F238E27FC236}">
                  <a16:creationId xmlns:a16="http://schemas.microsoft.com/office/drawing/2014/main" id="{28325937-F995-4028-82FA-E20970C9D87E}"/>
                </a:ext>
              </a:extLst>
            </p:cNvPr>
            <p:cNvSpPr/>
            <p:nvPr/>
          </p:nvSpPr>
          <p:spPr>
            <a:xfrm>
              <a:off x="13811154" y="3726942"/>
              <a:ext cx="52420" cy="74128"/>
            </a:xfrm>
            <a:custGeom>
              <a:avLst/>
              <a:gdLst>
                <a:gd name="connsiteX0" fmla="*/ -2191 w 52420"/>
                <a:gd name="connsiteY0" fmla="*/ 13822 h 74128"/>
                <a:gd name="connsiteX1" fmla="*/ -2191 w 52420"/>
                <a:gd name="connsiteY1" fmla="*/ -180 h 74128"/>
                <a:gd name="connsiteX2" fmla="*/ 42671 w 52420"/>
                <a:gd name="connsiteY2" fmla="*/ -180 h 74128"/>
                <a:gd name="connsiteX3" fmla="*/ 42671 w 52420"/>
                <a:gd name="connsiteY3" fmla="*/ 11155 h 74128"/>
                <a:gd name="connsiteX4" fmla="*/ 27621 w 52420"/>
                <a:gd name="connsiteY4" fmla="*/ 28205 h 74128"/>
                <a:gd name="connsiteX5" fmla="*/ 41243 w 52420"/>
                <a:gd name="connsiteY5" fmla="*/ 35634 h 74128"/>
                <a:gd name="connsiteX6" fmla="*/ 46099 w 52420"/>
                <a:gd name="connsiteY6" fmla="*/ 49350 h 74128"/>
                <a:gd name="connsiteX7" fmla="*/ 38290 w 52420"/>
                <a:gd name="connsiteY7" fmla="*/ 67353 h 74128"/>
                <a:gd name="connsiteX8" fmla="*/ 18286 w 52420"/>
                <a:gd name="connsiteY8" fmla="*/ 73925 h 74128"/>
                <a:gd name="connsiteX9" fmla="*/ -6289 w 52420"/>
                <a:gd name="connsiteY9" fmla="*/ 65352 h 74128"/>
                <a:gd name="connsiteX10" fmla="*/ 381 w 52420"/>
                <a:gd name="connsiteY10" fmla="*/ 52398 h 74128"/>
                <a:gd name="connsiteX11" fmla="*/ 18952 w 52420"/>
                <a:gd name="connsiteY11" fmla="*/ 59637 h 74128"/>
                <a:gd name="connsiteX12" fmla="*/ 27049 w 52420"/>
                <a:gd name="connsiteY12" fmla="*/ 57256 h 74128"/>
                <a:gd name="connsiteX13" fmla="*/ 30286 w 52420"/>
                <a:gd name="connsiteY13" fmla="*/ 50303 h 74128"/>
                <a:gd name="connsiteX14" fmla="*/ 26574 w 52420"/>
                <a:gd name="connsiteY14" fmla="*/ 43064 h 74128"/>
                <a:gd name="connsiteX15" fmla="*/ 16477 w 52420"/>
                <a:gd name="connsiteY15" fmla="*/ 40397 h 74128"/>
                <a:gd name="connsiteX16" fmla="*/ 6952 w 52420"/>
                <a:gd name="connsiteY16" fmla="*/ 42397 h 74128"/>
                <a:gd name="connsiteX17" fmla="*/ 6952 w 52420"/>
                <a:gd name="connsiteY17" fmla="*/ 30300 h 74128"/>
                <a:gd name="connsiteX18" fmla="*/ 21049 w 52420"/>
                <a:gd name="connsiteY18" fmla="*/ 13822 h 74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2420" h="74128">
                  <a:moveTo>
                    <a:pt x="-2191" y="13822"/>
                  </a:moveTo>
                  <a:lnTo>
                    <a:pt x="-2191" y="-180"/>
                  </a:lnTo>
                  <a:lnTo>
                    <a:pt x="42671" y="-180"/>
                  </a:lnTo>
                  <a:lnTo>
                    <a:pt x="42671" y="11155"/>
                  </a:lnTo>
                  <a:lnTo>
                    <a:pt x="27621" y="28205"/>
                  </a:lnTo>
                  <a:cubicBezTo>
                    <a:pt x="32955" y="28910"/>
                    <a:pt x="37811" y="31558"/>
                    <a:pt x="41243" y="35634"/>
                  </a:cubicBezTo>
                  <a:cubicBezTo>
                    <a:pt x="44480" y="39473"/>
                    <a:pt x="46196" y="44340"/>
                    <a:pt x="46099" y="49350"/>
                  </a:cubicBezTo>
                  <a:cubicBezTo>
                    <a:pt x="46480" y="56237"/>
                    <a:pt x="43527" y="62905"/>
                    <a:pt x="38290" y="67353"/>
                  </a:cubicBezTo>
                  <a:cubicBezTo>
                    <a:pt x="32667" y="71877"/>
                    <a:pt x="25523" y="74210"/>
                    <a:pt x="18286" y="73925"/>
                  </a:cubicBezTo>
                  <a:cubicBezTo>
                    <a:pt x="9427" y="73668"/>
                    <a:pt x="855" y="70667"/>
                    <a:pt x="-6289" y="65352"/>
                  </a:cubicBezTo>
                  <a:lnTo>
                    <a:pt x="381" y="52398"/>
                  </a:lnTo>
                  <a:cubicBezTo>
                    <a:pt x="5715" y="56637"/>
                    <a:pt x="12189" y="59161"/>
                    <a:pt x="18952" y="59637"/>
                  </a:cubicBezTo>
                  <a:cubicBezTo>
                    <a:pt x="21812" y="59770"/>
                    <a:pt x="24667" y="58933"/>
                    <a:pt x="27049" y="57256"/>
                  </a:cubicBezTo>
                  <a:cubicBezTo>
                    <a:pt x="29239" y="55627"/>
                    <a:pt x="30476" y="53017"/>
                    <a:pt x="30286" y="50303"/>
                  </a:cubicBezTo>
                  <a:cubicBezTo>
                    <a:pt x="30383" y="47417"/>
                    <a:pt x="28956" y="44683"/>
                    <a:pt x="26574" y="43064"/>
                  </a:cubicBezTo>
                  <a:cubicBezTo>
                    <a:pt x="23621" y="41102"/>
                    <a:pt x="20003" y="40168"/>
                    <a:pt x="16477" y="40397"/>
                  </a:cubicBezTo>
                  <a:cubicBezTo>
                    <a:pt x="13236" y="40616"/>
                    <a:pt x="9999" y="41283"/>
                    <a:pt x="6952" y="42397"/>
                  </a:cubicBezTo>
                  <a:lnTo>
                    <a:pt x="6952" y="30300"/>
                  </a:lnTo>
                  <a:lnTo>
                    <a:pt x="21049" y="13822"/>
                  </a:lnTo>
                  <a:close/>
                </a:path>
              </a:pathLst>
            </a:custGeom>
            <a:solidFill>
              <a:srgbClr val="6D6E71"/>
            </a:solidFill>
            <a:ln w="9525" cap="flat">
              <a:noFill/>
              <a:prstDash val="solid"/>
              <a:miter/>
            </a:ln>
          </p:spPr>
          <p:txBody>
            <a:bodyPr rtlCol="0" anchor="ctr"/>
            <a:lstStyle/>
            <a:p>
              <a:endParaRPr lang="en-US"/>
            </a:p>
          </p:txBody>
        </p:sp>
        <p:sp>
          <p:nvSpPr>
            <p:cNvPr id="1007" name="Freeform: Shape 1006">
              <a:extLst>
                <a:ext uri="{FF2B5EF4-FFF2-40B4-BE49-F238E27FC236}">
                  <a16:creationId xmlns:a16="http://schemas.microsoft.com/office/drawing/2014/main" id="{5EC38F5D-B9CD-428F-84EA-62810B107E5D}"/>
                </a:ext>
              </a:extLst>
            </p:cNvPr>
            <p:cNvSpPr/>
            <p:nvPr/>
          </p:nvSpPr>
          <p:spPr>
            <a:xfrm>
              <a:off x="13873541" y="3724915"/>
              <a:ext cx="52578" cy="74893"/>
            </a:xfrm>
            <a:custGeom>
              <a:avLst/>
              <a:gdLst>
                <a:gd name="connsiteX0" fmla="*/ 25719 w 52578"/>
                <a:gd name="connsiteY0" fmla="*/ 30422 h 74893"/>
                <a:gd name="connsiteX1" fmla="*/ 28574 w 52578"/>
                <a:gd name="connsiteY1" fmla="*/ 22803 h 74893"/>
                <a:gd name="connsiteX2" fmla="*/ 26100 w 52578"/>
                <a:gd name="connsiteY2" fmla="*/ 16706 h 74893"/>
                <a:gd name="connsiteX3" fmla="*/ 19905 w 52578"/>
                <a:gd name="connsiteY3" fmla="*/ 14230 h 74893"/>
                <a:gd name="connsiteX4" fmla="*/ 6859 w 52578"/>
                <a:gd name="connsiteY4" fmla="*/ 23755 h 74893"/>
                <a:gd name="connsiteX5" fmla="*/ -6289 w 52578"/>
                <a:gd name="connsiteY5" fmla="*/ 15945 h 74893"/>
                <a:gd name="connsiteX6" fmla="*/ 5050 w 52578"/>
                <a:gd name="connsiteY6" fmla="*/ 3943 h 74893"/>
                <a:gd name="connsiteX7" fmla="*/ 20668 w 52578"/>
                <a:gd name="connsiteY7" fmla="*/ -152 h 74893"/>
                <a:gd name="connsiteX8" fmla="*/ 37243 w 52578"/>
                <a:gd name="connsiteY8" fmla="*/ 5848 h 74893"/>
                <a:gd name="connsiteX9" fmla="*/ 44480 w 52578"/>
                <a:gd name="connsiteY9" fmla="*/ 22231 h 74893"/>
                <a:gd name="connsiteX10" fmla="*/ 41625 w 52578"/>
                <a:gd name="connsiteY10" fmla="*/ 33090 h 74893"/>
                <a:gd name="connsiteX11" fmla="*/ 30955 w 52578"/>
                <a:gd name="connsiteY11" fmla="*/ 46330 h 74893"/>
                <a:gd name="connsiteX12" fmla="*/ 17714 w 52578"/>
                <a:gd name="connsiteY12" fmla="*/ 60046 h 74893"/>
                <a:gd name="connsiteX13" fmla="*/ 46289 w 52578"/>
                <a:gd name="connsiteY13" fmla="*/ 60046 h 74893"/>
                <a:gd name="connsiteX14" fmla="*/ 46289 w 52578"/>
                <a:gd name="connsiteY14" fmla="*/ 74714 h 74893"/>
                <a:gd name="connsiteX15" fmla="*/ -5335 w 52578"/>
                <a:gd name="connsiteY15" fmla="*/ 74714 h 74893"/>
                <a:gd name="connsiteX16" fmla="*/ -5335 w 52578"/>
                <a:gd name="connsiteY16" fmla="*/ 62808 h 74893"/>
                <a:gd name="connsiteX17" fmla="*/ 16096 w 52578"/>
                <a:gd name="connsiteY17" fmla="*/ 40805 h 74893"/>
                <a:gd name="connsiteX18" fmla="*/ 25719 w 52578"/>
                <a:gd name="connsiteY18" fmla="*/ 30422 h 74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2578" h="74893">
                  <a:moveTo>
                    <a:pt x="25719" y="30422"/>
                  </a:moveTo>
                  <a:cubicBezTo>
                    <a:pt x="27430" y="28260"/>
                    <a:pt x="28481" y="25584"/>
                    <a:pt x="28574" y="22803"/>
                  </a:cubicBezTo>
                  <a:cubicBezTo>
                    <a:pt x="28574" y="20517"/>
                    <a:pt x="27718" y="18316"/>
                    <a:pt x="26100" y="16706"/>
                  </a:cubicBezTo>
                  <a:cubicBezTo>
                    <a:pt x="24481" y="15040"/>
                    <a:pt x="22193" y="14144"/>
                    <a:pt x="19905" y="14230"/>
                  </a:cubicBezTo>
                  <a:cubicBezTo>
                    <a:pt x="15333" y="14230"/>
                    <a:pt x="10952" y="17564"/>
                    <a:pt x="6859" y="23755"/>
                  </a:cubicBezTo>
                  <a:lnTo>
                    <a:pt x="-6289" y="15945"/>
                  </a:lnTo>
                  <a:cubicBezTo>
                    <a:pt x="-3429" y="11192"/>
                    <a:pt x="478" y="7105"/>
                    <a:pt x="5050" y="3943"/>
                  </a:cubicBezTo>
                  <a:cubicBezTo>
                    <a:pt x="9715" y="1028"/>
                    <a:pt x="15142" y="-400"/>
                    <a:pt x="20668" y="-152"/>
                  </a:cubicBezTo>
                  <a:cubicBezTo>
                    <a:pt x="26765" y="-239"/>
                    <a:pt x="32672" y="1895"/>
                    <a:pt x="37243" y="5848"/>
                  </a:cubicBezTo>
                  <a:cubicBezTo>
                    <a:pt x="42099" y="9877"/>
                    <a:pt x="44769" y="15935"/>
                    <a:pt x="44480" y="22231"/>
                  </a:cubicBezTo>
                  <a:cubicBezTo>
                    <a:pt x="44480" y="26041"/>
                    <a:pt x="43531" y="29775"/>
                    <a:pt x="41625" y="33090"/>
                  </a:cubicBezTo>
                  <a:cubicBezTo>
                    <a:pt x="38578" y="37890"/>
                    <a:pt x="34955" y="42329"/>
                    <a:pt x="30955" y="46330"/>
                  </a:cubicBezTo>
                  <a:lnTo>
                    <a:pt x="17714" y="60046"/>
                  </a:lnTo>
                  <a:lnTo>
                    <a:pt x="46289" y="60046"/>
                  </a:lnTo>
                  <a:lnTo>
                    <a:pt x="46289" y="74714"/>
                  </a:lnTo>
                  <a:lnTo>
                    <a:pt x="-5335" y="74714"/>
                  </a:lnTo>
                  <a:lnTo>
                    <a:pt x="-5335" y="62808"/>
                  </a:lnTo>
                  <a:lnTo>
                    <a:pt x="16096" y="40805"/>
                  </a:lnTo>
                  <a:cubicBezTo>
                    <a:pt x="19621" y="37633"/>
                    <a:pt x="22858" y="34166"/>
                    <a:pt x="25719" y="30422"/>
                  </a:cubicBezTo>
                  <a:close/>
                </a:path>
              </a:pathLst>
            </a:custGeom>
            <a:solidFill>
              <a:srgbClr val="6D6E71"/>
            </a:solidFill>
            <a:ln w="9525" cap="flat">
              <a:noFill/>
              <a:prstDash val="solid"/>
              <a:miter/>
            </a:ln>
          </p:spPr>
          <p:txBody>
            <a:bodyPr rtlCol="0" anchor="ctr"/>
            <a:lstStyle/>
            <a:p>
              <a:endParaRPr lang="en-US"/>
            </a:p>
          </p:txBody>
        </p:sp>
        <p:sp>
          <p:nvSpPr>
            <p:cNvPr id="1008" name="Freeform: Shape 1007">
              <a:extLst>
                <a:ext uri="{FF2B5EF4-FFF2-40B4-BE49-F238E27FC236}">
                  <a16:creationId xmlns:a16="http://schemas.microsoft.com/office/drawing/2014/main" id="{28994BBD-35F4-4C88-921E-6E9CFFBEF386}"/>
                </a:ext>
              </a:extLst>
            </p:cNvPr>
            <p:cNvSpPr/>
            <p:nvPr/>
          </p:nvSpPr>
          <p:spPr>
            <a:xfrm>
              <a:off x="14042135" y="3615386"/>
              <a:ext cx="52578" cy="74980"/>
            </a:xfrm>
            <a:custGeom>
              <a:avLst/>
              <a:gdLst>
                <a:gd name="connsiteX0" fmla="*/ 25714 w 52578"/>
                <a:gd name="connsiteY0" fmla="*/ 30413 h 74980"/>
                <a:gd name="connsiteX1" fmla="*/ 28574 w 52578"/>
                <a:gd name="connsiteY1" fmla="*/ 22793 h 74980"/>
                <a:gd name="connsiteX2" fmla="*/ 26095 w 52578"/>
                <a:gd name="connsiteY2" fmla="*/ 16603 h 74980"/>
                <a:gd name="connsiteX3" fmla="*/ 19905 w 52578"/>
                <a:gd name="connsiteY3" fmla="*/ 14221 h 74980"/>
                <a:gd name="connsiteX4" fmla="*/ 6855 w 52578"/>
                <a:gd name="connsiteY4" fmla="*/ 23746 h 74980"/>
                <a:gd name="connsiteX5" fmla="*/ -6289 w 52578"/>
                <a:gd name="connsiteY5" fmla="*/ 16031 h 74980"/>
                <a:gd name="connsiteX6" fmla="*/ 5045 w 52578"/>
                <a:gd name="connsiteY6" fmla="*/ 3934 h 74980"/>
                <a:gd name="connsiteX7" fmla="*/ 20668 w 52578"/>
                <a:gd name="connsiteY7" fmla="*/ -162 h 74980"/>
                <a:gd name="connsiteX8" fmla="*/ 37239 w 52578"/>
                <a:gd name="connsiteY8" fmla="*/ 5839 h 74980"/>
                <a:gd name="connsiteX9" fmla="*/ 44480 w 52578"/>
                <a:gd name="connsiteY9" fmla="*/ 22317 h 74980"/>
                <a:gd name="connsiteX10" fmla="*/ 41625 w 52578"/>
                <a:gd name="connsiteY10" fmla="*/ 33176 h 74980"/>
                <a:gd name="connsiteX11" fmla="*/ 30955 w 52578"/>
                <a:gd name="connsiteY11" fmla="*/ 46416 h 74980"/>
                <a:gd name="connsiteX12" fmla="*/ 17714 w 52578"/>
                <a:gd name="connsiteY12" fmla="*/ 60131 h 74980"/>
                <a:gd name="connsiteX13" fmla="*/ 46289 w 52578"/>
                <a:gd name="connsiteY13" fmla="*/ 60131 h 74980"/>
                <a:gd name="connsiteX14" fmla="*/ 46289 w 52578"/>
                <a:gd name="connsiteY14" fmla="*/ 74800 h 74980"/>
                <a:gd name="connsiteX15" fmla="*/ -5335 w 52578"/>
                <a:gd name="connsiteY15" fmla="*/ 74800 h 74980"/>
                <a:gd name="connsiteX16" fmla="*/ -5335 w 52578"/>
                <a:gd name="connsiteY16" fmla="*/ 62608 h 74980"/>
                <a:gd name="connsiteX17" fmla="*/ 16096 w 52578"/>
                <a:gd name="connsiteY17" fmla="*/ 40605 h 74980"/>
                <a:gd name="connsiteX18" fmla="*/ 25714 w 52578"/>
                <a:gd name="connsiteY18" fmla="*/ 30413 h 74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2578" h="74980">
                  <a:moveTo>
                    <a:pt x="25714" y="30413"/>
                  </a:moveTo>
                  <a:cubicBezTo>
                    <a:pt x="27430" y="28232"/>
                    <a:pt x="28477" y="25565"/>
                    <a:pt x="28574" y="22793"/>
                  </a:cubicBezTo>
                  <a:cubicBezTo>
                    <a:pt x="28574" y="20479"/>
                    <a:pt x="27714" y="18250"/>
                    <a:pt x="26095" y="16603"/>
                  </a:cubicBezTo>
                  <a:cubicBezTo>
                    <a:pt x="24477" y="14983"/>
                    <a:pt x="22193" y="14116"/>
                    <a:pt x="19905" y="14221"/>
                  </a:cubicBezTo>
                  <a:cubicBezTo>
                    <a:pt x="15333" y="14221"/>
                    <a:pt x="10952" y="17459"/>
                    <a:pt x="6855" y="23746"/>
                  </a:cubicBezTo>
                  <a:lnTo>
                    <a:pt x="-6289" y="16031"/>
                  </a:lnTo>
                  <a:cubicBezTo>
                    <a:pt x="-3335" y="11269"/>
                    <a:pt x="474" y="7154"/>
                    <a:pt x="5045" y="3934"/>
                  </a:cubicBezTo>
                  <a:cubicBezTo>
                    <a:pt x="9715" y="1067"/>
                    <a:pt x="15142" y="-362"/>
                    <a:pt x="20668" y="-162"/>
                  </a:cubicBezTo>
                  <a:cubicBezTo>
                    <a:pt x="26765" y="-248"/>
                    <a:pt x="32667" y="1886"/>
                    <a:pt x="37239" y="5839"/>
                  </a:cubicBezTo>
                  <a:cubicBezTo>
                    <a:pt x="42099" y="9906"/>
                    <a:pt x="44764" y="15993"/>
                    <a:pt x="44480" y="22317"/>
                  </a:cubicBezTo>
                  <a:cubicBezTo>
                    <a:pt x="44480" y="26118"/>
                    <a:pt x="43434" y="29852"/>
                    <a:pt x="41625" y="33176"/>
                  </a:cubicBezTo>
                  <a:cubicBezTo>
                    <a:pt x="38574" y="37958"/>
                    <a:pt x="34955" y="42396"/>
                    <a:pt x="30955" y="46416"/>
                  </a:cubicBezTo>
                  <a:lnTo>
                    <a:pt x="17714" y="60131"/>
                  </a:lnTo>
                  <a:lnTo>
                    <a:pt x="46289" y="60131"/>
                  </a:lnTo>
                  <a:lnTo>
                    <a:pt x="46289" y="74800"/>
                  </a:lnTo>
                  <a:lnTo>
                    <a:pt x="-5335" y="74800"/>
                  </a:lnTo>
                  <a:lnTo>
                    <a:pt x="-5335" y="62608"/>
                  </a:lnTo>
                  <a:lnTo>
                    <a:pt x="16096" y="40605"/>
                  </a:lnTo>
                  <a:cubicBezTo>
                    <a:pt x="19621" y="37472"/>
                    <a:pt x="22761" y="34061"/>
                    <a:pt x="25714" y="30413"/>
                  </a:cubicBezTo>
                  <a:close/>
                </a:path>
              </a:pathLst>
            </a:custGeom>
            <a:solidFill>
              <a:srgbClr val="6D6E71"/>
            </a:solidFill>
            <a:ln w="9525" cap="flat">
              <a:noFill/>
              <a:prstDash val="solid"/>
              <a:miter/>
            </a:ln>
          </p:spPr>
          <p:txBody>
            <a:bodyPr rtlCol="0" anchor="ctr"/>
            <a:lstStyle/>
            <a:p>
              <a:endParaRPr lang="en-US"/>
            </a:p>
          </p:txBody>
        </p:sp>
        <p:sp>
          <p:nvSpPr>
            <p:cNvPr id="1009" name="Freeform: Shape 1008">
              <a:extLst>
                <a:ext uri="{FF2B5EF4-FFF2-40B4-BE49-F238E27FC236}">
                  <a16:creationId xmlns:a16="http://schemas.microsoft.com/office/drawing/2014/main" id="{EE20578D-DDFB-43C8-8141-F84C1B4DF5B5}"/>
                </a:ext>
              </a:extLst>
            </p:cNvPr>
            <p:cNvSpPr/>
            <p:nvPr/>
          </p:nvSpPr>
          <p:spPr>
            <a:xfrm>
              <a:off x="14103955" y="3617405"/>
              <a:ext cx="29714" cy="73247"/>
            </a:xfrm>
            <a:custGeom>
              <a:avLst/>
              <a:gdLst>
                <a:gd name="connsiteX0" fmla="*/ -6289 w 29714"/>
                <a:gd name="connsiteY0" fmla="*/ -180 h 73247"/>
                <a:gd name="connsiteX1" fmla="*/ 23426 w 29714"/>
                <a:gd name="connsiteY1" fmla="*/ -180 h 73247"/>
                <a:gd name="connsiteX2" fmla="*/ 23426 w 29714"/>
                <a:gd name="connsiteY2" fmla="*/ 73067 h 73247"/>
                <a:gd name="connsiteX3" fmla="*/ 7710 w 29714"/>
                <a:gd name="connsiteY3" fmla="*/ 73067 h 73247"/>
                <a:gd name="connsiteX4" fmla="*/ 7710 w 29714"/>
                <a:gd name="connsiteY4" fmla="*/ 13727 h 73247"/>
                <a:gd name="connsiteX5" fmla="*/ -6289 w 29714"/>
                <a:gd name="connsiteY5" fmla="*/ 13727 h 73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4" h="73247">
                  <a:moveTo>
                    <a:pt x="-6289" y="-180"/>
                  </a:moveTo>
                  <a:lnTo>
                    <a:pt x="23426" y="-180"/>
                  </a:lnTo>
                  <a:lnTo>
                    <a:pt x="23426" y="73067"/>
                  </a:lnTo>
                  <a:lnTo>
                    <a:pt x="7710" y="73067"/>
                  </a:lnTo>
                  <a:lnTo>
                    <a:pt x="7710" y="13727"/>
                  </a:lnTo>
                  <a:lnTo>
                    <a:pt x="-6289" y="13727"/>
                  </a:lnTo>
                  <a:close/>
                </a:path>
              </a:pathLst>
            </a:custGeom>
            <a:solidFill>
              <a:srgbClr val="6D6E71"/>
            </a:solidFill>
            <a:ln w="9525" cap="flat">
              <a:noFill/>
              <a:prstDash val="solid"/>
              <a:miter/>
            </a:ln>
          </p:spPr>
          <p:txBody>
            <a:bodyPr rtlCol="0" anchor="ctr"/>
            <a:lstStyle/>
            <a:p>
              <a:endParaRPr lang="en-US"/>
            </a:p>
          </p:txBody>
        </p:sp>
        <p:sp>
          <p:nvSpPr>
            <p:cNvPr id="1010" name="Freeform: Shape 1009">
              <a:extLst>
                <a:ext uri="{FF2B5EF4-FFF2-40B4-BE49-F238E27FC236}">
                  <a16:creationId xmlns:a16="http://schemas.microsoft.com/office/drawing/2014/main" id="{A9705140-B67B-4479-8147-5568687749D9}"/>
                </a:ext>
              </a:extLst>
            </p:cNvPr>
            <p:cNvSpPr/>
            <p:nvPr/>
          </p:nvSpPr>
          <p:spPr>
            <a:xfrm>
              <a:off x="14148624" y="3615693"/>
              <a:ext cx="55918" cy="75807"/>
            </a:xfrm>
            <a:custGeom>
              <a:avLst/>
              <a:gdLst>
                <a:gd name="connsiteX0" fmla="*/ 3522 w 55918"/>
                <a:gd name="connsiteY0" fmla="*/ 5628 h 75807"/>
                <a:gd name="connsiteX1" fmla="*/ 39813 w 55918"/>
                <a:gd name="connsiteY1" fmla="*/ 5628 h 75807"/>
                <a:gd name="connsiteX2" fmla="*/ 47055 w 55918"/>
                <a:gd name="connsiteY2" fmla="*/ 19820 h 75807"/>
                <a:gd name="connsiteX3" fmla="*/ 40576 w 55918"/>
                <a:gd name="connsiteY3" fmla="*/ 34298 h 75807"/>
                <a:gd name="connsiteX4" fmla="*/ 49622 w 55918"/>
                <a:gd name="connsiteY4" fmla="*/ 52777 h 75807"/>
                <a:gd name="connsiteX5" fmla="*/ 41911 w 55918"/>
                <a:gd name="connsiteY5" fmla="*/ 68969 h 75807"/>
                <a:gd name="connsiteX6" fmla="*/ 1429 w 55918"/>
                <a:gd name="connsiteY6" fmla="*/ 68969 h 75807"/>
                <a:gd name="connsiteX7" fmla="*/ -6286 w 55918"/>
                <a:gd name="connsiteY7" fmla="*/ 52777 h 75807"/>
                <a:gd name="connsiteX8" fmla="*/ 3239 w 55918"/>
                <a:gd name="connsiteY8" fmla="*/ 34298 h 75807"/>
                <a:gd name="connsiteX9" fmla="*/ -3431 w 55918"/>
                <a:gd name="connsiteY9" fmla="*/ 19725 h 75807"/>
                <a:gd name="connsiteX10" fmla="*/ 3522 w 55918"/>
                <a:gd name="connsiteY10" fmla="*/ 5628 h 75807"/>
                <a:gd name="connsiteX11" fmla="*/ 13717 w 55918"/>
                <a:gd name="connsiteY11" fmla="*/ 59539 h 75807"/>
                <a:gd name="connsiteX12" fmla="*/ 21717 w 55918"/>
                <a:gd name="connsiteY12" fmla="*/ 62016 h 75807"/>
                <a:gd name="connsiteX13" fmla="*/ 29623 w 55918"/>
                <a:gd name="connsiteY13" fmla="*/ 59539 h 75807"/>
                <a:gd name="connsiteX14" fmla="*/ 33334 w 55918"/>
                <a:gd name="connsiteY14" fmla="*/ 52300 h 75807"/>
                <a:gd name="connsiteX15" fmla="*/ 29716 w 55918"/>
                <a:gd name="connsiteY15" fmla="*/ 45061 h 75807"/>
                <a:gd name="connsiteX16" fmla="*/ 13619 w 55918"/>
                <a:gd name="connsiteY16" fmla="*/ 45061 h 75807"/>
                <a:gd name="connsiteX17" fmla="*/ 10094 w 55918"/>
                <a:gd name="connsiteY17" fmla="*/ 52300 h 75807"/>
                <a:gd name="connsiteX18" fmla="*/ 13717 w 55918"/>
                <a:gd name="connsiteY18" fmla="*/ 59539 h 75807"/>
                <a:gd name="connsiteX19" fmla="*/ 14764 w 55918"/>
                <a:gd name="connsiteY19" fmla="*/ 27536 h 75807"/>
                <a:gd name="connsiteX20" fmla="*/ 21717 w 55918"/>
                <a:gd name="connsiteY20" fmla="*/ 30012 h 75807"/>
                <a:gd name="connsiteX21" fmla="*/ 28670 w 55918"/>
                <a:gd name="connsiteY21" fmla="*/ 27536 h 75807"/>
                <a:gd name="connsiteX22" fmla="*/ 31623 w 55918"/>
                <a:gd name="connsiteY22" fmla="*/ 21249 h 75807"/>
                <a:gd name="connsiteX23" fmla="*/ 28670 w 55918"/>
                <a:gd name="connsiteY23" fmla="*/ 15058 h 75807"/>
                <a:gd name="connsiteX24" fmla="*/ 14666 w 55918"/>
                <a:gd name="connsiteY24" fmla="*/ 15058 h 75807"/>
                <a:gd name="connsiteX25" fmla="*/ 11713 w 55918"/>
                <a:gd name="connsiteY25" fmla="*/ 21249 h 75807"/>
                <a:gd name="connsiteX26" fmla="*/ 14764 w 55918"/>
                <a:gd name="connsiteY26" fmla="*/ 27536 h 75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5918" h="75807">
                  <a:moveTo>
                    <a:pt x="3522" y="5628"/>
                  </a:moveTo>
                  <a:cubicBezTo>
                    <a:pt x="14382" y="-2116"/>
                    <a:pt x="28953" y="-2116"/>
                    <a:pt x="39813" y="5628"/>
                  </a:cubicBezTo>
                  <a:cubicBezTo>
                    <a:pt x="44385" y="8914"/>
                    <a:pt x="47055" y="14200"/>
                    <a:pt x="47055" y="19820"/>
                  </a:cubicBezTo>
                  <a:cubicBezTo>
                    <a:pt x="47055" y="25354"/>
                    <a:pt x="44766" y="30641"/>
                    <a:pt x="40576" y="34298"/>
                  </a:cubicBezTo>
                  <a:cubicBezTo>
                    <a:pt x="46482" y="38594"/>
                    <a:pt x="49813" y="45500"/>
                    <a:pt x="49622" y="52777"/>
                  </a:cubicBezTo>
                  <a:cubicBezTo>
                    <a:pt x="49720" y="59073"/>
                    <a:pt x="46864" y="65045"/>
                    <a:pt x="41911" y="68969"/>
                  </a:cubicBezTo>
                  <a:cubicBezTo>
                    <a:pt x="29907" y="77846"/>
                    <a:pt x="13429" y="77846"/>
                    <a:pt x="1429" y="68969"/>
                  </a:cubicBezTo>
                  <a:cubicBezTo>
                    <a:pt x="-3524" y="65045"/>
                    <a:pt x="-6384" y="59073"/>
                    <a:pt x="-6286" y="52777"/>
                  </a:cubicBezTo>
                  <a:cubicBezTo>
                    <a:pt x="-6384" y="45423"/>
                    <a:pt x="-2766" y="38499"/>
                    <a:pt x="3239" y="34298"/>
                  </a:cubicBezTo>
                  <a:cubicBezTo>
                    <a:pt x="-1049" y="30660"/>
                    <a:pt x="-3431" y="25326"/>
                    <a:pt x="-3431" y="19725"/>
                  </a:cubicBezTo>
                  <a:cubicBezTo>
                    <a:pt x="-3524" y="14191"/>
                    <a:pt x="-859" y="8952"/>
                    <a:pt x="3522" y="5628"/>
                  </a:cubicBezTo>
                  <a:close/>
                  <a:moveTo>
                    <a:pt x="13717" y="59539"/>
                  </a:moveTo>
                  <a:cubicBezTo>
                    <a:pt x="16098" y="61139"/>
                    <a:pt x="18856" y="62006"/>
                    <a:pt x="21717" y="62016"/>
                  </a:cubicBezTo>
                  <a:cubicBezTo>
                    <a:pt x="24572" y="62016"/>
                    <a:pt x="27335" y="61149"/>
                    <a:pt x="29623" y="59539"/>
                  </a:cubicBezTo>
                  <a:cubicBezTo>
                    <a:pt x="32004" y="57939"/>
                    <a:pt x="33432" y="55196"/>
                    <a:pt x="33334" y="52300"/>
                  </a:cubicBezTo>
                  <a:cubicBezTo>
                    <a:pt x="33432" y="49424"/>
                    <a:pt x="32097" y="46690"/>
                    <a:pt x="29716" y="45061"/>
                  </a:cubicBezTo>
                  <a:cubicBezTo>
                    <a:pt x="24861" y="41747"/>
                    <a:pt x="18480" y="41747"/>
                    <a:pt x="13619" y="45061"/>
                  </a:cubicBezTo>
                  <a:cubicBezTo>
                    <a:pt x="11238" y="46700"/>
                    <a:pt x="9903" y="49443"/>
                    <a:pt x="10094" y="52300"/>
                  </a:cubicBezTo>
                  <a:cubicBezTo>
                    <a:pt x="9903" y="55186"/>
                    <a:pt x="11336" y="57930"/>
                    <a:pt x="13717" y="59539"/>
                  </a:cubicBezTo>
                  <a:close/>
                  <a:moveTo>
                    <a:pt x="14764" y="27536"/>
                  </a:moveTo>
                  <a:cubicBezTo>
                    <a:pt x="16666" y="29174"/>
                    <a:pt x="19145" y="30050"/>
                    <a:pt x="21717" y="30012"/>
                  </a:cubicBezTo>
                  <a:cubicBezTo>
                    <a:pt x="24289" y="30041"/>
                    <a:pt x="26763" y="29164"/>
                    <a:pt x="28670" y="27536"/>
                  </a:cubicBezTo>
                  <a:cubicBezTo>
                    <a:pt x="30572" y="26011"/>
                    <a:pt x="31623" y="23688"/>
                    <a:pt x="31623" y="21249"/>
                  </a:cubicBezTo>
                  <a:cubicBezTo>
                    <a:pt x="31716" y="18839"/>
                    <a:pt x="30572" y="16534"/>
                    <a:pt x="28670" y="15058"/>
                  </a:cubicBezTo>
                  <a:cubicBezTo>
                    <a:pt x="24670" y="11648"/>
                    <a:pt x="18666" y="11648"/>
                    <a:pt x="14666" y="15058"/>
                  </a:cubicBezTo>
                  <a:cubicBezTo>
                    <a:pt x="12764" y="16534"/>
                    <a:pt x="11620" y="18830"/>
                    <a:pt x="11713" y="21249"/>
                  </a:cubicBezTo>
                  <a:cubicBezTo>
                    <a:pt x="11713" y="23697"/>
                    <a:pt x="12857" y="26021"/>
                    <a:pt x="14764" y="27536"/>
                  </a:cubicBezTo>
                  <a:close/>
                </a:path>
              </a:pathLst>
            </a:custGeom>
            <a:solidFill>
              <a:srgbClr val="6D6E71"/>
            </a:solidFill>
            <a:ln w="9525" cap="flat">
              <a:noFill/>
              <a:prstDash val="solid"/>
              <a:miter/>
            </a:ln>
          </p:spPr>
          <p:txBody>
            <a:bodyPr rtlCol="0" anchor="ctr"/>
            <a:lstStyle/>
            <a:p>
              <a:endParaRPr lang="en-US"/>
            </a:p>
          </p:txBody>
        </p:sp>
        <p:sp>
          <p:nvSpPr>
            <p:cNvPr id="1011" name="Freeform: Shape 1010">
              <a:extLst>
                <a:ext uri="{FF2B5EF4-FFF2-40B4-BE49-F238E27FC236}">
                  <a16:creationId xmlns:a16="http://schemas.microsoft.com/office/drawing/2014/main" id="{05127D50-76CE-4F87-A822-113924163AC2}"/>
                </a:ext>
              </a:extLst>
            </p:cNvPr>
            <p:cNvSpPr/>
            <p:nvPr/>
          </p:nvSpPr>
          <p:spPr>
            <a:xfrm>
              <a:off x="14308644" y="3519184"/>
              <a:ext cx="52578" cy="74980"/>
            </a:xfrm>
            <a:custGeom>
              <a:avLst/>
              <a:gdLst>
                <a:gd name="connsiteX0" fmla="*/ 25714 w 52578"/>
                <a:gd name="connsiteY0" fmla="*/ 30414 h 74980"/>
                <a:gd name="connsiteX1" fmla="*/ 28477 w 52578"/>
                <a:gd name="connsiteY1" fmla="*/ 22794 h 74980"/>
                <a:gd name="connsiteX2" fmla="*/ 26095 w 52578"/>
                <a:gd name="connsiteY2" fmla="*/ 16603 h 74980"/>
                <a:gd name="connsiteX3" fmla="*/ 19905 w 52578"/>
                <a:gd name="connsiteY3" fmla="*/ 14221 h 74980"/>
                <a:gd name="connsiteX4" fmla="*/ 6762 w 52578"/>
                <a:gd name="connsiteY4" fmla="*/ 23746 h 74980"/>
                <a:gd name="connsiteX5" fmla="*/ -6289 w 52578"/>
                <a:gd name="connsiteY5" fmla="*/ 16031 h 74980"/>
                <a:gd name="connsiteX6" fmla="*/ 4952 w 52578"/>
                <a:gd name="connsiteY6" fmla="*/ 3934 h 74980"/>
                <a:gd name="connsiteX7" fmla="*/ 20570 w 52578"/>
                <a:gd name="connsiteY7" fmla="*/ -162 h 74980"/>
                <a:gd name="connsiteX8" fmla="*/ 37239 w 52578"/>
                <a:gd name="connsiteY8" fmla="*/ 5935 h 74980"/>
                <a:gd name="connsiteX9" fmla="*/ 44383 w 52578"/>
                <a:gd name="connsiteY9" fmla="*/ 22318 h 74980"/>
                <a:gd name="connsiteX10" fmla="*/ 41527 w 52578"/>
                <a:gd name="connsiteY10" fmla="*/ 33176 h 74980"/>
                <a:gd name="connsiteX11" fmla="*/ 30858 w 52578"/>
                <a:gd name="connsiteY11" fmla="*/ 46416 h 74980"/>
                <a:gd name="connsiteX12" fmla="*/ 17714 w 52578"/>
                <a:gd name="connsiteY12" fmla="*/ 60132 h 74980"/>
                <a:gd name="connsiteX13" fmla="*/ 46289 w 52578"/>
                <a:gd name="connsiteY13" fmla="*/ 60132 h 74980"/>
                <a:gd name="connsiteX14" fmla="*/ 46289 w 52578"/>
                <a:gd name="connsiteY14" fmla="*/ 74800 h 74980"/>
                <a:gd name="connsiteX15" fmla="*/ -5335 w 52578"/>
                <a:gd name="connsiteY15" fmla="*/ 74800 h 74980"/>
                <a:gd name="connsiteX16" fmla="*/ -5335 w 52578"/>
                <a:gd name="connsiteY16" fmla="*/ 62799 h 74980"/>
                <a:gd name="connsiteX17" fmla="*/ 16096 w 52578"/>
                <a:gd name="connsiteY17" fmla="*/ 40796 h 74980"/>
                <a:gd name="connsiteX18" fmla="*/ 25714 w 52578"/>
                <a:gd name="connsiteY18" fmla="*/ 30414 h 74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2578" h="74980">
                  <a:moveTo>
                    <a:pt x="25714" y="30414"/>
                  </a:moveTo>
                  <a:cubicBezTo>
                    <a:pt x="27430" y="28213"/>
                    <a:pt x="28384" y="25556"/>
                    <a:pt x="28477" y="22794"/>
                  </a:cubicBezTo>
                  <a:cubicBezTo>
                    <a:pt x="28477" y="20498"/>
                    <a:pt x="27621" y="18288"/>
                    <a:pt x="26095" y="16603"/>
                  </a:cubicBezTo>
                  <a:cubicBezTo>
                    <a:pt x="24477" y="14993"/>
                    <a:pt x="22193" y="14126"/>
                    <a:pt x="19905" y="14221"/>
                  </a:cubicBezTo>
                  <a:cubicBezTo>
                    <a:pt x="15240" y="14221"/>
                    <a:pt x="10859" y="17460"/>
                    <a:pt x="6762" y="23746"/>
                  </a:cubicBezTo>
                  <a:lnTo>
                    <a:pt x="-6289" y="16031"/>
                  </a:lnTo>
                  <a:cubicBezTo>
                    <a:pt x="-3429" y="11278"/>
                    <a:pt x="381" y="7164"/>
                    <a:pt x="4952" y="3934"/>
                  </a:cubicBezTo>
                  <a:cubicBezTo>
                    <a:pt x="9617" y="1067"/>
                    <a:pt x="15049" y="-362"/>
                    <a:pt x="20570" y="-162"/>
                  </a:cubicBezTo>
                  <a:cubicBezTo>
                    <a:pt x="26667" y="-228"/>
                    <a:pt x="32574" y="1934"/>
                    <a:pt x="37239" y="5935"/>
                  </a:cubicBezTo>
                  <a:cubicBezTo>
                    <a:pt x="42001" y="9983"/>
                    <a:pt x="44671" y="16041"/>
                    <a:pt x="44383" y="22318"/>
                  </a:cubicBezTo>
                  <a:cubicBezTo>
                    <a:pt x="44383" y="26118"/>
                    <a:pt x="43336" y="29852"/>
                    <a:pt x="41527" y="33176"/>
                  </a:cubicBezTo>
                  <a:cubicBezTo>
                    <a:pt x="38481" y="37986"/>
                    <a:pt x="34955" y="42425"/>
                    <a:pt x="30858" y="46416"/>
                  </a:cubicBezTo>
                  <a:lnTo>
                    <a:pt x="17714" y="60132"/>
                  </a:lnTo>
                  <a:lnTo>
                    <a:pt x="46289" y="60132"/>
                  </a:lnTo>
                  <a:lnTo>
                    <a:pt x="46289" y="74800"/>
                  </a:lnTo>
                  <a:lnTo>
                    <a:pt x="-5335" y="74800"/>
                  </a:lnTo>
                  <a:lnTo>
                    <a:pt x="-5335" y="62799"/>
                  </a:lnTo>
                  <a:lnTo>
                    <a:pt x="16096" y="40796"/>
                  </a:lnTo>
                  <a:cubicBezTo>
                    <a:pt x="19524" y="37567"/>
                    <a:pt x="22765" y="34100"/>
                    <a:pt x="25714" y="30414"/>
                  </a:cubicBezTo>
                  <a:close/>
                </a:path>
              </a:pathLst>
            </a:custGeom>
            <a:solidFill>
              <a:srgbClr val="6D6E71"/>
            </a:solidFill>
            <a:ln w="9525" cap="flat">
              <a:noFill/>
              <a:prstDash val="solid"/>
              <a:miter/>
            </a:ln>
          </p:spPr>
          <p:txBody>
            <a:bodyPr rtlCol="0" anchor="ctr"/>
            <a:lstStyle/>
            <a:p>
              <a:endParaRPr lang="en-US"/>
            </a:p>
          </p:txBody>
        </p:sp>
        <p:sp>
          <p:nvSpPr>
            <p:cNvPr id="1012" name="Freeform: Shape 1011">
              <a:extLst>
                <a:ext uri="{FF2B5EF4-FFF2-40B4-BE49-F238E27FC236}">
                  <a16:creationId xmlns:a16="http://schemas.microsoft.com/office/drawing/2014/main" id="{1F75414F-08C6-40F3-BA91-D410A9189BE1}"/>
                </a:ext>
              </a:extLst>
            </p:cNvPr>
            <p:cNvSpPr/>
            <p:nvPr/>
          </p:nvSpPr>
          <p:spPr>
            <a:xfrm>
              <a:off x="14372632" y="3519364"/>
              <a:ext cx="55007" cy="75851"/>
            </a:xfrm>
            <a:custGeom>
              <a:avLst/>
              <a:gdLst>
                <a:gd name="connsiteX0" fmla="*/ 17067 w 55007"/>
                <a:gd name="connsiteY0" fmla="*/ 61570 h 75851"/>
                <a:gd name="connsiteX1" fmla="*/ 27643 w 55007"/>
                <a:gd name="connsiteY1" fmla="*/ 56999 h 75851"/>
                <a:gd name="connsiteX2" fmla="*/ 32215 w 55007"/>
                <a:gd name="connsiteY2" fmla="*/ 44616 h 75851"/>
                <a:gd name="connsiteX3" fmla="*/ 17737 w 55007"/>
                <a:gd name="connsiteY3" fmla="*/ 49093 h 75851"/>
                <a:gd name="connsiteX4" fmla="*/ 589 w 55007"/>
                <a:gd name="connsiteY4" fmla="*/ 42330 h 75851"/>
                <a:gd name="connsiteX5" fmla="*/ -6266 w 55007"/>
                <a:gd name="connsiteY5" fmla="*/ 24519 h 75851"/>
                <a:gd name="connsiteX6" fmla="*/ 1068 w 55007"/>
                <a:gd name="connsiteY6" fmla="*/ 6612 h 75851"/>
                <a:gd name="connsiteX7" fmla="*/ 20118 w 55007"/>
                <a:gd name="connsiteY7" fmla="*/ -151 h 75851"/>
                <a:gd name="connsiteX8" fmla="*/ 33545 w 55007"/>
                <a:gd name="connsiteY8" fmla="*/ 2897 h 75851"/>
                <a:gd name="connsiteX9" fmla="*/ 42498 w 55007"/>
                <a:gd name="connsiteY9" fmla="*/ 11183 h 75851"/>
                <a:gd name="connsiteX10" fmla="*/ 48693 w 55007"/>
                <a:gd name="connsiteY10" fmla="*/ 37187 h 75851"/>
                <a:gd name="connsiteX11" fmla="*/ 46214 w 55007"/>
                <a:gd name="connsiteY11" fmla="*/ 54808 h 75851"/>
                <a:gd name="connsiteX12" fmla="*/ 39550 w 55007"/>
                <a:gd name="connsiteY12" fmla="*/ 66810 h 75851"/>
                <a:gd name="connsiteX13" fmla="*/ 18686 w 55007"/>
                <a:gd name="connsiteY13" fmla="*/ 75668 h 75851"/>
                <a:gd name="connsiteX14" fmla="*/ 9161 w 55007"/>
                <a:gd name="connsiteY14" fmla="*/ 74144 h 75851"/>
                <a:gd name="connsiteX15" fmla="*/ 2017 w 55007"/>
                <a:gd name="connsiteY15" fmla="*/ 71095 h 75851"/>
                <a:gd name="connsiteX16" fmla="*/ -3504 w 55007"/>
                <a:gd name="connsiteY16" fmla="*/ 67191 h 75851"/>
                <a:gd name="connsiteX17" fmla="*/ 4687 w 55007"/>
                <a:gd name="connsiteY17" fmla="*/ 55665 h 75851"/>
                <a:gd name="connsiteX18" fmla="*/ 6589 w 55007"/>
                <a:gd name="connsiteY18" fmla="*/ 57189 h 75851"/>
                <a:gd name="connsiteX19" fmla="*/ 11258 w 55007"/>
                <a:gd name="connsiteY19" fmla="*/ 59951 h 75851"/>
                <a:gd name="connsiteX20" fmla="*/ 17067 w 55007"/>
                <a:gd name="connsiteY20" fmla="*/ 61570 h 75851"/>
                <a:gd name="connsiteX21" fmla="*/ 19356 w 55007"/>
                <a:gd name="connsiteY21" fmla="*/ 35187 h 75851"/>
                <a:gd name="connsiteX22" fmla="*/ 27453 w 55007"/>
                <a:gd name="connsiteY22" fmla="*/ 32329 h 75851"/>
                <a:gd name="connsiteX23" fmla="*/ 30690 w 55007"/>
                <a:gd name="connsiteY23" fmla="*/ 24899 h 75851"/>
                <a:gd name="connsiteX24" fmla="*/ 27546 w 55007"/>
                <a:gd name="connsiteY24" fmla="*/ 16994 h 75851"/>
                <a:gd name="connsiteX25" fmla="*/ 19737 w 55007"/>
                <a:gd name="connsiteY25" fmla="*/ 13565 h 75851"/>
                <a:gd name="connsiteX26" fmla="*/ 12021 w 55007"/>
                <a:gd name="connsiteY26" fmla="*/ 16613 h 75851"/>
                <a:gd name="connsiteX27" fmla="*/ 8970 w 55007"/>
                <a:gd name="connsiteY27" fmla="*/ 24137 h 75851"/>
                <a:gd name="connsiteX28" fmla="*/ 11733 w 55007"/>
                <a:gd name="connsiteY28" fmla="*/ 31948 h 75851"/>
                <a:gd name="connsiteX29" fmla="*/ 19356 w 55007"/>
                <a:gd name="connsiteY29" fmla="*/ 35187 h 7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5007" h="75851">
                  <a:moveTo>
                    <a:pt x="17067" y="61570"/>
                  </a:moveTo>
                  <a:cubicBezTo>
                    <a:pt x="21067" y="61800"/>
                    <a:pt x="25071" y="60104"/>
                    <a:pt x="27643" y="56999"/>
                  </a:cubicBezTo>
                  <a:cubicBezTo>
                    <a:pt x="30308" y="53398"/>
                    <a:pt x="31927" y="49103"/>
                    <a:pt x="32215" y="44616"/>
                  </a:cubicBezTo>
                  <a:cubicBezTo>
                    <a:pt x="27927" y="47559"/>
                    <a:pt x="22881" y="49121"/>
                    <a:pt x="17737" y="49093"/>
                  </a:cubicBezTo>
                  <a:cubicBezTo>
                    <a:pt x="11351" y="49312"/>
                    <a:pt x="5161" y="46864"/>
                    <a:pt x="589" y="42330"/>
                  </a:cubicBezTo>
                  <a:cubicBezTo>
                    <a:pt x="-4076" y="37606"/>
                    <a:pt x="-6555" y="31148"/>
                    <a:pt x="-6266" y="24519"/>
                  </a:cubicBezTo>
                  <a:cubicBezTo>
                    <a:pt x="-6555" y="17775"/>
                    <a:pt x="-3885" y="11240"/>
                    <a:pt x="1068" y="6612"/>
                  </a:cubicBezTo>
                  <a:cubicBezTo>
                    <a:pt x="6305" y="1954"/>
                    <a:pt x="13165" y="-475"/>
                    <a:pt x="20118" y="-151"/>
                  </a:cubicBezTo>
                  <a:cubicBezTo>
                    <a:pt x="24783" y="-247"/>
                    <a:pt x="29355" y="801"/>
                    <a:pt x="33545" y="2897"/>
                  </a:cubicBezTo>
                  <a:cubicBezTo>
                    <a:pt x="37261" y="4763"/>
                    <a:pt x="40308" y="7640"/>
                    <a:pt x="42498" y="11183"/>
                  </a:cubicBezTo>
                  <a:cubicBezTo>
                    <a:pt x="46884" y="19137"/>
                    <a:pt x="48977" y="28119"/>
                    <a:pt x="48693" y="37187"/>
                  </a:cubicBezTo>
                  <a:cubicBezTo>
                    <a:pt x="48786" y="43150"/>
                    <a:pt x="47931" y="49093"/>
                    <a:pt x="46214" y="54808"/>
                  </a:cubicBezTo>
                  <a:cubicBezTo>
                    <a:pt x="44977" y="59265"/>
                    <a:pt x="42689" y="63371"/>
                    <a:pt x="39550" y="66810"/>
                  </a:cubicBezTo>
                  <a:cubicBezTo>
                    <a:pt x="34117" y="72581"/>
                    <a:pt x="26592" y="75801"/>
                    <a:pt x="18686" y="75668"/>
                  </a:cubicBezTo>
                  <a:cubicBezTo>
                    <a:pt x="15449" y="75620"/>
                    <a:pt x="12212" y="75106"/>
                    <a:pt x="9161" y="74144"/>
                  </a:cubicBezTo>
                  <a:cubicBezTo>
                    <a:pt x="6687" y="73372"/>
                    <a:pt x="4305" y="72344"/>
                    <a:pt x="2017" y="71095"/>
                  </a:cubicBezTo>
                  <a:cubicBezTo>
                    <a:pt x="399" y="70048"/>
                    <a:pt x="-1411" y="68714"/>
                    <a:pt x="-3504" y="67191"/>
                  </a:cubicBezTo>
                  <a:lnTo>
                    <a:pt x="4687" y="55665"/>
                  </a:lnTo>
                  <a:lnTo>
                    <a:pt x="6589" y="57189"/>
                  </a:lnTo>
                  <a:cubicBezTo>
                    <a:pt x="8021" y="58304"/>
                    <a:pt x="9542" y="59237"/>
                    <a:pt x="11258" y="59951"/>
                  </a:cubicBezTo>
                  <a:cubicBezTo>
                    <a:pt x="13068" y="60857"/>
                    <a:pt x="15067" y="61409"/>
                    <a:pt x="17067" y="61570"/>
                  </a:cubicBezTo>
                  <a:close/>
                  <a:moveTo>
                    <a:pt x="19356" y="35187"/>
                  </a:moveTo>
                  <a:cubicBezTo>
                    <a:pt x="22309" y="35282"/>
                    <a:pt x="25164" y="34262"/>
                    <a:pt x="27453" y="32329"/>
                  </a:cubicBezTo>
                  <a:cubicBezTo>
                    <a:pt x="29546" y="30462"/>
                    <a:pt x="30783" y="27738"/>
                    <a:pt x="30690" y="24899"/>
                  </a:cubicBezTo>
                  <a:cubicBezTo>
                    <a:pt x="30783" y="21947"/>
                    <a:pt x="29643" y="19108"/>
                    <a:pt x="27546" y="16994"/>
                  </a:cubicBezTo>
                  <a:cubicBezTo>
                    <a:pt x="25546" y="14755"/>
                    <a:pt x="22690" y="13498"/>
                    <a:pt x="19737" y="13565"/>
                  </a:cubicBezTo>
                  <a:cubicBezTo>
                    <a:pt x="16877" y="13479"/>
                    <a:pt x="14021" y="14575"/>
                    <a:pt x="12021" y="16613"/>
                  </a:cubicBezTo>
                  <a:cubicBezTo>
                    <a:pt x="10021" y="18594"/>
                    <a:pt x="8877" y="21318"/>
                    <a:pt x="8970" y="24137"/>
                  </a:cubicBezTo>
                  <a:cubicBezTo>
                    <a:pt x="8877" y="26995"/>
                    <a:pt x="9924" y="29777"/>
                    <a:pt x="11733" y="31948"/>
                  </a:cubicBezTo>
                  <a:cubicBezTo>
                    <a:pt x="13640" y="34129"/>
                    <a:pt x="16495" y="35329"/>
                    <a:pt x="19356" y="35187"/>
                  </a:cubicBezTo>
                  <a:close/>
                </a:path>
              </a:pathLst>
            </a:custGeom>
            <a:solidFill>
              <a:srgbClr val="6D6E71"/>
            </a:solidFill>
            <a:ln w="9525" cap="flat">
              <a:noFill/>
              <a:prstDash val="solid"/>
              <a:miter/>
            </a:ln>
          </p:spPr>
          <p:txBody>
            <a:bodyPr rtlCol="0" anchor="ctr"/>
            <a:lstStyle/>
            <a:p>
              <a:endParaRPr lang="en-US"/>
            </a:p>
          </p:txBody>
        </p:sp>
        <p:sp>
          <p:nvSpPr>
            <p:cNvPr id="1013" name="Freeform: Shape 1012">
              <a:extLst>
                <a:ext uri="{FF2B5EF4-FFF2-40B4-BE49-F238E27FC236}">
                  <a16:creationId xmlns:a16="http://schemas.microsoft.com/office/drawing/2014/main" id="{5A9D9E50-843D-4DE1-8BF9-CA5E862BA655}"/>
                </a:ext>
              </a:extLst>
            </p:cNvPr>
            <p:cNvSpPr/>
            <p:nvPr/>
          </p:nvSpPr>
          <p:spPr>
            <a:xfrm>
              <a:off x="14438541" y="3519387"/>
              <a:ext cx="55007" cy="75853"/>
            </a:xfrm>
            <a:custGeom>
              <a:avLst/>
              <a:gdLst>
                <a:gd name="connsiteX0" fmla="*/ 25359 w 55007"/>
                <a:gd name="connsiteY0" fmla="*/ 13923 h 75853"/>
                <a:gd name="connsiteX1" fmla="*/ 14787 w 55007"/>
                <a:gd name="connsiteY1" fmla="*/ 18495 h 75853"/>
                <a:gd name="connsiteX2" fmla="*/ 10215 w 55007"/>
                <a:gd name="connsiteY2" fmla="*/ 30877 h 75853"/>
                <a:gd name="connsiteX3" fmla="*/ 24694 w 55007"/>
                <a:gd name="connsiteY3" fmla="*/ 26496 h 75853"/>
                <a:gd name="connsiteX4" fmla="*/ 41837 w 55007"/>
                <a:gd name="connsiteY4" fmla="*/ 33163 h 75853"/>
                <a:gd name="connsiteX5" fmla="*/ 48697 w 55007"/>
                <a:gd name="connsiteY5" fmla="*/ 51070 h 75853"/>
                <a:gd name="connsiteX6" fmla="*/ 41362 w 55007"/>
                <a:gd name="connsiteY6" fmla="*/ 68882 h 75853"/>
                <a:gd name="connsiteX7" fmla="*/ 22312 w 55007"/>
                <a:gd name="connsiteY7" fmla="*/ 75645 h 75853"/>
                <a:gd name="connsiteX8" fmla="*/ 8881 w 55007"/>
                <a:gd name="connsiteY8" fmla="*/ 72597 h 75853"/>
                <a:gd name="connsiteX9" fmla="*/ 25 w 55007"/>
                <a:gd name="connsiteY9" fmla="*/ 64310 h 75853"/>
                <a:gd name="connsiteX10" fmla="*/ -6263 w 55007"/>
                <a:gd name="connsiteY10" fmla="*/ 38307 h 75853"/>
                <a:gd name="connsiteX11" fmla="*/ -3788 w 55007"/>
                <a:gd name="connsiteY11" fmla="*/ 20686 h 75853"/>
                <a:gd name="connsiteX12" fmla="*/ 2974 w 55007"/>
                <a:gd name="connsiteY12" fmla="*/ 8684 h 75853"/>
                <a:gd name="connsiteX13" fmla="*/ 23740 w 55007"/>
                <a:gd name="connsiteY13" fmla="*/ -174 h 75853"/>
                <a:gd name="connsiteX14" fmla="*/ 33265 w 55007"/>
                <a:gd name="connsiteY14" fmla="*/ 1350 h 75853"/>
                <a:gd name="connsiteX15" fmla="*/ 40507 w 55007"/>
                <a:gd name="connsiteY15" fmla="*/ 4493 h 75853"/>
                <a:gd name="connsiteX16" fmla="*/ 46027 w 55007"/>
                <a:gd name="connsiteY16" fmla="*/ 8399 h 75853"/>
                <a:gd name="connsiteX17" fmla="*/ 38311 w 55007"/>
                <a:gd name="connsiteY17" fmla="*/ 19923 h 75853"/>
                <a:gd name="connsiteX18" fmla="*/ 36409 w 55007"/>
                <a:gd name="connsiteY18" fmla="*/ 18304 h 75853"/>
                <a:gd name="connsiteX19" fmla="*/ 31647 w 55007"/>
                <a:gd name="connsiteY19" fmla="*/ 15542 h 75853"/>
                <a:gd name="connsiteX20" fmla="*/ 25359 w 55007"/>
                <a:gd name="connsiteY20" fmla="*/ 13923 h 75853"/>
                <a:gd name="connsiteX21" fmla="*/ 23168 w 55007"/>
                <a:gd name="connsiteY21" fmla="*/ 40307 h 75853"/>
                <a:gd name="connsiteX22" fmla="*/ 15071 w 55007"/>
                <a:gd name="connsiteY22" fmla="*/ 43164 h 75853"/>
                <a:gd name="connsiteX23" fmla="*/ 11741 w 55007"/>
                <a:gd name="connsiteY23" fmla="*/ 50690 h 75853"/>
                <a:gd name="connsiteX24" fmla="*/ 14880 w 55007"/>
                <a:gd name="connsiteY24" fmla="*/ 58595 h 75853"/>
                <a:gd name="connsiteX25" fmla="*/ 22694 w 55007"/>
                <a:gd name="connsiteY25" fmla="*/ 61929 h 75853"/>
                <a:gd name="connsiteX26" fmla="*/ 30600 w 55007"/>
                <a:gd name="connsiteY26" fmla="*/ 58976 h 75853"/>
                <a:gd name="connsiteX27" fmla="*/ 33740 w 55007"/>
                <a:gd name="connsiteY27" fmla="*/ 51356 h 75853"/>
                <a:gd name="connsiteX28" fmla="*/ 30884 w 55007"/>
                <a:gd name="connsiteY28" fmla="*/ 43450 h 75853"/>
                <a:gd name="connsiteX29" fmla="*/ 23168 w 55007"/>
                <a:gd name="connsiteY29" fmla="*/ 40307 h 7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5007" h="75853">
                  <a:moveTo>
                    <a:pt x="25359" y="13923"/>
                  </a:moveTo>
                  <a:cubicBezTo>
                    <a:pt x="21359" y="13694"/>
                    <a:pt x="17359" y="15389"/>
                    <a:pt x="14787" y="18495"/>
                  </a:cubicBezTo>
                  <a:cubicBezTo>
                    <a:pt x="12118" y="22085"/>
                    <a:pt x="10499" y="26391"/>
                    <a:pt x="10215" y="30877"/>
                  </a:cubicBezTo>
                  <a:cubicBezTo>
                    <a:pt x="14499" y="28029"/>
                    <a:pt x="19550" y="26506"/>
                    <a:pt x="24694" y="26496"/>
                  </a:cubicBezTo>
                  <a:cubicBezTo>
                    <a:pt x="31075" y="26296"/>
                    <a:pt x="37265" y="28705"/>
                    <a:pt x="41837" y="33163"/>
                  </a:cubicBezTo>
                  <a:cubicBezTo>
                    <a:pt x="46506" y="37917"/>
                    <a:pt x="48980" y="44403"/>
                    <a:pt x="48697" y="51070"/>
                  </a:cubicBezTo>
                  <a:cubicBezTo>
                    <a:pt x="48980" y="57795"/>
                    <a:pt x="46316" y="64300"/>
                    <a:pt x="41362" y="68882"/>
                  </a:cubicBezTo>
                  <a:cubicBezTo>
                    <a:pt x="36121" y="73540"/>
                    <a:pt x="29265" y="75969"/>
                    <a:pt x="22312" y="75645"/>
                  </a:cubicBezTo>
                  <a:cubicBezTo>
                    <a:pt x="17643" y="75740"/>
                    <a:pt x="13071" y="74692"/>
                    <a:pt x="8881" y="72597"/>
                  </a:cubicBezTo>
                  <a:cubicBezTo>
                    <a:pt x="5165" y="70720"/>
                    <a:pt x="2118" y="67854"/>
                    <a:pt x="25" y="64310"/>
                  </a:cubicBezTo>
                  <a:cubicBezTo>
                    <a:pt x="-4453" y="56385"/>
                    <a:pt x="-6551" y="47384"/>
                    <a:pt x="-6263" y="38307"/>
                  </a:cubicBezTo>
                  <a:cubicBezTo>
                    <a:pt x="-6360" y="32344"/>
                    <a:pt x="-5500" y="26400"/>
                    <a:pt x="-3788" y="20686"/>
                  </a:cubicBezTo>
                  <a:cubicBezTo>
                    <a:pt x="-2547" y="16190"/>
                    <a:pt x="-263" y="12075"/>
                    <a:pt x="2974" y="8684"/>
                  </a:cubicBezTo>
                  <a:cubicBezTo>
                    <a:pt x="8309" y="2883"/>
                    <a:pt x="15834" y="-336"/>
                    <a:pt x="23740" y="-174"/>
                  </a:cubicBezTo>
                  <a:cubicBezTo>
                    <a:pt x="26977" y="-146"/>
                    <a:pt x="30219" y="369"/>
                    <a:pt x="33265" y="1350"/>
                  </a:cubicBezTo>
                  <a:cubicBezTo>
                    <a:pt x="35744" y="2131"/>
                    <a:pt x="38218" y="3179"/>
                    <a:pt x="40507" y="4493"/>
                  </a:cubicBezTo>
                  <a:cubicBezTo>
                    <a:pt x="42125" y="5541"/>
                    <a:pt x="44027" y="6874"/>
                    <a:pt x="46027" y="8399"/>
                  </a:cubicBezTo>
                  <a:lnTo>
                    <a:pt x="38311" y="19923"/>
                  </a:lnTo>
                  <a:lnTo>
                    <a:pt x="36409" y="18304"/>
                  </a:lnTo>
                  <a:cubicBezTo>
                    <a:pt x="34884" y="17209"/>
                    <a:pt x="33363" y="16275"/>
                    <a:pt x="31647" y="15542"/>
                  </a:cubicBezTo>
                  <a:cubicBezTo>
                    <a:pt x="29647" y="14599"/>
                    <a:pt x="27549" y="14046"/>
                    <a:pt x="25359" y="13923"/>
                  </a:cubicBezTo>
                  <a:close/>
                  <a:moveTo>
                    <a:pt x="23168" y="40307"/>
                  </a:moveTo>
                  <a:cubicBezTo>
                    <a:pt x="20215" y="40212"/>
                    <a:pt x="17359" y="41231"/>
                    <a:pt x="15071" y="43164"/>
                  </a:cubicBezTo>
                  <a:cubicBezTo>
                    <a:pt x="12880" y="45041"/>
                    <a:pt x="11643" y="47803"/>
                    <a:pt x="11741" y="50690"/>
                  </a:cubicBezTo>
                  <a:cubicBezTo>
                    <a:pt x="11643" y="53642"/>
                    <a:pt x="12787" y="56480"/>
                    <a:pt x="14880" y="58595"/>
                  </a:cubicBezTo>
                  <a:cubicBezTo>
                    <a:pt x="16880" y="60767"/>
                    <a:pt x="19740" y="61986"/>
                    <a:pt x="22694" y="61929"/>
                  </a:cubicBezTo>
                  <a:cubicBezTo>
                    <a:pt x="25647" y="61986"/>
                    <a:pt x="28410" y="60928"/>
                    <a:pt x="30600" y="58976"/>
                  </a:cubicBezTo>
                  <a:cubicBezTo>
                    <a:pt x="32791" y="57043"/>
                    <a:pt x="33930" y="54242"/>
                    <a:pt x="33740" y="51356"/>
                  </a:cubicBezTo>
                  <a:cubicBezTo>
                    <a:pt x="33837" y="48451"/>
                    <a:pt x="32791" y="45632"/>
                    <a:pt x="30884" y="43450"/>
                  </a:cubicBezTo>
                  <a:cubicBezTo>
                    <a:pt x="28884" y="41269"/>
                    <a:pt x="26121" y="40116"/>
                    <a:pt x="23168" y="40307"/>
                  </a:cubicBezTo>
                  <a:close/>
                </a:path>
              </a:pathLst>
            </a:custGeom>
            <a:solidFill>
              <a:srgbClr val="6D6E71"/>
            </a:solidFill>
            <a:ln w="9525" cap="flat">
              <a:noFill/>
              <a:prstDash val="solid"/>
              <a:miter/>
            </a:ln>
          </p:spPr>
          <p:txBody>
            <a:bodyPr rtlCol="0" anchor="ctr"/>
            <a:lstStyle/>
            <a:p>
              <a:endParaRPr lang="en-US"/>
            </a:p>
          </p:txBody>
        </p:sp>
        <p:sp>
          <p:nvSpPr>
            <p:cNvPr id="1014" name="Freeform: Shape 1013">
              <a:extLst>
                <a:ext uri="{FF2B5EF4-FFF2-40B4-BE49-F238E27FC236}">
                  <a16:creationId xmlns:a16="http://schemas.microsoft.com/office/drawing/2014/main" id="{8D606EFF-9F5D-4E30-ADB9-766A411EB1A9}"/>
                </a:ext>
              </a:extLst>
            </p:cNvPr>
            <p:cNvSpPr/>
            <p:nvPr/>
          </p:nvSpPr>
          <p:spPr>
            <a:xfrm>
              <a:off x="14593729" y="3441383"/>
              <a:ext cx="52406" cy="74037"/>
            </a:xfrm>
            <a:custGeom>
              <a:avLst/>
              <a:gdLst>
                <a:gd name="connsiteX0" fmla="*/ -2196 w 52406"/>
                <a:gd name="connsiteY0" fmla="*/ 13727 h 74037"/>
                <a:gd name="connsiteX1" fmla="*/ -2196 w 52406"/>
                <a:gd name="connsiteY1" fmla="*/ -180 h 74037"/>
                <a:gd name="connsiteX2" fmla="*/ 42573 w 52406"/>
                <a:gd name="connsiteY2" fmla="*/ -180 h 74037"/>
                <a:gd name="connsiteX3" fmla="*/ 42573 w 52406"/>
                <a:gd name="connsiteY3" fmla="*/ 11155 h 74037"/>
                <a:gd name="connsiteX4" fmla="*/ 27621 w 52406"/>
                <a:gd name="connsiteY4" fmla="*/ 28204 h 74037"/>
                <a:gd name="connsiteX5" fmla="*/ 46099 w 52406"/>
                <a:gd name="connsiteY5" fmla="*/ 49255 h 74037"/>
                <a:gd name="connsiteX6" fmla="*/ 38285 w 52406"/>
                <a:gd name="connsiteY6" fmla="*/ 67353 h 74037"/>
                <a:gd name="connsiteX7" fmla="*/ 18286 w 52406"/>
                <a:gd name="connsiteY7" fmla="*/ 73829 h 74037"/>
                <a:gd name="connsiteX8" fmla="*/ -6289 w 52406"/>
                <a:gd name="connsiteY8" fmla="*/ 65257 h 74037"/>
                <a:gd name="connsiteX9" fmla="*/ 376 w 52406"/>
                <a:gd name="connsiteY9" fmla="*/ 52303 h 74037"/>
                <a:gd name="connsiteX10" fmla="*/ 19426 w 52406"/>
                <a:gd name="connsiteY10" fmla="*/ 59637 h 74037"/>
                <a:gd name="connsiteX11" fmla="*/ 27523 w 52406"/>
                <a:gd name="connsiteY11" fmla="*/ 57256 h 74037"/>
                <a:gd name="connsiteX12" fmla="*/ 30760 w 52406"/>
                <a:gd name="connsiteY12" fmla="*/ 50207 h 74037"/>
                <a:gd name="connsiteX13" fmla="*/ 27049 w 52406"/>
                <a:gd name="connsiteY13" fmla="*/ 43063 h 74037"/>
                <a:gd name="connsiteX14" fmla="*/ 16854 w 52406"/>
                <a:gd name="connsiteY14" fmla="*/ 40397 h 74037"/>
                <a:gd name="connsiteX15" fmla="*/ 7329 w 52406"/>
                <a:gd name="connsiteY15" fmla="*/ 42302 h 74037"/>
                <a:gd name="connsiteX16" fmla="*/ 7329 w 52406"/>
                <a:gd name="connsiteY16" fmla="*/ 30300 h 74037"/>
                <a:gd name="connsiteX17" fmla="*/ 21426 w 52406"/>
                <a:gd name="connsiteY17" fmla="*/ 13727 h 74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2406" h="74037">
                  <a:moveTo>
                    <a:pt x="-2196" y="13727"/>
                  </a:moveTo>
                  <a:lnTo>
                    <a:pt x="-2196" y="-180"/>
                  </a:lnTo>
                  <a:lnTo>
                    <a:pt x="42573" y="-180"/>
                  </a:lnTo>
                  <a:lnTo>
                    <a:pt x="42573" y="11155"/>
                  </a:lnTo>
                  <a:lnTo>
                    <a:pt x="27621" y="28204"/>
                  </a:lnTo>
                  <a:cubicBezTo>
                    <a:pt x="38285" y="29424"/>
                    <a:pt x="46289" y="38530"/>
                    <a:pt x="46099" y="49255"/>
                  </a:cubicBezTo>
                  <a:cubicBezTo>
                    <a:pt x="46382" y="56170"/>
                    <a:pt x="43527" y="62838"/>
                    <a:pt x="38285" y="67353"/>
                  </a:cubicBezTo>
                  <a:cubicBezTo>
                    <a:pt x="32574" y="71848"/>
                    <a:pt x="25523" y="74143"/>
                    <a:pt x="18286" y="73829"/>
                  </a:cubicBezTo>
                  <a:cubicBezTo>
                    <a:pt x="9427" y="73572"/>
                    <a:pt x="855" y="70571"/>
                    <a:pt x="-6289" y="65257"/>
                  </a:cubicBezTo>
                  <a:lnTo>
                    <a:pt x="376" y="52303"/>
                  </a:lnTo>
                  <a:cubicBezTo>
                    <a:pt x="5808" y="56655"/>
                    <a:pt x="12473" y="59218"/>
                    <a:pt x="19426" y="59637"/>
                  </a:cubicBezTo>
                  <a:cubicBezTo>
                    <a:pt x="22286" y="59723"/>
                    <a:pt x="25142" y="58884"/>
                    <a:pt x="27523" y="57256"/>
                  </a:cubicBezTo>
                  <a:cubicBezTo>
                    <a:pt x="29714" y="55570"/>
                    <a:pt x="30858" y="52941"/>
                    <a:pt x="30760" y="50207"/>
                  </a:cubicBezTo>
                  <a:cubicBezTo>
                    <a:pt x="30858" y="47340"/>
                    <a:pt x="29430" y="44625"/>
                    <a:pt x="27049" y="43063"/>
                  </a:cubicBezTo>
                  <a:cubicBezTo>
                    <a:pt x="23998" y="41111"/>
                    <a:pt x="20477" y="40177"/>
                    <a:pt x="16854" y="40397"/>
                  </a:cubicBezTo>
                  <a:cubicBezTo>
                    <a:pt x="13617" y="40568"/>
                    <a:pt x="10380" y="41216"/>
                    <a:pt x="7329" y="42302"/>
                  </a:cubicBezTo>
                  <a:lnTo>
                    <a:pt x="7329" y="30300"/>
                  </a:lnTo>
                  <a:lnTo>
                    <a:pt x="21426" y="13727"/>
                  </a:lnTo>
                  <a:close/>
                </a:path>
              </a:pathLst>
            </a:custGeom>
            <a:solidFill>
              <a:srgbClr val="6D6E71"/>
            </a:solidFill>
            <a:ln w="9525" cap="flat">
              <a:noFill/>
              <a:prstDash val="solid"/>
              <a:miter/>
            </a:ln>
          </p:spPr>
          <p:txBody>
            <a:bodyPr rtlCol="0" anchor="ctr"/>
            <a:lstStyle/>
            <a:p>
              <a:endParaRPr lang="en-US"/>
            </a:p>
          </p:txBody>
        </p:sp>
        <p:sp>
          <p:nvSpPr>
            <p:cNvPr id="1015" name="Freeform: Shape 1014">
              <a:extLst>
                <a:ext uri="{FF2B5EF4-FFF2-40B4-BE49-F238E27FC236}">
                  <a16:creationId xmlns:a16="http://schemas.microsoft.com/office/drawing/2014/main" id="{7D2D7259-C4E8-4030-87EE-759A3BBACE69}"/>
                </a:ext>
              </a:extLst>
            </p:cNvPr>
            <p:cNvSpPr/>
            <p:nvPr/>
          </p:nvSpPr>
          <p:spPr>
            <a:xfrm>
              <a:off x="14657709" y="3439663"/>
              <a:ext cx="54626" cy="75751"/>
            </a:xfrm>
            <a:custGeom>
              <a:avLst/>
              <a:gdLst>
                <a:gd name="connsiteX0" fmla="*/ 24981 w 54626"/>
                <a:gd name="connsiteY0" fmla="*/ 13923 h 75751"/>
                <a:gd name="connsiteX1" fmla="*/ 14405 w 54626"/>
                <a:gd name="connsiteY1" fmla="*/ 18400 h 75751"/>
                <a:gd name="connsiteX2" fmla="*/ 9833 w 54626"/>
                <a:gd name="connsiteY2" fmla="*/ 30877 h 75751"/>
                <a:gd name="connsiteX3" fmla="*/ 24311 w 54626"/>
                <a:gd name="connsiteY3" fmla="*/ 26496 h 75751"/>
                <a:gd name="connsiteX4" fmla="*/ 41459 w 54626"/>
                <a:gd name="connsiteY4" fmla="*/ 33163 h 75751"/>
                <a:gd name="connsiteX5" fmla="*/ 48315 w 54626"/>
                <a:gd name="connsiteY5" fmla="*/ 51070 h 75751"/>
                <a:gd name="connsiteX6" fmla="*/ 40887 w 54626"/>
                <a:gd name="connsiteY6" fmla="*/ 68882 h 75751"/>
                <a:gd name="connsiteX7" fmla="*/ 22312 w 54626"/>
                <a:gd name="connsiteY7" fmla="*/ 75550 h 75751"/>
                <a:gd name="connsiteX8" fmla="*/ 8885 w 54626"/>
                <a:gd name="connsiteY8" fmla="*/ 72597 h 75751"/>
                <a:gd name="connsiteX9" fmla="*/ 25 w 54626"/>
                <a:gd name="connsiteY9" fmla="*/ 64310 h 75751"/>
                <a:gd name="connsiteX10" fmla="*/ -6263 w 54626"/>
                <a:gd name="connsiteY10" fmla="*/ 38307 h 75751"/>
                <a:gd name="connsiteX11" fmla="*/ -3784 w 54626"/>
                <a:gd name="connsiteY11" fmla="*/ 20590 h 75751"/>
                <a:gd name="connsiteX12" fmla="*/ 2978 w 54626"/>
                <a:gd name="connsiteY12" fmla="*/ 8684 h 75751"/>
                <a:gd name="connsiteX13" fmla="*/ 23646 w 54626"/>
                <a:gd name="connsiteY13" fmla="*/ -174 h 75751"/>
                <a:gd name="connsiteX14" fmla="*/ 33171 w 54626"/>
                <a:gd name="connsiteY14" fmla="*/ 1350 h 75751"/>
                <a:gd name="connsiteX15" fmla="*/ 40413 w 54626"/>
                <a:gd name="connsiteY15" fmla="*/ 4493 h 75751"/>
                <a:gd name="connsiteX16" fmla="*/ 45933 w 54626"/>
                <a:gd name="connsiteY16" fmla="*/ 8399 h 75751"/>
                <a:gd name="connsiteX17" fmla="*/ 38218 w 54626"/>
                <a:gd name="connsiteY17" fmla="*/ 19923 h 75751"/>
                <a:gd name="connsiteX18" fmla="*/ 36315 w 54626"/>
                <a:gd name="connsiteY18" fmla="*/ 18304 h 75751"/>
                <a:gd name="connsiteX19" fmla="*/ 31553 w 54626"/>
                <a:gd name="connsiteY19" fmla="*/ 15542 h 75751"/>
                <a:gd name="connsiteX20" fmla="*/ 24981 w 54626"/>
                <a:gd name="connsiteY20" fmla="*/ 13923 h 75751"/>
                <a:gd name="connsiteX21" fmla="*/ 22791 w 54626"/>
                <a:gd name="connsiteY21" fmla="*/ 40307 h 75751"/>
                <a:gd name="connsiteX22" fmla="*/ 14596 w 54626"/>
                <a:gd name="connsiteY22" fmla="*/ 43164 h 75751"/>
                <a:gd name="connsiteX23" fmla="*/ 11359 w 54626"/>
                <a:gd name="connsiteY23" fmla="*/ 50690 h 75751"/>
                <a:gd name="connsiteX24" fmla="*/ 14503 w 54626"/>
                <a:gd name="connsiteY24" fmla="*/ 58595 h 75751"/>
                <a:gd name="connsiteX25" fmla="*/ 22312 w 54626"/>
                <a:gd name="connsiteY25" fmla="*/ 61834 h 75751"/>
                <a:gd name="connsiteX26" fmla="*/ 30218 w 54626"/>
                <a:gd name="connsiteY26" fmla="*/ 58976 h 75751"/>
                <a:gd name="connsiteX27" fmla="*/ 33362 w 54626"/>
                <a:gd name="connsiteY27" fmla="*/ 51356 h 75751"/>
                <a:gd name="connsiteX28" fmla="*/ 30506 w 54626"/>
                <a:gd name="connsiteY28" fmla="*/ 43450 h 75751"/>
                <a:gd name="connsiteX29" fmla="*/ 22791 w 54626"/>
                <a:gd name="connsiteY29" fmla="*/ 40307 h 75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4626" h="75751">
                  <a:moveTo>
                    <a:pt x="24981" y="13923"/>
                  </a:moveTo>
                  <a:cubicBezTo>
                    <a:pt x="20981" y="13703"/>
                    <a:pt x="17075" y="15352"/>
                    <a:pt x="14405" y="18400"/>
                  </a:cubicBezTo>
                  <a:cubicBezTo>
                    <a:pt x="11740" y="22029"/>
                    <a:pt x="10122" y="26363"/>
                    <a:pt x="9833" y="30877"/>
                  </a:cubicBezTo>
                  <a:cubicBezTo>
                    <a:pt x="14121" y="28029"/>
                    <a:pt x="19168" y="26506"/>
                    <a:pt x="24311" y="26496"/>
                  </a:cubicBezTo>
                  <a:cubicBezTo>
                    <a:pt x="30697" y="26296"/>
                    <a:pt x="36887" y="28705"/>
                    <a:pt x="41459" y="33163"/>
                  </a:cubicBezTo>
                  <a:cubicBezTo>
                    <a:pt x="46124" y="37907"/>
                    <a:pt x="48603" y="44403"/>
                    <a:pt x="48315" y="51070"/>
                  </a:cubicBezTo>
                  <a:cubicBezTo>
                    <a:pt x="48603" y="57814"/>
                    <a:pt x="45840" y="64339"/>
                    <a:pt x="40887" y="68882"/>
                  </a:cubicBezTo>
                  <a:cubicBezTo>
                    <a:pt x="35836" y="73435"/>
                    <a:pt x="29172" y="75826"/>
                    <a:pt x="22312" y="75550"/>
                  </a:cubicBezTo>
                  <a:cubicBezTo>
                    <a:pt x="17647" y="75674"/>
                    <a:pt x="13075" y="74664"/>
                    <a:pt x="8885" y="72597"/>
                  </a:cubicBezTo>
                  <a:cubicBezTo>
                    <a:pt x="5168" y="70720"/>
                    <a:pt x="2122" y="67853"/>
                    <a:pt x="25" y="64310"/>
                  </a:cubicBezTo>
                  <a:cubicBezTo>
                    <a:pt x="-4454" y="56385"/>
                    <a:pt x="-6547" y="47384"/>
                    <a:pt x="-6263" y="38307"/>
                  </a:cubicBezTo>
                  <a:cubicBezTo>
                    <a:pt x="-6356" y="32306"/>
                    <a:pt x="-5594" y="26324"/>
                    <a:pt x="-3784" y="20590"/>
                  </a:cubicBezTo>
                  <a:cubicBezTo>
                    <a:pt x="-2547" y="16142"/>
                    <a:pt x="-166" y="12065"/>
                    <a:pt x="2978" y="8684"/>
                  </a:cubicBezTo>
                  <a:cubicBezTo>
                    <a:pt x="8312" y="2893"/>
                    <a:pt x="15838" y="-336"/>
                    <a:pt x="23646" y="-174"/>
                  </a:cubicBezTo>
                  <a:cubicBezTo>
                    <a:pt x="26883" y="-136"/>
                    <a:pt x="30125" y="378"/>
                    <a:pt x="33171" y="1350"/>
                  </a:cubicBezTo>
                  <a:cubicBezTo>
                    <a:pt x="35650" y="2131"/>
                    <a:pt x="38125" y="3179"/>
                    <a:pt x="40413" y="4493"/>
                  </a:cubicBezTo>
                  <a:cubicBezTo>
                    <a:pt x="42315" y="5693"/>
                    <a:pt x="44124" y="6998"/>
                    <a:pt x="45933" y="8399"/>
                  </a:cubicBezTo>
                  <a:lnTo>
                    <a:pt x="38218" y="19923"/>
                  </a:lnTo>
                  <a:lnTo>
                    <a:pt x="36315" y="18304"/>
                  </a:lnTo>
                  <a:cubicBezTo>
                    <a:pt x="34888" y="17171"/>
                    <a:pt x="33269" y="16238"/>
                    <a:pt x="31553" y="15542"/>
                  </a:cubicBezTo>
                  <a:cubicBezTo>
                    <a:pt x="29553" y="14532"/>
                    <a:pt x="27265" y="13980"/>
                    <a:pt x="24981" y="13923"/>
                  </a:cubicBezTo>
                  <a:close/>
                  <a:moveTo>
                    <a:pt x="22791" y="40307"/>
                  </a:moveTo>
                  <a:cubicBezTo>
                    <a:pt x="19837" y="40212"/>
                    <a:pt x="16884" y="41231"/>
                    <a:pt x="14596" y="43164"/>
                  </a:cubicBezTo>
                  <a:cubicBezTo>
                    <a:pt x="12405" y="45060"/>
                    <a:pt x="11266" y="47822"/>
                    <a:pt x="11359" y="50690"/>
                  </a:cubicBezTo>
                  <a:cubicBezTo>
                    <a:pt x="11359" y="53642"/>
                    <a:pt x="12405" y="56481"/>
                    <a:pt x="14503" y="58595"/>
                  </a:cubicBezTo>
                  <a:cubicBezTo>
                    <a:pt x="16503" y="60748"/>
                    <a:pt x="19358" y="61919"/>
                    <a:pt x="22312" y="61834"/>
                  </a:cubicBezTo>
                  <a:cubicBezTo>
                    <a:pt x="25265" y="61929"/>
                    <a:pt x="28028" y="60910"/>
                    <a:pt x="30218" y="58976"/>
                  </a:cubicBezTo>
                  <a:cubicBezTo>
                    <a:pt x="32316" y="56995"/>
                    <a:pt x="33455" y="54223"/>
                    <a:pt x="33362" y="51356"/>
                  </a:cubicBezTo>
                  <a:cubicBezTo>
                    <a:pt x="33455" y="48451"/>
                    <a:pt x="32409" y="45632"/>
                    <a:pt x="30506" y="43450"/>
                  </a:cubicBezTo>
                  <a:cubicBezTo>
                    <a:pt x="28600" y="41279"/>
                    <a:pt x="25744" y="40116"/>
                    <a:pt x="22791" y="40307"/>
                  </a:cubicBezTo>
                  <a:close/>
                </a:path>
              </a:pathLst>
            </a:custGeom>
            <a:solidFill>
              <a:srgbClr val="6D6E71"/>
            </a:solidFill>
            <a:ln w="9525" cap="flat">
              <a:noFill/>
              <a:prstDash val="solid"/>
              <a:miter/>
            </a:ln>
          </p:spPr>
          <p:txBody>
            <a:bodyPr rtlCol="0" anchor="ctr"/>
            <a:lstStyle/>
            <a:p>
              <a:endParaRPr lang="en-US"/>
            </a:p>
          </p:txBody>
        </p:sp>
        <p:sp>
          <p:nvSpPr>
            <p:cNvPr id="1016" name="Freeform: Shape 1015">
              <a:extLst>
                <a:ext uri="{FF2B5EF4-FFF2-40B4-BE49-F238E27FC236}">
                  <a16:creationId xmlns:a16="http://schemas.microsoft.com/office/drawing/2014/main" id="{7EF10B4D-AA8C-419B-B771-B5EA5D919618}"/>
                </a:ext>
              </a:extLst>
            </p:cNvPr>
            <p:cNvSpPr/>
            <p:nvPr/>
          </p:nvSpPr>
          <p:spPr>
            <a:xfrm>
              <a:off x="14721080" y="3441383"/>
              <a:ext cx="29714" cy="73247"/>
            </a:xfrm>
            <a:custGeom>
              <a:avLst/>
              <a:gdLst>
                <a:gd name="connsiteX0" fmla="*/ -6289 w 29714"/>
                <a:gd name="connsiteY0" fmla="*/ -180 h 73247"/>
                <a:gd name="connsiteX1" fmla="*/ 23426 w 29714"/>
                <a:gd name="connsiteY1" fmla="*/ -180 h 73247"/>
                <a:gd name="connsiteX2" fmla="*/ 23426 w 29714"/>
                <a:gd name="connsiteY2" fmla="*/ 73067 h 73247"/>
                <a:gd name="connsiteX3" fmla="*/ 7710 w 29714"/>
                <a:gd name="connsiteY3" fmla="*/ 73067 h 73247"/>
                <a:gd name="connsiteX4" fmla="*/ 7710 w 29714"/>
                <a:gd name="connsiteY4" fmla="*/ 13727 h 73247"/>
                <a:gd name="connsiteX5" fmla="*/ -6289 w 29714"/>
                <a:gd name="connsiteY5" fmla="*/ 13727 h 73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4" h="73247">
                  <a:moveTo>
                    <a:pt x="-6289" y="-180"/>
                  </a:moveTo>
                  <a:lnTo>
                    <a:pt x="23426" y="-180"/>
                  </a:lnTo>
                  <a:lnTo>
                    <a:pt x="23426" y="73067"/>
                  </a:lnTo>
                  <a:lnTo>
                    <a:pt x="7710" y="73067"/>
                  </a:lnTo>
                  <a:lnTo>
                    <a:pt x="7710" y="13727"/>
                  </a:lnTo>
                  <a:lnTo>
                    <a:pt x="-6289" y="13727"/>
                  </a:lnTo>
                  <a:close/>
                </a:path>
              </a:pathLst>
            </a:custGeom>
            <a:solidFill>
              <a:srgbClr val="6D6E71"/>
            </a:solidFill>
            <a:ln w="9525" cap="flat">
              <a:noFill/>
              <a:prstDash val="solid"/>
              <a:miter/>
            </a:ln>
          </p:spPr>
          <p:txBody>
            <a:bodyPr rtlCol="0" anchor="ctr"/>
            <a:lstStyle/>
            <a:p>
              <a:endParaRPr lang="en-US"/>
            </a:p>
          </p:txBody>
        </p:sp>
        <p:sp>
          <p:nvSpPr>
            <p:cNvPr id="1017" name="Freeform: Shape 1016">
              <a:extLst>
                <a:ext uri="{FF2B5EF4-FFF2-40B4-BE49-F238E27FC236}">
                  <a16:creationId xmlns:a16="http://schemas.microsoft.com/office/drawing/2014/main" id="{FD1408E6-56B2-41B0-A049-F9F0D7E54A1A}"/>
                </a:ext>
              </a:extLst>
            </p:cNvPr>
            <p:cNvSpPr/>
            <p:nvPr/>
          </p:nvSpPr>
          <p:spPr>
            <a:xfrm>
              <a:off x="14854523" y="3348324"/>
              <a:ext cx="53433" cy="73246"/>
            </a:xfrm>
            <a:custGeom>
              <a:avLst/>
              <a:gdLst>
                <a:gd name="connsiteX0" fmla="*/ 22858 w 53433"/>
                <a:gd name="connsiteY0" fmla="*/ 41444 h 73246"/>
                <a:gd name="connsiteX1" fmla="*/ 22858 w 53433"/>
                <a:gd name="connsiteY1" fmla="*/ 28681 h 73246"/>
                <a:gd name="connsiteX2" fmla="*/ 38955 w 53433"/>
                <a:gd name="connsiteY2" fmla="*/ 28681 h 73246"/>
                <a:gd name="connsiteX3" fmla="*/ 38955 w 53433"/>
                <a:gd name="connsiteY3" fmla="*/ 41444 h 73246"/>
                <a:gd name="connsiteX4" fmla="*/ 47145 w 53433"/>
                <a:gd name="connsiteY4" fmla="*/ 41444 h 73246"/>
                <a:gd name="connsiteX5" fmla="*/ 47145 w 53433"/>
                <a:gd name="connsiteY5" fmla="*/ 55541 h 73246"/>
                <a:gd name="connsiteX6" fmla="*/ 38955 w 53433"/>
                <a:gd name="connsiteY6" fmla="*/ 55541 h 73246"/>
                <a:gd name="connsiteX7" fmla="*/ 38955 w 53433"/>
                <a:gd name="connsiteY7" fmla="*/ 73067 h 73246"/>
                <a:gd name="connsiteX8" fmla="*/ 23240 w 53433"/>
                <a:gd name="connsiteY8" fmla="*/ 73067 h 73246"/>
                <a:gd name="connsiteX9" fmla="*/ 23240 w 53433"/>
                <a:gd name="connsiteY9" fmla="*/ 55541 h 73246"/>
                <a:gd name="connsiteX10" fmla="*/ -6289 w 53433"/>
                <a:gd name="connsiteY10" fmla="*/ 55541 h 73246"/>
                <a:gd name="connsiteX11" fmla="*/ -6289 w 53433"/>
                <a:gd name="connsiteY11" fmla="*/ 43064 h 73246"/>
                <a:gd name="connsiteX12" fmla="*/ 19812 w 53433"/>
                <a:gd name="connsiteY12" fmla="*/ -180 h 73246"/>
                <a:gd name="connsiteX13" fmla="*/ 37620 w 53433"/>
                <a:gd name="connsiteY13" fmla="*/ -180 h 73246"/>
                <a:gd name="connsiteX14" fmla="*/ 12854 w 53433"/>
                <a:gd name="connsiteY14" fmla="*/ 41444 h 73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433" h="73246">
                  <a:moveTo>
                    <a:pt x="22858" y="41444"/>
                  </a:moveTo>
                  <a:lnTo>
                    <a:pt x="22858" y="28681"/>
                  </a:lnTo>
                  <a:lnTo>
                    <a:pt x="38955" y="28681"/>
                  </a:lnTo>
                  <a:lnTo>
                    <a:pt x="38955" y="41444"/>
                  </a:lnTo>
                  <a:lnTo>
                    <a:pt x="47145" y="41444"/>
                  </a:lnTo>
                  <a:lnTo>
                    <a:pt x="47145" y="55541"/>
                  </a:lnTo>
                  <a:lnTo>
                    <a:pt x="38955" y="55541"/>
                  </a:lnTo>
                  <a:lnTo>
                    <a:pt x="38955" y="73067"/>
                  </a:lnTo>
                  <a:lnTo>
                    <a:pt x="23240" y="73067"/>
                  </a:lnTo>
                  <a:lnTo>
                    <a:pt x="23240" y="55541"/>
                  </a:lnTo>
                  <a:lnTo>
                    <a:pt x="-6289" y="55541"/>
                  </a:lnTo>
                  <a:lnTo>
                    <a:pt x="-6289" y="43064"/>
                  </a:lnTo>
                  <a:lnTo>
                    <a:pt x="19812" y="-180"/>
                  </a:lnTo>
                  <a:lnTo>
                    <a:pt x="37620" y="-180"/>
                  </a:lnTo>
                  <a:lnTo>
                    <a:pt x="12854" y="41444"/>
                  </a:lnTo>
                  <a:close/>
                </a:path>
              </a:pathLst>
            </a:custGeom>
            <a:solidFill>
              <a:srgbClr val="6D6E71"/>
            </a:solidFill>
            <a:ln w="9525" cap="flat">
              <a:noFill/>
              <a:prstDash val="solid"/>
              <a:miter/>
            </a:ln>
          </p:spPr>
          <p:txBody>
            <a:bodyPr rtlCol="0" anchor="ctr"/>
            <a:lstStyle/>
            <a:p>
              <a:endParaRPr lang="en-US"/>
            </a:p>
          </p:txBody>
        </p:sp>
        <p:sp>
          <p:nvSpPr>
            <p:cNvPr id="1018" name="Freeform: Shape 1017">
              <a:extLst>
                <a:ext uri="{FF2B5EF4-FFF2-40B4-BE49-F238E27FC236}">
                  <a16:creationId xmlns:a16="http://schemas.microsoft.com/office/drawing/2014/main" id="{06439726-DE05-4DBD-9D01-2FC00022FB98}"/>
                </a:ext>
              </a:extLst>
            </p:cNvPr>
            <p:cNvSpPr/>
            <p:nvPr/>
          </p:nvSpPr>
          <p:spPr>
            <a:xfrm>
              <a:off x="14914817" y="3348324"/>
              <a:ext cx="52406" cy="73747"/>
            </a:xfrm>
            <a:custGeom>
              <a:avLst/>
              <a:gdLst>
                <a:gd name="connsiteX0" fmla="*/ -2289 w 52406"/>
                <a:gd name="connsiteY0" fmla="*/ 13726 h 73747"/>
                <a:gd name="connsiteX1" fmla="*/ -2289 w 52406"/>
                <a:gd name="connsiteY1" fmla="*/ -180 h 73747"/>
                <a:gd name="connsiteX2" fmla="*/ 42573 w 52406"/>
                <a:gd name="connsiteY2" fmla="*/ -180 h 73747"/>
                <a:gd name="connsiteX3" fmla="*/ 42573 w 52406"/>
                <a:gd name="connsiteY3" fmla="*/ 10774 h 73747"/>
                <a:gd name="connsiteX4" fmla="*/ 27621 w 52406"/>
                <a:gd name="connsiteY4" fmla="*/ 27823 h 73747"/>
                <a:gd name="connsiteX5" fmla="*/ 41239 w 52406"/>
                <a:gd name="connsiteY5" fmla="*/ 35253 h 73747"/>
                <a:gd name="connsiteX6" fmla="*/ 46099 w 52406"/>
                <a:gd name="connsiteY6" fmla="*/ 48874 h 73747"/>
                <a:gd name="connsiteX7" fmla="*/ 38285 w 52406"/>
                <a:gd name="connsiteY7" fmla="*/ 66971 h 73747"/>
                <a:gd name="connsiteX8" fmla="*/ 18286 w 52406"/>
                <a:gd name="connsiteY8" fmla="*/ 73544 h 73747"/>
                <a:gd name="connsiteX9" fmla="*/ -6289 w 52406"/>
                <a:gd name="connsiteY9" fmla="*/ 64876 h 73747"/>
                <a:gd name="connsiteX10" fmla="*/ 376 w 52406"/>
                <a:gd name="connsiteY10" fmla="*/ 51922 h 73747"/>
                <a:gd name="connsiteX11" fmla="*/ 19426 w 52406"/>
                <a:gd name="connsiteY11" fmla="*/ 59256 h 73747"/>
                <a:gd name="connsiteX12" fmla="*/ 27523 w 52406"/>
                <a:gd name="connsiteY12" fmla="*/ 56875 h 73747"/>
                <a:gd name="connsiteX13" fmla="*/ 28760 w 52406"/>
                <a:gd name="connsiteY13" fmla="*/ 44273 h 73747"/>
                <a:gd name="connsiteX14" fmla="*/ 27049 w 52406"/>
                <a:gd name="connsiteY14" fmla="*/ 42682 h 73747"/>
                <a:gd name="connsiteX15" fmla="*/ 16854 w 52406"/>
                <a:gd name="connsiteY15" fmla="*/ 40016 h 73747"/>
                <a:gd name="connsiteX16" fmla="*/ 7329 w 52406"/>
                <a:gd name="connsiteY16" fmla="*/ 42016 h 73747"/>
                <a:gd name="connsiteX17" fmla="*/ 7329 w 52406"/>
                <a:gd name="connsiteY17" fmla="*/ 29919 h 73747"/>
                <a:gd name="connsiteX18" fmla="*/ 21333 w 52406"/>
                <a:gd name="connsiteY18" fmla="*/ 13346 h 7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2406" h="73747">
                  <a:moveTo>
                    <a:pt x="-2289" y="13726"/>
                  </a:moveTo>
                  <a:lnTo>
                    <a:pt x="-2289" y="-180"/>
                  </a:lnTo>
                  <a:lnTo>
                    <a:pt x="42573" y="-180"/>
                  </a:lnTo>
                  <a:lnTo>
                    <a:pt x="42573" y="10774"/>
                  </a:lnTo>
                  <a:lnTo>
                    <a:pt x="27621" y="27823"/>
                  </a:lnTo>
                  <a:cubicBezTo>
                    <a:pt x="32955" y="28471"/>
                    <a:pt x="37811" y="31129"/>
                    <a:pt x="41239" y="35253"/>
                  </a:cubicBezTo>
                  <a:cubicBezTo>
                    <a:pt x="44480" y="39063"/>
                    <a:pt x="46192" y="43902"/>
                    <a:pt x="46099" y="48874"/>
                  </a:cubicBezTo>
                  <a:cubicBezTo>
                    <a:pt x="46382" y="55789"/>
                    <a:pt x="43527" y="62457"/>
                    <a:pt x="38285" y="66971"/>
                  </a:cubicBezTo>
                  <a:cubicBezTo>
                    <a:pt x="32667" y="71496"/>
                    <a:pt x="25523" y="73829"/>
                    <a:pt x="18286" y="73544"/>
                  </a:cubicBezTo>
                  <a:cubicBezTo>
                    <a:pt x="9427" y="73286"/>
                    <a:pt x="757" y="70257"/>
                    <a:pt x="-6289" y="64876"/>
                  </a:cubicBezTo>
                  <a:lnTo>
                    <a:pt x="376" y="51922"/>
                  </a:lnTo>
                  <a:cubicBezTo>
                    <a:pt x="5808" y="56284"/>
                    <a:pt x="12473" y="58846"/>
                    <a:pt x="19426" y="59256"/>
                  </a:cubicBezTo>
                  <a:cubicBezTo>
                    <a:pt x="22286" y="59389"/>
                    <a:pt x="25142" y="58551"/>
                    <a:pt x="27523" y="56875"/>
                  </a:cubicBezTo>
                  <a:cubicBezTo>
                    <a:pt x="31332" y="53732"/>
                    <a:pt x="31904" y="48093"/>
                    <a:pt x="28760" y="44273"/>
                  </a:cubicBezTo>
                  <a:cubicBezTo>
                    <a:pt x="28286" y="43673"/>
                    <a:pt x="27714" y="43140"/>
                    <a:pt x="27049" y="42682"/>
                  </a:cubicBezTo>
                  <a:cubicBezTo>
                    <a:pt x="23998" y="40730"/>
                    <a:pt x="20477" y="39796"/>
                    <a:pt x="16854" y="40016"/>
                  </a:cubicBezTo>
                  <a:cubicBezTo>
                    <a:pt x="13617" y="40235"/>
                    <a:pt x="10380" y="40911"/>
                    <a:pt x="7329" y="42016"/>
                  </a:cubicBezTo>
                  <a:lnTo>
                    <a:pt x="7329" y="29919"/>
                  </a:lnTo>
                  <a:lnTo>
                    <a:pt x="21333" y="13346"/>
                  </a:lnTo>
                  <a:close/>
                </a:path>
              </a:pathLst>
            </a:custGeom>
            <a:solidFill>
              <a:srgbClr val="6D6E71"/>
            </a:solidFill>
            <a:ln w="9525" cap="flat">
              <a:noFill/>
              <a:prstDash val="solid"/>
              <a:miter/>
            </a:ln>
          </p:spPr>
          <p:txBody>
            <a:bodyPr rtlCol="0" anchor="ctr"/>
            <a:lstStyle/>
            <a:p>
              <a:endParaRPr lang="en-US"/>
            </a:p>
          </p:txBody>
        </p:sp>
        <p:sp>
          <p:nvSpPr>
            <p:cNvPr id="1019" name="Freeform: Shape 1018">
              <a:extLst>
                <a:ext uri="{FF2B5EF4-FFF2-40B4-BE49-F238E27FC236}">
                  <a16:creationId xmlns:a16="http://schemas.microsoft.com/office/drawing/2014/main" id="{4C8B709F-C80E-4A23-A6A5-8E489D86AFF1}"/>
                </a:ext>
              </a:extLst>
            </p:cNvPr>
            <p:cNvSpPr/>
            <p:nvPr/>
          </p:nvSpPr>
          <p:spPr>
            <a:xfrm>
              <a:off x="14977394" y="3348324"/>
              <a:ext cx="52959" cy="73246"/>
            </a:xfrm>
            <a:custGeom>
              <a:avLst/>
              <a:gdLst>
                <a:gd name="connsiteX0" fmla="*/ -6289 w 52959"/>
                <a:gd name="connsiteY0" fmla="*/ 23251 h 73246"/>
                <a:gd name="connsiteX1" fmla="*/ -6289 w 52959"/>
                <a:gd name="connsiteY1" fmla="*/ -180 h 73246"/>
                <a:gd name="connsiteX2" fmla="*/ 46671 w 52959"/>
                <a:gd name="connsiteY2" fmla="*/ -180 h 73246"/>
                <a:gd name="connsiteX3" fmla="*/ 46671 w 52959"/>
                <a:gd name="connsiteY3" fmla="*/ 12203 h 73246"/>
                <a:gd name="connsiteX4" fmla="*/ 16952 w 52959"/>
                <a:gd name="connsiteY4" fmla="*/ 73067 h 73246"/>
                <a:gd name="connsiteX5" fmla="*/ -857 w 52959"/>
                <a:gd name="connsiteY5" fmla="*/ 73067 h 73246"/>
                <a:gd name="connsiteX6" fmla="*/ 27718 w 52959"/>
                <a:gd name="connsiteY6" fmla="*/ 13822 h 73246"/>
                <a:gd name="connsiteX7" fmla="*/ 9334 w 52959"/>
                <a:gd name="connsiteY7" fmla="*/ 13822 h 73246"/>
                <a:gd name="connsiteX8" fmla="*/ 9334 w 52959"/>
                <a:gd name="connsiteY8" fmla="*/ 23347 h 73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959" h="73246">
                  <a:moveTo>
                    <a:pt x="-6289" y="23251"/>
                  </a:moveTo>
                  <a:lnTo>
                    <a:pt x="-6289" y="-180"/>
                  </a:lnTo>
                  <a:lnTo>
                    <a:pt x="46671" y="-180"/>
                  </a:lnTo>
                  <a:lnTo>
                    <a:pt x="46671" y="12203"/>
                  </a:lnTo>
                  <a:lnTo>
                    <a:pt x="16952" y="73067"/>
                  </a:lnTo>
                  <a:lnTo>
                    <a:pt x="-857" y="73067"/>
                  </a:lnTo>
                  <a:lnTo>
                    <a:pt x="27718" y="13822"/>
                  </a:lnTo>
                  <a:lnTo>
                    <a:pt x="9334" y="13822"/>
                  </a:lnTo>
                  <a:lnTo>
                    <a:pt x="9334" y="23347"/>
                  </a:lnTo>
                  <a:close/>
                </a:path>
              </a:pathLst>
            </a:custGeom>
            <a:solidFill>
              <a:srgbClr val="6D6E71"/>
            </a:solidFill>
            <a:ln w="9525" cap="flat">
              <a:noFill/>
              <a:prstDash val="solid"/>
              <a:miter/>
            </a:ln>
          </p:spPr>
          <p:txBody>
            <a:bodyPr rtlCol="0" anchor="ctr"/>
            <a:lstStyle/>
            <a:p>
              <a:endParaRPr lang="en-US"/>
            </a:p>
          </p:txBody>
        </p:sp>
        <p:sp>
          <p:nvSpPr>
            <p:cNvPr id="1020" name="Freeform: Shape 1019">
              <a:extLst>
                <a:ext uri="{FF2B5EF4-FFF2-40B4-BE49-F238E27FC236}">
                  <a16:creationId xmlns:a16="http://schemas.microsoft.com/office/drawing/2014/main" id="{FAB0D51D-8F21-42C7-AE09-A755B276A6DA}"/>
                </a:ext>
              </a:extLst>
            </p:cNvPr>
            <p:cNvSpPr/>
            <p:nvPr/>
          </p:nvSpPr>
          <p:spPr>
            <a:xfrm>
              <a:off x="15133892" y="3196781"/>
              <a:ext cx="51834" cy="74113"/>
            </a:xfrm>
            <a:custGeom>
              <a:avLst/>
              <a:gdLst>
                <a:gd name="connsiteX0" fmla="*/ 40764 w 51834"/>
                <a:gd name="connsiteY0" fmla="*/ -180 h 74113"/>
                <a:gd name="connsiteX1" fmla="*/ 40764 w 51834"/>
                <a:gd name="connsiteY1" fmla="*/ 14012 h 74113"/>
                <a:gd name="connsiteX2" fmla="*/ 12189 w 51834"/>
                <a:gd name="connsiteY2" fmla="*/ 14012 h 74113"/>
                <a:gd name="connsiteX3" fmla="*/ 12189 w 51834"/>
                <a:gd name="connsiteY3" fmla="*/ 26299 h 74113"/>
                <a:gd name="connsiteX4" fmla="*/ 19617 w 51834"/>
                <a:gd name="connsiteY4" fmla="*/ 25347 h 74113"/>
                <a:gd name="connsiteX5" fmla="*/ 37811 w 51834"/>
                <a:gd name="connsiteY5" fmla="*/ 31729 h 74113"/>
                <a:gd name="connsiteX6" fmla="*/ 45527 w 51834"/>
                <a:gd name="connsiteY6" fmla="*/ 48969 h 74113"/>
                <a:gd name="connsiteX7" fmla="*/ 37527 w 51834"/>
                <a:gd name="connsiteY7" fmla="*/ 66876 h 74113"/>
                <a:gd name="connsiteX8" fmla="*/ 18477 w 51834"/>
                <a:gd name="connsiteY8" fmla="*/ 73924 h 74113"/>
                <a:gd name="connsiteX9" fmla="*/ -6289 w 51834"/>
                <a:gd name="connsiteY9" fmla="*/ 62971 h 74113"/>
                <a:gd name="connsiteX10" fmla="*/ 2283 w 51834"/>
                <a:gd name="connsiteY10" fmla="*/ 50969 h 74113"/>
                <a:gd name="connsiteX11" fmla="*/ 4762 w 51834"/>
                <a:gd name="connsiteY11" fmla="*/ 53255 h 74113"/>
                <a:gd name="connsiteX12" fmla="*/ 10571 w 51834"/>
                <a:gd name="connsiteY12" fmla="*/ 56875 h 74113"/>
                <a:gd name="connsiteX13" fmla="*/ 18952 w 51834"/>
                <a:gd name="connsiteY13" fmla="*/ 59161 h 74113"/>
                <a:gd name="connsiteX14" fmla="*/ 26379 w 51834"/>
                <a:gd name="connsiteY14" fmla="*/ 56684 h 74113"/>
                <a:gd name="connsiteX15" fmla="*/ 29621 w 51834"/>
                <a:gd name="connsiteY15" fmla="*/ 49159 h 74113"/>
                <a:gd name="connsiteX16" fmla="*/ 26095 w 51834"/>
                <a:gd name="connsiteY16" fmla="*/ 41635 h 74113"/>
                <a:gd name="connsiteX17" fmla="*/ 17045 w 51834"/>
                <a:gd name="connsiteY17" fmla="*/ 38968 h 74113"/>
                <a:gd name="connsiteX18" fmla="*/ 4190 w 51834"/>
                <a:gd name="connsiteY18" fmla="*/ 42873 h 74113"/>
                <a:gd name="connsiteX19" fmla="*/ -2670 w 51834"/>
                <a:gd name="connsiteY19" fmla="*/ 35539 h 74113"/>
                <a:gd name="connsiteX20" fmla="*/ -2670 w 51834"/>
                <a:gd name="connsiteY20" fmla="*/ -180 h 74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1834" h="74113">
                  <a:moveTo>
                    <a:pt x="40764" y="-180"/>
                  </a:moveTo>
                  <a:lnTo>
                    <a:pt x="40764" y="14012"/>
                  </a:lnTo>
                  <a:lnTo>
                    <a:pt x="12189" y="14012"/>
                  </a:lnTo>
                  <a:lnTo>
                    <a:pt x="12189" y="26299"/>
                  </a:lnTo>
                  <a:cubicBezTo>
                    <a:pt x="14570" y="25604"/>
                    <a:pt x="17142" y="25280"/>
                    <a:pt x="19617" y="25347"/>
                  </a:cubicBezTo>
                  <a:cubicBezTo>
                    <a:pt x="26286" y="25185"/>
                    <a:pt x="32765" y="27452"/>
                    <a:pt x="37811" y="31729"/>
                  </a:cubicBezTo>
                  <a:cubicBezTo>
                    <a:pt x="42955" y="35958"/>
                    <a:pt x="45810" y="42330"/>
                    <a:pt x="45527" y="48969"/>
                  </a:cubicBezTo>
                  <a:cubicBezTo>
                    <a:pt x="45717" y="55837"/>
                    <a:pt x="42764" y="62409"/>
                    <a:pt x="37527" y="66876"/>
                  </a:cubicBezTo>
                  <a:cubicBezTo>
                    <a:pt x="32286" y="71477"/>
                    <a:pt x="25523" y="73991"/>
                    <a:pt x="18477" y="73924"/>
                  </a:cubicBezTo>
                  <a:cubicBezTo>
                    <a:pt x="9045" y="74144"/>
                    <a:pt x="-98" y="70124"/>
                    <a:pt x="-6289" y="62971"/>
                  </a:cubicBezTo>
                  <a:lnTo>
                    <a:pt x="2283" y="50969"/>
                  </a:lnTo>
                  <a:cubicBezTo>
                    <a:pt x="3046" y="51798"/>
                    <a:pt x="3901" y="52560"/>
                    <a:pt x="4762" y="53255"/>
                  </a:cubicBezTo>
                  <a:cubicBezTo>
                    <a:pt x="6571" y="54703"/>
                    <a:pt x="8473" y="55913"/>
                    <a:pt x="10571" y="56875"/>
                  </a:cubicBezTo>
                  <a:cubicBezTo>
                    <a:pt x="13143" y="58351"/>
                    <a:pt x="15998" y="59132"/>
                    <a:pt x="18952" y="59161"/>
                  </a:cubicBezTo>
                  <a:cubicBezTo>
                    <a:pt x="21616" y="59170"/>
                    <a:pt x="24286" y="58303"/>
                    <a:pt x="26379" y="56684"/>
                  </a:cubicBezTo>
                  <a:cubicBezTo>
                    <a:pt x="28574" y="54846"/>
                    <a:pt x="29811" y="52046"/>
                    <a:pt x="29621" y="49159"/>
                  </a:cubicBezTo>
                  <a:cubicBezTo>
                    <a:pt x="29811" y="46216"/>
                    <a:pt x="28477" y="43387"/>
                    <a:pt x="26095" y="41635"/>
                  </a:cubicBezTo>
                  <a:cubicBezTo>
                    <a:pt x="23430" y="39749"/>
                    <a:pt x="20286" y="38815"/>
                    <a:pt x="17045" y="38968"/>
                  </a:cubicBezTo>
                  <a:cubicBezTo>
                    <a:pt x="12473" y="39225"/>
                    <a:pt x="8092" y="40568"/>
                    <a:pt x="4190" y="42873"/>
                  </a:cubicBezTo>
                  <a:lnTo>
                    <a:pt x="-2670" y="35539"/>
                  </a:lnTo>
                  <a:lnTo>
                    <a:pt x="-2670" y="-180"/>
                  </a:lnTo>
                  <a:close/>
                </a:path>
              </a:pathLst>
            </a:custGeom>
            <a:solidFill>
              <a:srgbClr val="6D6E71"/>
            </a:solidFill>
            <a:ln w="9525" cap="flat">
              <a:noFill/>
              <a:prstDash val="solid"/>
              <a:miter/>
            </a:ln>
          </p:spPr>
          <p:txBody>
            <a:bodyPr rtlCol="0" anchor="ctr"/>
            <a:lstStyle/>
            <a:p>
              <a:endParaRPr lang="en-US"/>
            </a:p>
          </p:txBody>
        </p:sp>
        <p:sp>
          <p:nvSpPr>
            <p:cNvPr id="1021" name="Freeform: Shape 1020">
              <a:extLst>
                <a:ext uri="{FF2B5EF4-FFF2-40B4-BE49-F238E27FC236}">
                  <a16:creationId xmlns:a16="http://schemas.microsoft.com/office/drawing/2014/main" id="{D89248BD-2A40-46F4-BC90-620EDC0B1A5B}"/>
                </a:ext>
              </a:extLst>
            </p:cNvPr>
            <p:cNvSpPr/>
            <p:nvPr/>
          </p:nvSpPr>
          <p:spPr>
            <a:xfrm>
              <a:off x="15195135" y="3196781"/>
              <a:ext cx="52313" cy="74114"/>
            </a:xfrm>
            <a:custGeom>
              <a:avLst/>
              <a:gdLst>
                <a:gd name="connsiteX0" fmla="*/ 41243 w 52313"/>
                <a:gd name="connsiteY0" fmla="*/ -180 h 74114"/>
                <a:gd name="connsiteX1" fmla="*/ 41243 w 52313"/>
                <a:gd name="connsiteY1" fmla="*/ 14012 h 74114"/>
                <a:gd name="connsiteX2" fmla="*/ 12668 w 52313"/>
                <a:gd name="connsiteY2" fmla="*/ 14012 h 74114"/>
                <a:gd name="connsiteX3" fmla="*/ 12668 w 52313"/>
                <a:gd name="connsiteY3" fmla="*/ 26299 h 74114"/>
                <a:gd name="connsiteX4" fmla="*/ 20096 w 52313"/>
                <a:gd name="connsiteY4" fmla="*/ 25347 h 74114"/>
                <a:gd name="connsiteX5" fmla="*/ 38290 w 52313"/>
                <a:gd name="connsiteY5" fmla="*/ 31729 h 74114"/>
                <a:gd name="connsiteX6" fmla="*/ 46006 w 52313"/>
                <a:gd name="connsiteY6" fmla="*/ 48969 h 74114"/>
                <a:gd name="connsiteX7" fmla="*/ 38099 w 52313"/>
                <a:gd name="connsiteY7" fmla="*/ 66876 h 74114"/>
                <a:gd name="connsiteX8" fmla="*/ 18575 w 52313"/>
                <a:gd name="connsiteY8" fmla="*/ 73924 h 74114"/>
                <a:gd name="connsiteX9" fmla="*/ -6289 w 52313"/>
                <a:gd name="connsiteY9" fmla="*/ 62971 h 74114"/>
                <a:gd name="connsiteX10" fmla="*/ 2287 w 52313"/>
                <a:gd name="connsiteY10" fmla="*/ 50969 h 74114"/>
                <a:gd name="connsiteX11" fmla="*/ 4762 w 52313"/>
                <a:gd name="connsiteY11" fmla="*/ 53255 h 74114"/>
                <a:gd name="connsiteX12" fmla="*/ 10571 w 52313"/>
                <a:gd name="connsiteY12" fmla="*/ 56875 h 74114"/>
                <a:gd name="connsiteX13" fmla="*/ 18956 w 52313"/>
                <a:gd name="connsiteY13" fmla="*/ 59161 h 74114"/>
                <a:gd name="connsiteX14" fmla="*/ 26384 w 52313"/>
                <a:gd name="connsiteY14" fmla="*/ 56684 h 74114"/>
                <a:gd name="connsiteX15" fmla="*/ 29621 w 52313"/>
                <a:gd name="connsiteY15" fmla="*/ 49159 h 74114"/>
                <a:gd name="connsiteX16" fmla="*/ 26100 w 52313"/>
                <a:gd name="connsiteY16" fmla="*/ 41635 h 74114"/>
                <a:gd name="connsiteX17" fmla="*/ 17049 w 52313"/>
                <a:gd name="connsiteY17" fmla="*/ 38968 h 74114"/>
                <a:gd name="connsiteX18" fmla="*/ 4190 w 52313"/>
                <a:gd name="connsiteY18" fmla="*/ 42873 h 74114"/>
                <a:gd name="connsiteX19" fmla="*/ -2666 w 52313"/>
                <a:gd name="connsiteY19" fmla="*/ 35539 h 74114"/>
                <a:gd name="connsiteX20" fmla="*/ -2666 w 52313"/>
                <a:gd name="connsiteY20" fmla="*/ -180 h 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2313" h="74114">
                  <a:moveTo>
                    <a:pt x="41243" y="-180"/>
                  </a:moveTo>
                  <a:lnTo>
                    <a:pt x="41243" y="14012"/>
                  </a:lnTo>
                  <a:lnTo>
                    <a:pt x="12668" y="14012"/>
                  </a:lnTo>
                  <a:lnTo>
                    <a:pt x="12668" y="26299"/>
                  </a:lnTo>
                  <a:cubicBezTo>
                    <a:pt x="15049" y="25614"/>
                    <a:pt x="17621" y="25299"/>
                    <a:pt x="20096" y="25347"/>
                  </a:cubicBezTo>
                  <a:cubicBezTo>
                    <a:pt x="26765" y="25185"/>
                    <a:pt x="33244" y="27452"/>
                    <a:pt x="38290" y="31729"/>
                  </a:cubicBezTo>
                  <a:cubicBezTo>
                    <a:pt x="43434" y="35958"/>
                    <a:pt x="46289" y="42330"/>
                    <a:pt x="46006" y="48969"/>
                  </a:cubicBezTo>
                  <a:cubicBezTo>
                    <a:pt x="46196" y="55817"/>
                    <a:pt x="43243" y="62371"/>
                    <a:pt x="38099" y="66876"/>
                  </a:cubicBezTo>
                  <a:cubicBezTo>
                    <a:pt x="32672" y="71591"/>
                    <a:pt x="25719" y="74106"/>
                    <a:pt x="18575" y="73924"/>
                  </a:cubicBezTo>
                  <a:cubicBezTo>
                    <a:pt x="9050" y="74163"/>
                    <a:pt x="-1" y="70143"/>
                    <a:pt x="-6289" y="62971"/>
                  </a:cubicBezTo>
                  <a:lnTo>
                    <a:pt x="2287" y="50969"/>
                  </a:lnTo>
                  <a:cubicBezTo>
                    <a:pt x="3050" y="51779"/>
                    <a:pt x="3906" y="52541"/>
                    <a:pt x="4762" y="53255"/>
                  </a:cubicBezTo>
                  <a:cubicBezTo>
                    <a:pt x="6571" y="54675"/>
                    <a:pt x="8478" y="55894"/>
                    <a:pt x="10571" y="56875"/>
                  </a:cubicBezTo>
                  <a:cubicBezTo>
                    <a:pt x="13143" y="58332"/>
                    <a:pt x="16003" y="59122"/>
                    <a:pt x="18956" y="59161"/>
                  </a:cubicBezTo>
                  <a:cubicBezTo>
                    <a:pt x="21621" y="59170"/>
                    <a:pt x="24291" y="58303"/>
                    <a:pt x="26384" y="56684"/>
                  </a:cubicBezTo>
                  <a:cubicBezTo>
                    <a:pt x="28574" y="54846"/>
                    <a:pt x="29811" y="52046"/>
                    <a:pt x="29621" y="49159"/>
                  </a:cubicBezTo>
                  <a:cubicBezTo>
                    <a:pt x="29811" y="46216"/>
                    <a:pt x="28481" y="43387"/>
                    <a:pt x="26100" y="41635"/>
                  </a:cubicBezTo>
                  <a:cubicBezTo>
                    <a:pt x="23430" y="39739"/>
                    <a:pt x="20286" y="38796"/>
                    <a:pt x="17049" y="38968"/>
                  </a:cubicBezTo>
                  <a:cubicBezTo>
                    <a:pt x="12477" y="39225"/>
                    <a:pt x="8096" y="40568"/>
                    <a:pt x="4190" y="42873"/>
                  </a:cubicBezTo>
                  <a:lnTo>
                    <a:pt x="-2666" y="35539"/>
                  </a:lnTo>
                  <a:lnTo>
                    <a:pt x="-2666" y="-180"/>
                  </a:lnTo>
                  <a:close/>
                </a:path>
              </a:pathLst>
            </a:custGeom>
            <a:solidFill>
              <a:srgbClr val="6D6E71"/>
            </a:solidFill>
            <a:ln w="9525" cap="flat">
              <a:noFill/>
              <a:prstDash val="solid"/>
              <a:miter/>
            </a:ln>
          </p:spPr>
          <p:txBody>
            <a:bodyPr rtlCol="0" anchor="ctr"/>
            <a:lstStyle/>
            <a:p>
              <a:endParaRPr lang="en-US"/>
            </a:p>
          </p:txBody>
        </p:sp>
        <p:sp>
          <p:nvSpPr>
            <p:cNvPr id="1022" name="Freeform: Shape 1021">
              <a:extLst>
                <a:ext uri="{FF2B5EF4-FFF2-40B4-BE49-F238E27FC236}">
                  <a16:creationId xmlns:a16="http://schemas.microsoft.com/office/drawing/2014/main" id="{4F40768E-D6DD-4EC7-85FE-09BC0E17FB9A}"/>
                </a:ext>
              </a:extLst>
            </p:cNvPr>
            <p:cNvSpPr/>
            <p:nvPr/>
          </p:nvSpPr>
          <p:spPr>
            <a:xfrm>
              <a:off x="15257865" y="3195156"/>
              <a:ext cx="55022" cy="75764"/>
            </a:xfrm>
            <a:custGeom>
              <a:avLst/>
              <a:gdLst>
                <a:gd name="connsiteX0" fmla="*/ 25375 w 55022"/>
                <a:gd name="connsiteY0" fmla="*/ 13827 h 75764"/>
                <a:gd name="connsiteX1" fmla="*/ 14804 w 55022"/>
                <a:gd name="connsiteY1" fmla="*/ 18399 h 75764"/>
                <a:gd name="connsiteX2" fmla="*/ 10232 w 55022"/>
                <a:gd name="connsiteY2" fmla="*/ 30781 h 75764"/>
                <a:gd name="connsiteX3" fmla="*/ 24710 w 55022"/>
                <a:gd name="connsiteY3" fmla="*/ 26400 h 75764"/>
                <a:gd name="connsiteX4" fmla="*/ 48713 w 55022"/>
                <a:gd name="connsiteY4" fmla="*/ 49022 h 75764"/>
                <a:gd name="connsiteX5" fmla="*/ 48713 w 55022"/>
                <a:gd name="connsiteY5" fmla="*/ 50975 h 75764"/>
                <a:gd name="connsiteX6" fmla="*/ 41379 w 55022"/>
                <a:gd name="connsiteY6" fmla="*/ 68881 h 75764"/>
                <a:gd name="connsiteX7" fmla="*/ 22329 w 55022"/>
                <a:gd name="connsiteY7" fmla="*/ 75549 h 75764"/>
                <a:gd name="connsiteX8" fmla="*/ 8897 w 55022"/>
                <a:gd name="connsiteY8" fmla="*/ 72596 h 75764"/>
                <a:gd name="connsiteX9" fmla="*/ 37 w 55022"/>
                <a:gd name="connsiteY9" fmla="*/ 64214 h 75764"/>
                <a:gd name="connsiteX10" fmla="*/ -6246 w 55022"/>
                <a:gd name="connsiteY10" fmla="*/ 38211 h 75764"/>
                <a:gd name="connsiteX11" fmla="*/ -3772 w 55022"/>
                <a:gd name="connsiteY11" fmla="*/ 20590 h 75764"/>
                <a:gd name="connsiteX12" fmla="*/ 2990 w 55022"/>
                <a:gd name="connsiteY12" fmla="*/ 8588 h 75764"/>
                <a:gd name="connsiteX13" fmla="*/ 23757 w 55022"/>
                <a:gd name="connsiteY13" fmla="*/ -175 h 75764"/>
                <a:gd name="connsiteX14" fmla="*/ 33282 w 55022"/>
                <a:gd name="connsiteY14" fmla="*/ 1349 h 75764"/>
                <a:gd name="connsiteX15" fmla="*/ 40518 w 55022"/>
                <a:gd name="connsiteY15" fmla="*/ 4397 h 75764"/>
                <a:gd name="connsiteX16" fmla="*/ 46044 w 55022"/>
                <a:gd name="connsiteY16" fmla="*/ 8398 h 75764"/>
                <a:gd name="connsiteX17" fmla="*/ 38328 w 55022"/>
                <a:gd name="connsiteY17" fmla="*/ 19923 h 75764"/>
                <a:gd name="connsiteX18" fmla="*/ 36426 w 55022"/>
                <a:gd name="connsiteY18" fmla="*/ 18209 h 75764"/>
                <a:gd name="connsiteX19" fmla="*/ 31663 w 55022"/>
                <a:gd name="connsiteY19" fmla="*/ 15542 h 75764"/>
                <a:gd name="connsiteX20" fmla="*/ 25375 w 55022"/>
                <a:gd name="connsiteY20" fmla="*/ 13827 h 75764"/>
                <a:gd name="connsiteX21" fmla="*/ 23184 w 55022"/>
                <a:gd name="connsiteY21" fmla="*/ 40211 h 75764"/>
                <a:gd name="connsiteX22" fmla="*/ 14994 w 55022"/>
                <a:gd name="connsiteY22" fmla="*/ 43164 h 75764"/>
                <a:gd name="connsiteX23" fmla="*/ 11757 w 55022"/>
                <a:gd name="connsiteY23" fmla="*/ 50594 h 75764"/>
                <a:gd name="connsiteX24" fmla="*/ 14897 w 55022"/>
                <a:gd name="connsiteY24" fmla="*/ 58499 h 75764"/>
                <a:gd name="connsiteX25" fmla="*/ 22710 w 55022"/>
                <a:gd name="connsiteY25" fmla="*/ 61833 h 75764"/>
                <a:gd name="connsiteX26" fmla="*/ 30617 w 55022"/>
                <a:gd name="connsiteY26" fmla="*/ 58880 h 75764"/>
                <a:gd name="connsiteX27" fmla="*/ 33756 w 55022"/>
                <a:gd name="connsiteY27" fmla="*/ 51260 h 75764"/>
                <a:gd name="connsiteX28" fmla="*/ 30900 w 55022"/>
                <a:gd name="connsiteY28" fmla="*/ 43450 h 75764"/>
                <a:gd name="connsiteX29" fmla="*/ 23184 w 55022"/>
                <a:gd name="connsiteY29" fmla="*/ 40116 h 75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5022" h="75764">
                  <a:moveTo>
                    <a:pt x="25375" y="13827"/>
                  </a:moveTo>
                  <a:cubicBezTo>
                    <a:pt x="21375" y="13599"/>
                    <a:pt x="17376" y="15294"/>
                    <a:pt x="14804" y="18399"/>
                  </a:cubicBezTo>
                  <a:cubicBezTo>
                    <a:pt x="12134" y="21999"/>
                    <a:pt x="10515" y="26295"/>
                    <a:pt x="10232" y="30781"/>
                  </a:cubicBezTo>
                  <a:cubicBezTo>
                    <a:pt x="14515" y="27972"/>
                    <a:pt x="19566" y="26457"/>
                    <a:pt x="24710" y="26400"/>
                  </a:cubicBezTo>
                  <a:cubicBezTo>
                    <a:pt x="37570" y="26010"/>
                    <a:pt x="48332" y="36144"/>
                    <a:pt x="48713" y="49022"/>
                  </a:cubicBezTo>
                  <a:cubicBezTo>
                    <a:pt x="48713" y="49679"/>
                    <a:pt x="48713" y="50327"/>
                    <a:pt x="48713" y="50975"/>
                  </a:cubicBezTo>
                  <a:cubicBezTo>
                    <a:pt x="48997" y="57728"/>
                    <a:pt x="46332" y="64262"/>
                    <a:pt x="41379" y="68881"/>
                  </a:cubicBezTo>
                  <a:cubicBezTo>
                    <a:pt x="36137" y="73511"/>
                    <a:pt x="29282" y="75911"/>
                    <a:pt x="22329" y="75549"/>
                  </a:cubicBezTo>
                  <a:cubicBezTo>
                    <a:pt x="17659" y="75673"/>
                    <a:pt x="13087" y="74663"/>
                    <a:pt x="8897" y="72596"/>
                  </a:cubicBezTo>
                  <a:cubicBezTo>
                    <a:pt x="5181" y="70710"/>
                    <a:pt x="2135" y="67805"/>
                    <a:pt x="37" y="64214"/>
                  </a:cubicBezTo>
                  <a:cubicBezTo>
                    <a:pt x="-4437" y="56299"/>
                    <a:pt x="-6628" y="47298"/>
                    <a:pt x="-6246" y="38211"/>
                  </a:cubicBezTo>
                  <a:cubicBezTo>
                    <a:pt x="-6344" y="32249"/>
                    <a:pt x="-5484" y="26305"/>
                    <a:pt x="-3772" y="20590"/>
                  </a:cubicBezTo>
                  <a:cubicBezTo>
                    <a:pt x="-2437" y="16122"/>
                    <a:pt x="-149" y="12017"/>
                    <a:pt x="2990" y="8588"/>
                  </a:cubicBezTo>
                  <a:cubicBezTo>
                    <a:pt x="8325" y="2854"/>
                    <a:pt x="15948" y="-327"/>
                    <a:pt x="23757" y="-175"/>
                  </a:cubicBezTo>
                  <a:cubicBezTo>
                    <a:pt x="26994" y="-194"/>
                    <a:pt x="30235" y="321"/>
                    <a:pt x="33282" y="1349"/>
                  </a:cubicBezTo>
                  <a:cubicBezTo>
                    <a:pt x="35853" y="2064"/>
                    <a:pt x="38235" y="3083"/>
                    <a:pt x="40518" y="4397"/>
                  </a:cubicBezTo>
                  <a:cubicBezTo>
                    <a:pt x="42425" y="5636"/>
                    <a:pt x="44234" y="6969"/>
                    <a:pt x="46044" y="8398"/>
                  </a:cubicBezTo>
                  <a:lnTo>
                    <a:pt x="38328" y="19923"/>
                  </a:lnTo>
                  <a:lnTo>
                    <a:pt x="36426" y="18209"/>
                  </a:lnTo>
                  <a:cubicBezTo>
                    <a:pt x="34900" y="17151"/>
                    <a:pt x="33375" y="16256"/>
                    <a:pt x="31663" y="15542"/>
                  </a:cubicBezTo>
                  <a:cubicBezTo>
                    <a:pt x="29756" y="14532"/>
                    <a:pt x="27566" y="13951"/>
                    <a:pt x="25375" y="13827"/>
                  </a:cubicBezTo>
                  <a:close/>
                  <a:moveTo>
                    <a:pt x="23184" y="40211"/>
                  </a:moveTo>
                  <a:cubicBezTo>
                    <a:pt x="20138" y="40126"/>
                    <a:pt x="17278" y="41183"/>
                    <a:pt x="14994" y="43164"/>
                  </a:cubicBezTo>
                  <a:cubicBezTo>
                    <a:pt x="12897" y="45031"/>
                    <a:pt x="11660" y="47755"/>
                    <a:pt x="11757" y="50594"/>
                  </a:cubicBezTo>
                  <a:cubicBezTo>
                    <a:pt x="11660" y="53546"/>
                    <a:pt x="12804" y="56394"/>
                    <a:pt x="14897" y="58499"/>
                  </a:cubicBezTo>
                  <a:cubicBezTo>
                    <a:pt x="16897" y="60671"/>
                    <a:pt x="19757" y="61890"/>
                    <a:pt x="22710" y="61833"/>
                  </a:cubicBezTo>
                  <a:cubicBezTo>
                    <a:pt x="25663" y="61938"/>
                    <a:pt x="28519" y="60871"/>
                    <a:pt x="30617" y="58880"/>
                  </a:cubicBezTo>
                  <a:cubicBezTo>
                    <a:pt x="32807" y="56947"/>
                    <a:pt x="33947" y="54146"/>
                    <a:pt x="33756" y="51260"/>
                  </a:cubicBezTo>
                  <a:cubicBezTo>
                    <a:pt x="33854" y="48384"/>
                    <a:pt x="32807" y="45593"/>
                    <a:pt x="30900" y="43450"/>
                  </a:cubicBezTo>
                  <a:cubicBezTo>
                    <a:pt x="28993" y="41202"/>
                    <a:pt x="26138" y="39973"/>
                    <a:pt x="23184" y="40116"/>
                  </a:cubicBezTo>
                  <a:close/>
                </a:path>
              </a:pathLst>
            </a:custGeom>
            <a:solidFill>
              <a:srgbClr val="6D6E71"/>
            </a:solidFill>
            <a:ln w="9525" cap="flat">
              <a:noFill/>
              <a:prstDash val="solid"/>
              <a:miter/>
            </a:ln>
          </p:spPr>
          <p:txBody>
            <a:bodyPr rtlCol="0" anchor="ctr"/>
            <a:lstStyle/>
            <a:p>
              <a:endParaRPr lang="en-US"/>
            </a:p>
          </p:txBody>
        </p:sp>
        <p:sp>
          <p:nvSpPr>
            <p:cNvPr id="1023" name="Freeform: Shape 1022">
              <a:extLst>
                <a:ext uri="{FF2B5EF4-FFF2-40B4-BE49-F238E27FC236}">
                  <a16:creationId xmlns:a16="http://schemas.microsoft.com/office/drawing/2014/main" id="{36AC269B-D8B6-4E62-ACFB-1202C6C48027}"/>
                </a:ext>
              </a:extLst>
            </p:cNvPr>
            <p:cNvSpPr/>
            <p:nvPr/>
          </p:nvSpPr>
          <p:spPr>
            <a:xfrm>
              <a:off x="15407231" y="3059425"/>
              <a:ext cx="54626" cy="75837"/>
            </a:xfrm>
            <a:custGeom>
              <a:avLst/>
              <a:gdLst>
                <a:gd name="connsiteX0" fmla="*/ 24981 w 54626"/>
                <a:gd name="connsiteY0" fmla="*/ 13923 h 75837"/>
                <a:gd name="connsiteX1" fmla="*/ 14503 w 54626"/>
                <a:gd name="connsiteY1" fmla="*/ 18495 h 75837"/>
                <a:gd name="connsiteX2" fmla="*/ 9931 w 54626"/>
                <a:gd name="connsiteY2" fmla="*/ 30877 h 75837"/>
                <a:gd name="connsiteX3" fmla="*/ 24409 w 54626"/>
                <a:gd name="connsiteY3" fmla="*/ 26496 h 75837"/>
                <a:gd name="connsiteX4" fmla="*/ 41459 w 54626"/>
                <a:gd name="connsiteY4" fmla="*/ 33163 h 75837"/>
                <a:gd name="connsiteX5" fmla="*/ 48315 w 54626"/>
                <a:gd name="connsiteY5" fmla="*/ 51070 h 75837"/>
                <a:gd name="connsiteX6" fmla="*/ 40985 w 54626"/>
                <a:gd name="connsiteY6" fmla="*/ 68882 h 75837"/>
                <a:gd name="connsiteX7" fmla="*/ 22409 w 54626"/>
                <a:gd name="connsiteY7" fmla="*/ 75645 h 75837"/>
                <a:gd name="connsiteX8" fmla="*/ 8884 w 54626"/>
                <a:gd name="connsiteY8" fmla="*/ 72597 h 75837"/>
                <a:gd name="connsiteX9" fmla="*/ 25 w 54626"/>
                <a:gd name="connsiteY9" fmla="*/ 64310 h 75837"/>
                <a:gd name="connsiteX10" fmla="*/ -6263 w 54626"/>
                <a:gd name="connsiteY10" fmla="*/ 38307 h 75837"/>
                <a:gd name="connsiteX11" fmla="*/ -3785 w 54626"/>
                <a:gd name="connsiteY11" fmla="*/ 20686 h 75837"/>
                <a:gd name="connsiteX12" fmla="*/ 2978 w 54626"/>
                <a:gd name="connsiteY12" fmla="*/ 8684 h 75837"/>
                <a:gd name="connsiteX13" fmla="*/ 23744 w 54626"/>
                <a:gd name="connsiteY13" fmla="*/ -174 h 75837"/>
                <a:gd name="connsiteX14" fmla="*/ 33269 w 54626"/>
                <a:gd name="connsiteY14" fmla="*/ 1350 h 75837"/>
                <a:gd name="connsiteX15" fmla="*/ 40413 w 54626"/>
                <a:gd name="connsiteY15" fmla="*/ 4493 h 75837"/>
                <a:gd name="connsiteX16" fmla="*/ 45933 w 54626"/>
                <a:gd name="connsiteY16" fmla="*/ 8494 h 75837"/>
                <a:gd name="connsiteX17" fmla="*/ 38222 w 54626"/>
                <a:gd name="connsiteY17" fmla="*/ 20019 h 75837"/>
                <a:gd name="connsiteX18" fmla="*/ 36408 w 54626"/>
                <a:gd name="connsiteY18" fmla="*/ 18304 h 75837"/>
                <a:gd name="connsiteX19" fmla="*/ 31646 w 54626"/>
                <a:gd name="connsiteY19" fmla="*/ 15542 h 75837"/>
                <a:gd name="connsiteX20" fmla="*/ 24981 w 54626"/>
                <a:gd name="connsiteY20" fmla="*/ 13923 h 75837"/>
                <a:gd name="connsiteX21" fmla="*/ 22884 w 54626"/>
                <a:gd name="connsiteY21" fmla="*/ 40307 h 75837"/>
                <a:gd name="connsiteX22" fmla="*/ 14693 w 54626"/>
                <a:gd name="connsiteY22" fmla="*/ 43165 h 75837"/>
                <a:gd name="connsiteX23" fmla="*/ 11359 w 54626"/>
                <a:gd name="connsiteY23" fmla="*/ 50689 h 75837"/>
                <a:gd name="connsiteX24" fmla="*/ 14503 w 54626"/>
                <a:gd name="connsiteY24" fmla="*/ 58595 h 75837"/>
                <a:gd name="connsiteX25" fmla="*/ 22409 w 54626"/>
                <a:gd name="connsiteY25" fmla="*/ 61929 h 75837"/>
                <a:gd name="connsiteX26" fmla="*/ 30218 w 54626"/>
                <a:gd name="connsiteY26" fmla="*/ 58976 h 75837"/>
                <a:gd name="connsiteX27" fmla="*/ 33362 w 54626"/>
                <a:gd name="connsiteY27" fmla="*/ 51356 h 75837"/>
                <a:gd name="connsiteX28" fmla="*/ 30506 w 54626"/>
                <a:gd name="connsiteY28" fmla="*/ 43546 h 75837"/>
                <a:gd name="connsiteX29" fmla="*/ 22884 w 54626"/>
                <a:gd name="connsiteY29" fmla="*/ 40402 h 75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4626" h="75837">
                  <a:moveTo>
                    <a:pt x="24981" y="13923"/>
                  </a:moveTo>
                  <a:cubicBezTo>
                    <a:pt x="20981" y="13694"/>
                    <a:pt x="17075" y="15390"/>
                    <a:pt x="14503" y="18495"/>
                  </a:cubicBezTo>
                  <a:cubicBezTo>
                    <a:pt x="11838" y="22095"/>
                    <a:pt x="10215" y="26391"/>
                    <a:pt x="9931" y="30877"/>
                  </a:cubicBezTo>
                  <a:cubicBezTo>
                    <a:pt x="14219" y="28001"/>
                    <a:pt x="19265" y="26477"/>
                    <a:pt x="24409" y="26496"/>
                  </a:cubicBezTo>
                  <a:cubicBezTo>
                    <a:pt x="30790" y="26315"/>
                    <a:pt x="36887" y="28725"/>
                    <a:pt x="41459" y="33163"/>
                  </a:cubicBezTo>
                  <a:cubicBezTo>
                    <a:pt x="46124" y="37917"/>
                    <a:pt x="48603" y="44412"/>
                    <a:pt x="48315" y="51070"/>
                  </a:cubicBezTo>
                  <a:cubicBezTo>
                    <a:pt x="48603" y="57805"/>
                    <a:pt x="45933" y="64320"/>
                    <a:pt x="40985" y="68882"/>
                  </a:cubicBezTo>
                  <a:cubicBezTo>
                    <a:pt x="35934" y="73435"/>
                    <a:pt x="29265" y="75855"/>
                    <a:pt x="22409" y="75645"/>
                  </a:cubicBezTo>
                  <a:cubicBezTo>
                    <a:pt x="17740" y="75759"/>
                    <a:pt x="13075" y="74711"/>
                    <a:pt x="8884" y="72597"/>
                  </a:cubicBezTo>
                  <a:cubicBezTo>
                    <a:pt x="5168" y="70721"/>
                    <a:pt x="2122" y="67853"/>
                    <a:pt x="25" y="64310"/>
                  </a:cubicBezTo>
                  <a:cubicBezTo>
                    <a:pt x="-4450" y="56385"/>
                    <a:pt x="-6547" y="47384"/>
                    <a:pt x="-6263" y="38307"/>
                  </a:cubicBezTo>
                  <a:cubicBezTo>
                    <a:pt x="-6356" y="32344"/>
                    <a:pt x="-5501" y="26401"/>
                    <a:pt x="-3785" y="20686"/>
                  </a:cubicBezTo>
                  <a:cubicBezTo>
                    <a:pt x="-2450" y="16218"/>
                    <a:pt x="-166" y="12113"/>
                    <a:pt x="2978" y="8684"/>
                  </a:cubicBezTo>
                  <a:cubicBezTo>
                    <a:pt x="8312" y="2883"/>
                    <a:pt x="15838" y="-336"/>
                    <a:pt x="23744" y="-174"/>
                  </a:cubicBezTo>
                  <a:cubicBezTo>
                    <a:pt x="26981" y="-127"/>
                    <a:pt x="30218" y="388"/>
                    <a:pt x="33269" y="1350"/>
                  </a:cubicBezTo>
                  <a:cubicBezTo>
                    <a:pt x="35743" y="2131"/>
                    <a:pt x="38125" y="3179"/>
                    <a:pt x="40413" y="4493"/>
                  </a:cubicBezTo>
                  <a:cubicBezTo>
                    <a:pt x="42315" y="5703"/>
                    <a:pt x="44222" y="7046"/>
                    <a:pt x="45933" y="8494"/>
                  </a:cubicBezTo>
                  <a:lnTo>
                    <a:pt x="38222" y="20019"/>
                  </a:lnTo>
                  <a:cubicBezTo>
                    <a:pt x="37650" y="19400"/>
                    <a:pt x="37078" y="18828"/>
                    <a:pt x="36408" y="18304"/>
                  </a:cubicBezTo>
                  <a:cubicBezTo>
                    <a:pt x="34888" y="17228"/>
                    <a:pt x="33362" y="16304"/>
                    <a:pt x="31646" y="15542"/>
                  </a:cubicBezTo>
                  <a:cubicBezTo>
                    <a:pt x="29553" y="14561"/>
                    <a:pt x="27265" y="14009"/>
                    <a:pt x="24981" y="13923"/>
                  </a:cubicBezTo>
                  <a:close/>
                  <a:moveTo>
                    <a:pt x="22884" y="40307"/>
                  </a:moveTo>
                  <a:cubicBezTo>
                    <a:pt x="19930" y="40193"/>
                    <a:pt x="16982" y="41212"/>
                    <a:pt x="14693" y="43165"/>
                  </a:cubicBezTo>
                  <a:cubicBezTo>
                    <a:pt x="12503" y="45041"/>
                    <a:pt x="11266" y="47803"/>
                    <a:pt x="11359" y="50689"/>
                  </a:cubicBezTo>
                  <a:cubicBezTo>
                    <a:pt x="11266" y="53642"/>
                    <a:pt x="12410" y="56481"/>
                    <a:pt x="14503" y="58595"/>
                  </a:cubicBezTo>
                  <a:cubicBezTo>
                    <a:pt x="16503" y="60776"/>
                    <a:pt x="19456" y="61986"/>
                    <a:pt x="22409" y="61929"/>
                  </a:cubicBezTo>
                  <a:cubicBezTo>
                    <a:pt x="25265" y="61986"/>
                    <a:pt x="28125" y="60929"/>
                    <a:pt x="30218" y="58976"/>
                  </a:cubicBezTo>
                  <a:cubicBezTo>
                    <a:pt x="32409" y="57043"/>
                    <a:pt x="33553" y="54242"/>
                    <a:pt x="33362" y="51356"/>
                  </a:cubicBezTo>
                  <a:cubicBezTo>
                    <a:pt x="33460" y="48480"/>
                    <a:pt x="32409" y="45679"/>
                    <a:pt x="30506" y="43546"/>
                  </a:cubicBezTo>
                  <a:cubicBezTo>
                    <a:pt x="28600" y="41393"/>
                    <a:pt x="25744" y="40241"/>
                    <a:pt x="22884" y="40402"/>
                  </a:cubicBezTo>
                  <a:close/>
                </a:path>
              </a:pathLst>
            </a:custGeom>
            <a:solidFill>
              <a:srgbClr val="6D6E71"/>
            </a:solidFill>
            <a:ln w="9525" cap="flat">
              <a:noFill/>
              <a:prstDash val="solid"/>
              <a:miter/>
            </a:ln>
          </p:spPr>
          <p:txBody>
            <a:bodyPr rtlCol="0" anchor="ctr"/>
            <a:lstStyle/>
            <a:p>
              <a:endParaRPr lang="en-US"/>
            </a:p>
          </p:txBody>
        </p:sp>
        <p:sp>
          <p:nvSpPr>
            <p:cNvPr id="1024" name="Freeform: Shape 1023">
              <a:extLst>
                <a:ext uri="{FF2B5EF4-FFF2-40B4-BE49-F238E27FC236}">
                  <a16:creationId xmlns:a16="http://schemas.microsoft.com/office/drawing/2014/main" id="{401783A5-B149-40C7-B37E-9A777E655477}"/>
                </a:ext>
              </a:extLst>
            </p:cNvPr>
            <p:cNvSpPr/>
            <p:nvPr/>
          </p:nvSpPr>
          <p:spPr>
            <a:xfrm>
              <a:off x="15473241" y="3059425"/>
              <a:ext cx="54626" cy="75837"/>
            </a:xfrm>
            <a:custGeom>
              <a:avLst/>
              <a:gdLst>
                <a:gd name="connsiteX0" fmla="*/ 24981 w 54626"/>
                <a:gd name="connsiteY0" fmla="*/ 13923 h 75837"/>
                <a:gd name="connsiteX1" fmla="*/ 14405 w 54626"/>
                <a:gd name="connsiteY1" fmla="*/ 18495 h 75837"/>
                <a:gd name="connsiteX2" fmla="*/ 9931 w 54626"/>
                <a:gd name="connsiteY2" fmla="*/ 30877 h 75837"/>
                <a:gd name="connsiteX3" fmla="*/ 24311 w 54626"/>
                <a:gd name="connsiteY3" fmla="*/ 26496 h 75837"/>
                <a:gd name="connsiteX4" fmla="*/ 41459 w 54626"/>
                <a:gd name="connsiteY4" fmla="*/ 33163 h 75837"/>
                <a:gd name="connsiteX5" fmla="*/ 48315 w 54626"/>
                <a:gd name="connsiteY5" fmla="*/ 51070 h 75837"/>
                <a:gd name="connsiteX6" fmla="*/ 40980 w 54626"/>
                <a:gd name="connsiteY6" fmla="*/ 68882 h 75837"/>
                <a:gd name="connsiteX7" fmla="*/ 22409 w 54626"/>
                <a:gd name="connsiteY7" fmla="*/ 75645 h 75837"/>
                <a:gd name="connsiteX8" fmla="*/ 8880 w 54626"/>
                <a:gd name="connsiteY8" fmla="*/ 72597 h 75837"/>
                <a:gd name="connsiteX9" fmla="*/ 25 w 54626"/>
                <a:gd name="connsiteY9" fmla="*/ 64310 h 75837"/>
                <a:gd name="connsiteX10" fmla="*/ -6263 w 54626"/>
                <a:gd name="connsiteY10" fmla="*/ 38307 h 75837"/>
                <a:gd name="connsiteX11" fmla="*/ -3784 w 54626"/>
                <a:gd name="connsiteY11" fmla="*/ 20686 h 75837"/>
                <a:gd name="connsiteX12" fmla="*/ 2978 w 54626"/>
                <a:gd name="connsiteY12" fmla="*/ 8684 h 75837"/>
                <a:gd name="connsiteX13" fmla="*/ 23739 w 54626"/>
                <a:gd name="connsiteY13" fmla="*/ -174 h 75837"/>
                <a:gd name="connsiteX14" fmla="*/ 33264 w 54626"/>
                <a:gd name="connsiteY14" fmla="*/ 1350 h 75837"/>
                <a:gd name="connsiteX15" fmla="*/ 40408 w 54626"/>
                <a:gd name="connsiteY15" fmla="*/ 4493 h 75837"/>
                <a:gd name="connsiteX16" fmla="*/ 45933 w 54626"/>
                <a:gd name="connsiteY16" fmla="*/ 8494 h 75837"/>
                <a:gd name="connsiteX17" fmla="*/ 38218 w 54626"/>
                <a:gd name="connsiteY17" fmla="*/ 20019 h 75837"/>
                <a:gd name="connsiteX18" fmla="*/ 36408 w 54626"/>
                <a:gd name="connsiteY18" fmla="*/ 18304 h 75837"/>
                <a:gd name="connsiteX19" fmla="*/ 31646 w 54626"/>
                <a:gd name="connsiteY19" fmla="*/ 15542 h 75837"/>
                <a:gd name="connsiteX20" fmla="*/ 24981 w 54626"/>
                <a:gd name="connsiteY20" fmla="*/ 13923 h 75837"/>
                <a:gd name="connsiteX21" fmla="*/ 22884 w 54626"/>
                <a:gd name="connsiteY21" fmla="*/ 40307 h 75837"/>
                <a:gd name="connsiteX22" fmla="*/ 14693 w 54626"/>
                <a:gd name="connsiteY22" fmla="*/ 43165 h 75837"/>
                <a:gd name="connsiteX23" fmla="*/ 11359 w 54626"/>
                <a:gd name="connsiteY23" fmla="*/ 50689 h 75837"/>
                <a:gd name="connsiteX24" fmla="*/ 14503 w 54626"/>
                <a:gd name="connsiteY24" fmla="*/ 58595 h 75837"/>
                <a:gd name="connsiteX25" fmla="*/ 22409 w 54626"/>
                <a:gd name="connsiteY25" fmla="*/ 61929 h 75837"/>
                <a:gd name="connsiteX26" fmla="*/ 30218 w 54626"/>
                <a:gd name="connsiteY26" fmla="*/ 58976 h 75837"/>
                <a:gd name="connsiteX27" fmla="*/ 33362 w 54626"/>
                <a:gd name="connsiteY27" fmla="*/ 51356 h 75837"/>
                <a:gd name="connsiteX28" fmla="*/ 30502 w 54626"/>
                <a:gd name="connsiteY28" fmla="*/ 43546 h 75837"/>
                <a:gd name="connsiteX29" fmla="*/ 22884 w 54626"/>
                <a:gd name="connsiteY29" fmla="*/ 40402 h 75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4626" h="75837">
                  <a:moveTo>
                    <a:pt x="24981" y="13923"/>
                  </a:moveTo>
                  <a:cubicBezTo>
                    <a:pt x="20977" y="13713"/>
                    <a:pt x="16977" y="15399"/>
                    <a:pt x="14405" y="18495"/>
                  </a:cubicBezTo>
                  <a:cubicBezTo>
                    <a:pt x="11740" y="22076"/>
                    <a:pt x="10122" y="26391"/>
                    <a:pt x="9931" y="30877"/>
                  </a:cubicBezTo>
                  <a:cubicBezTo>
                    <a:pt x="14214" y="28020"/>
                    <a:pt x="19168" y="26486"/>
                    <a:pt x="24311" y="26496"/>
                  </a:cubicBezTo>
                  <a:cubicBezTo>
                    <a:pt x="30692" y="26296"/>
                    <a:pt x="36887" y="28706"/>
                    <a:pt x="41459" y="33163"/>
                  </a:cubicBezTo>
                  <a:cubicBezTo>
                    <a:pt x="46124" y="37917"/>
                    <a:pt x="48603" y="44412"/>
                    <a:pt x="48315" y="51070"/>
                  </a:cubicBezTo>
                  <a:cubicBezTo>
                    <a:pt x="48603" y="57805"/>
                    <a:pt x="45933" y="64320"/>
                    <a:pt x="40980" y="68882"/>
                  </a:cubicBezTo>
                  <a:cubicBezTo>
                    <a:pt x="35836" y="73435"/>
                    <a:pt x="29265" y="75855"/>
                    <a:pt x="22409" y="75645"/>
                  </a:cubicBezTo>
                  <a:cubicBezTo>
                    <a:pt x="17740" y="75759"/>
                    <a:pt x="13075" y="74711"/>
                    <a:pt x="8880" y="72597"/>
                  </a:cubicBezTo>
                  <a:cubicBezTo>
                    <a:pt x="5168" y="70721"/>
                    <a:pt x="2117" y="67853"/>
                    <a:pt x="25" y="64310"/>
                  </a:cubicBezTo>
                  <a:cubicBezTo>
                    <a:pt x="-4454" y="56385"/>
                    <a:pt x="-6547" y="47384"/>
                    <a:pt x="-6263" y="38307"/>
                  </a:cubicBezTo>
                  <a:cubicBezTo>
                    <a:pt x="-6356" y="32344"/>
                    <a:pt x="-5501" y="26401"/>
                    <a:pt x="-3784" y="20686"/>
                  </a:cubicBezTo>
                  <a:cubicBezTo>
                    <a:pt x="-2454" y="16218"/>
                    <a:pt x="-166" y="12113"/>
                    <a:pt x="2978" y="8684"/>
                  </a:cubicBezTo>
                  <a:cubicBezTo>
                    <a:pt x="8312" y="2883"/>
                    <a:pt x="15833" y="-336"/>
                    <a:pt x="23739" y="-174"/>
                  </a:cubicBezTo>
                  <a:cubicBezTo>
                    <a:pt x="26981" y="-127"/>
                    <a:pt x="30218" y="388"/>
                    <a:pt x="33264" y="1350"/>
                  </a:cubicBezTo>
                  <a:cubicBezTo>
                    <a:pt x="35743" y="2150"/>
                    <a:pt x="38125" y="3198"/>
                    <a:pt x="40408" y="4493"/>
                  </a:cubicBezTo>
                  <a:cubicBezTo>
                    <a:pt x="42315" y="5703"/>
                    <a:pt x="44217" y="7046"/>
                    <a:pt x="45933" y="8494"/>
                  </a:cubicBezTo>
                  <a:lnTo>
                    <a:pt x="38218" y="20019"/>
                  </a:lnTo>
                  <a:cubicBezTo>
                    <a:pt x="37646" y="19400"/>
                    <a:pt x="37073" y="18828"/>
                    <a:pt x="36408" y="18304"/>
                  </a:cubicBezTo>
                  <a:cubicBezTo>
                    <a:pt x="34883" y="17228"/>
                    <a:pt x="33362" y="16304"/>
                    <a:pt x="31646" y="15542"/>
                  </a:cubicBezTo>
                  <a:cubicBezTo>
                    <a:pt x="29553" y="14561"/>
                    <a:pt x="27265" y="14009"/>
                    <a:pt x="24981" y="13923"/>
                  </a:cubicBezTo>
                  <a:close/>
                  <a:moveTo>
                    <a:pt x="22884" y="40307"/>
                  </a:moveTo>
                  <a:cubicBezTo>
                    <a:pt x="19930" y="40193"/>
                    <a:pt x="16977" y="41212"/>
                    <a:pt x="14693" y="43165"/>
                  </a:cubicBezTo>
                  <a:cubicBezTo>
                    <a:pt x="12503" y="45041"/>
                    <a:pt x="11261" y="47803"/>
                    <a:pt x="11359" y="50689"/>
                  </a:cubicBezTo>
                  <a:cubicBezTo>
                    <a:pt x="11261" y="53642"/>
                    <a:pt x="12405" y="56481"/>
                    <a:pt x="14503" y="58595"/>
                  </a:cubicBezTo>
                  <a:cubicBezTo>
                    <a:pt x="16503" y="60776"/>
                    <a:pt x="19456" y="61986"/>
                    <a:pt x="22409" y="61929"/>
                  </a:cubicBezTo>
                  <a:cubicBezTo>
                    <a:pt x="25265" y="61986"/>
                    <a:pt x="28121" y="60929"/>
                    <a:pt x="30218" y="58976"/>
                  </a:cubicBezTo>
                  <a:cubicBezTo>
                    <a:pt x="32409" y="57043"/>
                    <a:pt x="33553" y="54242"/>
                    <a:pt x="33362" y="51356"/>
                  </a:cubicBezTo>
                  <a:cubicBezTo>
                    <a:pt x="33455" y="48480"/>
                    <a:pt x="32409" y="45679"/>
                    <a:pt x="30502" y="43546"/>
                  </a:cubicBezTo>
                  <a:cubicBezTo>
                    <a:pt x="28600" y="41393"/>
                    <a:pt x="25739" y="40241"/>
                    <a:pt x="22884" y="40402"/>
                  </a:cubicBezTo>
                  <a:close/>
                </a:path>
              </a:pathLst>
            </a:custGeom>
            <a:solidFill>
              <a:srgbClr val="6D6E71"/>
            </a:solidFill>
            <a:ln w="9525" cap="flat">
              <a:noFill/>
              <a:prstDash val="solid"/>
              <a:miter/>
            </a:ln>
          </p:spPr>
          <p:txBody>
            <a:bodyPr rtlCol="0" anchor="ctr"/>
            <a:lstStyle/>
            <a:p>
              <a:endParaRPr lang="en-US"/>
            </a:p>
          </p:txBody>
        </p:sp>
        <p:sp>
          <p:nvSpPr>
            <p:cNvPr id="1025" name="Freeform: Shape 1024">
              <a:extLst>
                <a:ext uri="{FF2B5EF4-FFF2-40B4-BE49-F238E27FC236}">
                  <a16:creationId xmlns:a16="http://schemas.microsoft.com/office/drawing/2014/main" id="{E45DFC71-9A9A-4FED-88E5-5FBA721F5CB9}"/>
                </a:ext>
              </a:extLst>
            </p:cNvPr>
            <p:cNvSpPr/>
            <p:nvPr/>
          </p:nvSpPr>
          <p:spPr>
            <a:xfrm>
              <a:off x="15538872" y="3059402"/>
              <a:ext cx="55007" cy="75851"/>
            </a:xfrm>
            <a:custGeom>
              <a:avLst/>
              <a:gdLst>
                <a:gd name="connsiteX0" fmla="*/ 17067 w 55007"/>
                <a:gd name="connsiteY0" fmla="*/ 61571 h 75851"/>
                <a:gd name="connsiteX1" fmla="*/ 27643 w 55007"/>
                <a:gd name="connsiteY1" fmla="*/ 57094 h 75851"/>
                <a:gd name="connsiteX2" fmla="*/ 32215 w 55007"/>
                <a:gd name="connsiteY2" fmla="*/ 44616 h 75851"/>
                <a:gd name="connsiteX3" fmla="*/ 17737 w 55007"/>
                <a:gd name="connsiteY3" fmla="*/ 49093 h 75851"/>
                <a:gd name="connsiteX4" fmla="*/ 589 w 55007"/>
                <a:gd name="connsiteY4" fmla="*/ 42425 h 75851"/>
                <a:gd name="connsiteX5" fmla="*/ -6266 w 55007"/>
                <a:gd name="connsiteY5" fmla="*/ 24518 h 75851"/>
                <a:gd name="connsiteX6" fmla="*/ 1068 w 55007"/>
                <a:gd name="connsiteY6" fmla="*/ 6612 h 75851"/>
                <a:gd name="connsiteX7" fmla="*/ 20118 w 55007"/>
                <a:gd name="connsiteY7" fmla="*/ -151 h 75851"/>
                <a:gd name="connsiteX8" fmla="*/ 33545 w 55007"/>
                <a:gd name="connsiteY8" fmla="*/ 2897 h 75851"/>
                <a:gd name="connsiteX9" fmla="*/ 42503 w 55007"/>
                <a:gd name="connsiteY9" fmla="*/ 11183 h 75851"/>
                <a:gd name="connsiteX10" fmla="*/ 48693 w 55007"/>
                <a:gd name="connsiteY10" fmla="*/ 37187 h 75851"/>
                <a:gd name="connsiteX11" fmla="*/ 46214 w 55007"/>
                <a:gd name="connsiteY11" fmla="*/ 54808 h 75851"/>
                <a:gd name="connsiteX12" fmla="*/ 39550 w 55007"/>
                <a:gd name="connsiteY12" fmla="*/ 66809 h 75851"/>
                <a:gd name="connsiteX13" fmla="*/ 18690 w 55007"/>
                <a:gd name="connsiteY13" fmla="*/ 75668 h 75851"/>
                <a:gd name="connsiteX14" fmla="*/ 9165 w 55007"/>
                <a:gd name="connsiteY14" fmla="*/ 74144 h 75851"/>
                <a:gd name="connsiteX15" fmla="*/ 2022 w 55007"/>
                <a:gd name="connsiteY15" fmla="*/ 71096 h 75851"/>
                <a:gd name="connsiteX16" fmla="*/ -3504 w 55007"/>
                <a:gd name="connsiteY16" fmla="*/ 67191 h 75851"/>
                <a:gd name="connsiteX17" fmla="*/ 4687 w 55007"/>
                <a:gd name="connsiteY17" fmla="*/ 55665 h 75851"/>
                <a:gd name="connsiteX18" fmla="*/ 6593 w 55007"/>
                <a:gd name="connsiteY18" fmla="*/ 57284 h 75851"/>
                <a:gd name="connsiteX19" fmla="*/ 11258 w 55007"/>
                <a:gd name="connsiteY19" fmla="*/ 59951 h 75851"/>
                <a:gd name="connsiteX20" fmla="*/ 17067 w 55007"/>
                <a:gd name="connsiteY20" fmla="*/ 61571 h 75851"/>
                <a:gd name="connsiteX21" fmla="*/ 19356 w 55007"/>
                <a:gd name="connsiteY21" fmla="*/ 35187 h 75851"/>
                <a:gd name="connsiteX22" fmla="*/ 27453 w 55007"/>
                <a:gd name="connsiteY22" fmla="*/ 32329 h 75851"/>
                <a:gd name="connsiteX23" fmla="*/ 30690 w 55007"/>
                <a:gd name="connsiteY23" fmla="*/ 24899 h 75851"/>
                <a:gd name="connsiteX24" fmla="*/ 27546 w 55007"/>
                <a:gd name="connsiteY24" fmla="*/ 16994 h 75851"/>
                <a:gd name="connsiteX25" fmla="*/ 19737 w 55007"/>
                <a:gd name="connsiteY25" fmla="*/ 13660 h 75851"/>
                <a:gd name="connsiteX26" fmla="*/ 12021 w 55007"/>
                <a:gd name="connsiteY26" fmla="*/ 16613 h 75851"/>
                <a:gd name="connsiteX27" fmla="*/ 8975 w 55007"/>
                <a:gd name="connsiteY27" fmla="*/ 24233 h 75851"/>
                <a:gd name="connsiteX28" fmla="*/ 11737 w 55007"/>
                <a:gd name="connsiteY28" fmla="*/ 32043 h 75851"/>
                <a:gd name="connsiteX29" fmla="*/ 19356 w 55007"/>
                <a:gd name="connsiteY29" fmla="*/ 35282 h 7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5007" h="75851">
                  <a:moveTo>
                    <a:pt x="17067" y="61571"/>
                  </a:moveTo>
                  <a:cubicBezTo>
                    <a:pt x="21072" y="61790"/>
                    <a:pt x="24974" y="60142"/>
                    <a:pt x="27643" y="57094"/>
                  </a:cubicBezTo>
                  <a:cubicBezTo>
                    <a:pt x="30308" y="53465"/>
                    <a:pt x="31927" y="49131"/>
                    <a:pt x="32215" y="44616"/>
                  </a:cubicBezTo>
                  <a:cubicBezTo>
                    <a:pt x="27927" y="47559"/>
                    <a:pt x="22881" y="49122"/>
                    <a:pt x="17737" y="49093"/>
                  </a:cubicBezTo>
                  <a:cubicBezTo>
                    <a:pt x="11356" y="49293"/>
                    <a:pt x="5161" y="46883"/>
                    <a:pt x="589" y="42425"/>
                  </a:cubicBezTo>
                  <a:cubicBezTo>
                    <a:pt x="-4076" y="37663"/>
                    <a:pt x="-6555" y="31176"/>
                    <a:pt x="-6266" y="24518"/>
                  </a:cubicBezTo>
                  <a:cubicBezTo>
                    <a:pt x="-6555" y="17775"/>
                    <a:pt x="-3885" y="11241"/>
                    <a:pt x="1068" y="6612"/>
                  </a:cubicBezTo>
                  <a:cubicBezTo>
                    <a:pt x="6305" y="1954"/>
                    <a:pt x="13165" y="-475"/>
                    <a:pt x="20118" y="-151"/>
                  </a:cubicBezTo>
                  <a:cubicBezTo>
                    <a:pt x="24783" y="-246"/>
                    <a:pt x="29355" y="801"/>
                    <a:pt x="33545" y="2897"/>
                  </a:cubicBezTo>
                  <a:cubicBezTo>
                    <a:pt x="37261" y="4792"/>
                    <a:pt x="40312" y="7659"/>
                    <a:pt x="42503" y="11183"/>
                  </a:cubicBezTo>
                  <a:cubicBezTo>
                    <a:pt x="46884" y="19137"/>
                    <a:pt x="48977" y="28119"/>
                    <a:pt x="48693" y="37187"/>
                  </a:cubicBezTo>
                  <a:cubicBezTo>
                    <a:pt x="48786" y="43150"/>
                    <a:pt x="47931" y="49093"/>
                    <a:pt x="46214" y="54808"/>
                  </a:cubicBezTo>
                  <a:cubicBezTo>
                    <a:pt x="44977" y="59294"/>
                    <a:pt x="42694" y="63409"/>
                    <a:pt x="39550" y="66809"/>
                  </a:cubicBezTo>
                  <a:cubicBezTo>
                    <a:pt x="34117" y="72582"/>
                    <a:pt x="26592" y="75801"/>
                    <a:pt x="18690" y="75668"/>
                  </a:cubicBezTo>
                  <a:cubicBezTo>
                    <a:pt x="15449" y="75620"/>
                    <a:pt x="12212" y="75106"/>
                    <a:pt x="9165" y="74144"/>
                  </a:cubicBezTo>
                  <a:cubicBezTo>
                    <a:pt x="6687" y="73410"/>
                    <a:pt x="4305" y="72391"/>
                    <a:pt x="2022" y="71096"/>
                  </a:cubicBezTo>
                  <a:cubicBezTo>
                    <a:pt x="399" y="70048"/>
                    <a:pt x="-1411" y="68810"/>
                    <a:pt x="-3504" y="67191"/>
                  </a:cubicBezTo>
                  <a:lnTo>
                    <a:pt x="4687" y="55665"/>
                  </a:lnTo>
                  <a:lnTo>
                    <a:pt x="6593" y="57284"/>
                  </a:lnTo>
                  <a:cubicBezTo>
                    <a:pt x="8021" y="58323"/>
                    <a:pt x="9640" y="59218"/>
                    <a:pt x="11258" y="59951"/>
                  </a:cubicBezTo>
                  <a:cubicBezTo>
                    <a:pt x="13068" y="60894"/>
                    <a:pt x="15067" y="61447"/>
                    <a:pt x="17067" y="61571"/>
                  </a:cubicBezTo>
                  <a:close/>
                  <a:moveTo>
                    <a:pt x="19356" y="35187"/>
                  </a:moveTo>
                  <a:cubicBezTo>
                    <a:pt x="22309" y="35282"/>
                    <a:pt x="25164" y="34263"/>
                    <a:pt x="27453" y="32329"/>
                  </a:cubicBezTo>
                  <a:cubicBezTo>
                    <a:pt x="29546" y="30462"/>
                    <a:pt x="30787" y="27738"/>
                    <a:pt x="30690" y="24899"/>
                  </a:cubicBezTo>
                  <a:cubicBezTo>
                    <a:pt x="30787" y="21947"/>
                    <a:pt x="29643" y="19108"/>
                    <a:pt x="27546" y="16994"/>
                  </a:cubicBezTo>
                  <a:cubicBezTo>
                    <a:pt x="25546" y="14775"/>
                    <a:pt x="22690" y="13555"/>
                    <a:pt x="19737" y="13660"/>
                  </a:cubicBezTo>
                  <a:cubicBezTo>
                    <a:pt x="16877" y="13536"/>
                    <a:pt x="14119" y="14603"/>
                    <a:pt x="12021" y="16613"/>
                  </a:cubicBezTo>
                  <a:cubicBezTo>
                    <a:pt x="10021" y="18623"/>
                    <a:pt x="8877" y="21385"/>
                    <a:pt x="8975" y="24233"/>
                  </a:cubicBezTo>
                  <a:cubicBezTo>
                    <a:pt x="8877" y="27081"/>
                    <a:pt x="9924" y="29862"/>
                    <a:pt x="11737" y="32043"/>
                  </a:cubicBezTo>
                  <a:cubicBezTo>
                    <a:pt x="13640" y="34224"/>
                    <a:pt x="16500" y="35425"/>
                    <a:pt x="19356" y="35282"/>
                  </a:cubicBezTo>
                  <a:close/>
                </a:path>
              </a:pathLst>
            </a:custGeom>
            <a:solidFill>
              <a:srgbClr val="6D6E71"/>
            </a:solidFill>
            <a:ln w="9525" cap="flat">
              <a:noFill/>
              <a:prstDash val="solid"/>
              <a:miter/>
            </a:ln>
          </p:spPr>
          <p:txBody>
            <a:bodyPr rtlCol="0" anchor="ctr"/>
            <a:lstStyle/>
            <a:p>
              <a:endParaRPr lang="en-US"/>
            </a:p>
          </p:txBody>
        </p:sp>
        <p:sp>
          <p:nvSpPr>
            <p:cNvPr id="1026" name="Freeform: Shape 1025">
              <a:extLst>
                <a:ext uri="{FF2B5EF4-FFF2-40B4-BE49-F238E27FC236}">
                  <a16:creationId xmlns:a16="http://schemas.microsoft.com/office/drawing/2014/main" id="{7D14BE91-AD45-4E7C-801A-0DF34835E2ED}"/>
                </a:ext>
              </a:extLst>
            </p:cNvPr>
            <p:cNvSpPr/>
            <p:nvPr/>
          </p:nvSpPr>
          <p:spPr>
            <a:xfrm>
              <a:off x="15693960" y="2920461"/>
              <a:ext cx="52866" cy="73247"/>
            </a:xfrm>
            <a:custGeom>
              <a:avLst/>
              <a:gdLst>
                <a:gd name="connsiteX0" fmla="*/ -6289 w 52866"/>
                <a:gd name="connsiteY0" fmla="*/ 23252 h 73247"/>
                <a:gd name="connsiteX1" fmla="*/ -6289 w 52866"/>
                <a:gd name="connsiteY1" fmla="*/ -180 h 73247"/>
                <a:gd name="connsiteX2" fmla="*/ 46578 w 52866"/>
                <a:gd name="connsiteY2" fmla="*/ -180 h 73247"/>
                <a:gd name="connsiteX3" fmla="*/ 46578 w 52866"/>
                <a:gd name="connsiteY3" fmla="*/ 12107 h 73247"/>
                <a:gd name="connsiteX4" fmla="*/ 16952 w 52866"/>
                <a:gd name="connsiteY4" fmla="*/ 73067 h 73247"/>
                <a:gd name="connsiteX5" fmla="*/ -382 w 52866"/>
                <a:gd name="connsiteY5" fmla="*/ 73067 h 73247"/>
                <a:gd name="connsiteX6" fmla="*/ 28193 w 52866"/>
                <a:gd name="connsiteY6" fmla="*/ 13822 h 73247"/>
                <a:gd name="connsiteX7" fmla="*/ 9143 w 52866"/>
                <a:gd name="connsiteY7" fmla="*/ 13822 h 73247"/>
                <a:gd name="connsiteX8" fmla="*/ 9143 w 52866"/>
                <a:gd name="connsiteY8" fmla="*/ 23347 h 73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866" h="73247">
                  <a:moveTo>
                    <a:pt x="-6289" y="23252"/>
                  </a:moveTo>
                  <a:lnTo>
                    <a:pt x="-6289" y="-180"/>
                  </a:lnTo>
                  <a:lnTo>
                    <a:pt x="46578" y="-180"/>
                  </a:lnTo>
                  <a:lnTo>
                    <a:pt x="46578" y="12107"/>
                  </a:lnTo>
                  <a:lnTo>
                    <a:pt x="16952" y="73067"/>
                  </a:lnTo>
                  <a:lnTo>
                    <a:pt x="-382" y="73067"/>
                  </a:lnTo>
                  <a:lnTo>
                    <a:pt x="28193" y="13822"/>
                  </a:lnTo>
                  <a:lnTo>
                    <a:pt x="9143" y="13822"/>
                  </a:lnTo>
                  <a:lnTo>
                    <a:pt x="9143" y="23347"/>
                  </a:lnTo>
                  <a:close/>
                </a:path>
              </a:pathLst>
            </a:custGeom>
            <a:solidFill>
              <a:srgbClr val="6D6E71"/>
            </a:solidFill>
            <a:ln w="9525" cap="flat">
              <a:noFill/>
              <a:prstDash val="solid"/>
              <a:miter/>
            </a:ln>
          </p:spPr>
          <p:txBody>
            <a:bodyPr rtlCol="0" anchor="ctr"/>
            <a:lstStyle/>
            <a:p>
              <a:endParaRPr lang="en-US"/>
            </a:p>
          </p:txBody>
        </p:sp>
        <p:sp>
          <p:nvSpPr>
            <p:cNvPr id="1027" name="Freeform: Shape 1026">
              <a:extLst>
                <a:ext uri="{FF2B5EF4-FFF2-40B4-BE49-F238E27FC236}">
                  <a16:creationId xmlns:a16="http://schemas.microsoft.com/office/drawing/2014/main" id="{C36898FF-823D-4A62-B592-CBE27EBE3A1A}"/>
                </a:ext>
              </a:extLst>
            </p:cNvPr>
            <p:cNvSpPr/>
            <p:nvPr/>
          </p:nvSpPr>
          <p:spPr>
            <a:xfrm>
              <a:off x="15754635" y="2920461"/>
              <a:ext cx="52861" cy="73247"/>
            </a:xfrm>
            <a:custGeom>
              <a:avLst/>
              <a:gdLst>
                <a:gd name="connsiteX0" fmla="*/ -6289 w 52861"/>
                <a:gd name="connsiteY0" fmla="*/ 23252 h 73247"/>
                <a:gd name="connsiteX1" fmla="*/ -6289 w 52861"/>
                <a:gd name="connsiteY1" fmla="*/ -180 h 73247"/>
                <a:gd name="connsiteX2" fmla="*/ 46573 w 52861"/>
                <a:gd name="connsiteY2" fmla="*/ -180 h 73247"/>
                <a:gd name="connsiteX3" fmla="*/ 46573 w 52861"/>
                <a:gd name="connsiteY3" fmla="*/ 12107 h 73247"/>
                <a:gd name="connsiteX4" fmla="*/ 16952 w 52861"/>
                <a:gd name="connsiteY4" fmla="*/ 73067 h 73247"/>
                <a:gd name="connsiteX5" fmla="*/ -861 w 52861"/>
                <a:gd name="connsiteY5" fmla="*/ 73067 h 73247"/>
                <a:gd name="connsiteX6" fmla="*/ 27714 w 52861"/>
                <a:gd name="connsiteY6" fmla="*/ 13822 h 73247"/>
                <a:gd name="connsiteX7" fmla="*/ 9236 w 52861"/>
                <a:gd name="connsiteY7" fmla="*/ 13822 h 73247"/>
                <a:gd name="connsiteX8" fmla="*/ 9236 w 52861"/>
                <a:gd name="connsiteY8" fmla="*/ 23347 h 73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861" h="73247">
                  <a:moveTo>
                    <a:pt x="-6289" y="23252"/>
                  </a:moveTo>
                  <a:lnTo>
                    <a:pt x="-6289" y="-180"/>
                  </a:lnTo>
                  <a:lnTo>
                    <a:pt x="46573" y="-180"/>
                  </a:lnTo>
                  <a:lnTo>
                    <a:pt x="46573" y="12107"/>
                  </a:lnTo>
                  <a:lnTo>
                    <a:pt x="16952" y="73067"/>
                  </a:lnTo>
                  <a:lnTo>
                    <a:pt x="-861" y="73067"/>
                  </a:lnTo>
                  <a:lnTo>
                    <a:pt x="27714" y="13822"/>
                  </a:lnTo>
                  <a:lnTo>
                    <a:pt x="9236" y="13822"/>
                  </a:lnTo>
                  <a:lnTo>
                    <a:pt x="9236" y="23347"/>
                  </a:lnTo>
                  <a:close/>
                </a:path>
              </a:pathLst>
            </a:custGeom>
            <a:solidFill>
              <a:srgbClr val="6D6E71"/>
            </a:solidFill>
            <a:ln w="9525" cap="flat">
              <a:noFill/>
              <a:prstDash val="solid"/>
              <a:miter/>
            </a:ln>
          </p:spPr>
          <p:txBody>
            <a:bodyPr rtlCol="0" anchor="ctr"/>
            <a:lstStyle/>
            <a:p>
              <a:endParaRPr lang="en-US"/>
            </a:p>
          </p:txBody>
        </p:sp>
        <p:sp>
          <p:nvSpPr>
            <p:cNvPr id="1028" name="Freeform: Shape 1027">
              <a:extLst>
                <a:ext uri="{FF2B5EF4-FFF2-40B4-BE49-F238E27FC236}">
                  <a16:creationId xmlns:a16="http://schemas.microsoft.com/office/drawing/2014/main" id="{755F74EA-5D82-4F1D-9CD4-58F4F81A54DF}"/>
                </a:ext>
              </a:extLst>
            </p:cNvPr>
            <p:cNvSpPr/>
            <p:nvPr/>
          </p:nvSpPr>
          <p:spPr>
            <a:xfrm>
              <a:off x="15814739" y="2920461"/>
              <a:ext cx="51834" cy="74015"/>
            </a:xfrm>
            <a:custGeom>
              <a:avLst/>
              <a:gdLst>
                <a:gd name="connsiteX0" fmla="*/ 40764 w 51834"/>
                <a:gd name="connsiteY0" fmla="*/ -180 h 74015"/>
                <a:gd name="connsiteX1" fmla="*/ 40764 w 51834"/>
                <a:gd name="connsiteY1" fmla="*/ 13917 h 74015"/>
                <a:gd name="connsiteX2" fmla="*/ 12189 w 51834"/>
                <a:gd name="connsiteY2" fmla="*/ 13917 h 74015"/>
                <a:gd name="connsiteX3" fmla="*/ 12189 w 51834"/>
                <a:gd name="connsiteY3" fmla="*/ 26204 h 74015"/>
                <a:gd name="connsiteX4" fmla="*/ 19617 w 51834"/>
                <a:gd name="connsiteY4" fmla="*/ 25252 h 74015"/>
                <a:gd name="connsiteX5" fmla="*/ 37909 w 51834"/>
                <a:gd name="connsiteY5" fmla="*/ 31633 h 74015"/>
                <a:gd name="connsiteX6" fmla="*/ 45527 w 51834"/>
                <a:gd name="connsiteY6" fmla="*/ 48874 h 74015"/>
                <a:gd name="connsiteX7" fmla="*/ 37620 w 51834"/>
                <a:gd name="connsiteY7" fmla="*/ 66781 h 74015"/>
                <a:gd name="connsiteX8" fmla="*/ 18570 w 51834"/>
                <a:gd name="connsiteY8" fmla="*/ 73829 h 74015"/>
                <a:gd name="connsiteX9" fmla="*/ -6289 w 51834"/>
                <a:gd name="connsiteY9" fmla="*/ 62875 h 74015"/>
                <a:gd name="connsiteX10" fmla="*/ 2380 w 51834"/>
                <a:gd name="connsiteY10" fmla="*/ 50874 h 74015"/>
                <a:gd name="connsiteX11" fmla="*/ 4855 w 51834"/>
                <a:gd name="connsiteY11" fmla="*/ 53255 h 74015"/>
                <a:gd name="connsiteX12" fmla="*/ 10571 w 51834"/>
                <a:gd name="connsiteY12" fmla="*/ 56875 h 74015"/>
                <a:gd name="connsiteX13" fmla="*/ 18952 w 51834"/>
                <a:gd name="connsiteY13" fmla="*/ 59066 h 74015"/>
                <a:gd name="connsiteX14" fmla="*/ 26384 w 51834"/>
                <a:gd name="connsiteY14" fmla="*/ 56589 h 74015"/>
                <a:gd name="connsiteX15" fmla="*/ 29714 w 51834"/>
                <a:gd name="connsiteY15" fmla="*/ 49159 h 74015"/>
                <a:gd name="connsiteX16" fmla="*/ 26193 w 51834"/>
                <a:gd name="connsiteY16" fmla="*/ 41540 h 74015"/>
                <a:gd name="connsiteX17" fmla="*/ 17142 w 51834"/>
                <a:gd name="connsiteY17" fmla="*/ 38873 h 74015"/>
                <a:gd name="connsiteX18" fmla="*/ 4190 w 51834"/>
                <a:gd name="connsiteY18" fmla="*/ 42873 h 74015"/>
                <a:gd name="connsiteX19" fmla="*/ -2573 w 51834"/>
                <a:gd name="connsiteY19" fmla="*/ 35539 h 74015"/>
                <a:gd name="connsiteX20" fmla="*/ -2573 w 51834"/>
                <a:gd name="connsiteY20" fmla="*/ -180 h 7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1834" h="74015">
                  <a:moveTo>
                    <a:pt x="40764" y="-180"/>
                  </a:moveTo>
                  <a:lnTo>
                    <a:pt x="40764" y="13917"/>
                  </a:lnTo>
                  <a:lnTo>
                    <a:pt x="12189" y="13917"/>
                  </a:lnTo>
                  <a:lnTo>
                    <a:pt x="12189" y="26204"/>
                  </a:lnTo>
                  <a:cubicBezTo>
                    <a:pt x="14570" y="25528"/>
                    <a:pt x="17142" y="25204"/>
                    <a:pt x="19617" y="25252"/>
                  </a:cubicBezTo>
                  <a:cubicBezTo>
                    <a:pt x="26286" y="25080"/>
                    <a:pt x="32765" y="27357"/>
                    <a:pt x="37909" y="31633"/>
                  </a:cubicBezTo>
                  <a:cubicBezTo>
                    <a:pt x="42955" y="35891"/>
                    <a:pt x="45810" y="42254"/>
                    <a:pt x="45527" y="48874"/>
                  </a:cubicBezTo>
                  <a:cubicBezTo>
                    <a:pt x="45717" y="55732"/>
                    <a:pt x="42862" y="62314"/>
                    <a:pt x="37620" y="66781"/>
                  </a:cubicBezTo>
                  <a:cubicBezTo>
                    <a:pt x="32383" y="71429"/>
                    <a:pt x="25621" y="73944"/>
                    <a:pt x="18570" y="73829"/>
                  </a:cubicBezTo>
                  <a:cubicBezTo>
                    <a:pt x="9045" y="74020"/>
                    <a:pt x="-1" y="70019"/>
                    <a:pt x="-6289" y="62875"/>
                  </a:cubicBezTo>
                  <a:lnTo>
                    <a:pt x="2380" y="50874"/>
                  </a:lnTo>
                  <a:cubicBezTo>
                    <a:pt x="3139" y="51712"/>
                    <a:pt x="3999" y="52512"/>
                    <a:pt x="4855" y="53255"/>
                  </a:cubicBezTo>
                  <a:cubicBezTo>
                    <a:pt x="6664" y="54618"/>
                    <a:pt x="8571" y="55827"/>
                    <a:pt x="10571" y="56875"/>
                  </a:cubicBezTo>
                  <a:cubicBezTo>
                    <a:pt x="13143" y="58237"/>
                    <a:pt x="15998" y="58989"/>
                    <a:pt x="18952" y="59066"/>
                  </a:cubicBezTo>
                  <a:cubicBezTo>
                    <a:pt x="21621" y="59113"/>
                    <a:pt x="24286" y="58237"/>
                    <a:pt x="26384" y="56589"/>
                  </a:cubicBezTo>
                  <a:cubicBezTo>
                    <a:pt x="28667" y="54798"/>
                    <a:pt x="29904" y="52027"/>
                    <a:pt x="29714" y="49159"/>
                  </a:cubicBezTo>
                  <a:cubicBezTo>
                    <a:pt x="29811" y="46207"/>
                    <a:pt x="28477" y="43397"/>
                    <a:pt x="26193" y="41540"/>
                  </a:cubicBezTo>
                  <a:cubicBezTo>
                    <a:pt x="23523" y="39673"/>
                    <a:pt x="20379" y="38730"/>
                    <a:pt x="17142" y="38873"/>
                  </a:cubicBezTo>
                  <a:cubicBezTo>
                    <a:pt x="12571" y="39149"/>
                    <a:pt x="8092" y="40520"/>
                    <a:pt x="4190" y="42873"/>
                  </a:cubicBezTo>
                  <a:lnTo>
                    <a:pt x="-2573" y="35539"/>
                  </a:lnTo>
                  <a:lnTo>
                    <a:pt x="-2573" y="-180"/>
                  </a:lnTo>
                  <a:close/>
                </a:path>
              </a:pathLst>
            </a:custGeom>
            <a:solidFill>
              <a:srgbClr val="6D6E71"/>
            </a:solidFill>
            <a:ln w="9525" cap="flat">
              <a:noFill/>
              <a:prstDash val="solid"/>
              <a:miter/>
            </a:ln>
          </p:spPr>
          <p:txBody>
            <a:bodyPr rtlCol="0" anchor="ctr"/>
            <a:lstStyle/>
            <a:p>
              <a:endParaRPr lang="en-US"/>
            </a:p>
          </p:txBody>
        </p:sp>
        <p:sp>
          <p:nvSpPr>
            <p:cNvPr id="1029" name="Freeform: Shape 1028">
              <a:extLst>
                <a:ext uri="{FF2B5EF4-FFF2-40B4-BE49-F238E27FC236}">
                  <a16:creationId xmlns:a16="http://schemas.microsoft.com/office/drawing/2014/main" id="{E5605BB3-A82D-4472-ADC8-EAF4B8E5E8AE}"/>
                </a:ext>
              </a:extLst>
            </p:cNvPr>
            <p:cNvSpPr/>
            <p:nvPr/>
          </p:nvSpPr>
          <p:spPr>
            <a:xfrm>
              <a:off x="13381005" y="2649856"/>
              <a:ext cx="2590990" cy="1540764"/>
            </a:xfrm>
            <a:custGeom>
              <a:avLst/>
              <a:gdLst>
                <a:gd name="connsiteX0" fmla="*/ 0 w 2590990"/>
                <a:gd name="connsiteY0" fmla="*/ 0 h 1540764"/>
                <a:gd name="connsiteX1" fmla="*/ 2590991 w 2590990"/>
                <a:gd name="connsiteY1" fmla="*/ 0 h 1540764"/>
                <a:gd name="connsiteX2" fmla="*/ 2590991 w 2590990"/>
                <a:gd name="connsiteY2" fmla="*/ 1540764 h 1540764"/>
                <a:gd name="connsiteX3" fmla="*/ 0 w 2590990"/>
                <a:gd name="connsiteY3" fmla="*/ 1540764 h 1540764"/>
              </a:gdLst>
              <a:ahLst/>
              <a:cxnLst>
                <a:cxn ang="0">
                  <a:pos x="connsiteX0" y="connsiteY0"/>
                </a:cxn>
                <a:cxn ang="0">
                  <a:pos x="connsiteX1" y="connsiteY1"/>
                </a:cxn>
                <a:cxn ang="0">
                  <a:pos x="connsiteX2" y="connsiteY2"/>
                </a:cxn>
                <a:cxn ang="0">
                  <a:pos x="connsiteX3" y="connsiteY3"/>
                </a:cxn>
              </a:cxnLst>
              <a:rect l="l" t="t" r="r" b="b"/>
              <a:pathLst>
                <a:path w="2590990" h="1540764">
                  <a:moveTo>
                    <a:pt x="0" y="0"/>
                  </a:moveTo>
                  <a:lnTo>
                    <a:pt x="2590991" y="0"/>
                  </a:lnTo>
                  <a:lnTo>
                    <a:pt x="2590991" y="1540764"/>
                  </a:lnTo>
                  <a:lnTo>
                    <a:pt x="0" y="1540764"/>
                  </a:lnTo>
                  <a:close/>
                </a:path>
              </a:pathLst>
            </a:custGeom>
            <a:noFill/>
            <a:ln w="3429" cap="flat">
              <a:solidFill>
                <a:srgbClr val="6D6E71"/>
              </a:solidFill>
              <a:prstDash val="solid"/>
              <a:miter/>
            </a:ln>
          </p:spPr>
          <p:txBody>
            <a:bodyPr rtlCol="0" anchor="ctr"/>
            <a:lstStyle/>
            <a:p>
              <a:endParaRPr lang="en-US"/>
            </a:p>
          </p:txBody>
        </p:sp>
        <p:sp>
          <p:nvSpPr>
            <p:cNvPr id="1030" name="Freeform: Shape 1029">
              <a:extLst>
                <a:ext uri="{FF2B5EF4-FFF2-40B4-BE49-F238E27FC236}">
                  <a16:creationId xmlns:a16="http://schemas.microsoft.com/office/drawing/2014/main" id="{FDA978A7-2591-4A21-A9F4-36612EE0B912}"/>
                </a:ext>
              </a:extLst>
            </p:cNvPr>
            <p:cNvSpPr/>
            <p:nvPr/>
          </p:nvSpPr>
          <p:spPr>
            <a:xfrm>
              <a:off x="14507907" y="4993673"/>
              <a:ext cx="1119285" cy="497109"/>
            </a:xfrm>
            <a:custGeom>
              <a:avLst/>
              <a:gdLst>
                <a:gd name="connsiteX0" fmla="*/ -6289 w 1119285"/>
                <a:gd name="connsiteY0" fmla="*/ 355483 h 497109"/>
                <a:gd name="connsiteX1" fmla="*/ 255746 w 1119285"/>
                <a:gd name="connsiteY1" fmla="*/ 355483 h 497109"/>
                <a:gd name="connsiteX2" fmla="*/ 255746 w 1119285"/>
                <a:gd name="connsiteY2" fmla="*/ 496930 h 497109"/>
                <a:gd name="connsiteX3" fmla="*/ -6289 w 1119285"/>
                <a:gd name="connsiteY3" fmla="*/ 496930 h 497109"/>
                <a:gd name="connsiteX4" fmla="*/ 850961 w 1119285"/>
                <a:gd name="connsiteY4" fmla="*/ -180 h 497109"/>
                <a:gd name="connsiteX5" fmla="*/ 1112996 w 1119285"/>
                <a:gd name="connsiteY5" fmla="*/ -180 h 497109"/>
                <a:gd name="connsiteX6" fmla="*/ 1112996 w 1119285"/>
                <a:gd name="connsiteY6" fmla="*/ 496834 h 497109"/>
                <a:gd name="connsiteX7" fmla="*/ 850961 w 1119285"/>
                <a:gd name="connsiteY7" fmla="*/ 496834 h 497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9285" h="497109">
                  <a:moveTo>
                    <a:pt x="-6289" y="355483"/>
                  </a:moveTo>
                  <a:lnTo>
                    <a:pt x="255746" y="355483"/>
                  </a:lnTo>
                  <a:lnTo>
                    <a:pt x="255746" y="496930"/>
                  </a:lnTo>
                  <a:lnTo>
                    <a:pt x="-6289" y="496930"/>
                  </a:lnTo>
                  <a:close/>
                  <a:moveTo>
                    <a:pt x="850961" y="-180"/>
                  </a:moveTo>
                  <a:lnTo>
                    <a:pt x="1112996" y="-180"/>
                  </a:lnTo>
                  <a:lnTo>
                    <a:pt x="1112996" y="496834"/>
                  </a:lnTo>
                  <a:lnTo>
                    <a:pt x="850961" y="496834"/>
                  </a:lnTo>
                  <a:close/>
                </a:path>
              </a:pathLst>
            </a:custGeom>
            <a:solidFill>
              <a:srgbClr val="669940"/>
            </a:solidFill>
            <a:ln w="9525" cap="flat">
              <a:noFill/>
              <a:prstDash val="solid"/>
              <a:miter/>
            </a:ln>
          </p:spPr>
          <p:txBody>
            <a:bodyPr rtlCol="0" anchor="ctr"/>
            <a:lstStyle/>
            <a:p>
              <a:endParaRPr lang="en-US"/>
            </a:p>
          </p:txBody>
        </p:sp>
        <p:sp>
          <p:nvSpPr>
            <p:cNvPr id="1031" name="Freeform: Shape 1030">
              <a:extLst>
                <a:ext uri="{FF2B5EF4-FFF2-40B4-BE49-F238E27FC236}">
                  <a16:creationId xmlns:a16="http://schemas.microsoft.com/office/drawing/2014/main" id="{7D9482CE-52F2-4432-B55B-330A56EBDBEF}"/>
                </a:ext>
              </a:extLst>
            </p:cNvPr>
            <p:cNvSpPr/>
            <p:nvPr/>
          </p:nvSpPr>
          <p:spPr>
            <a:xfrm>
              <a:off x="14757464" y="4671251"/>
              <a:ext cx="1119280" cy="819436"/>
            </a:xfrm>
            <a:custGeom>
              <a:avLst/>
              <a:gdLst>
                <a:gd name="connsiteX0" fmla="*/ -6289 w 1119280"/>
                <a:gd name="connsiteY0" fmla="*/ 484452 h 819436"/>
                <a:gd name="connsiteX1" fmla="*/ 255742 w 1119280"/>
                <a:gd name="connsiteY1" fmla="*/ 484452 h 819436"/>
                <a:gd name="connsiteX2" fmla="*/ 255742 w 1119280"/>
                <a:gd name="connsiteY2" fmla="*/ 819256 h 819436"/>
                <a:gd name="connsiteX3" fmla="*/ -6289 w 1119280"/>
                <a:gd name="connsiteY3" fmla="*/ 819256 h 819436"/>
                <a:gd name="connsiteX4" fmla="*/ 850961 w 1119280"/>
                <a:gd name="connsiteY4" fmla="*/ -180 h 819436"/>
                <a:gd name="connsiteX5" fmla="*/ 1112992 w 1119280"/>
                <a:gd name="connsiteY5" fmla="*/ -180 h 819436"/>
                <a:gd name="connsiteX6" fmla="*/ 1112992 w 1119280"/>
                <a:gd name="connsiteY6" fmla="*/ 818970 h 819436"/>
                <a:gd name="connsiteX7" fmla="*/ 850389 w 1119280"/>
                <a:gd name="connsiteY7" fmla="*/ 818970 h 819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9280" h="819436">
                  <a:moveTo>
                    <a:pt x="-6289" y="484452"/>
                  </a:moveTo>
                  <a:lnTo>
                    <a:pt x="255742" y="484452"/>
                  </a:lnTo>
                  <a:lnTo>
                    <a:pt x="255742" y="819256"/>
                  </a:lnTo>
                  <a:lnTo>
                    <a:pt x="-6289" y="819256"/>
                  </a:lnTo>
                  <a:close/>
                  <a:moveTo>
                    <a:pt x="850961" y="-180"/>
                  </a:moveTo>
                  <a:lnTo>
                    <a:pt x="1112992" y="-180"/>
                  </a:lnTo>
                  <a:lnTo>
                    <a:pt x="1112992" y="818970"/>
                  </a:lnTo>
                  <a:lnTo>
                    <a:pt x="850389" y="818970"/>
                  </a:lnTo>
                  <a:close/>
                </a:path>
              </a:pathLst>
            </a:custGeom>
            <a:solidFill>
              <a:srgbClr val="336933"/>
            </a:solidFill>
            <a:ln w="9525" cap="flat">
              <a:noFill/>
              <a:prstDash val="solid"/>
              <a:miter/>
            </a:ln>
          </p:spPr>
          <p:txBody>
            <a:bodyPr rtlCol="0" anchor="ctr"/>
            <a:lstStyle/>
            <a:p>
              <a:endParaRPr lang="en-US"/>
            </a:p>
          </p:txBody>
        </p:sp>
        <p:sp>
          <p:nvSpPr>
            <p:cNvPr id="1032" name="Freeform: Shape 1031">
              <a:extLst>
                <a:ext uri="{FF2B5EF4-FFF2-40B4-BE49-F238E27FC236}">
                  <a16:creationId xmlns:a16="http://schemas.microsoft.com/office/drawing/2014/main" id="{E51B9F7C-9718-4DA3-B68B-5BA6694122E2}"/>
                </a:ext>
              </a:extLst>
            </p:cNvPr>
            <p:cNvSpPr/>
            <p:nvPr/>
          </p:nvSpPr>
          <p:spPr>
            <a:xfrm>
              <a:off x="14544645" y="5261796"/>
              <a:ext cx="41790" cy="58403"/>
            </a:xfrm>
            <a:custGeom>
              <a:avLst/>
              <a:gdLst>
                <a:gd name="connsiteX0" fmla="*/ 17555 w 41790"/>
                <a:gd name="connsiteY0" fmla="*/ 10588 h 58403"/>
                <a:gd name="connsiteX1" fmla="*/ 9551 w 41790"/>
                <a:gd name="connsiteY1" fmla="*/ 14112 h 58403"/>
                <a:gd name="connsiteX2" fmla="*/ 6025 w 41790"/>
                <a:gd name="connsiteY2" fmla="*/ 23637 h 58403"/>
                <a:gd name="connsiteX3" fmla="*/ 17076 w 41790"/>
                <a:gd name="connsiteY3" fmla="*/ 20303 h 58403"/>
                <a:gd name="connsiteX4" fmla="*/ 35461 w 41790"/>
                <a:gd name="connsiteY4" fmla="*/ 37486 h 58403"/>
                <a:gd name="connsiteX5" fmla="*/ 35461 w 41790"/>
                <a:gd name="connsiteY5" fmla="*/ 39353 h 58403"/>
                <a:gd name="connsiteX6" fmla="*/ 29838 w 41790"/>
                <a:gd name="connsiteY6" fmla="*/ 53069 h 58403"/>
                <a:gd name="connsiteX7" fmla="*/ 15550 w 41790"/>
                <a:gd name="connsiteY7" fmla="*/ 58213 h 58403"/>
                <a:gd name="connsiteX8" fmla="*/ 5267 w 41790"/>
                <a:gd name="connsiteY8" fmla="*/ 55831 h 58403"/>
                <a:gd name="connsiteX9" fmla="*/ -1495 w 41790"/>
                <a:gd name="connsiteY9" fmla="*/ 49545 h 58403"/>
                <a:gd name="connsiteX10" fmla="*/ -6258 w 41790"/>
                <a:gd name="connsiteY10" fmla="*/ 29638 h 58403"/>
                <a:gd name="connsiteX11" fmla="*/ -4448 w 41790"/>
                <a:gd name="connsiteY11" fmla="*/ 16112 h 58403"/>
                <a:gd name="connsiteX12" fmla="*/ 789 w 41790"/>
                <a:gd name="connsiteY12" fmla="*/ 6587 h 58403"/>
                <a:gd name="connsiteX13" fmla="*/ 16602 w 41790"/>
                <a:gd name="connsiteY13" fmla="*/ -176 h 58403"/>
                <a:gd name="connsiteX14" fmla="*/ 24127 w 41790"/>
                <a:gd name="connsiteY14" fmla="*/ 967 h 58403"/>
                <a:gd name="connsiteX15" fmla="*/ 29652 w 41790"/>
                <a:gd name="connsiteY15" fmla="*/ 3349 h 58403"/>
                <a:gd name="connsiteX16" fmla="*/ 33842 w 41790"/>
                <a:gd name="connsiteY16" fmla="*/ 6397 h 58403"/>
                <a:gd name="connsiteX17" fmla="*/ 27936 w 41790"/>
                <a:gd name="connsiteY17" fmla="*/ 15255 h 58403"/>
                <a:gd name="connsiteX18" fmla="*/ 26508 w 41790"/>
                <a:gd name="connsiteY18" fmla="*/ 13921 h 58403"/>
                <a:gd name="connsiteX19" fmla="*/ 22885 w 41790"/>
                <a:gd name="connsiteY19" fmla="*/ 11826 h 58403"/>
                <a:gd name="connsiteX20" fmla="*/ 17555 w 41790"/>
                <a:gd name="connsiteY20" fmla="*/ 10588 h 58403"/>
                <a:gd name="connsiteX21" fmla="*/ 15932 w 41790"/>
                <a:gd name="connsiteY21" fmla="*/ 30781 h 58403"/>
                <a:gd name="connsiteX22" fmla="*/ 9648 w 41790"/>
                <a:gd name="connsiteY22" fmla="*/ 32971 h 58403"/>
                <a:gd name="connsiteX23" fmla="*/ 7170 w 41790"/>
                <a:gd name="connsiteY23" fmla="*/ 38687 h 58403"/>
                <a:gd name="connsiteX24" fmla="*/ 9551 w 41790"/>
                <a:gd name="connsiteY24" fmla="*/ 44783 h 58403"/>
                <a:gd name="connsiteX25" fmla="*/ 15550 w 41790"/>
                <a:gd name="connsiteY25" fmla="*/ 47259 h 58403"/>
                <a:gd name="connsiteX26" fmla="*/ 21555 w 41790"/>
                <a:gd name="connsiteY26" fmla="*/ 45068 h 58403"/>
                <a:gd name="connsiteX27" fmla="*/ 24029 w 41790"/>
                <a:gd name="connsiteY27" fmla="*/ 39258 h 58403"/>
                <a:gd name="connsiteX28" fmla="*/ 21838 w 41790"/>
                <a:gd name="connsiteY28" fmla="*/ 33257 h 58403"/>
                <a:gd name="connsiteX29" fmla="*/ 15932 w 41790"/>
                <a:gd name="connsiteY29" fmla="*/ 30876 h 58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1790" h="58403">
                  <a:moveTo>
                    <a:pt x="17555" y="10588"/>
                  </a:moveTo>
                  <a:cubicBezTo>
                    <a:pt x="14504" y="10397"/>
                    <a:pt x="11458" y="11712"/>
                    <a:pt x="9551" y="14112"/>
                  </a:cubicBezTo>
                  <a:cubicBezTo>
                    <a:pt x="7458" y="16875"/>
                    <a:pt x="6216" y="20189"/>
                    <a:pt x="6025" y="23637"/>
                  </a:cubicBezTo>
                  <a:cubicBezTo>
                    <a:pt x="9360" y="21494"/>
                    <a:pt x="13169" y="20332"/>
                    <a:pt x="17076" y="20303"/>
                  </a:cubicBezTo>
                  <a:cubicBezTo>
                    <a:pt x="26889" y="19960"/>
                    <a:pt x="35172" y="27656"/>
                    <a:pt x="35461" y="37486"/>
                  </a:cubicBezTo>
                  <a:cubicBezTo>
                    <a:pt x="35554" y="38115"/>
                    <a:pt x="35461" y="38734"/>
                    <a:pt x="35461" y="39353"/>
                  </a:cubicBezTo>
                  <a:cubicBezTo>
                    <a:pt x="35652" y="44525"/>
                    <a:pt x="33652" y="49535"/>
                    <a:pt x="29838" y="53069"/>
                  </a:cubicBezTo>
                  <a:cubicBezTo>
                    <a:pt x="25936" y="56546"/>
                    <a:pt x="20792" y="58384"/>
                    <a:pt x="15550" y="58213"/>
                  </a:cubicBezTo>
                  <a:cubicBezTo>
                    <a:pt x="12030" y="58308"/>
                    <a:pt x="8407" y="57489"/>
                    <a:pt x="5267" y="55831"/>
                  </a:cubicBezTo>
                  <a:cubicBezTo>
                    <a:pt x="2407" y="54450"/>
                    <a:pt x="123" y="52260"/>
                    <a:pt x="-1495" y="49545"/>
                  </a:cubicBezTo>
                  <a:cubicBezTo>
                    <a:pt x="-4830" y="43468"/>
                    <a:pt x="-6546" y="36582"/>
                    <a:pt x="-6258" y="29638"/>
                  </a:cubicBezTo>
                  <a:cubicBezTo>
                    <a:pt x="-6355" y="25066"/>
                    <a:pt x="-5783" y="20503"/>
                    <a:pt x="-4448" y="16112"/>
                  </a:cubicBezTo>
                  <a:cubicBezTo>
                    <a:pt x="-3500" y="12550"/>
                    <a:pt x="-1686" y="9283"/>
                    <a:pt x="789" y="6587"/>
                  </a:cubicBezTo>
                  <a:cubicBezTo>
                    <a:pt x="4886" y="2168"/>
                    <a:pt x="10602" y="-299"/>
                    <a:pt x="16602" y="-176"/>
                  </a:cubicBezTo>
                  <a:cubicBezTo>
                    <a:pt x="19173" y="-195"/>
                    <a:pt x="21745" y="196"/>
                    <a:pt x="24127" y="967"/>
                  </a:cubicBezTo>
                  <a:cubicBezTo>
                    <a:pt x="26029" y="1606"/>
                    <a:pt x="27838" y="2406"/>
                    <a:pt x="29652" y="3349"/>
                  </a:cubicBezTo>
                  <a:cubicBezTo>
                    <a:pt x="30889" y="4206"/>
                    <a:pt x="32317" y="5158"/>
                    <a:pt x="33842" y="6397"/>
                  </a:cubicBezTo>
                  <a:lnTo>
                    <a:pt x="27936" y="15255"/>
                  </a:lnTo>
                  <a:lnTo>
                    <a:pt x="26508" y="13921"/>
                  </a:lnTo>
                  <a:cubicBezTo>
                    <a:pt x="25364" y="13093"/>
                    <a:pt x="24127" y="12388"/>
                    <a:pt x="22885" y="11826"/>
                  </a:cubicBezTo>
                  <a:cubicBezTo>
                    <a:pt x="21266" y="11016"/>
                    <a:pt x="19364" y="10597"/>
                    <a:pt x="17555" y="10588"/>
                  </a:cubicBezTo>
                  <a:close/>
                  <a:moveTo>
                    <a:pt x="15932" y="30781"/>
                  </a:moveTo>
                  <a:cubicBezTo>
                    <a:pt x="13648" y="30733"/>
                    <a:pt x="11458" y="31504"/>
                    <a:pt x="9648" y="32971"/>
                  </a:cubicBezTo>
                  <a:cubicBezTo>
                    <a:pt x="8030" y="34429"/>
                    <a:pt x="7170" y="36515"/>
                    <a:pt x="7170" y="38687"/>
                  </a:cubicBezTo>
                  <a:cubicBezTo>
                    <a:pt x="7077" y="40953"/>
                    <a:pt x="7932" y="43154"/>
                    <a:pt x="9551" y="44783"/>
                  </a:cubicBezTo>
                  <a:cubicBezTo>
                    <a:pt x="11076" y="46402"/>
                    <a:pt x="13267" y="47297"/>
                    <a:pt x="15550" y="47259"/>
                  </a:cubicBezTo>
                  <a:cubicBezTo>
                    <a:pt x="17746" y="47326"/>
                    <a:pt x="19936" y="46545"/>
                    <a:pt x="21555" y="45068"/>
                  </a:cubicBezTo>
                  <a:cubicBezTo>
                    <a:pt x="23173" y="43582"/>
                    <a:pt x="24127" y="41459"/>
                    <a:pt x="24029" y="39258"/>
                  </a:cubicBezTo>
                  <a:cubicBezTo>
                    <a:pt x="24029" y="37058"/>
                    <a:pt x="23266" y="34915"/>
                    <a:pt x="21838" y="33257"/>
                  </a:cubicBezTo>
                  <a:cubicBezTo>
                    <a:pt x="20313" y="31628"/>
                    <a:pt x="18122" y="30752"/>
                    <a:pt x="15932" y="30876"/>
                  </a:cubicBezTo>
                  <a:close/>
                </a:path>
              </a:pathLst>
            </a:custGeom>
            <a:solidFill>
              <a:srgbClr val="6D6E71"/>
            </a:solidFill>
            <a:ln w="9525" cap="flat">
              <a:noFill/>
              <a:prstDash val="solid"/>
              <a:miter/>
            </a:ln>
          </p:spPr>
          <p:txBody>
            <a:bodyPr rtlCol="0" anchor="ctr"/>
            <a:lstStyle/>
            <a:p>
              <a:endParaRPr lang="en-US"/>
            </a:p>
          </p:txBody>
        </p:sp>
        <p:sp>
          <p:nvSpPr>
            <p:cNvPr id="1033" name="Freeform: Shape 1032">
              <a:extLst>
                <a:ext uri="{FF2B5EF4-FFF2-40B4-BE49-F238E27FC236}">
                  <a16:creationId xmlns:a16="http://schemas.microsoft.com/office/drawing/2014/main" id="{F4320C7B-59B8-4231-9D17-D8E849536F48}"/>
                </a:ext>
              </a:extLst>
            </p:cNvPr>
            <p:cNvSpPr/>
            <p:nvPr/>
          </p:nvSpPr>
          <p:spPr>
            <a:xfrm>
              <a:off x="14595848" y="5305616"/>
              <a:ext cx="14073" cy="14192"/>
            </a:xfrm>
            <a:custGeom>
              <a:avLst/>
              <a:gdLst>
                <a:gd name="connsiteX0" fmla="*/ -4217 w 14073"/>
                <a:gd name="connsiteY0" fmla="*/ 11917 h 14192"/>
                <a:gd name="connsiteX1" fmla="*/ -4217 w 14073"/>
                <a:gd name="connsiteY1" fmla="*/ 1944 h 14192"/>
                <a:gd name="connsiteX2" fmla="*/ -4217 w 14073"/>
                <a:gd name="connsiteY2" fmla="*/ 1916 h 14192"/>
                <a:gd name="connsiteX3" fmla="*/ 736 w 14073"/>
                <a:gd name="connsiteY3" fmla="*/ -180 h 14192"/>
                <a:gd name="connsiteX4" fmla="*/ 5783 w 14073"/>
                <a:gd name="connsiteY4" fmla="*/ 1916 h 14192"/>
                <a:gd name="connsiteX5" fmla="*/ 5783 w 14073"/>
                <a:gd name="connsiteY5" fmla="*/ 11917 h 14192"/>
                <a:gd name="connsiteX6" fmla="*/ 736 w 14073"/>
                <a:gd name="connsiteY6" fmla="*/ 14013 h 14192"/>
                <a:gd name="connsiteX7" fmla="*/ -4217 w 14073"/>
                <a:gd name="connsiteY7" fmla="*/ 11917 h 1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073" h="14192">
                  <a:moveTo>
                    <a:pt x="-4217" y="11917"/>
                  </a:moveTo>
                  <a:cubicBezTo>
                    <a:pt x="-6979" y="9174"/>
                    <a:pt x="-6979" y="4707"/>
                    <a:pt x="-4217" y="1944"/>
                  </a:cubicBezTo>
                  <a:cubicBezTo>
                    <a:pt x="-4217" y="1935"/>
                    <a:pt x="-4217" y="1925"/>
                    <a:pt x="-4217" y="1916"/>
                  </a:cubicBezTo>
                  <a:cubicBezTo>
                    <a:pt x="-2882" y="563"/>
                    <a:pt x="-1171" y="-199"/>
                    <a:pt x="736" y="-180"/>
                  </a:cubicBezTo>
                  <a:cubicBezTo>
                    <a:pt x="2639" y="-199"/>
                    <a:pt x="4452" y="553"/>
                    <a:pt x="5783" y="1916"/>
                  </a:cubicBezTo>
                  <a:cubicBezTo>
                    <a:pt x="8452" y="4716"/>
                    <a:pt x="8452" y="9116"/>
                    <a:pt x="5783" y="11917"/>
                  </a:cubicBezTo>
                  <a:cubicBezTo>
                    <a:pt x="4452" y="13279"/>
                    <a:pt x="2639" y="14031"/>
                    <a:pt x="736" y="14013"/>
                  </a:cubicBezTo>
                  <a:cubicBezTo>
                    <a:pt x="-1171" y="14031"/>
                    <a:pt x="-2882" y="13270"/>
                    <a:pt x="-4217" y="11917"/>
                  </a:cubicBezTo>
                  <a:close/>
                </a:path>
              </a:pathLst>
            </a:custGeom>
            <a:solidFill>
              <a:srgbClr val="6D6E71"/>
            </a:solidFill>
            <a:ln w="9525" cap="flat">
              <a:noFill/>
              <a:prstDash val="solid"/>
              <a:miter/>
            </a:ln>
          </p:spPr>
          <p:txBody>
            <a:bodyPr rtlCol="0" anchor="ctr"/>
            <a:lstStyle/>
            <a:p>
              <a:endParaRPr lang="en-US"/>
            </a:p>
          </p:txBody>
        </p:sp>
        <p:sp>
          <p:nvSpPr>
            <p:cNvPr id="1034" name="Freeform: Shape 1033">
              <a:extLst>
                <a:ext uri="{FF2B5EF4-FFF2-40B4-BE49-F238E27FC236}">
                  <a16:creationId xmlns:a16="http://schemas.microsoft.com/office/drawing/2014/main" id="{4AF032A6-84AF-49A0-B08E-DE5E85CA1DC3}"/>
                </a:ext>
              </a:extLst>
            </p:cNvPr>
            <p:cNvSpPr/>
            <p:nvPr/>
          </p:nvSpPr>
          <p:spPr>
            <a:xfrm>
              <a:off x="14617923" y="5263135"/>
              <a:ext cx="40314" cy="56690"/>
            </a:xfrm>
            <a:custGeom>
              <a:avLst/>
              <a:gdLst>
                <a:gd name="connsiteX0" fmla="*/ -2959 w 40314"/>
                <a:gd name="connsiteY0" fmla="*/ 10488 h 56690"/>
                <a:gd name="connsiteX1" fmla="*/ -2959 w 40314"/>
                <a:gd name="connsiteY1" fmla="*/ -180 h 56690"/>
                <a:gd name="connsiteX2" fmla="*/ 31332 w 40314"/>
                <a:gd name="connsiteY2" fmla="*/ -180 h 56690"/>
                <a:gd name="connsiteX3" fmla="*/ 31332 w 40314"/>
                <a:gd name="connsiteY3" fmla="*/ 8487 h 56690"/>
                <a:gd name="connsiteX4" fmla="*/ 19905 w 40314"/>
                <a:gd name="connsiteY4" fmla="*/ 21537 h 56690"/>
                <a:gd name="connsiteX5" fmla="*/ 30286 w 40314"/>
                <a:gd name="connsiteY5" fmla="*/ 27157 h 56690"/>
                <a:gd name="connsiteX6" fmla="*/ 34002 w 40314"/>
                <a:gd name="connsiteY6" fmla="*/ 37634 h 56690"/>
                <a:gd name="connsiteX7" fmla="*/ 27997 w 40314"/>
                <a:gd name="connsiteY7" fmla="*/ 51445 h 56690"/>
                <a:gd name="connsiteX8" fmla="*/ 12761 w 40314"/>
                <a:gd name="connsiteY8" fmla="*/ 56494 h 56690"/>
                <a:gd name="connsiteX9" fmla="*/ -6289 w 40314"/>
                <a:gd name="connsiteY9" fmla="*/ 49826 h 56690"/>
                <a:gd name="connsiteX10" fmla="*/ -1145 w 40314"/>
                <a:gd name="connsiteY10" fmla="*/ 40301 h 56690"/>
                <a:gd name="connsiteX11" fmla="*/ 13045 w 40314"/>
                <a:gd name="connsiteY11" fmla="*/ 45921 h 56690"/>
                <a:gd name="connsiteX12" fmla="*/ 19235 w 40314"/>
                <a:gd name="connsiteY12" fmla="*/ 44111 h 56690"/>
                <a:gd name="connsiteX13" fmla="*/ 20477 w 40314"/>
                <a:gd name="connsiteY13" fmla="*/ 34491 h 56690"/>
                <a:gd name="connsiteX14" fmla="*/ 19235 w 40314"/>
                <a:gd name="connsiteY14" fmla="*/ 33253 h 56690"/>
                <a:gd name="connsiteX15" fmla="*/ 11519 w 40314"/>
                <a:gd name="connsiteY15" fmla="*/ 31157 h 56690"/>
                <a:gd name="connsiteX16" fmla="*/ 3999 w 40314"/>
                <a:gd name="connsiteY16" fmla="*/ 32681 h 56690"/>
                <a:gd name="connsiteX17" fmla="*/ 3999 w 40314"/>
                <a:gd name="connsiteY17" fmla="*/ 23156 h 56690"/>
                <a:gd name="connsiteX18" fmla="*/ 14761 w 40314"/>
                <a:gd name="connsiteY18" fmla="*/ 10488 h 56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314" h="56690">
                  <a:moveTo>
                    <a:pt x="-2959" y="10488"/>
                  </a:moveTo>
                  <a:lnTo>
                    <a:pt x="-2959" y="-180"/>
                  </a:lnTo>
                  <a:lnTo>
                    <a:pt x="31332" y="-180"/>
                  </a:lnTo>
                  <a:lnTo>
                    <a:pt x="31332" y="8487"/>
                  </a:lnTo>
                  <a:lnTo>
                    <a:pt x="19905" y="21537"/>
                  </a:lnTo>
                  <a:cubicBezTo>
                    <a:pt x="23905" y="22032"/>
                    <a:pt x="27621" y="24042"/>
                    <a:pt x="30286" y="27157"/>
                  </a:cubicBezTo>
                  <a:cubicBezTo>
                    <a:pt x="32760" y="30090"/>
                    <a:pt x="34095" y="33805"/>
                    <a:pt x="34002" y="37634"/>
                  </a:cubicBezTo>
                  <a:cubicBezTo>
                    <a:pt x="34285" y="42921"/>
                    <a:pt x="32002" y="48026"/>
                    <a:pt x="27997" y="51445"/>
                  </a:cubicBezTo>
                  <a:cubicBezTo>
                    <a:pt x="23714" y="54903"/>
                    <a:pt x="18286" y="56703"/>
                    <a:pt x="12761" y="56494"/>
                  </a:cubicBezTo>
                  <a:cubicBezTo>
                    <a:pt x="5901" y="56284"/>
                    <a:pt x="-764" y="53960"/>
                    <a:pt x="-6289" y="49826"/>
                  </a:cubicBezTo>
                  <a:lnTo>
                    <a:pt x="-1145" y="40301"/>
                  </a:lnTo>
                  <a:cubicBezTo>
                    <a:pt x="2948" y="43578"/>
                    <a:pt x="7901" y="45540"/>
                    <a:pt x="13045" y="45921"/>
                  </a:cubicBezTo>
                  <a:cubicBezTo>
                    <a:pt x="15235" y="46054"/>
                    <a:pt x="17426" y="45416"/>
                    <a:pt x="19235" y="44111"/>
                  </a:cubicBezTo>
                  <a:cubicBezTo>
                    <a:pt x="22286" y="41797"/>
                    <a:pt x="22761" y="37492"/>
                    <a:pt x="20477" y="34491"/>
                  </a:cubicBezTo>
                  <a:cubicBezTo>
                    <a:pt x="20096" y="34024"/>
                    <a:pt x="19714" y="33614"/>
                    <a:pt x="19235" y="33253"/>
                  </a:cubicBezTo>
                  <a:cubicBezTo>
                    <a:pt x="16952" y="31719"/>
                    <a:pt x="14282" y="30986"/>
                    <a:pt x="11519" y="31157"/>
                  </a:cubicBezTo>
                  <a:cubicBezTo>
                    <a:pt x="8947" y="31338"/>
                    <a:pt x="6473" y="31852"/>
                    <a:pt x="3999" y="32681"/>
                  </a:cubicBezTo>
                  <a:lnTo>
                    <a:pt x="3999" y="23156"/>
                  </a:lnTo>
                  <a:lnTo>
                    <a:pt x="14761" y="10488"/>
                  </a:lnTo>
                  <a:close/>
                </a:path>
              </a:pathLst>
            </a:custGeom>
            <a:solidFill>
              <a:srgbClr val="6D6E71"/>
            </a:solidFill>
            <a:ln w="9525" cap="flat">
              <a:noFill/>
              <a:prstDash val="solid"/>
              <a:miter/>
            </a:ln>
          </p:spPr>
          <p:txBody>
            <a:bodyPr rtlCol="0" anchor="ctr"/>
            <a:lstStyle/>
            <a:p>
              <a:endParaRPr lang="en-US"/>
            </a:p>
          </p:txBody>
        </p:sp>
        <p:sp>
          <p:nvSpPr>
            <p:cNvPr id="1035" name="Freeform: Shape 1034">
              <a:extLst>
                <a:ext uri="{FF2B5EF4-FFF2-40B4-BE49-F238E27FC236}">
                  <a16:creationId xmlns:a16="http://schemas.microsoft.com/office/drawing/2014/main" id="{F746BA87-4A0E-4223-81FA-5ECE88C1DC1C}"/>
                </a:ext>
              </a:extLst>
            </p:cNvPr>
            <p:cNvSpPr/>
            <p:nvPr/>
          </p:nvSpPr>
          <p:spPr>
            <a:xfrm>
              <a:off x="14666521" y="5263135"/>
              <a:ext cx="55605" cy="56661"/>
            </a:xfrm>
            <a:custGeom>
              <a:avLst/>
              <a:gdLst>
                <a:gd name="connsiteX0" fmla="*/ 17407 w 55605"/>
                <a:gd name="connsiteY0" fmla="*/ 12488 h 56661"/>
                <a:gd name="connsiteX1" fmla="*/ 13979 w 55605"/>
                <a:gd name="connsiteY1" fmla="*/ 20394 h 56661"/>
                <a:gd name="connsiteX2" fmla="*/ -2880 w 55605"/>
                <a:gd name="connsiteY2" fmla="*/ 20394 h 56661"/>
                <a:gd name="connsiteX3" fmla="*/ -3262 w 55605"/>
                <a:gd name="connsiteY3" fmla="*/ 4773 h 56661"/>
                <a:gd name="connsiteX4" fmla="*/ -2880 w 55605"/>
                <a:gd name="connsiteY4" fmla="*/ 4392 h 56661"/>
                <a:gd name="connsiteX5" fmla="*/ 13979 w 55605"/>
                <a:gd name="connsiteY5" fmla="*/ 4392 h 56661"/>
                <a:gd name="connsiteX6" fmla="*/ 17407 w 55605"/>
                <a:gd name="connsiteY6" fmla="*/ 12488 h 56661"/>
                <a:gd name="connsiteX7" fmla="*/ 48173 w 55605"/>
                <a:gd name="connsiteY7" fmla="*/ -180 h 56661"/>
                <a:gd name="connsiteX8" fmla="*/ 7975 w 55605"/>
                <a:gd name="connsiteY8" fmla="*/ 55827 h 56661"/>
                <a:gd name="connsiteX9" fmla="*/ -5740 w 55605"/>
                <a:gd name="connsiteY9" fmla="*/ 55827 h 56661"/>
                <a:gd name="connsiteX10" fmla="*/ 34457 w 55605"/>
                <a:gd name="connsiteY10" fmla="*/ -180 h 56661"/>
                <a:gd name="connsiteX11" fmla="*/ 3119 w 55605"/>
                <a:gd name="connsiteY11" fmla="*/ 15250 h 56661"/>
                <a:gd name="connsiteX12" fmla="*/ 5501 w 55605"/>
                <a:gd name="connsiteY12" fmla="*/ 16393 h 56661"/>
                <a:gd name="connsiteX13" fmla="*/ 7882 w 55605"/>
                <a:gd name="connsiteY13" fmla="*/ 15250 h 56661"/>
                <a:gd name="connsiteX14" fmla="*/ 8928 w 55605"/>
                <a:gd name="connsiteY14" fmla="*/ 12488 h 56661"/>
                <a:gd name="connsiteX15" fmla="*/ 7882 w 55605"/>
                <a:gd name="connsiteY15" fmla="*/ 9536 h 56661"/>
                <a:gd name="connsiteX16" fmla="*/ 5594 w 55605"/>
                <a:gd name="connsiteY16" fmla="*/ 8393 h 56661"/>
                <a:gd name="connsiteX17" fmla="*/ 3212 w 55605"/>
                <a:gd name="connsiteY17" fmla="*/ 9536 h 56661"/>
                <a:gd name="connsiteX18" fmla="*/ 2264 w 55605"/>
                <a:gd name="connsiteY18" fmla="*/ 12488 h 56661"/>
                <a:gd name="connsiteX19" fmla="*/ 3501 w 55605"/>
                <a:gd name="connsiteY19" fmla="*/ 15250 h 56661"/>
                <a:gd name="connsiteX20" fmla="*/ 48935 w 55605"/>
                <a:gd name="connsiteY20" fmla="*/ 45254 h 56661"/>
                <a:gd name="connsiteX21" fmla="*/ 45601 w 55605"/>
                <a:gd name="connsiteY21" fmla="*/ 53160 h 56661"/>
                <a:gd name="connsiteX22" fmla="*/ 28648 w 55605"/>
                <a:gd name="connsiteY22" fmla="*/ 53160 h 56661"/>
                <a:gd name="connsiteX23" fmla="*/ 25313 w 55605"/>
                <a:gd name="connsiteY23" fmla="*/ 45159 h 56661"/>
                <a:gd name="connsiteX24" fmla="*/ 28648 w 55605"/>
                <a:gd name="connsiteY24" fmla="*/ 37253 h 56661"/>
                <a:gd name="connsiteX25" fmla="*/ 45601 w 55605"/>
                <a:gd name="connsiteY25" fmla="*/ 37253 h 56661"/>
                <a:gd name="connsiteX26" fmla="*/ 49317 w 55605"/>
                <a:gd name="connsiteY26" fmla="*/ 45254 h 56661"/>
                <a:gd name="connsiteX27" fmla="*/ 34741 w 55605"/>
                <a:gd name="connsiteY27" fmla="*/ 48112 h 56661"/>
                <a:gd name="connsiteX28" fmla="*/ 37122 w 55605"/>
                <a:gd name="connsiteY28" fmla="*/ 49159 h 56661"/>
                <a:gd name="connsiteX29" fmla="*/ 39503 w 55605"/>
                <a:gd name="connsiteY29" fmla="*/ 48112 h 56661"/>
                <a:gd name="connsiteX30" fmla="*/ 40457 w 55605"/>
                <a:gd name="connsiteY30" fmla="*/ 45254 h 56661"/>
                <a:gd name="connsiteX31" fmla="*/ 39503 w 55605"/>
                <a:gd name="connsiteY31" fmla="*/ 42302 h 56661"/>
                <a:gd name="connsiteX32" fmla="*/ 35220 w 55605"/>
                <a:gd name="connsiteY32" fmla="*/ 41825 h 56661"/>
                <a:gd name="connsiteX33" fmla="*/ 34741 w 55605"/>
                <a:gd name="connsiteY33" fmla="*/ 42302 h 56661"/>
                <a:gd name="connsiteX34" fmla="*/ 33792 w 55605"/>
                <a:gd name="connsiteY34" fmla="*/ 45254 h 56661"/>
                <a:gd name="connsiteX35" fmla="*/ 35122 w 55605"/>
                <a:gd name="connsiteY35" fmla="*/ 48588 h 56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5605" h="56661">
                  <a:moveTo>
                    <a:pt x="17407" y="12488"/>
                  </a:moveTo>
                  <a:cubicBezTo>
                    <a:pt x="17500" y="15498"/>
                    <a:pt x="16263" y="18384"/>
                    <a:pt x="13979" y="20394"/>
                  </a:cubicBezTo>
                  <a:cubicBezTo>
                    <a:pt x="9217" y="24718"/>
                    <a:pt x="1882" y="24718"/>
                    <a:pt x="-2880" y="20394"/>
                  </a:cubicBezTo>
                  <a:cubicBezTo>
                    <a:pt x="-7261" y="16184"/>
                    <a:pt x="-7452" y="9193"/>
                    <a:pt x="-3262" y="4773"/>
                  </a:cubicBezTo>
                  <a:cubicBezTo>
                    <a:pt x="-3169" y="4639"/>
                    <a:pt x="-2978" y="4516"/>
                    <a:pt x="-2880" y="4392"/>
                  </a:cubicBezTo>
                  <a:cubicBezTo>
                    <a:pt x="1882" y="68"/>
                    <a:pt x="9217" y="68"/>
                    <a:pt x="13979" y="4392"/>
                  </a:cubicBezTo>
                  <a:cubicBezTo>
                    <a:pt x="16170" y="6488"/>
                    <a:pt x="17500" y="9430"/>
                    <a:pt x="17407" y="12488"/>
                  </a:cubicBezTo>
                  <a:close/>
                  <a:moveTo>
                    <a:pt x="48173" y="-180"/>
                  </a:moveTo>
                  <a:lnTo>
                    <a:pt x="7975" y="55827"/>
                  </a:lnTo>
                  <a:lnTo>
                    <a:pt x="-5740" y="55827"/>
                  </a:lnTo>
                  <a:lnTo>
                    <a:pt x="34457" y="-180"/>
                  </a:lnTo>
                  <a:close/>
                  <a:moveTo>
                    <a:pt x="3119" y="15250"/>
                  </a:moveTo>
                  <a:cubicBezTo>
                    <a:pt x="3691" y="15974"/>
                    <a:pt x="4547" y="16393"/>
                    <a:pt x="5501" y="16393"/>
                  </a:cubicBezTo>
                  <a:cubicBezTo>
                    <a:pt x="6454" y="16422"/>
                    <a:pt x="7310" y="15993"/>
                    <a:pt x="7882" y="15250"/>
                  </a:cubicBezTo>
                  <a:cubicBezTo>
                    <a:pt x="8547" y="14507"/>
                    <a:pt x="8928" y="13517"/>
                    <a:pt x="8928" y="12488"/>
                  </a:cubicBezTo>
                  <a:cubicBezTo>
                    <a:pt x="8928" y="11402"/>
                    <a:pt x="8547" y="10355"/>
                    <a:pt x="7882" y="9536"/>
                  </a:cubicBezTo>
                  <a:cubicBezTo>
                    <a:pt x="7310" y="8811"/>
                    <a:pt x="6454" y="8393"/>
                    <a:pt x="5594" y="8393"/>
                  </a:cubicBezTo>
                  <a:cubicBezTo>
                    <a:pt x="4645" y="8393"/>
                    <a:pt x="3785" y="8811"/>
                    <a:pt x="3212" y="9536"/>
                  </a:cubicBezTo>
                  <a:cubicBezTo>
                    <a:pt x="2547" y="10364"/>
                    <a:pt x="2166" y="11422"/>
                    <a:pt x="2264" y="12488"/>
                  </a:cubicBezTo>
                  <a:cubicBezTo>
                    <a:pt x="2357" y="13536"/>
                    <a:pt x="2738" y="14517"/>
                    <a:pt x="3501" y="15250"/>
                  </a:cubicBezTo>
                  <a:close/>
                  <a:moveTo>
                    <a:pt x="48935" y="45254"/>
                  </a:moveTo>
                  <a:cubicBezTo>
                    <a:pt x="49028" y="48245"/>
                    <a:pt x="47791" y="51112"/>
                    <a:pt x="45601" y="53160"/>
                  </a:cubicBezTo>
                  <a:cubicBezTo>
                    <a:pt x="40838" y="57589"/>
                    <a:pt x="33411" y="57589"/>
                    <a:pt x="28648" y="53160"/>
                  </a:cubicBezTo>
                  <a:cubicBezTo>
                    <a:pt x="26458" y="51065"/>
                    <a:pt x="25313" y="48169"/>
                    <a:pt x="25313" y="45159"/>
                  </a:cubicBezTo>
                  <a:cubicBezTo>
                    <a:pt x="25313" y="42178"/>
                    <a:pt x="26458" y="39311"/>
                    <a:pt x="28648" y="37253"/>
                  </a:cubicBezTo>
                  <a:cubicBezTo>
                    <a:pt x="33411" y="32824"/>
                    <a:pt x="40838" y="32824"/>
                    <a:pt x="45601" y="37253"/>
                  </a:cubicBezTo>
                  <a:cubicBezTo>
                    <a:pt x="47889" y="39282"/>
                    <a:pt x="49219" y="42187"/>
                    <a:pt x="49317" y="45254"/>
                  </a:cubicBezTo>
                  <a:close/>
                  <a:moveTo>
                    <a:pt x="34741" y="48112"/>
                  </a:moveTo>
                  <a:cubicBezTo>
                    <a:pt x="35313" y="48788"/>
                    <a:pt x="36173" y="49169"/>
                    <a:pt x="37122" y="49159"/>
                  </a:cubicBezTo>
                  <a:cubicBezTo>
                    <a:pt x="38075" y="49159"/>
                    <a:pt x="38931" y="48779"/>
                    <a:pt x="39503" y="48112"/>
                  </a:cubicBezTo>
                  <a:cubicBezTo>
                    <a:pt x="40173" y="47312"/>
                    <a:pt x="40457" y="46292"/>
                    <a:pt x="40457" y="45254"/>
                  </a:cubicBezTo>
                  <a:cubicBezTo>
                    <a:pt x="40554" y="44188"/>
                    <a:pt x="40173" y="43130"/>
                    <a:pt x="39503" y="42302"/>
                  </a:cubicBezTo>
                  <a:cubicBezTo>
                    <a:pt x="38457" y="40987"/>
                    <a:pt x="36550" y="40768"/>
                    <a:pt x="35220" y="41825"/>
                  </a:cubicBezTo>
                  <a:cubicBezTo>
                    <a:pt x="35029" y="41968"/>
                    <a:pt x="34838" y="42120"/>
                    <a:pt x="34741" y="42302"/>
                  </a:cubicBezTo>
                  <a:cubicBezTo>
                    <a:pt x="34076" y="43149"/>
                    <a:pt x="33792" y="44188"/>
                    <a:pt x="33792" y="45254"/>
                  </a:cubicBezTo>
                  <a:cubicBezTo>
                    <a:pt x="33694" y="46511"/>
                    <a:pt x="34169" y="47730"/>
                    <a:pt x="35122" y="48588"/>
                  </a:cubicBezTo>
                  <a:close/>
                </a:path>
              </a:pathLst>
            </a:custGeom>
            <a:solidFill>
              <a:srgbClr val="6D6E71"/>
            </a:solidFill>
            <a:ln w="9525" cap="flat">
              <a:noFill/>
              <a:prstDash val="solid"/>
              <a:miter/>
            </a:ln>
          </p:spPr>
          <p:txBody>
            <a:bodyPr rtlCol="0" anchor="ctr"/>
            <a:lstStyle/>
            <a:p>
              <a:endParaRPr lang="en-US"/>
            </a:p>
          </p:txBody>
        </p:sp>
        <p:sp>
          <p:nvSpPr>
            <p:cNvPr id="1036" name="Freeform: Shape 1035">
              <a:extLst>
                <a:ext uri="{FF2B5EF4-FFF2-40B4-BE49-F238E27FC236}">
                  <a16:creationId xmlns:a16="http://schemas.microsoft.com/office/drawing/2014/main" id="{B35CD949-2AA1-4373-846F-487B38AC311E}"/>
                </a:ext>
              </a:extLst>
            </p:cNvPr>
            <p:cNvSpPr/>
            <p:nvPr/>
          </p:nvSpPr>
          <p:spPr>
            <a:xfrm>
              <a:off x="14785466" y="5067851"/>
              <a:ext cx="40481" cy="57361"/>
            </a:xfrm>
            <a:custGeom>
              <a:avLst/>
              <a:gdLst>
                <a:gd name="connsiteX0" fmla="*/ 18189 w 40481"/>
                <a:gd name="connsiteY0" fmla="*/ 23273 h 57361"/>
                <a:gd name="connsiteX1" fmla="*/ 20286 w 40481"/>
                <a:gd name="connsiteY1" fmla="*/ 17462 h 57361"/>
                <a:gd name="connsiteX2" fmla="*/ 18477 w 40481"/>
                <a:gd name="connsiteY2" fmla="*/ 12795 h 57361"/>
                <a:gd name="connsiteX3" fmla="*/ 13715 w 40481"/>
                <a:gd name="connsiteY3" fmla="*/ 10890 h 57361"/>
                <a:gd name="connsiteX4" fmla="*/ 3711 w 40481"/>
                <a:gd name="connsiteY4" fmla="*/ 18415 h 57361"/>
                <a:gd name="connsiteX5" fmla="*/ -6289 w 40481"/>
                <a:gd name="connsiteY5" fmla="*/ 12510 h 57361"/>
                <a:gd name="connsiteX6" fmla="*/ 2380 w 40481"/>
                <a:gd name="connsiteY6" fmla="*/ 2985 h 57361"/>
                <a:gd name="connsiteX7" fmla="*/ 14287 w 40481"/>
                <a:gd name="connsiteY7" fmla="*/ -159 h 57361"/>
                <a:gd name="connsiteX8" fmla="*/ 27049 w 40481"/>
                <a:gd name="connsiteY8" fmla="*/ 4508 h 57361"/>
                <a:gd name="connsiteX9" fmla="*/ 32476 w 40481"/>
                <a:gd name="connsiteY9" fmla="*/ 16986 h 57361"/>
                <a:gd name="connsiteX10" fmla="*/ 30286 w 40481"/>
                <a:gd name="connsiteY10" fmla="*/ 25273 h 57361"/>
                <a:gd name="connsiteX11" fmla="*/ 22193 w 40481"/>
                <a:gd name="connsiteY11" fmla="*/ 35465 h 57361"/>
                <a:gd name="connsiteX12" fmla="*/ 12096 w 40481"/>
                <a:gd name="connsiteY12" fmla="*/ 45942 h 57361"/>
                <a:gd name="connsiteX13" fmla="*/ 34192 w 40481"/>
                <a:gd name="connsiteY13" fmla="*/ 45942 h 57361"/>
                <a:gd name="connsiteX14" fmla="*/ 34192 w 40481"/>
                <a:gd name="connsiteY14" fmla="*/ 57182 h 57361"/>
                <a:gd name="connsiteX15" fmla="*/ -5335 w 40481"/>
                <a:gd name="connsiteY15" fmla="*/ 57182 h 57361"/>
                <a:gd name="connsiteX16" fmla="*/ -5335 w 40481"/>
                <a:gd name="connsiteY16" fmla="*/ 47657 h 57361"/>
                <a:gd name="connsiteX17" fmla="*/ 11143 w 40481"/>
                <a:gd name="connsiteY17" fmla="*/ 30893 h 57361"/>
                <a:gd name="connsiteX18" fmla="*/ 18189 w 40481"/>
                <a:gd name="connsiteY18" fmla="*/ 23273 h 5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481" h="57361">
                  <a:moveTo>
                    <a:pt x="18189" y="23273"/>
                  </a:moveTo>
                  <a:cubicBezTo>
                    <a:pt x="19524" y="21625"/>
                    <a:pt x="20286" y="19577"/>
                    <a:pt x="20286" y="17462"/>
                  </a:cubicBezTo>
                  <a:cubicBezTo>
                    <a:pt x="20379" y="15719"/>
                    <a:pt x="19714" y="14033"/>
                    <a:pt x="18477" y="12795"/>
                  </a:cubicBezTo>
                  <a:cubicBezTo>
                    <a:pt x="17240" y="11519"/>
                    <a:pt x="15524" y="10833"/>
                    <a:pt x="13715" y="10890"/>
                  </a:cubicBezTo>
                  <a:cubicBezTo>
                    <a:pt x="10189" y="10890"/>
                    <a:pt x="6855" y="13366"/>
                    <a:pt x="3711" y="18415"/>
                  </a:cubicBezTo>
                  <a:lnTo>
                    <a:pt x="-6289" y="12510"/>
                  </a:lnTo>
                  <a:cubicBezTo>
                    <a:pt x="-4098" y="8766"/>
                    <a:pt x="-1145" y="5527"/>
                    <a:pt x="2380" y="2985"/>
                  </a:cubicBezTo>
                  <a:cubicBezTo>
                    <a:pt x="5901" y="756"/>
                    <a:pt x="10096" y="-350"/>
                    <a:pt x="14287" y="-159"/>
                  </a:cubicBezTo>
                  <a:cubicBezTo>
                    <a:pt x="18952" y="-226"/>
                    <a:pt x="23523" y="1432"/>
                    <a:pt x="27049" y="4508"/>
                  </a:cubicBezTo>
                  <a:cubicBezTo>
                    <a:pt x="30667" y="7613"/>
                    <a:pt x="32667" y="12214"/>
                    <a:pt x="32476" y="16986"/>
                  </a:cubicBezTo>
                  <a:cubicBezTo>
                    <a:pt x="32476" y="19901"/>
                    <a:pt x="31718" y="22758"/>
                    <a:pt x="30286" y="25273"/>
                  </a:cubicBezTo>
                  <a:cubicBezTo>
                    <a:pt x="28002" y="28988"/>
                    <a:pt x="25333" y="32416"/>
                    <a:pt x="22193" y="35465"/>
                  </a:cubicBezTo>
                  <a:lnTo>
                    <a:pt x="12096" y="45942"/>
                  </a:lnTo>
                  <a:lnTo>
                    <a:pt x="34192" y="45942"/>
                  </a:lnTo>
                  <a:lnTo>
                    <a:pt x="34192" y="57182"/>
                  </a:lnTo>
                  <a:lnTo>
                    <a:pt x="-5335" y="57182"/>
                  </a:lnTo>
                  <a:lnTo>
                    <a:pt x="-5335" y="47657"/>
                  </a:lnTo>
                  <a:lnTo>
                    <a:pt x="11143" y="30893"/>
                  </a:lnTo>
                  <a:cubicBezTo>
                    <a:pt x="13617" y="28492"/>
                    <a:pt x="15998" y="25949"/>
                    <a:pt x="18189" y="23273"/>
                  </a:cubicBezTo>
                  <a:close/>
                </a:path>
              </a:pathLst>
            </a:custGeom>
            <a:solidFill>
              <a:srgbClr val="6D6E71"/>
            </a:solidFill>
            <a:ln w="9525" cap="flat">
              <a:noFill/>
              <a:prstDash val="solid"/>
              <a:miter/>
            </a:ln>
          </p:spPr>
          <p:txBody>
            <a:bodyPr rtlCol="0" anchor="ctr"/>
            <a:lstStyle/>
            <a:p>
              <a:endParaRPr lang="en-US"/>
            </a:p>
          </p:txBody>
        </p:sp>
        <p:sp>
          <p:nvSpPr>
            <p:cNvPr id="1037" name="Freeform: Shape 1036">
              <a:extLst>
                <a:ext uri="{FF2B5EF4-FFF2-40B4-BE49-F238E27FC236}">
                  <a16:creationId xmlns:a16="http://schemas.microsoft.com/office/drawing/2014/main" id="{7C283B52-B05E-4FB0-815A-F6B41CAC4474}"/>
                </a:ext>
              </a:extLst>
            </p:cNvPr>
            <p:cNvSpPr/>
            <p:nvPr/>
          </p:nvSpPr>
          <p:spPr>
            <a:xfrm>
              <a:off x="14834426" y="5067851"/>
              <a:ext cx="40481" cy="57361"/>
            </a:xfrm>
            <a:custGeom>
              <a:avLst/>
              <a:gdLst>
                <a:gd name="connsiteX0" fmla="*/ 17714 w 40481"/>
                <a:gd name="connsiteY0" fmla="*/ 23273 h 57361"/>
                <a:gd name="connsiteX1" fmla="*/ 19807 w 40481"/>
                <a:gd name="connsiteY1" fmla="*/ 17462 h 57361"/>
                <a:gd name="connsiteX2" fmla="*/ 17998 w 40481"/>
                <a:gd name="connsiteY2" fmla="*/ 12795 h 57361"/>
                <a:gd name="connsiteX3" fmla="*/ 13236 w 40481"/>
                <a:gd name="connsiteY3" fmla="*/ 10890 h 57361"/>
                <a:gd name="connsiteX4" fmla="*/ 3711 w 40481"/>
                <a:gd name="connsiteY4" fmla="*/ 18415 h 57361"/>
                <a:gd name="connsiteX5" fmla="*/ -6289 w 40481"/>
                <a:gd name="connsiteY5" fmla="*/ 12510 h 57361"/>
                <a:gd name="connsiteX6" fmla="*/ 2376 w 40481"/>
                <a:gd name="connsiteY6" fmla="*/ 2985 h 57361"/>
                <a:gd name="connsiteX7" fmla="*/ 14282 w 40481"/>
                <a:gd name="connsiteY7" fmla="*/ -159 h 57361"/>
                <a:gd name="connsiteX8" fmla="*/ 27049 w 40481"/>
                <a:gd name="connsiteY8" fmla="*/ 4508 h 57361"/>
                <a:gd name="connsiteX9" fmla="*/ 32476 w 40481"/>
                <a:gd name="connsiteY9" fmla="*/ 16986 h 57361"/>
                <a:gd name="connsiteX10" fmla="*/ 30286 w 40481"/>
                <a:gd name="connsiteY10" fmla="*/ 25273 h 57361"/>
                <a:gd name="connsiteX11" fmla="*/ 22189 w 40481"/>
                <a:gd name="connsiteY11" fmla="*/ 35465 h 57361"/>
                <a:gd name="connsiteX12" fmla="*/ 12091 w 40481"/>
                <a:gd name="connsiteY12" fmla="*/ 45942 h 57361"/>
                <a:gd name="connsiteX13" fmla="*/ 34192 w 40481"/>
                <a:gd name="connsiteY13" fmla="*/ 45942 h 57361"/>
                <a:gd name="connsiteX14" fmla="*/ 34192 w 40481"/>
                <a:gd name="connsiteY14" fmla="*/ 57182 h 57361"/>
                <a:gd name="connsiteX15" fmla="*/ -5335 w 40481"/>
                <a:gd name="connsiteY15" fmla="*/ 57182 h 57361"/>
                <a:gd name="connsiteX16" fmla="*/ -5335 w 40481"/>
                <a:gd name="connsiteY16" fmla="*/ 47657 h 57361"/>
                <a:gd name="connsiteX17" fmla="*/ 11143 w 40481"/>
                <a:gd name="connsiteY17" fmla="*/ 30893 h 57361"/>
                <a:gd name="connsiteX18" fmla="*/ 17714 w 40481"/>
                <a:gd name="connsiteY18" fmla="*/ 23273 h 5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481" h="57361">
                  <a:moveTo>
                    <a:pt x="17714" y="23273"/>
                  </a:moveTo>
                  <a:cubicBezTo>
                    <a:pt x="19045" y="21625"/>
                    <a:pt x="19807" y="19577"/>
                    <a:pt x="19807" y="17462"/>
                  </a:cubicBezTo>
                  <a:cubicBezTo>
                    <a:pt x="19905" y="15719"/>
                    <a:pt x="19235" y="14033"/>
                    <a:pt x="17998" y="12795"/>
                  </a:cubicBezTo>
                  <a:cubicBezTo>
                    <a:pt x="16761" y="11519"/>
                    <a:pt x="15045" y="10833"/>
                    <a:pt x="13236" y="10890"/>
                  </a:cubicBezTo>
                  <a:cubicBezTo>
                    <a:pt x="9710" y="10890"/>
                    <a:pt x="6380" y="13366"/>
                    <a:pt x="3711" y="18415"/>
                  </a:cubicBezTo>
                  <a:lnTo>
                    <a:pt x="-6289" y="12510"/>
                  </a:lnTo>
                  <a:cubicBezTo>
                    <a:pt x="-4098" y="8766"/>
                    <a:pt x="-1145" y="5527"/>
                    <a:pt x="2376" y="2985"/>
                  </a:cubicBezTo>
                  <a:cubicBezTo>
                    <a:pt x="5901" y="756"/>
                    <a:pt x="10092" y="-350"/>
                    <a:pt x="14282" y="-159"/>
                  </a:cubicBezTo>
                  <a:cubicBezTo>
                    <a:pt x="18952" y="-226"/>
                    <a:pt x="23523" y="1432"/>
                    <a:pt x="27049" y="4508"/>
                  </a:cubicBezTo>
                  <a:cubicBezTo>
                    <a:pt x="30667" y="7613"/>
                    <a:pt x="32667" y="12214"/>
                    <a:pt x="32476" y="16986"/>
                  </a:cubicBezTo>
                  <a:cubicBezTo>
                    <a:pt x="32476" y="19901"/>
                    <a:pt x="31714" y="22758"/>
                    <a:pt x="30286" y="25273"/>
                  </a:cubicBezTo>
                  <a:cubicBezTo>
                    <a:pt x="28002" y="28988"/>
                    <a:pt x="25333" y="32416"/>
                    <a:pt x="22189" y="35465"/>
                  </a:cubicBezTo>
                  <a:lnTo>
                    <a:pt x="12091" y="45942"/>
                  </a:lnTo>
                  <a:lnTo>
                    <a:pt x="34192" y="45942"/>
                  </a:lnTo>
                  <a:lnTo>
                    <a:pt x="34192" y="57182"/>
                  </a:lnTo>
                  <a:lnTo>
                    <a:pt x="-5335" y="57182"/>
                  </a:lnTo>
                  <a:lnTo>
                    <a:pt x="-5335" y="47657"/>
                  </a:lnTo>
                  <a:lnTo>
                    <a:pt x="11143" y="30893"/>
                  </a:lnTo>
                  <a:cubicBezTo>
                    <a:pt x="13524" y="28483"/>
                    <a:pt x="15715" y="25940"/>
                    <a:pt x="17714" y="23273"/>
                  </a:cubicBezTo>
                  <a:close/>
                </a:path>
              </a:pathLst>
            </a:custGeom>
            <a:solidFill>
              <a:srgbClr val="6D6E71"/>
            </a:solidFill>
            <a:ln w="9525" cap="flat">
              <a:noFill/>
              <a:prstDash val="solid"/>
              <a:miter/>
            </a:ln>
          </p:spPr>
          <p:txBody>
            <a:bodyPr rtlCol="0" anchor="ctr"/>
            <a:lstStyle/>
            <a:p>
              <a:endParaRPr lang="en-US"/>
            </a:p>
          </p:txBody>
        </p:sp>
        <p:sp>
          <p:nvSpPr>
            <p:cNvPr id="1038" name="Freeform: Shape 1037">
              <a:extLst>
                <a:ext uri="{FF2B5EF4-FFF2-40B4-BE49-F238E27FC236}">
                  <a16:creationId xmlns:a16="http://schemas.microsoft.com/office/drawing/2014/main" id="{8F1BF580-5586-41EC-AAD1-8F0AEEB8E2C5}"/>
                </a:ext>
              </a:extLst>
            </p:cNvPr>
            <p:cNvSpPr/>
            <p:nvPr/>
          </p:nvSpPr>
          <p:spPr>
            <a:xfrm>
              <a:off x="14884265" y="5112458"/>
              <a:ext cx="13668" cy="13704"/>
            </a:xfrm>
            <a:custGeom>
              <a:avLst/>
              <a:gdLst>
                <a:gd name="connsiteX0" fmla="*/ -4503 w 13668"/>
                <a:gd name="connsiteY0" fmla="*/ 11431 h 13704"/>
                <a:gd name="connsiteX1" fmla="*/ -4503 w 13668"/>
                <a:gd name="connsiteY1" fmla="*/ 1906 h 13704"/>
                <a:gd name="connsiteX2" fmla="*/ 5594 w 13668"/>
                <a:gd name="connsiteY2" fmla="*/ 1906 h 13704"/>
                <a:gd name="connsiteX3" fmla="*/ 5594 w 13668"/>
                <a:gd name="connsiteY3" fmla="*/ 11431 h 13704"/>
                <a:gd name="connsiteX4" fmla="*/ -4503 w 13668"/>
                <a:gd name="connsiteY4" fmla="*/ 11431 h 13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8" h="13704">
                  <a:moveTo>
                    <a:pt x="-4503" y="11431"/>
                  </a:moveTo>
                  <a:cubicBezTo>
                    <a:pt x="-6884" y="8707"/>
                    <a:pt x="-6884" y="4630"/>
                    <a:pt x="-4503" y="1906"/>
                  </a:cubicBezTo>
                  <a:cubicBezTo>
                    <a:pt x="-1740" y="-875"/>
                    <a:pt x="2832" y="-875"/>
                    <a:pt x="5594" y="1906"/>
                  </a:cubicBezTo>
                  <a:cubicBezTo>
                    <a:pt x="7975" y="4630"/>
                    <a:pt x="7975" y="8707"/>
                    <a:pt x="5594" y="11431"/>
                  </a:cubicBezTo>
                  <a:cubicBezTo>
                    <a:pt x="2832" y="14222"/>
                    <a:pt x="-1740" y="14222"/>
                    <a:pt x="-4503" y="11431"/>
                  </a:cubicBezTo>
                  <a:close/>
                </a:path>
              </a:pathLst>
            </a:custGeom>
            <a:solidFill>
              <a:srgbClr val="6D6E71"/>
            </a:solidFill>
            <a:ln w="9525" cap="flat">
              <a:noFill/>
              <a:prstDash val="solid"/>
              <a:miter/>
            </a:ln>
          </p:spPr>
          <p:txBody>
            <a:bodyPr rtlCol="0" anchor="ctr"/>
            <a:lstStyle/>
            <a:p>
              <a:endParaRPr lang="en-US"/>
            </a:p>
          </p:txBody>
        </p:sp>
        <p:sp>
          <p:nvSpPr>
            <p:cNvPr id="1039" name="Freeform: Shape 1038">
              <a:extLst>
                <a:ext uri="{FF2B5EF4-FFF2-40B4-BE49-F238E27FC236}">
                  <a16:creationId xmlns:a16="http://schemas.microsoft.com/office/drawing/2014/main" id="{BB52A6E1-5A8D-42BC-BE6E-3FA0A1B6324A}"/>
                </a:ext>
              </a:extLst>
            </p:cNvPr>
            <p:cNvSpPr/>
            <p:nvPr/>
          </p:nvSpPr>
          <p:spPr>
            <a:xfrm>
              <a:off x="14903864" y="5069491"/>
              <a:ext cx="22668" cy="56007"/>
            </a:xfrm>
            <a:custGeom>
              <a:avLst/>
              <a:gdLst>
                <a:gd name="connsiteX0" fmla="*/ -6289 w 22668"/>
                <a:gd name="connsiteY0" fmla="*/ -180 h 56007"/>
                <a:gd name="connsiteX1" fmla="*/ 16380 w 22668"/>
                <a:gd name="connsiteY1" fmla="*/ -180 h 56007"/>
                <a:gd name="connsiteX2" fmla="*/ 16380 w 22668"/>
                <a:gd name="connsiteY2" fmla="*/ 55827 h 56007"/>
                <a:gd name="connsiteX3" fmla="*/ 4376 w 22668"/>
                <a:gd name="connsiteY3" fmla="*/ 55827 h 56007"/>
                <a:gd name="connsiteX4" fmla="*/ 4376 w 22668"/>
                <a:gd name="connsiteY4" fmla="*/ 10488 h 56007"/>
                <a:gd name="connsiteX5" fmla="*/ -6289 w 22668"/>
                <a:gd name="connsiteY5" fmla="*/ 10488 h 56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668" h="56007">
                  <a:moveTo>
                    <a:pt x="-6289" y="-180"/>
                  </a:moveTo>
                  <a:lnTo>
                    <a:pt x="16380" y="-180"/>
                  </a:lnTo>
                  <a:lnTo>
                    <a:pt x="16380" y="55827"/>
                  </a:lnTo>
                  <a:lnTo>
                    <a:pt x="4376" y="55827"/>
                  </a:lnTo>
                  <a:lnTo>
                    <a:pt x="4376" y="10488"/>
                  </a:lnTo>
                  <a:lnTo>
                    <a:pt x="-6289" y="10488"/>
                  </a:lnTo>
                  <a:close/>
                </a:path>
              </a:pathLst>
            </a:custGeom>
            <a:solidFill>
              <a:srgbClr val="6D6E71"/>
            </a:solidFill>
            <a:ln w="9525" cap="flat">
              <a:noFill/>
              <a:prstDash val="solid"/>
              <a:miter/>
            </a:ln>
          </p:spPr>
          <p:txBody>
            <a:bodyPr rtlCol="0" anchor="ctr"/>
            <a:lstStyle/>
            <a:p>
              <a:endParaRPr lang="en-US"/>
            </a:p>
          </p:txBody>
        </p:sp>
        <p:sp>
          <p:nvSpPr>
            <p:cNvPr id="1040" name="Freeform: Shape 1039">
              <a:extLst>
                <a:ext uri="{FF2B5EF4-FFF2-40B4-BE49-F238E27FC236}">
                  <a16:creationId xmlns:a16="http://schemas.microsoft.com/office/drawing/2014/main" id="{31FBC9FD-8145-492B-AA18-CCC8A91B6F85}"/>
                </a:ext>
              </a:extLst>
            </p:cNvPr>
            <p:cNvSpPr/>
            <p:nvPr/>
          </p:nvSpPr>
          <p:spPr>
            <a:xfrm>
              <a:off x="14938815" y="5069491"/>
              <a:ext cx="55160" cy="56677"/>
            </a:xfrm>
            <a:custGeom>
              <a:avLst/>
              <a:gdLst>
                <a:gd name="connsiteX0" fmla="*/ 17338 w 55160"/>
                <a:gd name="connsiteY0" fmla="*/ 12488 h 56677"/>
                <a:gd name="connsiteX1" fmla="*/ 13911 w 55160"/>
                <a:gd name="connsiteY1" fmla="*/ 20394 h 56677"/>
                <a:gd name="connsiteX2" fmla="*/ 5525 w 55160"/>
                <a:gd name="connsiteY2" fmla="*/ 23633 h 56677"/>
                <a:gd name="connsiteX3" fmla="*/ -2949 w 55160"/>
                <a:gd name="connsiteY3" fmla="*/ 20394 h 56677"/>
                <a:gd name="connsiteX4" fmla="*/ -6283 w 55160"/>
                <a:gd name="connsiteY4" fmla="*/ 12393 h 56677"/>
                <a:gd name="connsiteX5" fmla="*/ -2949 w 55160"/>
                <a:gd name="connsiteY5" fmla="*/ 4487 h 56677"/>
                <a:gd name="connsiteX6" fmla="*/ 5525 w 55160"/>
                <a:gd name="connsiteY6" fmla="*/ 1154 h 56677"/>
                <a:gd name="connsiteX7" fmla="*/ 13911 w 55160"/>
                <a:gd name="connsiteY7" fmla="*/ 4487 h 56677"/>
                <a:gd name="connsiteX8" fmla="*/ 17338 w 55160"/>
                <a:gd name="connsiteY8" fmla="*/ 12488 h 56677"/>
                <a:gd name="connsiteX9" fmla="*/ 48104 w 55160"/>
                <a:gd name="connsiteY9" fmla="*/ -180 h 56677"/>
                <a:gd name="connsiteX10" fmla="*/ 7906 w 55160"/>
                <a:gd name="connsiteY10" fmla="*/ 55827 h 56677"/>
                <a:gd name="connsiteX11" fmla="*/ -5809 w 55160"/>
                <a:gd name="connsiteY11" fmla="*/ 55827 h 56677"/>
                <a:gd name="connsiteX12" fmla="*/ 34388 w 55160"/>
                <a:gd name="connsiteY12" fmla="*/ -180 h 56677"/>
                <a:gd name="connsiteX13" fmla="*/ 3051 w 55160"/>
                <a:gd name="connsiteY13" fmla="*/ 15250 h 56677"/>
                <a:gd name="connsiteX14" fmla="*/ 5432 w 55160"/>
                <a:gd name="connsiteY14" fmla="*/ 16393 h 56677"/>
                <a:gd name="connsiteX15" fmla="*/ 7906 w 55160"/>
                <a:gd name="connsiteY15" fmla="*/ 15250 h 56677"/>
                <a:gd name="connsiteX16" fmla="*/ 8860 w 55160"/>
                <a:gd name="connsiteY16" fmla="*/ 12488 h 56677"/>
                <a:gd name="connsiteX17" fmla="*/ 7906 w 55160"/>
                <a:gd name="connsiteY17" fmla="*/ 9536 h 56677"/>
                <a:gd name="connsiteX18" fmla="*/ 3623 w 55160"/>
                <a:gd name="connsiteY18" fmla="*/ 9060 h 56677"/>
                <a:gd name="connsiteX19" fmla="*/ 3144 w 55160"/>
                <a:gd name="connsiteY19" fmla="*/ 9536 h 56677"/>
                <a:gd name="connsiteX20" fmla="*/ 2195 w 55160"/>
                <a:gd name="connsiteY20" fmla="*/ 12488 h 56677"/>
                <a:gd name="connsiteX21" fmla="*/ 3051 w 55160"/>
                <a:gd name="connsiteY21" fmla="*/ 15250 h 56677"/>
                <a:gd name="connsiteX22" fmla="*/ 48867 w 55160"/>
                <a:gd name="connsiteY22" fmla="*/ 45254 h 56677"/>
                <a:gd name="connsiteX23" fmla="*/ 45532 w 55160"/>
                <a:gd name="connsiteY23" fmla="*/ 53255 h 56677"/>
                <a:gd name="connsiteX24" fmla="*/ 37053 w 55160"/>
                <a:gd name="connsiteY24" fmla="*/ 56494 h 56677"/>
                <a:gd name="connsiteX25" fmla="*/ 28575 w 55160"/>
                <a:gd name="connsiteY25" fmla="*/ 53160 h 56677"/>
                <a:gd name="connsiteX26" fmla="*/ 28389 w 55160"/>
                <a:gd name="connsiteY26" fmla="*/ 37405 h 56677"/>
                <a:gd name="connsiteX27" fmla="*/ 28575 w 55160"/>
                <a:gd name="connsiteY27" fmla="*/ 37253 h 56677"/>
                <a:gd name="connsiteX28" fmla="*/ 37053 w 55160"/>
                <a:gd name="connsiteY28" fmla="*/ 33920 h 56677"/>
                <a:gd name="connsiteX29" fmla="*/ 45532 w 55160"/>
                <a:gd name="connsiteY29" fmla="*/ 37253 h 56677"/>
                <a:gd name="connsiteX30" fmla="*/ 48867 w 55160"/>
                <a:gd name="connsiteY30" fmla="*/ 45254 h 56677"/>
                <a:gd name="connsiteX31" fmla="*/ 34672 w 55160"/>
                <a:gd name="connsiteY31" fmla="*/ 48112 h 56677"/>
                <a:gd name="connsiteX32" fmla="*/ 37053 w 55160"/>
                <a:gd name="connsiteY32" fmla="*/ 49159 h 56677"/>
                <a:gd name="connsiteX33" fmla="*/ 39435 w 55160"/>
                <a:gd name="connsiteY33" fmla="*/ 48112 h 56677"/>
                <a:gd name="connsiteX34" fmla="*/ 40388 w 55160"/>
                <a:gd name="connsiteY34" fmla="*/ 45254 h 56677"/>
                <a:gd name="connsiteX35" fmla="*/ 39435 w 55160"/>
                <a:gd name="connsiteY35" fmla="*/ 42302 h 56677"/>
                <a:gd name="connsiteX36" fmla="*/ 35151 w 55160"/>
                <a:gd name="connsiteY36" fmla="*/ 41826 h 56677"/>
                <a:gd name="connsiteX37" fmla="*/ 34672 w 55160"/>
                <a:gd name="connsiteY37" fmla="*/ 42302 h 56677"/>
                <a:gd name="connsiteX38" fmla="*/ 33719 w 55160"/>
                <a:gd name="connsiteY38" fmla="*/ 45254 h 56677"/>
                <a:gd name="connsiteX39" fmla="*/ 34672 w 55160"/>
                <a:gd name="connsiteY39" fmla="*/ 48112 h 5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5160" h="56677">
                  <a:moveTo>
                    <a:pt x="17338" y="12488"/>
                  </a:moveTo>
                  <a:cubicBezTo>
                    <a:pt x="17431" y="15498"/>
                    <a:pt x="16194" y="18385"/>
                    <a:pt x="13911" y="20394"/>
                  </a:cubicBezTo>
                  <a:cubicBezTo>
                    <a:pt x="11720" y="22576"/>
                    <a:pt x="8669" y="23747"/>
                    <a:pt x="5525" y="23633"/>
                  </a:cubicBezTo>
                  <a:cubicBezTo>
                    <a:pt x="2381" y="23747"/>
                    <a:pt x="-665" y="22576"/>
                    <a:pt x="-2949" y="20394"/>
                  </a:cubicBezTo>
                  <a:cubicBezTo>
                    <a:pt x="-5139" y="18327"/>
                    <a:pt x="-6381" y="15413"/>
                    <a:pt x="-6283" y="12393"/>
                  </a:cubicBezTo>
                  <a:cubicBezTo>
                    <a:pt x="-6381" y="9403"/>
                    <a:pt x="-5139" y="6516"/>
                    <a:pt x="-2949" y="4487"/>
                  </a:cubicBezTo>
                  <a:cubicBezTo>
                    <a:pt x="-665" y="2240"/>
                    <a:pt x="2381" y="1030"/>
                    <a:pt x="5525" y="1154"/>
                  </a:cubicBezTo>
                  <a:cubicBezTo>
                    <a:pt x="8669" y="1030"/>
                    <a:pt x="11720" y="2249"/>
                    <a:pt x="13911" y="4487"/>
                  </a:cubicBezTo>
                  <a:cubicBezTo>
                    <a:pt x="16101" y="6545"/>
                    <a:pt x="17338" y="9460"/>
                    <a:pt x="17338" y="12488"/>
                  </a:cubicBezTo>
                  <a:close/>
                  <a:moveTo>
                    <a:pt x="48104" y="-180"/>
                  </a:moveTo>
                  <a:lnTo>
                    <a:pt x="7906" y="55827"/>
                  </a:lnTo>
                  <a:lnTo>
                    <a:pt x="-5809" y="55827"/>
                  </a:lnTo>
                  <a:lnTo>
                    <a:pt x="34388" y="-180"/>
                  </a:lnTo>
                  <a:close/>
                  <a:moveTo>
                    <a:pt x="3051" y="15250"/>
                  </a:moveTo>
                  <a:cubicBezTo>
                    <a:pt x="3623" y="15974"/>
                    <a:pt x="4479" y="16393"/>
                    <a:pt x="5432" y="16393"/>
                  </a:cubicBezTo>
                  <a:cubicBezTo>
                    <a:pt x="6386" y="16393"/>
                    <a:pt x="7334" y="15974"/>
                    <a:pt x="7906" y="15250"/>
                  </a:cubicBezTo>
                  <a:cubicBezTo>
                    <a:pt x="8576" y="14470"/>
                    <a:pt x="8860" y="13498"/>
                    <a:pt x="8860" y="12488"/>
                  </a:cubicBezTo>
                  <a:cubicBezTo>
                    <a:pt x="8860" y="11422"/>
                    <a:pt x="8576" y="10383"/>
                    <a:pt x="7906" y="9536"/>
                  </a:cubicBezTo>
                  <a:cubicBezTo>
                    <a:pt x="6860" y="8221"/>
                    <a:pt x="4953" y="8002"/>
                    <a:pt x="3623" y="9060"/>
                  </a:cubicBezTo>
                  <a:cubicBezTo>
                    <a:pt x="3432" y="9202"/>
                    <a:pt x="3242" y="9355"/>
                    <a:pt x="3144" y="9536"/>
                  </a:cubicBezTo>
                  <a:cubicBezTo>
                    <a:pt x="2479" y="10364"/>
                    <a:pt x="2097" y="11422"/>
                    <a:pt x="2195" y="12488"/>
                  </a:cubicBezTo>
                  <a:cubicBezTo>
                    <a:pt x="2097" y="13479"/>
                    <a:pt x="2479" y="14460"/>
                    <a:pt x="3051" y="15250"/>
                  </a:cubicBezTo>
                  <a:close/>
                  <a:moveTo>
                    <a:pt x="48867" y="45254"/>
                  </a:moveTo>
                  <a:cubicBezTo>
                    <a:pt x="48960" y="48274"/>
                    <a:pt x="47723" y="51188"/>
                    <a:pt x="45532" y="53255"/>
                  </a:cubicBezTo>
                  <a:cubicBezTo>
                    <a:pt x="43244" y="55399"/>
                    <a:pt x="40197" y="56570"/>
                    <a:pt x="37053" y="56494"/>
                  </a:cubicBezTo>
                  <a:cubicBezTo>
                    <a:pt x="33909" y="56551"/>
                    <a:pt x="30863" y="55351"/>
                    <a:pt x="28575" y="53160"/>
                  </a:cubicBezTo>
                  <a:cubicBezTo>
                    <a:pt x="24194" y="48845"/>
                    <a:pt x="24101" y="41797"/>
                    <a:pt x="28389" y="37405"/>
                  </a:cubicBezTo>
                  <a:cubicBezTo>
                    <a:pt x="28482" y="37349"/>
                    <a:pt x="28482" y="37301"/>
                    <a:pt x="28575" y="37253"/>
                  </a:cubicBezTo>
                  <a:cubicBezTo>
                    <a:pt x="30863" y="35063"/>
                    <a:pt x="33909" y="33863"/>
                    <a:pt x="37053" y="33920"/>
                  </a:cubicBezTo>
                  <a:cubicBezTo>
                    <a:pt x="40197" y="33844"/>
                    <a:pt x="43244" y="35043"/>
                    <a:pt x="45532" y="37253"/>
                  </a:cubicBezTo>
                  <a:cubicBezTo>
                    <a:pt x="47723" y="39320"/>
                    <a:pt x="48960" y="42235"/>
                    <a:pt x="48867" y="45254"/>
                  </a:cubicBezTo>
                  <a:close/>
                  <a:moveTo>
                    <a:pt x="34672" y="48112"/>
                  </a:moveTo>
                  <a:cubicBezTo>
                    <a:pt x="35244" y="48788"/>
                    <a:pt x="36100" y="49169"/>
                    <a:pt x="37053" y="49159"/>
                  </a:cubicBezTo>
                  <a:cubicBezTo>
                    <a:pt x="38007" y="49159"/>
                    <a:pt x="38863" y="48779"/>
                    <a:pt x="39435" y="48112"/>
                  </a:cubicBezTo>
                  <a:cubicBezTo>
                    <a:pt x="40104" y="47312"/>
                    <a:pt x="40388" y="46293"/>
                    <a:pt x="40388" y="45254"/>
                  </a:cubicBezTo>
                  <a:cubicBezTo>
                    <a:pt x="40481" y="44188"/>
                    <a:pt x="40104" y="43130"/>
                    <a:pt x="39435" y="42302"/>
                  </a:cubicBezTo>
                  <a:cubicBezTo>
                    <a:pt x="38388" y="40987"/>
                    <a:pt x="36481" y="40768"/>
                    <a:pt x="35151" y="41826"/>
                  </a:cubicBezTo>
                  <a:cubicBezTo>
                    <a:pt x="34961" y="41968"/>
                    <a:pt x="34770" y="42121"/>
                    <a:pt x="34672" y="42302"/>
                  </a:cubicBezTo>
                  <a:cubicBezTo>
                    <a:pt x="34007" y="43149"/>
                    <a:pt x="33719" y="44188"/>
                    <a:pt x="33719" y="45254"/>
                  </a:cubicBezTo>
                  <a:cubicBezTo>
                    <a:pt x="33719" y="46283"/>
                    <a:pt x="34007" y="47293"/>
                    <a:pt x="34672" y="48112"/>
                  </a:cubicBezTo>
                  <a:close/>
                </a:path>
              </a:pathLst>
            </a:custGeom>
            <a:solidFill>
              <a:srgbClr val="6D6E71"/>
            </a:solidFill>
            <a:ln w="9525" cap="flat">
              <a:noFill/>
              <a:prstDash val="solid"/>
              <a:miter/>
            </a:ln>
          </p:spPr>
          <p:txBody>
            <a:bodyPr rtlCol="0" anchor="ctr"/>
            <a:lstStyle/>
            <a:p>
              <a:endParaRPr lang="en-US"/>
            </a:p>
          </p:txBody>
        </p:sp>
        <p:sp>
          <p:nvSpPr>
            <p:cNvPr id="1041" name="Freeform: Shape 1040">
              <a:extLst>
                <a:ext uri="{FF2B5EF4-FFF2-40B4-BE49-F238E27FC236}">
                  <a16:creationId xmlns:a16="http://schemas.microsoft.com/office/drawing/2014/main" id="{A1B3FB7C-813E-4C41-B6C9-40F288248187}"/>
                </a:ext>
              </a:extLst>
            </p:cNvPr>
            <p:cNvSpPr/>
            <p:nvPr/>
          </p:nvSpPr>
          <p:spPr>
            <a:xfrm>
              <a:off x="15374872" y="4914329"/>
              <a:ext cx="22668" cy="56007"/>
            </a:xfrm>
            <a:custGeom>
              <a:avLst/>
              <a:gdLst>
                <a:gd name="connsiteX0" fmla="*/ -6289 w 22668"/>
                <a:gd name="connsiteY0" fmla="*/ -180 h 56007"/>
                <a:gd name="connsiteX1" fmla="*/ 16380 w 22668"/>
                <a:gd name="connsiteY1" fmla="*/ -180 h 56007"/>
                <a:gd name="connsiteX2" fmla="*/ 16380 w 22668"/>
                <a:gd name="connsiteY2" fmla="*/ 55827 h 56007"/>
                <a:gd name="connsiteX3" fmla="*/ 4380 w 22668"/>
                <a:gd name="connsiteY3" fmla="*/ 55827 h 56007"/>
                <a:gd name="connsiteX4" fmla="*/ 4380 w 22668"/>
                <a:gd name="connsiteY4" fmla="*/ 10488 h 56007"/>
                <a:gd name="connsiteX5" fmla="*/ -6289 w 22668"/>
                <a:gd name="connsiteY5" fmla="*/ 10488 h 56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668" h="56007">
                  <a:moveTo>
                    <a:pt x="-6289" y="-180"/>
                  </a:moveTo>
                  <a:lnTo>
                    <a:pt x="16380" y="-180"/>
                  </a:lnTo>
                  <a:lnTo>
                    <a:pt x="16380" y="55827"/>
                  </a:lnTo>
                  <a:lnTo>
                    <a:pt x="4380" y="55827"/>
                  </a:lnTo>
                  <a:lnTo>
                    <a:pt x="4380" y="10488"/>
                  </a:lnTo>
                  <a:lnTo>
                    <a:pt x="-6289" y="10488"/>
                  </a:lnTo>
                  <a:close/>
                </a:path>
              </a:pathLst>
            </a:custGeom>
            <a:solidFill>
              <a:srgbClr val="6D6E71"/>
            </a:solidFill>
            <a:ln w="9525" cap="flat">
              <a:noFill/>
              <a:prstDash val="solid"/>
              <a:miter/>
            </a:ln>
          </p:spPr>
          <p:txBody>
            <a:bodyPr rtlCol="0" anchor="ctr"/>
            <a:lstStyle/>
            <a:p>
              <a:endParaRPr lang="en-US"/>
            </a:p>
          </p:txBody>
        </p:sp>
        <p:sp>
          <p:nvSpPr>
            <p:cNvPr id="1042" name="Freeform: Shape 1041">
              <a:extLst>
                <a:ext uri="{FF2B5EF4-FFF2-40B4-BE49-F238E27FC236}">
                  <a16:creationId xmlns:a16="http://schemas.microsoft.com/office/drawing/2014/main" id="{A93BAED2-5B73-48C9-9E50-569C332DF976}"/>
                </a:ext>
              </a:extLst>
            </p:cNvPr>
            <p:cNvSpPr/>
            <p:nvPr/>
          </p:nvSpPr>
          <p:spPr>
            <a:xfrm>
              <a:off x="15407545" y="4914329"/>
              <a:ext cx="40862" cy="56007"/>
            </a:xfrm>
            <a:custGeom>
              <a:avLst/>
              <a:gdLst>
                <a:gd name="connsiteX0" fmla="*/ 16287 w 40862"/>
                <a:gd name="connsiteY0" fmla="*/ 31633 h 56007"/>
                <a:gd name="connsiteX1" fmla="*/ 16287 w 40862"/>
                <a:gd name="connsiteY1" fmla="*/ 22108 h 56007"/>
                <a:gd name="connsiteX2" fmla="*/ 28286 w 40862"/>
                <a:gd name="connsiteY2" fmla="*/ 22108 h 56007"/>
                <a:gd name="connsiteX3" fmla="*/ 28286 w 40862"/>
                <a:gd name="connsiteY3" fmla="*/ 31633 h 56007"/>
                <a:gd name="connsiteX4" fmla="*/ 34574 w 40862"/>
                <a:gd name="connsiteY4" fmla="*/ 31633 h 56007"/>
                <a:gd name="connsiteX5" fmla="*/ 34574 w 40862"/>
                <a:gd name="connsiteY5" fmla="*/ 42396 h 56007"/>
                <a:gd name="connsiteX6" fmla="*/ 28286 w 40862"/>
                <a:gd name="connsiteY6" fmla="*/ 42396 h 56007"/>
                <a:gd name="connsiteX7" fmla="*/ 28286 w 40862"/>
                <a:gd name="connsiteY7" fmla="*/ 55827 h 56007"/>
                <a:gd name="connsiteX8" fmla="*/ 16287 w 40862"/>
                <a:gd name="connsiteY8" fmla="*/ 55827 h 56007"/>
                <a:gd name="connsiteX9" fmla="*/ 16287 w 40862"/>
                <a:gd name="connsiteY9" fmla="*/ 42396 h 56007"/>
                <a:gd name="connsiteX10" fmla="*/ -6289 w 40862"/>
                <a:gd name="connsiteY10" fmla="*/ 42396 h 56007"/>
                <a:gd name="connsiteX11" fmla="*/ -6289 w 40862"/>
                <a:gd name="connsiteY11" fmla="*/ 32871 h 56007"/>
                <a:gd name="connsiteX12" fmla="*/ 13715 w 40862"/>
                <a:gd name="connsiteY12" fmla="*/ -180 h 56007"/>
                <a:gd name="connsiteX13" fmla="*/ 27332 w 40862"/>
                <a:gd name="connsiteY13" fmla="*/ -180 h 56007"/>
                <a:gd name="connsiteX14" fmla="*/ 8282 w 40862"/>
                <a:gd name="connsiteY14" fmla="*/ 31633 h 56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0862" h="56007">
                  <a:moveTo>
                    <a:pt x="16287" y="31633"/>
                  </a:moveTo>
                  <a:lnTo>
                    <a:pt x="16287" y="22108"/>
                  </a:lnTo>
                  <a:lnTo>
                    <a:pt x="28286" y="22108"/>
                  </a:lnTo>
                  <a:lnTo>
                    <a:pt x="28286" y="31633"/>
                  </a:lnTo>
                  <a:lnTo>
                    <a:pt x="34574" y="31633"/>
                  </a:lnTo>
                  <a:lnTo>
                    <a:pt x="34574" y="42396"/>
                  </a:lnTo>
                  <a:lnTo>
                    <a:pt x="28286" y="42396"/>
                  </a:lnTo>
                  <a:lnTo>
                    <a:pt x="28286" y="55827"/>
                  </a:lnTo>
                  <a:lnTo>
                    <a:pt x="16287" y="55827"/>
                  </a:lnTo>
                  <a:lnTo>
                    <a:pt x="16287" y="42396"/>
                  </a:lnTo>
                  <a:lnTo>
                    <a:pt x="-6289" y="42396"/>
                  </a:lnTo>
                  <a:lnTo>
                    <a:pt x="-6289" y="32871"/>
                  </a:lnTo>
                  <a:lnTo>
                    <a:pt x="13715" y="-180"/>
                  </a:lnTo>
                  <a:lnTo>
                    <a:pt x="27332" y="-180"/>
                  </a:lnTo>
                  <a:lnTo>
                    <a:pt x="8282" y="31633"/>
                  </a:lnTo>
                  <a:close/>
                </a:path>
              </a:pathLst>
            </a:custGeom>
            <a:solidFill>
              <a:srgbClr val="6D6E71"/>
            </a:solidFill>
            <a:ln w="9525" cap="flat">
              <a:noFill/>
              <a:prstDash val="solid"/>
              <a:miter/>
            </a:ln>
          </p:spPr>
          <p:txBody>
            <a:bodyPr rtlCol="0" anchor="ctr"/>
            <a:lstStyle/>
            <a:p>
              <a:endParaRPr lang="en-US"/>
            </a:p>
          </p:txBody>
        </p:sp>
        <p:sp>
          <p:nvSpPr>
            <p:cNvPr id="1043" name="Freeform: Shape 1042">
              <a:extLst>
                <a:ext uri="{FF2B5EF4-FFF2-40B4-BE49-F238E27FC236}">
                  <a16:creationId xmlns:a16="http://schemas.microsoft.com/office/drawing/2014/main" id="{C83624D2-A087-4E69-9B93-53A562F46D1A}"/>
                </a:ext>
              </a:extLst>
            </p:cNvPr>
            <p:cNvSpPr/>
            <p:nvPr/>
          </p:nvSpPr>
          <p:spPr>
            <a:xfrm>
              <a:off x="15458049" y="4957382"/>
              <a:ext cx="13645" cy="13716"/>
            </a:xfrm>
            <a:custGeom>
              <a:avLst/>
              <a:gdLst>
                <a:gd name="connsiteX0" fmla="*/ -4503 w 13645"/>
                <a:gd name="connsiteY0" fmla="*/ 11441 h 13716"/>
                <a:gd name="connsiteX1" fmla="*/ -4503 w 13645"/>
                <a:gd name="connsiteY1" fmla="*/ 1916 h 13716"/>
                <a:gd name="connsiteX2" fmla="*/ 548 w 13645"/>
                <a:gd name="connsiteY2" fmla="*/ -180 h 13716"/>
                <a:gd name="connsiteX3" fmla="*/ 5501 w 13645"/>
                <a:gd name="connsiteY3" fmla="*/ 1916 h 13716"/>
                <a:gd name="connsiteX4" fmla="*/ 5501 w 13645"/>
                <a:gd name="connsiteY4" fmla="*/ 11441 h 13716"/>
                <a:gd name="connsiteX5" fmla="*/ 548 w 13645"/>
                <a:gd name="connsiteY5" fmla="*/ 13536 h 13716"/>
                <a:gd name="connsiteX6" fmla="*/ -4503 w 13645"/>
                <a:gd name="connsiteY6" fmla="*/ 11441 h 13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45" h="13716">
                  <a:moveTo>
                    <a:pt x="-4503" y="11441"/>
                  </a:moveTo>
                  <a:cubicBezTo>
                    <a:pt x="-6884" y="8716"/>
                    <a:pt x="-6884" y="4640"/>
                    <a:pt x="-4503" y="1916"/>
                  </a:cubicBezTo>
                  <a:cubicBezTo>
                    <a:pt x="-3168" y="573"/>
                    <a:pt x="-1359" y="-180"/>
                    <a:pt x="548" y="-180"/>
                  </a:cubicBezTo>
                  <a:cubicBezTo>
                    <a:pt x="2450" y="-199"/>
                    <a:pt x="4166" y="563"/>
                    <a:pt x="5501" y="1916"/>
                  </a:cubicBezTo>
                  <a:cubicBezTo>
                    <a:pt x="7975" y="4611"/>
                    <a:pt x="7975" y="8745"/>
                    <a:pt x="5501" y="11441"/>
                  </a:cubicBezTo>
                  <a:cubicBezTo>
                    <a:pt x="4166" y="12793"/>
                    <a:pt x="2450" y="13555"/>
                    <a:pt x="548" y="13536"/>
                  </a:cubicBezTo>
                  <a:cubicBezTo>
                    <a:pt x="-1359" y="13536"/>
                    <a:pt x="-3168" y="12784"/>
                    <a:pt x="-4503" y="11441"/>
                  </a:cubicBezTo>
                  <a:close/>
                </a:path>
              </a:pathLst>
            </a:custGeom>
            <a:solidFill>
              <a:srgbClr val="6D6E71"/>
            </a:solidFill>
            <a:ln w="9525" cap="flat">
              <a:noFill/>
              <a:prstDash val="solid"/>
              <a:miter/>
            </a:ln>
          </p:spPr>
          <p:txBody>
            <a:bodyPr rtlCol="0" anchor="ctr"/>
            <a:lstStyle/>
            <a:p>
              <a:endParaRPr lang="en-US"/>
            </a:p>
          </p:txBody>
        </p:sp>
        <p:sp>
          <p:nvSpPr>
            <p:cNvPr id="1044" name="Freeform: Shape 1043">
              <a:extLst>
                <a:ext uri="{FF2B5EF4-FFF2-40B4-BE49-F238E27FC236}">
                  <a16:creationId xmlns:a16="http://schemas.microsoft.com/office/drawing/2014/main" id="{B0ADA699-D305-4FA5-9F65-EFB16EB68C9B}"/>
                </a:ext>
              </a:extLst>
            </p:cNvPr>
            <p:cNvSpPr/>
            <p:nvPr/>
          </p:nvSpPr>
          <p:spPr>
            <a:xfrm>
              <a:off x="15479838" y="4914329"/>
              <a:ext cx="40315" cy="56688"/>
            </a:xfrm>
            <a:custGeom>
              <a:avLst/>
              <a:gdLst>
                <a:gd name="connsiteX0" fmla="*/ -2954 w 40315"/>
                <a:gd name="connsiteY0" fmla="*/ 10488 h 56688"/>
                <a:gd name="connsiteX1" fmla="*/ -2954 w 40315"/>
                <a:gd name="connsiteY1" fmla="*/ -180 h 56688"/>
                <a:gd name="connsiteX2" fmla="*/ 31430 w 40315"/>
                <a:gd name="connsiteY2" fmla="*/ -180 h 56688"/>
                <a:gd name="connsiteX3" fmla="*/ 31430 w 40315"/>
                <a:gd name="connsiteY3" fmla="*/ 8487 h 56688"/>
                <a:gd name="connsiteX4" fmla="*/ 19905 w 40315"/>
                <a:gd name="connsiteY4" fmla="*/ 21537 h 56688"/>
                <a:gd name="connsiteX5" fmla="*/ 34002 w 40315"/>
                <a:gd name="connsiteY5" fmla="*/ 37634 h 56688"/>
                <a:gd name="connsiteX6" fmla="*/ 28095 w 40315"/>
                <a:gd name="connsiteY6" fmla="*/ 51445 h 56688"/>
                <a:gd name="connsiteX7" fmla="*/ 12761 w 40315"/>
                <a:gd name="connsiteY7" fmla="*/ 56494 h 56688"/>
                <a:gd name="connsiteX8" fmla="*/ -6289 w 40315"/>
                <a:gd name="connsiteY8" fmla="*/ 49922 h 56688"/>
                <a:gd name="connsiteX9" fmla="*/ -1145 w 40315"/>
                <a:gd name="connsiteY9" fmla="*/ 40397 h 56688"/>
                <a:gd name="connsiteX10" fmla="*/ 13050 w 40315"/>
                <a:gd name="connsiteY10" fmla="*/ 46016 h 56688"/>
                <a:gd name="connsiteX11" fmla="*/ 19240 w 40315"/>
                <a:gd name="connsiteY11" fmla="*/ 44206 h 56688"/>
                <a:gd name="connsiteX12" fmla="*/ 20193 w 40315"/>
                <a:gd name="connsiteY12" fmla="*/ 34281 h 56688"/>
                <a:gd name="connsiteX13" fmla="*/ 19240 w 40315"/>
                <a:gd name="connsiteY13" fmla="*/ 33348 h 56688"/>
                <a:gd name="connsiteX14" fmla="*/ 11426 w 40315"/>
                <a:gd name="connsiteY14" fmla="*/ 31252 h 56688"/>
                <a:gd name="connsiteX15" fmla="*/ 3999 w 40315"/>
                <a:gd name="connsiteY15" fmla="*/ 32776 h 56688"/>
                <a:gd name="connsiteX16" fmla="*/ 3999 w 40315"/>
                <a:gd name="connsiteY16" fmla="*/ 23251 h 56688"/>
                <a:gd name="connsiteX17" fmla="*/ 14761 w 40315"/>
                <a:gd name="connsiteY17" fmla="*/ 10583 h 56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315" h="56688">
                  <a:moveTo>
                    <a:pt x="-2954" y="10488"/>
                  </a:moveTo>
                  <a:lnTo>
                    <a:pt x="-2954" y="-180"/>
                  </a:lnTo>
                  <a:lnTo>
                    <a:pt x="31430" y="-180"/>
                  </a:lnTo>
                  <a:lnTo>
                    <a:pt x="31430" y="8487"/>
                  </a:lnTo>
                  <a:lnTo>
                    <a:pt x="19905" y="21537"/>
                  </a:lnTo>
                  <a:cubicBezTo>
                    <a:pt x="28095" y="22423"/>
                    <a:pt x="34192" y="29423"/>
                    <a:pt x="34002" y="37634"/>
                  </a:cubicBezTo>
                  <a:cubicBezTo>
                    <a:pt x="34290" y="42902"/>
                    <a:pt x="32100" y="47997"/>
                    <a:pt x="28095" y="51445"/>
                  </a:cubicBezTo>
                  <a:cubicBezTo>
                    <a:pt x="23714" y="54903"/>
                    <a:pt x="18286" y="56694"/>
                    <a:pt x="12761" y="56494"/>
                  </a:cubicBezTo>
                  <a:cubicBezTo>
                    <a:pt x="5906" y="56360"/>
                    <a:pt x="-764" y="54055"/>
                    <a:pt x="-6289" y="49922"/>
                  </a:cubicBezTo>
                  <a:lnTo>
                    <a:pt x="-1145" y="40397"/>
                  </a:lnTo>
                  <a:cubicBezTo>
                    <a:pt x="2855" y="43711"/>
                    <a:pt x="7808" y="45673"/>
                    <a:pt x="13050" y="46016"/>
                  </a:cubicBezTo>
                  <a:cubicBezTo>
                    <a:pt x="15240" y="46150"/>
                    <a:pt x="17431" y="45511"/>
                    <a:pt x="19240" y="44206"/>
                  </a:cubicBezTo>
                  <a:cubicBezTo>
                    <a:pt x="22286" y="41720"/>
                    <a:pt x="22668" y="37282"/>
                    <a:pt x="20193" y="34281"/>
                  </a:cubicBezTo>
                  <a:cubicBezTo>
                    <a:pt x="19905" y="33938"/>
                    <a:pt x="19621" y="33634"/>
                    <a:pt x="19240" y="33348"/>
                  </a:cubicBezTo>
                  <a:cubicBezTo>
                    <a:pt x="16952" y="31815"/>
                    <a:pt x="14189" y="31081"/>
                    <a:pt x="11426" y="31252"/>
                  </a:cubicBezTo>
                  <a:cubicBezTo>
                    <a:pt x="8859" y="31443"/>
                    <a:pt x="6380" y="31957"/>
                    <a:pt x="3999" y="32776"/>
                  </a:cubicBezTo>
                  <a:lnTo>
                    <a:pt x="3999" y="23251"/>
                  </a:lnTo>
                  <a:lnTo>
                    <a:pt x="14761" y="10583"/>
                  </a:lnTo>
                  <a:close/>
                </a:path>
              </a:pathLst>
            </a:custGeom>
            <a:solidFill>
              <a:srgbClr val="6D6E71"/>
            </a:solidFill>
            <a:ln w="9525" cap="flat">
              <a:noFill/>
              <a:prstDash val="solid"/>
              <a:miter/>
            </a:ln>
          </p:spPr>
          <p:txBody>
            <a:bodyPr rtlCol="0" anchor="ctr"/>
            <a:lstStyle/>
            <a:p>
              <a:endParaRPr lang="en-US"/>
            </a:p>
          </p:txBody>
        </p:sp>
        <p:sp>
          <p:nvSpPr>
            <p:cNvPr id="1045" name="Freeform: Shape 1044">
              <a:extLst>
                <a:ext uri="{FF2B5EF4-FFF2-40B4-BE49-F238E27FC236}">
                  <a16:creationId xmlns:a16="http://schemas.microsoft.com/office/drawing/2014/main" id="{1C492029-D2B9-421D-84BC-5B17AE3AE457}"/>
                </a:ext>
              </a:extLst>
            </p:cNvPr>
            <p:cNvSpPr/>
            <p:nvPr/>
          </p:nvSpPr>
          <p:spPr>
            <a:xfrm>
              <a:off x="15528989" y="4914329"/>
              <a:ext cx="55243" cy="56680"/>
            </a:xfrm>
            <a:custGeom>
              <a:avLst/>
              <a:gdLst>
                <a:gd name="connsiteX0" fmla="*/ 17333 w 55243"/>
                <a:gd name="connsiteY0" fmla="*/ 12488 h 56680"/>
                <a:gd name="connsiteX1" fmla="*/ 13998 w 55243"/>
                <a:gd name="connsiteY1" fmla="*/ 20394 h 56680"/>
                <a:gd name="connsiteX2" fmla="*/ -2954 w 55243"/>
                <a:gd name="connsiteY2" fmla="*/ 20394 h 56680"/>
                <a:gd name="connsiteX3" fmla="*/ -6289 w 55243"/>
                <a:gd name="connsiteY3" fmla="*/ 12393 h 56680"/>
                <a:gd name="connsiteX4" fmla="*/ -2954 w 55243"/>
                <a:gd name="connsiteY4" fmla="*/ 4487 h 56680"/>
                <a:gd name="connsiteX5" fmla="*/ 13998 w 55243"/>
                <a:gd name="connsiteY5" fmla="*/ 4487 h 56680"/>
                <a:gd name="connsiteX6" fmla="*/ 17333 w 55243"/>
                <a:gd name="connsiteY6" fmla="*/ 12488 h 56680"/>
                <a:gd name="connsiteX7" fmla="*/ 48099 w 55243"/>
                <a:gd name="connsiteY7" fmla="*/ -180 h 56680"/>
                <a:gd name="connsiteX8" fmla="*/ 7999 w 55243"/>
                <a:gd name="connsiteY8" fmla="*/ 55827 h 56680"/>
                <a:gd name="connsiteX9" fmla="*/ -5814 w 55243"/>
                <a:gd name="connsiteY9" fmla="*/ 55827 h 56680"/>
                <a:gd name="connsiteX10" fmla="*/ 34383 w 55243"/>
                <a:gd name="connsiteY10" fmla="*/ -180 h 56680"/>
                <a:gd name="connsiteX11" fmla="*/ 3139 w 55243"/>
                <a:gd name="connsiteY11" fmla="*/ 15250 h 56680"/>
                <a:gd name="connsiteX12" fmla="*/ 5520 w 55243"/>
                <a:gd name="connsiteY12" fmla="*/ 16393 h 56680"/>
                <a:gd name="connsiteX13" fmla="*/ 7901 w 55243"/>
                <a:gd name="connsiteY13" fmla="*/ 15250 h 56680"/>
                <a:gd name="connsiteX14" fmla="*/ 8854 w 55243"/>
                <a:gd name="connsiteY14" fmla="*/ 12488 h 56680"/>
                <a:gd name="connsiteX15" fmla="*/ 7901 w 55243"/>
                <a:gd name="connsiteY15" fmla="*/ 9536 h 56680"/>
                <a:gd name="connsiteX16" fmla="*/ 3618 w 55243"/>
                <a:gd name="connsiteY16" fmla="*/ 9059 h 56680"/>
                <a:gd name="connsiteX17" fmla="*/ 3139 w 55243"/>
                <a:gd name="connsiteY17" fmla="*/ 9536 h 56680"/>
                <a:gd name="connsiteX18" fmla="*/ 2190 w 55243"/>
                <a:gd name="connsiteY18" fmla="*/ 12488 h 56680"/>
                <a:gd name="connsiteX19" fmla="*/ 3139 w 55243"/>
                <a:gd name="connsiteY19" fmla="*/ 15250 h 56680"/>
                <a:gd name="connsiteX20" fmla="*/ 48954 w 55243"/>
                <a:gd name="connsiteY20" fmla="*/ 45254 h 56680"/>
                <a:gd name="connsiteX21" fmla="*/ 45527 w 55243"/>
                <a:gd name="connsiteY21" fmla="*/ 53255 h 56680"/>
                <a:gd name="connsiteX22" fmla="*/ 37146 w 55243"/>
                <a:gd name="connsiteY22" fmla="*/ 56494 h 56680"/>
                <a:gd name="connsiteX23" fmla="*/ 28667 w 55243"/>
                <a:gd name="connsiteY23" fmla="*/ 53160 h 56680"/>
                <a:gd name="connsiteX24" fmla="*/ 28286 w 55243"/>
                <a:gd name="connsiteY24" fmla="*/ 37672 h 56680"/>
                <a:gd name="connsiteX25" fmla="*/ 28667 w 55243"/>
                <a:gd name="connsiteY25" fmla="*/ 37253 h 56680"/>
                <a:gd name="connsiteX26" fmla="*/ 45527 w 55243"/>
                <a:gd name="connsiteY26" fmla="*/ 37253 h 56680"/>
                <a:gd name="connsiteX27" fmla="*/ 48954 w 55243"/>
                <a:gd name="connsiteY27" fmla="*/ 44968 h 56680"/>
                <a:gd name="connsiteX28" fmla="*/ 34667 w 55243"/>
                <a:gd name="connsiteY28" fmla="*/ 48112 h 56680"/>
                <a:gd name="connsiteX29" fmla="*/ 37048 w 55243"/>
                <a:gd name="connsiteY29" fmla="*/ 49159 h 56680"/>
                <a:gd name="connsiteX30" fmla="*/ 39429 w 55243"/>
                <a:gd name="connsiteY30" fmla="*/ 48112 h 56680"/>
                <a:gd name="connsiteX31" fmla="*/ 40383 w 55243"/>
                <a:gd name="connsiteY31" fmla="*/ 45254 h 56680"/>
                <a:gd name="connsiteX32" fmla="*/ 39429 w 55243"/>
                <a:gd name="connsiteY32" fmla="*/ 42301 h 56680"/>
                <a:gd name="connsiteX33" fmla="*/ 37146 w 55243"/>
                <a:gd name="connsiteY33" fmla="*/ 41158 h 56680"/>
                <a:gd name="connsiteX34" fmla="*/ 34765 w 55243"/>
                <a:gd name="connsiteY34" fmla="*/ 42301 h 56680"/>
                <a:gd name="connsiteX35" fmla="*/ 33811 w 55243"/>
                <a:gd name="connsiteY35" fmla="*/ 45254 h 56680"/>
                <a:gd name="connsiteX36" fmla="*/ 34667 w 55243"/>
                <a:gd name="connsiteY36" fmla="*/ 48112 h 56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5243" h="56680">
                  <a:moveTo>
                    <a:pt x="17333" y="12488"/>
                  </a:moveTo>
                  <a:cubicBezTo>
                    <a:pt x="17426" y="15479"/>
                    <a:pt x="16189" y="18346"/>
                    <a:pt x="13998" y="20394"/>
                  </a:cubicBezTo>
                  <a:cubicBezTo>
                    <a:pt x="9143" y="24737"/>
                    <a:pt x="1901" y="24737"/>
                    <a:pt x="-2954" y="20394"/>
                  </a:cubicBezTo>
                  <a:cubicBezTo>
                    <a:pt x="-5145" y="18299"/>
                    <a:pt x="-6289" y="15403"/>
                    <a:pt x="-6289" y="12393"/>
                  </a:cubicBezTo>
                  <a:cubicBezTo>
                    <a:pt x="-6289" y="9412"/>
                    <a:pt x="-5145" y="6545"/>
                    <a:pt x="-2954" y="4487"/>
                  </a:cubicBezTo>
                  <a:cubicBezTo>
                    <a:pt x="1808" y="58"/>
                    <a:pt x="9236" y="58"/>
                    <a:pt x="13998" y="4487"/>
                  </a:cubicBezTo>
                  <a:cubicBezTo>
                    <a:pt x="16189" y="6582"/>
                    <a:pt x="17333" y="9478"/>
                    <a:pt x="17333" y="12488"/>
                  </a:cubicBezTo>
                  <a:close/>
                  <a:moveTo>
                    <a:pt x="48099" y="-180"/>
                  </a:moveTo>
                  <a:lnTo>
                    <a:pt x="7999" y="55827"/>
                  </a:lnTo>
                  <a:lnTo>
                    <a:pt x="-5814" y="55827"/>
                  </a:lnTo>
                  <a:lnTo>
                    <a:pt x="34383" y="-180"/>
                  </a:lnTo>
                  <a:close/>
                  <a:moveTo>
                    <a:pt x="3139" y="15250"/>
                  </a:moveTo>
                  <a:cubicBezTo>
                    <a:pt x="3711" y="15993"/>
                    <a:pt x="4571" y="16422"/>
                    <a:pt x="5520" y="16393"/>
                  </a:cubicBezTo>
                  <a:cubicBezTo>
                    <a:pt x="6473" y="16393"/>
                    <a:pt x="7334" y="15974"/>
                    <a:pt x="7901" y="15250"/>
                  </a:cubicBezTo>
                  <a:cubicBezTo>
                    <a:pt x="8571" y="14498"/>
                    <a:pt x="8952" y="13498"/>
                    <a:pt x="8854" y="12488"/>
                  </a:cubicBezTo>
                  <a:cubicBezTo>
                    <a:pt x="8952" y="11422"/>
                    <a:pt x="8571" y="10364"/>
                    <a:pt x="7901" y="9536"/>
                  </a:cubicBezTo>
                  <a:cubicBezTo>
                    <a:pt x="6855" y="8221"/>
                    <a:pt x="4952" y="8002"/>
                    <a:pt x="3618" y="9059"/>
                  </a:cubicBezTo>
                  <a:cubicBezTo>
                    <a:pt x="3427" y="9202"/>
                    <a:pt x="3236" y="9354"/>
                    <a:pt x="3139" y="9536"/>
                  </a:cubicBezTo>
                  <a:cubicBezTo>
                    <a:pt x="2473" y="10364"/>
                    <a:pt x="2092" y="11422"/>
                    <a:pt x="2190" y="12488"/>
                  </a:cubicBezTo>
                  <a:cubicBezTo>
                    <a:pt x="2092" y="13498"/>
                    <a:pt x="2473" y="14498"/>
                    <a:pt x="3139" y="15250"/>
                  </a:cubicBezTo>
                  <a:close/>
                  <a:moveTo>
                    <a:pt x="48954" y="45254"/>
                  </a:moveTo>
                  <a:cubicBezTo>
                    <a:pt x="48954" y="48283"/>
                    <a:pt x="47717" y="51198"/>
                    <a:pt x="45527" y="53255"/>
                  </a:cubicBezTo>
                  <a:cubicBezTo>
                    <a:pt x="43238" y="55398"/>
                    <a:pt x="40290" y="56560"/>
                    <a:pt x="37146" y="56494"/>
                  </a:cubicBezTo>
                  <a:cubicBezTo>
                    <a:pt x="34002" y="56599"/>
                    <a:pt x="30955" y="55389"/>
                    <a:pt x="28667" y="53160"/>
                  </a:cubicBezTo>
                  <a:cubicBezTo>
                    <a:pt x="24286" y="48997"/>
                    <a:pt x="24095" y="42063"/>
                    <a:pt x="28286" y="37672"/>
                  </a:cubicBezTo>
                  <a:cubicBezTo>
                    <a:pt x="28384" y="37529"/>
                    <a:pt x="28477" y="37386"/>
                    <a:pt x="28667" y="37253"/>
                  </a:cubicBezTo>
                  <a:cubicBezTo>
                    <a:pt x="33430" y="32786"/>
                    <a:pt x="40764" y="32786"/>
                    <a:pt x="45527" y="37253"/>
                  </a:cubicBezTo>
                  <a:cubicBezTo>
                    <a:pt x="47717" y="39244"/>
                    <a:pt x="48954" y="42035"/>
                    <a:pt x="48954" y="44968"/>
                  </a:cubicBezTo>
                  <a:close/>
                  <a:moveTo>
                    <a:pt x="34667" y="48112"/>
                  </a:moveTo>
                  <a:cubicBezTo>
                    <a:pt x="35239" y="48779"/>
                    <a:pt x="36095" y="49159"/>
                    <a:pt x="37048" y="49159"/>
                  </a:cubicBezTo>
                  <a:cubicBezTo>
                    <a:pt x="38002" y="49169"/>
                    <a:pt x="38857" y="48788"/>
                    <a:pt x="39429" y="48112"/>
                  </a:cubicBezTo>
                  <a:cubicBezTo>
                    <a:pt x="40099" y="47311"/>
                    <a:pt x="40383" y="46292"/>
                    <a:pt x="40383" y="45254"/>
                  </a:cubicBezTo>
                  <a:cubicBezTo>
                    <a:pt x="40480" y="44188"/>
                    <a:pt x="40099" y="43130"/>
                    <a:pt x="39429" y="42301"/>
                  </a:cubicBezTo>
                  <a:cubicBezTo>
                    <a:pt x="38857" y="41577"/>
                    <a:pt x="38002" y="41158"/>
                    <a:pt x="37146" y="41158"/>
                  </a:cubicBezTo>
                  <a:cubicBezTo>
                    <a:pt x="36192" y="41130"/>
                    <a:pt x="35337" y="41559"/>
                    <a:pt x="34765" y="42301"/>
                  </a:cubicBezTo>
                  <a:cubicBezTo>
                    <a:pt x="34095" y="43130"/>
                    <a:pt x="33713" y="44188"/>
                    <a:pt x="33811" y="45254"/>
                  </a:cubicBezTo>
                  <a:cubicBezTo>
                    <a:pt x="33811" y="46274"/>
                    <a:pt x="34095" y="47283"/>
                    <a:pt x="34667" y="48112"/>
                  </a:cubicBezTo>
                  <a:close/>
                </a:path>
              </a:pathLst>
            </a:custGeom>
            <a:solidFill>
              <a:srgbClr val="6D6E71"/>
            </a:solidFill>
            <a:ln w="9525" cap="flat">
              <a:noFill/>
              <a:prstDash val="solid"/>
              <a:miter/>
            </a:ln>
          </p:spPr>
          <p:txBody>
            <a:bodyPr rtlCol="0" anchor="ctr"/>
            <a:lstStyle/>
            <a:p>
              <a:endParaRPr lang="en-US"/>
            </a:p>
          </p:txBody>
        </p:sp>
        <p:sp>
          <p:nvSpPr>
            <p:cNvPr id="1046" name="Freeform: Shape 1045">
              <a:extLst>
                <a:ext uri="{FF2B5EF4-FFF2-40B4-BE49-F238E27FC236}">
                  <a16:creationId xmlns:a16="http://schemas.microsoft.com/office/drawing/2014/main" id="{32EB8F12-A0E3-4DD5-A1EB-61FDE8C5430A}"/>
                </a:ext>
              </a:extLst>
            </p:cNvPr>
            <p:cNvSpPr/>
            <p:nvPr/>
          </p:nvSpPr>
          <p:spPr>
            <a:xfrm>
              <a:off x="15629857" y="4588860"/>
              <a:ext cx="40314" cy="56693"/>
            </a:xfrm>
            <a:custGeom>
              <a:avLst/>
              <a:gdLst>
                <a:gd name="connsiteX0" fmla="*/ -2954 w 40314"/>
                <a:gd name="connsiteY0" fmla="*/ 10488 h 56693"/>
                <a:gd name="connsiteX1" fmla="*/ -2954 w 40314"/>
                <a:gd name="connsiteY1" fmla="*/ -180 h 56693"/>
                <a:gd name="connsiteX2" fmla="*/ 31337 w 40314"/>
                <a:gd name="connsiteY2" fmla="*/ -180 h 56693"/>
                <a:gd name="connsiteX3" fmla="*/ 31337 w 40314"/>
                <a:gd name="connsiteY3" fmla="*/ 8487 h 56693"/>
                <a:gd name="connsiteX4" fmla="*/ 19905 w 40314"/>
                <a:gd name="connsiteY4" fmla="*/ 21537 h 56693"/>
                <a:gd name="connsiteX5" fmla="*/ 30290 w 40314"/>
                <a:gd name="connsiteY5" fmla="*/ 27251 h 56693"/>
                <a:gd name="connsiteX6" fmla="*/ 34002 w 40314"/>
                <a:gd name="connsiteY6" fmla="*/ 37729 h 56693"/>
                <a:gd name="connsiteX7" fmla="*/ 28002 w 40314"/>
                <a:gd name="connsiteY7" fmla="*/ 51541 h 56693"/>
                <a:gd name="connsiteX8" fmla="*/ 12761 w 40314"/>
                <a:gd name="connsiteY8" fmla="*/ 56493 h 56693"/>
                <a:gd name="connsiteX9" fmla="*/ -6289 w 40314"/>
                <a:gd name="connsiteY9" fmla="*/ 49921 h 56693"/>
                <a:gd name="connsiteX10" fmla="*/ -1145 w 40314"/>
                <a:gd name="connsiteY10" fmla="*/ 40396 h 56693"/>
                <a:gd name="connsiteX11" fmla="*/ 13050 w 40314"/>
                <a:gd name="connsiteY11" fmla="*/ 46016 h 56693"/>
                <a:gd name="connsiteX12" fmla="*/ 19240 w 40314"/>
                <a:gd name="connsiteY12" fmla="*/ 44206 h 56693"/>
                <a:gd name="connsiteX13" fmla="*/ 21714 w 40314"/>
                <a:gd name="connsiteY13" fmla="*/ 38872 h 56693"/>
                <a:gd name="connsiteX14" fmla="*/ 18859 w 40314"/>
                <a:gd name="connsiteY14" fmla="*/ 33252 h 56693"/>
                <a:gd name="connsiteX15" fmla="*/ 11143 w 40314"/>
                <a:gd name="connsiteY15" fmla="*/ 31252 h 56693"/>
                <a:gd name="connsiteX16" fmla="*/ 3618 w 40314"/>
                <a:gd name="connsiteY16" fmla="*/ 32776 h 56693"/>
                <a:gd name="connsiteX17" fmla="*/ 3618 w 40314"/>
                <a:gd name="connsiteY17" fmla="*/ 23251 h 56693"/>
                <a:gd name="connsiteX18" fmla="*/ 14380 w 40314"/>
                <a:gd name="connsiteY18" fmla="*/ 10583 h 5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314" h="56693">
                  <a:moveTo>
                    <a:pt x="-2954" y="10488"/>
                  </a:moveTo>
                  <a:lnTo>
                    <a:pt x="-2954" y="-180"/>
                  </a:lnTo>
                  <a:lnTo>
                    <a:pt x="31337" y="-180"/>
                  </a:lnTo>
                  <a:lnTo>
                    <a:pt x="31337" y="8487"/>
                  </a:lnTo>
                  <a:lnTo>
                    <a:pt x="19905" y="21537"/>
                  </a:lnTo>
                  <a:cubicBezTo>
                    <a:pt x="24002" y="22070"/>
                    <a:pt x="27621" y="24109"/>
                    <a:pt x="30290" y="27251"/>
                  </a:cubicBezTo>
                  <a:cubicBezTo>
                    <a:pt x="32765" y="30176"/>
                    <a:pt x="34099" y="33900"/>
                    <a:pt x="34002" y="37729"/>
                  </a:cubicBezTo>
                  <a:cubicBezTo>
                    <a:pt x="34290" y="43016"/>
                    <a:pt x="32002" y="48121"/>
                    <a:pt x="28002" y="51541"/>
                  </a:cubicBezTo>
                  <a:cubicBezTo>
                    <a:pt x="23714" y="54970"/>
                    <a:pt x="18286" y="56722"/>
                    <a:pt x="12761" y="56493"/>
                  </a:cubicBezTo>
                  <a:cubicBezTo>
                    <a:pt x="5906" y="56322"/>
                    <a:pt x="-764" y="54027"/>
                    <a:pt x="-6289" y="49921"/>
                  </a:cubicBezTo>
                  <a:lnTo>
                    <a:pt x="-1145" y="40396"/>
                  </a:lnTo>
                  <a:cubicBezTo>
                    <a:pt x="2855" y="43673"/>
                    <a:pt x="7808" y="45635"/>
                    <a:pt x="13050" y="46016"/>
                  </a:cubicBezTo>
                  <a:cubicBezTo>
                    <a:pt x="15240" y="46073"/>
                    <a:pt x="17431" y="45445"/>
                    <a:pt x="19240" y="44206"/>
                  </a:cubicBezTo>
                  <a:cubicBezTo>
                    <a:pt x="20858" y="42939"/>
                    <a:pt x="21812" y="40949"/>
                    <a:pt x="21714" y="38872"/>
                  </a:cubicBezTo>
                  <a:cubicBezTo>
                    <a:pt x="21812" y="36643"/>
                    <a:pt x="20668" y="34529"/>
                    <a:pt x="18859" y="33252"/>
                  </a:cubicBezTo>
                  <a:cubicBezTo>
                    <a:pt x="16570" y="31795"/>
                    <a:pt x="13905" y="31100"/>
                    <a:pt x="11143" y="31252"/>
                  </a:cubicBezTo>
                  <a:cubicBezTo>
                    <a:pt x="8571" y="31386"/>
                    <a:pt x="5999" y="31900"/>
                    <a:pt x="3618" y="32776"/>
                  </a:cubicBezTo>
                  <a:lnTo>
                    <a:pt x="3618" y="23251"/>
                  </a:lnTo>
                  <a:lnTo>
                    <a:pt x="14380" y="10583"/>
                  </a:lnTo>
                  <a:close/>
                </a:path>
              </a:pathLst>
            </a:custGeom>
            <a:solidFill>
              <a:srgbClr val="6D6E71"/>
            </a:solidFill>
            <a:ln w="9525" cap="flat">
              <a:noFill/>
              <a:prstDash val="solid"/>
              <a:miter/>
            </a:ln>
          </p:spPr>
          <p:txBody>
            <a:bodyPr rtlCol="0" anchor="ctr"/>
            <a:lstStyle/>
            <a:p>
              <a:endParaRPr lang="en-US"/>
            </a:p>
          </p:txBody>
        </p:sp>
        <p:sp>
          <p:nvSpPr>
            <p:cNvPr id="1047" name="Freeform: Shape 1046">
              <a:extLst>
                <a:ext uri="{FF2B5EF4-FFF2-40B4-BE49-F238E27FC236}">
                  <a16:creationId xmlns:a16="http://schemas.microsoft.com/office/drawing/2014/main" id="{4B03EB2F-199B-49D4-958E-0F0CAA0C07E3}"/>
                </a:ext>
              </a:extLst>
            </p:cNvPr>
            <p:cNvSpPr/>
            <p:nvPr/>
          </p:nvSpPr>
          <p:spPr>
            <a:xfrm>
              <a:off x="15679070" y="4587237"/>
              <a:ext cx="41871" cy="58308"/>
            </a:xfrm>
            <a:custGeom>
              <a:avLst/>
              <a:gdLst>
                <a:gd name="connsiteX0" fmla="*/ 17652 w 41871"/>
                <a:gd name="connsiteY0" fmla="*/ 10968 h 58308"/>
                <a:gd name="connsiteX1" fmla="*/ 9554 w 41871"/>
                <a:gd name="connsiteY1" fmla="*/ 14397 h 58308"/>
                <a:gd name="connsiteX2" fmla="*/ 6127 w 41871"/>
                <a:gd name="connsiteY2" fmla="*/ 23922 h 58308"/>
                <a:gd name="connsiteX3" fmla="*/ 17173 w 41871"/>
                <a:gd name="connsiteY3" fmla="*/ 20588 h 58308"/>
                <a:gd name="connsiteX4" fmla="*/ 30223 w 41871"/>
                <a:gd name="connsiteY4" fmla="*/ 25636 h 58308"/>
                <a:gd name="connsiteX5" fmla="*/ 35558 w 41871"/>
                <a:gd name="connsiteY5" fmla="*/ 39352 h 58308"/>
                <a:gd name="connsiteX6" fmla="*/ 29842 w 41871"/>
                <a:gd name="connsiteY6" fmla="*/ 52973 h 58308"/>
                <a:gd name="connsiteX7" fmla="*/ 15652 w 41871"/>
                <a:gd name="connsiteY7" fmla="*/ 58116 h 58308"/>
                <a:gd name="connsiteX8" fmla="*/ 5364 w 41871"/>
                <a:gd name="connsiteY8" fmla="*/ 55830 h 58308"/>
                <a:gd name="connsiteX9" fmla="*/ -1398 w 41871"/>
                <a:gd name="connsiteY9" fmla="*/ 49449 h 58308"/>
                <a:gd name="connsiteX10" fmla="*/ -6259 w 41871"/>
                <a:gd name="connsiteY10" fmla="*/ 29637 h 58308"/>
                <a:gd name="connsiteX11" fmla="*/ -4352 w 41871"/>
                <a:gd name="connsiteY11" fmla="*/ 16111 h 58308"/>
                <a:gd name="connsiteX12" fmla="*/ 792 w 41871"/>
                <a:gd name="connsiteY12" fmla="*/ 6586 h 58308"/>
                <a:gd name="connsiteX13" fmla="*/ 16698 w 41871"/>
                <a:gd name="connsiteY13" fmla="*/ -177 h 58308"/>
                <a:gd name="connsiteX14" fmla="*/ 24126 w 41871"/>
                <a:gd name="connsiteY14" fmla="*/ 966 h 58308"/>
                <a:gd name="connsiteX15" fmla="*/ 29651 w 41871"/>
                <a:gd name="connsiteY15" fmla="*/ 3347 h 58308"/>
                <a:gd name="connsiteX16" fmla="*/ 33939 w 41871"/>
                <a:gd name="connsiteY16" fmla="*/ 6395 h 58308"/>
                <a:gd name="connsiteX17" fmla="*/ 27939 w 41871"/>
                <a:gd name="connsiteY17" fmla="*/ 15254 h 58308"/>
                <a:gd name="connsiteX18" fmla="*/ 26605 w 41871"/>
                <a:gd name="connsiteY18" fmla="*/ 13921 h 58308"/>
                <a:gd name="connsiteX19" fmla="*/ 22889 w 41871"/>
                <a:gd name="connsiteY19" fmla="*/ 11825 h 58308"/>
                <a:gd name="connsiteX20" fmla="*/ 17652 w 41871"/>
                <a:gd name="connsiteY20" fmla="*/ 10968 h 58308"/>
                <a:gd name="connsiteX21" fmla="*/ 16033 w 41871"/>
                <a:gd name="connsiteY21" fmla="*/ 31161 h 58308"/>
                <a:gd name="connsiteX22" fmla="*/ 9745 w 41871"/>
                <a:gd name="connsiteY22" fmla="*/ 33351 h 58308"/>
                <a:gd name="connsiteX23" fmla="*/ 7173 w 41871"/>
                <a:gd name="connsiteY23" fmla="*/ 39066 h 58308"/>
                <a:gd name="connsiteX24" fmla="*/ 9652 w 41871"/>
                <a:gd name="connsiteY24" fmla="*/ 45162 h 58308"/>
                <a:gd name="connsiteX25" fmla="*/ 15652 w 41871"/>
                <a:gd name="connsiteY25" fmla="*/ 47639 h 58308"/>
                <a:gd name="connsiteX26" fmla="*/ 21651 w 41871"/>
                <a:gd name="connsiteY26" fmla="*/ 45448 h 58308"/>
                <a:gd name="connsiteX27" fmla="*/ 24033 w 41871"/>
                <a:gd name="connsiteY27" fmla="*/ 39543 h 58308"/>
                <a:gd name="connsiteX28" fmla="*/ 21842 w 41871"/>
                <a:gd name="connsiteY28" fmla="*/ 33542 h 58308"/>
                <a:gd name="connsiteX29" fmla="*/ 16033 w 41871"/>
                <a:gd name="connsiteY29" fmla="*/ 31161 h 5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1871" h="58308">
                  <a:moveTo>
                    <a:pt x="17652" y="10968"/>
                  </a:moveTo>
                  <a:cubicBezTo>
                    <a:pt x="14508" y="10720"/>
                    <a:pt x="11554" y="12006"/>
                    <a:pt x="9554" y="14397"/>
                  </a:cubicBezTo>
                  <a:cubicBezTo>
                    <a:pt x="7457" y="17169"/>
                    <a:pt x="6317" y="20483"/>
                    <a:pt x="6127" y="23922"/>
                  </a:cubicBezTo>
                  <a:cubicBezTo>
                    <a:pt x="9364" y="21693"/>
                    <a:pt x="13271" y="20531"/>
                    <a:pt x="17173" y="20588"/>
                  </a:cubicBezTo>
                  <a:cubicBezTo>
                    <a:pt x="22033" y="20445"/>
                    <a:pt x="26698" y="22264"/>
                    <a:pt x="30223" y="25636"/>
                  </a:cubicBezTo>
                  <a:cubicBezTo>
                    <a:pt x="33841" y="29256"/>
                    <a:pt x="35748" y="34237"/>
                    <a:pt x="35558" y="39352"/>
                  </a:cubicBezTo>
                  <a:cubicBezTo>
                    <a:pt x="35846" y="44524"/>
                    <a:pt x="33651" y="49525"/>
                    <a:pt x="29842" y="52973"/>
                  </a:cubicBezTo>
                  <a:cubicBezTo>
                    <a:pt x="25940" y="56459"/>
                    <a:pt x="20889" y="58298"/>
                    <a:pt x="15652" y="58116"/>
                  </a:cubicBezTo>
                  <a:cubicBezTo>
                    <a:pt x="12126" y="58212"/>
                    <a:pt x="8601" y="57431"/>
                    <a:pt x="5364" y="55830"/>
                  </a:cubicBezTo>
                  <a:cubicBezTo>
                    <a:pt x="2508" y="54430"/>
                    <a:pt x="127" y="52211"/>
                    <a:pt x="-1398" y="49449"/>
                  </a:cubicBezTo>
                  <a:cubicBezTo>
                    <a:pt x="-4826" y="43429"/>
                    <a:pt x="-6542" y="36561"/>
                    <a:pt x="-6259" y="29637"/>
                  </a:cubicBezTo>
                  <a:cubicBezTo>
                    <a:pt x="-6352" y="25055"/>
                    <a:pt x="-5686" y="20493"/>
                    <a:pt x="-4352" y="16111"/>
                  </a:cubicBezTo>
                  <a:cubicBezTo>
                    <a:pt x="-3398" y="12558"/>
                    <a:pt x="-1687" y="9291"/>
                    <a:pt x="792" y="6586"/>
                  </a:cubicBezTo>
                  <a:cubicBezTo>
                    <a:pt x="4890" y="2176"/>
                    <a:pt x="10699" y="-281"/>
                    <a:pt x="16698" y="-177"/>
                  </a:cubicBezTo>
                  <a:cubicBezTo>
                    <a:pt x="19270" y="-186"/>
                    <a:pt x="21744" y="205"/>
                    <a:pt x="24126" y="966"/>
                  </a:cubicBezTo>
                  <a:cubicBezTo>
                    <a:pt x="26033" y="1548"/>
                    <a:pt x="27939" y="2347"/>
                    <a:pt x="29651" y="3347"/>
                  </a:cubicBezTo>
                  <a:cubicBezTo>
                    <a:pt x="30893" y="4110"/>
                    <a:pt x="32321" y="5157"/>
                    <a:pt x="33939" y="6395"/>
                  </a:cubicBezTo>
                  <a:lnTo>
                    <a:pt x="27939" y="15254"/>
                  </a:lnTo>
                  <a:cubicBezTo>
                    <a:pt x="27558" y="14787"/>
                    <a:pt x="27079" y="14339"/>
                    <a:pt x="26605" y="13921"/>
                  </a:cubicBezTo>
                  <a:cubicBezTo>
                    <a:pt x="25460" y="13082"/>
                    <a:pt x="24223" y="12377"/>
                    <a:pt x="22889" y="11825"/>
                  </a:cubicBezTo>
                  <a:cubicBezTo>
                    <a:pt x="21270" y="11149"/>
                    <a:pt x="19461" y="10863"/>
                    <a:pt x="17652" y="10968"/>
                  </a:cubicBezTo>
                  <a:close/>
                  <a:moveTo>
                    <a:pt x="16033" y="31161"/>
                  </a:moveTo>
                  <a:cubicBezTo>
                    <a:pt x="13745" y="31046"/>
                    <a:pt x="11461" y="31828"/>
                    <a:pt x="9745" y="33351"/>
                  </a:cubicBezTo>
                  <a:cubicBezTo>
                    <a:pt x="8029" y="34751"/>
                    <a:pt x="7080" y="36866"/>
                    <a:pt x="7173" y="39066"/>
                  </a:cubicBezTo>
                  <a:cubicBezTo>
                    <a:pt x="7173" y="41343"/>
                    <a:pt x="8029" y="43543"/>
                    <a:pt x="9652" y="45162"/>
                  </a:cubicBezTo>
                  <a:cubicBezTo>
                    <a:pt x="11173" y="46781"/>
                    <a:pt x="13364" y="47677"/>
                    <a:pt x="15652" y="47639"/>
                  </a:cubicBezTo>
                  <a:cubicBezTo>
                    <a:pt x="17842" y="47687"/>
                    <a:pt x="20033" y="46905"/>
                    <a:pt x="21651" y="45448"/>
                  </a:cubicBezTo>
                  <a:cubicBezTo>
                    <a:pt x="23270" y="43915"/>
                    <a:pt x="24126" y="41762"/>
                    <a:pt x="24033" y="39543"/>
                  </a:cubicBezTo>
                  <a:cubicBezTo>
                    <a:pt x="24126" y="37333"/>
                    <a:pt x="23368" y="35180"/>
                    <a:pt x="21842" y="33542"/>
                  </a:cubicBezTo>
                  <a:cubicBezTo>
                    <a:pt x="20317" y="31904"/>
                    <a:pt x="18224" y="31027"/>
                    <a:pt x="16033" y="31161"/>
                  </a:cubicBezTo>
                  <a:close/>
                </a:path>
              </a:pathLst>
            </a:custGeom>
            <a:solidFill>
              <a:srgbClr val="6D6E71"/>
            </a:solidFill>
            <a:ln w="9525" cap="flat">
              <a:noFill/>
              <a:prstDash val="solid"/>
              <a:miter/>
            </a:ln>
          </p:spPr>
          <p:txBody>
            <a:bodyPr rtlCol="0" anchor="ctr"/>
            <a:lstStyle/>
            <a:p>
              <a:endParaRPr lang="en-US"/>
            </a:p>
          </p:txBody>
        </p:sp>
        <p:sp>
          <p:nvSpPr>
            <p:cNvPr id="1048" name="Freeform: Shape 1047">
              <a:extLst>
                <a:ext uri="{FF2B5EF4-FFF2-40B4-BE49-F238E27FC236}">
                  <a16:creationId xmlns:a16="http://schemas.microsoft.com/office/drawing/2014/main" id="{C3FAA005-05F4-4AB5-A45B-89EA6069942B}"/>
                </a:ext>
              </a:extLst>
            </p:cNvPr>
            <p:cNvSpPr/>
            <p:nvPr/>
          </p:nvSpPr>
          <p:spPr>
            <a:xfrm>
              <a:off x="15730340" y="4631434"/>
              <a:ext cx="14107" cy="14100"/>
            </a:xfrm>
            <a:custGeom>
              <a:avLst/>
              <a:gdLst>
                <a:gd name="connsiteX0" fmla="*/ -4281 w 14107"/>
                <a:gd name="connsiteY0" fmla="*/ 11919 h 14100"/>
                <a:gd name="connsiteX1" fmla="*/ -6280 w 14107"/>
                <a:gd name="connsiteY1" fmla="*/ 6871 h 14100"/>
                <a:gd name="connsiteX2" fmla="*/ -4281 w 14107"/>
                <a:gd name="connsiteY2" fmla="*/ 1918 h 14100"/>
                <a:gd name="connsiteX3" fmla="*/ 766 w 14107"/>
                <a:gd name="connsiteY3" fmla="*/ -178 h 14100"/>
                <a:gd name="connsiteX4" fmla="*/ 7816 w 14107"/>
                <a:gd name="connsiteY4" fmla="*/ 6871 h 14100"/>
                <a:gd name="connsiteX5" fmla="*/ 956 w 14107"/>
                <a:gd name="connsiteY5" fmla="*/ 13919 h 14100"/>
                <a:gd name="connsiteX6" fmla="*/ 766 w 14107"/>
                <a:gd name="connsiteY6" fmla="*/ 13919 h 14100"/>
                <a:gd name="connsiteX7" fmla="*/ -4281 w 14107"/>
                <a:gd name="connsiteY7" fmla="*/ 11919 h 1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07" h="14100">
                  <a:moveTo>
                    <a:pt x="-4281" y="11919"/>
                  </a:moveTo>
                  <a:cubicBezTo>
                    <a:pt x="-5615" y="10585"/>
                    <a:pt x="-6378" y="8756"/>
                    <a:pt x="-6280" y="6871"/>
                  </a:cubicBezTo>
                  <a:cubicBezTo>
                    <a:pt x="-6378" y="5013"/>
                    <a:pt x="-5615" y="3222"/>
                    <a:pt x="-4281" y="1918"/>
                  </a:cubicBezTo>
                  <a:cubicBezTo>
                    <a:pt x="-2950" y="537"/>
                    <a:pt x="-1137" y="-226"/>
                    <a:pt x="766" y="-178"/>
                  </a:cubicBezTo>
                  <a:cubicBezTo>
                    <a:pt x="4672" y="-130"/>
                    <a:pt x="7719" y="3003"/>
                    <a:pt x="7816" y="6871"/>
                  </a:cubicBezTo>
                  <a:cubicBezTo>
                    <a:pt x="7909" y="10709"/>
                    <a:pt x="4765" y="13862"/>
                    <a:pt x="956" y="13919"/>
                  </a:cubicBezTo>
                  <a:cubicBezTo>
                    <a:pt x="863" y="13919"/>
                    <a:pt x="863" y="13919"/>
                    <a:pt x="766" y="13919"/>
                  </a:cubicBezTo>
                  <a:cubicBezTo>
                    <a:pt x="-1137" y="13957"/>
                    <a:pt x="-2950" y="13234"/>
                    <a:pt x="-4281" y="11919"/>
                  </a:cubicBezTo>
                  <a:close/>
                </a:path>
              </a:pathLst>
            </a:custGeom>
            <a:solidFill>
              <a:srgbClr val="6D6E71"/>
            </a:solidFill>
            <a:ln w="9525" cap="flat">
              <a:noFill/>
              <a:prstDash val="solid"/>
              <a:miter/>
            </a:ln>
          </p:spPr>
          <p:txBody>
            <a:bodyPr rtlCol="0" anchor="ctr"/>
            <a:lstStyle/>
            <a:p>
              <a:endParaRPr lang="en-US"/>
            </a:p>
          </p:txBody>
        </p:sp>
        <p:sp>
          <p:nvSpPr>
            <p:cNvPr id="1049" name="Freeform: Shape 1048">
              <a:extLst>
                <a:ext uri="{FF2B5EF4-FFF2-40B4-BE49-F238E27FC236}">
                  <a16:creationId xmlns:a16="http://schemas.microsoft.com/office/drawing/2014/main" id="{1C31C4C3-F3E7-4761-BB12-F201F9D21733}"/>
                </a:ext>
              </a:extLst>
            </p:cNvPr>
            <p:cNvSpPr/>
            <p:nvPr/>
          </p:nvSpPr>
          <p:spPr>
            <a:xfrm>
              <a:off x="15752130" y="4587237"/>
              <a:ext cx="41867" cy="58308"/>
            </a:xfrm>
            <a:custGeom>
              <a:avLst/>
              <a:gdLst>
                <a:gd name="connsiteX0" fmla="*/ 17648 w 41867"/>
                <a:gd name="connsiteY0" fmla="*/ 10968 h 58308"/>
                <a:gd name="connsiteX1" fmla="*/ 9551 w 41867"/>
                <a:gd name="connsiteY1" fmla="*/ 14397 h 58308"/>
                <a:gd name="connsiteX2" fmla="*/ 6123 w 41867"/>
                <a:gd name="connsiteY2" fmla="*/ 23922 h 58308"/>
                <a:gd name="connsiteX3" fmla="*/ 17174 w 41867"/>
                <a:gd name="connsiteY3" fmla="*/ 20588 h 58308"/>
                <a:gd name="connsiteX4" fmla="*/ 30219 w 41867"/>
                <a:gd name="connsiteY4" fmla="*/ 25636 h 58308"/>
                <a:gd name="connsiteX5" fmla="*/ 35554 w 41867"/>
                <a:gd name="connsiteY5" fmla="*/ 39352 h 58308"/>
                <a:gd name="connsiteX6" fmla="*/ 29838 w 41867"/>
                <a:gd name="connsiteY6" fmla="*/ 52973 h 58308"/>
                <a:gd name="connsiteX7" fmla="*/ 15648 w 41867"/>
                <a:gd name="connsiteY7" fmla="*/ 58116 h 58308"/>
                <a:gd name="connsiteX8" fmla="*/ 5360 w 41867"/>
                <a:gd name="connsiteY8" fmla="*/ 55830 h 58308"/>
                <a:gd name="connsiteX9" fmla="*/ -1402 w 41867"/>
                <a:gd name="connsiteY9" fmla="*/ 49449 h 58308"/>
                <a:gd name="connsiteX10" fmla="*/ -6258 w 41867"/>
                <a:gd name="connsiteY10" fmla="*/ 29637 h 58308"/>
                <a:gd name="connsiteX11" fmla="*/ -4355 w 41867"/>
                <a:gd name="connsiteY11" fmla="*/ 16111 h 58308"/>
                <a:gd name="connsiteX12" fmla="*/ 789 w 41867"/>
                <a:gd name="connsiteY12" fmla="*/ 6586 h 58308"/>
                <a:gd name="connsiteX13" fmla="*/ 16695 w 41867"/>
                <a:gd name="connsiteY13" fmla="*/ -177 h 58308"/>
                <a:gd name="connsiteX14" fmla="*/ 24127 w 41867"/>
                <a:gd name="connsiteY14" fmla="*/ 966 h 58308"/>
                <a:gd name="connsiteX15" fmla="*/ 29647 w 41867"/>
                <a:gd name="connsiteY15" fmla="*/ 3347 h 58308"/>
                <a:gd name="connsiteX16" fmla="*/ 33935 w 41867"/>
                <a:gd name="connsiteY16" fmla="*/ 6395 h 58308"/>
                <a:gd name="connsiteX17" fmla="*/ 27936 w 41867"/>
                <a:gd name="connsiteY17" fmla="*/ 15254 h 58308"/>
                <a:gd name="connsiteX18" fmla="*/ 26601 w 41867"/>
                <a:gd name="connsiteY18" fmla="*/ 13921 h 58308"/>
                <a:gd name="connsiteX19" fmla="*/ 22885 w 41867"/>
                <a:gd name="connsiteY19" fmla="*/ 11825 h 58308"/>
                <a:gd name="connsiteX20" fmla="*/ 17648 w 41867"/>
                <a:gd name="connsiteY20" fmla="*/ 10968 h 58308"/>
                <a:gd name="connsiteX21" fmla="*/ 16029 w 41867"/>
                <a:gd name="connsiteY21" fmla="*/ 31161 h 58308"/>
                <a:gd name="connsiteX22" fmla="*/ 9741 w 41867"/>
                <a:gd name="connsiteY22" fmla="*/ 33351 h 58308"/>
                <a:gd name="connsiteX23" fmla="*/ 7170 w 41867"/>
                <a:gd name="connsiteY23" fmla="*/ 39066 h 58308"/>
                <a:gd name="connsiteX24" fmla="*/ 9648 w 41867"/>
                <a:gd name="connsiteY24" fmla="*/ 45162 h 58308"/>
                <a:gd name="connsiteX25" fmla="*/ 15648 w 41867"/>
                <a:gd name="connsiteY25" fmla="*/ 47639 h 58308"/>
                <a:gd name="connsiteX26" fmla="*/ 21648 w 41867"/>
                <a:gd name="connsiteY26" fmla="*/ 45448 h 58308"/>
                <a:gd name="connsiteX27" fmla="*/ 24029 w 41867"/>
                <a:gd name="connsiteY27" fmla="*/ 39543 h 58308"/>
                <a:gd name="connsiteX28" fmla="*/ 21838 w 41867"/>
                <a:gd name="connsiteY28" fmla="*/ 33542 h 58308"/>
                <a:gd name="connsiteX29" fmla="*/ 16220 w 41867"/>
                <a:gd name="connsiteY29" fmla="*/ 31161 h 5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1867" h="58308">
                  <a:moveTo>
                    <a:pt x="17648" y="10968"/>
                  </a:moveTo>
                  <a:cubicBezTo>
                    <a:pt x="14504" y="10720"/>
                    <a:pt x="11551" y="12006"/>
                    <a:pt x="9551" y="14397"/>
                  </a:cubicBezTo>
                  <a:cubicBezTo>
                    <a:pt x="7458" y="17169"/>
                    <a:pt x="6314" y="20483"/>
                    <a:pt x="6123" y="23922"/>
                  </a:cubicBezTo>
                  <a:cubicBezTo>
                    <a:pt x="9360" y="21693"/>
                    <a:pt x="13267" y="20531"/>
                    <a:pt x="17174" y="20588"/>
                  </a:cubicBezTo>
                  <a:cubicBezTo>
                    <a:pt x="22029" y="20445"/>
                    <a:pt x="26699" y="22264"/>
                    <a:pt x="30219" y="25636"/>
                  </a:cubicBezTo>
                  <a:cubicBezTo>
                    <a:pt x="33842" y="29256"/>
                    <a:pt x="35745" y="34237"/>
                    <a:pt x="35554" y="39352"/>
                  </a:cubicBezTo>
                  <a:cubicBezTo>
                    <a:pt x="35842" y="44524"/>
                    <a:pt x="33652" y="49525"/>
                    <a:pt x="29838" y="52973"/>
                  </a:cubicBezTo>
                  <a:cubicBezTo>
                    <a:pt x="25936" y="56459"/>
                    <a:pt x="20885" y="58298"/>
                    <a:pt x="15648" y="58116"/>
                  </a:cubicBezTo>
                  <a:cubicBezTo>
                    <a:pt x="12123" y="58212"/>
                    <a:pt x="8504" y="57431"/>
                    <a:pt x="5360" y="55830"/>
                  </a:cubicBezTo>
                  <a:cubicBezTo>
                    <a:pt x="2505" y="54430"/>
                    <a:pt x="123" y="52211"/>
                    <a:pt x="-1402" y="49449"/>
                  </a:cubicBezTo>
                  <a:cubicBezTo>
                    <a:pt x="-4830" y="43429"/>
                    <a:pt x="-6546" y="36561"/>
                    <a:pt x="-6258" y="29637"/>
                  </a:cubicBezTo>
                  <a:cubicBezTo>
                    <a:pt x="-6355" y="25055"/>
                    <a:pt x="-5690" y="20493"/>
                    <a:pt x="-4355" y="16111"/>
                  </a:cubicBezTo>
                  <a:cubicBezTo>
                    <a:pt x="-3402" y="12558"/>
                    <a:pt x="-1686" y="9291"/>
                    <a:pt x="789" y="6586"/>
                  </a:cubicBezTo>
                  <a:cubicBezTo>
                    <a:pt x="4886" y="2176"/>
                    <a:pt x="10695" y="-281"/>
                    <a:pt x="16695" y="-177"/>
                  </a:cubicBezTo>
                  <a:cubicBezTo>
                    <a:pt x="19266" y="-186"/>
                    <a:pt x="21745" y="195"/>
                    <a:pt x="24127" y="966"/>
                  </a:cubicBezTo>
                  <a:cubicBezTo>
                    <a:pt x="26029" y="1548"/>
                    <a:pt x="27936" y="2347"/>
                    <a:pt x="29647" y="3347"/>
                  </a:cubicBezTo>
                  <a:cubicBezTo>
                    <a:pt x="31173" y="4272"/>
                    <a:pt x="32601" y="5291"/>
                    <a:pt x="33935" y="6395"/>
                  </a:cubicBezTo>
                  <a:lnTo>
                    <a:pt x="27936" y="15254"/>
                  </a:lnTo>
                  <a:lnTo>
                    <a:pt x="26601" y="13921"/>
                  </a:lnTo>
                  <a:cubicBezTo>
                    <a:pt x="25457" y="13082"/>
                    <a:pt x="24220" y="12387"/>
                    <a:pt x="22885" y="11825"/>
                  </a:cubicBezTo>
                  <a:cubicBezTo>
                    <a:pt x="21266" y="11149"/>
                    <a:pt x="19457" y="10863"/>
                    <a:pt x="17648" y="10968"/>
                  </a:cubicBezTo>
                  <a:close/>
                  <a:moveTo>
                    <a:pt x="16029" y="31161"/>
                  </a:moveTo>
                  <a:cubicBezTo>
                    <a:pt x="13741" y="31046"/>
                    <a:pt x="11458" y="31828"/>
                    <a:pt x="9741" y="33351"/>
                  </a:cubicBezTo>
                  <a:cubicBezTo>
                    <a:pt x="8030" y="34751"/>
                    <a:pt x="7076" y="36866"/>
                    <a:pt x="7170" y="39066"/>
                  </a:cubicBezTo>
                  <a:cubicBezTo>
                    <a:pt x="7170" y="41343"/>
                    <a:pt x="8030" y="43543"/>
                    <a:pt x="9648" y="45162"/>
                  </a:cubicBezTo>
                  <a:cubicBezTo>
                    <a:pt x="11169" y="46781"/>
                    <a:pt x="13360" y="47677"/>
                    <a:pt x="15648" y="47639"/>
                  </a:cubicBezTo>
                  <a:cubicBezTo>
                    <a:pt x="17839" y="47687"/>
                    <a:pt x="20029" y="46905"/>
                    <a:pt x="21648" y="45448"/>
                  </a:cubicBezTo>
                  <a:cubicBezTo>
                    <a:pt x="23266" y="43915"/>
                    <a:pt x="24127" y="41762"/>
                    <a:pt x="24029" y="39543"/>
                  </a:cubicBezTo>
                  <a:cubicBezTo>
                    <a:pt x="24127" y="37333"/>
                    <a:pt x="23364" y="35180"/>
                    <a:pt x="21838" y="33542"/>
                  </a:cubicBezTo>
                  <a:cubicBezTo>
                    <a:pt x="20411" y="31961"/>
                    <a:pt x="18313" y="31085"/>
                    <a:pt x="16220" y="31161"/>
                  </a:cubicBezTo>
                  <a:close/>
                </a:path>
              </a:pathLst>
            </a:custGeom>
            <a:solidFill>
              <a:srgbClr val="6D6E71"/>
            </a:solidFill>
            <a:ln w="9525" cap="flat">
              <a:noFill/>
              <a:prstDash val="solid"/>
              <a:miter/>
            </a:ln>
          </p:spPr>
          <p:txBody>
            <a:bodyPr rtlCol="0" anchor="ctr"/>
            <a:lstStyle/>
            <a:p>
              <a:endParaRPr lang="en-US"/>
            </a:p>
          </p:txBody>
        </p:sp>
        <p:sp>
          <p:nvSpPr>
            <p:cNvPr id="1050" name="Freeform: Shape 1049">
              <a:extLst>
                <a:ext uri="{FF2B5EF4-FFF2-40B4-BE49-F238E27FC236}">
                  <a16:creationId xmlns:a16="http://schemas.microsoft.com/office/drawing/2014/main" id="{735272A3-4D5B-4984-A921-E6EC016ED561}"/>
                </a:ext>
              </a:extLst>
            </p:cNvPr>
            <p:cNvSpPr/>
            <p:nvPr/>
          </p:nvSpPr>
          <p:spPr>
            <a:xfrm>
              <a:off x="15801878" y="4588860"/>
              <a:ext cx="55248" cy="56678"/>
            </a:xfrm>
            <a:custGeom>
              <a:avLst/>
              <a:gdLst>
                <a:gd name="connsiteX0" fmla="*/ 17333 w 55248"/>
                <a:gd name="connsiteY0" fmla="*/ 12488 h 56678"/>
                <a:gd name="connsiteX1" fmla="*/ 13999 w 55248"/>
                <a:gd name="connsiteY1" fmla="*/ 20489 h 56678"/>
                <a:gd name="connsiteX2" fmla="*/ 5525 w 55248"/>
                <a:gd name="connsiteY2" fmla="*/ 23727 h 56678"/>
                <a:gd name="connsiteX3" fmla="*/ -2954 w 55248"/>
                <a:gd name="connsiteY3" fmla="*/ 20489 h 56678"/>
                <a:gd name="connsiteX4" fmla="*/ -3051 w 55248"/>
                <a:gd name="connsiteY4" fmla="*/ 4592 h 56678"/>
                <a:gd name="connsiteX5" fmla="*/ -2954 w 55248"/>
                <a:gd name="connsiteY5" fmla="*/ 4487 h 56678"/>
                <a:gd name="connsiteX6" fmla="*/ 5525 w 55248"/>
                <a:gd name="connsiteY6" fmla="*/ 1248 h 56678"/>
                <a:gd name="connsiteX7" fmla="*/ 13999 w 55248"/>
                <a:gd name="connsiteY7" fmla="*/ 4487 h 56678"/>
                <a:gd name="connsiteX8" fmla="*/ 17333 w 55248"/>
                <a:gd name="connsiteY8" fmla="*/ 12488 h 56678"/>
                <a:gd name="connsiteX9" fmla="*/ 48099 w 55248"/>
                <a:gd name="connsiteY9" fmla="*/ -180 h 56678"/>
                <a:gd name="connsiteX10" fmla="*/ 7999 w 55248"/>
                <a:gd name="connsiteY10" fmla="*/ 55922 h 56678"/>
                <a:gd name="connsiteX11" fmla="*/ -5814 w 55248"/>
                <a:gd name="connsiteY11" fmla="*/ 55922 h 56678"/>
                <a:gd name="connsiteX12" fmla="*/ 34481 w 55248"/>
                <a:gd name="connsiteY12" fmla="*/ -180 h 56678"/>
                <a:gd name="connsiteX13" fmla="*/ 3144 w 55248"/>
                <a:gd name="connsiteY13" fmla="*/ 15345 h 56678"/>
                <a:gd name="connsiteX14" fmla="*/ 5525 w 55248"/>
                <a:gd name="connsiteY14" fmla="*/ 16489 h 56678"/>
                <a:gd name="connsiteX15" fmla="*/ 7906 w 55248"/>
                <a:gd name="connsiteY15" fmla="*/ 15345 h 56678"/>
                <a:gd name="connsiteX16" fmla="*/ 8855 w 55248"/>
                <a:gd name="connsiteY16" fmla="*/ 12488 h 56678"/>
                <a:gd name="connsiteX17" fmla="*/ 7906 w 55248"/>
                <a:gd name="connsiteY17" fmla="*/ 9630 h 56678"/>
                <a:gd name="connsiteX18" fmla="*/ 3809 w 55248"/>
                <a:gd name="connsiteY18" fmla="*/ 8992 h 56678"/>
                <a:gd name="connsiteX19" fmla="*/ 3144 w 55248"/>
                <a:gd name="connsiteY19" fmla="*/ 9630 h 56678"/>
                <a:gd name="connsiteX20" fmla="*/ 2190 w 55248"/>
                <a:gd name="connsiteY20" fmla="*/ 12488 h 56678"/>
                <a:gd name="connsiteX21" fmla="*/ 3144 w 55248"/>
                <a:gd name="connsiteY21" fmla="*/ 15345 h 56678"/>
                <a:gd name="connsiteX22" fmla="*/ 48955 w 55248"/>
                <a:gd name="connsiteY22" fmla="*/ 45349 h 56678"/>
                <a:gd name="connsiteX23" fmla="*/ 45527 w 55248"/>
                <a:gd name="connsiteY23" fmla="*/ 53255 h 56678"/>
                <a:gd name="connsiteX24" fmla="*/ 28668 w 55248"/>
                <a:gd name="connsiteY24" fmla="*/ 53255 h 56678"/>
                <a:gd name="connsiteX25" fmla="*/ 28575 w 55248"/>
                <a:gd name="connsiteY25" fmla="*/ 37358 h 56678"/>
                <a:gd name="connsiteX26" fmla="*/ 28668 w 55248"/>
                <a:gd name="connsiteY26" fmla="*/ 37253 h 56678"/>
                <a:gd name="connsiteX27" fmla="*/ 45527 w 55248"/>
                <a:gd name="connsiteY27" fmla="*/ 37253 h 56678"/>
                <a:gd name="connsiteX28" fmla="*/ 48955 w 55248"/>
                <a:gd name="connsiteY28" fmla="*/ 45349 h 56678"/>
                <a:gd name="connsiteX29" fmla="*/ 34667 w 55248"/>
                <a:gd name="connsiteY29" fmla="*/ 48111 h 56678"/>
                <a:gd name="connsiteX30" fmla="*/ 37048 w 55248"/>
                <a:gd name="connsiteY30" fmla="*/ 49255 h 56678"/>
                <a:gd name="connsiteX31" fmla="*/ 39430 w 55248"/>
                <a:gd name="connsiteY31" fmla="*/ 48111 h 56678"/>
                <a:gd name="connsiteX32" fmla="*/ 40481 w 55248"/>
                <a:gd name="connsiteY32" fmla="*/ 45349 h 56678"/>
                <a:gd name="connsiteX33" fmla="*/ 39430 w 55248"/>
                <a:gd name="connsiteY33" fmla="*/ 42396 h 56678"/>
                <a:gd name="connsiteX34" fmla="*/ 37146 w 55248"/>
                <a:gd name="connsiteY34" fmla="*/ 41254 h 56678"/>
                <a:gd name="connsiteX35" fmla="*/ 34765 w 55248"/>
                <a:gd name="connsiteY35" fmla="*/ 42396 h 56678"/>
                <a:gd name="connsiteX36" fmla="*/ 33811 w 55248"/>
                <a:gd name="connsiteY36" fmla="*/ 45349 h 56678"/>
                <a:gd name="connsiteX37" fmla="*/ 34574 w 55248"/>
                <a:gd name="connsiteY37" fmla="*/ 48111 h 5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5248" h="56678">
                  <a:moveTo>
                    <a:pt x="17333" y="12488"/>
                  </a:moveTo>
                  <a:cubicBezTo>
                    <a:pt x="17431" y="15507"/>
                    <a:pt x="16189" y="18422"/>
                    <a:pt x="13999" y="20489"/>
                  </a:cubicBezTo>
                  <a:cubicBezTo>
                    <a:pt x="11715" y="22670"/>
                    <a:pt x="8664" y="23842"/>
                    <a:pt x="5525" y="23727"/>
                  </a:cubicBezTo>
                  <a:cubicBezTo>
                    <a:pt x="2381" y="23823"/>
                    <a:pt x="-670" y="22651"/>
                    <a:pt x="-2954" y="20489"/>
                  </a:cubicBezTo>
                  <a:cubicBezTo>
                    <a:pt x="-7335" y="16127"/>
                    <a:pt x="-7433" y="9011"/>
                    <a:pt x="-3051" y="4592"/>
                  </a:cubicBezTo>
                  <a:cubicBezTo>
                    <a:pt x="-3051" y="4553"/>
                    <a:pt x="-2954" y="4525"/>
                    <a:pt x="-2954" y="4487"/>
                  </a:cubicBezTo>
                  <a:cubicBezTo>
                    <a:pt x="-670" y="2325"/>
                    <a:pt x="2381" y="1153"/>
                    <a:pt x="5525" y="1248"/>
                  </a:cubicBezTo>
                  <a:cubicBezTo>
                    <a:pt x="8664" y="1134"/>
                    <a:pt x="11715" y="2306"/>
                    <a:pt x="13999" y="4487"/>
                  </a:cubicBezTo>
                  <a:cubicBezTo>
                    <a:pt x="16189" y="6554"/>
                    <a:pt x="17431" y="9469"/>
                    <a:pt x="17333" y="12488"/>
                  </a:cubicBezTo>
                  <a:close/>
                  <a:moveTo>
                    <a:pt x="48099" y="-180"/>
                  </a:moveTo>
                  <a:lnTo>
                    <a:pt x="7999" y="55922"/>
                  </a:lnTo>
                  <a:lnTo>
                    <a:pt x="-5814" y="55922"/>
                  </a:lnTo>
                  <a:lnTo>
                    <a:pt x="34481" y="-180"/>
                  </a:lnTo>
                  <a:close/>
                  <a:moveTo>
                    <a:pt x="3144" y="15345"/>
                  </a:moveTo>
                  <a:cubicBezTo>
                    <a:pt x="3711" y="16088"/>
                    <a:pt x="4571" y="16517"/>
                    <a:pt x="5525" y="16489"/>
                  </a:cubicBezTo>
                  <a:cubicBezTo>
                    <a:pt x="6474" y="16489"/>
                    <a:pt x="7334" y="16070"/>
                    <a:pt x="7906" y="15345"/>
                  </a:cubicBezTo>
                  <a:cubicBezTo>
                    <a:pt x="8571" y="14564"/>
                    <a:pt x="8953" y="13526"/>
                    <a:pt x="8855" y="12488"/>
                  </a:cubicBezTo>
                  <a:cubicBezTo>
                    <a:pt x="8953" y="11450"/>
                    <a:pt x="8571" y="10430"/>
                    <a:pt x="7906" y="9630"/>
                  </a:cubicBezTo>
                  <a:cubicBezTo>
                    <a:pt x="6953" y="8316"/>
                    <a:pt x="5046" y="8031"/>
                    <a:pt x="3809" y="8992"/>
                  </a:cubicBezTo>
                  <a:cubicBezTo>
                    <a:pt x="3525" y="9173"/>
                    <a:pt x="3334" y="9383"/>
                    <a:pt x="3144" y="9630"/>
                  </a:cubicBezTo>
                  <a:cubicBezTo>
                    <a:pt x="2474" y="10450"/>
                    <a:pt x="2190" y="11459"/>
                    <a:pt x="2190" y="12488"/>
                  </a:cubicBezTo>
                  <a:cubicBezTo>
                    <a:pt x="2092" y="13526"/>
                    <a:pt x="2474" y="14564"/>
                    <a:pt x="3144" y="15345"/>
                  </a:cubicBezTo>
                  <a:close/>
                  <a:moveTo>
                    <a:pt x="48955" y="45349"/>
                  </a:moveTo>
                  <a:cubicBezTo>
                    <a:pt x="48955" y="48350"/>
                    <a:pt x="47718" y="51235"/>
                    <a:pt x="45527" y="53255"/>
                  </a:cubicBezTo>
                  <a:cubicBezTo>
                    <a:pt x="40765" y="57579"/>
                    <a:pt x="33430" y="57579"/>
                    <a:pt x="28668" y="53255"/>
                  </a:cubicBezTo>
                  <a:cubicBezTo>
                    <a:pt x="24286" y="48893"/>
                    <a:pt x="24193" y="41777"/>
                    <a:pt x="28575" y="37358"/>
                  </a:cubicBezTo>
                  <a:cubicBezTo>
                    <a:pt x="28575" y="37319"/>
                    <a:pt x="28668" y="37291"/>
                    <a:pt x="28668" y="37253"/>
                  </a:cubicBezTo>
                  <a:cubicBezTo>
                    <a:pt x="33430" y="32928"/>
                    <a:pt x="40765" y="32928"/>
                    <a:pt x="45527" y="37253"/>
                  </a:cubicBezTo>
                  <a:cubicBezTo>
                    <a:pt x="47815" y="39339"/>
                    <a:pt x="49052" y="42282"/>
                    <a:pt x="48955" y="45349"/>
                  </a:cubicBezTo>
                  <a:close/>
                  <a:moveTo>
                    <a:pt x="34667" y="48111"/>
                  </a:moveTo>
                  <a:cubicBezTo>
                    <a:pt x="35239" y="48836"/>
                    <a:pt x="36100" y="49255"/>
                    <a:pt x="37048" y="49255"/>
                  </a:cubicBezTo>
                  <a:cubicBezTo>
                    <a:pt x="38002" y="49283"/>
                    <a:pt x="38862" y="48854"/>
                    <a:pt x="39430" y="48111"/>
                  </a:cubicBezTo>
                  <a:cubicBezTo>
                    <a:pt x="40099" y="47368"/>
                    <a:pt x="40481" y="46368"/>
                    <a:pt x="40481" y="45349"/>
                  </a:cubicBezTo>
                  <a:cubicBezTo>
                    <a:pt x="40481" y="44263"/>
                    <a:pt x="40099" y="43216"/>
                    <a:pt x="39430" y="42396"/>
                  </a:cubicBezTo>
                  <a:cubicBezTo>
                    <a:pt x="38862" y="41663"/>
                    <a:pt x="38002" y="41234"/>
                    <a:pt x="37146" y="41254"/>
                  </a:cubicBezTo>
                  <a:cubicBezTo>
                    <a:pt x="36193" y="41254"/>
                    <a:pt x="35337" y="41673"/>
                    <a:pt x="34765" y="42396"/>
                  </a:cubicBezTo>
                  <a:cubicBezTo>
                    <a:pt x="34100" y="43225"/>
                    <a:pt x="33718" y="44282"/>
                    <a:pt x="33811" y="45349"/>
                  </a:cubicBezTo>
                  <a:cubicBezTo>
                    <a:pt x="33718" y="46331"/>
                    <a:pt x="34002" y="47311"/>
                    <a:pt x="34574" y="48111"/>
                  </a:cubicBezTo>
                  <a:close/>
                </a:path>
              </a:pathLst>
            </a:custGeom>
            <a:solidFill>
              <a:srgbClr val="6D6E71"/>
            </a:solidFill>
            <a:ln w="9525" cap="flat">
              <a:noFill/>
              <a:prstDash val="solid"/>
              <a:miter/>
            </a:ln>
          </p:spPr>
          <p:txBody>
            <a:bodyPr rtlCol="0" anchor="ctr"/>
            <a:lstStyle/>
            <a:p>
              <a:endParaRPr lang="en-US"/>
            </a:p>
          </p:txBody>
        </p:sp>
        <p:sp>
          <p:nvSpPr>
            <p:cNvPr id="1051" name="Freeform: Shape 1050">
              <a:extLst>
                <a:ext uri="{FF2B5EF4-FFF2-40B4-BE49-F238E27FC236}">
                  <a16:creationId xmlns:a16="http://schemas.microsoft.com/office/drawing/2014/main" id="{53CE0258-3D9B-417C-B740-7B637104D4CB}"/>
                </a:ext>
              </a:extLst>
            </p:cNvPr>
            <p:cNvSpPr/>
            <p:nvPr/>
          </p:nvSpPr>
          <p:spPr>
            <a:xfrm>
              <a:off x="15270004" y="5538788"/>
              <a:ext cx="62005" cy="56102"/>
            </a:xfrm>
            <a:custGeom>
              <a:avLst/>
              <a:gdLst>
                <a:gd name="connsiteX0" fmla="*/ -6289 w 62005"/>
                <a:gd name="connsiteY0" fmla="*/ -180 h 56102"/>
                <a:gd name="connsiteX1" fmla="*/ 5901 w 62005"/>
                <a:gd name="connsiteY1" fmla="*/ -180 h 56102"/>
                <a:gd name="connsiteX2" fmla="*/ 24951 w 62005"/>
                <a:gd name="connsiteY2" fmla="*/ 36015 h 56102"/>
                <a:gd name="connsiteX3" fmla="*/ 43429 w 62005"/>
                <a:gd name="connsiteY3" fmla="*/ -180 h 56102"/>
                <a:gd name="connsiteX4" fmla="*/ 55717 w 62005"/>
                <a:gd name="connsiteY4" fmla="*/ -180 h 56102"/>
                <a:gd name="connsiteX5" fmla="*/ 55717 w 62005"/>
                <a:gd name="connsiteY5" fmla="*/ 55922 h 56102"/>
                <a:gd name="connsiteX6" fmla="*/ 46192 w 62005"/>
                <a:gd name="connsiteY6" fmla="*/ 55922 h 56102"/>
                <a:gd name="connsiteX7" fmla="*/ 46192 w 62005"/>
                <a:gd name="connsiteY7" fmla="*/ 15727 h 56102"/>
                <a:gd name="connsiteX8" fmla="*/ 28760 w 62005"/>
                <a:gd name="connsiteY8" fmla="*/ 50207 h 56102"/>
                <a:gd name="connsiteX9" fmla="*/ 21807 w 62005"/>
                <a:gd name="connsiteY9" fmla="*/ 50207 h 56102"/>
                <a:gd name="connsiteX10" fmla="*/ 4283 w 62005"/>
                <a:gd name="connsiteY10" fmla="*/ 15727 h 56102"/>
                <a:gd name="connsiteX11" fmla="*/ 4283 w 62005"/>
                <a:gd name="connsiteY11" fmla="*/ 55922 h 56102"/>
                <a:gd name="connsiteX12" fmla="*/ -5242 w 62005"/>
                <a:gd name="connsiteY12" fmla="*/ 55922 h 5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005" h="56102">
                  <a:moveTo>
                    <a:pt x="-6289" y="-180"/>
                  </a:moveTo>
                  <a:lnTo>
                    <a:pt x="5901" y="-180"/>
                  </a:lnTo>
                  <a:lnTo>
                    <a:pt x="24951" y="36015"/>
                  </a:lnTo>
                  <a:lnTo>
                    <a:pt x="43429" y="-180"/>
                  </a:lnTo>
                  <a:lnTo>
                    <a:pt x="55717" y="-180"/>
                  </a:lnTo>
                  <a:lnTo>
                    <a:pt x="55717" y="55922"/>
                  </a:lnTo>
                  <a:lnTo>
                    <a:pt x="46192" y="55922"/>
                  </a:lnTo>
                  <a:lnTo>
                    <a:pt x="46192" y="15727"/>
                  </a:lnTo>
                  <a:lnTo>
                    <a:pt x="28760" y="50207"/>
                  </a:lnTo>
                  <a:lnTo>
                    <a:pt x="21807" y="50207"/>
                  </a:lnTo>
                  <a:lnTo>
                    <a:pt x="4283" y="15727"/>
                  </a:lnTo>
                  <a:lnTo>
                    <a:pt x="4283" y="55922"/>
                  </a:lnTo>
                  <a:lnTo>
                    <a:pt x="-5242" y="55922"/>
                  </a:lnTo>
                  <a:close/>
                </a:path>
              </a:pathLst>
            </a:custGeom>
            <a:solidFill>
              <a:srgbClr val="6D6E71"/>
            </a:solidFill>
            <a:ln w="9525" cap="flat">
              <a:noFill/>
              <a:prstDash val="solid"/>
              <a:miter/>
            </a:ln>
          </p:spPr>
          <p:txBody>
            <a:bodyPr rtlCol="0" anchor="ctr"/>
            <a:lstStyle/>
            <a:p>
              <a:endParaRPr lang="en-US"/>
            </a:p>
          </p:txBody>
        </p:sp>
        <p:sp>
          <p:nvSpPr>
            <p:cNvPr id="1052" name="Freeform: Shape 1051">
              <a:extLst>
                <a:ext uri="{FF2B5EF4-FFF2-40B4-BE49-F238E27FC236}">
                  <a16:creationId xmlns:a16="http://schemas.microsoft.com/office/drawing/2014/main" id="{53E034C8-3CEF-4F40-8400-67088AF79A46}"/>
                </a:ext>
              </a:extLst>
            </p:cNvPr>
            <p:cNvSpPr/>
            <p:nvPr/>
          </p:nvSpPr>
          <p:spPr>
            <a:xfrm>
              <a:off x="15341054" y="5551676"/>
              <a:ext cx="42367" cy="43601"/>
            </a:xfrm>
            <a:custGeom>
              <a:avLst/>
              <a:gdLst>
                <a:gd name="connsiteX0" fmla="*/ 30865 w 42367"/>
                <a:gd name="connsiteY0" fmla="*/ 5696 h 43601"/>
                <a:gd name="connsiteX1" fmla="*/ 36008 w 42367"/>
                <a:gd name="connsiteY1" fmla="*/ 22174 h 43601"/>
                <a:gd name="connsiteX2" fmla="*/ 36008 w 42367"/>
                <a:gd name="connsiteY2" fmla="*/ 25222 h 43601"/>
                <a:gd name="connsiteX3" fmla="*/ 4387 w 42367"/>
                <a:gd name="connsiteY3" fmla="*/ 25222 h 43601"/>
                <a:gd name="connsiteX4" fmla="*/ 8671 w 42367"/>
                <a:gd name="connsiteY4" fmla="*/ 32461 h 43601"/>
                <a:gd name="connsiteX5" fmla="*/ 16675 w 42367"/>
                <a:gd name="connsiteY5" fmla="*/ 35033 h 43601"/>
                <a:gd name="connsiteX6" fmla="*/ 22958 w 42367"/>
                <a:gd name="connsiteY6" fmla="*/ 33795 h 43601"/>
                <a:gd name="connsiteX7" fmla="*/ 28200 w 42367"/>
                <a:gd name="connsiteY7" fmla="*/ 30270 h 43601"/>
                <a:gd name="connsiteX8" fmla="*/ 33818 w 42367"/>
                <a:gd name="connsiteY8" fmla="*/ 36080 h 43601"/>
                <a:gd name="connsiteX9" fmla="*/ 26009 w 42367"/>
                <a:gd name="connsiteY9" fmla="*/ 41510 h 43601"/>
                <a:gd name="connsiteX10" fmla="*/ 15721 w 42367"/>
                <a:gd name="connsiteY10" fmla="*/ 43415 h 43601"/>
                <a:gd name="connsiteX11" fmla="*/ 4196 w 42367"/>
                <a:gd name="connsiteY11" fmla="*/ 40748 h 43601"/>
                <a:gd name="connsiteX12" fmla="*/ -3519 w 42367"/>
                <a:gd name="connsiteY12" fmla="*/ 33032 h 43601"/>
                <a:gd name="connsiteX13" fmla="*/ -6282 w 42367"/>
                <a:gd name="connsiteY13" fmla="*/ 21698 h 43601"/>
                <a:gd name="connsiteX14" fmla="*/ -3519 w 42367"/>
                <a:gd name="connsiteY14" fmla="*/ 10363 h 43601"/>
                <a:gd name="connsiteX15" fmla="*/ 4196 w 42367"/>
                <a:gd name="connsiteY15" fmla="*/ 2648 h 43601"/>
                <a:gd name="connsiteX16" fmla="*/ 15531 w 42367"/>
                <a:gd name="connsiteY16" fmla="*/ -114 h 43601"/>
                <a:gd name="connsiteX17" fmla="*/ 30865 w 42367"/>
                <a:gd name="connsiteY17" fmla="*/ 5696 h 43601"/>
                <a:gd name="connsiteX18" fmla="*/ 26483 w 42367"/>
                <a:gd name="connsiteY18" fmla="*/ 18269 h 43601"/>
                <a:gd name="connsiteX19" fmla="*/ 23339 w 42367"/>
                <a:gd name="connsiteY19" fmla="*/ 10744 h 43601"/>
                <a:gd name="connsiteX20" fmla="*/ 15531 w 42367"/>
                <a:gd name="connsiteY20" fmla="*/ 7982 h 43601"/>
                <a:gd name="connsiteX21" fmla="*/ 7815 w 42367"/>
                <a:gd name="connsiteY21" fmla="*/ 10744 h 43601"/>
                <a:gd name="connsiteX22" fmla="*/ 4006 w 42367"/>
                <a:gd name="connsiteY22" fmla="*/ 18269 h 4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367" h="43601">
                  <a:moveTo>
                    <a:pt x="30865" y="5696"/>
                  </a:moveTo>
                  <a:cubicBezTo>
                    <a:pt x="34581" y="10373"/>
                    <a:pt x="36390" y="16240"/>
                    <a:pt x="36008" y="22174"/>
                  </a:cubicBezTo>
                  <a:cubicBezTo>
                    <a:pt x="36101" y="23193"/>
                    <a:pt x="36101" y="24203"/>
                    <a:pt x="36008" y="25222"/>
                  </a:cubicBezTo>
                  <a:lnTo>
                    <a:pt x="4387" y="25222"/>
                  </a:lnTo>
                  <a:cubicBezTo>
                    <a:pt x="4955" y="28070"/>
                    <a:pt x="6387" y="30633"/>
                    <a:pt x="8671" y="32461"/>
                  </a:cubicBezTo>
                  <a:cubicBezTo>
                    <a:pt x="10959" y="34214"/>
                    <a:pt x="13814" y="35119"/>
                    <a:pt x="16675" y="35033"/>
                  </a:cubicBezTo>
                  <a:cubicBezTo>
                    <a:pt x="18865" y="35052"/>
                    <a:pt x="20958" y="34633"/>
                    <a:pt x="22958" y="33795"/>
                  </a:cubicBezTo>
                  <a:cubicBezTo>
                    <a:pt x="24958" y="32975"/>
                    <a:pt x="26674" y="31776"/>
                    <a:pt x="28200" y="30270"/>
                  </a:cubicBezTo>
                  <a:lnTo>
                    <a:pt x="33818" y="36080"/>
                  </a:lnTo>
                  <a:cubicBezTo>
                    <a:pt x="31627" y="38452"/>
                    <a:pt x="28958" y="40310"/>
                    <a:pt x="26009" y="41510"/>
                  </a:cubicBezTo>
                  <a:cubicBezTo>
                    <a:pt x="22767" y="42843"/>
                    <a:pt x="19242" y="43491"/>
                    <a:pt x="15721" y="43415"/>
                  </a:cubicBezTo>
                  <a:cubicBezTo>
                    <a:pt x="11722" y="43510"/>
                    <a:pt x="7717" y="42596"/>
                    <a:pt x="4196" y="40748"/>
                  </a:cubicBezTo>
                  <a:cubicBezTo>
                    <a:pt x="955" y="38986"/>
                    <a:pt x="-1710" y="36300"/>
                    <a:pt x="-3519" y="33032"/>
                  </a:cubicBezTo>
                  <a:cubicBezTo>
                    <a:pt x="-5426" y="29556"/>
                    <a:pt x="-6380" y="25651"/>
                    <a:pt x="-6282" y="21698"/>
                  </a:cubicBezTo>
                  <a:cubicBezTo>
                    <a:pt x="-6282" y="17745"/>
                    <a:pt x="-5426" y="13849"/>
                    <a:pt x="-3519" y="10363"/>
                  </a:cubicBezTo>
                  <a:cubicBezTo>
                    <a:pt x="-1710" y="7096"/>
                    <a:pt x="955" y="4410"/>
                    <a:pt x="4196" y="2648"/>
                  </a:cubicBezTo>
                  <a:cubicBezTo>
                    <a:pt x="7624" y="743"/>
                    <a:pt x="11624" y="-210"/>
                    <a:pt x="15531" y="-114"/>
                  </a:cubicBezTo>
                  <a:cubicBezTo>
                    <a:pt x="21247" y="-591"/>
                    <a:pt x="26865" y="1543"/>
                    <a:pt x="30865" y="5696"/>
                  </a:cubicBezTo>
                  <a:close/>
                  <a:moveTo>
                    <a:pt x="26483" y="18269"/>
                  </a:moveTo>
                  <a:cubicBezTo>
                    <a:pt x="26483" y="15431"/>
                    <a:pt x="25339" y="12716"/>
                    <a:pt x="23339" y="10744"/>
                  </a:cubicBezTo>
                  <a:cubicBezTo>
                    <a:pt x="21247" y="8820"/>
                    <a:pt x="18386" y="7820"/>
                    <a:pt x="15531" y="7982"/>
                  </a:cubicBezTo>
                  <a:cubicBezTo>
                    <a:pt x="12670" y="7868"/>
                    <a:pt x="9908" y="8858"/>
                    <a:pt x="7815" y="10744"/>
                  </a:cubicBezTo>
                  <a:cubicBezTo>
                    <a:pt x="5717" y="12735"/>
                    <a:pt x="4387" y="15392"/>
                    <a:pt x="4006" y="18269"/>
                  </a:cubicBezTo>
                  <a:close/>
                </a:path>
              </a:pathLst>
            </a:custGeom>
            <a:solidFill>
              <a:srgbClr val="6D6E71"/>
            </a:solidFill>
            <a:ln w="9525" cap="flat">
              <a:noFill/>
              <a:prstDash val="solid"/>
              <a:miter/>
            </a:ln>
          </p:spPr>
          <p:txBody>
            <a:bodyPr rtlCol="0" anchor="ctr"/>
            <a:lstStyle/>
            <a:p>
              <a:endParaRPr lang="en-US"/>
            </a:p>
          </p:txBody>
        </p:sp>
        <p:sp>
          <p:nvSpPr>
            <p:cNvPr id="1053" name="Freeform: Shape 1052">
              <a:extLst>
                <a:ext uri="{FF2B5EF4-FFF2-40B4-BE49-F238E27FC236}">
                  <a16:creationId xmlns:a16="http://schemas.microsoft.com/office/drawing/2014/main" id="{07E0D915-35C9-4992-98A2-90B09E264F2B}"/>
                </a:ext>
              </a:extLst>
            </p:cNvPr>
            <p:cNvSpPr/>
            <p:nvPr/>
          </p:nvSpPr>
          <p:spPr>
            <a:xfrm>
              <a:off x="15388772" y="5535454"/>
              <a:ext cx="44966" cy="60017"/>
            </a:xfrm>
            <a:custGeom>
              <a:avLst/>
              <a:gdLst>
                <a:gd name="connsiteX0" fmla="*/ 38678 w 44966"/>
                <a:gd name="connsiteY0" fmla="*/ -180 h 60017"/>
                <a:gd name="connsiteX1" fmla="*/ 38678 w 44966"/>
                <a:gd name="connsiteY1" fmla="*/ 59256 h 60017"/>
                <a:gd name="connsiteX2" fmla="*/ 28581 w 44966"/>
                <a:gd name="connsiteY2" fmla="*/ 59256 h 60017"/>
                <a:gd name="connsiteX3" fmla="*/ 28581 w 44966"/>
                <a:gd name="connsiteY3" fmla="*/ 52494 h 60017"/>
                <a:gd name="connsiteX4" fmla="*/ 22581 w 44966"/>
                <a:gd name="connsiteY4" fmla="*/ 57923 h 60017"/>
                <a:gd name="connsiteX5" fmla="*/ 14201 w 44966"/>
                <a:gd name="connsiteY5" fmla="*/ 59828 h 60017"/>
                <a:gd name="connsiteX6" fmla="*/ 3434 w 44966"/>
                <a:gd name="connsiteY6" fmla="*/ 57065 h 60017"/>
                <a:gd name="connsiteX7" fmla="*/ -3710 w 44966"/>
                <a:gd name="connsiteY7" fmla="*/ 49350 h 60017"/>
                <a:gd name="connsiteX8" fmla="*/ -6282 w 44966"/>
                <a:gd name="connsiteY8" fmla="*/ 37825 h 60017"/>
                <a:gd name="connsiteX9" fmla="*/ -3710 w 44966"/>
                <a:gd name="connsiteY9" fmla="*/ 26490 h 60017"/>
                <a:gd name="connsiteX10" fmla="*/ 3434 w 44966"/>
                <a:gd name="connsiteY10" fmla="*/ 18775 h 60017"/>
                <a:gd name="connsiteX11" fmla="*/ 13912 w 44966"/>
                <a:gd name="connsiteY11" fmla="*/ 16108 h 60017"/>
                <a:gd name="connsiteX12" fmla="*/ 22484 w 44966"/>
                <a:gd name="connsiteY12" fmla="*/ 18013 h 60017"/>
                <a:gd name="connsiteX13" fmla="*/ 28581 w 44966"/>
                <a:gd name="connsiteY13" fmla="*/ 23538 h 60017"/>
                <a:gd name="connsiteX14" fmla="*/ 28581 w 44966"/>
                <a:gd name="connsiteY14" fmla="*/ -85 h 60017"/>
                <a:gd name="connsiteX15" fmla="*/ 24772 w 44966"/>
                <a:gd name="connsiteY15" fmla="*/ 47445 h 60017"/>
                <a:gd name="connsiteX16" fmla="*/ 24772 w 44966"/>
                <a:gd name="connsiteY16" fmla="*/ 28395 h 60017"/>
                <a:gd name="connsiteX17" fmla="*/ 7624 w 44966"/>
                <a:gd name="connsiteY17" fmla="*/ 28071 h 60017"/>
                <a:gd name="connsiteX18" fmla="*/ 7340 w 44966"/>
                <a:gd name="connsiteY18" fmla="*/ 28395 h 60017"/>
                <a:gd name="connsiteX19" fmla="*/ 7340 w 44966"/>
                <a:gd name="connsiteY19" fmla="*/ 47445 h 60017"/>
                <a:gd name="connsiteX20" fmla="*/ 24484 w 44966"/>
                <a:gd name="connsiteY20" fmla="*/ 47769 h 60017"/>
                <a:gd name="connsiteX21" fmla="*/ 24772 w 44966"/>
                <a:gd name="connsiteY21" fmla="*/ 47445 h 6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4966" h="60017">
                  <a:moveTo>
                    <a:pt x="38678" y="-180"/>
                  </a:moveTo>
                  <a:lnTo>
                    <a:pt x="38678" y="59256"/>
                  </a:lnTo>
                  <a:lnTo>
                    <a:pt x="28581" y="59256"/>
                  </a:lnTo>
                  <a:lnTo>
                    <a:pt x="28581" y="52494"/>
                  </a:lnTo>
                  <a:cubicBezTo>
                    <a:pt x="27153" y="54818"/>
                    <a:pt x="25056" y="56704"/>
                    <a:pt x="22581" y="57923"/>
                  </a:cubicBezTo>
                  <a:cubicBezTo>
                    <a:pt x="20009" y="59266"/>
                    <a:pt x="17149" y="59923"/>
                    <a:pt x="14201" y="59828"/>
                  </a:cubicBezTo>
                  <a:cubicBezTo>
                    <a:pt x="10387" y="59933"/>
                    <a:pt x="6675" y="58980"/>
                    <a:pt x="3434" y="57065"/>
                  </a:cubicBezTo>
                  <a:cubicBezTo>
                    <a:pt x="387" y="55218"/>
                    <a:pt x="-2092" y="52541"/>
                    <a:pt x="-3710" y="49350"/>
                  </a:cubicBezTo>
                  <a:cubicBezTo>
                    <a:pt x="-5422" y="45769"/>
                    <a:pt x="-6375" y="41816"/>
                    <a:pt x="-6282" y="37825"/>
                  </a:cubicBezTo>
                  <a:cubicBezTo>
                    <a:pt x="-6375" y="33891"/>
                    <a:pt x="-5519" y="30005"/>
                    <a:pt x="-3710" y="26490"/>
                  </a:cubicBezTo>
                  <a:cubicBezTo>
                    <a:pt x="-2185" y="23252"/>
                    <a:pt x="290" y="20556"/>
                    <a:pt x="3434" y="18775"/>
                  </a:cubicBezTo>
                  <a:cubicBezTo>
                    <a:pt x="6578" y="16946"/>
                    <a:pt x="10294" y="16032"/>
                    <a:pt x="13912" y="16108"/>
                  </a:cubicBezTo>
                  <a:cubicBezTo>
                    <a:pt x="16865" y="16070"/>
                    <a:pt x="19819" y="16718"/>
                    <a:pt x="22484" y="18013"/>
                  </a:cubicBezTo>
                  <a:cubicBezTo>
                    <a:pt x="24963" y="19299"/>
                    <a:pt x="27056" y="21194"/>
                    <a:pt x="28581" y="23538"/>
                  </a:cubicBezTo>
                  <a:lnTo>
                    <a:pt x="28581" y="-85"/>
                  </a:lnTo>
                  <a:close/>
                  <a:moveTo>
                    <a:pt x="24772" y="47445"/>
                  </a:moveTo>
                  <a:cubicBezTo>
                    <a:pt x="29534" y="41978"/>
                    <a:pt x="29534" y="33863"/>
                    <a:pt x="24772" y="28395"/>
                  </a:cubicBezTo>
                  <a:cubicBezTo>
                    <a:pt x="20102" y="23585"/>
                    <a:pt x="12484" y="23433"/>
                    <a:pt x="7624" y="28071"/>
                  </a:cubicBezTo>
                  <a:cubicBezTo>
                    <a:pt x="7531" y="28176"/>
                    <a:pt x="7433" y="28281"/>
                    <a:pt x="7340" y="28395"/>
                  </a:cubicBezTo>
                  <a:cubicBezTo>
                    <a:pt x="2480" y="33815"/>
                    <a:pt x="2480" y="42026"/>
                    <a:pt x="7340" y="47445"/>
                  </a:cubicBezTo>
                  <a:cubicBezTo>
                    <a:pt x="12005" y="52255"/>
                    <a:pt x="19628" y="52408"/>
                    <a:pt x="24484" y="47769"/>
                  </a:cubicBezTo>
                  <a:cubicBezTo>
                    <a:pt x="24581" y="47664"/>
                    <a:pt x="24674" y="47560"/>
                    <a:pt x="24772" y="47445"/>
                  </a:cubicBezTo>
                  <a:close/>
                </a:path>
              </a:pathLst>
            </a:custGeom>
            <a:solidFill>
              <a:srgbClr val="6D6E71"/>
            </a:solidFill>
            <a:ln w="9525" cap="flat">
              <a:noFill/>
              <a:prstDash val="solid"/>
              <a:miter/>
            </a:ln>
          </p:spPr>
          <p:txBody>
            <a:bodyPr rtlCol="0" anchor="ctr"/>
            <a:lstStyle/>
            <a:p>
              <a:endParaRPr lang="en-US"/>
            </a:p>
          </p:txBody>
        </p:sp>
        <p:sp>
          <p:nvSpPr>
            <p:cNvPr id="1054" name="Freeform: Shape 1053">
              <a:extLst>
                <a:ext uri="{FF2B5EF4-FFF2-40B4-BE49-F238E27FC236}">
                  <a16:creationId xmlns:a16="http://schemas.microsoft.com/office/drawing/2014/main" id="{21461D10-321D-4B4F-AD34-F44E6DC23AEE}"/>
                </a:ext>
              </a:extLst>
            </p:cNvPr>
            <p:cNvSpPr/>
            <p:nvPr/>
          </p:nvSpPr>
          <p:spPr>
            <a:xfrm>
              <a:off x="15446301" y="5533555"/>
              <a:ext cx="11830" cy="61335"/>
            </a:xfrm>
            <a:custGeom>
              <a:avLst/>
              <a:gdLst>
                <a:gd name="connsiteX0" fmla="*/ 3915 w 11830"/>
                <a:gd name="connsiteY0" fmla="*/ 1624 h 61335"/>
                <a:gd name="connsiteX1" fmla="*/ 5533 w 11830"/>
                <a:gd name="connsiteY1" fmla="*/ 6101 h 61335"/>
                <a:gd name="connsiteX2" fmla="*/ 3915 w 11830"/>
                <a:gd name="connsiteY2" fmla="*/ 10483 h 61335"/>
                <a:gd name="connsiteX3" fmla="*/ -4564 w 11830"/>
                <a:gd name="connsiteY3" fmla="*/ 10568 h 61335"/>
                <a:gd name="connsiteX4" fmla="*/ -4662 w 11830"/>
                <a:gd name="connsiteY4" fmla="*/ 10483 h 61335"/>
                <a:gd name="connsiteX5" fmla="*/ -6280 w 11830"/>
                <a:gd name="connsiteY5" fmla="*/ 6101 h 61335"/>
                <a:gd name="connsiteX6" fmla="*/ -4662 w 11830"/>
                <a:gd name="connsiteY6" fmla="*/ 1624 h 61335"/>
                <a:gd name="connsiteX7" fmla="*/ 3817 w 11830"/>
                <a:gd name="connsiteY7" fmla="*/ 1538 h 61335"/>
                <a:gd name="connsiteX8" fmla="*/ 3915 w 11830"/>
                <a:gd name="connsiteY8" fmla="*/ 1624 h 61335"/>
                <a:gd name="connsiteX9" fmla="*/ -5610 w 11830"/>
                <a:gd name="connsiteY9" fmla="*/ 18293 h 61335"/>
                <a:gd name="connsiteX10" fmla="*/ 4770 w 11830"/>
                <a:gd name="connsiteY10" fmla="*/ 18293 h 61335"/>
                <a:gd name="connsiteX11" fmla="*/ 4770 w 11830"/>
                <a:gd name="connsiteY11" fmla="*/ 61156 h 61335"/>
                <a:gd name="connsiteX12" fmla="*/ -5610 w 11830"/>
                <a:gd name="connsiteY12" fmla="*/ 61156 h 6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30" h="61335">
                  <a:moveTo>
                    <a:pt x="3915" y="1624"/>
                  </a:moveTo>
                  <a:cubicBezTo>
                    <a:pt x="4961" y="2853"/>
                    <a:pt x="5626" y="4453"/>
                    <a:pt x="5533" y="6101"/>
                  </a:cubicBezTo>
                  <a:cubicBezTo>
                    <a:pt x="5626" y="7720"/>
                    <a:pt x="4961" y="9292"/>
                    <a:pt x="3915" y="10483"/>
                  </a:cubicBezTo>
                  <a:cubicBezTo>
                    <a:pt x="1626" y="12854"/>
                    <a:pt x="-2183" y="12892"/>
                    <a:pt x="-4564" y="10568"/>
                  </a:cubicBezTo>
                  <a:cubicBezTo>
                    <a:pt x="-4564" y="10540"/>
                    <a:pt x="-4662" y="10511"/>
                    <a:pt x="-4662" y="10483"/>
                  </a:cubicBezTo>
                  <a:cubicBezTo>
                    <a:pt x="-5708" y="9292"/>
                    <a:pt x="-6373" y="7720"/>
                    <a:pt x="-6280" y="6101"/>
                  </a:cubicBezTo>
                  <a:cubicBezTo>
                    <a:pt x="-6280" y="4453"/>
                    <a:pt x="-5708" y="2853"/>
                    <a:pt x="-4662" y="1624"/>
                  </a:cubicBezTo>
                  <a:cubicBezTo>
                    <a:pt x="-2373" y="-748"/>
                    <a:pt x="1436" y="-786"/>
                    <a:pt x="3817" y="1538"/>
                  </a:cubicBezTo>
                  <a:cubicBezTo>
                    <a:pt x="3817" y="1567"/>
                    <a:pt x="3915" y="1595"/>
                    <a:pt x="3915" y="1624"/>
                  </a:cubicBezTo>
                  <a:close/>
                  <a:moveTo>
                    <a:pt x="-5610" y="18293"/>
                  </a:moveTo>
                  <a:lnTo>
                    <a:pt x="4770" y="18293"/>
                  </a:lnTo>
                  <a:lnTo>
                    <a:pt x="4770" y="61156"/>
                  </a:lnTo>
                  <a:lnTo>
                    <a:pt x="-5610" y="61156"/>
                  </a:lnTo>
                  <a:close/>
                </a:path>
              </a:pathLst>
            </a:custGeom>
            <a:solidFill>
              <a:srgbClr val="6D6E71"/>
            </a:solidFill>
            <a:ln w="9525" cap="flat">
              <a:noFill/>
              <a:prstDash val="solid"/>
              <a:miter/>
            </a:ln>
          </p:spPr>
          <p:txBody>
            <a:bodyPr rtlCol="0" anchor="ctr"/>
            <a:lstStyle/>
            <a:p>
              <a:endParaRPr lang="en-US"/>
            </a:p>
          </p:txBody>
        </p:sp>
        <p:sp>
          <p:nvSpPr>
            <p:cNvPr id="1055" name="Freeform: Shape 1054">
              <a:extLst>
                <a:ext uri="{FF2B5EF4-FFF2-40B4-BE49-F238E27FC236}">
                  <a16:creationId xmlns:a16="http://schemas.microsoft.com/office/drawing/2014/main" id="{C100896C-7DDA-4279-90E7-28E0EFA951B5}"/>
                </a:ext>
              </a:extLst>
            </p:cNvPr>
            <p:cNvSpPr/>
            <p:nvPr/>
          </p:nvSpPr>
          <p:spPr>
            <a:xfrm>
              <a:off x="15466498" y="5552402"/>
              <a:ext cx="40203" cy="43547"/>
            </a:xfrm>
            <a:custGeom>
              <a:avLst/>
              <a:gdLst>
                <a:gd name="connsiteX0" fmla="*/ 15911 w 40203"/>
                <a:gd name="connsiteY0" fmla="*/ 8304 h 43547"/>
                <a:gd name="connsiteX1" fmla="*/ 7433 w 40203"/>
                <a:gd name="connsiteY1" fmla="*/ 11828 h 43547"/>
                <a:gd name="connsiteX2" fmla="*/ 4196 w 40203"/>
                <a:gd name="connsiteY2" fmla="*/ 21353 h 43547"/>
                <a:gd name="connsiteX3" fmla="*/ 7433 w 40203"/>
                <a:gd name="connsiteY3" fmla="*/ 30878 h 43547"/>
                <a:gd name="connsiteX4" fmla="*/ 15911 w 40203"/>
                <a:gd name="connsiteY4" fmla="*/ 34402 h 43547"/>
                <a:gd name="connsiteX5" fmla="*/ 27436 w 40203"/>
                <a:gd name="connsiteY5" fmla="*/ 29354 h 43547"/>
                <a:gd name="connsiteX6" fmla="*/ 33915 w 40203"/>
                <a:gd name="connsiteY6" fmla="*/ 34783 h 43547"/>
                <a:gd name="connsiteX7" fmla="*/ 26292 w 40203"/>
                <a:gd name="connsiteY7" fmla="*/ 41165 h 43547"/>
                <a:gd name="connsiteX8" fmla="*/ 15339 w 40203"/>
                <a:gd name="connsiteY8" fmla="*/ 43356 h 43547"/>
                <a:gd name="connsiteX9" fmla="*/ 4098 w 40203"/>
                <a:gd name="connsiteY9" fmla="*/ 40689 h 43547"/>
                <a:gd name="connsiteX10" fmla="*/ -3618 w 40203"/>
                <a:gd name="connsiteY10" fmla="*/ 32974 h 43547"/>
                <a:gd name="connsiteX11" fmla="*/ -6283 w 40203"/>
                <a:gd name="connsiteY11" fmla="*/ 21639 h 43547"/>
                <a:gd name="connsiteX12" fmla="*/ -3520 w 40203"/>
                <a:gd name="connsiteY12" fmla="*/ 10209 h 43547"/>
                <a:gd name="connsiteX13" fmla="*/ 4098 w 40203"/>
                <a:gd name="connsiteY13" fmla="*/ 2494 h 43547"/>
                <a:gd name="connsiteX14" fmla="*/ 15530 w 40203"/>
                <a:gd name="connsiteY14" fmla="*/ -173 h 43547"/>
                <a:gd name="connsiteX15" fmla="*/ 25911 w 40203"/>
                <a:gd name="connsiteY15" fmla="*/ 1827 h 43547"/>
                <a:gd name="connsiteX16" fmla="*/ 33436 w 40203"/>
                <a:gd name="connsiteY16" fmla="*/ 7637 h 43547"/>
                <a:gd name="connsiteX17" fmla="*/ 27148 w 40203"/>
                <a:gd name="connsiteY17" fmla="*/ 13638 h 43547"/>
                <a:gd name="connsiteX18" fmla="*/ 15911 w 40203"/>
                <a:gd name="connsiteY18" fmla="*/ 8304 h 43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203" h="43547">
                  <a:moveTo>
                    <a:pt x="15911" y="8304"/>
                  </a:moveTo>
                  <a:cubicBezTo>
                    <a:pt x="12674" y="8170"/>
                    <a:pt x="9623" y="9456"/>
                    <a:pt x="7433" y="11828"/>
                  </a:cubicBezTo>
                  <a:cubicBezTo>
                    <a:pt x="5052" y="14410"/>
                    <a:pt x="3908" y="17867"/>
                    <a:pt x="4196" y="21353"/>
                  </a:cubicBezTo>
                  <a:cubicBezTo>
                    <a:pt x="4005" y="24830"/>
                    <a:pt x="5149" y="28259"/>
                    <a:pt x="7433" y="30878"/>
                  </a:cubicBezTo>
                  <a:cubicBezTo>
                    <a:pt x="9623" y="33250"/>
                    <a:pt x="12674" y="34536"/>
                    <a:pt x="15911" y="34402"/>
                  </a:cubicBezTo>
                  <a:cubicBezTo>
                    <a:pt x="20386" y="34698"/>
                    <a:pt x="24674" y="32821"/>
                    <a:pt x="27436" y="29354"/>
                  </a:cubicBezTo>
                  <a:lnTo>
                    <a:pt x="33915" y="34783"/>
                  </a:lnTo>
                  <a:cubicBezTo>
                    <a:pt x="32008" y="37546"/>
                    <a:pt x="29343" y="39746"/>
                    <a:pt x="26292" y="41165"/>
                  </a:cubicBezTo>
                  <a:cubicBezTo>
                    <a:pt x="22865" y="42718"/>
                    <a:pt x="19148" y="43470"/>
                    <a:pt x="15339" y="43356"/>
                  </a:cubicBezTo>
                  <a:cubicBezTo>
                    <a:pt x="11433" y="43451"/>
                    <a:pt x="7531" y="42527"/>
                    <a:pt x="4098" y="40689"/>
                  </a:cubicBezTo>
                  <a:cubicBezTo>
                    <a:pt x="861" y="38927"/>
                    <a:pt x="-1804" y="36241"/>
                    <a:pt x="-3618" y="32974"/>
                  </a:cubicBezTo>
                  <a:cubicBezTo>
                    <a:pt x="-5427" y="29488"/>
                    <a:pt x="-6376" y="25582"/>
                    <a:pt x="-6283" y="21639"/>
                  </a:cubicBezTo>
                  <a:cubicBezTo>
                    <a:pt x="-6376" y="17648"/>
                    <a:pt x="-5427" y="13704"/>
                    <a:pt x="-3520" y="10209"/>
                  </a:cubicBezTo>
                  <a:cubicBezTo>
                    <a:pt x="-1804" y="6951"/>
                    <a:pt x="861" y="4275"/>
                    <a:pt x="4098" y="2494"/>
                  </a:cubicBezTo>
                  <a:cubicBezTo>
                    <a:pt x="7624" y="655"/>
                    <a:pt x="11530" y="-269"/>
                    <a:pt x="15530" y="-173"/>
                  </a:cubicBezTo>
                  <a:cubicBezTo>
                    <a:pt x="19055" y="-240"/>
                    <a:pt x="22674" y="446"/>
                    <a:pt x="25911" y="1827"/>
                  </a:cubicBezTo>
                  <a:cubicBezTo>
                    <a:pt x="28864" y="3075"/>
                    <a:pt x="31436" y="5075"/>
                    <a:pt x="33436" y="7637"/>
                  </a:cubicBezTo>
                  <a:lnTo>
                    <a:pt x="27148" y="13638"/>
                  </a:lnTo>
                  <a:cubicBezTo>
                    <a:pt x="24390" y="10285"/>
                    <a:pt x="20293" y="8323"/>
                    <a:pt x="15911" y="8304"/>
                  </a:cubicBezTo>
                  <a:close/>
                </a:path>
              </a:pathLst>
            </a:custGeom>
            <a:solidFill>
              <a:srgbClr val="6D6E71"/>
            </a:solidFill>
            <a:ln w="9525" cap="flat">
              <a:noFill/>
              <a:prstDash val="solid"/>
              <a:miter/>
            </a:ln>
          </p:spPr>
          <p:txBody>
            <a:bodyPr rtlCol="0" anchor="ctr"/>
            <a:lstStyle/>
            <a:p>
              <a:endParaRPr lang="en-US"/>
            </a:p>
          </p:txBody>
        </p:sp>
        <p:sp>
          <p:nvSpPr>
            <p:cNvPr id="1056" name="Freeform: Shape 1055">
              <a:extLst>
                <a:ext uri="{FF2B5EF4-FFF2-40B4-BE49-F238E27FC236}">
                  <a16:creationId xmlns:a16="http://schemas.microsoft.com/office/drawing/2014/main" id="{FA96D2B5-68EE-4DFF-86D7-2EB5B4F7CC7C}"/>
                </a:ext>
              </a:extLst>
            </p:cNvPr>
            <p:cNvSpPr/>
            <p:nvPr/>
          </p:nvSpPr>
          <p:spPr>
            <a:xfrm>
              <a:off x="15512113" y="5551513"/>
              <a:ext cx="39274" cy="43858"/>
            </a:xfrm>
            <a:custGeom>
              <a:avLst/>
              <a:gdLst>
                <a:gd name="connsiteX0" fmla="*/ 22493 w 39274"/>
                <a:gd name="connsiteY0" fmla="*/ 43197 h 43858"/>
                <a:gd name="connsiteX1" fmla="*/ 22493 w 39274"/>
                <a:gd name="connsiteY1" fmla="*/ 38054 h 43858"/>
                <a:gd name="connsiteX2" fmla="*/ 16777 w 39274"/>
                <a:gd name="connsiteY2" fmla="*/ 42245 h 43858"/>
                <a:gd name="connsiteX3" fmla="*/ 8680 w 39274"/>
                <a:gd name="connsiteY3" fmla="*/ 43674 h 43858"/>
                <a:gd name="connsiteX4" fmla="*/ 773 w 39274"/>
                <a:gd name="connsiteY4" fmla="*/ 41959 h 43858"/>
                <a:gd name="connsiteX5" fmla="*/ -6273 w 39274"/>
                <a:gd name="connsiteY5" fmla="*/ 30434 h 43858"/>
                <a:gd name="connsiteX6" fmla="*/ -2082 w 39274"/>
                <a:gd name="connsiteY6" fmla="*/ 20909 h 43858"/>
                <a:gd name="connsiteX7" fmla="*/ 10015 w 39274"/>
                <a:gd name="connsiteY7" fmla="*/ 17384 h 43858"/>
                <a:gd name="connsiteX8" fmla="*/ 22586 w 39274"/>
                <a:gd name="connsiteY8" fmla="*/ 17384 h 43858"/>
                <a:gd name="connsiteX9" fmla="*/ 22586 w 39274"/>
                <a:gd name="connsiteY9" fmla="*/ 16241 h 43858"/>
                <a:gd name="connsiteX10" fmla="*/ 20014 w 39274"/>
                <a:gd name="connsiteY10" fmla="*/ 10431 h 43858"/>
                <a:gd name="connsiteX11" fmla="*/ 12870 w 39274"/>
                <a:gd name="connsiteY11" fmla="*/ 8336 h 43858"/>
                <a:gd name="connsiteX12" fmla="*/ 108 w 39274"/>
                <a:gd name="connsiteY12" fmla="*/ 12336 h 43858"/>
                <a:gd name="connsiteX13" fmla="*/ -3701 w 39274"/>
                <a:gd name="connsiteY13" fmla="*/ 5097 h 43858"/>
                <a:gd name="connsiteX14" fmla="*/ 5824 w 39274"/>
                <a:gd name="connsiteY14" fmla="*/ 1096 h 43858"/>
                <a:gd name="connsiteX15" fmla="*/ 15349 w 39274"/>
                <a:gd name="connsiteY15" fmla="*/ -142 h 43858"/>
                <a:gd name="connsiteX16" fmla="*/ 28302 w 39274"/>
                <a:gd name="connsiteY16" fmla="*/ 3859 h 43858"/>
                <a:gd name="connsiteX17" fmla="*/ 32971 w 39274"/>
                <a:gd name="connsiteY17" fmla="*/ 15099 h 43858"/>
                <a:gd name="connsiteX18" fmla="*/ 32971 w 39274"/>
                <a:gd name="connsiteY18" fmla="*/ 43102 h 43858"/>
                <a:gd name="connsiteX19" fmla="*/ 18874 w 39274"/>
                <a:gd name="connsiteY19" fmla="*/ 33672 h 43858"/>
                <a:gd name="connsiteX20" fmla="*/ 22493 w 39274"/>
                <a:gd name="connsiteY20" fmla="*/ 28433 h 43858"/>
                <a:gd name="connsiteX21" fmla="*/ 22493 w 39274"/>
                <a:gd name="connsiteY21" fmla="*/ 24528 h 43858"/>
                <a:gd name="connsiteX22" fmla="*/ 11633 w 39274"/>
                <a:gd name="connsiteY22" fmla="*/ 24528 h 43858"/>
                <a:gd name="connsiteX23" fmla="*/ 5536 w 39274"/>
                <a:gd name="connsiteY23" fmla="*/ 25766 h 43858"/>
                <a:gd name="connsiteX24" fmla="*/ 3536 w 39274"/>
                <a:gd name="connsiteY24" fmla="*/ 29862 h 43858"/>
                <a:gd name="connsiteX25" fmla="*/ 5536 w 39274"/>
                <a:gd name="connsiteY25" fmla="*/ 34149 h 43858"/>
                <a:gd name="connsiteX26" fmla="*/ 11159 w 39274"/>
                <a:gd name="connsiteY26" fmla="*/ 35768 h 43858"/>
                <a:gd name="connsiteX27" fmla="*/ 18874 w 39274"/>
                <a:gd name="connsiteY27" fmla="*/ 33577 h 43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274" h="43858">
                  <a:moveTo>
                    <a:pt x="22493" y="43197"/>
                  </a:moveTo>
                  <a:lnTo>
                    <a:pt x="22493" y="38054"/>
                  </a:lnTo>
                  <a:cubicBezTo>
                    <a:pt x="20967" y="39930"/>
                    <a:pt x="19065" y="41378"/>
                    <a:pt x="16777" y="42245"/>
                  </a:cubicBezTo>
                  <a:cubicBezTo>
                    <a:pt x="14205" y="43235"/>
                    <a:pt x="11442" y="43721"/>
                    <a:pt x="8680" y="43674"/>
                  </a:cubicBezTo>
                  <a:cubicBezTo>
                    <a:pt x="5917" y="43740"/>
                    <a:pt x="3252" y="43150"/>
                    <a:pt x="773" y="41959"/>
                  </a:cubicBezTo>
                  <a:cubicBezTo>
                    <a:pt x="-3608" y="39835"/>
                    <a:pt x="-6371" y="35329"/>
                    <a:pt x="-6273" y="30434"/>
                  </a:cubicBezTo>
                  <a:cubicBezTo>
                    <a:pt x="-6464" y="26766"/>
                    <a:pt x="-4938" y="23214"/>
                    <a:pt x="-2082" y="20909"/>
                  </a:cubicBezTo>
                  <a:cubicBezTo>
                    <a:pt x="1443" y="18394"/>
                    <a:pt x="5726" y="17156"/>
                    <a:pt x="10015" y="17384"/>
                  </a:cubicBezTo>
                  <a:lnTo>
                    <a:pt x="22586" y="17384"/>
                  </a:lnTo>
                  <a:lnTo>
                    <a:pt x="22586" y="16241"/>
                  </a:lnTo>
                  <a:cubicBezTo>
                    <a:pt x="22684" y="14003"/>
                    <a:pt x="21730" y="11841"/>
                    <a:pt x="20014" y="10431"/>
                  </a:cubicBezTo>
                  <a:cubicBezTo>
                    <a:pt x="17921" y="8879"/>
                    <a:pt x="15442" y="8136"/>
                    <a:pt x="12870" y="8336"/>
                  </a:cubicBezTo>
                  <a:cubicBezTo>
                    <a:pt x="8298" y="8479"/>
                    <a:pt x="3917" y="9860"/>
                    <a:pt x="108" y="12336"/>
                  </a:cubicBezTo>
                  <a:lnTo>
                    <a:pt x="-3701" y="5097"/>
                  </a:lnTo>
                  <a:cubicBezTo>
                    <a:pt x="-655" y="3468"/>
                    <a:pt x="2489" y="2125"/>
                    <a:pt x="5824" y="1096"/>
                  </a:cubicBezTo>
                  <a:cubicBezTo>
                    <a:pt x="8968" y="211"/>
                    <a:pt x="12112" y="-208"/>
                    <a:pt x="15349" y="-142"/>
                  </a:cubicBezTo>
                  <a:cubicBezTo>
                    <a:pt x="20014" y="-437"/>
                    <a:pt x="24586" y="983"/>
                    <a:pt x="28302" y="3859"/>
                  </a:cubicBezTo>
                  <a:cubicBezTo>
                    <a:pt x="31446" y="6716"/>
                    <a:pt x="33162" y="10841"/>
                    <a:pt x="32971" y="15099"/>
                  </a:cubicBezTo>
                  <a:lnTo>
                    <a:pt x="32971" y="43102"/>
                  </a:lnTo>
                  <a:close/>
                  <a:moveTo>
                    <a:pt x="18874" y="33672"/>
                  </a:moveTo>
                  <a:cubicBezTo>
                    <a:pt x="20777" y="32548"/>
                    <a:pt x="22111" y="30634"/>
                    <a:pt x="22493" y="28433"/>
                  </a:cubicBezTo>
                  <a:lnTo>
                    <a:pt x="22493" y="24528"/>
                  </a:lnTo>
                  <a:lnTo>
                    <a:pt x="11633" y="24528"/>
                  </a:lnTo>
                  <a:cubicBezTo>
                    <a:pt x="9540" y="24404"/>
                    <a:pt x="7443" y="24833"/>
                    <a:pt x="5536" y="25766"/>
                  </a:cubicBezTo>
                  <a:cubicBezTo>
                    <a:pt x="4206" y="26662"/>
                    <a:pt x="3443" y="28233"/>
                    <a:pt x="3536" y="29862"/>
                  </a:cubicBezTo>
                  <a:cubicBezTo>
                    <a:pt x="3443" y="31529"/>
                    <a:pt x="4206" y="33129"/>
                    <a:pt x="5536" y="34149"/>
                  </a:cubicBezTo>
                  <a:cubicBezTo>
                    <a:pt x="7159" y="35329"/>
                    <a:pt x="9159" y="35901"/>
                    <a:pt x="11159" y="35768"/>
                  </a:cubicBezTo>
                  <a:cubicBezTo>
                    <a:pt x="13921" y="35815"/>
                    <a:pt x="16586" y="35053"/>
                    <a:pt x="18874" y="33577"/>
                  </a:cubicBezTo>
                  <a:close/>
                </a:path>
              </a:pathLst>
            </a:custGeom>
            <a:solidFill>
              <a:srgbClr val="6D6E71"/>
            </a:solidFill>
            <a:ln w="9525" cap="flat">
              <a:noFill/>
              <a:prstDash val="solid"/>
              <a:miter/>
            </a:ln>
          </p:spPr>
          <p:txBody>
            <a:bodyPr rtlCol="0" anchor="ctr"/>
            <a:lstStyle/>
            <a:p>
              <a:endParaRPr lang="en-US"/>
            </a:p>
          </p:txBody>
        </p:sp>
        <p:sp>
          <p:nvSpPr>
            <p:cNvPr id="1057" name="Freeform: Shape 1056">
              <a:extLst>
                <a:ext uri="{FF2B5EF4-FFF2-40B4-BE49-F238E27FC236}">
                  <a16:creationId xmlns:a16="http://schemas.microsoft.com/office/drawing/2014/main" id="{B838B186-15A9-4468-9A3C-4C2CE23BAB68}"/>
                </a:ext>
              </a:extLst>
            </p:cNvPr>
            <p:cNvSpPr/>
            <p:nvPr/>
          </p:nvSpPr>
          <p:spPr>
            <a:xfrm>
              <a:off x="15562125" y="5533549"/>
              <a:ext cx="11828" cy="61341"/>
            </a:xfrm>
            <a:custGeom>
              <a:avLst/>
              <a:gdLst>
                <a:gd name="connsiteX0" fmla="*/ 3819 w 11828"/>
                <a:gd name="connsiteY0" fmla="*/ 1631 h 61341"/>
                <a:gd name="connsiteX1" fmla="*/ 5531 w 11828"/>
                <a:gd name="connsiteY1" fmla="*/ 6107 h 61341"/>
                <a:gd name="connsiteX2" fmla="*/ 3819 w 11828"/>
                <a:gd name="connsiteY2" fmla="*/ 10489 h 61341"/>
                <a:gd name="connsiteX3" fmla="*/ -371 w 11828"/>
                <a:gd name="connsiteY3" fmla="*/ 12299 h 61341"/>
                <a:gd name="connsiteX4" fmla="*/ -4660 w 11828"/>
                <a:gd name="connsiteY4" fmla="*/ 10489 h 61341"/>
                <a:gd name="connsiteX5" fmla="*/ -6278 w 11828"/>
                <a:gd name="connsiteY5" fmla="*/ 6107 h 61341"/>
                <a:gd name="connsiteX6" fmla="*/ -4660 w 11828"/>
                <a:gd name="connsiteY6" fmla="*/ 1631 h 61341"/>
                <a:gd name="connsiteX7" fmla="*/ -371 w 11828"/>
                <a:gd name="connsiteY7" fmla="*/ -179 h 61341"/>
                <a:gd name="connsiteX8" fmla="*/ 3819 w 11828"/>
                <a:gd name="connsiteY8" fmla="*/ 1631 h 61341"/>
                <a:gd name="connsiteX9" fmla="*/ -5706 w 11828"/>
                <a:gd name="connsiteY9" fmla="*/ 18299 h 61341"/>
                <a:gd name="connsiteX10" fmla="*/ 4675 w 11828"/>
                <a:gd name="connsiteY10" fmla="*/ 18299 h 61341"/>
                <a:gd name="connsiteX11" fmla="*/ 4675 w 11828"/>
                <a:gd name="connsiteY11" fmla="*/ 61162 h 61341"/>
                <a:gd name="connsiteX12" fmla="*/ -5706 w 11828"/>
                <a:gd name="connsiteY12" fmla="*/ 61162 h 61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28" h="61341">
                  <a:moveTo>
                    <a:pt x="3819" y="1631"/>
                  </a:moveTo>
                  <a:cubicBezTo>
                    <a:pt x="4963" y="2831"/>
                    <a:pt x="5628" y="4440"/>
                    <a:pt x="5531" y="6107"/>
                  </a:cubicBezTo>
                  <a:cubicBezTo>
                    <a:pt x="5628" y="7745"/>
                    <a:pt x="4963" y="9327"/>
                    <a:pt x="3819" y="10489"/>
                  </a:cubicBezTo>
                  <a:cubicBezTo>
                    <a:pt x="2773" y="11699"/>
                    <a:pt x="1247" y="12365"/>
                    <a:pt x="-371" y="12299"/>
                  </a:cubicBezTo>
                  <a:cubicBezTo>
                    <a:pt x="-1990" y="12356"/>
                    <a:pt x="-3613" y="11689"/>
                    <a:pt x="-4660" y="10489"/>
                  </a:cubicBezTo>
                  <a:cubicBezTo>
                    <a:pt x="-5804" y="9317"/>
                    <a:pt x="-6376" y="7726"/>
                    <a:pt x="-6278" y="6107"/>
                  </a:cubicBezTo>
                  <a:cubicBezTo>
                    <a:pt x="-6376" y="4460"/>
                    <a:pt x="-5804" y="2840"/>
                    <a:pt x="-4660" y="1631"/>
                  </a:cubicBezTo>
                  <a:cubicBezTo>
                    <a:pt x="-3515" y="469"/>
                    <a:pt x="-1990" y="-189"/>
                    <a:pt x="-371" y="-179"/>
                  </a:cubicBezTo>
                  <a:cubicBezTo>
                    <a:pt x="1247" y="-208"/>
                    <a:pt x="2773" y="449"/>
                    <a:pt x="3819" y="1631"/>
                  </a:cubicBezTo>
                  <a:close/>
                  <a:moveTo>
                    <a:pt x="-5706" y="18299"/>
                  </a:moveTo>
                  <a:lnTo>
                    <a:pt x="4675" y="18299"/>
                  </a:lnTo>
                  <a:lnTo>
                    <a:pt x="4675" y="61162"/>
                  </a:lnTo>
                  <a:lnTo>
                    <a:pt x="-5706" y="61162"/>
                  </a:lnTo>
                  <a:close/>
                </a:path>
              </a:pathLst>
            </a:custGeom>
            <a:solidFill>
              <a:srgbClr val="6D6E71"/>
            </a:solidFill>
            <a:ln w="9525" cap="flat">
              <a:noFill/>
              <a:prstDash val="solid"/>
              <a:miter/>
            </a:ln>
          </p:spPr>
          <p:txBody>
            <a:bodyPr rtlCol="0" anchor="ctr"/>
            <a:lstStyle/>
            <a:p>
              <a:endParaRPr lang="en-US"/>
            </a:p>
          </p:txBody>
        </p:sp>
        <p:sp>
          <p:nvSpPr>
            <p:cNvPr id="1058" name="Freeform: Shape 1057">
              <a:extLst>
                <a:ext uri="{FF2B5EF4-FFF2-40B4-BE49-F238E27FC236}">
                  <a16:creationId xmlns:a16="http://schemas.microsoft.com/office/drawing/2014/main" id="{23660244-F340-4906-A79E-62745223E5FD}"/>
                </a:ext>
              </a:extLst>
            </p:cNvPr>
            <p:cNvSpPr/>
            <p:nvPr/>
          </p:nvSpPr>
          <p:spPr>
            <a:xfrm>
              <a:off x="15582322" y="5535454"/>
              <a:ext cx="45251" cy="60017"/>
            </a:xfrm>
            <a:custGeom>
              <a:avLst/>
              <a:gdLst>
                <a:gd name="connsiteX0" fmla="*/ 38962 w 45251"/>
                <a:gd name="connsiteY0" fmla="*/ -180 h 60017"/>
                <a:gd name="connsiteX1" fmla="*/ 38962 w 45251"/>
                <a:gd name="connsiteY1" fmla="*/ 59256 h 60017"/>
                <a:gd name="connsiteX2" fmla="*/ 28577 w 45251"/>
                <a:gd name="connsiteY2" fmla="*/ 59256 h 60017"/>
                <a:gd name="connsiteX3" fmla="*/ 28577 w 45251"/>
                <a:gd name="connsiteY3" fmla="*/ 52494 h 60017"/>
                <a:gd name="connsiteX4" fmla="*/ 22577 w 45251"/>
                <a:gd name="connsiteY4" fmla="*/ 57923 h 60017"/>
                <a:gd name="connsiteX5" fmla="*/ 14099 w 45251"/>
                <a:gd name="connsiteY5" fmla="*/ 59828 h 60017"/>
                <a:gd name="connsiteX6" fmla="*/ 3434 w 45251"/>
                <a:gd name="connsiteY6" fmla="*/ 57065 h 60017"/>
                <a:gd name="connsiteX7" fmla="*/ -3807 w 45251"/>
                <a:gd name="connsiteY7" fmla="*/ 49350 h 60017"/>
                <a:gd name="connsiteX8" fmla="*/ -6281 w 45251"/>
                <a:gd name="connsiteY8" fmla="*/ 37825 h 60017"/>
                <a:gd name="connsiteX9" fmla="*/ -3807 w 45251"/>
                <a:gd name="connsiteY9" fmla="*/ 26490 h 60017"/>
                <a:gd name="connsiteX10" fmla="*/ 3337 w 45251"/>
                <a:gd name="connsiteY10" fmla="*/ 18775 h 60017"/>
                <a:gd name="connsiteX11" fmla="*/ 13908 w 45251"/>
                <a:gd name="connsiteY11" fmla="*/ 16108 h 60017"/>
                <a:gd name="connsiteX12" fmla="*/ 22484 w 45251"/>
                <a:gd name="connsiteY12" fmla="*/ 18013 h 60017"/>
                <a:gd name="connsiteX13" fmla="*/ 28577 w 45251"/>
                <a:gd name="connsiteY13" fmla="*/ 23538 h 60017"/>
                <a:gd name="connsiteX14" fmla="*/ 28577 w 45251"/>
                <a:gd name="connsiteY14" fmla="*/ -85 h 60017"/>
                <a:gd name="connsiteX15" fmla="*/ 25149 w 45251"/>
                <a:gd name="connsiteY15" fmla="*/ 47445 h 60017"/>
                <a:gd name="connsiteX16" fmla="*/ 25149 w 45251"/>
                <a:gd name="connsiteY16" fmla="*/ 28395 h 60017"/>
                <a:gd name="connsiteX17" fmla="*/ 16387 w 45251"/>
                <a:gd name="connsiteY17" fmla="*/ 24681 h 60017"/>
                <a:gd name="connsiteX18" fmla="*/ 7625 w 45251"/>
                <a:gd name="connsiteY18" fmla="*/ 28395 h 60017"/>
                <a:gd name="connsiteX19" fmla="*/ 7625 w 45251"/>
                <a:gd name="connsiteY19" fmla="*/ 47445 h 60017"/>
                <a:gd name="connsiteX20" fmla="*/ 16387 w 45251"/>
                <a:gd name="connsiteY20" fmla="*/ 51160 h 60017"/>
                <a:gd name="connsiteX21" fmla="*/ 25531 w 45251"/>
                <a:gd name="connsiteY21" fmla="*/ 47350 h 6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251" h="60017">
                  <a:moveTo>
                    <a:pt x="38962" y="-180"/>
                  </a:moveTo>
                  <a:lnTo>
                    <a:pt x="38962" y="59256"/>
                  </a:lnTo>
                  <a:lnTo>
                    <a:pt x="28577" y="59256"/>
                  </a:lnTo>
                  <a:lnTo>
                    <a:pt x="28577" y="52494"/>
                  </a:lnTo>
                  <a:cubicBezTo>
                    <a:pt x="27056" y="54779"/>
                    <a:pt x="24959" y="56646"/>
                    <a:pt x="22577" y="57923"/>
                  </a:cubicBezTo>
                  <a:cubicBezTo>
                    <a:pt x="20005" y="59266"/>
                    <a:pt x="17052" y="59923"/>
                    <a:pt x="14099" y="59828"/>
                  </a:cubicBezTo>
                  <a:cubicBezTo>
                    <a:pt x="10387" y="59933"/>
                    <a:pt x="6671" y="58980"/>
                    <a:pt x="3434" y="57065"/>
                  </a:cubicBezTo>
                  <a:cubicBezTo>
                    <a:pt x="290" y="55227"/>
                    <a:pt x="-2189" y="52551"/>
                    <a:pt x="-3807" y="49350"/>
                  </a:cubicBezTo>
                  <a:cubicBezTo>
                    <a:pt x="-5519" y="45750"/>
                    <a:pt x="-6379" y="41806"/>
                    <a:pt x="-6281" y="37825"/>
                  </a:cubicBezTo>
                  <a:cubicBezTo>
                    <a:pt x="-6379" y="33900"/>
                    <a:pt x="-5519" y="30005"/>
                    <a:pt x="-3807" y="26490"/>
                  </a:cubicBezTo>
                  <a:cubicBezTo>
                    <a:pt x="-2189" y="23299"/>
                    <a:pt x="290" y="20623"/>
                    <a:pt x="3337" y="18775"/>
                  </a:cubicBezTo>
                  <a:cubicBezTo>
                    <a:pt x="6574" y="16937"/>
                    <a:pt x="10197" y="16013"/>
                    <a:pt x="13908" y="16108"/>
                  </a:cubicBezTo>
                  <a:cubicBezTo>
                    <a:pt x="16861" y="16070"/>
                    <a:pt x="19815" y="16718"/>
                    <a:pt x="22484" y="18013"/>
                  </a:cubicBezTo>
                  <a:cubicBezTo>
                    <a:pt x="24959" y="19328"/>
                    <a:pt x="27056" y="21223"/>
                    <a:pt x="28577" y="23538"/>
                  </a:cubicBezTo>
                  <a:lnTo>
                    <a:pt x="28577" y="-85"/>
                  </a:lnTo>
                  <a:close/>
                  <a:moveTo>
                    <a:pt x="25149" y="47445"/>
                  </a:moveTo>
                  <a:cubicBezTo>
                    <a:pt x="29912" y="41978"/>
                    <a:pt x="29912" y="33863"/>
                    <a:pt x="25149" y="28395"/>
                  </a:cubicBezTo>
                  <a:cubicBezTo>
                    <a:pt x="22866" y="25938"/>
                    <a:pt x="19722" y="24585"/>
                    <a:pt x="16387" y="24681"/>
                  </a:cubicBezTo>
                  <a:cubicBezTo>
                    <a:pt x="13052" y="24575"/>
                    <a:pt x="9815" y="25928"/>
                    <a:pt x="7625" y="28395"/>
                  </a:cubicBezTo>
                  <a:cubicBezTo>
                    <a:pt x="2862" y="33863"/>
                    <a:pt x="2862" y="41978"/>
                    <a:pt x="7625" y="47445"/>
                  </a:cubicBezTo>
                  <a:cubicBezTo>
                    <a:pt x="9815" y="49912"/>
                    <a:pt x="13052" y="51265"/>
                    <a:pt x="16387" y="51160"/>
                  </a:cubicBezTo>
                  <a:cubicBezTo>
                    <a:pt x="19815" y="51341"/>
                    <a:pt x="23242" y="49941"/>
                    <a:pt x="25531" y="47350"/>
                  </a:cubicBezTo>
                  <a:close/>
                </a:path>
              </a:pathLst>
            </a:custGeom>
            <a:solidFill>
              <a:srgbClr val="6D6E71"/>
            </a:solidFill>
            <a:ln w="9525" cap="flat">
              <a:noFill/>
              <a:prstDash val="solid"/>
              <a:miter/>
            </a:ln>
          </p:spPr>
          <p:txBody>
            <a:bodyPr rtlCol="0" anchor="ctr"/>
            <a:lstStyle/>
            <a:p>
              <a:endParaRPr lang="en-US"/>
            </a:p>
          </p:txBody>
        </p:sp>
        <p:sp>
          <p:nvSpPr>
            <p:cNvPr id="1059" name="Freeform: Shape 1058">
              <a:extLst>
                <a:ext uri="{FF2B5EF4-FFF2-40B4-BE49-F238E27FC236}">
                  <a16:creationId xmlns:a16="http://schemas.microsoft.com/office/drawing/2014/main" id="{DDAF7189-B15D-4C81-B43E-443E81E1C3D3}"/>
                </a:ext>
              </a:extLst>
            </p:cNvPr>
            <p:cNvSpPr/>
            <p:nvPr/>
          </p:nvSpPr>
          <p:spPr>
            <a:xfrm>
              <a:off x="15661004" y="5538788"/>
              <a:ext cx="42099" cy="56483"/>
            </a:xfrm>
            <a:custGeom>
              <a:avLst/>
              <a:gdLst>
                <a:gd name="connsiteX0" fmla="*/ -6289 w 42099"/>
                <a:gd name="connsiteY0" fmla="*/ -180 h 56483"/>
                <a:gd name="connsiteX1" fmla="*/ 34862 w 42099"/>
                <a:gd name="connsiteY1" fmla="*/ -180 h 56483"/>
                <a:gd name="connsiteX2" fmla="*/ 34862 w 42099"/>
                <a:gd name="connsiteY2" fmla="*/ 9345 h 56483"/>
                <a:gd name="connsiteX3" fmla="*/ 4473 w 42099"/>
                <a:gd name="connsiteY3" fmla="*/ 9345 h 56483"/>
                <a:gd name="connsiteX4" fmla="*/ 4473 w 42099"/>
                <a:gd name="connsiteY4" fmla="*/ 23156 h 56483"/>
                <a:gd name="connsiteX5" fmla="*/ 31718 w 42099"/>
                <a:gd name="connsiteY5" fmla="*/ 23156 h 56483"/>
                <a:gd name="connsiteX6" fmla="*/ 31718 w 42099"/>
                <a:gd name="connsiteY6" fmla="*/ 32681 h 56483"/>
                <a:gd name="connsiteX7" fmla="*/ 4473 w 42099"/>
                <a:gd name="connsiteY7" fmla="*/ 32681 h 56483"/>
                <a:gd name="connsiteX8" fmla="*/ 4473 w 42099"/>
                <a:gd name="connsiteY8" fmla="*/ 46778 h 56483"/>
                <a:gd name="connsiteX9" fmla="*/ 35811 w 42099"/>
                <a:gd name="connsiteY9" fmla="*/ 46778 h 56483"/>
                <a:gd name="connsiteX10" fmla="*/ 35811 w 42099"/>
                <a:gd name="connsiteY10" fmla="*/ 56303 h 56483"/>
                <a:gd name="connsiteX11" fmla="*/ -6289 w 42099"/>
                <a:gd name="connsiteY11" fmla="*/ 56303 h 56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099" h="56483">
                  <a:moveTo>
                    <a:pt x="-6289" y="-180"/>
                  </a:moveTo>
                  <a:lnTo>
                    <a:pt x="34862" y="-180"/>
                  </a:lnTo>
                  <a:lnTo>
                    <a:pt x="34862" y="9345"/>
                  </a:lnTo>
                  <a:lnTo>
                    <a:pt x="4473" y="9345"/>
                  </a:lnTo>
                  <a:lnTo>
                    <a:pt x="4473" y="23156"/>
                  </a:lnTo>
                  <a:lnTo>
                    <a:pt x="31718" y="23156"/>
                  </a:lnTo>
                  <a:lnTo>
                    <a:pt x="31718" y="32681"/>
                  </a:lnTo>
                  <a:lnTo>
                    <a:pt x="4473" y="32681"/>
                  </a:lnTo>
                  <a:lnTo>
                    <a:pt x="4473" y="46778"/>
                  </a:lnTo>
                  <a:lnTo>
                    <a:pt x="35811" y="46778"/>
                  </a:lnTo>
                  <a:lnTo>
                    <a:pt x="35811" y="56303"/>
                  </a:lnTo>
                  <a:lnTo>
                    <a:pt x="-6289" y="56303"/>
                  </a:lnTo>
                  <a:close/>
                </a:path>
              </a:pathLst>
            </a:custGeom>
            <a:solidFill>
              <a:srgbClr val="6D6E71"/>
            </a:solidFill>
            <a:ln w="9525" cap="flat">
              <a:noFill/>
              <a:prstDash val="solid"/>
              <a:miter/>
            </a:ln>
          </p:spPr>
          <p:txBody>
            <a:bodyPr rtlCol="0" anchor="ctr"/>
            <a:lstStyle/>
            <a:p>
              <a:endParaRPr lang="en-US"/>
            </a:p>
          </p:txBody>
        </p:sp>
        <p:sp>
          <p:nvSpPr>
            <p:cNvPr id="1060" name="Freeform: Shape 1059">
              <a:extLst>
                <a:ext uri="{FF2B5EF4-FFF2-40B4-BE49-F238E27FC236}">
                  <a16:creationId xmlns:a16="http://schemas.microsoft.com/office/drawing/2014/main" id="{A7AA8889-A506-4631-9378-4BD3B8C6FF96}"/>
                </a:ext>
              </a:extLst>
            </p:cNvPr>
            <p:cNvSpPr/>
            <p:nvPr/>
          </p:nvSpPr>
          <p:spPr>
            <a:xfrm>
              <a:off x="15713582" y="5551601"/>
              <a:ext cx="41659" cy="43289"/>
            </a:xfrm>
            <a:custGeom>
              <a:avLst/>
              <a:gdLst>
                <a:gd name="connsiteX0" fmla="*/ 31146 w 41659"/>
                <a:gd name="connsiteY0" fmla="*/ 4247 h 43289"/>
                <a:gd name="connsiteX1" fmla="*/ 35337 w 41659"/>
                <a:gd name="connsiteY1" fmla="*/ 16344 h 43289"/>
                <a:gd name="connsiteX2" fmla="*/ 35337 w 41659"/>
                <a:gd name="connsiteY2" fmla="*/ 43110 h 43289"/>
                <a:gd name="connsiteX3" fmla="*/ 24858 w 41659"/>
                <a:gd name="connsiteY3" fmla="*/ 43110 h 43289"/>
                <a:gd name="connsiteX4" fmla="*/ 24858 w 41659"/>
                <a:gd name="connsiteY4" fmla="*/ 19392 h 43289"/>
                <a:gd name="connsiteX5" fmla="*/ 22286 w 41659"/>
                <a:gd name="connsiteY5" fmla="*/ 12343 h 43289"/>
                <a:gd name="connsiteX6" fmla="*/ 15333 w 41659"/>
                <a:gd name="connsiteY6" fmla="*/ 9677 h 43289"/>
                <a:gd name="connsiteX7" fmla="*/ 7143 w 41659"/>
                <a:gd name="connsiteY7" fmla="*/ 13201 h 43289"/>
                <a:gd name="connsiteX8" fmla="*/ 4092 w 41659"/>
                <a:gd name="connsiteY8" fmla="*/ 22059 h 43289"/>
                <a:gd name="connsiteX9" fmla="*/ 4092 w 41659"/>
                <a:gd name="connsiteY9" fmla="*/ 43110 h 43289"/>
                <a:gd name="connsiteX10" fmla="*/ -6289 w 41659"/>
                <a:gd name="connsiteY10" fmla="*/ 43110 h 43289"/>
                <a:gd name="connsiteX11" fmla="*/ -6289 w 41659"/>
                <a:gd name="connsiteY11" fmla="*/ 247 h 43289"/>
                <a:gd name="connsiteX12" fmla="*/ 4092 w 41659"/>
                <a:gd name="connsiteY12" fmla="*/ 247 h 43289"/>
                <a:gd name="connsiteX13" fmla="*/ 4092 w 41659"/>
                <a:gd name="connsiteY13" fmla="*/ 8248 h 43289"/>
                <a:gd name="connsiteX14" fmla="*/ 19524 w 41659"/>
                <a:gd name="connsiteY14" fmla="*/ -134 h 43289"/>
                <a:gd name="connsiteX15" fmla="*/ 31146 w 41659"/>
                <a:gd name="connsiteY15" fmla="*/ 4247 h 43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659" h="43289">
                  <a:moveTo>
                    <a:pt x="31146" y="4247"/>
                  </a:moveTo>
                  <a:cubicBezTo>
                    <a:pt x="34099" y="7572"/>
                    <a:pt x="35620" y="11915"/>
                    <a:pt x="35337" y="16344"/>
                  </a:cubicBezTo>
                  <a:lnTo>
                    <a:pt x="35337" y="43110"/>
                  </a:lnTo>
                  <a:lnTo>
                    <a:pt x="24858" y="43110"/>
                  </a:lnTo>
                  <a:lnTo>
                    <a:pt x="24858" y="19392"/>
                  </a:lnTo>
                  <a:cubicBezTo>
                    <a:pt x="25049" y="16792"/>
                    <a:pt x="24095" y="14239"/>
                    <a:pt x="22286" y="12343"/>
                  </a:cubicBezTo>
                  <a:cubicBezTo>
                    <a:pt x="20384" y="10544"/>
                    <a:pt x="17905" y="9581"/>
                    <a:pt x="15333" y="9677"/>
                  </a:cubicBezTo>
                  <a:cubicBezTo>
                    <a:pt x="12189" y="9610"/>
                    <a:pt x="9236" y="10896"/>
                    <a:pt x="7143" y="13201"/>
                  </a:cubicBezTo>
                  <a:cubicBezTo>
                    <a:pt x="5045" y="15668"/>
                    <a:pt x="3999" y="18830"/>
                    <a:pt x="4092" y="22059"/>
                  </a:cubicBezTo>
                  <a:lnTo>
                    <a:pt x="4092" y="43110"/>
                  </a:lnTo>
                  <a:lnTo>
                    <a:pt x="-6289" y="43110"/>
                  </a:lnTo>
                  <a:lnTo>
                    <a:pt x="-6289" y="247"/>
                  </a:lnTo>
                  <a:lnTo>
                    <a:pt x="4092" y="247"/>
                  </a:lnTo>
                  <a:lnTo>
                    <a:pt x="4092" y="8248"/>
                  </a:lnTo>
                  <a:cubicBezTo>
                    <a:pt x="7143" y="2666"/>
                    <a:pt x="13143" y="-610"/>
                    <a:pt x="19524" y="-134"/>
                  </a:cubicBezTo>
                  <a:cubicBezTo>
                    <a:pt x="23812" y="-363"/>
                    <a:pt x="28095" y="1228"/>
                    <a:pt x="31146" y="4247"/>
                  </a:cubicBezTo>
                  <a:close/>
                </a:path>
              </a:pathLst>
            </a:custGeom>
            <a:solidFill>
              <a:srgbClr val="6D6E71"/>
            </a:solidFill>
            <a:ln w="9525" cap="flat">
              <a:noFill/>
              <a:prstDash val="solid"/>
              <a:miter/>
            </a:ln>
          </p:spPr>
          <p:txBody>
            <a:bodyPr rtlCol="0" anchor="ctr"/>
            <a:lstStyle/>
            <a:p>
              <a:endParaRPr lang="en-US"/>
            </a:p>
          </p:txBody>
        </p:sp>
        <p:sp>
          <p:nvSpPr>
            <p:cNvPr id="1061" name="Freeform: Shape 1060">
              <a:extLst>
                <a:ext uri="{FF2B5EF4-FFF2-40B4-BE49-F238E27FC236}">
                  <a16:creationId xmlns:a16="http://schemas.microsoft.com/office/drawing/2014/main" id="{B8982C0B-90DB-4EAD-A1A7-A23C899C8BCB}"/>
                </a:ext>
              </a:extLst>
            </p:cNvPr>
            <p:cNvSpPr/>
            <p:nvPr/>
          </p:nvSpPr>
          <p:spPr>
            <a:xfrm>
              <a:off x="15766541" y="5551642"/>
              <a:ext cx="25431" cy="43343"/>
            </a:xfrm>
            <a:custGeom>
              <a:avLst/>
              <a:gdLst>
                <a:gd name="connsiteX0" fmla="*/ 10380 w 25431"/>
                <a:gd name="connsiteY0" fmla="*/ 2111 h 43343"/>
                <a:gd name="connsiteX1" fmla="*/ 19142 w 25431"/>
                <a:gd name="connsiteY1" fmla="*/ -175 h 43343"/>
                <a:gd name="connsiteX2" fmla="*/ 19142 w 25431"/>
                <a:gd name="connsiteY2" fmla="*/ 9921 h 43343"/>
                <a:gd name="connsiteX3" fmla="*/ 8473 w 25431"/>
                <a:gd name="connsiteY3" fmla="*/ 12970 h 43343"/>
                <a:gd name="connsiteX4" fmla="*/ 4571 w 25431"/>
                <a:gd name="connsiteY4" fmla="*/ 22495 h 43343"/>
                <a:gd name="connsiteX5" fmla="*/ 4571 w 25431"/>
                <a:gd name="connsiteY5" fmla="*/ 43164 h 43343"/>
                <a:gd name="connsiteX6" fmla="*/ -6289 w 25431"/>
                <a:gd name="connsiteY6" fmla="*/ 43164 h 43343"/>
                <a:gd name="connsiteX7" fmla="*/ -6289 w 25431"/>
                <a:gd name="connsiteY7" fmla="*/ 301 h 43343"/>
                <a:gd name="connsiteX8" fmla="*/ 4190 w 25431"/>
                <a:gd name="connsiteY8" fmla="*/ 301 h 43343"/>
                <a:gd name="connsiteX9" fmla="*/ 4190 w 25431"/>
                <a:gd name="connsiteY9" fmla="*/ 8588 h 43343"/>
                <a:gd name="connsiteX10" fmla="*/ 10380 w 25431"/>
                <a:gd name="connsiteY10" fmla="*/ 2111 h 43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31" h="43343">
                  <a:moveTo>
                    <a:pt x="10380" y="2111"/>
                  </a:moveTo>
                  <a:cubicBezTo>
                    <a:pt x="13045" y="549"/>
                    <a:pt x="16096" y="-251"/>
                    <a:pt x="19142" y="-175"/>
                  </a:cubicBezTo>
                  <a:lnTo>
                    <a:pt x="19142" y="9921"/>
                  </a:lnTo>
                  <a:cubicBezTo>
                    <a:pt x="15333" y="9455"/>
                    <a:pt x="11426" y="10560"/>
                    <a:pt x="8473" y="12970"/>
                  </a:cubicBezTo>
                  <a:cubicBezTo>
                    <a:pt x="5808" y="15398"/>
                    <a:pt x="4380" y="18894"/>
                    <a:pt x="4571" y="22495"/>
                  </a:cubicBezTo>
                  <a:lnTo>
                    <a:pt x="4571" y="43164"/>
                  </a:lnTo>
                  <a:lnTo>
                    <a:pt x="-6289" y="43164"/>
                  </a:lnTo>
                  <a:lnTo>
                    <a:pt x="-6289" y="301"/>
                  </a:lnTo>
                  <a:lnTo>
                    <a:pt x="4190" y="301"/>
                  </a:lnTo>
                  <a:lnTo>
                    <a:pt x="4190" y="8588"/>
                  </a:lnTo>
                  <a:cubicBezTo>
                    <a:pt x="5524" y="5854"/>
                    <a:pt x="7715" y="3597"/>
                    <a:pt x="10380" y="2111"/>
                  </a:cubicBezTo>
                  <a:close/>
                </a:path>
              </a:pathLst>
            </a:custGeom>
            <a:solidFill>
              <a:srgbClr val="6D6E71"/>
            </a:solidFill>
            <a:ln w="9525" cap="flat">
              <a:noFill/>
              <a:prstDash val="solid"/>
              <a:miter/>
            </a:ln>
          </p:spPr>
          <p:txBody>
            <a:bodyPr rtlCol="0" anchor="ctr"/>
            <a:lstStyle/>
            <a:p>
              <a:endParaRPr lang="en-US"/>
            </a:p>
          </p:txBody>
        </p:sp>
        <p:sp>
          <p:nvSpPr>
            <p:cNvPr id="1062" name="Freeform: Shape 1061">
              <a:extLst>
                <a:ext uri="{FF2B5EF4-FFF2-40B4-BE49-F238E27FC236}">
                  <a16:creationId xmlns:a16="http://schemas.microsoft.com/office/drawing/2014/main" id="{38B6DC91-49CD-4836-8A9A-E4E757C96F8B}"/>
                </a:ext>
              </a:extLst>
            </p:cNvPr>
            <p:cNvSpPr/>
            <p:nvPr/>
          </p:nvSpPr>
          <p:spPr>
            <a:xfrm>
              <a:off x="15794445" y="5551735"/>
              <a:ext cx="45159" cy="43542"/>
            </a:xfrm>
            <a:custGeom>
              <a:avLst/>
              <a:gdLst>
                <a:gd name="connsiteX0" fmla="*/ 28102 w 45159"/>
                <a:gd name="connsiteY0" fmla="*/ 2494 h 43542"/>
                <a:gd name="connsiteX1" fmla="*/ 36008 w 45159"/>
                <a:gd name="connsiteY1" fmla="*/ 10209 h 43542"/>
                <a:gd name="connsiteX2" fmla="*/ 38864 w 45159"/>
                <a:gd name="connsiteY2" fmla="*/ 21544 h 43542"/>
                <a:gd name="connsiteX3" fmla="*/ 36008 w 45159"/>
                <a:gd name="connsiteY3" fmla="*/ 32974 h 43542"/>
                <a:gd name="connsiteX4" fmla="*/ 28102 w 45159"/>
                <a:gd name="connsiteY4" fmla="*/ 40689 h 43542"/>
                <a:gd name="connsiteX5" fmla="*/ 16386 w 45159"/>
                <a:gd name="connsiteY5" fmla="*/ 43356 h 43542"/>
                <a:gd name="connsiteX6" fmla="*/ 4480 w 45159"/>
                <a:gd name="connsiteY6" fmla="*/ 40689 h 43542"/>
                <a:gd name="connsiteX7" fmla="*/ -3426 w 45159"/>
                <a:gd name="connsiteY7" fmla="*/ 32974 h 43542"/>
                <a:gd name="connsiteX8" fmla="*/ -6282 w 45159"/>
                <a:gd name="connsiteY8" fmla="*/ 21544 h 43542"/>
                <a:gd name="connsiteX9" fmla="*/ -3426 w 45159"/>
                <a:gd name="connsiteY9" fmla="*/ 10209 h 43542"/>
                <a:gd name="connsiteX10" fmla="*/ 4480 w 45159"/>
                <a:gd name="connsiteY10" fmla="*/ 2494 h 43542"/>
                <a:gd name="connsiteX11" fmla="*/ 16386 w 45159"/>
                <a:gd name="connsiteY11" fmla="*/ -173 h 43542"/>
                <a:gd name="connsiteX12" fmla="*/ 28102 w 45159"/>
                <a:gd name="connsiteY12" fmla="*/ 2494 h 43542"/>
                <a:gd name="connsiteX13" fmla="*/ 7526 w 45159"/>
                <a:gd name="connsiteY13" fmla="*/ 12019 h 43542"/>
                <a:gd name="connsiteX14" fmla="*/ 7526 w 45159"/>
                <a:gd name="connsiteY14" fmla="*/ 31069 h 43542"/>
                <a:gd name="connsiteX15" fmla="*/ 16386 w 45159"/>
                <a:gd name="connsiteY15" fmla="*/ 34689 h 43542"/>
                <a:gd name="connsiteX16" fmla="*/ 25056 w 45159"/>
                <a:gd name="connsiteY16" fmla="*/ 31069 h 43542"/>
                <a:gd name="connsiteX17" fmla="*/ 25056 w 45159"/>
                <a:gd name="connsiteY17" fmla="*/ 12019 h 43542"/>
                <a:gd name="connsiteX18" fmla="*/ 16386 w 45159"/>
                <a:gd name="connsiteY18" fmla="*/ 8399 h 43542"/>
                <a:gd name="connsiteX19" fmla="*/ 7526 w 45159"/>
                <a:gd name="connsiteY19" fmla="*/ 12304 h 4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159" h="43542">
                  <a:moveTo>
                    <a:pt x="28102" y="2494"/>
                  </a:moveTo>
                  <a:cubicBezTo>
                    <a:pt x="31437" y="4228"/>
                    <a:pt x="34199" y="6914"/>
                    <a:pt x="36008" y="10209"/>
                  </a:cubicBezTo>
                  <a:cubicBezTo>
                    <a:pt x="38008" y="13657"/>
                    <a:pt x="38962" y="17581"/>
                    <a:pt x="38864" y="21544"/>
                  </a:cubicBezTo>
                  <a:cubicBezTo>
                    <a:pt x="38962" y="25535"/>
                    <a:pt x="37911" y="29478"/>
                    <a:pt x="36008" y="32974"/>
                  </a:cubicBezTo>
                  <a:cubicBezTo>
                    <a:pt x="34199" y="36269"/>
                    <a:pt x="31437" y="38956"/>
                    <a:pt x="28102" y="40689"/>
                  </a:cubicBezTo>
                  <a:cubicBezTo>
                    <a:pt x="24484" y="42537"/>
                    <a:pt x="20484" y="43451"/>
                    <a:pt x="16386" y="43356"/>
                  </a:cubicBezTo>
                  <a:cubicBezTo>
                    <a:pt x="12289" y="43451"/>
                    <a:pt x="8196" y="42537"/>
                    <a:pt x="4480" y="40689"/>
                  </a:cubicBezTo>
                  <a:cubicBezTo>
                    <a:pt x="1145" y="38956"/>
                    <a:pt x="-1617" y="36269"/>
                    <a:pt x="-3426" y="32974"/>
                  </a:cubicBezTo>
                  <a:cubicBezTo>
                    <a:pt x="-5333" y="29478"/>
                    <a:pt x="-6380" y="25535"/>
                    <a:pt x="-6282" y="21544"/>
                  </a:cubicBezTo>
                  <a:cubicBezTo>
                    <a:pt x="-6380" y="17581"/>
                    <a:pt x="-5426" y="13657"/>
                    <a:pt x="-3426" y="10209"/>
                  </a:cubicBezTo>
                  <a:cubicBezTo>
                    <a:pt x="-1617" y="6914"/>
                    <a:pt x="1145" y="4228"/>
                    <a:pt x="4480" y="2494"/>
                  </a:cubicBezTo>
                  <a:cubicBezTo>
                    <a:pt x="8196" y="646"/>
                    <a:pt x="12289" y="-269"/>
                    <a:pt x="16386" y="-173"/>
                  </a:cubicBezTo>
                  <a:cubicBezTo>
                    <a:pt x="20484" y="-269"/>
                    <a:pt x="24484" y="646"/>
                    <a:pt x="28102" y="2494"/>
                  </a:cubicBezTo>
                  <a:close/>
                  <a:moveTo>
                    <a:pt x="7526" y="12019"/>
                  </a:moveTo>
                  <a:cubicBezTo>
                    <a:pt x="2955" y="17534"/>
                    <a:pt x="2955" y="25554"/>
                    <a:pt x="7526" y="31069"/>
                  </a:cubicBezTo>
                  <a:cubicBezTo>
                    <a:pt x="9815" y="33469"/>
                    <a:pt x="13052" y="34783"/>
                    <a:pt x="16386" y="34689"/>
                  </a:cubicBezTo>
                  <a:cubicBezTo>
                    <a:pt x="19623" y="34765"/>
                    <a:pt x="22767" y="33450"/>
                    <a:pt x="25056" y="31069"/>
                  </a:cubicBezTo>
                  <a:cubicBezTo>
                    <a:pt x="29627" y="25554"/>
                    <a:pt x="29627" y="17534"/>
                    <a:pt x="25056" y="12019"/>
                  </a:cubicBezTo>
                  <a:cubicBezTo>
                    <a:pt x="22767" y="9638"/>
                    <a:pt x="19623" y="8323"/>
                    <a:pt x="16386" y="8399"/>
                  </a:cubicBezTo>
                  <a:cubicBezTo>
                    <a:pt x="13052" y="8380"/>
                    <a:pt x="9815" y="9799"/>
                    <a:pt x="7526" y="12304"/>
                  </a:cubicBezTo>
                  <a:close/>
                </a:path>
              </a:pathLst>
            </a:custGeom>
            <a:solidFill>
              <a:srgbClr val="6D6E71"/>
            </a:solidFill>
            <a:ln w="9525" cap="flat">
              <a:noFill/>
              <a:prstDash val="solid"/>
              <a:miter/>
            </a:ln>
          </p:spPr>
          <p:txBody>
            <a:bodyPr rtlCol="0" anchor="ctr"/>
            <a:lstStyle/>
            <a:p>
              <a:endParaRPr lang="en-US"/>
            </a:p>
          </p:txBody>
        </p:sp>
        <p:sp>
          <p:nvSpPr>
            <p:cNvPr id="1063" name="Freeform: Shape 1062">
              <a:extLst>
                <a:ext uri="{FF2B5EF4-FFF2-40B4-BE49-F238E27FC236}">
                  <a16:creationId xmlns:a16="http://schemas.microsoft.com/office/drawing/2014/main" id="{56A8C036-FCDF-4164-A927-77631A1A1B68}"/>
                </a:ext>
              </a:extLst>
            </p:cNvPr>
            <p:cNvSpPr/>
            <p:nvPr/>
          </p:nvSpPr>
          <p:spPr>
            <a:xfrm>
              <a:off x="15849123" y="5535454"/>
              <a:ext cx="10380" cy="59436"/>
            </a:xfrm>
            <a:custGeom>
              <a:avLst/>
              <a:gdLst>
                <a:gd name="connsiteX0" fmla="*/ -6289 w 10380"/>
                <a:gd name="connsiteY0" fmla="*/ -180 h 59436"/>
                <a:gd name="connsiteX1" fmla="*/ 4092 w 10380"/>
                <a:gd name="connsiteY1" fmla="*/ -180 h 59436"/>
                <a:gd name="connsiteX2" fmla="*/ 4092 w 10380"/>
                <a:gd name="connsiteY2" fmla="*/ 59256 h 59436"/>
                <a:gd name="connsiteX3" fmla="*/ -6289 w 10380"/>
                <a:gd name="connsiteY3" fmla="*/ 59256 h 59436"/>
              </a:gdLst>
              <a:ahLst/>
              <a:cxnLst>
                <a:cxn ang="0">
                  <a:pos x="connsiteX0" y="connsiteY0"/>
                </a:cxn>
                <a:cxn ang="0">
                  <a:pos x="connsiteX1" y="connsiteY1"/>
                </a:cxn>
                <a:cxn ang="0">
                  <a:pos x="connsiteX2" y="connsiteY2"/>
                </a:cxn>
                <a:cxn ang="0">
                  <a:pos x="connsiteX3" y="connsiteY3"/>
                </a:cxn>
              </a:cxnLst>
              <a:rect l="l" t="t" r="r" b="b"/>
              <a:pathLst>
                <a:path w="10380" h="59436">
                  <a:moveTo>
                    <a:pt x="-6289" y="-180"/>
                  </a:moveTo>
                  <a:lnTo>
                    <a:pt x="4092" y="-180"/>
                  </a:lnTo>
                  <a:lnTo>
                    <a:pt x="4092" y="59256"/>
                  </a:lnTo>
                  <a:lnTo>
                    <a:pt x="-6289" y="59256"/>
                  </a:lnTo>
                  <a:close/>
                </a:path>
              </a:pathLst>
            </a:custGeom>
            <a:solidFill>
              <a:srgbClr val="6D6E71"/>
            </a:solidFill>
            <a:ln w="9525" cap="flat">
              <a:noFill/>
              <a:prstDash val="solid"/>
              <a:miter/>
            </a:ln>
          </p:spPr>
          <p:txBody>
            <a:bodyPr rtlCol="0" anchor="ctr"/>
            <a:lstStyle/>
            <a:p>
              <a:endParaRPr lang="en-US"/>
            </a:p>
          </p:txBody>
        </p:sp>
        <p:sp>
          <p:nvSpPr>
            <p:cNvPr id="1064" name="Freeform: Shape 1063">
              <a:extLst>
                <a:ext uri="{FF2B5EF4-FFF2-40B4-BE49-F238E27FC236}">
                  <a16:creationId xmlns:a16="http://schemas.microsoft.com/office/drawing/2014/main" id="{0A1CF97A-6335-4DCA-8CB6-297F64DC3518}"/>
                </a:ext>
              </a:extLst>
            </p:cNvPr>
            <p:cNvSpPr/>
            <p:nvPr/>
          </p:nvSpPr>
          <p:spPr>
            <a:xfrm>
              <a:off x="15873316" y="5535454"/>
              <a:ext cx="10380" cy="59436"/>
            </a:xfrm>
            <a:custGeom>
              <a:avLst/>
              <a:gdLst>
                <a:gd name="connsiteX0" fmla="*/ -6289 w 10380"/>
                <a:gd name="connsiteY0" fmla="*/ -180 h 59436"/>
                <a:gd name="connsiteX1" fmla="*/ 4092 w 10380"/>
                <a:gd name="connsiteY1" fmla="*/ -180 h 59436"/>
                <a:gd name="connsiteX2" fmla="*/ 4092 w 10380"/>
                <a:gd name="connsiteY2" fmla="*/ 59256 h 59436"/>
                <a:gd name="connsiteX3" fmla="*/ -6289 w 10380"/>
                <a:gd name="connsiteY3" fmla="*/ 59256 h 59436"/>
              </a:gdLst>
              <a:ahLst/>
              <a:cxnLst>
                <a:cxn ang="0">
                  <a:pos x="connsiteX0" y="connsiteY0"/>
                </a:cxn>
                <a:cxn ang="0">
                  <a:pos x="connsiteX1" y="connsiteY1"/>
                </a:cxn>
                <a:cxn ang="0">
                  <a:pos x="connsiteX2" y="connsiteY2"/>
                </a:cxn>
                <a:cxn ang="0">
                  <a:pos x="connsiteX3" y="connsiteY3"/>
                </a:cxn>
              </a:cxnLst>
              <a:rect l="l" t="t" r="r" b="b"/>
              <a:pathLst>
                <a:path w="10380" h="59436">
                  <a:moveTo>
                    <a:pt x="-6289" y="-180"/>
                  </a:moveTo>
                  <a:lnTo>
                    <a:pt x="4092" y="-180"/>
                  </a:lnTo>
                  <a:lnTo>
                    <a:pt x="4092" y="59256"/>
                  </a:lnTo>
                  <a:lnTo>
                    <a:pt x="-6289" y="59256"/>
                  </a:lnTo>
                  <a:close/>
                </a:path>
              </a:pathLst>
            </a:custGeom>
            <a:solidFill>
              <a:srgbClr val="6D6E71"/>
            </a:solidFill>
            <a:ln w="9525" cap="flat">
              <a:noFill/>
              <a:prstDash val="solid"/>
              <a:miter/>
            </a:ln>
          </p:spPr>
          <p:txBody>
            <a:bodyPr rtlCol="0" anchor="ctr"/>
            <a:lstStyle/>
            <a:p>
              <a:endParaRPr lang="en-US"/>
            </a:p>
          </p:txBody>
        </p:sp>
        <p:sp>
          <p:nvSpPr>
            <p:cNvPr id="1065" name="Freeform: Shape 1064">
              <a:extLst>
                <a:ext uri="{FF2B5EF4-FFF2-40B4-BE49-F238E27FC236}">
                  <a16:creationId xmlns:a16="http://schemas.microsoft.com/office/drawing/2014/main" id="{F548EFD8-8DAE-456D-9E06-DC394D581EA7}"/>
                </a:ext>
              </a:extLst>
            </p:cNvPr>
            <p:cNvSpPr/>
            <p:nvPr/>
          </p:nvSpPr>
          <p:spPr>
            <a:xfrm>
              <a:off x="15897129" y="5551221"/>
              <a:ext cx="71834" cy="43669"/>
            </a:xfrm>
            <a:custGeom>
              <a:avLst/>
              <a:gdLst>
                <a:gd name="connsiteX0" fmla="*/ 61340 w 71834"/>
                <a:gd name="connsiteY0" fmla="*/ 4627 h 43669"/>
                <a:gd name="connsiteX1" fmla="*/ 65530 w 71834"/>
                <a:gd name="connsiteY1" fmla="*/ 16724 h 43669"/>
                <a:gd name="connsiteX2" fmla="*/ 65530 w 71834"/>
                <a:gd name="connsiteY2" fmla="*/ 43489 h 43669"/>
                <a:gd name="connsiteX3" fmla="*/ 54959 w 71834"/>
                <a:gd name="connsiteY3" fmla="*/ 43489 h 43669"/>
                <a:gd name="connsiteX4" fmla="*/ 54959 w 71834"/>
                <a:gd name="connsiteY4" fmla="*/ 19771 h 43669"/>
                <a:gd name="connsiteX5" fmla="*/ 52480 w 71834"/>
                <a:gd name="connsiteY5" fmla="*/ 12628 h 43669"/>
                <a:gd name="connsiteX6" fmla="*/ 45624 w 71834"/>
                <a:gd name="connsiteY6" fmla="*/ 9961 h 43669"/>
                <a:gd name="connsiteX7" fmla="*/ 37718 w 71834"/>
                <a:gd name="connsiteY7" fmla="*/ 13580 h 43669"/>
                <a:gd name="connsiteX8" fmla="*/ 34765 w 71834"/>
                <a:gd name="connsiteY8" fmla="*/ 22343 h 43669"/>
                <a:gd name="connsiteX9" fmla="*/ 34765 w 71834"/>
                <a:gd name="connsiteY9" fmla="*/ 43489 h 43669"/>
                <a:gd name="connsiteX10" fmla="*/ 24286 w 71834"/>
                <a:gd name="connsiteY10" fmla="*/ 43489 h 43669"/>
                <a:gd name="connsiteX11" fmla="*/ 24286 w 71834"/>
                <a:gd name="connsiteY11" fmla="*/ 19771 h 43669"/>
                <a:gd name="connsiteX12" fmla="*/ 21812 w 71834"/>
                <a:gd name="connsiteY12" fmla="*/ 12628 h 43669"/>
                <a:gd name="connsiteX13" fmla="*/ 14952 w 71834"/>
                <a:gd name="connsiteY13" fmla="*/ 9961 h 43669"/>
                <a:gd name="connsiteX14" fmla="*/ 7045 w 71834"/>
                <a:gd name="connsiteY14" fmla="*/ 13580 h 43669"/>
                <a:gd name="connsiteX15" fmla="*/ 4092 w 71834"/>
                <a:gd name="connsiteY15" fmla="*/ 22343 h 43669"/>
                <a:gd name="connsiteX16" fmla="*/ 4092 w 71834"/>
                <a:gd name="connsiteY16" fmla="*/ 43489 h 43669"/>
                <a:gd name="connsiteX17" fmla="*/ -6289 w 71834"/>
                <a:gd name="connsiteY17" fmla="*/ 43489 h 43669"/>
                <a:gd name="connsiteX18" fmla="*/ -6289 w 71834"/>
                <a:gd name="connsiteY18" fmla="*/ 627 h 43669"/>
                <a:gd name="connsiteX19" fmla="*/ 4092 w 71834"/>
                <a:gd name="connsiteY19" fmla="*/ 627 h 43669"/>
                <a:gd name="connsiteX20" fmla="*/ 4092 w 71834"/>
                <a:gd name="connsiteY20" fmla="*/ 8151 h 43669"/>
                <a:gd name="connsiteX21" fmla="*/ 19142 w 71834"/>
                <a:gd name="connsiteY21" fmla="*/ -136 h 43669"/>
                <a:gd name="connsiteX22" fmla="*/ 28667 w 71834"/>
                <a:gd name="connsiteY22" fmla="*/ 2531 h 43669"/>
                <a:gd name="connsiteX23" fmla="*/ 34002 w 71834"/>
                <a:gd name="connsiteY23" fmla="*/ 10152 h 43669"/>
                <a:gd name="connsiteX24" fmla="*/ 49908 w 71834"/>
                <a:gd name="connsiteY24" fmla="*/ -136 h 43669"/>
                <a:gd name="connsiteX25" fmla="*/ 61340 w 71834"/>
                <a:gd name="connsiteY25" fmla="*/ 4627 h 43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1834" h="43669">
                  <a:moveTo>
                    <a:pt x="61340" y="4627"/>
                  </a:moveTo>
                  <a:cubicBezTo>
                    <a:pt x="64195" y="7980"/>
                    <a:pt x="65721" y="12304"/>
                    <a:pt x="65530" y="16724"/>
                  </a:cubicBezTo>
                  <a:lnTo>
                    <a:pt x="65530" y="43489"/>
                  </a:lnTo>
                  <a:lnTo>
                    <a:pt x="54959" y="43489"/>
                  </a:lnTo>
                  <a:lnTo>
                    <a:pt x="54959" y="19771"/>
                  </a:lnTo>
                  <a:cubicBezTo>
                    <a:pt x="55052" y="17162"/>
                    <a:pt x="54196" y="14590"/>
                    <a:pt x="52480" y="12628"/>
                  </a:cubicBezTo>
                  <a:cubicBezTo>
                    <a:pt x="50671" y="10856"/>
                    <a:pt x="48196" y="9894"/>
                    <a:pt x="45624" y="9961"/>
                  </a:cubicBezTo>
                  <a:cubicBezTo>
                    <a:pt x="42573" y="9980"/>
                    <a:pt x="39718" y="11294"/>
                    <a:pt x="37718" y="13580"/>
                  </a:cubicBezTo>
                  <a:cubicBezTo>
                    <a:pt x="35718" y="16038"/>
                    <a:pt x="34667" y="19153"/>
                    <a:pt x="34765" y="22343"/>
                  </a:cubicBezTo>
                  <a:lnTo>
                    <a:pt x="34765" y="43489"/>
                  </a:lnTo>
                  <a:lnTo>
                    <a:pt x="24286" y="43489"/>
                  </a:lnTo>
                  <a:lnTo>
                    <a:pt x="24286" y="19771"/>
                  </a:lnTo>
                  <a:cubicBezTo>
                    <a:pt x="24384" y="17162"/>
                    <a:pt x="23523" y="14590"/>
                    <a:pt x="21812" y="12628"/>
                  </a:cubicBezTo>
                  <a:cubicBezTo>
                    <a:pt x="20003" y="10856"/>
                    <a:pt x="17524" y="9894"/>
                    <a:pt x="14952" y="9961"/>
                  </a:cubicBezTo>
                  <a:cubicBezTo>
                    <a:pt x="11905" y="9980"/>
                    <a:pt x="9045" y="11294"/>
                    <a:pt x="7045" y="13580"/>
                  </a:cubicBezTo>
                  <a:cubicBezTo>
                    <a:pt x="5045" y="16038"/>
                    <a:pt x="3999" y="19153"/>
                    <a:pt x="4092" y="22343"/>
                  </a:cubicBezTo>
                  <a:lnTo>
                    <a:pt x="4092" y="43489"/>
                  </a:lnTo>
                  <a:lnTo>
                    <a:pt x="-6289" y="43489"/>
                  </a:lnTo>
                  <a:lnTo>
                    <a:pt x="-6289" y="627"/>
                  </a:lnTo>
                  <a:lnTo>
                    <a:pt x="4092" y="627"/>
                  </a:lnTo>
                  <a:lnTo>
                    <a:pt x="4092" y="8151"/>
                  </a:lnTo>
                  <a:cubicBezTo>
                    <a:pt x="7045" y="2646"/>
                    <a:pt x="12952" y="-602"/>
                    <a:pt x="19142" y="-136"/>
                  </a:cubicBezTo>
                  <a:cubicBezTo>
                    <a:pt x="22477" y="-279"/>
                    <a:pt x="25812" y="655"/>
                    <a:pt x="28667" y="2531"/>
                  </a:cubicBezTo>
                  <a:cubicBezTo>
                    <a:pt x="31239" y="4389"/>
                    <a:pt x="33146" y="7075"/>
                    <a:pt x="34002" y="10152"/>
                  </a:cubicBezTo>
                  <a:cubicBezTo>
                    <a:pt x="36481" y="3569"/>
                    <a:pt x="42955" y="-612"/>
                    <a:pt x="49908" y="-136"/>
                  </a:cubicBezTo>
                  <a:cubicBezTo>
                    <a:pt x="54196" y="-279"/>
                    <a:pt x="58386" y="1464"/>
                    <a:pt x="61340" y="4627"/>
                  </a:cubicBezTo>
                  <a:close/>
                </a:path>
              </a:pathLst>
            </a:custGeom>
            <a:solidFill>
              <a:srgbClr val="6D6E71"/>
            </a:solidFill>
            <a:ln w="9525" cap="flat">
              <a:noFill/>
              <a:prstDash val="solid"/>
              <a:miter/>
            </a:ln>
          </p:spPr>
          <p:txBody>
            <a:bodyPr rtlCol="0" anchor="ctr"/>
            <a:lstStyle/>
            <a:p>
              <a:endParaRPr lang="en-US"/>
            </a:p>
          </p:txBody>
        </p:sp>
        <p:sp>
          <p:nvSpPr>
            <p:cNvPr id="1066" name="Freeform: Shape 1065">
              <a:extLst>
                <a:ext uri="{FF2B5EF4-FFF2-40B4-BE49-F238E27FC236}">
                  <a16:creationId xmlns:a16="http://schemas.microsoft.com/office/drawing/2014/main" id="{7B054748-CDDF-441D-9660-B6B258F2CF6F}"/>
                </a:ext>
              </a:extLst>
            </p:cNvPr>
            <p:cNvSpPr/>
            <p:nvPr/>
          </p:nvSpPr>
          <p:spPr>
            <a:xfrm>
              <a:off x="15977038" y="5551429"/>
              <a:ext cx="42367" cy="43563"/>
            </a:xfrm>
            <a:custGeom>
              <a:avLst/>
              <a:gdLst>
                <a:gd name="connsiteX0" fmla="*/ 30865 w 42367"/>
                <a:gd name="connsiteY0" fmla="*/ 5943 h 43563"/>
                <a:gd name="connsiteX1" fmla="*/ 36008 w 42367"/>
                <a:gd name="connsiteY1" fmla="*/ 22422 h 43563"/>
                <a:gd name="connsiteX2" fmla="*/ 36008 w 42367"/>
                <a:gd name="connsiteY2" fmla="*/ 25470 h 43563"/>
                <a:gd name="connsiteX3" fmla="*/ 4387 w 42367"/>
                <a:gd name="connsiteY3" fmla="*/ 25470 h 43563"/>
                <a:gd name="connsiteX4" fmla="*/ 16577 w 42367"/>
                <a:gd name="connsiteY4" fmla="*/ 34995 h 43563"/>
                <a:gd name="connsiteX5" fmla="*/ 28200 w 42367"/>
                <a:gd name="connsiteY5" fmla="*/ 30232 h 43563"/>
                <a:gd name="connsiteX6" fmla="*/ 33818 w 42367"/>
                <a:gd name="connsiteY6" fmla="*/ 36043 h 43563"/>
                <a:gd name="connsiteX7" fmla="*/ 25911 w 42367"/>
                <a:gd name="connsiteY7" fmla="*/ 41472 h 43563"/>
                <a:gd name="connsiteX8" fmla="*/ 15721 w 42367"/>
                <a:gd name="connsiteY8" fmla="*/ 43376 h 43563"/>
                <a:gd name="connsiteX9" fmla="*/ 4196 w 42367"/>
                <a:gd name="connsiteY9" fmla="*/ 40710 h 43563"/>
                <a:gd name="connsiteX10" fmla="*/ -3617 w 42367"/>
                <a:gd name="connsiteY10" fmla="*/ 32995 h 43563"/>
                <a:gd name="connsiteX11" fmla="*/ -6282 w 42367"/>
                <a:gd name="connsiteY11" fmla="*/ 21660 h 43563"/>
                <a:gd name="connsiteX12" fmla="*/ -3519 w 42367"/>
                <a:gd name="connsiteY12" fmla="*/ 10325 h 43563"/>
                <a:gd name="connsiteX13" fmla="*/ 4196 w 42367"/>
                <a:gd name="connsiteY13" fmla="*/ 2610 h 43563"/>
                <a:gd name="connsiteX14" fmla="*/ 15531 w 42367"/>
                <a:gd name="connsiteY14" fmla="*/ -152 h 43563"/>
                <a:gd name="connsiteX15" fmla="*/ 30865 w 42367"/>
                <a:gd name="connsiteY15" fmla="*/ 5943 h 43563"/>
                <a:gd name="connsiteX16" fmla="*/ 26483 w 42367"/>
                <a:gd name="connsiteY16" fmla="*/ 18516 h 43563"/>
                <a:gd name="connsiteX17" fmla="*/ 23339 w 42367"/>
                <a:gd name="connsiteY17" fmla="*/ 10992 h 43563"/>
                <a:gd name="connsiteX18" fmla="*/ 15531 w 42367"/>
                <a:gd name="connsiteY18" fmla="*/ 8230 h 43563"/>
                <a:gd name="connsiteX19" fmla="*/ 7815 w 42367"/>
                <a:gd name="connsiteY19" fmla="*/ 10992 h 43563"/>
                <a:gd name="connsiteX20" fmla="*/ 4006 w 42367"/>
                <a:gd name="connsiteY20" fmla="*/ 18516 h 4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2367" h="43563">
                  <a:moveTo>
                    <a:pt x="30865" y="5943"/>
                  </a:moveTo>
                  <a:cubicBezTo>
                    <a:pt x="34581" y="10620"/>
                    <a:pt x="36390" y="16487"/>
                    <a:pt x="36008" y="22422"/>
                  </a:cubicBezTo>
                  <a:cubicBezTo>
                    <a:pt x="36101" y="23441"/>
                    <a:pt x="36101" y="24450"/>
                    <a:pt x="36008" y="25470"/>
                  </a:cubicBezTo>
                  <a:lnTo>
                    <a:pt x="4387" y="25470"/>
                  </a:lnTo>
                  <a:cubicBezTo>
                    <a:pt x="5527" y="31232"/>
                    <a:pt x="10670" y="35290"/>
                    <a:pt x="16577" y="34995"/>
                  </a:cubicBezTo>
                  <a:cubicBezTo>
                    <a:pt x="20958" y="34995"/>
                    <a:pt x="25056" y="33280"/>
                    <a:pt x="28200" y="30232"/>
                  </a:cubicBezTo>
                  <a:lnTo>
                    <a:pt x="33818" y="36043"/>
                  </a:lnTo>
                  <a:cubicBezTo>
                    <a:pt x="31627" y="38443"/>
                    <a:pt x="28958" y="40300"/>
                    <a:pt x="25911" y="41472"/>
                  </a:cubicBezTo>
                  <a:cubicBezTo>
                    <a:pt x="22674" y="42805"/>
                    <a:pt x="19242" y="43453"/>
                    <a:pt x="15721" y="43376"/>
                  </a:cubicBezTo>
                  <a:cubicBezTo>
                    <a:pt x="11722" y="43472"/>
                    <a:pt x="7717" y="42557"/>
                    <a:pt x="4196" y="40710"/>
                  </a:cubicBezTo>
                  <a:cubicBezTo>
                    <a:pt x="862" y="38957"/>
                    <a:pt x="-1808" y="36280"/>
                    <a:pt x="-3617" y="32995"/>
                  </a:cubicBezTo>
                  <a:cubicBezTo>
                    <a:pt x="-5426" y="29508"/>
                    <a:pt x="-6380" y="25603"/>
                    <a:pt x="-6282" y="21660"/>
                  </a:cubicBezTo>
                  <a:cubicBezTo>
                    <a:pt x="-6380" y="17707"/>
                    <a:pt x="-5426" y="13792"/>
                    <a:pt x="-3519" y="10325"/>
                  </a:cubicBezTo>
                  <a:cubicBezTo>
                    <a:pt x="-1710" y="7058"/>
                    <a:pt x="955" y="4372"/>
                    <a:pt x="4196" y="2610"/>
                  </a:cubicBezTo>
                  <a:cubicBezTo>
                    <a:pt x="7624" y="695"/>
                    <a:pt x="11624" y="-258"/>
                    <a:pt x="15531" y="-152"/>
                  </a:cubicBezTo>
                  <a:cubicBezTo>
                    <a:pt x="21340" y="-458"/>
                    <a:pt x="26865" y="1771"/>
                    <a:pt x="30865" y="5943"/>
                  </a:cubicBezTo>
                  <a:close/>
                  <a:moveTo>
                    <a:pt x="26483" y="18516"/>
                  </a:moveTo>
                  <a:cubicBezTo>
                    <a:pt x="26483" y="15678"/>
                    <a:pt x="25339" y="12963"/>
                    <a:pt x="23339" y="10992"/>
                  </a:cubicBezTo>
                  <a:cubicBezTo>
                    <a:pt x="21247" y="9067"/>
                    <a:pt x="18386" y="8068"/>
                    <a:pt x="15531" y="8230"/>
                  </a:cubicBezTo>
                  <a:cubicBezTo>
                    <a:pt x="12670" y="8115"/>
                    <a:pt x="9908" y="9106"/>
                    <a:pt x="7815" y="10992"/>
                  </a:cubicBezTo>
                  <a:cubicBezTo>
                    <a:pt x="5717" y="12982"/>
                    <a:pt x="4387" y="15640"/>
                    <a:pt x="4006" y="18516"/>
                  </a:cubicBezTo>
                  <a:close/>
                </a:path>
              </a:pathLst>
            </a:custGeom>
            <a:solidFill>
              <a:srgbClr val="6D6E71"/>
            </a:solidFill>
            <a:ln w="9525" cap="flat">
              <a:noFill/>
              <a:prstDash val="solid"/>
              <a:miter/>
            </a:ln>
          </p:spPr>
          <p:txBody>
            <a:bodyPr rtlCol="0" anchor="ctr"/>
            <a:lstStyle/>
            <a:p>
              <a:endParaRPr lang="en-US"/>
            </a:p>
          </p:txBody>
        </p:sp>
        <p:sp>
          <p:nvSpPr>
            <p:cNvPr id="1067" name="Freeform: Shape 1066">
              <a:extLst>
                <a:ext uri="{FF2B5EF4-FFF2-40B4-BE49-F238E27FC236}">
                  <a16:creationId xmlns:a16="http://schemas.microsoft.com/office/drawing/2014/main" id="{4B82FFD7-5FA0-4201-BB20-4C37DB26A0E6}"/>
                </a:ext>
              </a:extLst>
            </p:cNvPr>
            <p:cNvSpPr/>
            <p:nvPr/>
          </p:nvSpPr>
          <p:spPr>
            <a:xfrm>
              <a:off x="16028195" y="5551598"/>
              <a:ext cx="41734" cy="43292"/>
            </a:xfrm>
            <a:custGeom>
              <a:avLst/>
              <a:gdLst>
                <a:gd name="connsiteX0" fmla="*/ 31141 w 41734"/>
                <a:gd name="connsiteY0" fmla="*/ 4251 h 43292"/>
                <a:gd name="connsiteX1" fmla="*/ 35430 w 41734"/>
                <a:gd name="connsiteY1" fmla="*/ 16348 h 43292"/>
                <a:gd name="connsiteX2" fmla="*/ 35430 w 41734"/>
                <a:gd name="connsiteY2" fmla="*/ 43113 h 43292"/>
                <a:gd name="connsiteX3" fmla="*/ 24951 w 41734"/>
                <a:gd name="connsiteY3" fmla="*/ 43113 h 43292"/>
                <a:gd name="connsiteX4" fmla="*/ 24951 w 41734"/>
                <a:gd name="connsiteY4" fmla="*/ 19395 h 43292"/>
                <a:gd name="connsiteX5" fmla="*/ 22379 w 41734"/>
                <a:gd name="connsiteY5" fmla="*/ 12347 h 43292"/>
                <a:gd name="connsiteX6" fmla="*/ 15333 w 41734"/>
                <a:gd name="connsiteY6" fmla="*/ 9680 h 43292"/>
                <a:gd name="connsiteX7" fmla="*/ 7138 w 41734"/>
                <a:gd name="connsiteY7" fmla="*/ 13204 h 43292"/>
                <a:gd name="connsiteX8" fmla="*/ 4185 w 41734"/>
                <a:gd name="connsiteY8" fmla="*/ 22062 h 43292"/>
                <a:gd name="connsiteX9" fmla="*/ 4185 w 41734"/>
                <a:gd name="connsiteY9" fmla="*/ 43113 h 43292"/>
                <a:gd name="connsiteX10" fmla="*/ -6289 w 41734"/>
                <a:gd name="connsiteY10" fmla="*/ 43113 h 43292"/>
                <a:gd name="connsiteX11" fmla="*/ -6289 w 41734"/>
                <a:gd name="connsiteY11" fmla="*/ 250 h 43292"/>
                <a:gd name="connsiteX12" fmla="*/ 4185 w 41734"/>
                <a:gd name="connsiteY12" fmla="*/ 250 h 43292"/>
                <a:gd name="connsiteX13" fmla="*/ 4185 w 41734"/>
                <a:gd name="connsiteY13" fmla="*/ 8251 h 43292"/>
                <a:gd name="connsiteX14" fmla="*/ 19524 w 41734"/>
                <a:gd name="connsiteY14" fmla="*/ -131 h 43292"/>
                <a:gd name="connsiteX15" fmla="*/ 31141 w 41734"/>
                <a:gd name="connsiteY15" fmla="*/ 4251 h 43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734" h="43292">
                  <a:moveTo>
                    <a:pt x="31141" y="4251"/>
                  </a:moveTo>
                  <a:cubicBezTo>
                    <a:pt x="34095" y="7566"/>
                    <a:pt x="35620" y="11909"/>
                    <a:pt x="35430" y="16348"/>
                  </a:cubicBezTo>
                  <a:lnTo>
                    <a:pt x="35430" y="43113"/>
                  </a:lnTo>
                  <a:lnTo>
                    <a:pt x="24951" y="43113"/>
                  </a:lnTo>
                  <a:lnTo>
                    <a:pt x="24951" y="19395"/>
                  </a:lnTo>
                  <a:cubicBezTo>
                    <a:pt x="25142" y="16795"/>
                    <a:pt x="24188" y="14243"/>
                    <a:pt x="22379" y="12347"/>
                  </a:cubicBezTo>
                  <a:cubicBezTo>
                    <a:pt x="20472" y="10528"/>
                    <a:pt x="17900" y="9565"/>
                    <a:pt x="15333" y="9680"/>
                  </a:cubicBezTo>
                  <a:cubicBezTo>
                    <a:pt x="12189" y="9613"/>
                    <a:pt x="9236" y="10899"/>
                    <a:pt x="7138" y="13204"/>
                  </a:cubicBezTo>
                  <a:cubicBezTo>
                    <a:pt x="5045" y="15690"/>
                    <a:pt x="3994" y="18843"/>
                    <a:pt x="4185" y="22062"/>
                  </a:cubicBezTo>
                  <a:lnTo>
                    <a:pt x="4185" y="43113"/>
                  </a:lnTo>
                  <a:lnTo>
                    <a:pt x="-6289" y="43113"/>
                  </a:lnTo>
                  <a:lnTo>
                    <a:pt x="-6289" y="250"/>
                  </a:lnTo>
                  <a:lnTo>
                    <a:pt x="4185" y="250"/>
                  </a:lnTo>
                  <a:lnTo>
                    <a:pt x="4185" y="8251"/>
                  </a:lnTo>
                  <a:cubicBezTo>
                    <a:pt x="7138" y="2669"/>
                    <a:pt x="13236" y="-626"/>
                    <a:pt x="19524" y="-131"/>
                  </a:cubicBezTo>
                  <a:cubicBezTo>
                    <a:pt x="23807" y="-379"/>
                    <a:pt x="28095" y="1212"/>
                    <a:pt x="31141" y="4251"/>
                  </a:cubicBezTo>
                  <a:close/>
                </a:path>
              </a:pathLst>
            </a:custGeom>
            <a:solidFill>
              <a:srgbClr val="6D6E71"/>
            </a:solidFill>
            <a:ln w="9525" cap="flat">
              <a:noFill/>
              <a:prstDash val="solid"/>
              <a:miter/>
            </a:ln>
          </p:spPr>
          <p:txBody>
            <a:bodyPr rtlCol="0" anchor="ctr"/>
            <a:lstStyle/>
            <a:p>
              <a:endParaRPr lang="en-US"/>
            </a:p>
          </p:txBody>
        </p:sp>
        <p:sp>
          <p:nvSpPr>
            <p:cNvPr id="1068" name="Freeform: Shape 1067">
              <a:extLst>
                <a:ext uri="{FF2B5EF4-FFF2-40B4-BE49-F238E27FC236}">
                  <a16:creationId xmlns:a16="http://schemas.microsoft.com/office/drawing/2014/main" id="{2857EC32-685D-49C3-94CF-52F22A6A5344}"/>
                </a:ext>
              </a:extLst>
            </p:cNvPr>
            <p:cNvSpPr/>
            <p:nvPr/>
          </p:nvSpPr>
          <p:spPr>
            <a:xfrm>
              <a:off x="16077341" y="5542026"/>
              <a:ext cx="29337" cy="53353"/>
            </a:xfrm>
            <a:custGeom>
              <a:avLst/>
              <a:gdLst>
                <a:gd name="connsiteX0" fmla="*/ 23049 w 29337"/>
                <a:gd name="connsiteY0" fmla="*/ 50017 h 53353"/>
                <a:gd name="connsiteX1" fmla="*/ 12287 w 29337"/>
                <a:gd name="connsiteY1" fmla="*/ 53160 h 53353"/>
                <a:gd name="connsiteX2" fmla="*/ 3236 w 29337"/>
                <a:gd name="connsiteY2" fmla="*/ 49922 h 53353"/>
                <a:gd name="connsiteX3" fmla="*/ -289 w 29337"/>
                <a:gd name="connsiteY3" fmla="*/ 40397 h 53353"/>
                <a:gd name="connsiteX4" fmla="*/ -289 w 29337"/>
                <a:gd name="connsiteY4" fmla="*/ 19156 h 53353"/>
                <a:gd name="connsiteX5" fmla="*/ -6289 w 29337"/>
                <a:gd name="connsiteY5" fmla="*/ 19156 h 53353"/>
                <a:gd name="connsiteX6" fmla="*/ -6289 w 29337"/>
                <a:gd name="connsiteY6" fmla="*/ 11631 h 53353"/>
                <a:gd name="connsiteX7" fmla="*/ -191 w 29337"/>
                <a:gd name="connsiteY7" fmla="*/ 11631 h 53353"/>
                <a:gd name="connsiteX8" fmla="*/ -191 w 29337"/>
                <a:gd name="connsiteY8" fmla="*/ -180 h 53353"/>
                <a:gd name="connsiteX9" fmla="*/ 10189 w 29337"/>
                <a:gd name="connsiteY9" fmla="*/ -180 h 53353"/>
                <a:gd name="connsiteX10" fmla="*/ 10189 w 29337"/>
                <a:gd name="connsiteY10" fmla="*/ 11631 h 53353"/>
                <a:gd name="connsiteX11" fmla="*/ 22384 w 29337"/>
                <a:gd name="connsiteY11" fmla="*/ 11631 h 53353"/>
                <a:gd name="connsiteX12" fmla="*/ 22384 w 29337"/>
                <a:gd name="connsiteY12" fmla="*/ 19156 h 53353"/>
                <a:gd name="connsiteX13" fmla="*/ 10189 w 29337"/>
                <a:gd name="connsiteY13" fmla="*/ 19156 h 53353"/>
                <a:gd name="connsiteX14" fmla="*/ 10189 w 29337"/>
                <a:gd name="connsiteY14" fmla="*/ 38206 h 53353"/>
                <a:gd name="connsiteX15" fmla="*/ 11240 w 29337"/>
                <a:gd name="connsiteY15" fmla="*/ 42397 h 53353"/>
                <a:gd name="connsiteX16" fmla="*/ 14668 w 29337"/>
                <a:gd name="connsiteY16" fmla="*/ 43635 h 53353"/>
                <a:gd name="connsiteX17" fmla="*/ 20765 w 29337"/>
                <a:gd name="connsiteY17" fmla="*/ 41921 h 53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337" h="53353">
                  <a:moveTo>
                    <a:pt x="23049" y="50017"/>
                  </a:moveTo>
                  <a:cubicBezTo>
                    <a:pt x="19812" y="52046"/>
                    <a:pt x="16096" y="53141"/>
                    <a:pt x="12287" y="53160"/>
                  </a:cubicBezTo>
                  <a:cubicBezTo>
                    <a:pt x="8952" y="53313"/>
                    <a:pt x="5715" y="52151"/>
                    <a:pt x="3236" y="49922"/>
                  </a:cubicBezTo>
                  <a:cubicBezTo>
                    <a:pt x="762" y="47407"/>
                    <a:pt x="-573" y="43931"/>
                    <a:pt x="-289" y="40397"/>
                  </a:cubicBezTo>
                  <a:lnTo>
                    <a:pt x="-289" y="19156"/>
                  </a:lnTo>
                  <a:lnTo>
                    <a:pt x="-6289" y="19156"/>
                  </a:lnTo>
                  <a:lnTo>
                    <a:pt x="-6289" y="11631"/>
                  </a:lnTo>
                  <a:lnTo>
                    <a:pt x="-191" y="11631"/>
                  </a:lnTo>
                  <a:lnTo>
                    <a:pt x="-191" y="-180"/>
                  </a:lnTo>
                  <a:lnTo>
                    <a:pt x="10189" y="-180"/>
                  </a:lnTo>
                  <a:lnTo>
                    <a:pt x="10189" y="11631"/>
                  </a:lnTo>
                  <a:lnTo>
                    <a:pt x="22384" y="11631"/>
                  </a:lnTo>
                  <a:lnTo>
                    <a:pt x="22384" y="19156"/>
                  </a:lnTo>
                  <a:lnTo>
                    <a:pt x="10189" y="19156"/>
                  </a:lnTo>
                  <a:lnTo>
                    <a:pt x="10189" y="38206"/>
                  </a:lnTo>
                  <a:cubicBezTo>
                    <a:pt x="9999" y="39682"/>
                    <a:pt x="10380" y="41178"/>
                    <a:pt x="11240" y="42397"/>
                  </a:cubicBezTo>
                  <a:cubicBezTo>
                    <a:pt x="12096" y="43302"/>
                    <a:pt x="13431" y="43749"/>
                    <a:pt x="14668" y="43635"/>
                  </a:cubicBezTo>
                  <a:cubicBezTo>
                    <a:pt x="16761" y="43492"/>
                    <a:pt x="18859" y="42912"/>
                    <a:pt x="20765" y="41921"/>
                  </a:cubicBezTo>
                  <a:close/>
                </a:path>
              </a:pathLst>
            </a:custGeom>
            <a:solidFill>
              <a:srgbClr val="6D6E71"/>
            </a:solidFill>
            <a:ln w="9525" cap="flat">
              <a:noFill/>
              <a:prstDash val="solid"/>
              <a:miter/>
            </a:ln>
          </p:spPr>
          <p:txBody>
            <a:bodyPr rtlCol="0" anchor="ctr"/>
            <a:lstStyle/>
            <a:p>
              <a:endParaRPr lang="en-US"/>
            </a:p>
          </p:txBody>
        </p:sp>
        <p:sp>
          <p:nvSpPr>
            <p:cNvPr id="1069" name="Freeform: Shape 1068">
              <a:extLst>
                <a:ext uri="{FF2B5EF4-FFF2-40B4-BE49-F238E27FC236}">
                  <a16:creationId xmlns:a16="http://schemas.microsoft.com/office/drawing/2014/main" id="{BFA9DF23-83C9-4787-896F-E1C65D2E544B}"/>
                </a:ext>
              </a:extLst>
            </p:cNvPr>
            <p:cNvSpPr/>
            <p:nvPr/>
          </p:nvSpPr>
          <p:spPr>
            <a:xfrm>
              <a:off x="15337344" y="5642229"/>
              <a:ext cx="73056" cy="42862"/>
            </a:xfrm>
            <a:custGeom>
              <a:avLst/>
              <a:gdLst>
                <a:gd name="connsiteX0" fmla="*/ -6289 w 73056"/>
                <a:gd name="connsiteY0" fmla="*/ -180 h 42862"/>
                <a:gd name="connsiteX1" fmla="*/ 4473 w 73056"/>
                <a:gd name="connsiteY1" fmla="*/ -180 h 42862"/>
                <a:gd name="connsiteX2" fmla="*/ 14952 w 73056"/>
                <a:gd name="connsiteY2" fmla="*/ 32205 h 42862"/>
                <a:gd name="connsiteX3" fmla="*/ 25146 w 73056"/>
                <a:gd name="connsiteY3" fmla="*/ -180 h 42862"/>
                <a:gd name="connsiteX4" fmla="*/ 35620 w 73056"/>
                <a:gd name="connsiteY4" fmla="*/ -180 h 42862"/>
                <a:gd name="connsiteX5" fmla="*/ 46006 w 73056"/>
                <a:gd name="connsiteY5" fmla="*/ 32205 h 42862"/>
                <a:gd name="connsiteX6" fmla="*/ 56196 w 73056"/>
                <a:gd name="connsiteY6" fmla="*/ -180 h 42862"/>
                <a:gd name="connsiteX7" fmla="*/ 66767 w 73056"/>
                <a:gd name="connsiteY7" fmla="*/ -180 h 42862"/>
                <a:gd name="connsiteX8" fmla="*/ 51150 w 73056"/>
                <a:gd name="connsiteY8" fmla="*/ 42683 h 42862"/>
                <a:gd name="connsiteX9" fmla="*/ 40573 w 73056"/>
                <a:gd name="connsiteY9" fmla="*/ 42683 h 42862"/>
                <a:gd name="connsiteX10" fmla="*/ 30286 w 73056"/>
                <a:gd name="connsiteY10" fmla="*/ 12488 h 42862"/>
                <a:gd name="connsiteX11" fmla="*/ 20096 w 73056"/>
                <a:gd name="connsiteY11" fmla="*/ 42683 h 42862"/>
                <a:gd name="connsiteX12" fmla="*/ 9427 w 73056"/>
                <a:gd name="connsiteY12" fmla="*/ 42683 h 4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056" h="42862">
                  <a:moveTo>
                    <a:pt x="-6289" y="-180"/>
                  </a:moveTo>
                  <a:lnTo>
                    <a:pt x="4473" y="-180"/>
                  </a:lnTo>
                  <a:lnTo>
                    <a:pt x="14952" y="32205"/>
                  </a:lnTo>
                  <a:lnTo>
                    <a:pt x="25146" y="-180"/>
                  </a:lnTo>
                  <a:lnTo>
                    <a:pt x="35620" y="-180"/>
                  </a:lnTo>
                  <a:lnTo>
                    <a:pt x="46006" y="32205"/>
                  </a:lnTo>
                  <a:lnTo>
                    <a:pt x="56196" y="-180"/>
                  </a:lnTo>
                  <a:lnTo>
                    <a:pt x="66767" y="-180"/>
                  </a:lnTo>
                  <a:lnTo>
                    <a:pt x="51150" y="42683"/>
                  </a:lnTo>
                  <a:lnTo>
                    <a:pt x="40573" y="42683"/>
                  </a:lnTo>
                  <a:lnTo>
                    <a:pt x="30286" y="12488"/>
                  </a:lnTo>
                  <a:lnTo>
                    <a:pt x="20096" y="42683"/>
                  </a:lnTo>
                  <a:lnTo>
                    <a:pt x="9427" y="42683"/>
                  </a:lnTo>
                  <a:close/>
                </a:path>
              </a:pathLst>
            </a:custGeom>
            <a:solidFill>
              <a:srgbClr val="6D6E71"/>
            </a:solidFill>
            <a:ln w="9525" cap="flat">
              <a:noFill/>
              <a:prstDash val="solid"/>
              <a:miter/>
            </a:ln>
          </p:spPr>
          <p:txBody>
            <a:bodyPr rtlCol="0" anchor="ctr"/>
            <a:lstStyle/>
            <a:p>
              <a:endParaRPr lang="en-US"/>
            </a:p>
          </p:txBody>
        </p:sp>
        <p:sp>
          <p:nvSpPr>
            <p:cNvPr id="1070" name="Freeform: Shape 1069">
              <a:extLst>
                <a:ext uri="{FF2B5EF4-FFF2-40B4-BE49-F238E27FC236}">
                  <a16:creationId xmlns:a16="http://schemas.microsoft.com/office/drawing/2014/main" id="{B6D5899E-8D1F-4D52-8311-3E5CDE5C977A}"/>
                </a:ext>
              </a:extLst>
            </p:cNvPr>
            <p:cNvSpPr/>
            <p:nvPr/>
          </p:nvSpPr>
          <p:spPr>
            <a:xfrm>
              <a:off x="15415633" y="5623748"/>
              <a:ext cx="11924" cy="61344"/>
            </a:xfrm>
            <a:custGeom>
              <a:avLst/>
              <a:gdLst>
                <a:gd name="connsiteX0" fmla="*/ 3911 w 11924"/>
                <a:gd name="connsiteY0" fmla="*/ 1633 h 61344"/>
                <a:gd name="connsiteX1" fmla="*/ 5627 w 11924"/>
                <a:gd name="connsiteY1" fmla="*/ 6110 h 61344"/>
                <a:gd name="connsiteX2" fmla="*/ 3911 w 11924"/>
                <a:gd name="connsiteY2" fmla="*/ 10491 h 61344"/>
                <a:gd name="connsiteX3" fmla="*/ -280 w 11924"/>
                <a:gd name="connsiteY3" fmla="*/ 12206 h 61344"/>
                <a:gd name="connsiteX4" fmla="*/ -4568 w 11924"/>
                <a:gd name="connsiteY4" fmla="*/ 10491 h 61344"/>
                <a:gd name="connsiteX5" fmla="*/ -6279 w 11924"/>
                <a:gd name="connsiteY5" fmla="*/ 6110 h 61344"/>
                <a:gd name="connsiteX6" fmla="*/ -4568 w 11924"/>
                <a:gd name="connsiteY6" fmla="*/ 1633 h 61344"/>
                <a:gd name="connsiteX7" fmla="*/ -280 w 11924"/>
                <a:gd name="connsiteY7" fmla="*/ -177 h 61344"/>
                <a:gd name="connsiteX8" fmla="*/ 3911 w 11924"/>
                <a:gd name="connsiteY8" fmla="*/ 1633 h 61344"/>
                <a:gd name="connsiteX9" fmla="*/ -5614 w 11924"/>
                <a:gd name="connsiteY9" fmla="*/ 18302 h 61344"/>
                <a:gd name="connsiteX10" fmla="*/ 4766 w 11924"/>
                <a:gd name="connsiteY10" fmla="*/ 18302 h 61344"/>
                <a:gd name="connsiteX11" fmla="*/ 4766 w 11924"/>
                <a:gd name="connsiteY11" fmla="*/ 61164 h 61344"/>
                <a:gd name="connsiteX12" fmla="*/ -5614 w 11924"/>
                <a:gd name="connsiteY12" fmla="*/ 61164 h 6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924" h="61344">
                  <a:moveTo>
                    <a:pt x="3911" y="1633"/>
                  </a:moveTo>
                  <a:cubicBezTo>
                    <a:pt x="5055" y="2824"/>
                    <a:pt x="5720" y="4443"/>
                    <a:pt x="5627" y="6110"/>
                  </a:cubicBezTo>
                  <a:cubicBezTo>
                    <a:pt x="5720" y="7739"/>
                    <a:pt x="5055" y="9329"/>
                    <a:pt x="3911" y="10491"/>
                  </a:cubicBezTo>
                  <a:cubicBezTo>
                    <a:pt x="2767" y="11616"/>
                    <a:pt x="1339" y="12235"/>
                    <a:pt x="-280" y="12206"/>
                  </a:cubicBezTo>
                  <a:cubicBezTo>
                    <a:pt x="-1898" y="12253"/>
                    <a:pt x="-3424" y="11634"/>
                    <a:pt x="-4568" y="10491"/>
                  </a:cubicBezTo>
                  <a:cubicBezTo>
                    <a:pt x="-5707" y="9329"/>
                    <a:pt x="-6377" y="7739"/>
                    <a:pt x="-6279" y="6110"/>
                  </a:cubicBezTo>
                  <a:cubicBezTo>
                    <a:pt x="-6377" y="4443"/>
                    <a:pt x="-5707" y="2824"/>
                    <a:pt x="-4568" y="1633"/>
                  </a:cubicBezTo>
                  <a:cubicBezTo>
                    <a:pt x="-3517" y="433"/>
                    <a:pt x="-1898" y="-234"/>
                    <a:pt x="-280" y="-177"/>
                  </a:cubicBezTo>
                  <a:cubicBezTo>
                    <a:pt x="1339" y="-205"/>
                    <a:pt x="2864" y="452"/>
                    <a:pt x="3911" y="1633"/>
                  </a:cubicBezTo>
                  <a:close/>
                  <a:moveTo>
                    <a:pt x="-5614" y="18302"/>
                  </a:moveTo>
                  <a:lnTo>
                    <a:pt x="4766" y="18302"/>
                  </a:lnTo>
                  <a:lnTo>
                    <a:pt x="4766" y="61164"/>
                  </a:lnTo>
                  <a:lnTo>
                    <a:pt x="-5614" y="61164"/>
                  </a:lnTo>
                  <a:close/>
                </a:path>
              </a:pathLst>
            </a:custGeom>
            <a:solidFill>
              <a:srgbClr val="6D6E71"/>
            </a:solidFill>
            <a:ln w="9525" cap="flat">
              <a:noFill/>
              <a:prstDash val="solid"/>
              <a:miter/>
            </a:ln>
          </p:spPr>
          <p:txBody>
            <a:bodyPr rtlCol="0" anchor="ctr"/>
            <a:lstStyle/>
            <a:p>
              <a:endParaRPr lang="en-US"/>
            </a:p>
          </p:txBody>
        </p:sp>
        <p:sp>
          <p:nvSpPr>
            <p:cNvPr id="1071" name="Freeform: Shape 1070">
              <a:extLst>
                <a:ext uri="{FF2B5EF4-FFF2-40B4-BE49-F238E27FC236}">
                  <a16:creationId xmlns:a16="http://schemas.microsoft.com/office/drawing/2014/main" id="{59EF6893-C3E5-444E-8773-6437AEF0D8FB}"/>
                </a:ext>
              </a:extLst>
            </p:cNvPr>
            <p:cNvSpPr/>
            <p:nvPr/>
          </p:nvSpPr>
          <p:spPr>
            <a:xfrm>
              <a:off x="15435548" y="5632228"/>
              <a:ext cx="29337" cy="53346"/>
            </a:xfrm>
            <a:custGeom>
              <a:avLst/>
              <a:gdLst>
                <a:gd name="connsiteX0" fmla="*/ 23049 w 29337"/>
                <a:gd name="connsiteY0" fmla="*/ 50017 h 53346"/>
                <a:gd name="connsiteX1" fmla="*/ 12287 w 29337"/>
                <a:gd name="connsiteY1" fmla="*/ 53160 h 53346"/>
                <a:gd name="connsiteX2" fmla="*/ 3236 w 29337"/>
                <a:gd name="connsiteY2" fmla="*/ 49922 h 53346"/>
                <a:gd name="connsiteX3" fmla="*/ -289 w 29337"/>
                <a:gd name="connsiteY3" fmla="*/ 40397 h 53346"/>
                <a:gd name="connsiteX4" fmla="*/ -289 w 29337"/>
                <a:gd name="connsiteY4" fmla="*/ 19251 h 53346"/>
                <a:gd name="connsiteX5" fmla="*/ -6289 w 29337"/>
                <a:gd name="connsiteY5" fmla="*/ 19251 h 53346"/>
                <a:gd name="connsiteX6" fmla="*/ -6289 w 29337"/>
                <a:gd name="connsiteY6" fmla="*/ 11631 h 53346"/>
                <a:gd name="connsiteX7" fmla="*/ -191 w 29337"/>
                <a:gd name="connsiteY7" fmla="*/ 11631 h 53346"/>
                <a:gd name="connsiteX8" fmla="*/ -191 w 29337"/>
                <a:gd name="connsiteY8" fmla="*/ -180 h 53346"/>
                <a:gd name="connsiteX9" fmla="*/ 10380 w 29337"/>
                <a:gd name="connsiteY9" fmla="*/ -180 h 53346"/>
                <a:gd name="connsiteX10" fmla="*/ 10380 w 29337"/>
                <a:gd name="connsiteY10" fmla="*/ 11631 h 53346"/>
                <a:gd name="connsiteX11" fmla="*/ 22570 w 29337"/>
                <a:gd name="connsiteY11" fmla="*/ 11631 h 53346"/>
                <a:gd name="connsiteX12" fmla="*/ 22570 w 29337"/>
                <a:gd name="connsiteY12" fmla="*/ 19251 h 53346"/>
                <a:gd name="connsiteX13" fmla="*/ 10380 w 29337"/>
                <a:gd name="connsiteY13" fmla="*/ 19251 h 53346"/>
                <a:gd name="connsiteX14" fmla="*/ 10380 w 29337"/>
                <a:gd name="connsiteY14" fmla="*/ 38301 h 53346"/>
                <a:gd name="connsiteX15" fmla="*/ 11426 w 29337"/>
                <a:gd name="connsiteY15" fmla="*/ 42492 h 53346"/>
                <a:gd name="connsiteX16" fmla="*/ 14859 w 29337"/>
                <a:gd name="connsiteY16" fmla="*/ 43730 h 53346"/>
                <a:gd name="connsiteX17" fmla="*/ 20951 w 29337"/>
                <a:gd name="connsiteY17" fmla="*/ 42016 h 53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337" h="53346">
                  <a:moveTo>
                    <a:pt x="23049" y="50017"/>
                  </a:moveTo>
                  <a:cubicBezTo>
                    <a:pt x="19812" y="52055"/>
                    <a:pt x="16096" y="53141"/>
                    <a:pt x="12287" y="53160"/>
                  </a:cubicBezTo>
                  <a:cubicBezTo>
                    <a:pt x="8952" y="53265"/>
                    <a:pt x="5710" y="52103"/>
                    <a:pt x="3236" y="49922"/>
                  </a:cubicBezTo>
                  <a:cubicBezTo>
                    <a:pt x="762" y="47407"/>
                    <a:pt x="-573" y="43930"/>
                    <a:pt x="-289" y="40397"/>
                  </a:cubicBezTo>
                  <a:lnTo>
                    <a:pt x="-289" y="19251"/>
                  </a:lnTo>
                  <a:lnTo>
                    <a:pt x="-6289" y="19251"/>
                  </a:lnTo>
                  <a:lnTo>
                    <a:pt x="-6289" y="11631"/>
                  </a:lnTo>
                  <a:lnTo>
                    <a:pt x="-191" y="11631"/>
                  </a:lnTo>
                  <a:lnTo>
                    <a:pt x="-191" y="-180"/>
                  </a:lnTo>
                  <a:lnTo>
                    <a:pt x="10380" y="-180"/>
                  </a:lnTo>
                  <a:lnTo>
                    <a:pt x="10380" y="11631"/>
                  </a:lnTo>
                  <a:lnTo>
                    <a:pt x="22570" y="11631"/>
                  </a:lnTo>
                  <a:lnTo>
                    <a:pt x="22570" y="19251"/>
                  </a:lnTo>
                  <a:lnTo>
                    <a:pt x="10380" y="19251"/>
                  </a:lnTo>
                  <a:lnTo>
                    <a:pt x="10380" y="38301"/>
                  </a:lnTo>
                  <a:cubicBezTo>
                    <a:pt x="10189" y="39777"/>
                    <a:pt x="10571" y="41263"/>
                    <a:pt x="11426" y="42492"/>
                  </a:cubicBezTo>
                  <a:cubicBezTo>
                    <a:pt x="12287" y="43397"/>
                    <a:pt x="13617" y="43845"/>
                    <a:pt x="14859" y="43730"/>
                  </a:cubicBezTo>
                  <a:cubicBezTo>
                    <a:pt x="16952" y="43587"/>
                    <a:pt x="19049" y="43006"/>
                    <a:pt x="20951" y="42016"/>
                  </a:cubicBezTo>
                  <a:close/>
                </a:path>
              </a:pathLst>
            </a:custGeom>
            <a:solidFill>
              <a:srgbClr val="6D6E71"/>
            </a:solidFill>
            <a:ln w="9525" cap="flat">
              <a:noFill/>
              <a:prstDash val="solid"/>
              <a:miter/>
            </a:ln>
          </p:spPr>
          <p:txBody>
            <a:bodyPr rtlCol="0" anchor="ctr"/>
            <a:lstStyle/>
            <a:p>
              <a:endParaRPr lang="en-US"/>
            </a:p>
          </p:txBody>
        </p:sp>
        <p:sp>
          <p:nvSpPr>
            <p:cNvPr id="1072" name="Freeform: Shape 1071">
              <a:extLst>
                <a:ext uri="{FF2B5EF4-FFF2-40B4-BE49-F238E27FC236}">
                  <a16:creationId xmlns:a16="http://schemas.microsoft.com/office/drawing/2014/main" id="{A037509D-30D4-48B7-A6AB-11236D11B961}"/>
                </a:ext>
              </a:extLst>
            </p:cNvPr>
            <p:cNvSpPr/>
            <p:nvPr/>
          </p:nvSpPr>
          <p:spPr>
            <a:xfrm>
              <a:off x="15473457" y="5625561"/>
              <a:ext cx="41735" cy="59531"/>
            </a:xfrm>
            <a:custGeom>
              <a:avLst/>
              <a:gdLst>
                <a:gd name="connsiteX0" fmla="*/ 31239 w 41735"/>
                <a:gd name="connsiteY0" fmla="*/ 20489 h 59531"/>
                <a:gd name="connsiteX1" fmla="*/ 35430 w 41735"/>
                <a:gd name="connsiteY1" fmla="*/ 32586 h 59531"/>
                <a:gd name="connsiteX2" fmla="*/ 35430 w 41735"/>
                <a:gd name="connsiteY2" fmla="*/ 59351 h 59531"/>
                <a:gd name="connsiteX3" fmla="*/ 24951 w 41735"/>
                <a:gd name="connsiteY3" fmla="*/ 59351 h 59531"/>
                <a:gd name="connsiteX4" fmla="*/ 24951 w 41735"/>
                <a:gd name="connsiteY4" fmla="*/ 35634 h 59531"/>
                <a:gd name="connsiteX5" fmla="*/ 22384 w 41735"/>
                <a:gd name="connsiteY5" fmla="*/ 28490 h 59531"/>
                <a:gd name="connsiteX6" fmla="*/ 15426 w 41735"/>
                <a:gd name="connsiteY6" fmla="*/ 25918 h 59531"/>
                <a:gd name="connsiteX7" fmla="*/ 7143 w 41735"/>
                <a:gd name="connsiteY7" fmla="*/ 29443 h 59531"/>
                <a:gd name="connsiteX8" fmla="*/ 4092 w 41735"/>
                <a:gd name="connsiteY8" fmla="*/ 38206 h 59531"/>
                <a:gd name="connsiteX9" fmla="*/ 4092 w 41735"/>
                <a:gd name="connsiteY9" fmla="*/ 59351 h 59531"/>
                <a:gd name="connsiteX10" fmla="*/ -6289 w 41735"/>
                <a:gd name="connsiteY10" fmla="*/ 59351 h 59531"/>
                <a:gd name="connsiteX11" fmla="*/ -6289 w 41735"/>
                <a:gd name="connsiteY11" fmla="*/ -180 h 59531"/>
                <a:gd name="connsiteX12" fmla="*/ 4092 w 41735"/>
                <a:gd name="connsiteY12" fmla="*/ -180 h 59531"/>
                <a:gd name="connsiteX13" fmla="*/ 4092 w 41735"/>
                <a:gd name="connsiteY13" fmla="*/ 24585 h 59531"/>
                <a:gd name="connsiteX14" fmla="*/ 19621 w 41735"/>
                <a:gd name="connsiteY14" fmla="*/ 16013 h 59531"/>
                <a:gd name="connsiteX15" fmla="*/ 31239 w 41735"/>
                <a:gd name="connsiteY15" fmla="*/ 20489 h 5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735" h="59531">
                  <a:moveTo>
                    <a:pt x="31239" y="20489"/>
                  </a:moveTo>
                  <a:cubicBezTo>
                    <a:pt x="34192" y="23823"/>
                    <a:pt x="35620" y="28157"/>
                    <a:pt x="35430" y="32586"/>
                  </a:cubicBezTo>
                  <a:lnTo>
                    <a:pt x="35430" y="59351"/>
                  </a:lnTo>
                  <a:lnTo>
                    <a:pt x="24951" y="59351"/>
                  </a:lnTo>
                  <a:lnTo>
                    <a:pt x="24951" y="35634"/>
                  </a:lnTo>
                  <a:cubicBezTo>
                    <a:pt x="25142" y="32996"/>
                    <a:pt x="24193" y="30415"/>
                    <a:pt x="22384" y="28490"/>
                  </a:cubicBezTo>
                  <a:cubicBezTo>
                    <a:pt x="20477" y="26728"/>
                    <a:pt x="17998" y="25804"/>
                    <a:pt x="15426" y="25918"/>
                  </a:cubicBezTo>
                  <a:cubicBezTo>
                    <a:pt x="12287" y="25823"/>
                    <a:pt x="9236" y="27109"/>
                    <a:pt x="7143" y="29443"/>
                  </a:cubicBezTo>
                  <a:cubicBezTo>
                    <a:pt x="5045" y="31891"/>
                    <a:pt x="3999" y="35006"/>
                    <a:pt x="4092" y="38206"/>
                  </a:cubicBezTo>
                  <a:lnTo>
                    <a:pt x="4092" y="59351"/>
                  </a:lnTo>
                  <a:lnTo>
                    <a:pt x="-6289" y="59351"/>
                  </a:lnTo>
                  <a:lnTo>
                    <a:pt x="-6289" y="-180"/>
                  </a:lnTo>
                  <a:lnTo>
                    <a:pt x="4092" y="-180"/>
                  </a:lnTo>
                  <a:lnTo>
                    <a:pt x="4092" y="24585"/>
                  </a:lnTo>
                  <a:cubicBezTo>
                    <a:pt x="7143" y="18965"/>
                    <a:pt x="13236" y="15632"/>
                    <a:pt x="19621" y="16013"/>
                  </a:cubicBezTo>
                  <a:cubicBezTo>
                    <a:pt x="23905" y="15822"/>
                    <a:pt x="28193" y="17442"/>
                    <a:pt x="31239" y="20489"/>
                  </a:cubicBezTo>
                  <a:close/>
                </a:path>
              </a:pathLst>
            </a:custGeom>
            <a:solidFill>
              <a:srgbClr val="6D6E71"/>
            </a:solidFill>
            <a:ln w="9525" cap="flat">
              <a:noFill/>
              <a:prstDash val="solid"/>
              <a:miter/>
            </a:ln>
          </p:spPr>
          <p:txBody>
            <a:bodyPr rtlCol="0" anchor="ctr"/>
            <a:lstStyle/>
            <a:p>
              <a:endParaRPr lang="en-US"/>
            </a:p>
          </p:txBody>
        </p:sp>
        <p:sp>
          <p:nvSpPr>
            <p:cNvPr id="1073" name="Freeform: Shape 1072">
              <a:extLst>
                <a:ext uri="{FF2B5EF4-FFF2-40B4-BE49-F238E27FC236}">
                  <a16:creationId xmlns:a16="http://schemas.microsoft.com/office/drawing/2014/main" id="{5B9E0612-0B45-4153-B80A-EDC9CEBF1397}"/>
                </a:ext>
              </a:extLst>
            </p:cNvPr>
            <p:cNvSpPr/>
            <p:nvPr/>
          </p:nvSpPr>
          <p:spPr>
            <a:xfrm>
              <a:off x="15526128" y="5623757"/>
              <a:ext cx="11821" cy="61335"/>
            </a:xfrm>
            <a:custGeom>
              <a:avLst/>
              <a:gdLst>
                <a:gd name="connsiteX0" fmla="*/ 3906 w 11821"/>
                <a:gd name="connsiteY0" fmla="*/ 1624 h 61335"/>
                <a:gd name="connsiteX1" fmla="*/ 5524 w 11821"/>
                <a:gd name="connsiteY1" fmla="*/ 6101 h 61335"/>
                <a:gd name="connsiteX2" fmla="*/ 3906 w 11821"/>
                <a:gd name="connsiteY2" fmla="*/ 10482 h 61335"/>
                <a:gd name="connsiteX3" fmla="*/ -4666 w 11821"/>
                <a:gd name="connsiteY3" fmla="*/ 10482 h 61335"/>
                <a:gd name="connsiteX4" fmla="*/ -6289 w 11821"/>
                <a:gd name="connsiteY4" fmla="*/ 6101 h 61335"/>
                <a:gd name="connsiteX5" fmla="*/ -4666 w 11821"/>
                <a:gd name="connsiteY5" fmla="*/ 1624 h 61335"/>
                <a:gd name="connsiteX6" fmla="*/ 3808 w 11821"/>
                <a:gd name="connsiteY6" fmla="*/ 1538 h 61335"/>
                <a:gd name="connsiteX7" fmla="*/ 3906 w 11821"/>
                <a:gd name="connsiteY7" fmla="*/ 1624 h 61335"/>
                <a:gd name="connsiteX8" fmla="*/ -5619 w 11821"/>
                <a:gd name="connsiteY8" fmla="*/ 18293 h 61335"/>
                <a:gd name="connsiteX9" fmla="*/ 4859 w 11821"/>
                <a:gd name="connsiteY9" fmla="*/ 18293 h 61335"/>
                <a:gd name="connsiteX10" fmla="*/ 4859 w 11821"/>
                <a:gd name="connsiteY10" fmla="*/ 61155 h 61335"/>
                <a:gd name="connsiteX11" fmla="*/ -5619 w 11821"/>
                <a:gd name="connsiteY11" fmla="*/ 61155 h 6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21" h="61335">
                  <a:moveTo>
                    <a:pt x="3906" y="1624"/>
                  </a:moveTo>
                  <a:cubicBezTo>
                    <a:pt x="4952" y="2853"/>
                    <a:pt x="5617" y="4453"/>
                    <a:pt x="5524" y="6101"/>
                  </a:cubicBezTo>
                  <a:cubicBezTo>
                    <a:pt x="5524" y="7710"/>
                    <a:pt x="4952" y="9282"/>
                    <a:pt x="3906" y="10482"/>
                  </a:cubicBezTo>
                  <a:cubicBezTo>
                    <a:pt x="1525" y="12778"/>
                    <a:pt x="-2284" y="12778"/>
                    <a:pt x="-4666" y="10482"/>
                  </a:cubicBezTo>
                  <a:cubicBezTo>
                    <a:pt x="-5717" y="9282"/>
                    <a:pt x="-6289" y="7710"/>
                    <a:pt x="-6289" y="6101"/>
                  </a:cubicBezTo>
                  <a:cubicBezTo>
                    <a:pt x="-6289" y="4453"/>
                    <a:pt x="-5717" y="2853"/>
                    <a:pt x="-4666" y="1624"/>
                  </a:cubicBezTo>
                  <a:cubicBezTo>
                    <a:pt x="-2382" y="-747"/>
                    <a:pt x="1427" y="-786"/>
                    <a:pt x="3808" y="1538"/>
                  </a:cubicBezTo>
                  <a:cubicBezTo>
                    <a:pt x="3808" y="1567"/>
                    <a:pt x="3906" y="1595"/>
                    <a:pt x="3906" y="1624"/>
                  </a:cubicBezTo>
                  <a:close/>
                  <a:moveTo>
                    <a:pt x="-5619" y="18293"/>
                  </a:moveTo>
                  <a:lnTo>
                    <a:pt x="4859" y="18293"/>
                  </a:lnTo>
                  <a:lnTo>
                    <a:pt x="4859" y="61155"/>
                  </a:lnTo>
                  <a:lnTo>
                    <a:pt x="-5619" y="61155"/>
                  </a:lnTo>
                  <a:close/>
                </a:path>
              </a:pathLst>
            </a:custGeom>
            <a:solidFill>
              <a:srgbClr val="6D6E71"/>
            </a:solidFill>
            <a:ln w="9525" cap="flat">
              <a:noFill/>
              <a:prstDash val="solid"/>
              <a:miter/>
            </a:ln>
          </p:spPr>
          <p:txBody>
            <a:bodyPr rtlCol="0" anchor="ctr"/>
            <a:lstStyle/>
            <a:p>
              <a:endParaRPr lang="en-US"/>
            </a:p>
          </p:txBody>
        </p:sp>
        <p:sp>
          <p:nvSpPr>
            <p:cNvPr id="1074" name="Freeform: Shape 1073">
              <a:extLst>
                <a:ext uri="{FF2B5EF4-FFF2-40B4-BE49-F238E27FC236}">
                  <a16:creationId xmlns:a16="http://schemas.microsoft.com/office/drawing/2014/main" id="{457314B4-B7B6-4812-8EFC-DF88B77D71D2}"/>
                </a:ext>
              </a:extLst>
            </p:cNvPr>
            <p:cNvSpPr/>
            <p:nvPr/>
          </p:nvSpPr>
          <p:spPr>
            <a:xfrm>
              <a:off x="15550229" y="5641722"/>
              <a:ext cx="41751" cy="43369"/>
            </a:xfrm>
            <a:custGeom>
              <a:avLst/>
              <a:gdLst>
                <a:gd name="connsiteX0" fmla="*/ 31146 w 41751"/>
                <a:gd name="connsiteY0" fmla="*/ 4328 h 43369"/>
                <a:gd name="connsiteX1" fmla="*/ 35430 w 41751"/>
                <a:gd name="connsiteY1" fmla="*/ 16425 h 43369"/>
                <a:gd name="connsiteX2" fmla="*/ 35430 w 41751"/>
                <a:gd name="connsiteY2" fmla="*/ 43190 h 43369"/>
                <a:gd name="connsiteX3" fmla="*/ 24858 w 41751"/>
                <a:gd name="connsiteY3" fmla="*/ 43190 h 43369"/>
                <a:gd name="connsiteX4" fmla="*/ 24858 w 41751"/>
                <a:gd name="connsiteY4" fmla="*/ 19473 h 43369"/>
                <a:gd name="connsiteX5" fmla="*/ 22286 w 41751"/>
                <a:gd name="connsiteY5" fmla="*/ 12329 h 43369"/>
                <a:gd name="connsiteX6" fmla="*/ 15333 w 41751"/>
                <a:gd name="connsiteY6" fmla="*/ 9757 h 43369"/>
                <a:gd name="connsiteX7" fmla="*/ 7143 w 41751"/>
                <a:gd name="connsiteY7" fmla="*/ 13281 h 43369"/>
                <a:gd name="connsiteX8" fmla="*/ 4092 w 41751"/>
                <a:gd name="connsiteY8" fmla="*/ 22045 h 43369"/>
                <a:gd name="connsiteX9" fmla="*/ 4092 w 41751"/>
                <a:gd name="connsiteY9" fmla="*/ 43190 h 43369"/>
                <a:gd name="connsiteX10" fmla="*/ -6289 w 41751"/>
                <a:gd name="connsiteY10" fmla="*/ 43190 h 43369"/>
                <a:gd name="connsiteX11" fmla="*/ -6289 w 41751"/>
                <a:gd name="connsiteY11" fmla="*/ 327 h 43369"/>
                <a:gd name="connsiteX12" fmla="*/ 4092 w 41751"/>
                <a:gd name="connsiteY12" fmla="*/ 327 h 43369"/>
                <a:gd name="connsiteX13" fmla="*/ 4092 w 41751"/>
                <a:gd name="connsiteY13" fmla="*/ 8329 h 43369"/>
                <a:gd name="connsiteX14" fmla="*/ 19524 w 41751"/>
                <a:gd name="connsiteY14" fmla="*/ -149 h 43369"/>
                <a:gd name="connsiteX15" fmla="*/ 31146 w 41751"/>
                <a:gd name="connsiteY15" fmla="*/ 4328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751" h="43369">
                  <a:moveTo>
                    <a:pt x="31146" y="4328"/>
                  </a:moveTo>
                  <a:cubicBezTo>
                    <a:pt x="34095" y="7623"/>
                    <a:pt x="35718" y="11977"/>
                    <a:pt x="35430" y="16425"/>
                  </a:cubicBezTo>
                  <a:lnTo>
                    <a:pt x="35430" y="43190"/>
                  </a:lnTo>
                  <a:lnTo>
                    <a:pt x="24858" y="43190"/>
                  </a:lnTo>
                  <a:lnTo>
                    <a:pt x="24858" y="19473"/>
                  </a:lnTo>
                  <a:cubicBezTo>
                    <a:pt x="25049" y="16834"/>
                    <a:pt x="24095" y="14253"/>
                    <a:pt x="22286" y="12329"/>
                  </a:cubicBezTo>
                  <a:cubicBezTo>
                    <a:pt x="20379" y="10567"/>
                    <a:pt x="17905" y="9643"/>
                    <a:pt x="15333" y="9757"/>
                  </a:cubicBezTo>
                  <a:cubicBezTo>
                    <a:pt x="12189" y="9652"/>
                    <a:pt x="9236" y="10948"/>
                    <a:pt x="7143" y="13281"/>
                  </a:cubicBezTo>
                  <a:cubicBezTo>
                    <a:pt x="5045" y="15729"/>
                    <a:pt x="3999" y="18844"/>
                    <a:pt x="4092" y="22045"/>
                  </a:cubicBezTo>
                  <a:lnTo>
                    <a:pt x="4092" y="43190"/>
                  </a:lnTo>
                  <a:lnTo>
                    <a:pt x="-6289" y="43190"/>
                  </a:lnTo>
                  <a:lnTo>
                    <a:pt x="-6289" y="327"/>
                  </a:lnTo>
                  <a:lnTo>
                    <a:pt x="4092" y="327"/>
                  </a:lnTo>
                  <a:lnTo>
                    <a:pt x="4092" y="8329"/>
                  </a:lnTo>
                  <a:cubicBezTo>
                    <a:pt x="7143" y="2766"/>
                    <a:pt x="13143" y="-539"/>
                    <a:pt x="19524" y="-149"/>
                  </a:cubicBezTo>
                  <a:cubicBezTo>
                    <a:pt x="23905" y="-368"/>
                    <a:pt x="28095" y="1261"/>
                    <a:pt x="31146" y="4328"/>
                  </a:cubicBezTo>
                  <a:close/>
                </a:path>
              </a:pathLst>
            </a:custGeom>
            <a:solidFill>
              <a:srgbClr val="6D6E71"/>
            </a:solidFill>
            <a:ln w="9525" cap="flat">
              <a:noFill/>
              <a:prstDash val="solid"/>
              <a:miter/>
            </a:ln>
          </p:spPr>
          <p:txBody>
            <a:bodyPr rtlCol="0" anchor="ctr"/>
            <a:lstStyle/>
            <a:p>
              <a:endParaRPr lang="en-US"/>
            </a:p>
          </p:txBody>
        </p:sp>
        <p:sp>
          <p:nvSpPr>
            <p:cNvPr id="1075" name="Freeform: Shape 1074">
              <a:extLst>
                <a:ext uri="{FF2B5EF4-FFF2-40B4-BE49-F238E27FC236}">
                  <a16:creationId xmlns:a16="http://schemas.microsoft.com/office/drawing/2014/main" id="{A6E77FFE-77C8-44BD-B3DF-C688FA0E4DCD}"/>
                </a:ext>
              </a:extLst>
            </p:cNvPr>
            <p:cNvSpPr/>
            <p:nvPr/>
          </p:nvSpPr>
          <p:spPr>
            <a:xfrm>
              <a:off x="15620208" y="5628503"/>
              <a:ext cx="42899" cy="57071"/>
            </a:xfrm>
            <a:custGeom>
              <a:avLst/>
              <a:gdLst>
                <a:gd name="connsiteX0" fmla="*/ 4979 w 42899"/>
                <a:gd name="connsiteY0" fmla="*/ 47170 h 57071"/>
                <a:gd name="connsiteX1" fmla="*/ 11458 w 42899"/>
                <a:gd name="connsiteY1" fmla="*/ 48027 h 57071"/>
                <a:gd name="connsiteX2" fmla="*/ 22699 w 42899"/>
                <a:gd name="connsiteY2" fmla="*/ 43074 h 57071"/>
                <a:gd name="connsiteX3" fmla="*/ 26317 w 42899"/>
                <a:gd name="connsiteY3" fmla="*/ 29263 h 57071"/>
                <a:gd name="connsiteX4" fmla="*/ 20411 w 42899"/>
                <a:gd name="connsiteY4" fmla="*/ 34787 h 57071"/>
                <a:gd name="connsiteX5" fmla="*/ 11551 w 42899"/>
                <a:gd name="connsiteY5" fmla="*/ 36788 h 57071"/>
                <a:gd name="connsiteX6" fmla="*/ -1495 w 42899"/>
                <a:gd name="connsiteY6" fmla="*/ 31834 h 57071"/>
                <a:gd name="connsiteX7" fmla="*/ -6258 w 42899"/>
                <a:gd name="connsiteY7" fmla="*/ 18690 h 57071"/>
                <a:gd name="connsiteX8" fmla="*/ -3876 w 42899"/>
                <a:gd name="connsiteY8" fmla="*/ 8689 h 57071"/>
                <a:gd name="connsiteX9" fmla="*/ 3077 w 42899"/>
                <a:gd name="connsiteY9" fmla="*/ 2117 h 57071"/>
                <a:gd name="connsiteX10" fmla="*/ 13555 w 42899"/>
                <a:gd name="connsiteY10" fmla="*/ -169 h 57071"/>
                <a:gd name="connsiteX11" fmla="*/ 25838 w 42899"/>
                <a:gd name="connsiteY11" fmla="*/ 3069 h 57071"/>
                <a:gd name="connsiteX12" fmla="*/ 33842 w 42899"/>
                <a:gd name="connsiteY12" fmla="*/ 12594 h 57071"/>
                <a:gd name="connsiteX13" fmla="*/ 36605 w 42899"/>
                <a:gd name="connsiteY13" fmla="*/ 27263 h 57071"/>
                <a:gd name="connsiteX14" fmla="*/ 33554 w 42899"/>
                <a:gd name="connsiteY14" fmla="*/ 42884 h 57071"/>
                <a:gd name="connsiteX15" fmla="*/ 24982 w 42899"/>
                <a:gd name="connsiteY15" fmla="*/ 53266 h 57071"/>
                <a:gd name="connsiteX16" fmla="*/ 12123 w 42899"/>
                <a:gd name="connsiteY16" fmla="*/ 56885 h 57071"/>
                <a:gd name="connsiteX17" fmla="*/ 3267 w 42899"/>
                <a:gd name="connsiteY17" fmla="*/ 55647 h 57071"/>
                <a:gd name="connsiteX18" fmla="*/ -4830 w 42899"/>
                <a:gd name="connsiteY18" fmla="*/ 52504 h 57071"/>
                <a:gd name="connsiteX19" fmla="*/ -732 w 42899"/>
                <a:gd name="connsiteY19" fmla="*/ 44503 h 57071"/>
                <a:gd name="connsiteX20" fmla="*/ 4979 w 42899"/>
                <a:gd name="connsiteY20" fmla="*/ 47170 h 57071"/>
                <a:gd name="connsiteX21" fmla="*/ 6411 w 42899"/>
                <a:gd name="connsiteY21" fmla="*/ 11546 h 57071"/>
                <a:gd name="connsiteX22" fmla="*/ 3551 w 42899"/>
                <a:gd name="connsiteY22" fmla="*/ 18785 h 57071"/>
                <a:gd name="connsiteX23" fmla="*/ 6314 w 42899"/>
                <a:gd name="connsiteY23" fmla="*/ 25834 h 57071"/>
                <a:gd name="connsiteX24" fmla="*/ 13746 w 42899"/>
                <a:gd name="connsiteY24" fmla="*/ 28406 h 57071"/>
                <a:gd name="connsiteX25" fmla="*/ 21838 w 42899"/>
                <a:gd name="connsiteY25" fmla="*/ 25548 h 57071"/>
                <a:gd name="connsiteX26" fmla="*/ 24699 w 42899"/>
                <a:gd name="connsiteY26" fmla="*/ 18500 h 57071"/>
                <a:gd name="connsiteX27" fmla="*/ 22029 w 42899"/>
                <a:gd name="connsiteY27" fmla="*/ 11737 h 57071"/>
                <a:gd name="connsiteX28" fmla="*/ 14030 w 42899"/>
                <a:gd name="connsiteY28" fmla="*/ 8879 h 57071"/>
                <a:gd name="connsiteX29" fmla="*/ 6695 w 42899"/>
                <a:gd name="connsiteY29" fmla="*/ 11546 h 5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2899" h="57071">
                  <a:moveTo>
                    <a:pt x="4979" y="47170"/>
                  </a:moveTo>
                  <a:cubicBezTo>
                    <a:pt x="7077" y="47732"/>
                    <a:pt x="9267" y="48027"/>
                    <a:pt x="11458" y="48027"/>
                  </a:cubicBezTo>
                  <a:cubicBezTo>
                    <a:pt x="15839" y="48332"/>
                    <a:pt x="20029" y="46484"/>
                    <a:pt x="22699" y="43074"/>
                  </a:cubicBezTo>
                  <a:cubicBezTo>
                    <a:pt x="25461" y="39017"/>
                    <a:pt x="26699" y="34149"/>
                    <a:pt x="26317" y="29263"/>
                  </a:cubicBezTo>
                  <a:cubicBezTo>
                    <a:pt x="24982" y="31654"/>
                    <a:pt x="22890" y="33578"/>
                    <a:pt x="20411" y="34787"/>
                  </a:cubicBezTo>
                  <a:cubicBezTo>
                    <a:pt x="17648" y="36159"/>
                    <a:pt x="14602" y="36845"/>
                    <a:pt x="11551" y="36788"/>
                  </a:cubicBezTo>
                  <a:cubicBezTo>
                    <a:pt x="6695" y="37054"/>
                    <a:pt x="1933" y="35254"/>
                    <a:pt x="-1495" y="31834"/>
                  </a:cubicBezTo>
                  <a:cubicBezTo>
                    <a:pt x="-4830" y="28292"/>
                    <a:pt x="-6546" y="23538"/>
                    <a:pt x="-6258" y="18690"/>
                  </a:cubicBezTo>
                  <a:cubicBezTo>
                    <a:pt x="-6355" y="15204"/>
                    <a:pt x="-5495" y="11756"/>
                    <a:pt x="-3876" y="8689"/>
                  </a:cubicBezTo>
                  <a:cubicBezTo>
                    <a:pt x="-2258" y="5860"/>
                    <a:pt x="123" y="3574"/>
                    <a:pt x="3077" y="2117"/>
                  </a:cubicBezTo>
                  <a:cubicBezTo>
                    <a:pt x="6314" y="526"/>
                    <a:pt x="9932" y="-255"/>
                    <a:pt x="13555" y="-169"/>
                  </a:cubicBezTo>
                  <a:cubicBezTo>
                    <a:pt x="17839" y="-303"/>
                    <a:pt x="22127" y="821"/>
                    <a:pt x="25838" y="3069"/>
                  </a:cubicBezTo>
                  <a:cubicBezTo>
                    <a:pt x="29364" y="5355"/>
                    <a:pt x="32224" y="8679"/>
                    <a:pt x="33842" y="12594"/>
                  </a:cubicBezTo>
                  <a:cubicBezTo>
                    <a:pt x="35745" y="17242"/>
                    <a:pt x="36698" y="22233"/>
                    <a:pt x="36605" y="27263"/>
                  </a:cubicBezTo>
                  <a:cubicBezTo>
                    <a:pt x="36698" y="32625"/>
                    <a:pt x="35652" y="37950"/>
                    <a:pt x="33554" y="42884"/>
                  </a:cubicBezTo>
                  <a:cubicBezTo>
                    <a:pt x="31745" y="47103"/>
                    <a:pt x="28791" y="50704"/>
                    <a:pt x="24982" y="53266"/>
                  </a:cubicBezTo>
                  <a:cubicBezTo>
                    <a:pt x="21173" y="55723"/>
                    <a:pt x="16695" y="56990"/>
                    <a:pt x="12123" y="56885"/>
                  </a:cubicBezTo>
                  <a:cubicBezTo>
                    <a:pt x="9169" y="56885"/>
                    <a:pt x="6123" y="56466"/>
                    <a:pt x="3267" y="55647"/>
                  </a:cubicBezTo>
                  <a:cubicBezTo>
                    <a:pt x="407" y="54981"/>
                    <a:pt x="-2258" y="53923"/>
                    <a:pt x="-4830" y="52504"/>
                  </a:cubicBezTo>
                  <a:lnTo>
                    <a:pt x="-732" y="44503"/>
                  </a:lnTo>
                  <a:cubicBezTo>
                    <a:pt x="1077" y="45656"/>
                    <a:pt x="2979" y="46551"/>
                    <a:pt x="4979" y="47170"/>
                  </a:cubicBezTo>
                  <a:close/>
                  <a:moveTo>
                    <a:pt x="6411" y="11546"/>
                  </a:moveTo>
                  <a:cubicBezTo>
                    <a:pt x="4505" y="13442"/>
                    <a:pt x="3458" y="16071"/>
                    <a:pt x="3551" y="18785"/>
                  </a:cubicBezTo>
                  <a:cubicBezTo>
                    <a:pt x="3458" y="21414"/>
                    <a:pt x="4505" y="23967"/>
                    <a:pt x="6314" y="25834"/>
                  </a:cubicBezTo>
                  <a:cubicBezTo>
                    <a:pt x="8314" y="27634"/>
                    <a:pt x="11076" y="28558"/>
                    <a:pt x="13746" y="28406"/>
                  </a:cubicBezTo>
                  <a:cubicBezTo>
                    <a:pt x="16695" y="28558"/>
                    <a:pt x="19648" y="27539"/>
                    <a:pt x="21838" y="25548"/>
                  </a:cubicBezTo>
                  <a:cubicBezTo>
                    <a:pt x="23838" y="23748"/>
                    <a:pt x="24889" y="21157"/>
                    <a:pt x="24699" y="18500"/>
                  </a:cubicBezTo>
                  <a:cubicBezTo>
                    <a:pt x="24699" y="15985"/>
                    <a:pt x="23745" y="13547"/>
                    <a:pt x="22029" y="11737"/>
                  </a:cubicBezTo>
                  <a:cubicBezTo>
                    <a:pt x="19936" y="9699"/>
                    <a:pt x="16983" y="8660"/>
                    <a:pt x="14030" y="8879"/>
                  </a:cubicBezTo>
                  <a:cubicBezTo>
                    <a:pt x="11365" y="8813"/>
                    <a:pt x="8695" y="9765"/>
                    <a:pt x="6695" y="11546"/>
                  </a:cubicBezTo>
                  <a:close/>
                </a:path>
              </a:pathLst>
            </a:custGeom>
            <a:solidFill>
              <a:srgbClr val="6D6E71"/>
            </a:solidFill>
            <a:ln w="9525" cap="flat">
              <a:noFill/>
              <a:prstDash val="solid"/>
              <a:miter/>
            </a:ln>
          </p:spPr>
          <p:txBody>
            <a:bodyPr rtlCol="0" anchor="ctr"/>
            <a:lstStyle/>
            <a:p>
              <a:endParaRPr lang="en-US"/>
            </a:p>
          </p:txBody>
        </p:sp>
        <p:sp>
          <p:nvSpPr>
            <p:cNvPr id="1076" name="Freeform: Shape 1075">
              <a:extLst>
                <a:ext uri="{FF2B5EF4-FFF2-40B4-BE49-F238E27FC236}">
                  <a16:creationId xmlns:a16="http://schemas.microsoft.com/office/drawing/2014/main" id="{045433ED-4F90-497A-876C-5208957BA138}"/>
                </a:ext>
              </a:extLst>
            </p:cNvPr>
            <p:cNvSpPr/>
            <p:nvPr/>
          </p:nvSpPr>
          <p:spPr>
            <a:xfrm>
              <a:off x="15671578" y="5628423"/>
              <a:ext cx="48220" cy="56950"/>
            </a:xfrm>
            <a:custGeom>
              <a:avLst/>
              <a:gdLst>
                <a:gd name="connsiteX0" fmla="*/ 35716 w 48220"/>
                <a:gd name="connsiteY0" fmla="*/ 7149 h 56950"/>
                <a:gd name="connsiteX1" fmla="*/ 35716 w 48220"/>
                <a:gd name="connsiteY1" fmla="*/ 49441 h 56950"/>
                <a:gd name="connsiteX2" fmla="*/ -3 w 48220"/>
                <a:gd name="connsiteY2" fmla="*/ 49441 h 56950"/>
                <a:gd name="connsiteX3" fmla="*/ -3 w 48220"/>
                <a:gd name="connsiteY3" fmla="*/ 7149 h 56950"/>
                <a:gd name="connsiteX4" fmla="*/ 35716 w 48220"/>
                <a:gd name="connsiteY4" fmla="*/ 7149 h 56950"/>
                <a:gd name="connsiteX5" fmla="*/ 7996 w 48220"/>
                <a:gd name="connsiteY5" fmla="*/ 13150 h 56950"/>
                <a:gd name="connsiteX6" fmla="*/ 7996 w 48220"/>
                <a:gd name="connsiteY6" fmla="*/ 43440 h 56950"/>
                <a:gd name="connsiteX7" fmla="*/ 17521 w 48220"/>
                <a:gd name="connsiteY7" fmla="*/ 48393 h 56950"/>
                <a:gd name="connsiteX8" fmla="*/ 27046 w 48220"/>
                <a:gd name="connsiteY8" fmla="*/ 43440 h 56950"/>
                <a:gd name="connsiteX9" fmla="*/ 27046 w 48220"/>
                <a:gd name="connsiteY9" fmla="*/ 13150 h 56950"/>
                <a:gd name="connsiteX10" fmla="*/ 17521 w 48220"/>
                <a:gd name="connsiteY10" fmla="*/ 8292 h 56950"/>
                <a:gd name="connsiteX11" fmla="*/ 7996 w 48220"/>
                <a:gd name="connsiteY11" fmla="*/ 13246 h 5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220" h="56950">
                  <a:moveTo>
                    <a:pt x="35716" y="7149"/>
                  </a:moveTo>
                  <a:cubicBezTo>
                    <a:pt x="44003" y="20037"/>
                    <a:pt x="44003" y="36553"/>
                    <a:pt x="35716" y="49441"/>
                  </a:cubicBezTo>
                  <a:cubicBezTo>
                    <a:pt x="25809" y="59213"/>
                    <a:pt x="9903" y="59213"/>
                    <a:pt x="-3" y="49441"/>
                  </a:cubicBezTo>
                  <a:cubicBezTo>
                    <a:pt x="-8384" y="36591"/>
                    <a:pt x="-8384" y="19999"/>
                    <a:pt x="-3" y="7149"/>
                  </a:cubicBezTo>
                  <a:cubicBezTo>
                    <a:pt x="9903" y="-2623"/>
                    <a:pt x="25809" y="-2623"/>
                    <a:pt x="35716" y="7149"/>
                  </a:cubicBezTo>
                  <a:close/>
                  <a:moveTo>
                    <a:pt x="7996" y="13150"/>
                  </a:moveTo>
                  <a:cubicBezTo>
                    <a:pt x="3713" y="22790"/>
                    <a:pt x="3713" y="33800"/>
                    <a:pt x="7996" y="43440"/>
                  </a:cubicBezTo>
                  <a:cubicBezTo>
                    <a:pt x="10094" y="46669"/>
                    <a:pt x="13712" y="48555"/>
                    <a:pt x="17521" y="48393"/>
                  </a:cubicBezTo>
                  <a:cubicBezTo>
                    <a:pt x="21335" y="48517"/>
                    <a:pt x="24953" y="46640"/>
                    <a:pt x="27046" y="43440"/>
                  </a:cubicBezTo>
                  <a:cubicBezTo>
                    <a:pt x="31241" y="33782"/>
                    <a:pt x="31241" y="22808"/>
                    <a:pt x="27046" y="13150"/>
                  </a:cubicBezTo>
                  <a:cubicBezTo>
                    <a:pt x="24953" y="9998"/>
                    <a:pt x="21335" y="8169"/>
                    <a:pt x="17521" y="8292"/>
                  </a:cubicBezTo>
                  <a:cubicBezTo>
                    <a:pt x="13712" y="8169"/>
                    <a:pt x="10094" y="10045"/>
                    <a:pt x="7996" y="13246"/>
                  </a:cubicBezTo>
                  <a:close/>
                </a:path>
              </a:pathLst>
            </a:custGeom>
            <a:solidFill>
              <a:srgbClr val="6D6E71"/>
            </a:solidFill>
            <a:ln w="9525" cap="flat">
              <a:noFill/>
              <a:prstDash val="solid"/>
              <a:miter/>
            </a:ln>
          </p:spPr>
          <p:txBody>
            <a:bodyPr rtlCol="0" anchor="ctr"/>
            <a:lstStyle/>
            <a:p>
              <a:endParaRPr lang="en-US"/>
            </a:p>
          </p:txBody>
        </p:sp>
        <p:sp>
          <p:nvSpPr>
            <p:cNvPr id="1077" name="Freeform: Shape 1076">
              <a:extLst>
                <a:ext uri="{FF2B5EF4-FFF2-40B4-BE49-F238E27FC236}">
                  <a16:creationId xmlns:a16="http://schemas.microsoft.com/office/drawing/2014/main" id="{D276F576-7078-4D14-96B7-B84C4019E44F}"/>
                </a:ext>
              </a:extLst>
            </p:cNvPr>
            <p:cNvSpPr/>
            <p:nvPr/>
          </p:nvSpPr>
          <p:spPr>
            <a:xfrm>
              <a:off x="15750445" y="5628513"/>
              <a:ext cx="52582" cy="56106"/>
            </a:xfrm>
            <a:custGeom>
              <a:avLst/>
              <a:gdLst>
                <a:gd name="connsiteX0" fmla="*/ 32095 w 52582"/>
                <a:gd name="connsiteY0" fmla="*/ 3820 h 56106"/>
                <a:gd name="connsiteX1" fmla="*/ 42480 w 52582"/>
                <a:gd name="connsiteY1" fmla="*/ 13822 h 56106"/>
                <a:gd name="connsiteX2" fmla="*/ 46289 w 52582"/>
                <a:gd name="connsiteY2" fmla="*/ 28300 h 56106"/>
                <a:gd name="connsiteX3" fmla="*/ 42480 w 52582"/>
                <a:gd name="connsiteY3" fmla="*/ 42778 h 56106"/>
                <a:gd name="connsiteX4" fmla="*/ 31904 w 52582"/>
                <a:gd name="connsiteY4" fmla="*/ 52303 h 56106"/>
                <a:gd name="connsiteX5" fmla="*/ 16570 w 52582"/>
                <a:gd name="connsiteY5" fmla="*/ 55922 h 56106"/>
                <a:gd name="connsiteX6" fmla="*/ -6289 w 52582"/>
                <a:gd name="connsiteY6" fmla="*/ 55922 h 56106"/>
                <a:gd name="connsiteX7" fmla="*/ -6289 w 52582"/>
                <a:gd name="connsiteY7" fmla="*/ -180 h 56106"/>
                <a:gd name="connsiteX8" fmla="*/ 17045 w 52582"/>
                <a:gd name="connsiteY8" fmla="*/ -180 h 56106"/>
                <a:gd name="connsiteX9" fmla="*/ 32095 w 52582"/>
                <a:gd name="connsiteY9" fmla="*/ 3820 h 56106"/>
                <a:gd name="connsiteX10" fmla="*/ 26477 w 52582"/>
                <a:gd name="connsiteY10" fmla="*/ 44588 h 56106"/>
                <a:gd name="connsiteX11" fmla="*/ 32955 w 52582"/>
                <a:gd name="connsiteY11" fmla="*/ 38015 h 56106"/>
                <a:gd name="connsiteX12" fmla="*/ 35337 w 52582"/>
                <a:gd name="connsiteY12" fmla="*/ 28490 h 56106"/>
                <a:gd name="connsiteX13" fmla="*/ 32858 w 52582"/>
                <a:gd name="connsiteY13" fmla="*/ 18965 h 56106"/>
                <a:gd name="connsiteX14" fmla="*/ 26286 w 52582"/>
                <a:gd name="connsiteY14" fmla="*/ 12298 h 56106"/>
                <a:gd name="connsiteX15" fmla="*/ 16761 w 52582"/>
                <a:gd name="connsiteY15" fmla="*/ 9916 h 56106"/>
                <a:gd name="connsiteX16" fmla="*/ 4380 w 52582"/>
                <a:gd name="connsiteY16" fmla="*/ 9916 h 56106"/>
                <a:gd name="connsiteX17" fmla="*/ 4380 w 52582"/>
                <a:gd name="connsiteY17" fmla="*/ 47064 h 56106"/>
                <a:gd name="connsiteX18" fmla="*/ 17142 w 52582"/>
                <a:gd name="connsiteY18" fmla="*/ 47064 h 56106"/>
                <a:gd name="connsiteX19" fmla="*/ 26477 w 52582"/>
                <a:gd name="connsiteY19" fmla="*/ 44588 h 5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2582" h="56106">
                  <a:moveTo>
                    <a:pt x="32095" y="3820"/>
                  </a:moveTo>
                  <a:cubicBezTo>
                    <a:pt x="36383" y="6116"/>
                    <a:pt x="40001" y="9583"/>
                    <a:pt x="42480" y="13822"/>
                  </a:cubicBezTo>
                  <a:cubicBezTo>
                    <a:pt x="45052" y="18203"/>
                    <a:pt x="46382" y="23213"/>
                    <a:pt x="46289" y="28300"/>
                  </a:cubicBezTo>
                  <a:cubicBezTo>
                    <a:pt x="46382" y="33386"/>
                    <a:pt x="45052" y="38406"/>
                    <a:pt x="42480" y="42778"/>
                  </a:cubicBezTo>
                  <a:cubicBezTo>
                    <a:pt x="39908" y="46845"/>
                    <a:pt x="36192" y="50141"/>
                    <a:pt x="31904" y="52303"/>
                  </a:cubicBezTo>
                  <a:cubicBezTo>
                    <a:pt x="27142" y="54770"/>
                    <a:pt x="21905" y="56008"/>
                    <a:pt x="16570" y="55922"/>
                  </a:cubicBezTo>
                  <a:lnTo>
                    <a:pt x="-6289" y="55922"/>
                  </a:lnTo>
                  <a:lnTo>
                    <a:pt x="-6289" y="-180"/>
                  </a:lnTo>
                  <a:lnTo>
                    <a:pt x="17045" y="-180"/>
                  </a:lnTo>
                  <a:cubicBezTo>
                    <a:pt x="22286" y="-132"/>
                    <a:pt x="27523" y="1239"/>
                    <a:pt x="32095" y="3820"/>
                  </a:cubicBezTo>
                  <a:close/>
                  <a:moveTo>
                    <a:pt x="26477" y="44588"/>
                  </a:moveTo>
                  <a:cubicBezTo>
                    <a:pt x="29239" y="43026"/>
                    <a:pt x="31430" y="40759"/>
                    <a:pt x="32955" y="38015"/>
                  </a:cubicBezTo>
                  <a:cubicBezTo>
                    <a:pt x="34574" y="35091"/>
                    <a:pt x="35337" y="31815"/>
                    <a:pt x="35337" y="28490"/>
                  </a:cubicBezTo>
                  <a:cubicBezTo>
                    <a:pt x="35337" y="25157"/>
                    <a:pt x="34476" y="21870"/>
                    <a:pt x="32858" y="18965"/>
                  </a:cubicBezTo>
                  <a:cubicBezTo>
                    <a:pt x="31332" y="16174"/>
                    <a:pt x="29049" y="13860"/>
                    <a:pt x="26286" y="12298"/>
                  </a:cubicBezTo>
                  <a:cubicBezTo>
                    <a:pt x="23333" y="10688"/>
                    <a:pt x="20096" y="9860"/>
                    <a:pt x="16761" y="9916"/>
                  </a:cubicBezTo>
                  <a:lnTo>
                    <a:pt x="4380" y="9916"/>
                  </a:lnTo>
                  <a:lnTo>
                    <a:pt x="4380" y="47064"/>
                  </a:lnTo>
                  <a:lnTo>
                    <a:pt x="17142" y="47064"/>
                  </a:lnTo>
                  <a:cubicBezTo>
                    <a:pt x="20379" y="47054"/>
                    <a:pt x="23621" y="46197"/>
                    <a:pt x="26477" y="44588"/>
                  </a:cubicBezTo>
                  <a:close/>
                </a:path>
              </a:pathLst>
            </a:custGeom>
            <a:solidFill>
              <a:srgbClr val="6D6E71"/>
            </a:solidFill>
            <a:ln w="9525" cap="flat">
              <a:noFill/>
              <a:prstDash val="solid"/>
              <a:miter/>
            </a:ln>
          </p:spPr>
          <p:txBody>
            <a:bodyPr rtlCol="0" anchor="ctr"/>
            <a:lstStyle/>
            <a:p>
              <a:endParaRPr lang="en-US"/>
            </a:p>
          </p:txBody>
        </p:sp>
        <p:sp>
          <p:nvSpPr>
            <p:cNvPr id="1078" name="Freeform: Shape 1077">
              <a:extLst>
                <a:ext uri="{FF2B5EF4-FFF2-40B4-BE49-F238E27FC236}">
                  <a16:creationId xmlns:a16="http://schemas.microsoft.com/office/drawing/2014/main" id="{C53B4BE6-B8FE-45F8-A54B-9A965D029D1D}"/>
                </a:ext>
              </a:extLst>
            </p:cNvPr>
            <p:cNvSpPr/>
            <p:nvPr/>
          </p:nvSpPr>
          <p:spPr>
            <a:xfrm>
              <a:off x="15808435" y="5641620"/>
              <a:ext cx="39273" cy="43953"/>
            </a:xfrm>
            <a:custGeom>
              <a:avLst/>
              <a:gdLst>
                <a:gd name="connsiteX0" fmla="*/ 22590 w 39273"/>
                <a:gd name="connsiteY0" fmla="*/ 43292 h 43953"/>
                <a:gd name="connsiteX1" fmla="*/ 22590 w 39273"/>
                <a:gd name="connsiteY1" fmla="*/ 38054 h 43953"/>
                <a:gd name="connsiteX2" fmla="*/ 16776 w 39273"/>
                <a:gd name="connsiteY2" fmla="*/ 42340 h 43953"/>
                <a:gd name="connsiteX3" fmla="*/ 8684 w 39273"/>
                <a:gd name="connsiteY3" fmla="*/ 43768 h 43953"/>
                <a:gd name="connsiteX4" fmla="*/ 777 w 39273"/>
                <a:gd name="connsiteY4" fmla="*/ 42054 h 43953"/>
                <a:gd name="connsiteX5" fmla="*/ -4464 w 39273"/>
                <a:gd name="connsiteY5" fmla="*/ 37292 h 43953"/>
                <a:gd name="connsiteX6" fmla="*/ -6274 w 39273"/>
                <a:gd name="connsiteY6" fmla="*/ 30434 h 43953"/>
                <a:gd name="connsiteX7" fmla="*/ -1986 w 39273"/>
                <a:gd name="connsiteY7" fmla="*/ 20909 h 43953"/>
                <a:gd name="connsiteX8" fmla="*/ 10014 w 39273"/>
                <a:gd name="connsiteY8" fmla="*/ 17479 h 43953"/>
                <a:gd name="connsiteX9" fmla="*/ 22492 w 39273"/>
                <a:gd name="connsiteY9" fmla="*/ 17479 h 43953"/>
                <a:gd name="connsiteX10" fmla="*/ 22492 w 39273"/>
                <a:gd name="connsiteY10" fmla="*/ 16336 h 43953"/>
                <a:gd name="connsiteX11" fmla="*/ 20018 w 39273"/>
                <a:gd name="connsiteY11" fmla="*/ 10526 h 43953"/>
                <a:gd name="connsiteX12" fmla="*/ 12776 w 39273"/>
                <a:gd name="connsiteY12" fmla="*/ 8431 h 43953"/>
                <a:gd name="connsiteX13" fmla="*/ 14 w 39273"/>
                <a:gd name="connsiteY13" fmla="*/ 12431 h 43953"/>
                <a:gd name="connsiteX14" fmla="*/ -3702 w 39273"/>
                <a:gd name="connsiteY14" fmla="*/ 5192 h 43953"/>
                <a:gd name="connsiteX15" fmla="*/ 5823 w 39273"/>
                <a:gd name="connsiteY15" fmla="*/ 1097 h 43953"/>
                <a:gd name="connsiteX16" fmla="*/ 15348 w 39273"/>
                <a:gd name="connsiteY16" fmla="*/ -142 h 43953"/>
                <a:gd name="connsiteX17" fmla="*/ 28301 w 39273"/>
                <a:gd name="connsiteY17" fmla="*/ 3859 h 43953"/>
                <a:gd name="connsiteX18" fmla="*/ 32970 w 39273"/>
                <a:gd name="connsiteY18" fmla="*/ 15098 h 43953"/>
                <a:gd name="connsiteX19" fmla="*/ 32970 w 39273"/>
                <a:gd name="connsiteY19" fmla="*/ 43197 h 43953"/>
                <a:gd name="connsiteX20" fmla="*/ 18874 w 39273"/>
                <a:gd name="connsiteY20" fmla="*/ 33767 h 43953"/>
                <a:gd name="connsiteX21" fmla="*/ 22492 w 39273"/>
                <a:gd name="connsiteY21" fmla="*/ 28529 h 43953"/>
                <a:gd name="connsiteX22" fmla="*/ 22492 w 39273"/>
                <a:gd name="connsiteY22" fmla="*/ 24718 h 43953"/>
                <a:gd name="connsiteX23" fmla="*/ 11730 w 39273"/>
                <a:gd name="connsiteY23" fmla="*/ 24718 h 43953"/>
                <a:gd name="connsiteX24" fmla="*/ 5540 w 39273"/>
                <a:gd name="connsiteY24" fmla="*/ 25957 h 43953"/>
                <a:gd name="connsiteX25" fmla="*/ 3633 w 39273"/>
                <a:gd name="connsiteY25" fmla="*/ 29958 h 43953"/>
                <a:gd name="connsiteX26" fmla="*/ 5633 w 39273"/>
                <a:gd name="connsiteY26" fmla="*/ 34339 h 43953"/>
                <a:gd name="connsiteX27" fmla="*/ 11158 w 39273"/>
                <a:gd name="connsiteY27" fmla="*/ 35958 h 43953"/>
                <a:gd name="connsiteX28" fmla="*/ 18492 w 39273"/>
                <a:gd name="connsiteY28" fmla="*/ 33577 h 43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9273" h="43953">
                  <a:moveTo>
                    <a:pt x="22590" y="43292"/>
                  </a:moveTo>
                  <a:lnTo>
                    <a:pt x="22590" y="38054"/>
                  </a:lnTo>
                  <a:cubicBezTo>
                    <a:pt x="21064" y="39968"/>
                    <a:pt x="19064" y="41445"/>
                    <a:pt x="16776" y="42340"/>
                  </a:cubicBezTo>
                  <a:cubicBezTo>
                    <a:pt x="14204" y="43340"/>
                    <a:pt x="11442" y="43826"/>
                    <a:pt x="8684" y="43768"/>
                  </a:cubicBezTo>
                  <a:cubicBezTo>
                    <a:pt x="5921" y="43826"/>
                    <a:pt x="3251" y="43235"/>
                    <a:pt x="777" y="42054"/>
                  </a:cubicBezTo>
                  <a:cubicBezTo>
                    <a:pt x="-1320" y="40968"/>
                    <a:pt x="-3130" y="39320"/>
                    <a:pt x="-4464" y="37292"/>
                  </a:cubicBezTo>
                  <a:cubicBezTo>
                    <a:pt x="-5702" y="35215"/>
                    <a:pt x="-6274" y="32844"/>
                    <a:pt x="-6274" y="30434"/>
                  </a:cubicBezTo>
                  <a:cubicBezTo>
                    <a:pt x="-6464" y="26757"/>
                    <a:pt x="-4846" y="23204"/>
                    <a:pt x="-1986" y="20909"/>
                  </a:cubicBezTo>
                  <a:cubicBezTo>
                    <a:pt x="1540" y="18404"/>
                    <a:pt x="5730" y="17185"/>
                    <a:pt x="10014" y="17479"/>
                  </a:cubicBezTo>
                  <a:lnTo>
                    <a:pt x="22492" y="17479"/>
                  </a:lnTo>
                  <a:lnTo>
                    <a:pt x="22492" y="16336"/>
                  </a:lnTo>
                  <a:cubicBezTo>
                    <a:pt x="22590" y="14127"/>
                    <a:pt x="21729" y="11984"/>
                    <a:pt x="20018" y="10526"/>
                  </a:cubicBezTo>
                  <a:cubicBezTo>
                    <a:pt x="17920" y="8974"/>
                    <a:pt x="15348" y="8231"/>
                    <a:pt x="12776" y="8431"/>
                  </a:cubicBezTo>
                  <a:cubicBezTo>
                    <a:pt x="8205" y="8583"/>
                    <a:pt x="3823" y="9974"/>
                    <a:pt x="14" y="12431"/>
                  </a:cubicBezTo>
                  <a:lnTo>
                    <a:pt x="-3702" y="5192"/>
                  </a:lnTo>
                  <a:cubicBezTo>
                    <a:pt x="-651" y="3478"/>
                    <a:pt x="2489" y="2097"/>
                    <a:pt x="5823" y="1097"/>
                  </a:cubicBezTo>
                  <a:cubicBezTo>
                    <a:pt x="8967" y="268"/>
                    <a:pt x="12111" y="-151"/>
                    <a:pt x="15348" y="-142"/>
                  </a:cubicBezTo>
                  <a:cubicBezTo>
                    <a:pt x="20018" y="-437"/>
                    <a:pt x="24590" y="982"/>
                    <a:pt x="28301" y="3859"/>
                  </a:cubicBezTo>
                  <a:cubicBezTo>
                    <a:pt x="31445" y="6745"/>
                    <a:pt x="33161" y="10850"/>
                    <a:pt x="32970" y="15098"/>
                  </a:cubicBezTo>
                  <a:lnTo>
                    <a:pt x="32970" y="43197"/>
                  </a:lnTo>
                  <a:close/>
                  <a:moveTo>
                    <a:pt x="18874" y="33767"/>
                  </a:moveTo>
                  <a:cubicBezTo>
                    <a:pt x="20874" y="32681"/>
                    <a:pt x="22208" y="30748"/>
                    <a:pt x="22492" y="28529"/>
                  </a:cubicBezTo>
                  <a:lnTo>
                    <a:pt x="22492" y="24718"/>
                  </a:lnTo>
                  <a:lnTo>
                    <a:pt x="11730" y="24718"/>
                  </a:lnTo>
                  <a:cubicBezTo>
                    <a:pt x="9632" y="24547"/>
                    <a:pt x="7442" y="24985"/>
                    <a:pt x="5540" y="25957"/>
                  </a:cubicBezTo>
                  <a:cubicBezTo>
                    <a:pt x="4205" y="26843"/>
                    <a:pt x="3540" y="28376"/>
                    <a:pt x="3633" y="29958"/>
                  </a:cubicBezTo>
                  <a:cubicBezTo>
                    <a:pt x="3540" y="31653"/>
                    <a:pt x="4298" y="33291"/>
                    <a:pt x="5633" y="34339"/>
                  </a:cubicBezTo>
                  <a:cubicBezTo>
                    <a:pt x="7251" y="35482"/>
                    <a:pt x="9158" y="36044"/>
                    <a:pt x="11158" y="35958"/>
                  </a:cubicBezTo>
                  <a:cubicBezTo>
                    <a:pt x="13823" y="35901"/>
                    <a:pt x="16302" y="35072"/>
                    <a:pt x="18492" y="33577"/>
                  </a:cubicBezTo>
                  <a:close/>
                </a:path>
              </a:pathLst>
            </a:custGeom>
            <a:solidFill>
              <a:srgbClr val="6D6E71"/>
            </a:solidFill>
            <a:ln w="9525" cap="flat">
              <a:noFill/>
              <a:prstDash val="solid"/>
              <a:miter/>
            </a:ln>
          </p:spPr>
          <p:txBody>
            <a:bodyPr rtlCol="0" anchor="ctr"/>
            <a:lstStyle/>
            <a:p>
              <a:endParaRPr lang="en-US"/>
            </a:p>
          </p:txBody>
        </p:sp>
        <p:sp>
          <p:nvSpPr>
            <p:cNvPr id="1079" name="Freeform: Shape 1078">
              <a:extLst>
                <a:ext uri="{FF2B5EF4-FFF2-40B4-BE49-F238E27FC236}">
                  <a16:creationId xmlns:a16="http://schemas.microsoft.com/office/drawing/2014/main" id="{3BB4F6F5-1BD0-4F34-BFDA-37A252D2C3D3}"/>
                </a:ext>
              </a:extLst>
            </p:cNvPr>
            <p:cNvSpPr/>
            <p:nvPr/>
          </p:nvSpPr>
          <p:spPr>
            <a:xfrm>
              <a:off x="15851694" y="5642229"/>
              <a:ext cx="44671" cy="58871"/>
            </a:xfrm>
            <a:custGeom>
              <a:avLst/>
              <a:gdLst>
                <a:gd name="connsiteX0" fmla="*/ 13333 w 44671"/>
                <a:gd name="connsiteY0" fmla="*/ 56018 h 58871"/>
                <a:gd name="connsiteX1" fmla="*/ 4473 w 44671"/>
                <a:gd name="connsiteY1" fmla="*/ 58684 h 58871"/>
                <a:gd name="connsiteX2" fmla="*/ -6098 w 44671"/>
                <a:gd name="connsiteY2" fmla="*/ 54875 h 58871"/>
                <a:gd name="connsiteX3" fmla="*/ -1619 w 44671"/>
                <a:gd name="connsiteY3" fmla="*/ 46874 h 58871"/>
                <a:gd name="connsiteX4" fmla="*/ 1143 w 44671"/>
                <a:gd name="connsiteY4" fmla="*/ 48588 h 58871"/>
                <a:gd name="connsiteX5" fmla="*/ 3901 w 44671"/>
                <a:gd name="connsiteY5" fmla="*/ 49064 h 58871"/>
                <a:gd name="connsiteX6" fmla="*/ 10096 w 44671"/>
                <a:gd name="connsiteY6" fmla="*/ 44778 h 58871"/>
                <a:gd name="connsiteX7" fmla="*/ 11426 w 44671"/>
                <a:gd name="connsiteY7" fmla="*/ 41920 h 58871"/>
                <a:gd name="connsiteX8" fmla="*/ -6289 w 44671"/>
                <a:gd name="connsiteY8" fmla="*/ -180 h 58871"/>
                <a:gd name="connsiteX9" fmla="*/ 4473 w 44671"/>
                <a:gd name="connsiteY9" fmla="*/ -180 h 58871"/>
                <a:gd name="connsiteX10" fmla="*/ 16668 w 44671"/>
                <a:gd name="connsiteY10" fmla="*/ 30967 h 58871"/>
                <a:gd name="connsiteX11" fmla="*/ 27811 w 44671"/>
                <a:gd name="connsiteY11" fmla="*/ -180 h 58871"/>
                <a:gd name="connsiteX12" fmla="*/ 38383 w 44671"/>
                <a:gd name="connsiteY12" fmla="*/ -180 h 58871"/>
                <a:gd name="connsiteX13" fmla="*/ 19333 w 44671"/>
                <a:gd name="connsiteY13" fmla="*/ 48016 h 58871"/>
                <a:gd name="connsiteX14" fmla="*/ 13333 w 44671"/>
                <a:gd name="connsiteY14" fmla="*/ 56018 h 5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671" h="58871">
                  <a:moveTo>
                    <a:pt x="13333" y="56018"/>
                  </a:moveTo>
                  <a:cubicBezTo>
                    <a:pt x="10761" y="57846"/>
                    <a:pt x="7617" y="58780"/>
                    <a:pt x="4473" y="58684"/>
                  </a:cubicBezTo>
                  <a:cubicBezTo>
                    <a:pt x="571" y="58723"/>
                    <a:pt x="-3145" y="57370"/>
                    <a:pt x="-6098" y="54875"/>
                  </a:cubicBezTo>
                  <a:lnTo>
                    <a:pt x="-1619" y="46874"/>
                  </a:lnTo>
                  <a:cubicBezTo>
                    <a:pt x="-764" y="47560"/>
                    <a:pt x="190" y="48140"/>
                    <a:pt x="1143" y="48588"/>
                  </a:cubicBezTo>
                  <a:cubicBezTo>
                    <a:pt x="1999" y="48893"/>
                    <a:pt x="2952" y="49055"/>
                    <a:pt x="3901" y="49064"/>
                  </a:cubicBezTo>
                  <a:cubicBezTo>
                    <a:pt x="6664" y="49074"/>
                    <a:pt x="9143" y="47369"/>
                    <a:pt x="10096" y="44778"/>
                  </a:cubicBezTo>
                  <a:lnTo>
                    <a:pt x="11426" y="41920"/>
                  </a:lnTo>
                  <a:lnTo>
                    <a:pt x="-6289" y="-180"/>
                  </a:lnTo>
                  <a:lnTo>
                    <a:pt x="4473" y="-180"/>
                  </a:lnTo>
                  <a:lnTo>
                    <a:pt x="16668" y="30967"/>
                  </a:lnTo>
                  <a:lnTo>
                    <a:pt x="27811" y="-180"/>
                  </a:lnTo>
                  <a:lnTo>
                    <a:pt x="38383" y="-180"/>
                  </a:lnTo>
                  <a:lnTo>
                    <a:pt x="19333" y="48016"/>
                  </a:lnTo>
                  <a:cubicBezTo>
                    <a:pt x="18189" y="51236"/>
                    <a:pt x="16096" y="54036"/>
                    <a:pt x="13333" y="56018"/>
                  </a:cubicBezTo>
                  <a:close/>
                </a:path>
              </a:pathLst>
            </a:custGeom>
            <a:solidFill>
              <a:srgbClr val="6D6E71"/>
            </a:solidFill>
            <a:ln w="9525" cap="flat">
              <a:noFill/>
              <a:prstDash val="solid"/>
              <a:miter/>
            </a:ln>
          </p:spPr>
          <p:txBody>
            <a:bodyPr rtlCol="0" anchor="ctr"/>
            <a:lstStyle/>
            <a:p>
              <a:endParaRPr lang="en-US"/>
            </a:p>
          </p:txBody>
        </p:sp>
        <p:sp>
          <p:nvSpPr>
            <p:cNvPr id="1080" name="Freeform: Shape 1079">
              <a:extLst>
                <a:ext uri="{FF2B5EF4-FFF2-40B4-BE49-F238E27FC236}">
                  <a16:creationId xmlns:a16="http://schemas.microsoft.com/office/drawing/2014/main" id="{FE4D1A3B-62B6-4BFB-A124-F083EBEA2669}"/>
                </a:ext>
              </a:extLst>
            </p:cNvPr>
            <p:cNvSpPr/>
            <p:nvPr/>
          </p:nvSpPr>
          <p:spPr>
            <a:xfrm>
              <a:off x="15896938" y="5641833"/>
              <a:ext cx="34489" cy="43557"/>
            </a:xfrm>
            <a:custGeom>
              <a:avLst/>
              <a:gdLst>
                <a:gd name="connsiteX0" fmla="*/ 17431 w 34489"/>
                <a:gd name="connsiteY0" fmla="*/ 8884 h 43557"/>
                <a:gd name="connsiteX1" fmla="*/ 11236 w 34489"/>
                <a:gd name="connsiteY1" fmla="*/ 7836 h 43557"/>
                <a:gd name="connsiteX2" fmla="*/ 7045 w 34489"/>
                <a:gd name="connsiteY2" fmla="*/ 8789 h 43557"/>
                <a:gd name="connsiteX3" fmla="*/ 5524 w 34489"/>
                <a:gd name="connsiteY3" fmla="*/ 11646 h 43557"/>
                <a:gd name="connsiteX4" fmla="*/ 7427 w 34489"/>
                <a:gd name="connsiteY4" fmla="*/ 14694 h 43557"/>
                <a:gd name="connsiteX5" fmla="*/ 13715 w 34489"/>
                <a:gd name="connsiteY5" fmla="*/ 16980 h 43557"/>
                <a:gd name="connsiteX6" fmla="*/ 21049 w 34489"/>
                <a:gd name="connsiteY6" fmla="*/ 19647 h 43557"/>
                <a:gd name="connsiteX7" fmla="*/ 26002 w 34489"/>
                <a:gd name="connsiteY7" fmla="*/ 23648 h 43557"/>
                <a:gd name="connsiteX8" fmla="*/ 28193 w 34489"/>
                <a:gd name="connsiteY8" fmla="*/ 30505 h 43557"/>
                <a:gd name="connsiteX9" fmla="*/ 23333 w 34489"/>
                <a:gd name="connsiteY9" fmla="*/ 40030 h 43557"/>
                <a:gd name="connsiteX10" fmla="*/ 11236 w 34489"/>
                <a:gd name="connsiteY10" fmla="*/ 43365 h 43557"/>
                <a:gd name="connsiteX11" fmla="*/ 1711 w 34489"/>
                <a:gd name="connsiteY11" fmla="*/ 41840 h 43557"/>
                <a:gd name="connsiteX12" fmla="*/ -6289 w 34489"/>
                <a:gd name="connsiteY12" fmla="*/ 37364 h 43557"/>
                <a:gd name="connsiteX13" fmla="*/ -2670 w 34489"/>
                <a:gd name="connsiteY13" fmla="*/ 30029 h 43557"/>
                <a:gd name="connsiteX14" fmla="*/ 4283 w 34489"/>
                <a:gd name="connsiteY14" fmla="*/ 33934 h 43557"/>
                <a:gd name="connsiteX15" fmla="*/ 11905 w 34489"/>
                <a:gd name="connsiteY15" fmla="*/ 35363 h 43557"/>
                <a:gd name="connsiteX16" fmla="*/ 16477 w 34489"/>
                <a:gd name="connsiteY16" fmla="*/ 34316 h 43557"/>
                <a:gd name="connsiteX17" fmla="*/ 18189 w 34489"/>
                <a:gd name="connsiteY17" fmla="*/ 31363 h 43557"/>
                <a:gd name="connsiteX18" fmla="*/ 16189 w 34489"/>
                <a:gd name="connsiteY18" fmla="*/ 27934 h 43557"/>
                <a:gd name="connsiteX19" fmla="*/ 9715 w 34489"/>
                <a:gd name="connsiteY19" fmla="*/ 25458 h 43557"/>
                <a:gd name="connsiteX20" fmla="*/ 2664 w 34489"/>
                <a:gd name="connsiteY20" fmla="*/ 22981 h 43557"/>
                <a:gd name="connsiteX21" fmla="*/ -2098 w 34489"/>
                <a:gd name="connsiteY21" fmla="*/ 19171 h 43557"/>
                <a:gd name="connsiteX22" fmla="*/ -4098 w 34489"/>
                <a:gd name="connsiteY22" fmla="*/ 12598 h 43557"/>
                <a:gd name="connsiteX23" fmla="*/ 474 w 34489"/>
                <a:gd name="connsiteY23" fmla="*/ 3073 h 43557"/>
                <a:gd name="connsiteX24" fmla="*/ 12096 w 34489"/>
                <a:gd name="connsiteY24" fmla="*/ -165 h 43557"/>
                <a:gd name="connsiteX25" fmla="*/ 20477 w 34489"/>
                <a:gd name="connsiteY25" fmla="*/ 978 h 43557"/>
                <a:gd name="connsiteX26" fmla="*/ 27811 w 34489"/>
                <a:gd name="connsiteY26" fmla="*/ 4407 h 43557"/>
                <a:gd name="connsiteX27" fmla="*/ 24002 w 34489"/>
                <a:gd name="connsiteY27" fmla="*/ 11932 h 43557"/>
                <a:gd name="connsiteX28" fmla="*/ 17431 w 34489"/>
                <a:gd name="connsiteY28" fmla="*/ 8884 h 43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4489" h="43557">
                  <a:moveTo>
                    <a:pt x="17431" y="8884"/>
                  </a:moveTo>
                  <a:cubicBezTo>
                    <a:pt x="15431" y="8246"/>
                    <a:pt x="13333" y="7893"/>
                    <a:pt x="11236" y="7836"/>
                  </a:cubicBezTo>
                  <a:cubicBezTo>
                    <a:pt x="9808" y="7798"/>
                    <a:pt x="8380" y="8131"/>
                    <a:pt x="7045" y="8789"/>
                  </a:cubicBezTo>
                  <a:cubicBezTo>
                    <a:pt x="6096" y="9389"/>
                    <a:pt x="5427" y="10484"/>
                    <a:pt x="5524" y="11646"/>
                  </a:cubicBezTo>
                  <a:cubicBezTo>
                    <a:pt x="5524" y="12951"/>
                    <a:pt x="6283" y="14132"/>
                    <a:pt x="7427" y="14694"/>
                  </a:cubicBezTo>
                  <a:cubicBezTo>
                    <a:pt x="9427" y="15704"/>
                    <a:pt x="11524" y="16476"/>
                    <a:pt x="13715" y="16980"/>
                  </a:cubicBezTo>
                  <a:cubicBezTo>
                    <a:pt x="16189" y="17742"/>
                    <a:pt x="18668" y="18628"/>
                    <a:pt x="21049" y="19647"/>
                  </a:cubicBezTo>
                  <a:cubicBezTo>
                    <a:pt x="22951" y="20590"/>
                    <a:pt x="24667" y="21962"/>
                    <a:pt x="26002" y="23648"/>
                  </a:cubicBezTo>
                  <a:cubicBezTo>
                    <a:pt x="27528" y="25600"/>
                    <a:pt x="28286" y="28029"/>
                    <a:pt x="28193" y="30505"/>
                  </a:cubicBezTo>
                  <a:cubicBezTo>
                    <a:pt x="28286" y="34297"/>
                    <a:pt x="26477" y="37888"/>
                    <a:pt x="23333" y="40030"/>
                  </a:cubicBezTo>
                  <a:cubicBezTo>
                    <a:pt x="19714" y="42355"/>
                    <a:pt x="15524" y="43517"/>
                    <a:pt x="11236" y="43365"/>
                  </a:cubicBezTo>
                  <a:cubicBezTo>
                    <a:pt x="7999" y="43355"/>
                    <a:pt x="4762" y="42841"/>
                    <a:pt x="1711" y="41840"/>
                  </a:cubicBezTo>
                  <a:cubicBezTo>
                    <a:pt x="-1238" y="40888"/>
                    <a:pt x="-3908" y="39374"/>
                    <a:pt x="-6289" y="37364"/>
                  </a:cubicBezTo>
                  <a:lnTo>
                    <a:pt x="-2670" y="30029"/>
                  </a:lnTo>
                  <a:cubicBezTo>
                    <a:pt x="-671" y="31772"/>
                    <a:pt x="1711" y="33097"/>
                    <a:pt x="4283" y="33934"/>
                  </a:cubicBezTo>
                  <a:cubicBezTo>
                    <a:pt x="6762" y="34849"/>
                    <a:pt x="9334" y="35335"/>
                    <a:pt x="11905" y="35363"/>
                  </a:cubicBezTo>
                  <a:cubicBezTo>
                    <a:pt x="13524" y="35402"/>
                    <a:pt x="15049" y="35040"/>
                    <a:pt x="16477" y="34316"/>
                  </a:cubicBezTo>
                  <a:cubicBezTo>
                    <a:pt x="17621" y="33754"/>
                    <a:pt x="18286" y="32601"/>
                    <a:pt x="18189" y="31363"/>
                  </a:cubicBezTo>
                  <a:cubicBezTo>
                    <a:pt x="18286" y="29934"/>
                    <a:pt x="17431" y="28591"/>
                    <a:pt x="16189" y="27934"/>
                  </a:cubicBezTo>
                  <a:cubicBezTo>
                    <a:pt x="14096" y="26962"/>
                    <a:pt x="11905" y="26134"/>
                    <a:pt x="9715" y="25458"/>
                  </a:cubicBezTo>
                  <a:cubicBezTo>
                    <a:pt x="7334" y="24810"/>
                    <a:pt x="4952" y="23991"/>
                    <a:pt x="2664" y="22981"/>
                  </a:cubicBezTo>
                  <a:cubicBezTo>
                    <a:pt x="762" y="22105"/>
                    <a:pt x="-861" y="20800"/>
                    <a:pt x="-2098" y="19171"/>
                  </a:cubicBezTo>
                  <a:cubicBezTo>
                    <a:pt x="-3526" y="17275"/>
                    <a:pt x="-4191" y="14951"/>
                    <a:pt x="-4098" y="12598"/>
                  </a:cubicBezTo>
                  <a:cubicBezTo>
                    <a:pt x="-4191" y="8865"/>
                    <a:pt x="-2480" y="5312"/>
                    <a:pt x="474" y="3073"/>
                  </a:cubicBezTo>
                  <a:cubicBezTo>
                    <a:pt x="3901" y="807"/>
                    <a:pt x="7999" y="-327"/>
                    <a:pt x="12096" y="-165"/>
                  </a:cubicBezTo>
                  <a:cubicBezTo>
                    <a:pt x="14952" y="-165"/>
                    <a:pt x="17714" y="216"/>
                    <a:pt x="20477" y="978"/>
                  </a:cubicBezTo>
                  <a:cubicBezTo>
                    <a:pt x="23049" y="1731"/>
                    <a:pt x="25523" y="2893"/>
                    <a:pt x="27811" y="4407"/>
                  </a:cubicBezTo>
                  <a:lnTo>
                    <a:pt x="24002" y="11932"/>
                  </a:lnTo>
                  <a:cubicBezTo>
                    <a:pt x="21905" y="10694"/>
                    <a:pt x="19714" y="9665"/>
                    <a:pt x="17431" y="8884"/>
                  </a:cubicBezTo>
                  <a:close/>
                </a:path>
              </a:pathLst>
            </a:custGeom>
            <a:solidFill>
              <a:srgbClr val="6D6E71"/>
            </a:solidFill>
            <a:ln w="9525" cap="flat">
              <a:noFill/>
              <a:prstDash val="solid"/>
              <a:miter/>
            </a:ln>
          </p:spPr>
          <p:txBody>
            <a:bodyPr rtlCol="0" anchor="ctr"/>
            <a:lstStyle/>
            <a:p>
              <a:endParaRPr lang="en-US"/>
            </a:p>
          </p:txBody>
        </p:sp>
        <p:sp>
          <p:nvSpPr>
            <p:cNvPr id="1081" name="Freeform: Shape 1080">
              <a:extLst>
                <a:ext uri="{FF2B5EF4-FFF2-40B4-BE49-F238E27FC236}">
                  <a16:creationId xmlns:a16="http://schemas.microsoft.com/office/drawing/2014/main" id="{BDD2219B-44DA-43A4-B73E-3F609A31EF7B}"/>
                </a:ext>
              </a:extLst>
            </p:cNvPr>
            <p:cNvSpPr/>
            <p:nvPr/>
          </p:nvSpPr>
          <p:spPr>
            <a:xfrm>
              <a:off x="15955988" y="5641844"/>
              <a:ext cx="45256" cy="43633"/>
            </a:xfrm>
            <a:custGeom>
              <a:avLst/>
              <a:gdLst>
                <a:gd name="connsiteX0" fmla="*/ 28102 w 45256"/>
                <a:gd name="connsiteY0" fmla="*/ 2586 h 43633"/>
                <a:gd name="connsiteX1" fmla="*/ 36101 w 45256"/>
                <a:gd name="connsiteY1" fmla="*/ 10206 h 43633"/>
                <a:gd name="connsiteX2" fmla="*/ 38962 w 45256"/>
                <a:gd name="connsiteY2" fmla="*/ 21541 h 43633"/>
                <a:gd name="connsiteX3" fmla="*/ 36101 w 45256"/>
                <a:gd name="connsiteY3" fmla="*/ 33066 h 43633"/>
                <a:gd name="connsiteX4" fmla="*/ 28102 w 45256"/>
                <a:gd name="connsiteY4" fmla="*/ 40686 h 43633"/>
                <a:gd name="connsiteX5" fmla="*/ 16386 w 45256"/>
                <a:gd name="connsiteY5" fmla="*/ 43448 h 43633"/>
                <a:gd name="connsiteX6" fmla="*/ 4573 w 45256"/>
                <a:gd name="connsiteY6" fmla="*/ 40686 h 43633"/>
                <a:gd name="connsiteX7" fmla="*/ -3426 w 45256"/>
                <a:gd name="connsiteY7" fmla="*/ 33066 h 43633"/>
                <a:gd name="connsiteX8" fmla="*/ -6282 w 45256"/>
                <a:gd name="connsiteY8" fmla="*/ 21541 h 43633"/>
                <a:gd name="connsiteX9" fmla="*/ -3426 w 45256"/>
                <a:gd name="connsiteY9" fmla="*/ 10206 h 43633"/>
                <a:gd name="connsiteX10" fmla="*/ 4573 w 45256"/>
                <a:gd name="connsiteY10" fmla="*/ 2586 h 43633"/>
                <a:gd name="connsiteX11" fmla="*/ 16386 w 45256"/>
                <a:gd name="connsiteY11" fmla="*/ -176 h 43633"/>
                <a:gd name="connsiteX12" fmla="*/ 28102 w 45256"/>
                <a:gd name="connsiteY12" fmla="*/ 2586 h 43633"/>
                <a:gd name="connsiteX13" fmla="*/ 7624 w 45256"/>
                <a:gd name="connsiteY13" fmla="*/ 12111 h 43633"/>
                <a:gd name="connsiteX14" fmla="*/ 7624 w 45256"/>
                <a:gd name="connsiteY14" fmla="*/ 31161 h 43633"/>
                <a:gd name="connsiteX15" fmla="*/ 24958 w 45256"/>
                <a:gd name="connsiteY15" fmla="*/ 31218 h 43633"/>
                <a:gd name="connsiteX16" fmla="*/ 25056 w 45256"/>
                <a:gd name="connsiteY16" fmla="*/ 31161 h 43633"/>
                <a:gd name="connsiteX17" fmla="*/ 25056 w 45256"/>
                <a:gd name="connsiteY17" fmla="*/ 12111 h 43633"/>
                <a:gd name="connsiteX18" fmla="*/ 7717 w 45256"/>
                <a:gd name="connsiteY18" fmla="*/ 12054 h 43633"/>
                <a:gd name="connsiteX19" fmla="*/ 7624 w 45256"/>
                <a:gd name="connsiteY19" fmla="*/ 12111 h 43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256" h="43633">
                  <a:moveTo>
                    <a:pt x="28102" y="2586"/>
                  </a:moveTo>
                  <a:cubicBezTo>
                    <a:pt x="31437" y="4320"/>
                    <a:pt x="34199" y="6958"/>
                    <a:pt x="36101" y="10206"/>
                  </a:cubicBezTo>
                  <a:cubicBezTo>
                    <a:pt x="38008" y="13664"/>
                    <a:pt x="39055" y="17579"/>
                    <a:pt x="38962" y="21541"/>
                  </a:cubicBezTo>
                  <a:cubicBezTo>
                    <a:pt x="39055" y="25570"/>
                    <a:pt x="38008" y="29542"/>
                    <a:pt x="36101" y="33066"/>
                  </a:cubicBezTo>
                  <a:cubicBezTo>
                    <a:pt x="34199" y="36314"/>
                    <a:pt x="31437" y="38953"/>
                    <a:pt x="28102" y="40686"/>
                  </a:cubicBezTo>
                  <a:cubicBezTo>
                    <a:pt x="24484" y="42582"/>
                    <a:pt x="20484" y="43534"/>
                    <a:pt x="16386" y="43448"/>
                  </a:cubicBezTo>
                  <a:cubicBezTo>
                    <a:pt x="12289" y="43515"/>
                    <a:pt x="8196" y="42572"/>
                    <a:pt x="4573" y="40686"/>
                  </a:cubicBezTo>
                  <a:cubicBezTo>
                    <a:pt x="1243" y="38953"/>
                    <a:pt x="-1519" y="36314"/>
                    <a:pt x="-3426" y="33066"/>
                  </a:cubicBezTo>
                  <a:cubicBezTo>
                    <a:pt x="-5426" y="29542"/>
                    <a:pt x="-6380" y="25570"/>
                    <a:pt x="-6282" y="21541"/>
                  </a:cubicBezTo>
                  <a:cubicBezTo>
                    <a:pt x="-6380" y="17579"/>
                    <a:pt x="-5329" y="13664"/>
                    <a:pt x="-3426" y="10206"/>
                  </a:cubicBezTo>
                  <a:cubicBezTo>
                    <a:pt x="-1519" y="6958"/>
                    <a:pt x="1243" y="4320"/>
                    <a:pt x="4573" y="2586"/>
                  </a:cubicBezTo>
                  <a:cubicBezTo>
                    <a:pt x="8196" y="700"/>
                    <a:pt x="12289" y="-243"/>
                    <a:pt x="16386" y="-176"/>
                  </a:cubicBezTo>
                  <a:cubicBezTo>
                    <a:pt x="20484" y="-252"/>
                    <a:pt x="24484" y="691"/>
                    <a:pt x="28102" y="2586"/>
                  </a:cubicBezTo>
                  <a:close/>
                  <a:moveTo>
                    <a:pt x="7624" y="12111"/>
                  </a:moveTo>
                  <a:cubicBezTo>
                    <a:pt x="2862" y="17550"/>
                    <a:pt x="2862" y="25723"/>
                    <a:pt x="7624" y="31161"/>
                  </a:cubicBezTo>
                  <a:cubicBezTo>
                    <a:pt x="12387" y="35971"/>
                    <a:pt x="20195" y="36000"/>
                    <a:pt x="24958" y="31218"/>
                  </a:cubicBezTo>
                  <a:cubicBezTo>
                    <a:pt x="25056" y="31200"/>
                    <a:pt x="25056" y="31180"/>
                    <a:pt x="25056" y="31161"/>
                  </a:cubicBezTo>
                  <a:cubicBezTo>
                    <a:pt x="29911" y="25723"/>
                    <a:pt x="29911" y="17550"/>
                    <a:pt x="25056" y="12111"/>
                  </a:cubicBezTo>
                  <a:cubicBezTo>
                    <a:pt x="20293" y="7301"/>
                    <a:pt x="12480" y="7273"/>
                    <a:pt x="7717" y="12054"/>
                  </a:cubicBezTo>
                  <a:cubicBezTo>
                    <a:pt x="7624" y="12074"/>
                    <a:pt x="7624" y="12092"/>
                    <a:pt x="7624" y="12111"/>
                  </a:cubicBezTo>
                  <a:close/>
                </a:path>
              </a:pathLst>
            </a:custGeom>
            <a:solidFill>
              <a:srgbClr val="6D6E71"/>
            </a:solidFill>
            <a:ln w="9525" cap="flat">
              <a:noFill/>
              <a:prstDash val="solid"/>
              <a:miter/>
            </a:ln>
          </p:spPr>
          <p:txBody>
            <a:bodyPr rtlCol="0" anchor="ctr"/>
            <a:lstStyle/>
            <a:p>
              <a:endParaRPr lang="en-US"/>
            </a:p>
          </p:txBody>
        </p:sp>
        <p:sp>
          <p:nvSpPr>
            <p:cNvPr id="1082" name="Freeform: Shape 1081">
              <a:extLst>
                <a:ext uri="{FF2B5EF4-FFF2-40B4-BE49-F238E27FC236}">
                  <a16:creationId xmlns:a16="http://schemas.microsoft.com/office/drawing/2014/main" id="{12D33ADC-764F-4DC9-871F-44B7BC6AF38E}"/>
                </a:ext>
              </a:extLst>
            </p:cNvPr>
            <p:cNvSpPr/>
            <p:nvPr/>
          </p:nvSpPr>
          <p:spPr>
            <a:xfrm>
              <a:off x="16006476" y="5625370"/>
              <a:ext cx="28672" cy="60008"/>
            </a:xfrm>
            <a:custGeom>
              <a:avLst/>
              <a:gdLst>
                <a:gd name="connsiteX0" fmla="*/ 11426 w 28672"/>
                <a:gd name="connsiteY0" fmla="*/ 10203 h 60008"/>
                <a:gd name="connsiteX1" fmla="*/ 9808 w 28672"/>
                <a:gd name="connsiteY1" fmla="*/ 14299 h 60008"/>
                <a:gd name="connsiteX2" fmla="*/ 9808 w 28672"/>
                <a:gd name="connsiteY2" fmla="*/ 18680 h 60008"/>
                <a:gd name="connsiteX3" fmla="*/ 20477 w 28672"/>
                <a:gd name="connsiteY3" fmla="*/ 18680 h 60008"/>
                <a:gd name="connsiteX4" fmla="*/ 20477 w 28672"/>
                <a:gd name="connsiteY4" fmla="*/ 26300 h 60008"/>
                <a:gd name="connsiteX5" fmla="*/ 9715 w 28672"/>
                <a:gd name="connsiteY5" fmla="*/ 26300 h 60008"/>
                <a:gd name="connsiteX6" fmla="*/ 9715 w 28672"/>
                <a:gd name="connsiteY6" fmla="*/ 59828 h 60008"/>
                <a:gd name="connsiteX7" fmla="*/ -671 w 28672"/>
                <a:gd name="connsiteY7" fmla="*/ 59828 h 60008"/>
                <a:gd name="connsiteX8" fmla="*/ -671 w 28672"/>
                <a:gd name="connsiteY8" fmla="*/ 26300 h 60008"/>
                <a:gd name="connsiteX9" fmla="*/ -6289 w 28672"/>
                <a:gd name="connsiteY9" fmla="*/ 26300 h 60008"/>
                <a:gd name="connsiteX10" fmla="*/ -6289 w 28672"/>
                <a:gd name="connsiteY10" fmla="*/ 18680 h 60008"/>
                <a:gd name="connsiteX11" fmla="*/ -671 w 28672"/>
                <a:gd name="connsiteY11" fmla="*/ 18680 h 60008"/>
                <a:gd name="connsiteX12" fmla="*/ -671 w 28672"/>
                <a:gd name="connsiteY12" fmla="*/ 14585 h 60008"/>
                <a:gd name="connsiteX13" fmla="*/ 1427 w 28672"/>
                <a:gd name="connsiteY13" fmla="*/ 6583 h 60008"/>
                <a:gd name="connsiteX14" fmla="*/ 6952 w 28672"/>
                <a:gd name="connsiteY14" fmla="*/ 1535 h 60008"/>
                <a:gd name="connsiteX15" fmla="*/ 14570 w 28672"/>
                <a:gd name="connsiteY15" fmla="*/ -180 h 60008"/>
                <a:gd name="connsiteX16" fmla="*/ 22384 w 28672"/>
                <a:gd name="connsiteY16" fmla="*/ 1726 h 60008"/>
                <a:gd name="connsiteX17" fmla="*/ 20570 w 28672"/>
                <a:gd name="connsiteY17" fmla="*/ 10108 h 60008"/>
                <a:gd name="connsiteX18" fmla="*/ 15240 w 28672"/>
                <a:gd name="connsiteY18" fmla="*/ 8869 h 60008"/>
                <a:gd name="connsiteX19" fmla="*/ 11426 w 28672"/>
                <a:gd name="connsiteY19" fmla="*/ 10203 h 6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672" h="60008">
                  <a:moveTo>
                    <a:pt x="11426" y="10203"/>
                  </a:moveTo>
                  <a:cubicBezTo>
                    <a:pt x="10287" y="11260"/>
                    <a:pt x="9715" y="12756"/>
                    <a:pt x="9808" y="14299"/>
                  </a:cubicBezTo>
                  <a:lnTo>
                    <a:pt x="9808" y="18680"/>
                  </a:lnTo>
                  <a:lnTo>
                    <a:pt x="20477" y="18680"/>
                  </a:lnTo>
                  <a:lnTo>
                    <a:pt x="20477" y="26300"/>
                  </a:lnTo>
                  <a:lnTo>
                    <a:pt x="9715" y="26300"/>
                  </a:lnTo>
                  <a:lnTo>
                    <a:pt x="9715" y="59828"/>
                  </a:lnTo>
                  <a:lnTo>
                    <a:pt x="-671" y="59828"/>
                  </a:lnTo>
                  <a:lnTo>
                    <a:pt x="-671" y="26300"/>
                  </a:lnTo>
                  <a:lnTo>
                    <a:pt x="-6289" y="26300"/>
                  </a:lnTo>
                  <a:lnTo>
                    <a:pt x="-6289" y="18680"/>
                  </a:lnTo>
                  <a:lnTo>
                    <a:pt x="-671" y="18680"/>
                  </a:lnTo>
                  <a:lnTo>
                    <a:pt x="-671" y="14585"/>
                  </a:lnTo>
                  <a:cubicBezTo>
                    <a:pt x="-764" y="11765"/>
                    <a:pt x="-1" y="8984"/>
                    <a:pt x="1427" y="6583"/>
                  </a:cubicBezTo>
                  <a:cubicBezTo>
                    <a:pt x="2762" y="4393"/>
                    <a:pt x="4664" y="2631"/>
                    <a:pt x="6952" y="1535"/>
                  </a:cubicBezTo>
                  <a:cubicBezTo>
                    <a:pt x="9334" y="383"/>
                    <a:pt x="11905" y="-198"/>
                    <a:pt x="14570" y="-180"/>
                  </a:cubicBezTo>
                  <a:cubicBezTo>
                    <a:pt x="17333" y="-150"/>
                    <a:pt x="20003" y="506"/>
                    <a:pt x="22384" y="1726"/>
                  </a:cubicBezTo>
                  <a:lnTo>
                    <a:pt x="20570" y="10108"/>
                  </a:lnTo>
                  <a:cubicBezTo>
                    <a:pt x="18859" y="9375"/>
                    <a:pt x="17049" y="8945"/>
                    <a:pt x="15240" y="8869"/>
                  </a:cubicBezTo>
                  <a:cubicBezTo>
                    <a:pt x="13808" y="8832"/>
                    <a:pt x="12477" y="9298"/>
                    <a:pt x="11426" y="10203"/>
                  </a:cubicBezTo>
                  <a:close/>
                </a:path>
              </a:pathLst>
            </a:custGeom>
            <a:solidFill>
              <a:srgbClr val="6D6E71"/>
            </a:solidFill>
            <a:ln w="9525" cap="flat">
              <a:noFill/>
              <a:prstDash val="solid"/>
              <a:miter/>
            </a:ln>
          </p:spPr>
          <p:txBody>
            <a:bodyPr rtlCol="0" anchor="ctr"/>
            <a:lstStyle/>
            <a:p>
              <a:endParaRPr lang="en-US"/>
            </a:p>
          </p:txBody>
        </p:sp>
        <p:sp>
          <p:nvSpPr>
            <p:cNvPr id="1083" name="Freeform: Shape 1082">
              <a:extLst>
                <a:ext uri="{FF2B5EF4-FFF2-40B4-BE49-F238E27FC236}">
                  <a16:creationId xmlns:a16="http://schemas.microsoft.com/office/drawing/2014/main" id="{769861DD-EE0E-41C9-82FA-BDD0C8D834D7}"/>
                </a:ext>
              </a:extLst>
            </p:cNvPr>
            <p:cNvSpPr/>
            <p:nvPr/>
          </p:nvSpPr>
          <p:spPr>
            <a:xfrm>
              <a:off x="15298579" y="5718948"/>
              <a:ext cx="47336" cy="56250"/>
            </a:xfrm>
            <a:custGeom>
              <a:avLst/>
              <a:gdLst>
                <a:gd name="connsiteX0" fmla="*/ 28858 w 47336"/>
                <a:gd name="connsiteY0" fmla="*/ 56070 h 56250"/>
                <a:gd name="connsiteX1" fmla="*/ 19333 w 47336"/>
                <a:gd name="connsiteY1" fmla="*/ 39497 h 56250"/>
                <a:gd name="connsiteX2" fmla="*/ 4473 w 47336"/>
                <a:gd name="connsiteY2" fmla="*/ 39497 h 56250"/>
                <a:gd name="connsiteX3" fmla="*/ 4473 w 47336"/>
                <a:gd name="connsiteY3" fmla="*/ 55975 h 56250"/>
                <a:gd name="connsiteX4" fmla="*/ -6289 w 47336"/>
                <a:gd name="connsiteY4" fmla="*/ 55975 h 56250"/>
                <a:gd name="connsiteX5" fmla="*/ -6289 w 47336"/>
                <a:gd name="connsiteY5" fmla="*/ -127 h 56250"/>
                <a:gd name="connsiteX6" fmla="*/ 17045 w 47336"/>
                <a:gd name="connsiteY6" fmla="*/ -127 h 56250"/>
                <a:gd name="connsiteX7" fmla="*/ 33904 w 47336"/>
                <a:gd name="connsiteY7" fmla="*/ 4921 h 56250"/>
                <a:gd name="connsiteX8" fmla="*/ 39811 w 47336"/>
                <a:gd name="connsiteY8" fmla="*/ 19209 h 56250"/>
                <a:gd name="connsiteX9" fmla="*/ 37048 w 47336"/>
                <a:gd name="connsiteY9" fmla="*/ 30448 h 56250"/>
                <a:gd name="connsiteX10" fmla="*/ 28667 w 47336"/>
                <a:gd name="connsiteY10" fmla="*/ 37401 h 56250"/>
                <a:gd name="connsiteX11" fmla="*/ 41048 w 47336"/>
                <a:gd name="connsiteY11" fmla="*/ 55975 h 56250"/>
                <a:gd name="connsiteX12" fmla="*/ 4566 w 47336"/>
                <a:gd name="connsiteY12" fmla="*/ 30162 h 56250"/>
                <a:gd name="connsiteX13" fmla="*/ 17142 w 47336"/>
                <a:gd name="connsiteY13" fmla="*/ 30162 h 56250"/>
                <a:gd name="connsiteX14" fmla="*/ 26667 w 47336"/>
                <a:gd name="connsiteY14" fmla="*/ 27495 h 56250"/>
                <a:gd name="connsiteX15" fmla="*/ 29904 w 47336"/>
                <a:gd name="connsiteY15" fmla="*/ 19685 h 56250"/>
                <a:gd name="connsiteX16" fmla="*/ 26667 w 47336"/>
                <a:gd name="connsiteY16" fmla="*/ 11970 h 56250"/>
                <a:gd name="connsiteX17" fmla="*/ 17142 w 47336"/>
                <a:gd name="connsiteY17" fmla="*/ 9398 h 56250"/>
                <a:gd name="connsiteX18" fmla="*/ 4473 w 47336"/>
                <a:gd name="connsiteY18" fmla="*/ 9398 h 56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336" h="56250">
                  <a:moveTo>
                    <a:pt x="28858" y="56070"/>
                  </a:moveTo>
                  <a:lnTo>
                    <a:pt x="19333" y="39497"/>
                  </a:lnTo>
                  <a:lnTo>
                    <a:pt x="4473" y="39497"/>
                  </a:lnTo>
                  <a:lnTo>
                    <a:pt x="4473" y="55975"/>
                  </a:lnTo>
                  <a:lnTo>
                    <a:pt x="-6289" y="55975"/>
                  </a:lnTo>
                  <a:lnTo>
                    <a:pt x="-6289" y="-127"/>
                  </a:lnTo>
                  <a:lnTo>
                    <a:pt x="17045" y="-127"/>
                  </a:lnTo>
                  <a:cubicBezTo>
                    <a:pt x="23049" y="-518"/>
                    <a:pt x="29049" y="1273"/>
                    <a:pt x="33904" y="4921"/>
                  </a:cubicBezTo>
                  <a:cubicBezTo>
                    <a:pt x="38002" y="8531"/>
                    <a:pt x="40099" y="13789"/>
                    <a:pt x="39811" y="19209"/>
                  </a:cubicBezTo>
                  <a:cubicBezTo>
                    <a:pt x="39908" y="23133"/>
                    <a:pt x="38955" y="27009"/>
                    <a:pt x="37048" y="30448"/>
                  </a:cubicBezTo>
                  <a:cubicBezTo>
                    <a:pt x="35146" y="33629"/>
                    <a:pt x="32193" y="36077"/>
                    <a:pt x="28667" y="37401"/>
                  </a:cubicBezTo>
                  <a:lnTo>
                    <a:pt x="41048" y="55975"/>
                  </a:lnTo>
                  <a:close/>
                  <a:moveTo>
                    <a:pt x="4566" y="30162"/>
                  </a:moveTo>
                  <a:lnTo>
                    <a:pt x="17142" y="30162"/>
                  </a:lnTo>
                  <a:cubicBezTo>
                    <a:pt x="20570" y="30457"/>
                    <a:pt x="23905" y="29514"/>
                    <a:pt x="26667" y="27495"/>
                  </a:cubicBezTo>
                  <a:cubicBezTo>
                    <a:pt x="28858" y="25543"/>
                    <a:pt x="30095" y="22647"/>
                    <a:pt x="29904" y="19685"/>
                  </a:cubicBezTo>
                  <a:cubicBezTo>
                    <a:pt x="30095" y="16751"/>
                    <a:pt x="28858" y="13903"/>
                    <a:pt x="26667" y="11970"/>
                  </a:cubicBezTo>
                  <a:cubicBezTo>
                    <a:pt x="23905" y="10027"/>
                    <a:pt x="20477" y="9122"/>
                    <a:pt x="17142" y="9398"/>
                  </a:cubicBezTo>
                  <a:lnTo>
                    <a:pt x="4473" y="9398"/>
                  </a:lnTo>
                  <a:close/>
                </a:path>
              </a:pathLst>
            </a:custGeom>
            <a:solidFill>
              <a:srgbClr val="6D6E71"/>
            </a:solidFill>
            <a:ln w="9525" cap="flat">
              <a:noFill/>
              <a:prstDash val="solid"/>
              <a:miter/>
            </a:ln>
          </p:spPr>
          <p:txBody>
            <a:bodyPr rtlCol="0" anchor="ctr"/>
            <a:lstStyle/>
            <a:p>
              <a:endParaRPr lang="en-US"/>
            </a:p>
          </p:txBody>
        </p:sp>
        <p:sp>
          <p:nvSpPr>
            <p:cNvPr id="1084" name="Freeform: Shape 1083">
              <a:extLst>
                <a:ext uri="{FF2B5EF4-FFF2-40B4-BE49-F238E27FC236}">
                  <a16:creationId xmlns:a16="http://schemas.microsoft.com/office/drawing/2014/main" id="{823B1F4C-A92F-4C75-8CC9-0E1AB677811E}"/>
                </a:ext>
              </a:extLst>
            </p:cNvPr>
            <p:cNvSpPr/>
            <p:nvPr/>
          </p:nvSpPr>
          <p:spPr>
            <a:xfrm>
              <a:off x="15352388" y="5732006"/>
              <a:ext cx="42370" cy="43671"/>
            </a:xfrm>
            <a:custGeom>
              <a:avLst/>
              <a:gdLst>
                <a:gd name="connsiteX0" fmla="*/ 30865 w 42370"/>
                <a:gd name="connsiteY0" fmla="*/ 5674 h 43671"/>
                <a:gd name="connsiteX1" fmla="*/ 36008 w 42370"/>
                <a:gd name="connsiteY1" fmla="*/ 22152 h 43671"/>
                <a:gd name="connsiteX2" fmla="*/ 36008 w 42370"/>
                <a:gd name="connsiteY2" fmla="*/ 25296 h 43671"/>
                <a:gd name="connsiteX3" fmla="*/ 4387 w 42370"/>
                <a:gd name="connsiteY3" fmla="*/ 25296 h 43671"/>
                <a:gd name="connsiteX4" fmla="*/ 8671 w 42370"/>
                <a:gd name="connsiteY4" fmla="*/ 32440 h 43671"/>
                <a:gd name="connsiteX5" fmla="*/ 16577 w 42370"/>
                <a:gd name="connsiteY5" fmla="*/ 35011 h 43671"/>
                <a:gd name="connsiteX6" fmla="*/ 22865 w 42370"/>
                <a:gd name="connsiteY6" fmla="*/ 33773 h 43671"/>
                <a:gd name="connsiteX7" fmla="*/ 28200 w 42370"/>
                <a:gd name="connsiteY7" fmla="*/ 30248 h 43671"/>
                <a:gd name="connsiteX8" fmla="*/ 33725 w 42370"/>
                <a:gd name="connsiteY8" fmla="*/ 36059 h 43671"/>
                <a:gd name="connsiteX9" fmla="*/ 25911 w 42370"/>
                <a:gd name="connsiteY9" fmla="*/ 41488 h 43671"/>
                <a:gd name="connsiteX10" fmla="*/ 15721 w 42370"/>
                <a:gd name="connsiteY10" fmla="*/ 43488 h 43671"/>
                <a:gd name="connsiteX11" fmla="*/ 4196 w 42370"/>
                <a:gd name="connsiteY11" fmla="*/ 40726 h 43671"/>
                <a:gd name="connsiteX12" fmla="*/ -3617 w 42370"/>
                <a:gd name="connsiteY12" fmla="*/ 33106 h 43671"/>
                <a:gd name="connsiteX13" fmla="*/ -6282 w 42370"/>
                <a:gd name="connsiteY13" fmla="*/ 21771 h 43671"/>
                <a:gd name="connsiteX14" fmla="*/ -3519 w 42370"/>
                <a:gd name="connsiteY14" fmla="*/ 10342 h 43671"/>
                <a:gd name="connsiteX15" fmla="*/ 4196 w 42370"/>
                <a:gd name="connsiteY15" fmla="*/ 2626 h 43671"/>
                <a:gd name="connsiteX16" fmla="*/ 15531 w 42370"/>
                <a:gd name="connsiteY16" fmla="*/ -136 h 43671"/>
                <a:gd name="connsiteX17" fmla="*/ 30865 w 42370"/>
                <a:gd name="connsiteY17" fmla="*/ 5674 h 43671"/>
                <a:gd name="connsiteX18" fmla="*/ 26865 w 42370"/>
                <a:gd name="connsiteY18" fmla="*/ 17866 h 43671"/>
                <a:gd name="connsiteX19" fmla="*/ 23721 w 42370"/>
                <a:gd name="connsiteY19" fmla="*/ 10342 h 43671"/>
                <a:gd name="connsiteX20" fmla="*/ 8196 w 42370"/>
                <a:gd name="connsiteY20" fmla="*/ 10342 h 43671"/>
                <a:gd name="connsiteX21" fmla="*/ 4387 w 42370"/>
                <a:gd name="connsiteY21" fmla="*/ 17866 h 43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370" h="43671">
                  <a:moveTo>
                    <a:pt x="30865" y="5674"/>
                  </a:moveTo>
                  <a:cubicBezTo>
                    <a:pt x="34581" y="10351"/>
                    <a:pt x="36390" y="16218"/>
                    <a:pt x="36008" y="22152"/>
                  </a:cubicBezTo>
                  <a:cubicBezTo>
                    <a:pt x="36106" y="23200"/>
                    <a:pt x="36106" y="24248"/>
                    <a:pt x="36008" y="25296"/>
                  </a:cubicBezTo>
                  <a:lnTo>
                    <a:pt x="4387" y="25296"/>
                  </a:lnTo>
                  <a:cubicBezTo>
                    <a:pt x="4959" y="28115"/>
                    <a:pt x="6480" y="30648"/>
                    <a:pt x="8671" y="32440"/>
                  </a:cubicBezTo>
                  <a:cubicBezTo>
                    <a:pt x="10959" y="34202"/>
                    <a:pt x="13721" y="35116"/>
                    <a:pt x="16577" y="35011"/>
                  </a:cubicBezTo>
                  <a:cubicBezTo>
                    <a:pt x="18768" y="35030"/>
                    <a:pt x="20865" y="34611"/>
                    <a:pt x="22865" y="33773"/>
                  </a:cubicBezTo>
                  <a:cubicBezTo>
                    <a:pt x="24865" y="33011"/>
                    <a:pt x="26674" y="31811"/>
                    <a:pt x="28200" y="30248"/>
                  </a:cubicBezTo>
                  <a:lnTo>
                    <a:pt x="33725" y="36059"/>
                  </a:lnTo>
                  <a:cubicBezTo>
                    <a:pt x="31627" y="38469"/>
                    <a:pt x="28962" y="40336"/>
                    <a:pt x="25911" y="41488"/>
                  </a:cubicBezTo>
                  <a:cubicBezTo>
                    <a:pt x="22674" y="42850"/>
                    <a:pt x="19247" y="43536"/>
                    <a:pt x="15721" y="43488"/>
                  </a:cubicBezTo>
                  <a:cubicBezTo>
                    <a:pt x="11722" y="43555"/>
                    <a:pt x="7722" y="42612"/>
                    <a:pt x="4196" y="40726"/>
                  </a:cubicBezTo>
                  <a:cubicBezTo>
                    <a:pt x="862" y="39002"/>
                    <a:pt x="-1803" y="36354"/>
                    <a:pt x="-3617" y="33106"/>
                  </a:cubicBezTo>
                  <a:cubicBezTo>
                    <a:pt x="-5426" y="29620"/>
                    <a:pt x="-6380" y="25714"/>
                    <a:pt x="-6282" y="21771"/>
                  </a:cubicBezTo>
                  <a:cubicBezTo>
                    <a:pt x="-6380" y="17781"/>
                    <a:pt x="-5426" y="13837"/>
                    <a:pt x="-3519" y="10342"/>
                  </a:cubicBezTo>
                  <a:cubicBezTo>
                    <a:pt x="-1710" y="7074"/>
                    <a:pt x="955" y="4388"/>
                    <a:pt x="4196" y="2626"/>
                  </a:cubicBezTo>
                  <a:cubicBezTo>
                    <a:pt x="7722" y="759"/>
                    <a:pt x="11624" y="-193"/>
                    <a:pt x="15531" y="-136"/>
                  </a:cubicBezTo>
                  <a:cubicBezTo>
                    <a:pt x="21247" y="-517"/>
                    <a:pt x="26865" y="1607"/>
                    <a:pt x="30865" y="5674"/>
                  </a:cubicBezTo>
                  <a:close/>
                  <a:moveTo>
                    <a:pt x="26865" y="17866"/>
                  </a:moveTo>
                  <a:cubicBezTo>
                    <a:pt x="26865" y="15028"/>
                    <a:pt x="25721" y="12313"/>
                    <a:pt x="23721" y="10342"/>
                  </a:cubicBezTo>
                  <a:cubicBezTo>
                    <a:pt x="19247" y="6655"/>
                    <a:pt x="12670" y="6655"/>
                    <a:pt x="8196" y="10342"/>
                  </a:cubicBezTo>
                  <a:cubicBezTo>
                    <a:pt x="6099" y="12332"/>
                    <a:pt x="4769" y="14989"/>
                    <a:pt x="4387" y="17866"/>
                  </a:cubicBezTo>
                  <a:close/>
                </a:path>
              </a:pathLst>
            </a:custGeom>
            <a:solidFill>
              <a:srgbClr val="6D6E71"/>
            </a:solidFill>
            <a:ln w="9525" cap="flat">
              <a:noFill/>
              <a:prstDash val="solid"/>
              <a:miter/>
            </a:ln>
          </p:spPr>
          <p:txBody>
            <a:bodyPr rtlCol="0" anchor="ctr"/>
            <a:lstStyle/>
            <a:p>
              <a:endParaRPr lang="en-US"/>
            </a:p>
          </p:txBody>
        </p:sp>
        <p:sp>
          <p:nvSpPr>
            <p:cNvPr id="1085" name="Freeform: Shape 1084">
              <a:extLst>
                <a:ext uri="{FF2B5EF4-FFF2-40B4-BE49-F238E27FC236}">
                  <a16:creationId xmlns:a16="http://schemas.microsoft.com/office/drawing/2014/main" id="{DC8A2DDE-4B5C-4C50-B5B0-EECE853F1C9B}"/>
                </a:ext>
              </a:extLst>
            </p:cNvPr>
            <p:cNvSpPr/>
            <p:nvPr/>
          </p:nvSpPr>
          <p:spPr>
            <a:xfrm>
              <a:off x="15404019" y="5715763"/>
              <a:ext cx="10478" cy="59435"/>
            </a:xfrm>
            <a:custGeom>
              <a:avLst/>
              <a:gdLst>
                <a:gd name="connsiteX0" fmla="*/ -6289 w 10478"/>
                <a:gd name="connsiteY0" fmla="*/ -180 h 59435"/>
                <a:gd name="connsiteX1" fmla="*/ 4190 w 10478"/>
                <a:gd name="connsiteY1" fmla="*/ -180 h 59435"/>
                <a:gd name="connsiteX2" fmla="*/ 4190 w 10478"/>
                <a:gd name="connsiteY2" fmla="*/ 59256 h 59435"/>
                <a:gd name="connsiteX3" fmla="*/ -6289 w 10478"/>
                <a:gd name="connsiteY3" fmla="*/ 59256 h 59435"/>
              </a:gdLst>
              <a:ahLst/>
              <a:cxnLst>
                <a:cxn ang="0">
                  <a:pos x="connsiteX0" y="connsiteY0"/>
                </a:cxn>
                <a:cxn ang="0">
                  <a:pos x="connsiteX1" y="connsiteY1"/>
                </a:cxn>
                <a:cxn ang="0">
                  <a:pos x="connsiteX2" y="connsiteY2"/>
                </a:cxn>
                <a:cxn ang="0">
                  <a:pos x="connsiteX3" y="connsiteY3"/>
                </a:cxn>
              </a:cxnLst>
              <a:rect l="l" t="t" r="r" b="b"/>
              <a:pathLst>
                <a:path w="10478" h="59435">
                  <a:moveTo>
                    <a:pt x="-6289" y="-180"/>
                  </a:moveTo>
                  <a:lnTo>
                    <a:pt x="4190" y="-180"/>
                  </a:lnTo>
                  <a:lnTo>
                    <a:pt x="4190" y="59256"/>
                  </a:lnTo>
                  <a:lnTo>
                    <a:pt x="-6289" y="59256"/>
                  </a:lnTo>
                  <a:close/>
                </a:path>
              </a:pathLst>
            </a:custGeom>
            <a:solidFill>
              <a:srgbClr val="6D6E71"/>
            </a:solidFill>
            <a:ln w="9525" cap="flat">
              <a:noFill/>
              <a:prstDash val="solid"/>
              <a:miter/>
            </a:ln>
          </p:spPr>
          <p:txBody>
            <a:bodyPr rtlCol="0" anchor="ctr"/>
            <a:lstStyle/>
            <a:p>
              <a:endParaRPr lang="en-US"/>
            </a:p>
          </p:txBody>
        </p:sp>
        <p:sp>
          <p:nvSpPr>
            <p:cNvPr id="1086" name="Freeform: Shape 1085">
              <a:extLst>
                <a:ext uri="{FF2B5EF4-FFF2-40B4-BE49-F238E27FC236}">
                  <a16:creationId xmlns:a16="http://schemas.microsoft.com/office/drawing/2014/main" id="{6814F997-24ED-4B67-9B15-36F0459180EE}"/>
                </a:ext>
              </a:extLst>
            </p:cNvPr>
            <p:cNvSpPr/>
            <p:nvPr/>
          </p:nvSpPr>
          <p:spPr>
            <a:xfrm>
              <a:off x="15424016" y="5731985"/>
              <a:ext cx="42370" cy="43693"/>
            </a:xfrm>
            <a:custGeom>
              <a:avLst/>
              <a:gdLst>
                <a:gd name="connsiteX0" fmla="*/ 30865 w 42370"/>
                <a:gd name="connsiteY0" fmla="*/ 5696 h 43693"/>
                <a:gd name="connsiteX1" fmla="*/ 36008 w 42370"/>
                <a:gd name="connsiteY1" fmla="*/ 22174 h 43693"/>
                <a:gd name="connsiteX2" fmla="*/ 36008 w 42370"/>
                <a:gd name="connsiteY2" fmla="*/ 25318 h 43693"/>
                <a:gd name="connsiteX3" fmla="*/ 4387 w 42370"/>
                <a:gd name="connsiteY3" fmla="*/ 25318 h 43693"/>
                <a:gd name="connsiteX4" fmla="*/ 8671 w 42370"/>
                <a:gd name="connsiteY4" fmla="*/ 32462 h 43693"/>
                <a:gd name="connsiteX5" fmla="*/ 16675 w 42370"/>
                <a:gd name="connsiteY5" fmla="*/ 35033 h 43693"/>
                <a:gd name="connsiteX6" fmla="*/ 22958 w 42370"/>
                <a:gd name="connsiteY6" fmla="*/ 33795 h 43693"/>
                <a:gd name="connsiteX7" fmla="*/ 28200 w 42370"/>
                <a:gd name="connsiteY7" fmla="*/ 30270 h 43693"/>
                <a:gd name="connsiteX8" fmla="*/ 33818 w 42370"/>
                <a:gd name="connsiteY8" fmla="*/ 36080 h 43693"/>
                <a:gd name="connsiteX9" fmla="*/ 26009 w 42370"/>
                <a:gd name="connsiteY9" fmla="*/ 41510 h 43693"/>
                <a:gd name="connsiteX10" fmla="*/ 15721 w 42370"/>
                <a:gd name="connsiteY10" fmla="*/ 43510 h 43693"/>
                <a:gd name="connsiteX11" fmla="*/ 4196 w 42370"/>
                <a:gd name="connsiteY11" fmla="*/ 40748 h 43693"/>
                <a:gd name="connsiteX12" fmla="*/ -3519 w 42370"/>
                <a:gd name="connsiteY12" fmla="*/ 33128 h 43693"/>
                <a:gd name="connsiteX13" fmla="*/ -6282 w 42370"/>
                <a:gd name="connsiteY13" fmla="*/ 21793 h 43693"/>
                <a:gd name="connsiteX14" fmla="*/ -3519 w 42370"/>
                <a:gd name="connsiteY14" fmla="*/ 10363 h 43693"/>
                <a:gd name="connsiteX15" fmla="*/ 4196 w 42370"/>
                <a:gd name="connsiteY15" fmla="*/ 2648 h 43693"/>
                <a:gd name="connsiteX16" fmla="*/ 15531 w 42370"/>
                <a:gd name="connsiteY16" fmla="*/ -114 h 43693"/>
                <a:gd name="connsiteX17" fmla="*/ 30865 w 42370"/>
                <a:gd name="connsiteY17" fmla="*/ 5696 h 43693"/>
                <a:gd name="connsiteX18" fmla="*/ 26483 w 42370"/>
                <a:gd name="connsiteY18" fmla="*/ 18269 h 43693"/>
                <a:gd name="connsiteX19" fmla="*/ 23339 w 42370"/>
                <a:gd name="connsiteY19" fmla="*/ 10744 h 43693"/>
                <a:gd name="connsiteX20" fmla="*/ 15531 w 42370"/>
                <a:gd name="connsiteY20" fmla="*/ 7982 h 43693"/>
                <a:gd name="connsiteX21" fmla="*/ 7815 w 42370"/>
                <a:gd name="connsiteY21" fmla="*/ 10744 h 43693"/>
                <a:gd name="connsiteX22" fmla="*/ 4006 w 42370"/>
                <a:gd name="connsiteY22" fmla="*/ 18269 h 4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370" h="43693">
                  <a:moveTo>
                    <a:pt x="30865" y="5696"/>
                  </a:moveTo>
                  <a:cubicBezTo>
                    <a:pt x="34581" y="10373"/>
                    <a:pt x="36390" y="16240"/>
                    <a:pt x="36008" y="22174"/>
                  </a:cubicBezTo>
                  <a:cubicBezTo>
                    <a:pt x="36106" y="23222"/>
                    <a:pt x="36106" y="24270"/>
                    <a:pt x="36008" y="25318"/>
                  </a:cubicBezTo>
                  <a:lnTo>
                    <a:pt x="4387" y="25318"/>
                  </a:lnTo>
                  <a:cubicBezTo>
                    <a:pt x="4959" y="28137"/>
                    <a:pt x="6480" y="30670"/>
                    <a:pt x="8671" y="32462"/>
                  </a:cubicBezTo>
                  <a:cubicBezTo>
                    <a:pt x="10959" y="34214"/>
                    <a:pt x="13814" y="35119"/>
                    <a:pt x="16675" y="35033"/>
                  </a:cubicBezTo>
                  <a:cubicBezTo>
                    <a:pt x="18865" y="35052"/>
                    <a:pt x="20958" y="34633"/>
                    <a:pt x="22958" y="33795"/>
                  </a:cubicBezTo>
                  <a:cubicBezTo>
                    <a:pt x="24958" y="33004"/>
                    <a:pt x="26767" y="31804"/>
                    <a:pt x="28200" y="30270"/>
                  </a:cubicBezTo>
                  <a:lnTo>
                    <a:pt x="33818" y="36080"/>
                  </a:lnTo>
                  <a:cubicBezTo>
                    <a:pt x="31627" y="38452"/>
                    <a:pt x="28962" y="40310"/>
                    <a:pt x="26009" y="41510"/>
                  </a:cubicBezTo>
                  <a:cubicBezTo>
                    <a:pt x="22767" y="42872"/>
                    <a:pt x="19247" y="43558"/>
                    <a:pt x="15721" y="43510"/>
                  </a:cubicBezTo>
                  <a:cubicBezTo>
                    <a:pt x="11722" y="43577"/>
                    <a:pt x="7717" y="42634"/>
                    <a:pt x="4196" y="40748"/>
                  </a:cubicBezTo>
                  <a:cubicBezTo>
                    <a:pt x="955" y="39005"/>
                    <a:pt x="-1710" y="36367"/>
                    <a:pt x="-3519" y="33128"/>
                  </a:cubicBezTo>
                  <a:cubicBezTo>
                    <a:pt x="-5426" y="29661"/>
                    <a:pt x="-6380" y="25746"/>
                    <a:pt x="-6282" y="21793"/>
                  </a:cubicBezTo>
                  <a:cubicBezTo>
                    <a:pt x="-6380" y="17812"/>
                    <a:pt x="-5426" y="13878"/>
                    <a:pt x="-3519" y="10363"/>
                  </a:cubicBezTo>
                  <a:cubicBezTo>
                    <a:pt x="-1710" y="7096"/>
                    <a:pt x="955" y="4410"/>
                    <a:pt x="4196" y="2648"/>
                  </a:cubicBezTo>
                  <a:cubicBezTo>
                    <a:pt x="7717" y="791"/>
                    <a:pt x="11624" y="-162"/>
                    <a:pt x="15531" y="-114"/>
                  </a:cubicBezTo>
                  <a:cubicBezTo>
                    <a:pt x="21247" y="-591"/>
                    <a:pt x="26865" y="1543"/>
                    <a:pt x="30865" y="5696"/>
                  </a:cubicBezTo>
                  <a:close/>
                  <a:moveTo>
                    <a:pt x="26483" y="18269"/>
                  </a:moveTo>
                  <a:cubicBezTo>
                    <a:pt x="26483" y="15431"/>
                    <a:pt x="25339" y="12716"/>
                    <a:pt x="23339" y="10744"/>
                  </a:cubicBezTo>
                  <a:cubicBezTo>
                    <a:pt x="21149" y="8858"/>
                    <a:pt x="18386" y="7868"/>
                    <a:pt x="15531" y="7982"/>
                  </a:cubicBezTo>
                  <a:cubicBezTo>
                    <a:pt x="12670" y="7915"/>
                    <a:pt x="10005" y="8906"/>
                    <a:pt x="7815" y="10744"/>
                  </a:cubicBezTo>
                  <a:cubicBezTo>
                    <a:pt x="5717" y="12735"/>
                    <a:pt x="4387" y="15392"/>
                    <a:pt x="4006" y="18269"/>
                  </a:cubicBezTo>
                  <a:close/>
                </a:path>
              </a:pathLst>
            </a:custGeom>
            <a:solidFill>
              <a:srgbClr val="6D6E71"/>
            </a:solidFill>
            <a:ln w="9525" cap="flat">
              <a:noFill/>
              <a:prstDash val="solid"/>
              <a:miter/>
            </a:ln>
          </p:spPr>
          <p:txBody>
            <a:bodyPr rtlCol="0" anchor="ctr"/>
            <a:lstStyle/>
            <a:p>
              <a:endParaRPr lang="en-US"/>
            </a:p>
          </p:txBody>
        </p:sp>
        <p:sp>
          <p:nvSpPr>
            <p:cNvPr id="1087" name="Freeform: Shape 1086">
              <a:extLst>
                <a:ext uri="{FF2B5EF4-FFF2-40B4-BE49-F238E27FC236}">
                  <a16:creationId xmlns:a16="http://schemas.microsoft.com/office/drawing/2014/main" id="{B08AD18E-961A-4993-95AC-F0C189E88DC9}"/>
                </a:ext>
              </a:extLst>
            </p:cNvPr>
            <p:cNvSpPr/>
            <p:nvPr/>
          </p:nvSpPr>
          <p:spPr>
            <a:xfrm>
              <a:off x="15470967" y="5731822"/>
              <a:ext cx="39460" cy="43948"/>
            </a:xfrm>
            <a:custGeom>
              <a:avLst/>
              <a:gdLst>
                <a:gd name="connsiteX0" fmla="*/ 22586 w 39460"/>
                <a:gd name="connsiteY0" fmla="*/ 43197 h 43948"/>
                <a:gd name="connsiteX1" fmla="*/ 22586 w 39460"/>
                <a:gd name="connsiteY1" fmla="*/ 38053 h 43948"/>
                <a:gd name="connsiteX2" fmla="*/ 16777 w 39460"/>
                <a:gd name="connsiteY2" fmla="*/ 42244 h 43948"/>
                <a:gd name="connsiteX3" fmla="*/ 8680 w 39460"/>
                <a:gd name="connsiteY3" fmla="*/ 43768 h 43948"/>
                <a:gd name="connsiteX4" fmla="*/ 773 w 39460"/>
                <a:gd name="connsiteY4" fmla="*/ 41959 h 43948"/>
                <a:gd name="connsiteX5" fmla="*/ -4464 w 39460"/>
                <a:gd name="connsiteY5" fmla="*/ 37196 h 43948"/>
                <a:gd name="connsiteX6" fmla="*/ -6273 w 39460"/>
                <a:gd name="connsiteY6" fmla="*/ 30433 h 43948"/>
                <a:gd name="connsiteX7" fmla="*/ -2082 w 39460"/>
                <a:gd name="connsiteY7" fmla="*/ 20908 h 43948"/>
                <a:gd name="connsiteX8" fmla="*/ 10015 w 39460"/>
                <a:gd name="connsiteY8" fmla="*/ 17384 h 43948"/>
                <a:gd name="connsiteX9" fmla="*/ 22586 w 39460"/>
                <a:gd name="connsiteY9" fmla="*/ 17384 h 43948"/>
                <a:gd name="connsiteX10" fmla="*/ 22586 w 39460"/>
                <a:gd name="connsiteY10" fmla="*/ 16336 h 43948"/>
                <a:gd name="connsiteX11" fmla="*/ 20112 w 39460"/>
                <a:gd name="connsiteY11" fmla="*/ 10431 h 43948"/>
                <a:gd name="connsiteX12" fmla="*/ 12870 w 39460"/>
                <a:gd name="connsiteY12" fmla="*/ 8335 h 43948"/>
                <a:gd name="connsiteX13" fmla="*/ 108 w 39460"/>
                <a:gd name="connsiteY13" fmla="*/ 12336 h 43948"/>
                <a:gd name="connsiteX14" fmla="*/ -3608 w 39460"/>
                <a:gd name="connsiteY14" fmla="*/ 5192 h 43948"/>
                <a:gd name="connsiteX15" fmla="*/ 5917 w 39460"/>
                <a:gd name="connsiteY15" fmla="*/ 1096 h 43948"/>
                <a:gd name="connsiteX16" fmla="*/ 15442 w 39460"/>
                <a:gd name="connsiteY16" fmla="*/ -142 h 43948"/>
                <a:gd name="connsiteX17" fmla="*/ 28395 w 39460"/>
                <a:gd name="connsiteY17" fmla="*/ 3859 h 43948"/>
                <a:gd name="connsiteX18" fmla="*/ 33157 w 39460"/>
                <a:gd name="connsiteY18" fmla="*/ 15098 h 43948"/>
                <a:gd name="connsiteX19" fmla="*/ 33157 w 39460"/>
                <a:gd name="connsiteY19" fmla="*/ 43102 h 43948"/>
                <a:gd name="connsiteX20" fmla="*/ 18870 w 39460"/>
                <a:gd name="connsiteY20" fmla="*/ 33672 h 43948"/>
                <a:gd name="connsiteX21" fmla="*/ 22493 w 39460"/>
                <a:gd name="connsiteY21" fmla="*/ 28433 h 43948"/>
                <a:gd name="connsiteX22" fmla="*/ 22493 w 39460"/>
                <a:gd name="connsiteY22" fmla="*/ 24623 h 43948"/>
                <a:gd name="connsiteX23" fmla="*/ 11633 w 39460"/>
                <a:gd name="connsiteY23" fmla="*/ 24623 h 43948"/>
                <a:gd name="connsiteX24" fmla="*/ 5536 w 39460"/>
                <a:gd name="connsiteY24" fmla="*/ 25861 h 43948"/>
                <a:gd name="connsiteX25" fmla="*/ 3536 w 39460"/>
                <a:gd name="connsiteY25" fmla="*/ 29862 h 43948"/>
                <a:gd name="connsiteX26" fmla="*/ 5633 w 39460"/>
                <a:gd name="connsiteY26" fmla="*/ 34243 h 43948"/>
                <a:gd name="connsiteX27" fmla="*/ 11154 w 39460"/>
                <a:gd name="connsiteY27" fmla="*/ 35767 h 43948"/>
                <a:gd name="connsiteX28" fmla="*/ 18488 w 39460"/>
                <a:gd name="connsiteY28" fmla="*/ 33577 h 43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9460" h="43948">
                  <a:moveTo>
                    <a:pt x="22586" y="43197"/>
                  </a:moveTo>
                  <a:lnTo>
                    <a:pt x="22586" y="38053"/>
                  </a:lnTo>
                  <a:cubicBezTo>
                    <a:pt x="21060" y="39911"/>
                    <a:pt x="19061" y="41359"/>
                    <a:pt x="16777" y="42244"/>
                  </a:cubicBezTo>
                  <a:cubicBezTo>
                    <a:pt x="14205" y="43273"/>
                    <a:pt x="11442" y="43788"/>
                    <a:pt x="8680" y="43768"/>
                  </a:cubicBezTo>
                  <a:cubicBezTo>
                    <a:pt x="5917" y="43788"/>
                    <a:pt x="3252" y="43168"/>
                    <a:pt x="773" y="41959"/>
                  </a:cubicBezTo>
                  <a:cubicBezTo>
                    <a:pt x="-1417" y="40930"/>
                    <a:pt x="-3226" y="39273"/>
                    <a:pt x="-4464" y="37196"/>
                  </a:cubicBezTo>
                  <a:cubicBezTo>
                    <a:pt x="-5705" y="35158"/>
                    <a:pt x="-6273" y="32814"/>
                    <a:pt x="-6273" y="30433"/>
                  </a:cubicBezTo>
                  <a:cubicBezTo>
                    <a:pt x="-6463" y="26776"/>
                    <a:pt x="-4943" y="23242"/>
                    <a:pt x="-2082" y="20908"/>
                  </a:cubicBezTo>
                  <a:cubicBezTo>
                    <a:pt x="1438" y="18394"/>
                    <a:pt x="5726" y="17156"/>
                    <a:pt x="10015" y="17384"/>
                  </a:cubicBezTo>
                  <a:lnTo>
                    <a:pt x="22586" y="17384"/>
                  </a:lnTo>
                  <a:lnTo>
                    <a:pt x="22586" y="16336"/>
                  </a:lnTo>
                  <a:cubicBezTo>
                    <a:pt x="22679" y="14098"/>
                    <a:pt x="21823" y="11926"/>
                    <a:pt x="20112" y="10431"/>
                  </a:cubicBezTo>
                  <a:cubicBezTo>
                    <a:pt x="18014" y="8945"/>
                    <a:pt x="15442" y="8202"/>
                    <a:pt x="12870" y="8335"/>
                  </a:cubicBezTo>
                  <a:cubicBezTo>
                    <a:pt x="8298" y="8478"/>
                    <a:pt x="3917" y="9859"/>
                    <a:pt x="108" y="12336"/>
                  </a:cubicBezTo>
                  <a:lnTo>
                    <a:pt x="-3608" y="5192"/>
                  </a:lnTo>
                  <a:cubicBezTo>
                    <a:pt x="-562" y="3477"/>
                    <a:pt x="2582" y="2097"/>
                    <a:pt x="5917" y="1096"/>
                  </a:cubicBezTo>
                  <a:cubicBezTo>
                    <a:pt x="9061" y="220"/>
                    <a:pt x="12205" y="-199"/>
                    <a:pt x="15442" y="-142"/>
                  </a:cubicBezTo>
                  <a:cubicBezTo>
                    <a:pt x="20112" y="-437"/>
                    <a:pt x="24683" y="982"/>
                    <a:pt x="28395" y="3859"/>
                  </a:cubicBezTo>
                  <a:cubicBezTo>
                    <a:pt x="31637" y="6697"/>
                    <a:pt x="33348" y="10822"/>
                    <a:pt x="33157" y="15098"/>
                  </a:cubicBezTo>
                  <a:lnTo>
                    <a:pt x="33157" y="43102"/>
                  </a:lnTo>
                  <a:close/>
                  <a:moveTo>
                    <a:pt x="18870" y="33672"/>
                  </a:moveTo>
                  <a:cubicBezTo>
                    <a:pt x="20777" y="32548"/>
                    <a:pt x="22112" y="30633"/>
                    <a:pt x="22493" y="28433"/>
                  </a:cubicBezTo>
                  <a:lnTo>
                    <a:pt x="22493" y="24623"/>
                  </a:lnTo>
                  <a:lnTo>
                    <a:pt x="11633" y="24623"/>
                  </a:lnTo>
                  <a:cubicBezTo>
                    <a:pt x="9536" y="24461"/>
                    <a:pt x="7443" y="24890"/>
                    <a:pt x="5536" y="25861"/>
                  </a:cubicBezTo>
                  <a:cubicBezTo>
                    <a:pt x="4108" y="26700"/>
                    <a:pt x="3345" y="28252"/>
                    <a:pt x="3536" y="29862"/>
                  </a:cubicBezTo>
                  <a:cubicBezTo>
                    <a:pt x="3443" y="31576"/>
                    <a:pt x="4299" y="33214"/>
                    <a:pt x="5633" y="34243"/>
                  </a:cubicBezTo>
                  <a:cubicBezTo>
                    <a:pt x="7252" y="35367"/>
                    <a:pt x="9154" y="35901"/>
                    <a:pt x="11154" y="35767"/>
                  </a:cubicBezTo>
                  <a:cubicBezTo>
                    <a:pt x="13726" y="35767"/>
                    <a:pt x="16298" y="35006"/>
                    <a:pt x="18488" y="33577"/>
                  </a:cubicBezTo>
                  <a:close/>
                </a:path>
              </a:pathLst>
            </a:custGeom>
            <a:solidFill>
              <a:srgbClr val="6D6E71"/>
            </a:solidFill>
            <a:ln w="9525" cap="flat">
              <a:noFill/>
              <a:prstDash val="solid"/>
              <a:miter/>
            </a:ln>
          </p:spPr>
          <p:txBody>
            <a:bodyPr rtlCol="0" anchor="ctr"/>
            <a:lstStyle/>
            <a:p>
              <a:endParaRPr lang="en-US"/>
            </a:p>
          </p:txBody>
        </p:sp>
        <p:sp>
          <p:nvSpPr>
            <p:cNvPr id="1088" name="Freeform: Shape 1087">
              <a:extLst>
                <a:ext uri="{FF2B5EF4-FFF2-40B4-BE49-F238E27FC236}">
                  <a16:creationId xmlns:a16="http://schemas.microsoft.com/office/drawing/2014/main" id="{47F1A064-04F6-4889-AF66-BC4998D23123}"/>
                </a:ext>
              </a:extLst>
            </p:cNvPr>
            <p:cNvSpPr/>
            <p:nvPr/>
          </p:nvSpPr>
          <p:spPr>
            <a:xfrm>
              <a:off x="15516701" y="5731937"/>
              <a:ext cx="34397" cy="43657"/>
            </a:xfrm>
            <a:custGeom>
              <a:avLst/>
              <a:gdLst>
                <a:gd name="connsiteX0" fmla="*/ 17333 w 34397"/>
                <a:gd name="connsiteY0" fmla="*/ 8982 h 43657"/>
                <a:gd name="connsiteX1" fmla="*/ 11236 w 34397"/>
                <a:gd name="connsiteY1" fmla="*/ 7935 h 43657"/>
                <a:gd name="connsiteX2" fmla="*/ 7045 w 34397"/>
                <a:gd name="connsiteY2" fmla="*/ 8887 h 43657"/>
                <a:gd name="connsiteX3" fmla="*/ 5427 w 34397"/>
                <a:gd name="connsiteY3" fmla="*/ 11744 h 43657"/>
                <a:gd name="connsiteX4" fmla="*/ 7427 w 34397"/>
                <a:gd name="connsiteY4" fmla="*/ 14793 h 43657"/>
                <a:gd name="connsiteX5" fmla="*/ 13617 w 34397"/>
                <a:gd name="connsiteY5" fmla="*/ 17078 h 43657"/>
                <a:gd name="connsiteX6" fmla="*/ 21049 w 34397"/>
                <a:gd name="connsiteY6" fmla="*/ 19746 h 43657"/>
                <a:gd name="connsiteX7" fmla="*/ 26002 w 34397"/>
                <a:gd name="connsiteY7" fmla="*/ 23651 h 43657"/>
                <a:gd name="connsiteX8" fmla="*/ 28095 w 34397"/>
                <a:gd name="connsiteY8" fmla="*/ 30509 h 43657"/>
                <a:gd name="connsiteX9" fmla="*/ 23333 w 34397"/>
                <a:gd name="connsiteY9" fmla="*/ 40034 h 43657"/>
                <a:gd name="connsiteX10" fmla="*/ 11236 w 34397"/>
                <a:gd name="connsiteY10" fmla="*/ 43463 h 43657"/>
                <a:gd name="connsiteX11" fmla="*/ 1711 w 34397"/>
                <a:gd name="connsiteY11" fmla="*/ 41844 h 43657"/>
                <a:gd name="connsiteX12" fmla="*/ -6289 w 34397"/>
                <a:gd name="connsiteY12" fmla="*/ 37462 h 43657"/>
                <a:gd name="connsiteX13" fmla="*/ -2670 w 34397"/>
                <a:gd name="connsiteY13" fmla="*/ 30128 h 43657"/>
                <a:gd name="connsiteX14" fmla="*/ 4190 w 34397"/>
                <a:gd name="connsiteY14" fmla="*/ 34033 h 43657"/>
                <a:gd name="connsiteX15" fmla="*/ 11808 w 34397"/>
                <a:gd name="connsiteY15" fmla="*/ 35367 h 43657"/>
                <a:gd name="connsiteX16" fmla="*/ 16380 w 34397"/>
                <a:gd name="connsiteY16" fmla="*/ 34414 h 43657"/>
                <a:gd name="connsiteX17" fmla="*/ 18189 w 34397"/>
                <a:gd name="connsiteY17" fmla="*/ 31366 h 43657"/>
                <a:gd name="connsiteX18" fmla="*/ 16189 w 34397"/>
                <a:gd name="connsiteY18" fmla="*/ 28032 h 43657"/>
                <a:gd name="connsiteX19" fmla="*/ 9617 w 34397"/>
                <a:gd name="connsiteY19" fmla="*/ 25556 h 43657"/>
                <a:gd name="connsiteX20" fmla="*/ 2571 w 34397"/>
                <a:gd name="connsiteY20" fmla="*/ 22984 h 43657"/>
                <a:gd name="connsiteX21" fmla="*/ -2098 w 34397"/>
                <a:gd name="connsiteY21" fmla="*/ 19270 h 43657"/>
                <a:gd name="connsiteX22" fmla="*/ -4098 w 34397"/>
                <a:gd name="connsiteY22" fmla="*/ 12697 h 43657"/>
                <a:gd name="connsiteX23" fmla="*/ 474 w 34397"/>
                <a:gd name="connsiteY23" fmla="*/ 3172 h 43657"/>
                <a:gd name="connsiteX24" fmla="*/ 12096 w 34397"/>
                <a:gd name="connsiteY24" fmla="*/ -162 h 43657"/>
                <a:gd name="connsiteX25" fmla="*/ 20477 w 34397"/>
                <a:gd name="connsiteY25" fmla="*/ 1076 h 43657"/>
                <a:gd name="connsiteX26" fmla="*/ 27811 w 34397"/>
                <a:gd name="connsiteY26" fmla="*/ 4411 h 43657"/>
                <a:gd name="connsiteX27" fmla="*/ 24002 w 34397"/>
                <a:gd name="connsiteY27" fmla="*/ 11935 h 43657"/>
                <a:gd name="connsiteX28" fmla="*/ 17333 w 34397"/>
                <a:gd name="connsiteY28" fmla="*/ 8982 h 43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4397" h="43657">
                  <a:moveTo>
                    <a:pt x="17333" y="8982"/>
                  </a:moveTo>
                  <a:cubicBezTo>
                    <a:pt x="15333" y="8335"/>
                    <a:pt x="13333" y="7982"/>
                    <a:pt x="11236" y="7935"/>
                  </a:cubicBezTo>
                  <a:cubicBezTo>
                    <a:pt x="9808" y="7839"/>
                    <a:pt x="8282" y="8173"/>
                    <a:pt x="7045" y="8887"/>
                  </a:cubicBezTo>
                  <a:cubicBezTo>
                    <a:pt x="5999" y="9439"/>
                    <a:pt x="5334" y="10554"/>
                    <a:pt x="5427" y="11744"/>
                  </a:cubicBezTo>
                  <a:cubicBezTo>
                    <a:pt x="5427" y="13069"/>
                    <a:pt x="6190" y="14259"/>
                    <a:pt x="7427" y="14793"/>
                  </a:cubicBezTo>
                  <a:cubicBezTo>
                    <a:pt x="9427" y="15802"/>
                    <a:pt x="11426" y="16574"/>
                    <a:pt x="13617" y="17078"/>
                  </a:cubicBezTo>
                  <a:cubicBezTo>
                    <a:pt x="16189" y="17803"/>
                    <a:pt x="18668" y="18688"/>
                    <a:pt x="21049" y="19746"/>
                  </a:cubicBezTo>
                  <a:cubicBezTo>
                    <a:pt x="22951" y="20650"/>
                    <a:pt x="24667" y="21984"/>
                    <a:pt x="26002" y="23651"/>
                  </a:cubicBezTo>
                  <a:cubicBezTo>
                    <a:pt x="27430" y="25623"/>
                    <a:pt x="28193" y="28052"/>
                    <a:pt x="28095" y="30509"/>
                  </a:cubicBezTo>
                  <a:cubicBezTo>
                    <a:pt x="28286" y="34300"/>
                    <a:pt x="26477" y="37910"/>
                    <a:pt x="23333" y="40034"/>
                  </a:cubicBezTo>
                  <a:cubicBezTo>
                    <a:pt x="19714" y="42425"/>
                    <a:pt x="15524" y="43625"/>
                    <a:pt x="11236" y="43463"/>
                  </a:cubicBezTo>
                  <a:cubicBezTo>
                    <a:pt x="7999" y="43434"/>
                    <a:pt x="4762" y="42882"/>
                    <a:pt x="1711" y="41844"/>
                  </a:cubicBezTo>
                  <a:cubicBezTo>
                    <a:pt x="-1243" y="40929"/>
                    <a:pt x="-3908" y="39443"/>
                    <a:pt x="-6289" y="37462"/>
                  </a:cubicBezTo>
                  <a:lnTo>
                    <a:pt x="-2670" y="30128"/>
                  </a:lnTo>
                  <a:cubicBezTo>
                    <a:pt x="-671" y="31833"/>
                    <a:pt x="1711" y="33157"/>
                    <a:pt x="4190" y="34033"/>
                  </a:cubicBezTo>
                  <a:cubicBezTo>
                    <a:pt x="6664" y="34909"/>
                    <a:pt x="9236" y="35367"/>
                    <a:pt x="11808" y="35367"/>
                  </a:cubicBezTo>
                  <a:cubicBezTo>
                    <a:pt x="13426" y="35433"/>
                    <a:pt x="14952" y="35109"/>
                    <a:pt x="16380" y="34414"/>
                  </a:cubicBezTo>
                  <a:cubicBezTo>
                    <a:pt x="17524" y="33852"/>
                    <a:pt x="18286" y="32652"/>
                    <a:pt x="18189" y="31366"/>
                  </a:cubicBezTo>
                  <a:cubicBezTo>
                    <a:pt x="18189" y="29966"/>
                    <a:pt x="17426" y="28661"/>
                    <a:pt x="16189" y="28032"/>
                  </a:cubicBezTo>
                  <a:cubicBezTo>
                    <a:pt x="14096" y="27023"/>
                    <a:pt x="11905" y="26194"/>
                    <a:pt x="9617" y="25556"/>
                  </a:cubicBezTo>
                  <a:cubicBezTo>
                    <a:pt x="7236" y="24870"/>
                    <a:pt x="4855" y="24013"/>
                    <a:pt x="2571" y="22984"/>
                  </a:cubicBezTo>
                  <a:cubicBezTo>
                    <a:pt x="664" y="22175"/>
                    <a:pt x="-861" y="20898"/>
                    <a:pt x="-2098" y="19270"/>
                  </a:cubicBezTo>
                  <a:cubicBezTo>
                    <a:pt x="-3526" y="17364"/>
                    <a:pt x="-4191" y="15050"/>
                    <a:pt x="-4098" y="12697"/>
                  </a:cubicBezTo>
                  <a:cubicBezTo>
                    <a:pt x="-4289" y="8963"/>
                    <a:pt x="-2573" y="5391"/>
                    <a:pt x="474" y="3172"/>
                  </a:cubicBezTo>
                  <a:cubicBezTo>
                    <a:pt x="3901" y="829"/>
                    <a:pt x="7999" y="-343"/>
                    <a:pt x="12096" y="-162"/>
                  </a:cubicBezTo>
                  <a:cubicBezTo>
                    <a:pt x="14952" y="-171"/>
                    <a:pt x="17714" y="248"/>
                    <a:pt x="20477" y="1076"/>
                  </a:cubicBezTo>
                  <a:cubicBezTo>
                    <a:pt x="23049" y="1819"/>
                    <a:pt x="25523" y="2944"/>
                    <a:pt x="27811" y="4411"/>
                  </a:cubicBezTo>
                  <a:lnTo>
                    <a:pt x="24002" y="11935"/>
                  </a:lnTo>
                  <a:cubicBezTo>
                    <a:pt x="21905" y="10668"/>
                    <a:pt x="19714" y="9668"/>
                    <a:pt x="17333" y="8982"/>
                  </a:cubicBezTo>
                  <a:close/>
                </a:path>
              </a:pathLst>
            </a:custGeom>
            <a:solidFill>
              <a:srgbClr val="6D6E71"/>
            </a:solidFill>
            <a:ln w="9525" cap="flat">
              <a:noFill/>
              <a:prstDash val="solid"/>
              <a:miter/>
            </a:ln>
          </p:spPr>
          <p:txBody>
            <a:bodyPr rtlCol="0" anchor="ctr"/>
            <a:lstStyle/>
            <a:p>
              <a:endParaRPr lang="en-US"/>
            </a:p>
          </p:txBody>
        </p:sp>
        <p:sp>
          <p:nvSpPr>
            <p:cNvPr id="1089" name="Freeform: Shape 1088">
              <a:extLst>
                <a:ext uri="{FF2B5EF4-FFF2-40B4-BE49-F238E27FC236}">
                  <a16:creationId xmlns:a16="http://schemas.microsoft.com/office/drawing/2014/main" id="{77E85214-B74F-4079-B56B-C63EE04A8A25}"/>
                </a:ext>
              </a:extLst>
            </p:cNvPr>
            <p:cNvSpPr/>
            <p:nvPr/>
          </p:nvSpPr>
          <p:spPr>
            <a:xfrm>
              <a:off x="15555841" y="5731954"/>
              <a:ext cx="42726" cy="43724"/>
            </a:xfrm>
            <a:custGeom>
              <a:avLst/>
              <a:gdLst>
                <a:gd name="connsiteX0" fmla="*/ 31152 w 42726"/>
                <a:gd name="connsiteY0" fmla="*/ 5727 h 43724"/>
                <a:gd name="connsiteX1" fmla="*/ 36389 w 42726"/>
                <a:gd name="connsiteY1" fmla="*/ 22205 h 43724"/>
                <a:gd name="connsiteX2" fmla="*/ 36389 w 42726"/>
                <a:gd name="connsiteY2" fmla="*/ 25349 h 43724"/>
                <a:gd name="connsiteX3" fmla="*/ 4387 w 42726"/>
                <a:gd name="connsiteY3" fmla="*/ 25349 h 43724"/>
                <a:gd name="connsiteX4" fmla="*/ 8675 w 42726"/>
                <a:gd name="connsiteY4" fmla="*/ 32492 h 43724"/>
                <a:gd name="connsiteX5" fmla="*/ 16576 w 42726"/>
                <a:gd name="connsiteY5" fmla="*/ 35064 h 43724"/>
                <a:gd name="connsiteX6" fmla="*/ 22864 w 42726"/>
                <a:gd name="connsiteY6" fmla="*/ 33825 h 43724"/>
                <a:gd name="connsiteX7" fmla="*/ 28106 w 42726"/>
                <a:gd name="connsiteY7" fmla="*/ 30301 h 43724"/>
                <a:gd name="connsiteX8" fmla="*/ 33724 w 42726"/>
                <a:gd name="connsiteY8" fmla="*/ 36111 h 43724"/>
                <a:gd name="connsiteX9" fmla="*/ 25911 w 42726"/>
                <a:gd name="connsiteY9" fmla="*/ 41541 h 43724"/>
                <a:gd name="connsiteX10" fmla="*/ 15721 w 42726"/>
                <a:gd name="connsiteY10" fmla="*/ 43541 h 43724"/>
                <a:gd name="connsiteX11" fmla="*/ 4103 w 42726"/>
                <a:gd name="connsiteY11" fmla="*/ 40779 h 43724"/>
                <a:gd name="connsiteX12" fmla="*/ -3613 w 42726"/>
                <a:gd name="connsiteY12" fmla="*/ 33159 h 43724"/>
                <a:gd name="connsiteX13" fmla="*/ -6283 w 42726"/>
                <a:gd name="connsiteY13" fmla="*/ 21824 h 43724"/>
                <a:gd name="connsiteX14" fmla="*/ -3520 w 42726"/>
                <a:gd name="connsiteY14" fmla="*/ 10394 h 43724"/>
                <a:gd name="connsiteX15" fmla="*/ 4196 w 42726"/>
                <a:gd name="connsiteY15" fmla="*/ 2679 h 43724"/>
                <a:gd name="connsiteX16" fmla="*/ 15437 w 42726"/>
                <a:gd name="connsiteY16" fmla="*/ -84 h 43724"/>
                <a:gd name="connsiteX17" fmla="*/ 31152 w 42726"/>
                <a:gd name="connsiteY17" fmla="*/ 5727 h 43724"/>
                <a:gd name="connsiteX18" fmla="*/ 26864 w 42726"/>
                <a:gd name="connsiteY18" fmla="*/ 18300 h 43724"/>
                <a:gd name="connsiteX19" fmla="*/ 23720 w 42726"/>
                <a:gd name="connsiteY19" fmla="*/ 10775 h 43724"/>
                <a:gd name="connsiteX20" fmla="*/ 15818 w 42726"/>
                <a:gd name="connsiteY20" fmla="*/ 8013 h 43724"/>
                <a:gd name="connsiteX21" fmla="*/ 8196 w 42726"/>
                <a:gd name="connsiteY21" fmla="*/ 10775 h 43724"/>
                <a:gd name="connsiteX22" fmla="*/ 4387 w 42726"/>
                <a:gd name="connsiteY22" fmla="*/ 18300 h 43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726" h="43724">
                  <a:moveTo>
                    <a:pt x="31152" y="5727"/>
                  </a:moveTo>
                  <a:cubicBezTo>
                    <a:pt x="34868" y="10365"/>
                    <a:pt x="36771" y="16252"/>
                    <a:pt x="36389" y="22205"/>
                  </a:cubicBezTo>
                  <a:cubicBezTo>
                    <a:pt x="36389" y="23539"/>
                    <a:pt x="36389" y="24587"/>
                    <a:pt x="36389" y="25349"/>
                  </a:cubicBezTo>
                  <a:lnTo>
                    <a:pt x="4387" y="25349"/>
                  </a:lnTo>
                  <a:cubicBezTo>
                    <a:pt x="4959" y="28168"/>
                    <a:pt x="6484" y="30701"/>
                    <a:pt x="8675" y="32492"/>
                  </a:cubicBezTo>
                  <a:cubicBezTo>
                    <a:pt x="10958" y="34255"/>
                    <a:pt x="13721" y="35168"/>
                    <a:pt x="16576" y="35064"/>
                  </a:cubicBezTo>
                  <a:cubicBezTo>
                    <a:pt x="18767" y="35083"/>
                    <a:pt x="20865" y="34664"/>
                    <a:pt x="22864" y="33825"/>
                  </a:cubicBezTo>
                  <a:cubicBezTo>
                    <a:pt x="24864" y="33064"/>
                    <a:pt x="26674" y="31854"/>
                    <a:pt x="28106" y="30301"/>
                  </a:cubicBezTo>
                  <a:lnTo>
                    <a:pt x="33724" y="36111"/>
                  </a:lnTo>
                  <a:cubicBezTo>
                    <a:pt x="31627" y="38522"/>
                    <a:pt x="28962" y="40388"/>
                    <a:pt x="25911" y="41541"/>
                  </a:cubicBezTo>
                  <a:cubicBezTo>
                    <a:pt x="22674" y="42903"/>
                    <a:pt x="19246" y="43589"/>
                    <a:pt x="15721" y="43541"/>
                  </a:cubicBezTo>
                  <a:cubicBezTo>
                    <a:pt x="11721" y="43608"/>
                    <a:pt x="7721" y="42665"/>
                    <a:pt x="4103" y="40779"/>
                  </a:cubicBezTo>
                  <a:cubicBezTo>
                    <a:pt x="861" y="39036"/>
                    <a:pt x="-1804" y="36397"/>
                    <a:pt x="-3613" y="33159"/>
                  </a:cubicBezTo>
                  <a:cubicBezTo>
                    <a:pt x="-5422" y="29673"/>
                    <a:pt x="-6376" y="25767"/>
                    <a:pt x="-6283" y="21824"/>
                  </a:cubicBezTo>
                  <a:cubicBezTo>
                    <a:pt x="-6376" y="17833"/>
                    <a:pt x="-5422" y="13890"/>
                    <a:pt x="-3520" y="10394"/>
                  </a:cubicBezTo>
                  <a:cubicBezTo>
                    <a:pt x="-1711" y="7127"/>
                    <a:pt x="959" y="4441"/>
                    <a:pt x="4196" y="2679"/>
                  </a:cubicBezTo>
                  <a:cubicBezTo>
                    <a:pt x="7624" y="822"/>
                    <a:pt x="11530" y="-131"/>
                    <a:pt x="15437" y="-84"/>
                  </a:cubicBezTo>
                  <a:cubicBezTo>
                    <a:pt x="21339" y="-674"/>
                    <a:pt x="27055" y="1469"/>
                    <a:pt x="31152" y="5727"/>
                  </a:cubicBezTo>
                  <a:close/>
                  <a:moveTo>
                    <a:pt x="26864" y="18300"/>
                  </a:moveTo>
                  <a:cubicBezTo>
                    <a:pt x="26864" y="15471"/>
                    <a:pt x="25725" y="12766"/>
                    <a:pt x="23720" y="10775"/>
                  </a:cubicBezTo>
                  <a:cubicBezTo>
                    <a:pt x="21530" y="8889"/>
                    <a:pt x="18674" y="7899"/>
                    <a:pt x="15818" y="8013"/>
                  </a:cubicBezTo>
                  <a:cubicBezTo>
                    <a:pt x="13056" y="7946"/>
                    <a:pt x="10293" y="8928"/>
                    <a:pt x="8196" y="10775"/>
                  </a:cubicBezTo>
                  <a:cubicBezTo>
                    <a:pt x="6005" y="12737"/>
                    <a:pt x="4670" y="15414"/>
                    <a:pt x="4387" y="18300"/>
                  </a:cubicBezTo>
                  <a:close/>
                </a:path>
              </a:pathLst>
            </a:custGeom>
            <a:solidFill>
              <a:srgbClr val="6D6E71"/>
            </a:solidFill>
            <a:ln w="9525" cap="flat">
              <a:noFill/>
              <a:prstDash val="solid"/>
              <a:miter/>
            </a:ln>
          </p:spPr>
          <p:txBody>
            <a:bodyPr rtlCol="0" anchor="ctr"/>
            <a:lstStyle/>
            <a:p>
              <a:endParaRPr lang="en-US"/>
            </a:p>
          </p:txBody>
        </p:sp>
        <p:sp>
          <p:nvSpPr>
            <p:cNvPr id="1090" name="Freeform: Shape 1089">
              <a:extLst>
                <a:ext uri="{FF2B5EF4-FFF2-40B4-BE49-F238E27FC236}">
                  <a16:creationId xmlns:a16="http://schemas.microsoft.com/office/drawing/2014/main" id="{02DB9F8D-0F62-448C-948D-474F5DE96DB5}"/>
                </a:ext>
              </a:extLst>
            </p:cNvPr>
            <p:cNvSpPr/>
            <p:nvPr/>
          </p:nvSpPr>
          <p:spPr>
            <a:xfrm>
              <a:off x="15623666" y="5715286"/>
              <a:ext cx="28765" cy="59913"/>
            </a:xfrm>
            <a:custGeom>
              <a:avLst/>
              <a:gdLst>
                <a:gd name="connsiteX0" fmla="*/ 11045 w 28765"/>
                <a:gd name="connsiteY0" fmla="*/ 10203 h 59913"/>
                <a:gd name="connsiteX1" fmla="*/ 9524 w 28765"/>
                <a:gd name="connsiteY1" fmla="*/ 14299 h 59913"/>
                <a:gd name="connsiteX2" fmla="*/ 9524 w 28765"/>
                <a:gd name="connsiteY2" fmla="*/ 18680 h 59913"/>
                <a:gd name="connsiteX3" fmla="*/ 20189 w 28765"/>
                <a:gd name="connsiteY3" fmla="*/ 18680 h 59913"/>
                <a:gd name="connsiteX4" fmla="*/ 20189 w 28765"/>
                <a:gd name="connsiteY4" fmla="*/ 26300 h 59913"/>
                <a:gd name="connsiteX5" fmla="*/ 9524 w 28765"/>
                <a:gd name="connsiteY5" fmla="*/ 26300 h 59913"/>
                <a:gd name="connsiteX6" fmla="*/ 9524 w 28765"/>
                <a:gd name="connsiteY6" fmla="*/ 59733 h 59913"/>
                <a:gd name="connsiteX7" fmla="*/ -954 w 28765"/>
                <a:gd name="connsiteY7" fmla="*/ 59733 h 59913"/>
                <a:gd name="connsiteX8" fmla="*/ -954 w 28765"/>
                <a:gd name="connsiteY8" fmla="*/ 26300 h 59913"/>
                <a:gd name="connsiteX9" fmla="*/ -6289 w 28765"/>
                <a:gd name="connsiteY9" fmla="*/ 26300 h 59913"/>
                <a:gd name="connsiteX10" fmla="*/ -6289 w 28765"/>
                <a:gd name="connsiteY10" fmla="*/ 18680 h 59913"/>
                <a:gd name="connsiteX11" fmla="*/ -671 w 28765"/>
                <a:gd name="connsiteY11" fmla="*/ 18680 h 59913"/>
                <a:gd name="connsiteX12" fmla="*/ -671 w 28765"/>
                <a:gd name="connsiteY12" fmla="*/ 14585 h 59913"/>
                <a:gd name="connsiteX13" fmla="*/ 1427 w 28765"/>
                <a:gd name="connsiteY13" fmla="*/ 6488 h 59913"/>
                <a:gd name="connsiteX14" fmla="*/ 7045 w 28765"/>
                <a:gd name="connsiteY14" fmla="*/ 1535 h 59913"/>
                <a:gd name="connsiteX15" fmla="*/ 14570 w 28765"/>
                <a:gd name="connsiteY15" fmla="*/ -180 h 59913"/>
                <a:gd name="connsiteX16" fmla="*/ 22477 w 28765"/>
                <a:gd name="connsiteY16" fmla="*/ 1630 h 59913"/>
                <a:gd name="connsiteX17" fmla="*/ 20570 w 28765"/>
                <a:gd name="connsiteY17" fmla="*/ 10108 h 59913"/>
                <a:gd name="connsiteX18" fmla="*/ 15333 w 28765"/>
                <a:gd name="connsiteY18" fmla="*/ 8774 h 59913"/>
                <a:gd name="connsiteX19" fmla="*/ 11045 w 28765"/>
                <a:gd name="connsiteY19" fmla="*/ 10203 h 59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765" h="59913">
                  <a:moveTo>
                    <a:pt x="11045" y="10203"/>
                  </a:moveTo>
                  <a:cubicBezTo>
                    <a:pt x="9906" y="11260"/>
                    <a:pt x="9334" y="12775"/>
                    <a:pt x="9524" y="14299"/>
                  </a:cubicBezTo>
                  <a:lnTo>
                    <a:pt x="9524" y="18680"/>
                  </a:lnTo>
                  <a:lnTo>
                    <a:pt x="20189" y="18680"/>
                  </a:lnTo>
                  <a:lnTo>
                    <a:pt x="20189" y="26300"/>
                  </a:lnTo>
                  <a:lnTo>
                    <a:pt x="9524" y="26300"/>
                  </a:lnTo>
                  <a:lnTo>
                    <a:pt x="9524" y="59733"/>
                  </a:lnTo>
                  <a:lnTo>
                    <a:pt x="-954" y="59733"/>
                  </a:lnTo>
                  <a:lnTo>
                    <a:pt x="-954" y="26300"/>
                  </a:lnTo>
                  <a:lnTo>
                    <a:pt x="-6289" y="26300"/>
                  </a:lnTo>
                  <a:lnTo>
                    <a:pt x="-6289" y="18680"/>
                  </a:lnTo>
                  <a:lnTo>
                    <a:pt x="-671" y="18680"/>
                  </a:lnTo>
                  <a:lnTo>
                    <a:pt x="-671" y="14585"/>
                  </a:lnTo>
                  <a:cubicBezTo>
                    <a:pt x="-764" y="11746"/>
                    <a:pt x="-1" y="8945"/>
                    <a:pt x="1427" y="6488"/>
                  </a:cubicBezTo>
                  <a:cubicBezTo>
                    <a:pt x="2762" y="4335"/>
                    <a:pt x="4762" y="2621"/>
                    <a:pt x="7045" y="1535"/>
                  </a:cubicBezTo>
                  <a:cubicBezTo>
                    <a:pt x="9427" y="383"/>
                    <a:pt x="11998" y="-198"/>
                    <a:pt x="14570" y="-180"/>
                  </a:cubicBezTo>
                  <a:cubicBezTo>
                    <a:pt x="17333" y="-150"/>
                    <a:pt x="19998" y="469"/>
                    <a:pt x="22477" y="1630"/>
                  </a:cubicBezTo>
                  <a:lnTo>
                    <a:pt x="20570" y="10108"/>
                  </a:lnTo>
                  <a:cubicBezTo>
                    <a:pt x="18952" y="9355"/>
                    <a:pt x="17142" y="8898"/>
                    <a:pt x="15333" y="8774"/>
                  </a:cubicBezTo>
                  <a:cubicBezTo>
                    <a:pt x="13808" y="8641"/>
                    <a:pt x="12189" y="9155"/>
                    <a:pt x="11045" y="10203"/>
                  </a:cubicBezTo>
                  <a:close/>
                </a:path>
              </a:pathLst>
            </a:custGeom>
            <a:solidFill>
              <a:srgbClr val="6D6E71"/>
            </a:solidFill>
            <a:ln w="9525" cap="flat">
              <a:noFill/>
              <a:prstDash val="solid"/>
              <a:miter/>
            </a:ln>
          </p:spPr>
          <p:txBody>
            <a:bodyPr rtlCol="0" anchor="ctr"/>
            <a:lstStyle/>
            <a:p>
              <a:endParaRPr lang="en-US"/>
            </a:p>
          </p:txBody>
        </p:sp>
        <p:sp>
          <p:nvSpPr>
            <p:cNvPr id="1091" name="Freeform: Shape 1090">
              <a:extLst>
                <a:ext uri="{FF2B5EF4-FFF2-40B4-BE49-F238E27FC236}">
                  <a16:creationId xmlns:a16="http://schemas.microsoft.com/office/drawing/2014/main" id="{2E5B2746-50B7-403A-9F65-16ADA1485D4A}"/>
                </a:ext>
              </a:extLst>
            </p:cNvPr>
            <p:cNvSpPr/>
            <p:nvPr/>
          </p:nvSpPr>
          <p:spPr>
            <a:xfrm>
              <a:off x="15662720" y="5731955"/>
              <a:ext cx="24956" cy="43433"/>
            </a:xfrm>
            <a:custGeom>
              <a:avLst/>
              <a:gdLst>
                <a:gd name="connsiteX0" fmla="*/ 9999 w 24956"/>
                <a:gd name="connsiteY0" fmla="*/ 2106 h 43433"/>
                <a:gd name="connsiteX1" fmla="*/ 18668 w 24956"/>
                <a:gd name="connsiteY1" fmla="*/ -180 h 43433"/>
                <a:gd name="connsiteX2" fmla="*/ 18668 w 24956"/>
                <a:gd name="connsiteY2" fmla="*/ 9916 h 43433"/>
                <a:gd name="connsiteX3" fmla="*/ 8092 w 24956"/>
                <a:gd name="connsiteY3" fmla="*/ 13060 h 43433"/>
                <a:gd name="connsiteX4" fmla="*/ 4092 w 24956"/>
                <a:gd name="connsiteY4" fmla="*/ 22585 h 43433"/>
                <a:gd name="connsiteX5" fmla="*/ 4092 w 24956"/>
                <a:gd name="connsiteY5" fmla="*/ 43254 h 43433"/>
                <a:gd name="connsiteX6" fmla="*/ -6289 w 24956"/>
                <a:gd name="connsiteY6" fmla="*/ 43254 h 43433"/>
                <a:gd name="connsiteX7" fmla="*/ -6289 w 24956"/>
                <a:gd name="connsiteY7" fmla="*/ 391 h 43433"/>
                <a:gd name="connsiteX8" fmla="*/ 4092 w 24956"/>
                <a:gd name="connsiteY8" fmla="*/ 391 h 43433"/>
                <a:gd name="connsiteX9" fmla="*/ 4092 w 24956"/>
                <a:gd name="connsiteY9" fmla="*/ 8393 h 43433"/>
                <a:gd name="connsiteX10" fmla="*/ 9999 w 24956"/>
                <a:gd name="connsiteY10" fmla="*/ 2106 h 4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956" h="43433">
                  <a:moveTo>
                    <a:pt x="9999" y="2106"/>
                  </a:moveTo>
                  <a:cubicBezTo>
                    <a:pt x="12664" y="630"/>
                    <a:pt x="15617" y="-161"/>
                    <a:pt x="18668" y="-180"/>
                  </a:cubicBezTo>
                  <a:lnTo>
                    <a:pt x="18668" y="9916"/>
                  </a:lnTo>
                  <a:cubicBezTo>
                    <a:pt x="14854" y="9440"/>
                    <a:pt x="11045" y="10574"/>
                    <a:pt x="8092" y="13060"/>
                  </a:cubicBezTo>
                  <a:cubicBezTo>
                    <a:pt x="5329" y="15441"/>
                    <a:pt x="3901" y="18965"/>
                    <a:pt x="4092" y="22585"/>
                  </a:cubicBezTo>
                  <a:lnTo>
                    <a:pt x="4092" y="43254"/>
                  </a:lnTo>
                  <a:lnTo>
                    <a:pt x="-6289" y="43254"/>
                  </a:lnTo>
                  <a:lnTo>
                    <a:pt x="-6289" y="391"/>
                  </a:lnTo>
                  <a:lnTo>
                    <a:pt x="4092" y="391"/>
                  </a:lnTo>
                  <a:lnTo>
                    <a:pt x="4092" y="8393"/>
                  </a:lnTo>
                  <a:cubicBezTo>
                    <a:pt x="5427" y="5792"/>
                    <a:pt x="7520" y="3621"/>
                    <a:pt x="9999" y="2106"/>
                  </a:cubicBezTo>
                  <a:close/>
                </a:path>
              </a:pathLst>
            </a:custGeom>
            <a:solidFill>
              <a:srgbClr val="6D6E71"/>
            </a:solidFill>
            <a:ln w="9525" cap="flat">
              <a:noFill/>
              <a:prstDash val="solid"/>
              <a:miter/>
            </a:ln>
          </p:spPr>
          <p:txBody>
            <a:bodyPr rtlCol="0" anchor="ctr"/>
            <a:lstStyle/>
            <a:p>
              <a:endParaRPr lang="en-US"/>
            </a:p>
          </p:txBody>
        </p:sp>
        <p:sp>
          <p:nvSpPr>
            <p:cNvPr id="1092" name="Freeform: Shape 1091">
              <a:extLst>
                <a:ext uri="{FF2B5EF4-FFF2-40B4-BE49-F238E27FC236}">
                  <a16:creationId xmlns:a16="http://schemas.microsoft.com/office/drawing/2014/main" id="{3021E6BD-11BD-4F96-9CEE-9265AFA0462F}"/>
                </a:ext>
              </a:extLst>
            </p:cNvPr>
            <p:cNvSpPr/>
            <p:nvPr/>
          </p:nvSpPr>
          <p:spPr>
            <a:xfrm>
              <a:off x="15690145" y="5732055"/>
              <a:ext cx="45256" cy="43615"/>
            </a:xfrm>
            <a:custGeom>
              <a:avLst/>
              <a:gdLst>
                <a:gd name="connsiteX0" fmla="*/ 28199 w 45256"/>
                <a:gd name="connsiteY0" fmla="*/ 2578 h 43615"/>
                <a:gd name="connsiteX1" fmla="*/ 36106 w 45256"/>
                <a:gd name="connsiteY1" fmla="*/ 10198 h 43615"/>
                <a:gd name="connsiteX2" fmla="*/ 38961 w 45256"/>
                <a:gd name="connsiteY2" fmla="*/ 21532 h 43615"/>
                <a:gd name="connsiteX3" fmla="*/ 36106 w 45256"/>
                <a:gd name="connsiteY3" fmla="*/ 32963 h 43615"/>
                <a:gd name="connsiteX4" fmla="*/ 28199 w 45256"/>
                <a:gd name="connsiteY4" fmla="*/ 40678 h 43615"/>
                <a:gd name="connsiteX5" fmla="*/ 4577 w 45256"/>
                <a:gd name="connsiteY5" fmla="*/ 40678 h 43615"/>
                <a:gd name="connsiteX6" fmla="*/ -3427 w 45256"/>
                <a:gd name="connsiteY6" fmla="*/ 32963 h 43615"/>
                <a:gd name="connsiteX7" fmla="*/ -6283 w 45256"/>
                <a:gd name="connsiteY7" fmla="*/ 21532 h 43615"/>
                <a:gd name="connsiteX8" fmla="*/ -3427 w 45256"/>
                <a:gd name="connsiteY8" fmla="*/ 10198 h 43615"/>
                <a:gd name="connsiteX9" fmla="*/ 4577 w 45256"/>
                <a:gd name="connsiteY9" fmla="*/ 2578 h 43615"/>
                <a:gd name="connsiteX10" fmla="*/ 28199 w 45256"/>
                <a:gd name="connsiteY10" fmla="*/ 2578 h 43615"/>
                <a:gd name="connsiteX11" fmla="*/ 7624 w 45256"/>
                <a:gd name="connsiteY11" fmla="*/ 12103 h 43615"/>
                <a:gd name="connsiteX12" fmla="*/ 7624 w 45256"/>
                <a:gd name="connsiteY12" fmla="*/ 31153 h 43615"/>
                <a:gd name="connsiteX13" fmla="*/ 24957 w 45256"/>
                <a:gd name="connsiteY13" fmla="*/ 31210 h 43615"/>
                <a:gd name="connsiteX14" fmla="*/ 25055 w 45256"/>
                <a:gd name="connsiteY14" fmla="*/ 31153 h 43615"/>
                <a:gd name="connsiteX15" fmla="*/ 25055 w 45256"/>
                <a:gd name="connsiteY15" fmla="*/ 12103 h 43615"/>
                <a:gd name="connsiteX16" fmla="*/ 7721 w 45256"/>
                <a:gd name="connsiteY16" fmla="*/ 12045 h 43615"/>
                <a:gd name="connsiteX17" fmla="*/ 7624 w 45256"/>
                <a:gd name="connsiteY17" fmla="*/ 12103 h 43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256" h="43615">
                  <a:moveTo>
                    <a:pt x="28199" y="2578"/>
                  </a:moveTo>
                  <a:cubicBezTo>
                    <a:pt x="31534" y="4311"/>
                    <a:pt x="34296" y="6959"/>
                    <a:pt x="36106" y="10198"/>
                  </a:cubicBezTo>
                  <a:cubicBezTo>
                    <a:pt x="38105" y="13646"/>
                    <a:pt x="39059" y="17570"/>
                    <a:pt x="38961" y="21532"/>
                  </a:cubicBezTo>
                  <a:cubicBezTo>
                    <a:pt x="39059" y="25533"/>
                    <a:pt x="38105" y="29476"/>
                    <a:pt x="36106" y="32963"/>
                  </a:cubicBezTo>
                  <a:cubicBezTo>
                    <a:pt x="34296" y="36229"/>
                    <a:pt x="31534" y="38906"/>
                    <a:pt x="28199" y="40678"/>
                  </a:cubicBezTo>
                  <a:cubicBezTo>
                    <a:pt x="20767" y="44354"/>
                    <a:pt x="12005" y="44354"/>
                    <a:pt x="4577" y="40678"/>
                  </a:cubicBezTo>
                  <a:cubicBezTo>
                    <a:pt x="1243" y="38963"/>
                    <a:pt x="-1613" y="36277"/>
                    <a:pt x="-3427" y="32963"/>
                  </a:cubicBezTo>
                  <a:cubicBezTo>
                    <a:pt x="-5427" y="29476"/>
                    <a:pt x="-6376" y="25533"/>
                    <a:pt x="-6283" y="21532"/>
                  </a:cubicBezTo>
                  <a:cubicBezTo>
                    <a:pt x="-6376" y="17570"/>
                    <a:pt x="-5329" y="13646"/>
                    <a:pt x="-3427" y="10198"/>
                  </a:cubicBezTo>
                  <a:cubicBezTo>
                    <a:pt x="-1520" y="6921"/>
                    <a:pt x="1243" y="4273"/>
                    <a:pt x="4577" y="2578"/>
                  </a:cubicBezTo>
                  <a:cubicBezTo>
                    <a:pt x="12005" y="-1099"/>
                    <a:pt x="20767" y="-1099"/>
                    <a:pt x="28199" y="2578"/>
                  </a:cubicBezTo>
                  <a:close/>
                  <a:moveTo>
                    <a:pt x="7624" y="12103"/>
                  </a:moveTo>
                  <a:cubicBezTo>
                    <a:pt x="2861" y="17570"/>
                    <a:pt x="2861" y="25685"/>
                    <a:pt x="7624" y="31153"/>
                  </a:cubicBezTo>
                  <a:cubicBezTo>
                    <a:pt x="12386" y="35963"/>
                    <a:pt x="20195" y="35991"/>
                    <a:pt x="24957" y="31210"/>
                  </a:cubicBezTo>
                  <a:cubicBezTo>
                    <a:pt x="25055" y="31191"/>
                    <a:pt x="25055" y="31171"/>
                    <a:pt x="25055" y="31153"/>
                  </a:cubicBezTo>
                  <a:cubicBezTo>
                    <a:pt x="29818" y="25685"/>
                    <a:pt x="29818" y="17570"/>
                    <a:pt x="25055" y="12103"/>
                  </a:cubicBezTo>
                  <a:cubicBezTo>
                    <a:pt x="20293" y="7293"/>
                    <a:pt x="12484" y="7264"/>
                    <a:pt x="7721" y="12045"/>
                  </a:cubicBezTo>
                  <a:cubicBezTo>
                    <a:pt x="7624" y="12064"/>
                    <a:pt x="7624" y="12084"/>
                    <a:pt x="7624" y="12103"/>
                  </a:cubicBezTo>
                  <a:close/>
                </a:path>
              </a:pathLst>
            </a:custGeom>
            <a:solidFill>
              <a:srgbClr val="6D6E71"/>
            </a:solidFill>
            <a:ln w="9525" cap="flat">
              <a:noFill/>
              <a:prstDash val="solid"/>
              <a:miter/>
            </a:ln>
          </p:spPr>
          <p:txBody>
            <a:bodyPr rtlCol="0" anchor="ctr"/>
            <a:lstStyle/>
            <a:p>
              <a:endParaRPr lang="en-US"/>
            </a:p>
          </p:txBody>
        </p:sp>
        <p:sp>
          <p:nvSpPr>
            <p:cNvPr id="1093" name="Freeform: Shape 1092">
              <a:extLst>
                <a:ext uri="{FF2B5EF4-FFF2-40B4-BE49-F238E27FC236}">
                  <a16:creationId xmlns:a16="http://schemas.microsoft.com/office/drawing/2014/main" id="{4D3C8F1C-C81C-4547-9DCC-041157B275CC}"/>
                </a:ext>
              </a:extLst>
            </p:cNvPr>
            <p:cNvSpPr/>
            <p:nvPr/>
          </p:nvSpPr>
          <p:spPr>
            <a:xfrm>
              <a:off x="15744445" y="5732102"/>
              <a:ext cx="71835" cy="43096"/>
            </a:xfrm>
            <a:custGeom>
              <a:avLst/>
              <a:gdLst>
                <a:gd name="connsiteX0" fmla="*/ 61335 w 71835"/>
                <a:gd name="connsiteY0" fmla="*/ 4150 h 43096"/>
                <a:gd name="connsiteX1" fmla="*/ 65530 w 71835"/>
                <a:gd name="connsiteY1" fmla="*/ 16152 h 43096"/>
                <a:gd name="connsiteX2" fmla="*/ 65530 w 71835"/>
                <a:gd name="connsiteY2" fmla="*/ 42917 h 43096"/>
                <a:gd name="connsiteX3" fmla="*/ 55052 w 71835"/>
                <a:gd name="connsiteY3" fmla="*/ 42917 h 43096"/>
                <a:gd name="connsiteX4" fmla="*/ 55052 w 71835"/>
                <a:gd name="connsiteY4" fmla="*/ 19200 h 43096"/>
                <a:gd name="connsiteX5" fmla="*/ 52480 w 71835"/>
                <a:gd name="connsiteY5" fmla="*/ 12056 h 43096"/>
                <a:gd name="connsiteX6" fmla="*/ 45620 w 71835"/>
                <a:gd name="connsiteY6" fmla="*/ 9484 h 43096"/>
                <a:gd name="connsiteX7" fmla="*/ 37713 w 71835"/>
                <a:gd name="connsiteY7" fmla="*/ 13104 h 43096"/>
                <a:gd name="connsiteX8" fmla="*/ 34858 w 71835"/>
                <a:gd name="connsiteY8" fmla="*/ 21771 h 43096"/>
                <a:gd name="connsiteX9" fmla="*/ 34858 w 71835"/>
                <a:gd name="connsiteY9" fmla="*/ 42917 h 43096"/>
                <a:gd name="connsiteX10" fmla="*/ 24286 w 71835"/>
                <a:gd name="connsiteY10" fmla="*/ 42917 h 43096"/>
                <a:gd name="connsiteX11" fmla="*/ 24286 w 71835"/>
                <a:gd name="connsiteY11" fmla="*/ 19200 h 43096"/>
                <a:gd name="connsiteX12" fmla="*/ 21807 w 71835"/>
                <a:gd name="connsiteY12" fmla="*/ 12056 h 43096"/>
                <a:gd name="connsiteX13" fmla="*/ 15045 w 71835"/>
                <a:gd name="connsiteY13" fmla="*/ 9484 h 43096"/>
                <a:gd name="connsiteX14" fmla="*/ 7045 w 71835"/>
                <a:gd name="connsiteY14" fmla="*/ 13104 h 43096"/>
                <a:gd name="connsiteX15" fmla="*/ 4092 w 71835"/>
                <a:gd name="connsiteY15" fmla="*/ 21771 h 43096"/>
                <a:gd name="connsiteX16" fmla="*/ 4092 w 71835"/>
                <a:gd name="connsiteY16" fmla="*/ 42917 h 43096"/>
                <a:gd name="connsiteX17" fmla="*/ -6289 w 71835"/>
                <a:gd name="connsiteY17" fmla="*/ 42917 h 43096"/>
                <a:gd name="connsiteX18" fmla="*/ -6289 w 71835"/>
                <a:gd name="connsiteY18" fmla="*/ 54 h 43096"/>
                <a:gd name="connsiteX19" fmla="*/ 4092 w 71835"/>
                <a:gd name="connsiteY19" fmla="*/ 54 h 43096"/>
                <a:gd name="connsiteX20" fmla="*/ 4092 w 71835"/>
                <a:gd name="connsiteY20" fmla="*/ 8246 h 43096"/>
                <a:gd name="connsiteX21" fmla="*/ 19235 w 71835"/>
                <a:gd name="connsiteY21" fmla="*/ -136 h 43096"/>
                <a:gd name="connsiteX22" fmla="*/ 28760 w 71835"/>
                <a:gd name="connsiteY22" fmla="*/ 2531 h 43096"/>
                <a:gd name="connsiteX23" fmla="*/ 34095 w 71835"/>
                <a:gd name="connsiteY23" fmla="*/ 10151 h 43096"/>
                <a:gd name="connsiteX24" fmla="*/ 50098 w 71835"/>
                <a:gd name="connsiteY24" fmla="*/ -136 h 43096"/>
                <a:gd name="connsiteX25" fmla="*/ 61335 w 71835"/>
                <a:gd name="connsiteY25" fmla="*/ 4150 h 43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1835" h="43096">
                  <a:moveTo>
                    <a:pt x="61335" y="4150"/>
                  </a:moveTo>
                  <a:cubicBezTo>
                    <a:pt x="64288" y="7455"/>
                    <a:pt x="65721" y="11761"/>
                    <a:pt x="65530" y="16152"/>
                  </a:cubicBezTo>
                  <a:lnTo>
                    <a:pt x="65530" y="42917"/>
                  </a:lnTo>
                  <a:lnTo>
                    <a:pt x="55052" y="42917"/>
                  </a:lnTo>
                  <a:lnTo>
                    <a:pt x="55052" y="19200"/>
                  </a:lnTo>
                  <a:cubicBezTo>
                    <a:pt x="55242" y="16561"/>
                    <a:pt x="54289" y="13980"/>
                    <a:pt x="52480" y="12056"/>
                  </a:cubicBezTo>
                  <a:cubicBezTo>
                    <a:pt x="50671" y="10322"/>
                    <a:pt x="48192" y="9389"/>
                    <a:pt x="45620" y="9484"/>
                  </a:cubicBezTo>
                  <a:cubicBezTo>
                    <a:pt x="42573" y="9436"/>
                    <a:pt x="39620" y="10770"/>
                    <a:pt x="37713" y="13104"/>
                  </a:cubicBezTo>
                  <a:cubicBezTo>
                    <a:pt x="35713" y="15552"/>
                    <a:pt x="34765" y="18628"/>
                    <a:pt x="34858" y="21771"/>
                  </a:cubicBezTo>
                  <a:lnTo>
                    <a:pt x="34858" y="42917"/>
                  </a:lnTo>
                  <a:lnTo>
                    <a:pt x="24286" y="42917"/>
                  </a:lnTo>
                  <a:lnTo>
                    <a:pt x="24286" y="19200"/>
                  </a:lnTo>
                  <a:cubicBezTo>
                    <a:pt x="24477" y="16580"/>
                    <a:pt x="23616" y="13990"/>
                    <a:pt x="21807" y="12056"/>
                  </a:cubicBezTo>
                  <a:cubicBezTo>
                    <a:pt x="19998" y="10275"/>
                    <a:pt x="17524" y="9341"/>
                    <a:pt x="15045" y="9484"/>
                  </a:cubicBezTo>
                  <a:cubicBezTo>
                    <a:pt x="11998" y="9408"/>
                    <a:pt x="9045" y="10742"/>
                    <a:pt x="7045" y="13104"/>
                  </a:cubicBezTo>
                  <a:cubicBezTo>
                    <a:pt x="5045" y="15542"/>
                    <a:pt x="3994" y="18618"/>
                    <a:pt x="4092" y="21771"/>
                  </a:cubicBezTo>
                  <a:lnTo>
                    <a:pt x="4092" y="42917"/>
                  </a:lnTo>
                  <a:lnTo>
                    <a:pt x="-6289" y="42917"/>
                  </a:lnTo>
                  <a:lnTo>
                    <a:pt x="-6289" y="54"/>
                  </a:lnTo>
                  <a:lnTo>
                    <a:pt x="4092" y="54"/>
                  </a:lnTo>
                  <a:lnTo>
                    <a:pt x="4092" y="8246"/>
                  </a:lnTo>
                  <a:cubicBezTo>
                    <a:pt x="7045" y="2693"/>
                    <a:pt x="12952" y="-603"/>
                    <a:pt x="19235" y="-136"/>
                  </a:cubicBezTo>
                  <a:cubicBezTo>
                    <a:pt x="22570" y="-317"/>
                    <a:pt x="25998" y="616"/>
                    <a:pt x="28760" y="2531"/>
                  </a:cubicBezTo>
                  <a:cubicBezTo>
                    <a:pt x="31332" y="4379"/>
                    <a:pt x="33239" y="7074"/>
                    <a:pt x="34095" y="10151"/>
                  </a:cubicBezTo>
                  <a:cubicBezTo>
                    <a:pt x="36574" y="3560"/>
                    <a:pt x="43048" y="-622"/>
                    <a:pt x="50098" y="-136"/>
                  </a:cubicBezTo>
                  <a:cubicBezTo>
                    <a:pt x="54289" y="-345"/>
                    <a:pt x="58386" y="1207"/>
                    <a:pt x="61335" y="4150"/>
                  </a:cubicBezTo>
                  <a:close/>
                </a:path>
              </a:pathLst>
            </a:custGeom>
            <a:solidFill>
              <a:srgbClr val="6D6E71"/>
            </a:solidFill>
            <a:ln w="9525" cap="flat">
              <a:noFill/>
              <a:prstDash val="solid"/>
              <a:miter/>
            </a:ln>
          </p:spPr>
          <p:txBody>
            <a:bodyPr rtlCol="0" anchor="ctr"/>
            <a:lstStyle/>
            <a:p>
              <a:endParaRPr lang="en-US"/>
            </a:p>
          </p:txBody>
        </p:sp>
        <p:sp>
          <p:nvSpPr>
            <p:cNvPr id="1094" name="Freeform: Shape 1093">
              <a:extLst>
                <a:ext uri="{FF2B5EF4-FFF2-40B4-BE49-F238E27FC236}">
                  <a16:creationId xmlns:a16="http://schemas.microsoft.com/office/drawing/2014/main" id="{73E0CE8F-C751-4015-A216-3A42AC0281F6}"/>
                </a:ext>
              </a:extLst>
            </p:cNvPr>
            <p:cNvSpPr/>
            <p:nvPr/>
          </p:nvSpPr>
          <p:spPr>
            <a:xfrm>
              <a:off x="15847885" y="5719070"/>
              <a:ext cx="45286" cy="56128"/>
            </a:xfrm>
            <a:custGeom>
              <a:avLst/>
              <a:gdLst>
                <a:gd name="connsiteX0" fmla="*/ 33146 w 45286"/>
                <a:gd name="connsiteY0" fmla="*/ 4895 h 56128"/>
                <a:gd name="connsiteX1" fmla="*/ 38955 w 45286"/>
                <a:gd name="connsiteY1" fmla="*/ 19182 h 56128"/>
                <a:gd name="connsiteX2" fmla="*/ 33146 w 45286"/>
                <a:gd name="connsiteY2" fmla="*/ 34136 h 56128"/>
                <a:gd name="connsiteX3" fmla="*/ 16761 w 45286"/>
                <a:gd name="connsiteY3" fmla="*/ 39470 h 56128"/>
                <a:gd name="connsiteX4" fmla="*/ 4473 w 45286"/>
                <a:gd name="connsiteY4" fmla="*/ 39470 h 56128"/>
                <a:gd name="connsiteX5" fmla="*/ 4473 w 45286"/>
                <a:gd name="connsiteY5" fmla="*/ 55948 h 56128"/>
                <a:gd name="connsiteX6" fmla="*/ -6289 w 45286"/>
                <a:gd name="connsiteY6" fmla="*/ 55948 h 56128"/>
                <a:gd name="connsiteX7" fmla="*/ -6289 w 45286"/>
                <a:gd name="connsiteY7" fmla="*/ -154 h 56128"/>
                <a:gd name="connsiteX8" fmla="*/ 17142 w 45286"/>
                <a:gd name="connsiteY8" fmla="*/ -154 h 56128"/>
                <a:gd name="connsiteX9" fmla="*/ 33146 w 45286"/>
                <a:gd name="connsiteY9" fmla="*/ 4895 h 56128"/>
                <a:gd name="connsiteX10" fmla="*/ 25523 w 45286"/>
                <a:gd name="connsiteY10" fmla="*/ 27373 h 56128"/>
                <a:gd name="connsiteX11" fmla="*/ 28765 w 45286"/>
                <a:gd name="connsiteY11" fmla="*/ 19563 h 56128"/>
                <a:gd name="connsiteX12" fmla="*/ 25523 w 45286"/>
                <a:gd name="connsiteY12" fmla="*/ 11848 h 56128"/>
                <a:gd name="connsiteX13" fmla="*/ 15998 w 45286"/>
                <a:gd name="connsiteY13" fmla="*/ 9276 h 56128"/>
                <a:gd name="connsiteX14" fmla="*/ 4283 w 45286"/>
                <a:gd name="connsiteY14" fmla="*/ 9276 h 56128"/>
                <a:gd name="connsiteX15" fmla="*/ 4283 w 45286"/>
                <a:gd name="connsiteY15" fmla="*/ 30040 h 56128"/>
                <a:gd name="connsiteX16" fmla="*/ 15998 w 45286"/>
                <a:gd name="connsiteY16" fmla="*/ 30040 h 56128"/>
                <a:gd name="connsiteX17" fmla="*/ 25523 w 45286"/>
                <a:gd name="connsiteY17" fmla="*/ 27373 h 56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286" h="56128">
                  <a:moveTo>
                    <a:pt x="33146" y="4895"/>
                  </a:moveTo>
                  <a:cubicBezTo>
                    <a:pt x="37048" y="8571"/>
                    <a:pt x="39239" y="13800"/>
                    <a:pt x="38955" y="19182"/>
                  </a:cubicBezTo>
                  <a:cubicBezTo>
                    <a:pt x="39336" y="24782"/>
                    <a:pt x="37146" y="30250"/>
                    <a:pt x="33146" y="34136"/>
                  </a:cubicBezTo>
                  <a:cubicBezTo>
                    <a:pt x="28574" y="37918"/>
                    <a:pt x="22668" y="39832"/>
                    <a:pt x="16761" y="39470"/>
                  </a:cubicBezTo>
                  <a:lnTo>
                    <a:pt x="4473" y="39470"/>
                  </a:lnTo>
                  <a:lnTo>
                    <a:pt x="4473" y="55948"/>
                  </a:lnTo>
                  <a:lnTo>
                    <a:pt x="-6289" y="55948"/>
                  </a:lnTo>
                  <a:lnTo>
                    <a:pt x="-6289" y="-154"/>
                  </a:lnTo>
                  <a:lnTo>
                    <a:pt x="17142" y="-154"/>
                  </a:lnTo>
                  <a:cubicBezTo>
                    <a:pt x="22858" y="-421"/>
                    <a:pt x="28574" y="1370"/>
                    <a:pt x="33146" y="4895"/>
                  </a:cubicBezTo>
                  <a:close/>
                  <a:moveTo>
                    <a:pt x="25523" y="27373"/>
                  </a:moveTo>
                  <a:cubicBezTo>
                    <a:pt x="27714" y="25421"/>
                    <a:pt x="28956" y="22525"/>
                    <a:pt x="28765" y="19563"/>
                  </a:cubicBezTo>
                  <a:cubicBezTo>
                    <a:pt x="28956" y="16629"/>
                    <a:pt x="27714" y="13781"/>
                    <a:pt x="25523" y="11848"/>
                  </a:cubicBezTo>
                  <a:cubicBezTo>
                    <a:pt x="22761" y="9933"/>
                    <a:pt x="19333" y="9028"/>
                    <a:pt x="15998" y="9276"/>
                  </a:cubicBezTo>
                  <a:lnTo>
                    <a:pt x="4283" y="9276"/>
                  </a:lnTo>
                  <a:lnTo>
                    <a:pt x="4283" y="30040"/>
                  </a:lnTo>
                  <a:lnTo>
                    <a:pt x="15998" y="30040"/>
                  </a:lnTo>
                  <a:cubicBezTo>
                    <a:pt x="19431" y="30307"/>
                    <a:pt x="22761" y="29364"/>
                    <a:pt x="25523" y="27373"/>
                  </a:cubicBezTo>
                  <a:close/>
                </a:path>
              </a:pathLst>
            </a:custGeom>
            <a:solidFill>
              <a:srgbClr val="6D6E71"/>
            </a:solidFill>
            <a:ln w="9525" cap="flat">
              <a:noFill/>
              <a:prstDash val="solid"/>
              <a:miter/>
            </a:ln>
          </p:spPr>
          <p:txBody>
            <a:bodyPr rtlCol="0" anchor="ctr"/>
            <a:lstStyle/>
            <a:p>
              <a:endParaRPr lang="en-US"/>
            </a:p>
          </p:txBody>
        </p:sp>
        <p:sp>
          <p:nvSpPr>
            <p:cNvPr id="1095" name="Freeform: Shape 1094">
              <a:extLst>
                <a:ext uri="{FF2B5EF4-FFF2-40B4-BE49-F238E27FC236}">
                  <a16:creationId xmlns:a16="http://schemas.microsoft.com/office/drawing/2014/main" id="{4878404F-2E17-445F-BB09-26A272C6E7B1}"/>
                </a:ext>
              </a:extLst>
            </p:cNvPr>
            <p:cNvSpPr/>
            <p:nvPr/>
          </p:nvSpPr>
          <p:spPr>
            <a:xfrm>
              <a:off x="15899891" y="5731955"/>
              <a:ext cx="25240" cy="43433"/>
            </a:xfrm>
            <a:custGeom>
              <a:avLst/>
              <a:gdLst>
                <a:gd name="connsiteX0" fmla="*/ 10287 w 25240"/>
                <a:gd name="connsiteY0" fmla="*/ 2106 h 43433"/>
                <a:gd name="connsiteX1" fmla="*/ 18952 w 25240"/>
                <a:gd name="connsiteY1" fmla="*/ -180 h 43433"/>
                <a:gd name="connsiteX2" fmla="*/ 18952 w 25240"/>
                <a:gd name="connsiteY2" fmla="*/ 9916 h 43433"/>
                <a:gd name="connsiteX3" fmla="*/ 8380 w 25240"/>
                <a:gd name="connsiteY3" fmla="*/ 13060 h 43433"/>
                <a:gd name="connsiteX4" fmla="*/ 4380 w 25240"/>
                <a:gd name="connsiteY4" fmla="*/ 22585 h 43433"/>
                <a:gd name="connsiteX5" fmla="*/ 4380 w 25240"/>
                <a:gd name="connsiteY5" fmla="*/ 43254 h 43433"/>
                <a:gd name="connsiteX6" fmla="*/ -6289 w 25240"/>
                <a:gd name="connsiteY6" fmla="*/ 43254 h 43433"/>
                <a:gd name="connsiteX7" fmla="*/ -6289 w 25240"/>
                <a:gd name="connsiteY7" fmla="*/ 391 h 43433"/>
                <a:gd name="connsiteX8" fmla="*/ 4092 w 25240"/>
                <a:gd name="connsiteY8" fmla="*/ 391 h 43433"/>
                <a:gd name="connsiteX9" fmla="*/ 4092 w 25240"/>
                <a:gd name="connsiteY9" fmla="*/ 8393 h 43433"/>
                <a:gd name="connsiteX10" fmla="*/ 10287 w 25240"/>
                <a:gd name="connsiteY10" fmla="*/ 2106 h 4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240" h="43433">
                  <a:moveTo>
                    <a:pt x="10287" y="2106"/>
                  </a:moveTo>
                  <a:cubicBezTo>
                    <a:pt x="12952" y="639"/>
                    <a:pt x="15905" y="-151"/>
                    <a:pt x="18952" y="-180"/>
                  </a:cubicBezTo>
                  <a:lnTo>
                    <a:pt x="18952" y="9916"/>
                  </a:lnTo>
                  <a:cubicBezTo>
                    <a:pt x="15142" y="9450"/>
                    <a:pt x="11333" y="10593"/>
                    <a:pt x="8380" y="13060"/>
                  </a:cubicBezTo>
                  <a:cubicBezTo>
                    <a:pt x="5617" y="15441"/>
                    <a:pt x="4190" y="18965"/>
                    <a:pt x="4380" y="22585"/>
                  </a:cubicBezTo>
                  <a:lnTo>
                    <a:pt x="4380" y="43254"/>
                  </a:lnTo>
                  <a:lnTo>
                    <a:pt x="-6289" y="43254"/>
                  </a:lnTo>
                  <a:lnTo>
                    <a:pt x="-6289" y="391"/>
                  </a:lnTo>
                  <a:lnTo>
                    <a:pt x="4092" y="391"/>
                  </a:lnTo>
                  <a:lnTo>
                    <a:pt x="4092" y="8393"/>
                  </a:lnTo>
                  <a:cubicBezTo>
                    <a:pt x="5524" y="5755"/>
                    <a:pt x="7715" y="3573"/>
                    <a:pt x="10287" y="2106"/>
                  </a:cubicBezTo>
                  <a:close/>
                </a:path>
              </a:pathLst>
            </a:custGeom>
            <a:solidFill>
              <a:srgbClr val="6D6E71"/>
            </a:solidFill>
            <a:ln w="9525" cap="flat">
              <a:noFill/>
              <a:prstDash val="solid"/>
              <a:miter/>
            </a:ln>
          </p:spPr>
          <p:txBody>
            <a:bodyPr rtlCol="0" anchor="ctr"/>
            <a:lstStyle/>
            <a:p>
              <a:endParaRPr lang="en-US"/>
            </a:p>
          </p:txBody>
        </p:sp>
        <p:sp>
          <p:nvSpPr>
            <p:cNvPr id="1096" name="Freeform: Shape 1095">
              <a:extLst>
                <a:ext uri="{FF2B5EF4-FFF2-40B4-BE49-F238E27FC236}">
                  <a16:creationId xmlns:a16="http://schemas.microsoft.com/office/drawing/2014/main" id="{953914FD-E1EE-444A-8801-72187690A81D}"/>
                </a:ext>
              </a:extLst>
            </p:cNvPr>
            <p:cNvSpPr/>
            <p:nvPr/>
          </p:nvSpPr>
          <p:spPr>
            <a:xfrm>
              <a:off x="15931135" y="5713950"/>
              <a:ext cx="11903" cy="61248"/>
            </a:xfrm>
            <a:custGeom>
              <a:avLst/>
              <a:gdLst>
                <a:gd name="connsiteX0" fmla="*/ 3902 w 11903"/>
                <a:gd name="connsiteY0" fmla="*/ 1537 h 61248"/>
                <a:gd name="connsiteX1" fmla="*/ 3902 w 11903"/>
                <a:gd name="connsiteY1" fmla="*/ 10491 h 61248"/>
                <a:gd name="connsiteX2" fmla="*/ -288 w 11903"/>
                <a:gd name="connsiteY2" fmla="*/ 12205 h 61248"/>
                <a:gd name="connsiteX3" fmla="*/ -4576 w 11903"/>
                <a:gd name="connsiteY3" fmla="*/ 10491 h 61248"/>
                <a:gd name="connsiteX4" fmla="*/ -4576 w 11903"/>
                <a:gd name="connsiteY4" fmla="*/ 1537 h 61248"/>
                <a:gd name="connsiteX5" fmla="*/ -288 w 11903"/>
                <a:gd name="connsiteY5" fmla="*/ -177 h 61248"/>
                <a:gd name="connsiteX6" fmla="*/ 3902 w 11903"/>
                <a:gd name="connsiteY6" fmla="*/ 1537 h 61248"/>
                <a:gd name="connsiteX7" fmla="*/ -5623 w 11903"/>
                <a:gd name="connsiteY7" fmla="*/ 18206 h 61248"/>
                <a:gd name="connsiteX8" fmla="*/ 4758 w 11903"/>
                <a:gd name="connsiteY8" fmla="*/ 18206 h 61248"/>
                <a:gd name="connsiteX9" fmla="*/ 4758 w 11903"/>
                <a:gd name="connsiteY9" fmla="*/ 61068 h 61248"/>
                <a:gd name="connsiteX10" fmla="*/ -5623 w 11903"/>
                <a:gd name="connsiteY10" fmla="*/ 61068 h 6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03" h="61248">
                  <a:moveTo>
                    <a:pt x="3902" y="1537"/>
                  </a:moveTo>
                  <a:cubicBezTo>
                    <a:pt x="6186" y="4080"/>
                    <a:pt x="6186" y="7947"/>
                    <a:pt x="3902" y="10491"/>
                  </a:cubicBezTo>
                  <a:cubicBezTo>
                    <a:pt x="2856" y="11624"/>
                    <a:pt x="1331" y="12243"/>
                    <a:pt x="-288" y="12205"/>
                  </a:cubicBezTo>
                  <a:cubicBezTo>
                    <a:pt x="-1907" y="12253"/>
                    <a:pt x="-3432" y="11633"/>
                    <a:pt x="-4576" y="10491"/>
                  </a:cubicBezTo>
                  <a:cubicBezTo>
                    <a:pt x="-6860" y="7947"/>
                    <a:pt x="-6860" y="4080"/>
                    <a:pt x="-4576" y="1537"/>
                  </a:cubicBezTo>
                  <a:cubicBezTo>
                    <a:pt x="-3432" y="394"/>
                    <a:pt x="-1907" y="-225"/>
                    <a:pt x="-288" y="-177"/>
                  </a:cubicBezTo>
                  <a:cubicBezTo>
                    <a:pt x="1331" y="-216"/>
                    <a:pt x="2856" y="403"/>
                    <a:pt x="3902" y="1537"/>
                  </a:cubicBezTo>
                  <a:close/>
                  <a:moveTo>
                    <a:pt x="-5623" y="18206"/>
                  </a:moveTo>
                  <a:lnTo>
                    <a:pt x="4758" y="18206"/>
                  </a:lnTo>
                  <a:lnTo>
                    <a:pt x="4758" y="61068"/>
                  </a:lnTo>
                  <a:lnTo>
                    <a:pt x="-5623" y="61068"/>
                  </a:lnTo>
                  <a:close/>
                </a:path>
              </a:pathLst>
            </a:custGeom>
            <a:solidFill>
              <a:srgbClr val="6D6E71"/>
            </a:solidFill>
            <a:ln w="9525" cap="flat">
              <a:noFill/>
              <a:prstDash val="solid"/>
              <a:miter/>
            </a:ln>
          </p:spPr>
          <p:txBody>
            <a:bodyPr rtlCol="0" anchor="ctr"/>
            <a:lstStyle/>
            <a:p>
              <a:endParaRPr lang="en-US"/>
            </a:p>
          </p:txBody>
        </p:sp>
        <p:sp>
          <p:nvSpPr>
            <p:cNvPr id="1097" name="Freeform: Shape 1096">
              <a:extLst>
                <a:ext uri="{FF2B5EF4-FFF2-40B4-BE49-F238E27FC236}">
                  <a16:creationId xmlns:a16="http://schemas.microsoft.com/office/drawing/2014/main" id="{BC0128D8-123E-4BC2-B246-1666C0695E7B}"/>
                </a:ext>
              </a:extLst>
            </p:cNvPr>
            <p:cNvSpPr/>
            <p:nvPr/>
          </p:nvSpPr>
          <p:spPr>
            <a:xfrm>
              <a:off x="15950563" y="5731944"/>
              <a:ext cx="34494" cy="43651"/>
            </a:xfrm>
            <a:custGeom>
              <a:avLst/>
              <a:gdLst>
                <a:gd name="connsiteX0" fmla="*/ 17431 w 34494"/>
                <a:gd name="connsiteY0" fmla="*/ 8974 h 43651"/>
                <a:gd name="connsiteX1" fmla="*/ 11240 w 34494"/>
                <a:gd name="connsiteY1" fmla="*/ 7927 h 43651"/>
                <a:gd name="connsiteX2" fmla="*/ 7050 w 34494"/>
                <a:gd name="connsiteY2" fmla="*/ 8879 h 43651"/>
                <a:gd name="connsiteX3" fmla="*/ 5524 w 34494"/>
                <a:gd name="connsiteY3" fmla="*/ 11737 h 43651"/>
                <a:gd name="connsiteX4" fmla="*/ 7427 w 34494"/>
                <a:gd name="connsiteY4" fmla="*/ 14785 h 43651"/>
                <a:gd name="connsiteX5" fmla="*/ 13715 w 34494"/>
                <a:gd name="connsiteY5" fmla="*/ 17071 h 43651"/>
                <a:gd name="connsiteX6" fmla="*/ 21049 w 34494"/>
                <a:gd name="connsiteY6" fmla="*/ 19738 h 43651"/>
                <a:gd name="connsiteX7" fmla="*/ 26002 w 34494"/>
                <a:gd name="connsiteY7" fmla="*/ 23643 h 43651"/>
                <a:gd name="connsiteX8" fmla="*/ 28193 w 34494"/>
                <a:gd name="connsiteY8" fmla="*/ 30501 h 43651"/>
                <a:gd name="connsiteX9" fmla="*/ 23337 w 34494"/>
                <a:gd name="connsiteY9" fmla="*/ 40026 h 43651"/>
                <a:gd name="connsiteX10" fmla="*/ 11240 w 34494"/>
                <a:gd name="connsiteY10" fmla="*/ 43455 h 43651"/>
                <a:gd name="connsiteX11" fmla="*/ 1715 w 34494"/>
                <a:gd name="connsiteY11" fmla="*/ 41836 h 43651"/>
                <a:gd name="connsiteX12" fmla="*/ -6289 w 34494"/>
                <a:gd name="connsiteY12" fmla="*/ 37454 h 43651"/>
                <a:gd name="connsiteX13" fmla="*/ -2666 w 34494"/>
                <a:gd name="connsiteY13" fmla="*/ 30120 h 43651"/>
                <a:gd name="connsiteX14" fmla="*/ 4287 w 34494"/>
                <a:gd name="connsiteY14" fmla="*/ 34025 h 43651"/>
                <a:gd name="connsiteX15" fmla="*/ 11905 w 34494"/>
                <a:gd name="connsiteY15" fmla="*/ 35359 h 43651"/>
                <a:gd name="connsiteX16" fmla="*/ 16477 w 34494"/>
                <a:gd name="connsiteY16" fmla="*/ 34406 h 43651"/>
                <a:gd name="connsiteX17" fmla="*/ 18193 w 34494"/>
                <a:gd name="connsiteY17" fmla="*/ 31358 h 43651"/>
                <a:gd name="connsiteX18" fmla="*/ 16194 w 34494"/>
                <a:gd name="connsiteY18" fmla="*/ 28024 h 43651"/>
                <a:gd name="connsiteX19" fmla="*/ 9715 w 34494"/>
                <a:gd name="connsiteY19" fmla="*/ 25548 h 43651"/>
                <a:gd name="connsiteX20" fmla="*/ 2664 w 34494"/>
                <a:gd name="connsiteY20" fmla="*/ 22977 h 43651"/>
                <a:gd name="connsiteX21" fmla="*/ -2098 w 34494"/>
                <a:gd name="connsiteY21" fmla="*/ 19262 h 43651"/>
                <a:gd name="connsiteX22" fmla="*/ -4098 w 34494"/>
                <a:gd name="connsiteY22" fmla="*/ 12689 h 43651"/>
                <a:gd name="connsiteX23" fmla="*/ 474 w 34494"/>
                <a:gd name="connsiteY23" fmla="*/ 3164 h 43651"/>
                <a:gd name="connsiteX24" fmla="*/ 12096 w 34494"/>
                <a:gd name="connsiteY24" fmla="*/ -170 h 43651"/>
                <a:gd name="connsiteX25" fmla="*/ 20477 w 34494"/>
                <a:gd name="connsiteY25" fmla="*/ 1069 h 43651"/>
                <a:gd name="connsiteX26" fmla="*/ 27811 w 34494"/>
                <a:gd name="connsiteY26" fmla="*/ 4403 h 43651"/>
                <a:gd name="connsiteX27" fmla="*/ 24002 w 34494"/>
                <a:gd name="connsiteY27" fmla="*/ 11927 h 43651"/>
                <a:gd name="connsiteX28" fmla="*/ 17431 w 34494"/>
                <a:gd name="connsiteY28" fmla="*/ 8974 h 43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4494" h="43651">
                  <a:moveTo>
                    <a:pt x="17431" y="8974"/>
                  </a:moveTo>
                  <a:cubicBezTo>
                    <a:pt x="15431" y="8336"/>
                    <a:pt x="13333" y="7984"/>
                    <a:pt x="11240" y="7927"/>
                  </a:cubicBezTo>
                  <a:cubicBezTo>
                    <a:pt x="9808" y="7851"/>
                    <a:pt x="8287" y="8175"/>
                    <a:pt x="7050" y="8879"/>
                  </a:cubicBezTo>
                  <a:cubicBezTo>
                    <a:pt x="5999" y="9441"/>
                    <a:pt x="5427" y="10565"/>
                    <a:pt x="5524" y="11737"/>
                  </a:cubicBezTo>
                  <a:cubicBezTo>
                    <a:pt x="5524" y="13042"/>
                    <a:pt x="6190" y="14242"/>
                    <a:pt x="7427" y="14785"/>
                  </a:cubicBezTo>
                  <a:cubicBezTo>
                    <a:pt x="9431" y="15794"/>
                    <a:pt x="11524" y="16566"/>
                    <a:pt x="13715" y="17071"/>
                  </a:cubicBezTo>
                  <a:cubicBezTo>
                    <a:pt x="16194" y="17785"/>
                    <a:pt x="18668" y="18680"/>
                    <a:pt x="21049" y="19738"/>
                  </a:cubicBezTo>
                  <a:cubicBezTo>
                    <a:pt x="22956" y="20614"/>
                    <a:pt x="24667" y="21957"/>
                    <a:pt x="26002" y="23643"/>
                  </a:cubicBezTo>
                  <a:cubicBezTo>
                    <a:pt x="27528" y="25605"/>
                    <a:pt x="28290" y="28034"/>
                    <a:pt x="28193" y="30501"/>
                  </a:cubicBezTo>
                  <a:cubicBezTo>
                    <a:pt x="28384" y="34301"/>
                    <a:pt x="26477" y="37912"/>
                    <a:pt x="23337" y="40026"/>
                  </a:cubicBezTo>
                  <a:cubicBezTo>
                    <a:pt x="19812" y="42427"/>
                    <a:pt x="15524" y="43626"/>
                    <a:pt x="11240" y="43455"/>
                  </a:cubicBezTo>
                  <a:cubicBezTo>
                    <a:pt x="7999" y="43417"/>
                    <a:pt x="4762" y="42864"/>
                    <a:pt x="1715" y="41836"/>
                  </a:cubicBezTo>
                  <a:cubicBezTo>
                    <a:pt x="-1238" y="40921"/>
                    <a:pt x="-3908" y="39435"/>
                    <a:pt x="-6289" y="37454"/>
                  </a:cubicBezTo>
                  <a:lnTo>
                    <a:pt x="-2666" y="30120"/>
                  </a:lnTo>
                  <a:cubicBezTo>
                    <a:pt x="-573" y="31844"/>
                    <a:pt x="1715" y="33168"/>
                    <a:pt x="4287" y="34025"/>
                  </a:cubicBezTo>
                  <a:cubicBezTo>
                    <a:pt x="6762" y="34911"/>
                    <a:pt x="9334" y="35368"/>
                    <a:pt x="11905" y="35359"/>
                  </a:cubicBezTo>
                  <a:cubicBezTo>
                    <a:pt x="13524" y="35425"/>
                    <a:pt x="15049" y="35101"/>
                    <a:pt x="16477" y="34406"/>
                  </a:cubicBezTo>
                  <a:cubicBezTo>
                    <a:pt x="17621" y="33797"/>
                    <a:pt x="18286" y="32615"/>
                    <a:pt x="18193" y="31358"/>
                  </a:cubicBezTo>
                  <a:cubicBezTo>
                    <a:pt x="18193" y="29958"/>
                    <a:pt x="17431" y="28653"/>
                    <a:pt x="16194" y="28024"/>
                  </a:cubicBezTo>
                  <a:cubicBezTo>
                    <a:pt x="14096" y="27005"/>
                    <a:pt x="11905" y="26177"/>
                    <a:pt x="9715" y="25548"/>
                  </a:cubicBezTo>
                  <a:cubicBezTo>
                    <a:pt x="7334" y="24881"/>
                    <a:pt x="4952" y="24014"/>
                    <a:pt x="2664" y="22977"/>
                  </a:cubicBezTo>
                  <a:cubicBezTo>
                    <a:pt x="762" y="22176"/>
                    <a:pt x="-857" y="20890"/>
                    <a:pt x="-2098" y="19262"/>
                  </a:cubicBezTo>
                  <a:cubicBezTo>
                    <a:pt x="-3526" y="17357"/>
                    <a:pt x="-4191" y="15042"/>
                    <a:pt x="-4098" y="12689"/>
                  </a:cubicBezTo>
                  <a:cubicBezTo>
                    <a:pt x="-4289" y="8955"/>
                    <a:pt x="-2573" y="5383"/>
                    <a:pt x="474" y="3164"/>
                  </a:cubicBezTo>
                  <a:cubicBezTo>
                    <a:pt x="3906" y="859"/>
                    <a:pt x="7999" y="-303"/>
                    <a:pt x="12096" y="-170"/>
                  </a:cubicBezTo>
                  <a:cubicBezTo>
                    <a:pt x="14952" y="-188"/>
                    <a:pt x="17812" y="231"/>
                    <a:pt x="20477" y="1069"/>
                  </a:cubicBezTo>
                  <a:cubicBezTo>
                    <a:pt x="23049" y="1793"/>
                    <a:pt x="25528" y="2917"/>
                    <a:pt x="27811" y="4403"/>
                  </a:cubicBezTo>
                  <a:lnTo>
                    <a:pt x="24002" y="11927"/>
                  </a:lnTo>
                  <a:cubicBezTo>
                    <a:pt x="21905" y="10680"/>
                    <a:pt x="19714" y="9679"/>
                    <a:pt x="17431" y="8974"/>
                  </a:cubicBezTo>
                  <a:close/>
                </a:path>
              </a:pathLst>
            </a:custGeom>
            <a:solidFill>
              <a:srgbClr val="6D6E71"/>
            </a:solidFill>
            <a:ln w="9525" cap="flat">
              <a:noFill/>
              <a:prstDash val="solid"/>
              <a:miter/>
            </a:ln>
          </p:spPr>
          <p:txBody>
            <a:bodyPr rtlCol="0" anchor="ctr"/>
            <a:lstStyle/>
            <a:p>
              <a:endParaRPr lang="en-US"/>
            </a:p>
          </p:txBody>
        </p:sp>
        <p:sp>
          <p:nvSpPr>
            <p:cNvPr id="1098" name="Freeform: Shape 1097">
              <a:extLst>
                <a:ext uri="{FF2B5EF4-FFF2-40B4-BE49-F238E27FC236}">
                  <a16:creationId xmlns:a16="http://schemas.microsoft.com/office/drawing/2014/main" id="{AC25B483-B8E4-41A7-816D-4ACD05FD3DA2}"/>
                </a:ext>
              </a:extLst>
            </p:cNvPr>
            <p:cNvSpPr/>
            <p:nvPr/>
          </p:nvSpPr>
          <p:spPr>
            <a:xfrm>
              <a:off x="15989991" y="5732046"/>
              <a:ext cx="45256" cy="43634"/>
            </a:xfrm>
            <a:custGeom>
              <a:avLst/>
              <a:gdLst>
                <a:gd name="connsiteX0" fmla="*/ 28101 w 45256"/>
                <a:gd name="connsiteY0" fmla="*/ 2587 h 43634"/>
                <a:gd name="connsiteX1" fmla="*/ 36106 w 45256"/>
                <a:gd name="connsiteY1" fmla="*/ 10207 h 43634"/>
                <a:gd name="connsiteX2" fmla="*/ 38961 w 45256"/>
                <a:gd name="connsiteY2" fmla="*/ 21542 h 43634"/>
                <a:gd name="connsiteX3" fmla="*/ 36106 w 45256"/>
                <a:gd name="connsiteY3" fmla="*/ 32972 h 43634"/>
                <a:gd name="connsiteX4" fmla="*/ 28101 w 45256"/>
                <a:gd name="connsiteY4" fmla="*/ 40687 h 43634"/>
                <a:gd name="connsiteX5" fmla="*/ 16386 w 45256"/>
                <a:gd name="connsiteY5" fmla="*/ 43449 h 43634"/>
                <a:gd name="connsiteX6" fmla="*/ 4577 w 45256"/>
                <a:gd name="connsiteY6" fmla="*/ 40687 h 43634"/>
                <a:gd name="connsiteX7" fmla="*/ -3427 w 45256"/>
                <a:gd name="connsiteY7" fmla="*/ 32972 h 43634"/>
                <a:gd name="connsiteX8" fmla="*/ -6283 w 45256"/>
                <a:gd name="connsiteY8" fmla="*/ 21542 h 43634"/>
                <a:gd name="connsiteX9" fmla="*/ -3427 w 45256"/>
                <a:gd name="connsiteY9" fmla="*/ 10207 h 43634"/>
                <a:gd name="connsiteX10" fmla="*/ 4577 w 45256"/>
                <a:gd name="connsiteY10" fmla="*/ 2587 h 43634"/>
                <a:gd name="connsiteX11" fmla="*/ 16386 w 45256"/>
                <a:gd name="connsiteY11" fmla="*/ -176 h 43634"/>
                <a:gd name="connsiteX12" fmla="*/ 28101 w 45256"/>
                <a:gd name="connsiteY12" fmla="*/ 2587 h 43634"/>
                <a:gd name="connsiteX13" fmla="*/ 7624 w 45256"/>
                <a:gd name="connsiteY13" fmla="*/ 12112 h 43634"/>
                <a:gd name="connsiteX14" fmla="*/ 7624 w 45256"/>
                <a:gd name="connsiteY14" fmla="*/ 31162 h 43634"/>
                <a:gd name="connsiteX15" fmla="*/ 24962 w 45256"/>
                <a:gd name="connsiteY15" fmla="*/ 31219 h 43634"/>
                <a:gd name="connsiteX16" fmla="*/ 25055 w 45256"/>
                <a:gd name="connsiteY16" fmla="*/ 31162 h 43634"/>
                <a:gd name="connsiteX17" fmla="*/ 25055 w 45256"/>
                <a:gd name="connsiteY17" fmla="*/ 12112 h 43634"/>
                <a:gd name="connsiteX18" fmla="*/ 7721 w 45256"/>
                <a:gd name="connsiteY18" fmla="*/ 12054 h 43634"/>
                <a:gd name="connsiteX19" fmla="*/ 7624 w 45256"/>
                <a:gd name="connsiteY19" fmla="*/ 12112 h 43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256" h="43634">
                  <a:moveTo>
                    <a:pt x="28101" y="2587"/>
                  </a:moveTo>
                  <a:cubicBezTo>
                    <a:pt x="31436" y="4282"/>
                    <a:pt x="34199" y="6930"/>
                    <a:pt x="36106" y="10207"/>
                  </a:cubicBezTo>
                  <a:cubicBezTo>
                    <a:pt x="38105" y="13655"/>
                    <a:pt x="39059" y="17579"/>
                    <a:pt x="38961" y="21542"/>
                  </a:cubicBezTo>
                  <a:cubicBezTo>
                    <a:pt x="39059" y="25542"/>
                    <a:pt x="38008" y="29485"/>
                    <a:pt x="36106" y="32972"/>
                  </a:cubicBezTo>
                  <a:cubicBezTo>
                    <a:pt x="34296" y="36286"/>
                    <a:pt x="31436" y="38972"/>
                    <a:pt x="28101" y="40687"/>
                  </a:cubicBezTo>
                  <a:cubicBezTo>
                    <a:pt x="24483" y="42582"/>
                    <a:pt x="20483" y="43534"/>
                    <a:pt x="16386" y="43449"/>
                  </a:cubicBezTo>
                  <a:cubicBezTo>
                    <a:pt x="12293" y="43525"/>
                    <a:pt x="8196" y="42582"/>
                    <a:pt x="4577" y="40687"/>
                  </a:cubicBezTo>
                  <a:cubicBezTo>
                    <a:pt x="1243" y="38972"/>
                    <a:pt x="-1613" y="36286"/>
                    <a:pt x="-3427" y="32972"/>
                  </a:cubicBezTo>
                  <a:cubicBezTo>
                    <a:pt x="-5427" y="29485"/>
                    <a:pt x="-6376" y="25542"/>
                    <a:pt x="-6283" y="21542"/>
                  </a:cubicBezTo>
                  <a:cubicBezTo>
                    <a:pt x="-6376" y="17579"/>
                    <a:pt x="-5427" y="13655"/>
                    <a:pt x="-3427" y="10207"/>
                  </a:cubicBezTo>
                  <a:cubicBezTo>
                    <a:pt x="-1613" y="6930"/>
                    <a:pt x="1243" y="4282"/>
                    <a:pt x="4577" y="2587"/>
                  </a:cubicBezTo>
                  <a:cubicBezTo>
                    <a:pt x="8196" y="691"/>
                    <a:pt x="12293" y="-252"/>
                    <a:pt x="16386" y="-176"/>
                  </a:cubicBezTo>
                  <a:cubicBezTo>
                    <a:pt x="20483" y="-252"/>
                    <a:pt x="24483" y="691"/>
                    <a:pt x="28101" y="2587"/>
                  </a:cubicBezTo>
                  <a:close/>
                  <a:moveTo>
                    <a:pt x="7624" y="12112"/>
                  </a:moveTo>
                  <a:cubicBezTo>
                    <a:pt x="2861" y="17579"/>
                    <a:pt x="2861" y="25694"/>
                    <a:pt x="7624" y="31162"/>
                  </a:cubicBezTo>
                  <a:cubicBezTo>
                    <a:pt x="12386" y="35972"/>
                    <a:pt x="20200" y="36001"/>
                    <a:pt x="24962" y="31219"/>
                  </a:cubicBezTo>
                  <a:cubicBezTo>
                    <a:pt x="25055" y="31200"/>
                    <a:pt x="25055" y="31180"/>
                    <a:pt x="25055" y="31162"/>
                  </a:cubicBezTo>
                  <a:cubicBezTo>
                    <a:pt x="29627" y="25647"/>
                    <a:pt x="29627" y="17627"/>
                    <a:pt x="25055" y="12112"/>
                  </a:cubicBezTo>
                  <a:cubicBezTo>
                    <a:pt x="20293" y="7302"/>
                    <a:pt x="12484" y="7273"/>
                    <a:pt x="7721" y="12054"/>
                  </a:cubicBezTo>
                  <a:cubicBezTo>
                    <a:pt x="7624" y="12074"/>
                    <a:pt x="7624" y="12093"/>
                    <a:pt x="7624" y="12112"/>
                  </a:cubicBezTo>
                  <a:close/>
                </a:path>
              </a:pathLst>
            </a:custGeom>
            <a:solidFill>
              <a:srgbClr val="6D6E71"/>
            </a:solidFill>
            <a:ln w="9525" cap="flat">
              <a:noFill/>
              <a:prstDash val="solid"/>
              <a:miter/>
            </a:ln>
          </p:spPr>
          <p:txBody>
            <a:bodyPr rtlCol="0" anchor="ctr"/>
            <a:lstStyle/>
            <a:p>
              <a:endParaRPr lang="en-US"/>
            </a:p>
          </p:txBody>
        </p:sp>
        <p:sp>
          <p:nvSpPr>
            <p:cNvPr id="1099" name="Freeform: Shape 1098">
              <a:extLst>
                <a:ext uri="{FF2B5EF4-FFF2-40B4-BE49-F238E27FC236}">
                  <a16:creationId xmlns:a16="http://schemas.microsoft.com/office/drawing/2014/main" id="{CAE04219-9F44-41CD-AC16-9E0D424D1E3D}"/>
                </a:ext>
              </a:extLst>
            </p:cNvPr>
            <p:cNvSpPr/>
            <p:nvPr/>
          </p:nvSpPr>
          <p:spPr>
            <a:xfrm>
              <a:off x="16044292" y="5732108"/>
              <a:ext cx="41637" cy="43090"/>
            </a:xfrm>
            <a:custGeom>
              <a:avLst/>
              <a:gdLst>
                <a:gd name="connsiteX0" fmla="*/ 31141 w 41637"/>
                <a:gd name="connsiteY0" fmla="*/ 4144 h 43090"/>
                <a:gd name="connsiteX1" fmla="*/ 35332 w 41637"/>
                <a:gd name="connsiteY1" fmla="*/ 16145 h 43090"/>
                <a:gd name="connsiteX2" fmla="*/ 35332 w 41637"/>
                <a:gd name="connsiteY2" fmla="*/ 42911 h 43090"/>
                <a:gd name="connsiteX3" fmla="*/ 24858 w 41637"/>
                <a:gd name="connsiteY3" fmla="*/ 42911 h 43090"/>
                <a:gd name="connsiteX4" fmla="*/ 24858 w 41637"/>
                <a:gd name="connsiteY4" fmla="*/ 19194 h 43090"/>
                <a:gd name="connsiteX5" fmla="*/ 22286 w 41637"/>
                <a:gd name="connsiteY5" fmla="*/ 12145 h 43090"/>
                <a:gd name="connsiteX6" fmla="*/ 15333 w 41637"/>
                <a:gd name="connsiteY6" fmla="*/ 9573 h 43090"/>
                <a:gd name="connsiteX7" fmla="*/ 7138 w 41637"/>
                <a:gd name="connsiteY7" fmla="*/ 13097 h 43090"/>
                <a:gd name="connsiteX8" fmla="*/ 4092 w 41637"/>
                <a:gd name="connsiteY8" fmla="*/ 21860 h 43090"/>
                <a:gd name="connsiteX9" fmla="*/ 4092 w 41637"/>
                <a:gd name="connsiteY9" fmla="*/ 42911 h 43090"/>
                <a:gd name="connsiteX10" fmla="*/ -6289 w 41637"/>
                <a:gd name="connsiteY10" fmla="*/ 42911 h 43090"/>
                <a:gd name="connsiteX11" fmla="*/ -6289 w 41637"/>
                <a:gd name="connsiteY11" fmla="*/ 48 h 43090"/>
                <a:gd name="connsiteX12" fmla="*/ 4092 w 41637"/>
                <a:gd name="connsiteY12" fmla="*/ 48 h 43090"/>
                <a:gd name="connsiteX13" fmla="*/ 4092 w 41637"/>
                <a:gd name="connsiteY13" fmla="*/ 8240 h 43090"/>
                <a:gd name="connsiteX14" fmla="*/ 19524 w 41637"/>
                <a:gd name="connsiteY14" fmla="*/ -142 h 43090"/>
                <a:gd name="connsiteX15" fmla="*/ 31141 w 41637"/>
                <a:gd name="connsiteY15" fmla="*/ 4144 h 43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637" h="43090">
                  <a:moveTo>
                    <a:pt x="31141" y="4144"/>
                  </a:moveTo>
                  <a:cubicBezTo>
                    <a:pt x="34095" y="7449"/>
                    <a:pt x="35523" y="11754"/>
                    <a:pt x="35332" y="16145"/>
                  </a:cubicBezTo>
                  <a:lnTo>
                    <a:pt x="35332" y="42911"/>
                  </a:lnTo>
                  <a:lnTo>
                    <a:pt x="24858" y="42911"/>
                  </a:lnTo>
                  <a:lnTo>
                    <a:pt x="24858" y="19194"/>
                  </a:lnTo>
                  <a:cubicBezTo>
                    <a:pt x="25049" y="16593"/>
                    <a:pt x="24095" y="14040"/>
                    <a:pt x="22286" y="12145"/>
                  </a:cubicBezTo>
                  <a:cubicBezTo>
                    <a:pt x="20379" y="10382"/>
                    <a:pt x="17905" y="9459"/>
                    <a:pt x="15333" y="9573"/>
                  </a:cubicBezTo>
                  <a:cubicBezTo>
                    <a:pt x="12189" y="9402"/>
                    <a:pt x="9138" y="10706"/>
                    <a:pt x="7138" y="13097"/>
                  </a:cubicBezTo>
                  <a:cubicBezTo>
                    <a:pt x="5045" y="15546"/>
                    <a:pt x="3999" y="18660"/>
                    <a:pt x="4092" y="21860"/>
                  </a:cubicBezTo>
                  <a:lnTo>
                    <a:pt x="4092" y="42911"/>
                  </a:lnTo>
                  <a:lnTo>
                    <a:pt x="-6289" y="42911"/>
                  </a:lnTo>
                  <a:lnTo>
                    <a:pt x="-6289" y="48"/>
                  </a:lnTo>
                  <a:lnTo>
                    <a:pt x="4092" y="48"/>
                  </a:lnTo>
                  <a:lnTo>
                    <a:pt x="4092" y="8240"/>
                  </a:lnTo>
                  <a:cubicBezTo>
                    <a:pt x="7138" y="2696"/>
                    <a:pt x="13236" y="-571"/>
                    <a:pt x="19524" y="-142"/>
                  </a:cubicBezTo>
                  <a:cubicBezTo>
                    <a:pt x="23807" y="-390"/>
                    <a:pt x="27997" y="1163"/>
                    <a:pt x="31141" y="4144"/>
                  </a:cubicBezTo>
                  <a:close/>
                </a:path>
              </a:pathLst>
            </a:custGeom>
            <a:solidFill>
              <a:srgbClr val="6D6E71"/>
            </a:solidFill>
            <a:ln w="9525" cap="flat">
              <a:noFill/>
              <a:prstDash val="solid"/>
              <a:miter/>
            </a:ln>
          </p:spPr>
          <p:txBody>
            <a:bodyPr rtlCol="0" anchor="ctr"/>
            <a:lstStyle/>
            <a:p>
              <a:endParaRPr lang="en-US"/>
            </a:p>
          </p:txBody>
        </p:sp>
        <p:sp>
          <p:nvSpPr>
            <p:cNvPr id="1100" name="Freeform: Shape 1099">
              <a:extLst>
                <a:ext uri="{FF2B5EF4-FFF2-40B4-BE49-F238E27FC236}">
                  <a16:creationId xmlns:a16="http://schemas.microsoft.com/office/drawing/2014/main" id="{7648B2A7-5FE3-4688-BC04-DF6DA32F358B}"/>
                </a:ext>
              </a:extLst>
            </p:cNvPr>
            <p:cNvSpPr/>
            <p:nvPr/>
          </p:nvSpPr>
          <p:spPr>
            <a:xfrm>
              <a:off x="14272926" y="5538788"/>
              <a:ext cx="62010" cy="56102"/>
            </a:xfrm>
            <a:custGeom>
              <a:avLst/>
              <a:gdLst>
                <a:gd name="connsiteX0" fmla="*/ -6289 w 62010"/>
                <a:gd name="connsiteY0" fmla="*/ -180 h 56102"/>
                <a:gd name="connsiteX1" fmla="*/ 5999 w 62010"/>
                <a:gd name="connsiteY1" fmla="*/ -180 h 56102"/>
                <a:gd name="connsiteX2" fmla="*/ 25049 w 62010"/>
                <a:gd name="connsiteY2" fmla="*/ 36015 h 56102"/>
                <a:gd name="connsiteX3" fmla="*/ 43527 w 62010"/>
                <a:gd name="connsiteY3" fmla="*/ -180 h 56102"/>
                <a:gd name="connsiteX4" fmla="*/ 55721 w 62010"/>
                <a:gd name="connsiteY4" fmla="*/ -180 h 56102"/>
                <a:gd name="connsiteX5" fmla="*/ 55721 w 62010"/>
                <a:gd name="connsiteY5" fmla="*/ 55922 h 56102"/>
                <a:gd name="connsiteX6" fmla="*/ 46196 w 62010"/>
                <a:gd name="connsiteY6" fmla="*/ 55922 h 56102"/>
                <a:gd name="connsiteX7" fmla="*/ 46196 w 62010"/>
                <a:gd name="connsiteY7" fmla="*/ 15727 h 56102"/>
                <a:gd name="connsiteX8" fmla="*/ 28667 w 62010"/>
                <a:gd name="connsiteY8" fmla="*/ 50207 h 56102"/>
                <a:gd name="connsiteX9" fmla="*/ 21812 w 62010"/>
                <a:gd name="connsiteY9" fmla="*/ 50207 h 56102"/>
                <a:gd name="connsiteX10" fmla="*/ 4283 w 62010"/>
                <a:gd name="connsiteY10" fmla="*/ 15727 h 56102"/>
                <a:gd name="connsiteX11" fmla="*/ 4283 w 62010"/>
                <a:gd name="connsiteY11" fmla="*/ 55922 h 56102"/>
                <a:gd name="connsiteX12" fmla="*/ -5242 w 62010"/>
                <a:gd name="connsiteY12" fmla="*/ 55922 h 5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010" h="56102">
                  <a:moveTo>
                    <a:pt x="-6289" y="-180"/>
                  </a:moveTo>
                  <a:lnTo>
                    <a:pt x="5999" y="-180"/>
                  </a:lnTo>
                  <a:lnTo>
                    <a:pt x="25049" y="36015"/>
                  </a:lnTo>
                  <a:lnTo>
                    <a:pt x="43527" y="-180"/>
                  </a:lnTo>
                  <a:lnTo>
                    <a:pt x="55721" y="-180"/>
                  </a:lnTo>
                  <a:lnTo>
                    <a:pt x="55721" y="55922"/>
                  </a:lnTo>
                  <a:lnTo>
                    <a:pt x="46196" y="55922"/>
                  </a:lnTo>
                  <a:lnTo>
                    <a:pt x="46196" y="15727"/>
                  </a:lnTo>
                  <a:lnTo>
                    <a:pt x="28667" y="50207"/>
                  </a:lnTo>
                  <a:lnTo>
                    <a:pt x="21812" y="50207"/>
                  </a:lnTo>
                  <a:lnTo>
                    <a:pt x="4283" y="15727"/>
                  </a:lnTo>
                  <a:lnTo>
                    <a:pt x="4283" y="55922"/>
                  </a:lnTo>
                  <a:lnTo>
                    <a:pt x="-5242" y="55922"/>
                  </a:lnTo>
                  <a:close/>
                </a:path>
              </a:pathLst>
            </a:custGeom>
            <a:solidFill>
              <a:srgbClr val="6D6E71"/>
            </a:solidFill>
            <a:ln w="9525" cap="flat">
              <a:noFill/>
              <a:prstDash val="solid"/>
              <a:miter/>
            </a:ln>
          </p:spPr>
          <p:txBody>
            <a:bodyPr rtlCol="0" anchor="ctr"/>
            <a:lstStyle/>
            <a:p>
              <a:endParaRPr lang="en-US"/>
            </a:p>
          </p:txBody>
        </p:sp>
        <p:sp>
          <p:nvSpPr>
            <p:cNvPr id="1101" name="Freeform: Shape 1100">
              <a:extLst>
                <a:ext uri="{FF2B5EF4-FFF2-40B4-BE49-F238E27FC236}">
                  <a16:creationId xmlns:a16="http://schemas.microsoft.com/office/drawing/2014/main" id="{A261FD22-338B-41F1-91CE-F2CFA541D5FC}"/>
                </a:ext>
              </a:extLst>
            </p:cNvPr>
            <p:cNvSpPr/>
            <p:nvPr/>
          </p:nvSpPr>
          <p:spPr>
            <a:xfrm>
              <a:off x="14344073" y="5551676"/>
              <a:ext cx="42345" cy="43601"/>
            </a:xfrm>
            <a:custGeom>
              <a:avLst/>
              <a:gdLst>
                <a:gd name="connsiteX0" fmla="*/ 30767 w 42345"/>
                <a:gd name="connsiteY0" fmla="*/ 5696 h 43601"/>
                <a:gd name="connsiteX1" fmla="*/ 36008 w 42345"/>
                <a:gd name="connsiteY1" fmla="*/ 22174 h 43601"/>
                <a:gd name="connsiteX2" fmla="*/ 36008 w 42345"/>
                <a:gd name="connsiteY2" fmla="*/ 25222 h 43601"/>
                <a:gd name="connsiteX3" fmla="*/ 4289 w 42345"/>
                <a:gd name="connsiteY3" fmla="*/ 25222 h 43601"/>
                <a:gd name="connsiteX4" fmla="*/ 8578 w 42345"/>
                <a:gd name="connsiteY4" fmla="*/ 32461 h 43601"/>
                <a:gd name="connsiteX5" fmla="*/ 16577 w 42345"/>
                <a:gd name="connsiteY5" fmla="*/ 35033 h 43601"/>
                <a:gd name="connsiteX6" fmla="*/ 22865 w 42345"/>
                <a:gd name="connsiteY6" fmla="*/ 33795 h 43601"/>
                <a:gd name="connsiteX7" fmla="*/ 28102 w 42345"/>
                <a:gd name="connsiteY7" fmla="*/ 30270 h 43601"/>
                <a:gd name="connsiteX8" fmla="*/ 33720 w 42345"/>
                <a:gd name="connsiteY8" fmla="*/ 36080 h 43601"/>
                <a:gd name="connsiteX9" fmla="*/ 25911 w 42345"/>
                <a:gd name="connsiteY9" fmla="*/ 41510 h 43601"/>
                <a:gd name="connsiteX10" fmla="*/ 15721 w 42345"/>
                <a:gd name="connsiteY10" fmla="*/ 43415 h 43601"/>
                <a:gd name="connsiteX11" fmla="*/ 4099 w 42345"/>
                <a:gd name="connsiteY11" fmla="*/ 40748 h 43601"/>
                <a:gd name="connsiteX12" fmla="*/ -3617 w 42345"/>
                <a:gd name="connsiteY12" fmla="*/ 33032 h 43601"/>
                <a:gd name="connsiteX13" fmla="*/ -6282 w 42345"/>
                <a:gd name="connsiteY13" fmla="*/ 21698 h 43601"/>
                <a:gd name="connsiteX14" fmla="*/ -3519 w 42345"/>
                <a:gd name="connsiteY14" fmla="*/ 10363 h 43601"/>
                <a:gd name="connsiteX15" fmla="*/ 4192 w 42345"/>
                <a:gd name="connsiteY15" fmla="*/ 2648 h 43601"/>
                <a:gd name="connsiteX16" fmla="*/ 15433 w 42345"/>
                <a:gd name="connsiteY16" fmla="*/ -114 h 43601"/>
                <a:gd name="connsiteX17" fmla="*/ 30767 w 42345"/>
                <a:gd name="connsiteY17" fmla="*/ 5696 h 43601"/>
                <a:gd name="connsiteX18" fmla="*/ 26386 w 42345"/>
                <a:gd name="connsiteY18" fmla="*/ 18269 h 43601"/>
                <a:gd name="connsiteX19" fmla="*/ 23339 w 42345"/>
                <a:gd name="connsiteY19" fmla="*/ 10744 h 43601"/>
                <a:gd name="connsiteX20" fmla="*/ 15433 w 42345"/>
                <a:gd name="connsiteY20" fmla="*/ 7982 h 43601"/>
                <a:gd name="connsiteX21" fmla="*/ 7815 w 42345"/>
                <a:gd name="connsiteY21" fmla="*/ 10744 h 43601"/>
                <a:gd name="connsiteX22" fmla="*/ 4006 w 42345"/>
                <a:gd name="connsiteY22" fmla="*/ 18269 h 4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345" h="43601">
                  <a:moveTo>
                    <a:pt x="30767" y="5696"/>
                  </a:moveTo>
                  <a:cubicBezTo>
                    <a:pt x="34483" y="10334"/>
                    <a:pt x="36390" y="16221"/>
                    <a:pt x="36008" y="22174"/>
                  </a:cubicBezTo>
                  <a:cubicBezTo>
                    <a:pt x="36008" y="23507"/>
                    <a:pt x="36008" y="24556"/>
                    <a:pt x="36008" y="25222"/>
                  </a:cubicBezTo>
                  <a:lnTo>
                    <a:pt x="4289" y="25222"/>
                  </a:lnTo>
                  <a:cubicBezTo>
                    <a:pt x="4862" y="28041"/>
                    <a:pt x="6387" y="30575"/>
                    <a:pt x="8578" y="32461"/>
                  </a:cubicBezTo>
                  <a:cubicBezTo>
                    <a:pt x="10861" y="34214"/>
                    <a:pt x="13717" y="35119"/>
                    <a:pt x="16577" y="35033"/>
                  </a:cubicBezTo>
                  <a:cubicBezTo>
                    <a:pt x="18768" y="35052"/>
                    <a:pt x="20861" y="34633"/>
                    <a:pt x="22865" y="33795"/>
                  </a:cubicBezTo>
                  <a:cubicBezTo>
                    <a:pt x="24865" y="32995"/>
                    <a:pt x="26576" y="31795"/>
                    <a:pt x="28102" y="30270"/>
                  </a:cubicBezTo>
                  <a:lnTo>
                    <a:pt x="33720" y="36080"/>
                  </a:lnTo>
                  <a:cubicBezTo>
                    <a:pt x="31530" y="38472"/>
                    <a:pt x="28865" y="40329"/>
                    <a:pt x="25911" y="41510"/>
                  </a:cubicBezTo>
                  <a:cubicBezTo>
                    <a:pt x="22674" y="42843"/>
                    <a:pt x="19242" y="43491"/>
                    <a:pt x="15721" y="43415"/>
                  </a:cubicBezTo>
                  <a:cubicBezTo>
                    <a:pt x="11717" y="43510"/>
                    <a:pt x="7717" y="42596"/>
                    <a:pt x="4099" y="40748"/>
                  </a:cubicBezTo>
                  <a:cubicBezTo>
                    <a:pt x="862" y="38986"/>
                    <a:pt x="-1808" y="36300"/>
                    <a:pt x="-3617" y="33032"/>
                  </a:cubicBezTo>
                  <a:cubicBezTo>
                    <a:pt x="-5426" y="29547"/>
                    <a:pt x="-6380" y="25641"/>
                    <a:pt x="-6282" y="21698"/>
                  </a:cubicBezTo>
                  <a:cubicBezTo>
                    <a:pt x="-6380" y="17745"/>
                    <a:pt x="-5426" y="13830"/>
                    <a:pt x="-3519" y="10363"/>
                  </a:cubicBezTo>
                  <a:cubicBezTo>
                    <a:pt x="-1710" y="7096"/>
                    <a:pt x="955" y="4410"/>
                    <a:pt x="4192" y="2648"/>
                  </a:cubicBezTo>
                  <a:cubicBezTo>
                    <a:pt x="7624" y="743"/>
                    <a:pt x="11526" y="-210"/>
                    <a:pt x="15433" y="-114"/>
                  </a:cubicBezTo>
                  <a:cubicBezTo>
                    <a:pt x="21149" y="-591"/>
                    <a:pt x="26767" y="1543"/>
                    <a:pt x="30767" y="5696"/>
                  </a:cubicBezTo>
                  <a:close/>
                  <a:moveTo>
                    <a:pt x="26386" y="18269"/>
                  </a:moveTo>
                  <a:cubicBezTo>
                    <a:pt x="26386" y="15459"/>
                    <a:pt x="25339" y="12754"/>
                    <a:pt x="23339" y="10744"/>
                  </a:cubicBezTo>
                  <a:cubicBezTo>
                    <a:pt x="21149" y="8811"/>
                    <a:pt x="18293" y="7820"/>
                    <a:pt x="15433" y="7982"/>
                  </a:cubicBezTo>
                  <a:cubicBezTo>
                    <a:pt x="12670" y="7858"/>
                    <a:pt x="9908" y="8848"/>
                    <a:pt x="7815" y="10744"/>
                  </a:cubicBezTo>
                  <a:cubicBezTo>
                    <a:pt x="5717" y="12706"/>
                    <a:pt x="4289" y="15383"/>
                    <a:pt x="4006" y="18269"/>
                  </a:cubicBezTo>
                  <a:close/>
                </a:path>
              </a:pathLst>
            </a:custGeom>
            <a:solidFill>
              <a:srgbClr val="6D6E71"/>
            </a:solidFill>
            <a:ln w="9525" cap="flat">
              <a:noFill/>
              <a:prstDash val="solid"/>
              <a:miter/>
            </a:ln>
          </p:spPr>
          <p:txBody>
            <a:bodyPr rtlCol="0" anchor="ctr"/>
            <a:lstStyle/>
            <a:p>
              <a:endParaRPr lang="en-US"/>
            </a:p>
          </p:txBody>
        </p:sp>
        <p:sp>
          <p:nvSpPr>
            <p:cNvPr id="1102" name="Freeform: Shape 1101">
              <a:extLst>
                <a:ext uri="{FF2B5EF4-FFF2-40B4-BE49-F238E27FC236}">
                  <a16:creationId xmlns:a16="http://schemas.microsoft.com/office/drawing/2014/main" id="{CC2F5D8D-667E-4B63-BD0D-FA944198B0D5}"/>
                </a:ext>
              </a:extLst>
            </p:cNvPr>
            <p:cNvSpPr/>
            <p:nvPr/>
          </p:nvSpPr>
          <p:spPr>
            <a:xfrm>
              <a:off x="14391409" y="5535454"/>
              <a:ext cx="45250" cy="60017"/>
            </a:xfrm>
            <a:custGeom>
              <a:avLst/>
              <a:gdLst>
                <a:gd name="connsiteX0" fmla="*/ 38962 w 45250"/>
                <a:gd name="connsiteY0" fmla="*/ -180 h 60017"/>
                <a:gd name="connsiteX1" fmla="*/ 38962 w 45250"/>
                <a:gd name="connsiteY1" fmla="*/ 59256 h 60017"/>
                <a:gd name="connsiteX2" fmla="*/ 28581 w 45250"/>
                <a:gd name="connsiteY2" fmla="*/ 59256 h 60017"/>
                <a:gd name="connsiteX3" fmla="*/ 28581 w 45250"/>
                <a:gd name="connsiteY3" fmla="*/ 52494 h 60017"/>
                <a:gd name="connsiteX4" fmla="*/ 22581 w 45250"/>
                <a:gd name="connsiteY4" fmla="*/ 57923 h 60017"/>
                <a:gd name="connsiteX5" fmla="*/ 14103 w 45250"/>
                <a:gd name="connsiteY5" fmla="*/ 59828 h 60017"/>
                <a:gd name="connsiteX6" fmla="*/ 3434 w 45250"/>
                <a:gd name="connsiteY6" fmla="*/ 57065 h 60017"/>
                <a:gd name="connsiteX7" fmla="*/ -3710 w 45250"/>
                <a:gd name="connsiteY7" fmla="*/ 49350 h 60017"/>
                <a:gd name="connsiteX8" fmla="*/ -6282 w 45250"/>
                <a:gd name="connsiteY8" fmla="*/ 37825 h 60017"/>
                <a:gd name="connsiteX9" fmla="*/ -3803 w 45250"/>
                <a:gd name="connsiteY9" fmla="*/ 26490 h 60017"/>
                <a:gd name="connsiteX10" fmla="*/ 3341 w 45250"/>
                <a:gd name="connsiteY10" fmla="*/ 18775 h 60017"/>
                <a:gd name="connsiteX11" fmla="*/ 13912 w 45250"/>
                <a:gd name="connsiteY11" fmla="*/ 16108 h 60017"/>
                <a:gd name="connsiteX12" fmla="*/ 22484 w 45250"/>
                <a:gd name="connsiteY12" fmla="*/ 18013 h 60017"/>
                <a:gd name="connsiteX13" fmla="*/ 28581 w 45250"/>
                <a:gd name="connsiteY13" fmla="*/ 23538 h 60017"/>
                <a:gd name="connsiteX14" fmla="*/ 28581 w 45250"/>
                <a:gd name="connsiteY14" fmla="*/ -85 h 60017"/>
                <a:gd name="connsiteX15" fmla="*/ 25153 w 45250"/>
                <a:gd name="connsiteY15" fmla="*/ 47445 h 60017"/>
                <a:gd name="connsiteX16" fmla="*/ 25153 w 45250"/>
                <a:gd name="connsiteY16" fmla="*/ 28395 h 60017"/>
                <a:gd name="connsiteX17" fmla="*/ 16386 w 45250"/>
                <a:gd name="connsiteY17" fmla="*/ 24681 h 60017"/>
                <a:gd name="connsiteX18" fmla="*/ 7624 w 45250"/>
                <a:gd name="connsiteY18" fmla="*/ 28395 h 60017"/>
                <a:gd name="connsiteX19" fmla="*/ 7624 w 45250"/>
                <a:gd name="connsiteY19" fmla="*/ 47445 h 60017"/>
                <a:gd name="connsiteX20" fmla="*/ 16386 w 45250"/>
                <a:gd name="connsiteY20" fmla="*/ 51160 h 60017"/>
                <a:gd name="connsiteX21" fmla="*/ 25153 w 45250"/>
                <a:gd name="connsiteY21" fmla="*/ 47350 h 6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250" h="60017">
                  <a:moveTo>
                    <a:pt x="38962" y="-180"/>
                  </a:moveTo>
                  <a:lnTo>
                    <a:pt x="38962" y="59256"/>
                  </a:lnTo>
                  <a:lnTo>
                    <a:pt x="28581" y="59256"/>
                  </a:lnTo>
                  <a:lnTo>
                    <a:pt x="28581" y="52494"/>
                  </a:lnTo>
                  <a:cubicBezTo>
                    <a:pt x="27056" y="54799"/>
                    <a:pt x="25056" y="56675"/>
                    <a:pt x="22581" y="57923"/>
                  </a:cubicBezTo>
                  <a:cubicBezTo>
                    <a:pt x="20009" y="59266"/>
                    <a:pt x="17056" y="59923"/>
                    <a:pt x="14103" y="59828"/>
                  </a:cubicBezTo>
                  <a:cubicBezTo>
                    <a:pt x="10387" y="59933"/>
                    <a:pt x="6675" y="58980"/>
                    <a:pt x="3434" y="57065"/>
                  </a:cubicBezTo>
                  <a:cubicBezTo>
                    <a:pt x="387" y="55218"/>
                    <a:pt x="-2092" y="52541"/>
                    <a:pt x="-3710" y="49350"/>
                  </a:cubicBezTo>
                  <a:cubicBezTo>
                    <a:pt x="-5519" y="45769"/>
                    <a:pt x="-6375" y="41816"/>
                    <a:pt x="-6282" y="37825"/>
                  </a:cubicBezTo>
                  <a:cubicBezTo>
                    <a:pt x="-6375" y="33900"/>
                    <a:pt x="-5519" y="30005"/>
                    <a:pt x="-3803" y="26490"/>
                  </a:cubicBezTo>
                  <a:cubicBezTo>
                    <a:pt x="-2185" y="23299"/>
                    <a:pt x="290" y="20623"/>
                    <a:pt x="3341" y="18775"/>
                  </a:cubicBezTo>
                  <a:cubicBezTo>
                    <a:pt x="6578" y="16937"/>
                    <a:pt x="10196" y="16013"/>
                    <a:pt x="13912" y="16108"/>
                  </a:cubicBezTo>
                  <a:cubicBezTo>
                    <a:pt x="16865" y="16070"/>
                    <a:pt x="19819" y="16718"/>
                    <a:pt x="22484" y="18013"/>
                  </a:cubicBezTo>
                  <a:cubicBezTo>
                    <a:pt x="24963" y="19299"/>
                    <a:pt x="27056" y="21194"/>
                    <a:pt x="28581" y="23538"/>
                  </a:cubicBezTo>
                  <a:lnTo>
                    <a:pt x="28581" y="-85"/>
                  </a:lnTo>
                  <a:close/>
                  <a:moveTo>
                    <a:pt x="25153" y="47445"/>
                  </a:moveTo>
                  <a:cubicBezTo>
                    <a:pt x="29916" y="41978"/>
                    <a:pt x="29916" y="33863"/>
                    <a:pt x="25153" y="28395"/>
                  </a:cubicBezTo>
                  <a:cubicBezTo>
                    <a:pt x="22865" y="25938"/>
                    <a:pt x="19721" y="24585"/>
                    <a:pt x="16386" y="24681"/>
                  </a:cubicBezTo>
                  <a:cubicBezTo>
                    <a:pt x="13056" y="24575"/>
                    <a:pt x="9815" y="25928"/>
                    <a:pt x="7624" y="28395"/>
                  </a:cubicBezTo>
                  <a:cubicBezTo>
                    <a:pt x="2862" y="33863"/>
                    <a:pt x="2862" y="41978"/>
                    <a:pt x="7624" y="47445"/>
                  </a:cubicBezTo>
                  <a:cubicBezTo>
                    <a:pt x="9815" y="49912"/>
                    <a:pt x="13056" y="51265"/>
                    <a:pt x="16386" y="51160"/>
                  </a:cubicBezTo>
                  <a:cubicBezTo>
                    <a:pt x="19721" y="51227"/>
                    <a:pt x="22963" y="49836"/>
                    <a:pt x="25153" y="47350"/>
                  </a:cubicBezTo>
                  <a:close/>
                </a:path>
              </a:pathLst>
            </a:custGeom>
            <a:solidFill>
              <a:srgbClr val="6D6E71"/>
            </a:solidFill>
            <a:ln w="9525" cap="flat">
              <a:noFill/>
              <a:prstDash val="solid"/>
              <a:miter/>
            </a:ln>
          </p:spPr>
          <p:txBody>
            <a:bodyPr rtlCol="0" anchor="ctr"/>
            <a:lstStyle/>
            <a:p>
              <a:endParaRPr lang="en-US"/>
            </a:p>
          </p:txBody>
        </p:sp>
        <p:sp>
          <p:nvSpPr>
            <p:cNvPr id="1103" name="Freeform: Shape 1102">
              <a:extLst>
                <a:ext uri="{FF2B5EF4-FFF2-40B4-BE49-F238E27FC236}">
                  <a16:creationId xmlns:a16="http://schemas.microsoft.com/office/drawing/2014/main" id="{C99CEC9A-99DE-4FF1-861D-F74CB66E9870}"/>
                </a:ext>
              </a:extLst>
            </p:cNvPr>
            <p:cNvSpPr/>
            <p:nvPr/>
          </p:nvSpPr>
          <p:spPr>
            <a:xfrm>
              <a:off x="14449226" y="5533549"/>
              <a:ext cx="11924" cy="61341"/>
            </a:xfrm>
            <a:custGeom>
              <a:avLst/>
              <a:gdLst>
                <a:gd name="connsiteX0" fmla="*/ 3911 w 11924"/>
                <a:gd name="connsiteY0" fmla="*/ 1630 h 61341"/>
                <a:gd name="connsiteX1" fmla="*/ 5627 w 11924"/>
                <a:gd name="connsiteY1" fmla="*/ 6106 h 61341"/>
                <a:gd name="connsiteX2" fmla="*/ 3911 w 11924"/>
                <a:gd name="connsiteY2" fmla="*/ 10488 h 61341"/>
                <a:gd name="connsiteX3" fmla="*/ -377 w 11924"/>
                <a:gd name="connsiteY3" fmla="*/ 12298 h 61341"/>
                <a:gd name="connsiteX4" fmla="*/ -4568 w 11924"/>
                <a:gd name="connsiteY4" fmla="*/ 10488 h 61341"/>
                <a:gd name="connsiteX5" fmla="*/ -6279 w 11924"/>
                <a:gd name="connsiteY5" fmla="*/ 6106 h 61341"/>
                <a:gd name="connsiteX6" fmla="*/ -4568 w 11924"/>
                <a:gd name="connsiteY6" fmla="*/ 1630 h 61341"/>
                <a:gd name="connsiteX7" fmla="*/ -377 w 11924"/>
                <a:gd name="connsiteY7" fmla="*/ -180 h 61341"/>
                <a:gd name="connsiteX8" fmla="*/ 3911 w 11924"/>
                <a:gd name="connsiteY8" fmla="*/ 1630 h 61341"/>
                <a:gd name="connsiteX9" fmla="*/ -5614 w 11924"/>
                <a:gd name="connsiteY9" fmla="*/ 18299 h 61341"/>
                <a:gd name="connsiteX10" fmla="*/ 4766 w 11924"/>
                <a:gd name="connsiteY10" fmla="*/ 18299 h 61341"/>
                <a:gd name="connsiteX11" fmla="*/ 4766 w 11924"/>
                <a:gd name="connsiteY11" fmla="*/ 61161 h 61341"/>
                <a:gd name="connsiteX12" fmla="*/ -5614 w 11924"/>
                <a:gd name="connsiteY12" fmla="*/ 61161 h 61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924" h="61341">
                  <a:moveTo>
                    <a:pt x="3911" y="1630"/>
                  </a:moveTo>
                  <a:cubicBezTo>
                    <a:pt x="5055" y="2830"/>
                    <a:pt x="5720" y="4440"/>
                    <a:pt x="5627" y="6106"/>
                  </a:cubicBezTo>
                  <a:cubicBezTo>
                    <a:pt x="5720" y="7745"/>
                    <a:pt x="5055" y="9326"/>
                    <a:pt x="3911" y="10488"/>
                  </a:cubicBezTo>
                  <a:cubicBezTo>
                    <a:pt x="2864" y="11688"/>
                    <a:pt x="1246" y="12355"/>
                    <a:pt x="-377" y="12298"/>
                  </a:cubicBezTo>
                  <a:cubicBezTo>
                    <a:pt x="-1996" y="12355"/>
                    <a:pt x="-3517" y="11688"/>
                    <a:pt x="-4568" y="10488"/>
                  </a:cubicBezTo>
                  <a:cubicBezTo>
                    <a:pt x="-5712" y="9326"/>
                    <a:pt x="-6377" y="7745"/>
                    <a:pt x="-6279" y="6106"/>
                  </a:cubicBezTo>
                  <a:cubicBezTo>
                    <a:pt x="-6377" y="4440"/>
                    <a:pt x="-5712" y="2830"/>
                    <a:pt x="-4568" y="1630"/>
                  </a:cubicBezTo>
                  <a:cubicBezTo>
                    <a:pt x="-3517" y="468"/>
                    <a:pt x="-1996" y="-190"/>
                    <a:pt x="-377" y="-180"/>
                  </a:cubicBezTo>
                  <a:cubicBezTo>
                    <a:pt x="1246" y="-190"/>
                    <a:pt x="2767" y="468"/>
                    <a:pt x="3911" y="1630"/>
                  </a:cubicBezTo>
                  <a:close/>
                  <a:moveTo>
                    <a:pt x="-5614" y="18299"/>
                  </a:moveTo>
                  <a:lnTo>
                    <a:pt x="4766" y="18299"/>
                  </a:lnTo>
                  <a:lnTo>
                    <a:pt x="4766" y="61161"/>
                  </a:lnTo>
                  <a:lnTo>
                    <a:pt x="-5614" y="61161"/>
                  </a:lnTo>
                  <a:close/>
                </a:path>
              </a:pathLst>
            </a:custGeom>
            <a:solidFill>
              <a:srgbClr val="6D6E71"/>
            </a:solidFill>
            <a:ln w="9525" cap="flat">
              <a:noFill/>
              <a:prstDash val="solid"/>
              <a:miter/>
            </a:ln>
          </p:spPr>
          <p:txBody>
            <a:bodyPr rtlCol="0" anchor="ctr"/>
            <a:lstStyle/>
            <a:p>
              <a:endParaRPr lang="en-US"/>
            </a:p>
          </p:txBody>
        </p:sp>
        <p:sp>
          <p:nvSpPr>
            <p:cNvPr id="1104" name="Freeform: Shape 1103">
              <a:extLst>
                <a:ext uri="{FF2B5EF4-FFF2-40B4-BE49-F238E27FC236}">
                  <a16:creationId xmlns:a16="http://schemas.microsoft.com/office/drawing/2014/main" id="{AB8354E6-E709-4BA7-AB35-F398992707C7}"/>
                </a:ext>
              </a:extLst>
            </p:cNvPr>
            <p:cNvSpPr/>
            <p:nvPr/>
          </p:nvSpPr>
          <p:spPr>
            <a:xfrm>
              <a:off x="14469419" y="5552401"/>
              <a:ext cx="40296" cy="43548"/>
            </a:xfrm>
            <a:custGeom>
              <a:avLst/>
              <a:gdLst>
                <a:gd name="connsiteX0" fmla="*/ 15911 w 40296"/>
                <a:gd name="connsiteY0" fmla="*/ 8305 h 43548"/>
                <a:gd name="connsiteX1" fmla="*/ 7433 w 40296"/>
                <a:gd name="connsiteY1" fmla="*/ 11830 h 43548"/>
                <a:gd name="connsiteX2" fmla="*/ 4196 w 40296"/>
                <a:gd name="connsiteY2" fmla="*/ 21355 h 43548"/>
                <a:gd name="connsiteX3" fmla="*/ 7433 w 40296"/>
                <a:gd name="connsiteY3" fmla="*/ 30880 h 43548"/>
                <a:gd name="connsiteX4" fmla="*/ 15911 w 40296"/>
                <a:gd name="connsiteY4" fmla="*/ 34404 h 43548"/>
                <a:gd name="connsiteX5" fmla="*/ 27436 w 40296"/>
                <a:gd name="connsiteY5" fmla="*/ 29355 h 43548"/>
                <a:gd name="connsiteX6" fmla="*/ 34008 w 40296"/>
                <a:gd name="connsiteY6" fmla="*/ 34785 h 43548"/>
                <a:gd name="connsiteX7" fmla="*/ 26390 w 40296"/>
                <a:gd name="connsiteY7" fmla="*/ 41167 h 43548"/>
                <a:gd name="connsiteX8" fmla="*/ 15339 w 40296"/>
                <a:gd name="connsiteY8" fmla="*/ 43357 h 43548"/>
                <a:gd name="connsiteX9" fmla="*/ 4103 w 40296"/>
                <a:gd name="connsiteY9" fmla="*/ 40690 h 43548"/>
                <a:gd name="connsiteX10" fmla="*/ -3520 w 40296"/>
                <a:gd name="connsiteY10" fmla="*/ 32975 h 43548"/>
                <a:gd name="connsiteX11" fmla="*/ -6283 w 40296"/>
                <a:gd name="connsiteY11" fmla="*/ 21640 h 43548"/>
                <a:gd name="connsiteX12" fmla="*/ -3520 w 40296"/>
                <a:gd name="connsiteY12" fmla="*/ 10211 h 43548"/>
                <a:gd name="connsiteX13" fmla="*/ 4196 w 40296"/>
                <a:gd name="connsiteY13" fmla="*/ 2495 h 43548"/>
                <a:gd name="connsiteX14" fmla="*/ 15530 w 40296"/>
                <a:gd name="connsiteY14" fmla="*/ -172 h 43548"/>
                <a:gd name="connsiteX15" fmla="*/ 26008 w 40296"/>
                <a:gd name="connsiteY15" fmla="*/ 1828 h 43548"/>
                <a:gd name="connsiteX16" fmla="*/ 33534 w 40296"/>
                <a:gd name="connsiteY16" fmla="*/ 7639 h 43548"/>
                <a:gd name="connsiteX17" fmla="*/ 27153 w 40296"/>
                <a:gd name="connsiteY17" fmla="*/ 13639 h 43548"/>
                <a:gd name="connsiteX18" fmla="*/ 15911 w 40296"/>
                <a:gd name="connsiteY18" fmla="*/ 8305 h 43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296" h="43548">
                  <a:moveTo>
                    <a:pt x="15911" y="8305"/>
                  </a:moveTo>
                  <a:cubicBezTo>
                    <a:pt x="12674" y="8191"/>
                    <a:pt x="9628" y="9477"/>
                    <a:pt x="7433" y="11830"/>
                  </a:cubicBezTo>
                  <a:cubicBezTo>
                    <a:pt x="5149" y="14439"/>
                    <a:pt x="3912" y="17868"/>
                    <a:pt x="4196" y="21355"/>
                  </a:cubicBezTo>
                  <a:cubicBezTo>
                    <a:pt x="4005" y="24831"/>
                    <a:pt x="5149" y="28241"/>
                    <a:pt x="7433" y="30880"/>
                  </a:cubicBezTo>
                  <a:cubicBezTo>
                    <a:pt x="9628" y="33232"/>
                    <a:pt x="12674" y="34518"/>
                    <a:pt x="15911" y="34404"/>
                  </a:cubicBezTo>
                  <a:cubicBezTo>
                    <a:pt x="20390" y="34699"/>
                    <a:pt x="24674" y="32822"/>
                    <a:pt x="27436" y="29355"/>
                  </a:cubicBezTo>
                  <a:lnTo>
                    <a:pt x="34008" y="34785"/>
                  </a:lnTo>
                  <a:cubicBezTo>
                    <a:pt x="32008" y="37518"/>
                    <a:pt x="29436" y="39719"/>
                    <a:pt x="26390" y="41167"/>
                  </a:cubicBezTo>
                  <a:cubicBezTo>
                    <a:pt x="22962" y="42719"/>
                    <a:pt x="19153" y="43471"/>
                    <a:pt x="15339" y="43357"/>
                  </a:cubicBezTo>
                  <a:cubicBezTo>
                    <a:pt x="11437" y="43433"/>
                    <a:pt x="7531" y="42519"/>
                    <a:pt x="4103" y="40690"/>
                  </a:cubicBezTo>
                  <a:cubicBezTo>
                    <a:pt x="861" y="38909"/>
                    <a:pt x="-1804" y="36233"/>
                    <a:pt x="-3520" y="32975"/>
                  </a:cubicBezTo>
                  <a:cubicBezTo>
                    <a:pt x="-5422" y="29498"/>
                    <a:pt x="-6376" y="25593"/>
                    <a:pt x="-6283" y="21640"/>
                  </a:cubicBezTo>
                  <a:cubicBezTo>
                    <a:pt x="-6376" y="17659"/>
                    <a:pt x="-5422" y="13725"/>
                    <a:pt x="-3520" y="10211"/>
                  </a:cubicBezTo>
                  <a:cubicBezTo>
                    <a:pt x="-1711" y="6972"/>
                    <a:pt x="959" y="4304"/>
                    <a:pt x="4196" y="2495"/>
                  </a:cubicBezTo>
                  <a:cubicBezTo>
                    <a:pt x="7721" y="647"/>
                    <a:pt x="11628" y="-277"/>
                    <a:pt x="15530" y="-172"/>
                  </a:cubicBezTo>
                  <a:cubicBezTo>
                    <a:pt x="19153" y="-239"/>
                    <a:pt x="22674" y="447"/>
                    <a:pt x="26008" y="1828"/>
                  </a:cubicBezTo>
                  <a:cubicBezTo>
                    <a:pt x="28962" y="3124"/>
                    <a:pt x="31534" y="5114"/>
                    <a:pt x="33534" y="7639"/>
                  </a:cubicBezTo>
                  <a:lnTo>
                    <a:pt x="27153" y="13639"/>
                  </a:lnTo>
                  <a:cubicBezTo>
                    <a:pt x="24390" y="10267"/>
                    <a:pt x="20293" y="8315"/>
                    <a:pt x="15911" y="8305"/>
                  </a:cubicBezTo>
                  <a:close/>
                </a:path>
              </a:pathLst>
            </a:custGeom>
            <a:solidFill>
              <a:srgbClr val="6D6E71"/>
            </a:solidFill>
            <a:ln w="9525" cap="flat">
              <a:noFill/>
              <a:prstDash val="solid"/>
              <a:miter/>
            </a:ln>
          </p:spPr>
          <p:txBody>
            <a:bodyPr rtlCol="0" anchor="ctr"/>
            <a:lstStyle/>
            <a:p>
              <a:endParaRPr lang="en-US"/>
            </a:p>
          </p:txBody>
        </p:sp>
        <p:sp>
          <p:nvSpPr>
            <p:cNvPr id="1105" name="Freeform: Shape 1104">
              <a:extLst>
                <a:ext uri="{FF2B5EF4-FFF2-40B4-BE49-F238E27FC236}">
                  <a16:creationId xmlns:a16="http://schemas.microsoft.com/office/drawing/2014/main" id="{060CEF21-CD5A-4910-B066-5AE248A83D96}"/>
                </a:ext>
              </a:extLst>
            </p:cNvPr>
            <p:cNvSpPr/>
            <p:nvPr/>
          </p:nvSpPr>
          <p:spPr>
            <a:xfrm>
              <a:off x="14515035" y="5551513"/>
              <a:ext cx="39273" cy="43858"/>
            </a:xfrm>
            <a:custGeom>
              <a:avLst/>
              <a:gdLst>
                <a:gd name="connsiteX0" fmla="*/ 22590 w 39273"/>
                <a:gd name="connsiteY0" fmla="*/ 43197 h 43858"/>
                <a:gd name="connsiteX1" fmla="*/ 22590 w 39273"/>
                <a:gd name="connsiteY1" fmla="*/ 38054 h 43858"/>
                <a:gd name="connsiteX2" fmla="*/ 16776 w 39273"/>
                <a:gd name="connsiteY2" fmla="*/ 42245 h 43858"/>
                <a:gd name="connsiteX3" fmla="*/ 8684 w 39273"/>
                <a:gd name="connsiteY3" fmla="*/ 43674 h 43858"/>
                <a:gd name="connsiteX4" fmla="*/ 777 w 39273"/>
                <a:gd name="connsiteY4" fmla="*/ 41959 h 43858"/>
                <a:gd name="connsiteX5" fmla="*/ -4464 w 39273"/>
                <a:gd name="connsiteY5" fmla="*/ 37197 h 43858"/>
                <a:gd name="connsiteX6" fmla="*/ -6274 w 39273"/>
                <a:gd name="connsiteY6" fmla="*/ 30434 h 43858"/>
                <a:gd name="connsiteX7" fmla="*/ -1986 w 39273"/>
                <a:gd name="connsiteY7" fmla="*/ 20909 h 43858"/>
                <a:gd name="connsiteX8" fmla="*/ 10014 w 39273"/>
                <a:gd name="connsiteY8" fmla="*/ 17384 h 43858"/>
                <a:gd name="connsiteX9" fmla="*/ 22492 w 39273"/>
                <a:gd name="connsiteY9" fmla="*/ 17384 h 43858"/>
                <a:gd name="connsiteX10" fmla="*/ 22492 w 39273"/>
                <a:gd name="connsiteY10" fmla="*/ 16241 h 43858"/>
                <a:gd name="connsiteX11" fmla="*/ 20018 w 39273"/>
                <a:gd name="connsiteY11" fmla="*/ 10431 h 43858"/>
                <a:gd name="connsiteX12" fmla="*/ 12776 w 39273"/>
                <a:gd name="connsiteY12" fmla="*/ 8336 h 43858"/>
                <a:gd name="connsiteX13" fmla="*/ 14 w 39273"/>
                <a:gd name="connsiteY13" fmla="*/ 12336 h 43858"/>
                <a:gd name="connsiteX14" fmla="*/ -3702 w 39273"/>
                <a:gd name="connsiteY14" fmla="*/ 5097 h 43858"/>
                <a:gd name="connsiteX15" fmla="*/ 5823 w 39273"/>
                <a:gd name="connsiteY15" fmla="*/ 1096 h 43858"/>
                <a:gd name="connsiteX16" fmla="*/ 15348 w 39273"/>
                <a:gd name="connsiteY16" fmla="*/ -142 h 43858"/>
                <a:gd name="connsiteX17" fmla="*/ 28306 w 39273"/>
                <a:gd name="connsiteY17" fmla="*/ 3859 h 43858"/>
                <a:gd name="connsiteX18" fmla="*/ 32970 w 39273"/>
                <a:gd name="connsiteY18" fmla="*/ 15099 h 43858"/>
                <a:gd name="connsiteX19" fmla="*/ 32970 w 39273"/>
                <a:gd name="connsiteY19" fmla="*/ 43102 h 43858"/>
                <a:gd name="connsiteX20" fmla="*/ 18874 w 39273"/>
                <a:gd name="connsiteY20" fmla="*/ 33672 h 43858"/>
                <a:gd name="connsiteX21" fmla="*/ 22492 w 39273"/>
                <a:gd name="connsiteY21" fmla="*/ 28433 h 43858"/>
                <a:gd name="connsiteX22" fmla="*/ 22492 w 39273"/>
                <a:gd name="connsiteY22" fmla="*/ 24528 h 43858"/>
                <a:gd name="connsiteX23" fmla="*/ 11730 w 39273"/>
                <a:gd name="connsiteY23" fmla="*/ 24528 h 43858"/>
                <a:gd name="connsiteX24" fmla="*/ 5540 w 39273"/>
                <a:gd name="connsiteY24" fmla="*/ 25766 h 43858"/>
                <a:gd name="connsiteX25" fmla="*/ 3633 w 39273"/>
                <a:gd name="connsiteY25" fmla="*/ 29862 h 43858"/>
                <a:gd name="connsiteX26" fmla="*/ 5633 w 39273"/>
                <a:gd name="connsiteY26" fmla="*/ 34149 h 43858"/>
                <a:gd name="connsiteX27" fmla="*/ 11158 w 39273"/>
                <a:gd name="connsiteY27" fmla="*/ 35768 h 43858"/>
                <a:gd name="connsiteX28" fmla="*/ 18874 w 39273"/>
                <a:gd name="connsiteY28" fmla="*/ 33577 h 43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9273" h="43858">
                  <a:moveTo>
                    <a:pt x="22590" y="43197"/>
                  </a:moveTo>
                  <a:lnTo>
                    <a:pt x="22590" y="38054"/>
                  </a:lnTo>
                  <a:cubicBezTo>
                    <a:pt x="21064" y="39911"/>
                    <a:pt x="19064" y="41359"/>
                    <a:pt x="16776" y="42245"/>
                  </a:cubicBezTo>
                  <a:cubicBezTo>
                    <a:pt x="14204" y="43245"/>
                    <a:pt x="11446" y="43731"/>
                    <a:pt x="8684" y="43674"/>
                  </a:cubicBezTo>
                  <a:cubicBezTo>
                    <a:pt x="5921" y="43731"/>
                    <a:pt x="3251" y="43140"/>
                    <a:pt x="777" y="41959"/>
                  </a:cubicBezTo>
                  <a:cubicBezTo>
                    <a:pt x="-1413" y="40873"/>
                    <a:pt x="-3130" y="39226"/>
                    <a:pt x="-4464" y="37197"/>
                  </a:cubicBezTo>
                  <a:cubicBezTo>
                    <a:pt x="-5702" y="35158"/>
                    <a:pt x="-6274" y="32815"/>
                    <a:pt x="-6274" y="30434"/>
                  </a:cubicBezTo>
                  <a:cubicBezTo>
                    <a:pt x="-6464" y="26757"/>
                    <a:pt x="-4846" y="23204"/>
                    <a:pt x="-1986" y="20909"/>
                  </a:cubicBezTo>
                  <a:cubicBezTo>
                    <a:pt x="1540" y="18413"/>
                    <a:pt x="5730" y="17175"/>
                    <a:pt x="10014" y="17384"/>
                  </a:cubicBezTo>
                  <a:lnTo>
                    <a:pt x="22492" y="17384"/>
                  </a:lnTo>
                  <a:lnTo>
                    <a:pt x="22492" y="16241"/>
                  </a:lnTo>
                  <a:cubicBezTo>
                    <a:pt x="22590" y="14032"/>
                    <a:pt x="21729" y="11888"/>
                    <a:pt x="20018" y="10431"/>
                  </a:cubicBezTo>
                  <a:cubicBezTo>
                    <a:pt x="17920" y="8879"/>
                    <a:pt x="15348" y="8136"/>
                    <a:pt x="12776" y="8336"/>
                  </a:cubicBezTo>
                  <a:cubicBezTo>
                    <a:pt x="8205" y="8498"/>
                    <a:pt x="3823" y="9879"/>
                    <a:pt x="14" y="12336"/>
                  </a:cubicBezTo>
                  <a:lnTo>
                    <a:pt x="-3702" y="5097"/>
                  </a:lnTo>
                  <a:cubicBezTo>
                    <a:pt x="-651" y="3449"/>
                    <a:pt x="2489" y="2106"/>
                    <a:pt x="5823" y="1096"/>
                  </a:cubicBezTo>
                  <a:cubicBezTo>
                    <a:pt x="8967" y="220"/>
                    <a:pt x="12111" y="-199"/>
                    <a:pt x="15348" y="-142"/>
                  </a:cubicBezTo>
                  <a:cubicBezTo>
                    <a:pt x="20018" y="-437"/>
                    <a:pt x="24590" y="983"/>
                    <a:pt x="28306" y="3859"/>
                  </a:cubicBezTo>
                  <a:cubicBezTo>
                    <a:pt x="31445" y="6736"/>
                    <a:pt x="33161" y="10851"/>
                    <a:pt x="32970" y="15099"/>
                  </a:cubicBezTo>
                  <a:lnTo>
                    <a:pt x="32970" y="43102"/>
                  </a:lnTo>
                  <a:close/>
                  <a:moveTo>
                    <a:pt x="18874" y="33672"/>
                  </a:moveTo>
                  <a:cubicBezTo>
                    <a:pt x="20781" y="32577"/>
                    <a:pt x="22208" y="30644"/>
                    <a:pt x="22492" y="28433"/>
                  </a:cubicBezTo>
                  <a:lnTo>
                    <a:pt x="22492" y="24528"/>
                  </a:lnTo>
                  <a:lnTo>
                    <a:pt x="11730" y="24528"/>
                  </a:lnTo>
                  <a:cubicBezTo>
                    <a:pt x="9632" y="24404"/>
                    <a:pt x="7442" y="24833"/>
                    <a:pt x="5540" y="25766"/>
                  </a:cubicBezTo>
                  <a:cubicBezTo>
                    <a:pt x="4205" y="26671"/>
                    <a:pt x="3442" y="28252"/>
                    <a:pt x="3633" y="29862"/>
                  </a:cubicBezTo>
                  <a:cubicBezTo>
                    <a:pt x="3540" y="31529"/>
                    <a:pt x="4302" y="33129"/>
                    <a:pt x="5633" y="34149"/>
                  </a:cubicBezTo>
                  <a:cubicBezTo>
                    <a:pt x="7251" y="35329"/>
                    <a:pt x="9158" y="35901"/>
                    <a:pt x="11158" y="35768"/>
                  </a:cubicBezTo>
                  <a:cubicBezTo>
                    <a:pt x="13920" y="35844"/>
                    <a:pt x="16585" y="35082"/>
                    <a:pt x="18874" y="33577"/>
                  </a:cubicBezTo>
                  <a:close/>
                </a:path>
              </a:pathLst>
            </a:custGeom>
            <a:solidFill>
              <a:srgbClr val="6D6E71"/>
            </a:solidFill>
            <a:ln w="9525" cap="flat">
              <a:noFill/>
              <a:prstDash val="solid"/>
              <a:miter/>
            </a:ln>
          </p:spPr>
          <p:txBody>
            <a:bodyPr rtlCol="0" anchor="ctr"/>
            <a:lstStyle/>
            <a:p>
              <a:endParaRPr lang="en-US"/>
            </a:p>
          </p:txBody>
        </p:sp>
        <p:sp>
          <p:nvSpPr>
            <p:cNvPr id="1106" name="Freeform: Shape 1105">
              <a:extLst>
                <a:ext uri="{FF2B5EF4-FFF2-40B4-BE49-F238E27FC236}">
                  <a16:creationId xmlns:a16="http://schemas.microsoft.com/office/drawing/2014/main" id="{AF549DB4-AF11-4828-9C00-C8651D9BCF5A}"/>
                </a:ext>
              </a:extLst>
            </p:cNvPr>
            <p:cNvSpPr/>
            <p:nvPr/>
          </p:nvSpPr>
          <p:spPr>
            <a:xfrm>
              <a:off x="14565048" y="5533549"/>
              <a:ext cx="11924" cy="61341"/>
            </a:xfrm>
            <a:custGeom>
              <a:avLst/>
              <a:gdLst>
                <a:gd name="connsiteX0" fmla="*/ 3915 w 11924"/>
                <a:gd name="connsiteY0" fmla="*/ 1630 h 61341"/>
                <a:gd name="connsiteX1" fmla="*/ 5626 w 11924"/>
                <a:gd name="connsiteY1" fmla="*/ 6106 h 61341"/>
                <a:gd name="connsiteX2" fmla="*/ 3915 w 11924"/>
                <a:gd name="connsiteY2" fmla="*/ 10488 h 61341"/>
                <a:gd name="connsiteX3" fmla="*/ -374 w 11924"/>
                <a:gd name="connsiteY3" fmla="*/ 12298 h 61341"/>
                <a:gd name="connsiteX4" fmla="*/ -4564 w 11924"/>
                <a:gd name="connsiteY4" fmla="*/ 10488 h 61341"/>
                <a:gd name="connsiteX5" fmla="*/ -6280 w 11924"/>
                <a:gd name="connsiteY5" fmla="*/ 6106 h 61341"/>
                <a:gd name="connsiteX6" fmla="*/ -4564 w 11924"/>
                <a:gd name="connsiteY6" fmla="*/ 1630 h 61341"/>
                <a:gd name="connsiteX7" fmla="*/ -374 w 11924"/>
                <a:gd name="connsiteY7" fmla="*/ -180 h 61341"/>
                <a:gd name="connsiteX8" fmla="*/ 3915 w 11924"/>
                <a:gd name="connsiteY8" fmla="*/ 1630 h 61341"/>
                <a:gd name="connsiteX9" fmla="*/ -5610 w 11924"/>
                <a:gd name="connsiteY9" fmla="*/ 18299 h 61341"/>
                <a:gd name="connsiteX10" fmla="*/ 4580 w 11924"/>
                <a:gd name="connsiteY10" fmla="*/ 18299 h 61341"/>
                <a:gd name="connsiteX11" fmla="*/ 4580 w 11924"/>
                <a:gd name="connsiteY11" fmla="*/ 61161 h 61341"/>
                <a:gd name="connsiteX12" fmla="*/ -4945 w 11924"/>
                <a:gd name="connsiteY12" fmla="*/ 61161 h 61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924" h="61341">
                  <a:moveTo>
                    <a:pt x="3915" y="1630"/>
                  </a:moveTo>
                  <a:cubicBezTo>
                    <a:pt x="5054" y="2830"/>
                    <a:pt x="5724" y="4440"/>
                    <a:pt x="5626" y="6106"/>
                  </a:cubicBezTo>
                  <a:cubicBezTo>
                    <a:pt x="5724" y="7745"/>
                    <a:pt x="5054" y="9326"/>
                    <a:pt x="3915" y="10488"/>
                  </a:cubicBezTo>
                  <a:cubicBezTo>
                    <a:pt x="2863" y="11688"/>
                    <a:pt x="1245" y="12355"/>
                    <a:pt x="-374" y="12298"/>
                  </a:cubicBezTo>
                  <a:cubicBezTo>
                    <a:pt x="-1992" y="12355"/>
                    <a:pt x="-3518" y="11688"/>
                    <a:pt x="-4564" y="10488"/>
                  </a:cubicBezTo>
                  <a:cubicBezTo>
                    <a:pt x="-5708" y="9326"/>
                    <a:pt x="-6373" y="7745"/>
                    <a:pt x="-6280" y="6106"/>
                  </a:cubicBezTo>
                  <a:cubicBezTo>
                    <a:pt x="-6373" y="4440"/>
                    <a:pt x="-5708" y="2830"/>
                    <a:pt x="-4564" y="1630"/>
                  </a:cubicBezTo>
                  <a:cubicBezTo>
                    <a:pt x="-3518" y="468"/>
                    <a:pt x="-1992" y="-190"/>
                    <a:pt x="-374" y="-180"/>
                  </a:cubicBezTo>
                  <a:cubicBezTo>
                    <a:pt x="1245" y="-190"/>
                    <a:pt x="2770" y="468"/>
                    <a:pt x="3915" y="1630"/>
                  </a:cubicBezTo>
                  <a:close/>
                  <a:moveTo>
                    <a:pt x="-5610" y="18299"/>
                  </a:moveTo>
                  <a:lnTo>
                    <a:pt x="4580" y="18299"/>
                  </a:lnTo>
                  <a:lnTo>
                    <a:pt x="4580" y="61161"/>
                  </a:lnTo>
                  <a:lnTo>
                    <a:pt x="-4945" y="61161"/>
                  </a:lnTo>
                  <a:close/>
                </a:path>
              </a:pathLst>
            </a:custGeom>
            <a:solidFill>
              <a:srgbClr val="6D6E71"/>
            </a:solidFill>
            <a:ln w="9525" cap="flat">
              <a:noFill/>
              <a:prstDash val="solid"/>
              <a:miter/>
            </a:ln>
          </p:spPr>
          <p:txBody>
            <a:bodyPr rtlCol="0" anchor="ctr"/>
            <a:lstStyle/>
            <a:p>
              <a:endParaRPr lang="en-US"/>
            </a:p>
          </p:txBody>
        </p:sp>
        <p:sp>
          <p:nvSpPr>
            <p:cNvPr id="1107" name="Freeform: Shape 1106">
              <a:extLst>
                <a:ext uri="{FF2B5EF4-FFF2-40B4-BE49-F238E27FC236}">
                  <a16:creationId xmlns:a16="http://schemas.microsoft.com/office/drawing/2014/main" id="{2A710FE4-EB87-4406-B0AB-9749A36262A9}"/>
                </a:ext>
              </a:extLst>
            </p:cNvPr>
            <p:cNvSpPr/>
            <p:nvPr/>
          </p:nvSpPr>
          <p:spPr>
            <a:xfrm>
              <a:off x="14585244" y="5535454"/>
              <a:ext cx="45348" cy="60017"/>
            </a:xfrm>
            <a:custGeom>
              <a:avLst/>
              <a:gdLst>
                <a:gd name="connsiteX0" fmla="*/ 39059 w 45348"/>
                <a:gd name="connsiteY0" fmla="*/ -180 h 60017"/>
                <a:gd name="connsiteX1" fmla="*/ 39059 w 45348"/>
                <a:gd name="connsiteY1" fmla="*/ 59256 h 60017"/>
                <a:gd name="connsiteX2" fmla="*/ 28581 w 45348"/>
                <a:gd name="connsiteY2" fmla="*/ 59256 h 60017"/>
                <a:gd name="connsiteX3" fmla="*/ 28581 w 45348"/>
                <a:gd name="connsiteY3" fmla="*/ 52494 h 60017"/>
                <a:gd name="connsiteX4" fmla="*/ 22577 w 45348"/>
                <a:gd name="connsiteY4" fmla="*/ 57923 h 60017"/>
                <a:gd name="connsiteX5" fmla="*/ 14196 w 45348"/>
                <a:gd name="connsiteY5" fmla="*/ 59828 h 60017"/>
                <a:gd name="connsiteX6" fmla="*/ 3434 w 45348"/>
                <a:gd name="connsiteY6" fmla="*/ 57065 h 60017"/>
                <a:gd name="connsiteX7" fmla="*/ -3710 w 45348"/>
                <a:gd name="connsiteY7" fmla="*/ 49350 h 60017"/>
                <a:gd name="connsiteX8" fmla="*/ -6282 w 45348"/>
                <a:gd name="connsiteY8" fmla="*/ 37825 h 60017"/>
                <a:gd name="connsiteX9" fmla="*/ -3710 w 45348"/>
                <a:gd name="connsiteY9" fmla="*/ 26490 h 60017"/>
                <a:gd name="connsiteX10" fmla="*/ 3434 w 45348"/>
                <a:gd name="connsiteY10" fmla="*/ 18775 h 60017"/>
                <a:gd name="connsiteX11" fmla="*/ 13912 w 45348"/>
                <a:gd name="connsiteY11" fmla="*/ 16108 h 60017"/>
                <a:gd name="connsiteX12" fmla="*/ 22484 w 45348"/>
                <a:gd name="connsiteY12" fmla="*/ 18013 h 60017"/>
                <a:gd name="connsiteX13" fmla="*/ 28581 w 45348"/>
                <a:gd name="connsiteY13" fmla="*/ 23538 h 60017"/>
                <a:gd name="connsiteX14" fmla="*/ 28581 w 45348"/>
                <a:gd name="connsiteY14" fmla="*/ -85 h 60017"/>
                <a:gd name="connsiteX15" fmla="*/ 25149 w 45348"/>
                <a:gd name="connsiteY15" fmla="*/ 47445 h 60017"/>
                <a:gd name="connsiteX16" fmla="*/ 25149 w 45348"/>
                <a:gd name="connsiteY16" fmla="*/ 28395 h 60017"/>
                <a:gd name="connsiteX17" fmla="*/ 16386 w 45348"/>
                <a:gd name="connsiteY17" fmla="*/ 24681 h 60017"/>
                <a:gd name="connsiteX18" fmla="*/ 7722 w 45348"/>
                <a:gd name="connsiteY18" fmla="*/ 28395 h 60017"/>
                <a:gd name="connsiteX19" fmla="*/ 7722 w 45348"/>
                <a:gd name="connsiteY19" fmla="*/ 47445 h 60017"/>
                <a:gd name="connsiteX20" fmla="*/ 16386 w 45348"/>
                <a:gd name="connsiteY20" fmla="*/ 51160 h 60017"/>
                <a:gd name="connsiteX21" fmla="*/ 25149 w 45348"/>
                <a:gd name="connsiteY21" fmla="*/ 47350 h 6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348" h="60017">
                  <a:moveTo>
                    <a:pt x="39059" y="-180"/>
                  </a:moveTo>
                  <a:lnTo>
                    <a:pt x="39059" y="59256"/>
                  </a:lnTo>
                  <a:lnTo>
                    <a:pt x="28581" y="59256"/>
                  </a:lnTo>
                  <a:lnTo>
                    <a:pt x="28581" y="52494"/>
                  </a:lnTo>
                  <a:cubicBezTo>
                    <a:pt x="27153" y="54818"/>
                    <a:pt x="25056" y="56704"/>
                    <a:pt x="22577" y="57923"/>
                  </a:cubicBezTo>
                  <a:cubicBezTo>
                    <a:pt x="20009" y="59266"/>
                    <a:pt x="17149" y="59923"/>
                    <a:pt x="14196" y="59828"/>
                  </a:cubicBezTo>
                  <a:cubicBezTo>
                    <a:pt x="10387" y="59933"/>
                    <a:pt x="6671" y="58980"/>
                    <a:pt x="3434" y="57065"/>
                  </a:cubicBezTo>
                  <a:cubicBezTo>
                    <a:pt x="387" y="55218"/>
                    <a:pt x="-2092" y="52541"/>
                    <a:pt x="-3710" y="49350"/>
                  </a:cubicBezTo>
                  <a:cubicBezTo>
                    <a:pt x="-5426" y="45769"/>
                    <a:pt x="-6375" y="41816"/>
                    <a:pt x="-6282" y="37825"/>
                  </a:cubicBezTo>
                  <a:cubicBezTo>
                    <a:pt x="-6375" y="33891"/>
                    <a:pt x="-5519" y="30005"/>
                    <a:pt x="-3710" y="26490"/>
                  </a:cubicBezTo>
                  <a:cubicBezTo>
                    <a:pt x="-2185" y="23252"/>
                    <a:pt x="290" y="20556"/>
                    <a:pt x="3434" y="18775"/>
                  </a:cubicBezTo>
                  <a:cubicBezTo>
                    <a:pt x="6578" y="16946"/>
                    <a:pt x="10294" y="16032"/>
                    <a:pt x="13912" y="16108"/>
                  </a:cubicBezTo>
                  <a:cubicBezTo>
                    <a:pt x="16865" y="16070"/>
                    <a:pt x="19819" y="16718"/>
                    <a:pt x="22484" y="18013"/>
                  </a:cubicBezTo>
                  <a:cubicBezTo>
                    <a:pt x="24958" y="19299"/>
                    <a:pt x="27056" y="21194"/>
                    <a:pt x="28581" y="23538"/>
                  </a:cubicBezTo>
                  <a:lnTo>
                    <a:pt x="28581" y="-85"/>
                  </a:lnTo>
                  <a:close/>
                  <a:moveTo>
                    <a:pt x="25149" y="47445"/>
                  </a:moveTo>
                  <a:cubicBezTo>
                    <a:pt x="29911" y="41978"/>
                    <a:pt x="29911" y="33863"/>
                    <a:pt x="25149" y="28395"/>
                  </a:cubicBezTo>
                  <a:cubicBezTo>
                    <a:pt x="22958" y="25928"/>
                    <a:pt x="19721" y="24575"/>
                    <a:pt x="16386" y="24681"/>
                  </a:cubicBezTo>
                  <a:cubicBezTo>
                    <a:pt x="13052" y="24575"/>
                    <a:pt x="9912" y="25938"/>
                    <a:pt x="7722" y="28395"/>
                  </a:cubicBezTo>
                  <a:cubicBezTo>
                    <a:pt x="2862" y="33815"/>
                    <a:pt x="2862" y="42026"/>
                    <a:pt x="7722" y="47445"/>
                  </a:cubicBezTo>
                  <a:cubicBezTo>
                    <a:pt x="9912" y="49903"/>
                    <a:pt x="13052" y="51265"/>
                    <a:pt x="16386" y="51160"/>
                  </a:cubicBezTo>
                  <a:cubicBezTo>
                    <a:pt x="19721" y="51246"/>
                    <a:pt x="22958" y="49845"/>
                    <a:pt x="25149" y="47350"/>
                  </a:cubicBezTo>
                  <a:close/>
                </a:path>
              </a:pathLst>
            </a:custGeom>
            <a:solidFill>
              <a:srgbClr val="6D6E71"/>
            </a:solidFill>
            <a:ln w="9525" cap="flat">
              <a:noFill/>
              <a:prstDash val="solid"/>
              <a:miter/>
            </a:ln>
          </p:spPr>
          <p:txBody>
            <a:bodyPr rtlCol="0" anchor="ctr"/>
            <a:lstStyle/>
            <a:p>
              <a:endParaRPr lang="en-US"/>
            </a:p>
          </p:txBody>
        </p:sp>
        <p:sp>
          <p:nvSpPr>
            <p:cNvPr id="1108" name="Freeform: Shape 1107">
              <a:extLst>
                <a:ext uri="{FF2B5EF4-FFF2-40B4-BE49-F238E27FC236}">
                  <a16:creationId xmlns:a16="http://schemas.microsoft.com/office/drawing/2014/main" id="{718051AE-6C8B-4FD1-8166-D1CEC25E14BB}"/>
                </a:ext>
              </a:extLst>
            </p:cNvPr>
            <p:cNvSpPr/>
            <p:nvPr/>
          </p:nvSpPr>
          <p:spPr>
            <a:xfrm>
              <a:off x="14663930" y="5538788"/>
              <a:ext cx="42099" cy="56483"/>
            </a:xfrm>
            <a:custGeom>
              <a:avLst/>
              <a:gdLst>
                <a:gd name="connsiteX0" fmla="*/ -6289 w 42099"/>
                <a:gd name="connsiteY0" fmla="*/ -180 h 56483"/>
                <a:gd name="connsiteX1" fmla="*/ 34858 w 42099"/>
                <a:gd name="connsiteY1" fmla="*/ -180 h 56483"/>
                <a:gd name="connsiteX2" fmla="*/ 34858 w 42099"/>
                <a:gd name="connsiteY2" fmla="*/ 9345 h 56483"/>
                <a:gd name="connsiteX3" fmla="*/ 4473 w 42099"/>
                <a:gd name="connsiteY3" fmla="*/ 9345 h 56483"/>
                <a:gd name="connsiteX4" fmla="*/ 4473 w 42099"/>
                <a:gd name="connsiteY4" fmla="*/ 23156 h 56483"/>
                <a:gd name="connsiteX5" fmla="*/ 31714 w 42099"/>
                <a:gd name="connsiteY5" fmla="*/ 23156 h 56483"/>
                <a:gd name="connsiteX6" fmla="*/ 31714 w 42099"/>
                <a:gd name="connsiteY6" fmla="*/ 32681 h 56483"/>
                <a:gd name="connsiteX7" fmla="*/ 4473 w 42099"/>
                <a:gd name="connsiteY7" fmla="*/ 32681 h 56483"/>
                <a:gd name="connsiteX8" fmla="*/ 4473 w 42099"/>
                <a:gd name="connsiteY8" fmla="*/ 46778 h 56483"/>
                <a:gd name="connsiteX9" fmla="*/ 35811 w 42099"/>
                <a:gd name="connsiteY9" fmla="*/ 46778 h 56483"/>
                <a:gd name="connsiteX10" fmla="*/ 35811 w 42099"/>
                <a:gd name="connsiteY10" fmla="*/ 56303 h 56483"/>
                <a:gd name="connsiteX11" fmla="*/ -6289 w 42099"/>
                <a:gd name="connsiteY11" fmla="*/ 56303 h 56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099" h="56483">
                  <a:moveTo>
                    <a:pt x="-6289" y="-180"/>
                  </a:moveTo>
                  <a:lnTo>
                    <a:pt x="34858" y="-180"/>
                  </a:lnTo>
                  <a:lnTo>
                    <a:pt x="34858" y="9345"/>
                  </a:lnTo>
                  <a:lnTo>
                    <a:pt x="4473" y="9345"/>
                  </a:lnTo>
                  <a:lnTo>
                    <a:pt x="4473" y="23156"/>
                  </a:lnTo>
                  <a:lnTo>
                    <a:pt x="31714" y="23156"/>
                  </a:lnTo>
                  <a:lnTo>
                    <a:pt x="31714" y="32681"/>
                  </a:lnTo>
                  <a:lnTo>
                    <a:pt x="4473" y="32681"/>
                  </a:lnTo>
                  <a:lnTo>
                    <a:pt x="4473" y="46778"/>
                  </a:lnTo>
                  <a:lnTo>
                    <a:pt x="35811" y="46778"/>
                  </a:lnTo>
                  <a:lnTo>
                    <a:pt x="35811" y="56303"/>
                  </a:lnTo>
                  <a:lnTo>
                    <a:pt x="-6289" y="56303"/>
                  </a:lnTo>
                  <a:close/>
                </a:path>
              </a:pathLst>
            </a:custGeom>
            <a:solidFill>
              <a:srgbClr val="6D6E71"/>
            </a:solidFill>
            <a:ln w="9525" cap="flat">
              <a:noFill/>
              <a:prstDash val="solid"/>
              <a:miter/>
            </a:ln>
          </p:spPr>
          <p:txBody>
            <a:bodyPr rtlCol="0" anchor="ctr"/>
            <a:lstStyle/>
            <a:p>
              <a:endParaRPr lang="en-US"/>
            </a:p>
          </p:txBody>
        </p:sp>
        <p:sp>
          <p:nvSpPr>
            <p:cNvPr id="1109" name="Freeform: Shape 1108">
              <a:extLst>
                <a:ext uri="{FF2B5EF4-FFF2-40B4-BE49-F238E27FC236}">
                  <a16:creationId xmlns:a16="http://schemas.microsoft.com/office/drawing/2014/main" id="{4955F69D-9AD0-4F70-937D-F1F3259EFD14}"/>
                </a:ext>
              </a:extLst>
            </p:cNvPr>
            <p:cNvSpPr/>
            <p:nvPr/>
          </p:nvSpPr>
          <p:spPr>
            <a:xfrm>
              <a:off x="14716127" y="5551591"/>
              <a:ext cx="42115" cy="43299"/>
            </a:xfrm>
            <a:custGeom>
              <a:avLst/>
              <a:gdLst>
                <a:gd name="connsiteX0" fmla="*/ 31523 w 42115"/>
                <a:gd name="connsiteY0" fmla="*/ 4257 h 43299"/>
                <a:gd name="connsiteX1" fmla="*/ 35811 w 42115"/>
                <a:gd name="connsiteY1" fmla="*/ 16354 h 43299"/>
                <a:gd name="connsiteX2" fmla="*/ 35811 w 42115"/>
                <a:gd name="connsiteY2" fmla="*/ 43119 h 43299"/>
                <a:gd name="connsiteX3" fmla="*/ 24951 w 42115"/>
                <a:gd name="connsiteY3" fmla="*/ 43119 h 43299"/>
                <a:gd name="connsiteX4" fmla="*/ 24951 w 42115"/>
                <a:gd name="connsiteY4" fmla="*/ 19401 h 43299"/>
                <a:gd name="connsiteX5" fmla="*/ 22379 w 42115"/>
                <a:gd name="connsiteY5" fmla="*/ 12353 h 43299"/>
                <a:gd name="connsiteX6" fmla="*/ 15426 w 42115"/>
                <a:gd name="connsiteY6" fmla="*/ 9686 h 43299"/>
                <a:gd name="connsiteX7" fmla="*/ 7138 w 42115"/>
                <a:gd name="connsiteY7" fmla="*/ 13211 h 43299"/>
                <a:gd name="connsiteX8" fmla="*/ 4185 w 42115"/>
                <a:gd name="connsiteY8" fmla="*/ 22069 h 43299"/>
                <a:gd name="connsiteX9" fmla="*/ 4185 w 42115"/>
                <a:gd name="connsiteY9" fmla="*/ 43119 h 43299"/>
                <a:gd name="connsiteX10" fmla="*/ -6289 w 42115"/>
                <a:gd name="connsiteY10" fmla="*/ 43119 h 43299"/>
                <a:gd name="connsiteX11" fmla="*/ -6289 w 42115"/>
                <a:gd name="connsiteY11" fmla="*/ 257 h 43299"/>
                <a:gd name="connsiteX12" fmla="*/ 4185 w 42115"/>
                <a:gd name="connsiteY12" fmla="*/ 257 h 43299"/>
                <a:gd name="connsiteX13" fmla="*/ 4185 w 42115"/>
                <a:gd name="connsiteY13" fmla="*/ 8257 h 43299"/>
                <a:gd name="connsiteX14" fmla="*/ 19524 w 42115"/>
                <a:gd name="connsiteY14" fmla="*/ -125 h 43299"/>
                <a:gd name="connsiteX15" fmla="*/ 31523 w 42115"/>
                <a:gd name="connsiteY15" fmla="*/ 4257 h 43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115" h="43299">
                  <a:moveTo>
                    <a:pt x="31523" y="4257"/>
                  </a:moveTo>
                  <a:cubicBezTo>
                    <a:pt x="34476" y="7572"/>
                    <a:pt x="36002" y="11915"/>
                    <a:pt x="35811" y="16354"/>
                  </a:cubicBezTo>
                  <a:lnTo>
                    <a:pt x="35811" y="43119"/>
                  </a:lnTo>
                  <a:lnTo>
                    <a:pt x="24951" y="43119"/>
                  </a:lnTo>
                  <a:lnTo>
                    <a:pt x="24951" y="19401"/>
                  </a:lnTo>
                  <a:cubicBezTo>
                    <a:pt x="25142" y="16802"/>
                    <a:pt x="24188" y="14249"/>
                    <a:pt x="22379" y="12353"/>
                  </a:cubicBezTo>
                  <a:cubicBezTo>
                    <a:pt x="20472" y="10553"/>
                    <a:pt x="17998" y="9591"/>
                    <a:pt x="15426" y="9686"/>
                  </a:cubicBezTo>
                  <a:cubicBezTo>
                    <a:pt x="12282" y="9610"/>
                    <a:pt x="9236" y="10896"/>
                    <a:pt x="7138" y="13211"/>
                  </a:cubicBezTo>
                  <a:cubicBezTo>
                    <a:pt x="5045" y="15696"/>
                    <a:pt x="3994" y="18849"/>
                    <a:pt x="4185" y="22069"/>
                  </a:cubicBezTo>
                  <a:lnTo>
                    <a:pt x="4185" y="43119"/>
                  </a:lnTo>
                  <a:lnTo>
                    <a:pt x="-6289" y="43119"/>
                  </a:lnTo>
                  <a:lnTo>
                    <a:pt x="-6289" y="257"/>
                  </a:lnTo>
                  <a:lnTo>
                    <a:pt x="4185" y="257"/>
                  </a:lnTo>
                  <a:lnTo>
                    <a:pt x="4185" y="8257"/>
                  </a:lnTo>
                  <a:cubicBezTo>
                    <a:pt x="7236" y="2695"/>
                    <a:pt x="13236" y="-592"/>
                    <a:pt x="19524" y="-125"/>
                  </a:cubicBezTo>
                  <a:cubicBezTo>
                    <a:pt x="23998" y="-506"/>
                    <a:pt x="28379" y="1094"/>
                    <a:pt x="31523" y="4257"/>
                  </a:cubicBezTo>
                  <a:close/>
                </a:path>
              </a:pathLst>
            </a:custGeom>
            <a:solidFill>
              <a:srgbClr val="6D6E71"/>
            </a:solidFill>
            <a:ln w="9525" cap="flat">
              <a:noFill/>
              <a:prstDash val="solid"/>
              <a:miter/>
            </a:ln>
          </p:spPr>
          <p:txBody>
            <a:bodyPr rtlCol="0" anchor="ctr"/>
            <a:lstStyle/>
            <a:p>
              <a:endParaRPr lang="en-US"/>
            </a:p>
          </p:txBody>
        </p:sp>
        <p:sp>
          <p:nvSpPr>
            <p:cNvPr id="1110" name="Freeform: Shape 1109">
              <a:extLst>
                <a:ext uri="{FF2B5EF4-FFF2-40B4-BE49-F238E27FC236}">
                  <a16:creationId xmlns:a16="http://schemas.microsoft.com/office/drawing/2014/main" id="{198B8BBE-90C7-4B66-87FE-DB17B8E0A178}"/>
                </a:ext>
              </a:extLst>
            </p:cNvPr>
            <p:cNvSpPr/>
            <p:nvPr/>
          </p:nvSpPr>
          <p:spPr>
            <a:xfrm>
              <a:off x="14769942" y="5551642"/>
              <a:ext cx="24956" cy="43343"/>
            </a:xfrm>
            <a:custGeom>
              <a:avLst/>
              <a:gdLst>
                <a:gd name="connsiteX0" fmla="*/ 9999 w 24956"/>
                <a:gd name="connsiteY0" fmla="*/ 2111 h 43343"/>
                <a:gd name="connsiteX1" fmla="*/ 18668 w 24956"/>
                <a:gd name="connsiteY1" fmla="*/ -175 h 43343"/>
                <a:gd name="connsiteX2" fmla="*/ 18668 w 24956"/>
                <a:gd name="connsiteY2" fmla="*/ 9922 h 43343"/>
                <a:gd name="connsiteX3" fmla="*/ 8092 w 24956"/>
                <a:gd name="connsiteY3" fmla="*/ 12970 h 43343"/>
                <a:gd name="connsiteX4" fmla="*/ 4092 w 24956"/>
                <a:gd name="connsiteY4" fmla="*/ 22495 h 43343"/>
                <a:gd name="connsiteX5" fmla="*/ 4092 w 24956"/>
                <a:gd name="connsiteY5" fmla="*/ 43164 h 43343"/>
                <a:gd name="connsiteX6" fmla="*/ -6289 w 24956"/>
                <a:gd name="connsiteY6" fmla="*/ 43164 h 43343"/>
                <a:gd name="connsiteX7" fmla="*/ -6289 w 24956"/>
                <a:gd name="connsiteY7" fmla="*/ 301 h 43343"/>
                <a:gd name="connsiteX8" fmla="*/ 4092 w 24956"/>
                <a:gd name="connsiteY8" fmla="*/ 301 h 43343"/>
                <a:gd name="connsiteX9" fmla="*/ 4092 w 24956"/>
                <a:gd name="connsiteY9" fmla="*/ 8588 h 43343"/>
                <a:gd name="connsiteX10" fmla="*/ 9999 w 24956"/>
                <a:gd name="connsiteY10" fmla="*/ 2111 h 43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956" h="43343">
                  <a:moveTo>
                    <a:pt x="9999" y="2111"/>
                  </a:moveTo>
                  <a:cubicBezTo>
                    <a:pt x="12571" y="540"/>
                    <a:pt x="15617" y="-251"/>
                    <a:pt x="18668" y="-175"/>
                  </a:cubicBezTo>
                  <a:lnTo>
                    <a:pt x="18668" y="9922"/>
                  </a:lnTo>
                  <a:cubicBezTo>
                    <a:pt x="14854" y="9474"/>
                    <a:pt x="11045" y="10569"/>
                    <a:pt x="8092" y="12970"/>
                  </a:cubicBezTo>
                  <a:cubicBezTo>
                    <a:pt x="5427" y="15379"/>
                    <a:pt x="3901" y="18875"/>
                    <a:pt x="4092" y="22495"/>
                  </a:cubicBezTo>
                  <a:lnTo>
                    <a:pt x="4092" y="43164"/>
                  </a:lnTo>
                  <a:lnTo>
                    <a:pt x="-6289" y="43164"/>
                  </a:lnTo>
                  <a:lnTo>
                    <a:pt x="-6289" y="301"/>
                  </a:lnTo>
                  <a:lnTo>
                    <a:pt x="4092" y="301"/>
                  </a:lnTo>
                  <a:lnTo>
                    <a:pt x="4092" y="8588"/>
                  </a:lnTo>
                  <a:cubicBezTo>
                    <a:pt x="5427" y="5902"/>
                    <a:pt x="7427" y="3654"/>
                    <a:pt x="9999" y="2111"/>
                  </a:cubicBezTo>
                  <a:close/>
                </a:path>
              </a:pathLst>
            </a:custGeom>
            <a:solidFill>
              <a:srgbClr val="6D6E71"/>
            </a:solidFill>
            <a:ln w="9525" cap="flat">
              <a:noFill/>
              <a:prstDash val="solid"/>
              <a:miter/>
            </a:ln>
          </p:spPr>
          <p:txBody>
            <a:bodyPr rtlCol="0" anchor="ctr"/>
            <a:lstStyle/>
            <a:p>
              <a:endParaRPr lang="en-US"/>
            </a:p>
          </p:txBody>
        </p:sp>
        <p:sp>
          <p:nvSpPr>
            <p:cNvPr id="1111" name="Freeform: Shape 1110">
              <a:extLst>
                <a:ext uri="{FF2B5EF4-FFF2-40B4-BE49-F238E27FC236}">
                  <a16:creationId xmlns:a16="http://schemas.microsoft.com/office/drawing/2014/main" id="{5F90DD6F-F707-483A-80E6-CE6C5B9B564F}"/>
                </a:ext>
              </a:extLst>
            </p:cNvPr>
            <p:cNvSpPr/>
            <p:nvPr/>
          </p:nvSpPr>
          <p:spPr>
            <a:xfrm>
              <a:off x="14797367" y="5551735"/>
              <a:ext cx="45163" cy="43542"/>
            </a:xfrm>
            <a:custGeom>
              <a:avLst/>
              <a:gdLst>
                <a:gd name="connsiteX0" fmla="*/ 28101 w 45163"/>
                <a:gd name="connsiteY0" fmla="*/ 2494 h 43542"/>
                <a:gd name="connsiteX1" fmla="*/ 36008 w 45163"/>
                <a:gd name="connsiteY1" fmla="*/ 10209 h 43542"/>
                <a:gd name="connsiteX2" fmla="*/ 38868 w 45163"/>
                <a:gd name="connsiteY2" fmla="*/ 21544 h 43542"/>
                <a:gd name="connsiteX3" fmla="*/ 36008 w 45163"/>
                <a:gd name="connsiteY3" fmla="*/ 32974 h 43542"/>
                <a:gd name="connsiteX4" fmla="*/ 28101 w 45163"/>
                <a:gd name="connsiteY4" fmla="*/ 40689 h 43542"/>
                <a:gd name="connsiteX5" fmla="*/ 16386 w 45163"/>
                <a:gd name="connsiteY5" fmla="*/ 43356 h 43542"/>
                <a:gd name="connsiteX6" fmla="*/ 4480 w 45163"/>
                <a:gd name="connsiteY6" fmla="*/ 40689 h 43542"/>
                <a:gd name="connsiteX7" fmla="*/ -3520 w 45163"/>
                <a:gd name="connsiteY7" fmla="*/ 32974 h 43542"/>
                <a:gd name="connsiteX8" fmla="*/ -6283 w 45163"/>
                <a:gd name="connsiteY8" fmla="*/ 21544 h 43542"/>
                <a:gd name="connsiteX9" fmla="*/ -3520 w 45163"/>
                <a:gd name="connsiteY9" fmla="*/ 10209 h 43542"/>
                <a:gd name="connsiteX10" fmla="*/ 4480 w 45163"/>
                <a:gd name="connsiteY10" fmla="*/ 2494 h 43542"/>
                <a:gd name="connsiteX11" fmla="*/ 16386 w 45163"/>
                <a:gd name="connsiteY11" fmla="*/ -173 h 43542"/>
                <a:gd name="connsiteX12" fmla="*/ 28101 w 45163"/>
                <a:gd name="connsiteY12" fmla="*/ 2494 h 43542"/>
                <a:gd name="connsiteX13" fmla="*/ 7531 w 45163"/>
                <a:gd name="connsiteY13" fmla="*/ 12019 h 43542"/>
                <a:gd name="connsiteX14" fmla="*/ 7531 w 45163"/>
                <a:gd name="connsiteY14" fmla="*/ 31069 h 43542"/>
                <a:gd name="connsiteX15" fmla="*/ 16386 w 45163"/>
                <a:gd name="connsiteY15" fmla="*/ 34689 h 43542"/>
                <a:gd name="connsiteX16" fmla="*/ 25055 w 45163"/>
                <a:gd name="connsiteY16" fmla="*/ 31069 h 43542"/>
                <a:gd name="connsiteX17" fmla="*/ 25055 w 45163"/>
                <a:gd name="connsiteY17" fmla="*/ 12019 h 43542"/>
                <a:gd name="connsiteX18" fmla="*/ 16386 w 45163"/>
                <a:gd name="connsiteY18" fmla="*/ 8399 h 43542"/>
                <a:gd name="connsiteX19" fmla="*/ 7531 w 45163"/>
                <a:gd name="connsiteY19" fmla="*/ 12304 h 4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163" h="43542">
                  <a:moveTo>
                    <a:pt x="28101" y="2494"/>
                  </a:moveTo>
                  <a:cubicBezTo>
                    <a:pt x="31436" y="4265"/>
                    <a:pt x="34199" y="6942"/>
                    <a:pt x="36008" y="10209"/>
                  </a:cubicBezTo>
                  <a:cubicBezTo>
                    <a:pt x="38008" y="13657"/>
                    <a:pt x="38961" y="17581"/>
                    <a:pt x="38868" y="21544"/>
                  </a:cubicBezTo>
                  <a:cubicBezTo>
                    <a:pt x="38961" y="25535"/>
                    <a:pt x="37915" y="29478"/>
                    <a:pt x="36008" y="32974"/>
                  </a:cubicBezTo>
                  <a:cubicBezTo>
                    <a:pt x="34199" y="36241"/>
                    <a:pt x="31436" y="38917"/>
                    <a:pt x="28101" y="40689"/>
                  </a:cubicBezTo>
                  <a:cubicBezTo>
                    <a:pt x="24483" y="42528"/>
                    <a:pt x="20483" y="43451"/>
                    <a:pt x="16386" y="43356"/>
                  </a:cubicBezTo>
                  <a:cubicBezTo>
                    <a:pt x="12293" y="43451"/>
                    <a:pt x="8196" y="42537"/>
                    <a:pt x="4480" y="40689"/>
                  </a:cubicBezTo>
                  <a:cubicBezTo>
                    <a:pt x="1145" y="38974"/>
                    <a:pt x="-1711" y="36288"/>
                    <a:pt x="-3520" y="32974"/>
                  </a:cubicBezTo>
                  <a:cubicBezTo>
                    <a:pt x="-5427" y="29478"/>
                    <a:pt x="-6376" y="25535"/>
                    <a:pt x="-6283" y="21544"/>
                  </a:cubicBezTo>
                  <a:cubicBezTo>
                    <a:pt x="-6376" y="17581"/>
                    <a:pt x="-5427" y="13667"/>
                    <a:pt x="-3520" y="10209"/>
                  </a:cubicBezTo>
                  <a:cubicBezTo>
                    <a:pt x="-1711" y="6904"/>
                    <a:pt x="1145" y="4218"/>
                    <a:pt x="4480" y="2494"/>
                  </a:cubicBezTo>
                  <a:cubicBezTo>
                    <a:pt x="8196" y="646"/>
                    <a:pt x="12293" y="-269"/>
                    <a:pt x="16386" y="-173"/>
                  </a:cubicBezTo>
                  <a:cubicBezTo>
                    <a:pt x="20483" y="-259"/>
                    <a:pt x="24483" y="656"/>
                    <a:pt x="28101" y="2494"/>
                  </a:cubicBezTo>
                  <a:close/>
                  <a:moveTo>
                    <a:pt x="7531" y="12019"/>
                  </a:moveTo>
                  <a:cubicBezTo>
                    <a:pt x="2959" y="17534"/>
                    <a:pt x="2959" y="25554"/>
                    <a:pt x="7531" y="31069"/>
                  </a:cubicBezTo>
                  <a:cubicBezTo>
                    <a:pt x="9814" y="33488"/>
                    <a:pt x="13051" y="34812"/>
                    <a:pt x="16386" y="34689"/>
                  </a:cubicBezTo>
                  <a:cubicBezTo>
                    <a:pt x="19627" y="34765"/>
                    <a:pt x="22767" y="33450"/>
                    <a:pt x="25055" y="31069"/>
                  </a:cubicBezTo>
                  <a:cubicBezTo>
                    <a:pt x="29627" y="25554"/>
                    <a:pt x="29627" y="17534"/>
                    <a:pt x="25055" y="12019"/>
                  </a:cubicBezTo>
                  <a:cubicBezTo>
                    <a:pt x="22767" y="9638"/>
                    <a:pt x="19627" y="8323"/>
                    <a:pt x="16386" y="8399"/>
                  </a:cubicBezTo>
                  <a:cubicBezTo>
                    <a:pt x="13051" y="8352"/>
                    <a:pt x="9814" y="9780"/>
                    <a:pt x="7531" y="12304"/>
                  </a:cubicBezTo>
                  <a:close/>
                </a:path>
              </a:pathLst>
            </a:custGeom>
            <a:solidFill>
              <a:srgbClr val="6D6E71"/>
            </a:solidFill>
            <a:ln w="9525" cap="flat">
              <a:noFill/>
              <a:prstDash val="solid"/>
              <a:miter/>
            </a:ln>
          </p:spPr>
          <p:txBody>
            <a:bodyPr rtlCol="0" anchor="ctr"/>
            <a:lstStyle/>
            <a:p>
              <a:endParaRPr lang="en-US"/>
            </a:p>
          </p:txBody>
        </p:sp>
        <p:sp>
          <p:nvSpPr>
            <p:cNvPr id="1112" name="Freeform: Shape 1111">
              <a:extLst>
                <a:ext uri="{FF2B5EF4-FFF2-40B4-BE49-F238E27FC236}">
                  <a16:creationId xmlns:a16="http://schemas.microsoft.com/office/drawing/2014/main" id="{1ACD82CB-B5E4-46BF-AEB1-F079343BA7E5}"/>
                </a:ext>
              </a:extLst>
            </p:cNvPr>
            <p:cNvSpPr/>
            <p:nvPr/>
          </p:nvSpPr>
          <p:spPr>
            <a:xfrm>
              <a:off x="14852141" y="5535454"/>
              <a:ext cx="10478" cy="59436"/>
            </a:xfrm>
            <a:custGeom>
              <a:avLst/>
              <a:gdLst>
                <a:gd name="connsiteX0" fmla="*/ -6289 w 10478"/>
                <a:gd name="connsiteY0" fmla="*/ -180 h 59436"/>
                <a:gd name="connsiteX1" fmla="*/ 4190 w 10478"/>
                <a:gd name="connsiteY1" fmla="*/ -180 h 59436"/>
                <a:gd name="connsiteX2" fmla="*/ 4190 w 10478"/>
                <a:gd name="connsiteY2" fmla="*/ 59256 h 59436"/>
                <a:gd name="connsiteX3" fmla="*/ -6289 w 10478"/>
                <a:gd name="connsiteY3" fmla="*/ 59256 h 59436"/>
              </a:gdLst>
              <a:ahLst/>
              <a:cxnLst>
                <a:cxn ang="0">
                  <a:pos x="connsiteX0" y="connsiteY0"/>
                </a:cxn>
                <a:cxn ang="0">
                  <a:pos x="connsiteX1" y="connsiteY1"/>
                </a:cxn>
                <a:cxn ang="0">
                  <a:pos x="connsiteX2" y="connsiteY2"/>
                </a:cxn>
                <a:cxn ang="0">
                  <a:pos x="connsiteX3" y="connsiteY3"/>
                </a:cxn>
              </a:cxnLst>
              <a:rect l="l" t="t" r="r" b="b"/>
              <a:pathLst>
                <a:path w="10478" h="59436">
                  <a:moveTo>
                    <a:pt x="-6289" y="-180"/>
                  </a:moveTo>
                  <a:lnTo>
                    <a:pt x="4190" y="-180"/>
                  </a:lnTo>
                  <a:lnTo>
                    <a:pt x="4190" y="59256"/>
                  </a:lnTo>
                  <a:lnTo>
                    <a:pt x="-6289" y="59256"/>
                  </a:lnTo>
                  <a:close/>
                </a:path>
              </a:pathLst>
            </a:custGeom>
            <a:solidFill>
              <a:srgbClr val="6D6E71"/>
            </a:solidFill>
            <a:ln w="9525" cap="flat">
              <a:noFill/>
              <a:prstDash val="solid"/>
              <a:miter/>
            </a:ln>
          </p:spPr>
          <p:txBody>
            <a:bodyPr rtlCol="0" anchor="ctr"/>
            <a:lstStyle/>
            <a:p>
              <a:endParaRPr lang="en-US"/>
            </a:p>
          </p:txBody>
        </p:sp>
        <p:sp>
          <p:nvSpPr>
            <p:cNvPr id="1113" name="Freeform: Shape 1112">
              <a:extLst>
                <a:ext uri="{FF2B5EF4-FFF2-40B4-BE49-F238E27FC236}">
                  <a16:creationId xmlns:a16="http://schemas.microsoft.com/office/drawing/2014/main" id="{C5F8799F-516A-431A-98B8-DB6D915ECBAD}"/>
                </a:ext>
              </a:extLst>
            </p:cNvPr>
            <p:cNvSpPr/>
            <p:nvPr/>
          </p:nvSpPr>
          <p:spPr>
            <a:xfrm>
              <a:off x="14876145" y="5535454"/>
              <a:ext cx="10478" cy="59436"/>
            </a:xfrm>
            <a:custGeom>
              <a:avLst/>
              <a:gdLst>
                <a:gd name="connsiteX0" fmla="*/ -6289 w 10478"/>
                <a:gd name="connsiteY0" fmla="*/ -180 h 59436"/>
                <a:gd name="connsiteX1" fmla="*/ 4190 w 10478"/>
                <a:gd name="connsiteY1" fmla="*/ -180 h 59436"/>
                <a:gd name="connsiteX2" fmla="*/ 4190 w 10478"/>
                <a:gd name="connsiteY2" fmla="*/ 59256 h 59436"/>
                <a:gd name="connsiteX3" fmla="*/ -6289 w 10478"/>
                <a:gd name="connsiteY3" fmla="*/ 59256 h 59436"/>
              </a:gdLst>
              <a:ahLst/>
              <a:cxnLst>
                <a:cxn ang="0">
                  <a:pos x="connsiteX0" y="connsiteY0"/>
                </a:cxn>
                <a:cxn ang="0">
                  <a:pos x="connsiteX1" y="connsiteY1"/>
                </a:cxn>
                <a:cxn ang="0">
                  <a:pos x="connsiteX2" y="connsiteY2"/>
                </a:cxn>
                <a:cxn ang="0">
                  <a:pos x="connsiteX3" y="connsiteY3"/>
                </a:cxn>
              </a:cxnLst>
              <a:rect l="l" t="t" r="r" b="b"/>
              <a:pathLst>
                <a:path w="10478" h="59436">
                  <a:moveTo>
                    <a:pt x="-6289" y="-180"/>
                  </a:moveTo>
                  <a:lnTo>
                    <a:pt x="4190" y="-180"/>
                  </a:lnTo>
                  <a:lnTo>
                    <a:pt x="4190" y="59256"/>
                  </a:lnTo>
                  <a:lnTo>
                    <a:pt x="-6289" y="59256"/>
                  </a:lnTo>
                  <a:close/>
                </a:path>
              </a:pathLst>
            </a:custGeom>
            <a:solidFill>
              <a:srgbClr val="6D6E71"/>
            </a:solidFill>
            <a:ln w="9525" cap="flat">
              <a:noFill/>
              <a:prstDash val="solid"/>
              <a:miter/>
            </a:ln>
          </p:spPr>
          <p:txBody>
            <a:bodyPr rtlCol="0" anchor="ctr"/>
            <a:lstStyle/>
            <a:p>
              <a:endParaRPr lang="en-US"/>
            </a:p>
          </p:txBody>
        </p:sp>
        <p:sp>
          <p:nvSpPr>
            <p:cNvPr id="1114" name="Freeform: Shape 1113">
              <a:extLst>
                <a:ext uri="{FF2B5EF4-FFF2-40B4-BE49-F238E27FC236}">
                  <a16:creationId xmlns:a16="http://schemas.microsoft.com/office/drawing/2014/main" id="{25D586B0-79D5-4493-A6B8-52F17452869F}"/>
                </a:ext>
              </a:extLst>
            </p:cNvPr>
            <p:cNvSpPr/>
            <p:nvPr/>
          </p:nvSpPr>
          <p:spPr>
            <a:xfrm>
              <a:off x="14899766" y="5551216"/>
              <a:ext cx="72043" cy="43674"/>
            </a:xfrm>
            <a:custGeom>
              <a:avLst/>
              <a:gdLst>
                <a:gd name="connsiteX0" fmla="*/ 61530 w 72043"/>
                <a:gd name="connsiteY0" fmla="*/ 4632 h 43674"/>
                <a:gd name="connsiteX1" fmla="*/ 65721 w 72043"/>
                <a:gd name="connsiteY1" fmla="*/ 16729 h 43674"/>
                <a:gd name="connsiteX2" fmla="*/ 65721 w 72043"/>
                <a:gd name="connsiteY2" fmla="*/ 43494 h 43674"/>
                <a:gd name="connsiteX3" fmla="*/ 55242 w 72043"/>
                <a:gd name="connsiteY3" fmla="*/ 43494 h 43674"/>
                <a:gd name="connsiteX4" fmla="*/ 55242 w 72043"/>
                <a:gd name="connsiteY4" fmla="*/ 19776 h 43674"/>
                <a:gd name="connsiteX5" fmla="*/ 52768 w 72043"/>
                <a:gd name="connsiteY5" fmla="*/ 12633 h 43674"/>
                <a:gd name="connsiteX6" fmla="*/ 45908 w 72043"/>
                <a:gd name="connsiteY6" fmla="*/ 9966 h 43674"/>
                <a:gd name="connsiteX7" fmla="*/ 38002 w 72043"/>
                <a:gd name="connsiteY7" fmla="*/ 13585 h 43674"/>
                <a:gd name="connsiteX8" fmla="*/ 35048 w 72043"/>
                <a:gd name="connsiteY8" fmla="*/ 22348 h 43674"/>
                <a:gd name="connsiteX9" fmla="*/ 35048 w 72043"/>
                <a:gd name="connsiteY9" fmla="*/ 43494 h 43674"/>
                <a:gd name="connsiteX10" fmla="*/ 24574 w 72043"/>
                <a:gd name="connsiteY10" fmla="*/ 43494 h 43674"/>
                <a:gd name="connsiteX11" fmla="*/ 24574 w 72043"/>
                <a:gd name="connsiteY11" fmla="*/ 19776 h 43674"/>
                <a:gd name="connsiteX12" fmla="*/ 22096 w 72043"/>
                <a:gd name="connsiteY12" fmla="*/ 12633 h 43674"/>
                <a:gd name="connsiteX13" fmla="*/ 15235 w 72043"/>
                <a:gd name="connsiteY13" fmla="*/ 9966 h 43674"/>
                <a:gd name="connsiteX14" fmla="*/ 7236 w 72043"/>
                <a:gd name="connsiteY14" fmla="*/ 13585 h 43674"/>
                <a:gd name="connsiteX15" fmla="*/ 4380 w 72043"/>
                <a:gd name="connsiteY15" fmla="*/ 22348 h 43674"/>
                <a:gd name="connsiteX16" fmla="*/ 4380 w 72043"/>
                <a:gd name="connsiteY16" fmla="*/ 43494 h 43674"/>
                <a:gd name="connsiteX17" fmla="*/ -6289 w 72043"/>
                <a:gd name="connsiteY17" fmla="*/ 43494 h 43674"/>
                <a:gd name="connsiteX18" fmla="*/ -6289 w 72043"/>
                <a:gd name="connsiteY18" fmla="*/ 632 h 43674"/>
                <a:gd name="connsiteX19" fmla="*/ 4190 w 72043"/>
                <a:gd name="connsiteY19" fmla="*/ 632 h 43674"/>
                <a:gd name="connsiteX20" fmla="*/ 4190 w 72043"/>
                <a:gd name="connsiteY20" fmla="*/ 8156 h 43674"/>
                <a:gd name="connsiteX21" fmla="*/ 19240 w 72043"/>
                <a:gd name="connsiteY21" fmla="*/ -131 h 43674"/>
                <a:gd name="connsiteX22" fmla="*/ 28765 w 72043"/>
                <a:gd name="connsiteY22" fmla="*/ 2536 h 43674"/>
                <a:gd name="connsiteX23" fmla="*/ 34099 w 72043"/>
                <a:gd name="connsiteY23" fmla="*/ 10157 h 43674"/>
                <a:gd name="connsiteX24" fmla="*/ 50005 w 72043"/>
                <a:gd name="connsiteY24" fmla="*/ -131 h 43674"/>
                <a:gd name="connsiteX25" fmla="*/ 61530 w 72043"/>
                <a:gd name="connsiteY25" fmla="*/ 4632 h 43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2043" h="43674">
                  <a:moveTo>
                    <a:pt x="61530" y="4632"/>
                  </a:moveTo>
                  <a:cubicBezTo>
                    <a:pt x="64484" y="7956"/>
                    <a:pt x="66004" y="12300"/>
                    <a:pt x="65721" y="16729"/>
                  </a:cubicBezTo>
                  <a:lnTo>
                    <a:pt x="65721" y="43494"/>
                  </a:lnTo>
                  <a:lnTo>
                    <a:pt x="55242" y="43494"/>
                  </a:lnTo>
                  <a:lnTo>
                    <a:pt x="55242" y="19776"/>
                  </a:lnTo>
                  <a:cubicBezTo>
                    <a:pt x="55340" y="17167"/>
                    <a:pt x="54480" y="14595"/>
                    <a:pt x="52768" y="12633"/>
                  </a:cubicBezTo>
                  <a:cubicBezTo>
                    <a:pt x="50954" y="10861"/>
                    <a:pt x="48480" y="9899"/>
                    <a:pt x="45908" y="9966"/>
                  </a:cubicBezTo>
                  <a:cubicBezTo>
                    <a:pt x="42862" y="9985"/>
                    <a:pt x="40001" y="11300"/>
                    <a:pt x="38002" y="13585"/>
                  </a:cubicBezTo>
                  <a:cubicBezTo>
                    <a:pt x="36002" y="16043"/>
                    <a:pt x="34955" y="19158"/>
                    <a:pt x="35048" y="22348"/>
                  </a:cubicBezTo>
                  <a:lnTo>
                    <a:pt x="35048" y="43494"/>
                  </a:lnTo>
                  <a:lnTo>
                    <a:pt x="24574" y="43494"/>
                  </a:lnTo>
                  <a:lnTo>
                    <a:pt x="24574" y="19776"/>
                  </a:lnTo>
                  <a:cubicBezTo>
                    <a:pt x="24667" y="17167"/>
                    <a:pt x="23812" y="14595"/>
                    <a:pt x="22096" y="12633"/>
                  </a:cubicBezTo>
                  <a:cubicBezTo>
                    <a:pt x="20286" y="10861"/>
                    <a:pt x="17807" y="9899"/>
                    <a:pt x="15235" y="9966"/>
                  </a:cubicBezTo>
                  <a:cubicBezTo>
                    <a:pt x="12189" y="10004"/>
                    <a:pt x="9236" y="11318"/>
                    <a:pt x="7236" y="13585"/>
                  </a:cubicBezTo>
                  <a:cubicBezTo>
                    <a:pt x="5236" y="16071"/>
                    <a:pt x="4283" y="19176"/>
                    <a:pt x="4380" y="22348"/>
                  </a:cubicBezTo>
                  <a:lnTo>
                    <a:pt x="4380" y="43494"/>
                  </a:lnTo>
                  <a:lnTo>
                    <a:pt x="-6289" y="43494"/>
                  </a:lnTo>
                  <a:lnTo>
                    <a:pt x="-6289" y="632"/>
                  </a:lnTo>
                  <a:lnTo>
                    <a:pt x="4190" y="632"/>
                  </a:lnTo>
                  <a:lnTo>
                    <a:pt x="4190" y="8156"/>
                  </a:lnTo>
                  <a:cubicBezTo>
                    <a:pt x="7143" y="2632"/>
                    <a:pt x="13045" y="-626"/>
                    <a:pt x="19240" y="-131"/>
                  </a:cubicBezTo>
                  <a:cubicBezTo>
                    <a:pt x="22570" y="-274"/>
                    <a:pt x="26002" y="660"/>
                    <a:pt x="28765" y="2536"/>
                  </a:cubicBezTo>
                  <a:cubicBezTo>
                    <a:pt x="31337" y="4422"/>
                    <a:pt x="33239" y="7099"/>
                    <a:pt x="34099" y="10157"/>
                  </a:cubicBezTo>
                  <a:cubicBezTo>
                    <a:pt x="36481" y="3556"/>
                    <a:pt x="42955" y="-645"/>
                    <a:pt x="50005" y="-131"/>
                  </a:cubicBezTo>
                  <a:cubicBezTo>
                    <a:pt x="54387" y="-311"/>
                    <a:pt x="58577" y="1432"/>
                    <a:pt x="61530" y="4632"/>
                  </a:cubicBezTo>
                  <a:close/>
                </a:path>
              </a:pathLst>
            </a:custGeom>
            <a:solidFill>
              <a:srgbClr val="6D6E71"/>
            </a:solidFill>
            <a:ln w="9525" cap="flat">
              <a:noFill/>
              <a:prstDash val="solid"/>
              <a:miter/>
            </a:ln>
          </p:spPr>
          <p:txBody>
            <a:bodyPr rtlCol="0" anchor="ctr"/>
            <a:lstStyle/>
            <a:p>
              <a:endParaRPr lang="en-US"/>
            </a:p>
          </p:txBody>
        </p:sp>
        <p:sp>
          <p:nvSpPr>
            <p:cNvPr id="1115" name="Freeform: Shape 1114">
              <a:extLst>
                <a:ext uri="{FF2B5EF4-FFF2-40B4-BE49-F238E27FC236}">
                  <a16:creationId xmlns:a16="http://schemas.microsoft.com/office/drawing/2014/main" id="{6A4F4468-F2D1-44C1-A815-E4A21CCA4959}"/>
                </a:ext>
              </a:extLst>
            </p:cNvPr>
            <p:cNvSpPr/>
            <p:nvPr/>
          </p:nvSpPr>
          <p:spPr>
            <a:xfrm>
              <a:off x="14979769" y="5551676"/>
              <a:ext cx="42442" cy="43601"/>
            </a:xfrm>
            <a:custGeom>
              <a:avLst/>
              <a:gdLst>
                <a:gd name="connsiteX0" fmla="*/ 30864 w 42442"/>
                <a:gd name="connsiteY0" fmla="*/ 5696 h 43601"/>
                <a:gd name="connsiteX1" fmla="*/ 36106 w 42442"/>
                <a:gd name="connsiteY1" fmla="*/ 22174 h 43601"/>
                <a:gd name="connsiteX2" fmla="*/ 36106 w 42442"/>
                <a:gd name="connsiteY2" fmla="*/ 25222 h 43601"/>
                <a:gd name="connsiteX3" fmla="*/ 4387 w 42442"/>
                <a:gd name="connsiteY3" fmla="*/ 25222 h 43601"/>
                <a:gd name="connsiteX4" fmla="*/ 8675 w 42442"/>
                <a:gd name="connsiteY4" fmla="*/ 32461 h 43601"/>
                <a:gd name="connsiteX5" fmla="*/ 16674 w 42442"/>
                <a:gd name="connsiteY5" fmla="*/ 35033 h 43601"/>
                <a:gd name="connsiteX6" fmla="*/ 22962 w 42442"/>
                <a:gd name="connsiteY6" fmla="*/ 33795 h 43601"/>
                <a:gd name="connsiteX7" fmla="*/ 28199 w 42442"/>
                <a:gd name="connsiteY7" fmla="*/ 30270 h 43601"/>
                <a:gd name="connsiteX8" fmla="*/ 33817 w 42442"/>
                <a:gd name="connsiteY8" fmla="*/ 36080 h 43601"/>
                <a:gd name="connsiteX9" fmla="*/ 26008 w 42442"/>
                <a:gd name="connsiteY9" fmla="*/ 41510 h 43601"/>
                <a:gd name="connsiteX10" fmla="*/ 15818 w 42442"/>
                <a:gd name="connsiteY10" fmla="*/ 43415 h 43601"/>
                <a:gd name="connsiteX11" fmla="*/ 4196 w 42442"/>
                <a:gd name="connsiteY11" fmla="*/ 40748 h 43601"/>
                <a:gd name="connsiteX12" fmla="*/ -3520 w 42442"/>
                <a:gd name="connsiteY12" fmla="*/ 33032 h 43601"/>
                <a:gd name="connsiteX13" fmla="*/ -6283 w 42442"/>
                <a:gd name="connsiteY13" fmla="*/ 21698 h 43601"/>
                <a:gd name="connsiteX14" fmla="*/ -3520 w 42442"/>
                <a:gd name="connsiteY14" fmla="*/ 10363 h 43601"/>
                <a:gd name="connsiteX15" fmla="*/ 4289 w 42442"/>
                <a:gd name="connsiteY15" fmla="*/ 2648 h 43601"/>
                <a:gd name="connsiteX16" fmla="*/ 15530 w 42442"/>
                <a:gd name="connsiteY16" fmla="*/ -114 h 43601"/>
                <a:gd name="connsiteX17" fmla="*/ 30864 w 42442"/>
                <a:gd name="connsiteY17" fmla="*/ 5696 h 43601"/>
                <a:gd name="connsiteX18" fmla="*/ 26483 w 42442"/>
                <a:gd name="connsiteY18" fmla="*/ 18269 h 43601"/>
                <a:gd name="connsiteX19" fmla="*/ 23437 w 42442"/>
                <a:gd name="connsiteY19" fmla="*/ 10744 h 43601"/>
                <a:gd name="connsiteX20" fmla="*/ 15530 w 42442"/>
                <a:gd name="connsiteY20" fmla="*/ 7982 h 43601"/>
                <a:gd name="connsiteX21" fmla="*/ 7912 w 42442"/>
                <a:gd name="connsiteY21" fmla="*/ 10744 h 43601"/>
                <a:gd name="connsiteX22" fmla="*/ 4103 w 42442"/>
                <a:gd name="connsiteY22" fmla="*/ 18269 h 4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442" h="43601">
                  <a:moveTo>
                    <a:pt x="30864" y="5696"/>
                  </a:moveTo>
                  <a:cubicBezTo>
                    <a:pt x="34580" y="10334"/>
                    <a:pt x="36487" y="16221"/>
                    <a:pt x="36106" y="22174"/>
                  </a:cubicBezTo>
                  <a:cubicBezTo>
                    <a:pt x="36106" y="23507"/>
                    <a:pt x="36106" y="24556"/>
                    <a:pt x="36106" y="25222"/>
                  </a:cubicBezTo>
                  <a:lnTo>
                    <a:pt x="4387" y="25222"/>
                  </a:lnTo>
                  <a:cubicBezTo>
                    <a:pt x="4959" y="28041"/>
                    <a:pt x="6484" y="30575"/>
                    <a:pt x="8675" y="32461"/>
                  </a:cubicBezTo>
                  <a:cubicBezTo>
                    <a:pt x="10958" y="34214"/>
                    <a:pt x="13814" y="35119"/>
                    <a:pt x="16674" y="35033"/>
                  </a:cubicBezTo>
                  <a:cubicBezTo>
                    <a:pt x="18865" y="35052"/>
                    <a:pt x="20958" y="34633"/>
                    <a:pt x="22962" y="33795"/>
                  </a:cubicBezTo>
                  <a:cubicBezTo>
                    <a:pt x="24962" y="32995"/>
                    <a:pt x="26674" y="31795"/>
                    <a:pt x="28199" y="30270"/>
                  </a:cubicBezTo>
                  <a:lnTo>
                    <a:pt x="33817" y="36080"/>
                  </a:lnTo>
                  <a:cubicBezTo>
                    <a:pt x="31627" y="38472"/>
                    <a:pt x="28962" y="40329"/>
                    <a:pt x="26008" y="41510"/>
                  </a:cubicBezTo>
                  <a:cubicBezTo>
                    <a:pt x="22771" y="42843"/>
                    <a:pt x="19339" y="43491"/>
                    <a:pt x="15818" y="43415"/>
                  </a:cubicBezTo>
                  <a:cubicBezTo>
                    <a:pt x="11814" y="43510"/>
                    <a:pt x="7814" y="42596"/>
                    <a:pt x="4196" y="40748"/>
                  </a:cubicBezTo>
                  <a:cubicBezTo>
                    <a:pt x="959" y="38986"/>
                    <a:pt x="-1711" y="36300"/>
                    <a:pt x="-3520" y="33032"/>
                  </a:cubicBezTo>
                  <a:cubicBezTo>
                    <a:pt x="-5422" y="29556"/>
                    <a:pt x="-6376" y="25651"/>
                    <a:pt x="-6283" y="21698"/>
                  </a:cubicBezTo>
                  <a:cubicBezTo>
                    <a:pt x="-6283" y="17745"/>
                    <a:pt x="-5422" y="13849"/>
                    <a:pt x="-3520" y="10363"/>
                  </a:cubicBezTo>
                  <a:cubicBezTo>
                    <a:pt x="-1711" y="7096"/>
                    <a:pt x="1052" y="4420"/>
                    <a:pt x="4289" y="2648"/>
                  </a:cubicBezTo>
                  <a:cubicBezTo>
                    <a:pt x="7721" y="733"/>
                    <a:pt x="11623" y="-219"/>
                    <a:pt x="15530" y="-114"/>
                  </a:cubicBezTo>
                  <a:cubicBezTo>
                    <a:pt x="21246" y="-591"/>
                    <a:pt x="26864" y="1543"/>
                    <a:pt x="30864" y="5696"/>
                  </a:cubicBezTo>
                  <a:close/>
                  <a:moveTo>
                    <a:pt x="26483" y="18269"/>
                  </a:moveTo>
                  <a:cubicBezTo>
                    <a:pt x="26483" y="15459"/>
                    <a:pt x="25436" y="12754"/>
                    <a:pt x="23437" y="10744"/>
                  </a:cubicBezTo>
                  <a:cubicBezTo>
                    <a:pt x="21246" y="8811"/>
                    <a:pt x="18390" y="7820"/>
                    <a:pt x="15530" y="7982"/>
                  </a:cubicBezTo>
                  <a:cubicBezTo>
                    <a:pt x="12767" y="7858"/>
                    <a:pt x="10005" y="8848"/>
                    <a:pt x="7912" y="10744"/>
                  </a:cubicBezTo>
                  <a:cubicBezTo>
                    <a:pt x="5814" y="12706"/>
                    <a:pt x="4387" y="15383"/>
                    <a:pt x="4103" y="18269"/>
                  </a:cubicBezTo>
                  <a:close/>
                </a:path>
              </a:pathLst>
            </a:custGeom>
            <a:solidFill>
              <a:srgbClr val="6D6E71"/>
            </a:solidFill>
            <a:ln w="9525" cap="flat">
              <a:noFill/>
              <a:prstDash val="solid"/>
              <a:miter/>
            </a:ln>
          </p:spPr>
          <p:txBody>
            <a:bodyPr rtlCol="0" anchor="ctr"/>
            <a:lstStyle/>
            <a:p>
              <a:endParaRPr lang="en-US"/>
            </a:p>
          </p:txBody>
        </p:sp>
        <p:sp>
          <p:nvSpPr>
            <p:cNvPr id="1116" name="Freeform: Shape 1115">
              <a:extLst>
                <a:ext uri="{FF2B5EF4-FFF2-40B4-BE49-F238E27FC236}">
                  <a16:creationId xmlns:a16="http://schemas.microsoft.com/office/drawing/2014/main" id="{27EBC97F-E664-4547-8C08-89980CA724C1}"/>
                </a:ext>
              </a:extLst>
            </p:cNvPr>
            <p:cNvSpPr/>
            <p:nvPr/>
          </p:nvSpPr>
          <p:spPr>
            <a:xfrm>
              <a:off x="15031117" y="5551601"/>
              <a:ext cx="41641" cy="43289"/>
            </a:xfrm>
            <a:custGeom>
              <a:avLst/>
              <a:gdLst>
                <a:gd name="connsiteX0" fmla="*/ 31146 w 41641"/>
                <a:gd name="connsiteY0" fmla="*/ 4247 h 43289"/>
                <a:gd name="connsiteX1" fmla="*/ 35337 w 41641"/>
                <a:gd name="connsiteY1" fmla="*/ 16344 h 43289"/>
                <a:gd name="connsiteX2" fmla="*/ 35337 w 41641"/>
                <a:gd name="connsiteY2" fmla="*/ 43110 h 43289"/>
                <a:gd name="connsiteX3" fmla="*/ 24858 w 41641"/>
                <a:gd name="connsiteY3" fmla="*/ 43110 h 43289"/>
                <a:gd name="connsiteX4" fmla="*/ 24858 w 41641"/>
                <a:gd name="connsiteY4" fmla="*/ 19392 h 43289"/>
                <a:gd name="connsiteX5" fmla="*/ 22286 w 41641"/>
                <a:gd name="connsiteY5" fmla="*/ 12343 h 43289"/>
                <a:gd name="connsiteX6" fmla="*/ 15333 w 41641"/>
                <a:gd name="connsiteY6" fmla="*/ 9677 h 43289"/>
                <a:gd name="connsiteX7" fmla="*/ 7143 w 41641"/>
                <a:gd name="connsiteY7" fmla="*/ 13201 h 43289"/>
                <a:gd name="connsiteX8" fmla="*/ 4092 w 41641"/>
                <a:gd name="connsiteY8" fmla="*/ 22059 h 43289"/>
                <a:gd name="connsiteX9" fmla="*/ 4092 w 41641"/>
                <a:gd name="connsiteY9" fmla="*/ 43110 h 43289"/>
                <a:gd name="connsiteX10" fmla="*/ -6289 w 41641"/>
                <a:gd name="connsiteY10" fmla="*/ 43110 h 43289"/>
                <a:gd name="connsiteX11" fmla="*/ -6289 w 41641"/>
                <a:gd name="connsiteY11" fmla="*/ 247 h 43289"/>
                <a:gd name="connsiteX12" fmla="*/ 4092 w 41641"/>
                <a:gd name="connsiteY12" fmla="*/ 247 h 43289"/>
                <a:gd name="connsiteX13" fmla="*/ 4092 w 41641"/>
                <a:gd name="connsiteY13" fmla="*/ 8248 h 43289"/>
                <a:gd name="connsiteX14" fmla="*/ 19524 w 41641"/>
                <a:gd name="connsiteY14" fmla="*/ -134 h 43289"/>
                <a:gd name="connsiteX15" fmla="*/ 31146 w 41641"/>
                <a:gd name="connsiteY15" fmla="*/ 4247 h 43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641" h="43289">
                  <a:moveTo>
                    <a:pt x="31146" y="4247"/>
                  </a:moveTo>
                  <a:cubicBezTo>
                    <a:pt x="34002" y="7600"/>
                    <a:pt x="35527" y="11924"/>
                    <a:pt x="35337" y="16344"/>
                  </a:cubicBezTo>
                  <a:lnTo>
                    <a:pt x="35337" y="43110"/>
                  </a:lnTo>
                  <a:lnTo>
                    <a:pt x="24858" y="43110"/>
                  </a:lnTo>
                  <a:lnTo>
                    <a:pt x="24858" y="19392"/>
                  </a:lnTo>
                  <a:cubicBezTo>
                    <a:pt x="25049" y="16792"/>
                    <a:pt x="24095" y="14239"/>
                    <a:pt x="22286" y="12343"/>
                  </a:cubicBezTo>
                  <a:cubicBezTo>
                    <a:pt x="20379" y="10544"/>
                    <a:pt x="17905" y="9581"/>
                    <a:pt x="15333" y="9677"/>
                  </a:cubicBezTo>
                  <a:cubicBezTo>
                    <a:pt x="12189" y="9610"/>
                    <a:pt x="9236" y="10896"/>
                    <a:pt x="7143" y="13201"/>
                  </a:cubicBezTo>
                  <a:cubicBezTo>
                    <a:pt x="5045" y="15668"/>
                    <a:pt x="3999" y="18830"/>
                    <a:pt x="4092" y="22059"/>
                  </a:cubicBezTo>
                  <a:lnTo>
                    <a:pt x="4092" y="43110"/>
                  </a:lnTo>
                  <a:lnTo>
                    <a:pt x="-6289" y="43110"/>
                  </a:lnTo>
                  <a:lnTo>
                    <a:pt x="-6289" y="247"/>
                  </a:lnTo>
                  <a:lnTo>
                    <a:pt x="4092" y="247"/>
                  </a:lnTo>
                  <a:lnTo>
                    <a:pt x="4092" y="8248"/>
                  </a:lnTo>
                  <a:cubicBezTo>
                    <a:pt x="7143" y="2666"/>
                    <a:pt x="13143" y="-610"/>
                    <a:pt x="19524" y="-134"/>
                  </a:cubicBezTo>
                  <a:cubicBezTo>
                    <a:pt x="23812" y="-363"/>
                    <a:pt x="28095" y="1228"/>
                    <a:pt x="31146" y="4247"/>
                  </a:cubicBezTo>
                  <a:close/>
                </a:path>
              </a:pathLst>
            </a:custGeom>
            <a:solidFill>
              <a:srgbClr val="6D6E71"/>
            </a:solidFill>
            <a:ln w="9525" cap="flat">
              <a:noFill/>
              <a:prstDash val="solid"/>
              <a:miter/>
            </a:ln>
          </p:spPr>
          <p:txBody>
            <a:bodyPr rtlCol="0" anchor="ctr"/>
            <a:lstStyle/>
            <a:p>
              <a:endParaRPr lang="en-US"/>
            </a:p>
          </p:txBody>
        </p:sp>
        <p:sp>
          <p:nvSpPr>
            <p:cNvPr id="1117" name="Freeform: Shape 1116">
              <a:extLst>
                <a:ext uri="{FF2B5EF4-FFF2-40B4-BE49-F238E27FC236}">
                  <a16:creationId xmlns:a16="http://schemas.microsoft.com/office/drawing/2014/main" id="{FEDAFADE-FDE9-42F1-A86F-EE06D7D69490}"/>
                </a:ext>
              </a:extLst>
            </p:cNvPr>
            <p:cNvSpPr/>
            <p:nvPr/>
          </p:nvSpPr>
          <p:spPr>
            <a:xfrm>
              <a:off x="15080741" y="5542026"/>
              <a:ext cx="28575" cy="53355"/>
            </a:xfrm>
            <a:custGeom>
              <a:avLst/>
              <a:gdLst>
                <a:gd name="connsiteX0" fmla="*/ 22286 w 28575"/>
                <a:gd name="connsiteY0" fmla="*/ 50017 h 53355"/>
                <a:gd name="connsiteX1" fmla="*/ 11524 w 28575"/>
                <a:gd name="connsiteY1" fmla="*/ 53160 h 53355"/>
                <a:gd name="connsiteX2" fmla="*/ 2473 w 28575"/>
                <a:gd name="connsiteY2" fmla="*/ 49922 h 53355"/>
                <a:gd name="connsiteX3" fmla="*/ -1052 w 28575"/>
                <a:gd name="connsiteY3" fmla="*/ 40397 h 53355"/>
                <a:gd name="connsiteX4" fmla="*/ -1052 w 28575"/>
                <a:gd name="connsiteY4" fmla="*/ 19156 h 53355"/>
                <a:gd name="connsiteX5" fmla="*/ -6289 w 28575"/>
                <a:gd name="connsiteY5" fmla="*/ 19156 h 53355"/>
                <a:gd name="connsiteX6" fmla="*/ -6289 w 28575"/>
                <a:gd name="connsiteY6" fmla="*/ 11631 h 53355"/>
                <a:gd name="connsiteX7" fmla="*/ -191 w 28575"/>
                <a:gd name="connsiteY7" fmla="*/ 11631 h 53355"/>
                <a:gd name="connsiteX8" fmla="*/ -191 w 28575"/>
                <a:gd name="connsiteY8" fmla="*/ -180 h 53355"/>
                <a:gd name="connsiteX9" fmla="*/ 10096 w 28575"/>
                <a:gd name="connsiteY9" fmla="*/ -180 h 53355"/>
                <a:gd name="connsiteX10" fmla="*/ 10096 w 28575"/>
                <a:gd name="connsiteY10" fmla="*/ 11631 h 53355"/>
                <a:gd name="connsiteX11" fmla="*/ 22286 w 28575"/>
                <a:gd name="connsiteY11" fmla="*/ 11631 h 53355"/>
                <a:gd name="connsiteX12" fmla="*/ 22286 w 28575"/>
                <a:gd name="connsiteY12" fmla="*/ 19156 h 53355"/>
                <a:gd name="connsiteX13" fmla="*/ 9999 w 28575"/>
                <a:gd name="connsiteY13" fmla="*/ 19156 h 53355"/>
                <a:gd name="connsiteX14" fmla="*/ 9999 w 28575"/>
                <a:gd name="connsiteY14" fmla="*/ 38206 h 53355"/>
                <a:gd name="connsiteX15" fmla="*/ 11143 w 28575"/>
                <a:gd name="connsiteY15" fmla="*/ 42397 h 53355"/>
                <a:gd name="connsiteX16" fmla="*/ 14477 w 28575"/>
                <a:gd name="connsiteY16" fmla="*/ 43635 h 53355"/>
                <a:gd name="connsiteX17" fmla="*/ 20570 w 28575"/>
                <a:gd name="connsiteY17" fmla="*/ 41921 h 53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575" h="53355">
                  <a:moveTo>
                    <a:pt x="22286" y="50017"/>
                  </a:moveTo>
                  <a:cubicBezTo>
                    <a:pt x="19049" y="52046"/>
                    <a:pt x="15333" y="53141"/>
                    <a:pt x="11524" y="53160"/>
                  </a:cubicBezTo>
                  <a:cubicBezTo>
                    <a:pt x="8189" y="53322"/>
                    <a:pt x="4952" y="52160"/>
                    <a:pt x="2473" y="49922"/>
                  </a:cubicBezTo>
                  <a:cubicBezTo>
                    <a:pt x="-1" y="47407"/>
                    <a:pt x="-1336" y="43931"/>
                    <a:pt x="-1052" y="40397"/>
                  </a:cubicBezTo>
                  <a:lnTo>
                    <a:pt x="-1052" y="19156"/>
                  </a:lnTo>
                  <a:lnTo>
                    <a:pt x="-6289" y="19156"/>
                  </a:lnTo>
                  <a:lnTo>
                    <a:pt x="-6289" y="11631"/>
                  </a:lnTo>
                  <a:lnTo>
                    <a:pt x="-191" y="11631"/>
                  </a:lnTo>
                  <a:lnTo>
                    <a:pt x="-191" y="-180"/>
                  </a:lnTo>
                  <a:lnTo>
                    <a:pt x="10096" y="-180"/>
                  </a:lnTo>
                  <a:lnTo>
                    <a:pt x="10096" y="11631"/>
                  </a:lnTo>
                  <a:lnTo>
                    <a:pt x="22286" y="11631"/>
                  </a:lnTo>
                  <a:lnTo>
                    <a:pt x="22286" y="19156"/>
                  </a:lnTo>
                  <a:lnTo>
                    <a:pt x="9999" y="19156"/>
                  </a:lnTo>
                  <a:lnTo>
                    <a:pt x="9999" y="38206"/>
                  </a:lnTo>
                  <a:cubicBezTo>
                    <a:pt x="9808" y="39692"/>
                    <a:pt x="10287" y="41187"/>
                    <a:pt x="11143" y="42397"/>
                  </a:cubicBezTo>
                  <a:cubicBezTo>
                    <a:pt x="11998" y="43273"/>
                    <a:pt x="13236" y="43721"/>
                    <a:pt x="14477" y="43635"/>
                  </a:cubicBezTo>
                  <a:cubicBezTo>
                    <a:pt x="16570" y="43492"/>
                    <a:pt x="18668" y="42912"/>
                    <a:pt x="20570" y="41921"/>
                  </a:cubicBezTo>
                  <a:close/>
                </a:path>
              </a:pathLst>
            </a:custGeom>
            <a:solidFill>
              <a:srgbClr val="6D6E71"/>
            </a:solidFill>
            <a:ln w="9525" cap="flat">
              <a:noFill/>
              <a:prstDash val="solid"/>
              <a:miter/>
            </a:ln>
          </p:spPr>
          <p:txBody>
            <a:bodyPr rtlCol="0" anchor="ctr"/>
            <a:lstStyle/>
            <a:p>
              <a:endParaRPr lang="en-US"/>
            </a:p>
          </p:txBody>
        </p:sp>
        <p:sp>
          <p:nvSpPr>
            <p:cNvPr id="1118" name="Freeform: Shape 1117">
              <a:extLst>
                <a:ext uri="{FF2B5EF4-FFF2-40B4-BE49-F238E27FC236}">
                  <a16:creationId xmlns:a16="http://schemas.microsoft.com/office/drawing/2014/main" id="{C13F1EAB-4331-433A-A122-4B7A3F13701B}"/>
                </a:ext>
              </a:extLst>
            </p:cNvPr>
            <p:cNvSpPr/>
            <p:nvPr/>
          </p:nvSpPr>
          <p:spPr>
            <a:xfrm>
              <a:off x="14235572" y="5641620"/>
              <a:ext cx="39274" cy="43953"/>
            </a:xfrm>
            <a:custGeom>
              <a:avLst/>
              <a:gdLst>
                <a:gd name="connsiteX0" fmla="*/ 22586 w 39274"/>
                <a:gd name="connsiteY0" fmla="*/ 43292 h 43953"/>
                <a:gd name="connsiteX1" fmla="*/ 22586 w 39274"/>
                <a:gd name="connsiteY1" fmla="*/ 38054 h 43953"/>
                <a:gd name="connsiteX2" fmla="*/ 16777 w 39274"/>
                <a:gd name="connsiteY2" fmla="*/ 42340 h 43953"/>
                <a:gd name="connsiteX3" fmla="*/ 8680 w 39274"/>
                <a:gd name="connsiteY3" fmla="*/ 43768 h 43953"/>
                <a:gd name="connsiteX4" fmla="*/ 773 w 39274"/>
                <a:gd name="connsiteY4" fmla="*/ 42054 h 43953"/>
                <a:gd name="connsiteX5" fmla="*/ -4464 w 39274"/>
                <a:gd name="connsiteY5" fmla="*/ 37292 h 43953"/>
                <a:gd name="connsiteX6" fmla="*/ -6273 w 39274"/>
                <a:gd name="connsiteY6" fmla="*/ 30434 h 43953"/>
                <a:gd name="connsiteX7" fmla="*/ -2082 w 39274"/>
                <a:gd name="connsiteY7" fmla="*/ 20909 h 43953"/>
                <a:gd name="connsiteX8" fmla="*/ 10015 w 39274"/>
                <a:gd name="connsiteY8" fmla="*/ 17479 h 43953"/>
                <a:gd name="connsiteX9" fmla="*/ 22493 w 39274"/>
                <a:gd name="connsiteY9" fmla="*/ 17479 h 43953"/>
                <a:gd name="connsiteX10" fmla="*/ 22493 w 39274"/>
                <a:gd name="connsiteY10" fmla="*/ 16336 h 43953"/>
                <a:gd name="connsiteX11" fmla="*/ 20014 w 39274"/>
                <a:gd name="connsiteY11" fmla="*/ 10526 h 43953"/>
                <a:gd name="connsiteX12" fmla="*/ 12777 w 39274"/>
                <a:gd name="connsiteY12" fmla="*/ 8431 h 43953"/>
                <a:gd name="connsiteX13" fmla="*/ 15 w 39274"/>
                <a:gd name="connsiteY13" fmla="*/ 12431 h 43953"/>
                <a:gd name="connsiteX14" fmla="*/ -3701 w 39274"/>
                <a:gd name="connsiteY14" fmla="*/ 5192 h 43953"/>
                <a:gd name="connsiteX15" fmla="*/ 5824 w 39274"/>
                <a:gd name="connsiteY15" fmla="*/ 1097 h 43953"/>
                <a:gd name="connsiteX16" fmla="*/ 15349 w 39274"/>
                <a:gd name="connsiteY16" fmla="*/ -142 h 43953"/>
                <a:gd name="connsiteX17" fmla="*/ 28302 w 39274"/>
                <a:gd name="connsiteY17" fmla="*/ 3859 h 43953"/>
                <a:gd name="connsiteX18" fmla="*/ 32971 w 39274"/>
                <a:gd name="connsiteY18" fmla="*/ 15098 h 43953"/>
                <a:gd name="connsiteX19" fmla="*/ 32971 w 39274"/>
                <a:gd name="connsiteY19" fmla="*/ 43197 h 43953"/>
                <a:gd name="connsiteX20" fmla="*/ 18874 w 39274"/>
                <a:gd name="connsiteY20" fmla="*/ 33767 h 43953"/>
                <a:gd name="connsiteX21" fmla="*/ 22493 w 39274"/>
                <a:gd name="connsiteY21" fmla="*/ 28529 h 43953"/>
                <a:gd name="connsiteX22" fmla="*/ 22493 w 39274"/>
                <a:gd name="connsiteY22" fmla="*/ 24718 h 43953"/>
                <a:gd name="connsiteX23" fmla="*/ 11633 w 39274"/>
                <a:gd name="connsiteY23" fmla="*/ 24718 h 43953"/>
                <a:gd name="connsiteX24" fmla="*/ 5536 w 39274"/>
                <a:gd name="connsiteY24" fmla="*/ 25957 h 43953"/>
                <a:gd name="connsiteX25" fmla="*/ 3536 w 39274"/>
                <a:gd name="connsiteY25" fmla="*/ 29958 h 43953"/>
                <a:gd name="connsiteX26" fmla="*/ 5633 w 39274"/>
                <a:gd name="connsiteY26" fmla="*/ 34339 h 43953"/>
                <a:gd name="connsiteX27" fmla="*/ 11159 w 39274"/>
                <a:gd name="connsiteY27" fmla="*/ 35958 h 43953"/>
                <a:gd name="connsiteX28" fmla="*/ 18874 w 39274"/>
                <a:gd name="connsiteY28" fmla="*/ 33577 h 43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9274" h="43953">
                  <a:moveTo>
                    <a:pt x="22586" y="43292"/>
                  </a:moveTo>
                  <a:lnTo>
                    <a:pt x="22586" y="38054"/>
                  </a:lnTo>
                  <a:cubicBezTo>
                    <a:pt x="21065" y="39968"/>
                    <a:pt x="19065" y="41445"/>
                    <a:pt x="16777" y="42340"/>
                  </a:cubicBezTo>
                  <a:cubicBezTo>
                    <a:pt x="14205" y="43340"/>
                    <a:pt x="11442" y="43826"/>
                    <a:pt x="8680" y="43768"/>
                  </a:cubicBezTo>
                  <a:cubicBezTo>
                    <a:pt x="5917" y="43826"/>
                    <a:pt x="3252" y="43235"/>
                    <a:pt x="773" y="42054"/>
                  </a:cubicBezTo>
                  <a:cubicBezTo>
                    <a:pt x="-1417" y="40968"/>
                    <a:pt x="-3227" y="39320"/>
                    <a:pt x="-4464" y="37292"/>
                  </a:cubicBezTo>
                  <a:cubicBezTo>
                    <a:pt x="-5701" y="35215"/>
                    <a:pt x="-6273" y="32844"/>
                    <a:pt x="-6273" y="30434"/>
                  </a:cubicBezTo>
                  <a:cubicBezTo>
                    <a:pt x="-6464" y="26776"/>
                    <a:pt x="-4938" y="23242"/>
                    <a:pt x="-2082" y="20909"/>
                  </a:cubicBezTo>
                  <a:cubicBezTo>
                    <a:pt x="1443" y="18432"/>
                    <a:pt x="5726" y="17222"/>
                    <a:pt x="10015" y="17479"/>
                  </a:cubicBezTo>
                  <a:lnTo>
                    <a:pt x="22493" y="17479"/>
                  </a:lnTo>
                  <a:lnTo>
                    <a:pt x="22493" y="16336"/>
                  </a:lnTo>
                  <a:cubicBezTo>
                    <a:pt x="22586" y="14127"/>
                    <a:pt x="21730" y="11984"/>
                    <a:pt x="20014" y="10526"/>
                  </a:cubicBezTo>
                  <a:cubicBezTo>
                    <a:pt x="17921" y="8974"/>
                    <a:pt x="15349" y="8231"/>
                    <a:pt x="12777" y="8431"/>
                  </a:cubicBezTo>
                  <a:cubicBezTo>
                    <a:pt x="8205" y="8583"/>
                    <a:pt x="3824" y="9974"/>
                    <a:pt x="15" y="12431"/>
                  </a:cubicBezTo>
                  <a:lnTo>
                    <a:pt x="-3701" y="5192"/>
                  </a:lnTo>
                  <a:cubicBezTo>
                    <a:pt x="-655" y="3478"/>
                    <a:pt x="2489" y="2097"/>
                    <a:pt x="5824" y="1097"/>
                  </a:cubicBezTo>
                  <a:cubicBezTo>
                    <a:pt x="8968" y="268"/>
                    <a:pt x="12112" y="-151"/>
                    <a:pt x="15349" y="-142"/>
                  </a:cubicBezTo>
                  <a:cubicBezTo>
                    <a:pt x="20014" y="-437"/>
                    <a:pt x="24586" y="982"/>
                    <a:pt x="28302" y="3859"/>
                  </a:cubicBezTo>
                  <a:cubicBezTo>
                    <a:pt x="31446" y="6745"/>
                    <a:pt x="33162" y="10850"/>
                    <a:pt x="32971" y="15098"/>
                  </a:cubicBezTo>
                  <a:lnTo>
                    <a:pt x="32971" y="43197"/>
                  </a:lnTo>
                  <a:close/>
                  <a:moveTo>
                    <a:pt x="18874" y="33767"/>
                  </a:moveTo>
                  <a:cubicBezTo>
                    <a:pt x="20874" y="32681"/>
                    <a:pt x="22204" y="30748"/>
                    <a:pt x="22493" y="28529"/>
                  </a:cubicBezTo>
                  <a:lnTo>
                    <a:pt x="22493" y="24718"/>
                  </a:lnTo>
                  <a:lnTo>
                    <a:pt x="11633" y="24718"/>
                  </a:lnTo>
                  <a:cubicBezTo>
                    <a:pt x="9540" y="24557"/>
                    <a:pt x="7443" y="24985"/>
                    <a:pt x="5536" y="25957"/>
                  </a:cubicBezTo>
                  <a:cubicBezTo>
                    <a:pt x="4206" y="26824"/>
                    <a:pt x="3443" y="28357"/>
                    <a:pt x="3536" y="29958"/>
                  </a:cubicBezTo>
                  <a:cubicBezTo>
                    <a:pt x="3443" y="31672"/>
                    <a:pt x="4299" y="33300"/>
                    <a:pt x="5633" y="34339"/>
                  </a:cubicBezTo>
                  <a:cubicBezTo>
                    <a:pt x="7252" y="35482"/>
                    <a:pt x="9159" y="36044"/>
                    <a:pt x="11159" y="35958"/>
                  </a:cubicBezTo>
                  <a:cubicBezTo>
                    <a:pt x="13921" y="35977"/>
                    <a:pt x="16586" y="35139"/>
                    <a:pt x="18874" y="33577"/>
                  </a:cubicBezTo>
                  <a:close/>
                </a:path>
              </a:pathLst>
            </a:custGeom>
            <a:solidFill>
              <a:srgbClr val="6D6E71"/>
            </a:solidFill>
            <a:ln w="9525" cap="flat">
              <a:noFill/>
              <a:prstDash val="solid"/>
              <a:miter/>
            </a:ln>
          </p:spPr>
          <p:txBody>
            <a:bodyPr rtlCol="0" anchor="ctr"/>
            <a:lstStyle/>
            <a:p>
              <a:endParaRPr lang="en-US"/>
            </a:p>
          </p:txBody>
        </p:sp>
        <p:sp>
          <p:nvSpPr>
            <p:cNvPr id="1119" name="Freeform: Shape 1118">
              <a:extLst>
                <a:ext uri="{FF2B5EF4-FFF2-40B4-BE49-F238E27FC236}">
                  <a16:creationId xmlns:a16="http://schemas.microsoft.com/office/drawing/2014/main" id="{CDF0FF7A-565F-4D5A-97CA-8AB3550CB9CB}"/>
                </a:ext>
              </a:extLst>
            </p:cNvPr>
            <p:cNvSpPr/>
            <p:nvPr/>
          </p:nvSpPr>
          <p:spPr>
            <a:xfrm>
              <a:off x="14282167" y="5632228"/>
              <a:ext cx="29337" cy="53346"/>
            </a:xfrm>
            <a:custGeom>
              <a:avLst/>
              <a:gdLst>
                <a:gd name="connsiteX0" fmla="*/ 23049 w 29337"/>
                <a:gd name="connsiteY0" fmla="*/ 50017 h 53346"/>
                <a:gd name="connsiteX1" fmla="*/ 12282 w 29337"/>
                <a:gd name="connsiteY1" fmla="*/ 53160 h 53346"/>
                <a:gd name="connsiteX2" fmla="*/ 3236 w 29337"/>
                <a:gd name="connsiteY2" fmla="*/ 49922 h 53346"/>
                <a:gd name="connsiteX3" fmla="*/ -289 w 29337"/>
                <a:gd name="connsiteY3" fmla="*/ 40397 h 53346"/>
                <a:gd name="connsiteX4" fmla="*/ -289 w 29337"/>
                <a:gd name="connsiteY4" fmla="*/ 19251 h 53346"/>
                <a:gd name="connsiteX5" fmla="*/ -6289 w 29337"/>
                <a:gd name="connsiteY5" fmla="*/ 19251 h 53346"/>
                <a:gd name="connsiteX6" fmla="*/ -6289 w 29337"/>
                <a:gd name="connsiteY6" fmla="*/ 11631 h 53346"/>
                <a:gd name="connsiteX7" fmla="*/ -196 w 29337"/>
                <a:gd name="connsiteY7" fmla="*/ 11631 h 53346"/>
                <a:gd name="connsiteX8" fmla="*/ -196 w 29337"/>
                <a:gd name="connsiteY8" fmla="*/ -180 h 53346"/>
                <a:gd name="connsiteX9" fmla="*/ 10189 w 29337"/>
                <a:gd name="connsiteY9" fmla="*/ -180 h 53346"/>
                <a:gd name="connsiteX10" fmla="*/ 10189 w 29337"/>
                <a:gd name="connsiteY10" fmla="*/ 11631 h 53346"/>
                <a:gd name="connsiteX11" fmla="*/ 22379 w 29337"/>
                <a:gd name="connsiteY11" fmla="*/ 11631 h 53346"/>
                <a:gd name="connsiteX12" fmla="*/ 22379 w 29337"/>
                <a:gd name="connsiteY12" fmla="*/ 19251 h 53346"/>
                <a:gd name="connsiteX13" fmla="*/ 10189 w 29337"/>
                <a:gd name="connsiteY13" fmla="*/ 19251 h 53346"/>
                <a:gd name="connsiteX14" fmla="*/ 10189 w 29337"/>
                <a:gd name="connsiteY14" fmla="*/ 38301 h 53346"/>
                <a:gd name="connsiteX15" fmla="*/ 11236 w 29337"/>
                <a:gd name="connsiteY15" fmla="*/ 42492 h 53346"/>
                <a:gd name="connsiteX16" fmla="*/ 14663 w 29337"/>
                <a:gd name="connsiteY16" fmla="*/ 43730 h 53346"/>
                <a:gd name="connsiteX17" fmla="*/ 20761 w 29337"/>
                <a:gd name="connsiteY17" fmla="*/ 42016 h 53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337" h="53346">
                  <a:moveTo>
                    <a:pt x="23049" y="50017"/>
                  </a:moveTo>
                  <a:cubicBezTo>
                    <a:pt x="19807" y="52055"/>
                    <a:pt x="16091" y="53141"/>
                    <a:pt x="12282" y="53160"/>
                  </a:cubicBezTo>
                  <a:cubicBezTo>
                    <a:pt x="8947" y="53265"/>
                    <a:pt x="5710" y="52103"/>
                    <a:pt x="3236" y="49922"/>
                  </a:cubicBezTo>
                  <a:cubicBezTo>
                    <a:pt x="757" y="47407"/>
                    <a:pt x="-578" y="43930"/>
                    <a:pt x="-289" y="40397"/>
                  </a:cubicBezTo>
                  <a:lnTo>
                    <a:pt x="-289" y="19251"/>
                  </a:lnTo>
                  <a:lnTo>
                    <a:pt x="-6289" y="19251"/>
                  </a:lnTo>
                  <a:lnTo>
                    <a:pt x="-6289" y="11631"/>
                  </a:lnTo>
                  <a:lnTo>
                    <a:pt x="-196" y="11631"/>
                  </a:lnTo>
                  <a:lnTo>
                    <a:pt x="-196" y="-180"/>
                  </a:lnTo>
                  <a:lnTo>
                    <a:pt x="10189" y="-180"/>
                  </a:lnTo>
                  <a:lnTo>
                    <a:pt x="10189" y="11631"/>
                  </a:lnTo>
                  <a:lnTo>
                    <a:pt x="22379" y="11631"/>
                  </a:lnTo>
                  <a:lnTo>
                    <a:pt x="22379" y="19251"/>
                  </a:lnTo>
                  <a:lnTo>
                    <a:pt x="10189" y="19251"/>
                  </a:lnTo>
                  <a:lnTo>
                    <a:pt x="10189" y="38301"/>
                  </a:lnTo>
                  <a:cubicBezTo>
                    <a:pt x="9999" y="39777"/>
                    <a:pt x="10380" y="41263"/>
                    <a:pt x="11236" y="42492"/>
                  </a:cubicBezTo>
                  <a:cubicBezTo>
                    <a:pt x="12091" y="43397"/>
                    <a:pt x="13426" y="43845"/>
                    <a:pt x="14663" y="43730"/>
                  </a:cubicBezTo>
                  <a:cubicBezTo>
                    <a:pt x="16761" y="43578"/>
                    <a:pt x="18854" y="42997"/>
                    <a:pt x="20761" y="42016"/>
                  </a:cubicBezTo>
                  <a:close/>
                </a:path>
              </a:pathLst>
            </a:custGeom>
            <a:solidFill>
              <a:srgbClr val="6D6E71"/>
            </a:solidFill>
            <a:ln w="9525" cap="flat">
              <a:noFill/>
              <a:prstDash val="solid"/>
              <a:miter/>
            </a:ln>
          </p:spPr>
          <p:txBody>
            <a:bodyPr rtlCol="0" anchor="ctr"/>
            <a:lstStyle/>
            <a:p>
              <a:endParaRPr lang="en-US"/>
            </a:p>
          </p:txBody>
        </p:sp>
        <p:sp>
          <p:nvSpPr>
            <p:cNvPr id="1120" name="Freeform: Shape 1119">
              <a:extLst>
                <a:ext uri="{FF2B5EF4-FFF2-40B4-BE49-F238E27FC236}">
                  <a16:creationId xmlns:a16="http://schemas.microsoft.com/office/drawing/2014/main" id="{8615E803-6EF4-4E75-929C-4D3B5CB3B2CB}"/>
                </a:ext>
              </a:extLst>
            </p:cNvPr>
            <p:cNvSpPr/>
            <p:nvPr/>
          </p:nvSpPr>
          <p:spPr>
            <a:xfrm>
              <a:off x="14339889" y="5628930"/>
              <a:ext cx="47336" cy="56162"/>
            </a:xfrm>
            <a:custGeom>
              <a:avLst/>
              <a:gdLst>
                <a:gd name="connsiteX0" fmla="*/ 28667 w 47336"/>
                <a:gd name="connsiteY0" fmla="*/ 55982 h 56162"/>
                <a:gd name="connsiteX1" fmla="*/ 19142 w 47336"/>
                <a:gd name="connsiteY1" fmla="*/ 39409 h 56162"/>
                <a:gd name="connsiteX2" fmla="*/ 4473 w 47336"/>
                <a:gd name="connsiteY2" fmla="*/ 39409 h 56162"/>
                <a:gd name="connsiteX3" fmla="*/ 4473 w 47336"/>
                <a:gd name="connsiteY3" fmla="*/ 55982 h 56162"/>
                <a:gd name="connsiteX4" fmla="*/ -6289 w 47336"/>
                <a:gd name="connsiteY4" fmla="*/ 55982 h 56162"/>
                <a:gd name="connsiteX5" fmla="*/ -6289 w 47336"/>
                <a:gd name="connsiteY5" fmla="*/ -120 h 56162"/>
                <a:gd name="connsiteX6" fmla="*/ 17142 w 47336"/>
                <a:gd name="connsiteY6" fmla="*/ -120 h 56162"/>
                <a:gd name="connsiteX7" fmla="*/ 33904 w 47336"/>
                <a:gd name="connsiteY7" fmla="*/ 4928 h 56162"/>
                <a:gd name="connsiteX8" fmla="*/ 39904 w 47336"/>
                <a:gd name="connsiteY8" fmla="*/ 19216 h 56162"/>
                <a:gd name="connsiteX9" fmla="*/ 37048 w 47336"/>
                <a:gd name="connsiteY9" fmla="*/ 30360 h 56162"/>
                <a:gd name="connsiteX10" fmla="*/ 28760 w 47336"/>
                <a:gd name="connsiteY10" fmla="*/ 37408 h 56162"/>
                <a:gd name="connsiteX11" fmla="*/ 41048 w 47336"/>
                <a:gd name="connsiteY11" fmla="*/ 55982 h 56162"/>
                <a:gd name="connsiteX12" fmla="*/ 4283 w 47336"/>
                <a:gd name="connsiteY12" fmla="*/ 29979 h 56162"/>
                <a:gd name="connsiteX13" fmla="*/ 16952 w 47336"/>
                <a:gd name="connsiteY13" fmla="*/ 29979 h 56162"/>
                <a:gd name="connsiteX14" fmla="*/ 26477 w 47336"/>
                <a:gd name="connsiteY14" fmla="*/ 27312 h 56162"/>
                <a:gd name="connsiteX15" fmla="*/ 29714 w 47336"/>
                <a:gd name="connsiteY15" fmla="*/ 19501 h 56162"/>
                <a:gd name="connsiteX16" fmla="*/ 26477 w 47336"/>
                <a:gd name="connsiteY16" fmla="*/ 11786 h 56162"/>
                <a:gd name="connsiteX17" fmla="*/ 16952 w 47336"/>
                <a:gd name="connsiteY17" fmla="*/ 9215 h 56162"/>
                <a:gd name="connsiteX18" fmla="*/ 4283 w 47336"/>
                <a:gd name="connsiteY18" fmla="*/ 9215 h 5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336" h="56162">
                  <a:moveTo>
                    <a:pt x="28667" y="55982"/>
                  </a:moveTo>
                  <a:lnTo>
                    <a:pt x="19142" y="39409"/>
                  </a:lnTo>
                  <a:lnTo>
                    <a:pt x="4473" y="39409"/>
                  </a:lnTo>
                  <a:lnTo>
                    <a:pt x="4473" y="55982"/>
                  </a:lnTo>
                  <a:lnTo>
                    <a:pt x="-6289" y="55982"/>
                  </a:lnTo>
                  <a:lnTo>
                    <a:pt x="-6289" y="-120"/>
                  </a:lnTo>
                  <a:lnTo>
                    <a:pt x="17142" y="-120"/>
                  </a:lnTo>
                  <a:cubicBezTo>
                    <a:pt x="23142" y="-539"/>
                    <a:pt x="29142" y="1252"/>
                    <a:pt x="33904" y="4928"/>
                  </a:cubicBezTo>
                  <a:cubicBezTo>
                    <a:pt x="38002" y="8500"/>
                    <a:pt x="40192" y="13777"/>
                    <a:pt x="39904" y="19216"/>
                  </a:cubicBezTo>
                  <a:cubicBezTo>
                    <a:pt x="40001" y="23131"/>
                    <a:pt x="39048" y="26988"/>
                    <a:pt x="37048" y="30360"/>
                  </a:cubicBezTo>
                  <a:cubicBezTo>
                    <a:pt x="35048" y="33513"/>
                    <a:pt x="32188" y="35980"/>
                    <a:pt x="28760" y="37408"/>
                  </a:cubicBezTo>
                  <a:lnTo>
                    <a:pt x="41048" y="55982"/>
                  </a:lnTo>
                  <a:close/>
                  <a:moveTo>
                    <a:pt x="4283" y="29979"/>
                  </a:moveTo>
                  <a:lnTo>
                    <a:pt x="16952" y="29979"/>
                  </a:lnTo>
                  <a:cubicBezTo>
                    <a:pt x="20379" y="30284"/>
                    <a:pt x="23714" y="29341"/>
                    <a:pt x="26477" y="27312"/>
                  </a:cubicBezTo>
                  <a:cubicBezTo>
                    <a:pt x="28760" y="25360"/>
                    <a:pt x="29904" y="22464"/>
                    <a:pt x="29714" y="19501"/>
                  </a:cubicBezTo>
                  <a:cubicBezTo>
                    <a:pt x="29904" y="16568"/>
                    <a:pt x="28667" y="13720"/>
                    <a:pt x="26477" y="11786"/>
                  </a:cubicBezTo>
                  <a:cubicBezTo>
                    <a:pt x="23714" y="9834"/>
                    <a:pt x="20379" y="8919"/>
                    <a:pt x="16952" y="9215"/>
                  </a:cubicBezTo>
                  <a:lnTo>
                    <a:pt x="4283" y="9215"/>
                  </a:lnTo>
                  <a:close/>
                </a:path>
              </a:pathLst>
            </a:custGeom>
            <a:solidFill>
              <a:srgbClr val="6D6E71"/>
            </a:solidFill>
            <a:ln w="9525" cap="flat">
              <a:noFill/>
              <a:prstDash val="solid"/>
              <a:miter/>
            </a:ln>
          </p:spPr>
          <p:txBody>
            <a:bodyPr rtlCol="0" anchor="ctr"/>
            <a:lstStyle/>
            <a:p>
              <a:endParaRPr lang="en-US"/>
            </a:p>
          </p:txBody>
        </p:sp>
        <p:sp>
          <p:nvSpPr>
            <p:cNvPr id="1121" name="Freeform: Shape 1120">
              <a:extLst>
                <a:ext uri="{FF2B5EF4-FFF2-40B4-BE49-F238E27FC236}">
                  <a16:creationId xmlns:a16="http://schemas.microsoft.com/office/drawing/2014/main" id="{FEF96AC4-E8B0-4A71-A239-A1AABBD9ACDC}"/>
                </a:ext>
              </a:extLst>
            </p:cNvPr>
            <p:cNvSpPr/>
            <p:nvPr/>
          </p:nvSpPr>
          <p:spPr>
            <a:xfrm>
              <a:off x="14393791" y="5641815"/>
              <a:ext cx="41988" cy="43661"/>
            </a:xfrm>
            <a:custGeom>
              <a:avLst/>
              <a:gdLst>
                <a:gd name="connsiteX0" fmla="*/ 30487 w 41988"/>
                <a:gd name="connsiteY0" fmla="*/ 5759 h 43661"/>
                <a:gd name="connsiteX1" fmla="*/ 35626 w 41988"/>
                <a:gd name="connsiteY1" fmla="*/ 22142 h 43661"/>
                <a:gd name="connsiteX2" fmla="*/ 35626 w 41988"/>
                <a:gd name="connsiteY2" fmla="*/ 25285 h 43661"/>
                <a:gd name="connsiteX3" fmla="*/ 4387 w 41988"/>
                <a:gd name="connsiteY3" fmla="*/ 25285 h 43661"/>
                <a:gd name="connsiteX4" fmla="*/ 8675 w 41988"/>
                <a:gd name="connsiteY4" fmla="*/ 32429 h 43661"/>
                <a:gd name="connsiteX5" fmla="*/ 16674 w 41988"/>
                <a:gd name="connsiteY5" fmla="*/ 35096 h 43661"/>
                <a:gd name="connsiteX6" fmla="*/ 22962 w 41988"/>
                <a:gd name="connsiteY6" fmla="*/ 33858 h 43661"/>
                <a:gd name="connsiteX7" fmla="*/ 28199 w 41988"/>
                <a:gd name="connsiteY7" fmla="*/ 30238 h 43661"/>
                <a:gd name="connsiteX8" fmla="*/ 33817 w 41988"/>
                <a:gd name="connsiteY8" fmla="*/ 36144 h 43661"/>
                <a:gd name="connsiteX9" fmla="*/ 26008 w 41988"/>
                <a:gd name="connsiteY9" fmla="*/ 41573 h 43661"/>
                <a:gd name="connsiteX10" fmla="*/ 15721 w 41988"/>
                <a:gd name="connsiteY10" fmla="*/ 43478 h 43661"/>
                <a:gd name="connsiteX11" fmla="*/ 4196 w 41988"/>
                <a:gd name="connsiteY11" fmla="*/ 40716 h 43661"/>
                <a:gd name="connsiteX12" fmla="*/ -3520 w 41988"/>
                <a:gd name="connsiteY12" fmla="*/ 33096 h 43661"/>
                <a:gd name="connsiteX13" fmla="*/ -6283 w 41988"/>
                <a:gd name="connsiteY13" fmla="*/ 21761 h 43661"/>
                <a:gd name="connsiteX14" fmla="*/ -3520 w 41988"/>
                <a:gd name="connsiteY14" fmla="*/ 10426 h 43661"/>
                <a:gd name="connsiteX15" fmla="*/ 4196 w 41988"/>
                <a:gd name="connsiteY15" fmla="*/ 2616 h 43661"/>
                <a:gd name="connsiteX16" fmla="*/ 15530 w 41988"/>
                <a:gd name="connsiteY16" fmla="*/ -146 h 43661"/>
                <a:gd name="connsiteX17" fmla="*/ 30487 w 41988"/>
                <a:gd name="connsiteY17" fmla="*/ 5759 h 43661"/>
                <a:gd name="connsiteX18" fmla="*/ 26101 w 41988"/>
                <a:gd name="connsiteY18" fmla="*/ 18332 h 43661"/>
                <a:gd name="connsiteX19" fmla="*/ 22962 w 41988"/>
                <a:gd name="connsiteY19" fmla="*/ 10807 h 43661"/>
                <a:gd name="connsiteX20" fmla="*/ 15149 w 41988"/>
                <a:gd name="connsiteY20" fmla="*/ 7950 h 43661"/>
                <a:gd name="connsiteX21" fmla="*/ 7433 w 41988"/>
                <a:gd name="connsiteY21" fmla="*/ 10712 h 43661"/>
                <a:gd name="connsiteX22" fmla="*/ 3624 w 41988"/>
                <a:gd name="connsiteY22" fmla="*/ 18332 h 43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1988" h="43661">
                  <a:moveTo>
                    <a:pt x="30487" y="5759"/>
                  </a:moveTo>
                  <a:cubicBezTo>
                    <a:pt x="34199" y="10398"/>
                    <a:pt x="36008" y="16236"/>
                    <a:pt x="35626" y="22142"/>
                  </a:cubicBezTo>
                  <a:cubicBezTo>
                    <a:pt x="35724" y="23190"/>
                    <a:pt x="35724" y="24238"/>
                    <a:pt x="35626" y="25285"/>
                  </a:cubicBezTo>
                  <a:lnTo>
                    <a:pt x="4387" y="25285"/>
                  </a:lnTo>
                  <a:cubicBezTo>
                    <a:pt x="4959" y="28105"/>
                    <a:pt x="6484" y="30638"/>
                    <a:pt x="8675" y="32429"/>
                  </a:cubicBezTo>
                  <a:cubicBezTo>
                    <a:pt x="10958" y="34248"/>
                    <a:pt x="13819" y="35191"/>
                    <a:pt x="16674" y="35096"/>
                  </a:cubicBezTo>
                  <a:cubicBezTo>
                    <a:pt x="18865" y="35067"/>
                    <a:pt x="20962" y="34649"/>
                    <a:pt x="22962" y="33858"/>
                  </a:cubicBezTo>
                  <a:cubicBezTo>
                    <a:pt x="24962" y="33000"/>
                    <a:pt x="26674" y="31772"/>
                    <a:pt x="28199" y="30238"/>
                  </a:cubicBezTo>
                  <a:lnTo>
                    <a:pt x="33817" y="36144"/>
                  </a:lnTo>
                  <a:cubicBezTo>
                    <a:pt x="31627" y="38458"/>
                    <a:pt x="28962" y="40306"/>
                    <a:pt x="26008" y="41573"/>
                  </a:cubicBezTo>
                  <a:cubicBezTo>
                    <a:pt x="22771" y="42859"/>
                    <a:pt x="19246" y="43507"/>
                    <a:pt x="15721" y="43478"/>
                  </a:cubicBezTo>
                  <a:cubicBezTo>
                    <a:pt x="11721" y="43545"/>
                    <a:pt x="7721" y="42602"/>
                    <a:pt x="4196" y="40716"/>
                  </a:cubicBezTo>
                  <a:cubicBezTo>
                    <a:pt x="959" y="38973"/>
                    <a:pt x="-1711" y="36334"/>
                    <a:pt x="-3520" y="33096"/>
                  </a:cubicBezTo>
                  <a:cubicBezTo>
                    <a:pt x="-5422" y="29638"/>
                    <a:pt x="-6376" y="25724"/>
                    <a:pt x="-6283" y="21761"/>
                  </a:cubicBezTo>
                  <a:cubicBezTo>
                    <a:pt x="-6376" y="17808"/>
                    <a:pt x="-5422" y="13903"/>
                    <a:pt x="-3520" y="10426"/>
                  </a:cubicBezTo>
                  <a:cubicBezTo>
                    <a:pt x="-1711" y="7140"/>
                    <a:pt x="959" y="4435"/>
                    <a:pt x="4196" y="2616"/>
                  </a:cubicBezTo>
                  <a:cubicBezTo>
                    <a:pt x="7721" y="758"/>
                    <a:pt x="11623" y="-194"/>
                    <a:pt x="15530" y="-146"/>
                  </a:cubicBezTo>
                  <a:cubicBezTo>
                    <a:pt x="21148" y="-480"/>
                    <a:pt x="26581" y="1682"/>
                    <a:pt x="30487" y="5759"/>
                  </a:cubicBezTo>
                  <a:close/>
                  <a:moveTo>
                    <a:pt x="26101" y="18332"/>
                  </a:moveTo>
                  <a:cubicBezTo>
                    <a:pt x="26101" y="15493"/>
                    <a:pt x="25055" y="12769"/>
                    <a:pt x="22962" y="10807"/>
                  </a:cubicBezTo>
                  <a:cubicBezTo>
                    <a:pt x="20865" y="8845"/>
                    <a:pt x="18009" y="7817"/>
                    <a:pt x="15149" y="7950"/>
                  </a:cubicBezTo>
                  <a:cubicBezTo>
                    <a:pt x="12293" y="7883"/>
                    <a:pt x="9530" y="8873"/>
                    <a:pt x="7433" y="10712"/>
                  </a:cubicBezTo>
                  <a:cubicBezTo>
                    <a:pt x="5340" y="12731"/>
                    <a:pt x="4005" y="15427"/>
                    <a:pt x="3624" y="18332"/>
                  </a:cubicBezTo>
                  <a:close/>
                </a:path>
              </a:pathLst>
            </a:custGeom>
            <a:solidFill>
              <a:srgbClr val="6D6E71"/>
            </a:solidFill>
            <a:ln w="9525" cap="flat">
              <a:noFill/>
              <a:prstDash val="solid"/>
              <a:miter/>
            </a:ln>
          </p:spPr>
          <p:txBody>
            <a:bodyPr rtlCol="0" anchor="ctr"/>
            <a:lstStyle/>
            <a:p>
              <a:endParaRPr lang="en-US"/>
            </a:p>
          </p:txBody>
        </p:sp>
        <p:sp>
          <p:nvSpPr>
            <p:cNvPr id="1122" name="Freeform: Shape 1121">
              <a:extLst>
                <a:ext uri="{FF2B5EF4-FFF2-40B4-BE49-F238E27FC236}">
                  <a16:creationId xmlns:a16="http://schemas.microsoft.com/office/drawing/2014/main" id="{CC1968D6-55E9-418C-B58B-9C4795B3706A}"/>
                </a:ext>
              </a:extLst>
            </p:cNvPr>
            <p:cNvSpPr/>
            <p:nvPr/>
          </p:nvSpPr>
          <p:spPr>
            <a:xfrm>
              <a:off x="14445138" y="5625561"/>
              <a:ext cx="10380" cy="59531"/>
            </a:xfrm>
            <a:custGeom>
              <a:avLst/>
              <a:gdLst>
                <a:gd name="connsiteX0" fmla="*/ -6289 w 10380"/>
                <a:gd name="connsiteY0" fmla="*/ -180 h 59531"/>
                <a:gd name="connsiteX1" fmla="*/ 4092 w 10380"/>
                <a:gd name="connsiteY1" fmla="*/ -180 h 59531"/>
                <a:gd name="connsiteX2" fmla="*/ 4092 w 10380"/>
                <a:gd name="connsiteY2" fmla="*/ 59351 h 59531"/>
                <a:gd name="connsiteX3" fmla="*/ -6289 w 10380"/>
                <a:gd name="connsiteY3" fmla="*/ 59351 h 59531"/>
              </a:gdLst>
              <a:ahLst/>
              <a:cxnLst>
                <a:cxn ang="0">
                  <a:pos x="connsiteX0" y="connsiteY0"/>
                </a:cxn>
                <a:cxn ang="0">
                  <a:pos x="connsiteX1" y="connsiteY1"/>
                </a:cxn>
                <a:cxn ang="0">
                  <a:pos x="connsiteX2" y="connsiteY2"/>
                </a:cxn>
                <a:cxn ang="0">
                  <a:pos x="connsiteX3" y="connsiteY3"/>
                </a:cxn>
              </a:cxnLst>
              <a:rect l="l" t="t" r="r" b="b"/>
              <a:pathLst>
                <a:path w="10380" h="59531">
                  <a:moveTo>
                    <a:pt x="-6289" y="-180"/>
                  </a:moveTo>
                  <a:lnTo>
                    <a:pt x="4092" y="-180"/>
                  </a:lnTo>
                  <a:lnTo>
                    <a:pt x="4092" y="59351"/>
                  </a:lnTo>
                  <a:lnTo>
                    <a:pt x="-6289" y="59351"/>
                  </a:lnTo>
                  <a:close/>
                </a:path>
              </a:pathLst>
            </a:custGeom>
            <a:solidFill>
              <a:srgbClr val="6D6E71"/>
            </a:solidFill>
            <a:ln w="9525" cap="flat">
              <a:noFill/>
              <a:prstDash val="solid"/>
              <a:miter/>
            </a:ln>
          </p:spPr>
          <p:txBody>
            <a:bodyPr rtlCol="0" anchor="ctr"/>
            <a:lstStyle/>
            <a:p>
              <a:endParaRPr lang="en-US"/>
            </a:p>
          </p:txBody>
        </p:sp>
        <p:sp>
          <p:nvSpPr>
            <p:cNvPr id="1123" name="Freeform: Shape 1122">
              <a:extLst>
                <a:ext uri="{FF2B5EF4-FFF2-40B4-BE49-F238E27FC236}">
                  <a16:creationId xmlns:a16="http://schemas.microsoft.com/office/drawing/2014/main" id="{2CC6D985-125C-4E79-A16D-B46224680F18}"/>
                </a:ext>
              </a:extLst>
            </p:cNvPr>
            <p:cNvSpPr/>
            <p:nvPr/>
          </p:nvSpPr>
          <p:spPr>
            <a:xfrm>
              <a:off x="14465020" y="5641791"/>
              <a:ext cx="42388" cy="43685"/>
            </a:xfrm>
            <a:custGeom>
              <a:avLst/>
              <a:gdLst>
                <a:gd name="connsiteX0" fmla="*/ 30882 w 42388"/>
                <a:gd name="connsiteY0" fmla="*/ 5783 h 43685"/>
                <a:gd name="connsiteX1" fmla="*/ 36026 w 42388"/>
                <a:gd name="connsiteY1" fmla="*/ 22166 h 43685"/>
                <a:gd name="connsiteX2" fmla="*/ 36026 w 42388"/>
                <a:gd name="connsiteY2" fmla="*/ 25309 h 43685"/>
                <a:gd name="connsiteX3" fmla="*/ 4405 w 42388"/>
                <a:gd name="connsiteY3" fmla="*/ 25309 h 43685"/>
                <a:gd name="connsiteX4" fmla="*/ 8693 w 42388"/>
                <a:gd name="connsiteY4" fmla="*/ 32453 h 43685"/>
                <a:gd name="connsiteX5" fmla="*/ 16692 w 42388"/>
                <a:gd name="connsiteY5" fmla="*/ 35120 h 43685"/>
                <a:gd name="connsiteX6" fmla="*/ 22980 w 42388"/>
                <a:gd name="connsiteY6" fmla="*/ 33882 h 43685"/>
                <a:gd name="connsiteX7" fmla="*/ 28217 w 42388"/>
                <a:gd name="connsiteY7" fmla="*/ 30263 h 43685"/>
                <a:gd name="connsiteX8" fmla="*/ 33835 w 42388"/>
                <a:gd name="connsiteY8" fmla="*/ 36168 h 43685"/>
                <a:gd name="connsiteX9" fmla="*/ 26027 w 42388"/>
                <a:gd name="connsiteY9" fmla="*/ 41597 h 43685"/>
                <a:gd name="connsiteX10" fmla="*/ 15837 w 42388"/>
                <a:gd name="connsiteY10" fmla="*/ 43502 h 43685"/>
                <a:gd name="connsiteX11" fmla="*/ 4214 w 42388"/>
                <a:gd name="connsiteY11" fmla="*/ 40740 h 43685"/>
                <a:gd name="connsiteX12" fmla="*/ -3502 w 42388"/>
                <a:gd name="connsiteY12" fmla="*/ 33120 h 43685"/>
                <a:gd name="connsiteX13" fmla="*/ -3502 w 42388"/>
                <a:gd name="connsiteY13" fmla="*/ 10450 h 43685"/>
                <a:gd name="connsiteX14" fmla="*/ 4214 w 42388"/>
                <a:gd name="connsiteY14" fmla="*/ 2640 h 43685"/>
                <a:gd name="connsiteX15" fmla="*/ 15548 w 42388"/>
                <a:gd name="connsiteY15" fmla="*/ -122 h 43685"/>
                <a:gd name="connsiteX16" fmla="*/ 30882 w 42388"/>
                <a:gd name="connsiteY16" fmla="*/ 5783 h 43685"/>
                <a:gd name="connsiteX17" fmla="*/ 26501 w 42388"/>
                <a:gd name="connsiteY17" fmla="*/ 18356 h 43685"/>
                <a:gd name="connsiteX18" fmla="*/ 23362 w 42388"/>
                <a:gd name="connsiteY18" fmla="*/ 10831 h 43685"/>
                <a:gd name="connsiteX19" fmla="*/ 15548 w 42388"/>
                <a:gd name="connsiteY19" fmla="*/ 7974 h 43685"/>
                <a:gd name="connsiteX20" fmla="*/ 7930 w 42388"/>
                <a:gd name="connsiteY20" fmla="*/ 10736 h 43685"/>
                <a:gd name="connsiteX21" fmla="*/ 4121 w 42388"/>
                <a:gd name="connsiteY21" fmla="*/ 18356 h 43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388" h="43685">
                  <a:moveTo>
                    <a:pt x="30882" y="5783"/>
                  </a:moveTo>
                  <a:cubicBezTo>
                    <a:pt x="34598" y="10422"/>
                    <a:pt x="36407" y="16260"/>
                    <a:pt x="36026" y="22166"/>
                  </a:cubicBezTo>
                  <a:cubicBezTo>
                    <a:pt x="36124" y="23214"/>
                    <a:pt x="36124" y="24262"/>
                    <a:pt x="36026" y="25309"/>
                  </a:cubicBezTo>
                  <a:lnTo>
                    <a:pt x="4405" y="25309"/>
                  </a:lnTo>
                  <a:cubicBezTo>
                    <a:pt x="4977" y="28129"/>
                    <a:pt x="6502" y="30663"/>
                    <a:pt x="8693" y="32453"/>
                  </a:cubicBezTo>
                  <a:cubicBezTo>
                    <a:pt x="10976" y="34272"/>
                    <a:pt x="13837" y="35215"/>
                    <a:pt x="16692" y="35120"/>
                  </a:cubicBezTo>
                  <a:cubicBezTo>
                    <a:pt x="18883" y="35091"/>
                    <a:pt x="20980" y="34673"/>
                    <a:pt x="22980" y="33882"/>
                  </a:cubicBezTo>
                  <a:cubicBezTo>
                    <a:pt x="24980" y="33025"/>
                    <a:pt x="26692" y="31796"/>
                    <a:pt x="28217" y="30263"/>
                  </a:cubicBezTo>
                  <a:lnTo>
                    <a:pt x="33835" y="36168"/>
                  </a:lnTo>
                  <a:cubicBezTo>
                    <a:pt x="31645" y="38482"/>
                    <a:pt x="28980" y="40331"/>
                    <a:pt x="26027" y="41597"/>
                  </a:cubicBezTo>
                  <a:cubicBezTo>
                    <a:pt x="22790" y="42883"/>
                    <a:pt x="19357" y="43531"/>
                    <a:pt x="15837" y="43502"/>
                  </a:cubicBezTo>
                  <a:cubicBezTo>
                    <a:pt x="11832" y="43569"/>
                    <a:pt x="7832" y="42626"/>
                    <a:pt x="4214" y="40740"/>
                  </a:cubicBezTo>
                  <a:cubicBezTo>
                    <a:pt x="977" y="38997"/>
                    <a:pt x="-1693" y="36358"/>
                    <a:pt x="-3502" y="33120"/>
                  </a:cubicBezTo>
                  <a:cubicBezTo>
                    <a:pt x="-7218" y="26014"/>
                    <a:pt x="-7218" y="17556"/>
                    <a:pt x="-3502" y="10450"/>
                  </a:cubicBezTo>
                  <a:cubicBezTo>
                    <a:pt x="-1693" y="7212"/>
                    <a:pt x="977" y="4516"/>
                    <a:pt x="4214" y="2640"/>
                  </a:cubicBezTo>
                  <a:cubicBezTo>
                    <a:pt x="7739" y="782"/>
                    <a:pt x="11646" y="-170"/>
                    <a:pt x="15548" y="-122"/>
                  </a:cubicBezTo>
                  <a:cubicBezTo>
                    <a:pt x="21264" y="-570"/>
                    <a:pt x="26882" y="1602"/>
                    <a:pt x="30882" y="5783"/>
                  </a:cubicBezTo>
                  <a:close/>
                  <a:moveTo>
                    <a:pt x="26501" y="18356"/>
                  </a:moveTo>
                  <a:cubicBezTo>
                    <a:pt x="26501" y="15518"/>
                    <a:pt x="25455" y="12793"/>
                    <a:pt x="23362" y="10831"/>
                  </a:cubicBezTo>
                  <a:cubicBezTo>
                    <a:pt x="21264" y="8860"/>
                    <a:pt x="18409" y="7831"/>
                    <a:pt x="15548" y="7974"/>
                  </a:cubicBezTo>
                  <a:cubicBezTo>
                    <a:pt x="12786" y="7898"/>
                    <a:pt x="10023" y="8888"/>
                    <a:pt x="7930" y="10736"/>
                  </a:cubicBezTo>
                  <a:cubicBezTo>
                    <a:pt x="5740" y="12736"/>
                    <a:pt x="4405" y="15441"/>
                    <a:pt x="4121" y="18356"/>
                  </a:cubicBezTo>
                  <a:close/>
                </a:path>
              </a:pathLst>
            </a:custGeom>
            <a:solidFill>
              <a:srgbClr val="6D6E71"/>
            </a:solidFill>
            <a:ln w="9525" cap="flat">
              <a:noFill/>
              <a:prstDash val="solid"/>
              <a:miter/>
            </a:ln>
          </p:spPr>
          <p:txBody>
            <a:bodyPr rtlCol="0" anchor="ctr"/>
            <a:lstStyle/>
            <a:p>
              <a:endParaRPr lang="en-US"/>
            </a:p>
          </p:txBody>
        </p:sp>
        <p:sp>
          <p:nvSpPr>
            <p:cNvPr id="1124" name="Freeform: Shape 1123">
              <a:extLst>
                <a:ext uri="{FF2B5EF4-FFF2-40B4-BE49-F238E27FC236}">
                  <a16:creationId xmlns:a16="http://schemas.microsoft.com/office/drawing/2014/main" id="{CAA86D68-9688-4390-93D0-E3652A04869C}"/>
                </a:ext>
              </a:extLst>
            </p:cNvPr>
            <p:cNvSpPr/>
            <p:nvPr/>
          </p:nvSpPr>
          <p:spPr>
            <a:xfrm>
              <a:off x="14511608" y="5641620"/>
              <a:ext cx="39273" cy="43953"/>
            </a:xfrm>
            <a:custGeom>
              <a:avLst/>
              <a:gdLst>
                <a:gd name="connsiteX0" fmla="*/ 22585 w 39273"/>
                <a:gd name="connsiteY0" fmla="*/ 43292 h 43953"/>
                <a:gd name="connsiteX1" fmla="*/ 22585 w 39273"/>
                <a:gd name="connsiteY1" fmla="*/ 38054 h 43953"/>
                <a:gd name="connsiteX2" fmla="*/ 16776 w 39273"/>
                <a:gd name="connsiteY2" fmla="*/ 42340 h 43953"/>
                <a:gd name="connsiteX3" fmla="*/ 8679 w 39273"/>
                <a:gd name="connsiteY3" fmla="*/ 43768 h 43953"/>
                <a:gd name="connsiteX4" fmla="*/ 777 w 39273"/>
                <a:gd name="connsiteY4" fmla="*/ 42054 h 43953"/>
                <a:gd name="connsiteX5" fmla="*/ -4464 w 39273"/>
                <a:gd name="connsiteY5" fmla="*/ 37292 h 43953"/>
                <a:gd name="connsiteX6" fmla="*/ -6274 w 39273"/>
                <a:gd name="connsiteY6" fmla="*/ 30434 h 43953"/>
                <a:gd name="connsiteX7" fmla="*/ -1986 w 39273"/>
                <a:gd name="connsiteY7" fmla="*/ 20909 h 43953"/>
                <a:gd name="connsiteX8" fmla="*/ 10014 w 39273"/>
                <a:gd name="connsiteY8" fmla="*/ 17479 h 43953"/>
                <a:gd name="connsiteX9" fmla="*/ 22492 w 39273"/>
                <a:gd name="connsiteY9" fmla="*/ 17479 h 43953"/>
                <a:gd name="connsiteX10" fmla="*/ 22492 w 39273"/>
                <a:gd name="connsiteY10" fmla="*/ 16336 h 43953"/>
                <a:gd name="connsiteX11" fmla="*/ 20013 w 39273"/>
                <a:gd name="connsiteY11" fmla="*/ 10526 h 43953"/>
                <a:gd name="connsiteX12" fmla="*/ 12776 w 39273"/>
                <a:gd name="connsiteY12" fmla="*/ 8431 h 43953"/>
                <a:gd name="connsiteX13" fmla="*/ 14 w 39273"/>
                <a:gd name="connsiteY13" fmla="*/ 12431 h 43953"/>
                <a:gd name="connsiteX14" fmla="*/ -3702 w 39273"/>
                <a:gd name="connsiteY14" fmla="*/ 5192 h 43953"/>
                <a:gd name="connsiteX15" fmla="*/ 5823 w 39273"/>
                <a:gd name="connsiteY15" fmla="*/ 1097 h 43953"/>
                <a:gd name="connsiteX16" fmla="*/ 15348 w 39273"/>
                <a:gd name="connsiteY16" fmla="*/ -142 h 43953"/>
                <a:gd name="connsiteX17" fmla="*/ 28301 w 39273"/>
                <a:gd name="connsiteY17" fmla="*/ 3859 h 43953"/>
                <a:gd name="connsiteX18" fmla="*/ 32970 w 39273"/>
                <a:gd name="connsiteY18" fmla="*/ 15098 h 43953"/>
                <a:gd name="connsiteX19" fmla="*/ 32970 w 39273"/>
                <a:gd name="connsiteY19" fmla="*/ 43197 h 43953"/>
                <a:gd name="connsiteX20" fmla="*/ 18874 w 39273"/>
                <a:gd name="connsiteY20" fmla="*/ 33767 h 43953"/>
                <a:gd name="connsiteX21" fmla="*/ 22492 w 39273"/>
                <a:gd name="connsiteY21" fmla="*/ 28529 h 43953"/>
                <a:gd name="connsiteX22" fmla="*/ 22492 w 39273"/>
                <a:gd name="connsiteY22" fmla="*/ 24718 h 43953"/>
                <a:gd name="connsiteX23" fmla="*/ 11632 w 39273"/>
                <a:gd name="connsiteY23" fmla="*/ 24718 h 43953"/>
                <a:gd name="connsiteX24" fmla="*/ 5540 w 39273"/>
                <a:gd name="connsiteY24" fmla="*/ 25957 h 43953"/>
                <a:gd name="connsiteX25" fmla="*/ 3633 w 39273"/>
                <a:gd name="connsiteY25" fmla="*/ 29958 h 43953"/>
                <a:gd name="connsiteX26" fmla="*/ 5633 w 39273"/>
                <a:gd name="connsiteY26" fmla="*/ 34339 h 43953"/>
                <a:gd name="connsiteX27" fmla="*/ 11158 w 39273"/>
                <a:gd name="connsiteY27" fmla="*/ 35958 h 43953"/>
                <a:gd name="connsiteX28" fmla="*/ 18874 w 39273"/>
                <a:gd name="connsiteY28" fmla="*/ 33577 h 43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9273" h="43953">
                  <a:moveTo>
                    <a:pt x="22585" y="43292"/>
                  </a:moveTo>
                  <a:lnTo>
                    <a:pt x="22585" y="38054"/>
                  </a:lnTo>
                  <a:cubicBezTo>
                    <a:pt x="21064" y="39968"/>
                    <a:pt x="19064" y="41445"/>
                    <a:pt x="16776" y="42340"/>
                  </a:cubicBezTo>
                  <a:cubicBezTo>
                    <a:pt x="14204" y="43340"/>
                    <a:pt x="11442" y="43826"/>
                    <a:pt x="8679" y="43768"/>
                  </a:cubicBezTo>
                  <a:cubicBezTo>
                    <a:pt x="5916" y="43826"/>
                    <a:pt x="3251" y="43235"/>
                    <a:pt x="777" y="42054"/>
                  </a:cubicBezTo>
                  <a:cubicBezTo>
                    <a:pt x="-1418" y="40968"/>
                    <a:pt x="-3227" y="39320"/>
                    <a:pt x="-4464" y="37292"/>
                  </a:cubicBezTo>
                  <a:cubicBezTo>
                    <a:pt x="-5702" y="35215"/>
                    <a:pt x="-6274" y="32844"/>
                    <a:pt x="-6274" y="30434"/>
                  </a:cubicBezTo>
                  <a:cubicBezTo>
                    <a:pt x="-6464" y="26757"/>
                    <a:pt x="-4846" y="23204"/>
                    <a:pt x="-1986" y="20909"/>
                  </a:cubicBezTo>
                  <a:cubicBezTo>
                    <a:pt x="1535" y="18404"/>
                    <a:pt x="5726" y="17185"/>
                    <a:pt x="10014" y="17479"/>
                  </a:cubicBezTo>
                  <a:lnTo>
                    <a:pt x="22492" y="17479"/>
                  </a:lnTo>
                  <a:lnTo>
                    <a:pt x="22492" y="16336"/>
                  </a:lnTo>
                  <a:cubicBezTo>
                    <a:pt x="22585" y="14127"/>
                    <a:pt x="21729" y="11984"/>
                    <a:pt x="20013" y="10526"/>
                  </a:cubicBezTo>
                  <a:cubicBezTo>
                    <a:pt x="17920" y="8974"/>
                    <a:pt x="15348" y="8231"/>
                    <a:pt x="12776" y="8431"/>
                  </a:cubicBezTo>
                  <a:cubicBezTo>
                    <a:pt x="8205" y="8583"/>
                    <a:pt x="3823" y="9974"/>
                    <a:pt x="14" y="12431"/>
                  </a:cubicBezTo>
                  <a:lnTo>
                    <a:pt x="-3702" y="5192"/>
                  </a:lnTo>
                  <a:cubicBezTo>
                    <a:pt x="-655" y="3478"/>
                    <a:pt x="2489" y="2097"/>
                    <a:pt x="5823" y="1097"/>
                  </a:cubicBezTo>
                  <a:cubicBezTo>
                    <a:pt x="8967" y="268"/>
                    <a:pt x="12111" y="-151"/>
                    <a:pt x="15348" y="-142"/>
                  </a:cubicBezTo>
                  <a:cubicBezTo>
                    <a:pt x="20013" y="-437"/>
                    <a:pt x="24590" y="982"/>
                    <a:pt x="28301" y="3859"/>
                  </a:cubicBezTo>
                  <a:cubicBezTo>
                    <a:pt x="31445" y="6745"/>
                    <a:pt x="33161" y="10850"/>
                    <a:pt x="32970" y="15098"/>
                  </a:cubicBezTo>
                  <a:lnTo>
                    <a:pt x="32970" y="43197"/>
                  </a:lnTo>
                  <a:close/>
                  <a:moveTo>
                    <a:pt x="18874" y="33767"/>
                  </a:moveTo>
                  <a:cubicBezTo>
                    <a:pt x="20874" y="32681"/>
                    <a:pt x="22208" y="30748"/>
                    <a:pt x="22492" y="28529"/>
                  </a:cubicBezTo>
                  <a:lnTo>
                    <a:pt x="22492" y="24718"/>
                  </a:lnTo>
                  <a:lnTo>
                    <a:pt x="11632" y="24718"/>
                  </a:lnTo>
                  <a:cubicBezTo>
                    <a:pt x="9539" y="24557"/>
                    <a:pt x="7442" y="24985"/>
                    <a:pt x="5540" y="25957"/>
                  </a:cubicBezTo>
                  <a:cubicBezTo>
                    <a:pt x="4205" y="26843"/>
                    <a:pt x="3535" y="28376"/>
                    <a:pt x="3633" y="29958"/>
                  </a:cubicBezTo>
                  <a:cubicBezTo>
                    <a:pt x="3535" y="31653"/>
                    <a:pt x="4298" y="33291"/>
                    <a:pt x="5633" y="34339"/>
                  </a:cubicBezTo>
                  <a:cubicBezTo>
                    <a:pt x="7251" y="35482"/>
                    <a:pt x="9158" y="36044"/>
                    <a:pt x="11158" y="35958"/>
                  </a:cubicBezTo>
                  <a:cubicBezTo>
                    <a:pt x="13920" y="35977"/>
                    <a:pt x="16585" y="35139"/>
                    <a:pt x="18874" y="33577"/>
                  </a:cubicBezTo>
                  <a:close/>
                </a:path>
              </a:pathLst>
            </a:custGeom>
            <a:solidFill>
              <a:srgbClr val="6D6E71"/>
            </a:solidFill>
            <a:ln w="9525" cap="flat">
              <a:noFill/>
              <a:prstDash val="solid"/>
              <a:miter/>
            </a:ln>
          </p:spPr>
          <p:txBody>
            <a:bodyPr rtlCol="0" anchor="ctr"/>
            <a:lstStyle/>
            <a:p>
              <a:endParaRPr lang="en-US"/>
            </a:p>
          </p:txBody>
        </p:sp>
        <p:sp>
          <p:nvSpPr>
            <p:cNvPr id="1125" name="Freeform: Shape 1124">
              <a:extLst>
                <a:ext uri="{FF2B5EF4-FFF2-40B4-BE49-F238E27FC236}">
                  <a16:creationId xmlns:a16="http://schemas.microsoft.com/office/drawing/2014/main" id="{B1E2CFF7-43F4-497F-8605-98B2592EF68B}"/>
                </a:ext>
              </a:extLst>
            </p:cNvPr>
            <p:cNvSpPr/>
            <p:nvPr/>
          </p:nvSpPr>
          <p:spPr>
            <a:xfrm>
              <a:off x="14557341" y="5641833"/>
              <a:ext cx="34489" cy="43557"/>
            </a:xfrm>
            <a:custGeom>
              <a:avLst/>
              <a:gdLst>
                <a:gd name="connsiteX0" fmla="*/ 17812 w 34489"/>
                <a:gd name="connsiteY0" fmla="*/ 8884 h 43557"/>
                <a:gd name="connsiteX1" fmla="*/ 11622 w 34489"/>
                <a:gd name="connsiteY1" fmla="*/ 7836 h 43557"/>
                <a:gd name="connsiteX2" fmla="*/ 7431 w 34489"/>
                <a:gd name="connsiteY2" fmla="*/ 8789 h 43557"/>
                <a:gd name="connsiteX3" fmla="*/ 6190 w 34489"/>
                <a:gd name="connsiteY3" fmla="*/ 13484 h 43557"/>
                <a:gd name="connsiteX4" fmla="*/ 7431 w 34489"/>
                <a:gd name="connsiteY4" fmla="*/ 14694 h 43557"/>
                <a:gd name="connsiteX5" fmla="*/ 13622 w 34489"/>
                <a:gd name="connsiteY5" fmla="*/ 16980 h 43557"/>
                <a:gd name="connsiteX6" fmla="*/ 21049 w 34489"/>
                <a:gd name="connsiteY6" fmla="*/ 19647 h 43557"/>
                <a:gd name="connsiteX7" fmla="*/ 26002 w 34489"/>
                <a:gd name="connsiteY7" fmla="*/ 23648 h 43557"/>
                <a:gd name="connsiteX8" fmla="*/ 28193 w 34489"/>
                <a:gd name="connsiteY8" fmla="*/ 30505 h 43557"/>
                <a:gd name="connsiteX9" fmla="*/ 23337 w 34489"/>
                <a:gd name="connsiteY9" fmla="*/ 40030 h 43557"/>
                <a:gd name="connsiteX10" fmla="*/ 11240 w 34489"/>
                <a:gd name="connsiteY10" fmla="*/ 43365 h 43557"/>
                <a:gd name="connsiteX11" fmla="*/ 1715 w 34489"/>
                <a:gd name="connsiteY11" fmla="*/ 41840 h 43557"/>
                <a:gd name="connsiteX12" fmla="*/ -6289 w 34489"/>
                <a:gd name="connsiteY12" fmla="*/ 37364 h 43557"/>
                <a:gd name="connsiteX13" fmla="*/ -2666 w 34489"/>
                <a:gd name="connsiteY13" fmla="*/ 30029 h 43557"/>
                <a:gd name="connsiteX14" fmla="*/ 4190 w 34489"/>
                <a:gd name="connsiteY14" fmla="*/ 33934 h 43557"/>
                <a:gd name="connsiteX15" fmla="*/ 11812 w 34489"/>
                <a:gd name="connsiteY15" fmla="*/ 35363 h 43557"/>
                <a:gd name="connsiteX16" fmla="*/ 16477 w 34489"/>
                <a:gd name="connsiteY16" fmla="*/ 34316 h 43557"/>
                <a:gd name="connsiteX17" fmla="*/ 18193 w 34489"/>
                <a:gd name="connsiteY17" fmla="*/ 31363 h 43557"/>
                <a:gd name="connsiteX18" fmla="*/ 16194 w 34489"/>
                <a:gd name="connsiteY18" fmla="*/ 27934 h 43557"/>
                <a:gd name="connsiteX19" fmla="*/ 9715 w 34489"/>
                <a:gd name="connsiteY19" fmla="*/ 25458 h 43557"/>
                <a:gd name="connsiteX20" fmla="*/ 2669 w 34489"/>
                <a:gd name="connsiteY20" fmla="*/ 22981 h 43557"/>
                <a:gd name="connsiteX21" fmla="*/ -2094 w 34489"/>
                <a:gd name="connsiteY21" fmla="*/ 19171 h 43557"/>
                <a:gd name="connsiteX22" fmla="*/ -4098 w 34489"/>
                <a:gd name="connsiteY22" fmla="*/ 12598 h 43557"/>
                <a:gd name="connsiteX23" fmla="*/ 474 w 34489"/>
                <a:gd name="connsiteY23" fmla="*/ 3073 h 43557"/>
                <a:gd name="connsiteX24" fmla="*/ 12096 w 34489"/>
                <a:gd name="connsiteY24" fmla="*/ -165 h 43557"/>
                <a:gd name="connsiteX25" fmla="*/ 20477 w 34489"/>
                <a:gd name="connsiteY25" fmla="*/ 978 h 43557"/>
                <a:gd name="connsiteX26" fmla="*/ 27811 w 34489"/>
                <a:gd name="connsiteY26" fmla="*/ 4407 h 43557"/>
                <a:gd name="connsiteX27" fmla="*/ 24002 w 34489"/>
                <a:gd name="connsiteY27" fmla="*/ 11932 h 43557"/>
                <a:gd name="connsiteX28" fmla="*/ 17812 w 34489"/>
                <a:gd name="connsiteY28" fmla="*/ 8884 h 43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4489" h="43557">
                  <a:moveTo>
                    <a:pt x="17812" y="8884"/>
                  </a:moveTo>
                  <a:cubicBezTo>
                    <a:pt x="15812" y="8246"/>
                    <a:pt x="13715" y="7893"/>
                    <a:pt x="11622" y="7836"/>
                  </a:cubicBezTo>
                  <a:cubicBezTo>
                    <a:pt x="10189" y="7798"/>
                    <a:pt x="8761" y="8131"/>
                    <a:pt x="7431" y="8789"/>
                  </a:cubicBezTo>
                  <a:cubicBezTo>
                    <a:pt x="5808" y="9751"/>
                    <a:pt x="5236" y="11855"/>
                    <a:pt x="6190" y="13484"/>
                  </a:cubicBezTo>
                  <a:cubicBezTo>
                    <a:pt x="6478" y="13980"/>
                    <a:pt x="6952" y="14399"/>
                    <a:pt x="7431" y="14694"/>
                  </a:cubicBezTo>
                  <a:cubicBezTo>
                    <a:pt x="9431" y="15694"/>
                    <a:pt x="11524" y="16456"/>
                    <a:pt x="13622" y="16980"/>
                  </a:cubicBezTo>
                  <a:cubicBezTo>
                    <a:pt x="16194" y="17723"/>
                    <a:pt x="18668" y="18618"/>
                    <a:pt x="21049" y="19647"/>
                  </a:cubicBezTo>
                  <a:cubicBezTo>
                    <a:pt x="22956" y="20619"/>
                    <a:pt x="24667" y="21981"/>
                    <a:pt x="26002" y="23648"/>
                  </a:cubicBezTo>
                  <a:cubicBezTo>
                    <a:pt x="27528" y="25600"/>
                    <a:pt x="28290" y="28029"/>
                    <a:pt x="28193" y="30505"/>
                  </a:cubicBezTo>
                  <a:cubicBezTo>
                    <a:pt x="28290" y="34297"/>
                    <a:pt x="26481" y="37888"/>
                    <a:pt x="23337" y="40030"/>
                  </a:cubicBezTo>
                  <a:cubicBezTo>
                    <a:pt x="19714" y="42355"/>
                    <a:pt x="15524" y="43517"/>
                    <a:pt x="11240" y="43365"/>
                  </a:cubicBezTo>
                  <a:cubicBezTo>
                    <a:pt x="7999" y="43365"/>
                    <a:pt x="4762" y="42850"/>
                    <a:pt x="1715" y="41840"/>
                  </a:cubicBezTo>
                  <a:cubicBezTo>
                    <a:pt x="-1238" y="40888"/>
                    <a:pt x="-3908" y="39374"/>
                    <a:pt x="-6289" y="37364"/>
                  </a:cubicBezTo>
                  <a:lnTo>
                    <a:pt x="-2666" y="30029"/>
                  </a:lnTo>
                  <a:cubicBezTo>
                    <a:pt x="-666" y="31772"/>
                    <a:pt x="1715" y="33097"/>
                    <a:pt x="4190" y="33934"/>
                  </a:cubicBezTo>
                  <a:cubicBezTo>
                    <a:pt x="6669" y="34840"/>
                    <a:pt x="9240" y="35326"/>
                    <a:pt x="11812" y="35363"/>
                  </a:cubicBezTo>
                  <a:cubicBezTo>
                    <a:pt x="13431" y="35420"/>
                    <a:pt x="15049" y="35059"/>
                    <a:pt x="16477" y="34316"/>
                  </a:cubicBezTo>
                  <a:cubicBezTo>
                    <a:pt x="17621" y="33754"/>
                    <a:pt x="18286" y="32601"/>
                    <a:pt x="18193" y="31363"/>
                  </a:cubicBezTo>
                  <a:cubicBezTo>
                    <a:pt x="18286" y="29934"/>
                    <a:pt x="17431" y="28591"/>
                    <a:pt x="16194" y="27934"/>
                  </a:cubicBezTo>
                  <a:cubicBezTo>
                    <a:pt x="14096" y="26962"/>
                    <a:pt x="11905" y="26134"/>
                    <a:pt x="9715" y="25458"/>
                  </a:cubicBezTo>
                  <a:cubicBezTo>
                    <a:pt x="7334" y="24810"/>
                    <a:pt x="4952" y="23991"/>
                    <a:pt x="2669" y="22981"/>
                  </a:cubicBezTo>
                  <a:cubicBezTo>
                    <a:pt x="762" y="22133"/>
                    <a:pt x="-857" y="20819"/>
                    <a:pt x="-2094" y="19171"/>
                  </a:cubicBezTo>
                  <a:cubicBezTo>
                    <a:pt x="-3526" y="17275"/>
                    <a:pt x="-4191" y="14951"/>
                    <a:pt x="-4098" y="12598"/>
                  </a:cubicBezTo>
                  <a:cubicBezTo>
                    <a:pt x="-4191" y="8865"/>
                    <a:pt x="-2475" y="5312"/>
                    <a:pt x="474" y="3073"/>
                  </a:cubicBezTo>
                  <a:cubicBezTo>
                    <a:pt x="3906" y="807"/>
                    <a:pt x="7999" y="-327"/>
                    <a:pt x="12096" y="-165"/>
                  </a:cubicBezTo>
                  <a:cubicBezTo>
                    <a:pt x="14952" y="-165"/>
                    <a:pt x="17714" y="216"/>
                    <a:pt x="20477" y="978"/>
                  </a:cubicBezTo>
                  <a:cubicBezTo>
                    <a:pt x="23049" y="1731"/>
                    <a:pt x="25528" y="2893"/>
                    <a:pt x="27811" y="4407"/>
                  </a:cubicBezTo>
                  <a:lnTo>
                    <a:pt x="24002" y="11932"/>
                  </a:lnTo>
                  <a:cubicBezTo>
                    <a:pt x="22002" y="10713"/>
                    <a:pt x="20003" y="9693"/>
                    <a:pt x="17812" y="8884"/>
                  </a:cubicBezTo>
                  <a:close/>
                </a:path>
              </a:pathLst>
            </a:custGeom>
            <a:solidFill>
              <a:srgbClr val="6D6E71"/>
            </a:solidFill>
            <a:ln w="9525" cap="flat">
              <a:noFill/>
              <a:prstDash val="solid"/>
              <a:miter/>
            </a:ln>
          </p:spPr>
          <p:txBody>
            <a:bodyPr rtlCol="0" anchor="ctr"/>
            <a:lstStyle/>
            <a:p>
              <a:endParaRPr lang="en-US"/>
            </a:p>
          </p:txBody>
        </p:sp>
        <p:sp>
          <p:nvSpPr>
            <p:cNvPr id="1126" name="Freeform: Shape 1125">
              <a:extLst>
                <a:ext uri="{FF2B5EF4-FFF2-40B4-BE49-F238E27FC236}">
                  <a16:creationId xmlns:a16="http://schemas.microsoft.com/office/drawing/2014/main" id="{8AF251B2-1359-4654-8686-7D34E66C167B}"/>
                </a:ext>
              </a:extLst>
            </p:cNvPr>
            <p:cNvSpPr/>
            <p:nvPr/>
          </p:nvSpPr>
          <p:spPr>
            <a:xfrm>
              <a:off x="14597206" y="5641784"/>
              <a:ext cx="42409" cy="43692"/>
            </a:xfrm>
            <a:custGeom>
              <a:avLst/>
              <a:gdLst>
                <a:gd name="connsiteX0" fmla="*/ 30907 w 42409"/>
                <a:gd name="connsiteY0" fmla="*/ 5790 h 43692"/>
                <a:gd name="connsiteX1" fmla="*/ 36050 w 42409"/>
                <a:gd name="connsiteY1" fmla="*/ 22173 h 43692"/>
                <a:gd name="connsiteX2" fmla="*/ 36050 w 42409"/>
                <a:gd name="connsiteY2" fmla="*/ 25316 h 43692"/>
                <a:gd name="connsiteX3" fmla="*/ 4424 w 42409"/>
                <a:gd name="connsiteY3" fmla="*/ 25316 h 43692"/>
                <a:gd name="connsiteX4" fmla="*/ 8713 w 42409"/>
                <a:gd name="connsiteY4" fmla="*/ 32460 h 43692"/>
                <a:gd name="connsiteX5" fmla="*/ 16619 w 42409"/>
                <a:gd name="connsiteY5" fmla="*/ 35127 h 43692"/>
                <a:gd name="connsiteX6" fmla="*/ 22902 w 42409"/>
                <a:gd name="connsiteY6" fmla="*/ 33889 h 43692"/>
                <a:gd name="connsiteX7" fmla="*/ 28237 w 42409"/>
                <a:gd name="connsiteY7" fmla="*/ 30269 h 43692"/>
                <a:gd name="connsiteX8" fmla="*/ 33860 w 42409"/>
                <a:gd name="connsiteY8" fmla="*/ 36175 h 43692"/>
                <a:gd name="connsiteX9" fmla="*/ 26046 w 42409"/>
                <a:gd name="connsiteY9" fmla="*/ 41604 h 43692"/>
                <a:gd name="connsiteX10" fmla="*/ 15759 w 42409"/>
                <a:gd name="connsiteY10" fmla="*/ 43509 h 43692"/>
                <a:gd name="connsiteX11" fmla="*/ 4234 w 42409"/>
                <a:gd name="connsiteY11" fmla="*/ 40747 h 43692"/>
                <a:gd name="connsiteX12" fmla="*/ -3575 w 42409"/>
                <a:gd name="connsiteY12" fmla="*/ 33127 h 43692"/>
                <a:gd name="connsiteX13" fmla="*/ -3575 w 42409"/>
                <a:gd name="connsiteY13" fmla="*/ 10457 h 43692"/>
                <a:gd name="connsiteX14" fmla="*/ 4141 w 42409"/>
                <a:gd name="connsiteY14" fmla="*/ 2647 h 43692"/>
                <a:gd name="connsiteX15" fmla="*/ 15475 w 42409"/>
                <a:gd name="connsiteY15" fmla="*/ -115 h 43692"/>
                <a:gd name="connsiteX16" fmla="*/ 30907 w 42409"/>
                <a:gd name="connsiteY16" fmla="*/ 5790 h 43692"/>
                <a:gd name="connsiteX17" fmla="*/ 26525 w 42409"/>
                <a:gd name="connsiteY17" fmla="*/ 18363 h 43692"/>
                <a:gd name="connsiteX18" fmla="*/ 23381 w 42409"/>
                <a:gd name="connsiteY18" fmla="*/ 10838 h 43692"/>
                <a:gd name="connsiteX19" fmla="*/ 15568 w 42409"/>
                <a:gd name="connsiteY19" fmla="*/ 7981 h 43692"/>
                <a:gd name="connsiteX20" fmla="*/ 7857 w 42409"/>
                <a:gd name="connsiteY20" fmla="*/ 10743 h 43692"/>
                <a:gd name="connsiteX21" fmla="*/ 4043 w 42409"/>
                <a:gd name="connsiteY21" fmla="*/ 18363 h 43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409" h="43692">
                  <a:moveTo>
                    <a:pt x="30907" y="5790"/>
                  </a:moveTo>
                  <a:cubicBezTo>
                    <a:pt x="34618" y="10429"/>
                    <a:pt x="36432" y="16267"/>
                    <a:pt x="36050" y="22173"/>
                  </a:cubicBezTo>
                  <a:cubicBezTo>
                    <a:pt x="36143" y="23221"/>
                    <a:pt x="36143" y="24269"/>
                    <a:pt x="36050" y="25316"/>
                  </a:cubicBezTo>
                  <a:lnTo>
                    <a:pt x="4424" y="25316"/>
                  </a:lnTo>
                  <a:cubicBezTo>
                    <a:pt x="4997" y="28136"/>
                    <a:pt x="6522" y="30669"/>
                    <a:pt x="8713" y="32460"/>
                  </a:cubicBezTo>
                  <a:cubicBezTo>
                    <a:pt x="10903" y="34289"/>
                    <a:pt x="13759" y="35241"/>
                    <a:pt x="16619" y="35127"/>
                  </a:cubicBezTo>
                  <a:cubicBezTo>
                    <a:pt x="18810" y="35098"/>
                    <a:pt x="20903" y="34680"/>
                    <a:pt x="22902" y="33889"/>
                  </a:cubicBezTo>
                  <a:cubicBezTo>
                    <a:pt x="24902" y="33060"/>
                    <a:pt x="26716" y="31822"/>
                    <a:pt x="28237" y="30269"/>
                  </a:cubicBezTo>
                  <a:lnTo>
                    <a:pt x="33860" y="36175"/>
                  </a:lnTo>
                  <a:cubicBezTo>
                    <a:pt x="31669" y="38489"/>
                    <a:pt x="29000" y="40337"/>
                    <a:pt x="26046" y="41604"/>
                  </a:cubicBezTo>
                  <a:cubicBezTo>
                    <a:pt x="22809" y="42880"/>
                    <a:pt x="19284" y="43528"/>
                    <a:pt x="15759" y="43509"/>
                  </a:cubicBezTo>
                  <a:cubicBezTo>
                    <a:pt x="11759" y="43576"/>
                    <a:pt x="7759" y="42633"/>
                    <a:pt x="4234" y="40747"/>
                  </a:cubicBezTo>
                  <a:cubicBezTo>
                    <a:pt x="904" y="39023"/>
                    <a:pt x="-1766" y="36375"/>
                    <a:pt x="-3575" y="33127"/>
                  </a:cubicBezTo>
                  <a:cubicBezTo>
                    <a:pt x="-7193" y="26002"/>
                    <a:pt x="-7193" y="17582"/>
                    <a:pt x="-3575" y="10457"/>
                  </a:cubicBezTo>
                  <a:cubicBezTo>
                    <a:pt x="-1766" y="7171"/>
                    <a:pt x="904" y="4466"/>
                    <a:pt x="4141" y="2647"/>
                  </a:cubicBezTo>
                  <a:cubicBezTo>
                    <a:pt x="7666" y="780"/>
                    <a:pt x="11568" y="-173"/>
                    <a:pt x="15475" y="-115"/>
                  </a:cubicBezTo>
                  <a:cubicBezTo>
                    <a:pt x="21284" y="-591"/>
                    <a:pt x="26907" y="1580"/>
                    <a:pt x="30907" y="5790"/>
                  </a:cubicBezTo>
                  <a:close/>
                  <a:moveTo>
                    <a:pt x="26525" y="18363"/>
                  </a:moveTo>
                  <a:cubicBezTo>
                    <a:pt x="26618" y="15524"/>
                    <a:pt x="25474" y="12800"/>
                    <a:pt x="23381" y="10838"/>
                  </a:cubicBezTo>
                  <a:cubicBezTo>
                    <a:pt x="21284" y="8876"/>
                    <a:pt x="18428" y="7848"/>
                    <a:pt x="15568" y="7981"/>
                  </a:cubicBezTo>
                  <a:cubicBezTo>
                    <a:pt x="12712" y="7914"/>
                    <a:pt x="10047" y="8904"/>
                    <a:pt x="7857" y="10743"/>
                  </a:cubicBezTo>
                  <a:cubicBezTo>
                    <a:pt x="5759" y="12762"/>
                    <a:pt x="4424" y="15458"/>
                    <a:pt x="4043" y="18363"/>
                  </a:cubicBezTo>
                  <a:close/>
                </a:path>
              </a:pathLst>
            </a:custGeom>
            <a:solidFill>
              <a:srgbClr val="6D6E71"/>
            </a:solidFill>
            <a:ln w="9525" cap="flat">
              <a:noFill/>
              <a:prstDash val="solid"/>
              <a:miter/>
            </a:ln>
          </p:spPr>
          <p:txBody>
            <a:bodyPr rtlCol="0" anchor="ctr"/>
            <a:lstStyle/>
            <a:p>
              <a:endParaRPr lang="en-US"/>
            </a:p>
          </p:txBody>
        </p:sp>
        <p:sp>
          <p:nvSpPr>
            <p:cNvPr id="1127" name="Freeform: Shape 1126">
              <a:extLst>
                <a:ext uri="{FF2B5EF4-FFF2-40B4-BE49-F238E27FC236}">
                  <a16:creationId xmlns:a16="http://schemas.microsoft.com/office/drawing/2014/main" id="{8EB1B1DF-F9F8-4227-AB58-F7D745B8AA0E}"/>
                </a:ext>
              </a:extLst>
            </p:cNvPr>
            <p:cNvSpPr/>
            <p:nvPr/>
          </p:nvSpPr>
          <p:spPr>
            <a:xfrm>
              <a:off x="14664688" y="5625370"/>
              <a:ext cx="28672" cy="60008"/>
            </a:xfrm>
            <a:custGeom>
              <a:avLst/>
              <a:gdLst>
                <a:gd name="connsiteX0" fmla="*/ 11050 w 28672"/>
                <a:gd name="connsiteY0" fmla="*/ 10203 h 60008"/>
                <a:gd name="connsiteX1" fmla="*/ 9524 w 28672"/>
                <a:gd name="connsiteY1" fmla="*/ 14299 h 60008"/>
                <a:gd name="connsiteX2" fmla="*/ 9524 w 28672"/>
                <a:gd name="connsiteY2" fmla="*/ 18680 h 60008"/>
                <a:gd name="connsiteX3" fmla="*/ 20286 w 28672"/>
                <a:gd name="connsiteY3" fmla="*/ 18680 h 60008"/>
                <a:gd name="connsiteX4" fmla="*/ 20286 w 28672"/>
                <a:gd name="connsiteY4" fmla="*/ 26300 h 60008"/>
                <a:gd name="connsiteX5" fmla="*/ 9715 w 28672"/>
                <a:gd name="connsiteY5" fmla="*/ 26300 h 60008"/>
                <a:gd name="connsiteX6" fmla="*/ 9715 w 28672"/>
                <a:gd name="connsiteY6" fmla="*/ 59828 h 60008"/>
                <a:gd name="connsiteX7" fmla="*/ -666 w 28672"/>
                <a:gd name="connsiteY7" fmla="*/ 59828 h 60008"/>
                <a:gd name="connsiteX8" fmla="*/ -666 w 28672"/>
                <a:gd name="connsiteY8" fmla="*/ 26300 h 60008"/>
                <a:gd name="connsiteX9" fmla="*/ -6289 w 28672"/>
                <a:gd name="connsiteY9" fmla="*/ 26300 h 60008"/>
                <a:gd name="connsiteX10" fmla="*/ -6289 w 28672"/>
                <a:gd name="connsiteY10" fmla="*/ 18680 h 60008"/>
                <a:gd name="connsiteX11" fmla="*/ -666 w 28672"/>
                <a:gd name="connsiteY11" fmla="*/ 18680 h 60008"/>
                <a:gd name="connsiteX12" fmla="*/ -666 w 28672"/>
                <a:gd name="connsiteY12" fmla="*/ 14585 h 60008"/>
                <a:gd name="connsiteX13" fmla="*/ 1334 w 28672"/>
                <a:gd name="connsiteY13" fmla="*/ 6583 h 60008"/>
                <a:gd name="connsiteX14" fmla="*/ 6952 w 28672"/>
                <a:gd name="connsiteY14" fmla="*/ 1535 h 60008"/>
                <a:gd name="connsiteX15" fmla="*/ 14477 w 28672"/>
                <a:gd name="connsiteY15" fmla="*/ -180 h 60008"/>
                <a:gd name="connsiteX16" fmla="*/ 22384 w 28672"/>
                <a:gd name="connsiteY16" fmla="*/ 1726 h 60008"/>
                <a:gd name="connsiteX17" fmla="*/ 20575 w 28672"/>
                <a:gd name="connsiteY17" fmla="*/ 10108 h 60008"/>
                <a:gd name="connsiteX18" fmla="*/ 15240 w 28672"/>
                <a:gd name="connsiteY18" fmla="*/ 8869 h 60008"/>
                <a:gd name="connsiteX19" fmla="*/ 11050 w 28672"/>
                <a:gd name="connsiteY19" fmla="*/ 10203 h 6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672" h="60008">
                  <a:moveTo>
                    <a:pt x="11050" y="10203"/>
                  </a:moveTo>
                  <a:cubicBezTo>
                    <a:pt x="9906" y="11270"/>
                    <a:pt x="9431" y="12775"/>
                    <a:pt x="9524" y="14299"/>
                  </a:cubicBezTo>
                  <a:lnTo>
                    <a:pt x="9524" y="18680"/>
                  </a:lnTo>
                  <a:lnTo>
                    <a:pt x="20286" y="18680"/>
                  </a:lnTo>
                  <a:lnTo>
                    <a:pt x="20286" y="26300"/>
                  </a:lnTo>
                  <a:lnTo>
                    <a:pt x="9715" y="26300"/>
                  </a:lnTo>
                  <a:lnTo>
                    <a:pt x="9715" y="59828"/>
                  </a:lnTo>
                  <a:lnTo>
                    <a:pt x="-666" y="59828"/>
                  </a:lnTo>
                  <a:lnTo>
                    <a:pt x="-666" y="26300"/>
                  </a:lnTo>
                  <a:lnTo>
                    <a:pt x="-6289" y="26300"/>
                  </a:lnTo>
                  <a:lnTo>
                    <a:pt x="-6289" y="18680"/>
                  </a:lnTo>
                  <a:lnTo>
                    <a:pt x="-666" y="18680"/>
                  </a:lnTo>
                  <a:lnTo>
                    <a:pt x="-666" y="14585"/>
                  </a:lnTo>
                  <a:cubicBezTo>
                    <a:pt x="-764" y="11784"/>
                    <a:pt x="-94" y="9012"/>
                    <a:pt x="1334" y="6583"/>
                  </a:cubicBezTo>
                  <a:cubicBezTo>
                    <a:pt x="2664" y="4402"/>
                    <a:pt x="4669" y="2659"/>
                    <a:pt x="6952" y="1535"/>
                  </a:cubicBezTo>
                  <a:cubicBezTo>
                    <a:pt x="9334" y="383"/>
                    <a:pt x="11905" y="-198"/>
                    <a:pt x="14477" y="-180"/>
                  </a:cubicBezTo>
                  <a:cubicBezTo>
                    <a:pt x="17240" y="-150"/>
                    <a:pt x="19905" y="506"/>
                    <a:pt x="22384" y="1726"/>
                  </a:cubicBezTo>
                  <a:lnTo>
                    <a:pt x="20575" y="10108"/>
                  </a:lnTo>
                  <a:cubicBezTo>
                    <a:pt x="18859" y="9375"/>
                    <a:pt x="17049" y="8945"/>
                    <a:pt x="15240" y="8869"/>
                  </a:cubicBezTo>
                  <a:cubicBezTo>
                    <a:pt x="13715" y="8726"/>
                    <a:pt x="12189" y="9212"/>
                    <a:pt x="11050" y="10203"/>
                  </a:cubicBezTo>
                  <a:close/>
                </a:path>
              </a:pathLst>
            </a:custGeom>
            <a:solidFill>
              <a:srgbClr val="6D6E71"/>
            </a:solidFill>
            <a:ln w="9525" cap="flat">
              <a:noFill/>
              <a:prstDash val="solid"/>
              <a:miter/>
            </a:ln>
          </p:spPr>
          <p:txBody>
            <a:bodyPr rtlCol="0" anchor="ctr"/>
            <a:lstStyle/>
            <a:p>
              <a:endParaRPr lang="en-US"/>
            </a:p>
          </p:txBody>
        </p:sp>
        <p:sp>
          <p:nvSpPr>
            <p:cNvPr id="1128" name="Freeform: Shape 1127">
              <a:extLst>
                <a:ext uri="{FF2B5EF4-FFF2-40B4-BE49-F238E27FC236}">
                  <a16:creationId xmlns:a16="http://schemas.microsoft.com/office/drawing/2014/main" id="{0953FB86-9440-4F9D-9556-AB4DAC68D21E}"/>
                </a:ext>
              </a:extLst>
            </p:cNvPr>
            <p:cNvSpPr/>
            <p:nvPr/>
          </p:nvSpPr>
          <p:spPr>
            <a:xfrm>
              <a:off x="14703741" y="5641753"/>
              <a:ext cx="24956" cy="43433"/>
            </a:xfrm>
            <a:custGeom>
              <a:avLst/>
              <a:gdLst>
                <a:gd name="connsiteX0" fmla="*/ 9999 w 24956"/>
                <a:gd name="connsiteY0" fmla="*/ 2106 h 43433"/>
                <a:gd name="connsiteX1" fmla="*/ 18668 w 24956"/>
                <a:gd name="connsiteY1" fmla="*/ -180 h 43433"/>
                <a:gd name="connsiteX2" fmla="*/ 18668 w 24956"/>
                <a:gd name="connsiteY2" fmla="*/ 9916 h 43433"/>
                <a:gd name="connsiteX3" fmla="*/ 8096 w 24956"/>
                <a:gd name="connsiteY3" fmla="*/ 13060 h 43433"/>
                <a:gd name="connsiteX4" fmla="*/ 4092 w 24956"/>
                <a:gd name="connsiteY4" fmla="*/ 22585 h 43433"/>
                <a:gd name="connsiteX5" fmla="*/ 4092 w 24956"/>
                <a:gd name="connsiteY5" fmla="*/ 43254 h 43433"/>
                <a:gd name="connsiteX6" fmla="*/ -6289 w 24956"/>
                <a:gd name="connsiteY6" fmla="*/ 43254 h 43433"/>
                <a:gd name="connsiteX7" fmla="*/ -6289 w 24956"/>
                <a:gd name="connsiteY7" fmla="*/ 391 h 43433"/>
                <a:gd name="connsiteX8" fmla="*/ 4092 w 24956"/>
                <a:gd name="connsiteY8" fmla="*/ 391 h 43433"/>
                <a:gd name="connsiteX9" fmla="*/ 4092 w 24956"/>
                <a:gd name="connsiteY9" fmla="*/ 8583 h 43433"/>
                <a:gd name="connsiteX10" fmla="*/ 9999 w 24956"/>
                <a:gd name="connsiteY10" fmla="*/ 2106 h 4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956" h="43433">
                  <a:moveTo>
                    <a:pt x="9999" y="2106"/>
                  </a:moveTo>
                  <a:cubicBezTo>
                    <a:pt x="12668" y="639"/>
                    <a:pt x="15621" y="-152"/>
                    <a:pt x="18668" y="-180"/>
                  </a:cubicBezTo>
                  <a:lnTo>
                    <a:pt x="18668" y="9916"/>
                  </a:lnTo>
                  <a:cubicBezTo>
                    <a:pt x="14859" y="9497"/>
                    <a:pt x="11050" y="10631"/>
                    <a:pt x="8096" y="13060"/>
                  </a:cubicBezTo>
                  <a:cubicBezTo>
                    <a:pt x="5334" y="15441"/>
                    <a:pt x="3906" y="18965"/>
                    <a:pt x="4092" y="22585"/>
                  </a:cubicBezTo>
                  <a:lnTo>
                    <a:pt x="4092" y="43254"/>
                  </a:lnTo>
                  <a:lnTo>
                    <a:pt x="-6289" y="43254"/>
                  </a:lnTo>
                  <a:lnTo>
                    <a:pt x="-6289" y="391"/>
                  </a:lnTo>
                  <a:lnTo>
                    <a:pt x="4092" y="391"/>
                  </a:lnTo>
                  <a:lnTo>
                    <a:pt x="4092" y="8583"/>
                  </a:lnTo>
                  <a:cubicBezTo>
                    <a:pt x="5427" y="5916"/>
                    <a:pt x="7427" y="3668"/>
                    <a:pt x="9999" y="2106"/>
                  </a:cubicBezTo>
                  <a:close/>
                </a:path>
              </a:pathLst>
            </a:custGeom>
            <a:solidFill>
              <a:srgbClr val="6D6E71"/>
            </a:solidFill>
            <a:ln w="9525" cap="flat">
              <a:noFill/>
              <a:prstDash val="solid"/>
              <a:miter/>
            </a:ln>
          </p:spPr>
          <p:txBody>
            <a:bodyPr rtlCol="0" anchor="ctr"/>
            <a:lstStyle/>
            <a:p>
              <a:endParaRPr lang="en-US"/>
            </a:p>
          </p:txBody>
        </p:sp>
        <p:sp>
          <p:nvSpPr>
            <p:cNvPr id="1129" name="Freeform: Shape 1128">
              <a:extLst>
                <a:ext uri="{FF2B5EF4-FFF2-40B4-BE49-F238E27FC236}">
                  <a16:creationId xmlns:a16="http://schemas.microsoft.com/office/drawing/2014/main" id="{8CDCB587-AB89-4528-BCC6-96B5B713137C}"/>
                </a:ext>
              </a:extLst>
            </p:cNvPr>
            <p:cNvSpPr/>
            <p:nvPr/>
          </p:nvSpPr>
          <p:spPr>
            <a:xfrm>
              <a:off x="14731263" y="5641845"/>
              <a:ext cx="45159" cy="43630"/>
            </a:xfrm>
            <a:custGeom>
              <a:avLst/>
              <a:gdLst>
                <a:gd name="connsiteX0" fmla="*/ 28102 w 45159"/>
                <a:gd name="connsiteY0" fmla="*/ 2585 h 43630"/>
                <a:gd name="connsiteX1" fmla="*/ 36008 w 45159"/>
                <a:gd name="connsiteY1" fmla="*/ 10205 h 43630"/>
                <a:gd name="connsiteX2" fmla="*/ 38864 w 45159"/>
                <a:gd name="connsiteY2" fmla="*/ 21540 h 43630"/>
                <a:gd name="connsiteX3" fmla="*/ 36008 w 45159"/>
                <a:gd name="connsiteY3" fmla="*/ 33065 h 43630"/>
                <a:gd name="connsiteX4" fmla="*/ 28102 w 45159"/>
                <a:gd name="connsiteY4" fmla="*/ 40685 h 43630"/>
                <a:gd name="connsiteX5" fmla="*/ 16386 w 45159"/>
                <a:gd name="connsiteY5" fmla="*/ 43447 h 43630"/>
                <a:gd name="connsiteX6" fmla="*/ 4480 w 45159"/>
                <a:gd name="connsiteY6" fmla="*/ 40685 h 43630"/>
                <a:gd name="connsiteX7" fmla="*/ -3519 w 45159"/>
                <a:gd name="connsiteY7" fmla="*/ 33065 h 43630"/>
                <a:gd name="connsiteX8" fmla="*/ -6282 w 45159"/>
                <a:gd name="connsiteY8" fmla="*/ 21540 h 43630"/>
                <a:gd name="connsiteX9" fmla="*/ -3519 w 45159"/>
                <a:gd name="connsiteY9" fmla="*/ 10205 h 43630"/>
                <a:gd name="connsiteX10" fmla="*/ 4480 w 45159"/>
                <a:gd name="connsiteY10" fmla="*/ 2585 h 43630"/>
                <a:gd name="connsiteX11" fmla="*/ 16386 w 45159"/>
                <a:gd name="connsiteY11" fmla="*/ -177 h 43630"/>
                <a:gd name="connsiteX12" fmla="*/ 28102 w 45159"/>
                <a:gd name="connsiteY12" fmla="*/ 2585 h 43630"/>
                <a:gd name="connsiteX13" fmla="*/ 7526 w 45159"/>
                <a:gd name="connsiteY13" fmla="*/ 12110 h 43630"/>
                <a:gd name="connsiteX14" fmla="*/ 7526 w 45159"/>
                <a:gd name="connsiteY14" fmla="*/ 31160 h 43630"/>
                <a:gd name="connsiteX15" fmla="*/ 16386 w 45159"/>
                <a:gd name="connsiteY15" fmla="*/ 34780 h 43630"/>
                <a:gd name="connsiteX16" fmla="*/ 25056 w 45159"/>
                <a:gd name="connsiteY16" fmla="*/ 31160 h 43630"/>
                <a:gd name="connsiteX17" fmla="*/ 25056 w 45159"/>
                <a:gd name="connsiteY17" fmla="*/ 12110 h 43630"/>
                <a:gd name="connsiteX18" fmla="*/ 16386 w 45159"/>
                <a:gd name="connsiteY18" fmla="*/ 8491 h 43630"/>
                <a:gd name="connsiteX19" fmla="*/ 7526 w 45159"/>
                <a:gd name="connsiteY19" fmla="*/ 12777 h 43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159" h="43630">
                  <a:moveTo>
                    <a:pt x="28102" y="2585"/>
                  </a:moveTo>
                  <a:cubicBezTo>
                    <a:pt x="31437" y="4319"/>
                    <a:pt x="34199" y="6967"/>
                    <a:pt x="36008" y="10205"/>
                  </a:cubicBezTo>
                  <a:cubicBezTo>
                    <a:pt x="37915" y="13663"/>
                    <a:pt x="38962" y="17578"/>
                    <a:pt x="38864" y="21540"/>
                  </a:cubicBezTo>
                  <a:cubicBezTo>
                    <a:pt x="38962" y="25569"/>
                    <a:pt x="38008" y="29541"/>
                    <a:pt x="36008" y="33065"/>
                  </a:cubicBezTo>
                  <a:cubicBezTo>
                    <a:pt x="34199" y="36304"/>
                    <a:pt x="31437" y="38952"/>
                    <a:pt x="28102" y="40685"/>
                  </a:cubicBezTo>
                  <a:cubicBezTo>
                    <a:pt x="24484" y="42552"/>
                    <a:pt x="20484" y="43505"/>
                    <a:pt x="16386" y="43447"/>
                  </a:cubicBezTo>
                  <a:cubicBezTo>
                    <a:pt x="12289" y="43514"/>
                    <a:pt x="8196" y="42571"/>
                    <a:pt x="4480" y="40685"/>
                  </a:cubicBezTo>
                  <a:cubicBezTo>
                    <a:pt x="1145" y="38952"/>
                    <a:pt x="-1617" y="36314"/>
                    <a:pt x="-3519" y="33065"/>
                  </a:cubicBezTo>
                  <a:cubicBezTo>
                    <a:pt x="-5426" y="29522"/>
                    <a:pt x="-6380" y="25550"/>
                    <a:pt x="-6282" y="21540"/>
                  </a:cubicBezTo>
                  <a:cubicBezTo>
                    <a:pt x="-6380" y="17587"/>
                    <a:pt x="-5426" y="13692"/>
                    <a:pt x="-3519" y="10205"/>
                  </a:cubicBezTo>
                  <a:cubicBezTo>
                    <a:pt x="-1617" y="6957"/>
                    <a:pt x="1145" y="4319"/>
                    <a:pt x="4480" y="2585"/>
                  </a:cubicBezTo>
                  <a:cubicBezTo>
                    <a:pt x="8196" y="699"/>
                    <a:pt x="12289" y="-244"/>
                    <a:pt x="16386" y="-177"/>
                  </a:cubicBezTo>
                  <a:cubicBezTo>
                    <a:pt x="20484" y="-234"/>
                    <a:pt x="24484" y="719"/>
                    <a:pt x="28102" y="2585"/>
                  </a:cubicBezTo>
                  <a:close/>
                  <a:moveTo>
                    <a:pt x="7526" y="12110"/>
                  </a:moveTo>
                  <a:cubicBezTo>
                    <a:pt x="2862" y="17616"/>
                    <a:pt x="2862" y="25655"/>
                    <a:pt x="7526" y="31160"/>
                  </a:cubicBezTo>
                  <a:cubicBezTo>
                    <a:pt x="9815" y="33618"/>
                    <a:pt x="13052" y="34942"/>
                    <a:pt x="16386" y="34780"/>
                  </a:cubicBezTo>
                  <a:cubicBezTo>
                    <a:pt x="19623" y="34913"/>
                    <a:pt x="22865" y="33589"/>
                    <a:pt x="25056" y="31160"/>
                  </a:cubicBezTo>
                  <a:cubicBezTo>
                    <a:pt x="29720" y="25655"/>
                    <a:pt x="29720" y="17616"/>
                    <a:pt x="25056" y="12110"/>
                  </a:cubicBezTo>
                  <a:cubicBezTo>
                    <a:pt x="22865" y="9681"/>
                    <a:pt x="19623" y="8358"/>
                    <a:pt x="16386" y="8491"/>
                  </a:cubicBezTo>
                  <a:cubicBezTo>
                    <a:pt x="12959" y="8501"/>
                    <a:pt x="9722" y="10072"/>
                    <a:pt x="7526" y="12777"/>
                  </a:cubicBezTo>
                  <a:close/>
                </a:path>
              </a:pathLst>
            </a:custGeom>
            <a:solidFill>
              <a:srgbClr val="6D6E71"/>
            </a:solidFill>
            <a:ln w="9525" cap="flat">
              <a:noFill/>
              <a:prstDash val="solid"/>
              <a:miter/>
            </a:ln>
          </p:spPr>
          <p:txBody>
            <a:bodyPr rtlCol="0" anchor="ctr"/>
            <a:lstStyle/>
            <a:p>
              <a:endParaRPr lang="en-US"/>
            </a:p>
          </p:txBody>
        </p:sp>
        <p:sp>
          <p:nvSpPr>
            <p:cNvPr id="1130" name="Freeform: Shape 1129">
              <a:extLst>
                <a:ext uri="{FF2B5EF4-FFF2-40B4-BE49-F238E27FC236}">
                  <a16:creationId xmlns:a16="http://schemas.microsoft.com/office/drawing/2014/main" id="{653E3A4A-3397-40F2-9B6A-6D321D963919}"/>
                </a:ext>
              </a:extLst>
            </p:cNvPr>
            <p:cNvSpPr/>
            <p:nvPr/>
          </p:nvSpPr>
          <p:spPr>
            <a:xfrm>
              <a:off x="14785466" y="5641716"/>
              <a:ext cx="71852" cy="43375"/>
            </a:xfrm>
            <a:custGeom>
              <a:avLst/>
              <a:gdLst>
                <a:gd name="connsiteX0" fmla="*/ 61340 w 71852"/>
                <a:gd name="connsiteY0" fmla="*/ 4333 h 43375"/>
                <a:gd name="connsiteX1" fmla="*/ 65530 w 71852"/>
                <a:gd name="connsiteY1" fmla="*/ 16430 h 43375"/>
                <a:gd name="connsiteX2" fmla="*/ 65530 w 71852"/>
                <a:gd name="connsiteY2" fmla="*/ 43195 h 43375"/>
                <a:gd name="connsiteX3" fmla="*/ 55052 w 71852"/>
                <a:gd name="connsiteY3" fmla="*/ 43195 h 43375"/>
                <a:gd name="connsiteX4" fmla="*/ 55052 w 71852"/>
                <a:gd name="connsiteY4" fmla="*/ 19478 h 43375"/>
                <a:gd name="connsiteX5" fmla="*/ 52480 w 71852"/>
                <a:gd name="connsiteY5" fmla="*/ 12239 h 43375"/>
                <a:gd name="connsiteX6" fmla="*/ 45624 w 71852"/>
                <a:gd name="connsiteY6" fmla="*/ 9667 h 43375"/>
                <a:gd name="connsiteX7" fmla="*/ 37811 w 71852"/>
                <a:gd name="connsiteY7" fmla="*/ 13287 h 43375"/>
                <a:gd name="connsiteX8" fmla="*/ 34858 w 71852"/>
                <a:gd name="connsiteY8" fmla="*/ 22050 h 43375"/>
                <a:gd name="connsiteX9" fmla="*/ 34858 w 71852"/>
                <a:gd name="connsiteY9" fmla="*/ 43195 h 43375"/>
                <a:gd name="connsiteX10" fmla="*/ 24384 w 71852"/>
                <a:gd name="connsiteY10" fmla="*/ 43195 h 43375"/>
                <a:gd name="connsiteX11" fmla="*/ 24384 w 71852"/>
                <a:gd name="connsiteY11" fmla="*/ 19478 h 43375"/>
                <a:gd name="connsiteX12" fmla="*/ 21905 w 71852"/>
                <a:gd name="connsiteY12" fmla="*/ 12239 h 43375"/>
                <a:gd name="connsiteX13" fmla="*/ 15049 w 71852"/>
                <a:gd name="connsiteY13" fmla="*/ 9667 h 43375"/>
                <a:gd name="connsiteX14" fmla="*/ 7045 w 71852"/>
                <a:gd name="connsiteY14" fmla="*/ 13287 h 43375"/>
                <a:gd name="connsiteX15" fmla="*/ 4190 w 71852"/>
                <a:gd name="connsiteY15" fmla="*/ 22050 h 43375"/>
                <a:gd name="connsiteX16" fmla="*/ 4190 w 71852"/>
                <a:gd name="connsiteY16" fmla="*/ 43195 h 43375"/>
                <a:gd name="connsiteX17" fmla="*/ -6289 w 71852"/>
                <a:gd name="connsiteY17" fmla="*/ 43195 h 43375"/>
                <a:gd name="connsiteX18" fmla="*/ -6289 w 71852"/>
                <a:gd name="connsiteY18" fmla="*/ 333 h 43375"/>
                <a:gd name="connsiteX19" fmla="*/ 4190 w 71852"/>
                <a:gd name="connsiteY19" fmla="*/ 333 h 43375"/>
                <a:gd name="connsiteX20" fmla="*/ 4190 w 71852"/>
                <a:gd name="connsiteY20" fmla="*/ 8239 h 43375"/>
                <a:gd name="connsiteX21" fmla="*/ 28477 w 71852"/>
                <a:gd name="connsiteY21" fmla="*/ 2476 h 43375"/>
                <a:gd name="connsiteX22" fmla="*/ 28667 w 71852"/>
                <a:gd name="connsiteY22" fmla="*/ 2619 h 43375"/>
                <a:gd name="connsiteX23" fmla="*/ 34002 w 71852"/>
                <a:gd name="connsiteY23" fmla="*/ 10144 h 43375"/>
                <a:gd name="connsiteX24" fmla="*/ 49908 w 71852"/>
                <a:gd name="connsiteY24" fmla="*/ -143 h 43375"/>
                <a:gd name="connsiteX25" fmla="*/ 61340 w 71852"/>
                <a:gd name="connsiteY25" fmla="*/ 4333 h 4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1852" h="43375">
                  <a:moveTo>
                    <a:pt x="61340" y="4333"/>
                  </a:moveTo>
                  <a:cubicBezTo>
                    <a:pt x="64293" y="7639"/>
                    <a:pt x="65814" y="12001"/>
                    <a:pt x="65530" y="16430"/>
                  </a:cubicBezTo>
                  <a:lnTo>
                    <a:pt x="65530" y="43195"/>
                  </a:lnTo>
                  <a:lnTo>
                    <a:pt x="55052" y="43195"/>
                  </a:lnTo>
                  <a:lnTo>
                    <a:pt x="55052" y="19478"/>
                  </a:lnTo>
                  <a:cubicBezTo>
                    <a:pt x="55149" y="16821"/>
                    <a:pt x="54289" y="14211"/>
                    <a:pt x="52480" y="12239"/>
                  </a:cubicBezTo>
                  <a:cubicBezTo>
                    <a:pt x="50671" y="10439"/>
                    <a:pt x="48196" y="9506"/>
                    <a:pt x="45624" y="9667"/>
                  </a:cubicBezTo>
                  <a:cubicBezTo>
                    <a:pt x="42573" y="9658"/>
                    <a:pt x="39718" y="10982"/>
                    <a:pt x="37811" y="13287"/>
                  </a:cubicBezTo>
                  <a:cubicBezTo>
                    <a:pt x="35811" y="15744"/>
                    <a:pt x="34765" y="18859"/>
                    <a:pt x="34858" y="22050"/>
                  </a:cubicBezTo>
                  <a:lnTo>
                    <a:pt x="34858" y="43195"/>
                  </a:lnTo>
                  <a:lnTo>
                    <a:pt x="24384" y="43195"/>
                  </a:lnTo>
                  <a:lnTo>
                    <a:pt x="24384" y="19478"/>
                  </a:lnTo>
                  <a:cubicBezTo>
                    <a:pt x="24477" y="16840"/>
                    <a:pt x="23621" y="14249"/>
                    <a:pt x="21905" y="12239"/>
                  </a:cubicBezTo>
                  <a:cubicBezTo>
                    <a:pt x="20096" y="10506"/>
                    <a:pt x="17617" y="9573"/>
                    <a:pt x="15049" y="9667"/>
                  </a:cubicBezTo>
                  <a:cubicBezTo>
                    <a:pt x="11998" y="9658"/>
                    <a:pt x="9045" y="10972"/>
                    <a:pt x="7045" y="13287"/>
                  </a:cubicBezTo>
                  <a:cubicBezTo>
                    <a:pt x="5045" y="15773"/>
                    <a:pt x="4092" y="18878"/>
                    <a:pt x="4190" y="22050"/>
                  </a:cubicBezTo>
                  <a:lnTo>
                    <a:pt x="4190" y="43195"/>
                  </a:lnTo>
                  <a:lnTo>
                    <a:pt x="-6289" y="43195"/>
                  </a:lnTo>
                  <a:lnTo>
                    <a:pt x="-6289" y="333"/>
                  </a:lnTo>
                  <a:lnTo>
                    <a:pt x="4190" y="333"/>
                  </a:lnTo>
                  <a:lnTo>
                    <a:pt x="4190" y="8239"/>
                  </a:lnTo>
                  <a:cubicBezTo>
                    <a:pt x="9334" y="-48"/>
                    <a:pt x="20189" y="-2629"/>
                    <a:pt x="28477" y="2476"/>
                  </a:cubicBezTo>
                  <a:cubicBezTo>
                    <a:pt x="28477" y="2524"/>
                    <a:pt x="28574" y="2571"/>
                    <a:pt x="28667" y="2619"/>
                  </a:cubicBezTo>
                  <a:cubicBezTo>
                    <a:pt x="31239" y="4467"/>
                    <a:pt x="33146" y="7115"/>
                    <a:pt x="34002" y="10144"/>
                  </a:cubicBezTo>
                  <a:cubicBezTo>
                    <a:pt x="36481" y="3562"/>
                    <a:pt x="42955" y="-619"/>
                    <a:pt x="49908" y="-143"/>
                  </a:cubicBezTo>
                  <a:cubicBezTo>
                    <a:pt x="54196" y="-353"/>
                    <a:pt x="58386" y="1276"/>
                    <a:pt x="61340" y="4333"/>
                  </a:cubicBezTo>
                  <a:close/>
                </a:path>
              </a:pathLst>
            </a:custGeom>
            <a:solidFill>
              <a:srgbClr val="6D6E71"/>
            </a:solidFill>
            <a:ln w="9525" cap="flat">
              <a:noFill/>
              <a:prstDash val="solid"/>
              <a:miter/>
            </a:ln>
          </p:spPr>
          <p:txBody>
            <a:bodyPr rtlCol="0" anchor="ctr"/>
            <a:lstStyle/>
            <a:p>
              <a:endParaRPr lang="en-US"/>
            </a:p>
          </p:txBody>
        </p:sp>
        <p:sp>
          <p:nvSpPr>
            <p:cNvPr id="1131" name="Freeform: Shape 1130">
              <a:extLst>
                <a:ext uri="{FF2B5EF4-FFF2-40B4-BE49-F238E27FC236}">
                  <a16:creationId xmlns:a16="http://schemas.microsoft.com/office/drawing/2014/main" id="{4C87C17B-4669-4B1A-9370-753EE436670A}"/>
                </a:ext>
              </a:extLst>
            </p:cNvPr>
            <p:cNvSpPr/>
            <p:nvPr/>
          </p:nvSpPr>
          <p:spPr>
            <a:xfrm>
              <a:off x="14889004" y="5628939"/>
              <a:ext cx="45188" cy="56152"/>
            </a:xfrm>
            <a:custGeom>
              <a:avLst/>
              <a:gdLst>
                <a:gd name="connsiteX0" fmla="*/ 33048 w 45188"/>
                <a:gd name="connsiteY0" fmla="*/ 4919 h 56152"/>
                <a:gd name="connsiteX1" fmla="*/ 38857 w 45188"/>
                <a:gd name="connsiteY1" fmla="*/ 19206 h 56152"/>
                <a:gd name="connsiteX2" fmla="*/ 33048 w 45188"/>
                <a:gd name="connsiteY2" fmla="*/ 34065 h 56152"/>
                <a:gd name="connsiteX3" fmla="*/ 16663 w 45188"/>
                <a:gd name="connsiteY3" fmla="*/ 39399 h 56152"/>
                <a:gd name="connsiteX4" fmla="*/ 4473 w 45188"/>
                <a:gd name="connsiteY4" fmla="*/ 39399 h 56152"/>
                <a:gd name="connsiteX5" fmla="*/ 4473 w 45188"/>
                <a:gd name="connsiteY5" fmla="*/ 55972 h 56152"/>
                <a:gd name="connsiteX6" fmla="*/ -6289 w 45188"/>
                <a:gd name="connsiteY6" fmla="*/ 55972 h 56152"/>
                <a:gd name="connsiteX7" fmla="*/ -6289 w 45188"/>
                <a:gd name="connsiteY7" fmla="*/ -130 h 56152"/>
                <a:gd name="connsiteX8" fmla="*/ 16761 w 45188"/>
                <a:gd name="connsiteY8" fmla="*/ -130 h 56152"/>
                <a:gd name="connsiteX9" fmla="*/ 33048 w 45188"/>
                <a:gd name="connsiteY9" fmla="*/ 4919 h 56152"/>
                <a:gd name="connsiteX10" fmla="*/ 25430 w 45188"/>
                <a:gd name="connsiteY10" fmla="*/ 27302 h 56152"/>
                <a:gd name="connsiteX11" fmla="*/ 28667 w 45188"/>
                <a:gd name="connsiteY11" fmla="*/ 19492 h 56152"/>
                <a:gd name="connsiteX12" fmla="*/ 25430 w 45188"/>
                <a:gd name="connsiteY12" fmla="*/ 11776 h 56152"/>
                <a:gd name="connsiteX13" fmla="*/ 15905 w 45188"/>
                <a:gd name="connsiteY13" fmla="*/ 9205 h 56152"/>
                <a:gd name="connsiteX14" fmla="*/ 4473 w 45188"/>
                <a:gd name="connsiteY14" fmla="*/ 9205 h 56152"/>
                <a:gd name="connsiteX15" fmla="*/ 4473 w 45188"/>
                <a:gd name="connsiteY15" fmla="*/ 29969 h 56152"/>
                <a:gd name="connsiteX16" fmla="*/ 16189 w 45188"/>
                <a:gd name="connsiteY16" fmla="*/ 29969 h 56152"/>
                <a:gd name="connsiteX17" fmla="*/ 25430 w 45188"/>
                <a:gd name="connsiteY17" fmla="*/ 27302 h 5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188" h="56152">
                  <a:moveTo>
                    <a:pt x="33048" y="4919"/>
                  </a:moveTo>
                  <a:cubicBezTo>
                    <a:pt x="37048" y="8547"/>
                    <a:pt x="39239" y="13805"/>
                    <a:pt x="38857" y="19206"/>
                  </a:cubicBezTo>
                  <a:cubicBezTo>
                    <a:pt x="39146" y="24769"/>
                    <a:pt x="37048" y="30198"/>
                    <a:pt x="33048" y="34065"/>
                  </a:cubicBezTo>
                  <a:cubicBezTo>
                    <a:pt x="28477" y="37885"/>
                    <a:pt x="22570" y="39799"/>
                    <a:pt x="16663" y="39399"/>
                  </a:cubicBezTo>
                  <a:lnTo>
                    <a:pt x="4473" y="39399"/>
                  </a:lnTo>
                  <a:lnTo>
                    <a:pt x="4473" y="55972"/>
                  </a:lnTo>
                  <a:lnTo>
                    <a:pt x="-6289" y="55972"/>
                  </a:lnTo>
                  <a:lnTo>
                    <a:pt x="-6289" y="-130"/>
                  </a:lnTo>
                  <a:lnTo>
                    <a:pt x="16761" y="-130"/>
                  </a:lnTo>
                  <a:cubicBezTo>
                    <a:pt x="22668" y="-511"/>
                    <a:pt x="28379" y="1290"/>
                    <a:pt x="33048" y="4919"/>
                  </a:cubicBezTo>
                  <a:close/>
                  <a:moveTo>
                    <a:pt x="25430" y="27302"/>
                  </a:moveTo>
                  <a:cubicBezTo>
                    <a:pt x="27714" y="25350"/>
                    <a:pt x="28858" y="22454"/>
                    <a:pt x="28667" y="19492"/>
                  </a:cubicBezTo>
                  <a:cubicBezTo>
                    <a:pt x="28858" y="16558"/>
                    <a:pt x="27621" y="13710"/>
                    <a:pt x="25430" y="11776"/>
                  </a:cubicBezTo>
                  <a:cubicBezTo>
                    <a:pt x="22668" y="9853"/>
                    <a:pt x="19235" y="8947"/>
                    <a:pt x="15905" y="9205"/>
                  </a:cubicBezTo>
                  <a:lnTo>
                    <a:pt x="4473" y="9205"/>
                  </a:lnTo>
                  <a:lnTo>
                    <a:pt x="4473" y="29969"/>
                  </a:lnTo>
                  <a:lnTo>
                    <a:pt x="16189" y="29969"/>
                  </a:lnTo>
                  <a:cubicBezTo>
                    <a:pt x="19524" y="30179"/>
                    <a:pt x="22761" y="29236"/>
                    <a:pt x="25430" y="27302"/>
                  </a:cubicBezTo>
                  <a:close/>
                </a:path>
              </a:pathLst>
            </a:custGeom>
            <a:solidFill>
              <a:srgbClr val="6D6E71"/>
            </a:solidFill>
            <a:ln w="9525" cap="flat">
              <a:noFill/>
              <a:prstDash val="solid"/>
              <a:miter/>
            </a:ln>
          </p:spPr>
          <p:txBody>
            <a:bodyPr rtlCol="0" anchor="ctr"/>
            <a:lstStyle/>
            <a:p>
              <a:endParaRPr lang="en-US"/>
            </a:p>
          </p:txBody>
        </p:sp>
        <p:sp>
          <p:nvSpPr>
            <p:cNvPr id="1132" name="Freeform: Shape 1131">
              <a:extLst>
                <a:ext uri="{FF2B5EF4-FFF2-40B4-BE49-F238E27FC236}">
                  <a16:creationId xmlns:a16="http://schemas.microsoft.com/office/drawing/2014/main" id="{F4F8FAF1-6C21-4033-A62E-1E209294E7FC}"/>
                </a:ext>
              </a:extLst>
            </p:cNvPr>
            <p:cNvSpPr/>
            <p:nvPr/>
          </p:nvSpPr>
          <p:spPr>
            <a:xfrm>
              <a:off x="14941201" y="5641753"/>
              <a:ext cx="25049" cy="43433"/>
            </a:xfrm>
            <a:custGeom>
              <a:avLst/>
              <a:gdLst>
                <a:gd name="connsiteX0" fmla="*/ 9999 w 25049"/>
                <a:gd name="connsiteY0" fmla="*/ 2106 h 43433"/>
                <a:gd name="connsiteX1" fmla="*/ 18761 w 25049"/>
                <a:gd name="connsiteY1" fmla="*/ -180 h 43433"/>
                <a:gd name="connsiteX2" fmla="*/ 18761 w 25049"/>
                <a:gd name="connsiteY2" fmla="*/ 9916 h 43433"/>
                <a:gd name="connsiteX3" fmla="*/ 8092 w 25049"/>
                <a:gd name="connsiteY3" fmla="*/ 13060 h 43433"/>
                <a:gd name="connsiteX4" fmla="*/ 4092 w 25049"/>
                <a:gd name="connsiteY4" fmla="*/ 22585 h 43433"/>
                <a:gd name="connsiteX5" fmla="*/ 4092 w 25049"/>
                <a:gd name="connsiteY5" fmla="*/ 43254 h 43433"/>
                <a:gd name="connsiteX6" fmla="*/ -6289 w 25049"/>
                <a:gd name="connsiteY6" fmla="*/ 43254 h 43433"/>
                <a:gd name="connsiteX7" fmla="*/ -6289 w 25049"/>
                <a:gd name="connsiteY7" fmla="*/ 391 h 43433"/>
                <a:gd name="connsiteX8" fmla="*/ 4092 w 25049"/>
                <a:gd name="connsiteY8" fmla="*/ 391 h 43433"/>
                <a:gd name="connsiteX9" fmla="*/ 4092 w 25049"/>
                <a:gd name="connsiteY9" fmla="*/ 8583 h 43433"/>
                <a:gd name="connsiteX10" fmla="*/ 9999 w 25049"/>
                <a:gd name="connsiteY10" fmla="*/ 2106 h 4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49" h="43433">
                  <a:moveTo>
                    <a:pt x="9999" y="2106"/>
                  </a:moveTo>
                  <a:cubicBezTo>
                    <a:pt x="12664" y="630"/>
                    <a:pt x="15715" y="-161"/>
                    <a:pt x="18761" y="-180"/>
                  </a:cubicBezTo>
                  <a:lnTo>
                    <a:pt x="18761" y="9916"/>
                  </a:lnTo>
                  <a:cubicBezTo>
                    <a:pt x="14952" y="9488"/>
                    <a:pt x="11045" y="10621"/>
                    <a:pt x="8092" y="13060"/>
                  </a:cubicBezTo>
                  <a:cubicBezTo>
                    <a:pt x="5329" y="15441"/>
                    <a:pt x="3901" y="18965"/>
                    <a:pt x="4092" y="22585"/>
                  </a:cubicBezTo>
                  <a:lnTo>
                    <a:pt x="4092" y="43254"/>
                  </a:lnTo>
                  <a:lnTo>
                    <a:pt x="-6289" y="43254"/>
                  </a:lnTo>
                  <a:lnTo>
                    <a:pt x="-6289" y="391"/>
                  </a:lnTo>
                  <a:lnTo>
                    <a:pt x="4092" y="391"/>
                  </a:lnTo>
                  <a:lnTo>
                    <a:pt x="4092" y="8583"/>
                  </a:lnTo>
                  <a:cubicBezTo>
                    <a:pt x="5427" y="5935"/>
                    <a:pt x="7520" y="3697"/>
                    <a:pt x="9999" y="2106"/>
                  </a:cubicBezTo>
                  <a:close/>
                </a:path>
              </a:pathLst>
            </a:custGeom>
            <a:solidFill>
              <a:srgbClr val="6D6E71"/>
            </a:solidFill>
            <a:ln w="9525" cap="flat">
              <a:noFill/>
              <a:prstDash val="solid"/>
              <a:miter/>
            </a:ln>
          </p:spPr>
          <p:txBody>
            <a:bodyPr rtlCol="0" anchor="ctr"/>
            <a:lstStyle/>
            <a:p>
              <a:endParaRPr lang="en-US"/>
            </a:p>
          </p:txBody>
        </p:sp>
        <p:sp>
          <p:nvSpPr>
            <p:cNvPr id="1133" name="Freeform: Shape 1132">
              <a:extLst>
                <a:ext uri="{FF2B5EF4-FFF2-40B4-BE49-F238E27FC236}">
                  <a16:creationId xmlns:a16="http://schemas.microsoft.com/office/drawing/2014/main" id="{15BD3FC5-6A86-4C9F-B7BD-9734E643AD87}"/>
                </a:ext>
              </a:extLst>
            </p:cNvPr>
            <p:cNvSpPr/>
            <p:nvPr/>
          </p:nvSpPr>
          <p:spPr>
            <a:xfrm>
              <a:off x="14972242" y="5623746"/>
              <a:ext cx="11830" cy="61345"/>
            </a:xfrm>
            <a:custGeom>
              <a:avLst/>
              <a:gdLst>
                <a:gd name="connsiteX0" fmla="*/ 3817 w 11830"/>
                <a:gd name="connsiteY0" fmla="*/ 1634 h 61345"/>
                <a:gd name="connsiteX1" fmla="*/ 5533 w 11830"/>
                <a:gd name="connsiteY1" fmla="*/ 6111 h 61345"/>
                <a:gd name="connsiteX2" fmla="*/ 3817 w 11830"/>
                <a:gd name="connsiteY2" fmla="*/ 10493 h 61345"/>
                <a:gd name="connsiteX3" fmla="*/ -374 w 11830"/>
                <a:gd name="connsiteY3" fmla="*/ 12207 h 61345"/>
                <a:gd name="connsiteX4" fmla="*/ -4662 w 11830"/>
                <a:gd name="connsiteY4" fmla="*/ 10493 h 61345"/>
                <a:gd name="connsiteX5" fmla="*/ -6280 w 11830"/>
                <a:gd name="connsiteY5" fmla="*/ 6111 h 61345"/>
                <a:gd name="connsiteX6" fmla="*/ -4662 w 11830"/>
                <a:gd name="connsiteY6" fmla="*/ 1634 h 61345"/>
                <a:gd name="connsiteX7" fmla="*/ -374 w 11830"/>
                <a:gd name="connsiteY7" fmla="*/ -175 h 61345"/>
                <a:gd name="connsiteX8" fmla="*/ 3817 w 11830"/>
                <a:gd name="connsiteY8" fmla="*/ 1634 h 61345"/>
                <a:gd name="connsiteX9" fmla="*/ -5708 w 11830"/>
                <a:gd name="connsiteY9" fmla="*/ 18303 h 61345"/>
                <a:gd name="connsiteX10" fmla="*/ 4673 w 11830"/>
                <a:gd name="connsiteY10" fmla="*/ 18303 h 61345"/>
                <a:gd name="connsiteX11" fmla="*/ 4673 w 11830"/>
                <a:gd name="connsiteY11" fmla="*/ 61166 h 61345"/>
                <a:gd name="connsiteX12" fmla="*/ -5708 w 11830"/>
                <a:gd name="connsiteY12" fmla="*/ 61166 h 6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30" h="61345">
                  <a:moveTo>
                    <a:pt x="3817" y="1634"/>
                  </a:moveTo>
                  <a:cubicBezTo>
                    <a:pt x="4961" y="2825"/>
                    <a:pt x="5626" y="4444"/>
                    <a:pt x="5533" y="6111"/>
                  </a:cubicBezTo>
                  <a:cubicBezTo>
                    <a:pt x="5533" y="7740"/>
                    <a:pt x="4961" y="9330"/>
                    <a:pt x="3817" y="10493"/>
                  </a:cubicBezTo>
                  <a:cubicBezTo>
                    <a:pt x="2770" y="11645"/>
                    <a:pt x="1245" y="12274"/>
                    <a:pt x="-374" y="12207"/>
                  </a:cubicBezTo>
                  <a:cubicBezTo>
                    <a:pt x="-1992" y="12255"/>
                    <a:pt x="-3518" y="11635"/>
                    <a:pt x="-4662" y="10493"/>
                  </a:cubicBezTo>
                  <a:cubicBezTo>
                    <a:pt x="-5708" y="9293"/>
                    <a:pt x="-6280" y="7721"/>
                    <a:pt x="-6280" y="6111"/>
                  </a:cubicBezTo>
                  <a:cubicBezTo>
                    <a:pt x="-6373" y="4463"/>
                    <a:pt x="-5708" y="2863"/>
                    <a:pt x="-4662" y="1634"/>
                  </a:cubicBezTo>
                  <a:cubicBezTo>
                    <a:pt x="-3611" y="434"/>
                    <a:pt x="-1992" y="-232"/>
                    <a:pt x="-374" y="-175"/>
                  </a:cubicBezTo>
                  <a:cubicBezTo>
                    <a:pt x="1245" y="-242"/>
                    <a:pt x="2770" y="425"/>
                    <a:pt x="3817" y="1634"/>
                  </a:cubicBezTo>
                  <a:close/>
                  <a:moveTo>
                    <a:pt x="-5708" y="18303"/>
                  </a:moveTo>
                  <a:lnTo>
                    <a:pt x="4673" y="18303"/>
                  </a:lnTo>
                  <a:lnTo>
                    <a:pt x="4673" y="61166"/>
                  </a:lnTo>
                  <a:lnTo>
                    <a:pt x="-5708" y="61166"/>
                  </a:lnTo>
                  <a:close/>
                </a:path>
              </a:pathLst>
            </a:custGeom>
            <a:solidFill>
              <a:srgbClr val="6D6E71"/>
            </a:solidFill>
            <a:ln w="9525" cap="flat">
              <a:noFill/>
              <a:prstDash val="solid"/>
              <a:miter/>
            </a:ln>
          </p:spPr>
          <p:txBody>
            <a:bodyPr rtlCol="0" anchor="ctr"/>
            <a:lstStyle/>
            <a:p>
              <a:endParaRPr lang="en-US"/>
            </a:p>
          </p:txBody>
        </p:sp>
        <p:sp>
          <p:nvSpPr>
            <p:cNvPr id="1134" name="Freeform: Shape 1133">
              <a:extLst>
                <a:ext uri="{FF2B5EF4-FFF2-40B4-BE49-F238E27FC236}">
                  <a16:creationId xmlns:a16="http://schemas.microsoft.com/office/drawing/2014/main" id="{1D4A7997-5602-4D8B-9523-F7E4AB1C7924}"/>
                </a:ext>
              </a:extLst>
            </p:cNvPr>
            <p:cNvSpPr/>
            <p:nvPr/>
          </p:nvSpPr>
          <p:spPr>
            <a:xfrm>
              <a:off x="14991589" y="5641828"/>
              <a:ext cx="34486" cy="43561"/>
            </a:xfrm>
            <a:custGeom>
              <a:avLst/>
              <a:gdLst>
                <a:gd name="connsiteX0" fmla="*/ 17426 w 34486"/>
                <a:gd name="connsiteY0" fmla="*/ 8889 h 43561"/>
                <a:gd name="connsiteX1" fmla="*/ 11333 w 34486"/>
                <a:gd name="connsiteY1" fmla="*/ 7841 h 43561"/>
                <a:gd name="connsiteX2" fmla="*/ 7045 w 34486"/>
                <a:gd name="connsiteY2" fmla="*/ 8794 h 43561"/>
                <a:gd name="connsiteX3" fmla="*/ 5520 w 34486"/>
                <a:gd name="connsiteY3" fmla="*/ 11651 h 43561"/>
                <a:gd name="connsiteX4" fmla="*/ 7427 w 34486"/>
                <a:gd name="connsiteY4" fmla="*/ 14699 h 43561"/>
                <a:gd name="connsiteX5" fmla="*/ 13715 w 34486"/>
                <a:gd name="connsiteY5" fmla="*/ 16985 h 43561"/>
                <a:gd name="connsiteX6" fmla="*/ 21044 w 34486"/>
                <a:gd name="connsiteY6" fmla="*/ 19652 h 43561"/>
                <a:gd name="connsiteX7" fmla="*/ 26095 w 34486"/>
                <a:gd name="connsiteY7" fmla="*/ 23653 h 43561"/>
                <a:gd name="connsiteX8" fmla="*/ 28188 w 34486"/>
                <a:gd name="connsiteY8" fmla="*/ 30511 h 43561"/>
                <a:gd name="connsiteX9" fmla="*/ 23426 w 34486"/>
                <a:gd name="connsiteY9" fmla="*/ 40036 h 43561"/>
                <a:gd name="connsiteX10" fmla="*/ 11333 w 34486"/>
                <a:gd name="connsiteY10" fmla="*/ 43370 h 43561"/>
                <a:gd name="connsiteX11" fmla="*/ 1808 w 34486"/>
                <a:gd name="connsiteY11" fmla="*/ 41846 h 43561"/>
                <a:gd name="connsiteX12" fmla="*/ -6289 w 34486"/>
                <a:gd name="connsiteY12" fmla="*/ 37369 h 43561"/>
                <a:gd name="connsiteX13" fmla="*/ -2670 w 34486"/>
                <a:gd name="connsiteY13" fmla="*/ 30035 h 43561"/>
                <a:gd name="connsiteX14" fmla="*/ 4283 w 34486"/>
                <a:gd name="connsiteY14" fmla="*/ 33940 h 43561"/>
                <a:gd name="connsiteX15" fmla="*/ 11901 w 34486"/>
                <a:gd name="connsiteY15" fmla="*/ 35369 h 43561"/>
                <a:gd name="connsiteX16" fmla="*/ 16473 w 34486"/>
                <a:gd name="connsiteY16" fmla="*/ 34321 h 43561"/>
                <a:gd name="connsiteX17" fmla="*/ 18189 w 34486"/>
                <a:gd name="connsiteY17" fmla="*/ 31368 h 43561"/>
                <a:gd name="connsiteX18" fmla="*/ 16189 w 34486"/>
                <a:gd name="connsiteY18" fmla="*/ 27939 h 43561"/>
                <a:gd name="connsiteX19" fmla="*/ 9710 w 34486"/>
                <a:gd name="connsiteY19" fmla="*/ 25463 h 43561"/>
                <a:gd name="connsiteX20" fmla="*/ 2664 w 34486"/>
                <a:gd name="connsiteY20" fmla="*/ 22986 h 43561"/>
                <a:gd name="connsiteX21" fmla="*/ -2098 w 34486"/>
                <a:gd name="connsiteY21" fmla="*/ 19176 h 43561"/>
                <a:gd name="connsiteX22" fmla="*/ -4098 w 34486"/>
                <a:gd name="connsiteY22" fmla="*/ 12604 h 43561"/>
                <a:gd name="connsiteX23" fmla="*/ 567 w 34486"/>
                <a:gd name="connsiteY23" fmla="*/ 3079 h 43561"/>
                <a:gd name="connsiteX24" fmla="*/ 12091 w 34486"/>
                <a:gd name="connsiteY24" fmla="*/ -159 h 43561"/>
                <a:gd name="connsiteX25" fmla="*/ 20477 w 34486"/>
                <a:gd name="connsiteY25" fmla="*/ 983 h 43561"/>
                <a:gd name="connsiteX26" fmla="*/ 27811 w 34486"/>
                <a:gd name="connsiteY26" fmla="*/ 4412 h 43561"/>
                <a:gd name="connsiteX27" fmla="*/ 24095 w 34486"/>
                <a:gd name="connsiteY27" fmla="*/ 11937 h 43561"/>
                <a:gd name="connsiteX28" fmla="*/ 17426 w 34486"/>
                <a:gd name="connsiteY28" fmla="*/ 8889 h 43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4486" h="43561">
                  <a:moveTo>
                    <a:pt x="17426" y="8889"/>
                  </a:moveTo>
                  <a:cubicBezTo>
                    <a:pt x="15426" y="8251"/>
                    <a:pt x="13426" y="7899"/>
                    <a:pt x="11333" y="7841"/>
                  </a:cubicBezTo>
                  <a:cubicBezTo>
                    <a:pt x="9808" y="7803"/>
                    <a:pt x="8380" y="8127"/>
                    <a:pt x="7045" y="8794"/>
                  </a:cubicBezTo>
                  <a:cubicBezTo>
                    <a:pt x="6092" y="9394"/>
                    <a:pt x="5427" y="10489"/>
                    <a:pt x="5520" y="11651"/>
                  </a:cubicBezTo>
                  <a:cubicBezTo>
                    <a:pt x="5520" y="12957"/>
                    <a:pt x="6283" y="14137"/>
                    <a:pt x="7427" y="14699"/>
                  </a:cubicBezTo>
                  <a:cubicBezTo>
                    <a:pt x="9427" y="15709"/>
                    <a:pt x="11519" y="16481"/>
                    <a:pt x="13715" y="16985"/>
                  </a:cubicBezTo>
                  <a:cubicBezTo>
                    <a:pt x="16189" y="17748"/>
                    <a:pt x="18663" y="18633"/>
                    <a:pt x="21044" y="19652"/>
                  </a:cubicBezTo>
                  <a:cubicBezTo>
                    <a:pt x="22951" y="20624"/>
                    <a:pt x="24667" y="21986"/>
                    <a:pt x="26095" y="23653"/>
                  </a:cubicBezTo>
                  <a:cubicBezTo>
                    <a:pt x="27621" y="25615"/>
                    <a:pt x="28286" y="28053"/>
                    <a:pt x="28188" y="30511"/>
                  </a:cubicBezTo>
                  <a:cubicBezTo>
                    <a:pt x="28286" y="34283"/>
                    <a:pt x="26477" y="37854"/>
                    <a:pt x="23426" y="40036"/>
                  </a:cubicBezTo>
                  <a:cubicBezTo>
                    <a:pt x="19807" y="42351"/>
                    <a:pt x="15617" y="43512"/>
                    <a:pt x="11333" y="43370"/>
                  </a:cubicBezTo>
                  <a:cubicBezTo>
                    <a:pt x="8092" y="43370"/>
                    <a:pt x="4855" y="42855"/>
                    <a:pt x="1808" y="41846"/>
                  </a:cubicBezTo>
                  <a:cubicBezTo>
                    <a:pt x="-1145" y="40874"/>
                    <a:pt x="-3908" y="39360"/>
                    <a:pt x="-6289" y="37369"/>
                  </a:cubicBezTo>
                  <a:lnTo>
                    <a:pt x="-2670" y="30035"/>
                  </a:lnTo>
                  <a:cubicBezTo>
                    <a:pt x="-573" y="31759"/>
                    <a:pt x="1711" y="33083"/>
                    <a:pt x="4283" y="33940"/>
                  </a:cubicBezTo>
                  <a:cubicBezTo>
                    <a:pt x="6757" y="34854"/>
                    <a:pt x="9329" y="35340"/>
                    <a:pt x="11901" y="35369"/>
                  </a:cubicBezTo>
                  <a:cubicBezTo>
                    <a:pt x="13524" y="35407"/>
                    <a:pt x="15045" y="35045"/>
                    <a:pt x="16473" y="34321"/>
                  </a:cubicBezTo>
                  <a:cubicBezTo>
                    <a:pt x="17617" y="33759"/>
                    <a:pt x="18286" y="32607"/>
                    <a:pt x="18189" y="31368"/>
                  </a:cubicBezTo>
                  <a:cubicBezTo>
                    <a:pt x="18286" y="29939"/>
                    <a:pt x="17426" y="28596"/>
                    <a:pt x="16189" y="27939"/>
                  </a:cubicBezTo>
                  <a:cubicBezTo>
                    <a:pt x="14091" y="26967"/>
                    <a:pt x="11901" y="26139"/>
                    <a:pt x="9710" y="25463"/>
                  </a:cubicBezTo>
                  <a:cubicBezTo>
                    <a:pt x="7329" y="24805"/>
                    <a:pt x="4948" y="23977"/>
                    <a:pt x="2664" y="22986"/>
                  </a:cubicBezTo>
                  <a:cubicBezTo>
                    <a:pt x="757" y="22110"/>
                    <a:pt x="-861" y="20805"/>
                    <a:pt x="-2098" y="19176"/>
                  </a:cubicBezTo>
                  <a:cubicBezTo>
                    <a:pt x="-3526" y="17281"/>
                    <a:pt x="-4196" y="14956"/>
                    <a:pt x="-4098" y="12604"/>
                  </a:cubicBezTo>
                  <a:cubicBezTo>
                    <a:pt x="-4196" y="8851"/>
                    <a:pt x="-2480" y="5270"/>
                    <a:pt x="567" y="3079"/>
                  </a:cubicBezTo>
                  <a:cubicBezTo>
                    <a:pt x="3999" y="793"/>
                    <a:pt x="7999" y="-350"/>
                    <a:pt x="12091" y="-159"/>
                  </a:cubicBezTo>
                  <a:cubicBezTo>
                    <a:pt x="14952" y="-159"/>
                    <a:pt x="17714" y="221"/>
                    <a:pt x="20477" y="983"/>
                  </a:cubicBezTo>
                  <a:cubicBezTo>
                    <a:pt x="23049" y="1717"/>
                    <a:pt x="25523" y="2869"/>
                    <a:pt x="27811" y="4412"/>
                  </a:cubicBezTo>
                  <a:lnTo>
                    <a:pt x="24095" y="11937"/>
                  </a:lnTo>
                  <a:cubicBezTo>
                    <a:pt x="21998" y="10699"/>
                    <a:pt x="19714" y="9670"/>
                    <a:pt x="17426" y="8889"/>
                  </a:cubicBezTo>
                  <a:close/>
                </a:path>
              </a:pathLst>
            </a:custGeom>
            <a:solidFill>
              <a:srgbClr val="6D6E71"/>
            </a:solidFill>
            <a:ln w="9525" cap="flat">
              <a:noFill/>
              <a:prstDash val="solid"/>
              <a:miter/>
            </a:ln>
          </p:spPr>
          <p:txBody>
            <a:bodyPr rtlCol="0" anchor="ctr"/>
            <a:lstStyle/>
            <a:p>
              <a:endParaRPr lang="en-US"/>
            </a:p>
          </p:txBody>
        </p:sp>
        <p:sp>
          <p:nvSpPr>
            <p:cNvPr id="1135" name="Freeform: Shape 1134">
              <a:extLst>
                <a:ext uri="{FF2B5EF4-FFF2-40B4-BE49-F238E27FC236}">
                  <a16:creationId xmlns:a16="http://schemas.microsoft.com/office/drawing/2014/main" id="{158A0D68-4CA0-4D86-AF8D-285B3F6B7D88}"/>
                </a:ext>
              </a:extLst>
            </p:cNvPr>
            <p:cNvSpPr/>
            <p:nvPr/>
          </p:nvSpPr>
          <p:spPr>
            <a:xfrm>
              <a:off x="15031013" y="5641853"/>
              <a:ext cx="45256" cy="43614"/>
            </a:xfrm>
            <a:custGeom>
              <a:avLst/>
              <a:gdLst>
                <a:gd name="connsiteX0" fmla="*/ 28199 w 45256"/>
                <a:gd name="connsiteY0" fmla="*/ 2577 h 43614"/>
                <a:gd name="connsiteX1" fmla="*/ 36105 w 45256"/>
                <a:gd name="connsiteY1" fmla="*/ 10197 h 43614"/>
                <a:gd name="connsiteX2" fmla="*/ 38961 w 45256"/>
                <a:gd name="connsiteY2" fmla="*/ 21532 h 43614"/>
                <a:gd name="connsiteX3" fmla="*/ 36105 w 45256"/>
                <a:gd name="connsiteY3" fmla="*/ 33058 h 43614"/>
                <a:gd name="connsiteX4" fmla="*/ 28199 w 45256"/>
                <a:gd name="connsiteY4" fmla="*/ 40677 h 43614"/>
                <a:gd name="connsiteX5" fmla="*/ 4577 w 45256"/>
                <a:gd name="connsiteY5" fmla="*/ 40677 h 43614"/>
                <a:gd name="connsiteX6" fmla="*/ -3423 w 45256"/>
                <a:gd name="connsiteY6" fmla="*/ 33058 h 43614"/>
                <a:gd name="connsiteX7" fmla="*/ -6283 w 45256"/>
                <a:gd name="connsiteY7" fmla="*/ 21532 h 43614"/>
                <a:gd name="connsiteX8" fmla="*/ -3423 w 45256"/>
                <a:gd name="connsiteY8" fmla="*/ 10197 h 43614"/>
                <a:gd name="connsiteX9" fmla="*/ 4577 w 45256"/>
                <a:gd name="connsiteY9" fmla="*/ 2577 h 43614"/>
                <a:gd name="connsiteX10" fmla="*/ 28199 w 45256"/>
                <a:gd name="connsiteY10" fmla="*/ 2577 h 43614"/>
                <a:gd name="connsiteX11" fmla="*/ 7628 w 45256"/>
                <a:gd name="connsiteY11" fmla="*/ 12102 h 43614"/>
                <a:gd name="connsiteX12" fmla="*/ 7628 w 45256"/>
                <a:gd name="connsiteY12" fmla="*/ 31152 h 43614"/>
                <a:gd name="connsiteX13" fmla="*/ 24962 w 45256"/>
                <a:gd name="connsiteY13" fmla="*/ 31209 h 43614"/>
                <a:gd name="connsiteX14" fmla="*/ 25055 w 45256"/>
                <a:gd name="connsiteY14" fmla="*/ 31152 h 43614"/>
                <a:gd name="connsiteX15" fmla="*/ 25055 w 45256"/>
                <a:gd name="connsiteY15" fmla="*/ 12102 h 43614"/>
                <a:gd name="connsiteX16" fmla="*/ 7721 w 45256"/>
                <a:gd name="connsiteY16" fmla="*/ 12045 h 43614"/>
                <a:gd name="connsiteX17" fmla="*/ 7628 w 45256"/>
                <a:gd name="connsiteY17" fmla="*/ 12102 h 4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256" h="43614">
                  <a:moveTo>
                    <a:pt x="28199" y="2577"/>
                  </a:moveTo>
                  <a:cubicBezTo>
                    <a:pt x="31440" y="4339"/>
                    <a:pt x="34198" y="6978"/>
                    <a:pt x="36105" y="10197"/>
                  </a:cubicBezTo>
                  <a:cubicBezTo>
                    <a:pt x="38012" y="13655"/>
                    <a:pt x="39058" y="17570"/>
                    <a:pt x="38961" y="21532"/>
                  </a:cubicBezTo>
                  <a:cubicBezTo>
                    <a:pt x="39058" y="25561"/>
                    <a:pt x="38105" y="29533"/>
                    <a:pt x="36105" y="33058"/>
                  </a:cubicBezTo>
                  <a:cubicBezTo>
                    <a:pt x="34198" y="36277"/>
                    <a:pt x="31533" y="38915"/>
                    <a:pt x="28199" y="40677"/>
                  </a:cubicBezTo>
                  <a:cubicBezTo>
                    <a:pt x="20771" y="44354"/>
                    <a:pt x="12009" y="44354"/>
                    <a:pt x="4577" y="40677"/>
                  </a:cubicBezTo>
                  <a:cubicBezTo>
                    <a:pt x="1242" y="38944"/>
                    <a:pt x="-1521" y="36306"/>
                    <a:pt x="-3423" y="33058"/>
                  </a:cubicBezTo>
                  <a:cubicBezTo>
                    <a:pt x="-5330" y="29533"/>
                    <a:pt x="-6376" y="25561"/>
                    <a:pt x="-6283" y="21532"/>
                  </a:cubicBezTo>
                  <a:cubicBezTo>
                    <a:pt x="-6376" y="17570"/>
                    <a:pt x="-5330" y="13655"/>
                    <a:pt x="-3423" y="10197"/>
                  </a:cubicBezTo>
                  <a:cubicBezTo>
                    <a:pt x="-1521" y="6949"/>
                    <a:pt x="1242" y="4311"/>
                    <a:pt x="4577" y="2577"/>
                  </a:cubicBezTo>
                  <a:cubicBezTo>
                    <a:pt x="12009" y="-1099"/>
                    <a:pt x="20771" y="-1099"/>
                    <a:pt x="28199" y="2577"/>
                  </a:cubicBezTo>
                  <a:close/>
                  <a:moveTo>
                    <a:pt x="7628" y="12102"/>
                  </a:moveTo>
                  <a:cubicBezTo>
                    <a:pt x="2865" y="17541"/>
                    <a:pt x="2865" y="25714"/>
                    <a:pt x="7628" y="31152"/>
                  </a:cubicBezTo>
                  <a:cubicBezTo>
                    <a:pt x="12390" y="35963"/>
                    <a:pt x="20199" y="35991"/>
                    <a:pt x="24962" y="31209"/>
                  </a:cubicBezTo>
                  <a:cubicBezTo>
                    <a:pt x="25055" y="31191"/>
                    <a:pt x="25055" y="31172"/>
                    <a:pt x="25055" y="31152"/>
                  </a:cubicBezTo>
                  <a:cubicBezTo>
                    <a:pt x="29915" y="25714"/>
                    <a:pt x="29915" y="17541"/>
                    <a:pt x="25055" y="12102"/>
                  </a:cubicBezTo>
                  <a:cubicBezTo>
                    <a:pt x="20292" y="7292"/>
                    <a:pt x="12483" y="7264"/>
                    <a:pt x="7721" y="12045"/>
                  </a:cubicBezTo>
                  <a:cubicBezTo>
                    <a:pt x="7628" y="12065"/>
                    <a:pt x="7628" y="12083"/>
                    <a:pt x="7628" y="12102"/>
                  </a:cubicBezTo>
                  <a:close/>
                </a:path>
              </a:pathLst>
            </a:custGeom>
            <a:solidFill>
              <a:srgbClr val="6D6E71"/>
            </a:solidFill>
            <a:ln w="9525" cap="flat">
              <a:noFill/>
              <a:prstDash val="solid"/>
              <a:miter/>
            </a:ln>
          </p:spPr>
          <p:txBody>
            <a:bodyPr rtlCol="0" anchor="ctr"/>
            <a:lstStyle/>
            <a:p>
              <a:endParaRPr lang="en-US"/>
            </a:p>
          </p:txBody>
        </p:sp>
        <p:sp>
          <p:nvSpPr>
            <p:cNvPr id="1136" name="Freeform: Shape 1135">
              <a:extLst>
                <a:ext uri="{FF2B5EF4-FFF2-40B4-BE49-F238E27FC236}">
                  <a16:creationId xmlns:a16="http://schemas.microsoft.com/office/drawing/2014/main" id="{7629AFD8-FE07-4C17-96E3-8A1EEAAE92FE}"/>
                </a:ext>
              </a:extLst>
            </p:cNvPr>
            <p:cNvSpPr/>
            <p:nvPr/>
          </p:nvSpPr>
          <p:spPr>
            <a:xfrm>
              <a:off x="15085313" y="5641722"/>
              <a:ext cx="41659" cy="43369"/>
            </a:xfrm>
            <a:custGeom>
              <a:avLst/>
              <a:gdLst>
                <a:gd name="connsiteX0" fmla="*/ 31146 w 41659"/>
                <a:gd name="connsiteY0" fmla="*/ 4328 h 43369"/>
                <a:gd name="connsiteX1" fmla="*/ 35337 w 41659"/>
                <a:gd name="connsiteY1" fmla="*/ 16425 h 43369"/>
                <a:gd name="connsiteX2" fmla="*/ 35337 w 41659"/>
                <a:gd name="connsiteY2" fmla="*/ 43190 h 43369"/>
                <a:gd name="connsiteX3" fmla="*/ 24858 w 41659"/>
                <a:gd name="connsiteY3" fmla="*/ 43190 h 43369"/>
                <a:gd name="connsiteX4" fmla="*/ 24858 w 41659"/>
                <a:gd name="connsiteY4" fmla="*/ 19473 h 43369"/>
                <a:gd name="connsiteX5" fmla="*/ 22286 w 41659"/>
                <a:gd name="connsiteY5" fmla="*/ 12329 h 43369"/>
                <a:gd name="connsiteX6" fmla="*/ 15333 w 41659"/>
                <a:gd name="connsiteY6" fmla="*/ 9757 h 43369"/>
                <a:gd name="connsiteX7" fmla="*/ 7143 w 41659"/>
                <a:gd name="connsiteY7" fmla="*/ 13281 h 43369"/>
                <a:gd name="connsiteX8" fmla="*/ 4092 w 41659"/>
                <a:gd name="connsiteY8" fmla="*/ 22045 h 43369"/>
                <a:gd name="connsiteX9" fmla="*/ 4092 w 41659"/>
                <a:gd name="connsiteY9" fmla="*/ 43190 h 43369"/>
                <a:gd name="connsiteX10" fmla="*/ -6289 w 41659"/>
                <a:gd name="connsiteY10" fmla="*/ 43190 h 43369"/>
                <a:gd name="connsiteX11" fmla="*/ -6289 w 41659"/>
                <a:gd name="connsiteY11" fmla="*/ 327 h 43369"/>
                <a:gd name="connsiteX12" fmla="*/ 4092 w 41659"/>
                <a:gd name="connsiteY12" fmla="*/ 327 h 43369"/>
                <a:gd name="connsiteX13" fmla="*/ 4092 w 41659"/>
                <a:gd name="connsiteY13" fmla="*/ 8329 h 43369"/>
                <a:gd name="connsiteX14" fmla="*/ 19524 w 41659"/>
                <a:gd name="connsiteY14" fmla="*/ -149 h 43369"/>
                <a:gd name="connsiteX15" fmla="*/ 31146 w 41659"/>
                <a:gd name="connsiteY15" fmla="*/ 4328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659" h="43369">
                  <a:moveTo>
                    <a:pt x="31146" y="4328"/>
                  </a:moveTo>
                  <a:cubicBezTo>
                    <a:pt x="34099" y="7633"/>
                    <a:pt x="35620" y="11996"/>
                    <a:pt x="35337" y="16425"/>
                  </a:cubicBezTo>
                  <a:lnTo>
                    <a:pt x="35337" y="43190"/>
                  </a:lnTo>
                  <a:lnTo>
                    <a:pt x="24858" y="43190"/>
                  </a:lnTo>
                  <a:lnTo>
                    <a:pt x="24858" y="19473"/>
                  </a:lnTo>
                  <a:cubicBezTo>
                    <a:pt x="25049" y="16834"/>
                    <a:pt x="24095" y="14253"/>
                    <a:pt x="22286" y="12329"/>
                  </a:cubicBezTo>
                  <a:cubicBezTo>
                    <a:pt x="20379" y="10567"/>
                    <a:pt x="17905" y="9643"/>
                    <a:pt x="15333" y="9757"/>
                  </a:cubicBezTo>
                  <a:cubicBezTo>
                    <a:pt x="12189" y="9652"/>
                    <a:pt x="9236" y="10948"/>
                    <a:pt x="7143" y="13281"/>
                  </a:cubicBezTo>
                  <a:cubicBezTo>
                    <a:pt x="5045" y="15729"/>
                    <a:pt x="3999" y="18844"/>
                    <a:pt x="4092" y="22045"/>
                  </a:cubicBezTo>
                  <a:lnTo>
                    <a:pt x="4092" y="43190"/>
                  </a:lnTo>
                  <a:lnTo>
                    <a:pt x="-6289" y="43190"/>
                  </a:lnTo>
                  <a:lnTo>
                    <a:pt x="-6289" y="327"/>
                  </a:lnTo>
                  <a:lnTo>
                    <a:pt x="4092" y="327"/>
                  </a:lnTo>
                  <a:lnTo>
                    <a:pt x="4092" y="8329"/>
                  </a:lnTo>
                  <a:cubicBezTo>
                    <a:pt x="7143" y="2766"/>
                    <a:pt x="13143" y="-539"/>
                    <a:pt x="19524" y="-149"/>
                  </a:cubicBezTo>
                  <a:cubicBezTo>
                    <a:pt x="23812" y="-339"/>
                    <a:pt x="28095" y="1280"/>
                    <a:pt x="31146" y="4328"/>
                  </a:cubicBezTo>
                  <a:close/>
                </a:path>
              </a:pathLst>
            </a:custGeom>
            <a:solidFill>
              <a:srgbClr val="6D6E71"/>
            </a:solidFill>
            <a:ln w="9525" cap="flat">
              <a:noFill/>
              <a:prstDash val="solid"/>
              <a:miter/>
            </a:ln>
          </p:spPr>
          <p:txBody>
            <a:bodyPr rtlCol="0" anchor="ctr"/>
            <a:lstStyle/>
            <a:p>
              <a:endParaRPr lang="en-US"/>
            </a:p>
          </p:txBody>
        </p:sp>
        <p:sp>
          <p:nvSpPr>
            <p:cNvPr id="1562" name="Freeform: Shape 1561">
              <a:extLst>
                <a:ext uri="{FF2B5EF4-FFF2-40B4-BE49-F238E27FC236}">
                  <a16:creationId xmlns:a16="http://schemas.microsoft.com/office/drawing/2014/main" id="{6464BB84-20AF-4D08-AEBC-6147D6D69E7A}"/>
                </a:ext>
              </a:extLst>
            </p:cNvPr>
            <p:cNvSpPr/>
            <p:nvPr/>
          </p:nvSpPr>
          <p:spPr>
            <a:xfrm>
              <a:off x="13253467" y="5358727"/>
              <a:ext cx="44105" cy="53410"/>
            </a:xfrm>
            <a:custGeom>
              <a:avLst/>
              <a:gdLst>
                <a:gd name="connsiteX0" fmla="*/ 30858 w 44105"/>
                <a:gd name="connsiteY0" fmla="*/ 3382 h 53410"/>
                <a:gd name="connsiteX1" fmla="*/ 33239 w 44105"/>
                <a:gd name="connsiteY1" fmla="*/ 20718 h 53410"/>
                <a:gd name="connsiteX2" fmla="*/ 26477 w 44105"/>
                <a:gd name="connsiteY2" fmla="*/ 25004 h 53410"/>
                <a:gd name="connsiteX3" fmla="*/ 34765 w 44105"/>
                <a:gd name="connsiteY3" fmla="*/ 29576 h 53410"/>
                <a:gd name="connsiteX4" fmla="*/ 37811 w 44105"/>
                <a:gd name="connsiteY4" fmla="*/ 38434 h 53410"/>
                <a:gd name="connsiteX5" fmla="*/ 32476 w 44105"/>
                <a:gd name="connsiteY5" fmla="*/ 49293 h 53410"/>
                <a:gd name="connsiteX6" fmla="*/ 18096 w 44105"/>
                <a:gd name="connsiteY6" fmla="*/ 53198 h 53410"/>
                <a:gd name="connsiteX7" fmla="*/ -6289 w 44105"/>
                <a:gd name="connsiteY7" fmla="*/ 53198 h 53410"/>
                <a:gd name="connsiteX8" fmla="*/ -6289 w 44105"/>
                <a:gd name="connsiteY8" fmla="*/ -142 h 53410"/>
                <a:gd name="connsiteX9" fmla="*/ 17333 w 44105"/>
                <a:gd name="connsiteY9" fmla="*/ -142 h 53410"/>
                <a:gd name="connsiteX10" fmla="*/ 30858 w 44105"/>
                <a:gd name="connsiteY10" fmla="*/ 3382 h 53410"/>
                <a:gd name="connsiteX11" fmla="*/ 23049 w 44105"/>
                <a:gd name="connsiteY11" fmla="*/ 19861 h 53410"/>
                <a:gd name="connsiteX12" fmla="*/ 25333 w 44105"/>
                <a:gd name="connsiteY12" fmla="*/ 15003 h 53410"/>
                <a:gd name="connsiteX13" fmla="*/ 23049 w 44105"/>
                <a:gd name="connsiteY13" fmla="*/ 10240 h 53410"/>
                <a:gd name="connsiteX14" fmla="*/ 16854 w 44105"/>
                <a:gd name="connsiteY14" fmla="*/ 8621 h 53410"/>
                <a:gd name="connsiteX15" fmla="*/ 3901 w 44105"/>
                <a:gd name="connsiteY15" fmla="*/ 8621 h 53410"/>
                <a:gd name="connsiteX16" fmla="*/ 3901 w 44105"/>
                <a:gd name="connsiteY16" fmla="*/ 21575 h 53410"/>
                <a:gd name="connsiteX17" fmla="*/ 16854 w 44105"/>
                <a:gd name="connsiteY17" fmla="*/ 21575 h 53410"/>
                <a:gd name="connsiteX18" fmla="*/ 23049 w 44105"/>
                <a:gd name="connsiteY18" fmla="*/ 19670 h 53410"/>
                <a:gd name="connsiteX19" fmla="*/ 24477 w 44105"/>
                <a:gd name="connsiteY19" fmla="*/ 42530 h 53410"/>
                <a:gd name="connsiteX20" fmla="*/ 27239 w 44105"/>
                <a:gd name="connsiteY20" fmla="*/ 37196 h 53410"/>
                <a:gd name="connsiteX21" fmla="*/ 24477 w 44105"/>
                <a:gd name="connsiteY21" fmla="*/ 32052 h 53410"/>
                <a:gd name="connsiteX22" fmla="*/ 16854 w 44105"/>
                <a:gd name="connsiteY22" fmla="*/ 30243 h 53410"/>
                <a:gd name="connsiteX23" fmla="*/ 3901 w 44105"/>
                <a:gd name="connsiteY23" fmla="*/ 30243 h 53410"/>
                <a:gd name="connsiteX24" fmla="*/ 3901 w 44105"/>
                <a:gd name="connsiteY24" fmla="*/ 44340 h 53410"/>
                <a:gd name="connsiteX25" fmla="*/ 16854 w 44105"/>
                <a:gd name="connsiteY25" fmla="*/ 44340 h 53410"/>
                <a:gd name="connsiteX26" fmla="*/ 24477 w 44105"/>
                <a:gd name="connsiteY26" fmla="*/ 42530 h 53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4105" h="53410">
                  <a:moveTo>
                    <a:pt x="30858" y="3382"/>
                  </a:moveTo>
                  <a:cubicBezTo>
                    <a:pt x="36285" y="7545"/>
                    <a:pt x="37336" y="15260"/>
                    <a:pt x="33239" y="20718"/>
                  </a:cubicBezTo>
                  <a:cubicBezTo>
                    <a:pt x="31523" y="22861"/>
                    <a:pt x="29142" y="24366"/>
                    <a:pt x="26477" y="25004"/>
                  </a:cubicBezTo>
                  <a:cubicBezTo>
                    <a:pt x="29714" y="25499"/>
                    <a:pt x="32667" y="27118"/>
                    <a:pt x="34765" y="29576"/>
                  </a:cubicBezTo>
                  <a:cubicBezTo>
                    <a:pt x="36857" y="32062"/>
                    <a:pt x="37904" y="35205"/>
                    <a:pt x="37811" y="38434"/>
                  </a:cubicBezTo>
                  <a:cubicBezTo>
                    <a:pt x="37904" y="42711"/>
                    <a:pt x="35904" y="46778"/>
                    <a:pt x="32476" y="49293"/>
                  </a:cubicBezTo>
                  <a:cubicBezTo>
                    <a:pt x="28188" y="52093"/>
                    <a:pt x="23142" y="53465"/>
                    <a:pt x="18096" y="53198"/>
                  </a:cubicBezTo>
                  <a:lnTo>
                    <a:pt x="-6289" y="53198"/>
                  </a:lnTo>
                  <a:lnTo>
                    <a:pt x="-6289" y="-142"/>
                  </a:lnTo>
                  <a:lnTo>
                    <a:pt x="17333" y="-142"/>
                  </a:lnTo>
                  <a:cubicBezTo>
                    <a:pt x="22096" y="-418"/>
                    <a:pt x="26858" y="820"/>
                    <a:pt x="30858" y="3382"/>
                  </a:cubicBezTo>
                  <a:close/>
                  <a:moveTo>
                    <a:pt x="23049" y="19861"/>
                  </a:moveTo>
                  <a:cubicBezTo>
                    <a:pt x="24570" y="18727"/>
                    <a:pt x="25430" y="16898"/>
                    <a:pt x="25333" y="15003"/>
                  </a:cubicBezTo>
                  <a:cubicBezTo>
                    <a:pt x="25430" y="13126"/>
                    <a:pt x="24570" y="11336"/>
                    <a:pt x="23049" y="10240"/>
                  </a:cubicBezTo>
                  <a:cubicBezTo>
                    <a:pt x="21235" y="9002"/>
                    <a:pt x="19045" y="8431"/>
                    <a:pt x="16854" y="8621"/>
                  </a:cubicBezTo>
                  <a:lnTo>
                    <a:pt x="3901" y="8621"/>
                  </a:lnTo>
                  <a:lnTo>
                    <a:pt x="3901" y="21575"/>
                  </a:lnTo>
                  <a:lnTo>
                    <a:pt x="16854" y="21575"/>
                  </a:lnTo>
                  <a:cubicBezTo>
                    <a:pt x="19045" y="21680"/>
                    <a:pt x="21235" y="21013"/>
                    <a:pt x="23049" y="19670"/>
                  </a:cubicBezTo>
                  <a:close/>
                  <a:moveTo>
                    <a:pt x="24477" y="42530"/>
                  </a:moveTo>
                  <a:cubicBezTo>
                    <a:pt x="26286" y="41340"/>
                    <a:pt x="27239" y="39330"/>
                    <a:pt x="27239" y="37196"/>
                  </a:cubicBezTo>
                  <a:cubicBezTo>
                    <a:pt x="27332" y="35110"/>
                    <a:pt x="26286" y="33158"/>
                    <a:pt x="24477" y="32052"/>
                  </a:cubicBezTo>
                  <a:cubicBezTo>
                    <a:pt x="22189" y="30662"/>
                    <a:pt x="19524" y="30033"/>
                    <a:pt x="16854" y="30243"/>
                  </a:cubicBezTo>
                  <a:lnTo>
                    <a:pt x="3901" y="30243"/>
                  </a:lnTo>
                  <a:lnTo>
                    <a:pt x="3901" y="44340"/>
                  </a:lnTo>
                  <a:lnTo>
                    <a:pt x="16854" y="44340"/>
                  </a:lnTo>
                  <a:cubicBezTo>
                    <a:pt x="19524" y="44511"/>
                    <a:pt x="22189" y="43873"/>
                    <a:pt x="24477" y="42530"/>
                  </a:cubicBezTo>
                  <a:close/>
                </a:path>
              </a:pathLst>
            </a:custGeom>
            <a:solidFill>
              <a:srgbClr val="6D6E71"/>
            </a:solidFill>
            <a:ln w="9525" cap="flat">
              <a:noFill/>
              <a:prstDash val="solid"/>
              <a:miter/>
            </a:ln>
          </p:spPr>
          <p:txBody>
            <a:bodyPr rtlCol="0" anchor="ctr"/>
            <a:lstStyle/>
            <a:p>
              <a:endParaRPr lang="en-US"/>
            </a:p>
          </p:txBody>
        </p:sp>
        <p:sp>
          <p:nvSpPr>
            <p:cNvPr id="1563" name="Freeform: Shape 1562">
              <a:extLst>
                <a:ext uri="{FF2B5EF4-FFF2-40B4-BE49-F238E27FC236}">
                  <a16:creationId xmlns:a16="http://schemas.microsoft.com/office/drawing/2014/main" id="{668E6A84-9F6A-45B5-BFA0-D5EA74E9EB82}"/>
                </a:ext>
              </a:extLst>
            </p:cNvPr>
            <p:cNvSpPr/>
            <p:nvPr/>
          </p:nvSpPr>
          <p:spPr>
            <a:xfrm>
              <a:off x="13303741" y="5370918"/>
              <a:ext cx="37466" cy="41669"/>
            </a:xfrm>
            <a:custGeom>
              <a:avLst/>
              <a:gdLst>
                <a:gd name="connsiteX0" fmla="*/ 21158 w 37466"/>
                <a:gd name="connsiteY0" fmla="*/ 41008 h 41669"/>
                <a:gd name="connsiteX1" fmla="*/ 21158 w 37466"/>
                <a:gd name="connsiteY1" fmla="*/ 36055 h 41669"/>
                <a:gd name="connsiteX2" fmla="*/ 15637 w 37466"/>
                <a:gd name="connsiteY2" fmla="*/ 40055 h 41669"/>
                <a:gd name="connsiteX3" fmla="*/ 7922 w 37466"/>
                <a:gd name="connsiteY3" fmla="*/ 41484 h 41669"/>
                <a:gd name="connsiteX4" fmla="*/ 490 w 37466"/>
                <a:gd name="connsiteY4" fmla="*/ 39769 h 41669"/>
                <a:gd name="connsiteX5" fmla="*/ -4557 w 37466"/>
                <a:gd name="connsiteY5" fmla="*/ 35292 h 41669"/>
                <a:gd name="connsiteX6" fmla="*/ -6273 w 37466"/>
                <a:gd name="connsiteY6" fmla="*/ 28815 h 41669"/>
                <a:gd name="connsiteX7" fmla="*/ -2273 w 37466"/>
                <a:gd name="connsiteY7" fmla="*/ 19862 h 41669"/>
                <a:gd name="connsiteX8" fmla="*/ 9159 w 37466"/>
                <a:gd name="connsiteY8" fmla="*/ 16528 h 41669"/>
                <a:gd name="connsiteX9" fmla="*/ 21065 w 37466"/>
                <a:gd name="connsiteY9" fmla="*/ 16528 h 41669"/>
                <a:gd name="connsiteX10" fmla="*/ 21065 w 37466"/>
                <a:gd name="connsiteY10" fmla="*/ 15481 h 41669"/>
                <a:gd name="connsiteX11" fmla="*/ 18684 w 37466"/>
                <a:gd name="connsiteY11" fmla="*/ 9861 h 41669"/>
                <a:gd name="connsiteX12" fmla="*/ 11824 w 37466"/>
                <a:gd name="connsiteY12" fmla="*/ 7860 h 41669"/>
                <a:gd name="connsiteX13" fmla="*/ -273 w 37466"/>
                <a:gd name="connsiteY13" fmla="*/ 11671 h 41669"/>
                <a:gd name="connsiteX14" fmla="*/ -3892 w 37466"/>
                <a:gd name="connsiteY14" fmla="*/ 4812 h 41669"/>
                <a:gd name="connsiteX15" fmla="*/ 4871 w 37466"/>
                <a:gd name="connsiteY15" fmla="*/ 1003 h 41669"/>
                <a:gd name="connsiteX16" fmla="*/ 14396 w 37466"/>
                <a:gd name="connsiteY16" fmla="*/ -140 h 41669"/>
                <a:gd name="connsiteX17" fmla="*/ 26781 w 37466"/>
                <a:gd name="connsiteY17" fmla="*/ 3669 h 41669"/>
                <a:gd name="connsiteX18" fmla="*/ 31162 w 37466"/>
                <a:gd name="connsiteY18" fmla="*/ 14337 h 41669"/>
                <a:gd name="connsiteX19" fmla="*/ 31162 w 37466"/>
                <a:gd name="connsiteY19" fmla="*/ 41008 h 41669"/>
                <a:gd name="connsiteX20" fmla="*/ 17637 w 37466"/>
                <a:gd name="connsiteY20" fmla="*/ 31483 h 41669"/>
                <a:gd name="connsiteX21" fmla="*/ 21065 w 37466"/>
                <a:gd name="connsiteY21" fmla="*/ 26530 h 41669"/>
                <a:gd name="connsiteX22" fmla="*/ 21065 w 37466"/>
                <a:gd name="connsiteY22" fmla="*/ 22815 h 41669"/>
                <a:gd name="connsiteX23" fmla="*/ 10777 w 37466"/>
                <a:gd name="connsiteY23" fmla="*/ 22815 h 41669"/>
                <a:gd name="connsiteX24" fmla="*/ 4968 w 37466"/>
                <a:gd name="connsiteY24" fmla="*/ 24053 h 41669"/>
                <a:gd name="connsiteX25" fmla="*/ 3062 w 37466"/>
                <a:gd name="connsiteY25" fmla="*/ 27863 h 41669"/>
                <a:gd name="connsiteX26" fmla="*/ 5061 w 37466"/>
                <a:gd name="connsiteY26" fmla="*/ 32054 h 41669"/>
                <a:gd name="connsiteX27" fmla="*/ 10303 w 37466"/>
                <a:gd name="connsiteY27" fmla="*/ 33578 h 41669"/>
                <a:gd name="connsiteX28" fmla="*/ 18112 w 37466"/>
                <a:gd name="connsiteY28" fmla="*/ 31768 h 41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7466" h="41669">
                  <a:moveTo>
                    <a:pt x="21158" y="41008"/>
                  </a:moveTo>
                  <a:lnTo>
                    <a:pt x="21158" y="36055"/>
                  </a:lnTo>
                  <a:cubicBezTo>
                    <a:pt x="19730" y="37855"/>
                    <a:pt x="17828" y="39226"/>
                    <a:pt x="15637" y="40055"/>
                  </a:cubicBezTo>
                  <a:cubicBezTo>
                    <a:pt x="13159" y="41065"/>
                    <a:pt x="10587" y="41551"/>
                    <a:pt x="7922" y="41484"/>
                  </a:cubicBezTo>
                  <a:cubicBezTo>
                    <a:pt x="5350" y="41541"/>
                    <a:pt x="2778" y="40950"/>
                    <a:pt x="490" y="39769"/>
                  </a:cubicBezTo>
                  <a:cubicBezTo>
                    <a:pt x="-1603" y="38807"/>
                    <a:pt x="-3320" y="37254"/>
                    <a:pt x="-4557" y="35292"/>
                  </a:cubicBezTo>
                  <a:cubicBezTo>
                    <a:pt x="-5701" y="33330"/>
                    <a:pt x="-6273" y="31092"/>
                    <a:pt x="-6273" y="28815"/>
                  </a:cubicBezTo>
                  <a:cubicBezTo>
                    <a:pt x="-6463" y="25358"/>
                    <a:pt x="-4938" y="22034"/>
                    <a:pt x="-2273" y="19862"/>
                  </a:cubicBezTo>
                  <a:cubicBezTo>
                    <a:pt x="1062" y="17461"/>
                    <a:pt x="5061" y="16281"/>
                    <a:pt x="9159" y="16528"/>
                  </a:cubicBezTo>
                  <a:lnTo>
                    <a:pt x="21065" y="16528"/>
                  </a:lnTo>
                  <a:lnTo>
                    <a:pt x="21065" y="15481"/>
                  </a:lnTo>
                  <a:cubicBezTo>
                    <a:pt x="21158" y="13337"/>
                    <a:pt x="20302" y="11261"/>
                    <a:pt x="18684" y="9861"/>
                  </a:cubicBezTo>
                  <a:cubicBezTo>
                    <a:pt x="16684" y="8384"/>
                    <a:pt x="14303" y="7680"/>
                    <a:pt x="11824" y="7860"/>
                  </a:cubicBezTo>
                  <a:cubicBezTo>
                    <a:pt x="7540" y="8032"/>
                    <a:pt x="3350" y="9346"/>
                    <a:pt x="-273" y="11671"/>
                  </a:cubicBezTo>
                  <a:lnTo>
                    <a:pt x="-3892" y="4812"/>
                  </a:lnTo>
                  <a:cubicBezTo>
                    <a:pt x="-1129" y="3251"/>
                    <a:pt x="1824" y="1974"/>
                    <a:pt x="4871" y="1003"/>
                  </a:cubicBezTo>
                  <a:cubicBezTo>
                    <a:pt x="8015" y="155"/>
                    <a:pt x="11159" y="-226"/>
                    <a:pt x="14396" y="-140"/>
                  </a:cubicBezTo>
                  <a:cubicBezTo>
                    <a:pt x="18874" y="-436"/>
                    <a:pt x="23256" y="926"/>
                    <a:pt x="26781" y="3669"/>
                  </a:cubicBezTo>
                  <a:cubicBezTo>
                    <a:pt x="29734" y="6394"/>
                    <a:pt x="31353" y="10308"/>
                    <a:pt x="31162" y="14337"/>
                  </a:cubicBezTo>
                  <a:lnTo>
                    <a:pt x="31162" y="41008"/>
                  </a:lnTo>
                  <a:close/>
                  <a:moveTo>
                    <a:pt x="17637" y="31483"/>
                  </a:moveTo>
                  <a:cubicBezTo>
                    <a:pt x="19447" y="30425"/>
                    <a:pt x="20684" y="28615"/>
                    <a:pt x="21065" y="26530"/>
                  </a:cubicBezTo>
                  <a:lnTo>
                    <a:pt x="21065" y="22815"/>
                  </a:lnTo>
                  <a:lnTo>
                    <a:pt x="10777" y="22815"/>
                  </a:lnTo>
                  <a:cubicBezTo>
                    <a:pt x="8777" y="22701"/>
                    <a:pt x="6778" y="23129"/>
                    <a:pt x="4968" y="24053"/>
                  </a:cubicBezTo>
                  <a:cubicBezTo>
                    <a:pt x="3731" y="24882"/>
                    <a:pt x="2968" y="26339"/>
                    <a:pt x="3062" y="27863"/>
                  </a:cubicBezTo>
                  <a:cubicBezTo>
                    <a:pt x="3062" y="29501"/>
                    <a:pt x="3731" y="31054"/>
                    <a:pt x="5061" y="32054"/>
                  </a:cubicBezTo>
                  <a:cubicBezTo>
                    <a:pt x="6587" y="33121"/>
                    <a:pt x="8396" y="33654"/>
                    <a:pt x="10303" y="33578"/>
                  </a:cubicBezTo>
                  <a:cubicBezTo>
                    <a:pt x="13066" y="33806"/>
                    <a:pt x="15730" y="33178"/>
                    <a:pt x="18112" y="31768"/>
                  </a:cubicBezTo>
                  <a:close/>
                </a:path>
              </a:pathLst>
            </a:custGeom>
            <a:solidFill>
              <a:srgbClr val="6D6E71"/>
            </a:solidFill>
            <a:ln w="9525" cap="flat">
              <a:noFill/>
              <a:prstDash val="solid"/>
              <a:miter/>
            </a:ln>
          </p:spPr>
          <p:txBody>
            <a:bodyPr rtlCol="0" anchor="ctr"/>
            <a:lstStyle/>
            <a:p>
              <a:endParaRPr lang="en-US"/>
            </a:p>
          </p:txBody>
        </p:sp>
        <p:sp>
          <p:nvSpPr>
            <p:cNvPr id="1564" name="Freeform: Shape 1563">
              <a:extLst>
                <a:ext uri="{FF2B5EF4-FFF2-40B4-BE49-F238E27FC236}">
                  <a16:creationId xmlns:a16="http://schemas.microsoft.com/office/drawing/2014/main" id="{94C2C01B-F62C-481C-9FBF-35B4040043B0}"/>
                </a:ext>
              </a:extLst>
            </p:cNvPr>
            <p:cNvSpPr/>
            <p:nvPr/>
          </p:nvSpPr>
          <p:spPr>
            <a:xfrm>
              <a:off x="13347098" y="5370848"/>
              <a:ext cx="33270" cy="42039"/>
            </a:xfrm>
            <a:custGeom>
              <a:avLst/>
              <a:gdLst>
                <a:gd name="connsiteX0" fmla="*/ 16663 w 33270"/>
                <a:gd name="connsiteY0" fmla="*/ 8597 h 42039"/>
                <a:gd name="connsiteX1" fmla="*/ 10854 w 33270"/>
                <a:gd name="connsiteY1" fmla="*/ 7549 h 42039"/>
                <a:gd name="connsiteX2" fmla="*/ 6855 w 33270"/>
                <a:gd name="connsiteY2" fmla="*/ 8501 h 42039"/>
                <a:gd name="connsiteX3" fmla="*/ 5427 w 33270"/>
                <a:gd name="connsiteY3" fmla="*/ 11169 h 42039"/>
                <a:gd name="connsiteX4" fmla="*/ 7236 w 33270"/>
                <a:gd name="connsiteY4" fmla="*/ 14121 h 42039"/>
                <a:gd name="connsiteX5" fmla="*/ 13138 w 33270"/>
                <a:gd name="connsiteY5" fmla="*/ 16312 h 42039"/>
                <a:gd name="connsiteX6" fmla="*/ 20189 w 33270"/>
                <a:gd name="connsiteY6" fmla="*/ 18789 h 42039"/>
                <a:gd name="connsiteX7" fmla="*/ 24951 w 33270"/>
                <a:gd name="connsiteY7" fmla="*/ 22599 h 42039"/>
                <a:gd name="connsiteX8" fmla="*/ 26951 w 33270"/>
                <a:gd name="connsiteY8" fmla="*/ 29076 h 42039"/>
                <a:gd name="connsiteX9" fmla="*/ 22379 w 33270"/>
                <a:gd name="connsiteY9" fmla="*/ 38601 h 42039"/>
                <a:gd name="connsiteX10" fmla="*/ 10854 w 33270"/>
                <a:gd name="connsiteY10" fmla="*/ 41839 h 42039"/>
                <a:gd name="connsiteX11" fmla="*/ 1329 w 33270"/>
                <a:gd name="connsiteY11" fmla="*/ 40315 h 42039"/>
                <a:gd name="connsiteX12" fmla="*/ -6289 w 33270"/>
                <a:gd name="connsiteY12" fmla="*/ 36124 h 42039"/>
                <a:gd name="connsiteX13" fmla="*/ -2861 w 33270"/>
                <a:gd name="connsiteY13" fmla="*/ 29171 h 42039"/>
                <a:gd name="connsiteX14" fmla="*/ 10947 w 33270"/>
                <a:gd name="connsiteY14" fmla="*/ 34219 h 42039"/>
                <a:gd name="connsiteX15" fmla="*/ 15328 w 33270"/>
                <a:gd name="connsiteY15" fmla="*/ 33267 h 42039"/>
                <a:gd name="connsiteX16" fmla="*/ 16952 w 33270"/>
                <a:gd name="connsiteY16" fmla="*/ 30409 h 42039"/>
                <a:gd name="connsiteX17" fmla="*/ 15045 w 33270"/>
                <a:gd name="connsiteY17" fmla="*/ 27171 h 42039"/>
                <a:gd name="connsiteX18" fmla="*/ 8947 w 33270"/>
                <a:gd name="connsiteY18" fmla="*/ 24789 h 42039"/>
                <a:gd name="connsiteX19" fmla="*/ 2185 w 33270"/>
                <a:gd name="connsiteY19" fmla="*/ 22408 h 42039"/>
                <a:gd name="connsiteX20" fmla="*/ -2289 w 33270"/>
                <a:gd name="connsiteY20" fmla="*/ 18789 h 42039"/>
                <a:gd name="connsiteX21" fmla="*/ -4196 w 33270"/>
                <a:gd name="connsiteY21" fmla="*/ 12502 h 42039"/>
                <a:gd name="connsiteX22" fmla="*/ 185 w 33270"/>
                <a:gd name="connsiteY22" fmla="*/ 2977 h 42039"/>
                <a:gd name="connsiteX23" fmla="*/ 11236 w 33270"/>
                <a:gd name="connsiteY23" fmla="*/ -166 h 42039"/>
                <a:gd name="connsiteX24" fmla="*/ 19142 w 33270"/>
                <a:gd name="connsiteY24" fmla="*/ 977 h 42039"/>
                <a:gd name="connsiteX25" fmla="*/ 26095 w 33270"/>
                <a:gd name="connsiteY25" fmla="*/ 4120 h 42039"/>
                <a:gd name="connsiteX26" fmla="*/ 22570 w 33270"/>
                <a:gd name="connsiteY26" fmla="*/ 11359 h 42039"/>
                <a:gd name="connsiteX27" fmla="*/ 16663 w 33270"/>
                <a:gd name="connsiteY27" fmla="*/ 8597 h 42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270" h="42039">
                  <a:moveTo>
                    <a:pt x="16663" y="8597"/>
                  </a:moveTo>
                  <a:cubicBezTo>
                    <a:pt x="14761" y="7949"/>
                    <a:pt x="12854" y="7597"/>
                    <a:pt x="10854" y="7549"/>
                  </a:cubicBezTo>
                  <a:cubicBezTo>
                    <a:pt x="9427" y="7521"/>
                    <a:pt x="8092" y="7854"/>
                    <a:pt x="6855" y="8501"/>
                  </a:cubicBezTo>
                  <a:cubicBezTo>
                    <a:pt x="5901" y="9044"/>
                    <a:pt x="5329" y="10083"/>
                    <a:pt x="5427" y="11169"/>
                  </a:cubicBezTo>
                  <a:cubicBezTo>
                    <a:pt x="5427" y="12416"/>
                    <a:pt x="6092" y="13569"/>
                    <a:pt x="7236" y="14121"/>
                  </a:cubicBezTo>
                  <a:cubicBezTo>
                    <a:pt x="9138" y="15045"/>
                    <a:pt x="11138" y="15779"/>
                    <a:pt x="13138" y="16312"/>
                  </a:cubicBezTo>
                  <a:cubicBezTo>
                    <a:pt x="15519" y="17017"/>
                    <a:pt x="17900" y="17846"/>
                    <a:pt x="20189" y="18789"/>
                  </a:cubicBezTo>
                  <a:cubicBezTo>
                    <a:pt x="22096" y="19665"/>
                    <a:pt x="23714" y="20970"/>
                    <a:pt x="24951" y="22599"/>
                  </a:cubicBezTo>
                  <a:cubicBezTo>
                    <a:pt x="26379" y="24437"/>
                    <a:pt x="27142" y="26742"/>
                    <a:pt x="26951" y="29076"/>
                  </a:cubicBezTo>
                  <a:cubicBezTo>
                    <a:pt x="27235" y="32848"/>
                    <a:pt x="25523" y="36496"/>
                    <a:pt x="22379" y="38601"/>
                  </a:cubicBezTo>
                  <a:cubicBezTo>
                    <a:pt x="18952" y="40887"/>
                    <a:pt x="14952" y="42030"/>
                    <a:pt x="10854" y="41839"/>
                  </a:cubicBezTo>
                  <a:cubicBezTo>
                    <a:pt x="7617" y="41877"/>
                    <a:pt x="4376" y="41363"/>
                    <a:pt x="1329" y="40315"/>
                  </a:cubicBezTo>
                  <a:cubicBezTo>
                    <a:pt x="-1433" y="39448"/>
                    <a:pt x="-4005" y="38019"/>
                    <a:pt x="-6289" y="36124"/>
                  </a:cubicBezTo>
                  <a:lnTo>
                    <a:pt x="-2861" y="29171"/>
                  </a:lnTo>
                  <a:cubicBezTo>
                    <a:pt x="1041" y="32352"/>
                    <a:pt x="5901" y="34124"/>
                    <a:pt x="10947" y="34219"/>
                  </a:cubicBezTo>
                  <a:cubicBezTo>
                    <a:pt x="12473" y="34257"/>
                    <a:pt x="13998" y="33934"/>
                    <a:pt x="15328" y="33267"/>
                  </a:cubicBezTo>
                  <a:cubicBezTo>
                    <a:pt x="16380" y="32714"/>
                    <a:pt x="17045" y="31600"/>
                    <a:pt x="16952" y="30409"/>
                  </a:cubicBezTo>
                  <a:cubicBezTo>
                    <a:pt x="17045" y="29047"/>
                    <a:pt x="16282" y="27780"/>
                    <a:pt x="15045" y="27171"/>
                  </a:cubicBezTo>
                  <a:cubicBezTo>
                    <a:pt x="13138" y="26180"/>
                    <a:pt x="11045" y="25380"/>
                    <a:pt x="8947" y="24789"/>
                  </a:cubicBezTo>
                  <a:cubicBezTo>
                    <a:pt x="6664" y="24161"/>
                    <a:pt x="4376" y="23370"/>
                    <a:pt x="2185" y="22408"/>
                  </a:cubicBezTo>
                  <a:cubicBezTo>
                    <a:pt x="376" y="21598"/>
                    <a:pt x="-1150" y="20351"/>
                    <a:pt x="-2289" y="18789"/>
                  </a:cubicBezTo>
                  <a:cubicBezTo>
                    <a:pt x="-3624" y="16989"/>
                    <a:pt x="-4289" y="14760"/>
                    <a:pt x="-4196" y="12502"/>
                  </a:cubicBezTo>
                  <a:cubicBezTo>
                    <a:pt x="-4577" y="8768"/>
                    <a:pt x="-2861" y="5139"/>
                    <a:pt x="185" y="2977"/>
                  </a:cubicBezTo>
                  <a:cubicBezTo>
                    <a:pt x="3422" y="786"/>
                    <a:pt x="7329" y="-318"/>
                    <a:pt x="11236" y="-166"/>
                  </a:cubicBezTo>
                  <a:cubicBezTo>
                    <a:pt x="13901" y="-166"/>
                    <a:pt x="16570" y="215"/>
                    <a:pt x="19142" y="977"/>
                  </a:cubicBezTo>
                  <a:cubicBezTo>
                    <a:pt x="21616" y="1653"/>
                    <a:pt x="23998" y="2720"/>
                    <a:pt x="26095" y="4120"/>
                  </a:cubicBezTo>
                  <a:lnTo>
                    <a:pt x="22570" y="11359"/>
                  </a:lnTo>
                  <a:cubicBezTo>
                    <a:pt x="20761" y="10187"/>
                    <a:pt x="18761" y="9264"/>
                    <a:pt x="16663" y="8597"/>
                  </a:cubicBezTo>
                  <a:close/>
                </a:path>
              </a:pathLst>
            </a:custGeom>
            <a:solidFill>
              <a:srgbClr val="6D6E71"/>
            </a:solidFill>
            <a:ln w="9525" cap="flat">
              <a:noFill/>
              <a:prstDash val="solid"/>
              <a:miter/>
            </a:ln>
          </p:spPr>
          <p:txBody>
            <a:bodyPr rtlCol="0" anchor="ctr"/>
            <a:lstStyle/>
            <a:p>
              <a:endParaRPr lang="en-US"/>
            </a:p>
          </p:txBody>
        </p:sp>
        <p:sp>
          <p:nvSpPr>
            <p:cNvPr id="1565" name="Freeform: Shape 1564">
              <a:extLst>
                <a:ext uri="{FF2B5EF4-FFF2-40B4-BE49-F238E27FC236}">
                  <a16:creationId xmlns:a16="http://schemas.microsoft.com/office/drawing/2014/main" id="{DEA255F2-E0ED-4618-B856-10858CC362EC}"/>
                </a:ext>
              </a:extLst>
            </p:cNvPr>
            <p:cNvSpPr/>
            <p:nvPr/>
          </p:nvSpPr>
          <p:spPr>
            <a:xfrm>
              <a:off x="13384903" y="5371065"/>
              <a:ext cx="40561" cy="41617"/>
            </a:xfrm>
            <a:custGeom>
              <a:avLst/>
              <a:gdLst>
                <a:gd name="connsiteX0" fmla="*/ 29246 w 40561"/>
                <a:gd name="connsiteY0" fmla="*/ 5332 h 41617"/>
                <a:gd name="connsiteX1" fmla="*/ 34199 w 40561"/>
                <a:gd name="connsiteY1" fmla="*/ 20953 h 41617"/>
                <a:gd name="connsiteX2" fmla="*/ 34199 w 40561"/>
                <a:gd name="connsiteY2" fmla="*/ 23906 h 41617"/>
                <a:gd name="connsiteX3" fmla="*/ 3624 w 40561"/>
                <a:gd name="connsiteY3" fmla="*/ 23906 h 41617"/>
                <a:gd name="connsiteX4" fmla="*/ 15340 w 40561"/>
                <a:gd name="connsiteY4" fmla="*/ 33431 h 41617"/>
                <a:gd name="connsiteX5" fmla="*/ 21247 w 40561"/>
                <a:gd name="connsiteY5" fmla="*/ 32192 h 41617"/>
                <a:gd name="connsiteX6" fmla="*/ 26293 w 40561"/>
                <a:gd name="connsiteY6" fmla="*/ 28859 h 41617"/>
                <a:gd name="connsiteX7" fmla="*/ 31627 w 40561"/>
                <a:gd name="connsiteY7" fmla="*/ 34383 h 41617"/>
                <a:gd name="connsiteX8" fmla="*/ 24200 w 40561"/>
                <a:gd name="connsiteY8" fmla="*/ 39622 h 41617"/>
                <a:gd name="connsiteX9" fmla="*/ 14675 w 40561"/>
                <a:gd name="connsiteY9" fmla="*/ 41432 h 41617"/>
                <a:gd name="connsiteX10" fmla="*/ 3624 w 40561"/>
                <a:gd name="connsiteY10" fmla="*/ 38860 h 41617"/>
                <a:gd name="connsiteX11" fmla="*/ -3710 w 40561"/>
                <a:gd name="connsiteY11" fmla="*/ 31526 h 41617"/>
                <a:gd name="connsiteX12" fmla="*/ -6282 w 40561"/>
                <a:gd name="connsiteY12" fmla="*/ 20762 h 41617"/>
                <a:gd name="connsiteX13" fmla="*/ -3710 w 40561"/>
                <a:gd name="connsiteY13" fmla="*/ 9904 h 41617"/>
                <a:gd name="connsiteX14" fmla="*/ 3717 w 40561"/>
                <a:gd name="connsiteY14" fmla="*/ 2570 h 41617"/>
                <a:gd name="connsiteX15" fmla="*/ 14387 w 40561"/>
                <a:gd name="connsiteY15" fmla="*/ -98 h 41617"/>
                <a:gd name="connsiteX16" fmla="*/ 29246 w 40561"/>
                <a:gd name="connsiteY16" fmla="*/ 5332 h 41617"/>
                <a:gd name="connsiteX17" fmla="*/ 25149 w 40561"/>
                <a:gd name="connsiteY17" fmla="*/ 17238 h 41617"/>
                <a:gd name="connsiteX18" fmla="*/ 22200 w 40561"/>
                <a:gd name="connsiteY18" fmla="*/ 10094 h 41617"/>
                <a:gd name="connsiteX19" fmla="*/ 14675 w 40561"/>
                <a:gd name="connsiteY19" fmla="*/ 7428 h 41617"/>
                <a:gd name="connsiteX20" fmla="*/ 7433 w 40561"/>
                <a:gd name="connsiteY20" fmla="*/ 10094 h 41617"/>
                <a:gd name="connsiteX21" fmla="*/ 3815 w 40561"/>
                <a:gd name="connsiteY21" fmla="*/ 17238 h 41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561" h="41617">
                  <a:moveTo>
                    <a:pt x="29246" y="5332"/>
                  </a:moveTo>
                  <a:cubicBezTo>
                    <a:pt x="32771" y="9733"/>
                    <a:pt x="34581" y="15304"/>
                    <a:pt x="34199" y="20953"/>
                  </a:cubicBezTo>
                  <a:cubicBezTo>
                    <a:pt x="34297" y="21934"/>
                    <a:pt x="34297" y="22925"/>
                    <a:pt x="34199" y="23906"/>
                  </a:cubicBezTo>
                  <a:lnTo>
                    <a:pt x="3624" y="23906"/>
                  </a:lnTo>
                  <a:cubicBezTo>
                    <a:pt x="4578" y="29602"/>
                    <a:pt x="9624" y="33697"/>
                    <a:pt x="15340" y="33431"/>
                  </a:cubicBezTo>
                  <a:cubicBezTo>
                    <a:pt x="17340" y="33441"/>
                    <a:pt x="19340" y="33021"/>
                    <a:pt x="21247" y="32192"/>
                  </a:cubicBezTo>
                  <a:cubicBezTo>
                    <a:pt x="23149" y="31431"/>
                    <a:pt x="24865" y="30297"/>
                    <a:pt x="26293" y="28859"/>
                  </a:cubicBezTo>
                  <a:lnTo>
                    <a:pt x="31627" y="34383"/>
                  </a:lnTo>
                  <a:cubicBezTo>
                    <a:pt x="29534" y="36641"/>
                    <a:pt x="27056" y="38422"/>
                    <a:pt x="24200" y="39622"/>
                  </a:cubicBezTo>
                  <a:cubicBezTo>
                    <a:pt x="21149" y="40803"/>
                    <a:pt x="17912" y="41413"/>
                    <a:pt x="14675" y="41432"/>
                  </a:cubicBezTo>
                  <a:cubicBezTo>
                    <a:pt x="10861" y="41517"/>
                    <a:pt x="7052" y="40631"/>
                    <a:pt x="3624" y="38860"/>
                  </a:cubicBezTo>
                  <a:cubicBezTo>
                    <a:pt x="578" y="37146"/>
                    <a:pt x="-1994" y="34602"/>
                    <a:pt x="-3710" y="31526"/>
                  </a:cubicBezTo>
                  <a:cubicBezTo>
                    <a:pt x="-5519" y="28220"/>
                    <a:pt x="-6375" y="24515"/>
                    <a:pt x="-6282" y="20762"/>
                  </a:cubicBezTo>
                  <a:cubicBezTo>
                    <a:pt x="-6375" y="16981"/>
                    <a:pt x="-5519" y="13247"/>
                    <a:pt x="-3710" y="9904"/>
                  </a:cubicBezTo>
                  <a:cubicBezTo>
                    <a:pt x="-1994" y="6789"/>
                    <a:pt x="578" y="4246"/>
                    <a:pt x="3717" y="2570"/>
                  </a:cubicBezTo>
                  <a:cubicBezTo>
                    <a:pt x="6959" y="788"/>
                    <a:pt x="10675" y="-126"/>
                    <a:pt x="14387" y="-98"/>
                  </a:cubicBezTo>
                  <a:cubicBezTo>
                    <a:pt x="19912" y="-621"/>
                    <a:pt x="25339" y="1370"/>
                    <a:pt x="29246" y="5332"/>
                  </a:cubicBezTo>
                  <a:close/>
                  <a:moveTo>
                    <a:pt x="25149" y="17238"/>
                  </a:moveTo>
                  <a:cubicBezTo>
                    <a:pt x="25149" y="14561"/>
                    <a:pt x="24102" y="11999"/>
                    <a:pt x="22200" y="10094"/>
                  </a:cubicBezTo>
                  <a:cubicBezTo>
                    <a:pt x="20102" y="8284"/>
                    <a:pt x="17438" y="7332"/>
                    <a:pt x="14675" y="7428"/>
                  </a:cubicBezTo>
                  <a:cubicBezTo>
                    <a:pt x="12005" y="7332"/>
                    <a:pt x="9433" y="8294"/>
                    <a:pt x="7433" y="10094"/>
                  </a:cubicBezTo>
                  <a:cubicBezTo>
                    <a:pt x="5434" y="11952"/>
                    <a:pt x="4099" y="14495"/>
                    <a:pt x="3815" y="17238"/>
                  </a:cubicBezTo>
                  <a:close/>
                </a:path>
              </a:pathLst>
            </a:custGeom>
            <a:solidFill>
              <a:srgbClr val="6D6E71"/>
            </a:solidFill>
            <a:ln w="9525" cap="flat">
              <a:noFill/>
              <a:prstDash val="solid"/>
              <a:miter/>
            </a:ln>
          </p:spPr>
          <p:txBody>
            <a:bodyPr rtlCol="0" anchor="ctr"/>
            <a:lstStyle/>
            <a:p>
              <a:endParaRPr lang="en-US"/>
            </a:p>
          </p:txBody>
        </p:sp>
        <p:sp>
          <p:nvSpPr>
            <p:cNvPr id="1566" name="Freeform: Shape 1565">
              <a:extLst>
                <a:ext uri="{FF2B5EF4-FFF2-40B4-BE49-F238E27FC236}">
                  <a16:creationId xmlns:a16="http://schemas.microsoft.com/office/drawing/2014/main" id="{F4237D8E-BB6A-43B0-9515-DBBC562A0B2B}"/>
                </a:ext>
              </a:extLst>
            </p:cNvPr>
            <p:cNvSpPr/>
            <p:nvPr/>
          </p:nvSpPr>
          <p:spPr>
            <a:xfrm>
              <a:off x="13434344" y="5355527"/>
              <a:ext cx="9525" cy="56578"/>
            </a:xfrm>
            <a:custGeom>
              <a:avLst/>
              <a:gdLst>
                <a:gd name="connsiteX0" fmla="*/ -6289 w 9525"/>
                <a:gd name="connsiteY0" fmla="*/ -180 h 56578"/>
                <a:gd name="connsiteX1" fmla="*/ 3236 w 9525"/>
                <a:gd name="connsiteY1" fmla="*/ -180 h 56578"/>
                <a:gd name="connsiteX2" fmla="*/ 3236 w 9525"/>
                <a:gd name="connsiteY2" fmla="*/ 56399 h 56578"/>
                <a:gd name="connsiteX3" fmla="*/ -6289 w 9525"/>
                <a:gd name="connsiteY3" fmla="*/ 56399 h 56578"/>
              </a:gdLst>
              <a:ahLst/>
              <a:cxnLst>
                <a:cxn ang="0">
                  <a:pos x="connsiteX0" y="connsiteY0"/>
                </a:cxn>
                <a:cxn ang="0">
                  <a:pos x="connsiteX1" y="connsiteY1"/>
                </a:cxn>
                <a:cxn ang="0">
                  <a:pos x="connsiteX2" y="connsiteY2"/>
                </a:cxn>
                <a:cxn ang="0">
                  <a:pos x="connsiteX3" y="connsiteY3"/>
                </a:cxn>
              </a:cxnLst>
              <a:rect l="l" t="t" r="r" b="b"/>
              <a:pathLst>
                <a:path w="9525" h="56578">
                  <a:moveTo>
                    <a:pt x="-6289" y="-180"/>
                  </a:moveTo>
                  <a:lnTo>
                    <a:pt x="3236" y="-180"/>
                  </a:lnTo>
                  <a:lnTo>
                    <a:pt x="3236" y="56399"/>
                  </a:lnTo>
                  <a:lnTo>
                    <a:pt x="-6289" y="56399"/>
                  </a:lnTo>
                  <a:close/>
                </a:path>
              </a:pathLst>
            </a:custGeom>
            <a:solidFill>
              <a:srgbClr val="6D6E71"/>
            </a:solidFill>
            <a:ln w="9525" cap="flat">
              <a:noFill/>
              <a:prstDash val="solid"/>
              <a:miter/>
            </a:ln>
          </p:spPr>
          <p:txBody>
            <a:bodyPr rtlCol="0" anchor="ctr"/>
            <a:lstStyle/>
            <a:p>
              <a:endParaRPr lang="en-US"/>
            </a:p>
          </p:txBody>
        </p:sp>
        <p:sp>
          <p:nvSpPr>
            <p:cNvPr id="1567" name="Freeform: Shape 1566">
              <a:extLst>
                <a:ext uri="{FF2B5EF4-FFF2-40B4-BE49-F238E27FC236}">
                  <a16:creationId xmlns:a16="http://schemas.microsoft.com/office/drawing/2014/main" id="{4F272410-2106-4024-A4A5-1B5B62E86879}"/>
                </a:ext>
              </a:extLst>
            </p:cNvPr>
            <p:cNvSpPr/>
            <p:nvPr/>
          </p:nvSpPr>
          <p:spPr>
            <a:xfrm>
              <a:off x="13456157" y="5353801"/>
              <a:ext cx="11334" cy="58304"/>
            </a:xfrm>
            <a:custGeom>
              <a:avLst/>
              <a:gdLst>
                <a:gd name="connsiteX0" fmla="*/ 3427 w 11334"/>
                <a:gd name="connsiteY0" fmla="*/ 1451 h 58304"/>
                <a:gd name="connsiteX1" fmla="*/ 5045 w 11334"/>
                <a:gd name="connsiteY1" fmla="*/ 5737 h 58304"/>
                <a:gd name="connsiteX2" fmla="*/ 3427 w 11334"/>
                <a:gd name="connsiteY2" fmla="*/ 9928 h 58304"/>
                <a:gd name="connsiteX3" fmla="*/ -573 w 11334"/>
                <a:gd name="connsiteY3" fmla="*/ 11643 h 58304"/>
                <a:gd name="connsiteX4" fmla="*/ -4670 w 11334"/>
                <a:gd name="connsiteY4" fmla="*/ 9928 h 58304"/>
                <a:gd name="connsiteX5" fmla="*/ -6289 w 11334"/>
                <a:gd name="connsiteY5" fmla="*/ 5737 h 58304"/>
                <a:gd name="connsiteX6" fmla="*/ -4670 w 11334"/>
                <a:gd name="connsiteY6" fmla="*/ 1451 h 58304"/>
                <a:gd name="connsiteX7" fmla="*/ -573 w 11334"/>
                <a:gd name="connsiteY7" fmla="*/ -168 h 58304"/>
                <a:gd name="connsiteX8" fmla="*/ 3427 w 11334"/>
                <a:gd name="connsiteY8" fmla="*/ 1451 h 58304"/>
                <a:gd name="connsiteX9" fmla="*/ -5526 w 11334"/>
                <a:gd name="connsiteY9" fmla="*/ 17358 h 58304"/>
                <a:gd name="connsiteX10" fmla="*/ 3999 w 11334"/>
                <a:gd name="connsiteY10" fmla="*/ 17358 h 58304"/>
                <a:gd name="connsiteX11" fmla="*/ 3999 w 11334"/>
                <a:gd name="connsiteY11" fmla="*/ 58125 h 58304"/>
                <a:gd name="connsiteX12" fmla="*/ -5526 w 11334"/>
                <a:gd name="connsiteY12" fmla="*/ 58125 h 5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34" h="58304">
                  <a:moveTo>
                    <a:pt x="3427" y="1451"/>
                  </a:moveTo>
                  <a:cubicBezTo>
                    <a:pt x="4473" y="2613"/>
                    <a:pt x="5045" y="4156"/>
                    <a:pt x="5045" y="5737"/>
                  </a:cubicBezTo>
                  <a:cubicBezTo>
                    <a:pt x="5045" y="7290"/>
                    <a:pt x="4473" y="8795"/>
                    <a:pt x="3427" y="9928"/>
                  </a:cubicBezTo>
                  <a:cubicBezTo>
                    <a:pt x="2380" y="11061"/>
                    <a:pt x="953" y="11690"/>
                    <a:pt x="-573" y="11643"/>
                  </a:cubicBezTo>
                  <a:cubicBezTo>
                    <a:pt x="-2098" y="11709"/>
                    <a:pt x="-3619" y="11081"/>
                    <a:pt x="-4670" y="9928"/>
                  </a:cubicBezTo>
                  <a:cubicBezTo>
                    <a:pt x="-5717" y="8795"/>
                    <a:pt x="-6289" y="7290"/>
                    <a:pt x="-6289" y="5737"/>
                  </a:cubicBezTo>
                  <a:cubicBezTo>
                    <a:pt x="-6289" y="4156"/>
                    <a:pt x="-5717" y="2613"/>
                    <a:pt x="-4670" y="1451"/>
                  </a:cubicBezTo>
                  <a:cubicBezTo>
                    <a:pt x="-3619" y="327"/>
                    <a:pt x="-2098" y="-273"/>
                    <a:pt x="-573" y="-168"/>
                  </a:cubicBezTo>
                  <a:cubicBezTo>
                    <a:pt x="953" y="-244"/>
                    <a:pt x="2380" y="356"/>
                    <a:pt x="3427" y="1451"/>
                  </a:cubicBezTo>
                  <a:close/>
                  <a:moveTo>
                    <a:pt x="-5526" y="17358"/>
                  </a:moveTo>
                  <a:lnTo>
                    <a:pt x="3999" y="17358"/>
                  </a:lnTo>
                  <a:lnTo>
                    <a:pt x="3999" y="58125"/>
                  </a:lnTo>
                  <a:lnTo>
                    <a:pt x="-5526" y="58125"/>
                  </a:lnTo>
                  <a:close/>
                </a:path>
              </a:pathLst>
            </a:custGeom>
            <a:solidFill>
              <a:srgbClr val="6D6E71"/>
            </a:solidFill>
            <a:ln w="9525" cap="flat">
              <a:noFill/>
              <a:prstDash val="solid"/>
              <a:miter/>
            </a:ln>
          </p:spPr>
          <p:txBody>
            <a:bodyPr rtlCol="0" anchor="ctr"/>
            <a:lstStyle/>
            <a:p>
              <a:endParaRPr lang="en-US"/>
            </a:p>
          </p:txBody>
        </p:sp>
        <p:sp>
          <p:nvSpPr>
            <p:cNvPr id="1568" name="Freeform: Shape 1567">
              <a:extLst>
                <a:ext uri="{FF2B5EF4-FFF2-40B4-BE49-F238E27FC236}">
                  <a16:creationId xmlns:a16="http://schemas.microsoft.com/office/drawing/2014/main" id="{D0CAFF88-AC14-442E-884C-11D9E6D9CB63}"/>
                </a:ext>
              </a:extLst>
            </p:cNvPr>
            <p:cNvSpPr/>
            <p:nvPr/>
          </p:nvSpPr>
          <p:spPr>
            <a:xfrm>
              <a:off x="13479876" y="5370920"/>
              <a:ext cx="38875" cy="41185"/>
            </a:xfrm>
            <a:custGeom>
              <a:avLst/>
              <a:gdLst>
                <a:gd name="connsiteX0" fmla="*/ 28570 w 38875"/>
                <a:gd name="connsiteY0" fmla="*/ 4049 h 41185"/>
                <a:gd name="connsiteX1" fmla="*/ 32569 w 38875"/>
                <a:gd name="connsiteY1" fmla="*/ 15479 h 41185"/>
                <a:gd name="connsiteX2" fmla="*/ 32569 w 38875"/>
                <a:gd name="connsiteY2" fmla="*/ 41006 h 41185"/>
                <a:gd name="connsiteX3" fmla="*/ 23044 w 38875"/>
                <a:gd name="connsiteY3" fmla="*/ 41006 h 41185"/>
                <a:gd name="connsiteX4" fmla="*/ 23044 w 38875"/>
                <a:gd name="connsiteY4" fmla="*/ 18431 h 41185"/>
                <a:gd name="connsiteX5" fmla="*/ 20570 w 38875"/>
                <a:gd name="connsiteY5" fmla="*/ 11668 h 41185"/>
                <a:gd name="connsiteX6" fmla="*/ 13901 w 38875"/>
                <a:gd name="connsiteY6" fmla="*/ 9192 h 41185"/>
                <a:gd name="connsiteX7" fmla="*/ 6092 w 38875"/>
                <a:gd name="connsiteY7" fmla="*/ 12526 h 41185"/>
                <a:gd name="connsiteX8" fmla="*/ 3236 w 38875"/>
                <a:gd name="connsiteY8" fmla="*/ 20907 h 41185"/>
                <a:gd name="connsiteX9" fmla="*/ 3236 w 38875"/>
                <a:gd name="connsiteY9" fmla="*/ 41006 h 41185"/>
                <a:gd name="connsiteX10" fmla="*/ -6289 w 38875"/>
                <a:gd name="connsiteY10" fmla="*/ 41006 h 41185"/>
                <a:gd name="connsiteX11" fmla="*/ -6289 w 38875"/>
                <a:gd name="connsiteY11" fmla="*/ 238 h 41185"/>
                <a:gd name="connsiteX12" fmla="*/ 3236 w 38875"/>
                <a:gd name="connsiteY12" fmla="*/ 238 h 41185"/>
                <a:gd name="connsiteX13" fmla="*/ 3236 w 38875"/>
                <a:gd name="connsiteY13" fmla="*/ 7858 h 41185"/>
                <a:gd name="connsiteX14" fmla="*/ 17905 w 38875"/>
                <a:gd name="connsiteY14" fmla="*/ -143 h 41185"/>
                <a:gd name="connsiteX15" fmla="*/ 28570 w 38875"/>
                <a:gd name="connsiteY15" fmla="*/ 4049 h 41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875" h="41185">
                  <a:moveTo>
                    <a:pt x="28570" y="4049"/>
                  </a:moveTo>
                  <a:cubicBezTo>
                    <a:pt x="31332" y="7191"/>
                    <a:pt x="32760" y="11297"/>
                    <a:pt x="32569" y="15479"/>
                  </a:cubicBezTo>
                  <a:lnTo>
                    <a:pt x="32569" y="41006"/>
                  </a:lnTo>
                  <a:lnTo>
                    <a:pt x="23044" y="41006"/>
                  </a:lnTo>
                  <a:lnTo>
                    <a:pt x="23044" y="18431"/>
                  </a:lnTo>
                  <a:cubicBezTo>
                    <a:pt x="23142" y="15936"/>
                    <a:pt x="22286" y="13516"/>
                    <a:pt x="20570" y="11668"/>
                  </a:cubicBezTo>
                  <a:cubicBezTo>
                    <a:pt x="18761" y="9954"/>
                    <a:pt x="16380" y="9059"/>
                    <a:pt x="13901" y="9192"/>
                  </a:cubicBezTo>
                  <a:cubicBezTo>
                    <a:pt x="10952" y="9125"/>
                    <a:pt x="8092" y="10345"/>
                    <a:pt x="6092" y="12526"/>
                  </a:cubicBezTo>
                  <a:cubicBezTo>
                    <a:pt x="4092" y="14869"/>
                    <a:pt x="3139" y="17860"/>
                    <a:pt x="3236" y="20907"/>
                  </a:cubicBezTo>
                  <a:lnTo>
                    <a:pt x="3236" y="41006"/>
                  </a:lnTo>
                  <a:lnTo>
                    <a:pt x="-6289" y="41006"/>
                  </a:lnTo>
                  <a:lnTo>
                    <a:pt x="-6289" y="238"/>
                  </a:lnTo>
                  <a:lnTo>
                    <a:pt x="3236" y="238"/>
                  </a:lnTo>
                  <a:lnTo>
                    <a:pt x="3236" y="7858"/>
                  </a:lnTo>
                  <a:cubicBezTo>
                    <a:pt x="6190" y="2563"/>
                    <a:pt x="11901" y="-562"/>
                    <a:pt x="17905" y="-143"/>
                  </a:cubicBezTo>
                  <a:cubicBezTo>
                    <a:pt x="21905" y="-286"/>
                    <a:pt x="25714" y="1229"/>
                    <a:pt x="28570" y="4049"/>
                  </a:cubicBezTo>
                  <a:close/>
                </a:path>
              </a:pathLst>
            </a:custGeom>
            <a:solidFill>
              <a:srgbClr val="6D6E71"/>
            </a:solidFill>
            <a:ln w="9525" cap="flat">
              <a:noFill/>
              <a:prstDash val="solid"/>
              <a:miter/>
            </a:ln>
          </p:spPr>
          <p:txBody>
            <a:bodyPr rtlCol="0" anchor="ctr"/>
            <a:lstStyle/>
            <a:p>
              <a:endParaRPr lang="en-US"/>
            </a:p>
          </p:txBody>
        </p:sp>
        <p:sp>
          <p:nvSpPr>
            <p:cNvPr id="1569" name="Freeform: Shape 1568">
              <a:extLst>
                <a:ext uri="{FF2B5EF4-FFF2-40B4-BE49-F238E27FC236}">
                  <a16:creationId xmlns:a16="http://schemas.microsoft.com/office/drawing/2014/main" id="{00F098FC-ED89-44DF-A486-1ADF0C14BA12}"/>
                </a:ext>
              </a:extLst>
            </p:cNvPr>
            <p:cNvSpPr/>
            <p:nvPr/>
          </p:nvSpPr>
          <p:spPr>
            <a:xfrm>
              <a:off x="13526634" y="5370922"/>
              <a:ext cx="40083" cy="41569"/>
            </a:xfrm>
            <a:custGeom>
              <a:avLst/>
              <a:gdLst>
                <a:gd name="connsiteX0" fmla="*/ 28772 w 40083"/>
                <a:gd name="connsiteY0" fmla="*/ 5475 h 41569"/>
                <a:gd name="connsiteX1" fmla="*/ 33725 w 40083"/>
                <a:gd name="connsiteY1" fmla="*/ 21096 h 41569"/>
                <a:gd name="connsiteX2" fmla="*/ 33725 w 40083"/>
                <a:gd name="connsiteY2" fmla="*/ 24048 h 41569"/>
                <a:gd name="connsiteX3" fmla="*/ 3624 w 40083"/>
                <a:gd name="connsiteY3" fmla="*/ 24048 h 41569"/>
                <a:gd name="connsiteX4" fmla="*/ 7722 w 40083"/>
                <a:gd name="connsiteY4" fmla="*/ 30907 h 41569"/>
                <a:gd name="connsiteX5" fmla="*/ 15247 w 40083"/>
                <a:gd name="connsiteY5" fmla="*/ 33383 h 41569"/>
                <a:gd name="connsiteX6" fmla="*/ 21247 w 40083"/>
                <a:gd name="connsiteY6" fmla="*/ 32145 h 41569"/>
                <a:gd name="connsiteX7" fmla="*/ 26293 w 40083"/>
                <a:gd name="connsiteY7" fmla="*/ 28811 h 41569"/>
                <a:gd name="connsiteX8" fmla="*/ 31627 w 40083"/>
                <a:gd name="connsiteY8" fmla="*/ 34336 h 41569"/>
                <a:gd name="connsiteX9" fmla="*/ 24200 w 40083"/>
                <a:gd name="connsiteY9" fmla="*/ 39574 h 41569"/>
                <a:gd name="connsiteX10" fmla="*/ 14675 w 40083"/>
                <a:gd name="connsiteY10" fmla="*/ 41384 h 41569"/>
                <a:gd name="connsiteX11" fmla="*/ 3624 w 40083"/>
                <a:gd name="connsiteY11" fmla="*/ 38812 h 41569"/>
                <a:gd name="connsiteX12" fmla="*/ -3710 w 40083"/>
                <a:gd name="connsiteY12" fmla="*/ 31478 h 41569"/>
                <a:gd name="connsiteX13" fmla="*/ -6282 w 40083"/>
                <a:gd name="connsiteY13" fmla="*/ 20715 h 41569"/>
                <a:gd name="connsiteX14" fmla="*/ -3710 w 40083"/>
                <a:gd name="connsiteY14" fmla="*/ 9856 h 41569"/>
                <a:gd name="connsiteX15" fmla="*/ 3624 w 40083"/>
                <a:gd name="connsiteY15" fmla="*/ 2522 h 41569"/>
                <a:gd name="connsiteX16" fmla="*/ 14387 w 40083"/>
                <a:gd name="connsiteY16" fmla="*/ -145 h 41569"/>
                <a:gd name="connsiteX17" fmla="*/ 28772 w 40083"/>
                <a:gd name="connsiteY17" fmla="*/ 5475 h 41569"/>
                <a:gd name="connsiteX18" fmla="*/ 24674 w 40083"/>
                <a:gd name="connsiteY18" fmla="*/ 17381 h 41569"/>
                <a:gd name="connsiteX19" fmla="*/ 21721 w 40083"/>
                <a:gd name="connsiteY19" fmla="*/ 10237 h 41569"/>
                <a:gd name="connsiteX20" fmla="*/ 14201 w 40083"/>
                <a:gd name="connsiteY20" fmla="*/ 7570 h 41569"/>
                <a:gd name="connsiteX21" fmla="*/ 6959 w 40083"/>
                <a:gd name="connsiteY21" fmla="*/ 10237 h 41569"/>
                <a:gd name="connsiteX22" fmla="*/ 3341 w 40083"/>
                <a:gd name="connsiteY22" fmla="*/ 17381 h 41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083" h="41569">
                  <a:moveTo>
                    <a:pt x="28772" y="5475"/>
                  </a:moveTo>
                  <a:cubicBezTo>
                    <a:pt x="32297" y="9875"/>
                    <a:pt x="34106" y="15447"/>
                    <a:pt x="33725" y="21096"/>
                  </a:cubicBezTo>
                  <a:cubicBezTo>
                    <a:pt x="33818" y="22077"/>
                    <a:pt x="33818" y="23068"/>
                    <a:pt x="33725" y="24048"/>
                  </a:cubicBezTo>
                  <a:lnTo>
                    <a:pt x="3624" y="24048"/>
                  </a:lnTo>
                  <a:cubicBezTo>
                    <a:pt x="4196" y="26734"/>
                    <a:pt x="5624" y="29154"/>
                    <a:pt x="7722" y="30907"/>
                  </a:cubicBezTo>
                  <a:cubicBezTo>
                    <a:pt x="9912" y="32583"/>
                    <a:pt x="12484" y="33459"/>
                    <a:pt x="15247" y="33383"/>
                  </a:cubicBezTo>
                  <a:cubicBezTo>
                    <a:pt x="17340" y="33402"/>
                    <a:pt x="19340" y="32983"/>
                    <a:pt x="21247" y="32145"/>
                  </a:cubicBezTo>
                  <a:cubicBezTo>
                    <a:pt x="23153" y="31383"/>
                    <a:pt x="24865" y="30249"/>
                    <a:pt x="26293" y="28811"/>
                  </a:cubicBezTo>
                  <a:lnTo>
                    <a:pt x="31627" y="34336"/>
                  </a:lnTo>
                  <a:cubicBezTo>
                    <a:pt x="29534" y="36593"/>
                    <a:pt x="27056" y="38374"/>
                    <a:pt x="24200" y="39574"/>
                  </a:cubicBezTo>
                  <a:cubicBezTo>
                    <a:pt x="21154" y="40756"/>
                    <a:pt x="17912" y="41365"/>
                    <a:pt x="14675" y="41384"/>
                  </a:cubicBezTo>
                  <a:cubicBezTo>
                    <a:pt x="10866" y="41469"/>
                    <a:pt x="7057" y="40584"/>
                    <a:pt x="3624" y="38812"/>
                  </a:cubicBezTo>
                  <a:cubicBezTo>
                    <a:pt x="578" y="37088"/>
                    <a:pt x="-1994" y="34555"/>
                    <a:pt x="-3710" y="31478"/>
                  </a:cubicBezTo>
                  <a:cubicBezTo>
                    <a:pt x="-5519" y="28173"/>
                    <a:pt x="-6375" y="24468"/>
                    <a:pt x="-6282" y="20715"/>
                  </a:cubicBezTo>
                  <a:cubicBezTo>
                    <a:pt x="-6375" y="16933"/>
                    <a:pt x="-5519" y="13200"/>
                    <a:pt x="-3710" y="9856"/>
                  </a:cubicBezTo>
                  <a:cubicBezTo>
                    <a:pt x="-1994" y="6780"/>
                    <a:pt x="578" y="4236"/>
                    <a:pt x="3624" y="2522"/>
                  </a:cubicBezTo>
                  <a:cubicBezTo>
                    <a:pt x="6959" y="741"/>
                    <a:pt x="10675" y="-173"/>
                    <a:pt x="14387" y="-145"/>
                  </a:cubicBezTo>
                  <a:cubicBezTo>
                    <a:pt x="19819" y="-479"/>
                    <a:pt x="25056" y="1579"/>
                    <a:pt x="28772" y="5475"/>
                  </a:cubicBezTo>
                  <a:close/>
                  <a:moveTo>
                    <a:pt x="24674" y="17381"/>
                  </a:moveTo>
                  <a:cubicBezTo>
                    <a:pt x="24674" y="14704"/>
                    <a:pt x="23628" y="12142"/>
                    <a:pt x="21721" y="10237"/>
                  </a:cubicBezTo>
                  <a:cubicBezTo>
                    <a:pt x="19628" y="8427"/>
                    <a:pt x="16958" y="7475"/>
                    <a:pt x="14201" y="7570"/>
                  </a:cubicBezTo>
                  <a:cubicBezTo>
                    <a:pt x="11531" y="7475"/>
                    <a:pt x="8959" y="8437"/>
                    <a:pt x="6959" y="10237"/>
                  </a:cubicBezTo>
                  <a:cubicBezTo>
                    <a:pt x="4862" y="12066"/>
                    <a:pt x="3624" y="14619"/>
                    <a:pt x="3341" y="17381"/>
                  </a:cubicBezTo>
                  <a:close/>
                </a:path>
              </a:pathLst>
            </a:custGeom>
            <a:solidFill>
              <a:srgbClr val="6D6E71"/>
            </a:solidFill>
            <a:ln w="9525" cap="flat">
              <a:noFill/>
              <a:prstDash val="solid"/>
              <a:miter/>
            </a:ln>
          </p:spPr>
          <p:txBody>
            <a:bodyPr rtlCol="0" anchor="ctr"/>
            <a:lstStyle/>
            <a:p>
              <a:endParaRPr lang="en-US"/>
            </a:p>
          </p:txBody>
        </p:sp>
        <p:sp>
          <p:nvSpPr>
            <p:cNvPr id="1570" name="Freeform: Shape 1569">
              <a:extLst>
                <a:ext uri="{FF2B5EF4-FFF2-40B4-BE49-F238E27FC236}">
                  <a16:creationId xmlns:a16="http://schemas.microsoft.com/office/drawing/2014/main" id="{6FAFB753-32D8-4033-9A22-52532B3EC401}"/>
                </a:ext>
              </a:extLst>
            </p:cNvPr>
            <p:cNvSpPr/>
            <p:nvPr/>
          </p:nvSpPr>
          <p:spPr>
            <a:xfrm>
              <a:off x="13590341" y="5358667"/>
              <a:ext cx="48791" cy="54201"/>
            </a:xfrm>
            <a:custGeom>
              <a:avLst/>
              <a:gdLst>
                <a:gd name="connsiteX0" fmla="*/ 29550 w 48791"/>
                <a:gd name="connsiteY0" fmla="*/ 10205 h 54201"/>
                <a:gd name="connsiteX1" fmla="*/ 21741 w 48791"/>
                <a:gd name="connsiteY1" fmla="*/ 8300 h 54201"/>
                <a:gd name="connsiteX2" fmla="*/ 12690 w 48791"/>
                <a:gd name="connsiteY2" fmla="*/ 10681 h 54201"/>
                <a:gd name="connsiteX3" fmla="*/ 6212 w 48791"/>
                <a:gd name="connsiteY3" fmla="*/ 17253 h 54201"/>
                <a:gd name="connsiteX4" fmla="*/ 6212 w 48791"/>
                <a:gd name="connsiteY4" fmla="*/ 35446 h 54201"/>
                <a:gd name="connsiteX5" fmla="*/ 12690 w 48791"/>
                <a:gd name="connsiteY5" fmla="*/ 42019 h 54201"/>
                <a:gd name="connsiteX6" fmla="*/ 21741 w 48791"/>
                <a:gd name="connsiteY6" fmla="*/ 44400 h 54201"/>
                <a:gd name="connsiteX7" fmla="*/ 29452 w 48791"/>
                <a:gd name="connsiteY7" fmla="*/ 42685 h 54201"/>
                <a:gd name="connsiteX8" fmla="*/ 36219 w 48791"/>
                <a:gd name="connsiteY8" fmla="*/ 38018 h 54201"/>
                <a:gd name="connsiteX9" fmla="*/ 42312 w 48791"/>
                <a:gd name="connsiteY9" fmla="*/ 44781 h 54201"/>
                <a:gd name="connsiteX10" fmla="*/ 32787 w 48791"/>
                <a:gd name="connsiteY10" fmla="*/ 51544 h 54201"/>
                <a:gd name="connsiteX11" fmla="*/ 21550 w 48791"/>
                <a:gd name="connsiteY11" fmla="*/ 54020 h 54201"/>
                <a:gd name="connsiteX12" fmla="*/ 7453 w 48791"/>
                <a:gd name="connsiteY12" fmla="*/ 50305 h 54201"/>
                <a:gd name="connsiteX13" fmla="*/ -2644 w 48791"/>
                <a:gd name="connsiteY13" fmla="*/ 40780 h 54201"/>
                <a:gd name="connsiteX14" fmla="*/ -2644 w 48791"/>
                <a:gd name="connsiteY14" fmla="*/ 12967 h 54201"/>
                <a:gd name="connsiteX15" fmla="*/ 7546 w 48791"/>
                <a:gd name="connsiteY15" fmla="*/ 3442 h 54201"/>
                <a:gd name="connsiteX16" fmla="*/ 21834 w 48791"/>
                <a:gd name="connsiteY16" fmla="*/ -177 h 54201"/>
                <a:gd name="connsiteX17" fmla="*/ 32977 w 48791"/>
                <a:gd name="connsiteY17" fmla="*/ 2109 h 54201"/>
                <a:gd name="connsiteX18" fmla="*/ 42502 w 48791"/>
                <a:gd name="connsiteY18" fmla="*/ 8491 h 54201"/>
                <a:gd name="connsiteX19" fmla="*/ 36503 w 48791"/>
                <a:gd name="connsiteY19" fmla="*/ 15920 h 54201"/>
                <a:gd name="connsiteX20" fmla="*/ 29550 w 48791"/>
                <a:gd name="connsiteY20" fmla="*/ 10205 h 5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8791" h="54201">
                  <a:moveTo>
                    <a:pt x="29550" y="10205"/>
                  </a:moveTo>
                  <a:cubicBezTo>
                    <a:pt x="27168" y="8986"/>
                    <a:pt x="24406" y="8328"/>
                    <a:pt x="21741" y="8300"/>
                  </a:cubicBezTo>
                  <a:cubicBezTo>
                    <a:pt x="18597" y="8328"/>
                    <a:pt x="15453" y="9148"/>
                    <a:pt x="12690" y="10681"/>
                  </a:cubicBezTo>
                  <a:cubicBezTo>
                    <a:pt x="10025" y="12272"/>
                    <a:pt x="7737" y="14539"/>
                    <a:pt x="6212" y="17253"/>
                  </a:cubicBezTo>
                  <a:cubicBezTo>
                    <a:pt x="3068" y="22902"/>
                    <a:pt x="3068" y="29798"/>
                    <a:pt x="6212" y="35446"/>
                  </a:cubicBezTo>
                  <a:cubicBezTo>
                    <a:pt x="7737" y="38161"/>
                    <a:pt x="10025" y="40428"/>
                    <a:pt x="12690" y="42019"/>
                  </a:cubicBezTo>
                  <a:cubicBezTo>
                    <a:pt x="15453" y="43552"/>
                    <a:pt x="18597" y="44371"/>
                    <a:pt x="21741" y="44400"/>
                  </a:cubicBezTo>
                  <a:cubicBezTo>
                    <a:pt x="24406" y="44371"/>
                    <a:pt x="27071" y="43790"/>
                    <a:pt x="29452" y="42685"/>
                  </a:cubicBezTo>
                  <a:cubicBezTo>
                    <a:pt x="32024" y="41628"/>
                    <a:pt x="34312" y="40037"/>
                    <a:pt x="36219" y="38018"/>
                  </a:cubicBezTo>
                  <a:lnTo>
                    <a:pt x="42312" y="44781"/>
                  </a:lnTo>
                  <a:cubicBezTo>
                    <a:pt x="39549" y="47581"/>
                    <a:pt x="36312" y="49867"/>
                    <a:pt x="32787" y="51544"/>
                  </a:cubicBezTo>
                  <a:cubicBezTo>
                    <a:pt x="29261" y="53144"/>
                    <a:pt x="25452" y="53991"/>
                    <a:pt x="21550" y="54020"/>
                  </a:cubicBezTo>
                  <a:cubicBezTo>
                    <a:pt x="16597" y="54077"/>
                    <a:pt x="11737" y="52801"/>
                    <a:pt x="7453" y="50305"/>
                  </a:cubicBezTo>
                  <a:cubicBezTo>
                    <a:pt x="3258" y="48086"/>
                    <a:pt x="-169" y="44790"/>
                    <a:pt x="-2644" y="40780"/>
                  </a:cubicBezTo>
                  <a:cubicBezTo>
                    <a:pt x="-7504" y="32132"/>
                    <a:pt x="-7504" y="21616"/>
                    <a:pt x="-2644" y="12967"/>
                  </a:cubicBezTo>
                  <a:cubicBezTo>
                    <a:pt x="-169" y="8938"/>
                    <a:pt x="3356" y="5652"/>
                    <a:pt x="7546" y="3442"/>
                  </a:cubicBezTo>
                  <a:cubicBezTo>
                    <a:pt x="11928" y="1004"/>
                    <a:pt x="16881" y="-244"/>
                    <a:pt x="21834" y="-177"/>
                  </a:cubicBezTo>
                  <a:cubicBezTo>
                    <a:pt x="25643" y="-168"/>
                    <a:pt x="29452" y="604"/>
                    <a:pt x="32977" y="2109"/>
                  </a:cubicBezTo>
                  <a:cubicBezTo>
                    <a:pt x="36596" y="3509"/>
                    <a:pt x="39837" y="5690"/>
                    <a:pt x="42502" y="8491"/>
                  </a:cubicBezTo>
                  <a:lnTo>
                    <a:pt x="36503" y="15920"/>
                  </a:lnTo>
                  <a:cubicBezTo>
                    <a:pt x="34694" y="13462"/>
                    <a:pt x="32312" y="11500"/>
                    <a:pt x="29550" y="10205"/>
                  </a:cubicBezTo>
                  <a:close/>
                </a:path>
              </a:pathLst>
            </a:custGeom>
            <a:solidFill>
              <a:srgbClr val="6D6E71"/>
            </a:solidFill>
            <a:ln w="9525" cap="flat">
              <a:noFill/>
              <a:prstDash val="solid"/>
              <a:miter/>
            </a:ln>
          </p:spPr>
          <p:txBody>
            <a:bodyPr rtlCol="0" anchor="ctr"/>
            <a:lstStyle/>
            <a:p>
              <a:endParaRPr lang="en-US"/>
            </a:p>
          </p:txBody>
        </p:sp>
        <p:sp>
          <p:nvSpPr>
            <p:cNvPr id="1571" name="Freeform: Shape 1570">
              <a:extLst>
                <a:ext uri="{FF2B5EF4-FFF2-40B4-BE49-F238E27FC236}">
                  <a16:creationId xmlns:a16="http://schemas.microsoft.com/office/drawing/2014/main" id="{91165061-573E-40AF-9061-1351D5536577}"/>
                </a:ext>
              </a:extLst>
            </p:cNvPr>
            <p:cNvSpPr/>
            <p:nvPr/>
          </p:nvSpPr>
          <p:spPr>
            <a:xfrm>
              <a:off x="13641507" y="5370950"/>
              <a:ext cx="42972" cy="41542"/>
            </a:xfrm>
            <a:custGeom>
              <a:avLst/>
              <a:gdLst>
                <a:gd name="connsiteX0" fmla="*/ 26483 w 42972"/>
                <a:gd name="connsiteY0" fmla="*/ 2495 h 41542"/>
                <a:gd name="connsiteX1" fmla="*/ 34008 w 42972"/>
                <a:gd name="connsiteY1" fmla="*/ 9734 h 41542"/>
                <a:gd name="connsiteX2" fmla="*/ 36678 w 42972"/>
                <a:gd name="connsiteY2" fmla="*/ 20497 h 41542"/>
                <a:gd name="connsiteX3" fmla="*/ 34008 w 42972"/>
                <a:gd name="connsiteY3" fmla="*/ 31451 h 41542"/>
                <a:gd name="connsiteX4" fmla="*/ 26483 w 42972"/>
                <a:gd name="connsiteY4" fmla="*/ 38785 h 41542"/>
                <a:gd name="connsiteX5" fmla="*/ 15246 w 42972"/>
                <a:gd name="connsiteY5" fmla="*/ 41357 h 41542"/>
                <a:gd name="connsiteX6" fmla="*/ 4005 w 42972"/>
                <a:gd name="connsiteY6" fmla="*/ 38785 h 41542"/>
                <a:gd name="connsiteX7" fmla="*/ -3613 w 42972"/>
                <a:gd name="connsiteY7" fmla="*/ 31451 h 41542"/>
                <a:gd name="connsiteX8" fmla="*/ -6283 w 42972"/>
                <a:gd name="connsiteY8" fmla="*/ 20497 h 41542"/>
                <a:gd name="connsiteX9" fmla="*/ -3613 w 42972"/>
                <a:gd name="connsiteY9" fmla="*/ 9734 h 41542"/>
                <a:gd name="connsiteX10" fmla="*/ 4005 w 42972"/>
                <a:gd name="connsiteY10" fmla="*/ 2495 h 41542"/>
                <a:gd name="connsiteX11" fmla="*/ 15246 w 42972"/>
                <a:gd name="connsiteY11" fmla="*/ -172 h 41542"/>
                <a:gd name="connsiteX12" fmla="*/ 26483 w 42972"/>
                <a:gd name="connsiteY12" fmla="*/ 2495 h 41542"/>
                <a:gd name="connsiteX13" fmla="*/ 6861 w 42972"/>
                <a:gd name="connsiteY13" fmla="*/ 12020 h 41542"/>
                <a:gd name="connsiteX14" fmla="*/ 3721 w 42972"/>
                <a:gd name="connsiteY14" fmla="*/ 20973 h 41542"/>
                <a:gd name="connsiteX15" fmla="*/ 6861 w 42972"/>
                <a:gd name="connsiteY15" fmla="*/ 29927 h 41542"/>
                <a:gd name="connsiteX16" fmla="*/ 15246 w 42972"/>
                <a:gd name="connsiteY16" fmla="*/ 33356 h 41542"/>
                <a:gd name="connsiteX17" fmla="*/ 23530 w 42972"/>
                <a:gd name="connsiteY17" fmla="*/ 29927 h 41542"/>
                <a:gd name="connsiteX18" fmla="*/ 26674 w 42972"/>
                <a:gd name="connsiteY18" fmla="*/ 20973 h 41542"/>
                <a:gd name="connsiteX19" fmla="*/ 23530 w 42972"/>
                <a:gd name="connsiteY19" fmla="*/ 12020 h 41542"/>
                <a:gd name="connsiteX20" fmla="*/ 15246 w 42972"/>
                <a:gd name="connsiteY20" fmla="*/ 8591 h 41542"/>
                <a:gd name="connsiteX21" fmla="*/ 6861 w 42972"/>
                <a:gd name="connsiteY21" fmla="*/ 11734 h 41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972" h="41542">
                  <a:moveTo>
                    <a:pt x="26483" y="2495"/>
                  </a:moveTo>
                  <a:cubicBezTo>
                    <a:pt x="29627" y="4162"/>
                    <a:pt x="32199" y="6667"/>
                    <a:pt x="34008" y="9734"/>
                  </a:cubicBezTo>
                  <a:cubicBezTo>
                    <a:pt x="35817" y="13020"/>
                    <a:pt x="36771" y="16735"/>
                    <a:pt x="36678" y="20497"/>
                  </a:cubicBezTo>
                  <a:cubicBezTo>
                    <a:pt x="36771" y="24317"/>
                    <a:pt x="35817" y="28098"/>
                    <a:pt x="34008" y="31451"/>
                  </a:cubicBezTo>
                  <a:cubicBezTo>
                    <a:pt x="32199" y="34528"/>
                    <a:pt x="29627" y="37061"/>
                    <a:pt x="26483" y="38785"/>
                  </a:cubicBezTo>
                  <a:cubicBezTo>
                    <a:pt x="22962" y="40557"/>
                    <a:pt x="19148" y="41442"/>
                    <a:pt x="15246" y="41357"/>
                  </a:cubicBezTo>
                  <a:cubicBezTo>
                    <a:pt x="11340" y="41433"/>
                    <a:pt x="7433" y="40547"/>
                    <a:pt x="4005" y="38785"/>
                  </a:cubicBezTo>
                  <a:cubicBezTo>
                    <a:pt x="861" y="37109"/>
                    <a:pt x="-1804" y="34565"/>
                    <a:pt x="-3613" y="31451"/>
                  </a:cubicBezTo>
                  <a:cubicBezTo>
                    <a:pt x="-5422" y="28098"/>
                    <a:pt x="-6376" y="24317"/>
                    <a:pt x="-6283" y="20497"/>
                  </a:cubicBezTo>
                  <a:cubicBezTo>
                    <a:pt x="-6376" y="16735"/>
                    <a:pt x="-5422" y="13020"/>
                    <a:pt x="-3613" y="9734"/>
                  </a:cubicBezTo>
                  <a:cubicBezTo>
                    <a:pt x="-1804" y="6657"/>
                    <a:pt x="861" y="4143"/>
                    <a:pt x="4005" y="2495"/>
                  </a:cubicBezTo>
                  <a:cubicBezTo>
                    <a:pt x="7433" y="656"/>
                    <a:pt x="11340" y="-267"/>
                    <a:pt x="15246" y="-172"/>
                  </a:cubicBezTo>
                  <a:cubicBezTo>
                    <a:pt x="19148" y="-277"/>
                    <a:pt x="23055" y="647"/>
                    <a:pt x="26483" y="2495"/>
                  </a:cubicBezTo>
                  <a:close/>
                  <a:moveTo>
                    <a:pt x="6861" y="12020"/>
                  </a:moveTo>
                  <a:cubicBezTo>
                    <a:pt x="4670" y="14487"/>
                    <a:pt x="3531" y="17697"/>
                    <a:pt x="3721" y="20973"/>
                  </a:cubicBezTo>
                  <a:cubicBezTo>
                    <a:pt x="3624" y="24250"/>
                    <a:pt x="4768" y="27441"/>
                    <a:pt x="6861" y="29927"/>
                  </a:cubicBezTo>
                  <a:cubicBezTo>
                    <a:pt x="9051" y="32213"/>
                    <a:pt x="12102" y="33461"/>
                    <a:pt x="15246" y="33356"/>
                  </a:cubicBezTo>
                  <a:cubicBezTo>
                    <a:pt x="18390" y="33461"/>
                    <a:pt x="21437" y="32213"/>
                    <a:pt x="23530" y="29927"/>
                  </a:cubicBezTo>
                  <a:cubicBezTo>
                    <a:pt x="25627" y="27441"/>
                    <a:pt x="26771" y="24250"/>
                    <a:pt x="26674" y="20973"/>
                  </a:cubicBezTo>
                  <a:cubicBezTo>
                    <a:pt x="26864" y="17697"/>
                    <a:pt x="25720" y="14487"/>
                    <a:pt x="23530" y="12020"/>
                  </a:cubicBezTo>
                  <a:cubicBezTo>
                    <a:pt x="21437" y="9734"/>
                    <a:pt x="18390" y="8486"/>
                    <a:pt x="15246" y="8591"/>
                  </a:cubicBezTo>
                  <a:cubicBezTo>
                    <a:pt x="12102" y="8410"/>
                    <a:pt x="9051" y="9553"/>
                    <a:pt x="6861" y="11734"/>
                  </a:cubicBezTo>
                  <a:close/>
                </a:path>
              </a:pathLst>
            </a:custGeom>
            <a:solidFill>
              <a:srgbClr val="6D6E71"/>
            </a:solidFill>
            <a:ln w="9525" cap="flat">
              <a:noFill/>
              <a:prstDash val="solid"/>
              <a:miter/>
            </a:ln>
          </p:spPr>
          <p:txBody>
            <a:bodyPr rtlCol="0" anchor="ctr"/>
            <a:lstStyle/>
            <a:p>
              <a:endParaRPr lang="en-US"/>
            </a:p>
          </p:txBody>
        </p:sp>
        <p:sp>
          <p:nvSpPr>
            <p:cNvPr id="1572" name="Freeform: Shape 1571">
              <a:extLst>
                <a:ext uri="{FF2B5EF4-FFF2-40B4-BE49-F238E27FC236}">
                  <a16:creationId xmlns:a16="http://schemas.microsoft.com/office/drawing/2014/main" id="{C4D17DFB-F7A2-4AA3-AB0F-2329E878F050}"/>
                </a:ext>
              </a:extLst>
            </p:cNvPr>
            <p:cNvSpPr/>
            <p:nvPr/>
          </p:nvSpPr>
          <p:spPr>
            <a:xfrm>
              <a:off x="13693519" y="5370624"/>
              <a:ext cx="67932" cy="41481"/>
            </a:xfrm>
            <a:custGeom>
              <a:avLst/>
              <a:gdLst>
                <a:gd name="connsiteX0" fmla="*/ 57624 w 67932"/>
                <a:gd name="connsiteY0" fmla="*/ 4345 h 41481"/>
                <a:gd name="connsiteX1" fmla="*/ 61628 w 67932"/>
                <a:gd name="connsiteY1" fmla="*/ 15775 h 41481"/>
                <a:gd name="connsiteX2" fmla="*/ 61628 w 67932"/>
                <a:gd name="connsiteY2" fmla="*/ 41302 h 41481"/>
                <a:gd name="connsiteX3" fmla="*/ 51624 w 67932"/>
                <a:gd name="connsiteY3" fmla="*/ 41302 h 41481"/>
                <a:gd name="connsiteX4" fmla="*/ 51624 w 67932"/>
                <a:gd name="connsiteY4" fmla="*/ 18728 h 41481"/>
                <a:gd name="connsiteX5" fmla="*/ 49243 w 67932"/>
                <a:gd name="connsiteY5" fmla="*/ 11869 h 41481"/>
                <a:gd name="connsiteX6" fmla="*/ 42671 w 67932"/>
                <a:gd name="connsiteY6" fmla="*/ 9393 h 41481"/>
                <a:gd name="connsiteX7" fmla="*/ 35146 w 67932"/>
                <a:gd name="connsiteY7" fmla="*/ 12822 h 41481"/>
                <a:gd name="connsiteX8" fmla="*/ 32383 w 67932"/>
                <a:gd name="connsiteY8" fmla="*/ 21204 h 41481"/>
                <a:gd name="connsiteX9" fmla="*/ 32383 w 67932"/>
                <a:gd name="connsiteY9" fmla="*/ 41302 h 41481"/>
                <a:gd name="connsiteX10" fmla="*/ 22384 w 67932"/>
                <a:gd name="connsiteY10" fmla="*/ 41302 h 41481"/>
                <a:gd name="connsiteX11" fmla="*/ 22384 w 67932"/>
                <a:gd name="connsiteY11" fmla="*/ 18728 h 41481"/>
                <a:gd name="connsiteX12" fmla="*/ 20003 w 67932"/>
                <a:gd name="connsiteY12" fmla="*/ 11869 h 41481"/>
                <a:gd name="connsiteX13" fmla="*/ 13622 w 67932"/>
                <a:gd name="connsiteY13" fmla="*/ 9393 h 41481"/>
                <a:gd name="connsiteX14" fmla="*/ 5999 w 67932"/>
                <a:gd name="connsiteY14" fmla="*/ 12822 h 41481"/>
                <a:gd name="connsiteX15" fmla="*/ 3236 w 67932"/>
                <a:gd name="connsiteY15" fmla="*/ 21204 h 41481"/>
                <a:gd name="connsiteX16" fmla="*/ 3236 w 67932"/>
                <a:gd name="connsiteY16" fmla="*/ 41302 h 41481"/>
                <a:gd name="connsiteX17" fmla="*/ -6289 w 67932"/>
                <a:gd name="connsiteY17" fmla="*/ 41302 h 41481"/>
                <a:gd name="connsiteX18" fmla="*/ -6289 w 67932"/>
                <a:gd name="connsiteY18" fmla="*/ 535 h 41481"/>
                <a:gd name="connsiteX19" fmla="*/ 3236 w 67932"/>
                <a:gd name="connsiteY19" fmla="*/ 535 h 41481"/>
                <a:gd name="connsiteX20" fmla="*/ 3236 w 67932"/>
                <a:gd name="connsiteY20" fmla="*/ 7774 h 41481"/>
                <a:gd name="connsiteX21" fmla="*/ 17524 w 67932"/>
                <a:gd name="connsiteY21" fmla="*/ -132 h 41481"/>
                <a:gd name="connsiteX22" fmla="*/ 26477 w 67932"/>
                <a:gd name="connsiteY22" fmla="*/ 2344 h 41481"/>
                <a:gd name="connsiteX23" fmla="*/ 31527 w 67932"/>
                <a:gd name="connsiteY23" fmla="*/ 9583 h 41481"/>
                <a:gd name="connsiteX24" fmla="*/ 46768 w 67932"/>
                <a:gd name="connsiteY24" fmla="*/ 58 h 41481"/>
                <a:gd name="connsiteX25" fmla="*/ 57624 w 67932"/>
                <a:gd name="connsiteY25" fmla="*/ 4345 h 41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932" h="41481">
                  <a:moveTo>
                    <a:pt x="57624" y="4345"/>
                  </a:moveTo>
                  <a:cubicBezTo>
                    <a:pt x="60386" y="7488"/>
                    <a:pt x="61814" y="11593"/>
                    <a:pt x="61628" y="15775"/>
                  </a:cubicBezTo>
                  <a:lnTo>
                    <a:pt x="61628" y="41302"/>
                  </a:lnTo>
                  <a:lnTo>
                    <a:pt x="51624" y="41302"/>
                  </a:lnTo>
                  <a:lnTo>
                    <a:pt x="51624" y="18728"/>
                  </a:lnTo>
                  <a:cubicBezTo>
                    <a:pt x="51815" y="16213"/>
                    <a:pt x="50959" y="13755"/>
                    <a:pt x="49243" y="11869"/>
                  </a:cubicBezTo>
                  <a:cubicBezTo>
                    <a:pt x="47434" y="10183"/>
                    <a:pt x="45145" y="9288"/>
                    <a:pt x="42671" y="9393"/>
                  </a:cubicBezTo>
                  <a:cubicBezTo>
                    <a:pt x="39815" y="9336"/>
                    <a:pt x="36955" y="10593"/>
                    <a:pt x="35146" y="12822"/>
                  </a:cubicBezTo>
                  <a:cubicBezTo>
                    <a:pt x="33239" y="15194"/>
                    <a:pt x="32290" y="18165"/>
                    <a:pt x="32383" y="21204"/>
                  </a:cubicBezTo>
                  <a:lnTo>
                    <a:pt x="32383" y="41302"/>
                  </a:lnTo>
                  <a:lnTo>
                    <a:pt x="22384" y="41302"/>
                  </a:lnTo>
                  <a:lnTo>
                    <a:pt x="22384" y="18728"/>
                  </a:lnTo>
                  <a:cubicBezTo>
                    <a:pt x="22575" y="16213"/>
                    <a:pt x="21714" y="13755"/>
                    <a:pt x="20003" y="11869"/>
                  </a:cubicBezTo>
                  <a:cubicBezTo>
                    <a:pt x="18286" y="10183"/>
                    <a:pt x="16003" y="9288"/>
                    <a:pt x="13622" y="9393"/>
                  </a:cubicBezTo>
                  <a:cubicBezTo>
                    <a:pt x="10668" y="9297"/>
                    <a:pt x="7906" y="10565"/>
                    <a:pt x="5999" y="12822"/>
                  </a:cubicBezTo>
                  <a:cubicBezTo>
                    <a:pt x="4097" y="15174"/>
                    <a:pt x="3046" y="18165"/>
                    <a:pt x="3236" y="21204"/>
                  </a:cubicBezTo>
                  <a:lnTo>
                    <a:pt x="3236" y="41302"/>
                  </a:lnTo>
                  <a:lnTo>
                    <a:pt x="-6289" y="41302"/>
                  </a:lnTo>
                  <a:lnTo>
                    <a:pt x="-6289" y="535"/>
                  </a:lnTo>
                  <a:lnTo>
                    <a:pt x="3236" y="535"/>
                  </a:lnTo>
                  <a:lnTo>
                    <a:pt x="3236" y="7774"/>
                  </a:lnTo>
                  <a:cubicBezTo>
                    <a:pt x="5999" y="2507"/>
                    <a:pt x="11622" y="-608"/>
                    <a:pt x="17524" y="-132"/>
                  </a:cubicBezTo>
                  <a:cubicBezTo>
                    <a:pt x="20668" y="-228"/>
                    <a:pt x="23812" y="639"/>
                    <a:pt x="26477" y="2344"/>
                  </a:cubicBezTo>
                  <a:cubicBezTo>
                    <a:pt x="28956" y="4116"/>
                    <a:pt x="30672" y="6669"/>
                    <a:pt x="31527" y="9583"/>
                  </a:cubicBezTo>
                  <a:cubicBezTo>
                    <a:pt x="34002" y="3430"/>
                    <a:pt x="40197" y="-418"/>
                    <a:pt x="46768" y="58"/>
                  </a:cubicBezTo>
                  <a:cubicBezTo>
                    <a:pt x="50861" y="-151"/>
                    <a:pt x="54768" y="1411"/>
                    <a:pt x="57624" y="4345"/>
                  </a:cubicBezTo>
                  <a:close/>
                </a:path>
              </a:pathLst>
            </a:custGeom>
            <a:solidFill>
              <a:srgbClr val="6D6E71"/>
            </a:solidFill>
            <a:ln w="9525" cap="flat">
              <a:noFill/>
              <a:prstDash val="solid"/>
              <a:miter/>
            </a:ln>
          </p:spPr>
          <p:txBody>
            <a:bodyPr rtlCol="0" anchor="ctr"/>
            <a:lstStyle/>
            <a:p>
              <a:endParaRPr lang="en-US"/>
            </a:p>
          </p:txBody>
        </p:sp>
        <p:sp>
          <p:nvSpPr>
            <p:cNvPr id="1573" name="Freeform: Shape 1572">
              <a:extLst>
                <a:ext uri="{FF2B5EF4-FFF2-40B4-BE49-F238E27FC236}">
                  <a16:creationId xmlns:a16="http://schemas.microsoft.com/office/drawing/2014/main" id="{EB6E1E0C-ACED-4BFE-A824-845E6227B4CA}"/>
                </a:ext>
              </a:extLst>
            </p:cNvPr>
            <p:cNvSpPr/>
            <p:nvPr/>
          </p:nvSpPr>
          <p:spPr>
            <a:xfrm>
              <a:off x="13773245" y="5370956"/>
              <a:ext cx="42488" cy="55912"/>
            </a:xfrm>
            <a:custGeom>
              <a:avLst/>
              <a:gdLst>
                <a:gd name="connsiteX0" fmla="*/ 27049 w 42488"/>
                <a:gd name="connsiteY0" fmla="*/ 2488 h 55912"/>
                <a:gd name="connsiteX1" fmla="*/ 33811 w 42488"/>
                <a:gd name="connsiteY1" fmla="*/ 9822 h 55912"/>
                <a:gd name="connsiteX2" fmla="*/ 36192 w 42488"/>
                <a:gd name="connsiteY2" fmla="*/ 20776 h 55912"/>
                <a:gd name="connsiteX3" fmla="*/ 33909 w 42488"/>
                <a:gd name="connsiteY3" fmla="*/ 31540 h 55912"/>
                <a:gd name="connsiteX4" fmla="*/ 27146 w 42488"/>
                <a:gd name="connsiteY4" fmla="*/ 38778 h 55912"/>
                <a:gd name="connsiteX5" fmla="*/ 17049 w 42488"/>
                <a:gd name="connsiteY5" fmla="*/ 41350 h 55912"/>
                <a:gd name="connsiteX6" fmla="*/ 9045 w 42488"/>
                <a:gd name="connsiteY6" fmla="*/ 39540 h 55912"/>
                <a:gd name="connsiteX7" fmla="*/ 3236 w 42488"/>
                <a:gd name="connsiteY7" fmla="*/ 34302 h 55912"/>
                <a:gd name="connsiteX8" fmla="*/ 3236 w 42488"/>
                <a:gd name="connsiteY8" fmla="*/ 55733 h 55912"/>
                <a:gd name="connsiteX9" fmla="*/ -6289 w 42488"/>
                <a:gd name="connsiteY9" fmla="*/ 55733 h 55912"/>
                <a:gd name="connsiteX10" fmla="*/ -6289 w 42488"/>
                <a:gd name="connsiteY10" fmla="*/ 202 h 55912"/>
                <a:gd name="connsiteX11" fmla="*/ 3236 w 42488"/>
                <a:gd name="connsiteY11" fmla="*/ 202 h 55912"/>
                <a:gd name="connsiteX12" fmla="*/ 3236 w 42488"/>
                <a:gd name="connsiteY12" fmla="*/ 6870 h 55912"/>
                <a:gd name="connsiteX13" fmla="*/ 8854 w 42488"/>
                <a:gd name="connsiteY13" fmla="*/ 1631 h 55912"/>
                <a:gd name="connsiteX14" fmla="*/ 16952 w 42488"/>
                <a:gd name="connsiteY14" fmla="*/ -179 h 55912"/>
                <a:gd name="connsiteX15" fmla="*/ 27049 w 42488"/>
                <a:gd name="connsiteY15" fmla="*/ 2488 h 55912"/>
                <a:gd name="connsiteX16" fmla="*/ 22951 w 42488"/>
                <a:gd name="connsiteY16" fmla="*/ 29348 h 55912"/>
                <a:gd name="connsiteX17" fmla="*/ 26193 w 42488"/>
                <a:gd name="connsiteY17" fmla="*/ 20490 h 55912"/>
                <a:gd name="connsiteX18" fmla="*/ 22951 w 42488"/>
                <a:gd name="connsiteY18" fmla="*/ 11632 h 55912"/>
                <a:gd name="connsiteX19" fmla="*/ 14761 w 42488"/>
                <a:gd name="connsiteY19" fmla="*/ 8203 h 55912"/>
                <a:gd name="connsiteX20" fmla="*/ 6380 w 42488"/>
                <a:gd name="connsiteY20" fmla="*/ 11632 h 55912"/>
                <a:gd name="connsiteX21" fmla="*/ 6380 w 42488"/>
                <a:gd name="connsiteY21" fmla="*/ 29348 h 55912"/>
                <a:gd name="connsiteX22" fmla="*/ 14761 w 42488"/>
                <a:gd name="connsiteY22" fmla="*/ 32777 h 55912"/>
                <a:gd name="connsiteX23" fmla="*/ 22951 w 42488"/>
                <a:gd name="connsiteY23" fmla="*/ 29348 h 55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2488" h="55912">
                  <a:moveTo>
                    <a:pt x="27049" y="2488"/>
                  </a:moveTo>
                  <a:cubicBezTo>
                    <a:pt x="30002" y="4221"/>
                    <a:pt x="32286" y="6774"/>
                    <a:pt x="33811" y="9822"/>
                  </a:cubicBezTo>
                  <a:cubicBezTo>
                    <a:pt x="35430" y="13232"/>
                    <a:pt x="36290" y="16985"/>
                    <a:pt x="36192" y="20776"/>
                  </a:cubicBezTo>
                  <a:cubicBezTo>
                    <a:pt x="36290" y="24491"/>
                    <a:pt x="35430" y="28168"/>
                    <a:pt x="33909" y="31540"/>
                  </a:cubicBezTo>
                  <a:cubicBezTo>
                    <a:pt x="32286" y="34511"/>
                    <a:pt x="30002" y="37007"/>
                    <a:pt x="27146" y="38778"/>
                  </a:cubicBezTo>
                  <a:cubicBezTo>
                    <a:pt x="24095" y="40559"/>
                    <a:pt x="20570" y="41445"/>
                    <a:pt x="17049" y="41350"/>
                  </a:cubicBezTo>
                  <a:cubicBezTo>
                    <a:pt x="14287" y="41426"/>
                    <a:pt x="11524" y="40807"/>
                    <a:pt x="9045" y="39540"/>
                  </a:cubicBezTo>
                  <a:cubicBezTo>
                    <a:pt x="6664" y="38330"/>
                    <a:pt x="4664" y="36521"/>
                    <a:pt x="3236" y="34302"/>
                  </a:cubicBezTo>
                  <a:lnTo>
                    <a:pt x="3236" y="55733"/>
                  </a:lnTo>
                  <a:lnTo>
                    <a:pt x="-6289" y="55733"/>
                  </a:lnTo>
                  <a:lnTo>
                    <a:pt x="-6289" y="202"/>
                  </a:lnTo>
                  <a:lnTo>
                    <a:pt x="3236" y="202"/>
                  </a:lnTo>
                  <a:lnTo>
                    <a:pt x="3236" y="6870"/>
                  </a:lnTo>
                  <a:cubicBezTo>
                    <a:pt x="4664" y="4660"/>
                    <a:pt x="6571" y="2850"/>
                    <a:pt x="8854" y="1631"/>
                  </a:cubicBezTo>
                  <a:cubicBezTo>
                    <a:pt x="11333" y="421"/>
                    <a:pt x="14189" y="-198"/>
                    <a:pt x="16952" y="-179"/>
                  </a:cubicBezTo>
                  <a:cubicBezTo>
                    <a:pt x="20477" y="-217"/>
                    <a:pt x="24002" y="707"/>
                    <a:pt x="27049" y="2488"/>
                  </a:cubicBezTo>
                  <a:close/>
                  <a:moveTo>
                    <a:pt x="22951" y="29348"/>
                  </a:moveTo>
                  <a:cubicBezTo>
                    <a:pt x="25142" y="26910"/>
                    <a:pt x="26286" y="23748"/>
                    <a:pt x="26193" y="20490"/>
                  </a:cubicBezTo>
                  <a:cubicBezTo>
                    <a:pt x="26286" y="17233"/>
                    <a:pt x="25142" y="14061"/>
                    <a:pt x="22951" y="11632"/>
                  </a:cubicBezTo>
                  <a:cubicBezTo>
                    <a:pt x="20858" y="9355"/>
                    <a:pt x="17905" y="8098"/>
                    <a:pt x="14761" y="8203"/>
                  </a:cubicBezTo>
                  <a:cubicBezTo>
                    <a:pt x="11617" y="8098"/>
                    <a:pt x="8571" y="9346"/>
                    <a:pt x="6380" y="11632"/>
                  </a:cubicBezTo>
                  <a:cubicBezTo>
                    <a:pt x="2190" y="16804"/>
                    <a:pt x="2190" y="24177"/>
                    <a:pt x="6380" y="29348"/>
                  </a:cubicBezTo>
                  <a:cubicBezTo>
                    <a:pt x="8571" y="31634"/>
                    <a:pt x="11617" y="32883"/>
                    <a:pt x="14761" y="32777"/>
                  </a:cubicBezTo>
                  <a:cubicBezTo>
                    <a:pt x="17905" y="32883"/>
                    <a:pt x="20858" y="31625"/>
                    <a:pt x="22951" y="29348"/>
                  </a:cubicBezTo>
                  <a:close/>
                </a:path>
              </a:pathLst>
            </a:custGeom>
            <a:solidFill>
              <a:srgbClr val="6D6E71"/>
            </a:solidFill>
            <a:ln w="9525" cap="flat">
              <a:noFill/>
              <a:prstDash val="solid"/>
              <a:miter/>
            </a:ln>
          </p:spPr>
          <p:txBody>
            <a:bodyPr rtlCol="0" anchor="ctr"/>
            <a:lstStyle/>
            <a:p>
              <a:endParaRPr lang="en-US"/>
            </a:p>
          </p:txBody>
        </p:sp>
        <p:sp>
          <p:nvSpPr>
            <p:cNvPr id="1574" name="Freeform: Shape 1573">
              <a:extLst>
                <a:ext uri="{FF2B5EF4-FFF2-40B4-BE49-F238E27FC236}">
                  <a16:creationId xmlns:a16="http://schemas.microsoft.com/office/drawing/2014/main" id="{C364FBCA-7770-40C0-8008-0059429DA3F7}"/>
                </a:ext>
              </a:extLst>
            </p:cNvPr>
            <p:cNvSpPr/>
            <p:nvPr/>
          </p:nvSpPr>
          <p:spPr>
            <a:xfrm>
              <a:off x="13820663" y="5370918"/>
              <a:ext cx="37559" cy="41667"/>
            </a:xfrm>
            <a:custGeom>
              <a:avLst/>
              <a:gdLst>
                <a:gd name="connsiteX0" fmla="*/ 21158 w 37559"/>
                <a:gd name="connsiteY0" fmla="*/ 41008 h 41667"/>
                <a:gd name="connsiteX1" fmla="*/ 21158 w 37559"/>
                <a:gd name="connsiteY1" fmla="*/ 36055 h 41667"/>
                <a:gd name="connsiteX2" fmla="*/ 15730 w 37559"/>
                <a:gd name="connsiteY2" fmla="*/ 40055 h 41667"/>
                <a:gd name="connsiteX3" fmla="*/ 8015 w 37559"/>
                <a:gd name="connsiteY3" fmla="*/ 41484 h 41667"/>
                <a:gd name="connsiteX4" fmla="*/ 490 w 37559"/>
                <a:gd name="connsiteY4" fmla="*/ 39770 h 41667"/>
                <a:gd name="connsiteX5" fmla="*/ -4464 w 37559"/>
                <a:gd name="connsiteY5" fmla="*/ 35293 h 41667"/>
                <a:gd name="connsiteX6" fmla="*/ -6273 w 37559"/>
                <a:gd name="connsiteY6" fmla="*/ 28816 h 41667"/>
                <a:gd name="connsiteX7" fmla="*/ -2175 w 37559"/>
                <a:gd name="connsiteY7" fmla="*/ 19862 h 41667"/>
                <a:gd name="connsiteX8" fmla="*/ 9252 w 37559"/>
                <a:gd name="connsiteY8" fmla="*/ 16529 h 41667"/>
                <a:gd name="connsiteX9" fmla="*/ 21158 w 37559"/>
                <a:gd name="connsiteY9" fmla="*/ 16529 h 41667"/>
                <a:gd name="connsiteX10" fmla="*/ 21158 w 37559"/>
                <a:gd name="connsiteY10" fmla="*/ 15481 h 41667"/>
                <a:gd name="connsiteX11" fmla="*/ 18777 w 37559"/>
                <a:gd name="connsiteY11" fmla="*/ 9861 h 41667"/>
                <a:gd name="connsiteX12" fmla="*/ 11921 w 37559"/>
                <a:gd name="connsiteY12" fmla="*/ 7861 h 41667"/>
                <a:gd name="connsiteX13" fmla="*/ -176 w 37559"/>
                <a:gd name="connsiteY13" fmla="*/ 11671 h 41667"/>
                <a:gd name="connsiteX14" fmla="*/ -3794 w 37559"/>
                <a:gd name="connsiteY14" fmla="*/ 4812 h 41667"/>
                <a:gd name="connsiteX15" fmla="*/ 4968 w 37559"/>
                <a:gd name="connsiteY15" fmla="*/ 1003 h 41667"/>
                <a:gd name="connsiteX16" fmla="*/ 14493 w 37559"/>
                <a:gd name="connsiteY16" fmla="*/ -140 h 41667"/>
                <a:gd name="connsiteX17" fmla="*/ 26781 w 37559"/>
                <a:gd name="connsiteY17" fmla="*/ 3670 h 41667"/>
                <a:gd name="connsiteX18" fmla="*/ 31255 w 37559"/>
                <a:gd name="connsiteY18" fmla="*/ 14337 h 41667"/>
                <a:gd name="connsiteX19" fmla="*/ 31255 w 37559"/>
                <a:gd name="connsiteY19" fmla="*/ 41008 h 41667"/>
                <a:gd name="connsiteX20" fmla="*/ 17730 w 37559"/>
                <a:gd name="connsiteY20" fmla="*/ 31483 h 41667"/>
                <a:gd name="connsiteX21" fmla="*/ 21158 w 37559"/>
                <a:gd name="connsiteY21" fmla="*/ 26530 h 41667"/>
                <a:gd name="connsiteX22" fmla="*/ 21158 w 37559"/>
                <a:gd name="connsiteY22" fmla="*/ 22815 h 41667"/>
                <a:gd name="connsiteX23" fmla="*/ 10870 w 37559"/>
                <a:gd name="connsiteY23" fmla="*/ 22815 h 41667"/>
                <a:gd name="connsiteX24" fmla="*/ 4968 w 37559"/>
                <a:gd name="connsiteY24" fmla="*/ 24053 h 41667"/>
                <a:gd name="connsiteX25" fmla="*/ 3159 w 37559"/>
                <a:gd name="connsiteY25" fmla="*/ 27863 h 41667"/>
                <a:gd name="connsiteX26" fmla="*/ 5061 w 37559"/>
                <a:gd name="connsiteY26" fmla="*/ 32054 h 41667"/>
                <a:gd name="connsiteX27" fmla="*/ 10396 w 37559"/>
                <a:gd name="connsiteY27" fmla="*/ 33578 h 41667"/>
                <a:gd name="connsiteX28" fmla="*/ 17730 w 37559"/>
                <a:gd name="connsiteY28" fmla="*/ 31768 h 41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7559" h="41667">
                  <a:moveTo>
                    <a:pt x="21158" y="41008"/>
                  </a:moveTo>
                  <a:lnTo>
                    <a:pt x="21158" y="36055"/>
                  </a:lnTo>
                  <a:cubicBezTo>
                    <a:pt x="19730" y="37826"/>
                    <a:pt x="17828" y="39198"/>
                    <a:pt x="15730" y="40055"/>
                  </a:cubicBezTo>
                  <a:cubicBezTo>
                    <a:pt x="13252" y="41036"/>
                    <a:pt x="10684" y="41522"/>
                    <a:pt x="8015" y="41484"/>
                  </a:cubicBezTo>
                  <a:cubicBezTo>
                    <a:pt x="5443" y="41541"/>
                    <a:pt x="2778" y="40950"/>
                    <a:pt x="490" y="39770"/>
                  </a:cubicBezTo>
                  <a:cubicBezTo>
                    <a:pt x="-1603" y="38808"/>
                    <a:pt x="-3320" y="37245"/>
                    <a:pt x="-4464" y="35293"/>
                  </a:cubicBezTo>
                  <a:cubicBezTo>
                    <a:pt x="-5701" y="33350"/>
                    <a:pt x="-6273" y="31102"/>
                    <a:pt x="-6273" y="28816"/>
                  </a:cubicBezTo>
                  <a:cubicBezTo>
                    <a:pt x="-6464" y="25339"/>
                    <a:pt x="-4938" y="21986"/>
                    <a:pt x="-2175" y="19862"/>
                  </a:cubicBezTo>
                  <a:cubicBezTo>
                    <a:pt x="1159" y="17462"/>
                    <a:pt x="5159" y="16281"/>
                    <a:pt x="9252" y="16529"/>
                  </a:cubicBezTo>
                  <a:lnTo>
                    <a:pt x="21158" y="16529"/>
                  </a:lnTo>
                  <a:lnTo>
                    <a:pt x="21158" y="15481"/>
                  </a:lnTo>
                  <a:cubicBezTo>
                    <a:pt x="21256" y="13347"/>
                    <a:pt x="20395" y="11280"/>
                    <a:pt x="18777" y="9861"/>
                  </a:cubicBezTo>
                  <a:cubicBezTo>
                    <a:pt x="16777" y="8413"/>
                    <a:pt x="14396" y="7699"/>
                    <a:pt x="11921" y="7861"/>
                  </a:cubicBezTo>
                  <a:cubicBezTo>
                    <a:pt x="7633" y="8023"/>
                    <a:pt x="3443" y="9337"/>
                    <a:pt x="-176" y="11671"/>
                  </a:cubicBezTo>
                  <a:lnTo>
                    <a:pt x="-3794" y="4812"/>
                  </a:lnTo>
                  <a:cubicBezTo>
                    <a:pt x="-1036" y="3251"/>
                    <a:pt x="1917" y="1974"/>
                    <a:pt x="4968" y="1003"/>
                  </a:cubicBezTo>
                  <a:cubicBezTo>
                    <a:pt x="8112" y="155"/>
                    <a:pt x="11252" y="-235"/>
                    <a:pt x="14493" y="-140"/>
                  </a:cubicBezTo>
                  <a:cubicBezTo>
                    <a:pt x="18874" y="-435"/>
                    <a:pt x="23256" y="917"/>
                    <a:pt x="26781" y="3670"/>
                  </a:cubicBezTo>
                  <a:cubicBezTo>
                    <a:pt x="29827" y="6346"/>
                    <a:pt x="31446" y="10280"/>
                    <a:pt x="31255" y="14337"/>
                  </a:cubicBezTo>
                  <a:lnTo>
                    <a:pt x="31255" y="41008"/>
                  </a:lnTo>
                  <a:close/>
                  <a:moveTo>
                    <a:pt x="17730" y="31483"/>
                  </a:moveTo>
                  <a:cubicBezTo>
                    <a:pt x="19540" y="30425"/>
                    <a:pt x="20777" y="28616"/>
                    <a:pt x="21158" y="26530"/>
                  </a:cubicBezTo>
                  <a:lnTo>
                    <a:pt x="21158" y="22815"/>
                  </a:lnTo>
                  <a:lnTo>
                    <a:pt x="10870" y="22815"/>
                  </a:lnTo>
                  <a:cubicBezTo>
                    <a:pt x="8870" y="22701"/>
                    <a:pt x="6778" y="23129"/>
                    <a:pt x="4968" y="24053"/>
                  </a:cubicBezTo>
                  <a:cubicBezTo>
                    <a:pt x="3727" y="24901"/>
                    <a:pt x="3061" y="26358"/>
                    <a:pt x="3159" y="27863"/>
                  </a:cubicBezTo>
                  <a:cubicBezTo>
                    <a:pt x="3159" y="29473"/>
                    <a:pt x="3824" y="31016"/>
                    <a:pt x="5061" y="32054"/>
                  </a:cubicBezTo>
                  <a:cubicBezTo>
                    <a:pt x="6587" y="33121"/>
                    <a:pt x="8489" y="33654"/>
                    <a:pt x="10396" y="33578"/>
                  </a:cubicBezTo>
                  <a:cubicBezTo>
                    <a:pt x="12968" y="33702"/>
                    <a:pt x="15540" y="33074"/>
                    <a:pt x="17730" y="31768"/>
                  </a:cubicBezTo>
                  <a:close/>
                </a:path>
              </a:pathLst>
            </a:custGeom>
            <a:solidFill>
              <a:srgbClr val="6D6E71"/>
            </a:solidFill>
            <a:ln w="9525" cap="flat">
              <a:noFill/>
              <a:prstDash val="solid"/>
              <a:miter/>
            </a:ln>
          </p:spPr>
          <p:txBody>
            <a:bodyPr rtlCol="0" anchor="ctr"/>
            <a:lstStyle/>
            <a:p>
              <a:endParaRPr lang="en-US"/>
            </a:p>
          </p:txBody>
        </p:sp>
        <p:sp>
          <p:nvSpPr>
            <p:cNvPr id="1575" name="Freeform: Shape 1574">
              <a:extLst>
                <a:ext uri="{FF2B5EF4-FFF2-40B4-BE49-F238E27FC236}">
                  <a16:creationId xmlns:a16="http://schemas.microsoft.com/office/drawing/2014/main" id="{608710BC-158E-455F-A1F8-172DF5485A13}"/>
                </a:ext>
              </a:extLst>
            </p:cNvPr>
            <p:cNvSpPr/>
            <p:nvPr/>
          </p:nvSpPr>
          <p:spPr>
            <a:xfrm>
              <a:off x="13869448" y="5370955"/>
              <a:ext cx="23333" cy="41150"/>
            </a:xfrm>
            <a:custGeom>
              <a:avLst/>
              <a:gdLst>
                <a:gd name="connsiteX0" fmla="*/ 8854 w 23333"/>
                <a:gd name="connsiteY0" fmla="*/ 1917 h 41150"/>
                <a:gd name="connsiteX1" fmla="*/ 17045 w 23333"/>
                <a:gd name="connsiteY1" fmla="*/ -178 h 41150"/>
                <a:gd name="connsiteX2" fmla="*/ 17045 w 23333"/>
                <a:gd name="connsiteY2" fmla="*/ 9347 h 41150"/>
                <a:gd name="connsiteX3" fmla="*/ 6952 w 23333"/>
                <a:gd name="connsiteY3" fmla="*/ 12300 h 41150"/>
                <a:gd name="connsiteX4" fmla="*/ 3236 w 23333"/>
                <a:gd name="connsiteY4" fmla="*/ 21253 h 41150"/>
                <a:gd name="connsiteX5" fmla="*/ 3236 w 23333"/>
                <a:gd name="connsiteY5" fmla="*/ 40970 h 41150"/>
                <a:gd name="connsiteX6" fmla="*/ -6289 w 23333"/>
                <a:gd name="connsiteY6" fmla="*/ 40970 h 41150"/>
                <a:gd name="connsiteX7" fmla="*/ -6289 w 23333"/>
                <a:gd name="connsiteY7" fmla="*/ 203 h 41150"/>
                <a:gd name="connsiteX8" fmla="*/ 3236 w 23333"/>
                <a:gd name="connsiteY8" fmla="*/ 203 h 41150"/>
                <a:gd name="connsiteX9" fmla="*/ 3236 w 23333"/>
                <a:gd name="connsiteY9" fmla="*/ 8014 h 41150"/>
                <a:gd name="connsiteX10" fmla="*/ 8854 w 23333"/>
                <a:gd name="connsiteY10" fmla="*/ 1917 h 4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33" h="41150">
                  <a:moveTo>
                    <a:pt x="8854" y="1917"/>
                  </a:moveTo>
                  <a:cubicBezTo>
                    <a:pt x="11333" y="498"/>
                    <a:pt x="14189" y="-225"/>
                    <a:pt x="17045" y="-178"/>
                  </a:cubicBezTo>
                  <a:lnTo>
                    <a:pt x="17045" y="9347"/>
                  </a:lnTo>
                  <a:cubicBezTo>
                    <a:pt x="13426" y="8976"/>
                    <a:pt x="9808" y="10033"/>
                    <a:pt x="6952" y="12300"/>
                  </a:cubicBezTo>
                  <a:cubicBezTo>
                    <a:pt x="4473" y="14586"/>
                    <a:pt x="3046" y="17862"/>
                    <a:pt x="3236" y="21253"/>
                  </a:cubicBezTo>
                  <a:lnTo>
                    <a:pt x="3236" y="40970"/>
                  </a:lnTo>
                  <a:lnTo>
                    <a:pt x="-6289" y="40970"/>
                  </a:lnTo>
                  <a:lnTo>
                    <a:pt x="-6289" y="203"/>
                  </a:lnTo>
                  <a:lnTo>
                    <a:pt x="3236" y="203"/>
                  </a:lnTo>
                  <a:lnTo>
                    <a:pt x="3236" y="8014"/>
                  </a:lnTo>
                  <a:cubicBezTo>
                    <a:pt x="4473" y="5480"/>
                    <a:pt x="6473" y="3366"/>
                    <a:pt x="8854" y="1917"/>
                  </a:cubicBezTo>
                  <a:close/>
                </a:path>
              </a:pathLst>
            </a:custGeom>
            <a:solidFill>
              <a:srgbClr val="6D6E71"/>
            </a:solidFill>
            <a:ln w="9525" cap="flat">
              <a:noFill/>
              <a:prstDash val="solid"/>
              <a:miter/>
            </a:ln>
          </p:spPr>
          <p:txBody>
            <a:bodyPr rtlCol="0" anchor="ctr"/>
            <a:lstStyle/>
            <a:p>
              <a:endParaRPr lang="en-US"/>
            </a:p>
          </p:txBody>
        </p:sp>
        <p:sp>
          <p:nvSpPr>
            <p:cNvPr id="1576" name="Freeform: Shape 1575">
              <a:extLst>
                <a:ext uri="{FF2B5EF4-FFF2-40B4-BE49-F238E27FC236}">
                  <a16:creationId xmlns:a16="http://schemas.microsoft.com/office/drawing/2014/main" id="{5ED4C32E-B81C-42FA-9B17-719B1803CB57}"/>
                </a:ext>
              </a:extLst>
            </p:cNvPr>
            <p:cNvSpPr/>
            <p:nvPr/>
          </p:nvSpPr>
          <p:spPr>
            <a:xfrm>
              <a:off x="13898497" y="5353806"/>
              <a:ext cx="11334" cy="58299"/>
            </a:xfrm>
            <a:custGeom>
              <a:avLst/>
              <a:gdLst>
                <a:gd name="connsiteX0" fmla="*/ 3427 w 11334"/>
                <a:gd name="connsiteY0" fmla="*/ 1446 h 58299"/>
                <a:gd name="connsiteX1" fmla="*/ 5045 w 11334"/>
                <a:gd name="connsiteY1" fmla="*/ 5732 h 58299"/>
                <a:gd name="connsiteX2" fmla="*/ 3427 w 11334"/>
                <a:gd name="connsiteY2" fmla="*/ 9923 h 58299"/>
                <a:gd name="connsiteX3" fmla="*/ -573 w 11334"/>
                <a:gd name="connsiteY3" fmla="*/ 11637 h 58299"/>
                <a:gd name="connsiteX4" fmla="*/ -4670 w 11334"/>
                <a:gd name="connsiteY4" fmla="*/ 9923 h 58299"/>
                <a:gd name="connsiteX5" fmla="*/ -6289 w 11334"/>
                <a:gd name="connsiteY5" fmla="*/ 5732 h 58299"/>
                <a:gd name="connsiteX6" fmla="*/ -4670 w 11334"/>
                <a:gd name="connsiteY6" fmla="*/ 1446 h 58299"/>
                <a:gd name="connsiteX7" fmla="*/ -573 w 11334"/>
                <a:gd name="connsiteY7" fmla="*/ -174 h 58299"/>
                <a:gd name="connsiteX8" fmla="*/ 3427 w 11334"/>
                <a:gd name="connsiteY8" fmla="*/ 1446 h 58299"/>
                <a:gd name="connsiteX9" fmla="*/ -5526 w 11334"/>
                <a:gd name="connsiteY9" fmla="*/ 17352 h 58299"/>
                <a:gd name="connsiteX10" fmla="*/ 3999 w 11334"/>
                <a:gd name="connsiteY10" fmla="*/ 17352 h 58299"/>
                <a:gd name="connsiteX11" fmla="*/ 3999 w 11334"/>
                <a:gd name="connsiteY11" fmla="*/ 58119 h 58299"/>
                <a:gd name="connsiteX12" fmla="*/ -5526 w 11334"/>
                <a:gd name="connsiteY12" fmla="*/ 58119 h 5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34" h="58299">
                  <a:moveTo>
                    <a:pt x="3427" y="1446"/>
                  </a:moveTo>
                  <a:cubicBezTo>
                    <a:pt x="4473" y="2608"/>
                    <a:pt x="5045" y="4151"/>
                    <a:pt x="5045" y="5732"/>
                  </a:cubicBezTo>
                  <a:cubicBezTo>
                    <a:pt x="5045" y="7284"/>
                    <a:pt x="4473" y="8789"/>
                    <a:pt x="3427" y="9923"/>
                  </a:cubicBezTo>
                  <a:cubicBezTo>
                    <a:pt x="2380" y="11056"/>
                    <a:pt x="953" y="11685"/>
                    <a:pt x="-573" y="11637"/>
                  </a:cubicBezTo>
                  <a:cubicBezTo>
                    <a:pt x="-2098" y="11666"/>
                    <a:pt x="-3619" y="11047"/>
                    <a:pt x="-4670" y="9923"/>
                  </a:cubicBezTo>
                  <a:cubicBezTo>
                    <a:pt x="-5717" y="8789"/>
                    <a:pt x="-6289" y="7284"/>
                    <a:pt x="-6289" y="5732"/>
                  </a:cubicBezTo>
                  <a:cubicBezTo>
                    <a:pt x="-6289" y="4151"/>
                    <a:pt x="-5717" y="2608"/>
                    <a:pt x="-4670" y="1446"/>
                  </a:cubicBezTo>
                  <a:cubicBezTo>
                    <a:pt x="-3619" y="350"/>
                    <a:pt x="-2098" y="-240"/>
                    <a:pt x="-573" y="-174"/>
                  </a:cubicBezTo>
                  <a:cubicBezTo>
                    <a:pt x="953" y="-250"/>
                    <a:pt x="2380" y="350"/>
                    <a:pt x="3427" y="1446"/>
                  </a:cubicBezTo>
                  <a:close/>
                  <a:moveTo>
                    <a:pt x="-5526" y="17352"/>
                  </a:moveTo>
                  <a:lnTo>
                    <a:pt x="3999" y="17352"/>
                  </a:lnTo>
                  <a:lnTo>
                    <a:pt x="3999" y="58119"/>
                  </a:lnTo>
                  <a:lnTo>
                    <a:pt x="-5526" y="58119"/>
                  </a:lnTo>
                  <a:close/>
                </a:path>
              </a:pathLst>
            </a:custGeom>
            <a:solidFill>
              <a:srgbClr val="6D6E71"/>
            </a:solidFill>
            <a:ln w="9525" cap="flat">
              <a:noFill/>
              <a:prstDash val="solid"/>
              <a:miter/>
            </a:ln>
          </p:spPr>
          <p:txBody>
            <a:bodyPr rtlCol="0" anchor="ctr"/>
            <a:lstStyle/>
            <a:p>
              <a:endParaRPr lang="en-US"/>
            </a:p>
          </p:txBody>
        </p:sp>
        <p:sp>
          <p:nvSpPr>
            <p:cNvPr id="1577" name="Freeform: Shape 1576">
              <a:extLst>
                <a:ext uri="{FF2B5EF4-FFF2-40B4-BE49-F238E27FC236}">
                  <a16:creationId xmlns:a16="http://schemas.microsoft.com/office/drawing/2014/main" id="{CE89FDCE-D104-462D-A32F-BD67BE59FFE7}"/>
                </a:ext>
              </a:extLst>
            </p:cNvPr>
            <p:cNvSpPr/>
            <p:nvPr/>
          </p:nvSpPr>
          <p:spPr>
            <a:xfrm>
              <a:off x="13916501" y="5370848"/>
              <a:ext cx="33271" cy="42039"/>
            </a:xfrm>
            <a:custGeom>
              <a:avLst/>
              <a:gdLst>
                <a:gd name="connsiteX0" fmla="*/ 16761 w 33271"/>
                <a:gd name="connsiteY0" fmla="*/ 8597 h 42039"/>
                <a:gd name="connsiteX1" fmla="*/ 10854 w 33271"/>
                <a:gd name="connsiteY1" fmla="*/ 7549 h 42039"/>
                <a:gd name="connsiteX2" fmla="*/ 6855 w 33271"/>
                <a:gd name="connsiteY2" fmla="*/ 8501 h 42039"/>
                <a:gd name="connsiteX3" fmla="*/ 5427 w 33271"/>
                <a:gd name="connsiteY3" fmla="*/ 11169 h 42039"/>
                <a:gd name="connsiteX4" fmla="*/ 7236 w 33271"/>
                <a:gd name="connsiteY4" fmla="*/ 14121 h 42039"/>
                <a:gd name="connsiteX5" fmla="*/ 13143 w 33271"/>
                <a:gd name="connsiteY5" fmla="*/ 16312 h 42039"/>
                <a:gd name="connsiteX6" fmla="*/ 20189 w 33271"/>
                <a:gd name="connsiteY6" fmla="*/ 18789 h 42039"/>
                <a:gd name="connsiteX7" fmla="*/ 24951 w 33271"/>
                <a:gd name="connsiteY7" fmla="*/ 22599 h 42039"/>
                <a:gd name="connsiteX8" fmla="*/ 26951 w 33271"/>
                <a:gd name="connsiteY8" fmla="*/ 29076 h 42039"/>
                <a:gd name="connsiteX9" fmla="*/ 22379 w 33271"/>
                <a:gd name="connsiteY9" fmla="*/ 38601 h 42039"/>
                <a:gd name="connsiteX10" fmla="*/ 10854 w 33271"/>
                <a:gd name="connsiteY10" fmla="*/ 41839 h 42039"/>
                <a:gd name="connsiteX11" fmla="*/ 1329 w 33271"/>
                <a:gd name="connsiteY11" fmla="*/ 40315 h 42039"/>
                <a:gd name="connsiteX12" fmla="*/ -6289 w 33271"/>
                <a:gd name="connsiteY12" fmla="*/ 36124 h 42039"/>
                <a:gd name="connsiteX13" fmla="*/ -2861 w 33271"/>
                <a:gd name="connsiteY13" fmla="*/ 29171 h 42039"/>
                <a:gd name="connsiteX14" fmla="*/ 3618 w 33271"/>
                <a:gd name="connsiteY14" fmla="*/ 32885 h 42039"/>
                <a:gd name="connsiteX15" fmla="*/ 10854 w 33271"/>
                <a:gd name="connsiteY15" fmla="*/ 34219 h 42039"/>
                <a:gd name="connsiteX16" fmla="*/ 15235 w 33271"/>
                <a:gd name="connsiteY16" fmla="*/ 33267 h 42039"/>
                <a:gd name="connsiteX17" fmla="*/ 16952 w 33271"/>
                <a:gd name="connsiteY17" fmla="*/ 30409 h 42039"/>
                <a:gd name="connsiteX18" fmla="*/ 15045 w 33271"/>
                <a:gd name="connsiteY18" fmla="*/ 27171 h 42039"/>
                <a:gd name="connsiteX19" fmla="*/ 8854 w 33271"/>
                <a:gd name="connsiteY19" fmla="*/ 24789 h 42039"/>
                <a:gd name="connsiteX20" fmla="*/ 2092 w 33271"/>
                <a:gd name="connsiteY20" fmla="*/ 22408 h 42039"/>
                <a:gd name="connsiteX21" fmla="*/ -2382 w 33271"/>
                <a:gd name="connsiteY21" fmla="*/ 18789 h 42039"/>
                <a:gd name="connsiteX22" fmla="*/ -4289 w 33271"/>
                <a:gd name="connsiteY22" fmla="*/ 12502 h 42039"/>
                <a:gd name="connsiteX23" fmla="*/ 92 w 33271"/>
                <a:gd name="connsiteY23" fmla="*/ 2977 h 42039"/>
                <a:gd name="connsiteX24" fmla="*/ 11143 w 33271"/>
                <a:gd name="connsiteY24" fmla="*/ -166 h 42039"/>
                <a:gd name="connsiteX25" fmla="*/ 19049 w 33271"/>
                <a:gd name="connsiteY25" fmla="*/ 977 h 42039"/>
                <a:gd name="connsiteX26" fmla="*/ 26095 w 33271"/>
                <a:gd name="connsiteY26" fmla="*/ 4120 h 42039"/>
                <a:gd name="connsiteX27" fmla="*/ 22477 w 33271"/>
                <a:gd name="connsiteY27" fmla="*/ 11359 h 42039"/>
                <a:gd name="connsiteX28" fmla="*/ 16761 w 33271"/>
                <a:gd name="connsiteY28" fmla="*/ 8597 h 42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271" h="42039">
                  <a:moveTo>
                    <a:pt x="16761" y="8597"/>
                  </a:moveTo>
                  <a:cubicBezTo>
                    <a:pt x="14859" y="7959"/>
                    <a:pt x="12854" y="7606"/>
                    <a:pt x="10854" y="7549"/>
                  </a:cubicBezTo>
                  <a:cubicBezTo>
                    <a:pt x="9427" y="7521"/>
                    <a:pt x="8092" y="7854"/>
                    <a:pt x="6855" y="8501"/>
                  </a:cubicBezTo>
                  <a:cubicBezTo>
                    <a:pt x="5901" y="9044"/>
                    <a:pt x="5334" y="10083"/>
                    <a:pt x="5427" y="11169"/>
                  </a:cubicBezTo>
                  <a:cubicBezTo>
                    <a:pt x="5427" y="12416"/>
                    <a:pt x="6092" y="13569"/>
                    <a:pt x="7236" y="14121"/>
                  </a:cubicBezTo>
                  <a:cubicBezTo>
                    <a:pt x="9143" y="15026"/>
                    <a:pt x="11143" y="15760"/>
                    <a:pt x="13143" y="16312"/>
                  </a:cubicBezTo>
                  <a:cubicBezTo>
                    <a:pt x="15524" y="17017"/>
                    <a:pt x="17905" y="17846"/>
                    <a:pt x="20189" y="18789"/>
                  </a:cubicBezTo>
                  <a:cubicBezTo>
                    <a:pt x="22096" y="19665"/>
                    <a:pt x="23714" y="20970"/>
                    <a:pt x="24951" y="22599"/>
                  </a:cubicBezTo>
                  <a:cubicBezTo>
                    <a:pt x="26384" y="24437"/>
                    <a:pt x="27142" y="26742"/>
                    <a:pt x="26951" y="29076"/>
                  </a:cubicBezTo>
                  <a:cubicBezTo>
                    <a:pt x="27239" y="32848"/>
                    <a:pt x="25523" y="36496"/>
                    <a:pt x="22379" y="38601"/>
                  </a:cubicBezTo>
                  <a:cubicBezTo>
                    <a:pt x="18952" y="40887"/>
                    <a:pt x="14952" y="42030"/>
                    <a:pt x="10854" y="41839"/>
                  </a:cubicBezTo>
                  <a:cubicBezTo>
                    <a:pt x="7617" y="41906"/>
                    <a:pt x="4380" y="41391"/>
                    <a:pt x="1329" y="40315"/>
                  </a:cubicBezTo>
                  <a:cubicBezTo>
                    <a:pt x="-1526" y="39487"/>
                    <a:pt x="-4098" y="38058"/>
                    <a:pt x="-6289" y="36124"/>
                  </a:cubicBezTo>
                  <a:lnTo>
                    <a:pt x="-2861" y="29171"/>
                  </a:lnTo>
                  <a:cubicBezTo>
                    <a:pt x="-954" y="30762"/>
                    <a:pt x="1236" y="32019"/>
                    <a:pt x="3618" y="32885"/>
                  </a:cubicBezTo>
                  <a:cubicBezTo>
                    <a:pt x="5901" y="33714"/>
                    <a:pt x="8380" y="34171"/>
                    <a:pt x="10854" y="34219"/>
                  </a:cubicBezTo>
                  <a:cubicBezTo>
                    <a:pt x="12380" y="34257"/>
                    <a:pt x="13905" y="33934"/>
                    <a:pt x="15235" y="33267"/>
                  </a:cubicBezTo>
                  <a:cubicBezTo>
                    <a:pt x="16287" y="32724"/>
                    <a:pt x="16952" y="31609"/>
                    <a:pt x="16952" y="30409"/>
                  </a:cubicBezTo>
                  <a:cubicBezTo>
                    <a:pt x="16952" y="29057"/>
                    <a:pt x="16189" y="27809"/>
                    <a:pt x="15045" y="27171"/>
                  </a:cubicBezTo>
                  <a:cubicBezTo>
                    <a:pt x="13045" y="26199"/>
                    <a:pt x="10952" y="25408"/>
                    <a:pt x="8854" y="24789"/>
                  </a:cubicBezTo>
                  <a:cubicBezTo>
                    <a:pt x="6571" y="24151"/>
                    <a:pt x="4283" y="23351"/>
                    <a:pt x="2092" y="22408"/>
                  </a:cubicBezTo>
                  <a:cubicBezTo>
                    <a:pt x="381" y="21570"/>
                    <a:pt x="-1243" y="20331"/>
                    <a:pt x="-2382" y="18789"/>
                  </a:cubicBezTo>
                  <a:cubicBezTo>
                    <a:pt x="-3717" y="16989"/>
                    <a:pt x="-4382" y="14760"/>
                    <a:pt x="-4289" y="12502"/>
                  </a:cubicBezTo>
                  <a:cubicBezTo>
                    <a:pt x="-4670" y="8768"/>
                    <a:pt x="-2954" y="5139"/>
                    <a:pt x="92" y="2977"/>
                  </a:cubicBezTo>
                  <a:cubicBezTo>
                    <a:pt x="3329" y="786"/>
                    <a:pt x="7236" y="-318"/>
                    <a:pt x="11143" y="-166"/>
                  </a:cubicBezTo>
                  <a:cubicBezTo>
                    <a:pt x="13808" y="-166"/>
                    <a:pt x="16477" y="215"/>
                    <a:pt x="19049" y="977"/>
                  </a:cubicBezTo>
                  <a:cubicBezTo>
                    <a:pt x="21523" y="1672"/>
                    <a:pt x="23905" y="2730"/>
                    <a:pt x="26095" y="4120"/>
                  </a:cubicBezTo>
                  <a:lnTo>
                    <a:pt x="22477" y="11359"/>
                  </a:lnTo>
                  <a:cubicBezTo>
                    <a:pt x="20668" y="10216"/>
                    <a:pt x="18761" y="9292"/>
                    <a:pt x="16761" y="8597"/>
                  </a:cubicBezTo>
                  <a:close/>
                </a:path>
              </a:pathLst>
            </a:custGeom>
            <a:solidFill>
              <a:srgbClr val="6D6E71"/>
            </a:solidFill>
            <a:ln w="9525" cap="flat">
              <a:noFill/>
              <a:prstDash val="solid"/>
              <a:miter/>
            </a:ln>
          </p:spPr>
          <p:txBody>
            <a:bodyPr rtlCol="0" anchor="ctr"/>
            <a:lstStyle/>
            <a:p>
              <a:endParaRPr lang="en-US"/>
            </a:p>
          </p:txBody>
        </p:sp>
        <p:sp>
          <p:nvSpPr>
            <p:cNvPr id="1578" name="Freeform: Shape 1577">
              <a:extLst>
                <a:ext uri="{FF2B5EF4-FFF2-40B4-BE49-F238E27FC236}">
                  <a16:creationId xmlns:a16="http://schemas.microsoft.com/office/drawing/2014/main" id="{A9FF44A7-AC47-4148-8B24-3DA5E07863D7}"/>
                </a:ext>
              </a:extLst>
            </p:cNvPr>
            <p:cNvSpPr/>
            <p:nvPr/>
          </p:nvSpPr>
          <p:spPr>
            <a:xfrm>
              <a:off x="13954497" y="5370950"/>
              <a:ext cx="42972" cy="41542"/>
            </a:xfrm>
            <a:custGeom>
              <a:avLst/>
              <a:gdLst>
                <a:gd name="connsiteX0" fmla="*/ 26488 w 42972"/>
                <a:gd name="connsiteY0" fmla="*/ 2495 h 41542"/>
                <a:gd name="connsiteX1" fmla="*/ 34013 w 42972"/>
                <a:gd name="connsiteY1" fmla="*/ 9734 h 41542"/>
                <a:gd name="connsiteX2" fmla="*/ 36678 w 42972"/>
                <a:gd name="connsiteY2" fmla="*/ 20497 h 41542"/>
                <a:gd name="connsiteX3" fmla="*/ 34013 w 42972"/>
                <a:gd name="connsiteY3" fmla="*/ 31451 h 41542"/>
                <a:gd name="connsiteX4" fmla="*/ 26488 w 42972"/>
                <a:gd name="connsiteY4" fmla="*/ 38785 h 41542"/>
                <a:gd name="connsiteX5" fmla="*/ 15246 w 42972"/>
                <a:gd name="connsiteY5" fmla="*/ 41357 h 41542"/>
                <a:gd name="connsiteX6" fmla="*/ 4005 w 42972"/>
                <a:gd name="connsiteY6" fmla="*/ 38785 h 41542"/>
                <a:gd name="connsiteX7" fmla="*/ -3613 w 42972"/>
                <a:gd name="connsiteY7" fmla="*/ 31451 h 41542"/>
                <a:gd name="connsiteX8" fmla="*/ -6283 w 42972"/>
                <a:gd name="connsiteY8" fmla="*/ 20497 h 41542"/>
                <a:gd name="connsiteX9" fmla="*/ -3613 w 42972"/>
                <a:gd name="connsiteY9" fmla="*/ 9734 h 41542"/>
                <a:gd name="connsiteX10" fmla="*/ 4005 w 42972"/>
                <a:gd name="connsiteY10" fmla="*/ 2495 h 41542"/>
                <a:gd name="connsiteX11" fmla="*/ 15246 w 42972"/>
                <a:gd name="connsiteY11" fmla="*/ -172 h 41542"/>
                <a:gd name="connsiteX12" fmla="*/ 26488 w 42972"/>
                <a:gd name="connsiteY12" fmla="*/ 2495 h 41542"/>
                <a:gd name="connsiteX13" fmla="*/ 6865 w 42972"/>
                <a:gd name="connsiteY13" fmla="*/ 12020 h 41542"/>
                <a:gd name="connsiteX14" fmla="*/ 3721 w 42972"/>
                <a:gd name="connsiteY14" fmla="*/ 20973 h 41542"/>
                <a:gd name="connsiteX15" fmla="*/ 6865 w 42972"/>
                <a:gd name="connsiteY15" fmla="*/ 29927 h 41542"/>
                <a:gd name="connsiteX16" fmla="*/ 15246 w 42972"/>
                <a:gd name="connsiteY16" fmla="*/ 33356 h 41542"/>
                <a:gd name="connsiteX17" fmla="*/ 23534 w 42972"/>
                <a:gd name="connsiteY17" fmla="*/ 29927 h 41542"/>
                <a:gd name="connsiteX18" fmla="*/ 26678 w 42972"/>
                <a:gd name="connsiteY18" fmla="*/ 20973 h 41542"/>
                <a:gd name="connsiteX19" fmla="*/ 23534 w 42972"/>
                <a:gd name="connsiteY19" fmla="*/ 12020 h 41542"/>
                <a:gd name="connsiteX20" fmla="*/ 15246 w 42972"/>
                <a:gd name="connsiteY20" fmla="*/ 8591 h 41542"/>
                <a:gd name="connsiteX21" fmla="*/ 6865 w 42972"/>
                <a:gd name="connsiteY21" fmla="*/ 11734 h 41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972" h="41542">
                  <a:moveTo>
                    <a:pt x="26488" y="2495"/>
                  </a:moveTo>
                  <a:cubicBezTo>
                    <a:pt x="29627" y="4133"/>
                    <a:pt x="32296" y="6648"/>
                    <a:pt x="34013" y="9734"/>
                  </a:cubicBezTo>
                  <a:cubicBezTo>
                    <a:pt x="35822" y="13020"/>
                    <a:pt x="36771" y="16735"/>
                    <a:pt x="36678" y="20497"/>
                  </a:cubicBezTo>
                  <a:cubicBezTo>
                    <a:pt x="36771" y="24317"/>
                    <a:pt x="35822" y="28098"/>
                    <a:pt x="34013" y="31451"/>
                  </a:cubicBezTo>
                  <a:cubicBezTo>
                    <a:pt x="32199" y="34556"/>
                    <a:pt x="29627" y="37090"/>
                    <a:pt x="26488" y="38785"/>
                  </a:cubicBezTo>
                  <a:cubicBezTo>
                    <a:pt x="22962" y="40557"/>
                    <a:pt x="19153" y="41442"/>
                    <a:pt x="15246" y="41357"/>
                  </a:cubicBezTo>
                  <a:cubicBezTo>
                    <a:pt x="11340" y="41433"/>
                    <a:pt x="7531" y="40547"/>
                    <a:pt x="4005" y="38785"/>
                  </a:cubicBezTo>
                  <a:cubicBezTo>
                    <a:pt x="861" y="37109"/>
                    <a:pt x="-1804" y="34565"/>
                    <a:pt x="-3613" y="31451"/>
                  </a:cubicBezTo>
                  <a:cubicBezTo>
                    <a:pt x="-5422" y="28098"/>
                    <a:pt x="-6376" y="24317"/>
                    <a:pt x="-6283" y="20497"/>
                  </a:cubicBezTo>
                  <a:cubicBezTo>
                    <a:pt x="-6376" y="16735"/>
                    <a:pt x="-5422" y="13020"/>
                    <a:pt x="-3613" y="9734"/>
                  </a:cubicBezTo>
                  <a:cubicBezTo>
                    <a:pt x="-1804" y="6657"/>
                    <a:pt x="861" y="4143"/>
                    <a:pt x="4005" y="2495"/>
                  </a:cubicBezTo>
                  <a:cubicBezTo>
                    <a:pt x="7438" y="656"/>
                    <a:pt x="11340" y="-267"/>
                    <a:pt x="15246" y="-172"/>
                  </a:cubicBezTo>
                  <a:cubicBezTo>
                    <a:pt x="19153" y="-277"/>
                    <a:pt x="23055" y="647"/>
                    <a:pt x="26488" y="2495"/>
                  </a:cubicBezTo>
                  <a:close/>
                  <a:moveTo>
                    <a:pt x="6865" y="12020"/>
                  </a:moveTo>
                  <a:cubicBezTo>
                    <a:pt x="4675" y="14487"/>
                    <a:pt x="3531" y="17697"/>
                    <a:pt x="3721" y="20973"/>
                  </a:cubicBezTo>
                  <a:cubicBezTo>
                    <a:pt x="3624" y="24250"/>
                    <a:pt x="4768" y="27441"/>
                    <a:pt x="6865" y="29927"/>
                  </a:cubicBezTo>
                  <a:cubicBezTo>
                    <a:pt x="9056" y="32213"/>
                    <a:pt x="12102" y="33461"/>
                    <a:pt x="15246" y="33356"/>
                  </a:cubicBezTo>
                  <a:cubicBezTo>
                    <a:pt x="18390" y="33461"/>
                    <a:pt x="21437" y="32213"/>
                    <a:pt x="23534" y="29927"/>
                  </a:cubicBezTo>
                  <a:cubicBezTo>
                    <a:pt x="25627" y="27441"/>
                    <a:pt x="26771" y="24250"/>
                    <a:pt x="26678" y="20973"/>
                  </a:cubicBezTo>
                  <a:cubicBezTo>
                    <a:pt x="26869" y="17697"/>
                    <a:pt x="25725" y="14487"/>
                    <a:pt x="23534" y="12020"/>
                  </a:cubicBezTo>
                  <a:cubicBezTo>
                    <a:pt x="21437" y="9734"/>
                    <a:pt x="18390" y="8486"/>
                    <a:pt x="15246" y="8591"/>
                  </a:cubicBezTo>
                  <a:cubicBezTo>
                    <a:pt x="12102" y="8410"/>
                    <a:pt x="9056" y="9553"/>
                    <a:pt x="6865" y="11734"/>
                  </a:cubicBezTo>
                  <a:close/>
                </a:path>
              </a:pathLst>
            </a:custGeom>
            <a:solidFill>
              <a:srgbClr val="6D6E71"/>
            </a:solidFill>
            <a:ln w="9525" cap="flat">
              <a:noFill/>
              <a:prstDash val="solid"/>
              <a:miter/>
            </a:ln>
          </p:spPr>
          <p:txBody>
            <a:bodyPr rtlCol="0" anchor="ctr"/>
            <a:lstStyle/>
            <a:p>
              <a:endParaRPr lang="en-US"/>
            </a:p>
          </p:txBody>
        </p:sp>
        <p:sp>
          <p:nvSpPr>
            <p:cNvPr id="1579" name="Freeform: Shape 1578">
              <a:extLst>
                <a:ext uri="{FF2B5EF4-FFF2-40B4-BE49-F238E27FC236}">
                  <a16:creationId xmlns:a16="http://schemas.microsoft.com/office/drawing/2014/main" id="{E9FB632C-4FCF-4D02-9AA0-E7948712644B}"/>
                </a:ext>
              </a:extLst>
            </p:cNvPr>
            <p:cNvSpPr/>
            <p:nvPr/>
          </p:nvSpPr>
          <p:spPr>
            <a:xfrm>
              <a:off x="14006514" y="5370919"/>
              <a:ext cx="39256" cy="41187"/>
            </a:xfrm>
            <a:custGeom>
              <a:avLst/>
              <a:gdLst>
                <a:gd name="connsiteX0" fmla="*/ 28858 w 39256"/>
                <a:gd name="connsiteY0" fmla="*/ 4050 h 41187"/>
                <a:gd name="connsiteX1" fmla="*/ 32951 w 39256"/>
                <a:gd name="connsiteY1" fmla="*/ 15480 h 41187"/>
                <a:gd name="connsiteX2" fmla="*/ 32951 w 39256"/>
                <a:gd name="connsiteY2" fmla="*/ 41007 h 41187"/>
                <a:gd name="connsiteX3" fmla="*/ 22951 w 39256"/>
                <a:gd name="connsiteY3" fmla="*/ 41007 h 41187"/>
                <a:gd name="connsiteX4" fmla="*/ 22951 w 39256"/>
                <a:gd name="connsiteY4" fmla="*/ 18433 h 41187"/>
                <a:gd name="connsiteX5" fmla="*/ 20472 w 39256"/>
                <a:gd name="connsiteY5" fmla="*/ 11670 h 41187"/>
                <a:gd name="connsiteX6" fmla="*/ 13901 w 39256"/>
                <a:gd name="connsiteY6" fmla="*/ 9193 h 41187"/>
                <a:gd name="connsiteX7" fmla="*/ 6092 w 39256"/>
                <a:gd name="connsiteY7" fmla="*/ 12527 h 41187"/>
                <a:gd name="connsiteX8" fmla="*/ 3236 w 39256"/>
                <a:gd name="connsiteY8" fmla="*/ 20909 h 41187"/>
                <a:gd name="connsiteX9" fmla="*/ 3236 w 39256"/>
                <a:gd name="connsiteY9" fmla="*/ 41007 h 41187"/>
                <a:gd name="connsiteX10" fmla="*/ -6289 w 39256"/>
                <a:gd name="connsiteY10" fmla="*/ 41007 h 41187"/>
                <a:gd name="connsiteX11" fmla="*/ -6289 w 39256"/>
                <a:gd name="connsiteY11" fmla="*/ 240 h 41187"/>
                <a:gd name="connsiteX12" fmla="*/ 3236 w 39256"/>
                <a:gd name="connsiteY12" fmla="*/ 240 h 41187"/>
                <a:gd name="connsiteX13" fmla="*/ 3236 w 39256"/>
                <a:gd name="connsiteY13" fmla="*/ 7860 h 41187"/>
                <a:gd name="connsiteX14" fmla="*/ 17807 w 39256"/>
                <a:gd name="connsiteY14" fmla="*/ -141 h 41187"/>
                <a:gd name="connsiteX15" fmla="*/ 28858 w 39256"/>
                <a:gd name="connsiteY15" fmla="*/ 4050 h 41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256" h="41187">
                  <a:moveTo>
                    <a:pt x="28858" y="4050"/>
                  </a:moveTo>
                  <a:cubicBezTo>
                    <a:pt x="31714" y="7155"/>
                    <a:pt x="33141" y="11279"/>
                    <a:pt x="32951" y="15480"/>
                  </a:cubicBezTo>
                  <a:lnTo>
                    <a:pt x="32951" y="41007"/>
                  </a:lnTo>
                  <a:lnTo>
                    <a:pt x="22951" y="41007"/>
                  </a:lnTo>
                  <a:lnTo>
                    <a:pt x="22951" y="18433"/>
                  </a:lnTo>
                  <a:cubicBezTo>
                    <a:pt x="23044" y="15937"/>
                    <a:pt x="22189" y="13517"/>
                    <a:pt x="20472" y="11670"/>
                  </a:cubicBezTo>
                  <a:cubicBezTo>
                    <a:pt x="18761" y="9984"/>
                    <a:pt x="16380" y="9089"/>
                    <a:pt x="13901" y="9193"/>
                  </a:cubicBezTo>
                  <a:cubicBezTo>
                    <a:pt x="10947" y="9098"/>
                    <a:pt x="8092" y="10317"/>
                    <a:pt x="6092" y="12527"/>
                  </a:cubicBezTo>
                  <a:cubicBezTo>
                    <a:pt x="4185" y="14870"/>
                    <a:pt x="3139" y="17861"/>
                    <a:pt x="3236" y="20909"/>
                  </a:cubicBezTo>
                  <a:lnTo>
                    <a:pt x="3236" y="41007"/>
                  </a:lnTo>
                  <a:lnTo>
                    <a:pt x="-6289" y="41007"/>
                  </a:lnTo>
                  <a:lnTo>
                    <a:pt x="-6289" y="240"/>
                  </a:lnTo>
                  <a:lnTo>
                    <a:pt x="3236" y="240"/>
                  </a:lnTo>
                  <a:lnTo>
                    <a:pt x="3236" y="7860"/>
                  </a:lnTo>
                  <a:cubicBezTo>
                    <a:pt x="6092" y="2564"/>
                    <a:pt x="11808" y="-569"/>
                    <a:pt x="17807" y="-141"/>
                  </a:cubicBezTo>
                  <a:cubicBezTo>
                    <a:pt x="21905" y="-389"/>
                    <a:pt x="25905" y="1135"/>
                    <a:pt x="28858" y="4050"/>
                  </a:cubicBezTo>
                  <a:close/>
                </a:path>
              </a:pathLst>
            </a:custGeom>
            <a:solidFill>
              <a:srgbClr val="6D6E71"/>
            </a:solidFill>
            <a:ln w="9525" cap="flat">
              <a:noFill/>
              <a:prstDash val="solid"/>
              <a:miter/>
            </a:ln>
          </p:spPr>
          <p:txBody>
            <a:bodyPr rtlCol="0" anchor="ctr"/>
            <a:lstStyle/>
            <a:p>
              <a:endParaRPr lang="en-US"/>
            </a:p>
          </p:txBody>
        </p:sp>
        <p:sp>
          <p:nvSpPr>
            <p:cNvPr id="1580" name="Freeform: Shape 1579">
              <a:extLst>
                <a:ext uri="{FF2B5EF4-FFF2-40B4-BE49-F238E27FC236}">
                  <a16:creationId xmlns:a16="http://schemas.microsoft.com/office/drawing/2014/main" id="{A7C74475-32DA-4C0B-B1DF-468B7479FD39}"/>
                </a:ext>
              </a:extLst>
            </p:cNvPr>
            <p:cNvSpPr/>
            <p:nvPr/>
          </p:nvSpPr>
          <p:spPr>
            <a:xfrm>
              <a:off x="13253179" y="5493208"/>
              <a:ext cx="45053" cy="53486"/>
            </a:xfrm>
            <a:custGeom>
              <a:avLst/>
              <a:gdLst>
                <a:gd name="connsiteX0" fmla="*/ 27337 w 45053"/>
                <a:gd name="connsiteY0" fmla="*/ 53306 h 53486"/>
                <a:gd name="connsiteX1" fmla="*/ 17812 w 45053"/>
                <a:gd name="connsiteY1" fmla="*/ 37494 h 53486"/>
                <a:gd name="connsiteX2" fmla="*/ 3906 w 45053"/>
                <a:gd name="connsiteY2" fmla="*/ 37494 h 53486"/>
                <a:gd name="connsiteX3" fmla="*/ 3906 w 45053"/>
                <a:gd name="connsiteY3" fmla="*/ 53211 h 53486"/>
                <a:gd name="connsiteX4" fmla="*/ -6289 w 45053"/>
                <a:gd name="connsiteY4" fmla="*/ 53211 h 53486"/>
                <a:gd name="connsiteX5" fmla="*/ -6289 w 45053"/>
                <a:gd name="connsiteY5" fmla="*/ -129 h 53486"/>
                <a:gd name="connsiteX6" fmla="*/ 15905 w 45053"/>
                <a:gd name="connsiteY6" fmla="*/ -129 h 53486"/>
                <a:gd name="connsiteX7" fmla="*/ 31909 w 45053"/>
                <a:gd name="connsiteY7" fmla="*/ 4633 h 53486"/>
                <a:gd name="connsiteX8" fmla="*/ 37625 w 45053"/>
                <a:gd name="connsiteY8" fmla="*/ 18254 h 53486"/>
                <a:gd name="connsiteX9" fmla="*/ 34862 w 45053"/>
                <a:gd name="connsiteY9" fmla="*/ 28922 h 53486"/>
                <a:gd name="connsiteX10" fmla="*/ 26956 w 45053"/>
                <a:gd name="connsiteY10" fmla="*/ 35495 h 53486"/>
                <a:gd name="connsiteX11" fmla="*/ 38764 w 45053"/>
                <a:gd name="connsiteY11" fmla="*/ 53211 h 53486"/>
                <a:gd name="connsiteX12" fmla="*/ 4190 w 45053"/>
                <a:gd name="connsiteY12" fmla="*/ 28636 h 53486"/>
                <a:gd name="connsiteX13" fmla="*/ 16194 w 45053"/>
                <a:gd name="connsiteY13" fmla="*/ 28636 h 53486"/>
                <a:gd name="connsiteX14" fmla="*/ 25049 w 45053"/>
                <a:gd name="connsiteY14" fmla="*/ 26064 h 53486"/>
                <a:gd name="connsiteX15" fmla="*/ 25049 w 45053"/>
                <a:gd name="connsiteY15" fmla="*/ 11301 h 53486"/>
                <a:gd name="connsiteX16" fmla="*/ 16194 w 45053"/>
                <a:gd name="connsiteY16" fmla="*/ 8824 h 53486"/>
                <a:gd name="connsiteX17" fmla="*/ 4190 w 45053"/>
                <a:gd name="connsiteY17" fmla="*/ 8824 h 53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053" h="53486">
                  <a:moveTo>
                    <a:pt x="27337" y="53306"/>
                  </a:moveTo>
                  <a:lnTo>
                    <a:pt x="17812" y="37494"/>
                  </a:lnTo>
                  <a:lnTo>
                    <a:pt x="3906" y="37494"/>
                  </a:lnTo>
                  <a:lnTo>
                    <a:pt x="3906" y="53211"/>
                  </a:lnTo>
                  <a:lnTo>
                    <a:pt x="-6289" y="53211"/>
                  </a:lnTo>
                  <a:lnTo>
                    <a:pt x="-6289" y="-129"/>
                  </a:lnTo>
                  <a:lnTo>
                    <a:pt x="15905" y="-129"/>
                  </a:lnTo>
                  <a:cubicBezTo>
                    <a:pt x="21621" y="-501"/>
                    <a:pt x="27337" y="1185"/>
                    <a:pt x="31909" y="4633"/>
                  </a:cubicBezTo>
                  <a:cubicBezTo>
                    <a:pt x="35811" y="8053"/>
                    <a:pt x="37909" y="13073"/>
                    <a:pt x="37625" y="18254"/>
                  </a:cubicBezTo>
                  <a:cubicBezTo>
                    <a:pt x="37718" y="21997"/>
                    <a:pt x="36764" y="25693"/>
                    <a:pt x="34862" y="28922"/>
                  </a:cubicBezTo>
                  <a:cubicBezTo>
                    <a:pt x="33048" y="31932"/>
                    <a:pt x="30290" y="34237"/>
                    <a:pt x="26956" y="35495"/>
                  </a:cubicBezTo>
                  <a:lnTo>
                    <a:pt x="38764" y="53211"/>
                  </a:lnTo>
                  <a:close/>
                  <a:moveTo>
                    <a:pt x="4190" y="28636"/>
                  </a:moveTo>
                  <a:lnTo>
                    <a:pt x="16194" y="28636"/>
                  </a:lnTo>
                  <a:cubicBezTo>
                    <a:pt x="19333" y="28865"/>
                    <a:pt x="22477" y="27960"/>
                    <a:pt x="25049" y="26064"/>
                  </a:cubicBezTo>
                  <a:cubicBezTo>
                    <a:pt x="29146" y="21978"/>
                    <a:pt x="29146" y="15387"/>
                    <a:pt x="25049" y="11301"/>
                  </a:cubicBezTo>
                  <a:cubicBezTo>
                    <a:pt x="22477" y="9491"/>
                    <a:pt x="19333" y="8615"/>
                    <a:pt x="16194" y="8824"/>
                  </a:cubicBezTo>
                  <a:lnTo>
                    <a:pt x="4190" y="8824"/>
                  </a:lnTo>
                  <a:close/>
                </a:path>
              </a:pathLst>
            </a:custGeom>
            <a:solidFill>
              <a:srgbClr val="6D6E71"/>
            </a:solidFill>
            <a:ln w="9525" cap="flat">
              <a:noFill/>
              <a:prstDash val="solid"/>
              <a:miter/>
            </a:ln>
          </p:spPr>
          <p:txBody>
            <a:bodyPr rtlCol="0" anchor="ctr"/>
            <a:lstStyle/>
            <a:p>
              <a:endParaRPr lang="en-US"/>
            </a:p>
          </p:txBody>
        </p:sp>
        <p:sp>
          <p:nvSpPr>
            <p:cNvPr id="1581" name="Freeform: Shape 1580">
              <a:extLst>
                <a:ext uri="{FF2B5EF4-FFF2-40B4-BE49-F238E27FC236}">
                  <a16:creationId xmlns:a16="http://schemas.microsoft.com/office/drawing/2014/main" id="{685B2194-3D39-4A33-98FB-ECE90C3CDB8F}"/>
                </a:ext>
              </a:extLst>
            </p:cNvPr>
            <p:cNvSpPr/>
            <p:nvPr/>
          </p:nvSpPr>
          <p:spPr>
            <a:xfrm>
              <a:off x="13308426" y="5493354"/>
              <a:ext cx="10190" cy="53340"/>
            </a:xfrm>
            <a:custGeom>
              <a:avLst/>
              <a:gdLst>
                <a:gd name="connsiteX0" fmla="*/ -6196 w 10190"/>
                <a:gd name="connsiteY0" fmla="*/ -180 h 53340"/>
                <a:gd name="connsiteX1" fmla="*/ 3901 w 10190"/>
                <a:gd name="connsiteY1" fmla="*/ -180 h 53340"/>
                <a:gd name="connsiteX2" fmla="*/ 3901 w 10190"/>
                <a:gd name="connsiteY2" fmla="*/ 53160 h 53340"/>
                <a:gd name="connsiteX3" fmla="*/ -6289 w 10190"/>
                <a:gd name="connsiteY3" fmla="*/ 53160 h 53340"/>
              </a:gdLst>
              <a:ahLst/>
              <a:cxnLst>
                <a:cxn ang="0">
                  <a:pos x="connsiteX0" y="connsiteY0"/>
                </a:cxn>
                <a:cxn ang="0">
                  <a:pos x="connsiteX1" y="connsiteY1"/>
                </a:cxn>
                <a:cxn ang="0">
                  <a:pos x="connsiteX2" y="connsiteY2"/>
                </a:cxn>
                <a:cxn ang="0">
                  <a:pos x="connsiteX3" y="connsiteY3"/>
                </a:cxn>
              </a:cxnLst>
              <a:rect l="l" t="t" r="r" b="b"/>
              <a:pathLst>
                <a:path w="10190" h="53340">
                  <a:moveTo>
                    <a:pt x="-6196" y="-180"/>
                  </a:moveTo>
                  <a:lnTo>
                    <a:pt x="3901" y="-180"/>
                  </a:lnTo>
                  <a:lnTo>
                    <a:pt x="3901" y="53160"/>
                  </a:lnTo>
                  <a:lnTo>
                    <a:pt x="-6289" y="53160"/>
                  </a:lnTo>
                  <a:close/>
                </a:path>
              </a:pathLst>
            </a:custGeom>
            <a:solidFill>
              <a:srgbClr val="6D6E71"/>
            </a:solidFill>
            <a:ln w="9525" cap="flat">
              <a:noFill/>
              <a:prstDash val="solid"/>
              <a:miter/>
            </a:ln>
          </p:spPr>
          <p:txBody>
            <a:bodyPr rtlCol="0" anchor="ctr"/>
            <a:lstStyle/>
            <a:p>
              <a:endParaRPr lang="en-US"/>
            </a:p>
          </p:txBody>
        </p:sp>
        <p:sp>
          <p:nvSpPr>
            <p:cNvPr id="1582" name="Freeform: Shape 1581">
              <a:extLst>
                <a:ext uri="{FF2B5EF4-FFF2-40B4-BE49-F238E27FC236}">
                  <a16:creationId xmlns:a16="http://schemas.microsoft.com/office/drawing/2014/main" id="{D0042B06-F5B3-496A-A03B-834D05348745}"/>
                </a:ext>
              </a:extLst>
            </p:cNvPr>
            <p:cNvSpPr/>
            <p:nvPr/>
          </p:nvSpPr>
          <p:spPr>
            <a:xfrm>
              <a:off x="13327378" y="5492971"/>
              <a:ext cx="48961" cy="54455"/>
            </a:xfrm>
            <a:custGeom>
              <a:avLst/>
              <a:gdLst>
                <a:gd name="connsiteX0" fmla="*/ 30194 w 48961"/>
                <a:gd name="connsiteY0" fmla="*/ 10490 h 54455"/>
                <a:gd name="connsiteX1" fmla="*/ 22385 w 48961"/>
                <a:gd name="connsiteY1" fmla="*/ 8680 h 54455"/>
                <a:gd name="connsiteX2" fmla="*/ 12860 w 48961"/>
                <a:gd name="connsiteY2" fmla="*/ 10966 h 54455"/>
                <a:gd name="connsiteX3" fmla="*/ 6381 w 48961"/>
                <a:gd name="connsiteY3" fmla="*/ 17538 h 54455"/>
                <a:gd name="connsiteX4" fmla="*/ 6381 w 48961"/>
                <a:gd name="connsiteY4" fmla="*/ 35731 h 54455"/>
                <a:gd name="connsiteX5" fmla="*/ 21906 w 48961"/>
                <a:gd name="connsiteY5" fmla="*/ 44684 h 54455"/>
                <a:gd name="connsiteX6" fmla="*/ 29529 w 48961"/>
                <a:gd name="connsiteY6" fmla="*/ 43065 h 54455"/>
                <a:gd name="connsiteX7" fmla="*/ 36384 w 48961"/>
                <a:gd name="connsiteY7" fmla="*/ 38398 h 54455"/>
                <a:gd name="connsiteX8" fmla="*/ 42384 w 48961"/>
                <a:gd name="connsiteY8" fmla="*/ 45066 h 54455"/>
                <a:gd name="connsiteX9" fmla="*/ 32859 w 48961"/>
                <a:gd name="connsiteY9" fmla="*/ 51828 h 54455"/>
                <a:gd name="connsiteX10" fmla="*/ 7428 w 48961"/>
                <a:gd name="connsiteY10" fmla="*/ 50685 h 54455"/>
                <a:gd name="connsiteX11" fmla="*/ -6288 w 48961"/>
                <a:gd name="connsiteY11" fmla="*/ 26778 h 54455"/>
                <a:gd name="connsiteX12" fmla="*/ -2572 w 48961"/>
                <a:gd name="connsiteY12" fmla="*/ 12871 h 54455"/>
                <a:gd name="connsiteX13" fmla="*/ 7619 w 48961"/>
                <a:gd name="connsiteY13" fmla="*/ 3346 h 54455"/>
                <a:gd name="connsiteX14" fmla="*/ 33147 w 48961"/>
                <a:gd name="connsiteY14" fmla="*/ 2108 h 54455"/>
                <a:gd name="connsiteX15" fmla="*/ 42672 w 48961"/>
                <a:gd name="connsiteY15" fmla="*/ 8394 h 54455"/>
                <a:gd name="connsiteX16" fmla="*/ 36766 w 48961"/>
                <a:gd name="connsiteY16" fmla="*/ 15919 h 54455"/>
                <a:gd name="connsiteX17" fmla="*/ 30194 w 48961"/>
                <a:gd name="connsiteY17" fmla="*/ 10490 h 54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961" h="54455">
                  <a:moveTo>
                    <a:pt x="30194" y="10490"/>
                  </a:moveTo>
                  <a:cubicBezTo>
                    <a:pt x="27720" y="9299"/>
                    <a:pt x="25050" y="8680"/>
                    <a:pt x="22385" y="8680"/>
                  </a:cubicBezTo>
                  <a:cubicBezTo>
                    <a:pt x="19050" y="8547"/>
                    <a:pt x="15716" y="9337"/>
                    <a:pt x="12860" y="10966"/>
                  </a:cubicBezTo>
                  <a:cubicBezTo>
                    <a:pt x="10097" y="12528"/>
                    <a:pt x="7907" y="14795"/>
                    <a:pt x="6381" y="17538"/>
                  </a:cubicBezTo>
                  <a:cubicBezTo>
                    <a:pt x="3237" y="23187"/>
                    <a:pt x="3237" y="30083"/>
                    <a:pt x="6381" y="35731"/>
                  </a:cubicBezTo>
                  <a:cubicBezTo>
                    <a:pt x="9525" y="41332"/>
                    <a:pt x="15525" y="44770"/>
                    <a:pt x="21906" y="44684"/>
                  </a:cubicBezTo>
                  <a:cubicBezTo>
                    <a:pt x="24576" y="44656"/>
                    <a:pt x="27148" y="44104"/>
                    <a:pt x="29529" y="43065"/>
                  </a:cubicBezTo>
                  <a:cubicBezTo>
                    <a:pt x="32101" y="41951"/>
                    <a:pt x="34384" y="40370"/>
                    <a:pt x="36384" y="38398"/>
                  </a:cubicBezTo>
                  <a:lnTo>
                    <a:pt x="42384" y="45066"/>
                  </a:lnTo>
                  <a:cubicBezTo>
                    <a:pt x="39719" y="47923"/>
                    <a:pt x="36482" y="50219"/>
                    <a:pt x="32859" y="51828"/>
                  </a:cubicBezTo>
                  <a:cubicBezTo>
                    <a:pt x="24669" y="55458"/>
                    <a:pt x="15241" y="55029"/>
                    <a:pt x="7428" y="50685"/>
                  </a:cubicBezTo>
                  <a:cubicBezTo>
                    <a:pt x="-1144" y="45818"/>
                    <a:pt x="-6381" y="36655"/>
                    <a:pt x="-6288" y="26778"/>
                  </a:cubicBezTo>
                  <a:cubicBezTo>
                    <a:pt x="-6288" y="21892"/>
                    <a:pt x="-5050" y="17081"/>
                    <a:pt x="-2572" y="12871"/>
                  </a:cubicBezTo>
                  <a:cubicBezTo>
                    <a:pt x="-97" y="8861"/>
                    <a:pt x="3428" y="5584"/>
                    <a:pt x="7619" y="3346"/>
                  </a:cubicBezTo>
                  <a:cubicBezTo>
                    <a:pt x="15525" y="-873"/>
                    <a:pt x="24859" y="-1331"/>
                    <a:pt x="33147" y="2108"/>
                  </a:cubicBezTo>
                  <a:cubicBezTo>
                    <a:pt x="36766" y="3518"/>
                    <a:pt x="40003" y="5661"/>
                    <a:pt x="42672" y="8394"/>
                  </a:cubicBezTo>
                  <a:lnTo>
                    <a:pt x="36766" y="15919"/>
                  </a:lnTo>
                  <a:cubicBezTo>
                    <a:pt x="34956" y="13671"/>
                    <a:pt x="32766" y="11824"/>
                    <a:pt x="30194" y="10490"/>
                  </a:cubicBezTo>
                  <a:close/>
                </a:path>
              </a:pathLst>
            </a:custGeom>
            <a:solidFill>
              <a:srgbClr val="6D6E71"/>
            </a:solidFill>
            <a:ln w="9525" cap="flat">
              <a:noFill/>
              <a:prstDash val="solid"/>
              <a:miter/>
            </a:ln>
          </p:spPr>
          <p:txBody>
            <a:bodyPr rtlCol="0" anchor="ctr"/>
            <a:lstStyle/>
            <a:p>
              <a:endParaRPr lang="en-US"/>
            </a:p>
          </p:txBody>
        </p:sp>
        <p:sp>
          <p:nvSpPr>
            <p:cNvPr id="1583" name="Freeform: Shape 1582">
              <a:extLst>
                <a:ext uri="{FF2B5EF4-FFF2-40B4-BE49-F238E27FC236}">
                  <a16:creationId xmlns:a16="http://schemas.microsoft.com/office/drawing/2014/main" id="{194AF1B5-ABAB-430E-8518-E57272B5B109}"/>
                </a:ext>
              </a:extLst>
            </p:cNvPr>
            <p:cNvSpPr/>
            <p:nvPr/>
          </p:nvSpPr>
          <p:spPr>
            <a:xfrm>
              <a:off x="13379766" y="5492971"/>
              <a:ext cx="48959" cy="54455"/>
            </a:xfrm>
            <a:custGeom>
              <a:avLst/>
              <a:gdLst>
                <a:gd name="connsiteX0" fmla="*/ 29718 w 48959"/>
                <a:gd name="connsiteY0" fmla="*/ 10490 h 54455"/>
                <a:gd name="connsiteX1" fmla="*/ 21905 w 48959"/>
                <a:gd name="connsiteY1" fmla="*/ 8680 h 54455"/>
                <a:gd name="connsiteX2" fmla="*/ 12859 w 48959"/>
                <a:gd name="connsiteY2" fmla="*/ 10966 h 54455"/>
                <a:gd name="connsiteX3" fmla="*/ 6380 w 48959"/>
                <a:gd name="connsiteY3" fmla="*/ 17538 h 54455"/>
                <a:gd name="connsiteX4" fmla="*/ 6380 w 48959"/>
                <a:gd name="connsiteY4" fmla="*/ 35731 h 54455"/>
                <a:gd name="connsiteX5" fmla="*/ 21905 w 48959"/>
                <a:gd name="connsiteY5" fmla="*/ 44684 h 54455"/>
                <a:gd name="connsiteX6" fmla="*/ 29528 w 48959"/>
                <a:gd name="connsiteY6" fmla="*/ 43065 h 54455"/>
                <a:gd name="connsiteX7" fmla="*/ 36383 w 48959"/>
                <a:gd name="connsiteY7" fmla="*/ 38398 h 54455"/>
                <a:gd name="connsiteX8" fmla="*/ 42383 w 48959"/>
                <a:gd name="connsiteY8" fmla="*/ 45066 h 54455"/>
                <a:gd name="connsiteX9" fmla="*/ 32858 w 48959"/>
                <a:gd name="connsiteY9" fmla="*/ 51828 h 54455"/>
                <a:gd name="connsiteX10" fmla="*/ 7427 w 48959"/>
                <a:gd name="connsiteY10" fmla="*/ 50685 h 54455"/>
                <a:gd name="connsiteX11" fmla="*/ -6289 w 48959"/>
                <a:gd name="connsiteY11" fmla="*/ 26778 h 54455"/>
                <a:gd name="connsiteX12" fmla="*/ -2573 w 48959"/>
                <a:gd name="connsiteY12" fmla="*/ 12871 h 54455"/>
                <a:gd name="connsiteX13" fmla="*/ 7617 w 48959"/>
                <a:gd name="connsiteY13" fmla="*/ 3346 h 54455"/>
                <a:gd name="connsiteX14" fmla="*/ 33146 w 48959"/>
                <a:gd name="connsiteY14" fmla="*/ 2108 h 54455"/>
                <a:gd name="connsiteX15" fmla="*/ 42671 w 48959"/>
                <a:gd name="connsiteY15" fmla="*/ 8394 h 54455"/>
                <a:gd name="connsiteX16" fmla="*/ 36764 w 48959"/>
                <a:gd name="connsiteY16" fmla="*/ 15919 h 54455"/>
                <a:gd name="connsiteX17" fmla="*/ 29718 w 48959"/>
                <a:gd name="connsiteY17" fmla="*/ 10490 h 54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959" h="54455">
                  <a:moveTo>
                    <a:pt x="29718" y="10490"/>
                  </a:moveTo>
                  <a:cubicBezTo>
                    <a:pt x="27239" y="9299"/>
                    <a:pt x="24574" y="8680"/>
                    <a:pt x="21905" y="8680"/>
                  </a:cubicBezTo>
                  <a:cubicBezTo>
                    <a:pt x="18761" y="8632"/>
                    <a:pt x="15621" y="9423"/>
                    <a:pt x="12859" y="10966"/>
                  </a:cubicBezTo>
                  <a:cubicBezTo>
                    <a:pt x="10096" y="12528"/>
                    <a:pt x="7906" y="14795"/>
                    <a:pt x="6380" y="17538"/>
                  </a:cubicBezTo>
                  <a:cubicBezTo>
                    <a:pt x="3236" y="23187"/>
                    <a:pt x="3236" y="30083"/>
                    <a:pt x="6380" y="35731"/>
                  </a:cubicBezTo>
                  <a:cubicBezTo>
                    <a:pt x="9524" y="41332"/>
                    <a:pt x="15524" y="44770"/>
                    <a:pt x="21905" y="44684"/>
                  </a:cubicBezTo>
                  <a:cubicBezTo>
                    <a:pt x="24574" y="44656"/>
                    <a:pt x="27146" y="44104"/>
                    <a:pt x="29528" y="43065"/>
                  </a:cubicBezTo>
                  <a:cubicBezTo>
                    <a:pt x="32100" y="41951"/>
                    <a:pt x="34383" y="40370"/>
                    <a:pt x="36383" y="38398"/>
                  </a:cubicBezTo>
                  <a:lnTo>
                    <a:pt x="42383" y="45066"/>
                  </a:lnTo>
                  <a:cubicBezTo>
                    <a:pt x="39718" y="47923"/>
                    <a:pt x="36481" y="50219"/>
                    <a:pt x="32858" y="51828"/>
                  </a:cubicBezTo>
                  <a:cubicBezTo>
                    <a:pt x="24667" y="55458"/>
                    <a:pt x="15240" y="55029"/>
                    <a:pt x="7427" y="50685"/>
                  </a:cubicBezTo>
                  <a:cubicBezTo>
                    <a:pt x="-1047" y="45742"/>
                    <a:pt x="-6289" y="36627"/>
                    <a:pt x="-6289" y="26778"/>
                  </a:cubicBezTo>
                  <a:cubicBezTo>
                    <a:pt x="-6289" y="21892"/>
                    <a:pt x="-5052" y="17081"/>
                    <a:pt x="-2573" y="12871"/>
                  </a:cubicBezTo>
                  <a:cubicBezTo>
                    <a:pt x="-98" y="8861"/>
                    <a:pt x="3427" y="5584"/>
                    <a:pt x="7617" y="3346"/>
                  </a:cubicBezTo>
                  <a:cubicBezTo>
                    <a:pt x="15524" y="-873"/>
                    <a:pt x="24858" y="-1331"/>
                    <a:pt x="33146" y="2108"/>
                  </a:cubicBezTo>
                  <a:cubicBezTo>
                    <a:pt x="36764" y="3518"/>
                    <a:pt x="40001" y="5661"/>
                    <a:pt x="42671" y="8394"/>
                  </a:cubicBezTo>
                  <a:lnTo>
                    <a:pt x="36764" y="15919"/>
                  </a:lnTo>
                  <a:cubicBezTo>
                    <a:pt x="34862" y="13614"/>
                    <a:pt x="32481" y="11766"/>
                    <a:pt x="29718" y="10490"/>
                  </a:cubicBezTo>
                  <a:close/>
                </a:path>
              </a:pathLst>
            </a:custGeom>
            <a:solidFill>
              <a:srgbClr val="6D6E71"/>
            </a:solidFill>
            <a:ln w="9525" cap="flat">
              <a:noFill/>
              <a:prstDash val="solid"/>
              <a:miter/>
            </a:ln>
          </p:spPr>
          <p:txBody>
            <a:bodyPr rtlCol="0" anchor="ctr"/>
            <a:lstStyle/>
            <a:p>
              <a:endParaRPr lang="en-US"/>
            </a:p>
          </p:txBody>
        </p:sp>
        <p:sp>
          <p:nvSpPr>
            <p:cNvPr id="1584" name="Freeform: Shape 1583">
              <a:extLst>
                <a:ext uri="{FF2B5EF4-FFF2-40B4-BE49-F238E27FC236}">
                  <a16:creationId xmlns:a16="http://schemas.microsoft.com/office/drawing/2014/main" id="{342FC034-F60F-48AA-984E-5EFD7DEFFD89}"/>
                </a:ext>
              </a:extLst>
            </p:cNvPr>
            <p:cNvSpPr/>
            <p:nvPr/>
          </p:nvSpPr>
          <p:spPr>
            <a:xfrm>
              <a:off x="13430345" y="5493354"/>
              <a:ext cx="43527" cy="53816"/>
            </a:xfrm>
            <a:custGeom>
              <a:avLst/>
              <a:gdLst>
                <a:gd name="connsiteX0" fmla="*/ -6289 w 43527"/>
                <a:gd name="connsiteY0" fmla="*/ -180 h 53816"/>
                <a:gd name="connsiteX1" fmla="*/ 37239 w 43527"/>
                <a:gd name="connsiteY1" fmla="*/ -180 h 53816"/>
                <a:gd name="connsiteX2" fmla="*/ 37239 w 43527"/>
                <a:gd name="connsiteY2" fmla="*/ 9345 h 53816"/>
                <a:gd name="connsiteX3" fmla="*/ 20668 w 43527"/>
                <a:gd name="connsiteY3" fmla="*/ 9345 h 53816"/>
                <a:gd name="connsiteX4" fmla="*/ 20668 w 43527"/>
                <a:gd name="connsiteY4" fmla="*/ 53636 h 53816"/>
                <a:gd name="connsiteX5" fmla="*/ 10380 w 43527"/>
                <a:gd name="connsiteY5" fmla="*/ 53636 h 53816"/>
                <a:gd name="connsiteX6" fmla="*/ 10380 w 43527"/>
                <a:gd name="connsiteY6" fmla="*/ 8869 h 53816"/>
                <a:gd name="connsiteX7" fmla="*/ -6289 w 43527"/>
                <a:gd name="connsiteY7" fmla="*/ 8869 h 53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27" h="53816">
                  <a:moveTo>
                    <a:pt x="-6289" y="-180"/>
                  </a:moveTo>
                  <a:lnTo>
                    <a:pt x="37239" y="-180"/>
                  </a:lnTo>
                  <a:lnTo>
                    <a:pt x="37239" y="9345"/>
                  </a:lnTo>
                  <a:lnTo>
                    <a:pt x="20668" y="9345"/>
                  </a:lnTo>
                  <a:lnTo>
                    <a:pt x="20668" y="53636"/>
                  </a:lnTo>
                  <a:lnTo>
                    <a:pt x="10380" y="53636"/>
                  </a:lnTo>
                  <a:lnTo>
                    <a:pt x="10380" y="8869"/>
                  </a:lnTo>
                  <a:lnTo>
                    <a:pt x="-6289" y="8869"/>
                  </a:lnTo>
                  <a:close/>
                </a:path>
              </a:pathLst>
            </a:custGeom>
            <a:solidFill>
              <a:srgbClr val="6D6E71"/>
            </a:solidFill>
            <a:ln w="9525" cap="flat">
              <a:noFill/>
              <a:prstDash val="solid"/>
              <a:miter/>
            </a:ln>
          </p:spPr>
          <p:txBody>
            <a:bodyPr rtlCol="0" anchor="ctr"/>
            <a:lstStyle/>
            <a:p>
              <a:endParaRPr lang="en-US"/>
            </a:p>
          </p:txBody>
        </p:sp>
        <p:sp>
          <p:nvSpPr>
            <p:cNvPr id="1585" name="Freeform: Shape 1584">
              <a:extLst>
                <a:ext uri="{FF2B5EF4-FFF2-40B4-BE49-F238E27FC236}">
                  <a16:creationId xmlns:a16="http://schemas.microsoft.com/office/drawing/2014/main" id="{842A3547-3A03-414B-97C3-5FA77DAC6883}"/>
                </a:ext>
              </a:extLst>
            </p:cNvPr>
            <p:cNvSpPr/>
            <p:nvPr/>
          </p:nvSpPr>
          <p:spPr>
            <a:xfrm>
              <a:off x="13475686" y="5492493"/>
              <a:ext cx="42962" cy="54783"/>
            </a:xfrm>
            <a:custGeom>
              <a:avLst/>
              <a:gdLst>
                <a:gd name="connsiteX0" fmla="*/ 23616 w 42962"/>
                <a:gd name="connsiteY0" fmla="*/ 10491 h 54783"/>
                <a:gd name="connsiteX1" fmla="*/ 15998 w 42962"/>
                <a:gd name="connsiteY1" fmla="*/ 9158 h 54783"/>
                <a:gd name="connsiteX2" fmla="*/ 10189 w 42962"/>
                <a:gd name="connsiteY2" fmla="*/ 10491 h 54783"/>
                <a:gd name="connsiteX3" fmla="*/ 8092 w 42962"/>
                <a:gd name="connsiteY3" fmla="*/ 14301 h 54783"/>
                <a:gd name="connsiteX4" fmla="*/ 9520 w 42962"/>
                <a:gd name="connsiteY4" fmla="*/ 18016 h 54783"/>
                <a:gd name="connsiteX5" fmla="*/ 13329 w 42962"/>
                <a:gd name="connsiteY5" fmla="*/ 20397 h 54783"/>
                <a:gd name="connsiteX6" fmla="*/ 19426 w 42962"/>
                <a:gd name="connsiteY6" fmla="*/ 22493 h 54783"/>
                <a:gd name="connsiteX7" fmla="*/ 28286 w 42962"/>
                <a:gd name="connsiteY7" fmla="*/ 25731 h 54783"/>
                <a:gd name="connsiteX8" fmla="*/ 34192 w 42962"/>
                <a:gd name="connsiteY8" fmla="*/ 30494 h 54783"/>
                <a:gd name="connsiteX9" fmla="*/ 36667 w 42962"/>
                <a:gd name="connsiteY9" fmla="*/ 38685 h 54783"/>
                <a:gd name="connsiteX10" fmla="*/ 34002 w 42962"/>
                <a:gd name="connsiteY10" fmla="*/ 47162 h 54783"/>
                <a:gd name="connsiteX11" fmla="*/ 26760 w 42962"/>
                <a:gd name="connsiteY11" fmla="*/ 52687 h 54783"/>
                <a:gd name="connsiteX12" fmla="*/ 16189 w 42962"/>
                <a:gd name="connsiteY12" fmla="*/ 54592 h 54783"/>
                <a:gd name="connsiteX13" fmla="*/ 3994 w 42962"/>
                <a:gd name="connsiteY13" fmla="*/ 52306 h 54783"/>
                <a:gd name="connsiteX14" fmla="*/ -6289 w 42962"/>
                <a:gd name="connsiteY14" fmla="*/ 46115 h 54783"/>
                <a:gd name="connsiteX15" fmla="*/ -2098 w 42962"/>
                <a:gd name="connsiteY15" fmla="*/ 37447 h 54783"/>
                <a:gd name="connsiteX16" fmla="*/ 7427 w 42962"/>
                <a:gd name="connsiteY16" fmla="*/ 43258 h 54783"/>
                <a:gd name="connsiteX17" fmla="*/ 16952 w 42962"/>
                <a:gd name="connsiteY17" fmla="*/ 45448 h 54783"/>
                <a:gd name="connsiteX18" fmla="*/ 23714 w 42962"/>
                <a:gd name="connsiteY18" fmla="*/ 43734 h 54783"/>
                <a:gd name="connsiteX19" fmla="*/ 25235 w 42962"/>
                <a:gd name="connsiteY19" fmla="*/ 36342 h 54783"/>
                <a:gd name="connsiteX20" fmla="*/ 24570 w 42962"/>
                <a:gd name="connsiteY20" fmla="*/ 35542 h 54783"/>
                <a:gd name="connsiteX21" fmla="*/ 20854 w 42962"/>
                <a:gd name="connsiteY21" fmla="*/ 33161 h 54783"/>
                <a:gd name="connsiteX22" fmla="*/ 14570 w 42962"/>
                <a:gd name="connsiteY22" fmla="*/ 31065 h 54783"/>
                <a:gd name="connsiteX23" fmla="*/ 5710 w 42962"/>
                <a:gd name="connsiteY23" fmla="*/ 27922 h 54783"/>
                <a:gd name="connsiteX24" fmla="*/ -98 w 42962"/>
                <a:gd name="connsiteY24" fmla="*/ 23350 h 54783"/>
                <a:gd name="connsiteX25" fmla="*/ -2577 w 42962"/>
                <a:gd name="connsiteY25" fmla="*/ 15254 h 54783"/>
                <a:gd name="connsiteX26" fmla="*/ -98 w 42962"/>
                <a:gd name="connsiteY26" fmla="*/ 7062 h 54783"/>
                <a:gd name="connsiteX27" fmla="*/ 6948 w 42962"/>
                <a:gd name="connsiteY27" fmla="*/ 1728 h 54783"/>
                <a:gd name="connsiteX28" fmla="*/ 17426 w 42962"/>
                <a:gd name="connsiteY28" fmla="*/ -176 h 54783"/>
                <a:gd name="connsiteX29" fmla="*/ 36476 w 42962"/>
                <a:gd name="connsiteY29" fmla="*/ 5443 h 54783"/>
                <a:gd name="connsiteX30" fmla="*/ 32379 w 42962"/>
                <a:gd name="connsiteY30" fmla="*/ 14396 h 54783"/>
                <a:gd name="connsiteX31" fmla="*/ 23616 w 42962"/>
                <a:gd name="connsiteY31" fmla="*/ 10491 h 54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2962" h="54783">
                  <a:moveTo>
                    <a:pt x="23616" y="10491"/>
                  </a:moveTo>
                  <a:cubicBezTo>
                    <a:pt x="21142" y="9644"/>
                    <a:pt x="18570" y="9186"/>
                    <a:pt x="15998" y="9158"/>
                  </a:cubicBezTo>
                  <a:cubicBezTo>
                    <a:pt x="13998" y="9015"/>
                    <a:pt x="11998" y="9482"/>
                    <a:pt x="10189" y="10491"/>
                  </a:cubicBezTo>
                  <a:cubicBezTo>
                    <a:pt x="8854" y="11291"/>
                    <a:pt x="8092" y="12749"/>
                    <a:pt x="8092" y="14301"/>
                  </a:cubicBezTo>
                  <a:cubicBezTo>
                    <a:pt x="8092" y="15682"/>
                    <a:pt x="8566" y="17016"/>
                    <a:pt x="9520" y="18016"/>
                  </a:cubicBezTo>
                  <a:cubicBezTo>
                    <a:pt x="10664" y="19045"/>
                    <a:pt x="11901" y="19854"/>
                    <a:pt x="13329" y="20397"/>
                  </a:cubicBezTo>
                  <a:cubicBezTo>
                    <a:pt x="15328" y="21236"/>
                    <a:pt x="17333" y="21931"/>
                    <a:pt x="19426" y="22493"/>
                  </a:cubicBezTo>
                  <a:cubicBezTo>
                    <a:pt x="22472" y="23398"/>
                    <a:pt x="25426" y="24474"/>
                    <a:pt x="28286" y="25731"/>
                  </a:cubicBezTo>
                  <a:cubicBezTo>
                    <a:pt x="30667" y="26789"/>
                    <a:pt x="32667" y="28427"/>
                    <a:pt x="34192" y="30494"/>
                  </a:cubicBezTo>
                  <a:cubicBezTo>
                    <a:pt x="35904" y="32866"/>
                    <a:pt x="36760" y="35752"/>
                    <a:pt x="36667" y="38685"/>
                  </a:cubicBezTo>
                  <a:cubicBezTo>
                    <a:pt x="36760" y="41733"/>
                    <a:pt x="35811" y="44714"/>
                    <a:pt x="34002" y="47162"/>
                  </a:cubicBezTo>
                  <a:cubicBezTo>
                    <a:pt x="32188" y="49696"/>
                    <a:pt x="29714" y="51630"/>
                    <a:pt x="26760" y="52687"/>
                  </a:cubicBezTo>
                  <a:cubicBezTo>
                    <a:pt x="23426" y="54049"/>
                    <a:pt x="19807" y="54697"/>
                    <a:pt x="16189" y="54592"/>
                  </a:cubicBezTo>
                  <a:cubicBezTo>
                    <a:pt x="11998" y="54582"/>
                    <a:pt x="7901" y="53811"/>
                    <a:pt x="3994" y="52306"/>
                  </a:cubicBezTo>
                  <a:cubicBezTo>
                    <a:pt x="185" y="50877"/>
                    <a:pt x="-3242" y="48782"/>
                    <a:pt x="-6289" y="46115"/>
                  </a:cubicBezTo>
                  <a:lnTo>
                    <a:pt x="-2098" y="37447"/>
                  </a:lnTo>
                  <a:cubicBezTo>
                    <a:pt x="664" y="39933"/>
                    <a:pt x="3901" y="41895"/>
                    <a:pt x="7427" y="43258"/>
                  </a:cubicBezTo>
                  <a:cubicBezTo>
                    <a:pt x="10380" y="44629"/>
                    <a:pt x="13617" y="45372"/>
                    <a:pt x="16952" y="45448"/>
                  </a:cubicBezTo>
                  <a:cubicBezTo>
                    <a:pt x="19333" y="45572"/>
                    <a:pt x="21714" y="44972"/>
                    <a:pt x="23714" y="43734"/>
                  </a:cubicBezTo>
                  <a:cubicBezTo>
                    <a:pt x="26188" y="42105"/>
                    <a:pt x="26858" y="38800"/>
                    <a:pt x="25235" y="36342"/>
                  </a:cubicBezTo>
                  <a:cubicBezTo>
                    <a:pt x="25044" y="36056"/>
                    <a:pt x="24853" y="35790"/>
                    <a:pt x="24570" y="35542"/>
                  </a:cubicBezTo>
                  <a:cubicBezTo>
                    <a:pt x="23523" y="34494"/>
                    <a:pt x="22286" y="33675"/>
                    <a:pt x="20854" y="33161"/>
                  </a:cubicBezTo>
                  <a:cubicBezTo>
                    <a:pt x="18761" y="32332"/>
                    <a:pt x="16663" y="31627"/>
                    <a:pt x="14570" y="31065"/>
                  </a:cubicBezTo>
                  <a:cubicBezTo>
                    <a:pt x="11519" y="30227"/>
                    <a:pt x="8566" y="29179"/>
                    <a:pt x="5710" y="27922"/>
                  </a:cubicBezTo>
                  <a:cubicBezTo>
                    <a:pt x="3422" y="26941"/>
                    <a:pt x="1422" y="25360"/>
                    <a:pt x="-98" y="23350"/>
                  </a:cubicBezTo>
                  <a:cubicBezTo>
                    <a:pt x="-1815" y="21007"/>
                    <a:pt x="-2670" y="18159"/>
                    <a:pt x="-2577" y="15254"/>
                  </a:cubicBezTo>
                  <a:cubicBezTo>
                    <a:pt x="-2577" y="12330"/>
                    <a:pt x="-1717" y="9472"/>
                    <a:pt x="-98" y="7062"/>
                  </a:cubicBezTo>
                  <a:cubicBezTo>
                    <a:pt x="1711" y="4643"/>
                    <a:pt x="4092" y="2795"/>
                    <a:pt x="6948" y="1728"/>
                  </a:cubicBezTo>
                  <a:cubicBezTo>
                    <a:pt x="10282" y="414"/>
                    <a:pt x="13808" y="-234"/>
                    <a:pt x="17426" y="-176"/>
                  </a:cubicBezTo>
                  <a:cubicBezTo>
                    <a:pt x="24188" y="-129"/>
                    <a:pt x="30760" y="1823"/>
                    <a:pt x="36476" y="5443"/>
                  </a:cubicBezTo>
                  <a:lnTo>
                    <a:pt x="32379" y="14396"/>
                  </a:lnTo>
                  <a:cubicBezTo>
                    <a:pt x="29616" y="12739"/>
                    <a:pt x="26667" y="11425"/>
                    <a:pt x="23616" y="10491"/>
                  </a:cubicBezTo>
                  <a:close/>
                </a:path>
              </a:pathLst>
            </a:custGeom>
            <a:solidFill>
              <a:srgbClr val="6D6E71"/>
            </a:solidFill>
            <a:ln w="9525" cap="flat">
              <a:noFill/>
              <a:prstDash val="solid"/>
              <a:miter/>
            </a:ln>
          </p:spPr>
          <p:txBody>
            <a:bodyPr rtlCol="0" anchor="ctr"/>
            <a:lstStyle/>
            <a:p>
              <a:endParaRPr lang="en-US"/>
            </a:p>
          </p:txBody>
        </p:sp>
        <p:sp>
          <p:nvSpPr>
            <p:cNvPr id="2005" name="Freeform: Shape 2004">
              <a:extLst>
                <a:ext uri="{FF2B5EF4-FFF2-40B4-BE49-F238E27FC236}">
                  <a16:creationId xmlns:a16="http://schemas.microsoft.com/office/drawing/2014/main" id="{C0AA8DE8-750F-43A9-81A6-AC53826C3CCF}"/>
                </a:ext>
              </a:extLst>
            </p:cNvPr>
            <p:cNvSpPr/>
            <p:nvPr/>
          </p:nvSpPr>
          <p:spPr>
            <a:xfrm>
              <a:off x="14216443" y="5489734"/>
              <a:ext cx="1926907" cy="9525"/>
            </a:xfrm>
            <a:custGeom>
              <a:avLst/>
              <a:gdLst>
                <a:gd name="connsiteX0" fmla="*/ 0 w 1926907"/>
                <a:gd name="connsiteY0" fmla="*/ 0 h 9525"/>
                <a:gd name="connsiteX1" fmla="*/ 1926908 w 1926907"/>
                <a:gd name="connsiteY1" fmla="*/ 0 h 9525"/>
              </a:gdLst>
              <a:ahLst/>
              <a:cxnLst>
                <a:cxn ang="0">
                  <a:pos x="connsiteX0" y="connsiteY0"/>
                </a:cxn>
                <a:cxn ang="0">
                  <a:pos x="connsiteX1" y="connsiteY1"/>
                </a:cxn>
              </a:cxnLst>
              <a:rect l="l" t="t" r="r" b="b"/>
              <a:pathLst>
                <a:path w="1926907" h="9525">
                  <a:moveTo>
                    <a:pt x="0" y="0"/>
                  </a:moveTo>
                  <a:lnTo>
                    <a:pt x="1926908" y="0"/>
                  </a:lnTo>
                </a:path>
              </a:pathLst>
            </a:custGeom>
            <a:ln w="4191" cap="flat">
              <a:solidFill>
                <a:srgbClr val="6D6E71"/>
              </a:solidFill>
              <a:prstDash val="solid"/>
              <a:miter/>
            </a:ln>
          </p:spPr>
          <p:txBody>
            <a:bodyPr rtlCol="0" anchor="ctr"/>
            <a:lstStyle/>
            <a:p>
              <a:endParaRPr lang="en-US"/>
            </a:p>
          </p:txBody>
        </p:sp>
        <p:sp>
          <p:nvSpPr>
            <p:cNvPr id="2016" name="Freeform: Shape 2015">
              <a:extLst>
                <a:ext uri="{FF2B5EF4-FFF2-40B4-BE49-F238E27FC236}">
                  <a16:creationId xmlns:a16="http://schemas.microsoft.com/office/drawing/2014/main" id="{8DF85525-9680-4393-AA37-FE000EFD7E85}"/>
                </a:ext>
              </a:extLst>
            </p:cNvPr>
            <p:cNvSpPr/>
            <p:nvPr/>
          </p:nvSpPr>
          <p:spPr>
            <a:xfrm>
              <a:off x="13144023" y="5362671"/>
              <a:ext cx="51434" cy="51434"/>
            </a:xfrm>
            <a:custGeom>
              <a:avLst/>
              <a:gdLst>
                <a:gd name="connsiteX0" fmla="*/ 0 w 51434"/>
                <a:gd name="connsiteY0" fmla="*/ 0 h 51434"/>
                <a:gd name="connsiteX1" fmla="*/ 51435 w 51434"/>
                <a:gd name="connsiteY1" fmla="*/ 0 h 51434"/>
                <a:gd name="connsiteX2" fmla="*/ 51435 w 51434"/>
                <a:gd name="connsiteY2" fmla="*/ 51435 h 51434"/>
                <a:gd name="connsiteX3" fmla="*/ 0 w 51434"/>
                <a:gd name="connsiteY3" fmla="*/ 51435 h 51434"/>
              </a:gdLst>
              <a:ahLst/>
              <a:cxnLst>
                <a:cxn ang="0">
                  <a:pos x="connsiteX0" y="connsiteY0"/>
                </a:cxn>
                <a:cxn ang="0">
                  <a:pos x="connsiteX1" y="connsiteY1"/>
                </a:cxn>
                <a:cxn ang="0">
                  <a:pos x="connsiteX2" y="connsiteY2"/>
                </a:cxn>
                <a:cxn ang="0">
                  <a:pos x="connsiteX3" y="connsiteY3"/>
                </a:cxn>
              </a:cxnLst>
              <a:rect l="l" t="t" r="r" b="b"/>
              <a:pathLst>
                <a:path w="51434" h="51434">
                  <a:moveTo>
                    <a:pt x="0" y="0"/>
                  </a:moveTo>
                  <a:lnTo>
                    <a:pt x="51435" y="0"/>
                  </a:lnTo>
                  <a:lnTo>
                    <a:pt x="51435" y="51435"/>
                  </a:lnTo>
                  <a:lnTo>
                    <a:pt x="0" y="51435"/>
                  </a:lnTo>
                  <a:close/>
                </a:path>
              </a:pathLst>
            </a:custGeom>
            <a:solidFill>
              <a:srgbClr val="669940"/>
            </a:solidFill>
            <a:ln w="9525" cap="flat">
              <a:noFill/>
              <a:prstDash val="solid"/>
              <a:miter/>
            </a:ln>
          </p:spPr>
          <p:txBody>
            <a:bodyPr rtlCol="0" anchor="ctr"/>
            <a:lstStyle/>
            <a:p>
              <a:endParaRPr lang="en-US"/>
            </a:p>
          </p:txBody>
        </p:sp>
        <p:sp>
          <p:nvSpPr>
            <p:cNvPr id="2017" name="Freeform: Shape 2016">
              <a:extLst>
                <a:ext uri="{FF2B5EF4-FFF2-40B4-BE49-F238E27FC236}">
                  <a16:creationId xmlns:a16="http://schemas.microsoft.com/office/drawing/2014/main" id="{AA57DF56-9A15-4516-A6D9-300B9926D8E5}"/>
                </a:ext>
              </a:extLst>
            </p:cNvPr>
            <p:cNvSpPr/>
            <p:nvPr/>
          </p:nvSpPr>
          <p:spPr>
            <a:xfrm>
              <a:off x="13144023" y="5494306"/>
              <a:ext cx="51434" cy="51434"/>
            </a:xfrm>
            <a:custGeom>
              <a:avLst/>
              <a:gdLst>
                <a:gd name="connsiteX0" fmla="*/ 0 w 51434"/>
                <a:gd name="connsiteY0" fmla="*/ 0 h 51434"/>
                <a:gd name="connsiteX1" fmla="*/ 51435 w 51434"/>
                <a:gd name="connsiteY1" fmla="*/ 0 h 51434"/>
                <a:gd name="connsiteX2" fmla="*/ 51435 w 51434"/>
                <a:gd name="connsiteY2" fmla="*/ 51435 h 51434"/>
                <a:gd name="connsiteX3" fmla="*/ 0 w 51434"/>
                <a:gd name="connsiteY3" fmla="*/ 51435 h 51434"/>
              </a:gdLst>
              <a:ahLst/>
              <a:cxnLst>
                <a:cxn ang="0">
                  <a:pos x="connsiteX0" y="connsiteY0"/>
                </a:cxn>
                <a:cxn ang="0">
                  <a:pos x="connsiteX1" y="connsiteY1"/>
                </a:cxn>
                <a:cxn ang="0">
                  <a:pos x="connsiteX2" y="connsiteY2"/>
                </a:cxn>
                <a:cxn ang="0">
                  <a:pos x="connsiteX3" y="connsiteY3"/>
                </a:cxn>
              </a:cxnLst>
              <a:rect l="l" t="t" r="r" b="b"/>
              <a:pathLst>
                <a:path w="51434" h="51434">
                  <a:moveTo>
                    <a:pt x="0" y="0"/>
                  </a:moveTo>
                  <a:lnTo>
                    <a:pt x="51435" y="0"/>
                  </a:lnTo>
                  <a:lnTo>
                    <a:pt x="51435" y="51435"/>
                  </a:lnTo>
                  <a:lnTo>
                    <a:pt x="0" y="51435"/>
                  </a:lnTo>
                  <a:close/>
                </a:path>
              </a:pathLst>
            </a:custGeom>
            <a:solidFill>
              <a:srgbClr val="336933"/>
            </a:solidFill>
            <a:ln w="9525" cap="flat">
              <a:noFill/>
              <a:prstDash val="solid"/>
              <a:miter/>
            </a:ln>
          </p:spPr>
          <p:txBody>
            <a:bodyPr rtlCol="0" anchor="ctr"/>
            <a:lstStyle/>
            <a:p>
              <a:endParaRPr lang="en-US"/>
            </a:p>
          </p:txBody>
        </p:sp>
      </p:grpSp>
      <p:grpSp>
        <p:nvGrpSpPr>
          <p:cNvPr id="2044" name="Group 2043">
            <a:extLst>
              <a:ext uri="{FF2B5EF4-FFF2-40B4-BE49-F238E27FC236}">
                <a16:creationId xmlns:a16="http://schemas.microsoft.com/office/drawing/2014/main" id="{89D84E1E-BC61-4817-A1B9-B00D805AF60C}"/>
              </a:ext>
            </a:extLst>
          </p:cNvPr>
          <p:cNvGrpSpPr/>
          <p:nvPr/>
        </p:nvGrpSpPr>
        <p:grpSpPr>
          <a:xfrm>
            <a:off x="1142659" y="872793"/>
            <a:ext cx="4466013" cy="833662"/>
            <a:chOff x="1734889" y="1459872"/>
            <a:chExt cx="4466013" cy="833662"/>
          </a:xfrm>
        </p:grpSpPr>
        <p:sp>
          <p:nvSpPr>
            <p:cNvPr id="2045" name="Rectangle 2044">
              <a:extLst>
                <a:ext uri="{FF2B5EF4-FFF2-40B4-BE49-F238E27FC236}">
                  <a16:creationId xmlns:a16="http://schemas.microsoft.com/office/drawing/2014/main" id="{80FDECFD-5EBA-45C9-9F3E-B3E0936B7D09}"/>
                </a:ext>
              </a:extLst>
            </p:cNvPr>
            <p:cNvSpPr/>
            <p:nvPr/>
          </p:nvSpPr>
          <p:spPr>
            <a:xfrm>
              <a:off x="1734889" y="1459872"/>
              <a:ext cx="3038011" cy="646331"/>
            </a:xfrm>
            <a:prstGeom prst="rect">
              <a:avLst/>
            </a:prstGeom>
            <a:noFill/>
          </p:spPr>
          <p:txBody>
            <a:bodyPr wrap="none" lIns="91440" tIns="45720" rIns="91440" bIns="45720">
              <a:spAutoFit/>
            </a:bodyPr>
            <a:lstStyle/>
            <a:p>
              <a:pPr algn="ctr"/>
              <a:r>
                <a:rPr lang="en-US" sz="3600" b="0" cap="none" spc="0">
                  <a:ln w="0"/>
                  <a:solidFill>
                    <a:srgbClr val="002060"/>
                  </a:solidFill>
                  <a:latin typeface="Montserrat" panose="00000500000000000000" pitchFamily="50" charset="0"/>
                </a:rPr>
                <a:t>OKLAHOMA</a:t>
              </a:r>
            </a:p>
          </p:txBody>
        </p:sp>
        <p:sp>
          <p:nvSpPr>
            <p:cNvPr id="2046" name="Rectangle 2045">
              <a:extLst>
                <a:ext uri="{FF2B5EF4-FFF2-40B4-BE49-F238E27FC236}">
                  <a16:creationId xmlns:a16="http://schemas.microsoft.com/office/drawing/2014/main" id="{55025028-487F-4BE6-B760-867B9FFA91E1}"/>
                </a:ext>
              </a:extLst>
            </p:cNvPr>
            <p:cNvSpPr/>
            <p:nvPr/>
          </p:nvSpPr>
          <p:spPr>
            <a:xfrm>
              <a:off x="1766675" y="1893424"/>
              <a:ext cx="4434227" cy="400110"/>
            </a:xfrm>
            <a:prstGeom prst="rect">
              <a:avLst/>
            </a:prstGeom>
            <a:noFill/>
          </p:spPr>
          <p:txBody>
            <a:bodyPr wrap="none" lIns="91440" tIns="45720" rIns="91440" bIns="45720">
              <a:spAutoFit/>
            </a:bodyPr>
            <a:lstStyle/>
            <a:p>
              <a:r>
                <a:rPr lang="en-US" sz="2000" b="0" cap="none" spc="0">
                  <a:ln w="0"/>
                  <a:solidFill>
                    <a:srgbClr val="002060"/>
                  </a:solidFill>
                  <a:latin typeface="Montserrat" panose="00000500000000000000" pitchFamily="50" charset="0"/>
                </a:rPr>
                <a:t>Mental Health Re-Entry Program</a:t>
              </a:r>
            </a:p>
          </p:txBody>
        </p:sp>
      </p:grpSp>
      <p:sp>
        <p:nvSpPr>
          <p:cNvPr id="2048" name="Rectangle 2047">
            <a:extLst>
              <a:ext uri="{FF2B5EF4-FFF2-40B4-BE49-F238E27FC236}">
                <a16:creationId xmlns:a16="http://schemas.microsoft.com/office/drawing/2014/main" id="{9B633CE4-C2E5-4E06-B93B-9F5F47E1ACFF}"/>
              </a:ext>
            </a:extLst>
          </p:cNvPr>
          <p:cNvSpPr/>
          <p:nvPr/>
        </p:nvSpPr>
        <p:spPr>
          <a:xfrm>
            <a:off x="437517" y="1719269"/>
            <a:ext cx="5099684" cy="3539430"/>
          </a:xfrm>
          <a:prstGeom prst="rect">
            <a:avLst/>
          </a:prstGeom>
          <a:noFill/>
        </p:spPr>
        <p:txBody>
          <a:bodyPr wrap="square" lIns="91440" tIns="45720" rIns="91440" bIns="45720">
            <a:spAutoFit/>
          </a:bodyPr>
          <a:lstStyle/>
          <a:p>
            <a:r>
              <a:rPr lang="en-US" sz="1400" b="0" cap="none" spc="0" dirty="0">
                <a:ln w="0"/>
                <a:solidFill>
                  <a:srgbClr val="002060"/>
                </a:solidFill>
                <a:latin typeface="Montserrat" panose="00000500000000000000" pitchFamily="50" charset="0"/>
              </a:rPr>
              <a:t>The </a:t>
            </a:r>
            <a:r>
              <a:rPr lang="en-US" sz="1400" dirty="0">
                <a:solidFill>
                  <a:srgbClr val="002060"/>
                </a:solidFill>
                <a:latin typeface="Montserrat" panose="00000500000000000000" pitchFamily="50" charset="0"/>
              </a:rPr>
              <a:t>Oklahoma Department of Corrections </a:t>
            </a:r>
            <a:r>
              <a:rPr lang="en-US" sz="1400" dirty="0">
                <a:ln w="0"/>
                <a:solidFill>
                  <a:srgbClr val="002060"/>
                </a:solidFill>
                <a:latin typeface="Montserrat" panose="00000500000000000000" pitchFamily="50" charset="0"/>
              </a:rPr>
              <a:t>ODOC and the ODMHSAS have worked to improve the transition of incarcerated offenders with a serious mental illness (SMI) into community-based mental health services.</a:t>
            </a:r>
          </a:p>
          <a:p>
            <a:endParaRPr lang="en-US" sz="1400" b="0" cap="none" spc="0" dirty="0">
              <a:ln w="0"/>
              <a:solidFill>
                <a:srgbClr val="002060"/>
              </a:solidFill>
              <a:latin typeface="Montserrat" panose="00000500000000000000" pitchFamily="50" charset="0"/>
            </a:endParaRPr>
          </a:p>
          <a:p>
            <a:r>
              <a:rPr lang="en-US" sz="1400" dirty="0">
                <a:ln w="0"/>
                <a:solidFill>
                  <a:srgbClr val="002060"/>
                </a:solidFill>
                <a:latin typeface="Montserrat" panose="00000500000000000000" pitchFamily="50" charset="0"/>
              </a:rPr>
              <a:t>“Integrated Services Discharge Managers” (ISDM), who are ODMHSAS employees, function at offices located in the mental health units of three prisons. </a:t>
            </a:r>
          </a:p>
          <a:p>
            <a:endParaRPr lang="en-US" sz="1400" dirty="0">
              <a:ln w="0"/>
              <a:solidFill>
                <a:srgbClr val="002060"/>
              </a:solidFill>
              <a:latin typeface="Montserrat" panose="00000500000000000000" pitchFamily="50" charset="0"/>
            </a:endParaRPr>
          </a:p>
          <a:p>
            <a:r>
              <a:rPr lang="en-US" sz="1400" dirty="0">
                <a:ln w="0"/>
                <a:solidFill>
                  <a:srgbClr val="002060"/>
                </a:solidFill>
                <a:latin typeface="Montserrat" panose="00000500000000000000" pitchFamily="50" charset="0"/>
              </a:rPr>
              <a:t>The ISDM, as part of the ODOC treatment team, coordinate mental health services for discharge planning. Re-Entry intensive Care Coordination Teams (RICCTS) provide treatment services in the community to persons discharged from prison. </a:t>
            </a:r>
          </a:p>
          <a:p>
            <a:endParaRPr lang="en-US" sz="1400" dirty="0">
              <a:ln w="0"/>
              <a:solidFill>
                <a:srgbClr val="002060"/>
              </a:solidFill>
              <a:latin typeface="Montserrat" panose="00000500000000000000" pitchFamily="50" charset="0"/>
            </a:endParaRPr>
          </a:p>
          <a:p>
            <a:r>
              <a:rPr lang="en-US" sz="1400" dirty="0">
                <a:ln w="0"/>
                <a:solidFill>
                  <a:srgbClr val="002060"/>
                </a:solidFill>
                <a:latin typeface="Montserrat" panose="00000500000000000000" pitchFamily="50" charset="0"/>
              </a:rPr>
              <a:t>The ultimate goal of the MHRP is recovery.</a:t>
            </a:r>
            <a:endParaRPr lang="en-US" sz="1400" b="0" cap="none" spc="0" dirty="0">
              <a:ln w="0"/>
              <a:solidFill>
                <a:srgbClr val="002060"/>
              </a:solidFill>
              <a:latin typeface="Montserrat" panose="00000500000000000000" pitchFamily="50" charset="0"/>
            </a:endParaRPr>
          </a:p>
        </p:txBody>
      </p:sp>
      <p:cxnSp>
        <p:nvCxnSpPr>
          <p:cNvPr id="2049" name="Straight Connector 2048">
            <a:extLst>
              <a:ext uri="{FF2B5EF4-FFF2-40B4-BE49-F238E27FC236}">
                <a16:creationId xmlns:a16="http://schemas.microsoft.com/office/drawing/2014/main" id="{5612DEF0-71A1-4B4E-857E-24A203F8A0AE}"/>
              </a:ext>
            </a:extLst>
          </p:cNvPr>
          <p:cNvCxnSpPr>
            <a:cxnSpLocks/>
          </p:cNvCxnSpPr>
          <p:nvPr/>
        </p:nvCxnSpPr>
        <p:spPr>
          <a:xfrm>
            <a:off x="6096000" y="204788"/>
            <a:ext cx="0" cy="6448425"/>
          </a:xfrm>
          <a:prstGeom prst="line">
            <a:avLst/>
          </a:prstGeom>
          <a:ln>
            <a:solidFill>
              <a:srgbClr val="002060"/>
            </a:solidFill>
          </a:ln>
        </p:spPr>
        <p:style>
          <a:lnRef idx="1">
            <a:schemeClr val="dk1"/>
          </a:lnRef>
          <a:fillRef idx="0">
            <a:schemeClr val="dk1"/>
          </a:fillRef>
          <a:effectRef idx="0">
            <a:schemeClr val="dk1"/>
          </a:effectRef>
          <a:fontRef idx="minor">
            <a:schemeClr val="tx1"/>
          </a:fontRef>
        </p:style>
      </p:cxnSp>
      <p:pic>
        <p:nvPicPr>
          <p:cNvPr id="2050" name="Graphic 2049" descr="Door Open with solid fill">
            <a:extLst>
              <a:ext uri="{FF2B5EF4-FFF2-40B4-BE49-F238E27FC236}">
                <a16:creationId xmlns:a16="http://schemas.microsoft.com/office/drawing/2014/main" id="{1C35ABEF-3348-4BF7-8BFB-775D32081A9B}"/>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37517" y="870038"/>
            <a:ext cx="805689" cy="805689"/>
          </a:xfrm>
          <a:prstGeom prst="rect">
            <a:avLst/>
          </a:prstGeom>
        </p:spPr>
      </p:pic>
    </p:spTree>
    <p:custDataLst>
      <p:tags r:id="rId1"/>
    </p:custDataLst>
    <p:extLst>
      <p:ext uri="{BB962C8B-B14F-4D97-AF65-F5344CB8AC3E}">
        <p14:creationId xmlns:p14="http://schemas.microsoft.com/office/powerpoint/2010/main" val="12781601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0B26A399-0A6A-49C9-A1ED-B41C58370C5C}"/>
              </a:ext>
            </a:extLst>
          </p:cNvPr>
          <p:cNvSpPr>
            <a:spLocks noGrp="1"/>
          </p:cNvSpPr>
          <p:nvPr>
            <p:ph type="sldNum" sz="quarter" idx="10"/>
          </p:nvPr>
        </p:nvSpPr>
        <p:spPr/>
        <p:txBody>
          <a:bodyPr/>
          <a:lstStyle/>
          <a:p>
            <a:pPr>
              <a:defRPr/>
            </a:pPr>
            <a:fld id="{19B51A1E-902D-48AF-9020-955120F399B6}" type="slidenum">
              <a:rPr lang="en-US" smtClean="0"/>
              <a:pPr>
                <a:defRPr/>
              </a:pPr>
              <a:t>27</a:t>
            </a:fld>
            <a:endParaRPr lang="en-US"/>
          </a:p>
        </p:txBody>
      </p:sp>
      <p:grpSp>
        <p:nvGrpSpPr>
          <p:cNvPr id="6" name="Group 5">
            <a:extLst>
              <a:ext uri="{FF2B5EF4-FFF2-40B4-BE49-F238E27FC236}">
                <a16:creationId xmlns:a16="http://schemas.microsoft.com/office/drawing/2014/main" id="{1DC2E084-16B5-44EB-B71F-A27C57C3AC59}"/>
              </a:ext>
            </a:extLst>
          </p:cNvPr>
          <p:cNvGrpSpPr/>
          <p:nvPr/>
        </p:nvGrpSpPr>
        <p:grpSpPr>
          <a:xfrm>
            <a:off x="7139600" y="271370"/>
            <a:ext cx="4093768" cy="6181255"/>
            <a:chOff x="16909825" y="415670"/>
            <a:chExt cx="3408345" cy="5146325"/>
          </a:xfrm>
        </p:grpSpPr>
        <p:sp>
          <p:nvSpPr>
            <p:cNvPr id="5" name="Freeform: Shape 4">
              <a:extLst>
                <a:ext uri="{FF2B5EF4-FFF2-40B4-BE49-F238E27FC236}">
                  <a16:creationId xmlns:a16="http://schemas.microsoft.com/office/drawing/2014/main" id="{BE614291-FAAA-4ED2-B948-C461E8A101BA}"/>
                </a:ext>
              </a:extLst>
            </p:cNvPr>
            <p:cNvSpPr/>
            <p:nvPr/>
          </p:nvSpPr>
          <p:spPr>
            <a:xfrm>
              <a:off x="19010947" y="854393"/>
              <a:ext cx="313658" cy="822483"/>
            </a:xfrm>
            <a:custGeom>
              <a:avLst/>
              <a:gdLst>
                <a:gd name="connsiteX0" fmla="*/ 0 w 313658"/>
                <a:gd name="connsiteY0" fmla="*/ 0 h 822483"/>
                <a:gd name="connsiteX1" fmla="*/ 313658 w 313658"/>
                <a:gd name="connsiteY1" fmla="*/ 0 h 822483"/>
                <a:gd name="connsiteX2" fmla="*/ 313658 w 313658"/>
                <a:gd name="connsiteY2" fmla="*/ 822484 h 822483"/>
                <a:gd name="connsiteX3" fmla="*/ 0 w 313658"/>
                <a:gd name="connsiteY3" fmla="*/ 822484 h 822483"/>
              </a:gdLst>
              <a:ahLst/>
              <a:cxnLst>
                <a:cxn ang="0">
                  <a:pos x="connsiteX0" y="connsiteY0"/>
                </a:cxn>
                <a:cxn ang="0">
                  <a:pos x="connsiteX1" y="connsiteY1"/>
                </a:cxn>
                <a:cxn ang="0">
                  <a:pos x="connsiteX2" y="connsiteY2"/>
                </a:cxn>
                <a:cxn ang="0">
                  <a:pos x="connsiteX3" y="connsiteY3"/>
                </a:cxn>
              </a:cxnLst>
              <a:rect l="l" t="t" r="r" b="b"/>
              <a:pathLst>
                <a:path w="313658" h="822483">
                  <a:moveTo>
                    <a:pt x="0" y="0"/>
                  </a:moveTo>
                  <a:lnTo>
                    <a:pt x="313658" y="0"/>
                  </a:lnTo>
                  <a:lnTo>
                    <a:pt x="313658" y="822484"/>
                  </a:lnTo>
                  <a:lnTo>
                    <a:pt x="0" y="822484"/>
                  </a:lnTo>
                  <a:close/>
                </a:path>
              </a:pathLst>
            </a:custGeom>
            <a:solidFill>
              <a:srgbClr val="669940"/>
            </a:solidFill>
            <a:ln w="9525"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4326C63F-6239-43FD-8A5E-72FD6153C842}"/>
                </a:ext>
              </a:extLst>
            </p:cNvPr>
            <p:cNvSpPr/>
            <p:nvPr/>
          </p:nvSpPr>
          <p:spPr>
            <a:xfrm>
              <a:off x="17135286" y="423091"/>
              <a:ext cx="62293" cy="72971"/>
            </a:xfrm>
            <a:custGeom>
              <a:avLst/>
              <a:gdLst>
                <a:gd name="connsiteX0" fmla="*/ 41239 w 62293"/>
                <a:gd name="connsiteY0" fmla="*/ 72791 h 72971"/>
                <a:gd name="connsiteX1" fmla="*/ 26379 w 62293"/>
                <a:gd name="connsiteY1" fmla="*/ 51455 h 72971"/>
                <a:gd name="connsiteX2" fmla="*/ 7329 w 62293"/>
                <a:gd name="connsiteY2" fmla="*/ 51455 h 72971"/>
                <a:gd name="connsiteX3" fmla="*/ 7329 w 62293"/>
                <a:gd name="connsiteY3" fmla="*/ 72696 h 72971"/>
                <a:gd name="connsiteX4" fmla="*/ -6289 w 62293"/>
                <a:gd name="connsiteY4" fmla="*/ 72696 h 72971"/>
                <a:gd name="connsiteX5" fmla="*/ -6289 w 62293"/>
                <a:gd name="connsiteY5" fmla="*/ -170 h 72971"/>
                <a:gd name="connsiteX6" fmla="*/ 23714 w 62293"/>
                <a:gd name="connsiteY6" fmla="*/ -170 h 72971"/>
                <a:gd name="connsiteX7" fmla="*/ 40192 w 62293"/>
                <a:gd name="connsiteY7" fmla="*/ 2973 h 72971"/>
                <a:gd name="connsiteX8" fmla="*/ 50954 w 62293"/>
                <a:gd name="connsiteY8" fmla="*/ 11926 h 72971"/>
                <a:gd name="connsiteX9" fmla="*/ 54763 w 62293"/>
                <a:gd name="connsiteY9" fmla="*/ 25738 h 72971"/>
                <a:gd name="connsiteX10" fmla="*/ 50764 w 62293"/>
                <a:gd name="connsiteY10" fmla="*/ 39930 h 72971"/>
                <a:gd name="connsiteX11" fmla="*/ 39239 w 62293"/>
                <a:gd name="connsiteY11" fmla="*/ 48788 h 72971"/>
                <a:gd name="connsiteX12" fmla="*/ 56005 w 62293"/>
                <a:gd name="connsiteY12" fmla="*/ 72696 h 72971"/>
                <a:gd name="connsiteX13" fmla="*/ 36285 w 62293"/>
                <a:gd name="connsiteY13" fmla="*/ 15165 h 72971"/>
                <a:gd name="connsiteX14" fmla="*/ 22951 w 62293"/>
                <a:gd name="connsiteY14" fmla="*/ 11355 h 72971"/>
                <a:gd name="connsiteX15" fmla="*/ 7138 w 62293"/>
                <a:gd name="connsiteY15" fmla="*/ 11355 h 72971"/>
                <a:gd name="connsiteX16" fmla="*/ 7138 w 62293"/>
                <a:gd name="connsiteY16" fmla="*/ 40406 h 72971"/>
                <a:gd name="connsiteX17" fmla="*/ 22951 w 62293"/>
                <a:gd name="connsiteY17" fmla="*/ 40406 h 72971"/>
                <a:gd name="connsiteX18" fmla="*/ 36285 w 62293"/>
                <a:gd name="connsiteY18" fmla="*/ 36596 h 72971"/>
                <a:gd name="connsiteX19" fmla="*/ 40955 w 62293"/>
                <a:gd name="connsiteY19" fmla="*/ 25833 h 72971"/>
                <a:gd name="connsiteX20" fmla="*/ 36285 w 62293"/>
                <a:gd name="connsiteY20" fmla="*/ 15165 h 72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2293" h="72971">
                  <a:moveTo>
                    <a:pt x="41239" y="72791"/>
                  </a:moveTo>
                  <a:lnTo>
                    <a:pt x="26379" y="51455"/>
                  </a:lnTo>
                  <a:lnTo>
                    <a:pt x="7329" y="51455"/>
                  </a:lnTo>
                  <a:lnTo>
                    <a:pt x="7329" y="72696"/>
                  </a:lnTo>
                  <a:lnTo>
                    <a:pt x="-6289" y="72696"/>
                  </a:lnTo>
                  <a:lnTo>
                    <a:pt x="-6289" y="-170"/>
                  </a:lnTo>
                  <a:lnTo>
                    <a:pt x="23714" y="-170"/>
                  </a:lnTo>
                  <a:cubicBezTo>
                    <a:pt x="29332" y="-294"/>
                    <a:pt x="34951" y="773"/>
                    <a:pt x="40192" y="2973"/>
                  </a:cubicBezTo>
                  <a:cubicBezTo>
                    <a:pt x="44573" y="4821"/>
                    <a:pt x="48382" y="7935"/>
                    <a:pt x="50954" y="11926"/>
                  </a:cubicBezTo>
                  <a:cubicBezTo>
                    <a:pt x="53526" y="16051"/>
                    <a:pt x="54861" y="20861"/>
                    <a:pt x="54763" y="25738"/>
                  </a:cubicBezTo>
                  <a:cubicBezTo>
                    <a:pt x="54861" y="30767"/>
                    <a:pt x="53526" y="35710"/>
                    <a:pt x="50764" y="39930"/>
                  </a:cubicBezTo>
                  <a:cubicBezTo>
                    <a:pt x="47908" y="43949"/>
                    <a:pt x="43908" y="47026"/>
                    <a:pt x="39239" y="48788"/>
                  </a:cubicBezTo>
                  <a:lnTo>
                    <a:pt x="56005" y="72696"/>
                  </a:lnTo>
                  <a:close/>
                  <a:moveTo>
                    <a:pt x="36285" y="15165"/>
                  </a:moveTo>
                  <a:cubicBezTo>
                    <a:pt x="32476" y="12365"/>
                    <a:pt x="27714" y="11012"/>
                    <a:pt x="22951" y="11355"/>
                  </a:cubicBezTo>
                  <a:lnTo>
                    <a:pt x="7138" y="11355"/>
                  </a:lnTo>
                  <a:lnTo>
                    <a:pt x="7138" y="40406"/>
                  </a:lnTo>
                  <a:lnTo>
                    <a:pt x="22951" y="40406"/>
                  </a:lnTo>
                  <a:cubicBezTo>
                    <a:pt x="27714" y="40749"/>
                    <a:pt x="32476" y="39396"/>
                    <a:pt x="36285" y="36596"/>
                  </a:cubicBezTo>
                  <a:cubicBezTo>
                    <a:pt x="39522" y="33967"/>
                    <a:pt x="41239" y="29967"/>
                    <a:pt x="40955" y="25833"/>
                  </a:cubicBezTo>
                  <a:cubicBezTo>
                    <a:pt x="41239" y="21728"/>
                    <a:pt x="39522" y="17756"/>
                    <a:pt x="36285" y="15165"/>
                  </a:cubicBezTo>
                  <a:close/>
                </a:path>
              </a:pathLst>
            </a:custGeom>
            <a:solidFill>
              <a:srgbClr val="6D6E71"/>
            </a:solidFill>
            <a:ln w="9525"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56ACA2B7-8569-4BFB-9505-EBEEEBA252B7}"/>
                </a:ext>
              </a:extLst>
            </p:cNvPr>
            <p:cNvSpPr/>
            <p:nvPr/>
          </p:nvSpPr>
          <p:spPr>
            <a:xfrm>
              <a:off x="17205470" y="439873"/>
              <a:ext cx="50556" cy="56951"/>
            </a:xfrm>
            <a:custGeom>
              <a:avLst/>
              <a:gdLst>
                <a:gd name="connsiteX0" fmla="*/ 37637 w 50556"/>
                <a:gd name="connsiteY0" fmla="*/ 5718 h 56951"/>
                <a:gd name="connsiteX1" fmla="*/ 44208 w 50556"/>
                <a:gd name="connsiteY1" fmla="*/ 23434 h 56951"/>
                <a:gd name="connsiteX2" fmla="*/ 44208 w 50556"/>
                <a:gd name="connsiteY2" fmla="*/ 56010 h 56951"/>
                <a:gd name="connsiteX3" fmla="*/ 31921 w 50556"/>
                <a:gd name="connsiteY3" fmla="*/ 56010 h 56951"/>
                <a:gd name="connsiteX4" fmla="*/ 31921 w 50556"/>
                <a:gd name="connsiteY4" fmla="*/ 49247 h 56951"/>
                <a:gd name="connsiteX5" fmla="*/ 25061 w 50556"/>
                <a:gd name="connsiteY5" fmla="*/ 54772 h 56951"/>
                <a:gd name="connsiteX6" fmla="*/ 3537 w 50556"/>
                <a:gd name="connsiteY6" fmla="*/ 54772 h 56951"/>
                <a:gd name="connsiteX7" fmla="*/ -3705 w 50556"/>
                <a:gd name="connsiteY7" fmla="*/ 48866 h 56951"/>
                <a:gd name="connsiteX8" fmla="*/ -6277 w 50556"/>
                <a:gd name="connsiteY8" fmla="*/ 40294 h 56951"/>
                <a:gd name="connsiteX9" fmla="*/ -752 w 50556"/>
                <a:gd name="connsiteY9" fmla="*/ 28197 h 56951"/>
                <a:gd name="connsiteX10" fmla="*/ 16778 w 50556"/>
                <a:gd name="connsiteY10" fmla="*/ 23720 h 56951"/>
                <a:gd name="connsiteX11" fmla="*/ 31158 w 50556"/>
                <a:gd name="connsiteY11" fmla="*/ 23720 h 56951"/>
                <a:gd name="connsiteX12" fmla="*/ 31158 w 50556"/>
                <a:gd name="connsiteY12" fmla="*/ 22863 h 56951"/>
                <a:gd name="connsiteX13" fmla="*/ 27633 w 50556"/>
                <a:gd name="connsiteY13" fmla="*/ 13909 h 56951"/>
                <a:gd name="connsiteX14" fmla="*/ 17345 w 50556"/>
                <a:gd name="connsiteY14" fmla="*/ 10861 h 56951"/>
                <a:gd name="connsiteX15" fmla="*/ 7820 w 50556"/>
                <a:gd name="connsiteY15" fmla="*/ 12290 h 56951"/>
                <a:gd name="connsiteX16" fmla="*/ 202 w 50556"/>
                <a:gd name="connsiteY16" fmla="*/ 16291 h 56951"/>
                <a:gd name="connsiteX17" fmla="*/ -4942 w 50556"/>
                <a:gd name="connsiteY17" fmla="*/ 6766 h 56951"/>
                <a:gd name="connsiteX18" fmla="*/ 5629 w 50556"/>
                <a:gd name="connsiteY18" fmla="*/ 1717 h 56951"/>
                <a:gd name="connsiteX19" fmla="*/ 18587 w 50556"/>
                <a:gd name="connsiteY19" fmla="*/ -92 h 56951"/>
                <a:gd name="connsiteX20" fmla="*/ 37637 w 50556"/>
                <a:gd name="connsiteY20" fmla="*/ 5718 h 56951"/>
                <a:gd name="connsiteX21" fmla="*/ 25824 w 50556"/>
                <a:gd name="connsiteY21" fmla="*/ 45056 h 56951"/>
                <a:gd name="connsiteX22" fmla="*/ 31158 w 50556"/>
                <a:gd name="connsiteY22" fmla="*/ 38579 h 56951"/>
                <a:gd name="connsiteX23" fmla="*/ 31158 w 50556"/>
                <a:gd name="connsiteY23" fmla="*/ 32197 h 56951"/>
                <a:gd name="connsiteX24" fmla="*/ 17726 w 50556"/>
                <a:gd name="connsiteY24" fmla="*/ 32197 h 56951"/>
                <a:gd name="connsiteX25" fmla="*/ 6490 w 50556"/>
                <a:gd name="connsiteY25" fmla="*/ 39532 h 56951"/>
                <a:gd name="connsiteX26" fmla="*/ 9345 w 50556"/>
                <a:gd name="connsiteY26" fmla="*/ 45151 h 56951"/>
                <a:gd name="connsiteX27" fmla="*/ 17154 w 50556"/>
                <a:gd name="connsiteY27" fmla="*/ 47247 h 56951"/>
                <a:gd name="connsiteX28" fmla="*/ 25824 w 50556"/>
                <a:gd name="connsiteY28" fmla="*/ 45056 h 56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0556" h="56951">
                  <a:moveTo>
                    <a:pt x="37637" y="5718"/>
                  </a:moveTo>
                  <a:cubicBezTo>
                    <a:pt x="42302" y="10376"/>
                    <a:pt x="44683" y="16853"/>
                    <a:pt x="44208" y="23434"/>
                  </a:cubicBezTo>
                  <a:lnTo>
                    <a:pt x="44208" y="56010"/>
                  </a:lnTo>
                  <a:lnTo>
                    <a:pt x="31921" y="56010"/>
                  </a:lnTo>
                  <a:lnTo>
                    <a:pt x="31921" y="49247"/>
                  </a:lnTo>
                  <a:cubicBezTo>
                    <a:pt x="30205" y="51724"/>
                    <a:pt x="27823" y="53648"/>
                    <a:pt x="25061" y="54772"/>
                  </a:cubicBezTo>
                  <a:cubicBezTo>
                    <a:pt x="18108" y="57439"/>
                    <a:pt x="10490" y="57439"/>
                    <a:pt x="3537" y="54772"/>
                  </a:cubicBezTo>
                  <a:cubicBezTo>
                    <a:pt x="583" y="53533"/>
                    <a:pt x="-1896" y="51486"/>
                    <a:pt x="-3705" y="48866"/>
                  </a:cubicBezTo>
                  <a:cubicBezTo>
                    <a:pt x="-5416" y="46332"/>
                    <a:pt x="-6277" y="43342"/>
                    <a:pt x="-6277" y="40294"/>
                  </a:cubicBezTo>
                  <a:cubicBezTo>
                    <a:pt x="-6468" y="35617"/>
                    <a:pt x="-4370" y="31121"/>
                    <a:pt x="-752" y="28197"/>
                  </a:cubicBezTo>
                  <a:cubicBezTo>
                    <a:pt x="4490" y="24844"/>
                    <a:pt x="10583" y="23272"/>
                    <a:pt x="16778" y="23720"/>
                  </a:cubicBezTo>
                  <a:lnTo>
                    <a:pt x="31158" y="23720"/>
                  </a:lnTo>
                  <a:lnTo>
                    <a:pt x="31158" y="22863"/>
                  </a:lnTo>
                  <a:cubicBezTo>
                    <a:pt x="31349" y="19501"/>
                    <a:pt x="30112" y="16214"/>
                    <a:pt x="27633" y="13909"/>
                  </a:cubicBezTo>
                  <a:cubicBezTo>
                    <a:pt x="24679" y="11642"/>
                    <a:pt x="21061" y="10547"/>
                    <a:pt x="17345" y="10861"/>
                  </a:cubicBezTo>
                  <a:cubicBezTo>
                    <a:pt x="14108" y="10833"/>
                    <a:pt x="10871" y="11318"/>
                    <a:pt x="7820" y="12290"/>
                  </a:cubicBezTo>
                  <a:cubicBezTo>
                    <a:pt x="5057" y="13119"/>
                    <a:pt x="2490" y="14471"/>
                    <a:pt x="202" y="16291"/>
                  </a:cubicBezTo>
                  <a:lnTo>
                    <a:pt x="-4942" y="6766"/>
                  </a:lnTo>
                  <a:cubicBezTo>
                    <a:pt x="-1798" y="4451"/>
                    <a:pt x="1820" y="2737"/>
                    <a:pt x="5629" y="1717"/>
                  </a:cubicBezTo>
                  <a:cubicBezTo>
                    <a:pt x="9820" y="479"/>
                    <a:pt x="14206" y="-131"/>
                    <a:pt x="18587" y="-92"/>
                  </a:cubicBezTo>
                  <a:cubicBezTo>
                    <a:pt x="25442" y="-645"/>
                    <a:pt x="32205" y="1432"/>
                    <a:pt x="37637" y="5718"/>
                  </a:cubicBezTo>
                  <a:close/>
                  <a:moveTo>
                    <a:pt x="25824" y="45056"/>
                  </a:moveTo>
                  <a:cubicBezTo>
                    <a:pt x="28302" y="43580"/>
                    <a:pt x="30205" y="41294"/>
                    <a:pt x="31158" y="38579"/>
                  </a:cubicBezTo>
                  <a:lnTo>
                    <a:pt x="31158" y="32197"/>
                  </a:lnTo>
                  <a:lnTo>
                    <a:pt x="17726" y="32197"/>
                  </a:lnTo>
                  <a:cubicBezTo>
                    <a:pt x="10299" y="32197"/>
                    <a:pt x="6490" y="34674"/>
                    <a:pt x="6490" y="39532"/>
                  </a:cubicBezTo>
                  <a:cubicBezTo>
                    <a:pt x="6392" y="41770"/>
                    <a:pt x="7439" y="43904"/>
                    <a:pt x="9345" y="45151"/>
                  </a:cubicBezTo>
                  <a:cubicBezTo>
                    <a:pt x="11634" y="46694"/>
                    <a:pt x="14396" y="47437"/>
                    <a:pt x="17154" y="47247"/>
                  </a:cubicBezTo>
                  <a:cubicBezTo>
                    <a:pt x="20205" y="47275"/>
                    <a:pt x="23159" y="46523"/>
                    <a:pt x="25824" y="45056"/>
                  </a:cubicBezTo>
                  <a:close/>
                </a:path>
              </a:pathLst>
            </a:custGeom>
            <a:solidFill>
              <a:srgbClr val="6D6E71"/>
            </a:solidFill>
            <a:ln w="9525"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D083067A-7256-47FA-9082-DF5F7ED1EA4E}"/>
                </a:ext>
              </a:extLst>
            </p:cNvPr>
            <p:cNvSpPr/>
            <p:nvPr/>
          </p:nvSpPr>
          <p:spPr>
            <a:xfrm>
              <a:off x="17264822" y="428244"/>
              <a:ext cx="41150" cy="68532"/>
            </a:xfrm>
            <a:custGeom>
              <a:avLst/>
              <a:gdLst>
                <a:gd name="connsiteX0" fmla="*/ 34862 w 41150"/>
                <a:gd name="connsiteY0" fmla="*/ 64590 h 68532"/>
                <a:gd name="connsiteX1" fmla="*/ 29337 w 41150"/>
                <a:gd name="connsiteY1" fmla="*/ 67448 h 68532"/>
                <a:gd name="connsiteX2" fmla="*/ 22384 w 41150"/>
                <a:gd name="connsiteY2" fmla="*/ 68305 h 68532"/>
                <a:gd name="connsiteX3" fmla="*/ 8189 w 41150"/>
                <a:gd name="connsiteY3" fmla="*/ 63542 h 68532"/>
                <a:gd name="connsiteX4" fmla="*/ 3236 w 41150"/>
                <a:gd name="connsiteY4" fmla="*/ 49636 h 68532"/>
                <a:gd name="connsiteX5" fmla="*/ 3236 w 41150"/>
                <a:gd name="connsiteY5" fmla="*/ 22870 h 68532"/>
                <a:gd name="connsiteX6" fmla="*/ -6289 w 41150"/>
                <a:gd name="connsiteY6" fmla="*/ 22870 h 68532"/>
                <a:gd name="connsiteX7" fmla="*/ -6289 w 41150"/>
                <a:gd name="connsiteY7" fmla="*/ 12488 h 68532"/>
                <a:gd name="connsiteX8" fmla="*/ 3236 w 41150"/>
                <a:gd name="connsiteY8" fmla="*/ 12488 h 68532"/>
                <a:gd name="connsiteX9" fmla="*/ 3236 w 41150"/>
                <a:gd name="connsiteY9" fmla="*/ -180 h 68532"/>
                <a:gd name="connsiteX10" fmla="*/ 16287 w 41150"/>
                <a:gd name="connsiteY10" fmla="*/ -180 h 68532"/>
                <a:gd name="connsiteX11" fmla="*/ 16287 w 41150"/>
                <a:gd name="connsiteY11" fmla="*/ 12488 h 68532"/>
                <a:gd name="connsiteX12" fmla="*/ 31146 w 41150"/>
                <a:gd name="connsiteY12" fmla="*/ 12488 h 68532"/>
                <a:gd name="connsiteX13" fmla="*/ 31146 w 41150"/>
                <a:gd name="connsiteY13" fmla="*/ 22870 h 68532"/>
                <a:gd name="connsiteX14" fmla="*/ 16287 w 41150"/>
                <a:gd name="connsiteY14" fmla="*/ 22870 h 68532"/>
                <a:gd name="connsiteX15" fmla="*/ 16287 w 41150"/>
                <a:gd name="connsiteY15" fmla="*/ 49350 h 68532"/>
                <a:gd name="connsiteX16" fmla="*/ 18193 w 41150"/>
                <a:gd name="connsiteY16" fmla="*/ 55541 h 68532"/>
                <a:gd name="connsiteX17" fmla="*/ 23909 w 41150"/>
                <a:gd name="connsiteY17" fmla="*/ 57637 h 68532"/>
                <a:gd name="connsiteX18" fmla="*/ 31244 w 41150"/>
                <a:gd name="connsiteY18" fmla="*/ 55351 h 68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150" h="68532">
                  <a:moveTo>
                    <a:pt x="34862" y="64590"/>
                  </a:moveTo>
                  <a:cubicBezTo>
                    <a:pt x="33244" y="65895"/>
                    <a:pt x="31337" y="66866"/>
                    <a:pt x="29337" y="67448"/>
                  </a:cubicBezTo>
                  <a:cubicBezTo>
                    <a:pt x="27049" y="68028"/>
                    <a:pt x="24765" y="68314"/>
                    <a:pt x="22384" y="68305"/>
                  </a:cubicBezTo>
                  <a:cubicBezTo>
                    <a:pt x="17240" y="68667"/>
                    <a:pt x="12096" y="66952"/>
                    <a:pt x="8189" y="63542"/>
                  </a:cubicBezTo>
                  <a:cubicBezTo>
                    <a:pt x="4669" y="59808"/>
                    <a:pt x="2855" y="54760"/>
                    <a:pt x="3236" y="49636"/>
                  </a:cubicBezTo>
                  <a:lnTo>
                    <a:pt x="3236" y="22870"/>
                  </a:lnTo>
                  <a:lnTo>
                    <a:pt x="-6289" y="22870"/>
                  </a:lnTo>
                  <a:lnTo>
                    <a:pt x="-6289" y="12488"/>
                  </a:lnTo>
                  <a:lnTo>
                    <a:pt x="3236" y="12488"/>
                  </a:lnTo>
                  <a:lnTo>
                    <a:pt x="3236" y="-180"/>
                  </a:lnTo>
                  <a:lnTo>
                    <a:pt x="16287" y="-180"/>
                  </a:lnTo>
                  <a:lnTo>
                    <a:pt x="16287" y="12488"/>
                  </a:lnTo>
                  <a:lnTo>
                    <a:pt x="31146" y="12488"/>
                  </a:lnTo>
                  <a:lnTo>
                    <a:pt x="31146" y="22870"/>
                  </a:lnTo>
                  <a:lnTo>
                    <a:pt x="16287" y="22870"/>
                  </a:lnTo>
                  <a:lnTo>
                    <a:pt x="16287" y="49350"/>
                  </a:lnTo>
                  <a:cubicBezTo>
                    <a:pt x="16096" y="51579"/>
                    <a:pt x="16766" y="53798"/>
                    <a:pt x="18193" y="55541"/>
                  </a:cubicBezTo>
                  <a:cubicBezTo>
                    <a:pt x="19714" y="56980"/>
                    <a:pt x="21812" y="57741"/>
                    <a:pt x="23909" y="57637"/>
                  </a:cubicBezTo>
                  <a:cubicBezTo>
                    <a:pt x="26574" y="57732"/>
                    <a:pt x="29146" y="56922"/>
                    <a:pt x="31244" y="55351"/>
                  </a:cubicBezTo>
                  <a:close/>
                </a:path>
              </a:pathLst>
            </a:custGeom>
            <a:solidFill>
              <a:srgbClr val="6D6E71"/>
            </a:solidFill>
            <a:ln w="9525"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882033A8-AEB5-4E60-B668-73C5E235D22B}"/>
                </a:ext>
              </a:extLst>
            </p:cNvPr>
            <p:cNvSpPr/>
            <p:nvPr/>
          </p:nvSpPr>
          <p:spPr>
            <a:xfrm>
              <a:off x="17310091" y="439667"/>
              <a:ext cx="56845" cy="56882"/>
            </a:xfrm>
            <a:custGeom>
              <a:avLst/>
              <a:gdLst>
                <a:gd name="connsiteX0" fmla="*/ 50361 w 56845"/>
                <a:gd name="connsiteY0" fmla="*/ 32593 h 56882"/>
                <a:gd name="connsiteX1" fmla="*/ 6736 w 56845"/>
                <a:gd name="connsiteY1" fmla="*/ 32593 h 56882"/>
                <a:gd name="connsiteX2" fmla="*/ 12736 w 56845"/>
                <a:gd name="connsiteY2" fmla="*/ 42118 h 56882"/>
                <a:gd name="connsiteX3" fmla="*/ 24740 w 56845"/>
                <a:gd name="connsiteY3" fmla="*/ 45738 h 56882"/>
                <a:gd name="connsiteX4" fmla="*/ 39883 w 56845"/>
                <a:gd name="connsiteY4" fmla="*/ 39642 h 56882"/>
                <a:gd name="connsiteX5" fmla="*/ 46836 w 56845"/>
                <a:gd name="connsiteY5" fmla="*/ 47643 h 56882"/>
                <a:gd name="connsiteX6" fmla="*/ 37311 w 56845"/>
                <a:gd name="connsiteY6" fmla="*/ 54406 h 56882"/>
                <a:gd name="connsiteX7" fmla="*/ 24358 w 56845"/>
                <a:gd name="connsiteY7" fmla="*/ 56691 h 56882"/>
                <a:gd name="connsiteX8" fmla="*/ 8261 w 56845"/>
                <a:gd name="connsiteY8" fmla="*/ 53072 h 56882"/>
                <a:gd name="connsiteX9" fmla="*/ -2501 w 56845"/>
                <a:gd name="connsiteY9" fmla="*/ 42975 h 56882"/>
                <a:gd name="connsiteX10" fmla="*/ -2501 w 56845"/>
                <a:gd name="connsiteY10" fmla="*/ 13638 h 56882"/>
                <a:gd name="connsiteX11" fmla="*/ 7689 w 56845"/>
                <a:gd name="connsiteY11" fmla="*/ 3447 h 56882"/>
                <a:gd name="connsiteX12" fmla="*/ 22451 w 56845"/>
                <a:gd name="connsiteY12" fmla="*/ -173 h 56882"/>
                <a:gd name="connsiteX13" fmla="*/ 37027 w 56845"/>
                <a:gd name="connsiteY13" fmla="*/ 3447 h 56882"/>
                <a:gd name="connsiteX14" fmla="*/ 47027 w 56845"/>
                <a:gd name="connsiteY14" fmla="*/ 13543 h 56882"/>
                <a:gd name="connsiteX15" fmla="*/ 50552 w 56845"/>
                <a:gd name="connsiteY15" fmla="*/ 28498 h 56882"/>
                <a:gd name="connsiteX16" fmla="*/ 50361 w 56845"/>
                <a:gd name="connsiteY16" fmla="*/ 32593 h 56882"/>
                <a:gd name="connsiteX17" fmla="*/ 12261 w 56845"/>
                <a:gd name="connsiteY17" fmla="*/ 14115 h 56882"/>
                <a:gd name="connsiteX18" fmla="*/ 6927 w 56845"/>
                <a:gd name="connsiteY18" fmla="*/ 23640 h 56882"/>
                <a:gd name="connsiteX19" fmla="*/ 38455 w 56845"/>
                <a:gd name="connsiteY19" fmla="*/ 23640 h 56882"/>
                <a:gd name="connsiteX20" fmla="*/ 33409 w 56845"/>
                <a:gd name="connsiteY20" fmla="*/ 14115 h 56882"/>
                <a:gd name="connsiteX21" fmla="*/ 12261 w 56845"/>
                <a:gd name="connsiteY21" fmla="*/ 14115 h 56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6845" h="56882">
                  <a:moveTo>
                    <a:pt x="50361" y="32593"/>
                  </a:moveTo>
                  <a:lnTo>
                    <a:pt x="6736" y="32593"/>
                  </a:lnTo>
                  <a:cubicBezTo>
                    <a:pt x="7406" y="36422"/>
                    <a:pt x="9596" y="39842"/>
                    <a:pt x="12736" y="42118"/>
                  </a:cubicBezTo>
                  <a:cubicBezTo>
                    <a:pt x="16261" y="44595"/>
                    <a:pt x="20451" y="45871"/>
                    <a:pt x="24740" y="45738"/>
                  </a:cubicBezTo>
                  <a:cubicBezTo>
                    <a:pt x="30455" y="45919"/>
                    <a:pt x="35883" y="43709"/>
                    <a:pt x="39883" y="39642"/>
                  </a:cubicBezTo>
                  <a:lnTo>
                    <a:pt x="46836" y="47643"/>
                  </a:lnTo>
                  <a:cubicBezTo>
                    <a:pt x="44264" y="50691"/>
                    <a:pt x="41027" y="53024"/>
                    <a:pt x="37311" y="54406"/>
                  </a:cubicBezTo>
                  <a:cubicBezTo>
                    <a:pt x="33218" y="55987"/>
                    <a:pt x="28739" y="56758"/>
                    <a:pt x="24358" y="56691"/>
                  </a:cubicBezTo>
                  <a:cubicBezTo>
                    <a:pt x="18740" y="56834"/>
                    <a:pt x="13215" y="55596"/>
                    <a:pt x="8261" y="53072"/>
                  </a:cubicBezTo>
                  <a:cubicBezTo>
                    <a:pt x="3783" y="50834"/>
                    <a:pt x="71" y="47319"/>
                    <a:pt x="-2501" y="42975"/>
                  </a:cubicBezTo>
                  <a:cubicBezTo>
                    <a:pt x="-7552" y="33841"/>
                    <a:pt x="-7552" y="22773"/>
                    <a:pt x="-2501" y="13638"/>
                  </a:cubicBezTo>
                  <a:cubicBezTo>
                    <a:pt x="-119" y="9352"/>
                    <a:pt x="3401" y="5828"/>
                    <a:pt x="7689" y="3447"/>
                  </a:cubicBezTo>
                  <a:cubicBezTo>
                    <a:pt x="12261" y="1008"/>
                    <a:pt x="17307" y="-230"/>
                    <a:pt x="22451" y="-173"/>
                  </a:cubicBezTo>
                  <a:cubicBezTo>
                    <a:pt x="27502" y="-287"/>
                    <a:pt x="32548" y="961"/>
                    <a:pt x="37027" y="3447"/>
                  </a:cubicBezTo>
                  <a:cubicBezTo>
                    <a:pt x="41311" y="5771"/>
                    <a:pt x="44743" y="9276"/>
                    <a:pt x="47027" y="13543"/>
                  </a:cubicBezTo>
                  <a:cubicBezTo>
                    <a:pt x="49408" y="18144"/>
                    <a:pt x="50645" y="23297"/>
                    <a:pt x="50552" y="28498"/>
                  </a:cubicBezTo>
                  <a:cubicBezTo>
                    <a:pt x="50552" y="29869"/>
                    <a:pt x="50552" y="31231"/>
                    <a:pt x="50361" y="32593"/>
                  </a:cubicBezTo>
                  <a:close/>
                  <a:moveTo>
                    <a:pt x="12261" y="14115"/>
                  </a:moveTo>
                  <a:cubicBezTo>
                    <a:pt x="9406" y="16534"/>
                    <a:pt x="7499" y="19925"/>
                    <a:pt x="6927" y="23640"/>
                  </a:cubicBezTo>
                  <a:lnTo>
                    <a:pt x="38455" y="23640"/>
                  </a:lnTo>
                  <a:cubicBezTo>
                    <a:pt x="37981" y="19954"/>
                    <a:pt x="36167" y="16563"/>
                    <a:pt x="33409" y="14115"/>
                  </a:cubicBezTo>
                  <a:cubicBezTo>
                    <a:pt x="27214" y="9143"/>
                    <a:pt x="18452" y="9143"/>
                    <a:pt x="12261" y="14115"/>
                  </a:cubicBezTo>
                  <a:close/>
                </a:path>
              </a:pathLst>
            </a:custGeom>
            <a:solidFill>
              <a:srgbClr val="6D6E71"/>
            </a:solidFill>
            <a:ln w="9525"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B8B1E1DD-BC0C-4DF1-8285-346B704AB565}"/>
                </a:ext>
              </a:extLst>
            </p:cNvPr>
            <p:cNvSpPr/>
            <p:nvPr/>
          </p:nvSpPr>
          <p:spPr>
            <a:xfrm>
              <a:off x="17403693" y="439862"/>
              <a:ext cx="59159" cy="56874"/>
            </a:xfrm>
            <a:custGeom>
              <a:avLst/>
              <a:gdLst>
                <a:gd name="connsiteX0" fmla="*/ 8101 w 59159"/>
                <a:gd name="connsiteY0" fmla="*/ 53067 h 56874"/>
                <a:gd name="connsiteX1" fmla="*/ -2475 w 59159"/>
                <a:gd name="connsiteY1" fmla="*/ 42971 h 56874"/>
                <a:gd name="connsiteX2" fmla="*/ -6284 w 59159"/>
                <a:gd name="connsiteY2" fmla="*/ 28207 h 56874"/>
                <a:gd name="connsiteX3" fmla="*/ -2475 w 59159"/>
                <a:gd name="connsiteY3" fmla="*/ 13539 h 56874"/>
                <a:gd name="connsiteX4" fmla="*/ 8101 w 59159"/>
                <a:gd name="connsiteY4" fmla="*/ 3442 h 56874"/>
                <a:gd name="connsiteX5" fmla="*/ 23244 w 59159"/>
                <a:gd name="connsiteY5" fmla="*/ -177 h 56874"/>
                <a:gd name="connsiteX6" fmla="*/ 38578 w 59159"/>
                <a:gd name="connsiteY6" fmla="*/ 3442 h 56874"/>
                <a:gd name="connsiteX7" fmla="*/ 49057 w 59159"/>
                <a:gd name="connsiteY7" fmla="*/ 13539 h 56874"/>
                <a:gd name="connsiteX8" fmla="*/ 52866 w 59159"/>
                <a:gd name="connsiteY8" fmla="*/ 28207 h 56874"/>
                <a:gd name="connsiteX9" fmla="*/ 49057 w 59159"/>
                <a:gd name="connsiteY9" fmla="*/ 42971 h 56874"/>
                <a:gd name="connsiteX10" fmla="*/ 38578 w 59159"/>
                <a:gd name="connsiteY10" fmla="*/ 53067 h 56874"/>
                <a:gd name="connsiteX11" fmla="*/ 23244 w 59159"/>
                <a:gd name="connsiteY11" fmla="*/ 56687 h 56874"/>
                <a:gd name="connsiteX12" fmla="*/ 8101 w 59159"/>
                <a:gd name="connsiteY12" fmla="*/ 53067 h 56874"/>
                <a:gd name="connsiteX13" fmla="*/ 35150 w 59159"/>
                <a:gd name="connsiteY13" fmla="*/ 40780 h 56874"/>
                <a:gd name="connsiteX14" fmla="*/ 35150 w 59159"/>
                <a:gd name="connsiteY14" fmla="*/ 15634 h 56874"/>
                <a:gd name="connsiteX15" fmla="*/ 23244 w 59159"/>
                <a:gd name="connsiteY15" fmla="*/ 10872 h 56874"/>
                <a:gd name="connsiteX16" fmla="*/ 11436 w 59159"/>
                <a:gd name="connsiteY16" fmla="*/ 15634 h 56874"/>
                <a:gd name="connsiteX17" fmla="*/ 11436 w 59159"/>
                <a:gd name="connsiteY17" fmla="*/ 40780 h 56874"/>
                <a:gd name="connsiteX18" fmla="*/ 23244 w 59159"/>
                <a:gd name="connsiteY18" fmla="*/ 45638 h 56874"/>
                <a:gd name="connsiteX19" fmla="*/ 35150 w 59159"/>
                <a:gd name="connsiteY19" fmla="*/ 40780 h 56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9159" h="56874">
                  <a:moveTo>
                    <a:pt x="8101" y="53067"/>
                  </a:moveTo>
                  <a:cubicBezTo>
                    <a:pt x="3720" y="50791"/>
                    <a:pt x="4" y="47286"/>
                    <a:pt x="-2475" y="42971"/>
                  </a:cubicBezTo>
                  <a:cubicBezTo>
                    <a:pt x="-5047" y="38485"/>
                    <a:pt x="-6377" y="33379"/>
                    <a:pt x="-6284" y="28207"/>
                  </a:cubicBezTo>
                  <a:cubicBezTo>
                    <a:pt x="-6377" y="23064"/>
                    <a:pt x="-5047" y="17996"/>
                    <a:pt x="-2475" y="13539"/>
                  </a:cubicBezTo>
                  <a:cubicBezTo>
                    <a:pt x="4" y="9243"/>
                    <a:pt x="3720" y="5747"/>
                    <a:pt x="8101" y="3442"/>
                  </a:cubicBezTo>
                  <a:cubicBezTo>
                    <a:pt x="12766" y="1004"/>
                    <a:pt x="18007" y="-244"/>
                    <a:pt x="23244" y="-177"/>
                  </a:cubicBezTo>
                  <a:cubicBezTo>
                    <a:pt x="28579" y="-244"/>
                    <a:pt x="33816" y="994"/>
                    <a:pt x="38578" y="3442"/>
                  </a:cubicBezTo>
                  <a:cubicBezTo>
                    <a:pt x="42959" y="5776"/>
                    <a:pt x="46582" y="9271"/>
                    <a:pt x="49057" y="13539"/>
                  </a:cubicBezTo>
                  <a:cubicBezTo>
                    <a:pt x="51629" y="17996"/>
                    <a:pt x="52963" y="23064"/>
                    <a:pt x="52866" y="28207"/>
                  </a:cubicBezTo>
                  <a:cubicBezTo>
                    <a:pt x="52963" y="33379"/>
                    <a:pt x="51629" y="38485"/>
                    <a:pt x="49057" y="42971"/>
                  </a:cubicBezTo>
                  <a:cubicBezTo>
                    <a:pt x="46582" y="47257"/>
                    <a:pt x="42959" y="50762"/>
                    <a:pt x="38578" y="53067"/>
                  </a:cubicBezTo>
                  <a:cubicBezTo>
                    <a:pt x="33816" y="55553"/>
                    <a:pt x="28579" y="56801"/>
                    <a:pt x="23244" y="56687"/>
                  </a:cubicBezTo>
                  <a:cubicBezTo>
                    <a:pt x="18007" y="56801"/>
                    <a:pt x="12766" y="55553"/>
                    <a:pt x="8101" y="53067"/>
                  </a:cubicBezTo>
                  <a:close/>
                  <a:moveTo>
                    <a:pt x="35150" y="40780"/>
                  </a:moveTo>
                  <a:cubicBezTo>
                    <a:pt x="41438" y="33589"/>
                    <a:pt x="41438" y="22825"/>
                    <a:pt x="35150" y="15634"/>
                  </a:cubicBezTo>
                  <a:cubicBezTo>
                    <a:pt x="32006" y="12443"/>
                    <a:pt x="27723" y="10719"/>
                    <a:pt x="23244" y="10872"/>
                  </a:cubicBezTo>
                  <a:cubicBezTo>
                    <a:pt x="18765" y="10700"/>
                    <a:pt x="14482" y="12434"/>
                    <a:pt x="11436" y="15634"/>
                  </a:cubicBezTo>
                  <a:cubicBezTo>
                    <a:pt x="5148" y="22825"/>
                    <a:pt x="5148" y="33589"/>
                    <a:pt x="11436" y="40780"/>
                  </a:cubicBezTo>
                  <a:cubicBezTo>
                    <a:pt x="14482" y="44009"/>
                    <a:pt x="18765" y="45771"/>
                    <a:pt x="23244" y="45638"/>
                  </a:cubicBezTo>
                  <a:cubicBezTo>
                    <a:pt x="27723" y="45771"/>
                    <a:pt x="32006" y="44000"/>
                    <a:pt x="35150" y="40780"/>
                  </a:cubicBezTo>
                  <a:close/>
                </a:path>
              </a:pathLst>
            </a:custGeom>
            <a:solidFill>
              <a:srgbClr val="6D6E71"/>
            </a:solidFill>
            <a:ln w="9525"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3C41C255-9709-4938-873E-08C11EFCEA3C}"/>
                </a:ext>
              </a:extLst>
            </p:cNvPr>
            <p:cNvSpPr/>
            <p:nvPr/>
          </p:nvSpPr>
          <p:spPr>
            <a:xfrm>
              <a:off x="17467991" y="418106"/>
              <a:ext cx="41150" cy="77956"/>
            </a:xfrm>
            <a:custGeom>
              <a:avLst/>
              <a:gdLst>
                <a:gd name="connsiteX0" fmla="*/ 15431 w 41150"/>
                <a:gd name="connsiteY0" fmla="*/ 19293 h 77956"/>
                <a:gd name="connsiteX1" fmla="*/ 15431 w 41150"/>
                <a:gd name="connsiteY1" fmla="*/ 22627 h 77956"/>
                <a:gd name="connsiteX2" fmla="*/ 30765 w 41150"/>
                <a:gd name="connsiteY2" fmla="*/ 22627 h 77956"/>
                <a:gd name="connsiteX3" fmla="*/ 30765 w 41150"/>
                <a:gd name="connsiteY3" fmla="*/ 33009 h 77956"/>
                <a:gd name="connsiteX4" fmla="*/ 16287 w 41150"/>
                <a:gd name="connsiteY4" fmla="*/ 33009 h 77956"/>
                <a:gd name="connsiteX5" fmla="*/ 16287 w 41150"/>
                <a:gd name="connsiteY5" fmla="*/ 77777 h 77956"/>
                <a:gd name="connsiteX6" fmla="*/ 3236 w 41150"/>
                <a:gd name="connsiteY6" fmla="*/ 77777 h 77956"/>
                <a:gd name="connsiteX7" fmla="*/ 3236 w 41150"/>
                <a:gd name="connsiteY7" fmla="*/ 33009 h 77956"/>
                <a:gd name="connsiteX8" fmla="*/ -6289 w 41150"/>
                <a:gd name="connsiteY8" fmla="*/ 33009 h 77956"/>
                <a:gd name="connsiteX9" fmla="*/ -6289 w 41150"/>
                <a:gd name="connsiteY9" fmla="*/ 22627 h 77956"/>
                <a:gd name="connsiteX10" fmla="*/ 3236 w 41150"/>
                <a:gd name="connsiteY10" fmla="*/ 22627 h 77956"/>
                <a:gd name="connsiteX11" fmla="*/ 3236 w 41150"/>
                <a:gd name="connsiteY11" fmla="*/ 19103 h 77956"/>
                <a:gd name="connsiteX12" fmla="*/ 8478 w 41150"/>
                <a:gd name="connsiteY12" fmla="*/ 5006 h 77956"/>
                <a:gd name="connsiteX13" fmla="*/ 23147 w 41150"/>
                <a:gd name="connsiteY13" fmla="*/ -138 h 77956"/>
                <a:gd name="connsiteX14" fmla="*/ 34862 w 41150"/>
                <a:gd name="connsiteY14" fmla="*/ 2815 h 77956"/>
                <a:gd name="connsiteX15" fmla="*/ 31239 w 41150"/>
                <a:gd name="connsiteY15" fmla="*/ 12340 h 77956"/>
                <a:gd name="connsiteX16" fmla="*/ 24002 w 41150"/>
                <a:gd name="connsiteY16" fmla="*/ 10054 h 77956"/>
                <a:gd name="connsiteX17" fmla="*/ 15431 w 41150"/>
                <a:gd name="connsiteY17" fmla="*/ 19293 h 77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150" h="77956">
                  <a:moveTo>
                    <a:pt x="15431" y="19293"/>
                  </a:moveTo>
                  <a:lnTo>
                    <a:pt x="15431" y="22627"/>
                  </a:lnTo>
                  <a:lnTo>
                    <a:pt x="30765" y="22627"/>
                  </a:lnTo>
                  <a:lnTo>
                    <a:pt x="30765" y="33009"/>
                  </a:lnTo>
                  <a:lnTo>
                    <a:pt x="16287" y="33009"/>
                  </a:lnTo>
                  <a:lnTo>
                    <a:pt x="16287" y="77777"/>
                  </a:lnTo>
                  <a:lnTo>
                    <a:pt x="3236" y="77777"/>
                  </a:lnTo>
                  <a:lnTo>
                    <a:pt x="3236" y="33009"/>
                  </a:lnTo>
                  <a:lnTo>
                    <a:pt x="-6289" y="33009"/>
                  </a:lnTo>
                  <a:lnTo>
                    <a:pt x="-6289" y="22627"/>
                  </a:lnTo>
                  <a:lnTo>
                    <a:pt x="3236" y="22627"/>
                  </a:lnTo>
                  <a:lnTo>
                    <a:pt x="3236" y="19103"/>
                  </a:lnTo>
                  <a:cubicBezTo>
                    <a:pt x="2952" y="13883"/>
                    <a:pt x="4855" y="8787"/>
                    <a:pt x="8478" y="5006"/>
                  </a:cubicBezTo>
                  <a:cubicBezTo>
                    <a:pt x="12477" y="1367"/>
                    <a:pt x="17714" y="-490"/>
                    <a:pt x="23147" y="-138"/>
                  </a:cubicBezTo>
                  <a:cubicBezTo>
                    <a:pt x="27239" y="-376"/>
                    <a:pt x="31337" y="653"/>
                    <a:pt x="34862" y="2815"/>
                  </a:cubicBezTo>
                  <a:lnTo>
                    <a:pt x="31239" y="12340"/>
                  </a:lnTo>
                  <a:cubicBezTo>
                    <a:pt x="29146" y="10854"/>
                    <a:pt x="26574" y="10054"/>
                    <a:pt x="24002" y="10054"/>
                  </a:cubicBezTo>
                  <a:cubicBezTo>
                    <a:pt x="18193" y="10340"/>
                    <a:pt x="15431" y="13293"/>
                    <a:pt x="15431" y="19293"/>
                  </a:cubicBezTo>
                  <a:close/>
                </a:path>
              </a:pathLst>
            </a:custGeom>
            <a:solidFill>
              <a:srgbClr val="6D6E71"/>
            </a:solidFill>
            <a:ln w="9525"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A7C29B51-9F56-45C0-AFC2-0E59EFFE240B}"/>
                </a:ext>
              </a:extLst>
            </p:cNvPr>
            <p:cNvSpPr/>
            <p:nvPr/>
          </p:nvSpPr>
          <p:spPr>
            <a:xfrm>
              <a:off x="17543717" y="423196"/>
              <a:ext cx="54671" cy="72866"/>
            </a:xfrm>
            <a:custGeom>
              <a:avLst/>
              <a:gdLst>
                <a:gd name="connsiteX0" fmla="*/ 48382 w 54671"/>
                <a:gd name="connsiteY0" fmla="*/ 61352 h 72866"/>
                <a:gd name="connsiteX1" fmla="*/ 48382 w 54671"/>
                <a:gd name="connsiteY1" fmla="*/ 72686 h 72866"/>
                <a:gd name="connsiteX2" fmla="*/ -6289 w 54671"/>
                <a:gd name="connsiteY2" fmla="*/ 72686 h 72866"/>
                <a:gd name="connsiteX3" fmla="*/ -6289 w 54671"/>
                <a:gd name="connsiteY3" fmla="*/ -180 h 72866"/>
                <a:gd name="connsiteX4" fmla="*/ 46861 w 54671"/>
                <a:gd name="connsiteY4" fmla="*/ -180 h 72866"/>
                <a:gd name="connsiteX5" fmla="*/ 46861 w 54671"/>
                <a:gd name="connsiteY5" fmla="*/ 11155 h 72866"/>
                <a:gd name="connsiteX6" fmla="*/ 7236 w 54671"/>
                <a:gd name="connsiteY6" fmla="*/ 11155 h 72866"/>
                <a:gd name="connsiteX7" fmla="*/ 7236 w 54671"/>
                <a:gd name="connsiteY7" fmla="*/ 30205 h 72866"/>
                <a:gd name="connsiteX8" fmla="*/ 42383 w 54671"/>
                <a:gd name="connsiteY8" fmla="*/ 30205 h 72866"/>
                <a:gd name="connsiteX9" fmla="*/ 42383 w 54671"/>
                <a:gd name="connsiteY9" fmla="*/ 41349 h 72866"/>
                <a:gd name="connsiteX10" fmla="*/ 7236 w 54671"/>
                <a:gd name="connsiteY10" fmla="*/ 41349 h 72866"/>
                <a:gd name="connsiteX11" fmla="*/ 7236 w 54671"/>
                <a:gd name="connsiteY11" fmla="*/ 61447 h 72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71" h="72866">
                  <a:moveTo>
                    <a:pt x="48382" y="61352"/>
                  </a:moveTo>
                  <a:lnTo>
                    <a:pt x="48382" y="72686"/>
                  </a:lnTo>
                  <a:lnTo>
                    <a:pt x="-6289" y="72686"/>
                  </a:lnTo>
                  <a:lnTo>
                    <a:pt x="-6289" y="-180"/>
                  </a:lnTo>
                  <a:lnTo>
                    <a:pt x="46861" y="-180"/>
                  </a:lnTo>
                  <a:lnTo>
                    <a:pt x="46861" y="11155"/>
                  </a:lnTo>
                  <a:lnTo>
                    <a:pt x="7236" y="11155"/>
                  </a:lnTo>
                  <a:lnTo>
                    <a:pt x="7236" y="30205"/>
                  </a:lnTo>
                  <a:lnTo>
                    <a:pt x="42383" y="30205"/>
                  </a:lnTo>
                  <a:lnTo>
                    <a:pt x="42383" y="41349"/>
                  </a:lnTo>
                  <a:lnTo>
                    <a:pt x="7236" y="41349"/>
                  </a:lnTo>
                  <a:lnTo>
                    <a:pt x="7236" y="61447"/>
                  </a:lnTo>
                  <a:close/>
                </a:path>
              </a:pathLst>
            </a:custGeom>
            <a:solidFill>
              <a:srgbClr val="6D6E71"/>
            </a:solidFill>
            <a:ln w="9525"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525053EB-E7D5-4201-A88E-5E9971E14D68}"/>
                </a:ext>
              </a:extLst>
            </p:cNvPr>
            <p:cNvSpPr/>
            <p:nvPr/>
          </p:nvSpPr>
          <p:spPr>
            <a:xfrm>
              <a:off x="17612485" y="440304"/>
              <a:ext cx="54449" cy="56235"/>
            </a:xfrm>
            <a:custGeom>
              <a:avLst/>
              <a:gdLst>
                <a:gd name="connsiteX0" fmla="*/ 41815 w 54449"/>
                <a:gd name="connsiteY0" fmla="*/ 5477 h 56235"/>
                <a:gd name="connsiteX1" fmla="*/ 48099 w 54449"/>
                <a:gd name="connsiteY1" fmla="*/ 23765 h 56235"/>
                <a:gd name="connsiteX2" fmla="*/ 48099 w 54449"/>
                <a:gd name="connsiteY2" fmla="*/ 55579 h 56235"/>
                <a:gd name="connsiteX3" fmla="*/ 35146 w 54449"/>
                <a:gd name="connsiteY3" fmla="*/ 55579 h 56235"/>
                <a:gd name="connsiteX4" fmla="*/ 35146 w 54449"/>
                <a:gd name="connsiteY4" fmla="*/ 25385 h 56235"/>
                <a:gd name="connsiteX5" fmla="*/ 31718 w 54449"/>
                <a:gd name="connsiteY5" fmla="*/ 14431 h 56235"/>
                <a:gd name="connsiteX6" fmla="*/ 22193 w 54449"/>
                <a:gd name="connsiteY6" fmla="*/ 10716 h 56235"/>
                <a:gd name="connsiteX7" fmla="*/ 10859 w 54449"/>
                <a:gd name="connsiteY7" fmla="*/ 15002 h 56235"/>
                <a:gd name="connsiteX8" fmla="*/ 6669 w 54449"/>
                <a:gd name="connsiteY8" fmla="*/ 27480 h 56235"/>
                <a:gd name="connsiteX9" fmla="*/ 6669 w 54449"/>
                <a:gd name="connsiteY9" fmla="*/ 56055 h 56235"/>
                <a:gd name="connsiteX10" fmla="*/ -6289 w 54449"/>
                <a:gd name="connsiteY10" fmla="*/ 56055 h 56235"/>
                <a:gd name="connsiteX11" fmla="*/ -6289 w 54449"/>
                <a:gd name="connsiteY11" fmla="*/ 429 h 56235"/>
                <a:gd name="connsiteX12" fmla="*/ 6096 w 54449"/>
                <a:gd name="connsiteY12" fmla="*/ 429 h 56235"/>
                <a:gd name="connsiteX13" fmla="*/ 6096 w 54449"/>
                <a:gd name="connsiteY13" fmla="*/ 7668 h 56235"/>
                <a:gd name="connsiteX14" fmla="*/ 14194 w 54449"/>
                <a:gd name="connsiteY14" fmla="*/ 1858 h 56235"/>
                <a:gd name="connsiteX15" fmla="*/ 25240 w 54449"/>
                <a:gd name="connsiteY15" fmla="*/ -142 h 56235"/>
                <a:gd name="connsiteX16" fmla="*/ 41815 w 54449"/>
                <a:gd name="connsiteY16" fmla="*/ 5477 h 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449" h="56235">
                  <a:moveTo>
                    <a:pt x="41815" y="5477"/>
                  </a:moveTo>
                  <a:cubicBezTo>
                    <a:pt x="46289" y="10449"/>
                    <a:pt x="48578" y="17069"/>
                    <a:pt x="48099" y="23765"/>
                  </a:cubicBezTo>
                  <a:lnTo>
                    <a:pt x="48099" y="55579"/>
                  </a:lnTo>
                  <a:lnTo>
                    <a:pt x="35146" y="55579"/>
                  </a:lnTo>
                  <a:lnTo>
                    <a:pt x="35146" y="25385"/>
                  </a:lnTo>
                  <a:cubicBezTo>
                    <a:pt x="35434" y="21432"/>
                    <a:pt x="34192" y="17507"/>
                    <a:pt x="31718" y="14431"/>
                  </a:cubicBezTo>
                  <a:cubicBezTo>
                    <a:pt x="29239" y="11907"/>
                    <a:pt x="25719" y="10564"/>
                    <a:pt x="22193" y="10716"/>
                  </a:cubicBezTo>
                  <a:cubicBezTo>
                    <a:pt x="18003" y="10497"/>
                    <a:pt x="13905" y="12050"/>
                    <a:pt x="10859" y="15002"/>
                  </a:cubicBezTo>
                  <a:cubicBezTo>
                    <a:pt x="7906" y="18460"/>
                    <a:pt x="6380" y="22937"/>
                    <a:pt x="6669" y="27480"/>
                  </a:cubicBezTo>
                  <a:lnTo>
                    <a:pt x="6669" y="56055"/>
                  </a:lnTo>
                  <a:lnTo>
                    <a:pt x="-6289" y="56055"/>
                  </a:lnTo>
                  <a:lnTo>
                    <a:pt x="-6289" y="429"/>
                  </a:lnTo>
                  <a:lnTo>
                    <a:pt x="6096" y="429"/>
                  </a:lnTo>
                  <a:lnTo>
                    <a:pt x="6096" y="7668"/>
                  </a:lnTo>
                  <a:cubicBezTo>
                    <a:pt x="8287" y="5087"/>
                    <a:pt x="11050" y="3087"/>
                    <a:pt x="14194" y="1858"/>
                  </a:cubicBezTo>
                  <a:cubicBezTo>
                    <a:pt x="17714" y="467"/>
                    <a:pt x="21430" y="-209"/>
                    <a:pt x="25240" y="-142"/>
                  </a:cubicBezTo>
                  <a:cubicBezTo>
                    <a:pt x="31337" y="-485"/>
                    <a:pt x="37243" y="1525"/>
                    <a:pt x="41815" y="5477"/>
                  </a:cubicBezTo>
                  <a:close/>
                </a:path>
              </a:pathLst>
            </a:custGeom>
            <a:solidFill>
              <a:srgbClr val="6D6E71"/>
            </a:solidFill>
            <a:ln w="9525"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752F6F00-7F60-42AB-9C51-4D4C2BC0131B}"/>
                </a:ext>
              </a:extLst>
            </p:cNvPr>
            <p:cNvSpPr/>
            <p:nvPr/>
          </p:nvSpPr>
          <p:spPr>
            <a:xfrm>
              <a:off x="17679633" y="439957"/>
              <a:ext cx="59438" cy="76965"/>
            </a:xfrm>
            <a:custGeom>
              <a:avLst/>
              <a:gdLst>
                <a:gd name="connsiteX0" fmla="*/ 53150 w 59438"/>
                <a:gd name="connsiteY0" fmla="*/ 300 h 76965"/>
                <a:gd name="connsiteX1" fmla="*/ 53150 w 59438"/>
                <a:gd name="connsiteY1" fmla="*/ 47448 h 76965"/>
                <a:gd name="connsiteX2" fmla="*/ 23245 w 59438"/>
                <a:gd name="connsiteY2" fmla="*/ 76785 h 76965"/>
                <a:gd name="connsiteX3" fmla="*/ 8004 w 59438"/>
                <a:gd name="connsiteY3" fmla="*/ 74785 h 76965"/>
                <a:gd name="connsiteX4" fmla="*/ -3809 w 59438"/>
                <a:gd name="connsiteY4" fmla="*/ 68880 h 76965"/>
                <a:gd name="connsiteX5" fmla="*/ 2004 w 59438"/>
                <a:gd name="connsiteY5" fmla="*/ 59355 h 76965"/>
                <a:gd name="connsiteX6" fmla="*/ 11529 w 59438"/>
                <a:gd name="connsiteY6" fmla="*/ 64117 h 76965"/>
                <a:gd name="connsiteX7" fmla="*/ 22766 w 59438"/>
                <a:gd name="connsiteY7" fmla="*/ 66022 h 76965"/>
                <a:gd name="connsiteX8" fmla="*/ 36198 w 59438"/>
                <a:gd name="connsiteY8" fmla="*/ 61831 h 76965"/>
                <a:gd name="connsiteX9" fmla="*/ 40481 w 59438"/>
                <a:gd name="connsiteY9" fmla="*/ 49163 h 76965"/>
                <a:gd name="connsiteX10" fmla="*/ 40481 w 59438"/>
                <a:gd name="connsiteY10" fmla="*/ 46210 h 76965"/>
                <a:gd name="connsiteX11" fmla="*/ 32389 w 59438"/>
                <a:gd name="connsiteY11" fmla="*/ 51735 h 76965"/>
                <a:gd name="connsiteX12" fmla="*/ 21813 w 59438"/>
                <a:gd name="connsiteY12" fmla="*/ 53640 h 76965"/>
                <a:gd name="connsiteX13" fmla="*/ 7525 w 59438"/>
                <a:gd name="connsiteY13" fmla="*/ 50211 h 76965"/>
                <a:gd name="connsiteX14" fmla="*/ -2567 w 59438"/>
                <a:gd name="connsiteY14" fmla="*/ 40686 h 76965"/>
                <a:gd name="connsiteX15" fmla="*/ -6283 w 59438"/>
                <a:gd name="connsiteY15" fmla="*/ 26684 h 76965"/>
                <a:gd name="connsiteX16" fmla="*/ -2567 w 59438"/>
                <a:gd name="connsiteY16" fmla="*/ 12682 h 76965"/>
                <a:gd name="connsiteX17" fmla="*/ 7525 w 59438"/>
                <a:gd name="connsiteY17" fmla="*/ 3157 h 76965"/>
                <a:gd name="connsiteX18" fmla="*/ 21813 w 59438"/>
                <a:gd name="connsiteY18" fmla="*/ -177 h 76965"/>
                <a:gd name="connsiteX19" fmla="*/ 32863 w 59438"/>
                <a:gd name="connsiteY19" fmla="*/ 1824 h 76965"/>
                <a:gd name="connsiteX20" fmla="*/ 41053 w 59438"/>
                <a:gd name="connsiteY20" fmla="*/ 7824 h 76965"/>
                <a:gd name="connsiteX21" fmla="*/ 41053 w 59438"/>
                <a:gd name="connsiteY21" fmla="*/ 395 h 76965"/>
                <a:gd name="connsiteX22" fmla="*/ 35626 w 59438"/>
                <a:gd name="connsiteY22" fmla="*/ 37923 h 76965"/>
                <a:gd name="connsiteX23" fmla="*/ 40388 w 59438"/>
                <a:gd name="connsiteY23" fmla="*/ 26493 h 76965"/>
                <a:gd name="connsiteX24" fmla="*/ 35626 w 59438"/>
                <a:gd name="connsiteY24" fmla="*/ 15159 h 76965"/>
                <a:gd name="connsiteX25" fmla="*/ 23529 w 59438"/>
                <a:gd name="connsiteY25" fmla="*/ 10777 h 76965"/>
                <a:gd name="connsiteX26" fmla="*/ 11339 w 59438"/>
                <a:gd name="connsiteY26" fmla="*/ 15159 h 76965"/>
                <a:gd name="connsiteX27" fmla="*/ 6576 w 59438"/>
                <a:gd name="connsiteY27" fmla="*/ 26493 h 76965"/>
                <a:gd name="connsiteX28" fmla="*/ 11339 w 59438"/>
                <a:gd name="connsiteY28" fmla="*/ 37923 h 76965"/>
                <a:gd name="connsiteX29" fmla="*/ 23529 w 59438"/>
                <a:gd name="connsiteY29" fmla="*/ 42400 h 76965"/>
                <a:gd name="connsiteX30" fmla="*/ 35626 w 59438"/>
                <a:gd name="connsiteY30" fmla="*/ 37923 h 76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9438" h="76965">
                  <a:moveTo>
                    <a:pt x="53150" y="300"/>
                  </a:moveTo>
                  <a:lnTo>
                    <a:pt x="53150" y="47448"/>
                  </a:lnTo>
                  <a:cubicBezTo>
                    <a:pt x="53150" y="67070"/>
                    <a:pt x="43625" y="76785"/>
                    <a:pt x="23245" y="76785"/>
                  </a:cubicBezTo>
                  <a:cubicBezTo>
                    <a:pt x="18101" y="76804"/>
                    <a:pt x="12957" y="76138"/>
                    <a:pt x="8004" y="74785"/>
                  </a:cubicBezTo>
                  <a:cubicBezTo>
                    <a:pt x="3716" y="73661"/>
                    <a:pt x="-284" y="71651"/>
                    <a:pt x="-3809" y="68880"/>
                  </a:cubicBezTo>
                  <a:lnTo>
                    <a:pt x="2004" y="59355"/>
                  </a:lnTo>
                  <a:cubicBezTo>
                    <a:pt x="4860" y="61574"/>
                    <a:pt x="8097" y="63193"/>
                    <a:pt x="11529" y="64117"/>
                  </a:cubicBezTo>
                  <a:cubicBezTo>
                    <a:pt x="15148" y="65355"/>
                    <a:pt x="18957" y="66003"/>
                    <a:pt x="22766" y="66022"/>
                  </a:cubicBezTo>
                  <a:cubicBezTo>
                    <a:pt x="27626" y="66394"/>
                    <a:pt x="32389" y="64889"/>
                    <a:pt x="36198" y="61831"/>
                  </a:cubicBezTo>
                  <a:cubicBezTo>
                    <a:pt x="39342" y="58374"/>
                    <a:pt x="40863" y="53792"/>
                    <a:pt x="40481" y="49163"/>
                  </a:cubicBezTo>
                  <a:lnTo>
                    <a:pt x="40481" y="46210"/>
                  </a:lnTo>
                  <a:cubicBezTo>
                    <a:pt x="38291" y="48668"/>
                    <a:pt x="35533" y="50563"/>
                    <a:pt x="32389" y="51735"/>
                  </a:cubicBezTo>
                  <a:cubicBezTo>
                    <a:pt x="29054" y="53011"/>
                    <a:pt x="25436" y="53659"/>
                    <a:pt x="21813" y="53640"/>
                  </a:cubicBezTo>
                  <a:cubicBezTo>
                    <a:pt x="16859" y="53706"/>
                    <a:pt x="11906" y="52525"/>
                    <a:pt x="7525" y="50211"/>
                  </a:cubicBezTo>
                  <a:cubicBezTo>
                    <a:pt x="3335" y="48029"/>
                    <a:pt x="-186" y="44734"/>
                    <a:pt x="-2567" y="40686"/>
                  </a:cubicBezTo>
                  <a:cubicBezTo>
                    <a:pt x="-5046" y="36457"/>
                    <a:pt x="-6381" y="31608"/>
                    <a:pt x="-6283" y="26684"/>
                  </a:cubicBezTo>
                  <a:cubicBezTo>
                    <a:pt x="-6381" y="21759"/>
                    <a:pt x="-5139" y="16902"/>
                    <a:pt x="-2567" y="12682"/>
                  </a:cubicBezTo>
                  <a:cubicBezTo>
                    <a:pt x="-186" y="8605"/>
                    <a:pt x="3335" y="5300"/>
                    <a:pt x="7525" y="3157"/>
                  </a:cubicBezTo>
                  <a:cubicBezTo>
                    <a:pt x="11906" y="919"/>
                    <a:pt x="16859" y="-224"/>
                    <a:pt x="21813" y="-177"/>
                  </a:cubicBezTo>
                  <a:cubicBezTo>
                    <a:pt x="25626" y="-234"/>
                    <a:pt x="29338" y="452"/>
                    <a:pt x="32863" y="1824"/>
                  </a:cubicBezTo>
                  <a:cubicBezTo>
                    <a:pt x="36007" y="3109"/>
                    <a:pt x="38863" y="5167"/>
                    <a:pt x="41053" y="7824"/>
                  </a:cubicBezTo>
                  <a:lnTo>
                    <a:pt x="41053" y="395"/>
                  </a:lnTo>
                  <a:close/>
                  <a:moveTo>
                    <a:pt x="35626" y="37923"/>
                  </a:moveTo>
                  <a:cubicBezTo>
                    <a:pt x="38770" y="34971"/>
                    <a:pt x="40481" y="30808"/>
                    <a:pt x="40388" y="26493"/>
                  </a:cubicBezTo>
                  <a:cubicBezTo>
                    <a:pt x="40579" y="22198"/>
                    <a:pt x="38770" y="18054"/>
                    <a:pt x="35626" y="15159"/>
                  </a:cubicBezTo>
                  <a:cubicBezTo>
                    <a:pt x="32291" y="12158"/>
                    <a:pt x="28007" y="10577"/>
                    <a:pt x="23529" y="10777"/>
                  </a:cubicBezTo>
                  <a:cubicBezTo>
                    <a:pt x="19050" y="10587"/>
                    <a:pt x="14669" y="12158"/>
                    <a:pt x="11339" y="15159"/>
                  </a:cubicBezTo>
                  <a:cubicBezTo>
                    <a:pt x="8195" y="18054"/>
                    <a:pt x="6386" y="22198"/>
                    <a:pt x="6576" y="26493"/>
                  </a:cubicBezTo>
                  <a:cubicBezTo>
                    <a:pt x="6479" y="30808"/>
                    <a:pt x="8195" y="34971"/>
                    <a:pt x="11339" y="37923"/>
                  </a:cubicBezTo>
                  <a:cubicBezTo>
                    <a:pt x="14669" y="40952"/>
                    <a:pt x="19050" y="42562"/>
                    <a:pt x="23529" y="42400"/>
                  </a:cubicBezTo>
                  <a:cubicBezTo>
                    <a:pt x="28007" y="42562"/>
                    <a:pt x="32389" y="40952"/>
                    <a:pt x="35626" y="37923"/>
                  </a:cubicBezTo>
                  <a:close/>
                </a:path>
              </a:pathLst>
            </a:custGeom>
            <a:solidFill>
              <a:srgbClr val="6D6E71"/>
            </a:solid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7B1F00C7-7CE5-4971-8549-4403FC347394}"/>
                </a:ext>
              </a:extLst>
            </p:cNvPr>
            <p:cNvSpPr/>
            <p:nvPr/>
          </p:nvSpPr>
          <p:spPr>
            <a:xfrm>
              <a:off x="17752208" y="439702"/>
              <a:ext cx="50552" cy="57046"/>
            </a:xfrm>
            <a:custGeom>
              <a:avLst/>
              <a:gdLst>
                <a:gd name="connsiteX0" fmla="*/ 37725 w 50552"/>
                <a:gd name="connsiteY0" fmla="*/ 5888 h 57046"/>
                <a:gd name="connsiteX1" fmla="*/ 44204 w 50552"/>
                <a:gd name="connsiteY1" fmla="*/ 23605 h 57046"/>
                <a:gd name="connsiteX2" fmla="*/ 44204 w 50552"/>
                <a:gd name="connsiteY2" fmla="*/ 56180 h 57046"/>
                <a:gd name="connsiteX3" fmla="*/ 31916 w 50552"/>
                <a:gd name="connsiteY3" fmla="*/ 56180 h 57046"/>
                <a:gd name="connsiteX4" fmla="*/ 31916 w 50552"/>
                <a:gd name="connsiteY4" fmla="*/ 49418 h 57046"/>
                <a:gd name="connsiteX5" fmla="*/ 25056 w 50552"/>
                <a:gd name="connsiteY5" fmla="*/ 54942 h 57046"/>
                <a:gd name="connsiteX6" fmla="*/ 14392 w 50552"/>
                <a:gd name="connsiteY6" fmla="*/ 56847 h 57046"/>
                <a:gd name="connsiteX7" fmla="*/ 3532 w 50552"/>
                <a:gd name="connsiteY7" fmla="*/ 54752 h 57046"/>
                <a:gd name="connsiteX8" fmla="*/ -3705 w 50552"/>
                <a:gd name="connsiteY8" fmla="*/ 48846 h 57046"/>
                <a:gd name="connsiteX9" fmla="*/ -6277 w 50552"/>
                <a:gd name="connsiteY9" fmla="*/ 40274 h 57046"/>
                <a:gd name="connsiteX10" fmla="*/ -659 w 50552"/>
                <a:gd name="connsiteY10" fmla="*/ 28177 h 57046"/>
                <a:gd name="connsiteX11" fmla="*/ 16866 w 50552"/>
                <a:gd name="connsiteY11" fmla="*/ 23700 h 57046"/>
                <a:gd name="connsiteX12" fmla="*/ 31153 w 50552"/>
                <a:gd name="connsiteY12" fmla="*/ 23700 h 57046"/>
                <a:gd name="connsiteX13" fmla="*/ 31153 w 50552"/>
                <a:gd name="connsiteY13" fmla="*/ 22843 h 57046"/>
                <a:gd name="connsiteX14" fmla="*/ 27726 w 50552"/>
                <a:gd name="connsiteY14" fmla="*/ 13889 h 57046"/>
                <a:gd name="connsiteX15" fmla="*/ 17345 w 50552"/>
                <a:gd name="connsiteY15" fmla="*/ 10841 h 57046"/>
                <a:gd name="connsiteX16" fmla="*/ 7820 w 50552"/>
                <a:gd name="connsiteY16" fmla="*/ 12270 h 57046"/>
                <a:gd name="connsiteX17" fmla="*/ 197 w 50552"/>
                <a:gd name="connsiteY17" fmla="*/ 16271 h 57046"/>
                <a:gd name="connsiteX18" fmla="*/ -4849 w 50552"/>
                <a:gd name="connsiteY18" fmla="*/ 6746 h 57046"/>
                <a:gd name="connsiteX19" fmla="*/ 5629 w 50552"/>
                <a:gd name="connsiteY19" fmla="*/ 1697 h 57046"/>
                <a:gd name="connsiteX20" fmla="*/ 18582 w 50552"/>
                <a:gd name="connsiteY20" fmla="*/ -112 h 57046"/>
                <a:gd name="connsiteX21" fmla="*/ 37725 w 50552"/>
                <a:gd name="connsiteY21" fmla="*/ 5888 h 57046"/>
                <a:gd name="connsiteX22" fmla="*/ 25819 w 50552"/>
                <a:gd name="connsiteY22" fmla="*/ 45227 h 57046"/>
                <a:gd name="connsiteX23" fmla="*/ 31153 w 50552"/>
                <a:gd name="connsiteY23" fmla="*/ 38750 h 57046"/>
                <a:gd name="connsiteX24" fmla="*/ 31153 w 50552"/>
                <a:gd name="connsiteY24" fmla="*/ 32368 h 57046"/>
                <a:gd name="connsiteX25" fmla="*/ 17819 w 50552"/>
                <a:gd name="connsiteY25" fmla="*/ 32368 h 57046"/>
                <a:gd name="connsiteX26" fmla="*/ 6578 w 50552"/>
                <a:gd name="connsiteY26" fmla="*/ 39702 h 57046"/>
                <a:gd name="connsiteX27" fmla="*/ 9439 w 50552"/>
                <a:gd name="connsiteY27" fmla="*/ 45322 h 57046"/>
                <a:gd name="connsiteX28" fmla="*/ 17247 w 50552"/>
                <a:gd name="connsiteY28" fmla="*/ 47417 h 57046"/>
                <a:gd name="connsiteX29" fmla="*/ 25819 w 50552"/>
                <a:gd name="connsiteY29" fmla="*/ 45227 h 57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0552" h="57046">
                  <a:moveTo>
                    <a:pt x="37725" y="5888"/>
                  </a:moveTo>
                  <a:cubicBezTo>
                    <a:pt x="42297" y="10584"/>
                    <a:pt x="44678" y="17042"/>
                    <a:pt x="44204" y="23605"/>
                  </a:cubicBezTo>
                  <a:lnTo>
                    <a:pt x="44204" y="56180"/>
                  </a:lnTo>
                  <a:lnTo>
                    <a:pt x="31916" y="56180"/>
                  </a:lnTo>
                  <a:lnTo>
                    <a:pt x="31916" y="49418"/>
                  </a:lnTo>
                  <a:cubicBezTo>
                    <a:pt x="30200" y="51894"/>
                    <a:pt x="27819" y="53818"/>
                    <a:pt x="25056" y="54942"/>
                  </a:cubicBezTo>
                  <a:cubicBezTo>
                    <a:pt x="21726" y="56333"/>
                    <a:pt x="18010" y="56990"/>
                    <a:pt x="14392" y="56847"/>
                  </a:cubicBezTo>
                  <a:cubicBezTo>
                    <a:pt x="10676" y="56933"/>
                    <a:pt x="6960" y="56219"/>
                    <a:pt x="3532" y="54752"/>
                  </a:cubicBezTo>
                  <a:cubicBezTo>
                    <a:pt x="579" y="53485"/>
                    <a:pt x="-1896" y="51446"/>
                    <a:pt x="-3705" y="48846"/>
                  </a:cubicBezTo>
                  <a:cubicBezTo>
                    <a:pt x="-5421" y="46312"/>
                    <a:pt x="-6277" y="43322"/>
                    <a:pt x="-6277" y="40274"/>
                  </a:cubicBezTo>
                  <a:cubicBezTo>
                    <a:pt x="-6467" y="35578"/>
                    <a:pt x="-4375" y="31092"/>
                    <a:pt x="-659" y="28177"/>
                  </a:cubicBezTo>
                  <a:cubicBezTo>
                    <a:pt x="4485" y="24776"/>
                    <a:pt x="10676" y="23195"/>
                    <a:pt x="16866" y="23700"/>
                  </a:cubicBezTo>
                  <a:lnTo>
                    <a:pt x="31153" y="23700"/>
                  </a:lnTo>
                  <a:lnTo>
                    <a:pt x="31153" y="22843"/>
                  </a:lnTo>
                  <a:cubicBezTo>
                    <a:pt x="31344" y="19500"/>
                    <a:pt x="30107" y="16232"/>
                    <a:pt x="27726" y="13889"/>
                  </a:cubicBezTo>
                  <a:cubicBezTo>
                    <a:pt x="24772" y="11632"/>
                    <a:pt x="21056" y="10546"/>
                    <a:pt x="17345" y="10841"/>
                  </a:cubicBezTo>
                  <a:cubicBezTo>
                    <a:pt x="14103" y="10813"/>
                    <a:pt x="10866" y="11299"/>
                    <a:pt x="7820" y="12270"/>
                  </a:cubicBezTo>
                  <a:cubicBezTo>
                    <a:pt x="5057" y="13118"/>
                    <a:pt x="2485" y="14470"/>
                    <a:pt x="197" y="16271"/>
                  </a:cubicBezTo>
                  <a:lnTo>
                    <a:pt x="-4849" y="6746"/>
                  </a:lnTo>
                  <a:cubicBezTo>
                    <a:pt x="-1705" y="4412"/>
                    <a:pt x="1816" y="2698"/>
                    <a:pt x="5629" y="1697"/>
                  </a:cubicBezTo>
                  <a:cubicBezTo>
                    <a:pt x="9820" y="459"/>
                    <a:pt x="14201" y="-151"/>
                    <a:pt x="18582" y="-112"/>
                  </a:cubicBezTo>
                  <a:cubicBezTo>
                    <a:pt x="25535" y="-598"/>
                    <a:pt x="32298" y="1545"/>
                    <a:pt x="37725" y="5888"/>
                  </a:cubicBezTo>
                  <a:close/>
                  <a:moveTo>
                    <a:pt x="25819" y="45227"/>
                  </a:moveTo>
                  <a:cubicBezTo>
                    <a:pt x="28298" y="43779"/>
                    <a:pt x="30200" y="41483"/>
                    <a:pt x="31153" y="38750"/>
                  </a:cubicBezTo>
                  <a:lnTo>
                    <a:pt x="31153" y="32368"/>
                  </a:lnTo>
                  <a:lnTo>
                    <a:pt x="17819" y="32368"/>
                  </a:lnTo>
                  <a:cubicBezTo>
                    <a:pt x="10392" y="32368"/>
                    <a:pt x="6578" y="34844"/>
                    <a:pt x="6578" y="39702"/>
                  </a:cubicBezTo>
                  <a:cubicBezTo>
                    <a:pt x="6485" y="41941"/>
                    <a:pt x="7532" y="44074"/>
                    <a:pt x="9439" y="45322"/>
                  </a:cubicBezTo>
                  <a:cubicBezTo>
                    <a:pt x="11722" y="46855"/>
                    <a:pt x="14485" y="47589"/>
                    <a:pt x="17247" y="47417"/>
                  </a:cubicBezTo>
                  <a:cubicBezTo>
                    <a:pt x="20201" y="47446"/>
                    <a:pt x="23154" y="46694"/>
                    <a:pt x="25819" y="45227"/>
                  </a:cubicBezTo>
                  <a:close/>
                </a:path>
              </a:pathLst>
            </a:custGeom>
            <a:solidFill>
              <a:srgbClr val="6D6E71"/>
            </a:solid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E405269E-36AF-424F-99FD-E94DE2ED8D10}"/>
                </a:ext>
              </a:extLst>
            </p:cNvPr>
            <p:cNvSpPr/>
            <p:nvPr/>
          </p:nvSpPr>
          <p:spPr>
            <a:xfrm>
              <a:off x="17815649" y="439957"/>
              <a:ext cx="59345" cy="76966"/>
            </a:xfrm>
            <a:custGeom>
              <a:avLst/>
              <a:gdLst>
                <a:gd name="connsiteX0" fmla="*/ 53057 w 59345"/>
                <a:gd name="connsiteY0" fmla="*/ 300 h 76966"/>
                <a:gd name="connsiteX1" fmla="*/ 53057 w 59345"/>
                <a:gd name="connsiteY1" fmla="*/ 47448 h 76966"/>
                <a:gd name="connsiteX2" fmla="*/ 23054 w 59345"/>
                <a:gd name="connsiteY2" fmla="*/ 76785 h 76966"/>
                <a:gd name="connsiteX3" fmla="*/ 7911 w 59345"/>
                <a:gd name="connsiteY3" fmla="*/ 74785 h 76966"/>
                <a:gd name="connsiteX4" fmla="*/ -3903 w 59345"/>
                <a:gd name="connsiteY4" fmla="*/ 68880 h 76966"/>
                <a:gd name="connsiteX5" fmla="*/ 1911 w 59345"/>
                <a:gd name="connsiteY5" fmla="*/ 59355 h 76966"/>
                <a:gd name="connsiteX6" fmla="*/ 11436 w 59345"/>
                <a:gd name="connsiteY6" fmla="*/ 64117 h 76966"/>
                <a:gd name="connsiteX7" fmla="*/ 22770 w 59345"/>
                <a:gd name="connsiteY7" fmla="*/ 66022 h 76966"/>
                <a:gd name="connsiteX8" fmla="*/ 36197 w 59345"/>
                <a:gd name="connsiteY8" fmla="*/ 61831 h 76966"/>
                <a:gd name="connsiteX9" fmla="*/ 40485 w 59345"/>
                <a:gd name="connsiteY9" fmla="*/ 49163 h 76966"/>
                <a:gd name="connsiteX10" fmla="*/ 40485 w 59345"/>
                <a:gd name="connsiteY10" fmla="*/ 46210 h 76966"/>
                <a:gd name="connsiteX11" fmla="*/ 32295 w 59345"/>
                <a:gd name="connsiteY11" fmla="*/ 51735 h 76966"/>
                <a:gd name="connsiteX12" fmla="*/ 21817 w 59345"/>
                <a:gd name="connsiteY12" fmla="*/ 53640 h 76966"/>
                <a:gd name="connsiteX13" fmla="*/ 7529 w 59345"/>
                <a:gd name="connsiteY13" fmla="*/ 50211 h 76966"/>
                <a:gd name="connsiteX14" fmla="*/ -2568 w 59345"/>
                <a:gd name="connsiteY14" fmla="*/ 40686 h 76966"/>
                <a:gd name="connsiteX15" fmla="*/ -6284 w 59345"/>
                <a:gd name="connsiteY15" fmla="*/ 26684 h 76966"/>
                <a:gd name="connsiteX16" fmla="*/ -2568 w 59345"/>
                <a:gd name="connsiteY16" fmla="*/ 12682 h 76966"/>
                <a:gd name="connsiteX17" fmla="*/ 7529 w 59345"/>
                <a:gd name="connsiteY17" fmla="*/ 3157 h 76966"/>
                <a:gd name="connsiteX18" fmla="*/ 21817 w 59345"/>
                <a:gd name="connsiteY18" fmla="*/ -177 h 76966"/>
                <a:gd name="connsiteX19" fmla="*/ 32770 w 59345"/>
                <a:gd name="connsiteY19" fmla="*/ 1824 h 76966"/>
                <a:gd name="connsiteX20" fmla="*/ 41057 w 59345"/>
                <a:gd name="connsiteY20" fmla="*/ 7824 h 76966"/>
                <a:gd name="connsiteX21" fmla="*/ 41057 w 59345"/>
                <a:gd name="connsiteY21" fmla="*/ 395 h 76966"/>
                <a:gd name="connsiteX22" fmla="*/ 35532 w 59345"/>
                <a:gd name="connsiteY22" fmla="*/ 37923 h 76966"/>
                <a:gd name="connsiteX23" fmla="*/ 40295 w 59345"/>
                <a:gd name="connsiteY23" fmla="*/ 26493 h 76966"/>
                <a:gd name="connsiteX24" fmla="*/ 35532 w 59345"/>
                <a:gd name="connsiteY24" fmla="*/ 15159 h 76966"/>
                <a:gd name="connsiteX25" fmla="*/ 23435 w 59345"/>
                <a:gd name="connsiteY25" fmla="*/ 10777 h 76966"/>
                <a:gd name="connsiteX26" fmla="*/ 11148 w 59345"/>
                <a:gd name="connsiteY26" fmla="*/ 15159 h 76966"/>
                <a:gd name="connsiteX27" fmla="*/ 6483 w 59345"/>
                <a:gd name="connsiteY27" fmla="*/ 26493 h 76966"/>
                <a:gd name="connsiteX28" fmla="*/ 11148 w 59345"/>
                <a:gd name="connsiteY28" fmla="*/ 37923 h 76966"/>
                <a:gd name="connsiteX29" fmla="*/ 23435 w 59345"/>
                <a:gd name="connsiteY29" fmla="*/ 42400 h 76966"/>
                <a:gd name="connsiteX30" fmla="*/ 35532 w 59345"/>
                <a:gd name="connsiteY30" fmla="*/ 37923 h 76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9345" h="76966">
                  <a:moveTo>
                    <a:pt x="53057" y="300"/>
                  </a:moveTo>
                  <a:lnTo>
                    <a:pt x="53057" y="47448"/>
                  </a:lnTo>
                  <a:cubicBezTo>
                    <a:pt x="53057" y="67070"/>
                    <a:pt x="43532" y="76785"/>
                    <a:pt x="23054" y="76785"/>
                  </a:cubicBezTo>
                  <a:cubicBezTo>
                    <a:pt x="17910" y="76814"/>
                    <a:pt x="12864" y="76138"/>
                    <a:pt x="7911" y="74785"/>
                  </a:cubicBezTo>
                  <a:cubicBezTo>
                    <a:pt x="3622" y="73680"/>
                    <a:pt x="-470" y="71670"/>
                    <a:pt x="-3903" y="68880"/>
                  </a:cubicBezTo>
                  <a:lnTo>
                    <a:pt x="1911" y="59355"/>
                  </a:lnTo>
                  <a:cubicBezTo>
                    <a:pt x="4767" y="61584"/>
                    <a:pt x="8004" y="63203"/>
                    <a:pt x="11436" y="64117"/>
                  </a:cubicBezTo>
                  <a:cubicBezTo>
                    <a:pt x="15054" y="65355"/>
                    <a:pt x="18956" y="66003"/>
                    <a:pt x="22770" y="66022"/>
                  </a:cubicBezTo>
                  <a:cubicBezTo>
                    <a:pt x="27626" y="66394"/>
                    <a:pt x="32388" y="64889"/>
                    <a:pt x="36197" y="61831"/>
                  </a:cubicBezTo>
                  <a:cubicBezTo>
                    <a:pt x="39341" y="58374"/>
                    <a:pt x="40867" y="53792"/>
                    <a:pt x="40485" y="49163"/>
                  </a:cubicBezTo>
                  <a:lnTo>
                    <a:pt x="40485" y="46210"/>
                  </a:lnTo>
                  <a:cubicBezTo>
                    <a:pt x="38197" y="48677"/>
                    <a:pt x="35434" y="50563"/>
                    <a:pt x="32295" y="51735"/>
                  </a:cubicBezTo>
                  <a:cubicBezTo>
                    <a:pt x="28960" y="53021"/>
                    <a:pt x="25435" y="53668"/>
                    <a:pt x="21817" y="53640"/>
                  </a:cubicBezTo>
                  <a:cubicBezTo>
                    <a:pt x="16864" y="53706"/>
                    <a:pt x="11910" y="52525"/>
                    <a:pt x="7529" y="50211"/>
                  </a:cubicBezTo>
                  <a:cubicBezTo>
                    <a:pt x="3339" y="48029"/>
                    <a:pt x="-187" y="44734"/>
                    <a:pt x="-2568" y="40686"/>
                  </a:cubicBezTo>
                  <a:cubicBezTo>
                    <a:pt x="-5047" y="36457"/>
                    <a:pt x="-6377" y="31608"/>
                    <a:pt x="-6284" y="26684"/>
                  </a:cubicBezTo>
                  <a:cubicBezTo>
                    <a:pt x="-6377" y="21760"/>
                    <a:pt x="-5140" y="16902"/>
                    <a:pt x="-2568" y="12682"/>
                  </a:cubicBezTo>
                  <a:cubicBezTo>
                    <a:pt x="-187" y="8606"/>
                    <a:pt x="3339" y="5300"/>
                    <a:pt x="7529" y="3157"/>
                  </a:cubicBezTo>
                  <a:cubicBezTo>
                    <a:pt x="11910" y="919"/>
                    <a:pt x="16864" y="-224"/>
                    <a:pt x="21817" y="-177"/>
                  </a:cubicBezTo>
                  <a:cubicBezTo>
                    <a:pt x="25533" y="-234"/>
                    <a:pt x="29244" y="442"/>
                    <a:pt x="32770" y="1824"/>
                  </a:cubicBezTo>
                  <a:cubicBezTo>
                    <a:pt x="36007" y="3081"/>
                    <a:pt x="38867" y="5148"/>
                    <a:pt x="41057" y="7824"/>
                  </a:cubicBezTo>
                  <a:lnTo>
                    <a:pt x="41057" y="395"/>
                  </a:lnTo>
                  <a:close/>
                  <a:moveTo>
                    <a:pt x="35532" y="37923"/>
                  </a:moveTo>
                  <a:cubicBezTo>
                    <a:pt x="38676" y="34971"/>
                    <a:pt x="40388" y="30808"/>
                    <a:pt x="40295" y="26493"/>
                  </a:cubicBezTo>
                  <a:cubicBezTo>
                    <a:pt x="40485" y="22198"/>
                    <a:pt x="38676" y="18054"/>
                    <a:pt x="35532" y="15159"/>
                  </a:cubicBezTo>
                  <a:cubicBezTo>
                    <a:pt x="32197" y="12177"/>
                    <a:pt x="27914" y="10606"/>
                    <a:pt x="23435" y="10777"/>
                  </a:cubicBezTo>
                  <a:cubicBezTo>
                    <a:pt x="18956" y="10587"/>
                    <a:pt x="14482" y="12158"/>
                    <a:pt x="11148" y="15159"/>
                  </a:cubicBezTo>
                  <a:cubicBezTo>
                    <a:pt x="8004" y="18064"/>
                    <a:pt x="6292" y="22217"/>
                    <a:pt x="6483" y="26493"/>
                  </a:cubicBezTo>
                  <a:cubicBezTo>
                    <a:pt x="6292" y="30799"/>
                    <a:pt x="8004" y="34961"/>
                    <a:pt x="11148" y="37923"/>
                  </a:cubicBezTo>
                  <a:cubicBezTo>
                    <a:pt x="14482" y="40952"/>
                    <a:pt x="18956" y="42562"/>
                    <a:pt x="23435" y="42400"/>
                  </a:cubicBezTo>
                  <a:cubicBezTo>
                    <a:pt x="27914" y="42543"/>
                    <a:pt x="32197" y="40933"/>
                    <a:pt x="35532" y="37923"/>
                  </a:cubicBezTo>
                  <a:close/>
                </a:path>
              </a:pathLst>
            </a:custGeom>
            <a:solidFill>
              <a:srgbClr val="6D6E71"/>
            </a:solidFill>
            <a:ln w="9525"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D05AE22E-9373-491D-8AE0-D5E9BC15A398}"/>
                </a:ext>
              </a:extLst>
            </p:cNvPr>
            <p:cNvSpPr/>
            <p:nvPr/>
          </p:nvSpPr>
          <p:spPr>
            <a:xfrm>
              <a:off x="17887023" y="439669"/>
              <a:ext cx="57027" cy="56880"/>
            </a:xfrm>
            <a:custGeom>
              <a:avLst/>
              <a:gdLst>
                <a:gd name="connsiteX0" fmla="*/ 50739 w 57027"/>
                <a:gd name="connsiteY0" fmla="*/ 32591 h 56880"/>
                <a:gd name="connsiteX1" fmla="*/ 6830 w 57027"/>
                <a:gd name="connsiteY1" fmla="*/ 32591 h 56880"/>
                <a:gd name="connsiteX2" fmla="*/ 12830 w 57027"/>
                <a:gd name="connsiteY2" fmla="*/ 42116 h 56880"/>
                <a:gd name="connsiteX3" fmla="*/ 24834 w 57027"/>
                <a:gd name="connsiteY3" fmla="*/ 45736 h 56880"/>
                <a:gd name="connsiteX4" fmla="*/ 39884 w 57027"/>
                <a:gd name="connsiteY4" fmla="*/ 39640 h 56880"/>
                <a:gd name="connsiteX5" fmla="*/ 46837 w 57027"/>
                <a:gd name="connsiteY5" fmla="*/ 47641 h 56880"/>
                <a:gd name="connsiteX6" fmla="*/ 37312 w 57027"/>
                <a:gd name="connsiteY6" fmla="*/ 54403 h 56880"/>
                <a:gd name="connsiteX7" fmla="*/ 24355 w 57027"/>
                <a:gd name="connsiteY7" fmla="*/ 56689 h 56880"/>
                <a:gd name="connsiteX8" fmla="*/ 8258 w 57027"/>
                <a:gd name="connsiteY8" fmla="*/ 53070 h 56880"/>
                <a:gd name="connsiteX9" fmla="*/ -2504 w 57027"/>
                <a:gd name="connsiteY9" fmla="*/ 42973 h 56880"/>
                <a:gd name="connsiteX10" fmla="*/ -2504 w 57027"/>
                <a:gd name="connsiteY10" fmla="*/ 13636 h 56880"/>
                <a:gd name="connsiteX11" fmla="*/ 7784 w 57027"/>
                <a:gd name="connsiteY11" fmla="*/ 3445 h 56880"/>
                <a:gd name="connsiteX12" fmla="*/ 22545 w 57027"/>
                <a:gd name="connsiteY12" fmla="*/ -175 h 56880"/>
                <a:gd name="connsiteX13" fmla="*/ 37024 w 57027"/>
                <a:gd name="connsiteY13" fmla="*/ 3445 h 56880"/>
                <a:gd name="connsiteX14" fmla="*/ 47028 w 57027"/>
                <a:gd name="connsiteY14" fmla="*/ 13541 h 56880"/>
                <a:gd name="connsiteX15" fmla="*/ 50646 w 57027"/>
                <a:gd name="connsiteY15" fmla="*/ 28495 h 56880"/>
                <a:gd name="connsiteX16" fmla="*/ 50739 w 57027"/>
                <a:gd name="connsiteY16" fmla="*/ 32591 h 56880"/>
                <a:gd name="connsiteX17" fmla="*/ 12639 w 57027"/>
                <a:gd name="connsiteY17" fmla="*/ 14113 h 56880"/>
                <a:gd name="connsiteX18" fmla="*/ 7402 w 57027"/>
                <a:gd name="connsiteY18" fmla="*/ 23638 h 56880"/>
                <a:gd name="connsiteX19" fmla="*/ 38931 w 57027"/>
                <a:gd name="connsiteY19" fmla="*/ 23638 h 56880"/>
                <a:gd name="connsiteX20" fmla="*/ 20071 w 57027"/>
                <a:gd name="connsiteY20" fmla="*/ 10626 h 56880"/>
                <a:gd name="connsiteX21" fmla="*/ 12639 w 57027"/>
                <a:gd name="connsiteY21" fmla="*/ 14113 h 56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27" h="56880">
                  <a:moveTo>
                    <a:pt x="50739" y="32591"/>
                  </a:moveTo>
                  <a:lnTo>
                    <a:pt x="6830" y="32591"/>
                  </a:lnTo>
                  <a:cubicBezTo>
                    <a:pt x="7495" y="36420"/>
                    <a:pt x="9686" y="39840"/>
                    <a:pt x="12830" y="42116"/>
                  </a:cubicBezTo>
                  <a:cubicBezTo>
                    <a:pt x="16355" y="44640"/>
                    <a:pt x="20546" y="45917"/>
                    <a:pt x="24834" y="45736"/>
                  </a:cubicBezTo>
                  <a:cubicBezTo>
                    <a:pt x="30452" y="45936"/>
                    <a:pt x="35977" y="43716"/>
                    <a:pt x="39884" y="39640"/>
                  </a:cubicBezTo>
                  <a:lnTo>
                    <a:pt x="46837" y="47641"/>
                  </a:lnTo>
                  <a:cubicBezTo>
                    <a:pt x="44265" y="50689"/>
                    <a:pt x="41023" y="53022"/>
                    <a:pt x="37312" y="54403"/>
                  </a:cubicBezTo>
                  <a:cubicBezTo>
                    <a:pt x="33215" y="55994"/>
                    <a:pt x="28736" y="56765"/>
                    <a:pt x="24355" y="56689"/>
                  </a:cubicBezTo>
                  <a:cubicBezTo>
                    <a:pt x="18736" y="56832"/>
                    <a:pt x="13211" y="55594"/>
                    <a:pt x="8258" y="53070"/>
                  </a:cubicBezTo>
                  <a:cubicBezTo>
                    <a:pt x="3784" y="50803"/>
                    <a:pt x="68" y="47298"/>
                    <a:pt x="-2504" y="42973"/>
                  </a:cubicBezTo>
                  <a:cubicBezTo>
                    <a:pt x="-7550" y="33839"/>
                    <a:pt x="-7550" y="22771"/>
                    <a:pt x="-2504" y="13636"/>
                  </a:cubicBezTo>
                  <a:cubicBezTo>
                    <a:pt x="-123" y="9350"/>
                    <a:pt x="3495" y="5816"/>
                    <a:pt x="7784" y="3445"/>
                  </a:cubicBezTo>
                  <a:cubicBezTo>
                    <a:pt x="12355" y="987"/>
                    <a:pt x="17402" y="-251"/>
                    <a:pt x="22545" y="-175"/>
                  </a:cubicBezTo>
                  <a:cubicBezTo>
                    <a:pt x="27596" y="-270"/>
                    <a:pt x="32643" y="978"/>
                    <a:pt x="37024" y="3445"/>
                  </a:cubicBezTo>
                  <a:cubicBezTo>
                    <a:pt x="41312" y="5769"/>
                    <a:pt x="44739" y="9274"/>
                    <a:pt x="47028" y="13541"/>
                  </a:cubicBezTo>
                  <a:cubicBezTo>
                    <a:pt x="49502" y="18132"/>
                    <a:pt x="50739" y="23285"/>
                    <a:pt x="50646" y="28495"/>
                  </a:cubicBezTo>
                  <a:cubicBezTo>
                    <a:pt x="50739" y="29857"/>
                    <a:pt x="50739" y="31229"/>
                    <a:pt x="50739" y="32591"/>
                  </a:cubicBezTo>
                  <a:close/>
                  <a:moveTo>
                    <a:pt x="12639" y="14113"/>
                  </a:moveTo>
                  <a:cubicBezTo>
                    <a:pt x="9783" y="16541"/>
                    <a:pt x="7877" y="19932"/>
                    <a:pt x="7402" y="23638"/>
                  </a:cubicBezTo>
                  <a:lnTo>
                    <a:pt x="38931" y="23638"/>
                  </a:lnTo>
                  <a:cubicBezTo>
                    <a:pt x="37312" y="14837"/>
                    <a:pt x="28833" y="9017"/>
                    <a:pt x="20071" y="10626"/>
                  </a:cubicBezTo>
                  <a:cubicBezTo>
                    <a:pt x="17309" y="11131"/>
                    <a:pt x="14737" y="12331"/>
                    <a:pt x="12639" y="14113"/>
                  </a:cubicBezTo>
                  <a:close/>
                </a:path>
              </a:pathLst>
            </a:custGeom>
            <a:solidFill>
              <a:srgbClr val="6D6E71"/>
            </a:solidFill>
            <a:ln w="9525"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CBCC3F15-F404-4542-A0FE-FF8E1F7C1BDA}"/>
                </a:ext>
              </a:extLst>
            </p:cNvPr>
            <p:cNvSpPr/>
            <p:nvPr/>
          </p:nvSpPr>
          <p:spPr>
            <a:xfrm>
              <a:off x="17957291" y="440573"/>
              <a:ext cx="92482" cy="56251"/>
            </a:xfrm>
            <a:custGeom>
              <a:avLst/>
              <a:gdLst>
                <a:gd name="connsiteX0" fmla="*/ 80008 w 92482"/>
                <a:gd name="connsiteY0" fmla="*/ 5208 h 56251"/>
                <a:gd name="connsiteX1" fmla="*/ 86106 w 92482"/>
                <a:gd name="connsiteY1" fmla="*/ 23496 h 56251"/>
                <a:gd name="connsiteX2" fmla="*/ 86106 w 92482"/>
                <a:gd name="connsiteY2" fmla="*/ 55310 h 56251"/>
                <a:gd name="connsiteX3" fmla="*/ 73148 w 92482"/>
                <a:gd name="connsiteY3" fmla="*/ 55310 h 56251"/>
                <a:gd name="connsiteX4" fmla="*/ 73148 w 92482"/>
                <a:gd name="connsiteY4" fmla="*/ 25116 h 56251"/>
                <a:gd name="connsiteX5" fmla="*/ 69911 w 92482"/>
                <a:gd name="connsiteY5" fmla="*/ 14162 h 56251"/>
                <a:gd name="connsiteX6" fmla="*/ 60386 w 92482"/>
                <a:gd name="connsiteY6" fmla="*/ 10447 h 56251"/>
                <a:gd name="connsiteX7" fmla="*/ 49908 w 92482"/>
                <a:gd name="connsiteY7" fmla="*/ 14733 h 56251"/>
                <a:gd name="connsiteX8" fmla="*/ 46006 w 92482"/>
                <a:gd name="connsiteY8" fmla="*/ 27116 h 56251"/>
                <a:gd name="connsiteX9" fmla="*/ 46006 w 92482"/>
                <a:gd name="connsiteY9" fmla="*/ 55691 h 56251"/>
                <a:gd name="connsiteX10" fmla="*/ 32955 w 92482"/>
                <a:gd name="connsiteY10" fmla="*/ 55691 h 56251"/>
                <a:gd name="connsiteX11" fmla="*/ 32955 w 92482"/>
                <a:gd name="connsiteY11" fmla="*/ 25497 h 56251"/>
                <a:gd name="connsiteX12" fmla="*/ 29714 w 92482"/>
                <a:gd name="connsiteY12" fmla="*/ 14543 h 56251"/>
                <a:gd name="connsiteX13" fmla="*/ 20189 w 92482"/>
                <a:gd name="connsiteY13" fmla="*/ 10828 h 56251"/>
                <a:gd name="connsiteX14" fmla="*/ 9617 w 92482"/>
                <a:gd name="connsiteY14" fmla="*/ 15114 h 56251"/>
                <a:gd name="connsiteX15" fmla="*/ 5710 w 92482"/>
                <a:gd name="connsiteY15" fmla="*/ 27497 h 56251"/>
                <a:gd name="connsiteX16" fmla="*/ 5710 w 92482"/>
                <a:gd name="connsiteY16" fmla="*/ 56072 h 56251"/>
                <a:gd name="connsiteX17" fmla="*/ -6289 w 92482"/>
                <a:gd name="connsiteY17" fmla="*/ 56072 h 56251"/>
                <a:gd name="connsiteX18" fmla="*/ -6289 w 92482"/>
                <a:gd name="connsiteY18" fmla="*/ 446 h 56251"/>
                <a:gd name="connsiteX19" fmla="*/ 6092 w 92482"/>
                <a:gd name="connsiteY19" fmla="*/ 446 h 56251"/>
                <a:gd name="connsiteX20" fmla="*/ 6092 w 92482"/>
                <a:gd name="connsiteY20" fmla="*/ 7590 h 56251"/>
                <a:gd name="connsiteX21" fmla="*/ 13905 w 92482"/>
                <a:gd name="connsiteY21" fmla="*/ 1875 h 56251"/>
                <a:gd name="connsiteX22" fmla="*/ 24286 w 92482"/>
                <a:gd name="connsiteY22" fmla="*/ -126 h 56251"/>
                <a:gd name="connsiteX23" fmla="*/ 35337 w 92482"/>
                <a:gd name="connsiteY23" fmla="*/ 2256 h 56251"/>
                <a:gd name="connsiteX24" fmla="*/ 42955 w 92482"/>
                <a:gd name="connsiteY24" fmla="*/ 9114 h 56251"/>
                <a:gd name="connsiteX25" fmla="*/ 51815 w 92482"/>
                <a:gd name="connsiteY25" fmla="*/ 2351 h 56251"/>
                <a:gd name="connsiteX26" fmla="*/ 63814 w 92482"/>
                <a:gd name="connsiteY26" fmla="*/ -126 h 56251"/>
                <a:gd name="connsiteX27" fmla="*/ 80008 w 92482"/>
                <a:gd name="connsiteY27" fmla="*/ 5208 h 56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2482" h="56251">
                  <a:moveTo>
                    <a:pt x="80008" y="5208"/>
                  </a:moveTo>
                  <a:cubicBezTo>
                    <a:pt x="84482" y="10219"/>
                    <a:pt x="86673" y="16819"/>
                    <a:pt x="86106" y="23496"/>
                  </a:cubicBezTo>
                  <a:lnTo>
                    <a:pt x="86106" y="55310"/>
                  </a:lnTo>
                  <a:lnTo>
                    <a:pt x="73148" y="55310"/>
                  </a:lnTo>
                  <a:lnTo>
                    <a:pt x="73148" y="25116"/>
                  </a:lnTo>
                  <a:cubicBezTo>
                    <a:pt x="73437" y="21191"/>
                    <a:pt x="72292" y="17315"/>
                    <a:pt x="69911" y="14162"/>
                  </a:cubicBezTo>
                  <a:cubicBezTo>
                    <a:pt x="67437" y="11533"/>
                    <a:pt x="64005" y="10161"/>
                    <a:pt x="60386" y="10447"/>
                  </a:cubicBezTo>
                  <a:cubicBezTo>
                    <a:pt x="56479" y="10304"/>
                    <a:pt x="52577" y="11866"/>
                    <a:pt x="49908" y="14733"/>
                  </a:cubicBezTo>
                  <a:cubicBezTo>
                    <a:pt x="47052" y="18220"/>
                    <a:pt x="45717" y="22639"/>
                    <a:pt x="46006" y="27116"/>
                  </a:cubicBezTo>
                  <a:lnTo>
                    <a:pt x="46006" y="55691"/>
                  </a:lnTo>
                  <a:lnTo>
                    <a:pt x="32955" y="55691"/>
                  </a:lnTo>
                  <a:lnTo>
                    <a:pt x="32955" y="25497"/>
                  </a:lnTo>
                  <a:cubicBezTo>
                    <a:pt x="33239" y="21572"/>
                    <a:pt x="32095" y="17667"/>
                    <a:pt x="29714" y="14543"/>
                  </a:cubicBezTo>
                  <a:cubicBezTo>
                    <a:pt x="27332" y="11885"/>
                    <a:pt x="23812" y="10514"/>
                    <a:pt x="20189" y="10828"/>
                  </a:cubicBezTo>
                  <a:cubicBezTo>
                    <a:pt x="16189" y="10638"/>
                    <a:pt x="12380" y="12209"/>
                    <a:pt x="9617" y="15114"/>
                  </a:cubicBezTo>
                  <a:cubicBezTo>
                    <a:pt x="6855" y="18610"/>
                    <a:pt x="5427" y="23030"/>
                    <a:pt x="5710" y="27497"/>
                  </a:cubicBezTo>
                  <a:lnTo>
                    <a:pt x="5710" y="56072"/>
                  </a:lnTo>
                  <a:lnTo>
                    <a:pt x="-6289" y="56072"/>
                  </a:lnTo>
                  <a:lnTo>
                    <a:pt x="-6289" y="446"/>
                  </a:lnTo>
                  <a:lnTo>
                    <a:pt x="6092" y="446"/>
                  </a:lnTo>
                  <a:lnTo>
                    <a:pt x="6092" y="7590"/>
                  </a:lnTo>
                  <a:cubicBezTo>
                    <a:pt x="8189" y="5066"/>
                    <a:pt x="10854" y="3103"/>
                    <a:pt x="13905" y="1875"/>
                  </a:cubicBezTo>
                  <a:cubicBezTo>
                    <a:pt x="17142" y="503"/>
                    <a:pt x="20761" y="-183"/>
                    <a:pt x="24286" y="-126"/>
                  </a:cubicBezTo>
                  <a:cubicBezTo>
                    <a:pt x="28095" y="-202"/>
                    <a:pt x="31904" y="608"/>
                    <a:pt x="35337" y="2256"/>
                  </a:cubicBezTo>
                  <a:cubicBezTo>
                    <a:pt x="38481" y="3713"/>
                    <a:pt x="41146" y="6104"/>
                    <a:pt x="42955" y="9114"/>
                  </a:cubicBezTo>
                  <a:cubicBezTo>
                    <a:pt x="45336" y="6180"/>
                    <a:pt x="48387" y="3856"/>
                    <a:pt x="51815" y="2351"/>
                  </a:cubicBezTo>
                  <a:cubicBezTo>
                    <a:pt x="55531" y="636"/>
                    <a:pt x="59721" y="-211"/>
                    <a:pt x="63814" y="-126"/>
                  </a:cubicBezTo>
                  <a:cubicBezTo>
                    <a:pt x="69721" y="-535"/>
                    <a:pt x="75529" y="1379"/>
                    <a:pt x="80008" y="5208"/>
                  </a:cubicBezTo>
                  <a:close/>
                </a:path>
              </a:pathLst>
            </a:custGeom>
            <a:solidFill>
              <a:srgbClr val="6D6E71"/>
            </a:solidFill>
            <a:ln w="9525"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5896EDFA-38F9-4AEC-AA0C-09E4E34C93CD}"/>
                </a:ext>
              </a:extLst>
            </p:cNvPr>
            <p:cNvSpPr/>
            <p:nvPr/>
          </p:nvSpPr>
          <p:spPr>
            <a:xfrm>
              <a:off x="18062566" y="439669"/>
              <a:ext cx="56845" cy="56880"/>
            </a:xfrm>
            <a:custGeom>
              <a:avLst/>
              <a:gdLst>
                <a:gd name="connsiteX0" fmla="*/ 50361 w 56845"/>
                <a:gd name="connsiteY0" fmla="*/ 32591 h 56880"/>
                <a:gd name="connsiteX1" fmla="*/ 6834 w 56845"/>
                <a:gd name="connsiteY1" fmla="*/ 32591 h 56880"/>
                <a:gd name="connsiteX2" fmla="*/ 12736 w 56845"/>
                <a:gd name="connsiteY2" fmla="*/ 42116 h 56880"/>
                <a:gd name="connsiteX3" fmla="*/ 24833 w 56845"/>
                <a:gd name="connsiteY3" fmla="*/ 45736 h 56880"/>
                <a:gd name="connsiteX4" fmla="*/ 39883 w 56845"/>
                <a:gd name="connsiteY4" fmla="*/ 39640 h 56880"/>
                <a:gd name="connsiteX5" fmla="*/ 46836 w 56845"/>
                <a:gd name="connsiteY5" fmla="*/ 47641 h 56880"/>
                <a:gd name="connsiteX6" fmla="*/ 37311 w 56845"/>
                <a:gd name="connsiteY6" fmla="*/ 54403 h 56880"/>
                <a:gd name="connsiteX7" fmla="*/ 24358 w 56845"/>
                <a:gd name="connsiteY7" fmla="*/ 56689 h 56880"/>
                <a:gd name="connsiteX8" fmla="*/ 8261 w 56845"/>
                <a:gd name="connsiteY8" fmla="*/ 53070 h 56880"/>
                <a:gd name="connsiteX9" fmla="*/ -2501 w 56845"/>
                <a:gd name="connsiteY9" fmla="*/ 42973 h 56880"/>
                <a:gd name="connsiteX10" fmla="*/ -2501 w 56845"/>
                <a:gd name="connsiteY10" fmla="*/ 13636 h 56880"/>
                <a:gd name="connsiteX11" fmla="*/ 7689 w 56845"/>
                <a:gd name="connsiteY11" fmla="*/ 3445 h 56880"/>
                <a:gd name="connsiteX12" fmla="*/ 22549 w 56845"/>
                <a:gd name="connsiteY12" fmla="*/ -175 h 56880"/>
                <a:gd name="connsiteX13" fmla="*/ 37027 w 56845"/>
                <a:gd name="connsiteY13" fmla="*/ 3445 h 56880"/>
                <a:gd name="connsiteX14" fmla="*/ 47027 w 56845"/>
                <a:gd name="connsiteY14" fmla="*/ 13541 h 56880"/>
                <a:gd name="connsiteX15" fmla="*/ 50552 w 56845"/>
                <a:gd name="connsiteY15" fmla="*/ 28495 h 56880"/>
                <a:gd name="connsiteX16" fmla="*/ 50361 w 56845"/>
                <a:gd name="connsiteY16" fmla="*/ 32591 h 56880"/>
                <a:gd name="connsiteX17" fmla="*/ 12261 w 56845"/>
                <a:gd name="connsiteY17" fmla="*/ 14113 h 56880"/>
                <a:gd name="connsiteX18" fmla="*/ 7024 w 56845"/>
                <a:gd name="connsiteY18" fmla="*/ 23638 h 56880"/>
                <a:gd name="connsiteX19" fmla="*/ 38455 w 56845"/>
                <a:gd name="connsiteY19" fmla="*/ 23638 h 56880"/>
                <a:gd name="connsiteX20" fmla="*/ 33409 w 56845"/>
                <a:gd name="connsiteY20" fmla="*/ 14113 h 56880"/>
                <a:gd name="connsiteX21" fmla="*/ 12261 w 56845"/>
                <a:gd name="connsiteY21" fmla="*/ 14113 h 56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6845" h="56880">
                  <a:moveTo>
                    <a:pt x="50361" y="32591"/>
                  </a:moveTo>
                  <a:lnTo>
                    <a:pt x="6834" y="32591"/>
                  </a:lnTo>
                  <a:cubicBezTo>
                    <a:pt x="7499" y="36401"/>
                    <a:pt x="9596" y="39811"/>
                    <a:pt x="12736" y="42116"/>
                  </a:cubicBezTo>
                  <a:cubicBezTo>
                    <a:pt x="16261" y="44612"/>
                    <a:pt x="20549" y="45879"/>
                    <a:pt x="24833" y="45736"/>
                  </a:cubicBezTo>
                  <a:cubicBezTo>
                    <a:pt x="30455" y="45926"/>
                    <a:pt x="35981" y="43707"/>
                    <a:pt x="39883" y="39640"/>
                  </a:cubicBezTo>
                  <a:lnTo>
                    <a:pt x="46836" y="47641"/>
                  </a:lnTo>
                  <a:cubicBezTo>
                    <a:pt x="44264" y="50689"/>
                    <a:pt x="41027" y="53022"/>
                    <a:pt x="37311" y="54403"/>
                  </a:cubicBezTo>
                  <a:cubicBezTo>
                    <a:pt x="33218" y="55994"/>
                    <a:pt x="28739" y="56765"/>
                    <a:pt x="24358" y="56689"/>
                  </a:cubicBezTo>
                  <a:cubicBezTo>
                    <a:pt x="18740" y="56832"/>
                    <a:pt x="13215" y="55594"/>
                    <a:pt x="8261" y="53070"/>
                  </a:cubicBezTo>
                  <a:cubicBezTo>
                    <a:pt x="3783" y="50832"/>
                    <a:pt x="71" y="47317"/>
                    <a:pt x="-2501" y="42973"/>
                  </a:cubicBezTo>
                  <a:cubicBezTo>
                    <a:pt x="-7552" y="33839"/>
                    <a:pt x="-7552" y="22771"/>
                    <a:pt x="-2501" y="13636"/>
                  </a:cubicBezTo>
                  <a:cubicBezTo>
                    <a:pt x="-119" y="9379"/>
                    <a:pt x="3401" y="5854"/>
                    <a:pt x="7689" y="3445"/>
                  </a:cubicBezTo>
                  <a:cubicBezTo>
                    <a:pt x="12261" y="1006"/>
                    <a:pt x="17405" y="-241"/>
                    <a:pt x="22549" y="-175"/>
                  </a:cubicBezTo>
                  <a:cubicBezTo>
                    <a:pt x="27595" y="-270"/>
                    <a:pt x="32646" y="978"/>
                    <a:pt x="37027" y="3445"/>
                  </a:cubicBezTo>
                  <a:cubicBezTo>
                    <a:pt x="41311" y="5769"/>
                    <a:pt x="44743" y="9274"/>
                    <a:pt x="47027" y="13541"/>
                  </a:cubicBezTo>
                  <a:cubicBezTo>
                    <a:pt x="49505" y="18142"/>
                    <a:pt x="50645" y="23295"/>
                    <a:pt x="50552" y="28495"/>
                  </a:cubicBezTo>
                  <a:cubicBezTo>
                    <a:pt x="50552" y="29867"/>
                    <a:pt x="50552" y="31229"/>
                    <a:pt x="50361" y="32591"/>
                  </a:cubicBezTo>
                  <a:close/>
                  <a:moveTo>
                    <a:pt x="12261" y="14113"/>
                  </a:moveTo>
                  <a:cubicBezTo>
                    <a:pt x="9406" y="16522"/>
                    <a:pt x="7499" y="19913"/>
                    <a:pt x="7024" y="23638"/>
                  </a:cubicBezTo>
                  <a:lnTo>
                    <a:pt x="38455" y="23638"/>
                  </a:lnTo>
                  <a:cubicBezTo>
                    <a:pt x="37981" y="19951"/>
                    <a:pt x="36167" y="16561"/>
                    <a:pt x="33409" y="14113"/>
                  </a:cubicBezTo>
                  <a:cubicBezTo>
                    <a:pt x="27214" y="9140"/>
                    <a:pt x="18452" y="9140"/>
                    <a:pt x="12261" y="14113"/>
                  </a:cubicBezTo>
                  <a:close/>
                </a:path>
              </a:pathLst>
            </a:custGeom>
            <a:solidFill>
              <a:srgbClr val="6D6E71"/>
            </a:solid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6E366853-14D3-42C5-BEED-088DE88433E4}"/>
                </a:ext>
              </a:extLst>
            </p:cNvPr>
            <p:cNvSpPr/>
            <p:nvPr/>
          </p:nvSpPr>
          <p:spPr>
            <a:xfrm>
              <a:off x="18131788" y="440300"/>
              <a:ext cx="54449" cy="56238"/>
            </a:xfrm>
            <a:custGeom>
              <a:avLst/>
              <a:gdLst>
                <a:gd name="connsiteX0" fmla="*/ 41815 w 54449"/>
                <a:gd name="connsiteY0" fmla="*/ 5481 h 56238"/>
                <a:gd name="connsiteX1" fmla="*/ 48099 w 54449"/>
                <a:gd name="connsiteY1" fmla="*/ 23769 h 56238"/>
                <a:gd name="connsiteX2" fmla="*/ 48099 w 54449"/>
                <a:gd name="connsiteY2" fmla="*/ 55583 h 56238"/>
                <a:gd name="connsiteX3" fmla="*/ 35146 w 54449"/>
                <a:gd name="connsiteY3" fmla="*/ 55583 h 56238"/>
                <a:gd name="connsiteX4" fmla="*/ 35146 w 54449"/>
                <a:gd name="connsiteY4" fmla="*/ 25388 h 56238"/>
                <a:gd name="connsiteX5" fmla="*/ 31718 w 54449"/>
                <a:gd name="connsiteY5" fmla="*/ 14435 h 56238"/>
                <a:gd name="connsiteX6" fmla="*/ 22193 w 54449"/>
                <a:gd name="connsiteY6" fmla="*/ 10720 h 56238"/>
                <a:gd name="connsiteX7" fmla="*/ 10859 w 54449"/>
                <a:gd name="connsiteY7" fmla="*/ 15006 h 56238"/>
                <a:gd name="connsiteX8" fmla="*/ 6669 w 54449"/>
                <a:gd name="connsiteY8" fmla="*/ 27484 h 56238"/>
                <a:gd name="connsiteX9" fmla="*/ 6669 w 54449"/>
                <a:gd name="connsiteY9" fmla="*/ 56059 h 56238"/>
                <a:gd name="connsiteX10" fmla="*/ -6289 w 54449"/>
                <a:gd name="connsiteY10" fmla="*/ 56059 h 56238"/>
                <a:gd name="connsiteX11" fmla="*/ -6289 w 54449"/>
                <a:gd name="connsiteY11" fmla="*/ 433 h 56238"/>
                <a:gd name="connsiteX12" fmla="*/ 5999 w 54449"/>
                <a:gd name="connsiteY12" fmla="*/ 433 h 56238"/>
                <a:gd name="connsiteX13" fmla="*/ 5999 w 54449"/>
                <a:gd name="connsiteY13" fmla="*/ 7672 h 56238"/>
                <a:gd name="connsiteX14" fmla="*/ 14194 w 54449"/>
                <a:gd name="connsiteY14" fmla="*/ 1862 h 56238"/>
                <a:gd name="connsiteX15" fmla="*/ 25146 w 54449"/>
                <a:gd name="connsiteY15" fmla="*/ -139 h 56238"/>
                <a:gd name="connsiteX16" fmla="*/ 41815 w 54449"/>
                <a:gd name="connsiteY16" fmla="*/ 5481 h 56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449" h="56238">
                  <a:moveTo>
                    <a:pt x="41815" y="5481"/>
                  </a:moveTo>
                  <a:cubicBezTo>
                    <a:pt x="46289" y="10453"/>
                    <a:pt x="48578" y="17073"/>
                    <a:pt x="48099" y="23769"/>
                  </a:cubicBezTo>
                  <a:lnTo>
                    <a:pt x="48099" y="55583"/>
                  </a:lnTo>
                  <a:lnTo>
                    <a:pt x="35146" y="55583"/>
                  </a:lnTo>
                  <a:lnTo>
                    <a:pt x="35146" y="25388"/>
                  </a:lnTo>
                  <a:cubicBezTo>
                    <a:pt x="35434" y="21436"/>
                    <a:pt x="34192" y="17511"/>
                    <a:pt x="31718" y="14435"/>
                  </a:cubicBezTo>
                  <a:cubicBezTo>
                    <a:pt x="29146" y="11939"/>
                    <a:pt x="25719" y="10596"/>
                    <a:pt x="22193" y="10720"/>
                  </a:cubicBezTo>
                  <a:cubicBezTo>
                    <a:pt x="18003" y="10501"/>
                    <a:pt x="13905" y="12053"/>
                    <a:pt x="10859" y="15006"/>
                  </a:cubicBezTo>
                  <a:cubicBezTo>
                    <a:pt x="7906" y="18464"/>
                    <a:pt x="6380" y="22941"/>
                    <a:pt x="6669" y="27484"/>
                  </a:cubicBezTo>
                  <a:lnTo>
                    <a:pt x="6669" y="56059"/>
                  </a:lnTo>
                  <a:lnTo>
                    <a:pt x="-6289" y="56059"/>
                  </a:lnTo>
                  <a:lnTo>
                    <a:pt x="-6289" y="433"/>
                  </a:lnTo>
                  <a:lnTo>
                    <a:pt x="5999" y="433"/>
                  </a:lnTo>
                  <a:lnTo>
                    <a:pt x="5999" y="7672"/>
                  </a:lnTo>
                  <a:cubicBezTo>
                    <a:pt x="8189" y="5081"/>
                    <a:pt x="11050" y="3081"/>
                    <a:pt x="14194" y="1862"/>
                  </a:cubicBezTo>
                  <a:cubicBezTo>
                    <a:pt x="17714" y="481"/>
                    <a:pt x="21430" y="-196"/>
                    <a:pt x="25146" y="-139"/>
                  </a:cubicBezTo>
                  <a:cubicBezTo>
                    <a:pt x="31239" y="-501"/>
                    <a:pt x="37243" y="1519"/>
                    <a:pt x="41815" y="5481"/>
                  </a:cubicBezTo>
                  <a:close/>
                </a:path>
              </a:pathLst>
            </a:custGeom>
            <a:solidFill>
              <a:srgbClr val="6D6E71"/>
            </a:solid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85DE6D18-B397-4A69-A1B5-633149AC299A}"/>
                </a:ext>
              </a:extLst>
            </p:cNvPr>
            <p:cNvSpPr/>
            <p:nvPr/>
          </p:nvSpPr>
          <p:spPr>
            <a:xfrm>
              <a:off x="18194942" y="428244"/>
              <a:ext cx="41146" cy="68539"/>
            </a:xfrm>
            <a:custGeom>
              <a:avLst/>
              <a:gdLst>
                <a:gd name="connsiteX0" fmla="*/ 34858 w 41146"/>
                <a:gd name="connsiteY0" fmla="*/ 64590 h 68539"/>
                <a:gd name="connsiteX1" fmla="*/ 29332 w 41146"/>
                <a:gd name="connsiteY1" fmla="*/ 67448 h 68539"/>
                <a:gd name="connsiteX2" fmla="*/ 22379 w 41146"/>
                <a:gd name="connsiteY2" fmla="*/ 68305 h 68539"/>
                <a:gd name="connsiteX3" fmla="*/ 8282 w 41146"/>
                <a:gd name="connsiteY3" fmla="*/ 63542 h 68539"/>
                <a:gd name="connsiteX4" fmla="*/ 3236 w 41146"/>
                <a:gd name="connsiteY4" fmla="*/ 49636 h 68539"/>
                <a:gd name="connsiteX5" fmla="*/ 3236 w 41146"/>
                <a:gd name="connsiteY5" fmla="*/ 22870 h 68539"/>
                <a:gd name="connsiteX6" fmla="*/ -6289 w 41146"/>
                <a:gd name="connsiteY6" fmla="*/ 22870 h 68539"/>
                <a:gd name="connsiteX7" fmla="*/ -6289 w 41146"/>
                <a:gd name="connsiteY7" fmla="*/ 12488 h 68539"/>
                <a:gd name="connsiteX8" fmla="*/ 3236 w 41146"/>
                <a:gd name="connsiteY8" fmla="*/ 12488 h 68539"/>
                <a:gd name="connsiteX9" fmla="*/ 3236 w 41146"/>
                <a:gd name="connsiteY9" fmla="*/ -180 h 68539"/>
                <a:gd name="connsiteX10" fmla="*/ 16282 w 41146"/>
                <a:gd name="connsiteY10" fmla="*/ -180 h 68539"/>
                <a:gd name="connsiteX11" fmla="*/ 16282 w 41146"/>
                <a:gd name="connsiteY11" fmla="*/ 12488 h 68539"/>
                <a:gd name="connsiteX12" fmla="*/ 31141 w 41146"/>
                <a:gd name="connsiteY12" fmla="*/ 12488 h 68539"/>
                <a:gd name="connsiteX13" fmla="*/ 31141 w 41146"/>
                <a:gd name="connsiteY13" fmla="*/ 22870 h 68539"/>
                <a:gd name="connsiteX14" fmla="*/ 16282 w 41146"/>
                <a:gd name="connsiteY14" fmla="*/ 22870 h 68539"/>
                <a:gd name="connsiteX15" fmla="*/ 16282 w 41146"/>
                <a:gd name="connsiteY15" fmla="*/ 49350 h 68539"/>
                <a:gd name="connsiteX16" fmla="*/ 18282 w 41146"/>
                <a:gd name="connsiteY16" fmla="*/ 55541 h 68539"/>
                <a:gd name="connsiteX17" fmla="*/ 23998 w 41146"/>
                <a:gd name="connsiteY17" fmla="*/ 57637 h 68539"/>
                <a:gd name="connsiteX18" fmla="*/ 31239 w 41146"/>
                <a:gd name="connsiteY18" fmla="*/ 55351 h 68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146" h="68539">
                  <a:moveTo>
                    <a:pt x="34858" y="64590"/>
                  </a:moveTo>
                  <a:cubicBezTo>
                    <a:pt x="33239" y="65895"/>
                    <a:pt x="31332" y="66866"/>
                    <a:pt x="29332" y="67448"/>
                  </a:cubicBezTo>
                  <a:cubicBezTo>
                    <a:pt x="27049" y="68028"/>
                    <a:pt x="24760" y="68324"/>
                    <a:pt x="22379" y="68305"/>
                  </a:cubicBezTo>
                  <a:cubicBezTo>
                    <a:pt x="17235" y="68695"/>
                    <a:pt x="12189" y="66971"/>
                    <a:pt x="8282" y="63542"/>
                  </a:cubicBezTo>
                  <a:cubicBezTo>
                    <a:pt x="4757" y="59828"/>
                    <a:pt x="2855" y="54779"/>
                    <a:pt x="3236" y="49636"/>
                  </a:cubicBezTo>
                  <a:lnTo>
                    <a:pt x="3236" y="22870"/>
                  </a:lnTo>
                  <a:lnTo>
                    <a:pt x="-6289" y="22870"/>
                  </a:lnTo>
                  <a:lnTo>
                    <a:pt x="-6289" y="12488"/>
                  </a:lnTo>
                  <a:lnTo>
                    <a:pt x="3236" y="12488"/>
                  </a:lnTo>
                  <a:lnTo>
                    <a:pt x="3236" y="-180"/>
                  </a:lnTo>
                  <a:lnTo>
                    <a:pt x="16282" y="-180"/>
                  </a:lnTo>
                  <a:lnTo>
                    <a:pt x="16282" y="12488"/>
                  </a:lnTo>
                  <a:lnTo>
                    <a:pt x="31141" y="12488"/>
                  </a:lnTo>
                  <a:lnTo>
                    <a:pt x="31141" y="22870"/>
                  </a:lnTo>
                  <a:lnTo>
                    <a:pt x="16282" y="22870"/>
                  </a:lnTo>
                  <a:lnTo>
                    <a:pt x="16282" y="49350"/>
                  </a:lnTo>
                  <a:cubicBezTo>
                    <a:pt x="16091" y="51598"/>
                    <a:pt x="16854" y="53808"/>
                    <a:pt x="18282" y="55541"/>
                  </a:cubicBezTo>
                  <a:cubicBezTo>
                    <a:pt x="19807" y="56980"/>
                    <a:pt x="21905" y="57741"/>
                    <a:pt x="23998" y="57637"/>
                  </a:cubicBezTo>
                  <a:cubicBezTo>
                    <a:pt x="26570" y="57732"/>
                    <a:pt x="29142" y="56922"/>
                    <a:pt x="31239" y="55351"/>
                  </a:cubicBezTo>
                  <a:close/>
                </a:path>
              </a:pathLst>
            </a:custGeom>
            <a:solidFill>
              <a:srgbClr val="6D6E71"/>
            </a:solidFill>
            <a:ln w="9525"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7B614CC1-8F33-4AC0-B042-312003A8F174}"/>
                </a:ext>
              </a:extLst>
            </p:cNvPr>
            <p:cNvSpPr/>
            <p:nvPr/>
          </p:nvSpPr>
          <p:spPr>
            <a:xfrm>
              <a:off x="17028128" y="557395"/>
              <a:ext cx="61792" cy="60695"/>
            </a:xfrm>
            <a:custGeom>
              <a:avLst/>
              <a:gdLst>
                <a:gd name="connsiteX0" fmla="*/ 46574 w 61792"/>
                <a:gd name="connsiteY0" fmla="*/ 51835 h 60695"/>
                <a:gd name="connsiteX1" fmla="*/ 24571 w 61792"/>
                <a:gd name="connsiteY1" fmla="*/ 60503 h 60695"/>
                <a:gd name="connsiteX2" fmla="*/ 2568 w 61792"/>
                <a:gd name="connsiteY2" fmla="*/ 51835 h 60695"/>
                <a:gd name="connsiteX3" fmla="*/ 2568 w 61792"/>
                <a:gd name="connsiteY3" fmla="*/ 8496 h 60695"/>
                <a:gd name="connsiteX4" fmla="*/ 24571 w 61792"/>
                <a:gd name="connsiteY4" fmla="*/ -172 h 60695"/>
                <a:gd name="connsiteX5" fmla="*/ 46574 w 61792"/>
                <a:gd name="connsiteY5" fmla="*/ 8496 h 60695"/>
                <a:gd name="connsiteX6" fmla="*/ 46574 w 61792"/>
                <a:gd name="connsiteY6" fmla="*/ 51835 h 60695"/>
                <a:gd name="connsiteX7" fmla="*/ 39337 w 61792"/>
                <a:gd name="connsiteY7" fmla="*/ 15163 h 60695"/>
                <a:gd name="connsiteX8" fmla="*/ 24571 w 61792"/>
                <a:gd name="connsiteY8" fmla="*/ 8877 h 60695"/>
                <a:gd name="connsiteX9" fmla="*/ 9902 w 61792"/>
                <a:gd name="connsiteY9" fmla="*/ 15163 h 60695"/>
                <a:gd name="connsiteX10" fmla="*/ 9902 w 61792"/>
                <a:gd name="connsiteY10" fmla="*/ 45263 h 60695"/>
                <a:gd name="connsiteX11" fmla="*/ 24571 w 61792"/>
                <a:gd name="connsiteY11" fmla="*/ 51454 h 60695"/>
                <a:gd name="connsiteX12" fmla="*/ 39337 w 61792"/>
                <a:gd name="connsiteY12" fmla="*/ 45263 h 60695"/>
                <a:gd name="connsiteX13" fmla="*/ 39337 w 61792"/>
                <a:gd name="connsiteY13" fmla="*/ 15163 h 6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792" h="60695">
                  <a:moveTo>
                    <a:pt x="46574" y="51835"/>
                  </a:moveTo>
                  <a:cubicBezTo>
                    <a:pt x="40765" y="57607"/>
                    <a:pt x="32761" y="60741"/>
                    <a:pt x="24571" y="60503"/>
                  </a:cubicBezTo>
                  <a:cubicBezTo>
                    <a:pt x="16381" y="60703"/>
                    <a:pt x="8474" y="57578"/>
                    <a:pt x="2568" y="51835"/>
                  </a:cubicBezTo>
                  <a:cubicBezTo>
                    <a:pt x="-9241" y="39795"/>
                    <a:pt x="-9241" y="20536"/>
                    <a:pt x="2568" y="8496"/>
                  </a:cubicBezTo>
                  <a:cubicBezTo>
                    <a:pt x="8474" y="2791"/>
                    <a:pt x="16381" y="-334"/>
                    <a:pt x="24571" y="-172"/>
                  </a:cubicBezTo>
                  <a:cubicBezTo>
                    <a:pt x="32761" y="-362"/>
                    <a:pt x="40668" y="2762"/>
                    <a:pt x="46574" y="8496"/>
                  </a:cubicBezTo>
                  <a:cubicBezTo>
                    <a:pt x="58481" y="20469"/>
                    <a:pt x="58481" y="39862"/>
                    <a:pt x="46574" y="51835"/>
                  </a:cubicBezTo>
                  <a:close/>
                  <a:moveTo>
                    <a:pt x="39337" y="15163"/>
                  </a:moveTo>
                  <a:cubicBezTo>
                    <a:pt x="35524" y="11058"/>
                    <a:pt x="30189" y="8772"/>
                    <a:pt x="24571" y="8877"/>
                  </a:cubicBezTo>
                  <a:cubicBezTo>
                    <a:pt x="19046" y="8725"/>
                    <a:pt x="13618" y="11020"/>
                    <a:pt x="9902" y="15163"/>
                  </a:cubicBezTo>
                  <a:cubicBezTo>
                    <a:pt x="1903" y="23612"/>
                    <a:pt x="1903" y="36814"/>
                    <a:pt x="9902" y="45263"/>
                  </a:cubicBezTo>
                  <a:cubicBezTo>
                    <a:pt x="13711" y="49301"/>
                    <a:pt x="19046" y="51539"/>
                    <a:pt x="24571" y="51454"/>
                  </a:cubicBezTo>
                  <a:cubicBezTo>
                    <a:pt x="30189" y="51549"/>
                    <a:pt x="35524" y="49301"/>
                    <a:pt x="39337" y="45263"/>
                  </a:cubicBezTo>
                  <a:cubicBezTo>
                    <a:pt x="47337" y="36814"/>
                    <a:pt x="47337" y="23612"/>
                    <a:pt x="39337" y="15163"/>
                  </a:cubicBezTo>
                  <a:close/>
                </a:path>
              </a:pathLst>
            </a:custGeom>
            <a:solidFill>
              <a:srgbClr val="6D6E71"/>
            </a:solidFill>
            <a:ln w="9525"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960F362C-D825-41C9-BDDD-35FB8EA2FB31}"/>
                </a:ext>
              </a:extLst>
            </p:cNvPr>
            <p:cNvSpPr/>
            <p:nvPr/>
          </p:nvSpPr>
          <p:spPr>
            <a:xfrm>
              <a:off x="17097088" y="554066"/>
              <a:ext cx="31053" cy="63440"/>
            </a:xfrm>
            <a:custGeom>
              <a:avLst/>
              <a:gdLst>
                <a:gd name="connsiteX0" fmla="*/ 8854 w 31053"/>
                <a:gd name="connsiteY0" fmla="*/ 14969 h 63440"/>
                <a:gd name="connsiteX1" fmla="*/ 8854 w 31053"/>
                <a:gd name="connsiteY1" fmla="*/ 18588 h 63440"/>
                <a:gd name="connsiteX2" fmla="*/ 20668 w 31053"/>
                <a:gd name="connsiteY2" fmla="*/ 18588 h 63440"/>
                <a:gd name="connsiteX3" fmla="*/ 20668 w 31053"/>
                <a:gd name="connsiteY3" fmla="*/ 26208 h 63440"/>
                <a:gd name="connsiteX4" fmla="*/ 8854 w 31053"/>
                <a:gd name="connsiteY4" fmla="*/ 26208 h 63440"/>
                <a:gd name="connsiteX5" fmla="*/ 8854 w 31053"/>
                <a:gd name="connsiteY5" fmla="*/ 63261 h 63440"/>
                <a:gd name="connsiteX6" fmla="*/ -671 w 31053"/>
                <a:gd name="connsiteY6" fmla="*/ 63261 h 63440"/>
                <a:gd name="connsiteX7" fmla="*/ -671 w 31053"/>
                <a:gd name="connsiteY7" fmla="*/ 26208 h 63440"/>
                <a:gd name="connsiteX8" fmla="*/ -6289 w 31053"/>
                <a:gd name="connsiteY8" fmla="*/ 26208 h 63440"/>
                <a:gd name="connsiteX9" fmla="*/ -6289 w 31053"/>
                <a:gd name="connsiteY9" fmla="*/ 18588 h 63440"/>
                <a:gd name="connsiteX10" fmla="*/ -671 w 31053"/>
                <a:gd name="connsiteY10" fmla="*/ 18588 h 63440"/>
                <a:gd name="connsiteX11" fmla="*/ -671 w 31053"/>
                <a:gd name="connsiteY11" fmla="*/ 15159 h 63440"/>
                <a:gd name="connsiteX12" fmla="*/ 3525 w 31053"/>
                <a:gd name="connsiteY12" fmla="*/ 4015 h 63440"/>
                <a:gd name="connsiteX13" fmla="*/ 13808 w 31053"/>
                <a:gd name="connsiteY13" fmla="*/ -176 h 63440"/>
                <a:gd name="connsiteX14" fmla="*/ 24765 w 31053"/>
                <a:gd name="connsiteY14" fmla="*/ 4301 h 63440"/>
                <a:gd name="connsiteX15" fmla="*/ 20858 w 31053"/>
                <a:gd name="connsiteY15" fmla="*/ 10873 h 63440"/>
                <a:gd name="connsiteX16" fmla="*/ 15049 w 31053"/>
                <a:gd name="connsiteY16" fmla="*/ 7920 h 63440"/>
                <a:gd name="connsiteX17" fmla="*/ 10380 w 31053"/>
                <a:gd name="connsiteY17" fmla="*/ 9825 h 63440"/>
                <a:gd name="connsiteX18" fmla="*/ 8854 w 31053"/>
                <a:gd name="connsiteY18" fmla="*/ 14969 h 63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053" h="63440">
                  <a:moveTo>
                    <a:pt x="8854" y="14969"/>
                  </a:moveTo>
                  <a:lnTo>
                    <a:pt x="8854" y="18588"/>
                  </a:lnTo>
                  <a:lnTo>
                    <a:pt x="20668" y="18588"/>
                  </a:lnTo>
                  <a:lnTo>
                    <a:pt x="20668" y="26208"/>
                  </a:lnTo>
                  <a:lnTo>
                    <a:pt x="8854" y="26208"/>
                  </a:lnTo>
                  <a:lnTo>
                    <a:pt x="8854" y="63261"/>
                  </a:lnTo>
                  <a:lnTo>
                    <a:pt x="-671" y="63261"/>
                  </a:lnTo>
                  <a:lnTo>
                    <a:pt x="-671" y="26208"/>
                  </a:lnTo>
                  <a:lnTo>
                    <a:pt x="-6289" y="26208"/>
                  </a:lnTo>
                  <a:lnTo>
                    <a:pt x="-6289" y="18588"/>
                  </a:lnTo>
                  <a:lnTo>
                    <a:pt x="-671" y="18588"/>
                  </a:lnTo>
                  <a:lnTo>
                    <a:pt x="-671" y="15159"/>
                  </a:lnTo>
                  <a:cubicBezTo>
                    <a:pt x="-861" y="11026"/>
                    <a:pt x="664" y="6996"/>
                    <a:pt x="3525" y="4015"/>
                  </a:cubicBezTo>
                  <a:cubicBezTo>
                    <a:pt x="6190" y="1253"/>
                    <a:pt x="9906" y="-271"/>
                    <a:pt x="13808" y="-176"/>
                  </a:cubicBezTo>
                  <a:cubicBezTo>
                    <a:pt x="17905" y="-119"/>
                    <a:pt x="21812" y="1482"/>
                    <a:pt x="24765" y="4301"/>
                  </a:cubicBezTo>
                  <a:lnTo>
                    <a:pt x="20858" y="10873"/>
                  </a:lnTo>
                  <a:cubicBezTo>
                    <a:pt x="19431" y="9121"/>
                    <a:pt x="17333" y="8044"/>
                    <a:pt x="15049" y="7920"/>
                  </a:cubicBezTo>
                  <a:cubicBezTo>
                    <a:pt x="13333" y="7835"/>
                    <a:pt x="11617" y="8540"/>
                    <a:pt x="10380" y="9825"/>
                  </a:cubicBezTo>
                  <a:cubicBezTo>
                    <a:pt x="9236" y="11283"/>
                    <a:pt x="8664" y="13121"/>
                    <a:pt x="8854" y="14969"/>
                  </a:cubicBezTo>
                  <a:close/>
                </a:path>
              </a:pathLst>
            </a:custGeom>
            <a:solidFill>
              <a:srgbClr val="6D6E71"/>
            </a:solidFill>
            <a:ln w="9525"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ACCF5D77-0DC4-4450-9741-8F906864D8A4}"/>
                </a:ext>
              </a:extLst>
            </p:cNvPr>
            <p:cNvSpPr/>
            <p:nvPr/>
          </p:nvSpPr>
          <p:spPr>
            <a:xfrm>
              <a:off x="17129570" y="554066"/>
              <a:ext cx="31049" cy="63440"/>
            </a:xfrm>
            <a:custGeom>
              <a:avLst/>
              <a:gdLst>
                <a:gd name="connsiteX0" fmla="*/ 8854 w 31049"/>
                <a:gd name="connsiteY0" fmla="*/ 14969 h 63440"/>
                <a:gd name="connsiteX1" fmla="*/ 8854 w 31049"/>
                <a:gd name="connsiteY1" fmla="*/ 18588 h 63440"/>
                <a:gd name="connsiteX2" fmla="*/ 20570 w 31049"/>
                <a:gd name="connsiteY2" fmla="*/ 18588 h 63440"/>
                <a:gd name="connsiteX3" fmla="*/ 20570 w 31049"/>
                <a:gd name="connsiteY3" fmla="*/ 26208 h 63440"/>
                <a:gd name="connsiteX4" fmla="*/ 8854 w 31049"/>
                <a:gd name="connsiteY4" fmla="*/ 26208 h 63440"/>
                <a:gd name="connsiteX5" fmla="*/ 8854 w 31049"/>
                <a:gd name="connsiteY5" fmla="*/ 63261 h 63440"/>
                <a:gd name="connsiteX6" fmla="*/ -671 w 31049"/>
                <a:gd name="connsiteY6" fmla="*/ 63261 h 63440"/>
                <a:gd name="connsiteX7" fmla="*/ -671 w 31049"/>
                <a:gd name="connsiteY7" fmla="*/ 26208 h 63440"/>
                <a:gd name="connsiteX8" fmla="*/ -6289 w 31049"/>
                <a:gd name="connsiteY8" fmla="*/ 26208 h 63440"/>
                <a:gd name="connsiteX9" fmla="*/ -6289 w 31049"/>
                <a:gd name="connsiteY9" fmla="*/ 18588 h 63440"/>
                <a:gd name="connsiteX10" fmla="*/ -671 w 31049"/>
                <a:gd name="connsiteY10" fmla="*/ 18588 h 63440"/>
                <a:gd name="connsiteX11" fmla="*/ -671 w 31049"/>
                <a:gd name="connsiteY11" fmla="*/ 15159 h 63440"/>
                <a:gd name="connsiteX12" fmla="*/ 3520 w 31049"/>
                <a:gd name="connsiteY12" fmla="*/ 4015 h 63440"/>
                <a:gd name="connsiteX13" fmla="*/ 13808 w 31049"/>
                <a:gd name="connsiteY13" fmla="*/ -176 h 63440"/>
                <a:gd name="connsiteX14" fmla="*/ 24760 w 31049"/>
                <a:gd name="connsiteY14" fmla="*/ 4301 h 63440"/>
                <a:gd name="connsiteX15" fmla="*/ 20858 w 31049"/>
                <a:gd name="connsiteY15" fmla="*/ 10873 h 63440"/>
                <a:gd name="connsiteX16" fmla="*/ 15142 w 31049"/>
                <a:gd name="connsiteY16" fmla="*/ 7920 h 63440"/>
                <a:gd name="connsiteX17" fmla="*/ 10380 w 31049"/>
                <a:gd name="connsiteY17" fmla="*/ 9825 h 63440"/>
                <a:gd name="connsiteX18" fmla="*/ 8854 w 31049"/>
                <a:gd name="connsiteY18" fmla="*/ 14969 h 63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049" h="63440">
                  <a:moveTo>
                    <a:pt x="8854" y="14969"/>
                  </a:moveTo>
                  <a:lnTo>
                    <a:pt x="8854" y="18588"/>
                  </a:lnTo>
                  <a:lnTo>
                    <a:pt x="20570" y="18588"/>
                  </a:lnTo>
                  <a:lnTo>
                    <a:pt x="20570" y="26208"/>
                  </a:lnTo>
                  <a:lnTo>
                    <a:pt x="8854" y="26208"/>
                  </a:lnTo>
                  <a:lnTo>
                    <a:pt x="8854" y="63261"/>
                  </a:lnTo>
                  <a:lnTo>
                    <a:pt x="-671" y="63261"/>
                  </a:lnTo>
                  <a:lnTo>
                    <a:pt x="-671" y="26208"/>
                  </a:lnTo>
                  <a:lnTo>
                    <a:pt x="-6289" y="26208"/>
                  </a:lnTo>
                  <a:lnTo>
                    <a:pt x="-6289" y="18588"/>
                  </a:lnTo>
                  <a:lnTo>
                    <a:pt x="-671" y="18588"/>
                  </a:lnTo>
                  <a:lnTo>
                    <a:pt x="-671" y="15159"/>
                  </a:lnTo>
                  <a:cubicBezTo>
                    <a:pt x="-861" y="11026"/>
                    <a:pt x="664" y="6996"/>
                    <a:pt x="3520" y="4015"/>
                  </a:cubicBezTo>
                  <a:cubicBezTo>
                    <a:pt x="6190" y="1253"/>
                    <a:pt x="9901" y="-271"/>
                    <a:pt x="13808" y="-176"/>
                  </a:cubicBezTo>
                  <a:cubicBezTo>
                    <a:pt x="17905" y="-119"/>
                    <a:pt x="21807" y="1482"/>
                    <a:pt x="24760" y="4301"/>
                  </a:cubicBezTo>
                  <a:lnTo>
                    <a:pt x="20858" y="10873"/>
                  </a:lnTo>
                  <a:cubicBezTo>
                    <a:pt x="19426" y="9130"/>
                    <a:pt x="17333" y="8063"/>
                    <a:pt x="15142" y="7920"/>
                  </a:cubicBezTo>
                  <a:cubicBezTo>
                    <a:pt x="13333" y="7825"/>
                    <a:pt x="11617" y="8520"/>
                    <a:pt x="10380" y="9825"/>
                  </a:cubicBezTo>
                  <a:cubicBezTo>
                    <a:pt x="9236" y="11283"/>
                    <a:pt x="8664" y="13121"/>
                    <a:pt x="8854" y="14969"/>
                  </a:cubicBezTo>
                  <a:close/>
                </a:path>
              </a:pathLst>
            </a:custGeom>
            <a:solidFill>
              <a:srgbClr val="6D6E71"/>
            </a:solidFill>
            <a:ln w="9525"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F7F160B6-DC57-49EC-A95C-D4BD3B0CC4C2}"/>
                </a:ext>
              </a:extLst>
            </p:cNvPr>
            <p:cNvSpPr/>
            <p:nvPr/>
          </p:nvSpPr>
          <p:spPr>
            <a:xfrm>
              <a:off x="17161931" y="572163"/>
              <a:ext cx="44433" cy="46036"/>
            </a:xfrm>
            <a:custGeom>
              <a:avLst/>
              <a:gdLst>
                <a:gd name="connsiteX0" fmla="*/ 38122 w 44433"/>
                <a:gd name="connsiteY0" fmla="*/ 26971 h 46036"/>
                <a:gd name="connsiteX1" fmla="*/ 3166 w 44433"/>
                <a:gd name="connsiteY1" fmla="*/ 26971 h 46036"/>
                <a:gd name="connsiteX2" fmla="*/ 7640 w 44433"/>
                <a:gd name="connsiteY2" fmla="*/ 34781 h 46036"/>
                <a:gd name="connsiteX3" fmla="*/ 17165 w 44433"/>
                <a:gd name="connsiteY3" fmla="*/ 37830 h 46036"/>
                <a:gd name="connsiteX4" fmla="*/ 29927 w 44433"/>
                <a:gd name="connsiteY4" fmla="*/ 32496 h 46036"/>
                <a:gd name="connsiteX5" fmla="*/ 35359 w 44433"/>
                <a:gd name="connsiteY5" fmla="*/ 38401 h 46036"/>
                <a:gd name="connsiteX6" fmla="*/ 16309 w 44433"/>
                <a:gd name="connsiteY6" fmla="*/ 45830 h 46036"/>
                <a:gd name="connsiteX7" fmla="*/ 306 w 44433"/>
                <a:gd name="connsiteY7" fmla="*/ 39639 h 46036"/>
                <a:gd name="connsiteX8" fmla="*/ -6266 w 44433"/>
                <a:gd name="connsiteY8" fmla="*/ 22780 h 46036"/>
                <a:gd name="connsiteX9" fmla="*/ 496 w 44433"/>
                <a:gd name="connsiteY9" fmla="*/ 6016 h 46036"/>
                <a:gd name="connsiteX10" fmla="*/ 16309 w 44433"/>
                <a:gd name="connsiteY10" fmla="*/ -175 h 46036"/>
                <a:gd name="connsiteX11" fmla="*/ 31741 w 44433"/>
                <a:gd name="connsiteY11" fmla="*/ 5349 h 46036"/>
                <a:gd name="connsiteX12" fmla="*/ 38122 w 44433"/>
                <a:gd name="connsiteY12" fmla="*/ 20494 h 46036"/>
                <a:gd name="connsiteX13" fmla="*/ 3166 w 44433"/>
                <a:gd name="connsiteY13" fmla="*/ 19542 h 46036"/>
                <a:gd name="connsiteX14" fmla="*/ 28788 w 44433"/>
                <a:gd name="connsiteY14" fmla="*/ 19542 h 46036"/>
                <a:gd name="connsiteX15" fmla="*/ 25262 w 44433"/>
                <a:gd name="connsiteY15" fmla="*/ 10969 h 46036"/>
                <a:gd name="connsiteX16" fmla="*/ 16500 w 44433"/>
                <a:gd name="connsiteY16" fmla="*/ 7921 h 46036"/>
                <a:gd name="connsiteX17" fmla="*/ 6975 w 44433"/>
                <a:gd name="connsiteY17" fmla="*/ 11064 h 46036"/>
                <a:gd name="connsiteX18" fmla="*/ 3166 w 44433"/>
                <a:gd name="connsiteY18" fmla="*/ 19542 h 46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433" h="46036">
                  <a:moveTo>
                    <a:pt x="38122" y="26971"/>
                  </a:moveTo>
                  <a:lnTo>
                    <a:pt x="3166" y="26971"/>
                  </a:lnTo>
                  <a:cubicBezTo>
                    <a:pt x="3352" y="30133"/>
                    <a:pt x="4975" y="33038"/>
                    <a:pt x="7640" y="34781"/>
                  </a:cubicBezTo>
                  <a:cubicBezTo>
                    <a:pt x="10403" y="36839"/>
                    <a:pt x="13737" y="37915"/>
                    <a:pt x="17165" y="37830"/>
                  </a:cubicBezTo>
                  <a:cubicBezTo>
                    <a:pt x="22025" y="38153"/>
                    <a:pt x="26788" y="36172"/>
                    <a:pt x="29927" y="32496"/>
                  </a:cubicBezTo>
                  <a:lnTo>
                    <a:pt x="35359" y="38401"/>
                  </a:lnTo>
                  <a:cubicBezTo>
                    <a:pt x="30308" y="43449"/>
                    <a:pt x="23453" y="46154"/>
                    <a:pt x="16309" y="45830"/>
                  </a:cubicBezTo>
                  <a:cubicBezTo>
                    <a:pt x="10403" y="45954"/>
                    <a:pt x="4594" y="43725"/>
                    <a:pt x="306" y="39639"/>
                  </a:cubicBezTo>
                  <a:cubicBezTo>
                    <a:pt x="-4169" y="35210"/>
                    <a:pt x="-6550" y="29076"/>
                    <a:pt x="-6266" y="22780"/>
                  </a:cubicBezTo>
                  <a:cubicBezTo>
                    <a:pt x="-6550" y="16474"/>
                    <a:pt x="-4075" y="10369"/>
                    <a:pt x="496" y="6016"/>
                  </a:cubicBezTo>
                  <a:cubicBezTo>
                    <a:pt x="4784" y="1977"/>
                    <a:pt x="10403" y="-242"/>
                    <a:pt x="16309" y="-175"/>
                  </a:cubicBezTo>
                  <a:cubicBezTo>
                    <a:pt x="21928" y="-290"/>
                    <a:pt x="27453" y="1682"/>
                    <a:pt x="31741" y="5349"/>
                  </a:cubicBezTo>
                  <a:cubicBezTo>
                    <a:pt x="36024" y="9169"/>
                    <a:pt x="38406" y="14741"/>
                    <a:pt x="38122" y="20494"/>
                  </a:cubicBezTo>
                  <a:close/>
                  <a:moveTo>
                    <a:pt x="3166" y="19542"/>
                  </a:moveTo>
                  <a:lnTo>
                    <a:pt x="28788" y="19542"/>
                  </a:lnTo>
                  <a:cubicBezTo>
                    <a:pt x="28978" y="16303"/>
                    <a:pt x="27643" y="13160"/>
                    <a:pt x="25262" y="10969"/>
                  </a:cubicBezTo>
                  <a:cubicBezTo>
                    <a:pt x="22783" y="8892"/>
                    <a:pt x="19737" y="7797"/>
                    <a:pt x="16500" y="7921"/>
                  </a:cubicBezTo>
                  <a:cubicBezTo>
                    <a:pt x="13068" y="7835"/>
                    <a:pt x="9738" y="8940"/>
                    <a:pt x="6975" y="11064"/>
                  </a:cubicBezTo>
                  <a:cubicBezTo>
                    <a:pt x="4403" y="13103"/>
                    <a:pt x="2975" y="16265"/>
                    <a:pt x="3166" y="19542"/>
                  </a:cubicBezTo>
                  <a:close/>
                </a:path>
              </a:pathLst>
            </a:custGeom>
            <a:solidFill>
              <a:srgbClr val="6D6E71"/>
            </a:solidFill>
            <a:ln w="9525"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7A48A63B-5E2B-41CC-A3E5-EE5B34A2D743}"/>
                </a:ext>
              </a:extLst>
            </p:cNvPr>
            <p:cNvSpPr/>
            <p:nvPr/>
          </p:nvSpPr>
          <p:spPr>
            <a:xfrm>
              <a:off x="17216532" y="572151"/>
              <a:ext cx="41296" cy="45354"/>
            </a:xfrm>
            <a:custGeom>
              <a:avLst/>
              <a:gdLst>
                <a:gd name="connsiteX0" fmla="*/ 3236 w 41296"/>
                <a:gd name="connsiteY0" fmla="*/ 20981 h 45354"/>
                <a:gd name="connsiteX1" fmla="*/ 3236 w 41296"/>
                <a:gd name="connsiteY1" fmla="*/ 45175 h 45354"/>
                <a:gd name="connsiteX2" fmla="*/ -6289 w 41296"/>
                <a:gd name="connsiteY2" fmla="*/ 45175 h 45354"/>
                <a:gd name="connsiteX3" fmla="*/ -6289 w 41296"/>
                <a:gd name="connsiteY3" fmla="*/ 503 h 45354"/>
                <a:gd name="connsiteX4" fmla="*/ 3236 w 41296"/>
                <a:gd name="connsiteY4" fmla="*/ 503 h 45354"/>
                <a:gd name="connsiteX5" fmla="*/ 3236 w 41296"/>
                <a:gd name="connsiteY5" fmla="*/ 8694 h 45354"/>
                <a:gd name="connsiteX6" fmla="*/ 9524 w 41296"/>
                <a:gd name="connsiteY6" fmla="*/ 2217 h 45354"/>
                <a:gd name="connsiteX7" fmla="*/ 18096 w 41296"/>
                <a:gd name="connsiteY7" fmla="*/ -164 h 45354"/>
                <a:gd name="connsiteX8" fmla="*/ 30383 w 41296"/>
                <a:gd name="connsiteY8" fmla="*/ 4503 h 45354"/>
                <a:gd name="connsiteX9" fmla="*/ 34955 w 41296"/>
                <a:gd name="connsiteY9" fmla="*/ 17838 h 45354"/>
                <a:gd name="connsiteX10" fmla="*/ 34955 w 41296"/>
                <a:gd name="connsiteY10" fmla="*/ 45175 h 45354"/>
                <a:gd name="connsiteX11" fmla="*/ 25430 w 41296"/>
                <a:gd name="connsiteY11" fmla="*/ 45175 h 45354"/>
                <a:gd name="connsiteX12" fmla="*/ 25430 w 41296"/>
                <a:gd name="connsiteY12" fmla="*/ 20696 h 45354"/>
                <a:gd name="connsiteX13" fmla="*/ 15142 w 41296"/>
                <a:gd name="connsiteY13" fmla="*/ 8313 h 45354"/>
                <a:gd name="connsiteX14" fmla="*/ 6664 w 41296"/>
                <a:gd name="connsiteY14" fmla="*/ 11552 h 45354"/>
                <a:gd name="connsiteX15" fmla="*/ 3236 w 41296"/>
                <a:gd name="connsiteY15" fmla="*/ 20981 h 45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296" h="45354">
                  <a:moveTo>
                    <a:pt x="3236" y="20981"/>
                  </a:moveTo>
                  <a:lnTo>
                    <a:pt x="3236" y="45175"/>
                  </a:lnTo>
                  <a:lnTo>
                    <a:pt x="-6289" y="45175"/>
                  </a:lnTo>
                  <a:lnTo>
                    <a:pt x="-6289" y="503"/>
                  </a:lnTo>
                  <a:lnTo>
                    <a:pt x="3236" y="503"/>
                  </a:lnTo>
                  <a:lnTo>
                    <a:pt x="3236" y="8694"/>
                  </a:lnTo>
                  <a:cubicBezTo>
                    <a:pt x="4664" y="5989"/>
                    <a:pt x="6855" y="3751"/>
                    <a:pt x="9524" y="2217"/>
                  </a:cubicBezTo>
                  <a:cubicBezTo>
                    <a:pt x="12096" y="684"/>
                    <a:pt x="15049" y="-145"/>
                    <a:pt x="18096" y="-164"/>
                  </a:cubicBezTo>
                  <a:cubicBezTo>
                    <a:pt x="22668" y="-364"/>
                    <a:pt x="27146" y="1322"/>
                    <a:pt x="30383" y="4503"/>
                  </a:cubicBezTo>
                  <a:cubicBezTo>
                    <a:pt x="33620" y="8151"/>
                    <a:pt x="35337" y="12961"/>
                    <a:pt x="34955" y="17838"/>
                  </a:cubicBezTo>
                  <a:lnTo>
                    <a:pt x="34955" y="45175"/>
                  </a:lnTo>
                  <a:lnTo>
                    <a:pt x="25430" y="45175"/>
                  </a:lnTo>
                  <a:lnTo>
                    <a:pt x="25430" y="20696"/>
                  </a:lnTo>
                  <a:cubicBezTo>
                    <a:pt x="25430" y="12409"/>
                    <a:pt x="22002" y="8313"/>
                    <a:pt x="15142" y="8313"/>
                  </a:cubicBezTo>
                  <a:cubicBezTo>
                    <a:pt x="11998" y="8313"/>
                    <a:pt x="8952" y="9466"/>
                    <a:pt x="6664" y="11552"/>
                  </a:cubicBezTo>
                  <a:cubicBezTo>
                    <a:pt x="4190" y="14057"/>
                    <a:pt x="2952" y="17495"/>
                    <a:pt x="3236" y="20981"/>
                  </a:cubicBezTo>
                  <a:close/>
                </a:path>
              </a:pathLst>
            </a:custGeom>
            <a:solidFill>
              <a:srgbClr val="6D6E71"/>
            </a:solidFill>
            <a:ln w="9525"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F74BA49F-5749-4AF0-B8D8-E6CD3E3053EA}"/>
                </a:ext>
              </a:extLst>
            </p:cNvPr>
            <p:cNvSpPr/>
            <p:nvPr/>
          </p:nvSpPr>
          <p:spPr>
            <a:xfrm>
              <a:off x="17268230" y="555213"/>
              <a:ext cx="45742" cy="62984"/>
            </a:xfrm>
            <a:custGeom>
              <a:avLst/>
              <a:gdLst>
                <a:gd name="connsiteX0" fmla="*/ 19 w 45742"/>
                <a:gd name="connsiteY0" fmla="*/ 56399 h 62984"/>
                <a:gd name="connsiteX1" fmla="*/ -6264 w 45742"/>
                <a:gd name="connsiteY1" fmla="*/ 39634 h 62984"/>
                <a:gd name="connsiteX2" fmla="*/ 210 w 45742"/>
                <a:gd name="connsiteY2" fmla="*/ 22966 h 62984"/>
                <a:gd name="connsiteX3" fmla="*/ 15548 w 45742"/>
                <a:gd name="connsiteY3" fmla="*/ 16774 h 62984"/>
                <a:gd name="connsiteX4" fmla="*/ 29929 w 45742"/>
                <a:gd name="connsiteY4" fmla="*/ 24395 h 62984"/>
                <a:gd name="connsiteX5" fmla="*/ 29929 w 45742"/>
                <a:gd name="connsiteY5" fmla="*/ -180 h 62984"/>
                <a:gd name="connsiteX6" fmla="*/ 39454 w 45742"/>
                <a:gd name="connsiteY6" fmla="*/ -180 h 62984"/>
                <a:gd name="connsiteX7" fmla="*/ 39454 w 45742"/>
                <a:gd name="connsiteY7" fmla="*/ 62113 h 62984"/>
                <a:gd name="connsiteX8" fmla="*/ 29929 w 45742"/>
                <a:gd name="connsiteY8" fmla="*/ 62113 h 62984"/>
                <a:gd name="connsiteX9" fmla="*/ 29929 w 45742"/>
                <a:gd name="connsiteY9" fmla="*/ 55446 h 62984"/>
                <a:gd name="connsiteX10" fmla="*/ 14785 w 45742"/>
                <a:gd name="connsiteY10" fmla="*/ 62780 h 62984"/>
                <a:gd name="connsiteX11" fmla="*/ 19 w 45742"/>
                <a:gd name="connsiteY11" fmla="*/ 56399 h 62984"/>
                <a:gd name="connsiteX12" fmla="*/ 3070 w 45742"/>
                <a:gd name="connsiteY12" fmla="*/ 40016 h 62984"/>
                <a:gd name="connsiteX13" fmla="*/ 7260 w 45742"/>
                <a:gd name="connsiteY13" fmla="*/ 50493 h 62984"/>
                <a:gd name="connsiteX14" fmla="*/ 16785 w 45742"/>
                <a:gd name="connsiteY14" fmla="*/ 54494 h 62984"/>
                <a:gd name="connsiteX15" fmla="*/ 26310 w 45742"/>
                <a:gd name="connsiteY15" fmla="*/ 50398 h 62984"/>
                <a:gd name="connsiteX16" fmla="*/ 30119 w 45742"/>
                <a:gd name="connsiteY16" fmla="*/ 40016 h 62984"/>
                <a:gd name="connsiteX17" fmla="*/ 26310 w 45742"/>
                <a:gd name="connsiteY17" fmla="*/ 29348 h 62984"/>
                <a:gd name="connsiteX18" fmla="*/ 16785 w 45742"/>
                <a:gd name="connsiteY18" fmla="*/ 25061 h 62984"/>
                <a:gd name="connsiteX19" fmla="*/ 7260 w 45742"/>
                <a:gd name="connsiteY19" fmla="*/ 29348 h 62984"/>
                <a:gd name="connsiteX20" fmla="*/ 3070 w 45742"/>
                <a:gd name="connsiteY20" fmla="*/ 40016 h 62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742" h="62984">
                  <a:moveTo>
                    <a:pt x="19" y="56399"/>
                  </a:moveTo>
                  <a:cubicBezTo>
                    <a:pt x="-4265" y="51912"/>
                    <a:pt x="-6553" y="45845"/>
                    <a:pt x="-6264" y="39634"/>
                  </a:cubicBezTo>
                  <a:cubicBezTo>
                    <a:pt x="-6553" y="33415"/>
                    <a:pt x="-4265" y="27347"/>
                    <a:pt x="210" y="22966"/>
                  </a:cubicBezTo>
                  <a:cubicBezTo>
                    <a:pt x="4307" y="18946"/>
                    <a:pt x="9832" y="16717"/>
                    <a:pt x="15548" y="16774"/>
                  </a:cubicBezTo>
                  <a:cubicBezTo>
                    <a:pt x="21357" y="16679"/>
                    <a:pt x="26785" y="19556"/>
                    <a:pt x="29929" y="24395"/>
                  </a:cubicBezTo>
                  <a:lnTo>
                    <a:pt x="29929" y="-180"/>
                  </a:lnTo>
                  <a:lnTo>
                    <a:pt x="39454" y="-180"/>
                  </a:lnTo>
                  <a:lnTo>
                    <a:pt x="39454" y="62113"/>
                  </a:lnTo>
                  <a:lnTo>
                    <a:pt x="29929" y="62113"/>
                  </a:lnTo>
                  <a:lnTo>
                    <a:pt x="29929" y="55446"/>
                  </a:lnTo>
                  <a:cubicBezTo>
                    <a:pt x="26501" y="60323"/>
                    <a:pt x="20785" y="63095"/>
                    <a:pt x="14785" y="62780"/>
                  </a:cubicBezTo>
                  <a:cubicBezTo>
                    <a:pt x="9162" y="62809"/>
                    <a:pt x="3833" y="60494"/>
                    <a:pt x="19" y="56399"/>
                  </a:cubicBezTo>
                  <a:close/>
                  <a:moveTo>
                    <a:pt x="3070" y="40016"/>
                  </a:moveTo>
                  <a:cubicBezTo>
                    <a:pt x="2972" y="43940"/>
                    <a:pt x="4498" y="47740"/>
                    <a:pt x="7260" y="50493"/>
                  </a:cubicBezTo>
                  <a:cubicBezTo>
                    <a:pt x="9735" y="53074"/>
                    <a:pt x="13167" y="54513"/>
                    <a:pt x="16785" y="54494"/>
                  </a:cubicBezTo>
                  <a:cubicBezTo>
                    <a:pt x="20404" y="54589"/>
                    <a:pt x="23929" y="53093"/>
                    <a:pt x="26310" y="50398"/>
                  </a:cubicBezTo>
                  <a:cubicBezTo>
                    <a:pt x="28882" y="47588"/>
                    <a:pt x="30310" y="43844"/>
                    <a:pt x="30119" y="40016"/>
                  </a:cubicBezTo>
                  <a:cubicBezTo>
                    <a:pt x="30310" y="36101"/>
                    <a:pt x="28882" y="32281"/>
                    <a:pt x="26310" y="29348"/>
                  </a:cubicBezTo>
                  <a:cubicBezTo>
                    <a:pt x="23929" y="26585"/>
                    <a:pt x="20404" y="25014"/>
                    <a:pt x="16785" y="25061"/>
                  </a:cubicBezTo>
                  <a:cubicBezTo>
                    <a:pt x="13167" y="25071"/>
                    <a:pt x="9642" y="26623"/>
                    <a:pt x="7260" y="29348"/>
                  </a:cubicBezTo>
                  <a:cubicBezTo>
                    <a:pt x="4498" y="32215"/>
                    <a:pt x="2972" y="36044"/>
                    <a:pt x="3070" y="40016"/>
                  </a:cubicBezTo>
                  <a:close/>
                </a:path>
              </a:pathLst>
            </a:custGeom>
            <a:solidFill>
              <a:srgbClr val="6D6E71"/>
            </a:solidFill>
            <a:ln w="9525"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B832B13A-AEA9-4744-BF82-9E56026D6274}"/>
                </a:ext>
              </a:extLst>
            </p:cNvPr>
            <p:cNvSpPr/>
            <p:nvPr/>
          </p:nvSpPr>
          <p:spPr>
            <a:xfrm>
              <a:off x="17324331" y="572164"/>
              <a:ext cx="44699" cy="46042"/>
            </a:xfrm>
            <a:custGeom>
              <a:avLst/>
              <a:gdLst>
                <a:gd name="connsiteX0" fmla="*/ 38410 w 44699"/>
                <a:gd name="connsiteY0" fmla="*/ 26970 h 46042"/>
                <a:gd name="connsiteX1" fmla="*/ 3450 w 44699"/>
                <a:gd name="connsiteY1" fmla="*/ 26970 h 46042"/>
                <a:gd name="connsiteX2" fmla="*/ 7831 w 44699"/>
                <a:gd name="connsiteY2" fmla="*/ 34780 h 46042"/>
                <a:gd name="connsiteX3" fmla="*/ 30025 w 44699"/>
                <a:gd name="connsiteY3" fmla="*/ 32494 h 46042"/>
                <a:gd name="connsiteX4" fmla="*/ 35359 w 44699"/>
                <a:gd name="connsiteY4" fmla="*/ 38400 h 46042"/>
                <a:gd name="connsiteX5" fmla="*/ 16309 w 44699"/>
                <a:gd name="connsiteY5" fmla="*/ 45829 h 46042"/>
                <a:gd name="connsiteX6" fmla="*/ 310 w 44699"/>
                <a:gd name="connsiteY6" fmla="*/ 39638 h 46042"/>
                <a:gd name="connsiteX7" fmla="*/ -6266 w 44699"/>
                <a:gd name="connsiteY7" fmla="*/ 22779 h 46042"/>
                <a:gd name="connsiteX8" fmla="*/ 403 w 44699"/>
                <a:gd name="connsiteY8" fmla="*/ 6015 h 46042"/>
                <a:gd name="connsiteX9" fmla="*/ 16309 w 44699"/>
                <a:gd name="connsiteY9" fmla="*/ -177 h 46042"/>
                <a:gd name="connsiteX10" fmla="*/ 31741 w 44699"/>
                <a:gd name="connsiteY10" fmla="*/ 5348 h 46042"/>
                <a:gd name="connsiteX11" fmla="*/ 38122 w 44699"/>
                <a:gd name="connsiteY11" fmla="*/ 20493 h 46042"/>
                <a:gd name="connsiteX12" fmla="*/ 3450 w 44699"/>
                <a:gd name="connsiteY12" fmla="*/ 19540 h 46042"/>
                <a:gd name="connsiteX13" fmla="*/ 28978 w 44699"/>
                <a:gd name="connsiteY13" fmla="*/ 19540 h 46042"/>
                <a:gd name="connsiteX14" fmla="*/ 25453 w 44699"/>
                <a:gd name="connsiteY14" fmla="*/ 10968 h 46042"/>
                <a:gd name="connsiteX15" fmla="*/ 16788 w 44699"/>
                <a:gd name="connsiteY15" fmla="*/ 7920 h 46042"/>
                <a:gd name="connsiteX16" fmla="*/ 7263 w 44699"/>
                <a:gd name="connsiteY16" fmla="*/ 11063 h 46042"/>
                <a:gd name="connsiteX17" fmla="*/ 3450 w 44699"/>
                <a:gd name="connsiteY17" fmla="*/ 19540 h 46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699" h="46042">
                  <a:moveTo>
                    <a:pt x="38410" y="26970"/>
                  </a:moveTo>
                  <a:lnTo>
                    <a:pt x="3450" y="26970"/>
                  </a:lnTo>
                  <a:cubicBezTo>
                    <a:pt x="3640" y="30113"/>
                    <a:pt x="5259" y="32989"/>
                    <a:pt x="7831" y="34780"/>
                  </a:cubicBezTo>
                  <a:cubicBezTo>
                    <a:pt x="14784" y="39590"/>
                    <a:pt x="24216" y="38628"/>
                    <a:pt x="30025" y="32494"/>
                  </a:cubicBezTo>
                  <a:lnTo>
                    <a:pt x="35359" y="38400"/>
                  </a:lnTo>
                  <a:cubicBezTo>
                    <a:pt x="30406" y="43495"/>
                    <a:pt x="23453" y="46201"/>
                    <a:pt x="16309" y="45829"/>
                  </a:cubicBezTo>
                  <a:cubicBezTo>
                    <a:pt x="10403" y="45953"/>
                    <a:pt x="4594" y="43724"/>
                    <a:pt x="310" y="39638"/>
                  </a:cubicBezTo>
                  <a:cubicBezTo>
                    <a:pt x="-4169" y="35209"/>
                    <a:pt x="-6550" y="29075"/>
                    <a:pt x="-6266" y="22779"/>
                  </a:cubicBezTo>
                  <a:cubicBezTo>
                    <a:pt x="-6550" y="16492"/>
                    <a:pt x="-4169" y="10386"/>
                    <a:pt x="403" y="6015"/>
                  </a:cubicBezTo>
                  <a:cubicBezTo>
                    <a:pt x="4691" y="1976"/>
                    <a:pt x="10403" y="-243"/>
                    <a:pt x="16309" y="-177"/>
                  </a:cubicBezTo>
                  <a:cubicBezTo>
                    <a:pt x="21928" y="-272"/>
                    <a:pt x="27453" y="1690"/>
                    <a:pt x="31741" y="5348"/>
                  </a:cubicBezTo>
                  <a:cubicBezTo>
                    <a:pt x="36029" y="9167"/>
                    <a:pt x="38410" y="14739"/>
                    <a:pt x="38122" y="20493"/>
                  </a:cubicBezTo>
                  <a:close/>
                  <a:moveTo>
                    <a:pt x="3450" y="19540"/>
                  </a:moveTo>
                  <a:lnTo>
                    <a:pt x="28978" y="19540"/>
                  </a:lnTo>
                  <a:cubicBezTo>
                    <a:pt x="29169" y="16292"/>
                    <a:pt x="27932" y="13130"/>
                    <a:pt x="25453" y="10968"/>
                  </a:cubicBezTo>
                  <a:cubicBezTo>
                    <a:pt x="23072" y="8882"/>
                    <a:pt x="19928" y="7786"/>
                    <a:pt x="16788" y="7920"/>
                  </a:cubicBezTo>
                  <a:cubicBezTo>
                    <a:pt x="13356" y="7834"/>
                    <a:pt x="9928" y="8939"/>
                    <a:pt x="7263" y="11063"/>
                  </a:cubicBezTo>
                  <a:cubicBezTo>
                    <a:pt x="4691" y="13101"/>
                    <a:pt x="3259" y="16263"/>
                    <a:pt x="3450" y="19540"/>
                  </a:cubicBezTo>
                  <a:close/>
                </a:path>
              </a:pathLst>
            </a:custGeom>
            <a:solidFill>
              <a:srgbClr val="6D6E71"/>
            </a:solidFill>
            <a:ln w="9525"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08E1B2FB-B85F-4569-8880-96BD0EA7EF6C}"/>
                </a:ext>
              </a:extLst>
            </p:cNvPr>
            <p:cNvSpPr/>
            <p:nvPr/>
          </p:nvSpPr>
          <p:spPr>
            <a:xfrm>
              <a:off x="17379220" y="572072"/>
              <a:ext cx="24003" cy="45338"/>
            </a:xfrm>
            <a:custGeom>
              <a:avLst/>
              <a:gdLst>
                <a:gd name="connsiteX0" fmla="*/ 17235 w 24003"/>
                <a:gd name="connsiteY0" fmla="*/ 9440 h 45338"/>
                <a:gd name="connsiteX1" fmla="*/ 6762 w 24003"/>
                <a:gd name="connsiteY1" fmla="*/ 13917 h 45338"/>
                <a:gd name="connsiteX2" fmla="*/ 3236 w 24003"/>
                <a:gd name="connsiteY2" fmla="*/ 26109 h 45338"/>
                <a:gd name="connsiteX3" fmla="*/ 3236 w 24003"/>
                <a:gd name="connsiteY3" fmla="*/ 45159 h 45338"/>
                <a:gd name="connsiteX4" fmla="*/ -6289 w 24003"/>
                <a:gd name="connsiteY4" fmla="*/ 45159 h 45338"/>
                <a:gd name="connsiteX5" fmla="*/ -6289 w 24003"/>
                <a:gd name="connsiteY5" fmla="*/ 487 h 45338"/>
                <a:gd name="connsiteX6" fmla="*/ 3236 w 24003"/>
                <a:gd name="connsiteY6" fmla="*/ 487 h 45338"/>
                <a:gd name="connsiteX7" fmla="*/ 3236 w 24003"/>
                <a:gd name="connsiteY7" fmla="*/ 9535 h 45338"/>
                <a:gd name="connsiteX8" fmla="*/ 9427 w 24003"/>
                <a:gd name="connsiteY8" fmla="*/ 2582 h 45338"/>
                <a:gd name="connsiteX9" fmla="*/ 17714 w 24003"/>
                <a:gd name="connsiteY9" fmla="*/ -180 h 45338"/>
                <a:gd name="connsiteX10" fmla="*/ 17714 w 24003"/>
                <a:gd name="connsiteY10" fmla="*/ 9345 h 45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03" h="45338">
                  <a:moveTo>
                    <a:pt x="17235" y="9440"/>
                  </a:moveTo>
                  <a:cubicBezTo>
                    <a:pt x="13236" y="9202"/>
                    <a:pt x="9334" y="10859"/>
                    <a:pt x="6762" y="13917"/>
                  </a:cubicBezTo>
                  <a:cubicBezTo>
                    <a:pt x="4283" y="17489"/>
                    <a:pt x="3046" y="21766"/>
                    <a:pt x="3236" y="26109"/>
                  </a:cubicBezTo>
                  <a:lnTo>
                    <a:pt x="3236" y="45159"/>
                  </a:lnTo>
                  <a:lnTo>
                    <a:pt x="-6289" y="45159"/>
                  </a:lnTo>
                  <a:lnTo>
                    <a:pt x="-6289" y="487"/>
                  </a:lnTo>
                  <a:lnTo>
                    <a:pt x="3236" y="487"/>
                  </a:lnTo>
                  <a:lnTo>
                    <a:pt x="3236" y="9535"/>
                  </a:lnTo>
                  <a:cubicBezTo>
                    <a:pt x="4762" y="6754"/>
                    <a:pt x="6855" y="4373"/>
                    <a:pt x="9427" y="2582"/>
                  </a:cubicBezTo>
                  <a:cubicBezTo>
                    <a:pt x="11905" y="896"/>
                    <a:pt x="14761" y="-66"/>
                    <a:pt x="17714" y="-180"/>
                  </a:cubicBezTo>
                  <a:lnTo>
                    <a:pt x="17714" y="9345"/>
                  </a:lnTo>
                  <a:close/>
                </a:path>
              </a:pathLst>
            </a:custGeom>
            <a:solidFill>
              <a:srgbClr val="6D6E71"/>
            </a:solidFill>
            <a:ln w="9525"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A07D6582-E26A-4789-86C6-FA7FF0EC6A4E}"/>
                </a:ext>
              </a:extLst>
            </p:cNvPr>
            <p:cNvSpPr/>
            <p:nvPr/>
          </p:nvSpPr>
          <p:spPr>
            <a:xfrm>
              <a:off x="17408176" y="572908"/>
              <a:ext cx="36103" cy="45284"/>
            </a:xfrm>
            <a:custGeom>
              <a:avLst/>
              <a:gdLst>
                <a:gd name="connsiteX0" fmla="*/ 29811 w 36103"/>
                <a:gd name="connsiteY0" fmla="*/ 31083 h 45284"/>
                <a:gd name="connsiteX1" fmla="*/ 25142 w 36103"/>
                <a:gd name="connsiteY1" fmla="*/ 41275 h 45284"/>
                <a:gd name="connsiteX2" fmla="*/ 13333 w 36103"/>
                <a:gd name="connsiteY2" fmla="*/ 45085 h 45284"/>
                <a:gd name="connsiteX3" fmla="*/ 3236 w 36103"/>
                <a:gd name="connsiteY3" fmla="*/ 43370 h 45284"/>
                <a:gd name="connsiteX4" fmla="*/ -6289 w 36103"/>
                <a:gd name="connsiteY4" fmla="*/ 38418 h 45284"/>
                <a:gd name="connsiteX5" fmla="*/ -1717 w 36103"/>
                <a:gd name="connsiteY5" fmla="*/ 31083 h 45284"/>
                <a:gd name="connsiteX6" fmla="*/ 13426 w 36103"/>
                <a:gd name="connsiteY6" fmla="*/ 36989 h 45284"/>
                <a:gd name="connsiteX7" fmla="*/ 18379 w 36103"/>
                <a:gd name="connsiteY7" fmla="*/ 35465 h 45284"/>
                <a:gd name="connsiteX8" fmla="*/ 20286 w 36103"/>
                <a:gd name="connsiteY8" fmla="*/ 31750 h 45284"/>
                <a:gd name="connsiteX9" fmla="*/ 11333 w 36103"/>
                <a:gd name="connsiteY9" fmla="*/ 25749 h 45284"/>
                <a:gd name="connsiteX10" fmla="*/ 10380 w 36103"/>
                <a:gd name="connsiteY10" fmla="*/ 25749 h 45284"/>
                <a:gd name="connsiteX11" fmla="*/ -3526 w 36103"/>
                <a:gd name="connsiteY11" fmla="*/ 13176 h 45284"/>
                <a:gd name="connsiteX12" fmla="*/ 1236 w 36103"/>
                <a:gd name="connsiteY12" fmla="*/ 3651 h 45284"/>
                <a:gd name="connsiteX13" fmla="*/ 13808 w 36103"/>
                <a:gd name="connsiteY13" fmla="*/ -159 h 45284"/>
                <a:gd name="connsiteX14" fmla="*/ 28384 w 36103"/>
                <a:gd name="connsiteY14" fmla="*/ 4413 h 45284"/>
                <a:gd name="connsiteX15" fmla="*/ 24858 w 36103"/>
                <a:gd name="connsiteY15" fmla="*/ 11366 h 45284"/>
                <a:gd name="connsiteX16" fmla="*/ 13045 w 36103"/>
                <a:gd name="connsiteY16" fmla="*/ 7747 h 45284"/>
                <a:gd name="connsiteX17" fmla="*/ 7617 w 36103"/>
                <a:gd name="connsiteY17" fmla="*/ 8985 h 45284"/>
                <a:gd name="connsiteX18" fmla="*/ 5520 w 36103"/>
                <a:gd name="connsiteY18" fmla="*/ 12605 h 45284"/>
                <a:gd name="connsiteX19" fmla="*/ 7710 w 36103"/>
                <a:gd name="connsiteY19" fmla="*/ 15843 h 45284"/>
                <a:gd name="connsiteX20" fmla="*/ 11901 w 36103"/>
                <a:gd name="connsiteY20" fmla="*/ 17272 h 45284"/>
                <a:gd name="connsiteX21" fmla="*/ 16761 w 36103"/>
                <a:gd name="connsiteY21" fmla="*/ 18606 h 45284"/>
                <a:gd name="connsiteX22" fmla="*/ 20858 w 36103"/>
                <a:gd name="connsiteY22" fmla="*/ 20130 h 45284"/>
                <a:gd name="connsiteX23" fmla="*/ 25049 w 36103"/>
                <a:gd name="connsiteY23" fmla="*/ 22415 h 45284"/>
                <a:gd name="connsiteX24" fmla="*/ 29811 w 36103"/>
                <a:gd name="connsiteY24" fmla="*/ 31083 h 4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103" h="45284">
                  <a:moveTo>
                    <a:pt x="29811" y="31083"/>
                  </a:moveTo>
                  <a:cubicBezTo>
                    <a:pt x="29904" y="35017"/>
                    <a:pt x="28193" y="38789"/>
                    <a:pt x="25142" y="41275"/>
                  </a:cubicBezTo>
                  <a:cubicBezTo>
                    <a:pt x="21807" y="43932"/>
                    <a:pt x="17617" y="45285"/>
                    <a:pt x="13333" y="45085"/>
                  </a:cubicBezTo>
                  <a:cubicBezTo>
                    <a:pt x="9901" y="45056"/>
                    <a:pt x="6473" y="44475"/>
                    <a:pt x="3236" y="43370"/>
                  </a:cubicBezTo>
                  <a:cubicBezTo>
                    <a:pt x="-191" y="42237"/>
                    <a:pt x="-3433" y="40570"/>
                    <a:pt x="-6289" y="38418"/>
                  </a:cubicBezTo>
                  <a:lnTo>
                    <a:pt x="-1717" y="31083"/>
                  </a:lnTo>
                  <a:cubicBezTo>
                    <a:pt x="2566" y="34655"/>
                    <a:pt x="7901" y="36732"/>
                    <a:pt x="13426" y="36989"/>
                  </a:cubicBezTo>
                  <a:cubicBezTo>
                    <a:pt x="15235" y="37103"/>
                    <a:pt x="16952" y="36560"/>
                    <a:pt x="18379" y="35465"/>
                  </a:cubicBezTo>
                  <a:cubicBezTo>
                    <a:pt x="19617" y="34617"/>
                    <a:pt x="20286" y="33226"/>
                    <a:pt x="20286" y="31750"/>
                  </a:cubicBezTo>
                  <a:cubicBezTo>
                    <a:pt x="20286" y="29559"/>
                    <a:pt x="17333" y="27464"/>
                    <a:pt x="11333" y="25749"/>
                  </a:cubicBezTo>
                  <a:lnTo>
                    <a:pt x="10380" y="25749"/>
                  </a:lnTo>
                  <a:cubicBezTo>
                    <a:pt x="855" y="23273"/>
                    <a:pt x="-3526" y="19082"/>
                    <a:pt x="-3526" y="13176"/>
                  </a:cubicBezTo>
                  <a:cubicBezTo>
                    <a:pt x="-3526" y="9423"/>
                    <a:pt x="-1815" y="5880"/>
                    <a:pt x="1236" y="3651"/>
                  </a:cubicBezTo>
                  <a:cubicBezTo>
                    <a:pt x="4855" y="975"/>
                    <a:pt x="9334" y="-368"/>
                    <a:pt x="13808" y="-159"/>
                  </a:cubicBezTo>
                  <a:cubicBezTo>
                    <a:pt x="19045" y="-140"/>
                    <a:pt x="24095" y="1451"/>
                    <a:pt x="28384" y="4413"/>
                  </a:cubicBezTo>
                  <a:lnTo>
                    <a:pt x="24858" y="11366"/>
                  </a:lnTo>
                  <a:cubicBezTo>
                    <a:pt x="21333" y="9004"/>
                    <a:pt x="17235" y="7747"/>
                    <a:pt x="13045" y="7747"/>
                  </a:cubicBezTo>
                  <a:cubicBezTo>
                    <a:pt x="11143" y="7652"/>
                    <a:pt x="9236" y="8080"/>
                    <a:pt x="7617" y="8985"/>
                  </a:cubicBezTo>
                  <a:cubicBezTo>
                    <a:pt x="6283" y="9662"/>
                    <a:pt x="5427" y="11090"/>
                    <a:pt x="5520" y="12605"/>
                  </a:cubicBezTo>
                  <a:cubicBezTo>
                    <a:pt x="5427" y="14053"/>
                    <a:pt x="6380" y="15377"/>
                    <a:pt x="7710" y="15843"/>
                  </a:cubicBezTo>
                  <a:cubicBezTo>
                    <a:pt x="9045" y="16453"/>
                    <a:pt x="10473" y="16929"/>
                    <a:pt x="11901" y="17272"/>
                  </a:cubicBezTo>
                  <a:cubicBezTo>
                    <a:pt x="13524" y="17625"/>
                    <a:pt x="15142" y="18072"/>
                    <a:pt x="16761" y="18606"/>
                  </a:cubicBezTo>
                  <a:cubicBezTo>
                    <a:pt x="18189" y="19015"/>
                    <a:pt x="19524" y="19520"/>
                    <a:pt x="20858" y="20130"/>
                  </a:cubicBezTo>
                  <a:cubicBezTo>
                    <a:pt x="22286" y="20806"/>
                    <a:pt x="23714" y="21568"/>
                    <a:pt x="25049" y="22415"/>
                  </a:cubicBezTo>
                  <a:cubicBezTo>
                    <a:pt x="28002" y="24330"/>
                    <a:pt x="29811" y="27578"/>
                    <a:pt x="29811" y="31083"/>
                  </a:cubicBezTo>
                  <a:close/>
                </a:path>
              </a:pathLst>
            </a:custGeom>
            <a:solidFill>
              <a:srgbClr val="6D6E71"/>
            </a:solidFill>
            <a:ln w="9525"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8949F3C9-7FCE-4633-8B5B-71EA55205F91}"/>
                </a:ext>
              </a:extLst>
            </p:cNvPr>
            <p:cNvSpPr/>
            <p:nvPr/>
          </p:nvSpPr>
          <p:spPr>
            <a:xfrm>
              <a:off x="17479614" y="558827"/>
              <a:ext cx="49145" cy="58774"/>
            </a:xfrm>
            <a:custGeom>
              <a:avLst/>
              <a:gdLst>
                <a:gd name="connsiteX0" fmla="*/ 40192 w 49145"/>
                <a:gd name="connsiteY0" fmla="*/ 18970 h 58774"/>
                <a:gd name="connsiteX1" fmla="*/ 27523 w 49145"/>
                <a:gd name="connsiteY1" fmla="*/ 37258 h 58774"/>
                <a:gd name="connsiteX2" fmla="*/ 42857 w 49145"/>
                <a:gd name="connsiteY2" fmla="*/ 58594 h 58774"/>
                <a:gd name="connsiteX3" fmla="*/ 30286 w 49145"/>
                <a:gd name="connsiteY3" fmla="*/ 58594 h 58774"/>
                <a:gd name="connsiteX4" fmla="*/ 16287 w 49145"/>
                <a:gd name="connsiteY4" fmla="*/ 38878 h 58774"/>
                <a:gd name="connsiteX5" fmla="*/ 3236 w 49145"/>
                <a:gd name="connsiteY5" fmla="*/ 38878 h 58774"/>
                <a:gd name="connsiteX6" fmla="*/ 3236 w 49145"/>
                <a:gd name="connsiteY6" fmla="*/ 58594 h 58774"/>
                <a:gd name="connsiteX7" fmla="*/ -6289 w 49145"/>
                <a:gd name="connsiteY7" fmla="*/ 58594 h 58774"/>
                <a:gd name="connsiteX8" fmla="*/ -6289 w 49145"/>
                <a:gd name="connsiteY8" fmla="*/ -80 h 58774"/>
                <a:gd name="connsiteX9" fmla="*/ 15524 w 49145"/>
                <a:gd name="connsiteY9" fmla="*/ -80 h 58774"/>
                <a:gd name="connsiteX10" fmla="*/ 34574 w 49145"/>
                <a:gd name="connsiteY10" fmla="*/ 4492 h 58774"/>
                <a:gd name="connsiteX11" fmla="*/ 40192 w 49145"/>
                <a:gd name="connsiteY11" fmla="*/ 18970 h 58774"/>
                <a:gd name="connsiteX12" fmla="*/ 26951 w 49145"/>
                <a:gd name="connsiteY12" fmla="*/ 27257 h 58774"/>
                <a:gd name="connsiteX13" fmla="*/ 30002 w 49145"/>
                <a:gd name="connsiteY13" fmla="*/ 18970 h 58774"/>
                <a:gd name="connsiteX14" fmla="*/ 26951 w 49145"/>
                <a:gd name="connsiteY14" fmla="*/ 11065 h 58774"/>
                <a:gd name="connsiteX15" fmla="*/ 15808 w 49145"/>
                <a:gd name="connsiteY15" fmla="*/ 8874 h 58774"/>
                <a:gd name="connsiteX16" fmla="*/ 3236 w 49145"/>
                <a:gd name="connsiteY16" fmla="*/ 8874 h 58774"/>
                <a:gd name="connsiteX17" fmla="*/ 3236 w 49145"/>
                <a:gd name="connsiteY17" fmla="*/ 29924 h 58774"/>
                <a:gd name="connsiteX18" fmla="*/ 15617 w 49145"/>
                <a:gd name="connsiteY18" fmla="*/ 29924 h 58774"/>
                <a:gd name="connsiteX19" fmla="*/ 26951 w 49145"/>
                <a:gd name="connsiteY19" fmla="*/ 27162 h 58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145" h="58774">
                  <a:moveTo>
                    <a:pt x="40192" y="18970"/>
                  </a:moveTo>
                  <a:cubicBezTo>
                    <a:pt x="41048" y="27362"/>
                    <a:pt x="35713" y="35134"/>
                    <a:pt x="27523" y="37258"/>
                  </a:cubicBezTo>
                  <a:lnTo>
                    <a:pt x="42857" y="58594"/>
                  </a:lnTo>
                  <a:lnTo>
                    <a:pt x="30286" y="58594"/>
                  </a:lnTo>
                  <a:lnTo>
                    <a:pt x="16287" y="38878"/>
                  </a:lnTo>
                  <a:lnTo>
                    <a:pt x="3236" y="38878"/>
                  </a:lnTo>
                  <a:lnTo>
                    <a:pt x="3236" y="58594"/>
                  </a:lnTo>
                  <a:lnTo>
                    <a:pt x="-6289" y="58594"/>
                  </a:lnTo>
                  <a:lnTo>
                    <a:pt x="-6289" y="-80"/>
                  </a:lnTo>
                  <a:lnTo>
                    <a:pt x="15524" y="-80"/>
                  </a:lnTo>
                  <a:cubicBezTo>
                    <a:pt x="22189" y="-613"/>
                    <a:pt x="28858" y="987"/>
                    <a:pt x="34574" y="4492"/>
                  </a:cubicBezTo>
                  <a:cubicBezTo>
                    <a:pt x="38667" y="8131"/>
                    <a:pt x="40764" y="13522"/>
                    <a:pt x="40192" y="18970"/>
                  </a:cubicBezTo>
                  <a:close/>
                  <a:moveTo>
                    <a:pt x="26951" y="27257"/>
                  </a:moveTo>
                  <a:cubicBezTo>
                    <a:pt x="29142" y="25105"/>
                    <a:pt x="30286" y="22057"/>
                    <a:pt x="30002" y="18970"/>
                  </a:cubicBezTo>
                  <a:cubicBezTo>
                    <a:pt x="30286" y="16008"/>
                    <a:pt x="29142" y="13074"/>
                    <a:pt x="26951" y="11065"/>
                  </a:cubicBezTo>
                  <a:cubicBezTo>
                    <a:pt x="23523" y="9322"/>
                    <a:pt x="19617" y="8560"/>
                    <a:pt x="15808" y="8874"/>
                  </a:cubicBezTo>
                  <a:lnTo>
                    <a:pt x="3236" y="8874"/>
                  </a:lnTo>
                  <a:lnTo>
                    <a:pt x="3236" y="29924"/>
                  </a:lnTo>
                  <a:lnTo>
                    <a:pt x="15617" y="29924"/>
                  </a:lnTo>
                  <a:cubicBezTo>
                    <a:pt x="19617" y="30334"/>
                    <a:pt x="23621" y="29353"/>
                    <a:pt x="26951" y="27162"/>
                  </a:cubicBezTo>
                  <a:close/>
                </a:path>
              </a:pathLst>
            </a:custGeom>
            <a:solidFill>
              <a:srgbClr val="6D6E71"/>
            </a:solidFill>
            <a:ln w="9525"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02761892-5A0A-4708-A192-4DF6603B2C5A}"/>
                </a:ext>
              </a:extLst>
            </p:cNvPr>
            <p:cNvSpPr/>
            <p:nvPr/>
          </p:nvSpPr>
          <p:spPr>
            <a:xfrm>
              <a:off x="17535881" y="572163"/>
              <a:ext cx="44699" cy="46039"/>
            </a:xfrm>
            <a:custGeom>
              <a:avLst/>
              <a:gdLst>
                <a:gd name="connsiteX0" fmla="*/ 38410 w 44699"/>
                <a:gd name="connsiteY0" fmla="*/ 26971 h 46039"/>
                <a:gd name="connsiteX1" fmla="*/ 3357 w 44699"/>
                <a:gd name="connsiteY1" fmla="*/ 26971 h 46039"/>
                <a:gd name="connsiteX2" fmla="*/ 7835 w 44699"/>
                <a:gd name="connsiteY2" fmla="*/ 34781 h 46039"/>
                <a:gd name="connsiteX3" fmla="*/ 30025 w 44699"/>
                <a:gd name="connsiteY3" fmla="*/ 32496 h 46039"/>
                <a:gd name="connsiteX4" fmla="*/ 35359 w 44699"/>
                <a:gd name="connsiteY4" fmla="*/ 38401 h 46039"/>
                <a:gd name="connsiteX5" fmla="*/ 16309 w 44699"/>
                <a:gd name="connsiteY5" fmla="*/ 45830 h 46039"/>
                <a:gd name="connsiteX6" fmla="*/ 310 w 44699"/>
                <a:gd name="connsiteY6" fmla="*/ 39639 h 46039"/>
                <a:gd name="connsiteX7" fmla="*/ -6266 w 44699"/>
                <a:gd name="connsiteY7" fmla="*/ 22780 h 46039"/>
                <a:gd name="connsiteX8" fmla="*/ 403 w 44699"/>
                <a:gd name="connsiteY8" fmla="*/ 6016 h 46039"/>
                <a:gd name="connsiteX9" fmla="*/ 16216 w 44699"/>
                <a:gd name="connsiteY9" fmla="*/ -175 h 46039"/>
                <a:gd name="connsiteX10" fmla="*/ 31741 w 44699"/>
                <a:gd name="connsiteY10" fmla="*/ 5349 h 46039"/>
                <a:gd name="connsiteX11" fmla="*/ 38122 w 44699"/>
                <a:gd name="connsiteY11" fmla="*/ 20494 h 46039"/>
                <a:gd name="connsiteX12" fmla="*/ 3357 w 44699"/>
                <a:gd name="connsiteY12" fmla="*/ 19542 h 46039"/>
                <a:gd name="connsiteX13" fmla="*/ 28978 w 44699"/>
                <a:gd name="connsiteY13" fmla="*/ 19542 h 46039"/>
                <a:gd name="connsiteX14" fmla="*/ 25453 w 44699"/>
                <a:gd name="connsiteY14" fmla="*/ 10969 h 46039"/>
                <a:gd name="connsiteX15" fmla="*/ 16788 w 44699"/>
                <a:gd name="connsiteY15" fmla="*/ 7921 h 46039"/>
                <a:gd name="connsiteX16" fmla="*/ 7263 w 44699"/>
                <a:gd name="connsiteY16" fmla="*/ 11064 h 46039"/>
                <a:gd name="connsiteX17" fmla="*/ 3357 w 44699"/>
                <a:gd name="connsiteY17" fmla="*/ 19542 h 46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699" h="46039">
                  <a:moveTo>
                    <a:pt x="38410" y="26971"/>
                  </a:moveTo>
                  <a:lnTo>
                    <a:pt x="3357" y="26971"/>
                  </a:lnTo>
                  <a:cubicBezTo>
                    <a:pt x="3547" y="30124"/>
                    <a:pt x="5263" y="33000"/>
                    <a:pt x="7835" y="34781"/>
                  </a:cubicBezTo>
                  <a:cubicBezTo>
                    <a:pt x="14788" y="39592"/>
                    <a:pt x="24216" y="38630"/>
                    <a:pt x="30025" y="32496"/>
                  </a:cubicBezTo>
                  <a:lnTo>
                    <a:pt x="35359" y="38401"/>
                  </a:lnTo>
                  <a:cubicBezTo>
                    <a:pt x="30313" y="43478"/>
                    <a:pt x="23453" y="46173"/>
                    <a:pt x="16309" y="45830"/>
                  </a:cubicBezTo>
                  <a:cubicBezTo>
                    <a:pt x="10403" y="45954"/>
                    <a:pt x="4594" y="43725"/>
                    <a:pt x="310" y="39639"/>
                  </a:cubicBezTo>
                  <a:cubicBezTo>
                    <a:pt x="-4169" y="35210"/>
                    <a:pt x="-6550" y="29076"/>
                    <a:pt x="-6266" y="22780"/>
                  </a:cubicBezTo>
                  <a:cubicBezTo>
                    <a:pt x="-6550" y="16493"/>
                    <a:pt x="-4169" y="10388"/>
                    <a:pt x="403" y="6016"/>
                  </a:cubicBezTo>
                  <a:cubicBezTo>
                    <a:pt x="4691" y="1977"/>
                    <a:pt x="10310" y="-242"/>
                    <a:pt x="16216" y="-175"/>
                  </a:cubicBezTo>
                  <a:cubicBezTo>
                    <a:pt x="21932" y="-290"/>
                    <a:pt x="27453" y="1673"/>
                    <a:pt x="31741" y="5349"/>
                  </a:cubicBezTo>
                  <a:cubicBezTo>
                    <a:pt x="36029" y="9169"/>
                    <a:pt x="38410" y="14741"/>
                    <a:pt x="38122" y="20494"/>
                  </a:cubicBezTo>
                  <a:close/>
                  <a:moveTo>
                    <a:pt x="3357" y="19542"/>
                  </a:moveTo>
                  <a:lnTo>
                    <a:pt x="28978" y="19542"/>
                  </a:lnTo>
                  <a:cubicBezTo>
                    <a:pt x="29169" y="16293"/>
                    <a:pt x="27932" y="13131"/>
                    <a:pt x="25453" y="10969"/>
                  </a:cubicBezTo>
                  <a:cubicBezTo>
                    <a:pt x="23072" y="8892"/>
                    <a:pt x="19928" y="7807"/>
                    <a:pt x="16788" y="7921"/>
                  </a:cubicBezTo>
                  <a:cubicBezTo>
                    <a:pt x="13356" y="7854"/>
                    <a:pt x="10026" y="8969"/>
                    <a:pt x="7263" y="11064"/>
                  </a:cubicBezTo>
                  <a:cubicBezTo>
                    <a:pt x="4691" y="13112"/>
                    <a:pt x="3259" y="16255"/>
                    <a:pt x="3357" y="19542"/>
                  </a:cubicBezTo>
                  <a:close/>
                </a:path>
              </a:pathLst>
            </a:custGeom>
            <a:solidFill>
              <a:srgbClr val="6D6E71"/>
            </a:solidFill>
            <a:ln w="9525"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E5AA5A4F-8709-4630-BEA8-6FAC757FBCDF}"/>
                </a:ext>
              </a:extLst>
            </p:cNvPr>
            <p:cNvSpPr/>
            <p:nvPr/>
          </p:nvSpPr>
          <p:spPr>
            <a:xfrm>
              <a:off x="17587904" y="572163"/>
              <a:ext cx="41537" cy="46013"/>
            </a:xfrm>
            <a:custGeom>
              <a:avLst/>
              <a:gdLst>
                <a:gd name="connsiteX0" fmla="*/ 16483 w 41537"/>
                <a:gd name="connsiteY0" fmla="*/ 45830 h 46013"/>
                <a:gd name="connsiteX1" fmla="*/ 484 w 41537"/>
                <a:gd name="connsiteY1" fmla="*/ 39544 h 46013"/>
                <a:gd name="connsiteX2" fmla="*/ -6279 w 41537"/>
                <a:gd name="connsiteY2" fmla="*/ 22971 h 46013"/>
                <a:gd name="connsiteX3" fmla="*/ 768 w 41537"/>
                <a:gd name="connsiteY3" fmla="*/ 6302 h 46013"/>
                <a:gd name="connsiteX4" fmla="*/ 17818 w 41537"/>
                <a:gd name="connsiteY4" fmla="*/ -175 h 46013"/>
                <a:gd name="connsiteX5" fmla="*/ 34868 w 41537"/>
                <a:gd name="connsiteY5" fmla="*/ 6778 h 46013"/>
                <a:gd name="connsiteX6" fmla="*/ 29343 w 41537"/>
                <a:gd name="connsiteY6" fmla="*/ 13636 h 46013"/>
                <a:gd name="connsiteX7" fmla="*/ 17627 w 41537"/>
                <a:gd name="connsiteY7" fmla="*/ 8588 h 46013"/>
                <a:gd name="connsiteX8" fmla="*/ 7437 w 41537"/>
                <a:gd name="connsiteY8" fmla="*/ 12493 h 46013"/>
                <a:gd name="connsiteX9" fmla="*/ 3149 w 41537"/>
                <a:gd name="connsiteY9" fmla="*/ 22589 h 46013"/>
                <a:gd name="connsiteX10" fmla="*/ 7437 w 41537"/>
                <a:gd name="connsiteY10" fmla="*/ 32972 h 46013"/>
                <a:gd name="connsiteX11" fmla="*/ 17911 w 41537"/>
                <a:gd name="connsiteY11" fmla="*/ 37258 h 46013"/>
                <a:gd name="connsiteX12" fmla="*/ 29724 w 41537"/>
                <a:gd name="connsiteY12" fmla="*/ 31543 h 46013"/>
                <a:gd name="connsiteX13" fmla="*/ 35249 w 41537"/>
                <a:gd name="connsiteY13" fmla="*/ 37639 h 46013"/>
                <a:gd name="connsiteX14" fmla="*/ 16483 w 41537"/>
                <a:gd name="connsiteY14" fmla="*/ 45830 h 4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537" h="46013">
                  <a:moveTo>
                    <a:pt x="16483" y="45830"/>
                  </a:moveTo>
                  <a:cubicBezTo>
                    <a:pt x="10483" y="45926"/>
                    <a:pt x="4767" y="43668"/>
                    <a:pt x="484" y="39544"/>
                  </a:cubicBezTo>
                  <a:cubicBezTo>
                    <a:pt x="-3995" y="35229"/>
                    <a:pt x="-6469" y="29200"/>
                    <a:pt x="-6279" y="22971"/>
                  </a:cubicBezTo>
                  <a:cubicBezTo>
                    <a:pt x="-6469" y="16655"/>
                    <a:pt x="-3897" y="10559"/>
                    <a:pt x="768" y="6302"/>
                  </a:cubicBezTo>
                  <a:cubicBezTo>
                    <a:pt x="5437" y="2015"/>
                    <a:pt x="11530" y="-299"/>
                    <a:pt x="17818" y="-175"/>
                  </a:cubicBezTo>
                  <a:cubicBezTo>
                    <a:pt x="24199" y="-280"/>
                    <a:pt x="30389" y="2235"/>
                    <a:pt x="34868" y="6778"/>
                  </a:cubicBezTo>
                  <a:lnTo>
                    <a:pt x="29343" y="13636"/>
                  </a:lnTo>
                  <a:cubicBezTo>
                    <a:pt x="26199" y="10578"/>
                    <a:pt x="22008" y="8788"/>
                    <a:pt x="17627" y="8588"/>
                  </a:cubicBezTo>
                  <a:cubicBezTo>
                    <a:pt x="13818" y="8559"/>
                    <a:pt x="10200" y="9950"/>
                    <a:pt x="7437" y="12493"/>
                  </a:cubicBezTo>
                  <a:cubicBezTo>
                    <a:pt x="4577" y="15046"/>
                    <a:pt x="2958" y="18751"/>
                    <a:pt x="3149" y="22589"/>
                  </a:cubicBezTo>
                  <a:cubicBezTo>
                    <a:pt x="3056" y="26495"/>
                    <a:pt x="4674" y="30257"/>
                    <a:pt x="7437" y="32972"/>
                  </a:cubicBezTo>
                  <a:cubicBezTo>
                    <a:pt x="10200" y="35782"/>
                    <a:pt x="14009" y="37334"/>
                    <a:pt x="17911" y="37258"/>
                  </a:cubicBezTo>
                  <a:cubicBezTo>
                    <a:pt x="22487" y="37106"/>
                    <a:pt x="26771" y="35029"/>
                    <a:pt x="29724" y="31543"/>
                  </a:cubicBezTo>
                  <a:lnTo>
                    <a:pt x="35249" y="37639"/>
                  </a:lnTo>
                  <a:cubicBezTo>
                    <a:pt x="30389" y="42849"/>
                    <a:pt x="23627" y="45811"/>
                    <a:pt x="16483" y="45830"/>
                  </a:cubicBezTo>
                  <a:close/>
                </a:path>
              </a:pathLst>
            </a:custGeom>
            <a:solidFill>
              <a:srgbClr val="6D6E71"/>
            </a:solidFill>
            <a:ln w="9525"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0D4708DE-28FC-4570-9728-8F12B3FC28E7}"/>
                </a:ext>
              </a:extLst>
            </p:cNvPr>
            <p:cNvSpPr/>
            <p:nvPr/>
          </p:nvSpPr>
          <p:spPr>
            <a:xfrm>
              <a:off x="17635419" y="572163"/>
              <a:ext cx="44694" cy="46044"/>
            </a:xfrm>
            <a:custGeom>
              <a:avLst/>
              <a:gdLst>
                <a:gd name="connsiteX0" fmla="*/ 38406 w 44694"/>
                <a:gd name="connsiteY0" fmla="*/ 26971 h 46044"/>
                <a:gd name="connsiteX1" fmla="*/ 3357 w 44694"/>
                <a:gd name="connsiteY1" fmla="*/ 26971 h 46044"/>
                <a:gd name="connsiteX2" fmla="*/ 7831 w 44694"/>
                <a:gd name="connsiteY2" fmla="*/ 34781 h 46044"/>
                <a:gd name="connsiteX3" fmla="*/ 30025 w 44694"/>
                <a:gd name="connsiteY3" fmla="*/ 32496 h 46044"/>
                <a:gd name="connsiteX4" fmla="*/ 35359 w 44694"/>
                <a:gd name="connsiteY4" fmla="*/ 38401 h 46044"/>
                <a:gd name="connsiteX5" fmla="*/ 16309 w 44694"/>
                <a:gd name="connsiteY5" fmla="*/ 45830 h 46044"/>
                <a:gd name="connsiteX6" fmla="*/ 306 w 44694"/>
                <a:gd name="connsiteY6" fmla="*/ 39639 h 46044"/>
                <a:gd name="connsiteX7" fmla="*/ -6266 w 44694"/>
                <a:gd name="connsiteY7" fmla="*/ 22780 h 46044"/>
                <a:gd name="connsiteX8" fmla="*/ 403 w 44694"/>
                <a:gd name="connsiteY8" fmla="*/ 6016 h 46044"/>
                <a:gd name="connsiteX9" fmla="*/ 16212 w 44694"/>
                <a:gd name="connsiteY9" fmla="*/ -175 h 46044"/>
                <a:gd name="connsiteX10" fmla="*/ 31741 w 44694"/>
                <a:gd name="connsiteY10" fmla="*/ 5349 h 46044"/>
                <a:gd name="connsiteX11" fmla="*/ 38122 w 44694"/>
                <a:gd name="connsiteY11" fmla="*/ 20494 h 46044"/>
                <a:gd name="connsiteX12" fmla="*/ 3357 w 44694"/>
                <a:gd name="connsiteY12" fmla="*/ 19542 h 46044"/>
                <a:gd name="connsiteX13" fmla="*/ 28978 w 44694"/>
                <a:gd name="connsiteY13" fmla="*/ 19542 h 46044"/>
                <a:gd name="connsiteX14" fmla="*/ 25453 w 44694"/>
                <a:gd name="connsiteY14" fmla="*/ 10969 h 46044"/>
                <a:gd name="connsiteX15" fmla="*/ 16784 w 44694"/>
                <a:gd name="connsiteY15" fmla="*/ 7921 h 46044"/>
                <a:gd name="connsiteX16" fmla="*/ 7259 w 44694"/>
                <a:gd name="connsiteY16" fmla="*/ 11064 h 46044"/>
                <a:gd name="connsiteX17" fmla="*/ 3357 w 44694"/>
                <a:gd name="connsiteY17" fmla="*/ 19542 h 46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694" h="46044">
                  <a:moveTo>
                    <a:pt x="38406" y="26971"/>
                  </a:moveTo>
                  <a:lnTo>
                    <a:pt x="3357" y="26971"/>
                  </a:lnTo>
                  <a:cubicBezTo>
                    <a:pt x="3547" y="30124"/>
                    <a:pt x="5259" y="33000"/>
                    <a:pt x="7831" y="34781"/>
                  </a:cubicBezTo>
                  <a:cubicBezTo>
                    <a:pt x="14784" y="39592"/>
                    <a:pt x="24216" y="38630"/>
                    <a:pt x="30025" y="32496"/>
                  </a:cubicBezTo>
                  <a:lnTo>
                    <a:pt x="35359" y="38401"/>
                  </a:lnTo>
                  <a:cubicBezTo>
                    <a:pt x="30406" y="43497"/>
                    <a:pt x="23453" y="46202"/>
                    <a:pt x="16309" y="45830"/>
                  </a:cubicBezTo>
                  <a:cubicBezTo>
                    <a:pt x="10403" y="45954"/>
                    <a:pt x="4594" y="43725"/>
                    <a:pt x="306" y="39639"/>
                  </a:cubicBezTo>
                  <a:cubicBezTo>
                    <a:pt x="-4169" y="35210"/>
                    <a:pt x="-6550" y="29076"/>
                    <a:pt x="-6266" y="22780"/>
                  </a:cubicBezTo>
                  <a:cubicBezTo>
                    <a:pt x="-6550" y="16493"/>
                    <a:pt x="-4169" y="10388"/>
                    <a:pt x="403" y="6016"/>
                  </a:cubicBezTo>
                  <a:cubicBezTo>
                    <a:pt x="4687" y="1977"/>
                    <a:pt x="10310" y="-242"/>
                    <a:pt x="16212" y="-175"/>
                  </a:cubicBezTo>
                  <a:cubicBezTo>
                    <a:pt x="21928" y="-290"/>
                    <a:pt x="27453" y="1673"/>
                    <a:pt x="31741" y="5349"/>
                  </a:cubicBezTo>
                  <a:cubicBezTo>
                    <a:pt x="36024" y="9169"/>
                    <a:pt x="38406" y="14741"/>
                    <a:pt x="38122" y="20494"/>
                  </a:cubicBezTo>
                  <a:close/>
                  <a:moveTo>
                    <a:pt x="3357" y="19542"/>
                  </a:moveTo>
                  <a:lnTo>
                    <a:pt x="28978" y="19542"/>
                  </a:lnTo>
                  <a:cubicBezTo>
                    <a:pt x="29169" y="16293"/>
                    <a:pt x="27927" y="13131"/>
                    <a:pt x="25453" y="10969"/>
                  </a:cubicBezTo>
                  <a:cubicBezTo>
                    <a:pt x="23072" y="8892"/>
                    <a:pt x="19928" y="7807"/>
                    <a:pt x="16784" y="7921"/>
                  </a:cubicBezTo>
                  <a:cubicBezTo>
                    <a:pt x="13356" y="7816"/>
                    <a:pt x="9928" y="8931"/>
                    <a:pt x="7259" y="11064"/>
                  </a:cubicBezTo>
                  <a:cubicBezTo>
                    <a:pt x="4687" y="13093"/>
                    <a:pt x="3166" y="16255"/>
                    <a:pt x="3357" y="19542"/>
                  </a:cubicBezTo>
                  <a:close/>
                </a:path>
              </a:pathLst>
            </a:custGeom>
            <a:solidFill>
              <a:srgbClr val="6D6E71"/>
            </a:solidFill>
            <a:ln w="9525"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05CA38FB-7EC4-4CC4-BD60-20612C173DA5}"/>
                </a:ext>
              </a:extLst>
            </p:cNvPr>
            <p:cNvSpPr/>
            <p:nvPr/>
          </p:nvSpPr>
          <p:spPr>
            <a:xfrm>
              <a:off x="17688875" y="553781"/>
              <a:ext cx="11925" cy="63725"/>
            </a:xfrm>
            <a:custGeom>
              <a:avLst/>
              <a:gdLst>
                <a:gd name="connsiteX0" fmla="*/ -4573 w 11925"/>
                <a:gd name="connsiteY0" fmla="*/ 10015 h 63725"/>
                <a:gd name="connsiteX1" fmla="*/ -4573 w 11925"/>
                <a:gd name="connsiteY1" fmla="*/ 1633 h 63725"/>
                <a:gd name="connsiteX2" fmla="*/ -382 w 11925"/>
                <a:gd name="connsiteY2" fmla="*/ -177 h 63725"/>
                <a:gd name="connsiteX3" fmla="*/ 3808 w 11925"/>
                <a:gd name="connsiteY3" fmla="*/ 1633 h 63725"/>
                <a:gd name="connsiteX4" fmla="*/ 4097 w 11925"/>
                <a:gd name="connsiteY4" fmla="*/ 9710 h 63725"/>
                <a:gd name="connsiteX5" fmla="*/ 3808 w 11925"/>
                <a:gd name="connsiteY5" fmla="*/ 10015 h 63725"/>
                <a:gd name="connsiteX6" fmla="*/ -382 w 11925"/>
                <a:gd name="connsiteY6" fmla="*/ 11730 h 63725"/>
                <a:gd name="connsiteX7" fmla="*/ -4573 w 11925"/>
                <a:gd name="connsiteY7" fmla="*/ 10015 h 63725"/>
                <a:gd name="connsiteX8" fmla="*/ 4287 w 11925"/>
                <a:gd name="connsiteY8" fmla="*/ 63546 h 63725"/>
                <a:gd name="connsiteX9" fmla="*/ -5238 w 11925"/>
                <a:gd name="connsiteY9" fmla="*/ 63546 h 63725"/>
                <a:gd name="connsiteX10" fmla="*/ -5238 w 11925"/>
                <a:gd name="connsiteY10" fmla="*/ 18873 h 63725"/>
                <a:gd name="connsiteX11" fmla="*/ 4287 w 11925"/>
                <a:gd name="connsiteY11" fmla="*/ 18873 h 6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25" h="63725">
                  <a:moveTo>
                    <a:pt x="-4573" y="10015"/>
                  </a:moveTo>
                  <a:cubicBezTo>
                    <a:pt x="-6861" y="7682"/>
                    <a:pt x="-6861" y="3967"/>
                    <a:pt x="-4573" y="1633"/>
                  </a:cubicBezTo>
                  <a:cubicBezTo>
                    <a:pt x="-3526" y="461"/>
                    <a:pt x="-2001" y="-196"/>
                    <a:pt x="-382" y="-177"/>
                  </a:cubicBezTo>
                  <a:cubicBezTo>
                    <a:pt x="1236" y="-234"/>
                    <a:pt x="2762" y="433"/>
                    <a:pt x="3808" y="1633"/>
                  </a:cubicBezTo>
                  <a:cubicBezTo>
                    <a:pt x="6096" y="3776"/>
                    <a:pt x="6287" y="7396"/>
                    <a:pt x="4097" y="9710"/>
                  </a:cubicBezTo>
                  <a:cubicBezTo>
                    <a:pt x="3999" y="9815"/>
                    <a:pt x="3906" y="9920"/>
                    <a:pt x="3808" y="10015"/>
                  </a:cubicBezTo>
                  <a:cubicBezTo>
                    <a:pt x="2762" y="11149"/>
                    <a:pt x="1236" y="11768"/>
                    <a:pt x="-382" y="11730"/>
                  </a:cubicBezTo>
                  <a:cubicBezTo>
                    <a:pt x="-1908" y="11739"/>
                    <a:pt x="-3429" y="11120"/>
                    <a:pt x="-4573" y="10015"/>
                  </a:cubicBezTo>
                  <a:close/>
                  <a:moveTo>
                    <a:pt x="4287" y="63546"/>
                  </a:moveTo>
                  <a:lnTo>
                    <a:pt x="-5238" y="63546"/>
                  </a:lnTo>
                  <a:lnTo>
                    <a:pt x="-5238" y="18873"/>
                  </a:lnTo>
                  <a:lnTo>
                    <a:pt x="4287" y="18873"/>
                  </a:lnTo>
                  <a:close/>
                </a:path>
              </a:pathLst>
            </a:custGeom>
            <a:solidFill>
              <a:srgbClr val="6D6E71"/>
            </a:solidFill>
            <a:ln w="9525"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C23BD51B-2651-4413-9057-37D18CD8D2A8}"/>
                </a:ext>
              </a:extLst>
            </p:cNvPr>
            <p:cNvSpPr/>
            <p:nvPr/>
          </p:nvSpPr>
          <p:spPr>
            <a:xfrm>
              <a:off x="17707260" y="572834"/>
              <a:ext cx="46197" cy="44672"/>
            </a:xfrm>
            <a:custGeom>
              <a:avLst/>
              <a:gdLst>
                <a:gd name="connsiteX0" fmla="*/ 11715 w 46197"/>
                <a:gd name="connsiteY0" fmla="*/ 44492 h 44672"/>
                <a:gd name="connsiteX1" fmla="*/ -6289 w 46197"/>
                <a:gd name="connsiteY1" fmla="*/ -180 h 44672"/>
                <a:gd name="connsiteX2" fmla="*/ 3236 w 46197"/>
                <a:gd name="connsiteY2" fmla="*/ -180 h 44672"/>
                <a:gd name="connsiteX3" fmla="*/ 16761 w 46197"/>
                <a:gd name="connsiteY3" fmla="*/ 33634 h 44672"/>
                <a:gd name="connsiteX4" fmla="*/ 30383 w 46197"/>
                <a:gd name="connsiteY4" fmla="*/ -180 h 44672"/>
                <a:gd name="connsiteX5" fmla="*/ 39908 w 46197"/>
                <a:gd name="connsiteY5" fmla="*/ -180 h 44672"/>
                <a:gd name="connsiteX6" fmla="*/ 22002 w 46197"/>
                <a:gd name="connsiteY6" fmla="*/ 44492 h 44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97" h="44672">
                  <a:moveTo>
                    <a:pt x="11715" y="44492"/>
                  </a:moveTo>
                  <a:lnTo>
                    <a:pt x="-6289" y="-180"/>
                  </a:lnTo>
                  <a:lnTo>
                    <a:pt x="3236" y="-180"/>
                  </a:lnTo>
                  <a:lnTo>
                    <a:pt x="16761" y="33634"/>
                  </a:lnTo>
                  <a:lnTo>
                    <a:pt x="30383" y="-180"/>
                  </a:lnTo>
                  <a:lnTo>
                    <a:pt x="39908" y="-180"/>
                  </a:lnTo>
                  <a:lnTo>
                    <a:pt x="22002" y="44492"/>
                  </a:lnTo>
                  <a:close/>
                </a:path>
              </a:pathLst>
            </a:custGeom>
            <a:solidFill>
              <a:srgbClr val="6D6E71"/>
            </a:solidFill>
            <a:ln w="9525"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D5A7734A-9850-4C1D-8A42-C24260C18FDE}"/>
                </a:ext>
              </a:extLst>
            </p:cNvPr>
            <p:cNvSpPr/>
            <p:nvPr/>
          </p:nvSpPr>
          <p:spPr>
            <a:xfrm>
              <a:off x="17760203" y="553766"/>
              <a:ext cx="11923" cy="63740"/>
            </a:xfrm>
            <a:custGeom>
              <a:avLst/>
              <a:gdLst>
                <a:gd name="connsiteX0" fmla="*/ -4463 w 11923"/>
                <a:gd name="connsiteY0" fmla="*/ 10030 h 63740"/>
                <a:gd name="connsiteX1" fmla="*/ -4746 w 11923"/>
                <a:gd name="connsiteY1" fmla="*/ 1953 h 63740"/>
                <a:gd name="connsiteX2" fmla="*/ -4463 w 11923"/>
                <a:gd name="connsiteY2" fmla="*/ 1648 h 63740"/>
                <a:gd name="connsiteX3" fmla="*/ 3634 w 11923"/>
                <a:gd name="connsiteY3" fmla="*/ 1343 h 63740"/>
                <a:gd name="connsiteX4" fmla="*/ 3918 w 11923"/>
                <a:gd name="connsiteY4" fmla="*/ 1648 h 63740"/>
                <a:gd name="connsiteX5" fmla="*/ 3918 w 11923"/>
                <a:gd name="connsiteY5" fmla="*/ 10030 h 63740"/>
                <a:gd name="connsiteX6" fmla="*/ -4463 w 11923"/>
                <a:gd name="connsiteY6" fmla="*/ 10030 h 63740"/>
                <a:gd name="connsiteX7" fmla="*/ 4299 w 11923"/>
                <a:gd name="connsiteY7" fmla="*/ 63561 h 63740"/>
                <a:gd name="connsiteX8" fmla="*/ -5226 w 11923"/>
                <a:gd name="connsiteY8" fmla="*/ 63561 h 63740"/>
                <a:gd name="connsiteX9" fmla="*/ -5226 w 11923"/>
                <a:gd name="connsiteY9" fmla="*/ 18888 h 63740"/>
                <a:gd name="connsiteX10" fmla="*/ 4299 w 11923"/>
                <a:gd name="connsiteY10" fmla="*/ 18888 h 63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23" h="63740">
                  <a:moveTo>
                    <a:pt x="-4463" y="10030"/>
                  </a:moveTo>
                  <a:cubicBezTo>
                    <a:pt x="-6751" y="7887"/>
                    <a:pt x="-6937" y="4267"/>
                    <a:pt x="-4746" y="1953"/>
                  </a:cubicBezTo>
                  <a:cubicBezTo>
                    <a:pt x="-4653" y="1848"/>
                    <a:pt x="-4556" y="1743"/>
                    <a:pt x="-4463" y="1648"/>
                  </a:cubicBezTo>
                  <a:cubicBezTo>
                    <a:pt x="-2272" y="-667"/>
                    <a:pt x="1253" y="-800"/>
                    <a:pt x="3634" y="1343"/>
                  </a:cubicBezTo>
                  <a:cubicBezTo>
                    <a:pt x="3727" y="1439"/>
                    <a:pt x="3825" y="1543"/>
                    <a:pt x="3918" y="1648"/>
                  </a:cubicBezTo>
                  <a:cubicBezTo>
                    <a:pt x="6206" y="3963"/>
                    <a:pt x="6206" y="7716"/>
                    <a:pt x="3918" y="10030"/>
                  </a:cubicBezTo>
                  <a:cubicBezTo>
                    <a:pt x="1635" y="12345"/>
                    <a:pt x="-2175" y="12345"/>
                    <a:pt x="-4463" y="10030"/>
                  </a:cubicBezTo>
                  <a:close/>
                  <a:moveTo>
                    <a:pt x="4299" y="63561"/>
                  </a:moveTo>
                  <a:lnTo>
                    <a:pt x="-5226" y="63561"/>
                  </a:lnTo>
                  <a:lnTo>
                    <a:pt x="-5226" y="18888"/>
                  </a:lnTo>
                  <a:lnTo>
                    <a:pt x="4299" y="18888"/>
                  </a:lnTo>
                  <a:close/>
                </a:path>
              </a:pathLst>
            </a:custGeom>
            <a:solidFill>
              <a:srgbClr val="6D6E71"/>
            </a:solidFill>
            <a:ln w="9525"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41F02761-B123-427D-B8D7-97DBAA6D93A8}"/>
                </a:ext>
              </a:extLst>
            </p:cNvPr>
            <p:cNvSpPr/>
            <p:nvPr/>
          </p:nvSpPr>
          <p:spPr>
            <a:xfrm>
              <a:off x="17784316" y="572151"/>
              <a:ext cx="41296" cy="45354"/>
            </a:xfrm>
            <a:custGeom>
              <a:avLst/>
              <a:gdLst>
                <a:gd name="connsiteX0" fmla="*/ 3236 w 41296"/>
                <a:gd name="connsiteY0" fmla="*/ 20981 h 45354"/>
                <a:gd name="connsiteX1" fmla="*/ 3236 w 41296"/>
                <a:gd name="connsiteY1" fmla="*/ 45175 h 45354"/>
                <a:gd name="connsiteX2" fmla="*/ -6289 w 41296"/>
                <a:gd name="connsiteY2" fmla="*/ 45175 h 45354"/>
                <a:gd name="connsiteX3" fmla="*/ -6289 w 41296"/>
                <a:gd name="connsiteY3" fmla="*/ 503 h 45354"/>
                <a:gd name="connsiteX4" fmla="*/ 3236 w 41296"/>
                <a:gd name="connsiteY4" fmla="*/ 503 h 45354"/>
                <a:gd name="connsiteX5" fmla="*/ 3236 w 41296"/>
                <a:gd name="connsiteY5" fmla="*/ 8694 h 45354"/>
                <a:gd name="connsiteX6" fmla="*/ 9431 w 41296"/>
                <a:gd name="connsiteY6" fmla="*/ 2217 h 45354"/>
                <a:gd name="connsiteX7" fmla="*/ 18096 w 41296"/>
                <a:gd name="connsiteY7" fmla="*/ -164 h 45354"/>
                <a:gd name="connsiteX8" fmla="*/ 30290 w 41296"/>
                <a:gd name="connsiteY8" fmla="*/ 4503 h 45354"/>
                <a:gd name="connsiteX9" fmla="*/ 34955 w 41296"/>
                <a:gd name="connsiteY9" fmla="*/ 17838 h 45354"/>
                <a:gd name="connsiteX10" fmla="*/ 34955 w 41296"/>
                <a:gd name="connsiteY10" fmla="*/ 45175 h 45354"/>
                <a:gd name="connsiteX11" fmla="*/ 25430 w 41296"/>
                <a:gd name="connsiteY11" fmla="*/ 45175 h 45354"/>
                <a:gd name="connsiteX12" fmla="*/ 25430 w 41296"/>
                <a:gd name="connsiteY12" fmla="*/ 20696 h 45354"/>
                <a:gd name="connsiteX13" fmla="*/ 15240 w 41296"/>
                <a:gd name="connsiteY13" fmla="*/ 8313 h 45354"/>
                <a:gd name="connsiteX14" fmla="*/ 6762 w 41296"/>
                <a:gd name="connsiteY14" fmla="*/ 11552 h 45354"/>
                <a:gd name="connsiteX15" fmla="*/ 3236 w 41296"/>
                <a:gd name="connsiteY15" fmla="*/ 20981 h 45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296" h="45354">
                  <a:moveTo>
                    <a:pt x="3236" y="20981"/>
                  </a:moveTo>
                  <a:lnTo>
                    <a:pt x="3236" y="45175"/>
                  </a:lnTo>
                  <a:lnTo>
                    <a:pt x="-6289" y="45175"/>
                  </a:lnTo>
                  <a:lnTo>
                    <a:pt x="-6289" y="503"/>
                  </a:lnTo>
                  <a:lnTo>
                    <a:pt x="3236" y="503"/>
                  </a:lnTo>
                  <a:lnTo>
                    <a:pt x="3236" y="8694"/>
                  </a:lnTo>
                  <a:cubicBezTo>
                    <a:pt x="4669" y="5999"/>
                    <a:pt x="6762" y="3751"/>
                    <a:pt x="9431" y="2217"/>
                  </a:cubicBezTo>
                  <a:cubicBezTo>
                    <a:pt x="12096" y="665"/>
                    <a:pt x="15049" y="-154"/>
                    <a:pt x="18096" y="-164"/>
                  </a:cubicBezTo>
                  <a:cubicBezTo>
                    <a:pt x="22668" y="-364"/>
                    <a:pt x="27049" y="1322"/>
                    <a:pt x="30290" y="4503"/>
                  </a:cubicBezTo>
                  <a:cubicBezTo>
                    <a:pt x="33620" y="8113"/>
                    <a:pt x="35337" y="12942"/>
                    <a:pt x="34955" y="17838"/>
                  </a:cubicBezTo>
                  <a:lnTo>
                    <a:pt x="34955" y="45175"/>
                  </a:lnTo>
                  <a:lnTo>
                    <a:pt x="25430" y="45175"/>
                  </a:lnTo>
                  <a:lnTo>
                    <a:pt x="25430" y="20696"/>
                  </a:lnTo>
                  <a:cubicBezTo>
                    <a:pt x="25430" y="12409"/>
                    <a:pt x="22002" y="8313"/>
                    <a:pt x="15240" y="8313"/>
                  </a:cubicBezTo>
                  <a:cubicBezTo>
                    <a:pt x="12096" y="8304"/>
                    <a:pt x="9050" y="9456"/>
                    <a:pt x="6762" y="11552"/>
                  </a:cubicBezTo>
                  <a:cubicBezTo>
                    <a:pt x="4287" y="14019"/>
                    <a:pt x="2952" y="17476"/>
                    <a:pt x="3236" y="20981"/>
                  </a:cubicBezTo>
                  <a:close/>
                </a:path>
              </a:pathLst>
            </a:custGeom>
            <a:solidFill>
              <a:srgbClr val="6D6E71"/>
            </a:solidFill>
            <a:ln w="9525"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A75D1E8E-74B4-4D4D-8711-E93F7F5FE25B}"/>
                </a:ext>
              </a:extLst>
            </p:cNvPr>
            <p:cNvSpPr/>
            <p:nvPr/>
          </p:nvSpPr>
          <p:spPr>
            <a:xfrm>
              <a:off x="17836037" y="571874"/>
              <a:ext cx="44161" cy="63652"/>
            </a:xfrm>
            <a:custGeom>
              <a:avLst/>
              <a:gdLst>
                <a:gd name="connsiteX0" fmla="*/ 37812 w 44161"/>
                <a:gd name="connsiteY0" fmla="*/ 780 h 63652"/>
                <a:gd name="connsiteX1" fmla="*/ 37812 w 44161"/>
                <a:gd name="connsiteY1" fmla="*/ 39737 h 63652"/>
                <a:gd name="connsiteX2" fmla="*/ 31338 w 44161"/>
                <a:gd name="connsiteY2" fmla="*/ 57549 h 63652"/>
                <a:gd name="connsiteX3" fmla="*/ 14860 w 44161"/>
                <a:gd name="connsiteY3" fmla="*/ 63454 h 63652"/>
                <a:gd name="connsiteX4" fmla="*/ -3334 w 44161"/>
                <a:gd name="connsiteY4" fmla="*/ 57168 h 63652"/>
                <a:gd name="connsiteX5" fmla="*/ 1047 w 44161"/>
                <a:gd name="connsiteY5" fmla="*/ 50024 h 63652"/>
                <a:gd name="connsiteX6" fmla="*/ 14288 w 44161"/>
                <a:gd name="connsiteY6" fmla="*/ 54977 h 63652"/>
                <a:gd name="connsiteX7" fmla="*/ 24859 w 44161"/>
                <a:gd name="connsiteY7" fmla="*/ 51548 h 63652"/>
                <a:gd name="connsiteX8" fmla="*/ 28766 w 44161"/>
                <a:gd name="connsiteY8" fmla="*/ 40499 h 63652"/>
                <a:gd name="connsiteX9" fmla="*/ 28766 w 44161"/>
                <a:gd name="connsiteY9" fmla="*/ 34498 h 63652"/>
                <a:gd name="connsiteX10" fmla="*/ 22762 w 44161"/>
                <a:gd name="connsiteY10" fmla="*/ 40785 h 63652"/>
                <a:gd name="connsiteX11" fmla="*/ 13999 w 44161"/>
                <a:gd name="connsiteY11" fmla="*/ 43166 h 63652"/>
                <a:gd name="connsiteX12" fmla="*/ -572 w 44161"/>
                <a:gd name="connsiteY12" fmla="*/ 36975 h 63652"/>
                <a:gd name="connsiteX13" fmla="*/ -572 w 44161"/>
                <a:gd name="connsiteY13" fmla="*/ 6018 h 63652"/>
                <a:gd name="connsiteX14" fmla="*/ 13999 w 44161"/>
                <a:gd name="connsiteY14" fmla="*/ -173 h 63652"/>
                <a:gd name="connsiteX15" fmla="*/ 28385 w 44161"/>
                <a:gd name="connsiteY15" fmla="*/ 7162 h 63652"/>
                <a:gd name="connsiteX16" fmla="*/ 28385 w 44161"/>
                <a:gd name="connsiteY16" fmla="*/ 494 h 63652"/>
                <a:gd name="connsiteX17" fmla="*/ 2954 w 44161"/>
                <a:gd name="connsiteY17" fmla="*/ 21449 h 63652"/>
                <a:gd name="connsiteX18" fmla="*/ 6381 w 44161"/>
                <a:gd name="connsiteY18" fmla="*/ 30974 h 63652"/>
                <a:gd name="connsiteX19" fmla="*/ 15906 w 44161"/>
                <a:gd name="connsiteY19" fmla="*/ 34974 h 63652"/>
                <a:gd name="connsiteX20" fmla="*/ 25431 w 44161"/>
                <a:gd name="connsiteY20" fmla="*/ 31164 h 63652"/>
                <a:gd name="connsiteX21" fmla="*/ 29050 w 44161"/>
                <a:gd name="connsiteY21" fmla="*/ 21639 h 63652"/>
                <a:gd name="connsiteX22" fmla="*/ 25431 w 44161"/>
                <a:gd name="connsiteY22" fmla="*/ 12114 h 63652"/>
                <a:gd name="connsiteX23" fmla="*/ 15906 w 44161"/>
                <a:gd name="connsiteY23" fmla="*/ 8209 h 63652"/>
                <a:gd name="connsiteX24" fmla="*/ 6856 w 44161"/>
                <a:gd name="connsiteY24" fmla="*/ 12305 h 63652"/>
                <a:gd name="connsiteX25" fmla="*/ 2954 w 44161"/>
                <a:gd name="connsiteY25" fmla="*/ 21449 h 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161" h="63652">
                  <a:moveTo>
                    <a:pt x="37812" y="780"/>
                  </a:moveTo>
                  <a:lnTo>
                    <a:pt x="37812" y="39737"/>
                  </a:lnTo>
                  <a:cubicBezTo>
                    <a:pt x="38291" y="46328"/>
                    <a:pt x="35910" y="52805"/>
                    <a:pt x="31338" y="57549"/>
                  </a:cubicBezTo>
                  <a:cubicBezTo>
                    <a:pt x="26766" y="61568"/>
                    <a:pt x="20860" y="63692"/>
                    <a:pt x="14860" y="63454"/>
                  </a:cubicBezTo>
                  <a:cubicBezTo>
                    <a:pt x="8284" y="63483"/>
                    <a:pt x="1810" y="61263"/>
                    <a:pt x="-3334" y="57168"/>
                  </a:cubicBezTo>
                  <a:lnTo>
                    <a:pt x="1047" y="50024"/>
                  </a:lnTo>
                  <a:cubicBezTo>
                    <a:pt x="4856" y="53053"/>
                    <a:pt x="9428" y="54796"/>
                    <a:pt x="14288" y="54977"/>
                  </a:cubicBezTo>
                  <a:cubicBezTo>
                    <a:pt x="18097" y="55196"/>
                    <a:pt x="21906" y="53977"/>
                    <a:pt x="24859" y="51548"/>
                  </a:cubicBezTo>
                  <a:cubicBezTo>
                    <a:pt x="27715" y="48614"/>
                    <a:pt x="29147" y="44576"/>
                    <a:pt x="28766" y="40499"/>
                  </a:cubicBezTo>
                  <a:lnTo>
                    <a:pt x="28766" y="34498"/>
                  </a:lnTo>
                  <a:cubicBezTo>
                    <a:pt x="27431" y="37156"/>
                    <a:pt x="25334" y="39346"/>
                    <a:pt x="22762" y="40785"/>
                  </a:cubicBezTo>
                  <a:cubicBezTo>
                    <a:pt x="20097" y="42404"/>
                    <a:pt x="17050" y="43233"/>
                    <a:pt x="13999" y="43166"/>
                  </a:cubicBezTo>
                  <a:cubicBezTo>
                    <a:pt x="8474" y="43318"/>
                    <a:pt x="3140" y="41051"/>
                    <a:pt x="-572" y="36975"/>
                  </a:cubicBezTo>
                  <a:cubicBezTo>
                    <a:pt x="-8194" y="28059"/>
                    <a:pt x="-8194" y="14934"/>
                    <a:pt x="-572" y="6018"/>
                  </a:cubicBezTo>
                  <a:cubicBezTo>
                    <a:pt x="3140" y="1942"/>
                    <a:pt x="8474" y="-325"/>
                    <a:pt x="13999" y="-173"/>
                  </a:cubicBezTo>
                  <a:cubicBezTo>
                    <a:pt x="19715" y="-249"/>
                    <a:pt x="25050" y="2494"/>
                    <a:pt x="28385" y="7162"/>
                  </a:cubicBezTo>
                  <a:lnTo>
                    <a:pt x="28385" y="494"/>
                  </a:lnTo>
                  <a:close/>
                  <a:moveTo>
                    <a:pt x="2954" y="21449"/>
                  </a:moveTo>
                  <a:cubicBezTo>
                    <a:pt x="2856" y="24945"/>
                    <a:pt x="4093" y="28336"/>
                    <a:pt x="6381" y="30974"/>
                  </a:cubicBezTo>
                  <a:cubicBezTo>
                    <a:pt x="8665" y="33784"/>
                    <a:pt x="12288" y="35279"/>
                    <a:pt x="15906" y="34974"/>
                  </a:cubicBezTo>
                  <a:cubicBezTo>
                    <a:pt x="19525" y="35222"/>
                    <a:pt x="23050" y="33822"/>
                    <a:pt x="25431" y="31164"/>
                  </a:cubicBezTo>
                  <a:cubicBezTo>
                    <a:pt x="27813" y="28574"/>
                    <a:pt x="29147" y="25164"/>
                    <a:pt x="29050" y="21639"/>
                  </a:cubicBezTo>
                  <a:cubicBezTo>
                    <a:pt x="29050" y="18125"/>
                    <a:pt x="27813" y="14734"/>
                    <a:pt x="25431" y="12114"/>
                  </a:cubicBezTo>
                  <a:cubicBezTo>
                    <a:pt x="22952" y="9466"/>
                    <a:pt x="19525" y="8038"/>
                    <a:pt x="15906" y="8209"/>
                  </a:cubicBezTo>
                  <a:cubicBezTo>
                    <a:pt x="12381" y="8047"/>
                    <a:pt x="9046" y="9571"/>
                    <a:pt x="6856" y="12305"/>
                  </a:cubicBezTo>
                  <a:cubicBezTo>
                    <a:pt x="4474" y="14801"/>
                    <a:pt x="3140" y="18039"/>
                    <a:pt x="2954" y="21449"/>
                  </a:cubicBezTo>
                  <a:close/>
                </a:path>
              </a:pathLst>
            </a:custGeom>
            <a:solidFill>
              <a:srgbClr val="6D6E71"/>
            </a:solidFill>
            <a:ln w="9525"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CFED3EB4-C061-4AE1-AEEA-7B1FD14F5258}"/>
                </a:ext>
              </a:extLst>
            </p:cNvPr>
            <p:cNvSpPr/>
            <p:nvPr/>
          </p:nvSpPr>
          <p:spPr>
            <a:xfrm>
              <a:off x="17913094" y="558832"/>
              <a:ext cx="41723" cy="58673"/>
            </a:xfrm>
            <a:custGeom>
              <a:avLst/>
              <a:gdLst>
                <a:gd name="connsiteX0" fmla="*/ 18859 w 41723"/>
                <a:gd name="connsiteY0" fmla="*/ 34777 h 58673"/>
                <a:gd name="connsiteX1" fmla="*/ 18859 w 41723"/>
                <a:gd name="connsiteY1" fmla="*/ 24013 h 58673"/>
                <a:gd name="connsiteX2" fmla="*/ 28384 w 41723"/>
                <a:gd name="connsiteY2" fmla="*/ 24013 h 58673"/>
                <a:gd name="connsiteX3" fmla="*/ 28384 w 41723"/>
                <a:gd name="connsiteY3" fmla="*/ 34777 h 58673"/>
                <a:gd name="connsiteX4" fmla="*/ 35434 w 41723"/>
                <a:gd name="connsiteY4" fmla="*/ 34777 h 58673"/>
                <a:gd name="connsiteX5" fmla="*/ 35434 w 41723"/>
                <a:gd name="connsiteY5" fmla="*/ 43730 h 58673"/>
                <a:gd name="connsiteX6" fmla="*/ 28384 w 41723"/>
                <a:gd name="connsiteY6" fmla="*/ 43730 h 58673"/>
                <a:gd name="connsiteX7" fmla="*/ 28384 w 41723"/>
                <a:gd name="connsiteY7" fmla="*/ 58494 h 58673"/>
                <a:gd name="connsiteX8" fmla="*/ 18859 w 41723"/>
                <a:gd name="connsiteY8" fmla="*/ 58494 h 58673"/>
                <a:gd name="connsiteX9" fmla="*/ 18859 w 41723"/>
                <a:gd name="connsiteY9" fmla="*/ 43730 h 58673"/>
                <a:gd name="connsiteX10" fmla="*/ -6289 w 41723"/>
                <a:gd name="connsiteY10" fmla="*/ 43730 h 58673"/>
                <a:gd name="connsiteX11" fmla="*/ -6289 w 41723"/>
                <a:gd name="connsiteY11" fmla="*/ 34967 h 58673"/>
                <a:gd name="connsiteX12" fmla="*/ 15240 w 41723"/>
                <a:gd name="connsiteY12" fmla="*/ -180 h 58673"/>
                <a:gd name="connsiteX13" fmla="*/ 26095 w 41723"/>
                <a:gd name="connsiteY13" fmla="*/ -180 h 58673"/>
                <a:gd name="connsiteX14" fmla="*/ 4855 w 41723"/>
                <a:gd name="connsiteY14" fmla="*/ 34777 h 58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723" h="58673">
                  <a:moveTo>
                    <a:pt x="18859" y="34777"/>
                  </a:moveTo>
                  <a:lnTo>
                    <a:pt x="18859" y="24013"/>
                  </a:lnTo>
                  <a:lnTo>
                    <a:pt x="28384" y="24013"/>
                  </a:lnTo>
                  <a:lnTo>
                    <a:pt x="28384" y="34777"/>
                  </a:lnTo>
                  <a:lnTo>
                    <a:pt x="35434" y="34777"/>
                  </a:lnTo>
                  <a:lnTo>
                    <a:pt x="35434" y="43730"/>
                  </a:lnTo>
                  <a:lnTo>
                    <a:pt x="28384" y="43730"/>
                  </a:lnTo>
                  <a:lnTo>
                    <a:pt x="28384" y="58494"/>
                  </a:lnTo>
                  <a:lnTo>
                    <a:pt x="18859" y="58494"/>
                  </a:lnTo>
                  <a:lnTo>
                    <a:pt x="18859" y="43730"/>
                  </a:lnTo>
                  <a:lnTo>
                    <a:pt x="-6289" y="43730"/>
                  </a:lnTo>
                  <a:lnTo>
                    <a:pt x="-6289" y="34967"/>
                  </a:lnTo>
                  <a:lnTo>
                    <a:pt x="15240" y="-180"/>
                  </a:lnTo>
                  <a:lnTo>
                    <a:pt x="26095" y="-180"/>
                  </a:lnTo>
                  <a:lnTo>
                    <a:pt x="4855" y="34777"/>
                  </a:lnTo>
                  <a:close/>
                </a:path>
              </a:pathLst>
            </a:custGeom>
            <a:solidFill>
              <a:srgbClr val="6D6E71"/>
            </a:solidFill>
            <a:ln w="9525"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D276DEAB-DE1E-46A9-B712-E3FAD5473A78}"/>
                </a:ext>
              </a:extLst>
            </p:cNvPr>
            <p:cNvSpPr/>
            <p:nvPr/>
          </p:nvSpPr>
          <p:spPr>
            <a:xfrm>
              <a:off x="17984248" y="557297"/>
              <a:ext cx="45466" cy="60898"/>
            </a:xfrm>
            <a:custGeom>
              <a:avLst/>
              <a:gdLst>
                <a:gd name="connsiteX0" fmla="*/ 16287 w 45466"/>
                <a:gd name="connsiteY0" fmla="*/ 9071 h 60898"/>
                <a:gd name="connsiteX1" fmla="*/ 9143 w 45466"/>
                <a:gd name="connsiteY1" fmla="*/ 10881 h 60898"/>
                <a:gd name="connsiteX2" fmla="*/ 6380 w 45466"/>
                <a:gd name="connsiteY2" fmla="*/ 16215 h 60898"/>
                <a:gd name="connsiteX3" fmla="*/ 9143 w 45466"/>
                <a:gd name="connsiteY3" fmla="*/ 21644 h 60898"/>
                <a:gd name="connsiteX4" fmla="*/ 20951 w 45466"/>
                <a:gd name="connsiteY4" fmla="*/ 25740 h 60898"/>
                <a:gd name="connsiteX5" fmla="*/ 34574 w 45466"/>
                <a:gd name="connsiteY5" fmla="*/ 31836 h 60898"/>
                <a:gd name="connsiteX6" fmla="*/ 39146 w 45466"/>
                <a:gd name="connsiteY6" fmla="*/ 43456 h 60898"/>
                <a:gd name="connsiteX7" fmla="*/ 33337 w 45466"/>
                <a:gd name="connsiteY7" fmla="*/ 55934 h 60898"/>
                <a:gd name="connsiteX8" fmla="*/ 18096 w 45466"/>
                <a:gd name="connsiteY8" fmla="*/ 60696 h 60898"/>
                <a:gd name="connsiteX9" fmla="*/ -6289 w 45466"/>
                <a:gd name="connsiteY9" fmla="*/ 51171 h 60898"/>
                <a:gd name="connsiteX10" fmla="*/ -98 w 45466"/>
                <a:gd name="connsiteY10" fmla="*/ 43647 h 60898"/>
                <a:gd name="connsiteX11" fmla="*/ 18379 w 45466"/>
                <a:gd name="connsiteY11" fmla="*/ 51362 h 60898"/>
                <a:gd name="connsiteX12" fmla="*/ 26002 w 45466"/>
                <a:gd name="connsiteY12" fmla="*/ 49362 h 60898"/>
                <a:gd name="connsiteX13" fmla="*/ 28760 w 45466"/>
                <a:gd name="connsiteY13" fmla="*/ 43837 h 60898"/>
                <a:gd name="connsiteX14" fmla="*/ 26193 w 45466"/>
                <a:gd name="connsiteY14" fmla="*/ 38598 h 60898"/>
                <a:gd name="connsiteX15" fmla="*/ 16668 w 45466"/>
                <a:gd name="connsiteY15" fmla="*/ 35169 h 60898"/>
                <a:gd name="connsiteX16" fmla="*/ 7143 w 45466"/>
                <a:gd name="connsiteY16" fmla="*/ 32312 h 60898"/>
                <a:gd name="connsiteX17" fmla="*/ 1139 w 45466"/>
                <a:gd name="connsiteY17" fmla="*/ 28883 h 60898"/>
                <a:gd name="connsiteX18" fmla="*/ -4005 w 45466"/>
                <a:gd name="connsiteY18" fmla="*/ 16786 h 60898"/>
                <a:gd name="connsiteX19" fmla="*/ 1901 w 45466"/>
                <a:gd name="connsiteY19" fmla="*/ 4213 h 60898"/>
                <a:gd name="connsiteX20" fmla="*/ 16570 w 45466"/>
                <a:gd name="connsiteY20" fmla="*/ -168 h 60898"/>
                <a:gd name="connsiteX21" fmla="*/ 27714 w 45466"/>
                <a:gd name="connsiteY21" fmla="*/ 1737 h 60898"/>
                <a:gd name="connsiteX22" fmla="*/ 37239 w 45466"/>
                <a:gd name="connsiteY22" fmla="*/ 6880 h 60898"/>
                <a:gd name="connsiteX23" fmla="*/ 32002 w 45466"/>
                <a:gd name="connsiteY23" fmla="*/ 14405 h 60898"/>
                <a:gd name="connsiteX24" fmla="*/ 24951 w 45466"/>
                <a:gd name="connsiteY24" fmla="*/ 10500 h 60898"/>
                <a:gd name="connsiteX25" fmla="*/ 16287 w 45466"/>
                <a:gd name="connsiteY25" fmla="*/ 9071 h 60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5466" h="60898">
                  <a:moveTo>
                    <a:pt x="16287" y="9071"/>
                  </a:moveTo>
                  <a:cubicBezTo>
                    <a:pt x="13808" y="8957"/>
                    <a:pt x="11333" y="9585"/>
                    <a:pt x="9143" y="10881"/>
                  </a:cubicBezTo>
                  <a:cubicBezTo>
                    <a:pt x="7329" y="12024"/>
                    <a:pt x="6283" y="14062"/>
                    <a:pt x="6380" y="16215"/>
                  </a:cubicBezTo>
                  <a:cubicBezTo>
                    <a:pt x="6283" y="18386"/>
                    <a:pt x="7329" y="20444"/>
                    <a:pt x="9143" y="21644"/>
                  </a:cubicBezTo>
                  <a:cubicBezTo>
                    <a:pt x="12854" y="23539"/>
                    <a:pt x="16854" y="24920"/>
                    <a:pt x="20951" y="25740"/>
                  </a:cubicBezTo>
                  <a:cubicBezTo>
                    <a:pt x="25905" y="26664"/>
                    <a:pt x="30574" y="28749"/>
                    <a:pt x="34574" y="31836"/>
                  </a:cubicBezTo>
                  <a:cubicBezTo>
                    <a:pt x="37811" y="34817"/>
                    <a:pt x="39429" y="39094"/>
                    <a:pt x="39146" y="43456"/>
                  </a:cubicBezTo>
                  <a:cubicBezTo>
                    <a:pt x="39239" y="48295"/>
                    <a:pt x="37146" y="52895"/>
                    <a:pt x="33337" y="55934"/>
                  </a:cubicBezTo>
                  <a:cubicBezTo>
                    <a:pt x="28951" y="59248"/>
                    <a:pt x="23621" y="60934"/>
                    <a:pt x="18096" y="60696"/>
                  </a:cubicBezTo>
                  <a:cubicBezTo>
                    <a:pt x="9045" y="60715"/>
                    <a:pt x="376" y="57305"/>
                    <a:pt x="-6289" y="51171"/>
                  </a:cubicBezTo>
                  <a:lnTo>
                    <a:pt x="-98" y="43647"/>
                  </a:lnTo>
                  <a:cubicBezTo>
                    <a:pt x="4855" y="48419"/>
                    <a:pt x="11524" y="51162"/>
                    <a:pt x="18379" y="51362"/>
                  </a:cubicBezTo>
                  <a:cubicBezTo>
                    <a:pt x="21049" y="51505"/>
                    <a:pt x="23714" y="50800"/>
                    <a:pt x="26002" y="49362"/>
                  </a:cubicBezTo>
                  <a:cubicBezTo>
                    <a:pt x="27811" y="48104"/>
                    <a:pt x="28858" y="46028"/>
                    <a:pt x="28760" y="43837"/>
                  </a:cubicBezTo>
                  <a:cubicBezTo>
                    <a:pt x="28858" y="41770"/>
                    <a:pt x="27904" y="39808"/>
                    <a:pt x="26193" y="38598"/>
                  </a:cubicBezTo>
                  <a:cubicBezTo>
                    <a:pt x="23240" y="36912"/>
                    <a:pt x="19998" y="35760"/>
                    <a:pt x="16668" y="35169"/>
                  </a:cubicBezTo>
                  <a:cubicBezTo>
                    <a:pt x="13426" y="34407"/>
                    <a:pt x="10282" y="33455"/>
                    <a:pt x="7143" y="32312"/>
                  </a:cubicBezTo>
                  <a:cubicBezTo>
                    <a:pt x="4948" y="31512"/>
                    <a:pt x="2948" y="30359"/>
                    <a:pt x="1139" y="28883"/>
                  </a:cubicBezTo>
                  <a:cubicBezTo>
                    <a:pt x="-2480" y="25921"/>
                    <a:pt x="-4387" y="21415"/>
                    <a:pt x="-4005" y="16786"/>
                  </a:cubicBezTo>
                  <a:cubicBezTo>
                    <a:pt x="-4289" y="11871"/>
                    <a:pt x="-2098" y="7147"/>
                    <a:pt x="1901" y="4213"/>
                  </a:cubicBezTo>
                  <a:cubicBezTo>
                    <a:pt x="6190" y="1203"/>
                    <a:pt x="11333" y="-330"/>
                    <a:pt x="16570" y="-168"/>
                  </a:cubicBezTo>
                  <a:cubicBezTo>
                    <a:pt x="20379" y="-140"/>
                    <a:pt x="24095" y="508"/>
                    <a:pt x="27714" y="1737"/>
                  </a:cubicBezTo>
                  <a:cubicBezTo>
                    <a:pt x="31141" y="2851"/>
                    <a:pt x="34383" y="4594"/>
                    <a:pt x="37239" y="6880"/>
                  </a:cubicBezTo>
                  <a:lnTo>
                    <a:pt x="32002" y="14405"/>
                  </a:lnTo>
                  <a:cubicBezTo>
                    <a:pt x="29904" y="12652"/>
                    <a:pt x="27523" y="11328"/>
                    <a:pt x="24951" y="10500"/>
                  </a:cubicBezTo>
                  <a:cubicBezTo>
                    <a:pt x="22189" y="9576"/>
                    <a:pt x="19235" y="9099"/>
                    <a:pt x="16287" y="9071"/>
                  </a:cubicBezTo>
                  <a:close/>
                </a:path>
              </a:pathLst>
            </a:custGeom>
            <a:solidFill>
              <a:srgbClr val="6D6E71"/>
            </a:solidFill>
            <a:ln w="9525"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431220DA-679D-4846-8FE7-87B536931BCC}"/>
                </a:ext>
              </a:extLst>
            </p:cNvPr>
            <p:cNvSpPr/>
            <p:nvPr/>
          </p:nvSpPr>
          <p:spPr>
            <a:xfrm>
              <a:off x="18037469" y="572163"/>
              <a:ext cx="44694" cy="46036"/>
            </a:xfrm>
            <a:custGeom>
              <a:avLst/>
              <a:gdLst>
                <a:gd name="connsiteX0" fmla="*/ 38406 w 44694"/>
                <a:gd name="connsiteY0" fmla="*/ 26971 h 46036"/>
                <a:gd name="connsiteX1" fmla="*/ 3357 w 44694"/>
                <a:gd name="connsiteY1" fmla="*/ 26971 h 46036"/>
                <a:gd name="connsiteX2" fmla="*/ 7831 w 44694"/>
                <a:gd name="connsiteY2" fmla="*/ 34781 h 46036"/>
                <a:gd name="connsiteX3" fmla="*/ 29932 w 44694"/>
                <a:gd name="connsiteY3" fmla="*/ 32496 h 46036"/>
                <a:gd name="connsiteX4" fmla="*/ 35359 w 44694"/>
                <a:gd name="connsiteY4" fmla="*/ 38401 h 46036"/>
                <a:gd name="connsiteX5" fmla="*/ 16309 w 44694"/>
                <a:gd name="connsiteY5" fmla="*/ 45830 h 46036"/>
                <a:gd name="connsiteX6" fmla="*/ 306 w 44694"/>
                <a:gd name="connsiteY6" fmla="*/ 39639 h 46036"/>
                <a:gd name="connsiteX7" fmla="*/ -6266 w 44694"/>
                <a:gd name="connsiteY7" fmla="*/ 22780 h 46036"/>
                <a:gd name="connsiteX8" fmla="*/ 496 w 44694"/>
                <a:gd name="connsiteY8" fmla="*/ 6016 h 46036"/>
                <a:gd name="connsiteX9" fmla="*/ 16309 w 44694"/>
                <a:gd name="connsiteY9" fmla="*/ -175 h 46036"/>
                <a:gd name="connsiteX10" fmla="*/ 31834 w 44694"/>
                <a:gd name="connsiteY10" fmla="*/ 5349 h 46036"/>
                <a:gd name="connsiteX11" fmla="*/ 38215 w 44694"/>
                <a:gd name="connsiteY11" fmla="*/ 20494 h 46036"/>
                <a:gd name="connsiteX12" fmla="*/ 3357 w 44694"/>
                <a:gd name="connsiteY12" fmla="*/ 19542 h 46036"/>
                <a:gd name="connsiteX13" fmla="*/ 28978 w 44694"/>
                <a:gd name="connsiteY13" fmla="*/ 19542 h 46036"/>
                <a:gd name="connsiteX14" fmla="*/ 25453 w 44694"/>
                <a:gd name="connsiteY14" fmla="*/ 10969 h 46036"/>
                <a:gd name="connsiteX15" fmla="*/ 16784 w 44694"/>
                <a:gd name="connsiteY15" fmla="*/ 7921 h 46036"/>
                <a:gd name="connsiteX16" fmla="*/ 7259 w 44694"/>
                <a:gd name="connsiteY16" fmla="*/ 11064 h 46036"/>
                <a:gd name="connsiteX17" fmla="*/ 3357 w 44694"/>
                <a:gd name="connsiteY17" fmla="*/ 19542 h 46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694" h="46036">
                  <a:moveTo>
                    <a:pt x="38406" y="26971"/>
                  </a:moveTo>
                  <a:lnTo>
                    <a:pt x="3357" y="26971"/>
                  </a:lnTo>
                  <a:cubicBezTo>
                    <a:pt x="3547" y="30133"/>
                    <a:pt x="5166" y="33038"/>
                    <a:pt x="7831" y="34781"/>
                  </a:cubicBezTo>
                  <a:cubicBezTo>
                    <a:pt x="14784" y="39582"/>
                    <a:pt x="24118" y="38611"/>
                    <a:pt x="29932" y="32496"/>
                  </a:cubicBezTo>
                  <a:lnTo>
                    <a:pt x="35359" y="38401"/>
                  </a:lnTo>
                  <a:cubicBezTo>
                    <a:pt x="30308" y="43449"/>
                    <a:pt x="23453" y="46154"/>
                    <a:pt x="16309" y="45830"/>
                  </a:cubicBezTo>
                  <a:cubicBezTo>
                    <a:pt x="10403" y="45916"/>
                    <a:pt x="4594" y="43697"/>
                    <a:pt x="306" y="39639"/>
                  </a:cubicBezTo>
                  <a:cubicBezTo>
                    <a:pt x="-4169" y="35210"/>
                    <a:pt x="-6550" y="29076"/>
                    <a:pt x="-6266" y="22780"/>
                  </a:cubicBezTo>
                  <a:cubicBezTo>
                    <a:pt x="-6550" y="16474"/>
                    <a:pt x="-4075" y="10369"/>
                    <a:pt x="496" y="6016"/>
                  </a:cubicBezTo>
                  <a:cubicBezTo>
                    <a:pt x="4784" y="1977"/>
                    <a:pt x="10403" y="-242"/>
                    <a:pt x="16309" y="-175"/>
                  </a:cubicBezTo>
                  <a:cubicBezTo>
                    <a:pt x="22025" y="-290"/>
                    <a:pt x="27550" y="1673"/>
                    <a:pt x="31834" y="5349"/>
                  </a:cubicBezTo>
                  <a:cubicBezTo>
                    <a:pt x="36122" y="9169"/>
                    <a:pt x="38503" y="14741"/>
                    <a:pt x="38215" y="20494"/>
                  </a:cubicBezTo>
                  <a:close/>
                  <a:moveTo>
                    <a:pt x="3357" y="19542"/>
                  </a:moveTo>
                  <a:lnTo>
                    <a:pt x="28978" y="19542"/>
                  </a:lnTo>
                  <a:cubicBezTo>
                    <a:pt x="29169" y="16293"/>
                    <a:pt x="27927" y="13131"/>
                    <a:pt x="25453" y="10969"/>
                  </a:cubicBezTo>
                  <a:cubicBezTo>
                    <a:pt x="23072" y="8892"/>
                    <a:pt x="19928" y="7807"/>
                    <a:pt x="16784" y="7921"/>
                  </a:cubicBezTo>
                  <a:cubicBezTo>
                    <a:pt x="13356" y="7845"/>
                    <a:pt x="10021" y="8950"/>
                    <a:pt x="7259" y="11064"/>
                  </a:cubicBezTo>
                  <a:cubicBezTo>
                    <a:pt x="4687" y="13084"/>
                    <a:pt x="3166" y="16246"/>
                    <a:pt x="3357" y="19542"/>
                  </a:cubicBezTo>
                  <a:close/>
                </a:path>
              </a:pathLst>
            </a:custGeom>
            <a:solidFill>
              <a:srgbClr val="6D6E71"/>
            </a:solidFill>
            <a:ln w="9525"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F537E441-0DD4-4D05-AD1B-8455AFE815CD}"/>
                </a:ext>
              </a:extLst>
            </p:cNvPr>
            <p:cNvSpPr/>
            <p:nvPr/>
          </p:nvSpPr>
          <p:spPr>
            <a:xfrm>
              <a:off x="18092358" y="572072"/>
              <a:ext cx="23905" cy="45338"/>
            </a:xfrm>
            <a:custGeom>
              <a:avLst/>
              <a:gdLst>
                <a:gd name="connsiteX0" fmla="*/ 17235 w 23905"/>
                <a:gd name="connsiteY0" fmla="*/ 9440 h 45338"/>
                <a:gd name="connsiteX1" fmla="*/ 6757 w 23905"/>
                <a:gd name="connsiteY1" fmla="*/ 13917 h 45338"/>
                <a:gd name="connsiteX2" fmla="*/ 3236 w 23905"/>
                <a:gd name="connsiteY2" fmla="*/ 26109 h 45338"/>
                <a:gd name="connsiteX3" fmla="*/ 3236 w 23905"/>
                <a:gd name="connsiteY3" fmla="*/ 45159 h 45338"/>
                <a:gd name="connsiteX4" fmla="*/ -6289 w 23905"/>
                <a:gd name="connsiteY4" fmla="*/ 45159 h 45338"/>
                <a:gd name="connsiteX5" fmla="*/ -6289 w 23905"/>
                <a:gd name="connsiteY5" fmla="*/ 487 h 45338"/>
                <a:gd name="connsiteX6" fmla="*/ 3236 w 23905"/>
                <a:gd name="connsiteY6" fmla="*/ 487 h 45338"/>
                <a:gd name="connsiteX7" fmla="*/ 3236 w 23905"/>
                <a:gd name="connsiteY7" fmla="*/ 9535 h 45338"/>
                <a:gd name="connsiteX8" fmla="*/ 9329 w 23905"/>
                <a:gd name="connsiteY8" fmla="*/ 2582 h 45338"/>
                <a:gd name="connsiteX9" fmla="*/ 17617 w 23905"/>
                <a:gd name="connsiteY9" fmla="*/ -180 h 45338"/>
                <a:gd name="connsiteX10" fmla="*/ 17617 w 23905"/>
                <a:gd name="connsiteY10" fmla="*/ 9345 h 45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05" h="45338">
                  <a:moveTo>
                    <a:pt x="17235" y="9440"/>
                  </a:moveTo>
                  <a:cubicBezTo>
                    <a:pt x="13236" y="9154"/>
                    <a:pt x="9329" y="10821"/>
                    <a:pt x="6757" y="13917"/>
                  </a:cubicBezTo>
                  <a:cubicBezTo>
                    <a:pt x="4185" y="17460"/>
                    <a:pt x="2948" y="21766"/>
                    <a:pt x="3236" y="26109"/>
                  </a:cubicBezTo>
                  <a:lnTo>
                    <a:pt x="3236" y="45159"/>
                  </a:lnTo>
                  <a:lnTo>
                    <a:pt x="-6289" y="45159"/>
                  </a:lnTo>
                  <a:lnTo>
                    <a:pt x="-6289" y="487"/>
                  </a:lnTo>
                  <a:lnTo>
                    <a:pt x="3236" y="487"/>
                  </a:lnTo>
                  <a:lnTo>
                    <a:pt x="3236" y="9535"/>
                  </a:lnTo>
                  <a:cubicBezTo>
                    <a:pt x="4664" y="6754"/>
                    <a:pt x="6757" y="4363"/>
                    <a:pt x="9329" y="2582"/>
                  </a:cubicBezTo>
                  <a:cubicBezTo>
                    <a:pt x="11808" y="915"/>
                    <a:pt x="14663" y="-37"/>
                    <a:pt x="17617" y="-180"/>
                  </a:cubicBezTo>
                  <a:lnTo>
                    <a:pt x="17617" y="9345"/>
                  </a:lnTo>
                  <a:close/>
                </a:path>
              </a:pathLst>
            </a:custGeom>
            <a:solidFill>
              <a:srgbClr val="6D6E71"/>
            </a:solidFill>
            <a:ln w="9525"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725A90E2-6C87-404A-A7E1-BB9EEDBD51DC}"/>
                </a:ext>
              </a:extLst>
            </p:cNvPr>
            <p:cNvSpPr/>
            <p:nvPr/>
          </p:nvSpPr>
          <p:spPr>
            <a:xfrm>
              <a:off x="18120835" y="572834"/>
              <a:ext cx="46197" cy="44672"/>
            </a:xfrm>
            <a:custGeom>
              <a:avLst/>
              <a:gdLst>
                <a:gd name="connsiteX0" fmla="*/ 11617 w 46197"/>
                <a:gd name="connsiteY0" fmla="*/ 44492 h 44672"/>
                <a:gd name="connsiteX1" fmla="*/ -6289 w 46197"/>
                <a:gd name="connsiteY1" fmla="*/ -180 h 44672"/>
                <a:gd name="connsiteX2" fmla="*/ 3236 w 46197"/>
                <a:gd name="connsiteY2" fmla="*/ -180 h 44672"/>
                <a:gd name="connsiteX3" fmla="*/ 16859 w 46197"/>
                <a:gd name="connsiteY3" fmla="*/ 33634 h 44672"/>
                <a:gd name="connsiteX4" fmla="*/ 30383 w 46197"/>
                <a:gd name="connsiteY4" fmla="*/ -180 h 44672"/>
                <a:gd name="connsiteX5" fmla="*/ 39908 w 46197"/>
                <a:gd name="connsiteY5" fmla="*/ -180 h 44672"/>
                <a:gd name="connsiteX6" fmla="*/ 21905 w 46197"/>
                <a:gd name="connsiteY6" fmla="*/ 44492 h 44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97" h="44672">
                  <a:moveTo>
                    <a:pt x="11617" y="44492"/>
                  </a:moveTo>
                  <a:lnTo>
                    <a:pt x="-6289" y="-180"/>
                  </a:lnTo>
                  <a:lnTo>
                    <a:pt x="3236" y="-180"/>
                  </a:lnTo>
                  <a:lnTo>
                    <a:pt x="16859" y="33634"/>
                  </a:lnTo>
                  <a:lnTo>
                    <a:pt x="30383" y="-180"/>
                  </a:lnTo>
                  <a:lnTo>
                    <a:pt x="39908" y="-180"/>
                  </a:lnTo>
                  <a:lnTo>
                    <a:pt x="21905" y="44492"/>
                  </a:lnTo>
                  <a:close/>
                </a:path>
              </a:pathLst>
            </a:custGeom>
            <a:solidFill>
              <a:srgbClr val="6D6E71"/>
            </a:solidFill>
            <a:ln w="9525"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13117522-4ECC-42F5-A854-C9A34DE6D220}"/>
                </a:ext>
              </a:extLst>
            </p:cNvPr>
            <p:cNvSpPr/>
            <p:nvPr/>
          </p:nvSpPr>
          <p:spPr>
            <a:xfrm>
              <a:off x="18173795" y="553782"/>
              <a:ext cx="11915" cy="63723"/>
            </a:xfrm>
            <a:custGeom>
              <a:avLst/>
              <a:gdLst>
                <a:gd name="connsiteX0" fmla="*/ -4573 w 11915"/>
                <a:gd name="connsiteY0" fmla="*/ 10013 h 63723"/>
                <a:gd name="connsiteX1" fmla="*/ -4573 w 11915"/>
                <a:gd name="connsiteY1" fmla="*/ 1631 h 63723"/>
                <a:gd name="connsiteX2" fmla="*/ -382 w 11915"/>
                <a:gd name="connsiteY2" fmla="*/ -178 h 63723"/>
                <a:gd name="connsiteX3" fmla="*/ 5617 w 11915"/>
                <a:gd name="connsiteY3" fmla="*/ 5594 h 63723"/>
                <a:gd name="connsiteX4" fmla="*/ 3808 w 11915"/>
                <a:gd name="connsiteY4" fmla="*/ 10013 h 63723"/>
                <a:gd name="connsiteX5" fmla="*/ -382 w 11915"/>
                <a:gd name="connsiteY5" fmla="*/ 11728 h 63723"/>
                <a:gd name="connsiteX6" fmla="*/ -4573 w 11915"/>
                <a:gd name="connsiteY6" fmla="*/ 10013 h 63723"/>
                <a:gd name="connsiteX7" fmla="*/ 4283 w 11915"/>
                <a:gd name="connsiteY7" fmla="*/ 63544 h 63723"/>
                <a:gd name="connsiteX8" fmla="*/ -5242 w 11915"/>
                <a:gd name="connsiteY8" fmla="*/ 63544 h 63723"/>
                <a:gd name="connsiteX9" fmla="*/ -5242 w 11915"/>
                <a:gd name="connsiteY9" fmla="*/ 18872 h 63723"/>
                <a:gd name="connsiteX10" fmla="*/ 4283 w 11915"/>
                <a:gd name="connsiteY10" fmla="*/ 18872 h 6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15" h="63723">
                  <a:moveTo>
                    <a:pt x="-4573" y="10013"/>
                  </a:moveTo>
                  <a:cubicBezTo>
                    <a:pt x="-6861" y="7680"/>
                    <a:pt x="-6861" y="3965"/>
                    <a:pt x="-4573" y="1631"/>
                  </a:cubicBezTo>
                  <a:cubicBezTo>
                    <a:pt x="-3526" y="460"/>
                    <a:pt x="-2001" y="-198"/>
                    <a:pt x="-382" y="-178"/>
                  </a:cubicBezTo>
                  <a:cubicBezTo>
                    <a:pt x="2855" y="-255"/>
                    <a:pt x="5617" y="2336"/>
                    <a:pt x="5617" y="5594"/>
                  </a:cubicBezTo>
                  <a:cubicBezTo>
                    <a:pt x="5715" y="7261"/>
                    <a:pt x="5045" y="8870"/>
                    <a:pt x="3808" y="10013"/>
                  </a:cubicBezTo>
                  <a:cubicBezTo>
                    <a:pt x="2664" y="11137"/>
                    <a:pt x="1236" y="11756"/>
                    <a:pt x="-382" y="11728"/>
                  </a:cubicBezTo>
                  <a:cubicBezTo>
                    <a:pt x="-1908" y="11737"/>
                    <a:pt x="-3433" y="11118"/>
                    <a:pt x="-4573" y="10013"/>
                  </a:cubicBezTo>
                  <a:close/>
                  <a:moveTo>
                    <a:pt x="4283" y="63544"/>
                  </a:moveTo>
                  <a:lnTo>
                    <a:pt x="-5242" y="63544"/>
                  </a:lnTo>
                  <a:lnTo>
                    <a:pt x="-5242" y="18872"/>
                  </a:lnTo>
                  <a:lnTo>
                    <a:pt x="4283" y="18872"/>
                  </a:lnTo>
                  <a:close/>
                </a:path>
              </a:pathLst>
            </a:custGeom>
            <a:solidFill>
              <a:srgbClr val="6D6E71"/>
            </a:solidFill>
            <a:ln w="9525"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4DF072D6-43BE-43E8-9193-27846EBD9709}"/>
                </a:ext>
              </a:extLst>
            </p:cNvPr>
            <p:cNvSpPr/>
            <p:nvPr/>
          </p:nvSpPr>
          <p:spPr>
            <a:xfrm>
              <a:off x="18195014" y="572161"/>
              <a:ext cx="41548" cy="46014"/>
            </a:xfrm>
            <a:custGeom>
              <a:avLst/>
              <a:gdLst>
                <a:gd name="connsiteX0" fmla="*/ 16401 w 41548"/>
                <a:gd name="connsiteY0" fmla="*/ 45832 h 46014"/>
                <a:gd name="connsiteX1" fmla="*/ 402 w 41548"/>
                <a:gd name="connsiteY1" fmla="*/ 39545 h 46014"/>
                <a:gd name="connsiteX2" fmla="*/ -6268 w 41548"/>
                <a:gd name="connsiteY2" fmla="*/ 22972 h 46014"/>
                <a:gd name="connsiteX3" fmla="*/ 685 w 41548"/>
                <a:gd name="connsiteY3" fmla="*/ 6303 h 46014"/>
                <a:gd name="connsiteX4" fmla="*/ 17833 w 41548"/>
                <a:gd name="connsiteY4" fmla="*/ -174 h 46014"/>
                <a:gd name="connsiteX5" fmla="*/ 34786 w 41548"/>
                <a:gd name="connsiteY5" fmla="*/ 6779 h 46014"/>
                <a:gd name="connsiteX6" fmla="*/ 29260 w 41548"/>
                <a:gd name="connsiteY6" fmla="*/ 13637 h 46014"/>
                <a:gd name="connsiteX7" fmla="*/ 17643 w 41548"/>
                <a:gd name="connsiteY7" fmla="*/ 8589 h 46014"/>
                <a:gd name="connsiteX8" fmla="*/ 7448 w 41548"/>
                <a:gd name="connsiteY8" fmla="*/ 12494 h 46014"/>
                <a:gd name="connsiteX9" fmla="*/ 3067 w 41548"/>
                <a:gd name="connsiteY9" fmla="*/ 22591 h 46014"/>
                <a:gd name="connsiteX10" fmla="*/ 7355 w 41548"/>
                <a:gd name="connsiteY10" fmla="*/ 32973 h 46014"/>
                <a:gd name="connsiteX11" fmla="*/ 17926 w 41548"/>
                <a:gd name="connsiteY11" fmla="*/ 37260 h 46014"/>
                <a:gd name="connsiteX12" fmla="*/ 29740 w 41548"/>
                <a:gd name="connsiteY12" fmla="*/ 31544 h 46014"/>
                <a:gd name="connsiteX13" fmla="*/ 35260 w 41548"/>
                <a:gd name="connsiteY13" fmla="*/ 37640 h 46014"/>
                <a:gd name="connsiteX14" fmla="*/ 16401 w 41548"/>
                <a:gd name="connsiteY14" fmla="*/ 45832 h 46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548" h="46014">
                  <a:moveTo>
                    <a:pt x="16401" y="45832"/>
                  </a:moveTo>
                  <a:cubicBezTo>
                    <a:pt x="10401" y="45927"/>
                    <a:pt x="4685" y="43670"/>
                    <a:pt x="402" y="39545"/>
                  </a:cubicBezTo>
                  <a:cubicBezTo>
                    <a:pt x="-4077" y="35221"/>
                    <a:pt x="-6458" y="29192"/>
                    <a:pt x="-6268" y="22972"/>
                  </a:cubicBezTo>
                  <a:cubicBezTo>
                    <a:pt x="-6551" y="16666"/>
                    <a:pt x="-3979" y="10570"/>
                    <a:pt x="685" y="6303"/>
                  </a:cubicBezTo>
                  <a:cubicBezTo>
                    <a:pt x="5355" y="2007"/>
                    <a:pt x="11448" y="-317"/>
                    <a:pt x="17833" y="-174"/>
                  </a:cubicBezTo>
                  <a:cubicBezTo>
                    <a:pt x="24214" y="-279"/>
                    <a:pt x="30307" y="2236"/>
                    <a:pt x="34786" y="6779"/>
                  </a:cubicBezTo>
                  <a:lnTo>
                    <a:pt x="29260" y="13637"/>
                  </a:lnTo>
                  <a:cubicBezTo>
                    <a:pt x="26117" y="10590"/>
                    <a:pt x="22024" y="8789"/>
                    <a:pt x="17643" y="8589"/>
                  </a:cubicBezTo>
                  <a:cubicBezTo>
                    <a:pt x="13829" y="8551"/>
                    <a:pt x="10210" y="9951"/>
                    <a:pt x="7448" y="12494"/>
                  </a:cubicBezTo>
                  <a:cubicBezTo>
                    <a:pt x="4495" y="15019"/>
                    <a:pt x="2876" y="18733"/>
                    <a:pt x="3067" y="22591"/>
                  </a:cubicBezTo>
                  <a:cubicBezTo>
                    <a:pt x="2974" y="26496"/>
                    <a:pt x="4592" y="30259"/>
                    <a:pt x="7355" y="32973"/>
                  </a:cubicBezTo>
                  <a:cubicBezTo>
                    <a:pt x="10117" y="35802"/>
                    <a:pt x="13927" y="37345"/>
                    <a:pt x="17926" y="37260"/>
                  </a:cubicBezTo>
                  <a:cubicBezTo>
                    <a:pt x="22498" y="37078"/>
                    <a:pt x="26786" y="35012"/>
                    <a:pt x="29740" y="31544"/>
                  </a:cubicBezTo>
                  <a:lnTo>
                    <a:pt x="35260" y="37640"/>
                  </a:lnTo>
                  <a:cubicBezTo>
                    <a:pt x="30405" y="42860"/>
                    <a:pt x="23545" y="45822"/>
                    <a:pt x="16401" y="45832"/>
                  </a:cubicBezTo>
                  <a:close/>
                </a:path>
              </a:pathLst>
            </a:custGeom>
            <a:solidFill>
              <a:srgbClr val="6D6E71"/>
            </a:solidFill>
            <a:ln w="9525"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59D3A48C-C42D-46B1-B651-18919E75E77D}"/>
                </a:ext>
              </a:extLst>
            </p:cNvPr>
            <p:cNvSpPr/>
            <p:nvPr/>
          </p:nvSpPr>
          <p:spPr>
            <a:xfrm>
              <a:off x="18242781" y="572148"/>
              <a:ext cx="44764" cy="46059"/>
            </a:xfrm>
            <a:custGeom>
              <a:avLst/>
              <a:gdLst>
                <a:gd name="connsiteX0" fmla="*/ 38071 w 44764"/>
                <a:gd name="connsiteY0" fmla="*/ 26986 h 46059"/>
                <a:gd name="connsiteX1" fmla="*/ 3497 w 44764"/>
                <a:gd name="connsiteY1" fmla="*/ 26986 h 46059"/>
                <a:gd name="connsiteX2" fmla="*/ 7878 w 44764"/>
                <a:gd name="connsiteY2" fmla="*/ 34796 h 46059"/>
                <a:gd name="connsiteX3" fmla="*/ 30072 w 44764"/>
                <a:gd name="connsiteY3" fmla="*/ 32510 h 46059"/>
                <a:gd name="connsiteX4" fmla="*/ 35406 w 44764"/>
                <a:gd name="connsiteY4" fmla="*/ 38416 h 46059"/>
                <a:gd name="connsiteX5" fmla="*/ 16356 w 44764"/>
                <a:gd name="connsiteY5" fmla="*/ 45845 h 46059"/>
                <a:gd name="connsiteX6" fmla="*/ 353 w 44764"/>
                <a:gd name="connsiteY6" fmla="*/ 39654 h 46059"/>
                <a:gd name="connsiteX7" fmla="*/ 353 w 44764"/>
                <a:gd name="connsiteY7" fmla="*/ 6031 h 46059"/>
                <a:gd name="connsiteX8" fmla="*/ 32072 w 44764"/>
                <a:gd name="connsiteY8" fmla="*/ 5650 h 46059"/>
                <a:gd name="connsiteX9" fmla="*/ 38453 w 44764"/>
                <a:gd name="connsiteY9" fmla="*/ 20795 h 46059"/>
                <a:gd name="connsiteX10" fmla="*/ 3115 w 44764"/>
                <a:gd name="connsiteY10" fmla="*/ 19556 h 46059"/>
                <a:gd name="connsiteX11" fmla="*/ 28644 w 44764"/>
                <a:gd name="connsiteY11" fmla="*/ 19556 h 46059"/>
                <a:gd name="connsiteX12" fmla="*/ 25119 w 44764"/>
                <a:gd name="connsiteY12" fmla="*/ 10984 h 46059"/>
                <a:gd name="connsiteX13" fmla="*/ 16449 w 44764"/>
                <a:gd name="connsiteY13" fmla="*/ 7936 h 46059"/>
                <a:gd name="connsiteX14" fmla="*/ 6924 w 44764"/>
                <a:gd name="connsiteY14" fmla="*/ 11079 h 46059"/>
                <a:gd name="connsiteX15" fmla="*/ 3497 w 44764"/>
                <a:gd name="connsiteY15" fmla="*/ 19556 h 46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764" h="46059">
                  <a:moveTo>
                    <a:pt x="38071" y="26986"/>
                  </a:moveTo>
                  <a:lnTo>
                    <a:pt x="3497" y="26986"/>
                  </a:lnTo>
                  <a:cubicBezTo>
                    <a:pt x="3687" y="30129"/>
                    <a:pt x="5306" y="33006"/>
                    <a:pt x="7878" y="34796"/>
                  </a:cubicBezTo>
                  <a:cubicBezTo>
                    <a:pt x="14831" y="39606"/>
                    <a:pt x="24263" y="38644"/>
                    <a:pt x="30072" y="32510"/>
                  </a:cubicBezTo>
                  <a:lnTo>
                    <a:pt x="35406" y="38416"/>
                  </a:lnTo>
                  <a:cubicBezTo>
                    <a:pt x="30453" y="43512"/>
                    <a:pt x="23500" y="46217"/>
                    <a:pt x="16356" y="45845"/>
                  </a:cubicBezTo>
                  <a:cubicBezTo>
                    <a:pt x="10450" y="45969"/>
                    <a:pt x="4641" y="43740"/>
                    <a:pt x="353" y="39654"/>
                  </a:cubicBezTo>
                  <a:cubicBezTo>
                    <a:pt x="-8503" y="30186"/>
                    <a:pt x="-8503" y="15499"/>
                    <a:pt x="353" y="6031"/>
                  </a:cubicBezTo>
                  <a:cubicBezTo>
                    <a:pt x="9306" y="-2104"/>
                    <a:pt x="22928" y="-2265"/>
                    <a:pt x="32072" y="5650"/>
                  </a:cubicBezTo>
                  <a:cubicBezTo>
                    <a:pt x="36360" y="9469"/>
                    <a:pt x="38741" y="15041"/>
                    <a:pt x="38453" y="20795"/>
                  </a:cubicBezTo>
                  <a:close/>
                  <a:moveTo>
                    <a:pt x="3115" y="19556"/>
                  </a:moveTo>
                  <a:lnTo>
                    <a:pt x="28644" y="19556"/>
                  </a:lnTo>
                  <a:cubicBezTo>
                    <a:pt x="28835" y="16308"/>
                    <a:pt x="27593" y="13146"/>
                    <a:pt x="25119" y="10984"/>
                  </a:cubicBezTo>
                  <a:cubicBezTo>
                    <a:pt x="22737" y="8898"/>
                    <a:pt x="19593" y="7802"/>
                    <a:pt x="16449" y="7936"/>
                  </a:cubicBezTo>
                  <a:cubicBezTo>
                    <a:pt x="13022" y="7850"/>
                    <a:pt x="9687" y="8955"/>
                    <a:pt x="6924" y="11079"/>
                  </a:cubicBezTo>
                  <a:cubicBezTo>
                    <a:pt x="4450" y="13194"/>
                    <a:pt x="3213" y="16346"/>
                    <a:pt x="3497" y="19556"/>
                  </a:cubicBezTo>
                  <a:close/>
                </a:path>
              </a:pathLst>
            </a:custGeom>
            <a:solidFill>
              <a:srgbClr val="6D6E71"/>
            </a:solidFill>
            <a:ln w="9525"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80DA8F47-FA2E-42C8-A123-2B3DD0A4D18A}"/>
                </a:ext>
              </a:extLst>
            </p:cNvPr>
            <p:cNvSpPr/>
            <p:nvPr/>
          </p:nvSpPr>
          <p:spPr>
            <a:xfrm>
              <a:off x="18293238" y="572908"/>
              <a:ext cx="36103" cy="45282"/>
            </a:xfrm>
            <a:custGeom>
              <a:avLst/>
              <a:gdLst>
                <a:gd name="connsiteX0" fmla="*/ 29811 w 36103"/>
                <a:gd name="connsiteY0" fmla="*/ 31083 h 45282"/>
                <a:gd name="connsiteX1" fmla="*/ 25142 w 36103"/>
                <a:gd name="connsiteY1" fmla="*/ 41275 h 45282"/>
                <a:gd name="connsiteX2" fmla="*/ 13333 w 36103"/>
                <a:gd name="connsiteY2" fmla="*/ 45085 h 45282"/>
                <a:gd name="connsiteX3" fmla="*/ 3236 w 36103"/>
                <a:gd name="connsiteY3" fmla="*/ 43370 h 45282"/>
                <a:gd name="connsiteX4" fmla="*/ -6289 w 36103"/>
                <a:gd name="connsiteY4" fmla="*/ 38418 h 45282"/>
                <a:gd name="connsiteX5" fmla="*/ -1717 w 36103"/>
                <a:gd name="connsiteY5" fmla="*/ 31083 h 45282"/>
                <a:gd name="connsiteX6" fmla="*/ 13333 w 36103"/>
                <a:gd name="connsiteY6" fmla="*/ 36989 h 45282"/>
                <a:gd name="connsiteX7" fmla="*/ 18379 w 36103"/>
                <a:gd name="connsiteY7" fmla="*/ 35465 h 45282"/>
                <a:gd name="connsiteX8" fmla="*/ 20286 w 36103"/>
                <a:gd name="connsiteY8" fmla="*/ 31750 h 45282"/>
                <a:gd name="connsiteX9" fmla="*/ 11333 w 36103"/>
                <a:gd name="connsiteY9" fmla="*/ 25749 h 45282"/>
                <a:gd name="connsiteX10" fmla="*/ 10380 w 36103"/>
                <a:gd name="connsiteY10" fmla="*/ 25749 h 45282"/>
                <a:gd name="connsiteX11" fmla="*/ -3526 w 36103"/>
                <a:gd name="connsiteY11" fmla="*/ 13176 h 45282"/>
                <a:gd name="connsiteX12" fmla="*/ 1236 w 36103"/>
                <a:gd name="connsiteY12" fmla="*/ 3651 h 45282"/>
                <a:gd name="connsiteX13" fmla="*/ 13808 w 36103"/>
                <a:gd name="connsiteY13" fmla="*/ -159 h 45282"/>
                <a:gd name="connsiteX14" fmla="*/ 28384 w 36103"/>
                <a:gd name="connsiteY14" fmla="*/ 4413 h 45282"/>
                <a:gd name="connsiteX15" fmla="*/ 24858 w 36103"/>
                <a:gd name="connsiteY15" fmla="*/ 11366 h 45282"/>
                <a:gd name="connsiteX16" fmla="*/ 13045 w 36103"/>
                <a:gd name="connsiteY16" fmla="*/ 7747 h 45282"/>
                <a:gd name="connsiteX17" fmla="*/ 7617 w 36103"/>
                <a:gd name="connsiteY17" fmla="*/ 8985 h 45282"/>
                <a:gd name="connsiteX18" fmla="*/ 5520 w 36103"/>
                <a:gd name="connsiteY18" fmla="*/ 12605 h 45282"/>
                <a:gd name="connsiteX19" fmla="*/ 7715 w 36103"/>
                <a:gd name="connsiteY19" fmla="*/ 15843 h 45282"/>
                <a:gd name="connsiteX20" fmla="*/ 11905 w 36103"/>
                <a:gd name="connsiteY20" fmla="*/ 17272 h 45282"/>
                <a:gd name="connsiteX21" fmla="*/ 16761 w 36103"/>
                <a:gd name="connsiteY21" fmla="*/ 18606 h 45282"/>
                <a:gd name="connsiteX22" fmla="*/ 20761 w 36103"/>
                <a:gd name="connsiteY22" fmla="*/ 20130 h 45282"/>
                <a:gd name="connsiteX23" fmla="*/ 25049 w 36103"/>
                <a:gd name="connsiteY23" fmla="*/ 22415 h 45282"/>
                <a:gd name="connsiteX24" fmla="*/ 29811 w 36103"/>
                <a:gd name="connsiteY24" fmla="*/ 31083 h 45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103" h="45282">
                  <a:moveTo>
                    <a:pt x="29811" y="31083"/>
                  </a:moveTo>
                  <a:cubicBezTo>
                    <a:pt x="29904" y="35017"/>
                    <a:pt x="28193" y="38789"/>
                    <a:pt x="25142" y="41275"/>
                  </a:cubicBezTo>
                  <a:cubicBezTo>
                    <a:pt x="21812" y="43923"/>
                    <a:pt x="17617" y="45276"/>
                    <a:pt x="13333" y="45085"/>
                  </a:cubicBezTo>
                  <a:cubicBezTo>
                    <a:pt x="9906" y="45056"/>
                    <a:pt x="6473" y="44475"/>
                    <a:pt x="3236" y="43370"/>
                  </a:cubicBezTo>
                  <a:cubicBezTo>
                    <a:pt x="-191" y="42237"/>
                    <a:pt x="-3433" y="40570"/>
                    <a:pt x="-6289" y="38418"/>
                  </a:cubicBezTo>
                  <a:lnTo>
                    <a:pt x="-1717" y="31083"/>
                  </a:lnTo>
                  <a:cubicBezTo>
                    <a:pt x="2571" y="34636"/>
                    <a:pt x="7808" y="36713"/>
                    <a:pt x="13333" y="36989"/>
                  </a:cubicBezTo>
                  <a:cubicBezTo>
                    <a:pt x="15142" y="37113"/>
                    <a:pt x="16952" y="36570"/>
                    <a:pt x="18379" y="35465"/>
                  </a:cubicBezTo>
                  <a:cubicBezTo>
                    <a:pt x="19621" y="34617"/>
                    <a:pt x="20286" y="33226"/>
                    <a:pt x="20286" y="31750"/>
                  </a:cubicBezTo>
                  <a:cubicBezTo>
                    <a:pt x="20286" y="29559"/>
                    <a:pt x="17333" y="27464"/>
                    <a:pt x="11333" y="25749"/>
                  </a:cubicBezTo>
                  <a:lnTo>
                    <a:pt x="10380" y="25749"/>
                  </a:lnTo>
                  <a:cubicBezTo>
                    <a:pt x="855" y="23273"/>
                    <a:pt x="-3526" y="19082"/>
                    <a:pt x="-3526" y="13176"/>
                  </a:cubicBezTo>
                  <a:cubicBezTo>
                    <a:pt x="-3526" y="9423"/>
                    <a:pt x="-1810" y="5880"/>
                    <a:pt x="1236" y="3651"/>
                  </a:cubicBezTo>
                  <a:cubicBezTo>
                    <a:pt x="4855" y="975"/>
                    <a:pt x="9334" y="-368"/>
                    <a:pt x="13808" y="-159"/>
                  </a:cubicBezTo>
                  <a:cubicBezTo>
                    <a:pt x="19049" y="-140"/>
                    <a:pt x="24095" y="1451"/>
                    <a:pt x="28384" y="4413"/>
                  </a:cubicBezTo>
                  <a:lnTo>
                    <a:pt x="24858" y="11366"/>
                  </a:lnTo>
                  <a:cubicBezTo>
                    <a:pt x="21333" y="9004"/>
                    <a:pt x="17240" y="7747"/>
                    <a:pt x="13045" y="7747"/>
                  </a:cubicBezTo>
                  <a:cubicBezTo>
                    <a:pt x="11143" y="7614"/>
                    <a:pt x="9236" y="8042"/>
                    <a:pt x="7617" y="8985"/>
                  </a:cubicBezTo>
                  <a:cubicBezTo>
                    <a:pt x="6283" y="9662"/>
                    <a:pt x="5427" y="11090"/>
                    <a:pt x="5520" y="12605"/>
                  </a:cubicBezTo>
                  <a:cubicBezTo>
                    <a:pt x="5427" y="14053"/>
                    <a:pt x="6380" y="15377"/>
                    <a:pt x="7715" y="15843"/>
                  </a:cubicBezTo>
                  <a:cubicBezTo>
                    <a:pt x="9045" y="16453"/>
                    <a:pt x="10473" y="16929"/>
                    <a:pt x="11905" y="17272"/>
                  </a:cubicBezTo>
                  <a:cubicBezTo>
                    <a:pt x="13524" y="17625"/>
                    <a:pt x="15142" y="18072"/>
                    <a:pt x="16761" y="18606"/>
                  </a:cubicBezTo>
                  <a:cubicBezTo>
                    <a:pt x="18096" y="19015"/>
                    <a:pt x="19431" y="19520"/>
                    <a:pt x="20761" y="20130"/>
                  </a:cubicBezTo>
                  <a:cubicBezTo>
                    <a:pt x="22286" y="20777"/>
                    <a:pt x="23714" y="21549"/>
                    <a:pt x="25049" y="22415"/>
                  </a:cubicBezTo>
                  <a:cubicBezTo>
                    <a:pt x="28002" y="24330"/>
                    <a:pt x="29811" y="27578"/>
                    <a:pt x="29811" y="31083"/>
                  </a:cubicBezTo>
                  <a:close/>
                </a:path>
              </a:pathLst>
            </a:custGeom>
            <a:solidFill>
              <a:srgbClr val="6D6E71"/>
            </a:solidFill>
            <a:ln w="9525"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C155AF4E-0FE7-4C87-A23A-8F6E6F434C95}"/>
                </a:ext>
              </a:extLst>
            </p:cNvPr>
            <p:cNvSpPr/>
            <p:nvPr/>
          </p:nvSpPr>
          <p:spPr>
            <a:xfrm>
              <a:off x="16909825" y="659607"/>
              <a:ext cx="85441" cy="58673"/>
            </a:xfrm>
            <a:custGeom>
              <a:avLst/>
              <a:gdLst>
                <a:gd name="connsiteX0" fmla="*/ 18765 w 85441"/>
                <a:gd name="connsiteY0" fmla="*/ 42016 h 58673"/>
                <a:gd name="connsiteX1" fmla="*/ 31909 w 85441"/>
                <a:gd name="connsiteY1" fmla="*/ -180 h 58673"/>
                <a:gd name="connsiteX2" fmla="*/ 40769 w 85441"/>
                <a:gd name="connsiteY2" fmla="*/ -180 h 58673"/>
                <a:gd name="connsiteX3" fmla="*/ 53912 w 85441"/>
                <a:gd name="connsiteY3" fmla="*/ 42016 h 58673"/>
                <a:gd name="connsiteX4" fmla="*/ 68674 w 85441"/>
                <a:gd name="connsiteY4" fmla="*/ -180 h 58673"/>
                <a:gd name="connsiteX5" fmla="*/ 79153 w 85441"/>
                <a:gd name="connsiteY5" fmla="*/ -180 h 58673"/>
                <a:gd name="connsiteX6" fmla="*/ 58675 w 85441"/>
                <a:gd name="connsiteY6" fmla="*/ 58494 h 58673"/>
                <a:gd name="connsiteX7" fmla="*/ 49150 w 85441"/>
                <a:gd name="connsiteY7" fmla="*/ 58494 h 58673"/>
                <a:gd name="connsiteX8" fmla="*/ 36764 w 85441"/>
                <a:gd name="connsiteY8" fmla="*/ 18203 h 58673"/>
                <a:gd name="connsiteX9" fmla="*/ 36099 w 85441"/>
                <a:gd name="connsiteY9" fmla="*/ 18203 h 58673"/>
                <a:gd name="connsiteX10" fmla="*/ 23719 w 85441"/>
                <a:gd name="connsiteY10" fmla="*/ 58494 h 58673"/>
                <a:gd name="connsiteX11" fmla="*/ 14194 w 85441"/>
                <a:gd name="connsiteY11" fmla="*/ 58494 h 58673"/>
                <a:gd name="connsiteX12" fmla="*/ -6289 w 85441"/>
                <a:gd name="connsiteY12" fmla="*/ -180 h 58673"/>
                <a:gd name="connsiteX13" fmla="*/ 4380 w 85441"/>
                <a:gd name="connsiteY13" fmla="*/ -180 h 58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441" h="58673">
                  <a:moveTo>
                    <a:pt x="18765" y="42016"/>
                  </a:moveTo>
                  <a:lnTo>
                    <a:pt x="31909" y="-180"/>
                  </a:lnTo>
                  <a:lnTo>
                    <a:pt x="40769" y="-180"/>
                  </a:lnTo>
                  <a:lnTo>
                    <a:pt x="53912" y="42016"/>
                  </a:lnTo>
                  <a:lnTo>
                    <a:pt x="68674" y="-180"/>
                  </a:lnTo>
                  <a:lnTo>
                    <a:pt x="79153" y="-180"/>
                  </a:lnTo>
                  <a:lnTo>
                    <a:pt x="58675" y="58494"/>
                  </a:lnTo>
                  <a:lnTo>
                    <a:pt x="49150" y="58494"/>
                  </a:lnTo>
                  <a:lnTo>
                    <a:pt x="36764" y="18203"/>
                  </a:lnTo>
                  <a:lnTo>
                    <a:pt x="36099" y="18203"/>
                  </a:lnTo>
                  <a:lnTo>
                    <a:pt x="23719" y="58494"/>
                  </a:lnTo>
                  <a:lnTo>
                    <a:pt x="14194" y="58494"/>
                  </a:lnTo>
                  <a:lnTo>
                    <a:pt x="-6289" y="-180"/>
                  </a:lnTo>
                  <a:lnTo>
                    <a:pt x="4380" y="-180"/>
                  </a:lnTo>
                  <a:close/>
                </a:path>
              </a:pathLst>
            </a:custGeom>
            <a:solidFill>
              <a:srgbClr val="6D6E71"/>
            </a:solidFill>
            <a:ln w="9525"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6CACAD46-32E2-4DAF-A0CC-84480684861B}"/>
                </a:ext>
              </a:extLst>
            </p:cNvPr>
            <p:cNvSpPr/>
            <p:nvPr/>
          </p:nvSpPr>
          <p:spPr>
            <a:xfrm>
              <a:off x="17000601" y="654566"/>
              <a:ext cx="11999" cy="63715"/>
            </a:xfrm>
            <a:custGeom>
              <a:avLst/>
              <a:gdLst>
                <a:gd name="connsiteX0" fmla="*/ -4480 w 11999"/>
                <a:gd name="connsiteY0" fmla="*/ 9909 h 63715"/>
                <a:gd name="connsiteX1" fmla="*/ -6289 w 11999"/>
                <a:gd name="connsiteY1" fmla="*/ 5718 h 63715"/>
                <a:gd name="connsiteX2" fmla="*/ -4480 w 11999"/>
                <a:gd name="connsiteY2" fmla="*/ 1527 h 63715"/>
                <a:gd name="connsiteX3" fmla="*/ 3901 w 11999"/>
                <a:gd name="connsiteY3" fmla="*/ 1527 h 63715"/>
                <a:gd name="connsiteX4" fmla="*/ 5710 w 11999"/>
                <a:gd name="connsiteY4" fmla="*/ 5718 h 63715"/>
                <a:gd name="connsiteX5" fmla="*/ 3901 w 11999"/>
                <a:gd name="connsiteY5" fmla="*/ 9909 h 63715"/>
                <a:gd name="connsiteX6" fmla="*/ -4196 w 11999"/>
                <a:gd name="connsiteY6" fmla="*/ 10214 h 63715"/>
                <a:gd name="connsiteX7" fmla="*/ -4480 w 11999"/>
                <a:gd name="connsiteY7" fmla="*/ 9909 h 63715"/>
                <a:gd name="connsiteX8" fmla="*/ 4283 w 11999"/>
                <a:gd name="connsiteY8" fmla="*/ 63535 h 63715"/>
                <a:gd name="connsiteX9" fmla="*/ -5242 w 11999"/>
                <a:gd name="connsiteY9" fmla="*/ 63535 h 63715"/>
                <a:gd name="connsiteX10" fmla="*/ -5242 w 11999"/>
                <a:gd name="connsiteY10" fmla="*/ 18482 h 63715"/>
                <a:gd name="connsiteX11" fmla="*/ 4283 w 11999"/>
                <a:gd name="connsiteY11" fmla="*/ 18482 h 63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99" h="63715">
                  <a:moveTo>
                    <a:pt x="-4480" y="9909"/>
                  </a:moveTo>
                  <a:cubicBezTo>
                    <a:pt x="-5624" y="8814"/>
                    <a:pt x="-6289" y="7300"/>
                    <a:pt x="-6289" y="5718"/>
                  </a:cubicBezTo>
                  <a:cubicBezTo>
                    <a:pt x="-6289" y="4137"/>
                    <a:pt x="-5624" y="2632"/>
                    <a:pt x="-4480" y="1527"/>
                  </a:cubicBezTo>
                  <a:cubicBezTo>
                    <a:pt x="-2191" y="-749"/>
                    <a:pt x="1618" y="-749"/>
                    <a:pt x="3901" y="1527"/>
                  </a:cubicBezTo>
                  <a:cubicBezTo>
                    <a:pt x="5045" y="2632"/>
                    <a:pt x="5710" y="4137"/>
                    <a:pt x="5710" y="5718"/>
                  </a:cubicBezTo>
                  <a:cubicBezTo>
                    <a:pt x="5710" y="7300"/>
                    <a:pt x="5045" y="8814"/>
                    <a:pt x="3901" y="9909"/>
                  </a:cubicBezTo>
                  <a:cubicBezTo>
                    <a:pt x="1711" y="12224"/>
                    <a:pt x="-1908" y="12357"/>
                    <a:pt x="-4196" y="10214"/>
                  </a:cubicBezTo>
                  <a:cubicBezTo>
                    <a:pt x="-4289" y="10119"/>
                    <a:pt x="-4387" y="10014"/>
                    <a:pt x="-4480" y="9909"/>
                  </a:cubicBezTo>
                  <a:close/>
                  <a:moveTo>
                    <a:pt x="4283" y="63535"/>
                  </a:moveTo>
                  <a:lnTo>
                    <a:pt x="-5242" y="63535"/>
                  </a:lnTo>
                  <a:lnTo>
                    <a:pt x="-5242" y="18482"/>
                  </a:lnTo>
                  <a:lnTo>
                    <a:pt x="4283" y="18482"/>
                  </a:lnTo>
                  <a:close/>
                </a:path>
              </a:pathLst>
            </a:custGeom>
            <a:solidFill>
              <a:srgbClr val="6D6E71"/>
            </a:solidFill>
            <a:ln w="9525"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83EE7FFC-D53A-4981-840F-CBE2C411B230}"/>
                </a:ext>
              </a:extLst>
            </p:cNvPr>
            <p:cNvSpPr/>
            <p:nvPr/>
          </p:nvSpPr>
          <p:spPr>
            <a:xfrm>
              <a:off x="17021367" y="659226"/>
              <a:ext cx="31049" cy="59723"/>
            </a:xfrm>
            <a:custGeom>
              <a:avLst/>
              <a:gdLst>
                <a:gd name="connsiteX0" fmla="*/ 8757 w 31049"/>
                <a:gd name="connsiteY0" fmla="*/ 21728 h 59723"/>
                <a:gd name="connsiteX1" fmla="*/ 8757 w 31049"/>
                <a:gd name="connsiteY1" fmla="*/ 44397 h 59723"/>
                <a:gd name="connsiteX2" fmla="*/ 10380 w 31049"/>
                <a:gd name="connsiteY2" fmla="*/ 49445 h 59723"/>
                <a:gd name="connsiteX3" fmla="*/ 15142 w 31049"/>
                <a:gd name="connsiteY3" fmla="*/ 51350 h 59723"/>
                <a:gd name="connsiteX4" fmla="*/ 20951 w 31049"/>
                <a:gd name="connsiteY4" fmla="*/ 48398 h 59723"/>
                <a:gd name="connsiteX5" fmla="*/ 24760 w 31049"/>
                <a:gd name="connsiteY5" fmla="*/ 55065 h 59723"/>
                <a:gd name="connsiteX6" fmla="*/ 13808 w 31049"/>
                <a:gd name="connsiteY6" fmla="*/ 59542 h 59723"/>
                <a:gd name="connsiteX7" fmla="*/ 3613 w 31049"/>
                <a:gd name="connsiteY7" fmla="*/ 55351 h 59723"/>
                <a:gd name="connsiteX8" fmla="*/ -671 w 31049"/>
                <a:gd name="connsiteY8" fmla="*/ 44111 h 59723"/>
                <a:gd name="connsiteX9" fmla="*/ -671 w 31049"/>
                <a:gd name="connsiteY9" fmla="*/ 21728 h 59723"/>
                <a:gd name="connsiteX10" fmla="*/ -6289 w 31049"/>
                <a:gd name="connsiteY10" fmla="*/ 21728 h 59723"/>
                <a:gd name="connsiteX11" fmla="*/ -6289 w 31049"/>
                <a:gd name="connsiteY11" fmla="*/ 13822 h 59723"/>
                <a:gd name="connsiteX12" fmla="*/ -671 w 31049"/>
                <a:gd name="connsiteY12" fmla="*/ 13822 h 59723"/>
                <a:gd name="connsiteX13" fmla="*/ -671 w 31049"/>
                <a:gd name="connsiteY13" fmla="*/ -180 h 59723"/>
                <a:gd name="connsiteX14" fmla="*/ 8854 w 31049"/>
                <a:gd name="connsiteY14" fmla="*/ -180 h 59723"/>
                <a:gd name="connsiteX15" fmla="*/ 8854 w 31049"/>
                <a:gd name="connsiteY15" fmla="*/ 13822 h 59723"/>
                <a:gd name="connsiteX16" fmla="*/ 20570 w 31049"/>
                <a:gd name="connsiteY16" fmla="*/ 13822 h 59723"/>
                <a:gd name="connsiteX17" fmla="*/ 20570 w 31049"/>
                <a:gd name="connsiteY17" fmla="*/ 21346 h 59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049" h="59723">
                  <a:moveTo>
                    <a:pt x="8757" y="21728"/>
                  </a:moveTo>
                  <a:lnTo>
                    <a:pt x="8757" y="44397"/>
                  </a:lnTo>
                  <a:cubicBezTo>
                    <a:pt x="8664" y="46216"/>
                    <a:pt x="9236" y="48007"/>
                    <a:pt x="10380" y="49445"/>
                  </a:cubicBezTo>
                  <a:cubicBezTo>
                    <a:pt x="11617" y="50769"/>
                    <a:pt x="13329" y="51474"/>
                    <a:pt x="15142" y="51350"/>
                  </a:cubicBezTo>
                  <a:cubicBezTo>
                    <a:pt x="17426" y="51236"/>
                    <a:pt x="19524" y="50160"/>
                    <a:pt x="20951" y="48398"/>
                  </a:cubicBezTo>
                  <a:lnTo>
                    <a:pt x="24760" y="55065"/>
                  </a:lnTo>
                  <a:cubicBezTo>
                    <a:pt x="21807" y="57884"/>
                    <a:pt x="17900" y="59485"/>
                    <a:pt x="13808" y="59542"/>
                  </a:cubicBezTo>
                  <a:cubicBezTo>
                    <a:pt x="9999" y="59609"/>
                    <a:pt x="6283" y="58094"/>
                    <a:pt x="3613" y="55351"/>
                  </a:cubicBezTo>
                  <a:cubicBezTo>
                    <a:pt x="664" y="52379"/>
                    <a:pt x="-861" y="48293"/>
                    <a:pt x="-671" y="44111"/>
                  </a:cubicBezTo>
                  <a:lnTo>
                    <a:pt x="-671" y="21728"/>
                  </a:lnTo>
                  <a:lnTo>
                    <a:pt x="-6289" y="21728"/>
                  </a:lnTo>
                  <a:lnTo>
                    <a:pt x="-6289" y="13822"/>
                  </a:lnTo>
                  <a:lnTo>
                    <a:pt x="-671" y="13822"/>
                  </a:lnTo>
                  <a:lnTo>
                    <a:pt x="-671" y="-180"/>
                  </a:lnTo>
                  <a:lnTo>
                    <a:pt x="8854" y="-180"/>
                  </a:lnTo>
                  <a:lnTo>
                    <a:pt x="8854" y="13822"/>
                  </a:lnTo>
                  <a:lnTo>
                    <a:pt x="20570" y="13822"/>
                  </a:lnTo>
                  <a:lnTo>
                    <a:pt x="20570" y="21346"/>
                  </a:lnTo>
                  <a:close/>
                </a:path>
              </a:pathLst>
            </a:custGeom>
            <a:solidFill>
              <a:srgbClr val="6D6E71"/>
            </a:solidFill>
            <a:ln w="9525"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CF0B5426-E047-4AC2-9842-AE7EF8D181FD}"/>
                </a:ext>
              </a:extLst>
            </p:cNvPr>
            <p:cNvSpPr/>
            <p:nvPr/>
          </p:nvSpPr>
          <p:spPr>
            <a:xfrm>
              <a:off x="17059751" y="656082"/>
              <a:ext cx="41296" cy="62198"/>
            </a:xfrm>
            <a:custGeom>
              <a:avLst/>
              <a:gdLst>
                <a:gd name="connsiteX0" fmla="*/ 3236 w 41296"/>
                <a:gd name="connsiteY0" fmla="*/ 37825 h 62198"/>
                <a:gd name="connsiteX1" fmla="*/ 3236 w 41296"/>
                <a:gd name="connsiteY1" fmla="*/ 62018 h 62198"/>
                <a:gd name="connsiteX2" fmla="*/ -6289 w 41296"/>
                <a:gd name="connsiteY2" fmla="*/ 62018 h 62198"/>
                <a:gd name="connsiteX3" fmla="*/ -6289 w 41296"/>
                <a:gd name="connsiteY3" fmla="*/ -180 h 62198"/>
                <a:gd name="connsiteX4" fmla="*/ 3236 w 41296"/>
                <a:gd name="connsiteY4" fmla="*/ -180 h 62198"/>
                <a:gd name="connsiteX5" fmla="*/ 3236 w 41296"/>
                <a:gd name="connsiteY5" fmla="*/ 25442 h 62198"/>
                <a:gd name="connsiteX6" fmla="*/ 9334 w 41296"/>
                <a:gd name="connsiteY6" fmla="*/ 18965 h 62198"/>
                <a:gd name="connsiteX7" fmla="*/ 18096 w 41296"/>
                <a:gd name="connsiteY7" fmla="*/ 16679 h 62198"/>
                <a:gd name="connsiteX8" fmla="*/ 30286 w 41296"/>
                <a:gd name="connsiteY8" fmla="*/ 21251 h 62198"/>
                <a:gd name="connsiteX9" fmla="*/ 34955 w 41296"/>
                <a:gd name="connsiteY9" fmla="*/ 34586 h 62198"/>
                <a:gd name="connsiteX10" fmla="*/ 34955 w 41296"/>
                <a:gd name="connsiteY10" fmla="*/ 62018 h 62198"/>
                <a:gd name="connsiteX11" fmla="*/ 25430 w 41296"/>
                <a:gd name="connsiteY11" fmla="*/ 62018 h 62198"/>
                <a:gd name="connsiteX12" fmla="*/ 25430 w 41296"/>
                <a:gd name="connsiteY12" fmla="*/ 37444 h 62198"/>
                <a:gd name="connsiteX13" fmla="*/ 15142 w 41296"/>
                <a:gd name="connsiteY13" fmla="*/ 25157 h 62198"/>
                <a:gd name="connsiteX14" fmla="*/ 6664 w 41296"/>
                <a:gd name="connsiteY14" fmla="*/ 28395 h 62198"/>
                <a:gd name="connsiteX15" fmla="*/ 3236 w 41296"/>
                <a:gd name="connsiteY15" fmla="*/ 37825 h 6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296" h="62198">
                  <a:moveTo>
                    <a:pt x="3236" y="37825"/>
                  </a:moveTo>
                  <a:lnTo>
                    <a:pt x="3236" y="62018"/>
                  </a:lnTo>
                  <a:lnTo>
                    <a:pt x="-6289" y="62018"/>
                  </a:lnTo>
                  <a:lnTo>
                    <a:pt x="-6289" y="-180"/>
                  </a:lnTo>
                  <a:lnTo>
                    <a:pt x="3236" y="-180"/>
                  </a:lnTo>
                  <a:lnTo>
                    <a:pt x="3236" y="25442"/>
                  </a:lnTo>
                  <a:cubicBezTo>
                    <a:pt x="4571" y="22728"/>
                    <a:pt x="6664" y="20470"/>
                    <a:pt x="9334" y="18965"/>
                  </a:cubicBezTo>
                  <a:cubicBezTo>
                    <a:pt x="11998" y="17460"/>
                    <a:pt x="15045" y="16670"/>
                    <a:pt x="18096" y="16679"/>
                  </a:cubicBezTo>
                  <a:cubicBezTo>
                    <a:pt x="22570" y="16479"/>
                    <a:pt x="27049" y="18127"/>
                    <a:pt x="30286" y="21251"/>
                  </a:cubicBezTo>
                  <a:cubicBezTo>
                    <a:pt x="33620" y="24871"/>
                    <a:pt x="35337" y="29690"/>
                    <a:pt x="34955" y="34586"/>
                  </a:cubicBezTo>
                  <a:lnTo>
                    <a:pt x="34955" y="62018"/>
                  </a:lnTo>
                  <a:lnTo>
                    <a:pt x="25430" y="62018"/>
                  </a:lnTo>
                  <a:lnTo>
                    <a:pt x="25430" y="37444"/>
                  </a:lnTo>
                  <a:cubicBezTo>
                    <a:pt x="25430" y="29252"/>
                    <a:pt x="22002" y="25157"/>
                    <a:pt x="15142" y="25157"/>
                  </a:cubicBezTo>
                  <a:cubicBezTo>
                    <a:pt x="11998" y="25099"/>
                    <a:pt x="8952" y="26252"/>
                    <a:pt x="6664" y="28395"/>
                  </a:cubicBezTo>
                  <a:cubicBezTo>
                    <a:pt x="4190" y="30881"/>
                    <a:pt x="2952" y="34329"/>
                    <a:pt x="3236" y="37825"/>
                  </a:cubicBezTo>
                  <a:close/>
                </a:path>
              </a:pathLst>
            </a:custGeom>
            <a:solidFill>
              <a:srgbClr val="6D6E71"/>
            </a:solidFill>
            <a:ln w="9525"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EB285680-9494-42CD-A5EC-0ECC468F2E16}"/>
                </a:ext>
              </a:extLst>
            </p:cNvPr>
            <p:cNvSpPr/>
            <p:nvPr/>
          </p:nvSpPr>
          <p:spPr>
            <a:xfrm>
              <a:off x="17112901" y="654566"/>
              <a:ext cx="11999" cy="63715"/>
            </a:xfrm>
            <a:custGeom>
              <a:avLst/>
              <a:gdLst>
                <a:gd name="connsiteX0" fmla="*/ -4480 w 11999"/>
                <a:gd name="connsiteY0" fmla="*/ 9909 h 63715"/>
                <a:gd name="connsiteX1" fmla="*/ -6289 w 11999"/>
                <a:gd name="connsiteY1" fmla="*/ 5718 h 63715"/>
                <a:gd name="connsiteX2" fmla="*/ -4480 w 11999"/>
                <a:gd name="connsiteY2" fmla="*/ 1527 h 63715"/>
                <a:gd name="connsiteX3" fmla="*/ 3901 w 11999"/>
                <a:gd name="connsiteY3" fmla="*/ 1527 h 63715"/>
                <a:gd name="connsiteX4" fmla="*/ 5710 w 11999"/>
                <a:gd name="connsiteY4" fmla="*/ 5718 h 63715"/>
                <a:gd name="connsiteX5" fmla="*/ 3901 w 11999"/>
                <a:gd name="connsiteY5" fmla="*/ 9909 h 63715"/>
                <a:gd name="connsiteX6" fmla="*/ -4196 w 11999"/>
                <a:gd name="connsiteY6" fmla="*/ 10214 h 63715"/>
                <a:gd name="connsiteX7" fmla="*/ -4480 w 11999"/>
                <a:gd name="connsiteY7" fmla="*/ 9909 h 63715"/>
                <a:gd name="connsiteX8" fmla="*/ 4283 w 11999"/>
                <a:gd name="connsiteY8" fmla="*/ 63535 h 63715"/>
                <a:gd name="connsiteX9" fmla="*/ -5242 w 11999"/>
                <a:gd name="connsiteY9" fmla="*/ 63535 h 63715"/>
                <a:gd name="connsiteX10" fmla="*/ -5242 w 11999"/>
                <a:gd name="connsiteY10" fmla="*/ 18482 h 63715"/>
                <a:gd name="connsiteX11" fmla="*/ 4283 w 11999"/>
                <a:gd name="connsiteY11" fmla="*/ 18482 h 63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99" h="63715">
                  <a:moveTo>
                    <a:pt x="-4480" y="9909"/>
                  </a:moveTo>
                  <a:cubicBezTo>
                    <a:pt x="-5624" y="8814"/>
                    <a:pt x="-6289" y="7300"/>
                    <a:pt x="-6289" y="5718"/>
                  </a:cubicBezTo>
                  <a:cubicBezTo>
                    <a:pt x="-6289" y="4137"/>
                    <a:pt x="-5624" y="2632"/>
                    <a:pt x="-4480" y="1527"/>
                  </a:cubicBezTo>
                  <a:cubicBezTo>
                    <a:pt x="-2196" y="-749"/>
                    <a:pt x="1618" y="-749"/>
                    <a:pt x="3901" y="1527"/>
                  </a:cubicBezTo>
                  <a:cubicBezTo>
                    <a:pt x="5045" y="2632"/>
                    <a:pt x="5710" y="4137"/>
                    <a:pt x="5710" y="5718"/>
                  </a:cubicBezTo>
                  <a:cubicBezTo>
                    <a:pt x="5710" y="7300"/>
                    <a:pt x="5045" y="8814"/>
                    <a:pt x="3901" y="9909"/>
                  </a:cubicBezTo>
                  <a:cubicBezTo>
                    <a:pt x="1711" y="12224"/>
                    <a:pt x="-1908" y="12357"/>
                    <a:pt x="-4196" y="10214"/>
                  </a:cubicBezTo>
                  <a:cubicBezTo>
                    <a:pt x="-4289" y="10119"/>
                    <a:pt x="-4387" y="10014"/>
                    <a:pt x="-4480" y="9909"/>
                  </a:cubicBezTo>
                  <a:close/>
                  <a:moveTo>
                    <a:pt x="4283" y="63535"/>
                  </a:moveTo>
                  <a:lnTo>
                    <a:pt x="-5242" y="63535"/>
                  </a:lnTo>
                  <a:lnTo>
                    <a:pt x="-5242" y="18482"/>
                  </a:lnTo>
                  <a:lnTo>
                    <a:pt x="4283" y="18482"/>
                  </a:lnTo>
                  <a:close/>
                </a:path>
              </a:pathLst>
            </a:custGeom>
            <a:solidFill>
              <a:srgbClr val="6D6E71"/>
            </a:solidFill>
            <a:ln w="9525"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AA85B342-E229-42E8-95DE-9D18CC1C99FA}"/>
                </a:ext>
              </a:extLst>
            </p:cNvPr>
            <p:cNvSpPr/>
            <p:nvPr/>
          </p:nvSpPr>
          <p:spPr>
            <a:xfrm>
              <a:off x="17136997" y="672560"/>
              <a:ext cx="41296" cy="45720"/>
            </a:xfrm>
            <a:custGeom>
              <a:avLst/>
              <a:gdLst>
                <a:gd name="connsiteX0" fmla="*/ 3236 w 41296"/>
                <a:gd name="connsiteY0" fmla="*/ 21347 h 45720"/>
                <a:gd name="connsiteX1" fmla="*/ 3236 w 41296"/>
                <a:gd name="connsiteY1" fmla="*/ 45541 h 45720"/>
                <a:gd name="connsiteX2" fmla="*/ -6289 w 41296"/>
                <a:gd name="connsiteY2" fmla="*/ 45541 h 45720"/>
                <a:gd name="connsiteX3" fmla="*/ -6289 w 41296"/>
                <a:gd name="connsiteY3" fmla="*/ 488 h 45720"/>
                <a:gd name="connsiteX4" fmla="*/ 3236 w 41296"/>
                <a:gd name="connsiteY4" fmla="*/ 488 h 45720"/>
                <a:gd name="connsiteX5" fmla="*/ 3236 w 41296"/>
                <a:gd name="connsiteY5" fmla="*/ 8584 h 45720"/>
                <a:gd name="connsiteX6" fmla="*/ 9524 w 41296"/>
                <a:gd name="connsiteY6" fmla="*/ 2107 h 45720"/>
                <a:gd name="connsiteX7" fmla="*/ 30290 w 41296"/>
                <a:gd name="connsiteY7" fmla="*/ 4393 h 45720"/>
                <a:gd name="connsiteX8" fmla="*/ 34955 w 41296"/>
                <a:gd name="connsiteY8" fmla="*/ 17728 h 45720"/>
                <a:gd name="connsiteX9" fmla="*/ 34955 w 41296"/>
                <a:gd name="connsiteY9" fmla="*/ 45160 h 45720"/>
                <a:gd name="connsiteX10" fmla="*/ 25430 w 41296"/>
                <a:gd name="connsiteY10" fmla="*/ 45160 h 45720"/>
                <a:gd name="connsiteX11" fmla="*/ 25430 w 41296"/>
                <a:gd name="connsiteY11" fmla="*/ 20585 h 45720"/>
                <a:gd name="connsiteX12" fmla="*/ 15240 w 41296"/>
                <a:gd name="connsiteY12" fmla="*/ 8298 h 45720"/>
                <a:gd name="connsiteX13" fmla="*/ 6762 w 41296"/>
                <a:gd name="connsiteY13" fmla="*/ 11537 h 45720"/>
                <a:gd name="connsiteX14" fmla="*/ 3236 w 41296"/>
                <a:gd name="connsiteY14" fmla="*/ 21347 h 4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296" h="45720">
                  <a:moveTo>
                    <a:pt x="3236" y="21347"/>
                  </a:moveTo>
                  <a:lnTo>
                    <a:pt x="3236" y="45541"/>
                  </a:lnTo>
                  <a:lnTo>
                    <a:pt x="-6289" y="45541"/>
                  </a:lnTo>
                  <a:lnTo>
                    <a:pt x="-6289" y="488"/>
                  </a:lnTo>
                  <a:lnTo>
                    <a:pt x="3236" y="488"/>
                  </a:lnTo>
                  <a:lnTo>
                    <a:pt x="3236" y="8584"/>
                  </a:lnTo>
                  <a:cubicBezTo>
                    <a:pt x="4762" y="5898"/>
                    <a:pt x="6855" y="3669"/>
                    <a:pt x="9524" y="2107"/>
                  </a:cubicBezTo>
                  <a:cubicBezTo>
                    <a:pt x="16194" y="-1636"/>
                    <a:pt x="24574" y="-722"/>
                    <a:pt x="30290" y="4393"/>
                  </a:cubicBezTo>
                  <a:cubicBezTo>
                    <a:pt x="33620" y="8012"/>
                    <a:pt x="35337" y="12832"/>
                    <a:pt x="34955" y="17728"/>
                  </a:cubicBezTo>
                  <a:lnTo>
                    <a:pt x="34955" y="45160"/>
                  </a:lnTo>
                  <a:lnTo>
                    <a:pt x="25430" y="45160"/>
                  </a:lnTo>
                  <a:lnTo>
                    <a:pt x="25430" y="20585"/>
                  </a:lnTo>
                  <a:cubicBezTo>
                    <a:pt x="25430" y="12394"/>
                    <a:pt x="22002" y="8298"/>
                    <a:pt x="15240" y="8298"/>
                  </a:cubicBezTo>
                  <a:cubicBezTo>
                    <a:pt x="12096" y="8241"/>
                    <a:pt x="9050" y="9394"/>
                    <a:pt x="6762" y="11537"/>
                  </a:cubicBezTo>
                  <a:cubicBezTo>
                    <a:pt x="4097" y="14070"/>
                    <a:pt x="2762" y="17709"/>
                    <a:pt x="3236" y="21347"/>
                  </a:cubicBezTo>
                  <a:close/>
                </a:path>
              </a:pathLst>
            </a:custGeom>
            <a:solidFill>
              <a:srgbClr val="6D6E71"/>
            </a:solidFill>
            <a:ln w="9525"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EFA6F7B0-3964-42E5-8E83-770CE11F1249}"/>
                </a:ext>
              </a:extLst>
            </p:cNvPr>
            <p:cNvSpPr/>
            <p:nvPr/>
          </p:nvSpPr>
          <p:spPr>
            <a:xfrm>
              <a:off x="17210625" y="660083"/>
              <a:ext cx="41723" cy="58674"/>
            </a:xfrm>
            <a:custGeom>
              <a:avLst/>
              <a:gdLst>
                <a:gd name="connsiteX0" fmla="*/ 18859 w 41723"/>
                <a:gd name="connsiteY0" fmla="*/ 34205 h 58674"/>
                <a:gd name="connsiteX1" fmla="*/ 18859 w 41723"/>
                <a:gd name="connsiteY1" fmla="*/ 23442 h 58674"/>
                <a:gd name="connsiteX2" fmla="*/ 28384 w 41723"/>
                <a:gd name="connsiteY2" fmla="*/ 23442 h 58674"/>
                <a:gd name="connsiteX3" fmla="*/ 28384 w 41723"/>
                <a:gd name="connsiteY3" fmla="*/ 34205 h 58674"/>
                <a:gd name="connsiteX4" fmla="*/ 35434 w 41723"/>
                <a:gd name="connsiteY4" fmla="*/ 34205 h 58674"/>
                <a:gd name="connsiteX5" fmla="*/ 35434 w 41723"/>
                <a:gd name="connsiteY5" fmla="*/ 43730 h 58674"/>
                <a:gd name="connsiteX6" fmla="*/ 28384 w 41723"/>
                <a:gd name="connsiteY6" fmla="*/ 43730 h 58674"/>
                <a:gd name="connsiteX7" fmla="*/ 28384 w 41723"/>
                <a:gd name="connsiteY7" fmla="*/ 58494 h 58674"/>
                <a:gd name="connsiteX8" fmla="*/ 18859 w 41723"/>
                <a:gd name="connsiteY8" fmla="*/ 58494 h 58674"/>
                <a:gd name="connsiteX9" fmla="*/ 18859 w 41723"/>
                <a:gd name="connsiteY9" fmla="*/ 43730 h 58674"/>
                <a:gd name="connsiteX10" fmla="*/ -6289 w 41723"/>
                <a:gd name="connsiteY10" fmla="*/ 43730 h 58674"/>
                <a:gd name="connsiteX11" fmla="*/ -6289 w 41723"/>
                <a:gd name="connsiteY11" fmla="*/ 34967 h 58674"/>
                <a:gd name="connsiteX12" fmla="*/ 15333 w 41723"/>
                <a:gd name="connsiteY12" fmla="*/ -180 h 58674"/>
                <a:gd name="connsiteX13" fmla="*/ 26002 w 41723"/>
                <a:gd name="connsiteY13" fmla="*/ -180 h 58674"/>
                <a:gd name="connsiteX14" fmla="*/ 4762 w 41723"/>
                <a:gd name="connsiteY14" fmla="*/ 34682 h 58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723" h="58674">
                  <a:moveTo>
                    <a:pt x="18859" y="34205"/>
                  </a:moveTo>
                  <a:lnTo>
                    <a:pt x="18859" y="23442"/>
                  </a:lnTo>
                  <a:lnTo>
                    <a:pt x="28384" y="23442"/>
                  </a:lnTo>
                  <a:lnTo>
                    <a:pt x="28384" y="34205"/>
                  </a:lnTo>
                  <a:lnTo>
                    <a:pt x="35434" y="34205"/>
                  </a:lnTo>
                  <a:lnTo>
                    <a:pt x="35434" y="43730"/>
                  </a:lnTo>
                  <a:lnTo>
                    <a:pt x="28384" y="43730"/>
                  </a:lnTo>
                  <a:lnTo>
                    <a:pt x="28384" y="58494"/>
                  </a:lnTo>
                  <a:lnTo>
                    <a:pt x="18859" y="58494"/>
                  </a:lnTo>
                  <a:lnTo>
                    <a:pt x="18859" y="43730"/>
                  </a:lnTo>
                  <a:lnTo>
                    <a:pt x="-6289" y="43730"/>
                  </a:lnTo>
                  <a:lnTo>
                    <a:pt x="-6289" y="34967"/>
                  </a:lnTo>
                  <a:lnTo>
                    <a:pt x="15333" y="-180"/>
                  </a:lnTo>
                  <a:lnTo>
                    <a:pt x="26002" y="-180"/>
                  </a:lnTo>
                  <a:lnTo>
                    <a:pt x="4762" y="34682"/>
                  </a:lnTo>
                  <a:close/>
                </a:path>
              </a:pathLst>
            </a:custGeom>
            <a:solidFill>
              <a:srgbClr val="6D6E71"/>
            </a:solidFill>
            <a:ln w="9525"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8B10CD94-DA78-4C79-BD43-034F8101E481}"/>
                </a:ext>
              </a:extLst>
            </p:cNvPr>
            <p:cNvSpPr/>
            <p:nvPr/>
          </p:nvSpPr>
          <p:spPr>
            <a:xfrm>
              <a:off x="17258632" y="660083"/>
              <a:ext cx="41718" cy="58674"/>
            </a:xfrm>
            <a:custGeom>
              <a:avLst/>
              <a:gdLst>
                <a:gd name="connsiteX0" fmla="*/ 18859 w 41718"/>
                <a:gd name="connsiteY0" fmla="*/ 34205 h 58674"/>
                <a:gd name="connsiteX1" fmla="*/ 18859 w 41718"/>
                <a:gd name="connsiteY1" fmla="*/ 23442 h 58674"/>
                <a:gd name="connsiteX2" fmla="*/ 28384 w 41718"/>
                <a:gd name="connsiteY2" fmla="*/ 23442 h 58674"/>
                <a:gd name="connsiteX3" fmla="*/ 28384 w 41718"/>
                <a:gd name="connsiteY3" fmla="*/ 34205 h 58674"/>
                <a:gd name="connsiteX4" fmla="*/ 35430 w 41718"/>
                <a:gd name="connsiteY4" fmla="*/ 34205 h 58674"/>
                <a:gd name="connsiteX5" fmla="*/ 35430 w 41718"/>
                <a:gd name="connsiteY5" fmla="*/ 43730 h 58674"/>
                <a:gd name="connsiteX6" fmla="*/ 28384 w 41718"/>
                <a:gd name="connsiteY6" fmla="*/ 43730 h 58674"/>
                <a:gd name="connsiteX7" fmla="*/ 28384 w 41718"/>
                <a:gd name="connsiteY7" fmla="*/ 58494 h 58674"/>
                <a:gd name="connsiteX8" fmla="*/ 18859 w 41718"/>
                <a:gd name="connsiteY8" fmla="*/ 58494 h 58674"/>
                <a:gd name="connsiteX9" fmla="*/ 18859 w 41718"/>
                <a:gd name="connsiteY9" fmla="*/ 43730 h 58674"/>
                <a:gd name="connsiteX10" fmla="*/ -6289 w 41718"/>
                <a:gd name="connsiteY10" fmla="*/ 43730 h 58674"/>
                <a:gd name="connsiteX11" fmla="*/ -6289 w 41718"/>
                <a:gd name="connsiteY11" fmla="*/ 34967 h 58674"/>
                <a:gd name="connsiteX12" fmla="*/ 15333 w 41718"/>
                <a:gd name="connsiteY12" fmla="*/ -180 h 58674"/>
                <a:gd name="connsiteX13" fmla="*/ 26095 w 41718"/>
                <a:gd name="connsiteY13" fmla="*/ -180 h 58674"/>
                <a:gd name="connsiteX14" fmla="*/ 4855 w 41718"/>
                <a:gd name="connsiteY14" fmla="*/ 34682 h 58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718" h="58674">
                  <a:moveTo>
                    <a:pt x="18859" y="34205"/>
                  </a:moveTo>
                  <a:lnTo>
                    <a:pt x="18859" y="23442"/>
                  </a:lnTo>
                  <a:lnTo>
                    <a:pt x="28384" y="23442"/>
                  </a:lnTo>
                  <a:lnTo>
                    <a:pt x="28384" y="34205"/>
                  </a:lnTo>
                  <a:lnTo>
                    <a:pt x="35430" y="34205"/>
                  </a:lnTo>
                  <a:lnTo>
                    <a:pt x="35430" y="43730"/>
                  </a:lnTo>
                  <a:lnTo>
                    <a:pt x="28384" y="43730"/>
                  </a:lnTo>
                  <a:lnTo>
                    <a:pt x="28384" y="58494"/>
                  </a:lnTo>
                  <a:lnTo>
                    <a:pt x="18859" y="58494"/>
                  </a:lnTo>
                  <a:lnTo>
                    <a:pt x="18859" y="43730"/>
                  </a:lnTo>
                  <a:lnTo>
                    <a:pt x="-6289" y="43730"/>
                  </a:lnTo>
                  <a:lnTo>
                    <a:pt x="-6289" y="34967"/>
                  </a:lnTo>
                  <a:lnTo>
                    <a:pt x="15333" y="-180"/>
                  </a:lnTo>
                  <a:lnTo>
                    <a:pt x="26095" y="-180"/>
                  </a:lnTo>
                  <a:lnTo>
                    <a:pt x="4855" y="34682"/>
                  </a:lnTo>
                  <a:close/>
                </a:path>
              </a:pathLst>
            </a:custGeom>
            <a:solidFill>
              <a:srgbClr val="6D6E71"/>
            </a:solidFill>
            <a:ln w="9525"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E0581AB8-8A84-42B8-A586-62E5C4D6E476}"/>
                </a:ext>
              </a:extLst>
            </p:cNvPr>
            <p:cNvSpPr/>
            <p:nvPr/>
          </p:nvSpPr>
          <p:spPr>
            <a:xfrm>
              <a:off x="17334641" y="659523"/>
              <a:ext cx="52914" cy="58873"/>
            </a:xfrm>
            <a:custGeom>
              <a:avLst/>
              <a:gdLst>
                <a:gd name="connsiteX0" fmla="*/ 38099 w 52914"/>
                <a:gd name="connsiteY0" fmla="*/ 7524 h 58873"/>
                <a:gd name="connsiteX1" fmla="*/ 46578 w 52914"/>
                <a:gd name="connsiteY1" fmla="*/ 28955 h 58873"/>
                <a:gd name="connsiteX2" fmla="*/ 38383 w 52914"/>
                <a:gd name="connsiteY2" fmla="*/ 50577 h 58873"/>
                <a:gd name="connsiteX3" fmla="*/ 13240 w 52914"/>
                <a:gd name="connsiteY3" fmla="*/ 58578 h 58873"/>
                <a:gd name="connsiteX4" fmla="*/ -6289 w 52914"/>
                <a:gd name="connsiteY4" fmla="*/ 58578 h 58873"/>
                <a:gd name="connsiteX5" fmla="*/ -6289 w 52914"/>
                <a:gd name="connsiteY5" fmla="*/ -96 h 58873"/>
                <a:gd name="connsiteX6" fmla="*/ 13905 w 52914"/>
                <a:gd name="connsiteY6" fmla="*/ -96 h 58873"/>
                <a:gd name="connsiteX7" fmla="*/ 38099 w 52914"/>
                <a:gd name="connsiteY7" fmla="*/ 7524 h 58873"/>
                <a:gd name="connsiteX8" fmla="*/ 36671 w 52914"/>
                <a:gd name="connsiteY8" fmla="*/ 29146 h 58873"/>
                <a:gd name="connsiteX9" fmla="*/ 13524 w 52914"/>
                <a:gd name="connsiteY9" fmla="*/ 9048 h 58873"/>
                <a:gd name="connsiteX10" fmla="*/ 3999 w 52914"/>
                <a:gd name="connsiteY10" fmla="*/ 9048 h 58873"/>
                <a:gd name="connsiteX11" fmla="*/ 3999 w 52914"/>
                <a:gd name="connsiteY11" fmla="*/ 49243 h 58873"/>
                <a:gd name="connsiteX12" fmla="*/ 15049 w 52914"/>
                <a:gd name="connsiteY12" fmla="*/ 49243 h 58873"/>
                <a:gd name="connsiteX13" fmla="*/ 31337 w 52914"/>
                <a:gd name="connsiteY13" fmla="*/ 44100 h 58873"/>
                <a:gd name="connsiteX14" fmla="*/ 36671 w 52914"/>
                <a:gd name="connsiteY14" fmla="*/ 29146 h 58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914" h="58873">
                  <a:moveTo>
                    <a:pt x="38099" y="7524"/>
                  </a:moveTo>
                  <a:cubicBezTo>
                    <a:pt x="43908" y="13067"/>
                    <a:pt x="47052" y="20907"/>
                    <a:pt x="46578" y="28955"/>
                  </a:cubicBezTo>
                  <a:cubicBezTo>
                    <a:pt x="47052" y="36994"/>
                    <a:pt x="44006" y="44843"/>
                    <a:pt x="38383" y="50577"/>
                  </a:cubicBezTo>
                  <a:cubicBezTo>
                    <a:pt x="31337" y="56444"/>
                    <a:pt x="22384" y="59321"/>
                    <a:pt x="13240" y="58578"/>
                  </a:cubicBezTo>
                  <a:lnTo>
                    <a:pt x="-6289" y="58578"/>
                  </a:lnTo>
                  <a:lnTo>
                    <a:pt x="-6289" y="-96"/>
                  </a:lnTo>
                  <a:lnTo>
                    <a:pt x="13905" y="-96"/>
                  </a:lnTo>
                  <a:cubicBezTo>
                    <a:pt x="22668" y="-706"/>
                    <a:pt x="31239" y="2019"/>
                    <a:pt x="38099" y="7524"/>
                  </a:cubicBezTo>
                  <a:close/>
                  <a:moveTo>
                    <a:pt x="36671" y="29146"/>
                  </a:moveTo>
                  <a:cubicBezTo>
                    <a:pt x="36671" y="15715"/>
                    <a:pt x="28956" y="9048"/>
                    <a:pt x="13524" y="9048"/>
                  </a:cubicBezTo>
                  <a:lnTo>
                    <a:pt x="3999" y="9048"/>
                  </a:lnTo>
                  <a:lnTo>
                    <a:pt x="3999" y="49243"/>
                  </a:lnTo>
                  <a:lnTo>
                    <a:pt x="15049" y="49243"/>
                  </a:lnTo>
                  <a:cubicBezTo>
                    <a:pt x="20956" y="49634"/>
                    <a:pt x="26765" y="47796"/>
                    <a:pt x="31337" y="44100"/>
                  </a:cubicBezTo>
                  <a:cubicBezTo>
                    <a:pt x="35244" y="40128"/>
                    <a:pt x="37146" y="34670"/>
                    <a:pt x="36671" y="29146"/>
                  </a:cubicBezTo>
                  <a:close/>
                </a:path>
              </a:pathLst>
            </a:custGeom>
            <a:solidFill>
              <a:srgbClr val="6D6E71"/>
            </a:solidFill>
            <a:ln w="9525"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FEB652F9-3839-4392-9D7E-26ECD7ED9B7B}"/>
                </a:ext>
              </a:extLst>
            </p:cNvPr>
            <p:cNvSpPr/>
            <p:nvPr/>
          </p:nvSpPr>
          <p:spPr>
            <a:xfrm>
              <a:off x="17395586" y="673301"/>
              <a:ext cx="39977" cy="45659"/>
            </a:xfrm>
            <a:custGeom>
              <a:avLst/>
              <a:gdLst>
                <a:gd name="connsiteX0" fmla="*/ 33258 w 39977"/>
                <a:gd name="connsiteY0" fmla="*/ 44800 h 45659"/>
                <a:gd name="connsiteX1" fmla="*/ 24682 w 39977"/>
                <a:gd name="connsiteY1" fmla="*/ 44800 h 45659"/>
                <a:gd name="connsiteX2" fmla="*/ 24682 w 39977"/>
                <a:gd name="connsiteY2" fmla="*/ 38799 h 45659"/>
                <a:gd name="connsiteX3" fmla="*/ 9827 w 39977"/>
                <a:gd name="connsiteY3" fmla="*/ 45467 h 45659"/>
                <a:gd name="connsiteX4" fmla="*/ -1703 w 39977"/>
                <a:gd name="connsiteY4" fmla="*/ 41466 h 45659"/>
                <a:gd name="connsiteX5" fmla="*/ -6274 w 39977"/>
                <a:gd name="connsiteY5" fmla="*/ 30989 h 45659"/>
                <a:gd name="connsiteX6" fmla="*/ -1414 w 39977"/>
                <a:gd name="connsiteY6" fmla="*/ 21464 h 45659"/>
                <a:gd name="connsiteX7" fmla="*/ 11729 w 39977"/>
                <a:gd name="connsiteY7" fmla="*/ 18225 h 45659"/>
                <a:gd name="connsiteX8" fmla="*/ 23924 w 39977"/>
                <a:gd name="connsiteY8" fmla="*/ 18225 h 45659"/>
                <a:gd name="connsiteX9" fmla="*/ 23924 w 39977"/>
                <a:gd name="connsiteY9" fmla="*/ 16511 h 45659"/>
                <a:gd name="connsiteX10" fmla="*/ 14399 w 39977"/>
                <a:gd name="connsiteY10" fmla="*/ 7653 h 45659"/>
                <a:gd name="connsiteX11" fmla="*/ 1539 w 39977"/>
                <a:gd name="connsiteY11" fmla="*/ 12129 h 45659"/>
                <a:gd name="connsiteX12" fmla="*/ -2651 w 39977"/>
                <a:gd name="connsiteY12" fmla="*/ 6319 h 45659"/>
                <a:gd name="connsiteX13" fmla="*/ 15729 w 39977"/>
                <a:gd name="connsiteY13" fmla="*/ -158 h 45659"/>
                <a:gd name="connsiteX14" fmla="*/ 28686 w 39977"/>
                <a:gd name="connsiteY14" fmla="*/ 3843 h 45659"/>
                <a:gd name="connsiteX15" fmla="*/ 33639 w 39977"/>
                <a:gd name="connsiteY15" fmla="*/ 16320 h 45659"/>
                <a:gd name="connsiteX16" fmla="*/ 23733 w 39977"/>
                <a:gd name="connsiteY16" fmla="*/ 28131 h 45659"/>
                <a:gd name="connsiteX17" fmla="*/ 23733 w 39977"/>
                <a:gd name="connsiteY17" fmla="*/ 24321 h 45659"/>
                <a:gd name="connsiteX18" fmla="*/ 13157 w 39977"/>
                <a:gd name="connsiteY18" fmla="*/ 24321 h 45659"/>
                <a:gd name="connsiteX19" fmla="*/ 3060 w 39977"/>
                <a:gd name="connsiteY19" fmla="*/ 30703 h 45659"/>
                <a:gd name="connsiteX20" fmla="*/ 5539 w 39977"/>
                <a:gd name="connsiteY20" fmla="*/ 35751 h 45659"/>
                <a:gd name="connsiteX21" fmla="*/ 20398 w 39977"/>
                <a:gd name="connsiteY21" fmla="*/ 34894 h 45659"/>
                <a:gd name="connsiteX22" fmla="*/ 23826 w 39977"/>
                <a:gd name="connsiteY22" fmla="*/ 28322 h 45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977" h="45659">
                  <a:moveTo>
                    <a:pt x="33258" y="44800"/>
                  </a:moveTo>
                  <a:lnTo>
                    <a:pt x="24682" y="44800"/>
                  </a:lnTo>
                  <a:lnTo>
                    <a:pt x="24682" y="38799"/>
                  </a:lnTo>
                  <a:cubicBezTo>
                    <a:pt x="20970" y="43133"/>
                    <a:pt x="15538" y="45581"/>
                    <a:pt x="9827" y="45467"/>
                  </a:cubicBezTo>
                  <a:cubicBezTo>
                    <a:pt x="5632" y="45629"/>
                    <a:pt x="1539" y="44200"/>
                    <a:pt x="-1703" y="41466"/>
                  </a:cubicBezTo>
                  <a:cubicBezTo>
                    <a:pt x="-4749" y="38866"/>
                    <a:pt x="-6465" y="34999"/>
                    <a:pt x="-6274" y="30989"/>
                  </a:cubicBezTo>
                  <a:cubicBezTo>
                    <a:pt x="-6367" y="27198"/>
                    <a:pt x="-4558" y="23616"/>
                    <a:pt x="-1414" y="21464"/>
                  </a:cubicBezTo>
                  <a:cubicBezTo>
                    <a:pt x="2585" y="19102"/>
                    <a:pt x="7157" y="17968"/>
                    <a:pt x="11729" y="18225"/>
                  </a:cubicBezTo>
                  <a:lnTo>
                    <a:pt x="23924" y="18225"/>
                  </a:lnTo>
                  <a:lnTo>
                    <a:pt x="23924" y="16511"/>
                  </a:lnTo>
                  <a:cubicBezTo>
                    <a:pt x="23924" y="10605"/>
                    <a:pt x="20682" y="7653"/>
                    <a:pt x="14399" y="7653"/>
                  </a:cubicBezTo>
                  <a:cubicBezTo>
                    <a:pt x="9729" y="7853"/>
                    <a:pt x="5255" y="9405"/>
                    <a:pt x="1539" y="12129"/>
                  </a:cubicBezTo>
                  <a:lnTo>
                    <a:pt x="-2651" y="6319"/>
                  </a:lnTo>
                  <a:cubicBezTo>
                    <a:pt x="2492" y="2071"/>
                    <a:pt x="9064" y="-225"/>
                    <a:pt x="15729" y="-158"/>
                  </a:cubicBezTo>
                  <a:cubicBezTo>
                    <a:pt x="20398" y="-377"/>
                    <a:pt x="24970" y="1042"/>
                    <a:pt x="28686" y="3843"/>
                  </a:cubicBezTo>
                  <a:cubicBezTo>
                    <a:pt x="32207" y="6986"/>
                    <a:pt x="34016" y="11615"/>
                    <a:pt x="33639" y="16320"/>
                  </a:cubicBezTo>
                  <a:close/>
                  <a:moveTo>
                    <a:pt x="23733" y="28131"/>
                  </a:moveTo>
                  <a:lnTo>
                    <a:pt x="23733" y="24321"/>
                  </a:lnTo>
                  <a:lnTo>
                    <a:pt x="13157" y="24321"/>
                  </a:lnTo>
                  <a:cubicBezTo>
                    <a:pt x="6395" y="24321"/>
                    <a:pt x="3060" y="26512"/>
                    <a:pt x="3060" y="30703"/>
                  </a:cubicBezTo>
                  <a:cubicBezTo>
                    <a:pt x="2967" y="32703"/>
                    <a:pt x="3920" y="34608"/>
                    <a:pt x="5539" y="35751"/>
                  </a:cubicBezTo>
                  <a:cubicBezTo>
                    <a:pt x="10204" y="38314"/>
                    <a:pt x="16017" y="37980"/>
                    <a:pt x="20398" y="34894"/>
                  </a:cubicBezTo>
                  <a:cubicBezTo>
                    <a:pt x="22589" y="33418"/>
                    <a:pt x="23826" y="30951"/>
                    <a:pt x="23826" y="28322"/>
                  </a:cubicBezTo>
                  <a:close/>
                </a:path>
              </a:pathLst>
            </a:custGeom>
            <a:solidFill>
              <a:srgbClr val="6D6E71"/>
            </a:solidFill>
            <a:ln w="9525"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12D7A99B-9332-430E-9B6A-2D169FFB186E}"/>
                </a:ext>
              </a:extLst>
            </p:cNvPr>
            <p:cNvSpPr/>
            <p:nvPr/>
          </p:nvSpPr>
          <p:spPr>
            <a:xfrm>
              <a:off x="17441323" y="673608"/>
              <a:ext cx="46862" cy="62389"/>
            </a:xfrm>
            <a:custGeom>
              <a:avLst/>
              <a:gdLst>
                <a:gd name="connsiteX0" fmla="*/ 5427 w 46862"/>
                <a:gd name="connsiteY0" fmla="*/ 62209 h 62389"/>
                <a:gd name="connsiteX1" fmla="*/ -5717 w 46862"/>
                <a:gd name="connsiteY1" fmla="*/ 57827 h 62389"/>
                <a:gd name="connsiteX2" fmla="*/ -1433 w 46862"/>
                <a:gd name="connsiteY2" fmla="*/ 50207 h 62389"/>
                <a:gd name="connsiteX3" fmla="*/ 4664 w 46862"/>
                <a:gd name="connsiteY3" fmla="*/ 52970 h 62389"/>
                <a:gd name="connsiteX4" fmla="*/ 9808 w 46862"/>
                <a:gd name="connsiteY4" fmla="*/ 50684 h 62389"/>
                <a:gd name="connsiteX5" fmla="*/ 11808 w 46862"/>
                <a:gd name="connsiteY5" fmla="*/ 45731 h 62389"/>
                <a:gd name="connsiteX6" fmla="*/ -6289 w 46862"/>
                <a:gd name="connsiteY6" fmla="*/ -180 h 62389"/>
                <a:gd name="connsiteX7" fmla="*/ 3808 w 46862"/>
                <a:gd name="connsiteY7" fmla="*/ -180 h 62389"/>
                <a:gd name="connsiteX8" fmla="*/ 17142 w 46862"/>
                <a:gd name="connsiteY8" fmla="*/ 32681 h 62389"/>
                <a:gd name="connsiteX9" fmla="*/ 30476 w 46862"/>
                <a:gd name="connsiteY9" fmla="*/ -180 h 62389"/>
                <a:gd name="connsiteX10" fmla="*/ 40573 w 46862"/>
                <a:gd name="connsiteY10" fmla="*/ -180 h 62389"/>
                <a:gd name="connsiteX11" fmla="*/ 18952 w 46862"/>
                <a:gd name="connsiteY11" fmla="*/ 52874 h 62389"/>
                <a:gd name="connsiteX12" fmla="*/ 13333 w 46862"/>
                <a:gd name="connsiteY12" fmla="*/ 59732 h 62389"/>
                <a:gd name="connsiteX13" fmla="*/ 5427 w 46862"/>
                <a:gd name="connsiteY13" fmla="*/ 62209 h 6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862" h="62389">
                  <a:moveTo>
                    <a:pt x="5427" y="62209"/>
                  </a:moveTo>
                  <a:cubicBezTo>
                    <a:pt x="1329" y="62209"/>
                    <a:pt x="-2670" y="60637"/>
                    <a:pt x="-5717" y="57827"/>
                  </a:cubicBezTo>
                  <a:lnTo>
                    <a:pt x="-1433" y="50207"/>
                  </a:lnTo>
                  <a:cubicBezTo>
                    <a:pt x="185" y="51836"/>
                    <a:pt x="2380" y="52817"/>
                    <a:pt x="4664" y="52970"/>
                  </a:cubicBezTo>
                  <a:cubicBezTo>
                    <a:pt x="6664" y="53027"/>
                    <a:pt x="8571" y="52188"/>
                    <a:pt x="9808" y="50684"/>
                  </a:cubicBezTo>
                  <a:cubicBezTo>
                    <a:pt x="11045" y="49341"/>
                    <a:pt x="11808" y="47578"/>
                    <a:pt x="11808" y="45731"/>
                  </a:cubicBezTo>
                  <a:cubicBezTo>
                    <a:pt x="11808" y="44969"/>
                    <a:pt x="5808" y="29662"/>
                    <a:pt x="-6289" y="-180"/>
                  </a:cubicBezTo>
                  <a:lnTo>
                    <a:pt x="3808" y="-180"/>
                  </a:lnTo>
                  <a:lnTo>
                    <a:pt x="17142" y="32681"/>
                  </a:lnTo>
                  <a:lnTo>
                    <a:pt x="30476" y="-180"/>
                  </a:lnTo>
                  <a:lnTo>
                    <a:pt x="40573" y="-180"/>
                  </a:lnTo>
                  <a:lnTo>
                    <a:pt x="18952" y="52874"/>
                  </a:lnTo>
                  <a:cubicBezTo>
                    <a:pt x="17714" y="55627"/>
                    <a:pt x="15808" y="57999"/>
                    <a:pt x="13333" y="59732"/>
                  </a:cubicBezTo>
                  <a:cubicBezTo>
                    <a:pt x="11045" y="61380"/>
                    <a:pt x="8282" y="62247"/>
                    <a:pt x="5427" y="62209"/>
                  </a:cubicBezTo>
                  <a:close/>
                </a:path>
              </a:pathLst>
            </a:custGeom>
            <a:solidFill>
              <a:srgbClr val="6D6E71"/>
            </a:solidFill>
            <a:ln w="9525"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4E1D4518-FD2F-4026-A2D8-BF4C8D341599}"/>
                </a:ext>
              </a:extLst>
            </p:cNvPr>
            <p:cNvSpPr/>
            <p:nvPr/>
          </p:nvSpPr>
          <p:spPr>
            <a:xfrm>
              <a:off x="17490850" y="673585"/>
              <a:ext cx="36114" cy="45368"/>
            </a:xfrm>
            <a:custGeom>
              <a:avLst/>
              <a:gdLst>
                <a:gd name="connsiteX0" fmla="*/ 29811 w 36114"/>
                <a:gd name="connsiteY0" fmla="*/ 31086 h 45368"/>
                <a:gd name="connsiteX1" fmla="*/ 25240 w 36114"/>
                <a:gd name="connsiteY1" fmla="*/ 41373 h 45368"/>
                <a:gd name="connsiteX2" fmla="*/ 13333 w 36114"/>
                <a:gd name="connsiteY2" fmla="*/ 45183 h 45368"/>
                <a:gd name="connsiteX3" fmla="*/ 3236 w 36114"/>
                <a:gd name="connsiteY3" fmla="*/ 43373 h 45368"/>
                <a:gd name="connsiteX4" fmla="*/ -6289 w 36114"/>
                <a:gd name="connsiteY4" fmla="*/ 38420 h 45368"/>
                <a:gd name="connsiteX5" fmla="*/ -1810 w 36114"/>
                <a:gd name="connsiteY5" fmla="*/ 31086 h 45368"/>
                <a:gd name="connsiteX6" fmla="*/ 13333 w 36114"/>
                <a:gd name="connsiteY6" fmla="*/ 36991 h 45368"/>
                <a:gd name="connsiteX7" fmla="*/ 18384 w 36114"/>
                <a:gd name="connsiteY7" fmla="*/ 35562 h 45368"/>
                <a:gd name="connsiteX8" fmla="*/ 20193 w 36114"/>
                <a:gd name="connsiteY8" fmla="*/ 31848 h 45368"/>
                <a:gd name="connsiteX9" fmla="*/ 11333 w 36114"/>
                <a:gd name="connsiteY9" fmla="*/ 25752 h 45368"/>
                <a:gd name="connsiteX10" fmla="*/ 10287 w 36114"/>
                <a:gd name="connsiteY10" fmla="*/ 25752 h 45368"/>
                <a:gd name="connsiteX11" fmla="*/ -3619 w 36114"/>
                <a:gd name="connsiteY11" fmla="*/ 13083 h 45368"/>
                <a:gd name="connsiteX12" fmla="*/ 1236 w 36114"/>
                <a:gd name="connsiteY12" fmla="*/ 3558 h 45368"/>
                <a:gd name="connsiteX13" fmla="*/ 13715 w 36114"/>
                <a:gd name="connsiteY13" fmla="*/ -156 h 45368"/>
                <a:gd name="connsiteX14" fmla="*/ 28384 w 36114"/>
                <a:gd name="connsiteY14" fmla="*/ 4320 h 45368"/>
                <a:gd name="connsiteX15" fmla="*/ 24858 w 36114"/>
                <a:gd name="connsiteY15" fmla="*/ 11274 h 45368"/>
                <a:gd name="connsiteX16" fmla="*/ 12952 w 36114"/>
                <a:gd name="connsiteY16" fmla="*/ 7749 h 45368"/>
                <a:gd name="connsiteX17" fmla="*/ 7524 w 36114"/>
                <a:gd name="connsiteY17" fmla="*/ 8892 h 45368"/>
                <a:gd name="connsiteX18" fmla="*/ 5427 w 36114"/>
                <a:gd name="connsiteY18" fmla="*/ 12607 h 45368"/>
                <a:gd name="connsiteX19" fmla="*/ 7622 w 36114"/>
                <a:gd name="connsiteY19" fmla="*/ 15750 h 45368"/>
                <a:gd name="connsiteX20" fmla="*/ 11812 w 36114"/>
                <a:gd name="connsiteY20" fmla="*/ 17179 h 45368"/>
                <a:gd name="connsiteX21" fmla="*/ 16668 w 36114"/>
                <a:gd name="connsiteY21" fmla="*/ 18513 h 45368"/>
                <a:gd name="connsiteX22" fmla="*/ 20765 w 36114"/>
                <a:gd name="connsiteY22" fmla="*/ 20037 h 45368"/>
                <a:gd name="connsiteX23" fmla="*/ 24956 w 36114"/>
                <a:gd name="connsiteY23" fmla="*/ 22418 h 45368"/>
                <a:gd name="connsiteX24" fmla="*/ 29811 w 36114"/>
                <a:gd name="connsiteY24" fmla="*/ 31086 h 45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114" h="45368">
                  <a:moveTo>
                    <a:pt x="29811" y="31086"/>
                  </a:moveTo>
                  <a:cubicBezTo>
                    <a:pt x="30002" y="35038"/>
                    <a:pt x="28290" y="38839"/>
                    <a:pt x="25240" y="41373"/>
                  </a:cubicBezTo>
                  <a:cubicBezTo>
                    <a:pt x="21812" y="43944"/>
                    <a:pt x="17621" y="45287"/>
                    <a:pt x="13333" y="45183"/>
                  </a:cubicBezTo>
                  <a:cubicBezTo>
                    <a:pt x="9906" y="45116"/>
                    <a:pt x="6478" y="44506"/>
                    <a:pt x="3236" y="43373"/>
                  </a:cubicBezTo>
                  <a:cubicBezTo>
                    <a:pt x="-191" y="42316"/>
                    <a:pt x="-3429" y="40639"/>
                    <a:pt x="-6289" y="38420"/>
                  </a:cubicBezTo>
                  <a:lnTo>
                    <a:pt x="-1810" y="31086"/>
                  </a:lnTo>
                  <a:cubicBezTo>
                    <a:pt x="2478" y="34686"/>
                    <a:pt x="7808" y="36763"/>
                    <a:pt x="13333" y="36991"/>
                  </a:cubicBezTo>
                  <a:cubicBezTo>
                    <a:pt x="15142" y="37077"/>
                    <a:pt x="16859" y="36582"/>
                    <a:pt x="18384" y="35562"/>
                  </a:cubicBezTo>
                  <a:cubicBezTo>
                    <a:pt x="19528" y="34686"/>
                    <a:pt x="20193" y="33305"/>
                    <a:pt x="20193" y="31848"/>
                  </a:cubicBezTo>
                  <a:cubicBezTo>
                    <a:pt x="20193" y="29562"/>
                    <a:pt x="17240" y="27561"/>
                    <a:pt x="11333" y="25752"/>
                  </a:cubicBezTo>
                  <a:lnTo>
                    <a:pt x="10287" y="25752"/>
                  </a:lnTo>
                  <a:cubicBezTo>
                    <a:pt x="762" y="23180"/>
                    <a:pt x="-3619" y="18989"/>
                    <a:pt x="-3619" y="13083"/>
                  </a:cubicBezTo>
                  <a:cubicBezTo>
                    <a:pt x="-3619" y="9321"/>
                    <a:pt x="-1810" y="5787"/>
                    <a:pt x="1236" y="3558"/>
                  </a:cubicBezTo>
                  <a:cubicBezTo>
                    <a:pt x="4859" y="939"/>
                    <a:pt x="9240" y="-375"/>
                    <a:pt x="13715" y="-156"/>
                  </a:cubicBezTo>
                  <a:cubicBezTo>
                    <a:pt x="18956" y="-109"/>
                    <a:pt x="24002" y="1444"/>
                    <a:pt x="28384" y="4320"/>
                  </a:cubicBezTo>
                  <a:lnTo>
                    <a:pt x="24858" y="11274"/>
                  </a:lnTo>
                  <a:cubicBezTo>
                    <a:pt x="21337" y="8950"/>
                    <a:pt x="17147" y="7721"/>
                    <a:pt x="12952" y="7749"/>
                  </a:cubicBezTo>
                  <a:cubicBezTo>
                    <a:pt x="11050" y="7683"/>
                    <a:pt x="9240" y="8073"/>
                    <a:pt x="7524" y="8892"/>
                  </a:cubicBezTo>
                  <a:cubicBezTo>
                    <a:pt x="6190" y="9645"/>
                    <a:pt x="5334" y="11074"/>
                    <a:pt x="5427" y="12607"/>
                  </a:cubicBezTo>
                  <a:cubicBezTo>
                    <a:pt x="5427" y="14007"/>
                    <a:pt x="6287" y="15265"/>
                    <a:pt x="7622" y="15750"/>
                  </a:cubicBezTo>
                  <a:cubicBezTo>
                    <a:pt x="8952" y="16341"/>
                    <a:pt x="10380" y="16827"/>
                    <a:pt x="11812" y="17179"/>
                  </a:cubicBezTo>
                  <a:lnTo>
                    <a:pt x="16668" y="18513"/>
                  </a:lnTo>
                  <a:lnTo>
                    <a:pt x="20765" y="20037"/>
                  </a:lnTo>
                  <a:cubicBezTo>
                    <a:pt x="22286" y="20665"/>
                    <a:pt x="23621" y="21465"/>
                    <a:pt x="24956" y="22418"/>
                  </a:cubicBezTo>
                  <a:cubicBezTo>
                    <a:pt x="27909" y="24294"/>
                    <a:pt x="29811" y="27561"/>
                    <a:pt x="29811" y="31086"/>
                  </a:cubicBezTo>
                  <a:close/>
                </a:path>
              </a:pathLst>
            </a:custGeom>
            <a:solidFill>
              <a:srgbClr val="6D6E71"/>
            </a:solidFill>
            <a:ln w="9525"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B14F87D1-5E7D-4C0D-9763-12331B600B3D}"/>
                </a:ext>
              </a:extLst>
            </p:cNvPr>
            <p:cNvSpPr/>
            <p:nvPr/>
          </p:nvSpPr>
          <p:spPr>
            <a:xfrm>
              <a:off x="17557671" y="672930"/>
              <a:ext cx="46957" cy="46029"/>
            </a:xfrm>
            <a:custGeom>
              <a:avLst/>
              <a:gdLst>
                <a:gd name="connsiteX0" fmla="*/ 33954 w 46957"/>
                <a:gd name="connsiteY0" fmla="*/ 39170 h 46029"/>
                <a:gd name="connsiteX1" fmla="*/ 426 w 46957"/>
                <a:gd name="connsiteY1" fmla="*/ 39170 h 46029"/>
                <a:gd name="connsiteX2" fmla="*/ 426 w 46957"/>
                <a:gd name="connsiteY2" fmla="*/ 6499 h 46029"/>
                <a:gd name="connsiteX3" fmla="*/ 33954 w 46957"/>
                <a:gd name="connsiteY3" fmla="*/ 6499 h 46029"/>
                <a:gd name="connsiteX4" fmla="*/ 33954 w 46957"/>
                <a:gd name="connsiteY4" fmla="*/ 39170 h 46029"/>
                <a:gd name="connsiteX5" fmla="*/ 7095 w 46957"/>
                <a:gd name="connsiteY5" fmla="*/ 33360 h 46029"/>
                <a:gd name="connsiteX6" fmla="*/ 27285 w 46957"/>
                <a:gd name="connsiteY6" fmla="*/ 33360 h 46029"/>
                <a:gd name="connsiteX7" fmla="*/ 31289 w 46957"/>
                <a:gd name="connsiteY7" fmla="*/ 22787 h 46029"/>
                <a:gd name="connsiteX8" fmla="*/ 27285 w 46957"/>
                <a:gd name="connsiteY8" fmla="*/ 12310 h 46029"/>
                <a:gd name="connsiteX9" fmla="*/ 7095 w 46957"/>
                <a:gd name="connsiteY9" fmla="*/ 12310 h 46029"/>
                <a:gd name="connsiteX10" fmla="*/ 3091 w 46957"/>
                <a:gd name="connsiteY10" fmla="*/ 22787 h 46029"/>
                <a:gd name="connsiteX11" fmla="*/ 7095 w 46957"/>
                <a:gd name="connsiteY11" fmla="*/ 33360 h 46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957" h="46029">
                  <a:moveTo>
                    <a:pt x="33954" y="39170"/>
                  </a:moveTo>
                  <a:cubicBezTo>
                    <a:pt x="24522" y="48076"/>
                    <a:pt x="9858" y="48076"/>
                    <a:pt x="426" y="39170"/>
                  </a:cubicBezTo>
                  <a:cubicBezTo>
                    <a:pt x="-8527" y="30140"/>
                    <a:pt x="-8527" y="15529"/>
                    <a:pt x="426" y="6499"/>
                  </a:cubicBezTo>
                  <a:cubicBezTo>
                    <a:pt x="9858" y="-2406"/>
                    <a:pt x="24522" y="-2406"/>
                    <a:pt x="33954" y="6499"/>
                  </a:cubicBezTo>
                  <a:cubicBezTo>
                    <a:pt x="42907" y="15529"/>
                    <a:pt x="42907" y="30140"/>
                    <a:pt x="33954" y="39170"/>
                  </a:cubicBezTo>
                  <a:close/>
                  <a:moveTo>
                    <a:pt x="7095" y="33360"/>
                  </a:moveTo>
                  <a:cubicBezTo>
                    <a:pt x="12714" y="38827"/>
                    <a:pt x="21666" y="38827"/>
                    <a:pt x="27285" y="33360"/>
                  </a:cubicBezTo>
                  <a:cubicBezTo>
                    <a:pt x="29954" y="30521"/>
                    <a:pt x="31475" y="26702"/>
                    <a:pt x="31289" y="22787"/>
                  </a:cubicBezTo>
                  <a:cubicBezTo>
                    <a:pt x="31475" y="18891"/>
                    <a:pt x="30047" y="15100"/>
                    <a:pt x="27285" y="12310"/>
                  </a:cubicBezTo>
                  <a:cubicBezTo>
                    <a:pt x="21666" y="6842"/>
                    <a:pt x="12714" y="6842"/>
                    <a:pt x="7095" y="12310"/>
                  </a:cubicBezTo>
                  <a:cubicBezTo>
                    <a:pt x="4426" y="15100"/>
                    <a:pt x="2900" y="18891"/>
                    <a:pt x="3091" y="22787"/>
                  </a:cubicBezTo>
                  <a:cubicBezTo>
                    <a:pt x="2998" y="26702"/>
                    <a:pt x="4426" y="30521"/>
                    <a:pt x="7095" y="33360"/>
                  </a:cubicBezTo>
                  <a:close/>
                </a:path>
              </a:pathLst>
            </a:custGeom>
            <a:solidFill>
              <a:srgbClr val="6D6E71"/>
            </a:solidFill>
            <a:ln w="9525"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04258BDE-0891-457D-A55E-95E166016E24}"/>
                </a:ext>
              </a:extLst>
            </p:cNvPr>
            <p:cNvSpPr/>
            <p:nvPr/>
          </p:nvSpPr>
          <p:spPr>
            <a:xfrm>
              <a:off x="17611727" y="654367"/>
              <a:ext cx="31049" cy="63532"/>
            </a:xfrm>
            <a:custGeom>
              <a:avLst/>
              <a:gdLst>
                <a:gd name="connsiteX0" fmla="*/ 8854 w 31049"/>
                <a:gd name="connsiteY0" fmla="*/ 15347 h 63532"/>
                <a:gd name="connsiteX1" fmla="*/ 8854 w 31049"/>
                <a:gd name="connsiteY1" fmla="*/ 18681 h 63532"/>
                <a:gd name="connsiteX2" fmla="*/ 20663 w 31049"/>
                <a:gd name="connsiteY2" fmla="*/ 18681 h 63532"/>
                <a:gd name="connsiteX3" fmla="*/ 20663 w 31049"/>
                <a:gd name="connsiteY3" fmla="*/ 26205 h 63532"/>
                <a:gd name="connsiteX4" fmla="*/ 8854 w 31049"/>
                <a:gd name="connsiteY4" fmla="*/ 26205 h 63532"/>
                <a:gd name="connsiteX5" fmla="*/ 8854 w 31049"/>
                <a:gd name="connsiteY5" fmla="*/ 63353 h 63532"/>
                <a:gd name="connsiteX6" fmla="*/ -671 w 31049"/>
                <a:gd name="connsiteY6" fmla="*/ 63353 h 63532"/>
                <a:gd name="connsiteX7" fmla="*/ -671 w 31049"/>
                <a:gd name="connsiteY7" fmla="*/ 26205 h 63532"/>
                <a:gd name="connsiteX8" fmla="*/ -6289 w 31049"/>
                <a:gd name="connsiteY8" fmla="*/ 26205 h 63532"/>
                <a:gd name="connsiteX9" fmla="*/ -6289 w 31049"/>
                <a:gd name="connsiteY9" fmla="*/ 18681 h 63532"/>
                <a:gd name="connsiteX10" fmla="*/ -671 w 31049"/>
                <a:gd name="connsiteY10" fmla="*/ 18681 h 63532"/>
                <a:gd name="connsiteX11" fmla="*/ -671 w 31049"/>
                <a:gd name="connsiteY11" fmla="*/ 15252 h 63532"/>
                <a:gd name="connsiteX12" fmla="*/ 3520 w 31049"/>
                <a:gd name="connsiteY12" fmla="*/ 4012 h 63532"/>
                <a:gd name="connsiteX13" fmla="*/ 13808 w 31049"/>
                <a:gd name="connsiteY13" fmla="*/ -179 h 63532"/>
                <a:gd name="connsiteX14" fmla="*/ 24760 w 31049"/>
                <a:gd name="connsiteY14" fmla="*/ 4298 h 63532"/>
                <a:gd name="connsiteX15" fmla="*/ 20854 w 31049"/>
                <a:gd name="connsiteY15" fmla="*/ 10965 h 63532"/>
                <a:gd name="connsiteX16" fmla="*/ 15045 w 31049"/>
                <a:gd name="connsiteY16" fmla="*/ 8013 h 63532"/>
                <a:gd name="connsiteX17" fmla="*/ 10380 w 31049"/>
                <a:gd name="connsiteY17" fmla="*/ 9918 h 63532"/>
                <a:gd name="connsiteX18" fmla="*/ 8854 w 31049"/>
                <a:gd name="connsiteY18" fmla="*/ 15347 h 63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049" h="63532">
                  <a:moveTo>
                    <a:pt x="8854" y="15347"/>
                  </a:moveTo>
                  <a:lnTo>
                    <a:pt x="8854" y="18681"/>
                  </a:lnTo>
                  <a:lnTo>
                    <a:pt x="20663" y="18681"/>
                  </a:lnTo>
                  <a:lnTo>
                    <a:pt x="20663" y="26205"/>
                  </a:lnTo>
                  <a:lnTo>
                    <a:pt x="8854" y="26205"/>
                  </a:lnTo>
                  <a:lnTo>
                    <a:pt x="8854" y="63353"/>
                  </a:lnTo>
                  <a:lnTo>
                    <a:pt x="-671" y="63353"/>
                  </a:lnTo>
                  <a:lnTo>
                    <a:pt x="-671" y="26205"/>
                  </a:lnTo>
                  <a:lnTo>
                    <a:pt x="-6289" y="26205"/>
                  </a:lnTo>
                  <a:lnTo>
                    <a:pt x="-6289" y="18681"/>
                  </a:lnTo>
                  <a:lnTo>
                    <a:pt x="-671" y="18681"/>
                  </a:lnTo>
                  <a:lnTo>
                    <a:pt x="-671" y="15252"/>
                  </a:lnTo>
                  <a:cubicBezTo>
                    <a:pt x="-861" y="11089"/>
                    <a:pt x="664" y="7022"/>
                    <a:pt x="3520" y="4012"/>
                  </a:cubicBezTo>
                  <a:cubicBezTo>
                    <a:pt x="6283" y="1288"/>
                    <a:pt x="9999" y="-227"/>
                    <a:pt x="13808" y="-179"/>
                  </a:cubicBezTo>
                  <a:cubicBezTo>
                    <a:pt x="17900" y="-122"/>
                    <a:pt x="21807" y="1478"/>
                    <a:pt x="24760" y="4298"/>
                  </a:cubicBezTo>
                  <a:lnTo>
                    <a:pt x="20854" y="10965"/>
                  </a:lnTo>
                  <a:cubicBezTo>
                    <a:pt x="19426" y="9175"/>
                    <a:pt x="17333" y="8089"/>
                    <a:pt x="15045" y="8013"/>
                  </a:cubicBezTo>
                  <a:cubicBezTo>
                    <a:pt x="13236" y="7889"/>
                    <a:pt x="11519" y="8594"/>
                    <a:pt x="10380" y="9918"/>
                  </a:cubicBezTo>
                  <a:cubicBezTo>
                    <a:pt x="9138" y="11451"/>
                    <a:pt x="8566" y="13404"/>
                    <a:pt x="8854" y="15347"/>
                  </a:cubicBezTo>
                  <a:close/>
                </a:path>
              </a:pathLst>
            </a:custGeom>
            <a:solidFill>
              <a:srgbClr val="6D6E71"/>
            </a:solidFill>
            <a:ln w="9525"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5BE25E61-CB23-4A2D-8C0E-A71FBD3964AB}"/>
                </a:ext>
              </a:extLst>
            </p:cNvPr>
            <p:cNvSpPr/>
            <p:nvPr/>
          </p:nvSpPr>
          <p:spPr>
            <a:xfrm>
              <a:off x="17672686" y="659501"/>
              <a:ext cx="49145" cy="58779"/>
            </a:xfrm>
            <a:custGeom>
              <a:avLst/>
              <a:gdLst>
                <a:gd name="connsiteX0" fmla="*/ 40192 w 49145"/>
                <a:gd name="connsiteY0" fmla="*/ 18975 h 58779"/>
                <a:gd name="connsiteX1" fmla="*/ 27523 w 49145"/>
                <a:gd name="connsiteY1" fmla="*/ 37263 h 58779"/>
                <a:gd name="connsiteX2" fmla="*/ 42857 w 49145"/>
                <a:gd name="connsiteY2" fmla="*/ 58599 h 58779"/>
                <a:gd name="connsiteX3" fmla="*/ 30286 w 49145"/>
                <a:gd name="connsiteY3" fmla="*/ 58599 h 58779"/>
                <a:gd name="connsiteX4" fmla="*/ 16287 w 49145"/>
                <a:gd name="connsiteY4" fmla="*/ 38883 h 58779"/>
                <a:gd name="connsiteX5" fmla="*/ 3236 w 49145"/>
                <a:gd name="connsiteY5" fmla="*/ 38883 h 58779"/>
                <a:gd name="connsiteX6" fmla="*/ 3236 w 49145"/>
                <a:gd name="connsiteY6" fmla="*/ 58599 h 58779"/>
                <a:gd name="connsiteX7" fmla="*/ -6289 w 49145"/>
                <a:gd name="connsiteY7" fmla="*/ 58599 h 58779"/>
                <a:gd name="connsiteX8" fmla="*/ -6289 w 49145"/>
                <a:gd name="connsiteY8" fmla="*/ -75 h 58779"/>
                <a:gd name="connsiteX9" fmla="*/ 15617 w 49145"/>
                <a:gd name="connsiteY9" fmla="*/ -75 h 58779"/>
                <a:gd name="connsiteX10" fmla="*/ 34667 w 49145"/>
                <a:gd name="connsiteY10" fmla="*/ 4402 h 58779"/>
                <a:gd name="connsiteX11" fmla="*/ 40192 w 49145"/>
                <a:gd name="connsiteY11" fmla="*/ 18975 h 58779"/>
                <a:gd name="connsiteX12" fmla="*/ 27049 w 49145"/>
                <a:gd name="connsiteY12" fmla="*/ 27262 h 58779"/>
                <a:gd name="connsiteX13" fmla="*/ 30095 w 49145"/>
                <a:gd name="connsiteY13" fmla="*/ 18880 h 58779"/>
                <a:gd name="connsiteX14" fmla="*/ 26951 w 49145"/>
                <a:gd name="connsiteY14" fmla="*/ 10974 h 58779"/>
                <a:gd name="connsiteX15" fmla="*/ 15905 w 49145"/>
                <a:gd name="connsiteY15" fmla="*/ 8879 h 58779"/>
                <a:gd name="connsiteX16" fmla="*/ 3236 w 49145"/>
                <a:gd name="connsiteY16" fmla="*/ 8879 h 58779"/>
                <a:gd name="connsiteX17" fmla="*/ 3236 w 49145"/>
                <a:gd name="connsiteY17" fmla="*/ 29834 h 58779"/>
                <a:gd name="connsiteX18" fmla="*/ 15617 w 49145"/>
                <a:gd name="connsiteY18" fmla="*/ 29834 h 58779"/>
                <a:gd name="connsiteX19" fmla="*/ 26760 w 49145"/>
                <a:gd name="connsiteY19" fmla="*/ 27262 h 58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145" h="58779">
                  <a:moveTo>
                    <a:pt x="40192" y="18975"/>
                  </a:moveTo>
                  <a:cubicBezTo>
                    <a:pt x="41048" y="27367"/>
                    <a:pt x="35713" y="35139"/>
                    <a:pt x="27523" y="37263"/>
                  </a:cubicBezTo>
                  <a:lnTo>
                    <a:pt x="42857" y="58599"/>
                  </a:lnTo>
                  <a:lnTo>
                    <a:pt x="30286" y="58599"/>
                  </a:lnTo>
                  <a:lnTo>
                    <a:pt x="16287" y="38883"/>
                  </a:lnTo>
                  <a:lnTo>
                    <a:pt x="3236" y="38883"/>
                  </a:lnTo>
                  <a:lnTo>
                    <a:pt x="3236" y="58599"/>
                  </a:lnTo>
                  <a:lnTo>
                    <a:pt x="-6289" y="58599"/>
                  </a:lnTo>
                  <a:lnTo>
                    <a:pt x="-6289" y="-75"/>
                  </a:lnTo>
                  <a:lnTo>
                    <a:pt x="15617" y="-75"/>
                  </a:lnTo>
                  <a:cubicBezTo>
                    <a:pt x="22286" y="-617"/>
                    <a:pt x="28951" y="945"/>
                    <a:pt x="34667" y="4402"/>
                  </a:cubicBezTo>
                  <a:cubicBezTo>
                    <a:pt x="38667" y="8107"/>
                    <a:pt x="40764" y="13518"/>
                    <a:pt x="40192" y="18975"/>
                  </a:cubicBezTo>
                  <a:close/>
                  <a:moveTo>
                    <a:pt x="27049" y="27262"/>
                  </a:moveTo>
                  <a:cubicBezTo>
                    <a:pt x="29239" y="25052"/>
                    <a:pt x="30383" y="21985"/>
                    <a:pt x="30095" y="18880"/>
                  </a:cubicBezTo>
                  <a:cubicBezTo>
                    <a:pt x="30476" y="15880"/>
                    <a:pt x="29239" y="12908"/>
                    <a:pt x="26951" y="10974"/>
                  </a:cubicBezTo>
                  <a:cubicBezTo>
                    <a:pt x="23523" y="9279"/>
                    <a:pt x="19714" y="8555"/>
                    <a:pt x="15905" y="8879"/>
                  </a:cubicBezTo>
                  <a:lnTo>
                    <a:pt x="3236" y="8879"/>
                  </a:lnTo>
                  <a:lnTo>
                    <a:pt x="3236" y="29834"/>
                  </a:lnTo>
                  <a:lnTo>
                    <a:pt x="15617" y="29834"/>
                  </a:lnTo>
                  <a:cubicBezTo>
                    <a:pt x="19524" y="30186"/>
                    <a:pt x="23430" y="29291"/>
                    <a:pt x="26760" y="27262"/>
                  </a:cubicBezTo>
                  <a:close/>
                </a:path>
              </a:pathLst>
            </a:custGeom>
            <a:solidFill>
              <a:srgbClr val="6D6E71"/>
            </a:solidFill>
            <a:ln w="9525"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33A180D0-D614-4312-8C6A-75ED8EDB6B7A}"/>
                </a:ext>
              </a:extLst>
            </p:cNvPr>
            <p:cNvSpPr/>
            <p:nvPr/>
          </p:nvSpPr>
          <p:spPr>
            <a:xfrm>
              <a:off x="17728478" y="672951"/>
              <a:ext cx="44885" cy="46031"/>
            </a:xfrm>
            <a:custGeom>
              <a:avLst/>
              <a:gdLst>
                <a:gd name="connsiteX0" fmla="*/ 38596 w 44885"/>
                <a:gd name="connsiteY0" fmla="*/ 26861 h 46031"/>
                <a:gd name="connsiteX1" fmla="*/ 3450 w 44885"/>
                <a:gd name="connsiteY1" fmla="*/ 26861 h 46031"/>
                <a:gd name="connsiteX2" fmla="*/ 7831 w 44885"/>
                <a:gd name="connsiteY2" fmla="*/ 34767 h 46031"/>
                <a:gd name="connsiteX3" fmla="*/ 30025 w 44885"/>
                <a:gd name="connsiteY3" fmla="*/ 32481 h 46031"/>
                <a:gd name="connsiteX4" fmla="*/ 35359 w 44885"/>
                <a:gd name="connsiteY4" fmla="*/ 38291 h 46031"/>
                <a:gd name="connsiteX5" fmla="*/ 16309 w 44885"/>
                <a:gd name="connsiteY5" fmla="*/ 45816 h 46031"/>
                <a:gd name="connsiteX6" fmla="*/ -6266 w 44885"/>
                <a:gd name="connsiteY6" fmla="*/ 24414 h 46031"/>
                <a:gd name="connsiteX7" fmla="*/ -6266 w 44885"/>
                <a:gd name="connsiteY7" fmla="*/ 22766 h 46031"/>
                <a:gd name="connsiteX8" fmla="*/ 403 w 44885"/>
                <a:gd name="connsiteY8" fmla="*/ 6002 h 46031"/>
                <a:gd name="connsiteX9" fmla="*/ 31741 w 44885"/>
                <a:gd name="connsiteY9" fmla="*/ 5240 h 46031"/>
                <a:gd name="connsiteX10" fmla="*/ 38122 w 44885"/>
                <a:gd name="connsiteY10" fmla="*/ 20480 h 46031"/>
                <a:gd name="connsiteX11" fmla="*/ 3450 w 44885"/>
                <a:gd name="connsiteY11" fmla="*/ 19146 h 46031"/>
                <a:gd name="connsiteX12" fmla="*/ 28978 w 44885"/>
                <a:gd name="connsiteY12" fmla="*/ 19146 h 46031"/>
                <a:gd name="connsiteX13" fmla="*/ 25453 w 44885"/>
                <a:gd name="connsiteY13" fmla="*/ 10478 h 46031"/>
                <a:gd name="connsiteX14" fmla="*/ 16784 w 44885"/>
                <a:gd name="connsiteY14" fmla="*/ 7431 h 46031"/>
                <a:gd name="connsiteX15" fmla="*/ 7259 w 44885"/>
                <a:gd name="connsiteY15" fmla="*/ 10574 h 46031"/>
                <a:gd name="connsiteX16" fmla="*/ 3450 w 44885"/>
                <a:gd name="connsiteY16" fmla="*/ 19146 h 46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885" h="46031">
                  <a:moveTo>
                    <a:pt x="38596" y="26861"/>
                  </a:moveTo>
                  <a:lnTo>
                    <a:pt x="3450" y="26861"/>
                  </a:lnTo>
                  <a:cubicBezTo>
                    <a:pt x="3640" y="30024"/>
                    <a:pt x="5259" y="32938"/>
                    <a:pt x="7831" y="34767"/>
                  </a:cubicBezTo>
                  <a:cubicBezTo>
                    <a:pt x="14784" y="39463"/>
                    <a:pt x="24118" y="38501"/>
                    <a:pt x="30025" y="32481"/>
                  </a:cubicBezTo>
                  <a:lnTo>
                    <a:pt x="35359" y="38291"/>
                  </a:lnTo>
                  <a:cubicBezTo>
                    <a:pt x="30406" y="43454"/>
                    <a:pt x="23453" y="46197"/>
                    <a:pt x="16309" y="45816"/>
                  </a:cubicBezTo>
                  <a:cubicBezTo>
                    <a:pt x="4115" y="46150"/>
                    <a:pt x="-5982" y="36567"/>
                    <a:pt x="-6266" y="24414"/>
                  </a:cubicBezTo>
                  <a:cubicBezTo>
                    <a:pt x="-6266" y="23871"/>
                    <a:pt x="-6266" y="23318"/>
                    <a:pt x="-6266" y="22766"/>
                  </a:cubicBezTo>
                  <a:cubicBezTo>
                    <a:pt x="-6550" y="16470"/>
                    <a:pt x="-4169" y="10355"/>
                    <a:pt x="403" y="6002"/>
                  </a:cubicBezTo>
                  <a:cubicBezTo>
                    <a:pt x="9259" y="-1942"/>
                    <a:pt x="22500" y="-2266"/>
                    <a:pt x="31741" y="5240"/>
                  </a:cubicBezTo>
                  <a:cubicBezTo>
                    <a:pt x="36122" y="9088"/>
                    <a:pt x="38406" y="14698"/>
                    <a:pt x="38122" y="20480"/>
                  </a:cubicBezTo>
                  <a:close/>
                  <a:moveTo>
                    <a:pt x="3450" y="19146"/>
                  </a:moveTo>
                  <a:lnTo>
                    <a:pt x="28978" y="19146"/>
                  </a:lnTo>
                  <a:cubicBezTo>
                    <a:pt x="29169" y="15870"/>
                    <a:pt x="27927" y="12679"/>
                    <a:pt x="25453" y="10478"/>
                  </a:cubicBezTo>
                  <a:cubicBezTo>
                    <a:pt x="23072" y="8431"/>
                    <a:pt x="19928" y="7345"/>
                    <a:pt x="16784" y="7431"/>
                  </a:cubicBezTo>
                  <a:cubicBezTo>
                    <a:pt x="13356" y="7345"/>
                    <a:pt x="10021" y="8450"/>
                    <a:pt x="7259" y="10574"/>
                  </a:cubicBezTo>
                  <a:cubicBezTo>
                    <a:pt x="4687" y="12631"/>
                    <a:pt x="3259" y="15832"/>
                    <a:pt x="3450" y="19146"/>
                  </a:cubicBezTo>
                  <a:close/>
                </a:path>
              </a:pathLst>
            </a:custGeom>
            <a:solidFill>
              <a:srgbClr val="6D6E71"/>
            </a:solidFill>
            <a:ln w="9525"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0F33F9D9-8A3E-415C-A589-ABE3144EA6D0}"/>
                </a:ext>
              </a:extLst>
            </p:cNvPr>
            <p:cNvSpPr/>
            <p:nvPr/>
          </p:nvSpPr>
          <p:spPr>
            <a:xfrm>
              <a:off x="17783553" y="655987"/>
              <a:ext cx="9525" cy="62293"/>
            </a:xfrm>
            <a:custGeom>
              <a:avLst/>
              <a:gdLst>
                <a:gd name="connsiteX0" fmla="*/ 3236 w 9525"/>
                <a:gd name="connsiteY0" fmla="*/ 62113 h 62293"/>
                <a:gd name="connsiteX1" fmla="*/ -6289 w 9525"/>
                <a:gd name="connsiteY1" fmla="*/ 62113 h 62293"/>
                <a:gd name="connsiteX2" fmla="*/ -6289 w 9525"/>
                <a:gd name="connsiteY2" fmla="*/ -180 h 62293"/>
                <a:gd name="connsiteX3" fmla="*/ 3236 w 9525"/>
                <a:gd name="connsiteY3" fmla="*/ -180 h 62293"/>
              </a:gdLst>
              <a:ahLst/>
              <a:cxnLst>
                <a:cxn ang="0">
                  <a:pos x="connsiteX0" y="connsiteY0"/>
                </a:cxn>
                <a:cxn ang="0">
                  <a:pos x="connsiteX1" y="connsiteY1"/>
                </a:cxn>
                <a:cxn ang="0">
                  <a:pos x="connsiteX2" y="connsiteY2"/>
                </a:cxn>
                <a:cxn ang="0">
                  <a:pos x="connsiteX3" y="connsiteY3"/>
                </a:cxn>
              </a:cxnLst>
              <a:rect l="l" t="t" r="r" b="b"/>
              <a:pathLst>
                <a:path w="9525" h="62293">
                  <a:moveTo>
                    <a:pt x="3236" y="62113"/>
                  </a:moveTo>
                  <a:lnTo>
                    <a:pt x="-6289" y="62113"/>
                  </a:lnTo>
                  <a:lnTo>
                    <a:pt x="-6289" y="-180"/>
                  </a:lnTo>
                  <a:lnTo>
                    <a:pt x="3236" y="-180"/>
                  </a:lnTo>
                  <a:close/>
                </a:path>
              </a:pathLst>
            </a:custGeom>
            <a:solidFill>
              <a:srgbClr val="6D6E71"/>
            </a:solidFill>
            <a:ln w="9525"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8AF2D2BD-EEE6-463E-B219-4BE25816D4AF}"/>
                </a:ext>
              </a:extLst>
            </p:cNvPr>
            <p:cNvSpPr/>
            <p:nvPr/>
          </p:nvSpPr>
          <p:spPr>
            <a:xfrm>
              <a:off x="17803534" y="672951"/>
              <a:ext cx="44694" cy="46031"/>
            </a:xfrm>
            <a:custGeom>
              <a:avLst/>
              <a:gdLst>
                <a:gd name="connsiteX0" fmla="*/ 38406 w 44694"/>
                <a:gd name="connsiteY0" fmla="*/ 26861 h 46031"/>
                <a:gd name="connsiteX1" fmla="*/ 3450 w 44694"/>
                <a:gd name="connsiteY1" fmla="*/ 26861 h 46031"/>
                <a:gd name="connsiteX2" fmla="*/ 7831 w 44694"/>
                <a:gd name="connsiteY2" fmla="*/ 34767 h 46031"/>
                <a:gd name="connsiteX3" fmla="*/ 30025 w 44694"/>
                <a:gd name="connsiteY3" fmla="*/ 32481 h 46031"/>
                <a:gd name="connsiteX4" fmla="*/ 35359 w 44694"/>
                <a:gd name="connsiteY4" fmla="*/ 38291 h 46031"/>
                <a:gd name="connsiteX5" fmla="*/ 16309 w 44694"/>
                <a:gd name="connsiteY5" fmla="*/ 45816 h 46031"/>
                <a:gd name="connsiteX6" fmla="*/ -6266 w 44694"/>
                <a:gd name="connsiteY6" fmla="*/ 24414 h 46031"/>
                <a:gd name="connsiteX7" fmla="*/ -6266 w 44694"/>
                <a:gd name="connsiteY7" fmla="*/ 22766 h 46031"/>
                <a:gd name="connsiteX8" fmla="*/ 403 w 44694"/>
                <a:gd name="connsiteY8" fmla="*/ 6002 h 46031"/>
                <a:gd name="connsiteX9" fmla="*/ 31741 w 44694"/>
                <a:gd name="connsiteY9" fmla="*/ 5240 h 46031"/>
                <a:gd name="connsiteX10" fmla="*/ 38122 w 44694"/>
                <a:gd name="connsiteY10" fmla="*/ 20480 h 46031"/>
                <a:gd name="connsiteX11" fmla="*/ 3450 w 44694"/>
                <a:gd name="connsiteY11" fmla="*/ 19527 h 46031"/>
                <a:gd name="connsiteX12" fmla="*/ 28978 w 44694"/>
                <a:gd name="connsiteY12" fmla="*/ 19527 h 46031"/>
                <a:gd name="connsiteX13" fmla="*/ 25453 w 44694"/>
                <a:gd name="connsiteY13" fmla="*/ 10860 h 46031"/>
                <a:gd name="connsiteX14" fmla="*/ 16784 w 44694"/>
                <a:gd name="connsiteY14" fmla="*/ 7811 h 46031"/>
                <a:gd name="connsiteX15" fmla="*/ 7259 w 44694"/>
                <a:gd name="connsiteY15" fmla="*/ 10955 h 46031"/>
                <a:gd name="connsiteX16" fmla="*/ 3450 w 44694"/>
                <a:gd name="connsiteY16" fmla="*/ 19146 h 46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694" h="46031">
                  <a:moveTo>
                    <a:pt x="38406" y="26861"/>
                  </a:moveTo>
                  <a:lnTo>
                    <a:pt x="3450" y="26861"/>
                  </a:lnTo>
                  <a:cubicBezTo>
                    <a:pt x="3640" y="30024"/>
                    <a:pt x="5259" y="32938"/>
                    <a:pt x="7831" y="34767"/>
                  </a:cubicBezTo>
                  <a:cubicBezTo>
                    <a:pt x="14784" y="39463"/>
                    <a:pt x="24118" y="38501"/>
                    <a:pt x="30025" y="32481"/>
                  </a:cubicBezTo>
                  <a:lnTo>
                    <a:pt x="35359" y="38291"/>
                  </a:lnTo>
                  <a:cubicBezTo>
                    <a:pt x="30406" y="43454"/>
                    <a:pt x="23453" y="46197"/>
                    <a:pt x="16309" y="45816"/>
                  </a:cubicBezTo>
                  <a:cubicBezTo>
                    <a:pt x="4119" y="46150"/>
                    <a:pt x="-5978" y="36567"/>
                    <a:pt x="-6266" y="24414"/>
                  </a:cubicBezTo>
                  <a:cubicBezTo>
                    <a:pt x="-6266" y="23871"/>
                    <a:pt x="-6266" y="23318"/>
                    <a:pt x="-6266" y="22766"/>
                  </a:cubicBezTo>
                  <a:cubicBezTo>
                    <a:pt x="-6550" y="16470"/>
                    <a:pt x="-4169" y="10355"/>
                    <a:pt x="403" y="6002"/>
                  </a:cubicBezTo>
                  <a:cubicBezTo>
                    <a:pt x="9263" y="-1942"/>
                    <a:pt x="22500" y="-2266"/>
                    <a:pt x="31741" y="5240"/>
                  </a:cubicBezTo>
                  <a:cubicBezTo>
                    <a:pt x="36122" y="9088"/>
                    <a:pt x="38406" y="14698"/>
                    <a:pt x="38122" y="20480"/>
                  </a:cubicBezTo>
                  <a:close/>
                  <a:moveTo>
                    <a:pt x="3450" y="19527"/>
                  </a:moveTo>
                  <a:lnTo>
                    <a:pt x="28978" y="19527"/>
                  </a:lnTo>
                  <a:cubicBezTo>
                    <a:pt x="29169" y="16251"/>
                    <a:pt x="27932" y="13060"/>
                    <a:pt x="25453" y="10860"/>
                  </a:cubicBezTo>
                  <a:cubicBezTo>
                    <a:pt x="23072" y="8812"/>
                    <a:pt x="19928" y="7726"/>
                    <a:pt x="16784" y="7811"/>
                  </a:cubicBezTo>
                  <a:cubicBezTo>
                    <a:pt x="13356" y="7726"/>
                    <a:pt x="9928" y="8831"/>
                    <a:pt x="7259" y="10955"/>
                  </a:cubicBezTo>
                  <a:cubicBezTo>
                    <a:pt x="4784" y="12936"/>
                    <a:pt x="3357" y="15965"/>
                    <a:pt x="3450" y="19146"/>
                  </a:cubicBezTo>
                  <a:close/>
                </a:path>
              </a:pathLst>
            </a:custGeom>
            <a:solidFill>
              <a:srgbClr val="6D6E71"/>
            </a:solidFill>
            <a:ln w="9525"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7CDC4C1F-6527-4AB8-950E-05C905727033}"/>
                </a:ext>
              </a:extLst>
            </p:cNvPr>
            <p:cNvSpPr/>
            <p:nvPr/>
          </p:nvSpPr>
          <p:spPr>
            <a:xfrm>
              <a:off x="17854028" y="673301"/>
              <a:ext cx="39973" cy="45659"/>
            </a:xfrm>
            <a:custGeom>
              <a:avLst/>
              <a:gdLst>
                <a:gd name="connsiteX0" fmla="*/ 33253 w 39973"/>
                <a:gd name="connsiteY0" fmla="*/ 44800 h 45659"/>
                <a:gd name="connsiteX1" fmla="*/ 24682 w 39973"/>
                <a:gd name="connsiteY1" fmla="*/ 44800 h 45659"/>
                <a:gd name="connsiteX2" fmla="*/ 24682 w 39973"/>
                <a:gd name="connsiteY2" fmla="*/ 38799 h 45659"/>
                <a:gd name="connsiteX3" fmla="*/ 9822 w 39973"/>
                <a:gd name="connsiteY3" fmla="*/ 45467 h 45659"/>
                <a:gd name="connsiteX4" fmla="*/ -1703 w 39973"/>
                <a:gd name="connsiteY4" fmla="*/ 41466 h 45659"/>
                <a:gd name="connsiteX5" fmla="*/ -6274 w 39973"/>
                <a:gd name="connsiteY5" fmla="*/ 30989 h 45659"/>
                <a:gd name="connsiteX6" fmla="*/ -1419 w 39973"/>
                <a:gd name="connsiteY6" fmla="*/ 21464 h 45659"/>
                <a:gd name="connsiteX7" fmla="*/ 11725 w 39973"/>
                <a:gd name="connsiteY7" fmla="*/ 18225 h 45659"/>
                <a:gd name="connsiteX8" fmla="*/ 23919 w 39973"/>
                <a:gd name="connsiteY8" fmla="*/ 18225 h 45659"/>
                <a:gd name="connsiteX9" fmla="*/ 23919 w 39973"/>
                <a:gd name="connsiteY9" fmla="*/ 16511 h 45659"/>
                <a:gd name="connsiteX10" fmla="*/ 14394 w 39973"/>
                <a:gd name="connsiteY10" fmla="*/ 7653 h 45659"/>
                <a:gd name="connsiteX11" fmla="*/ 1534 w 39973"/>
                <a:gd name="connsiteY11" fmla="*/ 12129 h 45659"/>
                <a:gd name="connsiteX12" fmla="*/ -2656 w 39973"/>
                <a:gd name="connsiteY12" fmla="*/ 6319 h 45659"/>
                <a:gd name="connsiteX13" fmla="*/ 15729 w 39973"/>
                <a:gd name="connsiteY13" fmla="*/ -158 h 45659"/>
                <a:gd name="connsiteX14" fmla="*/ 28682 w 39973"/>
                <a:gd name="connsiteY14" fmla="*/ 3843 h 45659"/>
                <a:gd name="connsiteX15" fmla="*/ 33635 w 39973"/>
                <a:gd name="connsiteY15" fmla="*/ 16320 h 45659"/>
                <a:gd name="connsiteX16" fmla="*/ 23728 w 39973"/>
                <a:gd name="connsiteY16" fmla="*/ 28131 h 45659"/>
                <a:gd name="connsiteX17" fmla="*/ 23728 w 39973"/>
                <a:gd name="connsiteY17" fmla="*/ 24321 h 45659"/>
                <a:gd name="connsiteX18" fmla="*/ 13157 w 39973"/>
                <a:gd name="connsiteY18" fmla="*/ 24321 h 45659"/>
                <a:gd name="connsiteX19" fmla="*/ 3060 w 39973"/>
                <a:gd name="connsiteY19" fmla="*/ 30703 h 45659"/>
                <a:gd name="connsiteX20" fmla="*/ 5534 w 39973"/>
                <a:gd name="connsiteY20" fmla="*/ 35751 h 45659"/>
                <a:gd name="connsiteX21" fmla="*/ 20394 w 39973"/>
                <a:gd name="connsiteY21" fmla="*/ 34894 h 45659"/>
                <a:gd name="connsiteX22" fmla="*/ 23821 w 39973"/>
                <a:gd name="connsiteY22" fmla="*/ 28322 h 45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973" h="45659">
                  <a:moveTo>
                    <a:pt x="33253" y="44800"/>
                  </a:moveTo>
                  <a:lnTo>
                    <a:pt x="24682" y="44800"/>
                  </a:lnTo>
                  <a:lnTo>
                    <a:pt x="24682" y="38799"/>
                  </a:lnTo>
                  <a:cubicBezTo>
                    <a:pt x="20966" y="43133"/>
                    <a:pt x="15538" y="45581"/>
                    <a:pt x="9822" y="45467"/>
                  </a:cubicBezTo>
                  <a:cubicBezTo>
                    <a:pt x="5632" y="45629"/>
                    <a:pt x="1534" y="44200"/>
                    <a:pt x="-1703" y="41466"/>
                  </a:cubicBezTo>
                  <a:cubicBezTo>
                    <a:pt x="-4754" y="38866"/>
                    <a:pt x="-6465" y="34999"/>
                    <a:pt x="-6274" y="30989"/>
                  </a:cubicBezTo>
                  <a:cubicBezTo>
                    <a:pt x="-6372" y="27198"/>
                    <a:pt x="-4563" y="23616"/>
                    <a:pt x="-1419" y="21464"/>
                  </a:cubicBezTo>
                  <a:cubicBezTo>
                    <a:pt x="2581" y="19102"/>
                    <a:pt x="7153" y="17968"/>
                    <a:pt x="11725" y="18225"/>
                  </a:cubicBezTo>
                  <a:lnTo>
                    <a:pt x="23919" y="18225"/>
                  </a:lnTo>
                  <a:lnTo>
                    <a:pt x="23919" y="16511"/>
                  </a:lnTo>
                  <a:cubicBezTo>
                    <a:pt x="23919" y="10605"/>
                    <a:pt x="20682" y="7653"/>
                    <a:pt x="14394" y="7653"/>
                  </a:cubicBezTo>
                  <a:cubicBezTo>
                    <a:pt x="9725" y="7853"/>
                    <a:pt x="5250" y="9405"/>
                    <a:pt x="1534" y="12129"/>
                  </a:cubicBezTo>
                  <a:lnTo>
                    <a:pt x="-2656" y="6319"/>
                  </a:lnTo>
                  <a:cubicBezTo>
                    <a:pt x="2488" y="2071"/>
                    <a:pt x="9060" y="-225"/>
                    <a:pt x="15729" y="-158"/>
                  </a:cubicBezTo>
                  <a:cubicBezTo>
                    <a:pt x="20394" y="-377"/>
                    <a:pt x="24966" y="1042"/>
                    <a:pt x="28682" y="3843"/>
                  </a:cubicBezTo>
                  <a:cubicBezTo>
                    <a:pt x="32207" y="6986"/>
                    <a:pt x="34016" y="11615"/>
                    <a:pt x="33635" y="16320"/>
                  </a:cubicBezTo>
                  <a:close/>
                  <a:moveTo>
                    <a:pt x="23728" y="28131"/>
                  </a:moveTo>
                  <a:lnTo>
                    <a:pt x="23728" y="24321"/>
                  </a:lnTo>
                  <a:lnTo>
                    <a:pt x="13157" y="24321"/>
                  </a:lnTo>
                  <a:cubicBezTo>
                    <a:pt x="6395" y="24321"/>
                    <a:pt x="3060" y="26512"/>
                    <a:pt x="3060" y="30703"/>
                  </a:cubicBezTo>
                  <a:cubicBezTo>
                    <a:pt x="2962" y="32703"/>
                    <a:pt x="3916" y="34608"/>
                    <a:pt x="5534" y="35751"/>
                  </a:cubicBezTo>
                  <a:cubicBezTo>
                    <a:pt x="10204" y="38314"/>
                    <a:pt x="16013" y="37980"/>
                    <a:pt x="20394" y="34894"/>
                  </a:cubicBezTo>
                  <a:cubicBezTo>
                    <a:pt x="22584" y="33418"/>
                    <a:pt x="23821" y="30951"/>
                    <a:pt x="23821" y="28322"/>
                  </a:cubicBezTo>
                  <a:close/>
                </a:path>
              </a:pathLst>
            </a:custGeom>
            <a:solidFill>
              <a:srgbClr val="6D6E71"/>
            </a:solidFill>
            <a:ln w="9525"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92C4AF87-C045-4DD0-A65B-59BB7DD89BC4}"/>
                </a:ext>
              </a:extLst>
            </p:cNvPr>
            <p:cNvSpPr/>
            <p:nvPr/>
          </p:nvSpPr>
          <p:spPr>
            <a:xfrm>
              <a:off x="17902141" y="673588"/>
              <a:ext cx="36103" cy="45369"/>
            </a:xfrm>
            <a:custGeom>
              <a:avLst/>
              <a:gdLst>
                <a:gd name="connsiteX0" fmla="*/ 29811 w 36103"/>
                <a:gd name="connsiteY0" fmla="*/ 31082 h 45369"/>
                <a:gd name="connsiteX1" fmla="*/ 25142 w 36103"/>
                <a:gd name="connsiteY1" fmla="*/ 41369 h 45369"/>
                <a:gd name="connsiteX2" fmla="*/ 13333 w 36103"/>
                <a:gd name="connsiteY2" fmla="*/ 45179 h 45369"/>
                <a:gd name="connsiteX3" fmla="*/ 3236 w 36103"/>
                <a:gd name="connsiteY3" fmla="*/ 43369 h 45369"/>
                <a:gd name="connsiteX4" fmla="*/ -6289 w 36103"/>
                <a:gd name="connsiteY4" fmla="*/ 38416 h 45369"/>
                <a:gd name="connsiteX5" fmla="*/ -1717 w 36103"/>
                <a:gd name="connsiteY5" fmla="*/ 31082 h 45369"/>
                <a:gd name="connsiteX6" fmla="*/ 13333 w 36103"/>
                <a:gd name="connsiteY6" fmla="*/ 36988 h 45369"/>
                <a:gd name="connsiteX7" fmla="*/ 18379 w 36103"/>
                <a:gd name="connsiteY7" fmla="*/ 35559 h 45369"/>
                <a:gd name="connsiteX8" fmla="*/ 20286 w 36103"/>
                <a:gd name="connsiteY8" fmla="*/ 31844 h 45369"/>
                <a:gd name="connsiteX9" fmla="*/ 11333 w 36103"/>
                <a:gd name="connsiteY9" fmla="*/ 25748 h 45369"/>
                <a:gd name="connsiteX10" fmla="*/ 10380 w 36103"/>
                <a:gd name="connsiteY10" fmla="*/ 25748 h 45369"/>
                <a:gd name="connsiteX11" fmla="*/ -3619 w 36103"/>
                <a:gd name="connsiteY11" fmla="*/ 13080 h 45369"/>
                <a:gd name="connsiteX12" fmla="*/ 1236 w 36103"/>
                <a:gd name="connsiteY12" fmla="*/ 3555 h 45369"/>
                <a:gd name="connsiteX13" fmla="*/ 13808 w 36103"/>
                <a:gd name="connsiteY13" fmla="*/ -160 h 45369"/>
                <a:gd name="connsiteX14" fmla="*/ 28384 w 36103"/>
                <a:gd name="connsiteY14" fmla="*/ 4317 h 45369"/>
                <a:gd name="connsiteX15" fmla="*/ 24858 w 36103"/>
                <a:gd name="connsiteY15" fmla="*/ 11270 h 45369"/>
                <a:gd name="connsiteX16" fmla="*/ 13050 w 36103"/>
                <a:gd name="connsiteY16" fmla="*/ 7746 h 45369"/>
                <a:gd name="connsiteX17" fmla="*/ 7617 w 36103"/>
                <a:gd name="connsiteY17" fmla="*/ 8889 h 45369"/>
                <a:gd name="connsiteX18" fmla="*/ 5524 w 36103"/>
                <a:gd name="connsiteY18" fmla="*/ 12604 h 45369"/>
                <a:gd name="connsiteX19" fmla="*/ 7715 w 36103"/>
                <a:gd name="connsiteY19" fmla="*/ 15747 h 45369"/>
                <a:gd name="connsiteX20" fmla="*/ 11905 w 36103"/>
                <a:gd name="connsiteY20" fmla="*/ 17176 h 45369"/>
                <a:gd name="connsiteX21" fmla="*/ 16761 w 36103"/>
                <a:gd name="connsiteY21" fmla="*/ 18509 h 45369"/>
                <a:gd name="connsiteX22" fmla="*/ 20761 w 36103"/>
                <a:gd name="connsiteY22" fmla="*/ 20033 h 45369"/>
                <a:gd name="connsiteX23" fmla="*/ 25049 w 36103"/>
                <a:gd name="connsiteY23" fmla="*/ 22414 h 45369"/>
                <a:gd name="connsiteX24" fmla="*/ 29811 w 36103"/>
                <a:gd name="connsiteY24" fmla="*/ 31082 h 4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103" h="45369">
                  <a:moveTo>
                    <a:pt x="29811" y="31082"/>
                  </a:moveTo>
                  <a:cubicBezTo>
                    <a:pt x="29904" y="35044"/>
                    <a:pt x="28193" y="38845"/>
                    <a:pt x="25142" y="41369"/>
                  </a:cubicBezTo>
                  <a:cubicBezTo>
                    <a:pt x="21812" y="43979"/>
                    <a:pt x="17621" y="45322"/>
                    <a:pt x="13333" y="45179"/>
                  </a:cubicBezTo>
                  <a:cubicBezTo>
                    <a:pt x="9906" y="45122"/>
                    <a:pt x="6473" y="44503"/>
                    <a:pt x="3236" y="43369"/>
                  </a:cubicBezTo>
                  <a:cubicBezTo>
                    <a:pt x="-191" y="42303"/>
                    <a:pt x="-3433" y="40626"/>
                    <a:pt x="-6289" y="38416"/>
                  </a:cubicBezTo>
                  <a:lnTo>
                    <a:pt x="-1717" y="31082"/>
                  </a:lnTo>
                  <a:cubicBezTo>
                    <a:pt x="2473" y="34682"/>
                    <a:pt x="7808" y="36759"/>
                    <a:pt x="13333" y="36988"/>
                  </a:cubicBezTo>
                  <a:cubicBezTo>
                    <a:pt x="15142" y="37092"/>
                    <a:pt x="16952" y="36587"/>
                    <a:pt x="18379" y="35559"/>
                  </a:cubicBezTo>
                  <a:cubicBezTo>
                    <a:pt x="19524" y="34692"/>
                    <a:pt x="20286" y="33311"/>
                    <a:pt x="20286" y="31844"/>
                  </a:cubicBezTo>
                  <a:cubicBezTo>
                    <a:pt x="20286" y="29558"/>
                    <a:pt x="17333" y="27558"/>
                    <a:pt x="11333" y="25748"/>
                  </a:cubicBezTo>
                  <a:lnTo>
                    <a:pt x="10380" y="25748"/>
                  </a:lnTo>
                  <a:cubicBezTo>
                    <a:pt x="855" y="23176"/>
                    <a:pt x="-3619" y="18985"/>
                    <a:pt x="-3619" y="13080"/>
                  </a:cubicBezTo>
                  <a:cubicBezTo>
                    <a:pt x="-3619" y="9317"/>
                    <a:pt x="-1810" y="5784"/>
                    <a:pt x="1236" y="3555"/>
                  </a:cubicBezTo>
                  <a:cubicBezTo>
                    <a:pt x="4855" y="945"/>
                    <a:pt x="9334" y="-360"/>
                    <a:pt x="13808" y="-160"/>
                  </a:cubicBezTo>
                  <a:cubicBezTo>
                    <a:pt x="18952" y="-131"/>
                    <a:pt x="24095" y="1431"/>
                    <a:pt x="28384" y="4317"/>
                  </a:cubicBezTo>
                  <a:lnTo>
                    <a:pt x="24858" y="11270"/>
                  </a:lnTo>
                  <a:cubicBezTo>
                    <a:pt x="21333" y="8936"/>
                    <a:pt x="17240" y="7708"/>
                    <a:pt x="13050" y="7746"/>
                  </a:cubicBezTo>
                  <a:cubicBezTo>
                    <a:pt x="11143" y="7651"/>
                    <a:pt x="9334" y="8051"/>
                    <a:pt x="7617" y="8889"/>
                  </a:cubicBezTo>
                  <a:cubicBezTo>
                    <a:pt x="6283" y="9641"/>
                    <a:pt x="5427" y="11070"/>
                    <a:pt x="5524" y="12604"/>
                  </a:cubicBezTo>
                  <a:cubicBezTo>
                    <a:pt x="5524" y="14013"/>
                    <a:pt x="6380" y="15290"/>
                    <a:pt x="7715" y="15747"/>
                  </a:cubicBezTo>
                  <a:cubicBezTo>
                    <a:pt x="9045" y="16356"/>
                    <a:pt x="10478" y="16833"/>
                    <a:pt x="11905" y="17176"/>
                  </a:cubicBezTo>
                  <a:lnTo>
                    <a:pt x="16761" y="18509"/>
                  </a:lnTo>
                  <a:cubicBezTo>
                    <a:pt x="18096" y="18509"/>
                    <a:pt x="19524" y="19462"/>
                    <a:pt x="20761" y="20033"/>
                  </a:cubicBezTo>
                  <a:cubicBezTo>
                    <a:pt x="22286" y="20681"/>
                    <a:pt x="23714" y="21481"/>
                    <a:pt x="25049" y="22414"/>
                  </a:cubicBezTo>
                  <a:cubicBezTo>
                    <a:pt x="28002" y="24310"/>
                    <a:pt x="29811" y="27577"/>
                    <a:pt x="29811" y="31082"/>
                  </a:cubicBezTo>
                  <a:close/>
                </a:path>
              </a:pathLst>
            </a:custGeom>
            <a:solidFill>
              <a:srgbClr val="6D6E71"/>
            </a:solidFill>
            <a:ln w="9525"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0DCFD29D-DB0C-4FE0-81DE-FA249496990D}"/>
                </a:ext>
              </a:extLst>
            </p:cNvPr>
            <p:cNvSpPr/>
            <p:nvPr/>
          </p:nvSpPr>
          <p:spPr>
            <a:xfrm>
              <a:off x="17946125" y="672934"/>
              <a:ext cx="44596" cy="46041"/>
            </a:xfrm>
            <a:custGeom>
              <a:avLst/>
              <a:gdLst>
                <a:gd name="connsiteX0" fmla="*/ 38308 w 44596"/>
                <a:gd name="connsiteY0" fmla="*/ 26878 h 46041"/>
                <a:gd name="connsiteX1" fmla="*/ 3259 w 44596"/>
                <a:gd name="connsiteY1" fmla="*/ 26878 h 46041"/>
                <a:gd name="connsiteX2" fmla="*/ 7733 w 44596"/>
                <a:gd name="connsiteY2" fmla="*/ 34784 h 46041"/>
                <a:gd name="connsiteX3" fmla="*/ 17258 w 44596"/>
                <a:gd name="connsiteY3" fmla="*/ 37737 h 46041"/>
                <a:gd name="connsiteX4" fmla="*/ 29927 w 44596"/>
                <a:gd name="connsiteY4" fmla="*/ 32498 h 46041"/>
                <a:gd name="connsiteX5" fmla="*/ 35359 w 44596"/>
                <a:gd name="connsiteY5" fmla="*/ 38308 h 46041"/>
                <a:gd name="connsiteX6" fmla="*/ 16309 w 44596"/>
                <a:gd name="connsiteY6" fmla="*/ 45833 h 46041"/>
                <a:gd name="connsiteX7" fmla="*/ -6266 w 44596"/>
                <a:gd name="connsiteY7" fmla="*/ 24040 h 46041"/>
                <a:gd name="connsiteX8" fmla="*/ -6266 w 44596"/>
                <a:gd name="connsiteY8" fmla="*/ 22783 h 46041"/>
                <a:gd name="connsiteX9" fmla="*/ 496 w 44596"/>
                <a:gd name="connsiteY9" fmla="*/ 6019 h 46041"/>
                <a:gd name="connsiteX10" fmla="*/ 16309 w 44596"/>
                <a:gd name="connsiteY10" fmla="*/ -173 h 46041"/>
                <a:gd name="connsiteX11" fmla="*/ 31834 w 44596"/>
                <a:gd name="connsiteY11" fmla="*/ 5257 h 46041"/>
                <a:gd name="connsiteX12" fmla="*/ 38215 w 44596"/>
                <a:gd name="connsiteY12" fmla="*/ 20497 h 46041"/>
                <a:gd name="connsiteX13" fmla="*/ 3259 w 44596"/>
                <a:gd name="connsiteY13" fmla="*/ 19544 h 46041"/>
                <a:gd name="connsiteX14" fmla="*/ 28881 w 44596"/>
                <a:gd name="connsiteY14" fmla="*/ 19544 h 46041"/>
                <a:gd name="connsiteX15" fmla="*/ 25355 w 44596"/>
                <a:gd name="connsiteY15" fmla="*/ 10876 h 46041"/>
                <a:gd name="connsiteX16" fmla="*/ 16691 w 44596"/>
                <a:gd name="connsiteY16" fmla="*/ 7828 h 46041"/>
                <a:gd name="connsiteX17" fmla="*/ 7166 w 44596"/>
                <a:gd name="connsiteY17" fmla="*/ 10972 h 46041"/>
                <a:gd name="connsiteX18" fmla="*/ 3259 w 44596"/>
                <a:gd name="connsiteY18" fmla="*/ 19163 h 4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596" h="46041">
                  <a:moveTo>
                    <a:pt x="38308" y="26878"/>
                  </a:moveTo>
                  <a:lnTo>
                    <a:pt x="3259" y="26878"/>
                  </a:lnTo>
                  <a:cubicBezTo>
                    <a:pt x="3450" y="30060"/>
                    <a:pt x="5161" y="32965"/>
                    <a:pt x="7733" y="34784"/>
                  </a:cubicBezTo>
                  <a:cubicBezTo>
                    <a:pt x="10496" y="36784"/>
                    <a:pt x="13830" y="37823"/>
                    <a:pt x="17258" y="37737"/>
                  </a:cubicBezTo>
                  <a:cubicBezTo>
                    <a:pt x="22118" y="38061"/>
                    <a:pt x="26783" y="36127"/>
                    <a:pt x="29927" y="32498"/>
                  </a:cubicBezTo>
                  <a:lnTo>
                    <a:pt x="35359" y="38308"/>
                  </a:lnTo>
                  <a:cubicBezTo>
                    <a:pt x="30406" y="43433"/>
                    <a:pt x="23453" y="46176"/>
                    <a:pt x="16309" y="45833"/>
                  </a:cubicBezTo>
                  <a:cubicBezTo>
                    <a:pt x="4022" y="46052"/>
                    <a:pt x="-6075" y="36299"/>
                    <a:pt x="-6266" y="24040"/>
                  </a:cubicBezTo>
                  <a:cubicBezTo>
                    <a:pt x="-6266" y="23621"/>
                    <a:pt x="-6266" y="23202"/>
                    <a:pt x="-6266" y="22783"/>
                  </a:cubicBezTo>
                  <a:cubicBezTo>
                    <a:pt x="-6555" y="16477"/>
                    <a:pt x="-4076" y="10362"/>
                    <a:pt x="496" y="6019"/>
                  </a:cubicBezTo>
                  <a:cubicBezTo>
                    <a:pt x="4784" y="1980"/>
                    <a:pt x="10403" y="-239"/>
                    <a:pt x="16309" y="-173"/>
                  </a:cubicBezTo>
                  <a:cubicBezTo>
                    <a:pt x="21927" y="-315"/>
                    <a:pt x="27453" y="1618"/>
                    <a:pt x="31834" y="5257"/>
                  </a:cubicBezTo>
                  <a:cubicBezTo>
                    <a:pt x="36215" y="9105"/>
                    <a:pt x="38499" y="14715"/>
                    <a:pt x="38215" y="20497"/>
                  </a:cubicBezTo>
                  <a:close/>
                  <a:moveTo>
                    <a:pt x="3259" y="19544"/>
                  </a:moveTo>
                  <a:lnTo>
                    <a:pt x="28881" y="19544"/>
                  </a:lnTo>
                  <a:cubicBezTo>
                    <a:pt x="29071" y="16268"/>
                    <a:pt x="27834" y="13077"/>
                    <a:pt x="25355" y="10876"/>
                  </a:cubicBezTo>
                  <a:cubicBezTo>
                    <a:pt x="22974" y="8848"/>
                    <a:pt x="19830" y="7762"/>
                    <a:pt x="16691" y="7828"/>
                  </a:cubicBezTo>
                  <a:cubicBezTo>
                    <a:pt x="13258" y="7762"/>
                    <a:pt x="9924" y="8876"/>
                    <a:pt x="7166" y="10972"/>
                  </a:cubicBezTo>
                  <a:cubicBezTo>
                    <a:pt x="4687" y="12962"/>
                    <a:pt x="3259" y="15982"/>
                    <a:pt x="3259" y="19163"/>
                  </a:cubicBezTo>
                  <a:close/>
                </a:path>
              </a:pathLst>
            </a:custGeom>
            <a:solidFill>
              <a:srgbClr val="6D6E71"/>
            </a:solidFill>
            <a:ln w="9525"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48AADC05-955B-4489-9A87-B51B31A15E7F}"/>
                </a:ext>
              </a:extLst>
            </p:cNvPr>
            <p:cNvSpPr/>
            <p:nvPr/>
          </p:nvSpPr>
          <p:spPr>
            <a:xfrm>
              <a:off x="18020441" y="654367"/>
              <a:ext cx="31053" cy="63532"/>
            </a:xfrm>
            <a:custGeom>
              <a:avLst/>
              <a:gdLst>
                <a:gd name="connsiteX0" fmla="*/ 8859 w 31053"/>
                <a:gd name="connsiteY0" fmla="*/ 15347 h 63532"/>
                <a:gd name="connsiteX1" fmla="*/ 8859 w 31053"/>
                <a:gd name="connsiteY1" fmla="*/ 18681 h 63532"/>
                <a:gd name="connsiteX2" fmla="*/ 20575 w 31053"/>
                <a:gd name="connsiteY2" fmla="*/ 18681 h 63532"/>
                <a:gd name="connsiteX3" fmla="*/ 20575 w 31053"/>
                <a:gd name="connsiteY3" fmla="*/ 26205 h 63532"/>
                <a:gd name="connsiteX4" fmla="*/ 8859 w 31053"/>
                <a:gd name="connsiteY4" fmla="*/ 26205 h 63532"/>
                <a:gd name="connsiteX5" fmla="*/ 8859 w 31053"/>
                <a:gd name="connsiteY5" fmla="*/ 63353 h 63532"/>
                <a:gd name="connsiteX6" fmla="*/ -666 w 31053"/>
                <a:gd name="connsiteY6" fmla="*/ 63353 h 63532"/>
                <a:gd name="connsiteX7" fmla="*/ -666 w 31053"/>
                <a:gd name="connsiteY7" fmla="*/ 26205 h 63532"/>
                <a:gd name="connsiteX8" fmla="*/ -6289 w 31053"/>
                <a:gd name="connsiteY8" fmla="*/ 26205 h 63532"/>
                <a:gd name="connsiteX9" fmla="*/ -6289 w 31053"/>
                <a:gd name="connsiteY9" fmla="*/ 18681 h 63532"/>
                <a:gd name="connsiteX10" fmla="*/ -666 w 31053"/>
                <a:gd name="connsiteY10" fmla="*/ 18681 h 63532"/>
                <a:gd name="connsiteX11" fmla="*/ -666 w 31053"/>
                <a:gd name="connsiteY11" fmla="*/ 15252 h 63532"/>
                <a:gd name="connsiteX12" fmla="*/ 3618 w 31053"/>
                <a:gd name="connsiteY12" fmla="*/ 4012 h 63532"/>
                <a:gd name="connsiteX13" fmla="*/ 13812 w 31053"/>
                <a:gd name="connsiteY13" fmla="*/ -179 h 63532"/>
                <a:gd name="connsiteX14" fmla="*/ 24765 w 31053"/>
                <a:gd name="connsiteY14" fmla="*/ 4298 h 63532"/>
                <a:gd name="connsiteX15" fmla="*/ 20956 w 31053"/>
                <a:gd name="connsiteY15" fmla="*/ 10965 h 63532"/>
                <a:gd name="connsiteX16" fmla="*/ 15142 w 31053"/>
                <a:gd name="connsiteY16" fmla="*/ 8013 h 63532"/>
                <a:gd name="connsiteX17" fmla="*/ 10478 w 31053"/>
                <a:gd name="connsiteY17" fmla="*/ 9918 h 63532"/>
                <a:gd name="connsiteX18" fmla="*/ 8859 w 31053"/>
                <a:gd name="connsiteY18" fmla="*/ 15347 h 63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053" h="63532">
                  <a:moveTo>
                    <a:pt x="8859" y="15347"/>
                  </a:moveTo>
                  <a:lnTo>
                    <a:pt x="8859" y="18681"/>
                  </a:lnTo>
                  <a:lnTo>
                    <a:pt x="20575" y="18681"/>
                  </a:lnTo>
                  <a:lnTo>
                    <a:pt x="20575" y="26205"/>
                  </a:lnTo>
                  <a:lnTo>
                    <a:pt x="8859" y="26205"/>
                  </a:lnTo>
                  <a:lnTo>
                    <a:pt x="8859" y="63353"/>
                  </a:lnTo>
                  <a:lnTo>
                    <a:pt x="-666" y="63353"/>
                  </a:lnTo>
                  <a:lnTo>
                    <a:pt x="-666" y="26205"/>
                  </a:lnTo>
                  <a:lnTo>
                    <a:pt x="-6289" y="26205"/>
                  </a:lnTo>
                  <a:lnTo>
                    <a:pt x="-6289" y="18681"/>
                  </a:lnTo>
                  <a:lnTo>
                    <a:pt x="-666" y="18681"/>
                  </a:lnTo>
                  <a:lnTo>
                    <a:pt x="-666" y="15252"/>
                  </a:lnTo>
                  <a:cubicBezTo>
                    <a:pt x="-857" y="11070"/>
                    <a:pt x="664" y="6984"/>
                    <a:pt x="3618" y="4012"/>
                  </a:cubicBezTo>
                  <a:cubicBezTo>
                    <a:pt x="6287" y="1288"/>
                    <a:pt x="9999" y="-227"/>
                    <a:pt x="13812" y="-179"/>
                  </a:cubicBezTo>
                  <a:cubicBezTo>
                    <a:pt x="17905" y="-141"/>
                    <a:pt x="21812" y="1459"/>
                    <a:pt x="24765" y="4298"/>
                  </a:cubicBezTo>
                  <a:lnTo>
                    <a:pt x="20956" y="10965"/>
                  </a:lnTo>
                  <a:cubicBezTo>
                    <a:pt x="19524" y="9203"/>
                    <a:pt x="17431" y="8127"/>
                    <a:pt x="15142" y="8013"/>
                  </a:cubicBezTo>
                  <a:cubicBezTo>
                    <a:pt x="13333" y="7879"/>
                    <a:pt x="11617" y="8584"/>
                    <a:pt x="10478" y="9918"/>
                  </a:cubicBezTo>
                  <a:cubicBezTo>
                    <a:pt x="9236" y="11432"/>
                    <a:pt x="8668" y="13394"/>
                    <a:pt x="8859" y="15347"/>
                  </a:cubicBezTo>
                  <a:close/>
                </a:path>
              </a:pathLst>
            </a:custGeom>
            <a:solidFill>
              <a:srgbClr val="6D6E71"/>
            </a:solidFill>
            <a:ln w="9525"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D6431D7C-8B1A-44AD-8E54-A1FAC0275842}"/>
                </a:ext>
              </a:extLst>
            </p:cNvPr>
            <p:cNvSpPr/>
            <p:nvPr/>
          </p:nvSpPr>
          <p:spPr>
            <a:xfrm>
              <a:off x="18063020" y="673132"/>
              <a:ext cx="23905" cy="45434"/>
            </a:xfrm>
            <a:custGeom>
              <a:avLst/>
              <a:gdLst>
                <a:gd name="connsiteX0" fmla="*/ 17235 w 23905"/>
                <a:gd name="connsiteY0" fmla="*/ 9440 h 45434"/>
                <a:gd name="connsiteX1" fmla="*/ 6762 w 23905"/>
                <a:gd name="connsiteY1" fmla="*/ 14012 h 45434"/>
                <a:gd name="connsiteX2" fmla="*/ 3236 w 23905"/>
                <a:gd name="connsiteY2" fmla="*/ 26204 h 45434"/>
                <a:gd name="connsiteX3" fmla="*/ 3236 w 23905"/>
                <a:gd name="connsiteY3" fmla="*/ 45254 h 45434"/>
                <a:gd name="connsiteX4" fmla="*/ -6289 w 23905"/>
                <a:gd name="connsiteY4" fmla="*/ 45254 h 45434"/>
                <a:gd name="connsiteX5" fmla="*/ -6289 w 23905"/>
                <a:gd name="connsiteY5" fmla="*/ -85 h 45434"/>
                <a:gd name="connsiteX6" fmla="*/ 3236 w 23905"/>
                <a:gd name="connsiteY6" fmla="*/ -85 h 45434"/>
                <a:gd name="connsiteX7" fmla="*/ 3236 w 23905"/>
                <a:gd name="connsiteY7" fmla="*/ 9440 h 45434"/>
                <a:gd name="connsiteX8" fmla="*/ 9427 w 23905"/>
                <a:gd name="connsiteY8" fmla="*/ 2582 h 45434"/>
                <a:gd name="connsiteX9" fmla="*/ 17617 w 23905"/>
                <a:gd name="connsiteY9" fmla="*/ -180 h 45434"/>
                <a:gd name="connsiteX10" fmla="*/ 17617 w 23905"/>
                <a:gd name="connsiteY10" fmla="*/ 9345 h 45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05" h="45434">
                  <a:moveTo>
                    <a:pt x="17235" y="9440"/>
                  </a:moveTo>
                  <a:cubicBezTo>
                    <a:pt x="13236" y="9145"/>
                    <a:pt x="9334" y="10859"/>
                    <a:pt x="6762" y="14012"/>
                  </a:cubicBezTo>
                  <a:cubicBezTo>
                    <a:pt x="4190" y="17556"/>
                    <a:pt x="2948" y="21861"/>
                    <a:pt x="3236" y="26204"/>
                  </a:cubicBezTo>
                  <a:lnTo>
                    <a:pt x="3236" y="45254"/>
                  </a:lnTo>
                  <a:lnTo>
                    <a:pt x="-6289" y="45254"/>
                  </a:lnTo>
                  <a:lnTo>
                    <a:pt x="-6289" y="-85"/>
                  </a:lnTo>
                  <a:lnTo>
                    <a:pt x="3236" y="-85"/>
                  </a:lnTo>
                  <a:lnTo>
                    <a:pt x="3236" y="9440"/>
                  </a:lnTo>
                  <a:cubicBezTo>
                    <a:pt x="4664" y="6678"/>
                    <a:pt x="6855" y="4325"/>
                    <a:pt x="9427" y="2582"/>
                  </a:cubicBezTo>
                  <a:cubicBezTo>
                    <a:pt x="11808" y="830"/>
                    <a:pt x="14663" y="-142"/>
                    <a:pt x="17617" y="-180"/>
                  </a:cubicBezTo>
                  <a:lnTo>
                    <a:pt x="17617" y="9345"/>
                  </a:lnTo>
                  <a:close/>
                </a:path>
              </a:pathLst>
            </a:custGeom>
            <a:solidFill>
              <a:srgbClr val="6D6E71"/>
            </a:solidFill>
            <a:ln w="9525"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6B1060DE-A396-420C-88AE-FFC22CE20CDF}"/>
                </a:ext>
              </a:extLst>
            </p:cNvPr>
            <p:cNvSpPr/>
            <p:nvPr/>
          </p:nvSpPr>
          <p:spPr>
            <a:xfrm>
              <a:off x="18092572" y="672928"/>
              <a:ext cx="46884" cy="46027"/>
            </a:xfrm>
            <a:custGeom>
              <a:avLst/>
              <a:gdLst>
                <a:gd name="connsiteX0" fmla="*/ 33881 w 46884"/>
                <a:gd name="connsiteY0" fmla="*/ 39172 h 46027"/>
                <a:gd name="connsiteX1" fmla="*/ 17119 w 46884"/>
                <a:gd name="connsiteY1" fmla="*/ 45839 h 46027"/>
                <a:gd name="connsiteX2" fmla="*/ 353 w 46884"/>
                <a:gd name="connsiteY2" fmla="*/ 39172 h 46027"/>
                <a:gd name="connsiteX3" fmla="*/ 353 w 46884"/>
                <a:gd name="connsiteY3" fmla="*/ 6501 h 46027"/>
                <a:gd name="connsiteX4" fmla="*/ 17119 w 46884"/>
                <a:gd name="connsiteY4" fmla="*/ -166 h 46027"/>
                <a:gd name="connsiteX5" fmla="*/ 33881 w 46884"/>
                <a:gd name="connsiteY5" fmla="*/ 6501 h 46027"/>
                <a:gd name="connsiteX6" fmla="*/ 33881 w 46884"/>
                <a:gd name="connsiteY6" fmla="*/ 39172 h 46027"/>
                <a:gd name="connsiteX7" fmla="*/ 7022 w 46884"/>
                <a:gd name="connsiteY7" fmla="*/ 33362 h 46027"/>
                <a:gd name="connsiteX8" fmla="*/ 17119 w 46884"/>
                <a:gd name="connsiteY8" fmla="*/ 37457 h 46027"/>
                <a:gd name="connsiteX9" fmla="*/ 27216 w 46884"/>
                <a:gd name="connsiteY9" fmla="*/ 33362 h 46027"/>
                <a:gd name="connsiteX10" fmla="*/ 31216 w 46884"/>
                <a:gd name="connsiteY10" fmla="*/ 22789 h 46027"/>
                <a:gd name="connsiteX11" fmla="*/ 27216 w 46884"/>
                <a:gd name="connsiteY11" fmla="*/ 12311 h 46027"/>
                <a:gd name="connsiteX12" fmla="*/ 17119 w 46884"/>
                <a:gd name="connsiteY12" fmla="*/ 8216 h 46027"/>
                <a:gd name="connsiteX13" fmla="*/ 7022 w 46884"/>
                <a:gd name="connsiteY13" fmla="*/ 12311 h 46027"/>
                <a:gd name="connsiteX14" fmla="*/ 3022 w 46884"/>
                <a:gd name="connsiteY14" fmla="*/ 22789 h 46027"/>
                <a:gd name="connsiteX15" fmla="*/ 7022 w 46884"/>
                <a:gd name="connsiteY15" fmla="*/ 33362 h 46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884" h="46027">
                  <a:moveTo>
                    <a:pt x="33881" y="39172"/>
                  </a:moveTo>
                  <a:cubicBezTo>
                    <a:pt x="29407" y="43601"/>
                    <a:pt x="23402" y="46011"/>
                    <a:pt x="17119" y="45839"/>
                  </a:cubicBezTo>
                  <a:cubicBezTo>
                    <a:pt x="10831" y="45973"/>
                    <a:pt x="4831" y="43572"/>
                    <a:pt x="353" y="39172"/>
                  </a:cubicBezTo>
                  <a:cubicBezTo>
                    <a:pt x="-8503" y="30095"/>
                    <a:pt x="-8503" y="15579"/>
                    <a:pt x="353" y="6501"/>
                  </a:cubicBezTo>
                  <a:cubicBezTo>
                    <a:pt x="4831" y="2062"/>
                    <a:pt x="10831" y="-347"/>
                    <a:pt x="17119" y="-166"/>
                  </a:cubicBezTo>
                  <a:cubicBezTo>
                    <a:pt x="23402" y="-385"/>
                    <a:pt x="29500" y="2034"/>
                    <a:pt x="33881" y="6501"/>
                  </a:cubicBezTo>
                  <a:cubicBezTo>
                    <a:pt x="42834" y="15531"/>
                    <a:pt x="42834" y="30142"/>
                    <a:pt x="33881" y="39172"/>
                  </a:cubicBezTo>
                  <a:close/>
                  <a:moveTo>
                    <a:pt x="7022" y="33362"/>
                  </a:moveTo>
                  <a:cubicBezTo>
                    <a:pt x="9687" y="36067"/>
                    <a:pt x="13305" y="37543"/>
                    <a:pt x="17119" y="37457"/>
                  </a:cubicBezTo>
                  <a:cubicBezTo>
                    <a:pt x="20928" y="37572"/>
                    <a:pt x="24547" y="36086"/>
                    <a:pt x="27216" y="33362"/>
                  </a:cubicBezTo>
                  <a:cubicBezTo>
                    <a:pt x="29881" y="30523"/>
                    <a:pt x="31407" y="26704"/>
                    <a:pt x="31216" y="22789"/>
                  </a:cubicBezTo>
                  <a:cubicBezTo>
                    <a:pt x="31407" y="18893"/>
                    <a:pt x="29974" y="15102"/>
                    <a:pt x="27216" y="12311"/>
                  </a:cubicBezTo>
                  <a:cubicBezTo>
                    <a:pt x="24547" y="9559"/>
                    <a:pt x="20928" y="8073"/>
                    <a:pt x="17119" y="8216"/>
                  </a:cubicBezTo>
                  <a:cubicBezTo>
                    <a:pt x="13305" y="8082"/>
                    <a:pt x="9687" y="9568"/>
                    <a:pt x="7022" y="12311"/>
                  </a:cubicBezTo>
                  <a:cubicBezTo>
                    <a:pt x="4259" y="15102"/>
                    <a:pt x="2832" y="18893"/>
                    <a:pt x="3022" y="22789"/>
                  </a:cubicBezTo>
                  <a:cubicBezTo>
                    <a:pt x="2925" y="26704"/>
                    <a:pt x="4352" y="30523"/>
                    <a:pt x="7022" y="33362"/>
                  </a:cubicBezTo>
                  <a:close/>
                </a:path>
              </a:pathLst>
            </a:custGeom>
            <a:solidFill>
              <a:srgbClr val="6D6E71"/>
            </a:solidFill>
            <a:ln w="9525"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B5DD1490-3B06-47DE-A2BF-4BBBB290DE59}"/>
                </a:ext>
              </a:extLst>
            </p:cNvPr>
            <p:cNvSpPr/>
            <p:nvPr/>
          </p:nvSpPr>
          <p:spPr>
            <a:xfrm>
              <a:off x="18150080" y="672498"/>
              <a:ext cx="71773" cy="46068"/>
            </a:xfrm>
            <a:custGeom>
              <a:avLst/>
              <a:gdLst>
                <a:gd name="connsiteX0" fmla="*/ 3236 w 71773"/>
                <a:gd name="connsiteY0" fmla="*/ 21409 h 46068"/>
                <a:gd name="connsiteX1" fmla="*/ 3236 w 71773"/>
                <a:gd name="connsiteY1" fmla="*/ 45602 h 46068"/>
                <a:gd name="connsiteX2" fmla="*/ -6289 w 71773"/>
                <a:gd name="connsiteY2" fmla="*/ 45602 h 46068"/>
                <a:gd name="connsiteX3" fmla="*/ -6289 w 71773"/>
                <a:gd name="connsiteY3" fmla="*/ 549 h 46068"/>
                <a:gd name="connsiteX4" fmla="*/ 3236 w 71773"/>
                <a:gd name="connsiteY4" fmla="*/ 549 h 46068"/>
                <a:gd name="connsiteX5" fmla="*/ 3236 w 71773"/>
                <a:gd name="connsiteY5" fmla="*/ 8645 h 46068"/>
                <a:gd name="connsiteX6" fmla="*/ 9329 w 71773"/>
                <a:gd name="connsiteY6" fmla="*/ 2168 h 46068"/>
                <a:gd name="connsiteX7" fmla="*/ 18091 w 71773"/>
                <a:gd name="connsiteY7" fmla="*/ -118 h 46068"/>
                <a:gd name="connsiteX8" fmla="*/ 32379 w 71773"/>
                <a:gd name="connsiteY8" fmla="*/ 8550 h 46068"/>
                <a:gd name="connsiteX9" fmla="*/ 48573 w 71773"/>
                <a:gd name="connsiteY9" fmla="*/ 549 h 46068"/>
                <a:gd name="connsiteX10" fmla="*/ 60763 w 71773"/>
                <a:gd name="connsiteY10" fmla="*/ 5121 h 46068"/>
                <a:gd name="connsiteX11" fmla="*/ 65432 w 71773"/>
                <a:gd name="connsiteY11" fmla="*/ 18456 h 46068"/>
                <a:gd name="connsiteX12" fmla="*/ 65432 w 71773"/>
                <a:gd name="connsiteY12" fmla="*/ 45888 h 46068"/>
                <a:gd name="connsiteX13" fmla="*/ 55907 w 71773"/>
                <a:gd name="connsiteY13" fmla="*/ 45888 h 46068"/>
                <a:gd name="connsiteX14" fmla="*/ 55907 w 71773"/>
                <a:gd name="connsiteY14" fmla="*/ 21314 h 46068"/>
                <a:gd name="connsiteX15" fmla="*/ 45717 w 71773"/>
                <a:gd name="connsiteY15" fmla="*/ 9026 h 46068"/>
                <a:gd name="connsiteX16" fmla="*/ 37332 w 71773"/>
                <a:gd name="connsiteY16" fmla="*/ 12074 h 46068"/>
                <a:gd name="connsiteX17" fmla="*/ 33620 w 71773"/>
                <a:gd name="connsiteY17" fmla="*/ 21028 h 46068"/>
                <a:gd name="connsiteX18" fmla="*/ 33620 w 71773"/>
                <a:gd name="connsiteY18" fmla="*/ 45888 h 46068"/>
                <a:gd name="connsiteX19" fmla="*/ 24095 w 71773"/>
                <a:gd name="connsiteY19" fmla="*/ 45888 h 46068"/>
                <a:gd name="connsiteX20" fmla="*/ 24095 w 71773"/>
                <a:gd name="connsiteY20" fmla="*/ 21314 h 46068"/>
                <a:gd name="connsiteX21" fmla="*/ 21807 w 71773"/>
                <a:gd name="connsiteY21" fmla="*/ 11789 h 46068"/>
                <a:gd name="connsiteX22" fmla="*/ 14663 w 71773"/>
                <a:gd name="connsiteY22" fmla="*/ 8836 h 46068"/>
                <a:gd name="connsiteX23" fmla="*/ 6283 w 71773"/>
                <a:gd name="connsiteY23" fmla="*/ 12074 h 46068"/>
                <a:gd name="connsiteX24" fmla="*/ 3236 w 71773"/>
                <a:gd name="connsiteY24" fmla="*/ 21409 h 4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773" h="46068">
                  <a:moveTo>
                    <a:pt x="3236" y="21409"/>
                  </a:moveTo>
                  <a:lnTo>
                    <a:pt x="3236" y="45602"/>
                  </a:lnTo>
                  <a:lnTo>
                    <a:pt x="-6289" y="45602"/>
                  </a:lnTo>
                  <a:lnTo>
                    <a:pt x="-6289" y="549"/>
                  </a:lnTo>
                  <a:lnTo>
                    <a:pt x="3236" y="549"/>
                  </a:lnTo>
                  <a:lnTo>
                    <a:pt x="3236" y="8645"/>
                  </a:lnTo>
                  <a:cubicBezTo>
                    <a:pt x="4566" y="5912"/>
                    <a:pt x="6664" y="3654"/>
                    <a:pt x="9329" y="2168"/>
                  </a:cubicBezTo>
                  <a:cubicBezTo>
                    <a:pt x="11998" y="644"/>
                    <a:pt x="15045" y="-137"/>
                    <a:pt x="18091" y="-118"/>
                  </a:cubicBezTo>
                  <a:cubicBezTo>
                    <a:pt x="24286" y="-699"/>
                    <a:pt x="30095" y="2826"/>
                    <a:pt x="32379" y="8550"/>
                  </a:cubicBezTo>
                  <a:cubicBezTo>
                    <a:pt x="36192" y="3483"/>
                    <a:pt x="42192" y="521"/>
                    <a:pt x="48573" y="549"/>
                  </a:cubicBezTo>
                  <a:cubicBezTo>
                    <a:pt x="53052" y="359"/>
                    <a:pt x="57526" y="2006"/>
                    <a:pt x="60763" y="5121"/>
                  </a:cubicBezTo>
                  <a:cubicBezTo>
                    <a:pt x="64098" y="8741"/>
                    <a:pt x="65814" y="13560"/>
                    <a:pt x="65432" y="18456"/>
                  </a:cubicBezTo>
                  <a:lnTo>
                    <a:pt x="65432" y="45888"/>
                  </a:lnTo>
                  <a:lnTo>
                    <a:pt x="55907" y="45888"/>
                  </a:lnTo>
                  <a:lnTo>
                    <a:pt x="55907" y="21314"/>
                  </a:lnTo>
                  <a:cubicBezTo>
                    <a:pt x="55907" y="13122"/>
                    <a:pt x="52480" y="9026"/>
                    <a:pt x="45717" y="9026"/>
                  </a:cubicBezTo>
                  <a:cubicBezTo>
                    <a:pt x="42666" y="8950"/>
                    <a:pt x="39620" y="10036"/>
                    <a:pt x="37332" y="12074"/>
                  </a:cubicBezTo>
                  <a:cubicBezTo>
                    <a:pt x="34858" y="14370"/>
                    <a:pt x="33523" y="17647"/>
                    <a:pt x="33620" y="21028"/>
                  </a:cubicBezTo>
                  <a:lnTo>
                    <a:pt x="33620" y="45888"/>
                  </a:lnTo>
                  <a:lnTo>
                    <a:pt x="24095" y="45888"/>
                  </a:lnTo>
                  <a:lnTo>
                    <a:pt x="24095" y="21314"/>
                  </a:lnTo>
                  <a:cubicBezTo>
                    <a:pt x="24379" y="17970"/>
                    <a:pt x="23616" y="14637"/>
                    <a:pt x="21807" y="11789"/>
                  </a:cubicBezTo>
                  <a:cubicBezTo>
                    <a:pt x="20091" y="9674"/>
                    <a:pt x="17426" y="8560"/>
                    <a:pt x="14663" y="8836"/>
                  </a:cubicBezTo>
                  <a:cubicBezTo>
                    <a:pt x="11519" y="8779"/>
                    <a:pt x="8566" y="9941"/>
                    <a:pt x="6283" y="12074"/>
                  </a:cubicBezTo>
                  <a:cubicBezTo>
                    <a:pt x="3901" y="14580"/>
                    <a:pt x="2855" y="17999"/>
                    <a:pt x="3236" y="21409"/>
                  </a:cubicBezTo>
                  <a:close/>
                </a:path>
              </a:pathLst>
            </a:custGeom>
            <a:solidFill>
              <a:srgbClr val="6D6E71"/>
            </a:solidFill>
            <a:ln w="9525"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B8BC270B-A6B6-4428-BAC5-E698811052E1}"/>
                </a:ext>
              </a:extLst>
            </p:cNvPr>
            <p:cNvSpPr/>
            <p:nvPr/>
          </p:nvSpPr>
          <p:spPr>
            <a:xfrm>
              <a:off x="18259994" y="659543"/>
              <a:ext cx="52533" cy="58850"/>
            </a:xfrm>
            <a:custGeom>
              <a:avLst/>
              <a:gdLst>
                <a:gd name="connsiteX0" fmla="*/ 37718 w 52533"/>
                <a:gd name="connsiteY0" fmla="*/ 7504 h 58850"/>
                <a:gd name="connsiteX1" fmla="*/ 46196 w 52533"/>
                <a:gd name="connsiteY1" fmla="*/ 28935 h 58850"/>
                <a:gd name="connsiteX2" fmla="*/ 38006 w 52533"/>
                <a:gd name="connsiteY2" fmla="*/ 50557 h 58850"/>
                <a:gd name="connsiteX3" fmla="*/ 12761 w 52533"/>
                <a:gd name="connsiteY3" fmla="*/ 58558 h 58850"/>
                <a:gd name="connsiteX4" fmla="*/ -6289 w 52533"/>
                <a:gd name="connsiteY4" fmla="*/ 58558 h 58850"/>
                <a:gd name="connsiteX5" fmla="*/ -6289 w 52533"/>
                <a:gd name="connsiteY5" fmla="*/ -116 h 58850"/>
                <a:gd name="connsiteX6" fmla="*/ 13812 w 52533"/>
                <a:gd name="connsiteY6" fmla="*/ -116 h 58850"/>
                <a:gd name="connsiteX7" fmla="*/ 37718 w 52533"/>
                <a:gd name="connsiteY7" fmla="*/ 7504 h 58850"/>
                <a:gd name="connsiteX8" fmla="*/ 36197 w 52533"/>
                <a:gd name="connsiteY8" fmla="*/ 29126 h 58850"/>
                <a:gd name="connsiteX9" fmla="*/ 13143 w 52533"/>
                <a:gd name="connsiteY9" fmla="*/ 9028 h 58850"/>
                <a:gd name="connsiteX10" fmla="*/ 3618 w 52533"/>
                <a:gd name="connsiteY10" fmla="*/ 9028 h 58850"/>
                <a:gd name="connsiteX11" fmla="*/ 3618 w 52533"/>
                <a:gd name="connsiteY11" fmla="*/ 49223 h 58850"/>
                <a:gd name="connsiteX12" fmla="*/ 14575 w 52533"/>
                <a:gd name="connsiteY12" fmla="*/ 49223 h 58850"/>
                <a:gd name="connsiteX13" fmla="*/ 30955 w 52533"/>
                <a:gd name="connsiteY13" fmla="*/ 44080 h 58850"/>
                <a:gd name="connsiteX14" fmla="*/ 36197 w 52533"/>
                <a:gd name="connsiteY14" fmla="*/ 29126 h 58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533" h="58850">
                  <a:moveTo>
                    <a:pt x="37718" y="7504"/>
                  </a:moveTo>
                  <a:cubicBezTo>
                    <a:pt x="43527" y="13066"/>
                    <a:pt x="46671" y="20896"/>
                    <a:pt x="46196" y="28935"/>
                  </a:cubicBezTo>
                  <a:cubicBezTo>
                    <a:pt x="46671" y="36974"/>
                    <a:pt x="43624" y="44823"/>
                    <a:pt x="38006" y="50557"/>
                  </a:cubicBezTo>
                  <a:cubicBezTo>
                    <a:pt x="30955" y="56424"/>
                    <a:pt x="21909" y="59291"/>
                    <a:pt x="12761" y="58558"/>
                  </a:cubicBezTo>
                  <a:lnTo>
                    <a:pt x="-6289" y="58558"/>
                  </a:lnTo>
                  <a:lnTo>
                    <a:pt x="-6289" y="-116"/>
                  </a:lnTo>
                  <a:lnTo>
                    <a:pt x="13812" y="-116"/>
                  </a:lnTo>
                  <a:cubicBezTo>
                    <a:pt x="22477" y="-640"/>
                    <a:pt x="30955" y="2075"/>
                    <a:pt x="37718" y="7504"/>
                  </a:cubicBezTo>
                  <a:close/>
                  <a:moveTo>
                    <a:pt x="36197" y="29126"/>
                  </a:moveTo>
                  <a:cubicBezTo>
                    <a:pt x="36197" y="15695"/>
                    <a:pt x="28481" y="9028"/>
                    <a:pt x="13143" y="9028"/>
                  </a:cubicBezTo>
                  <a:lnTo>
                    <a:pt x="3618" y="9028"/>
                  </a:lnTo>
                  <a:lnTo>
                    <a:pt x="3618" y="49223"/>
                  </a:lnTo>
                  <a:lnTo>
                    <a:pt x="14575" y="49223"/>
                  </a:lnTo>
                  <a:cubicBezTo>
                    <a:pt x="20477" y="49623"/>
                    <a:pt x="26384" y="47785"/>
                    <a:pt x="30955" y="44080"/>
                  </a:cubicBezTo>
                  <a:cubicBezTo>
                    <a:pt x="34765" y="40089"/>
                    <a:pt x="36671" y="34631"/>
                    <a:pt x="36197" y="29126"/>
                  </a:cubicBezTo>
                  <a:close/>
                </a:path>
              </a:pathLst>
            </a:custGeom>
            <a:solidFill>
              <a:srgbClr val="6D6E71"/>
            </a:solidFill>
            <a:ln w="9525"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id="{87654E36-D6BF-44A6-A713-DA3654D373DD}"/>
                </a:ext>
              </a:extLst>
            </p:cNvPr>
            <p:cNvSpPr/>
            <p:nvPr/>
          </p:nvSpPr>
          <p:spPr>
            <a:xfrm>
              <a:off x="18321455" y="658165"/>
              <a:ext cx="61792" cy="60695"/>
            </a:xfrm>
            <a:custGeom>
              <a:avLst/>
              <a:gdLst>
                <a:gd name="connsiteX0" fmla="*/ 46648 w 61792"/>
                <a:gd name="connsiteY0" fmla="*/ 51839 h 60695"/>
                <a:gd name="connsiteX1" fmla="*/ 24644 w 61792"/>
                <a:gd name="connsiteY1" fmla="*/ 60507 h 60695"/>
                <a:gd name="connsiteX2" fmla="*/ 2641 w 61792"/>
                <a:gd name="connsiteY2" fmla="*/ 51839 h 60695"/>
                <a:gd name="connsiteX3" fmla="*/ 2641 w 61792"/>
                <a:gd name="connsiteY3" fmla="*/ 8500 h 60695"/>
                <a:gd name="connsiteX4" fmla="*/ 24644 w 61792"/>
                <a:gd name="connsiteY4" fmla="*/ -167 h 60695"/>
                <a:gd name="connsiteX5" fmla="*/ 46648 w 61792"/>
                <a:gd name="connsiteY5" fmla="*/ 8500 h 60695"/>
                <a:gd name="connsiteX6" fmla="*/ 46648 w 61792"/>
                <a:gd name="connsiteY6" fmla="*/ 51839 h 60695"/>
                <a:gd name="connsiteX7" fmla="*/ 39122 w 61792"/>
                <a:gd name="connsiteY7" fmla="*/ 14882 h 60695"/>
                <a:gd name="connsiteX8" fmla="*/ 24454 w 61792"/>
                <a:gd name="connsiteY8" fmla="*/ 8691 h 60695"/>
                <a:gd name="connsiteX9" fmla="*/ 9692 w 61792"/>
                <a:gd name="connsiteY9" fmla="*/ 14882 h 60695"/>
                <a:gd name="connsiteX10" fmla="*/ 9692 w 61792"/>
                <a:gd name="connsiteY10" fmla="*/ 44981 h 60695"/>
                <a:gd name="connsiteX11" fmla="*/ 24454 w 61792"/>
                <a:gd name="connsiteY11" fmla="*/ 51268 h 60695"/>
                <a:gd name="connsiteX12" fmla="*/ 39122 w 61792"/>
                <a:gd name="connsiteY12" fmla="*/ 44981 h 60695"/>
                <a:gd name="connsiteX13" fmla="*/ 39122 w 61792"/>
                <a:gd name="connsiteY13" fmla="*/ 14882 h 6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792" h="60695">
                  <a:moveTo>
                    <a:pt x="46648" y="51839"/>
                  </a:moveTo>
                  <a:cubicBezTo>
                    <a:pt x="40741" y="57545"/>
                    <a:pt x="32834" y="60669"/>
                    <a:pt x="24644" y="60507"/>
                  </a:cubicBezTo>
                  <a:cubicBezTo>
                    <a:pt x="16454" y="60697"/>
                    <a:pt x="8548" y="57573"/>
                    <a:pt x="2641" y="51839"/>
                  </a:cubicBezTo>
                  <a:cubicBezTo>
                    <a:pt x="-9265" y="39866"/>
                    <a:pt x="-9265" y="20473"/>
                    <a:pt x="2641" y="8500"/>
                  </a:cubicBezTo>
                  <a:cubicBezTo>
                    <a:pt x="8450" y="2728"/>
                    <a:pt x="16454" y="-405"/>
                    <a:pt x="24644" y="-167"/>
                  </a:cubicBezTo>
                  <a:cubicBezTo>
                    <a:pt x="32834" y="-367"/>
                    <a:pt x="40741" y="2757"/>
                    <a:pt x="46648" y="8500"/>
                  </a:cubicBezTo>
                  <a:cubicBezTo>
                    <a:pt x="58456" y="20540"/>
                    <a:pt x="58456" y="39800"/>
                    <a:pt x="46648" y="51839"/>
                  </a:cubicBezTo>
                  <a:close/>
                  <a:moveTo>
                    <a:pt x="39122" y="14882"/>
                  </a:moveTo>
                  <a:cubicBezTo>
                    <a:pt x="35313" y="10844"/>
                    <a:pt x="29979" y="8605"/>
                    <a:pt x="24454" y="8691"/>
                  </a:cubicBezTo>
                  <a:cubicBezTo>
                    <a:pt x="18928" y="8596"/>
                    <a:pt x="13501" y="10844"/>
                    <a:pt x="9692" y="14882"/>
                  </a:cubicBezTo>
                  <a:cubicBezTo>
                    <a:pt x="1687" y="23331"/>
                    <a:pt x="1687" y="36532"/>
                    <a:pt x="9692" y="44981"/>
                  </a:cubicBezTo>
                  <a:cubicBezTo>
                    <a:pt x="13501" y="49086"/>
                    <a:pt x="18835" y="51372"/>
                    <a:pt x="24454" y="51268"/>
                  </a:cubicBezTo>
                  <a:cubicBezTo>
                    <a:pt x="29979" y="51420"/>
                    <a:pt x="35406" y="49125"/>
                    <a:pt x="39122" y="44981"/>
                  </a:cubicBezTo>
                  <a:cubicBezTo>
                    <a:pt x="47122" y="36532"/>
                    <a:pt x="47122" y="23331"/>
                    <a:pt x="39122" y="14882"/>
                  </a:cubicBezTo>
                  <a:close/>
                </a:path>
              </a:pathLst>
            </a:custGeom>
            <a:solidFill>
              <a:srgbClr val="6D6E71"/>
            </a:solidFill>
            <a:ln w="9525"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A433B74B-9601-438C-BF1C-1F0F815262DC}"/>
                </a:ext>
              </a:extLst>
            </p:cNvPr>
            <p:cNvSpPr/>
            <p:nvPr/>
          </p:nvSpPr>
          <p:spPr>
            <a:xfrm>
              <a:off x="18391996" y="658159"/>
              <a:ext cx="54307" cy="60803"/>
            </a:xfrm>
            <a:custGeom>
              <a:avLst/>
              <a:gdLst>
                <a:gd name="connsiteX0" fmla="*/ 24207 w 54307"/>
                <a:gd name="connsiteY0" fmla="*/ 50893 h 60803"/>
                <a:gd name="connsiteX1" fmla="*/ 33067 w 54307"/>
                <a:gd name="connsiteY1" fmla="*/ 49179 h 60803"/>
                <a:gd name="connsiteX2" fmla="*/ 40782 w 54307"/>
                <a:gd name="connsiteY2" fmla="*/ 43749 h 60803"/>
                <a:gd name="connsiteX3" fmla="*/ 47163 w 54307"/>
                <a:gd name="connsiteY3" fmla="*/ 50227 h 60803"/>
                <a:gd name="connsiteX4" fmla="*/ 24495 w 54307"/>
                <a:gd name="connsiteY4" fmla="*/ 60609 h 60803"/>
                <a:gd name="connsiteX5" fmla="*/ 2492 w 54307"/>
                <a:gd name="connsiteY5" fmla="*/ 52036 h 60803"/>
                <a:gd name="connsiteX6" fmla="*/ -6271 w 54307"/>
                <a:gd name="connsiteY6" fmla="*/ 30319 h 60803"/>
                <a:gd name="connsiteX7" fmla="*/ 2585 w 54307"/>
                <a:gd name="connsiteY7" fmla="*/ 8507 h 60803"/>
                <a:gd name="connsiteX8" fmla="*/ 25258 w 54307"/>
                <a:gd name="connsiteY8" fmla="*/ -161 h 60803"/>
                <a:gd name="connsiteX9" fmla="*/ 48019 w 54307"/>
                <a:gd name="connsiteY9" fmla="*/ 9840 h 60803"/>
                <a:gd name="connsiteX10" fmla="*/ 41736 w 54307"/>
                <a:gd name="connsiteY10" fmla="*/ 16794 h 60803"/>
                <a:gd name="connsiteX11" fmla="*/ 33732 w 54307"/>
                <a:gd name="connsiteY11" fmla="*/ 11174 h 60803"/>
                <a:gd name="connsiteX12" fmla="*/ 24969 w 54307"/>
                <a:gd name="connsiteY12" fmla="*/ 9555 h 60803"/>
                <a:gd name="connsiteX13" fmla="*/ 10017 w 54307"/>
                <a:gd name="connsiteY13" fmla="*/ 15270 h 60803"/>
                <a:gd name="connsiteX14" fmla="*/ 4017 w 54307"/>
                <a:gd name="connsiteY14" fmla="*/ 29938 h 60803"/>
                <a:gd name="connsiteX15" fmla="*/ 10017 w 54307"/>
                <a:gd name="connsiteY15" fmla="*/ 44892 h 60803"/>
                <a:gd name="connsiteX16" fmla="*/ 24207 w 54307"/>
                <a:gd name="connsiteY16" fmla="*/ 50893 h 60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307" h="60803">
                  <a:moveTo>
                    <a:pt x="24207" y="50893"/>
                  </a:moveTo>
                  <a:cubicBezTo>
                    <a:pt x="27258" y="50969"/>
                    <a:pt x="30304" y="50388"/>
                    <a:pt x="33067" y="49179"/>
                  </a:cubicBezTo>
                  <a:cubicBezTo>
                    <a:pt x="35922" y="47779"/>
                    <a:pt x="38494" y="45950"/>
                    <a:pt x="40782" y="43749"/>
                  </a:cubicBezTo>
                  <a:lnTo>
                    <a:pt x="47163" y="50227"/>
                  </a:lnTo>
                  <a:cubicBezTo>
                    <a:pt x="41545" y="56903"/>
                    <a:pt x="33257" y="60714"/>
                    <a:pt x="24495" y="60609"/>
                  </a:cubicBezTo>
                  <a:cubicBezTo>
                    <a:pt x="16300" y="60866"/>
                    <a:pt x="8398" y="57770"/>
                    <a:pt x="2492" y="52036"/>
                  </a:cubicBezTo>
                  <a:cubicBezTo>
                    <a:pt x="-3415" y="46378"/>
                    <a:pt x="-6559" y="38482"/>
                    <a:pt x="-6271" y="30319"/>
                  </a:cubicBezTo>
                  <a:cubicBezTo>
                    <a:pt x="-6461" y="22137"/>
                    <a:pt x="-3224" y="14231"/>
                    <a:pt x="2585" y="8507"/>
                  </a:cubicBezTo>
                  <a:cubicBezTo>
                    <a:pt x="8682" y="2668"/>
                    <a:pt x="16872" y="-456"/>
                    <a:pt x="25258" y="-161"/>
                  </a:cubicBezTo>
                  <a:cubicBezTo>
                    <a:pt x="33922" y="-323"/>
                    <a:pt x="42308" y="3325"/>
                    <a:pt x="48019" y="9840"/>
                  </a:cubicBezTo>
                  <a:lnTo>
                    <a:pt x="41736" y="16794"/>
                  </a:lnTo>
                  <a:cubicBezTo>
                    <a:pt x="39448" y="14422"/>
                    <a:pt x="36783" y="12517"/>
                    <a:pt x="33732" y="11174"/>
                  </a:cubicBezTo>
                  <a:cubicBezTo>
                    <a:pt x="30969" y="10002"/>
                    <a:pt x="28020" y="9450"/>
                    <a:pt x="24969" y="9555"/>
                  </a:cubicBezTo>
                  <a:cubicBezTo>
                    <a:pt x="19444" y="9431"/>
                    <a:pt x="14017" y="11479"/>
                    <a:pt x="10017" y="15270"/>
                  </a:cubicBezTo>
                  <a:cubicBezTo>
                    <a:pt x="6017" y="19051"/>
                    <a:pt x="3826" y="24414"/>
                    <a:pt x="4017" y="29938"/>
                  </a:cubicBezTo>
                  <a:cubicBezTo>
                    <a:pt x="3919" y="35539"/>
                    <a:pt x="6017" y="40949"/>
                    <a:pt x="10017" y="44892"/>
                  </a:cubicBezTo>
                  <a:cubicBezTo>
                    <a:pt x="13733" y="48798"/>
                    <a:pt x="18872" y="50979"/>
                    <a:pt x="24207" y="50893"/>
                  </a:cubicBezTo>
                  <a:close/>
                </a:path>
              </a:pathLst>
            </a:custGeom>
            <a:solidFill>
              <a:srgbClr val="6D6E71"/>
            </a:solidFill>
            <a:ln w="9525" cap="flat">
              <a:noFill/>
              <a:prstDash val="solid"/>
              <a:miter/>
            </a:ln>
          </p:spPr>
          <p:txBody>
            <a:bodyPr rtlCol="0" anchor="ctr"/>
            <a:lstStyle/>
            <a:p>
              <a:endParaRPr lang="en-US"/>
            </a:p>
          </p:txBody>
        </p:sp>
        <p:sp>
          <p:nvSpPr>
            <p:cNvPr id="185" name="Freeform: Shape 184">
              <a:extLst>
                <a:ext uri="{FF2B5EF4-FFF2-40B4-BE49-F238E27FC236}">
                  <a16:creationId xmlns:a16="http://schemas.microsoft.com/office/drawing/2014/main" id="{939F33FC-41C7-4A49-BA13-203AE93DC213}"/>
                </a:ext>
              </a:extLst>
            </p:cNvPr>
            <p:cNvSpPr/>
            <p:nvPr/>
          </p:nvSpPr>
          <p:spPr>
            <a:xfrm>
              <a:off x="16922877" y="2369535"/>
              <a:ext cx="3360229" cy="9525"/>
            </a:xfrm>
            <a:custGeom>
              <a:avLst/>
              <a:gdLst>
                <a:gd name="connsiteX0" fmla="*/ 0 w 3360229"/>
                <a:gd name="connsiteY0" fmla="*/ 0 h 9525"/>
                <a:gd name="connsiteX1" fmla="*/ 3360230 w 3360229"/>
                <a:gd name="connsiteY1" fmla="*/ 0 h 9525"/>
              </a:gdLst>
              <a:ahLst/>
              <a:cxnLst>
                <a:cxn ang="0">
                  <a:pos x="connsiteX0" y="connsiteY0"/>
                </a:cxn>
                <a:cxn ang="0">
                  <a:pos x="connsiteX1" y="connsiteY1"/>
                </a:cxn>
              </a:cxnLst>
              <a:rect l="l" t="t" r="r" b="b"/>
              <a:pathLst>
                <a:path w="3360229" h="9525">
                  <a:moveTo>
                    <a:pt x="0" y="0"/>
                  </a:moveTo>
                  <a:lnTo>
                    <a:pt x="3360230" y="0"/>
                  </a:lnTo>
                </a:path>
              </a:pathLst>
            </a:custGeom>
            <a:ln w="4763" cap="flat">
              <a:solidFill>
                <a:srgbClr val="6D6E71"/>
              </a:solidFill>
              <a:prstDash val="solid"/>
              <a:miter/>
            </a:ln>
          </p:spPr>
          <p:txBody>
            <a:bodyPr rtlCol="0" anchor="ctr"/>
            <a:lstStyle/>
            <a:p>
              <a:endParaRPr lang="en-US"/>
            </a:p>
          </p:txBody>
        </p:sp>
        <p:sp>
          <p:nvSpPr>
            <p:cNvPr id="186" name="Freeform: Shape 185">
              <a:extLst>
                <a:ext uri="{FF2B5EF4-FFF2-40B4-BE49-F238E27FC236}">
                  <a16:creationId xmlns:a16="http://schemas.microsoft.com/office/drawing/2014/main" id="{E8BCBE6C-8195-4012-B08E-A3F1DA67640C}"/>
                </a:ext>
              </a:extLst>
            </p:cNvPr>
            <p:cNvSpPr/>
            <p:nvPr/>
          </p:nvSpPr>
          <p:spPr>
            <a:xfrm>
              <a:off x="16922877" y="3715798"/>
              <a:ext cx="3360229" cy="9525"/>
            </a:xfrm>
            <a:custGeom>
              <a:avLst/>
              <a:gdLst>
                <a:gd name="connsiteX0" fmla="*/ 0 w 3360229"/>
                <a:gd name="connsiteY0" fmla="*/ 0 h 9525"/>
                <a:gd name="connsiteX1" fmla="*/ 3360230 w 3360229"/>
                <a:gd name="connsiteY1" fmla="*/ 0 h 9525"/>
              </a:gdLst>
              <a:ahLst/>
              <a:cxnLst>
                <a:cxn ang="0">
                  <a:pos x="connsiteX0" y="connsiteY0"/>
                </a:cxn>
                <a:cxn ang="0">
                  <a:pos x="connsiteX1" y="connsiteY1"/>
                </a:cxn>
              </a:cxnLst>
              <a:rect l="l" t="t" r="r" b="b"/>
              <a:pathLst>
                <a:path w="3360229" h="9525">
                  <a:moveTo>
                    <a:pt x="0" y="0"/>
                  </a:moveTo>
                  <a:lnTo>
                    <a:pt x="3360230" y="0"/>
                  </a:lnTo>
                </a:path>
              </a:pathLst>
            </a:custGeom>
            <a:ln w="4763" cap="flat">
              <a:solidFill>
                <a:srgbClr val="6D6E71"/>
              </a:solidFill>
              <a:prstDash val="solid"/>
              <a:miter/>
            </a:ln>
          </p:spPr>
          <p:txBody>
            <a:bodyPr rtlCol="0" anchor="ctr"/>
            <a:lstStyle/>
            <a:p>
              <a:endParaRPr lang="en-US"/>
            </a:p>
          </p:txBody>
        </p:sp>
        <p:sp>
          <p:nvSpPr>
            <p:cNvPr id="1137" name="Freeform: Shape 1136">
              <a:extLst>
                <a:ext uri="{FF2B5EF4-FFF2-40B4-BE49-F238E27FC236}">
                  <a16:creationId xmlns:a16="http://schemas.microsoft.com/office/drawing/2014/main" id="{DED12765-4EE3-417B-9E9A-72660E307408}"/>
                </a:ext>
              </a:extLst>
            </p:cNvPr>
            <p:cNvSpPr/>
            <p:nvPr/>
          </p:nvSpPr>
          <p:spPr>
            <a:xfrm>
              <a:off x="17048417" y="1909275"/>
              <a:ext cx="46418" cy="61950"/>
            </a:xfrm>
            <a:custGeom>
              <a:avLst/>
              <a:gdLst>
                <a:gd name="connsiteX0" fmla="*/ 16761 w 46418"/>
                <a:gd name="connsiteY0" fmla="*/ 8976 h 61950"/>
                <a:gd name="connsiteX1" fmla="*/ 9524 w 46418"/>
                <a:gd name="connsiteY1" fmla="*/ 10785 h 61950"/>
                <a:gd name="connsiteX2" fmla="*/ 6664 w 46418"/>
                <a:gd name="connsiteY2" fmla="*/ 16214 h 61950"/>
                <a:gd name="connsiteX3" fmla="*/ 9524 w 46418"/>
                <a:gd name="connsiteY3" fmla="*/ 21834 h 61950"/>
                <a:gd name="connsiteX4" fmla="*/ 21523 w 46418"/>
                <a:gd name="connsiteY4" fmla="*/ 26025 h 61950"/>
                <a:gd name="connsiteX5" fmla="*/ 35430 w 46418"/>
                <a:gd name="connsiteY5" fmla="*/ 32217 h 61950"/>
                <a:gd name="connsiteX6" fmla="*/ 40099 w 46418"/>
                <a:gd name="connsiteY6" fmla="*/ 44123 h 61950"/>
                <a:gd name="connsiteX7" fmla="*/ 34192 w 46418"/>
                <a:gd name="connsiteY7" fmla="*/ 56886 h 61950"/>
                <a:gd name="connsiteX8" fmla="*/ 18668 w 46418"/>
                <a:gd name="connsiteY8" fmla="*/ 61744 h 61950"/>
                <a:gd name="connsiteX9" fmla="*/ -6289 w 46418"/>
                <a:gd name="connsiteY9" fmla="*/ 52219 h 61950"/>
                <a:gd name="connsiteX10" fmla="*/ 92 w 46418"/>
                <a:gd name="connsiteY10" fmla="*/ 44599 h 61950"/>
                <a:gd name="connsiteX11" fmla="*/ 19142 w 46418"/>
                <a:gd name="connsiteY11" fmla="*/ 52505 h 61950"/>
                <a:gd name="connsiteX12" fmla="*/ 26858 w 46418"/>
                <a:gd name="connsiteY12" fmla="*/ 50409 h 61950"/>
                <a:gd name="connsiteX13" fmla="*/ 29811 w 46418"/>
                <a:gd name="connsiteY13" fmla="*/ 44789 h 61950"/>
                <a:gd name="connsiteX14" fmla="*/ 27049 w 46418"/>
                <a:gd name="connsiteY14" fmla="*/ 39455 h 61950"/>
                <a:gd name="connsiteX15" fmla="*/ 17524 w 46418"/>
                <a:gd name="connsiteY15" fmla="*/ 35931 h 61950"/>
                <a:gd name="connsiteX16" fmla="*/ 7427 w 46418"/>
                <a:gd name="connsiteY16" fmla="*/ 32978 h 61950"/>
                <a:gd name="connsiteX17" fmla="*/ 1329 w 46418"/>
                <a:gd name="connsiteY17" fmla="*/ 29550 h 61950"/>
                <a:gd name="connsiteX18" fmla="*/ -3908 w 46418"/>
                <a:gd name="connsiteY18" fmla="*/ 17167 h 61950"/>
                <a:gd name="connsiteX19" fmla="*/ 2092 w 46418"/>
                <a:gd name="connsiteY19" fmla="*/ 4308 h 61950"/>
                <a:gd name="connsiteX20" fmla="*/ 17045 w 46418"/>
                <a:gd name="connsiteY20" fmla="*/ -169 h 61950"/>
                <a:gd name="connsiteX21" fmla="*/ 28477 w 46418"/>
                <a:gd name="connsiteY21" fmla="*/ 1736 h 61950"/>
                <a:gd name="connsiteX22" fmla="*/ 38002 w 46418"/>
                <a:gd name="connsiteY22" fmla="*/ 7070 h 61950"/>
                <a:gd name="connsiteX23" fmla="*/ 32667 w 46418"/>
                <a:gd name="connsiteY23" fmla="*/ 14690 h 61950"/>
                <a:gd name="connsiteX24" fmla="*/ 25430 w 46418"/>
                <a:gd name="connsiteY24" fmla="*/ 10785 h 61950"/>
                <a:gd name="connsiteX25" fmla="*/ 16761 w 46418"/>
                <a:gd name="connsiteY25" fmla="*/ 8976 h 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6418" h="61950">
                  <a:moveTo>
                    <a:pt x="16761" y="8976"/>
                  </a:moveTo>
                  <a:cubicBezTo>
                    <a:pt x="14189" y="8899"/>
                    <a:pt x="11715" y="9528"/>
                    <a:pt x="9524" y="10785"/>
                  </a:cubicBezTo>
                  <a:cubicBezTo>
                    <a:pt x="7617" y="11947"/>
                    <a:pt x="6571" y="14024"/>
                    <a:pt x="6664" y="16214"/>
                  </a:cubicBezTo>
                  <a:cubicBezTo>
                    <a:pt x="6571" y="18462"/>
                    <a:pt x="7617" y="20596"/>
                    <a:pt x="9524" y="21834"/>
                  </a:cubicBezTo>
                  <a:cubicBezTo>
                    <a:pt x="13333" y="23777"/>
                    <a:pt x="17333" y="25187"/>
                    <a:pt x="21523" y="26025"/>
                  </a:cubicBezTo>
                  <a:cubicBezTo>
                    <a:pt x="26570" y="26968"/>
                    <a:pt x="31332" y="29083"/>
                    <a:pt x="35430" y="32217"/>
                  </a:cubicBezTo>
                  <a:cubicBezTo>
                    <a:pt x="38667" y="35274"/>
                    <a:pt x="40383" y="39655"/>
                    <a:pt x="40099" y="44123"/>
                  </a:cubicBezTo>
                  <a:cubicBezTo>
                    <a:pt x="40290" y="49066"/>
                    <a:pt x="38099" y="53800"/>
                    <a:pt x="34192" y="56886"/>
                  </a:cubicBezTo>
                  <a:cubicBezTo>
                    <a:pt x="29714" y="60296"/>
                    <a:pt x="24286" y="62011"/>
                    <a:pt x="18668" y="61744"/>
                  </a:cubicBezTo>
                  <a:cubicBezTo>
                    <a:pt x="9427" y="61830"/>
                    <a:pt x="567" y="58429"/>
                    <a:pt x="-6289" y="52219"/>
                  </a:cubicBezTo>
                  <a:lnTo>
                    <a:pt x="92" y="44599"/>
                  </a:lnTo>
                  <a:cubicBezTo>
                    <a:pt x="5236" y="49514"/>
                    <a:pt x="11998" y="52333"/>
                    <a:pt x="19142" y="52505"/>
                  </a:cubicBezTo>
                  <a:cubicBezTo>
                    <a:pt x="21905" y="52667"/>
                    <a:pt x="24570" y="51933"/>
                    <a:pt x="26858" y="50409"/>
                  </a:cubicBezTo>
                  <a:cubicBezTo>
                    <a:pt x="28760" y="49152"/>
                    <a:pt x="29811" y="47037"/>
                    <a:pt x="29811" y="44789"/>
                  </a:cubicBezTo>
                  <a:cubicBezTo>
                    <a:pt x="29904" y="42656"/>
                    <a:pt x="28858" y="40636"/>
                    <a:pt x="27049" y="39455"/>
                  </a:cubicBezTo>
                  <a:cubicBezTo>
                    <a:pt x="24095" y="37684"/>
                    <a:pt x="20858" y="36493"/>
                    <a:pt x="17524" y="35931"/>
                  </a:cubicBezTo>
                  <a:cubicBezTo>
                    <a:pt x="14096" y="35160"/>
                    <a:pt x="10761" y="34179"/>
                    <a:pt x="7427" y="32978"/>
                  </a:cubicBezTo>
                  <a:cubicBezTo>
                    <a:pt x="5236" y="32159"/>
                    <a:pt x="3139" y="31007"/>
                    <a:pt x="1329" y="29550"/>
                  </a:cubicBezTo>
                  <a:cubicBezTo>
                    <a:pt x="-2289" y="26511"/>
                    <a:pt x="-4289" y="21901"/>
                    <a:pt x="-3908" y="17167"/>
                  </a:cubicBezTo>
                  <a:cubicBezTo>
                    <a:pt x="-4098" y="12157"/>
                    <a:pt x="-1908" y="7347"/>
                    <a:pt x="2092" y="4308"/>
                  </a:cubicBezTo>
                  <a:cubicBezTo>
                    <a:pt x="6473" y="1241"/>
                    <a:pt x="11715" y="-331"/>
                    <a:pt x="17045" y="-169"/>
                  </a:cubicBezTo>
                  <a:cubicBezTo>
                    <a:pt x="20951" y="-140"/>
                    <a:pt x="24760" y="508"/>
                    <a:pt x="28477" y="1736"/>
                  </a:cubicBezTo>
                  <a:cubicBezTo>
                    <a:pt x="32002" y="2889"/>
                    <a:pt x="35239" y="4699"/>
                    <a:pt x="38002" y="7070"/>
                  </a:cubicBezTo>
                  <a:lnTo>
                    <a:pt x="32667" y="14690"/>
                  </a:lnTo>
                  <a:cubicBezTo>
                    <a:pt x="30574" y="12881"/>
                    <a:pt x="28095" y="11547"/>
                    <a:pt x="25430" y="10785"/>
                  </a:cubicBezTo>
                  <a:cubicBezTo>
                    <a:pt x="22668" y="9719"/>
                    <a:pt x="19714" y="9109"/>
                    <a:pt x="16761" y="8976"/>
                  </a:cubicBezTo>
                  <a:close/>
                </a:path>
              </a:pathLst>
            </a:custGeom>
            <a:solidFill>
              <a:srgbClr val="6D6E71"/>
            </a:solidFill>
            <a:ln w="9525" cap="flat">
              <a:noFill/>
              <a:prstDash val="solid"/>
              <a:miter/>
            </a:ln>
          </p:spPr>
          <p:txBody>
            <a:bodyPr rtlCol="0" anchor="ctr"/>
            <a:lstStyle/>
            <a:p>
              <a:endParaRPr lang="en-US"/>
            </a:p>
          </p:txBody>
        </p:sp>
        <p:sp>
          <p:nvSpPr>
            <p:cNvPr id="1138" name="Freeform: Shape 1137">
              <a:extLst>
                <a:ext uri="{FF2B5EF4-FFF2-40B4-BE49-F238E27FC236}">
                  <a16:creationId xmlns:a16="http://schemas.microsoft.com/office/drawing/2014/main" id="{9D2636F3-7FDD-4F49-948A-46BBBF4EC098}"/>
                </a:ext>
              </a:extLst>
            </p:cNvPr>
            <p:cNvSpPr/>
            <p:nvPr/>
          </p:nvSpPr>
          <p:spPr>
            <a:xfrm>
              <a:off x="17102781" y="1924245"/>
              <a:ext cx="45383" cy="46969"/>
            </a:xfrm>
            <a:custGeom>
              <a:avLst/>
              <a:gdLst>
                <a:gd name="connsiteX0" fmla="*/ 39071 w 45383"/>
                <a:gd name="connsiteY0" fmla="*/ 27438 h 46969"/>
                <a:gd name="connsiteX1" fmla="*/ 3260 w 45383"/>
                <a:gd name="connsiteY1" fmla="*/ 27438 h 46969"/>
                <a:gd name="connsiteX2" fmla="*/ 7831 w 45383"/>
                <a:gd name="connsiteY2" fmla="*/ 35439 h 46969"/>
                <a:gd name="connsiteX3" fmla="*/ 17356 w 45383"/>
                <a:gd name="connsiteY3" fmla="*/ 38487 h 46969"/>
                <a:gd name="connsiteX4" fmla="*/ 30407 w 45383"/>
                <a:gd name="connsiteY4" fmla="*/ 33153 h 46969"/>
                <a:gd name="connsiteX5" fmla="*/ 35834 w 45383"/>
                <a:gd name="connsiteY5" fmla="*/ 39154 h 46969"/>
                <a:gd name="connsiteX6" fmla="*/ 16784 w 45383"/>
                <a:gd name="connsiteY6" fmla="*/ 46774 h 46969"/>
                <a:gd name="connsiteX7" fmla="*/ 404 w 45383"/>
                <a:gd name="connsiteY7" fmla="*/ 40392 h 46969"/>
                <a:gd name="connsiteX8" fmla="*/ -6265 w 45383"/>
                <a:gd name="connsiteY8" fmla="*/ 23247 h 46969"/>
                <a:gd name="connsiteX9" fmla="*/ 590 w 45383"/>
                <a:gd name="connsiteY9" fmla="*/ 6102 h 46969"/>
                <a:gd name="connsiteX10" fmla="*/ 32500 w 45383"/>
                <a:gd name="connsiteY10" fmla="*/ 5435 h 46969"/>
                <a:gd name="connsiteX11" fmla="*/ 39071 w 45383"/>
                <a:gd name="connsiteY11" fmla="*/ 20866 h 46969"/>
                <a:gd name="connsiteX12" fmla="*/ 3260 w 45383"/>
                <a:gd name="connsiteY12" fmla="*/ 19914 h 46969"/>
                <a:gd name="connsiteX13" fmla="*/ 29072 w 45383"/>
                <a:gd name="connsiteY13" fmla="*/ 19914 h 46969"/>
                <a:gd name="connsiteX14" fmla="*/ 25454 w 45383"/>
                <a:gd name="connsiteY14" fmla="*/ 11055 h 46969"/>
                <a:gd name="connsiteX15" fmla="*/ 16594 w 45383"/>
                <a:gd name="connsiteY15" fmla="*/ 8007 h 46969"/>
                <a:gd name="connsiteX16" fmla="*/ 7069 w 45383"/>
                <a:gd name="connsiteY16" fmla="*/ 11246 h 46969"/>
                <a:gd name="connsiteX17" fmla="*/ 3260 w 45383"/>
                <a:gd name="connsiteY17" fmla="*/ 19914 h 46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83" h="46969">
                  <a:moveTo>
                    <a:pt x="39071" y="27438"/>
                  </a:moveTo>
                  <a:lnTo>
                    <a:pt x="3260" y="27438"/>
                  </a:lnTo>
                  <a:cubicBezTo>
                    <a:pt x="3450" y="30667"/>
                    <a:pt x="5166" y="33610"/>
                    <a:pt x="7831" y="35439"/>
                  </a:cubicBezTo>
                  <a:cubicBezTo>
                    <a:pt x="10594" y="37468"/>
                    <a:pt x="13929" y="38544"/>
                    <a:pt x="17356" y="38487"/>
                  </a:cubicBezTo>
                  <a:cubicBezTo>
                    <a:pt x="22310" y="38821"/>
                    <a:pt x="27072" y="36859"/>
                    <a:pt x="30407" y="33153"/>
                  </a:cubicBezTo>
                  <a:lnTo>
                    <a:pt x="35834" y="39154"/>
                  </a:lnTo>
                  <a:cubicBezTo>
                    <a:pt x="30881" y="44260"/>
                    <a:pt x="23928" y="47022"/>
                    <a:pt x="16784" y="46774"/>
                  </a:cubicBezTo>
                  <a:cubicBezTo>
                    <a:pt x="10687" y="46879"/>
                    <a:pt x="4785" y="44583"/>
                    <a:pt x="404" y="40392"/>
                  </a:cubicBezTo>
                  <a:cubicBezTo>
                    <a:pt x="-4172" y="35887"/>
                    <a:pt x="-6554" y="29648"/>
                    <a:pt x="-6265" y="23247"/>
                  </a:cubicBezTo>
                  <a:cubicBezTo>
                    <a:pt x="-6554" y="16808"/>
                    <a:pt x="-4075" y="10560"/>
                    <a:pt x="590" y="6102"/>
                  </a:cubicBezTo>
                  <a:cubicBezTo>
                    <a:pt x="9548" y="-2013"/>
                    <a:pt x="23165" y="-2299"/>
                    <a:pt x="32500" y="5435"/>
                  </a:cubicBezTo>
                  <a:cubicBezTo>
                    <a:pt x="36979" y="9284"/>
                    <a:pt x="39360" y="14980"/>
                    <a:pt x="39071" y="20866"/>
                  </a:cubicBezTo>
                  <a:close/>
                  <a:moveTo>
                    <a:pt x="3260" y="19914"/>
                  </a:moveTo>
                  <a:lnTo>
                    <a:pt x="29072" y="19914"/>
                  </a:lnTo>
                  <a:cubicBezTo>
                    <a:pt x="29263" y="16570"/>
                    <a:pt x="27928" y="13322"/>
                    <a:pt x="25454" y="11055"/>
                  </a:cubicBezTo>
                  <a:cubicBezTo>
                    <a:pt x="22975" y="8998"/>
                    <a:pt x="19831" y="7922"/>
                    <a:pt x="16594" y="8007"/>
                  </a:cubicBezTo>
                  <a:cubicBezTo>
                    <a:pt x="13166" y="7941"/>
                    <a:pt x="9738" y="9083"/>
                    <a:pt x="7069" y="11246"/>
                  </a:cubicBezTo>
                  <a:cubicBezTo>
                    <a:pt x="4497" y="13332"/>
                    <a:pt x="3069" y="16570"/>
                    <a:pt x="3260" y="19914"/>
                  </a:cubicBezTo>
                  <a:close/>
                </a:path>
              </a:pathLst>
            </a:custGeom>
            <a:solidFill>
              <a:srgbClr val="6D6E71"/>
            </a:solidFill>
            <a:ln w="9525" cap="flat">
              <a:noFill/>
              <a:prstDash val="solid"/>
              <a:miter/>
            </a:ln>
          </p:spPr>
          <p:txBody>
            <a:bodyPr rtlCol="0" anchor="ctr"/>
            <a:lstStyle/>
            <a:p>
              <a:endParaRPr lang="en-US"/>
            </a:p>
          </p:txBody>
        </p:sp>
        <p:sp>
          <p:nvSpPr>
            <p:cNvPr id="1139" name="Freeform: Shape 1138">
              <a:extLst>
                <a:ext uri="{FF2B5EF4-FFF2-40B4-BE49-F238E27FC236}">
                  <a16:creationId xmlns:a16="http://schemas.microsoft.com/office/drawing/2014/main" id="{F3EE5C00-8A9E-4152-B0E6-4150ACA1862D}"/>
                </a:ext>
              </a:extLst>
            </p:cNvPr>
            <p:cNvSpPr/>
            <p:nvPr/>
          </p:nvSpPr>
          <p:spPr>
            <a:xfrm>
              <a:off x="17158717" y="1924622"/>
              <a:ext cx="24286" cy="45910"/>
            </a:xfrm>
            <a:custGeom>
              <a:avLst/>
              <a:gdLst>
                <a:gd name="connsiteX0" fmla="*/ 17617 w 24286"/>
                <a:gd name="connsiteY0" fmla="*/ 9059 h 45910"/>
                <a:gd name="connsiteX1" fmla="*/ 6855 w 24286"/>
                <a:gd name="connsiteY1" fmla="*/ 13726 h 45910"/>
                <a:gd name="connsiteX2" fmla="*/ 3236 w 24286"/>
                <a:gd name="connsiteY2" fmla="*/ 26109 h 45910"/>
                <a:gd name="connsiteX3" fmla="*/ 3236 w 24286"/>
                <a:gd name="connsiteY3" fmla="*/ 45731 h 45910"/>
                <a:gd name="connsiteX4" fmla="*/ -6289 w 24286"/>
                <a:gd name="connsiteY4" fmla="*/ 45731 h 45910"/>
                <a:gd name="connsiteX5" fmla="*/ -6289 w 24286"/>
                <a:gd name="connsiteY5" fmla="*/ 106 h 45910"/>
                <a:gd name="connsiteX6" fmla="*/ 3236 w 24286"/>
                <a:gd name="connsiteY6" fmla="*/ 106 h 45910"/>
                <a:gd name="connsiteX7" fmla="*/ 3236 w 24286"/>
                <a:gd name="connsiteY7" fmla="*/ 9631 h 45910"/>
                <a:gd name="connsiteX8" fmla="*/ 9520 w 24286"/>
                <a:gd name="connsiteY8" fmla="*/ 2582 h 45910"/>
                <a:gd name="connsiteX9" fmla="*/ 17998 w 24286"/>
                <a:gd name="connsiteY9" fmla="*/ -180 h 45910"/>
                <a:gd name="connsiteX10" fmla="*/ 17998 w 24286"/>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5910">
                  <a:moveTo>
                    <a:pt x="17617" y="9059"/>
                  </a:moveTo>
                  <a:cubicBezTo>
                    <a:pt x="13524" y="8812"/>
                    <a:pt x="9520" y="10545"/>
                    <a:pt x="6855" y="13726"/>
                  </a:cubicBezTo>
                  <a:cubicBezTo>
                    <a:pt x="4283" y="17327"/>
                    <a:pt x="3046" y="21689"/>
                    <a:pt x="3236" y="26109"/>
                  </a:cubicBezTo>
                  <a:lnTo>
                    <a:pt x="3236" y="45731"/>
                  </a:lnTo>
                  <a:lnTo>
                    <a:pt x="-6289" y="45731"/>
                  </a:lnTo>
                  <a:lnTo>
                    <a:pt x="-6289" y="106"/>
                  </a:lnTo>
                  <a:lnTo>
                    <a:pt x="3236" y="106"/>
                  </a:lnTo>
                  <a:lnTo>
                    <a:pt x="3236" y="9631"/>
                  </a:lnTo>
                  <a:cubicBezTo>
                    <a:pt x="4757" y="6821"/>
                    <a:pt x="6855" y="4401"/>
                    <a:pt x="9520" y="2582"/>
                  </a:cubicBezTo>
                  <a:cubicBezTo>
                    <a:pt x="11998" y="820"/>
                    <a:pt x="14952" y="-142"/>
                    <a:pt x="17998" y="-180"/>
                  </a:cubicBezTo>
                  <a:lnTo>
                    <a:pt x="17998" y="9345"/>
                  </a:lnTo>
                  <a:close/>
                </a:path>
              </a:pathLst>
            </a:custGeom>
            <a:solidFill>
              <a:srgbClr val="6D6E71"/>
            </a:solidFill>
            <a:ln w="9525" cap="flat">
              <a:noFill/>
              <a:prstDash val="solid"/>
              <a:miter/>
            </a:ln>
          </p:spPr>
          <p:txBody>
            <a:bodyPr rtlCol="0" anchor="ctr"/>
            <a:lstStyle/>
            <a:p>
              <a:endParaRPr lang="en-US"/>
            </a:p>
          </p:txBody>
        </p:sp>
        <p:sp>
          <p:nvSpPr>
            <p:cNvPr id="1140" name="Freeform: Shape 1139">
              <a:extLst>
                <a:ext uri="{FF2B5EF4-FFF2-40B4-BE49-F238E27FC236}">
                  <a16:creationId xmlns:a16="http://schemas.microsoft.com/office/drawing/2014/main" id="{B10C3C67-CF4C-4A5D-B024-549C1A18BB6B}"/>
                </a:ext>
              </a:extLst>
            </p:cNvPr>
            <p:cNvSpPr/>
            <p:nvPr/>
          </p:nvSpPr>
          <p:spPr>
            <a:xfrm>
              <a:off x="17187673" y="1924908"/>
              <a:ext cx="46862" cy="45624"/>
            </a:xfrm>
            <a:custGeom>
              <a:avLst/>
              <a:gdLst>
                <a:gd name="connsiteX0" fmla="*/ 11998 w 46862"/>
                <a:gd name="connsiteY0" fmla="*/ 45445 h 45624"/>
                <a:gd name="connsiteX1" fmla="*/ -6289 w 46862"/>
                <a:gd name="connsiteY1" fmla="*/ -180 h 45624"/>
                <a:gd name="connsiteX2" fmla="*/ 3236 w 46862"/>
                <a:gd name="connsiteY2" fmla="*/ -180 h 45624"/>
                <a:gd name="connsiteX3" fmla="*/ 17142 w 46862"/>
                <a:gd name="connsiteY3" fmla="*/ 34300 h 45624"/>
                <a:gd name="connsiteX4" fmla="*/ 31048 w 46862"/>
                <a:gd name="connsiteY4" fmla="*/ -180 h 45624"/>
                <a:gd name="connsiteX5" fmla="*/ 40573 w 46862"/>
                <a:gd name="connsiteY5" fmla="*/ -180 h 45624"/>
                <a:gd name="connsiteX6" fmla="*/ 22189 w 46862"/>
                <a:gd name="connsiteY6" fmla="*/ 45445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62" h="45624">
                  <a:moveTo>
                    <a:pt x="11998" y="45445"/>
                  </a:moveTo>
                  <a:lnTo>
                    <a:pt x="-6289" y="-180"/>
                  </a:lnTo>
                  <a:lnTo>
                    <a:pt x="3236" y="-180"/>
                  </a:lnTo>
                  <a:lnTo>
                    <a:pt x="17142" y="34300"/>
                  </a:lnTo>
                  <a:lnTo>
                    <a:pt x="31048" y="-180"/>
                  </a:lnTo>
                  <a:lnTo>
                    <a:pt x="40573" y="-180"/>
                  </a:lnTo>
                  <a:lnTo>
                    <a:pt x="22189" y="45445"/>
                  </a:lnTo>
                  <a:close/>
                </a:path>
              </a:pathLst>
            </a:custGeom>
            <a:solidFill>
              <a:srgbClr val="6D6E71"/>
            </a:solidFill>
            <a:ln w="9525" cap="flat">
              <a:noFill/>
              <a:prstDash val="solid"/>
              <a:miter/>
            </a:ln>
          </p:spPr>
          <p:txBody>
            <a:bodyPr rtlCol="0" anchor="ctr"/>
            <a:lstStyle/>
            <a:p>
              <a:endParaRPr lang="en-US"/>
            </a:p>
          </p:txBody>
        </p:sp>
        <p:sp>
          <p:nvSpPr>
            <p:cNvPr id="1141" name="Freeform: Shape 1140">
              <a:extLst>
                <a:ext uri="{FF2B5EF4-FFF2-40B4-BE49-F238E27FC236}">
                  <a16:creationId xmlns:a16="http://schemas.microsoft.com/office/drawing/2014/main" id="{E0539E30-359C-4DA9-B793-625C76A98E11}"/>
                </a:ext>
              </a:extLst>
            </p:cNvPr>
            <p:cNvSpPr/>
            <p:nvPr/>
          </p:nvSpPr>
          <p:spPr>
            <a:xfrm>
              <a:off x="17241679" y="1905476"/>
              <a:ext cx="12189" cy="65056"/>
            </a:xfrm>
            <a:custGeom>
              <a:avLst/>
              <a:gdLst>
                <a:gd name="connsiteX0" fmla="*/ -4480 w 12189"/>
                <a:gd name="connsiteY0" fmla="*/ 10108 h 65056"/>
                <a:gd name="connsiteX1" fmla="*/ -6289 w 12189"/>
                <a:gd name="connsiteY1" fmla="*/ 5822 h 65056"/>
                <a:gd name="connsiteX2" fmla="*/ -4480 w 12189"/>
                <a:gd name="connsiteY2" fmla="*/ 1535 h 65056"/>
                <a:gd name="connsiteX3" fmla="*/ -196 w 12189"/>
                <a:gd name="connsiteY3" fmla="*/ -179 h 65056"/>
                <a:gd name="connsiteX4" fmla="*/ 5901 w 12189"/>
                <a:gd name="connsiteY4" fmla="*/ 5726 h 65056"/>
                <a:gd name="connsiteX5" fmla="*/ 5901 w 12189"/>
                <a:gd name="connsiteY5" fmla="*/ 5822 h 65056"/>
                <a:gd name="connsiteX6" fmla="*/ -196 w 12189"/>
                <a:gd name="connsiteY6" fmla="*/ 11918 h 65056"/>
                <a:gd name="connsiteX7" fmla="*/ -4480 w 12189"/>
                <a:gd name="connsiteY7" fmla="*/ 10108 h 65056"/>
                <a:gd name="connsiteX8" fmla="*/ 4566 w 12189"/>
                <a:gd name="connsiteY8" fmla="*/ 64877 h 65056"/>
                <a:gd name="connsiteX9" fmla="*/ -4959 w 12189"/>
                <a:gd name="connsiteY9" fmla="*/ 64877 h 65056"/>
                <a:gd name="connsiteX10" fmla="*/ -4959 w 12189"/>
                <a:gd name="connsiteY10" fmla="*/ 19252 h 65056"/>
                <a:gd name="connsiteX11" fmla="*/ 4566 w 12189"/>
                <a:gd name="connsiteY11" fmla="*/ 19252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89" h="65056">
                  <a:moveTo>
                    <a:pt x="-4480" y="10108"/>
                  </a:moveTo>
                  <a:cubicBezTo>
                    <a:pt x="-5624" y="8984"/>
                    <a:pt x="-6289" y="7441"/>
                    <a:pt x="-6289" y="5822"/>
                  </a:cubicBezTo>
                  <a:cubicBezTo>
                    <a:pt x="-6289" y="4212"/>
                    <a:pt x="-5624" y="2679"/>
                    <a:pt x="-4480" y="1535"/>
                  </a:cubicBezTo>
                  <a:cubicBezTo>
                    <a:pt x="-3335" y="421"/>
                    <a:pt x="-1815" y="-189"/>
                    <a:pt x="-196" y="-179"/>
                  </a:cubicBezTo>
                  <a:cubicBezTo>
                    <a:pt x="3139" y="-236"/>
                    <a:pt x="5808" y="2412"/>
                    <a:pt x="5901" y="5726"/>
                  </a:cubicBezTo>
                  <a:cubicBezTo>
                    <a:pt x="5901" y="5755"/>
                    <a:pt x="5901" y="5793"/>
                    <a:pt x="5901" y="5822"/>
                  </a:cubicBezTo>
                  <a:cubicBezTo>
                    <a:pt x="5901" y="9165"/>
                    <a:pt x="3139" y="11870"/>
                    <a:pt x="-196" y="11918"/>
                  </a:cubicBezTo>
                  <a:cubicBezTo>
                    <a:pt x="-1815" y="11937"/>
                    <a:pt x="-3335" y="11280"/>
                    <a:pt x="-4480" y="10108"/>
                  </a:cubicBezTo>
                  <a:close/>
                  <a:moveTo>
                    <a:pt x="4566" y="64877"/>
                  </a:moveTo>
                  <a:lnTo>
                    <a:pt x="-4959" y="64877"/>
                  </a:lnTo>
                  <a:lnTo>
                    <a:pt x="-4959" y="19252"/>
                  </a:lnTo>
                  <a:lnTo>
                    <a:pt x="4566" y="19252"/>
                  </a:lnTo>
                  <a:close/>
                </a:path>
              </a:pathLst>
            </a:custGeom>
            <a:solidFill>
              <a:srgbClr val="6D6E71"/>
            </a:solidFill>
            <a:ln w="9525" cap="flat">
              <a:noFill/>
              <a:prstDash val="solid"/>
              <a:miter/>
            </a:ln>
          </p:spPr>
          <p:txBody>
            <a:bodyPr rtlCol="0" anchor="ctr"/>
            <a:lstStyle/>
            <a:p>
              <a:endParaRPr lang="en-US"/>
            </a:p>
          </p:txBody>
        </p:sp>
        <p:sp>
          <p:nvSpPr>
            <p:cNvPr id="1142" name="Freeform: Shape 1141">
              <a:extLst>
                <a:ext uri="{FF2B5EF4-FFF2-40B4-BE49-F238E27FC236}">
                  <a16:creationId xmlns:a16="http://schemas.microsoft.com/office/drawing/2014/main" id="{1C26A9AD-E86D-42E3-B52F-6CD2CEB06691}"/>
                </a:ext>
              </a:extLst>
            </p:cNvPr>
            <p:cNvSpPr/>
            <p:nvPr/>
          </p:nvSpPr>
          <p:spPr>
            <a:xfrm>
              <a:off x="17263254" y="1924234"/>
              <a:ext cx="42338" cy="46967"/>
            </a:xfrm>
            <a:custGeom>
              <a:avLst/>
              <a:gdLst>
                <a:gd name="connsiteX0" fmla="*/ 17092 w 42338"/>
                <a:gd name="connsiteY0" fmla="*/ 46785 h 46967"/>
                <a:gd name="connsiteX1" fmla="*/ 712 w 42338"/>
                <a:gd name="connsiteY1" fmla="*/ 40308 h 46967"/>
                <a:gd name="connsiteX2" fmla="*/ 712 w 42338"/>
                <a:gd name="connsiteY2" fmla="*/ 6304 h 46967"/>
                <a:gd name="connsiteX3" fmla="*/ 18143 w 42338"/>
                <a:gd name="connsiteY3" fmla="*/ -173 h 46967"/>
                <a:gd name="connsiteX4" fmla="*/ 35570 w 42338"/>
                <a:gd name="connsiteY4" fmla="*/ 6875 h 46967"/>
                <a:gd name="connsiteX5" fmla="*/ 29952 w 42338"/>
                <a:gd name="connsiteY5" fmla="*/ 13829 h 46967"/>
                <a:gd name="connsiteX6" fmla="*/ 18046 w 42338"/>
                <a:gd name="connsiteY6" fmla="*/ 8685 h 46967"/>
                <a:gd name="connsiteX7" fmla="*/ 7567 w 42338"/>
                <a:gd name="connsiteY7" fmla="*/ 12686 h 46967"/>
                <a:gd name="connsiteX8" fmla="*/ 3186 w 42338"/>
                <a:gd name="connsiteY8" fmla="*/ 22973 h 46967"/>
                <a:gd name="connsiteX9" fmla="*/ 18046 w 42338"/>
                <a:gd name="connsiteY9" fmla="*/ 38022 h 46967"/>
                <a:gd name="connsiteX10" fmla="*/ 18334 w 42338"/>
                <a:gd name="connsiteY10" fmla="*/ 38022 h 46967"/>
                <a:gd name="connsiteX11" fmla="*/ 30333 w 42338"/>
                <a:gd name="connsiteY11" fmla="*/ 32212 h 46967"/>
                <a:gd name="connsiteX12" fmla="*/ 36049 w 42338"/>
                <a:gd name="connsiteY12" fmla="*/ 38403 h 46967"/>
                <a:gd name="connsiteX13" fmla="*/ 17092 w 42338"/>
                <a:gd name="connsiteY13" fmla="*/ 46785 h 46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338" h="46967">
                  <a:moveTo>
                    <a:pt x="17092" y="46785"/>
                  </a:moveTo>
                  <a:cubicBezTo>
                    <a:pt x="11000" y="46871"/>
                    <a:pt x="5093" y="44547"/>
                    <a:pt x="712" y="40308"/>
                  </a:cubicBezTo>
                  <a:cubicBezTo>
                    <a:pt x="-8622" y="30888"/>
                    <a:pt x="-8622" y="15724"/>
                    <a:pt x="712" y="6304"/>
                  </a:cubicBezTo>
                  <a:cubicBezTo>
                    <a:pt x="5474" y="1999"/>
                    <a:pt x="11758" y="-325"/>
                    <a:pt x="18143" y="-173"/>
                  </a:cubicBezTo>
                  <a:cubicBezTo>
                    <a:pt x="24617" y="-287"/>
                    <a:pt x="30998" y="2256"/>
                    <a:pt x="35570" y="6875"/>
                  </a:cubicBezTo>
                  <a:lnTo>
                    <a:pt x="29952" y="13829"/>
                  </a:lnTo>
                  <a:cubicBezTo>
                    <a:pt x="26715" y="10714"/>
                    <a:pt x="22525" y="8885"/>
                    <a:pt x="18046" y="8685"/>
                  </a:cubicBezTo>
                  <a:cubicBezTo>
                    <a:pt x="14139" y="8628"/>
                    <a:pt x="10428" y="10057"/>
                    <a:pt x="7567" y="12686"/>
                  </a:cubicBezTo>
                  <a:cubicBezTo>
                    <a:pt x="4614" y="15296"/>
                    <a:pt x="3093" y="19067"/>
                    <a:pt x="3186" y="22973"/>
                  </a:cubicBezTo>
                  <a:cubicBezTo>
                    <a:pt x="3093" y="31231"/>
                    <a:pt x="9758" y="37965"/>
                    <a:pt x="18046" y="38022"/>
                  </a:cubicBezTo>
                  <a:cubicBezTo>
                    <a:pt x="18143" y="38022"/>
                    <a:pt x="18236" y="38022"/>
                    <a:pt x="18334" y="38022"/>
                  </a:cubicBezTo>
                  <a:cubicBezTo>
                    <a:pt x="22999" y="37851"/>
                    <a:pt x="27287" y="35746"/>
                    <a:pt x="30333" y="32212"/>
                  </a:cubicBezTo>
                  <a:lnTo>
                    <a:pt x="36049" y="38403"/>
                  </a:lnTo>
                  <a:cubicBezTo>
                    <a:pt x="31096" y="43633"/>
                    <a:pt x="24236" y="46652"/>
                    <a:pt x="17092" y="46785"/>
                  </a:cubicBezTo>
                  <a:close/>
                </a:path>
              </a:pathLst>
            </a:custGeom>
            <a:solidFill>
              <a:srgbClr val="6D6E71"/>
            </a:solidFill>
            <a:ln w="9525" cap="flat">
              <a:noFill/>
              <a:prstDash val="solid"/>
              <a:miter/>
            </a:ln>
          </p:spPr>
          <p:txBody>
            <a:bodyPr rtlCol="0" anchor="ctr"/>
            <a:lstStyle/>
            <a:p>
              <a:endParaRPr lang="en-US"/>
            </a:p>
          </p:txBody>
        </p:sp>
        <p:sp>
          <p:nvSpPr>
            <p:cNvPr id="1143" name="Freeform: Shape 1142">
              <a:extLst>
                <a:ext uri="{FF2B5EF4-FFF2-40B4-BE49-F238E27FC236}">
                  <a16:creationId xmlns:a16="http://schemas.microsoft.com/office/drawing/2014/main" id="{3F5CD76C-BE55-485A-BCE8-6F3902EC3E73}"/>
                </a:ext>
              </a:extLst>
            </p:cNvPr>
            <p:cNvSpPr/>
            <p:nvPr/>
          </p:nvSpPr>
          <p:spPr>
            <a:xfrm>
              <a:off x="17311951" y="1924231"/>
              <a:ext cx="45397" cy="46979"/>
            </a:xfrm>
            <a:custGeom>
              <a:avLst/>
              <a:gdLst>
                <a:gd name="connsiteX0" fmla="*/ 38977 w 45397"/>
                <a:gd name="connsiteY0" fmla="*/ 27453 h 46979"/>
                <a:gd name="connsiteX1" fmla="*/ 3258 w 45397"/>
                <a:gd name="connsiteY1" fmla="*/ 27453 h 46979"/>
                <a:gd name="connsiteX2" fmla="*/ 7830 w 45397"/>
                <a:gd name="connsiteY2" fmla="*/ 35454 h 46979"/>
                <a:gd name="connsiteX3" fmla="*/ 17355 w 45397"/>
                <a:gd name="connsiteY3" fmla="*/ 38502 h 46979"/>
                <a:gd name="connsiteX4" fmla="*/ 30308 w 45397"/>
                <a:gd name="connsiteY4" fmla="*/ 33168 h 46979"/>
                <a:gd name="connsiteX5" fmla="*/ 35833 w 45397"/>
                <a:gd name="connsiteY5" fmla="*/ 39168 h 46979"/>
                <a:gd name="connsiteX6" fmla="*/ 16783 w 45397"/>
                <a:gd name="connsiteY6" fmla="*/ 46788 h 46979"/>
                <a:gd name="connsiteX7" fmla="*/ 496 w 45397"/>
                <a:gd name="connsiteY7" fmla="*/ 40407 h 46979"/>
                <a:gd name="connsiteX8" fmla="*/ -6267 w 45397"/>
                <a:gd name="connsiteY8" fmla="*/ 23262 h 46979"/>
                <a:gd name="connsiteX9" fmla="*/ 593 w 45397"/>
                <a:gd name="connsiteY9" fmla="*/ 6117 h 46979"/>
                <a:gd name="connsiteX10" fmla="*/ 32596 w 45397"/>
                <a:gd name="connsiteY10" fmla="*/ 5450 h 46979"/>
                <a:gd name="connsiteX11" fmla="*/ 39070 w 45397"/>
                <a:gd name="connsiteY11" fmla="*/ 20880 h 46979"/>
                <a:gd name="connsiteX12" fmla="*/ 3258 w 45397"/>
                <a:gd name="connsiteY12" fmla="*/ 19928 h 46979"/>
                <a:gd name="connsiteX13" fmla="*/ 29452 w 45397"/>
                <a:gd name="connsiteY13" fmla="*/ 19928 h 46979"/>
                <a:gd name="connsiteX14" fmla="*/ 25834 w 45397"/>
                <a:gd name="connsiteY14" fmla="*/ 11070 h 46979"/>
                <a:gd name="connsiteX15" fmla="*/ 16974 w 45397"/>
                <a:gd name="connsiteY15" fmla="*/ 8022 h 46979"/>
                <a:gd name="connsiteX16" fmla="*/ 7449 w 45397"/>
                <a:gd name="connsiteY16" fmla="*/ 11260 h 46979"/>
                <a:gd name="connsiteX17" fmla="*/ 3449 w 45397"/>
                <a:gd name="connsiteY17" fmla="*/ 1992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97" h="46979">
                  <a:moveTo>
                    <a:pt x="38977" y="27453"/>
                  </a:moveTo>
                  <a:lnTo>
                    <a:pt x="3258" y="27453"/>
                  </a:lnTo>
                  <a:cubicBezTo>
                    <a:pt x="3449" y="30701"/>
                    <a:pt x="5067" y="33682"/>
                    <a:pt x="7830" y="35454"/>
                  </a:cubicBezTo>
                  <a:cubicBezTo>
                    <a:pt x="10593" y="37502"/>
                    <a:pt x="13927" y="38568"/>
                    <a:pt x="17355" y="38502"/>
                  </a:cubicBezTo>
                  <a:cubicBezTo>
                    <a:pt x="22308" y="38863"/>
                    <a:pt x="27071" y="36892"/>
                    <a:pt x="30308" y="33168"/>
                  </a:cubicBezTo>
                  <a:lnTo>
                    <a:pt x="35833" y="39168"/>
                  </a:lnTo>
                  <a:cubicBezTo>
                    <a:pt x="30787" y="44245"/>
                    <a:pt x="23927" y="46998"/>
                    <a:pt x="16783" y="46788"/>
                  </a:cubicBezTo>
                  <a:cubicBezTo>
                    <a:pt x="10686" y="46884"/>
                    <a:pt x="4877" y="44588"/>
                    <a:pt x="496" y="40407"/>
                  </a:cubicBezTo>
                  <a:cubicBezTo>
                    <a:pt x="-4076" y="35911"/>
                    <a:pt x="-6551" y="29672"/>
                    <a:pt x="-6267" y="23262"/>
                  </a:cubicBezTo>
                  <a:cubicBezTo>
                    <a:pt x="-6551" y="16823"/>
                    <a:pt x="-4076" y="10574"/>
                    <a:pt x="593" y="6117"/>
                  </a:cubicBezTo>
                  <a:cubicBezTo>
                    <a:pt x="9639" y="-2018"/>
                    <a:pt x="23262" y="-2303"/>
                    <a:pt x="32596" y="5450"/>
                  </a:cubicBezTo>
                  <a:cubicBezTo>
                    <a:pt x="36977" y="9317"/>
                    <a:pt x="39451" y="15013"/>
                    <a:pt x="39070" y="20880"/>
                  </a:cubicBezTo>
                  <a:close/>
                  <a:moveTo>
                    <a:pt x="3258" y="19928"/>
                  </a:moveTo>
                  <a:lnTo>
                    <a:pt x="29452" y="19928"/>
                  </a:lnTo>
                  <a:cubicBezTo>
                    <a:pt x="29643" y="16585"/>
                    <a:pt x="28308" y="13337"/>
                    <a:pt x="25834" y="11070"/>
                  </a:cubicBezTo>
                  <a:cubicBezTo>
                    <a:pt x="23355" y="9012"/>
                    <a:pt x="20211" y="7936"/>
                    <a:pt x="16974" y="8022"/>
                  </a:cubicBezTo>
                  <a:cubicBezTo>
                    <a:pt x="13546" y="7984"/>
                    <a:pt x="10118" y="9127"/>
                    <a:pt x="7449" y="11260"/>
                  </a:cubicBezTo>
                  <a:cubicBezTo>
                    <a:pt x="4784" y="13327"/>
                    <a:pt x="3258" y="16556"/>
                    <a:pt x="3449" y="19928"/>
                  </a:cubicBezTo>
                  <a:close/>
                </a:path>
              </a:pathLst>
            </a:custGeom>
            <a:solidFill>
              <a:srgbClr val="6D6E71"/>
            </a:solidFill>
            <a:ln w="9525" cap="flat">
              <a:noFill/>
              <a:prstDash val="solid"/>
              <a:miter/>
            </a:ln>
          </p:spPr>
          <p:txBody>
            <a:bodyPr rtlCol="0" anchor="ctr"/>
            <a:lstStyle/>
            <a:p>
              <a:endParaRPr lang="en-US"/>
            </a:p>
          </p:txBody>
        </p:sp>
        <p:sp>
          <p:nvSpPr>
            <p:cNvPr id="1144" name="Freeform: Shape 1143">
              <a:extLst>
                <a:ext uri="{FF2B5EF4-FFF2-40B4-BE49-F238E27FC236}">
                  <a16:creationId xmlns:a16="http://schemas.microsoft.com/office/drawing/2014/main" id="{C4DEE42E-6150-4BFF-9D9E-1EEBB4C0A1AA}"/>
                </a:ext>
              </a:extLst>
            </p:cNvPr>
            <p:cNvSpPr/>
            <p:nvPr/>
          </p:nvSpPr>
          <p:spPr>
            <a:xfrm>
              <a:off x="17388722" y="1924231"/>
              <a:ext cx="45397" cy="46979"/>
            </a:xfrm>
            <a:custGeom>
              <a:avLst/>
              <a:gdLst>
                <a:gd name="connsiteX0" fmla="*/ 38880 w 45397"/>
                <a:gd name="connsiteY0" fmla="*/ 27453 h 46979"/>
                <a:gd name="connsiteX1" fmla="*/ 3161 w 45397"/>
                <a:gd name="connsiteY1" fmla="*/ 27453 h 46979"/>
                <a:gd name="connsiteX2" fmla="*/ 7733 w 45397"/>
                <a:gd name="connsiteY2" fmla="*/ 35454 h 46979"/>
                <a:gd name="connsiteX3" fmla="*/ 17258 w 45397"/>
                <a:gd name="connsiteY3" fmla="*/ 38502 h 46979"/>
                <a:gd name="connsiteX4" fmla="*/ 30308 w 45397"/>
                <a:gd name="connsiteY4" fmla="*/ 33168 h 46979"/>
                <a:gd name="connsiteX5" fmla="*/ 35834 w 45397"/>
                <a:gd name="connsiteY5" fmla="*/ 39168 h 46979"/>
                <a:gd name="connsiteX6" fmla="*/ 16784 w 45397"/>
                <a:gd name="connsiteY6" fmla="*/ 46788 h 46979"/>
                <a:gd name="connsiteX7" fmla="*/ 496 w 45397"/>
                <a:gd name="connsiteY7" fmla="*/ 40407 h 46979"/>
                <a:gd name="connsiteX8" fmla="*/ -6266 w 45397"/>
                <a:gd name="connsiteY8" fmla="*/ 23262 h 46979"/>
                <a:gd name="connsiteX9" fmla="*/ 589 w 45397"/>
                <a:gd name="connsiteY9" fmla="*/ 6117 h 46979"/>
                <a:gd name="connsiteX10" fmla="*/ 32597 w 45397"/>
                <a:gd name="connsiteY10" fmla="*/ 5450 h 46979"/>
                <a:gd name="connsiteX11" fmla="*/ 39071 w 45397"/>
                <a:gd name="connsiteY11" fmla="*/ 20880 h 46979"/>
                <a:gd name="connsiteX12" fmla="*/ 3161 w 45397"/>
                <a:gd name="connsiteY12" fmla="*/ 19928 h 46979"/>
                <a:gd name="connsiteX13" fmla="*/ 28881 w 45397"/>
                <a:gd name="connsiteY13" fmla="*/ 19928 h 46979"/>
                <a:gd name="connsiteX14" fmla="*/ 25355 w 45397"/>
                <a:gd name="connsiteY14" fmla="*/ 11070 h 46979"/>
                <a:gd name="connsiteX15" fmla="*/ 16402 w 45397"/>
                <a:gd name="connsiteY15" fmla="*/ 8022 h 46979"/>
                <a:gd name="connsiteX16" fmla="*/ 6877 w 45397"/>
                <a:gd name="connsiteY16" fmla="*/ 11260 h 46979"/>
                <a:gd name="connsiteX17" fmla="*/ 3161 w 45397"/>
                <a:gd name="connsiteY17" fmla="*/ 1992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97" h="46979">
                  <a:moveTo>
                    <a:pt x="38880" y="27453"/>
                  </a:moveTo>
                  <a:lnTo>
                    <a:pt x="3161" y="27453"/>
                  </a:lnTo>
                  <a:cubicBezTo>
                    <a:pt x="3352" y="30701"/>
                    <a:pt x="4975" y="33682"/>
                    <a:pt x="7733" y="35454"/>
                  </a:cubicBezTo>
                  <a:cubicBezTo>
                    <a:pt x="10496" y="37502"/>
                    <a:pt x="13830" y="38578"/>
                    <a:pt x="17258" y="38502"/>
                  </a:cubicBezTo>
                  <a:cubicBezTo>
                    <a:pt x="22211" y="38873"/>
                    <a:pt x="27071" y="36892"/>
                    <a:pt x="30308" y="33168"/>
                  </a:cubicBezTo>
                  <a:lnTo>
                    <a:pt x="35834" y="39168"/>
                  </a:lnTo>
                  <a:cubicBezTo>
                    <a:pt x="30787" y="44245"/>
                    <a:pt x="23927" y="46998"/>
                    <a:pt x="16784" y="46788"/>
                  </a:cubicBezTo>
                  <a:cubicBezTo>
                    <a:pt x="10686" y="46884"/>
                    <a:pt x="4877" y="44588"/>
                    <a:pt x="496" y="40407"/>
                  </a:cubicBezTo>
                  <a:cubicBezTo>
                    <a:pt x="-4076" y="35911"/>
                    <a:pt x="-6555" y="29672"/>
                    <a:pt x="-6266" y="23262"/>
                  </a:cubicBezTo>
                  <a:cubicBezTo>
                    <a:pt x="-6555" y="16823"/>
                    <a:pt x="-4076" y="10574"/>
                    <a:pt x="589" y="6117"/>
                  </a:cubicBezTo>
                  <a:cubicBezTo>
                    <a:pt x="9640" y="-2018"/>
                    <a:pt x="23262" y="-2303"/>
                    <a:pt x="32597" y="5450"/>
                  </a:cubicBezTo>
                  <a:cubicBezTo>
                    <a:pt x="36978" y="9317"/>
                    <a:pt x="39452" y="15013"/>
                    <a:pt x="39071" y="20880"/>
                  </a:cubicBezTo>
                  <a:close/>
                  <a:moveTo>
                    <a:pt x="3161" y="19928"/>
                  </a:moveTo>
                  <a:lnTo>
                    <a:pt x="28881" y="19928"/>
                  </a:lnTo>
                  <a:cubicBezTo>
                    <a:pt x="29071" y="16594"/>
                    <a:pt x="27834" y="13346"/>
                    <a:pt x="25355" y="11070"/>
                  </a:cubicBezTo>
                  <a:cubicBezTo>
                    <a:pt x="22783" y="9031"/>
                    <a:pt x="19639" y="7955"/>
                    <a:pt x="16402" y="8022"/>
                  </a:cubicBezTo>
                  <a:cubicBezTo>
                    <a:pt x="12975" y="7955"/>
                    <a:pt x="9547" y="9098"/>
                    <a:pt x="6877" y="11260"/>
                  </a:cubicBezTo>
                  <a:cubicBezTo>
                    <a:pt x="4305" y="13384"/>
                    <a:pt x="2970" y="16613"/>
                    <a:pt x="3161" y="19928"/>
                  </a:cubicBezTo>
                  <a:close/>
                </a:path>
              </a:pathLst>
            </a:custGeom>
            <a:solidFill>
              <a:srgbClr val="6D6E71"/>
            </a:solidFill>
            <a:ln w="9525" cap="flat">
              <a:noFill/>
              <a:prstDash val="solid"/>
              <a:miter/>
            </a:ln>
          </p:spPr>
          <p:txBody>
            <a:bodyPr rtlCol="0" anchor="ctr"/>
            <a:lstStyle/>
            <a:p>
              <a:endParaRPr lang="en-US"/>
            </a:p>
          </p:txBody>
        </p:sp>
        <p:sp>
          <p:nvSpPr>
            <p:cNvPr id="1145" name="Freeform: Shape 1144">
              <a:extLst>
                <a:ext uri="{FF2B5EF4-FFF2-40B4-BE49-F238E27FC236}">
                  <a16:creationId xmlns:a16="http://schemas.microsoft.com/office/drawing/2014/main" id="{70EA3828-9791-48F7-993C-35DB89877F05}"/>
                </a:ext>
              </a:extLst>
            </p:cNvPr>
            <p:cNvSpPr/>
            <p:nvPr/>
          </p:nvSpPr>
          <p:spPr>
            <a:xfrm>
              <a:off x="17444560" y="1924222"/>
              <a:ext cx="41940" cy="46310"/>
            </a:xfrm>
            <a:custGeom>
              <a:avLst/>
              <a:gdLst>
                <a:gd name="connsiteX0" fmla="*/ 3236 w 41940"/>
                <a:gd name="connsiteY0" fmla="*/ 21366 h 46310"/>
                <a:gd name="connsiteX1" fmla="*/ 3236 w 41940"/>
                <a:gd name="connsiteY1" fmla="*/ 46131 h 46310"/>
                <a:gd name="connsiteX2" fmla="*/ -6289 w 41940"/>
                <a:gd name="connsiteY2" fmla="*/ 46131 h 46310"/>
                <a:gd name="connsiteX3" fmla="*/ -6289 w 41940"/>
                <a:gd name="connsiteY3" fmla="*/ 506 h 46310"/>
                <a:gd name="connsiteX4" fmla="*/ 3236 w 41940"/>
                <a:gd name="connsiteY4" fmla="*/ 506 h 46310"/>
                <a:gd name="connsiteX5" fmla="*/ 3236 w 41940"/>
                <a:gd name="connsiteY5" fmla="*/ 8793 h 46310"/>
                <a:gd name="connsiteX6" fmla="*/ 9617 w 41940"/>
                <a:gd name="connsiteY6" fmla="*/ 2220 h 46310"/>
                <a:gd name="connsiteX7" fmla="*/ 18379 w 41940"/>
                <a:gd name="connsiteY7" fmla="*/ -161 h 46310"/>
                <a:gd name="connsiteX8" fmla="*/ 30858 w 41940"/>
                <a:gd name="connsiteY8" fmla="*/ 4506 h 46310"/>
                <a:gd name="connsiteX9" fmla="*/ 35620 w 41940"/>
                <a:gd name="connsiteY9" fmla="*/ 18127 h 46310"/>
                <a:gd name="connsiteX10" fmla="*/ 35620 w 41940"/>
                <a:gd name="connsiteY10" fmla="*/ 46131 h 46310"/>
                <a:gd name="connsiteX11" fmla="*/ 26095 w 41940"/>
                <a:gd name="connsiteY11" fmla="*/ 46131 h 46310"/>
                <a:gd name="connsiteX12" fmla="*/ 26095 w 41940"/>
                <a:gd name="connsiteY12" fmla="*/ 21080 h 46310"/>
                <a:gd name="connsiteX13" fmla="*/ 15621 w 41940"/>
                <a:gd name="connsiteY13" fmla="*/ 8507 h 46310"/>
                <a:gd name="connsiteX14" fmla="*/ 6952 w 41940"/>
                <a:gd name="connsiteY14" fmla="*/ 11745 h 46310"/>
                <a:gd name="connsiteX15" fmla="*/ 3236 w 41940"/>
                <a:gd name="connsiteY15" fmla="*/ 21366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46310">
                  <a:moveTo>
                    <a:pt x="3236" y="21366"/>
                  </a:moveTo>
                  <a:lnTo>
                    <a:pt x="3236" y="46131"/>
                  </a:lnTo>
                  <a:lnTo>
                    <a:pt x="-6289" y="46131"/>
                  </a:lnTo>
                  <a:lnTo>
                    <a:pt x="-6289" y="506"/>
                  </a:lnTo>
                  <a:lnTo>
                    <a:pt x="3236" y="506"/>
                  </a:lnTo>
                  <a:lnTo>
                    <a:pt x="3236" y="8793"/>
                  </a:lnTo>
                  <a:cubicBezTo>
                    <a:pt x="4762" y="6059"/>
                    <a:pt x="6952" y="3782"/>
                    <a:pt x="9617" y="2220"/>
                  </a:cubicBezTo>
                  <a:cubicBezTo>
                    <a:pt x="12287" y="630"/>
                    <a:pt x="15333" y="-199"/>
                    <a:pt x="18379" y="-161"/>
                  </a:cubicBezTo>
                  <a:cubicBezTo>
                    <a:pt x="23049" y="-380"/>
                    <a:pt x="27528" y="1306"/>
                    <a:pt x="30858" y="4506"/>
                  </a:cubicBezTo>
                  <a:cubicBezTo>
                    <a:pt x="34192" y="8211"/>
                    <a:pt x="35909" y="13126"/>
                    <a:pt x="35620" y="18127"/>
                  </a:cubicBezTo>
                  <a:lnTo>
                    <a:pt x="35620" y="46131"/>
                  </a:lnTo>
                  <a:lnTo>
                    <a:pt x="26095" y="46131"/>
                  </a:lnTo>
                  <a:lnTo>
                    <a:pt x="26095" y="21080"/>
                  </a:lnTo>
                  <a:cubicBezTo>
                    <a:pt x="26095" y="12698"/>
                    <a:pt x="22575" y="8507"/>
                    <a:pt x="15621" y="8507"/>
                  </a:cubicBezTo>
                  <a:cubicBezTo>
                    <a:pt x="12380" y="8450"/>
                    <a:pt x="9334" y="9602"/>
                    <a:pt x="6952" y="11745"/>
                  </a:cubicBezTo>
                  <a:cubicBezTo>
                    <a:pt x="4380" y="14241"/>
                    <a:pt x="2952" y="17765"/>
                    <a:pt x="3236" y="21366"/>
                  </a:cubicBezTo>
                  <a:close/>
                </a:path>
              </a:pathLst>
            </a:custGeom>
            <a:solidFill>
              <a:srgbClr val="6D6E71"/>
            </a:solidFill>
            <a:ln w="9525" cap="flat">
              <a:noFill/>
              <a:prstDash val="solid"/>
              <a:miter/>
            </a:ln>
          </p:spPr>
          <p:txBody>
            <a:bodyPr rtlCol="0" anchor="ctr"/>
            <a:lstStyle/>
            <a:p>
              <a:endParaRPr lang="en-US"/>
            </a:p>
          </p:txBody>
        </p:sp>
        <p:sp>
          <p:nvSpPr>
            <p:cNvPr id="1146" name="Freeform: Shape 1145">
              <a:extLst>
                <a:ext uri="{FF2B5EF4-FFF2-40B4-BE49-F238E27FC236}">
                  <a16:creationId xmlns:a16="http://schemas.microsoft.com/office/drawing/2014/main" id="{F6E1D8CC-3FCF-4085-9D95-52A1D0D02071}"/>
                </a:ext>
              </a:extLst>
            </p:cNvPr>
            <p:cNvSpPr/>
            <p:nvPr/>
          </p:nvSpPr>
          <p:spPr>
            <a:xfrm>
              <a:off x="17497126" y="1924224"/>
              <a:ext cx="45125" cy="64615"/>
            </a:xfrm>
            <a:custGeom>
              <a:avLst/>
              <a:gdLst>
                <a:gd name="connsiteX0" fmla="*/ 38776 w 45125"/>
                <a:gd name="connsiteY0" fmla="*/ 504 h 64615"/>
                <a:gd name="connsiteX1" fmla="*/ 38776 w 45125"/>
                <a:gd name="connsiteY1" fmla="*/ 40223 h 64615"/>
                <a:gd name="connsiteX2" fmla="*/ 32205 w 45125"/>
                <a:gd name="connsiteY2" fmla="*/ 58415 h 64615"/>
                <a:gd name="connsiteX3" fmla="*/ 15345 w 45125"/>
                <a:gd name="connsiteY3" fmla="*/ 64416 h 64615"/>
                <a:gd name="connsiteX4" fmla="*/ -3231 w 45125"/>
                <a:gd name="connsiteY4" fmla="*/ 58035 h 64615"/>
                <a:gd name="connsiteX5" fmla="*/ 1248 w 45125"/>
                <a:gd name="connsiteY5" fmla="*/ 50700 h 64615"/>
                <a:gd name="connsiteX6" fmla="*/ 14773 w 45125"/>
                <a:gd name="connsiteY6" fmla="*/ 55748 h 64615"/>
                <a:gd name="connsiteX7" fmla="*/ 25633 w 45125"/>
                <a:gd name="connsiteY7" fmla="*/ 52224 h 64615"/>
                <a:gd name="connsiteX8" fmla="*/ 29633 w 45125"/>
                <a:gd name="connsiteY8" fmla="*/ 41080 h 64615"/>
                <a:gd name="connsiteX9" fmla="*/ 29633 w 45125"/>
                <a:gd name="connsiteY9" fmla="*/ 35174 h 64615"/>
                <a:gd name="connsiteX10" fmla="*/ 14489 w 45125"/>
                <a:gd name="connsiteY10" fmla="*/ 44033 h 64615"/>
                <a:gd name="connsiteX11" fmla="*/ -468 w 45125"/>
                <a:gd name="connsiteY11" fmla="*/ 37651 h 64615"/>
                <a:gd name="connsiteX12" fmla="*/ -6277 w 45125"/>
                <a:gd name="connsiteY12" fmla="*/ 21935 h 64615"/>
                <a:gd name="connsiteX13" fmla="*/ -468 w 45125"/>
                <a:gd name="connsiteY13" fmla="*/ 6123 h 64615"/>
                <a:gd name="connsiteX14" fmla="*/ 14489 w 45125"/>
                <a:gd name="connsiteY14" fmla="*/ -163 h 64615"/>
                <a:gd name="connsiteX15" fmla="*/ 29158 w 45125"/>
                <a:gd name="connsiteY15" fmla="*/ 7266 h 64615"/>
                <a:gd name="connsiteX16" fmla="*/ 29158 w 45125"/>
                <a:gd name="connsiteY16" fmla="*/ 504 h 64615"/>
                <a:gd name="connsiteX17" fmla="*/ 3155 w 45125"/>
                <a:gd name="connsiteY17" fmla="*/ 21554 h 64615"/>
                <a:gd name="connsiteX18" fmla="*/ 6676 w 45125"/>
                <a:gd name="connsiteY18" fmla="*/ 31079 h 64615"/>
                <a:gd name="connsiteX19" fmla="*/ 16201 w 45125"/>
                <a:gd name="connsiteY19" fmla="*/ 35174 h 64615"/>
                <a:gd name="connsiteX20" fmla="*/ 25726 w 45125"/>
                <a:gd name="connsiteY20" fmla="*/ 31269 h 64615"/>
                <a:gd name="connsiteX21" fmla="*/ 29349 w 45125"/>
                <a:gd name="connsiteY21" fmla="*/ 21744 h 64615"/>
                <a:gd name="connsiteX22" fmla="*/ 25633 w 45125"/>
                <a:gd name="connsiteY22" fmla="*/ 11743 h 64615"/>
                <a:gd name="connsiteX23" fmla="*/ 16108 w 45125"/>
                <a:gd name="connsiteY23" fmla="*/ 7743 h 64615"/>
                <a:gd name="connsiteX24" fmla="*/ 6583 w 45125"/>
                <a:gd name="connsiteY24" fmla="*/ 11933 h 64615"/>
                <a:gd name="connsiteX25" fmla="*/ 3155 w 45125"/>
                <a:gd name="connsiteY25" fmla="*/ 21554 h 64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5125" h="64615">
                  <a:moveTo>
                    <a:pt x="38776" y="504"/>
                  </a:moveTo>
                  <a:lnTo>
                    <a:pt x="38776" y="40223"/>
                  </a:lnTo>
                  <a:cubicBezTo>
                    <a:pt x="39255" y="46948"/>
                    <a:pt x="36874" y="53567"/>
                    <a:pt x="32205" y="58415"/>
                  </a:cubicBezTo>
                  <a:cubicBezTo>
                    <a:pt x="27540" y="62511"/>
                    <a:pt x="21535" y="64664"/>
                    <a:pt x="15345" y="64416"/>
                  </a:cubicBezTo>
                  <a:cubicBezTo>
                    <a:pt x="8583" y="64474"/>
                    <a:pt x="2011" y="62216"/>
                    <a:pt x="-3231" y="58035"/>
                  </a:cubicBezTo>
                  <a:lnTo>
                    <a:pt x="1248" y="50700"/>
                  </a:lnTo>
                  <a:cubicBezTo>
                    <a:pt x="5057" y="53863"/>
                    <a:pt x="9820" y="55644"/>
                    <a:pt x="14773" y="55748"/>
                  </a:cubicBezTo>
                  <a:cubicBezTo>
                    <a:pt x="18680" y="55977"/>
                    <a:pt x="22587" y="54720"/>
                    <a:pt x="25633" y="52224"/>
                  </a:cubicBezTo>
                  <a:cubicBezTo>
                    <a:pt x="28586" y="49291"/>
                    <a:pt x="30014" y="45204"/>
                    <a:pt x="29633" y="41080"/>
                  </a:cubicBezTo>
                  <a:lnTo>
                    <a:pt x="29633" y="35174"/>
                  </a:lnTo>
                  <a:cubicBezTo>
                    <a:pt x="26679" y="40728"/>
                    <a:pt x="20773" y="44147"/>
                    <a:pt x="14489" y="44033"/>
                  </a:cubicBezTo>
                  <a:cubicBezTo>
                    <a:pt x="8773" y="44243"/>
                    <a:pt x="3346" y="41909"/>
                    <a:pt x="-468" y="37651"/>
                  </a:cubicBezTo>
                  <a:cubicBezTo>
                    <a:pt x="-4370" y="33355"/>
                    <a:pt x="-6468" y="27726"/>
                    <a:pt x="-6277" y="21935"/>
                  </a:cubicBezTo>
                  <a:cubicBezTo>
                    <a:pt x="-6370" y="16115"/>
                    <a:pt x="-4370" y="10467"/>
                    <a:pt x="-468" y="6123"/>
                  </a:cubicBezTo>
                  <a:cubicBezTo>
                    <a:pt x="3346" y="1904"/>
                    <a:pt x="8773" y="-401"/>
                    <a:pt x="14489" y="-163"/>
                  </a:cubicBezTo>
                  <a:cubicBezTo>
                    <a:pt x="20298" y="-239"/>
                    <a:pt x="25824" y="2532"/>
                    <a:pt x="29158" y="7266"/>
                  </a:cubicBezTo>
                  <a:lnTo>
                    <a:pt x="29158" y="504"/>
                  </a:lnTo>
                  <a:close/>
                  <a:moveTo>
                    <a:pt x="3155" y="21554"/>
                  </a:moveTo>
                  <a:cubicBezTo>
                    <a:pt x="3057" y="25059"/>
                    <a:pt x="4392" y="28459"/>
                    <a:pt x="6676" y="31079"/>
                  </a:cubicBezTo>
                  <a:cubicBezTo>
                    <a:pt x="9057" y="33879"/>
                    <a:pt x="12582" y="35394"/>
                    <a:pt x="16201" y="35174"/>
                  </a:cubicBezTo>
                  <a:cubicBezTo>
                    <a:pt x="19824" y="35279"/>
                    <a:pt x="23252" y="33860"/>
                    <a:pt x="25726" y="31269"/>
                  </a:cubicBezTo>
                  <a:cubicBezTo>
                    <a:pt x="28107" y="28650"/>
                    <a:pt x="29349" y="25259"/>
                    <a:pt x="29349" y="21744"/>
                  </a:cubicBezTo>
                  <a:cubicBezTo>
                    <a:pt x="29442" y="18058"/>
                    <a:pt x="28107" y="14486"/>
                    <a:pt x="25633" y="11743"/>
                  </a:cubicBezTo>
                  <a:cubicBezTo>
                    <a:pt x="23154" y="9086"/>
                    <a:pt x="19726" y="7628"/>
                    <a:pt x="16108" y="7743"/>
                  </a:cubicBezTo>
                  <a:cubicBezTo>
                    <a:pt x="12392" y="7495"/>
                    <a:pt x="8866" y="9066"/>
                    <a:pt x="6583" y="11933"/>
                  </a:cubicBezTo>
                  <a:cubicBezTo>
                    <a:pt x="4295" y="14620"/>
                    <a:pt x="3057" y="18039"/>
                    <a:pt x="3155" y="21554"/>
                  </a:cubicBezTo>
                  <a:close/>
                </a:path>
              </a:pathLst>
            </a:custGeom>
            <a:solidFill>
              <a:srgbClr val="6D6E71"/>
            </a:solidFill>
            <a:ln w="9525" cap="flat">
              <a:noFill/>
              <a:prstDash val="solid"/>
              <a:miter/>
            </a:ln>
          </p:spPr>
          <p:txBody>
            <a:bodyPr rtlCol="0" anchor="ctr"/>
            <a:lstStyle/>
            <a:p>
              <a:endParaRPr lang="en-US"/>
            </a:p>
          </p:txBody>
        </p:sp>
        <p:sp>
          <p:nvSpPr>
            <p:cNvPr id="1147" name="Freeform: Shape 1146">
              <a:extLst>
                <a:ext uri="{FF2B5EF4-FFF2-40B4-BE49-F238E27FC236}">
                  <a16:creationId xmlns:a16="http://schemas.microsoft.com/office/drawing/2014/main" id="{CDF00398-5BE8-4B44-BAE0-5378786472B2}"/>
                </a:ext>
              </a:extLst>
            </p:cNvPr>
            <p:cNvSpPr/>
            <p:nvPr/>
          </p:nvSpPr>
          <p:spPr>
            <a:xfrm>
              <a:off x="17552642" y="1923841"/>
              <a:ext cx="40559" cy="47370"/>
            </a:xfrm>
            <a:custGeom>
              <a:avLst/>
              <a:gdLst>
                <a:gd name="connsiteX0" fmla="*/ 34030 w 40559"/>
                <a:gd name="connsiteY0" fmla="*/ 46511 h 47370"/>
                <a:gd name="connsiteX1" fmla="*/ 25360 w 40559"/>
                <a:gd name="connsiteY1" fmla="*/ 46511 h 47370"/>
                <a:gd name="connsiteX2" fmla="*/ 25360 w 40559"/>
                <a:gd name="connsiteY2" fmla="*/ 40415 h 47370"/>
                <a:gd name="connsiteX3" fmla="*/ 10124 w 40559"/>
                <a:gd name="connsiteY3" fmla="*/ 47178 h 47370"/>
                <a:gd name="connsiteX4" fmla="*/ -1596 w 40559"/>
                <a:gd name="connsiteY4" fmla="*/ 43178 h 47370"/>
                <a:gd name="connsiteX5" fmla="*/ -6261 w 40559"/>
                <a:gd name="connsiteY5" fmla="*/ 32414 h 47370"/>
                <a:gd name="connsiteX6" fmla="*/ -1308 w 40559"/>
                <a:gd name="connsiteY6" fmla="*/ 22318 h 47370"/>
                <a:gd name="connsiteX7" fmla="*/ 12124 w 40559"/>
                <a:gd name="connsiteY7" fmla="*/ 18984 h 47370"/>
                <a:gd name="connsiteX8" fmla="*/ 24598 w 40559"/>
                <a:gd name="connsiteY8" fmla="*/ 18984 h 47370"/>
                <a:gd name="connsiteX9" fmla="*/ 24598 w 40559"/>
                <a:gd name="connsiteY9" fmla="*/ 17270 h 47370"/>
                <a:gd name="connsiteX10" fmla="*/ 14408 w 40559"/>
                <a:gd name="connsiteY10" fmla="*/ 7745 h 47370"/>
                <a:gd name="connsiteX11" fmla="*/ 1264 w 40559"/>
                <a:gd name="connsiteY11" fmla="*/ 12412 h 47370"/>
                <a:gd name="connsiteX12" fmla="*/ -3024 w 40559"/>
                <a:gd name="connsiteY12" fmla="*/ 6411 h 47370"/>
                <a:gd name="connsiteX13" fmla="*/ 16026 w 40559"/>
                <a:gd name="connsiteY13" fmla="*/ -161 h 47370"/>
                <a:gd name="connsiteX14" fmla="*/ 29174 w 40559"/>
                <a:gd name="connsiteY14" fmla="*/ 3839 h 47370"/>
                <a:gd name="connsiteX15" fmla="*/ 34220 w 40559"/>
                <a:gd name="connsiteY15" fmla="*/ 16698 h 47370"/>
                <a:gd name="connsiteX16" fmla="*/ 24505 w 40559"/>
                <a:gd name="connsiteY16" fmla="*/ 29462 h 47370"/>
                <a:gd name="connsiteX17" fmla="*/ 24505 w 40559"/>
                <a:gd name="connsiteY17" fmla="*/ 25556 h 47370"/>
                <a:gd name="connsiteX18" fmla="*/ 13645 w 40559"/>
                <a:gd name="connsiteY18" fmla="*/ 25556 h 47370"/>
                <a:gd name="connsiteX19" fmla="*/ 3264 w 40559"/>
                <a:gd name="connsiteY19" fmla="*/ 32033 h 47370"/>
                <a:gd name="connsiteX20" fmla="*/ 5836 w 40559"/>
                <a:gd name="connsiteY20" fmla="*/ 37177 h 47370"/>
                <a:gd name="connsiteX21" fmla="*/ 12980 w 40559"/>
                <a:gd name="connsiteY21" fmla="*/ 38891 h 47370"/>
                <a:gd name="connsiteX22" fmla="*/ 21077 w 40559"/>
                <a:gd name="connsiteY22" fmla="*/ 36320 h 47370"/>
                <a:gd name="connsiteX23" fmla="*/ 24505 w 40559"/>
                <a:gd name="connsiteY23" fmla="*/ 29462 h 4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559" h="47370">
                  <a:moveTo>
                    <a:pt x="34030" y="46511"/>
                  </a:moveTo>
                  <a:lnTo>
                    <a:pt x="25360" y="46511"/>
                  </a:lnTo>
                  <a:lnTo>
                    <a:pt x="25360" y="40415"/>
                  </a:lnTo>
                  <a:cubicBezTo>
                    <a:pt x="21551" y="44892"/>
                    <a:pt x="15933" y="47388"/>
                    <a:pt x="10124" y="47178"/>
                  </a:cubicBezTo>
                  <a:cubicBezTo>
                    <a:pt x="5836" y="47331"/>
                    <a:pt x="1646" y="45911"/>
                    <a:pt x="-1596" y="43178"/>
                  </a:cubicBezTo>
                  <a:cubicBezTo>
                    <a:pt x="-4735" y="40482"/>
                    <a:pt x="-6452" y="36529"/>
                    <a:pt x="-6261" y="32414"/>
                  </a:cubicBezTo>
                  <a:cubicBezTo>
                    <a:pt x="-6545" y="28404"/>
                    <a:pt x="-4642" y="24547"/>
                    <a:pt x="-1308" y="22318"/>
                  </a:cubicBezTo>
                  <a:cubicBezTo>
                    <a:pt x="2692" y="19879"/>
                    <a:pt x="7454" y="18717"/>
                    <a:pt x="12124" y="18984"/>
                  </a:cubicBezTo>
                  <a:lnTo>
                    <a:pt x="24598" y="18984"/>
                  </a:lnTo>
                  <a:lnTo>
                    <a:pt x="24598" y="17270"/>
                  </a:lnTo>
                  <a:cubicBezTo>
                    <a:pt x="24598" y="11173"/>
                    <a:pt x="21170" y="7745"/>
                    <a:pt x="14408" y="7745"/>
                  </a:cubicBezTo>
                  <a:cubicBezTo>
                    <a:pt x="9645" y="7964"/>
                    <a:pt x="5073" y="9592"/>
                    <a:pt x="1264" y="12412"/>
                  </a:cubicBezTo>
                  <a:lnTo>
                    <a:pt x="-3024" y="6411"/>
                  </a:lnTo>
                  <a:cubicBezTo>
                    <a:pt x="2311" y="2058"/>
                    <a:pt x="9073" y="-276"/>
                    <a:pt x="16026" y="-161"/>
                  </a:cubicBezTo>
                  <a:cubicBezTo>
                    <a:pt x="20696" y="-361"/>
                    <a:pt x="25360" y="1048"/>
                    <a:pt x="29174" y="3839"/>
                  </a:cubicBezTo>
                  <a:cubicBezTo>
                    <a:pt x="32792" y="7097"/>
                    <a:pt x="34602" y="11859"/>
                    <a:pt x="34220" y="16698"/>
                  </a:cubicBezTo>
                  <a:close/>
                  <a:moveTo>
                    <a:pt x="24505" y="29462"/>
                  </a:moveTo>
                  <a:lnTo>
                    <a:pt x="24505" y="25556"/>
                  </a:lnTo>
                  <a:lnTo>
                    <a:pt x="13645" y="25556"/>
                  </a:lnTo>
                  <a:cubicBezTo>
                    <a:pt x="6789" y="25556"/>
                    <a:pt x="3264" y="27747"/>
                    <a:pt x="3264" y="32033"/>
                  </a:cubicBezTo>
                  <a:cubicBezTo>
                    <a:pt x="3166" y="34081"/>
                    <a:pt x="4120" y="36034"/>
                    <a:pt x="5836" y="37177"/>
                  </a:cubicBezTo>
                  <a:cubicBezTo>
                    <a:pt x="8027" y="38434"/>
                    <a:pt x="10501" y="39034"/>
                    <a:pt x="12980" y="38891"/>
                  </a:cubicBezTo>
                  <a:cubicBezTo>
                    <a:pt x="15933" y="38958"/>
                    <a:pt x="18696" y="38053"/>
                    <a:pt x="21077" y="36320"/>
                  </a:cubicBezTo>
                  <a:cubicBezTo>
                    <a:pt x="23267" y="34738"/>
                    <a:pt x="24598" y="32176"/>
                    <a:pt x="24505" y="29462"/>
                  </a:cubicBezTo>
                  <a:close/>
                </a:path>
              </a:pathLst>
            </a:custGeom>
            <a:solidFill>
              <a:srgbClr val="6D6E71"/>
            </a:solidFill>
            <a:ln w="9525" cap="flat">
              <a:noFill/>
              <a:prstDash val="solid"/>
              <a:miter/>
            </a:ln>
          </p:spPr>
          <p:txBody>
            <a:bodyPr rtlCol="0" anchor="ctr"/>
            <a:lstStyle/>
            <a:p>
              <a:endParaRPr lang="en-US"/>
            </a:p>
          </p:txBody>
        </p:sp>
        <p:sp>
          <p:nvSpPr>
            <p:cNvPr id="1148" name="Freeform: Shape 1147">
              <a:extLst>
                <a:ext uri="{FF2B5EF4-FFF2-40B4-BE49-F238E27FC236}">
                  <a16:creationId xmlns:a16="http://schemas.microsoft.com/office/drawing/2014/main" id="{C647F821-FA40-4DB3-8BDA-56656AC6155E}"/>
                </a:ext>
              </a:extLst>
            </p:cNvPr>
            <p:cNvSpPr/>
            <p:nvPr/>
          </p:nvSpPr>
          <p:spPr>
            <a:xfrm>
              <a:off x="17603329" y="1924228"/>
              <a:ext cx="45437" cy="64611"/>
            </a:xfrm>
            <a:custGeom>
              <a:avLst/>
              <a:gdLst>
                <a:gd name="connsiteX0" fmla="*/ 39065 w 45437"/>
                <a:gd name="connsiteY0" fmla="*/ 500 h 64611"/>
                <a:gd name="connsiteX1" fmla="*/ 39065 w 45437"/>
                <a:gd name="connsiteY1" fmla="*/ 40219 h 64611"/>
                <a:gd name="connsiteX2" fmla="*/ 32586 w 45437"/>
                <a:gd name="connsiteY2" fmla="*/ 58412 h 64611"/>
                <a:gd name="connsiteX3" fmla="*/ 15726 w 45437"/>
                <a:gd name="connsiteY3" fmla="*/ 64413 h 64611"/>
                <a:gd name="connsiteX4" fmla="*/ -3324 w 45437"/>
                <a:gd name="connsiteY4" fmla="*/ 58031 h 64611"/>
                <a:gd name="connsiteX5" fmla="*/ 1248 w 45437"/>
                <a:gd name="connsiteY5" fmla="*/ 50697 h 64611"/>
                <a:gd name="connsiteX6" fmla="*/ 14773 w 45437"/>
                <a:gd name="connsiteY6" fmla="*/ 55745 h 64611"/>
                <a:gd name="connsiteX7" fmla="*/ 25540 w 45437"/>
                <a:gd name="connsiteY7" fmla="*/ 52221 h 64611"/>
                <a:gd name="connsiteX8" fmla="*/ 29540 w 45437"/>
                <a:gd name="connsiteY8" fmla="*/ 41077 h 64611"/>
                <a:gd name="connsiteX9" fmla="*/ 29540 w 45437"/>
                <a:gd name="connsiteY9" fmla="*/ 35171 h 64611"/>
                <a:gd name="connsiteX10" fmla="*/ 23442 w 45437"/>
                <a:gd name="connsiteY10" fmla="*/ 41648 h 64611"/>
                <a:gd name="connsiteX11" fmla="*/ 14489 w 45437"/>
                <a:gd name="connsiteY11" fmla="*/ 44029 h 64611"/>
                <a:gd name="connsiteX12" fmla="*/ -463 w 45437"/>
                <a:gd name="connsiteY12" fmla="*/ 37647 h 64611"/>
                <a:gd name="connsiteX13" fmla="*/ -6277 w 45437"/>
                <a:gd name="connsiteY13" fmla="*/ 21931 h 64611"/>
                <a:gd name="connsiteX14" fmla="*/ -463 w 45437"/>
                <a:gd name="connsiteY14" fmla="*/ 6120 h 64611"/>
                <a:gd name="connsiteX15" fmla="*/ 14392 w 45437"/>
                <a:gd name="connsiteY15" fmla="*/ -167 h 64611"/>
                <a:gd name="connsiteX16" fmla="*/ 29158 w 45437"/>
                <a:gd name="connsiteY16" fmla="*/ 7263 h 64611"/>
                <a:gd name="connsiteX17" fmla="*/ 29158 w 45437"/>
                <a:gd name="connsiteY17" fmla="*/ 500 h 64611"/>
                <a:gd name="connsiteX18" fmla="*/ 3537 w 45437"/>
                <a:gd name="connsiteY18" fmla="*/ 21550 h 64611"/>
                <a:gd name="connsiteX19" fmla="*/ 6964 w 45437"/>
                <a:gd name="connsiteY19" fmla="*/ 31075 h 64611"/>
                <a:gd name="connsiteX20" fmla="*/ 16489 w 45437"/>
                <a:gd name="connsiteY20" fmla="*/ 35171 h 64611"/>
                <a:gd name="connsiteX21" fmla="*/ 26014 w 45437"/>
                <a:gd name="connsiteY21" fmla="*/ 31266 h 64611"/>
                <a:gd name="connsiteX22" fmla="*/ 29730 w 45437"/>
                <a:gd name="connsiteY22" fmla="*/ 21741 h 64611"/>
                <a:gd name="connsiteX23" fmla="*/ 26014 w 45437"/>
                <a:gd name="connsiteY23" fmla="*/ 11739 h 64611"/>
                <a:gd name="connsiteX24" fmla="*/ 16489 w 45437"/>
                <a:gd name="connsiteY24" fmla="*/ 7739 h 64611"/>
                <a:gd name="connsiteX25" fmla="*/ 6964 w 45437"/>
                <a:gd name="connsiteY25" fmla="*/ 11930 h 64611"/>
                <a:gd name="connsiteX26" fmla="*/ 3537 w 45437"/>
                <a:gd name="connsiteY26" fmla="*/ 21550 h 6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437" h="64611">
                  <a:moveTo>
                    <a:pt x="39065" y="500"/>
                  </a:moveTo>
                  <a:lnTo>
                    <a:pt x="39065" y="40219"/>
                  </a:lnTo>
                  <a:cubicBezTo>
                    <a:pt x="39637" y="46925"/>
                    <a:pt x="37255" y="53545"/>
                    <a:pt x="32586" y="58412"/>
                  </a:cubicBezTo>
                  <a:cubicBezTo>
                    <a:pt x="27921" y="62508"/>
                    <a:pt x="21917" y="64660"/>
                    <a:pt x="15726" y="64413"/>
                  </a:cubicBezTo>
                  <a:cubicBezTo>
                    <a:pt x="8871" y="64546"/>
                    <a:pt x="2109" y="62289"/>
                    <a:pt x="-3324" y="58031"/>
                  </a:cubicBezTo>
                  <a:lnTo>
                    <a:pt x="1248" y="50697"/>
                  </a:lnTo>
                  <a:cubicBezTo>
                    <a:pt x="5057" y="53859"/>
                    <a:pt x="9820" y="55640"/>
                    <a:pt x="14773" y="55745"/>
                  </a:cubicBezTo>
                  <a:cubicBezTo>
                    <a:pt x="18680" y="55974"/>
                    <a:pt x="22489" y="54716"/>
                    <a:pt x="25540" y="52221"/>
                  </a:cubicBezTo>
                  <a:cubicBezTo>
                    <a:pt x="28493" y="49287"/>
                    <a:pt x="29921" y="45201"/>
                    <a:pt x="29540" y="41077"/>
                  </a:cubicBezTo>
                  <a:lnTo>
                    <a:pt x="29540" y="35171"/>
                  </a:lnTo>
                  <a:cubicBezTo>
                    <a:pt x="28205" y="37867"/>
                    <a:pt x="26014" y="40105"/>
                    <a:pt x="23442" y="41648"/>
                  </a:cubicBezTo>
                  <a:cubicBezTo>
                    <a:pt x="20777" y="43267"/>
                    <a:pt x="17633" y="44096"/>
                    <a:pt x="14489" y="44029"/>
                  </a:cubicBezTo>
                  <a:cubicBezTo>
                    <a:pt x="8773" y="44239"/>
                    <a:pt x="3346" y="41905"/>
                    <a:pt x="-463" y="37647"/>
                  </a:cubicBezTo>
                  <a:cubicBezTo>
                    <a:pt x="-4370" y="33371"/>
                    <a:pt x="-6468" y="27732"/>
                    <a:pt x="-6277" y="21931"/>
                  </a:cubicBezTo>
                  <a:cubicBezTo>
                    <a:pt x="-6468" y="16102"/>
                    <a:pt x="-4370" y="10435"/>
                    <a:pt x="-463" y="6120"/>
                  </a:cubicBezTo>
                  <a:cubicBezTo>
                    <a:pt x="3346" y="1929"/>
                    <a:pt x="8773" y="-376"/>
                    <a:pt x="14392" y="-167"/>
                  </a:cubicBezTo>
                  <a:cubicBezTo>
                    <a:pt x="20205" y="-281"/>
                    <a:pt x="25731" y="2500"/>
                    <a:pt x="29158" y="7263"/>
                  </a:cubicBezTo>
                  <a:lnTo>
                    <a:pt x="29158" y="500"/>
                  </a:lnTo>
                  <a:close/>
                  <a:moveTo>
                    <a:pt x="3537" y="21550"/>
                  </a:moveTo>
                  <a:cubicBezTo>
                    <a:pt x="3439" y="25036"/>
                    <a:pt x="4681" y="28418"/>
                    <a:pt x="6964" y="31075"/>
                  </a:cubicBezTo>
                  <a:cubicBezTo>
                    <a:pt x="9345" y="33856"/>
                    <a:pt x="12871" y="35380"/>
                    <a:pt x="16489" y="35171"/>
                  </a:cubicBezTo>
                  <a:cubicBezTo>
                    <a:pt x="20108" y="35314"/>
                    <a:pt x="23540" y="33885"/>
                    <a:pt x="26014" y="31266"/>
                  </a:cubicBezTo>
                  <a:cubicBezTo>
                    <a:pt x="28395" y="28684"/>
                    <a:pt x="29730" y="25274"/>
                    <a:pt x="29730" y="21741"/>
                  </a:cubicBezTo>
                  <a:cubicBezTo>
                    <a:pt x="29823" y="18054"/>
                    <a:pt x="28493" y="14483"/>
                    <a:pt x="26014" y="11739"/>
                  </a:cubicBezTo>
                  <a:cubicBezTo>
                    <a:pt x="23540" y="9082"/>
                    <a:pt x="20108" y="7625"/>
                    <a:pt x="16489" y="7739"/>
                  </a:cubicBezTo>
                  <a:cubicBezTo>
                    <a:pt x="12871" y="7529"/>
                    <a:pt x="9252" y="9082"/>
                    <a:pt x="6964" y="11930"/>
                  </a:cubicBezTo>
                  <a:cubicBezTo>
                    <a:pt x="4774" y="14635"/>
                    <a:pt x="3537" y="18045"/>
                    <a:pt x="3537" y="21550"/>
                  </a:cubicBezTo>
                  <a:close/>
                </a:path>
              </a:pathLst>
            </a:custGeom>
            <a:solidFill>
              <a:srgbClr val="6D6E71"/>
            </a:solidFill>
            <a:ln w="9525" cap="flat">
              <a:noFill/>
              <a:prstDash val="solid"/>
              <a:miter/>
            </a:ln>
          </p:spPr>
          <p:txBody>
            <a:bodyPr rtlCol="0" anchor="ctr"/>
            <a:lstStyle/>
            <a:p>
              <a:endParaRPr lang="en-US"/>
            </a:p>
          </p:txBody>
        </p:sp>
        <p:sp>
          <p:nvSpPr>
            <p:cNvPr id="1149" name="Freeform: Shape 1148">
              <a:extLst>
                <a:ext uri="{FF2B5EF4-FFF2-40B4-BE49-F238E27FC236}">
                  <a16:creationId xmlns:a16="http://schemas.microsoft.com/office/drawing/2014/main" id="{3E1FDA44-D2B7-46F9-B7FE-C22B73282576}"/>
                </a:ext>
              </a:extLst>
            </p:cNvPr>
            <p:cNvSpPr/>
            <p:nvPr/>
          </p:nvSpPr>
          <p:spPr>
            <a:xfrm>
              <a:off x="17659706" y="1924245"/>
              <a:ext cx="45386" cy="46968"/>
            </a:xfrm>
            <a:custGeom>
              <a:avLst/>
              <a:gdLst>
                <a:gd name="connsiteX0" fmla="*/ 39075 w 45386"/>
                <a:gd name="connsiteY0" fmla="*/ 27438 h 46968"/>
                <a:gd name="connsiteX1" fmla="*/ 3259 w 45386"/>
                <a:gd name="connsiteY1" fmla="*/ 27438 h 46968"/>
                <a:gd name="connsiteX2" fmla="*/ 7835 w 45386"/>
                <a:gd name="connsiteY2" fmla="*/ 35439 h 46968"/>
                <a:gd name="connsiteX3" fmla="*/ 17360 w 45386"/>
                <a:gd name="connsiteY3" fmla="*/ 38487 h 46968"/>
                <a:gd name="connsiteX4" fmla="*/ 30406 w 45386"/>
                <a:gd name="connsiteY4" fmla="*/ 33153 h 46968"/>
                <a:gd name="connsiteX5" fmla="*/ 35838 w 45386"/>
                <a:gd name="connsiteY5" fmla="*/ 39154 h 46968"/>
                <a:gd name="connsiteX6" fmla="*/ 16788 w 45386"/>
                <a:gd name="connsiteY6" fmla="*/ 46774 h 46968"/>
                <a:gd name="connsiteX7" fmla="*/ 403 w 45386"/>
                <a:gd name="connsiteY7" fmla="*/ 40392 h 46968"/>
                <a:gd name="connsiteX8" fmla="*/ -6266 w 45386"/>
                <a:gd name="connsiteY8" fmla="*/ 23247 h 46968"/>
                <a:gd name="connsiteX9" fmla="*/ 594 w 45386"/>
                <a:gd name="connsiteY9" fmla="*/ 6102 h 46968"/>
                <a:gd name="connsiteX10" fmla="*/ 32504 w 45386"/>
                <a:gd name="connsiteY10" fmla="*/ 5435 h 46968"/>
                <a:gd name="connsiteX11" fmla="*/ 39075 w 45386"/>
                <a:gd name="connsiteY11" fmla="*/ 20866 h 46968"/>
                <a:gd name="connsiteX12" fmla="*/ 3259 w 45386"/>
                <a:gd name="connsiteY12" fmla="*/ 19914 h 46968"/>
                <a:gd name="connsiteX13" fmla="*/ 29453 w 45386"/>
                <a:gd name="connsiteY13" fmla="*/ 19914 h 46968"/>
                <a:gd name="connsiteX14" fmla="*/ 25834 w 45386"/>
                <a:gd name="connsiteY14" fmla="*/ 11055 h 46968"/>
                <a:gd name="connsiteX15" fmla="*/ 16979 w 45386"/>
                <a:gd name="connsiteY15" fmla="*/ 8007 h 46968"/>
                <a:gd name="connsiteX16" fmla="*/ 7454 w 45386"/>
                <a:gd name="connsiteY16" fmla="*/ 11246 h 46968"/>
                <a:gd name="connsiteX17" fmla="*/ 3259 w 45386"/>
                <a:gd name="connsiteY17" fmla="*/ 19914 h 46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86" h="46968">
                  <a:moveTo>
                    <a:pt x="39075" y="27438"/>
                  </a:moveTo>
                  <a:lnTo>
                    <a:pt x="3259" y="27438"/>
                  </a:lnTo>
                  <a:cubicBezTo>
                    <a:pt x="3450" y="30667"/>
                    <a:pt x="5166" y="33610"/>
                    <a:pt x="7835" y="35439"/>
                  </a:cubicBezTo>
                  <a:cubicBezTo>
                    <a:pt x="10593" y="37468"/>
                    <a:pt x="13928" y="38544"/>
                    <a:pt x="17360" y="38487"/>
                  </a:cubicBezTo>
                  <a:cubicBezTo>
                    <a:pt x="22309" y="38821"/>
                    <a:pt x="27071" y="36859"/>
                    <a:pt x="30406" y="33153"/>
                  </a:cubicBezTo>
                  <a:lnTo>
                    <a:pt x="35838" y="39154"/>
                  </a:lnTo>
                  <a:cubicBezTo>
                    <a:pt x="30787" y="44250"/>
                    <a:pt x="23932" y="47012"/>
                    <a:pt x="16788" y="46774"/>
                  </a:cubicBezTo>
                  <a:cubicBezTo>
                    <a:pt x="10691" y="46888"/>
                    <a:pt x="4784" y="44593"/>
                    <a:pt x="403" y="40392"/>
                  </a:cubicBezTo>
                  <a:cubicBezTo>
                    <a:pt x="-4169" y="35887"/>
                    <a:pt x="-6550" y="29648"/>
                    <a:pt x="-6266" y="23247"/>
                  </a:cubicBezTo>
                  <a:cubicBezTo>
                    <a:pt x="-6550" y="16808"/>
                    <a:pt x="-4071" y="10560"/>
                    <a:pt x="594" y="6102"/>
                  </a:cubicBezTo>
                  <a:cubicBezTo>
                    <a:pt x="9547" y="-2013"/>
                    <a:pt x="23169" y="-2299"/>
                    <a:pt x="32504" y="5435"/>
                  </a:cubicBezTo>
                  <a:cubicBezTo>
                    <a:pt x="36978" y="9284"/>
                    <a:pt x="39359" y="14980"/>
                    <a:pt x="39075" y="20866"/>
                  </a:cubicBezTo>
                  <a:close/>
                  <a:moveTo>
                    <a:pt x="3259" y="19914"/>
                  </a:moveTo>
                  <a:lnTo>
                    <a:pt x="29453" y="19914"/>
                  </a:lnTo>
                  <a:cubicBezTo>
                    <a:pt x="29643" y="16570"/>
                    <a:pt x="28313" y="13322"/>
                    <a:pt x="25834" y="11055"/>
                  </a:cubicBezTo>
                  <a:cubicBezTo>
                    <a:pt x="23360" y="8998"/>
                    <a:pt x="20216" y="7922"/>
                    <a:pt x="16979" y="8007"/>
                  </a:cubicBezTo>
                  <a:cubicBezTo>
                    <a:pt x="13547" y="7941"/>
                    <a:pt x="10119" y="9083"/>
                    <a:pt x="7454" y="11246"/>
                  </a:cubicBezTo>
                  <a:cubicBezTo>
                    <a:pt x="4691" y="13256"/>
                    <a:pt x="3073" y="16504"/>
                    <a:pt x="3259" y="19914"/>
                  </a:cubicBezTo>
                  <a:close/>
                </a:path>
              </a:pathLst>
            </a:custGeom>
            <a:solidFill>
              <a:srgbClr val="6D6E71"/>
            </a:solidFill>
            <a:ln w="9525" cap="flat">
              <a:noFill/>
              <a:prstDash val="solid"/>
              <a:miter/>
            </a:ln>
          </p:spPr>
          <p:txBody>
            <a:bodyPr rtlCol="0" anchor="ctr"/>
            <a:lstStyle/>
            <a:p>
              <a:endParaRPr lang="en-US"/>
            </a:p>
          </p:txBody>
        </p:sp>
        <p:sp>
          <p:nvSpPr>
            <p:cNvPr id="1150" name="Freeform: Shape 1149">
              <a:extLst>
                <a:ext uri="{FF2B5EF4-FFF2-40B4-BE49-F238E27FC236}">
                  <a16:creationId xmlns:a16="http://schemas.microsoft.com/office/drawing/2014/main" id="{0B9BE954-787D-453C-90E9-7406D7B51D01}"/>
                </a:ext>
              </a:extLst>
            </p:cNvPr>
            <p:cNvSpPr/>
            <p:nvPr/>
          </p:nvSpPr>
          <p:spPr>
            <a:xfrm>
              <a:off x="17715641" y="1924181"/>
              <a:ext cx="73565" cy="46731"/>
            </a:xfrm>
            <a:custGeom>
              <a:avLst/>
              <a:gdLst>
                <a:gd name="connsiteX0" fmla="*/ 3236 w 73565"/>
                <a:gd name="connsiteY0" fmla="*/ 21406 h 46731"/>
                <a:gd name="connsiteX1" fmla="*/ 3236 w 73565"/>
                <a:gd name="connsiteY1" fmla="*/ 46171 h 46731"/>
                <a:gd name="connsiteX2" fmla="*/ -6289 w 73565"/>
                <a:gd name="connsiteY2" fmla="*/ 46171 h 46731"/>
                <a:gd name="connsiteX3" fmla="*/ -6289 w 73565"/>
                <a:gd name="connsiteY3" fmla="*/ 546 h 46731"/>
                <a:gd name="connsiteX4" fmla="*/ 3236 w 73565"/>
                <a:gd name="connsiteY4" fmla="*/ 546 h 46731"/>
                <a:gd name="connsiteX5" fmla="*/ 3236 w 73565"/>
                <a:gd name="connsiteY5" fmla="*/ 8833 h 46731"/>
                <a:gd name="connsiteX6" fmla="*/ 9427 w 73565"/>
                <a:gd name="connsiteY6" fmla="*/ 2261 h 46731"/>
                <a:gd name="connsiteX7" fmla="*/ 18384 w 73565"/>
                <a:gd name="connsiteY7" fmla="*/ -121 h 46731"/>
                <a:gd name="connsiteX8" fmla="*/ 33048 w 73565"/>
                <a:gd name="connsiteY8" fmla="*/ 8738 h 46731"/>
                <a:gd name="connsiteX9" fmla="*/ 50005 w 73565"/>
                <a:gd name="connsiteY9" fmla="*/ -121 h 46731"/>
                <a:gd name="connsiteX10" fmla="*/ 62484 w 73565"/>
                <a:gd name="connsiteY10" fmla="*/ 4547 h 46731"/>
                <a:gd name="connsiteX11" fmla="*/ 67246 w 73565"/>
                <a:gd name="connsiteY11" fmla="*/ 18168 h 46731"/>
                <a:gd name="connsiteX12" fmla="*/ 67246 w 73565"/>
                <a:gd name="connsiteY12" fmla="*/ 46171 h 46731"/>
                <a:gd name="connsiteX13" fmla="*/ 57721 w 73565"/>
                <a:gd name="connsiteY13" fmla="*/ 46171 h 46731"/>
                <a:gd name="connsiteX14" fmla="*/ 57721 w 73565"/>
                <a:gd name="connsiteY14" fmla="*/ 21120 h 46731"/>
                <a:gd name="connsiteX15" fmla="*/ 47243 w 73565"/>
                <a:gd name="connsiteY15" fmla="*/ 8547 h 46731"/>
                <a:gd name="connsiteX16" fmla="*/ 38671 w 73565"/>
                <a:gd name="connsiteY16" fmla="*/ 11595 h 46731"/>
                <a:gd name="connsiteX17" fmla="*/ 34862 w 73565"/>
                <a:gd name="connsiteY17" fmla="*/ 21120 h 46731"/>
                <a:gd name="connsiteX18" fmla="*/ 34862 w 73565"/>
                <a:gd name="connsiteY18" fmla="*/ 46552 h 46731"/>
                <a:gd name="connsiteX19" fmla="*/ 25337 w 73565"/>
                <a:gd name="connsiteY19" fmla="*/ 46552 h 46731"/>
                <a:gd name="connsiteX20" fmla="*/ 25337 w 73565"/>
                <a:gd name="connsiteY20" fmla="*/ 21501 h 46731"/>
                <a:gd name="connsiteX21" fmla="*/ 22956 w 73565"/>
                <a:gd name="connsiteY21" fmla="*/ 11976 h 46731"/>
                <a:gd name="connsiteX22" fmla="*/ 15715 w 73565"/>
                <a:gd name="connsiteY22" fmla="*/ 9023 h 46731"/>
                <a:gd name="connsiteX23" fmla="*/ 7045 w 73565"/>
                <a:gd name="connsiteY23" fmla="*/ 12262 h 46731"/>
                <a:gd name="connsiteX24" fmla="*/ 3236 w 73565"/>
                <a:gd name="connsiteY24" fmla="*/ 21406 h 46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565" h="46731">
                  <a:moveTo>
                    <a:pt x="3236" y="21406"/>
                  </a:moveTo>
                  <a:lnTo>
                    <a:pt x="3236" y="46171"/>
                  </a:lnTo>
                  <a:lnTo>
                    <a:pt x="-6289" y="46171"/>
                  </a:lnTo>
                  <a:lnTo>
                    <a:pt x="-6289" y="546"/>
                  </a:lnTo>
                  <a:lnTo>
                    <a:pt x="3236" y="546"/>
                  </a:lnTo>
                  <a:lnTo>
                    <a:pt x="3236" y="8833"/>
                  </a:lnTo>
                  <a:cubicBezTo>
                    <a:pt x="4571" y="6090"/>
                    <a:pt x="6762" y="3804"/>
                    <a:pt x="9427" y="2261"/>
                  </a:cubicBezTo>
                  <a:cubicBezTo>
                    <a:pt x="12189" y="689"/>
                    <a:pt x="15240" y="-130"/>
                    <a:pt x="18384" y="-121"/>
                  </a:cubicBezTo>
                  <a:cubicBezTo>
                    <a:pt x="24667" y="-692"/>
                    <a:pt x="30574" y="2899"/>
                    <a:pt x="33048" y="8738"/>
                  </a:cubicBezTo>
                  <a:cubicBezTo>
                    <a:pt x="36955" y="3194"/>
                    <a:pt x="43243" y="-121"/>
                    <a:pt x="50005" y="-121"/>
                  </a:cubicBezTo>
                  <a:cubicBezTo>
                    <a:pt x="54577" y="-321"/>
                    <a:pt x="59149" y="1365"/>
                    <a:pt x="62484" y="4547"/>
                  </a:cubicBezTo>
                  <a:cubicBezTo>
                    <a:pt x="65818" y="8252"/>
                    <a:pt x="67530" y="13167"/>
                    <a:pt x="67246" y="18168"/>
                  </a:cubicBezTo>
                  <a:lnTo>
                    <a:pt x="67246" y="46171"/>
                  </a:lnTo>
                  <a:lnTo>
                    <a:pt x="57721" y="46171"/>
                  </a:lnTo>
                  <a:lnTo>
                    <a:pt x="57721" y="21120"/>
                  </a:lnTo>
                  <a:cubicBezTo>
                    <a:pt x="57721" y="12738"/>
                    <a:pt x="54196" y="8547"/>
                    <a:pt x="47243" y="8547"/>
                  </a:cubicBezTo>
                  <a:cubicBezTo>
                    <a:pt x="44099" y="8471"/>
                    <a:pt x="41052" y="9557"/>
                    <a:pt x="38671" y="11595"/>
                  </a:cubicBezTo>
                  <a:cubicBezTo>
                    <a:pt x="36099" y="14072"/>
                    <a:pt x="34671" y="17548"/>
                    <a:pt x="34862" y="21120"/>
                  </a:cubicBezTo>
                  <a:lnTo>
                    <a:pt x="34862" y="46552"/>
                  </a:lnTo>
                  <a:lnTo>
                    <a:pt x="25337" y="46552"/>
                  </a:lnTo>
                  <a:lnTo>
                    <a:pt x="25337" y="21501"/>
                  </a:lnTo>
                  <a:cubicBezTo>
                    <a:pt x="25528" y="18158"/>
                    <a:pt x="24765" y="14824"/>
                    <a:pt x="22956" y="11976"/>
                  </a:cubicBezTo>
                  <a:cubicBezTo>
                    <a:pt x="21142" y="9871"/>
                    <a:pt x="18477" y="8766"/>
                    <a:pt x="15715" y="9023"/>
                  </a:cubicBezTo>
                  <a:cubicBezTo>
                    <a:pt x="12477" y="8966"/>
                    <a:pt x="9427" y="10119"/>
                    <a:pt x="7045" y="12262"/>
                  </a:cubicBezTo>
                  <a:cubicBezTo>
                    <a:pt x="4571" y="14634"/>
                    <a:pt x="3143" y="17958"/>
                    <a:pt x="3236" y="21406"/>
                  </a:cubicBezTo>
                  <a:close/>
                </a:path>
              </a:pathLst>
            </a:custGeom>
            <a:solidFill>
              <a:srgbClr val="6D6E71"/>
            </a:solidFill>
            <a:ln w="9525" cap="flat">
              <a:noFill/>
              <a:prstDash val="solid"/>
              <a:miter/>
            </a:ln>
          </p:spPr>
          <p:txBody>
            <a:bodyPr rtlCol="0" anchor="ctr"/>
            <a:lstStyle/>
            <a:p>
              <a:endParaRPr lang="en-US"/>
            </a:p>
          </p:txBody>
        </p:sp>
        <p:sp>
          <p:nvSpPr>
            <p:cNvPr id="1151" name="Freeform: Shape 1150">
              <a:extLst>
                <a:ext uri="{FF2B5EF4-FFF2-40B4-BE49-F238E27FC236}">
                  <a16:creationId xmlns:a16="http://schemas.microsoft.com/office/drawing/2014/main" id="{3332BB35-8285-48EE-B9E0-0EEA4EBF9A23}"/>
                </a:ext>
              </a:extLst>
            </p:cNvPr>
            <p:cNvSpPr/>
            <p:nvPr/>
          </p:nvSpPr>
          <p:spPr>
            <a:xfrm>
              <a:off x="17799916" y="1924231"/>
              <a:ext cx="45401" cy="46979"/>
            </a:xfrm>
            <a:custGeom>
              <a:avLst/>
              <a:gdLst>
                <a:gd name="connsiteX0" fmla="*/ 38884 w 45401"/>
                <a:gd name="connsiteY0" fmla="*/ 27453 h 46979"/>
                <a:gd name="connsiteX1" fmla="*/ 3165 w 45401"/>
                <a:gd name="connsiteY1" fmla="*/ 27453 h 46979"/>
                <a:gd name="connsiteX2" fmla="*/ 7737 w 45401"/>
                <a:gd name="connsiteY2" fmla="*/ 35454 h 46979"/>
                <a:gd name="connsiteX3" fmla="*/ 17262 w 45401"/>
                <a:gd name="connsiteY3" fmla="*/ 38502 h 46979"/>
                <a:gd name="connsiteX4" fmla="*/ 30308 w 45401"/>
                <a:gd name="connsiteY4" fmla="*/ 33168 h 46979"/>
                <a:gd name="connsiteX5" fmla="*/ 35833 w 45401"/>
                <a:gd name="connsiteY5" fmla="*/ 39168 h 46979"/>
                <a:gd name="connsiteX6" fmla="*/ 16783 w 45401"/>
                <a:gd name="connsiteY6" fmla="*/ 46788 h 46979"/>
                <a:gd name="connsiteX7" fmla="*/ 496 w 45401"/>
                <a:gd name="connsiteY7" fmla="*/ 40407 h 46979"/>
                <a:gd name="connsiteX8" fmla="*/ -6267 w 45401"/>
                <a:gd name="connsiteY8" fmla="*/ 23262 h 46979"/>
                <a:gd name="connsiteX9" fmla="*/ 593 w 45401"/>
                <a:gd name="connsiteY9" fmla="*/ 6117 h 46979"/>
                <a:gd name="connsiteX10" fmla="*/ 32596 w 45401"/>
                <a:gd name="connsiteY10" fmla="*/ 5450 h 46979"/>
                <a:gd name="connsiteX11" fmla="*/ 39075 w 45401"/>
                <a:gd name="connsiteY11" fmla="*/ 20880 h 46979"/>
                <a:gd name="connsiteX12" fmla="*/ 3165 w 45401"/>
                <a:gd name="connsiteY12" fmla="*/ 19928 h 46979"/>
                <a:gd name="connsiteX13" fmla="*/ 29261 w 45401"/>
                <a:gd name="connsiteY13" fmla="*/ 19928 h 46979"/>
                <a:gd name="connsiteX14" fmla="*/ 25736 w 45401"/>
                <a:gd name="connsiteY14" fmla="*/ 11070 h 46979"/>
                <a:gd name="connsiteX15" fmla="*/ 16783 w 45401"/>
                <a:gd name="connsiteY15" fmla="*/ 8022 h 46979"/>
                <a:gd name="connsiteX16" fmla="*/ 7258 w 45401"/>
                <a:gd name="connsiteY16" fmla="*/ 11260 h 46979"/>
                <a:gd name="connsiteX17" fmla="*/ 3165 w 45401"/>
                <a:gd name="connsiteY17" fmla="*/ 1992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01" h="46979">
                  <a:moveTo>
                    <a:pt x="38884" y="27453"/>
                  </a:moveTo>
                  <a:lnTo>
                    <a:pt x="3165" y="27453"/>
                  </a:lnTo>
                  <a:cubicBezTo>
                    <a:pt x="3356" y="30701"/>
                    <a:pt x="4974" y="33682"/>
                    <a:pt x="7737" y="35454"/>
                  </a:cubicBezTo>
                  <a:cubicBezTo>
                    <a:pt x="10500" y="37502"/>
                    <a:pt x="13830" y="38578"/>
                    <a:pt x="17262" y="38502"/>
                  </a:cubicBezTo>
                  <a:cubicBezTo>
                    <a:pt x="22215" y="38873"/>
                    <a:pt x="27071" y="36892"/>
                    <a:pt x="30308" y="33168"/>
                  </a:cubicBezTo>
                  <a:lnTo>
                    <a:pt x="35833" y="39168"/>
                  </a:lnTo>
                  <a:cubicBezTo>
                    <a:pt x="30787" y="44245"/>
                    <a:pt x="23927" y="46998"/>
                    <a:pt x="16783" y="46788"/>
                  </a:cubicBezTo>
                  <a:cubicBezTo>
                    <a:pt x="10686" y="46884"/>
                    <a:pt x="4877" y="44588"/>
                    <a:pt x="496" y="40407"/>
                  </a:cubicBezTo>
                  <a:cubicBezTo>
                    <a:pt x="-4076" y="35911"/>
                    <a:pt x="-6551" y="29672"/>
                    <a:pt x="-6267" y="23262"/>
                  </a:cubicBezTo>
                  <a:cubicBezTo>
                    <a:pt x="-6551" y="16823"/>
                    <a:pt x="-4076" y="10574"/>
                    <a:pt x="593" y="6117"/>
                  </a:cubicBezTo>
                  <a:cubicBezTo>
                    <a:pt x="9639" y="-2018"/>
                    <a:pt x="23262" y="-2303"/>
                    <a:pt x="32596" y="5450"/>
                  </a:cubicBezTo>
                  <a:cubicBezTo>
                    <a:pt x="36977" y="9317"/>
                    <a:pt x="39451" y="15013"/>
                    <a:pt x="39075" y="20880"/>
                  </a:cubicBezTo>
                  <a:close/>
                  <a:moveTo>
                    <a:pt x="3165" y="19928"/>
                  </a:moveTo>
                  <a:lnTo>
                    <a:pt x="29261" y="19928"/>
                  </a:lnTo>
                  <a:cubicBezTo>
                    <a:pt x="29452" y="16594"/>
                    <a:pt x="28215" y="13346"/>
                    <a:pt x="25736" y="11070"/>
                  </a:cubicBezTo>
                  <a:cubicBezTo>
                    <a:pt x="23164" y="9031"/>
                    <a:pt x="20025" y="7955"/>
                    <a:pt x="16783" y="8022"/>
                  </a:cubicBezTo>
                  <a:cubicBezTo>
                    <a:pt x="13355" y="7965"/>
                    <a:pt x="9928" y="9117"/>
                    <a:pt x="7258" y="11260"/>
                  </a:cubicBezTo>
                  <a:cubicBezTo>
                    <a:pt x="4593" y="13308"/>
                    <a:pt x="3067" y="16547"/>
                    <a:pt x="3165" y="19928"/>
                  </a:cubicBezTo>
                  <a:close/>
                </a:path>
              </a:pathLst>
            </a:custGeom>
            <a:solidFill>
              <a:srgbClr val="6D6E71"/>
            </a:solidFill>
            <a:ln w="9525" cap="flat">
              <a:noFill/>
              <a:prstDash val="solid"/>
              <a:miter/>
            </a:ln>
          </p:spPr>
          <p:txBody>
            <a:bodyPr rtlCol="0" anchor="ctr"/>
            <a:lstStyle/>
            <a:p>
              <a:endParaRPr lang="en-US"/>
            </a:p>
          </p:txBody>
        </p:sp>
        <p:sp>
          <p:nvSpPr>
            <p:cNvPr id="1152" name="Freeform: Shape 1151">
              <a:extLst>
                <a:ext uri="{FF2B5EF4-FFF2-40B4-BE49-F238E27FC236}">
                  <a16:creationId xmlns:a16="http://schemas.microsoft.com/office/drawing/2014/main" id="{0576B04B-C5B1-49CC-8CD3-B6B46851DA53}"/>
                </a:ext>
              </a:extLst>
            </p:cNvPr>
            <p:cNvSpPr/>
            <p:nvPr/>
          </p:nvSpPr>
          <p:spPr>
            <a:xfrm>
              <a:off x="17855754" y="1924222"/>
              <a:ext cx="41944" cy="46310"/>
            </a:xfrm>
            <a:custGeom>
              <a:avLst/>
              <a:gdLst>
                <a:gd name="connsiteX0" fmla="*/ 3236 w 41944"/>
                <a:gd name="connsiteY0" fmla="*/ 21366 h 46310"/>
                <a:gd name="connsiteX1" fmla="*/ 3236 w 41944"/>
                <a:gd name="connsiteY1" fmla="*/ 46131 h 46310"/>
                <a:gd name="connsiteX2" fmla="*/ -6289 w 41944"/>
                <a:gd name="connsiteY2" fmla="*/ 46131 h 46310"/>
                <a:gd name="connsiteX3" fmla="*/ -6289 w 41944"/>
                <a:gd name="connsiteY3" fmla="*/ 506 h 46310"/>
                <a:gd name="connsiteX4" fmla="*/ 3236 w 41944"/>
                <a:gd name="connsiteY4" fmla="*/ 506 h 46310"/>
                <a:gd name="connsiteX5" fmla="*/ 3236 w 41944"/>
                <a:gd name="connsiteY5" fmla="*/ 8793 h 46310"/>
                <a:gd name="connsiteX6" fmla="*/ 9617 w 41944"/>
                <a:gd name="connsiteY6" fmla="*/ 2220 h 46310"/>
                <a:gd name="connsiteX7" fmla="*/ 18384 w 41944"/>
                <a:gd name="connsiteY7" fmla="*/ -161 h 46310"/>
                <a:gd name="connsiteX8" fmla="*/ 30862 w 41944"/>
                <a:gd name="connsiteY8" fmla="*/ 4506 h 46310"/>
                <a:gd name="connsiteX9" fmla="*/ 35625 w 41944"/>
                <a:gd name="connsiteY9" fmla="*/ 18127 h 46310"/>
                <a:gd name="connsiteX10" fmla="*/ 35625 w 41944"/>
                <a:gd name="connsiteY10" fmla="*/ 46131 h 46310"/>
                <a:gd name="connsiteX11" fmla="*/ 26100 w 41944"/>
                <a:gd name="connsiteY11" fmla="*/ 46131 h 46310"/>
                <a:gd name="connsiteX12" fmla="*/ 26100 w 41944"/>
                <a:gd name="connsiteY12" fmla="*/ 21080 h 46310"/>
                <a:gd name="connsiteX13" fmla="*/ 15621 w 41944"/>
                <a:gd name="connsiteY13" fmla="*/ 8507 h 46310"/>
                <a:gd name="connsiteX14" fmla="*/ 3334 w 41944"/>
                <a:gd name="connsiteY14" fmla="*/ 19784 h 46310"/>
                <a:gd name="connsiteX15" fmla="*/ 3334 w 41944"/>
                <a:gd name="connsiteY15" fmla="*/ 21366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4" h="46310">
                  <a:moveTo>
                    <a:pt x="3236" y="21366"/>
                  </a:moveTo>
                  <a:lnTo>
                    <a:pt x="3236" y="46131"/>
                  </a:lnTo>
                  <a:lnTo>
                    <a:pt x="-6289" y="46131"/>
                  </a:lnTo>
                  <a:lnTo>
                    <a:pt x="-6289" y="506"/>
                  </a:lnTo>
                  <a:lnTo>
                    <a:pt x="3236" y="506"/>
                  </a:lnTo>
                  <a:lnTo>
                    <a:pt x="3236" y="8793"/>
                  </a:lnTo>
                  <a:cubicBezTo>
                    <a:pt x="4762" y="6059"/>
                    <a:pt x="6952" y="3782"/>
                    <a:pt x="9617" y="2220"/>
                  </a:cubicBezTo>
                  <a:cubicBezTo>
                    <a:pt x="12287" y="630"/>
                    <a:pt x="15333" y="-199"/>
                    <a:pt x="18384" y="-161"/>
                  </a:cubicBezTo>
                  <a:cubicBezTo>
                    <a:pt x="23049" y="-380"/>
                    <a:pt x="27528" y="1306"/>
                    <a:pt x="30862" y="4506"/>
                  </a:cubicBezTo>
                  <a:cubicBezTo>
                    <a:pt x="34192" y="8211"/>
                    <a:pt x="35909" y="13126"/>
                    <a:pt x="35625" y="18127"/>
                  </a:cubicBezTo>
                  <a:lnTo>
                    <a:pt x="35625" y="46131"/>
                  </a:lnTo>
                  <a:lnTo>
                    <a:pt x="26100" y="46131"/>
                  </a:lnTo>
                  <a:lnTo>
                    <a:pt x="26100" y="21080"/>
                  </a:lnTo>
                  <a:cubicBezTo>
                    <a:pt x="26100" y="12698"/>
                    <a:pt x="22575" y="8507"/>
                    <a:pt x="15621" y="8507"/>
                  </a:cubicBezTo>
                  <a:cubicBezTo>
                    <a:pt x="9143" y="8221"/>
                    <a:pt x="3618" y="13269"/>
                    <a:pt x="3334" y="19784"/>
                  </a:cubicBezTo>
                  <a:cubicBezTo>
                    <a:pt x="3236" y="20308"/>
                    <a:pt x="3334" y="20842"/>
                    <a:pt x="3334" y="21366"/>
                  </a:cubicBezTo>
                  <a:close/>
                </a:path>
              </a:pathLst>
            </a:custGeom>
            <a:solidFill>
              <a:srgbClr val="6D6E71"/>
            </a:solidFill>
            <a:ln w="9525" cap="flat">
              <a:noFill/>
              <a:prstDash val="solid"/>
              <a:miter/>
            </a:ln>
          </p:spPr>
          <p:txBody>
            <a:bodyPr rtlCol="0" anchor="ctr"/>
            <a:lstStyle/>
            <a:p>
              <a:endParaRPr lang="en-US"/>
            </a:p>
          </p:txBody>
        </p:sp>
        <p:sp>
          <p:nvSpPr>
            <p:cNvPr id="1153" name="Freeform: Shape 1152">
              <a:extLst>
                <a:ext uri="{FF2B5EF4-FFF2-40B4-BE49-F238E27FC236}">
                  <a16:creationId xmlns:a16="http://schemas.microsoft.com/office/drawing/2014/main" id="{8199161F-0BDF-44EB-95CE-3F8DEDF59598}"/>
                </a:ext>
              </a:extLst>
            </p:cNvPr>
            <p:cNvSpPr/>
            <p:nvPr/>
          </p:nvSpPr>
          <p:spPr>
            <a:xfrm>
              <a:off x="17907476" y="1910620"/>
              <a:ext cx="31718" cy="60581"/>
            </a:xfrm>
            <a:custGeom>
              <a:avLst/>
              <a:gdLst>
                <a:gd name="connsiteX0" fmla="*/ 9045 w 31718"/>
                <a:gd name="connsiteY0" fmla="*/ 21823 h 60581"/>
                <a:gd name="connsiteX1" fmla="*/ 9045 w 31718"/>
                <a:gd name="connsiteY1" fmla="*/ 44968 h 60581"/>
                <a:gd name="connsiteX2" fmla="*/ 10761 w 31718"/>
                <a:gd name="connsiteY2" fmla="*/ 50112 h 60581"/>
                <a:gd name="connsiteX3" fmla="*/ 15617 w 31718"/>
                <a:gd name="connsiteY3" fmla="*/ 52112 h 60581"/>
                <a:gd name="connsiteX4" fmla="*/ 21523 w 31718"/>
                <a:gd name="connsiteY4" fmla="*/ 49064 h 60581"/>
                <a:gd name="connsiteX5" fmla="*/ 25430 w 31718"/>
                <a:gd name="connsiteY5" fmla="*/ 55827 h 60581"/>
                <a:gd name="connsiteX6" fmla="*/ 14287 w 31718"/>
                <a:gd name="connsiteY6" fmla="*/ 60399 h 60581"/>
                <a:gd name="connsiteX7" fmla="*/ 3808 w 31718"/>
                <a:gd name="connsiteY7" fmla="*/ 56113 h 60581"/>
                <a:gd name="connsiteX8" fmla="*/ -480 w 31718"/>
                <a:gd name="connsiteY8" fmla="*/ 44683 h 60581"/>
                <a:gd name="connsiteX9" fmla="*/ -480 w 31718"/>
                <a:gd name="connsiteY9" fmla="*/ 21823 h 60581"/>
                <a:gd name="connsiteX10" fmla="*/ -6289 w 31718"/>
                <a:gd name="connsiteY10" fmla="*/ 21823 h 60581"/>
                <a:gd name="connsiteX11" fmla="*/ -6289 w 31718"/>
                <a:gd name="connsiteY11" fmla="*/ 14108 h 60581"/>
                <a:gd name="connsiteX12" fmla="*/ -480 w 31718"/>
                <a:gd name="connsiteY12" fmla="*/ 14108 h 60581"/>
                <a:gd name="connsiteX13" fmla="*/ -480 w 31718"/>
                <a:gd name="connsiteY13" fmla="*/ -180 h 60581"/>
                <a:gd name="connsiteX14" fmla="*/ 9045 w 31718"/>
                <a:gd name="connsiteY14" fmla="*/ -180 h 60581"/>
                <a:gd name="connsiteX15" fmla="*/ 9045 w 31718"/>
                <a:gd name="connsiteY15" fmla="*/ 14108 h 60581"/>
                <a:gd name="connsiteX16" fmla="*/ 21049 w 31718"/>
                <a:gd name="connsiteY16" fmla="*/ 14108 h 60581"/>
                <a:gd name="connsiteX17" fmla="*/ 21049 w 31718"/>
                <a:gd name="connsiteY17" fmla="*/ 21823 h 60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1">
                  <a:moveTo>
                    <a:pt x="9045" y="21823"/>
                  </a:moveTo>
                  <a:lnTo>
                    <a:pt x="9045" y="44968"/>
                  </a:lnTo>
                  <a:cubicBezTo>
                    <a:pt x="8952" y="46835"/>
                    <a:pt x="9524" y="48683"/>
                    <a:pt x="10761" y="50112"/>
                  </a:cubicBezTo>
                  <a:cubicBezTo>
                    <a:pt x="11998" y="51474"/>
                    <a:pt x="13808" y="52217"/>
                    <a:pt x="15617" y="52112"/>
                  </a:cubicBezTo>
                  <a:cubicBezTo>
                    <a:pt x="17905" y="51950"/>
                    <a:pt x="20096" y="50855"/>
                    <a:pt x="21523" y="49064"/>
                  </a:cubicBezTo>
                  <a:lnTo>
                    <a:pt x="25430" y="55827"/>
                  </a:lnTo>
                  <a:cubicBezTo>
                    <a:pt x="22477" y="58732"/>
                    <a:pt x="18477" y="60370"/>
                    <a:pt x="14287" y="60399"/>
                  </a:cubicBezTo>
                  <a:cubicBezTo>
                    <a:pt x="10380" y="60475"/>
                    <a:pt x="6571" y="58922"/>
                    <a:pt x="3808" y="56113"/>
                  </a:cubicBezTo>
                  <a:cubicBezTo>
                    <a:pt x="855" y="53074"/>
                    <a:pt x="-764" y="48921"/>
                    <a:pt x="-480" y="44683"/>
                  </a:cubicBezTo>
                  <a:lnTo>
                    <a:pt x="-480" y="21823"/>
                  </a:lnTo>
                  <a:lnTo>
                    <a:pt x="-6289" y="21823"/>
                  </a:lnTo>
                  <a:lnTo>
                    <a:pt x="-6289" y="14108"/>
                  </a:lnTo>
                  <a:lnTo>
                    <a:pt x="-480" y="14108"/>
                  </a:lnTo>
                  <a:lnTo>
                    <a:pt x="-480" y="-180"/>
                  </a:lnTo>
                  <a:lnTo>
                    <a:pt x="9045" y="-180"/>
                  </a:lnTo>
                  <a:lnTo>
                    <a:pt x="9045" y="14108"/>
                  </a:lnTo>
                  <a:lnTo>
                    <a:pt x="21049" y="14108"/>
                  </a:lnTo>
                  <a:lnTo>
                    <a:pt x="21049" y="21823"/>
                  </a:lnTo>
                  <a:close/>
                </a:path>
              </a:pathLst>
            </a:custGeom>
            <a:solidFill>
              <a:srgbClr val="6D6E71"/>
            </a:solidFill>
            <a:ln w="9525" cap="flat">
              <a:noFill/>
              <a:prstDash val="solid"/>
              <a:miter/>
            </a:ln>
          </p:spPr>
          <p:txBody>
            <a:bodyPr rtlCol="0" anchor="ctr"/>
            <a:lstStyle/>
            <a:p>
              <a:endParaRPr lang="en-US"/>
            </a:p>
          </p:txBody>
        </p:sp>
        <p:sp>
          <p:nvSpPr>
            <p:cNvPr id="1154" name="Freeform: Shape 1153">
              <a:extLst>
                <a:ext uri="{FF2B5EF4-FFF2-40B4-BE49-F238E27FC236}">
                  <a16:creationId xmlns:a16="http://schemas.microsoft.com/office/drawing/2014/main" id="{49652236-4555-4146-8C32-3004D9129FC7}"/>
                </a:ext>
              </a:extLst>
            </p:cNvPr>
            <p:cNvSpPr/>
            <p:nvPr/>
          </p:nvSpPr>
          <p:spPr>
            <a:xfrm>
              <a:off x="17970435" y="1924622"/>
              <a:ext cx="24291" cy="45910"/>
            </a:xfrm>
            <a:custGeom>
              <a:avLst/>
              <a:gdLst>
                <a:gd name="connsiteX0" fmla="*/ 17524 w 24291"/>
                <a:gd name="connsiteY0" fmla="*/ 9059 h 45910"/>
                <a:gd name="connsiteX1" fmla="*/ 6855 w 24291"/>
                <a:gd name="connsiteY1" fmla="*/ 13726 h 45910"/>
                <a:gd name="connsiteX2" fmla="*/ 3236 w 24291"/>
                <a:gd name="connsiteY2" fmla="*/ 26109 h 45910"/>
                <a:gd name="connsiteX3" fmla="*/ 3236 w 24291"/>
                <a:gd name="connsiteY3" fmla="*/ 45731 h 45910"/>
                <a:gd name="connsiteX4" fmla="*/ -6289 w 24291"/>
                <a:gd name="connsiteY4" fmla="*/ 45731 h 45910"/>
                <a:gd name="connsiteX5" fmla="*/ -6289 w 24291"/>
                <a:gd name="connsiteY5" fmla="*/ 106 h 45910"/>
                <a:gd name="connsiteX6" fmla="*/ 3236 w 24291"/>
                <a:gd name="connsiteY6" fmla="*/ 106 h 45910"/>
                <a:gd name="connsiteX7" fmla="*/ 3236 w 24291"/>
                <a:gd name="connsiteY7" fmla="*/ 9631 h 45910"/>
                <a:gd name="connsiteX8" fmla="*/ 9524 w 24291"/>
                <a:gd name="connsiteY8" fmla="*/ 2582 h 45910"/>
                <a:gd name="connsiteX9" fmla="*/ 18003 w 24291"/>
                <a:gd name="connsiteY9" fmla="*/ -180 h 45910"/>
                <a:gd name="connsiteX10" fmla="*/ 18003 w 24291"/>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91" h="45910">
                  <a:moveTo>
                    <a:pt x="17524" y="9059"/>
                  </a:moveTo>
                  <a:cubicBezTo>
                    <a:pt x="13431" y="8812"/>
                    <a:pt x="9427" y="10545"/>
                    <a:pt x="6855" y="13726"/>
                  </a:cubicBezTo>
                  <a:cubicBezTo>
                    <a:pt x="4287" y="17308"/>
                    <a:pt x="2952" y="21689"/>
                    <a:pt x="3236" y="26109"/>
                  </a:cubicBezTo>
                  <a:lnTo>
                    <a:pt x="3236" y="45731"/>
                  </a:lnTo>
                  <a:lnTo>
                    <a:pt x="-6289" y="45731"/>
                  </a:lnTo>
                  <a:lnTo>
                    <a:pt x="-6289" y="106"/>
                  </a:lnTo>
                  <a:lnTo>
                    <a:pt x="3236" y="106"/>
                  </a:lnTo>
                  <a:lnTo>
                    <a:pt x="3236" y="9631"/>
                  </a:lnTo>
                  <a:cubicBezTo>
                    <a:pt x="4762" y="6821"/>
                    <a:pt x="6855" y="4401"/>
                    <a:pt x="9524" y="2582"/>
                  </a:cubicBezTo>
                  <a:cubicBezTo>
                    <a:pt x="11998" y="811"/>
                    <a:pt x="14952" y="-152"/>
                    <a:pt x="18003" y="-180"/>
                  </a:cubicBezTo>
                  <a:lnTo>
                    <a:pt x="18003" y="9345"/>
                  </a:lnTo>
                  <a:close/>
                </a:path>
              </a:pathLst>
            </a:custGeom>
            <a:solidFill>
              <a:srgbClr val="6D6E71"/>
            </a:solidFill>
            <a:ln w="9525" cap="flat">
              <a:noFill/>
              <a:prstDash val="solid"/>
              <a:miter/>
            </a:ln>
          </p:spPr>
          <p:txBody>
            <a:bodyPr rtlCol="0" anchor="ctr"/>
            <a:lstStyle/>
            <a:p>
              <a:endParaRPr lang="en-US"/>
            </a:p>
          </p:txBody>
        </p:sp>
        <p:sp>
          <p:nvSpPr>
            <p:cNvPr id="1155" name="Freeform: Shape 1154">
              <a:extLst>
                <a:ext uri="{FF2B5EF4-FFF2-40B4-BE49-F238E27FC236}">
                  <a16:creationId xmlns:a16="http://schemas.microsoft.com/office/drawing/2014/main" id="{A4A2F1AE-68DB-4B31-8B62-974A859CDF31}"/>
                </a:ext>
              </a:extLst>
            </p:cNvPr>
            <p:cNvSpPr/>
            <p:nvPr/>
          </p:nvSpPr>
          <p:spPr>
            <a:xfrm>
              <a:off x="18000126" y="1923840"/>
              <a:ext cx="40650" cy="47372"/>
            </a:xfrm>
            <a:custGeom>
              <a:avLst/>
              <a:gdLst>
                <a:gd name="connsiteX0" fmla="*/ 34127 w 40650"/>
                <a:gd name="connsiteY0" fmla="*/ 46513 h 47372"/>
                <a:gd name="connsiteX1" fmla="*/ 25360 w 40650"/>
                <a:gd name="connsiteY1" fmla="*/ 46513 h 47372"/>
                <a:gd name="connsiteX2" fmla="*/ 25360 w 40650"/>
                <a:gd name="connsiteY2" fmla="*/ 40417 h 47372"/>
                <a:gd name="connsiteX3" fmla="*/ 10217 w 40650"/>
                <a:gd name="connsiteY3" fmla="*/ 47180 h 47372"/>
                <a:gd name="connsiteX4" fmla="*/ -1591 w 40650"/>
                <a:gd name="connsiteY4" fmla="*/ 43179 h 47372"/>
                <a:gd name="connsiteX5" fmla="*/ -6261 w 40650"/>
                <a:gd name="connsiteY5" fmla="*/ 32416 h 47372"/>
                <a:gd name="connsiteX6" fmla="*/ -1308 w 40650"/>
                <a:gd name="connsiteY6" fmla="*/ 22320 h 47372"/>
                <a:gd name="connsiteX7" fmla="*/ 12217 w 40650"/>
                <a:gd name="connsiteY7" fmla="*/ 18986 h 47372"/>
                <a:gd name="connsiteX8" fmla="*/ 24602 w 40650"/>
                <a:gd name="connsiteY8" fmla="*/ 18986 h 47372"/>
                <a:gd name="connsiteX9" fmla="*/ 24602 w 40650"/>
                <a:gd name="connsiteY9" fmla="*/ 17271 h 47372"/>
                <a:gd name="connsiteX10" fmla="*/ 14505 w 40650"/>
                <a:gd name="connsiteY10" fmla="*/ 7746 h 47372"/>
                <a:gd name="connsiteX11" fmla="*/ 1264 w 40650"/>
                <a:gd name="connsiteY11" fmla="*/ 12413 h 47372"/>
                <a:gd name="connsiteX12" fmla="*/ -3024 w 40650"/>
                <a:gd name="connsiteY12" fmla="*/ 6413 h 47372"/>
                <a:gd name="connsiteX13" fmla="*/ 16026 w 40650"/>
                <a:gd name="connsiteY13" fmla="*/ -160 h 47372"/>
                <a:gd name="connsiteX14" fmla="*/ 29267 w 40650"/>
                <a:gd name="connsiteY14" fmla="*/ 3841 h 47372"/>
                <a:gd name="connsiteX15" fmla="*/ 34313 w 40650"/>
                <a:gd name="connsiteY15" fmla="*/ 16700 h 47372"/>
                <a:gd name="connsiteX16" fmla="*/ 24602 w 40650"/>
                <a:gd name="connsiteY16" fmla="*/ 29463 h 47372"/>
                <a:gd name="connsiteX17" fmla="*/ 24602 w 40650"/>
                <a:gd name="connsiteY17" fmla="*/ 25558 h 47372"/>
                <a:gd name="connsiteX18" fmla="*/ 13835 w 40650"/>
                <a:gd name="connsiteY18" fmla="*/ 25558 h 47372"/>
                <a:gd name="connsiteX19" fmla="*/ 3455 w 40650"/>
                <a:gd name="connsiteY19" fmla="*/ 32035 h 47372"/>
                <a:gd name="connsiteX20" fmla="*/ 6027 w 40650"/>
                <a:gd name="connsiteY20" fmla="*/ 37178 h 47372"/>
                <a:gd name="connsiteX21" fmla="*/ 13170 w 40650"/>
                <a:gd name="connsiteY21" fmla="*/ 38893 h 47372"/>
                <a:gd name="connsiteX22" fmla="*/ 21170 w 40650"/>
                <a:gd name="connsiteY22" fmla="*/ 36321 h 47372"/>
                <a:gd name="connsiteX23" fmla="*/ 24505 w 40650"/>
                <a:gd name="connsiteY23" fmla="*/ 29463 h 4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0" h="47372">
                  <a:moveTo>
                    <a:pt x="34127" y="46513"/>
                  </a:moveTo>
                  <a:lnTo>
                    <a:pt x="25360" y="46513"/>
                  </a:lnTo>
                  <a:lnTo>
                    <a:pt x="25360" y="40417"/>
                  </a:lnTo>
                  <a:cubicBezTo>
                    <a:pt x="21649" y="44865"/>
                    <a:pt x="16026" y="47361"/>
                    <a:pt x="10217" y="47180"/>
                  </a:cubicBezTo>
                  <a:cubicBezTo>
                    <a:pt x="5929" y="47342"/>
                    <a:pt x="1739" y="45913"/>
                    <a:pt x="-1591" y="43179"/>
                  </a:cubicBezTo>
                  <a:cubicBezTo>
                    <a:pt x="-4642" y="40465"/>
                    <a:pt x="-6354" y="36521"/>
                    <a:pt x="-6261" y="32416"/>
                  </a:cubicBezTo>
                  <a:cubicBezTo>
                    <a:pt x="-6545" y="28406"/>
                    <a:pt x="-4642" y="24567"/>
                    <a:pt x="-1308" y="22320"/>
                  </a:cubicBezTo>
                  <a:cubicBezTo>
                    <a:pt x="2790" y="19872"/>
                    <a:pt x="7454" y="18710"/>
                    <a:pt x="12217" y="18986"/>
                  </a:cubicBezTo>
                  <a:lnTo>
                    <a:pt x="24602" y="18986"/>
                  </a:lnTo>
                  <a:lnTo>
                    <a:pt x="24602" y="17271"/>
                  </a:lnTo>
                  <a:cubicBezTo>
                    <a:pt x="24602" y="11175"/>
                    <a:pt x="21268" y="7746"/>
                    <a:pt x="14505" y="7746"/>
                  </a:cubicBezTo>
                  <a:cubicBezTo>
                    <a:pt x="9743" y="7965"/>
                    <a:pt x="5171" y="9585"/>
                    <a:pt x="1264" y="12413"/>
                  </a:cubicBezTo>
                  <a:lnTo>
                    <a:pt x="-3024" y="6413"/>
                  </a:lnTo>
                  <a:cubicBezTo>
                    <a:pt x="2408" y="2088"/>
                    <a:pt x="9073" y="-236"/>
                    <a:pt x="16026" y="-160"/>
                  </a:cubicBezTo>
                  <a:cubicBezTo>
                    <a:pt x="20789" y="-369"/>
                    <a:pt x="25458" y="1041"/>
                    <a:pt x="29267" y="3841"/>
                  </a:cubicBezTo>
                  <a:cubicBezTo>
                    <a:pt x="32792" y="7127"/>
                    <a:pt x="34695" y="11870"/>
                    <a:pt x="34313" y="16700"/>
                  </a:cubicBezTo>
                  <a:close/>
                  <a:moveTo>
                    <a:pt x="24602" y="29463"/>
                  </a:moveTo>
                  <a:lnTo>
                    <a:pt x="24602" y="25558"/>
                  </a:lnTo>
                  <a:lnTo>
                    <a:pt x="13835" y="25558"/>
                  </a:lnTo>
                  <a:cubicBezTo>
                    <a:pt x="6882" y="25558"/>
                    <a:pt x="3455" y="27749"/>
                    <a:pt x="3455" y="32035"/>
                  </a:cubicBezTo>
                  <a:cubicBezTo>
                    <a:pt x="3357" y="34083"/>
                    <a:pt x="4310" y="36036"/>
                    <a:pt x="6027" y="37178"/>
                  </a:cubicBezTo>
                  <a:cubicBezTo>
                    <a:pt x="8217" y="38436"/>
                    <a:pt x="10691" y="39036"/>
                    <a:pt x="13170" y="38893"/>
                  </a:cubicBezTo>
                  <a:cubicBezTo>
                    <a:pt x="16026" y="38950"/>
                    <a:pt x="18886" y="38045"/>
                    <a:pt x="21170" y="36321"/>
                  </a:cubicBezTo>
                  <a:cubicBezTo>
                    <a:pt x="23360" y="34721"/>
                    <a:pt x="24602" y="32159"/>
                    <a:pt x="24505" y="29463"/>
                  </a:cubicBezTo>
                  <a:close/>
                </a:path>
              </a:pathLst>
            </a:custGeom>
            <a:solidFill>
              <a:srgbClr val="6D6E71"/>
            </a:solidFill>
            <a:ln w="9525" cap="flat">
              <a:noFill/>
              <a:prstDash val="solid"/>
              <a:miter/>
            </a:ln>
          </p:spPr>
          <p:txBody>
            <a:bodyPr rtlCol="0" anchor="ctr"/>
            <a:lstStyle/>
            <a:p>
              <a:endParaRPr lang="en-US"/>
            </a:p>
          </p:txBody>
        </p:sp>
        <p:sp>
          <p:nvSpPr>
            <p:cNvPr id="1156" name="Freeform: Shape 1155">
              <a:extLst>
                <a:ext uri="{FF2B5EF4-FFF2-40B4-BE49-F238E27FC236}">
                  <a16:creationId xmlns:a16="http://schemas.microsoft.com/office/drawing/2014/main" id="{C35FC5D1-1414-437A-BB57-6342F0E87495}"/>
                </a:ext>
              </a:extLst>
            </p:cNvPr>
            <p:cNvSpPr/>
            <p:nvPr/>
          </p:nvSpPr>
          <p:spPr>
            <a:xfrm>
              <a:off x="18050444" y="1910620"/>
              <a:ext cx="31718" cy="60580"/>
            </a:xfrm>
            <a:custGeom>
              <a:avLst/>
              <a:gdLst>
                <a:gd name="connsiteX0" fmla="*/ 9050 w 31718"/>
                <a:gd name="connsiteY0" fmla="*/ 21823 h 60580"/>
                <a:gd name="connsiteX1" fmla="*/ 9050 w 31718"/>
                <a:gd name="connsiteY1" fmla="*/ 44968 h 60580"/>
                <a:gd name="connsiteX2" fmla="*/ 10761 w 31718"/>
                <a:gd name="connsiteY2" fmla="*/ 50112 h 60580"/>
                <a:gd name="connsiteX3" fmla="*/ 15524 w 31718"/>
                <a:gd name="connsiteY3" fmla="*/ 52112 h 60580"/>
                <a:gd name="connsiteX4" fmla="*/ 21430 w 31718"/>
                <a:gd name="connsiteY4" fmla="*/ 49064 h 60580"/>
                <a:gd name="connsiteX5" fmla="*/ 25430 w 31718"/>
                <a:gd name="connsiteY5" fmla="*/ 55827 h 60580"/>
                <a:gd name="connsiteX6" fmla="*/ 14194 w 31718"/>
                <a:gd name="connsiteY6" fmla="*/ 60399 h 60580"/>
                <a:gd name="connsiteX7" fmla="*/ 3715 w 31718"/>
                <a:gd name="connsiteY7" fmla="*/ 56113 h 60580"/>
                <a:gd name="connsiteX8" fmla="*/ -573 w 31718"/>
                <a:gd name="connsiteY8" fmla="*/ 44683 h 60580"/>
                <a:gd name="connsiteX9" fmla="*/ -573 w 31718"/>
                <a:gd name="connsiteY9" fmla="*/ 21823 h 60580"/>
                <a:gd name="connsiteX10" fmla="*/ -6289 w 31718"/>
                <a:gd name="connsiteY10" fmla="*/ 21823 h 60580"/>
                <a:gd name="connsiteX11" fmla="*/ -6289 w 31718"/>
                <a:gd name="connsiteY11" fmla="*/ 14108 h 60580"/>
                <a:gd name="connsiteX12" fmla="*/ -573 w 31718"/>
                <a:gd name="connsiteY12" fmla="*/ 14108 h 60580"/>
                <a:gd name="connsiteX13" fmla="*/ -573 w 31718"/>
                <a:gd name="connsiteY13" fmla="*/ -180 h 60580"/>
                <a:gd name="connsiteX14" fmla="*/ 8952 w 31718"/>
                <a:gd name="connsiteY14" fmla="*/ -180 h 60580"/>
                <a:gd name="connsiteX15" fmla="*/ 8952 w 31718"/>
                <a:gd name="connsiteY15" fmla="*/ 14108 h 60580"/>
                <a:gd name="connsiteX16" fmla="*/ 20956 w 31718"/>
                <a:gd name="connsiteY16" fmla="*/ 14108 h 60580"/>
                <a:gd name="connsiteX17" fmla="*/ 20956 w 31718"/>
                <a:gd name="connsiteY17" fmla="*/ 21823 h 6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0">
                  <a:moveTo>
                    <a:pt x="9050" y="21823"/>
                  </a:moveTo>
                  <a:lnTo>
                    <a:pt x="9050" y="44968"/>
                  </a:lnTo>
                  <a:cubicBezTo>
                    <a:pt x="8952" y="46835"/>
                    <a:pt x="9524" y="48683"/>
                    <a:pt x="10761" y="50112"/>
                  </a:cubicBezTo>
                  <a:cubicBezTo>
                    <a:pt x="12003" y="51465"/>
                    <a:pt x="13715" y="52198"/>
                    <a:pt x="15524" y="52112"/>
                  </a:cubicBezTo>
                  <a:cubicBezTo>
                    <a:pt x="17812" y="51979"/>
                    <a:pt x="20003" y="50865"/>
                    <a:pt x="21430" y="49064"/>
                  </a:cubicBezTo>
                  <a:lnTo>
                    <a:pt x="25430" y="55827"/>
                  </a:lnTo>
                  <a:cubicBezTo>
                    <a:pt x="22384" y="58723"/>
                    <a:pt x="18384" y="60361"/>
                    <a:pt x="14194" y="60399"/>
                  </a:cubicBezTo>
                  <a:cubicBezTo>
                    <a:pt x="10287" y="60456"/>
                    <a:pt x="6478" y="58904"/>
                    <a:pt x="3715" y="56113"/>
                  </a:cubicBezTo>
                  <a:cubicBezTo>
                    <a:pt x="762" y="53074"/>
                    <a:pt x="-857" y="48921"/>
                    <a:pt x="-573" y="44683"/>
                  </a:cubicBezTo>
                  <a:lnTo>
                    <a:pt x="-573" y="21823"/>
                  </a:lnTo>
                  <a:lnTo>
                    <a:pt x="-6289" y="21823"/>
                  </a:lnTo>
                  <a:lnTo>
                    <a:pt x="-6289" y="14108"/>
                  </a:lnTo>
                  <a:lnTo>
                    <a:pt x="-573" y="14108"/>
                  </a:lnTo>
                  <a:lnTo>
                    <a:pt x="-573" y="-180"/>
                  </a:lnTo>
                  <a:lnTo>
                    <a:pt x="8952" y="-180"/>
                  </a:lnTo>
                  <a:lnTo>
                    <a:pt x="8952" y="14108"/>
                  </a:lnTo>
                  <a:lnTo>
                    <a:pt x="20956" y="14108"/>
                  </a:lnTo>
                  <a:lnTo>
                    <a:pt x="20956" y="21823"/>
                  </a:lnTo>
                  <a:close/>
                </a:path>
              </a:pathLst>
            </a:custGeom>
            <a:solidFill>
              <a:srgbClr val="6D6E71"/>
            </a:solidFill>
            <a:ln w="9525" cap="flat">
              <a:noFill/>
              <a:prstDash val="solid"/>
              <a:miter/>
            </a:ln>
          </p:spPr>
          <p:txBody>
            <a:bodyPr rtlCol="0" anchor="ctr"/>
            <a:lstStyle/>
            <a:p>
              <a:endParaRPr lang="en-US"/>
            </a:p>
          </p:txBody>
        </p:sp>
        <p:sp>
          <p:nvSpPr>
            <p:cNvPr id="1157" name="Freeform: Shape 1156">
              <a:extLst>
                <a:ext uri="{FF2B5EF4-FFF2-40B4-BE49-F238E27FC236}">
                  <a16:creationId xmlns:a16="http://schemas.microsoft.com/office/drawing/2014/main" id="{C1EC020A-D0CF-4321-9499-AB65132FC7F1}"/>
                </a:ext>
              </a:extLst>
            </p:cNvPr>
            <p:cNvSpPr/>
            <p:nvPr/>
          </p:nvSpPr>
          <p:spPr>
            <a:xfrm>
              <a:off x="18085379" y="1924231"/>
              <a:ext cx="45307" cy="46979"/>
            </a:xfrm>
            <a:custGeom>
              <a:avLst/>
              <a:gdLst>
                <a:gd name="connsiteX0" fmla="*/ 38981 w 45307"/>
                <a:gd name="connsiteY0" fmla="*/ 27453 h 46979"/>
                <a:gd name="connsiteX1" fmla="*/ 3262 w 45307"/>
                <a:gd name="connsiteY1" fmla="*/ 27453 h 46979"/>
                <a:gd name="connsiteX2" fmla="*/ 7736 w 45307"/>
                <a:gd name="connsiteY2" fmla="*/ 35454 h 46979"/>
                <a:gd name="connsiteX3" fmla="*/ 17261 w 45307"/>
                <a:gd name="connsiteY3" fmla="*/ 38502 h 46979"/>
                <a:gd name="connsiteX4" fmla="*/ 30311 w 45307"/>
                <a:gd name="connsiteY4" fmla="*/ 33168 h 46979"/>
                <a:gd name="connsiteX5" fmla="*/ 35837 w 45307"/>
                <a:gd name="connsiteY5" fmla="*/ 39168 h 46979"/>
                <a:gd name="connsiteX6" fmla="*/ 16787 w 45307"/>
                <a:gd name="connsiteY6" fmla="*/ 46788 h 46979"/>
                <a:gd name="connsiteX7" fmla="*/ 499 w 45307"/>
                <a:gd name="connsiteY7" fmla="*/ 40407 h 46979"/>
                <a:gd name="connsiteX8" fmla="*/ 499 w 45307"/>
                <a:gd name="connsiteY8" fmla="*/ 6117 h 46979"/>
                <a:gd name="connsiteX9" fmla="*/ 32502 w 45307"/>
                <a:gd name="connsiteY9" fmla="*/ 5450 h 46979"/>
                <a:gd name="connsiteX10" fmla="*/ 38981 w 45307"/>
                <a:gd name="connsiteY10" fmla="*/ 20880 h 46979"/>
                <a:gd name="connsiteX11" fmla="*/ 3262 w 45307"/>
                <a:gd name="connsiteY11" fmla="*/ 19928 h 46979"/>
                <a:gd name="connsiteX12" fmla="*/ 29358 w 45307"/>
                <a:gd name="connsiteY12" fmla="*/ 19928 h 46979"/>
                <a:gd name="connsiteX13" fmla="*/ 25739 w 45307"/>
                <a:gd name="connsiteY13" fmla="*/ 11070 h 46979"/>
                <a:gd name="connsiteX14" fmla="*/ 16880 w 45307"/>
                <a:gd name="connsiteY14" fmla="*/ 8022 h 46979"/>
                <a:gd name="connsiteX15" fmla="*/ 7355 w 45307"/>
                <a:gd name="connsiteY15" fmla="*/ 11260 h 46979"/>
                <a:gd name="connsiteX16" fmla="*/ 3262 w 45307"/>
                <a:gd name="connsiteY16" fmla="*/ 1992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07" h="46979">
                  <a:moveTo>
                    <a:pt x="38981" y="27453"/>
                  </a:moveTo>
                  <a:lnTo>
                    <a:pt x="3262" y="27453"/>
                  </a:lnTo>
                  <a:cubicBezTo>
                    <a:pt x="3355" y="30682"/>
                    <a:pt x="5071" y="33644"/>
                    <a:pt x="7736" y="35454"/>
                  </a:cubicBezTo>
                  <a:cubicBezTo>
                    <a:pt x="10499" y="37482"/>
                    <a:pt x="13833" y="38559"/>
                    <a:pt x="17261" y="38502"/>
                  </a:cubicBezTo>
                  <a:cubicBezTo>
                    <a:pt x="22214" y="38873"/>
                    <a:pt x="27074" y="36892"/>
                    <a:pt x="30311" y="33168"/>
                  </a:cubicBezTo>
                  <a:lnTo>
                    <a:pt x="35837" y="39168"/>
                  </a:lnTo>
                  <a:cubicBezTo>
                    <a:pt x="30786" y="44245"/>
                    <a:pt x="23930" y="46998"/>
                    <a:pt x="16787" y="46788"/>
                  </a:cubicBezTo>
                  <a:cubicBezTo>
                    <a:pt x="10689" y="46884"/>
                    <a:pt x="4880" y="44588"/>
                    <a:pt x="499" y="40407"/>
                  </a:cubicBezTo>
                  <a:cubicBezTo>
                    <a:pt x="-8551" y="30786"/>
                    <a:pt x="-8551" y="15737"/>
                    <a:pt x="499" y="6117"/>
                  </a:cubicBezTo>
                  <a:cubicBezTo>
                    <a:pt x="9545" y="-2018"/>
                    <a:pt x="23168" y="-2303"/>
                    <a:pt x="32502" y="5450"/>
                  </a:cubicBezTo>
                  <a:cubicBezTo>
                    <a:pt x="36883" y="9317"/>
                    <a:pt x="39362" y="15013"/>
                    <a:pt x="38981" y="20880"/>
                  </a:cubicBezTo>
                  <a:close/>
                  <a:moveTo>
                    <a:pt x="3262" y="19928"/>
                  </a:moveTo>
                  <a:lnTo>
                    <a:pt x="29358" y="19928"/>
                  </a:lnTo>
                  <a:cubicBezTo>
                    <a:pt x="29549" y="16575"/>
                    <a:pt x="28214" y="13298"/>
                    <a:pt x="25739" y="11070"/>
                  </a:cubicBezTo>
                  <a:cubicBezTo>
                    <a:pt x="23261" y="9012"/>
                    <a:pt x="20121" y="7936"/>
                    <a:pt x="16880" y="8022"/>
                  </a:cubicBezTo>
                  <a:cubicBezTo>
                    <a:pt x="13452" y="7955"/>
                    <a:pt x="10024" y="9098"/>
                    <a:pt x="7355" y="11260"/>
                  </a:cubicBezTo>
                  <a:cubicBezTo>
                    <a:pt x="4592" y="13289"/>
                    <a:pt x="3071" y="16537"/>
                    <a:pt x="3262" y="19928"/>
                  </a:cubicBezTo>
                  <a:close/>
                </a:path>
              </a:pathLst>
            </a:custGeom>
            <a:solidFill>
              <a:srgbClr val="6D6E71"/>
            </a:solidFill>
            <a:ln w="9525" cap="flat">
              <a:noFill/>
              <a:prstDash val="solid"/>
              <a:miter/>
            </a:ln>
          </p:spPr>
          <p:txBody>
            <a:bodyPr rtlCol="0" anchor="ctr"/>
            <a:lstStyle/>
            <a:p>
              <a:endParaRPr lang="en-US"/>
            </a:p>
          </p:txBody>
        </p:sp>
        <p:sp>
          <p:nvSpPr>
            <p:cNvPr id="1158" name="Freeform: Shape 1157">
              <a:extLst>
                <a:ext uri="{FF2B5EF4-FFF2-40B4-BE49-F238E27FC236}">
                  <a16:creationId xmlns:a16="http://schemas.microsoft.com/office/drawing/2014/main" id="{4ACC8D18-FEC8-41E1-A801-E7C2153218F4}"/>
                </a:ext>
              </a:extLst>
            </p:cNvPr>
            <p:cNvSpPr/>
            <p:nvPr/>
          </p:nvSpPr>
          <p:spPr>
            <a:xfrm>
              <a:off x="18137029" y="1924597"/>
              <a:ext cx="36675" cy="46616"/>
            </a:xfrm>
            <a:custGeom>
              <a:avLst/>
              <a:gdLst>
                <a:gd name="connsiteX0" fmla="*/ 30383 w 36675"/>
                <a:gd name="connsiteY0" fmla="*/ 32135 h 46616"/>
                <a:gd name="connsiteX1" fmla="*/ 25621 w 36675"/>
                <a:gd name="connsiteY1" fmla="*/ 42517 h 46616"/>
                <a:gd name="connsiteX2" fmla="*/ 13524 w 36675"/>
                <a:gd name="connsiteY2" fmla="*/ 46422 h 46616"/>
                <a:gd name="connsiteX3" fmla="*/ 3236 w 36675"/>
                <a:gd name="connsiteY3" fmla="*/ 44612 h 46616"/>
                <a:gd name="connsiteX4" fmla="*/ -6289 w 36675"/>
                <a:gd name="connsiteY4" fmla="*/ 39564 h 46616"/>
                <a:gd name="connsiteX5" fmla="*/ -1717 w 36675"/>
                <a:gd name="connsiteY5" fmla="*/ 32135 h 46616"/>
                <a:gd name="connsiteX6" fmla="*/ 13715 w 36675"/>
                <a:gd name="connsiteY6" fmla="*/ 38135 h 46616"/>
                <a:gd name="connsiteX7" fmla="*/ 18854 w 36675"/>
                <a:gd name="connsiteY7" fmla="*/ 36611 h 46616"/>
                <a:gd name="connsiteX8" fmla="*/ 20761 w 36675"/>
                <a:gd name="connsiteY8" fmla="*/ 32801 h 46616"/>
                <a:gd name="connsiteX9" fmla="*/ 11236 w 36675"/>
                <a:gd name="connsiteY9" fmla="*/ 26610 h 46616"/>
                <a:gd name="connsiteX10" fmla="*/ 10282 w 36675"/>
                <a:gd name="connsiteY10" fmla="*/ 26610 h 46616"/>
                <a:gd name="connsiteX11" fmla="*/ -4005 w 36675"/>
                <a:gd name="connsiteY11" fmla="*/ 13751 h 46616"/>
                <a:gd name="connsiteX12" fmla="*/ 948 w 36675"/>
                <a:gd name="connsiteY12" fmla="*/ 3655 h 46616"/>
                <a:gd name="connsiteX13" fmla="*/ 13808 w 36675"/>
                <a:gd name="connsiteY13" fmla="*/ -155 h 46616"/>
                <a:gd name="connsiteX14" fmla="*/ 28667 w 36675"/>
                <a:gd name="connsiteY14" fmla="*/ 4417 h 46616"/>
                <a:gd name="connsiteX15" fmla="*/ 25049 w 36675"/>
                <a:gd name="connsiteY15" fmla="*/ 11561 h 46616"/>
                <a:gd name="connsiteX16" fmla="*/ 13045 w 36675"/>
                <a:gd name="connsiteY16" fmla="*/ 7846 h 46616"/>
                <a:gd name="connsiteX17" fmla="*/ 7427 w 36675"/>
                <a:gd name="connsiteY17" fmla="*/ 9084 h 46616"/>
                <a:gd name="connsiteX18" fmla="*/ 5236 w 36675"/>
                <a:gd name="connsiteY18" fmla="*/ 12799 h 46616"/>
                <a:gd name="connsiteX19" fmla="*/ 7520 w 36675"/>
                <a:gd name="connsiteY19" fmla="*/ 16133 h 46616"/>
                <a:gd name="connsiteX20" fmla="*/ 11808 w 36675"/>
                <a:gd name="connsiteY20" fmla="*/ 17561 h 46616"/>
                <a:gd name="connsiteX21" fmla="*/ 16761 w 36675"/>
                <a:gd name="connsiteY21" fmla="*/ 18895 h 46616"/>
                <a:gd name="connsiteX22" fmla="*/ 20951 w 36675"/>
                <a:gd name="connsiteY22" fmla="*/ 20514 h 46616"/>
                <a:gd name="connsiteX23" fmla="*/ 25240 w 36675"/>
                <a:gd name="connsiteY23" fmla="*/ 22895 h 46616"/>
                <a:gd name="connsiteX24" fmla="*/ 30383 w 36675"/>
                <a:gd name="connsiteY24" fmla="*/ 32135 h 46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75" h="46616">
                  <a:moveTo>
                    <a:pt x="30383" y="32135"/>
                  </a:moveTo>
                  <a:cubicBezTo>
                    <a:pt x="30476" y="36145"/>
                    <a:pt x="28760" y="39993"/>
                    <a:pt x="25621" y="42517"/>
                  </a:cubicBezTo>
                  <a:cubicBezTo>
                    <a:pt x="22189" y="45213"/>
                    <a:pt x="17905" y="46594"/>
                    <a:pt x="13524" y="46422"/>
                  </a:cubicBezTo>
                  <a:cubicBezTo>
                    <a:pt x="9999" y="46403"/>
                    <a:pt x="6571" y="45784"/>
                    <a:pt x="3236" y="44612"/>
                  </a:cubicBezTo>
                  <a:cubicBezTo>
                    <a:pt x="-196" y="43527"/>
                    <a:pt x="-3433" y="41812"/>
                    <a:pt x="-6289" y="39564"/>
                  </a:cubicBezTo>
                  <a:lnTo>
                    <a:pt x="-1717" y="32135"/>
                  </a:lnTo>
                  <a:cubicBezTo>
                    <a:pt x="2664" y="35764"/>
                    <a:pt x="8092" y="37869"/>
                    <a:pt x="13715" y="38135"/>
                  </a:cubicBezTo>
                  <a:cubicBezTo>
                    <a:pt x="15524" y="38212"/>
                    <a:pt x="17333" y="37678"/>
                    <a:pt x="18854" y="36611"/>
                  </a:cubicBezTo>
                  <a:cubicBezTo>
                    <a:pt x="19998" y="35707"/>
                    <a:pt x="20761" y="34297"/>
                    <a:pt x="20761" y="32801"/>
                  </a:cubicBezTo>
                  <a:cubicBezTo>
                    <a:pt x="20761" y="30516"/>
                    <a:pt x="17714" y="28420"/>
                    <a:pt x="11236" y="26610"/>
                  </a:cubicBezTo>
                  <a:lnTo>
                    <a:pt x="10282" y="26610"/>
                  </a:lnTo>
                  <a:cubicBezTo>
                    <a:pt x="757" y="24067"/>
                    <a:pt x="-4005" y="19781"/>
                    <a:pt x="-4005" y="13751"/>
                  </a:cubicBezTo>
                  <a:cubicBezTo>
                    <a:pt x="-4098" y="9780"/>
                    <a:pt x="-2289" y="6017"/>
                    <a:pt x="948" y="3655"/>
                  </a:cubicBezTo>
                  <a:cubicBezTo>
                    <a:pt x="4664" y="960"/>
                    <a:pt x="9236" y="-384"/>
                    <a:pt x="13808" y="-155"/>
                  </a:cubicBezTo>
                  <a:cubicBezTo>
                    <a:pt x="19142" y="-136"/>
                    <a:pt x="24286" y="1455"/>
                    <a:pt x="28667" y="4417"/>
                  </a:cubicBezTo>
                  <a:lnTo>
                    <a:pt x="25049" y="11561"/>
                  </a:lnTo>
                  <a:cubicBezTo>
                    <a:pt x="21523" y="9141"/>
                    <a:pt x="17333" y="7846"/>
                    <a:pt x="13045" y="7846"/>
                  </a:cubicBezTo>
                  <a:cubicBezTo>
                    <a:pt x="11143" y="7798"/>
                    <a:pt x="9143" y="8218"/>
                    <a:pt x="7427" y="9084"/>
                  </a:cubicBezTo>
                  <a:cubicBezTo>
                    <a:pt x="6092" y="9808"/>
                    <a:pt x="5236" y="11246"/>
                    <a:pt x="5236" y="12799"/>
                  </a:cubicBezTo>
                  <a:cubicBezTo>
                    <a:pt x="5236" y="14285"/>
                    <a:pt x="6092" y="15609"/>
                    <a:pt x="7520" y="16133"/>
                  </a:cubicBezTo>
                  <a:cubicBezTo>
                    <a:pt x="8952" y="16723"/>
                    <a:pt x="10380" y="17200"/>
                    <a:pt x="11808" y="17561"/>
                  </a:cubicBezTo>
                  <a:lnTo>
                    <a:pt x="16761" y="18895"/>
                  </a:lnTo>
                  <a:lnTo>
                    <a:pt x="20951" y="20514"/>
                  </a:lnTo>
                  <a:cubicBezTo>
                    <a:pt x="22477" y="21162"/>
                    <a:pt x="23905" y="21962"/>
                    <a:pt x="25240" y="22895"/>
                  </a:cubicBezTo>
                  <a:cubicBezTo>
                    <a:pt x="28477" y="24839"/>
                    <a:pt x="30476" y="28353"/>
                    <a:pt x="30383" y="32135"/>
                  </a:cubicBezTo>
                  <a:close/>
                </a:path>
              </a:pathLst>
            </a:custGeom>
            <a:solidFill>
              <a:srgbClr val="6D6E71"/>
            </a:solidFill>
            <a:ln w="9525" cap="flat">
              <a:noFill/>
              <a:prstDash val="solid"/>
              <a:miter/>
            </a:ln>
          </p:spPr>
          <p:txBody>
            <a:bodyPr rtlCol="0" anchor="ctr"/>
            <a:lstStyle/>
            <a:p>
              <a:endParaRPr lang="en-US"/>
            </a:p>
          </p:txBody>
        </p:sp>
        <p:sp>
          <p:nvSpPr>
            <p:cNvPr id="1159" name="Freeform: Shape 1158">
              <a:extLst>
                <a:ext uri="{FF2B5EF4-FFF2-40B4-BE49-F238E27FC236}">
                  <a16:creationId xmlns:a16="http://schemas.microsoft.com/office/drawing/2014/main" id="{7FF1CA70-BAC0-4C58-A2C0-F1087A2280DA}"/>
                </a:ext>
              </a:extLst>
            </p:cNvPr>
            <p:cNvSpPr/>
            <p:nvPr/>
          </p:nvSpPr>
          <p:spPr>
            <a:xfrm>
              <a:off x="18204658" y="1905284"/>
              <a:ext cx="31714" cy="65344"/>
            </a:xfrm>
            <a:custGeom>
              <a:avLst/>
              <a:gdLst>
                <a:gd name="connsiteX0" fmla="*/ 8947 w 31714"/>
                <a:gd name="connsiteY0" fmla="*/ 15539 h 65344"/>
                <a:gd name="connsiteX1" fmla="*/ 8947 w 31714"/>
                <a:gd name="connsiteY1" fmla="*/ 19349 h 65344"/>
                <a:gd name="connsiteX2" fmla="*/ 20951 w 31714"/>
                <a:gd name="connsiteY2" fmla="*/ 19349 h 65344"/>
                <a:gd name="connsiteX3" fmla="*/ 20951 w 31714"/>
                <a:gd name="connsiteY3" fmla="*/ 27064 h 65344"/>
                <a:gd name="connsiteX4" fmla="*/ 8947 w 31714"/>
                <a:gd name="connsiteY4" fmla="*/ 27064 h 65344"/>
                <a:gd name="connsiteX5" fmla="*/ 8947 w 31714"/>
                <a:gd name="connsiteY5" fmla="*/ 65164 h 65344"/>
                <a:gd name="connsiteX6" fmla="*/ -578 w 31714"/>
                <a:gd name="connsiteY6" fmla="*/ 65164 h 65344"/>
                <a:gd name="connsiteX7" fmla="*/ -578 w 31714"/>
                <a:gd name="connsiteY7" fmla="*/ 27064 h 65344"/>
                <a:gd name="connsiteX8" fmla="*/ -6289 w 31714"/>
                <a:gd name="connsiteY8" fmla="*/ 27064 h 65344"/>
                <a:gd name="connsiteX9" fmla="*/ -6289 w 31714"/>
                <a:gd name="connsiteY9" fmla="*/ 19349 h 65344"/>
                <a:gd name="connsiteX10" fmla="*/ -578 w 31714"/>
                <a:gd name="connsiteY10" fmla="*/ 19349 h 65344"/>
                <a:gd name="connsiteX11" fmla="*/ -578 w 31714"/>
                <a:gd name="connsiteY11" fmla="*/ 15539 h 65344"/>
                <a:gd name="connsiteX12" fmla="*/ 3804 w 31714"/>
                <a:gd name="connsiteY12" fmla="*/ 4109 h 65344"/>
                <a:gd name="connsiteX13" fmla="*/ 14189 w 31714"/>
                <a:gd name="connsiteY13" fmla="*/ -177 h 65344"/>
                <a:gd name="connsiteX14" fmla="*/ 25426 w 31714"/>
                <a:gd name="connsiteY14" fmla="*/ 4394 h 65344"/>
                <a:gd name="connsiteX15" fmla="*/ 21426 w 31714"/>
                <a:gd name="connsiteY15" fmla="*/ 11157 h 65344"/>
                <a:gd name="connsiteX16" fmla="*/ 15519 w 31714"/>
                <a:gd name="connsiteY16" fmla="*/ 8205 h 65344"/>
                <a:gd name="connsiteX17" fmla="*/ 10757 w 31714"/>
                <a:gd name="connsiteY17" fmla="*/ 10110 h 65344"/>
                <a:gd name="connsiteX18" fmla="*/ 8947 w 31714"/>
                <a:gd name="connsiteY18" fmla="*/ 15539 h 65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4" h="65344">
                  <a:moveTo>
                    <a:pt x="8947" y="15539"/>
                  </a:moveTo>
                  <a:lnTo>
                    <a:pt x="8947" y="19349"/>
                  </a:lnTo>
                  <a:lnTo>
                    <a:pt x="20951" y="19349"/>
                  </a:lnTo>
                  <a:lnTo>
                    <a:pt x="20951" y="27064"/>
                  </a:lnTo>
                  <a:lnTo>
                    <a:pt x="8947" y="27064"/>
                  </a:lnTo>
                  <a:lnTo>
                    <a:pt x="8947" y="65164"/>
                  </a:lnTo>
                  <a:lnTo>
                    <a:pt x="-578" y="65164"/>
                  </a:lnTo>
                  <a:lnTo>
                    <a:pt x="-578" y="27064"/>
                  </a:lnTo>
                  <a:lnTo>
                    <a:pt x="-6289" y="27064"/>
                  </a:lnTo>
                  <a:lnTo>
                    <a:pt x="-6289" y="19349"/>
                  </a:lnTo>
                  <a:lnTo>
                    <a:pt x="-578" y="19349"/>
                  </a:lnTo>
                  <a:lnTo>
                    <a:pt x="-578" y="15539"/>
                  </a:lnTo>
                  <a:cubicBezTo>
                    <a:pt x="-861" y="11281"/>
                    <a:pt x="757" y="7119"/>
                    <a:pt x="3804" y="4109"/>
                  </a:cubicBezTo>
                  <a:cubicBezTo>
                    <a:pt x="6473" y="1299"/>
                    <a:pt x="10282" y="-253"/>
                    <a:pt x="14189" y="-177"/>
                  </a:cubicBezTo>
                  <a:cubicBezTo>
                    <a:pt x="18379" y="-139"/>
                    <a:pt x="22379" y="1499"/>
                    <a:pt x="25426" y="4394"/>
                  </a:cubicBezTo>
                  <a:lnTo>
                    <a:pt x="21426" y="11157"/>
                  </a:lnTo>
                  <a:cubicBezTo>
                    <a:pt x="19998" y="9357"/>
                    <a:pt x="17807" y="8281"/>
                    <a:pt x="15519" y="8205"/>
                  </a:cubicBezTo>
                  <a:cubicBezTo>
                    <a:pt x="13710" y="8081"/>
                    <a:pt x="11998" y="8786"/>
                    <a:pt x="10757" y="10110"/>
                  </a:cubicBezTo>
                  <a:cubicBezTo>
                    <a:pt x="9427" y="11596"/>
                    <a:pt x="8757" y="13558"/>
                    <a:pt x="8947" y="15539"/>
                  </a:cubicBezTo>
                  <a:close/>
                </a:path>
              </a:pathLst>
            </a:custGeom>
            <a:solidFill>
              <a:srgbClr val="6D6E71"/>
            </a:solidFill>
            <a:ln w="9525" cap="flat">
              <a:noFill/>
              <a:prstDash val="solid"/>
              <a:miter/>
            </a:ln>
          </p:spPr>
          <p:txBody>
            <a:bodyPr rtlCol="0" anchor="ctr"/>
            <a:lstStyle/>
            <a:p>
              <a:endParaRPr lang="en-US"/>
            </a:p>
          </p:txBody>
        </p:sp>
        <p:sp>
          <p:nvSpPr>
            <p:cNvPr id="1160" name="Freeform: Shape 1159">
              <a:extLst>
                <a:ext uri="{FF2B5EF4-FFF2-40B4-BE49-F238E27FC236}">
                  <a16:creationId xmlns:a16="http://schemas.microsoft.com/office/drawing/2014/main" id="{C3A701C6-546E-4048-A0BF-8514063F6AA4}"/>
                </a:ext>
              </a:extLst>
            </p:cNvPr>
            <p:cNvSpPr/>
            <p:nvPr/>
          </p:nvSpPr>
          <p:spPr>
            <a:xfrm>
              <a:off x="18237328" y="1924253"/>
              <a:ext cx="48006" cy="46946"/>
            </a:xfrm>
            <a:custGeom>
              <a:avLst/>
              <a:gdLst>
                <a:gd name="connsiteX0" fmla="*/ 34860 w 48006"/>
                <a:gd name="connsiteY0" fmla="*/ 39908 h 46946"/>
                <a:gd name="connsiteX1" fmla="*/ 569 w 48006"/>
                <a:gd name="connsiteY1" fmla="*/ 39908 h 46946"/>
                <a:gd name="connsiteX2" fmla="*/ 569 w 48006"/>
                <a:gd name="connsiteY2" fmla="*/ 6571 h 46946"/>
                <a:gd name="connsiteX3" fmla="*/ 34860 w 48006"/>
                <a:gd name="connsiteY3" fmla="*/ 6571 h 46946"/>
                <a:gd name="connsiteX4" fmla="*/ 34860 w 48006"/>
                <a:gd name="connsiteY4" fmla="*/ 39908 h 46946"/>
                <a:gd name="connsiteX5" fmla="*/ 7424 w 48006"/>
                <a:gd name="connsiteY5" fmla="*/ 34003 h 46946"/>
                <a:gd name="connsiteX6" fmla="*/ 17712 w 48006"/>
                <a:gd name="connsiteY6" fmla="*/ 38194 h 46946"/>
                <a:gd name="connsiteX7" fmla="*/ 28093 w 48006"/>
                <a:gd name="connsiteY7" fmla="*/ 34003 h 46946"/>
                <a:gd name="connsiteX8" fmla="*/ 28093 w 48006"/>
                <a:gd name="connsiteY8" fmla="*/ 12476 h 46946"/>
                <a:gd name="connsiteX9" fmla="*/ 17712 w 48006"/>
                <a:gd name="connsiteY9" fmla="*/ 8380 h 46946"/>
                <a:gd name="connsiteX10" fmla="*/ 7424 w 48006"/>
                <a:gd name="connsiteY10" fmla="*/ 12476 h 46946"/>
                <a:gd name="connsiteX11" fmla="*/ 7424 w 48006"/>
                <a:gd name="connsiteY11" fmla="*/ 34003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4860" y="39908"/>
                  </a:moveTo>
                  <a:cubicBezTo>
                    <a:pt x="25237" y="49052"/>
                    <a:pt x="10187" y="49052"/>
                    <a:pt x="569" y="39908"/>
                  </a:cubicBezTo>
                  <a:cubicBezTo>
                    <a:pt x="-8575" y="30669"/>
                    <a:pt x="-8575" y="15810"/>
                    <a:pt x="569" y="6571"/>
                  </a:cubicBezTo>
                  <a:cubicBezTo>
                    <a:pt x="10187" y="-2430"/>
                    <a:pt x="25237" y="-2430"/>
                    <a:pt x="34860" y="6571"/>
                  </a:cubicBezTo>
                  <a:cubicBezTo>
                    <a:pt x="44003" y="15810"/>
                    <a:pt x="44003" y="30669"/>
                    <a:pt x="34860" y="39908"/>
                  </a:cubicBezTo>
                  <a:close/>
                  <a:moveTo>
                    <a:pt x="7424" y="34003"/>
                  </a:moveTo>
                  <a:cubicBezTo>
                    <a:pt x="10094" y="36775"/>
                    <a:pt x="13805" y="38299"/>
                    <a:pt x="17712" y="38194"/>
                  </a:cubicBezTo>
                  <a:cubicBezTo>
                    <a:pt x="21619" y="38289"/>
                    <a:pt x="25335" y="36775"/>
                    <a:pt x="28093" y="34003"/>
                  </a:cubicBezTo>
                  <a:cubicBezTo>
                    <a:pt x="33525" y="27869"/>
                    <a:pt x="33525" y="18610"/>
                    <a:pt x="28093" y="12476"/>
                  </a:cubicBezTo>
                  <a:cubicBezTo>
                    <a:pt x="25335" y="9733"/>
                    <a:pt x="21619" y="8247"/>
                    <a:pt x="17712" y="8380"/>
                  </a:cubicBezTo>
                  <a:cubicBezTo>
                    <a:pt x="13903" y="8247"/>
                    <a:pt x="10094" y="9733"/>
                    <a:pt x="7424" y="12476"/>
                  </a:cubicBezTo>
                  <a:cubicBezTo>
                    <a:pt x="1997" y="18610"/>
                    <a:pt x="1997" y="27869"/>
                    <a:pt x="7424" y="34003"/>
                  </a:cubicBezTo>
                  <a:close/>
                </a:path>
              </a:pathLst>
            </a:custGeom>
            <a:solidFill>
              <a:srgbClr val="6D6E71"/>
            </a:solidFill>
            <a:ln w="9525" cap="flat">
              <a:noFill/>
              <a:prstDash val="solid"/>
              <a:miter/>
            </a:ln>
          </p:spPr>
          <p:txBody>
            <a:bodyPr rtlCol="0" anchor="ctr"/>
            <a:lstStyle/>
            <a:p>
              <a:endParaRPr lang="en-US"/>
            </a:p>
          </p:txBody>
        </p:sp>
        <p:sp>
          <p:nvSpPr>
            <p:cNvPr id="1161" name="Freeform: Shape 1160">
              <a:extLst>
                <a:ext uri="{FF2B5EF4-FFF2-40B4-BE49-F238E27FC236}">
                  <a16:creationId xmlns:a16="http://schemas.microsoft.com/office/drawing/2014/main" id="{6256513A-768D-4D34-AD9F-CABD24AA4EF1}"/>
                </a:ext>
              </a:extLst>
            </p:cNvPr>
            <p:cNvSpPr/>
            <p:nvPr/>
          </p:nvSpPr>
          <p:spPr>
            <a:xfrm>
              <a:off x="18296382" y="1924622"/>
              <a:ext cx="24193" cy="45910"/>
            </a:xfrm>
            <a:custGeom>
              <a:avLst/>
              <a:gdLst>
                <a:gd name="connsiteX0" fmla="*/ 17524 w 24193"/>
                <a:gd name="connsiteY0" fmla="*/ 9059 h 45910"/>
                <a:gd name="connsiteX1" fmla="*/ 6762 w 24193"/>
                <a:gd name="connsiteY1" fmla="*/ 13726 h 45910"/>
                <a:gd name="connsiteX2" fmla="*/ 3236 w 24193"/>
                <a:gd name="connsiteY2" fmla="*/ 26109 h 45910"/>
                <a:gd name="connsiteX3" fmla="*/ 3236 w 24193"/>
                <a:gd name="connsiteY3" fmla="*/ 45731 h 45910"/>
                <a:gd name="connsiteX4" fmla="*/ -6289 w 24193"/>
                <a:gd name="connsiteY4" fmla="*/ 45731 h 45910"/>
                <a:gd name="connsiteX5" fmla="*/ -6289 w 24193"/>
                <a:gd name="connsiteY5" fmla="*/ 106 h 45910"/>
                <a:gd name="connsiteX6" fmla="*/ 3236 w 24193"/>
                <a:gd name="connsiteY6" fmla="*/ 106 h 45910"/>
                <a:gd name="connsiteX7" fmla="*/ 3236 w 24193"/>
                <a:gd name="connsiteY7" fmla="*/ 9631 h 45910"/>
                <a:gd name="connsiteX8" fmla="*/ 9520 w 24193"/>
                <a:gd name="connsiteY8" fmla="*/ 2582 h 45910"/>
                <a:gd name="connsiteX9" fmla="*/ 17905 w 24193"/>
                <a:gd name="connsiteY9" fmla="*/ -180 h 45910"/>
                <a:gd name="connsiteX10" fmla="*/ 17905 w 24193"/>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5910">
                  <a:moveTo>
                    <a:pt x="17524" y="9059"/>
                  </a:moveTo>
                  <a:cubicBezTo>
                    <a:pt x="13426" y="8821"/>
                    <a:pt x="9427" y="10555"/>
                    <a:pt x="6762" y="13726"/>
                  </a:cubicBezTo>
                  <a:cubicBezTo>
                    <a:pt x="4283" y="17346"/>
                    <a:pt x="2948" y="21699"/>
                    <a:pt x="3236" y="26109"/>
                  </a:cubicBezTo>
                  <a:lnTo>
                    <a:pt x="3236" y="45731"/>
                  </a:lnTo>
                  <a:lnTo>
                    <a:pt x="-6289" y="45731"/>
                  </a:lnTo>
                  <a:lnTo>
                    <a:pt x="-6289" y="106"/>
                  </a:lnTo>
                  <a:lnTo>
                    <a:pt x="3236" y="106"/>
                  </a:lnTo>
                  <a:lnTo>
                    <a:pt x="3236" y="9631"/>
                  </a:lnTo>
                  <a:cubicBezTo>
                    <a:pt x="4757" y="6821"/>
                    <a:pt x="6855" y="4401"/>
                    <a:pt x="9520" y="2582"/>
                  </a:cubicBezTo>
                  <a:cubicBezTo>
                    <a:pt x="11998" y="820"/>
                    <a:pt x="14854" y="-142"/>
                    <a:pt x="17905" y="-180"/>
                  </a:cubicBezTo>
                  <a:lnTo>
                    <a:pt x="17905" y="9345"/>
                  </a:lnTo>
                  <a:close/>
                </a:path>
              </a:pathLst>
            </a:custGeom>
            <a:solidFill>
              <a:srgbClr val="6D6E71"/>
            </a:solidFill>
            <a:ln w="9525" cap="flat">
              <a:noFill/>
              <a:prstDash val="solid"/>
              <a:miter/>
            </a:ln>
          </p:spPr>
          <p:txBody>
            <a:bodyPr rtlCol="0" anchor="ctr"/>
            <a:lstStyle/>
            <a:p>
              <a:endParaRPr lang="en-US"/>
            </a:p>
          </p:txBody>
        </p:sp>
        <p:sp>
          <p:nvSpPr>
            <p:cNvPr id="1162" name="Freeform: Shape 1161">
              <a:extLst>
                <a:ext uri="{FF2B5EF4-FFF2-40B4-BE49-F238E27FC236}">
                  <a16:creationId xmlns:a16="http://schemas.microsoft.com/office/drawing/2014/main" id="{AC51A326-1F79-4A6B-B75C-1DCF73D6B186}"/>
                </a:ext>
              </a:extLst>
            </p:cNvPr>
            <p:cNvSpPr/>
            <p:nvPr/>
          </p:nvSpPr>
          <p:spPr>
            <a:xfrm>
              <a:off x="17023841" y="2015189"/>
              <a:ext cx="50387" cy="60880"/>
            </a:xfrm>
            <a:custGeom>
              <a:avLst/>
              <a:gdLst>
                <a:gd name="connsiteX0" fmla="*/ 41336 w 50387"/>
                <a:gd name="connsiteY0" fmla="*/ 19934 h 60880"/>
                <a:gd name="connsiteX1" fmla="*/ 28384 w 50387"/>
                <a:gd name="connsiteY1" fmla="*/ 38984 h 60880"/>
                <a:gd name="connsiteX2" fmla="*/ 44099 w 50387"/>
                <a:gd name="connsiteY2" fmla="*/ 60701 h 60880"/>
                <a:gd name="connsiteX3" fmla="*/ 31239 w 50387"/>
                <a:gd name="connsiteY3" fmla="*/ 60701 h 60880"/>
                <a:gd name="connsiteX4" fmla="*/ 16952 w 50387"/>
                <a:gd name="connsiteY4" fmla="*/ 40603 h 60880"/>
                <a:gd name="connsiteX5" fmla="*/ 3236 w 50387"/>
                <a:gd name="connsiteY5" fmla="*/ 40603 h 60880"/>
                <a:gd name="connsiteX6" fmla="*/ 3236 w 50387"/>
                <a:gd name="connsiteY6" fmla="*/ 60701 h 60880"/>
                <a:gd name="connsiteX7" fmla="*/ -6289 w 50387"/>
                <a:gd name="connsiteY7" fmla="*/ 60701 h 60880"/>
                <a:gd name="connsiteX8" fmla="*/ -6289 w 50387"/>
                <a:gd name="connsiteY8" fmla="*/ -69 h 60880"/>
                <a:gd name="connsiteX9" fmla="*/ 15998 w 50387"/>
                <a:gd name="connsiteY9" fmla="*/ -69 h 60880"/>
                <a:gd name="connsiteX10" fmla="*/ 35620 w 50387"/>
                <a:gd name="connsiteY10" fmla="*/ 4599 h 60880"/>
                <a:gd name="connsiteX11" fmla="*/ 41336 w 50387"/>
                <a:gd name="connsiteY11" fmla="*/ 19934 h 60880"/>
                <a:gd name="connsiteX12" fmla="*/ 27904 w 50387"/>
                <a:gd name="connsiteY12" fmla="*/ 28411 h 60880"/>
                <a:gd name="connsiteX13" fmla="*/ 30955 w 50387"/>
                <a:gd name="connsiteY13" fmla="*/ 19839 h 60880"/>
                <a:gd name="connsiteX14" fmla="*/ 27811 w 50387"/>
                <a:gd name="connsiteY14" fmla="*/ 11838 h 60880"/>
                <a:gd name="connsiteX15" fmla="*/ 16477 w 50387"/>
                <a:gd name="connsiteY15" fmla="*/ 9647 h 60880"/>
                <a:gd name="connsiteX16" fmla="*/ 3236 w 50387"/>
                <a:gd name="connsiteY16" fmla="*/ 9647 h 60880"/>
                <a:gd name="connsiteX17" fmla="*/ 3236 w 50387"/>
                <a:gd name="connsiteY17" fmla="*/ 31078 h 60880"/>
                <a:gd name="connsiteX18" fmla="*/ 15905 w 50387"/>
                <a:gd name="connsiteY18" fmla="*/ 31078 h 60880"/>
                <a:gd name="connsiteX19" fmla="*/ 27714 w 50387"/>
                <a:gd name="connsiteY19" fmla="*/ 27935 h 60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387" h="60880">
                  <a:moveTo>
                    <a:pt x="41336" y="19934"/>
                  </a:moveTo>
                  <a:cubicBezTo>
                    <a:pt x="42383" y="28640"/>
                    <a:pt x="36857" y="36803"/>
                    <a:pt x="28384" y="38984"/>
                  </a:cubicBezTo>
                  <a:lnTo>
                    <a:pt x="44099" y="60701"/>
                  </a:lnTo>
                  <a:lnTo>
                    <a:pt x="31239" y="60701"/>
                  </a:lnTo>
                  <a:lnTo>
                    <a:pt x="16952" y="40603"/>
                  </a:lnTo>
                  <a:lnTo>
                    <a:pt x="3236" y="40603"/>
                  </a:lnTo>
                  <a:lnTo>
                    <a:pt x="3236" y="60701"/>
                  </a:lnTo>
                  <a:lnTo>
                    <a:pt x="-6289" y="60701"/>
                  </a:lnTo>
                  <a:lnTo>
                    <a:pt x="-6289" y="-69"/>
                  </a:lnTo>
                  <a:lnTo>
                    <a:pt x="15998" y="-69"/>
                  </a:lnTo>
                  <a:cubicBezTo>
                    <a:pt x="22858" y="-640"/>
                    <a:pt x="29714" y="998"/>
                    <a:pt x="35620" y="4599"/>
                  </a:cubicBezTo>
                  <a:cubicBezTo>
                    <a:pt x="39908" y="8447"/>
                    <a:pt x="42099" y="14190"/>
                    <a:pt x="41336" y="19934"/>
                  </a:cubicBezTo>
                  <a:close/>
                  <a:moveTo>
                    <a:pt x="27904" y="28411"/>
                  </a:moveTo>
                  <a:cubicBezTo>
                    <a:pt x="30193" y="26154"/>
                    <a:pt x="31239" y="23011"/>
                    <a:pt x="30955" y="19839"/>
                  </a:cubicBezTo>
                  <a:cubicBezTo>
                    <a:pt x="31239" y="16819"/>
                    <a:pt x="30095" y="13857"/>
                    <a:pt x="27811" y="11838"/>
                  </a:cubicBezTo>
                  <a:cubicBezTo>
                    <a:pt x="24286" y="10037"/>
                    <a:pt x="20379" y="9276"/>
                    <a:pt x="16477" y="9647"/>
                  </a:cubicBezTo>
                  <a:lnTo>
                    <a:pt x="3236" y="9647"/>
                  </a:lnTo>
                  <a:lnTo>
                    <a:pt x="3236" y="31078"/>
                  </a:lnTo>
                  <a:lnTo>
                    <a:pt x="15905" y="31078"/>
                  </a:lnTo>
                  <a:cubicBezTo>
                    <a:pt x="20096" y="31354"/>
                    <a:pt x="24193" y="30250"/>
                    <a:pt x="27714" y="27935"/>
                  </a:cubicBezTo>
                  <a:close/>
                </a:path>
              </a:pathLst>
            </a:custGeom>
            <a:solidFill>
              <a:srgbClr val="6D6E71"/>
            </a:solidFill>
            <a:ln w="9525" cap="flat">
              <a:noFill/>
              <a:prstDash val="solid"/>
              <a:miter/>
            </a:ln>
          </p:spPr>
          <p:txBody>
            <a:bodyPr rtlCol="0" anchor="ctr"/>
            <a:lstStyle/>
            <a:p>
              <a:endParaRPr lang="en-US"/>
            </a:p>
          </p:txBody>
        </p:sp>
        <p:sp>
          <p:nvSpPr>
            <p:cNvPr id="1163" name="Freeform: Shape 1162">
              <a:extLst>
                <a:ext uri="{FF2B5EF4-FFF2-40B4-BE49-F238E27FC236}">
                  <a16:creationId xmlns:a16="http://schemas.microsoft.com/office/drawing/2014/main" id="{DAA47D8B-F69C-43A2-9005-D0360A3DA29E}"/>
                </a:ext>
              </a:extLst>
            </p:cNvPr>
            <p:cNvSpPr/>
            <p:nvPr/>
          </p:nvSpPr>
          <p:spPr>
            <a:xfrm>
              <a:off x="17085847" y="2015300"/>
              <a:ext cx="10194" cy="59912"/>
            </a:xfrm>
            <a:custGeom>
              <a:avLst/>
              <a:gdLst>
                <a:gd name="connsiteX0" fmla="*/ -6289 w 10194"/>
                <a:gd name="connsiteY0" fmla="*/ -180 h 59912"/>
                <a:gd name="connsiteX1" fmla="*/ 3906 w 10194"/>
                <a:gd name="connsiteY1" fmla="*/ -180 h 59912"/>
                <a:gd name="connsiteX2" fmla="*/ 3906 w 10194"/>
                <a:gd name="connsiteY2" fmla="*/ 59732 h 59912"/>
                <a:gd name="connsiteX3" fmla="*/ -6289 w 10194"/>
                <a:gd name="connsiteY3" fmla="*/ 59732 h 59912"/>
              </a:gdLst>
              <a:ahLst/>
              <a:cxnLst>
                <a:cxn ang="0">
                  <a:pos x="connsiteX0" y="connsiteY0"/>
                </a:cxn>
                <a:cxn ang="0">
                  <a:pos x="connsiteX1" y="connsiteY1"/>
                </a:cxn>
                <a:cxn ang="0">
                  <a:pos x="connsiteX2" y="connsiteY2"/>
                </a:cxn>
                <a:cxn ang="0">
                  <a:pos x="connsiteX3" y="connsiteY3"/>
                </a:cxn>
              </a:cxnLst>
              <a:rect l="l" t="t" r="r" b="b"/>
              <a:pathLst>
                <a:path w="10194" h="59912">
                  <a:moveTo>
                    <a:pt x="-6289" y="-180"/>
                  </a:moveTo>
                  <a:lnTo>
                    <a:pt x="3906" y="-180"/>
                  </a:lnTo>
                  <a:lnTo>
                    <a:pt x="3906" y="59732"/>
                  </a:lnTo>
                  <a:lnTo>
                    <a:pt x="-6289" y="59732"/>
                  </a:lnTo>
                  <a:close/>
                </a:path>
              </a:pathLst>
            </a:custGeom>
            <a:solidFill>
              <a:srgbClr val="6D6E71"/>
            </a:solidFill>
            <a:ln w="9525" cap="flat">
              <a:noFill/>
              <a:prstDash val="solid"/>
              <a:miter/>
            </a:ln>
          </p:spPr>
          <p:txBody>
            <a:bodyPr rtlCol="0" anchor="ctr"/>
            <a:lstStyle/>
            <a:p>
              <a:endParaRPr lang="en-US"/>
            </a:p>
          </p:txBody>
        </p:sp>
        <p:sp>
          <p:nvSpPr>
            <p:cNvPr id="1164" name="Freeform: Shape 1163">
              <a:extLst>
                <a:ext uri="{FF2B5EF4-FFF2-40B4-BE49-F238E27FC236}">
                  <a16:creationId xmlns:a16="http://schemas.microsoft.com/office/drawing/2014/main" id="{58BEB092-8E72-423B-B3D4-D74DB333B883}"/>
                </a:ext>
              </a:extLst>
            </p:cNvPr>
            <p:cNvSpPr/>
            <p:nvPr/>
          </p:nvSpPr>
          <p:spPr>
            <a:xfrm>
              <a:off x="17109163" y="2013850"/>
              <a:ext cx="55362" cy="62138"/>
            </a:xfrm>
            <a:custGeom>
              <a:avLst/>
              <a:gdLst>
                <a:gd name="connsiteX0" fmla="*/ 24499 w 55362"/>
                <a:gd name="connsiteY0" fmla="*/ 52038 h 62138"/>
                <a:gd name="connsiteX1" fmla="*/ 34024 w 55362"/>
                <a:gd name="connsiteY1" fmla="*/ 50323 h 62138"/>
                <a:gd name="connsiteX2" fmla="*/ 41833 w 55362"/>
                <a:gd name="connsiteY2" fmla="*/ 44704 h 62138"/>
                <a:gd name="connsiteX3" fmla="*/ 48409 w 55362"/>
                <a:gd name="connsiteY3" fmla="*/ 51371 h 62138"/>
                <a:gd name="connsiteX4" fmla="*/ 25262 w 55362"/>
                <a:gd name="connsiteY4" fmla="*/ 61944 h 62138"/>
                <a:gd name="connsiteX5" fmla="*/ 2784 w 55362"/>
                <a:gd name="connsiteY5" fmla="*/ 53181 h 62138"/>
                <a:gd name="connsiteX6" fmla="*/ 2784 w 55362"/>
                <a:gd name="connsiteY6" fmla="*/ 8794 h 62138"/>
                <a:gd name="connsiteX7" fmla="*/ 25834 w 55362"/>
                <a:gd name="connsiteY7" fmla="*/ -159 h 62138"/>
                <a:gd name="connsiteX8" fmla="*/ 49074 w 55362"/>
                <a:gd name="connsiteY8" fmla="*/ 10128 h 62138"/>
                <a:gd name="connsiteX9" fmla="*/ 42595 w 55362"/>
                <a:gd name="connsiteY9" fmla="*/ 17176 h 62138"/>
                <a:gd name="connsiteX10" fmla="*/ 34503 w 55362"/>
                <a:gd name="connsiteY10" fmla="*/ 11461 h 62138"/>
                <a:gd name="connsiteX11" fmla="*/ 10309 w 55362"/>
                <a:gd name="connsiteY11" fmla="*/ 15652 h 62138"/>
                <a:gd name="connsiteX12" fmla="*/ 3640 w 55362"/>
                <a:gd name="connsiteY12" fmla="*/ 30797 h 62138"/>
                <a:gd name="connsiteX13" fmla="*/ 9830 w 55362"/>
                <a:gd name="connsiteY13" fmla="*/ 46037 h 62138"/>
                <a:gd name="connsiteX14" fmla="*/ 24499 w 55362"/>
                <a:gd name="connsiteY14" fmla="*/ 52038 h 6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362" h="62138">
                  <a:moveTo>
                    <a:pt x="24499" y="52038"/>
                  </a:moveTo>
                  <a:cubicBezTo>
                    <a:pt x="27736" y="52181"/>
                    <a:pt x="30978" y="51600"/>
                    <a:pt x="34024" y="50323"/>
                  </a:cubicBezTo>
                  <a:cubicBezTo>
                    <a:pt x="36884" y="48857"/>
                    <a:pt x="39549" y="46961"/>
                    <a:pt x="41833" y="44704"/>
                  </a:cubicBezTo>
                  <a:lnTo>
                    <a:pt x="48409" y="51371"/>
                  </a:lnTo>
                  <a:cubicBezTo>
                    <a:pt x="42595" y="58143"/>
                    <a:pt x="34122" y="62011"/>
                    <a:pt x="25262" y="61944"/>
                  </a:cubicBezTo>
                  <a:cubicBezTo>
                    <a:pt x="16881" y="62201"/>
                    <a:pt x="8784" y="59039"/>
                    <a:pt x="2784" y="53181"/>
                  </a:cubicBezTo>
                  <a:cubicBezTo>
                    <a:pt x="-9313" y="40846"/>
                    <a:pt x="-9313" y="21129"/>
                    <a:pt x="2784" y="8794"/>
                  </a:cubicBezTo>
                  <a:cubicBezTo>
                    <a:pt x="8877" y="2765"/>
                    <a:pt x="17262" y="-473"/>
                    <a:pt x="25834" y="-159"/>
                  </a:cubicBezTo>
                  <a:cubicBezTo>
                    <a:pt x="34689" y="-321"/>
                    <a:pt x="43265" y="3451"/>
                    <a:pt x="49074" y="10128"/>
                  </a:cubicBezTo>
                  <a:lnTo>
                    <a:pt x="42595" y="17176"/>
                  </a:lnTo>
                  <a:cubicBezTo>
                    <a:pt x="40312" y="14776"/>
                    <a:pt x="37549" y="12842"/>
                    <a:pt x="34503" y="11461"/>
                  </a:cubicBezTo>
                  <a:cubicBezTo>
                    <a:pt x="26308" y="8109"/>
                    <a:pt x="16881" y="9737"/>
                    <a:pt x="10309" y="15652"/>
                  </a:cubicBezTo>
                  <a:cubicBezTo>
                    <a:pt x="6021" y="19500"/>
                    <a:pt x="3547" y="25025"/>
                    <a:pt x="3640" y="30797"/>
                  </a:cubicBezTo>
                  <a:cubicBezTo>
                    <a:pt x="3547" y="36512"/>
                    <a:pt x="5737" y="42018"/>
                    <a:pt x="9830" y="46037"/>
                  </a:cubicBezTo>
                  <a:cubicBezTo>
                    <a:pt x="13639" y="50009"/>
                    <a:pt x="18974" y="52190"/>
                    <a:pt x="24499" y="52038"/>
                  </a:cubicBezTo>
                  <a:close/>
                </a:path>
              </a:pathLst>
            </a:custGeom>
            <a:solidFill>
              <a:srgbClr val="6D6E71"/>
            </a:solidFill>
            <a:ln w="9525" cap="flat">
              <a:noFill/>
              <a:prstDash val="solid"/>
              <a:miter/>
            </a:ln>
          </p:spPr>
          <p:txBody>
            <a:bodyPr rtlCol="0" anchor="ctr"/>
            <a:lstStyle/>
            <a:p>
              <a:endParaRPr lang="en-US"/>
            </a:p>
          </p:txBody>
        </p:sp>
        <p:sp>
          <p:nvSpPr>
            <p:cNvPr id="1165" name="Freeform: Shape 1164">
              <a:extLst>
                <a:ext uri="{FF2B5EF4-FFF2-40B4-BE49-F238E27FC236}">
                  <a16:creationId xmlns:a16="http://schemas.microsoft.com/office/drawing/2014/main" id="{033992C4-E6B8-4D18-B052-86F284E4742C}"/>
                </a:ext>
              </a:extLst>
            </p:cNvPr>
            <p:cNvSpPr/>
            <p:nvPr/>
          </p:nvSpPr>
          <p:spPr>
            <a:xfrm>
              <a:off x="17170573" y="2013853"/>
              <a:ext cx="55390" cy="62136"/>
            </a:xfrm>
            <a:custGeom>
              <a:avLst/>
              <a:gdLst>
                <a:gd name="connsiteX0" fmla="*/ 24908 w 55390"/>
                <a:gd name="connsiteY0" fmla="*/ 52036 h 62136"/>
                <a:gd name="connsiteX1" fmla="*/ 33954 w 55390"/>
                <a:gd name="connsiteY1" fmla="*/ 50321 h 62136"/>
                <a:gd name="connsiteX2" fmla="*/ 41768 w 55390"/>
                <a:gd name="connsiteY2" fmla="*/ 44701 h 62136"/>
                <a:gd name="connsiteX3" fmla="*/ 48339 w 55390"/>
                <a:gd name="connsiteY3" fmla="*/ 51369 h 62136"/>
                <a:gd name="connsiteX4" fmla="*/ 25192 w 55390"/>
                <a:gd name="connsiteY4" fmla="*/ 61941 h 62136"/>
                <a:gd name="connsiteX5" fmla="*/ 2714 w 55390"/>
                <a:gd name="connsiteY5" fmla="*/ 53179 h 62136"/>
                <a:gd name="connsiteX6" fmla="*/ 2714 w 55390"/>
                <a:gd name="connsiteY6" fmla="*/ 8792 h 62136"/>
                <a:gd name="connsiteX7" fmla="*/ 25857 w 55390"/>
                <a:gd name="connsiteY7" fmla="*/ -161 h 62136"/>
                <a:gd name="connsiteX8" fmla="*/ 49102 w 55390"/>
                <a:gd name="connsiteY8" fmla="*/ 10125 h 62136"/>
                <a:gd name="connsiteX9" fmla="*/ 42623 w 55390"/>
                <a:gd name="connsiteY9" fmla="*/ 17174 h 62136"/>
                <a:gd name="connsiteX10" fmla="*/ 34526 w 55390"/>
                <a:gd name="connsiteY10" fmla="*/ 11459 h 62136"/>
                <a:gd name="connsiteX11" fmla="*/ 10332 w 55390"/>
                <a:gd name="connsiteY11" fmla="*/ 15650 h 62136"/>
                <a:gd name="connsiteX12" fmla="*/ 4142 w 55390"/>
                <a:gd name="connsiteY12" fmla="*/ 30699 h 62136"/>
                <a:gd name="connsiteX13" fmla="*/ 10332 w 55390"/>
                <a:gd name="connsiteY13" fmla="*/ 45940 h 62136"/>
                <a:gd name="connsiteX14" fmla="*/ 24908 w 55390"/>
                <a:gd name="connsiteY14" fmla="*/ 52036 h 6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390" h="62136">
                  <a:moveTo>
                    <a:pt x="24908" y="52036"/>
                  </a:moveTo>
                  <a:cubicBezTo>
                    <a:pt x="28047" y="52112"/>
                    <a:pt x="31098" y="51531"/>
                    <a:pt x="33954" y="50321"/>
                  </a:cubicBezTo>
                  <a:cubicBezTo>
                    <a:pt x="36814" y="48854"/>
                    <a:pt x="39479" y="46959"/>
                    <a:pt x="41768" y="44701"/>
                  </a:cubicBezTo>
                  <a:lnTo>
                    <a:pt x="48339" y="51369"/>
                  </a:lnTo>
                  <a:cubicBezTo>
                    <a:pt x="42526" y="58141"/>
                    <a:pt x="34052" y="62008"/>
                    <a:pt x="25192" y="61941"/>
                  </a:cubicBezTo>
                  <a:cubicBezTo>
                    <a:pt x="16811" y="62199"/>
                    <a:pt x="8714" y="59036"/>
                    <a:pt x="2714" y="53179"/>
                  </a:cubicBezTo>
                  <a:cubicBezTo>
                    <a:pt x="-9290" y="40825"/>
                    <a:pt x="-9290" y="21146"/>
                    <a:pt x="2714" y="8792"/>
                  </a:cubicBezTo>
                  <a:cubicBezTo>
                    <a:pt x="8904" y="2782"/>
                    <a:pt x="17285" y="-457"/>
                    <a:pt x="25857" y="-161"/>
                  </a:cubicBezTo>
                  <a:cubicBezTo>
                    <a:pt x="34717" y="-323"/>
                    <a:pt x="43288" y="3449"/>
                    <a:pt x="49102" y="10125"/>
                  </a:cubicBezTo>
                  <a:lnTo>
                    <a:pt x="42623" y="17174"/>
                  </a:lnTo>
                  <a:cubicBezTo>
                    <a:pt x="40335" y="14774"/>
                    <a:pt x="37572" y="12840"/>
                    <a:pt x="34526" y="11459"/>
                  </a:cubicBezTo>
                  <a:cubicBezTo>
                    <a:pt x="26336" y="8106"/>
                    <a:pt x="16904" y="9735"/>
                    <a:pt x="10332" y="15650"/>
                  </a:cubicBezTo>
                  <a:cubicBezTo>
                    <a:pt x="6240" y="19565"/>
                    <a:pt x="3951" y="25032"/>
                    <a:pt x="4142" y="30699"/>
                  </a:cubicBezTo>
                  <a:cubicBezTo>
                    <a:pt x="4049" y="36415"/>
                    <a:pt x="6240" y="41920"/>
                    <a:pt x="10332" y="45940"/>
                  </a:cubicBezTo>
                  <a:cubicBezTo>
                    <a:pt x="14048" y="49988"/>
                    <a:pt x="19383" y="52207"/>
                    <a:pt x="24908" y="52036"/>
                  </a:cubicBezTo>
                  <a:close/>
                </a:path>
              </a:pathLst>
            </a:custGeom>
            <a:solidFill>
              <a:srgbClr val="6D6E71"/>
            </a:solidFill>
            <a:ln w="9525" cap="flat">
              <a:noFill/>
              <a:prstDash val="solid"/>
              <a:miter/>
            </a:ln>
          </p:spPr>
          <p:txBody>
            <a:bodyPr rtlCol="0" anchor="ctr"/>
            <a:lstStyle/>
            <a:p>
              <a:endParaRPr lang="en-US"/>
            </a:p>
          </p:txBody>
        </p:sp>
        <p:sp>
          <p:nvSpPr>
            <p:cNvPr id="1166" name="Freeform: Shape 1165">
              <a:extLst>
                <a:ext uri="{FF2B5EF4-FFF2-40B4-BE49-F238E27FC236}">
                  <a16:creationId xmlns:a16="http://schemas.microsoft.com/office/drawing/2014/main" id="{93EE6A6A-97F0-4691-9330-E0210A44E2AD}"/>
                </a:ext>
              </a:extLst>
            </p:cNvPr>
            <p:cNvSpPr/>
            <p:nvPr/>
          </p:nvSpPr>
          <p:spPr>
            <a:xfrm>
              <a:off x="17231201" y="2015110"/>
              <a:ext cx="46480" cy="60102"/>
            </a:xfrm>
            <a:custGeom>
              <a:avLst/>
              <a:gdLst>
                <a:gd name="connsiteX0" fmla="*/ 22002 w 46480"/>
                <a:gd name="connsiteY0" fmla="*/ 9345 h 60102"/>
                <a:gd name="connsiteX1" fmla="*/ 22002 w 46480"/>
                <a:gd name="connsiteY1" fmla="*/ 59923 h 60102"/>
                <a:gd name="connsiteX2" fmla="*/ 11905 w 46480"/>
                <a:gd name="connsiteY2" fmla="*/ 59923 h 60102"/>
                <a:gd name="connsiteX3" fmla="*/ 11905 w 46480"/>
                <a:gd name="connsiteY3" fmla="*/ 9345 h 60102"/>
                <a:gd name="connsiteX4" fmla="*/ -6289 w 46480"/>
                <a:gd name="connsiteY4" fmla="*/ 9345 h 60102"/>
                <a:gd name="connsiteX5" fmla="*/ -6289 w 46480"/>
                <a:gd name="connsiteY5" fmla="*/ -180 h 60102"/>
                <a:gd name="connsiteX6" fmla="*/ 40192 w 46480"/>
                <a:gd name="connsiteY6" fmla="*/ -180 h 60102"/>
                <a:gd name="connsiteX7" fmla="*/ 40192 w 46480"/>
                <a:gd name="connsiteY7" fmla="*/ 9345 h 6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480" h="60102">
                  <a:moveTo>
                    <a:pt x="22002" y="9345"/>
                  </a:moveTo>
                  <a:lnTo>
                    <a:pt x="22002" y="59923"/>
                  </a:lnTo>
                  <a:lnTo>
                    <a:pt x="11905" y="59923"/>
                  </a:lnTo>
                  <a:lnTo>
                    <a:pt x="11905" y="9345"/>
                  </a:lnTo>
                  <a:lnTo>
                    <a:pt x="-6289" y="9345"/>
                  </a:lnTo>
                  <a:lnTo>
                    <a:pt x="-6289" y="-180"/>
                  </a:lnTo>
                  <a:lnTo>
                    <a:pt x="40192" y="-180"/>
                  </a:lnTo>
                  <a:lnTo>
                    <a:pt x="40192" y="9345"/>
                  </a:lnTo>
                  <a:close/>
                </a:path>
              </a:pathLst>
            </a:custGeom>
            <a:solidFill>
              <a:srgbClr val="6D6E71"/>
            </a:solidFill>
            <a:ln w="9525" cap="flat">
              <a:noFill/>
              <a:prstDash val="solid"/>
              <a:miter/>
            </a:ln>
          </p:spPr>
          <p:txBody>
            <a:bodyPr rtlCol="0" anchor="ctr"/>
            <a:lstStyle/>
            <a:p>
              <a:endParaRPr lang="en-US"/>
            </a:p>
          </p:txBody>
        </p:sp>
        <p:sp>
          <p:nvSpPr>
            <p:cNvPr id="1167" name="Freeform: Shape 1166">
              <a:extLst>
                <a:ext uri="{FF2B5EF4-FFF2-40B4-BE49-F238E27FC236}">
                  <a16:creationId xmlns:a16="http://schemas.microsoft.com/office/drawing/2014/main" id="{AAE139FC-2DD9-4AD2-923D-D7F24E4C5E3F}"/>
                </a:ext>
              </a:extLst>
            </p:cNvPr>
            <p:cNvSpPr/>
            <p:nvPr/>
          </p:nvSpPr>
          <p:spPr>
            <a:xfrm>
              <a:off x="17282923" y="2014050"/>
              <a:ext cx="46342" cy="61955"/>
            </a:xfrm>
            <a:custGeom>
              <a:avLst/>
              <a:gdLst>
                <a:gd name="connsiteX0" fmla="*/ 16663 w 46342"/>
                <a:gd name="connsiteY0" fmla="*/ 8976 h 61955"/>
                <a:gd name="connsiteX1" fmla="*/ 9427 w 46342"/>
                <a:gd name="connsiteY1" fmla="*/ 10785 h 61955"/>
                <a:gd name="connsiteX2" fmla="*/ 6566 w 46342"/>
                <a:gd name="connsiteY2" fmla="*/ 16214 h 61955"/>
                <a:gd name="connsiteX3" fmla="*/ 9427 w 46342"/>
                <a:gd name="connsiteY3" fmla="*/ 21834 h 61955"/>
                <a:gd name="connsiteX4" fmla="*/ 21523 w 46342"/>
                <a:gd name="connsiteY4" fmla="*/ 25930 h 61955"/>
                <a:gd name="connsiteX5" fmla="*/ 35332 w 46342"/>
                <a:gd name="connsiteY5" fmla="*/ 32217 h 61955"/>
                <a:gd name="connsiteX6" fmla="*/ 40001 w 46342"/>
                <a:gd name="connsiteY6" fmla="*/ 44123 h 61955"/>
                <a:gd name="connsiteX7" fmla="*/ 34095 w 46342"/>
                <a:gd name="connsiteY7" fmla="*/ 56791 h 61955"/>
                <a:gd name="connsiteX8" fmla="*/ 18570 w 46342"/>
                <a:gd name="connsiteY8" fmla="*/ 61744 h 61955"/>
                <a:gd name="connsiteX9" fmla="*/ -6289 w 46342"/>
                <a:gd name="connsiteY9" fmla="*/ 52219 h 61955"/>
                <a:gd name="connsiteX10" fmla="*/ -5 w 46342"/>
                <a:gd name="connsiteY10" fmla="*/ 44599 h 61955"/>
                <a:gd name="connsiteX11" fmla="*/ 19045 w 46342"/>
                <a:gd name="connsiteY11" fmla="*/ 52505 h 61955"/>
                <a:gd name="connsiteX12" fmla="*/ 26858 w 46342"/>
                <a:gd name="connsiteY12" fmla="*/ 50409 h 61955"/>
                <a:gd name="connsiteX13" fmla="*/ 29714 w 46342"/>
                <a:gd name="connsiteY13" fmla="*/ 44789 h 61955"/>
                <a:gd name="connsiteX14" fmla="*/ 26951 w 46342"/>
                <a:gd name="connsiteY14" fmla="*/ 39360 h 61955"/>
                <a:gd name="connsiteX15" fmla="*/ 17426 w 46342"/>
                <a:gd name="connsiteY15" fmla="*/ 35836 h 61955"/>
                <a:gd name="connsiteX16" fmla="*/ 7329 w 46342"/>
                <a:gd name="connsiteY16" fmla="*/ 32978 h 61955"/>
                <a:gd name="connsiteX17" fmla="*/ 1236 w 46342"/>
                <a:gd name="connsiteY17" fmla="*/ 29454 h 61955"/>
                <a:gd name="connsiteX18" fmla="*/ -4005 w 46342"/>
                <a:gd name="connsiteY18" fmla="*/ 17167 h 61955"/>
                <a:gd name="connsiteX19" fmla="*/ 1994 w 46342"/>
                <a:gd name="connsiteY19" fmla="*/ 4308 h 61955"/>
                <a:gd name="connsiteX20" fmla="*/ 16952 w 46342"/>
                <a:gd name="connsiteY20" fmla="*/ -169 h 61955"/>
                <a:gd name="connsiteX21" fmla="*/ 28379 w 46342"/>
                <a:gd name="connsiteY21" fmla="*/ 1736 h 61955"/>
                <a:gd name="connsiteX22" fmla="*/ 37904 w 46342"/>
                <a:gd name="connsiteY22" fmla="*/ 7070 h 61955"/>
                <a:gd name="connsiteX23" fmla="*/ 32476 w 46342"/>
                <a:gd name="connsiteY23" fmla="*/ 14690 h 61955"/>
                <a:gd name="connsiteX24" fmla="*/ 25235 w 46342"/>
                <a:gd name="connsiteY24" fmla="*/ 10690 h 61955"/>
                <a:gd name="connsiteX25" fmla="*/ 16663 w 46342"/>
                <a:gd name="connsiteY25" fmla="*/ 8976 h 61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6342" h="61955">
                  <a:moveTo>
                    <a:pt x="16663" y="8976"/>
                  </a:moveTo>
                  <a:cubicBezTo>
                    <a:pt x="14091" y="8852"/>
                    <a:pt x="11617" y="9490"/>
                    <a:pt x="9427" y="10785"/>
                  </a:cubicBezTo>
                  <a:cubicBezTo>
                    <a:pt x="7520" y="11947"/>
                    <a:pt x="6473" y="14024"/>
                    <a:pt x="6566" y="16214"/>
                  </a:cubicBezTo>
                  <a:cubicBezTo>
                    <a:pt x="6473" y="18462"/>
                    <a:pt x="7520" y="20596"/>
                    <a:pt x="9427" y="21834"/>
                  </a:cubicBezTo>
                  <a:cubicBezTo>
                    <a:pt x="13236" y="23796"/>
                    <a:pt x="17333" y="25168"/>
                    <a:pt x="21523" y="25930"/>
                  </a:cubicBezTo>
                  <a:cubicBezTo>
                    <a:pt x="26570" y="26940"/>
                    <a:pt x="31239" y="29083"/>
                    <a:pt x="35332" y="32217"/>
                  </a:cubicBezTo>
                  <a:cubicBezTo>
                    <a:pt x="38667" y="35274"/>
                    <a:pt x="40383" y="39655"/>
                    <a:pt x="40001" y="44123"/>
                  </a:cubicBezTo>
                  <a:cubicBezTo>
                    <a:pt x="40192" y="49047"/>
                    <a:pt x="38002" y="53752"/>
                    <a:pt x="34095" y="56791"/>
                  </a:cubicBezTo>
                  <a:cubicBezTo>
                    <a:pt x="29714" y="60277"/>
                    <a:pt x="24188" y="62039"/>
                    <a:pt x="18570" y="61744"/>
                  </a:cubicBezTo>
                  <a:cubicBezTo>
                    <a:pt x="9427" y="61839"/>
                    <a:pt x="474" y="58439"/>
                    <a:pt x="-6289" y="52219"/>
                  </a:cubicBezTo>
                  <a:lnTo>
                    <a:pt x="-5" y="44599"/>
                  </a:lnTo>
                  <a:cubicBezTo>
                    <a:pt x="5138" y="49514"/>
                    <a:pt x="11901" y="52333"/>
                    <a:pt x="19045" y="52505"/>
                  </a:cubicBezTo>
                  <a:cubicBezTo>
                    <a:pt x="21807" y="52600"/>
                    <a:pt x="24477" y="51867"/>
                    <a:pt x="26858" y="50409"/>
                  </a:cubicBezTo>
                  <a:cubicBezTo>
                    <a:pt x="28667" y="49123"/>
                    <a:pt x="29714" y="47018"/>
                    <a:pt x="29714" y="44789"/>
                  </a:cubicBezTo>
                  <a:cubicBezTo>
                    <a:pt x="29714" y="42637"/>
                    <a:pt x="28760" y="40598"/>
                    <a:pt x="26951" y="39360"/>
                  </a:cubicBezTo>
                  <a:cubicBezTo>
                    <a:pt x="23998" y="37674"/>
                    <a:pt x="20761" y="36484"/>
                    <a:pt x="17426" y="35836"/>
                  </a:cubicBezTo>
                  <a:cubicBezTo>
                    <a:pt x="13998" y="35074"/>
                    <a:pt x="10664" y="34121"/>
                    <a:pt x="7329" y="32978"/>
                  </a:cubicBezTo>
                  <a:cubicBezTo>
                    <a:pt x="5138" y="32131"/>
                    <a:pt x="3046" y="30940"/>
                    <a:pt x="1236" y="29454"/>
                  </a:cubicBezTo>
                  <a:cubicBezTo>
                    <a:pt x="-2387" y="26463"/>
                    <a:pt x="-4387" y="21872"/>
                    <a:pt x="-4005" y="17167"/>
                  </a:cubicBezTo>
                  <a:cubicBezTo>
                    <a:pt x="-4289" y="12157"/>
                    <a:pt x="-2005" y="7347"/>
                    <a:pt x="1994" y="4308"/>
                  </a:cubicBezTo>
                  <a:cubicBezTo>
                    <a:pt x="6376" y="1241"/>
                    <a:pt x="11617" y="-331"/>
                    <a:pt x="16952" y="-169"/>
                  </a:cubicBezTo>
                  <a:cubicBezTo>
                    <a:pt x="20854" y="-140"/>
                    <a:pt x="24667" y="498"/>
                    <a:pt x="28379" y="1736"/>
                  </a:cubicBezTo>
                  <a:cubicBezTo>
                    <a:pt x="31811" y="2908"/>
                    <a:pt x="35048" y="4718"/>
                    <a:pt x="37904" y="7070"/>
                  </a:cubicBezTo>
                  <a:lnTo>
                    <a:pt x="32476" y="14690"/>
                  </a:lnTo>
                  <a:cubicBezTo>
                    <a:pt x="30379" y="12890"/>
                    <a:pt x="27904" y="11528"/>
                    <a:pt x="25235" y="10690"/>
                  </a:cubicBezTo>
                  <a:cubicBezTo>
                    <a:pt x="22477" y="9699"/>
                    <a:pt x="19617" y="9128"/>
                    <a:pt x="16663" y="8976"/>
                  </a:cubicBezTo>
                  <a:close/>
                </a:path>
              </a:pathLst>
            </a:custGeom>
            <a:solidFill>
              <a:srgbClr val="6D6E71"/>
            </a:solidFill>
            <a:ln w="9525" cap="flat">
              <a:noFill/>
              <a:prstDash val="solid"/>
              <a:miter/>
            </a:ln>
          </p:spPr>
          <p:txBody>
            <a:bodyPr rtlCol="0" anchor="ctr"/>
            <a:lstStyle/>
            <a:p>
              <a:endParaRPr lang="en-US"/>
            </a:p>
          </p:txBody>
        </p:sp>
        <p:sp>
          <p:nvSpPr>
            <p:cNvPr id="1168" name="Freeform: Shape 1167">
              <a:extLst>
                <a:ext uri="{FF2B5EF4-FFF2-40B4-BE49-F238E27FC236}">
                  <a16:creationId xmlns:a16="http://schemas.microsoft.com/office/drawing/2014/main" id="{04B4BA56-D138-4171-8296-53598DBA5C78}"/>
                </a:ext>
              </a:extLst>
            </p:cNvPr>
            <p:cNvSpPr/>
            <p:nvPr/>
          </p:nvSpPr>
          <p:spPr>
            <a:xfrm>
              <a:off x="17360837" y="2028911"/>
              <a:ext cx="48029" cy="47071"/>
            </a:xfrm>
            <a:custGeom>
              <a:avLst/>
              <a:gdLst>
                <a:gd name="connsiteX0" fmla="*/ 34953 w 48029"/>
                <a:gd name="connsiteY0" fmla="*/ 40025 h 47071"/>
                <a:gd name="connsiteX1" fmla="*/ 17712 w 48029"/>
                <a:gd name="connsiteY1" fmla="*/ 46883 h 47071"/>
                <a:gd name="connsiteX2" fmla="*/ 569 w 48029"/>
                <a:gd name="connsiteY2" fmla="*/ 40025 h 47071"/>
                <a:gd name="connsiteX3" fmla="*/ 569 w 48029"/>
                <a:gd name="connsiteY3" fmla="*/ 6687 h 47071"/>
                <a:gd name="connsiteX4" fmla="*/ 17712 w 48029"/>
                <a:gd name="connsiteY4" fmla="*/ -171 h 47071"/>
                <a:gd name="connsiteX5" fmla="*/ 34953 w 48029"/>
                <a:gd name="connsiteY5" fmla="*/ 6687 h 47071"/>
                <a:gd name="connsiteX6" fmla="*/ 34953 w 48029"/>
                <a:gd name="connsiteY6" fmla="*/ 40025 h 47071"/>
                <a:gd name="connsiteX7" fmla="*/ 7424 w 48029"/>
                <a:gd name="connsiteY7" fmla="*/ 34119 h 47071"/>
                <a:gd name="connsiteX8" fmla="*/ 28097 w 48029"/>
                <a:gd name="connsiteY8" fmla="*/ 34119 h 47071"/>
                <a:gd name="connsiteX9" fmla="*/ 28097 w 48029"/>
                <a:gd name="connsiteY9" fmla="*/ 12593 h 47071"/>
                <a:gd name="connsiteX10" fmla="*/ 7424 w 48029"/>
                <a:gd name="connsiteY10" fmla="*/ 12593 h 47071"/>
                <a:gd name="connsiteX11" fmla="*/ 7424 w 48029"/>
                <a:gd name="connsiteY11" fmla="*/ 34119 h 4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29" h="47071">
                  <a:moveTo>
                    <a:pt x="34953" y="40025"/>
                  </a:moveTo>
                  <a:cubicBezTo>
                    <a:pt x="30381" y="44568"/>
                    <a:pt x="24191" y="47045"/>
                    <a:pt x="17712" y="46883"/>
                  </a:cubicBezTo>
                  <a:cubicBezTo>
                    <a:pt x="11331" y="47064"/>
                    <a:pt x="5043" y="44578"/>
                    <a:pt x="569" y="40025"/>
                  </a:cubicBezTo>
                  <a:cubicBezTo>
                    <a:pt x="-8575" y="30785"/>
                    <a:pt x="-8575" y="15926"/>
                    <a:pt x="569" y="6687"/>
                  </a:cubicBezTo>
                  <a:cubicBezTo>
                    <a:pt x="5043" y="2134"/>
                    <a:pt x="11331" y="-352"/>
                    <a:pt x="17712" y="-171"/>
                  </a:cubicBezTo>
                  <a:cubicBezTo>
                    <a:pt x="24191" y="-333"/>
                    <a:pt x="30381" y="2144"/>
                    <a:pt x="34953" y="6687"/>
                  </a:cubicBezTo>
                  <a:cubicBezTo>
                    <a:pt x="44003" y="15965"/>
                    <a:pt x="44003" y="30747"/>
                    <a:pt x="34953" y="40025"/>
                  </a:cubicBezTo>
                  <a:close/>
                  <a:moveTo>
                    <a:pt x="7424" y="34119"/>
                  </a:moveTo>
                  <a:cubicBezTo>
                    <a:pt x="13140" y="39692"/>
                    <a:pt x="22284" y="39692"/>
                    <a:pt x="28097" y="34119"/>
                  </a:cubicBezTo>
                  <a:cubicBezTo>
                    <a:pt x="33525" y="27985"/>
                    <a:pt x="33525" y="18727"/>
                    <a:pt x="28097" y="12593"/>
                  </a:cubicBezTo>
                  <a:cubicBezTo>
                    <a:pt x="22284" y="7021"/>
                    <a:pt x="13140" y="7021"/>
                    <a:pt x="7424" y="12593"/>
                  </a:cubicBezTo>
                  <a:cubicBezTo>
                    <a:pt x="1997" y="18727"/>
                    <a:pt x="1997" y="27985"/>
                    <a:pt x="7424" y="34119"/>
                  </a:cubicBezTo>
                  <a:close/>
                </a:path>
              </a:pathLst>
            </a:custGeom>
            <a:solidFill>
              <a:srgbClr val="6D6E71"/>
            </a:solidFill>
            <a:ln w="9525" cap="flat">
              <a:noFill/>
              <a:prstDash val="solid"/>
              <a:miter/>
            </a:ln>
          </p:spPr>
          <p:txBody>
            <a:bodyPr rtlCol="0" anchor="ctr"/>
            <a:lstStyle/>
            <a:p>
              <a:endParaRPr lang="en-US"/>
            </a:p>
          </p:txBody>
        </p:sp>
        <p:sp>
          <p:nvSpPr>
            <p:cNvPr id="1169" name="Freeform: Shape 1168">
              <a:extLst>
                <a:ext uri="{FF2B5EF4-FFF2-40B4-BE49-F238E27FC236}">
                  <a16:creationId xmlns:a16="http://schemas.microsoft.com/office/drawing/2014/main" id="{51EC4A5B-380C-411C-A37E-589584BD267B}"/>
                </a:ext>
              </a:extLst>
            </p:cNvPr>
            <p:cNvSpPr/>
            <p:nvPr/>
          </p:nvSpPr>
          <p:spPr>
            <a:xfrm>
              <a:off x="17416366" y="2010060"/>
              <a:ext cx="31718" cy="65342"/>
            </a:xfrm>
            <a:custGeom>
              <a:avLst/>
              <a:gdLst>
                <a:gd name="connsiteX0" fmla="*/ 8952 w 31718"/>
                <a:gd name="connsiteY0" fmla="*/ 15537 h 65342"/>
                <a:gd name="connsiteX1" fmla="*/ 8952 w 31718"/>
                <a:gd name="connsiteY1" fmla="*/ 19347 h 65342"/>
                <a:gd name="connsiteX2" fmla="*/ 20951 w 31718"/>
                <a:gd name="connsiteY2" fmla="*/ 19347 h 65342"/>
                <a:gd name="connsiteX3" fmla="*/ 20951 w 31718"/>
                <a:gd name="connsiteY3" fmla="*/ 27062 h 65342"/>
                <a:gd name="connsiteX4" fmla="*/ 8952 w 31718"/>
                <a:gd name="connsiteY4" fmla="*/ 27062 h 65342"/>
                <a:gd name="connsiteX5" fmla="*/ 8952 w 31718"/>
                <a:gd name="connsiteY5" fmla="*/ 65162 h 65342"/>
                <a:gd name="connsiteX6" fmla="*/ -573 w 31718"/>
                <a:gd name="connsiteY6" fmla="*/ 65162 h 65342"/>
                <a:gd name="connsiteX7" fmla="*/ -573 w 31718"/>
                <a:gd name="connsiteY7" fmla="*/ 27062 h 65342"/>
                <a:gd name="connsiteX8" fmla="*/ -6289 w 31718"/>
                <a:gd name="connsiteY8" fmla="*/ 27062 h 65342"/>
                <a:gd name="connsiteX9" fmla="*/ -6289 w 31718"/>
                <a:gd name="connsiteY9" fmla="*/ 19347 h 65342"/>
                <a:gd name="connsiteX10" fmla="*/ -573 w 31718"/>
                <a:gd name="connsiteY10" fmla="*/ 19347 h 65342"/>
                <a:gd name="connsiteX11" fmla="*/ -573 w 31718"/>
                <a:gd name="connsiteY11" fmla="*/ 15537 h 65342"/>
                <a:gd name="connsiteX12" fmla="*/ 3808 w 31718"/>
                <a:gd name="connsiteY12" fmla="*/ 4107 h 65342"/>
                <a:gd name="connsiteX13" fmla="*/ 14189 w 31718"/>
                <a:gd name="connsiteY13" fmla="*/ -179 h 65342"/>
                <a:gd name="connsiteX14" fmla="*/ 25430 w 31718"/>
                <a:gd name="connsiteY14" fmla="*/ 4393 h 65342"/>
                <a:gd name="connsiteX15" fmla="*/ 21523 w 31718"/>
                <a:gd name="connsiteY15" fmla="*/ 11156 h 65342"/>
                <a:gd name="connsiteX16" fmla="*/ 15524 w 31718"/>
                <a:gd name="connsiteY16" fmla="*/ 8108 h 65342"/>
                <a:gd name="connsiteX17" fmla="*/ 10761 w 31718"/>
                <a:gd name="connsiteY17" fmla="*/ 10108 h 65342"/>
                <a:gd name="connsiteX18" fmla="*/ 8952 w 31718"/>
                <a:gd name="connsiteY18" fmla="*/ 15537 h 6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5342">
                  <a:moveTo>
                    <a:pt x="8952" y="15537"/>
                  </a:moveTo>
                  <a:lnTo>
                    <a:pt x="8952" y="19347"/>
                  </a:lnTo>
                  <a:lnTo>
                    <a:pt x="20951" y="19347"/>
                  </a:lnTo>
                  <a:lnTo>
                    <a:pt x="20951" y="27062"/>
                  </a:lnTo>
                  <a:lnTo>
                    <a:pt x="8952" y="27062"/>
                  </a:lnTo>
                  <a:lnTo>
                    <a:pt x="8952" y="65162"/>
                  </a:lnTo>
                  <a:lnTo>
                    <a:pt x="-573" y="65162"/>
                  </a:lnTo>
                  <a:lnTo>
                    <a:pt x="-573" y="27062"/>
                  </a:lnTo>
                  <a:lnTo>
                    <a:pt x="-6289" y="27062"/>
                  </a:lnTo>
                  <a:lnTo>
                    <a:pt x="-6289" y="19347"/>
                  </a:lnTo>
                  <a:lnTo>
                    <a:pt x="-573" y="19347"/>
                  </a:lnTo>
                  <a:lnTo>
                    <a:pt x="-573" y="15537"/>
                  </a:lnTo>
                  <a:cubicBezTo>
                    <a:pt x="-861" y="11270"/>
                    <a:pt x="762" y="7108"/>
                    <a:pt x="3808" y="4107"/>
                  </a:cubicBezTo>
                  <a:cubicBezTo>
                    <a:pt x="6571" y="1316"/>
                    <a:pt x="10287" y="-227"/>
                    <a:pt x="14189" y="-179"/>
                  </a:cubicBezTo>
                  <a:cubicBezTo>
                    <a:pt x="18379" y="-141"/>
                    <a:pt x="22384" y="1497"/>
                    <a:pt x="25430" y="4393"/>
                  </a:cubicBezTo>
                  <a:lnTo>
                    <a:pt x="21523" y="11156"/>
                  </a:lnTo>
                  <a:cubicBezTo>
                    <a:pt x="20003" y="9346"/>
                    <a:pt x="17905" y="8241"/>
                    <a:pt x="15524" y="8108"/>
                  </a:cubicBezTo>
                  <a:cubicBezTo>
                    <a:pt x="13715" y="8022"/>
                    <a:pt x="11998" y="8755"/>
                    <a:pt x="10761" y="10108"/>
                  </a:cubicBezTo>
                  <a:cubicBezTo>
                    <a:pt x="9427" y="11594"/>
                    <a:pt x="8761" y="13556"/>
                    <a:pt x="8952" y="15537"/>
                  </a:cubicBezTo>
                  <a:close/>
                </a:path>
              </a:pathLst>
            </a:custGeom>
            <a:solidFill>
              <a:srgbClr val="6D6E71"/>
            </a:solidFill>
            <a:ln w="9525" cap="flat">
              <a:noFill/>
              <a:prstDash val="solid"/>
              <a:miter/>
            </a:ln>
          </p:spPr>
          <p:txBody>
            <a:bodyPr rtlCol="0" anchor="ctr"/>
            <a:lstStyle/>
            <a:p>
              <a:endParaRPr lang="en-US"/>
            </a:p>
          </p:txBody>
        </p:sp>
        <p:sp>
          <p:nvSpPr>
            <p:cNvPr id="1170" name="Freeform: Shape 1169">
              <a:extLst>
                <a:ext uri="{FF2B5EF4-FFF2-40B4-BE49-F238E27FC236}">
                  <a16:creationId xmlns:a16="http://schemas.microsoft.com/office/drawing/2014/main" id="{FABC8ABF-9883-4151-B179-58B9566DCCBA}"/>
                </a:ext>
              </a:extLst>
            </p:cNvPr>
            <p:cNvSpPr/>
            <p:nvPr/>
          </p:nvSpPr>
          <p:spPr>
            <a:xfrm>
              <a:off x="17449323" y="2010059"/>
              <a:ext cx="31718" cy="65344"/>
            </a:xfrm>
            <a:custGeom>
              <a:avLst/>
              <a:gdLst>
                <a:gd name="connsiteX0" fmla="*/ 9045 w 31718"/>
                <a:gd name="connsiteY0" fmla="*/ 15539 h 65344"/>
                <a:gd name="connsiteX1" fmla="*/ 9045 w 31718"/>
                <a:gd name="connsiteY1" fmla="*/ 19349 h 65344"/>
                <a:gd name="connsiteX2" fmla="*/ 21049 w 31718"/>
                <a:gd name="connsiteY2" fmla="*/ 19349 h 65344"/>
                <a:gd name="connsiteX3" fmla="*/ 21049 w 31718"/>
                <a:gd name="connsiteY3" fmla="*/ 27064 h 65344"/>
                <a:gd name="connsiteX4" fmla="*/ 9045 w 31718"/>
                <a:gd name="connsiteY4" fmla="*/ 27064 h 65344"/>
                <a:gd name="connsiteX5" fmla="*/ 9045 w 31718"/>
                <a:gd name="connsiteY5" fmla="*/ 65164 h 65344"/>
                <a:gd name="connsiteX6" fmla="*/ -480 w 31718"/>
                <a:gd name="connsiteY6" fmla="*/ 65164 h 65344"/>
                <a:gd name="connsiteX7" fmla="*/ -480 w 31718"/>
                <a:gd name="connsiteY7" fmla="*/ 27064 h 65344"/>
                <a:gd name="connsiteX8" fmla="*/ -6289 w 31718"/>
                <a:gd name="connsiteY8" fmla="*/ 27064 h 65344"/>
                <a:gd name="connsiteX9" fmla="*/ -6289 w 31718"/>
                <a:gd name="connsiteY9" fmla="*/ 19349 h 65344"/>
                <a:gd name="connsiteX10" fmla="*/ -480 w 31718"/>
                <a:gd name="connsiteY10" fmla="*/ 19349 h 65344"/>
                <a:gd name="connsiteX11" fmla="*/ -480 w 31718"/>
                <a:gd name="connsiteY11" fmla="*/ 15539 h 65344"/>
                <a:gd name="connsiteX12" fmla="*/ 3808 w 31718"/>
                <a:gd name="connsiteY12" fmla="*/ 4109 h 65344"/>
                <a:gd name="connsiteX13" fmla="*/ 14287 w 31718"/>
                <a:gd name="connsiteY13" fmla="*/ -177 h 65344"/>
                <a:gd name="connsiteX14" fmla="*/ 25430 w 31718"/>
                <a:gd name="connsiteY14" fmla="*/ 4394 h 65344"/>
                <a:gd name="connsiteX15" fmla="*/ 21523 w 31718"/>
                <a:gd name="connsiteY15" fmla="*/ 11157 h 65344"/>
                <a:gd name="connsiteX16" fmla="*/ 15621 w 31718"/>
                <a:gd name="connsiteY16" fmla="*/ 8109 h 65344"/>
                <a:gd name="connsiteX17" fmla="*/ 10761 w 31718"/>
                <a:gd name="connsiteY17" fmla="*/ 10110 h 65344"/>
                <a:gd name="connsiteX18" fmla="*/ 9045 w 31718"/>
                <a:gd name="connsiteY18" fmla="*/ 15539 h 65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5344">
                  <a:moveTo>
                    <a:pt x="9045" y="15539"/>
                  </a:moveTo>
                  <a:lnTo>
                    <a:pt x="9045" y="19349"/>
                  </a:lnTo>
                  <a:lnTo>
                    <a:pt x="21049" y="19349"/>
                  </a:lnTo>
                  <a:lnTo>
                    <a:pt x="21049" y="27064"/>
                  </a:lnTo>
                  <a:lnTo>
                    <a:pt x="9045" y="27064"/>
                  </a:lnTo>
                  <a:lnTo>
                    <a:pt x="9045" y="65164"/>
                  </a:lnTo>
                  <a:lnTo>
                    <a:pt x="-480" y="65164"/>
                  </a:lnTo>
                  <a:lnTo>
                    <a:pt x="-480" y="27064"/>
                  </a:lnTo>
                  <a:lnTo>
                    <a:pt x="-6289" y="27064"/>
                  </a:lnTo>
                  <a:lnTo>
                    <a:pt x="-6289" y="19349"/>
                  </a:lnTo>
                  <a:lnTo>
                    <a:pt x="-480" y="19349"/>
                  </a:lnTo>
                  <a:lnTo>
                    <a:pt x="-480" y="15539"/>
                  </a:lnTo>
                  <a:cubicBezTo>
                    <a:pt x="-764" y="11300"/>
                    <a:pt x="855" y="7147"/>
                    <a:pt x="3808" y="4109"/>
                  </a:cubicBezTo>
                  <a:cubicBezTo>
                    <a:pt x="6571" y="1299"/>
                    <a:pt x="10380" y="-253"/>
                    <a:pt x="14287" y="-177"/>
                  </a:cubicBezTo>
                  <a:cubicBezTo>
                    <a:pt x="18477" y="-149"/>
                    <a:pt x="22477" y="1489"/>
                    <a:pt x="25430" y="4394"/>
                  </a:cubicBezTo>
                  <a:lnTo>
                    <a:pt x="21523" y="11157"/>
                  </a:lnTo>
                  <a:cubicBezTo>
                    <a:pt x="20096" y="9367"/>
                    <a:pt x="17905" y="8271"/>
                    <a:pt x="15621" y="8109"/>
                  </a:cubicBezTo>
                  <a:cubicBezTo>
                    <a:pt x="13808" y="8005"/>
                    <a:pt x="11998" y="8747"/>
                    <a:pt x="10761" y="10110"/>
                  </a:cubicBezTo>
                  <a:cubicBezTo>
                    <a:pt x="9524" y="11615"/>
                    <a:pt x="8854" y="13577"/>
                    <a:pt x="9045" y="15539"/>
                  </a:cubicBezTo>
                  <a:close/>
                </a:path>
              </a:pathLst>
            </a:custGeom>
            <a:solidFill>
              <a:srgbClr val="6D6E71"/>
            </a:solidFill>
            <a:ln w="9525" cap="flat">
              <a:noFill/>
              <a:prstDash val="solid"/>
              <a:miter/>
            </a:ln>
          </p:spPr>
          <p:txBody>
            <a:bodyPr rtlCol="0" anchor="ctr"/>
            <a:lstStyle/>
            <a:p>
              <a:endParaRPr lang="en-US"/>
            </a:p>
          </p:txBody>
        </p:sp>
        <p:sp>
          <p:nvSpPr>
            <p:cNvPr id="1171" name="Freeform: Shape 1170">
              <a:extLst>
                <a:ext uri="{FF2B5EF4-FFF2-40B4-BE49-F238E27FC236}">
                  <a16:creationId xmlns:a16="http://schemas.microsoft.com/office/drawing/2014/main" id="{F02A38FB-2CC7-4FDF-AF2F-517CDE6094F0}"/>
                </a:ext>
              </a:extLst>
            </p:cNvPr>
            <p:cNvSpPr/>
            <p:nvPr/>
          </p:nvSpPr>
          <p:spPr>
            <a:xfrm>
              <a:off x="17482353" y="2028913"/>
              <a:ext cx="45398" cy="47075"/>
            </a:xfrm>
            <a:custGeom>
              <a:avLst/>
              <a:gdLst>
                <a:gd name="connsiteX0" fmla="*/ 39071 w 45398"/>
                <a:gd name="connsiteY0" fmla="*/ 27545 h 47075"/>
                <a:gd name="connsiteX1" fmla="*/ 3260 w 45398"/>
                <a:gd name="connsiteY1" fmla="*/ 27545 h 47075"/>
                <a:gd name="connsiteX2" fmla="*/ 7831 w 45398"/>
                <a:gd name="connsiteY2" fmla="*/ 35546 h 47075"/>
                <a:gd name="connsiteX3" fmla="*/ 17356 w 45398"/>
                <a:gd name="connsiteY3" fmla="*/ 38594 h 47075"/>
                <a:gd name="connsiteX4" fmla="*/ 30407 w 45398"/>
                <a:gd name="connsiteY4" fmla="*/ 33260 h 47075"/>
                <a:gd name="connsiteX5" fmla="*/ 35834 w 45398"/>
                <a:gd name="connsiteY5" fmla="*/ 39261 h 47075"/>
                <a:gd name="connsiteX6" fmla="*/ 16784 w 45398"/>
                <a:gd name="connsiteY6" fmla="*/ 46881 h 47075"/>
                <a:gd name="connsiteX7" fmla="*/ 399 w 45398"/>
                <a:gd name="connsiteY7" fmla="*/ 40499 h 47075"/>
                <a:gd name="connsiteX8" fmla="*/ -6265 w 45398"/>
                <a:gd name="connsiteY8" fmla="*/ 23354 h 47075"/>
                <a:gd name="connsiteX9" fmla="*/ 590 w 45398"/>
                <a:gd name="connsiteY9" fmla="*/ 6209 h 47075"/>
                <a:gd name="connsiteX10" fmla="*/ 16687 w 45398"/>
                <a:gd name="connsiteY10" fmla="*/ -173 h 47075"/>
                <a:gd name="connsiteX11" fmla="*/ 32500 w 45398"/>
                <a:gd name="connsiteY11" fmla="*/ 5447 h 47075"/>
                <a:gd name="connsiteX12" fmla="*/ 39071 w 45398"/>
                <a:gd name="connsiteY12" fmla="*/ 20973 h 47075"/>
                <a:gd name="connsiteX13" fmla="*/ 3260 w 45398"/>
                <a:gd name="connsiteY13" fmla="*/ 20020 h 47075"/>
                <a:gd name="connsiteX14" fmla="*/ 29453 w 45398"/>
                <a:gd name="connsiteY14" fmla="*/ 20020 h 47075"/>
                <a:gd name="connsiteX15" fmla="*/ 25830 w 45398"/>
                <a:gd name="connsiteY15" fmla="*/ 11162 h 47075"/>
                <a:gd name="connsiteX16" fmla="*/ 16975 w 45398"/>
                <a:gd name="connsiteY16" fmla="*/ 8114 h 47075"/>
                <a:gd name="connsiteX17" fmla="*/ 7450 w 45398"/>
                <a:gd name="connsiteY17" fmla="*/ 11353 h 47075"/>
                <a:gd name="connsiteX18" fmla="*/ 3260 w 45398"/>
                <a:gd name="connsiteY18" fmla="*/ 20020 h 47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8" h="47075">
                  <a:moveTo>
                    <a:pt x="39071" y="27545"/>
                  </a:moveTo>
                  <a:lnTo>
                    <a:pt x="3260" y="27545"/>
                  </a:lnTo>
                  <a:cubicBezTo>
                    <a:pt x="3450" y="30774"/>
                    <a:pt x="5162" y="33717"/>
                    <a:pt x="7831" y="35546"/>
                  </a:cubicBezTo>
                  <a:cubicBezTo>
                    <a:pt x="10594" y="37575"/>
                    <a:pt x="13924" y="38651"/>
                    <a:pt x="17356" y="38594"/>
                  </a:cubicBezTo>
                  <a:cubicBezTo>
                    <a:pt x="22310" y="38918"/>
                    <a:pt x="27072" y="36946"/>
                    <a:pt x="30407" y="33260"/>
                  </a:cubicBezTo>
                  <a:lnTo>
                    <a:pt x="35834" y="39261"/>
                  </a:lnTo>
                  <a:cubicBezTo>
                    <a:pt x="30881" y="44366"/>
                    <a:pt x="23928" y="47128"/>
                    <a:pt x="16784" y="46881"/>
                  </a:cubicBezTo>
                  <a:cubicBezTo>
                    <a:pt x="10687" y="46986"/>
                    <a:pt x="4780" y="44690"/>
                    <a:pt x="399" y="40499"/>
                  </a:cubicBezTo>
                  <a:cubicBezTo>
                    <a:pt x="-4172" y="35994"/>
                    <a:pt x="-6554" y="29755"/>
                    <a:pt x="-6265" y="23354"/>
                  </a:cubicBezTo>
                  <a:cubicBezTo>
                    <a:pt x="-6554" y="16915"/>
                    <a:pt x="-4075" y="10648"/>
                    <a:pt x="590" y="6209"/>
                  </a:cubicBezTo>
                  <a:cubicBezTo>
                    <a:pt x="4878" y="2075"/>
                    <a:pt x="10687" y="-220"/>
                    <a:pt x="16687" y="-173"/>
                  </a:cubicBezTo>
                  <a:cubicBezTo>
                    <a:pt x="22500" y="-316"/>
                    <a:pt x="28119" y="1685"/>
                    <a:pt x="32500" y="5447"/>
                  </a:cubicBezTo>
                  <a:cubicBezTo>
                    <a:pt x="36979" y="9314"/>
                    <a:pt x="39453" y="15058"/>
                    <a:pt x="39071" y="20973"/>
                  </a:cubicBezTo>
                  <a:close/>
                  <a:moveTo>
                    <a:pt x="3260" y="20020"/>
                  </a:moveTo>
                  <a:lnTo>
                    <a:pt x="29453" y="20020"/>
                  </a:lnTo>
                  <a:cubicBezTo>
                    <a:pt x="29644" y="16677"/>
                    <a:pt x="28309" y="13429"/>
                    <a:pt x="25830" y="11162"/>
                  </a:cubicBezTo>
                  <a:cubicBezTo>
                    <a:pt x="23356" y="9104"/>
                    <a:pt x="20212" y="8028"/>
                    <a:pt x="16975" y="8114"/>
                  </a:cubicBezTo>
                  <a:cubicBezTo>
                    <a:pt x="13547" y="8047"/>
                    <a:pt x="10115" y="9190"/>
                    <a:pt x="7450" y="11353"/>
                  </a:cubicBezTo>
                  <a:cubicBezTo>
                    <a:pt x="4687" y="13362"/>
                    <a:pt x="3069" y="16610"/>
                    <a:pt x="3260" y="20020"/>
                  </a:cubicBezTo>
                  <a:close/>
                </a:path>
              </a:pathLst>
            </a:custGeom>
            <a:solidFill>
              <a:srgbClr val="6D6E71"/>
            </a:solidFill>
            <a:ln w="9525" cap="flat">
              <a:noFill/>
              <a:prstDash val="solid"/>
              <a:miter/>
            </a:ln>
          </p:spPr>
          <p:txBody>
            <a:bodyPr rtlCol="0" anchor="ctr"/>
            <a:lstStyle/>
            <a:p>
              <a:endParaRPr lang="en-US"/>
            </a:p>
          </p:txBody>
        </p:sp>
        <p:sp>
          <p:nvSpPr>
            <p:cNvPr id="1172" name="Freeform: Shape 1171">
              <a:extLst>
                <a:ext uri="{FF2B5EF4-FFF2-40B4-BE49-F238E27FC236}">
                  <a16:creationId xmlns:a16="http://schemas.microsoft.com/office/drawing/2014/main" id="{782A9304-108B-4141-975A-61BAE6FF098A}"/>
                </a:ext>
              </a:extLst>
            </p:cNvPr>
            <p:cNvSpPr/>
            <p:nvPr/>
          </p:nvSpPr>
          <p:spPr>
            <a:xfrm>
              <a:off x="17538191" y="2028910"/>
              <a:ext cx="41961" cy="46302"/>
            </a:xfrm>
            <a:custGeom>
              <a:avLst/>
              <a:gdLst>
                <a:gd name="connsiteX0" fmla="*/ 3236 w 41961"/>
                <a:gd name="connsiteY0" fmla="*/ 21452 h 46302"/>
                <a:gd name="connsiteX1" fmla="*/ 3236 w 41961"/>
                <a:gd name="connsiteY1" fmla="*/ 46122 h 46302"/>
                <a:gd name="connsiteX2" fmla="*/ -6289 w 41961"/>
                <a:gd name="connsiteY2" fmla="*/ 46122 h 46302"/>
                <a:gd name="connsiteX3" fmla="*/ -6289 w 41961"/>
                <a:gd name="connsiteY3" fmla="*/ 593 h 46302"/>
                <a:gd name="connsiteX4" fmla="*/ 3236 w 41961"/>
                <a:gd name="connsiteY4" fmla="*/ 593 h 46302"/>
                <a:gd name="connsiteX5" fmla="*/ 3236 w 41961"/>
                <a:gd name="connsiteY5" fmla="*/ 8879 h 46302"/>
                <a:gd name="connsiteX6" fmla="*/ 9617 w 41961"/>
                <a:gd name="connsiteY6" fmla="*/ 2307 h 46302"/>
                <a:gd name="connsiteX7" fmla="*/ 18477 w 41961"/>
                <a:gd name="connsiteY7" fmla="*/ -169 h 46302"/>
                <a:gd name="connsiteX8" fmla="*/ 30955 w 41961"/>
                <a:gd name="connsiteY8" fmla="*/ 4593 h 46302"/>
                <a:gd name="connsiteX9" fmla="*/ 35620 w 41961"/>
                <a:gd name="connsiteY9" fmla="*/ 18214 h 46302"/>
                <a:gd name="connsiteX10" fmla="*/ 35620 w 41961"/>
                <a:gd name="connsiteY10" fmla="*/ 46122 h 46302"/>
                <a:gd name="connsiteX11" fmla="*/ 26095 w 41961"/>
                <a:gd name="connsiteY11" fmla="*/ 46122 h 46302"/>
                <a:gd name="connsiteX12" fmla="*/ 26095 w 41961"/>
                <a:gd name="connsiteY12" fmla="*/ 21167 h 46302"/>
                <a:gd name="connsiteX13" fmla="*/ 15617 w 41961"/>
                <a:gd name="connsiteY13" fmla="*/ 8498 h 46302"/>
                <a:gd name="connsiteX14" fmla="*/ 6952 w 41961"/>
                <a:gd name="connsiteY14" fmla="*/ 11832 h 46302"/>
                <a:gd name="connsiteX15" fmla="*/ 3236 w 41961"/>
                <a:gd name="connsiteY15" fmla="*/ 21452 h 4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46302">
                  <a:moveTo>
                    <a:pt x="3236" y="21452"/>
                  </a:moveTo>
                  <a:lnTo>
                    <a:pt x="3236" y="46122"/>
                  </a:lnTo>
                  <a:lnTo>
                    <a:pt x="-6289" y="46122"/>
                  </a:lnTo>
                  <a:lnTo>
                    <a:pt x="-6289" y="593"/>
                  </a:lnTo>
                  <a:lnTo>
                    <a:pt x="3236" y="593"/>
                  </a:lnTo>
                  <a:lnTo>
                    <a:pt x="3236" y="8879"/>
                  </a:lnTo>
                  <a:cubicBezTo>
                    <a:pt x="4762" y="6146"/>
                    <a:pt x="6952" y="3869"/>
                    <a:pt x="9617" y="2307"/>
                  </a:cubicBezTo>
                  <a:cubicBezTo>
                    <a:pt x="12287" y="697"/>
                    <a:pt x="15333" y="-160"/>
                    <a:pt x="18477" y="-169"/>
                  </a:cubicBezTo>
                  <a:cubicBezTo>
                    <a:pt x="23142" y="-331"/>
                    <a:pt x="27621" y="1383"/>
                    <a:pt x="30955" y="4593"/>
                  </a:cubicBezTo>
                  <a:cubicBezTo>
                    <a:pt x="34285" y="8317"/>
                    <a:pt x="36002" y="13232"/>
                    <a:pt x="35620" y="18214"/>
                  </a:cubicBezTo>
                  <a:lnTo>
                    <a:pt x="35620" y="46122"/>
                  </a:lnTo>
                  <a:lnTo>
                    <a:pt x="26095" y="46122"/>
                  </a:lnTo>
                  <a:lnTo>
                    <a:pt x="26095" y="21167"/>
                  </a:lnTo>
                  <a:cubicBezTo>
                    <a:pt x="26095" y="12689"/>
                    <a:pt x="22570" y="8498"/>
                    <a:pt x="15617" y="8498"/>
                  </a:cubicBezTo>
                  <a:cubicBezTo>
                    <a:pt x="12380" y="8470"/>
                    <a:pt x="9334" y="9660"/>
                    <a:pt x="6952" y="11832"/>
                  </a:cubicBezTo>
                  <a:cubicBezTo>
                    <a:pt x="4380" y="14328"/>
                    <a:pt x="2952" y="17852"/>
                    <a:pt x="3236" y="21452"/>
                  </a:cubicBezTo>
                  <a:close/>
                </a:path>
              </a:pathLst>
            </a:custGeom>
            <a:solidFill>
              <a:srgbClr val="6D6E71"/>
            </a:solidFill>
            <a:ln w="9525" cap="flat">
              <a:noFill/>
              <a:prstDash val="solid"/>
              <a:miter/>
            </a:ln>
          </p:spPr>
          <p:txBody>
            <a:bodyPr rtlCol="0" anchor="ctr"/>
            <a:lstStyle/>
            <a:p>
              <a:endParaRPr lang="en-US"/>
            </a:p>
          </p:txBody>
        </p:sp>
        <p:sp>
          <p:nvSpPr>
            <p:cNvPr id="1173" name="Freeform: Shape 1172">
              <a:extLst>
                <a:ext uri="{FF2B5EF4-FFF2-40B4-BE49-F238E27FC236}">
                  <a16:creationId xmlns:a16="http://schemas.microsoft.com/office/drawing/2014/main" id="{D27D14A0-33E6-4390-B3ED-93EBC9325DCA}"/>
                </a:ext>
              </a:extLst>
            </p:cNvPr>
            <p:cNvSpPr/>
            <p:nvPr/>
          </p:nvSpPr>
          <p:spPr>
            <a:xfrm>
              <a:off x="17590737" y="2011680"/>
              <a:ext cx="46611" cy="64317"/>
            </a:xfrm>
            <a:custGeom>
              <a:avLst/>
              <a:gdLst>
                <a:gd name="connsiteX0" fmla="*/ 223 w 46611"/>
                <a:gd name="connsiteY0" fmla="*/ 57541 h 64317"/>
                <a:gd name="connsiteX1" fmla="*/ -6256 w 46611"/>
                <a:gd name="connsiteY1" fmla="*/ 40397 h 64317"/>
                <a:gd name="connsiteX2" fmla="*/ 14794 w 46611"/>
                <a:gd name="connsiteY2" fmla="*/ 17089 h 64317"/>
                <a:gd name="connsiteX3" fmla="*/ 16129 w 46611"/>
                <a:gd name="connsiteY3" fmla="*/ 17060 h 64317"/>
                <a:gd name="connsiteX4" fmla="*/ 30798 w 46611"/>
                <a:gd name="connsiteY4" fmla="*/ 24776 h 64317"/>
                <a:gd name="connsiteX5" fmla="*/ 30798 w 46611"/>
                <a:gd name="connsiteY5" fmla="*/ -180 h 64317"/>
                <a:gd name="connsiteX6" fmla="*/ 40323 w 46611"/>
                <a:gd name="connsiteY6" fmla="*/ -180 h 64317"/>
                <a:gd name="connsiteX7" fmla="*/ 40323 w 46611"/>
                <a:gd name="connsiteY7" fmla="*/ 63352 h 64317"/>
                <a:gd name="connsiteX8" fmla="*/ 30798 w 46611"/>
                <a:gd name="connsiteY8" fmla="*/ 63352 h 64317"/>
                <a:gd name="connsiteX9" fmla="*/ 30798 w 46611"/>
                <a:gd name="connsiteY9" fmla="*/ 56494 h 64317"/>
                <a:gd name="connsiteX10" fmla="*/ 15269 w 46611"/>
                <a:gd name="connsiteY10" fmla="*/ 64114 h 64317"/>
                <a:gd name="connsiteX11" fmla="*/ 223 w 46611"/>
                <a:gd name="connsiteY11" fmla="*/ 57541 h 64317"/>
                <a:gd name="connsiteX12" fmla="*/ 3362 w 46611"/>
                <a:gd name="connsiteY12" fmla="*/ 40778 h 64317"/>
                <a:gd name="connsiteX13" fmla="*/ 7557 w 46611"/>
                <a:gd name="connsiteY13" fmla="*/ 51446 h 64317"/>
                <a:gd name="connsiteX14" fmla="*/ 17082 w 46611"/>
                <a:gd name="connsiteY14" fmla="*/ 55637 h 64317"/>
                <a:gd name="connsiteX15" fmla="*/ 26607 w 46611"/>
                <a:gd name="connsiteY15" fmla="*/ 51446 h 64317"/>
                <a:gd name="connsiteX16" fmla="*/ 30607 w 46611"/>
                <a:gd name="connsiteY16" fmla="*/ 40778 h 64317"/>
                <a:gd name="connsiteX17" fmla="*/ 26607 w 46611"/>
                <a:gd name="connsiteY17" fmla="*/ 29919 h 64317"/>
                <a:gd name="connsiteX18" fmla="*/ 17082 w 46611"/>
                <a:gd name="connsiteY18" fmla="*/ 25538 h 64317"/>
                <a:gd name="connsiteX19" fmla="*/ 7557 w 46611"/>
                <a:gd name="connsiteY19" fmla="*/ 29919 h 64317"/>
                <a:gd name="connsiteX20" fmla="*/ 3362 w 46611"/>
                <a:gd name="connsiteY20" fmla="*/ 40778 h 6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11" h="64317">
                  <a:moveTo>
                    <a:pt x="223" y="57541"/>
                  </a:moveTo>
                  <a:cubicBezTo>
                    <a:pt x="-4158" y="52950"/>
                    <a:pt x="-6539" y="46759"/>
                    <a:pt x="-6256" y="40397"/>
                  </a:cubicBezTo>
                  <a:cubicBezTo>
                    <a:pt x="-6921" y="28157"/>
                    <a:pt x="2507" y="17717"/>
                    <a:pt x="14794" y="17089"/>
                  </a:cubicBezTo>
                  <a:cubicBezTo>
                    <a:pt x="15176" y="17070"/>
                    <a:pt x="15650" y="17060"/>
                    <a:pt x="16129" y="17060"/>
                  </a:cubicBezTo>
                  <a:cubicBezTo>
                    <a:pt x="22036" y="16975"/>
                    <a:pt x="27556" y="19880"/>
                    <a:pt x="30798" y="24776"/>
                  </a:cubicBezTo>
                  <a:lnTo>
                    <a:pt x="30798" y="-180"/>
                  </a:lnTo>
                  <a:lnTo>
                    <a:pt x="40323" y="-180"/>
                  </a:lnTo>
                  <a:lnTo>
                    <a:pt x="40323" y="63352"/>
                  </a:lnTo>
                  <a:lnTo>
                    <a:pt x="30798" y="63352"/>
                  </a:lnTo>
                  <a:lnTo>
                    <a:pt x="30798" y="56494"/>
                  </a:lnTo>
                  <a:cubicBezTo>
                    <a:pt x="27273" y="61542"/>
                    <a:pt x="21464" y="64428"/>
                    <a:pt x="15269" y="64114"/>
                  </a:cubicBezTo>
                  <a:cubicBezTo>
                    <a:pt x="9557" y="64143"/>
                    <a:pt x="4125" y="61752"/>
                    <a:pt x="223" y="57541"/>
                  </a:cubicBezTo>
                  <a:close/>
                  <a:moveTo>
                    <a:pt x="3362" y="40778"/>
                  </a:moveTo>
                  <a:cubicBezTo>
                    <a:pt x="3172" y="44759"/>
                    <a:pt x="4697" y="48626"/>
                    <a:pt x="7557" y="51446"/>
                  </a:cubicBezTo>
                  <a:cubicBezTo>
                    <a:pt x="10032" y="54046"/>
                    <a:pt x="13459" y="55551"/>
                    <a:pt x="17082" y="55637"/>
                  </a:cubicBezTo>
                  <a:cubicBezTo>
                    <a:pt x="20701" y="55665"/>
                    <a:pt x="24129" y="54141"/>
                    <a:pt x="26607" y="51446"/>
                  </a:cubicBezTo>
                  <a:cubicBezTo>
                    <a:pt x="29272" y="48559"/>
                    <a:pt x="30700" y="44721"/>
                    <a:pt x="30607" y="40778"/>
                  </a:cubicBezTo>
                  <a:cubicBezTo>
                    <a:pt x="30700" y="36777"/>
                    <a:pt x="29272" y="32881"/>
                    <a:pt x="26607" y="29919"/>
                  </a:cubicBezTo>
                  <a:cubicBezTo>
                    <a:pt x="24226" y="27100"/>
                    <a:pt x="20794" y="25490"/>
                    <a:pt x="17082" y="25538"/>
                  </a:cubicBezTo>
                  <a:cubicBezTo>
                    <a:pt x="13459" y="25595"/>
                    <a:pt x="9939" y="27185"/>
                    <a:pt x="7557" y="29919"/>
                  </a:cubicBezTo>
                  <a:cubicBezTo>
                    <a:pt x="4795" y="32824"/>
                    <a:pt x="3269" y="36739"/>
                    <a:pt x="3362" y="40778"/>
                  </a:cubicBezTo>
                  <a:close/>
                </a:path>
              </a:pathLst>
            </a:custGeom>
            <a:solidFill>
              <a:srgbClr val="6D6E71"/>
            </a:solidFill>
            <a:ln w="9525" cap="flat">
              <a:noFill/>
              <a:prstDash val="solid"/>
              <a:miter/>
            </a:ln>
          </p:spPr>
          <p:txBody>
            <a:bodyPr rtlCol="0" anchor="ctr"/>
            <a:lstStyle/>
            <a:p>
              <a:endParaRPr lang="en-US"/>
            </a:p>
          </p:txBody>
        </p:sp>
        <p:sp>
          <p:nvSpPr>
            <p:cNvPr id="1174" name="Freeform: Shape 1173">
              <a:extLst>
                <a:ext uri="{FF2B5EF4-FFF2-40B4-BE49-F238E27FC236}">
                  <a16:creationId xmlns:a16="http://schemas.microsoft.com/office/drawing/2014/main" id="{7B8B6045-CE9B-4346-ABC2-65A3C9343EA9}"/>
                </a:ext>
              </a:extLst>
            </p:cNvPr>
            <p:cNvSpPr/>
            <p:nvPr/>
          </p:nvSpPr>
          <p:spPr>
            <a:xfrm>
              <a:off x="17648396" y="2028915"/>
              <a:ext cx="45361" cy="47070"/>
            </a:xfrm>
            <a:custGeom>
              <a:avLst/>
              <a:gdLst>
                <a:gd name="connsiteX0" fmla="*/ 39050 w 45361"/>
                <a:gd name="connsiteY0" fmla="*/ 27543 h 47070"/>
                <a:gd name="connsiteX1" fmla="*/ 3332 w 45361"/>
                <a:gd name="connsiteY1" fmla="*/ 27543 h 47070"/>
                <a:gd name="connsiteX2" fmla="*/ 7806 w 45361"/>
                <a:gd name="connsiteY2" fmla="*/ 35544 h 47070"/>
                <a:gd name="connsiteX3" fmla="*/ 17331 w 45361"/>
                <a:gd name="connsiteY3" fmla="*/ 38592 h 47070"/>
                <a:gd name="connsiteX4" fmla="*/ 30381 w 45361"/>
                <a:gd name="connsiteY4" fmla="*/ 33258 h 47070"/>
                <a:gd name="connsiteX5" fmla="*/ 35906 w 45361"/>
                <a:gd name="connsiteY5" fmla="*/ 39259 h 47070"/>
                <a:gd name="connsiteX6" fmla="*/ 16856 w 45361"/>
                <a:gd name="connsiteY6" fmla="*/ 46879 h 47070"/>
                <a:gd name="connsiteX7" fmla="*/ 569 w 45361"/>
                <a:gd name="connsiteY7" fmla="*/ 40497 h 47070"/>
                <a:gd name="connsiteX8" fmla="*/ 569 w 45361"/>
                <a:gd name="connsiteY8" fmla="*/ 6207 h 47070"/>
                <a:gd name="connsiteX9" fmla="*/ 16763 w 45361"/>
                <a:gd name="connsiteY9" fmla="*/ -175 h 47070"/>
                <a:gd name="connsiteX10" fmla="*/ 32572 w 45361"/>
                <a:gd name="connsiteY10" fmla="*/ 5445 h 47070"/>
                <a:gd name="connsiteX11" fmla="*/ 39050 w 45361"/>
                <a:gd name="connsiteY11" fmla="*/ 20971 h 47070"/>
                <a:gd name="connsiteX12" fmla="*/ 3332 w 45361"/>
                <a:gd name="connsiteY12" fmla="*/ 20019 h 47070"/>
                <a:gd name="connsiteX13" fmla="*/ 29428 w 45361"/>
                <a:gd name="connsiteY13" fmla="*/ 20019 h 47070"/>
                <a:gd name="connsiteX14" fmla="*/ 25809 w 45361"/>
                <a:gd name="connsiteY14" fmla="*/ 11160 h 47070"/>
                <a:gd name="connsiteX15" fmla="*/ 16949 w 45361"/>
                <a:gd name="connsiteY15" fmla="*/ 8112 h 47070"/>
                <a:gd name="connsiteX16" fmla="*/ 7424 w 45361"/>
                <a:gd name="connsiteY16" fmla="*/ 11351 h 47070"/>
                <a:gd name="connsiteX17" fmla="*/ 3332 w 45361"/>
                <a:gd name="connsiteY17" fmla="*/ 20019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61" h="47070">
                  <a:moveTo>
                    <a:pt x="39050" y="27543"/>
                  </a:moveTo>
                  <a:lnTo>
                    <a:pt x="3332" y="27543"/>
                  </a:lnTo>
                  <a:cubicBezTo>
                    <a:pt x="3425" y="30772"/>
                    <a:pt x="5141" y="33735"/>
                    <a:pt x="7806" y="35544"/>
                  </a:cubicBezTo>
                  <a:cubicBezTo>
                    <a:pt x="10568" y="37573"/>
                    <a:pt x="13903" y="38650"/>
                    <a:pt x="17331" y="38592"/>
                  </a:cubicBezTo>
                  <a:cubicBezTo>
                    <a:pt x="22284" y="38916"/>
                    <a:pt x="27046" y="36944"/>
                    <a:pt x="30381" y="33258"/>
                  </a:cubicBezTo>
                  <a:lnTo>
                    <a:pt x="35906" y="39259"/>
                  </a:lnTo>
                  <a:cubicBezTo>
                    <a:pt x="30860" y="44336"/>
                    <a:pt x="24000" y="47089"/>
                    <a:pt x="16856" y="46879"/>
                  </a:cubicBezTo>
                  <a:cubicBezTo>
                    <a:pt x="10759" y="46974"/>
                    <a:pt x="4950" y="44679"/>
                    <a:pt x="569" y="40497"/>
                  </a:cubicBezTo>
                  <a:cubicBezTo>
                    <a:pt x="-8575" y="30877"/>
                    <a:pt x="-8575" y="15828"/>
                    <a:pt x="569" y="6207"/>
                  </a:cubicBezTo>
                  <a:cubicBezTo>
                    <a:pt x="4950" y="2054"/>
                    <a:pt x="10759" y="-232"/>
                    <a:pt x="16763" y="-175"/>
                  </a:cubicBezTo>
                  <a:cubicBezTo>
                    <a:pt x="22572" y="-298"/>
                    <a:pt x="28190" y="1702"/>
                    <a:pt x="32572" y="5445"/>
                  </a:cubicBezTo>
                  <a:cubicBezTo>
                    <a:pt x="36953" y="9389"/>
                    <a:pt x="39334" y="15085"/>
                    <a:pt x="39050" y="20971"/>
                  </a:cubicBezTo>
                  <a:close/>
                  <a:moveTo>
                    <a:pt x="3332" y="20019"/>
                  </a:moveTo>
                  <a:lnTo>
                    <a:pt x="29428" y="20019"/>
                  </a:lnTo>
                  <a:cubicBezTo>
                    <a:pt x="29618" y="16666"/>
                    <a:pt x="28288" y="13389"/>
                    <a:pt x="25809" y="11160"/>
                  </a:cubicBezTo>
                  <a:cubicBezTo>
                    <a:pt x="23335" y="9103"/>
                    <a:pt x="20191" y="8027"/>
                    <a:pt x="16949" y="8112"/>
                  </a:cubicBezTo>
                  <a:cubicBezTo>
                    <a:pt x="13522" y="8046"/>
                    <a:pt x="10094" y="9189"/>
                    <a:pt x="7424" y="11351"/>
                  </a:cubicBezTo>
                  <a:cubicBezTo>
                    <a:pt x="4666" y="13380"/>
                    <a:pt x="3141" y="16628"/>
                    <a:pt x="3332" y="20019"/>
                  </a:cubicBezTo>
                  <a:close/>
                </a:path>
              </a:pathLst>
            </a:custGeom>
            <a:solidFill>
              <a:srgbClr val="6D6E71"/>
            </a:solidFill>
            <a:ln w="9525" cap="flat">
              <a:noFill/>
              <a:prstDash val="solid"/>
              <a:miter/>
            </a:ln>
          </p:spPr>
          <p:txBody>
            <a:bodyPr rtlCol="0" anchor="ctr"/>
            <a:lstStyle/>
            <a:p>
              <a:endParaRPr lang="en-US"/>
            </a:p>
          </p:txBody>
        </p:sp>
        <p:sp>
          <p:nvSpPr>
            <p:cNvPr id="1175" name="Freeform: Shape 1174">
              <a:extLst>
                <a:ext uri="{FF2B5EF4-FFF2-40B4-BE49-F238E27FC236}">
                  <a16:creationId xmlns:a16="http://schemas.microsoft.com/office/drawing/2014/main" id="{6217F7A9-33B9-46BC-92CC-DD7AC8048C88}"/>
                </a:ext>
              </a:extLst>
            </p:cNvPr>
            <p:cNvSpPr/>
            <p:nvPr/>
          </p:nvSpPr>
          <p:spPr>
            <a:xfrm>
              <a:off x="17704879" y="2029302"/>
              <a:ext cx="24193" cy="45910"/>
            </a:xfrm>
            <a:custGeom>
              <a:avLst/>
              <a:gdLst>
                <a:gd name="connsiteX0" fmla="*/ 17524 w 24193"/>
                <a:gd name="connsiteY0" fmla="*/ 9155 h 45910"/>
                <a:gd name="connsiteX1" fmla="*/ 6762 w 24193"/>
                <a:gd name="connsiteY1" fmla="*/ 13822 h 45910"/>
                <a:gd name="connsiteX2" fmla="*/ 3236 w 24193"/>
                <a:gd name="connsiteY2" fmla="*/ 26204 h 45910"/>
                <a:gd name="connsiteX3" fmla="*/ 3236 w 24193"/>
                <a:gd name="connsiteY3" fmla="*/ 45731 h 45910"/>
                <a:gd name="connsiteX4" fmla="*/ -6289 w 24193"/>
                <a:gd name="connsiteY4" fmla="*/ 45731 h 45910"/>
                <a:gd name="connsiteX5" fmla="*/ -6289 w 24193"/>
                <a:gd name="connsiteY5" fmla="*/ 201 h 45910"/>
                <a:gd name="connsiteX6" fmla="*/ 3236 w 24193"/>
                <a:gd name="connsiteY6" fmla="*/ 201 h 45910"/>
                <a:gd name="connsiteX7" fmla="*/ 3236 w 24193"/>
                <a:gd name="connsiteY7" fmla="*/ 9726 h 45910"/>
                <a:gd name="connsiteX8" fmla="*/ 9524 w 24193"/>
                <a:gd name="connsiteY8" fmla="*/ 2678 h 45910"/>
                <a:gd name="connsiteX9" fmla="*/ 17905 w 24193"/>
                <a:gd name="connsiteY9" fmla="*/ -180 h 45910"/>
                <a:gd name="connsiteX10" fmla="*/ 17905 w 24193"/>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5910">
                  <a:moveTo>
                    <a:pt x="17524" y="9155"/>
                  </a:moveTo>
                  <a:cubicBezTo>
                    <a:pt x="13426" y="8869"/>
                    <a:pt x="9427" y="10612"/>
                    <a:pt x="6762" y="13822"/>
                  </a:cubicBezTo>
                  <a:cubicBezTo>
                    <a:pt x="4190" y="17441"/>
                    <a:pt x="2952" y="21794"/>
                    <a:pt x="3236" y="26204"/>
                  </a:cubicBezTo>
                  <a:lnTo>
                    <a:pt x="3236" y="45731"/>
                  </a:lnTo>
                  <a:lnTo>
                    <a:pt x="-6289" y="45731"/>
                  </a:lnTo>
                  <a:lnTo>
                    <a:pt x="-6289" y="201"/>
                  </a:lnTo>
                  <a:lnTo>
                    <a:pt x="3236" y="201"/>
                  </a:lnTo>
                  <a:lnTo>
                    <a:pt x="3236" y="9726"/>
                  </a:lnTo>
                  <a:cubicBezTo>
                    <a:pt x="4664" y="6888"/>
                    <a:pt x="6855" y="4459"/>
                    <a:pt x="9524" y="2678"/>
                  </a:cubicBezTo>
                  <a:cubicBezTo>
                    <a:pt x="11998" y="934"/>
                    <a:pt x="14859" y="-66"/>
                    <a:pt x="17905" y="-180"/>
                  </a:cubicBezTo>
                  <a:lnTo>
                    <a:pt x="17905" y="9345"/>
                  </a:lnTo>
                  <a:close/>
                </a:path>
              </a:pathLst>
            </a:custGeom>
            <a:solidFill>
              <a:srgbClr val="6D6E71"/>
            </a:solidFill>
            <a:ln w="9525" cap="flat">
              <a:noFill/>
              <a:prstDash val="solid"/>
              <a:miter/>
            </a:ln>
          </p:spPr>
          <p:txBody>
            <a:bodyPr rtlCol="0" anchor="ctr"/>
            <a:lstStyle/>
            <a:p>
              <a:endParaRPr lang="en-US"/>
            </a:p>
          </p:txBody>
        </p:sp>
        <p:sp>
          <p:nvSpPr>
            <p:cNvPr id="1176" name="Freeform: Shape 1175">
              <a:extLst>
                <a:ext uri="{FF2B5EF4-FFF2-40B4-BE49-F238E27FC236}">
                  <a16:creationId xmlns:a16="http://schemas.microsoft.com/office/drawing/2014/main" id="{A617171E-71BB-4C4A-908E-D3557627ECF9}"/>
                </a:ext>
              </a:extLst>
            </p:cNvPr>
            <p:cNvSpPr/>
            <p:nvPr/>
          </p:nvSpPr>
          <p:spPr>
            <a:xfrm>
              <a:off x="17733835" y="2029286"/>
              <a:ext cx="36588" cy="46702"/>
            </a:xfrm>
            <a:custGeom>
              <a:avLst/>
              <a:gdLst>
                <a:gd name="connsiteX0" fmla="*/ 30286 w 36588"/>
                <a:gd name="connsiteY0" fmla="*/ 32126 h 46702"/>
                <a:gd name="connsiteX1" fmla="*/ 25621 w 36588"/>
                <a:gd name="connsiteY1" fmla="*/ 42603 h 46702"/>
                <a:gd name="connsiteX2" fmla="*/ 13524 w 36588"/>
                <a:gd name="connsiteY2" fmla="*/ 46509 h 46702"/>
                <a:gd name="connsiteX3" fmla="*/ -6289 w 36588"/>
                <a:gd name="connsiteY3" fmla="*/ 39651 h 46702"/>
                <a:gd name="connsiteX4" fmla="*/ -1624 w 36588"/>
                <a:gd name="connsiteY4" fmla="*/ 32126 h 46702"/>
                <a:gd name="connsiteX5" fmla="*/ 13808 w 36588"/>
                <a:gd name="connsiteY5" fmla="*/ 38127 h 46702"/>
                <a:gd name="connsiteX6" fmla="*/ 18952 w 36588"/>
                <a:gd name="connsiteY6" fmla="*/ 36698 h 46702"/>
                <a:gd name="connsiteX7" fmla="*/ 20858 w 36588"/>
                <a:gd name="connsiteY7" fmla="*/ 32888 h 46702"/>
                <a:gd name="connsiteX8" fmla="*/ 11333 w 36588"/>
                <a:gd name="connsiteY8" fmla="*/ 26697 h 46702"/>
                <a:gd name="connsiteX9" fmla="*/ 10282 w 36588"/>
                <a:gd name="connsiteY9" fmla="*/ 26697 h 46702"/>
                <a:gd name="connsiteX10" fmla="*/ -3908 w 36588"/>
                <a:gd name="connsiteY10" fmla="*/ 13838 h 46702"/>
                <a:gd name="connsiteX11" fmla="*/ 1046 w 36588"/>
                <a:gd name="connsiteY11" fmla="*/ 3646 h 46702"/>
                <a:gd name="connsiteX12" fmla="*/ 13808 w 36588"/>
                <a:gd name="connsiteY12" fmla="*/ -164 h 46702"/>
                <a:gd name="connsiteX13" fmla="*/ 28765 w 36588"/>
                <a:gd name="connsiteY13" fmla="*/ 4503 h 46702"/>
                <a:gd name="connsiteX14" fmla="*/ 25142 w 36588"/>
                <a:gd name="connsiteY14" fmla="*/ 11647 h 46702"/>
                <a:gd name="connsiteX15" fmla="*/ 13045 w 36588"/>
                <a:gd name="connsiteY15" fmla="*/ 7932 h 46702"/>
                <a:gd name="connsiteX16" fmla="*/ 7524 w 36588"/>
                <a:gd name="connsiteY16" fmla="*/ 9171 h 46702"/>
                <a:gd name="connsiteX17" fmla="*/ 5329 w 36588"/>
                <a:gd name="connsiteY17" fmla="*/ 12885 h 46702"/>
                <a:gd name="connsiteX18" fmla="*/ 7617 w 36588"/>
                <a:gd name="connsiteY18" fmla="*/ 16124 h 46702"/>
                <a:gd name="connsiteX19" fmla="*/ 11905 w 36588"/>
                <a:gd name="connsiteY19" fmla="*/ 17648 h 46702"/>
                <a:gd name="connsiteX20" fmla="*/ 16859 w 36588"/>
                <a:gd name="connsiteY20" fmla="*/ 18981 h 46702"/>
                <a:gd name="connsiteX21" fmla="*/ 20951 w 36588"/>
                <a:gd name="connsiteY21" fmla="*/ 20506 h 46702"/>
                <a:gd name="connsiteX22" fmla="*/ 25333 w 36588"/>
                <a:gd name="connsiteY22" fmla="*/ 22982 h 46702"/>
                <a:gd name="connsiteX23" fmla="*/ 30286 w 36588"/>
                <a:gd name="connsiteY23" fmla="*/ 32126 h 46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588" h="46702">
                  <a:moveTo>
                    <a:pt x="30286" y="32126"/>
                  </a:moveTo>
                  <a:cubicBezTo>
                    <a:pt x="30476" y="36155"/>
                    <a:pt x="28765" y="40032"/>
                    <a:pt x="25621" y="42603"/>
                  </a:cubicBezTo>
                  <a:cubicBezTo>
                    <a:pt x="22189" y="45299"/>
                    <a:pt x="17905" y="46680"/>
                    <a:pt x="13524" y="46509"/>
                  </a:cubicBezTo>
                  <a:cubicBezTo>
                    <a:pt x="6380" y="46366"/>
                    <a:pt x="-573" y="43965"/>
                    <a:pt x="-6289" y="39651"/>
                  </a:cubicBezTo>
                  <a:lnTo>
                    <a:pt x="-1624" y="32126"/>
                  </a:lnTo>
                  <a:cubicBezTo>
                    <a:pt x="2762" y="35755"/>
                    <a:pt x="8189" y="37860"/>
                    <a:pt x="13808" y="38127"/>
                  </a:cubicBezTo>
                  <a:cubicBezTo>
                    <a:pt x="15617" y="38231"/>
                    <a:pt x="17426" y="37727"/>
                    <a:pt x="18952" y="36698"/>
                  </a:cubicBezTo>
                  <a:cubicBezTo>
                    <a:pt x="20096" y="35793"/>
                    <a:pt x="20858" y="34383"/>
                    <a:pt x="20858" y="32888"/>
                  </a:cubicBezTo>
                  <a:cubicBezTo>
                    <a:pt x="20858" y="30602"/>
                    <a:pt x="17807" y="28506"/>
                    <a:pt x="11333" y="26697"/>
                  </a:cubicBezTo>
                  <a:lnTo>
                    <a:pt x="10282" y="26697"/>
                  </a:lnTo>
                  <a:cubicBezTo>
                    <a:pt x="757" y="24125"/>
                    <a:pt x="-3908" y="19839"/>
                    <a:pt x="-3908" y="13838"/>
                  </a:cubicBezTo>
                  <a:cubicBezTo>
                    <a:pt x="-4005" y="9838"/>
                    <a:pt x="-2191" y="6037"/>
                    <a:pt x="1046" y="3646"/>
                  </a:cubicBezTo>
                  <a:cubicBezTo>
                    <a:pt x="4762" y="998"/>
                    <a:pt x="9236" y="-345"/>
                    <a:pt x="13808" y="-164"/>
                  </a:cubicBezTo>
                  <a:cubicBezTo>
                    <a:pt x="19142" y="-126"/>
                    <a:pt x="24379" y="1494"/>
                    <a:pt x="28765" y="4503"/>
                  </a:cubicBezTo>
                  <a:lnTo>
                    <a:pt x="25142" y="11647"/>
                  </a:lnTo>
                  <a:cubicBezTo>
                    <a:pt x="21621" y="9218"/>
                    <a:pt x="17333" y="7923"/>
                    <a:pt x="13045" y="7932"/>
                  </a:cubicBezTo>
                  <a:cubicBezTo>
                    <a:pt x="11143" y="7837"/>
                    <a:pt x="9236" y="8266"/>
                    <a:pt x="7524" y="9171"/>
                  </a:cubicBezTo>
                  <a:cubicBezTo>
                    <a:pt x="6190" y="9895"/>
                    <a:pt x="5329" y="11333"/>
                    <a:pt x="5329" y="12885"/>
                  </a:cubicBezTo>
                  <a:cubicBezTo>
                    <a:pt x="5329" y="14352"/>
                    <a:pt x="6190" y="15667"/>
                    <a:pt x="7617" y="16124"/>
                  </a:cubicBezTo>
                  <a:cubicBezTo>
                    <a:pt x="8952" y="16810"/>
                    <a:pt x="10380" y="17324"/>
                    <a:pt x="11905" y="17648"/>
                  </a:cubicBezTo>
                  <a:lnTo>
                    <a:pt x="16859" y="18981"/>
                  </a:lnTo>
                  <a:lnTo>
                    <a:pt x="20951" y="20506"/>
                  </a:lnTo>
                  <a:cubicBezTo>
                    <a:pt x="22477" y="21172"/>
                    <a:pt x="24002" y="22001"/>
                    <a:pt x="25333" y="22982"/>
                  </a:cubicBezTo>
                  <a:cubicBezTo>
                    <a:pt x="28477" y="24963"/>
                    <a:pt x="30286" y="28421"/>
                    <a:pt x="30286" y="32126"/>
                  </a:cubicBezTo>
                  <a:close/>
                </a:path>
              </a:pathLst>
            </a:custGeom>
            <a:solidFill>
              <a:srgbClr val="6D6E71"/>
            </a:solidFill>
            <a:ln w="9525" cap="flat">
              <a:noFill/>
              <a:prstDash val="solid"/>
              <a:miter/>
            </a:ln>
          </p:spPr>
          <p:txBody>
            <a:bodyPr rtlCol="0" anchor="ctr"/>
            <a:lstStyle/>
            <a:p>
              <a:endParaRPr lang="en-US"/>
            </a:p>
          </p:txBody>
        </p:sp>
        <p:sp>
          <p:nvSpPr>
            <p:cNvPr id="1177" name="Freeform: Shape 1176">
              <a:extLst>
                <a:ext uri="{FF2B5EF4-FFF2-40B4-BE49-F238E27FC236}">
                  <a16:creationId xmlns:a16="http://schemas.microsoft.com/office/drawing/2014/main" id="{F40D4CD7-31DB-4F6F-B76C-1C56C403FDE1}"/>
                </a:ext>
              </a:extLst>
            </p:cNvPr>
            <p:cNvSpPr/>
            <p:nvPr/>
          </p:nvSpPr>
          <p:spPr>
            <a:xfrm>
              <a:off x="17799464" y="2029683"/>
              <a:ext cx="73911" cy="45529"/>
            </a:xfrm>
            <a:custGeom>
              <a:avLst/>
              <a:gdLst>
                <a:gd name="connsiteX0" fmla="*/ 20379 w 73911"/>
                <a:gd name="connsiteY0" fmla="*/ 45349 h 45529"/>
                <a:gd name="connsiteX1" fmla="*/ 9427 w 73911"/>
                <a:gd name="connsiteY1" fmla="*/ 45349 h 45529"/>
                <a:gd name="connsiteX2" fmla="*/ -6289 w 73911"/>
                <a:gd name="connsiteY2" fmla="*/ -180 h 45529"/>
                <a:gd name="connsiteX3" fmla="*/ 3236 w 73911"/>
                <a:gd name="connsiteY3" fmla="*/ -180 h 45529"/>
                <a:gd name="connsiteX4" fmla="*/ 14570 w 73911"/>
                <a:gd name="connsiteY4" fmla="*/ 34205 h 45529"/>
                <a:gd name="connsiteX5" fmla="*/ 25905 w 73911"/>
                <a:gd name="connsiteY5" fmla="*/ -180 h 45529"/>
                <a:gd name="connsiteX6" fmla="*/ 35430 w 73911"/>
                <a:gd name="connsiteY6" fmla="*/ -180 h 45529"/>
                <a:gd name="connsiteX7" fmla="*/ 46764 w 73911"/>
                <a:gd name="connsiteY7" fmla="*/ 34205 h 45529"/>
                <a:gd name="connsiteX8" fmla="*/ 58098 w 73911"/>
                <a:gd name="connsiteY8" fmla="*/ -180 h 45529"/>
                <a:gd name="connsiteX9" fmla="*/ 67623 w 73911"/>
                <a:gd name="connsiteY9" fmla="*/ -180 h 45529"/>
                <a:gd name="connsiteX10" fmla="*/ 51810 w 73911"/>
                <a:gd name="connsiteY10" fmla="*/ 45349 h 45529"/>
                <a:gd name="connsiteX11" fmla="*/ 40857 w 73911"/>
                <a:gd name="connsiteY11" fmla="*/ 45349 h 45529"/>
                <a:gd name="connsiteX12" fmla="*/ 30095 w 73911"/>
                <a:gd name="connsiteY12" fmla="*/ 14203 h 45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911" h="45529">
                  <a:moveTo>
                    <a:pt x="20379" y="45349"/>
                  </a:moveTo>
                  <a:lnTo>
                    <a:pt x="9427" y="45349"/>
                  </a:lnTo>
                  <a:lnTo>
                    <a:pt x="-6289" y="-180"/>
                  </a:lnTo>
                  <a:lnTo>
                    <a:pt x="3236" y="-180"/>
                  </a:lnTo>
                  <a:lnTo>
                    <a:pt x="14570" y="34205"/>
                  </a:lnTo>
                  <a:lnTo>
                    <a:pt x="25905" y="-180"/>
                  </a:lnTo>
                  <a:lnTo>
                    <a:pt x="35430" y="-180"/>
                  </a:lnTo>
                  <a:lnTo>
                    <a:pt x="46764" y="34205"/>
                  </a:lnTo>
                  <a:lnTo>
                    <a:pt x="58098" y="-180"/>
                  </a:lnTo>
                  <a:lnTo>
                    <a:pt x="67623" y="-180"/>
                  </a:lnTo>
                  <a:lnTo>
                    <a:pt x="51810" y="45349"/>
                  </a:lnTo>
                  <a:lnTo>
                    <a:pt x="40857" y="45349"/>
                  </a:lnTo>
                  <a:lnTo>
                    <a:pt x="30095" y="14203"/>
                  </a:lnTo>
                  <a:close/>
                </a:path>
              </a:pathLst>
            </a:custGeom>
            <a:solidFill>
              <a:srgbClr val="6D6E71"/>
            </a:solidFill>
            <a:ln w="9525" cap="flat">
              <a:noFill/>
              <a:prstDash val="solid"/>
              <a:miter/>
            </a:ln>
          </p:spPr>
          <p:txBody>
            <a:bodyPr rtlCol="0" anchor="ctr"/>
            <a:lstStyle/>
            <a:p>
              <a:endParaRPr lang="en-US"/>
            </a:p>
          </p:txBody>
        </p:sp>
        <p:sp>
          <p:nvSpPr>
            <p:cNvPr id="1178" name="Freeform: Shape 1177">
              <a:extLst>
                <a:ext uri="{FF2B5EF4-FFF2-40B4-BE49-F238E27FC236}">
                  <a16:creationId xmlns:a16="http://schemas.microsoft.com/office/drawing/2014/main" id="{22927C97-D03A-41C6-BFC2-B2330B373915}"/>
                </a:ext>
              </a:extLst>
            </p:cNvPr>
            <p:cNvSpPr/>
            <p:nvPr/>
          </p:nvSpPr>
          <p:spPr>
            <a:xfrm>
              <a:off x="17878973" y="2028915"/>
              <a:ext cx="45288" cy="47070"/>
            </a:xfrm>
            <a:custGeom>
              <a:avLst/>
              <a:gdLst>
                <a:gd name="connsiteX0" fmla="*/ 38976 w 45288"/>
                <a:gd name="connsiteY0" fmla="*/ 27543 h 47070"/>
                <a:gd name="connsiteX1" fmla="*/ 3257 w 45288"/>
                <a:gd name="connsiteY1" fmla="*/ 27543 h 47070"/>
                <a:gd name="connsiteX2" fmla="*/ 7736 w 45288"/>
                <a:gd name="connsiteY2" fmla="*/ 35544 h 47070"/>
                <a:gd name="connsiteX3" fmla="*/ 17261 w 45288"/>
                <a:gd name="connsiteY3" fmla="*/ 38592 h 47070"/>
                <a:gd name="connsiteX4" fmla="*/ 30311 w 45288"/>
                <a:gd name="connsiteY4" fmla="*/ 33258 h 47070"/>
                <a:gd name="connsiteX5" fmla="*/ 35837 w 45288"/>
                <a:gd name="connsiteY5" fmla="*/ 39259 h 47070"/>
                <a:gd name="connsiteX6" fmla="*/ 16787 w 45288"/>
                <a:gd name="connsiteY6" fmla="*/ 46879 h 47070"/>
                <a:gd name="connsiteX7" fmla="*/ 499 w 45288"/>
                <a:gd name="connsiteY7" fmla="*/ 40497 h 47070"/>
                <a:gd name="connsiteX8" fmla="*/ 499 w 45288"/>
                <a:gd name="connsiteY8" fmla="*/ 6207 h 47070"/>
                <a:gd name="connsiteX9" fmla="*/ 16689 w 45288"/>
                <a:gd name="connsiteY9" fmla="*/ -175 h 47070"/>
                <a:gd name="connsiteX10" fmla="*/ 32502 w 45288"/>
                <a:gd name="connsiteY10" fmla="*/ 5445 h 47070"/>
                <a:gd name="connsiteX11" fmla="*/ 38976 w 45288"/>
                <a:gd name="connsiteY11" fmla="*/ 20971 h 47070"/>
                <a:gd name="connsiteX12" fmla="*/ 3257 w 45288"/>
                <a:gd name="connsiteY12" fmla="*/ 20019 h 47070"/>
                <a:gd name="connsiteX13" fmla="*/ 29358 w 45288"/>
                <a:gd name="connsiteY13" fmla="*/ 20019 h 47070"/>
                <a:gd name="connsiteX14" fmla="*/ 25739 w 45288"/>
                <a:gd name="connsiteY14" fmla="*/ 11160 h 47070"/>
                <a:gd name="connsiteX15" fmla="*/ 16880 w 45288"/>
                <a:gd name="connsiteY15" fmla="*/ 8112 h 47070"/>
                <a:gd name="connsiteX16" fmla="*/ 7355 w 45288"/>
                <a:gd name="connsiteY16" fmla="*/ 11351 h 47070"/>
                <a:gd name="connsiteX17" fmla="*/ 3257 w 45288"/>
                <a:gd name="connsiteY17" fmla="*/ 20019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288" h="47070">
                  <a:moveTo>
                    <a:pt x="38976" y="27543"/>
                  </a:moveTo>
                  <a:lnTo>
                    <a:pt x="3257" y="27543"/>
                  </a:lnTo>
                  <a:cubicBezTo>
                    <a:pt x="3355" y="30772"/>
                    <a:pt x="5071" y="33735"/>
                    <a:pt x="7736" y="35544"/>
                  </a:cubicBezTo>
                  <a:cubicBezTo>
                    <a:pt x="10499" y="37573"/>
                    <a:pt x="13833" y="38650"/>
                    <a:pt x="17261" y="38592"/>
                  </a:cubicBezTo>
                  <a:cubicBezTo>
                    <a:pt x="22214" y="38916"/>
                    <a:pt x="26977" y="36944"/>
                    <a:pt x="30311" y="33258"/>
                  </a:cubicBezTo>
                  <a:lnTo>
                    <a:pt x="35837" y="39259"/>
                  </a:lnTo>
                  <a:cubicBezTo>
                    <a:pt x="30786" y="44336"/>
                    <a:pt x="23930" y="47089"/>
                    <a:pt x="16787" y="46879"/>
                  </a:cubicBezTo>
                  <a:cubicBezTo>
                    <a:pt x="10689" y="46974"/>
                    <a:pt x="4880" y="44679"/>
                    <a:pt x="499" y="40497"/>
                  </a:cubicBezTo>
                  <a:cubicBezTo>
                    <a:pt x="-8551" y="30877"/>
                    <a:pt x="-8551" y="15828"/>
                    <a:pt x="499" y="6207"/>
                  </a:cubicBezTo>
                  <a:cubicBezTo>
                    <a:pt x="4880" y="2074"/>
                    <a:pt x="10689" y="-213"/>
                    <a:pt x="16689" y="-175"/>
                  </a:cubicBezTo>
                  <a:cubicBezTo>
                    <a:pt x="22498" y="-298"/>
                    <a:pt x="28121" y="1702"/>
                    <a:pt x="32502" y="5445"/>
                  </a:cubicBezTo>
                  <a:cubicBezTo>
                    <a:pt x="36883" y="9389"/>
                    <a:pt x="39264" y="15085"/>
                    <a:pt x="38976" y="20971"/>
                  </a:cubicBezTo>
                  <a:close/>
                  <a:moveTo>
                    <a:pt x="3257" y="20019"/>
                  </a:moveTo>
                  <a:lnTo>
                    <a:pt x="29358" y="20019"/>
                  </a:lnTo>
                  <a:cubicBezTo>
                    <a:pt x="29549" y="16666"/>
                    <a:pt x="28214" y="13389"/>
                    <a:pt x="25739" y="11160"/>
                  </a:cubicBezTo>
                  <a:cubicBezTo>
                    <a:pt x="23261" y="9103"/>
                    <a:pt x="20117" y="8027"/>
                    <a:pt x="16880" y="8112"/>
                  </a:cubicBezTo>
                  <a:cubicBezTo>
                    <a:pt x="13452" y="8046"/>
                    <a:pt x="10024" y="9189"/>
                    <a:pt x="7355" y="11351"/>
                  </a:cubicBezTo>
                  <a:cubicBezTo>
                    <a:pt x="4592" y="13380"/>
                    <a:pt x="3066" y="16628"/>
                    <a:pt x="3257" y="20019"/>
                  </a:cubicBezTo>
                  <a:close/>
                </a:path>
              </a:pathLst>
            </a:custGeom>
            <a:solidFill>
              <a:srgbClr val="6D6E71"/>
            </a:solidFill>
            <a:ln w="9525" cap="flat">
              <a:noFill/>
              <a:prstDash val="solid"/>
              <a:miter/>
            </a:ln>
          </p:spPr>
          <p:txBody>
            <a:bodyPr rtlCol="0" anchor="ctr"/>
            <a:lstStyle/>
            <a:p>
              <a:endParaRPr lang="en-US"/>
            </a:p>
          </p:txBody>
        </p:sp>
        <p:sp>
          <p:nvSpPr>
            <p:cNvPr id="1179" name="Freeform: Shape 1178">
              <a:extLst>
                <a:ext uri="{FF2B5EF4-FFF2-40B4-BE49-F238E27FC236}">
                  <a16:creationId xmlns:a16="http://schemas.microsoft.com/office/drawing/2014/main" id="{2FAC152D-2FC9-41C1-8C35-390A9BF11E3A}"/>
                </a:ext>
              </a:extLst>
            </p:cNvPr>
            <p:cNvSpPr/>
            <p:nvPr/>
          </p:nvSpPr>
          <p:spPr>
            <a:xfrm>
              <a:off x="17934907" y="2029302"/>
              <a:ext cx="24193" cy="45910"/>
            </a:xfrm>
            <a:custGeom>
              <a:avLst/>
              <a:gdLst>
                <a:gd name="connsiteX0" fmla="*/ 17524 w 24193"/>
                <a:gd name="connsiteY0" fmla="*/ 9155 h 45910"/>
                <a:gd name="connsiteX1" fmla="*/ 6762 w 24193"/>
                <a:gd name="connsiteY1" fmla="*/ 13822 h 45910"/>
                <a:gd name="connsiteX2" fmla="*/ 3236 w 24193"/>
                <a:gd name="connsiteY2" fmla="*/ 26204 h 45910"/>
                <a:gd name="connsiteX3" fmla="*/ 3236 w 24193"/>
                <a:gd name="connsiteY3" fmla="*/ 45731 h 45910"/>
                <a:gd name="connsiteX4" fmla="*/ -6289 w 24193"/>
                <a:gd name="connsiteY4" fmla="*/ 45731 h 45910"/>
                <a:gd name="connsiteX5" fmla="*/ -6289 w 24193"/>
                <a:gd name="connsiteY5" fmla="*/ 201 h 45910"/>
                <a:gd name="connsiteX6" fmla="*/ 3236 w 24193"/>
                <a:gd name="connsiteY6" fmla="*/ 201 h 45910"/>
                <a:gd name="connsiteX7" fmla="*/ 3236 w 24193"/>
                <a:gd name="connsiteY7" fmla="*/ 9726 h 45910"/>
                <a:gd name="connsiteX8" fmla="*/ 9524 w 24193"/>
                <a:gd name="connsiteY8" fmla="*/ 2678 h 45910"/>
                <a:gd name="connsiteX9" fmla="*/ 17905 w 24193"/>
                <a:gd name="connsiteY9" fmla="*/ -180 h 45910"/>
                <a:gd name="connsiteX10" fmla="*/ 17905 w 24193"/>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5910">
                  <a:moveTo>
                    <a:pt x="17524" y="9155"/>
                  </a:moveTo>
                  <a:cubicBezTo>
                    <a:pt x="13431" y="8869"/>
                    <a:pt x="9334" y="10612"/>
                    <a:pt x="6762" y="13822"/>
                  </a:cubicBezTo>
                  <a:cubicBezTo>
                    <a:pt x="4190" y="17441"/>
                    <a:pt x="2952" y="21794"/>
                    <a:pt x="3236" y="26204"/>
                  </a:cubicBezTo>
                  <a:lnTo>
                    <a:pt x="3236" y="45731"/>
                  </a:lnTo>
                  <a:lnTo>
                    <a:pt x="-6289" y="45731"/>
                  </a:lnTo>
                  <a:lnTo>
                    <a:pt x="-6289" y="201"/>
                  </a:lnTo>
                  <a:lnTo>
                    <a:pt x="3236" y="201"/>
                  </a:lnTo>
                  <a:lnTo>
                    <a:pt x="3236" y="9726"/>
                  </a:lnTo>
                  <a:cubicBezTo>
                    <a:pt x="4664" y="6888"/>
                    <a:pt x="6855" y="4459"/>
                    <a:pt x="9524" y="2678"/>
                  </a:cubicBezTo>
                  <a:cubicBezTo>
                    <a:pt x="11998" y="934"/>
                    <a:pt x="14859" y="-66"/>
                    <a:pt x="17905" y="-180"/>
                  </a:cubicBezTo>
                  <a:lnTo>
                    <a:pt x="17905" y="9345"/>
                  </a:lnTo>
                  <a:close/>
                </a:path>
              </a:pathLst>
            </a:custGeom>
            <a:solidFill>
              <a:srgbClr val="6D6E71"/>
            </a:solidFill>
            <a:ln w="9525" cap="flat">
              <a:noFill/>
              <a:prstDash val="solid"/>
              <a:miter/>
            </a:ln>
          </p:spPr>
          <p:txBody>
            <a:bodyPr rtlCol="0" anchor="ctr"/>
            <a:lstStyle/>
            <a:p>
              <a:endParaRPr lang="en-US"/>
            </a:p>
          </p:txBody>
        </p:sp>
        <p:sp>
          <p:nvSpPr>
            <p:cNvPr id="1180" name="Freeform: Shape 1179">
              <a:extLst>
                <a:ext uri="{FF2B5EF4-FFF2-40B4-BE49-F238E27FC236}">
                  <a16:creationId xmlns:a16="http://schemas.microsoft.com/office/drawing/2014/main" id="{C32C18C1-624D-4A8F-A007-059883E261B1}"/>
                </a:ext>
              </a:extLst>
            </p:cNvPr>
            <p:cNvSpPr/>
            <p:nvPr/>
          </p:nvSpPr>
          <p:spPr>
            <a:xfrm>
              <a:off x="17964887" y="2028913"/>
              <a:ext cx="45402" cy="47075"/>
            </a:xfrm>
            <a:custGeom>
              <a:avLst/>
              <a:gdLst>
                <a:gd name="connsiteX0" fmla="*/ 39075 w 45402"/>
                <a:gd name="connsiteY0" fmla="*/ 27545 h 47075"/>
                <a:gd name="connsiteX1" fmla="*/ 3259 w 45402"/>
                <a:gd name="connsiteY1" fmla="*/ 27545 h 47075"/>
                <a:gd name="connsiteX2" fmla="*/ 7831 w 45402"/>
                <a:gd name="connsiteY2" fmla="*/ 35546 h 47075"/>
                <a:gd name="connsiteX3" fmla="*/ 17356 w 45402"/>
                <a:gd name="connsiteY3" fmla="*/ 38594 h 47075"/>
                <a:gd name="connsiteX4" fmla="*/ 30406 w 45402"/>
                <a:gd name="connsiteY4" fmla="*/ 33260 h 47075"/>
                <a:gd name="connsiteX5" fmla="*/ 35838 w 45402"/>
                <a:gd name="connsiteY5" fmla="*/ 39261 h 47075"/>
                <a:gd name="connsiteX6" fmla="*/ 16788 w 45402"/>
                <a:gd name="connsiteY6" fmla="*/ 46881 h 47075"/>
                <a:gd name="connsiteX7" fmla="*/ 403 w 45402"/>
                <a:gd name="connsiteY7" fmla="*/ 40499 h 47075"/>
                <a:gd name="connsiteX8" fmla="*/ -6266 w 45402"/>
                <a:gd name="connsiteY8" fmla="*/ 23354 h 47075"/>
                <a:gd name="connsiteX9" fmla="*/ 594 w 45402"/>
                <a:gd name="connsiteY9" fmla="*/ 6209 h 47075"/>
                <a:gd name="connsiteX10" fmla="*/ 16691 w 45402"/>
                <a:gd name="connsiteY10" fmla="*/ -173 h 47075"/>
                <a:gd name="connsiteX11" fmla="*/ 32504 w 45402"/>
                <a:gd name="connsiteY11" fmla="*/ 5447 h 47075"/>
                <a:gd name="connsiteX12" fmla="*/ 39075 w 45402"/>
                <a:gd name="connsiteY12" fmla="*/ 20973 h 47075"/>
                <a:gd name="connsiteX13" fmla="*/ 3259 w 45402"/>
                <a:gd name="connsiteY13" fmla="*/ 20020 h 47075"/>
                <a:gd name="connsiteX14" fmla="*/ 29453 w 45402"/>
                <a:gd name="connsiteY14" fmla="*/ 20020 h 47075"/>
                <a:gd name="connsiteX15" fmla="*/ 25834 w 45402"/>
                <a:gd name="connsiteY15" fmla="*/ 11162 h 47075"/>
                <a:gd name="connsiteX16" fmla="*/ 16979 w 45402"/>
                <a:gd name="connsiteY16" fmla="*/ 8114 h 47075"/>
                <a:gd name="connsiteX17" fmla="*/ 7454 w 45402"/>
                <a:gd name="connsiteY17" fmla="*/ 11353 h 47075"/>
                <a:gd name="connsiteX18" fmla="*/ 3259 w 45402"/>
                <a:gd name="connsiteY18" fmla="*/ 20020 h 47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02" h="47075">
                  <a:moveTo>
                    <a:pt x="39075" y="27545"/>
                  </a:moveTo>
                  <a:lnTo>
                    <a:pt x="3259" y="27545"/>
                  </a:lnTo>
                  <a:cubicBezTo>
                    <a:pt x="3450" y="30774"/>
                    <a:pt x="5166" y="33717"/>
                    <a:pt x="7831" y="35546"/>
                  </a:cubicBezTo>
                  <a:cubicBezTo>
                    <a:pt x="10593" y="37575"/>
                    <a:pt x="13928" y="38651"/>
                    <a:pt x="17356" y="38594"/>
                  </a:cubicBezTo>
                  <a:cubicBezTo>
                    <a:pt x="22309" y="38918"/>
                    <a:pt x="27071" y="36946"/>
                    <a:pt x="30406" y="33260"/>
                  </a:cubicBezTo>
                  <a:lnTo>
                    <a:pt x="35838" y="39261"/>
                  </a:lnTo>
                  <a:cubicBezTo>
                    <a:pt x="30885" y="44366"/>
                    <a:pt x="23932" y="47128"/>
                    <a:pt x="16788" y="46881"/>
                  </a:cubicBezTo>
                  <a:cubicBezTo>
                    <a:pt x="10691" y="46986"/>
                    <a:pt x="4784" y="44690"/>
                    <a:pt x="403" y="40499"/>
                  </a:cubicBezTo>
                  <a:cubicBezTo>
                    <a:pt x="-4169" y="35994"/>
                    <a:pt x="-6550" y="29755"/>
                    <a:pt x="-6266" y="23354"/>
                  </a:cubicBezTo>
                  <a:cubicBezTo>
                    <a:pt x="-6550" y="16915"/>
                    <a:pt x="-4076" y="10648"/>
                    <a:pt x="594" y="6209"/>
                  </a:cubicBezTo>
                  <a:cubicBezTo>
                    <a:pt x="4975" y="2075"/>
                    <a:pt x="10691" y="-220"/>
                    <a:pt x="16691" y="-173"/>
                  </a:cubicBezTo>
                  <a:cubicBezTo>
                    <a:pt x="22500" y="-316"/>
                    <a:pt x="28123" y="1685"/>
                    <a:pt x="32504" y="5447"/>
                  </a:cubicBezTo>
                  <a:cubicBezTo>
                    <a:pt x="36978" y="9314"/>
                    <a:pt x="39457" y="15058"/>
                    <a:pt x="39075" y="20973"/>
                  </a:cubicBezTo>
                  <a:close/>
                  <a:moveTo>
                    <a:pt x="3259" y="20020"/>
                  </a:moveTo>
                  <a:lnTo>
                    <a:pt x="29453" y="20020"/>
                  </a:lnTo>
                  <a:cubicBezTo>
                    <a:pt x="29643" y="16677"/>
                    <a:pt x="28313" y="13429"/>
                    <a:pt x="25834" y="11162"/>
                  </a:cubicBezTo>
                  <a:cubicBezTo>
                    <a:pt x="23360" y="9104"/>
                    <a:pt x="20216" y="8028"/>
                    <a:pt x="16979" y="8114"/>
                  </a:cubicBezTo>
                  <a:cubicBezTo>
                    <a:pt x="13547" y="8047"/>
                    <a:pt x="10119" y="9190"/>
                    <a:pt x="7454" y="11353"/>
                  </a:cubicBezTo>
                  <a:cubicBezTo>
                    <a:pt x="4691" y="13362"/>
                    <a:pt x="3068" y="16610"/>
                    <a:pt x="3259" y="20020"/>
                  </a:cubicBezTo>
                  <a:close/>
                </a:path>
              </a:pathLst>
            </a:custGeom>
            <a:solidFill>
              <a:srgbClr val="6D6E71"/>
            </a:solidFill>
            <a:ln w="9525" cap="flat">
              <a:noFill/>
              <a:prstDash val="solid"/>
              <a:miter/>
            </a:ln>
          </p:spPr>
          <p:txBody>
            <a:bodyPr rtlCol="0" anchor="ctr"/>
            <a:lstStyle/>
            <a:p>
              <a:endParaRPr lang="en-US"/>
            </a:p>
          </p:txBody>
        </p:sp>
        <p:sp>
          <p:nvSpPr>
            <p:cNvPr id="1181" name="Freeform: Shape 1180">
              <a:extLst>
                <a:ext uri="{FF2B5EF4-FFF2-40B4-BE49-F238E27FC236}">
                  <a16:creationId xmlns:a16="http://schemas.microsoft.com/office/drawing/2014/main" id="{A5C357BD-43C5-4AE5-9081-20433C749E74}"/>
                </a:ext>
              </a:extLst>
            </p:cNvPr>
            <p:cNvSpPr/>
            <p:nvPr/>
          </p:nvSpPr>
          <p:spPr>
            <a:xfrm>
              <a:off x="18044351" y="2028906"/>
              <a:ext cx="41939" cy="46305"/>
            </a:xfrm>
            <a:custGeom>
              <a:avLst/>
              <a:gdLst>
                <a:gd name="connsiteX0" fmla="*/ 3236 w 41939"/>
                <a:gd name="connsiteY0" fmla="*/ 21456 h 46305"/>
                <a:gd name="connsiteX1" fmla="*/ 3236 w 41939"/>
                <a:gd name="connsiteY1" fmla="*/ 46126 h 46305"/>
                <a:gd name="connsiteX2" fmla="*/ -6289 w 41939"/>
                <a:gd name="connsiteY2" fmla="*/ 46126 h 46305"/>
                <a:gd name="connsiteX3" fmla="*/ -6289 w 41939"/>
                <a:gd name="connsiteY3" fmla="*/ 596 h 46305"/>
                <a:gd name="connsiteX4" fmla="*/ 3236 w 41939"/>
                <a:gd name="connsiteY4" fmla="*/ 596 h 46305"/>
                <a:gd name="connsiteX5" fmla="*/ 3236 w 41939"/>
                <a:gd name="connsiteY5" fmla="*/ 8883 h 46305"/>
                <a:gd name="connsiteX6" fmla="*/ 9617 w 41939"/>
                <a:gd name="connsiteY6" fmla="*/ 2311 h 46305"/>
                <a:gd name="connsiteX7" fmla="*/ 18379 w 41939"/>
                <a:gd name="connsiteY7" fmla="*/ -166 h 46305"/>
                <a:gd name="connsiteX8" fmla="*/ 30858 w 41939"/>
                <a:gd name="connsiteY8" fmla="*/ 4597 h 46305"/>
                <a:gd name="connsiteX9" fmla="*/ 35620 w 41939"/>
                <a:gd name="connsiteY9" fmla="*/ 18218 h 46305"/>
                <a:gd name="connsiteX10" fmla="*/ 35620 w 41939"/>
                <a:gd name="connsiteY10" fmla="*/ 46126 h 46305"/>
                <a:gd name="connsiteX11" fmla="*/ 26095 w 41939"/>
                <a:gd name="connsiteY11" fmla="*/ 46126 h 46305"/>
                <a:gd name="connsiteX12" fmla="*/ 26095 w 41939"/>
                <a:gd name="connsiteY12" fmla="*/ 21170 h 46305"/>
                <a:gd name="connsiteX13" fmla="*/ 15617 w 41939"/>
                <a:gd name="connsiteY13" fmla="*/ 8502 h 46305"/>
                <a:gd name="connsiteX14" fmla="*/ 7045 w 41939"/>
                <a:gd name="connsiteY14" fmla="*/ 11836 h 46305"/>
                <a:gd name="connsiteX15" fmla="*/ 3236 w 41939"/>
                <a:gd name="connsiteY15" fmla="*/ 21456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39" h="46305">
                  <a:moveTo>
                    <a:pt x="3236" y="21456"/>
                  </a:moveTo>
                  <a:lnTo>
                    <a:pt x="3236" y="46126"/>
                  </a:lnTo>
                  <a:lnTo>
                    <a:pt x="-6289" y="46126"/>
                  </a:lnTo>
                  <a:lnTo>
                    <a:pt x="-6289" y="596"/>
                  </a:lnTo>
                  <a:lnTo>
                    <a:pt x="3236" y="596"/>
                  </a:lnTo>
                  <a:lnTo>
                    <a:pt x="3236" y="8883"/>
                  </a:lnTo>
                  <a:cubicBezTo>
                    <a:pt x="4664" y="6130"/>
                    <a:pt x="6948" y="3844"/>
                    <a:pt x="9617" y="2311"/>
                  </a:cubicBezTo>
                  <a:cubicBezTo>
                    <a:pt x="12282" y="692"/>
                    <a:pt x="15333" y="-166"/>
                    <a:pt x="18379" y="-166"/>
                  </a:cubicBezTo>
                  <a:cubicBezTo>
                    <a:pt x="23049" y="-356"/>
                    <a:pt x="27523" y="1368"/>
                    <a:pt x="30858" y="4597"/>
                  </a:cubicBezTo>
                  <a:cubicBezTo>
                    <a:pt x="34192" y="8302"/>
                    <a:pt x="35904" y="13217"/>
                    <a:pt x="35620" y="18218"/>
                  </a:cubicBezTo>
                  <a:lnTo>
                    <a:pt x="35620" y="46126"/>
                  </a:lnTo>
                  <a:lnTo>
                    <a:pt x="26095" y="46126"/>
                  </a:lnTo>
                  <a:lnTo>
                    <a:pt x="26095" y="21170"/>
                  </a:lnTo>
                  <a:cubicBezTo>
                    <a:pt x="26095" y="12693"/>
                    <a:pt x="22668" y="8502"/>
                    <a:pt x="15617" y="8502"/>
                  </a:cubicBezTo>
                  <a:cubicBezTo>
                    <a:pt x="12473" y="8474"/>
                    <a:pt x="9329" y="9664"/>
                    <a:pt x="7045" y="11836"/>
                  </a:cubicBezTo>
                  <a:cubicBezTo>
                    <a:pt x="4376" y="14322"/>
                    <a:pt x="3046" y="17846"/>
                    <a:pt x="3236" y="21456"/>
                  </a:cubicBezTo>
                  <a:close/>
                </a:path>
              </a:pathLst>
            </a:custGeom>
            <a:solidFill>
              <a:srgbClr val="6D6E71"/>
            </a:solidFill>
            <a:ln w="9525" cap="flat">
              <a:noFill/>
              <a:prstDash val="solid"/>
              <a:miter/>
            </a:ln>
          </p:spPr>
          <p:txBody>
            <a:bodyPr rtlCol="0" anchor="ctr"/>
            <a:lstStyle/>
            <a:p>
              <a:endParaRPr lang="en-US"/>
            </a:p>
          </p:txBody>
        </p:sp>
        <p:sp>
          <p:nvSpPr>
            <p:cNvPr id="1182" name="Freeform: Shape 1181">
              <a:extLst>
                <a:ext uri="{FF2B5EF4-FFF2-40B4-BE49-F238E27FC236}">
                  <a16:creationId xmlns:a16="http://schemas.microsoft.com/office/drawing/2014/main" id="{407691AE-567C-4537-A655-F45A358D36E2}"/>
                </a:ext>
              </a:extLst>
            </p:cNvPr>
            <p:cNvSpPr/>
            <p:nvPr/>
          </p:nvSpPr>
          <p:spPr>
            <a:xfrm>
              <a:off x="18096809" y="2028913"/>
              <a:ext cx="45402" cy="47075"/>
            </a:xfrm>
            <a:custGeom>
              <a:avLst/>
              <a:gdLst>
                <a:gd name="connsiteX0" fmla="*/ 39075 w 45402"/>
                <a:gd name="connsiteY0" fmla="*/ 27545 h 47075"/>
                <a:gd name="connsiteX1" fmla="*/ 3357 w 45402"/>
                <a:gd name="connsiteY1" fmla="*/ 27545 h 47075"/>
                <a:gd name="connsiteX2" fmla="*/ 7831 w 45402"/>
                <a:gd name="connsiteY2" fmla="*/ 35546 h 47075"/>
                <a:gd name="connsiteX3" fmla="*/ 17356 w 45402"/>
                <a:gd name="connsiteY3" fmla="*/ 38594 h 47075"/>
                <a:gd name="connsiteX4" fmla="*/ 30406 w 45402"/>
                <a:gd name="connsiteY4" fmla="*/ 33260 h 47075"/>
                <a:gd name="connsiteX5" fmla="*/ 35834 w 45402"/>
                <a:gd name="connsiteY5" fmla="*/ 39261 h 47075"/>
                <a:gd name="connsiteX6" fmla="*/ 16784 w 45402"/>
                <a:gd name="connsiteY6" fmla="*/ 46881 h 47075"/>
                <a:gd name="connsiteX7" fmla="*/ 403 w 45402"/>
                <a:gd name="connsiteY7" fmla="*/ 40499 h 47075"/>
                <a:gd name="connsiteX8" fmla="*/ -6266 w 45402"/>
                <a:gd name="connsiteY8" fmla="*/ 23354 h 47075"/>
                <a:gd name="connsiteX9" fmla="*/ 594 w 45402"/>
                <a:gd name="connsiteY9" fmla="*/ 6209 h 47075"/>
                <a:gd name="connsiteX10" fmla="*/ 16691 w 45402"/>
                <a:gd name="connsiteY10" fmla="*/ -173 h 47075"/>
                <a:gd name="connsiteX11" fmla="*/ 32504 w 45402"/>
                <a:gd name="connsiteY11" fmla="*/ 5447 h 47075"/>
                <a:gd name="connsiteX12" fmla="*/ 39075 w 45402"/>
                <a:gd name="connsiteY12" fmla="*/ 20973 h 47075"/>
                <a:gd name="connsiteX13" fmla="*/ 3357 w 45402"/>
                <a:gd name="connsiteY13" fmla="*/ 20020 h 47075"/>
                <a:gd name="connsiteX14" fmla="*/ 29453 w 45402"/>
                <a:gd name="connsiteY14" fmla="*/ 20020 h 47075"/>
                <a:gd name="connsiteX15" fmla="*/ 25834 w 45402"/>
                <a:gd name="connsiteY15" fmla="*/ 11162 h 47075"/>
                <a:gd name="connsiteX16" fmla="*/ 16974 w 45402"/>
                <a:gd name="connsiteY16" fmla="*/ 8114 h 47075"/>
                <a:gd name="connsiteX17" fmla="*/ 7449 w 45402"/>
                <a:gd name="connsiteY17" fmla="*/ 11353 h 47075"/>
                <a:gd name="connsiteX18" fmla="*/ 3357 w 45402"/>
                <a:gd name="connsiteY18" fmla="*/ 20020 h 47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02" h="47075">
                  <a:moveTo>
                    <a:pt x="39075" y="27545"/>
                  </a:moveTo>
                  <a:lnTo>
                    <a:pt x="3357" y="27545"/>
                  </a:lnTo>
                  <a:cubicBezTo>
                    <a:pt x="3450" y="30774"/>
                    <a:pt x="5166" y="33736"/>
                    <a:pt x="7831" y="35546"/>
                  </a:cubicBezTo>
                  <a:cubicBezTo>
                    <a:pt x="10593" y="37575"/>
                    <a:pt x="13928" y="38651"/>
                    <a:pt x="17356" y="38594"/>
                  </a:cubicBezTo>
                  <a:cubicBezTo>
                    <a:pt x="22309" y="38918"/>
                    <a:pt x="27071" y="36946"/>
                    <a:pt x="30406" y="33260"/>
                  </a:cubicBezTo>
                  <a:lnTo>
                    <a:pt x="35834" y="39261"/>
                  </a:lnTo>
                  <a:cubicBezTo>
                    <a:pt x="30787" y="44366"/>
                    <a:pt x="23927" y="47128"/>
                    <a:pt x="16784" y="46881"/>
                  </a:cubicBezTo>
                  <a:cubicBezTo>
                    <a:pt x="10691" y="46957"/>
                    <a:pt x="4784" y="44671"/>
                    <a:pt x="403" y="40499"/>
                  </a:cubicBezTo>
                  <a:cubicBezTo>
                    <a:pt x="-4169" y="35994"/>
                    <a:pt x="-6550" y="29755"/>
                    <a:pt x="-6266" y="23354"/>
                  </a:cubicBezTo>
                  <a:cubicBezTo>
                    <a:pt x="-6550" y="16915"/>
                    <a:pt x="-4076" y="10648"/>
                    <a:pt x="594" y="6209"/>
                  </a:cubicBezTo>
                  <a:cubicBezTo>
                    <a:pt x="4877" y="2075"/>
                    <a:pt x="10691" y="-220"/>
                    <a:pt x="16691" y="-173"/>
                  </a:cubicBezTo>
                  <a:cubicBezTo>
                    <a:pt x="22500" y="-316"/>
                    <a:pt x="28118" y="1685"/>
                    <a:pt x="32504" y="5447"/>
                  </a:cubicBezTo>
                  <a:cubicBezTo>
                    <a:pt x="36978" y="9314"/>
                    <a:pt x="39457" y="15058"/>
                    <a:pt x="39075" y="20973"/>
                  </a:cubicBezTo>
                  <a:close/>
                  <a:moveTo>
                    <a:pt x="3357" y="20020"/>
                  </a:moveTo>
                  <a:lnTo>
                    <a:pt x="29453" y="20020"/>
                  </a:lnTo>
                  <a:cubicBezTo>
                    <a:pt x="29643" y="16677"/>
                    <a:pt x="28309" y="13429"/>
                    <a:pt x="25834" y="11162"/>
                  </a:cubicBezTo>
                  <a:cubicBezTo>
                    <a:pt x="23355" y="9104"/>
                    <a:pt x="20216" y="8028"/>
                    <a:pt x="16974" y="8114"/>
                  </a:cubicBezTo>
                  <a:cubicBezTo>
                    <a:pt x="13547" y="8047"/>
                    <a:pt x="10119" y="9190"/>
                    <a:pt x="7449" y="11353"/>
                  </a:cubicBezTo>
                  <a:cubicBezTo>
                    <a:pt x="4687" y="13381"/>
                    <a:pt x="3166" y="16629"/>
                    <a:pt x="3357" y="20020"/>
                  </a:cubicBezTo>
                  <a:close/>
                </a:path>
              </a:pathLst>
            </a:custGeom>
            <a:solidFill>
              <a:srgbClr val="6D6E71"/>
            </a:solidFill>
            <a:ln w="9525" cap="flat">
              <a:noFill/>
              <a:prstDash val="solid"/>
              <a:miter/>
            </a:ln>
          </p:spPr>
          <p:txBody>
            <a:bodyPr rtlCol="0" anchor="ctr"/>
            <a:lstStyle/>
            <a:p>
              <a:endParaRPr lang="en-US"/>
            </a:p>
          </p:txBody>
        </p:sp>
        <p:sp>
          <p:nvSpPr>
            <p:cNvPr id="1183" name="Freeform: Shape 1182">
              <a:extLst>
                <a:ext uri="{FF2B5EF4-FFF2-40B4-BE49-F238E27FC236}">
                  <a16:creationId xmlns:a16="http://schemas.microsoft.com/office/drawing/2014/main" id="{79223107-91A5-4FE2-B264-BCFF1EA4A31C}"/>
                </a:ext>
              </a:extLst>
            </p:cNvPr>
            <p:cNvSpPr/>
            <p:nvPr/>
          </p:nvSpPr>
          <p:spPr>
            <a:xfrm>
              <a:off x="18148061" y="2028999"/>
              <a:ext cx="40641" cy="46988"/>
            </a:xfrm>
            <a:custGeom>
              <a:avLst/>
              <a:gdLst>
                <a:gd name="connsiteX0" fmla="*/ 34114 w 40641"/>
                <a:gd name="connsiteY0" fmla="*/ 46033 h 46988"/>
                <a:gd name="connsiteX1" fmla="*/ 25352 w 40641"/>
                <a:gd name="connsiteY1" fmla="*/ 46033 h 46988"/>
                <a:gd name="connsiteX2" fmla="*/ 25352 w 40641"/>
                <a:gd name="connsiteY2" fmla="*/ 40032 h 46988"/>
                <a:gd name="connsiteX3" fmla="*/ 10204 w 40641"/>
                <a:gd name="connsiteY3" fmla="*/ 46795 h 46988"/>
                <a:gd name="connsiteX4" fmla="*/ -1605 w 40641"/>
                <a:gd name="connsiteY4" fmla="*/ 42699 h 46988"/>
                <a:gd name="connsiteX5" fmla="*/ -6274 w 40641"/>
                <a:gd name="connsiteY5" fmla="*/ 31936 h 46988"/>
                <a:gd name="connsiteX6" fmla="*/ -1321 w 40641"/>
                <a:gd name="connsiteY6" fmla="*/ 22411 h 46988"/>
                <a:gd name="connsiteX7" fmla="*/ 12110 w 40641"/>
                <a:gd name="connsiteY7" fmla="*/ 19077 h 46988"/>
                <a:gd name="connsiteX8" fmla="*/ 24589 w 40641"/>
                <a:gd name="connsiteY8" fmla="*/ 19077 h 46988"/>
                <a:gd name="connsiteX9" fmla="*/ 24589 w 40641"/>
                <a:gd name="connsiteY9" fmla="*/ 17363 h 46988"/>
                <a:gd name="connsiteX10" fmla="*/ 14492 w 40641"/>
                <a:gd name="connsiteY10" fmla="*/ 7838 h 46988"/>
                <a:gd name="connsiteX11" fmla="*/ 1251 w 40641"/>
                <a:gd name="connsiteY11" fmla="*/ 12505 h 46988"/>
                <a:gd name="connsiteX12" fmla="*/ -3033 w 40641"/>
                <a:gd name="connsiteY12" fmla="*/ 6504 h 46988"/>
                <a:gd name="connsiteX13" fmla="*/ 16017 w 40641"/>
                <a:gd name="connsiteY13" fmla="*/ -163 h 46988"/>
                <a:gd name="connsiteX14" fmla="*/ 29161 w 40641"/>
                <a:gd name="connsiteY14" fmla="*/ 3932 h 46988"/>
                <a:gd name="connsiteX15" fmla="*/ 34304 w 40641"/>
                <a:gd name="connsiteY15" fmla="*/ 16791 h 46988"/>
                <a:gd name="connsiteX16" fmla="*/ 24589 w 40641"/>
                <a:gd name="connsiteY16" fmla="*/ 29078 h 46988"/>
                <a:gd name="connsiteX17" fmla="*/ 24589 w 40641"/>
                <a:gd name="connsiteY17" fmla="*/ 25173 h 46988"/>
                <a:gd name="connsiteX18" fmla="*/ 13827 w 40641"/>
                <a:gd name="connsiteY18" fmla="*/ 25173 h 46988"/>
                <a:gd name="connsiteX19" fmla="*/ 3441 w 40641"/>
                <a:gd name="connsiteY19" fmla="*/ 31650 h 46988"/>
                <a:gd name="connsiteX20" fmla="*/ 6013 w 40641"/>
                <a:gd name="connsiteY20" fmla="*/ 36794 h 46988"/>
                <a:gd name="connsiteX21" fmla="*/ 13157 w 40641"/>
                <a:gd name="connsiteY21" fmla="*/ 38508 h 46988"/>
                <a:gd name="connsiteX22" fmla="*/ 21161 w 40641"/>
                <a:gd name="connsiteY22" fmla="*/ 35936 h 46988"/>
                <a:gd name="connsiteX23" fmla="*/ 24491 w 40641"/>
                <a:gd name="connsiteY23" fmla="*/ 29078 h 46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1" h="46988">
                  <a:moveTo>
                    <a:pt x="34114" y="46033"/>
                  </a:moveTo>
                  <a:lnTo>
                    <a:pt x="25352" y="46033"/>
                  </a:lnTo>
                  <a:lnTo>
                    <a:pt x="25352" y="40032"/>
                  </a:lnTo>
                  <a:cubicBezTo>
                    <a:pt x="21635" y="44480"/>
                    <a:pt x="16017" y="46976"/>
                    <a:pt x="10204" y="46795"/>
                  </a:cubicBezTo>
                  <a:cubicBezTo>
                    <a:pt x="5920" y="46966"/>
                    <a:pt x="1632" y="45500"/>
                    <a:pt x="-1605" y="42699"/>
                  </a:cubicBezTo>
                  <a:cubicBezTo>
                    <a:pt x="-4749" y="40032"/>
                    <a:pt x="-6465" y="36051"/>
                    <a:pt x="-6274" y="31936"/>
                  </a:cubicBezTo>
                  <a:cubicBezTo>
                    <a:pt x="-6367" y="28126"/>
                    <a:pt x="-4461" y="24526"/>
                    <a:pt x="-1321" y="22411"/>
                  </a:cubicBezTo>
                  <a:cubicBezTo>
                    <a:pt x="2683" y="19973"/>
                    <a:pt x="7446" y="18810"/>
                    <a:pt x="12110" y="19077"/>
                  </a:cubicBezTo>
                  <a:lnTo>
                    <a:pt x="24589" y="19077"/>
                  </a:lnTo>
                  <a:lnTo>
                    <a:pt x="24589" y="17363"/>
                  </a:lnTo>
                  <a:cubicBezTo>
                    <a:pt x="24589" y="11267"/>
                    <a:pt x="21254" y="7838"/>
                    <a:pt x="14492" y="7838"/>
                  </a:cubicBezTo>
                  <a:cubicBezTo>
                    <a:pt x="9729" y="8000"/>
                    <a:pt x="5064" y="9628"/>
                    <a:pt x="1251" y="12505"/>
                  </a:cubicBezTo>
                  <a:lnTo>
                    <a:pt x="-3033" y="6504"/>
                  </a:lnTo>
                  <a:cubicBezTo>
                    <a:pt x="2302" y="2123"/>
                    <a:pt x="9064" y="-240"/>
                    <a:pt x="16017" y="-163"/>
                  </a:cubicBezTo>
                  <a:cubicBezTo>
                    <a:pt x="20780" y="-354"/>
                    <a:pt x="25352" y="1094"/>
                    <a:pt x="29161" y="3932"/>
                  </a:cubicBezTo>
                  <a:cubicBezTo>
                    <a:pt x="32779" y="7171"/>
                    <a:pt x="34686" y="11933"/>
                    <a:pt x="34304" y="16791"/>
                  </a:cubicBezTo>
                  <a:close/>
                  <a:moveTo>
                    <a:pt x="24589" y="29078"/>
                  </a:moveTo>
                  <a:lnTo>
                    <a:pt x="24589" y="25173"/>
                  </a:lnTo>
                  <a:lnTo>
                    <a:pt x="13827" y="25173"/>
                  </a:lnTo>
                  <a:cubicBezTo>
                    <a:pt x="6874" y="25173"/>
                    <a:pt x="3441" y="27364"/>
                    <a:pt x="3441" y="31650"/>
                  </a:cubicBezTo>
                  <a:cubicBezTo>
                    <a:pt x="3348" y="33698"/>
                    <a:pt x="4302" y="35641"/>
                    <a:pt x="6013" y="36794"/>
                  </a:cubicBezTo>
                  <a:cubicBezTo>
                    <a:pt x="8204" y="38051"/>
                    <a:pt x="10683" y="38651"/>
                    <a:pt x="13157" y="38508"/>
                  </a:cubicBezTo>
                  <a:cubicBezTo>
                    <a:pt x="16017" y="38565"/>
                    <a:pt x="18873" y="37661"/>
                    <a:pt x="21161" y="35936"/>
                  </a:cubicBezTo>
                  <a:cubicBezTo>
                    <a:pt x="23352" y="34336"/>
                    <a:pt x="24589" y="31774"/>
                    <a:pt x="24491" y="29078"/>
                  </a:cubicBezTo>
                  <a:close/>
                </a:path>
              </a:pathLst>
            </a:custGeom>
            <a:solidFill>
              <a:srgbClr val="6D6E71"/>
            </a:solidFill>
            <a:ln w="9525" cap="flat">
              <a:noFill/>
              <a:prstDash val="solid"/>
              <a:miter/>
            </a:ln>
          </p:spPr>
          <p:txBody>
            <a:bodyPr rtlCol="0" anchor="ctr"/>
            <a:lstStyle/>
            <a:p>
              <a:endParaRPr lang="en-US"/>
            </a:p>
          </p:txBody>
        </p:sp>
        <p:sp>
          <p:nvSpPr>
            <p:cNvPr id="1184" name="Freeform: Shape 1183">
              <a:extLst>
                <a:ext uri="{FF2B5EF4-FFF2-40B4-BE49-F238E27FC236}">
                  <a16:creationId xmlns:a16="http://schemas.microsoft.com/office/drawing/2014/main" id="{B3348689-28F9-4220-8B84-39BEE31F7498}"/>
                </a:ext>
              </a:extLst>
            </p:cNvPr>
            <p:cNvSpPr/>
            <p:nvPr/>
          </p:nvSpPr>
          <p:spPr>
            <a:xfrm>
              <a:off x="18201895" y="2029302"/>
              <a:ext cx="24286" cy="45910"/>
            </a:xfrm>
            <a:custGeom>
              <a:avLst/>
              <a:gdLst>
                <a:gd name="connsiteX0" fmla="*/ 17524 w 24286"/>
                <a:gd name="connsiteY0" fmla="*/ 9155 h 45910"/>
                <a:gd name="connsiteX1" fmla="*/ 6855 w 24286"/>
                <a:gd name="connsiteY1" fmla="*/ 13822 h 45910"/>
                <a:gd name="connsiteX2" fmla="*/ 3236 w 24286"/>
                <a:gd name="connsiteY2" fmla="*/ 26204 h 45910"/>
                <a:gd name="connsiteX3" fmla="*/ 3236 w 24286"/>
                <a:gd name="connsiteY3" fmla="*/ 45731 h 45910"/>
                <a:gd name="connsiteX4" fmla="*/ -6289 w 24286"/>
                <a:gd name="connsiteY4" fmla="*/ 45731 h 45910"/>
                <a:gd name="connsiteX5" fmla="*/ -6289 w 24286"/>
                <a:gd name="connsiteY5" fmla="*/ 201 h 45910"/>
                <a:gd name="connsiteX6" fmla="*/ 3236 w 24286"/>
                <a:gd name="connsiteY6" fmla="*/ 201 h 45910"/>
                <a:gd name="connsiteX7" fmla="*/ 3236 w 24286"/>
                <a:gd name="connsiteY7" fmla="*/ 9726 h 45910"/>
                <a:gd name="connsiteX8" fmla="*/ 9520 w 24286"/>
                <a:gd name="connsiteY8" fmla="*/ 2678 h 45910"/>
                <a:gd name="connsiteX9" fmla="*/ 17998 w 24286"/>
                <a:gd name="connsiteY9" fmla="*/ -180 h 45910"/>
                <a:gd name="connsiteX10" fmla="*/ 17998 w 24286"/>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5910">
                  <a:moveTo>
                    <a:pt x="17524" y="9155"/>
                  </a:moveTo>
                  <a:cubicBezTo>
                    <a:pt x="13426" y="8869"/>
                    <a:pt x="9427" y="10612"/>
                    <a:pt x="6855" y="13822"/>
                  </a:cubicBezTo>
                  <a:cubicBezTo>
                    <a:pt x="4283" y="17422"/>
                    <a:pt x="3046" y="21785"/>
                    <a:pt x="3236" y="26204"/>
                  </a:cubicBezTo>
                  <a:lnTo>
                    <a:pt x="3236" y="45731"/>
                  </a:lnTo>
                  <a:lnTo>
                    <a:pt x="-6289" y="45731"/>
                  </a:lnTo>
                  <a:lnTo>
                    <a:pt x="-6289" y="201"/>
                  </a:lnTo>
                  <a:lnTo>
                    <a:pt x="3236" y="201"/>
                  </a:lnTo>
                  <a:lnTo>
                    <a:pt x="3236" y="9726"/>
                  </a:lnTo>
                  <a:cubicBezTo>
                    <a:pt x="4664" y="6888"/>
                    <a:pt x="6855" y="4459"/>
                    <a:pt x="9520" y="2678"/>
                  </a:cubicBezTo>
                  <a:cubicBezTo>
                    <a:pt x="11998" y="934"/>
                    <a:pt x="14952" y="-56"/>
                    <a:pt x="17998" y="-180"/>
                  </a:cubicBezTo>
                  <a:lnTo>
                    <a:pt x="17998" y="9345"/>
                  </a:lnTo>
                  <a:close/>
                </a:path>
              </a:pathLst>
            </a:custGeom>
            <a:solidFill>
              <a:srgbClr val="6D6E71"/>
            </a:solidFill>
            <a:ln w="9525" cap="flat">
              <a:noFill/>
              <a:prstDash val="solid"/>
              <a:miter/>
            </a:ln>
          </p:spPr>
          <p:txBody>
            <a:bodyPr rtlCol="0" anchor="ctr"/>
            <a:lstStyle/>
            <a:p>
              <a:endParaRPr lang="en-US"/>
            </a:p>
          </p:txBody>
        </p:sp>
        <p:sp>
          <p:nvSpPr>
            <p:cNvPr id="1185" name="Freeform: Shape 1184">
              <a:extLst>
                <a:ext uri="{FF2B5EF4-FFF2-40B4-BE49-F238E27FC236}">
                  <a16:creationId xmlns:a16="http://schemas.microsoft.com/office/drawing/2014/main" id="{AD5FF403-7CE9-44AA-968A-0E8013C9AC0C}"/>
                </a:ext>
              </a:extLst>
            </p:cNvPr>
            <p:cNvSpPr/>
            <p:nvPr/>
          </p:nvSpPr>
          <p:spPr>
            <a:xfrm>
              <a:off x="18235233" y="2011680"/>
              <a:ext cx="9525" cy="63531"/>
            </a:xfrm>
            <a:custGeom>
              <a:avLst/>
              <a:gdLst>
                <a:gd name="connsiteX0" fmla="*/ 3236 w 9525"/>
                <a:gd name="connsiteY0" fmla="*/ 63352 h 63531"/>
                <a:gd name="connsiteX1" fmla="*/ -6289 w 9525"/>
                <a:gd name="connsiteY1" fmla="*/ 63352 h 63531"/>
                <a:gd name="connsiteX2" fmla="*/ -6289 w 9525"/>
                <a:gd name="connsiteY2" fmla="*/ -180 h 63531"/>
                <a:gd name="connsiteX3" fmla="*/ 3236 w 9525"/>
                <a:gd name="connsiteY3" fmla="*/ -180 h 63531"/>
              </a:gdLst>
              <a:ahLst/>
              <a:cxnLst>
                <a:cxn ang="0">
                  <a:pos x="connsiteX0" y="connsiteY0"/>
                </a:cxn>
                <a:cxn ang="0">
                  <a:pos x="connsiteX1" y="connsiteY1"/>
                </a:cxn>
                <a:cxn ang="0">
                  <a:pos x="connsiteX2" y="connsiteY2"/>
                </a:cxn>
                <a:cxn ang="0">
                  <a:pos x="connsiteX3" y="connsiteY3"/>
                </a:cxn>
              </a:cxnLst>
              <a:rect l="l" t="t" r="r" b="b"/>
              <a:pathLst>
                <a:path w="9525" h="63531">
                  <a:moveTo>
                    <a:pt x="3236" y="63352"/>
                  </a:moveTo>
                  <a:lnTo>
                    <a:pt x="-6289" y="63352"/>
                  </a:lnTo>
                  <a:lnTo>
                    <a:pt x="-6289" y="-180"/>
                  </a:lnTo>
                  <a:lnTo>
                    <a:pt x="3236" y="-180"/>
                  </a:lnTo>
                  <a:close/>
                </a:path>
              </a:pathLst>
            </a:custGeom>
            <a:solidFill>
              <a:srgbClr val="6D6E71"/>
            </a:solidFill>
            <a:ln w="9525" cap="flat">
              <a:noFill/>
              <a:prstDash val="solid"/>
              <a:miter/>
            </a:ln>
          </p:spPr>
          <p:txBody>
            <a:bodyPr rtlCol="0" anchor="ctr"/>
            <a:lstStyle/>
            <a:p>
              <a:endParaRPr lang="en-US"/>
            </a:p>
          </p:txBody>
        </p:sp>
        <p:sp>
          <p:nvSpPr>
            <p:cNvPr id="1186" name="Freeform: Shape 1185">
              <a:extLst>
                <a:ext uri="{FF2B5EF4-FFF2-40B4-BE49-F238E27FC236}">
                  <a16:creationId xmlns:a16="http://schemas.microsoft.com/office/drawing/2014/main" id="{FDBFA3E1-4D32-4FEF-83B7-CCF0103AFFEC}"/>
                </a:ext>
              </a:extLst>
            </p:cNvPr>
            <p:cNvSpPr/>
            <p:nvPr/>
          </p:nvSpPr>
          <p:spPr>
            <a:xfrm>
              <a:off x="18252473" y="2029683"/>
              <a:ext cx="47718" cy="63722"/>
            </a:xfrm>
            <a:custGeom>
              <a:avLst/>
              <a:gdLst>
                <a:gd name="connsiteX0" fmla="*/ 5617 w 47718"/>
                <a:gd name="connsiteY0" fmla="*/ 63542 h 63722"/>
                <a:gd name="connsiteX1" fmla="*/ -5721 w 47718"/>
                <a:gd name="connsiteY1" fmla="*/ 59066 h 63722"/>
                <a:gd name="connsiteX2" fmla="*/ -1340 w 47718"/>
                <a:gd name="connsiteY2" fmla="*/ 51255 h 63722"/>
                <a:gd name="connsiteX3" fmla="*/ 4948 w 47718"/>
                <a:gd name="connsiteY3" fmla="*/ 54017 h 63722"/>
                <a:gd name="connsiteX4" fmla="*/ 10092 w 47718"/>
                <a:gd name="connsiteY4" fmla="*/ 51731 h 63722"/>
                <a:gd name="connsiteX5" fmla="*/ 12189 w 47718"/>
                <a:gd name="connsiteY5" fmla="*/ 46683 h 63722"/>
                <a:gd name="connsiteX6" fmla="*/ -6289 w 47718"/>
                <a:gd name="connsiteY6" fmla="*/ -180 h 63722"/>
                <a:gd name="connsiteX7" fmla="*/ 3994 w 47718"/>
                <a:gd name="connsiteY7" fmla="*/ -180 h 63722"/>
                <a:gd name="connsiteX8" fmla="*/ 17617 w 47718"/>
                <a:gd name="connsiteY8" fmla="*/ 33348 h 63722"/>
                <a:gd name="connsiteX9" fmla="*/ 31239 w 47718"/>
                <a:gd name="connsiteY9" fmla="*/ -180 h 63722"/>
                <a:gd name="connsiteX10" fmla="*/ 41429 w 47718"/>
                <a:gd name="connsiteY10" fmla="*/ -180 h 63722"/>
                <a:gd name="connsiteX11" fmla="*/ 19333 w 47718"/>
                <a:gd name="connsiteY11" fmla="*/ 53922 h 63722"/>
                <a:gd name="connsiteX12" fmla="*/ 13710 w 47718"/>
                <a:gd name="connsiteY12" fmla="*/ 60970 h 63722"/>
                <a:gd name="connsiteX13" fmla="*/ 5617 w 47718"/>
                <a:gd name="connsiteY13" fmla="*/ 63542 h 6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718" h="63722">
                  <a:moveTo>
                    <a:pt x="5617" y="63542"/>
                  </a:moveTo>
                  <a:cubicBezTo>
                    <a:pt x="1422" y="63504"/>
                    <a:pt x="-2577" y="61913"/>
                    <a:pt x="-5721" y="59066"/>
                  </a:cubicBezTo>
                  <a:lnTo>
                    <a:pt x="-1340" y="51255"/>
                  </a:lnTo>
                  <a:cubicBezTo>
                    <a:pt x="376" y="52922"/>
                    <a:pt x="2566" y="53912"/>
                    <a:pt x="4948" y="54017"/>
                  </a:cubicBezTo>
                  <a:cubicBezTo>
                    <a:pt x="6948" y="54074"/>
                    <a:pt x="8854" y="53236"/>
                    <a:pt x="10092" y="51731"/>
                  </a:cubicBezTo>
                  <a:cubicBezTo>
                    <a:pt x="11426" y="50388"/>
                    <a:pt x="12189" y="48578"/>
                    <a:pt x="12189" y="46683"/>
                  </a:cubicBezTo>
                  <a:cubicBezTo>
                    <a:pt x="12189" y="45921"/>
                    <a:pt x="5994" y="30205"/>
                    <a:pt x="-6289" y="-180"/>
                  </a:cubicBezTo>
                  <a:lnTo>
                    <a:pt x="3994" y="-180"/>
                  </a:lnTo>
                  <a:lnTo>
                    <a:pt x="17617" y="33348"/>
                  </a:lnTo>
                  <a:lnTo>
                    <a:pt x="31239" y="-180"/>
                  </a:lnTo>
                  <a:lnTo>
                    <a:pt x="41429" y="-180"/>
                  </a:lnTo>
                  <a:lnTo>
                    <a:pt x="19333" y="53922"/>
                  </a:lnTo>
                  <a:cubicBezTo>
                    <a:pt x="18189" y="56760"/>
                    <a:pt x="16189" y="59208"/>
                    <a:pt x="13710" y="60970"/>
                  </a:cubicBezTo>
                  <a:cubicBezTo>
                    <a:pt x="11329" y="62637"/>
                    <a:pt x="8473" y="63533"/>
                    <a:pt x="5617" y="63542"/>
                  </a:cubicBezTo>
                  <a:close/>
                </a:path>
              </a:pathLst>
            </a:custGeom>
            <a:solidFill>
              <a:srgbClr val="6D6E71"/>
            </a:solidFill>
            <a:ln w="9525" cap="flat">
              <a:noFill/>
              <a:prstDash val="solid"/>
              <a:miter/>
            </a:ln>
          </p:spPr>
          <p:txBody>
            <a:bodyPr rtlCol="0" anchor="ctr"/>
            <a:lstStyle/>
            <a:p>
              <a:endParaRPr lang="en-US"/>
            </a:p>
          </p:txBody>
        </p:sp>
        <p:sp>
          <p:nvSpPr>
            <p:cNvPr id="1187" name="Freeform: Shape 1186">
              <a:extLst>
                <a:ext uri="{FF2B5EF4-FFF2-40B4-BE49-F238E27FC236}">
                  <a16:creationId xmlns:a16="http://schemas.microsoft.com/office/drawing/2014/main" id="{0D544727-AB67-4A05-AD7A-098DCD30DA87}"/>
                </a:ext>
              </a:extLst>
            </p:cNvPr>
            <p:cNvSpPr/>
            <p:nvPr/>
          </p:nvSpPr>
          <p:spPr>
            <a:xfrm>
              <a:off x="18328957" y="2015205"/>
              <a:ext cx="40979" cy="61064"/>
            </a:xfrm>
            <a:custGeom>
              <a:avLst/>
              <a:gdLst>
                <a:gd name="connsiteX0" fmla="*/ 30858 w 40979"/>
                <a:gd name="connsiteY0" fmla="*/ -180 h 61064"/>
                <a:gd name="connsiteX1" fmla="*/ 30858 w 40979"/>
                <a:gd name="connsiteY1" fmla="*/ 9345 h 61064"/>
                <a:gd name="connsiteX2" fmla="*/ 5520 w 40979"/>
                <a:gd name="connsiteY2" fmla="*/ 9345 h 61064"/>
                <a:gd name="connsiteX3" fmla="*/ 5520 w 40979"/>
                <a:gd name="connsiteY3" fmla="*/ 24109 h 61064"/>
                <a:gd name="connsiteX4" fmla="*/ 14096 w 40979"/>
                <a:gd name="connsiteY4" fmla="*/ 22013 h 61064"/>
                <a:gd name="connsiteX5" fmla="*/ 28574 w 40979"/>
                <a:gd name="connsiteY5" fmla="*/ 27061 h 61064"/>
                <a:gd name="connsiteX6" fmla="*/ 34667 w 40979"/>
                <a:gd name="connsiteY6" fmla="*/ 40777 h 61064"/>
                <a:gd name="connsiteX7" fmla="*/ 28384 w 40979"/>
                <a:gd name="connsiteY7" fmla="*/ 55160 h 61064"/>
                <a:gd name="connsiteX8" fmla="*/ 12761 w 40979"/>
                <a:gd name="connsiteY8" fmla="*/ 60875 h 61064"/>
                <a:gd name="connsiteX9" fmla="*/ -6289 w 40979"/>
                <a:gd name="connsiteY9" fmla="*/ 52779 h 61064"/>
                <a:gd name="connsiteX10" fmla="*/ -861 w 40979"/>
                <a:gd name="connsiteY10" fmla="*/ 45445 h 61064"/>
                <a:gd name="connsiteX11" fmla="*/ 948 w 40979"/>
                <a:gd name="connsiteY11" fmla="*/ 47064 h 61064"/>
                <a:gd name="connsiteX12" fmla="*/ 5710 w 40979"/>
                <a:gd name="connsiteY12" fmla="*/ 49540 h 61064"/>
                <a:gd name="connsiteX13" fmla="*/ 13617 w 40979"/>
                <a:gd name="connsiteY13" fmla="*/ 51160 h 61064"/>
                <a:gd name="connsiteX14" fmla="*/ 21430 w 40979"/>
                <a:gd name="connsiteY14" fmla="*/ 48588 h 61064"/>
                <a:gd name="connsiteX15" fmla="*/ 23240 w 40979"/>
                <a:gd name="connsiteY15" fmla="*/ 35234 h 61064"/>
                <a:gd name="connsiteX16" fmla="*/ 21430 w 40979"/>
                <a:gd name="connsiteY16" fmla="*/ 33443 h 61064"/>
                <a:gd name="connsiteX17" fmla="*/ 11905 w 40979"/>
                <a:gd name="connsiteY17" fmla="*/ 30776 h 61064"/>
                <a:gd name="connsiteX18" fmla="*/ 1046 w 40979"/>
                <a:gd name="connsiteY18" fmla="*/ 33538 h 61064"/>
                <a:gd name="connsiteX19" fmla="*/ -3242 w 40979"/>
                <a:gd name="connsiteY19" fmla="*/ 28966 h 61064"/>
                <a:gd name="connsiteX20" fmla="*/ -3242 w 40979"/>
                <a:gd name="connsiteY20" fmla="*/ 391 h 61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979" h="61064">
                  <a:moveTo>
                    <a:pt x="30858" y="-180"/>
                  </a:moveTo>
                  <a:lnTo>
                    <a:pt x="30858" y="9345"/>
                  </a:lnTo>
                  <a:lnTo>
                    <a:pt x="5520" y="9345"/>
                  </a:lnTo>
                  <a:lnTo>
                    <a:pt x="5520" y="24109"/>
                  </a:lnTo>
                  <a:cubicBezTo>
                    <a:pt x="8189" y="22680"/>
                    <a:pt x="11143" y="21956"/>
                    <a:pt x="14096" y="22013"/>
                  </a:cubicBezTo>
                  <a:cubicBezTo>
                    <a:pt x="19333" y="21908"/>
                    <a:pt x="24477" y="23699"/>
                    <a:pt x="28574" y="27061"/>
                  </a:cubicBezTo>
                  <a:cubicBezTo>
                    <a:pt x="32667" y="30405"/>
                    <a:pt x="34955" y="35500"/>
                    <a:pt x="34667" y="40777"/>
                  </a:cubicBezTo>
                  <a:cubicBezTo>
                    <a:pt x="34765" y="46254"/>
                    <a:pt x="32476" y="51493"/>
                    <a:pt x="28384" y="55160"/>
                  </a:cubicBezTo>
                  <a:cubicBezTo>
                    <a:pt x="24095" y="58980"/>
                    <a:pt x="18477" y="61028"/>
                    <a:pt x="12761" y="60875"/>
                  </a:cubicBezTo>
                  <a:cubicBezTo>
                    <a:pt x="5520" y="61075"/>
                    <a:pt x="-1433" y="58122"/>
                    <a:pt x="-6289" y="52779"/>
                  </a:cubicBezTo>
                  <a:lnTo>
                    <a:pt x="-861" y="45445"/>
                  </a:lnTo>
                  <a:lnTo>
                    <a:pt x="948" y="47064"/>
                  </a:lnTo>
                  <a:cubicBezTo>
                    <a:pt x="2473" y="48035"/>
                    <a:pt x="4092" y="48864"/>
                    <a:pt x="5710" y="49540"/>
                  </a:cubicBezTo>
                  <a:cubicBezTo>
                    <a:pt x="8189" y="50626"/>
                    <a:pt x="10854" y="51179"/>
                    <a:pt x="13617" y="51160"/>
                  </a:cubicBezTo>
                  <a:cubicBezTo>
                    <a:pt x="16477" y="51169"/>
                    <a:pt x="19142" y="50264"/>
                    <a:pt x="21430" y="48588"/>
                  </a:cubicBezTo>
                  <a:cubicBezTo>
                    <a:pt x="25621" y="45397"/>
                    <a:pt x="26384" y="39415"/>
                    <a:pt x="23240" y="35234"/>
                  </a:cubicBezTo>
                  <a:cubicBezTo>
                    <a:pt x="22668" y="34567"/>
                    <a:pt x="22096" y="33957"/>
                    <a:pt x="21430" y="33443"/>
                  </a:cubicBezTo>
                  <a:cubicBezTo>
                    <a:pt x="18668" y="31538"/>
                    <a:pt x="15235" y="30605"/>
                    <a:pt x="11905" y="30776"/>
                  </a:cubicBezTo>
                  <a:cubicBezTo>
                    <a:pt x="8092" y="30786"/>
                    <a:pt x="4380" y="31738"/>
                    <a:pt x="1046" y="33538"/>
                  </a:cubicBezTo>
                  <a:lnTo>
                    <a:pt x="-3242" y="28966"/>
                  </a:lnTo>
                  <a:lnTo>
                    <a:pt x="-3242" y="391"/>
                  </a:lnTo>
                  <a:close/>
                </a:path>
              </a:pathLst>
            </a:custGeom>
            <a:solidFill>
              <a:srgbClr val="6D6E71"/>
            </a:solidFill>
            <a:ln w="9525" cap="flat">
              <a:noFill/>
              <a:prstDash val="solid"/>
              <a:miter/>
            </a:ln>
          </p:spPr>
          <p:txBody>
            <a:bodyPr rtlCol="0" anchor="ctr"/>
            <a:lstStyle/>
            <a:p>
              <a:endParaRPr lang="en-US"/>
            </a:p>
          </p:txBody>
        </p:sp>
        <p:sp>
          <p:nvSpPr>
            <p:cNvPr id="1188" name="Freeform: Shape 1187">
              <a:extLst>
                <a:ext uri="{FF2B5EF4-FFF2-40B4-BE49-F238E27FC236}">
                  <a16:creationId xmlns:a16="http://schemas.microsoft.com/office/drawing/2014/main" id="{19B9135A-7CE5-4AC9-83AA-E490A418B497}"/>
                </a:ext>
              </a:extLst>
            </p:cNvPr>
            <p:cNvSpPr/>
            <p:nvPr/>
          </p:nvSpPr>
          <p:spPr>
            <a:xfrm>
              <a:off x="17049463" y="2120075"/>
              <a:ext cx="31718" cy="60582"/>
            </a:xfrm>
            <a:custGeom>
              <a:avLst/>
              <a:gdLst>
                <a:gd name="connsiteX0" fmla="*/ 9045 w 31718"/>
                <a:gd name="connsiteY0" fmla="*/ 21823 h 60582"/>
                <a:gd name="connsiteX1" fmla="*/ 9045 w 31718"/>
                <a:gd name="connsiteY1" fmla="*/ 44969 h 60582"/>
                <a:gd name="connsiteX2" fmla="*/ 10761 w 31718"/>
                <a:gd name="connsiteY2" fmla="*/ 50207 h 60582"/>
                <a:gd name="connsiteX3" fmla="*/ 15524 w 31718"/>
                <a:gd name="connsiteY3" fmla="*/ 52112 h 60582"/>
                <a:gd name="connsiteX4" fmla="*/ 21523 w 31718"/>
                <a:gd name="connsiteY4" fmla="*/ 49159 h 60582"/>
                <a:gd name="connsiteX5" fmla="*/ 25430 w 31718"/>
                <a:gd name="connsiteY5" fmla="*/ 55922 h 60582"/>
                <a:gd name="connsiteX6" fmla="*/ 14189 w 31718"/>
                <a:gd name="connsiteY6" fmla="*/ 60399 h 60582"/>
                <a:gd name="connsiteX7" fmla="*/ 3808 w 31718"/>
                <a:gd name="connsiteY7" fmla="*/ 56208 h 60582"/>
                <a:gd name="connsiteX8" fmla="*/ -573 w 31718"/>
                <a:gd name="connsiteY8" fmla="*/ 44778 h 60582"/>
                <a:gd name="connsiteX9" fmla="*/ -573 w 31718"/>
                <a:gd name="connsiteY9" fmla="*/ 21823 h 60582"/>
                <a:gd name="connsiteX10" fmla="*/ -6289 w 31718"/>
                <a:gd name="connsiteY10" fmla="*/ 21823 h 60582"/>
                <a:gd name="connsiteX11" fmla="*/ -6289 w 31718"/>
                <a:gd name="connsiteY11" fmla="*/ 14108 h 60582"/>
                <a:gd name="connsiteX12" fmla="*/ -573 w 31718"/>
                <a:gd name="connsiteY12" fmla="*/ 14108 h 60582"/>
                <a:gd name="connsiteX13" fmla="*/ -573 w 31718"/>
                <a:gd name="connsiteY13" fmla="*/ -180 h 60582"/>
                <a:gd name="connsiteX14" fmla="*/ 8952 w 31718"/>
                <a:gd name="connsiteY14" fmla="*/ -180 h 60582"/>
                <a:gd name="connsiteX15" fmla="*/ 8952 w 31718"/>
                <a:gd name="connsiteY15" fmla="*/ 14108 h 60582"/>
                <a:gd name="connsiteX16" fmla="*/ 20951 w 31718"/>
                <a:gd name="connsiteY16" fmla="*/ 14108 h 60582"/>
                <a:gd name="connsiteX17" fmla="*/ 20951 w 31718"/>
                <a:gd name="connsiteY17" fmla="*/ 21823 h 6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2">
                  <a:moveTo>
                    <a:pt x="9045" y="21823"/>
                  </a:moveTo>
                  <a:lnTo>
                    <a:pt x="9045" y="44969"/>
                  </a:lnTo>
                  <a:cubicBezTo>
                    <a:pt x="8952" y="46864"/>
                    <a:pt x="9524" y="48731"/>
                    <a:pt x="10761" y="50207"/>
                  </a:cubicBezTo>
                  <a:cubicBezTo>
                    <a:pt x="11998" y="51503"/>
                    <a:pt x="13715" y="52198"/>
                    <a:pt x="15524" y="52112"/>
                  </a:cubicBezTo>
                  <a:cubicBezTo>
                    <a:pt x="17812" y="52017"/>
                    <a:pt x="20003" y="50941"/>
                    <a:pt x="21523" y="49159"/>
                  </a:cubicBezTo>
                  <a:lnTo>
                    <a:pt x="25430" y="55922"/>
                  </a:lnTo>
                  <a:cubicBezTo>
                    <a:pt x="22384" y="58799"/>
                    <a:pt x="18379" y="60408"/>
                    <a:pt x="14189" y="60399"/>
                  </a:cubicBezTo>
                  <a:cubicBezTo>
                    <a:pt x="10287" y="60485"/>
                    <a:pt x="6571" y="58970"/>
                    <a:pt x="3808" y="56208"/>
                  </a:cubicBezTo>
                  <a:cubicBezTo>
                    <a:pt x="762" y="53189"/>
                    <a:pt x="-764" y="49036"/>
                    <a:pt x="-573" y="44778"/>
                  </a:cubicBezTo>
                  <a:lnTo>
                    <a:pt x="-573" y="21823"/>
                  </a:lnTo>
                  <a:lnTo>
                    <a:pt x="-6289" y="21823"/>
                  </a:lnTo>
                  <a:lnTo>
                    <a:pt x="-6289" y="14108"/>
                  </a:lnTo>
                  <a:lnTo>
                    <a:pt x="-573" y="14108"/>
                  </a:lnTo>
                  <a:lnTo>
                    <a:pt x="-573" y="-180"/>
                  </a:lnTo>
                  <a:lnTo>
                    <a:pt x="8952" y="-180"/>
                  </a:lnTo>
                  <a:lnTo>
                    <a:pt x="8952" y="14108"/>
                  </a:lnTo>
                  <a:lnTo>
                    <a:pt x="20951" y="14108"/>
                  </a:lnTo>
                  <a:lnTo>
                    <a:pt x="20951" y="21823"/>
                  </a:lnTo>
                  <a:close/>
                </a:path>
              </a:pathLst>
            </a:custGeom>
            <a:solidFill>
              <a:srgbClr val="6D6E71"/>
            </a:solidFill>
            <a:ln w="9525" cap="flat">
              <a:noFill/>
              <a:prstDash val="solid"/>
              <a:miter/>
            </a:ln>
          </p:spPr>
          <p:txBody>
            <a:bodyPr rtlCol="0" anchor="ctr"/>
            <a:lstStyle/>
            <a:p>
              <a:endParaRPr lang="en-US"/>
            </a:p>
          </p:txBody>
        </p:sp>
        <p:sp>
          <p:nvSpPr>
            <p:cNvPr id="1189" name="Freeform: Shape 1188">
              <a:extLst>
                <a:ext uri="{FF2B5EF4-FFF2-40B4-BE49-F238E27FC236}">
                  <a16:creationId xmlns:a16="http://schemas.microsoft.com/office/drawing/2014/main" id="{6C21A74D-2875-46EB-B610-40388945D070}"/>
                </a:ext>
              </a:extLst>
            </p:cNvPr>
            <p:cNvSpPr/>
            <p:nvPr/>
          </p:nvSpPr>
          <p:spPr>
            <a:xfrm>
              <a:off x="17087575" y="2114928"/>
              <a:ext cx="12167" cy="65059"/>
            </a:xfrm>
            <a:custGeom>
              <a:avLst/>
              <a:gdLst>
                <a:gd name="connsiteX0" fmla="*/ -4491 w 12167"/>
                <a:gd name="connsiteY0" fmla="*/ 10206 h 65059"/>
                <a:gd name="connsiteX1" fmla="*/ -4584 w 12167"/>
                <a:gd name="connsiteY1" fmla="*/ 1719 h 65059"/>
                <a:gd name="connsiteX2" fmla="*/ -4491 w 12167"/>
                <a:gd name="connsiteY2" fmla="*/ 1633 h 65059"/>
                <a:gd name="connsiteX3" fmla="*/ -203 w 12167"/>
                <a:gd name="connsiteY3" fmla="*/ -177 h 65059"/>
                <a:gd name="connsiteX4" fmla="*/ 4081 w 12167"/>
                <a:gd name="connsiteY4" fmla="*/ 1633 h 65059"/>
                <a:gd name="connsiteX5" fmla="*/ 4178 w 12167"/>
                <a:gd name="connsiteY5" fmla="*/ 10120 h 65059"/>
                <a:gd name="connsiteX6" fmla="*/ 4081 w 12167"/>
                <a:gd name="connsiteY6" fmla="*/ 10206 h 65059"/>
                <a:gd name="connsiteX7" fmla="*/ -203 w 12167"/>
                <a:gd name="connsiteY7" fmla="*/ 12016 h 65059"/>
                <a:gd name="connsiteX8" fmla="*/ -4491 w 12167"/>
                <a:gd name="connsiteY8" fmla="*/ 10206 h 65059"/>
                <a:gd name="connsiteX9" fmla="*/ 4560 w 12167"/>
                <a:gd name="connsiteY9" fmla="*/ 64879 h 65059"/>
                <a:gd name="connsiteX10" fmla="*/ -4965 w 12167"/>
                <a:gd name="connsiteY10" fmla="*/ 64879 h 65059"/>
                <a:gd name="connsiteX11" fmla="*/ -4965 w 12167"/>
                <a:gd name="connsiteY11" fmla="*/ 19254 h 65059"/>
                <a:gd name="connsiteX12" fmla="*/ 4560 w 12167"/>
                <a:gd name="connsiteY12" fmla="*/ 19254 h 6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67" h="65059">
                  <a:moveTo>
                    <a:pt x="-4491" y="10206"/>
                  </a:moveTo>
                  <a:cubicBezTo>
                    <a:pt x="-6872" y="7891"/>
                    <a:pt x="-6872" y="4091"/>
                    <a:pt x="-4584" y="1719"/>
                  </a:cubicBezTo>
                  <a:cubicBezTo>
                    <a:pt x="-4584" y="1690"/>
                    <a:pt x="-4491" y="1662"/>
                    <a:pt x="-4491" y="1633"/>
                  </a:cubicBezTo>
                  <a:cubicBezTo>
                    <a:pt x="-3347" y="462"/>
                    <a:pt x="-1821" y="-196"/>
                    <a:pt x="-203" y="-177"/>
                  </a:cubicBezTo>
                  <a:cubicBezTo>
                    <a:pt x="1416" y="-234"/>
                    <a:pt x="3034" y="433"/>
                    <a:pt x="4081" y="1633"/>
                  </a:cubicBezTo>
                  <a:cubicBezTo>
                    <a:pt x="6462" y="3957"/>
                    <a:pt x="6462" y="7748"/>
                    <a:pt x="4178" y="10120"/>
                  </a:cubicBezTo>
                  <a:cubicBezTo>
                    <a:pt x="4178" y="10149"/>
                    <a:pt x="4081" y="10177"/>
                    <a:pt x="4081" y="10206"/>
                  </a:cubicBezTo>
                  <a:cubicBezTo>
                    <a:pt x="3034" y="11415"/>
                    <a:pt x="1416" y="12073"/>
                    <a:pt x="-203" y="12016"/>
                  </a:cubicBezTo>
                  <a:cubicBezTo>
                    <a:pt x="-1821" y="12035"/>
                    <a:pt x="-3347" y="11377"/>
                    <a:pt x="-4491" y="10206"/>
                  </a:cubicBezTo>
                  <a:close/>
                  <a:moveTo>
                    <a:pt x="4560" y="64879"/>
                  </a:moveTo>
                  <a:lnTo>
                    <a:pt x="-4965" y="64879"/>
                  </a:lnTo>
                  <a:lnTo>
                    <a:pt x="-4965" y="19254"/>
                  </a:lnTo>
                  <a:lnTo>
                    <a:pt x="4560" y="19254"/>
                  </a:lnTo>
                  <a:close/>
                </a:path>
              </a:pathLst>
            </a:custGeom>
            <a:solidFill>
              <a:srgbClr val="6D6E71"/>
            </a:solidFill>
            <a:ln w="9525" cap="flat">
              <a:noFill/>
              <a:prstDash val="solid"/>
              <a:miter/>
            </a:ln>
          </p:spPr>
          <p:txBody>
            <a:bodyPr rtlCol="0" anchor="ctr"/>
            <a:lstStyle/>
            <a:p>
              <a:endParaRPr lang="en-US"/>
            </a:p>
          </p:txBody>
        </p:sp>
        <p:sp>
          <p:nvSpPr>
            <p:cNvPr id="1190" name="Freeform: Shape 1189">
              <a:extLst>
                <a:ext uri="{FF2B5EF4-FFF2-40B4-BE49-F238E27FC236}">
                  <a16:creationId xmlns:a16="http://schemas.microsoft.com/office/drawing/2014/main" id="{CD7163B0-1FA0-4B66-A0A2-0BC198996760}"/>
                </a:ext>
              </a:extLst>
            </p:cNvPr>
            <p:cNvSpPr/>
            <p:nvPr/>
          </p:nvSpPr>
          <p:spPr>
            <a:xfrm>
              <a:off x="17112329" y="2133640"/>
              <a:ext cx="73580" cy="46728"/>
            </a:xfrm>
            <a:custGeom>
              <a:avLst/>
              <a:gdLst>
                <a:gd name="connsiteX0" fmla="*/ 3236 w 73580"/>
                <a:gd name="connsiteY0" fmla="*/ 21497 h 46728"/>
                <a:gd name="connsiteX1" fmla="*/ 3236 w 73580"/>
                <a:gd name="connsiteY1" fmla="*/ 46167 h 46728"/>
                <a:gd name="connsiteX2" fmla="*/ -6289 w 73580"/>
                <a:gd name="connsiteY2" fmla="*/ 46167 h 46728"/>
                <a:gd name="connsiteX3" fmla="*/ -6289 w 73580"/>
                <a:gd name="connsiteY3" fmla="*/ 542 h 46728"/>
                <a:gd name="connsiteX4" fmla="*/ 3236 w 73580"/>
                <a:gd name="connsiteY4" fmla="*/ 542 h 46728"/>
                <a:gd name="connsiteX5" fmla="*/ 3236 w 73580"/>
                <a:gd name="connsiteY5" fmla="*/ 8924 h 46728"/>
                <a:gd name="connsiteX6" fmla="*/ 9524 w 73580"/>
                <a:gd name="connsiteY6" fmla="*/ 2257 h 46728"/>
                <a:gd name="connsiteX7" fmla="*/ 18477 w 73580"/>
                <a:gd name="connsiteY7" fmla="*/ -125 h 46728"/>
                <a:gd name="connsiteX8" fmla="*/ 33146 w 73580"/>
                <a:gd name="connsiteY8" fmla="*/ 8829 h 46728"/>
                <a:gd name="connsiteX9" fmla="*/ 50005 w 73580"/>
                <a:gd name="connsiteY9" fmla="*/ -125 h 46728"/>
                <a:gd name="connsiteX10" fmla="*/ 62479 w 73580"/>
                <a:gd name="connsiteY10" fmla="*/ 4638 h 46728"/>
                <a:gd name="connsiteX11" fmla="*/ 67242 w 73580"/>
                <a:gd name="connsiteY11" fmla="*/ 18259 h 46728"/>
                <a:gd name="connsiteX12" fmla="*/ 67242 w 73580"/>
                <a:gd name="connsiteY12" fmla="*/ 46167 h 46728"/>
                <a:gd name="connsiteX13" fmla="*/ 57717 w 73580"/>
                <a:gd name="connsiteY13" fmla="*/ 46167 h 46728"/>
                <a:gd name="connsiteX14" fmla="*/ 57717 w 73580"/>
                <a:gd name="connsiteY14" fmla="*/ 21116 h 46728"/>
                <a:gd name="connsiteX15" fmla="*/ 47243 w 73580"/>
                <a:gd name="connsiteY15" fmla="*/ 8543 h 46728"/>
                <a:gd name="connsiteX16" fmla="*/ 38764 w 73580"/>
                <a:gd name="connsiteY16" fmla="*/ 11686 h 46728"/>
                <a:gd name="connsiteX17" fmla="*/ 34955 w 73580"/>
                <a:gd name="connsiteY17" fmla="*/ 21211 h 46728"/>
                <a:gd name="connsiteX18" fmla="*/ 34955 w 73580"/>
                <a:gd name="connsiteY18" fmla="*/ 46548 h 46728"/>
                <a:gd name="connsiteX19" fmla="*/ 25430 w 73580"/>
                <a:gd name="connsiteY19" fmla="*/ 46548 h 46728"/>
                <a:gd name="connsiteX20" fmla="*/ 25430 w 73580"/>
                <a:gd name="connsiteY20" fmla="*/ 21497 h 46728"/>
                <a:gd name="connsiteX21" fmla="*/ 23049 w 73580"/>
                <a:gd name="connsiteY21" fmla="*/ 11972 h 46728"/>
                <a:gd name="connsiteX22" fmla="*/ 15808 w 73580"/>
                <a:gd name="connsiteY22" fmla="*/ 8924 h 46728"/>
                <a:gd name="connsiteX23" fmla="*/ 7143 w 73580"/>
                <a:gd name="connsiteY23" fmla="*/ 12258 h 46728"/>
                <a:gd name="connsiteX24" fmla="*/ 3236 w 73580"/>
                <a:gd name="connsiteY24" fmla="*/ 21497 h 46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580" h="46728">
                  <a:moveTo>
                    <a:pt x="3236" y="21497"/>
                  </a:moveTo>
                  <a:lnTo>
                    <a:pt x="3236" y="46167"/>
                  </a:lnTo>
                  <a:lnTo>
                    <a:pt x="-6289" y="46167"/>
                  </a:lnTo>
                  <a:lnTo>
                    <a:pt x="-6289" y="542"/>
                  </a:lnTo>
                  <a:lnTo>
                    <a:pt x="3236" y="542"/>
                  </a:lnTo>
                  <a:lnTo>
                    <a:pt x="3236" y="8924"/>
                  </a:lnTo>
                  <a:cubicBezTo>
                    <a:pt x="4664" y="6124"/>
                    <a:pt x="6855" y="3809"/>
                    <a:pt x="9524" y="2257"/>
                  </a:cubicBezTo>
                  <a:cubicBezTo>
                    <a:pt x="12287" y="704"/>
                    <a:pt x="15333" y="-115"/>
                    <a:pt x="18477" y="-125"/>
                  </a:cubicBezTo>
                  <a:cubicBezTo>
                    <a:pt x="24760" y="-677"/>
                    <a:pt x="30765" y="2952"/>
                    <a:pt x="33146" y="8829"/>
                  </a:cubicBezTo>
                  <a:cubicBezTo>
                    <a:pt x="36955" y="3219"/>
                    <a:pt x="43243" y="-134"/>
                    <a:pt x="50005" y="-125"/>
                  </a:cubicBezTo>
                  <a:cubicBezTo>
                    <a:pt x="54670" y="-287"/>
                    <a:pt x="59149" y="1428"/>
                    <a:pt x="62479" y="4638"/>
                  </a:cubicBezTo>
                  <a:cubicBezTo>
                    <a:pt x="65814" y="8343"/>
                    <a:pt x="67623" y="13258"/>
                    <a:pt x="67242" y="18259"/>
                  </a:cubicBezTo>
                  <a:lnTo>
                    <a:pt x="67242" y="46167"/>
                  </a:lnTo>
                  <a:lnTo>
                    <a:pt x="57717" y="46167"/>
                  </a:lnTo>
                  <a:lnTo>
                    <a:pt x="57717" y="21116"/>
                  </a:lnTo>
                  <a:cubicBezTo>
                    <a:pt x="57717" y="12734"/>
                    <a:pt x="54196" y="8543"/>
                    <a:pt x="47243" y="8543"/>
                  </a:cubicBezTo>
                  <a:cubicBezTo>
                    <a:pt x="44099" y="8495"/>
                    <a:pt x="41146" y="9619"/>
                    <a:pt x="38764" y="11686"/>
                  </a:cubicBezTo>
                  <a:cubicBezTo>
                    <a:pt x="36099" y="14106"/>
                    <a:pt x="34667" y="17620"/>
                    <a:pt x="34955" y="21211"/>
                  </a:cubicBezTo>
                  <a:lnTo>
                    <a:pt x="34955" y="46548"/>
                  </a:lnTo>
                  <a:lnTo>
                    <a:pt x="25430" y="46548"/>
                  </a:lnTo>
                  <a:lnTo>
                    <a:pt x="25430" y="21497"/>
                  </a:lnTo>
                  <a:cubicBezTo>
                    <a:pt x="25714" y="18144"/>
                    <a:pt x="24858" y="14801"/>
                    <a:pt x="23049" y="11972"/>
                  </a:cubicBezTo>
                  <a:cubicBezTo>
                    <a:pt x="21240" y="9829"/>
                    <a:pt x="18570" y="8696"/>
                    <a:pt x="15808" y="8924"/>
                  </a:cubicBezTo>
                  <a:cubicBezTo>
                    <a:pt x="12571" y="8896"/>
                    <a:pt x="9524" y="10086"/>
                    <a:pt x="7143" y="12258"/>
                  </a:cubicBezTo>
                  <a:cubicBezTo>
                    <a:pt x="4571" y="14639"/>
                    <a:pt x="3139" y="18002"/>
                    <a:pt x="3236" y="21497"/>
                  </a:cubicBezTo>
                  <a:close/>
                </a:path>
              </a:pathLst>
            </a:custGeom>
            <a:solidFill>
              <a:srgbClr val="6D6E71"/>
            </a:solidFill>
            <a:ln w="9525" cap="flat">
              <a:noFill/>
              <a:prstDash val="solid"/>
              <a:miter/>
            </a:ln>
          </p:spPr>
          <p:txBody>
            <a:bodyPr rtlCol="0" anchor="ctr"/>
            <a:lstStyle/>
            <a:p>
              <a:endParaRPr lang="en-US"/>
            </a:p>
          </p:txBody>
        </p:sp>
        <p:sp>
          <p:nvSpPr>
            <p:cNvPr id="1191" name="Freeform: Shape 1190">
              <a:extLst>
                <a:ext uri="{FF2B5EF4-FFF2-40B4-BE49-F238E27FC236}">
                  <a16:creationId xmlns:a16="http://schemas.microsoft.com/office/drawing/2014/main" id="{19E17230-B9BE-4525-A82B-2827771872E0}"/>
                </a:ext>
              </a:extLst>
            </p:cNvPr>
            <p:cNvSpPr/>
            <p:nvPr/>
          </p:nvSpPr>
          <p:spPr>
            <a:xfrm>
              <a:off x="17196507" y="2133690"/>
              <a:ext cx="45403" cy="46979"/>
            </a:xfrm>
            <a:custGeom>
              <a:avLst/>
              <a:gdLst>
                <a:gd name="connsiteX0" fmla="*/ 38977 w 45403"/>
                <a:gd name="connsiteY0" fmla="*/ 27543 h 46979"/>
                <a:gd name="connsiteX1" fmla="*/ 3258 w 45403"/>
                <a:gd name="connsiteY1" fmla="*/ 27543 h 46979"/>
                <a:gd name="connsiteX2" fmla="*/ 7830 w 45403"/>
                <a:gd name="connsiteY2" fmla="*/ 35544 h 46979"/>
                <a:gd name="connsiteX3" fmla="*/ 17355 w 45403"/>
                <a:gd name="connsiteY3" fmla="*/ 38592 h 46979"/>
                <a:gd name="connsiteX4" fmla="*/ 30312 w 45403"/>
                <a:gd name="connsiteY4" fmla="*/ 33163 h 46979"/>
                <a:gd name="connsiteX5" fmla="*/ 35833 w 45403"/>
                <a:gd name="connsiteY5" fmla="*/ 39164 h 46979"/>
                <a:gd name="connsiteX6" fmla="*/ 16783 w 45403"/>
                <a:gd name="connsiteY6" fmla="*/ 46784 h 46979"/>
                <a:gd name="connsiteX7" fmla="*/ 496 w 45403"/>
                <a:gd name="connsiteY7" fmla="*/ 40402 h 46979"/>
                <a:gd name="connsiteX8" fmla="*/ -6267 w 45403"/>
                <a:gd name="connsiteY8" fmla="*/ 23257 h 46979"/>
                <a:gd name="connsiteX9" fmla="*/ 593 w 45403"/>
                <a:gd name="connsiteY9" fmla="*/ 6207 h 46979"/>
                <a:gd name="connsiteX10" fmla="*/ 16783 w 45403"/>
                <a:gd name="connsiteY10" fmla="*/ -175 h 46979"/>
                <a:gd name="connsiteX11" fmla="*/ 32596 w 45403"/>
                <a:gd name="connsiteY11" fmla="*/ 5445 h 46979"/>
                <a:gd name="connsiteX12" fmla="*/ 39075 w 45403"/>
                <a:gd name="connsiteY12" fmla="*/ 20971 h 46979"/>
                <a:gd name="connsiteX13" fmla="*/ 3258 w 45403"/>
                <a:gd name="connsiteY13" fmla="*/ 20019 h 46979"/>
                <a:gd name="connsiteX14" fmla="*/ 29452 w 45403"/>
                <a:gd name="connsiteY14" fmla="*/ 20019 h 46979"/>
                <a:gd name="connsiteX15" fmla="*/ 25834 w 45403"/>
                <a:gd name="connsiteY15" fmla="*/ 11160 h 46979"/>
                <a:gd name="connsiteX16" fmla="*/ 16974 w 45403"/>
                <a:gd name="connsiteY16" fmla="*/ 8112 h 46979"/>
                <a:gd name="connsiteX17" fmla="*/ 7449 w 45403"/>
                <a:gd name="connsiteY17" fmla="*/ 11256 h 46979"/>
                <a:gd name="connsiteX18" fmla="*/ 3258 w 45403"/>
                <a:gd name="connsiteY18" fmla="*/ 20019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03" h="46979">
                  <a:moveTo>
                    <a:pt x="38977" y="27543"/>
                  </a:moveTo>
                  <a:lnTo>
                    <a:pt x="3258" y="27543"/>
                  </a:lnTo>
                  <a:cubicBezTo>
                    <a:pt x="3449" y="30782"/>
                    <a:pt x="5165" y="33744"/>
                    <a:pt x="7830" y="35544"/>
                  </a:cubicBezTo>
                  <a:cubicBezTo>
                    <a:pt x="10593" y="37545"/>
                    <a:pt x="13927" y="38611"/>
                    <a:pt x="17355" y="38592"/>
                  </a:cubicBezTo>
                  <a:cubicBezTo>
                    <a:pt x="22308" y="38916"/>
                    <a:pt x="27071" y="36906"/>
                    <a:pt x="30312" y="33163"/>
                  </a:cubicBezTo>
                  <a:lnTo>
                    <a:pt x="35833" y="39164"/>
                  </a:lnTo>
                  <a:cubicBezTo>
                    <a:pt x="30787" y="44269"/>
                    <a:pt x="23927" y="47032"/>
                    <a:pt x="16783" y="46784"/>
                  </a:cubicBezTo>
                  <a:cubicBezTo>
                    <a:pt x="10690" y="46917"/>
                    <a:pt x="4877" y="44622"/>
                    <a:pt x="496" y="40402"/>
                  </a:cubicBezTo>
                  <a:cubicBezTo>
                    <a:pt x="-4076" y="35925"/>
                    <a:pt x="-6551" y="29677"/>
                    <a:pt x="-6267" y="23257"/>
                  </a:cubicBezTo>
                  <a:cubicBezTo>
                    <a:pt x="-6551" y="16847"/>
                    <a:pt x="-4076" y="10617"/>
                    <a:pt x="593" y="6207"/>
                  </a:cubicBezTo>
                  <a:cubicBezTo>
                    <a:pt x="4974" y="2026"/>
                    <a:pt x="10783" y="-270"/>
                    <a:pt x="16783" y="-175"/>
                  </a:cubicBezTo>
                  <a:cubicBezTo>
                    <a:pt x="22597" y="-298"/>
                    <a:pt x="28215" y="1702"/>
                    <a:pt x="32596" y="5445"/>
                  </a:cubicBezTo>
                  <a:cubicBezTo>
                    <a:pt x="37075" y="9332"/>
                    <a:pt x="39456" y="15075"/>
                    <a:pt x="39075" y="20971"/>
                  </a:cubicBezTo>
                  <a:close/>
                  <a:moveTo>
                    <a:pt x="3258" y="20019"/>
                  </a:moveTo>
                  <a:lnTo>
                    <a:pt x="29452" y="20019"/>
                  </a:lnTo>
                  <a:cubicBezTo>
                    <a:pt x="29643" y="16675"/>
                    <a:pt x="28308" y="13427"/>
                    <a:pt x="25834" y="11160"/>
                  </a:cubicBezTo>
                  <a:cubicBezTo>
                    <a:pt x="23359" y="9065"/>
                    <a:pt x="20215" y="7979"/>
                    <a:pt x="16974" y="8112"/>
                  </a:cubicBezTo>
                  <a:cubicBezTo>
                    <a:pt x="13546" y="8084"/>
                    <a:pt x="10211" y="9189"/>
                    <a:pt x="7449" y="11256"/>
                  </a:cubicBezTo>
                  <a:cubicBezTo>
                    <a:pt x="4686" y="13323"/>
                    <a:pt x="3165" y="16590"/>
                    <a:pt x="3258" y="20019"/>
                  </a:cubicBezTo>
                  <a:close/>
                </a:path>
              </a:pathLst>
            </a:custGeom>
            <a:solidFill>
              <a:srgbClr val="6D6E71"/>
            </a:solidFill>
            <a:ln w="9525" cap="flat">
              <a:noFill/>
              <a:prstDash val="solid"/>
              <a:miter/>
            </a:ln>
          </p:spPr>
          <p:txBody>
            <a:bodyPr rtlCol="0" anchor="ctr"/>
            <a:lstStyle/>
            <a:p>
              <a:endParaRPr lang="en-US"/>
            </a:p>
          </p:txBody>
        </p:sp>
        <p:sp>
          <p:nvSpPr>
            <p:cNvPr id="1192" name="Freeform: Shape 1191">
              <a:extLst>
                <a:ext uri="{FF2B5EF4-FFF2-40B4-BE49-F238E27FC236}">
                  <a16:creationId xmlns:a16="http://schemas.microsoft.com/office/drawing/2014/main" id="{E853C5E4-FBDC-4040-B65B-B5F7610E6DBF}"/>
                </a:ext>
              </a:extLst>
            </p:cNvPr>
            <p:cNvSpPr/>
            <p:nvPr/>
          </p:nvSpPr>
          <p:spPr>
            <a:xfrm>
              <a:off x="17248153" y="2134064"/>
              <a:ext cx="36686" cy="46609"/>
            </a:xfrm>
            <a:custGeom>
              <a:avLst/>
              <a:gdLst>
                <a:gd name="connsiteX0" fmla="*/ 30383 w 36686"/>
                <a:gd name="connsiteY0" fmla="*/ 32123 h 46609"/>
                <a:gd name="connsiteX1" fmla="*/ 25719 w 36686"/>
                <a:gd name="connsiteY1" fmla="*/ 42505 h 46609"/>
                <a:gd name="connsiteX2" fmla="*/ 13622 w 36686"/>
                <a:gd name="connsiteY2" fmla="*/ 46411 h 46609"/>
                <a:gd name="connsiteX3" fmla="*/ 3236 w 36686"/>
                <a:gd name="connsiteY3" fmla="*/ 44696 h 46609"/>
                <a:gd name="connsiteX4" fmla="*/ -6289 w 36686"/>
                <a:gd name="connsiteY4" fmla="*/ 39553 h 46609"/>
                <a:gd name="connsiteX5" fmla="*/ -1717 w 36686"/>
                <a:gd name="connsiteY5" fmla="*/ 32123 h 46609"/>
                <a:gd name="connsiteX6" fmla="*/ 13812 w 36686"/>
                <a:gd name="connsiteY6" fmla="*/ 38124 h 46609"/>
                <a:gd name="connsiteX7" fmla="*/ 18956 w 36686"/>
                <a:gd name="connsiteY7" fmla="*/ 36600 h 46609"/>
                <a:gd name="connsiteX8" fmla="*/ 20765 w 36686"/>
                <a:gd name="connsiteY8" fmla="*/ 32790 h 46609"/>
                <a:gd name="connsiteX9" fmla="*/ 11715 w 36686"/>
                <a:gd name="connsiteY9" fmla="*/ 26694 h 46609"/>
                <a:gd name="connsiteX10" fmla="*/ 10668 w 36686"/>
                <a:gd name="connsiteY10" fmla="*/ 26694 h 46609"/>
                <a:gd name="connsiteX11" fmla="*/ -3526 w 36686"/>
                <a:gd name="connsiteY11" fmla="*/ 13835 h 46609"/>
                <a:gd name="connsiteX12" fmla="*/ 1334 w 36686"/>
                <a:gd name="connsiteY12" fmla="*/ 3643 h 46609"/>
                <a:gd name="connsiteX13" fmla="*/ 14194 w 36686"/>
                <a:gd name="connsiteY13" fmla="*/ -167 h 46609"/>
                <a:gd name="connsiteX14" fmla="*/ 29146 w 36686"/>
                <a:gd name="connsiteY14" fmla="*/ 4500 h 46609"/>
                <a:gd name="connsiteX15" fmla="*/ 25528 w 36686"/>
                <a:gd name="connsiteY15" fmla="*/ 11644 h 46609"/>
                <a:gd name="connsiteX16" fmla="*/ 13431 w 36686"/>
                <a:gd name="connsiteY16" fmla="*/ 7929 h 46609"/>
                <a:gd name="connsiteX17" fmla="*/ 7808 w 36686"/>
                <a:gd name="connsiteY17" fmla="*/ 9168 h 46609"/>
                <a:gd name="connsiteX18" fmla="*/ 5715 w 36686"/>
                <a:gd name="connsiteY18" fmla="*/ 12882 h 46609"/>
                <a:gd name="connsiteX19" fmla="*/ 7906 w 36686"/>
                <a:gd name="connsiteY19" fmla="*/ 16121 h 46609"/>
                <a:gd name="connsiteX20" fmla="*/ 12287 w 36686"/>
                <a:gd name="connsiteY20" fmla="*/ 17645 h 46609"/>
                <a:gd name="connsiteX21" fmla="*/ 17142 w 36686"/>
                <a:gd name="connsiteY21" fmla="*/ 18979 h 46609"/>
                <a:gd name="connsiteX22" fmla="*/ 21337 w 36686"/>
                <a:gd name="connsiteY22" fmla="*/ 20503 h 46609"/>
                <a:gd name="connsiteX23" fmla="*/ 25719 w 36686"/>
                <a:gd name="connsiteY23" fmla="*/ 22884 h 46609"/>
                <a:gd name="connsiteX24" fmla="*/ 30383 w 36686"/>
                <a:gd name="connsiteY24" fmla="*/ 32123 h 46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6" h="46609">
                  <a:moveTo>
                    <a:pt x="30383" y="32123"/>
                  </a:moveTo>
                  <a:cubicBezTo>
                    <a:pt x="30574" y="36123"/>
                    <a:pt x="28863" y="39981"/>
                    <a:pt x="25719" y="42505"/>
                  </a:cubicBezTo>
                  <a:cubicBezTo>
                    <a:pt x="22286" y="45229"/>
                    <a:pt x="18003" y="46611"/>
                    <a:pt x="13622" y="46411"/>
                  </a:cubicBezTo>
                  <a:cubicBezTo>
                    <a:pt x="10096" y="46372"/>
                    <a:pt x="6571" y="45801"/>
                    <a:pt x="3236" y="44696"/>
                  </a:cubicBezTo>
                  <a:cubicBezTo>
                    <a:pt x="-191" y="43534"/>
                    <a:pt x="-3429" y="41791"/>
                    <a:pt x="-6289" y="39553"/>
                  </a:cubicBezTo>
                  <a:lnTo>
                    <a:pt x="-1717" y="32123"/>
                  </a:lnTo>
                  <a:cubicBezTo>
                    <a:pt x="2669" y="35771"/>
                    <a:pt x="8096" y="37876"/>
                    <a:pt x="13812" y="38124"/>
                  </a:cubicBezTo>
                  <a:cubicBezTo>
                    <a:pt x="15621" y="38219"/>
                    <a:pt x="17431" y="37676"/>
                    <a:pt x="18956" y="36600"/>
                  </a:cubicBezTo>
                  <a:cubicBezTo>
                    <a:pt x="20193" y="35714"/>
                    <a:pt x="20858" y="34285"/>
                    <a:pt x="20765" y="32790"/>
                  </a:cubicBezTo>
                  <a:cubicBezTo>
                    <a:pt x="20765" y="30504"/>
                    <a:pt x="17714" y="28504"/>
                    <a:pt x="11715" y="26694"/>
                  </a:cubicBezTo>
                  <a:lnTo>
                    <a:pt x="10668" y="26694"/>
                  </a:lnTo>
                  <a:cubicBezTo>
                    <a:pt x="1143" y="24122"/>
                    <a:pt x="-3526" y="19836"/>
                    <a:pt x="-3526" y="13835"/>
                  </a:cubicBezTo>
                  <a:cubicBezTo>
                    <a:pt x="-3619" y="9853"/>
                    <a:pt x="-1810" y="6062"/>
                    <a:pt x="1334" y="3643"/>
                  </a:cubicBezTo>
                  <a:cubicBezTo>
                    <a:pt x="5050" y="1005"/>
                    <a:pt x="9622" y="-329"/>
                    <a:pt x="14194" y="-167"/>
                  </a:cubicBezTo>
                  <a:cubicBezTo>
                    <a:pt x="19524" y="-148"/>
                    <a:pt x="24765" y="1481"/>
                    <a:pt x="29146" y="4500"/>
                  </a:cubicBezTo>
                  <a:lnTo>
                    <a:pt x="25528" y="11644"/>
                  </a:lnTo>
                  <a:cubicBezTo>
                    <a:pt x="22002" y="9225"/>
                    <a:pt x="17714" y="7929"/>
                    <a:pt x="13431" y="7929"/>
                  </a:cubicBezTo>
                  <a:cubicBezTo>
                    <a:pt x="11524" y="7834"/>
                    <a:pt x="9524" y="8263"/>
                    <a:pt x="7808" y="9168"/>
                  </a:cubicBezTo>
                  <a:cubicBezTo>
                    <a:pt x="6478" y="9920"/>
                    <a:pt x="5617" y="11349"/>
                    <a:pt x="5715" y="12882"/>
                  </a:cubicBezTo>
                  <a:cubicBezTo>
                    <a:pt x="5715" y="14321"/>
                    <a:pt x="6571" y="15626"/>
                    <a:pt x="7906" y="16121"/>
                  </a:cubicBezTo>
                  <a:cubicBezTo>
                    <a:pt x="9334" y="16807"/>
                    <a:pt x="10761" y="17321"/>
                    <a:pt x="12287" y="17645"/>
                  </a:cubicBezTo>
                  <a:cubicBezTo>
                    <a:pt x="13905" y="17988"/>
                    <a:pt x="15524" y="18426"/>
                    <a:pt x="17142" y="18979"/>
                  </a:cubicBezTo>
                  <a:lnTo>
                    <a:pt x="21337" y="20503"/>
                  </a:lnTo>
                  <a:cubicBezTo>
                    <a:pt x="22858" y="21207"/>
                    <a:pt x="24286" y="22007"/>
                    <a:pt x="25719" y="22884"/>
                  </a:cubicBezTo>
                  <a:cubicBezTo>
                    <a:pt x="28765" y="24989"/>
                    <a:pt x="30481" y="28456"/>
                    <a:pt x="30383" y="32123"/>
                  </a:cubicBezTo>
                  <a:close/>
                </a:path>
              </a:pathLst>
            </a:custGeom>
            <a:solidFill>
              <a:srgbClr val="6D6E71"/>
            </a:solidFill>
            <a:ln w="9525" cap="flat">
              <a:noFill/>
              <a:prstDash val="solid"/>
              <a:miter/>
            </a:ln>
          </p:spPr>
          <p:txBody>
            <a:bodyPr rtlCol="0" anchor="ctr"/>
            <a:lstStyle/>
            <a:p>
              <a:endParaRPr lang="en-US"/>
            </a:p>
          </p:txBody>
        </p:sp>
        <p:sp>
          <p:nvSpPr>
            <p:cNvPr id="1193" name="Freeform: Shape 1192">
              <a:extLst>
                <a:ext uri="{FF2B5EF4-FFF2-40B4-BE49-F238E27FC236}">
                  <a16:creationId xmlns:a16="http://schemas.microsoft.com/office/drawing/2014/main" id="{AC53119E-6FAA-464D-AF02-AE13811BA89E}"/>
                </a:ext>
              </a:extLst>
            </p:cNvPr>
            <p:cNvSpPr/>
            <p:nvPr/>
          </p:nvSpPr>
          <p:spPr>
            <a:xfrm>
              <a:off x="17319116" y="2133640"/>
              <a:ext cx="73489" cy="46728"/>
            </a:xfrm>
            <a:custGeom>
              <a:avLst/>
              <a:gdLst>
                <a:gd name="connsiteX0" fmla="*/ 3236 w 73489"/>
                <a:gd name="connsiteY0" fmla="*/ 21497 h 46728"/>
                <a:gd name="connsiteX1" fmla="*/ 3236 w 73489"/>
                <a:gd name="connsiteY1" fmla="*/ 46167 h 46728"/>
                <a:gd name="connsiteX2" fmla="*/ -6289 w 73489"/>
                <a:gd name="connsiteY2" fmla="*/ 46167 h 46728"/>
                <a:gd name="connsiteX3" fmla="*/ -6289 w 73489"/>
                <a:gd name="connsiteY3" fmla="*/ 542 h 46728"/>
                <a:gd name="connsiteX4" fmla="*/ 3236 w 73489"/>
                <a:gd name="connsiteY4" fmla="*/ 542 h 46728"/>
                <a:gd name="connsiteX5" fmla="*/ 3236 w 73489"/>
                <a:gd name="connsiteY5" fmla="*/ 8924 h 46728"/>
                <a:gd name="connsiteX6" fmla="*/ 9427 w 73489"/>
                <a:gd name="connsiteY6" fmla="*/ 2257 h 46728"/>
                <a:gd name="connsiteX7" fmla="*/ 18379 w 73489"/>
                <a:gd name="connsiteY7" fmla="*/ -125 h 46728"/>
                <a:gd name="connsiteX8" fmla="*/ 33048 w 73489"/>
                <a:gd name="connsiteY8" fmla="*/ 8829 h 46728"/>
                <a:gd name="connsiteX9" fmla="*/ 49908 w 73489"/>
                <a:gd name="connsiteY9" fmla="*/ -125 h 46728"/>
                <a:gd name="connsiteX10" fmla="*/ 62386 w 73489"/>
                <a:gd name="connsiteY10" fmla="*/ 4638 h 46728"/>
                <a:gd name="connsiteX11" fmla="*/ 67149 w 73489"/>
                <a:gd name="connsiteY11" fmla="*/ 18259 h 46728"/>
                <a:gd name="connsiteX12" fmla="*/ 67149 w 73489"/>
                <a:gd name="connsiteY12" fmla="*/ 46167 h 46728"/>
                <a:gd name="connsiteX13" fmla="*/ 57624 w 73489"/>
                <a:gd name="connsiteY13" fmla="*/ 46167 h 46728"/>
                <a:gd name="connsiteX14" fmla="*/ 57624 w 73489"/>
                <a:gd name="connsiteY14" fmla="*/ 21116 h 46728"/>
                <a:gd name="connsiteX15" fmla="*/ 47243 w 73489"/>
                <a:gd name="connsiteY15" fmla="*/ 8543 h 46728"/>
                <a:gd name="connsiteX16" fmla="*/ 38671 w 73489"/>
                <a:gd name="connsiteY16" fmla="*/ 11686 h 46728"/>
                <a:gd name="connsiteX17" fmla="*/ 34858 w 73489"/>
                <a:gd name="connsiteY17" fmla="*/ 21211 h 46728"/>
                <a:gd name="connsiteX18" fmla="*/ 34858 w 73489"/>
                <a:gd name="connsiteY18" fmla="*/ 46548 h 46728"/>
                <a:gd name="connsiteX19" fmla="*/ 25333 w 73489"/>
                <a:gd name="connsiteY19" fmla="*/ 46548 h 46728"/>
                <a:gd name="connsiteX20" fmla="*/ 25333 w 73489"/>
                <a:gd name="connsiteY20" fmla="*/ 21497 h 46728"/>
                <a:gd name="connsiteX21" fmla="*/ 23049 w 73489"/>
                <a:gd name="connsiteY21" fmla="*/ 11972 h 46728"/>
                <a:gd name="connsiteX22" fmla="*/ 15715 w 73489"/>
                <a:gd name="connsiteY22" fmla="*/ 8924 h 46728"/>
                <a:gd name="connsiteX23" fmla="*/ 7143 w 73489"/>
                <a:gd name="connsiteY23" fmla="*/ 12258 h 46728"/>
                <a:gd name="connsiteX24" fmla="*/ 3236 w 73489"/>
                <a:gd name="connsiteY24" fmla="*/ 21497 h 46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89" h="46728">
                  <a:moveTo>
                    <a:pt x="3236" y="21497"/>
                  </a:moveTo>
                  <a:lnTo>
                    <a:pt x="3236" y="46167"/>
                  </a:lnTo>
                  <a:lnTo>
                    <a:pt x="-6289" y="46167"/>
                  </a:lnTo>
                  <a:lnTo>
                    <a:pt x="-6289" y="542"/>
                  </a:lnTo>
                  <a:lnTo>
                    <a:pt x="3236" y="542"/>
                  </a:lnTo>
                  <a:lnTo>
                    <a:pt x="3236" y="8924"/>
                  </a:lnTo>
                  <a:cubicBezTo>
                    <a:pt x="4571" y="6114"/>
                    <a:pt x="6762" y="3781"/>
                    <a:pt x="9427" y="2257"/>
                  </a:cubicBezTo>
                  <a:cubicBezTo>
                    <a:pt x="12189" y="714"/>
                    <a:pt x="15235" y="-106"/>
                    <a:pt x="18379" y="-125"/>
                  </a:cubicBezTo>
                  <a:cubicBezTo>
                    <a:pt x="24667" y="-677"/>
                    <a:pt x="30667" y="2952"/>
                    <a:pt x="33048" y="8829"/>
                  </a:cubicBezTo>
                  <a:cubicBezTo>
                    <a:pt x="36857" y="3219"/>
                    <a:pt x="43145" y="-134"/>
                    <a:pt x="49908" y="-125"/>
                  </a:cubicBezTo>
                  <a:cubicBezTo>
                    <a:pt x="54577" y="-315"/>
                    <a:pt x="59051" y="1409"/>
                    <a:pt x="62386" y="4638"/>
                  </a:cubicBezTo>
                  <a:cubicBezTo>
                    <a:pt x="65814" y="8315"/>
                    <a:pt x="67530" y="13249"/>
                    <a:pt x="67149" y="18259"/>
                  </a:cubicBezTo>
                  <a:lnTo>
                    <a:pt x="67149" y="46167"/>
                  </a:lnTo>
                  <a:lnTo>
                    <a:pt x="57624" y="46167"/>
                  </a:lnTo>
                  <a:lnTo>
                    <a:pt x="57624" y="21116"/>
                  </a:lnTo>
                  <a:cubicBezTo>
                    <a:pt x="57624" y="12734"/>
                    <a:pt x="54196" y="8543"/>
                    <a:pt x="47243" y="8543"/>
                  </a:cubicBezTo>
                  <a:cubicBezTo>
                    <a:pt x="44099" y="8486"/>
                    <a:pt x="41052" y="9610"/>
                    <a:pt x="38671" y="11686"/>
                  </a:cubicBezTo>
                  <a:cubicBezTo>
                    <a:pt x="36002" y="14134"/>
                    <a:pt x="34667" y="17630"/>
                    <a:pt x="34858" y="21211"/>
                  </a:cubicBezTo>
                  <a:lnTo>
                    <a:pt x="34858" y="46548"/>
                  </a:lnTo>
                  <a:lnTo>
                    <a:pt x="25333" y="46548"/>
                  </a:lnTo>
                  <a:lnTo>
                    <a:pt x="25333" y="21497"/>
                  </a:lnTo>
                  <a:cubicBezTo>
                    <a:pt x="25621" y="18163"/>
                    <a:pt x="24760" y="14830"/>
                    <a:pt x="23049" y="11972"/>
                  </a:cubicBezTo>
                  <a:cubicBezTo>
                    <a:pt x="21240" y="9829"/>
                    <a:pt x="18477" y="8696"/>
                    <a:pt x="15715" y="8924"/>
                  </a:cubicBezTo>
                  <a:cubicBezTo>
                    <a:pt x="12571" y="8896"/>
                    <a:pt x="9427" y="10086"/>
                    <a:pt x="7143" y="12258"/>
                  </a:cubicBezTo>
                  <a:cubicBezTo>
                    <a:pt x="4571" y="14639"/>
                    <a:pt x="3143" y="18002"/>
                    <a:pt x="3236" y="21497"/>
                  </a:cubicBezTo>
                  <a:close/>
                </a:path>
              </a:pathLst>
            </a:custGeom>
            <a:solidFill>
              <a:srgbClr val="6D6E71"/>
            </a:solidFill>
            <a:ln w="9525" cap="flat">
              <a:noFill/>
              <a:prstDash val="solid"/>
              <a:miter/>
            </a:ln>
          </p:spPr>
          <p:txBody>
            <a:bodyPr rtlCol="0" anchor="ctr"/>
            <a:lstStyle/>
            <a:p>
              <a:endParaRPr lang="en-US"/>
            </a:p>
          </p:txBody>
        </p:sp>
        <p:sp>
          <p:nvSpPr>
            <p:cNvPr id="1194" name="Freeform: Shape 1193">
              <a:extLst>
                <a:ext uri="{FF2B5EF4-FFF2-40B4-BE49-F238E27FC236}">
                  <a16:creationId xmlns:a16="http://schemas.microsoft.com/office/drawing/2014/main" id="{6223164D-C77C-4CBE-B701-2D854655FEA8}"/>
                </a:ext>
              </a:extLst>
            </p:cNvPr>
            <p:cNvSpPr/>
            <p:nvPr/>
          </p:nvSpPr>
          <p:spPr>
            <a:xfrm>
              <a:off x="17403318" y="2133696"/>
              <a:ext cx="48006" cy="46946"/>
            </a:xfrm>
            <a:custGeom>
              <a:avLst/>
              <a:gdLst>
                <a:gd name="connsiteX0" fmla="*/ 34860 w 48006"/>
                <a:gd name="connsiteY0" fmla="*/ 40015 h 46946"/>
                <a:gd name="connsiteX1" fmla="*/ 569 w 48006"/>
                <a:gd name="connsiteY1" fmla="*/ 40015 h 46946"/>
                <a:gd name="connsiteX2" fmla="*/ 569 w 48006"/>
                <a:gd name="connsiteY2" fmla="*/ 6678 h 46946"/>
                <a:gd name="connsiteX3" fmla="*/ 34860 w 48006"/>
                <a:gd name="connsiteY3" fmla="*/ 6678 h 46946"/>
                <a:gd name="connsiteX4" fmla="*/ 34860 w 48006"/>
                <a:gd name="connsiteY4" fmla="*/ 40015 h 46946"/>
                <a:gd name="connsiteX5" fmla="*/ 7424 w 48006"/>
                <a:gd name="connsiteY5" fmla="*/ 34110 h 46946"/>
                <a:gd name="connsiteX6" fmla="*/ 28000 w 48006"/>
                <a:gd name="connsiteY6" fmla="*/ 34110 h 46946"/>
                <a:gd name="connsiteX7" fmla="*/ 28000 w 48006"/>
                <a:gd name="connsiteY7" fmla="*/ 12584 h 46946"/>
                <a:gd name="connsiteX8" fmla="*/ 7424 w 48006"/>
                <a:gd name="connsiteY8" fmla="*/ 12584 h 46946"/>
                <a:gd name="connsiteX9" fmla="*/ 7424 w 48006"/>
                <a:gd name="connsiteY9"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006" h="46946">
                  <a:moveTo>
                    <a:pt x="34860" y="40015"/>
                  </a:moveTo>
                  <a:cubicBezTo>
                    <a:pt x="25237" y="49017"/>
                    <a:pt x="10187" y="49017"/>
                    <a:pt x="569" y="40015"/>
                  </a:cubicBezTo>
                  <a:cubicBezTo>
                    <a:pt x="-8575" y="30776"/>
                    <a:pt x="-8575" y="15917"/>
                    <a:pt x="569" y="6678"/>
                  </a:cubicBezTo>
                  <a:cubicBezTo>
                    <a:pt x="10187" y="-2466"/>
                    <a:pt x="25237" y="-2466"/>
                    <a:pt x="34860" y="6678"/>
                  </a:cubicBezTo>
                  <a:cubicBezTo>
                    <a:pt x="44003" y="15917"/>
                    <a:pt x="44003" y="30776"/>
                    <a:pt x="34860" y="40015"/>
                  </a:cubicBezTo>
                  <a:close/>
                  <a:moveTo>
                    <a:pt x="7424" y="34110"/>
                  </a:moveTo>
                  <a:cubicBezTo>
                    <a:pt x="13238" y="39577"/>
                    <a:pt x="22191" y="39577"/>
                    <a:pt x="28000" y="34110"/>
                  </a:cubicBezTo>
                  <a:cubicBezTo>
                    <a:pt x="33427" y="27976"/>
                    <a:pt x="33427" y="18718"/>
                    <a:pt x="28000" y="12584"/>
                  </a:cubicBezTo>
                  <a:cubicBezTo>
                    <a:pt x="22284" y="7021"/>
                    <a:pt x="13140" y="7021"/>
                    <a:pt x="7424" y="12584"/>
                  </a:cubicBezTo>
                  <a:cubicBezTo>
                    <a:pt x="1997" y="18718"/>
                    <a:pt x="1997" y="27976"/>
                    <a:pt x="7424" y="34110"/>
                  </a:cubicBezTo>
                  <a:close/>
                </a:path>
              </a:pathLst>
            </a:custGeom>
            <a:solidFill>
              <a:srgbClr val="6D6E71"/>
            </a:solidFill>
            <a:ln w="9525" cap="flat">
              <a:noFill/>
              <a:prstDash val="solid"/>
              <a:miter/>
            </a:ln>
          </p:spPr>
          <p:txBody>
            <a:bodyPr rtlCol="0" anchor="ctr"/>
            <a:lstStyle/>
            <a:p>
              <a:endParaRPr lang="en-US"/>
            </a:p>
          </p:txBody>
        </p:sp>
        <p:sp>
          <p:nvSpPr>
            <p:cNvPr id="1195" name="Freeform: Shape 1194">
              <a:extLst>
                <a:ext uri="{FF2B5EF4-FFF2-40B4-BE49-F238E27FC236}">
                  <a16:creationId xmlns:a16="http://schemas.microsoft.com/office/drawing/2014/main" id="{2120ECBC-F647-40D4-992A-4C68F7F8DF07}"/>
                </a:ext>
              </a:extLst>
            </p:cNvPr>
            <p:cNvSpPr/>
            <p:nvPr/>
          </p:nvSpPr>
          <p:spPr>
            <a:xfrm>
              <a:off x="17462275" y="2133981"/>
              <a:ext cx="24291" cy="46005"/>
            </a:xfrm>
            <a:custGeom>
              <a:avLst/>
              <a:gdLst>
                <a:gd name="connsiteX0" fmla="*/ 17524 w 24291"/>
                <a:gd name="connsiteY0" fmla="*/ 9250 h 46005"/>
                <a:gd name="connsiteX1" fmla="*/ 6859 w 24291"/>
                <a:gd name="connsiteY1" fmla="*/ 13917 h 46005"/>
                <a:gd name="connsiteX2" fmla="*/ 3236 w 24291"/>
                <a:gd name="connsiteY2" fmla="*/ 26300 h 46005"/>
                <a:gd name="connsiteX3" fmla="*/ 3236 w 24291"/>
                <a:gd name="connsiteY3" fmla="*/ 45826 h 46005"/>
                <a:gd name="connsiteX4" fmla="*/ -6289 w 24291"/>
                <a:gd name="connsiteY4" fmla="*/ 45826 h 46005"/>
                <a:gd name="connsiteX5" fmla="*/ -6289 w 24291"/>
                <a:gd name="connsiteY5" fmla="*/ 201 h 46005"/>
                <a:gd name="connsiteX6" fmla="*/ 3236 w 24291"/>
                <a:gd name="connsiteY6" fmla="*/ 201 h 46005"/>
                <a:gd name="connsiteX7" fmla="*/ 3236 w 24291"/>
                <a:gd name="connsiteY7" fmla="*/ 9726 h 46005"/>
                <a:gd name="connsiteX8" fmla="*/ 9524 w 24291"/>
                <a:gd name="connsiteY8" fmla="*/ 2678 h 46005"/>
                <a:gd name="connsiteX9" fmla="*/ 18003 w 24291"/>
                <a:gd name="connsiteY9" fmla="*/ -180 h 46005"/>
                <a:gd name="connsiteX10" fmla="*/ 18003 w 24291"/>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91" h="46005">
                  <a:moveTo>
                    <a:pt x="17524" y="9250"/>
                  </a:moveTo>
                  <a:cubicBezTo>
                    <a:pt x="13431" y="8964"/>
                    <a:pt x="9431" y="10707"/>
                    <a:pt x="6859" y="13917"/>
                  </a:cubicBezTo>
                  <a:cubicBezTo>
                    <a:pt x="4287" y="17517"/>
                    <a:pt x="3046" y="21880"/>
                    <a:pt x="3236" y="26300"/>
                  </a:cubicBezTo>
                  <a:lnTo>
                    <a:pt x="3236" y="45826"/>
                  </a:lnTo>
                  <a:lnTo>
                    <a:pt x="-6289" y="45826"/>
                  </a:lnTo>
                  <a:lnTo>
                    <a:pt x="-6289" y="201"/>
                  </a:lnTo>
                  <a:lnTo>
                    <a:pt x="3236" y="201"/>
                  </a:lnTo>
                  <a:lnTo>
                    <a:pt x="3236" y="9726"/>
                  </a:lnTo>
                  <a:cubicBezTo>
                    <a:pt x="4669" y="6888"/>
                    <a:pt x="6859" y="4459"/>
                    <a:pt x="9524" y="2678"/>
                  </a:cubicBezTo>
                  <a:cubicBezTo>
                    <a:pt x="12003" y="934"/>
                    <a:pt x="14952" y="-56"/>
                    <a:pt x="18003" y="-180"/>
                  </a:cubicBezTo>
                  <a:lnTo>
                    <a:pt x="18003" y="9345"/>
                  </a:lnTo>
                  <a:close/>
                </a:path>
              </a:pathLst>
            </a:custGeom>
            <a:solidFill>
              <a:srgbClr val="6D6E71"/>
            </a:solidFill>
            <a:ln w="9525" cap="flat">
              <a:noFill/>
              <a:prstDash val="solid"/>
              <a:miter/>
            </a:ln>
          </p:spPr>
          <p:txBody>
            <a:bodyPr rtlCol="0" anchor="ctr"/>
            <a:lstStyle/>
            <a:p>
              <a:endParaRPr lang="en-US"/>
            </a:p>
          </p:txBody>
        </p:sp>
        <p:sp>
          <p:nvSpPr>
            <p:cNvPr id="1196" name="Freeform: Shape 1195">
              <a:extLst>
                <a:ext uri="{FF2B5EF4-FFF2-40B4-BE49-F238E27FC236}">
                  <a16:creationId xmlns:a16="http://schemas.microsoft.com/office/drawing/2014/main" id="{813B322D-8DC6-45CC-99E2-EA5A879AE830}"/>
                </a:ext>
              </a:extLst>
            </p:cNvPr>
            <p:cNvSpPr/>
            <p:nvPr/>
          </p:nvSpPr>
          <p:spPr>
            <a:xfrm>
              <a:off x="17492260" y="2133690"/>
              <a:ext cx="45399" cy="46979"/>
            </a:xfrm>
            <a:custGeom>
              <a:avLst/>
              <a:gdLst>
                <a:gd name="connsiteX0" fmla="*/ 38978 w 45399"/>
                <a:gd name="connsiteY0" fmla="*/ 27543 h 46979"/>
                <a:gd name="connsiteX1" fmla="*/ 3259 w 45399"/>
                <a:gd name="connsiteY1" fmla="*/ 27543 h 46979"/>
                <a:gd name="connsiteX2" fmla="*/ 7831 w 45399"/>
                <a:gd name="connsiteY2" fmla="*/ 35544 h 46979"/>
                <a:gd name="connsiteX3" fmla="*/ 17356 w 45399"/>
                <a:gd name="connsiteY3" fmla="*/ 38592 h 46979"/>
                <a:gd name="connsiteX4" fmla="*/ 30308 w 45399"/>
                <a:gd name="connsiteY4" fmla="*/ 33163 h 46979"/>
                <a:gd name="connsiteX5" fmla="*/ 35834 w 45399"/>
                <a:gd name="connsiteY5" fmla="*/ 39164 h 46979"/>
                <a:gd name="connsiteX6" fmla="*/ 16784 w 45399"/>
                <a:gd name="connsiteY6" fmla="*/ 46784 h 46979"/>
                <a:gd name="connsiteX7" fmla="*/ 496 w 45399"/>
                <a:gd name="connsiteY7" fmla="*/ 40402 h 46979"/>
                <a:gd name="connsiteX8" fmla="*/ -6266 w 45399"/>
                <a:gd name="connsiteY8" fmla="*/ 23257 h 46979"/>
                <a:gd name="connsiteX9" fmla="*/ 589 w 45399"/>
                <a:gd name="connsiteY9" fmla="*/ 6207 h 46979"/>
                <a:gd name="connsiteX10" fmla="*/ 16784 w 45399"/>
                <a:gd name="connsiteY10" fmla="*/ -175 h 46979"/>
                <a:gd name="connsiteX11" fmla="*/ 32592 w 45399"/>
                <a:gd name="connsiteY11" fmla="*/ 5445 h 46979"/>
                <a:gd name="connsiteX12" fmla="*/ 39071 w 45399"/>
                <a:gd name="connsiteY12" fmla="*/ 20971 h 46979"/>
                <a:gd name="connsiteX13" fmla="*/ 3259 w 45399"/>
                <a:gd name="connsiteY13" fmla="*/ 20019 h 46979"/>
                <a:gd name="connsiteX14" fmla="*/ 29453 w 45399"/>
                <a:gd name="connsiteY14" fmla="*/ 20019 h 46979"/>
                <a:gd name="connsiteX15" fmla="*/ 25830 w 45399"/>
                <a:gd name="connsiteY15" fmla="*/ 11160 h 46979"/>
                <a:gd name="connsiteX16" fmla="*/ 16974 w 45399"/>
                <a:gd name="connsiteY16" fmla="*/ 8112 h 46979"/>
                <a:gd name="connsiteX17" fmla="*/ 7449 w 45399"/>
                <a:gd name="connsiteY17" fmla="*/ 11256 h 46979"/>
                <a:gd name="connsiteX18" fmla="*/ 3259 w 45399"/>
                <a:gd name="connsiteY18" fmla="*/ 20019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9" h="46979">
                  <a:moveTo>
                    <a:pt x="38978" y="27543"/>
                  </a:moveTo>
                  <a:lnTo>
                    <a:pt x="3259" y="27543"/>
                  </a:lnTo>
                  <a:cubicBezTo>
                    <a:pt x="3450" y="30782"/>
                    <a:pt x="5161" y="33744"/>
                    <a:pt x="7831" y="35544"/>
                  </a:cubicBezTo>
                  <a:cubicBezTo>
                    <a:pt x="10593" y="37545"/>
                    <a:pt x="13923" y="38611"/>
                    <a:pt x="17356" y="38592"/>
                  </a:cubicBezTo>
                  <a:cubicBezTo>
                    <a:pt x="22309" y="38916"/>
                    <a:pt x="27071" y="36906"/>
                    <a:pt x="30308" y="33163"/>
                  </a:cubicBezTo>
                  <a:lnTo>
                    <a:pt x="35834" y="39164"/>
                  </a:lnTo>
                  <a:cubicBezTo>
                    <a:pt x="30880" y="44269"/>
                    <a:pt x="23927" y="47032"/>
                    <a:pt x="16784" y="46784"/>
                  </a:cubicBezTo>
                  <a:cubicBezTo>
                    <a:pt x="10686" y="46917"/>
                    <a:pt x="4877" y="44622"/>
                    <a:pt x="496" y="40402"/>
                  </a:cubicBezTo>
                  <a:cubicBezTo>
                    <a:pt x="-4076" y="35925"/>
                    <a:pt x="-6555" y="29677"/>
                    <a:pt x="-6266" y="23257"/>
                  </a:cubicBezTo>
                  <a:cubicBezTo>
                    <a:pt x="-6555" y="16847"/>
                    <a:pt x="-4076" y="10617"/>
                    <a:pt x="589" y="6207"/>
                  </a:cubicBezTo>
                  <a:cubicBezTo>
                    <a:pt x="4970" y="2026"/>
                    <a:pt x="10784" y="-270"/>
                    <a:pt x="16784" y="-175"/>
                  </a:cubicBezTo>
                  <a:cubicBezTo>
                    <a:pt x="22593" y="-298"/>
                    <a:pt x="28211" y="1702"/>
                    <a:pt x="32592" y="5445"/>
                  </a:cubicBezTo>
                  <a:cubicBezTo>
                    <a:pt x="37071" y="9332"/>
                    <a:pt x="39452" y="15075"/>
                    <a:pt x="39071" y="20971"/>
                  </a:cubicBezTo>
                  <a:close/>
                  <a:moveTo>
                    <a:pt x="3259" y="20019"/>
                  </a:moveTo>
                  <a:lnTo>
                    <a:pt x="29453" y="20019"/>
                  </a:lnTo>
                  <a:cubicBezTo>
                    <a:pt x="29643" y="16675"/>
                    <a:pt x="28308" y="13427"/>
                    <a:pt x="25830" y="11160"/>
                  </a:cubicBezTo>
                  <a:cubicBezTo>
                    <a:pt x="23355" y="9065"/>
                    <a:pt x="20211" y="7979"/>
                    <a:pt x="16974" y="8112"/>
                  </a:cubicBezTo>
                  <a:cubicBezTo>
                    <a:pt x="13542" y="8084"/>
                    <a:pt x="10212" y="9189"/>
                    <a:pt x="7449" y="11256"/>
                  </a:cubicBezTo>
                  <a:cubicBezTo>
                    <a:pt x="4687" y="13323"/>
                    <a:pt x="3161" y="16590"/>
                    <a:pt x="3259" y="20019"/>
                  </a:cubicBezTo>
                  <a:close/>
                </a:path>
              </a:pathLst>
            </a:custGeom>
            <a:solidFill>
              <a:srgbClr val="6D6E71"/>
            </a:solidFill>
            <a:ln w="9525" cap="flat">
              <a:noFill/>
              <a:prstDash val="solid"/>
              <a:miter/>
            </a:ln>
          </p:spPr>
          <p:txBody>
            <a:bodyPr rtlCol="0" anchor="ctr"/>
            <a:lstStyle/>
            <a:p>
              <a:endParaRPr lang="en-US"/>
            </a:p>
          </p:txBody>
        </p:sp>
        <p:sp>
          <p:nvSpPr>
            <p:cNvPr id="1197" name="Freeform: Shape 1196">
              <a:extLst>
                <a:ext uri="{FF2B5EF4-FFF2-40B4-BE49-F238E27FC236}">
                  <a16:creationId xmlns:a16="http://schemas.microsoft.com/office/drawing/2014/main" id="{55CEA4AA-AD6C-492C-AA98-6B8C03EE6B70}"/>
                </a:ext>
              </a:extLst>
            </p:cNvPr>
            <p:cNvSpPr/>
            <p:nvPr/>
          </p:nvSpPr>
          <p:spPr>
            <a:xfrm>
              <a:off x="17568101" y="2120075"/>
              <a:ext cx="31718" cy="60584"/>
            </a:xfrm>
            <a:custGeom>
              <a:avLst/>
              <a:gdLst>
                <a:gd name="connsiteX0" fmla="*/ 9045 w 31718"/>
                <a:gd name="connsiteY0" fmla="*/ 21823 h 60584"/>
                <a:gd name="connsiteX1" fmla="*/ 9045 w 31718"/>
                <a:gd name="connsiteY1" fmla="*/ 44969 h 60584"/>
                <a:gd name="connsiteX2" fmla="*/ 10761 w 31718"/>
                <a:gd name="connsiteY2" fmla="*/ 50207 h 60584"/>
                <a:gd name="connsiteX3" fmla="*/ 15524 w 31718"/>
                <a:gd name="connsiteY3" fmla="*/ 52112 h 60584"/>
                <a:gd name="connsiteX4" fmla="*/ 21426 w 31718"/>
                <a:gd name="connsiteY4" fmla="*/ 49159 h 60584"/>
                <a:gd name="connsiteX5" fmla="*/ 25430 w 31718"/>
                <a:gd name="connsiteY5" fmla="*/ 55922 h 60584"/>
                <a:gd name="connsiteX6" fmla="*/ 14189 w 31718"/>
                <a:gd name="connsiteY6" fmla="*/ 60399 h 60584"/>
                <a:gd name="connsiteX7" fmla="*/ 3808 w 31718"/>
                <a:gd name="connsiteY7" fmla="*/ 56208 h 60584"/>
                <a:gd name="connsiteX8" fmla="*/ -573 w 31718"/>
                <a:gd name="connsiteY8" fmla="*/ 44778 h 60584"/>
                <a:gd name="connsiteX9" fmla="*/ -573 w 31718"/>
                <a:gd name="connsiteY9" fmla="*/ 21823 h 60584"/>
                <a:gd name="connsiteX10" fmla="*/ -6289 w 31718"/>
                <a:gd name="connsiteY10" fmla="*/ 21823 h 60584"/>
                <a:gd name="connsiteX11" fmla="*/ -6289 w 31718"/>
                <a:gd name="connsiteY11" fmla="*/ 14108 h 60584"/>
                <a:gd name="connsiteX12" fmla="*/ -573 w 31718"/>
                <a:gd name="connsiteY12" fmla="*/ 14108 h 60584"/>
                <a:gd name="connsiteX13" fmla="*/ -573 w 31718"/>
                <a:gd name="connsiteY13" fmla="*/ -180 h 60584"/>
                <a:gd name="connsiteX14" fmla="*/ 8952 w 31718"/>
                <a:gd name="connsiteY14" fmla="*/ -180 h 60584"/>
                <a:gd name="connsiteX15" fmla="*/ 8952 w 31718"/>
                <a:gd name="connsiteY15" fmla="*/ 14108 h 60584"/>
                <a:gd name="connsiteX16" fmla="*/ 20951 w 31718"/>
                <a:gd name="connsiteY16" fmla="*/ 14108 h 60584"/>
                <a:gd name="connsiteX17" fmla="*/ 20951 w 31718"/>
                <a:gd name="connsiteY17" fmla="*/ 21823 h 6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4">
                  <a:moveTo>
                    <a:pt x="9045" y="21823"/>
                  </a:moveTo>
                  <a:lnTo>
                    <a:pt x="9045" y="44969"/>
                  </a:lnTo>
                  <a:cubicBezTo>
                    <a:pt x="8952" y="46864"/>
                    <a:pt x="9520" y="48731"/>
                    <a:pt x="10761" y="50207"/>
                  </a:cubicBezTo>
                  <a:cubicBezTo>
                    <a:pt x="11998" y="51503"/>
                    <a:pt x="13715" y="52198"/>
                    <a:pt x="15524" y="52112"/>
                  </a:cubicBezTo>
                  <a:cubicBezTo>
                    <a:pt x="17807" y="52036"/>
                    <a:pt x="19998" y="50960"/>
                    <a:pt x="21426" y="49159"/>
                  </a:cubicBezTo>
                  <a:lnTo>
                    <a:pt x="25430" y="55922"/>
                  </a:lnTo>
                  <a:cubicBezTo>
                    <a:pt x="22379" y="58789"/>
                    <a:pt x="18379" y="60399"/>
                    <a:pt x="14189" y="60399"/>
                  </a:cubicBezTo>
                  <a:cubicBezTo>
                    <a:pt x="10282" y="60504"/>
                    <a:pt x="6571" y="58989"/>
                    <a:pt x="3808" y="56208"/>
                  </a:cubicBezTo>
                  <a:cubicBezTo>
                    <a:pt x="757" y="53189"/>
                    <a:pt x="-764" y="49036"/>
                    <a:pt x="-573" y="44778"/>
                  </a:cubicBezTo>
                  <a:lnTo>
                    <a:pt x="-573" y="21823"/>
                  </a:lnTo>
                  <a:lnTo>
                    <a:pt x="-6289" y="21823"/>
                  </a:lnTo>
                  <a:lnTo>
                    <a:pt x="-6289" y="14108"/>
                  </a:lnTo>
                  <a:lnTo>
                    <a:pt x="-573" y="14108"/>
                  </a:lnTo>
                  <a:lnTo>
                    <a:pt x="-573" y="-180"/>
                  </a:lnTo>
                  <a:lnTo>
                    <a:pt x="8952" y="-180"/>
                  </a:lnTo>
                  <a:lnTo>
                    <a:pt x="8952" y="14108"/>
                  </a:lnTo>
                  <a:lnTo>
                    <a:pt x="20951" y="14108"/>
                  </a:lnTo>
                  <a:lnTo>
                    <a:pt x="20951" y="21823"/>
                  </a:lnTo>
                  <a:close/>
                </a:path>
              </a:pathLst>
            </a:custGeom>
            <a:solidFill>
              <a:srgbClr val="6D6E71"/>
            </a:solidFill>
            <a:ln w="9525" cap="flat">
              <a:noFill/>
              <a:prstDash val="solid"/>
              <a:miter/>
            </a:ln>
          </p:spPr>
          <p:txBody>
            <a:bodyPr rtlCol="0" anchor="ctr"/>
            <a:lstStyle/>
            <a:p>
              <a:endParaRPr lang="en-US"/>
            </a:p>
          </p:txBody>
        </p:sp>
        <p:sp>
          <p:nvSpPr>
            <p:cNvPr id="1198" name="Freeform: Shape 1197">
              <a:extLst>
                <a:ext uri="{FF2B5EF4-FFF2-40B4-BE49-F238E27FC236}">
                  <a16:creationId xmlns:a16="http://schemas.microsoft.com/office/drawing/2014/main" id="{BAC8C031-8683-4361-B319-E6998038B191}"/>
                </a:ext>
              </a:extLst>
            </p:cNvPr>
            <p:cNvSpPr/>
            <p:nvPr/>
          </p:nvSpPr>
          <p:spPr>
            <a:xfrm>
              <a:off x="17607531" y="2116455"/>
              <a:ext cx="41944" cy="63531"/>
            </a:xfrm>
            <a:custGeom>
              <a:avLst/>
              <a:gdLst>
                <a:gd name="connsiteX0" fmla="*/ 3236 w 41944"/>
                <a:gd name="connsiteY0" fmla="*/ 38682 h 63531"/>
                <a:gd name="connsiteX1" fmla="*/ 3236 w 41944"/>
                <a:gd name="connsiteY1" fmla="*/ 63352 h 63531"/>
                <a:gd name="connsiteX2" fmla="*/ -6289 w 41944"/>
                <a:gd name="connsiteY2" fmla="*/ 63352 h 63531"/>
                <a:gd name="connsiteX3" fmla="*/ -6289 w 41944"/>
                <a:gd name="connsiteY3" fmla="*/ -180 h 63531"/>
                <a:gd name="connsiteX4" fmla="*/ 3236 w 41944"/>
                <a:gd name="connsiteY4" fmla="*/ -180 h 63531"/>
                <a:gd name="connsiteX5" fmla="*/ 3236 w 41944"/>
                <a:gd name="connsiteY5" fmla="*/ 26109 h 63531"/>
                <a:gd name="connsiteX6" fmla="*/ 9431 w 41944"/>
                <a:gd name="connsiteY6" fmla="*/ 19441 h 63531"/>
                <a:gd name="connsiteX7" fmla="*/ 18384 w 41944"/>
                <a:gd name="connsiteY7" fmla="*/ 17060 h 63531"/>
                <a:gd name="connsiteX8" fmla="*/ 30862 w 41944"/>
                <a:gd name="connsiteY8" fmla="*/ 21823 h 63531"/>
                <a:gd name="connsiteX9" fmla="*/ 35625 w 41944"/>
                <a:gd name="connsiteY9" fmla="*/ 35444 h 63531"/>
                <a:gd name="connsiteX10" fmla="*/ 35625 w 41944"/>
                <a:gd name="connsiteY10" fmla="*/ 63352 h 63531"/>
                <a:gd name="connsiteX11" fmla="*/ 26100 w 41944"/>
                <a:gd name="connsiteY11" fmla="*/ 63352 h 63531"/>
                <a:gd name="connsiteX12" fmla="*/ 26100 w 41944"/>
                <a:gd name="connsiteY12" fmla="*/ 38301 h 63531"/>
                <a:gd name="connsiteX13" fmla="*/ 15621 w 41944"/>
                <a:gd name="connsiteY13" fmla="*/ 25728 h 63531"/>
                <a:gd name="connsiteX14" fmla="*/ 6952 w 41944"/>
                <a:gd name="connsiteY14" fmla="*/ 29062 h 63531"/>
                <a:gd name="connsiteX15" fmla="*/ 3236 w 41944"/>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4" h="63531">
                  <a:moveTo>
                    <a:pt x="3236" y="38682"/>
                  </a:moveTo>
                  <a:lnTo>
                    <a:pt x="3236" y="63352"/>
                  </a:lnTo>
                  <a:lnTo>
                    <a:pt x="-6289" y="63352"/>
                  </a:lnTo>
                  <a:lnTo>
                    <a:pt x="-6289" y="-180"/>
                  </a:lnTo>
                  <a:lnTo>
                    <a:pt x="3236" y="-180"/>
                  </a:lnTo>
                  <a:lnTo>
                    <a:pt x="3236" y="26109"/>
                  </a:lnTo>
                  <a:cubicBezTo>
                    <a:pt x="4571" y="23299"/>
                    <a:pt x="6762" y="20966"/>
                    <a:pt x="9431" y="19441"/>
                  </a:cubicBezTo>
                  <a:cubicBezTo>
                    <a:pt x="12194" y="17889"/>
                    <a:pt x="15240" y="17070"/>
                    <a:pt x="18384" y="17060"/>
                  </a:cubicBezTo>
                  <a:cubicBezTo>
                    <a:pt x="23049" y="16870"/>
                    <a:pt x="27528" y="18594"/>
                    <a:pt x="30862" y="21823"/>
                  </a:cubicBezTo>
                  <a:cubicBezTo>
                    <a:pt x="34192" y="25528"/>
                    <a:pt x="35909" y="30443"/>
                    <a:pt x="35625" y="35444"/>
                  </a:cubicBezTo>
                  <a:lnTo>
                    <a:pt x="35625" y="63352"/>
                  </a:lnTo>
                  <a:lnTo>
                    <a:pt x="26100" y="63352"/>
                  </a:lnTo>
                  <a:lnTo>
                    <a:pt x="26100" y="38301"/>
                  </a:lnTo>
                  <a:cubicBezTo>
                    <a:pt x="26100" y="29919"/>
                    <a:pt x="22575" y="25728"/>
                    <a:pt x="15621" y="25728"/>
                  </a:cubicBezTo>
                  <a:cubicBezTo>
                    <a:pt x="12384" y="25700"/>
                    <a:pt x="9334" y="26890"/>
                    <a:pt x="6952" y="29062"/>
                  </a:cubicBezTo>
                  <a:cubicBezTo>
                    <a:pt x="4380" y="31586"/>
                    <a:pt x="3046" y="35091"/>
                    <a:pt x="3236" y="38682"/>
                  </a:cubicBezTo>
                  <a:close/>
                </a:path>
              </a:pathLst>
            </a:custGeom>
            <a:solidFill>
              <a:srgbClr val="6D6E71"/>
            </a:solidFill>
            <a:ln w="9525" cap="flat">
              <a:noFill/>
              <a:prstDash val="solid"/>
              <a:miter/>
            </a:ln>
          </p:spPr>
          <p:txBody>
            <a:bodyPr rtlCol="0" anchor="ctr"/>
            <a:lstStyle/>
            <a:p>
              <a:endParaRPr lang="en-US"/>
            </a:p>
          </p:txBody>
        </p:sp>
        <p:sp>
          <p:nvSpPr>
            <p:cNvPr id="1199" name="Freeform: Shape 1198">
              <a:extLst>
                <a:ext uri="{FF2B5EF4-FFF2-40B4-BE49-F238E27FC236}">
                  <a16:creationId xmlns:a16="http://schemas.microsoft.com/office/drawing/2014/main" id="{93540ADE-737B-40B1-8790-B126FE9D8690}"/>
                </a:ext>
              </a:extLst>
            </p:cNvPr>
            <p:cNvSpPr/>
            <p:nvPr/>
          </p:nvSpPr>
          <p:spPr>
            <a:xfrm>
              <a:off x="17658956" y="2133679"/>
              <a:ext cx="41160" cy="46995"/>
            </a:xfrm>
            <a:custGeom>
              <a:avLst/>
              <a:gdLst>
                <a:gd name="connsiteX0" fmla="*/ 34872 w 41160"/>
                <a:gd name="connsiteY0" fmla="*/ 46128 h 46995"/>
                <a:gd name="connsiteX1" fmla="*/ 25347 w 41160"/>
                <a:gd name="connsiteY1" fmla="*/ 46128 h 46995"/>
                <a:gd name="connsiteX2" fmla="*/ 25347 w 41160"/>
                <a:gd name="connsiteY2" fmla="*/ 40032 h 46995"/>
                <a:gd name="connsiteX3" fmla="*/ 10204 w 41160"/>
                <a:gd name="connsiteY3" fmla="*/ 46795 h 46995"/>
                <a:gd name="connsiteX4" fmla="*/ -1610 w 41160"/>
                <a:gd name="connsiteY4" fmla="*/ 42794 h 46995"/>
                <a:gd name="connsiteX5" fmla="*/ -6274 w 41160"/>
                <a:gd name="connsiteY5" fmla="*/ 32031 h 46995"/>
                <a:gd name="connsiteX6" fmla="*/ -1321 w 41160"/>
                <a:gd name="connsiteY6" fmla="*/ 21935 h 46995"/>
                <a:gd name="connsiteX7" fmla="*/ 12204 w 41160"/>
                <a:gd name="connsiteY7" fmla="*/ 18601 h 46995"/>
                <a:gd name="connsiteX8" fmla="*/ 24584 w 41160"/>
                <a:gd name="connsiteY8" fmla="*/ 18601 h 46995"/>
                <a:gd name="connsiteX9" fmla="*/ 24584 w 41160"/>
                <a:gd name="connsiteY9" fmla="*/ 16886 h 46995"/>
                <a:gd name="connsiteX10" fmla="*/ 14487 w 41160"/>
                <a:gd name="connsiteY10" fmla="*/ 7838 h 46995"/>
                <a:gd name="connsiteX11" fmla="*/ 1251 w 41160"/>
                <a:gd name="connsiteY11" fmla="*/ 12505 h 46995"/>
                <a:gd name="connsiteX12" fmla="*/ -3037 w 41160"/>
                <a:gd name="connsiteY12" fmla="*/ 6504 h 46995"/>
                <a:gd name="connsiteX13" fmla="*/ 16013 w 41160"/>
                <a:gd name="connsiteY13" fmla="*/ -163 h 46995"/>
                <a:gd name="connsiteX14" fmla="*/ 29156 w 41160"/>
                <a:gd name="connsiteY14" fmla="*/ 3933 h 46995"/>
                <a:gd name="connsiteX15" fmla="*/ 34300 w 41160"/>
                <a:gd name="connsiteY15" fmla="*/ 16791 h 46995"/>
                <a:gd name="connsiteX16" fmla="*/ 25347 w 41160"/>
                <a:gd name="connsiteY16" fmla="*/ 29174 h 46995"/>
                <a:gd name="connsiteX17" fmla="*/ 25347 w 41160"/>
                <a:gd name="connsiteY17" fmla="*/ 25269 h 46995"/>
                <a:gd name="connsiteX18" fmla="*/ 14585 w 41160"/>
                <a:gd name="connsiteY18" fmla="*/ 25269 h 46995"/>
                <a:gd name="connsiteX19" fmla="*/ 4199 w 41160"/>
                <a:gd name="connsiteY19" fmla="*/ 31745 h 46995"/>
                <a:gd name="connsiteX20" fmla="*/ 6771 w 41160"/>
                <a:gd name="connsiteY20" fmla="*/ 36889 h 46995"/>
                <a:gd name="connsiteX21" fmla="*/ 13915 w 41160"/>
                <a:gd name="connsiteY21" fmla="*/ 38603 h 46995"/>
                <a:gd name="connsiteX22" fmla="*/ 21919 w 41160"/>
                <a:gd name="connsiteY22" fmla="*/ 36032 h 46995"/>
                <a:gd name="connsiteX23" fmla="*/ 25347 w 41160"/>
                <a:gd name="connsiteY23" fmla="*/ 29174 h 46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1160" h="46995">
                  <a:moveTo>
                    <a:pt x="34872" y="46128"/>
                  </a:moveTo>
                  <a:lnTo>
                    <a:pt x="25347" y="46128"/>
                  </a:lnTo>
                  <a:lnTo>
                    <a:pt x="25347" y="40032"/>
                  </a:lnTo>
                  <a:cubicBezTo>
                    <a:pt x="21631" y="44566"/>
                    <a:pt x="16013" y="47071"/>
                    <a:pt x="10204" y="46795"/>
                  </a:cubicBezTo>
                  <a:cubicBezTo>
                    <a:pt x="5916" y="46957"/>
                    <a:pt x="1725" y="45528"/>
                    <a:pt x="-1610" y="42794"/>
                  </a:cubicBezTo>
                  <a:cubicBezTo>
                    <a:pt x="-4754" y="40109"/>
                    <a:pt x="-6465" y="36146"/>
                    <a:pt x="-6274" y="32031"/>
                  </a:cubicBezTo>
                  <a:cubicBezTo>
                    <a:pt x="-6465" y="28040"/>
                    <a:pt x="-4563" y="24221"/>
                    <a:pt x="-1321" y="21935"/>
                  </a:cubicBezTo>
                  <a:cubicBezTo>
                    <a:pt x="2772" y="19525"/>
                    <a:pt x="7441" y="18363"/>
                    <a:pt x="12204" y="18601"/>
                  </a:cubicBezTo>
                  <a:lnTo>
                    <a:pt x="24584" y="18601"/>
                  </a:lnTo>
                  <a:lnTo>
                    <a:pt x="24584" y="16886"/>
                  </a:lnTo>
                  <a:cubicBezTo>
                    <a:pt x="24584" y="10886"/>
                    <a:pt x="21249" y="7838"/>
                    <a:pt x="14487" y="7838"/>
                  </a:cubicBezTo>
                  <a:cubicBezTo>
                    <a:pt x="9725" y="8009"/>
                    <a:pt x="5060" y="9638"/>
                    <a:pt x="1251" y="12505"/>
                  </a:cubicBezTo>
                  <a:lnTo>
                    <a:pt x="-3037" y="6504"/>
                  </a:lnTo>
                  <a:cubicBezTo>
                    <a:pt x="2297" y="2104"/>
                    <a:pt x="9060" y="-258"/>
                    <a:pt x="16013" y="-163"/>
                  </a:cubicBezTo>
                  <a:cubicBezTo>
                    <a:pt x="20775" y="-354"/>
                    <a:pt x="25347" y="1094"/>
                    <a:pt x="29156" y="3933"/>
                  </a:cubicBezTo>
                  <a:cubicBezTo>
                    <a:pt x="32872" y="7142"/>
                    <a:pt x="34779" y="11924"/>
                    <a:pt x="34300" y="16791"/>
                  </a:cubicBezTo>
                  <a:close/>
                  <a:moveTo>
                    <a:pt x="25347" y="29174"/>
                  </a:moveTo>
                  <a:lnTo>
                    <a:pt x="25347" y="25269"/>
                  </a:lnTo>
                  <a:lnTo>
                    <a:pt x="14585" y="25269"/>
                  </a:lnTo>
                  <a:cubicBezTo>
                    <a:pt x="7632" y="25269"/>
                    <a:pt x="4199" y="27364"/>
                    <a:pt x="4199" y="31745"/>
                  </a:cubicBezTo>
                  <a:cubicBezTo>
                    <a:pt x="4106" y="33784"/>
                    <a:pt x="5060" y="35727"/>
                    <a:pt x="6771" y="36889"/>
                  </a:cubicBezTo>
                  <a:cubicBezTo>
                    <a:pt x="8962" y="38146"/>
                    <a:pt x="11441" y="38746"/>
                    <a:pt x="13915" y="38603"/>
                  </a:cubicBezTo>
                  <a:cubicBezTo>
                    <a:pt x="16775" y="38661"/>
                    <a:pt x="19631" y="37756"/>
                    <a:pt x="21919" y="36032"/>
                  </a:cubicBezTo>
                  <a:cubicBezTo>
                    <a:pt x="24110" y="34451"/>
                    <a:pt x="25440" y="31888"/>
                    <a:pt x="25347" y="29174"/>
                  </a:cubicBezTo>
                  <a:close/>
                </a:path>
              </a:pathLst>
            </a:custGeom>
            <a:solidFill>
              <a:srgbClr val="6D6E71"/>
            </a:solidFill>
            <a:ln w="9525" cap="flat">
              <a:noFill/>
              <a:prstDash val="solid"/>
              <a:miter/>
            </a:ln>
          </p:spPr>
          <p:txBody>
            <a:bodyPr rtlCol="0" anchor="ctr"/>
            <a:lstStyle/>
            <a:p>
              <a:endParaRPr lang="en-US"/>
            </a:p>
          </p:txBody>
        </p:sp>
        <p:sp>
          <p:nvSpPr>
            <p:cNvPr id="1200" name="Freeform: Shape 1199">
              <a:extLst>
                <a:ext uri="{FF2B5EF4-FFF2-40B4-BE49-F238E27FC236}">
                  <a16:creationId xmlns:a16="http://schemas.microsoft.com/office/drawing/2014/main" id="{D490F4AA-97E0-4ED3-9A05-F579E09F5723}"/>
                </a:ext>
              </a:extLst>
            </p:cNvPr>
            <p:cNvSpPr/>
            <p:nvPr/>
          </p:nvSpPr>
          <p:spPr>
            <a:xfrm>
              <a:off x="17713167" y="2133685"/>
              <a:ext cx="41961" cy="46302"/>
            </a:xfrm>
            <a:custGeom>
              <a:avLst/>
              <a:gdLst>
                <a:gd name="connsiteX0" fmla="*/ 3236 w 41961"/>
                <a:gd name="connsiteY0" fmla="*/ 21452 h 46302"/>
                <a:gd name="connsiteX1" fmla="*/ 3236 w 41961"/>
                <a:gd name="connsiteY1" fmla="*/ 46122 h 46302"/>
                <a:gd name="connsiteX2" fmla="*/ -6289 w 41961"/>
                <a:gd name="connsiteY2" fmla="*/ 46122 h 46302"/>
                <a:gd name="connsiteX3" fmla="*/ -6289 w 41961"/>
                <a:gd name="connsiteY3" fmla="*/ 497 h 46302"/>
                <a:gd name="connsiteX4" fmla="*/ 3236 w 41961"/>
                <a:gd name="connsiteY4" fmla="*/ 497 h 46302"/>
                <a:gd name="connsiteX5" fmla="*/ 3236 w 41961"/>
                <a:gd name="connsiteY5" fmla="*/ 8879 h 46302"/>
                <a:gd name="connsiteX6" fmla="*/ 9617 w 41961"/>
                <a:gd name="connsiteY6" fmla="*/ 2212 h 46302"/>
                <a:gd name="connsiteX7" fmla="*/ 18477 w 41961"/>
                <a:gd name="connsiteY7" fmla="*/ -169 h 46302"/>
                <a:gd name="connsiteX8" fmla="*/ 30951 w 41961"/>
                <a:gd name="connsiteY8" fmla="*/ 4593 h 46302"/>
                <a:gd name="connsiteX9" fmla="*/ 35620 w 41961"/>
                <a:gd name="connsiteY9" fmla="*/ 18214 h 46302"/>
                <a:gd name="connsiteX10" fmla="*/ 35620 w 41961"/>
                <a:gd name="connsiteY10" fmla="*/ 46122 h 46302"/>
                <a:gd name="connsiteX11" fmla="*/ 26095 w 41961"/>
                <a:gd name="connsiteY11" fmla="*/ 46122 h 46302"/>
                <a:gd name="connsiteX12" fmla="*/ 26095 w 41961"/>
                <a:gd name="connsiteY12" fmla="*/ 21071 h 46302"/>
                <a:gd name="connsiteX13" fmla="*/ 15617 w 41961"/>
                <a:gd name="connsiteY13" fmla="*/ 8498 h 46302"/>
                <a:gd name="connsiteX14" fmla="*/ 6948 w 41961"/>
                <a:gd name="connsiteY14" fmla="*/ 11832 h 46302"/>
                <a:gd name="connsiteX15" fmla="*/ 3236 w 41961"/>
                <a:gd name="connsiteY15" fmla="*/ 21452 h 4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46302">
                  <a:moveTo>
                    <a:pt x="3236" y="21452"/>
                  </a:moveTo>
                  <a:lnTo>
                    <a:pt x="3236" y="46122"/>
                  </a:lnTo>
                  <a:lnTo>
                    <a:pt x="-6289" y="46122"/>
                  </a:lnTo>
                  <a:lnTo>
                    <a:pt x="-6289" y="497"/>
                  </a:lnTo>
                  <a:lnTo>
                    <a:pt x="3236" y="497"/>
                  </a:lnTo>
                  <a:lnTo>
                    <a:pt x="3236" y="8879"/>
                  </a:lnTo>
                  <a:cubicBezTo>
                    <a:pt x="4757" y="6136"/>
                    <a:pt x="6948" y="3841"/>
                    <a:pt x="9617" y="2212"/>
                  </a:cubicBezTo>
                  <a:cubicBezTo>
                    <a:pt x="12282" y="678"/>
                    <a:pt x="15333" y="-141"/>
                    <a:pt x="18477" y="-169"/>
                  </a:cubicBezTo>
                  <a:cubicBezTo>
                    <a:pt x="23142" y="-331"/>
                    <a:pt x="27621" y="1383"/>
                    <a:pt x="30951" y="4593"/>
                  </a:cubicBezTo>
                  <a:cubicBezTo>
                    <a:pt x="34285" y="8308"/>
                    <a:pt x="36002" y="13223"/>
                    <a:pt x="35620" y="18214"/>
                  </a:cubicBezTo>
                  <a:lnTo>
                    <a:pt x="35620" y="46122"/>
                  </a:lnTo>
                  <a:lnTo>
                    <a:pt x="26095" y="46122"/>
                  </a:lnTo>
                  <a:lnTo>
                    <a:pt x="26095" y="21071"/>
                  </a:lnTo>
                  <a:cubicBezTo>
                    <a:pt x="26095" y="12689"/>
                    <a:pt x="22570" y="8498"/>
                    <a:pt x="15617" y="8498"/>
                  </a:cubicBezTo>
                  <a:cubicBezTo>
                    <a:pt x="12380" y="8470"/>
                    <a:pt x="9329" y="9660"/>
                    <a:pt x="6948" y="11832"/>
                  </a:cubicBezTo>
                  <a:cubicBezTo>
                    <a:pt x="4380" y="14328"/>
                    <a:pt x="2948" y="17852"/>
                    <a:pt x="3236" y="21452"/>
                  </a:cubicBezTo>
                  <a:close/>
                </a:path>
              </a:pathLst>
            </a:custGeom>
            <a:solidFill>
              <a:srgbClr val="6D6E71"/>
            </a:solidFill>
            <a:ln w="9525" cap="flat">
              <a:noFill/>
              <a:prstDash val="solid"/>
              <a:miter/>
            </a:ln>
          </p:spPr>
          <p:txBody>
            <a:bodyPr rtlCol="0" anchor="ctr"/>
            <a:lstStyle/>
            <a:p>
              <a:endParaRPr lang="en-US"/>
            </a:p>
          </p:txBody>
        </p:sp>
        <p:sp>
          <p:nvSpPr>
            <p:cNvPr id="1201" name="Freeform: Shape 1200">
              <a:extLst>
                <a:ext uri="{FF2B5EF4-FFF2-40B4-BE49-F238E27FC236}">
                  <a16:creationId xmlns:a16="http://schemas.microsoft.com/office/drawing/2014/main" id="{032D2DCC-349A-4A10-BF58-B9B6B61A12C9}"/>
                </a:ext>
              </a:extLst>
            </p:cNvPr>
            <p:cNvSpPr/>
            <p:nvPr/>
          </p:nvSpPr>
          <p:spPr>
            <a:xfrm>
              <a:off x="17788506" y="2120075"/>
              <a:ext cx="31718" cy="60582"/>
            </a:xfrm>
            <a:custGeom>
              <a:avLst/>
              <a:gdLst>
                <a:gd name="connsiteX0" fmla="*/ 9050 w 31718"/>
                <a:gd name="connsiteY0" fmla="*/ 21823 h 60582"/>
                <a:gd name="connsiteX1" fmla="*/ 9050 w 31718"/>
                <a:gd name="connsiteY1" fmla="*/ 44969 h 60582"/>
                <a:gd name="connsiteX2" fmla="*/ 10761 w 31718"/>
                <a:gd name="connsiteY2" fmla="*/ 50207 h 60582"/>
                <a:gd name="connsiteX3" fmla="*/ 15524 w 31718"/>
                <a:gd name="connsiteY3" fmla="*/ 52112 h 60582"/>
                <a:gd name="connsiteX4" fmla="*/ 21430 w 31718"/>
                <a:gd name="connsiteY4" fmla="*/ 49159 h 60582"/>
                <a:gd name="connsiteX5" fmla="*/ 25430 w 31718"/>
                <a:gd name="connsiteY5" fmla="*/ 55922 h 60582"/>
                <a:gd name="connsiteX6" fmla="*/ 14194 w 31718"/>
                <a:gd name="connsiteY6" fmla="*/ 60399 h 60582"/>
                <a:gd name="connsiteX7" fmla="*/ 3715 w 31718"/>
                <a:gd name="connsiteY7" fmla="*/ 56208 h 60582"/>
                <a:gd name="connsiteX8" fmla="*/ -573 w 31718"/>
                <a:gd name="connsiteY8" fmla="*/ 44778 h 60582"/>
                <a:gd name="connsiteX9" fmla="*/ -573 w 31718"/>
                <a:gd name="connsiteY9" fmla="*/ 21823 h 60582"/>
                <a:gd name="connsiteX10" fmla="*/ -6289 w 31718"/>
                <a:gd name="connsiteY10" fmla="*/ 21823 h 60582"/>
                <a:gd name="connsiteX11" fmla="*/ -6289 w 31718"/>
                <a:gd name="connsiteY11" fmla="*/ 14108 h 60582"/>
                <a:gd name="connsiteX12" fmla="*/ -573 w 31718"/>
                <a:gd name="connsiteY12" fmla="*/ 14108 h 60582"/>
                <a:gd name="connsiteX13" fmla="*/ -573 w 31718"/>
                <a:gd name="connsiteY13" fmla="*/ -180 h 60582"/>
                <a:gd name="connsiteX14" fmla="*/ 8952 w 31718"/>
                <a:gd name="connsiteY14" fmla="*/ -180 h 60582"/>
                <a:gd name="connsiteX15" fmla="*/ 8952 w 31718"/>
                <a:gd name="connsiteY15" fmla="*/ 14108 h 60582"/>
                <a:gd name="connsiteX16" fmla="*/ 20956 w 31718"/>
                <a:gd name="connsiteY16" fmla="*/ 14108 h 60582"/>
                <a:gd name="connsiteX17" fmla="*/ 20956 w 31718"/>
                <a:gd name="connsiteY17" fmla="*/ 21823 h 6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2">
                  <a:moveTo>
                    <a:pt x="9050" y="21823"/>
                  </a:moveTo>
                  <a:lnTo>
                    <a:pt x="9050" y="44969"/>
                  </a:lnTo>
                  <a:cubicBezTo>
                    <a:pt x="8952" y="46864"/>
                    <a:pt x="9524" y="48731"/>
                    <a:pt x="10761" y="50207"/>
                  </a:cubicBezTo>
                  <a:cubicBezTo>
                    <a:pt x="12003" y="51503"/>
                    <a:pt x="13715" y="52198"/>
                    <a:pt x="15524" y="52112"/>
                  </a:cubicBezTo>
                  <a:cubicBezTo>
                    <a:pt x="17812" y="52008"/>
                    <a:pt x="20003" y="50941"/>
                    <a:pt x="21430" y="49159"/>
                  </a:cubicBezTo>
                  <a:lnTo>
                    <a:pt x="25430" y="55922"/>
                  </a:lnTo>
                  <a:cubicBezTo>
                    <a:pt x="22384" y="58789"/>
                    <a:pt x="18384" y="60399"/>
                    <a:pt x="14194" y="60399"/>
                  </a:cubicBezTo>
                  <a:cubicBezTo>
                    <a:pt x="10287" y="60485"/>
                    <a:pt x="6478" y="58970"/>
                    <a:pt x="3715" y="56208"/>
                  </a:cubicBezTo>
                  <a:cubicBezTo>
                    <a:pt x="762" y="53150"/>
                    <a:pt x="-764" y="49017"/>
                    <a:pt x="-573" y="44778"/>
                  </a:cubicBezTo>
                  <a:lnTo>
                    <a:pt x="-573" y="21823"/>
                  </a:lnTo>
                  <a:lnTo>
                    <a:pt x="-6289" y="21823"/>
                  </a:lnTo>
                  <a:lnTo>
                    <a:pt x="-6289" y="14108"/>
                  </a:lnTo>
                  <a:lnTo>
                    <a:pt x="-573" y="14108"/>
                  </a:lnTo>
                  <a:lnTo>
                    <a:pt x="-573" y="-180"/>
                  </a:lnTo>
                  <a:lnTo>
                    <a:pt x="8952" y="-180"/>
                  </a:lnTo>
                  <a:lnTo>
                    <a:pt x="8952" y="14108"/>
                  </a:lnTo>
                  <a:lnTo>
                    <a:pt x="20956" y="14108"/>
                  </a:lnTo>
                  <a:lnTo>
                    <a:pt x="20956" y="21823"/>
                  </a:lnTo>
                  <a:close/>
                </a:path>
              </a:pathLst>
            </a:custGeom>
            <a:solidFill>
              <a:srgbClr val="6D6E71"/>
            </a:solidFill>
            <a:ln w="9525" cap="flat">
              <a:noFill/>
              <a:prstDash val="solid"/>
              <a:miter/>
            </a:ln>
          </p:spPr>
          <p:txBody>
            <a:bodyPr rtlCol="0" anchor="ctr"/>
            <a:lstStyle/>
            <a:p>
              <a:endParaRPr lang="en-US"/>
            </a:p>
          </p:txBody>
        </p:sp>
        <p:sp>
          <p:nvSpPr>
            <p:cNvPr id="1202" name="Freeform: Shape 1201">
              <a:extLst>
                <a:ext uri="{FF2B5EF4-FFF2-40B4-BE49-F238E27FC236}">
                  <a16:creationId xmlns:a16="http://schemas.microsoft.com/office/drawing/2014/main" id="{39556F87-B8CB-447E-AD8C-3B169FD9D5AE}"/>
                </a:ext>
              </a:extLst>
            </p:cNvPr>
            <p:cNvSpPr/>
            <p:nvPr/>
          </p:nvSpPr>
          <p:spPr>
            <a:xfrm>
              <a:off x="17827941" y="2116455"/>
              <a:ext cx="41940" cy="63531"/>
            </a:xfrm>
            <a:custGeom>
              <a:avLst/>
              <a:gdLst>
                <a:gd name="connsiteX0" fmla="*/ 3236 w 41940"/>
                <a:gd name="connsiteY0" fmla="*/ 38682 h 63531"/>
                <a:gd name="connsiteX1" fmla="*/ 3236 w 41940"/>
                <a:gd name="connsiteY1" fmla="*/ 63352 h 63531"/>
                <a:gd name="connsiteX2" fmla="*/ -6289 w 41940"/>
                <a:gd name="connsiteY2" fmla="*/ 63352 h 63531"/>
                <a:gd name="connsiteX3" fmla="*/ -6289 w 41940"/>
                <a:gd name="connsiteY3" fmla="*/ -180 h 63531"/>
                <a:gd name="connsiteX4" fmla="*/ 3236 w 41940"/>
                <a:gd name="connsiteY4" fmla="*/ -180 h 63531"/>
                <a:gd name="connsiteX5" fmla="*/ 3236 w 41940"/>
                <a:gd name="connsiteY5" fmla="*/ 26109 h 63531"/>
                <a:gd name="connsiteX6" fmla="*/ 9427 w 41940"/>
                <a:gd name="connsiteY6" fmla="*/ 19441 h 63531"/>
                <a:gd name="connsiteX7" fmla="*/ 18379 w 41940"/>
                <a:gd name="connsiteY7" fmla="*/ 17060 h 63531"/>
                <a:gd name="connsiteX8" fmla="*/ 30858 w 41940"/>
                <a:gd name="connsiteY8" fmla="*/ 21823 h 63531"/>
                <a:gd name="connsiteX9" fmla="*/ 35620 w 41940"/>
                <a:gd name="connsiteY9" fmla="*/ 35444 h 63531"/>
                <a:gd name="connsiteX10" fmla="*/ 35620 w 41940"/>
                <a:gd name="connsiteY10" fmla="*/ 63352 h 63531"/>
                <a:gd name="connsiteX11" fmla="*/ 26095 w 41940"/>
                <a:gd name="connsiteY11" fmla="*/ 63352 h 63531"/>
                <a:gd name="connsiteX12" fmla="*/ 26095 w 41940"/>
                <a:gd name="connsiteY12" fmla="*/ 38301 h 63531"/>
                <a:gd name="connsiteX13" fmla="*/ 15621 w 41940"/>
                <a:gd name="connsiteY13" fmla="*/ 25728 h 63531"/>
                <a:gd name="connsiteX14" fmla="*/ 6952 w 41940"/>
                <a:gd name="connsiteY14" fmla="*/ 29062 h 63531"/>
                <a:gd name="connsiteX15" fmla="*/ 3236 w 41940"/>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63531">
                  <a:moveTo>
                    <a:pt x="3236" y="38682"/>
                  </a:moveTo>
                  <a:lnTo>
                    <a:pt x="3236" y="63352"/>
                  </a:lnTo>
                  <a:lnTo>
                    <a:pt x="-6289" y="63352"/>
                  </a:lnTo>
                  <a:lnTo>
                    <a:pt x="-6289" y="-180"/>
                  </a:lnTo>
                  <a:lnTo>
                    <a:pt x="3236" y="-180"/>
                  </a:lnTo>
                  <a:lnTo>
                    <a:pt x="3236" y="26109"/>
                  </a:lnTo>
                  <a:cubicBezTo>
                    <a:pt x="4571" y="23299"/>
                    <a:pt x="6762" y="20966"/>
                    <a:pt x="9427" y="19441"/>
                  </a:cubicBezTo>
                  <a:cubicBezTo>
                    <a:pt x="12189" y="17889"/>
                    <a:pt x="15240" y="17070"/>
                    <a:pt x="18379" y="17060"/>
                  </a:cubicBezTo>
                  <a:cubicBezTo>
                    <a:pt x="23049" y="16898"/>
                    <a:pt x="27528" y="18613"/>
                    <a:pt x="30858" y="21823"/>
                  </a:cubicBezTo>
                  <a:cubicBezTo>
                    <a:pt x="34192" y="25528"/>
                    <a:pt x="35909" y="30443"/>
                    <a:pt x="35620" y="35444"/>
                  </a:cubicBezTo>
                  <a:lnTo>
                    <a:pt x="35620" y="63352"/>
                  </a:lnTo>
                  <a:lnTo>
                    <a:pt x="26095" y="63352"/>
                  </a:lnTo>
                  <a:lnTo>
                    <a:pt x="26095" y="38301"/>
                  </a:lnTo>
                  <a:cubicBezTo>
                    <a:pt x="26095" y="29919"/>
                    <a:pt x="22575" y="25728"/>
                    <a:pt x="15621" y="25728"/>
                  </a:cubicBezTo>
                  <a:cubicBezTo>
                    <a:pt x="12380" y="25700"/>
                    <a:pt x="9334" y="26890"/>
                    <a:pt x="6952" y="29062"/>
                  </a:cubicBezTo>
                  <a:cubicBezTo>
                    <a:pt x="4380" y="31557"/>
                    <a:pt x="2952" y="35082"/>
                    <a:pt x="3236" y="38682"/>
                  </a:cubicBezTo>
                  <a:close/>
                </a:path>
              </a:pathLst>
            </a:custGeom>
            <a:solidFill>
              <a:srgbClr val="6D6E71"/>
            </a:solidFill>
            <a:ln w="9525" cap="flat">
              <a:noFill/>
              <a:prstDash val="solid"/>
              <a:miter/>
            </a:ln>
          </p:spPr>
          <p:txBody>
            <a:bodyPr rtlCol="0" anchor="ctr"/>
            <a:lstStyle/>
            <a:p>
              <a:endParaRPr lang="en-US"/>
            </a:p>
          </p:txBody>
        </p:sp>
        <p:sp>
          <p:nvSpPr>
            <p:cNvPr id="1203" name="Freeform: Shape 1202">
              <a:extLst>
                <a:ext uri="{FF2B5EF4-FFF2-40B4-BE49-F238E27FC236}">
                  <a16:creationId xmlns:a16="http://schemas.microsoft.com/office/drawing/2014/main" id="{4AED057E-B2F3-42E4-9F77-B41BC0F5B3F7}"/>
                </a:ext>
              </a:extLst>
            </p:cNvPr>
            <p:cNvSpPr/>
            <p:nvPr/>
          </p:nvSpPr>
          <p:spPr>
            <a:xfrm>
              <a:off x="17880594" y="2133690"/>
              <a:ext cx="45382" cy="46979"/>
            </a:xfrm>
            <a:custGeom>
              <a:avLst/>
              <a:gdLst>
                <a:gd name="connsiteX0" fmla="*/ 38880 w 45382"/>
                <a:gd name="connsiteY0" fmla="*/ 27543 h 46979"/>
                <a:gd name="connsiteX1" fmla="*/ 3161 w 45382"/>
                <a:gd name="connsiteY1" fmla="*/ 27543 h 46979"/>
                <a:gd name="connsiteX2" fmla="*/ 7733 w 45382"/>
                <a:gd name="connsiteY2" fmla="*/ 35544 h 46979"/>
                <a:gd name="connsiteX3" fmla="*/ 30308 w 45382"/>
                <a:gd name="connsiteY3" fmla="*/ 33163 h 46979"/>
                <a:gd name="connsiteX4" fmla="*/ 35834 w 45382"/>
                <a:gd name="connsiteY4" fmla="*/ 39164 h 46979"/>
                <a:gd name="connsiteX5" fmla="*/ 16784 w 45382"/>
                <a:gd name="connsiteY5" fmla="*/ 46784 h 46979"/>
                <a:gd name="connsiteX6" fmla="*/ 496 w 45382"/>
                <a:gd name="connsiteY6" fmla="*/ 40402 h 46979"/>
                <a:gd name="connsiteX7" fmla="*/ -6266 w 45382"/>
                <a:gd name="connsiteY7" fmla="*/ 23257 h 46979"/>
                <a:gd name="connsiteX8" fmla="*/ 589 w 45382"/>
                <a:gd name="connsiteY8" fmla="*/ 6207 h 46979"/>
                <a:gd name="connsiteX9" fmla="*/ 16784 w 45382"/>
                <a:gd name="connsiteY9" fmla="*/ -175 h 46979"/>
                <a:gd name="connsiteX10" fmla="*/ 32592 w 45382"/>
                <a:gd name="connsiteY10" fmla="*/ 5445 h 46979"/>
                <a:gd name="connsiteX11" fmla="*/ 39071 w 45382"/>
                <a:gd name="connsiteY11" fmla="*/ 20971 h 46979"/>
                <a:gd name="connsiteX12" fmla="*/ 3161 w 45382"/>
                <a:gd name="connsiteY12" fmla="*/ 20019 h 46979"/>
                <a:gd name="connsiteX13" fmla="*/ 29262 w 45382"/>
                <a:gd name="connsiteY13" fmla="*/ 20019 h 46979"/>
                <a:gd name="connsiteX14" fmla="*/ 25737 w 45382"/>
                <a:gd name="connsiteY14" fmla="*/ 11160 h 46979"/>
                <a:gd name="connsiteX15" fmla="*/ 16877 w 45382"/>
                <a:gd name="connsiteY15" fmla="*/ 8112 h 46979"/>
                <a:gd name="connsiteX16" fmla="*/ 7352 w 45382"/>
                <a:gd name="connsiteY16" fmla="*/ 11256 h 46979"/>
                <a:gd name="connsiteX17" fmla="*/ 3161 w 45382"/>
                <a:gd name="connsiteY17" fmla="*/ 20019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82" h="46979">
                  <a:moveTo>
                    <a:pt x="38880" y="27543"/>
                  </a:moveTo>
                  <a:lnTo>
                    <a:pt x="3161" y="27543"/>
                  </a:lnTo>
                  <a:cubicBezTo>
                    <a:pt x="3352" y="30791"/>
                    <a:pt x="4970" y="33773"/>
                    <a:pt x="7733" y="35544"/>
                  </a:cubicBezTo>
                  <a:cubicBezTo>
                    <a:pt x="14784" y="40392"/>
                    <a:pt x="24402" y="39383"/>
                    <a:pt x="30308" y="33163"/>
                  </a:cubicBezTo>
                  <a:lnTo>
                    <a:pt x="35834" y="39164"/>
                  </a:lnTo>
                  <a:cubicBezTo>
                    <a:pt x="30880" y="44269"/>
                    <a:pt x="23927" y="47032"/>
                    <a:pt x="16784" y="46784"/>
                  </a:cubicBezTo>
                  <a:cubicBezTo>
                    <a:pt x="10686" y="46917"/>
                    <a:pt x="4877" y="44622"/>
                    <a:pt x="496" y="40402"/>
                  </a:cubicBezTo>
                  <a:cubicBezTo>
                    <a:pt x="-4076" y="35925"/>
                    <a:pt x="-6555" y="29677"/>
                    <a:pt x="-6266" y="23257"/>
                  </a:cubicBezTo>
                  <a:cubicBezTo>
                    <a:pt x="-6555" y="16847"/>
                    <a:pt x="-4076" y="10617"/>
                    <a:pt x="589" y="6207"/>
                  </a:cubicBezTo>
                  <a:cubicBezTo>
                    <a:pt x="4970" y="2026"/>
                    <a:pt x="10784" y="-270"/>
                    <a:pt x="16784" y="-175"/>
                  </a:cubicBezTo>
                  <a:cubicBezTo>
                    <a:pt x="22593" y="-298"/>
                    <a:pt x="28211" y="1702"/>
                    <a:pt x="32592" y="5445"/>
                  </a:cubicBezTo>
                  <a:cubicBezTo>
                    <a:pt x="36978" y="9379"/>
                    <a:pt x="39359" y="15085"/>
                    <a:pt x="39071" y="20971"/>
                  </a:cubicBezTo>
                  <a:close/>
                  <a:moveTo>
                    <a:pt x="3161" y="20019"/>
                  </a:moveTo>
                  <a:lnTo>
                    <a:pt x="29262" y="20019"/>
                  </a:lnTo>
                  <a:cubicBezTo>
                    <a:pt x="29453" y="16685"/>
                    <a:pt x="28211" y="13437"/>
                    <a:pt x="25737" y="11160"/>
                  </a:cubicBezTo>
                  <a:cubicBezTo>
                    <a:pt x="23258" y="9103"/>
                    <a:pt x="20118" y="8017"/>
                    <a:pt x="16877" y="8112"/>
                  </a:cubicBezTo>
                  <a:cubicBezTo>
                    <a:pt x="13449" y="8074"/>
                    <a:pt x="10114" y="9179"/>
                    <a:pt x="7352" y="11256"/>
                  </a:cubicBezTo>
                  <a:cubicBezTo>
                    <a:pt x="4589" y="13323"/>
                    <a:pt x="3068" y="16590"/>
                    <a:pt x="3161" y="20019"/>
                  </a:cubicBezTo>
                  <a:close/>
                </a:path>
              </a:pathLst>
            </a:custGeom>
            <a:solidFill>
              <a:srgbClr val="6D6E71"/>
            </a:solidFill>
            <a:ln w="9525" cap="flat">
              <a:noFill/>
              <a:prstDash val="solid"/>
              <a:miter/>
            </a:ln>
          </p:spPr>
          <p:txBody>
            <a:bodyPr rtlCol="0" anchor="ctr"/>
            <a:lstStyle/>
            <a:p>
              <a:endParaRPr lang="en-US"/>
            </a:p>
          </p:txBody>
        </p:sp>
        <p:sp>
          <p:nvSpPr>
            <p:cNvPr id="1204" name="Freeform: Shape 1203">
              <a:extLst>
                <a:ext uri="{FF2B5EF4-FFF2-40B4-BE49-F238E27FC236}">
                  <a16:creationId xmlns:a16="http://schemas.microsoft.com/office/drawing/2014/main" id="{1FFCA193-E894-4CDC-ACD6-4BAC4D5CF141}"/>
                </a:ext>
              </a:extLst>
            </p:cNvPr>
            <p:cNvSpPr/>
            <p:nvPr/>
          </p:nvSpPr>
          <p:spPr>
            <a:xfrm>
              <a:off x="17959863" y="2116360"/>
              <a:ext cx="46601" cy="64310"/>
            </a:xfrm>
            <a:custGeom>
              <a:avLst/>
              <a:gdLst>
                <a:gd name="connsiteX0" fmla="*/ 18096 w 46601"/>
                <a:gd name="connsiteY0" fmla="*/ 17155 h 64310"/>
                <a:gd name="connsiteX1" fmla="*/ 33811 w 46601"/>
                <a:gd name="connsiteY1" fmla="*/ 23537 h 64310"/>
                <a:gd name="connsiteX2" fmla="*/ 40290 w 46601"/>
                <a:gd name="connsiteY2" fmla="*/ 40396 h 64310"/>
                <a:gd name="connsiteX3" fmla="*/ 33811 w 46601"/>
                <a:gd name="connsiteY3" fmla="*/ 57541 h 64310"/>
                <a:gd name="connsiteX4" fmla="*/ 5427 w 46601"/>
                <a:gd name="connsiteY4" fmla="*/ 58913 h 64310"/>
                <a:gd name="connsiteX5" fmla="*/ 3236 w 46601"/>
                <a:gd name="connsiteY5" fmla="*/ 56589 h 64310"/>
                <a:gd name="connsiteX6" fmla="*/ 3236 w 46601"/>
                <a:gd name="connsiteY6" fmla="*/ 63447 h 64310"/>
                <a:gd name="connsiteX7" fmla="*/ -6289 w 46601"/>
                <a:gd name="connsiteY7" fmla="*/ 63447 h 64310"/>
                <a:gd name="connsiteX8" fmla="*/ -6289 w 46601"/>
                <a:gd name="connsiteY8" fmla="*/ -180 h 64310"/>
                <a:gd name="connsiteX9" fmla="*/ 3236 w 46601"/>
                <a:gd name="connsiteY9" fmla="*/ -180 h 64310"/>
                <a:gd name="connsiteX10" fmla="*/ 3236 w 46601"/>
                <a:gd name="connsiteY10" fmla="*/ 25823 h 64310"/>
                <a:gd name="connsiteX11" fmla="*/ 18096 w 46601"/>
                <a:gd name="connsiteY11" fmla="*/ 17155 h 64310"/>
                <a:gd name="connsiteX12" fmla="*/ 3046 w 46601"/>
                <a:gd name="connsiteY12" fmla="*/ 40777 h 64310"/>
                <a:gd name="connsiteX13" fmla="*/ 7045 w 46601"/>
                <a:gd name="connsiteY13" fmla="*/ 51445 h 64310"/>
                <a:gd name="connsiteX14" fmla="*/ 16570 w 46601"/>
                <a:gd name="connsiteY14" fmla="*/ 55541 h 64310"/>
                <a:gd name="connsiteX15" fmla="*/ 26095 w 46601"/>
                <a:gd name="connsiteY15" fmla="*/ 51445 h 64310"/>
                <a:gd name="connsiteX16" fmla="*/ 30286 w 46601"/>
                <a:gd name="connsiteY16" fmla="*/ 40777 h 64310"/>
                <a:gd name="connsiteX17" fmla="*/ 26193 w 46601"/>
                <a:gd name="connsiteY17" fmla="*/ 29919 h 64310"/>
                <a:gd name="connsiteX18" fmla="*/ 16668 w 46601"/>
                <a:gd name="connsiteY18" fmla="*/ 25537 h 64310"/>
                <a:gd name="connsiteX19" fmla="*/ 7143 w 46601"/>
                <a:gd name="connsiteY19" fmla="*/ 29919 h 64310"/>
                <a:gd name="connsiteX20" fmla="*/ 3046 w 46601"/>
                <a:gd name="connsiteY20" fmla="*/ 40777 h 6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4310">
                  <a:moveTo>
                    <a:pt x="18096" y="17155"/>
                  </a:moveTo>
                  <a:cubicBezTo>
                    <a:pt x="24002" y="17051"/>
                    <a:pt x="29621" y="19356"/>
                    <a:pt x="33811" y="23537"/>
                  </a:cubicBezTo>
                  <a:cubicBezTo>
                    <a:pt x="38192" y="28014"/>
                    <a:pt x="40573" y="34119"/>
                    <a:pt x="40290" y="40396"/>
                  </a:cubicBezTo>
                  <a:cubicBezTo>
                    <a:pt x="40573" y="46750"/>
                    <a:pt x="38192" y="52941"/>
                    <a:pt x="33811" y="57541"/>
                  </a:cubicBezTo>
                  <a:cubicBezTo>
                    <a:pt x="26384" y="65762"/>
                    <a:pt x="13617" y="66371"/>
                    <a:pt x="5427" y="58913"/>
                  </a:cubicBezTo>
                  <a:cubicBezTo>
                    <a:pt x="4664" y="58199"/>
                    <a:pt x="3901" y="57418"/>
                    <a:pt x="3236" y="56589"/>
                  </a:cubicBezTo>
                  <a:lnTo>
                    <a:pt x="3236" y="63447"/>
                  </a:lnTo>
                  <a:lnTo>
                    <a:pt x="-6289" y="63447"/>
                  </a:lnTo>
                  <a:lnTo>
                    <a:pt x="-6289" y="-180"/>
                  </a:lnTo>
                  <a:lnTo>
                    <a:pt x="3236" y="-180"/>
                  </a:lnTo>
                  <a:lnTo>
                    <a:pt x="3236" y="25823"/>
                  </a:lnTo>
                  <a:cubicBezTo>
                    <a:pt x="6283" y="20508"/>
                    <a:pt x="11998" y="17213"/>
                    <a:pt x="18096" y="17155"/>
                  </a:cubicBezTo>
                  <a:close/>
                  <a:moveTo>
                    <a:pt x="3046" y="40777"/>
                  </a:moveTo>
                  <a:cubicBezTo>
                    <a:pt x="2952" y="44721"/>
                    <a:pt x="4380" y="48559"/>
                    <a:pt x="7045" y="51445"/>
                  </a:cubicBezTo>
                  <a:cubicBezTo>
                    <a:pt x="9524" y="54093"/>
                    <a:pt x="12952" y="55589"/>
                    <a:pt x="16570" y="55541"/>
                  </a:cubicBezTo>
                  <a:cubicBezTo>
                    <a:pt x="20189" y="55503"/>
                    <a:pt x="23621" y="54027"/>
                    <a:pt x="26095" y="51445"/>
                  </a:cubicBezTo>
                  <a:cubicBezTo>
                    <a:pt x="28956" y="48645"/>
                    <a:pt x="30476" y="44768"/>
                    <a:pt x="30286" y="40777"/>
                  </a:cubicBezTo>
                  <a:cubicBezTo>
                    <a:pt x="30476" y="36758"/>
                    <a:pt x="28956" y="32843"/>
                    <a:pt x="26193" y="29919"/>
                  </a:cubicBezTo>
                  <a:cubicBezTo>
                    <a:pt x="23714" y="27214"/>
                    <a:pt x="20286" y="25623"/>
                    <a:pt x="16668" y="25537"/>
                  </a:cubicBezTo>
                  <a:cubicBezTo>
                    <a:pt x="13045" y="25566"/>
                    <a:pt x="9524" y="27166"/>
                    <a:pt x="7143" y="29919"/>
                  </a:cubicBezTo>
                  <a:cubicBezTo>
                    <a:pt x="4380" y="32862"/>
                    <a:pt x="2952" y="36758"/>
                    <a:pt x="3046" y="40777"/>
                  </a:cubicBezTo>
                  <a:close/>
                </a:path>
              </a:pathLst>
            </a:custGeom>
            <a:solidFill>
              <a:srgbClr val="6D6E71"/>
            </a:solidFill>
            <a:ln w="9525" cap="flat">
              <a:noFill/>
              <a:prstDash val="solid"/>
              <a:miter/>
            </a:ln>
          </p:spPr>
          <p:txBody>
            <a:bodyPr rtlCol="0" anchor="ctr"/>
            <a:lstStyle/>
            <a:p>
              <a:endParaRPr lang="en-US"/>
            </a:p>
          </p:txBody>
        </p:sp>
        <p:sp>
          <p:nvSpPr>
            <p:cNvPr id="1205" name="Freeform: Shape 1204">
              <a:extLst>
                <a:ext uri="{FF2B5EF4-FFF2-40B4-BE49-F238E27FC236}">
                  <a16:creationId xmlns:a16="http://schemas.microsoft.com/office/drawing/2014/main" id="{A63621F6-371D-4D44-AE85-BA34636FC4DD}"/>
                </a:ext>
              </a:extLst>
            </p:cNvPr>
            <p:cNvSpPr/>
            <p:nvPr/>
          </p:nvSpPr>
          <p:spPr>
            <a:xfrm>
              <a:off x="18013855" y="2133683"/>
              <a:ext cx="40568" cy="46982"/>
            </a:xfrm>
            <a:custGeom>
              <a:avLst/>
              <a:gdLst>
                <a:gd name="connsiteX0" fmla="*/ 34016 w 40568"/>
                <a:gd name="connsiteY0" fmla="*/ 46124 h 46982"/>
                <a:gd name="connsiteX1" fmla="*/ 25347 w 40568"/>
                <a:gd name="connsiteY1" fmla="*/ 46124 h 46982"/>
                <a:gd name="connsiteX2" fmla="*/ 25347 w 40568"/>
                <a:gd name="connsiteY2" fmla="*/ 40028 h 46982"/>
                <a:gd name="connsiteX3" fmla="*/ 10111 w 40568"/>
                <a:gd name="connsiteY3" fmla="*/ 46791 h 46982"/>
                <a:gd name="connsiteX4" fmla="*/ -1605 w 40568"/>
                <a:gd name="connsiteY4" fmla="*/ 42790 h 46982"/>
                <a:gd name="connsiteX5" fmla="*/ -6274 w 40568"/>
                <a:gd name="connsiteY5" fmla="*/ 32027 h 46982"/>
                <a:gd name="connsiteX6" fmla="*/ -1321 w 40568"/>
                <a:gd name="connsiteY6" fmla="*/ 21930 h 46982"/>
                <a:gd name="connsiteX7" fmla="*/ 12110 w 40568"/>
                <a:gd name="connsiteY7" fmla="*/ 18597 h 46982"/>
                <a:gd name="connsiteX8" fmla="*/ 24589 w 40568"/>
                <a:gd name="connsiteY8" fmla="*/ 18597 h 46982"/>
                <a:gd name="connsiteX9" fmla="*/ 24589 w 40568"/>
                <a:gd name="connsiteY9" fmla="*/ 16882 h 46982"/>
                <a:gd name="connsiteX10" fmla="*/ 14394 w 40568"/>
                <a:gd name="connsiteY10" fmla="*/ 7834 h 46982"/>
                <a:gd name="connsiteX11" fmla="*/ 1251 w 40568"/>
                <a:gd name="connsiteY11" fmla="*/ 12501 h 46982"/>
                <a:gd name="connsiteX12" fmla="*/ -3037 w 40568"/>
                <a:gd name="connsiteY12" fmla="*/ 6500 h 46982"/>
                <a:gd name="connsiteX13" fmla="*/ 16013 w 40568"/>
                <a:gd name="connsiteY13" fmla="*/ -168 h 46982"/>
                <a:gd name="connsiteX14" fmla="*/ 29161 w 40568"/>
                <a:gd name="connsiteY14" fmla="*/ 3928 h 46982"/>
                <a:gd name="connsiteX15" fmla="*/ 34207 w 40568"/>
                <a:gd name="connsiteY15" fmla="*/ 16787 h 46982"/>
                <a:gd name="connsiteX16" fmla="*/ 24491 w 40568"/>
                <a:gd name="connsiteY16" fmla="*/ 29169 h 46982"/>
                <a:gd name="connsiteX17" fmla="*/ 24491 w 40568"/>
                <a:gd name="connsiteY17" fmla="*/ 25264 h 46982"/>
                <a:gd name="connsiteX18" fmla="*/ 13348 w 40568"/>
                <a:gd name="connsiteY18" fmla="*/ 25264 h 46982"/>
                <a:gd name="connsiteX19" fmla="*/ 2967 w 40568"/>
                <a:gd name="connsiteY19" fmla="*/ 31741 h 46982"/>
                <a:gd name="connsiteX20" fmla="*/ 5539 w 40568"/>
                <a:gd name="connsiteY20" fmla="*/ 36885 h 46982"/>
                <a:gd name="connsiteX21" fmla="*/ 12683 w 40568"/>
                <a:gd name="connsiteY21" fmla="*/ 38599 h 46982"/>
                <a:gd name="connsiteX22" fmla="*/ 20775 w 40568"/>
                <a:gd name="connsiteY22" fmla="*/ 36027 h 46982"/>
                <a:gd name="connsiteX23" fmla="*/ 24491 w 40568"/>
                <a:gd name="connsiteY23" fmla="*/ 29169 h 46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568" h="46982">
                  <a:moveTo>
                    <a:pt x="34016" y="46124"/>
                  </a:moveTo>
                  <a:lnTo>
                    <a:pt x="25347" y="46124"/>
                  </a:lnTo>
                  <a:lnTo>
                    <a:pt x="25347" y="40028"/>
                  </a:lnTo>
                  <a:cubicBezTo>
                    <a:pt x="21538" y="44505"/>
                    <a:pt x="15920" y="47000"/>
                    <a:pt x="10111" y="46791"/>
                  </a:cubicBezTo>
                  <a:cubicBezTo>
                    <a:pt x="5822" y="46943"/>
                    <a:pt x="1632" y="45524"/>
                    <a:pt x="-1605" y="42790"/>
                  </a:cubicBezTo>
                  <a:cubicBezTo>
                    <a:pt x="-4749" y="40104"/>
                    <a:pt x="-6465" y="36142"/>
                    <a:pt x="-6274" y="32027"/>
                  </a:cubicBezTo>
                  <a:cubicBezTo>
                    <a:pt x="-6465" y="28026"/>
                    <a:pt x="-4656" y="24197"/>
                    <a:pt x="-1321" y="21930"/>
                  </a:cubicBezTo>
                  <a:cubicBezTo>
                    <a:pt x="2776" y="19530"/>
                    <a:pt x="7441" y="18378"/>
                    <a:pt x="12110" y="18597"/>
                  </a:cubicBezTo>
                  <a:lnTo>
                    <a:pt x="24589" y="18597"/>
                  </a:lnTo>
                  <a:lnTo>
                    <a:pt x="24589" y="16882"/>
                  </a:lnTo>
                  <a:cubicBezTo>
                    <a:pt x="24589" y="10881"/>
                    <a:pt x="21156" y="7834"/>
                    <a:pt x="14394" y="7834"/>
                  </a:cubicBezTo>
                  <a:cubicBezTo>
                    <a:pt x="9632" y="8005"/>
                    <a:pt x="5060" y="9634"/>
                    <a:pt x="1251" y="12501"/>
                  </a:cubicBezTo>
                  <a:lnTo>
                    <a:pt x="-3037" y="6500"/>
                  </a:lnTo>
                  <a:cubicBezTo>
                    <a:pt x="2297" y="2071"/>
                    <a:pt x="9060" y="-292"/>
                    <a:pt x="16013" y="-168"/>
                  </a:cubicBezTo>
                  <a:cubicBezTo>
                    <a:pt x="20775" y="-330"/>
                    <a:pt x="25347" y="1118"/>
                    <a:pt x="29161" y="3928"/>
                  </a:cubicBezTo>
                  <a:cubicBezTo>
                    <a:pt x="32779" y="7157"/>
                    <a:pt x="34686" y="11939"/>
                    <a:pt x="34207" y="16787"/>
                  </a:cubicBezTo>
                  <a:close/>
                  <a:moveTo>
                    <a:pt x="24491" y="29169"/>
                  </a:moveTo>
                  <a:lnTo>
                    <a:pt x="24491" y="25264"/>
                  </a:lnTo>
                  <a:lnTo>
                    <a:pt x="13348" y="25264"/>
                  </a:lnTo>
                  <a:cubicBezTo>
                    <a:pt x="6488" y="25264"/>
                    <a:pt x="2967" y="27360"/>
                    <a:pt x="2967" y="31741"/>
                  </a:cubicBezTo>
                  <a:cubicBezTo>
                    <a:pt x="2869" y="33780"/>
                    <a:pt x="3823" y="35722"/>
                    <a:pt x="5539" y="36885"/>
                  </a:cubicBezTo>
                  <a:cubicBezTo>
                    <a:pt x="7729" y="38142"/>
                    <a:pt x="10204" y="38742"/>
                    <a:pt x="12683" y="38599"/>
                  </a:cubicBezTo>
                  <a:cubicBezTo>
                    <a:pt x="15636" y="38666"/>
                    <a:pt x="18394" y="37761"/>
                    <a:pt x="20775" y="36027"/>
                  </a:cubicBezTo>
                  <a:cubicBezTo>
                    <a:pt x="23063" y="34513"/>
                    <a:pt x="24491" y="31932"/>
                    <a:pt x="24491" y="29169"/>
                  </a:cubicBezTo>
                  <a:close/>
                </a:path>
              </a:pathLst>
            </a:custGeom>
            <a:solidFill>
              <a:srgbClr val="6D6E71"/>
            </a:solidFill>
            <a:ln w="9525" cap="flat">
              <a:noFill/>
              <a:prstDash val="solid"/>
              <a:miter/>
            </a:ln>
          </p:spPr>
          <p:txBody>
            <a:bodyPr rtlCol="0" anchor="ctr"/>
            <a:lstStyle/>
            <a:p>
              <a:endParaRPr lang="en-US"/>
            </a:p>
          </p:txBody>
        </p:sp>
        <p:sp>
          <p:nvSpPr>
            <p:cNvPr id="1206" name="Freeform: Shape 1205">
              <a:extLst>
                <a:ext uri="{FF2B5EF4-FFF2-40B4-BE49-F238E27FC236}">
                  <a16:creationId xmlns:a16="http://schemas.microsoft.com/office/drawing/2014/main" id="{701BEA2A-FD0E-4351-A394-C3B323A08A7D}"/>
                </a:ext>
              </a:extLst>
            </p:cNvPr>
            <p:cNvSpPr/>
            <p:nvPr/>
          </p:nvSpPr>
          <p:spPr>
            <a:xfrm>
              <a:off x="18063494" y="2134064"/>
              <a:ext cx="36685" cy="46612"/>
            </a:xfrm>
            <a:custGeom>
              <a:avLst/>
              <a:gdLst>
                <a:gd name="connsiteX0" fmla="*/ 30383 w 36685"/>
                <a:gd name="connsiteY0" fmla="*/ 32123 h 46612"/>
                <a:gd name="connsiteX1" fmla="*/ 25621 w 36685"/>
                <a:gd name="connsiteY1" fmla="*/ 42505 h 46612"/>
                <a:gd name="connsiteX2" fmla="*/ 13622 w 36685"/>
                <a:gd name="connsiteY2" fmla="*/ 46411 h 46612"/>
                <a:gd name="connsiteX3" fmla="*/ 3236 w 36685"/>
                <a:gd name="connsiteY3" fmla="*/ 44696 h 46612"/>
                <a:gd name="connsiteX4" fmla="*/ -6289 w 36685"/>
                <a:gd name="connsiteY4" fmla="*/ 39553 h 46612"/>
                <a:gd name="connsiteX5" fmla="*/ -1717 w 36685"/>
                <a:gd name="connsiteY5" fmla="*/ 32123 h 46612"/>
                <a:gd name="connsiteX6" fmla="*/ 13715 w 36685"/>
                <a:gd name="connsiteY6" fmla="*/ 38124 h 46612"/>
                <a:gd name="connsiteX7" fmla="*/ 18859 w 36685"/>
                <a:gd name="connsiteY7" fmla="*/ 36600 h 46612"/>
                <a:gd name="connsiteX8" fmla="*/ 20765 w 36685"/>
                <a:gd name="connsiteY8" fmla="*/ 32790 h 46612"/>
                <a:gd name="connsiteX9" fmla="*/ 11715 w 36685"/>
                <a:gd name="connsiteY9" fmla="*/ 26694 h 46612"/>
                <a:gd name="connsiteX10" fmla="*/ 10668 w 36685"/>
                <a:gd name="connsiteY10" fmla="*/ 26694 h 46612"/>
                <a:gd name="connsiteX11" fmla="*/ -3619 w 36685"/>
                <a:gd name="connsiteY11" fmla="*/ 13835 h 46612"/>
                <a:gd name="connsiteX12" fmla="*/ 1334 w 36685"/>
                <a:gd name="connsiteY12" fmla="*/ 3643 h 46612"/>
                <a:gd name="connsiteX13" fmla="*/ 14189 w 36685"/>
                <a:gd name="connsiteY13" fmla="*/ -167 h 46612"/>
                <a:gd name="connsiteX14" fmla="*/ 29049 w 36685"/>
                <a:gd name="connsiteY14" fmla="*/ 4500 h 46612"/>
                <a:gd name="connsiteX15" fmla="*/ 25528 w 36685"/>
                <a:gd name="connsiteY15" fmla="*/ 11644 h 46612"/>
                <a:gd name="connsiteX16" fmla="*/ 13431 w 36685"/>
                <a:gd name="connsiteY16" fmla="*/ 7929 h 46612"/>
                <a:gd name="connsiteX17" fmla="*/ 7808 w 36685"/>
                <a:gd name="connsiteY17" fmla="*/ 9168 h 46612"/>
                <a:gd name="connsiteX18" fmla="*/ 5715 w 36685"/>
                <a:gd name="connsiteY18" fmla="*/ 12882 h 46612"/>
                <a:gd name="connsiteX19" fmla="*/ 7906 w 36685"/>
                <a:gd name="connsiteY19" fmla="*/ 16121 h 46612"/>
                <a:gd name="connsiteX20" fmla="*/ 12189 w 36685"/>
                <a:gd name="connsiteY20" fmla="*/ 17645 h 46612"/>
                <a:gd name="connsiteX21" fmla="*/ 17142 w 36685"/>
                <a:gd name="connsiteY21" fmla="*/ 18979 h 46612"/>
                <a:gd name="connsiteX22" fmla="*/ 21333 w 36685"/>
                <a:gd name="connsiteY22" fmla="*/ 20503 h 46612"/>
                <a:gd name="connsiteX23" fmla="*/ 25621 w 36685"/>
                <a:gd name="connsiteY23" fmla="*/ 22884 h 46612"/>
                <a:gd name="connsiteX24" fmla="*/ 30383 w 36685"/>
                <a:gd name="connsiteY24" fmla="*/ 32123 h 46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5" h="46612">
                  <a:moveTo>
                    <a:pt x="30383" y="32123"/>
                  </a:moveTo>
                  <a:cubicBezTo>
                    <a:pt x="30574" y="36143"/>
                    <a:pt x="28765" y="40000"/>
                    <a:pt x="25621" y="42505"/>
                  </a:cubicBezTo>
                  <a:cubicBezTo>
                    <a:pt x="22193" y="45239"/>
                    <a:pt x="18003" y="46629"/>
                    <a:pt x="13622" y="46411"/>
                  </a:cubicBezTo>
                  <a:cubicBezTo>
                    <a:pt x="10096" y="46372"/>
                    <a:pt x="6571" y="45801"/>
                    <a:pt x="3236" y="44696"/>
                  </a:cubicBezTo>
                  <a:cubicBezTo>
                    <a:pt x="-191" y="43553"/>
                    <a:pt x="-3429" y="41810"/>
                    <a:pt x="-6289" y="39553"/>
                  </a:cubicBezTo>
                  <a:lnTo>
                    <a:pt x="-1717" y="32123"/>
                  </a:lnTo>
                  <a:cubicBezTo>
                    <a:pt x="2664" y="35752"/>
                    <a:pt x="8096" y="37857"/>
                    <a:pt x="13715" y="38124"/>
                  </a:cubicBezTo>
                  <a:cubicBezTo>
                    <a:pt x="15524" y="38248"/>
                    <a:pt x="17333" y="37705"/>
                    <a:pt x="18859" y="36600"/>
                  </a:cubicBezTo>
                  <a:cubicBezTo>
                    <a:pt x="20096" y="35723"/>
                    <a:pt x="20765" y="34295"/>
                    <a:pt x="20765" y="32790"/>
                  </a:cubicBezTo>
                  <a:cubicBezTo>
                    <a:pt x="20765" y="30504"/>
                    <a:pt x="17714" y="28504"/>
                    <a:pt x="11715" y="26694"/>
                  </a:cubicBezTo>
                  <a:lnTo>
                    <a:pt x="10668" y="26694"/>
                  </a:lnTo>
                  <a:cubicBezTo>
                    <a:pt x="1143" y="24151"/>
                    <a:pt x="-3619" y="19864"/>
                    <a:pt x="-3619" y="13835"/>
                  </a:cubicBezTo>
                  <a:cubicBezTo>
                    <a:pt x="-3717" y="9844"/>
                    <a:pt x="-1810" y="6053"/>
                    <a:pt x="1334" y="3643"/>
                  </a:cubicBezTo>
                  <a:cubicBezTo>
                    <a:pt x="5045" y="1005"/>
                    <a:pt x="9617" y="-329"/>
                    <a:pt x="14189" y="-167"/>
                  </a:cubicBezTo>
                  <a:cubicBezTo>
                    <a:pt x="19524" y="-157"/>
                    <a:pt x="24667" y="1471"/>
                    <a:pt x="29049" y="4500"/>
                  </a:cubicBezTo>
                  <a:lnTo>
                    <a:pt x="25528" y="11644"/>
                  </a:lnTo>
                  <a:cubicBezTo>
                    <a:pt x="22002" y="9225"/>
                    <a:pt x="17714" y="7929"/>
                    <a:pt x="13431" y="7929"/>
                  </a:cubicBezTo>
                  <a:cubicBezTo>
                    <a:pt x="11524" y="7834"/>
                    <a:pt x="9524" y="8263"/>
                    <a:pt x="7808" y="9168"/>
                  </a:cubicBezTo>
                  <a:cubicBezTo>
                    <a:pt x="6478" y="9920"/>
                    <a:pt x="5617" y="11349"/>
                    <a:pt x="5715" y="12882"/>
                  </a:cubicBezTo>
                  <a:cubicBezTo>
                    <a:pt x="5617" y="14330"/>
                    <a:pt x="6571" y="15654"/>
                    <a:pt x="7906" y="16121"/>
                  </a:cubicBezTo>
                  <a:cubicBezTo>
                    <a:pt x="9236" y="16788"/>
                    <a:pt x="10668" y="17302"/>
                    <a:pt x="12189" y="17645"/>
                  </a:cubicBezTo>
                  <a:cubicBezTo>
                    <a:pt x="13905" y="17988"/>
                    <a:pt x="15524" y="18426"/>
                    <a:pt x="17142" y="18979"/>
                  </a:cubicBezTo>
                  <a:lnTo>
                    <a:pt x="21333" y="20503"/>
                  </a:lnTo>
                  <a:cubicBezTo>
                    <a:pt x="22858" y="21188"/>
                    <a:pt x="24286" y="21989"/>
                    <a:pt x="25621" y="22884"/>
                  </a:cubicBezTo>
                  <a:cubicBezTo>
                    <a:pt x="28667" y="24941"/>
                    <a:pt x="30476" y="28427"/>
                    <a:pt x="30383" y="32123"/>
                  </a:cubicBezTo>
                  <a:close/>
                </a:path>
              </a:pathLst>
            </a:custGeom>
            <a:solidFill>
              <a:srgbClr val="6D6E71"/>
            </a:solidFill>
            <a:ln w="9525" cap="flat">
              <a:noFill/>
              <a:prstDash val="solid"/>
              <a:miter/>
            </a:ln>
          </p:spPr>
          <p:txBody>
            <a:bodyPr rtlCol="0" anchor="ctr"/>
            <a:lstStyle/>
            <a:p>
              <a:endParaRPr lang="en-US"/>
            </a:p>
          </p:txBody>
        </p:sp>
        <p:sp>
          <p:nvSpPr>
            <p:cNvPr id="1207" name="Freeform: Shape 1206">
              <a:extLst>
                <a:ext uri="{FF2B5EF4-FFF2-40B4-BE49-F238E27FC236}">
                  <a16:creationId xmlns:a16="http://schemas.microsoft.com/office/drawing/2014/main" id="{FD66846F-6CB5-43F3-B8B9-EE039279E1AA}"/>
                </a:ext>
              </a:extLst>
            </p:cNvPr>
            <p:cNvSpPr/>
            <p:nvPr/>
          </p:nvSpPr>
          <p:spPr>
            <a:xfrm>
              <a:off x="18108035" y="2133688"/>
              <a:ext cx="45413" cy="46986"/>
            </a:xfrm>
            <a:custGeom>
              <a:avLst/>
              <a:gdLst>
                <a:gd name="connsiteX0" fmla="*/ 39086 w 45413"/>
                <a:gd name="connsiteY0" fmla="*/ 27545 h 46986"/>
                <a:gd name="connsiteX1" fmla="*/ 3275 w 45413"/>
                <a:gd name="connsiteY1" fmla="*/ 27545 h 46986"/>
                <a:gd name="connsiteX2" fmla="*/ 7846 w 45413"/>
                <a:gd name="connsiteY2" fmla="*/ 35546 h 46986"/>
                <a:gd name="connsiteX3" fmla="*/ 17371 w 45413"/>
                <a:gd name="connsiteY3" fmla="*/ 38594 h 46986"/>
                <a:gd name="connsiteX4" fmla="*/ 30422 w 45413"/>
                <a:gd name="connsiteY4" fmla="*/ 33165 h 46986"/>
                <a:gd name="connsiteX5" fmla="*/ 35849 w 45413"/>
                <a:gd name="connsiteY5" fmla="*/ 39165 h 46986"/>
                <a:gd name="connsiteX6" fmla="*/ 16799 w 45413"/>
                <a:gd name="connsiteY6" fmla="*/ 46786 h 46986"/>
                <a:gd name="connsiteX7" fmla="*/ 414 w 45413"/>
                <a:gd name="connsiteY7" fmla="*/ 40404 h 46986"/>
                <a:gd name="connsiteX8" fmla="*/ -6250 w 45413"/>
                <a:gd name="connsiteY8" fmla="*/ 23259 h 46986"/>
                <a:gd name="connsiteX9" fmla="*/ 605 w 45413"/>
                <a:gd name="connsiteY9" fmla="*/ 6209 h 46986"/>
                <a:gd name="connsiteX10" fmla="*/ 16706 w 45413"/>
                <a:gd name="connsiteY10" fmla="*/ -173 h 46986"/>
                <a:gd name="connsiteX11" fmla="*/ 32515 w 45413"/>
                <a:gd name="connsiteY11" fmla="*/ 5447 h 46986"/>
                <a:gd name="connsiteX12" fmla="*/ 39086 w 45413"/>
                <a:gd name="connsiteY12" fmla="*/ 20973 h 46986"/>
                <a:gd name="connsiteX13" fmla="*/ 3275 w 45413"/>
                <a:gd name="connsiteY13" fmla="*/ 20020 h 46986"/>
                <a:gd name="connsiteX14" fmla="*/ 29468 w 45413"/>
                <a:gd name="connsiteY14" fmla="*/ 20020 h 46986"/>
                <a:gd name="connsiteX15" fmla="*/ 25850 w 45413"/>
                <a:gd name="connsiteY15" fmla="*/ 11162 h 46986"/>
                <a:gd name="connsiteX16" fmla="*/ 16990 w 45413"/>
                <a:gd name="connsiteY16" fmla="*/ 8114 h 46986"/>
                <a:gd name="connsiteX17" fmla="*/ 7465 w 45413"/>
                <a:gd name="connsiteY17" fmla="*/ 11257 h 46986"/>
                <a:gd name="connsiteX18" fmla="*/ 3275 w 45413"/>
                <a:gd name="connsiteY18" fmla="*/ 20020 h 46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13" h="46986">
                  <a:moveTo>
                    <a:pt x="39086" y="27545"/>
                  </a:moveTo>
                  <a:lnTo>
                    <a:pt x="3275" y="27545"/>
                  </a:lnTo>
                  <a:cubicBezTo>
                    <a:pt x="3465" y="30774"/>
                    <a:pt x="5177" y="33717"/>
                    <a:pt x="7846" y="35546"/>
                  </a:cubicBezTo>
                  <a:cubicBezTo>
                    <a:pt x="10609" y="37537"/>
                    <a:pt x="13944" y="38604"/>
                    <a:pt x="17371" y="38594"/>
                  </a:cubicBezTo>
                  <a:cubicBezTo>
                    <a:pt x="22325" y="38918"/>
                    <a:pt x="27180" y="36918"/>
                    <a:pt x="30422" y="33165"/>
                  </a:cubicBezTo>
                  <a:lnTo>
                    <a:pt x="35849" y="39165"/>
                  </a:lnTo>
                  <a:cubicBezTo>
                    <a:pt x="30896" y="44309"/>
                    <a:pt x="23943" y="47081"/>
                    <a:pt x="16799" y="46786"/>
                  </a:cubicBezTo>
                  <a:cubicBezTo>
                    <a:pt x="10702" y="46928"/>
                    <a:pt x="4800" y="44633"/>
                    <a:pt x="414" y="40404"/>
                  </a:cubicBezTo>
                  <a:cubicBezTo>
                    <a:pt x="-4157" y="35917"/>
                    <a:pt x="-6632" y="29669"/>
                    <a:pt x="-6250" y="23259"/>
                  </a:cubicBezTo>
                  <a:cubicBezTo>
                    <a:pt x="-6539" y="16848"/>
                    <a:pt x="-4060" y="10619"/>
                    <a:pt x="605" y="6209"/>
                  </a:cubicBezTo>
                  <a:cubicBezTo>
                    <a:pt x="4893" y="2037"/>
                    <a:pt x="10702" y="-258"/>
                    <a:pt x="16706" y="-173"/>
                  </a:cubicBezTo>
                  <a:cubicBezTo>
                    <a:pt x="22515" y="-316"/>
                    <a:pt x="28134" y="1685"/>
                    <a:pt x="32515" y="5447"/>
                  </a:cubicBezTo>
                  <a:cubicBezTo>
                    <a:pt x="36994" y="9314"/>
                    <a:pt x="39468" y="15058"/>
                    <a:pt x="39086" y="20973"/>
                  </a:cubicBezTo>
                  <a:close/>
                  <a:moveTo>
                    <a:pt x="3275" y="20020"/>
                  </a:moveTo>
                  <a:lnTo>
                    <a:pt x="29468" y="20020"/>
                  </a:lnTo>
                  <a:cubicBezTo>
                    <a:pt x="29659" y="16677"/>
                    <a:pt x="28324" y="13429"/>
                    <a:pt x="25850" y="11162"/>
                  </a:cubicBezTo>
                  <a:cubicBezTo>
                    <a:pt x="23371" y="9066"/>
                    <a:pt x="20227" y="7981"/>
                    <a:pt x="16990" y="8114"/>
                  </a:cubicBezTo>
                  <a:cubicBezTo>
                    <a:pt x="13562" y="8057"/>
                    <a:pt x="10228" y="9162"/>
                    <a:pt x="7465" y="11257"/>
                  </a:cubicBezTo>
                  <a:cubicBezTo>
                    <a:pt x="4702" y="13305"/>
                    <a:pt x="3177" y="16582"/>
                    <a:pt x="3275" y="20020"/>
                  </a:cubicBezTo>
                  <a:close/>
                </a:path>
              </a:pathLst>
            </a:custGeom>
            <a:solidFill>
              <a:srgbClr val="6D6E71"/>
            </a:solidFill>
            <a:ln w="9525" cap="flat">
              <a:noFill/>
              <a:prstDash val="solid"/>
              <a:miter/>
            </a:ln>
          </p:spPr>
          <p:txBody>
            <a:bodyPr rtlCol="0" anchor="ctr"/>
            <a:lstStyle/>
            <a:p>
              <a:endParaRPr lang="en-US"/>
            </a:p>
          </p:txBody>
        </p:sp>
        <p:sp>
          <p:nvSpPr>
            <p:cNvPr id="1208" name="Freeform: Shape 1207">
              <a:extLst>
                <a:ext uri="{FF2B5EF4-FFF2-40B4-BE49-F238E27FC236}">
                  <a16:creationId xmlns:a16="http://schemas.microsoft.com/office/drawing/2014/main" id="{22481FFB-B02C-4242-98B2-F988F859F48B}"/>
                </a:ext>
              </a:extLst>
            </p:cNvPr>
            <p:cNvSpPr/>
            <p:nvPr/>
          </p:nvSpPr>
          <p:spPr>
            <a:xfrm>
              <a:off x="18163986" y="2116360"/>
              <a:ext cx="9525" cy="63626"/>
            </a:xfrm>
            <a:custGeom>
              <a:avLst/>
              <a:gdLst>
                <a:gd name="connsiteX0" fmla="*/ 3236 w 9525"/>
                <a:gd name="connsiteY0" fmla="*/ 63447 h 63626"/>
                <a:gd name="connsiteX1" fmla="*/ -6289 w 9525"/>
                <a:gd name="connsiteY1" fmla="*/ 63447 h 63626"/>
                <a:gd name="connsiteX2" fmla="*/ -6289 w 9525"/>
                <a:gd name="connsiteY2" fmla="*/ -180 h 63626"/>
                <a:gd name="connsiteX3" fmla="*/ 3236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3236" y="63447"/>
                  </a:moveTo>
                  <a:lnTo>
                    <a:pt x="-6289" y="63447"/>
                  </a:lnTo>
                  <a:lnTo>
                    <a:pt x="-6289" y="-180"/>
                  </a:lnTo>
                  <a:lnTo>
                    <a:pt x="3236" y="-180"/>
                  </a:lnTo>
                  <a:close/>
                </a:path>
              </a:pathLst>
            </a:custGeom>
            <a:solidFill>
              <a:srgbClr val="6D6E71"/>
            </a:solidFill>
            <a:ln w="9525" cap="flat">
              <a:noFill/>
              <a:prstDash val="solid"/>
              <a:miter/>
            </a:ln>
          </p:spPr>
          <p:txBody>
            <a:bodyPr rtlCol="0" anchor="ctr"/>
            <a:lstStyle/>
            <a:p>
              <a:endParaRPr lang="en-US"/>
            </a:p>
          </p:txBody>
        </p:sp>
        <p:sp>
          <p:nvSpPr>
            <p:cNvPr id="1209" name="Freeform: Shape 1208">
              <a:extLst>
                <a:ext uri="{FF2B5EF4-FFF2-40B4-BE49-F238E27FC236}">
                  <a16:creationId xmlns:a16="http://schemas.microsoft.com/office/drawing/2014/main" id="{C93D0AA7-0629-48C8-B251-5DC1CF7C2D1C}"/>
                </a:ext>
              </a:extLst>
            </p:cNvPr>
            <p:cNvSpPr/>
            <p:nvPr/>
          </p:nvSpPr>
          <p:spPr>
            <a:xfrm>
              <a:off x="18186191" y="2114928"/>
              <a:ext cx="12167" cy="65059"/>
            </a:xfrm>
            <a:custGeom>
              <a:avLst/>
              <a:gdLst>
                <a:gd name="connsiteX0" fmla="*/ -4490 w 12167"/>
                <a:gd name="connsiteY0" fmla="*/ 10206 h 65059"/>
                <a:gd name="connsiteX1" fmla="*/ -4588 w 12167"/>
                <a:gd name="connsiteY1" fmla="*/ 1719 h 65059"/>
                <a:gd name="connsiteX2" fmla="*/ -4490 w 12167"/>
                <a:gd name="connsiteY2" fmla="*/ 1633 h 65059"/>
                <a:gd name="connsiteX3" fmla="*/ -207 w 12167"/>
                <a:gd name="connsiteY3" fmla="*/ -177 h 65059"/>
                <a:gd name="connsiteX4" fmla="*/ 4081 w 12167"/>
                <a:gd name="connsiteY4" fmla="*/ 1633 h 65059"/>
                <a:gd name="connsiteX5" fmla="*/ 4174 w 12167"/>
                <a:gd name="connsiteY5" fmla="*/ 10120 h 65059"/>
                <a:gd name="connsiteX6" fmla="*/ 4081 w 12167"/>
                <a:gd name="connsiteY6" fmla="*/ 10206 h 65059"/>
                <a:gd name="connsiteX7" fmla="*/ -207 w 12167"/>
                <a:gd name="connsiteY7" fmla="*/ 12016 h 65059"/>
                <a:gd name="connsiteX8" fmla="*/ -4490 w 12167"/>
                <a:gd name="connsiteY8" fmla="*/ 10206 h 65059"/>
                <a:gd name="connsiteX9" fmla="*/ 4555 w 12167"/>
                <a:gd name="connsiteY9" fmla="*/ 64879 h 65059"/>
                <a:gd name="connsiteX10" fmla="*/ -4970 w 12167"/>
                <a:gd name="connsiteY10" fmla="*/ 64879 h 65059"/>
                <a:gd name="connsiteX11" fmla="*/ -4970 w 12167"/>
                <a:gd name="connsiteY11" fmla="*/ 19254 h 65059"/>
                <a:gd name="connsiteX12" fmla="*/ 4555 w 12167"/>
                <a:gd name="connsiteY12" fmla="*/ 19254 h 6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67" h="65059">
                  <a:moveTo>
                    <a:pt x="-4490" y="10206"/>
                  </a:moveTo>
                  <a:cubicBezTo>
                    <a:pt x="-6872" y="7891"/>
                    <a:pt x="-6872" y="4091"/>
                    <a:pt x="-4588" y="1719"/>
                  </a:cubicBezTo>
                  <a:cubicBezTo>
                    <a:pt x="-4588" y="1690"/>
                    <a:pt x="-4490" y="1662"/>
                    <a:pt x="-4490" y="1633"/>
                  </a:cubicBezTo>
                  <a:cubicBezTo>
                    <a:pt x="-3351" y="462"/>
                    <a:pt x="-1826" y="-196"/>
                    <a:pt x="-207" y="-177"/>
                  </a:cubicBezTo>
                  <a:cubicBezTo>
                    <a:pt x="1412" y="-234"/>
                    <a:pt x="3030" y="433"/>
                    <a:pt x="4081" y="1633"/>
                  </a:cubicBezTo>
                  <a:cubicBezTo>
                    <a:pt x="6462" y="3957"/>
                    <a:pt x="6462" y="7748"/>
                    <a:pt x="4174" y="10120"/>
                  </a:cubicBezTo>
                  <a:cubicBezTo>
                    <a:pt x="4174" y="10149"/>
                    <a:pt x="4081" y="10177"/>
                    <a:pt x="4081" y="10206"/>
                  </a:cubicBezTo>
                  <a:cubicBezTo>
                    <a:pt x="3030" y="11415"/>
                    <a:pt x="1412" y="12073"/>
                    <a:pt x="-207" y="12016"/>
                  </a:cubicBezTo>
                  <a:cubicBezTo>
                    <a:pt x="-1826" y="12035"/>
                    <a:pt x="-3351" y="11377"/>
                    <a:pt x="-4490" y="10206"/>
                  </a:cubicBezTo>
                  <a:close/>
                  <a:moveTo>
                    <a:pt x="4555" y="64879"/>
                  </a:moveTo>
                  <a:lnTo>
                    <a:pt x="-4970" y="64879"/>
                  </a:lnTo>
                  <a:lnTo>
                    <a:pt x="-4970" y="19254"/>
                  </a:lnTo>
                  <a:lnTo>
                    <a:pt x="4555" y="19254"/>
                  </a:lnTo>
                  <a:close/>
                </a:path>
              </a:pathLst>
            </a:custGeom>
            <a:solidFill>
              <a:srgbClr val="6D6E71"/>
            </a:solidFill>
            <a:ln w="9525" cap="flat">
              <a:noFill/>
              <a:prstDash val="solid"/>
              <a:miter/>
            </a:ln>
          </p:spPr>
          <p:txBody>
            <a:bodyPr rtlCol="0" anchor="ctr"/>
            <a:lstStyle/>
            <a:p>
              <a:endParaRPr lang="en-US"/>
            </a:p>
          </p:txBody>
        </p:sp>
        <p:sp>
          <p:nvSpPr>
            <p:cNvPr id="1210" name="Freeform: Shape 1209">
              <a:extLst>
                <a:ext uri="{FF2B5EF4-FFF2-40B4-BE49-F238E27FC236}">
                  <a16:creationId xmlns:a16="http://schemas.microsoft.com/office/drawing/2014/main" id="{DA5D0AD7-8BE3-4CF4-9A86-CC9193197CD4}"/>
                </a:ext>
              </a:extLst>
            </p:cNvPr>
            <p:cNvSpPr/>
            <p:nvPr/>
          </p:nvSpPr>
          <p:spPr>
            <a:xfrm>
              <a:off x="18210941" y="2133685"/>
              <a:ext cx="42056" cy="46302"/>
            </a:xfrm>
            <a:custGeom>
              <a:avLst/>
              <a:gdLst>
                <a:gd name="connsiteX0" fmla="*/ 3236 w 42056"/>
                <a:gd name="connsiteY0" fmla="*/ 21452 h 46302"/>
                <a:gd name="connsiteX1" fmla="*/ 3236 w 42056"/>
                <a:gd name="connsiteY1" fmla="*/ 46122 h 46302"/>
                <a:gd name="connsiteX2" fmla="*/ -6289 w 42056"/>
                <a:gd name="connsiteY2" fmla="*/ 46122 h 46302"/>
                <a:gd name="connsiteX3" fmla="*/ -6289 w 42056"/>
                <a:gd name="connsiteY3" fmla="*/ 497 h 46302"/>
                <a:gd name="connsiteX4" fmla="*/ 3236 w 42056"/>
                <a:gd name="connsiteY4" fmla="*/ 497 h 46302"/>
                <a:gd name="connsiteX5" fmla="*/ 3236 w 42056"/>
                <a:gd name="connsiteY5" fmla="*/ 8879 h 46302"/>
                <a:gd name="connsiteX6" fmla="*/ 9617 w 42056"/>
                <a:gd name="connsiteY6" fmla="*/ 2212 h 46302"/>
                <a:gd name="connsiteX7" fmla="*/ 18477 w 42056"/>
                <a:gd name="connsiteY7" fmla="*/ -169 h 46302"/>
                <a:gd name="connsiteX8" fmla="*/ 30955 w 42056"/>
                <a:gd name="connsiteY8" fmla="*/ 4593 h 46302"/>
                <a:gd name="connsiteX9" fmla="*/ 35718 w 42056"/>
                <a:gd name="connsiteY9" fmla="*/ 18214 h 46302"/>
                <a:gd name="connsiteX10" fmla="*/ 35718 w 42056"/>
                <a:gd name="connsiteY10" fmla="*/ 46122 h 46302"/>
                <a:gd name="connsiteX11" fmla="*/ 26193 w 42056"/>
                <a:gd name="connsiteY11" fmla="*/ 46122 h 46302"/>
                <a:gd name="connsiteX12" fmla="*/ 26193 w 42056"/>
                <a:gd name="connsiteY12" fmla="*/ 21071 h 46302"/>
                <a:gd name="connsiteX13" fmla="*/ 15715 w 42056"/>
                <a:gd name="connsiteY13" fmla="*/ 8498 h 46302"/>
                <a:gd name="connsiteX14" fmla="*/ 7045 w 42056"/>
                <a:gd name="connsiteY14" fmla="*/ 11832 h 46302"/>
                <a:gd name="connsiteX15" fmla="*/ 3236 w 42056"/>
                <a:gd name="connsiteY15" fmla="*/ 21452 h 4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056" h="46302">
                  <a:moveTo>
                    <a:pt x="3236" y="21452"/>
                  </a:moveTo>
                  <a:lnTo>
                    <a:pt x="3236" y="46122"/>
                  </a:lnTo>
                  <a:lnTo>
                    <a:pt x="-6289" y="46122"/>
                  </a:lnTo>
                  <a:lnTo>
                    <a:pt x="-6289" y="497"/>
                  </a:lnTo>
                  <a:lnTo>
                    <a:pt x="3236" y="497"/>
                  </a:lnTo>
                  <a:lnTo>
                    <a:pt x="3236" y="8879"/>
                  </a:lnTo>
                  <a:cubicBezTo>
                    <a:pt x="4762" y="6136"/>
                    <a:pt x="6952" y="3841"/>
                    <a:pt x="9617" y="2212"/>
                  </a:cubicBezTo>
                  <a:cubicBezTo>
                    <a:pt x="12287" y="678"/>
                    <a:pt x="15333" y="-141"/>
                    <a:pt x="18477" y="-169"/>
                  </a:cubicBezTo>
                  <a:cubicBezTo>
                    <a:pt x="23147" y="-331"/>
                    <a:pt x="27621" y="1383"/>
                    <a:pt x="30955" y="4593"/>
                  </a:cubicBezTo>
                  <a:cubicBezTo>
                    <a:pt x="34290" y="8298"/>
                    <a:pt x="36099" y="13213"/>
                    <a:pt x="35718" y="18214"/>
                  </a:cubicBezTo>
                  <a:lnTo>
                    <a:pt x="35718" y="46122"/>
                  </a:lnTo>
                  <a:lnTo>
                    <a:pt x="26193" y="46122"/>
                  </a:lnTo>
                  <a:lnTo>
                    <a:pt x="26193" y="21071"/>
                  </a:lnTo>
                  <a:cubicBezTo>
                    <a:pt x="26193" y="12689"/>
                    <a:pt x="22668" y="8498"/>
                    <a:pt x="15715" y="8498"/>
                  </a:cubicBezTo>
                  <a:cubicBezTo>
                    <a:pt x="12477" y="8470"/>
                    <a:pt x="9427" y="9660"/>
                    <a:pt x="7045" y="11832"/>
                  </a:cubicBezTo>
                  <a:cubicBezTo>
                    <a:pt x="4380" y="14318"/>
                    <a:pt x="3046" y="17842"/>
                    <a:pt x="3236" y="21452"/>
                  </a:cubicBezTo>
                  <a:close/>
                </a:path>
              </a:pathLst>
            </a:custGeom>
            <a:solidFill>
              <a:srgbClr val="6D6E71"/>
            </a:solidFill>
            <a:ln w="9525" cap="flat">
              <a:noFill/>
              <a:prstDash val="solid"/>
              <a:miter/>
            </a:ln>
          </p:spPr>
          <p:txBody>
            <a:bodyPr rtlCol="0" anchor="ctr"/>
            <a:lstStyle/>
            <a:p>
              <a:endParaRPr lang="en-US"/>
            </a:p>
          </p:txBody>
        </p:sp>
        <p:sp>
          <p:nvSpPr>
            <p:cNvPr id="1211" name="Freeform: Shape 1210">
              <a:extLst>
                <a:ext uri="{FF2B5EF4-FFF2-40B4-BE49-F238E27FC236}">
                  <a16:creationId xmlns:a16="http://schemas.microsoft.com/office/drawing/2014/main" id="{0C410E41-B1E2-4D92-AE24-AB703C490714}"/>
                </a:ext>
              </a:extLst>
            </p:cNvPr>
            <p:cNvSpPr/>
            <p:nvPr/>
          </p:nvSpPr>
          <p:spPr>
            <a:xfrm>
              <a:off x="18263594" y="2133690"/>
              <a:ext cx="45382" cy="46979"/>
            </a:xfrm>
            <a:custGeom>
              <a:avLst/>
              <a:gdLst>
                <a:gd name="connsiteX0" fmla="*/ 38880 w 45382"/>
                <a:gd name="connsiteY0" fmla="*/ 27543 h 46979"/>
                <a:gd name="connsiteX1" fmla="*/ 3161 w 45382"/>
                <a:gd name="connsiteY1" fmla="*/ 27543 h 46979"/>
                <a:gd name="connsiteX2" fmla="*/ 7733 w 45382"/>
                <a:gd name="connsiteY2" fmla="*/ 35544 h 46979"/>
                <a:gd name="connsiteX3" fmla="*/ 30308 w 45382"/>
                <a:gd name="connsiteY3" fmla="*/ 33163 h 46979"/>
                <a:gd name="connsiteX4" fmla="*/ 35834 w 45382"/>
                <a:gd name="connsiteY4" fmla="*/ 39164 h 46979"/>
                <a:gd name="connsiteX5" fmla="*/ 16784 w 45382"/>
                <a:gd name="connsiteY5" fmla="*/ 46784 h 46979"/>
                <a:gd name="connsiteX6" fmla="*/ 496 w 45382"/>
                <a:gd name="connsiteY6" fmla="*/ 40402 h 46979"/>
                <a:gd name="connsiteX7" fmla="*/ -6266 w 45382"/>
                <a:gd name="connsiteY7" fmla="*/ 23257 h 46979"/>
                <a:gd name="connsiteX8" fmla="*/ 589 w 45382"/>
                <a:gd name="connsiteY8" fmla="*/ 6207 h 46979"/>
                <a:gd name="connsiteX9" fmla="*/ 16784 w 45382"/>
                <a:gd name="connsiteY9" fmla="*/ -175 h 46979"/>
                <a:gd name="connsiteX10" fmla="*/ 32597 w 45382"/>
                <a:gd name="connsiteY10" fmla="*/ 5445 h 46979"/>
                <a:gd name="connsiteX11" fmla="*/ 39071 w 45382"/>
                <a:gd name="connsiteY11" fmla="*/ 20971 h 46979"/>
                <a:gd name="connsiteX12" fmla="*/ 3161 w 45382"/>
                <a:gd name="connsiteY12" fmla="*/ 20019 h 46979"/>
                <a:gd name="connsiteX13" fmla="*/ 29262 w 45382"/>
                <a:gd name="connsiteY13" fmla="*/ 20019 h 46979"/>
                <a:gd name="connsiteX14" fmla="*/ 25737 w 45382"/>
                <a:gd name="connsiteY14" fmla="*/ 11160 h 46979"/>
                <a:gd name="connsiteX15" fmla="*/ 16784 w 45382"/>
                <a:gd name="connsiteY15" fmla="*/ 8112 h 46979"/>
                <a:gd name="connsiteX16" fmla="*/ 7259 w 45382"/>
                <a:gd name="connsiteY16" fmla="*/ 11256 h 46979"/>
                <a:gd name="connsiteX17" fmla="*/ 3161 w 45382"/>
                <a:gd name="connsiteY17" fmla="*/ 20019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82" h="46979">
                  <a:moveTo>
                    <a:pt x="38880" y="27543"/>
                  </a:moveTo>
                  <a:lnTo>
                    <a:pt x="3161" y="27543"/>
                  </a:lnTo>
                  <a:cubicBezTo>
                    <a:pt x="3352" y="30791"/>
                    <a:pt x="4970" y="33773"/>
                    <a:pt x="7733" y="35544"/>
                  </a:cubicBezTo>
                  <a:cubicBezTo>
                    <a:pt x="14784" y="40392"/>
                    <a:pt x="24402" y="39383"/>
                    <a:pt x="30308" y="33163"/>
                  </a:cubicBezTo>
                  <a:lnTo>
                    <a:pt x="35834" y="39164"/>
                  </a:lnTo>
                  <a:cubicBezTo>
                    <a:pt x="30880" y="44269"/>
                    <a:pt x="23927" y="47032"/>
                    <a:pt x="16784" y="46784"/>
                  </a:cubicBezTo>
                  <a:cubicBezTo>
                    <a:pt x="10686" y="46917"/>
                    <a:pt x="4877" y="44622"/>
                    <a:pt x="496" y="40402"/>
                  </a:cubicBezTo>
                  <a:cubicBezTo>
                    <a:pt x="-4076" y="35925"/>
                    <a:pt x="-6555" y="29677"/>
                    <a:pt x="-6266" y="23257"/>
                  </a:cubicBezTo>
                  <a:cubicBezTo>
                    <a:pt x="-6555" y="16847"/>
                    <a:pt x="-4076" y="10617"/>
                    <a:pt x="589" y="6207"/>
                  </a:cubicBezTo>
                  <a:cubicBezTo>
                    <a:pt x="4970" y="2026"/>
                    <a:pt x="10784" y="-270"/>
                    <a:pt x="16784" y="-175"/>
                  </a:cubicBezTo>
                  <a:cubicBezTo>
                    <a:pt x="22593" y="-298"/>
                    <a:pt x="28211" y="1702"/>
                    <a:pt x="32597" y="5445"/>
                  </a:cubicBezTo>
                  <a:cubicBezTo>
                    <a:pt x="36978" y="9379"/>
                    <a:pt x="39359" y="15085"/>
                    <a:pt x="39071" y="20971"/>
                  </a:cubicBezTo>
                  <a:close/>
                  <a:moveTo>
                    <a:pt x="3161" y="20019"/>
                  </a:moveTo>
                  <a:lnTo>
                    <a:pt x="29262" y="20019"/>
                  </a:lnTo>
                  <a:cubicBezTo>
                    <a:pt x="29453" y="16685"/>
                    <a:pt x="28211" y="13437"/>
                    <a:pt x="25737" y="11160"/>
                  </a:cubicBezTo>
                  <a:cubicBezTo>
                    <a:pt x="23258" y="9074"/>
                    <a:pt x="20021" y="7989"/>
                    <a:pt x="16784" y="8112"/>
                  </a:cubicBezTo>
                  <a:cubicBezTo>
                    <a:pt x="13356" y="8074"/>
                    <a:pt x="10021" y="9179"/>
                    <a:pt x="7259" y="11256"/>
                  </a:cubicBezTo>
                  <a:cubicBezTo>
                    <a:pt x="4589" y="13341"/>
                    <a:pt x="3068" y="16609"/>
                    <a:pt x="3161" y="20019"/>
                  </a:cubicBezTo>
                  <a:close/>
                </a:path>
              </a:pathLst>
            </a:custGeom>
            <a:solidFill>
              <a:srgbClr val="6D6E71"/>
            </a:solidFill>
            <a:ln w="9525" cap="flat">
              <a:noFill/>
              <a:prstDash val="solid"/>
              <a:miter/>
            </a:ln>
          </p:spPr>
          <p:txBody>
            <a:bodyPr rtlCol="0" anchor="ctr"/>
            <a:lstStyle/>
            <a:p>
              <a:endParaRPr lang="en-US"/>
            </a:p>
          </p:txBody>
        </p:sp>
        <p:sp>
          <p:nvSpPr>
            <p:cNvPr id="1212" name="Freeform: Shape 1211">
              <a:extLst>
                <a:ext uri="{FF2B5EF4-FFF2-40B4-BE49-F238E27FC236}">
                  <a16:creationId xmlns:a16="http://schemas.microsoft.com/office/drawing/2014/main" id="{EB992DBB-245A-4AE2-B108-C78D7AFE40CA}"/>
                </a:ext>
              </a:extLst>
            </p:cNvPr>
            <p:cNvSpPr/>
            <p:nvPr/>
          </p:nvSpPr>
          <p:spPr>
            <a:xfrm>
              <a:off x="17277253" y="2238463"/>
              <a:ext cx="42338" cy="46972"/>
            </a:xfrm>
            <a:custGeom>
              <a:avLst/>
              <a:gdLst>
                <a:gd name="connsiteX0" fmla="*/ 17097 w 42338"/>
                <a:gd name="connsiteY0" fmla="*/ 46786 h 46972"/>
                <a:gd name="connsiteX1" fmla="*/ 712 w 42338"/>
                <a:gd name="connsiteY1" fmla="*/ 40309 h 46972"/>
                <a:gd name="connsiteX2" fmla="*/ 712 w 42338"/>
                <a:gd name="connsiteY2" fmla="*/ 6400 h 46972"/>
                <a:gd name="connsiteX3" fmla="*/ 18143 w 42338"/>
                <a:gd name="connsiteY3" fmla="*/ -172 h 46972"/>
                <a:gd name="connsiteX4" fmla="*/ 35575 w 42338"/>
                <a:gd name="connsiteY4" fmla="*/ 6972 h 46972"/>
                <a:gd name="connsiteX5" fmla="*/ 29957 w 42338"/>
                <a:gd name="connsiteY5" fmla="*/ 13925 h 46972"/>
                <a:gd name="connsiteX6" fmla="*/ 17953 w 42338"/>
                <a:gd name="connsiteY6" fmla="*/ 8781 h 46972"/>
                <a:gd name="connsiteX7" fmla="*/ 7572 w 42338"/>
                <a:gd name="connsiteY7" fmla="*/ 12782 h 46972"/>
                <a:gd name="connsiteX8" fmla="*/ 3191 w 42338"/>
                <a:gd name="connsiteY8" fmla="*/ 22974 h 46972"/>
                <a:gd name="connsiteX9" fmla="*/ 17669 w 42338"/>
                <a:gd name="connsiteY9" fmla="*/ 38023 h 46972"/>
                <a:gd name="connsiteX10" fmla="*/ 18334 w 42338"/>
                <a:gd name="connsiteY10" fmla="*/ 38023 h 46972"/>
                <a:gd name="connsiteX11" fmla="*/ 30338 w 42338"/>
                <a:gd name="connsiteY11" fmla="*/ 32213 h 46972"/>
                <a:gd name="connsiteX12" fmla="*/ 36049 w 42338"/>
                <a:gd name="connsiteY12" fmla="*/ 38404 h 46972"/>
                <a:gd name="connsiteX13" fmla="*/ 17097 w 42338"/>
                <a:gd name="connsiteY13" fmla="*/ 46786 h 4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338" h="46972">
                  <a:moveTo>
                    <a:pt x="17097" y="46786"/>
                  </a:moveTo>
                  <a:cubicBezTo>
                    <a:pt x="11000" y="46929"/>
                    <a:pt x="5093" y="44586"/>
                    <a:pt x="712" y="40309"/>
                  </a:cubicBezTo>
                  <a:cubicBezTo>
                    <a:pt x="-8622" y="30937"/>
                    <a:pt x="-8622" y="15773"/>
                    <a:pt x="712" y="6400"/>
                  </a:cubicBezTo>
                  <a:cubicBezTo>
                    <a:pt x="5474" y="2028"/>
                    <a:pt x="11669" y="-334"/>
                    <a:pt x="18143" y="-172"/>
                  </a:cubicBezTo>
                  <a:cubicBezTo>
                    <a:pt x="24715" y="-296"/>
                    <a:pt x="31003" y="2286"/>
                    <a:pt x="35575" y="6972"/>
                  </a:cubicBezTo>
                  <a:lnTo>
                    <a:pt x="29957" y="13925"/>
                  </a:lnTo>
                  <a:cubicBezTo>
                    <a:pt x="26715" y="10810"/>
                    <a:pt x="22432" y="8981"/>
                    <a:pt x="17953" y="8781"/>
                  </a:cubicBezTo>
                  <a:cubicBezTo>
                    <a:pt x="14144" y="8734"/>
                    <a:pt x="10428" y="10163"/>
                    <a:pt x="7572" y="12782"/>
                  </a:cubicBezTo>
                  <a:cubicBezTo>
                    <a:pt x="4619" y="15344"/>
                    <a:pt x="3000" y="19087"/>
                    <a:pt x="3191" y="22974"/>
                  </a:cubicBezTo>
                  <a:cubicBezTo>
                    <a:pt x="3000" y="31127"/>
                    <a:pt x="9474" y="37861"/>
                    <a:pt x="17669" y="38023"/>
                  </a:cubicBezTo>
                  <a:cubicBezTo>
                    <a:pt x="17860" y="38033"/>
                    <a:pt x="18143" y="38033"/>
                    <a:pt x="18334" y="38023"/>
                  </a:cubicBezTo>
                  <a:cubicBezTo>
                    <a:pt x="23004" y="37842"/>
                    <a:pt x="27287" y="35737"/>
                    <a:pt x="30338" y="32213"/>
                  </a:cubicBezTo>
                  <a:lnTo>
                    <a:pt x="36049" y="38404"/>
                  </a:lnTo>
                  <a:cubicBezTo>
                    <a:pt x="31096" y="43662"/>
                    <a:pt x="24334" y="46691"/>
                    <a:pt x="17097" y="46786"/>
                  </a:cubicBezTo>
                  <a:close/>
                </a:path>
              </a:pathLst>
            </a:custGeom>
            <a:solidFill>
              <a:srgbClr val="6D6E71"/>
            </a:solidFill>
            <a:ln w="9525" cap="flat">
              <a:noFill/>
              <a:prstDash val="solid"/>
              <a:miter/>
            </a:ln>
          </p:spPr>
          <p:txBody>
            <a:bodyPr rtlCol="0" anchor="ctr"/>
            <a:lstStyle/>
            <a:p>
              <a:endParaRPr lang="en-US"/>
            </a:p>
          </p:txBody>
        </p:sp>
        <p:sp>
          <p:nvSpPr>
            <p:cNvPr id="1213" name="Freeform: Shape 1212">
              <a:extLst>
                <a:ext uri="{FF2B5EF4-FFF2-40B4-BE49-F238E27FC236}">
                  <a16:creationId xmlns:a16="http://schemas.microsoft.com/office/drawing/2014/main" id="{EAB427A4-D227-4D6F-AF35-AC7BF5AC56A7}"/>
                </a:ext>
              </a:extLst>
            </p:cNvPr>
            <p:cNvSpPr/>
            <p:nvPr/>
          </p:nvSpPr>
          <p:spPr>
            <a:xfrm>
              <a:off x="17325593" y="2238471"/>
              <a:ext cx="48006" cy="46946"/>
            </a:xfrm>
            <a:custGeom>
              <a:avLst/>
              <a:gdLst>
                <a:gd name="connsiteX0" fmla="*/ 34860 w 48006"/>
                <a:gd name="connsiteY0" fmla="*/ 40015 h 46946"/>
                <a:gd name="connsiteX1" fmla="*/ 569 w 48006"/>
                <a:gd name="connsiteY1" fmla="*/ 40015 h 46946"/>
                <a:gd name="connsiteX2" fmla="*/ 569 w 48006"/>
                <a:gd name="connsiteY2" fmla="*/ 6678 h 46946"/>
                <a:gd name="connsiteX3" fmla="*/ 34860 w 48006"/>
                <a:gd name="connsiteY3" fmla="*/ 6678 h 46946"/>
                <a:gd name="connsiteX4" fmla="*/ 34860 w 48006"/>
                <a:gd name="connsiteY4" fmla="*/ 40015 h 46946"/>
                <a:gd name="connsiteX5" fmla="*/ 7429 w 48006"/>
                <a:gd name="connsiteY5" fmla="*/ 34110 h 46946"/>
                <a:gd name="connsiteX6" fmla="*/ 17717 w 48006"/>
                <a:gd name="connsiteY6" fmla="*/ 38206 h 46946"/>
                <a:gd name="connsiteX7" fmla="*/ 28097 w 48006"/>
                <a:gd name="connsiteY7" fmla="*/ 34110 h 46946"/>
                <a:gd name="connsiteX8" fmla="*/ 32097 w 48006"/>
                <a:gd name="connsiteY8" fmla="*/ 23347 h 46946"/>
                <a:gd name="connsiteX9" fmla="*/ 28097 w 48006"/>
                <a:gd name="connsiteY9" fmla="*/ 12584 h 46946"/>
                <a:gd name="connsiteX10" fmla="*/ 17717 w 48006"/>
                <a:gd name="connsiteY10" fmla="*/ 8393 h 46946"/>
                <a:gd name="connsiteX11" fmla="*/ 7429 w 48006"/>
                <a:gd name="connsiteY11" fmla="*/ 12584 h 46946"/>
                <a:gd name="connsiteX12" fmla="*/ 3332 w 48006"/>
                <a:gd name="connsiteY12" fmla="*/ 23347 h 46946"/>
                <a:gd name="connsiteX13" fmla="*/ 7810 w 48006"/>
                <a:gd name="connsiteY13"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006" h="46946">
                  <a:moveTo>
                    <a:pt x="34860" y="40015"/>
                  </a:moveTo>
                  <a:cubicBezTo>
                    <a:pt x="25242" y="49017"/>
                    <a:pt x="10192" y="49017"/>
                    <a:pt x="569" y="40015"/>
                  </a:cubicBezTo>
                  <a:cubicBezTo>
                    <a:pt x="-8575" y="30776"/>
                    <a:pt x="-8575" y="15917"/>
                    <a:pt x="569" y="6678"/>
                  </a:cubicBezTo>
                  <a:cubicBezTo>
                    <a:pt x="10192" y="-2466"/>
                    <a:pt x="25242" y="-2466"/>
                    <a:pt x="34860" y="6678"/>
                  </a:cubicBezTo>
                  <a:cubicBezTo>
                    <a:pt x="44003" y="15917"/>
                    <a:pt x="44003" y="30776"/>
                    <a:pt x="34860" y="40015"/>
                  </a:cubicBezTo>
                  <a:close/>
                  <a:moveTo>
                    <a:pt x="7429" y="34110"/>
                  </a:moveTo>
                  <a:cubicBezTo>
                    <a:pt x="10094" y="36872"/>
                    <a:pt x="13903" y="38358"/>
                    <a:pt x="17717" y="38206"/>
                  </a:cubicBezTo>
                  <a:cubicBezTo>
                    <a:pt x="21619" y="38339"/>
                    <a:pt x="25335" y="36853"/>
                    <a:pt x="28097" y="34110"/>
                  </a:cubicBezTo>
                  <a:cubicBezTo>
                    <a:pt x="30762" y="31195"/>
                    <a:pt x="32288" y="27319"/>
                    <a:pt x="32097" y="23347"/>
                  </a:cubicBezTo>
                  <a:cubicBezTo>
                    <a:pt x="32288" y="19365"/>
                    <a:pt x="30860" y="15489"/>
                    <a:pt x="28097" y="12584"/>
                  </a:cubicBezTo>
                  <a:cubicBezTo>
                    <a:pt x="25335" y="9812"/>
                    <a:pt x="21619" y="8297"/>
                    <a:pt x="17717" y="8393"/>
                  </a:cubicBezTo>
                  <a:cubicBezTo>
                    <a:pt x="13810" y="8278"/>
                    <a:pt x="10094" y="9802"/>
                    <a:pt x="7429" y="12584"/>
                  </a:cubicBezTo>
                  <a:cubicBezTo>
                    <a:pt x="4666" y="15441"/>
                    <a:pt x="3141" y="19346"/>
                    <a:pt x="3332" y="23347"/>
                  </a:cubicBezTo>
                  <a:cubicBezTo>
                    <a:pt x="3332" y="27395"/>
                    <a:pt x="4857" y="31291"/>
                    <a:pt x="7810" y="34110"/>
                  </a:cubicBezTo>
                  <a:close/>
                </a:path>
              </a:pathLst>
            </a:custGeom>
            <a:solidFill>
              <a:srgbClr val="6D6E71"/>
            </a:solidFill>
            <a:ln w="9525" cap="flat">
              <a:noFill/>
              <a:prstDash val="solid"/>
              <a:miter/>
            </a:ln>
          </p:spPr>
          <p:txBody>
            <a:bodyPr rtlCol="0" anchor="ctr"/>
            <a:lstStyle/>
            <a:p>
              <a:endParaRPr lang="en-US"/>
            </a:p>
          </p:txBody>
        </p:sp>
        <p:sp>
          <p:nvSpPr>
            <p:cNvPr id="1214" name="Freeform: Shape 1213">
              <a:extLst>
                <a:ext uri="{FF2B5EF4-FFF2-40B4-BE49-F238E27FC236}">
                  <a16:creationId xmlns:a16="http://schemas.microsoft.com/office/drawing/2014/main" id="{222E607E-1980-4B81-BA1B-F5A32CB44BB2}"/>
                </a:ext>
              </a:extLst>
            </p:cNvPr>
            <p:cNvSpPr/>
            <p:nvPr/>
          </p:nvSpPr>
          <p:spPr>
            <a:xfrm>
              <a:off x="17384936" y="2238415"/>
              <a:ext cx="73580" cy="46728"/>
            </a:xfrm>
            <a:custGeom>
              <a:avLst/>
              <a:gdLst>
                <a:gd name="connsiteX0" fmla="*/ 3236 w 73580"/>
                <a:gd name="connsiteY0" fmla="*/ 21497 h 46728"/>
                <a:gd name="connsiteX1" fmla="*/ 3236 w 73580"/>
                <a:gd name="connsiteY1" fmla="*/ 46167 h 46728"/>
                <a:gd name="connsiteX2" fmla="*/ -6289 w 73580"/>
                <a:gd name="connsiteY2" fmla="*/ 46167 h 46728"/>
                <a:gd name="connsiteX3" fmla="*/ -6289 w 73580"/>
                <a:gd name="connsiteY3" fmla="*/ 542 h 46728"/>
                <a:gd name="connsiteX4" fmla="*/ 3236 w 73580"/>
                <a:gd name="connsiteY4" fmla="*/ 542 h 46728"/>
                <a:gd name="connsiteX5" fmla="*/ 3236 w 73580"/>
                <a:gd name="connsiteY5" fmla="*/ 8924 h 46728"/>
                <a:gd name="connsiteX6" fmla="*/ 9520 w 73580"/>
                <a:gd name="connsiteY6" fmla="*/ 2257 h 46728"/>
                <a:gd name="connsiteX7" fmla="*/ 18472 w 73580"/>
                <a:gd name="connsiteY7" fmla="*/ -125 h 46728"/>
                <a:gd name="connsiteX8" fmla="*/ 33141 w 73580"/>
                <a:gd name="connsiteY8" fmla="*/ 8829 h 46728"/>
                <a:gd name="connsiteX9" fmla="*/ 50001 w 73580"/>
                <a:gd name="connsiteY9" fmla="*/ -125 h 46728"/>
                <a:gd name="connsiteX10" fmla="*/ 62479 w 73580"/>
                <a:gd name="connsiteY10" fmla="*/ 4638 h 46728"/>
                <a:gd name="connsiteX11" fmla="*/ 67242 w 73580"/>
                <a:gd name="connsiteY11" fmla="*/ 18259 h 46728"/>
                <a:gd name="connsiteX12" fmla="*/ 67242 w 73580"/>
                <a:gd name="connsiteY12" fmla="*/ 46167 h 46728"/>
                <a:gd name="connsiteX13" fmla="*/ 57717 w 73580"/>
                <a:gd name="connsiteY13" fmla="*/ 46167 h 46728"/>
                <a:gd name="connsiteX14" fmla="*/ 57717 w 73580"/>
                <a:gd name="connsiteY14" fmla="*/ 21116 h 46728"/>
                <a:gd name="connsiteX15" fmla="*/ 47238 w 73580"/>
                <a:gd name="connsiteY15" fmla="*/ 8543 h 46728"/>
                <a:gd name="connsiteX16" fmla="*/ 38764 w 73580"/>
                <a:gd name="connsiteY16" fmla="*/ 11686 h 46728"/>
                <a:gd name="connsiteX17" fmla="*/ 34955 w 73580"/>
                <a:gd name="connsiteY17" fmla="*/ 21211 h 46728"/>
                <a:gd name="connsiteX18" fmla="*/ 34955 w 73580"/>
                <a:gd name="connsiteY18" fmla="*/ 46548 h 46728"/>
                <a:gd name="connsiteX19" fmla="*/ 25430 w 73580"/>
                <a:gd name="connsiteY19" fmla="*/ 46548 h 46728"/>
                <a:gd name="connsiteX20" fmla="*/ 25430 w 73580"/>
                <a:gd name="connsiteY20" fmla="*/ 21497 h 46728"/>
                <a:gd name="connsiteX21" fmla="*/ 23049 w 73580"/>
                <a:gd name="connsiteY21" fmla="*/ 11972 h 46728"/>
                <a:gd name="connsiteX22" fmla="*/ 15808 w 73580"/>
                <a:gd name="connsiteY22" fmla="*/ 8924 h 46728"/>
                <a:gd name="connsiteX23" fmla="*/ 7138 w 73580"/>
                <a:gd name="connsiteY23" fmla="*/ 12258 h 46728"/>
                <a:gd name="connsiteX24" fmla="*/ 3236 w 73580"/>
                <a:gd name="connsiteY24" fmla="*/ 21497 h 46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580" h="46728">
                  <a:moveTo>
                    <a:pt x="3236" y="21497"/>
                  </a:moveTo>
                  <a:lnTo>
                    <a:pt x="3236" y="46167"/>
                  </a:lnTo>
                  <a:lnTo>
                    <a:pt x="-6289" y="46167"/>
                  </a:lnTo>
                  <a:lnTo>
                    <a:pt x="-6289" y="542"/>
                  </a:lnTo>
                  <a:lnTo>
                    <a:pt x="3236" y="542"/>
                  </a:lnTo>
                  <a:lnTo>
                    <a:pt x="3236" y="8924"/>
                  </a:lnTo>
                  <a:cubicBezTo>
                    <a:pt x="4664" y="6124"/>
                    <a:pt x="6855" y="3809"/>
                    <a:pt x="9520" y="2257"/>
                  </a:cubicBezTo>
                  <a:cubicBezTo>
                    <a:pt x="12189" y="656"/>
                    <a:pt x="15333" y="-163"/>
                    <a:pt x="18472" y="-125"/>
                  </a:cubicBezTo>
                  <a:cubicBezTo>
                    <a:pt x="24760" y="-677"/>
                    <a:pt x="30760" y="2952"/>
                    <a:pt x="33141" y="8829"/>
                  </a:cubicBezTo>
                  <a:cubicBezTo>
                    <a:pt x="36955" y="3219"/>
                    <a:pt x="43238" y="-134"/>
                    <a:pt x="50001" y="-125"/>
                  </a:cubicBezTo>
                  <a:cubicBezTo>
                    <a:pt x="54670" y="-287"/>
                    <a:pt x="59144" y="1428"/>
                    <a:pt x="62479" y="4638"/>
                  </a:cubicBezTo>
                  <a:cubicBezTo>
                    <a:pt x="65814" y="8343"/>
                    <a:pt x="67623" y="13258"/>
                    <a:pt x="67242" y="18259"/>
                  </a:cubicBezTo>
                  <a:lnTo>
                    <a:pt x="67242" y="46167"/>
                  </a:lnTo>
                  <a:lnTo>
                    <a:pt x="57717" y="46167"/>
                  </a:lnTo>
                  <a:lnTo>
                    <a:pt x="57717" y="21116"/>
                  </a:lnTo>
                  <a:cubicBezTo>
                    <a:pt x="57717" y="12734"/>
                    <a:pt x="54191" y="8543"/>
                    <a:pt x="47238" y="8543"/>
                  </a:cubicBezTo>
                  <a:cubicBezTo>
                    <a:pt x="44099" y="8495"/>
                    <a:pt x="41048" y="9619"/>
                    <a:pt x="38764" y="11686"/>
                  </a:cubicBezTo>
                  <a:cubicBezTo>
                    <a:pt x="36095" y="14106"/>
                    <a:pt x="34667" y="17620"/>
                    <a:pt x="34955" y="21211"/>
                  </a:cubicBezTo>
                  <a:lnTo>
                    <a:pt x="34955" y="46548"/>
                  </a:lnTo>
                  <a:lnTo>
                    <a:pt x="25430" y="46548"/>
                  </a:lnTo>
                  <a:lnTo>
                    <a:pt x="25430" y="21497"/>
                  </a:lnTo>
                  <a:cubicBezTo>
                    <a:pt x="25714" y="18144"/>
                    <a:pt x="24858" y="14801"/>
                    <a:pt x="23049" y="11972"/>
                  </a:cubicBezTo>
                  <a:cubicBezTo>
                    <a:pt x="21235" y="9829"/>
                    <a:pt x="18570" y="8696"/>
                    <a:pt x="15808" y="8924"/>
                  </a:cubicBezTo>
                  <a:cubicBezTo>
                    <a:pt x="12571" y="8848"/>
                    <a:pt x="9520" y="10048"/>
                    <a:pt x="7138" y="12258"/>
                  </a:cubicBezTo>
                  <a:cubicBezTo>
                    <a:pt x="4566" y="14630"/>
                    <a:pt x="3139" y="18002"/>
                    <a:pt x="3236" y="21497"/>
                  </a:cubicBezTo>
                  <a:close/>
                </a:path>
              </a:pathLst>
            </a:custGeom>
            <a:solidFill>
              <a:srgbClr val="6D6E71"/>
            </a:solidFill>
            <a:ln w="9525" cap="flat">
              <a:noFill/>
              <a:prstDash val="solid"/>
              <a:miter/>
            </a:ln>
          </p:spPr>
          <p:txBody>
            <a:bodyPr rtlCol="0" anchor="ctr"/>
            <a:lstStyle/>
            <a:p>
              <a:endParaRPr lang="en-US"/>
            </a:p>
          </p:txBody>
        </p:sp>
        <p:sp>
          <p:nvSpPr>
            <p:cNvPr id="1215" name="Freeform: Shape 1214">
              <a:extLst>
                <a:ext uri="{FF2B5EF4-FFF2-40B4-BE49-F238E27FC236}">
                  <a16:creationId xmlns:a16="http://schemas.microsoft.com/office/drawing/2014/main" id="{CA88662B-F342-4937-8BF0-EE10A39FA110}"/>
                </a:ext>
              </a:extLst>
            </p:cNvPr>
            <p:cNvSpPr/>
            <p:nvPr/>
          </p:nvSpPr>
          <p:spPr>
            <a:xfrm>
              <a:off x="17471898" y="2238466"/>
              <a:ext cx="46601" cy="62965"/>
            </a:xfrm>
            <a:custGeom>
              <a:avLst/>
              <a:gdLst>
                <a:gd name="connsiteX0" fmla="*/ 18096 w 46601"/>
                <a:gd name="connsiteY0" fmla="*/ -175 h 62965"/>
                <a:gd name="connsiteX1" fmla="*/ 33718 w 46601"/>
                <a:gd name="connsiteY1" fmla="*/ 6207 h 62965"/>
                <a:gd name="connsiteX2" fmla="*/ 40290 w 46601"/>
                <a:gd name="connsiteY2" fmla="*/ 23066 h 62965"/>
                <a:gd name="connsiteX3" fmla="*/ 33811 w 46601"/>
                <a:gd name="connsiteY3" fmla="*/ 40211 h 62965"/>
                <a:gd name="connsiteX4" fmla="*/ 18668 w 46601"/>
                <a:gd name="connsiteY4" fmla="*/ 46783 h 62965"/>
                <a:gd name="connsiteX5" fmla="*/ 3236 w 46601"/>
                <a:gd name="connsiteY5" fmla="*/ 39258 h 62965"/>
                <a:gd name="connsiteX6" fmla="*/ 3236 w 46601"/>
                <a:gd name="connsiteY6" fmla="*/ 62785 h 62965"/>
                <a:gd name="connsiteX7" fmla="*/ -6289 w 46601"/>
                <a:gd name="connsiteY7" fmla="*/ 62785 h 62965"/>
                <a:gd name="connsiteX8" fmla="*/ -6289 w 46601"/>
                <a:gd name="connsiteY8" fmla="*/ 492 h 62965"/>
                <a:gd name="connsiteX9" fmla="*/ 3236 w 46601"/>
                <a:gd name="connsiteY9" fmla="*/ 492 h 62965"/>
                <a:gd name="connsiteX10" fmla="*/ 3236 w 46601"/>
                <a:gd name="connsiteY10" fmla="*/ 8493 h 62965"/>
                <a:gd name="connsiteX11" fmla="*/ 18096 w 46601"/>
                <a:gd name="connsiteY11" fmla="*/ -175 h 62965"/>
                <a:gd name="connsiteX12" fmla="*/ 3046 w 46601"/>
                <a:gd name="connsiteY12" fmla="*/ 23447 h 62965"/>
                <a:gd name="connsiteX13" fmla="*/ 7045 w 46601"/>
                <a:gd name="connsiteY13" fmla="*/ 34115 h 62965"/>
                <a:gd name="connsiteX14" fmla="*/ 16570 w 46601"/>
                <a:gd name="connsiteY14" fmla="*/ 38210 h 62965"/>
                <a:gd name="connsiteX15" fmla="*/ 26095 w 46601"/>
                <a:gd name="connsiteY15" fmla="*/ 34115 h 62965"/>
                <a:gd name="connsiteX16" fmla="*/ 30286 w 46601"/>
                <a:gd name="connsiteY16" fmla="*/ 23447 h 62965"/>
                <a:gd name="connsiteX17" fmla="*/ 26193 w 46601"/>
                <a:gd name="connsiteY17" fmla="*/ 12588 h 62965"/>
                <a:gd name="connsiteX18" fmla="*/ 16668 w 46601"/>
                <a:gd name="connsiteY18" fmla="*/ 8207 h 62965"/>
                <a:gd name="connsiteX19" fmla="*/ 7143 w 46601"/>
                <a:gd name="connsiteY19" fmla="*/ 12588 h 62965"/>
                <a:gd name="connsiteX20" fmla="*/ 2855 w 46601"/>
                <a:gd name="connsiteY20" fmla="*/ 23447 h 62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2965">
                  <a:moveTo>
                    <a:pt x="18096" y="-175"/>
                  </a:moveTo>
                  <a:cubicBezTo>
                    <a:pt x="24002" y="-299"/>
                    <a:pt x="29621" y="2016"/>
                    <a:pt x="33718" y="6207"/>
                  </a:cubicBezTo>
                  <a:cubicBezTo>
                    <a:pt x="38192" y="10636"/>
                    <a:pt x="40573" y="16770"/>
                    <a:pt x="40290" y="23066"/>
                  </a:cubicBezTo>
                  <a:cubicBezTo>
                    <a:pt x="40573" y="29419"/>
                    <a:pt x="38192" y="35610"/>
                    <a:pt x="33811" y="40211"/>
                  </a:cubicBezTo>
                  <a:cubicBezTo>
                    <a:pt x="29904" y="44411"/>
                    <a:pt x="24379" y="46792"/>
                    <a:pt x="18668" y="46783"/>
                  </a:cubicBezTo>
                  <a:cubicBezTo>
                    <a:pt x="12664" y="46669"/>
                    <a:pt x="7045" y="43916"/>
                    <a:pt x="3236" y="39258"/>
                  </a:cubicBezTo>
                  <a:lnTo>
                    <a:pt x="3236" y="62785"/>
                  </a:lnTo>
                  <a:lnTo>
                    <a:pt x="-6289" y="62785"/>
                  </a:lnTo>
                  <a:lnTo>
                    <a:pt x="-6289" y="492"/>
                  </a:lnTo>
                  <a:lnTo>
                    <a:pt x="3236" y="492"/>
                  </a:lnTo>
                  <a:lnTo>
                    <a:pt x="3236" y="8493"/>
                  </a:lnTo>
                  <a:cubicBezTo>
                    <a:pt x="6283" y="3149"/>
                    <a:pt x="11905" y="-156"/>
                    <a:pt x="18096" y="-175"/>
                  </a:cubicBezTo>
                  <a:close/>
                  <a:moveTo>
                    <a:pt x="3046" y="23447"/>
                  </a:moveTo>
                  <a:cubicBezTo>
                    <a:pt x="2948" y="27390"/>
                    <a:pt x="4380" y="31229"/>
                    <a:pt x="7045" y="34115"/>
                  </a:cubicBezTo>
                  <a:cubicBezTo>
                    <a:pt x="9524" y="36782"/>
                    <a:pt x="12952" y="38277"/>
                    <a:pt x="16570" y="38210"/>
                  </a:cubicBezTo>
                  <a:cubicBezTo>
                    <a:pt x="20189" y="38144"/>
                    <a:pt x="23621" y="36677"/>
                    <a:pt x="26095" y="34115"/>
                  </a:cubicBezTo>
                  <a:cubicBezTo>
                    <a:pt x="28956" y="31295"/>
                    <a:pt x="30476" y="27428"/>
                    <a:pt x="30286" y="23447"/>
                  </a:cubicBezTo>
                  <a:cubicBezTo>
                    <a:pt x="30476" y="19427"/>
                    <a:pt x="28956" y="15512"/>
                    <a:pt x="26193" y="12588"/>
                  </a:cubicBezTo>
                  <a:cubicBezTo>
                    <a:pt x="23714" y="9874"/>
                    <a:pt x="20286" y="8283"/>
                    <a:pt x="16668" y="8207"/>
                  </a:cubicBezTo>
                  <a:cubicBezTo>
                    <a:pt x="12952" y="8159"/>
                    <a:pt x="9524" y="9769"/>
                    <a:pt x="7143" y="12588"/>
                  </a:cubicBezTo>
                  <a:cubicBezTo>
                    <a:pt x="4380" y="15503"/>
                    <a:pt x="2762" y="19408"/>
                    <a:pt x="2855" y="23447"/>
                  </a:cubicBezTo>
                  <a:close/>
                </a:path>
              </a:pathLst>
            </a:custGeom>
            <a:solidFill>
              <a:srgbClr val="6D6E71"/>
            </a:solidFill>
            <a:ln w="9525" cap="flat">
              <a:noFill/>
              <a:prstDash val="solid"/>
              <a:miter/>
            </a:ln>
          </p:spPr>
          <p:txBody>
            <a:bodyPr rtlCol="0" anchor="ctr"/>
            <a:lstStyle/>
            <a:p>
              <a:endParaRPr lang="en-US"/>
            </a:p>
          </p:txBody>
        </p:sp>
        <p:sp>
          <p:nvSpPr>
            <p:cNvPr id="1216" name="Freeform: Shape 1215">
              <a:extLst>
                <a:ext uri="{FF2B5EF4-FFF2-40B4-BE49-F238E27FC236}">
                  <a16:creationId xmlns:a16="http://schemas.microsoft.com/office/drawing/2014/main" id="{0B7C6F57-F661-4846-AEF1-4247D7DBA89E}"/>
                </a:ext>
              </a:extLst>
            </p:cNvPr>
            <p:cNvSpPr/>
            <p:nvPr/>
          </p:nvSpPr>
          <p:spPr>
            <a:xfrm>
              <a:off x="17525607" y="2238259"/>
              <a:ext cx="40587" cy="47191"/>
            </a:xfrm>
            <a:custGeom>
              <a:avLst/>
              <a:gdLst>
                <a:gd name="connsiteX0" fmla="*/ 34299 w 40587"/>
                <a:gd name="connsiteY0" fmla="*/ 46324 h 47191"/>
                <a:gd name="connsiteX1" fmla="*/ 25346 w 40587"/>
                <a:gd name="connsiteY1" fmla="*/ 46324 h 47191"/>
                <a:gd name="connsiteX2" fmla="*/ 25346 w 40587"/>
                <a:gd name="connsiteY2" fmla="*/ 40228 h 47191"/>
                <a:gd name="connsiteX3" fmla="*/ 10202 w 40587"/>
                <a:gd name="connsiteY3" fmla="*/ 46991 h 47191"/>
                <a:gd name="connsiteX4" fmla="*/ -1611 w 40587"/>
                <a:gd name="connsiteY4" fmla="*/ 42990 h 47191"/>
                <a:gd name="connsiteX5" fmla="*/ -6276 w 40587"/>
                <a:gd name="connsiteY5" fmla="*/ 32227 h 47191"/>
                <a:gd name="connsiteX6" fmla="*/ -1323 w 40587"/>
                <a:gd name="connsiteY6" fmla="*/ 22130 h 47191"/>
                <a:gd name="connsiteX7" fmla="*/ 12202 w 40587"/>
                <a:gd name="connsiteY7" fmla="*/ 18796 h 47191"/>
                <a:gd name="connsiteX8" fmla="*/ 24583 w 40587"/>
                <a:gd name="connsiteY8" fmla="*/ 18796 h 47191"/>
                <a:gd name="connsiteX9" fmla="*/ 24583 w 40587"/>
                <a:gd name="connsiteY9" fmla="*/ 17082 h 47191"/>
                <a:gd name="connsiteX10" fmla="*/ 14486 w 40587"/>
                <a:gd name="connsiteY10" fmla="*/ 8033 h 47191"/>
                <a:gd name="connsiteX11" fmla="*/ 1249 w 40587"/>
                <a:gd name="connsiteY11" fmla="*/ 12605 h 47191"/>
                <a:gd name="connsiteX12" fmla="*/ -3229 w 40587"/>
                <a:gd name="connsiteY12" fmla="*/ 6414 h 47191"/>
                <a:gd name="connsiteX13" fmla="*/ 15821 w 40587"/>
                <a:gd name="connsiteY13" fmla="*/ -158 h 47191"/>
                <a:gd name="connsiteX14" fmla="*/ 29062 w 40587"/>
                <a:gd name="connsiteY14" fmla="*/ 3937 h 47191"/>
                <a:gd name="connsiteX15" fmla="*/ 34108 w 40587"/>
                <a:gd name="connsiteY15" fmla="*/ 16701 h 47191"/>
                <a:gd name="connsiteX16" fmla="*/ 24774 w 40587"/>
                <a:gd name="connsiteY16" fmla="*/ 29369 h 47191"/>
                <a:gd name="connsiteX17" fmla="*/ 24774 w 40587"/>
                <a:gd name="connsiteY17" fmla="*/ 25464 h 47191"/>
                <a:gd name="connsiteX18" fmla="*/ 14011 w 40587"/>
                <a:gd name="connsiteY18" fmla="*/ 25464 h 47191"/>
                <a:gd name="connsiteX19" fmla="*/ 3631 w 40587"/>
                <a:gd name="connsiteY19" fmla="*/ 32036 h 47191"/>
                <a:gd name="connsiteX20" fmla="*/ 6203 w 40587"/>
                <a:gd name="connsiteY20" fmla="*/ 37084 h 47191"/>
                <a:gd name="connsiteX21" fmla="*/ 13346 w 40587"/>
                <a:gd name="connsiteY21" fmla="*/ 38894 h 47191"/>
                <a:gd name="connsiteX22" fmla="*/ 21346 w 40587"/>
                <a:gd name="connsiteY22" fmla="*/ 36323 h 47191"/>
                <a:gd name="connsiteX23" fmla="*/ 24681 w 40587"/>
                <a:gd name="connsiteY23" fmla="*/ 29369 h 47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587" h="47191">
                  <a:moveTo>
                    <a:pt x="34299" y="46324"/>
                  </a:moveTo>
                  <a:lnTo>
                    <a:pt x="25346" y="46324"/>
                  </a:lnTo>
                  <a:lnTo>
                    <a:pt x="25346" y="40228"/>
                  </a:lnTo>
                  <a:cubicBezTo>
                    <a:pt x="21630" y="44762"/>
                    <a:pt x="16011" y="47267"/>
                    <a:pt x="10202" y="46991"/>
                  </a:cubicBezTo>
                  <a:cubicBezTo>
                    <a:pt x="5914" y="47152"/>
                    <a:pt x="1724" y="45724"/>
                    <a:pt x="-1611" y="42990"/>
                  </a:cubicBezTo>
                  <a:cubicBezTo>
                    <a:pt x="-4657" y="40285"/>
                    <a:pt x="-6373" y="36332"/>
                    <a:pt x="-6276" y="32227"/>
                  </a:cubicBezTo>
                  <a:cubicBezTo>
                    <a:pt x="-6466" y="28236"/>
                    <a:pt x="-4564" y="24416"/>
                    <a:pt x="-1323" y="22130"/>
                  </a:cubicBezTo>
                  <a:cubicBezTo>
                    <a:pt x="2770" y="19720"/>
                    <a:pt x="7440" y="18558"/>
                    <a:pt x="12202" y="18796"/>
                  </a:cubicBezTo>
                  <a:lnTo>
                    <a:pt x="24583" y="18796"/>
                  </a:lnTo>
                  <a:lnTo>
                    <a:pt x="24583" y="17082"/>
                  </a:lnTo>
                  <a:cubicBezTo>
                    <a:pt x="24583" y="11081"/>
                    <a:pt x="21248" y="8033"/>
                    <a:pt x="14486" y="8033"/>
                  </a:cubicBezTo>
                  <a:cubicBezTo>
                    <a:pt x="9723" y="8214"/>
                    <a:pt x="5152" y="9805"/>
                    <a:pt x="1249" y="12605"/>
                  </a:cubicBezTo>
                  <a:lnTo>
                    <a:pt x="-3229" y="6414"/>
                  </a:lnTo>
                  <a:cubicBezTo>
                    <a:pt x="2198" y="2090"/>
                    <a:pt x="8868" y="-234"/>
                    <a:pt x="15821" y="-158"/>
                  </a:cubicBezTo>
                  <a:cubicBezTo>
                    <a:pt x="20583" y="-377"/>
                    <a:pt x="25253" y="1070"/>
                    <a:pt x="29062" y="3937"/>
                  </a:cubicBezTo>
                  <a:cubicBezTo>
                    <a:pt x="32680" y="7167"/>
                    <a:pt x="34489" y="11891"/>
                    <a:pt x="34108" y="16701"/>
                  </a:cubicBezTo>
                  <a:close/>
                  <a:moveTo>
                    <a:pt x="24774" y="29369"/>
                  </a:moveTo>
                  <a:lnTo>
                    <a:pt x="24774" y="25464"/>
                  </a:lnTo>
                  <a:lnTo>
                    <a:pt x="14011" y="25464"/>
                  </a:lnTo>
                  <a:cubicBezTo>
                    <a:pt x="7058" y="25464"/>
                    <a:pt x="3631" y="27655"/>
                    <a:pt x="3631" y="32036"/>
                  </a:cubicBezTo>
                  <a:cubicBezTo>
                    <a:pt x="3533" y="34056"/>
                    <a:pt x="4486" y="35980"/>
                    <a:pt x="6203" y="37084"/>
                  </a:cubicBezTo>
                  <a:cubicBezTo>
                    <a:pt x="8296" y="38418"/>
                    <a:pt x="10867" y="39056"/>
                    <a:pt x="13346" y="38894"/>
                  </a:cubicBezTo>
                  <a:cubicBezTo>
                    <a:pt x="16202" y="38951"/>
                    <a:pt x="19058" y="38047"/>
                    <a:pt x="21346" y="36323"/>
                  </a:cubicBezTo>
                  <a:cubicBezTo>
                    <a:pt x="23536" y="34694"/>
                    <a:pt x="24774" y="32093"/>
                    <a:pt x="24681" y="29369"/>
                  </a:cubicBezTo>
                  <a:close/>
                </a:path>
              </a:pathLst>
            </a:custGeom>
            <a:solidFill>
              <a:srgbClr val="6D6E71"/>
            </a:solidFill>
            <a:ln w="9525" cap="flat">
              <a:noFill/>
              <a:prstDash val="solid"/>
              <a:miter/>
            </a:ln>
          </p:spPr>
          <p:txBody>
            <a:bodyPr rtlCol="0" anchor="ctr"/>
            <a:lstStyle/>
            <a:p>
              <a:endParaRPr lang="en-US"/>
            </a:p>
          </p:txBody>
        </p:sp>
        <p:sp>
          <p:nvSpPr>
            <p:cNvPr id="1217" name="Freeform: Shape 1216">
              <a:extLst>
                <a:ext uri="{FF2B5EF4-FFF2-40B4-BE49-F238E27FC236}">
                  <a16:creationId xmlns:a16="http://schemas.microsoft.com/office/drawing/2014/main" id="{8F0D3ADC-5F99-4782-80E1-C690DC012EDD}"/>
                </a:ext>
              </a:extLst>
            </p:cNvPr>
            <p:cNvSpPr/>
            <p:nvPr/>
          </p:nvSpPr>
          <p:spPr>
            <a:xfrm>
              <a:off x="17579626" y="2238756"/>
              <a:ext cx="24286" cy="46005"/>
            </a:xfrm>
            <a:custGeom>
              <a:avLst/>
              <a:gdLst>
                <a:gd name="connsiteX0" fmla="*/ 17617 w 24286"/>
                <a:gd name="connsiteY0" fmla="*/ 9250 h 46005"/>
                <a:gd name="connsiteX1" fmla="*/ 6855 w 24286"/>
                <a:gd name="connsiteY1" fmla="*/ 13822 h 46005"/>
                <a:gd name="connsiteX2" fmla="*/ 3236 w 24286"/>
                <a:gd name="connsiteY2" fmla="*/ 26300 h 46005"/>
                <a:gd name="connsiteX3" fmla="*/ 3236 w 24286"/>
                <a:gd name="connsiteY3" fmla="*/ 45826 h 46005"/>
                <a:gd name="connsiteX4" fmla="*/ -6289 w 24286"/>
                <a:gd name="connsiteY4" fmla="*/ 45826 h 46005"/>
                <a:gd name="connsiteX5" fmla="*/ -6289 w 24286"/>
                <a:gd name="connsiteY5" fmla="*/ 201 h 46005"/>
                <a:gd name="connsiteX6" fmla="*/ 3236 w 24286"/>
                <a:gd name="connsiteY6" fmla="*/ 201 h 46005"/>
                <a:gd name="connsiteX7" fmla="*/ 3236 w 24286"/>
                <a:gd name="connsiteY7" fmla="*/ 9726 h 46005"/>
                <a:gd name="connsiteX8" fmla="*/ 9520 w 24286"/>
                <a:gd name="connsiteY8" fmla="*/ 2678 h 46005"/>
                <a:gd name="connsiteX9" fmla="*/ 17998 w 24286"/>
                <a:gd name="connsiteY9" fmla="*/ -180 h 46005"/>
                <a:gd name="connsiteX10" fmla="*/ 17998 w 24286"/>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6005">
                  <a:moveTo>
                    <a:pt x="17617" y="9250"/>
                  </a:moveTo>
                  <a:cubicBezTo>
                    <a:pt x="13524" y="8964"/>
                    <a:pt x="9520" y="10659"/>
                    <a:pt x="6855" y="13822"/>
                  </a:cubicBezTo>
                  <a:cubicBezTo>
                    <a:pt x="4283" y="17460"/>
                    <a:pt x="3046" y="21852"/>
                    <a:pt x="3236" y="26300"/>
                  </a:cubicBezTo>
                  <a:lnTo>
                    <a:pt x="3236" y="45826"/>
                  </a:lnTo>
                  <a:lnTo>
                    <a:pt x="-6289" y="45826"/>
                  </a:lnTo>
                  <a:lnTo>
                    <a:pt x="-6289" y="201"/>
                  </a:lnTo>
                  <a:lnTo>
                    <a:pt x="3236" y="201"/>
                  </a:lnTo>
                  <a:lnTo>
                    <a:pt x="3236" y="9726"/>
                  </a:lnTo>
                  <a:cubicBezTo>
                    <a:pt x="4757" y="6935"/>
                    <a:pt x="6952" y="4526"/>
                    <a:pt x="9520" y="2678"/>
                  </a:cubicBezTo>
                  <a:cubicBezTo>
                    <a:pt x="11998" y="934"/>
                    <a:pt x="14952" y="-56"/>
                    <a:pt x="17998" y="-180"/>
                  </a:cubicBezTo>
                  <a:lnTo>
                    <a:pt x="17998" y="9345"/>
                  </a:lnTo>
                  <a:close/>
                </a:path>
              </a:pathLst>
            </a:custGeom>
            <a:solidFill>
              <a:srgbClr val="6D6E71"/>
            </a:solidFill>
            <a:ln w="9525" cap="flat">
              <a:noFill/>
              <a:prstDash val="solid"/>
              <a:miter/>
            </a:ln>
          </p:spPr>
          <p:txBody>
            <a:bodyPr rtlCol="0" anchor="ctr"/>
            <a:lstStyle/>
            <a:p>
              <a:endParaRPr lang="en-US"/>
            </a:p>
          </p:txBody>
        </p:sp>
        <p:sp>
          <p:nvSpPr>
            <p:cNvPr id="1218" name="Freeform: Shape 1217">
              <a:extLst>
                <a:ext uri="{FF2B5EF4-FFF2-40B4-BE49-F238E27FC236}">
                  <a16:creationId xmlns:a16="http://schemas.microsoft.com/office/drawing/2014/main" id="{AD36FD8B-F718-4F81-8A25-05BFDDCFC4FA}"/>
                </a:ext>
              </a:extLst>
            </p:cNvPr>
            <p:cNvSpPr/>
            <p:nvPr/>
          </p:nvSpPr>
          <p:spPr>
            <a:xfrm>
              <a:off x="17611717" y="2219712"/>
              <a:ext cx="12207" cy="65050"/>
            </a:xfrm>
            <a:custGeom>
              <a:avLst/>
              <a:gdLst>
                <a:gd name="connsiteX0" fmla="*/ -4470 w 12207"/>
                <a:gd name="connsiteY0" fmla="*/ 10197 h 65050"/>
                <a:gd name="connsiteX1" fmla="*/ -6279 w 12207"/>
                <a:gd name="connsiteY1" fmla="*/ 5910 h 65050"/>
                <a:gd name="connsiteX2" fmla="*/ -4470 w 12207"/>
                <a:gd name="connsiteY2" fmla="*/ 1624 h 65050"/>
                <a:gd name="connsiteX3" fmla="*/ 4004 w 12207"/>
                <a:gd name="connsiteY3" fmla="*/ 1538 h 65050"/>
                <a:gd name="connsiteX4" fmla="*/ 4101 w 12207"/>
                <a:gd name="connsiteY4" fmla="*/ 1624 h 65050"/>
                <a:gd name="connsiteX5" fmla="*/ 5911 w 12207"/>
                <a:gd name="connsiteY5" fmla="*/ 5910 h 65050"/>
                <a:gd name="connsiteX6" fmla="*/ 4101 w 12207"/>
                <a:gd name="connsiteY6" fmla="*/ 10197 h 65050"/>
                <a:gd name="connsiteX7" fmla="*/ -4377 w 12207"/>
                <a:gd name="connsiteY7" fmla="*/ 10283 h 65050"/>
                <a:gd name="connsiteX8" fmla="*/ -4470 w 12207"/>
                <a:gd name="connsiteY8" fmla="*/ 10197 h 65050"/>
                <a:gd name="connsiteX9" fmla="*/ 4483 w 12207"/>
                <a:gd name="connsiteY9" fmla="*/ 64870 h 65050"/>
                <a:gd name="connsiteX10" fmla="*/ -5042 w 12207"/>
                <a:gd name="connsiteY10" fmla="*/ 64870 h 65050"/>
                <a:gd name="connsiteX11" fmla="*/ -5042 w 12207"/>
                <a:gd name="connsiteY11" fmla="*/ 19245 h 65050"/>
                <a:gd name="connsiteX12" fmla="*/ 4483 w 12207"/>
                <a:gd name="connsiteY12" fmla="*/ 19245 h 6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07" h="65050">
                  <a:moveTo>
                    <a:pt x="-4470" y="10197"/>
                  </a:moveTo>
                  <a:cubicBezTo>
                    <a:pt x="-5614" y="9082"/>
                    <a:pt x="-6279" y="7530"/>
                    <a:pt x="-6279" y="5910"/>
                  </a:cubicBezTo>
                  <a:cubicBezTo>
                    <a:pt x="-6377" y="4282"/>
                    <a:pt x="-5712" y="2720"/>
                    <a:pt x="-4470" y="1624"/>
                  </a:cubicBezTo>
                  <a:cubicBezTo>
                    <a:pt x="-2187" y="-748"/>
                    <a:pt x="1622" y="-786"/>
                    <a:pt x="4004" y="1538"/>
                  </a:cubicBezTo>
                  <a:cubicBezTo>
                    <a:pt x="4004" y="1567"/>
                    <a:pt x="4101" y="1596"/>
                    <a:pt x="4101" y="1624"/>
                  </a:cubicBezTo>
                  <a:cubicBezTo>
                    <a:pt x="5339" y="2720"/>
                    <a:pt x="6004" y="4282"/>
                    <a:pt x="5911" y="5910"/>
                  </a:cubicBezTo>
                  <a:cubicBezTo>
                    <a:pt x="5911" y="7530"/>
                    <a:pt x="5246" y="9082"/>
                    <a:pt x="4101" y="10197"/>
                  </a:cubicBezTo>
                  <a:cubicBezTo>
                    <a:pt x="1813" y="12568"/>
                    <a:pt x="-1996" y="12607"/>
                    <a:pt x="-4377" y="10283"/>
                  </a:cubicBezTo>
                  <a:cubicBezTo>
                    <a:pt x="-4377" y="10254"/>
                    <a:pt x="-4470" y="10225"/>
                    <a:pt x="-4470" y="10197"/>
                  </a:cubicBezTo>
                  <a:close/>
                  <a:moveTo>
                    <a:pt x="4483" y="64870"/>
                  </a:moveTo>
                  <a:lnTo>
                    <a:pt x="-5042" y="64870"/>
                  </a:lnTo>
                  <a:lnTo>
                    <a:pt x="-5042" y="19245"/>
                  </a:lnTo>
                  <a:lnTo>
                    <a:pt x="4483" y="19245"/>
                  </a:lnTo>
                  <a:close/>
                </a:path>
              </a:pathLst>
            </a:custGeom>
            <a:solidFill>
              <a:srgbClr val="6D6E71"/>
            </a:solidFill>
            <a:ln w="9525" cap="flat">
              <a:noFill/>
              <a:prstDash val="solid"/>
              <a:miter/>
            </a:ln>
          </p:spPr>
          <p:txBody>
            <a:bodyPr rtlCol="0" anchor="ctr"/>
            <a:lstStyle/>
            <a:p>
              <a:endParaRPr lang="en-US"/>
            </a:p>
          </p:txBody>
        </p:sp>
        <p:sp>
          <p:nvSpPr>
            <p:cNvPr id="1219" name="Freeform: Shape 1218">
              <a:extLst>
                <a:ext uri="{FF2B5EF4-FFF2-40B4-BE49-F238E27FC236}">
                  <a16:creationId xmlns:a16="http://schemas.microsoft.com/office/drawing/2014/main" id="{28F8140D-8010-4EDC-BC13-99332A644A3D}"/>
                </a:ext>
              </a:extLst>
            </p:cNvPr>
            <p:cNvSpPr/>
            <p:nvPr/>
          </p:nvSpPr>
          <p:spPr>
            <a:xfrm>
              <a:off x="17632204" y="2238731"/>
              <a:ext cx="36686" cy="46716"/>
            </a:xfrm>
            <a:custGeom>
              <a:avLst/>
              <a:gdLst>
                <a:gd name="connsiteX0" fmla="*/ 30383 w 36686"/>
                <a:gd name="connsiteY0" fmla="*/ 32230 h 46716"/>
                <a:gd name="connsiteX1" fmla="*/ 25714 w 36686"/>
                <a:gd name="connsiteY1" fmla="*/ 42612 h 46716"/>
                <a:gd name="connsiteX2" fmla="*/ 13617 w 36686"/>
                <a:gd name="connsiteY2" fmla="*/ 46518 h 46716"/>
                <a:gd name="connsiteX3" fmla="*/ 3236 w 36686"/>
                <a:gd name="connsiteY3" fmla="*/ 44708 h 46716"/>
                <a:gd name="connsiteX4" fmla="*/ -6289 w 36686"/>
                <a:gd name="connsiteY4" fmla="*/ 39660 h 46716"/>
                <a:gd name="connsiteX5" fmla="*/ -1624 w 36686"/>
                <a:gd name="connsiteY5" fmla="*/ 32230 h 46716"/>
                <a:gd name="connsiteX6" fmla="*/ 13808 w 36686"/>
                <a:gd name="connsiteY6" fmla="*/ 38231 h 46716"/>
                <a:gd name="connsiteX7" fmla="*/ 18952 w 36686"/>
                <a:gd name="connsiteY7" fmla="*/ 36707 h 46716"/>
                <a:gd name="connsiteX8" fmla="*/ 20761 w 36686"/>
                <a:gd name="connsiteY8" fmla="*/ 32897 h 46716"/>
                <a:gd name="connsiteX9" fmla="*/ 11710 w 36686"/>
                <a:gd name="connsiteY9" fmla="*/ 26706 h 46716"/>
                <a:gd name="connsiteX10" fmla="*/ 10664 w 36686"/>
                <a:gd name="connsiteY10" fmla="*/ 26706 h 46716"/>
                <a:gd name="connsiteX11" fmla="*/ -3526 w 36686"/>
                <a:gd name="connsiteY11" fmla="*/ 13847 h 46716"/>
                <a:gd name="connsiteX12" fmla="*/ 1427 w 36686"/>
                <a:gd name="connsiteY12" fmla="*/ 3655 h 46716"/>
                <a:gd name="connsiteX13" fmla="*/ 14189 w 36686"/>
                <a:gd name="connsiteY13" fmla="*/ -155 h 46716"/>
                <a:gd name="connsiteX14" fmla="*/ 29142 w 36686"/>
                <a:gd name="connsiteY14" fmla="*/ 4512 h 46716"/>
                <a:gd name="connsiteX15" fmla="*/ 25523 w 36686"/>
                <a:gd name="connsiteY15" fmla="*/ 11561 h 46716"/>
                <a:gd name="connsiteX16" fmla="*/ 13426 w 36686"/>
                <a:gd name="connsiteY16" fmla="*/ 7941 h 46716"/>
                <a:gd name="connsiteX17" fmla="*/ 7901 w 36686"/>
                <a:gd name="connsiteY17" fmla="*/ 9180 h 46716"/>
                <a:gd name="connsiteX18" fmla="*/ 5710 w 36686"/>
                <a:gd name="connsiteY18" fmla="*/ 12894 h 46716"/>
                <a:gd name="connsiteX19" fmla="*/ 7901 w 36686"/>
                <a:gd name="connsiteY19" fmla="*/ 16133 h 46716"/>
                <a:gd name="connsiteX20" fmla="*/ 12282 w 36686"/>
                <a:gd name="connsiteY20" fmla="*/ 17562 h 46716"/>
                <a:gd name="connsiteX21" fmla="*/ 17235 w 36686"/>
                <a:gd name="connsiteY21" fmla="*/ 18990 h 46716"/>
                <a:gd name="connsiteX22" fmla="*/ 21333 w 36686"/>
                <a:gd name="connsiteY22" fmla="*/ 20514 h 46716"/>
                <a:gd name="connsiteX23" fmla="*/ 25714 w 36686"/>
                <a:gd name="connsiteY23" fmla="*/ 22896 h 46716"/>
                <a:gd name="connsiteX24" fmla="*/ 30383 w 36686"/>
                <a:gd name="connsiteY24" fmla="*/ 32230 h 46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6" h="46716">
                  <a:moveTo>
                    <a:pt x="30383" y="32230"/>
                  </a:moveTo>
                  <a:cubicBezTo>
                    <a:pt x="30574" y="36231"/>
                    <a:pt x="28858" y="40088"/>
                    <a:pt x="25714" y="42612"/>
                  </a:cubicBezTo>
                  <a:cubicBezTo>
                    <a:pt x="22286" y="45336"/>
                    <a:pt x="17998" y="46718"/>
                    <a:pt x="13617" y="46518"/>
                  </a:cubicBezTo>
                  <a:cubicBezTo>
                    <a:pt x="10092" y="46499"/>
                    <a:pt x="6571" y="45889"/>
                    <a:pt x="3236" y="44708"/>
                  </a:cubicBezTo>
                  <a:cubicBezTo>
                    <a:pt x="-196" y="43612"/>
                    <a:pt x="-3433" y="41908"/>
                    <a:pt x="-6289" y="39660"/>
                  </a:cubicBezTo>
                  <a:lnTo>
                    <a:pt x="-1624" y="32230"/>
                  </a:lnTo>
                  <a:cubicBezTo>
                    <a:pt x="2664" y="35888"/>
                    <a:pt x="8092" y="38002"/>
                    <a:pt x="13808" y="38231"/>
                  </a:cubicBezTo>
                  <a:cubicBezTo>
                    <a:pt x="15617" y="38326"/>
                    <a:pt x="17426" y="37783"/>
                    <a:pt x="18952" y="36707"/>
                  </a:cubicBezTo>
                  <a:cubicBezTo>
                    <a:pt x="20096" y="35811"/>
                    <a:pt x="20858" y="34383"/>
                    <a:pt x="20761" y="32897"/>
                  </a:cubicBezTo>
                  <a:cubicBezTo>
                    <a:pt x="20761" y="30611"/>
                    <a:pt x="17807" y="28611"/>
                    <a:pt x="11710" y="26706"/>
                  </a:cubicBezTo>
                  <a:lnTo>
                    <a:pt x="10664" y="26706"/>
                  </a:lnTo>
                  <a:cubicBezTo>
                    <a:pt x="1139" y="24134"/>
                    <a:pt x="-3526" y="19848"/>
                    <a:pt x="-3526" y="13847"/>
                  </a:cubicBezTo>
                  <a:cubicBezTo>
                    <a:pt x="-3624" y="9837"/>
                    <a:pt x="-1815" y="6017"/>
                    <a:pt x="1427" y="3655"/>
                  </a:cubicBezTo>
                  <a:cubicBezTo>
                    <a:pt x="5138" y="959"/>
                    <a:pt x="9617" y="-383"/>
                    <a:pt x="14189" y="-155"/>
                  </a:cubicBezTo>
                  <a:cubicBezTo>
                    <a:pt x="19524" y="-136"/>
                    <a:pt x="24760" y="1493"/>
                    <a:pt x="29142" y="4512"/>
                  </a:cubicBezTo>
                  <a:lnTo>
                    <a:pt x="25523" y="11561"/>
                  </a:lnTo>
                  <a:cubicBezTo>
                    <a:pt x="21905" y="9199"/>
                    <a:pt x="17714" y="7941"/>
                    <a:pt x="13426" y="7941"/>
                  </a:cubicBezTo>
                  <a:cubicBezTo>
                    <a:pt x="11524" y="7827"/>
                    <a:pt x="9617" y="8256"/>
                    <a:pt x="7901" y="9180"/>
                  </a:cubicBezTo>
                  <a:cubicBezTo>
                    <a:pt x="6473" y="9846"/>
                    <a:pt x="5617" y="11323"/>
                    <a:pt x="5710" y="12894"/>
                  </a:cubicBezTo>
                  <a:cubicBezTo>
                    <a:pt x="5710" y="14323"/>
                    <a:pt x="6571" y="15618"/>
                    <a:pt x="7901" y="16133"/>
                  </a:cubicBezTo>
                  <a:cubicBezTo>
                    <a:pt x="9329" y="16781"/>
                    <a:pt x="10761" y="17257"/>
                    <a:pt x="12282" y="17562"/>
                  </a:cubicBezTo>
                  <a:lnTo>
                    <a:pt x="17235" y="18990"/>
                  </a:lnTo>
                  <a:lnTo>
                    <a:pt x="21333" y="20514"/>
                  </a:lnTo>
                  <a:cubicBezTo>
                    <a:pt x="22858" y="21162"/>
                    <a:pt x="24379" y="21962"/>
                    <a:pt x="25714" y="22896"/>
                  </a:cubicBezTo>
                  <a:cubicBezTo>
                    <a:pt x="28760" y="24991"/>
                    <a:pt x="30574" y="28525"/>
                    <a:pt x="30383" y="32230"/>
                  </a:cubicBezTo>
                  <a:close/>
                </a:path>
              </a:pathLst>
            </a:custGeom>
            <a:solidFill>
              <a:srgbClr val="6D6E71"/>
            </a:solidFill>
            <a:ln w="9525" cap="flat">
              <a:noFill/>
              <a:prstDash val="solid"/>
              <a:miter/>
            </a:ln>
          </p:spPr>
          <p:txBody>
            <a:bodyPr rtlCol="0" anchor="ctr"/>
            <a:lstStyle/>
            <a:p>
              <a:endParaRPr lang="en-US"/>
            </a:p>
          </p:txBody>
        </p:sp>
        <p:sp>
          <p:nvSpPr>
            <p:cNvPr id="1220" name="Freeform: Shape 1219">
              <a:extLst>
                <a:ext uri="{FF2B5EF4-FFF2-40B4-BE49-F238E27FC236}">
                  <a16:creationId xmlns:a16="http://schemas.microsoft.com/office/drawing/2014/main" id="{E847488F-F08E-414D-9C27-EDC4DA56E3ED}"/>
                </a:ext>
              </a:extLst>
            </p:cNvPr>
            <p:cNvSpPr/>
            <p:nvPr/>
          </p:nvSpPr>
          <p:spPr>
            <a:xfrm>
              <a:off x="17676781" y="2238471"/>
              <a:ext cx="48006" cy="46946"/>
            </a:xfrm>
            <a:custGeom>
              <a:avLst/>
              <a:gdLst>
                <a:gd name="connsiteX0" fmla="*/ 34860 w 48006"/>
                <a:gd name="connsiteY0" fmla="*/ 40015 h 46946"/>
                <a:gd name="connsiteX1" fmla="*/ 569 w 48006"/>
                <a:gd name="connsiteY1" fmla="*/ 40015 h 46946"/>
                <a:gd name="connsiteX2" fmla="*/ 569 w 48006"/>
                <a:gd name="connsiteY2" fmla="*/ 6678 h 46946"/>
                <a:gd name="connsiteX3" fmla="*/ 34860 w 48006"/>
                <a:gd name="connsiteY3" fmla="*/ 6678 h 46946"/>
                <a:gd name="connsiteX4" fmla="*/ 34860 w 48006"/>
                <a:gd name="connsiteY4" fmla="*/ 40015 h 46946"/>
                <a:gd name="connsiteX5" fmla="*/ 7429 w 48006"/>
                <a:gd name="connsiteY5" fmla="*/ 34110 h 46946"/>
                <a:gd name="connsiteX6" fmla="*/ 17712 w 48006"/>
                <a:gd name="connsiteY6" fmla="*/ 38206 h 46946"/>
                <a:gd name="connsiteX7" fmla="*/ 28097 w 48006"/>
                <a:gd name="connsiteY7" fmla="*/ 34110 h 46946"/>
                <a:gd name="connsiteX8" fmla="*/ 32097 w 48006"/>
                <a:gd name="connsiteY8" fmla="*/ 23347 h 46946"/>
                <a:gd name="connsiteX9" fmla="*/ 28097 w 48006"/>
                <a:gd name="connsiteY9" fmla="*/ 12584 h 46946"/>
                <a:gd name="connsiteX10" fmla="*/ 17712 w 48006"/>
                <a:gd name="connsiteY10" fmla="*/ 8393 h 46946"/>
                <a:gd name="connsiteX11" fmla="*/ 7429 w 48006"/>
                <a:gd name="connsiteY11" fmla="*/ 12584 h 46946"/>
                <a:gd name="connsiteX12" fmla="*/ 3332 w 48006"/>
                <a:gd name="connsiteY12" fmla="*/ 23347 h 46946"/>
                <a:gd name="connsiteX13" fmla="*/ 7522 w 48006"/>
                <a:gd name="connsiteY13"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006" h="46946">
                  <a:moveTo>
                    <a:pt x="34860" y="40015"/>
                  </a:moveTo>
                  <a:cubicBezTo>
                    <a:pt x="25237" y="49017"/>
                    <a:pt x="10187" y="49017"/>
                    <a:pt x="569" y="40015"/>
                  </a:cubicBezTo>
                  <a:cubicBezTo>
                    <a:pt x="-8575" y="30776"/>
                    <a:pt x="-8575" y="15917"/>
                    <a:pt x="569" y="6678"/>
                  </a:cubicBezTo>
                  <a:cubicBezTo>
                    <a:pt x="10187" y="-2466"/>
                    <a:pt x="25237" y="-2466"/>
                    <a:pt x="34860" y="6678"/>
                  </a:cubicBezTo>
                  <a:cubicBezTo>
                    <a:pt x="44003" y="15917"/>
                    <a:pt x="44003" y="30776"/>
                    <a:pt x="34860" y="40015"/>
                  </a:cubicBezTo>
                  <a:close/>
                  <a:moveTo>
                    <a:pt x="7429" y="34110"/>
                  </a:moveTo>
                  <a:cubicBezTo>
                    <a:pt x="10094" y="36872"/>
                    <a:pt x="13903" y="38358"/>
                    <a:pt x="17712" y="38206"/>
                  </a:cubicBezTo>
                  <a:cubicBezTo>
                    <a:pt x="21619" y="38339"/>
                    <a:pt x="25335" y="36853"/>
                    <a:pt x="28097" y="34110"/>
                  </a:cubicBezTo>
                  <a:cubicBezTo>
                    <a:pt x="30762" y="31195"/>
                    <a:pt x="32288" y="27319"/>
                    <a:pt x="32097" y="23347"/>
                  </a:cubicBezTo>
                  <a:cubicBezTo>
                    <a:pt x="32288" y="19365"/>
                    <a:pt x="30860" y="15489"/>
                    <a:pt x="28097" y="12584"/>
                  </a:cubicBezTo>
                  <a:cubicBezTo>
                    <a:pt x="25335" y="9812"/>
                    <a:pt x="21619" y="8297"/>
                    <a:pt x="17712" y="8393"/>
                  </a:cubicBezTo>
                  <a:cubicBezTo>
                    <a:pt x="13810" y="8278"/>
                    <a:pt x="10094" y="9802"/>
                    <a:pt x="7429" y="12584"/>
                  </a:cubicBezTo>
                  <a:cubicBezTo>
                    <a:pt x="4666" y="15441"/>
                    <a:pt x="3141" y="19346"/>
                    <a:pt x="3332" y="23347"/>
                  </a:cubicBezTo>
                  <a:cubicBezTo>
                    <a:pt x="3234" y="27357"/>
                    <a:pt x="4759" y="31243"/>
                    <a:pt x="7522" y="34110"/>
                  </a:cubicBezTo>
                  <a:close/>
                </a:path>
              </a:pathLst>
            </a:custGeom>
            <a:solidFill>
              <a:srgbClr val="6D6E71"/>
            </a:solidFill>
            <a:ln w="9525" cap="flat">
              <a:noFill/>
              <a:prstDash val="solid"/>
              <a:miter/>
            </a:ln>
          </p:spPr>
          <p:txBody>
            <a:bodyPr rtlCol="0" anchor="ctr"/>
            <a:lstStyle/>
            <a:p>
              <a:endParaRPr lang="en-US"/>
            </a:p>
          </p:txBody>
        </p:sp>
        <p:sp>
          <p:nvSpPr>
            <p:cNvPr id="1221" name="Freeform: Shape 1220">
              <a:extLst>
                <a:ext uri="{FF2B5EF4-FFF2-40B4-BE49-F238E27FC236}">
                  <a16:creationId xmlns:a16="http://schemas.microsoft.com/office/drawing/2014/main" id="{7D06923B-54C8-46E9-AC72-862221FDA697}"/>
                </a:ext>
              </a:extLst>
            </p:cNvPr>
            <p:cNvSpPr/>
            <p:nvPr/>
          </p:nvSpPr>
          <p:spPr>
            <a:xfrm>
              <a:off x="17735742" y="2238461"/>
              <a:ext cx="41961" cy="46300"/>
            </a:xfrm>
            <a:custGeom>
              <a:avLst/>
              <a:gdLst>
                <a:gd name="connsiteX0" fmla="*/ 3236 w 41961"/>
                <a:gd name="connsiteY0" fmla="*/ 21451 h 46300"/>
                <a:gd name="connsiteX1" fmla="*/ 3236 w 41961"/>
                <a:gd name="connsiteY1" fmla="*/ 46121 h 46300"/>
                <a:gd name="connsiteX2" fmla="*/ -6289 w 41961"/>
                <a:gd name="connsiteY2" fmla="*/ 46121 h 46300"/>
                <a:gd name="connsiteX3" fmla="*/ -6289 w 41961"/>
                <a:gd name="connsiteY3" fmla="*/ 496 h 46300"/>
                <a:gd name="connsiteX4" fmla="*/ 3236 w 41961"/>
                <a:gd name="connsiteY4" fmla="*/ 496 h 46300"/>
                <a:gd name="connsiteX5" fmla="*/ 3236 w 41961"/>
                <a:gd name="connsiteY5" fmla="*/ 8878 h 46300"/>
                <a:gd name="connsiteX6" fmla="*/ 9617 w 41961"/>
                <a:gd name="connsiteY6" fmla="*/ 2211 h 46300"/>
                <a:gd name="connsiteX7" fmla="*/ 30858 w 41961"/>
                <a:gd name="connsiteY7" fmla="*/ 4592 h 46300"/>
                <a:gd name="connsiteX8" fmla="*/ 35620 w 41961"/>
                <a:gd name="connsiteY8" fmla="*/ 18213 h 46300"/>
                <a:gd name="connsiteX9" fmla="*/ 35620 w 41961"/>
                <a:gd name="connsiteY9" fmla="*/ 46121 h 46300"/>
                <a:gd name="connsiteX10" fmla="*/ 26095 w 41961"/>
                <a:gd name="connsiteY10" fmla="*/ 46121 h 46300"/>
                <a:gd name="connsiteX11" fmla="*/ 26095 w 41961"/>
                <a:gd name="connsiteY11" fmla="*/ 21070 h 46300"/>
                <a:gd name="connsiteX12" fmla="*/ 15617 w 41961"/>
                <a:gd name="connsiteY12" fmla="*/ 8497 h 46300"/>
                <a:gd name="connsiteX13" fmla="*/ 6948 w 41961"/>
                <a:gd name="connsiteY13" fmla="*/ 11831 h 46300"/>
                <a:gd name="connsiteX14" fmla="*/ 3236 w 41961"/>
                <a:gd name="connsiteY14" fmla="*/ 21451 h 46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1" h="46300">
                  <a:moveTo>
                    <a:pt x="3236" y="21451"/>
                  </a:moveTo>
                  <a:lnTo>
                    <a:pt x="3236" y="46121"/>
                  </a:lnTo>
                  <a:lnTo>
                    <a:pt x="-6289" y="46121"/>
                  </a:lnTo>
                  <a:lnTo>
                    <a:pt x="-6289" y="496"/>
                  </a:lnTo>
                  <a:lnTo>
                    <a:pt x="3236" y="496"/>
                  </a:lnTo>
                  <a:lnTo>
                    <a:pt x="3236" y="8878"/>
                  </a:lnTo>
                  <a:cubicBezTo>
                    <a:pt x="4757" y="6116"/>
                    <a:pt x="6948" y="3811"/>
                    <a:pt x="9617" y="2211"/>
                  </a:cubicBezTo>
                  <a:cubicBezTo>
                    <a:pt x="16473" y="-1704"/>
                    <a:pt x="25044" y="-742"/>
                    <a:pt x="30858" y="4592"/>
                  </a:cubicBezTo>
                  <a:cubicBezTo>
                    <a:pt x="34285" y="8269"/>
                    <a:pt x="36002" y="13203"/>
                    <a:pt x="35620" y="18213"/>
                  </a:cubicBezTo>
                  <a:lnTo>
                    <a:pt x="35620" y="46121"/>
                  </a:lnTo>
                  <a:lnTo>
                    <a:pt x="26095" y="46121"/>
                  </a:lnTo>
                  <a:lnTo>
                    <a:pt x="26095" y="21070"/>
                  </a:lnTo>
                  <a:cubicBezTo>
                    <a:pt x="26095" y="12688"/>
                    <a:pt x="22570" y="8497"/>
                    <a:pt x="15617" y="8497"/>
                  </a:cubicBezTo>
                  <a:cubicBezTo>
                    <a:pt x="12380" y="8421"/>
                    <a:pt x="9329" y="9621"/>
                    <a:pt x="6948" y="11831"/>
                  </a:cubicBezTo>
                  <a:cubicBezTo>
                    <a:pt x="4376" y="14326"/>
                    <a:pt x="2948" y="17851"/>
                    <a:pt x="3236" y="21451"/>
                  </a:cubicBezTo>
                  <a:close/>
                </a:path>
              </a:pathLst>
            </a:custGeom>
            <a:solidFill>
              <a:srgbClr val="6D6E71"/>
            </a:solidFill>
            <a:ln w="9525" cap="flat">
              <a:noFill/>
              <a:prstDash val="solid"/>
              <a:miter/>
            </a:ln>
          </p:spPr>
          <p:txBody>
            <a:bodyPr rtlCol="0" anchor="ctr"/>
            <a:lstStyle/>
            <a:p>
              <a:endParaRPr lang="en-US"/>
            </a:p>
          </p:txBody>
        </p:sp>
        <p:sp>
          <p:nvSpPr>
            <p:cNvPr id="1222" name="Freeform: Shape 1221">
              <a:extLst>
                <a:ext uri="{FF2B5EF4-FFF2-40B4-BE49-F238E27FC236}">
                  <a16:creationId xmlns:a16="http://schemas.microsoft.com/office/drawing/2014/main" id="{50FF1E08-7E6B-49A4-8969-F550FCBC29D2}"/>
                </a:ext>
              </a:extLst>
            </p:cNvPr>
            <p:cNvSpPr/>
            <p:nvPr/>
          </p:nvSpPr>
          <p:spPr>
            <a:xfrm>
              <a:off x="17811358" y="2238461"/>
              <a:ext cx="45483" cy="64740"/>
            </a:xfrm>
            <a:custGeom>
              <a:avLst/>
              <a:gdLst>
                <a:gd name="connsiteX0" fmla="*/ 39060 w 45483"/>
                <a:gd name="connsiteY0" fmla="*/ 497 h 64740"/>
                <a:gd name="connsiteX1" fmla="*/ 39060 w 45483"/>
                <a:gd name="connsiteY1" fmla="*/ 40311 h 64740"/>
                <a:gd name="connsiteX2" fmla="*/ 19629 w 45483"/>
                <a:gd name="connsiteY2" fmla="*/ 64438 h 64740"/>
                <a:gd name="connsiteX3" fmla="*/ 15726 w 45483"/>
                <a:gd name="connsiteY3" fmla="*/ 64505 h 64740"/>
                <a:gd name="connsiteX4" fmla="*/ -3324 w 45483"/>
                <a:gd name="connsiteY4" fmla="*/ 58028 h 64740"/>
                <a:gd name="connsiteX5" fmla="*/ 1248 w 45483"/>
                <a:gd name="connsiteY5" fmla="*/ 50789 h 64740"/>
                <a:gd name="connsiteX6" fmla="*/ 14773 w 45483"/>
                <a:gd name="connsiteY6" fmla="*/ 55837 h 64740"/>
                <a:gd name="connsiteX7" fmla="*/ 25535 w 45483"/>
                <a:gd name="connsiteY7" fmla="*/ 52313 h 64740"/>
                <a:gd name="connsiteX8" fmla="*/ 29535 w 45483"/>
                <a:gd name="connsiteY8" fmla="*/ 41073 h 64740"/>
                <a:gd name="connsiteX9" fmla="*/ 29535 w 45483"/>
                <a:gd name="connsiteY9" fmla="*/ 35263 h 64740"/>
                <a:gd name="connsiteX10" fmla="*/ 14485 w 45483"/>
                <a:gd name="connsiteY10" fmla="*/ 44026 h 64740"/>
                <a:gd name="connsiteX11" fmla="*/ -468 w 45483"/>
                <a:gd name="connsiteY11" fmla="*/ 37739 h 64740"/>
                <a:gd name="connsiteX12" fmla="*/ -6277 w 45483"/>
                <a:gd name="connsiteY12" fmla="*/ 21928 h 64740"/>
                <a:gd name="connsiteX13" fmla="*/ -468 w 45483"/>
                <a:gd name="connsiteY13" fmla="*/ 6212 h 64740"/>
                <a:gd name="connsiteX14" fmla="*/ 14392 w 45483"/>
                <a:gd name="connsiteY14" fmla="*/ -170 h 64740"/>
                <a:gd name="connsiteX15" fmla="*/ 29061 w 45483"/>
                <a:gd name="connsiteY15" fmla="*/ 7259 h 64740"/>
                <a:gd name="connsiteX16" fmla="*/ 29061 w 45483"/>
                <a:gd name="connsiteY16" fmla="*/ 497 h 64740"/>
                <a:gd name="connsiteX17" fmla="*/ 3532 w 45483"/>
                <a:gd name="connsiteY17" fmla="*/ 21547 h 64740"/>
                <a:gd name="connsiteX18" fmla="*/ 6960 w 45483"/>
                <a:gd name="connsiteY18" fmla="*/ 31072 h 64740"/>
                <a:gd name="connsiteX19" fmla="*/ 16485 w 45483"/>
                <a:gd name="connsiteY19" fmla="*/ 35168 h 64740"/>
                <a:gd name="connsiteX20" fmla="*/ 26010 w 45483"/>
                <a:gd name="connsiteY20" fmla="*/ 31167 h 64740"/>
                <a:gd name="connsiteX21" fmla="*/ 29633 w 45483"/>
                <a:gd name="connsiteY21" fmla="*/ 21642 h 64740"/>
                <a:gd name="connsiteX22" fmla="*/ 26010 w 45483"/>
                <a:gd name="connsiteY22" fmla="*/ 12117 h 64740"/>
                <a:gd name="connsiteX23" fmla="*/ 16485 w 45483"/>
                <a:gd name="connsiteY23" fmla="*/ 8021 h 64740"/>
                <a:gd name="connsiteX24" fmla="*/ 6960 w 45483"/>
                <a:gd name="connsiteY24" fmla="*/ 12212 h 64740"/>
                <a:gd name="connsiteX25" fmla="*/ 3532 w 45483"/>
                <a:gd name="connsiteY25" fmla="*/ 21547 h 6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5483" h="64740">
                  <a:moveTo>
                    <a:pt x="39060" y="497"/>
                  </a:moveTo>
                  <a:lnTo>
                    <a:pt x="39060" y="40311"/>
                  </a:lnTo>
                  <a:cubicBezTo>
                    <a:pt x="40395" y="52341"/>
                    <a:pt x="31632" y="63142"/>
                    <a:pt x="19629" y="64438"/>
                  </a:cubicBezTo>
                  <a:cubicBezTo>
                    <a:pt x="18294" y="64571"/>
                    <a:pt x="17057" y="64600"/>
                    <a:pt x="15726" y="64505"/>
                  </a:cubicBezTo>
                  <a:cubicBezTo>
                    <a:pt x="8769" y="64619"/>
                    <a:pt x="2104" y="62333"/>
                    <a:pt x="-3324" y="58028"/>
                  </a:cubicBezTo>
                  <a:lnTo>
                    <a:pt x="1248" y="50789"/>
                  </a:lnTo>
                  <a:cubicBezTo>
                    <a:pt x="5057" y="53903"/>
                    <a:pt x="9820" y="55685"/>
                    <a:pt x="14773" y="55837"/>
                  </a:cubicBezTo>
                  <a:cubicBezTo>
                    <a:pt x="18675" y="56008"/>
                    <a:pt x="22489" y="54751"/>
                    <a:pt x="25535" y="52313"/>
                  </a:cubicBezTo>
                  <a:cubicBezTo>
                    <a:pt x="28488" y="49331"/>
                    <a:pt x="29916" y="45226"/>
                    <a:pt x="29535" y="41073"/>
                  </a:cubicBezTo>
                  <a:lnTo>
                    <a:pt x="29535" y="35263"/>
                  </a:lnTo>
                  <a:cubicBezTo>
                    <a:pt x="26582" y="40778"/>
                    <a:pt x="20773" y="44169"/>
                    <a:pt x="14485" y="44026"/>
                  </a:cubicBezTo>
                  <a:cubicBezTo>
                    <a:pt x="8769" y="44264"/>
                    <a:pt x="3341" y="41959"/>
                    <a:pt x="-468" y="37739"/>
                  </a:cubicBezTo>
                  <a:cubicBezTo>
                    <a:pt x="-4375" y="33425"/>
                    <a:pt x="-6468" y="27748"/>
                    <a:pt x="-6277" y="21928"/>
                  </a:cubicBezTo>
                  <a:cubicBezTo>
                    <a:pt x="-6468" y="16127"/>
                    <a:pt x="-4375" y="10488"/>
                    <a:pt x="-468" y="6212"/>
                  </a:cubicBezTo>
                  <a:cubicBezTo>
                    <a:pt x="3248" y="1983"/>
                    <a:pt x="8769" y="-351"/>
                    <a:pt x="14392" y="-170"/>
                  </a:cubicBezTo>
                  <a:cubicBezTo>
                    <a:pt x="20201" y="-284"/>
                    <a:pt x="25726" y="2497"/>
                    <a:pt x="29061" y="7259"/>
                  </a:cubicBezTo>
                  <a:lnTo>
                    <a:pt x="29061" y="497"/>
                  </a:lnTo>
                  <a:close/>
                  <a:moveTo>
                    <a:pt x="3532" y="21547"/>
                  </a:moveTo>
                  <a:cubicBezTo>
                    <a:pt x="3532" y="25024"/>
                    <a:pt x="4769" y="28395"/>
                    <a:pt x="6960" y="31072"/>
                  </a:cubicBezTo>
                  <a:cubicBezTo>
                    <a:pt x="9341" y="33834"/>
                    <a:pt x="12866" y="35339"/>
                    <a:pt x="16485" y="35168"/>
                  </a:cubicBezTo>
                  <a:cubicBezTo>
                    <a:pt x="20108" y="35310"/>
                    <a:pt x="23628" y="33844"/>
                    <a:pt x="26010" y="31167"/>
                  </a:cubicBezTo>
                  <a:cubicBezTo>
                    <a:pt x="28391" y="28576"/>
                    <a:pt x="29726" y="25166"/>
                    <a:pt x="29633" y="21642"/>
                  </a:cubicBezTo>
                  <a:cubicBezTo>
                    <a:pt x="29633" y="18128"/>
                    <a:pt x="28298" y="14746"/>
                    <a:pt x="26010" y="12117"/>
                  </a:cubicBezTo>
                  <a:cubicBezTo>
                    <a:pt x="23628" y="9393"/>
                    <a:pt x="20108" y="7888"/>
                    <a:pt x="16485" y="8021"/>
                  </a:cubicBezTo>
                  <a:cubicBezTo>
                    <a:pt x="12866" y="7821"/>
                    <a:pt x="9248" y="9384"/>
                    <a:pt x="6960" y="12212"/>
                  </a:cubicBezTo>
                  <a:cubicBezTo>
                    <a:pt x="4769" y="14851"/>
                    <a:pt x="3630" y="18137"/>
                    <a:pt x="3532" y="21547"/>
                  </a:cubicBezTo>
                  <a:close/>
                </a:path>
              </a:pathLst>
            </a:custGeom>
            <a:solidFill>
              <a:srgbClr val="6D6E71"/>
            </a:solidFill>
            <a:ln w="9525" cap="flat">
              <a:noFill/>
              <a:prstDash val="solid"/>
              <a:miter/>
            </a:ln>
          </p:spPr>
          <p:txBody>
            <a:bodyPr rtlCol="0" anchor="ctr"/>
            <a:lstStyle/>
            <a:p>
              <a:endParaRPr lang="en-US"/>
            </a:p>
          </p:txBody>
        </p:sp>
        <p:sp>
          <p:nvSpPr>
            <p:cNvPr id="1223" name="Freeform: Shape 1222">
              <a:extLst>
                <a:ext uri="{FF2B5EF4-FFF2-40B4-BE49-F238E27FC236}">
                  <a16:creationId xmlns:a16="http://schemas.microsoft.com/office/drawing/2014/main" id="{24E65BB5-00C4-41B8-9559-967D515A6529}"/>
                </a:ext>
              </a:extLst>
            </p:cNvPr>
            <p:cNvSpPr/>
            <p:nvPr/>
          </p:nvSpPr>
          <p:spPr>
            <a:xfrm>
              <a:off x="17870711" y="2238756"/>
              <a:ext cx="24286" cy="46005"/>
            </a:xfrm>
            <a:custGeom>
              <a:avLst/>
              <a:gdLst>
                <a:gd name="connsiteX0" fmla="*/ 17524 w 24286"/>
                <a:gd name="connsiteY0" fmla="*/ 9250 h 46005"/>
                <a:gd name="connsiteX1" fmla="*/ 6855 w 24286"/>
                <a:gd name="connsiteY1" fmla="*/ 13822 h 46005"/>
                <a:gd name="connsiteX2" fmla="*/ 3236 w 24286"/>
                <a:gd name="connsiteY2" fmla="*/ 26300 h 46005"/>
                <a:gd name="connsiteX3" fmla="*/ 3236 w 24286"/>
                <a:gd name="connsiteY3" fmla="*/ 45826 h 46005"/>
                <a:gd name="connsiteX4" fmla="*/ -6289 w 24286"/>
                <a:gd name="connsiteY4" fmla="*/ 45826 h 46005"/>
                <a:gd name="connsiteX5" fmla="*/ -6289 w 24286"/>
                <a:gd name="connsiteY5" fmla="*/ 201 h 46005"/>
                <a:gd name="connsiteX6" fmla="*/ 3236 w 24286"/>
                <a:gd name="connsiteY6" fmla="*/ 201 h 46005"/>
                <a:gd name="connsiteX7" fmla="*/ 3236 w 24286"/>
                <a:gd name="connsiteY7" fmla="*/ 9726 h 46005"/>
                <a:gd name="connsiteX8" fmla="*/ 9520 w 24286"/>
                <a:gd name="connsiteY8" fmla="*/ 2678 h 46005"/>
                <a:gd name="connsiteX9" fmla="*/ 17998 w 24286"/>
                <a:gd name="connsiteY9" fmla="*/ -180 h 46005"/>
                <a:gd name="connsiteX10" fmla="*/ 17998 w 24286"/>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6005">
                  <a:moveTo>
                    <a:pt x="17524" y="9250"/>
                  </a:moveTo>
                  <a:cubicBezTo>
                    <a:pt x="13426" y="8964"/>
                    <a:pt x="9427" y="10659"/>
                    <a:pt x="6855" y="13822"/>
                  </a:cubicBezTo>
                  <a:cubicBezTo>
                    <a:pt x="4185" y="17432"/>
                    <a:pt x="2948" y="21842"/>
                    <a:pt x="3236" y="26300"/>
                  </a:cubicBezTo>
                  <a:lnTo>
                    <a:pt x="3236" y="45826"/>
                  </a:lnTo>
                  <a:lnTo>
                    <a:pt x="-6289" y="45826"/>
                  </a:lnTo>
                  <a:lnTo>
                    <a:pt x="-6289" y="201"/>
                  </a:lnTo>
                  <a:lnTo>
                    <a:pt x="3236" y="201"/>
                  </a:lnTo>
                  <a:lnTo>
                    <a:pt x="3236" y="9726"/>
                  </a:lnTo>
                  <a:cubicBezTo>
                    <a:pt x="4664" y="6888"/>
                    <a:pt x="6855" y="4459"/>
                    <a:pt x="9520" y="2678"/>
                  </a:cubicBezTo>
                  <a:cubicBezTo>
                    <a:pt x="11998" y="916"/>
                    <a:pt x="14952" y="-75"/>
                    <a:pt x="17998" y="-180"/>
                  </a:cubicBezTo>
                  <a:lnTo>
                    <a:pt x="17998" y="9345"/>
                  </a:lnTo>
                  <a:close/>
                </a:path>
              </a:pathLst>
            </a:custGeom>
            <a:solidFill>
              <a:srgbClr val="6D6E71"/>
            </a:solidFill>
            <a:ln w="9525" cap="flat">
              <a:noFill/>
              <a:prstDash val="solid"/>
              <a:miter/>
            </a:ln>
          </p:spPr>
          <p:txBody>
            <a:bodyPr rtlCol="0" anchor="ctr"/>
            <a:lstStyle/>
            <a:p>
              <a:endParaRPr lang="en-US"/>
            </a:p>
          </p:txBody>
        </p:sp>
        <p:sp>
          <p:nvSpPr>
            <p:cNvPr id="1224" name="Freeform: Shape 1223">
              <a:extLst>
                <a:ext uri="{FF2B5EF4-FFF2-40B4-BE49-F238E27FC236}">
                  <a16:creationId xmlns:a16="http://schemas.microsoft.com/office/drawing/2014/main" id="{024BEB00-BB10-49E2-A903-1491A7A1739A}"/>
                </a:ext>
              </a:extLst>
            </p:cNvPr>
            <p:cNvSpPr/>
            <p:nvPr/>
          </p:nvSpPr>
          <p:spPr>
            <a:xfrm>
              <a:off x="17900521" y="2238471"/>
              <a:ext cx="48006" cy="46946"/>
            </a:xfrm>
            <a:custGeom>
              <a:avLst/>
              <a:gdLst>
                <a:gd name="connsiteX0" fmla="*/ 34860 w 48006"/>
                <a:gd name="connsiteY0" fmla="*/ 40015 h 46946"/>
                <a:gd name="connsiteX1" fmla="*/ 569 w 48006"/>
                <a:gd name="connsiteY1" fmla="*/ 40015 h 46946"/>
                <a:gd name="connsiteX2" fmla="*/ 569 w 48006"/>
                <a:gd name="connsiteY2" fmla="*/ 6678 h 46946"/>
                <a:gd name="connsiteX3" fmla="*/ 34860 w 48006"/>
                <a:gd name="connsiteY3" fmla="*/ 6678 h 46946"/>
                <a:gd name="connsiteX4" fmla="*/ 34860 w 48006"/>
                <a:gd name="connsiteY4" fmla="*/ 40015 h 46946"/>
                <a:gd name="connsiteX5" fmla="*/ 7429 w 48006"/>
                <a:gd name="connsiteY5" fmla="*/ 34110 h 46946"/>
                <a:gd name="connsiteX6" fmla="*/ 17717 w 48006"/>
                <a:gd name="connsiteY6" fmla="*/ 38206 h 46946"/>
                <a:gd name="connsiteX7" fmla="*/ 28097 w 48006"/>
                <a:gd name="connsiteY7" fmla="*/ 34110 h 46946"/>
                <a:gd name="connsiteX8" fmla="*/ 32097 w 48006"/>
                <a:gd name="connsiteY8" fmla="*/ 23347 h 46946"/>
                <a:gd name="connsiteX9" fmla="*/ 28097 w 48006"/>
                <a:gd name="connsiteY9" fmla="*/ 12584 h 46946"/>
                <a:gd name="connsiteX10" fmla="*/ 17717 w 48006"/>
                <a:gd name="connsiteY10" fmla="*/ 8393 h 46946"/>
                <a:gd name="connsiteX11" fmla="*/ 7429 w 48006"/>
                <a:gd name="connsiteY11" fmla="*/ 12584 h 46946"/>
                <a:gd name="connsiteX12" fmla="*/ 3332 w 48006"/>
                <a:gd name="connsiteY12" fmla="*/ 23347 h 46946"/>
                <a:gd name="connsiteX13" fmla="*/ 7429 w 48006"/>
                <a:gd name="connsiteY13"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006" h="46946">
                  <a:moveTo>
                    <a:pt x="34860" y="40015"/>
                  </a:moveTo>
                  <a:cubicBezTo>
                    <a:pt x="25242" y="49017"/>
                    <a:pt x="10192" y="49017"/>
                    <a:pt x="569" y="40015"/>
                  </a:cubicBezTo>
                  <a:cubicBezTo>
                    <a:pt x="-8575" y="30776"/>
                    <a:pt x="-8575" y="15917"/>
                    <a:pt x="569" y="6678"/>
                  </a:cubicBezTo>
                  <a:cubicBezTo>
                    <a:pt x="10192" y="-2466"/>
                    <a:pt x="25242" y="-2466"/>
                    <a:pt x="34860" y="6678"/>
                  </a:cubicBezTo>
                  <a:cubicBezTo>
                    <a:pt x="44003" y="15917"/>
                    <a:pt x="44003" y="30776"/>
                    <a:pt x="34860" y="40015"/>
                  </a:cubicBezTo>
                  <a:close/>
                  <a:moveTo>
                    <a:pt x="7429" y="34110"/>
                  </a:moveTo>
                  <a:cubicBezTo>
                    <a:pt x="10094" y="36872"/>
                    <a:pt x="13908" y="38358"/>
                    <a:pt x="17717" y="38206"/>
                  </a:cubicBezTo>
                  <a:cubicBezTo>
                    <a:pt x="21623" y="38339"/>
                    <a:pt x="25335" y="36853"/>
                    <a:pt x="28097" y="34110"/>
                  </a:cubicBezTo>
                  <a:cubicBezTo>
                    <a:pt x="30767" y="31195"/>
                    <a:pt x="32195" y="27319"/>
                    <a:pt x="32097" y="23347"/>
                  </a:cubicBezTo>
                  <a:cubicBezTo>
                    <a:pt x="32288" y="19365"/>
                    <a:pt x="30860" y="15489"/>
                    <a:pt x="28097" y="12584"/>
                  </a:cubicBezTo>
                  <a:cubicBezTo>
                    <a:pt x="25335" y="9812"/>
                    <a:pt x="21623" y="8297"/>
                    <a:pt x="17717" y="8393"/>
                  </a:cubicBezTo>
                  <a:cubicBezTo>
                    <a:pt x="13810" y="8278"/>
                    <a:pt x="10094" y="9802"/>
                    <a:pt x="7429" y="12584"/>
                  </a:cubicBezTo>
                  <a:cubicBezTo>
                    <a:pt x="4666" y="15441"/>
                    <a:pt x="3141" y="19346"/>
                    <a:pt x="3332" y="23347"/>
                  </a:cubicBezTo>
                  <a:cubicBezTo>
                    <a:pt x="3141" y="27338"/>
                    <a:pt x="4666" y="31224"/>
                    <a:pt x="7429" y="34110"/>
                  </a:cubicBezTo>
                  <a:close/>
                </a:path>
              </a:pathLst>
            </a:custGeom>
            <a:solidFill>
              <a:srgbClr val="6D6E71"/>
            </a:solidFill>
            <a:ln w="9525" cap="flat">
              <a:noFill/>
              <a:prstDash val="solid"/>
              <a:miter/>
            </a:ln>
          </p:spPr>
          <p:txBody>
            <a:bodyPr rtlCol="0" anchor="ctr"/>
            <a:lstStyle/>
            <a:p>
              <a:endParaRPr lang="en-US"/>
            </a:p>
          </p:txBody>
        </p:sp>
        <p:sp>
          <p:nvSpPr>
            <p:cNvPr id="1225" name="Freeform: Shape 1224">
              <a:extLst>
                <a:ext uri="{FF2B5EF4-FFF2-40B4-BE49-F238E27FC236}">
                  <a16:creationId xmlns:a16="http://schemas.microsoft.com/office/drawing/2014/main" id="{BBCAA930-8647-4EA5-8D97-3389626B4561}"/>
                </a:ext>
              </a:extLst>
            </p:cNvPr>
            <p:cNvSpPr/>
            <p:nvPr/>
          </p:nvSpPr>
          <p:spPr>
            <a:xfrm>
              <a:off x="17958880" y="2239137"/>
              <a:ext cx="41939" cy="46310"/>
            </a:xfrm>
            <a:custGeom>
              <a:avLst/>
              <a:gdLst>
                <a:gd name="connsiteX0" fmla="*/ 26126 w 41939"/>
                <a:gd name="connsiteY0" fmla="*/ 24585 h 46310"/>
                <a:gd name="connsiteX1" fmla="*/ 26126 w 41939"/>
                <a:gd name="connsiteY1" fmla="*/ -180 h 46310"/>
                <a:gd name="connsiteX2" fmla="*/ 35651 w 41939"/>
                <a:gd name="connsiteY2" fmla="*/ -180 h 46310"/>
                <a:gd name="connsiteX3" fmla="*/ 35651 w 41939"/>
                <a:gd name="connsiteY3" fmla="*/ 45445 h 46310"/>
                <a:gd name="connsiteX4" fmla="*/ 26126 w 41939"/>
                <a:gd name="connsiteY4" fmla="*/ 45445 h 46310"/>
                <a:gd name="connsiteX5" fmla="*/ 26126 w 41939"/>
                <a:gd name="connsiteY5" fmla="*/ 37158 h 46310"/>
                <a:gd name="connsiteX6" fmla="*/ 19745 w 41939"/>
                <a:gd name="connsiteY6" fmla="*/ 43730 h 46310"/>
                <a:gd name="connsiteX7" fmla="*/ 10982 w 41939"/>
                <a:gd name="connsiteY7" fmla="*/ 46112 h 46310"/>
                <a:gd name="connsiteX8" fmla="*/ -1496 w 41939"/>
                <a:gd name="connsiteY8" fmla="*/ 41444 h 46310"/>
                <a:gd name="connsiteX9" fmla="*/ -6258 w 41939"/>
                <a:gd name="connsiteY9" fmla="*/ 27824 h 46310"/>
                <a:gd name="connsiteX10" fmla="*/ -6258 w 41939"/>
                <a:gd name="connsiteY10" fmla="*/ -180 h 46310"/>
                <a:gd name="connsiteX11" fmla="*/ 3267 w 41939"/>
                <a:gd name="connsiteY11" fmla="*/ -180 h 46310"/>
                <a:gd name="connsiteX12" fmla="*/ 3267 w 41939"/>
                <a:gd name="connsiteY12" fmla="*/ 24585 h 46310"/>
                <a:gd name="connsiteX13" fmla="*/ 13745 w 41939"/>
                <a:gd name="connsiteY13" fmla="*/ 37158 h 46310"/>
                <a:gd name="connsiteX14" fmla="*/ 22414 w 41939"/>
                <a:gd name="connsiteY14" fmla="*/ 33920 h 46310"/>
                <a:gd name="connsiteX15" fmla="*/ 26126 w 41939"/>
                <a:gd name="connsiteY15" fmla="*/ 24585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39" h="46310">
                  <a:moveTo>
                    <a:pt x="26126" y="24585"/>
                  </a:moveTo>
                  <a:lnTo>
                    <a:pt x="26126" y="-180"/>
                  </a:lnTo>
                  <a:lnTo>
                    <a:pt x="35651" y="-180"/>
                  </a:lnTo>
                  <a:lnTo>
                    <a:pt x="35651" y="45445"/>
                  </a:lnTo>
                  <a:lnTo>
                    <a:pt x="26126" y="45445"/>
                  </a:lnTo>
                  <a:lnTo>
                    <a:pt x="26126" y="37158"/>
                  </a:lnTo>
                  <a:cubicBezTo>
                    <a:pt x="24605" y="39892"/>
                    <a:pt x="22414" y="42168"/>
                    <a:pt x="19745" y="43730"/>
                  </a:cubicBezTo>
                  <a:cubicBezTo>
                    <a:pt x="17080" y="45321"/>
                    <a:pt x="14029" y="46150"/>
                    <a:pt x="10982" y="46112"/>
                  </a:cubicBezTo>
                  <a:cubicBezTo>
                    <a:pt x="6318" y="46331"/>
                    <a:pt x="1839" y="44645"/>
                    <a:pt x="-1496" y="41444"/>
                  </a:cubicBezTo>
                  <a:cubicBezTo>
                    <a:pt x="-4831" y="37739"/>
                    <a:pt x="-6542" y="32824"/>
                    <a:pt x="-6258" y="27824"/>
                  </a:cubicBezTo>
                  <a:lnTo>
                    <a:pt x="-6258" y="-180"/>
                  </a:lnTo>
                  <a:lnTo>
                    <a:pt x="3267" y="-180"/>
                  </a:lnTo>
                  <a:lnTo>
                    <a:pt x="3267" y="24585"/>
                  </a:lnTo>
                  <a:cubicBezTo>
                    <a:pt x="3267" y="32967"/>
                    <a:pt x="6694" y="37158"/>
                    <a:pt x="13745" y="37158"/>
                  </a:cubicBezTo>
                  <a:cubicBezTo>
                    <a:pt x="16889" y="37196"/>
                    <a:pt x="20033" y="36044"/>
                    <a:pt x="22414" y="33920"/>
                  </a:cubicBezTo>
                  <a:cubicBezTo>
                    <a:pt x="24889" y="31462"/>
                    <a:pt x="26223" y="28081"/>
                    <a:pt x="26126" y="24585"/>
                  </a:cubicBezTo>
                  <a:close/>
                </a:path>
              </a:pathLst>
            </a:custGeom>
            <a:solidFill>
              <a:srgbClr val="6D6E71"/>
            </a:solidFill>
            <a:ln w="9525" cap="flat">
              <a:noFill/>
              <a:prstDash val="solid"/>
              <a:miter/>
            </a:ln>
          </p:spPr>
          <p:txBody>
            <a:bodyPr rtlCol="0" anchor="ctr"/>
            <a:lstStyle/>
            <a:p>
              <a:endParaRPr lang="en-US"/>
            </a:p>
          </p:txBody>
        </p:sp>
        <p:sp>
          <p:nvSpPr>
            <p:cNvPr id="1226" name="Freeform: Shape 1225">
              <a:extLst>
                <a:ext uri="{FF2B5EF4-FFF2-40B4-BE49-F238E27FC236}">
                  <a16:creationId xmlns:a16="http://schemas.microsoft.com/office/drawing/2014/main" id="{71DB5B49-A0E4-4CAB-8AE8-1BDA8F147507}"/>
                </a:ext>
              </a:extLst>
            </p:cNvPr>
            <p:cNvSpPr/>
            <p:nvPr/>
          </p:nvSpPr>
          <p:spPr>
            <a:xfrm>
              <a:off x="18014916" y="2238467"/>
              <a:ext cx="46509" cy="62964"/>
            </a:xfrm>
            <a:custGeom>
              <a:avLst/>
              <a:gdLst>
                <a:gd name="connsiteX0" fmla="*/ 18003 w 46509"/>
                <a:gd name="connsiteY0" fmla="*/ -176 h 62964"/>
                <a:gd name="connsiteX1" fmla="*/ 33718 w 46509"/>
                <a:gd name="connsiteY1" fmla="*/ 6206 h 62964"/>
                <a:gd name="connsiteX2" fmla="*/ 40197 w 46509"/>
                <a:gd name="connsiteY2" fmla="*/ 23065 h 62964"/>
                <a:gd name="connsiteX3" fmla="*/ 33718 w 46509"/>
                <a:gd name="connsiteY3" fmla="*/ 40210 h 62964"/>
                <a:gd name="connsiteX4" fmla="*/ 5427 w 46509"/>
                <a:gd name="connsiteY4" fmla="*/ 41629 h 62964"/>
                <a:gd name="connsiteX5" fmla="*/ 3236 w 46509"/>
                <a:gd name="connsiteY5" fmla="*/ 39258 h 62964"/>
                <a:gd name="connsiteX6" fmla="*/ 3236 w 46509"/>
                <a:gd name="connsiteY6" fmla="*/ 62784 h 62964"/>
                <a:gd name="connsiteX7" fmla="*/ -6289 w 46509"/>
                <a:gd name="connsiteY7" fmla="*/ 62784 h 62964"/>
                <a:gd name="connsiteX8" fmla="*/ -6289 w 46509"/>
                <a:gd name="connsiteY8" fmla="*/ 491 h 62964"/>
                <a:gd name="connsiteX9" fmla="*/ 3236 w 46509"/>
                <a:gd name="connsiteY9" fmla="*/ 491 h 62964"/>
                <a:gd name="connsiteX10" fmla="*/ 3236 w 46509"/>
                <a:gd name="connsiteY10" fmla="*/ 8492 h 62964"/>
                <a:gd name="connsiteX11" fmla="*/ 18003 w 46509"/>
                <a:gd name="connsiteY11" fmla="*/ -176 h 62964"/>
                <a:gd name="connsiteX12" fmla="*/ 3046 w 46509"/>
                <a:gd name="connsiteY12" fmla="*/ 23446 h 62964"/>
                <a:gd name="connsiteX13" fmla="*/ 6952 w 46509"/>
                <a:gd name="connsiteY13" fmla="*/ 34114 h 62964"/>
                <a:gd name="connsiteX14" fmla="*/ 16477 w 46509"/>
                <a:gd name="connsiteY14" fmla="*/ 38210 h 62964"/>
                <a:gd name="connsiteX15" fmla="*/ 26002 w 46509"/>
                <a:gd name="connsiteY15" fmla="*/ 34114 h 62964"/>
                <a:gd name="connsiteX16" fmla="*/ 30193 w 46509"/>
                <a:gd name="connsiteY16" fmla="*/ 23446 h 62964"/>
                <a:gd name="connsiteX17" fmla="*/ 26002 w 46509"/>
                <a:gd name="connsiteY17" fmla="*/ 12588 h 62964"/>
                <a:gd name="connsiteX18" fmla="*/ 16477 w 46509"/>
                <a:gd name="connsiteY18" fmla="*/ 8206 h 62964"/>
                <a:gd name="connsiteX19" fmla="*/ 6952 w 46509"/>
                <a:gd name="connsiteY19" fmla="*/ 12588 h 62964"/>
                <a:gd name="connsiteX20" fmla="*/ 2762 w 46509"/>
                <a:gd name="connsiteY20" fmla="*/ 23446 h 62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09" h="62964">
                  <a:moveTo>
                    <a:pt x="18003" y="-176"/>
                  </a:moveTo>
                  <a:cubicBezTo>
                    <a:pt x="23909" y="-290"/>
                    <a:pt x="29528" y="2015"/>
                    <a:pt x="33718" y="6206"/>
                  </a:cubicBezTo>
                  <a:cubicBezTo>
                    <a:pt x="38197" y="10654"/>
                    <a:pt x="40480" y="16779"/>
                    <a:pt x="40197" y="23065"/>
                  </a:cubicBezTo>
                  <a:cubicBezTo>
                    <a:pt x="40480" y="29428"/>
                    <a:pt x="38099" y="35629"/>
                    <a:pt x="33718" y="40210"/>
                  </a:cubicBezTo>
                  <a:cubicBezTo>
                    <a:pt x="26291" y="48402"/>
                    <a:pt x="13622" y="49040"/>
                    <a:pt x="5427" y="41629"/>
                  </a:cubicBezTo>
                  <a:cubicBezTo>
                    <a:pt x="4669" y="40896"/>
                    <a:pt x="3906" y="40105"/>
                    <a:pt x="3236" y="39258"/>
                  </a:cubicBezTo>
                  <a:lnTo>
                    <a:pt x="3236" y="62784"/>
                  </a:lnTo>
                  <a:lnTo>
                    <a:pt x="-6289" y="62784"/>
                  </a:lnTo>
                  <a:lnTo>
                    <a:pt x="-6289" y="491"/>
                  </a:lnTo>
                  <a:lnTo>
                    <a:pt x="3236" y="491"/>
                  </a:lnTo>
                  <a:lnTo>
                    <a:pt x="3236" y="8492"/>
                  </a:lnTo>
                  <a:cubicBezTo>
                    <a:pt x="6190" y="3129"/>
                    <a:pt x="11905" y="-185"/>
                    <a:pt x="18003" y="-176"/>
                  </a:cubicBezTo>
                  <a:close/>
                  <a:moveTo>
                    <a:pt x="3046" y="23446"/>
                  </a:moveTo>
                  <a:cubicBezTo>
                    <a:pt x="2952" y="27370"/>
                    <a:pt x="4287" y="31190"/>
                    <a:pt x="6952" y="34114"/>
                  </a:cubicBezTo>
                  <a:cubicBezTo>
                    <a:pt x="9431" y="36762"/>
                    <a:pt x="12859" y="38257"/>
                    <a:pt x="16477" y="38210"/>
                  </a:cubicBezTo>
                  <a:cubicBezTo>
                    <a:pt x="20096" y="38143"/>
                    <a:pt x="23528" y="36676"/>
                    <a:pt x="26002" y="34114"/>
                  </a:cubicBezTo>
                  <a:cubicBezTo>
                    <a:pt x="28863" y="31295"/>
                    <a:pt x="30383" y="27428"/>
                    <a:pt x="30193" y="23446"/>
                  </a:cubicBezTo>
                  <a:cubicBezTo>
                    <a:pt x="30290" y="19407"/>
                    <a:pt x="28765" y="15502"/>
                    <a:pt x="26002" y="12588"/>
                  </a:cubicBezTo>
                  <a:cubicBezTo>
                    <a:pt x="23621" y="9825"/>
                    <a:pt x="20096" y="8235"/>
                    <a:pt x="16477" y="8206"/>
                  </a:cubicBezTo>
                  <a:cubicBezTo>
                    <a:pt x="12859" y="8206"/>
                    <a:pt x="9334" y="9806"/>
                    <a:pt x="6952" y="12588"/>
                  </a:cubicBezTo>
                  <a:cubicBezTo>
                    <a:pt x="4190" y="15531"/>
                    <a:pt x="2669" y="19417"/>
                    <a:pt x="2762" y="23446"/>
                  </a:cubicBezTo>
                  <a:close/>
                </a:path>
              </a:pathLst>
            </a:custGeom>
            <a:solidFill>
              <a:srgbClr val="6D6E71"/>
            </a:solidFill>
            <a:ln w="9525" cap="flat">
              <a:noFill/>
              <a:prstDash val="solid"/>
              <a:miter/>
            </a:ln>
          </p:spPr>
          <p:txBody>
            <a:bodyPr rtlCol="0" anchor="ctr"/>
            <a:lstStyle/>
            <a:p>
              <a:endParaRPr lang="en-US"/>
            </a:p>
          </p:txBody>
        </p:sp>
        <p:sp>
          <p:nvSpPr>
            <p:cNvPr id="1227" name="Freeform: Shape 1226">
              <a:extLst>
                <a:ext uri="{FF2B5EF4-FFF2-40B4-BE49-F238E27FC236}">
                  <a16:creationId xmlns:a16="http://schemas.microsoft.com/office/drawing/2014/main" id="{8E3E5A0B-FE86-416B-B478-A4F527C0FD6E}"/>
                </a:ext>
              </a:extLst>
            </p:cNvPr>
            <p:cNvSpPr/>
            <p:nvPr/>
          </p:nvSpPr>
          <p:spPr>
            <a:xfrm>
              <a:off x="18069773" y="2272649"/>
              <a:ext cx="12771" cy="12784"/>
            </a:xfrm>
            <a:custGeom>
              <a:avLst/>
              <a:gdLst>
                <a:gd name="connsiteX0" fmla="*/ -4470 w 12771"/>
                <a:gd name="connsiteY0" fmla="*/ 10695 h 12784"/>
                <a:gd name="connsiteX1" fmla="*/ -6279 w 12771"/>
                <a:gd name="connsiteY1" fmla="*/ 6218 h 12784"/>
                <a:gd name="connsiteX2" fmla="*/ -4470 w 12771"/>
                <a:gd name="connsiteY2" fmla="*/ 1741 h 12784"/>
                <a:gd name="connsiteX3" fmla="*/ 4390 w 12771"/>
                <a:gd name="connsiteY3" fmla="*/ 1580 h 12784"/>
                <a:gd name="connsiteX4" fmla="*/ 4580 w 12771"/>
                <a:gd name="connsiteY4" fmla="*/ 1741 h 12784"/>
                <a:gd name="connsiteX5" fmla="*/ 6483 w 12771"/>
                <a:gd name="connsiteY5" fmla="*/ 6218 h 12784"/>
                <a:gd name="connsiteX6" fmla="*/ 4580 w 12771"/>
                <a:gd name="connsiteY6" fmla="*/ 10695 h 12784"/>
                <a:gd name="connsiteX7" fmla="*/ 9 w 12771"/>
                <a:gd name="connsiteY7" fmla="*/ 12600 h 12784"/>
                <a:gd name="connsiteX8" fmla="*/ -4470 w 12771"/>
                <a:gd name="connsiteY8" fmla="*/ 10695 h 12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71" h="12784">
                  <a:moveTo>
                    <a:pt x="-4470" y="10695"/>
                  </a:moveTo>
                  <a:cubicBezTo>
                    <a:pt x="-5707" y="9514"/>
                    <a:pt x="-6279" y="7895"/>
                    <a:pt x="-6279" y="6218"/>
                  </a:cubicBezTo>
                  <a:cubicBezTo>
                    <a:pt x="-6377" y="4532"/>
                    <a:pt x="-5707" y="2904"/>
                    <a:pt x="-4470" y="1741"/>
                  </a:cubicBezTo>
                  <a:cubicBezTo>
                    <a:pt x="-2089" y="-754"/>
                    <a:pt x="1911" y="-830"/>
                    <a:pt x="4390" y="1580"/>
                  </a:cubicBezTo>
                  <a:cubicBezTo>
                    <a:pt x="4483" y="1637"/>
                    <a:pt x="4483" y="1685"/>
                    <a:pt x="4580" y="1741"/>
                  </a:cubicBezTo>
                  <a:cubicBezTo>
                    <a:pt x="5818" y="2894"/>
                    <a:pt x="6483" y="4523"/>
                    <a:pt x="6483" y="6218"/>
                  </a:cubicBezTo>
                  <a:cubicBezTo>
                    <a:pt x="6483" y="7904"/>
                    <a:pt x="5818" y="9524"/>
                    <a:pt x="4580" y="10695"/>
                  </a:cubicBezTo>
                  <a:cubicBezTo>
                    <a:pt x="3436" y="11971"/>
                    <a:pt x="1720" y="12667"/>
                    <a:pt x="9" y="12600"/>
                  </a:cubicBezTo>
                  <a:cubicBezTo>
                    <a:pt x="-1708" y="12648"/>
                    <a:pt x="-3326" y="11952"/>
                    <a:pt x="-4470" y="10695"/>
                  </a:cubicBezTo>
                  <a:close/>
                </a:path>
              </a:pathLst>
            </a:custGeom>
            <a:solidFill>
              <a:srgbClr val="6D6E71"/>
            </a:solidFill>
            <a:ln w="9525" cap="flat">
              <a:noFill/>
              <a:prstDash val="solid"/>
              <a:miter/>
            </a:ln>
          </p:spPr>
          <p:txBody>
            <a:bodyPr rtlCol="0" anchor="ctr"/>
            <a:lstStyle/>
            <a:p>
              <a:endParaRPr lang="en-US"/>
            </a:p>
          </p:txBody>
        </p:sp>
        <p:sp>
          <p:nvSpPr>
            <p:cNvPr id="1228" name="Freeform: Shape 1227">
              <a:extLst>
                <a:ext uri="{FF2B5EF4-FFF2-40B4-BE49-F238E27FC236}">
                  <a16:creationId xmlns:a16="http://schemas.microsoft.com/office/drawing/2014/main" id="{6BC2DE4F-54C4-4F0A-9658-ADB7191DBBA0}"/>
                </a:ext>
              </a:extLst>
            </p:cNvPr>
            <p:cNvSpPr/>
            <p:nvPr/>
          </p:nvSpPr>
          <p:spPr>
            <a:xfrm>
              <a:off x="16916778" y="2745171"/>
              <a:ext cx="50578" cy="60036"/>
            </a:xfrm>
            <a:custGeom>
              <a:avLst/>
              <a:gdLst>
                <a:gd name="connsiteX0" fmla="*/ 41527 w 50578"/>
                <a:gd name="connsiteY0" fmla="*/ 19090 h 60036"/>
                <a:gd name="connsiteX1" fmla="*/ 28574 w 50578"/>
                <a:gd name="connsiteY1" fmla="*/ 38140 h 60036"/>
                <a:gd name="connsiteX2" fmla="*/ 44290 w 50578"/>
                <a:gd name="connsiteY2" fmla="*/ 59857 h 60036"/>
                <a:gd name="connsiteX3" fmla="*/ 31434 w 50578"/>
                <a:gd name="connsiteY3" fmla="*/ 59857 h 60036"/>
                <a:gd name="connsiteX4" fmla="*/ 17049 w 50578"/>
                <a:gd name="connsiteY4" fmla="*/ 39759 h 60036"/>
                <a:gd name="connsiteX5" fmla="*/ 3808 w 50578"/>
                <a:gd name="connsiteY5" fmla="*/ 39759 h 60036"/>
                <a:gd name="connsiteX6" fmla="*/ 3808 w 50578"/>
                <a:gd name="connsiteY6" fmla="*/ 59857 h 60036"/>
                <a:gd name="connsiteX7" fmla="*/ -6289 w 50578"/>
                <a:gd name="connsiteY7" fmla="*/ 59857 h 60036"/>
                <a:gd name="connsiteX8" fmla="*/ -6289 w 50578"/>
                <a:gd name="connsiteY8" fmla="*/ -55 h 60036"/>
                <a:gd name="connsiteX9" fmla="*/ 16003 w 50578"/>
                <a:gd name="connsiteY9" fmla="*/ -55 h 60036"/>
                <a:gd name="connsiteX10" fmla="*/ 35625 w 50578"/>
                <a:gd name="connsiteY10" fmla="*/ 4612 h 60036"/>
                <a:gd name="connsiteX11" fmla="*/ 41527 w 50578"/>
                <a:gd name="connsiteY11" fmla="*/ 19090 h 60036"/>
                <a:gd name="connsiteX12" fmla="*/ 28100 w 50578"/>
                <a:gd name="connsiteY12" fmla="*/ 27662 h 60036"/>
                <a:gd name="connsiteX13" fmla="*/ 31146 w 50578"/>
                <a:gd name="connsiteY13" fmla="*/ 19090 h 60036"/>
                <a:gd name="connsiteX14" fmla="*/ 28002 w 50578"/>
                <a:gd name="connsiteY14" fmla="*/ 10994 h 60036"/>
                <a:gd name="connsiteX15" fmla="*/ 16668 w 50578"/>
                <a:gd name="connsiteY15" fmla="*/ 8803 h 60036"/>
                <a:gd name="connsiteX16" fmla="*/ 3808 w 50578"/>
                <a:gd name="connsiteY16" fmla="*/ 8803 h 60036"/>
                <a:gd name="connsiteX17" fmla="*/ 3808 w 50578"/>
                <a:gd name="connsiteY17" fmla="*/ 30234 h 60036"/>
                <a:gd name="connsiteX18" fmla="*/ 16384 w 50578"/>
                <a:gd name="connsiteY18" fmla="*/ 30234 h 60036"/>
                <a:gd name="connsiteX19" fmla="*/ 28100 w 50578"/>
                <a:gd name="connsiteY19" fmla="*/ 27662 h 60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578" h="60036">
                  <a:moveTo>
                    <a:pt x="41527" y="19090"/>
                  </a:moveTo>
                  <a:cubicBezTo>
                    <a:pt x="42578" y="27796"/>
                    <a:pt x="37053" y="35959"/>
                    <a:pt x="28574" y="38140"/>
                  </a:cubicBezTo>
                  <a:lnTo>
                    <a:pt x="44290" y="59857"/>
                  </a:lnTo>
                  <a:lnTo>
                    <a:pt x="31434" y="59857"/>
                  </a:lnTo>
                  <a:lnTo>
                    <a:pt x="17049" y="39759"/>
                  </a:lnTo>
                  <a:lnTo>
                    <a:pt x="3808" y="39759"/>
                  </a:lnTo>
                  <a:lnTo>
                    <a:pt x="3808" y="59857"/>
                  </a:lnTo>
                  <a:lnTo>
                    <a:pt x="-6289" y="59857"/>
                  </a:lnTo>
                  <a:lnTo>
                    <a:pt x="-6289" y="-55"/>
                  </a:lnTo>
                  <a:lnTo>
                    <a:pt x="16003" y="-55"/>
                  </a:lnTo>
                  <a:cubicBezTo>
                    <a:pt x="22858" y="-665"/>
                    <a:pt x="29718" y="973"/>
                    <a:pt x="35625" y="4612"/>
                  </a:cubicBezTo>
                  <a:cubicBezTo>
                    <a:pt x="39718" y="8250"/>
                    <a:pt x="41908" y="13603"/>
                    <a:pt x="41527" y="19090"/>
                  </a:cubicBezTo>
                  <a:close/>
                  <a:moveTo>
                    <a:pt x="28100" y="27662"/>
                  </a:moveTo>
                  <a:cubicBezTo>
                    <a:pt x="30290" y="25376"/>
                    <a:pt x="31434" y="22252"/>
                    <a:pt x="31146" y="19090"/>
                  </a:cubicBezTo>
                  <a:cubicBezTo>
                    <a:pt x="31434" y="16042"/>
                    <a:pt x="30290" y="13032"/>
                    <a:pt x="28002" y="10994"/>
                  </a:cubicBezTo>
                  <a:cubicBezTo>
                    <a:pt x="24481" y="9250"/>
                    <a:pt x="20575" y="8489"/>
                    <a:pt x="16668" y="8803"/>
                  </a:cubicBezTo>
                  <a:lnTo>
                    <a:pt x="3808" y="8803"/>
                  </a:lnTo>
                  <a:lnTo>
                    <a:pt x="3808" y="30234"/>
                  </a:lnTo>
                  <a:lnTo>
                    <a:pt x="16384" y="30234"/>
                  </a:lnTo>
                  <a:cubicBezTo>
                    <a:pt x="20477" y="30663"/>
                    <a:pt x="24574" y="29758"/>
                    <a:pt x="28100" y="27662"/>
                  </a:cubicBezTo>
                  <a:close/>
                </a:path>
              </a:pathLst>
            </a:custGeom>
            <a:solidFill>
              <a:srgbClr val="6D6E71"/>
            </a:solidFill>
            <a:ln w="9525" cap="flat">
              <a:noFill/>
              <a:prstDash val="solid"/>
              <a:miter/>
            </a:ln>
          </p:spPr>
          <p:txBody>
            <a:bodyPr rtlCol="0" anchor="ctr"/>
            <a:lstStyle/>
            <a:p>
              <a:endParaRPr lang="en-US"/>
            </a:p>
          </p:txBody>
        </p:sp>
        <p:sp>
          <p:nvSpPr>
            <p:cNvPr id="1229" name="Freeform: Shape 1228">
              <a:extLst>
                <a:ext uri="{FF2B5EF4-FFF2-40B4-BE49-F238E27FC236}">
                  <a16:creationId xmlns:a16="http://schemas.microsoft.com/office/drawing/2014/main" id="{1D54B5A2-8E06-4062-8787-72EAD1925663}"/>
                </a:ext>
              </a:extLst>
            </p:cNvPr>
            <p:cNvSpPr/>
            <p:nvPr/>
          </p:nvSpPr>
          <p:spPr>
            <a:xfrm>
              <a:off x="16979170" y="2745010"/>
              <a:ext cx="10097" cy="59912"/>
            </a:xfrm>
            <a:custGeom>
              <a:avLst/>
              <a:gdLst>
                <a:gd name="connsiteX0" fmla="*/ -6289 w 10097"/>
                <a:gd name="connsiteY0" fmla="*/ -180 h 59912"/>
                <a:gd name="connsiteX1" fmla="*/ 3808 w 10097"/>
                <a:gd name="connsiteY1" fmla="*/ -180 h 59912"/>
                <a:gd name="connsiteX2" fmla="*/ 3808 w 10097"/>
                <a:gd name="connsiteY2" fmla="*/ 59732 h 59912"/>
                <a:gd name="connsiteX3" fmla="*/ -6289 w 10097"/>
                <a:gd name="connsiteY3" fmla="*/ 59732 h 59912"/>
              </a:gdLst>
              <a:ahLst/>
              <a:cxnLst>
                <a:cxn ang="0">
                  <a:pos x="connsiteX0" y="connsiteY0"/>
                </a:cxn>
                <a:cxn ang="0">
                  <a:pos x="connsiteX1" y="connsiteY1"/>
                </a:cxn>
                <a:cxn ang="0">
                  <a:pos x="connsiteX2" y="connsiteY2"/>
                </a:cxn>
                <a:cxn ang="0">
                  <a:pos x="connsiteX3" y="connsiteY3"/>
                </a:cxn>
              </a:cxnLst>
              <a:rect l="l" t="t" r="r" b="b"/>
              <a:pathLst>
                <a:path w="10097" h="59912">
                  <a:moveTo>
                    <a:pt x="-6289" y="-180"/>
                  </a:moveTo>
                  <a:lnTo>
                    <a:pt x="3808" y="-180"/>
                  </a:lnTo>
                  <a:lnTo>
                    <a:pt x="3808" y="59732"/>
                  </a:lnTo>
                  <a:lnTo>
                    <a:pt x="-6289" y="59732"/>
                  </a:lnTo>
                  <a:close/>
                </a:path>
              </a:pathLst>
            </a:custGeom>
            <a:solidFill>
              <a:srgbClr val="6D6E71"/>
            </a:solidFill>
            <a:ln w="9525" cap="flat">
              <a:noFill/>
              <a:prstDash val="solid"/>
              <a:miter/>
            </a:ln>
          </p:spPr>
          <p:txBody>
            <a:bodyPr rtlCol="0" anchor="ctr"/>
            <a:lstStyle/>
            <a:p>
              <a:endParaRPr lang="en-US"/>
            </a:p>
          </p:txBody>
        </p:sp>
        <p:sp>
          <p:nvSpPr>
            <p:cNvPr id="1230" name="Freeform: Shape 1229">
              <a:extLst>
                <a:ext uri="{FF2B5EF4-FFF2-40B4-BE49-F238E27FC236}">
                  <a16:creationId xmlns:a16="http://schemas.microsoft.com/office/drawing/2014/main" id="{2CC786EC-B54F-446C-8E35-7FEF7B09851A}"/>
                </a:ext>
              </a:extLst>
            </p:cNvPr>
            <p:cNvSpPr/>
            <p:nvPr/>
          </p:nvSpPr>
          <p:spPr>
            <a:xfrm>
              <a:off x="17002109" y="2743565"/>
              <a:ext cx="55832" cy="62133"/>
            </a:xfrm>
            <a:custGeom>
              <a:avLst/>
              <a:gdLst>
                <a:gd name="connsiteX0" fmla="*/ 24969 w 55832"/>
                <a:gd name="connsiteY0" fmla="*/ 52034 h 62133"/>
                <a:gd name="connsiteX1" fmla="*/ 33922 w 55832"/>
                <a:gd name="connsiteY1" fmla="*/ 50319 h 62133"/>
                <a:gd name="connsiteX2" fmla="*/ 41828 w 55832"/>
                <a:gd name="connsiteY2" fmla="*/ 44699 h 62133"/>
                <a:gd name="connsiteX3" fmla="*/ 48307 w 55832"/>
                <a:gd name="connsiteY3" fmla="*/ 51367 h 62133"/>
                <a:gd name="connsiteX4" fmla="*/ 25253 w 55832"/>
                <a:gd name="connsiteY4" fmla="*/ 61940 h 62133"/>
                <a:gd name="connsiteX5" fmla="*/ 2682 w 55832"/>
                <a:gd name="connsiteY5" fmla="*/ 53177 h 62133"/>
                <a:gd name="connsiteX6" fmla="*/ -6271 w 55832"/>
                <a:gd name="connsiteY6" fmla="*/ 30983 h 62133"/>
                <a:gd name="connsiteX7" fmla="*/ 3254 w 55832"/>
                <a:gd name="connsiteY7" fmla="*/ 8695 h 62133"/>
                <a:gd name="connsiteX8" fmla="*/ 26304 w 55832"/>
                <a:gd name="connsiteY8" fmla="*/ -164 h 62133"/>
                <a:gd name="connsiteX9" fmla="*/ 49544 w 55832"/>
                <a:gd name="connsiteY9" fmla="*/ 10124 h 62133"/>
                <a:gd name="connsiteX10" fmla="*/ 43163 w 55832"/>
                <a:gd name="connsiteY10" fmla="*/ 17172 h 62133"/>
                <a:gd name="connsiteX11" fmla="*/ 35066 w 55832"/>
                <a:gd name="connsiteY11" fmla="*/ 11362 h 62133"/>
                <a:gd name="connsiteX12" fmla="*/ 26113 w 55832"/>
                <a:gd name="connsiteY12" fmla="*/ 9743 h 62133"/>
                <a:gd name="connsiteX13" fmla="*/ 10872 w 55832"/>
                <a:gd name="connsiteY13" fmla="*/ 15648 h 62133"/>
                <a:gd name="connsiteX14" fmla="*/ 4682 w 55832"/>
                <a:gd name="connsiteY14" fmla="*/ 30602 h 62133"/>
                <a:gd name="connsiteX15" fmla="*/ 10774 w 55832"/>
                <a:gd name="connsiteY15" fmla="*/ 45938 h 62133"/>
                <a:gd name="connsiteX16" fmla="*/ 24969 w 55832"/>
                <a:gd name="connsiteY16" fmla="*/ 52034 h 62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832" h="62133">
                  <a:moveTo>
                    <a:pt x="24969" y="52034"/>
                  </a:moveTo>
                  <a:cubicBezTo>
                    <a:pt x="28015" y="52110"/>
                    <a:pt x="31066" y="51529"/>
                    <a:pt x="33922" y="50319"/>
                  </a:cubicBezTo>
                  <a:cubicBezTo>
                    <a:pt x="36875" y="48862"/>
                    <a:pt x="39447" y="46966"/>
                    <a:pt x="41828" y="44699"/>
                  </a:cubicBezTo>
                  <a:lnTo>
                    <a:pt x="48307" y="51367"/>
                  </a:lnTo>
                  <a:cubicBezTo>
                    <a:pt x="42591" y="58149"/>
                    <a:pt x="34113" y="62025"/>
                    <a:pt x="25253" y="61940"/>
                  </a:cubicBezTo>
                  <a:cubicBezTo>
                    <a:pt x="16872" y="62187"/>
                    <a:pt x="8682" y="59025"/>
                    <a:pt x="2682" y="53177"/>
                  </a:cubicBezTo>
                  <a:cubicBezTo>
                    <a:pt x="-3322" y="47357"/>
                    <a:pt x="-6559" y="39308"/>
                    <a:pt x="-6271" y="30983"/>
                  </a:cubicBezTo>
                  <a:cubicBezTo>
                    <a:pt x="-6369" y="22544"/>
                    <a:pt x="-2941" y="14457"/>
                    <a:pt x="3254" y="8695"/>
                  </a:cubicBezTo>
                  <a:cubicBezTo>
                    <a:pt x="9444" y="2761"/>
                    <a:pt x="17732" y="-440"/>
                    <a:pt x="26304" y="-164"/>
                  </a:cubicBezTo>
                  <a:cubicBezTo>
                    <a:pt x="35159" y="-344"/>
                    <a:pt x="43735" y="3418"/>
                    <a:pt x="49544" y="10124"/>
                  </a:cubicBezTo>
                  <a:lnTo>
                    <a:pt x="43163" y="17172"/>
                  </a:lnTo>
                  <a:cubicBezTo>
                    <a:pt x="40782" y="14772"/>
                    <a:pt x="38112" y="12810"/>
                    <a:pt x="35066" y="11362"/>
                  </a:cubicBezTo>
                  <a:cubicBezTo>
                    <a:pt x="32206" y="10238"/>
                    <a:pt x="29159" y="9695"/>
                    <a:pt x="26113" y="9743"/>
                  </a:cubicBezTo>
                  <a:cubicBezTo>
                    <a:pt x="20490" y="9600"/>
                    <a:pt x="14970" y="11724"/>
                    <a:pt x="10872" y="15648"/>
                  </a:cubicBezTo>
                  <a:cubicBezTo>
                    <a:pt x="6775" y="19506"/>
                    <a:pt x="4491" y="24954"/>
                    <a:pt x="4682" y="30602"/>
                  </a:cubicBezTo>
                  <a:cubicBezTo>
                    <a:pt x="4491" y="36336"/>
                    <a:pt x="6682" y="41880"/>
                    <a:pt x="10774" y="45938"/>
                  </a:cubicBezTo>
                  <a:cubicBezTo>
                    <a:pt x="14490" y="49757"/>
                    <a:pt x="19634" y="51948"/>
                    <a:pt x="24969" y="52034"/>
                  </a:cubicBezTo>
                  <a:close/>
                </a:path>
              </a:pathLst>
            </a:custGeom>
            <a:solidFill>
              <a:srgbClr val="6D6E71"/>
            </a:solidFill>
            <a:ln w="9525" cap="flat">
              <a:noFill/>
              <a:prstDash val="solid"/>
              <a:miter/>
            </a:ln>
          </p:spPr>
          <p:txBody>
            <a:bodyPr rtlCol="0" anchor="ctr"/>
            <a:lstStyle/>
            <a:p>
              <a:endParaRPr lang="en-US"/>
            </a:p>
          </p:txBody>
        </p:sp>
        <p:sp>
          <p:nvSpPr>
            <p:cNvPr id="1231" name="Freeform: Shape 1230">
              <a:extLst>
                <a:ext uri="{FF2B5EF4-FFF2-40B4-BE49-F238E27FC236}">
                  <a16:creationId xmlns:a16="http://schemas.microsoft.com/office/drawing/2014/main" id="{613E9FF1-DF1E-452B-AE92-C6A6F1E6718B}"/>
                </a:ext>
              </a:extLst>
            </p:cNvPr>
            <p:cNvSpPr/>
            <p:nvPr/>
          </p:nvSpPr>
          <p:spPr>
            <a:xfrm>
              <a:off x="17063831" y="2743564"/>
              <a:ext cx="55832" cy="62134"/>
            </a:xfrm>
            <a:custGeom>
              <a:avLst/>
              <a:gdLst>
                <a:gd name="connsiteX0" fmla="*/ 24969 w 55832"/>
                <a:gd name="connsiteY0" fmla="*/ 52035 h 62134"/>
                <a:gd name="connsiteX1" fmla="*/ 33922 w 55832"/>
                <a:gd name="connsiteY1" fmla="*/ 50320 h 62134"/>
                <a:gd name="connsiteX2" fmla="*/ 41828 w 55832"/>
                <a:gd name="connsiteY2" fmla="*/ 44701 h 62134"/>
                <a:gd name="connsiteX3" fmla="*/ 48307 w 55832"/>
                <a:gd name="connsiteY3" fmla="*/ 51368 h 62134"/>
                <a:gd name="connsiteX4" fmla="*/ 25253 w 55832"/>
                <a:gd name="connsiteY4" fmla="*/ 61941 h 62134"/>
                <a:gd name="connsiteX5" fmla="*/ 2682 w 55832"/>
                <a:gd name="connsiteY5" fmla="*/ 53178 h 62134"/>
                <a:gd name="connsiteX6" fmla="*/ -6271 w 55832"/>
                <a:gd name="connsiteY6" fmla="*/ 30985 h 62134"/>
                <a:gd name="connsiteX7" fmla="*/ 3254 w 55832"/>
                <a:gd name="connsiteY7" fmla="*/ 8696 h 62134"/>
                <a:gd name="connsiteX8" fmla="*/ 26304 w 55832"/>
                <a:gd name="connsiteY8" fmla="*/ -162 h 62134"/>
                <a:gd name="connsiteX9" fmla="*/ 49544 w 55832"/>
                <a:gd name="connsiteY9" fmla="*/ 10125 h 62134"/>
                <a:gd name="connsiteX10" fmla="*/ 43163 w 55832"/>
                <a:gd name="connsiteY10" fmla="*/ 17173 h 62134"/>
                <a:gd name="connsiteX11" fmla="*/ 35066 w 55832"/>
                <a:gd name="connsiteY11" fmla="*/ 11363 h 62134"/>
                <a:gd name="connsiteX12" fmla="*/ 26113 w 55832"/>
                <a:gd name="connsiteY12" fmla="*/ 9744 h 62134"/>
                <a:gd name="connsiteX13" fmla="*/ 10872 w 55832"/>
                <a:gd name="connsiteY13" fmla="*/ 15649 h 62134"/>
                <a:gd name="connsiteX14" fmla="*/ 4682 w 55832"/>
                <a:gd name="connsiteY14" fmla="*/ 30603 h 62134"/>
                <a:gd name="connsiteX15" fmla="*/ 10779 w 55832"/>
                <a:gd name="connsiteY15" fmla="*/ 45939 h 62134"/>
                <a:gd name="connsiteX16" fmla="*/ 24969 w 55832"/>
                <a:gd name="connsiteY16" fmla="*/ 52035 h 62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832" h="62134">
                  <a:moveTo>
                    <a:pt x="24969" y="52035"/>
                  </a:moveTo>
                  <a:cubicBezTo>
                    <a:pt x="28015" y="52111"/>
                    <a:pt x="31066" y="51530"/>
                    <a:pt x="33922" y="50320"/>
                  </a:cubicBezTo>
                  <a:cubicBezTo>
                    <a:pt x="36875" y="48863"/>
                    <a:pt x="39447" y="46968"/>
                    <a:pt x="41828" y="44701"/>
                  </a:cubicBezTo>
                  <a:lnTo>
                    <a:pt x="48307" y="51368"/>
                  </a:lnTo>
                  <a:cubicBezTo>
                    <a:pt x="42591" y="58150"/>
                    <a:pt x="34113" y="62027"/>
                    <a:pt x="25253" y="61941"/>
                  </a:cubicBezTo>
                  <a:cubicBezTo>
                    <a:pt x="16872" y="62188"/>
                    <a:pt x="8682" y="59026"/>
                    <a:pt x="2682" y="53178"/>
                  </a:cubicBezTo>
                  <a:cubicBezTo>
                    <a:pt x="-3322" y="47358"/>
                    <a:pt x="-6559" y="39309"/>
                    <a:pt x="-6271" y="30985"/>
                  </a:cubicBezTo>
                  <a:cubicBezTo>
                    <a:pt x="-6369" y="22545"/>
                    <a:pt x="-2941" y="14459"/>
                    <a:pt x="3254" y="8696"/>
                  </a:cubicBezTo>
                  <a:cubicBezTo>
                    <a:pt x="9444" y="2752"/>
                    <a:pt x="17732" y="-448"/>
                    <a:pt x="26304" y="-162"/>
                  </a:cubicBezTo>
                  <a:cubicBezTo>
                    <a:pt x="35159" y="-334"/>
                    <a:pt x="43735" y="3429"/>
                    <a:pt x="49544" y="10125"/>
                  </a:cubicBezTo>
                  <a:lnTo>
                    <a:pt x="43163" y="17173"/>
                  </a:lnTo>
                  <a:cubicBezTo>
                    <a:pt x="40782" y="14802"/>
                    <a:pt x="38112" y="12839"/>
                    <a:pt x="35066" y="11363"/>
                  </a:cubicBezTo>
                  <a:cubicBezTo>
                    <a:pt x="32210" y="10239"/>
                    <a:pt x="29159" y="9696"/>
                    <a:pt x="26113" y="9744"/>
                  </a:cubicBezTo>
                  <a:cubicBezTo>
                    <a:pt x="20490" y="9601"/>
                    <a:pt x="14970" y="11725"/>
                    <a:pt x="10872" y="15649"/>
                  </a:cubicBezTo>
                  <a:cubicBezTo>
                    <a:pt x="6775" y="19507"/>
                    <a:pt x="4491" y="24955"/>
                    <a:pt x="4682" y="30603"/>
                  </a:cubicBezTo>
                  <a:cubicBezTo>
                    <a:pt x="4491" y="36337"/>
                    <a:pt x="6682" y="41881"/>
                    <a:pt x="10779" y="45939"/>
                  </a:cubicBezTo>
                  <a:cubicBezTo>
                    <a:pt x="14490" y="49758"/>
                    <a:pt x="19634" y="51949"/>
                    <a:pt x="24969" y="52035"/>
                  </a:cubicBezTo>
                  <a:close/>
                </a:path>
              </a:pathLst>
            </a:custGeom>
            <a:solidFill>
              <a:srgbClr val="6D6E71"/>
            </a:solidFill>
            <a:ln w="9525" cap="flat">
              <a:noFill/>
              <a:prstDash val="solid"/>
              <a:miter/>
            </a:ln>
          </p:spPr>
          <p:txBody>
            <a:bodyPr rtlCol="0" anchor="ctr"/>
            <a:lstStyle/>
            <a:p>
              <a:endParaRPr lang="en-US"/>
            </a:p>
          </p:txBody>
        </p:sp>
        <p:sp>
          <p:nvSpPr>
            <p:cNvPr id="1232" name="Freeform: Shape 1231">
              <a:extLst>
                <a:ext uri="{FF2B5EF4-FFF2-40B4-BE49-F238E27FC236}">
                  <a16:creationId xmlns:a16="http://schemas.microsoft.com/office/drawing/2014/main" id="{B9856B29-4917-4B03-ABC8-107B8E69A8B5}"/>
                </a:ext>
              </a:extLst>
            </p:cNvPr>
            <p:cNvSpPr/>
            <p:nvPr/>
          </p:nvSpPr>
          <p:spPr>
            <a:xfrm>
              <a:off x="17124426" y="2744725"/>
              <a:ext cx="46480" cy="60197"/>
            </a:xfrm>
            <a:custGeom>
              <a:avLst/>
              <a:gdLst>
                <a:gd name="connsiteX0" fmla="*/ 21998 w 46480"/>
                <a:gd name="connsiteY0" fmla="*/ 9345 h 60197"/>
                <a:gd name="connsiteX1" fmla="*/ 21998 w 46480"/>
                <a:gd name="connsiteY1" fmla="*/ 60018 h 60197"/>
                <a:gd name="connsiteX2" fmla="*/ 11905 w 46480"/>
                <a:gd name="connsiteY2" fmla="*/ 60018 h 60197"/>
                <a:gd name="connsiteX3" fmla="*/ 11905 w 46480"/>
                <a:gd name="connsiteY3" fmla="*/ 9345 h 60197"/>
                <a:gd name="connsiteX4" fmla="*/ -6289 w 46480"/>
                <a:gd name="connsiteY4" fmla="*/ 9345 h 60197"/>
                <a:gd name="connsiteX5" fmla="*/ -6289 w 46480"/>
                <a:gd name="connsiteY5" fmla="*/ -180 h 60197"/>
                <a:gd name="connsiteX6" fmla="*/ 40192 w 46480"/>
                <a:gd name="connsiteY6" fmla="*/ -180 h 60197"/>
                <a:gd name="connsiteX7" fmla="*/ 40192 w 46480"/>
                <a:gd name="connsiteY7" fmla="*/ 9345 h 60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480" h="60197">
                  <a:moveTo>
                    <a:pt x="21998" y="9345"/>
                  </a:moveTo>
                  <a:lnTo>
                    <a:pt x="21998" y="60018"/>
                  </a:lnTo>
                  <a:lnTo>
                    <a:pt x="11905" y="60018"/>
                  </a:lnTo>
                  <a:lnTo>
                    <a:pt x="11905" y="9345"/>
                  </a:lnTo>
                  <a:lnTo>
                    <a:pt x="-6289" y="9345"/>
                  </a:lnTo>
                  <a:lnTo>
                    <a:pt x="-6289" y="-180"/>
                  </a:lnTo>
                  <a:lnTo>
                    <a:pt x="40192" y="-180"/>
                  </a:lnTo>
                  <a:lnTo>
                    <a:pt x="40192" y="9345"/>
                  </a:lnTo>
                  <a:close/>
                </a:path>
              </a:pathLst>
            </a:custGeom>
            <a:solidFill>
              <a:srgbClr val="6D6E71"/>
            </a:solidFill>
            <a:ln w="9525" cap="flat">
              <a:noFill/>
              <a:prstDash val="solid"/>
              <a:miter/>
            </a:ln>
          </p:spPr>
          <p:txBody>
            <a:bodyPr rtlCol="0" anchor="ctr"/>
            <a:lstStyle/>
            <a:p>
              <a:endParaRPr lang="en-US"/>
            </a:p>
          </p:txBody>
        </p:sp>
        <p:sp>
          <p:nvSpPr>
            <p:cNvPr id="1233" name="Freeform: Shape 1232">
              <a:extLst>
                <a:ext uri="{FF2B5EF4-FFF2-40B4-BE49-F238E27FC236}">
                  <a16:creationId xmlns:a16="http://schemas.microsoft.com/office/drawing/2014/main" id="{F1A93430-00D3-4DB7-9B42-F1440592C5D7}"/>
                </a:ext>
              </a:extLst>
            </p:cNvPr>
            <p:cNvSpPr/>
            <p:nvPr/>
          </p:nvSpPr>
          <p:spPr>
            <a:xfrm>
              <a:off x="17176148" y="2743758"/>
              <a:ext cx="46433" cy="61944"/>
            </a:xfrm>
            <a:custGeom>
              <a:avLst/>
              <a:gdLst>
                <a:gd name="connsiteX0" fmla="*/ 16761 w 46433"/>
                <a:gd name="connsiteY0" fmla="*/ 8978 h 61944"/>
                <a:gd name="connsiteX1" fmla="*/ 9520 w 46433"/>
                <a:gd name="connsiteY1" fmla="*/ 10788 h 61944"/>
                <a:gd name="connsiteX2" fmla="*/ 6664 w 46433"/>
                <a:gd name="connsiteY2" fmla="*/ 16217 h 61944"/>
                <a:gd name="connsiteX3" fmla="*/ 9520 w 46433"/>
                <a:gd name="connsiteY3" fmla="*/ 21837 h 61944"/>
                <a:gd name="connsiteX4" fmla="*/ 21523 w 46433"/>
                <a:gd name="connsiteY4" fmla="*/ 25932 h 61944"/>
                <a:gd name="connsiteX5" fmla="*/ 35430 w 46433"/>
                <a:gd name="connsiteY5" fmla="*/ 32219 h 61944"/>
                <a:gd name="connsiteX6" fmla="*/ 40094 w 46433"/>
                <a:gd name="connsiteY6" fmla="*/ 44125 h 61944"/>
                <a:gd name="connsiteX7" fmla="*/ 34192 w 46433"/>
                <a:gd name="connsiteY7" fmla="*/ 56793 h 61944"/>
                <a:gd name="connsiteX8" fmla="*/ 18663 w 46433"/>
                <a:gd name="connsiteY8" fmla="*/ 61747 h 61944"/>
                <a:gd name="connsiteX9" fmla="*/ -6289 w 46433"/>
                <a:gd name="connsiteY9" fmla="*/ 52222 h 61944"/>
                <a:gd name="connsiteX10" fmla="*/ 92 w 46433"/>
                <a:gd name="connsiteY10" fmla="*/ 44601 h 61944"/>
                <a:gd name="connsiteX11" fmla="*/ 19142 w 46433"/>
                <a:gd name="connsiteY11" fmla="*/ 52412 h 61944"/>
                <a:gd name="connsiteX12" fmla="*/ 26858 w 46433"/>
                <a:gd name="connsiteY12" fmla="*/ 50316 h 61944"/>
                <a:gd name="connsiteX13" fmla="*/ 29714 w 46433"/>
                <a:gd name="connsiteY13" fmla="*/ 44792 h 61944"/>
                <a:gd name="connsiteX14" fmla="*/ 27049 w 46433"/>
                <a:gd name="connsiteY14" fmla="*/ 39363 h 61944"/>
                <a:gd name="connsiteX15" fmla="*/ 17524 w 46433"/>
                <a:gd name="connsiteY15" fmla="*/ 35839 h 61944"/>
                <a:gd name="connsiteX16" fmla="*/ 7520 w 46433"/>
                <a:gd name="connsiteY16" fmla="*/ 32981 h 61944"/>
                <a:gd name="connsiteX17" fmla="*/ 1422 w 46433"/>
                <a:gd name="connsiteY17" fmla="*/ 29457 h 61944"/>
                <a:gd name="connsiteX18" fmla="*/ -3908 w 46433"/>
                <a:gd name="connsiteY18" fmla="*/ 17170 h 61944"/>
                <a:gd name="connsiteX19" fmla="*/ 2185 w 46433"/>
                <a:gd name="connsiteY19" fmla="*/ 4311 h 61944"/>
                <a:gd name="connsiteX20" fmla="*/ 17142 w 46433"/>
                <a:gd name="connsiteY20" fmla="*/ -166 h 61944"/>
                <a:gd name="connsiteX21" fmla="*/ 28477 w 46433"/>
                <a:gd name="connsiteY21" fmla="*/ 1739 h 61944"/>
                <a:gd name="connsiteX22" fmla="*/ 38002 w 46433"/>
                <a:gd name="connsiteY22" fmla="*/ 6978 h 61944"/>
                <a:gd name="connsiteX23" fmla="*/ 32569 w 46433"/>
                <a:gd name="connsiteY23" fmla="*/ 14693 h 61944"/>
                <a:gd name="connsiteX24" fmla="*/ 25426 w 46433"/>
                <a:gd name="connsiteY24" fmla="*/ 10692 h 61944"/>
                <a:gd name="connsiteX25" fmla="*/ 16761 w 46433"/>
                <a:gd name="connsiteY25" fmla="*/ 8978 h 6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6433" h="61944">
                  <a:moveTo>
                    <a:pt x="16761" y="8978"/>
                  </a:moveTo>
                  <a:cubicBezTo>
                    <a:pt x="14189" y="8845"/>
                    <a:pt x="11710" y="9473"/>
                    <a:pt x="9520" y="10788"/>
                  </a:cubicBezTo>
                  <a:cubicBezTo>
                    <a:pt x="7617" y="11940"/>
                    <a:pt x="6566" y="14017"/>
                    <a:pt x="6664" y="16217"/>
                  </a:cubicBezTo>
                  <a:cubicBezTo>
                    <a:pt x="6566" y="18465"/>
                    <a:pt x="7617" y="20598"/>
                    <a:pt x="9520" y="21837"/>
                  </a:cubicBezTo>
                  <a:cubicBezTo>
                    <a:pt x="13329" y="23799"/>
                    <a:pt x="17333" y="25180"/>
                    <a:pt x="21523" y="25932"/>
                  </a:cubicBezTo>
                  <a:cubicBezTo>
                    <a:pt x="26570" y="26942"/>
                    <a:pt x="31332" y="29095"/>
                    <a:pt x="35430" y="32219"/>
                  </a:cubicBezTo>
                  <a:cubicBezTo>
                    <a:pt x="38667" y="35277"/>
                    <a:pt x="40476" y="39658"/>
                    <a:pt x="40094" y="44125"/>
                  </a:cubicBezTo>
                  <a:cubicBezTo>
                    <a:pt x="40192" y="49040"/>
                    <a:pt x="38002" y="53717"/>
                    <a:pt x="34192" y="56793"/>
                  </a:cubicBezTo>
                  <a:cubicBezTo>
                    <a:pt x="29714" y="60213"/>
                    <a:pt x="24286" y="61966"/>
                    <a:pt x="18663" y="61747"/>
                  </a:cubicBezTo>
                  <a:cubicBezTo>
                    <a:pt x="9427" y="61861"/>
                    <a:pt x="474" y="58451"/>
                    <a:pt x="-6289" y="52222"/>
                  </a:cubicBezTo>
                  <a:lnTo>
                    <a:pt x="92" y="44601"/>
                  </a:lnTo>
                  <a:cubicBezTo>
                    <a:pt x="5236" y="49478"/>
                    <a:pt x="11998" y="52269"/>
                    <a:pt x="19142" y="52412"/>
                  </a:cubicBezTo>
                  <a:cubicBezTo>
                    <a:pt x="21905" y="52574"/>
                    <a:pt x="24570" y="51840"/>
                    <a:pt x="26858" y="50316"/>
                  </a:cubicBezTo>
                  <a:cubicBezTo>
                    <a:pt x="28667" y="49078"/>
                    <a:pt x="29807" y="47002"/>
                    <a:pt x="29714" y="44792"/>
                  </a:cubicBezTo>
                  <a:cubicBezTo>
                    <a:pt x="29807" y="42649"/>
                    <a:pt x="28760" y="40611"/>
                    <a:pt x="27049" y="39363"/>
                  </a:cubicBezTo>
                  <a:cubicBezTo>
                    <a:pt x="24095" y="37648"/>
                    <a:pt x="20854" y="36458"/>
                    <a:pt x="17524" y="35839"/>
                  </a:cubicBezTo>
                  <a:cubicBezTo>
                    <a:pt x="14091" y="35076"/>
                    <a:pt x="10757" y="34124"/>
                    <a:pt x="7520" y="32981"/>
                  </a:cubicBezTo>
                  <a:cubicBezTo>
                    <a:pt x="5329" y="32095"/>
                    <a:pt x="3329" y="30905"/>
                    <a:pt x="1422" y="29457"/>
                  </a:cubicBezTo>
                  <a:cubicBezTo>
                    <a:pt x="-2289" y="26475"/>
                    <a:pt x="-4196" y="21894"/>
                    <a:pt x="-3908" y="17170"/>
                  </a:cubicBezTo>
                  <a:cubicBezTo>
                    <a:pt x="-4196" y="12131"/>
                    <a:pt x="-1908" y="7292"/>
                    <a:pt x="2185" y="4311"/>
                  </a:cubicBezTo>
                  <a:cubicBezTo>
                    <a:pt x="6566" y="1225"/>
                    <a:pt x="11808" y="-347"/>
                    <a:pt x="17142" y="-166"/>
                  </a:cubicBezTo>
                  <a:cubicBezTo>
                    <a:pt x="21044" y="-194"/>
                    <a:pt x="24853" y="453"/>
                    <a:pt x="28477" y="1739"/>
                  </a:cubicBezTo>
                  <a:cubicBezTo>
                    <a:pt x="31904" y="2911"/>
                    <a:pt x="35141" y="4682"/>
                    <a:pt x="38002" y="6978"/>
                  </a:cubicBezTo>
                  <a:lnTo>
                    <a:pt x="32569" y="14693"/>
                  </a:lnTo>
                  <a:cubicBezTo>
                    <a:pt x="30476" y="12855"/>
                    <a:pt x="28095" y="11493"/>
                    <a:pt x="25426" y="10692"/>
                  </a:cubicBezTo>
                  <a:cubicBezTo>
                    <a:pt x="22663" y="9654"/>
                    <a:pt x="19714" y="9073"/>
                    <a:pt x="16761" y="8978"/>
                  </a:cubicBezTo>
                  <a:close/>
                </a:path>
              </a:pathLst>
            </a:custGeom>
            <a:solidFill>
              <a:srgbClr val="6D6E71"/>
            </a:solidFill>
            <a:ln w="9525" cap="flat">
              <a:noFill/>
              <a:prstDash val="solid"/>
              <a:miter/>
            </a:ln>
          </p:spPr>
          <p:txBody>
            <a:bodyPr rtlCol="0" anchor="ctr"/>
            <a:lstStyle/>
            <a:p>
              <a:endParaRPr lang="en-US"/>
            </a:p>
          </p:txBody>
        </p:sp>
        <p:sp>
          <p:nvSpPr>
            <p:cNvPr id="1234" name="Freeform: Shape 1233">
              <a:extLst>
                <a:ext uri="{FF2B5EF4-FFF2-40B4-BE49-F238E27FC236}">
                  <a16:creationId xmlns:a16="http://schemas.microsoft.com/office/drawing/2014/main" id="{8CE4DEA2-9099-44D4-BE2D-2BFB0B3D6424}"/>
                </a:ext>
              </a:extLst>
            </p:cNvPr>
            <p:cNvSpPr/>
            <p:nvPr/>
          </p:nvSpPr>
          <p:spPr>
            <a:xfrm>
              <a:off x="17254155" y="2758631"/>
              <a:ext cx="48006" cy="47053"/>
            </a:xfrm>
            <a:custGeom>
              <a:avLst/>
              <a:gdLst>
                <a:gd name="connsiteX0" fmla="*/ 34860 w 48006"/>
                <a:gd name="connsiteY0" fmla="*/ 40015 h 47053"/>
                <a:gd name="connsiteX1" fmla="*/ 569 w 48006"/>
                <a:gd name="connsiteY1" fmla="*/ 40015 h 47053"/>
                <a:gd name="connsiteX2" fmla="*/ 569 w 48006"/>
                <a:gd name="connsiteY2" fmla="*/ 6678 h 47053"/>
                <a:gd name="connsiteX3" fmla="*/ 34860 w 48006"/>
                <a:gd name="connsiteY3" fmla="*/ 6678 h 47053"/>
                <a:gd name="connsiteX4" fmla="*/ 34860 w 48006"/>
                <a:gd name="connsiteY4" fmla="*/ 40015 h 47053"/>
                <a:gd name="connsiteX5" fmla="*/ 7429 w 48006"/>
                <a:gd name="connsiteY5" fmla="*/ 34110 h 47053"/>
                <a:gd name="connsiteX6" fmla="*/ 28000 w 48006"/>
                <a:gd name="connsiteY6" fmla="*/ 34110 h 47053"/>
                <a:gd name="connsiteX7" fmla="*/ 28000 w 48006"/>
                <a:gd name="connsiteY7" fmla="*/ 12583 h 47053"/>
                <a:gd name="connsiteX8" fmla="*/ 7429 w 48006"/>
                <a:gd name="connsiteY8" fmla="*/ 12583 h 47053"/>
                <a:gd name="connsiteX9" fmla="*/ 7429 w 48006"/>
                <a:gd name="connsiteY9"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006" h="47053">
                  <a:moveTo>
                    <a:pt x="34860" y="40015"/>
                  </a:moveTo>
                  <a:cubicBezTo>
                    <a:pt x="25242" y="49159"/>
                    <a:pt x="10192" y="49159"/>
                    <a:pt x="569" y="40015"/>
                  </a:cubicBezTo>
                  <a:cubicBezTo>
                    <a:pt x="-8575" y="30776"/>
                    <a:pt x="-8575" y="15917"/>
                    <a:pt x="569" y="6678"/>
                  </a:cubicBezTo>
                  <a:cubicBezTo>
                    <a:pt x="10192" y="-2466"/>
                    <a:pt x="25242" y="-2466"/>
                    <a:pt x="34860" y="6678"/>
                  </a:cubicBezTo>
                  <a:cubicBezTo>
                    <a:pt x="44003" y="15917"/>
                    <a:pt x="44003" y="30776"/>
                    <a:pt x="34860" y="40015"/>
                  </a:cubicBezTo>
                  <a:close/>
                  <a:moveTo>
                    <a:pt x="7429" y="34110"/>
                  </a:moveTo>
                  <a:cubicBezTo>
                    <a:pt x="13238" y="39577"/>
                    <a:pt x="22191" y="39577"/>
                    <a:pt x="28000" y="34110"/>
                  </a:cubicBezTo>
                  <a:cubicBezTo>
                    <a:pt x="33432" y="27976"/>
                    <a:pt x="33432" y="18718"/>
                    <a:pt x="28000" y="12583"/>
                  </a:cubicBezTo>
                  <a:cubicBezTo>
                    <a:pt x="22289" y="7021"/>
                    <a:pt x="13145" y="7021"/>
                    <a:pt x="7429" y="12583"/>
                  </a:cubicBezTo>
                  <a:cubicBezTo>
                    <a:pt x="1997" y="18718"/>
                    <a:pt x="1997" y="27976"/>
                    <a:pt x="7429" y="34110"/>
                  </a:cubicBezTo>
                  <a:close/>
                </a:path>
              </a:pathLst>
            </a:custGeom>
            <a:solidFill>
              <a:srgbClr val="6D6E71"/>
            </a:solidFill>
            <a:ln w="9525" cap="flat">
              <a:noFill/>
              <a:prstDash val="solid"/>
              <a:miter/>
            </a:ln>
          </p:spPr>
          <p:txBody>
            <a:bodyPr rtlCol="0" anchor="ctr"/>
            <a:lstStyle/>
            <a:p>
              <a:endParaRPr lang="en-US"/>
            </a:p>
          </p:txBody>
        </p:sp>
        <p:sp>
          <p:nvSpPr>
            <p:cNvPr id="1235" name="Freeform: Shape 1234">
              <a:extLst>
                <a:ext uri="{FF2B5EF4-FFF2-40B4-BE49-F238E27FC236}">
                  <a16:creationId xmlns:a16="http://schemas.microsoft.com/office/drawing/2014/main" id="{716FAC8F-C145-4C33-89AA-9185E64623BD}"/>
                </a:ext>
              </a:extLst>
            </p:cNvPr>
            <p:cNvSpPr/>
            <p:nvPr/>
          </p:nvSpPr>
          <p:spPr>
            <a:xfrm>
              <a:off x="17309591" y="2740055"/>
              <a:ext cx="31718" cy="65058"/>
            </a:xfrm>
            <a:custGeom>
              <a:avLst/>
              <a:gdLst>
                <a:gd name="connsiteX0" fmla="*/ 8952 w 31718"/>
                <a:gd name="connsiteY0" fmla="*/ 15348 h 65058"/>
                <a:gd name="connsiteX1" fmla="*/ 8952 w 31718"/>
                <a:gd name="connsiteY1" fmla="*/ 18967 h 65058"/>
                <a:gd name="connsiteX2" fmla="*/ 21049 w 31718"/>
                <a:gd name="connsiteY2" fmla="*/ 18967 h 65058"/>
                <a:gd name="connsiteX3" fmla="*/ 21049 w 31718"/>
                <a:gd name="connsiteY3" fmla="*/ 26778 h 65058"/>
                <a:gd name="connsiteX4" fmla="*/ 8952 w 31718"/>
                <a:gd name="connsiteY4" fmla="*/ 26778 h 65058"/>
                <a:gd name="connsiteX5" fmla="*/ 8952 w 31718"/>
                <a:gd name="connsiteY5" fmla="*/ 64878 h 65058"/>
                <a:gd name="connsiteX6" fmla="*/ -573 w 31718"/>
                <a:gd name="connsiteY6" fmla="*/ 64878 h 65058"/>
                <a:gd name="connsiteX7" fmla="*/ -573 w 31718"/>
                <a:gd name="connsiteY7" fmla="*/ 26778 h 65058"/>
                <a:gd name="connsiteX8" fmla="*/ -6289 w 31718"/>
                <a:gd name="connsiteY8" fmla="*/ 26778 h 65058"/>
                <a:gd name="connsiteX9" fmla="*/ -6289 w 31718"/>
                <a:gd name="connsiteY9" fmla="*/ 18967 h 65058"/>
                <a:gd name="connsiteX10" fmla="*/ -480 w 31718"/>
                <a:gd name="connsiteY10" fmla="*/ 18967 h 65058"/>
                <a:gd name="connsiteX11" fmla="*/ -480 w 31718"/>
                <a:gd name="connsiteY11" fmla="*/ 15539 h 65058"/>
                <a:gd name="connsiteX12" fmla="*/ 3808 w 31718"/>
                <a:gd name="connsiteY12" fmla="*/ 4013 h 65058"/>
                <a:gd name="connsiteX13" fmla="*/ 14287 w 31718"/>
                <a:gd name="connsiteY13" fmla="*/ -178 h 65058"/>
                <a:gd name="connsiteX14" fmla="*/ 25430 w 31718"/>
                <a:gd name="connsiteY14" fmla="*/ 4394 h 65058"/>
                <a:gd name="connsiteX15" fmla="*/ 21523 w 31718"/>
                <a:gd name="connsiteY15" fmla="*/ 11157 h 65058"/>
                <a:gd name="connsiteX16" fmla="*/ 15617 w 31718"/>
                <a:gd name="connsiteY16" fmla="*/ 8109 h 65058"/>
                <a:gd name="connsiteX17" fmla="*/ 10854 w 31718"/>
                <a:gd name="connsiteY17" fmla="*/ 10014 h 65058"/>
                <a:gd name="connsiteX18" fmla="*/ 8952 w 31718"/>
                <a:gd name="connsiteY18" fmla="*/ 15348 h 6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5058">
                  <a:moveTo>
                    <a:pt x="8952" y="15348"/>
                  </a:moveTo>
                  <a:lnTo>
                    <a:pt x="8952" y="18967"/>
                  </a:lnTo>
                  <a:lnTo>
                    <a:pt x="21049" y="18967"/>
                  </a:lnTo>
                  <a:lnTo>
                    <a:pt x="21049" y="26778"/>
                  </a:lnTo>
                  <a:lnTo>
                    <a:pt x="8952" y="26778"/>
                  </a:lnTo>
                  <a:lnTo>
                    <a:pt x="8952" y="64878"/>
                  </a:lnTo>
                  <a:lnTo>
                    <a:pt x="-573" y="64878"/>
                  </a:lnTo>
                  <a:lnTo>
                    <a:pt x="-573" y="26778"/>
                  </a:lnTo>
                  <a:lnTo>
                    <a:pt x="-6289" y="26778"/>
                  </a:lnTo>
                  <a:lnTo>
                    <a:pt x="-6289" y="18967"/>
                  </a:lnTo>
                  <a:lnTo>
                    <a:pt x="-480" y="18967"/>
                  </a:lnTo>
                  <a:lnTo>
                    <a:pt x="-480" y="15539"/>
                  </a:lnTo>
                  <a:cubicBezTo>
                    <a:pt x="-671" y="11271"/>
                    <a:pt x="855" y="7099"/>
                    <a:pt x="3808" y="4013"/>
                  </a:cubicBezTo>
                  <a:cubicBezTo>
                    <a:pt x="6571" y="1270"/>
                    <a:pt x="10380" y="-244"/>
                    <a:pt x="14287" y="-178"/>
                  </a:cubicBezTo>
                  <a:cubicBezTo>
                    <a:pt x="18477" y="-149"/>
                    <a:pt x="22477" y="1489"/>
                    <a:pt x="25430" y="4394"/>
                  </a:cubicBezTo>
                  <a:lnTo>
                    <a:pt x="21523" y="11157"/>
                  </a:lnTo>
                  <a:cubicBezTo>
                    <a:pt x="20096" y="9366"/>
                    <a:pt x="17905" y="8271"/>
                    <a:pt x="15617" y="8109"/>
                  </a:cubicBezTo>
                  <a:cubicBezTo>
                    <a:pt x="13808" y="7995"/>
                    <a:pt x="12096" y="8699"/>
                    <a:pt x="10854" y="10014"/>
                  </a:cubicBezTo>
                  <a:cubicBezTo>
                    <a:pt x="9524" y="11490"/>
                    <a:pt x="8854" y="13395"/>
                    <a:pt x="8952" y="15348"/>
                  </a:cubicBezTo>
                  <a:close/>
                </a:path>
              </a:pathLst>
            </a:custGeom>
            <a:solidFill>
              <a:srgbClr val="6D6E71"/>
            </a:solidFill>
            <a:ln w="9525" cap="flat">
              <a:noFill/>
              <a:prstDash val="solid"/>
              <a:miter/>
            </a:ln>
          </p:spPr>
          <p:txBody>
            <a:bodyPr rtlCol="0" anchor="ctr"/>
            <a:lstStyle/>
            <a:p>
              <a:endParaRPr lang="en-US"/>
            </a:p>
          </p:txBody>
        </p:sp>
        <p:sp>
          <p:nvSpPr>
            <p:cNvPr id="1236" name="Freeform: Shape 1235">
              <a:extLst>
                <a:ext uri="{FF2B5EF4-FFF2-40B4-BE49-F238E27FC236}">
                  <a16:creationId xmlns:a16="http://schemas.microsoft.com/office/drawing/2014/main" id="{69061996-2D0E-4ECD-8541-55109609D1CA}"/>
                </a:ext>
              </a:extLst>
            </p:cNvPr>
            <p:cNvSpPr/>
            <p:nvPr/>
          </p:nvSpPr>
          <p:spPr>
            <a:xfrm>
              <a:off x="17342738" y="2740055"/>
              <a:ext cx="31718" cy="65058"/>
            </a:xfrm>
            <a:custGeom>
              <a:avLst/>
              <a:gdLst>
                <a:gd name="connsiteX0" fmla="*/ 8952 w 31718"/>
                <a:gd name="connsiteY0" fmla="*/ 15348 h 65058"/>
                <a:gd name="connsiteX1" fmla="*/ 8952 w 31718"/>
                <a:gd name="connsiteY1" fmla="*/ 18967 h 65058"/>
                <a:gd name="connsiteX2" fmla="*/ 20951 w 31718"/>
                <a:gd name="connsiteY2" fmla="*/ 18967 h 65058"/>
                <a:gd name="connsiteX3" fmla="*/ 20951 w 31718"/>
                <a:gd name="connsiteY3" fmla="*/ 26778 h 65058"/>
                <a:gd name="connsiteX4" fmla="*/ 8952 w 31718"/>
                <a:gd name="connsiteY4" fmla="*/ 26778 h 65058"/>
                <a:gd name="connsiteX5" fmla="*/ 8952 w 31718"/>
                <a:gd name="connsiteY5" fmla="*/ 64878 h 65058"/>
                <a:gd name="connsiteX6" fmla="*/ -573 w 31718"/>
                <a:gd name="connsiteY6" fmla="*/ 64878 h 65058"/>
                <a:gd name="connsiteX7" fmla="*/ -573 w 31718"/>
                <a:gd name="connsiteY7" fmla="*/ 26778 h 65058"/>
                <a:gd name="connsiteX8" fmla="*/ -6289 w 31718"/>
                <a:gd name="connsiteY8" fmla="*/ 26778 h 65058"/>
                <a:gd name="connsiteX9" fmla="*/ -6289 w 31718"/>
                <a:gd name="connsiteY9" fmla="*/ 18967 h 65058"/>
                <a:gd name="connsiteX10" fmla="*/ -573 w 31718"/>
                <a:gd name="connsiteY10" fmla="*/ 18967 h 65058"/>
                <a:gd name="connsiteX11" fmla="*/ -573 w 31718"/>
                <a:gd name="connsiteY11" fmla="*/ 15539 h 65058"/>
                <a:gd name="connsiteX12" fmla="*/ 3808 w 31718"/>
                <a:gd name="connsiteY12" fmla="*/ 4013 h 65058"/>
                <a:gd name="connsiteX13" fmla="*/ 14189 w 31718"/>
                <a:gd name="connsiteY13" fmla="*/ -178 h 65058"/>
                <a:gd name="connsiteX14" fmla="*/ 25430 w 31718"/>
                <a:gd name="connsiteY14" fmla="*/ 4394 h 65058"/>
                <a:gd name="connsiteX15" fmla="*/ 21430 w 31718"/>
                <a:gd name="connsiteY15" fmla="*/ 11157 h 65058"/>
                <a:gd name="connsiteX16" fmla="*/ 15524 w 31718"/>
                <a:gd name="connsiteY16" fmla="*/ 8109 h 65058"/>
                <a:gd name="connsiteX17" fmla="*/ 10761 w 31718"/>
                <a:gd name="connsiteY17" fmla="*/ 10014 h 65058"/>
                <a:gd name="connsiteX18" fmla="*/ 8952 w 31718"/>
                <a:gd name="connsiteY18" fmla="*/ 15348 h 6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5058">
                  <a:moveTo>
                    <a:pt x="8952" y="15348"/>
                  </a:moveTo>
                  <a:lnTo>
                    <a:pt x="8952" y="18967"/>
                  </a:lnTo>
                  <a:lnTo>
                    <a:pt x="20951" y="18967"/>
                  </a:lnTo>
                  <a:lnTo>
                    <a:pt x="20951" y="26778"/>
                  </a:lnTo>
                  <a:lnTo>
                    <a:pt x="8952" y="26778"/>
                  </a:lnTo>
                  <a:lnTo>
                    <a:pt x="8952" y="64878"/>
                  </a:lnTo>
                  <a:lnTo>
                    <a:pt x="-573" y="64878"/>
                  </a:lnTo>
                  <a:lnTo>
                    <a:pt x="-573" y="26778"/>
                  </a:lnTo>
                  <a:lnTo>
                    <a:pt x="-6289" y="26778"/>
                  </a:lnTo>
                  <a:lnTo>
                    <a:pt x="-6289" y="18967"/>
                  </a:lnTo>
                  <a:lnTo>
                    <a:pt x="-573" y="18967"/>
                  </a:lnTo>
                  <a:lnTo>
                    <a:pt x="-573" y="15539"/>
                  </a:lnTo>
                  <a:cubicBezTo>
                    <a:pt x="-764" y="11252"/>
                    <a:pt x="762" y="7071"/>
                    <a:pt x="3808" y="4013"/>
                  </a:cubicBezTo>
                  <a:cubicBezTo>
                    <a:pt x="6571" y="1270"/>
                    <a:pt x="10287" y="-244"/>
                    <a:pt x="14189" y="-178"/>
                  </a:cubicBezTo>
                  <a:cubicBezTo>
                    <a:pt x="18379" y="-140"/>
                    <a:pt x="22384" y="1498"/>
                    <a:pt x="25430" y="4394"/>
                  </a:cubicBezTo>
                  <a:lnTo>
                    <a:pt x="21430" y="11157"/>
                  </a:lnTo>
                  <a:cubicBezTo>
                    <a:pt x="20003" y="9328"/>
                    <a:pt x="17807" y="8223"/>
                    <a:pt x="15524" y="8109"/>
                  </a:cubicBezTo>
                  <a:cubicBezTo>
                    <a:pt x="13715" y="8023"/>
                    <a:pt x="11998" y="8719"/>
                    <a:pt x="10761" y="10014"/>
                  </a:cubicBezTo>
                  <a:cubicBezTo>
                    <a:pt x="9524" y="11500"/>
                    <a:pt x="8854" y="13405"/>
                    <a:pt x="8952" y="15348"/>
                  </a:cubicBezTo>
                  <a:close/>
                </a:path>
              </a:pathLst>
            </a:custGeom>
            <a:solidFill>
              <a:srgbClr val="6D6E71"/>
            </a:solidFill>
            <a:ln w="9525" cap="flat">
              <a:noFill/>
              <a:prstDash val="solid"/>
              <a:miter/>
            </a:ln>
          </p:spPr>
          <p:txBody>
            <a:bodyPr rtlCol="0" anchor="ctr"/>
            <a:lstStyle/>
            <a:p>
              <a:endParaRPr lang="en-US"/>
            </a:p>
          </p:txBody>
        </p:sp>
        <p:sp>
          <p:nvSpPr>
            <p:cNvPr id="1237" name="Freeform: Shape 1236">
              <a:extLst>
                <a:ext uri="{FF2B5EF4-FFF2-40B4-BE49-F238E27FC236}">
                  <a16:creationId xmlns:a16="http://schemas.microsoft.com/office/drawing/2014/main" id="{CB333A0D-8C05-4472-97E4-29C7E58DA31D}"/>
                </a:ext>
              </a:extLst>
            </p:cNvPr>
            <p:cNvSpPr/>
            <p:nvPr/>
          </p:nvSpPr>
          <p:spPr>
            <a:xfrm>
              <a:off x="17375579" y="2758626"/>
              <a:ext cx="45399" cy="47070"/>
            </a:xfrm>
            <a:custGeom>
              <a:avLst/>
              <a:gdLst>
                <a:gd name="connsiteX0" fmla="*/ 38978 w 45399"/>
                <a:gd name="connsiteY0" fmla="*/ 27543 h 47070"/>
                <a:gd name="connsiteX1" fmla="*/ 3259 w 45399"/>
                <a:gd name="connsiteY1" fmla="*/ 27543 h 47070"/>
                <a:gd name="connsiteX2" fmla="*/ 7831 w 45399"/>
                <a:gd name="connsiteY2" fmla="*/ 35544 h 47070"/>
                <a:gd name="connsiteX3" fmla="*/ 17356 w 45399"/>
                <a:gd name="connsiteY3" fmla="*/ 38592 h 47070"/>
                <a:gd name="connsiteX4" fmla="*/ 30308 w 45399"/>
                <a:gd name="connsiteY4" fmla="*/ 33163 h 47070"/>
                <a:gd name="connsiteX5" fmla="*/ 35834 w 45399"/>
                <a:gd name="connsiteY5" fmla="*/ 39164 h 47070"/>
                <a:gd name="connsiteX6" fmla="*/ 16784 w 45399"/>
                <a:gd name="connsiteY6" fmla="*/ 46879 h 47070"/>
                <a:gd name="connsiteX7" fmla="*/ 496 w 45399"/>
                <a:gd name="connsiteY7" fmla="*/ 40402 h 47070"/>
                <a:gd name="connsiteX8" fmla="*/ -6266 w 45399"/>
                <a:gd name="connsiteY8" fmla="*/ 23257 h 47070"/>
                <a:gd name="connsiteX9" fmla="*/ 589 w 45399"/>
                <a:gd name="connsiteY9" fmla="*/ 6207 h 47070"/>
                <a:gd name="connsiteX10" fmla="*/ 16784 w 45399"/>
                <a:gd name="connsiteY10" fmla="*/ -175 h 47070"/>
                <a:gd name="connsiteX11" fmla="*/ 32592 w 45399"/>
                <a:gd name="connsiteY11" fmla="*/ 5445 h 47070"/>
                <a:gd name="connsiteX12" fmla="*/ 39071 w 45399"/>
                <a:gd name="connsiteY12" fmla="*/ 20971 h 47070"/>
                <a:gd name="connsiteX13" fmla="*/ 3259 w 45399"/>
                <a:gd name="connsiteY13" fmla="*/ 20018 h 47070"/>
                <a:gd name="connsiteX14" fmla="*/ 29453 w 45399"/>
                <a:gd name="connsiteY14" fmla="*/ 20018 h 47070"/>
                <a:gd name="connsiteX15" fmla="*/ 25830 w 45399"/>
                <a:gd name="connsiteY15" fmla="*/ 11160 h 47070"/>
                <a:gd name="connsiteX16" fmla="*/ 16974 w 45399"/>
                <a:gd name="connsiteY16" fmla="*/ 8112 h 47070"/>
                <a:gd name="connsiteX17" fmla="*/ 7449 w 45399"/>
                <a:gd name="connsiteY17" fmla="*/ 11256 h 47070"/>
                <a:gd name="connsiteX18" fmla="*/ 3259 w 45399"/>
                <a:gd name="connsiteY18" fmla="*/ 20018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9" h="47070">
                  <a:moveTo>
                    <a:pt x="38978" y="27543"/>
                  </a:moveTo>
                  <a:lnTo>
                    <a:pt x="3259" y="27543"/>
                  </a:lnTo>
                  <a:cubicBezTo>
                    <a:pt x="3450" y="30782"/>
                    <a:pt x="5161" y="33744"/>
                    <a:pt x="7831" y="35544"/>
                  </a:cubicBezTo>
                  <a:cubicBezTo>
                    <a:pt x="10593" y="37544"/>
                    <a:pt x="13923" y="38611"/>
                    <a:pt x="17356" y="38592"/>
                  </a:cubicBezTo>
                  <a:cubicBezTo>
                    <a:pt x="22309" y="38916"/>
                    <a:pt x="27071" y="36906"/>
                    <a:pt x="30308" y="33163"/>
                  </a:cubicBezTo>
                  <a:lnTo>
                    <a:pt x="35834" y="39164"/>
                  </a:lnTo>
                  <a:cubicBezTo>
                    <a:pt x="30880" y="44298"/>
                    <a:pt x="23927" y="47098"/>
                    <a:pt x="16784" y="46879"/>
                  </a:cubicBezTo>
                  <a:cubicBezTo>
                    <a:pt x="10686" y="46984"/>
                    <a:pt x="4877" y="44650"/>
                    <a:pt x="496" y="40402"/>
                  </a:cubicBezTo>
                  <a:cubicBezTo>
                    <a:pt x="-4076" y="35925"/>
                    <a:pt x="-6555" y="29677"/>
                    <a:pt x="-6266" y="23257"/>
                  </a:cubicBezTo>
                  <a:cubicBezTo>
                    <a:pt x="-6555" y="16846"/>
                    <a:pt x="-4076" y="10617"/>
                    <a:pt x="589" y="6207"/>
                  </a:cubicBezTo>
                  <a:cubicBezTo>
                    <a:pt x="4970" y="2073"/>
                    <a:pt x="10784" y="-213"/>
                    <a:pt x="16784" y="-175"/>
                  </a:cubicBezTo>
                  <a:cubicBezTo>
                    <a:pt x="22593" y="-298"/>
                    <a:pt x="28211" y="1702"/>
                    <a:pt x="32592" y="5445"/>
                  </a:cubicBezTo>
                  <a:cubicBezTo>
                    <a:pt x="37071" y="9331"/>
                    <a:pt x="39452" y="15075"/>
                    <a:pt x="39071" y="20971"/>
                  </a:cubicBezTo>
                  <a:close/>
                  <a:moveTo>
                    <a:pt x="3259" y="20018"/>
                  </a:moveTo>
                  <a:lnTo>
                    <a:pt x="29453" y="20018"/>
                  </a:lnTo>
                  <a:cubicBezTo>
                    <a:pt x="29643" y="16675"/>
                    <a:pt x="28308" y="13427"/>
                    <a:pt x="25830" y="11160"/>
                  </a:cubicBezTo>
                  <a:cubicBezTo>
                    <a:pt x="23355" y="9103"/>
                    <a:pt x="20211" y="8026"/>
                    <a:pt x="16974" y="8112"/>
                  </a:cubicBezTo>
                  <a:cubicBezTo>
                    <a:pt x="13542" y="8084"/>
                    <a:pt x="10212" y="9189"/>
                    <a:pt x="7449" y="11256"/>
                  </a:cubicBezTo>
                  <a:cubicBezTo>
                    <a:pt x="4687" y="13322"/>
                    <a:pt x="3161" y="16590"/>
                    <a:pt x="3259" y="20018"/>
                  </a:cubicBezTo>
                  <a:close/>
                </a:path>
              </a:pathLst>
            </a:custGeom>
            <a:solidFill>
              <a:srgbClr val="6D6E71"/>
            </a:solidFill>
            <a:ln w="9525" cap="flat">
              <a:noFill/>
              <a:prstDash val="solid"/>
              <a:miter/>
            </a:ln>
          </p:spPr>
          <p:txBody>
            <a:bodyPr rtlCol="0" anchor="ctr"/>
            <a:lstStyle/>
            <a:p>
              <a:endParaRPr lang="en-US"/>
            </a:p>
          </p:txBody>
        </p:sp>
        <p:sp>
          <p:nvSpPr>
            <p:cNvPr id="1238" name="Freeform: Shape 1237">
              <a:extLst>
                <a:ext uri="{FF2B5EF4-FFF2-40B4-BE49-F238E27FC236}">
                  <a16:creationId xmlns:a16="http://schemas.microsoft.com/office/drawing/2014/main" id="{3BBC3B57-EC47-405F-A3DE-1712041894EC}"/>
                </a:ext>
              </a:extLst>
            </p:cNvPr>
            <p:cNvSpPr/>
            <p:nvPr/>
          </p:nvSpPr>
          <p:spPr>
            <a:xfrm>
              <a:off x="17431510" y="2758521"/>
              <a:ext cx="41944" cy="46400"/>
            </a:xfrm>
            <a:custGeom>
              <a:avLst/>
              <a:gdLst>
                <a:gd name="connsiteX0" fmla="*/ 3236 w 41944"/>
                <a:gd name="connsiteY0" fmla="*/ 21551 h 46400"/>
                <a:gd name="connsiteX1" fmla="*/ 3236 w 41944"/>
                <a:gd name="connsiteY1" fmla="*/ 46221 h 46400"/>
                <a:gd name="connsiteX2" fmla="*/ -6289 w 41944"/>
                <a:gd name="connsiteY2" fmla="*/ 46221 h 46400"/>
                <a:gd name="connsiteX3" fmla="*/ -6289 w 41944"/>
                <a:gd name="connsiteY3" fmla="*/ 501 h 46400"/>
                <a:gd name="connsiteX4" fmla="*/ 3236 w 41944"/>
                <a:gd name="connsiteY4" fmla="*/ 501 h 46400"/>
                <a:gd name="connsiteX5" fmla="*/ 3236 w 41944"/>
                <a:gd name="connsiteY5" fmla="*/ 8883 h 46400"/>
                <a:gd name="connsiteX6" fmla="*/ 9622 w 41944"/>
                <a:gd name="connsiteY6" fmla="*/ 2216 h 46400"/>
                <a:gd name="connsiteX7" fmla="*/ 18384 w 41944"/>
                <a:gd name="connsiteY7" fmla="*/ -166 h 46400"/>
                <a:gd name="connsiteX8" fmla="*/ 30862 w 41944"/>
                <a:gd name="connsiteY8" fmla="*/ 4597 h 46400"/>
                <a:gd name="connsiteX9" fmla="*/ 35625 w 41944"/>
                <a:gd name="connsiteY9" fmla="*/ 18217 h 46400"/>
                <a:gd name="connsiteX10" fmla="*/ 35625 w 41944"/>
                <a:gd name="connsiteY10" fmla="*/ 46126 h 46400"/>
                <a:gd name="connsiteX11" fmla="*/ 26100 w 41944"/>
                <a:gd name="connsiteY11" fmla="*/ 46126 h 46400"/>
                <a:gd name="connsiteX12" fmla="*/ 26100 w 41944"/>
                <a:gd name="connsiteY12" fmla="*/ 21075 h 46400"/>
                <a:gd name="connsiteX13" fmla="*/ 15621 w 41944"/>
                <a:gd name="connsiteY13" fmla="*/ 8502 h 46400"/>
                <a:gd name="connsiteX14" fmla="*/ 7050 w 41944"/>
                <a:gd name="connsiteY14" fmla="*/ 11836 h 46400"/>
                <a:gd name="connsiteX15" fmla="*/ 3236 w 41944"/>
                <a:gd name="connsiteY15" fmla="*/ 21551 h 4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4" h="46400">
                  <a:moveTo>
                    <a:pt x="3236" y="21551"/>
                  </a:moveTo>
                  <a:lnTo>
                    <a:pt x="3236" y="46221"/>
                  </a:lnTo>
                  <a:lnTo>
                    <a:pt x="-6289" y="46221"/>
                  </a:lnTo>
                  <a:lnTo>
                    <a:pt x="-6289" y="501"/>
                  </a:lnTo>
                  <a:lnTo>
                    <a:pt x="3236" y="501"/>
                  </a:lnTo>
                  <a:lnTo>
                    <a:pt x="3236" y="8883"/>
                  </a:lnTo>
                  <a:cubicBezTo>
                    <a:pt x="4669" y="6102"/>
                    <a:pt x="6859" y="3787"/>
                    <a:pt x="9622" y="2216"/>
                  </a:cubicBezTo>
                  <a:cubicBezTo>
                    <a:pt x="12287" y="663"/>
                    <a:pt x="15333" y="-156"/>
                    <a:pt x="18384" y="-166"/>
                  </a:cubicBezTo>
                  <a:cubicBezTo>
                    <a:pt x="23049" y="-356"/>
                    <a:pt x="27528" y="1368"/>
                    <a:pt x="30862" y="4597"/>
                  </a:cubicBezTo>
                  <a:cubicBezTo>
                    <a:pt x="34192" y="8302"/>
                    <a:pt x="35909" y="13217"/>
                    <a:pt x="35625" y="18217"/>
                  </a:cubicBezTo>
                  <a:lnTo>
                    <a:pt x="35625" y="46126"/>
                  </a:lnTo>
                  <a:lnTo>
                    <a:pt x="26100" y="46126"/>
                  </a:lnTo>
                  <a:lnTo>
                    <a:pt x="26100" y="21075"/>
                  </a:lnTo>
                  <a:cubicBezTo>
                    <a:pt x="26100" y="12693"/>
                    <a:pt x="22668" y="8502"/>
                    <a:pt x="15621" y="8502"/>
                  </a:cubicBezTo>
                  <a:cubicBezTo>
                    <a:pt x="12477" y="8474"/>
                    <a:pt x="9334" y="9664"/>
                    <a:pt x="7050" y="11836"/>
                  </a:cubicBezTo>
                  <a:cubicBezTo>
                    <a:pt x="4380" y="14341"/>
                    <a:pt x="2952" y="17903"/>
                    <a:pt x="3236" y="21551"/>
                  </a:cubicBezTo>
                  <a:close/>
                </a:path>
              </a:pathLst>
            </a:custGeom>
            <a:solidFill>
              <a:srgbClr val="6D6E71"/>
            </a:solidFill>
            <a:ln w="9525" cap="flat">
              <a:noFill/>
              <a:prstDash val="solid"/>
              <a:miter/>
            </a:ln>
          </p:spPr>
          <p:txBody>
            <a:bodyPr rtlCol="0" anchor="ctr"/>
            <a:lstStyle/>
            <a:p>
              <a:endParaRPr lang="en-US"/>
            </a:p>
          </p:txBody>
        </p:sp>
        <p:sp>
          <p:nvSpPr>
            <p:cNvPr id="1239" name="Freeform: Shape 1238">
              <a:extLst>
                <a:ext uri="{FF2B5EF4-FFF2-40B4-BE49-F238E27FC236}">
                  <a16:creationId xmlns:a16="http://schemas.microsoft.com/office/drawing/2014/main" id="{46FC5E5F-AC74-48AA-9FAE-9C887F33D6B6}"/>
                </a:ext>
              </a:extLst>
            </p:cNvPr>
            <p:cNvSpPr/>
            <p:nvPr/>
          </p:nvSpPr>
          <p:spPr>
            <a:xfrm>
              <a:off x="17484161" y="2741295"/>
              <a:ext cx="46602" cy="64409"/>
            </a:xfrm>
            <a:custGeom>
              <a:avLst/>
              <a:gdLst>
                <a:gd name="connsiteX0" fmla="*/ 116 w 46602"/>
                <a:gd name="connsiteY0" fmla="*/ 57637 h 64409"/>
                <a:gd name="connsiteX1" fmla="*/ -6265 w 46602"/>
                <a:gd name="connsiteY1" fmla="*/ 40492 h 64409"/>
                <a:gd name="connsiteX2" fmla="*/ 307 w 46602"/>
                <a:gd name="connsiteY2" fmla="*/ 23537 h 64409"/>
                <a:gd name="connsiteX3" fmla="*/ 16023 w 46602"/>
                <a:gd name="connsiteY3" fmla="*/ 17156 h 64409"/>
                <a:gd name="connsiteX4" fmla="*/ 30789 w 46602"/>
                <a:gd name="connsiteY4" fmla="*/ 24871 h 64409"/>
                <a:gd name="connsiteX5" fmla="*/ 30789 w 46602"/>
                <a:gd name="connsiteY5" fmla="*/ -180 h 64409"/>
                <a:gd name="connsiteX6" fmla="*/ 40314 w 46602"/>
                <a:gd name="connsiteY6" fmla="*/ -180 h 64409"/>
                <a:gd name="connsiteX7" fmla="*/ 40314 w 46602"/>
                <a:gd name="connsiteY7" fmla="*/ 63447 h 64409"/>
                <a:gd name="connsiteX8" fmla="*/ 30789 w 46602"/>
                <a:gd name="connsiteY8" fmla="*/ 63447 h 64409"/>
                <a:gd name="connsiteX9" fmla="*/ 30789 w 46602"/>
                <a:gd name="connsiteY9" fmla="*/ 56589 h 64409"/>
                <a:gd name="connsiteX10" fmla="*/ 15260 w 46602"/>
                <a:gd name="connsiteY10" fmla="*/ 64209 h 64409"/>
                <a:gd name="connsiteX11" fmla="*/ 116 w 46602"/>
                <a:gd name="connsiteY11" fmla="*/ 57637 h 64409"/>
                <a:gd name="connsiteX12" fmla="*/ 3354 w 46602"/>
                <a:gd name="connsiteY12" fmla="*/ 40873 h 64409"/>
                <a:gd name="connsiteX13" fmla="*/ 7544 w 46602"/>
                <a:gd name="connsiteY13" fmla="*/ 51541 h 64409"/>
                <a:gd name="connsiteX14" fmla="*/ 17069 w 46602"/>
                <a:gd name="connsiteY14" fmla="*/ 55637 h 64409"/>
                <a:gd name="connsiteX15" fmla="*/ 26594 w 46602"/>
                <a:gd name="connsiteY15" fmla="*/ 51541 h 64409"/>
                <a:gd name="connsiteX16" fmla="*/ 30501 w 46602"/>
                <a:gd name="connsiteY16" fmla="*/ 40873 h 64409"/>
                <a:gd name="connsiteX17" fmla="*/ 26594 w 46602"/>
                <a:gd name="connsiteY17" fmla="*/ 29919 h 64409"/>
                <a:gd name="connsiteX18" fmla="*/ 17069 w 46602"/>
                <a:gd name="connsiteY18" fmla="*/ 25633 h 64409"/>
                <a:gd name="connsiteX19" fmla="*/ 7544 w 46602"/>
                <a:gd name="connsiteY19" fmla="*/ 29919 h 64409"/>
                <a:gd name="connsiteX20" fmla="*/ 3163 w 46602"/>
                <a:gd name="connsiteY20" fmla="*/ 40873 h 64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2" h="64409">
                  <a:moveTo>
                    <a:pt x="116" y="57637"/>
                  </a:moveTo>
                  <a:cubicBezTo>
                    <a:pt x="-4265" y="53027"/>
                    <a:pt x="-6553" y="46835"/>
                    <a:pt x="-6265" y="40492"/>
                  </a:cubicBezTo>
                  <a:cubicBezTo>
                    <a:pt x="-6553" y="34167"/>
                    <a:pt x="-4172" y="28014"/>
                    <a:pt x="307" y="23537"/>
                  </a:cubicBezTo>
                  <a:cubicBezTo>
                    <a:pt x="4498" y="19394"/>
                    <a:pt x="10116" y="17098"/>
                    <a:pt x="16023" y="17156"/>
                  </a:cubicBezTo>
                  <a:cubicBezTo>
                    <a:pt x="21929" y="17060"/>
                    <a:pt x="27454" y="19965"/>
                    <a:pt x="30789" y="24871"/>
                  </a:cubicBezTo>
                  <a:lnTo>
                    <a:pt x="30789" y="-180"/>
                  </a:lnTo>
                  <a:lnTo>
                    <a:pt x="40314" y="-180"/>
                  </a:lnTo>
                  <a:lnTo>
                    <a:pt x="40314" y="63447"/>
                  </a:lnTo>
                  <a:lnTo>
                    <a:pt x="30789" y="63447"/>
                  </a:lnTo>
                  <a:lnTo>
                    <a:pt x="30789" y="56589"/>
                  </a:lnTo>
                  <a:cubicBezTo>
                    <a:pt x="27264" y="61628"/>
                    <a:pt x="21357" y="64504"/>
                    <a:pt x="15260" y="64209"/>
                  </a:cubicBezTo>
                  <a:cubicBezTo>
                    <a:pt x="9548" y="64238"/>
                    <a:pt x="4023" y="61856"/>
                    <a:pt x="116" y="57637"/>
                  </a:cubicBezTo>
                  <a:close/>
                  <a:moveTo>
                    <a:pt x="3354" y="40873"/>
                  </a:moveTo>
                  <a:cubicBezTo>
                    <a:pt x="3163" y="44864"/>
                    <a:pt x="4688" y="48741"/>
                    <a:pt x="7544" y="51541"/>
                  </a:cubicBezTo>
                  <a:cubicBezTo>
                    <a:pt x="10023" y="54122"/>
                    <a:pt x="13451" y="55599"/>
                    <a:pt x="17069" y="55637"/>
                  </a:cubicBezTo>
                  <a:cubicBezTo>
                    <a:pt x="20692" y="55684"/>
                    <a:pt x="24120" y="54189"/>
                    <a:pt x="26594" y="51541"/>
                  </a:cubicBezTo>
                  <a:cubicBezTo>
                    <a:pt x="29264" y="48645"/>
                    <a:pt x="30691" y="44807"/>
                    <a:pt x="30501" y="40873"/>
                  </a:cubicBezTo>
                  <a:cubicBezTo>
                    <a:pt x="30691" y="36853"/>
                    <a:pt x="29264" y="32929"/>
                    <a:pt x="26594" y="29919"/>
                  </a:cubicBezTo>
                  <a:cubicBezTo>
                    <a:pt x="24213" y="27195"/>
                    <a:pt x="20692" y="25642"/>
                    <a:pt x="17069" y="25633"/>
                  </a:cubicBezTo>
                  <a:cubicBezTo>
                    <a:pt x="13451" y="25680"/>
                    <a:pt x="10023" y="27233"/>
                    <a:pt x="7544" y="29919"/>
                  </a:cubicBezTo>
                  <a:cubicBezTo>
                    <a:pt x="4688" y="32843"/>
                    <a:pt x="3070" y="36787"/>
                    <a:pt x="3163" y="40873"/>
                  </a:cubicBezTo>
                  <a:close/>
                </a:path>
              </a:pathLst>
            </a:custGeom>
            <a:solidFill>
              <a:srgbClr val="6D6E71"/>
            </a:solidFill>
            <a:ln w="9525" cap="flat">
              <a:noFill/>
              <a:prstDash val="solid"/>
              <a:miter/>
            </a:ln>
          </p:spPr>
          <p:txBody>
            <a:bodyPr rtlCol="0" anchor="ctr"/>
            <a:lstStyle/>
            <a:p>
              <a:endParaRPr lang="en-US"/>
            </a:p>
          </p:txBody>
        </p:sp>
        <p:sp>
          <p:nvSpPr>
            <p:cNvPr id="1240" name="Freeform: Shape 1239">
              <a:extLst>
                <a:ext uri="{FF2B5EF4-FFF2-40B4-BE49-F238E27FC236}">
                  <a16:creationId xmlns:a16="http://schemas.microsoft.com/office/drawing/2014/main" id="{46A7140F-D3DF-4115-B1D9-162E8DCBA598}"/>
                </a:ext>
              </a:extLst>
            </p:cNvPr>
            <p:cNvSpPr/>
            <p:nvPr/>
          </p:nvSpPr>
          <p:spPr>
            <a:xfrm>
              <a:off x="17541678" y="2758624"/>
              <a:ext cx="45413" cy="47075"/>
            </a:xfrm>
            <a:custGeom>
              <a:avLst/>
              <a:gdLst>
                <a:gd name="connsiteX0" fmla="*/ 38993 w 45413"/>
                <a:gd name="connsiteY0" fmla="*/ 27545 h 47075"/>
                <a:gd name="connsiteX1" fmla="*/ 3177 w 45413"/>
                <a:gd name="connsiteY1" fmla="*/ 27545 h 47075"/>
                <a:gd name="connsiteX2" fmla="*/ 7749 w 45413"/>
                <a:gd name="connsiteY2" fmla="*/ 35546 h 47075"/>
                <a:gd name="connsiteX3" fmla="*/ 30422 w 45413"/>
                <a:gd name="connsiteY3" fmla="*/ 33165 h 47075"/>
                <a:gd name="connsiteX4" fmla="*/ 35849 w 45413"/>
                <a:gd name="connsiteY4" fmla="*/ 39165 h 47075"/>
                <a:gd name="connsiteX5" fmla="*/ 16799 w 45413"/>
                <a:gd name="connsiteY5" fmla="*/ 46881 h 47075"/>
                <a:gd name="connsiteX6" fmla="*/ 414 w 45413"/>
                <a:gd name="connsiteY6" fmla="*/ 40404 h 47075"/>
                <a:gd name="connsiteX7" fmla="*/ -6250 w 45413"/>
                <a:gd name="connsiteY7" fmla="*/ 23259 h 47075"/>
                <a:gd name="connsiteX8" fmla="*/ 605 w 45413"/>
                <a:gd name="connsiteY8" fmla="*/ 6209 h 47075"/>
                <a:gd name="connsiteX9" fmla="*/ 16702 w 45413"/>
                <a:gd name="connsiteY9" fmla="*/ -173 h 47075"/>
                <a:gd name="connsiteX10" fmla="*/ 32515 w 45413"/>
                <a:gd name="connsiteY10" fmla="*/ 5447 h 47075"/>
                <a:gd name="connsiteX11" fmla="*/ 39086 w 45413"/>
                <a:gd name="connsiteY11" fmla="*/ 20973 h 47075"/>
                <a:gd name="connsiteX12" fmla="*/ 3177 w 45413"/>
                <a:gd name="connsiteY12" fmla="*/ 20020 h 47075"/>
                <a:gd name="connsiteX13" fmla="*/ 29371 w 45413"/>
                <a:gd name="connsiteY13" fmla="*/ 20020 h 47075"/>
                <a:gd name="connsiteX14" fmla="*/ 25752 w 45413"/>
                <a:gd name="connsiteY14" fmla="*/ 11162 h 47075"/>
                <a:gd name="connsiteX15" fmla="*/ 16892 w 45413"/>
                <a:gd name="connsiteY15" fmla="*/ 8114 h 47075"/>
                <a:gd name="connsiteX16" fmla="*/ 7367 w 45413"/>
                <a:gd name="connsiteY16" fmla="*/ 11257 h 47075"/>
                <a:gd name="connsiteX17" fmla="*/ 3177 w 45413"/>
                <a:gd name="connsiteY17" fmla="*/ 20020 h 47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13" h="47075">
                  <a:moveTo>
                    <a:pt x="38993" y="27545"/>
                  </a:moveTo>
                  <a:lnTo>
                    <a:pt x="3177" y="27545"/>
                  </a:lnTo>
                  <a:cubicBezTo>
                    <a:pt x="3368" y="30774"/>
                    <a:pt x="5084" y="33717"/>
                    <a:pt x="7749" y="35546"/>
                  </a:cubicBezTo>
                  <a:cubicBezTo>
                    <a:pt x="14893" y="40404"/>
                    <a:pt x="24418" y="39394"/>
                    <a:pt x="30422" y="33165"/>
                  </a:cubicBezTo>
                  <a:lnTo>
                    <a:pt x="35849" y="39165"/>
                  </a:lnTo>
                  <a:cubicBezTo>
                    <a:pt x="30896" y="44318"/>
                    <a:pt x="23943" y="47128"/>
                    <a:pt x="16799" y="46881"/>
                  </a:cubicBezTo>
                  <a:cubicBezTo>
                    <a:pt x="10702" y="47005"/>
                    <a:pt x="4795" y="44671"/>
                    <a:pt x="414" y="40404"/>
                  </a:cubicBezTo>
                  <a:cubicBezTo>
                    <a:pt x="-4157" y="35917"/>
                    <a:pt x="-6632" y="29669"/>
                    <a:pt x="-6250" y="23259"/>
                  </a:cubicBezTo>
                  <a:cubicBezTo>
                    <a:pt x="-6539" y="16848"/>
                    <a:pt x="-4060" y="10619"/>
                    <a:pt x="605" y="6209"/>
                  </a:cubicBezTo>
                  <a:cubicBezTo>
                    <a:pt x="4893" y="2075"/>
                    <a:pt x="10702" y="-221"/>
                    <a:pt x="16702" y="-173"/>
                  </a:cubicBezTo>
                  <a:cubicBezTo>
                    <a:pt x="22515" y="-316"/>
                    <a:pt x="28134" y="1685"/>
                    <a:pt x="32515" y="5447"/>
                  </a:cubicBezTo>
                  <a:cubicBezTo>
                    <a:pt x="36994" y="9314"/>
                    <a:pt x="39468" y="15058"/>
                    <a:pt x="39086" y="20973"/>
                  </a:cubicBezTo>
                  <a:close/>
                  <a:moveTo>
                    <a:pt x="3177" y="20020"/>
                  </a:moveTo>
                  <a:lnTo>
                    <a:pt x="29371" y="20020"/>
                  </a:lnTo>
                  <a:cubicBezTo>
                    <a:pt x="29561" y="16677"/>
                    <a:pt x="28231" y="13429"/>
                    <a:pt x="25752" y="11162"/>
                  </a:cubicBezTo>
                  <a:cubicBezTo>
                    <a:pt x="23278" y="9105"/>
                    <a:pt x="20134" y="8028"/>
                    <a:pt x="16892" y="8114"/>
                  </a:cubicBezTo>
                  <a:cubicBezTo>
                    <a:pt x="13465" y="8085"/>
                    <a:pt x="10130" y="9190"/>
                    <a:pt x="7367" y="11257"/>
                  </a:cubicBezTo>
                  <a:cubicBezTo>
                    <a:pt x="4605" y="13324"/>
                    <a:pt x="3084" y="16591"/>
                    <a:pt x="3177" y="20020"/>
                  </a:cubicBezTo>
                  <a:close/>
                </a:path>
              </a:pathLst>
            </a:custGeom>
            <a:solidFill>
              <a:srgbClr val="6D6E71"/>
            </a:solidFill>
            <a:ln w="9525" cap="flat">
              <a:noFill/>
              <a:prstDash val="solid"/>
              <a:miter/>
            </a:ln>
          </p:spPr>
          <p:txBody>
            <a:bodyPr rtlCol="0" anchor="ctr"/>
            <a:lstStyle/>
            <a:p>
              <a:endParaRPr lang="en-US"/>
            </a:p>
          </p:txBody>
        </p:sp>
        <p:sp>
          <p:nvSpPr>
            <p:cNvPr id="1241" name="Freeform: Shape 1240">
              <a:extLst>
                <a:ext uri="{FF2B5EF4-FFF2-40B4-BE49-F238E27FC236}">
                  <a16:creationId xmlns:a16="http://schemas.microsoft.com/office/drawing/2014/main" id="{226A098F-56A5-4BC5-8775-939020C74A64}"/>
                </a:ext>
              </a:extLst>
            </p:cNvPr>
            <p:cNvSpPr/>
            <p:nvPr/>
          </p:nvSpPr>
          <p:spPr>
            <a:xfrm>
              <a:off x="17597532" y="2758821"/>
              <a:ext cx="24286" cy="46482"/>
            </a:xfrm>
            <a:custGeom>
              <a:avLst/>
              <a:gdLst>
                <a:gd name="connsiteX0" fmla="*/ 17524 w 24286"/>
                <a:gd name="connsiteY0" fmla="*/ 9726 h 46482"/>
                <a:gd name="connsiteX1" fmla="*/ 6855 w 24286"/>
                <a:gd name="connsiteY1" fmla="*/ 14393 h 46482"/>
                <a:gd name="connsiteX2" fmla="*/ 3236 w 24286"/>
                <a:gd name="connsiteY2" fmla="*/ 26776 h 46482"/>
                <a:gd name="connsiteX3" fmla="*/ 3236 w 24286"/>
                <a:gd name="connsiteY3" fmla="*/ 46302 h 46482"/>
                <a:gd name="connsiteX4" fmla="*/ -6289 w 24286"/>
                <a:gd name="connsiteY4" fmla="*/ 46302 h 46482"/>
                <a:gd name="connsiteX5" fmla="*/ -6289 w 24286"/>
                <a:gd name="connsiteY5" fmla="*/ 201 h 46482"/>
                <a:gd name="connsiteX6" fmla="*/ 3236 w 24286"/>
                <a:gd name="connsiteY6" fmla="*/ 201 h 46482"/>
                <a:gd name="connsiteX7" fmla="*/ 3236 w 24286"/>
                <a:gd name="connsiteY7" fmla="*/ 9726 h 46482"/>
                <a:gd name="connsiteX8" fmla="*/ 9524 w 24286"/>
                <a:gd name="connsiteY8" fmla="*/ 2678 h 46482"/>
                <a:gd name="connsiteX9" fmla="*/ 17998 w 24286"/>
                <a:gd name="connsiteY9" fmla="*/ -180 h 46482"/>
                <a:gd name="connsiteX10" fmla="*/ 17998 w 24286"/>
                <a:gd name="connsiteY10" fmla="*/ 9345 h 46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6482">
                  <a:moveTo>
                    <a:pt x="17524" y="9726"/>
                  </a:moveTo>
                  <a:cubicBezTo>
                    <a:pt x="13426" y="9440"/>
                    <a:pt x="9427" y="11184"/>
                    <a:pt x="6855" y="14393"/>
                  </a:cubicBezTo>
                  <a:cubicBezTo>
                    <a:pt x="4283" y="17994"/>
                    <a:pt x="3046" y="22356"/>
                    <a:pt x="3236" y="26776"/>
                  </a:cubicBezTo>
                  <a:lnTo>
                    <a:pt x="3236" y="46302"/>
                  </a:lnTo>
                  <a:lnTo>
                    <a:pt x="-6289" y="46302"/>
                  </a:lnTo>
                  <a:lnTo>
                    <a:pt x="-6289" y="201"/>
                  </a:lnTo>
                  <a:lnTo>
                    <a:pt x="3236" y="201"/>
                  </a:lnTo>
                  <a:lnTo>
                    <a:pt x="3236" y="9726"/>
                  </a:lnTo>
                  <a:cubicBezTo>
                    <a:pt x="4664" y="6888"/>
                    <a:pt x="6855" y="4459"/>
                    <a:pt x="9524" y="2678"/>
                  </a:cubicBezTo>
                  <a:cubicBezTo>
                    <a:pt x="11998" y="934"/>
                    <a:pt x="14952" y="-56"/>
                    <a:pt x="17998" y="-180"/>
                  </a:cubicBezTo>
                  <a:lnTo>
                    <a:pt x="17998" y="9345"/>
                  </a:lnTo>
                  <a:close/>
                </a:path>
              </a:pathLst>
            </a:custGeom>
            <a:solidFill>
              <a:srgbClr val="6D6E71"/>
            </a:solidFill>
            <a:ln w="9525" cap="flat">
              <a:noFill/>
              <a:prstDash val="solid"/>
              <a:miter/>
            </a:ln>
          </p:spPr>
          <p:txBody>
            <a:bodyPr rtlCol="0" anchor="ctr"/>
            <a:lstStyle/>
            <a:p>
              <a:endParaRPr lang="en-US"/>
            </a:p>
          </p:txBody>
        </p:sp>
        <p:sp>
          <p:nvSpPr>
            <p:cNvPr id="1242" name="Freeform: Shape 1241">
              <a:extLst>
                <a:ext uri="{FF2B5EF4-FFF2-40B4-BE49-F238E27FC236}">
                  <a16:creationId xmlns:a16="http://schemas.microsoft.com/office/drawing/2014/main" id="{D6FFD3FD-7C8D-4633-84A2-75FB324118DB}"/>
                </a:ext>
              </a:extLst>
            </p:cNvPr>
            <p:cNvSpPr/>
            <p:nvPr/>
          </p:nvSpPr>
          <p:spPr>
            <a:xfrm>
              <a:off x="17626963" y="2758999"/>
              <a:ext cx="36686" cy="46699"/>
            </a:xfrm>
            <a:custGeom>
              <a:avLst/>
              <a:gdLst>
                <a:gd name="connsiteX0" fmla="*/ 30383 w 36686"/>
                <a:gd name="connsiteY0" fmla="*/ 32123 h 46699"/>
                <a:gd name="connsiteX1" fmla="*/ 25719 w 36686"/>
                <a:gd name="connsiteY1" fmla="*/ 42505 h 46699"/>
                <a:gd name="connsiteX2" fmla="*/ 13622 w 36686"/>
                <a:gd name="connsiteY2" fmla="*/ 46506 h 46699"/>
                <a:gd name="connsiteX3" fmla="*/ 3236 w 36686"/>
                <a:gd name="connsiteY3" fmla="*/ 44696 h 46699"/>
                <a:gd name="connsiteX4" fmla="*/ -6289 w 36686"/>
                <a:gd name="connsiteY4" fmla="*/ 39552 h 46699"/>
                <a:gd name="connsiteX5" fmla="*/ -1717 w 36686"/>
                <a:gd name="connsiteY5" fmla="*/ 32123 h 46699"/>
                <a:gd name="connsiteX6" fmla="*/ 13715 w 36686"/>
                <a:gd name="connsiteY6" fmla="*/ 38124 h 46699"/>
                <a:gd name="connsiteX7" fmla="*/ 18859 w 36686"/>
                <a:gd name="connsiteY7" fmla="*/ 36600 h 46699"/>
                <a:gd name="connsiteX8" fmla="*/ 20765 w 36686"/>
                <a:gd name="connsiteY8" fmla="*/ 32790 h 46699"/>
                <a:gd name="connsiteX9" fmla="*/ 11715 w 36686"/>
                <a:gd name="connsiteY9" fmla="*/ 26693 h 46699"/>
                <a:gd name="connsiteX10" fmla="*/ 10668 w 36686"/>
                <a:gd name="connsiteY10" fmla="*/ 26693 h 46699"/>
                <a:gd name="connsiteX11" fmla="*/ -3526 w 36686"/>
                <a:gd name="connsiteY11" fmla="*/ 13835 h 46699"/>
                <a:gd name="connsiteX12" fmla="*/ 1334 w 36686"/>
                <a:gd name="connsiteY12" fmla="*/ 3643 h 46699"/>
                <a:gd name="connsiteX13" fmla="*/ 14194 w 36686"/>
                <a:gd name="connsiteY13" fmla="*/ -167 h 46699"/>
                <a:gd name="connsiteX14" fmla="*/ 29049 w 36686"/>
                <a:gd name="connsiteY14" fmla="*/ 4500 h 46699"/>
                <a:gd name="connsiteX15" fmla="*/ 25528 w 36686"/>
                <a:gd name="connsiteY15" fmla="*/ 11644 h 46699"/>
                <a:gd name="connsiteX16" fmla="*/ 13431 w 36686"/>
                <a:gd name="connsiteY16" fmla="*/ 7929 h 46699"/>
                <a:gd name="connsiteX17" fmla="*/ 7808 w 36686"/>
                <a:gd name="connsiteY17" fmla="*/ 9167 h 46699"/>
                <a:gd name="connsiteX18" fmla="*/ 5715 w 36686"/>
                <a:gd name="connsiteY18" fmla="*/ 12882 h 46699"/>
                <a:gd name="connsiteX19" fmla="*/ 7906 w 36686"/>
                <a:gd name="connsiteY19" fmla="*/ 16121 h 46699"/>
                <a:gd name="connsiteX20" fmla="*/ 12287 w 36686"/>
                <a:gd name="connsiteY20" fmla="*/ 17645 h 46699"/>
                <a:gd name="connsiteX21" fmla="*/ 17142 w 36686"/>
                <a:gd name="connsiteY21" fmla="*/ 18978 h 46699"/>
                <a:gd name="connsiteX22" fmla="*/ 21337 w 36686"/>
                <a:gd name="connsiteY22" fmla="*/ 20502 h 46699"/>
                <a:gd name="connsiteX23" fmla="*/ 25719 w 36686"/>
                <a:gd name="connsiteY23" fmla="*/ 22884 h 46699"/>
                <a:gd name="connsiteX24" fmla="*/ 30383 w 36686"/>
                <a:gd name="connsiteY24" fmla="*/ 32123 h 46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6" h="46699">
                  <a:moveTo>
                    <a:pt x="30383" y="32123"/>
                  </a:moveTo>
                  <a:cubicBezTo>
                    <a:pt x="30574" y="36123"/>
                    <a:pt x="28858" y="39981"/>
                    <a:pt x="25719" y="42505"/>
                  </a:cubicBezTo>
                  <a:cubicBezTo>
                    <a:pt x="22286" y="45258"/>
                    <a:pt x="18003" y="46677"/>
                    <a:pt x="13622" y="46506"/>
                  </a:cubicBezTo>
                  <a:cubicBezTo>
                    <a:pt x="10096" y="46439"/>
                    <a:pt x="6571" y="45829"/>
                    <a:pt x="3236" y="44696"/>
                  </a:cubicBezTo>
                  <a:cubicBezTo>
                    <a:pt x="-191" y="43534"/>
                    <a:pt x="-3429" y="41791"/>
                    <a:pt x="-6289" y="39552"/>
                  </a:cubicBezTo>
                  <a:lnTo>
                    <a:pt x="-1717" y="32123"/>
                  </a:lnTo>
                  <a:cubicBezTo>
                    <a:pt x="2664" y="35752"/>
                    <a:pt x="8096" y="37857"/>
                    <a:pt x="13715" y="38124"/>
                  </a:cubicBezTo>
                  <a:cubicBezTo>
                    <a:pt x="15524" y="38247"/>
                    <a:pt x="17333" y="37704"/>
                    <a:pt x="18859" y="36600"/>
                  </a:cubicBezTo>
                  <a:cubicBezTo>
                    <a:pt x="20096" y="35742"/>
                    <a:pt x="20858" y="34304"/>
                    <a:pt x="20765" y="32790"/>
                  </a:cubicBezTo>
                  <a:cubicBezTo>
                    <a:pt x="20765" y="30504"/>
                    <a:pt x="17714" y="28503"/>
                    <a:pt x="11715" y="26693"/>
                  </a:cubicBezTo>
                  <a:lnTo>
                    <a:pt x="10668" y="26693"/>
                  </a:lnTo>
                  <a:cubicBezTo>
                    <a:pt x="1143" y="24122"/>
                    <a:pt x="-3526" y="19835"/>
                    <a:pt x="-3526" y="13835"/>
                  </a:cubicBezTo>
                  <a:cubicBezTo>
                    <a:pt x="-3619" y="9853"/>
                    <a:pt x="-1810" y="6062"/>
                    <a:pt x="1334" y="3643"/>
                  </a:cubicBezTo>
                  <a:cubicBezTo>
                    <a:pt x="5045" y="1005"/>
                    <a:pt x="9622" y="-329"/>
                    <a:pt x="14194" y="-167"/>
                  </a:cubicBezTo>
                  <a:cubicBezTo>
                    <a:pt x="19524" y="-158"/>
                    <a:pt x="24667" y="1471"/>
                    <a:pt x="29049" y="4500"/>
                  </a:cubicBezTo>
                  <a:lnTo>
                    <a:pt x="25528" y="11644"/>
                  </a:lnTo>
                  <a:cubicBezTo>
                    <a:pt x="22002" y="9225"/>
                    <a:pt x="17714" y="7929"/>
                    <a:pt x="13431" y="7929"/>
                  </a:cubicBezTo>
                  <a:cubicBezTo>
                    <a:pt x="11524" y="7834"/>
                    <a:pt x="9524" y="8263"/>
                    <a:pt x="7808" y="9167"/>
                  </a:cubicBezTo>
                  <a:cubicBezTo>
                    <a:pt x="6478" y="9920"/>
                    <a:pt x="5617" y="11349"/>
                    <a:pt x="5715" y="12882"/>
                  </a:cubicBezTo>
                  <a:cubicBezTo>
                    <a:pt x="5715" y="14321"/>
                    <a:pt x="6571" y="15626"/>
                    <a:pt x="7906" y="16121"/>
                  </a:cubicBezTo>
                  <a:cubicBezTo>
                    <a:pt x="9334" y="16807"/>
                    <a:pt x="10761" y="17321"/>
                    <a:pt x="12287" y="17645"/>
                  </a:cubicBezTo>
                  <a:cubicBezTo>
                    <a:pt x="13905" y="17997"/>
                    <a:pt x="15524" y="18445"/>
                    <a:pt x="17142" y="18978"/>
                  </a:cubicBezTo>
                  <a:lnTo>
                    <a:pt x="21337" y="20502"/>
                  </a:lnTo>
                  <a:cubicBezTo>
                    <a:pt x="22858" y="21207"/>
                    <a:pt x="24286" y="22007"/>
                    <a:pt x="25719" y="22884"/>
                  </a:cubicBezTo>
                  <a:cubicBezTo>
                    <a:pt x="28765" y="24989"/>
                    <a:pt x="30481" y="28456"/>
                    <a:pt x="30383" y="32123"/>
                  </a:cubicBezTo>
                  <a:close/>
                </a:path>
              </a:pathLst>
            </a:custGeom>
            <a:solidFill>
              <a:srgbClr val="6D6E71"/>
            </a:solidFill>
            <a:ln w="9525" cap="flat">
              <a:noFill/>
              <a:prstDash val="solid"/>
              <a:miter/>
            </a:ln>
          </p:spPr>
          <p:txBody>
            <a:bodyPr rtlCol="0" anchor="ctr"/>
            <a:lstStyle/>
            <a:p>
              <a:endParaRPr lang="en-US"/>
            </a:p>
          </p:txBody>
        </p:sp>
        <p:sp>
          <p:nvSpPr>
            <p:cNvPr id="1243" name="Freeform: Shape 1242">
              <a:extLst>
                <a:ext uri="{FF2B5EF4-FFF2-40B4-BE49-F238E27FC236}">
                  <a16:creationId xmlns:a16="http://schemas.microsoft.com/office/drawing/2014/main" id="{40AA8B98-4A60-44A6-8582-66CF1E2E91F9}"/>
                </a:ext>
              </a:extLst>
            </p:cNvPr>
            <p:cNvSpPr/>
            <p:nvPr/>
          </p:nvSpPr>
          <p:spPr>
            <a:xfrm>
              <a:off x="17698117" y="2741391"/>
              <a:ext cx="41940" cy="63531"/>
            </a:xfrm>
            <a:custGeom>
              <a:avLst/>
              <a:gdLst>
                <a:gd name="connsiteX0" fmla="*/ 3236 w 41940"/>
                <a:gd name="connsiteY0" fmla="*/ 38682 h 63531"/>
                <a:gd name="connsiteX1" fmla="*/ 3236 w 41940"/>
                <a:gd name="connsiteY1" fmla="*/ 63352 h 63531"/>
                <a:gd name="connsiteX2" fmla="*/ -6289 w 41940"/>
                <a:gd name="connsiteY2" fmla="*/ 63352 h 63531"/>
                <a:gd name="connsiteX3" fmla="*/ -6289 w 41940"/>
                <a:gd name="connsiteY3" fmla="*/ -180 h 63531"/>
                <a:gd name="connsiteX4" fmla="*/ 3236 w 41940"/>
                <a:gd name="connsiteY4" fmla="*/ -180 h 63531"/>
                <a:gd name="connsiteX5" fmla="*/ 3236 w 41940"/>
                <a:gd name="connsiteY5" fmla="*/ 26109 h 63531"/>
                <a:gd name="connsiteX6" fmla="*/ 9427 w 41940"/>
                <a:gd name="connsiteY6" fmla="*/ 19441 h 63531"/>
                <a:gd name="connsiteX7" fmla="*/ 18379 w 41940"/>
                <a:gd name="connsiteY7" fmla="*/ 17060 h 63531"/>
                <a:gd name="connsiteX8" fmla="*/ 30858 w 41940"/>
                <a:gd name="connsiteY8" fmla="*/ 21823 h 63531"/>
                <a:gd name="connsiteX9" fmla="*/ 35620 w 41940"/>
                <a:gd name="connsiteY9" fmla="*/ 35443 h 63531"/>
                <a:gd name="connsiteX10" fmla="*/ 35620 w 41940"/>
                <a:gd name="connsiteY10" fmla="*/ 63352 h 63531"/>
                <a:gd name="connsiteX11" fmla="*/ 26095 w 41940"/>
                <a:gd name="connsiteY11" fmla="*/ 63352 h 63531"/>
                <a:gd name="connsiteX12" fmla="*/ 26095 w 41940"/>
                <a:gd name="connsiteY12" fmla="*/ 38301 h 63531"/>
                <a:gd name="connsiteX13" fmla="*/ 15617 w 41940"/>
                <a:gd name="connsiteY13" fmla="*/ 25728 h 63531"/>
                <a:gd name="connsiteX14" fmla="*/ 6952 w 41940"/>
                <a:gd name="connsiteY14" fmla="*/ 29062 h 63531"/>
                <a:gd name="connsiteX15" fmla="*/ 3236 w 41940"/>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63531">
                  <a:moveTo>
                    <a:pt x="3236" y="38682"/>
                  </a:moveTo>
                  <a:lnTo>
                    <a:pt x="3236" y="63352"/>
                  </a:lnTo>
                  <a:lnTo>
                    <a:pt x="-6289" y="63352"/>
                  </a:lnTo>
                  <a:lnTo>
                    <a:pt x="-6289" y="-180"/>
                  </a:lnTo>
                  <a:lnTo>
                    <a:pt x="3236" y="-180"/>
                  </a:lnTo>
                  <a:lnTo>
                    <a:pt x="3236" y="26109"/>
                  </a:lnTo>
                  <a:cubicBezTo>
                    <a:pt x="4571" y="23299"/>
                    <a:pt x="6762" y="20966"/>
                    <a:pt x="9427" y="19441"/>
                  </a:cubicBezTo>
                  <a:cubicBezTo>
                    <a:pt x="12189" y="17889"/>
                    <a:pt x="15235" y="17070"/>
                    <a:pt x="18379" y="17060"/>
                  </a:cubicBezTo>
                  <a:cubicBezTo>
                    <a:pt x="23049" y="16870"/>
                    <a:pt x="27523" y="18594"/>
                    <a:pt x="30858" y="21823"/>
                  </a:cubicBezTo>
                  <a:cubicBezTo>
                    <a:pt x="34192" y="25528"/>
                    <a:pt x="35909" y="30443"/>
                    <a:pt x="35620" y="35443"/>
                  </a:cubicBezTo>
                  <a:lnTo>
                    <a:pt x="35620" y="63352"/>
                  </a:lnTo>
                  <a:lnTo>
                    <a:pt x="26095" y="63352"/>
                  </a:lnTo>
                  <a:lnTo>
                    <a:pt x="26095" y="38301"/>
                  </a:lnTo>
                  <a:cubicBezTo>
                    <a:pt x="26095" y="29919"/>
                    <a:pt x="22668" y="25728"/>
                    <a:pt x="15617" y="25728"/>
                  </a:cubicBezTo>
                  <a:cubicBezTo>
                    <a:pt x="12380" y="25718"/>
                    <a:pt x="9334" y="26909"/>
                    <a:pt x="6952" y="29062"/>
                  </a:cubicBezTo>
                  <a:cubicBezTo>
                    <a:pt x="4380" y="31586"/>
                    <a:pt x="3046" y="35091"/>
                    <a:pt x="3236" y="38682"/>
                  </a:cubicBezTo>
                  <a:close/>
                </a:path>
              </a:pathLst>
            </a:custGeom>
            <a:solidFill>
              <a:srgbClr val="6D6E71"/>
            </a:solidFill>
            <a:ln w="9525" cap="flat">
              <a:noFill/>
              <a:prstDash val="solid"/>
              <a:miter/>
            </a:ln>
          </p:spPr>
          <p:txBody>
            <a:bodyPr rtlCol="0" anchor="ctr"/>
            <a:lstStyle/>
            <a:p>
              <a:endParaRPr lang="en-US"/>
            </a:p>
          </p:txBody>
        </p:sp>
        <p:sp>
          <p:nvSpPr>
            <p:cNvPr id="1244" name="Freeform: Shape 1243">
              <a:extLst>
                <a:ext uri="{FF2B5EF4-FFF2-40B4-BE49-F238E27FC236}">
                  <a16:creationId xmlns:a16="http://schemas.microsoft.com/office/drawing/2014/main" id="{DD161FF5-5B91-4E71-9FFA-E9F1A2423B0B}"/>
                </a:ext>
              </a:extLst>
            </p:cNvPr>
            <p:cNvSpPr/>
            <p:nvPr/>
          </p:nvSpPr>
          <p:spPr>
            <a:xfrm>
              <a:off x="17749919" y="2758135"/>
              <a:ext cx="40640" cy="47564"/>
            </a:xfrm>
            <a:custGeom>
              <a:avLst/>
              <a:gdLst>
                <a:gd name="connsiteX0" fmla="*/ 34113 w 40640"/>
                <a:gd name="connsiteY0" fmla="*/ 46607 h 47564"/>
                <a:gd name="connsiteX1" fmla="*/ 25346 w 40640"/>
                <a:gd name="connsiteY1" fmla="*/ 46607 h 47564"/>
                <a:gd name="connsiteX2" fmla="*/ 25346 w 40640"/>
                <a:gd name="connsiteY2" fmla="*/ 40512 h 47564"/>
                <a:gd name="connsiteX3" fmla="*/ 10202 w 40640"/>
                <a:gd name="connsiteY3" fmla="*/ 47370 h 47564"/>
                <a:gd name="connsiteX4" fmla="*/ -1606 w 40640"/>
                <a:gd name="connsiteY4" fmla="*/ 43274 h 47564"/>
                <a:gd name="connsiteX5" fmla="*/ -6276 w 40640"/>
                <a:gd name="connsiteY5" fmla="*/ 32511 h 47564"/>
                <a:gd name="connsiteX6" fmla="*/ -1323 w 40640"/>
                <a:gd name="connsiteY6" fmla="*/ 22414 h 47564"/>
                <a:gd name="connsiteX7" fmla="*/ 12202 w 40640"/>
                <a:gd name="connsiteY7" fmla="*/ 19080 h 47564"/>
                <a:gd name="connsiteX8" fmla="*/ 24588 w 40640"/>
                <a:gd name="connsiteY8" fmla="*/ 19080 h 47564"/>
                <a:gd name="connsiteX9" fmla="*/ 24588 w 40640"/>
                <a:gd name="connsiteY9" fmla="*/ 17366 h 47564"/>
                <a:gd name="connsiteX10" fmla="*/ 14490 w 40640"/>
                <a:gd name="connsiteY10" fmla="*/ 7841 h 47564"/>
                <a:gd name="connsiteX11" fmla="*/ 1342 w 40640"/>
                <a:gd name="connsiteY11" fmla="*/ 12508 h 47564"/>
                <a:gd name="connsiteX12" fmla="*/ -2941 w 40640"/>
                <a:gd name="connsiteY12" fmla="*/ 6507 h 47564"/>
                <a:gd name="connsiteX13" fmla="*/ 16109 w 40640"/>
                <a:gd name="connsiteY13" fmla="*/ -160 h 47564"/>
                <a:gd name="connsiteX14" fmla="*/ 29252 w 40640"/>
                <a:gd name="connsiteY14" fmla="*/ 3936 h 47564"/>
                <a:gd name="connsiteX15" fmla="*/ 34303 w 40640"/>
                <a:gd name="connsiteY15" fmla="*/ 16794 h 47564"/>
                <a:gd name="connsiteX16" fmla="*/ 24588 w 40640"/>
                <a:gd name="connsiteY16" fmla="*/ 29653 h 47564"/>
                <a:gd name="connsiteX17" fmla="*/ 24588 w 40640"/>
                <a:gd name="connsiteY17" fmla="*/ 25843 h 47564"/>
                <a:gd name="connsiteX18" fmla="*/ 13821 w 40640"/>
                <a:gd name="connsiteY18" fmla="*/ 25843 h 47564"/>
                <a:gd name="connsiteX19" fmla="*/ 3440 w 40640"/>
                <a:gd name="connsiteY19" fmla="*/ 32320 h 47564"/>
                <a:gd name="connsiteX20" fmla="*/ 6012 w 40640"/>
                <a:gd name="connsiteY20" fmla="*/ 37368 h 47564"/>
                <a:gd name="connsiteX21" fmla="*/ 13156 w 40640"/>
                <a:gd name="connsiteY21" fmla="*/ 39178 h 47564"/>
                <a:gd name="connsiteX22" fmla="*/ 21155 w 40640"/>
                <a:gd name="connsiteY22" fmla="*/ 36606 h 47564"/>
                <a:gd name="connsiteX23" fmla="*/ 24490 w 40640"/>
                <a:gd name="connsiteY23" fmla="*/ 29463 h 47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0" h="47564">
                  <a:moveTo>
                    <a:pt x="34113" y="46607"/>
                  </a:moveTo>
                  <a:lnTo>
                    <a:pt x="25346" y="46607"/>
                  </a:lnTo>
                  <a:lnTo>
                    <a:pt x="25346" y="40512"/>
                  </a:lnTo>
                  <a:cubicBezTo>
                    <a:pt x="21634" y="45065"/>
                    <a:pt x="16011" y="47608"/>
                    <a:pt x="10202" y="47370"/>
                  </a:cubicBezTo>
                  <a:cubicBezTo>
                    <a:pt x="5914" y="47493"/>
                    <a:pt x="1724" y="46036"/>
                    <a:pt x="-1606" y="43274"/>
                  </a:cubicBezTo>
                  <a:cubicBezTo>
                    <a:pt x="-4657" y="40569"/>
                    <a:pt x="-6369" y="36616"/>
                    <a:pt x="-6276" y="32511"/>
                  </a:cubicBezTo>
                  <a:cubicBezTo>
                    <a:pt x="-6466" y="28520"/>
                    <a:pt x="-4560" y="24700"/>
                    <a:pt x="-1323" y="22414"/>
                  </a:cubicBezTo>
                  <a:cubicBezTo>
                    <a:pt x="2775" y="20004"/>
                    <a:pt x="7440" y="18852"/>
                    <a:pt x="12202" y="19080"/>
                  </a:cubicBezTo>
                  <a:lnTo>
                    <a:pt x="24588" y="19080"/>
                  </a:lnTo>
                  <a:lnTo>
                    <a:pt x="24588" y="17366"/>
                  </a:lnTo>
                  <a:cubicBezTo>
                    <a:pt x="24588" y="11365"/>
                    <a:pt x="21253" y="7841"/>
                    <a:pt x="14490" y="7841"/>
                  </a:cubicBezTo>
                  <a:cubicBezTo>
                    <a:pt x="9728" y="8003"/>
                    <a:pt x="5156" y="9631"/>
                    <a:pt x="1342" y="12508"/>
                  </a:cubicBezTo>
                  <a:lnTo>
                    <a:pt x="-2941" y="6507"/>
                  </a:lnTo>
                  <a:cubicBezTo>
                    <a:pt x="2394" y="2078"/>
                    <a:pt x="9156" y="-284"/>
                    <a:pt x="16109" y="-160"/>
                  </a:cubicBezTo>
                  <a:cubicBezTo>
                    <a:pt x="20871" y="-370"/>
                    <a:pt x="25443" y="1078"/>
                    <a:pt x="29252" y="3936"/>
                  </a:cubicBezTo>
                  <a:cubicBezTo>
                    <a:pt x="32871" y="7203"/>
                    <a:pt x="34680" y="11955"/>
                    <a:pt x="34303" y="16794"/>
                  </a:cubicBezTo>
                  <a:close/>
                  <a:moveTo>
                    <a:pt x="24588" y="29653"/>
                  </a:moveTo>
                  <a:lnTo>
                    <a:pt x="24588" y="25843"/>
                  </a:lnTo>
                  <a:lnTo>
                    <a:pt x="13821" y="25843"/>
                  </a:lnTo>
                  <a:cubicBezTo>
                    <a:pt x="6868" y="25843"/>
                    <a:pt x="3440" y="27939"/>
                    <a:pt x="3440" y="32320"/>
                  </a:cubicBezTo>
                  <a:cubicBezTo>
                    <a:pt x="3347" y="34339"/>
                    <a:pt x="4296" y="36263"/>
                    <a:pt x="6012" y="37368"/>
                  </a:cubicBezTo>
                  <a:cubicBezTo>
                    <a:pt x="8109" y="38702"/>
                    <a:pt x="10677" y="39340"/>
                    <a:pt x="13156" y="39178"/>
                  </a:cubicBezTo>
                  <a:cubicBezTo>
                    <a:pt x="16011" y="39235"/>
                    <a:pt x="18872" y="38330"/>
                    <a:pt x="21155" y="36606"/>
                  </a:cubicBezTo>
                  <a:cubicBezTo>
                    <a:pt x="23443" y="34949"/>
                    <a:pt x="24681" y="32253"/>
                    <a:pt x="24490" y="29463"/>
                  </a:cubicBezTo>
                  <a:close/>
                </a:path>
              </a:pathLst>
            </a:custGeom>
            <a:solidFill>
              <a:srgbClr val="6D6E71"/>
            </a:solidFill>
            <a:ln w="9525" cap="flat">
              <a:noFill/>
              <a:prstDash val="solid"/>
              <a:miter/>
            </a:ln>
          </p:spPr>
          <p:txBody>
            <a:bodyPr rtlCol="0" anchor="ctr"/>
            <a:lstStyle/>
            <a:p>
              <a:endParaRPr lang="en-US"/>
            </a:p>
          </p:txBody>
        </p:sp>
        <p:sp>
          <p:nvSpPr>
            <p:cNvPr id="1245" name="Freeform: Shape 1244">
              <a:extLst>
                <a:ext uri="{FF2B5EF4-FFF2-40B4-BE49-F238E27FC236}">
                  <a16:creationId xmlns:a16="http://schemas.microsoft.com/office/drawing/2014/main" id="{FEA95DB3-D4F5-4174-ABC6-DDF85CE64C84}"/>
                </a:ext>
              </a:extLst>
            </p:cNvPr>
            <p:cNvSpPr/>
            <p:nvPr/>
          </p:nvSpPr>
          <p:spPr>
            <a:xfrm>
              <a:off x="17800867" y="2741295"/>
              <a:ext cx="46602" cy="64409"/>
            </a:xfrm>
            <a:custGeom>
              <a:avLst/>
              <a:gdLst>
                <a:gd name="connsiteX0" fmla="*/ 116 w 46602"/>
                <a:gd name="connsiteY0" fmla="*/ 57637 h 64409"/>
                <a:gd name="connsiteX1" fmla="*/ -6265 w 46602"/>
                <a:gd name="connsiteY1" fmla="*/ 40492 h 64409"/>
                <a:gd name="connsiteX2" fmla="*/ 307 w 46602"/>
                <a:gd name="connsiteY2" fmla="*/ 23537 h 64409"/>
                <a:gd name="connsiteX3" fmla="*/ 16023 w 46602"/>
                <a:gd name="connsiteY3" fmla="*/ 17156 h 64409"/>
                <a:gd name="connsiteX4" fmla="*/ 30789 w 46602"/>
                <a:gd name="connsiteY4" fmla="*/ 24871 h 64409"/>
                <a:gd name="connsiteX5" fmla="*/ 30789 w 46602"/>
                <a:gd name="connsiteY5" fmla="*/ -180 h 64409"/>
                <a:gd name="connsiteX6" fmla="*/ 40314 w 46602"/>
                <a:gd name="connsiteY6" fmla="*/ -180 h 64409"/>
                <a:gd name="connsiteX7" fmla="*/ 40314 w 46602"/>
                <a:gd name="connsiteY7" fmla="*/ 63447 h 64409"/>
                <a:gd name="connsiteX8" fmla="*/ 30789 w 46602"/>
                <a:gd name="connsiteY8" fmla="*/ 63447 h 64409"/>
                <a:gd name="connsiteX9" fmla="*/ 30789 w 46602"/>
                <a:gd name="connsiteY9" fmla="*/ 56589 h 64409"/>
                <a:gd name="connsiteX10" fmla="*/ 15260 w 46602"/>
                <a:gd name="connsiteY10" fmla="*/ 64209 h 64409"/>
                <a:gd name="connsiteX11" fmla="*/ 116 w 46602"/>
                <a:gd name="connsiteY11" fmla="*/ 57637 h 64409"/>
                <a:gd name="connsiteX12" fmla="*/ 3354 w 46602"/>
                <a:gd name="connsiteY12" fmla="*/ 40873 h 64409"/>
                <a:gd name="connsiteX13" fmla="*/ 7544 w 46602"/>
                <a:gd name="connsiteY13" fmla="*/ 51541 h 64409"/>
                <a:gd name="connsiteX14" fmla="*/ 17069 w 46602"/>
                <a:gd name="connsiteY14" fmla="*/ 55637 h 64409"/>
                <a:gd name="connsiteX15" fmla="*/ 26594 w 46602"/>
                <a:gd name="connsiteY15" fmla="*/ 51541 h 64409"/>
                <a:gd name="connsiteX16" fmla="*/ 30598 w 46602"/>
                <a:gd name="connsiteY16" fmla="*/ 40873 h 64409"/>
                <a:gd name="connsiteX17" fmla="*/ 26594 w 46602"/>
                <a:gd name="connsiteY17" fmla="*/ 29919 h 64409"/>
                <a:gd name="connsiteX18" fmla="*/ 17069 w 46602"/>
                <a:gd name="connsiteY18" fmla="*/ 25633 h 64409"/>
                <a:gd name="connsiteX19" fmla="*/ 7544 w 46602"/>
                <a:gd name="connsiteY19" fmla="*/ 29919 h 64409"/>
                <a:gd name="connsiteX20" fmla="*/ 3354 w 46602"/>
                <a:gd name="connsiteY20" fmla="*/ 40873 h 64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2" h="64409">
                  <a:moveTo>
                    <a:pt x="116" y="57637"/>
                  </a:moveTo>
                  <a:cubicBezTo>
                    <a:pt x="-4265" y="53027"/>
                    <a:pt x="-6553" y="46835"/>
                    <a:pt x="-6265" y="40492"/>
                  </a:cubicBezTo>
                  <a:cubicBezTo>
                    <a:pt x="-6553" y="34167"/>
                    <a:pt x="-4172" y="28014"/>
                    <a:pt x="307" y="23537"/>
                  </a:cubicBezTo>
                  <a:cubicBezTo>
                    <a:pt x="4498" y="19413"/>
                    <a:pt x="10116" y="17117"/>
                    <a:pt x="16023" y="17156"/>
                  </a:cubicBezTo>
                  <a:cubicBezTo>
                    <a:pt x="21929" y="17060"/>
                    <a:pt x="27454" y="19965"/>
                    <a:pt x="30789" y="24871"/>
                  </a:cubicBezTo>
                  <a:lnTo>
                    <a:pt x="30789" y="-180"/>
                  </a:lnTo>
                  <a:lnTo>
                    <a:pt x="40314" y="-180"/>
                  </a:lnTo>
                  <a:lnTo>
                    <a:pt x="40314" y="63447"/>
                  </a:lnTo>
                  <a:lnTo>
                    <a:pt x="30789" y="63447"/>
                  </a:lnTo>
                  <a:lnTo>
                    <a:pt x="30789" y="56589"/>
                  </a:lnTo>
                  <a:cubicBezTo>
                    <a:pt x="27264" y="61628"/>
                    <a:pt x="21357" y="64504"/>
                    <a:pt x="15260" y="64209"/>
                  </a:cubicBezTo>
                  <a:cubicBezTo>
                    <a:pt x="9548" y="64238"/>
                    <a:pt x="4023" y="61856"/>
                    <a:pt x="116" y="57637"/>
                  </a:cubicBezTo>
                  <a:close/>
                  <a:moveTo>
                    <a:pt x="3354" y="40873"/>
                  </a:moveTo>
                  <a:cubicBezTo>
                    <a:pt x="3163" y="44864"/>
                    <a:pt x="4688" y="48741"/>
                    <a:pt x="7544" y="51541"/>
                  </a:cubicBezTo>
                  <a:cubicBezTo>
                    <a:pt x="10023" y="54122"/>
                    <a:pt x="13451" y="55599"/>
                    <a:pt x="17069" y="55637"/>
                  </a:cubicBezTo>
                  <a:cubicBezTo>
                    <a:pt x="20692" y="55684"/>
                    <a:pt x="24120" y="54189"/>
                    <a:pt x="26594" y="51541"/>
                  </a:cubicBezTo>
                  <a:cubicBezTo>
                    <a:pt x="29264" y="48655"/>
                    <a:pt x="30691" y="44816"/>
                    <a:pt x="30598" y="40873"/>
                  </a:cubicBezTo>
                  <a:cubicBezTo>
                    <a:pt x="30691" y="36844"/>
                    <a:pt x="29264" y="32919"/>
                    <a:pt x="26594" y="29919"/>
                  </a:cubicBezTo>
                  <a:cubicBezTo>
                    <a:pt x="24213" y="27185"/>
                    <a:pt x="20692" y="25623"/>
                    <a:pt x="17069" y="25633"/>
                  </a:cubicBezTo>
                  <a:cubicBezTo>
                    <a:pt x="13451" y="25680"/>
                    <a:pt x="10023" y="27233"/>
                    <a:pt x="7544" y="29919"/>
                  </a:cubicBezTo>
                  <a:cubicBezTo>
                    <a:pt x="4786" y="32872"/>
                    <a:pt x="3260" y="36815"/>
                    <a:pt x="3354" y="40873"/>
                  </a:cubicBezTo>
                  <a:close/>
                </a:path>
              </a:pathLst>
            </a:custGeom>
            <a:solidFill>
              <a:srgbClr val="6D6E71"/>
            </a:solidFill>
            <a:ln w="9525" cap="flat">
              <a:noFill/>
              <a:prstDash val="solid"/>
              <a:miter/>
            </a:ln>
          </p:spPr>
          <p:txBody>
            <a:bodyPr rtlCol="0" anchor="ctr"/>
            <a:lstStyle/>
            <a:p>
              <a:endParaRPr lang="en-US"/>
            </a:p>
          </p:txBody>
        </p:sp>
        <p:sp>
          <p:nvSpPr>
            <p:cNvPr id="1246" name="Freeform: Shape 1245">
              <a:extLst>
                <a:ext uri="{FF2B5EF4-FFF2-40B4-BE49-F238E27FC236}">
                  <a16:creationId xmlns:a16="http://schemas.microsoft.com/office/drawing/2014/main" id="{C07FABDA-60BA-4F97-A3EF-CDBD1799ADF9}"/>
                </a:ext>
              </a:extLst>
            </p:cNvPr>
            <p:cNvSpPr/>
            <p:nvPr/>
          </p:nvSpPr>
          <p:spPr>
            <a:xfrm>
              <a:off x="17881459" y="2758132"/>
              <a:ext cx="40636" cy="47560"/>
            </a:xfrm>
            <a:custGeom>
              <a:avLst/>
              <a:gdLst>
                <a:gd name="connsiteX0" fmla="*/ 34109 w 40636"/>
                <a:gd name="connsiteY0" fmla="*/ 46611 h 47560"/>
                <a:gd name="connsiteX1" fmla="*/ 25347 w 40636"/>
                <a:gd name="connsiteY1" fmla="*/ 46611 h 47560"/>
                <a:gd name="connsiteX2" fmla="*/ 25347 w 40636"/>
                <a:gd name="connsiteY2" fmla="*/ 40515 h 47560"/>
                <a:gd name="connsiteX3" fmla="*/ 10204 w 40636"/>
                <a:gd name="connsiteY3" fmla="*/ 47373 h 47560"/>
                <a:gd name="connsiteX4" fmla="*/ -1610 w 40636"/>
                <a:gd name="connsiteY4" fmla="*/ 43277 h 47560"/>
                <a:gd name="connsiteX5" fmla="*/ -6274 w 40636"/>
                <a:gd name="connsiteY5" fmla="*/ 32514 h 47560"/>
                <a:gd name="connsiteX6" fmla="*/ -1321 w 40636"/>
                <a:gd name="connsiteY6" fmla="*/ 22418 h 47560"/>
                <a:gd name="connsiteX7" fmla="*/ 12110 w 40636"/>
                <a:gd name="connsiteY7" fmla="*/ 19084 h 47560"/>
                <a:gd name="connsiteX8" fmla="*/ 24584 w 40636"/>
                <a:gd name="connsiteY8" fmla="*/ 19084 h 47560"/>
                <a:gd name="connsiteX9" fmla="*/ 24584 w 40636"/>
                <a:gd name="connsiteY9" fmla="*/ 17369 h 47560"/>
                <a:gd name="connsiteX10" fmla="*/ 14492 w 40636"/>
                <a:gd name="connsiteY10" fmla="*/ 7844 h 47560"/>
                <a:gd name="connsiteX11" fmla="*/ 1251 w 40636"/>
                <a:gd name="connsiteY11" fmla="*/ 12511 h 47560"/>
                <a:gd name="connsiteX12" fmla="*/ -3037 w 40636"/>
                <a:gd name="connsiteY12" fmla="*/ 6511 h 47560"/>
                <a:gd name="connsiteX13" fmla="*/ 16013 w 40636"/>
                <a:gd name="connsiteY13" fmla="*/ -157 h 47560"/>
                <a:gd name="connsiteX14" fmla="*/ 29156 w 40636"/>
                <a:gd name="connsiteY14" fmla="*/ 3939 h 47560"/>
                <a:gd name="connsiteX15" fmla="*/ 34300 w 40636"/>
                <a:gd name="connsiteY15" fmla="*/ 16798 h 47560"/>
                <a:gd name="connsiteX16" fmla="*/ 24584 w 40636"/>
                <a:gd name="connsiteY16" fmla="*/ 29656 h 47560"/>
                <a:gd name="connsiteX17" fmla="*/ 24584 w 40636"/>
                <a:gd name="connsiteY17" fmla="*/ 25846 h 47560"/>
                <a:gd name="connsiteX18" fmla="*/ 13822 w 40636"/>
                <a:gd name="connsiteY18" fmla="*/ 25846 h 47560"/>
                <a:gd name="connsiteX19" fmla="*/ 3441 w 40636"/>
                <a:gd name="connsiteY19" fmla="*/ 32323 h 47560"/>
                <a:gd name="connsiteX20" fmla="*/ 6013 w 40636"/>
                <a:gd name="connsiteY20" fmla="*/ 37372 h 47560"/>
                <a:gd name="connsiteX21" fmla="*/ 13157 w 40636"/>
                <a:gd name="connsiteY21" fmla="*/ 39181 h 47560"/>
                <a:gd name="connsiteX22" fmla="*/ 21156 w 40636"/>
                <a:gd name="connsiteY22" fmla="*/ 36610 h 47560"/>
                <a:gd name="connsiteX23" fmla="*/ 24491 w 40636"/>
                <a:gd name="connsiteY23" fmla="*/ 29466 h 4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6" h="47560">
                  <a:moveTo>
                    <a:pt x="34109" y="46611"/>
                  </a:moveTo>
                  <a:lnTo>
                    <a:pt x="25347" y="46611"/>
                  </a:lnTo>
                  <a:lnTo>
                    <a:pt x="25347" y="40515"/>
                  </a:lnTo>
                  <a:cubicBezTo>
                    <a:pt x="21635" y="45001"/>
                    <a:pt x="16013" y="47525"/>
                    <a:pt x="10204" y="47373"/>
                  </a:cubicBezTo>
                  <a:cubicBezTo>
                    <a:pt x="5916" y="47497"/>
                    <a:pt x="1725" y="46039"/>
                    <a:pt x="-1610" y="43277"/>
                  </a:cubicBezTo>
                  <a:cubicBezTo>
                    <a:pt x="-4749" y="40591"/>
                    <a:pt x="-6465" y="36629"/>
                    <a:pt x="-6274" y="32514"/>
                  </a:cubicBezTo>
                  <a:cubicBezTo>
                    <a:pt x="-6465" y="28513"/>
                    <a:pt x="-4656" y="24684"/>
                    <a:pt x="-1321" y="22418"/>
                  </a:cubicBezTo>
                  <a:cubicBezTo>
                    <a:pt x="2776" y="20027"/>
                    <a:pt x="7441" y="18865"/>
                    <a:pt x="12110" y="19084"/>
                  </a:cubicBezTo>
                  <a:lnTo>
                    <a:pt x="24584" y="19084"/>
                  </a:lnTo>
                  <a:lnTo>
                    <a:pt x="24584" y="17369"/>
                  </a:lnTo>
                  <a:cubicBezTo>
                    <a:pt x="24584" y="11369"/>
                    <a:pt x="21156" y="7844"/>
                    <a:pt x="14492" y="7844"/>
                  </a:cubicBezTo>
                  <a:cubicBezTo>
                    <a:pt x="9729" y="8006"/>
                    <a:pt x="5060" y="9635"/>
                    <a:pt x="1251" y="12511"/>
                  </a:cubicBezTo>
                  <a:lnTo>
                    <a:pt x="-3037" y="6511"/>
                  </a:lnTo>
                  <a:cubicBezTo>
                    <a:pt x="2297" y="2082"/>
                    <a:pt x="9060" y="-280"/>
                    <a:pt x="16013" y="-157"/>
                  </a:cubicBezTo>
                  <a:cubicBezTo>
                    <a:pt x="20775" y="-385"/>
                    <a:pt x="25347" y="1072"/>
                    <a:pt x="29156" y="3939"/>
                  </a:cubicBezTo>
                  <a:cubicBezTo>
                    <a:pt x="32779" y="7168"/>
                    <a:pt x="34681" y="11940"/>
                    <a:pt x="34300" y="16798"/>
                  </a:cubicBezTo>
                  <a:close/>
                  <a:moveTo>
                    <a:pt x="24584" y="29656"/>
                  </a:moveTo>
                  <a:lnTo>
                    <a:pt x="24584" y="25846"/>
                  </a:lnTo>
                  <a:lnTo>
                    <a:pt x="13822" y="25846"/>
                  </a:lnTo>
                  <a:cubicBezTo>
                    <a:pt x="6869" y="25846"/>
                    <a:pt x="3441" y="27942"/>
                    <a:pt x="3441" y="32323"/>
                  </a:cubicBezTo>
                  <a:cubicBezTo>
                    <a:pt x="3344" y="34343"/>
                    <a:pt x="4297" y="36267"/>
                    <a:pt x="6013" y="37372"/>
                  </a:cubicBezTo>
                  <a:cubicBezTo>
                    <a:pt x="8106" y="38705"/>
                    <a:pt x="10678" y="39343"/>
                    <a:pt x="13157" y="39181"/>
                  </a:cubicBezTo>
                  <a:cubicBezTo>
                    <a:pt x="16013" y="39239"/>
                    <a:pt x="18873" y="38334"/>
                    <a:pt x="21156" y="36610"/>
                  </a:cubicBezTo>
                  <a:cubicBezTo>
                    <a:pt x="23445" y="34952"/>
                    <a:pt x="24682" y="32257"/>
                    <a:pt x="24491" y="29466"/>
                  </a:cubicBezTo>
                  <a:close/>
                </a:path>
              </a:pathLst>
            </a:custGeom>
            <a:solidFill>
              <a:srgbClr val="6D6E71"/>
            </a:solidFill>
            <a:ln w="9525" cap="flat">
              <a:noFill/>
              <a:prstDash val="solid"/>
              <a:miter/>
            </a:ln>
          </p:spPr>
          <p:txBody>
            <a:bodyPr rtlCol="0" anchor="ctr"/>
            <a:lstStyle/>
            <a:p>
              <a:endParaRPr lang="en-US"/>
            </a:p>
          </p:txBody>
        </p:sp>
        <p:sp>
          <p:nvSpPr>
            <p:cNvPr id="1247" name="Freeform: Shape 1246">
              <a:extLst>
                <a:ext uri="{FF2B5EF4-FFF2-40B4-BE49-F238E27FC236}">
                  <a16:creationId xmlns:a16="http://schemas.microsoft.com/office/drawing/2014/main" id="{4F86C94E-71A4-42C5-AE21-4C2E05355AED}"/>
                </a:ext>
              </a:extLst>
            </p:cNvPr>
            <p:cNvSpPr/>
            <p:nvPr/>
          </p:nvSpPr>
          <p:spPr>
            <a:xfrm>
              <a:off x="17958817" y="2741391"/>
              <a:ext cx="41939" cy="63531"/>
            </a:xfrm>
            <a:custGeom>
              <a:avLst/>
              <a:gdLst>
                <a:gd name="connsiteX0" fmla="*/ 3236 w 41939"/>
                <a:gd name="connsiteY0" fmla="*/ 38682 h 63531"/>
                <a:gd name="connsiteX1" fmla="*/ 3236 w 41939"/>
                <a:gd name="connsiteY1" fmla="*/ 63352 h 63531"/>
                <a:gd name="connsiteX2" fmla="*/ -6289 w 41939"/>
                <a:gd name="connsiteY2" fmla="*/ 63352 h 63531"/>
                <a:gd name="connsiteX3" fmla="*/ -6289 w 41939"/>
                <a:gd name="connsiteY3" fmla="*/ -180 h 63531"/>
                <a:gd name="connsiteX4" fmla="*/ 3236 w 41939"/>
                <a:gd name="connsiteY4" fmla="*/ -180 h 63531"/>
                <a:gd name="connsiteX5" fmla="*/ 3236 w 41939"/>
                <a:gd name="connsiteY5" fmla="*/ 26109 h 63531"/>
                <a:gd name="connsiteX6" fmla="*/ 9427 w 41939"/>
                <a:gd name="connsiteY6" fmla="*/ 19441 h 63531"/>
                <a:gd name="connsiteX7" fmla="*/ 18379 w 41939"/>
                <a:gd name="connsiteY7" fmla="*/ 17060 h 63531"/>
                <a:gd name="connsiteX8" fmla="*/ 30858 w 41939"/>
                <a:gd name="connsiteY8" fmla="*/ 21823 h 63531"/>
                <a:gd name="connsiteX9" fmla="*/ 35620 w 41939"/>
                <a:gd name="connsiteY9" fmla="*/ 35443 h 63531"/>
                <a:gd name="connsiteX10" fmla="*/ 35620 w 41939"/>
                <a:gd name="connsiteY10" fmla="*/ 63352 h 63531"/>
                <a:gd name="connsiteX11" fmla="*/ 26095 w 41939"/>
                <a:gd name="connsiteY11" fmla="*/ 63352 h 63531"/>
                <a:gd name="connsiteX12" fmla="*/ 26095 w 41939"/>
                <a:gd name="connsiteY12" fmla="*/ 38301 h 63531"/>
                <a:gd name="connsiteX13" fmla="*/ 15617 w 41939"/>
                <a:gd name="connsiteY13" fmla="*/ 25728 h 63531"/>
                <a:gd name="connsiteX14" fmla="*/ 6948 w 41939"/>
                <a:gd name="connsiteY14" fmla="*/ 29062 h 63531"/>
                <a:gd name="connsiteX15" fmla="*/ 3236 w 41939"/>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39" h="63531">
                  <a:moveTo>
                    <a:pt x="3236" y="38682"/>
                  </a:moveTo>
                  <a:lnTo>
                    <a:pt x="3236" y="63352"/>
                  </a:lnTo>
                  <a:lnTo>
                    <a:pt x="-6289" y="63352"/>
                  </a:lnTo>
                  <a:lnTo>
                    <a:pt x="-6289" y="-180"/>
                  </a:lnTo>
                  <a:lnTo>
                    <a:pt x="3236" y="-180"/>
                  </a:lnTo>
                  <a:lnTo>
                    <a:pt x="3236" y="26109"/>
                  </a:lnTo>
                  <a:cubicBezTo>
                    <a:pt x="4566" y="23299"/>
                    <a:pt x="6757" y="20966"/>
                    <a:pt x="9427" y="19441"/>
                  </a:cubicBezTo>
                  <a:cubicBezTo>
                    <a:pt x="12189" y="17889"/>
                    <a:pt x="15235" y="17070"/>
                    <a:pt x="18379" y="17060"/>
                  </a:cubicBezTo>
                  <a:cubicBezTo>
                    <a:pt x="23049" y="16870"/>
                    <a:pt x="27523" y="18594"/>
                    <a:pt x="30858" y="21823"/>
                  </a:cubicBezTo>
                  <a:cubicBezTo>
                    <a:pt x="34192" y="25528"/>
                    <a:pt x="35904" y="30443"/>
                    <a:pt x="35620" y="35443"/>
                  </a:cubicBezTo>
                  <a:lnTo>
                    <a:pt x="35620" y="63352"/>
                  </a:lnTo>
                  <a:lnTo>
                    <a:pt x="26095" y="63352"/>
                  </a:lnTo>
                  <a:lnTo>
                    <a:pt x="26095" y="38301"/>
                  </a:lnTo>
                  <a:cubicBezTo>
                    <a:pt x="26095" y="29919"/>
                    <a:pt x="22570" y="25728"/>
                    <a:pt x="15617" y="25728"/>
                  </a:cubicBezTo>
                  <a:cubicBezTo>
                    <a:pt x="12380" y="25699"/>
                    <a:pt x="9329" y="26890"/>
                    <a:pt x="6948" y="29062"/>
                  </a:cubicBezTo>
                  <a:cubicBezTo>
                    <a:pt x="4376" y="31586"/>
                    <a:pt x="3046" y="35091"/>
                    <a:pt x="3236" y="38682"/>
                  </a:cubicBezTo>
                  <a:close/>
                </a:path>
              </a:pathLst>
            </a:custGeom>
            <a:solidFill>
              <a:srgbClr val="6D6E71"/>
            </a:solidFill>
            <a:ln w="9525" cap="flat">
              <a:noFill/>
              <a:prstDash val="solid"/>
              <a:miter/>
            </a:ln>
          </p:spPr>
          <p:txBody>
            <a:bodyPr rtlCol="0" anchor="ctr"/>
            <a:lstStyle/>
            <a:p>
              <a:endParaRPr lang="en-US"/>
            </a:p>
          </p:txBody>
        </p:sp>
        <p:sp>
          <p:nvSpPr>
            <p:cNvPr id="1248" name="Freeform: Shape 1247">
              <a:extLst>
                <a:ext uri="{FF2B5EF4-FFF2-40B4-BE49-F238E27FC236}">
                  <a16:creationId xmlns:a16="http://schemas.microsoft.com/office/drawing/2014/main" id="{65AC0A30-62DE-4CF8-8CFB-C3A47434D881}"/>
                </a:ext>
              </a:extLst>
            </p:cNvPr>
            <p:cNvSpPr/>
            <p:nvPr/>
          </p:nvSpPr>
          <p:spPr>
            <a:xfrm>
              <a:off x="18012632" y="2739867"/>
              <a:ext cx="12189" cy="65055"/>
            </a:xfrm>
            <a:custGeom>
              <a:avLst/>
              <a:gdLst>
                <a:gd name="connsiteX0" fmla="*/ -4480 w 12189"/>
                <a:gd name="connsiteY0" fmla="*/ 10202 h 65055"/>
                <a:gd name="connsiteX1" fmla="*/ -6289 w 12189"/>
                <a:gd name="connsiteY1" fmla="*/ 5916 h 65055"/>
                <a:gd name="connsiteX2" fmla="*/ -191 w 12189"/>
                <a:gd name="connsiteY2" fmla="*/ -180 h 65055"/>
                <a:gd name="connsiteX3" fmla="*/ 4092 w 12189"/>
                <a:gd name="connsiteY3" fmla="*/ 1630 h 65055"/>
                <a:gd name="connsiteX4" fmla="*/ 5901 w 12189"/>
                <a:gd name="connsiteY4" fmla="*/ 5916 h 65055"/>
                <a:gd name="connsiteX5" fmla="*/ 4092 w 12189"/>
                <a:gd name="connsiteY5" fmla="*/ 10202 h 65055"/>
                <a:gd name="connsiteX6" fmla="*/ -191 w 12189"/>
                <a:gd name="connsiteY6" fmla="*/ 12012 h 65055"/>
                <a:gd name="connsiteX7" fmla="*/ -4480 w 12189"/>
                <a:gd name="connsiteY7" fmla="*/ 10202 h 65055"/>
                <a:gd name="connsiteX8" fmla="*/ 4571 w 12189"/>
                <a:gd name="connsiteY8" fmla="*/ 64876 h 65055"/>
                <a:gd name="connsiteX9" fmla="*/ -4954 w 12189"/>
                <a:gd name="connsiteY9" fmla="*/ 64876 h 65055"/>
                <a:gd name="connsiteX10" fmla="*/ -4954 w 12189"/>
                <a:gd name="connsiteY10" fmla="*/ 19156 h 65055"/>
                <a:gd name="connsiteX11" fmla="*/ 4571 w 12189"/>
                <a:gd name="connsiteY11" fmla="*/ 19156 h 6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89" h="65055">
                  <a:moveTo>
                    <a:pt x="-4480" y="10202"/>
                  </a:moveTo>
                  <a:cubicBezTo>
                    <a:pt x="-5624" y="9069"/>
                    <a:pt x="-6289" y="7526"/>
                    <a:pt x="-6289" y="5916"/>
                  </a:cubicBezTo>
                  <a:cubicBezTo>
                    <a:pt x="-6196" y="2573"/>
                    <a:pt x="-3526" y="-132"/>
                    <a:pt x="-191" y="-180"/>
                  </a:cubicBezTo>
                  <a:cubicBezTo>
                    <a:pt x="1427" y="-189"/>
                    <a:pt x="2948" y="468"/>
                    <a:pt x="4092" y="1630"/>
                  </a:cubicBezTo>
                  <a:cubicBezTo>
                    <a:pt x="5236" y="2744"/>
                    <a:pt x="5901" y="4297"/>
                    <a:pt x="5901" y="5916"/>
                  </a:cubicBezTo>
                  <a:cubicBezTo>
                    <a:pt x="5901" y="7535"/>
                    <a:pt x="5236" y="9097"/>
                    <a:pt x="4092" y="10202"/>
                  </a:cubicBezTo>
                  <a:cubicBezTo>
                    <a:pt x="3046" y="11403"/>
                    <a:pt x="1427" y="12069"/>
                    <a:pt x="-191" y="12012"/>
                  </a:cubicBezTo>
                  <a:cubicBezTo>
                    <a:pt x="-1815" y="12031"/>
                    <a:pt x="-3335" y="11374"/>
                    <a:pt x="-4480" y="10202"/>
                  </a:cubicBezTo>
                  <a:close/>
                  <a:moveTo>
                    <a:pt x="4571" y="64876"/>
                  </a:moveTo>
                  <a:lnTo>
                    <a:pt x="-4954" y="64876"/>
                  </a:lnTo>
                  <a:lnTo>
                    <a:pt x="-4954" y="19156"/>
                  </a:lnTo>
                  <a:lnTo>
                    <a:pt x="4571" y="19156"/>
                  </a:lnTo>
                  <a:close/>
                </a:path>
              </a:pathLst>
            </a:custGeom>
            <a:solidFill>
              <a:srgbClr val="6D6E71"/>
            </a:solidFill>
            <a:ln w="9525" cap="flat">
              <a:noFill/>
              <a:prstDash val="solid"/>
              <a:miter/>
            </a:ln>
          </p:spPr>
          <p:txBody>
            <a:bodyPr rtlCol="0" anchor="ctr"/>
            <a:lstStyle/>
            <a:p>
              <a:endParaRPr lang="en-US"/>
            </a:p>
          </p:txBody>
        </p:sp>
        <p:sp>
          <p:nvSpPr>
            <p:cNvPr id="1249" name="Freeform: Shape 1248">
              <a:extLst>
                <a:ext uri="{FF2B5EF4-FFF2-40B4-BE49-F238E27FC236}">
                  <a16:creationId xmlns:a16="http://schemas.microsoft.com/office/drawing/2014/main" id="{25451F9B-D575-4F9B-A81C-5F15E771B1E5}"/>
                </a:ext>
              </a:extLst>
            </p:cNvPr>
            <p:cNvSpPr/>
            <p:nvPr/>
          </p:nvSpPr>
          <p:spPr>
            <a:xfrm>
              <a:off x="18034717" y="2758526"/>
              <a:ext cx="45146" cy="64703"/>
            </a:xfrm>
            <a:custGeom>
              <a:avLst/>
              <a:gdLst>
                <a:gd name="connsiteX0" fmla="*/ 38776 w 45146"/>
                <a:gd name="connsiteY0" fmla="*/ 497 h 64703"/>
                <a:gd name="connsiteX1" fmla="*/ 38776 w 45146"/>
                <a:gd name="connsiteY1" fmla="*/ 40311 h 64703"/>
                <a:gd name="connsiteX2" fmla="*/ 32205 w 45146"/>
                <a:gd name="connsiteY2" fmla="*/ 58408 h 64703"/>
                <a:gd name="connsiteX3" fmla="*/ 15345 w 45146"/>
                <a:gd name="connsiteY3" fmla="*/ 64505 h 64703"/>
                <a:gd name="connsiteX4" fmla="*/ -3226 w 45146"/>
                <a:gd name="connsiteY4" fmla="*/ 58028 h 64703"/>
                <a:gd name="connsiteX5" fmla="*/ 1248 w 45146"/>
                <a:gd name="connsiteY5" fmla="*/ 50789 h 64703"/>
                <a:gd name="connsiteX6" fmla="*/ 14773 w 45146"/>
                <a:gd name="connsiteY6" fmla="*/ 55837 h 64703"/>
                <a:gd name="connsiteX7" fmla="*/ 25540 w 45146"/>
                <a:gd name="connsiteY7" fmla="*/ 52313 h 64703"/>
                <a:gd name="connsiteX8" fmla="*/ 29540 w 45146"/>
                <a:gd name="connsiteY8" fmla="*/ 41073 h 64703"/>
                <a:gd name="connsiteX9" fmla="*/ 29540 w 45146"/>
                <a:gd name="connsiteY9" fmla="*/ 35263 h 64703"/>
                <a:gd name="connsiteX10" fmla="*/ 23442 w 45146"/>
                <a:gd name="connsiteY10" fmla="*/ 41645 h 64703"/>
                <a:gd name="connsiteX11" fmla="*/ 14489 w 45146"/>
                <a:gd name="connsiteY11" fmla="*/ 44121 h 64703"/>
                <a:gd name="connsiteX12" fmla="*/ -463 w 45146"/>
                <a:gd name="connsiteY12" fmla="*/ 37739 h 64703"/>
                <a:gd name="connsiteX13" fmla="*/ -6277 w 45146"/>
                <a:gd name="connsiteY13" fmla="*/ 21928 h 64703"/>
                <a:gd name="connsiteX14" fmla="*/ -463 w 45146"/>
                <a:gd name="connsiteY14" fmla="*/ 6212 h 64703"/>
                <a:gd name="connsiteX15" fmla="*/ 14392 w 45146"/>
                <a:gd name="connsiteY15" fmla="*/ -170 h 64703"/>
                <a:gd name="connsiteX16" fmla="*/ 29158 w 45146"/>
                <a:gd name="connsiteY16" fmla="*/ 7355 h 64703"/>
                <a:gd name="connsiteX17" fmla="*/ 29158 w 45146"/>
                <a:gd name="connsiteY17" fmla="*/ 497 h 64703"/>
                <a:gd name="connsiteX18" fmla="*/ 3155 w 45146"/>
                <a:gd name="connsiteY18" fmla="*/ 21547 h 64703"/>
                <a:gd name="connsiteX19" fmla="*/ 6583 w 45146"/>
                <a:gd name="connsiteY19" fmla="*/ 31072 h 64703"/>
                <a:gd name="connsiteX20" fmla="*/ 16108 w 45146"/>
                <a:gd name="connsiteY20" fmla="*/ 35168 h 64703"/>
                <a:gd name="connsiteX21" fmla="*/ 25633 w 45146"/>
                <a:gd name="connsiteY21" fmla="*/ 31167 h 64703"/>
                <a:gd name="connsiteX22" fmla="*/ 29349 w 45146"/>
                <a:gd name="connsiteY22" fmla="*/ 21642 h 64703"/>
                <a:gd name="connsiteX23" fmla="*/ 25633 w 45146"/>
                <a:gd name="connsiteY23" fmla="*/ 12117 h 64703"/>
                <a:gd name="connsiteX24" fmla="*/ 16108 w 45146"/>
                <a:gd name="connsiteY24" fmla="*/ 8021 h 64703"/>
                <a:gd name="connsiteX25" fmla="*/ 6583 w 45146"/>
                <a:gd name="connsiteY25" fmla="*/ 12212 h 64703"/>
                <a:gd name="connsiteX26" fmla="*/ 3155 w 45146"/>
                <a:gd name="connsiteY26" fmla="*/ 21642 h 6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146" h="64703">
                  <a:moveTo>
                    <a:pt x="38776" y="497"/>
                  </a:moveTo>
                  <a:lnTo>
                    <a:pt x="38776" y="40311"/>
                  </a:lnTo>
                  <a:cubicBezTo>
                    <a:pt x="39348" y="47007"/>
                    <a:pt x="36874" y="53608"/>
                    <a:pt x="32205" y="58408"/>
                  </a:cubicBezTo>
                  <a:cubicBezTo>
                    <a:pt x="27633" y="62571"/>
                    <a:pt x="21535" y="64752"/>
                    <a:pt x="15345" y="64505"/>
                  </a:cubicBezTo>
                  <a:cubicBezTo>
                    <a:pt x="8583" y="64524"/>
                    <a:pt x="2011" y="62238"/>
                    <a:pt x="-3226" y="58028"/>
                  </a:cubicBezTo>
                  <a:lnTo>
                    <a:pt x="1248" y="50789"/>
                  </a:lnTo>
                  <a:cubicBezTo>
                    <a:pt x="5057" y="53903"/>
                    <a:pt x="9820" y="55685"/>
                    <a:pt x="14773" y="55837"/>
                  </a:cubicBezTo>
                  <a:cubicBezTo>
                    <a:pt x="18680" y="56066"/>
                    <a:pt x="22489" y="54808"/>
                    <a:pt x="25540" y="52313"/>
                  </a:cubicBezTo>
                  <a:cubicBezTo>
                    <a:pt x="28488" y="49331"/>
                    <a:pt x="29921" y="45226"/>
                    <a:pt x="29540" y="41073"/>
                  </a:cubicBezTo>
                  <a:lnTo>
                    <a:pt x="29540" y="35263"/>
                  </a:lnTo>
                  <a:cubicBezTo>
                    <a:pt x="28205" y="37930"/>
                    <a:pt x="26014" y="40140"/>
                    <a:pt x="23442" y="41645"/>
                  </a:cubicBezTo>
                  <a:cubicBezTo>
                    <a:pt x="20777" y="43293"/>
                    <a:pt x="17633" y="44150"/>
                    <a:pt x="14489" y="44121"/>
                  </a:cubicBezTo>
                  <a:cubicBezTo>
                    <a:pt x="8773" y="44331"/>
                    <a:pt x="3346" y="41997"/>
                    <a:pt x="-463" y="37739"/>
                  </a:cubicBezTo>
                  <a:cubicBezTo>
                    <a:pt x="-4370" y="33425"/>
                    <a:pt x="-6468" y="27757"/>
                    <a:pt x="-6277" y="21928"/>
                  </a:cubicBezTo>
                  <a:cubicBezTo>
                    <a:pt x="-6468" y="16127"/>
                    <a:pt x="-4370" y="10488"/>
                    <a:pt x="-463" y="6212"/>
                  </a:cubicBezTo>
                  <a:cubicBezTo>
                    <a:pt x="3248" y="1983"/>
                    <a:pt x="8773" y="-351"/>
                    <a:pt x="14392" y="-170"/>
                  </a:cubicBezTo>
                  <a:cubicBezTo>
                    <a:pt x="20298" y="-294"/>
                    <a:pt x="25824" y="2535"/>
                    <a:pt x="29158" y="7355"/>
                  </a:cubicBezTo>
                  <a:lnTo>
                    <a:pt x="29158" y="497"/>
                  </a:lnTo>
                  <a:close/>
                  <a:moveTo>
                    <a:pt x="3155" y="21547"/>
                  </a:moveTo>
                  <a:cubicBezTo>
                    <a:pt x="3057" y="25033"/>
                    <a:pt x="4299" y="28414"/>
                    <a:pt x="6583" y="31072"/>
                  </a:cubicBezTo>
                  <a:cubicBezTo>
                    <a:pt x="8964" y="33844"/>
                    <a:pt x="12489" y="35358"/>
                    <a:pt x="16108" y="35168"/>
                  </a:cubicBezTo>
                  <a:cubicBezTo>
                    <a:pt x="19726" y="35339"/>
                    <a:pt x="23252" y="33872"/>
                    <a:pt x="25633" y="31167"/>
                  </a:cubicBezTo>
                  <a:cubicBezTo>
                    <a:pt x="28112" y="28605"/>
                    <a:pt x="29442" y="25176"/>
                    <a:pt x="29349" y="21642"/>
                  </a:cubicBezTo>
                  <a:cubicBezTo>
                    <a:pt x="29349" y="18118"/>
                    <a:pt x="28014" y="14718"/>
                    <a:pt x="25633" y="12117"/>
                  </a:cubicBezTo>
                  <a:cubicBezTo>
                    <a:pt x="23159" y="9431"/>
                    <a:pt x="19726" y="7936"/>
                    <a:pt x="16108" y="8021"/>
                  </a:cubicBezTo>
                  <a:cubicBezTo>
                    <a:pt x="12489" y="7850"/>
                    <a:pt x="8964" y="9402"/>
                    <a:pt x="6583" y="12212"/>
                  </a:cubicBezTo>
                  <a:cubicBezTo>
                    <a:pt x="4392" y="14879"/>
                    <a:pt x="3155" y="18204"/>
                    <a:pt x="3155" y="21642"/>
                  </a:cubicBezTo>
                  <a:close/>
                </a:path>
              </a:pathLst>
            </a:custGeom>
            <a:solidFill>
              <a:srgbClr val="6D6E71"/>
            </a:solidFill>
            <a:ln w="9525" cap="flat">
              <a:noFill/>
              <a:prstDash val="solid"/>
              <a:miter/>
            </a:ln>
          </p:spPr>
          <p:txBody>
            <a:bodyPr rtlCol="0" anchor="ctr"/>
            <a:lstStyle/>
            <a:p>
              <a:endParaRPr lang="en-US"/>
            </a:p>
          </p:txBody>
        </p:sp>
        <p:sp>
          <p:nvSpPr>
            <p:cNvPr id="1250" name="Freeform: Shape 1249">
              <a:extLst>
                <a:ext uri="{FF2B5EF4-FFF2-40B4-BE49-F238E27FC236}">
                  <a16:creationId xmlns:a16="http://schemas.microsoft.com/office/drawing/2014/main" id="{DB29A6BF-ECF5-4E92-8DCD-CD3D330CD512}"/>
                </a:ext>
              </a:extLst>
            </p:cNvPr>
            <p:cNvSpPr/>
            <p:nvPr/>
          </p:nvSpPr>
          <p:spPr>
            <a:xfrm>
              <a:off x="18093688" y="2741391"/>
              <a:ext cx="41964" cy="63531"/>
            </a:xfrm>
            <a:custGeom>
              <a:avLst/>
              <a:gdLst>
                <a:gd name="connsiteX0" fmla="*/ 3236 w 41964"/>
                <a:gd name="connsiteY0" fmla="*/ 38682 h 63531"/>
                <a:gd name="connsiteX1" fmla="*/ 3236 w 41964"/>
                <a:gd name="connsiteY1" fmla="*/ 63352 h 63531"/>
                <a:gd name="connsiteX2" fmla="*/ -6289 w 41964"/>
                <a:gd name="connsiteY2" fmla="*/ 63352 h 63531"/>
                <a:gd name="connsiteX3" fmla="*/ -6289 w 41964"/>
                <a:gd name="connsiteY3" fmla="*/ -180 h 63531"/>
                <a:gd name="connsiteX4" fmla="*/ 3236 w 41964"/>
                <a:gd name="connsiteY4" fmla="*/ -180 h 63531"/>
                <a:gd name="connsiteX5" fmla="*/ 3236 w 41964"/>
                <a:gd name="connsiteY5" fmla="*/ 26109 h 63531"/>
                <a:gd name="connsiteX6" fmla="*/ 9431 w 41964"/>
                <a:gd name="connsiteY6" fmla="*/ 19441 h 63531"/>
                <a:gd name="connsiteX7" fmla="*/ 18384 w 41964"/>
                <a:gd name="connsiteY7" fmla="*/ 17060 h 63531"/>
                <a:gd name="connsiteX8" fmla="*/ 30862 w 41964"/>
                <a:gd name="connsiteY8" fmla="*/ 21823 h 63531"/>
                <a:gd name="connsiteX9" fmla="*/ 35625 w 41964"/>
                <a:gd name="connsiteY9" fmla="*/ 35443 h 63531"/>
                <a:gd name="connsiteX10" fmla="*/ 35625 w 41964"/>
                <a:gd name="connsiteY10" fmla="*/ 63352 h 63531"/>
                <a:gd name="connsiteX11" fmla="*/ 26100 w 41964"/>
                <a:gd name="connsiteY11" fmla="*/ 63352 h 63531"/>
                <a:gd name="connsiteX12" fmla="*/ 26100 w 41964"/>
                <a:gd name="connsiteY12" fmla="*/ 38301 h 63531"/>
                <a:gd name="connsiteX13" fmla="*/ 15715 w 41964"/>
                <a:gd name="connsiteY13" fmla="*/ 25728 h 63531"/>
                <a:gd name="connsiteX14" fmla="*/ 7050 w 41964"/>
                <a:gd name="connsiteY14" fmla="*/ 29062 h 63531"/>
                <a:gd name="connsiteX15" fmla="*/ 3236 w 41964"/>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4" h="63531">
                  <a:moveTo>
                    <a:pt x="3236" y="38682"/>
                  </a:moveTo>
                  <a:lnTo>
                    <a:pt x="3236" y="63352"/>
                  </a:lnTo>
                  <a:lnTo>
                    <a:pt x="-6289" y="63352"/>
                  </a:lnTo>
                  <a:lnTo>
                    <a:pt x="-6289" y="-180"/>
                  </a:lnTo>
                  <a:lnTo>
                    <a:pt x="3236" y="-180"/>
                  </a:lnTo>
                  <a:lnTo>
                    <a:pt x="3236" y="26109"/>
                  </a:lnTo>
                  <a:cubicBezTo>
                    <a:pt x="4571" y="23299"/>
                    <a:pt x="6762" y="20966"/>
                    <a:pt x="9431" y="19441"/>
                  </a:cubicBezTo>
                  <a:cubicBezTo>
                    <a:pt x="12189" y="17899"/>
                    <a:pt x="15240" y="17079"/>
                    <a:pt x="18384" y="17060"/>
                  </a:cubicBezTo>
                  <a:cubicBezTo>
                    <a:pt x="23049" y="16870"/>
                    <a:pt x="27528" y="18594"/>
                    <a:pt x="30862" y="21823"/>
                  </a:cubicBezTo>
                  <a:cubicBezTo>
                    <a:pt x="34290" y="25509"/>
                    <a:pt x="36002" y="30443"/>
                    <a:pt x="35625" y="35443"/>
                  </a:cubicBezTo>
                  <a:lnTo>
                    <a:pt x="35625" y="63352"/>
                  </a:lnTo>
                  <a:lnTo>
                    <a:pt x="26100" y="63352"/>
                  </a:lnTo>
                  <a:lnTo>
                    <a:pt x="26100" y="38301"/>
                  </a:lnTo>
                  <a:cubicBezTo>
                    <a:pt x="26100" y="29919"/>
                    <a:pt x="22668" y="25728"/>
                    <a:pt x="15715" y="25728"/>
                  </a:cubicBezTo>
                  <a:cubicBezTo>
                    <a:pt x="12477" y="25699"/>
                    <a:pt x="9431" y="26890"/>
                    <a:pt x="7050" y="29062"/>
                  </a:cubicBezTo>
                  <a:cubicBezTo>
                    <a:pt x="4380" y="31548"/>
                    <a:pt x="3046" y="35072"/>
                    <a:pt x="3236" y="38682"/>
                  </a:cubicBezTo>
                  <a:close/>
                </a:path>
              </a:pathLst>
            </a:custGeom>
            <a:solidFill>
              <a:srgbClr val="6D6E71"/>
            </a:solidFill>
            <a:ln w="9525" cap="flat">
              <a:noFill/>
              <a:prstDash val="solid"/>
              <a:miter/>
            </a:ln>
          </p:spPr>
          <p:txBody>
            <a:bodyPr rtlCol="0" anchor="ctr"/>
            <a:lstStyle/>
            <a:p>
              <a:endParaRPr lang="en-US"/>
            </a:p>
          </p:txBody>
        </p:sp>
        <p:sp>
          <p:nvSpPr>
            <p:cNvPr id="1251" name="Freeform: Shape 1250">
              <a:extLst>
                <a:ext uri="{FF2B5EF4-FFF2-40B4-BE49-F238E27FC236}">
                  <a16:creationId xmlns:a16="http://schemas.microsoft.com/office/drawing/2014/main" id="{822447A1-B765-48D8-9978-F03280D6E541}"/>
                </a:ext>
              </a:extLst>
            </p:cNvPr>
            <p:cNvSpPr/>
            <p:nvPr/>
          </p:nvSpPr>
          <p:spPr>
            <a:xfrm>
              <a:off x="18146435" y="2758626"/>
              <a:ext cx="45386" cy="47070"/>
            </a:xfrm>
            <a:custGeom>
              <a:avLst/>
              <a:gdLst>
                <a:gd name="connsiteX0" fmla="*/ 38884 w 45386"/>
                <a:gd name="connsiteY0" fmla="*/ 27543 h 47070"/>
                <a:gd name="connsiteX1" fmla="*/ 3165 w 45386"/>
                <a:gd name="connsiteY1" fmla="*/ 27543 h 47070"/>
                <a:gd name="connsiteX2" fmla="*/ 7737 w 45386"/>
                <a:gd name="connsiteY2" fmla="*/ 35544 h 47070"/>
                <a:gd name="connsiteX3" fmla="*/ 30312 w 45386"/>
                <a:gd name="connsiteY3" fmla="*/ 33163 h 47070"/>
                <a:gd name="connsiteX4" fmla="*/ 35833 w 45386"/>
                <a:gd name="connsiteY4" fmla="*/ 39164 h 47070"/>
                <a:gd name="connsiteX5" fmla="*/ 16783 w 45386"/>
                <a:gd name="connsiteY5" fmla="*/ 46879 h 47070"/>
                <a:gd name="connsiteX6" fmla="*/ 496 w 45386"/>
                <a:gd name="connsiteY6" fmla="*/ 40402 h 47070"/>
                <a:gd name="connsiteX7" fmla="*/ -6267 w 45386"/>
                <a:gd name="connsiteY7" fmla="*/ 23257 h 47070"/>
                <a:gd name="connsiteX8" fmla="*/ 593 w 45386"/>
                <a:gd name="connsiteY8" fmla="*/ 6207 h 47070"/>
                <a:gd name="connsiteX9" fmla="*/ 16783 w 45386"/>
                <a:gd name="connsiteY9" fmla="*/ -175 h 47070"/>
                <a:gd name="connsiteX10" fmla="*/ 32596 w 45386"/>
                <a:gd name="connsiteY10" fmla="*/ 5445 h 47070"/>
                <a:gd name="connsiteX11" fmla="*/ 39075 w 45386"/>
                <a:gd name="connsiteY11" fmla="*/ 20971 h 47070"/>
                <a:gd name="connsiteX12" fmla="*/ 3165 w 45386"/>
                <a:gd name="connsiteY12" fmla="*/ 20018 h 47070"/>
                <a:gd name="connsiteX13" fmla="*/ 29261 w 45386"/>
                <a:gd name="connsiteY13" fmla="*/ 20018 h 47070"/>
                <a:gd name="connsiteX14" fmla="*/ 25643 w 45386"/>
                <a:gd name="connsiteY14" fmla="*/ 11160 h 47070"/>
                <a:gd name="connsiteX15" fmla="*/ 16783 w 45386"/>
                <a:gd name="connsiteY15" fmla="*/ 8112 h 47070"/>
                <a:gd name="connsiteX16" fmla="*/ 7258 w 45386"/>
                <a:gd name="connsiteY16" fmla="*/ 11256 h 47070"/>
                <a:gd name="connsiteX17" fmla="*/ 3165 w 45386"/>
                <a:gd name="connsiteY17" fmla="*/ 20018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86" h="47070">
                  <a:moveTo>
                    <a:pt x="38884" y="27543"/>
                  </a:moveTo>
                  <a:lnTo>
                    <a:pt x="3165" y="27543"/>
                  </a:lnTo>
                  <a:cubicBezTo>
                    <a:pt x="3356" y="30791"/>
                    <a:pt x="4974" y="33772"/>
                    <a:pt x="7737" y="35544"/>
                  </a:cubicBezTo>
                  <a:cubicBezTo>
                    <a:pt x="14783" y="40392"/>
                    <a:pt x="24406" y="39383"/>
                    <a:pt x="30312" y="33163"/>
                  </a:cubicBezTo>
                  <a:lnTo>
                    <a:pt x="35833" y="39164"/>
                  </a:lnTo>
                  <a:cubicBezTo>
                    <a:pt x="30880" y="44298"/>
                    <a:pt x="23927" y="47098"/>
                    <a:pt x="16783" y="46879"/>
                  </a:cubicBezTo>
                  <a:cubicBezTo>
                    <a:pt x="10690" y="46984"/>
                    <a:pt x="4877" y="44650"/>
                    <a:pt x="496" y="40402"/>
                  </a:cubicBezTo>
                  <a:cubicBezTo>
                    <a:pt x="-4076" y="35925"/>
                    <a:pt x="-6551" y="29677"/>
                    <a:pt x="-6267" y="23257"/>
                  </a:cubicBezTo>
                  <a:cubicBezTo>
                    <a:pt x="-6551" y="16846"/>
                    <a:pt x="-4076" y="10617"/>
                    <a:pt x="593" y="6207"/>
                  </a:cubicBezTo>
                  <a:cubicBezTo>
                    <a:pt x="4974" y="2073"/>
                    <a:pt x="10783" y="-213"/>
                    <a:pt x="16783" y="-175"/>
                  </a:cubicBezTo>
                  <a:cubicBezTo>
                    <a:pt x="22597" y="-298"/>
                    <a:pt x="28215" y="1702"/>
                    <a:pt x="32596" y="5445"/>
                  </a:cubicBezTo>
                  <a:cubicBezTo>
                    <a:pt x="36977" y="9379"/>
                    <a:pt x="39358" y="15084"/>
                    <a:pt x="39075" y="20971"/>
                  </a:cubicBezTo>
                  <a:close/>
                  <a:moveTo>
                    <a:pt x="3165" y="20018"/>
                  </a:moveTo>
                  <a:lnTo>
                    <a:pt x="29261" y="20018"/>
                  </a:lnTo>
                  <a:cubicBezTo>
                    <a:pt x="29452" y="16666"/>
                    <a:pt x="28122" y="13389"/>
                    <a:pt x="25643" y="11160"/>
                  </a:cubicBezTo>
                  <a:cubicBezTo>
                    <a:pt x="23169" y="9103"/>
                    <a:pt x="20025" y="8026"/>
                    <a:pt x="16783" y="8112"/>
                  </a:cubicBezTo>
                  <a:cubicBezTo>
                    <a:pt x="13355" y="8055"/>
                    <a:pt x="10021" y="9160"/>
                    <a:pt x="7258" y="11256"/>
                  </a:cubicBezTo>
                  <a:cubicBezTo>
                    <a:pt x="4593" y="13341"/>
                    <a:pt x="3067" y="16608"/>
                    <a:pt x="3165" y="20018"/>
                  </a:cubicBezTo>
                  <a:close/>
                </a:path>
              </a:pathLst>
            </a:custGeom>
            <a:solidFill>
              <a:srgbClr val="6D6E71"/>
            </a:solidFill>
            <a:ln w="9525" cap="flat">
              <a:noFill/>
              <a:prstDash val="solid"/>
              <a:miter/>
            </a:ln>
          </p:spPr>
          <p:txBody>
            <a:bodyPr rtlCol="0" anchor="ctr"/>
            <a:lstStyle/>
            <a:p>
              <a:endParaRPr lang="en-US"/>
            </a:p>
          </p:txBody>
        </p:sp>
        <p:sp>
          <p:nvSpPr>
            <p:cNvPr id="1252" name="Freeform: Shape 1251">
              <a:extLst>
                <a:ext uri="{FF2B5EF4-FFF2-40B4-BE49-F238E27FC236}">
                  <a16:creationId xmlns:a16="http://schemas.microsoft.com/office/drawing/2014/main" id="{EC3B42A9-9C70-4DB2-A256-6826E2D47A1A}"/>
                </a:ext>
              </a:extLst>
            </p:cNvPr>
            <p:cNvSpPr/>
            <p:nvPr/>
          </p:nvSpPr>
          <p:spPr>
            <a:xfrm>
              <a:off x="18202277" y="2758821"/>
              <a:ext cx="24189" cy="46482"/>
            </a:xfrm>
            <a:custGeom>
              <a:avLst/>
              <a:gdLst>
                <a:gd name="connsiteX0" fmla="*/ 17524 w 24189"/>
                <a:gd name="connsiteY0" fmla="*/ 9726 h 46482"/>
                <a:gd name="connsiteX1" fmla="*/ 6757 w 24189"/>
                <a:gd name="connsiteY1" fmla="*/ 14393 h 46482"/>
                <a:gd name="connsiteX2" fmla="*/ 3236 w 24189"/>
                <a:gd name="connsiteY2" fmla="*/ 26776 h 46482"/>
                <a:gd name="connsiteX3" fmla="*/ 3236 w 24189"/>
                <a:gd name="connsiteY3" fmla="*/ 46302 h 46482"/>
                <a:gd name="connsiteX4" fmla="*/ -6289 w 24189"/>
                <a:gd name="connsiteY4" fmla="*/ 46302 h 46482"/>
                <a:gd name="connsiteX5" fmla="*/ -6289 w 24189"/>
                <a:gd name="connsiteY5" fmla="*/ 201 h 46482"/>
                <a:gd name="connsiteX6" fmla="*/ 3236 w 24189"/>
                <a:gd name="connsiteY6" fmla="*/ 201 h 46482"/>
                <a:gd name="connsiteX7" fmla="*/ 3236 w 24189"/>
                <a:gd name="connsiteY7" fmla="*/ 9726 h 46482"/>
                <a:gd name="connsiteX8" fmla="*/ 9520 w 24189"/>
                <a:gd name="connsiteY8" fmla="*/ 2678 h 46482"/>
                <a:gd name="connsiteX9" fmla="*/ 17900 w 24189"/>
                <a:gd name="connsiteY9" fmla="*/ -180 h 46482"/>
                <a:gd name="connsiteX10" fmla="*/ 17900 w 24189"/>
                <a:gd name="connsiteY10" fmla="*/ 9345 h 46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89" h="46482">
                  <a:moveTo>
                    <a:pt x="17524" y="9726"/>
                  </a:moveTo>
                  <a:cubicBezTo>
                    <a:pt x="13426" y="9440"/>
                    <a:pt x="9427" y="11184"/>
                    <a:pt x="6757" y="14393"/>
                  </a:cubicBezTo>
                  <a:cubicBezTo>
                    <a:pt x="4283" y="18013"/>
                    <a:pt x="2948" y="22366"/>
                    <a:pt x="3236" y="26776"/>
                  </a:cubicBezTo>
                  <a:lnTo>
                    <a:pt x="3236" y="46302"/>
                  </a:lnTo>
                  <a:lnTo>
                    <a:pt x="-6289" y="46302"/>
                  </a:lnTo>
                  <a:lnTo>
                    <a:pt x="-6289" y="201"/>
                  </a:lnTo>
                  <a:lnTo>
                    <a:pt x="3236" y="201"/>
                  </a:lnTo>
                  <a:lnTo>
                    <a:pt x="3236" y="9726"/>
                  </a:lnTo>
                  <a:cubicBezTo>
                    <a:pt x="4664" y="6888"/>
                    <a:pt x="6855" y="4459"/>
                    <a:pt x="9520" y="2678"/>
                  </a:cubicBezTo>
                  <a:cubicBezTo>
                    <a:pt x="11998" y="934"/>
                    <a:pt x="14854" y="-66"/>
                    <a:pt x="17900" y="-180"/>
                  </a:cubicBezTo>
                  <a:lnTo>
                    <a:pt x="17900" y="9345"/>
                  </a:lnTo>
                  <a:close/>
                </a:path>
              </a:pathLst>
            </a:custGeom>
            <a:solidFill>
              <a:srgbClr val="6D6E71"/>
            </a:solidFill>
            <a:ln w="9525" cap="flat">
              <a:noFill/>
              <a:prstDash val="solid"/>
              <a:miter/>
            </a:ln>
          </p:spPr>
          <p:txBody>
            <a:bodyPr rtlCol="0" anchor="ctr"/>
            <a:lstStyle/>
            <a:p>
              <a:endParaRPr lang="en-US"/>
            </a:p>
          </p:txBody>
        </p:sp>
        <p:sp>
          <p:nvSpPr>
            <p:cNvPr id="1253" name="Freeform: Shape 1252">
              <a:extLst>
                <a:ext uri="{FF2B5EF4-FFF2-40B4-BE49-F238E27FC236}">
                  <a16:creationId xmlns:a16="http://schemas.microsoft.com/office/drawing/2014/main" id="{C3F89572-7D2D-4D9C-B0FF-71ED74434534}"/>
                </a:ext>
              </a:extLst>
            </p:cNvPr>
            <p:cNvSpPr/>
            <p:nvPr/>
          </p:nvSpPr>
          <p:spPr>
            <a:xfrm>
              <a:off x="16915448" y="2863692"/>
              <a:ext cx="24286" cy="46386"/>
            </a:xfrm>
            <a:custGeom>
              <a:avLst/>
              <a:gdLst>
                <a:gd name="connsiteX0" fmla="*/ 17524 w 24286"/>
                <a:gd name="connsiteY0" fmla="*/ 9631 h 46386"/>
                <a:gd name="connsiteX1" fmla="*/ 6855 w 24286"/>
                <a:gd name="connsiteY1" fmla="*/ 14203 h 46386"/>
                <a:gd name="connsiteX2" fmla="*/ 3236 w 24286"/>
                <a:gd name="connsiteY2" fmla="*/ 26681 h 46386"/>
                <a:gd name="connsiteX3" fmla="*/ 3236 w 24286"/>
                <a:gd name="connsiteY3" fmla="*/ 46207 h 46386"/>
                <a:gd name="connsiteX4" fmla="*/ -6289 w 24286"/>
                <a:gd name="connsiteY4" fmla="*/ 46207 h 46386"/>
                <a:gd name="connsiteX5" fmla="*/ -6289 w 24286"/>
                <a:gd name="connsiteY5" fmla="*/ 106 h 46386"/>
                <a:gd name="connsiteX6" fmla="*/ 3236 w 24286"/>
                <a:gd name="connsiteY6" fmla="*/ 106 h 46386"/>
                <a:gd name="connsiteX7" fmla="*/ 3236 w 24286"/>
                <a:gd name="connsiteY7" fmla="*/ 9631 h 46386"/>
                <a:gd name="connsiteX8" fmla="*/ 9520 w 24286"/>
                <a:gd name="connsiteY8" fmla="*/ 2677 h 46386"/>
                <a:gd name="connsiteX9" fmla="*/ 17998 w 24286"/>
                <a:gd name="connsiteY9" fmla="*/ -180 h 46386"/>
                <a:gd name="connsiteX10" fmla="*/ 17998 w 24286"/>
                <a:gd name="connsiteY10" fmla="*/ 9345 h 46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6386">
                  <a:moveTo>
                    <a:pt x="17524" y="9631"/>
                  </a:moveTo>
                  <a:cubicBezTo>
                    <a:pt x="13426" y="9355"/>
                    <a:pt x="9427" y="11059"/>
                    <a:pt x="6855" y="14203"/>
                  </a:cubicBezTo>
                  <a:cubicBezTo>
                    <a:pt x="4283" y="17841"/>
                    <a:pt x="3046" y="22232"/>
                    <a:pt x="3236" y="26681"/>
                  </a:cubicBezTo>
                  <a:lnTo>
                    <a:pt x="3236" y="46207"/>
                  </a:lnTo>
                  <a:lnTo>
                    <a:pt x="-6289" y="46207"/>
                  </a:lnTo>
                  <a:lnTo>
                    <a:pt x="-6289" y="106"/>
                  </a:lnTo>
                  <a:lnTo>
                    <a:pt x="3236" y="106"/>
                  </a:lnTo>
                  <a:lnTo>
                    <a:pt x="3236" y="9631"/>
                  </a:lnTo>
                  <a:cubicBezTo>
                    <a:pt x="4757" y="6830"/>
                    <a:pt x="6855" y="4439"/>
                    <a:pt x="9520" y="2677"/>
                  </a:cubicBezTo>
                  <a:cubicBezTo>
                    <a:pt x="11998" y="896"/>
                    <a:pt x="14952" y="-104"/>
                    <a:pt x="17998" y="-180"/>
                  </a:cubicBezTo>
                  <a:lnTo>
                    <a:pt x="17998" y="9345"/>
                  </a:lnTo>
                  <a:close/>
                </a:path>
              </a:pathLst>
            </a:custGeom>
            <a:solidFill>
              <a:srgbClr val="6D6E71"/>
            </a:solidFill>
            <a:ln w="9525" cap="flat">
              <a:noFill/>
              <a:prstDash val="solid"/>
              <a:miter/>
            </a:ln>
          </p:spPr>
          <p:txBody>
            <a:bodyPr rtlCol="0" anchor="ctr"/>
            <a:lstStyle/>
            <a:p>
              <a:endParaRPr lang="en-US"/>
            </a:p>
          </p:txBody>
        </p:sp>
        <p:sp>
          <p:nvSpPr>
            <p:cNvPr id="1254" name="Freeform: Shape 1253">
              <a:extLst>
                <a:ext uri="{FF2B5EF4-FFF2-40B4-BE49-F238E27FC236}">
                  <a16:creationId xmlns:a16="http://schemas.microsoft.com/office/drawing/2014/main" id="{9C694DC8-753B-4028-9A70-B961015EBCB1}"/>
                </a:ext>
              </a:extLst>
            </p:cNvPr>
            <p:cNvSpPr/>
            <p:nvPr/>
          </p:nvSpPr>
          <p:spPr>
            <a:xfrm>
              <a:off x="16945429" y="2863401"/>
              <a:ext cx="45397" cy="46974"/>
            </a:xfrm>
            <a:custGeom>
              <a:avLst/>
              <a:gdLst>
                <a:gd name="connsiteX0" fmla="*/ 38977 w 45397"/>
                <a:gd name="connsiteY0" fmla="*/ 27543 h 46974"/>
                <a:gd name="connsiteX1" fmla="*/ 3258 w 45397"/>
                <a:gd name="connsiteY1" fmla="*/ 27543 h 46974"/>
                <a:gd name="connsiteX2" fmla="*/ 7830 w 45397"/>
                <a:gd name="connsiteY2" fmla="*/ 35544 h 46974"/>
                <a:gd name="connsiteX3" fmla="*/ 17355 w 45397"/>
                <a:gd name="connsiteY3" fmla="*/ 38592 h 46974"/>
                <a:gd name="connsiteX4" fmla="*/ 30308 w 45397"/>
                <a:gd name="connsiteY4" fmla="*/ 33163 h 46974"/>
                <a:gd name="connsiteX5" fmla="*/ 35833 w 45397"/>
                <a:gd name="connsiteY5" fmla="*/ 39164 h 46974"/>
                <a:gd name="connsiteX6" fmla="*/ 16783 w 45397"/>
                <a:gd name="connsiteY6" fmla="*/ 46784 h 46974"/>
                <a:gd name="connsiteX7" fmla="*/ -6267 w 45397"/>
                <a:gd name="connsiteY7" fmla="*/ 24905 h 46974"/>
                <a:gd name="connsiteX8" fmla="*/ -6267 w 45397"/>
                <a:gd name="connsiteY8" fmla="*/ 23257 h 46974"/>
                <a:gd name="connsiteX9" fmla="*/ 593 w 45397"/>
                <a:gd name="connsiteY9" fmla="*/ 6207 h 46974"/>
                <a:gd name="connsiteX10" fmla="*/ 16783 w 45397"/>
                <a:gd name="connsiteY10" fmla="*/ -175 h 46974"/>
                <a:gd name="connsiteX11" fmla="*/ 32596 w 45397"/>
                <a:gd name="connsiteY11" fmla="*/ 5445 h 46974"/>
                <a:gd name="connsiteX12" fmla="*/ 39070 w 45397"/>
                <a:gd name="connsiteY12" fmla="*/ 20876 h 46974"/>
                <a:gd name="connsiteX13" fmla="*/ 3258 w 45397"/>
                <a:gd name="connsiteY13" fmla="*/ 19923 h 46974"/>
                <a:gd name="connsiteX14" fmla="*/ 29452 w 45397"/>
                <a:gd name="connsiteY14" fmla="*/ 19923 h 46974"/>
                <a:gd name="connsiteX15" fmla="*/ 25834 w 45397"/>
                <a:gd name="connsiteY15" fmla="*/ 11160 h 46974"/>
                <a:gd name="connsiteX16" fmla="*/ 16974 w 45397"/>
                <a:gd name="connsiteY16" fmla="*/ 8017 h 46974"/>
                <a:gd name="connsiteX17" fmla="*/ 7449 w 45397"/>
                <a:gd name="connsiteY17" fmla="*/ 11256 h 46974"/>
                <a:gd name="connsiteX18" fmla="*/ 3258 w 45397"/>
                <a:gd name="connsiteY18" fmla="*/ 19923 h 4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7" h="46974">
                  <a:moveTo>
                    <a:pt x="38977" y="27543"/>
                  </a:moveTo>
                  <a:lnTo>
                    <a:pt x="3258" y="27543"/>
                  </a:lnTo>
                  <a:cubicBezTo>
                    <a:pt x="3449" y="30791"/>
                    <a:pt x="5067" y="33772"/>
                    <a:pt x="7830" y="35544"/>
                  </a:cubicBezTo>
                  <a:cubicBezTo>
                    <a:pt x="10593" y="37544"/>
                    <a:pt x="13927" y="38611"/>
                    <a:pt x="17355" y="38592"/>
                  </a:cubicBezTo>
                  <a:cubicBezTo>
                    <a:pt x="22308" y="38916"/>
                    <a:pt x="27071" y="36906"/>
                    <a:pt x="30308" y="33163"/>
                  </a:cubicBezTo>
                  <a:lnTo>
                    <a:pt x="35833" y="39164"/>
                  </a:lnTo>
                  <a:cubicBezTo>
                    <a:pt x="30787" y="44240"/>
                    <a:pt x="23927" y="46993"/>
                    <a:pt x="16783" y="46784"/>
                  </a:cubicBezTo>
                  <a:cubicBezTo>
                    <a:pt x="4402" y="47117"/>
                    <a:pt x="-5983" y="37316"/>
                    <a:pt x="-6267" y="24905"/>
                  </a:cubicBezTo>
                  <a:cubicBezTo>
                    <a:pt x="-6267" y="24362"/>
                    <a:pt x="-6267" y="23809"/>
                    <a:pt x="-6267" y="23257"/>
                  </a:cubicBezTo>
                  <a:cubicBezTo>
                    <a:pt x="-6551" y="16846"/>
                    <a:pt x="-4076" y="10617"/>
                    <a:pt x="593" y="6207"/>
                  </a:cubicBezTo>
                  <a:cubicBezTo>
                    <a:pt x="4974" y="2026"/>
                    <a:pt x="10783" y="-270"/>
                    <a:pt x="16783" y="-175"/>
                  </a:cubicBezTo>
                  <a:cubicBezTo>
                    <a:pt x="22592" y="-298"/>
                    <a:pt x="28215" y="1702"/>
                    <a:pt x="32596" y="5445"/>
                  </a:cubicBezTo>
                  <a:cubicBezTo>
                    <a:pt x="36977" y="9312"/>
                    <a:pt x="39451" y="15008"/>
                    <a:pt x="39070" y="20876"/>
                  </a:cubicBezTo>
                  <a:close/>
                  <a:moveTo>
                    <a:pt x="3258" y="19923"/>
                  </a:moveTo>
                  <a:lnTo>
                    <a:pt x="29452" y="19923"/>
                  </a:lnTo>
                  <a:cubicBezTo>
                    <a:pt x="29643" y="16599"/>
                    <a:pt x="28308" y="13370"/>
                    <a:pt x="25834" y="11160"/>
                  </a:cubicBezTo>
                  <a:cubicBezTo>
                    <a:pt x="23355" y="9036"/>
                    <a:pt x="20211" y="7922"/>
                    <a:pt x="16974" y="8017"/>
                  </a:cubicBezTo>
                  <a:cubicBezTo>
                    <a:pt x="13546" y="8026"/>
                    <a:pt x="10211" y="9160"/>
                    <a:pt x="7449" y="11256"/>
                  </a:cubicBezTo>
                  <a:cubicBezTo>
                    <a:pt x="4686" y="13294"/>
                    <a:pt x="3160" y="16523"/>
                    <a:pt x="3258" y="19923"/>
                  </a:cubicBezTo>
                  <a:close/>
                </a:path>
              </a:pathLst>
            </a:custGeom>
            <a:solidFill>
              <a:srgbClr val="6D6E71"/>
            </a:solidFill>
            <a:ln w="9525" cap="flat">
              <a:noFill/>
              <a:prstDash val="solid"/>
              <a:miter/>
            </a:ln>
          </p:spPr>
          <p:txBody>
            <a:bodyPr rtlCol="0" anchor="ctr"/>
            <a:lstStyle/>
            <a:p>
              <a:endParaRPr lang="en-US"/>
            </a:p>
          </p:txBody>
        </p:sp>
        <p:sp>
          <p:nvSpPr>
            <p:cNvPr id="1255" name="Freeform: Shape 1254">
              <a:extLst>
                <a:ext uri="{FF2B5EF4-FFF2-40B4-BE49-F238E27FC236}">
                  <a16:creationId xmlns:a16="http://schemas.microsoft.com/office/drawing/2014/main" id="{DE00D38F-09D4-4CB4-813F-CA1FEE58835A}"/>
                </a:ext>
              </a:extLst>
            </p:cNvPr>
            <p:cNvSpPr/>
            <p:nvPr/>
          </p:nvSpPr>
          <p:spPr>
            <a:xfrm>
              <a:off x="17001364" y="2863401"/>
              <a:ext cx="46597" cy="62964"/>
            </a:xfrm>
            <a:custGeom>
              <a:avLst/>
              <a:gdLst>
                <a:gd name="connsiteX0" fmla="*/ 18096 w 46597"/>
                <a:gd name="connsiteY0" fmla="*/ -175 h 62964"/>
                <a:gd name="connsiteX1" fmla="*/ 33713 w 46597"/>
                <a:gd name="connsiteY1" fmla="*/ 6206 h 62964"/>
                <a:gd name="connsiteX2" fmla="*/ 40285 w 46597"/>
                <a:gd name="connsiteY2" fmla="*/ 23066 h 62964"/>
                <a:gd name="connsiteX3" fmla="*/ 33811 w 46597"/>
                <a:gd name="connsiteY3" fmla="*/ 40211 h 62964"/>
                <a:gd name="connsiteX4" fmla="*/ 18663 w 46597"/>
                <a:gd name="connsiteY4" fmla="*/ 46783 h 62964"/>
                <a:gd name="connsiteX5" fmla="*/ 3236 w 46597"/>
                <a:gd name="connsiteY5" fmla="*/ 39258 h 62964"/>
                <a:gd name="connsiteX6" fmla="*/ 3236 w 46597"/>
                <a:gd name="connsiteY6" fmla="*/ 62785 h 62964"/>
                <a:gd name="connsiteX7" fmla="*/ -6289 w 46597"/>
                <a:gd name="connsiteY7" fmla="*/ 62785 h 62964"/>
                <a:gd name="connsiteX8" fmla="*/ -6289 w 46597"/>
                <a:gd name="connsiteY8" fmla="*/ 396 h 62964"/>
                <a:gd name="connsiteX9" fmla="*/ 3236 w 46597"/>
                <a:gd name="connsiteY9" fmla="*/ 396 h 62964"/>
                <a:gd name="connsiteX10" fmla="*/ 3236 w 46597"/>
                <a:gd name="connsiteY10" fmla="*/ 8397 h 62964"/>
                <a:gd name="connsiteX11" fmla="*/ 18096 w 46597"/>
                <a:gd name="connsiteY11" fmla="*/ -175 h 62964"/>
                <a:gd name="connsiteX12" fmla="*/ 3046 w 46597"/>
                <a:gd name="connsiteY12" fmla="*/ 23447 h 62964"/>
                <a:gd name="connsiteX13" fmla="*/ 6948 w 46597"/>
                <a:gd name="connsiteY13" fmla="*/ 34115 h 62964"/>
                <a:gd name="connsiteX14" fmla="*/ 16473 w 46597"/>
                <a:gd name="connsiteY14" fmla="*/ 38210 h 62964"/>
                <a:gd name="connsiteX15" fmla="*/ 25998 w 46597"/>
                <a:gd name="connsiteY15" fmla="*/ 34115 h 62964"/>
                <a:gd name="connsiteX16" fmla="*/ 30193 w 46597"/>
                <a:gd name="connsiteY16" fmla="*/ 23447 h 62964"/>
                <a:gd name="connsiteX17" fmla="*/ 26095 w 46597"/>
                <a:gd name="connsiteY17" fmla="*/ 12588 h 62964"/>
                <a:gd name="connsiteX18" fmla="*/ 16570 w 46597"/>
                <a:gd name="connsiteY18" fmla="*/ 8207 h 62964"/>
                <a:gd name="connsiteX19" fmla="*/ 7045 w 46597"/>
                <a:gd name="connsiteY19" fmla="*/ 12588 h 62964"/>
                <a:gd name="connsiteX20" fmla="*/ 3046 w 46597"/>
                <a:gd name="connsiteY20" fmla="*/ 23447 h 62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97" h="62964">
                  <a:moveTo>
                    <a:pt x="18096" y="-175"/>
                  </a:moveTo>
                  <a:cubicBezTo>
                    <a:pt x="23998" y="-299"/>
                    <a:pt x="29621" y="2016"/>
                    <a:pt x="33713" y="6206"/>
                  </a:cubicBezTo>
                  <a:cubicBezTo>
                    <a:pt x="38192" y="10636"/>
                    <a:pt x="40573" y="16770"/>
                    <a:pt x="40285" y="23066"/>
                  </a:cubicBezTo>
                  <a:cubicBezTo>
                    <a:pt x="40573" y="29419"/>
                    <a:pt x="38192" y="35610"/>
                    <a:pt x="33811" y="40211"/>
                  </a:cubicBezTo>
                  <a:cubicBezTo>
                    <a:pt x="29904" y="44411"/>
                    <a:pt x="24379" y="46793"/>
                    <a:pt x="18663" y="46783"/>
                  </a:cubicBezTo>
                  <a:cubicBezTo>
                    <a:pt x="12664" y="46669"/>
                    <a:pt x="7045" y="43916"/>
                    <a:pt x="3236" y="39258"/>
                  </a:cubicBezTo>
                  <a:lnTo>
                    <a:pt x="3236" y="62785"/>
                  </a:lnTo>
                  <a:lnTo>
                    <a:pt x="-6289" y="62785"/>
                  </a:lnTo>
                  <a:lnTo>
                    <a:pt x="-6289" y="396"/>
                  </a:lnTo>
                  <a:lnTo>
                    <a:pt x="3236" y="396"/>
                  </a:lnTo>
                  <a:lnTo>
                    <a:pt x="3236" y="8397"/>
                  </a:lnTo>
                  <a:cubicBezTo>
                    <a:pt x="6283" y="3044"/>
                    <a:pt x="11998" y="-242"/>
                    <a:pt x="18096" y="-175"/>
                  </a:cubicBezTo>
                  <a:close/>
                  <a:moveTo>
                    <a:pt x="3046" y="23447"/>
                  </a:moveTo>
                  <a:cubicBezTo>
                    <a:pt x="2948" y="27371"/>
                    <a:pt x="4283" y="31191"/>
                    <a:pt x="6948" y="34115"/>
                  </a:cubicBezTo>
                  <a:cubicBezTo>
                    <a:pt x="9427" y="36753"/>
                    <a:pt x="12854" y="38239"/>
                    <a:pt x="16473" y="38210"/>
                  </a:cubicBezTo>
                  <a:cubicBezTo>
                    <a:pt x="20096" y="38144"/>
                    <a:pt x="23523" y="36677"/>
                    <a:pt x="25998" y="34115"/>
                  </a:cubicBezTo>
                  <a:cubicBezTo>
                    <a:pt x="28858" y="31295"/>
                    <a:pt x="30383" y="27428"/>
                    <a:pt x="30193" y="23447"/>
                  </a:cubicBezTo>
                  <a:cubicBezTo>
                    <a:pt x="30286" y="19427"/>
                    <a:pt x="28858" y="15531"/>
                    <a:pt x="26095" y="12588"/>
                  </a:cubicBezTo>
                  <a:cubicBezTo>
                    <a:pt x="23714" y="9874"/>
                    <a:pt x="20189" y="8283"/>
                    <a:pt x="16570" y="8207"/>
                  </a:cubicBezTo>
                  <a:cubicBezTo>
                    <a:pt x="12952" y="8207"/>
                    <a:pt x="9427" y="9807"/>
                    <a:pt x="7045" y="12588"/>
                  </a:cubicBezTo>
                  <a:cubicBezTo>
                    <a:pt x="4376" y="15560"/>
                    <a:pt x="2948" y="19446"/>
                    <a:pt x="3046" y="23447"/>
                  </a:cubicBezTo>
                  <a:close/>
                </a:path>
              </a:pathLst>
            </a:custGeom>
            <a:solidFill>
              <a:srgbClr val="6D6E71"/>
            </a:solidFill>
            <a:ln w="9525" cap="flat">
              <a:noFill/>
              <a:prstDash val="solid"/>
              <a:miter/>
            </a:ln>
          </p:spPr>
          <p:txBody>
            <a:bodyPr rtlCol="0" anchor="ctr"/>
            <a:lstStyle/>
            <a:p>
              <a:endParaRPr lang="en-US"/>
            </a:p>
          </p:txBody>
        </p:sp>
        <p:sp>
          <p:nvSpPr>
            <p:cNvPr id="1256" name="Freeform: Shape 1255">
              <a:extLst>
                <a:ext uri="{FF2B5EF4-FFF2-40B4-BE49-F238E27FC236}">
                  <a16:creationId xmlns:a16="http://schemas.microsoft.com/office/drawing/2014/main" id="{3C47B149-B6A7-44BC-AD62-6112F82D8047}"/>
                </a:ext>
              </a:extLst>
            </p:cNvPr>
            <p:cNvSpPr/>
            <p:nvPr/>
          </p:nvSpPr>
          <p:spPr>
            <a:xfrm>
              <a:off x="17055847" y="2863406"/>
              <a:ext cx="48006" cy="46946"/>
            </a:xfrm>
            <a:custGeom>
              <a:avLst/>
              <a:gdLst>
                <a:gd name="connsiteX0" fmla="*/ 34860 w 48006"/>
                <a:gd name="connsiteY0" fmla="*/ 40015 h 46946"/>
                <a:gd name="connsiteX1" fmla="*/ 569 w 48006"/>
                <a:gd name="connsiteY1" fmla="*/ 40015 h 46946"/>
                <a:gd name="connsiteX2" fmla="*/ 569 w 48006"/>
                <a:gd name="connsiteY2" fmla="*/ 6678 h 46946"/>
                <a:gd name="connsiteX3" fmla="*/ 34860 w 48006"/>
                <a:gd name="connsiteY3" fmla="*/ 6678 h 46946"/>
                <a:gd name="connsiteX4" fmla="*/ 34860 w 48006"/>
                <a:gd name="connsiteY4" fmla="*/ 40015 h 46946"/>
                <a:gd name="connsiteX5" fmla="*/ 7424 w 48006"/>
                <a:gd name="connsiteY5" fmla="*/ 34110 h 46946"/>
                <a:gd name="connsiteX6" fmla="*/ 17712 w 48006"/>
                <a:gd name="connsiteY6" fmla="*/ 38206 h 46946"/>
                <a:gd name="connsiteX7" fmla="*/ 28097 w 48006"/>
                <a:gd name="connsiteY7" fmla="*/ 34110 h 46946"/>
                <a:gd name="connsiteX8" fmla="*/ 32190 w 48006"/>
                <a:gd name="connsiteY8" fmla="*/ 23347 h 46946"/>
                <a:gd name="connsiteX9" fmla="*/ 28097 w 48006"/>
                <a:gd name="connsiteY9" fmla="*/ 12583 h 46946"/>
                <a:gd name="connsiteX10" fmla="*/ 17712 w 48006"/>
                <a:gd name="connsiteY10" fmla="*/ 8392 h 46946"/>
                <a:gd name="connsiteX11" fmla="*/ 7424 w 48006"/>
                <a:gd name="connsiteY11" fmla="*/ 12583 h 46946"/>
                <a:gd name="connsiteX12" fmla="*/ 3332 w 48006"/>
                <a:gd name="connsiteY12" fmla="*/ 23347 h 46946"/>
                <a:gd name="connsiteX13" fmla="*/ 7424 w 48006"/>
                <a:gd name="connsiteY13"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006" h="46946">
                  <a:moveTo>
                    <a:pt x="34860" y="40015"/>
                  </a:moveTo>
                  <a:cubicBezTo>
                    <a:pt x="25237" y="49017"/>
                    <a:pt x="10187" y="49017"/>
                    <a:pt x="569" y="40015"/>
                  </a:cubicBezTo>
                  <a:cubicBezTo>
                    <a:pt x="-8575" y="30776"/>
                    <a:pt x="-8575" y="15917"/>
                    <a:pt x="569" y="6678"/>
                  </a:cubicBezTo>
                  <a:cubicBezTo>
                    <a:pt x="10187" y="-2466"/>
                    <a:pt x="25237" y="-2466"/>
                    <a:pt x="34860" y="6678"/>
                  </a:cubicBezTo>
                  <a:cubicBezTo>
                    <a:pt x="44003" y="15917"/>
                    <a:pt x="44003" y="30776"/>
                    <a:pt x="34860" y="40015"/>
                  </a:cubicBezTo>
                  <a:close/>
                  <a:moveTo>
                    <a:pt x="7424" y="34110"/>
                  </a:moveTo>
                  <a:cubicBezTo>
                    <a:pt x="10094" y="36853"/>
                    <a:pt x="13903" y="38339"/>
                    <a:pt x="17712" y="38206"/>
                  </a:cubicBezTo>
                  <a:cubicBezTo>
                    <a:pt x="21619" y="38339"/>
                    <a:pt x="25335" y="36853"/>
                    <a:pt x="28097" y="34110"/>
                  </a:cubicBezTo>
                  <a:cubicBezTo>
                    <a:pt x="30855" y="31205"/>
                    <a:pt x="32288" y="27338"/>
                    <a:pt x="32190" y="23347"/>
                  </a:cubicBezTo>
                  <a:cubicBezTo>
                    <a:pt x="32381" y="19356"/>
                    <a:pt x="30855" y="15470"/>
                    <a:pt x="28097" y="12583"/>
                  </a:cubicBezTo>
                  <a:cubicBezTo>
                    <a:pt x="25335" y="9812"/>
                    <a:pt x="21619" y="8297"/>
                    <a:pt x="17712" y="8392"/>
                  </a:cubicBezTo>
                  <a:cubicBezTo>
                    <a:pt x="13810" y="8288"/>
                    <a:pt x="10094" y="9812"/>
                    <a:pt x="7424" y="12583"/>
                  </a:cubicBezTo>
                  <a:cubicBezTo>
                    <a:pt x="4662" y="15441"/>
                    <a:pt x="3141" y="19346"/>
                    <a:pt x="3332" y="23347"/>
                  </a:cubicBezTo>
                  <a:cubicBezTo>
                    <a:pt x="3141" y="27338"/>
                    <a:pt x="4662" y="31224"/>
                    <a:pt x="7424" y="34110"/>
                  </a:cubicBezTo>
                  <a:close/>
                </a:path>
              </a:pathLst>
            </a:custGeom>
            <a:solidFill>
              <a:srgbClr val="6D6E71"/>
            </a:solidFill>
            <a:ln w="9525" cap="flat">
              <a:noFill/>
              <a:prstDash val="solid"/>
              <a:miter/>
            </a:ln>
          </p:spPr>
          <p:txBody>
            <a:bodyPr rtlCol="0" anchor="ctr"/>
            <a:lstStyle/>
            <a:p>
              <a:endParaRPr lang="en-US"/>
            </a:p>
          </p:txBody>
        </p:sp>
        <p:sp>
          <p:nvSpPr>
            <p:cNvPr id="1257" name="Freeform: Shape 1256">
              <a:extLst>
                <a:ext uri="{FF2B5EF4-FFF2-40B4-BE49-F238E27FC236}">
                  <a16:creationId xmlns:a16="http://schemas.microsoft.com/office/drawing/2014/main" id="{818D2A0C-76EC-4913-ACE4-23E2359CE8BB}"/>
                </a:ext>
              </a:extLst>
            </p:cNvPr>
            <p:cNvSpPr/>
            <p:nvPr/>
          </p:nvSpPr>
          <p:spPr>
            <a:xfrm>
              <a:off x="17114803" y="2863692"/>
              <a:ext cx="24291" cy="46386"/>
            </a:xfrm>
            <a:custGeom>
              <a:avLst/>
              <a:gdLst>
                <a:gd name="connsiteX0" fmla="*/ 17621 w 24291"/>
                <a:gd name="connsiteY0" fmla="*/ 9631 h 46386"/>
                <a:gd name="connsiteX1" fmla="*/ 6859 w 24291"/>
                <a:gd name="connsiteY1" fmla="*/ 14203 h 46386"/>
                <a:gd name="connsiteX2" fmla="*/ 3236 w 24291"/>
                <a:gd name="connsiteY2" fmla="*/ 26681 h 46386"/>
                <a:gd name="connsiteX3" fmla="*/ 3236 w 24291"/>
                <a:gd name="connsiteY3" fmla="*/ 46207 h 46386"/>
                <a:gd name="connsiteX4" fmla="*/ -6289 w 24291"/>
                <a:gd name="connsiteY4" fmla="*/ 46207 h 46386"/>
                <a:gd name="connsiteX5" fmla="*/ -6289 w 24291"/>
                <a:gd name="connsiteY5" fmla="*/ 106 h 46386"/>
                <a:gd name="connsiteX6" fmla="*/ 3236 w 24291"/>
                <a:gd name="connsiteY6" fmla="*/ 106 h 46386"/>
                <a:gd name="connsiteX7" fmla="*/ 3236 w 24291"/>
                <a:gd name="connsiteY7" fmla="*/ 9631 h 46386"/>
                <a:gd name="connsiteX8" fmla="*/ 9622 w 24291"/>
                <a:gd name="connsiteY8" fmla="*/ 2677 h 46386"/>
                <a:gd name="connsiteX9" fmla="*/ 18003 w 24291"/>
                <a:gd name="connsiteY9" fmla="*/ -180 h 46386"/>
                <a:gd name="connsiteX10" fmla="*/ 18003 w 24291"/>
                <a:gd name="connsiteY10" fmla="*/ 9345 h 46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91" h="46386">
                  <a:moveTo>
                    <a:pt x="17621" y="9631"/>
                  </a:moveTo>
                  <a:cubicBezTo>
                    <a:pt x="13524" y="9345"/>
                    <a:pt x="9524" y="11041"/>
                    <a:pt x="6859" y="14203"/>
                  </a:cubicBezTo>
                  <a:cubicBezTo>
                    <a:pt x="4287" y="17841"/>
                    <a:pt x="3046" y="22232"/>
                    <a:pt x="3236" y="26681"/>
                  </a:cubicBezTo>
                  <a:lnTo>
                    <a:pt x="3236" y="46207"/>
                  </a:lnTo>
                  <a:lnTo>
                    <a:pt x="-6289" y="46207"/>
                  </a:lnTo>
                  <a:lnTo>
                    <a:pt x="-6289" y="106"/>
                  </a:lnTo>
                  <a:lnTo>
                    <a:pt x="3236" y="106"/>
                  </a:lnTo>
                  <a:lnTo>
                    <a:pt x="3236" y="9631"/>
                  </a:lnTo>
                  <a:cubicBezTo>
                    <a:pt x="4762" y="6840"/>
                    <a:pt x="6952" y="4459"/>
                    <a:pt x="9622" y="2677"/>
                  </a:cubicBezTo>
                  <a:cubicBezTo>
                    <a:pt x="12096" y="887"/>
                    <a:pt x="14952" y="-104"/>
                    <a:pt x="18003" y="-180"/>
                  </a:cubicBezTo>
                  <a:lnTo>
                    <a:pt x="18003" y="9345"/>
                  </a:lnTo>
                  <a:close/>
                </a:path>
              </a:pathLst>
            </a:custGeom>
            <a:solidFill>
              <a:srgbClr val="6D6E71"/>
            </a:solidFill>
            <a:ln w="9525" cap="flat">
              <a:noFill/>
              <a:prstDash val="solid"/>
              <a:miter/>
            </a:ln>
          </p:spPr>
          <p:txBody>
            <a:bodyPr rtlCol="0" anchor="ctr"/>
            <a:lstStyle/>
            <a:p>
              <a:endParaRPr lang="en-US"/>
            </a:p>
          </p:txBody>
        </p:sp>
        <p:sp>
          <p:nvSpPr>
            <p:cNvPr id="1258" name="Freeform: Shape 1257">
              <a:extLst>
                <a:ext uri="{FF2B5EF4-FFF2-40B4-BE49-F238E27FC236}">
                  <a16:creationId xmlns:a16="http://schemas.microsoft.com/office/drawing/2014/main" id="{2EC6E677-54AE-4290-A674-9F807F6684A1}"/>
                </a:ext>
              </a:extLst>
            </p:cNvPr>
            <p:cNvSpPr/>
            <p:nvPr/>
          </p:nvSpPr>
          <p:spPr>
            <a:xfrm>
              <a:off x="17146620" y="2849690"/>
              <a:ext cx="31718" cy="60675"/>
            </a:xfrm>
            <a:custGeom>
              <a:avLst/>
              <a:gdLst>
                <a:gd name="connsiteX0" fmla="*/ 9045 w 31718"/>
                <a:gd name="connsiteY0" fmla="*/ 21918 h 60675"/>
                <a:gd name="connsiteX1" fmla="*/ 9045 w 31718"/>
                <a:gd name="connsiteY1" fmla="*/ 45064 h 60675"/>
                <a:gd name="connsiteX2" fmla="*/ 10761 w 31718"/>
                <a:gd name="connsiteY2" fmla="*/ 50302 h 60675"/>
                <a:gd name="connsiteX3" fmla="*/ 15524 w 31718"/>
                <a:gd name="connsiteY3" fmla="*/ 52208 h 60675"/>
                <a:gd name="connsiteX4" fmla="*/ 21426 w 31718"/>
                <a:gd name="connsiteY4" fmla="*/ 49159 h 60675"/>
                <a:gd name="connsiteX5" fmla="*/ 25430 w 31718"/>
                <a:gd name="connsiteY5" fmla="*/ 55922 h 60675"/>
                <a:gd name="connsiteX6" fmla="*/ 14189 w 31718"/>
                <a:gd name="connsiteY6" fmla="*/ 60494 h 60675"/>
                <a:gd name="connsiteX7" fmla="*/ 3711 w 31718"/>
                <a:gd name="connsiteY7" fmla="*/ 56303 h 60675"/>
                <a:gd name="connsiteX8" fmla="*/ -573 w 31718"/>
                <a:gd name="connsiteY8" fmla="*/ 44778 h 60675"/>
                <a:gd name="connsiteX9" fmla="*/ -573 w 31718"/>
                <a:gd name="connsiteY9" fmla="*/ 21918 h 60675"/>
                <a:gd name="connsiteX10" fmla="*/ -6289 w 31718"/>
                <a:gd name="connsiteY10" fmla="*/ 21918 h 60675"/>
                <a:gd name="connsiteX11" fmla="*/ -6289 w 31718"/>
                <a:gd name="connsiteY11" fmla="*/ 14108 h 60675"/>
                <a:gd name="connsiteX12" fmla="*/ -573 w 31718"/>
                <a:gd name="connsiteY12" fmla="*/ 14108 h 60675"/>
                <a:gd name="connsiteX13" fmla="*/ -573 w 31718"/>
                <a:gd name="connsiteY13" fmla="*/ -180 h 60675"/>
                <a:gd name="connsiteX14" fmla="*/ 8952 w 31718"/>
                <a:gd name="connsiteY14" fmla="*/ -180 h 60675"/>
                <a:gd name="connsiteX15" fmla="*/ 8952 w 31718"/>
                <a:gd name="connsiteY15" fmla="*/ 14108 h 60675"/>
                <a:gd name="connsiteX16" fmla="*/ 20951 w 31718"/>
                <a:gd name="connsiteY16" fmla="*/ 14108 h 60675"/>
                <a:gd name="connsiteX17" fmla="*/ 20951 w 31718"/>
                <a:gd name="connsiteY17" fmla="*/ 21823 h 60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675">
                  <a:moveTo>
                    <a:pt x="9045" y="21918"/>
                  </a:moveTo>
                  <a:lnTo>
                    <a:pt x="9045" y="45064"/>
                  </a:lnTo>
                  <a:cubicBezTo>
                    <a:pt x="8952" y="46959"/>
                    <a:pt x="9520" y="48826"/>
                    <a:pt x="10761" y="50302"/>
                  </a:cubicBezTo>
                  <a:cubicBezTo>
                    <a:pt x="11998" y="51608"/>
                    <a:pt x="13715" y="52303"/>
                    <a:pt x="15524" y="52208"/>
                  </a:cubicBezTo>
                  <a:cubicBezTo>
                    <a:pt x="17807" y="52074"/>
                    <a:pt x="19998" y="50960"/>
                    <a:pt x="21426" y="49159"/>
                  </a:cubicBezTo>
                  <a:lnTo>
                    <a:pt x="25430" y="55922"/>
                  </a:lnTo>
                  <a:cubicBezTo>
                    <a:pt x="22379" y="58818"/>
                    <a:pt x="18379" y="60456"/>
                    <a:pt x="14189" y="60494"/>
                  </a:cubicBezTo>
                  <a:cubicBezTo>
                    <a:pt x="10282" y="60542"/>
                    <a:pt x="6473" y="59037"/>
                    <a:pt x="3711" y="56303"/>
                  </a:cubicBezTo>
                  <a:cubicBezTo>
                    <a:pt x="757" y="53217"/>
                    <a:pt x="-764" y="49045"/>
                    <a:pt x="-573" y="44778"/>
                  </a:cubicBezTo>
                  <a:lnTo>
                    <a:pt x="-573" y="21918"/>
                  </a:lnTo>
                  <a:lnTo>
                    <a:pt x="-6289" y="21918"/>
                  </a:lnTo>
                  <a:lnTo>
                    <a:pt x="-6289" y="14108"/>
                  </a:lnTo>
                  <a:lnTo>
                    <a:pt x="-573" y="14108"/>
                  </a:lnTo>
                  <a:lnTo>
                    <a:pt x="-573" y="-180"/>
                  </a:lnTo>
                  <a:lnTo>
                    <a:pt x="8952" y="-180"/>
                  </a:lnTo>
                  <a:lnTo>
                    <a:pt x="8952" y="14108"/>
                  </a:lnTo>
                  <a:lnTo>
                    <a:pt x="20951" y="14108"/>
                  </a:lnTo>
                  <a:lnTo>
                    <a:pt x="20951" y="21823"/>
                  </a:lnTo>
                  <a:close/>
                </a:path>
              </a:pathLst>
            </a:custGeom>
            <a:solidFill>
              <a:srgbClr val="6D6E71"/>
            </a:solidFill>
            <a:ln w="9525" cap="flat">
              <a:noFill/>
              <a:prstDash val="solid"/>
              <a:miter/>
            </a:ln>
          </p:spPr>
          <p:txBody>
            <a:bodyPr rtlCol="0" anchor="ctr"/>
            <a:lstStyle/>
            <a:p>
              <a:endParaRPr lang="en-US"/>
            </a:p>
          </p:txBody>
        </p:sp>
        <p:sp>
          <p:nvSpPr>
            <p:cNvPr id="1259" name="Freeform: Shape 1258">
              <a:extLst>
                <a:ext uri="{FF2B5EF4-FFF2-40B4-BE49-F238E27FC236}">
                  <a16:creationId xmlns:a16="http://schemas.microsoft.com/office/drawing/2014/main" id="{D580CB57-78C0-4207-A58D-735F0C4E1F27}"/>
                </a:ext>
              </a:extLst>
            </p:cNvPr>
            <p:cNvSpPr/>
            <p:nvPr/>
          </p:nvSpPr>
          <p:spPr>
            <a:xfrm>
              <a:off x="17181456" y="2863401"/>
              <a:ext cx="45403" cy="46974"/>
            </a:xfrm>
            <a:custGeom>
              <a:avLst/>
              <a:gdLst>
                <a:gd name="connsiteX0" fmla="*/ 38978 w 45403"/>
                <a:gd name="connsiteY0" fmla="*/ 27543 h 46974"/>
                <a:gd name="connsiteX1" fmla="*/ 3259 w 45403"/>
                <a:gd name="connsiteY1" fmla="*/ 27543 h 46974"/>
                <a:gd name="connsiteX2" fmla="*/ 7738 w 45403"/>
                <a:gd name="connsiteY2" fmla="*/ 35544 h 46974"/>
                <a:gd name="connsiteX3" fmla="*/ 17263 w 45403"/>
                <a:gd name="connsiteY3" fmla="*/ 38592 h 46974"/>
                <a:gd name="connsiteX4" fmla="*/ 30313 w 45403"/>
                <a:gd name="connsiteY4" fmla="*/ 33163 h 46974"/>
                <a:gd name="connsiteX5" fmla="*/ 35838 w 45403"/>
                <a:gd name="connsiteY5" fmla="*/ 39164 h 46974"/>
                <a:gd name="connsiteX6" fmla="*/ 16788 w 45403"/>
                <a:gd name="connsiteY6" fmla="*/ 46784 h 46974"/>
                <a:gd name="connsiteX7" fmla="*/ 496 w 45403"/>
                <a:gd name="connsiteY7" fmla="*/ 40402 h 46974"/>
                <a:gd name="connsiteX8" fmla="*/ -6266 w 45403"/>
                <a:gd name="connsiteY8" fmla="*/ 23257 h 46974"/>
                <a:gd name="connsiteX9" fmla="*/ 594 w 45403"/>
                <a:gd name="connsiteY9" fmla="*/ 6207 h 46974"/>
                <a:gd name="connsiteX10" fmla="*/ 16788 w 45403"/>
                <a:gd name="connsiteY10" fmla="*/ -175 h 46974"/>
                <a:gd name="connsiteX11" fmla="*/ 32597 w 45403"/>
                <a:gd name="connsiteY11" fmla="*/ 5445 h 46974"/>
                <a:gd name="connsiteX12" fmla="*/ 39075 w 45403"/>
                <a:gd name="connsiteY12" fmla="*/ 20876 h 46974"/>
                <a:gd name="connsiteX13" fmla="*/ 3259 w 45403"/>
                <a:gd name="connsiteY13" fmla="*/ 19923 h 46974"/>
                <a:gd name="connsiteX14" fmla="*/ 29360 w 45403"/>
                <a:gd name="connsiteY14" fmla="*/ 19923 h 46974"/>
                <a:gd name="connsiteX15" fmla="*/ 25741 w 45403"/>
                <a:gd name="connsiteY15" fmla="*/ 11160 h 46974"/>
                <a:gd name="connsiteX16" fmla="*/ 16881 w 45403"/>
                <a:gd name="connsiteY16" fmla="*/ 8017 h 46974"/>
                <a:gd name="connsiteX17" fmla="*/ 7356 w 45403"/>
                <a:gd name="connsiteY17" fmla="*/ 11256 h 46974"/>
                <a:gd name="connsiteX18" fmla="*/ 3259 w 45403"/>
                <a:gd name="connsiteY18" fmla="*/ 19923 h 4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03" h="46974">
                  <a:moveTo>
                    <a:pt x="38978" y="27543"/>
                  </a:moveTo>
                  <a:lnTo>
                    <a:pt x="3259" y="27543"/>
                  </a:lnTo>
                  <a:cubicBezTo>
                    <a:pt x="3357" y="30772"/>
                    <a:pt x="5073" y="33734"/>
                    <a:pt x="7738" y="35544"/>
                  </a:cubicBezTo>
                  <a:cubicBezTo>
                    <a:pt x="10500" y="37535"/>
                    <a:pt x="13835" y="38602"/>
                    <a:pt x="17263" y="38592"/>
                  </a:cubicBezTo>
                  <a:cubicBezTo>
                    <a:pt x="22216" y="38916"/>
                    <a:pt x="27071" y="36916"/>
                    <a:pt x="30313" y="33163"/>
                  </a:cubicBezTo>
                  <a:lnTo>
                    <a:pt x="35838" y="39164"/>
                  </a:lnTo>
                  <a:cubicBezTo>
                    <a:pt x="30787" y="44240"/>
                    <a:pt x="23932" y="46993"/>
                    <a:pt x="16788" y="46784"/>
                  </a:cubicBezTo>
                  <a:cubicBezTo>
                    <a:pt x="10691" y="46917"/>
                    <a:pt x="4882" y="44622"/>
                    <a:pt x="496" y="40402"/>
                  </a:cubicBezTo>
                  <a:cubicBezTo>
                    <a:pt x="-4169" y="35935"/>
                    <a:pt x="-6550" y="29677"/>
                    <a:pt x="-6266" y="23257"/>
                  </a:cubicBezTo>
                  <a:cubicBezTo>
                    <a:pt x="-6550" y="16846"/>
                    <a:pt x="-4076" y="10617"/>
                    <a:pt x="594" y="6207"/>
                  </a:cubicBezTo>
                  <a:cubicBezTo>
                    <a:pt x="4975" y="2016"/>
                    <a:pt x="10784" y="-280"/>
                    <a:pt x="16788" y="-175"/>
                  </a:cubicBezTo>
                  <a:cubicBezTo>
                    <a:pt x="22597" y="-298"/>
                    <a:pt x="28216" y="1702"/>
                    <a:pt x="32597" y="5445"/>
                  </a:cubicBezTo>
                  <a:cubicBezTo>
                    <a:pt x="37075" y="9312"/>
                    <a:pt x="39457" y="15008"/>
                    <a:pt x="39075" y="20876"/>
                  </a:cubicBezTo>
                  <a:close/>
                  <a:moveTo>
                    <a:pt x="3259" y="19923"/>
                  </a:moveTo>
                  <a:lnTo>
                    <a:pt x="29360" y="19923"/>
                  </a:lnTo>
                  <a:cubicBezTo>
                    <a:pt x="29643" y="16599"/>
                    <a:pt x="28216" y="13341"/>
                    <a:pt x="25741" y="11160"/>
                  </a:cubicBezTo>
                  <a:cubicBezTo>
                    <a:pt x="23262" y="9036"/>
                    <a:pt x="20118" y="7922"/>
                    <a:pt x="16881" y="8017"/>
                  </a:cubicBezTo>
                  <a:cubicBezTo>
                    <a:pt x="13454" y="7988"/>
                    <a:pt x="10119" y="9131"/>
                    <a:pt x="7356" y="11256"/>
                  </a:cubicBezTo>
                  <a:cubicBezTo>
                    <a:pt x="4691" y="13294"/>
                    <a:pt x="3068" y="16532"/>
                    <a:pt x="3259" y="19923"/>
                  </a:cubicBezTo>
                  <a:close/>
                </a:path>
              </a:pathLst>
            </a:custGeom>
            <a:solidFill>
              <a:srgbClr val="6D6E71"/>
            </a:solidFill>
            <a:ln w="9525" cap="flat">
              <a:noFill/>
              <a:prstDash val="solid"/>
              <a:miter/>
            </a:ln>
          </p:spPr>
          <p:txBody>
            <a:bodyPr rtlCol="0" anchor="ctr"/>
            <a:lstStyle/>
            <a:p>
              <a:endParaRPr lang="en-US"/>
            </a:p>
          </p:txBody>
        </p:sp>
        <p:sp>
          <p:nvSpPr>
            <p:cNvPr id="1260" name="Freeform: Shape 1259">
              <a:extLst>
                <a:ext uri="{FF2B5EF4-FFF2-40B4-BE49-F238E27FC236}">
                  <a16:creationId xmlns:a16="http://schemas.microsoft.com/office/drawing/2014/main" id="{FFEB5A38-908F-4F0D-B52F-D69B49D3AD8F}"/>
                </a:ext>
              </a:extLst>
            </p:cNvPr>
            <p:cNvSpPr/>
            <p:nvPr/>
          </p:nvSpPr>
          <p:spPr>
            <a:xfrm>
              <a:off x="17234321" y="2846070"/>
              <a:ext cx="46602" cy="64320"/>
            </a:xfrm>
            <a:custGeom>
              <a:avLst/>
              <a:gdLst>
                <a:gd name="connsiteX0" fmla="*/ 209 w 46602"/>
                <a:gd name="connsiteY0" fmla="*/ 57637 h 64320"/>
                <a:gd name="connsiteX1" fmla="*/ -6265 w 46602"/>
                <a:gd name="connsiteY1" fmla="*/ 40492 h 64320"/>
                <a:gd name="connsiteX2" fmla="*/ 306 w 46602"/>
                <a:gd name="connsiteY2" fmla="*/ 23537 h 64320"/>
                <a:gd name="connsiteX3" fmla="*/ 16119 w 46602"/>
                <a:gd name="connsiteY3" fmla="*/ 17156 h 64320"/>
                <a:gd name="connsiteX4" fmla="*/ 30788 w 46602"/>
                <a:gd name="connsiteY4" fmla="*/ 24871 h 64320"/>
                <a:gd name="connsiteX5" fmla="*/ 30788 w 46602"/>
                <a:gd name="connsiteY5" fmla="*/ -180 h 64320"/>
                <a:gd name="connsiteX6" fmla="*/ 40313 w 46602"/>
                <a:gd name="connsiteY6" fmla="*/ -180 h 64320"/>
                <a:gd name="connsiteX7" fmla="*/ 40313 w 46602"/>
                <a:gd name="connsiteY7" fmla="*/ 63447 h 64320"/>
                <a:gd name="connsiteX8" fmla="*/ 30788 w 46602"/>
                <a:gd name="connsiteY8" fmla="*/ 63447 h 64320"/>
                <a:gd name="connsiteX9" fmla="*/ 30788 w 46602"/>
                <a:gd name="connsiteY9" fmla="*/ 56589 h 64320"/>
                <a:gd name="connsiteX10" fmla="*/ 15259 w 46602"/>
                <a:gd name="connsiteY10" fmla="*/ 64114 h 64320"/>
                <a:gd name="connsiteX11" fmla="*/ 209 w 46602"/>
                <a:gd name="connsiteY11" fmla="*/ 57637 h 64320"/>
                <a:gd name="connsiteX12" fmla="*/ 3353 w 46602"/>
                <a:gd name="connsiteY12" fmla="*/ 40873 h 64320"/>
                <a:gd name="connsiteX13" fmla="*/ 7543 w 46602"/>
                <a:gd name="connsiteY13" fmla="*/ 51541 h 64320"/>
                <a:gd name="connsiteX14" fmla="*/ 17068 w 46602"/>
                <a:gd name="connsiteY14" fmla="*/ 55637 h 64320"/>
                <a:gd name="connsiteX15" fmla="*/ 26593 w 46602"/>
                <a:gd name="connsiteY15" fmla="*/ 51446 h 64320"/>
                <a:gd name="connsiteX16" fmla="*/ 30598 w 46602"/>
                <a:gd name="connsiteY16" fmla="*/ 40778 h 64320"/>
                <a:gd name="connsiteX17" fmla="*/ 26593 w 46602"/>
                <a:gd name="connsiteY17" fmla="*/ 29919 h 64320"/>
                <a:gd name="connsiteX18" fmla="*/ 17068 w 46602"/>
                <a:gd name="connsiteY18" fmla="*/ 25538 h 64320"/>
                <a:gd name="connsiteX19" fmla="*/ 7543 w 46602"/>
                <a:gd name="connsiteY19" fmla="*/ 29919 h 64320"/>
                <a:gd name="connsiteX20" fmla="*/ 3353 w 46602"/>
                <a:gd name="connsiteY20" fmla="*/ 40873 h 6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2" h="64320">
                  <a:moveTo>
                    <a:pt x="209" y="57637"/>
                  </a:moveTo>
                  <a:cubicBezTo>
                    <a:pt x="-4172" y="53036"/>
                    <a:pt x="-6554" y="46845"/>
                    <a:pt x="-6265" y="40492"/>
                  </a:cubicBezTo>
                  <a:cubicBezTo>
                    <a:pt x="-6554" y="34167"/>
                    <a:pt x="-4172" y="27995"/>
                    <a:pt x="306" y="23537"/>
                  </a:cubicBezTo>
                  <a:cubicBezTo>
                    <a:pt x="4497" y="19375"/>
                    <a:pt x="10213" y="17070"/>
                    <a:pt x="16119" y="17156"/>
                  </a:cubicBezTo>
                  <a:cubicBezTo>
                    <a:pt x="22021" y="17070"/>
                    <a:pt x="27547" y="19975"/>
                    <a:pt x="30788" y="24871"/>
                  </a:cubicBezTo>
                  <a:lnTo>
                    <a:pt x="30788" y="-180"/>
                  </a:lnTo>
                  <a:lnTo>
                    <a:pt x="40313" y="-180"/>
                  </a:lnTo>
                  <a:lnTo>
                    <a:pt x="40313" y="63447"/>
                  </a:lnTo>
                  <a:lnTo>
                    <a:pt x="30788" y="63447"/>
                  </a:lnTo>
                  <a:lnTo>
                    <a:pt x="30788" y="56589"/>
                  </a:lnTo>
                  <a:cubicBezTo>
                    <a:pt x="27263" y="61599"/>
                    <a:pt x="21356" y="64447"/>
                    <a:pt x="15259" y="64114"/>
                  </a:cubicBezTo>
                  <a:cubicBezTo>
                    <a:pt x="9543" y="64133"/>
                    <a:pt x="4115" y="61790"/>
                    <a:pt x="209" y="57637"/>
                  </a:cubicBezTo>
                  <a:close/>
                  <a:moveTo>
                    <a:pt x="3353" y="40873"/>
                  </a:moveTo>
                  <a:cubicBezTo>
                    <a:pt x="3260" y="44854"/>
                    <a:pt x="4687" y="48721"/>
                    <a:pt x="7543" y="51541"/>
                  </a:cubicBezTo>
                  <a:cubicBezTo>
                    <a:pt x="10022" y="54122"/>
                    <a:pt x="13450" y="55599"/>
                    <a:pt x="17068" y="55637"/>
                  </a:cubicBezTo>
                  <a:cubicBezTo>
                    <a:pt x="20691" y="55665"/>
                    <a:pt x="24119" y="54141"/>
                    <a:pt x="26593" y="51446"/>
                  </a:cubicBezTo>
                  <a:cubicBezTo>
                    <a:pt x="29263" y="48569"/>
                    <a:pt x="30788" y="44730"/>
                    <a:pt x="30598" y="40778"/>
                  </a:cubicBezTo>
                  <a:cubicBezTo>
                    <a:pt x="30691" y="36777"/>
                    <a:pt x="29263" y="32891"/>
                    <a:pt x="26593" y="29919"/>
                  </a:cubicBezTo>
                  <a:cubicBezTo>
                    <a:pt x="24212" y="27100"/>
                    <a:pt x="20784" y="25490"/>
                    <a:pt x="17068" y="25538"/>
                  </a:cubicBezTo>
                  <a:cubicBezTo>
                    <a:pt x="13450" y="25595"/>
                    <a:pt x="9924" y="27185"/>
                    <a:pt x="7543" y="29919"/>
                  </a:cubicBezTo>
                  <a:cubicBezTo>
                    <a:pt x="4781" y="32872"/>
                    <a:pt x="3260" y="36806"/>
                    <a:pt x="3353" y="40873"/>
                  </a:cubicBezTo>
                  <a:close/>
                </a:path>
              </a:pathLst>
            </a:custGeom>
            <a:solidFill>
              <a:srgbClr val="6D6E71"/>
            </a:solidFill>
            <a:ln w="9525" cap="flat">
              <a:noFill/>
              <a:prstDash val="solid"/>
              <a:miter/>
            </a:ln>
          </p:spPr>
          <p:txBody>
            <a:bodyPr rtlCol="0" anchor="ctr"/>
            <a:lstStyle/>
            <a:p>
              <a:endParaRPr lang="en-US"/>
            </a:p>
          </p:txBody>
        </p:sp>
        <p:sp>
          <p:nvSpPr>
            <p:cNvPr id="1261" name="Freeform: Shape 1260">
              <a:extLst>
                <a:ext uri="{FF2B5EF4-FFF2-40B4-BE49-F238E27FC236}">
                  <a16:creationId xmlns:a16="http://schemas.microsoft.com/office/drawing/2014/main" id="{A6EAB996-4B3D-4477-94F2-670B113344E0}"/>
                </a:ext>
              </a:extLst>
            </p:cNvPr>
            <p:cNvSpPr/>
            <p:nvPr/>
          </p:nvSpPr>
          <p:spPr>
            <a:xfrm>
              <a:off x="17317307" y="2844641"/>
              <a:ext cx="12189" cy="65056"/>
            </a:xfrm>
            <a:custGeom>
              <a:avLst/>
              <a:gdLst>
                <a:gd name="connsiteX0" fmla="*/ -4480 w 12189"/>
                <a:gd name="connsiteY0" fmla="*/ 10203 h 65056"/>
                <a:gd name="connsiteX1" fmla="*/ -6289 w 12189"/>
                <a:gd name="connsiteY1" fmla="*/ 5916 h 65056"/>
                <a:gd name="connsiteX2" fmla="*/ -4480 w 12189"/>
                <a:gd name="connsiteY2" fmla="*/ 1630 h 65056"/>
                <a:gd name="connsiteX3" fmla="*/ -191 w 12189"/>
                <a:gd name="connsiteY3" fmla="*/ -180 h 65056"/>
                <a:gd name="connsiteX4" fmla="*/ 5901 w 12189"/>
                <a:gd name="connsiteY4" fmla="*/ 5916 h 65056"/>
                <a:gd name="connsiteX5" fmla="*/ 4092 w 12189"/>
                <a:gd name="connsiteY5" fmla="*/ 10203 h 65056"/>
                <a:gd name="connsiteX6" fmla="*/ -191 w 12189"/>
                <a:gd name="connsiteY6" fmla="*/ 12012 h 65056"/>
                <a:gd name="connsiteX7" fmla="*/ -4480 w 12189"/>
                <a:gd name="connsiteY7" fmla="*/ 10203 h 65056"/>
                <a:gd name="connsiteX8" fmla="*/ 5045 w 12189"/>
                <a:gd name="connsiteY8" fmla="*/ 64876 h 65056"/>
                <a:gd name="connsiteX9" fmla="*/ -4480 w 12189"/>
                <a:gd name="connsiteY9" fmla="*/ 64876 h 65056"/>
                <a:gd name="connsiteX10" fmla="*/ -4480 w 12189"/>
                <a:gd name="connsiteY10" fmla="*/ 19156 h 65056"/>
                <a:gd name="connsiteX11" fmla="*/ 5045 w 12189"/>
                <a:gd name="connsiteY11" fmla="*/ 19156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89" h="65056">
                  <a:moveTo>
                    <a:pt x="-4480" y="10203"/>
                  </a:moveTo>
                  <a:cubicBezTo>
                    <a:pt x="-5624" y="9060"/>
                    <a:pt x="-6289" y="7526"/>
                    <a:pt x="-6289" y="5916"/>
                  </a:cubicBezTo>
                  <a:cubicBezTo>
                    <a:pt x="-6289" y="4297"/>
                    <a:pt x="-5624" y="2754"/>
                    <a:pt x="-4480" y="1630"/>
                  </a:cubicBezTo>
                  <a:cubicBezTo>
                    <a:pt x="-3335" y="458"/>
                    <a:pt x="-1815" y="-199"/>
                    <a:pt x="-191" y="-180"/>
                  </a:cubicBezTo>
                  <a:cubicBezTo>
                    <a:pt x="3139" y="-132"/>
                    <a:pt x="5808" y="2573"/>
                    <a:pt x="5901" y="5916"/>
                  </a:cubicBezTo>
                  <a:cubicBezTo>
                    <a:pt x="5901" y="7536"/>
                    <a:pt x="5236" y="9088"/>
                    <a:pt x="4092" y="10203"/>
                  </a:cubicBezTo>
                  <a:cubicBezTo>
                    <a:pt x="2948" y="11365"/>
                    <a:pt x="1427" y="12022"/>
                    <a:pt x="-191" y="12012"/>
                  </a:cubicBezTo>
                  <a:cubicBezTo>
                    <a:pt x="-1815" y="11993"/>
                    <a:pt x="-3335" y="11336"/>
                    <a:pt x="-4480" y="10203"/>
                  </a:cubicBezTo>
                  <a:close/>
                  <a:moveTo>
                    <a:pt x="5045" y="64876"/>
                  </a:moveTo>
                  <a:lnTo>
                    <a:pt x="-4480" y="64876"/>
                  </a:lnTo>
                  <a:lnTo>
                    <a:pt x="-4480" y="19156"/>
                  </a:lnTo>
                  <a:lnTo>
                    <a:pt x="5045" y="19156"/>
                  </a:lnTo>
                  <a:close/>
                </a:path>
              </a:pathLst>
            </a:custGeom>
            <a:solidFill>
              <a:srgbClr val="6D6E71"/>
            </a:solidFill>
            <a:ln w="9525" cap="flat">
              <a:noFill/>
              <a:prstDash val="solid"/>
              <a:miter/>
            </a:ln>
          </p:spPr>
          <p:txBody>
            <a:bodyPr rtlCol="0" anchor="ctr"/>
            <a:lstStyle/>
            <a:p>
              <a:endParaRPr lang="en-US"/>
            </a:p>
          </p:txBody>
        </p:sp>
        <p:sp>
          <p:nvSpPr>
            <p:cNvPr id="1262" name="Freeform: Shape 1261">
              <a:extLst>
                <a:ext uri="{FF2B5EF4-FFF2-40B4-BE49-F238E27FC236}">
                  <a16:creationId xmlns:a16="http://schemas.microsoft.com/office/drawing/2014/main" id="{483ED44E-5388-4297-B09F-F95E4B114B3F}"/>
                </a:ext>
              </a:extLst>
            </p:cNvPr>
            <p:cNvSpPr/>
            <p:nvPr/>
          </p:nvSpPr>
          <p:spPr>
            <a:xfrm>
              <a:off x="17341883" y="2863315"/>
              <a:ext cx="42033" cy="46382"/>
            </a:xfrm>
            <a:custGeom>
              <a:avLst/>
              <a:gdLst>
                <a:gd name="connsiteX0" fmla="*/ 3236 w 42033"/>
                <a:gd name="connsiteY0" fmla="*/ 21533 h 46382"/>
                <a:gd name="connsiteX1" fmla="*/ 3236 w 42033"/>
                <a:gd name="connsiteY1" fmla="*/ 46202 h 46382"/>
                <a:gd name="connsiteX2" fmla="*/ -6289 w 42033"/>
                <a:gd name="connsiteY2" fmla="*/ 46202 h 46382"/>
                <a:gd name="connsiteX3" fmla="*/ -6289 w 42033"/>
                <a:gd name="connsiteY3" fmla="*/ 482 h 46382"/>
                <a:gd name="connsiteX4" fmla="*/ 3236 w 42033"/>
                <a:gd name="connsiteY4" fmla="*/ 482 h 46382"/>
                <a:gd name="connsiteX5" fmla="*/ 3236 w 42033"/>
                <a:gd name="connsiteY5" fmla="*/ 8769 h 46382"/>
                <a:gd name="connsiteX6" fmla="*/ 9617 w 42033"/>
                <a:gd name="connsiteY6" fmla="*/ 2197 h 46382"/>
                <a:gd name="connsiteX7" fmla="*/ 30951 w 42033"/>
                <a:gd name="connsiteY7" fmla="*/ 4483 h 46382"/>
                <a:gd name="connsiteX8" fmla="*/ 35713 w 42033"/>
                <a:gd name="connsiteY8" fmla="*/ 18199 h 46382"/>
                <a:gd name="connsiteX9" fmla="*/ 35713 w 42033"/>
                <a:gd name="connsiteY9" fmla="*/ 46107 h 46382"/>
                <a:gd name="connsiteX10" fmla="*/ 26188 w 42033"/>
                <a:gd name="connsiteY10" fmla="*/ 46107 h 46382"/>
                <a:gd name="connsiteX11" fmla="*/ 26188 w 42033"/>
                <a:gd name="connsiteY11" fmla="*/ 21056 h 46382"/>
                <a:gd name="connsiteX12" fmla="*/ 15715 w 42033"/>
                <a:gd name="connsiteY12" fmla="*/ 8483 h 46382"/>
                <a:gd name="connsiteX13" fmla="*/ 7045 w 42033"/>
                <a:gd name="connsiteY13" fmla="*/ 11817 h 46382"/>
                <a:gd name="connsiteX14" fmla="*/ 3236 w 42033"/>
                <a:gd name="connsiteY14" fmla="*/ 21533 h 46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33" h="46382">
                  <a:moveTo>
                    <a:pt x="3236" y="21533"/>
                  </a:moveTo>
                  <a:lnTo>
                    <a:pt x="3236" y="46202"/>
                  </a:lnTo>
                  <a:lnTo>
                    <a:pt x="-6289" y="46202"/>
                  </a:lnTo>
                  <a:lnTo>
                    <a:pt x="-6289" y="482"/>
                  </a:lnTo>
                  <a:lnTo>
                    <a:pt x="3236" y="482"/>
                  </a:lnTo>
                  <a:lnTo>
                    <a:pt x="3236" y="8769"/>
                  </a:lnTo>
                  <a:cubicBezTo>
                    <a:pt x="4757" y="6074"/>
                    <a:pt x="6948" y="3816"/>
                    <a:pt x="9617" y="2197"/>
                  </a:cubicBezTo>
                  <a:cubicBezTo>
                    <a:pt x="16473" y="-1670"/>
                    <a:pt x="25049" y="-756"/>
                    <a:pt x="30951" y="4483"/>
                  </a:cubicBezTo>
                  <a:cubicBezTo>
                    <a:pt x="34285" y="8245"/>
                    <a:pt x="36002" y="13179"/>
                    <a:pt x="35713" y="18199"/>
                  </a:cubicBezTo>
                  <a:lnTo>
                    <a:pt x="35713" y="46107"/>
                  </a:lnTo>
                  <a:lnTo>
                    <a:pt x="26188" y="46107"/>
                  </a:lnTo>
                  <a:lnTo>
                    <a:pt x="26188" y="21056"/>
                  </a:lnTo>
                  <a:cubicBezTo>
                    <a:pt x="26188" y="12674"/>
                    <a:pt x="22668" y="8483"/>
                    <a:pt x="15715" y="8483"/>
                  </a:cubicBezTo>
                  <a:cubicBezTo>
                    <a:pt x="12473" y="8407"/>
                    <a:pt x="9427" y="9607"/>
                    <a:pt x="7045" y="11817"/>
                  </a:cubicBezTo>
                  <a:cubicBezTo>
                    <a:pt x="4376" y="14313"/>
                    <a:pt x="2948" y="17885"/>
                    <a:pt x="3236" y="21533"/>
                  </a:cubicBezTo>
                  <a:close/>
                </a:path>
              </a:pathLst>
            </a:custGeom>
            <a:solidFill>
              <a:srgbClr val="6D6E71"/>
            </a:solidFill>
            <a:ln w="9525" cap="flat">
              <a:noFill/>
              <a:prstDash val="solid"/>
              <a:miter/>
            </a:ln>
          </p:spPr>
          <p:txBody>
            <a:bodyPr rtlCol="0" anchor="ctr"/>
            <a:lstStyle/>
            <a:p>
              <a:endParaRPr lang="en-US"/>
            </a:p>
          </p:txBody>
        </p:sp>
        <p:sp>
          <p:nvSpPr>
            <p:cNvPr id="1263" name="Freeform: Shape 1262">
              <a:extLst>
                <a:ext uri="{FF2B5EF4-FFF2-40B4-BE49-F238E27FC236}">
                  <a16:creationId xmlns:a16="http://schemas.microsoft.com/office/drawing/2014/main" id="{5AEABF96-D3D1-4BD2-9494-C5CD3EB3C549}"/>
                </a:ext>
              </a:extLst>
            </p:cNvPr>
            <p:cNvSpPr/>
            <p:nvPr/>
          </p:nvSpPr>
          <p:spPr>
            <a:xfrm>
              <a:off x="17394342" y="2863398"/>
              <a:ext cx="42502" cy="46969"/>
            </a:xfrm>
            <a:custGeom>
              <a:avLst/>
              <a:gdLst>
                <a:gd name="connsiteX0" fmla="*/ 16973 w 42502"/>
                <a:gd name="connsiteY0" fmla="*/ 46786 h 46969"/>
                <a:gd name="connsiteX1" fmla="*/ 592 w 42502"/>
                <a:gd name="connsiteY1" fmla="*/ 40309 h 46969"/>
                <a:gd name="connsiteX2" fmla="*/ -6268 w 42502"/>
                <a:gd name="connsiteY2" fmla="*/ 23450 h 46969"/>
                <a:gd name="connsiteX3" fmla="*/ 974 w 42502"/>
                <a:gd name="connsiteY3" fmla="*/ 6400 h 46969"/>
                <a:gd name="connsiteX4" fmla="*/ 18405 w 42502"/>
                <a:gd name="connsiteY4" fmla="*/ -172 h 46969"/>
                <a:gd name="connsiteX5" fmla="*/ 35739 w 42502"/>
                <a:gd name="connsiteY5" fmla="*/ 6972 h 46969"/>
                <a:gd name="connsiteX6" fmla="*/ 30121 w 42502"/>
                <a:gd name="connsiteY6" fmla="*/ 13925 h 46969"/>
                <a:gd name="connsiteX7" fmla="*/ 18215 w 42502"/>
                <a:gd name="connsiteY7" fmla="*/ 8781 h 46969"/>
                <a:gd name="connsiteX8" fmla="*/ 7829 w 42502"/>
                <a:gd name="connsiteY8" fmla="*/ 12687 h 46969"/>
                <a:gd name="connsiteX9" fmla="*/ 3355 w 42502"/>
                <a:gd name="connsiteY9" fmla="*/ 22973 h 46969"/>
                <a:gd name="connsiteX10" fmla="*/ 17833 w 42502"/>
                <a:gd name="connsiteY10" fmla="*/ 38023 h 46969"/>
                <a:gd name="connsiteX11" fmla="*/ 18498 w 42502"/>
                <a:gd name="connsiteY11" fmla="*/ 38023 h 46969"/>
                <a:gd name="connsiteX12" fmla="*/ 30595 w 42502"/>
                <a:gd name="connsiteY12" fmla="*/ 32213 h 46969"/>
                <a:gd name="connsiteX13" fmla="*/ 36214 w 42502"/>
                <a:gd name="connsiteY13" fmla="*/ 38404 h 46969"/>
                <a:gd name="connsiteX14" fmla="*/ 16973 w 42502"/>
                <a:gd name="connsiteY14" fmla="*/ 46786 h 46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502" h="46969">
                  <a:moveTo>
                    <a:pt x="16973" y="46786"/>
                  </a:moveTo>
                  <a:cubicBezTo>
                    <a:pt x="10880" y="46900"/>
                    <a:pt x="4974" y="44567"/>
                    <a:pt x="592" y="40309"/>
                  </a:cubicBezTo>
                  <a:cubicBezTo>
                    <a:pt x="-3979" y="35947"/>
                    <a:pt x="-6551" y="29793"/>
                    <a:pt x="-6268" y="23450"/>
                  </a:cubicBezTo>
                  <a:cubicBezTo>
                    <a:pt x="-6551" y="16973"/>
                    <a:pt x="-3886" y="10725"/>
                    <a:pt x="974" y="6400"/>
                  </a:cubicBezTo>
                  <a:cubicBezTo>
                    <a:pt x="5736" y="2028"/>
                    <a:pt x="11927" y="-334"/>
                    <a:pt x="18405" y="-172"/>
                  </a:cubicBezTo>
                  <a:cubicBezTo>
                    <a:pt x="24879" y="-315"/>
                    <a:pt x="31167" y="2276"/>
                    <a:pt x="35739" y="6972"/>
                  </a:cubicBezTo>
                  <a:lnTo>
                    <a:pt x="30121" y="13925"/>
                  </a:lnTo>
                  <a:cubicBezTo>
                    <a:pt x="26879" y="10801"/>
                    <a:pt x="22689" y="8962"/>
                    <a:pt x="18215" y="8781"/>
                  </a:cubicBezTo>
                  <a:cubicBezTo>
                    <a:pt x="14401" y="8724"/>
                    <a:pt x="10690" y="10115"/>
                    <a:pt x="7829" y="12687"/>
                  </a:cubicBezTo>
                  <a:cubicBezTo>
                    <a:pt x="4876" y="15287"/>
                    <a:pt x="3257" y="19049"/>
                    <a:pt x="3355" y="22973"/>
                  </a:cubicBezTo>
                  <a:cubicBezTo>
                    <a:pt x="3164" y="31127"/>
                    <a:pt x="9638" y="37861"/>
                    <a:pt x="17833" y="38023"/>
                  </a:cubicBezTo>
                  <a:cubicBezTo>
                    <a:pt x="18024" y="38032"/>
                    <a:pt x="18308" y="38032"/>
                    <a:pt x="18498" y="38023"/>
                  </a:cubicBezTo>
                  <a:cubicBezTo>
                    <a:pt x="23168" y="37852"/>
                    <a:pt x="27549" y="35747"/>
                    <a:pt x="30595" y="32213"/>
                  </a:cubicBezTo>
                  <a:lnTo>
                    <a:pt x="36214" y="38404"/>
                  </a:lnTo>
                  <a:cubicBezTo>
                    <a:pt x="31260" y="43767"/>
                    <a:pt x="24307" y="46805"/>
                    <a:pt x="16973" y="46786"/>
                  </a:cubicBezTo>
                  <a:close/>
                </a:path>
              </a:pathLst>
            </a:custGeom>
            <a:solidFill>
              <a:srgbClr val="6D6E71"/>
            </a:solidFill>
            <a:ln w="9525" cap="flat">
              <a:noFill/>
              <a:prstDash val="solid"/>
              <a:miter/>
            </a:ln>
          </p:spPr>
          <p:txBody>
            <a:bodyPr rtlCol="0" anchor="ctr"/>
            <a:lstStyle/>
            <a:p>
              <a:endParaRPr lang="en-US"/>
            </a:p>
          </p:txBody>
        </p:sp>
        <p:sp>
          <p:nvSpPr>
            <p:cNvPr id="1264" name="Freeform: Shape 1263">
              <a:extLst>
                <a:ext uri="{FF2B5EF4-FFF2-40B4-BE49-F238E27FC236}">
                  <a16:creationId xmlns:a16="http://schemas.microsoft.com/office/drawing/2014/main" id="{30B38FDE-A478-4598-BA14-75DE7FEB31AE}"/>
                </a:ext>
              </a:extLst>
            </p:cNvPr>
            <p:cNvSpPr/>
            <p:nvPr/>
          </p:nvSpPr>
          <p:spPr>
            <a:xfrm>
              <a:off x="17443037" y="2863406"/>
              <a:ext cx="48006" cy="46946"/>
            </a:xfrm>
            <a:custGeom>
              <a:avLst/>
              <a:gdLst>
                <a:gd name="connsiteX0" fmla="*/ 34860 w 48006"/>
                <a:gd name="connsiteY0" fmla="*/ 40015 h 46946"/>
                <a:gd name="connsiteX1" fmla="*/ 569 w 48006"/>
                <a:gd name="connsiteY1" fmla="*/ 40015 h 46946"/>
                <a:gd name="connsiteX2" fmla="*/ 569 w 48006"/>
                <a:gd name="connsiteY2" fmla="*/ 6678 h 46946"/>
                <a:gd name="connsiteX3" fmla="*/ 34860 w 48006"/>
                <a:gd name="connsiteY3" fmla="*/ 6678 h 46946"/>
                <a:gd name="connsiteX4" fmla="*/ 34860 w 48006"/>
                <a:gd name="connsiteY4" fmla="*/ 40015 h 46946"/>
                <a:gd name="connsiteX5" fmla="*/ 7331 w 48006"/>
                <a:gd name="connsiteY5" fmla="*/ 34110 h 46946"/>
                <a:gd name="connsiteX6" fmla="*/ 17712 w 48006"/>
                <a:gd name="connsiteY6" fmla="*/ 38206 h 46946"/>
                <a:gd name="connsiteX7" fmla="*/ 28000 w 48006"/>
                <a:gd name="connsiteY7" fmla="*/ 34110 h 46946"/>
                <a:gd name="connsiteX8" fmla="*/ 32097 w 48006"/>
                <a:gd name="connsiteY8" fmla="*/ 23347 h 46946"/>
                <a:gd name="connsiteX9" fmla="*/ 28000 w 48006"/>
                <a:gd name="connsiteY9" fmla="*/ 12583 h 46946"/>
                <a:gd name="connsiteX10" fmla="*/ 17712 w 48006"/>
                <a:gd name="connsiteY10" fmla="*/ 8392 h 46946"/>
                <a:gd name="connsiteX11" fmla="*/ 7331 w 48006"/>
                <a:gd name="connsiteY11" fmla="*/ 12583 h 46946"/>
                <a:gd name="connsiteX12" fmla="*/ 3234 w 48006"/>
                <a:gd name="connsiteY12" fmla="*/ 23347 h 46946"/>
                <a:gd name="connsiteX13" fmla="*/ 7331 w 48006"/>
                <a:gd name="connsiteY13"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006" h="46946">
                  <a:moveTo>
                    <a:pt x="34860" y="40015"/>
                  </a:moveTo>
                  <a:cubicBezTo>
                    <a:pt x="25237" y="49017"/>
                    <a:pt x="10192" y="49017"/>
                    <a:pt x="569" y="40015"/>
                  </a:cubicBezTo>
                  <a:cubicBezTo>
                    <a:pt x="-8575" y="30776"/>
                    <a:pt x="-8575" y="15917"/>
                    <a:pt x="569" y="6678"/>
                  </a:cubicBezTo>
                  <a:cubicBezTo>
                    <a:pt x="10192" y="-2466"/>
                    <a:pt x="25237" y="-2466"/>
                    <a:pt x="34860" y="6678"/>
                  </a:cubicBezTo>
                  <a:cubicBezTo>
                    <a:pt x="44003" y="15917"/>
                    <a:pt x="44003" y="30776"/>
                    <a:pt x="34860" y="40015"/>
                  </a:cubicBezTo>
                  <a:close/>
                  <a:moveTo>
                    <a:pt x="7331" y="34110"/>
                  </a:moveTo>
                  <a:cubicBezTo>
                    <a:pt x="10094" y="36853"/>
                    <a:pt x="13810" y="38339"/>
                    <a:pt x="17712" y="38206"/>
                  </a:cubicBezTo>
                  <a:cubicBezTo>
                    <a:pt x="21526" y="38339"/>
                    <a:pt x="25335" y="36853"/>
                    <a:pt x="28000" y="34110"/>
                  </a:cubicBezTo>
                  <a:cubicBezTo>
                    <a:pt x="30762" y="31224"/>
                    <a:pt x="32288" y="27338"/>
                    <a:pt x="32097" y="23347"/>
                  </a:cubicBezTo>
                  <a:cubicBezTo>
                    <a:pt x="32288" y="19346"/>
                    <a:pt x="30762" y="15441"/>
                    <a:pt x="28000" y="12583"/>
                  </a:cubicBezTo>
                  <a:cubicBezTo>
                    <a:pt x="25335" y="9812"/>
                    <a:pt x="21619" y="8288"/>
                    <a:pt x="17712" y="8392"/>
                  </a:cubicBezTo>
                  <a:cubicBezTo>
                    <a:pt x="13810" y="8297"/>
                    <a:pt x="10094" y="9812"/>
                    <a:pt x="7331" y="12583"/>
                  </a:cubicBezTo>
                  <a:cubicBezTo>
                    <a:pt x="4569" y="15470"/>
                    <a:pt x="3048" y="19356"/>
                    <a:pt x="3234" y="23347"/>
                  </a:cubicBezTo>
                  <a:cubicBezTo>
                    <a:pt x="3141" y="27338"/>
                    <a:pt x="4569" y="31205"/>
                    <a:pt x="7331" y="34110"/>
                  </a:cubicBezTo>
                  <a:close/>
                </a:path>
              </a:pathLst>
            </a:custGeom>
            <a:solidFill>
              <a:srgbClr val="6D6E71"/>
            </a:solidFill>
            <a:ln w="9525" cap="flat">
              <a:noFill/>
              <a:prstDash val="solid"/>
              <a:miter/>
            </a:ln>
          </p:spPr>
          <p:txBody>
            <a:bodyPr rtlCol="0" anchor="ctr"/>
            <a:lstStyle/>
            <a:p>
              <a:endParaRPr lang="en-US"/>
            </a:p>
          </p:txBody>
        </p:sp>
        <p:sp>
          <p:nvSpPr>
            <p:cNvPr id="1265" name="Freeform: Shape 1264">
              <a:extLst>
                <a:ext uri="{FF2B5EF4-FFF2-40B4-BE49-F238E27FC236}">
                  <a16:creationId xmlns:a16="http://schemas.microsoft.com/office/drawing/2014/main" id="{FBB1CE0A-E215-4234-9ACF-8341B1628D5F}"/>
                </a:ext>
              </a:extLst>
            </p:cNvPr>
            <p:cNvSpPr/>
            <p:nvPr/>
          </p:nvSpPr>
          <p:spPr>
            <a:xfrm>
              <a:off x="17501998" y="2863255"/>
              <a:ext cx="73489" cy="46727"/>
            </a:xfrm>
            <a:custGeom>
              <a:avLst/>
              <a:gdLst>
                <a:gd name="connsiteX0" fmla="*/ 3236 w 73489"/>
                <a:gd name="connsiteY0" fmla="*/ 21592 h 46727"/>
                <a:gd name="connsiteX1" fmla="*/ 3236 w 73489"/>
                <a:gd name="connsiteY1" fmla="*/ 46262 h 46727"/>
                <a:gd name="connsiteX2" fmla="*/ -6289 w 73489"/>
                <a:gd name="connsiteY2" fmla="*/ 46262 h 46727"/>
                <a:gd name="connsiteX3" fmla="*/ -6289 w 73489"/>
                <a:gd name="connsiteY3" fmla="*/ 542 h 46727"/>
                <a:gd name="connsiteX4" fmla="*/ 3236 w 73489"/>
                <a:gd name="connsiteY4" fmla="*/ 542 h 46727"/>
                <a:gd name="connsiteX5" fmla="*/ 3236 w 73489"/>
                <a:gd name="connsiteY5" fmla="*/ 8829 h 46727"/>
                <a:gd name="connsiteX6" fmla="*/ 9427 w 73489"/>
                <a:gd name="connsiteY6" fmla="*/ 2257 h 46727"/>
                <a:gd name="connsiteX7" fmla="*/ 18379 w 73489"/>
                <a:gd name="connsiteY7" fmla="*/ -125 h 46727"/>
                <a:gd name="connsiteX8" fmla="*/ 33048 w 73489"/>
                <a:gd name="connsiteY8" fmla="*/ 8829 h 46727"/>
                <a:gd name="connsiteX9" fmla="*/ 49908 w 73489"/>
                <a:gd name="connsiteY9" fmla="*/ -125 h 46727"/>
                <a:gd name="connsiteX10" fmla="*/ 62386 w 73489"/>
                <a:gd name="connsiteY10" fmla="*/ 4543 h 46727"/>
                <a:gd name="connsiteX11" fmla="*/ 67149 w 73489"/>
                <a:gd name="connsiteY11" fmla="*/ 18258 h 46727"/>
                <a:gd name="connsiteX12" fmla="*/ 67149 w 73489"/>
                <a:gd name="connsiteY12" fmla="*/ 46167 h 46727"/>
                <a:gd name="connsiteX13" fmla="*/ 57624 w 73489"/>
                <a:gd name="connsiteY13" fmla="*/ 46167 h 46727"/>
                <a:gd name="connsiteX14" fmla="*/ 57624 w 73489"/>
                <a:gd name="connsiteY14" fmla="*/ 21116 h 46727"/>
                <a:gd name="connsiteX15" fmla="*/ 47238 w 73489"/>
                <a:gd name="connsiteY15" fmla="*/ 8543 h 46727"/>
                <a:gd name="connsiteX16" fmla="*/ 38667 w 73489"/>
                <a:gd name="connsiteY16" fmla="*/ 11686 h 46727"/>
                <a:gd name="connsiteX17" fmla="*/ 34858 w 73489"/>
                <a:gd name="connsiteY17" fmla="*/ 21211 h 46727"/>
                <a:gd name="connsiteX18" fmla="*/ 34858 w 73489"/>
                <a:gd name="connsiteY18" fmla="*/ 46548 h 46727"/>
                <a:gd name="connsiteX19" fmla="*/ 25333 w 73489"/>
                <a:gd name="connsiteY19" fmla="*/ 46548 h 46727"/>
                <a:gd name="connsiteX20" fmla="*/ 25333 w 73489"/>
                <a:gd name="connsiteY20" fmla="*/ 21497 h 46727"/>
                <a:gd name="connsiteX21" fmla="*/ 23044 w 73489"/>
                <a:gd name="connsiteY21" fmla="*/ 11972 h 46727"/>
                <a:gd name="connsiteX22" fmla="*/ 15710 w 73489"/>
                <a:gd name="connsiteY22" fmla="*/ 8924 h 46727"/>
                <a:gd name="connsiteX23" fmla="*/ 3427 w 73489"/>
                <a:gd name="connsiteY23" fmla="*/ 20392 h 46727"/>
                <a:gd name="connsiteX24" fmla="*/ 3427 w 73489"/>
                <a:gd name="connsiteY24" fmla="*/ 21878 h 46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89" h="46727">
                  <a:moveTo>
                    <a:pt x="3236" y="21592"/>
                  </a:moveTo>
                  <a:lnTo>
                    <a:pt x="3236" y="46262"/>
                  </a:lnTo>
                  <a:lnTo>
                    <a:pt x="-6289" y="46262"/>
                  </a:lnTo>
                  <a:lnTo>
                    <a:pt x="-6289" y="542"/>
                  </a:lnTo>
                  <a:lnTo>
                    <a:pt x="3236" y="542"/>
                  </a:lnTo>
                  <a:lnTo>
                    <a:pt x="3236" y="8829"/>
                  </a:lnTo>
                  <a:cubicBezTo>
                    <a:pt x="4566" y="6066"/>
                    <a:pt x="6757" y="3771"/>
                    <a:pt x="9427" y="2257"/>
                  </a:cubicBezTo>
                  <a:cubicBezTo>
                    <a:pt x="12189" y="676"/>
                    <a:pt x="15235" y="-153"/>
                    <a:pt x="18379" y="-125"/>
                  </a:cubicBezTo>
                  <a:cubicBezTo>
                    <a:pt x="24667" y="-677"/>
                    <a:pt x="30667" y="2952"/>
                    <a:pt x="33048" y="8829"/>
                  </a:cubicBezTo>
                  <a:cubicBezTo>
                    <a:pt x="36857" y="3219"/>
                    <a:pt x="43145" y="-134"/>
                    <a:pt x="49908" y="-125"/>
                  </a:cubicBezTo>
                  <a:cubicBezTo>
                    <a:pt x="54573" y="-344"/>
                    <a:pt x="59051" y="1342"/>
                    <a:pt x="62386" y="4543"/>
                  </a:cubicBezTo>
                  <a:cubicBezTo>
                    <a:pt x="65814" y="8257"/>
                    <a:pt x="67530" y="13220"/>
                    <a:pt x="67149" y="18258"/>
                  </a:cubicBezTo>
                  <a:lnTo>
                    <a:pt x="67149" y="46167"/>
                  </a:lnTo>
                  <a:lnTo>
                    <a:pt x="57624" y="46167"/>
                  </a:lnTo>
                  <a:lnTo>
                    <a:pt x="57624" y="21116"/>
                  </a:lnTo>
                  <a:cubicBezTo>
                    <a:pt x="57624" y="12734"/>
                    <a:pt x="54191" y="8543"/>
                    <a:pt x="47238" y="8543"/>
                  </a:cubicBezTo>
                  <a:cubicBezTo>
                    <a:pt x="44099" y="8486"/>
                    <a:pt x="41048" y="9610"/>
                    <a:pt x="38667" y="11686"/>
                  </a:cubicBezTo>
                  <a:cubicBezTo>
                    <a:pt x="36002" y="14134"/>
                    <a:pt x="34667" y="17630"/>
                    <a:pt x="34858" y="21211"/>
                  </a:cubicBezTo>
                  <a:lnTo>
                    <a:pt x="34858" y="46548"/>
                  </a:lnTo>
                  <a:lnTo>
                    <a:pt x="25333" y="46548"/>
                  </a:lnTo>
                  <a:lnTo>
                    <a:pt x="25333" y="21497"/>
                  </a:lnTo>
                  <a:cubicBezTo>
                    <a:pt x="25616" y="18163"/>
                    <a:pt x="24760" y="14830"/>
                    <a:pt x="23044" y="11972"/>
                  </a:cubicBezTo>
                  <a:cubicBezTo>
                    <a:pt x="21235" y="9829"/>
                    <a:pt x="18472" y="8695"/>
                    <a:pt x="15710" y="8924"/>
                  </a:cubicBezTo>
                  <a:cubicBezTo>
                    <a:pt x="9138" y="8686"/>
                    <a:pt x="3618" y="13820"/>
                    <a:pt x="3427" y="20392"/>
                  </a:cubicBezTo>
                  <a:cubicBezTo>
                    <a:pt x="3329" y="20887"/>
                    <a:pt x="3427" y="21383"/>
                    <a:pt x="3427" y="21878"/>
                  </a:cubicBezTo>
                  <a:close/>
                </a:path>
              </a:pathLst>
            </a:custGeom>
            <a:solidFill>
              <a:srgbClr val="6D6E71"/>
            </a:solidFill>
            <a:ln w="9525" cap="flat">
              <a:noFill/>
              <a:prstDash val="solid"/>
              <a:miter/>
            </a:ln>
          </p:spPr>
          <p:txBody>
            <a:bodyPr rtlCol="0" anchor="ctr"/>
            <a:lstStyle/>
            <a:p>
              <a:endParaRPr lang="en-US"/>
            </a:p>
          </p:txBody>
        </p:sp>
        <p:sp>
          <p:nvSpPr>
            <p:cNvPr id="1266" name="Freeform: Shape 1265">
              <a:extLst>
                <a:ext uri="{FF2B5EF4-FFF2-40B4-BE49-F238E27FC236}">
                  <a16:creationId xmlns:a16="http://schemas.microsoft.com/office/drawing/2014/main" id="{AE242E99-70F6-4859-852D-71B63C19DB9C}"/>
                </a:ext>
              </a:extLst>
            </p:cNvPr>
            <p:cNvSpPr/>
            <p:nvPr/>
          </p:nvSpPr>
          <p:spPr>
            <a:xfrm>
              <a:off x="17585700" y="2863399"/>
              <a:ext cx="45741" cy="46980"/>
            </a:xfrm>
            <a:custGeom>
              <a:avLst/>
              <a:gdLst>
                <a:gd name="connsiteX0" fmla="*/ 39453 w 45741"/>
                <a:gd name="connsiteY0" fmla="*/ 27545 h 46980"/>
                <a:gd name="connsiteX1" fmla="*/ 3353 w 45741"/>
                <a:gd name="connsiteY1" fmla="*/ 27545 h 46980"/>
                <a:gd name="connsiteX2" fmla="*/ 7831 w 45741"/>
                <a:gd name="connsiteY2" fmla="*/ 35546 h 46980"/>
                <a:gd name="connsiteX3" fmla="*/ 17356 w 45741"/>
                <a:gd name="connsiteY3" fmla="*/ 38594 h 46980"/>
                <a:gd name="connsiteX4" fmla="*/ 30402 w 45741"/>
                <a:gd name="connsiteY4" fmla="*/ 33165 h 46980"/>
                <a:gd name="connsiteX5" fmla="*/ 35834 w 45741"/>
                <a:gd name="connsiteY5" fmla="*/ 39165 h 46980"/>
                <a:gd name="connsiteX6" fmla="*/ 16784 w 45741"/>
                <a:gd name="connsiteY6" fmla="*/ 46785 h 46980"/>
                <a:gd name="connsiteX7" fmla="*/ 399 w 45741"/>
                <a:gd name="connsiteY7" fmla="*/ 40404 h 46980"/>
                <a:gd name="connsiteX8" fmla="*/ -6265 w 45741"/>
                <a:gd name="connsiteY8" fmla="*/ 23259 h 46980"/>
                <a:gd name="connsiteX9" fmla="*/ 590 w 45741"/>
                <a:gd name="connsiteY9" fmla="*/ 6209 h 46980"/>
                <a:gd name="connsiteX10" fmla="*/ 16687 w 45741"/>
                <a:gd name="connsiteY10" fmla="*/ -173 h 46980"/>
                <a:gd name="connsiteX11" fmla="*/ 32500 w 45741"/>
                <a:gd name="connsiteY11" fmla="*/ 5447 h 46980"/>
                <a:gd name="connsiteX12" fmla="*/ 39071 w 45741"/>
                <a:gd name="connsiteY12" fmla="*/ 20877 h 46980"/>
                <a:gd name="connsiteX13" fmla="*/ 3734 w 45741"/>
                <a:gd name="connsiteY13" fmla="*/ 19925 h 46980"/>
                <a:gd name="connsiteX14" fmla="*/ 29830 w 45741"/>
                <a:gd name="connsiteY14" fmla="*/ 19925 h 46980"/>
                <a:gd name="connsiteX15" fmla="*/ 26212 w 45741"/>
                <a:gd name="connsiteY15" fmla="*/ 11162 h 46980"/>
                <a:gd name="connsiteX16" fmla="*/ 17356 w 45741"/>
                <a:gd name="connsiteY16" fmla="*/ 8019 h 46980"/>
                <a:gd name="connsiteX17" fmla="*/ 7831 w 45741"/>
                <a:gd name="connsiteY17" fmla="*/ 11257 h 46980"/>
                <a:gd name="connsiteX18" fmla="*/ 3353 w 45741"/>
                <a:gd name="connsiteY18" fmla="*/ 19925 h 46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741" h="46980">
                  <a:moveTo>
                    <a:pt x="39453" y="27545"/>
                  </a:moveTo>
                  <a:lnTo>
                    <a:pt x="3353" y="27545"/>
                  </a:lnTo>
                  <a:cubicBezTo>
                    <a:pt x="3446" y="30774"/>
                    <a:pt x="5162" y="33736"/>
                    <a:pt x="7831" y="35546"/>
                  </a:cubicBezTo>
                  <a:cubicBezTo>
                    <a:pt x="10589" y="37536"/>
                    <a:pt x="13924" y="38603"/>
                    <a:pt x="17356" y="38594"/>
                  </a:cubicBezTo>
                  <a:cubicBezTo>
                    <a:pt x="22310" y="38918"/>
                    <a:pt x="27165" y="36918"/>
                    <a:pt x="30402" y="33165"/>
                  </a:cubicBezTo>
                  <a:lnTo>
                    <a:pt x="35834" y="39165"/>
                  </a:lnTo>
                  <a:cubicBezTo>
                    <a:pt x="30881" y="44271"/>
                    <a:pt x="23928" y="47033"/>
                    <a:pt x="16784" y="46785"/>
                  </a:cubicBezTo>
                  <a:cubicBezTo>
                    <a:pt x="10687" y="46909"/>
                    <a:pt x="4780" y="44614"/>
                    <a:pt x="399" y="40404"/>
                  </a:cubicBezTo>
                  <a:cubicBezTo>
                    <a:pt x="-4172" y="35898"/>
                    <a:pt x="-6554" y="29659"/>
                    <a:pt x="-6265" y="23259"/>
                  </a:cubicBezTo>
                  <a:cubicBezTo>
                    <a:pt x="-6554" y="16848"/>
                    <a:pt x="-4075" y="10619"/>
                    <a:pt x="590" y="6209"/>
                  </a:cubicBezTo>
                  <a:cubicBezTo>
                    <a:pt x="4878" y="2037"/>
                    <a:pt x="10687" y="-259"/>
                    <a:pt x="16687" y="-173"/>
                  </a:cubicBezTo>
                  <a:cubicBezTo>
                    <a:pt x="22496" y="-316"/>
                    <a:pt x="28119" y="1685"/>
                    <a:pt x="32500" y="5447"/>
                  </a:cubicBezTo>
                  <a:cubicBezTo>
                    <a:pt x="36974" y="9295"/>
                    <a:pt x="39355" y="14991"/>
                    <a:pt x="39071" y="20877"/>
                  </a:cubicBezTo>
                  <a:close/>
                  <a:moveTo>
                    <a:pt x="3734" y="19925"/>
                  </a:moveTo>
                  <a:lnTo>
                    <a:pt x="29830" y="19925"/>
                  </a:lnTo>
                  <a:cubicBezTo>
                    <a:pt x="30021" y="16601"/>
                    <a:pt x="28691" y="13372"/>
                    <a:pt x="26212" y="11162"/>
                  </a:cubicBezTo>
                  <a:cubicBezTo>
                    <a:pt x="23737" y="9038"/>
                    <a:pt x="20593" y="7923"/>
                    <a:pt x="17356" y="8019"/>
                  </a:cubicBezTo>
                  <a:cubicBezTo>
                    <a:pt x="13924" y="7990"/>
                    <a:pt x="10496" y="9133"/>
                    <a:pt x="7831" y="11257"/>
                  </a:cubicBezTo>
                  <a:cubicBezTo>
                    <a:pt x="4971" y="13210"/>
                    <a:pt x="3260" y="16467"/>
                    <a:pt x="3353" y="19925"/>
                  </a:cubicBezTo>
                  <a:close/>
                </a:path>
              </a:pathLst>
            </a:custGeom>
            <a:solidFill>
              <a:srgbClr val="6D6E71"/>
            </a:solidFill>
            <a:ln w="9525" cap="flat">
              <a:noFill/>
              <a:prstDash val="solid"/>
              <a:miter/>
            </a:ln>
          </p:spPr>
          <p:txBody>
            <a:bodyPr rtlCol="0" anchor="ctr"/>
            <a:lstStyle/>
            <a:p>
              <a:endParaRPr lang="en-US"/>
            </a:p>
          </p:txBody>
        </p:sp>
        <p:sp>
          <p:nvSpPr>
            <p:cNvPr id="1267" name="Freeform: Shape 1266">
              <a:extLst>
                <a:ext uri="{FF2B5EF4-FFF2-40B4-BE49-F238E27FC236}">
                  <a16:creationId xmlns:a16="http://schemas.microsoft.com/office/drawing/2014/main" id="{728E14D3-CF2B-4FFC-BF78-36BAA8FC0516}"/>
                </a:ext>
              </a:extLst>
            </p:cNvPr>
            <p:cNvSpPr/>
            <p:nvPr/>
          </p:nvSpPr>
          <p:spPr>
            <a:xfrm>
              <a:off x="17663063" y="2848620"/>
              <a:ext cx="41723" cy="61172"/>
            </a:xfrm>
            <a:custGeom>
              <a:avLst/>
              <a:gdLst>
                <a:gd name="connsiteX0" fmla="*/ 21240 w 41723"/>
                <a:gd name="connsiteY0" fmla="*/ 24703 h 61172"/>
                <a:gd name="connsiteX1" fmla="*/ 23812 w 41723"/>
                <a:gd name="connsiteY1" fmla="*/ 17559 h 61172"/>
                <a:gd name="connsiteX2" fmla="*/ 21049 w 41723"/>
                <a:gd name="connsiteY2" fmla="*/ 11463 h 61172"/>
                <a:gd name="connsiteX3" fmla="*/ 14096 w 41723"/>
                <a:gd name="connsiteY3" fmla="*/ 8891 h 61172"/>
                <a:gd name="connsiteX4" fmla="*/ 1906 w 41723"/>
                <a:gd name="connsiteY4" fmla="*/ 16416 h 61172"/>
                <a:gd name="connsiteX5" fmla="*/ -6289 w 41723"/>
                <a:gd name="connsiteY5" fmla="*/ 11749 h 61172"/>
                <a:gd name="connsiteX6" fmla="*/ 2473 w 41723"/>
                <a:gd name="connsiteY6" fmla="*/ 2795 h 61172"/>
                <a:gd name="connsiteX7" fmla="*/ 14668 w 41723"/>
                <a:gd name="connsiteY7" fmla="*/ -157 h 61172"/>
                <a:gd name="connsiteX8" fmla="*/ 27811 w 41723"/>
                <a:gd name="connsiteY8" fmla="*/ 4605 h 61172"/>
                <a:gd name="connsiteX9" fmla="*/ 33527 w 41723"/>
                <a:gd name="connsiteY9" fmla="*/ 17559 h 61172"/>
                <a:gd name="connsiteX10" fmla="*/ 31146 w 41723"/>
                <a:gd name="connsiteY10" fmla="*/ 26417 h 61172"/>
                <a:gd name="connsiteX11" fmla="*/ 22286 w 41723"/>
                <a:gd name="connsiteY11" fmla="*/ 37180 h 61172"/>
                <a:gd name="connsiteX12" fmla="*/ 8189 w 41723"/>
                <a:gd name="connsiteY12" fmla="*/ 51468 h 61172"/>
                <a:gd name="connsiteX13" fmla="*/ 35434 w 41723"/>
                <a:gd name="connsiteY13" fmla="*/ 51468 h 61172"/>
                <a:gd name="connsiteX14" fmla="*/ 35434 w 41723"/>
                <a:gd name="connsiteY14" fmla="*/ 60993 h 61172"/>
                <a:gd name="connsiteX15" fmla="*/ -5619 w 41723"/>
                <a:gd name="connsiteY15" fmla="*/ 60993 h 61172"/>
                <a:gd name="connsiteX16" fmla="*/ -5619 w 41723"/>
                <a:gd name="connsiteY16" fmla="*/ 52420 h 61172"/>
                <a:gd name="connsiteX17" fmla="*/ 12571 w 41723"/>
                <a:gd name="connsiteY17" fmla="*/ 34132 h 61172"/>
                <a:gd name="connsiteX18" fmla="*/ 21240 w 41723"/>
                <a:gd name="connsiteY18" fmla="*/ 24703 h 61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723" h="61172">
                  <a:moveTo>
                    <a:pt x="21240" y="24703"/>
                  </a:moveTo>
                  <a:cubicBezTo>
                    <a:pt x="22858" y="22655"/>
                    <a:pt x="23714" y="20150"/>
                    <a:pt x="23812" y="17559"/>
                  </a:cubicBezTo>
                  <a:cubicBezTo>
                    <a:pt x="23812" y="15225"/>
                    <a:pt x="22858" y="12996"/>
                    <a:pt x="21049" y="11463"/>
                  </a:cubicBezTo>
                  <a:cubicBezTo>
                    <a:pt x="19142" y="9701"/>
                    <a:pt x="16668" y="8777"/>
                    <a:pt x="14096" y="8891"/>
                  </a:cubicBezTo>
                  <a:cubicBezTo>
                    <a:pt x="8952" y="9015"/>
                    <a:pt x="4287" y="11892"/>
                    <a:pt x="1906" y="16416"/>
                  </a:cubicBezTo>
                  <a:lnTo>
                    <a:pt x="-6289" y="11749"/>
                  </a:lnTo>
                  <a:cubicBezTo>
                    <a:pt x="-4098" y="8167"/>
                    <a:pt x="-1047" y="5110"/>
                    <a:pt x="2473" y="2795"/>
                  </a:cubicBezTo>
                  <a:cubicBezTo>
                    <a:pt x="6190" y="671"/>
                    <a:pt x="10380" y="-348"/>
                    <a:pt x="14668" y="-157"/>
                  </a:cubicBezTo>
                  <a:cubicBezTo>
                    <a:pt x="19524" y="-291"/>
                    <a:pt x="24193" y="1404"/>
                    <a:pt x="27811" y="4605"/>
                  </a:cubicBezTo>
                  <a:cubicBezTo>
                    <a:pt x="31621" y="7777"/>
                    <a:pt x="33718" y="12577"/>
                    <a:pt x="33527" y="17559"/>
                  </a:cubicBezTo>
                  <a:cubicBezTo>
                    <a:pt x="33430" y="20664"/>
                    <a:pt x="32672" y="23702"/>
                    <a:pt x="31146" y="26417"/>
                  </a:cubicBezTo>
                  <a:cubicBezTo>
                    <a:pt x="28574" y="30332"/>
                    <a:pt x="25621" y="33942"/>
                    <a:pt x="22286" y="37180"/>
                  </a:cubicBezTo>
                  <a:lnTo>
                    <a:pt x="8189" y="51468"/>
                  </a:lnTo>
                  <a:lnTo>
                    <a:pt x="35434" y="51468"/>
                  </a:lnTo>
                  <a:lnTo>
                    <a:pt x="35434" y="60993"/>
                  </a:lnTo>
                  <a:lnTo>
                    <a:pt x="-5619" y="60993"/>
                  </a:lnTo>
                  <a:lnTo>
                    <a:pt x="-5619" y="52420"/>
                  </a:lnTo>
                  <a:lnTo>
                    <a:pt x="12571" y="34132"/>
                  </a:lnTo>
                  <a:cubicBezTo>
                    <a:pt x="15621" y="31180"/>
                    <a:pt x="18575" y="28037"/>
                    <a:pt x="21240" y="24703"/>
                  </a:cubicBezTo>
                  <a:close/>
                </a:path>
              </a:pathLst>
            </a:custGeom>
            <a:solidFill>
              <a:srgbClr val="6D6E71"/>
            </a:solidFill>
            <a:ln w="9525" cap="flat">
              <a:noFill/>
              <a:prstDash val="solid"/>
              <a:miter/>
            </a:ln>
          </p:spPr>
          <p:txBody>
            <a:bodyPr rtlCol="0" anchor="ctr"/>
            <a:lstStyle/>
            <a:p>
              <a:endParaRPr lang="en-US"/>
            </a:p>
          </p:txBody>
        </p:sp>
        <p:sp>
          <p:nvSpPr>
            <p:cNvPr id="1268" name="Freeform: Shape 1267">
              <a:extLst>
                <a:ext uri="{FF2B5EF4-FFF2-40B4-BE49-F238E27FC236}">
                  <a16:creationId xmlns:a16="http://schemas.microsoft.com/office/drawing/2014/main" id="{44785740-C7DF-4DB3-8E7E-94979776DC1A}"/>
                </a:ext>
              </a:extLst>
            </p:cNvPr>
            <p:cNvSpPr/>
            <p:nvPr/>
          </p:nvSpPr>
          <p:spPr>
            <a:xfrm>
              <a:off x="17710307" y="2850071"/>
              <a:ext cx="42388" cy="59912"/>
            </a:xfrm>
            <a:custGeom>
              <a:avLst/>
              <a:gdLst>
                <a:gd name="connsiteX0" fmla="*/ 19431 w 42388"/>
                <a:gd name="connsiteY0" fmla="*/ 35158 h 59912"/>
                <a:gd name="connsiteX1" fmla="*/ 19431 w 42388"/>
                <a:gd name="connsiteY1" fmla="*/ 24204 h 59912"/>
                <a:gd name="connsiteX2" fmla="*/ 28956 w 42388"/>
                <a:gd name="connsiteY2" fmla="*/ 24204 h 59912"/>
                <a:gd name="connsiteX3" fmla="*/ 28956 w 42388"/>
                <a:gd name="connsiteY3" fmla="*/ 35158 h 59912"/>
                <a:gd name="connsiteX4" fmla="*/ 36099 w 42388"/>
                <a:gd name="connsiteY4" fmla="*/ 35158 h 59912"/>
                <a:gd name="connsiteX5" fmla="*/ 36099 w 42388"/>
                <a:gd name="connsiteY5" fmla="*/ 44683 h 59912"/>
                <a:gd name="connsiteX6" fmla="*/ 28956 w 42388"/>
                <a:gd name="connsiteY6" fmla="*/ 44683 h 59912"/>
                <a:gd name="connsiteX7" fmla="*/ 28956 w 42388"/>
                <a:gd name="connsiteY7" fmla="*/ 59732 h 59912"/>
                <a:gd name="connsiteX8" fmla="*/ 19431 w 42388"/>
                <a:gd name="connsiteY8" fmla="*/ 59732 h 59912"/>
                <a:gd name="connsiteX9" fmla="*/ 19431 w 42388"/>
                <a:gd name="connsiteY9" fmla="*/ 44683 h 59912"/>
                <a:gd name="connsiteX10" fmla="*/ -6289 w 42388"/>
                <a:gd name="connsiteY10" fmla="*/ 44683 h 59912"/>
                <a:gd name="connsiteX11" fmla="*/ -6289 w 42388"/>
                <a:gd name="connsiteY11" fmla="*/ 35729 h 59912"/>
                <a:gd name="connsiteX12" fmla="*/ 15715 w 42388"/>
                <a:gd name="connsiteY12" fmla="*/ -180 h 59912"/>
                <a:gd name="connsiteX13" fmla="*/ 26765 w 42388"/>
                <a:gd name="connsiteY13" fmla="*/ -180 h 59912"/>
                <a:gd name="connsiteX14" fmla="*/ 5045 w 42388"/>
                <a:gd name="connsiteY14" fmla="*/ 35443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388" h="59912">
                  <a:moveTo>
                    <a:pt x="19431" y="35158"/>
                  </a:moveTo>
                  <a:lnTo>
                    <a:pt x="19431" y="24204"/>
                  </a:lnTo>
                  <a:lnTo>
                    <a:pt x="28956" y="24204"/>
                  </a:lnTo>
                  <a:lnTo>
                    <a:pt x="28956" y="35158"/>
                  </a:lnTo>
                  <a:lnTo>
                    <a:pt x="36099" y="35158"/>
                  </a:lnTo>
                  <a:lnTo>
                    <a:pt x="36099" y="44683"/>
                  </a:lnTo>
                  <a:lnTo>
                    <a:pt x="28956" y="44683"/>
                  </a:lnTo>
                  <a:lnTo>
                    <a:pt x="28956" y="59732"/>
                  </a:lnTo>
                  <a:lnTo>
                    <a:pt x="19431" y="59732"/>
                  </a:lnTo>
                  <a:lnTo>
                    <a:pt x="19431" y="44683"/>
                  </a:lnTo>
                  <a:lnTo>
                    <a:pt x="-6289" y="44683"/>
                  </a:lnTo>
                  <a:lnTo>
                    <a:pt x="-6289" y="35729"/>
                  </a:lnTo>
                  <a:lnTo>
                    <a:pt x="15715" y="-180"/>
                  </a:lnTo>
                  <a:lnTo>
                    <a:pt x="26765" y="-180"/>
                  </a:lnTo>
                  <a:lnTo>
                    <a:pt x="5045" y="35443"/>
                  </a:lnTo>
                  <a:close/>
                </a:path>
              </a:pathLst>
            </a:custGeom>
            <a:solidFill>
              <a:srgbClr val="6D6E71"/>
            </a:solidFill>
            <a:ln w="9525" cap="flat">
              <a:noFill/>
              <a:prstDash val="solid"/>
              <a:miter/>
            </a:ln>
          </p:spPr>
          <p:txBody>
            <a:bodyPr rtlCol="0" anchor="ctr"/>
            <a:lstStyle/>
            <a:p>
              <a:endParaRPr lang="en-US"/>
            </a:p>
          </p:txBody>
        </p:sp>
        <p:sp>
          <p:nvSpPr>
            <p:cNvPr id="1269" name="Freeform: Shape 1268">
              <a:extLst>
                <a:ext uri="{FF2B5EF4-FFF2-40B4-BE49-F238E27FC236}">
                  <a16:creationId xmlns:a16="http://schemas.microsoft.com/office/drawing/2014/main" id="{4957ECC6-FD30-42DE-975D-3F5D5CF60DE4}"/>
                </a:ext>
              </a:extLst>
            </p:cNvPr>
            <p:cNvSpPr/>
            <p:nvPr/>
          </p:nvSpPr>
          <p:spPr>
            <a:xfrm>
              <a:off x="17786604" y="2863255"/>
              <a:ext cx="73561" cy="46727"/>
            </a:xfrm>
            <a:custGeom>
              <a:avLst/>
              <a:gdLst>
                <a:gd name="connsiteX0" fmla="*/ 3236 w 73561"/>
                <a:gd name="connsiteY0" fmla="*/ 21592 h 46727"/>
                <a:gd name="connsiteX1" fmla="*/ 3236 w 73561"/>
                <a:gd name="connsiteY1" fmla="*/ 46262 h 46727"/>
                <a:gd name="connsiteX2" fmla="*/ -6289 w 73561"/>
                <a:gd name="connsiteY2" fmla="*/ 46262 h 46727"/>
                <a:gd name="connsiteX3" fmla="*/ -6289 w 73561"/>
                <a:gd name="connsiteY3" fmla="*/ 542 h 46727"/>
                <a:gd name="connsiteX4" fmla="*/ 3236 w 73561"/>
                <a:gd name="connsiteY4" fmla="*/ 542 h 46727"/>
                <a:gd name="connsiteX5" fmla="*/ 3236 w 73561"/>
                <a:gd name="connsiteY5" fmla="*/ 8829 h 46727"/>
                <a:gd name="connsiteX6" fmla="*/ 9524 w 73561"/>
                <a:gd name="connsiteY6" fmla="*/ 2257 h 46727"/>
                <a:gd name="connsiteX7" fmla="*/ 18477 w 73561"/>
                <a:gd name="connsiteY7" fmla="*/ -125 h 46727"/>
                <a:gd name="connsiteX8" fmla="*/ 33146 w 73561"/>
                <a:gd name="connsiteY8" fmla="*/ 8829 h 46727"/>
                <a:gd name="connsiteX9" fmla="*/ 50005 w 73561"/>
                <a:gd name="connsiteY9" fmla="*/ -125 h 46727"/>
                <a:gd name="connsiteX10" fmla="*/ 62479 w 73561"/>
                <a:gd name="connsiteY10" fmla="*/ 4543 h 46727"/>
                <a:gd name="connsiteX11" fmla="*/ 67242 w 73561"/>
                <a:gd name="connsiteY11" fmla="*/ 18258 h 46727"/>
                <a:gd name="connsiteX12" fmla="*/ 67242 w 73561"/>
                <a:gd name="connsiteY12" fmla="*/ 46167 h 46727"/>
                <a:gd name="connsiteX13" fmla="*/ 57717 w 73561"/>
                <a:gd name="connsiteY13" fmla="*/ 46167 h 46727"/>
                <a:gd name="connsiteX14" fmla="*/ 57717 w 73561"/>
                <a:gd name="connsiteY14" fmla="*/ 21116 h 46727"/>
                <a:gd name="connsiteX15" fmla="*/ 47243 w 73561"/>
                <a:gd name="connsiteY15" fmla="*/ 8543 h 46727"/>
                <a:gd name="connsiteX16" fmla="*/ 38764 w 73561"/>
                <a:gd name="connsiteY16" fmla="*/ 11686 h 46727"/>
                <a:gd name="connsiteX17" fmla="*/ 34955 w 73561"/>
                <a:gd name="connsiteY17" fmla="*/ 21211 h 46727"/>
                <a:gd name="connsiteX18" fmla="*/ 34955 w 73561"/>
                <a:gd name="connsiteY18" fmla="*/ 46548 h 46727"/>
                <a:gd name="connsiteX19" fmla="*/ 25430 w 73561"/>
                <a:gd name="connsiteY19" fmla="*/ 46548 h 46727"/>
                <a:gd name="connsiteX20" fmla="*/ 25430 w 73561"/>
                <a:gd name="connsiteY20" fmla="*/ 21497 h 46727"/>
                <a:gd name="connsiteX21" fmla="*/ 23142 w 73561"/>
                <a:gd name="connsiteY21" fmla="*/ 11972 h 46727"/>
                <a:gd name="connsiteX22" fmla="*/ 15808 w 73561"/>
                <a:gd name="connsiteY22" fmla="*/ 8924 h 46727"/>
                <a:gd name="connsiteX23" fmla="*/ 7143 w 73561"/>
                <a:gd name="connsiteY23" fmla="*/ 12258 h 46727"/>
                <a:gd name="connsiteX24" fmla="*/ 3236 w 73561"/>
                <a:gd name="connsiteY24" fmla="*/ 21592 h 46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561" h="46727">
                  <a:moveTo>
                    <a:pt x="3236" y="21592"/>
                  </a:moveTo>
                  <a:lnTo>
                    <a:pt x="3236" y="46262"/>
                  </a:lnTo>
                  <a:lnTo>
                    <a:pt x="-6289" y="46262"/>
                  </a:lnTo>
                  <a:lnTo>
                    <a:pt x="-6289" y="542"/>
                  </a:lnTo>
                  <a:lnTo>
                    <a:pt x="3236" y="542"/>
                  </a:lnTo>
                  <a:lnTo>
                    <a:pt x="3236" y="8829"/>
                  </a:lnTo>
                  <a:cubicBezTo>
                    <a:pt x="4664" y="6076"/>
                    <a:pt x="6855" y="3800"/>
                    <a:pt x="9524" y="2257"/>
                  </a:cubicBezTo>
                  <a:cubicBezTo>
                    <a:pt x="12189" y="656"/>
                    <a:pt x="15333" y="-163"/>
                    <a:pt x="18477" y="-125"/>
                  </a:cubicBezTo>
                  <a:cubicBezTo>
                    <a:pt x="24760" y="-677"/>
                    <a:pt x="30765" y="2952"/>
                    <a:pt x="33146" y="8829"/>
                  </a:cubicBezTo>
                  <a:cubicBezTo>
                    <a:pt x="36955" y="3219"/>
                    <a:pt x="43238" y="-134"/>
                    <a:pt x="50005" y="-125"/>
                  </a:cubicBezTo>
                  <a:cubicBezTo>
                    <a:pt x="54670" y="-344"/>
                    <a:pt x="59149" y="1342"/>
                    <a:pt x="62479" y="4543"/>
                  </a:cubicBezTo>
                  <a:cubicBezTo>
                    <a:pt x="65814" y="8305"/>
                    <a:pt x="67530" y="13239"/>
                    <a:pt x="67242" y="18258"/>
                  </a:cubicBezTo>
                  <a:lnTo>
                    <a:pt x="67242" y="46167"/>
                  </a:lnTo>
                  <a:lnTo>
                    <a:pt x="57717" y="46167"/>
                  </a:lnTo>
                  <a:lnTo>
                    <a:pt x="57717" y="21116"/>
                  </a:lnTo>
                  <a:cubicBezTo>
                    <a:pt x="57717" y="12734"/>
                    <a:pt x="54196" y="8543"/>
                    <a:pt x="47243" y="8543"/>
                  </a:cubicBezTo>
                  <a:cubicBezTo>
                    <a:pt x="44099" y="8495"/>
                    <a:pt x="41146" y="9619"/>
                    <a:pt x="38764" y="11686"/>
                  </a:cubicBezTo>
                  <a:cubicBezTo>
                    <a:pt x="36095" y="14106"/>
                    <a:pt x="34667" y="17620"/>
                    <a:pt x="34955" y="21211"/>
                  </a:cubicBezTo>
                  <a:lnTo>
                    <a:pt x="34955" y="46548"/>
                  </a:lnTo>
                  <a:lnTo>
                    <a:pt x="25430" y="46548"/>
                  </a:lnTo>
                  <a:lnTo>
                    <a:pt x="25430" y="21497"/>
                  </a:lnTo>
                  <a:cubicBezTo>
                    <a:pt x="25714" y="18163"/>
                    <a:pt x="24858" y="14830"/>
                    <a:pt x="23142" y="11972"/>
                  </a:cubicBezTo>
                  <a:cubicBezTo>
                    <a:pt x="21333" y="9858"/>
                    <a:pt x="18570" y="8724"/>
                    <a:pt x="15808" y="8924"/>
                  </a:cubicBezTo>
                  <a:cubicBezTo>
                    <a:pt x="12571" y="8848"/>
                    <a:pt x="9524" y="10048"/>
                    <a:pt x="7143" y="12258"/>
                  </a:cubicBezTo>
                  <a:cubicBezTo>
                    <a:pt x="4571" y="14649"/>
                    <a:pt x="3139" y="18058"/>
                    <a:pt x="3236" y="21592"/>
                  </a:cubicBezTo>
                  <a:close/>
                </a:path>
              </a:pathLst>
            </a:custGeom>
            <a:solidFill>
              <a:srgbClr val="6D6E71"/>
            </a:solidFill>
            <a:ln w="9525" cap="flat">
              <a:noFill/>
              <a:prstDash val="solid"/>
              <a:miter/>
            </a:ln>
          </p:spPr>
          <p:txBody>
            <a:bodyPr rtlCol="0" anchor="ctr"/>
            <a:lstStyle/>
            <a:p>
              <a:endParaRPr lang="en-US"/>
            </a:p>
          </p:txBody>
        </p:sp>
        <p:sp>
          <p:nvSpPr>
            <p:cNvPr id="1270" name="Freeform: Shape 1269">
              <a:extLst>
                <a:ext uri="{FF2B5EF4-FFF2-40B4-BE49-F238E27FC236}">
                  <a16:creationId xmlns:a16="http://schemas.microsoft.com/office/drawing/2014/main" id="{F4E77801-78E1-4D59-9F0C-FEA78C985474}"/>
                </a:ext>
              </a:extLst>
            </p:cNvPr>
            <p:cNvSpPr/>
            <p:nvPr/>
          </p:nvSpPr>
          <p:spPr>
            <a:xfrm>
              <a:off x="17870615" y="2863406"/>
              <a:ext cx="48006" cy="46946"/>
            </a:xfrm>
            <a:custGeom>
              <a:avLst/>
              <a:gdLst>
                <a:gd name="connsiteX0" fmla="*/ 34860 w 48006"/>
                <a:gd name="connsiteY0" fmla="*/ 40015 h 46946"/>
                <a:gd name="connsiteX1" fmla="*/ 569 w 48006"/>
                <a:gd name="connsiteY1" fmla="*/ 40015 h 46946"/>
                <a:gd name="connsiteX2" fmla="*/ 569 w 48006"/>
                <a:gd name="connsiteY2" fmla="*/ 6678 h 46946"/>
                <a:gd name="connsiteX3" fmla="*/ 34860 w 48006"/>
                <a:gd name="connsiteY3" fmla="*/ 6678 h 46946"/>
                <a:gd name="connsiteX4" fmla="*/ 34860 w 48006"/>
                <a:gd name="connsiteY4" fmla="*/ 40015 h 46946"/>
                <a:gd name="connsiteX5" fmla="*/ 7331 w 48006"/>
                <a:gd name="connsiteY5" fmla="*/ 34110 h 46946"/>
                <a:gd name="connsiteX6" fmla="*/ 17712 w 48006"/>
                <a:gd name="connsiteY6" fmla="*/ 38206 h 46946"/>
                <a:gd name="connsiteX7" fmla="*/ 28000 w 48006"/>
                <a:gd name="connsiteY7" fmla="*/ 34110 h 46946"/>
                <a:gd name="connsiteX8" fmla="*/ 32097 w 48006"/>
                <a:gd name="connsiteY8" fmla="*/ 23347 h 46946"/>
                <a:gd name="connsiteX9" fmla="*/ 28000 w 48006"/>
                <a:gd name="connsiteY9" fmla="*/ 12583 h 46946"/>
                <a:gd name="connsiteX10" fmla="*/ 17712 w 48006"/>
                <a:gd name="connsiteY10" fmla="*/ 8392 h 46946"/>
                <a:gd name="connsiteX11" fmla="*/ 7331 w 48006"/>
                <a:gd name="connsiteY11" fmla="*/ 12583 h 46946"/>
                <a:gd name="connsiteX12" fmla="*/ 3332 w 48006"/>
                <a:gd name="connsiteY12" fmla="*/ 23347 h 46946"/>
                <a:gd name="connsiteX13" fmla="*/ 7331 w 48006"/>
                <a:gd name="connsiteY13"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006" h="46946">
                  <a:moveTo>
                    <a:pt x="34860" y="40015"/>
                  </a:moveTo>
                  <a:cubicBezTo>
                    <a:pt x="25237" y="49017"/>
                    <a:pt x="10187" y="49017"/>
                    <a:pt x="569" y="40015"/>
                  </a:cubicBezTo>
                  <a:cubicBezTo>
                    <a:pt x="-8575" y="30776"/>
                    <a:pt x="-8575" y="15917"/>
                    <a:pt x="569" y="6678"/>
                  </a:cubicBezTo>
                  <a:cubicBezTo>
                    <a:pt x="10187" y="-2466"/>
                    <a:pt x="25237" y="-2466"/>
                    <a:pt x="34860" y="6678"/>
                  </a:cubicBezTo>
                  <a:cubicBezTo>
                    <a:pt x="44003" y="15917"/>
                    <a:pt x="44003" y="30776"/>
                    <a:pt x="34860" y="40015"/>
                  </a:cubicBezTo>
                  <a:close/>
                  <a:moveTo>
                    <a:pt x="7331" y="34110"/>
                  </a:moveTo>
                  <a:cubicBezTo>
                    <a:pt x="10094" y="36853"/>
                    <a:pt x="13805" y="38339"/>
                    <a:pt x="17712" y="38206"/>
                  </a:cubicBezTo>
                  <a:cubicBezTo>
                    <a:pt x="21521" y="38358"/>
                    <a:pt x="25335" y="36872"/>
                    <a:pt x="28000" y="34110"/>
                  </a:cubicBezTo>
                  <a:cubicBezTo>
                    <a:pt x="30762" y="31224"/>
                    <a:pt x="32288" y="27338"/>
                    <a:pt x="32097" y="23347"/>
                  </a:cubicBezTo>
                  <a:cubicBezTo>
                    <a:pt x="32288" y="19346"/>
                    <a:pt x="30762" y="15441"/>
                    <a:pt x="28000" y="12583"/>
                  </a:cubicBezTo>
                  <a:cubicBezTo>
                    <a:pt x="25335" y="9802"/>
                    <a:pt x="21619" y="8278"/>
                    <a:pt x="17712" y="8392"/>
                  </a:cubicBezTo>
                  <a:cubicBezTo>
                    <a:pt x="13805" y="8297"/>
                    <a:pt x="10094" y="9812"/>
                    <a:pt x="7331" y="12583"/>
                  </a:cubicBezTo>
                  <a:cubicBezTo>
                    <a:pt x="4569" y="15488"/>
                    <a:pt x="3141" y="19365"/>
                    <a:pt x="3332" y="23347"/>
                  </a:cubicBezTo>
                  <a:cubicBezTo>
                    <a:pt x="3234" y="27319"/>
                    <a:pt x="4662" y="31195"/>
                    <a:pt x="7331" y="34110"/>
                  </a:cubicBezTo>
                  <a:close/>
                </a:path>
              </a:pathLst>
            </a:custGeom>
            <a:solidFill>
              <a:srgbClr val="6D6E71"/>
            </a:solidFill>
            <a:ln w="9525" cap="flat">
              <a:noFill/>
              <a:prstDash val="solid"/>
              <a:miter/>
            </a:ln>
          </p:spPr>
          <p:txBody>
            <a:bodyPr rtlCol="0" anchor="ctr"/>
            <a:lstStyle/>
            <a:p>
              <a:endParaRPr lang="en-US"/>
            </a:p>
          </p:txBody>
        </p:sp>
        <p:sp>
          <p:nvSpPr>
            <p:cNvPr id="1271" name="Freeform: Shape 1270">
              <a:extLst>
                <a:ext uri="{FF2B5EF4-FFF2-40B4-BE49-F238E27FC236}">
                  <a16:creationId xmlns:a16="http://schemas.microsoft.com/office/drawing/2014/main" id="{2315EF31-0298-41AD-B4F2-37A2279F80D5}"/>
                </a:ext>
              </a:extLst>
            </p:cNvPr>
            <p:cNvSpPr/>
            <p:nvPr/>
          </p:nvSpPr>
          <p:spPr>
            <a:xfrm>
              <a:off x="17929572" y="2863292"/>
              <a:ext cx="41944" cy="46405"/>
            </a:xfrm>
            <a:custGeom>
              <a:avLst/>
              <a:gdLst>
                <a:gd name="connsiteX0" fmla="*/ 3236 w 41944"/>
                <a:gd name="connsiteY0" fmla="*/ 21556 h 46405"/>
                <a:gd name="connsiteX1" fmla="*/ 3236 w 41944"/>
                <a:gd name="connsiteY1" fmla="*/ 46226 h 46405"/>
                <a:gd name="connsiteX2" fmla="*/ -6289 w 41944"/>
                <a:gd name="connsiteY2" fmla="*/ 46226 h 46405"/>
                <a:gd name="connsiteX3" fmla="*/ -6289 w 41944"/>
                <a:gd name="connsiteY3" fmla="*/ 506 h 46405"/>
                <a:gd name="connsiteX4" fmla="*/ 3236 w 41944"/>
                <a:gd name="connsiteY4" fmla="*/ 506 h 46405"/>
                <a:gd name="connsiteX5" fmla="*/ 3236 w 41944"/>
                <a:gd name="connsiteY5" fmla="*/ 8792 h 46405"/>
                <a:gd name="connsiteX6" fmla="*/ 9617 w 41944"/>
                <a:gd name="connsiteY6" fmla="*/ 2220 h 46405"/>
                <a:gd name="connsiteX7" fmla="*/ 18384 w 41944"/>
                <a:gd name="connsiteY7" fmla="*/ -161 h 46405"/>
                <a:gd name="connsiteX8" fmla="*/ 30862 w 41944"/>
                <a:gd name="connsiteY8" fmla="*/ 4506 h 46405"/>
                <a:gd name="connsiteX9" fmla="*/ 35625 w 41944"/>
                <a:gd name="connsiteY9" fmla="*/ 18222 h 46405"/>
                <a:gd name="connsiteX10" fmla="*/ 35625 w 41944"/>
                <a:gd name="connsiteY10" fmla="*/ 46131 h 46405"/>
                <a:gd name="connsiteX11" fmla="*/ 26100 w 41944"/>
                <a:gd name="connsiteY11" fmla="*/ 46131 h 46405"/>
                <a:gd name="connsiteX12" fmla="*/ 26100 w 41944"/>
                <a:gd name="connsiteY12" fmla="*/ 21080 h 46405"/>
                <a:gd name="connsiteX13" fmla="*/ 15621 w 41944"/>
                <a:gd name="connsiteY13" fmla="*/ 8507 h 46405"/>
                <a:gd name="connsiteX14" fmla="*/ 3334 w 41944"/>
                <a:gd name="connsiteY14" fmla="*/ 20384 h 46405"/>
                <a:gd name="connsiteX15" fmla="*/ 3334 w 41944"/>
                <a:gd name="connsiteY15" fmla="*/ 21461 h 46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4" h="46405">
                  <a:moveTo>
                    <a:pt x="3236" y="21556"/>
                  </a:moveTo>
                  <a:lnTo>
                    <a:pt x="3236" y="46226"/>
                  </a:lnTo>
                  <a:lnTo>
                    <a:pt x="-6289" y="46226"/>
                  </a:lnTo>
                  <a:lnTo>
                    <a:pt x="-6289" y="506"/>
                  </a:lnTo>
                  <a:lnTo>
                    <a:pt x="3236" y="506"/>
                  </a:lnTo>
                  <a:lnTo>
                    <a:pt x="3236" y="8792"/>
                  </a:lnTo>
                  <a:cubicBezTo>
                    <a:pt x="4762" y="6059"/>
                    <a:pt x="6952" y="3782"/>
                    <a:pt x="9617" y="2220"/>
                  </a:cubicBezTo>
                  <a:cubicBezTo>
                    <a:pt x="12287" y="630"/>
                    <a:pt x="15333" y="-199"/>
                    <a:pt x="18384" y="-161"/>
                  </a:cubicBezTo>
                  <a:cubicBezTo>
                    <a:pt x="23049" y="-380"/>
                    <a:pt x="27528" y="1306"/>
                    <a:pt x="30862" y="4506"/>
                  </a:cubicBezTo>
                  <a:cubicBezTo>
                    <a:pt x="34192" y="8269"/>
                    <a:pt x="35909" y="13203"/>
                    <a:pt x="35625" y="18222"/>
                  </a:cubicBezTo>
                  <a:lnTo>
                    <a:pt x="35625" y="46131"/>
                  </a:lnTo>
                  <a:lnTo>
                    <a:pt x="26100" y="46131"/>
                  </a:lnTo>
                  <a:lnTo>
                    <a:pt x="26100" y="21080"/>
                  </a:lnTo>
                  <a:cubicBezTo>
                    <a:pt x="26100" y="12698"/>
                    <a:pt x="22668" y="8507"/>
                    <a:pt x="15621" y="8507"/>
                  </a:cubicBezTo>
                  <a:cubicBezTo>
                    <a:pt x="8952" y="8383"/>
                    <a:pt x="3427" y="13698"/>
                    <a:pt x="3334" y="20384"/>
                  </a:cubicBezTo>
                  <a:cubicBezTo>
                    <a:pt x="3334" y="20737"/>
                    <a:pt x="3334" y="21099"/>
                    <a:pt x="3334" y="21461"/>
                  </a:cubicBezTo>
                  <a:close/>
                </a:path>
              </a:pathLst>
            </a:custGeom>
            <a:solidFill>
              <a:srgbClr val="6D6E71"/>
            </a:solidFill>
            <a:ln w="9525" cap="flat">
              <a:noFill/>
              <a:prstDash val="solid"/>
              <a:miter/>
            </a:ln>
          </p:spPr>
          <p:txBody>
            <a:bodyPr rtlCol="0" anchor="ctr"/>
            <a:lstStyle/>
            <a:p>
              <a:endParaRPr lang="en-US"/>
            </a:p>
          </p:txBody>
        </p:sp>
        <p:sp>
          <p:nvSpPr>
            <p:cNvPr id="1272" name="Freeform: Shape 1271">
              <a:extLst>
                <a:ext uri="{FF2B5EF4-FFF2-40B4-BE49-F238E27FC236}">
                  <a16:creationId xmlns:a16="http://schemas.microsoft.com/office/drawing/2014/main" id="{0E1CBE4B-AA7B-495C-8EB0-EF488447161B}"/>
                </a:ext>
              </a:extLst>
            </p:cNvPr>
            <p:cNvSpPr/>
            <p:nvPr/>
          </p:nvSpPr>
          <p:spPr>
            <a:xfrm>
              <a:off x="17981388" y="2849690"/>
              <a:ext cx="31718" cy="60675"/>
            </a:xfrm>
            <a:custGeom>
              <a:avLst/>
              <a:gdLst>
                <a:gd name="connsiteX0" fmla="*/ 9050 w 31718"/>
                <a:gd name="connsiteY0" fmla="*/ 21918 h 60675"/>
                <a:gd name="connsiteX1" fmla="*/ 9050 w 31718"/>
                <a:gd name="connsiteY1" fmla="*/ 45064 h 60675"/>
                <a:gd name="connsiteX2" fmla="*/ 10761 w 31718"/>
                <a:gd name="connsiteY2" fmla="*/ 50302 h 60675"/>
                <a:gd name="connsiteX3" fmla="*/ 15524 w 31718"/>
                <a:gd name="connsiteY3" fmla="*/ 52208 h 60675"/>
                <a:gd name="connsiteX4" fmla="*/ 21430 w 31718"/>
                <a:gd name="connsiteY4" fmla="*/ 49159 h 60675"/>
                <a:gd name="connsiteX5" fmla="*/ 25430 w 31718"/>
                <a:gd name="connsiteY5" fmla="*/ 55922 h 60675"/>
                <a:gd name="connsiteX6" fmla="*/ 14194 w 31718"/>
                <a:gd name="connsiteY6" fmla="*/ 60494 h 60675"/>
                <a:gd name="connsiteX7" fmla="*/ 3715 w 31718"/>
                <a:gd name="connsiteY7" fmla="*/ 56303 h 60675"/>
                <a:gd name="connsiteX8" fmla="*/ -573 w 31718"/>
                <a:gd name="connsiteY8" fmla="*/ 44778 h 60675"/>
                <a:gd name="connsiteX9" fmla="*/ -573 w 31718"/>
                <a:gd name="connsiteY9" fmla="*/ 21918 h 60675"/>
                <a:gd name="connsiteX10" fmla="*/ -6289 w 31718"/>
                <a:gd name="connsiteY10" fmla="*/ 21918 h 60675"/>
                <a:gd name="connsiteX11" fmla="*/ -6289 w 31718"/>
                <a:gd name="connsiteY11" fmla="*/ 14108 h 60675"/>
                <a:gd name="connsiteX12" fmla="*/ -573 w 31718"/>
                <a:gd name="connsiteY12" fmla="*/ 14108 h 60675"/>
                <a:gd name="connsiteX13" fmla="*/ -573 w 31718"/>
                <a:gd name="connsiteY13" fmla="*/ -180 h 60675"/>
                <a:gd name="connsiteX14" fmla="*/ 8952 w 31718"/>
                <a:gd name="connsiteY14" fmla="*/ -180 h 60675"/>
                <a:gd name="connsiteX15" fmla="*/ 8952 w 31718"/>
                <a:gd name="connsiteY15" fmla="*/ 14108 h 60675"/>
                <a:gd name="connsiteX16" fmla="*/ 20956 w 31718"/>
                <a:gd name="connsiteY16" fmla="*/ 14108 h 60675"/>
                <a:gd name="connsiteX17" fmla="*/ 20956 w 31718"/>
                <a:gd name="connsiteY17" fmla="*/ 21823 h 60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675">
                  <a:moveTo>
                    <a:pt x="9050" y="21918"/>
                  </a:moveTo>
                  <a:lnTo>
                    <a:pt x="9050" y="45064"/>
                  </a:lnTo>
                  <a:cubicBezTo>
                    <a:pt x="8952" y="46959"/>
                    <a:pt x="9524" y="48826"/>
                    <a:pt x="10761" y="50302"/>
                  </a:cubicBezTo>
                  <a:cubicBezTo>
                    <a:pt x="12003" y="51598"/>
                    <a:pt x="13715" y="52293"/>
                    <a:pt x="15524" y="52208"/>
                  </a:cubicBezTo>
                  <a:cubicBezTo>
                    <a:pt x="17812" y="52074"/>
                    <a:pt x="20003" y="50960"/>
                    <a:pt x="21430" y="49159"/>
                  </a:cubicBezTo>
                  <a:lnTo>
                    <a:pt x="25430" y="55922"/>
                  </a:lnTo>
                  <a:cubicBezTo>
                    <a:pt x="22384" y="58818"/>
                    <a:pt x="18384" y="60456"/>
                    <a:pt x="14194" y="60494"/>
                  </a:cubicBezTo>
                  <a:cubicBezTo>
                    <a:pt x="10287" y="60542"/>
                    <a:pt x="6478" y="59037"/>
                    <a:pt x="3715" y="56303"/>
                  </a:cubicBezTo>
                  <a:cubicBezTo>
                    <a:pt x="762" y="53217"/>
                    <a:pt x="-764" y="49045"/>
                    <a:pt x="-573" y="44778"/>
                  </a:cubicBezTo>
                  <a:lnTo>
                    <a:pt x="-573" y="21918"/>
                  </a:lnTo>
                  <a:lnTo>
                    <a:pt x="-6289" y="21918"/>
                  </a:lnTo>
                  <a:lnTo>
                    <a:pt x="-6289" y="14108"/>
                  </a:lnTo>
                  <a:lnTo>
                    <a:pt x="-573" y="14108"/>
                  </a:lnTo>
                  <a:lnTo>
                    <a:pt x="-573" y="-180"/>
                  </a:lnTo>
                  <a:lnTo>
                    <a:pt x="8952" y="-180"/>
                  </a:lnTo>
                  <a:lnTo>
                    <a:pt x="8952" y="14108"/>
                  </a:lnTo>
                  <a:lnTo>
                    <a:pt x="20956" y="14108"/>
                  </a:lnTo>
                  <a:lnTo>
                    <a:pt x="20956" y="21823"/>
                  </a:lnTo>
                  <a:close/>
                </a:path>
              </a:pathLst>
            </a:custGeom>
            <a:solidFill>
              <a:srgbClr val="6D6E71"/>
            </a:solidFill>
            <a:ln w="9525" cap="flat">
              <a:noFill/>
              <a:prstDash val="solid"/>
              <a:miter/>
            </a:ln>
          </p:spPr>
          <p:txBody>
            <a:bodyPr rtlCol="0" anchor="ctr"/>
            <a:lstStyle/>
            <a:p>
              <a:endParaRPr lang="en-US"/>
            </a:p>
          </p:txBody>
        </p:sp>
        <p:sp>
          <p:nvSpPr>
            <p:cNvPr id="1273" name="Freeform: Shape 1272">
              <a:extLst>
                <a:ext uri="{FF2B5EF4-FFF2-40B4-BE49-F238E27FC236}">
                  <a16:creationId xmlns:a16="http://schemas.microsoft.com/office/drawing/2014/main" id="{9FB4C43C-3CD5-4B90-90BF-A37C9A87B7FF}"/>
                </a:ext>
              </a:extLst>
            </p:cNvPr>
            <p:cNvSpPr/>
            <p:nvPr/>
          </p:nvSpPr>
          <p:spPr>
            <a:xfrm>
              <a:off x="18020823" y="2846166"/>
              <a:ext cx="41940" cy="63531"/>
            </a:xfrm>
            <a:custGeom>
              <a:avLst/>
              <a:gdLst>
                <a:gd name="connsiteX0" fmla="*/ 3236 w 41940"/>
                <a:gd name="connsiteY0" fmla="*/ 38682 h 63531"/>
                <a:gd name="connsiteX1" fmla="*/ 3236 w 41940"/>
                <a:gd name="connsiteY1" fmla="*/ 63352 h 63531"/>
                <a:gd name="connsiteX2" fmla="*/ -6289 w 41940"/>
                <a:gd name="connsiteY2" fmla="*/ 63352 h 63531"/>
                <a:gd name="connsiteX3" fmla="*/ -6289 w 41940"/>
                <a:gd name="connsiteY3" fmla="*/ -180 h 63531"/>
                <a:gd name="connsiteX4" fmla="*/ 3236 w 41940"/>
                <a:gd name="connsiteY4" fmla="*/ -180 h 63531"/>
                <a:gd name="connsiteX5" fmla="*/ 3236 w 41940"/>
                <a:gd name="connsiteY5" fmla="*/ 26014 h 63531"/>
                <a:gd name="connsiteX6" fmla="*/ 9427 w 41940"/>
                <a:gd name="connsiteY6" fmla="*/ 19441 h 63531"/>
                <a:gd name="connsiteX7" fmla="*/ 18379 w 41940"/>
                <a:gd name="connsiteY7" fmla="*/ 17060 h 63531"/>
                <a:gd name="connsiteX8" fmla="*/ 30858 w 41940"/>
                <a:gd name="connsiteY8" fmla="*/ 21727 h 63531"/>
                <a:gd name="connsiteX9" fmla="*/ 35620 w 41940"/>
                <a:gd name="connsiteY9" fmla="*/ 35443 h 63531"/>
                <a:gd name="connsiteX10" fmla="*/ 35620 w 41940"/>
                <a:gd name="connsiteY10" fmla="*/ 63352 h 63531"/>
                <a:gd name="connsiteX11" fmla="*/ 26095 w 41940"/>
                <a:gd name="connsiteY11" fmla="*/ 63352 h 63531"/>
                <a:gd name="connsiteX12" fmla="*/ 26095 w 41940"/>
                <a:gd name="connsiteY12" fmla="*/ 38301 h 63531"/>
                <a:gd name="connsiteX13" fmla="*/ 15621 w 41940"/>
                <a:gd name="connsiteY13" fmla="*/ 25728 h 63531"/>
                <a:gd name="connsiteX14" fmla="*/ 6952 w 41940"/>
                <a:gd name="connsiteY14" fmla="*/ 29062 h 63531"/>
                <a:gd name="connsiteX15" fmla="*/ 3236 w 41940"/>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63531">
                  <a:moveTo>
                    <a:pt x="3236" y="38682"/>
                  </a:moveTo>
                  <a:lnTo>
                    <a:pt x="3236" y="63352"/>
                  </a:lnTo>
                  <a:lnTo>
                    <a:pt x="-6289" y="63352"/>
                  </a:lnTo>
                  <a:lnTo>
                    <a:pt x="-6289" y="-180"/>
                  </a:lnTo>
                  <a:lnTo>
                    <a:pt x="3236" y="-180"/>
                  </a:lnTo>
                  <a:lnTo>
                    <a:pt x="3236" y="26014"/>
                  </a:lnTo>
                  <a:cubicBezTo>
                    <a:pt x="4571" y="23251"/>
                    <a:pt x="6762" y="20956"/>
                    <a:pt x="9427" y="19441"/>
                  </a:cubicBezTo>
                  <a:cubicBezTo>
                    <a:pt x="12096" y="17841"/>
                    <a:pt x="15240" y="17022"/>
                    <a:pt x="18379" y="17060"/>
                  </a:cubicBezTo>
                  <a:cubicBezTo>
                    <a:pt x="22956" y="16860"/>
                    <a:pt x="27528" y="18546"/>
                    <a:pt x="30858" y="21727"/>
                  </a:cubicBezTo>
                  <a:cubicBezTo>
                    <a:pt x="34192" y="25490"/>
                    <a:pt x="35909" y="30424"/>
                    <a:pt x="35620" y="35443"/>
                  </a:cubicBezTo>
                  <a:lnTo>
                    <a:pt x="35620" y="63352"/>
                  </a:lnTo>
                  <a:lnTo>
                    <a:pt x="26095" y="63352"/>
                  </a:lnTo>
                  <a:lnTo>
                    <a:pt x="26095" y="38301"/>
                  </a:lnTo>
                  <a:cubicBezTo>
                    <a:pt x="26095" y="29919"/>
                    <a:pt x="22575" y="25728"/>
                    <a:pt x="15621" y="25728"/>
                  </a:cubicBezTo>
                  <a:cubicBezTo>
                    <a:pt x="12380" y="25652"/>
                    <a:pt x="9334" y="26852"/>
                    <a:pt x="6952" y="29062"/>
                  </a:cubicBezTo>
                  <a:cubicBezTo>
                    <a:pt x="4283" y="31548"/>
                    <a:pt x="2952" y="35082"/>
                    <a:pt x="3236" y="38682"/>
                  </a:cubicBezTo>
                  <a:close/>
                </a:path>
              </a:pathLst>
            </a:custGeom>
            <a:solidFill>
              <a:srgbClr val="6D6E71"/>
            </a:solidFill>
            <a:ln w="9525" cap="flat">
              <a:noFill/>
              <a:prstDash val="solid"/>
              <a:miter/>
            </a:ln>
          </p:spPr>
          <p:txBody>
            <a:bodyPr rtlCol="0" anchor="ctr"/>
            <a:lstStyle/>
            <a:p>
              <a:endParaRPr lang="en-US"/>
            </a:p>
          </p:txBody>
        </p:sp>
        <p:sp>
          <p:nvSpPr>
            <p:cNvPr id="1274" name="Freeform: Shape 1273">
              <a:extLst>
                <a:ext uri="{FF2B5EF4-FFF2-40B4-BE49-F238E27FC236}">
                  <a16:creationId xmlns:a16="http://schemas.microsoft.com/office/drawing/2014/main" id="{E5DB6050-6A4D-4007-A143-0490C548521E}"/>
                </a:ext>
              </a:extLst>
            </p:cNvPr>
            <p:cNvSpPr/>
            <p:nvPr/>
          </p:nvSpPr>
          <p:spPr>
            <a:xfrm>
              <a:off x="18071875" y="2863670"/>
              <a:ext cx="36686" cy="46712"/>
            </a:xfrm>
            <a:custGeom>
              <a:avLst/>
              <a:gdLst>
                <a:gd name="connsiteX0" fmla="*/ 30383 w 36686"/>
                <a:gd name="connsiteY0" fmla="*/ 32226 h 46712"/>
                <a:gd name="connsiteX1" fmla="*/ 25719 w 36686"/>
                <a:gd name="connsiteY1" fmla="*/ 42608 h 46712"/>
                <a:gd name="connsiteX2" fmla="*/ 13622 w 36686"/>
                <a:gd name="connsiteY2" fmla="*/ 46514 h 46712"/>
                <a:gd name="connsiteX3" fmla="*/ 3236 w 36686"/>
                <a:gd name="connsiteY3" fmla="*/ 44704 h 46712"/>
                <a:gd name="connsiteX4" fmla="*/ -6289 w 36686"/>
                <a:gd name="connsiteY4" fmla="*/ 39656 h 46712"/>
                <a:gd name="connsiteX5" fmla="*/ -1619 w 36686"/>
                <a:gd name="connsiteY5" fmla="*/ 32226 h 46712"/>
                <a:gd name="connsiteX6" fmla="*/ 13812 w 36686"/>
                <a:gd name="connsiteY6" fmla="*/ 38227 h 46712"/>
                <a:gd name="connsiteX7" fmla="*/ 18956 w 36686"/>
                <a:gd name="connsiteY7" fmla="*/ 36703 h 46712"/>
                <a:gd name="connsiteX8" fmla="*/ 20765 w 36686"/>
                <a:gd name="connsiteY8" fmla="*/ 32893 h 46712"/>
                <a:gd name="connsiteX9" fmla="*/ 11715 w 36686"/>
                <a:gd name="connsiteY9" fmla="*/ 26702 h 46712"/>
                <a:gd name="connsiteX10" fmla="*/ 10668 w 36686"/>
                <a:gd name="connsiteY10" fmla="*/ 26702 h 46712"/>
                <a:gd name="connsiteX11" fmla="*/ -3526 w 36686"/>
                <a:gd name="connsiteY11" fmla="*/ 13843 h 46712"/>
                <a:gd name="connsiteX12" fmla="*/ 1334 w 36686"/>
                <a:gd name="connsiteY12" fmla="*/ 3651 h 46712"/>
                <a:gd name="connsiteX13" fmla="*/ 14194 w 36686"/>
                <a:gd name="connsiteY13" fmla="*/ -159 h 46712"/>
                <a:gd name="connsiteX14" fmla="*/ 29146 w 36686"/>
                <a:gd name="connsiteY14" fmla="*/ 4508 h 46712"/>
                <a:gd name="connsiteX15" fmla="*/ 25528 w 36686"/>
                <a:gd name="connsiteY15" fmla="*/ 11557 h 46712"/>
                <a:gd name="connsiteX16" fmla="*/ 13431 w 36686"/>
                <a:gd name="connsiteY16" fmla="*/ 7938 h 46712"/>
                <a:gd name="connsiteX17" fmla="*/ 7808 w 36686"/>
                <a:gd name="connsiteY17" fmla="*/ 9176 h 46712"/>
                <a:gd name="connsiteX18" fmla="*/ 5715 w 36686"/>
                <a:gd name="connsiteY18" fmla="*/ 12890 h 46712"/>
                <a:gd name="connsiteX19" fmla="*/ 7906 w 36686"/>
                <a:gd name="connsiteY19" fmla="*/ 16129 h 46712"/>
                <a:gd name="connsiteX20" fmla="*/ 12287 w 36686"/>
                <a:gd name="connsiteY20" fmla="*/ 17558 h 46712"/>
                <a:gd name="connsiteX21" fmla="*/ 17147 w 36686"/>
                <a:gd name="connsiteY21" fmla="*/ 18987 h 46712"/>
                <a:gd name="connsiteX22" fmla="*/ 21337 w 36686"/>
                <a:gd name="connsiteY22" fmla="*/ 20511 h 46712"/>
                <a:gd name="connsiteX23" fmla="*/ 25719 w 36686"/>
                <a:gd name="connsiteY23" fmla="*/ 22892 h 46712"/>
                <a:gd name="connsiteX24" fmla="*/ 30383 w 36686"/>
                <a:gd name="connsiteY24" fmla="*/ 32226 h 46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6" h="46712">
                  <a:moveTo>
                    <a:pt x="30383" y="32226"/>
                  </a:moveTo>
                  <a:cubicBezTo>
                    <a:pt x="30574" y="36227"/>
                    <a:pt x="28863" y="40084"/>
                    <a:pt x="25719" y="42608"/>
                  </a:cubicBezTo>
                  <a:cubicBezTo>
                    <a:pt x="22286" y="45333"/>
                    <a:pt x="18003" y="46714"/>
                    <a:pt x="13622" y="46514"/>
                  </a:cubicBezTo>
                  <a:cubicBezTo>
                    <a:pt x="10096" y="46495"/>
                    <a:pt x="6571" y="45876"/>
                    <a:pt x="3236" y="44704"/>
                  </a:cubicBezTo>
                  <a:cubicBezTo>
                    <a:pt x="-191" y="43609"/>
                    <a:pt x="-3429" y="41904"/>
                    <a:pt x="-6289" y="39656"/>
                  </a:cubicBezTo>
                  <a:lnTo>
                    <a:pt x="-1619" y="32226"/>
                  </a:lnTo>
                  <a:cubicBezTo>
                    <a:pt x="2762" y="35884"/>
                    <a:pt x="8096" y="37999"/>
                    <a:pt x="13812" y="38227"/>
                  </a:cubicBezTo>
                  <a:cubicBezTo>
                    <a:pt x="15621" y="38322"/>
                    <a:pt x="17431" y="37779"/>
                    <a:pt x="18956" y="36703"/>
                  </a:cubicBezTo>
                  <a:cubicBezTo>
                    <a:pt x="20096" y="35808"/>
                    <a:pt x="20858" y="34379"/>
                    <a:pt x="20765" y="32893"/>
                  </a:cubicBezTo>
                  <a:cubicBezTo>
                    <a:pt x="20765" y="30607"/>
                    <a:pt x="17812" y="28607"/>
                    <a:pt x="11715" y="26702"/>
                  </a:cubicBezTo>
                  <a:lnTo>
                    <a:pt x="10668" y="26702"/>
                  </a:lnTo>
                  <a:cubicBezTo>
                    <a:pt x="1143" y="24130"/>
                    <a:pt x="-3526" y="19844"/>
                    <a:pt x="-3526" y="13843"/>
                  </a:cubicBezTo>
                  <a:cubicBezTo>
                    <a:pt x="-3619" y="9862"/>
                    <a:pt x="-1810" y="6061"/>
                    <a:pt x="1334" y="3651"/>
                  </a:cubicBezTo>
                  <a:cubicBezTo>
                    <a:pt x="5050" y="975"/>
                    <a:pt x="9622" y="-368"/>
                    <a:pt x="14194" y="-159"/>
                  </a:cubicBezTo>
                  <a:cubicBezTo>
                    <a:pt x="19528" y="-140"/>
                    <a:pt x="24765" y="1489"/>
                    <a:pt x="29146" y="4508"/>
                  </a:cubicBezTo>
                  <a:lnTo>
                    <a:pt x="25528" y="11557"/>
                  </a:lnTo>
                  <a:cubicBezTo>
                    <a:pt x="21909" y="9195"/>
                    <a:pt x="17714" y="7938"/>
                    <a:pt x="13431" y="7938"/>
                  </a:cubicBezTo>
                  <a:cubicBezTo>
                    <a:pt x="11524" y="7842"/>
                    <a:pt x="9524" y="8271"/>
                    <a:pt x="7808" y="9176"/>
                  </a:cubicBezTo>
                  <a:cubicBezTo>
                    <a:pt x="6478" y="9890"/>
                    <a:pt x="5617" y="11348"/>
                    <a:pt x="5715" y="12890"/>
                  </a:cubicBezTo>
                  <a:cubicBezTo>
                    <a:pt x="5715" y="14319"/>
                    <a:pt x="6571" y="15615"/>
                    <a:pt x="7906" y="16129"/>
                  </a:cubicBezTo>
                  <a:cubicBezTo>
                    <a:pt x="9334" y="16729"/>
                    <a:pt x="10761" y="17215"/>
                    <a:pt x="12287" y="17558"/>
                  </a:cubicBezTo>
                  <a:lnTo>
                    <a:pt x="17147" y="18987"/>
                  </a:lnTo>
                  <a:lnTo>
                    <a:pt x="21337" y="20511"/>
                  </a:lnTo>
                  <a:cubicBezTo>
                    <a:pt x="22858" y="21177"/>
                    <a:pt x="24291" y="21977"/>
                    <a:pt x="25719" y="22892"/>
                  </a:cubicBezTo>
                  <a:cubicBezTo>
                    <a:pt x="28765" y="24987"/>
                    <a:pt x="30574" y="28521"/>
                    <a:pt x="30383" y="32226"/>
                  </a:cubicBezTo>
                  <a:close/>
                </a:path>
              </a:pathLst>
            </a:custGeom>
            <a:solidFill>
              <a:srgbClr val="6D6E71"/>
            </a:solidFill>
            <a:ln w="9525" cap="flat">
              <a:noFill/>
              <a:prstDash val="solid"/>
              <a:miter/>
            </a:ln>
          </p:spPr>
          <p:txBody>
            <a:bodyPr rtlCol="0" anchor="ctr"/>
            <a:lstStyle/>
            <a:p>
              <a:endParaRPr lang="en-US"/>
            </a:p>
          </p:txBody>
        </p:sp>
        <p:sp>
          <p:nvSpPr>
            <p:cNvPr id="1275" name="Freeform: Shape 1274">
              <a:extLst>
                <a:ext uri="{FF2B5EF4-FFF2-40B4-BE49-F238E27FC236}">
                  <a16:creationId xmlns:a16="http://schemas.microsoft.com/office/drawing/2014/main" id="{60438A3A-309B-465C-A597-5D8143442F65}"/>
                </a:ext>
              </a:extLst>
            </p:cNvPr>
            <p:cNvSpPr/>
            <p:nvPr/>
          </p:nvSpPr>
          <p:spPr>
            <a:xfrm>
              <a:off x="18139489" y="2862905"/>
              <a:ext cx="40641" cy="47472"/>
            </a:xfrm>
            <a:custGeom>
              <a:avLst/>
              <a:gdLst>
                <a:gd name="connsiteX0" fmla="*/ 34114 w 40641"/>
                <a:gd name="connsiteY0" fmla="*/ 46613 h 47472"/>
                <a:gd name="connsiteX1" fmla="*/ 25352 w 40641"/>
                <a:gd name="connsiteY1" fmla="*/ 46613 h 47472"/>
                <a:gd name="connsiteX2" fmla="*/ 25352 w 40641"/>
                <a:gd name="connsiteY2" fmla="*/ 40517 h 47472"/>
                <a:gd name="connsiteX3" fmla="*/ 10204 w 40641"/>
                <a:gd name="connsiteY3" fmla="*/ 47280 h 47472"/>
                <a:gd name="connsiteX4" fmla="*/ -1605 w 40641"/>
                <a:gd name="connsiteY4" fmla="*/ 43279 h 47472"/>
                <a:gd name="connsiteX5" fmla="*/ -6274 w 40641"/>
                <a:gd name="connsiteY5" fmla="*/ 32516 h 47472"/>
                <a:gd name="connsiteX6" fmla="*/ -1321 w 40641"/>
                <a:gd name="connsiteY6" fmla="*/ 22420 h 47472"/>
                <a:gd name="connsiteX7" fmla="*/ 12204 w 40641"/>
                <a:gd name="connsiteY7" fmla="*/ 19086 h 47472"/>
                <a:gd name="connsiteX8" fmla="*/ 24589 w 40641"/>
                <a:gd name="connsiteY8" fmla="*/ 19086 h 47472"/>
                <a:gd name="connsiteX9" fmla="*/ 24589 w 40641"/>
                <a:gd name="connsiteY9" fmla="*/ 17371 h 47472"/>
                <a:gd name="connsiteX10" fmla="*/ 14492 w 40641"/>
                <a:gd name="connsiteY10" fmla="*/ 7846 h 47472"/>
                <a:gd name="connsiteX11" fmla="*/ 1251 w 40641"/>
                <a:gd name="connsiteY11" fmla="*/ 12418 h 47472"/>
                <a:gd name="connsiteX12" fmla="*/ -3033 w 40641"/>
                <a:gd name="connsiteY12" fmla="*/ 6417 h 47472"/>
                <a:gd name="connsiteX13" fmla="*/ 16017 w 40641"/>
                <a:gd name="connsiteY13" fmla="*/ -155 h 47472"/>
                <a:gd name="connsiteX14" fmla="*/ 29161 w 40641"/>
                <a:gd name="connsiteY14" fmla="*/ 3941 h 47472"/>
                <a:gd name="connsiteX15" fmla="*/ 34304 w 40641"/>
                <a:gd name="connsiteY15" fmla="*/ 16705 h 47472"/>
                <a:gd name="connsiteX16" fmla="*/ 24589 w 40641"/>
                <a:gd name="connsiteY16" fmla="*/ 29658 h 47472"/>
                <a:gd name="connsiteX17" fmla="*/ 24589 w 40641"/>
                <a:gd name="connsiteY17" fmla="*/ 25753 h 47472"/>
                <a:gd name="connsiteX18" fmla="*/ 13827 w 40641"/>
                <a:gd name="connsiteY18" fmla="*/ 25753 h 47472"/>
                <a:gd name="connsiteX19" fmla="*/ 3441 w 40641"/>
                <a:gd name="connsiteY19" fmla="*/ 32325 h 47472"/>
                <a:gd name="connsiteX20" fmla="*/ 6013 w 40641"/>
                <a:gd name="connsiteY20" fmla="*/ 37374 h 47472"/>
                <a:gd name="connsiteX21" fmla="*/ 13157 w 40641"/>
                <a:gd name="connsiteY21" fmla="*/ 39183 h 47472"/>
                <a:gd name="connsiteX22" fmla="*/ 21156 w 40641"/>
                <a:gd name="connsiteY22" fmla="*/ 36612 h 47472"/>
                <a:gd name="connsiteX23" fmla="*/ 24491 w 40641"/>
                <a:gd name="connsiteY23" fmla="*/ 29468 h 47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1" h="47472">
                  <a:moveTo>
                    <a:pt x="34114" y="46613"/>
                  </a:moveTo>
                  <a:lnTo>
                    <a:pt x="25352" y="46613"/>
                  </a:lnTo>
                  <a:lnTo>
                    <a:pt x="25352" y="40517"/>
                  </a:lnTo>
                  <a:cubicBezTo>
                    <a:pt x="21635" y="44965"/>
                    <a:pt x="16017" y="47461"/>
                    <a:pt x="10204" y="47280"/>
                  </a:cubicBezTo>
                  <a:cubicBezTo>
                    <a:pt x="5920" y="47442"/>
                    <a:pt x="1730" y="46013"/>
                    <a:pt x="-1605" y="43279"/>
                  </a:cubicBezTo>
                  <a:cubicBezTo>
                    <a:pt x="-4749" y="40593"/>
                    <a:pt x="-6465" y="36631"/>
                    <a:pt x="-6274" y="32516"/>
                  </a:cubicBezTo>
                  <a:cubicBezTo>
                    <a:pt x="-6465" y="28515"/>
                    <a:pt x="-4656" y="24686"/>
                    <a:pt x="-1321" y="22420"/>
                  </a:cubicBezTo>
                  <a:cubicBezTo>
                    <a:pt x="2776" y="20010"/>
                    <a:pt x="7441" y="18848"/>
                    <a:pt x="12204" y="19086"/>
                  </a:cubicBezTo>
                  <a:lnTo>
                    <a:pt x="24589" y="19086"/>
                  </a:lnTo>
                  <a:lnTo>
                    <a:pt x="24589" y="17371"/>
                  </a:lnTo>
                  <a:cubicBezTo>
                    <a:pt x="24589" y="11275"/>
                    <a:pt x="21254" y="7846"/>
                    <a:pt x="14492" y="7846"/>
                  </a:cubicBezTo>
                  <a:cubicBezTo>
                    <a:pt x="9729" y="8018"/>
                    <a:pt x="5157" y="9608"/>
                    <a:pt x="1251" y="12418"/>
                  </a:cubicBezTo>
                  <a:lnTo>
                    <a:pt x="-3033" y="6417"/>
                  </a:lnTo>
                  <a:cubicBezTo>
                    <a:pt x="2395" y="2064"/>
                    <a:pt x="9064" y="-269"/>
                    <a:pt x="16017" y="-155"/>
                  </a:cubicBezTo>
                  <a:cubicBezTo>
                    <a:pt x="20780" y="-393"/>
                    <a:pt x="25445" y="1055"/>
                    <a:pt x="29161" y="3941"/>
                  </a:cubicBezTo>
                  <a:cubicBezTo>
                    <a:pt x="32779" y="7132"/>
                    <a:pt x="34686" y="11875"/>
                    <a:pt x="34304" y="16705"/>
                  </a:cubicBezTo>
                  <a:close/>
                  <a:moveTo>
                    <a:pt x="24589" y="29658"/>
                  </a:moveTo>
                  <a:lnTo>
                    <a:pt x="24589" y="25753"/>
                  </a:lnTo>
                  <a:lnTo>
                    <a:pt x="13827" y="25753"/>
                  </a:lnTo>
                  <a:cubicBezTo>
                    <a:pt x="6869" y="25753"/>
                    <a:pt x="3441" y="27944"/>
                    <a:pt x="3441" y="32325"/>
                  </a:cubicBezTo>
                  <a:cubicBezTo>
                    <a:pt x="3348" y="34345"/>
                    <a:pt x="4302" y="36269"/>
                    <a:pt x="6013" y="37374"/>
                  </a:cubicBezTo>
                  <a:cubicBezTo>
                    <a:pt x="8111" y="38707"/>
                    <a:pt x="10683" y="39345"/>
                    <a:pt x="13157" y="39183"/>
                  </a:cubicBezTo>
                  <a:cubicBezTo>
                    <a:pt x="16017" y="39241"/>
                    <a:pt x="18873" y="38336"/>
                    <a:pt x="21156" y="36612"/>
                  </a:cubicBezTo>
                  <a:cubicBezTo>
                    <a:pt x="23445" y="34945"/>
                    <a:pt x="24682" y="32259"/>
                    <a:pt x="24491" y="29468"/>
                  </a:cubicBezTo>
                  <a:close/>
                </a:path>
              </a:pathLst>
            </a:custGeom>
            <a:solidFill>
              <a:srgbClr val="6D6E71"/>
            </a:solidFill>
            <a:ln w="9525" cap="flat">
              <a:noFill/>
              <a:prstDash val="solid"/>
              <a:miter/>
            </a:ln>
          </p:spPr>
          <p:txBody>
            <a:bodyPr rtlCol="0" anchor="ctr"/>
            <a:lstStyle/>
            <a:p>
              <a:endParaRPr lang="en-US"/>
            </a:p>
          </p:txBody>
        </p:sp>
        <p:sp>
          <p:nvSpPr>
            <p:cNvPr id="1276" name="Freeform: Shape 1275">
              <a:extLst>
                <a:ext uri="{FF2B5EF4-FFF2-40B4-BE49-F238E27FC236}">
                  <a16:creationId xmlns:a16="http://schemas.microsoft.com/office/drawing/2014/main" id="{EF49DE04-6C29-4457-A127-C3F8E7395155}"/>
                </a:ext>
              </a:extLst>
            </p:cNvPr>
            <p:cNvSpPr/>
            <p:nvPr/>
          </p:nvSpPr>
          <p:spPr>
            <a:xfrm>
              <a:off x="18189701" y="2844829"/>
              <a:ext cx="31718" cy="64964"/>
            </a:xfrm>
            <a:custGeom>
              <a:avLst/>
              <a:gdLst>
                <a:gd name="connsiteX0" fmla="*/ 8952 w 31718"/>
                <a:gd name="connsiteY0" fmla="*/ 15349 h 64964"/>
                <a:gd name="connsiteX1" fmla="*/ 8952 w 31718"/>
                <a:gd name="connsiteY1" fmla="*/ 18969 h 64964"/>
                <a:gd name="connsiteX2" fmla="*/ 20951 w 31718"/>
                <a:gd name="connsiteY2" fmla="*/ 18969 h 64964"/>
                <a:gd name="connsiteX3" fmla="*/ 20951 w 31718"/>
                <a:gd name="connsiteY3" fmla="*/ 26684 h 64964"/>
                <a:gd name="connsiteX4" fmla="*/ 8952 w 31718"/>
                <a:gd name="connsiteY4" fmla="*/ 26684 h 64964"/>
                <a:gd name="connsiteX5" fmla="*/ 8952 w 31718"/>
                <a:gd name="connsiteY5" fmla="*/ 64784 h 64964"/>
                <a:gd name="connsiteX6" fmla="*/ -573 w 31718"/>
                <a:gd name="connsiteY6" fmla="*/ 64784 h 64964"/>
                <a:gd name="connsiteX7" fmla="*/ -573 w 31718"/>
                <a:gd name="connsiteY7" fmla="*/ 26684 h 64964"/>
                <a:gd name="connsiteX8" fmla="*/ -6289 w 31718"/>
                <a:gd name="connsiteY8" fmla="*/ 26684 h 64964"/>
                <a:gd name="connsiteX9" fmla="*/ -6289 w 31718"/>
                <a:gd name="connsiteY9" fmla="*/ 18969 h 64964"/>
                <a:gd name="connsiteX10" fmla="*/ -573 w 31718"/>
                <a:gd name="connsiteY10" fmla="*/ 18969 h 64964"/>
                <a:gd name="connsiteX11" fmla="*/ -573 w 31718"/>
                <a:gd name="connsiteY11" fmla="*/ 15445 h 64964"/>
                <a:gd name="connsiteX12" fmla="*/ 3715 w 31718"/>
                <a:gd name="connsiteY12" fmla="*/ 4014 h 64964"/>
                <a:gd name="connsiteX13" fmla="*/ 14189 w 31718"/>
                <a:gd name="connsiteY13" fmla="*/ -177 h 64964"/>
                <a:gd name="connsiteX14" fmla="*/ 25430 w 31718"/>
                <a:gd name="connsiteY14" fmla="*/ 4300 h 64964"/>
                <a:gd name="connsiteX15" fmla="*/ 21430 w 31718"/>
                <a:gd name="connsiteY15" fmla="*/ 11063 h 64964"/>
                <a:gd name="connsiteX16" fmla="*/ 15524 w 31718"/>
                <a:gd name="connsiteY16" fmla="*/ 8110 h 64964"/>
                <a:gd name="connsiteX17" fmla="*/ 10761 w 31718"/>
                <a:gd name="connsiteY17" fmla="*/ 10015 h 64964"/>
                <a:gd name="connsiteX18" fmla="*/ 8952 w 31718"/>
                <a:gd name="connsiteY18" fmla="*/ 15349 h 6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4964">
                  <a:moveTo>
                    <a:pt x="8952" y="15349"/>
                  </a:moveTo>
                  <a:lnTo>
                    <a:pt x="8952" y="18969"/>
                  </a:lnTo>
                  <a:lnTo>
                    <a:pt x="20951" y="18969"/>
                  </a:lnTo>
                  <a:lnTo>
                    <a:pt x="20951" y="26684"/>
                  </a:lnTo>
                  <a:lnTo>
                    <a:pt x="8952" y="26684"/>
                  </a:lnTo>
                  <a:lnTo>
                    <a:pt x="8952" y="64784"/>
                  </a:lnTo>
                  <a:lnTo>
                    <a:pt x="-573" y="64784"/>
                  </a:lnTo>
                  <a:lnTo>
                    <a:pt x="-573" y="26684"/>
                  </a:lnTo>
                  <a:lnTo>
                    <a:pt x="-6289" y="26684"/>
                  </a:lnTo>
                  <a:lnTo>
                    <a:pt x="-6289" y="18969"/>
                  </a:lnTo>
                  <a:lnTo>
                    <a:pt x="-573" y="18969"/>
                  </a:lnTo>
                  <a:lnTo>
                    <a:pt x="-573" y="15445"/>
                  </a:lnTo>
                  <a:cubicBezTo>
                    <a:pt x="-764" y="11206"/>
                    <a:pt x="762" y="7072"/>
                    <a:pt x="3715" y="4014"/>
                  </a:cubicBezTo>
                  <a:cubicBezTo>
                    <a:pt x="6478" y="1252"/>
                    <a:pt x="10287" y="-262"/>
                    <a:pt x="14189" y="-177"/>
                  </a:cubicBezTo>
                  <a:cubicBezTo>
                    <a:pt x="18384" y="-129"/>
                    <a:pt x="22384" y="1471"/>
                    <a:pt x="25430" y="4300"/>
                  </a:cubicBezTo>
                  <a:lnTo>
                    <a:pt x="21430" y="11063"/>
                  </a:lnTo>
                  <a:cubicBezTo>
                    <a:pt x="20003" y="9282"/>
                    <a:pt x="17812" y="8215"/>
                    <a:pt x="15524" y="8110"/>
                  </a:cubicBezTo>
                  <a:cubicBezTo>
                    <a:pt x="13715" y="8015"/>
                    <a:pt x="11998" y="8710"/>
                    <a:pt x="10761" y="10015"/>
                  </a:cubicBezTo>
                  <a:cubicBezTo>
                    <a:pt x="9524" y="11501"/>
                    <a:pt x="8859" y="13406"/>
                    <a:pt x="8952" y="15349"/>
                  </a:cubicBezTo>
                  <a:close/>
                </a:path>
              </a:pathLst>
            </a:custGeom>
            <a:solidFill>
              <a:srgbClr val="6D6E71"/>
            </a:solidFill>
            <a:ln w="9525" cap="flat">
              <a:noFill/>
              <a:prstDash val="solid"/>
              <a:miter/>
            </a:ln>
          </p:spPr>
          <p:txBody>
            <a:bodyPr rtlCol="0" anchor="ctr"/>
            <a:lstStyle/>
            <a:p>
              <a:endParaRPr lang="en-US"/>
            </a:p>
          </p:txBody>
        </p:sp>
        <p:sp>
          <p:nvSpPr>
            <p:cNvPr id="1277" name="Freeform: Shape 1276">
              <a:extLst>
                <a:ext uri="{FF2B5EF4-FFF2-40B4-BE49-F238E27FC236}">
                  <a16:creationId xmlns:a16="http://schemas.microsoft.com/office/drawing/2014/main" id="{8FC2EDA1-8813-4CD1-BA70-C1DF8F2E7007}"/>
                </a:ext>
              </a:extLst>
            </p:cNvPr>
            <p:cNvSpPr/>
            <p:nvPr/>
          </p:nvSpPr>
          <p:spPr>
            <a:xfrm>
              <a:off x="18222847" y="2849690"/>
              <a:ext cx="31718" cy="60674"/>
            </a:xfrm>
            <a:custGeom>
              <a:avLst/>
              <a:gdLst>
                <a:gd name="connsiteX0" fmla="*/ 9050 w 31718"/>
                <a:gd name="connsiteY0" fmla="*/ 21918 h 60674"/>
                <a:gd name="connsiteX1" fmla="*/ 9050 w 31718"/>
                <a:gd name="connsiteY1" fmla="*/ 45064 h 60674"/>
                <a:gd name="connsiteX2" fmla="*/ 10761 w 31718"/>
                <a:gd name="connsiteY2" fmla="*/ 50302 h 60674"/>
                <a:gd name="connsiteX3" fmla="*/ 15524 w 31718"/>
                <a:gd name="connsiteY3" fmla="*/ 52208 h 60674"/>
                <a:gd name="connsiteX4" fmla="*/ 21430 w 31718"/>
                <a:gd name="connsiteY4" fmla="*/ 49159 h 60674"/>
                <a:gd name="connsiteX5" fmla="*/ 25430 w 31718"/>
                <a:gd name="connsiteY5" fmla="*/ 55922 h 60674"/>
                <a:gd name="connsiteX6" fmla="*/ 14189 w 31718"/>
                <a:gd name="connsiteY6" fmla="*/ 60494 h 60674"/>
                <a:gd name="connsiteX7" fmla="*/ 3808 w 31718"/>
                <a:gd name="connsiteY7" fmla="*/ 56303 h 60674"/>
                <a:gd name="connsiteX8" fmla="*/ -573 w 31718"/>
                <a:gd name="connsiteY8" fmla="*/ 44778 h 60674"/>
                <a:gd name="connsiteX9" fmla="*/ -573 w 31718"/>
                <a:gd name="connsiteY9" fmla="*/ 21918 h 60674"/>
                <a:gd name="connsiteX10" fmla="*/ -6289 w 31718"/>
                <a:gd name="connsiteY10" fmla="*/ 21918 h 60674"/>
                <a:gd name="connsiteX11" fmla="*/ -6289 w 31718"/>
                <a:gd name="connsiteY11" fmla="*/ 14108 h 60674"/>
                <a:gd name="connsiteX12" fmla="*/ -573 w 31718"/>
                <a:gd name="connsiteY12" fmla="*/ 14108 h 60674"/>
                <a:gd name="connsiteX13" fmla="*/ -573 w 31718"/>
                <a:gd name="connsiteY13" fmla="*/ -180 h 60674"/>
                <a:gd name="connsiteX14" fmla="*/ 8952 w 31718"/>
                <a:gd name="connsiteY14" fmla="*/ -180 h 60674"/>
                <a:gd name="connsiteX15" fmla="*/ 8952 w 31718"/>
                <a:gd name="connsiteY15" fmla="*/ 14108 h 60674"/>
                <a:gd name="connsiteX16" fmla="*/ 20956 w 31718"/>
                <a:gd name="connsiteY16" fmla="*/ 14108 h 60674"/>
                <a:gd name="connsiteX17" fmla="*/ 20956 w 31718"/>
                <a:gd name="connsiteY17" fmla="*/ 21823 h 6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674">
                  <a:moveTo>
                    <a:pt x="9050" y="21918"/>
                  </a:moveTo>
                  <a:lnTo>
                    <a:pt x="9050" y="45064"/>
                  </a:lnTo>
                  <a:cubicBezTo>
                    <a:pt x="8952" y="46959"/>
                    <a:pt x="9524" y="48826"/>
                    <a:pt x="10761" y="50302"/>
                  </a:cubicBezTo>
                  <a:cubicBezTo>
                    <a:pt x="11998" y="51598"/>
                    <a:pt x="13715" y="52293"/>
                    <a:pt x="15524" y="52208"/>
                  </a:cubicBezTo>
                  <a:cubicBezTo>
                    <a:pt x="17812" y="52093"/>
                    <a:pt x="20003" y="50988"/>
                    <a:pt x="21430" y="49159"/>
                  </a:cubicBezTo>
                  <a:lnTo>
                    <a:pt x="25430" y="55922"/>
                  </a:lnTo>
                  <a:cubicBezTo>
                    <a:pt x="22384" y="58818"/>
                    <a:pt x="18384" y="60456"/>
                    <a:pt x="14189" y="60494"/>
                  </a:cubicBezTo>
                  <a:cubicBezTo>
                    <a:pt x="10287" y="60532"/>
                    <a:pt x="6571" y="59027"/>
                    <a:pt x="3808" y="56303"/>
                  </a:cubicBezTo>
                  <a:cubicBezTo>
                    <a:pt x="762" y="53246"/>
                    <a:pt x="-764" y="49064"/>
                    <a:pt x="-573" y="44778"/>
                  </a:cubicBezTo>
                  <a:lnTo>
                    <a:pt x="-573" y="21918"/>
                  </a:lnTo>
                  <a:lnTo>
                    <a:pt x="-6289" y="21918"/>
                  </a:lnTo>
                  <a:lnTo>
                    <a:pt x="-6289" y="14108"/>
                  </a:lnTo>
                  <a:lnTo>
                    <a:pt x="-573" y="14108"/>
                  </a:lnTo>
                  <a:lnTo>
                    <a:pt x="-573" y="-180"/>
                  </a:lnTo>
                  <a:lnTo>
                    <a:pt x="8952" y="-180"/>
                  </a:lnTo>
                  <a:lnTo>
                    <a:pt x="8952" y="14108"/>
                  </a:lnTo>
                  <a:lnTo>
                    <a:pt x="20956" y="14108"/>
                  </a:lnTo>
                  <a:lnTo>
                    <a:pt x="20956" y="21823"/>
                  </a:lnTo>
                  <a:close/>
                </a:path>
              </a:pathLst>
            </a:custGeom>
            <a:solidFill>
              <a:srgbClr val="6D6E71"/>
            </a:solidFill>
            <a:ln w="9525" cap="flat">
              <a:noFill/>
              <a:prstDash val="solid"/>
              <a:miter/>
            </a:ln>
          </p:spPr>
          <p:txBody>
            <a:bodyPr rtlCol="0" anchor="ctr"/>
            <a:lstStyle/>
            <a:p>
              <a:endParaRPr lang="en-US"/>
            </a:p>
          </p:txBody>
        </p:sp>
        <p:sp>
          <p:nvSpPr>
            <p:cNvPr id="1278" name="Freeform: Shape 1277">
              <a:extLst>
                <a:ext uri="{FF2B5EF4-FFF2-40B4-BE49-F238E27FC236}">
                  <a16:creationId xmlns:a16="http://schemas.microsoft.com/office/drawing/2014/main" id="{37FDD603-65F9-44EF-9B10-BC17F9D751BD}"/>
                </a:ext>
              </a:extLst>
            </p:cNvPr>
            <p:cNvSpPr/>
            <p:nvPr/>
          </p:nvSpPr>
          <p:spPr>
            <a:xfrm>
              <a:off x="18257878" y="2863401"/>
              <a:ext cx="45397" cy="46974"/>
            </a:xfrm>
            <a:custGeom>
              <a:avLst/>
              <a:gdLst>
                <a:gd name="connsiteX0" fmla="*/ 38880 w 45397"/>
                <a:gd name="connsiteY0" fmla="*/ 27543 h 46974"/>
                <a:gd name="connsiteX1" fmla="*/ 3161 w 45397"/>
                <a:gd name="connsiteY1" fmla="*/ 27543 h 46974"/>
                <a:gd name="connsiteX2" fmla="*/ 7733 w 45397"/>
                <a:gd name="connsiteY2" fmla="*/ 35544 h 46974"/>
                <a:gd name="connsiteX3" fmla="*/ 30308 w 45397"/>
                <a:gd name="connsiteY3" fmla="*/ 33163 h 46974"/>
                <a:gd name="connsiteX4" fmla="*/ 35834 w 45397"/>
                <a:gd name="connsiteY4" fmla="*/ 39164 h 46974"/>
                <a:gd name="connsiteX5" fmla="*/ 16784 w 45397"/>
                <a:gd name="connsiteY5" fmla="*/ 46784 h 46974"/>
                <a:gd name="connsiteX6" fmla="*/ -6266 w 45397"/>
                <a:gd name="connsiteY6" fmla="*/ 24905 h 46974"/>
                <a:gd name="connsiteX7" fmla="*/ -6266 w 45397"/>
                <a:gd name="connsiteY7" fmla="*/ 23257 h 46974"/>
                <a:gd name="connsiteX8" fmla="*/ 589 w 45397"/>
                <a:gd name="connsiteY8" fmla="*/ 6207 h 46974"/>
                <a:gd name="connsiteX9" fmla="*/ 16784 w 45397"/>
                <a:gd name="connsiteY9" fmla="*/ -175 h 46974"/>
                <a:gd name="connsiteX10" fmla="*/ 32597 w 45397"/>
                <a:gd name="connsiteY10" fmla="*/ 5445 h 46974"/>
                <a:gd name="connsiteX11" fmla="*/ 39071 w 45397"/>
                <a:gd name="connsiteY11" fmla="*/ 20876 h 46974"/>
                <a:gd name="connsiteX12" fmla="*/ 3161 w 45397"/>
                <a:gd name="connsiteY12" fmla="*/ 19923 h 46974"/>
                <a:gd name="connsiteX13" fmla="*/ 29262 w 45397"/>
                <a:gd name="connsiteY13" fmla="*/ 19923 h 46974"/>
                <a:gd name="connsiteX14" fmla="*/ 25737 w 45397"/>
                <a:gd name="connsiteY14" fmla="*/ 11160 h 46974"/>
                <a:gd name="connsiteX15" fmla="*/ 16784 w 45397"/>
                <a:gd name="connsiteY15" fmla="*/ 8017 h 46974"/>
                <a:gd name="connsiteX16" fmla="*/ 7259 w 45397"/>
                <a:gd name="connsiteY16" fmla="*/ 11256 h 46974"/>
                <a:gd name="connsiteX17" fmla="*/ 3161 w 45397"/>
                <a:gd name="connsiteY17" fmla="*/ 19923 h 4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97" h="46974">
                  <a:moveTo>
                    <a:pt x="38880" y="27543"/>
                  </a:moveTo>
                  <a:lnTo>
                    <a:pt x="3161" y="27543"/>
                  </a:lnTo>
                  <a:cubicBezTo>
                    <a:pt x="3352" y="30791"/>
                    <a:pt x="4975" y="33772"/>
                    <a:pt x="7733" y="35544"/>
                  </a:cubicBezTo>
                  <a:cubicBezTo>
                    <a:pt x="14784" y="40392"/>
                    <a:pt x="24402" y="39383"/>
                    <a:pt x="30308" y="33163"/>
                  </a:cubicBezTo>
                  <a:lnTo>
                    <a:pt x="35834" y="39164"/>
                  </a:lnTo>
                  <a:cubicBezTo>
                    <a:pt x="30787" y="44240"/>
                    <a:pt x="23927" y="46993"/>
                    <a:pt x="16784" y="46784"/>
                  </a:cubicBezTo>
                  <a:cubicBezTo>
                    <a:pt x="4403" y="47117"/>
                    <a:pt x="-5982" y="37316"/>
                    <a:pt x="-6266" y="24905"/>
                  </a:cubicBezTo>
                  <a:cubicBezTo>
                    <a:pt x="-6266" y="24362"/>
                    <a:pt x="-6266" y="23809"/>
                    <a:pt x="-6266" y="23257"/>
                  </a:cubicBezTo>
                  <a:cubicBezTo>
                    <a:pt x="-6555" y="16846"/>
                    <a:pt x="-4076" y="10617"/>
                    <a:pt x="589" y="6207"/>
                  </a:cubicBezTo>
                  <a:cubicBezTo>
                    <a:pt x="4975" y="2026"/>
                    <a:pt x="10784" y="-270"/>
                    <a:pt x="16784" y="-175"/>
                  </a:cubicBezTo>
                  <a:cubicBezTo>
                    <a:pt x="22593" y="-298"/>
                    <a:pt x="28215" y="1702"/>
                    <a:pt x="32597" y="5445"/>
                  </a:cubicBezTo>
                  <a:cubicBezTo>
                    <a:pt x="36978" y="9312"/>
                    <a:pt x="39452" y="15008"/>
                    <a:pt x="39071" y="20876"/>
                  </a:cubicBezTo>
                  <a:close/>
                  <a:moveTo>
                    <a:pt x="3161" y="19923"/>
                  </a:moveTo>
                  <a:lnTo>
                    <a:pt x="29262" y="19923"/>
                  </a:lnTo>
                  <a:cubicBezTo>
                    <a:pt x="29453" y="16618"/>
                    <a:pt x="28215" y="13389"/>
                    <a:pt x="25737" y="11160"/>
                  </a:cubicBezTo>
                  <a:cubicBezTo>
                    <a:pt x="23262" y="9046"/>
                    <a:pt x="20021" y="7931"/>
                    <a:pt x="16784" y="8017"/>
                  </a:cubicBezTo>
                  <a:cubicBezTo>
                    <a:pt x="13356" y="8007"/>
                    <a:pt x="10021" y="9150"/>
                    <a:pt x="7259" y="11256"/>
                  </a:cubicBezTo>
                  <a:cubicBezTo>
                    <a:pt x="4594" y="13313"/>
                    <a:pt x="3068" y="16542"/>
                    <a:pt x="3161" y="19923"/>
                  </a:cubicBezTo>
                  <a:close/>
                </a:path>
              </a:pathLst>
            </a:custGeom>
            <a:solidFill>
              <a:srgbClr val="6D6E71"/>
            </a:solidFill>
            <a:ln w="9525" cap="flat">
              <a:noFill/>
              <a:prstDash val="solid"/>
              <a:miter/>
            </a:ln>
          </p:spPr>
          <p:txBody>
            <a:bodyPr rtlCol="0" anchor="ctr"/>
            <a:lstStyle/>
            <a:p>
              <a:endParaRPr lang="en-US"/>
            </a:p>
          </p:txBody>
        </p:sp>
        <p:sp>
          <p:nvSpPr>
            <p:cNvPr id="1279" name="Freeform: Shape 1278">
              <a:extLst>
                <a:ext uri="{FF2B5EF4-FFF2-40B4-BE49-F238E27FC236}">
                  <a16:creationId xmlns:a16="http://schemas.microsoft.com/office/drawing/2014/main" id="{5E8547D0-D80D-4D34-AE47-4779F832A73C}"/>
                </a:ext>
              </a:extLst>
            </p:cNvPr>
            <p:cNvSpPr/>
            <p:nvPr/>
          </p:nvSpPr>
          <p:spPr>
            <a:xfrm>
              <a:off x="18313716" y="2863692"/>
              <a:ext cx="24193" cy="46386"/>
            </a:xfrm>
            <a:custGeom>
              <a:avLst/>
              <a:gdLst>
                <a:gd name="connsiteX0" fmla="*/ 17524 w 24193"/>
                <a:gd name="connsiteY0" fmla="*/ 9631 h 46386"/>
                <a:gd name="connsiteX1" fmla="*/ 6762 w 24193"/>
                <a:gd name="connsiteY1" fmla="*/ 14203 h 46386"/>
                <a:gd name="connsiteX2" fmla="*/ 3236 w 24193"/>
                <a:gd name="connsiteY2" fmla="*/ 26681 h 46386"/>
                <a:gd name="connsiteX3" fmla="*/ 3236 w 24193"/>
                <a:gd name="connsiteY3" fmla="*/ 46207 h 46386"/>
                <a:gd name="connsiteX4" fmla="*/ -6289 w 24193"/>
                <a:gd name="connsiteY4" fmla="*/ 46207 h 46386"/>
                <a:gd name="connsiteX5" fmla="*/ -6289 w 24193"/>
                <a:gd name="connsiteY5" fmla="*/ 106 h 46386"/>
                <a:gd name="connsiteX6" fmla="*/ 3236 w 24193"/>
                <a:gd name="connsiteY6" fmla="*/ 106 h 46386"/>
                <a:gd name="connsiteX7" fmla="*/ 3236 w 24193"/>
                <a:gd name="connsiteY7" fmla="*/ 9631 h 46386"/>
                <a:gd name="connsiteX8" fmla="*/ 9524 w 24193"/>
                <a:gd name="connsiteY8" fmla="*/ 2677 h 46386"/>
                <a:gd name="connsiteX9" fmla="*/ 17905 w 24193"/>
                <a:gd name="connsiteY9" fmla="*/ -180 h 46386"/>
                <a:gd name="connsiteX10" fmla="*/ 17905 w 24193"/>
                <a:gd name="connsiteY10" fmla="*/ 9345 h 46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6386">
                  <a:moveTo>
                    <a:pt x="17524" y="9631"/>
                  </a:moveTo>
                  <a:cubicBezTo>
                    <a:pt x="13431" y="9355"/>
                    <a:pt x="9427" y="11050"/>
                    <a:pt x="6762" y="14203"/>
                  </a:cubicBezTo>
                  <a:cubicBezTo>
                    <a:pt x="4190" y="17851"/>
                    <a:pt x="2952" y="22242"/>
                    <a:pt x="3236" y="26681"/>
                  </a:cubicBezTo>
                  <a:lnTo>
                    <a:pt x="3236" y="46207"/>
                  </a:lnTo>
                  <a:lnTo>
                    <a:pt x="-6289" y="46207"/>
                  </a:lnTo>
                  <a:lnTo>
                    <a:pt x="-6289" y="106"/>
                  </a:lnTo>
                  <a:lnTo>
                    <a:pt x="3236" y="106"/>
                  </a:lnTo>
                  <a:lnTo>
                    <a:pt x="3236" y="9631"/>
                  </a:lnTo>
                  <a:cubicBezTo>
                    <a:pt x="4762" y="6830"/>
                    <a:pt x="6855" y="4439"/>
                    <a:pt x="9524" y="2677"/>
                  </a:cubicBezTo>
                  <a:cubicBezTo>
                    <a:pt x="11998" y="887"/>
                    <a:pt x="14859" y="-104"/>
                    <a:pt x="17905" y="-180"/>
                  </a:cubicBezTo>
                  <a:lnTo>
                    <a:pt x="17905" y="9345"/>
                  </a:lnTo>
                  <a:close/>
                </a:path>
              </a:pathLst>
            </a:custGeom>
            <a:solidFill>
              <a:srgbClr val="6D6E71"/>
            </a:solidFill>
            <a:ln w="9525" cap="flat">
              <a:noFill/>
              <a:prstDash val="solid"/>
              <a:miter/>
            </a:ln>
          </p:spPr>
          <p:txBody>
            <a:bodyPr rtlCol="0" anchor="ctr"/>
            <a:lstStyle/>
            <a:p>
              <a:endParaRPr lang="en-US"/>
            </a:p>
          </p:txBody>
        </p:sp>
        <p:sp>
          <p:nvSpPr>
            <p:cNvPr id="1280" name="Freeform: Shape 1279">
              <a:extLst>
                <a:ext uri="{FF2B5EF4-FFF2-40B4-BE49-F238E27FC236}">
                  <a16:creationId xmlns:a16="http://schemas.microsoft.com/office/drawing/2014/main" id="{E1BDB821-9150-49FB-81EA-9C5806CCD6F9}"/>
                </a:ext>
              </a:extLst>
            </p:cNvPr>
            <p:cNvSpPr/>
            <p:nvPr/>
          </p:nvSpPr>
          <p:spPr>
            <a:xfrm>
              <a:off x="16915448" y="2968467"/>
              <a:ext cx="24286" cy="46386"/>
            </a:xfrm>
            <a:custGeom>
              <a:avLst/>
              <a:gdLst>
                <a:gd name="connsiteX0" fmla="*/ 17524 w 24286"/>
                <a:gd name="connsiteY0" fmla="*/ 9631 h 46386"/>
                <a:gd name="connsiteX1" fmla="*/ 6855 w 24286"/>
                <a:gd name="connsiteY1" fmla="*/ 14203 h 46386"/>
                <a:gd name="connsiteX2" fmla="*/ 3236 w 24286"/>
                <a:gd name="connsiteY2" fmla="*/ 26681 h 46386"/>
                <a:gd name="connsiteX3" fmla="*/ 3236 w 24286"/>
                <a:gd name="connsiteY3" fmla="*/ 46207 h 46386"/>
                <a:gd name="connsiteX4" fmla="*/ -6289 w 24286"/>
                <a:gd name="connsiteY4" fmla="*/ 46207 h 46386"/>
                <a:gd name="connsiteX5" fmla="*/ -6289 w 24286"/>
                <a:gd name="connsiteY5" fmla="*/ 106 h 46386"/>
                <a:gd name="connsiteX6" fmla="*/ 3236 w 24286"/>
                <a:gd name="connsiteY6" fmla="*/ 106 h 46386"/>
                <a:gd name="connsiteX7" fmla="*/ 3236 w 24286"/>
                <a:gd name="connsiteY7" fmla="*/ 9631 h 46386"/>
                <a:gd name="connsiteX8" fmla="*/ 9520 w 24286"/>
                <a:gd name="connsiteY8" fmla="*/ 2582 h 46386"/>
                <a:gd name="connsiteX9" fmla="*/ 17998 w 24286"/>
                <a:gd name="connsiteY9" fmla="*/ -180 h 46386"/>
                <a:gd name="connsiteX10" fmla="*/ 17998 w 24286"/>
                <a:gd name="connsiteY10" fmla="*/ 9345 h 46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6386">
                  <a:moveTo>
                    <a:pt x="17524" y="9631"/>
                  </a:moveTo>
                  <a:cubicBezTo>
                    <a:pt x="13426" y="9355"/>
                    <a:pt x="9427" y="11059"/>
                    <a:pt x="6855" y="14203"/>
                  </a:cubicBezTo>
                  <a:cubicBezTo>
                    <a:pt x="4283" y="17841"/>
                    <a:pt x="3046" y="22232"/>
                    <a:pt x="3236" y="26681"/>
                  </a:cubicBezTo>
                  <a:lnTo>
                    <a:pt x="3236" y="46207"/>
                  </a:lnTo>
                  <a:lnTo>
                    <a:pt x="-6289" y="46207"/>
                  </a:lnTo>
                  <a:lnTo>
                    <a:pt x="-6289" y="106"/>
                  </a:lnTo>
                  <a:lnTo>
                    <a:pt x="3236" y="106"/>
                  </a:lnTo>
                  <a:lnTo>
                    <a:pt x="3236" y="9631"/>
                  </a:lnTo>
                  <a:cubicBezTo>
                    <a:pt x="4757" y="6821"/>
                    <a:pt x="6855" y="4401"/>
                    <a:pt x="9520" y="2582"/>
                  </a:cubicBezTo>
                  <a:cubicBezTo>
                    <a:pt x="11998" y="820"/>
                    <a:pt x="14952" y="-142"/>
                    <a:pt x="17998" y="-180"/>
                  </a:cubicBezTo>
                  <a:lnTo>
                    <a:pt x="17998" y="9345"/>
                  </a:lnTo>
                  <a:close/>
                </a:path>
              </a:pathLst>
            </a:custGeom>
            <a:solidFill>
              <a:srgbClr val="6D6E71"/>
            </a:solidFill>
            <a:ln w="9525" cap="flat">
              <a:noFill/>
              <a:prstDash val="solid"/>
              <a:miter/>
            </a:ln>
          </p:spPr>
          <p:txBody>
            <a:bodyPr rtlCol="0" anchor="ctr"/>
            <a:lstStyle/>
            <a:p>
              <a:endParaRPr lang="en-US"/>
            </a:p>
          </p:txBody>
        </p:sp>
        <p:sp>
          <p:nvSpPr>
            <p:cNvPr id="1281" name="Freeform: Shape 1280">
              <a:extLst>
                <a:ext uri="{FF2B5EF4-FFF2-40B4-BE49-F238E27FC236}">
                  <a16:creationId xmlns:a16="http://schemas.microsoft.com/office/drawing/2014/main" id="{E14A8D53-2EEF-4B2D-A237-1F83B5A12222}"/>
                </a:ext>
              </a:extLst>
            </p:cNvPr>
            <p:cNvSpPr/>
            <p:nvPr/>
          </p:nvSpPr>
          <p:spPr>
            <a:xfrm>
              <a:off x="16945429" y="2968171"/>
              <a:ext cx="45397" cy="46979"/>
            </a:xfrm>
            <a:custGeom>
              <a:avLst/>
              <a:gdLst>
                <a:gd name="connsiteX0" fmla="*/ 38977 w 45397"/>
                <a:gd name="connsiteY0" fmla="*/ 27453 h 46979"/>
                <a:gd name="connsiteX1" fmla="*/ 3258 w 45397"/>
                <a:gd name="connsiteY1" fmla="*/ 27453 h 46979"/>
                <a:gd name="connsiteX2" fmla="*/ 7830 w 45397"/>
                <a:gd name="connsiteY2" fmla="*/ 35549 h 46979"/>
                <a:gd name="connsiteX3" fmla="*/ 17355 w 45397"/>
                <a:gd name="connsiteY3" fmla="*/ 38597 h 46979"/>
                <a:gd name="connsiteX4" fmla="*/ 30308 w 45397"/>
                <a:gd name="connsiteY4" fmla="*/ 33168 h 46979"/>
                <a:gd name="connsiteX5" fmla="*/ 35833 w 45397"/>
                <a:gd name="connsiteY5" fmla="*/ 39168 h 46979"/>
                <a:gd name="connsiteX6" fmla="*/ 16783 w 45397"/>
                <a:gd name="connsiteY6" fmla="*/ 46788 h 46979"/>
                <a:gd name="connsiteX7" fmla="*/ -6267 w 45397"/>
                <a:gd name="connsiteY7" fmla="*/ 24909 h 46979"/>
                <a:gd name="connsiteX8" fmla="*/ -6267 w 45397"/>
                <a:gd name="connsiteY8" fmla="*/ 23262 h 46979"/>
                <a:gd name="connsiteX9" fmla="*/ 593 w 45397"/>
                <a:gd name="connsiteY9" fmla="*/ 6117 h 46979"/>
                <a:gd name="connsiteX10" fmla="*/ 32596 w 45397"/>
                <a:gd name="connsiteY10" fmla="*/ 5450 h 46979"/>
                <a:gd name="connsiteX11" fmla="*/ 39070 w 45397"/>
                <a:gd name="connsiteY11" fmla="*/ 20880 h 46979"/>
                <a:gd name="connsiteX12" fmla="*/ 3258 w 45397"/>
                <a:gd name="connsiteY12" fmla="*/ 19928 h 46979"/>
                <a:gd name="connsiteX13" fmla="*/ 29452 w 45397"/>
                <a:gd name="connsiteY13" fmla="*/ 19928 h 46979"/>
                <a:gd name="connsiteX14" fmla="*/ 25834 w 45397"/>
                <a:gd name="connsiteY14" fmla="*/ 11165 h 46979"/>
                <a:gd name="connsiteX15" fmla="*/ 16974 w 45397"/>
                <a:gd name="connsiteY15" fmla="*/ 8021 h 46979"/>
                <a:gd name="connsiteX16" fmla="*/ 7449 w 45397"/>
                <a:gd name="connsiteY16" fmla="*/ 11260 h 46979"/>
                <a:gd name="connsiteX17" fmla="*/ 3258 w 45397"/>
                <a:gd name="connsiteY17" fmla="*/ 1992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97" h="46979">
                  <a:moveTo>
                    <a:pt x="38977" y="27453"/>
                  </a:moveTo>
                  <a:lnTo>
                    <a:pt x="3258" y="27453"/>
                  </a:lnTo>
                  <a:cubicBezTo>
                    <a:pt x="3449" y="30720"/>
                    <a:pt x="5067" y="33720"/>
                    <a:pt x="7830" y="35549"/>
                  </a:cubicBezTo>
                  <a:cubicBezTo>
                    <a:pt x="10593" y="37549"/>
                    <a:pt x="13927" y="38616"/>
                    <a:pt x="17355" y="38597"/>
                  </a:cubicBezTo>
                  <a:cubicBezTo>
                    <a:pt x="22308" y="38921"/>
                    <a:pt x="27071" y="36911"/>
                    <a:pt x="30308" y="33168"/>
                  </a:cubicBezTo>
                  <a:lnTo>
                    <a:pt x="35833" y="39168"/>
                  </a:lnTo>
                  <a:cubicBezTo>
                    <a:pt x="30787" y="44245"/>
                    <a:pt x="23927" y="46998"/>
                    <a:pt x="16783" y="46788"/>
                  </a:cubicBezTo>
                  <a:cubicBezTo>
                    <a:pt x="4402" y="47122"/>
                    <a:pt x="-5983" y="37321"/>
                    <a:pt x="-6267" y="24909"/>
                  </a:cubicBezTo>
                  <a:cubicBezTo>
                    <a:pt x="-6267" y="24366"/>
                    <a:pt x="-6267" y="23814"/>
                    <a:pt x="-6267" y="23262"/>
                  </a:cubicBezTo>
                  <a:cubicBezTo>
                    <a:pt x="-6551" y="16823"/>
                    <a:pt x="-4076" y="10574"/>
                    <a:pt x="593" y="6117"/>
                  </a:cubicBezTo>
                  <a:cubicBezTo>
                    <a:pt x="9639" y="-2018"/>
                    <a:pt x="23262" y="-2303"/>
                    <a:pt x="32596" y="5450"/>
                  </a:cubicBezTo>
                  <a:cubicBezTo>
                    <a:pt x="36977" y="9317"/>
                    <a:pt x="39451" y="15013"/>
                    <a:pt x="39070" y="20880"/>
                  </a:cubicBezTo>
                  <a:close/>
                  <a:moveTo>
                    <a:pt x="3258" y="19928"/>
                  </a:moveTo>
                  <a:lnTo>
                    <a:pt x="29452" y="19928"/>
                  </a:lnTo>
                  <a:cubicBezTo>
                    <a:pt x="29643" y="16604"/>
                    <a:pt x="28308" y="13375"/>
                    <a:pt x="25834" y="11165"/>
                  </a:cubicBezTo>
                  <a:cubicBezTo>
                    <a:pt x="23355" y="9041"/>
                    <a:pt x="20211" y="7926"/>
                    <a:pt x="16974" y="8021"/>
                  </a:cubicBezTo>
                  <a:cubicBezTo>
                    <a:pt x="13546" y="7983"/>
                    <a:pt x="10118" y="9126"/>
                    <a:pt x="7449" y="11260"/>
                  </a:cubicBezTo>
                  <a:cubicBezTo>
                    <a:pt x="4686" y="13289"/>
                    <a:pt x="3160" y="16527"/>
                    <a:pt x="3258" y="19928"/>
                  </a:cubicBezTo>
                  <a:close/>
                </a:path>
              </a:pathLst>
            </a:custGeom>
            <a:solidFill>
              <a:srgbClr val="6D6E71"/>
            </a:solidFill>
            <a:ln w="9525" cap="flat">
              <a:noFill/>
              <a:prstDash val="solid"/>
              <a:miter/>
            </a:ln>
          </p:spPr>
          <p:txBody>
            <a:bodyPr rtlCol="0" anchor="ctr"/>
            <a:lstStyle/>
            <a:p>
              <a:endParaRPr lang="en-US"/>
            </a:p>
          </p:txBody>
        </p:sp>
        <p:sp>
          <p:nvSpPr>
            <p:cNvPr id="1282" name="Freeform: Shape 1281">
              <a:extLst>
                <a:ext uri="{FF2B5EF4-FFF2-40B4-BE49-F238E27FC236}">
                  <a16:creationId xmlns:a16="http://schemas.microsoft.com/office/drawing/2014/main" id="{6E633E43-DA82-4BF4-AA79-B20F8A083BFB}"/>
                </a:ext>
              </a:extLst>
            </p:cNvPr>
            <p:cNvSpPr/>
            <p:nvPr/>
          </p:nvSpPr>
          <p:spPr>
            <a:xfrm>
              <a:off x="17001364" y="2950845"/>
              <a:ext cx="9525" cy="63626"/>
            </a:xfrm>
            <a:custGeom>
              <a:avLst/>
              <a:gdLst>
                <a:gd name="connsiteX0" fmla="*/ 3236 w 9525"/>
                <a:gd name="connsiteY0" fmla="*/ 63447 h 63626"/>
                <a:gd name="connsiteX1" fmla="*/ -6289 w 9525"/>
                <a:gd name="connsiteY1" fmla="*/ 63447 h 63626"/>
                <a:gd name="connsiteX2" fmla="*/ -6289 w 9525"/>
                <a:gd name="connsiteY2" fmla="*/ -180 h 63626"/>
                <a:gd name="connsiteX3" fmla="*/ 3236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3236" y="63447"/>
                  </a:moveTo>
                  <a:lnTo>
                    <a:pt x="-6289" y="63447"/>
                  </a:lnTo>
                  <a:lnTo>
                    <a:pt x="-6289" y="-180"/>
                  </a:lnTo>
                  <a:lnTo>
                    <a:pt x="3236" y="-180"/>
                  </a:lnTo>
                  <a:close/>
                </a:path>
              </a:pathLst>
            </a:custGeom>
            <a:solidFill>
              <a:srgbClr val="6D6E71"/>
            </a:solidFill>
            <a:ln w="9525" cap="flat">
              <a:noFill/>
              <a:prstDash val="solid"/>
              <a:miter/>
            </a:ln>
          </p:spPr>
          <p:txBody>
            <a:bodyPr rtlCol="0" anchor="ctr"/>
            <a:lstStyle/>
            <a:p>
              <a:endParaRPr lang="en-US"/>
            </a:p>
          </p:txBody>
        </p:sp>
        <p:sp>
          <p:nvSpPr>
            <p:cNvPr id="1283" name="Freeform: Shape 1282">
              <a:extLst>
                <a:ext uri="{FF2B5EF4-FFF2-40B4-BE49-F238E27FC236}">
                  <a16:creationId xmlns:a16="http://schemas.microsoft.com/office/drawing/2014/main" id="{E6AA9AE0-2026-49F5-A858-229C5B787851}"/>
                </a:ext>
              </a:extLst>
            </p:cNvPr>
            <p:cNvSpPr/>
            <p:nvPr/>
          </p:nvSpPr>
          <p:spPr>
            <a:xfrm>
              <a:off x="17022010" y="2968171"/>
              <a:ext cx="45397" cy="46979"/>
            </a:xfrm>
            <a:custGeom>
              <a:avLst/>
              <a:gdLst>
                <a:gd name="connsiteX0" fmla="*/ 38880 w 45397"/>
                <a:gd name="connsiteY0" fmla="*/ 27453 h 46979"/>
                <a:gd name="connsiteX1" fmla="*/ 3161 w 45397"/>
                <a:gd name="connsiteY1" fmla="*/ 27453 h 46979"/>
                <a:gd name="connsiteX2" fmla="*/ 7733 w 45397"/>
                <a:gd name="connsiteY2" fmla="*/ 35549 h 46979"/>
                <a:gd name="connsiteX3" fmla="*/ 30308 w 45397"/>
                <a:gd name="connsiteY3" fmla="*/ 33168 h 46979"/>
                <a:gd name="connsiteX4" fmla="*/ 35834 w 45397"/>
                <a:gd name="connsiteY4" fmla="*/ 39168 h 46979"/>
                <a:gd name="connsiteX5" fmla="*/ 16784 w 45397"/>
                <a:gd name="connsiteY5" fmla="*/ 46788 h 46979"/>
                <a:gd name="connsiteX6" fmla="*/ -6266 w 45397"/>
                <a:gd name="connsiteY6" fmla="*/ 24909 h 46979"/>
                <a:gd name="connsiteX7" fmla="*/ -6266 w 45397"/>
                <a:gd name="connsiteY7" fmla="*/ 23262 h 46979"/>
                <a:gd name="connsiteX8" fmla="*/ 589 w 45397"/>
                <a:gd name="connsiteY8" fmla="*/ 6117 h 46979"/>
                <a:gd name="connsiteX9" fmla="*/ 32597 w 45397"/>
                <a:gd name="connsiteY9" fmla="*/ 5450 h 46979"/>
                <a:gd name="connsiteX10" fmla="*/ 39071 w 45397"/>
                <a:gd name="connsiteY10" fmla="*/ 20880 h 46979"/>
                <a:gd name="connsiteX11" fmla="*/ 3161 w 45397"/>
                <a:gd name="connsiteY11" fmla="*/ 19928 h 46979"/>
                <a:gd name="connsiteX12" fmla="*/ 29262 w 45397"/>
                <a:gd name="connsiteY12" fmla="*/ 19928 h 46979"/>
                <a:gd name="connsiteX13" fmla="*/ 25737 w 45397"/>
                <a:gd name="connsiteY13" fmla="*/ 11165 h 46979"/>
                <a:gd name="connsiteX14" fmla="*/ 16784 w 45397"/>
                <a:gd name="connsiteY14" fmla="*/ 8021 h 46979"/>
                <a:gd name="connsiteX15" fmla="*/ 7259 w 45397"/>
                <a:gd name="connsiteY15" fmla="*/ 11260 h 46979"/>
                <a:gd name="connsiteX16" fmla="*/ 3161 w 45397"/>
                <a:gd name="connsiteY16" fmla="*/ 1992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97" h="46979">
                  <a:moveTo>
                    <a:pt x="38880" y="27453"/>
                  </a:moveTo>
                  <a:lnTo>
                    <a:pt x="3161" y="27453"/>
                  </a:lnTo>
                  <a:cubicBezTo>
                    <a:pt x="3352" y="30720"/>
                    <a:pt x="4975" y="33720"/>
                    <a:pt x="7733" y="35549"/>
                  </a:cubicBezTo>
                  <a:cubicBezTo>
                    <a:pt x="14784" y="40397"/>
                    <a:pt x="24402" y="39387"/>
                    <a:pt x="30308" y="33168"/>
                  </a:cubicBezTo>
                  <a:lnTo>
                    <a:pt x="35834" y="39168"/>
                  </a:lnTo>
                  <a:cubicBezTo>
                    <a:pt x="30787" y="44245"/>
                    <a:pt x="23927" y="46998"/>
                    <a:pt x="16784" y="46788"/>
                  </a:cubicBezTo>
                  <a:cubicBezTo>
                    <a:pt x="4403" y="47122"/>
                    <a:pt x="-5982" y="37321"/>
                    <a:pt x="-6266" y="24909"/>
                  </a:cubicBezTo>
                  <a:cubicBezTo>
                    <a:pt x="-6266" y="24366"/>
                    <a:pt x="-6266" y="23814"/>
                    <a:pt x="-6266" y="23262"/>
                  </a:cubicBezTo>
                  <a:cubicBezTo>
                    <a:pt x="-6555" y="16823"/>
                    <a:pt x="-4076" y="10574"/>
                    <a:pt x="589" y="6117"/>
                  </a:cubicBezTo>
                  <a:cubicBezTo>
                    <a:pt x="9640" y="-2018"/>
                    <a:pt x="23262" y="-2303"/>
                    <a:pt x="32597" y="5450"/>
                  </a:cubicBezTo>
                  <a:cubicBezTo>
                    <a:pt x="36978" y="9317"/>
                    <a:pt x="39452" y="15013"/>
                    <a:pt x="39071" y="20880"/>
                  </a:cubicBezTo>
                  <a:close/>
                  <a:moveTo>
                    <a:pt x="3161" y="19928"/>
                  </a:moveTo>
                  <a:lnTo>
                    <a:pt x="29262" y="19928"/>
                  </a:lnTo>
                  <a:cubicBezTo>
                    <a:pt x="29453" y="16623"/>
                    <a:pt x="28215" y="13394"/>
                    <a:pt x="25737" y="11165"/>
                  </a:cubicBezTo>
                  <a:cubicBezTo>
                    <a:pt x="23262" y="9050"/>
                    <a:pt x="20021" y="7936"/>
                    <a:pt x="16784" y="8021"/>
                  </a:cubicBezTo>
                  <a:cubicBezTo>
                    <a:pt x="13356" y="7955"/>
                    <a:pt x="9924" y="9098"/>
                    <a:pt x="7259" y="11260"/>
                  </a:cubicBezTo>
                  <a:cubicBezTo>
                    <a:pt x="4594" y="13308"/>
                    <a:pt x="3068" y="16547"/>
                    <a:pt x="3161" y="19928"/>
                  </a:cubicBezTo>
                  <a:close/>
                </a:path>
              </a:pathLst>
            </a:custGeom>
            <a:solidFill>
              <a:srgbClr val="6D6E71"/>
            </a:solidFill>
            <a:ln w="9525" cap="flat">
              <a:noFill/>
              <a:prstDash val="solid"/>
              <a:miter/>
            </a:ln>
          </p:spPr>
          <p:txBody>
            <a:bodyPr rtlCol="0" anchor="ctr"/>
            <a:lstStyle/>
            <a:p>
              <a:endParaRPr lang="en-US"/>
            </a:p>
          </p:txBody>
        </p:sp>
        <p:sp>
          <p:nvSpPr>
            <p:cNvPr id="1284" name="Freeform: Shape 1283">
              <a:extLst>
                <a:ext uri="{FF2B5EF4-FFF2-40B4-BE49-F238E27FC236}">
                  <a16:creationId xmlns:a16="http://schemas.microsoft.com/office/drawing/2014/main" id="{DC74A901-5E1B-481E-B8DD-D1B68B896B7E}"/>
                </a:ext>
              </a:extLst>
            </p:cNvPr>
            <p:cNvSpPr/>
            <p:nvPr/>
          </p:nvSpPr>
          <p:spPr>
            <a:xfrm>
              <a:off x="17072978" y="2967780"/>
              <a:ext cx="40544" cy="47371"/>
            </a:xfrm>
            <a:custGeom>
              <a:avLst/>
              <a:gdLst>
                <a:gd name="connsiteX0" fmla="*/ 34108 w 40544"/>
                <a:gd name="connsiteY0" fmla="*/ 46512 h 47371"/>
                <a:gd name="connsiteX1" fmla="*/ 25346 w 40544"/>
                <a:gd name="connsiteY1" fmla="*/ 46512 h 47371"/>
                <a:gd name="connsiteX2" fmla="*/ 25346 w 40544"/>
                <a:gd name="connsiteY2" fmla="*/ 40417 h 47371"/>
                <a:gd name="connsiteX3" fmla="*/ 10203 w 40544"/>
                <a:gd name="connsiteY3" fmla="*/ 47179 h 47371"/>
                <a:gd name="connsiteX4" fmla="*/ -1610 w 40544"/>
                <a:gd name="connsiteY4" fmla="*/ 43179 h 47371"/>
                <a:gd name="connsiteX5" fmla="*/ -6275 w 40544"/>
                <a:gd name="connsiteY5" fmla="*/ 32416 h 47371"/>
                <a:gd name="connsiteX6" fmla="*/ -1322 w 40544"/>
                <a:gd name="connsiteY6" fmla="*/ 22319 h 47371"/>
                <a:gd name="connsiteX7" fmla="*/ 12203 w 40544"/>
                <a:gd name="connsiteY7" fmla="*/ 18985 h 47371"/>
                <a:gd name="connsiteX8" fmla="*/ 24583 w 40544"/>
                <a:gd name="connsiteY8" fmla="*/ 18985 h 47371"/>
                <a:gd name="connsiteX9" fmla="*/ 24583 w 40544"/>
                <a:gd name="connsiteY9" fmla="*/ 17271 h 47371"/>
                <a:gd name="connsiteX10" fmla="*/ 14486 w 40544"/>
                <a:gd name="connsiteY10" fmla="*/ 7746 h 47371"/>
                <a:gd name="connsiteX11" fmla="*/ 1343 w 40544"/>
                <a:gd name="connsiteY11" fmla="*/ 12413 h 47371"/>
                <a:gd name="connsiteX12" fmla="*/ -3038 w 40544"/>
                <a:gd name="connsiteY12" fmla="*/ 6412 h 47371"/>
                <a:gd name="connsiteX13" fmla="*/ 16012 w 40544"/>
                <a:gd name="connsiteY13" fmla="*/ -160 h 47371"/>
                <a:gd name="connsiteX14" fmla="*/ 29155 w 40544"/>
                <a:gd name="connsiteY14" fmla="*/ 3936 h 47371"/>
                <a:gd name="connsiteX15" fmla="*/ 34206 w 40544"/>
                <a:gd name="connsiteY15" fmla="*/ 16699 h 47371"/>
                <a:gd name="connsiteX16" fmla="*/ 24583 w 40544"/>
                <a:gd name="connsiteY16" fmla="*/ 29558 h 47371"/>
                <a:gd name="connsiteX17" fmla="*/ 24583 w 40544"/>
                <a:gd name="connsiteY17" fmla="*/ 25653 h 47371"/>
                <a:gd name="connsiteX18" fmla="*/ 13821 w 40544"/>
                <a:gd name="connsiteY18" fmla="*/ 25653 h 47371"/>
                <a:gd name="connsiteX19" fmla="*/ 3441 w 40544"/>
                <a:gd name="connsiteY19" fmla="*/ 32130 h 47371"/>
                <a:gd name="connsiteX20" fmla="*/ 6013 w 40544"/>
                <a:gd name="connsiteY20" fmla="*/ 37273 h 47371"/>
                <a:gd name="connsiteX21" fmla="*/ 13156 w 40544"/>
                <a:gd name="connsiteY21" fmla="*/ 38988 h 47371"/>
                <a:gd name="connsiteX22" fmla="*/ 21156 w 40544"/>
                <a:gd name="connsiteY22" fmla="*/ 36511 h 47371"/>
                <a:gd name="connsiteX23" fmla="*/ 24490 w 40544"/>
                <a:gd name="connsiteY23" fmla="*/ 29367 h 47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544" h="47371">
                  <a:moveTo>
                    <a:pt x="34108" y="46512"/>
                  </a:moveTo>
                  <a:lnTo>
                    <a:pt x="25346" y="46512"/>
                  </a:lnTo>
                  <a:lnTo>
                    <a:pt x="25346" y="40417"/>
                  </a:lnTo>
                  <a:cubicBezTo>
                    <a:pt x="21630" y="44865"/>
                    <a:pt x="16012" y="47360"/>
                    <a:pt x="10203" y="47179"/>
                  </a:cubicBezTo>
                  <a:cubicBezTo>
                    <a:pt x="5915" y="47341"/>
                    <a:pt x="1724" y="45912"/>
                    <a:pt x="-1610" y="43179"/>
                  </a:cubicBezTo>
                  <a:cubicBezTo>
                    <a:pt x="-4657" y="40474"/>
                    <a:pt x="-6373" y="36521"/>
                    <a:pt x="-6275" y="32416"/>
                  </a:cubicBezTo>
                  <a:cubicBezTo>
                    <a:pt x="-6466" y="28415"/>
                    <a:pt x="-4657" y="24595"/>
                    <a:pt x="-1322" y="22319"/>
                  </a:cubicBezTo>
                  <a:cubicBezTo>
                    <a:pt x="2771" y="19909"/>
                    <a:pt x="7440" y="18747"/>
                    <a:pt x="12203" y="18985"/>
                  </a:cubicBezTo>
                  <a:lnTo>
                    <a:pt x="24583" y="18985"/>
                  </a:lnTo>
                  <a:lnTo>
                    <a:pt x="24583" y="17271"/>
                  </a:lnTo>
                  <a:cubicBezTo>
                    <a:pt x="24583" y="11175"/>
                    <a:pt x="21249" y="7746"/>
                    <a:pt x="14486" y="7746"/>
                  </a:cubicBezTo>
                  <a:cubicBezTo>
                    <a:pt x="9724" y="7955"/>
                    <a:pt x="5152" y="9584"/>
                    <a:pt x="1343" y="12413"/>
                  </a:cubicBezTo>
                  <a:lnTo>
                    <a:pt x="-3038" y="6412"/>
                  </a:lnTo>
                  <a:cubicBezTo>
                    <a:pt x="2389" y="2088"/>
                    <a:pt x="9059" y="-227"/>
                    <a:pt x="16012" y="-160"/>
                  </a:cubicBezTo>
                  <a:cubicBezTo>
                    <a:pt x="20774" y="-370"/>
                    <a:pt x="25346" y="1078"/>
                    <a:pt x="29155" y="3936"/>
                  </a:cubicBezTo>
                  <a:cubicBezTo>
                    <a:pt x="32774" y="7165"/>
                    <a:pt x="34588" y="11889"/>
                    <a:pt x="34206" y="16699"/>
                  </a:cubicBezTo>
                  <a:close/>
                  <a:moveTo>
                    <a:pt x="24583" y="29558"/>
                  </a:moveTo>
                  <a:lnTo>
                    <a:pt x="24583" y="25653"/>
                  </a:lnTo>
                  <a:lnTo>
                    <a:pt x="13821" y="25653"/>
                  </a:lnTo>
                  <a:cubicBezTo>
                    <a:pt x="6868" y="25653"/>
                    <a:pt x="3441" y="27843"/>
                    <a:pt x="3441" y="32130"/>
                  </a:cubicBezTo>
                  <a:cubicBezTo>
                    <a:pt x="3343" y="34178"/>
                    <a:pt x="4296" y="36130"/>
                    <a:pt x="6013" y="37273"/>
                  </a:cubicBezTo>
                  <a:cubicBezTo>
                    <a:pt x="8203" y="38531"/>
                    <a:pt x="10677" y="39131"/>
                    <a:pt x="13156" y="38988"/>
                  </a:cubicBezTo>
                  <a:cubicBezTo>
                    <a:pt x="16012" y="39026"/>
                    <a:pt x="18775" y="38159"/>
                    <a:pt x="21156" y="36511"/>
                  </a:cubicBezTo>
                  <a:cubicBezTo>
                    <a:pt x="23346" y="34825"/>
                    <a:pt x="24583" y="32149"/>
                    <a:pt x="24490" y="29367"/>
                  </a:cubicBezTo>
                  <a:close/>
                </a:path>
              </a:pathLst>
            </a:custGeom>
            <a:solidFill>
              <a:srgbClr val="6D6E71"/>
            </a:solidFill>
            <a:ln w="9525" cap="flat">
              <a:noFill/>
              <a:prstDash val="solid"/>
              <a:miter/>
            </a:ln>
          </p:spPr>
          <p:txBody>
            <a:bodyPr rtlCol="0" anchor="ctr"/>
            <a:lstStyle/>
            <a:p>
              <a:endParaRPr lang="en-US"/>
            </a:p>
          </p:txBody>
        </p:sp>
        <p:sp>
          <p:nvSpPr>
            <p:cNvPr id="1285" name="Freeform: Shape 1284">
              <a:extLst>
                <a:ext uri="{FF2B5EF4-FFF2-40B4-BE49-F238E27FC236}">
                  <a16:creationId xmlns:a16="http://schemas.microsoft.com/office/drawing/2014/main" id="{1D768BA3-DAB2-4AB2-9D31-7EFB0CDA4102}"/>
                </a:ext>
              </a:extLst>
            </p:cNvPr>
            <p:cNvSpPr/>
            <p:nvPr/>
          </p:nvSpPr>
          <p:spPr>
            <a:xfrm>
              <a:off x="17122617" y="2968535"/>
              <a:ext cx="36675" cy="46618"/>
            </a:xfrm>
            <a:custGeom>
              <a:avLst/>
              <a:gdLst>
                <a:gd name="connsiteX0" fmla="*/ 30383 w 36675"/>
                <a:gd name="connsiteY0" fmla="*/ 32137 h 46618"/>
                <a:gd name="connsiteX1" fmla="*/ 25621 w 36675"/>
                <a:gd name="connsiteY1" fmla="*/ 42519 h 46618"/>
                <a:gd name="connsiteX2" fmla="*/ 13524 w 36675"/>
                <a:gd name="connsiteY2" fmla="*/ 46424 h 46618"/>
                <a:gd name="connsiteX3" fmla="*/ -6289 w 36675"/>
                <a:gd name="connsiteY3" fmla="*/ 39566 h 46618"/>
                <a:gd name="connsiteX4" fmla="*/ -1624 w 36675"/>
                <a:gd name="connsiteY4" fmla="*/ 32137 h 46618"/>
                <a:gd name="connsiteX5" fmla="*/ 13808 w 36675"/>
                <a:gd name="connsiteY5" fmla="*/ 38137 h 46618"/>
                <a:gd name="connsiteX6" fmla="*/ 18952 w 36675"/>
                <a:gd name="connsiteY6" fmla="*/ 36613 h 46618"/>
                <a:gd name="connsiteX7" fmla="*/ 20858 w 36675"/>
                <a:gd name="connsiteY7" fmla="*/ 32803 h 46618"/>
                <a:gd name="connsiteX8" fmla="*/ 11333 w 36675"/>
                <a:gd name="connsiteY8" fmla="*/ 26612 h 46618"/>
                <a:gd name="connsiteX9" fmla="*/ 10380 w 36675"/>
                <a:gd name="connsiteY9" fmla="*/ 26612 h 46618"/>
                <a:gd name="connsiteX10" fmla="*/ -3908 w 36675"/>
                <a:gd name="connsiteY10" fmla="*/ 13849 h 46618"/>
                <a:gd name="connsiteX11" fmla="*/ 1046 w 36675"/>
                <a:gd name="connsiteY11" fmla="*/ 3657 h 46618"/>
                <a:gd name="connsiteX12" fmla="*/ 13905 w 36675"/>
                <a:gd name="connsiteY12" fmla="*/ -153 h 46618"/>
                <a:gd name="connsiteX13" fmla="*/ 28760 w 36675"/>
                <a:gd name="connsiteY13" fmla="*/ 4419 h 46618"/>
                <a:gd name="connsiteX14" fmla="*/ 25142 w 36675"/>
                <a:gd name="connsiteY14" fmla="*/ 11563 h 46618"/>
                <a:gd name="connsiteX15" fmla="*/ 13045 w 36675"/>
                <a:gd name="connsiteY15" fmla="*/ 7848 h 46618"/>
                <a:gd name="connsiteX16" fmla="*/ 7520 w 36675"/>
                <a:gd name="connsiteY16" fmla="*/ 9086 h 46618"/>
                <a:gd name="connsiteX17" fmla="*/ 5329 w 36675"/>
                <a:gd name="connsiteY17" fmla="*/ 12896 h 46618"/>
                <a:gd name="connsiteX18" fmla="*/ 7617 w 36675"/>
                <a:gd name="connsiteY18" fmla="*/ 16135 h 46618"/>
                <a:gd name="connsiteX19" fmla="*/ 11901 w 36675"/>
                <a:gd name="connsiteY19" fmla="*/ 17563 h 46618"/>
                <a:gd name="connsiteX20" fmla="*/ 16854 w 36675"/>
                <a:gd name="connsiteY20" fmla="*/ 18992 h 46618"/>
                <a:gd name="connsiteX21" fmla="*/ 21049 w 36675"/>
                <a:gd name="connsiteY21" fmla="*/ 20516 h 46618"/>
                <a:gd name="connsiteX22" fmla="*/ 25333 w 36675"/>
                <a:gd name="connsiteY22" fmla="*/ 22897 h 46618"/>
                <a:gd name="connsiteX23" fmla="*/ 30383 w 36675"/>
                <a:gd name="connsiteY23" fmla="*/ 32137 h 46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675" h="46618">
                  <a:moveTo>
                    <a:pt x="30383" y="32137"/>
                  </a:moveTo>
                  <a:cubicBezTo>
                    <a:pt x="30476" y="36147"/>
                    <a:pt x="28760" y="39995"/>
                    <a:pt x="25621" y="42519"/>
                  </a:cubicBezTo>
                  <a:cubicBezTo>
                    <a:pt x="22189" y="45215"/>
                    <a:pt x="17905" y="46596"/>
                    <a:pt x="13524" y="46424"/>
                  </a:cubicBezTo>
                  <a:cubicBezTo>
                    <a:pt x="6380" y="46281"/>
                    <a:pt x="-573" y="43881"/>
                    <a:pt x="-6289" y="39566"/>
                  </a:cubicBezTo>
                  <a:lnTo>
                    <a:pt x="-1624" y="32137"/>
                  </a:lnTo>
                  <a:cubicBezTo>
                    <a:pt x="2757" y="35766"/>
                    <a:pt x="8189" y="37871"/>
                    <a:pt x="13808" y="38137"/>
                  </a:cubicBezTo>
                  <a:cubicBezTo>
                    <a:pt x="15617" y="38214"/>
                    <a:pt x="17426" y="37680"/>
                    <a:pt x="18952" y="36613"/>
                  </a:cubicBezTo>
                  <a:cubicBezTo>
                    <a:pt x="20096" y="35709"/>
                    <a:pt x="20858" y="34299"/>
                    <a:pt x="20858" y="32803"/>
                  </a:cubicBezTo>
                  <a:cubicBezTo>
                    <a:pt x="20858" y="30518"/>
                    <a:pt x="17807" y="28422"/>
                    <a:pt x="11333" y="26612"/>
                  </a:cubicBezTo>
                  <a:lnTo>
                    <a:pt x="10380" y="26612"/>
                  </a:lnTo>
                  <a:cubicBezTo>
                    <a:pt x="855" y="24040"/>
                    <a:pt x="-3908" y="19849"/>
                    <a:pt x="-3908" y="13849"/>
                  </a:cubicBezTo>
                  <a:cubicBezTo>
                    <a:pt x="-4005" y="9839"/>
                    <a:pt x="-2196" y="6019"/>
                    <a:pt x="1046" y="3657"/>
                  </a:cubicBezTo>
                  <a:cubicBezTo>
                    <a:pt x="4757" y="952"/>
                    <a:pt x="9329" y="-391"/>
                    <a:pt x="13905" y="-153"/>
                  </a:cubicBezTo>
                  <a:cubicBezTo>
                    <a:pt x="19235" y="-134"/>
                    <a:pt x="24379" y="1457"/>
                    <a:pt x="28760" y="4419"/>
                  </a:cubicBezTo>
                  <a:lnTo>
                    <a:pt x="25142" y="11563"/>
                  </a:lnTo>
                  <a:cubicBezTo>
                    <a:pt x="21616" y="9134"/>
                    <a:pt x="17333" y="7838"/>
                    <a:pt x="13045" y="7848"/>
                  </a:cubicBezTo>
                  <a:cubicBezTo>
                    <a:pt x="11143" y="7791"/>
                    <a:pt x="9236" y="8219"/>
                    <a:pt x="7520" y="9086"/>
                  </a:cubicBezTo>
                  <a:cubicBezTo>
                    <a:pt x="6092" y="9839"/>
                    <a:pt x="5236" y="11315"/>
                    <a:pt x="5329" y="12896"/>
                  </a:cubicBezTo>
                  <a:cubicBezTo>
                    <a:pt x="5329" y="14353"/>
                    <a:pt x="6283" y="15649"/>
                    <a:pt x="7617" y="16135"/>
                  </a:cubicBezTo>
                  <a:cubicBezTo>
                    <a:pt x="9045" y="16725"/>
                    <a:pt x="10473" y="17202"/>
                    <a:pt x="11901" y="17563"/>
                  </a:cubicBezTo>
                  <a:lnTo>
                    <a:pt x="16854" y="18992"/>
                  </a:lnTo>
                  <a:cubicBezTo>
                    <a:pt x="18286" y="19402"/>
                    <a:pt x="19714" y="19907"/>
                    <a:pt x="21049" y="20516"/>
                  </a:cubicBezTo>
                  <a:cubicBezTo>
                    <a:pt x="22570" y="21164"/>
                    <a:pt x="23998" y="21964"/>
                    <a:pt x="25333" y="22897"/>
                  </a:cubicBezTo>
                  <a:cubicBezTo>
                    <a:pt x="28477" y="24898"/>
                    <a:pt x="30383" y="28393"/>
                    <a:pt x="30383" y="32137"/>
                  </a:cubicBezTo>
                  <a:close/>
                </a:path>
              </a:pathLst>
            </a:custGeom>
            <a:solidFill>
              <a:srgbClr val="6D6E71"/>
            </a:solidFill>
            <a:ln w="9525" cap="flat">
              <a:noFill/>
              <a:prstDash val="solid"/>
              <a:miter/>
            </a:ln>
          </p:spPr>
          <p:txBody>
            <a:bodyPr rtlCol="0" anchor="ctr"/>
            <a:lstStyle/>
            <a:p>
              <a:endParaRPr lang="en-US"/>
            </a:p>
          </p:txBody>
        </p:sp>
        <p:sp>
          <p:nvSpPr>
            <p:cNvPr id="1286" name="Freeform: Shape 1285">
              <a:extLst>
                <a:ext uri="{FF2B5EF4-FFF2-40B4-BE49-F238E27FC236}">
                  <a16:creationId xmlns:a16="http://schemas.microsoft.com/office/drawing/2014/main" id="{2EBCC5E2-346E-4755-B901-549AE739228E}"/>
                </a:ext>
              </a:extLst>
            </p:cNvPr>
            <p:cNvSpPr/>
            <p:nvPr/>
          </p:nvSpPr>
          <p:spPr>
            <a:xfrm>
              <a:off x="17167360" y="2968171"/>
              <a:ext cx="45401" cy="46979"/>
            </a:xfrm>
            <a:custGeom>
              <a:avLst/>
              <a:gdLst>
                <a:gd name="connsiteX0" fmla="*/ 38884 w 45401"/>
                <a:gd name="connsiteY0" fmla="*/ 27453 h 46979"/>
                <a:gd name="connsiteX1" fmla="*/ 3165 w 45401"/>
                <a:gd name="connsiteY1" fmla="*/ 27453 h 46979"/>
                <a:gd name="connsiteX2" fmla="*/ 7737 w 45401"/>
                <a:gd name="connsiteY2" fmla="*/ 35549 h 46979"/>
                <a:gd name="connsiteX3" fmla="*/ 30405 w 45401"/>
                <a:gd name="connsiteY3" fmla="*/ 33168 h 46979"/>
                <a:gd name="connsiteX4" fmla="*/ 35838 w 45401"/>
                <a:gd name="connsiteY4" fmla="*/ 39168 h 46979"/>
                <a:gd name="connsiteX5" fmla="*/ 16788 w 45401"/>
                <a:gd name="connsiteY5" fmla="*/ 46788 h 46979"/>
                <a:gd name="connsiteX6" fmla="*/ -6267 w 45401"/>
                <a:gd name="connsiteY6" fmla="*/ 24909 h 46979"/>
                <a:gd name="connsiteX7" fmla="*/ -6267 w 45401"/>
                <a:gd name="connsiteY7" fmla="*/ 23262 h 46979"/>
                <a:gd name="connsiteX8" fmla="*/ 593 w 45401"/>
                <a:gd name="connsiteY8" fmla="*/ 6117 h 46979"/>
                <a:gd name="connsiteX9" fmla="*/ 32596 w 45401"/>
                <a:gd name="connsiteY9" fmla="*/ 5450 h 46979"/>
                <a:gd name="connsiteX10" fmla="*/ 39075 w 45401"/>
                <a:gd name="connsiteY10" fmla="*/ 20880 h 46979"/>
                <a:gd name="connsiteX11" fmla="*/ 3165 w 45401"/>
                <a:gd name="connsiteY11" fmla="*/ 19928 h 46979"/>
                <a:gd name="connsiteX12" fmla="*/ 29359 w 45401"/>
                <a:gd name="connsiteY12" fmla="*/ 19928 h 46979"/>
                <a:gd name="connsiteX13" fmla="*/ 25741 w 45401"/>
                <a:gd name="connsiteY13" fmla="*/ 11165 h 46979"/>
                <a:gd name="connsiteX14" fmla="*/ 16881 w 45401"/>
                <a:gd name="connsiteY14" fmla="*/ 8021 h 46979"/>
                <a:gd name="connsiteX15" fmla="*/ 7356 w 45401"/>
                <a:gd name="connsiteY15" fmla="*/ 11260 h 46979"/>
                <a:gd name="connsiteX16" fmla="*/ 3165 w 45401"/>
                <a:gd name="connsiteY16" fmla="*/ 1992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401" h="46979">
                  <a:moveTo>
                    <a:pt x="38884" y="27453"/>
                  </a:moveTo>
                  <a:lnTo>
                    <a:pt x="3165" y="27453"/>
                  </a:lnTo>
                  <a:cubicBezTo>
                    <a:pt x="3449" y="30701"/>
                    <a:pt x="5067" y="33663"/>
                    <a:pt x="7737" y="35549"/>
                  </a:cubicBezTo>
                  <a:cubicBezTo>
                    <a:pt x="14881" y="40407"/>
                    <a:pt x="24406" y="39397"/>
                    <a:pt x="30405" y="33168"/>
                  </a:cubicBezTo>
                  <a:lnTo>
                    <a:pt x="35838" y="39168"/>
                  </a:lnTo>
                  <a:cubicBezTo>
                    <a:pt x="30787" y="44245"/>
                    <a:pt x="23931" y="46998"/>
                    <a:pt x="16788" y="46788"/>
                  </a:cubicBezTo>
                  <a:cubicBezTo>
                    <a:pt x="4402" y="47122"/>
                    <a:pt x="-5978" y="37321"/>
                    <a:pt x="-6267" y="24909"/>
                  </a:cubicBezTo>
                  <a:cubicBezTo>
                    <a:pt x="-6267" y="24366"/>
                    <a:pt x="-6267" y="23814"/>
                    <a:pt x="-6267" y="23262"/>
                  </a:cubicBezTo>
                  <a:cubicBezTo>
                    <a:pt x="-6551" y="16823"/>
                    <a:pt x="-4076" y="10574"/>
                    <a:pt x="593" y="6117"/>
                  </a:cubicBezTo>
                  <a:cubicBezTo>
                    <a:pt x="9644" y="-2018"/>
                    <a:pt x="23262" y="-2303"/>
                    <a:pt x="32596" y="5450"/>
                  </a:cubicBezTo>
                  <a:cubicBezTo>
                    <a:pt x="36977" y="9317"/>
                    <a:pt x="39456" y="15013"/>
                    <a:pt x="39075" y="20880"/>
                  </a:cubicBezTo>
                  <a:close/>
                  <a:moveTo>
                    <a:pt x="3165" y="19928"/>
                  </a:moveTo>
                  <a:lnTo>
                    <a:pt x="29359" y="19928"/>
                  </a:lnTo>
                  <a:cubicBezTo>
                    <a:pt x="29550" y="16604"/>
                    <a:pt x="28215" y="13375"/>
                    <a:pt x="25741" y="11165"/>
                  </a:cubicBezTo>
                  <a:cubicBezTo>
                    <a:pt x="23262" y="9041"/>
                    <a:pt x="20118" y="7926"/>
                    <a:pt x="16881" y="8021"/>
                  </a:cubicBezTo>
                  <a:cubicBezTo>
                    <a:pt x="13453" y="7983"/>
                    <a:pt x="10021" y="9126"/>
                    <a:pt x="7356" y="11260"/>
                  </a:cubicBezTo>
                  <a:cubicBezTo>
                    <a:pt x="4593" y="13289"/>
                    <a:pt x="3067" y="16527"/>
                    <a:pt x="3165" y="19928"/>
                  </a:cubicBezTo>
                  <a:close/>
                </a:path>
              </a:pathLst>
            </a:custGeom>
            <a:solidFill>
              <a:srgbClr val="6D6E71"/>
            </a:solidFill>
            <a:ln w="9525" cap="flat">
              <a:noFill/>
              <a:prstDash val="solid"/>
              <a:miter/>
            </a:ln>
          </p:spPr>
          <p:txBody>
            <a:bodyPr rtlCol="0" anchor="ctr"/>
            <a:lstStyle/>
            <a:p>
              <a:endParaRPr lang="en-US"/>
            </a:p>
          </p:txBody>
        </p:sp>
        <p:sp>
          <p:nvSpPr>
            <p:cNvPr id="1287" name="Freeform: Shape 1286">
              <a:extLst>
                <a:ext uri="{FF2B5EF4-FFF2-40B4-BE49-F238E27FC236}">
                  <a16:creationId xmlns:a16="http://schemas.microsoft.com/office/drawing/2014/main" id="{272C3116-D6F7-4376-99C9-6A812017ADD7}"/>
                </a:ext>
              </a:extLst>
            </p:cNvPr>
            <p:cNvSpPr/>
            <p:nvPr/>
          </p:nvSpPr>
          <p:spPr>
            <a:xfrm>
              <a:off x="17221850" y="3002470"/>
              <a:ext cx="12779" cy="20956"/>
            </a:xfrm>
            <a:custGeom>
              <a:avLst/>
              <a:gdLst>
                <a:gd name="connsiteX0" fmla="*/ -6272 w 12779"/>
                <a:gd name="connsiteY0" fmla="*/ 6203 h 20956"/>
                <a:gd name="connsiteX1" fmla="*/ -4463 w 12779"/>
                <a:gd name="connsiteY1" fmla="*/ 1631 h 20956"/>
                <a:gd name="connsiteX2" fmla="*/ 16 w 12779"/>
                <a:gd name="connsiteY2" fmla="*/ -178 h 20956"/>
                <a:gd name="connsiteX3" fmla="*/ 4490 w 12779"/>
                <a:gd name="connsiteY3" fmla="*/ 1631 h 20956"/>
                <a:gd name="connsiteX4" fmla="*/ 6490 w 12779"/>
                <a:gd name="connsiteY4" fmla="*/ 6108 h 20956"/>
                <a:gd name="connsiteX5" fmla="*/ 4109 w 12779"/>
                <a:gd name="connsiteY5" fmla="*/ 12299 h 20956"/>
                <a:gd name="connsiteX6" fmla="*/ -1035 w 12779"/>
                <a:gd name="connsiteY6" fmla="*/ 20776 h 20956"/>
                <a:gd name="connsiteX7" fmla="*/ -5988 w 12779"/>
                <a:gd name="connsiteY7" fmla="*/ 20776 h 20956"/>
                <a:gd name="connsiteX8" fmla="*/ -2746 w 12779"/>
                <a:gd name="connsiteY8" fmla="*/ 11918 h 20956"/>
                <a:gd name="connsiteX9" fmla="*/ -6272 w 12779"/>
                <a:gd name="connsiteY9" fmla="*/ 6203 h 20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79" h="20956">
                  <a:moveTo>
                    <a:pt x="-6272" y="6203"/>
                  </a:moveTo>
                  <a:cubicBezTo>
                    <a:pt x="-6369" y="4498"/>
                    <a:pt x="-5700" y="2841"/>
                    <a:pt x="-4463" y="1631"/>
                  </a:cubicBezTo>
                  <a:cubicBezTo>
                    <a:pt x="-3318" y="460"/>
                    <a:pt x="-1700" y="-198"/>
                    <a:pt x="16" y="-178"/>
                  </a:cubicBezTo>
                  <a:cubicBezTo>
                    <a:pt x="1728" y="-217"/>
                    <a:pt x="3346" y="441"/>
                    <a:pt x="4490" y="1631"/>
                  </a:cubicBezTo>
                  <a:cubicBezTo>
                    <a:pt x="5825" y="2755"/>
                    <a:pt x="6490" y="4393"/>
                    <a:pt x="6490" y="6108"/>
                  </a:cubicBezTo>
                  <a:cubicBezTo>
                    <a:pt x="6300" y="8356"/>
                    <a:pt x="5444" y="10508"/>
                    <a:pt x="4109" y="12299"/>
                  </a:cubicBezTo>
                  <a:lnTo>
                    <a:pt x="-1035" y="20776"/>
                  </a:lnTo>
                  <a:lnTo>
                    <a:pt x="-5988" y="20776"/>
                  </a:lnTo>
                  <a:lnTo>
                    <a:pt x="-2746" y="11918"/>
                  </a:lnTo>
                  <a:cubicBezTo>
                    <a:pt x="-5035" y="10975"/>
                    <a:pt x="-6462" y="8670"/>
                    <a:pt x="-6272" y="6203"/>
                  </a:cubicBezTo>
                  <a:close/>
                </a:path>
              </a:pathLst>
            </a:custGeom>
            <a:solidFill>
              <a:srgbClr val="6D6E71"/>
            </a:solidFill>
            <a:ln w="9525" cap="flat">
              <a:noFill/>
              <a:prstDash val="solid"/>
              <a:miter/>
            </a:ln>
          </p:spPr>
          <p:txBody>
            <a:bodyPr rtlCol="0" anchor="ctr"/>
            <a:lstStyle/>
            <a:p>
              <a:endParaRPr lang="en-US"/>
            </a:p>
          </p:txBody>
        </p:sp>
        <p:sp>
          <p:nvSpPr>
            <p:cNvPr id="1288" name="Freeform: Shape 1287">
              <a:extLst>
                <a:ext uri="{FF2B5EF4-FFF2-40B4-BE49-F238E27FC236}">
                  <a16:creationId xmlns:a16="http://schemas.microsoft.com/office/drawing/2014/main" id="{5AA30B22-8AE1-47AA-8181-D2F087C77D27}"/>
                </a:ext>
              </a:extLst>
            </p:cNvPr>
            <p:cNvSpPr/>
            <p:nvPr/>
          </p:nvSpPr>
          <p:spPr>
            <a:xfrm>
              <a:off x="17267272" y="2967780"/>
              <a:ext cx="40650" cy="47371"/>
            </a:xfrm>
            <a:custGeom>
              <a:avLst/>
              <a:gdLst>
                <a:gd name="connsiteX0" fmla="*/ 34123 w 40650"/>
                <a:gd name="connsiteY0" fmla="*/ 46512 h 47371"/>
                <a:gd name="connsiteX1" fmla="*/ 25361 w 40650"/>
                <a:gd name="connsiteY1" fmla="*/ 46512 h 47371"/>
                <a:gd name="connsiteX2" fmla="*/ 25361 w 40650"/>
                <a:gd name="connsiteY2" fmla="*/ 40417 h 47371"/>
                <a:gd name="connsiteX3" fmla="*/ 10120 w 40650"/>
                <a:gd name="connsiteY3" fmla="*/ 47179 h 47371"/>
                <a:gd name="connsiteX4" fmla="*/ -1595 w 40650"/>
                <a:gd name="connsiteY4" fmla="*/ 43179 h 47371"/>
                <a:gd name="connsiteX5" fmla="*/ -6260 w 40650"/>
                <a:gd name="connsiteY5" fmla="*/ 32416 h 47371"/>
                <a:gd name="connsiteX6" fmla="*/ -1307 w 40650"/>
                <a:gd name="connsiteY6" fmla="*/ 22319 h 47371"/>
                <a:gd name="connsiteX7" fmla="*/ 12125 w 40650"/>
                <a:gd name="connsiteY7" fmla="*/ 18985 h 47371"/>
                <a:gd name="connsiteX8" fmla="*/ 24598 w 40650"/>
                <a:gd name="connsiteY8" fmla="*/ 18985 h 47371"/>
                <a:gd name="connsiteX9" fmla="*/ 24598 w 40650"/>
                <a:gd name="connsiteY9" fmla="*/ 17271 h 47371"/>
                <a:gd name="connsiteX10" fmla="*/ 14408 w 40650"/>
                <a:gd name="connsiteY10" fmla="*/ 7746 h 47371"/>
                <a:gd name="connsiteX11" fmla="*/ 1265 w 40650"/>
                <a:gd name="connsiteY11" fmla="*/ 12413 h 47371"/>
                <a:gd name="connsiteX12" fmla="*/ -3023 w 40650"/>
                <a:gd name="connsiteY12" fmla="*/ 6412 h 47371"/>
                <a:gd name="connsiteX13" fmla="*/ 16027 w 40650"/>
                <a:gd name="connsiteY13" fmla="*/ -160 h 47371"/>
                <a:gd name="connsiteX14" fmla="*/ 29170 w 40650"/>
                <a:gd name="connsiteY14" fmla="*/ 3936 h 47371"/>
                <a:gd name="connsiteX15" fmla="*/ 34314 w 40650"/>
                <a:gd name="connsiteY15" fmla="*/ 16699 h 47371"/>
                <a:gd name="connsiteX16" fmla="*/ 24598 w 40650"/>
                <a:gd name="connsiteY16" fmla="*/ 29558 h 47371"/>
                <a:gd name="connsiteX17" fmla="*/ 24598 w 40650"/>
                <a:gd name="connsiteY17" fmla="*/ 25653 h 47371"/>
                <a:gd name="connsiteX18" fmla="*/ 13743 w 40650"/>
                <a:gd name="connsiteY18" fmla="*/ 25653 h 47371"/>
                <a:gd name="connsiteX19" fmla="*/ 3358 w 40650"/>
                <a:gd name="connsiteY19" fmla="*/ 32130 h 47371"/>
                <a:gd name="connsiteX20" fmla="*/ 5930 w 40650"/>
                <a:gd name="connsiteY20" fmla="*/ 37273 h 47371"/>
                <a:gd name="connsiteX21" fmla="*/ 13171 w 40650"/>
                <a:gd name="connsiteY21" fmla="*/ 38988 h 47371"/>
                <a:gd name="connsiteX22" fmla="*/ 21171 w 40650"/>
                <a:gd name="connsiteY22" fmla="*/ 36511 h 47371"/>
                <a:gd name="connsiteX23" fmla="*/ 24505 w 40650"/>
                <a:gd name="connsiteY23" fmla="*/ 29367 h 47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0" h="47371">
                  <a:moveTo>
                    <a:pt x="34123" y="46512"/>
                  </a:moveTo>
                  <a:lnTo>
                    <a:pt x="25361" y="46512"/>
                  </a:lnTo>
                  <a:lnTo>
                    <a:pt x="25361" y="40417"/>
                  </a:lnTo>
                  <a:cubicBezTo>
                    <a:pt x="21552" y="44893"/>
                    <a:pt x="15934" y="47389"/>
                    <a:pt x="10120" y="47179"/>
                  </a:cubicBezTo>
                  <a:cubicBezTo>
                    <a:pt x="5837" y="47332"/>
                    <a:pt x="1646" y="45912"/>
                    <a:pt x="-1595" y="43179"/>
                  </a:cubicBezTo>
                  <a:cubicBezTo>
                    <a:pt x="-4735" y="40493"/>
                    <a:pt x="-6451" y="36530"/>
                    <a:pt x="-6260" y="32416"/>
                  </a:cubicBezTo>
                  <a:cubicBezTo>
                    <a:pt x="-6549" y="28405"/>
                    <a:pt x="-4642" y="24557"/>
                    <a:pt x="-1307" y="22319"/>
                  </a:cubicBezTo>
                  <a:cubicBezTo>
                    <a:pt x="2786" y="19928"/>
                    <a:pt x="7455" y="18766"/>
                    <a:pt x="12125" y="18985"/>
                  </a:cubicBezTo>
                  <a:lnTo>
                    <a:pt x="24598" y="18985"/>
                  </a:lnTo>
                  <a:lnTo>
                    <a:pt x="24598" y="17271"/>
                  </a:lnTo>
                  <a:cubicBezTo>
                    <a:pt x="24598" y="11175"/>
                    <a:pt x="21171" y="7746"/>
                    <a:pt x="14408" y="7746"/>
                  </a:cubicBezTo>
                  <a:cubicBezTo>
                    <a:pt x="9646" y="7965"/>
                    <a:pt x="5074" y="9594"/>
                    <a:pt x="1265" y="12413"/>
                  </a:cubicBezTo>
                  <a:lnTo>
                    <a:pt x="-3023" y="6412"/>
                  </a:lnTo>
                  <a:cubicBezTo>
                    <a:pt x="2311" y="2059"/>
                    <a:pt x="9074" y="-274"/>
                    <a:pt x="16027" y="-160"/>
                  </a:cubicBezTo>
                  <a:cubicBezTo>
                    <a:pt x="20789" y="-370"/>
                    <a:pt x="25361" y="1078"/>
                    <a:pt x="29170" y="3936"/>
                  </a:cubicBezTo>
                  <a:cubicBezTo>
                    <a:pt x="32793" y="7127"/>
                    <a:pt x="34695" y="11870"/>
                    <a:pt x="34314" y="16699"/>
                  </a:cubicBezTo>
                  <a:close/>
                  <a:moveTo>
                    <a:pt x="24598" y="29558"/>
                  </a:moveTo>
                  <a:lnTo>
                    <a:pt x="24598" y="25653"/>
                  </a:lnTo>
                  <a:lnTo>
                    <a:pt x="13743" y="25653"/>
                  </a:lnTo>
                  <a:cubicBezTo>
                    <a:pt x="6883" y="25653"/>
                    <a:pt x="3358" y="27843"/>
                    <a:pt x="3358" y="32130"/>
                  </a:cubicBezTo>
                  <a:cubicBezTo>
                    <a:pt x="3265" y="34178"/>
                    <a:pt x="4218" y="36130"/>
                    <a:pt x="5930" y="37273"/>
                  </a:cubicBezTo>
                  <a:cubicBezTo>
                    <a:pt x="8120" y="38540"/>
                    <a:pt x="10599" y="39140"/>
                    <a:pt x="13171" y="38988"/>
                  </a:cubicBezTo>
                  <a:cubicBezTo>
                    <a:pt x="16027" y="39026"/>
                    <a:pt x="18789" y="38159"/>
                    <a:pt x="21171" y="36511"/>
                  </a:cubicBezTo>
                  <a:cubicBezTo>
                    <a:pt x="23361" y="34825"/>
                    <a:pt x="24598" y="32149"/>
                    <a:pt x="24505" y="29367"/>
                  </a:cubicBezTo>
                  <a:close/>
                </a:path>
              </a:pathLst>
            </a:custGeom>
            <a:solidFill>
              <a:srgbClr val="6D6E71"/>
            </a:solidFill>
            <a:ln w="9525" cap="flat">
              <a:noFill/>
              <a:prstDash val="solid"/>
              <a:miter/>
            </a:ln>
          </p:spPr>
          <p:txBody>
            <a:bodyPr rtlCol="0" anchor="ctr"/>
            <a:lstStyle/>
            <a:p>
              <a:endParaRPr lang="en-US"/>
            </a:p>
          </p:txBody>
        </p:sp>
        <p:sp>
          <p:nvSpPr>
            <p:cNvPr id="1289" name="Freeform: Shape 1288">
              <a:extLst>
                <a:ext uri="{FF2B5EF4-FFF2-40B4-BE49-F238E27FC236}">
                  <a16:creationId xmlns:a16="http://schemas.microsoft.com/office/drawing/2014/main" id="{14B4B0FD-C438-49C2-89CA-B2883286EA66}"/>
                </a:ext>
              </a:extLst>
            </p:cNvPr>
            <p:cNvSpPr/>
            <p:nvPr/>
          </p:nvSpPr>
          <p:spPr>
            <a:xfrm>
              <a:off x="17313973" y="2968848"/>
              <a:ext cx="47722" cy="45624"/>
            </a:xfrm>
            <a:custGeom>
              <a:avLst/>
              <a:gdLst>
                <a:gd name="connsiteX0" fmla="*/ 12096 w 47722"/>
                <a:gd name="connsiteY0" fmla="*/ 45445 h 45624"/>
                <a:gd name="connsiteX1" fmla="*/ -6289 w 47722"/>
                <a:gd name="connsiteY1" fmla="*/ -180 h 45624"/>
                <a:gd name="connsiteX2" fmla="*/ 3711 w 47722"/>
                <a:gd name="connsiteY2" fmla="*/ -180 h 45624"/>
                <a:gd name="connsiteX3" fmla="*/ 17524 w 47722"/>
                <a:gd name="connsiteY3" fmla="*/ 34300 h 45624"/>
                <a:gd name="connsiteX4" fmla="*/ 31430 w 47722"/>
                <a:gd name="connsiteY4" fmla="*/ -180 h 45624"/>
                <a:gd name="connsiteX5" fmla="*/ 41434 w 47722"/>
                <a:gd name="connsiteY5" fmla="*/ -180 h 45624"/>
                <a:gd name="connsiteX6" fmla="*/ 23049 w 47722"/>
                <a:gd name="connsiteY6" fmla="*/ 45445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722" h="45624">
                  <a:moveTo>
                    <a:pt x="12096" y="45445"/>
                  </a:moveTo>
                  <a:lnTo>
                    <a:pt x="-6289" y="-180"/>
                  </a:lnTo>
                  <a:lnTo>
                    <a:pt x="3711" y="-180"/>
                  </a:lnTo>
                  <a:lnTo>
                    <a:pt x="17524" y="34300"/>
                  </a:lnTo>
                  <a:lnTo>
                    <a:pt x="31430" y="-180"/>
                  </a:lnTo>
                  <a:lnTo>
                    <a:pt x="41434" y="-180"/>
                  </a:lnTo>
                  <a:lnTo>
                    <a:pt x="23049" y="45445"/>
                  </a:lnTo>
                  <a:close/>
                </a:path>
              </a:pathLst>
            </a:custGeom>
            <a:solidFill>
              <a:srgbClr val="6D6E71"/>
            </a:solidFill>
            <a:ln w="9525" cap="flat">
              <a:noFill/>
              <a:prstDash val="solid"/>
              <a:miter/>
            </a:ln>
          </p:spPr>
          <p:txBody>
            <a:bodyPr rtlCol="0" anchor="ctr"/>
            <a:lstStyle/>
            <a:p>
              <a:endParaRPr lang="en-US"/>
            </a:p>
          </p:txBody>
        </p:sp>
        <p:sp>
          <p:nvSpPr>
            <p:cNvPr id="1290" name="Freeform: Shape 1289">
              <a:extLst>
                <a:ext uri="{FF2B5EF4-FFF2-40B4-BE49-F238E27FC236}">
                  <a16:creationId xmlns:a16="http://schemas.microsoft.com/office/drawing/2014/main" id="{59FC80BE-A631-4D7E-83E2-9DBE70216D47}"/>
                </a:ext>
              </a:extLst>
            </p:cNvPr>
            <p:cNvSpPr/>
            <p:nvPr/>
          </p:nvSpPr>
          <p:spPr>
            <a:xfrm>
              <a:off x="17365291" y="2968169"/>
              <a:ext cx="45399" cy="46981"/>
            </a:xfrm>
            <a:custGeom>
              <a:avLst/>
              <a:gdLst>
                <a:gd name="connsiteX0" fmla="*/ 38880 w 45399"/>
                <a:gd name="connsiteY0" fmla="*/ 27455 h 46981"/>
                <a:gd name="connsiteX1" fmla="*/ 3161 w 45399"/>
                <a:gd name="connsiteY1" fmla="*/ 27455 h 46981"/>
                <a:gd name="connsiteX2" fmla="*/ 7733 w 45399"/>
                <a:gd name="connsiteY2" fmla="*/ 35551 h 46981"/>
                <a:gd name="connsiteX3" fmla="*/ 30406 w 45399"/>
                <a:gd name="connsiteY3" fmla="*/ 33170 h 46981"/>
                <a:gd name="connsiteX4" fmla="*/ 35834 w 45399"/>
                <a:gd name="connsiteY4" fmla="*/ 39171 h 46981"/>
                <a:gd name="connsiteX5" fmla="*/ 16784 w 45399"/>
                <a:gd name="connsiteY5" fmla="*/ 46791 h 46981"/>
                <a:gd name="connsiteX6" fmla="*/ -6266 w 45399"/>
                <a:gd name="connsiteY6" fmla="*/ 24912 h 46981"/>
                <a:gd name="connsiteX7" fmla="*/ -6266 w 45399"/>
                <a:gd name="connsiteY7" fmla="*/ 23264 h 46981"/>
                <a:gd name="connsiteX8" fmla="*/ 589 w 45399"/>
                <a:gd name="connsiteY8" fmla="*/ 6119 h 46981"/>
                <a:gd name="connsiteX9" fmla="*/ 16784 w 45399"/>
                <a:gd name="connsiteY9" fmla="*/ -168 h 46981"/>
                <a:gd name="connsiteX10" fmla="*/ 32597 w 45399"/>
                <a:gd name="connsiteY10" fmla="*/ 5452 h 46981"/>
                <a:gd name="connsiteX11" fmla="*/ 39071 w 45399"/>
                <a:gd name="connsiteY11" fmla="*/ 20883 h 46981"/>
                <a:gd name="connsiteX12" fmla="*/ 3161 w 45399"/>
                <a:gd name="connsiteY12" fmla="*/ 19930 h 46981"/>
                <a:gd name="connsiteX13" fmla="*/ 29355 w 45399"/>
                <a:gd name="connsiteY13" fmla="*/ 19930 h 46981"/>
                <a:gd name="connsiteX14" fmla="*/ 25737 w 45399"/>
                <a:gd name="connsiteY14" fmla="*/ 11167 h 46981"/>
                <a:gd name="connsiteX15" fmla="*/ 16877 w 45399"/>
                <a:gd name="connsiteY15" fmla="*/ 8024 h 46981"/>
                <a:gd name="connsiteX16" fmla="*/ 7352 w 45399"/>
                <a:gd name="connsiteY16" fmla="*/ 11263 h 46981"/>
                <a:gd name="connsiteX17" fmla="*/ 3161 w 45399"/>
                <a:gd name="connsiteY17" fmla="*/ 19930 h 46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99" h="46981">
                  <a:moveTo>
                    <a:pt x="38880" y="27455"/>
                  </a:moveTo>
                  <a:lnTo>
                    <a:pt x="3161" y="27455"/>
                  </a:lnTo>
                  <a:cubicBezTo>
                    <a:pt x="3450" y="30703"/>
                    <a:pt x="5068" y="33665"/>
                    <a:pt x="7733" y="35551"/>
                  </a:cubicBezTo>
                  <a:cubicBezTo>
                    <a:pt x="14877" y="40409"/>
                    <a:pt x="24402" y="39399"/>
                    <a:pt x="30406" y="33170"/>
                  </a:cubicBezTo>
                  <a:lnTo>
                    <a:pt x="35834" y="39171"/>
                  </a:lnTo>
                  <a:cubicBezTo>
                    <a:pt x="30787" y="44247"/>
                    <a:pt x="23927" y="47000"/>
                    <a:pt x="16784" y="46791"/>
                  </a:cubicBezTo>
                  <a:cubicBezTo>
                    <a:pt x="4403" y="47124"/>
                    <a:pt x="-5982" y="37323"/>
                    <a:pt x="-6266" y="24912"/>
                  </a:cubicBezTo>
                  <a:cubicBezTo>
                    <a:pt x="-6266" y="24369"/>
                    <a:pt x="-6266" y="23816"/>
                    <a:pt x="-6266" y="23264"/>
                  </a:cubicBezTo>
                  <a:cubicBezTo>
                    <a:pt x="-6555" y="16825"/>
                    <a:pt x="-4076" y="10577"/>
                    <a:pt x="589" y="6119"/>
                  </a:cubicBezTo>
                  <a:cubicBezTo>
                    <a:pt x="4970" y="2014"/>
                    <a:pt x="10784" y="-244"/>
                    <a:pt x="16784" y="-168"/>
                  </a:cubicBezTo>
                  <a:cubicBezTo>
                    <a:pt x="22593" y="-358"/>
                    <a:pt x="28215" y="1652"/>
                    <a:pt x="32597" y="5452"/>
                  </a:cubicBezTo>
                  <a:cubicBezTo>
                    <a:pt x="37071" y="9319"/>
                    <a:pt x="39452" y="15015"/>
                    <a:pt x="39071" y="20883"/>
                  </a:cubicBezTo>
                  <a:close/>
                  <a:moveTo>
                    <a:pt x="3161" y="19930"/>
                  </a:moveTo>
                  <a:lnTo>
                    <a:pt x="29355" y="19930"/>
                  </a:lnTo>
                  <a:cubicBezTo>
                    <a:pt x="29546" y="16606"/>
                    <a:pt x="28215" y="13377"/>
                    <a:pt x="25737" y="11167"/>
                  </a:cubicBezTo>
                  <a:cubicBezTo>
                    <a:pt x="23262" y="9043"/>
                    <a:pt x="20118" y="7929"/>
                    <a:pt x="16877" y="8024"/>
                  </a:cubicBezTo>
                  <a:cubicBezTo>
                    <a:pt x="13449" y="7986"/>
                    <a:pt x="10021" y="9129"/>
                    <a:pt x="7352" y="11263"/>
                  </a:cubicBezTo>
                  <a:cubicBezTo>
                    <a:pt x="4594" y="13291"/>
                    <a:pt x="3068" y="16530"/>
                    <a:pt x="3161" y="19930"/>
                  </a:cubicBezTo>
                  <a:close/>
                </a:path>
              </a:pathLst>
            </a:custGeom>
            <a:solidFill>
              <a:srgbClr val="6D6E71"/>
            </a:solidFill>
            <a:ln w="9525" cap="flat">
              <a:noFill/>
              <a:prstDash val="solid"/>
              <a:miter/>
            </a:ln>
          </p:spPr>
          <p:txBody>
            <a:bodyPr rtlCol="0" anchor="ctr"/>
            <a:lstStyle/>
            <a:p>
              <a:endParaRPr lang="en-US"/>
            </a:p>
          </p:txBody>
        </p:sp>
        <p:sp>
          <p:nvSpPr>
            <p:cNvPr id="1291" name="Freeform: Shape 1290">
              <a:extLst>
                <a:ext uri="{FF2B5EF4-FFF2-40B4-BE49-F238E27FC236}">
                  <a16:creationId xmlns:a16="http://schemas.microsoft.com/office/drawing/2014/main" id="{35A7583E-460C-42F5-88EC-C22B24999D91}"/>
                </a:ext>
              </a:extLst>
            </p:cNvPr>
            <p:cNvSpPr/>
            <p:nvPr/>
          </p:nvSpPr>
          <p:spPr>
            <a:xfrm>
              <a:off x="17421129" y="2968467"/>
              <a:ext cx="24286" cy="46386"/>
            </a:xfrm>
            <a:custGeom>
              <a:avLst/>
              <a:gdLst>
                <a:gd name="connsiteX0" fmla="*/ 17524 w 24286"/>
                <a:gd name="connsiteY0" fmla="*/ 9631 h 46386"/>
                <a:gd name="connsiteX1" fmla="*/ 6855 w 24286"/>
                <a:gd name="connsiteY1" fmla="*/ 14203 h 46386"/>
                <a:gd name="connsiteX2" fmla="*/ 3236 w 24286"/>
                <a:gd name="connsiteY2" fmla="*/ 26681 h 46386"/>
                <a:gd name="connsiteX3" fmla="*/ 3236 w 24286"/>
                <a:gd name="connsiteY3" fmla="*/ 46207 h 46386"/>
                <a:gd name="connsiteX4" fmla="*/ -6289 w 24286"/>
                <a:gd name="connsiteY4" fmla="*/ 46207 h 46386"/>
                <a:gd name="connsiteX5" fmla="*/ -6289 w 24286"/>
                <a:gd name="connsiteY5" fmla="*/ 106 h 46386"/>
                <a:gd name="connsiteX6" fmla="*/ 3236 w 24286"/>
                <a:gd name="connsiteY6" fmla="*/ 106 h 46386"/>
                <a:gd name="connsiteX7" fmla="*/ 3236 w 24286"/>
                <a:gd name="connsiteY7" fmla="*/ 9631 h 46386"/>
                <a:gd name="connsiteX8" fmla="*/ 9524 w 24286"/>
                <a:gd name="connsiteY8" fmla="*/ 2582 h 46386"/>
                <a:gd name="connsiteX9" fmla="*/ 17998 w 24286"/>
                <a:gd name="connsiteY9" fmla="*/ -180 h 46386"/>
                <a:gd name="connsiteX10" fmla="*/ 17998 w 24286"/>
                <a:gd name="connsiteY10" fmla="*/ 9345 h 46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6386">
                  <a:moveTo>
                    <a:pt x="17524" y="9631"/>
                  </a:moveTo>
                  <a:cubicBezTo>
                    <a:pt x="13426" y="9345"/>
                    <a:pt x="9427" y="11041"/>
                    <a:pt x="6855" y="14203"/>
                  </a:cubicBezTo>
                  <a:cubicBezTo>
                    <a:pt x="4283" y="17841"/>
                    <a:pt x="3046" y="22232"/>
                    <a:pt x="3236" y="26681"/>
                  </a:cubicBezTo>
                  <a:lnTo>
                    <a:pt x="3236" y="46207"/>
                  </a:lnTo>
                  <a:lnTo>
                    <a:pt x="-6289" y="46207"/>
                  </a:lnTo>
                  <a:lnTo>
                    <a:pt x="-6289" y="106"/>
                  </a:lnTo>
                  <a:lnTo>
                    <a:pt x="3236" y="106"/>
                  </a:lnTo>
                  <a:lnTo>
                    <a:pt x="3236" y="9631"/>
                  </a:lnTo>
                  <a:cubicBezTo>
                    <a:pt x="4762" y="6821"/>
                    <a:pt x="6855" y="4401"/>
                    <a:pt x="9524" y="2582"/>
                  </a:cubicBezTo>
                  <a:cubicBezTo>
                    <a:pt x="11998" y="820"/>
                    <a:pt x="14952" y="-142"/>
                    <a:pt x="17998" y="-180"/>
                  </a:cubicBezTo>
                  <a:lnTo>
                    <a:pt x="17998" y="9345"/>
                  </a:lnTo>
                  <a:close/>
                </a:path>
              </a:pathLst>
            </a:custGeom>
            <a:solidFill>
              <a:srgbClr val="6D6E71"/>
            </a:solidFill>
            <a:ln w="9525" cap="flat">
              <a:noFill/>
              <a:prstDash val="solid"/>
              <a:miter/>
            </a:ln>
          </p:spPr>
          <p:txBody>
            <a:bodyPr rtlCol="0" anchor="ctr"/>
            <a:lstStyle/>
            <a:p>
              <a:endParaRPr lang="en-US"/>
            </a:p>
          </p:txBody>
        </p:sp>
        <p:sp>
          <p:nvSpPr>
            <p:cNvPr id="1292" name="Freeform: Shape 1291">
              <a:extLst>
                <a:ext uri="{FF2B5EF4-FFF2-40B4-BE49-F238E27FC236}">
                  <a16:creationId xmlns:a16="http://schemas.microsoft.com/office/drawing/2014/main" id="{C77D473F-F03F-45C1-8D9A-EC9766C2D684}"/>
                </a:ext>
              </a:extLst>
            </p:cNvPr>
            <p:cNvSpPr/>
            <p:nvPr/>
          </p:nvSpPr>
          <p:spPr>
            <a:xfrm>
              <a:off x="17450835" y="2967780"/>
              <a:ext cx="40637" cy="47371"/>
            </a:xfrm>
            <a:custGeom>
              <a:avLst/>
              <a:gdLst>
                <a:gd name="connsiteX0" fmla="*/ 34108 w 40637"/>
                <a:gd name="connsiteY0" fmla="*/ 46512 h 47371"/>
                <a:gd name="connsiteX1" fmla="*/ 25443 w 40637"/>
                <a:gd name="connsiteY1" fmla="*/ 46512 h 47371"/>
                <a:gd name="connsiteX2" fmla="*/ 25443 w 40637"/>
                <a:gd name="connsiteY2" fmla="*/ 40417 h 47371"/>
                <a:gd name="connsiteX3" fmla="*/ 10202 w 40637"/>
                <a:gd name="connsiteY3" fmla="*/ 47179 h 47371"/>
                <a:gd name="connsiteX4" fmla="*/ -1611 w 40637"/>
                <a:gd name="connsiteY4" fmla="*/ 43179 h 47371"/>
                <a:gd name="connsiteX5" fmla="*/ -6276 w 40637"/>
                <a:gd name="connsiteY5" fmla="*/ 32416 h 47371"/>
                <a:gd name="connsiteX6" fmla="*/ -1230 w 40637"/>
                <a:gd name="connsiteY6" fmla="*/ 22319 h 47371"/>
                <a:gd name="connsiteX7" fmla="*/ 12202 w 40637"/>
                <a:gd name="connsiteY7" fmla="*/ 18985 h 47371"/>
                <a:gd name="connsiteX8" fmla="*/ 24583 w 40637"/>
                <a:gd name="connsiteY8" fmla="*/ 18985 h 47371"/>
                <a:gd name="connsiteX9" fmla="*/ 24583 w 40637"/>
                <a:gd name="connsiteY9" fmla="*/ 17271 h 47371"/>
                <a:gd name="connsiteX10" fmla="*/ 14486 w 40637"/>
                <a:gd name="connsiteY10" fmla="*/ 7746 h 47371"/>
                <a:gd name="connsiteX11" fmla="*/ 1342 w 40637"/>
                <a:gd name="connsiteY11" fmla="*/ 12413 h 47371"/>
                <a:gd name="connsiteX12" fmla="*/ -2941 w 40637"/>
                <a:gd name="connsiteY12" fmla="*/ 6412 h 47371"/>
                <a:gd name="connsiteX13" fmla="*/ 16109 w 40637"/>
                <a:gd name="connsiteY13" fmla="*/ -160 h 47371"/>
                <a:gd name="connsiteX14" fmla="*/ 29252 w 40637"/>
                <a:gd name="connsiteY14" fmla="*/ 3936 h 47371"/>
                <a:gd name="connsiteX15" fmla="*/ 34299 w 40637"/>
                <a:gd name="connsiteY15" fmla="*/ 16699 h 47371"/>
                <a:gd name="connsiteX16" fmla="*/ 24583 w 40637"/>
                <a:gd name="connsiteY16" fmla="*/ 29558 h 47371"/>
                <a:gd name="connsiteX17" fmla="*/ 24583 w 40637"/>
                <a:gd name="connsiteY17" fmla="*/ 25653 h 47371"/>
                <a:gd name="connsiteX18" fmla="*/ 13821 w 40637"/>
                <a:gd name="connsiteY18" fmla="*/ 25653 h 47371"/>
                <a:gd name="connsiteX19" fmla="*/ 3440 w 40637"/>
                <a:gd name="connsiteY19" fmla="*/ 32130 h 47371"/>
                <a:gd name="connsiteX20" fmla="*/ 6012 w 40637"/>
                <a:gd name="connsiteY20" fmla="*/ 37273 h 47371"/>
                <a:gd name="connsiteX21" fmla="*/ 13156 w 40637"/>
                <a:gd name="connsiteY21" fmla="*/ 38988 h 47371"/>
                <a:gd name="connsiteX22" fmla="*/ 21253 w 40637"/>
                <a:gd name="connsiteY22" fmla="*/ 36511 h 47371"/>
                <a:gd name="connsiteX23" fmla="*/ 24490 w 40637"/>
                <a:gd name="connsiteY23" fmla="*/ 29367 h 47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7" h="47371">
                  <a:moveTo>
                    <a:pt x="34108" y="46512"/>
                  </a:moveTo>
                  <a:lnTo>
                    <a:pt x="25443" y="46512"/>
                  </a:lnTo>
                  <a:lnTo>
                    <a:pt x="25443" y="40417"/>
                  </a:lnTo>
                  <a:cubicBezTo>
                    <a:pt x="21630" y="44893"/>
                    <a:pt x="16011" y="47389"/>
                    <a:pt x="10202" y="47179"/>
                  </a:cubicBezTo>
                  <a:cubicBezTo>
                    <a:pt x="5914" y="47341"/>
                    <a:pt x="1724" y="45912"/>
                    <a:pt x="-1611" y="43179"/>
                  </a:cubicBezTo>
                  <a:cubicBezTo>
                    <a:pt x="-4657" y="40474"/>
                    <a:pt x="-6373" y="36521"/>
                    <a:pt x="-6276" y="32416"/>
                  </a:cubicBezTo>
                  <a:cubicBezTo>
                    <a:pt x="-6466" y="28396"/>
                    <a:pt x="-4564" y="24548"/>
                    <a:pt x="-1230" y="22319"/>
                  </a:cubicBezTo>
                  <a:cubicBezTo>
                    <a:pt x="2770" y="19900"/>
                    <a:pt x="7440" y="18738"/>
                    <a:pt x="12202" y="18985"/>
                  </a:cubicBezTo>
                  <a:lnTo>
                    <a:pt x="24583" y="18985"/>
                  </a:lnTo>
                  <a:lnTo>
                    <a:pt x="24583" y="17271"/>
                  </a:lnTo>
                  <a:cubicBezTo>
                    <a:pt x="24583" y="11175"/>
                    <a:pt x="21253" y="7746"/>
                    <a:pt x="14486" y="7746"/>
                  </a:cubicBezTo>
                  <a:cubicBezTo>
                    <a:pt x="9723" y="7965"/>
                    <a:pt x="5152" y="9594"/>
                    <a:pt x="1342" y="12413"/>
                  </a:cubicBezTo>
                  <a:lnTo>
                    <a:pt x="-2941" y="6412"/>
                  </a:lnTo>
                  <a:cubicBezTo>
                    <a:pt x="2487" y="2059"/>
                    <a:pt x="9156" y="-274"/>
                    <a:pt x="16109" y="-160"/>
                  </a:cubicBezTo>
                  <a:cubicBezTo>
                    <a:pt x="20871" y="-370"/>
                    <a:pt x="25443" y="1078"/>
                    <a:pt x="29252" y="3936"/>
                  </a:cubicBezTo>
                  <a:cubicBezTo>
                    <a:pt x="32871" y="7165"/>
                    <a:pt x="34680" y="11889"/>
                    <a:pt x="34299" y="16699"/>
                  </a:cubicBezTo>
                  <a:close/>
                  <a:moveTo>
                    <a:pt x="24583" y="29558"/>
                  </a:moveTo>
                  <a:lnTo>
                    <a:pt x="24583" y="25653"/>
                  </a:lnTo>
                  <a:lnTo>
                    <a:pt x="13821" y="25653"/>
                  </a:lnTo>
                  <a:cubicBezTo>
                    <a:pt x="6965" y="25653"/>
                    <a:pt x="3440" y="27843"/>
                    <a:pt x="3440" y="32130"/>
                  </a:cubicBezTo>
                  <a:cubicBezTo>
                    <a:pt x="3342" y="34178"/>
                    <a:pt x="4296" y="36130"/>
                    <a:pt x="6012" y="37273"/>
                  </a:cubicBezTo>
                  <a:cubicBezTo>
                    <a:pt x="8202" y="38531"/>
                    <a:pt x="10677" y="39131"/>
                    <a:pt x="13156" y="38988"/>
                  </a:cubicBezTo>
                  <a:cubicBezTo>
                    <a:pt x="16011" y="39016"/>
                    <a:pt x="18872" y="38150"/>
                    <a:pt x="21253" y="36511"/>
                  </a:cubicBezTo>
                  <a:cubicBezTo>
                    <a:pt x="23443" y="34797"/>
                    <a:pt x="24583" y="32130"/>
                    <a:pt x="24490" y="29367"/>
                  </a:cubicBezTo>
                  <a:close/>
                </a:path>
              </a:pathLst>
            </a:custGeom>
            <a:solidFill>
              <a:srgbClr val="6D6E71"/>
            </a:solidFill>
            <a:ln w="9525" cap="flat">
              <a:noFill/>
              <a:prstDash val="solid"/>
              <a:miter/>
            </a:ln>
          </p:spPr>
          <p:txBody>
            <a:bodyPr rtlCol="0" anchor="ctr"/>
            <a:lstStyle/>
            <a:p>
              <a:endParaRPr lang="en-US"/>
            </a:p>
          </p:txBody>
        </p:sp>
        <p:sp>
          <p:nvSpPr>
            <p:cNvPr id="1293" name="Freeform: Shape 1292">
              <a:extLst>
                <a:ext uri="{FF2B5EF4-FFF2-40B4-BE49-F238E27FC236}">
                  <a16:creationId xmlns:a16="http://schemas.microsoft.com/office/drawing/2014/main" id="{15DE014B-1432-4088-968E-E157CEFEDB51}"/>
                </a:ext>
              </a:extLst>
            </p:cNvPr>
            <p:cNvSpPr/>
            <p:nvPr/>
          </p:nvSpPr>
          <p:spPr>
            <a:xfrm>
              <a:off x="17501545" y="2968073"/>
              <a:ext cx="45375" cy="64611"/>
            </a:xfrm>
            <a:custGeom>
              <a:avLst/>
              <a:gdLst>
                <a:gd name="connsiteX0" fmla="*/ 39027 w 45375"/>
                <a:gd name="connsiteY0" fmla="*/ 500 h 64611"/>
                <a:gd name="connsiteX1" fmla="*/ 39027 w 45375"/>
                <a:gd name="connsiteY1" fmla="*/ 40314 h 64611"/>
                <a:gd name="connsiteX2" fmla="*/ 32548 w 45375"/>
                <a:gd name="connsiteY2" fmla="*/ 58412 h 64611"/>
                <a:gd name="connsiteX3" fmla="*/ 15689 w 45375"/>
                <a:gd name="connsiteY3" fmla="*/ 64413 h 64611"/>
                <a:gd name="connsiteX4" fmla="*/ -3361 w 45375"/>
                <a:gd name="connsiteY4" fmla="*/ 58031 h 64611"/>
                <a:gd name="connsiteX5" fmla="*/ 1211 w 45375"/>
                <a:gd name="connsiteY5" fmla="*/ 50697 h 64611"/>
                <a:gd name="connsiteX6" fmla="*/ 14735 w 45375"/>
                <a:gd name="connsiteY6" fmla="*/ 55745 h 64611"/>
                <a:gd name="connsiteX7" fmla="*/ 25502 w 45375"/>
                <a:gd name="connsiteY7" fmla="*/ 52316 h 64611"/>
                <a:gd name="connsiteX8" fmla="*/ 29502 w 45375"/>
                <a:gd name="connsiteY8" fmla="*/ 41077 h 64611"/>
                <a:gd name="connsiteX9" fmla="*/ 29502 w 45375"/>
                <a:gd name="connsiteY9" fmla="*/ 35266 h 64611"/>
                <a:gd name="connsiteX10" fmla="*/ 23405 w 45375"/>
                <a:gd name="connsiteY10" fmla="*/ 41648 h 64611"/>
                <a:gd name="connsiteX11" fmla="*/ 14452 w 45375"/>
                <a:gd name="connsiteY11" fmla="*/ 44029 h 64611"/>
                <a:gd name="connsiteX12" fmla="*/ -505 w 45375"/>
                <a:gd name="connsiteY12" fmla="*/ 37743 h 64611"/>
                <a:gd name="connsiteX13" fmla="*/ -505 w 45375"/>
                <a:gd name="connsiteY13" fmla="*/ 6120 h 64611"/>
                <a:gd name="connsiteX14" fmla="*/ 14354 w 45375"/>
                <a:gd name="connsiteY14" fmla="*/ -167 h 64611"/>
                <a:gd name="connsiteX15" fmla="*/ 29121 w 45375"/>
                <a:gd name="connsiteY15" fmla="*/ 7263 h 64611"/>
                <a:gd name="connsiteX16" fmla="*/ 29121 w 45375"/>
                <a:gd name="connsiteY16" fmla="*/ 500 h 64611"/>
                <a:gd name="connsiteX17" fmla="*/ 3499 w 45375"/>
                <a:gd name="connsiteY17" fmla="*/ 21550 h 64611"/>
                <a:gd name="connsiteX18" fmla="*/ 6927 w 45375"/>
                <a:gd name="connsiteY18" fmla="*/ 31075 h 64611"/>
                <a:gd name="connsiteX19" fmla="*/ 16452 w 45375"/>
                <a:gd name="connsiteY19" fmla="*/ 35076 h 64611"/>
                <a:gd name="connsiteX20" fmla="*/ 25977 w 45375"/>
                <a:gd name="connsiteY20" fmla="*/ 31170 h 64611"/>
                <a:gd name="connsiteX21" fmla="*/ 29693 w 45375"/>
                <a:gd name="connsiteY21" fmla="*/ 21645 h 64611"/>
                <a:gd name="connsiteX22" fmla="*/ 25977 w 45375"/>
                <a:gd name="connsiteY22" fmla="*/ 12120 h 64611"/>
                <a:gd name="connsiteX23" fmla="*/ 16452 w 45375"/>
                <a:gd name="connsiteY23" fmla="*/ 8025 h 64611"/>
                <a:gd name="connsiteX24" fmla="*/ 6927 w 45375"/>
                <a:gd name="connsiteY24" fmla="*/ 12216 h 64611"/>
                <a:gd name="connsiteX25" fmla="*/ 3499 w 45375"/>
                <a:gd name="connsiteY25" fmla="*/ 21645 h 6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5375" h="64611">
                  <a:moveTo>
                    <a:pt x="39027" y="500"/>
                  </a:moveTo>
                  <a:lnTo>
                    <a:pt x="39027" y="40314"/>
                  </a:lnTo>
                  <a:cubicBezTo>
                    <a:pt x="39501" y="46992"/>
                    <a:pt x="37120" y="53564"/>
                    <a:pt x="32548" y="58412"/>
                  </a:cubicBezTo>
                  <a:cubicBezTo>
                    <a:pt x="27884" y="62508"/>
                    <a:pt x="21879" y="64660"/>
                    <a:pt x="15689" y="64413"/>
                  </a:cubicBezTo>
                  <a:cubicBezTo>
                    <a:pt x="8834" y="64546"/>
                    <a:pt x="2067" y="62289"/>
                    <a:pt x="-3361" y="58031"/>
                  </a:cubicBezTo>
                  <a:lnTo>
                    <a:pt x="1211" y="50697"/>
                  </a:lnTo>
                  <a:cubicBezTo>
                    <a:pt x="5020" y="53859"/>
                    <a:pt x="9782" y="55640"/>
                    <a:pt x="14735" y="55745"/>
                  </a:cubicBezTo>
                  <a:cubicBezTo>
                    <a:pt x="18642" y="55954"/>
                    <a:pt x="22451" y="54735"/>
                    <a:pt x="25502" y="52316"/>
                  </a:cubicBezTo>
                  <a:cubicBezTo>
                    <a:pt x="28358" y="49335"/>
                    <a:pt x="29883" y="45230"/>
                    <a:pt x="29502" y="41077"/>
                  </a:cubicBezTo>
                  <a:lnTo>
                    <a:pt x="29502" y="35266"/>
                  </a:lnTo>
                  <a:cubicBezTo>
                    <a:pt x="28070" y="37914"/>
                    <a:pt x="25977" y="40114"/>
                    <a:pt x="23405" y="41648"/>
                  </a:cubicBezTo>
                  <a:cubicBezTo>
                    <a:pt x="20740" y="43248"/>
                    <a:pt x="17596" y="44077"/>
                    <a:pt x="14452" y="44029"/>
                  </a:cubicBezTo>
                  <a:cubicBezTo>
                    <a:pt x="8736" y="44267"/>
                    <a:pt x="3308" y="41962"/>
                    <a:pt x="-505" y="37743"/>
                  </a:cubicBezTo>
                  <a:cubicBezTo>
                    <a:pt x="-8217" y="28627"/>
                    <a:pt x="-8217" y="15235"/>
                    <a:pt x="-505" y="6120"/>
                  </a:cubicBezTo>
                  <a:cubicBezTo>
                    <a:pt x="3308" y="1929"/>
                    <a:pt x="8736" y="-376"/>
                    <a:pt x="14354" y="-167"/>
                  </a:cubicBezTo>
                  <a:cubicBezTo>
                    <a:pt x="20168" y="-281"/>
                    <a:pt x="25688" y="2500"/>
                    <a:pt x="29121" y="7263"/>
                  </a:cubicBezTo>
                  <a:lnTo>
                    <a:pt x="29121" y="500"/>
                  </a:lnTo>
                  <a:close/>
                  <a:moveTo>
                    <a:pt x="3499" y="21550"/>
                  </a:moveTo>
                  <a:cubicBezTo>
                    <a:pt x="3499" y="25027"/>
                    <a:pt x="4736" y="28408"/>
                    <a:pt x="6927" y="31075"/>
                  </a:cubicBezTo>
                  <a:cubicBezTo>
                    <a:pt x="9308" y="33799"/>
                    <a:pt x="12833" y="35276"/>
                    <a:pt x="16452" y="35076"/>
                  </a:cubicBezTo>
                  <a:cubicBezTo>
                    <a:pt x="20070" y="35266"/>
                    <a:pt x="23595" y="33837"/>
                    <a:pt x="25977" y="31170"/>
                  </a:cubicBezTo>
                  <a:cubicBezTo>
                    <a:pt x="28358" y="28589"/>
                    <a:pt x="29693" y="25179"/>
                    <a:pt x="29693" y="21645"/>
                  </a:cubicBezTo>
                  <a:cubicBezTo>
                    <a:pt x="29693" y="18121"/>
                    <a:pt x="28358" y="14721"/>
                    <a:pt x="25977" y="12120"/>
                  </a:cubicBezTo>
                  <a:cubicBezTo>
                    <a:pt x="23595" y="9396"/>
                    <a:pt x="20070" y="7891"/>
                    <a:pt x="16452" y="8025"/>
                  </a:cubicBezTo>
                  <a:cubicBezTo>
                    <a:pt x="12833" y="7815"/>
                    <a:pt x="9210" y="9368"/>
                    <a:pt x="6927" y="12216"/>
                  </a:cubicBezTo>
                  <a:cubicBezTo>
                    <a:pt x="4736" y="14873"/>
                    <a:pt x="3499" y="18207"/>
                    <a:pt x="3499" y="21645"/>
                  </a:cubicBezTo>
                  <a:close/>
                </a:path>
              </a:pathLst>
            </a:custGeom>
            <a:solidFill>
              <a:srgbClr val="6D6E71"/>
            </a:solidFill>
            <a:ln w="9525" cap="flat">
              <a:noFill/>
              <a:prstDash val="solid"/>
              <a:miter/>
            </a:ln>
          </p:spPr>
          <p:txBody>
            <a:bodyPr rtlCol="0" anchor="ctr"/>
            <a:lstStyle/>
            <a:p>
              <a:endParaRPr lang="en-US"/>
            </a:p>
          </p:txBody>
        </p:sp>
        <p:sp>
          <p:nvSpPr>
            <p:cNvPr id="1294" name="Freeform: Shape 1293">
              <a:extLst>
                <a:ext uri="{FF2B5EF4-FFF2-40B4-BE49-F238E27FC236}">
                  <a16:creationId xmlns:a16="http://schemas.microsoft.com/office/drawing/2014/main" id="{8F977075-A547-4A17-BD3A-9D1BF68413A0}"/>
                </a:ext>
              </a:extLst>
            </p:cNvPr>
            <p:cNvSpPr/>
            <p:nvPr/>
          </p:nvSpPr>
          <p:spPr>
            <a:xfrm>
              <a:off x="17559620" y="2949417"/>
              <a:ext cx="12099" cy="65055"/>
            </a:xfrm>
            <a:custGeom>
              <a:avLst/>
              <a:gdLst>
                <a:gd name="connsiteX0" fmla="*/ -4570 w 12099"/>
                <a:gd name="connsiteY0" fmla="*/ 10202 h 65055"/>
                <a:gd name="connsiteX1" fmla="*/ -6286 w 12099"/>
                <a:gd name="connsiteY1" fmla="*/ 5916 h 65055"/>
                <a:gd name="connsiteX2" fmla="*/ -380 w 12099"/>
                <a:gd name="connsiteY2" fmla="*/ -180 h 65055"/>
                <a:gd name="connsiteX3" fmla="*/ -287 w 12099"/>
                <a:gd name="connsiteY3" fmla="*/ -180 h 65055"/>
                <a:gd name="connsiteX4" fmla="*/ 5810 w 12099"/>
                <a:gd name="connsiteY4" fmla="*/ 5916 h 65055"/>
                <a:gd name="connsiteX5" fmla="*/ 4001 w 12099"/>
                <a:gd name="connsiteY5" fmla="*/ 10202 h 65055"/>
                <a:gd name="connsiteX6" fmla="*/ -287 w 12099"/>
                <a:gd name="connsiteY6" fmla="*/ 12012 h 65055"/>
                <a:gd name="connsiteX7" fmla="*/ -4570 w 12099"/>
                <a:gd name="connsiteY7" fmla="*/ 10202 h 65055"/>
                <a:gd name="connsiteX8" fmla="*/ 4476 w 12099"/>
                <a:gd name="connsiteY8" fmla="*/ 64876 h 65055"/>
                <a:gd name="connsiteX9" fmla="*/ -5049 w 12099"/>
                <a:gd name="connsiteY9" fmla="*/ 64876 h 65055"/>
                <a:gd name="connsiteX10" fmla="*/ -5049 w 12099"/>
                <a:gd name="connsiteY10" fmla="*/ 19156 h 65055"/>
                <a:gd name="connsiteX11" fmla="*/ 4476 w 12099"/>
                <a:gd name="connsiteY11" fmla="*/ 19156 h 6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99" h="65055">
                  <a:moveTo>
                    <a:pt x="-4570" y="10202"/>
                  </a:moveTo>
                  <a:cubicBezTo>
                    <a:pt x="-5714" y="9050"/>
                    <a:pt x="-6286" y="7516"/>
                    <a:pt x="-6286" y="5916"/>
                  </a:cubicBezTo>
                  <a:cubicBezTo>
                    <a:pt x="-6379" y="2601"/>
                    <a:pt x="-3715" y="-123"/>
                    <a:pt x="-380" y="-180"/>
                  </a:cubicBezTo>
                  <a:cubicBezTo>
                    <a:pt x="-380" y="-180"/>
                    <a:pt x="-287" y="-180"/>
                    <a:pt x="-287" y="-180"/>
                  </a:cubicBezTo>
                  <a:cubicBezTo>
                    <a:pt x="3048" y="-132"/>
                    <a:pt x="5810" y="2573"/>
                    <a:pt x="5810" y="5916"/>
                  </a:cubicBezTo>
                  <a:cubicBezTo>
                    <a:pt x="5810" y="7535"/>
                    <a:pt x="5145" y="9088"/>
                    <a:pt x="4001" y="10202"/>
                  </a:cubicBezTo>
                  <a:cubicBezTo>
                    <a:pt x="2857" y="11364"/>
                    <a:pt x="1332" y="12022"/>
                    <a:pt x="-287" y="12012"/>
                  </a:cubicBezTo>
                  <a:cubicBezTo>
                    <a:pt x="-1905" y="11993"/>
                    <a:pt x="-3431" y="11336"/>
                    <a:pt x="-4570" y="10202"/>
                  </a:cubicBezTo>
                  <a:close/>
                  <a:moveTo>
                    <a:pt x="4476" y="64876"/>
                  </a:moveTo>
                  <a:lnTo>
                    <a:pt x="-5049" y="64876"/>
                  </a:lnTo>
                  <a:lnTo>
                    <a:pt x="-5049" y="19156"/>
                  </a:lnTo>
                  <a:lnTo>
                    <a:pt x="4476" y="19156"/>
                  </a:lnTo>
                  <a:close/>
                </a:path>
              </a:pathLst>
            </a:custGeom>
            <a:solidFill>
              <a:srgbClr val="6D6E71"/>
            </a:solidFill>
            <a:ln w="9525" cap="flat">
              <a:noFill/>
              <a:prstDash val="solid"/>
              <a:miter/>
            </a:ln>
          </p:spPr>
          <p:txBody>
            <a:bodyPr rtlCol="0" anchor="ctr"/>
            <a:lstStyle/>
            <a:p>
              <a:endParaRPr lang="en-US"/>
            </a:p>
          </p:txBody>
        </p:sp>
        <p:sp>
          <p:nvSpPr>
            <p:cNvPr id="1295" name="Freeform: Shape 1294">
              <a:extLst>
                <a:ext uri="{FF2B5EF4-FFF2-40B4-BE49-F238E27FC236}">
                  <a16:creationId xmlns:a16="http://schemas.microsoft.com/office/drawing/2014/main" id="{0B4C068D-59CB-45A7-B908-F906B8F8F133}"/>
                </a:ext>
              </a:extLst>
            </p:cNvPr>
            <p:cNvSpPr/>
            <p:nvPr/>
          </p:nvSpPr>
          <p:spPr>
            <a:xfrm>
              <a:off x="17584389" y="2968067"/>
              <a:ext cx="41939" cy="46405"/>
            </a:xfrm>
            <a:custGeom>
              <a:avLst/>
              <a:gdLst>
                <a:gd name="connsiteX0" fmla="*/ 3236 w 41939"/>
                <a:gd name="connsiteY0" fmla="*/ 21556 h 46405"/>
                <a:gd name="connsiteX1" fmla="*/ 3236 w 41939"/>
                <a:gd name="connsiteY1" fmla="*/ 46226 h 46405"/>
                <a:gd name="connsiteX2" fmla="*/ -6289 w 41939"/>
                <a:gd name="connsiteY2" fmla="*/ 46226 h 46405"/>
                <a:gd name="connsiteX3" fmla="*/ -6289 w 41939"/>
                <a:gd name="connsiteY3" fmla="*/ 506 h 46405"/>
                <a:gd name="connsiteX4" fmla="*/ 3236 w 41939"/>
                <a:gd name="connsiteY4" fmla="*/ 506 h 46405"/>
                <a:gd name="connsiteX5" fmla="*/ 3236 w 41939"/>
                <a:gd name="connsiteY5" fmla="*/ 8792 h 46405"/>
                <a:gd name="connsiteX6" fmla="*/ 9617 w 41939"/>
                <a:gd name="connsiteY6" fmla="*/ 2220 h 46405"/>
                <a:gd name="connsiteX7" fmla="*/ 18379 w 41939"/>
                <a:gd name="connsiteY7" fmla="*/ -161 h 46405"/>
                <a:gd name="connsiteX8" fmla="*/ 30858 w 41939"/>
                <a:gd name="connsiteY8" fmla="*/ 4506 h 46405"/>
                <a:gd name="connsiteX9" fmla="*/ 35620 w 41939"/>
                <a:gd name="connsiteY9" fmla="*/ 18127 h 46405"/>
                <a:gd name="connsiteX10" fmla="*/ 35620 w 41939"/>
                <a:gd name="connsiteY10" fmla="*/ 46131 h 46405"/>
                <a:gd name="connsiteX11" fmla="*/ 26095 w 41939"/>
                <a:gd name="connsiteY11" fmla="*/ 46131 h 46405"/>
                <a:gd name="connsiteX12" fmla="*/ 26095 w 41939"/>
                <a:gd name="connsiteY12" fmla="*/ 21080 h 46405"/>
                <a:gd name="connsiteX13" fmla="*/ 15617 w 41939"/>
                <a:gd name="connsiteY13" fmla="*/ 8507 h 46405"/>
                <a:gd name="connsiteX14" fmla="*/ 6952 w 41939"/>
                <a:gd name="connsiteY14" fmla="*/ 11745 h 46405"/>
                <a:gd name="connsiteX15" fmla="*/ 3236 w 41939"/>
                <a:gd name="connsiteY15" fmla="*/ 21556 h 46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39" h="46405">
                  <a:moveTo>
                    <a:pt x="3236" y="21556"/>
                  </a:moveTo>
                  <a:lnTo>
                    <a:pt x="3236" y="46226"/>
                  </a:lnTo>
                  <a:lnTo>
                    <a:pt x="-6289" y="46226"/>
                  </a:lnTo>
                  <a:lnTo>
                    <a:pt x="-6289" y="506"/>
                  </a:lnTo>
                  <a:lnTo>
                    <a:pt x="3236" y="506"/>
                  </a:lnTo>
                  <a:lnTo>
                    <a:pt x="3236" y="8792"/>
                  </a:lnTo>
                  <a:cubicBezTo>
                    <a:pt x="4757" y="6059"/>
                    <a:pt x="6952" y="3782"/>
                    <a:pt x="9617" y="2220"/>
                  </a:cubicBezTo>
                  <a:cubicBezTo>
                    <a:pt x="12282" y="630"/>
                    <a:pt x="15333" y="-199"/>
                    <a:pt x="18379" y="-161"/>
                  </a:cubicBezTo>
                  <a:cubicBezTo>
                    <a:pt x="23049" y="-380"/>
                    <a:pt x="27523" y="1306"/>
                    <a:pt x="30858" y="4506"/>
                  </a:cubicBezTo>
                  <a:cubicBezTo>
                    <a:pt x="34192" y="8211"/>
                    <a:pt x="35904" y="13126"/>
                    <a:pt x="35620" y="18127"/>
                  </a:cubicBezTo>
                  <a:lnTo>
                    <a:pt x="35620" y="46131"/>
                  </a:lnTo>
                  <a:lnTo>
                    <a:pt x="26095" y="46131"/>
                  </a:lnTo>
                  <a:lnTo>
                    <a:pt x="26095" y="21080"/>
                  </a:lnTo>
                  <a:cubicBezTo>
                    <a:pt x="26095" y="12698"/>
                    <a:pt x="22570" y="8507"/>
                    <a:pt x="15617" y="8507"/>
                  </a:cubicBezTo>
                  <a:cubicBezTo>
                    <a:pt x="12380" y="8450"/>
                    <a:pt x="9334" y="9602"/>
                    <a:pt x="6952" y="11745"/>
                  </a:cubicBezTo>
                  <a:cubicBezTo>
                    <a:pt x="4283" y="14298"/>
                    <a:pt x="2948" y="17898"/>
                    <a:pt x="3236" y="21556"/>
                  </a:cubicBezTo>
                  <a:close/>
                </a:path>
              </a:pathLst>
            </a:custGeom>
            <a:solidFill>
              <a:srgbClr val="6D6E71"/>
            </a:solidFill>
            <a:ln w="9525" cap="flat">
              <a:noFill/>
              <a:prstDash val="solid"/>
              <a:miter/>
            </a:ln>
          </p:spPr>
          <p:txBody>
            <a:bodyPr rtlCol="0" anchor="ctr"/>
            <a:lstStyle/>
            <a:p>
              <a:endParaRPr lang="en-US"/>
            </a:p>
          </p:txBody>
        </p:sp>
        <p:sp>
          <p:nvSpPr>
            <p:cNvPr id="1296" name="Freeform: Shape 1295">
              <a:extLst>
                <a:ext uri="{FF2B5EF4-FFF2-40B4-BE49-F238E27FC236}">
                  <a16:creationId xmlns:a16="http://schemas.microsoft.com/office/drawing/2014/main" id="{04588A04-EDC7-4C8D-8365-BD67BFCFD612}"/>
                </a:ext>
              </a:extLst>
            </p:cNvPr>
            <p:cNvSpPr/>
            <p:nvPr/>
          </p:nvSpPr>
          <p:spPr>
            <a:xfrm>
              <a:off x="17636515" y="2968069"/>
              <a:ext cx="45564" cy="64615"/>
            </a:xfrm>
            <a:custGeom>
              <a:avLst/>
              <a:gdLst>
                <a:gd name="connsiteX0" fmla="*/ 39217 w 45564"/>
                <a:gd name="connsiteY0" fmla="*/ 504 h 64615"/>
                <a:gd name="connsiteX1" fmla="*/ 39217 w 45564"/>
                <a:gd name="connsiteY1" fmla="*/ 40318 h 64615"/>
                <a:gd name="connsiteX2" fmla="*/ 32645 w 45564"/>
                <a:gd name="connsiteY2" fmla="*/ 58415 h 64615"/>
                <a:gd name="connsiteX3" fmla="*/ 15785 w 45564"/>
                <a:gd name="connsiteY3" fmla="*/ 64416 h 64615"/>
                <a:gd name="connsiteX4" fmla="*/ -3265 w 45564"/>
                <a:gd name="connsiteY4" fmla="*/ 58035 h 64615"/>
                <a:gd name="connsiteX5" fmla="*/ 1210 w 45564"/>
                <a:gd name="connsiteY5" fmla="*/ 50700 h 64615"/>
                <a:gd name="connsiteX6" fmla="*/ 14734 w 45564"/>
                <a:gd name="connsiteY6" fmla="*/ 55748 h 64615"/>
                <a:gd name="connsiteX7" fmla="*/ 25594 w 45564"/>
                <a:gd name="connsiteY7" fmla="*/ 52320 h 64615"/>
                <a:gd name="connsiteX8" fmla="*/ 29501 w 45564"/>
                <a:gd name="connsiteY8" fmla="*/ 41080 h 64615"/>
                <a:gd name="connsiteX9" fmla="*/ 29501 w 45564"/>
                <a:gd name="connsiteY9" fmla="*/ 35270 h 64615"/>
                <a:gd name="connsiteX10" fmla="*/ 23404 w 45564"/>
                <a:gd name="connsiteY10" fmla="*/ 41652 h 64615"/>
                <a:gd name="connsiteX11" fmla="*/ 14451 w 45564"/>
                <a:gd name="connsiteY11" fmla="*/ 44033 h 64615"/>
                <a:gd name="connsiteX12" fmla="*/ -502 w 45564"/>
                <a:gd name="connsiteY12" fmla="*/ 37746 h 64615"/>
                <a:gd name="connsiteX13" fmla="*/ -502 w 45564"/>
                <a:gd name="connsiteY13" fmla="*/ 6123 h 64615"/>
                <a:gd name="connsiteX14" fmla="*/ 14451 w 45564"/>
                <a:gd name="connsiteY14" fmla="*/ -163 h 64615"/>
                <a:gd name="connsiteX15" fmla="*/ 29120 w 45564"/>
                <a:gd name="connsiteY15" fmla="*/ 7266 h 64615"/>
                <a:gd name="connsiteX16" fmla="*/ 29120 w 45564"/>
                <a:gd name="connsiteY16" fmla="*/ 504 h 64615"/>
                <a:gd name="connsiteX17" fmla="*/ 3591 w 45564"/>
                <a:gd name="connsiteY17" fmla="*/ 21554 h 64615"/>
                <a:gd name="connsiteX18" fmla="*/ 7116 w 45564"/>
                <a:gd name="connsiteY18" fmla="*/ 31079 h 64615"/>
                <a:gd name="connsiteX19" fmla="*/ 16641 w 45564"/>
                <a:gd name="connsiteY19" fmla="*/ 35079 h 64615"/>
                <a:gd name="connsiteX20" fmla="*/ 26166 w 45564"/>
                <a:gd name="connsiteY20" fmla="*/ 31174 h 64615"/>
                <a:gd name="connsiteX21" fmla="*/ 26166 w 45564"/>
                <a:gd name="connsiteY21" fmla="*/ 11457 h 64615"/>
                <a:gd name="connsiteX22" fmla="*/ 16641 w 45564"/>
                <a:gd name="connsiteY22" fmla="*/ 7362 h 64615"/>
                <a:gd name="connsiteX23" fmla="*/ 7116 w 45564"/>
                <a:gd name="connsiteY23" fmla="*/ 11553 h 64615"/>
                <a:gd name="connsiteX24" fmla="*/ 3591 w 45564"/>
                <a:gd name="connsiteY24" fmla="*/ 21649 h 64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5564" h="64615">
                  <a:moveTo>
                    <a:pt x="39217" y="504"/>
                  </a:moveTo>
                  <a:lnTo>
                    <a:pt x="39217" y="40318"/>
                  </a:lnTo>
                  <a:cubicBezTo>
                    <a:pt x="39691" y="47014"/>
                    <a:pt x="37310" y="53606"/>
                    <a:pt x="32645" y="58415"/>
                  </a:cubicBezTo>
                  <a:cubicBezTo>
                    <a:pt x="27975" y="62511"/>
                    <a:pt x="21976" y="64664"/>
                    <a:pt x="15785" y="64416"/>
                  </a:cubicBezTo>
                  <a:cubicBezTo>
                    <a:pt x="8925" y="64578"/>
                    <a:pt x="2163" y="62321"/>
                    <a:pt x="-3265" y="58035"/>
                  </a:cubicBezTo>
                  <a:lnTo>
                    <a:pt x="1210" y="50700"/>
                  </a:lnTo>
                  <a:cubicBezTo>
                    <a:pt x="5019" y="53863"/>
                    <a:pt x="9781" y="55644"/>
                    <a:pt x="14734" y="55748"/>
                  </a:cubicBezTo>
                  <a:cubicBezTo>
                    <a:pt x="18641" y="55968"/>
                    <a:pt x="22548" y="54749"/>
                    <a:pt x="25594" y="52320"/>
                  </a:cubicBezTo>
                  <a:cubicBezTo>
                    <a:pt x="28454" y="49319"/>
                    <a:pt x="29882" y="45214"/>
                    <a:pt x="29501" y="41080"/>
                  </a:cubicBezTo>
                  <a:lnTo>
                    <a:pt x="29501" y="35270"/>
                  </a:lnTo>
                  <a:cubicBezTo>
                    <a:pt x="28073" y="37918"/>
                    <a:pt x="25976" y="40118"/>
                    <a:pt x="23404" y="41652"/>
                  </a:cubicBezTo>
                  <a:cubicBezTo>
                    <a:pt x="20739" y="43271"/>
                    <a:pt x="17595" y="44099"/>
                    <a:pt x="14451" y="44033"/>
                  </a:cubicBezTo>
                  <a:cubicBezTo>
                    <a:pt x="8735" y="44271"/>
                    <a:pt x="3307" y="41966"/>
                    <a:pt x="-502" y="37746"/>
                  </a:cubicBezTo>
                  <a:cubicBezTo>
                    <a:pt x="-8218" y="28631"/>
                    <a:pt x="-8218" y="15239"/>
                    <a:pt x="-502" y="6123"/>
                  </a:cubicBezTo>
                  <a:cubicBezTo>
                    <a:pt x="3307" y="1904"/>
                    <a:pt x="8735" y="-401"/>
                    <a:pt x="14451" y="-163"/>
                  </a:cubicBezTo>
                  <a:cubicBezTo>
                    <a:pt x="20260" y="-239"/>
                    <a:pt x="25785" y="2533"/>
                    <a:pt x="29120" y="7266"/>
                  </a:cubicBezTo>
                  <a:lnTo>
                    <a:pt x="29120" y="504"/>
                  </a:lnTo>
                  <a:close/>
                  <a:moveTo>
                    <a:pt x="3591" y="21554"/>
                  </a:moveTo>
                  <a:cubicBezTo>
                    <a:pt x="3591" y="25049"/>
                    <a:pt x="4833" y="28441"/>
                    <a:pt x="7116" y="31079"/>
                  </a:cubicBezTo>
                  <a:cubicBezTo>
                    <a:pt x="9497" y="33813"/>
                    <a:pt x="13023" y="35289"/>
                    <a:pt x="16641" y="35079"/>
                  </a:cubicBezTo>
                  <a:cubicBezTo>
                    <a:pt x="20260" y="35232"/>
                    <a:pt x="23692" y="33803"/>
                    <a:pt x="26166" y="31174"/>
                  </a:cubicBezTo>
                  <a:cubicBezTo>
                    <a:pt x="31119" y="25516"/>
                    <a:pt x="31119" y="17115"/>
                    <a:pt x="26166" y="11457"/>
                  </a:cubicBezTo>
                  <a:cubicBezTo>
                    <a:pt x="23785" y="8733"/>
                    <a:pt x="20260" y="7228"/>
                    <a:pt x="16641" y="7362"/>
                  </a:cubicBezTo>
                  <a:cubicBezTo>
                    <a:pt x="12925" y="7095"/>
                    <a:pt x="9404" y="8666"/>
                    <a:pt x="7116" y="11553"/>
                  </a:cubicBezTo>
                  <a:cubicBezTo>
                    <a:pt x="4735" y="14353"/>
                    <a:pt x="3400" y="17963"/>
                    <a:pt x="3591" y="21649"/>
                  </a:cubicBezTo>
                  <a:close/>
                </a:path>
              </a:pathLst>
            </a:custGeom>
            <a:solidFill>
              <a:srgbClr val="6D6E71"/>
            </a:solidFill>
            <a:ln w="9525" cap="flat">
              <a:noFill/>
              <a:prstDash val="solid"/>
              <a:miter/>
            </a:ln>
          </p:spPr>
          <p:txBody>
            <a:bodyPr rtlCol="0" anchor="ctr"/>
            <a:lstStyle/>
            <a:p>
              <a:endParaRPr lang="en-US"/>
            </a:p>
          </p:txBody>
        </p:sp>
        <p:sp>
          <p:nvSpPr>
            <p:cNvPr id="1297" name="Freeform: Shape 1296">
              <a:extLst>
                <a:ext uri="{FF2B5EF4-FFF2-40B4-BE49-F238E27FC236}">
                  <a16:creationId xmlns:a16="http://schemas.microsoft.com/office/drawing/2014/main" id="{3BCD9EB2-B1A9-4934-BDDC-809B10B54C91}"/>
                </a:ext>
              </a:extLst>
            </p:cNvPr>
            <p:cNvSpPr/>
            <p:nvPr/>
          </p:nvSpPr>
          <p:spPr>
            <a:xfrm>
              <a:off x="17716118" y="2968193"/>
              <a:ext cx="48006" cy="46946"/>
            </a:xfrm>
            <a:custGeom>
              <a:avLst/>
              <a:gdLst>
                <a:gd name="connsiteX0" fmla="*/ 34860 w 48006"/>
                <a:gd name="connsiteY0" fmla="*/ 39908 h 46946"/>
                <a:gd name="connsiteX1" fmla="*/ 569 w 48006"/>
                <a:gd name="connsiteY1" fmla="*/ 39908 h 46946"/>
                <a:gd name="connsiteX2" fmla="*/ 569 w 48006"/>
                <a:gd name="connsiteY2" fmla="*/ 6571 h 46946"/>
                <a:gd name="connsiteX3" fmla="*/ 34860 w 48006"/>
                <a:gd name="connsiteY3" fmla="*/ 6571 h 46946"/>
                <a:gd name="connsiteX4" fmla="*/ 34860 w 48006"/>
                <a:gd name="connsiteY4" fmla="*/ 39908 h 46946"/>
                <a:gd name="connsiteX5" fmla="*/ 7331 w 48006"/>
                <a:gd name="connsiteY5" fmla="*/ 34003 h 46946"/>
                <a:gd name="connsiteX6" fmla="*/ 17717 w 48006"/>
                <a:gd name="connsiteY6" fmla="*/ 38194 h 46946"/>
                <a:gd name="connsiteX7" fmla="*/ 28000 w 48006"/>
                <a:gd name="connsiteY7" fmla="*/ 34003 h 46946"/>
                <a:gd name="connsiteX8" fmla="*/ 32097 w 48006"/>
                <a:gd name="connsiteY8" fmla="*/ 23240 h 46946"/>
                <a:gd name="connsiteX9" fmla="*/ 28000 w 48006"/>
                <a:gd name="connsiteY9" fmla="*/ 12476 h 46946"/>
                <a:gd name="connsiteX10" fmla="*/ 17717 w 48006"/>
                <a:gd name="connsiteY10" fmla="*/ 8381 h 46946"/>
                <a:gd name="connsiteX11" fmla="*/ 7331 w 48006"/>
                <a:gd name="connsiteY11" fmla="*/ 12476 h 46946"/>
                <a:gd name="connsiteX12" fmla="*/ 3239 w 48006"/>
                <a:gd name="connsiteY12" fmla="*/ 23240 h 46946"/>
                <a:gd name="connsiteX13" fmla="*/ 7620 w 48006"/>
                <a:gd name="connsiteY13" fmla="*/ 34003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006" h="46946">
                  <a:moveTo>
                    <a:pt x="34860" y="39908"/>
                  </a:moveTo>
                  <a:cubicBezTo>
                    <a:pt x="25242" y="49052"/>
                    <a:pt x="10192" y="49052"/>
                    <a:pt x="569" y="39908"/>
                  </a:cubicBezTo>
                  <a:cubicBezTo>
                    <a:pt x="-8575" y="30669"/>
                    <a:pt x="-8575" y="15810"/>
                    <a:pt x="569" y="6571"/>
                  </a:cubicBezTo>
                  <a:cubicBezTo>
                    <a:pt x="10192" y="-2430"/>
                    <a:pt x="25242" y="-2430"/>
                    <a:pt x="34860" y="6571"/>
                  </a:cubicBezTo>
                  <a:cubicBezTo>
                    <a:pt x="44003" y="15810"/>
                    <a:pt x="44003" y="30669"/>
                    <a:pt x="34860" y="39908"/>
                  </a:cubicBezTo>
                  <a:close/>
                  <a:moveTo>
                    <a:pt x="7331" y="34003"/>
                  </a:moveTo>
                  <a:cubicBezTo>
                    <a:pt x="10094" y="36775"/>
                    <a:pt x="13810" y="38289"/>
                    <a:pt x="17717" y="38194"/>
                  </a:cubicBezTo>
                  <a:cubicBezTo>
                    <a:pt x="21619" y="38299"/>
                    <a:pt x="25335" y="36775"/>
                    <a:pt x="28000" y="34003"/>
                  </a:cubicBezTo>
                  <a:cubicBezTo>
                    <a:pt x="30762" y="31146"/>
                    <a:pt x="32288" y="27240"/>
                    <a:pt x="32097" y="23240"/>
                  </a:cubicBezTo>
                  <a:cubicBezTo>
                    <a:pt x="32288" y="19249"/>
                    <a:pt x="30762" y="15363"/>
                    <a:pt x="28000" y="12476"/>
                  </a:cubicBezTo>
                  <a:cubicBezTo>
                    <a:pt x="25335" y="9733"/>
                    <a:pt x="21526" y="8247"/>
                    <a:pt x="17717" y="8381"/>
                  </a:cubicBezTo>
                  <a:cubicBezTo>
                    <a:pt x="13810" y="8247"/>
                    <a:pt x="10094" y="9733"/>
                    <a:pt x="7331" y="12476"/>
                  </a:cubicBezTo>
                  <a:cubicBezTo>
                    <a:pt x="4569" y="15382"/>
                    <a:pt x="3141" y="19249"/>
                    <a:pt x="3239" y="23240"/>
                  </a:cubicBezTo>
                  <a:cubicBezTo>
                    <a:pt x="3141" y="27278"/>
                    <a:pt x="4759" y="31164"/>
                    <a:pt x="7620" y="34003"/>
                  </a:cubicBezTo>
                  <a:close/>
                </a:path>
              </a:pathLst>
            </a:custGeom>
            <a:solidFill>
              <a:srgbClr val="6D6E71"/>
            </a:solidFill>
            <a:ln w="9525" cap="flat">
              <a:noFill/>
              <a:prstDash val="solid"/>
              <a:miter/>
            </a:ln>
          </p:spPr>
          <p:txBody>
            <a:bodyPr rtlCol="0" anchor="ctr"/>
            <a:lstStyle/>
            <a:p>
              <a:endParaRPr lang="en-US"/>
            </a:p>
          </p:txBody>
        </p:sp>
        <p:sp>
          <p:nvSpPr>
            <p:cNvPr id="1298" name="Freeform: Shape 1297">
              <a:extLst>
                <a:ext uri="{FF2B5EF4-FFF2-40B4-BE49-F238E27FC236}">
                  <a16:creationId xmlns:a16="http://schemas.microsoft.com/office/drawing/2014/main" id="{B99D6CB5-DC73-4A67-93A6-1F0D0557DBE2}"/>
                </a:ext>
              </a:extLst>
            </p:cNvPr>
            <p:cNvSpPr/>
            <p:nvPr/>
          </p:nvSpPr>
          <p:spPr>
            <a:xfrm>
              <a:off x="17767554" y="2968848"/>
              <a:ext cx="46862" cy="45624"/>
            </a:xfrm>
            <a:custGeom>
              <a:avLst/>
              <a:gdLst>
                <a:gd name="connsiteX0" fmla="*/ 11998 w 46862"/>
                <a:gd name="connsiteY0" fmla="*/ 45445 h 45624"/>
                <a:gd name="connsiteX1" fmla="*/ -6289 w 46862"/>
                <a:gd name="connsiteY1" fmla="*/ -180 h 45624"/>
                <a:gd name="connsiteX2" fmla="*/ 3236 w 46862"/>
                <a:gd name="connsiteY2" fmla="*/ -180 h 45624"/>
                <a:gd name="connsiteX3" fmla="*/ 17142 w 46862"/>
                <a:gd name="connsiteY3" fmla="*/ 34300 h 45624"/>
                <a:gd name="connsiteX4" fmla="*/ 31048 w 46862"/>
                <a:gd name="connsiteY4" fmla="*/ -180 h 45624"/>
                <a:gd name="connsiteX5" fmla="*/ 40573 w 46862"/>
                <a:gd name="connsiteY5" fmla="*/ -180 h 45624"/>
                <a:gd name="connsiteX6" fmla="*/ 22189 w 46862"/>
                <a:gd name="connsiteY6" fmla="*/ 45445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62" h="45624">
                  <a:moveTo>
                    <a:pt x="11998" y="45445"/>
                  </a:moveTo>
                  <a:lnTo>
                    <a:pt x="-6289" y="-180"/>
                  </a:lnTo>
                  <a:lnTo>
                    <a:pt x="3236" y="-180"/>
                  </a:lnTo>
                  <a:lnTo>
                    <a:pt x="17142" y="34300"/>
                  </a:lnTo>
                  <a:lnTo>
                    <a:pt x="31048" y="-180"/>
                  </a:lnTo>
                  <a:lnTo>
                    <a:pt x="40573" y="-180"/>
                  </a:lnTo>
                  <a:lnTo>
                    <a:pt x="22189" y="45445"/>
                  </a:lnTo>
                  <a:close/>
                </a:path>
              </a:pathLst>
            </a:custGeom>
            <a:solidFill>
              <a:srgbClr val="6D6E71"/>
            </a:solidFill>
            <a:ln w="9525" cap="flat">
              <a:noFill/>
              <a:prstDash val="solid"/>
              <a:miter/>
            </a:ln>
          </p:spPr>
          <p:txBody>
            <a:bodyPr rtlCol="0" anchor="ctr"/>
            <a:lstStyle/>
            <a:p>
              <a:endParaRPr lang="en-US"/>
            </a:p>
          </p:txBody>
        </p:sp>
        <p:sp>
          <p:nvSpPr>
            <p:cNvPr id="1299" name="Freeform: Shape 1298">
              <a:extLst>
                <a:ext uri="{FF2B5EF4-FFF2-40B4-BE49-F238E27FC236}">
                  <a16:creationId xmlns:a16="http://schemas.microsoft.com/office/drawing/2014/main" id="{FD12A283-3710-4573-866A-D6CB20732062}"/>
                </a:ext>
              </a:extLst>
            </p:cNvPr>
            <p:cNvSpPr/>
            <p:nvPr/>
          </p:nvSpPr>
          <p:spPr>
            <a:xfrm>
              <a:off x="17818893" y="2968171"/>
              <a:ext cx="45377" cy="46979"/>
            </a:xfrm>
            <a:custGeom>
              <a:avLst/>
              <a:gdLst>
                <a:gd name="connsiteX0" fmla="*/ 39050 w 45377"/>
                <a:gd name="connsiteY0" fmla="*/ 27453 h 46979"/>
                <a:gd name="connsiteX1" fmla="*/ 3332 w 45377"/>
                <a:gd name="connsiteY1" fmla="*/ 27453 h 46979"/>
                <a:gd name="connsiteX2" fmla="*/ 7810 w 45377"/>
                <a:gd name="connsiteY2" fmla="*/ 35549 h 46979"/>
                <a:gd name="connsiteX3" fmla="*/ 17335 w 45377"/>
                <a:gd name="connsiteY3" fmla="*/ 38597 h 46979"/>
                <a:gd name="connsiteX4" fmla="*/ 30381 w 45377"/>
                <a:gd name="connsiteY4" fmla="*/ 33168 h 46979"/>
                <a:gd name="connsiteX5" fmla="*/ 35906 w 45377"/>
                <a:gd name="connsiteY5" fmla="*/ 39168 h 46979"/>
                <a:gd name="connsiteX6" fmla="*/ 16856 w 45377"/>
                <a:gd name="connsiteY6" fmla="*/ 46788 h 46979"/>
                <a:gd name="connsiteX7" fmla="*/ 569 w 45377"/>
                <a:gd name="connsiteY7" fmla="*/ 40407 h 46979"/>
                <a:gd name="connsiteX8" fmla="*/ 569 w 45377"/>
                <a:gd name="connsiteY8" fmla="*/ 6117 h 46979"/>
                <a:gd name="connsiteX9" fmla="*/ 32572 w 45377"/>
                <a:gd name="connsiteY9" fmla="*/ 5450 h 46979"/>
                <a:gd name="connsiteX10" fmla="*/ 39050 w 45377"/>
                <a:gd name="connsiteY10" fmla="*/ 20880 h 46979"/>
                <a:gd name="connsiteX11" fmla="*/ 3332 w 45377"/>
                <a:gd name="connsiteY11" fmla="*/ 19928 h 46979"/>
                <a:gd name="connsiteX12" fmla="*/ 29432 w 45377"/>
                <a:gd name="connsiteY12" fmla="*/ 19928 h 46979"/>
                <a:gd name="connsiteX13" fmla="*/ 25809 w 45377"/>
                <a:gd name="connsiteY13" fmla="*/ 11165 h 46979"/>
                <a:gd name="connsiteX14" fmla="*/ 16954 w 45377"/>
                <a:gd name="connsiteY14" fmla="*/ 8021 h 46979"/>
                <a:gd name="connsiteX15" fmla="*/ 7429 w 45377"/>
                <a:gd name="connsiteY15" fmla="*/ 11260 h 46979"/>
                <a:gd name="connsiteX16" fmla="*/ 3332 w 45377"/>
                <a:gd name="connsiteY16" fmla="*/ 1992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77" h="46979">
                  <a:moveTo>
                    <a:pt x="39050" y="27453"/>
                  </a:moveTo>
                  <a:lnTo>
                    <a:pt x="3332" y="27453"/>
                  </a:lnTo>
                  <a:cubicBezTo>
                    <a:pt x="3522" y="30691"/>
                    <a:pt x="5141" y="33682"/>
                    <a:pt x="7810" y="35549"/>
                  </a:cubicBezTo>
                  <a:cubicBezTo>
                    <a:pt x="10573" y="37539"/>
                    <a:pt x="13903" y="38606"/>
                    <a:pt x="17335" y="38597"/>
                  </a:cubicBezTo>
                  <a:cubicBezTo>
                    <a:pt x="22289" y="38921"/>
                    <a:pt x="27144" y="36921"/>
                    <a:pt x="30381" y="33168"/>
                  </a:cubicBezTo>
                  <a:lnTo>
                    <a:pt x="35906" y="39168"/>
                  </a:lnTo>
                  <a:cubicBezTo>
                    <a:pt x="30860" y="44245"/>
                    <a:pt x="24000" y="46998"/>
                    <a:pt x="16856" y="46788"/>
                  </a:cubicBezTo>
                  <a:cubicBezTo>
                    <a:pt x="10759" y="46922"/>
                    <a:pt x="4950" y="44626"/>
                    <a:pt x="569" y="40407"/>
                  </a:cubicBezTo>
                  <a:cubicBezTo>
                    <a:pt x="-8575" y="30786"/>
                    <a:pt x="-8575" y="15737"/>
                    <a:pt x="569" y="6117"/>
                  </a:cubicBezTo>
                  <a:cubicBezTo>
                    <a:pt x="9620" y="-2018"/>
                    <a:pt x="23237" y="-2303"/>
                    <a:pt x="32572" y="5450"/>
                  </a:cubicBezTo>
                  <a:cubicBezTo>
                    <a:pt x="36953" y="9317"/>
                    <a:pt x="39432" y="15013"/>
                    <a:pt x="39050" y="20880"/>
                  </a:cubicBezTo>
                  <a:close/>
                  <a:moveTo>
                    <a:pt x="3332" y="19928"/>
                  </a:moveTo>
                  <a:lnTo>
                    <a:pt x="29432" y="19928"/>
                  </a:lnTo>
                  <a:cubicBezTo>
                    <a:pt x="29716" y="16604"/>
                    <a:pt x="28288" y="13346"/>
                    <a:pt x="25809" y="11165"/>
                  </a:cubicBezTo>
                  <a:cubicBezTo>
                    <a:pt x="23335" y="9041"/>
                    <a:pt x="20191" y="7926"/>
                    <a:pt x="16954" y="8021"/>
                  </a:cubicBezTo>
                  <a:cubicBezTo>
                    <a:pt x="13522" y="7955"/>
                    <a:pt x="10094" y="9098"/>
                    <a:pt x="7429" y="11260"/>
                  </a:cubicBezTo>
                  <a:cubicBezTo>
                    <a:pt x="4666" y="13289"/>
                    <a:pt x="3141" y="16537"/>
                    <a:pt x="3332" y="19928"/>
                  </a:cubicBezTo>
                  <a:close/>
                </a:path>
              </a:pathLst>
            </a:custGeom>
            <a:solidFill>
              <a:srgbClr val="6D6E71"/>
            </a:solidFill>
            <a:ln w="9525" cap="flat">
              <a:noFill/>
              <a:prstDash val="solid"/>
              <a:miter/>
            </a:ln>
          </p:spPr>
          <p:txBody>
            <a:bodyPr rtlCol="0" anchor="ctr"/>
            <a:lstStyle/>
            <a:p>
              <a:endParaRPr lang="en-US"/>
            </a:p>
          </p:txBody>
        </p:sp>
        <p:sp>
          <p:nvSpPr>
            <p:cNvPr id="1300" name="Freeform: Shape 1299">
              <a:extLst>
                <a:ext uri="{FF2B5EF4-FFF2-40B4-BE49-F238E27FC236}">
                  <a16:creationId xmlns:a16="http://schemas.microsoft.com/office/drawing/2014/main" id="{856F7FF2-FFC8-4F40-8F71-32FBECCD8E14}"/>
                </a:ext>
              </a:extLst>
            </p:cNvPr>
            <p:cNvSpPr/>
            <p:nvPr/>
          </p:nvSpPr>
          <p:spPr>
            <a:xfrm>
              <a:off x="17874804" y="2968467"/>
              <a:ext cx="24291" cy="46386"/>
            </a:xfrm>
            <a:custGeom>
              <a:avLst/>
              <a:gdLst>
                <a:gd name="connsiteX0" fmla="*/ 17621 w 24291"/>
                <a:gd name="connsiteY0" fmla="*/ 9631 h 46386"/>
                <a:gd name="connsiteX1" fmla="*/ 6859 w 24291"/>
                <a:gd name="connsiteY1" fmla="*/ 14203 h 46386"/>
                <a:gd name="connsiteX2" fmla="*/ 3236 w 24291"/>
                <a:gd name="connsiteY2" fmla="*/ 26681 h 46386"/>
                <a:gd name="connsiteX3" fmla="*/ 3236 w 24291"/>
                <a:gd name="connsiteY3" fmla="*/ 46207 h 46386"/>
                <a:gd name="connsiteX4" fmla="*/ -6289 w 24291"/>
                <a:gd name="connsiteY4" fmla="*/ 46207 h 46386"/>
                <a:gd name="connsiteX5" fmla="*/ -6289 w 24291"/>
                <a:gd name="connsiteY5" fmla="*/ 106 h 46386"/>
                <a:gd name="connsiteX6" fmla="*/ 3236 w 24291"/>
                <a:gd name="connsiteY6" fmla="*/ 106 h 46386"/>
                <a:gd name="connsiteX7" fmla="*/ 3236 w 24291"/>
                <a:gd name="connsiteY7" fmla="*/ 9631 h 46386"/>
                <a:gd name="connsiteX8" fmla="*/ 9617 w 24291"/>
                <a:gd name="connsiteY8" fmla="*/ 2582 h 46386"/>
                <a:gd name="connsiteX9" fmla="*/ 18003 w 24291"/>
                <a:gd name="connsiteY9" fmla="*/ -180 h 46386"/>
                <a:gd name="connsiteX10" fmla="*/ 18003 w 24291"/>
                <a:gd name="connsiteY10" fmla="*/ 9345 h 46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91" h="46386">
                  <a:moveTo>
                    <a:pt x="17621" y="9631"/>
                  </a:moveTo>
                  <a:cubicBezTo>
                    <a:pt x="13524" y="9345"/>
                    <a:pt x="9524" y="11041"/>
                    <a:pt x="6859" y="14203"/>
                  </a:cubicBezTo>
                  <a:cubicBezTo>
                    <a:pt x="4287" y="17841"/>
                    <a:pt x="3046" y="22232"/>
                    <a:pt x="3236" y="26681"/>
                  </a:cubicBezTo>
                  <a:lnTo>
                    <a:pt x="3236" y="46207"/>
                  </a:lnTo>
                  <a:lnTo>
                    <a:pt x="-6289" y="46207"/>
                  </a:lnTo>
                  <a:lnTo>
                    <a:pt x="-6289" y="106"/>
                  </a:lnTo>
                  <a:lnTo>
                    <a:pt x="3236" y="106"/>
                  </a:lnTo>
                  <a:lnTo>
                    <a:pt x="3236" y="9631"/>
                  </a:lnTo>
                  <a:cubicBezTo>
                    <a:pt x="4855" y="6830"/>
                    <a:pt x="6952" y="4430"/>
                    <a:pt x="9617" y="2582"/>
                  </a:cubicBezTo>
                  <a:cubicBezTo>
                    <a:pt x="12096" y="820"/>
                    <a:pt x="14952" y="-142"/>
                    <a:pt x="18003" y="-180"/>
                  </a:cubicBezTo>
                  <a:lnTo>
                    <a:pt x="18003" y="9345"/>
                  </a:lnTo>
                  <a:close/>
                </a:path>
              </a:pathLst>
            </a:custGeom>
            <a:solidFill>
              <a:srgbClr val="6D6E71"/>
            </a:solidFill>
            <a:ln w="9525" cap="flat">
              <a:noFill/>
              <a:prstDash val="solid"/>
              <a:miter/>
            </a:ln>
          </p:spPr>
          <p:txBody>
            <a:bodyPr rtlCol="0" anchor="ctr"/>
            <a:lstStyle/>
            <a:p>
              <a:endParaRPr lang="en-US"/>
            </a:p>
          </p:txBody>
        </p:sp>
        <p:sp>
          <p:nvSpPr>
            <p:cNvPr id="1301" name="Freeform: Shape 1300">
              <a:extLst>
                <a:ext uri="{FF2B5EF4-FFF2-40B4-BE49-F238E27FC236}">
                  <a16:creationId xmlns:a16="http://schemas.microsoft.com/office/drawing/2014/main" id="{05AC7E13-89D2-413E-A22B-75B66E298BC4}"/>
                </a:ext>
              </a:extLst>
            </p:cNvPr>
            <p:cNvSpPr/>
            <p:nvPr/>
          </p:nvSpPr>
          <p:spPr>
            <a:xfrm>
              <a:off x="17929242" y="2952937"/>
              <a:ext cx="59721" cy="61918"/>
            </a:xfrm>
            <a:custGeom>
              <a:avLst/>
              <a:gdLst>
                <a:gd name="connsiteX0" fmla="*/ 15761 w 59721"/>
                <a:gd name="connsiteY0" fmla="*/ 3919 h 61918"/>
                <a:gd name="connsiteX1" fmla="*/ 15761 w 59721"/>
                <a:gd name="connsiteY1" fmla="*/ 22969 h 61918"/>
                <a:gd name="connsiteX2" fmla="*/ -2243 w 59721"/>
                <a:gd name="connsiteY2" fmla="*/ 23398 h 61918"/>
                <a:gd name="connsiteX3" fmla="*/ -2717 w 59721"/>
                <a:gd name="connsiteY3" fmla="*/ 22969 h 61918"/>
                <a:gd name="connsiteX4" fmla="*/ -2717 w 59721"/>
                <a:gd name="connsiteY4" fmla="*/ 3919 h 61918"/>
                <a:gd name="connsiteX5" fmla="*/ 6808 w 59721"/>
                <a:gd name="connsiteY5" fmla="*/ -177 h 61918"/>
                <a:gd name="connsiteX6" fmla="*/ 15761 w 59721"/>
                <a:gd name="connsiteY6" fmla="*/ 3919 h 61918"/>
                <a:gd name="connsiteX7" fmla="*/ 50717 w 59721"/>
                <a:gd name="connsiteY7" fmla="*/ 1443 h 61918"/>
                <a:gd name="connsiteX8" fmla="*/ 6808 w 59721"/>
                <a:gd name="connsiteY8" fmla="*/ 61355 h 61918"/>
                <a:gd name="connsiteX9" fmla="*/ -4242 w 59721"/>
                <a:gd name="connsiteY9" fmla="*/ 61355 h 61918"/>
                <a:gd name="connsiteX10" fmla="*/ 39667 w 59721"/>
                <a:gd name="connsiteY10" fmla="*/ 1443 h 61918"/>
                <a:gd name="connsiteX11" fmla="*/ 10045 w 59721"/>
                <a:gd name="connsiteY11" fmla="*/ 18112 h 61918"/>
                <a:gd name="connsiteX12" fmla="*/ 11380 w 59721"/>
                <a:gd name="connsiteY12" fmla="*/ 13730 h 61918"/>
                <a:gd name="connsiteX13" fmla="*/ 9947 w 59721"/>
                <a:gd name="connsiteY13" fmla="*/ 9444 h 61918"/>
                <a:gd name="connsiteX14" fmla="*/ 3855 w 59721"/>
                <a:gd name="connsiteY14" fmla="*/ 8520 h 61918"/>
                <a:gd name="connsiteX15" fmla="*/ 2901 w 59721"/>
                <a:gd name="connsiteY15" fmla="*/ 9444 h 61918"/>
                <a:gd name="connsiteX16" fmla="*/ 2901 w 59721"/>
                <a:gd name="connsiteY16" fmla="*/ 18112 h 61918"/>
                <a:gd name="connsiteX17" fmla="*/ 6520 w 59721"/>
                <a:gd name="connsiteY17" fmla="*/ 19826 h 61918"/>
                <a:gd name="connsiteX18" fmla="*/ 10045 w 59721"/>
                <a:gd name="connsiteY18" fmla="*/ 18112 h 61918"/>
                <a:gd name="connsiteX19" fmla="*/ 49861 w 59721"/>
                <a:gd name="connsiteY19" fmla="*/ 38686 h 61918"/>
                <a:gd name="connsiteX20" fmla="*/ 49861 w 59721"/>
                <a:gd name="connsiteY20" fmla="*/ 57736 h 61918"/>
                <a:gd name="connsiteX21" fmla="*/ 31951 w 59721"/>
                <a:gd name="connsiteY21" fmla="*/ 58307 h 61918"/>
                <a:gd name="connsiteX22" fmla="*/ 31379 w 59721"/>
                <a:gd name="connsiteY22" fmla="*/ 57736 h 61918"/>
                <a:gd name="connsiteX23" fmla="*/ 27760 w 59721"/>
                <a:gd name="connsiteY23" fmla="*/ 48211 h 61918"/>
                <a:gd name="connsiteX24" fmla="*/ 31476 w 59721"/>
                <a:gd name="connsiteY24" fmla="*/ 38686 h 61918"/>
                <a:gd name="connsiteX25" fmla="*/ 49382 w 59721"/>
                <a:gd name="connsiteY25" fmla="*/ 38114 h 61918"/>
                <a:gd name="connsiteX26" fmla="*/ 49954 w 59721"/>
                <a:gd name="connsiteY26" fmla="*/ 38686 h 61918"/>
                <a:gd name="connsiteX27" fmla="*/ 44238 w 59721"/>
                <a:gd name="connsiteY27" fmla="*/ 52973 h 61918"/>
                <a:gd name="connsiteX28" fmla="*/ 45666 w 59721"/>
                <a:gd name="connsiteY28" fmla="*/ 48687 h 61918"/>
                <a:gd name="connsiteX29" fmla="*/ 44145 w 59721"/>
                <a:gd name="connsiteY29" fmla="*/ 44305 h 61918"/>
                <a:gd name="connsiteX30" fmla="*/ 37857 w 59721"/>
                <a:gd name="connsiteY30" fmla="*/ 43543 h 61918"/>
                <a:gd name="connsiteX31" fmla="*/ 37095 w 59721"/>
                <a:gd name="connsiteY31" fmla="*/ 44305 h 61918"/>
                <a:gd name="connsiteX32" fmla="*/ 35764 w 59721"/>
                <a:gd name="connsiteY32" fmla="*/ 48687 h 61918"/>
                <a:gd name="connsiteX33" fmla="*/ 37192 w 59721"/>
                <a:gd name="connsiteY33" fmla="*/ 52973 h 61918"/>
                <a:gd name="connsiteX34" fmla="*/ 40811 w 59721"/>
                <a:gd name="connsiteY34" fmla="*/ 54688 h 61918"/>
                <a:gd name="connsiteX35" fmla="*/ 44238 w 59721"/>
                <a:gd name="connsiteY35" fmla="*/ 52973 h 61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9721" h="61918">
                  <a:moveTo>
                    <a:pt x="15761" y="3919"/>
                  </a:moveTo>
                  <a:cubicBezTo>
                    <a:pt x="20524" y="9377"/>
                    <a:pt x="20524" y="17511"/>
                    <a:pt x="15761" y="22969"/>
                  </a:cubicBezTo>
                  <a:cubicBezTo>
                    <a:pt x="10901" y="28075"/>
                    <a:pt x="2804" y="28265"/>
                    <a:pt x="-2243" y="23398"/>
                  </a:cubicBezTo>
                  <a:cubicBezTo>
                    <a:pt x="-2433" y="23265"/>
                    <a:pt x="-2624" y="23122"/>
                    <a:pt x="-2717" y="22969"/>
                  </a:cubicBezTo>
                  <a:cubicBezTo>
                    <a:pt x="-7479" y="17511"/>
                    <a:pt x="-7479" y="9377"/>
                    <a:pt x="-2717" y="3919"/>
                  </a:cubicBezTo>
                  <a:cubicBezTo>
                    <a:pt x="-243" y="1233"/>
                    <a:pt x="3185" y="-262"/>
                    <a:pt x="6808" y="-177"/>
                  </a:cubicBezTo>
                  <a:cubicBezTo>
                    <a:pt x="10236" y="-177"/>
                    <a:pt x="13473" y="1319"/>
                    <a:pt x="15761" y="3919"/>
                  </a:cubicBezTo>
                  <a:close/>
                  <a:moveTo>
                    <a:pt x="50717" y="1443"/>
                  </a:moveTo>
                  <a:lnTo>
                    <a:pt x="6808" y="61355"/>
                  </a:lnTo>
                  <a:lnTo>
                    <a:pt x="-4242" y="61355"/>
                  </a:lnTo>
                  <a:lnTo>
                    <a:pt x="39667" y="1443"/>
                  </a:lnTo>
                  <a:close/>
                  <a:moveTo>
                    <a:pt x="10045" y="18112"/>
                  </a:moveTo>
                  <a:cubicBezTo>
                    <a:pt x="10999" y="16845"/>
                    <a:pt x="11473" y="15302"/>
                    <a:pt x="11380" y="13730"/>
                  </a:cubicBezTo>
                  <a:cubicBezTo>
                    <a:pt x="11473" y="12177"/>
                    <a:pt x="10901" y="10653"/>
                    <a:pt x="9947" y="9444"/>
                  </a:cubicBezTo>
                  <a:cubicBezTo>
                    <a:pt x="8520" y="7501"/>
                    <a:pt x="5757" y="7081"/>
                    <a:pt x="3855" y="8520"/>
                  </a:cubicBezTo>
                  <a:cubicBezTo>
                    <a:pt x="3473" y="8787"/>
                    <a:pt x="3185" y="9091"/>
                    <a:pt x="2901" y="9444"/>
                  </a:cubicBezTo>
                  <a:cubicBezTo>
                    <a:pt x="1092" y="12044"/>
                    <a:pt x="1092" y="15511"/>
                    <a:pt x="2901" y="18112"/>
                  </a:cubicBezTo>
                  <a:cubicBezTo>
                    <a:pt x="3757" y="19207"/>
                    <a:pt x="5092" y="19845"/>
                    <a:pt x="6520" y="19826"/>
                  </a:cubicBezTo>
                  <a:cubicBezTo>
                    <a:pt x="7855" y="19855"/>
                    <a:pt x="9189" y="19216"/>
                    <a:pt x="10045" y="18112"/>
                  </a:cubicBezTo>
                  <a:close/>
                  <a:moveTo>
                    <a:pt x="49861" y="38686"/>
                  </a:moveTo>
                  <a:cubicBezTo>
                    <a:pt x="54624" y="44153"/>
                    <a:pt x="54624" y="52268"/>
                    <a:pt x="49861" y="57736"/>
                  </a:cubicBezTo>
                  <a:cubicBezTo>
                    <a:pt x="45099" y="62841"/>
                    <a:pt x="37095" y="63098"/>
                    <a:pt x="31951" y="58307"/>
                  </a:cubicBezTo>
                  <a:cubicBezTo>
                    <a:pt x="31760" y="58126"/>
                    <a:pt x="31569" y="57936"/>
                    <a:pt x="31379" y="57736"/>
                  </a:cubicBezTo>
                  <a:cubicBezTo>
                    <a:pt x="28997" y="55145"/>
                    <a:pt x="27667" y="51735"/>
                    <a:pt x="27760" y="48211"/>
                  </a:cubicBezTo>
                  <a:cubicBezTo>
                    <a:pt x="27760" y="44677"/>
                    <a:pt x="29095" y="41267"/>
                    <a:pt x="31476" y="38686"/>
                  </a:cubicBezTo>
                  <a:cubicBezTo>
                    <a:pt x="36239" y="33580"/>
                    <a:pt x="44238" y="33323"/>
                    <a:pt x="49382" y="38114"/>
                  </a:cubicBezTo>
                  <a:cubicBezTo>
                    <a:pt x="49573" y="38295"/>
                    <a:pt x="49764" y="38485"/>
                    <a:pt x="49954" y="38686"/>
                  </a:cubicBezTo>
                  <a:close/>
                  <a:moveTo>
                    <a:pt x="44238" y="52973"/>
                  </a:moveTo>
                  <a:cubicBezTo>
                    <a:pt x="45192" y="51763"/>
                    <a:pt x="45764" y="50239"/>
                    <a:pt x="45666" y="48687"/>
                  </a:cubicBezTo>
                  <a:cubicBezTo>
                    <a:pt x="45666" y="47096"/>
                    <a:pt x="45192" y="45544"/>
                    <a:pt x="44145" y="44305"/>
                  </a:cubicBezTo>
                  <a:cubicBezTo>
                    <a:pt x="42620" y="42362"/>
                    <a:pt x="39764" y="42019"/>
                    <a:pt x="37857" y="43543"/>
                  </a:cubicBezTo>
                  <a:cubicBezTo>
                    <a:pt x="37574" y="43762"/>
                    <a:pt x="37285" y="44020"/>
                    <a:pt x="37095" y="44305"/>
                  </a:cubicBezTo>
                  <a:cubicBezTo>
                    <a:pt x="36141" y="45582"/>
                    <a:pt x="35764" y="47125"/>
                    <a:pt x="35764" y="48687"/>
                  </a:cubicBezTo>
                  <a:cubicBezTo>
                    <a:pt x="35667" y="50239"/>
                    <a:pt x="36239" y="51763"/>
                    <a:pt x="37192" y="52973"/>
                  </a:cubicBezTo>
                  <a:cubicBezTo>
                    <a:pt x="38048" y="54059"/>
                    <a:pt x="39383" y="54688"/>
                    <a:pt x="40811" y="54688"/>
                  </a:cubicBezTo>
                  <a:cubicBezTo>
                    <a:pt x="42145" y="54706"/>
                    <a:pt x="43476" y="54068"/>
                    <a:pt x="44238" y="52973"/>
                  </a:cubicBezTo>
                  <a:close/>
                </a:path>
              </a:pathLst>
            </a:custGeom>
            <a:solidFill>
              <a:srgbClr val="6D6E71"/>
            </a:solidFill>
            <a:ln w="9525" cap="flat">
              <a:noFill/>
              <a:prstDash val="solid"/>
              <a:miter/>
            </a:ln>
          </p:spPr>
          <p:txBody>
            <a:bodyPr rtlCol="0" anchor="ctr"/>
            <a:lstStyle/>
            <a:p>
              <a:endParaRPr lang="en-US"/>
            </a:p>
          </p:txBody>
        </p:sp>
        <p:sp>
          <p:nvSpPr>
            <p:cNvPr id="1302" name="Freeform: Shape 1301">
              <a:extLst>
                <a:ext uri="{FF2B5EF4-FFF2-40B4-BE49-F238E27FC236}">
                  <a16:creationId xmlns:a16="http://schemas.microsoft.com/office/drawing/2014/main" id="{0055DDEC-9795-4649-8AF6-67F5743547E7}"/>
                </a:ext>
              </a:extLst>
            </p:cNvPr>
            <p:cNvSpPr/>
            <p:nvPr/>
          </p:nvSpPr>
          <p:spPr>
            <a:xfrm>
              <a:off x="17998917" y="2954465"/>
              <a:ext cx="40967" cy="60592"/>
            </a:xfrm>
            <a:custGeom>
              <a:avLst/>
              <a:gdLst>
                <a:gd name="connsiteX0" fmla="*/ 30858 w 40967"/>
                <a:gd name="connsiteY0" fmla="*/ -180 h 60592"/>
                <a:gd name="connsiteX1" fmla="*/ 30858 w 40967"/>
                <a:gd name="connsiteY1" fmla="*/ 9345 h 60592"/>
                <a:gd name="connsiteX2" fmla="*/ 5520 w 40967"/>
                <a:gd name="connsiteY2" fmla="*/ 9345 h 60592"/>
                <a:gd name="connsiteX3" fmla="*/ 5520 w 40967"/>
                <a:gd name="connsiteY3" fmla="*/ 23633 h 60592"/>
                <a:gd name="connsiteX4" fmla="*/ 14091 w 40967"/>
                <a:gd name="connsiteY4" fmla="*/ 21537 h 60592"/>
                <a:gd name="connsiteX5" fmla="*/ 28570 w 40967"/>
                <a:gd name="connsiteY5" fmla="*/ 26585 h 60592"/>
                <a:gd name="connsiteX6" fmla="*/ 34667 w 40967"/>
                <a:gd name="connsiteY6" fmla="*/ 40301 h 60592"/>
                <a:gd name="connsiteX7" fmla="*/ 28379 w 40967"/>
                <a:gd name="connsiteY7" fmla="*/ 54684 h 60592"/>
                <a:gd name="connsiteX8" fmla="*/ 12761 w 40967"/>
                <a:gd name="connsiteY8" fmla="*/ 60399 h 60592"/>
                <a:gd name="connsiteX9" fmla="*/ -6289 w 40967"/>
                <a:gd name="connsiteY9" fmla="*/ 52303 h 60592"/>
                <a:gd name="connsiteX10" fmla="*/ -861 w 40967"/>
                <a:gd name="connsiteY10" fmla="*/ 44968 h 60592"/>
                <a:gd name="connsiteX11" fmla="*/ 948 w 40967"/>
                <a:gd name="connsiteY11" fmla="*/ 46588 h 60592"/>
                <a:gd name="connsiteX12" fmla="*/ 5710 w 40967"/>
                <a:gd name="connsiteY12" fmla="*/ 49159 h 60592"/>
                <a:gd name="connsiteX13" fmla="*/ 13617 w 40967"/>
                <a:gd name="connsiteY13" fmla="*/ 50683 h 60592"/>
                <a:gd name="connsiteX14" fmla="*/ 21426 w 40967"/>
                <a:gd name="connsiteY14" fmla="*/ 48112 h 60592"/>
                <a:gd name="connsiteX15" fmla="*/ 24951 w 40967"/>
                <a:gd name="connsiteY15" fmla="*/ 40587 h 60592"/>
                <a:gd name="connsiteX16" fmla="*/ 21235 w 40967"/>
                <a:gd name="connsiteY16" fmla="*/ 32967 h 60592"/>
                <a:gd name="connsiteX17" fmla="*/ 11710 w 40967"/>
                <a:gd name="connsiteY17" fmla="*/ 30300 h 60592"/>
                <a:gd name="connsiteX18" fmla="*/ 855 w 40967"/>
                <a:gd name="connsiteY18" fmla="*/ 33158 h 60592"/>
                <a:gd name="connsiteX19" fmla="*/ -3433 w 40967"/>
                <a:gd name="connsiteY19" fmla="*/ 28490 h 60592"/>
                <a:gd name="connsiteX20" fmla="*/ -3433 w 40967"/>
                <a:gd name="connsiteY20" fmla="*/ -85 h 6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967" h="60592">
                  <a:moveTo>
                    <a:pt x="30858" y="-180"/>
                  </a:moveTo>
                  <a:lnTo>
                    <a:pt x="30858" y="9345"/>
                  </a:lnTo>
                  <a:lnTo>
                    <a:pt x="5520" y="9345"/>
                  </a:lnTo>
                  <a:lnTo>
                    <a:pt x="5520" y="23633"/>
                  </a:lnTo>
                  <a:cubicBezTo>
                    <a:pt x="8189" y="22251"/>
                    <a:pt x="11143" y="21527"/>
                    <a:pt x="14091" y="21537"/>
                  </a:cubicBezTo>
                  <a:cubicBezTo>
                    <a:pt x="19333" y="21432"/>
                    <a:pt x="24477" y="23223"/>
                    <a:pt x="28570" y="26585"/>
                  </a:cubicBezTo>
                  <a:cubicBezTo>
                    <a:pt x="32667" y="29957"/>
                    <a:pt x="34858" y="35034"/>
                    <a:pt x="34667" y="40301"/>
                  </a:cubicBezTo>
                  <a:cubicBezTo>
                    <a:pt x="34765" y="45778"/>
                    <a:pt x="32476" y="51017"/>
                    <a:pt x="28379" y="54684"/>
                  </a:cubicBezTo>
                  <a:cubicBezTo>
                    <a:pt x="24095" y="58504"/>
                    <a:pt x="18477" y="60551"/>
                    <a:pt x="12761" y="60399"/>
                  </a:cubicBezTo>
                  <a:cubicBezTo>
                    <a:pt x="5520" y="60637"/>
                    <a:pt x="-1433" y="57675"/>
                    <a:pt x="-6289" y="52303"/>
                  </a:cubicBezTo>
                  <a:lnTo>
                    <a:pt x="-861" y="44968"/>
                  </a:lnTo>
                  <a:lnTo>
                    <a:pt x="948" y="46588"/>
                  </a:lnTo>
                  <a:cubicBezTo>
                    <a:pt x="2376" y="47645"/>
                    <a:pt x="3999" y="48502"/>
                    <a:pt x="5710" y="49159"/>
                  </a:cubicBezTo>
                  <a:cubicBezTo>
                    <a:pt x="8189" y="50226"/>
                    <a:pt x="10854" y="50741"/>
                    <a:pt x="13617" y="50683"/>
                  </a:cubicBezTo>
                  <a:cubicBezTo>
                    <a:pt x="16473" y="50693"/>
                    <a:pt x="19142" y="49788"/>
                    <a:pt x="21426" y="48112"/>
                  </a:cubicBezTo>
                  <a:cubicBezTo>
                    <a:pt x="23807" y="46378"/>
                    <a:pt x="25142" y="43540"/>
                    <a:pt x="24951" y="40587"/>
                  </a:cubicBezTo>
                  <a:cubicBezTo>
                    <a:pt x="25049" y="37587"/>
                    <a:pt x="23714" y="34720"/>
                    <a:pt x="21235" y="32967"/>
                  </a:cubicBezTo>
                  <a:cubicBezTo>
                    <a:pt x="18379" y="31110"/>
                    <a:pt x="15045" y="30176"/>
                    <a:pt x="11710" y="30300"/>
                  </a:cubicBezTo>
                  <a:cubicBezTo>
                    <a:pt x="7901" y="30300"/>
                    <a:pt x="4190" y="31281"/>
                    <a:pt x="855" y="33158"/>
                  </a:cubicBezTo>
                  <a:lnTo>
                    <a:pt x="-3433" y="28490"/>
                  </a:lnTo>
                  <a:lnTo>
                    <a:pt x="-3433" y="-85"/>
                  </a:lnTo>
                  <a:close/>
                </a:path>
              </a:pathLst>
            </a:custGeom>
            <a:solidFill>
              <a:srgbClr val="6D6E71"/>
            </a:solidFill>
            <a:ln w="9525" cap="flat">
              <a:noFill/>
              <a:prstDash val="solid"/>
              <a:miter/>
            </a:ln>
          </p:spPr>
          <p:txBody>
            <a:bodyPr rtlCol="0" anchor="ctr"/>
            <a:lstStyle/>
            <a:p>
              <a:endParaRPr lang="en-US"/>
            </a:p>
          </p:txBody>
        </p:sp>
        <p:sp>
          <p:nvSpPr>
            <p:cNvPr id="1303" name="Freeform: Shape 1302">
              <a:extLst>
                <a:ext uri="{FF2B5EF4-FFF2-40B4-BE49-F238E27FC236}">
                  <a16:creationId xmlns:a16="http://schemas.microsoft.com/office/drawing/2014/main" id="{021DADC0-CD02-4CA5-8F5D-E8C2D813DAF2}"/>
                </a:ext>
              </a:extLst>
            </p:cNvPr>
            <p:cNvSpPr/>
            <p:nvPr/>
          </p:nvSpPr>
          <p:spPr>
            <a:xfrm>
              <a:off x="18049041" y="2953237"/>
              <a:ext cx="48841" cy="62083"/>
            </a:xfrm>
            <a:custGeom>
              <a:avLst/>
              <a:gdLst>
                <a:gd name="connsiteX0" fmla="*/ -216 w 48841"/>
                <a:gd name="connsiteY0" fmla="*/ 53436 h 62083"/>
                <a:gd name="connsiteX1" fmla="*/ -216 w 48841"/>
                <a:gd name="connsiteY1" fmla="*/ 8288 h 62083"/>
                <a:gd name="connsiteX2" fmla="*/ 33884 w 48841"/>
                <a:gd name="connsiteY2" fmla="*/ 5630 h 62083"/>
                <a:gd name="connsiteX3" fmla="*/ 36549 w 48841"/>
                <a:gd name="connsiteY3" fmla="*/ 8288 h 62083"/>
                <a:gd name="connsiteX4" fmla="*/ 36549 w 48841"/>
                <a:gd name="connsiteY4" fmla="*/ 53436 h 62083"/>
                <a:gd name="connsiteX5" fmla="*/ 2449 w 48841"/>
                <a:gd name="connsiteY5" fmla="*/ 56093 h 62083"/>
                <a:gd name="connsiteX6" fmla="*/ -216 w 48841"/>
                <a:gd name="connsiteY6" fmla="*/ 53436 h 62083"/>
                <a:gd name="connsiteX7" fmla="*/ 7021 w 48841"/>
                <a:gd name="connsiteY7" fmla="*/ 14669 h 62083"/>
                <a:gd name="connsiteX8" fmla="*/ 7021 w 48841"/>
                <a:gd name="connsiteY8" fmla="*/ 47054 h 62083"/>
                <a:gd name="connsiteX9" fmla="*/ 25024 w 48841"/>
                <a:gd name="connsiteY9" fmla="*/ 51283 h 62083"/>
                <a:gd name="connsiteX10" fmla="*/ 29215 w 48841"/>
                <a:gd name="connsiteY10" fmla="*/ 47054 h 62083"/>
                <a:gd name="connsiteX11" fmla="*/ 32647 w 48841"/>
                <a:gd name="connsiteY11" fmla="*/ 30766 h 62083"/>
                <a:gd name="connsiteX12" fmla="*/ 29215 w 48841"/>
                <a:gd name="connsiteY12" fmla="*/ 14574 h 62083"/>
                <a:gd name="connsiteX13" fmla="*/ 18169 w 48841"/>
                <a:gd name="connsiteY13" fmla="*/ 8383 h 62083"/>
                <a:gd name="connsiteX14" fmla="*/ 6737 w 48841"/>
                <a:gd name="connsiteY14" fmla="*/ 14479 h 62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8841" h="62083">
                  <a:moveTo>
                    <a:pt x="-216" y="53436"/>
                  </a:moveTo>
                  <a:cubicBezTo>
                    <a:pt x="-8313" y="39482"/>
                    <a:pt x="-8313" y="22242"/>
                    <a:pt x="-216" y="8288"/>
                  </a:cubicBezTo>
                  <a:cubicBezTo>
                    <a:pt x="8453" y="-1866"/>
                    <a:pt x="23787" y="-3057"/>
                    <a:pt x="33884" y="5630"/>
                  </a:cubicBezTo>
                  <a:cubicBezTo>
                    <a:pt x="34838" y="6449"/>
                    <a:pt x="35694" y="7335"/>
                    <a:pt x="36549" y="8288"/>
                  </a:cubicBezTo>
                  <a:cubicBezTo>
                    <a:pt x="44553" y="22270"/>
                    <a:pt x="44553" y="39453"/>
                    <a:pt x="36549" y="53436"/>
                  </a:cubicBezTo>
                  <a:cubicBezTo>
                    <a:pt x="27885" y="63590"/>
                    <a:pt x="12546" y="64780"/>
                    <a:pt x="2449" y="56093"/>
                  </a:cubicBezTo>
                  <a:cubicBezTo>
                    <a:pt x="1500" y="55274"/>
                    <a:pt x="640" y="54389"/>
                    <a:pt x="-216" y="53436"/>
                  </a:cubicBezTo>
                  <a:close/>
                  <a:moveTo>
                    <a:pt x="7021" y="14669"/>
                  </a:moveTo>
                  <a:cubicBezTo>
                    <a:pt x="2356" y="24956"/>
                    <a:pt x="2356" y="36767"/>
                    <a:pt x="7021" y="47054"/>
                  </a:cubicBezTo>
                  <a:cubicBezTo>
                    <a:pt x="10835" y="53179"/>
                    <a:pt x="18834" y="55074"/>
                    <a:pt x="25024" y="51283"/>
                  </a:cubicBezTo>
                  <a:cubicBezTo>
                    <a:pt x="26741" y="50216"/>
                    <a:pt x="28168" y="48769"/>
                    <a:pt x="29215" y="47054"/>
                  </a:cubicBezTo>
                  <a:cubicBezTo>
                    <a:pt x="31694" y="42006"/>
                    <a:pt x="32931" y="36396"/>
                    <a:pt x="32647" y="30766"/>
                  </a:cubicBezTo>
                  <a:cubicBezTo>
                    <a:pt x="32931" y="25166"/>
                    <a:pt x="31694" y="19594"/>
                    <a:pt x="29215" y="14574"/>
                  </a:cubicBezTo>
                  <a:cubicBezTo>
                    <a:pt x="27024" y="10564"/>
                    <a:pt x="22741" y="8154"/>
                    <a:pt x="18169" y="8383"/>
                  </a:cubicBezTo>
                  <a:cubicBezTo>
                    <a:pt x="13500" y="8011"/>
                    <a:pt x="9025" y="10392"/>
                    <a:pt x="6737" y="14479"/>
                  </a:cubicBezTo>
                  <a:close/>
                </a:path>
              </a:pathLst>
            </a:custGeom>
            <a:solidFill>
              <a:srgbClr val="6D6E71"/>
            </a:solidFill>
            <a:ln w="9525" cap="flat">
              <a:noFill/>
              <a:prstDash val="solid"/>
              <a:miter/>
            </a:ln>
          </p:spPr>
          <p:txBody>
            <a:bodyPr rtlCol="0" anchor="ctr"/>
            <a:lstStyle/>
            <a:p>
              <a:endParaRPr lang="en-US"/>
            </a:p>
          </p:txBody>
        </p:sp>
        <p:sp>
          <p:nvSpPr>
            <p:cNvPr id="1304" name="Freeform: Shape 1303">
              <a:extLst>
                <a:ext uri="{FF2B5EF4-FFF2-40B4-BE49-F238E27FC236}">
                  <a16:creationId xmlns:a16="http://schemas.microsoft.com/office/drawing/2014/main" id="{38B95C4A-5FF2-4388-815A-F4E2267D3742}"/>
                </a:ext>
              </a:extLst>
            </p:cNvPr>
            <p:cNvSpPr/>
            <p:nvPr/>
          </p:nvSpPr>
          <p:spPr>
            <a:xfrm>
              <a:off x="18108097" y="2953178"/>
              <a:ext cx="48813" cy="62199"/>
            </a:xfrm>
            <a:custGeom>
              <a:avLst/>
              <a:gdLst>
                <a:gd name="connsiteX0" fmla="*/ -216 w 48813"/>
                <a:gd name="connsiteY0" fmla="*/ 53494 h 62199"/>
                <a:gd name="connsiteX1" fmla="*/ -216 w 48813"/>
                <a:gd name="connsiteY1" fmla="*/ 8346 h 62199"/>
                <a:gd name="connsiteX2" fmla="*/ 18071 w 48813"/>
                <a:gd name="connsiteY2" fmla="*/ -132 h 62199"/>
                <a:gd name="connsiteX3" fmla="*/ 36452 w 48813"/>
                <a:gd name="connsiteY3" fmla="*/ 8346 h 62199"/>
                <a:gd name="connsiteX4" fmla="*/ 36452 w 48813"/>
                <a:gd name="connsiteY4" fmla="*/ 53494 h 62199"/>
                <a:gd name="connsiteX5" fmla="*/ 18071 w 48813"/>
                <a:gd name="connsiteY5" fmla="*/ 61972 h 62199"/>
                <a:gd name="connsiteX6" fmla="*/ -216 w 48813"/>
                <a:gd name="connsiteY6" fmla="*/ 53494 h 62199"/>
                <a:gd name="connsiteX7" fmla="*/ 7021 w 48813"/>
                <a:gd name="connsiteY7" fmla="*/ 14727 h 62199"/>
                <a:gd name="connsiteX8" fmla="*/ 7021 w 48813"/>
                <a:gd name="connsiteY8" fmla="*/ 47112 h 62199"/>
                <a:gd name="connsiteX9" fmla="*/ 25024 w 48813"/>
                <a:gd name="connsiteY9" fmla="*/ 51218 h 62199"/>
                <a:gd name="connsiteX10" fmla="*/ 29117 w 48813"/>
                <a:gd name="connsiteY10" fmla="*/ 47112 h 62199"/>
                <a:gd name="connsiteX11" fmla="*/ 32550 w 48813"/>
                <a:gd name="connsiteY11" fmla="*/ 30825 h 62199"/>
                <a:gd name="connsiteX12" fmla="*/ 29117 w 48813"/>
                <a:gd name="connsiteY12" fmla="*/ 14632 h 62199"/>
                <a:gd name="connsiteX13" fmla="*/ 11309 w 48813"/>
                <a:gd name="connsiteY13" fmla="*/ 10346 h 62199"/>
                <a:gd name="connsiteX14" fmla="*/ 7021 w 48813"/>
                <a:gd name="connsiteY14" fmla="*/ 14632 h 62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8813" h="62199">
                  <a:moveTo>
                    <a:pt x="-216" y="53494"/>
                  </a:moveTo>
                  <a:cubicBezTo>
                    <a:pt x="-8313" y="39540"/>
                    <a:pt x="-8313" y="22300"/>
                    <a:pt x="-216" y="8346"/>
                  </a:cubicBezTo>
                  <a:cubicBezTo>
                    <a:pt x="4068" y="2583"/>
                    <a:pt x="10928" y="-617"/>
                    <a:pt x="18071" y="-132"/>
                  </a:cubicBezTo>
                  <a:cubicBezTo>
                    <a:pt x="25215" y="-598"/>
                    <a:pt x="32168" y="2593"/>
                    <a:pt x="36452" y="8346"/>
                  </a:cubicBezTo>
                  <a:cubicBezTo>
                    <a:pt x="44549" y="22300"/>
                    <a:pt x="44549" y="39540"/>
                    <a:pt x="36452" y="53494"/>
                  </a:cubicBezTo>
                  <a:cubicBezTo>
                    <a:pt x="32168" y="59247"/>
                    <a:pt x="25215" y="62438"/>
                    <a:pt x="18071" y="61972"/>
                  </a:cubicBezTo>
                  <a:cubicBezTo>
                    <a:pt x="10928" y="62457"/>
                    <a:pt x="4068" y="59257"/>
                    <a:pt x="-216" y="53494"/>
                  </a:cubicBezTo>
                  <a:close/>
                  <a:moveTo>
                    <a:pt x="7021" y="14727"/>
                  </a:moveTo>
                  <a:cubicBezTo>
                    <a:pt x="2165" y="24986"/>
                    <a:pt x="2165" y="36854"/>
                    <a:pt x="7021" y="47112"/>
                  </a:cubicBezTo>
                  <a:cubicBezTo>
                    <a:pt x="10830" y="53218"/>
                    <a:pt x="18927" y="55056"/>
                    <a:pt x="25024" y="51218"/>
                  </a:cubicBezTo>
                  <a:cubicBezTo>
                    <a:pt x="26643" y="50180"/>
                    <a:pt x="28071" y="48770"/>
                    <a:pt x="29117" y="47112"/>
                  </a:cubicBezTo>
                  <a:cubicBezTo>
                    <a:pt x="31596" y="42064"/>
                    <a:pt x="32833" y="36454"/>
                    <a:pt x="32550" y="30825"/>
                  </a:cubicBezTo>
                  <a:cubicBezTo>
                    <a:pt x="32833" y="25224"/>
                    <a:pt x="31596" y="19652"/>
                    <a:pt x="29117" y="14632"/>
                  </a:cubicBezTo>
                  <a:cubicBezTo>
                    <a:pt x="25406" y="8527"/>
                    <a:pt x="17402" y="6612"/>
                    <a:pt x="11309" y="10346"/>
                  </a:cubicBezTo>
                  <a:cubicBezTo>
                    <a:pt x="9593" y="11413"/>
                    <a:pt x="8067" y="12879"/>
                    <a:pt x="7021" y="14632"/>
                  </a:cubicBezTo>
                  <a:close/>
                </a:path>
              </a:pathLst>
            </a:custGeom>
            <a:solidFill>
              <a:srgbClr val="6D6E71"/>
            </a:solidFill>
            <a:ln w="9525" cap="flat">
              <a:noFill/>
              <a:prstDash val="solid"/>
              <a:miter/>
            </a:ln>
          </p:spPr>
          <p:txBody>
            <a:bodyPr rtlCol="0" anchor="ctr"/>
            <a:lstStyle/>
            <a:p>
              <a:endParaRPr lang="en-US"/>
            </a:p>
          </p:txBody>
        </p:sp>
        <p:sp>
          <p:nvSpPr>
            <p:cNvPr id="1305" name="Freeform: Shape 1304">
              <a:extLst>
                <a:ext uri="{FF2B5EF4-FFF2-40B4-BE49-F238E27FC236}">
                  <a16:creationId xmlns:a16="http://schemas.microsoft.com/office/drawing/2014/main" id="{B80C3A81-F083-43E2-BAC1-67B132C07538}"/>
                </a:ext>
              </a:extLst>
            </p:cNvPr>
            <p:cNvSpPr/>
            <p:nvPr/>
          </p:nvSpPr>
          <p:spPr>
            <a:xfrm>
              <a:off x="16912709" y="3054287"/>
              <a:ext cx="21407" cy="76295"/>
            </a:xfrm>
            <a:custGeom>
              <a:avLst/>
              <a:gdLst>
                <a:gd name="connsiteX0" fmla="*/ 6641 w 21407"/>
                <a:gd name="connsiteY0" fmla="*/ 17441 h 76295"/>
                <a:gd name="connsiteX1" fmla="*/ 3213 w 21407"/>
                <a:gd name="connsiteY1" fmla="*/ 38015 h 76295"/>
                <a:gd name="connsiteX2" fmla="*/ 6641 w 21407"/>
                <a:gd name="connsiteY2" fmla="*/ 58494 h 76295"/>
                <a:gd name="connsiteX3" fmla="*/ 15119 w 21407"/>
                <a:gd name="connsiteY3" fmla="*/ 76115 h 76295"/>
                <a:gd name="connsiteX4" fmla="*/ 4831 w 21407"/>
                <a:gd name="connsiteY4" fmla="*/ 76115 h 76295"/>
                <a:gd name="connsiteX5" fmla="*/ -2787 w 21407"/>
                <a:gd name="connsiteY5" fmla="*/ 59542 h 76295"/>
                <a:gd name="connsiteX6" fmla="*/ -2787 w 21407"/>
                <a:gd name="connsiteY6" fmla="*/ 16489 h 76295"/>
                <a:gd name="connsiteX7" fmla="*/ 4831 w 21407"/>
                <a:gd name="connsiteY7" fmla="*/ -180 h 76295"/>
                <a:gd name="connsiteX8" fmla="*/ 15119 w 21407"/>
                <a:gd name="connsiteY8" fmla="*/ -180 h 76295"/>
                <a:gd name="connsiteX9" fmla="*/ 6641 w 21407"/>
                <a:gd name="connsiteY9" fmla="*/ 17441 h 76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407" h="76295">
                  <a:moveTo>
                    <a:pt x="6641" y="17441"/>
                  </a:moveTo>
                  <a:cubicBezTo>
                    <a:pt x="4450" y="24080"/>
                    <a:pt x="3306" y="31024"/>
                    <a:pt x="3213" y="38015"/>
                  </a:cubicBezTo>
                  <a:cubicBezTo>
                    <a:pt x="3306" y="44978"/>
                    <a:pt x="4450" y="51893"/>
                    <a:pt x="6641" y="58494"/>
                  </a:cubicBezTo>
                  <a:cubicBezTo>
                    <a:pt x="8548" y="64780"/>
                    <a:pt x="11403" y="70724"/>
                    <a:pt x="15119" y="76115"/>
                  </a:cubicBezTo>
                  <a:lnTo>
                    <a:pt x="4831" y="76115"/>
                  </a:lnTo>
                  <a:cubicBezTo>
                    <a:pt x="1497" y="71000"/>
                    <a:pt x="-1075" y="65409"/>
                    <a:pt x="-2787" y="59542"/>
                  </a:cubicBezTo>
                  <a:cubicBezTo>
                    <a:pt x="-7456" y="45578"/>
                    <a:pt x="-7456" y="30452"/>
                    <a:pt x="-2787" y="16489"/>
                  </a:cubicBezTo>
                  <a:cubicBezTo>
                    <a:pt x="-1075" y="10583"/>
                    <a:pt x="1497" y="4963"/>
                    <a:pt x="4831" y="-180"/>
                  </a:cubicBezTo>
                  <a:lnTo>
                    <a:pt x="15119" y="-180"/>
                  </a:lnTo>
                  <a:cubicBezTo>
                    <a:pt x="11403" y="5221"/>
                    <a:pt x="8548" y="11164"/>
                    <a:pt x="6641" y="17441"/>
                  </a:cubicBezTo>
                  <a:close/>
                </a:path>
              </a:pathLst>
            </a:custGeom>
            <a:solidFill>
              <a:srgbClr val="6D6E71"/>
            </a:solidFill>
            <a:ln w="9525" cap="flat">
              <a:noFill/>
              <a:prstDash val="solid"/>
              <a:miter/>
            </a:ln>
          </p:spPr>
          <p:txBody>
            <a:bodyPr rtlCol="0" anchor="ctr"/>
            <a:lstStyle/>
            <a:p>
              <a:endParaRPr lang="en-US"/>
            </a:p>
          </p:txBody>
        </p:sp>
        <p:sp>
          <p:nvSpPr>
            <p:cNvPr id="1306" name="Freeform: Shape 1305">
              <a:extLst>
                <a:ext uri="{FF2B5EF4-FFF2-40B4-BE49-F238E27FC236}">
                  <a16:creationId xmlns:a16="http://schemas.microsoft.com/office/drawing/2014/main" id="{F5D7BA8B-3D31-4B10-8299-B4F620EF8A37}"/>
                </a:ext>
              </a:extLst>
            </p:cNvPr>
            <p:cNvSpPr/>
            <p:nvPr/>
          </p:nvSpPr>
          <p:spPr>
            <a:xfrm>
              <a:off x="16940877" y="3072968"/>
              <a:ext cx="48006" cy="46946"/>
            </a:xfrm>
            <a:custGeom>
              <a:avLst/>
              <a:gdLst>
                <a:gd name="connsiteX0" fmla="*/ 34860 w 48006"/>
                <a:gd name="connsiteY0" fmla="*/ 39908 h 46946"/>
                <a:gd name="connsiteX1" fmla="*/ 569 w 48006"/>
                <a:gd name="connsiteY1" fmla="*/ 39908 h 46946"/>
                <a:gd name="connsiteX2" fmla="*/ 569 w 48006"/>
                <a:gd name="connsiteY2" fmla="*/ 6571 h 46946"/>
                <a:gd name="connsiteX3" fmla="*/ 34860 w 48006"/>
                <a:gd name="connsiteY3" fmla="*/ 6571 h 46946"/>
                <a:gd name="connsiteX4" fmla="*/ 34860 w 48006"/>
                <a:gd name="connsiteY4" fmla="*/ 39908 h 46946"/>
                <a:gd name="connsiteX5" fmla="*/ 7336 w 48006"/>
                <a:gd name="connsiteY5" fmla="*/ 34003 h 46946"/>
                <a:gd name="connsiteX6" fmla="*/ 17717 w 48006"/>
                <a:gd name="connsiteY6" fmla="*/ 38194 h 46946"/>
                <a:gd name="connsiteX7" fmla="*/ 28004 w 48006"/>
                <a:gd name="connsiteY7" fmla="*/ 34003 h 46946"/>
                <a:gd name="connsiteX8" fmla="*/ 28004 w 48006"/>
                <a:gd name="connsiteY8" fmla="*/ 12476 h 46946"/>
                <a:gd name="connsiteX9" fmla="*/ 17717 w 48006"/>
                <a:gd name="connsiteY9" fmla="*/ 8381 h 46946"/>
                <a:gd name="connsiteX10" fmla="*/ 7336 w 48006"/>
                <a:gd name="connsiteY10" fmla="*/ 12476 h 46946"/>
                <a:gd name="connsiteX11" fmla="*/ 7336 w 48006"/>
                <a:gd name="connsiteY11" fmla="*/ 34003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4860" y="39908"/>
                  </a:moveTo>
                  <a:cubicBezTo>
                    <a:pt x="25242" y="49052"/>
                    <a:pt x="10192" y="49052"/>
                    <a:pt x="569" y="39908"/>
                  </a:cubicBezTo>
                  <a:cubicBezTo>
                    <a:pt x="-8575" y="30669"/>
                    <a:pt x="-8575" y="15810"/>
                    <a:pt x="569" y="6571"/>
                  </a:cubicBezTo>
                  <a:cubicBezTo>
                    <a:pt x="10192" y="-2430"/>
                    <a:pt x="25242" y="-2430"/>
                    <a:pt x="34860" y="6571"/>
                  </a:cubicBezTo>
                  <a:cubicBezTo>
                    <a:pt x="44003" y="15810"/>
                    <a:pt x="44003" y="30669"/>
                    <a:pt x="34860" y="39908"/>
                  </a:cubicBezTo>
                  <a:close/>
                  <a:moveTo>
                    <a:pt x="7336" y="34003"/>
                  </a:moveTo>
                  <a:cubicBezTo>
                    <a:pt x="10094" y="36775"/>
                    <a:pt x="13810" y="38289"/>
                    <a:pt x="17717" y="38194"/>
                  </a:cubicBezTo>
                  <a:cubicBezTo>
                    <a:pt x="21623" y="38299"/>
                    <a:pt x="25335" y="36775"/>
                    <a:pt x="28004" y="34003"/>
                  </a:cubicBezTo>
                  <a:cubicBezTo>
                    <a:pt x="33432" y="27869"/>
                    <a:pt x="33432" y="18611"/>
                    <a:pt x="28004" y="12476"/>
                  </a:cubicBezTo>
                  <a:cubicBezTo>
                    <a:pt x="25335" y="9733"/>
                    <a:pt x="21526" y="8247"/>
                    <a:pt x="17717" y="8381"/>
                  </a:cubicBezTo>
                  <a:cubicBezTo>
                    <a:pt x="13810" y="8247"/>
                    <a:pt x="10094" y="9733"/>
                    <a:pt x="7336" y="12476"/>
                  </a:cubicBezTo>
                  <a:cubicBezTo>
                    <a:pt x="1904" y="18611"/>
                    <a:pt x="1904" y="27869"/>
                    <a:pt x="7336" y="34003"/>
                  </a:cubicBezTo>
                  <a:close/>
                </a:path>
              </a:pathLst>
            </a:custGeom>
            <a:solidFill>
              <a:srgbClr val="6D6E71"/>
            </a:solidFill>
            <a:ln w="9525" cap="flat">
              <a:noFill/>
              <a:prstDash val="solid"/>
              <a:miter/>
            </a:ln>
          </p:spPr>
          <p:txBody>
            <a:bodyPr rtlCol="0" anchor="ctr"/>
            <a:lstStyle/>
            <a:p>
              <a:endParaRPr lang="en-US"/>
            </a:p>
          </p:txBody>
        </p:sp>
        <p:sp>
          <p:nvSpPr>
            <p:cNvPr id="1307" name="Freeform: Shape 1306">
              <a:extLst>
                <a:ext uri="{FF2B5EF4-FFF2-40B4-BE49-F238E27FC236}">
                  <a16:creationId xmlns:a16="http://schemas.microsoft.com/office/drawing/2014/main" id="{9029E25E-3174-4D9D-85E7-9E386E530C3C}"/>
                </a:ext>
              </a:extLst>
            </p:cNvPr>
            <p:cNvSpPr/>
            <p:nvPr/>
          </p:nvSpPr>
          <p:spPr>
            <a:xfrm>
              <a:off x="17000029" y="3073242"/>
              <a:ext cx="24286" cy="46482"/>
            </a:xfrm>
            <a:custGeom>
              <a:avLst/>
              <a:gdLst>
                <a:gd name="connsiteX0" fmla="*/ 17524 w 24286"/>
                <a:gd name="connsiteY0" fmla="*/ 9631 h 46482"/>
                <a:gd name="connsiteX1" fmla="*/ 6855 w 24286"/>
                <a:gd name="connsiteY1" fmla="*/ 14298 h 46482"/>
                <a:gd name="connsiteX2" fmla="*/ 3236 w 24286"/>
                <a:gd name="connsiteY2" fmla="*/ 26681 h 46482"/>
                <a:gd name="connsiteX3" fmla="*/ 3236 w 24286"/>
                <a:gd name="connsiteY3" fmla="*/ 46302 h 46482"/>
                <a:gd name="connsiteX4" fmla="*/ -6289 w 24286"/>
                <a:gd name="connsiteY4" fmla="*/ 46302 h 46482"/>
                <a:gd name="connsiteX5" fmla="*/ -6289 w 24286"/>
                <a:gd name="connsiteY5" fmla="*/ 106 h 46482"/>
                <a:gd name="connsiteX6" fmla="*/ 3236 w 24286"/>
                <a:gd name="connsiteY6" fmla="*/ 106 h 46482"/>
                <a:gd name="connsiteX7" fmla="*/ 3236 w 24286"/>
                <a:gd name="connsiteY7" fmla="*/ 9631 h 46482"/>
                <a:gd name="connsiteX8" fmla="*/ 9524 w 24286"/>
                <a:gd name="connsiteY8" fmla="*/ 2582 h 46482"/>
                <a:gd name="connsiteX9" fmla="*/ 17998 w 24286"/>
                <a:gd name="connsiteY9" fmla="*/ -180 h 46482"/>
                <a:gd name="connsiteX10" fmla="*/ 17998 w 24286"/>
                <a:gd name="connsiteY10" fmla="*/ 9345 h 46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6482">
                  <a:moveTo>
                    <a:pt x="17524" y="9631"/>
                  </a:moveTo>
                  <a:cubicBezTo>
                    <a:pt x="13426" y="9383"/>
                    <a:pt x="9427" y="11117"/>
                    <a:pt x="6855" y="14298"/>
                  </a:cubicBezTo>
                  <a:cubicBezTo>
                    <a:pt x="4283" y="17879"/>
                    <a:pt x="2952" y="22261"/>
                    <a:pt x="3236" y="26681"/>
                  </a:cubicBezTo>
                  <a:lnTo>
                    <a:pt x="3236" y="46302"/>
                  </a:lnTo>
                  <a:lnTo>
                    <a:pt x="-6289" y="46302"/>
                  </a:lnTo>
                  <a:lnTo>
                    <a:pt x="-6289" y="106"/>
                  </a:lnTo>
                  <a:lnTo>
                    <a:pt x="3236" y="106"/>
                  </a:lnTo>
                  <a:lnTo>
                    <a:pt x="3236" y="9631"/>
                  </a:lnTo>
                  <a:cubicBezTo>
                    <a:pt x="4664" y="6792"/>
                    <a:pt x="6855" y="4363"/>
                    <a:pt x="9524" y="2582"/>
                  </a:cubicBezTo>
                  <a:cubicBezTo>
                    <a:pt x="11998" y="811"/>
                    <a:pt x="14952" y="-152"/>
                    <a:pt x="17998" y="-180"/>
                  </a:cubicBezTo>
                  <a:lnTo>
                    <a:pt x="17998" y="9345"/>
                  </a:lnTo>
                  <a:close/>
                </a:path>
              </a:pathLst>
            </a:custGeom>
            <a:solidFill>
              <a:srgbClr val="6D6E71"/>
            </a:solidFill>
            <a:ln w="9525" cap="flat">
              <a:noFill/>
              <a:prstDash val="solid"/>
              <a:miter/>
            </a:ln>
          </p:spPr>
          <p:txBody>
            <a:bodyPr rtlCol="0" anchor="ctr"/>
            <a:lstStyle/>
            <a:p>
              <a:endParaRPr lang="en-US"/>
            </a:p>
          </p:txBody>
        </p:sp>
        <p:sp>
          <p:nvSpPr>
            <p:cNvPr id="1308" name="Freeform: Shape 1307">
              <a:extLst>
                <a:ext uri="{FF2B5EF4-FFF2-40B4-BE49-F238E27FC236}">
                  <a16:creationId xmlns:a16="http://schemas.microsoft.com/office/drawing/2014/main" id="{2294A7FE-AD66-4855-811C-C429CFB74646}"/>
                </a:ext>
              </a:extLst>
            </p:cNvPr>
            <p:cNvSpPr/>
            <p:nvPr/>
          </p:nvSpPr>
          <p:spPr>
            <a:xfrm>
              <a:off x="17054798" y="3059240"/>
              <a:ext cx="41064" cy="60595"/>
            </a:xfrm>
            <a:custGeom>
              <a:avLst/>
              <a:gdLst>
                <a:gd name="connsiteX0" fmla="*/ 30858 w 41064"/>
                <a:gd name="connsiteY0" fmla="*/ -180 h 60595"/>
                <a:gd name="connsiteX1" fmla="*/ 30858 w 41064"/>
                <a:gd name="connsiteY1" fmla="*/ 9345 h 60595"/>
                <a:gd name="connsiteX2" fmla="*/ 5617 w 41064"/>
                <a:gd name="connsiteY2" fmla="*/ 9345 h 60595"/>
                <a:gd name="connsiteX3" fmla="*/ 5617 w 41064"/>
                <a:gd name="connsiteY3" fmla="*/ 23633 h 60595"/>
                <a:gd name="connsiteX4" fmla="*/ 14189 w 41064"/>
                <a:gd name="connsiteY4" fmla="*/ 21537 h 60595"/>
                <a:gd name="connsiteX5" fmla="*/ 28667 w 41064"/>
                <a:gd name="connsiteY5" fmla="*/ 26585 h 60595"/>
                <a:gd name="connsiteX6" fmla="*/ 34765 w 41064"/>
                <a:gd name="connsiteY6" fmla="*/ 40301 h 60595"/>
                <a:gd name="connsiteX7" fmla="*/ 28384 w 41064"/>
                <a:gd name="connsiteY7" fmla="*/ 54684 h 60595"/>
                <a:gd name="connsiteX8" fmla="*/ 12761 w 41064"/>
                <a:gd name="connsiteY8" fmla="*/ 60399 h 60595"/>
                <a:gd name="connsiteX9" fmla="*/ -6289 w 41064"/>
                <a:gd name="connsiteY9" fmla="*/ 52303 h 60595"/>
                <a:gd name="connsiteX10" fmla="*/ -861 w 41064"/>
                <a:gd name="connsiteY10" fmla="*/ 44968 h 60595"/>
                <a:gd name="connsiteX11" fmla="*/ 948 w 41064"/>
                <a:gd name="connsiteY11" fmla="*/ 46588 h 60595"/>
                <a:gd name="connsiteX12" fmla="*/ 5710 w 41064"/>
                <a:gd name="connsiteY12" fmla="*/ 49064 h 60595"/>
                <a:gd name="connsiteX13" fmla="*/ 13617 w 41064"/>
                <a:gd name="connsiteY13" fmla="*/ 50683 h 60595"/>
                <a:gd name="connsiteX14" fmla="*/ 21430 w 41064"/>
                <a:gd name="connsiteY14" fmla="*/ 48112 h 60595"/>
                <a:gd name="connsiteX15" fmla="*/ 23240 w 41064"/>
                <a:gd name="connsiteY15" fmla="*/ 34758 h 60595"/>
                <a:gd name="connsiteX16" fmla="*/ 21430 w 41064"/>
                <a:gd name="connsiteY16" fmla="*/ 32967 h 60595"/>
                <a:gd name="connsiteX17" fmla="*/ 11905 w 41064"/>
                <a:gd name="connsiteY17" fmla="*/ 30300 h 60595"/>
                <a:gd name="connsiteX18" fmla="*/ 1139 w 41064"/>
                <a:gd name="connsiteY18" fmla="*/ 33158 h 60595"/>
                <a:gd name="connsiteX19" fmla="*/ -3145 w 41064"/>
                <a:gd name="connsiteY19" fmla="*/ 28490 h 60595"/>
                <a:gd name="connsiteX20" fmla="*/ -3145 w 41064"/>
                <a:gd name="connsiteY20" fmla="*/ -85 h 60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064" h="60595">
                  <a:moveTo>
                    <a:pt x="30858" y="-180"/>
                  </a:moveTo>
                  <a:lnTo>
                    <a:pt x="30858" y="9345"/>
                  </a:lnTo>
                  <a:lnTo>
                    <a:pt x="5617" y="9345"/>
                  </a:lnTo>
                  <a:lnTo>
                    <a:pt x="5617" y="23633"/>
                  </a:lnTo>
                  <a:cubicBezTo>
                    <a:pt x="8189" y="22185"/>
                    <a:pt x="11236" y="21461"/>
                    <a:pt x="14189" y="21537"/>
                  </a:cubicBezTo>
                  <a:cubicBezTo>
                    <a:pt x="19431" y="21442"/>
                    <a:pt x="24574" y="23233"/>
                    <a:pt x="28667" y="26585"/>
                  </a:cubicBezTo>
                  <a:cubicBezTo>
                    <a:pt x="32765" y="29957"/>
                    <a:pt x="34955" y="35034"/>
                    <a:pt x="34765" y="40301"/>
                  </a:cubicBezTo>
                  <a:cubicBezTo>
                    <a:pt x="34858" y="45807"/>
                    <a:pt x="32574" y="51093"/>
                    <a:pt x="28384" y="54684"/>
                  </a:cubicBezTo>
                  <a:cubicBezTo>
                    <a:pt x="24095" y="58523"/>
                    <a:pt x="18477" y="60570"/>
                    <a:pt x="12761" y="60399"/>
                  </a:cubicBezTo>
                  <a:cubicBezTo>
                    <a:pt x="5524" y="60666"/>
                    <a:pt x="-1433" y="57694"/>
                    <a:pt x="-6289" y="52303"/>
                  </a:cubicBezTo>
                  <a:lnTo>
                    <a:pt x="-861" y="44968"/>
                  </a:lnTo>
                  <a:cubicBezTo>
                    <a:pt x="-289" y="45549"/>
                    <a:pt x="283" y="46092"/>
                    <a:pt x="948" y="46588"/>
                  </a:cubicBezTo>
                  <a:cubicBezTo>
                    <a:pt x="2473" y="47597"/>
                    <a:pt x="3999" y="48436"/>
                    <a:pt x="5710" y="49064"/>
                  </a:cubicBezTo>
                  <a:cubicBezTo>
                    <a:pt x="8189" y="50188"/>
                    <a:pt x="10854" y="50750"/>
                    <a:pt x="13617" y="50683"/>
                  </a:cubicBezTo>
                  <a:cubicBezTo>
                    <a:pt x="16477" y="50693"/>
                    <a:pt x="19142" y="49788"/>
                    <a:pt x="21430" y="48112"/>
                  </a:cubicBezTo>
                  <a:cubicBezTo>
                    <a:pt x="25621" y="44921"/>
                    <a:pt x="26384" y="38939"/>
                    <a:pt x="23240" y="34758"/>
                  </a:cubicBezTo>
                  <a:cubicBezTo>
                    <a:pt x="22668" y="34091"/>
                    <a:pt x="22096" y="33481"/>
                    <a:pt x="21430" y="32967"/>
                  </a:cubicBezTo>
                  <a:cubicBezTo>
                    <a:pt x="18668" y="31062"/>
                    <a:pt x="15235" y="30129"/>
                    <a:pt x="11905" y="30300"/>
                  </a:cubicBezTo>
                  <a:cubicBezTo>
                    <a:pt x="8092" y="30300"/>
                    <a:pt x="4380" y="31290"/>
                    <a:pt x="1139" y="33158"/>
                  </a:cubicBezTo>
                  <a:lnTo>
                    <a:pt x="-3145" y="28490"/>
                  </a:lnTo>
                  <a:lnTo>
                    <a:pt x="-3145" y="-85"/>
                  </a:lnTo>
                  <a:close/>
                </a:path>
              </a:pathLst>
            </a:custGeom>
            <a:solidFill>
              <a:srgbClr val="6D6E71"/>
            </a:solidFill>
            <a:ln w="9525" cap="flat">
              <a:noFill/>
              <a:prstDash val="solid"/>
              <a:miter/>
            </a:ln>
          </p:spPr>
          <p:txBody>
            <a:bodyPr rtlCol="0" anchor="ctr"/>
            <a:lstStyle/>
            <a:p>
              <a:endParaRPr lang="en-US"/>
            </a:p>
          </p:txBody>
        </p:sp>
        <p:sp>
          <p:nvSpPr>
            <p:cNvPr id="1309" name="Freeform: Shape 1308">
              <a:extLst>
                <a:ext uri="{FF2B5EF4-FFF2-40B4-BE49-F238E27FC236}">
                  <a16:creationId xmlns:a16="http://schemas.microsoft.com/office/drawing/2014/main" id="{6AEEE9A5-3CD5-400C-999E-0C044022F597}"/>
                </a:ext>
              </a:extLst>
            </p:cNvPr>
            <p:cNvSpPr/>
            <p:nvPr/>
          </p:nvSpPr>
          <p:spPr>
            <a:xfrm>
              <a:off x="17105079" y="3058378"/>
              <a:ext cx="43646" cy="61577"/>
            </a:xfrm>
            <a:custGeom>
              <a:avLst/>
              <a:gdLst>
                <a:gd name="connsiteX0" fmla="*/ 18965 w 43646"/>
                <a:gd name="connsiteY0" fmla="*/ 8683 h 61577"/>
                <a:gd name="connsiteX1" fmla="*/ 7151 w 43646"/>
                <a:gd name="connsiteY1" fmla="*/ 14112 h 61577"/>
                <a:gd name="connsiteX2" fmla="*/ 3342 w 43646"/>
                <a:gd name="connsiteY2" fmla="*/ 28686 h 61577"/>
                <a:gd name="connsiteX3" fmla="*/ 9533 w 43646"/>
                <a:gd name="connsiteY3" fmla="*/ 24209 h 61577"/>
                <a:gd name="connsiteX4" fmla="*/ 18393 w 43646"/>
                <a:gd name="connsiteY4" fmla="*/ 22113 h 61577"/>
                <a:gd name="connsiteX5" fmla="*/ 31917 w 43646"/>
                <a:gd name="connsiteY5" fmla="*/ 27447 h 61577"/>
                <a:gd name="connsiteX6" fmla="*/ 37345 w 43646"/>
                <a:gd name="connsiteY6" fmla="*/ 41640 h 61577"/>
                <a:gd name="connsiteX7" fmla="*/ 31536 w 43646"/>
                <a:gd name="connsiteY7" fmla="*/ 55927 h 61577"/>
                <a:gd name="connsiteX8" fmla="*/ 16676 w 43646"/>
                <a:gd name="connsiteY8" fmla="*/ 61356 h 61577"/>
                <a:gd name="connsiteX9" fmla="*/ -3229 w 43646"/>
                <a:gd name="connsiteY9" fmla="*/ 48498 h 61577"/>
                <a:gd name="connsiteX10" fmla="*/ -6280 w 43646"/>
                <a:gd name="connsiteY10" fmla="*/ 31829 h 61577"/>
                <a:gd name="connsiteX11" fmla="*/ -4276 w 43646"/>
                <a:gd name="connsiteY11" fmla="*/ 16398 h 61577"/>
                <a:gd name="connsiteX12" fmla="*/ 1054 w 43646"/>
                <a:gd name="connsiteY12" fmla="*/ 6873 h 61577"/>
                <a:gd name="connsiteX13" fmla="*/ 17532 w 43646"/>
                <a:gd name="connsiteY13" fmla="*/ -175 h 61577"/>
                <a:gd name="connsiteX14" fmla="*/ 35154 w 43646"/>
                <a:gd name="connsiteY14" fmla="*/ 5921 h 61577"/>
                <a:gd name="connsiteX15" fmla="*/ 30108 w 43646"/>
                <a:gd name="connsiteY15" fmla="*/ 13350 h 61577"/>
                <a:gd name="connsiteX16" fmla="*/ 24774 w 43646"/>
                <a:gd name="connsiteY16" fmla="*/ 10303 h 61577"/>
                <a:gd name="connsiteX17" fmla="*/ 18965 w 43646"/>
                <a:gd name="connsiteY17" fmla="*/ 8683 h 61577"/>
                <a:gd name="connsiteX18" fmla="*/ 17058 w 43646"/>
                <a:gd name="connsiteY18" fmla="*/ 30972 h 61577"/>
                <a:gd name="connsiteX19" fmla="*/ 8389 w 43646"/>
                <a:gd name="connsiteY19" fmla="*/ 33829 h 61577"/>
                <a:gd name="connsiteX20" fmla="*/ 4961 w 43646"/>
                <a:gd name="connsiteY20" fmla="*/ 41354 h 61577"/>
                <a:gd name="connsiteX21" fmla="*/ 8296 w 43646"/>
                <a:gd name="connsiteY21" fmla="*/ 49164 h 61577"/>
                <a:gd name="connsiteX22" fmla="*/ 16676 w 43646"/>
                <a:gd name="connsiteY22" fmla="*/ 52498 h 61577"/>
                <a:gd name="connsiteX23" fmla="*/ 25057 w 43646"/>
                <a:gd name="connsiteY23" fmla="*/ 49545 h 61577"/>
                <a:gd name="connsiteX24" fmla="*/ 28392 w 43646"/>
                <a:gd name="connsiteY24" fmla="*/ 42021 h 61577"/>
                <a:gd name="connsiteX25" fmla="*/ 25346 w 43646"/>
                <a:gd name="connsiteY25" fmla="*/ 34210 h 61577"/>
                <a:gd name="connsiteX26" fmla="*/ 17249 w 43646"/>
                <a:gd name="connsiteY26" fmla="*/ 30972 h 61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3646" h="61577">
                  <a:moveTo>
                    <a:pt x="18965" y="8683"/>
                  </a:moveTo>
                  <a:cubicBezTo>
                    <a:pt x="14393" y="8340"/>
                    <a:pt x="9914" y="10388"/>
                    <a:pt x="7151" y="14112"/>
                  </a:cubicBezTo>
                  <a:cubicBezTo>
                    <a:pt x="4487" y="18475"/>
                    <a:pt x="3152" y="23552"/>
                    <a:pt x="3342" y="28686"/>
                  </a:cubicBezTo>
                  <a:cubicBezTo>
                    <a:pt x="5059" y="26790"/>
                    <a:pt x="7151" y="25266"/>
                    <a:pt x="9533" y="24209"/>
                  </a:cubicBezTo>
                  <a:cubicBezTo>
                    <a:pt x="12295" y="22780"/>
                    <a:pt x="15342" y="22056"/>
                    <a:pt x="18393" y="22113"/>
                  </a:cubicBezTo>
                  <a:cubicBezTo>
                    <a:pt x="23439" y="21932"/>
                    <a:pt x="28392" y="23866"/>
                    <a:pt x="31917" y="27447"/>
                  </a:cubicBezTo>
                  <a:cubicBezTo>
                    <a:pt x="35633" y="31219"/>
                    <a:pt x="37536" y="36363"/>
                    <a:pt x="37345" y="41640"/>
                  </a:cubicBezTo>
                  <a:cubicBezTo>
                    <a:pt x="37536" y="47012"/>
                    <a:pt x="35443" y="52193"/>
                    <a:pt x="31536" y="55927"/>
                  </a:cubicBezTo>
                  <a:cubicBezTo>
                    <a:pt x="27439" y="59594"/>
                    <a:pt x="22104" y="61537"/>
                    <a:pt x="16676" y="61356"/>
                  </a:cubicBezTo>
                  <a:cubicBezTo>
                    <a:pt x="7914" y="61918"/>
                    <a:pt x="-183" y="56699"/>
                    <a:pt x="-3229" y="48498"/>
                  </a:cubicBezTo>
                  <a:cubicBezTo>
                    <a:pt x="-5327" y="43192"/>
                    <a:pt x="-6373" y="37534"/>
                    <a:pt x="-6280" y="31829"/>
                  </a:cubicBezTo>
                  <a:cubicBezTo>
                    <a:pt x="-6373" y="26609"/>
                    <a:pt x="-5708" y="21409"/>
                    <a:pt x="-4276" y="16398"/>
                  </a:cubicBezTo>
                  <a:cubicBezTo>
                    <a:pt x="-3229" y="12865"/>
                    <a:pt x="-1420" y="9616"/>
                    <a:pt x="1054" y="6873"/>
                  </a:cubicBezTo>
                  <a:cubicBezTo>
                    <a:pt x="5249" y="2263"/>
                    <a:pt x="11249" y="-308"/>
                    <a:pt x="17532" y="-175"/>
                  </a:cubicBezTo>
                  <a:cubicBezTo>
                    <a:pt x="23918" y="-223"/>
                    <a:pt x="30108" y="1930"/>
                    <a:pt x="35154" y="5921"/>
                  </a:cubicBezTo>
                  <a:lnTo>
                    <a:pt x="30108" y="13350"/>
                  </a:lnTo>
                  <a:cubicBezTo>
                    <a:pt x="28490" y="12055"/>
                    <a:pt x="26681" y="11026"/>
                    <a:pt x="24774" y="10303"/>
                  </a:cubicBezTo>
                  <a:cubicBezTo>
                    <a:pt x="22964" y="9369"/>
                    <a:pt x="20965" y="8817"/>
                    <a:pt x="18965" y="8683"/>
                  </a:cubicBezTo>
                  <a:close/>
                  <a:moveTo>
                    <a:pt x="17058" y="30972"/>
                  </a:moveTo>
                  <a:cubicBezTo>
                    <a:pt x="13914" y="30877"/>
                    <a:pt x="10868" y="31886"/>
                    <a:pt x="8389" y="33829"/>
                  </a:cubicBezTo>
                  <a:cubicBezTo>
                    <a:pt x="6198" y="35686"/>
                    <a:pt x="4868" y="38458"/>
                    <a:pt x="4961" y="41354"/>
                  </a:cubicBezTo>
                  <a:cubicBezTo>
                    <a:pt x="4961" y="44307"/>
                    <a:pt x="6105" y="47136"/>
                    <a:pt x="8296" y="49164"/>
                  </a:cubicBezTo>
                  <a:cubicBezTo>
                    <a:pt x="10486" y="51403"/>
                    <a:pt x="13533" y="52622"/>
                    <a:pt x="16676" y="52498"/>
                  </a:cubicBezTo>
                  <a:cubicBezTo>
                    <a:pt x="19723" y="52632"/>
                    <a:pt x="22774" y="51574"/>
                    <a:pt x="25057" y="49545"/>
                  </a:cubicBezTo>
                  <a:cubicBezTo>
                    <a:pt x="27248" y="47669"/>
                    <a:pt x="28490" y="44907"/>
                    <a:pt x="28392" y="42021"/>
                  </a:cubicBezTo>
                  <a:cubicBezTo>
                    <a:pt x="28490" y="39106"/>
                    <a:pt x="27346" y="36287"/>
                    <a:pt x="25346" y="34210"/>
                  </a:cubicBezTo>
                  <a:cubicBezTo>
                    <a:pt x="23248" y="32038"/>
                    <a:pt x="20295" y="30857"/>
                    <a:pt x="17249" y="30972"/>
                  </a:cubicBezTo>
                  <a:close/>
                </a:path>
              </a:pathLst>
            </a:custGeom>
            <a:solidFill>
              <a:srgbClr val="6D6E71"/>
            </a:solidFill>
            <a:ln w="9525" cap="flat">
              <a:noFill/>
              <a:prstDash val="solid"/>
              <a:miter/>
            </a:ln>
          </p:spPr>
          <p:txBody>
            <a:bodyPr rtlCol="0" anchor="ctr"/>
            <a:lstStyle/>
            <a:p>
              <a:endParaRPr lang="en-US"/>
            </a:p>
          </p:txBody>
        </p:sp>
        <p:sp>
          <p:nvSpPr>
            <p:cNvPr id="1310" name="Freeform: Shape 1309">
              <a:extLst>
                <a:ext uri="{FF2B5EF4-FFF2-40B4-BE49-F238E27FC236}">
                  <a16:creationId xmlns:a16="http://schemas.microsoft.com/office/drawing/2014/main" id="{5B952026-279D-43CF-BED7-644260AAA3C1}"/>
                </a:ext>
              </a:extLst>
            </p:cNvPr>
            <p:cNvSpPr/>
            <p:nvPr/>
          </p:nvSpPr>
          <p:spPr>
            <a:xfrm>
              <a:off x="17155187" y="3057808"/>
              <a:ext cx="59922" cy="61838"/>
            </a:xfrm>
            <a:custGeom>
              <a:avLst/>
              <a:gdLst>
                <a:gd name="connsiteX0" fmla="*/ 15910 w 59922"/>
                <a:gd name="connsiteY0" fmla="*/ 3823 h 61838"/>
                <a:gd name="connsiteX1" fmla="*/ 19529 w 59922"/>
                <a:gd name="connsiteY1" fmla="*/ 13348 h 61838"/>
                <a:gd name="connsiteX2" fmla="*/ 15813 w 59922"/>
                <a:gd name="connsiteY2" fmla="*/ 22873 h 61838"/>
                <a:gd name="connsiteX3" fmla="*/ -2093 w 59922"/>
                <a:gd name="connsiteY3" fmla="*/ 23445 h 61838"/>
                <a:gd name="connsiteX4" fmla="*/ -2665 w 59922"/>
                <a:gd name="connsiteY4" fmla="*/ 22873 h 61838"/>
                <a:gd name="connsiteX5" fmla="*/ -6284 w 59922"/>
                <a:gd name="connsiteY5" fmla="*/ 13348 h 61838"/>
                <a:gd name="connsiteX6" fmla="*/ -2568 w 59922"/>
                <a:gd name="connsiteY6" fmla="*/ 3823 h 61838"/>
                <a:gd name="connsiteX7" fmla="*/ 15338 w 59922"/>
                <a:gd name="connsiteY7" fmla="*/ 3252 h 61838"/>
                <a:gd name="connsiteX8" fmla="*/ 15910 w 59922"/>
                <a:gd name="connsiteY8" fmla="*/ 3823 h 61838"/>
                <a:gd name="connsiteX9" fmla="*/ 50769 w 59922"/>
                <a:gd name="connsiteY9" fmla="*/ 1252 h 61838"/>
                <a:gd name="connsiteX10" fmla="*/ 6860 w 59922"/>
                <a:gd name="connsiteY10" fmla="*/ 61259 h 61838"/>
                <a:gd name="connsiteX11" fmla="*/ -4284 w 59922"/>
                <a:gd name="connsiteY11" fmla="*/ 61259 h 61838"/>
                <a:gd name="connsiteX12" fmla="*/ 39625 w 59922"/>
                <a:gd name="connsiteY12" fmla="*/ 1252 h 61838"/>
                <a:gd name="connsiteX13" fmla="*/ 10097 w 59922"/>
                <a:gd name="connsiteY13" fmla="*/ 18016 h 61838"/>
                <a:gd name="connsiteX14" fmla="*/ 11529 w 59922"/>
                <a:gd name="connsiteY14" fmla="*/ 13634 h 61838"/>
                <a:gd name="connsiteX15" fmla="*/ 10097 w 59922"/>
                <a:gd name="connsiteY15" fmla="*/ 9348 h 61838"/>
                <a:gd name="connsiteX16" fmla="*/ 6478 w 59922"/>
                <a:gd name="connsiteY16" fmla="*/ 7538 h 61838"/>
                <a:gd name="connsiteX17" fmla="*/ 3051 w 59922"/>
                <a:gd name="connsiteY17" fmla="*/ 9348 h 61838"/>
                <a:gd name="connsiteX18" fmla="*/ 3051 w 59922"/>
                <a:gd name="connsiteY18" fmla="*/ 18016 h 61838"/>
                <a:gd name="connsiteX19" fmla="*/ 6576 w 59922"/>
                <a:gd name="connsiteY19" fmla="*/ 19730 h 61838"/>
                <a:gd name="connsiteX20" fmla="*/ 10097 w 59922"/>
                <a:gd name="connsiteY20" fmla="*/ 18016 h 61838"/>
                <a:gd name="connsiteX21" fmla="*/ 49913 w 59922"/>
                <a:gd name="connsiteY21" fmla="*/ 38590 h 61838"/>
                <a:gd name="connsiteX22" fmla="*/ 53629 w 59922"/>
                <a:gd name="connsiteY22" fmla="*/ 48115 h 61838"/>
                <a:gd name="connsiteX23" fmla="*/ 49913 w 59922"/>
                <a:gd name="connsiteY23" fmla="*/ 57640 h 61838"/>
                <a:gd name="connsiteX24" fmla="*/ 40388 w 59922"/>
                <a:gd name="connsiteY24" fmla="*/ 61640 h 61838"/>
                <a:gd name="connsiteX25" fmla="*/ 30863 w 59922"/>
                <a:gd name="connsiteY25" fmla="*/ 57640 h 61838"/>
                <a:gd name="connsiteX26" fmla="*/ 30863 w 59922"/>
                <a:gd name="connsiteY26" fmla="*/ 38590 h 61838"/>
                <a:gd name="connsiteX27" fmla="*/ 40388 w 59922"/>
                <a:gd name="connsiteY27" fmla="*/ 34589 h 61838"/>
                <a:gd name="connsiteX28" fmla="*/ 49913 w 59922"/>
                <a:gd name="connsiteY28" fmla="*/ 38590 h 61838"/>
                <a:gd name="connsiteX29" fmla="*/ 44388 w 59922"/>
                <a:gd name="connsiteY29" fmla="*/ 52877 h 61838"/>
                <a:gd name="connsiteX30" fmla="*/ 45722 w 59922"/>
                <a:gd name="connsiteY30" fmla="*/ 48496 h 61838"/>
                <a:gd name="connsiteX31" fmla="*/ 44295 w 59922"/>
                <a:gd name="connsiteY31" fmla="*/ 44210 h 61838"/>
                <a:gd name="connsiteX32" fmla="*/ 40676 w 59922"/>
                <a:gd name="connsiteY32" fmla="*/ 42495 h 61838"/>
                <a:gd name="connsiteX33" fmla="*/ 37244 w 59922"/>
                <a:gd name="connsiteY33" fmla="*/ 44210 h 61838"/>
                <a:gd name="connsiteX34" fmla="*/ 35816 w 59922"/>
                <a:gd name="connsiteY34" fmla="*/ 48496 h 61838"/>
                <a:gd name="connsiteX35" fmla="*/ 37341 w 59922"/>
                <a:gd name="connsiteY35" fmla="*/ 52877 h 61838"/>
                <a:gd name="connsiteX36" fmla="*/ 43625 w 59922"/>
                <a:gd name="connsiteY36" fmla="*/ 53639 h 61838"/>
                <a:gd name="connsiteX37" fmla="*/ 44388 w 59922"/>
                <a:gd name="connsiteY37" fmla="*/ 52877 h 61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9922" h="61838">
                  <a:moveTo>
                    <a:pt x="15910" y="3823"/>
                  </a:moveTo>
                  <a:cubicBezTo>
                    <a:pt x="18291" y="6414"/>
                    <a:pt x="19622" y="9824"/>
                    <a:pt x="19529" y="13348"/>
                  </a:cubicBezTo>
                  <a:cubicBezTo>
                    <a:pt x="19529" y="16882"/>
                    <a:pt x="18194" y="20292"/>
                    <a:pt x="15813" y="22873"/>
                  </a:cubicBezTo>
                  <a:cubicBezTo>
                    <a:pt x="11050" y="27979"/>
                    <a:pt x="3051" y="28236"/>
                    <a:pt x="-2093" y="23445"/>
                  </a:cubicBezTo>
                  <a:cubicBezTo>
                    <a:pt x="-2284" y="23264"/>
                    <a:pt x="-2475" y="23073"/>
                    <a:pt x="-2665" y="22873"/>
                  </a:cubicBezTo>
                  <a:cubicBezTo>
                    <a:pt x="-5047" y="20282"/>
                    <a:pt x="-6381" y="16873"/>
                    <a:pt x="-6284" y="13348"/>
                  </a:cubicBezTo>
                  <a:cubicBezTo>
                    <a:pt x="-6284" y="9824"/>
                    <a:pt x="-4949" y="6424"/>
                    <a:pt x="-2568" y="3823"/>
                  </a:cubicBezTo>
                  <a:cubicBezTo>
                    <a:pt x="2195" y="-1282"/>
                    <a:pt x="10194" y="-1539"/>
                    <a:pt x="15338" y="3252"/>
                  </a:cubicBezTo>
                  <a:cubicBezTo>
                    <a:pt x="15529" y="3433"/>
                    <a:pt x="15720" y="3623"/>
                    <a:pt x="15910" y="3823"/>
                  </a:cubicBezTo>
                  <a:close/>
                  <a:moveTo>
                    <a:pt x="50769" y="1252"/>
                  </a:moveTo>
                  <a:lnTo>
                    <a:pt x="6860" y="61259"/>
                  </a:lnTo>
                  <a:lnTo>
                    <a:pt x="-4284" y="61259"/>
                  </a:lnTo>
                  <a:lnTo>
                    <a:pt x="39625" y="1252"/>
                  </a:lnTo>
                  <a:close/>
                  <a:moveTo>
                    <a:pt x="10097" y="18016"/>
                  </a:moveTo>
                  <a:cubicBezTo>
                    <a:pt x="11050" y="16758"/>
                    <a:pt x="11529" y="15215"/>
                    <a:pt x="11529" y="13634"/>
                  </a:cubicBezTo>
                  <a:cubicBezTo>
                    <a:pt x="11622" y="12082"/>
                    <a:pt x="11050" y="10557"/>
                    <a:pt x="10097" y="9348"/>
                  </a:cubicBezTo>
                  <a:cubicBezTo>
                    <a:pt x="9241" y="8205"/>
                    <a:pt x="7906" y="7529"/>
                    <a:pt x="6478" y="7538"/>
                  </a:cubicBezTo>
                  <a:cubicBezTo>
                    <a:pt x="5148" y="7510"/>
                    <a:pt x="3813" y="8195"/>
                    <a:pt x="3051" y="9348"/>
                  </a:cubicBezTo>
                  <a:cubicBezTo>
                    <a:pt x="1051" y="11910"/>
                    <a:pt x="1051" y="15453"/>
                    <a:pt x="3051" y="18016"/>
                  </a:cubicBezTo>
                  <a:cubicBezTo>
                    <a:pt x="3906" y="19111"/>
                    <a:pt x="5241" y="19749"/>
                    <a:pt x="6576" y="19730"/>
                  </a:cubicBezTo>
                  <a:cubicBezTo>
                    <a:pt x="8004" y="19797"/>
                    <a:pt x="9339" y="19149"/>
                    <a:pt x="10097" y="18016"/>
                  </a:cubicBezTo>
                  <a:close/>
                  <a:moveTo>
                    <a:pt x="49913" y="38590"/>
                  </a:moveTo>
                  <a:cubicBezTo>
                    <a:pt x="52392" y="41142"/>
                    <a:pt x="53722" y="44571"/>
                    <a:pt x="53629" y="48115"/>
                  </a:cubicBezTo>
                  <a:cubicBezTo>
                    <a:pt x="53629" y="51639"/>
                    <a:pt x="52294" y="55039"/>
                    <a:pt x="49913" y="57640"/>
                  </a:cubicBezTo>
                  <a:cubicBezTo>
                    <a:pt x="47439" y="60297"/>
                    <a:pt x="44006" y="61754"/>
                    <a:pt x="40388" y="61640"/>
                  </a:cubicBezTo>
                  <a:cubicBezTo>
                    <a:pt x="36769" y="61840"/>
                    <a:pt x="33244" y="60364"/>
                    <a:pt x="30863" y="57640"/>
                  </a:cubicBezTo>
                  <a:cubicBezTo>
                    <a:pt x="26100" y="52182"/>
                    <a:pt x="26100" y="44048"/>
                    <a:pt x="30863" y="38590"/>
                  </a:cubicBezTo>
                  <a:cubicBezTo>
                    <a:pt x="33244" y="35913"/>
                    <a:pt x="36769" y="34446"/>
                    <a:pt x="40388" y="34589"/>
                  </a:cubicBezTo>
                  <a:cubicBezTo>
                    <a:pt x="44006" y="34418"/>
                    <a:pt x="47532" y="35884"/>
                    <a:pt x="49913" y="38590"/>
                  </a:cubicBezTo>
                  <a:close/>
                  <a:moveTo>
                    <a:pt x="44388" y="52877"/>
                  </a:moveTo>
                  <a:cubicBezTo>
                    <a:pt x="45341" y="51601"/>
                    <a:pt x="45722" y="50058"/>
                    <a:pt x="45722" y="48496"/>
                  </a:cubicBezTo>
                  <a:cubicBezTo>
                    <a:pt x="45815" y="46943"/>
                    <a:pt x="45248" y="45419"/>
                    <a:pt x="44295" y="44210"/>
                  </a:cubicBezTo>
                  <a:cubicBezTo>
                    <a:pt x="43434" y="43124"/>
                    <a:pt x="42104" y="42495"/>
                    <a:pt x="40676" y="42495"/>
                  </a:cubicBezTo>
                  <a:cubicBezTo>
                    <a:pt x="39341" y="42476"/>
                    <a:pt x="38007" y="43114"/>
                    <a:pt x="37244" y="44210"/>
                  </a:cubicBezTo>
                  <a:cubicBezTo>
                    <a:pt x="36290" y="45419"/>
                    <a:pt x="35723" y="46943"/>
                    <a:pt x="35816" y="48496"/>
                  </a:cubicBezTo>
                  <a:cubicBezTo>
                    <a:pt x="35816" y="50086"/>
                    <a:pt x="36290" y="51639"/>
                    <a:pt x="37341" y="52877"/>
                  </a:cubicBezTo>
                  <a:cubicBezTo>
                    <a:pt x="38862" y="54820"/>
                    <a:pt x="41723" y="55163"/>
                    <a:pt x="43625" y="53639"/>
                  </a:cubicBezTo>
                  <a:cubicBezTo>
                    <a:pt x="43913" y="53420"/>
                    <a:pt x="44197" y="53163"/>
                    <a:pt x="44388" y="52877"/>
                  </a:cubicBezTo>
                  <a:close/>
                </a:path>
              </a:pathLst>
            </a:custGeom>
            <a:solidFill>
              <a:srgbClr val="6D6E71"/>
            </a:solidFill>
            <a:ln w="9525" cap="flat">
              <a:noFill/>
              <a:prstDash val="solid"/>
              <a:miter/>
            </a:ln>
          </p:spPr>
          <p:txBody>
            <a:bodyPr rtlCol="0" anchor="ctr"/>
            <a:lstStyle/>
            <a:p>
              <a:endParaRPr lang="en-US"/>
            </a:p>
          </p:txBody>
        </p:sp>
        <p:sp>
          <p:nvSpPr>
            <p:cNvPr id="1311" name="Freeform: Shape 1310">
              <a:extLst>
                <a:ext uri="{FF2B5EF4-FFF2-40B4-BE49-F238E27FC236}">
                  <a16:creationId xmlns:a16="http://schemas.microsoft.com/office/drawing/2014/main" id="{9F2031A0-E442-4022-9E12-3ABFA24A47B5}"/>
                </a:ext>
              </a:extLst>
            </p:cNvPr>
            <p:cNvSpPr/>
            <p:nvPr/>
          </p:nvSpPr>
          <p:spPr>
            <a:xfrm>
              <a:off x="17219867" y="3054287"/>
              <a:ext cx="21334" cy="76295"/>
            </a:xfrm>
            <a:custGeom>
              <a:avLst/>
              <a:gdLst>
                <a:gd name="connsiteX0" fmla="*/ 2092 w 21334"/>
                <a:gd name="connsiteY0" fmla="*/ 58494 h 76295"/>
                <a:gd name="connsiteX1" fmla="*/ 5520 w 21334"/>
                <a:gd name="connsiteY1" fmla="*/ 38015 h 76295"/>
                <a:gd name="connsiteX2" fmla="*/ 2092 w 21334"/>
                <a:gd name="connsiteY2" fmla="*/ 17441 h 76295"/>
                <a:gd name="connsiteX3" fmla="*/ -6289 w 21334"/>
                <a:gd name="connsiteY3" fmla="*/ -180 h 76295"/>
                <a:gd name="connsiteX4" fmla="*/ 3901 w 21334"/>
                <a:gd name="connsiteY4" fmla="*/ -180 h 76295"/>
                <a:gd name="connsiteX5" fmla="*/ 11617 w 21334"/>
                <a:gd name="connsiteY5" fmla="*/ 16489 h 76295"/>
                <a:gd name="connsiteX6" fmla="*/ 11617 w 21334"/>
                <a:gd name="connsiteY6" fmla="*/ 59542 h 76295"/>
                <a:gd name="connsiteX7" fmla="*/ 3901 w 21334"/>
                <a:gd name="connsiteY7" fmla="*/ 76115 h 76295"/>
                <a:gd name="connsiteX8" fmla="*/ -6289 w 21334"/>
                <a:gd name="connsiteY8" fmla="*/ 76115 h 76295"/>
                <a:gd name="connsiteX9" fmla="*/ 2092 w 21334"/>
                <a:gd name="connsiteY9" fmla="*/ 58494 h 76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4" h="76295">
                  <a:moveTo>
                    <a:pt x="2092" y="58494"/>
                  </a:moveTo>
                  <a:cubicBezTo>
                    <a:pt x="4283" y="51893"/>
                    <a:pt x="5427" y="44978"/>
                    <a:pt x="5520" y="38015"/>
                  </a:cubicBezTo>
                  <a:cubicBezTo>
                    <a:pt x="5427" y="31024"/>
                    <a:pt x="4283" y="24080"/>
                    <a:pt x="2092" y="17441"/>
                  </a:cubicBezTo>
                  <a:cubicBezTo>
                    <a:pt x="185" y="11174"/>
                    <a:pt x="-2573" y="5221"/>
                    <a:pt x="-6289" y="-180"/>
                  </a:cubicBezTo>
                  <a:lnTo>
                    <a:pt x="3901" y="-180"/>
                  </a:lnTo>
                  <a:cubicBezTo>
                    <a:pt x="7329" y="4954"/>
                    <a:pt x="9901" y="10574"/>
                    <a:pt x="11617" y="16489"/>
                  </a:cubicBezTo>
                  <a:cubicBezTo>
                    <a:pt x="16189" y="30471"/>
                    <a:pt x="16189" y="45559"/>
                    <a:pt x="11617" y="59542"/>
                  </a:cubicBezTo>
                  <a:cubicBezTo>
                    <a:pt x="9901" y="65419"/>
                    <a:pt x="7236" y="71010"/>
                    <a:pt x="3901" y="76115"/>
                  </a:cubicBezTo>
                  <a:lnTo>
                    <a:pt x="-6289" y="76115"/>
                  </a:lnTo>
                  <a:cubicBezTo>
                    <a:pt x="-2573" y="70724"/>
                    <a:pt x="283" y="64771"/>
                    <a:pt x="2092" y="58494"/>
                  </a:cubicBezTo>
                  <a:close/>
                </a:path>
              </a:pathLst>
            </a:custGeom>
            <a:solidFill>
              <a:srgbClr val="6D6E71"/>
            </a:solidFill>
            <a:ln w="9525" cap="flat">
              <a:noFill/>
              <a:prstDash val="solid"/>
              <a:miter/>
            </a:ln>
          </p:spPr>
          <p:txBody>
            <a:bodyPr rtlCol="0" anchor="ctr"/>
            <a:lstStyle/>
            <a:p>
              <a:endParaRPr lang="en-US"/>
            </a:p>
          </p:txBody>
        </p:sp>
        <p:sp>
          <p:nvSpPr>
            <p:cNvPr id="1312" name="Freeform: Shape 1311">
              <a:extLst>
                <a:ext uri="{FF2B5EF4-FFF2-40B4-BE49-F238E27FC236}">
                  <a16:creationId xmlns:a16="http://schemas.microsoft.com/office/drawing/2014/main" id="{88DBA80B-5098-4B62-ACAD-2D04AB73149D}"/>
                </a:ext>
              </a:extLst>
            </p:cNvPr>
            <p:cNvSpPr/>
            <p:nvPr/>
          </p:nvSpPr>
          <p:spPr>
            <a:xfrm>
              <a:off x="17276063" y="3072808"/>
              <a:ext cx="73468" cy="46724"/>
            </a:xfrm>
            <a:custGeom>
              <a:avLst/>
              <a:gdLst>
                <a:gd name="connsiteX0" fmla="*/ 3236 w 73468"/>
                <a:gd name="connsiteY0" fmla="*/ 21494 h 46724"/>
                <a:gd name="connsiteX1" fmla="*/ 3236 w 73468"/>
                <a:gd name="connsiteY1" fmla="*/ 46259 h 46724"/>
                <a:gd name="connsiteX2" fmla="*/ -6289 w 73468"/>
                <a:gd name="connsiteY2" fmla="*/ 46259 h 46724"/>
                <a:gd name="connsiteX3" fmla="*/ -6289 w 73468"/>
                <a:gd name="connsiteY3" fmla="*/ 539 h 46724"/>
                <a:gd name="connsiteX4" fmla="*/ 3236 w 73468"/>
                <a:gd name="connsiteY4" fmla="*/ 539 h 46724"/>
                <a:gd name="connsiteX5" fmla="*/ 3236 w 73468"/>
                <a:gd name="connsiteY5" fmla="*/ 8826 h 46724"/>
                <a:gd name="connsiteX6" fmla="*/ 9427 w 73468"/>
                <a:gd name="connsiteY6" fmla="*/ 2254 h 46724"/>
                <a:gd name="connsiteX7" fmla="*/ 18379 w 73468"/>
                <a:gd name="connsiteY7" fmla="*/ -128 h 46724"/>
                <a:gd name="connsiteX8" fmla="*/ 33048 w 73468"/>
                <a:gd name="connsiteY8" fmla="*/ 8731 h 46724"/>
                <a:gd name="connsiteX9" fmla="*/ 49908 w 73468"/>
                <a:gd name="connsiteY9" fmla="*/ -128 h 46724"/>
                <a:gd name="connsiteX10" fmla="*/ 62386 w 73468"/>
                <a:gd name="connsiteY10" fmla="*/ 4540 h 46724"/>
                <a:gd name="connsiteX11" fmla="*/ 67149 w 73468"/>
                <a:gd name="connsiteY11" fmla="*/ 18161 h 46724"/>
                <a:gd name="connsiteX12" fmla="*/ 67149 w 73468"/>
                <a:gd name="connsiteY12" fmla="*/ 46164 h 46724"/>
                <a:gd name="connsiteX13" fmla="*/ 57624 w 73468"/>
                <a:gd name="connsiteY13" fmla="*/ 46164 h 46724"/>
                <a:gd name="connsiteX14" fmla="*/ 57624 w 73468"/>
                <a:gd name="connsiteY14" fmla="*/ 21113 h 46724"/>
                <a:gd name="connsiteX15" fmla="*/ 47145 w 73468"/>
                <a:gd name="connsiteY15" fmla="*/ 8445 h 46724"/>
                <a:gd name="connsiteX16" fmla="*/ 38671 w 73468"/>
                <a:gd name="connsiteY16" fmla="*/ 11588 h 46724"/>
                <a:gd name="connsiteX17" fmla="*/ 34858 w 73468"/>
                <a:gd name="connsiteY17" fmla="*/ 21113 h 46724"/>
                <a:gd name="connsiteX18" fmla="*/ 34858 w 73468"/>
                <a:gd name="connsiteY18" fmla="*/ 46545 h 46724"/>
                <a:gd name="connsiteX19" fmla="*/ 25333 w 73468"/>
                <a:gd name="connsiteY19" fmla="*/ 46545 h 46724"/>
                <a:gd name="connsiteX20" fmla="*/ 25333 w 73468"/>
                <a:gd name="connsiteY20" fmla="*/ 21494 h 46724"/>
                <a:gd name="connsiteX21" fmla="*/ 23049 w 73468"/>
                <a:gd name="connsiteY21" fmla="*/ 11969 h 46724"/>
                <a:gd name="connsiteX22" fmla="*/ 15715 w 73468"/>
                <a:gd name="connsiteY22" fmla="*/ 8921 h 46724"/>
                <a:gd name="connsiteX23" fmla="*/ 7045 w 73468"/>
                <a:gd name="connsiteY23" fmla="*/ 12255 h 46724"/>
                <a:gd name="connsiteX24" fmla="*/ 3236 w 73468"/>
                <a:gd name="connsiteY24" fmla="*/ 21494 h 46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68" h="46724">
                  <a:moveTo>
                    <a:pt x="3236" y="21494"/>
                  </a:moveTo>
                  <a:lnTo>
                    <a:pt x="3236" y="46259"/>
                  </a:lnTo>
                  <a:lnTo>
                    <a:pt x="-6289" y="46259"/>
                  </a:lnTo>
                  <a:lnTo>
                    <a:pt x="-6289" y="539"/>
                  </a:lnTo>
                  <a:lnTo>
                    <a:pt x="3236" y="539"/>
                  </a:lnTo>
                  <a:lnTo>
                    <a:pt x="3236" y="8826"/>
                  </a:lnTo>
                  <a:cubicBezTo>
                    <a:pt x="4571" y="6064"/>
                    <a:pt x="6762" y="3768"/>
                    <a:pt x="9427" y="2254"/>
                  </a:cubicBezTo>
                  <a:cubicBezTo>
                    <a:pt x="12096" y="654"/>
                    <a:pt x="15240" y="-166"/>
                    <a:pt x="18379" y="-128"/>
                  </a:cubicBezTo>
                  <a:cubicBezTo>
                    <a:pt x="24667" y="-661"/>
                    <a:pt x="30574" y="2911"/>
                    <a:pt x="33048" y="8731"/>
                  </a:cubicBezTo>
                  <a:cubicBezTo>
                    <a:pt x="36857" y="3168"/>
                    <a:pt x="43145" y="-146"/>
                    <a:pt x="49908" y="-128"/>
                  </a:cubicBezTo>
                  <a:cubicBezTo>
                    <a:pt x="54577" y="-346"/>
                    <a:pt x="59051" y="1340"/>
                    <a:pt x="62386" y="4540"/>
                  </a:cubicBezTo>
                  <a:cubicBezTo>
                    <a:pt x="65721" y="8245"/>
                    <a:pt x="67437" y="13160"/>
                    <a:pt x="67149" y="18161"/>
                  </a:cubicBezTo>
                  <a:lnTo>
                    <a:pt x="67149" y="46164"/>
                  </a:lnTo>
                  <a:lnTo>
                    <a:pt x="57624" y="46164"/>
                  </a:lnTo>
                  <a:lnTo>
                    <a:pt x="57624" y="21113"/>
                  </a:lnTo>
                  <a:cubicBezTo>
                    <a:pt x="57624" y="12731"/>
                    <a:pt x="54196" y="8445"/>
                    <a:pt x="47145" y="8445"/>
                  </a:cubicBezTo>
                  <a:cubicBezTo>
                    <a:pt x="44001" y="8398"/>
                    <a:pt x="40955" y="9521"/>
                    <a:pt x="38671" y="11588"/>
                  </a:cubicBezTo>
                  <a:cubicBezTo>
                    <a:pt x="36002" y="14008"/>
                    <a:pt x="34574" y="17522"/>
                    <a:pt x="34858" y="21113"/>
                  </a:cubicBezTo>
                  <a:lnTo>
                    <a:pt x="34858" y="46545"/>
                  </a:lnTo>
                  <a:lnTo>
                    <a:pt x="25333" y="46545"/>
                  </a:lnTo>
                  <a:lnTo>
                    <a:pt x="25333" y="21494"/>
                  </a:lnTo>
                  <a:cubicBezTo>
                    <a:pt x="25523" y="18161"/>
                    <a:pt x="24765" y="14836"/>
                    <a:pt x="23049" y="11969"/>
                  </a:cubicBezTo>
                  <a:cubicBezTo>
                    <a:pt x="21240" y="9855"/>
                    <a:pt x="18477" y="8721"/>
                    <a:pt x="15715" y="8921"/>
                  </a:cubicBezTo>
                  <a:cubicBezTo>
                    <a:pt x="12477" y="8893"/>
                    <a:pt x="9427" y="10084"/>
                    <a:pt x="7045" y="12255"/>
                  </a:cubicBezTo>
                  <a:cubicBezTo>
                    <a:pt x="4473" y="14646"/>
                    <a:pt x="3143" y="18008"/>
                    <a:pt x="3236" y="21494"/>
                  </a:cubicBezTo>
                  <a:close/>
                </a:path>
              </a:pathLst>
            </a:custGeom>
            <a:solidFill>
              <a:srgbClr val="6D6E71"/>
            </a:solidFill>
            <a:ln w="9525" cap="flat">
              <a:noFill/>
              <a:prstDash val="solid"/>
              <a:miter/>
            </a:ln>
          </p:spPr>
          <p:txBody>
            <a:bodyPr rtlCol="0" anchor="ctr"/>
            <a:lstStyle/>
            <a:p>
              <a:endParaRPr lang="en-US"/>
            </a:p>
          </p:txBody>
        </p:sp>
        <p:sp>
          <p:nvSpPr>
            <p:cNvPr id="1313" name="Freeform: Shape 1312">
              <a:extLst>
                <a:ext uri="{FF2B5EF4-FFF2-40B4-BE49-F238E27FC236}">
                  <a16:creationId xmlns:a16="http://schemas.microsoft.com/office/drawing/2014/main" id="{82053950-D29F-4D99-9560-54AE178EDD92}"/>
                </a:ext>
              </a:extLst>
            </p:cNvPr>
            <p:cNvSpPr/>
            <p:nvPr/>
          </p:nvSpPr>
          <p:spPr>
            <a:xfrm>
              <a:off x="17360074" y="3072968"/>
              <a:ext cx="48006" cy="46946"/>
            </a:xfrm>
            <a:custGeom>
              <a:avLst/>
              <a:gdLst>
                <a:gd name="connsiteX0" fmla="*/ 34860 w 48006"/>
                <a:gd name="connsiteY0" fmla="*/ 39908 h 46946"/>
                <a:gd name="connsiteX1" fmla="*/ 569 w 48006"/>
                <a:gd name="connsiteY1" fmla="*/ 39908 h 46946"/>
                <a:gd name="connsiteX2" fmla="*/ 569 w 48006"/>
                <a:gd name="connsiteY2" fmla="*/ 6571 h 46946"/>
                <a:gd name="connsiteX3" fmla="*/ 34860 w 48006"/>
                <a:gd name="connsiteY3" fmla="*/ 6571 h 46946"/>
                <a:gd name="connsiteX4" fmla="*/ 34860 w 48006"/>
                <a:gd name="connsiteY4" fmla="*/ 39908 h 46946"/>
                <a:gd name="connsiteX5" fmla="*/ 7331 w 48006"/>
                <a:gd name="connsiteY5" fmla="*/ 34003 h 46946"/>
                <a:gd name="connsiteX6" fmla="*/ 17712 w 48006"/>
                <a:gd name="connsiteY6" fmla="*/ 38194 h 46946"/>
                <a:gd name="connsiteX7" fmla="*/ 28000 w 48006"/>
                <a:gd name="connsiteY7" fmla="*/ 34003 h 46946"/>
                <a:gd name="connsiteX8" fmla="*/ 28000 w 48006"/>
                <a:gd name="connsiteY8" fmla="*/ 12476 h 46946"/>
                <a:gd name="connsiteX9" fmla="*/ 17712 w 48006"/>
                <a:gd name="connsiteY9" fmla="*/ 8381 h 46946"/>
                <a:gd name="connsiteX10" fmla="*/ 7331 w 48006"/>
                <a:gd name="connsiteY10" fmla="*/ 12476 h 46946"/>
                <a:gd name="connsiteX11" fmla="*/ 7331 w 48006"/>
                <a:gd name="connsiteY11" fmla="*/ 34003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4860" y="39908"/>
                  </a:moveTo>
                  <a:cubicBezTo>
                    <a:pt x="25237" y="49052"/>
                    <a:pt x="10187" y="49052"/>
                    <a:pt x="569" y="39908"/>
                  </a:cubicBezTo>
                  <a:cubicBezTo>
                    <a:pt x="-8575" y="30669"/>
                    <a:pt x="-8575" y="15810"/>
                    <a:pt x="569" y="6571"/>
                  </a:cubicBezTo>
                  <a:cubicBezTo>
                    <a:pt x="10187" y="-2430"/>
                    <a:pt x="25237" y="-2430"/>
                    <a:pt x="34860" y="6571"/>
                  </a:cubicBezTo>
                  <a:cubicBezTo>
                    <a:pt x="44003" y="15810"/>
                    <a:pt x="44003" y="30669"/>
                    <a:pt x="34860" y="39908"/>
                  </a:cubicBezTo>
                  <a:close/>
                  <a:moveTo>
                    <a:pt x="7331" y="34003"/>
                  </a:moveTo>
                  <a:cubicBezTo>
                    <a:pt x="10094" y="36775"/>
                    <a:pt x="13810" y="38289"/>
                    <a:pt x="17712" y="38194"/>
                  </a:cubicBezTo>
                  <a:cubicBezTo>
                    <a:pt x="21619" y="38299"/>
                    <a:pt x="25335" y="36775"/>
                    <a:pt x="28000" y="34003"/>
                  </a:cubicBezTo>
                  <a:cubicBezTo>
                    <a:pt x="33432" y="27869"/>
                    <a:pt x="33432" y="18611"/>
                    <a:pt x="28000" y="12476"/>
                  </a:cubicBezTo>
                  <a:cubicBezTo>
                    <a:pt x="25335" y="9733"/>
                    <a:pt x="21526" y="8247"/>
                    <a:pt x="17712" y="8381"/>
                  </a:cubicBezTo>
                  <a:cubicBezTo>
                    <a:pt x="13810" y="8247"/>
                    <a:pt x="10094" y="9733"/>
                    <a:pt x="7331" y="12476"/>
                  </a:cubicBezTo>
                  <a:cubicBezTo>
                    <a:pt x="1904" y="18611"/>
                    <a:pt x="1904" y="27869"/>
                    <a:pt x="7331" y="34003"/>
                  </a:cubicBezTo>
                  <a:close/>
                </a:path>
              </a:pathLst>
            </a:custGeom>
            <a:solidFill>
              <a:srgbClr val="6D6E71"/>
            </a:solidFill>
            <a:ln w="9525" cap="flat">
              <a:noFill/>
              <a:prstDash val="solid"/>
              <a:miter/>
            </a:ln>
          </p:spPr>
          <p:txBody>
            <a:bodyPr rtlCol="0" anchor="ctr"/>
            <a:lstStyle/>
            <a:p>
              <a:endParaRPr lang="en-US"/>
            </a:p>
          </p:txBody>
        </p:sp>
        <p:sp>
          <p:nvSpPr>
            <p:cNvPr id="1314" name="Freeform: Shape 1313">
              <a:extLst>
                <a:ext uri="{FF2B5EF4-FFF2-40B4-BE49-F238E27FC236}">
                  <a16:creationId xmlns:a16="http://schemas.microsoft.com/office/drawing/2014/main" id="{1C4506E8-A8B4-48A2-A237-64A7A3C48984}"/>
                </a:ext>
              </a:extLst>
            </p:cNvPr>
            <p:cNvSpPr/>
            <p:nvPr/>
          </p:nvSpPr>
          <p:spPr>
            <a:xfrm>
              <a:off x="17419129" y="3073242"/>
              <a:ext cx="24286" cy="46482"/>
            </a:xfrm>
            <a:custGeom>
              <a:avLst/>
              <a:gdLst>
                <a:gd name="connsiteX0" fmla="*/ 17524 w 24286"/>
                <a:gd name="connsiteY0" fmla="*/ 9631 h 46482"/>
                <a:gd name="connsiteX1" fmla="*/ 6855 w 24286"/>
                <a:gd name="connsiteY1" fmla="*/ 14298 h 46482"/>
                <a:gd name="connsiteX2" fmla="*/ 3236 w 24286"/>
                <a:gd name="connsiteY2" fmla="*/ 26681 h 46482"/>
                <a:gd name="connsiteX3" fmla="*/ 3236 w 24286"/>
                <a:gd name="connsiteY3" fmla="*/ 46302 h 46482"/>
                <a:gd name="connsiteX4" fmla="*/ -6289 w 24286"/>
                <a:gd name="connsiteY4" fmla="*/ 46302 h 46482"/>
                <a:gd name="connsiteX5" fmla="*/ -6289 w 24286"/>
                <a:gd name="connsiteY5" fmla="*/ 106 h 46482"/>
                <a:gd name="connsiteX6" fmla="*/ 3236 w 24286"/>
                <a:gd name="connsiteY6" fmla="*/ 106 h 46482"/>
                <a:gd name="connsiteX7" fmla="*/ 3236 w 24286"/>
                <a:gd name="connsiteY7" fmla="*/ 9631 h 46482"/>
                <a:gd name="connsiteX8" fmla="*/ 9524 w 24286"/>
                <a:gd name="connsiteY8" fmla="*/ 2582 h 46482"/>
                <a:gd name="connsiteX9" fmla="*/ 17998 w 24286"/>
                <a:gd name="connsiteY9" fmla="*/ -180 h 46482"/>
                <a:gd name="connsiteX10" fmla="*/ 17998 w 24286"/>
                <a:gd name="connsiteY10" fmla="*/ 9345 h 46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6482">
                  <a:moveTo>
                    <a:pt x="17524" y="9631"/>
                  </a:moveTo>
                  <a:cubicBezTo>
                    <a:pt x="13426" y="9383"/>
                    <a:pt x="9427" y="11117"/>
                    <a:pt x="6855" y="14298"/>
                  </a:cubicBezTo>
                  <a:cubicBezTo>
                    <a:pt x="4283" y="17879"/>
                    <a:pt x="2952" y="22261"/>
                    <a:pt x="3236" y="26681"/>
                  </a:cubicBezTo>
                  <a:lnTo>
                    <a:pt x="3236" y="46302"/>
                  </a:lnTo>
                  <a:lnTo>
                    <a:pt x="-6289" y="46302"/>
                  </a:lnTo>
                  <a:lnTo>
                    <a:pt x="-6289" y="106"/>
                  </a:lnTo>
                  <a:lnTo>
                    <a:pt x="3236" y="106"/>
                  </a:lnTo>
                  <a:lnTo>
                    <a:pt x="3236" y="9631"/>
                  </a:lnTo>
                  <a:cubicBezTo>
                    <a:pt x="4664" y="6792"/>
                    <a:pt x="6855" y="4363"/>
                    <a:pt x="9524" y="2582"/>
                  </a:cubicBezTo>
                  <a:cubicBezTo>
                    <a:pt x="11998" y="811"/>
                    <a:pt x="14952" y="-152"/>
                    <a:pt x="17998" y="-180"/>
                  </a:cubicBezTo>
                  <a:lnTo>
                    <a:pt x="17998" y="9345"/>
                  </a:lnTo>
                  <a:close/>
                </a:path>
              </a:pathLst>
            </a:custGeom>
            <a:solidFill>
              <a:srgbClr val="6D6E71"/>
            </a:solidFill>
            <a:ln w="9525" cap="flat">
              <a:noFill/>
              <a:prstDash val="solid"/>
              <a:miter/>
            </a:ln>
          </p:spPr>
          <p:txBody>
            <a:bodyPr rtlCol="0" anchor="ctr"/>
            <a:lstStyle/>
            <a:p>
              <a:endParaRPr lang="en-US"/>
            </a:p>
          </p:txBody>
        </p:sp>
        <p:sp>
          <p:nvSpPr>
            <p:cNvPr id="1315" name="Freeform: Shape 1314">
              <a:extLst>
                <a:ext uri="{FF2B5EF4-FFF2-40B4-BE49-F238E27FC236}">
                  <a16:creationId xmlns:a16="http://schemas.microsoft.com/office/drawing/2014/main" id="{EB1CE61D-3358-424A-A9FE-E734A0475C2F}"/>
                </a:ext>
              </a:extLst>
            </p:cNvPr>
            <p:cNvSpPr/>
            <p:nvPr/>
          </p:nvSpPr>
          <p:spPr>
            <a:xfrm>
              <a:off x="17449110" y="3072946"/>
              <a:ext cx="45401" cy="46979"/>
            </a:xfrm>
            <a:custGeom>
              <a:avLst/>
              <a:gdLst>
                <a:gd name="connsiteX0" fmla="*/ 38884 w 45401"/>
                <a:gd name="connsiteY0" fmla="*/ 27453 h 46979"/>
                <a:gd name="connsiteX1" fmla="*/ 3165 w 45401"/>
                <a:gd name="connsiteY1" fmla="*/ 27453 h 46979"/>
                <a:gd name="connsiteX2" fmla="*/ 7737 w 45401"/>
                <a:gd name="connsiteY2" fmla="*/ 35454 h 46979"/>
                <a:gd name="connsiteX3" fmla="*/ 17262 w 45401"/>
                <a:gd name="connsiteY3" fmla="*/ 38502 h 46979"/>
                <a:gd name="connsiteX4" fmla="*/ 30312 w 45401"/>
                <a:gd name="connsiteY4" fmla="*/ 33168 h 46979"/>
                <a:gd name="connsiteX5" fmla="*/ 35833 w 45401"/>
                <a:gd name="connsiteY5" fmla="*/ 39168 h 46979"/>
                <a:gd name="connsiteX6" fmla="*/ 16783 w 45401"/>
                <a:gd name="connsiteY6" fmla="*/ 46788 h 46979"/>
                <a:gd name="connsiteX7" fmla="*/ 496 w 45401"/>
                <a:gd name="connsiteY7" fmla="*/ 40407 h 46979"/>
                <a:gd name="connsiteX8" fmla="*/ -6267 w 45401"/>
                <a:gd name="connsiteY8" fmla="*/ 23262 h 46979"/>
                <a:gd name="connsiteX9" fmla="*/ 593 w 45401"/>
                <a:gd name="connsiteY9" fmla="*/ 6117 h 46979"/>
                <a:gd name="connsiteX10" fmla="*/ 32596 w 45401"/>
                <a:gd name="connsiteY10" fmla="*/ 5450 h 46979"/>
                <a:gd name="connsiteX11" fmla="*/ 39075 w 45401"/>
                <a:gd name="connsiteY11" fmla="*/ 20880 h 46979"/>
                <a:gd name="connsiteX12" fmla="*/ 3165 w 45401"/>
                <a:gd name="connsiteY12" fmla="*/ 19928 h 46979"/>
                <a:gd name="connsiteX13" fmla="*/ 29261 w 45401"/>
                <a:gd name="connsiteY13" fmla="*/ 19928 h 46979"/>
                <a:gd name="connsiteX14" fmla="*/ 25643 w 45401"/>
                <a:gd name="connsiteY14" fmla="*/ 11070 h 46979"/>
                <a:gd name="connsiteX15" fmla="*/ 16783 w 45401"/>
                <a:gd name="connsiteY15" fmla="*/ 8021 h 46979"/>
                <a:gd name="connsiteX16" fmla="*/ 7258 w 45401"/>
                <a:gd name="connsiteY16" fmla="*/ 11260 h 46979"/>
                <a:gd name="connsiteX17" fmla="*/ 3165 w 45401"/>
                <a:gd name="connsiteY17" fmla="*/ 1992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01" h="46979">
                  <a:moveTo>
                    <a:pt x="38884" y="27453"/>
                  </a:moveTo>
                  <a:lnTo>
                    <a:pt x="3165" y="27453"/>
                  </a:lnTo>
                  <a:cubicBezTo>
                    <a:pt x="3356" y="30701"/>
                    <a:pt x="4974" y="33682"/>
                    <a:pt x="7737" y="35454"/>
                  </a:cubicBezTo>
                  <a:cubicBezTo>
                    <a:pt x="10500" y="37501"/>
                    <a:pt x="13830" y="38578"/>
                    <a:pt x="17262" y="38502"/>
                  </a:cubicBezTo>
                  <a:cubicBezTo>
                    <a:pt x="22215" y="38825"/>
                    <a:pt x="26978" y="36854"/>
                    <a:pt x="30312" y="33168"/>
                  </a:cubicBezTo>
                  <a:lnTo>
                    <a:pt x="35833" y="39168"/>
                  </a:lnTo>
                  <a:cubicBezTo>
                    <a:pt x="30787" y="44245"/>
                    <a:pt x="23927" y="46998"/>
                    <a:pt x="16783" y="46788"/>
                  </a:cubicBezTo>
                  <a:cubicBezTo>
                    <a:pt x="10690" y="46884"/>
                    <a:pt x="4877" y="44588"/>
                    <a:pt x="496" y="40407"/>
                  </a:cubicBezTo>
                  <a:cubicBezTo>
                    <a:pt x="-4076" y="35911"/>
                    <a:pt x="-6551" y="29672"/>
                    <a:pt x="-6267" y="23262"/>
                  </a:cubicBezTo>
                  <a:cubicBezTo>
                    <a:pt x="-6551" y="16823"/>
                    <a:pt x="-4076" y="10574"/>
                    <a:pt x="593" y="6117"/>
                  </a:cubicBezTo>
                  <a:cubicBezTo>
                    <a:pt x="9639" y="-2018"/>
                    <a:pt x="23262" y="-2303"/>
                    <a:pt x="32596" y="5450"/>
                  </a:cubicBezTo>
                  <a:cubicBezTo>
                    <a:pt x="36977" y="9317"/>
                    <a:pt x="39456" y="15013"/>
                    <a:pt x="39075" y="20880"/>
                  </a:cubicBezTo>
                  <a:close/>
                  <a:moveTo>
                    <a:pt x="3165" y="19928"/>
                  </a:moveTo>
                  <a:lnTo>
                    <a:pt x="29261" y="19928"/>
                  </a:lnTo>
                  <a:cubicBezTo>
                    <a:pt x="29452" y="16575"/>
                    <a:pt x="28117" y="13298"/>
                    <a:pt x="25643" y="11070"/>
                  </a:cubicBezTo>
                  <a:cubicBezTo>
                    <a:pt x="23169" y="9012"/>
                    <a:pt x="20025" y="7936"/>
                    <a:pt x="16783" y="8021"/>
                  </a:cubicBezTo>
                  <a:cubicBezTo>
                    <a:pt x="13355" y="7955"/>
                    <a:pt x="9928" y="9098"/>
                    <a:pt x="7258" y="11260"/>
                  </a:cubicBezTo>
                  <a:cubicBezTo>
                    <a:pt x="4593" y="13308"/>
                    <a:pt x="3067" y="16547"/>
                    <a:pt x="3165" y="19928"/>
                  </a:cubicBezTo>
                  <a:close/>
                </a:path>
              </a:pathLst>
            </a:custGeom>
            <a:solidFill>
              <a:srgbClr val="6D6E71"/>
            </a:solidFill>
            <a:ln w="9525" cap="flat">
              <a:noFill/>
              <a:prstDash val="solid"/>
              <a:miter/>
            </a:ln>
          </p:spPr>
          <p:txBody>
            <a:bodyPr rtlCol="0" anchor="ctr"/>
            <a:lstStyle/>
            <a:p>
              <a:endParaRPr lang="en-US"/>
            </a:p>
          </p:txBody>
        </p:sp>
        <p:sp>
          <p:nvSpPr>
            <p:cNvPr id="1316" name="Freeform: Shape 1315">
              <a:extLst>
                <a:ext uri="{FF2B5EF4-FFF2-40B4-BE49-F238E27FC236}">
                  <a16:creationId xmlns:a16="http://schemas.microsoft.com/office/drawing/2014/main" id="{1CF8EBEC-02BB-4252-A323-7EF20C9E141C}"/>
                </a:ext>
              </a:extLst>
            </p:cNvPr>
            <p:cNvSpPr/>
            <p:nvPr/>
          </p:nvSpPr>
          <p:spPr>
            <a:xfrm>
              <a:off x="17524760" y="3059240"/>
              <a:ext cx="31718" cy="60675"/>
            </a:xfrm>
            <a:custGeom>
              <a:avLst/>
              <a:gdLst>
                <a:gd name="connsiteX0" fmla="*/ 9143 w 31718"/>
                <a:gd name="connsiteY0" fmla="*/ 21918 h 60675"/>
                <a:gd name="connsiteX1" fmla="*/ 9143 w 31718"/>
                <a:gd name="connsiteY1" fmla="*/ 45064 h 60675"/>
                <a:gd name="connsiteX2" fmla="*/ 10859 w 31718"/>
                <a:gd name="connsiteY2" fmla="*/ 50207 h 60675"/>
                <a:gd name="connsiteX3" fmla="*/ 15621 w 31718"/>
                <a:gd name="connsiteY3" fmla="*/ 52208 h 60675"/>
                <a:gd name="connsiteX4" fmla="*/ 21523 w 31718"/>
                <a:gd name="connsiteY4" fmla="*/ 49159 h 60675"/>
                <a:gd name="connsiteX5" fmla="*/ 25430 w 31718"/>
                <a:gd name="connsiteY5" fmla="*/ 55922 h 60675"/>
                <a:gd name="connsiteX6" fmla="*/ 14287 w 31718"/>
                <a:gd name="connsiteY6" fmla="*/ 60494 h 60675"/>
                <a:gd name="connsiteX7" fmla="*/ 3808 w 31718"/>
                <a:gd name="connsiteY7" fmla="*/ 56208 h 60675"/>
                <a:gd name="connsiteX8" fmla="*/ -475 w 31718"/>
                <a:gd name="connsiteY8" fmla="*/ 44778 h 60675"/>
                <a:gd name="connsiteX9" fmla="*/ -475 w 31718"/>
                <a:gd name="connsiteY9" fmla="*/ 21918 h 60675"/>
                <a:gd name="connsiteX10" fmla="*/ -6289 w 31718"/>
                <a:gd name="connsiteY10" fmla="*/ 21918 h 60675"/>
                <a:gd name="connsiteX11" fmla="*/ -6289 w 31718"/>
                <a:gd name="connsiteY11" fmla="*/ 14108 h 60675"/>
                <a:gd name="connsiteX12" fmla="*/ -475 w 31718"/>
                <a:gd name="connsiteY12" fmla="*/ 14108 h 60675"/>
                <a:gd name="connsiteX13" fmla="*/ -475 w 31718"/>
                <a:gd name="connsiteY13" fmla="*/ -180 h 60675"/>
                <a:gd name="connsiteX14" fmla="*/ 9050 w 31718"/>
                <a:gd name="connsiteY14" fmla="*/ -180 h 60675"/>
                <a:gd name="connsiteX15" fmla="*/ 9050 w 31718"/>
                <a:gd name="connsiteY15" fmla="*/ 14108 h 60675"/>
                <a:gd name="connsiteX16" fmla="*/ 21049 w 31718"/>
                <a:gd name="connsiteY16" fmla="*/ 14108 h 60675"/>
                <a:gd name="connsiteX17" fmla="*/ 21049 w 31718"/>
                <a:gd name="connsiteY17" fmla="*/ 21823 h 60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675">
                  <a:moveTo>
                    <a:pt x="9143" y="21918"/>
                  </a:moveTo>
                  <a:lnTo>
                    <a:pt x="9143" y="45064"/>
                  </a:lnTo>
                  <a:cubicBezTo>
                    <a:pt x="9050" y="46931"/>
                    <a:pt x="9617" y="48779"/>
                    <a:pt x="10859" y="50207"/>
                  </a:cubicBezTo>
                  <a:cubicBezTo>
                    <a:pt x="11998" y="51598"/>
                    <a:pt x="13812" y="52341"/>
                    <a:pt x="15621" y="52208"/>
                  </a:cubicBezTo>
                  <a:cubicBezTo>
                    <a:pt x="17905" y="52074"/>
                    <a:pt x="20096" y="50960"/>
                    <a:pt x="21523" y="49159"/>
                  </a:cubicBezTo>
                  <a:lnTo>
                    <a:pt x="25430" y="55922"/>
                  </a:lnTo>
                  <a:cubicBezTo>
                    <a:pt x="22477" y="58827"/>
                    <a:pt x="18477" y="60466"/>
                    <a:pt x="14287" y="60494"/>
                  </a:cubicBezTo>
                  <a:cubicBezTo>
                    <a:pt x="10380" y="60551"/>
                    <a:pt x="6571" y="58999"/>
                    <a:pt x="3808" y="56208"/>
                  </a:cubicBezTo>
                  <a:cubicBezTo>
                    <a:pt x="855" y="53150"/>
                    <a:pt x="-666" y="49017"/>
                    <a:pt x="-475" y="44778"/>
                  </a:cubicBezTo>
                  <a:lnTo>
                    <a:pt x="-475" y="21918"/>
                  </a:lnTo>
                  <a:lnTo>
                    <a:pt x="-6289" y="21918"/>
                  </a:lnTo>
                  <a:lnTo>
                    <a:pt x="-6289" y="14108"/>
                  </a:lnTo>
                  <a:lnTo>
                    <a:pt x="-475" y="14108"/>
                  </a:lnTo>
                  <a:lnTo>
                    <a:pt x="-475" y="-180"/>
                  </a:lnTo>
                  <a:lnTo>
                    <a:pt x="9050" y="-180"/>
                  </a:lnTo>
                  <a:lnTo>
                    <a:pt x="9050" y="14108"/>
                  </a:lnTo>
                  <a:lnTo>
                    <a:pt x="21049" y="14108"/>
                  </a:lnTo>
                  <a:lnTo>
                    <a:pt x="21049" y="21823"/>
                  </a:lnTo>
                  <a:close/>
                </a:path>
              </a:pathLst>
            </a:custGeom>
            <a:solidFill>
              <a:srgbClr val="6D6E71"/>
            </a:solidFill>
            <a:ln w="9525" cap="flat">
              <a:noFill/>
              <a:prstDash val="solid"/>
              <a:miter/>
            </a:ln>
          </p:spPr>
          <p:txBody>
            <a:bodyPr rtlCol="0" anchor="ctr"/>
            <a:lstStyle/>
            <a:p>
              <a:endParaRPr lang="en-US"/>
            </a:p>
          </p:txBody>
        </p:sp>
        <p:sp>
          <p:nvSpPr>
            <p:cNvPr id="1317" name="Freeform: Shape 1316">
              <a:extLst>
                <a:ext uri="{FF2B5EF4-FFF2-40B4-BE49-F238E27FC236}">
                  <a16:creationId xmlns:a16="http://schemas.microsoft.com/office/drawing/2014/main" id="{58D2891C-0758-421B-9391-E1E56FF8450E}"/>
                </a:ext>
              </a:extLst>
            </p:cNvPr>
            <p:cNvSpPr/>
            <p:nvPr/>
          </p:nvSpPr>
          <p:spPr>
            <a:xfrm>
              <a:off x="17564195" y="3055716"/>
              <a:ext cx="41961" cy="63531"/>
            </a:xfrm>
            <a:custGeom>
              <a:avLst/>
              <a:gdLst>
                <a:gd name="connsiteX0" fmla="*/ 3236 w 41961"/>
                <a:gd name="connsiteY0" fmla="*/ 38587 h 63531"/>
                <a:gd name="connsiteX1" fmla="*/ 3236 w 41961"/>
                <a:gd name="connsiteY1" fmla="*/ 63352 h 63531"/>
                <a:gd name="connsiteX2" fmla="*/ -6289 w 41961"/>
                <a:gd name="connsiteY2" fmla="*/ 63352 h 63531"/>
                <a:gd name="connsiteX3" fmla="*/ -6289 w 41961"/>
                <a:gd name="connsiteY3" fmla="*/ -180 h 63531"/>
                <a:gd name="connsiteX4" fmla="*/ 3236 w 41961"/>
                <a:gd name="connsiteY4" fmla="*/ -180 h 63531"/>
                <a:gd name="connsiteX5" fmla="*/ 3236 w 41961"/>
                <a:gd name="connsiteY5" fmla="*/ 26014 h 63531"/>
                <a:gd name="connsiteX6" fmla="*/ 9524 w 41961"/>
                <a:gd name="connsiteY6" fmla="*/ 19441 h 63531"/>
                <a:gd name="connsiteX7" fmla="*/ 18477 w 41961"/>
                <a:gd name="connsiteY7" fmla="*/ 17060 h 63531"/>
                <a:gd name="connsiteX8" fmla="*/ 30955 w 41961"/>
                <a:gd name="connsiteY8" fmla="*/ 21727 h 63531"/>
                <a:gd name="connsiteX9" fmla="*/ 35620 w 41961"/>
                <a:gd name="connsiteY9" fmla="*/ 35348 h 63531"/>
                <a:gd name="connsiteX10" fmla="*/ 35620 w 41961"/>
                <a:gd name="connsiteY10" fmla="*/ 63352 h 63531"/>
                <a:gd name="connsiteX11" fmla="*/ 26095 w 41961"/>
                <a:gd name="connsiteY11" fmla="*/ 63352 h 63531"/>
                <a:gd name="connsiteX12" fmla="*/ 26095 w 41961"/>
                <a:gd name="connsiteY12" fmla="*/ 38301 h 63531"/>
                <a:gd name="connsiteX13" fmla="*/ 15617 w 41961"/>
                <a:gd name="connsiteY13" fmla="*/ 25633 h 63531"/>
                <a:gd name="connsiteX14" fmla="*/ 6952 w 41961"/>
                <a:gd name="connsiteY14" fmla="*/ 28966 h 63531"/>
                <a:gd name="connsiteX15" fmla="*/ 3236 w 41961"/>
                <a:gd name="connsiteY15" fmla="*/ 38587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63531">
                  <a:moveTo>
                    <a:pt x="3236" y="38587"/>
                  </a:moveTo>
                  <a:lnTo>
                    <a:pt x="3236" y="63352"/>
                  </a:lnTo>
                  <a:lnTo>
                    <a:pt x="-6289" y="63352"/>
                  </a:lnTo>
                  <a:lnTo>
                    <a:pt x="-6289" y="-180"/>
                  </a:lnTo>
                  <a:lnTo>
                    <a:pt x="3236" y="-180"/>
                  </a:lnTo>
                  <a:lnTo>
                    <a:pt x="3236" y="26014"/>
                  </a:lnTo>
                  <a:cubicBezTo>
                    <a:pt x="4664" y="23242"/>
                    <a:pt x="6855" y="20946"/>
                    <a:pt x="9524" y="19441"/>
                  </a:cubicBezTo>
                  <a:cubicBezTo>
                    <a:pt x="12189" y="17841"/>
                    <a:pt x="15333" y="17022"/>
                    <a:pt x="18477" y="17060"/>
                  </a:cubicBezTo>
                  <a:cubicBezTo>
                    <a:pt x="23049" y="16860"/>
                    <a:pt x="27621" y="18546"/>
                    <a:pt x="30955" y="21727"/>
                  </a:cubicBezTo>
                  <a:cubicBezTo>
                    <a:pt x="34290" y="25452"/>
                    <a:pt x="36002" y="30367"/>
                    <a:pt x="35620" y="35348"/>
                  </a:cubicBezTo>
                  <a:lnTo>
                    <a:pt x="35620" y="63352"/>
                  </a:lnTo>
                  <a:lnTo>
                    <a:pt x="26095" y="63352"/>
                  </a:lnTo>
                  <a:lnTo>
                    <a:pt x="26095" y="38301"/>
                  </a:lnTo>
                  <a:cubicBezTo>
                    <a:pt x="26095" y="29919"/>
                    <a:pt x="22570" y="25633"/>
                    <a:pt x="15617" y="25633"/>
                  </a:cubicBezTo>
                  <a:cubicBezTo>
                    <a:pt x="12380" y="25604"/>
                    <a:pt x="9334" y="26795"/>
                    <a:pt x="6952" y="28966"/>
                  </a:cubicBezTo>
                  <a:cubicBezTo>
                    <a:pt x="4380" y="31462"/>
                    <a:pt x="2952" y="34986"/>
                    <a:pt x="3236" y="38587"/>
                  </a:cubicBezTo>
                  <a:close/>
                </a:path>
              </a:pathLst>
            </a:custGeom>
            <a:solidFill>
              <a:srgbClr val="6D6E71"/>
            </a:solidFill>
            <a:ln w="9525" cap="flat">
              <a:noFill/>
              <a:prstDash val="solid"/>
              <a:miter/>
            </a:ln>
          </p:spPr>
          <p:txBody>
            <a:bodyPr rtlCol="0" anchor="ctr"/>
            <a:lstStyle/>
            <a:p>
              <a:endParaRPr lang="en-US"/>
            </a:p>
          </p:txBody>
        </p:sp>
        <p:sp>
          <p:nvSpPr>
            <p:cNvPr id="1318" name="Freeform: Shape 1317">
              <a:extLst>
                <a:ext uri="{FF2B5EF4-FFF2-40B4-BE49-F238E27FC236}">
                  <a16:creationId xmlns:a16="http://schemas.microsoft.com/office/drawing/2014/main" id="{4F0CF0F9-AFF5-46F6-9552-49D8501F3998}"/>
                </a:ext>
              </a:extLst>
            </p:cNvPr>
            <p:cNvSpPr/>
            <p:nvPr/>
          </p:nvSpPr>
          <p:spPr>
            <a:xfrm>
              <a:off x="17616079" y="3072551"/>
              <a:ext cx="40650" cy="47375"/>
            </a:xfrm>
            <a:custGeom>
              <a:avLst/>
              <a:gdLst>
                <a:gd name="connsiteX0" fmla="*/ 34123 w 40650"/>
                <a:gd name="connsiteY0" fmla="*/ 46516 h 47375"/>
                <a:gd name="connsiteX1" fmla="*/ 25361 w 40650"/>
                <a:gd name="connsiteY1" fmla="*/ 46516 h 47375"/>
                <a:gd name="connsiteX2" fmla="*/ 25361 w 40650"/>
                <a:gd name="connsiteY2" fmla="*/ 40420 h 47375"/>
                <a:gd name="connsiteX3" fmla="*/ 10218 w 40650"/>
                <a:gd name="connsiteY3" fmla="*/ 47183 h 47375"/>
                <a:gd name="connsiteX4" fmla="*/ -1595 w 40650"/>
                <a:gd name="connsiteY4" fmla="*/ 43183 h 47375"/>
                <a:gd name="connsiteX5" fmla="*/ -6260 w 40650"/>
                <a:gd name="connsiteY5" fmla="*/ 32419 h 47375"/>
                <a:gd name="connsiteX6" fmla="*/ -1307 w 40650"/>
                <a:gd name="connsiteY6" fmla="*/ 22323 h 47375"/>
                <a:gd name="connsiteX7" fmla="*/ 12120 w 40650"/>
                <a:gd name="connsiteY7" fmla="*/ 18989 h 47375"/>
                <a:gd name="connsiteX8" fmla="*/ 24598 w 40650"/>
                <a:gd name="connsiteY8" fmla="*/ 18989 h 47375"/>
                <a:gd name="connsiteX9" fmla="*/ 24598 w 40650"/>
                <a:gd name="connsiteY9" fmla="*/ 17275 h 47375"/>
                <a:gd name="connsiteX10" fmla="*/ 14501 w 40650"/>
                <a:gd name="connsiteY10" fmla="*/ 7750 h 47375"/>
                <a:gd name="connsiteX11" fmla="*/ 1265 w 40650"/>
                <a:gd name="connsiteY11" fmla="*/ 12417 h 47375"/>
                <a:gd name="connsiteX12" fmla="*/ -3023 w 40650"/>
                <a:gd name="connsiteY12" fmla="*/ 6416 h 47375"/>
                <a:gd name="connsiteX13" fmla="*/ 16027 w 40650"/>
                <a:gd name="connsiteY13" fmla="*/ -156 h 47375"/>
                <a:gd name="connsiteX14" fmla="*/ 29170 w 40650"/>
                <a:gd name="connsiteY14" fmla="*/ 3844 h 47375"/>
                <a:gd name="connsiteX15" fmla="*/ 34314 w 40650"/>
                <a:gd name="connsiteY15" fmla="*/ 16703 h 47375"/>
                <a:gd name="connsiteX16" fmla="*/ 24598 w 40650"/>
                <a:gd name="connsiteY16" fmla="*/ 29467 h 47375"/>
                <a:gd name="connsiteX17" fmla="*/ 24598 w 40650"/>
                <a:gd name="connsiteY17" fmla="*/ 25657 h 47375"/>
                <a:gd name="connsiteX18" fmla="*/ 13836 w 40650"/>
                <a:gd name="connsiteY18" fmla="*/ 25657 h 47375"/>
                <a:gd name="connsiteX19" fmla="*/ 3456 w 40650"/>
                <a:gd name="connsiteY19" fmla="*/ 32134 h 47375"/>
                <a:gd name="connsiteX20" fmla="*/ 6027 w 40650"/>
                <a:gd name="connsiteY20" fmla="*/ 37277 h 47375"/>
                <a:gd name="connsiteX21" fmla="*/ 13171 w 40650"/>
                <a:gd name="connsiteY21" fmla="*/ 38992 h 47375"/>
                <a:gd name="connsiteX22" fmla="*/ 21171 w 40650"/>
                <a:gd name="connsiteY22" fmla="*/ 36420 h 47375"/>
                <a:gd name="connsiteX23" fmla="*/ 24505 w 40650"/>
                <a:gd name="connsiteY23" fmla="*/ 29371 h 47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0" h="47375">
                  <a:moveTo>
                    <a:pt x="34123" y="46516"/>
                  </a:moveTo>
                  <a:lnTo>
                    <a:pt x="25361" y="46516"/>
                  </a:lnTo>
                  <a:lnTo>
                    <a:pt x="25361" y="40420"/>
                  </a:lnTo>
                  <a:cubicBezTo>
                    <a:pt x="21645" y="44869"/>
                    <a:pt x="16027" y="47364"/>
                    <a:pt x="10218" y="47183"/>
                  </a:cubicBezTo>
                  <a:cubicBezTo>
                    <a:pt x="5930" y="47345"/>
                    <a:pt x="1739" y="45916"/>
                    <a:pt x="-1595" y="43183"/>
                  </a:cubicBezTo>
                  <a:cubicBezTo>
                    <a:pt x="-4739" y="40487"/>
                    <a:pt x="-6451" y="36534"/>
                    <a:pt x="-6260" y="32419"/>
                  </a:cubicBezTo>
                  <a:cubicBezTo>
                    <a:pt x="-6549" y="28409"/>
                    <a:pt x="-4642" y="24552"/>
                    <a:pt x="-1307" y="22323"/>
                  </a:cubicBezTo>
                  <a:cubicBezTo>
                    <a:pt x="2693" y="19884"/>
                    <a:pt x="7455" y="18722"/>
                    <a:pt x="12120" y="18989"/>
                  </a:cubicBezTo>
                  <a:lnTo>
                    <a:pt x="24598" y="18989"/>
                  </a:lnTo>
                  <a:lnTo>
                    <a:pt x="24598" y="17275"/>
                  </a:lnTo>
                  <a:cubicBezTo>
                    <a:pt x="24598" y="11179"/>
                    <a:pt x="21264" y="7750"/>
                    <a:pt x="14501" y="7750"/>
                  </a:cubicBezTo>
                  <a:cubicBezTo>
                    <a:pt x="9739" y="7912"/>
                    <a:pt x="5074" y="9540"/>
                    <a:pt x="1265" y="12417"/>
                  </a:cubicBezTo>
                  <a:lnTo>
                    <a:pt x="-3023" y="6416"/>
                  </a:lnTo>
                  <a:cubicBezTo>
                    <a:pt x="2311" y="2063"/>
                    <a:pt x="9074" y="-270"/>
                    <a:pt x="16027" y="-156"/>
                  </a:cubicBezTo>
                  <a:cubicBezTo>
                    <a:pt x="20692" y="-385"/>
                    <a:pt x="25361" y="1034"/>
                    <a:pt x="29170" y="3844"/>
                  </a:cubicBezTo>
                  <a:cubicBezTo>
                    <a:pt x="32789" y="7083"/>
                    <a:pt x="34695" y="11845"/>
                    <a:pt x="34314" y="16703"/>
                  </a:cubicBezTo>
                  <a:close/>
                  <a:moveTo>
                    <a:pt x="24598" y="29467"/>
                  </a:moveTo>
                  <a:lnTo>
                    <a:pt x="24598" y="25657"/>
                  </a:lnTo>
                  <a:lnTo>
                    <a:pt x="13836" y="25657"/>
                  </a:lnTo>
                  <a:cubicBezTo>
                    <a:pt x="6883" y="25657"/>
                    <a:pt x="3456" y="27847"/>
                    <a:pt x="3456" y="32134"/>
                  </a:cubicBezTo>
                  <a:cubicBezTo>
                    <a:pt x="3358" y="34182"/>
                    <a:pt x="4311" y="36134"/>
                    <a:pt x="6027" y="37277"/>
                  </a:cubicBezTo>
                  <a:cubicBezTo>
                    <a:pt x="8218" y="38535"/>
                    <a:pt x="10692" y="39134"/>
                    <a:pt x="13171" y="38992"/>
                  </a:cubicBezTo>
                  <a:cubicBezTo>
                    <a:pt x="16027" y="39049"/>
                    <a:pt x="18882" y="38144"/>
                    <a:pt x="21171" y="36420"/>
                  </a:cubicBezTo>
                  <a:cubicBezTo>
                    <a:pt x="23361" y="34782"/>
                    <a:pt x="24696" y="32134"/>
                    <a:pt x="24505" y="29371"/>
                  </a:cubicBezTo>
                  <a:close/>
                </a:path>
              </a:pathLst>
            </a:custGeom>
            <a:solidFill>
              <a:srgbClr val="6D6E71"/>
            </a:solidFill>
            <a:ln w="9525" cap="flat">
              <a:noFill/>
              <a:prstDash val="solid"/>
              <a:miter/>
            </a:ln>
          </p:spPr>
          <p:txBody>
            <a:bodyPr rtlCol="0" anchor="ctr"/>
            <a:lstStyle/>
            <a:p>
              <a:endParaRPr lang="en-US"/>
            </a:p>
          </p:txBody>
        </p:sp>
        <p:sp>
          <p:nvSpPr>
            <p:cNvPr id="1319" name="Freeform: Shape 1318">
              <a:extLst>
                <a:ext uri="{FF2B5EF4-FFF2-40B4-BE49-F238E27FC236}">
                  <a16:creationId xmlns:a16="http://schemas.microsoft.com/office/drawing/2014/main" id="{CF8168B1-69CF-46D5-92ED-C7AB0336EAA9}"/>
                </a:ext>
              </a:extLst>
            </p:cNvPr>
            <p:cNvSpPr/>
            <p:nvPr/>
          </p:nvSpPr>
          <p:spPr>
            <a:xfrm>
              <a:off x="17669923" y="3072854"/>
              <a:ext cx="41961" cy="46393"/>
            </a:xfrm>
            <a:custGeom>
              <a:avLst/>
              <a:gdLst>
                <a:gd name="connsiteX0" fmla="*/ 3236 w 41961"/>
                <a:gd name="connsiteY0" fmla="*/ 21448 h 46393"/>
                <a:gd name="connsiteX1" fmla="*/ 3236 w 41961"/>
                <a:gd name="connsiteY1" fmla="*/ 46213 h 46393"/>
                <a:gd name="connsiteX2" fmla="*/ -6289 w 41961"/>
                <a:gd name="connsiteY2" fmla="*/ 46213 h 46393"/>
                <a:gd name="connsiteX3" fmla="*/ -6289 w 41961"/>
                <a:gd name="connsiteY3" fmla="*/ 493 h 46393"/>
                <a:gd name="connsiteX4" fmla="*/ 3236 w 41961"/>
                <a:gd name="connsiteY4" fmla="*/ 493 h 46393"/>
                <a:gd name="connsiteX5" fmla="*/ 3236 w 41961"/>
                <a:gd name="connsiteY5" fmla="*/ 8780 h 46393"/>
                <a:gd name="connsiteX6" fmla="*/ 9617 w 41961"/>
                <a:gd name="connsiteY6" fmla="*/ 2208 h 46393"/>
                <a:gd name="connsiteX7" fmla="*/ 30858 w 41961"/>
                <a:gd name="connsiteY7" fmla="*/ 4494 h 46393"/>
                <a:gd name="connsiteX8" fmla="*/ 35620 w 41961"/>
                <a:gd name="connsiteY8" fmla="*/ 18115 h 46393"/>
                <a:gd name="connsiteX9" fmla="*/ 35620 w 41961"/>
                <a:gd name="connsiteY9" fmla="*/ 46118 h 46393"/>
                <a:gd name="connsiteX10" fmla="*/ 26095 w 41961"/>
                <a:gd name="connsiteY10" fmla="*/ 46118 h 46393"/>
                <a:gd name="connsiteX11" fmla="*/ 26095 w 41961"/>
                <a:gd name="connsiteY11" fmla="*/ 21067 h 46393"/>
                <a:gd name="connsiteX12" fmla="*/ 15715 w 41961"/>
                <a:gd name="connsiteY12" fmla="*/ 8399 h 46393"/>
                <a:gd name="connsiteX13" fmla="*/ 7045 w 41961"/>
                <a:gd name="connsiteY13" fmla="*/ 11733 h 46393"/>
                <a:gd name="connsiteX14" fmla="*/ 3236 w 41961"/>
                <a:gd name="connsiteY14" fmla="*/ 21448 h 46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1" h="46393">
                  <a:moveTo>
                    <a:pt x="3236" y="21448"/>
                  </a:moveTo>
                  <a:lnTo>
                    <a:pt x="3236" y="46213"/>
                  </a:lnTo>
                  <a:lnTo>
                    <a:pt x="-6289" y="46213"/>
                  </a:lnTo>
                  <a:lnTo>
                    <a:pt x="-6289" y="493"/>
                  </a:lnTo>
                  <a:lnTo>
                    <a:pt x="3236" y="493"/>
                  </a:lnTo>
                  <a:lnTo>
                    <a:pt x="3236" y="8780"/>
                  </a:lnTo>
                  <a:cubicBezTo>
                    <a:pt x="4762" y="6065"/>
                    <a:pt x="6952" y="3798"/>
                    <a:pt x="9617" y="2208"/>
                  </a:cubicBezTo>
                  <a:cubicBezTo>
                    <a:pt x="16477" y="-1678"/>
                    <a:pt x="25049" y="-755"/>
                    <a:pt x="30858" y="4494"/>
                  </a:cubicBezTo>
                  <a:cubicBezTo>
                    <a:pt x="34285" y="8180"/>
                    <a:pt x="36002" y="13114"/>
                    <a:pt x="35620" y="18115"/>
                  </a:cubicBezTo>
                  <a:lnTo>
                    <a:pt x="35620" y="46118"/>
                  </a:lnTo>
                  <a:lnTo>
                    <a:pt x="26095" y="46118"/>
                  </a:lnTo>
                  <a:lnTo>
                    <a:pt x="26095" y="21067"/>
                  </a:lnTo>
                  <a:cubicBezTo>
                    <a:pt x="26095" y="12685"/>
                    <a:pt x="22668" y="8399"/>
                    <a:pt x="15715" y="8399"/>
                  </a:cubicBezTo>
                  <a:cubicBezTo>
                    <a:pt x="12473" y="8371"/>
                    <a:pt x="9427" y="9561"/>
                    <a:pt x="7045" y="11733"/>
                  </a:cubicBezTo>
                  <a:cubicBezTo>
                    <a:pt x="4380" y="14238"/>
                    <a:pt x="2948" y="17800"/>
                    <a:pt x="3236" y="21448"/>
                  </a:cubicBezTo>
                  <a:close/>
                </a:path>
              </a:pathLst>
            </a:custGeom>
            <a:solidFill>
              <a:srgbClr val="6D6E71"/>
            </a:solidFill>
            <a:ln w="9525" cap="flat">
              <a:noFill/>
              <a:prstDash val="solid"/>
              <a:miter/>
            </a:ln>
          </p:spPr>
          <p:txBody>
            <a:bodyPr rtlCol="0" anchor="ctr"/>
            <a:lstStyle/>
            <a:p>
              <a:endParaRPr lang="en-US"/>
            </a:p>
          </p:txBody>
        </p:sp>
        <p:sp>
          <p:nvSpPr>
            <p:cNvPr id="1320" name="Freeform: Shape 1319">
              <a:extLst>
                <a:ext uri="{FF2B5EF4-FFF2-40B4-BE49-F238E27FC236}">
                  <a16:creationId xmlns:a16="http://schemas.microsoft.com/office/drawing/2014/main" id="{93153CAE-756D-402A-BDA4-6ECB2F472A62}"/>
                </a:ext>
              </a:extLst>
            </p:cNvPr>
            <p:cNvSpPr/>
            <p:nvPr/>
          </p:nvSpPr>
          <p:spPr>
            <a:xfrm>
              <a:off x="17745170" y="3059240"/>
              <a:ext cx="31718" cy="60676"/>
            </a:xfrm>
            <a:custGeom>
              <a:avLst/>
              <a:gdLst>
                <a:gd name="connsiteX0" fmla="*/ 9045 w 31718"/>
                <a:gd name="connsiteY0" fmla="*/ 21918 h 60676"/>
                <a:gd name="connsiteX1" fmla="*/ 9045 w 31718"/>
                <a:gd name="connsiteY1" fmla="*/ 45064 h 60676"/>
                <a:gd name="connsiteX2" fmla="*/ 10854 w 31718"/>
                <a:gd name="connsiteY2" fmla="*/ 50207 h 60676"/>
                <a:gd name="connsiteX3" fmla="*/ 15617 w 31718"/>
                <a:gd name="connsiteY3" fmla="*/ 52208 h 60676"/>
                <a:gd name="connsiteX4" fmla="*/ 21523 w 31718"/>
                <a:gd name="connsiteY4" fmla="*/ 49159 h 60676"/>
                <a:gd name="connsiteX5" fmla="*/ 25430 w 31718"/>
                <a:gd name="connsiteY5" fmla="*/ 55922 h 60676"/>
                <a:gd name="connsiteX6" fmla="*/ 14287 w 31718"/>
                <a:gd name="connsiteY6" fmla="*/ 60494 h 60676"/>
                <a:gd name="connsiteX7" fmla="*/ 3808 w 31718"/>
                <a:gd name="connsiteY7" fmla="*/ 56208 h 60676"/>
                <a:gd name="connsiteX8" fmla="*/ -480 w 31718"/>
                <a:gd name="connsiteY8" fmla="*/ 44778 h 60676"/>
                <a:gd name="connsiteX9" fmla="*/ -480 w 31718"/>
                <a:gd name="connsiteY9" fmla="*/ 21918 h 60676"/>
                <a:gd name="connsiteX10" fmla="*/ -6289 w 31718"/>
                <a:gd name="connsiteY10" fmla="*/ 21918 h 60676"/>
                <a:gd name="connsiteX11" fmla="*/ -6289 w 31718"/>
                <a:gd name="connsiteY11" fmla="*/ 14108 h 60676"/>
                <a:gd name="connsiteX12" fmla="*/ -480 w 31718"/>
                <a:gd name="connsiteY12" fmla="*/ 14108 h 60676"/>
                <a:gd name="connsiteX13" fmla="*/ -480 w 31718"/>
                <a:gd name="connsiteY13" fmla="*/ -180 h 60676"/>
                <a:gd name="connsiteX14" fmla="*/ 9045 w 31718"/>
                <a:gd name="connsiteY14" fmla="*/ -180 h 60676"/>
                <a:gd name="connsiteX15" fmla="*/ 9045 w 31718"/>
                <a:gd name="connsiteY15" fmla="*/ 14108 h 60676"/>
                <a:gd name="connsiteX16" fmla="*/ 21142 w 31718"/>
                <a:gd name="connsiteY16" fmla="*/ 14108 h 60676"/>
                <a:gd name="connsiteX17" fmla="*/ 21142 w 31718"/>
                <a:gd name="connsiteY17" fmla="*/ 21823 h 6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676">
                  <a:moveTo>
                    <a:pt x="9045" y="21918"/>
                  </a:moveTo>
                  <a:lnTo>
                    <a:pt x="9045" y="45064"/>
                  </a:lnTo>
                  <a:cubicBezTo>
                    <a:pt x="8952" y="46950"/>
                    <a:pt x="9617" y="48788"/>
                    <a:pt x="10854" y="50207"/>
                  </a:cubicBezTo>
                  <a:cubicBezTo>
                    <a:pt x="11998" y="51598"/>
                    <a:pt x="13808" y="52341"/>
                    <a:pt x="15617" y="52208"/>
                  </a:cubicBezTo>
                  <a:cubicBezTo>
                    <a:pt x="17905" y="52074"/>
                    <a:pt x="20096" y="50960"/>
                    <a:pt x="21523" y="49159"/>
                  </a:cubicBezTo>
                  <a:lnTo>
                    <a:pt x="25430" y="55922"/>
                  </a:lnTo>
                  <a:cubicBezTo>
                    <a:pt x="22477" y="58827"/>
                    <a:pt x="18477" y="60466"/>
                    <a:pt x="14287" y="60494"/>
                  </a:cubicBezTo>
                  <a:cubicBezTo>
                    <a:pt x="10380" y="60570"/>
                    <a:pt x="6571" y="59018"/>
                    <a:pt x="3808" y="56208"/>
                  </a:cubicBezTo>
                  <a:cubicBezTo>
                    <a:pt x="855" y="53150"/>
                    <a:pt x="-671" y="49017"/>
                    <a:pt x="-480" y="44778"/>
                  </a:cubicBezTo>
                  <a:lnTo>
                    <a:pt x="-480" y="21918"/>
                  </a:lnTo>
                  <a:lnTo>
                    <a:pt x="-6289" y="21918"/>
                  </a:lnTo>
                  <a:lnTo>
                    <a:pt x="-6289" y="14108"/>
                  </a:lnTo>
                  <a:lnTo>
                    <a:pt x="-480" y="14108"/>
                  </a:lnTo>
                  <a:lnTo>
                    <a:pt x="-480" y="-180"/>
                  </a:lnTo>
                  <a:lnTo>
                    <a:pt x="9045" y="-180"/>
                  </a:lnTo>
                  <a:lnTo>
                    <a:pt x="9045" y="14108"/>
                  </a:lnTo>
                  <a:lnTo>
                    <a:pt x="21142" y="14108"/>
                  </a:lnTo>
                  <a:lnTo>
                    <a:pt x="21142" y="21823"/>
                  </a:lnTo>
                  <a:close/>
                </a:path>
              </a:pathLst>
            </a:custGeom>
            <a:solidFill>
              <a:srgbClr val="6D6E71"/>
            </a:solidFill>
            <a:ln w="9525" cap="flat">
              <a:noFill/>
              <a:prstDash val="solid"/>
              <a:miter/>
            </a:ln>
          </p:spPr>
          <p:txBody>
            <a:bodyPr rtlCol="0" anchor="ctr"/>
            <a:lstStyle/>
            <a:p>
              <a:endParaRPr lang="en-US"/>
            </a:p>
          </p:txBody>
        </p:sp>
        <p:sp>
          <p:nvSpPr>
            <p:cNvPr id="1321" name="Freeform: Shape 1320">
              <a:extLst>
                <a:ext uri="{FF2B5EF4-FFF2-40B4-BE49-F238E27FC236}">
                  <a16:creationId xmlns:a16="http://schemas.microsoft.com/office/drawing/2014/main" id="{E074097F-1B3C-4973-8754-A6FEFAB57BF9}"/>
                </a:ext>
              </a:extLst>
            </p:cNvPr>
            <p:cNvSpPr/>
            <p:nvPr/>
          </p:nvSpPr>
          <p:spPr>
            <a:xfrm>
              <a:off x="17784604" y="3055716"/>
              <a:ext cx="41961" cy="63531"/>
            </a:xfrm>
            <a:custGeom>
              <a:avLst/>
              <a:gdLst>
                <a:gd name="connsiteX0" fmla="*/ 3236 w 41961"/>
                <a:gd name="connsiteY0" fmla="*/ 38587 h 63531"/>
                <a:gd name="connsiteX1" fmla="*/ 3236 w 41961"/>
                <a:gd name="connsiteY1" fmla="*/ 63352 h 63531"/>
                <a:gd name="connsiteX2" fmla="*/ -6289 w 41961"/>
                <a:gd name="connsiteY2" fmla="*/ 63352 h 63531"/>
                <a:gd name="connsiteX3" fmla="*/ -6289 w 41961"/>
                <a:gd name="connsiteY3" fmla="*/ -180 h 63531"/>
                <a:gd name="connsiteX4" fmla="*/ 3236 w 41961"/>
                <a:gd name="connsiteY4" fmla="*/ -180 h 63531"/>
                <a:gd name="connsiteX5" fmla="*/ 3236 w 41961"/>
                <a:gd name="connsiteY5" fmla="*/ 26014 h 63531"/>
                <a:gd name="connsiteX6" fmla="*/ 9520 w 41961"/>
                <a:gd name="connsiteY6" fmla="*/ 19441 h 63531"/>
                <a:gd name="connsiteX7" fmla="*/ 18477 w 41961"/>
                <a:gd name="connsiteY7" fmla="*/ 17060 h 63531"/>
                <a:gd name="connsiteX8" fmla="*/ 30951 w 41961"/>
                <a:gd name="connsiteY8" fmla="*/ 21727 h 63531"/>
                <a:gd name="connsiteX9" fmla="*/ 35620 w 41961"/>
                <a:gd name="connsiteY9" fmla="*/ 35348 h 63531"/>
                <a:gd name="connsiteX10" fmla="*/ 35620 w 41961"/>
                <a:gd name="connsiteY10" fmla="*/ 63352 h 63531"/>
                <a:gd name="connsiteX11" fmla="*/ 26095 w 41961"/>
                <a:gd name="connsiteY11" fmla="*/ 63352 h 63531"/>
                <a:gd name="connsiteX12" fmla="*/ 26095 w 41961"/>
                <a:gd name="connsiteY12" fmla="*/ 38301 h 63531"/>
                <a:gd name="connsiteX13" fmla="*/ 15617 w 41961"/>
                <a:gd name="connsiteY13" fmla="*/ 25633 h 63531"/>
                <a:gd name="connsiteX14" fmla="*/ 6948 w 41961"/>
                <a:gd name="connsiteY14" fmla="*/ 28966 h 63531"/>
                <a:gd name="connsiteX15" fmla="*/ 3236 w 41961"/>
                <a:gd name="connsiteY15" fmla="*/ 38587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63531">
                  <a:moveTo>
                    <a:pt x="3236" y="38587"/>
                  </a:moveTo>
                  <a:lnTo>
                    <a:pt x="3236" y="63352"/>
                  </a:lnTo>
                  <a:lnTo>
                    <a:pt x="-6289" y="63352"/>
                  </a:lnTo>
                  <a:lnTo>
                    <a:pt x="-6289" y="-180"/>
                  </a:lnTo>
                  <a:lnTo>
                    <a:pt x="3236" y="-180"/>
                  </a:lnTo>
                  <a:lnTo>
                    <a:pt x="3236" y="26014"/>
                  </a:lnTo>
                  <a:cubicBezTo>
                    <a:pt x="4664" y="23242"/>
                    <a:pt x="6855" y="20946"/>
                    <a:pt x="9520" y="19441"/>
                  </a:cubicBezTo>
                  <a:cubicBezTo>
                    <a:pt x="12189" y="17841"/>
                    <a:pt x="15333" y="17022"/>
                    <a:pt x="18477" y="17060"/>
                  </a:cubicBezTo>
                  <a:cubicBezTo>
                    <a:pt x="23142" y="16860"/>
                    <a:pt x="27621" y="18546"/>
                    <a:pt x="30951" y="21727"/>
                  </a:cubicBezTo>
                  <a:cubicBezTo>
                    <a:pt x="34285" y="25452"/>
                    <a:pt x="36002" y="30367"/>
                    <a:pt x="35620" y="35348"/>
                  </a:cubicBezTo>
                  <a:lnTo>
                    <a:pt x="35620" y="63352"/>
                  </a:lnTo>
                  <a:lnTo>
                    <a:pt x="26095" y="63352"/>
                  </a:lnTo>
                  <a:lnTo>
                    <a:pt x="26095" y="38301"/>
                  </a:lnTo>
                  <a:cubicBezTo>
                    <a:pt x="26095" y="29919"/>
                    <a:pt x="22570" y="25633"/>
                    <a:pt x="15617" y="25633"/>
                  </a:cubicBezTo>
                  <a:cubicBezTo>
                    <a:pt x="12380" y="25604"/>
                    <a:pt x="9329" y="26795"/>
                    <a:pt x="6948" y="28966"/>
                  </a:cubicBezTo>
                  <a:cubicBezTo>
                    <a:pt x="4380" y="31462"/>
                    <a:pt x="2948" y="34986"/>
                    <a:pt x="3236" y="38587"/>
                  </a:cubicBezTo>
                  <a:close/>
                </a:path>
              </a:pathLst>
            </a:custGeom>
            <a:solidFill>
              <a:srgbClr val="6D6E71"/>
            </a:solidFill>
            <a:ln w="9525" cap="flat">
              <a:noFill/>
              <a:prstDash val="solid"/>
              <a:miter/>
            </a:ln>
          </p:spPr>
          <p:txBody>
            <a:bodyPr rtlCol="0" anchor="ctr"/>
            <a:lstStyle/>
            <a:p>
              <a:endParaRPr lang="en-US"/>
            </a:p>
          </p:txBody>
        </p:sp>
        <p:sp>
          <p:nvSpPr>
            <p:cNvPr id="1322" name="Freeform: Shape 1321">
              <a:extLst>
                <a:ext uri="{FF2B5EF4-FFF2-40B4-BE49-F238E27FC236}">
                  <a16:creationId xmlns:a16="http://schemas.microsoft.com/office/drawing/2014/main" id="{76144202-F814-47F8-8AC5-77EAAD7D7B95}"/>
                </a:ext>
              </a:extLst>
            </p:cNvPr>
            <p:cNvSpPr/>
            <p:nvPr/>
          </p:nvSpPr>
          <p:spPr>
            <a:xfrm>
              <a:off x="17837348" y="3072946"/>
              <a:ext cx="45307" cy="46979"/>
            </a:xfrm>
            <a:custGeom>
              <a:avLst/>
              <a:gdLst>
                <a:gd name="connsiteX0" fmla="*/ 38883 w 45307"/>
                <a:gd name="connsiteY0" fmla="*/ 27453 h 46979"/>
                <a:gd name="connsiteX1" fmla="*/ 3164 w 45307"/>
                <a:gd name="connsiteY1" fmla="*/ 27453 h 46979"/>
                <a:gd name="connsiteX2" fmla="*/ 7736 w 45307"/>
                <a:gd name="connsiteY2" fmla="*/ 35454 h 46979"/>
                <a:gd name="connsiteX3" fmla="*/ 17261 w 45307"/>
                <a:gd name="connsiteY3" fmla="*/ 38502 h 46979"/>
                <a:gd name="connsiteX4" fmla="*/ 30311 w 45307"/>
                <a:gd name="connsiteY4" fmla="*/ 33168 h 46979"/>
                <a:gd name="connsiteX5" fmla="*/ 35837 w 45307"/>
                <a:gd name="connsiteY5" fmla="*/ 39168 h 46979"/>
                <a:gd name="connsiteX6" fmla="*/ 16787 w 45307"/>
                <a:gd name="connsiteY6" fmla="*/ 46788 h 46979"/>
                <a:gd name="connsiteX7" fmla="*/ 499 w 45307"/>
                <a:gd name="connsiteY7" fmla="*/ 40407 h 46979"/>
                <a:gd name="connsiteX8" fmla="*/ 499 w 45307"/>
                <a:gd name="connsiteY8" fmla="*/ 6117 h 46979"/>
                <a:gd name="connsiteX9" fmla="*/ 32502 w 45307"/>
                <a:gd name="connsiteY9" fmla="*/ 5450 h 46979"/>
                <a:gd name="connsiteX10" fmla="*/ 38981 w 45307"/>
                <a:gd name="connsiteY10" fmla="*/ 20880 h 46979"/>
                <a:gd name="connsiteX11" fmla="*/ 3164 w 45307"/>
                <a:gd name="connsiteY11" fmla="*/ 19928 h 46979"/>
                <a:gd name="connsiteX12" fmla="*/ 29265 w 45307"/>
                <a:gd name="connsiteY12" fmla="*/ 19928 h 46979"/>
                <a:gd name="connsiteX13" fmla="*/ 25642 w 45307"/>
                <a:gd name="connsiteY13" fmla="*/ 11070 h 46979"/>
                <a:gd name="connsiteX14" fmla="*/ 16787 w 45307"/>
                <a:gd name="connsiteY14" fmla="*/ 8021 h 46979"/>
                <a:gd name="connsiteX15" fmla="*/ 7262 w 45307"/>
                <a:gd name="connsiteY15" fmla="*/ 11260 h 46979"/>
                <a:gd name="connsiteX16" fmla="*/ 3164 w 45307"/>
                <a:gd name="connsiteY16" fmla="*/ 1992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07" h="46979">
                  <a:moveTo>
                    <a:pt x="38883" y="27453"/>
                  </a:moveTo>
                  <a:lnTo>
                    <a:pt x="3164" y="27453"/>
                  </a:lnTo>
                  <a:cubicBezTo>
                    <a:pt x="3355" y="30701"/>
                    <a:pt x="4973" y="33682"/>
                    <a:pt x="7736" y="35454"/>
                  </a:cubicBezTo>
                  <a:cubicBezTo>
                    <a:pt x="10499" y="37521"/>
                    <a:pt x="13833" y="38597"/>
                    <a:pt x="17261" y="38502"/>
                  </a:cubicBezTo>
                  <a:cubicBezTo>
                    <a:pt x="22214" y="38825"/>
                    <a:pt x="26977" y="36854"/>
                    <a:pt x="30311" y="33168"/>
                  </a:cubicBezTo>
                  <a:lnTo>
                    <a:pt x="35837" y="39168"/>
                  </a:lnTo>
                  <a:cubicBezTo>
                    <a:pt x="30786" y="44245"/>
                    <a:pt x="23930" y="46998"/>
                    <a:pt x="16787" y="46788"/>
                  </a:cubicBezTo>
                  <a:cubicBezTo>
                    <a:pt x="10689" y="46884"/>
                    <a:pt x="4880" y="44588"/>
                    <a:pt x="499" y="40407"/>
                  </a:cubicBezTo>
                  <a:cubicBezTo>
                    <a:pt x="-8551" y="30786"/>
                    <a:pt x="-8551" y="15737"/>
                    <a:pt x="499" y="6117"/>
                  </a:cubicBezTo>
                  <a:cubicBezTo>
                    <a:pt x="9545" y="-2018"/>
                    <a:pt x="23168" y="-2303"/>
                    <a:pt x="32502" y="5450"/>
                  </a:cubicBezTo>
                  <a:cubicBezTo>
                    <a:pt x="36883" y="9317"/>
                    <a:pt x="39362" y="15013"/>
                    <a:pt x="38981" y="20880"/>
                  </a:cubicBezTo>
                  <a:close/>
                  <a:moveTo>
                    <a:pt x="3164" y="19928"/>
                  </a:moveTo>
                  <a:lnTo>
                    <a:pt x="29265" y="19928"/>
                  </a:lnTo>
                  <a:cubicBezTo>
                    <a:pt x="29456" y="16575"/>
                    <a:pt x="28121" y="13298"/>
                    <a:pt x="25642" y="11070"/>
                  </a:cubicBezTo>
                  <a:cubicBezTo>
                    <a:pt x="23168" y="9012"/>
                    <a:pt x="20024" y="7936"/>
                    <a:pt x="16787" y="8021"/>
                  </a:cubicBezTo>
                  <a:cubicBezTo>
                    <a:pt x="13359" y="7955"/>
                    <a:pt x="9926" y="9098"/>
                    <a:pt x="7262" y="11260"/>
                  </a:cubicBezTo>
                  <a:cubicBezTo>
                    <a:pt x="4499" y="13289"/>
                    <a:pt x="2973" y="16537"/>
                    <a:pt x="3164" y="19928"/>
                  </a:cubicBezTo>
                  <a:close/>
                </a:path>
              </a:pathLst>
            </a:custGeom>
            <a:solidFill>
              <a:srgbClr val="6D6E71"/>
            </a:solidFill>
            <a:ln w="9525" cap="flat">
              <a:noFill/>
              <a:prstDash val="solid"/>
              <a:miter/>
            </a:ln>
          </p:spPr>
          <p:txBody>
            <a:bodyPr rtlCol="0" anchor="ctr"/>
            <a:lstStyle/>
            <a:p>
              <a:endParaRPr lang="en-US"/>
            </a:p>
          </p:txBody>
        </p:sp>
        <p:sp>
          <p:nvSpPr>
            <p:cNvPr id="1323" name="Freeform: Shape 1322">
              <a:extLst>
                <a:ext uri="{FF2B5EF4-FFF2-40B4-BE49-F238E27FC236}">
                  <a16:creationId xmlns:a16="http://schemas.microsoft.com/office/drawing/2014/main" id="{5A83045C-0C9E-4ED7-8800-B400A95A7518}"/>
                </a:ext>
              </a:extLst>
            </p:cNvPr>
            <p:cNvSpPr/>
            <p:nvPr/>
          </p:nvSpPr>
          <p:spPr>
            <a:xfrm>
              <a:off x="17916620" y="3055620"/>
              <a:ext cx="46601" cy="64293"/>
            </a:xfrm>
            <a:custGeom>
              <a:avLst/>
              <a:gdLst>
                <a:gd name="connsiteX0" fmla="*/ 18096 w 46601"/>
                <a:gd name="connsiteY0" fmla="*/ 17156 h 64293"/>
                <a:gd name="connsiteX1" fmla="*/ 33811 w 46601"/>
                <a:gd name="connsiteY1" fmla="*/ 23442 h 64293"/>
                <a:gd name="connsiteX2" fmla="*/ 40290 w 46601"/>
                <a:gd name="connsiteY2" fmla="*/ 40397 h 64293"/>
                <a:gd name="connsiteX3" fmla="*/ 33811 w 46601"/>
                <a:gd name="connsiteY3" fmla="*/ 57446 h 64293"/>
                <a:gd name="connsiteX4" fmla="*/ 18761 w 46601"/>
                <a:gd name="connsiteY4" fmla="*/ 64114 h 64293"/>
                <a:gd name="connsiteX5" fmla="*/ 3236 w 46601"/>
                <a:gd name="connsiteY5" fmla="*/ 56589 h 64293"/>
                <a:gd name="connsiteX6" fmla="*/ 3236 w 46601"/>
                <a:gd name="connsiteY6" fmla="*/ 63447 h 64293"/>
                <a:gd name="connsiteX7" fmla="*/ -6289 w 46601"/>
                <a:gd name="connsiteY7" fmla="*/ 63447 h 64293"/>
                <a:gd name="connsiteX8" fmla="*/ -6289 w 46601"/>
                <a:gd name="connsiteY8" fmla="*/ -180 h 64293"/>
                <a:gd name="connsiteX9" fmla="*/ 3236 w 46601"/>
                <a:gd name="connsiteY9" fmla="*/ -180 h 64293"/>
                <a:gd name="connsiteX10" fmla="*/ 3236 w 46601"/>
                <a:gd name="connsiteY10" fmla="*/ 25728 h 64293"/>
                <a:gd name="connsiteX11" fmla="*/ 18096 w 46601"/>
                <a:gd name="connsiteY11" fmla="*/ 17156 h 64293"/>
                <a:gd name="connsiteX12" fmla="*/ 3046 w 46601"/>
                <a:gd name="connsiteY12" fmla="*/ 40682 h 64293"/>
                <a:gd name="connsiteX13" fmla="*/ 7045 w 46601"/>
                <a:gd name="connsiteY13" fmla="*/ 51350 h 64293"/>
                <a:gd name="connsiteX14" fmla="*/ 16570 w 46601"/>
                <a:gd name="connsiteY14" fmla="*/ 55541 h 64293"/>
                <a:gd name="connsiteX15" fmla="*/ 26095 w 46601"/>
                <a:gd name="connsiteY15" fmla="*/ 51446 h 64293"/>
                <a:gd name="connsiteX16" fmla="*/ 30286 w 46601"/>
                <a:gd name="connsiteY16" fmla="*/ 40778 h 64293"/>
                <a:gd name="connsiteX17" fmla="*/ 26193 w 46601"/>
                <a:gd name="connsiteY17" fmla="*/ 29824 h 64293"/>
                <a:gd name="connsiteX18" fmla="*/ 16668 w 46601"/>
                <a:gd name="connsiteY18" fmla="*/ 25538 h 64293"/>
                <a:gd name="connsiteX19" fmla="*/ 7143 w 46601"/>
                <a:gd name="connsiteY19" fmla="*/ 29824 h 64293"/>
                <a:gd name="connsiteX20" fmla="*/ 3046 w 46601"/>
                <a:gd name="connsiteY20" fmla="*/ 40682 h 6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4293">
                  <a:moveTo>
                    <a:pt x="18096" y="17156"/>
                  </a:moveTo>
                  <a:cubicBezTo>
                    <a:pt x="24002" y="17060"/>
                    <a:pt x="29621" y="19327"/>
                    <a:pt x="33811" y="23442"/>
                  </a:cubicBezTo>
                  <a:cubicBezTo>
                    <a:pt x="38192" y="27957"/>
                    <a:pt x="40573" y="34091"/>
                    <a:pt x="40290" y="40397"/>
                  </a:cubicBezTo>
                  <a:cubicBezTo>
                    <a:pt x="40480" y="46721"/>
                    <a:pt x="38192" y="52874"/>
                    <a:pt x="33811" y="57446"/>
                  </a:cubicBezTo>
                  <a:cubicBezTo>
                    <a:pt x="30002" y="61704"/>
                    <a:pt x="24477" y="64133"/>
                    <a:pt x="18761" y="64114"/>
                  </a:cubicBezTo>
                  <a:cubicBezTo>
                    <a:pt x="12761" y="63980"/>
                    <a:pt x="7045" y="61228"/>
                    <a:pt x="3236" y="56589"/>
                  </a:cubicBezTo>
                  <a:lnTo>
                    <a:pt x="3236" y="63447"/>
                  </a:lnTo>
                  <a:lnTo>
                    <a:pt x="-6289" y="63447"/>
                  </a:lnTo>
                  <a:lnTo>
                    <a:pt x="-6289" y="-180"/>
                  </a:lnTo>
                  <a:lnTo>
                    <a:pt x="3236" y="-180"/>
                  </a:lnTo>
                  <a:lnTo>
                    <a:pt x="3236" y="25728"/>
                  </a:lnTo>
                  <a:cubicBezTo>
                    <a:pt x="6283" y="20432"/>
                    <a:pt x="11998" y="17174"/>
                    <a:pt x="18096" y="17156"/>
                  </a:cubicBezTo>
                  <a:close/>
                  <a:moveTo>
                    <a:pt x="3046" y="40682"/>
                  </a:moveTo>
                  <a:cubicBezTo>
                    <a:pt x="2855" y="44635"/>
                    <a:pt x="4283" y="48483"/>
                    <a:pt x="7045" y="51350"/>
                  </a:cubicBezTo>
                  <a:cubicBezTo>
                    <a:pt x="9427" y="54046"/>
                    <a:pt x="12952" y="55570"/>
                    <a:pt x="16570" y="55541"/>
                  </a:cubicBezTo>
                  <a:cubicBezTo>
                    <a:pt x="20189" y="55456"/>
                    <a:pt x="23523" y="53989"/>
                    <a:pt x="26095" y="51446"/>
                  </a:cubicBezTo>
                  <a:cubicBezTo>
                    <a:pt x="28858" y="48607"/>
                    <a:pt x="30383" y="44759"/>
                    <a:pt x="30286" y="40778"/>
                  </a:cubicBezTo>
                  <a:cubicBezTo>
                    <a:pt x="30383" y="36729"/>
                    <a:pt x="28956" y="32796"/>
                    <a:pt x="26193" y="29824"/>
                  </a:cubicBezTo>
                  <a:cubicBezTo>
                    <a:pt x="23714" y="27147"/>
                    <a:pt x="20286" y="25604"/>
                    <a:pt x="16668" y="25538"/>
                  </a:cubicBezTo>
                  <a:cubicBezTo>
                    <a:pt x="13045" y="25509"/>
                    <a:pt x="9524" y="27071"/>
                    <a:pt x="7143" y="29824"/>
                  </a:cubicBezTo>
                  <a:cubicBezTo>
                    <a:pt x="4473" y="32786"/>
                    <a:pt x="2952" y="36672"/>
                    <a:pt x="3046" y="40682"/>
                  </a:cubicBezTo>
                  <a:close/>
                </a:path>
              </a:pathLst>
            </a:custGeom>
            <a:solidFill>
              <a:srgbClr val="6D6E71"/>
            </a:solidFill>
            <a:ln w="9525" cap="flat">
              <a:noFill/>
              <a:prstDash val="solid"/>
              <a:miter/>
            </a:ln>
          </p:spPr>
          <p:txBody>
            <a:bodyPr rtlCol="0" anchor="ctr"/>
            <a:lstStyle/>
            <a:p>
              <a:endParaRPr lang="en-US"/>
            </a:p>
          </p:txBody>
        </p:sp>
        <p:sp>
          <p:nvSpPr>
            <p:cNvPr id="1324" name="Freeform: Shape 1323">
              <a:extLst>
                <a:ext uri="{FF2B5EF4-FFF2-40B4-BE49-F238E27FC236}">
                  <a16:creationId xmlns:a16="http://schemas.microsoft.com/office/drawing/2014/main" id="{C08AE325-556F-4175-881F-C4E5FA3855F2}"/>
                </a:ext>
              </a:extLst>
            </p:cNvPr>
            <p:cNvSpPr/>
            <p:nvPr/>
          </p:nvSpPr>
          <p:spPr>
            <a:xfrm>
              <a:off x="17970408" y="3072556"/>
              <a:ext cx="40655" cy="47371"/>
            </a:xfrm>
            <a:custGeom>
              <a:avLst/>
              <a:gdLst>
                <a:gd name="connsiteX0" fmla="*/ 34126 w 40655"/>
                <a:gd name="connsiteY0" fmla="*/ 46511 h 47371"/>
                <a:gd name="connsiteX1" fmla="*/ 25457 w 40655"/>
                <a:gd name="connsiteY1" fmla="*/ 46511 h 47371"/>
                <a:gd name="connsiteX2" fmla="*/ 25457 w 40655"/>
                <a:gd name="connsiteY2" fmla="*/ 40415 h 47371"/>
                <a:gd name="connsiteX3" fmla="*/ 10216 w 40655"/>
                <a:gd name="connsiteY3" fmla="*/ 47178 h 47371"/>
                <a:gd name="connsiteX4" fmla="*/ -1500 w 40655"/>
                <a:gd name="connsiteY4" fmla="*/ 43178 h 47371"/>
                <a:gd name="connsiteX5" fmla="*/ -6262 w 40655"/>
                <a:gd name="connsiteY5" fmla="*/ 32414 h 47371"/>
                <a:gd name="connsiteX6" fmla="*/ -1211 w 40655"/>
                <a:gd name="connsiteY6" fmla="*/ 22318 h 47371"/>
                <a:gd name="connsiteX7" fmla="*/ 12216 w 40655"/>
                <a:gd name="connsiteY7" fmla="*/ 18984 h 47371"/>
                <a:gd name="connsiteX8" fmla="*/ 24601 w 40655"/>
                <a:gd name="connsiteY8" fmla="*/ 18984 h 47371"/>
                <a:gd name="connsiteX9" fmla="*/ 24601 w 40655"/>
                <a:gd name="connsiteY9" fmla="*/ 17270 h 47371"/>
                <a:gd name="connsiteX10" fmla="*/ 14504 w 40655"/>
                <a:gd name="connsiteY10" fmla="*/ 7745 h 47371"/>
                <a:gd name="connsiteX11" fmla="*/ 1361 w 40655"/>
                <a:gd name="connsiteY11" fmla="*/ 12412 h 47371"/>
                <a:gd name="connsiteX12" fmla="*/ -2927 w 40655"/>
                <a:gd name="connsiteY12" fmla="*/ 6411 h 47371"/>
                <a:gd name="connsiteX13" fmla="*/ 16123 w 40655"/>
                <a:gd name="connsiteY13" fmla="*/ -161 h 47371"/>
                <a:gd name="connsiteX14" fmla="*/ 29266 w 40655"/>
                <a:gd name="connsiteY14" fmla="*/ 3839 h 47371"/>
                <a:gd name="connsiteX15" fmla="*/ 34317 w 40655"/>
                <a:gd name="connsiteY15" fmla="*/ 16698 h 47371"/>
                <a:gd name="connsiteX16" fmla="*/ 24601 w 40655"/>
                <a:gd name="connsiteY16" fmla="*/ 29462 h 47371"/>
                <a:gd name="connsiteX17" fmla="*/ 24601 w 40655"/>
                <a:gd name="connsiteY17" fmla="*/ 25651 h 47371"/>
                <a:gd name="connsiteX18" fmla="*/ 13741 w 40655"/>
                <a:gd name="connsiteY18" fmla="*/ 25651 h 47371"/>
                <a:gd name="connsiteX19" fmla="*/ 3361 w 40655"/>
                <a:gd name="connsiteY19" fmla="*/ 32129 h 47371"/>
                <a:gd name="connsiteX20" fmla="*/ 5932 w 40655"/>
                <a:gd name="connsiteY20" fmla="*/ 37272 h 47371"/>
                <a:gd name="connsiteX21" fmla="*/ 13076 w 40655"/>
                <a:gd name="connsiteY21" fmla="*/ 38987 h 47371"/>
                <a:gd name="connsiteX22" fmla="*/ 21169 w 40655"/>
                <a:gd name="connsiteY22" fmla="*/ 36415 h 47371"/>
                <a:gd name="connsiteX23" fmla="*/ 24601 w 40655"/>
                <a:gd name="connsiteY23" fmla="*/ 29366 h 47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5" h="47371">
                  <a:moveTo>
                    <a:pt x="34126" y="46511"/>
                  </a:moveTo>
                  <a:lnTo>
                    <a:pt x="25457" y="46511"/>
                  </a:lnTo>
                  <a:lnTo>
                    <a:pt x="25457" y="40415"/>
                  </a:lnTo>
                  <a:cubicBezTo>
                    <a:pt x="21648" y="44892"/>
                    <a:pt x="16030" y="47388"/>
                    <a:pt x="10216" y="47178"/>
                  </a:cubicBezTo>
                  <a:cubicBezTo>
                    <a:pt x="5932" y="47349"/>
                    <a:pt x="1742" y="45921"/>
                    <a:pt x="-1500" y="43178"/>
                  </a:cubicBezTo>
                  <a:cubicBezTo>
                    <a:pt x="-4644" y="40491"/>
                    <a:pt x="-6355" y="36538"/>
                    <a:pt x="-6262" y="32414"/>
                  </a:cubicBezTo>
                  <a:cubicBezTo>
                    <a:pt x="-6546" y="28385"/>
                    <a:pt x="-4546" y="24537"/>
                    <a:pt x="-1211" y="22318"/>
                  </a:cubicBezTo>
                  <a:cubicBezTo>
                    <a:pt x="2788" y="19860"/>
                    <a:pt x="7551" y="18698"/>
                    <a:pt x="12216" y="18984"/>
                  </a:cubicBezTo>
                  <a:lnTo>
                    <a:pt x="24601" y="18984"/>
                  </a:lnTo>
                  <a:lnTo>
                    <a:pt x="24601" y="17270"/>
                  </a:lnTo>
                  <a:cubicBezTo>
                    <a:pt x="24601" y="11173"/>
                    <a:pt x="21266" y="7745"/>
                    <a:pt x="14504" y="7745"/>
                  </a:cubicBezTo>
                  <a:cubicBezTo>
                    <a:pt x="9742" y="7916"/>
                    <a:pt x="5170" y="9545"/>
                    <a:pt x="1361" y="12412"/>
                  </a:cubicBezTo>
                  <a:lnTo>
                    <a:pt x="-2927" y="6411"/>
                  </a:lnTo>
                  <a:cubicBezTo>
                    <a:pt x="2407" y="2058"/>
                    <a:pt x="9169" y="-276"/>
                    <a:pt x="16123" y="-161"/>
                  </a:cubicBezTo>
                  <a:cubicBezTo>
                    <a:pt x="20792" y="-361"/>
                    <a:pt x="25457" y="1048"/>
                    <a:pt x="29266" y="3839"/>
                  </a:cubicBezTo>
                  <a:cubicBezTo>
                    <a:pt x="32889" y="7097"/>
                    <a:pt x="34698" y="11859"/>
                    <a:pt x="34317" y="16698"/>
                  </a:cubicBezTo>
                  <a:close/>
                  <a:moveTo>
                    <a:pt x="24601" y="29462"/>
                  </a:moveTo>
                  <a:lnTo>
                    <a:pt x="24601" y="25651"/>
                  </a:lnTo>
                  <a:lnTo>
                    <a:pt x="13741" y="25651"/>
                  </a:lnTo>
                  <a:cubicBezTo>
                    <a:pt x="6881" y="25651"/>
                    <a:pt x="3361" y="27842"/>
                    <a:pt x="3361" y="32129"/>
                  </a:cubicBezTo>
                  <a:cubicBezTo>
                    <a:pt x="3263" y="34176"/>
                    <a:pt x="4216" y="36129"/>
                    <a:pt x="5932" y="37272"/>
                  </a:cubicBezTo>
                  <a:cubicBezTo>
                    <a:pt x="8123" y="38529"/>
                    <a:pt x="10597" y="39129"/>
                    <a:pt x="13076" y="38987"/>
                  </a:cubicBezTo>
                  <a:cubicBezTo>
                    <a:pt x="16030" y="39053"/>
                    <a:pt x="18788" y="38148"/>
                    <a:pt x="21169" y="36415"/>
                  </a:cubicBezTo>
                  <a:cubicBezTo>
                    <a:pt x="23457" y="34796"/>
                    <a:pt x="24694" y="32147"/>
                    <a:pt x="24601" y="29366"/>
                  </a:cubicBezTo>
                  <a:close/>
                </a:path>
              </a:pathLst>
            </a:custGeom>
            <a:solidFill>
              <a:srgbClr val="6D6E71"/>
            </a:solidFill>
            <a:ln w="9525" cap="flat">
              <a:noFill/>
              <a:prstDash val="solid"/>
              <a:miter/>
            </a:ln>
          </p:spPr>
          <p:txBody>
            <a:bodyPr rtlCol="0" anchor="ctr"/>
            <a:lstStyle/>
            <a:p>
              <a:endParaRPr lang="en-US"/>
            </a:p>
          </p:txBody>
        </p:sp>
        <p:sp>
          <p:nvSpPr>
            <p:cNvPr id="1325" name="Freeform: Shape 1324">
              <a:extLst>
                <a:ext uri="{FF2B5EF4-FFF2-40B4-BE49-F238E27FC236}">
                  <a16:creationId xmlns:a16="http://schemas.microsoft.com/office/drawing/2014/main" id="{403F3A41-B1CC-4FF7-AF26-655930E7F8E6}"/>
                </a:ext>
              </a:extLst>
            </p:cNvPr>
            <p:cNvSpPr/>
            <p:nvPr/>
          </p:nvSpPr>
          <p:spPr>
            <a:xfrm>
              <a:off x="18020060" y="3073312"/>
              <a:ext cx="36685" cy="46616"/>
            </a:xfrm>
            <a:custGeom>
              <a:avLst/>
              <a:gdLst>
                <a:gd name="connsiteX0" fmla="*/ 30383 w 36685"/>
                <a:gd name="connsiteY0" fmla="*/ 32135 h 46616"/>
                <a:gd name="connsiteX1" fmla="*/ 25621 w 36685"/>
                <a:gd name="connsiteY1" fmla="*/ 42517 h 46616"/>
                <a:gd name="connsiteX2" fmla="*/ 13524 w 36685"/>
                <a:gd name="connsiteY2" fmla="*/ 46422 h 46616"/>
                <a:gd name="connsiteX3" fmla="*/ 3236 w 36685"/>
                <a:gd name="connsiteY3" fmla="*/ 44612 h 46616"/>
                <a:gd name="connsiteX4" fmla="*/ -6289 w 36685"/>
                <a:gd name="connsiteY4" fmla="*/ 39564 h 46616"/>
                <a:gd name="connsiteX5" fmla="*/ -1717 w 36685"/>
                <a:gd name="connsiteY5" fmla="*/ 32135 h 46616"/>
                <a:gd name="connsiteX6" fmla="*/ 13715 w 36685"/>
                <a:gd name="connsiteY6" fmla="*/ 38135 h 46616"/>
                <a:gd name="connsiteX7" fmla="*/ 18859 w 36685"/>
                <a:gd name="connsiteY7" fmla="*/ 36611 h 46616"/>
                <a:gd name="connsiteX8" fmla="*/ 20765 w 36685"/>
                <a:gd name="connsiteY8" fmla="*/ 32801 h 46616"/>
                <a:gd name="connsiteX9" fmla="*/ 11715 w 36685"/>
                <a:gd name="connsiteY9" fmla="*/ 26610 h 46616"/>
                <a:gd name="connsiteX10" fmla="*/ 10668 w 36685"/>
                <a:gd name="connsiteY10" fmla="*/ 26610 h 46616"/>
                <a:gd name="connsiteX11" fmla="*/ -3619 w 36685"/>
                <a:gd name="connsiteY11" fmla="*/ 13751 h 46616"/>
                <a:gd name="connsiteX12" fmla="*/ 1334 w 36685"/>
                <a:gd name="connsiteY12" fmla="*/ 3655 h 46616"/>
                <a:gd name="connsiteX13" fmla="*/ 14194 w 36685"/>
                <a:gd name="connsiteY13" fmla="*/ -155 h 46616"/>
                <a:gd name="connsiteX14" fmla="*/ 29049 w 36685"/>
                <a:gd name="connsiteY14" fmla="*/ 4417 h 46616"/>
                <a:gd name="connsiteX15" fmla="*/ 25430 w 36685"/>
                <a:gd name="connsiteY15" fmla="*/ 11560 h 46616"/>
                <a:gd name="connsiteX16" fmla="*/ 13431 w 36685"/>
                <a:gd name="connsiteY16" fmla="*/ 7846 h 46616"/>
                <a:gd name="connsiteX17" fmla="*/ 7808 w 36685"/>
                <a:gd name="connsiteY17" fmla="*/ 9084 h 46616"/>
                <a:gd name="connsiteX18" fmla="*/ 5715 w 36685"/>
                <a:gd name="connsiteY18" fmla="*/ 12799 h 46616"/>
                <a:gd name="connsiteX19" fmla="*/ 7906 w 36685"/>
                <a:gd name="connsiteY19" fmla="*/ 16133 h 46616"/>
                <a:gd name="connsiteX20" fmla="*/ 12189 w 36685"/>
                <a:gd name="connsiteY20" fmla="*/ 17561 h 46616"/>
                <a:gd name="connsiteX21" fmla="*/ 17142 w 36685"/>
                <a:gd name="connsiteY21" fmla="*/ 18895 h 46616"/>
                <a:gd name="connsiteX22" fmla="*/ 21337 w 36685"/>
                <a:gd name="connsiteY22" fmla="*/ 20419 h 46616"/>
                <a:gd name="connsiteX23" fmla="*/ 25621 w 36685"/>
                <a:gd name="connsiteY23" fmla="*/ 22895 h 46616"/>
                <a:gd name="connsiteX24" fmla="*/ 30383 w 36685"/>
                <a:gd name="connsiteY24" fmla="*/ 32135 h 46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5" h="46616">
                  <a:moveTo>
                    <a:pt x="30383" y="32135"/>
                  </a:moveTo>
                  <a:cubicBezTo>
                    <a:pt x="30481" y="36144"/>
                    <a:pt x="28765" y="39993"/>
                    <a:pt x="25621" y="42517"/>
                  </a:cubicBezTo>
                  <a:cubicBezTo>
                    <a:pt x="22193" y="45212"/>
                    <a:pt x="17905" y="46594"/>
                    <a:pt x="13524" y="46422"/>
                  </a:cubicBezTo>
                  <a:cubicBezTo>
                    <a:pt x="9999" y="46355"/>
                    <a:pt x="6571" y="45746"/>
                    <a:pt x="3236" y="44612"/>
                  </a:cubicBezTo>
                  <a:cubicBezTo>
                    <a:pt x="-191" y="43527"/>
                    <a:pt x="-3429" y="41812"/>
                    <a:pt x="-6289" y="39564"/>
                  </a:cubicBezTo>
                  <a:lnTo>
                    <a:pt x="-1717" y="32135"/>
                  </a:lnTo>
                  <a:cubicBezTo>
                    <a:pt x="2664" y="35764"/>
                    <a:pt x="8096" y="37868"/>
                    <a:pt x="13715" y="38135"/>
                  </a:cubicBezTo>
                  <a:cubicBezTo>
                    <a:pt x="15524" y="38211"/>
                    <a:pt x="17333" y="37678"/>
                    <a:pt x="18859" y="36611"/>
                  </a:cubicBezTo>
                  <a:cubicBezTo>
                    <a:pt x="20003" y="35706"/>
                    <a:pt x="20765" y="34297"/>
                    <a:pt x="20765" y="32801"/>
                  </a:cubicBezTo>
                  <a:cubicBezTo>
                    <a:pt x="20765" y="30515"/>
                    <a:pt x="17714" y="28420"/>
                    <a:pt x="11715" y="26610"/>
                  </a:cubicBezTo>
                  <a:lnTo>
                    <a:pt x="10668" y="26610"/>
                  </a:lnTo>
                  <a:cubicBezTo>
                    <a:pt x="1143" y="24067"/>
                    <a:pt x="-3619" y="19781"/>
                    <a:pt x="-3619" y="13751"/>
                  </a:cubicBezTo>
                  <a:cubicBezTo>
                    <a:pt x="-3717" y="9779"/>
                    <a:pt x="-1908" y="6017"/>
                    <a:pt x="1334" y="3655"/>
                  </a:cubicBezTo>
                  <a:cubicBezTo>
                    <a:pt x="5045" y="969"/>
                    <a:pt x="9617" y="-384"/>
                    <a:pt x="14194" y="-155"/>
                  </a:cubicBezTo>
                  <a:cubicBezTo>
                    <a:pt x="19524" y="-136"/>
                    <a:pt x="24667" y="1454"/>
                    <a:pt x="29049" y="4417"/>
                  </a:cubicBezTo>
                  <a:lnTo>
                    <a:pt x="25430" y="11560"/>
                  </a:lnTo>
                  <a:cubicBezTo>
                    <a:pt x="21905" y="9141"/>
                    <a:pt x="17714" y="7846"/>
                    <a:pt x="13431" y="7846"/>
                  </a:cubicBezTo>
                  <a:cubicBezTo>
                    <a:pt x="11524" y="7798"/>
                    <a:pt x="9524" y="8217"/>
                    <a:pt x="7808" y="9084"/>
                  </a:cubicBezTo>
                  <a:cubicBezTo>
                    <a:pt x="6478" y="9836"/>
                    <a:pt x="5617" y="11265"/>
                    <a:pt x="5715" y="12799"/>
                  </a:cubicBezTo>
                  <a:cubicBezTo>
                    <a:pt x="5617" y="14266"/>
                    <a:pt x="6571" y="15609"/>
                    <a:pt x="7906" y="16133"/>
                  </a:cubicBezTo>
                  <a:cubicBezTo>
                    <a:pt x="9334" y="16723"/>
                    <a:pt x="10761" y="17199"/>
                    <a:pt x="12189" y="17561"/>
                  </a:cubicBezTo>
                  <a:lnTo>
                    <a:pt x="17142" y="18895"/>
                  </a:lnTo>
                  <a:lnTo>
                    <a:pt x="21337" y="20419"/>
                  </a:lnTo>
                  <a:cubicBezTo>
                    <a:pt x="22858" y="21143"/>
                    <a:pt x="24286" y="21971"/>
                    <a:pt x="25621" y="22895"/>
                  </a:cubicBezTo>
                  <a:cubicBezTo>
                    <a:pt x="28765" y="24924"/>
                    <a:pt x="30574" y="28429"/>
                    <a:pt x="30383" y="32135"/>
                  </a:cubicBezTo>
                  <a:close/>
                </a:path>
              </a:pathLst>
            </a:custGeom>
            <a:solidFill>
              <a:srgbClr val="6D6E71"/>
            </a:solidFill>
            <a:ln w="9525" cap="flat">
              <a:noFill/>
              <a:prstDash val="solid"/>
              <a:miter/>
            </a:ln>
          </p:spPr>
          <p:txBody>
            <a:bodyPr rtlCol="0" anchor="ctr"/>
            <a:lstStyle/>
            <a:p>
              <a:endParaRPr lang="en-US"/>
            </a:p>
          </p:txBody>
        </p:sp>
        <p:sp>
          <p:nvSpPr>
            <p:cNvPr id="1326" name="Freeform: Shape 1325">
              <a:extLst>
                <a:ext uri="{FF2B5EF4-FFF2-40B4-BE49-F238E27FC236}">
                  <a16:creationId xmlns:a16="http://schemas.microsoft.com/office/drawing/2014/main" id="{23AF58A9-1655-4462-8225-45B8FADEB0FF}"/>
                </a:ext>
              </a:extLst>
            </p:cNvPr>
            <p:cNvSpPr/>
            <p:nvPr/>
          </p:nvSpPr>
          <p:spPr>
            <a:xfrm>
              <a:off x="18064331" y="3072960"/>
              <a:ext cx="45382" cy="46968"/>
            </a:xfrm>
            <a:custGeom>
              <a:avLst/>
              <a:gdLst>
                <a:gd name="connsiteX0" fmla="*/ 39071 w 45382"/>
                <a:gd name="connsiteY0" fmla="*/ 27438 h 46968"/>
                <a:gd name="connsiteX1" fmla="*/ 3260 w 45382"/>
                <a:gd name="connsiteY1" fmla="*/ 27438 h 46968"/>
                <a:gd name="connsiteX2" fmla="*/ 7831 w 45382"/>
                <a:gd name="connsiteY2" fmla="*/ 35439 h 46968"/>
                <a:gd name="connsiteX3" fmla="*/ 17356 w 45382"/>
                <a:gd name="connsiteY3" fmla="*/ 38487 h 46968"/>
                <a:gd name="connsiteX4" fmla="*/ 30402 w 45382"/>
                <a:gd name="connsiteY4" fmla="*/ 33153 h 46968"/>
                <a:gd name="connsiteX5" fmla="*/ 35834 w 45382"/>
                <a:gd name="connsiteY5" fmla="*/ 39154 h 46968"/>
                <a:gd name="connsiteX6" fmla="*/ 16784 w 45382"/>
                <a:gd name="connsiteY6" fmla="*/ 46774 h 46968"/>
                <a:gd name="connsiteX7" fmla="*/ 399 w 45382"/>
                <a:gd name="connsiteY7" fmla="*/ 40393 h 46968"/>
                <a:gd name="connsiteX8" fmla="*/ -6265 w 45382"/>
                <a:gd name="connsiteY8" fmla="*/ 23247 h 46968"/>
                <a:gd name="connsiteX9" fmla="*/ 590 w 45382"/>
                <a:gd name="connsiteY9" fmla="*/ 6102 h 46968"/>
                <a:gd name="connsiteX10" fmla="*/ 32500 w 45382"/>
                <a:gd name="connsiteY10" fmla="*/ 5436 h 46968"/>
                <a:gd name="connsiteX11" fmla="*/ 39071 w 45382"/>
                <a:gd name="connsiteY11" fmla="*/ 20866 h 46968"/>
                <a:gd name="connsiteX12" fmla="*/ 3260 w 45382"/>
                <a:gd name="connsiteY12" fmla="*/ 19914 h 46968"/>
                <a:gd name="connsiteX13" fmla="*/ 29546 w 45382"/>
                <a:gd name="connsiteY13" fmla="*/ 19914 h 46968"/>
                <a:gd name="connsiteX14" fmla="*/ 25928 w 45382"/>
                <a:gd name="connsiteY14" fmla="*/ 11055 h 46968"/>
                <a:gd name="connsiteX15" fmla="*/ 17068 w 45382"/>
                <a:gd name="connsiteY15" fmla="*/ 8007 h 46968"/>
                <a:gd name="connsiteX16" fmla="*/ 7543 w 45382"/>
                <a:gd name="connsiteY16" fmla="*/ 11246 h 46968"/>
                <a:gd name="connsiteX17" fmla="*/ 3636 w 45382"/>
                <a:gd name="connsiteY17" fmla="*/ 19914 h 46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82" h="46968">
                  <a:moveTo>
                    <a:pt x="39071" y="27438"/>
                  </a:moveTo>
                  <a:lnTo>
                    <a:pt x="3260" y="27438"/>
                  </a:lnTo>
                  <a:cubicBezTo>
                    <a:pt x="3446" y="30667"/>
                    <a:pt x="5162" y="33611"/>
                    <a:pt x="7831" y="35439"/>
                  </a:cubicBezTo>
                  <a:cubicBezTo>
                    <a:pt x="10589" y="37487"/>
                    <a:pt x="13924" y="38554"/>
                    <a:pt x="17356" y="38487"/>
                  </a:cubicBezTo>
                  <a:cubicBezTo>
                    <a:pt x="22310" y="38783"/>
                    <a:pt x="27072" y="36821"/>
                    <a:pt x="30402" y="33153"/>
                  </a:cubicBezTo>
                  <a:lnTo>
                    <a:pt x="35834" y="39154"/>
                  </a:lnTo>
                  <a:cubicBezTo>
                    <a:pt x="30784" y="44250"/>
                    <a:pt x="23928" y="47012"/>
                    <a:pt x="16784" y="46774"/>
                  </a:cubicBezTo>
                  <a:cubicBezTo>
                    <a:pt x="10687" y="46888"/>
                    <a:pt x="4780" y="44593"/>
                    <a:pt x="399" y="40393"/>
                  </a:cubicBezTo>
                  <a:cubicBezTo>
                    <a:pt x="-4172" y="35887"/>
                    <a:pt x="-6554" y="29648"/>
                    <a:pt x="-6265" y="23247"/>
                  </a:cubicBezTo>
                  <a:cubicBezTo>
                    <a:pt x="-6554" y="16809"/>
                    <a:pt x="-4075" y="10560"/>
                    <a:pt x="590" y="6102"/>
                  </a:cubicBezTo>
                  <a:cubicBezTo>
                    <a:pt x="9543" y="-2013"/>
                    <a:pt x="23165" y="-2299"/>
                    <a:pt x="32500" y="5436"/>
                  </a:cubicBezTo>
                  <a:cubicBezTo>
                    <a:pt x="36974" y="9284"/>
                    <a:pt x="39355" y="14980"/>
                    <a:pt x="39071" y="20866"/>
                  </a:cubicBezTo>
                  <a:close/>
                  <a:moveTo>
                    <a:pt x="3260" y="19914"/>
                  </a:moveTo>
                  <a:lnTo>
                    <a:pt x="29546" y="19914"/>
                  </a:lnTo>
                  <a:cubicBezTo>
                    <a:pt x="29737" y="16570"/>
                    <a:pt x="28402" y="13322"/>
                    <a:pt x="25928" y="11055"/>
                  </a:cubicBezTo>
                  <a:cubicBezTo>
                    <a:pt x="23449" y="8998"/>
                    <a:pt x="20305" y="7922"/>
                    <a:pt x="17068" y="8007"/>
                  </a:cubicBezTo>
                  <a:cubicBezTo>
                    <a:pt x="13640" y="7969"/>
                    <a:pt x="10213" y="9112"/>
                    <a:pt x="7543" y="11246"/>
                  </a:cubicBezTo>
                  <a:cubicBezTo>
                    <a:pt x="4878" y="13332"/>
                    <a:pt x="3446" y="16561"/>
                    <a:pt x="3636" y="19914"/>
                  </a:cubicBezTo>
                  <a:close/>
                </a:path>
              </a:pathLst>
            </a:custGeom>
            <a:solidFill>
              <a:srgbClr val="6D6E71"/>
            </a:solidFill>
            <a:ln w="9525" cap="flat">
              <a:noFill/>
              <a:prstDash val="solid"/>
              <a:miter/>
            </a:ln>
          </p:spPr>
          <p:txBody>
            <a:bodyPr rtlCol="0" anchor="ctr"/>
            <a:lstStyle/>
            <a:p>
              <a:endParaRPr lang="en-US"/>
            </a:p>
          </p:txBody>
        </p:sp>
        <p:sp>
          <p:nvSpPr>
            <p:cNvPr id="1327" name="Freeform: Shape 1326">
              <a:extLst>
                <a:ext uri="{FF2B5EF4-FFF2-40B4-BE49-F238E27FC236}">
                  <a16:creationId xmlns:a16="http://schemas.microsoft.com/office/drawing/2014/main" id="{AAE6F2F0-E7C9-4FB4-8B64-66AA534EC7A8}"/>
                </a:ext>
              </a:extLst>
            </p:cNvPr>
            <p:cNvSpPr/>
            <p:nvPr/>
          </p:nvSpPr>
          <p:spPr>
            <a:xfrm>
              <a:off x="18120644" y="3055620"/>
              <a:ext cx="9525" cy="63626"/>
            </a:xfrm>
            <a:custGeom>
              <a:avLst/>
              <a:gdLst>
                <a:gd name="connsiteX0" fmla="*/ 3236 w 9525"/>
                <a:gd name="connsiteY0" fmla="*/ 63447 h 63626"/>
                <a:gd name="connsiteX1" fmla="*/ -6289 w 9525"/>
                <a:gd name="connsiteY1" fmla="*/ 63447 h 63626"/>
                <a:gd name="connsiteX2" fmla="*/ -6289 w 9525"/>
                <a:gd name="connsiteY2" fmla="*/ -180 h 63626"/>
                <a:gd name="connsiteX3" fmla="*/ 3236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3236" y="63447"/>
                  </a:moveTo>
                  <a:lnTo>
                    <a:pt x="-6289" y="63447"/>
                  </a:lnTo>
                  <a:lnTo>
                    <a:pt x="-6289" y="-180"/>
                  </a:lnTo>
                  <a:lnTo>
                    <a:pt x="3236" y="-180"/>
                  </a:lnTo>
                  <a:close/>
                </a:path>
              </a:pathLst>
            </a:custGeom>
            <a:solidFill>
              <a:srgbClr val="6D6E71"/>
            </a:solidFill>
            <a:ln w="9525" cap="flat">
              <a:noFill/>
              <a:prstDash val="solid"/>
              <a:miter/>
            </a:ln>
          </p:spPr>
          <p:txBody>
            <a:bodyPr rtlCol="0" anchor="ctr"/>
            <a:lstStyle/>
            <a:p>
              <a:endParaRPr lang="en-US"/>
            </a:p>
          </p:txBody>
        </p:sp>
        <p:sp>
          <p:nvSpPr>
            <p:cNvPr id="1328" name="Freeform: Shape 1327">
              <a:extLst>
                <a:ext uri="{FF2B5EF4-FFF2-40B4-BE49-F238E27FC236}">
                  <a16:creationId xmlns:a16="http://schemas.microsoft.com/office/drawing/2014/main" id="{7A5F8E3D-2DF4-4128-99E5-42DA0275D6E5}"/>
                </a:ext>
              </a:extLst>
            </p:cNvPr>
            <p:cNvSpPr/>
            <p:nvPr/>
          </p:nvSpPr>
          <p:spPr>
            <a:xfrm>
              <a:off x="18142838" y="3054096"/>
              <a:ext cx="12189" cy="65151"/>
            </a:xfrm>
            <a:custGeom>
              <a:avLst/>
              <a:gdLst>
                <a:gd name="connsiteX0" fmla="*/ -4480 w 12189"/>
                <a:gd name="connsiteY0" fmla="*/ 10202 h 65151"/>
                <a:gd name="connsiteX1" fmla="*/ -6289 w 12189"/>
                <a:gd name="connsiteY1" fmla="*/ 5916 h 65151"/>
                <a:gd name="connsiteX2" fmla="*/ -191 w 12189"/>
                <a:gd name="connsiteY2" fmla="*/ -180 h 65151"/>
                <a:gd name="connsiteX3" fmla="*/ 4092 w 12189"/>
                <a:gd name="connsiteY3" fmla="*/ 1630 h 65151"/>
                <a:gd name="connsiteX4" fmla="*/ 5901 w 12189"/>
                <a:gd name="connsiteY4" fmla="*/ 5916 h 65151"/>
                <a:gd name="connsiteX5" fmla="*/ -191 w 12189"/>
                <a:gd name="connsiteY5" fmla="*/ 12012 h 65151"/>
                <a:gd name="connsiteX6" fmla="*/ -4480 w 12189"/>
                <a:gd name="connsiteY6" fmla="*/ 10202 h 65151"/>
                <a:gd name="connsiteX7" fmla="*/ 4571 w 12189"/>
                <a:gd name="connsiteY7" fmla="*/ 64971 h 65151"/>
                <a:gd name="connsiteX8" fmla="*/ -4954 w 12189"/>
                <a:gd name="connsiteY8" fmla="*/ 64971 h 65151"/>
                <a:gd name="connsiteX9" fmla="*/ -4954 w 12189"/>
                <a:gd name="connsiteY9" fmla="*/ 19251 h 65151"/>
                <a:gd name="connsiteX10" fmla="*/ 4571 w 12189"/>
                <a:gd name="connsiteY10" fmla="*/ 19251 h 65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9" h="65151">
                  <a:moveTo>
                    <a:pt x="-4480" y="10202"/>
                  </a:moveTo>
                  <a:cubicBezTo>
                    <a:pt x="-5624" y="9079"/>
                    <a:pt x="-6289" y="7535"/>
                    <a:pt x="-6289" y="5916"/>
                  </a:cubicBezTo>
                  <a:cubicBezTo>
                    <a:pt x="-6191" y="2573"/>
                    <a:pt x="-3526" y="-132"/>
                    <a:pt x="-191" y="-180"/>
                  </a:cubicBezTo>
                  <a:cubicBezTo>
                    <a:pt x="1427" y="-189"/>
                    <a:pt x="2952" y="468"/>
                    <a:pt x="4092" y="1630"/>
                  </a:cubicBezTo>
                  <a:cubicBezTo>
                    <a:pt x="5236" y="2744"/>
                    <a:pt x="5901" y="4297"/>
                    <a:pt x="5901" y="5916"/>
                  </a:cubicBezTo>
                  <a:cubicBezTo>
                    <a:pt x="5808" y="9259"/>
                    <a:pt x="3143" y="11964"/>
                    <a:pt x="-191" y="12012"/>
                  </a:cubicBezTo>
                  <a:cubicBezTo>
                    <a:pt x="-1810" y="12031"/>
                    <a:pt x="-3335" y="11374"/>
                    <a:pt x="-4480" y="10202"/>
                  </a:cubicBezTo>
                  <a:close/>
                  <a:moveTo>
                    <a:pt x="4571" y="64971"/>
                  </a:moveTo>
                  <a:lnTo>
                    <a:pt x="-4954" y="64971"/>
                  </a:lnTo>
                  <a:lnTo>
                    <a:pt x="-4954" y="19251"/>
                  </a:lnTo>
                  <a:lnTo>
                    <a:pt x="4571" y="19251"/>
                  </a:lnTo>
                  <a:close/>
                </a:path>
              </a:pathLst>
            </a:custGeom>
            <a:solidFill>
              <a:srgbClr val="6D6E71"/>
            </a:solidFill>
            <a:ln w="9525" cap="flat">
              <a:noFill/>
              <a:prstDash val="solid"/>
              <a:miter/>
            </a:ln>
          </p:spPr>
          <p:txBody>
            <a:bodyPr rtlCol="0" anchor="ctr"/>
            <a:lstStyle/>
            <a:p>
              <a:endParaRPr lang="en-US"/>
            </a:p>
          </p:txBody>
        </p:sp>
        <p:sp>
          <p:nvSpPr>
            <p:cNvPr id="1329" name="Freeform: Shape 1328">
              <a:extLst>
                <a:ext uri="{FF2B5EF4-FFF2-40B4-BE49-F238E27FC236}">
                  <a16:creationId xmlns:a16="http://schemas.microsoft.com/office/drawing/2014/main" id="{684748C8-9FC2-4E9A-9CD3-556F7A7EC45B}"/>
                </a:ext>
              </a:extLst>
            </p:cNvPr>
            <p:cNvSpPr/>
            <p:nvPr/>
          </p:nvSpPr>
          <p:spPr>
            <a:xfrm>
              <a:off x="18167604" y="3072865"/>
              <a:ext cx="41961" cy="46382"/>
            </a:xfrm>
            <a:custGeom>
              <a:avLst/>
              <a:gdLst>
                <a:gd name="connsiteX0" fmla="*/ 3236 w 41961"/>
                <a:gd name="connsiteY0" fmla="*/ 21438 h 46382"/>
                <a:gd name="connsiteX1" fmla="*/ 3236 w 41961"/>
                <a:gd name="connsiteY1" fmla="*/ 46202 h 46382"/>
                <a:gd name="connsiteX2" fmla="*/ -6289 w 41961"/>
                <a:gd name="connsiteY2" fmla="*/ 46202 h 46382"/>
                <a:gd name="connsiteX3" fmla="*/ -6289 w 41961"/>
                <a:gd name="connsiteY3" fmla="*/ 482 h 46382"/>
                <a:gd name="connsiteX4" fmla="*/ 3236 w 41961"/>
                <a:gd name="connsiteY4" fmla="*/ 482 h 46382"/>
                <a:gd name="connsiteX5" fmla="*/ 3236 w 41961"/>
                <a:gd name="connsiteY5" fmla="*/ 8769 h 46382"/>
                <a:gd name="connsiteX6" fmla="*/ 9617 w 41961"/>
                <a:gd name="connsiteY6" fmla="*/ 2197 h 46382"/>
                <a:gd name="connsiteX7" fmla="*/ 30955 w 41961"/>
                <a:gd name="connsiteY7" fmla="*/ 4483 h 46382"/>
                <a:gd name="connsiteX8" fmla="*/ 35620 w 41961"/>
                <a:gd name="connsiteY8" fmla="*/ 18104 h 46382"/>
                <a:gd name="connsiteX9" fmla="*/ 35620 w 41961"/>
                <a:gd name="connsiteY9" fmla="*/ 46107 h 46382"/>
                <a:gd name="connsiteX10" fmla="*/ 26095 w 41961"/>
                <a:gd name="connsiteY10" fmla="*/ 46107 h 46382"/>
                <a:gd name="connsiteX11" fmla="*/ 26095 w 41961"/>
                <a:gd name="connsiteY11" fmla="*/ 21056 h 46382"/>
                <a:gd name="connsiteX12" fmla="*/ 15617 w 41961"/>
                <a:gd name="connsiteY12" fmla="*/ 8388 h 46382"/>
                <a:gd name="connsiteX13" fmla="*/ 6952 w 41961"/>
                <a:gd name="connsiteY13" fmla="*/ 11722 h 46382"/>
                <a:gd name="connsiteX14" fmla="*/ 3236 w 41961"/>
                <a:gd name="connsiteY14" fmla="*/ 21438 h 46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1" h="46382">
                  <a:moveTo>
                    <a:pt x="3236" y="21438"/>
                  </a:moveTo>
                  <a:lnTo>
                    <a:pt x="3236" y="46202"/>
                  </a:lnTo>
                  <a:lnTo>
                    <a:pt x="-6289" y="46202"/>
                  </a:lnTo>
                  <a:lnTo>
                    <a:pt x="-6289" y="482"/>
                  </a:lnTo>
                  <a:lnTo>
                    <a:pt x="3236" y="482"/>
                  </a:lnTo>
                  <a:lnTo>
                    <a:pt x="3236" y="8769"/>
                  </a:lnTo>
                  <a:cubicBezTo>
                    <a:pt x="4762" y="6074"/>
                    <a:pt x="6952" y="3816"/>
                    <a:pt x="9617" y="2197"/>
                  </a:cubicBezTo>
                  <a:cubicBezTo>
                    <a:pt x="16477" y="-1670"/>
                    <a:pt x="25049" y="-756"/>
                    <a:pt x="30955" y="4483"/>
                  </a:cubicBezTo>
                  <a:cubicBezTo>
                    <a:pt x="34285" y="8207"/>
                    <a:pt x="36002" y="13122"/>
                    <a:pt x="35620" y="18104"/>
                  </a:cubicBezTo>
                  <a:lnTo>
                    <a:pt x="35620" y="46107"/>
                  </a:lnTo>
                  <a:lnTo>
                    <a:pt x="26095" y="46107"/>
                  </a:lnTo>
                  <a:lnTo>
                    <a:pt x="26095" y="21056"/>
                  </a:lnTo>
                  <a:cubicBezTo>
                    <a:pt x="26095" y="12674"/>
                    <a:pt x="22570" y="8388"/>
                    <a:pt x="15617" y="8388"/>
                  </a:cubicBezTo>
                  <a:cubicBezTo>
                    <a:pt x="12380" y="8360"/>
                    <a:pt x="9334" y="9550"/>
                    <a:pt x="6952" y="11722"/>
                  </a:cubicBezTo>
                  <a:cubicBezTo>
                    <a:pt x="4283" y="14246"/>
                    <a:pt x="2948" y="17808"/>
                    <a:pt x="3236" y="21438"/>
                  </a:cubicBezTo>
                  <a:close/>
                </a:path>
              </a:pathLst>
            </a:custGeom>
            <a:solidFill>
              <a:srgbClr val="6D6E71"/>
            </a:solidFill>
            <a:ln w="9525" cap="flat">
              <a:noFill/>
              <a:prstDash val="solid"/>
              <a:miter/>
            </a:ln>
          </p:spPr>
          <p:txBody>
            <a:bodyPr rtlCol="0" anchor="ctr"/>
            <a:lstStyle/>
            <a:p>
              <a:endParaRPr lang="en-US"/>
            </a:p>
          </p:txBody>
        </p:sp>
        <p:sp>
          <p:nvSpPr>
            <p:cNvPr id="1330" name="Freeform: Shape 1329">
              <a:extLst>
                <a:ext uri="{FF2B5EF4-FFF2-40B4-BE49-F238E27FC236}">
                  <a16:creationId xmlns:a16="http://schemas.microsoft.com/office/drawing/2014/main" id="{6B49EC74-1614-4440-925E-658FE85AF714}"/>
                </a:ext>
              </a:extLst>
            </p:cNvPr>
            <p:cNvSpPr/>
            <p:nvPr/>
          </p:nvSpPr>
          <p:spPr>
            <a:xfrm>
              <a:off x="18220180" y="3072946"/>
              <a:ext cx="45377" cy="46979"/>
            </a:xfrm>
            <a:custGeom>
              <a:avLst/>
              <a:gdLst>
                <a:gd name="connsiteX0" fmla="*/ 39050 w 45377"/>
                <a:gd name="connsiteY0" fmla="*/ 27453 h 46979"/>
                <a:gd name="connsiteX1" fmla="*/ 3332 w 45377"/>
                <a:gd name="connsiteY1" fmla="*/ 27453 h 46979"/>
                <a:gd name="connsiteX2" fmla="*/ 7810 w 45377"/>
                <a:gd name="connsiteY2" fmla="*/ 35454 h 46979"/>
                <a:gd name="connsiteX3" fmla="*/ 17335 w 45377"/>
                <a:gd name="connsiteY3" fmla="*/ 38502 h 46979"/>
                <a:gd name="connsiteX4" fmla="*/ 30386 w 45377"/>
                <a:gd name="connsiteY4" fmla="*/ 33168 h 46979"/>
                <a:gd name="connsiteX5" fmla="*/ 35906 w 45377"/>
                <a:gd name="connsiteY5" fmla="*/ 39168 h 46979"/>
                <a:gd name="connsiteX6" fmla="*/ 16856 w 45377"/>
                <a:gd name="connsiteY6" fmla="*/ 46788 h 46979"/>
                <a:gd name="connsiteX7" fmla="*/ 569 w 45377"/>
                <a:gd name="connsiteY7" fmla="*/ 40407 h 46979"/>
                <a:gd name="connsiteX8" fmla="*/ 569 w 45377"/>
                <a:gd name="connsiteY8" fmla="*/ 6117 h 46979"/>
                <a:gd name="connsiteX9" fmla="*/ 32576 w 45377"/>
                <a:gd name="connsiteY9" fmla="*/ 5450 h 46979"/>
                <a:gd name="connsiteX10" fmla="*/ 39050 w 45377"/>
                <a:gd name="connsiteY10" fmla="*/ 20880 h 46979"/>
                <a:gd name="connsiteX11" fmla="*/ 3332 w 45377"/>
                <a:gd name="connsiteY11" fmla="*/ 19928 h 46979"/>
                <a:gd name="connsiteX12" fmla="*/ 29432 w 45377"/>
                <a:gd name="connsiteY12" fmla="*/ 19928 h 46979"/>
                <a:gd name="connsiteX13" fmla="*/ 25814 w 45377"/>
                <a:gd name="connsiteY13" fmla="*/ 11070 h 46979"/>
                <a:gd name="connsiteX14" fmla="*/ 16954 w 45377"/>
                <a:gd name="connsiteY14" fmla="*/ 8021 h 46979"/>
                <a:gd name="connsiteX15" fmla="*/ 7429 w 45377"/>
                <a:gd name="connsiteY15" fmla="*/ 11260 h 46979"/>
                <a:gd name="connsiteX16" fmla="*/ 3332 w 45377"/>
                <a:gd name="connsiteY16" fmla="*/ 1992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77" h="46979">
                  <a:moveTo>
                    <a:pt x="39050" y="27453"/>
                  </a:moveTo>
                  <a:lnTo>
                    <a:pt x="3332" y="27453"/>
                  </a:lnTo>
                  <a:cubicBezTo>
                    <a:pt x="3429" y="30681"/>
                    <a:pt x="5141" y="33644"/>
                    <a:pt x="7810" y="35454"/>
                  </a:cubicBezTo>
                  <a:cubicBezTo>
                    <a:pt x="10573" y="37482"/>
                    <a:pt x="13908" y="38559"/>
                    <a:pt x="17335" y="38502"/>
                  </a:cubicBezTo>
                  <a:cubicBezTo>
                    <a:pt x="22289" y="38825"/>
                    <a:pt x="27051" y="36854"/>
                    <a:pt x="30386" y="33168"/>
                  </a:cubicBezTo>
                  <a:lnTo>
                    <a:pt x="35906" y="39168"/>
                  </a:lnTo>
                  <a:cubicBezTo>
                    <a:pt x="30860" y="44245"/>
                    <a:pt x="24000" y="46998"/>
                    <a:pt x="16856" y="46788"/>
                  </a:cubicBezTo>
                  <a:cubicBezTo>
                    <a:pt x="10764" y="46884"/>
                    <a:pt x="4950" y="44588"/>
                    <a:pt x="569" y="40407"/>
                  </a:cubicBezTo>
                  <a:cubicBezTo>
                    <a:pt x="-8575" y="30786"/>
                    <a:pt x="-8575" y="15737"/>
                    <a:pt x="569" y="6117"/>
                  </a:cubicBezTo>
                  <a:cubicBezTo>
                    <a:pt x="9620" y="-2018"/>
                    <a:pt x="23242" y="-2303"/>
                    <a:pt x="32576" y="5450"/>
                  </a:cubicBezTo>
                  <a:cubicBezTo>
                    <a:pt x="36957" y="9317"/>
                    <a:pt x="39432" y="15013"/>
                    <a:pt x="39050" y="20880"/>
                  </a:cubicBezTo>
                  <a:close/>
                  <a:moveTo>
                    <a:pt x="3332" y="19928"/>
                  </a:moveTo>
                  <a:lnTo>
                    <a:pt x="29432" y="19928"/>
                  </a:lnTo>
                  <a:cubicBezTo>
                    <a:pt x="29623" y="16575"/>
                    <a:pt x="28288" y="13298"/>
                    <a:pt x="25814" y="11070"/>
                  </a:cubicBezTo>
                  <a:cubicBezTo>
                    <a:pt x="23335" y="9012"/>
                    <a:pt x="20191" y="7936"/>
                    <a:pt x="16954" y="8021"/>
                  </a:cubicBezTo>
                  <a:cubicBezTo>
                    <a:pt x="13526" y="7955"/>
                    <a:pt x="10094" y="9098"/>
                    <a:pt x="7429" y="11260"/>
                  </a:cubicBezTo>
                  <a:cubicBezTo>
                    <a:pt x="4666" y="13289"/>
                    <a:pt x="3141" y="16537"/>
                    <a:pt x="3332" y="19928"/>
                  </a:cubicBezTo>
                  <a:close/>
                </a:path>
              </a:pathLst>
            </a:custGeom>
            <a:solidFill>
              <a:srgbClr val="6D6E71"/>
            </a:solidFill>
            <a:ln w="9525" cap="flat">
              <a:noFill/>
              <a:prstDash val="solid"/>
              <a:miter/>
            </a:ln>
          </p:spPr>
          <p:txBody>
            <a:bodyPr rtlCol="0" anchor="ctr"/>
            <a:lstStyle/>
            <a:p>
              <a:endParaRPr lang="en-US"/>
            </a:p>
          </p:txBody>
        </p:sp>
        <p:sp>
          <p:nvSpPr>
            <p:cNvPr id="1331" name="Freeform: Shape 1330">
              <a:extLst>
                <a:ext uri="{FF2B5EF4-FFF2-40B4-BE49-F238E27FC236}">
                  <a16:creationId xmlns:a16="http://schemas.microsoft.com/office/drawing/2014/main" id="{633A103F-B201-4D62-9132-202826D58E4E}"/>
                </a:ext>
              </a:extLst>
            </p:cNvPr>
            <p:cNvSpPr/>
            <p:nvPr/>
          </p:nvSpPr>
          <p:spPr>
            <a:xfrm>
              <a:off x="16912387" y="3177628"/>
              <a:ext cx="42398" cy="47063"/>
            </a:xfrm>
            <a:custGeom>
              <a:avLst/>
              <a:gdLst>
                <a:gd name="connsiteX0" fmla="*/ 16967 w 42398"/>
                <a:gd name="connsiteY0" fmla="*/ 46881 h 47063"/>
                <a:gd name="connsiteX1" fmla="*/ 581 w 42398"/>
                <a:gd name="connsiteY1" fmla="*/ 40404 h 47063"/>
                <a:gd name="connsiteX2" fmla="*/ -6279 w 42398"/>
                <a:gd name="connsiteY2" fmla="*/ 23450 h 47063"/>
                <a:gd name="connsiteX3" fmla="*/ 865 w 42398"/>
                <a:gd name="connsiteY3" fmla="*/ 6400 h 47063"/>
                <a:gd name="connsiteX4" fmla="*/ 18297 w 42398"/>
                <a:gd name="connsiteY4" fmla="*/ -172 h 47063"/>
                <a:gd name="connsiteX5" fmla="*/ 35728 w 42398"/>
                <a:gd name="connsiteY5" fmla="*/ 6972 h 47063"/>
                <a:gd name="connsiteX6" fmla="*/ 30012 w 42398"/>
                <a:gd name="connsiteY6" fmla="*/ 13925 h 47063"/>
                <a:gd name="connsiteX7" fmla="*/ 18106 w 42398"/>
                <a:gd name="connsiteY7" fmla="*/ 8781 h 47063"/>
                <a:gd name="connsiteX8" fmla="*/ 7725 w 42398"/>
                <a:gd name="connsiteY8" fmla="*/ 12782 h 47063"/>
                <a:gd name="connsiteX9" fmla="*/ 3344 w 42398"/>
                <a:gd name="connsiteY9" fmla="*/ 23069 h 47063"/>
                <a:gd name="connsiteX10" fmla="*/ 7628 w 42398"/>
                <a:gd name="connsiteY10" fmla="*/ 33737 h 47063"/>
                <a:gd name="connsiteX11" fmla="*/ 18394 w 42398"/>
                <a:gd name="connsiteY11" fmla="*/ 38118 h 47063"/>
                <a:gd name="connsiteX12" fmla="*/ 30491 w 42398"/>
                <a:gd name="connsiteY12" fmla="*/ 32308 h 47063"/>
                <a:gd name="connsiteX13" fmla="*/ 36110 w 42398"/>
                <a:gd name="connsiteY13" fmla="*/ 38404 h 47063"/>
                <a:gd name="connsiteX14" fmla="*/ 16967 w 42398"/>
                <a:gd name="connsiteY14" fmla="*/ 46881 h 4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398" h="47063">
                  <a:moveTo>
                    <a:pt x="16967" y="46881"/>
                  </a:moveTo>
                  <a:cubicBezTo>
                    <a:pt x="10869" y="46967"/>
                    <a:pt x="4963" y="44643"/>
                    <a:pt x="581" y="40404"/>
                  </a:cubicBezTo>
                  <a:cubicBezTo>
                    <a:pt x="-3990" y="35985"/>
                    <a:pt x="-6469" y="29822"/>
                    <a:pt x="-6279" y="23450"/>
                  </a:cubicBezTo>
                  <a:cubicBezTo>
                    <a:pt x="-6469" y="17001"/>
                    <a:pt x="-3897" y="10772"/>
                    <a:pt x="865" y="6400"/>
                  </a:cubicBezTo>
                  <a:cubicBezTo>
                    <a:pt x="5628" y="2028"/>
                    <a:pt x="11823" y="-334"/>
                    <a:pt x="18297" y="-172"/>
                  </a:cubicBezTo>
                  <a:cubicBezTo>
                    <a:pt x="24868" y="-296"/>
                    <a:pt x="31156" y="2285"/>
                    <a:pt x="35728" y="6972"/>
                  </a:cubicBezTo>
                  <a:lnTo>
                    <a:pt x="30012" y="13925"/>
                  </a:lnTo>
                  <a:cubicBezTo>
                    <a:pt x="26775" y="10801"/>
                    <a:pt x="22585" y="8962"/>
                    <a:pt x="18106" y="8781"/>
                  </a:cubicBezTo>
                  <a:cubicBezTo>
                    <a:pt x="14297" y="8734"/>
                    <a:pt x="10581" y="10163"/>
                    <a:pt x="7725" y="12782"/>
                  </a:cubicBezTo>
                  <a:cubicBezTo>
                    <a:pt x="4772" y="15392"/>
                    <a:pt x="3246" y="19164"/>
                    <a:pt x="3344" y="23069"/>
                  </a:cubicBezTo>
                  <a:cubicBezTo>
                    <a:pt x="3246" y="27060"/>
                    <a:pt x="4772" y="30908"/>
                    <a:pt x="7628" y="33737"/>
                  </a:cubicBezTo>
                  <a:cubicBezTo>
                    <a:pt x="10488" y="36575"/>
                    <a:pt x="14395" y="38157"/>
                    <a:pt x="18394" y="38118"/>
                  </a:cubicBezTo>
                  <a:cubicBezTo>
                    <a:pt x="23059" y="37909"/>
                    <a:pt x="27440" y="35804"/>
                    <a:pt x="30491" y="32308"/>
                  </a:cubicBezTo>
                  <a:lnTo>
                    <a:pt x="36110" y="38404"/>
                  </a:lnTo>
                  <a:cubicBezTo>
                    <a:pt x="31156" y="43776"/>
                    <a:pt x="24203" y="46853"/>
                    <a:pt x="16967" y="46881"/>
                  </a:cubicBezTo>
                  <a:close/>
                </a:path>
              </a:pathLst>
            </a:custGeom>
            <a:solidFill>
              <a:srgbClr val="6D6E71"/>
            </a:solidFill>
            <a:ln w="9525" cap="flat">
              <a:noFill/>
              <a:prstDash val="solid"/>
              <a:miter/>
            </a:ln>
          </p:spPr>
          <p:txBody>
            <a:bodyPr rtlCol="0" anchor="ctr"/>
            <a:lstStyle/>
            <a:p>
              <a:endParaRPr lang="en-US"/>
            </a:p>
          </p:txBody>
        </p:sp>
        <p:sp>
          <p:nvSpPr>
            <p:cNvPr id="1332" name="Freeform: Shape 1331">
              <a:extLst>
                <a:ext uri="{FF2B5EF4-FFF2-40B4-BE49-F238E27FC236}">
                  <a16:creationId xmlns:a16="http://schemas.microsoft.com/office/drawing/2014/main" id="{0952D0FA-B25E-4E66-9C0C-2B1C619C1D84}"/>
                </a:ext>
              </a:extLst>
            </p:cNvPr>
            <p:cNvSpPr/>
            <p:nvPr/>
          </p:nvSpPr>
          <p:spPr>
            <a:xfrm>
              <a:off x="16961071" y="3177636"/>
              <a:ext cx="48006" cy="47053"/>
            </a:xfrm>
            <a:custGeom>
              <a:avLst/>
              <a:gdLst>
                <a:gd name="connsiteX0" fmla="*/ 34860 w 48006"/>
                <a:gd name="connsiteY0" fmla="*/ 40015 h 47053"/>
                <a:gd name="connsiteX1" fmla="*/ 569 w 48006"/>
                <a:gd name="connsiteY1" fmla="*/ 40015 h 47053"/>
                <a:gd name="connsiteX2" fmla="*/ 569 w 48006"/>
                <a:gd name="connsiteY2" fmla="*/ 6678 h 47053"/>
                <a:gd name="connsiteX3" fmla="*/ 34860 w 48006"/>
                <a:gd name="connsiteY3" fmla="*/ 6678 h 47053"/>
                <a:gd name="connsiteX4" fmla="*/ 34860 w 48006"/>
                <a:gd name="connsiteY4" fmla="*/ 40015 h 47053"/>
                <a:gd name="connsiteX5" fmla="*/ 7331 w 48006"/>
                <a:gd name="connsiteY5" fmla="*/ 34110 h 47053"/>
                <a:gd name="connsiteX6" fmla="*/ 17717 w 48006"/>
                <a:gd name="connsiteY6" fmla="*/ 38301 h 47053"/>
                <a:gd name="connsiteX7" fmla="*/ 28000 w 48006"/>
                <a:gd name="connsiteY7" fmla="*/ 34110 h 47053"/>
                <a:gd name="connsiteX8" fmla="*/ 28000 w 48006"/>
                <a:gd name="connsiteY8" fmla="*/ 12583 h 47053"/>
                <a:gd name="connsiteX9" fmla="*/ 17717 w 48006"/>
                <a:gd name="connsiteY9" fmla="*/ 8392 h 47053"/>
                <a:gd name="connsiteX10" fmla="*/ 7331 w 48006"/>
                <a:gd name="connsiteY10" fmla="*/ 12583 h 47053"/>
                <a:gd name="connsiteX11" fmla="*/ 7331 w 48006"/>
                <a:gd name="connsiteY11"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7053">
                  <a:moveTo>
                    <a:pt x="34860" y="40015"/>
                  </a:moveTo>
                  <a:cubicBezTo>
                    <a:pt x="25242" y="49159"/>
                    <a:pt x="10192" y="49159"/>
                    <a:pt x="569" y="40015"/>
                  </a:cubicBezTo>
                  <a:cubicBezTo>
                    <a:pt x="-8575" y="30776"/>
                    <a:pt x="-8575" y="15917"/>
                    <a:pt x="569" y="6678"/>
                  </a:cubicBezTo>
                  <a:cubicBezTo>
                    <a:pt x="10192" y="-2466"/>
                    <a:pt x="25242" y="-2466"/>
                    <a:pt x="34860" y="6678"/>
                  </a:cubicBezTo>
                  <a:cubicBezTo>
                    <a:pt x="44003" y="15917"/>
                    <a:pt x="44003" y="30776"/>
                    <a:pt x="34860" y="40015"/>
                  </a:cubicBezTo>
                  <a:close/>
                  <a:moveTo>
                    <a:pt x="7331" y="34110"/>
                  </a:moveTo>
                  <a:cubicBezTo>
                    <a:pt x="10094" y="36882"/>
                    <a:pt x="13810" y="38396"/>
                    <a:pt x="17717" y="38301"/>
                  </a:cubicBezTo>
                  <a:cubicBezTo>
                    <a:pt x="21619" y="38415"/>
                    <a:pt x="25335" y="36891"/>
                    <a:pt x="28000" y="34110"/>
                  </a:cubicBezTo>
                  <a:cubicBezTo>
                    <a:pt x="33432" y="27976"/>
                    <a:pt x="33432" y="18718"/>
                    <a:pt x="28000" y="12583"/>
                  </a:cubicBezTo>
                  <a:cubicBezTo>
                    <a:pt x="25335" y="9802"/>
                    <a:pt x="21619" y="8278"/>
                    <a:pt x="17717" y="8392"/>
                  </a:cubicBezTo>
                  <a:cubicBezTo>
                    <a:pt x="13810" y="8297"/>
                    <a:pt x="10094" y="9812"/>
                    <a:pt x="7331" y="12583"/>
                  </a:cubicBezTo>
                  <a:cubicBezTo>
                    <a:pt x="1997" y="18765"/>
                    <a:pt x="1997" y="27928"/>
                    <a:pt x="7331" y="34110"/>
                  </a:cubicBezTo>
                  <a:close/>
                </a:path>
              </a:pathLst>
            </a:custGeom>
            <a:solidFill>
              <a:srgbClr val="6D6E71"/>
            </a:solidFill>
            <a:ln w="9525" cap="flat">
              <a:noFill/>
              <a:prstDash val="solid"/>
              <a:miter/>
            </a:ln>
          </p:spPr>
          <p:txBody>
            <a:bodyPr rtlCol="0" anchor="ctr"/>
            <a:lstStyle/>
            <a:p>
              <a:endParaRPr lang="en-US"/>
            </a:p>
          </p:txBody>
        </p:sp>
        <p:sp>
          <p:nvSpPr>
            <p:cNvPr id="1333" name="Freeform: Shape 1332">
              <a:extLst>
                <a:ext uri="{FF2B5EF4-FFF2-40B4-BE49-F238E27FC236}">
                  <a16:creationId xmlns:a16="http://schemas.microsoft.com/office/drawing/2014/main" id="{8D0E2E75-0C04-4ABC-98AC-6C6C306B191F}"/>
                </a:ext>
              </a:extLst>
            </p:cNvPr>
            <p:cNvSpPr/>
            <p:nvPr/>
          </p:nvSpPr>
          <p:spPr>
            <a:xfrm>
              <a:off x="17020032" y="3177490"/>
              <a:ext cx="73489" cy="46722"/>
            </a:xfrm>
            <a:custGeom>
              <a:avLst/>
              <a:gdLst>
                <a:gd name="connsiteX0" fmla="*/ 3236 w 73489"/>
                <a:gd name="connsiteY0" fmla="*/ 21587 h 46722"/>
                <a:gd name="connsiteX1" fmla="*/ 3236 w 73489"/>
                <a:gd name="connsiteY1" fmla="*/ 46257 h 46722"/>
                <a:gd name="connsiteX2" fmla="*/ -6289 w 73489"/>
                <a:gd name="connsiteY2" fmla="*/ 46257 h 46722"/>
                <a:gd name="connsiteX3" fmla="*/ -6289 w 73489"/>
                <a:gd name="connsiteY3" fmla="*/ 632 h 46722"/>
                <a:gd name="connsiteX4" fmla="*/ 3236 w 73489"/>
                <a:gd name="connsiteY4" fmla="*/ 632 h 46722"/>
                <a:gd name="connsiteX5" fmla="*/ 3236 w 73489"/>
                <a:gd name="connsiteY5" fmla="*/ 8919 h 46722"/>
                <a:gd name="connsiteX6" fmla="*/ 9427 w 73489"/>
                <a:gd name="connsiteY6" fmla="*/ 2347 h 46722"/>
                <a:gd name="connsiteX7" fmla="*/ 18379 w 73489"/>
                <a:gd name="connsiteY7" fmla="*/ -130 h 46722"/>
                <a:gd name="connsiteX8" fmla="*/ 33048 w 73489"/>
                <a:gd name="connsiteY8" fmla="*/ 8823 h 46722"/>
                <a:gd name="connsiteX9" fmla="*/ 49908 w 73489"/>
                <a:gd name="connsiteY9" fmla="*/ -130 h 46722"/>
                <a:gd name="connsiteX10" fmla="*/ 62386 w 73489"/>
                <a:gd name="connsiteY10" fmla="*/ 4633 h 46722"/>
                <a:gd name="connsiteX11" fmla="*/ 67149 w 73489"/>
                <a:gd name="connsiteY11" fmla="*/ 18253 h 46722"/>
                <a:gd name="connsiteX12" fmla="*/ 67149 w 73489"/>
                <a:gd name="connsiteY12" fmla="*/ 46162 h 46722"/>
                <a:gd name="connsiteX13" fmla="*/ 57624 w 73489"/>
                <a:gd name="connsiteY13" fmla="*/ 46162 h 46722"/>
                <a:gd name="connsiteX14" fmla="*/ 57624 w 73489"/>
                <a:gd name="connsiteY14" fmla="*/ 21206 h 46722"/>
                <a:gd name="connsiteX15" fmla="*/ 47145 w 73489"/>
                <a:gd name="connsiteY15" fmla="*/ 8538 h 46722"/>
                <a:gd name="connsiteX16" fmla="*/ 38574 w 73489"/>
                <a:gd name="connsiteY16" fmla="*/ 11681 h 46722"/>
                <a:gd name="connsiteX17" fmla="*/ 34765 w 73489"/>
                <a:gd name="connsiteY17" fmla="*/ 21206 h 46722"/>
                <a:gd name="connsiteX18" fmla="*/ 34765 w 73489"/>
                <a:gd name="connsiteY18" fmla="*/ 46543 h 46722"/>
                <a:gd name="connsiteX19" fmla="*/ 25240 w 73489"/>
                <a:gd name="connsiteY19" fmla="*/ 46543 h 46722"/>
                <a:gd name="connsiteX20" fmla="*/ 25240 w 73489"/>
                <a:gd name="connsiteY20" fmla="*/ 21587 h 46722"/>
                <a:gd name="connsiteX21" fmla="*/ 22951 w 73489"/>
                <a:gd name="connsiteY21" fmla="*/ 12062 h 46722"/>
                <a:gd name="connsiteX22" fmla="*/ 15715 w 73489"/>
                <a:gd name="connsiteY22" fmla="*/ 9014 h 46722"/>
                <a:gd name="connsiteX23" fmla="*/ 7045 w 73489"/>
                <a:gd name="connsiteY23" fmla="*/ 12348 h 46722"/>
                <a:gd name="connsiteX24" fmla="*/ 3236 w 73489"/>
                <a:gd name="connsiteY24" fmla="*/ 21587 h 4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89" h="46722">
                  <a:moveTo>
                    <a:pt x="3236" y="21587"/>
                  </a:moveTo>
                  <a:lnTo>
                    <a:pt x="3236" y="46257"/>
                  </a:lnTo>
                  <a:lnTo>
                    <a:pt x="-6289" y="46257"/>
                  </a:lnTo>
                  <a:lnTo>
                    <a:pt x="-6289" y="632"/>
                  </a:lnTo>
                  <a:lnTo>
                    <a:pt x="3236" y="632"/>
                  </a:lnTo>
                  <a:lnTo>
                    <a:pt x="3236" y="8919"/>
                  </a:lnTo>
                  <a:cubicBezTo>
                    <a:pt x="4571" y="6118"/>
                    <a:pt x="6664" y="3814"/>
                    <a:pt x="9427" y="2347"/>
                  </a:cubicBezTo>
                  <a:cubicBezTo>
                    <a:pt x="12091" y="737"/>
                    <a:pt x="15235" y="-120"/>
                    <a:pt x="18379" y="-130"/>
                  </a:cubicBezTo>
                  <a:cubicBezTo>
                    <a:pt x="24667" y="-654"/>
                    <a:pt x="30667" y="2966"/>
                    <a:pt x="33048" y="8823"/>
                  </a:cubicBezTo>
                  <a:cubicBezTo>
                    <a:pt x="36857" y="3280"/>
                    <a:pt x="43145" y="-63"/>
                    <a:pt x="49908" y="-130"/>
                  </a:cubicBezTo>
                  <a:cubicBezTo>
                    <a:pt x="54577" y="-320"/>
                    <a:pt x="59051" y="1404"/>
                    <a:pt x="62386" y="4633"/>
                  </a:cubicBezTo>
                  <a:cubicBezTo>
                    <a:pt x="65814" y="8319"/>
                    <a:pt x="67530" y="13253"/>
                    <a:pt x="67149" y="18253"/>
                  </a:cubicBezTo>
                  <a:lnTo>
                    <a:pt x="67149" y="46162"/>
                  </a:lnTo>
                  <a:lnTo>
                    <a:pt x="57624" y="46162"/>
                  </a:lnTo>
                  <a:lnTo>
                    <a:pt x="57624" y="21206"/>
                  </a:lnTo>
                  <a:cubicBezTo>
                    <a:pt x="57624" y="12729"/>
                    <a:pt x="54098" y="8538"/>
                    <a:pt x="47145" y="8538"/>
                  </a:cubicBezTo>
                  <a:cubicBezTo>
                    <a:pt x="44001" y="8500"/>
                    <a:pt x="40955" y="9624"/>
                    <a:pt x="38574" y="11681"/>
                  </a:cubicBezTo>
                  <a:cubicBezTo>
                    <a:pt x="35904" y="14129"/>
                    <a:pt x="34574" y="17625"/>
                    <a:pt x="34765" y="21206"/>
                  </a:cubicBezTo>
                  <a:lnTo>
                    <a:pt x="34765" y="46543"/>
                  </a:lnTo>
                  <a:lnTo>
                    <a:pt x="25240" y="46543"/>
                  </a:lnTo>
                  <a:lnTo>
                    <a:pt x="25240" y="21587"/>
                  </a:lnTo>
                  <a:cubicBezTo>
                    <a:pt x="25430" y="18253"/>
                    <a:pt x="24667" y="14929"/>
                    <a:pt x="22951" y="12062"/>
                  </a:cubicBezTo>
                  <a:cubicBezTo>
                    <a:pt x="21142" y="9948"/>
                    <a:pt x="18477" y="8814"/>
                    <a:pt x="15715" y="9014"/>
                  </a:cubicBezTo>
                  <a:cubicBezTo>
                    <a:pt x="12473" y="8986"/>
                    <a:pt x="9427" y="10176"/>
                    <a:pt x="7045" y="12348"/>
                  </a:cubicBezTo>
                  <a:cubicBezTo>
                    <a:pt x="4473" y="14738"/>
                    <a:pt x="3139" y="18101"/>
                    <a:pt x="3236" y="21587"/>
                  </a:cubicBezTo>
                  <a:close/>
                </a:path>
              </a:pathLst>
            </a:custGeom>
            <a:solidFill>
              <a:srgbClr val="6D6E71"/>
            </a:solidFill>
            <a:ln w="9525" cap="flat">
              <a:noFill/>
              <a:prstDash val="solid"/>
              <a:miter/>
            </a:ln>
          </p:spPr>
          <p:txBody>
            <a:bodyPr rtlCol="0" anchor="ctr"/>
            <a:lstStyle/>
            <a:p>
              <a:endParaRPr lang="en-US"/>
            </a:p>
          </p:txBody>
        </p:sp>
        <p:sp>
          <p:nvSpPr>
            <p:cNvPr id="1334" name="Freeform: Shape 1333">
              <a:extLst>
                <a:ext uri="{FF2B5EF4-FFF2-40B4-BE49-F238E27FC236}">
                  <a16:creationId xmlns:a16="http://schemas.microsoft.com/office/drawing/2014/main" id="{B9C35D5A-8813-42D6-9E68-944768BC7F0A}"/>
                </a:ext>
              </a:extLst>
            </p:cNvPr>
            <p:cNvSpPr/>
            <p:nvPr/>
          </p:nvSpPr>
          <p:spPr>
            <a:xfrm>
              <a:off x="17106995" y="3177635"/>
              <a:ext cx="46504" cy="62961"/>
            </a:xfrm>
            <a:custGeom>
              <a:avLst/>
              <a:gdLst>
                <a:gd name="connsiteX0" fmla="*/ 17998 w 46504"/>
                <a:gd name="connsiteY0" fmla="*/ -179 h 62961"/>
                <a:gd name="connsiteX1" fmla="*/ 40192 w 46504"/>
                <a:gd name="connsiteY1" fmla="*/ 21595 h 62961"/>
                <a:gd name="connsiteX2" fmla="*/ 40192 w 46504"/>
                <a:gd name="connsiteY2" fmla="*/ 23062 h 62961"/>
                <a:gd name="connsiteX3" fmla="*/ 33718 w 46504"/>
                <a:gd name="connsiteY3" fmla="*/ 40207 h 62961"/>
                <a:gd name="connsiteX4" fmla="*/ 5715 w 46504"/>
                <a:gd name="connsiteY4" fmla="*/ 41931 h 62961"/>
                <a:gd name="connsiteX5" fmla="*/ 3236 w 46504"/>
                <a:gd name="connsiteY5" fmla="*/ 39255 h 62961"/>
                <a:gd name="connsiteX6" fmla="*/ 3236 w 46504"/>
                <a:gd name="connsiteY6" fmla="*/ 62782 h 62961"/>
                <a:gd name="connsiteX7" fmla="*/ -6289 w 46504"/>
                <a:gd name="connsiteY7" fmla="*/ 62782 h 62961"/>
                <a:gd name="connsiteX8" fmla="*/ -6289 w 46504"/>
                <a:gd name="connsiteY8" fmla="*/ 488 h 62961"/>
                <a:gd name="connsiteX9" fmla="*/ 3236 w 46504"/>
                <a:gd name="connsiteY9" fmla="*/ 488 h 62961"/>
                <a:gd name="connsiteX10" fmla="*/ 3236 w 46504"/>
                <a:gd name="connsiteY10" fmla="*/ 8394 h 62961"/>
                <a:gd name="connsiteX11" fmla="*/ 17998 w 46504"/>
                <a:gd name="connsiteY11" fmla="*/ -179 h 62961"/>
                <a:gd name="connsiteX12" fmla="*/ 3046 w 46504"/>
                <a:gd name="connsiteY12" fmla="*/ 23443 h 62961"/>
                <a:gd name="connsiteX13" fmla="*/ 6952 w 46504"/>
                <a:gd name="connsiteY13" fmla="*/ 34111 h 62961"/>
                <a:gd name="connsiteX14" fmla="*/ 16477 w 46504"/>
                <a:gd name="connsiteY14" fmla="*/ 38302 h 62961"/>
                <a:gd name="connsiteX15" fmla="*/ 26002 w 46504"/>
                <a:gd name="connsiteY15" fmla="*/ 34111 h 62961"/>
                <a:gd name="connsiteX16" fmla="*/ 30193 w 46504"/>
                <a:gd name="connsiteY16" fmla="*/ 23443 h 62961"/>
                <a:gd name="connsiteX17" fmla="*/ 26002 w 46504"/>
                <a:gd name="connsiteY17" fmla="*/ 12585 h 62961"/>
                <a:gd name="connsiteX18" fmla="*/ 16477 w 46504"/>
                <a:gd name="connsiteY18" fmla="*/ 8299 h 62961"/>
                <a:gd name="connsiteX19" fmla="*/ 6952 w 46504"/>
                <a:gd name="connsiteY19" fmla="*/ 12585 h 62961"/>
                <a:gd name="connsiteX20" fmla="*/ 3046 w 46504"/>
                <a:gd name="connsiteY20" fmla="*/ 23443 h 62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04" h="62961">
                  <a:moveTo>
                    <a:pt x="17998" y="-179"/>
                  </a:moveTo>
                  <a:cubicBezTo>
                    <a:pt x="30193" y="-303"/>
                    <a:pt x="40099" y="9442"/>
                    <a:pt x="40192" y="21595"/>
                  </a:cubicBezTo>
                  <a:cubicBezTo>
                    <a:pt x="40192" y="22091"/>
                    <a:pt x="40192" y="22576"/>
                    <a:pt x="40192" y="23062"/>
                  </a:cubicBezTo>
                  <a:cubicBezTo>
                    <a:pt x="40480" y="29425"/>
                    <a:pt x="38099" y="35626"/>
                    <a:pt x="33718" y="40207"/>
                  </a:cubicBezTo>
                  <a:cubicBezTo>
                    <a:pt x="26477" y="48408"/>
                    <a:pt x="13905" y="49180"/>
                    <a:pt x="5715" y="41931"/>
                  </a:cubicBezTo>
                  <a:cubicBezTo>
                    <a:pt x="4855" y="41122"/>
                    <a:pt x="3999" y="40226"/>
                    <a:pt x="3236" y="39255"/>
                  </a:cubicBezTo>
                  <a:lnTo>
                    <a:pt x="3236" y="62782"/>
                  </a:lnTo>
                  <a:lnTo>
                    <a:pt x="-6289" y="62782"/>
                  </a:lnTo>
                  <a:lnTo>
                    <a:pt x="-6289" y="488"/>
                  </a:lnTo>
                  <a:lnTo>
                    <a:pt x="3236" y="488"/>
                  </a:lnTo>
                  <a:lnTo>
                    <a:pt x="3236" y="8394"/>
                  </a:lnTo>
                  <a:cubicBezTo>
                    <a:pt x="6283" y="3098"/>
                    <a:pt x="11905" y="-169"/>
                    <a:pt x="17998" y="-179"/>
                  </a:cubicBezTo>
                  <a:close/>
                  <a:moveTo>
                    <a:pt x="3046" y="23443"/>
                  </a:moveTo>
                  <a:cubicBezTo>
                    <a:pt x="2855" y="27377"/>
                    <a:pt x="4283" y="31206"/>
                    <a:pt x="6952" y="34111"/>
                  </a:cubicBezTo>
                  <a:cubicBezTo>
                    <a:pt x="9427" y="36788"/>
                    <a:pt x="12859" y="38312"/>
                    <a:pt x="16477" y="38302"/>
                  </a:cubicBezTo>
                  <a:cubicBezTo>
                    <a:pt x="20096" y="38198"/>
                    <a:pt x="23523" y="36692"/>
                    <a:pt x="26002" y="34111"/>
                  </a:cubicBezTo>
                  <a:cubicBezTo>
                    <a:pt x="28858" y="31292"/>
                    <a:pt x="30383" y="27425"/>
                    <a:pt x="30193" y="23443"/>
                  </a:cubicBezTo>
                  <a:cubicBezTo>
                    <a:pt x="30286" y="19405"/>
                    <a:pt x="28765" y="15499"/>
                    <a:pt x="26002" y="12585"/>
                  </a:cubicBezTo>
                  <a:cubicBezTo>
                    <a:pt x="23523" y="9880"/>
                    <a:pt x="20096" y="8327"/>
                    <a:pt x="16477" y="8299"/>
                  </a:cubicBezTo>
                  <a:cubicBezTo>
                    <a:pt x="12859" y="8299"/>
                    <a:pt x="9334" y="9861"/>
                    <a:pt x="6952" y="12585"/>
                  </a:cubicBezTo>
                  <a:cubicBezTo>
                    <a:pt x="4283" y="15576"/>
                    <a:pt x="2952" y="19462"/>
                    <a:pt x="3046" y="23443"/>
                  </a:cubicBezTo>
                  <a:close/>
                </a:path>
              </a:pathLst>
            </a:custGeom>
            <a:solidFill>
              <a:srgbClr val="6D6E71"/>
            </a:solidFill>
            <a:ln w="9525" cap="flat">
              <a:noFill/>
              <a:prstDash val="solid"/>
              <a:miter/>
            </a:ln>
          </p:spPr>
          <p:txBody>
            <a:bodyPr rtlCol="0" anchor="ctr"/>
            <a:lstStyle/>
            <a:p>
              <a:endParaRPr lang="en-US"/>
            </a:p>
          </p:txBody>
        </p:sp>
        <p:sp>
          <p:nvSpPr>
            <p:cNvPr id="1335" name="Freeform: Shape 1334">
              <a:extLst>
                <a:ext uri="{FF2B5EF4-FFF2-40B4-BE49-F238E27FC236}">
                  <a16:creationId xmlns:a16="http://schemas.microsoft.com/office/drawing/2014/main" id="{6570D4A1-6372-4066-A157-FC588C0CE1F0}"/>
                </a:ext>
              </a:extLst>
            </p:cNvPr>
            <p:cNvSpPr/>
            <p:nvPr/>
          </p:nvSpPr>
          <p:spPr>
            <a:xfrm>
              <a:off x="17160782" y="3177143"/>
              <a:ext cx="40654" cy="47555"/>
            </a:xfrm>
            <a:custGeom>
              <a:avLst/>
              <a:gdLst>
                <a:gd name="connsiteX0" fmla="*/ 34127 w 40654"/>
                <a:gd name="connsiteY0" fmla="*/ 46604 h 47555"/>
                <a:gd name="connsiteX1" fmla="*/ 25365 w 40654"/>
                <a:gd name="connsiteY1" fmla="*/ 46604 h 47555"/>
                <a:gd name="connsiteX2" fmla="*/ 25365 w 40654"/>
                <a:gd name="connsiteY2" fmla="*/ 40604 h 47555"/>
                <a:gd name="connsiteX3" fmla="*/ 10217 w 40654"/>
                <a:gd name="connsiteY3" fmla="*/ 47366 h 47555"/>
                <a:gd name="connsiteX4" fmla="*/ -1591 w 40654"/>
                <a:gd name="connsiteY4" fmla="*/ 43271 h 47555"/>
                <a:gd name="connsiteX5" fmla="*/ -6261 w 40654"/>
                <a:gd name="connsiteY5" fmla="*/ 32507 h 47555"/>
                <a:gd name="connsiteX6" fmla="*/ -1308 w 40654"/>
                <a:gd name="connsiteY6" fmla="*/ 22506 h 47555"/>
                <a:gd name="connsiteX7" fmla="*/ 12124 w 40654"/>
                <a:gd name="connsiteY7" fmla="*/ 19172 h 47555"/>
                <a:gd name="connsiteX8" fmla="*/ 24602 w 40654"/>
                <a:gd name="connsiteY8" fmla="*/ 19172 h 47555"/>
                <a:gd name="connsiteX9" fmla="*/ 24602 w 40654"/>
                <a:gd name="connsiteY9" fmla="*/ 17363 h 47555"/>
                <a:gd name="connsiteX10" fmla="*/ 14505 w 40654"/>
                <a:gd name="connsiteY10" fmla="*/ 7838 h 47555"/>
                <a:gd name="connsiteX11" fmla="*/ 1264 w 40654"/>
                <a:gd name="connsiteY11" fmla="*/ 12505 h 47555"/>
                <a:gd name="connsiteX12" fmla="*/ -3019 w 40654"/>
                <a:gd name="connsiteY12" fmla="*/ 6504 h 47555"/>
                <a:gd name="connsiteX13" fmla="*/ 16031 w 40654"/>
                <a:gd name="connsiteY13" fmla="*/ -163 h 47555"/>
                <a:gd name="connsiteX14" fmla="*/ 29174 w 40654"/>
                <a:gd name="connsiteY14" fmla="*/ 3932 h 47555"/>
                <a:gd name="connsiteX15" fmla="*/ 34318 w 40654"/>
                <a:gd name="connsiteY15" fmla="*/ 16791 h 47555"/>
                <a:gd name="connsiteX16" fmla="*/ 24602 w 40654"/>
                <a:gd name="connsiteY16" fmla="*/ 29650 h 47555"/>
                <a:gd name="connsiteX17" fmla="*/ 24602 w 40654"/>
                <a:gd name="connsiteY17" fmla="*/ 25840 h 47555"/>
                <a:gd name="connsiteX18" fmla="*/ 13840 w 40654"/>
                <a:gd name="connsiteY18" fmla="*/ 25840 h 47555"/>
                <a:gd name="connsiteX19" fmla="*/ 3455 w 40654"/>
                <a:gd name="connsiteY19" fmla="*/ 32317 h 47555"/>
                <a:gd name="connsiteX20" fmla="*/ 6027 w 40654"/>
                <a:gd name="connsiteY20" fmla="*/ 37460 h 47555"/>
                <a:gd name="connsiteX21" fmla="*/ 13170 w 40654"/>
                <a:gd name="connsiteY21" fmla="*/ 39175 h 47555"/>
                <a:gd name="connsiteX22" fmla="*/ 21170 w 40654"/>
                <a:gd name="connsiteY22" fmla="*/ 36603 h 47555"/>
                <a:gd name="connsiteX23" fmla="*/ 24505 w 40654"/>
                <a:gd name="connsiteY23" fmla="*/ 29555 h 4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4" h="47555">
                  <a:moveTo>
                    <a:pt x="34127" y="46604"/>
                  </a:moveTo>
                  <a:lnTo>
                    <a:pt x="25365" y="46604"/>
                  </a:lnTo>
                  <a:lnTo>
                    <a:pt x="25365" y="40604"/>
                  </a:lnTo>
                  <a:cubicBezTo>
                    <a:pt x="21649" y="45052"/>
                    <a:pt x="16031" y="47547"/>
                    <a:pt x="10217" y="47366"/>
                  </a:cubicBezTo>
                  <a:cubicBezTo>
                    <a:pt x="5934" y="47490"/>
                    <a:pt x="1743" y="46033"/>
                    <a:pt x="-1591" y="43271"/>
                  </a:cubicBezTo>
                  <a:cubicBezTo>
                    <a:pt x="-4735" y="40584"/>
                    <a:pt x="-6452" y="36622"/>
                    <a:pt x="-6261" y="32507"/>
                  </a:cubicBezTo>
                  <a:cubicBezTo>
                    <a:pt x="-6545" y="28526"/>
                    <a:pt x="-4642" y="24716"/>
                    <a:pt x="-1308" y="22506"/>
                  </a:cubicBezTo>
                  <a:cubicBezTo>
                    <a:pt x="2692" y="20068"/>
                    <a:pt x="7454" y="18906"/>
                    <a:pt x="12124" y="19172"/>
                  </a:cubicBezTo>
                  <a:lnTo>
                    <a:pt x="24602" y="19172"/>
                  </a:lnTo>
                  <a:lnTo>
                    <a:pt x="24602" y="17363"/>
                  </a:lnTo>
                  <a:cubicBezTo>
                    <a:pt x="24602" y="11362"/>
                    <a:pt x="21268" y="7838"/>
                    <a:pt x="14505" y="7838"/>
                  </a:cubicBezTo>
                  <a:cubicBezTo>
                    <a:pt x="9743" y="8000"/>
                    <a:pt x="5073" y="9628"/>
                    <a:pt x="1264" y="12505"/>
                  </a:cubicBezTo>
                  <a:lnTo>
                    <a:pt x="-3019" y="6504"/>
                  </a:lnTo>
                  <a:cubicBezTo>
                    <a:pt x="2311" y="2123"/>
                    <a:pt x="9078" y="-239"/>
                    <a:pt x="16031" y="-163"/>
                  </a:cubicBezTo>
                  <a:cubicBezTo>
                    <a:pt x="20793" y="-354"/>
                    <a:pt x="25365" y="1094"/>
                    <a:pt x="29174" y="3932"/>
                  </a:cubicBezTo>
                  <a:cubicBezTo>
                    <a:pt x="32792" y="7161"/>
                    <a:pt x="34699" y="11933"/>
                    <a:pt x="34318" y="16791"/>
                  </a:cubicBezTo>
                  <a:close/>
                  <a:moveTo>
                    <a:pt x="24602" y="29650"/>
                  </a:moveTo>
                  <a:lnTo>
                    <a:pt x="24602" y="25840"/>
                  </a:lnTo>
                  <a:lnTo>
                    <a:pt x="13840" y="25840"/>
                  </a:lnTo>
                  <a:cubicBezTo>
                    <a:pt x="6882" y="25840"/>
                    <a:pt x="3455" y="27935"/>
                    <a:pt x="3455" y="32317"/>
                  </a:cubicBezTo>
                  <a:cubicBezTo>
                    <a:pt x="3362" y="34365"/>
                    <a:pt x="4315" y="36308"/>
                    <a:pt x="6027" y="37460"/>
                  </a:cubicBezTo>
                  <a:cubicBezTo>
                    <a:pt x="8217" y="38718"/>
                    <a:pt x="10696" y="39318"/>
                    <a:pt x="13170" y="39175"/>
                  </a:cubicBezTo>
                  <a:cubicBezTo>
                    <a:pt x="16031" y="39232"/>
                    <a:pt x="18886" y="38327"/>
                    <a:pt x="21170" y="36603"/>
                  </a:cubicBezTo>
                  <a:cubicBezTo>
                    <a:pt x="23365" y="34965"/>
                    <a:pt x="24695" y="32317"/>
                    <a:pt x="24505" y="29555"/>
                  </a:cubicBezTo>
                  <a:close/>
                </a:path>
              </a:pathLst>
            </a:custGeom>
            <a:solidFill>
              <a:srgbClr val="6D6E71"/>
            </a:solidFill>
            <a:ln w="9525" cap="flat">
              <a:noFill/>
              <a:prstDash val="solid"/>
              <a:miter/>
            </a:ln>
          </p:spPr>
          <p:txBody>
            <a:bodyPr rtlCol="0" anchor="ctr"/>
            <a:lstStyle/>
            <a:p>
              <a:endParaRPr lang="en-US"/>
            </a:p>
          </p:txBody>
        </p:sp>
        <p:sp>
          <p:nvSpPr>
            <p:cNvPr id="1336" name="Freeform: Shape 1335">
              <a:extLst>
                <a:ext uri="{FF2B5EF4-FFF2-40B4-BE49-F238E27FC236}">
                  <a16:creationId xmlns:a16="http://schemas.microsoft.com/office/drawing/2014/main" id="{06A47B53-8DD3-4FDC-A1FB-6A6B70FAD7E9}"/>
                </a:ext>
              </a:extLst>
            </p:cNvPr>
            <p:cNvSpPr/>
            <p:nvPr/>
          </p:nvSpPr>
          <p:spPr>
            <a:xfrm>
              <a:off x="17214625" y="3177921"/>
              <a:ext cx="24291" cy="46482"/>
            </a:xfrm>
            <a:custGeom>
              <a:avLst/>
              <a:gdLst>
                <a:gd name="connsiteX0" fmla="*/ 17524 w 24291"/>
                <a:gd name="connsiteY0" fmla="*/ 9726 h 46482"/>
                <a:gd name="connsiteX1" fmla="*/ 6859 w 24291"/>
                <a:gd name="connsiteY1" fmla="*/ 14393 h 46482"/>
                <a:gd name="connsiteX2" fmla="*/ 3236 w 24291"/>
                <a:gd name="connsiteY2" fmla="*/ 26776 h 46482"/>
                <a:gd name="connsiteX3" fmla="*/ 3236 w 24291"/>
                <a:gd name="connsiteY3" fmla="*/ 46302 h 46482"/>
                <a:gd name="connsiteX4" fmla="*/ -6289 w 24291"/>
                <a:gd name="connsiteY4" fmla="*/ 46302 h 46482"/>
                <a:gd name="connsiteX5" fmla="*/ -6289 w 24291"/>
                <a:gd name="connsiteY5" fmla="*/ 201 h 46482"/>
                <a:gd name="connsiteX6" fmla="*/ 3236 w 24291"/>
                <a:gd name="connsiteY6" fmla="*/ 201 h 46482"/>
                <a:gd name="connsiteX7" fmla="*/ 3236 w 24291"/>
                <a:gd name="connsiteY7" fmla="*/ 9726 h 46482"/>
                <a:gd name="connsiteX8" fmla="*/ 9524 w 24291"/>
                <a:gd name="connsiteY8" fmla="*/ 2678 h 46482"/>
                <a:gd name="connsiteX9" fmla="*/ 18003 w 24291"/>
                <a:gd name="connsiteY9" fmla="*/ -180 h 46482"/>
                <a:gd name="connsiteX10" fmla="*/ 18003 w 24291"/>
                <a:gd name="connsiteY10" fmla="*/ 9345 h 46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91" h="46482">
                  <a:moveTo>
                    <a:pt x="17524" y="9726"/>
                  </a:moveTo>
                  <a:cubicBezTo>
                    <a:pt x="13431" y="9440"/>
                    <a:pt x="9431" y="11184"/>
                    <a:pt x="6859" y="14393"/>
                  </a:cubicBezTo>
                  <a:cubicBezTo>
                    <a:pt x="4287" y="17994"/>
                    <a:pt x="3046" y="22356"/>
                    <a:pt x="3236" y="26776"/>
                  </a:cubicBezTo>
                  <a:lnTo>
                    <a:pt x="3236" y="46302"/>
                  </a:lnTo>
                  <a:lnTo>
                    <a:pt x="-6289" y="46302"/>
                  </a:lnTo>
                  <a:lnTo>
                    <a:pt x="-6289" y="201"/>
                  </a:lnTo>
                  <a:lnTo>
                    <a:pt x="3236" y="201"/>
                  </a:lnTo>
                  <a:lnTo>
                    <a:pt x="3236" y="9726"/>
                  </a:lnTo>
                  <a:cubicBezTo>
                    <a:pt x="4669" y="6888"/>
                    <a:pt x="6859" y="4459"/>
                    <a:pt x="9524" y="2678"/>
                  </a:cubicBezTo>
                  <a:cubicBezTo>
                    <a:pt x="12003" y="934"/>
                    <a:pt x="14952" y="-56"/>
                    <a:pt x="18003" y="-180"/>
                  </a:cubicBezTo>
                  <a:lnTo>
                    <a:pt x="18003" y="9345"/>
                  </a:lnTo>
                  <a:close/>
                </a:path>
              </a:pathLst>
            </a:custGeom>
            <a:solidFill>
              <a:srgbClr val="6D6E71"/>
            </a:solidFill>
            <a:ln w="9525" cap="flat">
              <a:noFill/>
              <a:prstDash val="solid"/>
              <a:miter/>
            </a:ln>
          </p:spPr>
          <p:txBody>
            <a:bodyPr rtlCol="0" anchor="ctr"/>
            <a:lstStyle/>
            <a:p>
              <a:endParaRPr lang="en-US"/>
            </a:p>
          </p:txBody>
        </p:sp>
        <p:sp>
          <p:nvSpPr>
            <p:cNvPr id="1337" name="Freeform: Shape 1336">
              <a:extLst>
                <a:ext uri="{FF2B5EF4-FFF2-40B4-BE49-F238E27FC236}">
                  <a16:creationId xmlns:a16="http://schemas.microsoft.com/office/drawing/2014/main" id="{C1082F9A-62B5-4AF9-BDF3-4E7CCCF4B839}"/>
                </a:ext>
              </a:extLst>
            </p:cNvPr>
            <p:cNvSpPr/>
            <p:nvPr/>
          </p:nvSpPr>
          <p:spPr>
            <a:xfrm>
              <a:off x="17246717" y="3158871"/>
              <a:ext cx="12203" cy="65056"/>
            </a:xfrm>
            <a:custGeom>
              <a:avLst/>
              <a:gdLst>
                <a:gd name="connsiteX0" fmla="*/ -4471 w 12203"/>
                <a:gd name="connsiteY0" fmla="*/ 10202 h 65056"/>
                <a:gd name="connsiteX1" fmla="*/ -6280 w 12203"/>
                <a:gd name="connsiteY1" fmla="*/ 5916 h 65056"/>
                <a:gd name="connsiteX2" fmla="*/ -4471 w 12203"/>
                <a:gd name="connsiteY2" fmla="*/ 1630 h 65056"/>
                <a:gd name="connsiteX3" fmla="*/ -183 w 12203"/>
                <a:gd name="connsiteY3" fmla="*/ -180 h 65056"/>
                <a:gd name="connsiteX4" fmla="*/ 5914 w 12203"/>
                <a:gd name="connsiteY4" fmla="*/ 5916 h 65056"/>
                <a:gd name="connsiteX5" fmla="*/ 4105 w 12203"/>
                <a:gd name="connsiteY5" fmla="*/ 10202 h 65056"/>
                <a:gd name="connsiteX6" fmla="*/ -183 w 12203"/>
                <a:gd name="connsiteY6" fmla="*/ 12012 h 65056"/>
                <a:gd name="connsiteX7" fmla="*/ -4471 w 12203"/>
                <a:gd name="connsiteY7" fmla="*/ 10202 h 65056"/>
                <a:gd name="connsiteX8" fmla="*/ 4482 w 12203"/>
                <a:gd name="connsiteY8" fmla="*/ 64876 h 65056"/>
                <a:gd name="connsiteX9" fmla="*/ -5043 w 12203"/>
                <a:gd name="connsiteY9" fmla="*/ 64876 h 65056"/>
                <a:gd name="connsiteX10" fmla="*/ -5043 w 12203"/>
                <a:gd name="connsiteY10" fmla="*/ 19251 h 65056"/>
                <a:gd name="connsiteX11" fmla="*/ 4482 w 12203"/>
                <a:gd name="connsiteY11" fmla="*/ 19251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203" h="65056">
                  <a:moveTo>
                    <a:pt x="-4471" y="10202"/>
                  </a:moveTo>
                  <a:cubicBezTo>
                    <a:pt x="-5708" y="9107"/>
                    <a:pt x="-6373" y="7545"/>
                    <a:pt x="-6280" y="5916"/>
                  </a:cubicBezTo>
                  <a:cubicBezTo>
                    <a:pt x="-6280" y="4297"/>
                    <a:pt x="-5610" y="2744"/>
                    <a:pt x="-4471" y="1630"/>
                  </a:cubicBezTo>
                  <a:cubicBezTo>
                    <a:pt x="-3327" y="468"/>
                    <a:pt x="-1801" y="-189"/>
                    <a:pt x="-183" y="-180"/>
                  </a:cubicBezTo>
                  <a:cubicBezTo>
                    <a:pt x="3152" y="-132"/>
                    <a:pt x="5817" y="2573"/>
                    <a:pt x="5914" y="5916"/>
                  </a:cubicBezTo>
                  <a:cubicBezTo>
                    <a:pt x="5914" y="7535"/>
                    <a:pt x="5245" y="9079"/>
                    <a:pt x="4105" y="10202"/>
                  </a:cubicBezTo>
                  <a:cubicBezTo>
                    <a:pt x="2961" y="11374"/>
                    <a:pt x="1436" y="12031"/>
                    <a:pt x="-183" y="12012"/>
                  </a:cubicBezTo>
                  <a:cubicBezTo>
                    <a:pt x="-1801" y="12069"/>
                    <a:pt x="-3420" y="11403"/>
                    <a:pt x="-4471" y="10202"/>
                  </a:cubicBezTo>
                  <a:close/>
                  <a:moveTo>
                    <a:pt x="4482" y="64876"/>
                  </a:moveTo>
                  <a:lnTo>
                    <a:pt x="-5043" y="64876"/>
                  </a:lnTo>
                  <a:lnTo>
                    <a:pt x="-5043" y="19251"/>
                  </a:lnTo>
                  <a:lnTo>
                    <a:pt x="4482" y="19251"/>
                  </a:lnTo>
                  <a:close/>
                </a:path>
              </a:pathLst>
            </a:custGeom>
            <a:solidFill>
              <a:srgbClr val="6D6E71"/>
            </a:solidFill>
            <a:ln w="9525" cap="flat">
              <a:noFill/>
              <a:prstDash val="solid"/>
              <a:miter/>
            </a:ln>
          </p:spPr>
          <p:txBody>
            <a:bodyPr rtlCol="0" anchor="ctr"/>
            <a:lstStyle/>
            <a:p>
              <a:endParaRPr lang="en-US"/>
            </a:p>
          </p:txBody>
        </p:sp>
        <p:sp>
          <p:nvSpPr>
            <p:cNvPr id="1338" name="Freeform: Shape 1337">
              <a:extLst>
                <a:ext uri="{FF2B5EF4-FFF2-40B4-BE49-F238E27FC236}">
                  <a16:creationId xmlns:a16="http://schemas.microsoft.com/office/drawing/2014/main" id="{E3365F46-A883-4556-BA97-768CAE96DDB1}"/>
                </a:ext>
              </a:extLst>
            </p:cNvPr>
            <p:cNvSpPr/>
            <p:nvPr/>
          </p:nvSpPr>
          <p:spPr>
            <a:xfrm>
              <a:off x="17267301" y="3178004"/>
              <a:ext cx="36588" cy="46693"/>
            </a:xfrm>
            <a:custGeom>
              <a:avLst/>
              <a:gdLst>
                <a:gd name="connsiteX0" fmla="*/ 30286 w 36588"/>
                <a:gd name="connsiteY0" fmla="*/ 32123 h 46693"/>
                <a:gd name="connsiteX1" fmla="*/ 25621 w 36588"/>
                <a:gd name="connsiteY1" fmla="*/ 42600 h 46693"/>
                <a:gd name="connsiteX2" fmla="*/ 13524 w 36588"/>
                <a:gd name="connsiteY2" fmla="*/ 46506 h 46693"/>
                <a:gd name="connsiteX3" fmla="*/ -6289 w 36588"/>
                <a:gd name="connsiteY3" fmla="*/ 39648 h 46693"/>
                <a:gd name="connsiteX4" fmla="*/ -1717 w 36588"/>
                <a:gd name="connsiteY4" fmla="*/ 32123 h 46693"/>
                <a:gd name="connsiteX5" fmla="*/ 13715 w 36588"/>
                <a:gd name="connsiteY5" fmla="*/ 38124 h 46693"/>
                <a:gd name="connsiteX6" fmla="*/ 18859 w 36588"/>
                <a:gd name="connsiteY6" fmla="*/ 36600 h 46693"/>
                <a:gd name="connsiteX7" fmla="*/ 20761 w 36588"/>
                <a:gd name="connsiteY7" fmla="*/ 32790 h 46693"/>
                <a:gd name="connsiteX8" fmla="*/ 11715 w 36588"/>
                <a:gd name="connsiteY8" fmla="*/ 26694 h 46693"/>
                <a:gd name="connsiteX9" fmla="*/ 10664 w 36588"/>
                <a:gd name="connsiteY9" fmla="*/ 26694 h 46693"/>
                <a:gd name="connsiteX10" fmla="*/ -3526 w 36588"/>
                <a:gd name="connsiteY10" fmla="*/ 13835 h 46693"/>
                <a:gd name="connsiteX11" fmla="*/ 1329 w 36588"/>
                <a:gd name="connsiteY11" fmla="*/ 3643 h 46693"/>
                <a:gd name="connsiteX12" fmla="*/ 14189 w 36588"/>
                <a:gd name="connsiteY12" fmla="*/ -167 h 46693"/>
                <a:gd name="connsiteX13" fmla="*/ 29049 w 36588"/>
                <a:gd name="connsiteY13" fmla="*/ 4500 h 46693"/>
                <a:gd name="connsiteX14" fmla="*/ 25523 w 36588"/>
                <a:gd name="connsiteY14" fmla="*/ 11644 h 46693"/>
                <a:gd name="connsiteX15" fmla="*/ 13426 w 36588"/>
                <a:gd name="connsiteY15" fmla="*/ 7929 h 46693"/>
                <a:gd name="connsiteX16" fmla="*/ 7808 w 36588"/>
                <a:gd name="connsiteY16" fmla="*/ 9168 h 46693"/>
                <a:gd name="connsiteX17" fmla="*/ 5710 w 36588"/>
                <a:gd name="connsiteY17" fmla="*/ 12882 h 46693"/>
                <a:gd name="connsiteX18" fmla="*/ 7901 w 36588"/>
                <a:gd name="connsiteY18" fmla="*/ 16121 h 46693"/>
                <a:gd name="connsiteX19" fmla="*/ 12282 w 36588"/>
                <a:gd name="connsiteY19" fmla="*/ 17645 h 46693"/>
                <a:gd name="connsiteX20" fmla="*/ 17142 w 36588"/>
                <a:gd name="connsiteY20" fmla="*/ 18979 h 46693"/>
                <a:gd name="connsiteX21" fmla="*/ 21333 w 36588"/>
                <a:gd name="connsiteY21" fmla="*/ 20503 h 46693"/>
                <a:gd name="connsiteX22" fmla="*/ 25714 w 36588"/>
                <a:gd name="connsiteY22" fmla="*/ 22884 h 46693"/>
                <a:gd name="connsiteX23" fmla="*/ 30286 w 36588"/>
                <a:gd name="connsiteY23" fmla="*/ 32123 h 4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588" h="46693">
                  <a:moveTo>
                    <a:pt x="30286" y="32123"/>
                  </a:moveTo>
                  <a:cubicBezTo>
                    <a:pt x="30476" y="36152"/>
                    <a:pt x="28765" y="40029"/>
                    <a:pt x="25621" y="42600"/>
                  </a:cubicBezTo>
                  <a:cubicBezTo>
                    <a:pt x="22189" y="45248"/>
                    <a:pt x="17905" y="46629"/>
                    <a:pt x="13524" y="46506"/>
                  </a:cubicBezTo>
                  <a:cubicBezTo>
                    <a:pt x="6380" y="46401"/>
                    <a:pt x="-573" y="44001"/>
                    <a:pt x="-6289" y="39648"/>
                  </a:cubicBezTo>
                  <a:lnTo>
                    <a:pt x="-1717" y="32123"/>
                  </a:lnTo>
                  <a:cubicBezTo>
                    <a:pt x="2664" y="35752"/>
                    <a:pt x="8092" y="37857"/>
                    <a:pt x="13715" y="38124"/>
                  </a:cubicBezTo>
                  <a:cubicBezTo>
                    <a:pt x="15524" y="38247"/>
                    <a:pt x="17333" y="37705"/>
                    <a:pt x="18859" y="36600"/>
                  </a:cubicBezTo>
                  <a:cubicBezTo>
                    <a:pt x="20096" y="35742"/>
                    <a:pt x="20858" y="34304"/>
                    <a:pt x="20761" y="32790"/>
                  </a:cubicBezTo>
                  <a:cubicBezTo>
                    <a:pt x="20761" y="30599"/>
                    <a:pt x="17714" y="28504"/>
                    <a:pt x="11715" y="26694"/>
                  </a:cubicBezTo>
                  <a:lnTo>
                    <a:pt x="10664" y="26694"/>
                  </a:lnTo>
                  <a:cubicBezTo>
                    <a:pt x="1139" y="24122"/>
                    <a:pt x="-3526" y="19836"/>
                    <a:pt x="-3526" y="13835"/>
                  </a:cubicBezTo>
                  <a:cubicBezTo>
                    <a:pt x="-3624" y="9853"/>
                    <a:pt x="-1815" y="6062"/>
                    <a:pt x="1329" y="3643"/>
                  </a:cubicBezTo>
                  <a:cubicBezTo>
                    <a:pt x="5045" y="1005"/>
                    <a:pt x="9617" y="-329"/>
                    <a:pt x="14189" y="-167"/>
                  </a:cubicBezTo>
                  <a:cubicBezTo>
                    <a:pt x="19524" y="-110"/>
                    <a:pt x="24667" y="1510"/>
                    <a:pt x="29049" y="4500"/>
                  </a:cubicBezTo>
                  <a:lnTo>
                    <a:pt x="25523" y="11644"/>
                  </a:lnTo>
                  <a:cubicBezTo>
                    <a:pt x="21998" y="9225"/>
                    <a:pt x="17714" y="7929"/>
                    <a:pt x="13426" y="7929"/>
                  </a:cubicBezTo>
                  <a:cubicBezTo>
                    <a:pt x="11524" y="7834"/>
                    <a:pt x="9524" y="8263"/>
                    <a:pt x="7808" y="9168"/>
                  </a:cubicBezTo>
                  <a:cubicBezTo>
                    <a:pt x="6473" y="9920"/>
                    <a:pt x="5617" y="11349"/>
                    <a:pt x="5710" y="12882"/>
                  </a:cubicBezTo>
                  <a:cubicBezTo>
                    <a:pt x="5617" y="14321"/>
                    <a:pt x="6571" y="15626"/>
                    <a:pt x="7901" y="16121"/>
                  </a:cubicBezTo>
                  <a:cubicBezTo>
                    <a:pt x="9334" y="16807"/>
                    <a:pt x="10761" y="17321"/>
                    <a:pt x="12282" y="17645"/>
                  </a:cubicBezTo>
                  <a:cubicBezTo>
                    <a:pt x="13905" y="17997"/>
                    <a:pt x="15524" y="18445"/>
                    <a:pt x="17142" y="18979"/>
                  </a:cubicBezTo>
                  <a:lnTo>
                    <a:pt x="21333" y="20503"/>
                  </a:lnTo>
                  <a:cubicBezTo>
                    <a:pt x="22858" y="21207"/>
                    <a:pt x="24286" y="22007"/>
                    <a:pt x="25714" y="22884"/>
                  </a:cubicBezTo>
                  <a:cubicBezTo>
                    <a:pt x="28667" y="25008"/>
                    <a:pt x="30383" y="28475"/>
                    <a:pt x="30286" y="32123"/>
                  </a:cubicBezTo>
                  <a:close/>
                </a:path>
              </a:pathLst>
            </a:custGeom>
            <a:solidFill>
              <a:srgbClr val="6D6E71"/>
            </a:solidFill>
            <a:ln w="9525" cap="flat">
              <a:noFill/>
              <a:prstDash val="solid"/>
              <a:miter/>
            </a:ln>
          </p:spPr>
          <p:txBody>
            <a:bodyPr rtlCol="0" anchor="ctr"/>
            <a:lstStyle/>
            <a:p>
              <a:endParaRPr lang="en-US"/>
            </a:p>
          </p:txBody>
        </p:sp>
        <p:sp>
          <p:nvSpPr>
            <p:cNvPr id="1339" name="Freeform: Shape 1338">
              <a:extLst>
                <a:ext uri="{FF2B5EF4-FFF2-40B4-BE49-F238E27FC236}">
                  <a16:creationId xmlns:a16="http://schemas.microsoft.com/office/drawing/2014/main" id="{61DE7EF2-41B7-46F7-8BF1-A0A0A9139056}"/>
                </a:ext>
              </a:extLst>
            </p:cNvPr>
            <p:cNvSpPr/>
            <p:nvPr/>
          </p:nvSpPr>
          <p:spPr>
            <a:xfrm>
              <a:off x="17311784" y="3177636"/>
              <a:ext cx="48001" cy="47053"/>
            </a:xfrm>
            <a:custGeom>
              <a:avLst/>
              <a:gdLst>
                <a:gd name="connsiteX0" fmla="*/ 34855 w 48001"/>
                <a:gd name="connsiteY0" fmla="*/ 40015 h 47053"/>
                <a:gd name="connsiteX1" fmla="*/ 569 w 48001"/>
                <a:gd name="connsiteY1" fmla="*/ 40015 h 47053"/>
                <a:gd name="connsiteX2" fmla="*/ 569 w 48001"/>
                <a:gd name="connsiteY2" fmla="*/ 6678 h 47053"/>
                <a:gd name="connsiteX3" fmla="*/ 34855 w 48001"/>
                <a:gd name="connsiteY3" fmla="*/ 6678 h 47053"/>
                <a:gd name="connsiteX4" fmla="*/ 34855 w 48001"/>
                <a:gd name="connsiteY4" fmla="*/ 40015 h 47053"/>
                <a:gd name="connsiteX5" fmla="*/ 7331 w 48001"/>
                <a:gd name="connsiteY5" fmla="*/ 34110 h 47053"/>
                <a:gd name="connsiteX6" fmla="*/ 17712 w 48001"/>
                <a:gd name="connsiteY6" fmla="*/ 38301 h 47053"/>
                <a:gd name="connsiteX7" fmla="*/ 28000 w 48001"/>
                <a:gd name="connsiteY7" fmla="*/ 34110 h 47053"/>
                <a:gd name="connsiteX8" fmla="*/ 28000 w 48001"/>
                <a:gd name="connsiteY8" fmla="*/ 12583 h 47053"/>
                <a:gd name="connsiteX9" fmla="*/ 17712 w 48001"/>
                <a:gd name="connsiteY9" fmla="*/ 8392 h 47053"/>
                <a:gd name="connsiteX10" fmla="*/ 7331 w 48001"/>
                <a:gd name="connsiteY10" fmla="*/ 12583 h 47053"/>
                <a:gd name="connsiteX11" fmla="*/ 7331 w 48001"/>
                <a:gd name="connsiteY11"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1" h="47053">
                  <a:moveTo>
                    <a:pt x="34855" y="40015"/>
                  </a:moveTo>
                  <a:cubicBezTo>
                    <a:pt x="25237" y="49159"/>
                    <a:pt x="10187" y="49159"/>
                    <a:pt x="569" y="40015"/>
                  </a:cubicBezTo>
                  <a:cubicBezTo>
                    <a:pt x="-8575" y="30776"/>
                    <a:pt x="-8575" y="15917"/>
                    <a:pt x="569" y="6678"/>
                  </a:cubicBezTo>
                  <a:cubicBezTo>
                    <a:pt x="10187" y="-2466"/>
                    <a:pt x="25237" y="-2466"/>
                    <a:pt x="34855" y="6678"/>
                  </a:cubicBezTo>
                  <a:cubicBezTo>
                    <a:pt x="43999" y="15917"/>
                    <a:pt x="43999" y="30776"/>
                    <a:pt x="34855" y="40015"/>
                  </a:cubicBezTo>
                  <a:close/>
                  <a:moveTo>
                    <a:pt x="7331" y="34110"/>
                  </a:moveTo>
                  <a:cubicBezTo>
                    <a:pt x="10094" y="36882"/>
                    <a:pt x="13805" y="38396"/>
                    <a:pt x="17712" y="38301"/>
                  </a:cubicBezTo>
                  <a:cubicBezTo>
                    <a:pt x="21619" y="38415"/>
                    <a:pt x="25330" y="36891"/>
                    <a:pt x="28000" y="34110"/>
                  </a:cubicBezTo>
                  <a:cubicBezTo>
                    <a:pt x="33427" y="27976"/>
                    <a:pt x="33427" y="18718"/>
                    <a:pt x="28000" y="12583"/>
                  </a:cubicBezTo>
                  <a:cubicBezTo>
                    <a:pt x="25330" y="9802"/>
                    <a:pt x="21619" y="8278"/>
                    <a:pt x="17712" y="8392"/>
                  </a:cubicBezTo>
                  <a:cubicBezTo>
                    <a:pt x="13805" y="8297"/>
                    <a:pt x="10094" y="9812"/>
                    <a:pt x="7331" y="12583"/>
                  </a:cubicBezTo>
                  <a:cubicBezTo>
                    <a:pt x="1997" y="18765"/>
                    <a:pt x="1997" y="27928"/>
                    <a:pt x="7331" y="34110"/>
                  </a:cubicBezTo>
                  <a:close/>
                </a:path>
              </a:pathLst>
            </a:custGeom>
            <a:solidFill>
              <a:srgbClr val="6D6E71"/>
            </a:solidFill>
            <a:ln w="9525" cap="flat">
              <a:noFill/>
              <a:prstDash val="solid"/>
              <a:miter/>
            </a:ln>
          </p:spPr>
          <p:txBody>
            <a:bodyPr rtlCol="0" anchor="ctr"/>
            <a:lstStyle/>
            <a:p>
              <a:endParaRPr lang="en-US"/>
            </a:p>
          </p:txBody>
        </p:sp>
        <p:sp>
          <p:nvSpPr>
            <p:cNvPr id="1340" name="Freeform: Shape 1339">
              <a:extLst>
                <a:ext uri="{FF2B5EF4-FFF2-40B4-BE49-F238E27FC236}">
                  <a16:creationId xmlns:a16="http://schemas.microsoft.com/office/drawing/2014/main" id="{0DB5F7E3-E801-4FE4-AF82-18322AF726F7}"/>
                </a:ext>
              </a:extLst>
            </p:cNvPr>
            <p:cNvSpPr/>
            <p:nvPr/>
          </p:nvSpPr>
          <p:spPr>
            <a:xfrm>
              <a:off x="17370741" y="3177542"/>
              <a:ext cx="41961" cy="46385"/>
            </a:xfrm>
            <a:custGeom>
              <a:avLst/>
              <a:gdLst>
                <a:gd name="connsiteX0" fmla="*/ 3236 w 41961"/>
                <a:gd name="connsiteY0" fmla="*/ 21536 h 46385"/>
                <a:gd name="connsiteX1" fmla="*/ 3236 w 41961"/>
                <a:gd name="connsiteY1" fmla="*/ 46205 h 46385"/>
                <a:gd name="connsiteX2" fmla="*/ -6289 w 41961"/>
                <a:gd name="connsiteY2" fmla="*/ 46205 h 46385"/>
                <a:gd name="connsiteX3" fmla="*/ -6289 w 41961"/>
                <a:gd name="connsiteY3" fmla="*/ 581 h 46385"/>
                <a:gd name="connsiteX4" fmla="*/ 3236 w 41961"/>
                <a:gd name="connsiteY4" fmla="*/ 581 h 46385"/>
                <a:gd name="connsiteX5" fmla="*/ 3236 w 41961"/>
                <a:gd name="connsiteY5" fmla="*/ 8867 h 46385"/>
                <a:gd name="connsiteX6" fmla="*/ 9617 w 41961"/>
                <a:gd name="connsiteY6" fmla="*/ 2295 h 46385"/>
                <a:gd name="connsiteX7" fmla="*/ 30858 w 41961"/>
                <a:gd name="connsiteY7" fmla="*/ 4581 h 46385"/>
                <a:gd name="connsiteX8" fmla="*/ 35620 w 41961"/>
                <a:gd name="connsiteY8" fmla="*/ 18202 h 46385"/>
                <a:gd name="connsiteX9" fmla="*/ 35620 w 41961"/>
                <a:gd name="connsiteY9" fmla="*/ 46110 h 46385"/>
                <a:gd name="connsiteX10" fmla="*/ 26095 w 41961"/>
                <a:gd name="connsiteY10" fmla="*/ 46110 h 46385"/>
                <a:gd name="connsiteX11" fmla="*/ 26095 w 41961"/>
                <a:gd name="connsiteY11" fmla="*/ 21155 h 46385"/>
                <a:gd name="connsiteX12" fmla="*/ 15715 w 41961"/>
                <a:gd name="connsiteY12" fmla="*/ 8486 h 46385"/>
                <a:gd name="connsiteX13" fmla="*/ 7045 w 41961"/>
                <a:gd name="connsiteY13" fmla="*/ 11820 h 46385"/>
                <a:gd name="connsiteX14" fmla="*/ 3236 w 41961"/>
                <a:gd name="connsiteY14" fmla="*/ 21536 h 46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1" h="46385">
                  <a:moveTo>
                    <a:pt x="3236" y="21536"/>
                  </a:moveTo>
                  <a:lnTo>
                    <a:pt x="3236" y="46205"/>
                  </a:lnTo>
                  <a:lnTo>
                    <a:pt x="-6289" y="46205"/>
                  </a:lnTo>
                  <a:lnTo>
                    <a:pt x="-6289" y="581"/>
                  </a:lnTo>
                  <a:lnTo>
                    <a:pt x="3236" y="581"/>
                  </a:lnTo>
                  <a:lnTo>
                    <a:pt x="3236" y="8867"/>
                  </a:lnTo>
                  <a:cubicBezTo>
                    <a:pt x="4664" y="6096"/>
                    <a:pt x="6855" y="3800"/>
                    <a:pt x="9617" y="2295"/>
                  </a:cubicBezTo>
                  <a:cubicBezTo>
                    <a:pt x="16380" y="-1715"/>
                    <a:pt x="25049" y="-782"/>
                    <a:pt x="30858" y="4581"/>
                  </a:cubicBezTo>
                  <a:cubicBezTo>
                    <a:pt x="34290" y="8267"/>
                    <a:pt x="36002" y="13201"/>
                    <a:pt x="35620" y="18202"/>
                  </a:cubicBezTo>
                  <a:lnTo>
                    <a:pt x="35620" y="46110"/>
                  </a:lnTo>
                  <a:lnTo>
                    <a:pt x="26095" y="46110"/>
                  </a:lnTo>
                  <a:lnTo>
                    <a:pt x="26095" y="21155"/>
                  </a:lnTo>
                  <a:cubicBezTo>
                    <a:pt x="26095" y="12677"/>
                    <a:pt x="22668" y="8486"/>
                    <a:pt x="15715" y="8486"/>
                  </a:cubicBezTo>
                  <a:cubicBezTo>
                    <a:pt x="12477" y="8439"/>
                    <a:pt x="9427" y="9639"/>
                    <a:pt x="7045" y="11820"/>
                  </a:cubicBezTo>
                  <a:cubicBezTo>
                    <a:pt x="4380" y="14325"/>
                    <a:pt x="2952" y="17887"/>
                    <a:pt x="3236" y="21536"/>
                  </a:cubicBezTo>
                  <a:close/>
                </a:path>
              </a:pathLst>
            </a:custGeom>
            <a:solidFill>
              <a:srgbClr val="6D6E71"/>
            </a:solidFill>
            <a:ln w="9525" cap="flat">
              <a:noFill/>
              <a:prstDash val="solid"/>
              <a:miter/>
            </a:ln>
          </p:spPr>
          <p:txBody>
            <a:bodyPr rtlCol="0" anchor="ctr"/>
            <a:lstStyle/>
            <a:p>
              <a:endParaRPr lang="en-US"/>
            </a:p>
          </p:txBody>
        </p:sp>
        <p:sp>
          <p:nvSpPr>
            <p:cNvPr id="1341" name="Freeform: Shape 1340">
              <a:extLst>
                <a:ext uri="{FF2B5EF4-FFF2-40B4-BE49-F238E27FC236}">
                  <a16:creationId xmlns:a16="http://schemas.microsoft.com/office/drawing/2014/main" id="{B205FA6B-9760-419F-9AA2-6A82C74CF083}"/>
                </a:ext>
              </a:extLst>
            </p:cNvPr>
            <p:cNvSpPr/>
            <p:nvPr/>
          </p:nvSpPr>
          <p:spPr>
            <a:xfrm>
              <a:off x="17446646" y="3177531"/>
              <a:ext cx="45145" cy="64703"/>
            </a:xfrm>
            <a:custGeom>
              <a:avLst/>
              <a:gdLst>
                <a:gd name="connsiteX0" fmla="*/ 38776 w 45145"/>
                <a:gd name="connsiteY0" fmla="*/ 592 h 64703"/>
                <a:gd name="connsiteX1" fmla="*/ 38776 w 45145"/>
                <a:gd name="connsiteY1" fmla="*/ 40311 h 64703"/>
                <a:gd name="connsiteX2" fmla="*/ 32204 w 45145"/>
                <a:gd name="connsiteY2" fmla="*/ 58409 h 64703"/>
                <a:gd name="connsiteX3" fmla="*/ 15345 w 45145"/>
                <a:gd name="connsiteY3" fmla="*/ 64504 h 64703"/>
                <a:gd name="connsiteX4" fmla="*/ -3231 w 45145"/>
                <a:gd name="connsiteY4" fmla="*/ 58027 h 64703"/>
                <a:gd name="connsiteX5" fmla="*/ 1341 w 45145"/>
                <a:gd name="connsiteY5" fmla="*/ 50788 h 64703"/>
                <a:gd name="connsiteX6" fmla="*/ 14773 w 45145"/>
                <a:gd name="connsiteY6" fmla="*/ 55837 h 64703"/>
                <a:gd name="connsiteX7" fmla="*/ 25632 w 45145"/>
                <a:gd name="connsiteY7" fmla="*/ 52312 h 64703"/>
                <a:gd name="connsiteX8" fmla="*/ 29632 w 45145"/>
                <a:gd name="connsiteY8" fmla="*/ 41073 h 64703"/>
                <a:gd name="connsiteX9" fmla="*/ 29632 w 45145"/>
                <a:gd name="connsiteY9" fmla="*/ 35263 h 64703"/>
                <a:gd name="connsiteX10" fmla="*/ 23437 w 45145"/>
                <a:gd name="connsiteY10" fmla="*/ 41740 h 64703"/>
                <a:gd name="connsiteX11" fmla="*/ 14484 w 45145"/>
                <a:gd name="connsiteY11" fmla="*/ 44121 h 64703"/>
                <a:gd name="connsiteX12" fmla="*/ -375 w 45145"/>
                <a:gd name="connsiteY12" fmla="*/ 37739 h 64703"/>
                <a:gd name="connsiteX13" fmla="*/ -6277 w 45145"/>
                <a:gd name="connsiteY13" fmla="*/ 22023 h 64703"/>
                <a:gd name="connsiteX14" fmla="*/ -375 w 45145"/>
                <a:gd name="connsiteY14" fmla="*/ 6211 h 64703"/>
                <a:gd name="connsiteX15" fmla="*/ 14484 w 45145"/>
                <a:gd name="connsiteY15" fmla="*/ -170 h 64703"/>
                <a:gd name="connsiteX16" fmla="*/ 29153 w 45145"/>
                <a:gd name="connsiteY16" fmla="*/ 7354 h 64703"/>
                <a:gd name="connsiteX17" fmla="*/ 29153 w 45145"/>
                <a:gd name="connsiteY17" fmla="*/ 592 h 64703"/>
                <a:gd name="connsiteX18" fmla="*/ 3150 w 45145"/>
                <a:gd name="connsiteY18" fmla="*/ 21642 h 64703"/>
                <a:gd name="connsiteX19" fmla="*/ 6675 w 45145"/>
                <a:gd name="connsiteY19" fmla="*/ 31167 h 64703"/>
                <a:gd name="connsiteX20" fmla="*/ 16200 w 45145"/>
                <a:gd name="connsiteY20" fmla="*/ 35263 h 64703"/>
                <a:gd name="connsiteX21" fmla="*/ 25725 w 45145"/>
                <a:gd name="connsiteY21" fmla="*/ 31358 h 64703"/>
                <a:gd name="connsiteX22" fmla="*/ 25725 w 45145"/>
                <a:gd name="connsiteY22" fmla="*/ 11545 h 64703"/>
                <a:gd name="connsiteX23" fmla="*/ 16200 w 45145"/>
                <a:gd name="connsiteY23" fmla="*/ 7450 h 64703"/>
                <a:gd name="connsiteX24" fmla="*/ 6675 w 45145"/>
                <a:gd name="connsiteY24" fmla="*/ 11641 h 64703"/>
                <a:gd name="connsiteX25" fmla="*/ 3150 w 45145"/>
                <a:gd name="connsiteY25" fmla="*/ 21737 h 6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5145" h="64703">
                  <a:moveTo>
                    <a:pt x="38776" y="592"/>
                  </a:moveTo>
                  <a:lnTo>
                    <a:pt x="38776" y="40311"/>
                  </a:lnTo>
                  <a:cubicBezTo>
                    <a:pt x="39348" y="47007"/>
                    <a:pt x="36869" y="53608"/>
                    <a:pt x="32204" y="58409"/>
                  </a:cubicBezTo>
                  <a:cubicBezTo>
                    <a:pt x="27632" y="62571"/>
                    <a:pt x="21535" y="64752"/>
                    <a:pt x="15345" y="64504"/>
                  </a:cubicBezTo>
                  <a:cubicBezTo>
                    <a:pt x="8582" y="64609"/>
                    <a:pt x="2006" y="62314"/>
                    <a:pt x="-3231" y="58027"/>
                  </a:cubicBezTo>
                  <a:lnTo>
                    <a:pt x="1341" y="50788"/>
                  </a:lnTo>
                  <a:cubicBezTo>
                    <a:pt x="5150" y="53894"/>
                    <a:pt x="9819" y="55665"/>
                    <a:pt x="14773" y="55837"/>
                  </a:cubicBezTo>
                  <a:cubicBezTo>
                    <a:pt x="18675" y="56065"/>
                    <a:pt x="22581" y="54808"/>
                    <a:pt x="25632" y="52312"/>
                  </a:cubicBezTo>
                  <a:cubicBezTo>
                    <a:pt x="28581" y="49331"/>
                    <a:pt x="30014" y="45226"/>
                    <a:pt x="29632" y="41073"/>
                  </a:cubicBezTo>
                  <a:lnTo>
                    <a:pt x="29632" y="35263"/>
                  </a:lnTo>
                  <a:cubicBezTo>
                    <a:pt x="28200" y="37939"/>
                    <a:pt x="26009" y="40178"/>
                    <a:pt x="23437" y="41740"/>
                  </a:cubicBezTo>
                  <a:cubicBezTo>
                    <a:pt x="20679" y="43311"/>
                    <a:pt x="17628" y="44140"/>
                    <a:pt x="14484" y="44121"/>
                  </a:cubicBezTo>
                  <a:cubicBezTo>
                    <a:pt x="8866" y="44302"/>
                    <a:pt x="3341" y="41968"/>
                    <a:pt x="-375" y="37739"/>
                  </a:cubicBezTo>
                  <a:cubicBezTo>
                    <a:pt x="-4277" y="33472"/>
                    <a:pt x="-6468" y="27833"/>
                    <a:pt x="-6277" y="22023"/>
                  </a:cubicBezTo>
                  <a:cubicBezTo>
                    <a:pt x="-6468" y="16184"/>
                    <a:pt x="-4277" y="10517"/>
                    <a:pt x="-375" y="6211"/>
                  </a:cubicBezTo>
                  <a:cubicBezTo>
                    <a:pt x="3341" y="1982"/>
                    <a:pt x="8866" y="-351"/>
                    <a:pt x="14484" y="-170"/>
                  </a:cubicBezTo>
                  <a:cubicBezTo>
                    <a:pt x="20298" y="-247"/>
                    <a:pt x="25818" y="2573"/>
                    <a:pt x="29153" y="7354"/>
                  </a:cubicBezTo>
                  <a:lnTo>
                    <a:pt x="29153" y="592"/>
                  </a:lnTo>
                  <a:close/>
                  <a:moveTo>
                    <a:pt x="3150" y="21642"/>
                  </a:moveTo>
                  <a:cubicBezTo>
                    <a:pt x="3150" y="25138"/>
                    <a:pt x="4387" y="28529"/>
                    <a:pt x="6675" y="31167"/>
                  </a:cubicBezTo>
                  <a:cubicBezTo>
                    <a:pt x="9057" y="33967"/>
                    <a:pt x="12582" y="35482"/>
                    <a:pt x="16200" y="35263"/>
                  </a:cubicBezTo>
                  <a:cubicBezTo>
                    <a:pt x="19819" y="35367"/>
                    <a:pt x="23251" y="33948"/>
                    <a:pt x="25725" y="31358"/>
                  </a:cubicBezTo>
                  <a:cubicBezTo>
                    <a:pt x="30581" y="25652"/>
                    <a:pt x="30581" y="17251"/>
                    <a:pt x="25725" y="11545"/>
                  </a:cubicBezTo>
                  <a:cubicBezTo>
                    <a:pt x="23344" y="8840"/>
                    <a:pt x="19819" y="7345"/>
                    <a:pt x="16200" y="7450"/>
                  </a:cubicBezTo>
                  <a:cubicBezTo>
                    <a:pt x="12582" y="7250"/>
                    <a:pt x="8964" y="8812"/>
                    <a:pt x="6675" y="11641"/>
                  </a:cubicBezTo>
                  <a:cubicBezTo>
                    <a:pt x="4294" y="14470"/>
                    <a:pt x="3057" y="18061"/>
                    <a:pt x="3150" y="21737"/>
                  </a:cubicBezTo>
                  <a:close/>
                </a:path>
              </a:pathLst>
            </a:custGeom>
            <a:solidFill>
              <a:srgbClr val="6D6E71"/>
            </a:solidFill>
            <a:ln w="9525" cap="flat">
              <a:noFill/>
              <a:prstDash val="solid"/>
              <a:miter/>
            </a:ln>
          </p:spPr>
          <p:txBody>
            <a:bodyPr rtlCol="0" anchor="ctr"/>
            <a:lstStyle/>
            <a:p>
              <a:endParaRPr lang="en-US"/>
            </a:p>
          </p:txBody>
        </p:sp>
        <p:sp>
          <p:nvSpPr>
            <p:cNvPr id="1342" name="Freeform: Shape 1341">
              <a:extLst>
                <a:ext uri="{FF2B5EF4-FFF2-40B4-BE49-F238E27FC236}">
                  <a16:creationId xmlns:a16="http://schemas.microsoft.com/office/drawing/2014/main" id="{2DF0FEF3-6048-43AB-82D7-DD9468764197}"/>
                </a:ext>
              </a:extLst>
            </p:cNvPr>
            <p:cNvSpPr/>
            <p:nvPr/>
          </p:nvSpPr>
          <p:spPr>
            <a:xfrm>
              <a:off x="17505710" y="3177921"/>
              <a:ext cx="24193" cy="46482"/>
            </a:xfrm>
            <a:custGeom>
              <a:avLst/>
              <a:gdLst>
                <a:gd name="connsiteX0" fmla="*/ 17524 w 24193"/>
                <a:gd name="connsiteY0" fmla="*/ 9726 h 46482"/>
                <a:gd name="connsiteX1" fmla="*/ 6762 w 24193"/>
                <a:gd name="connsiteY1" fmla="*/ 14393 h 46482"/>
                <a:gd name="connsiteX2" fmla="*/ 3236 w 24193"/>
                <a:gd name="connsiteY2" fmla="*/ 26776 h 46482"/>
                <a:gd name="connsiteX3" fmla="*/ 3236 w 24193"/>
                <a:gd name="connsiteY3" fmla="*/ 46302 h 46482"/>
                <a:gd name="connsiteX4" fmla="*/ -6289 w 24193"/>
                <a:gd name="connsiteY4" fmla="*/ 46302 h 46482"/>
                <a:gd name="connsiteX5" fmla="*/ -6289 w 24193"/>
                <a:gd name="connsiteY5" fmla="*/ 201 h 46482"/>
                <a:gd name="connsiteX6" fmla="*/ 3236 w 24193"/>
                <a:gd name="connsiteY6" fmla="*/ 201 h 46482"/>
                <a:gd name="connsiteX7" fmla="*/ 3236 w 24193"/>
                <a:gd name="connsiteY7" fmla="*/ 9726 h 46482"/>
                <a:gd name="connsiteX8" fmla="*/ 9524 w 24193"/>
                <a:gd name="connsiteY8" fmla="*/ 2678 h 46482"/>
                <a:gd name="connsiteX9" fmla="*/ 17905 w 24193"/>
                <a:gd name="connsiteY9" fmla="*/ -180 h 46482"/>
                <a:gd name="connsiteX10" fmla="*/ 17905 w 24193"/>
                <a:gd name="connsiteY10" fmla="*/ 9345 h 46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6482">
                  <a:moveTo>
                    <a:pt x="17524" y="9726"/>
                  </a:moveTo>
                  <a:cubicBezTo>
                    <a:pt x="13431" y="9440"/>
                    <a:pt x="9334" y="11184"/>
                    <a:pt x="6762" y="14393"/>
                  </a:cubicBezTo>
                  <a:cubicBezTo>
                    <a:pt x="4190" y="18013"/>
                    <a:pt x="2952" y="22366"/>
                    <a:pt x="3236" y="26776"/>
                  </a:cubicBezTo>
                  <a:lnTo>
                    <a:pt x="3236" y="46302"/>
                  </a:lnTo>
                  <a:lnTo>
                    <a:pt x="-6289" y="46302"/>
                  </a:lnTo>
                  <a:lnTo>
                    <a:pt x="-6289" y="201"/>
                  </a:lnTo>
                  <a:lnTo>
                    <a:pt x="3236" y="201"/>
                  </a:lnTo>
                  <a:lnTo>
                    <a:pt x="3236" y="9726"/>
                  </a:lnTo>
                  <a:cubicBezTo>
                    <a:pt x="4669" y="6888"/>
                    <a:pt x="6859" y="4459"/>
                    <a:pt x="9524" y="2678"/>
                  </a:cubicBezTo>
                  <a:cubicBezTo>
                    <a:pt x="11998" y="934"/>
                    <a:pt x="14859" y="-66"/>
                    <a:pt x="17905" y="-180"/>
                  </a:cubicBezTo>
                  <a:lnTo>
                    <a:pt x="17905" y="9345"/>
                  </a:lnTo>
                  <a:close/>
                </a:path>
              </a:pathLst>
            </a:custGeom>
            <a:solidFill>
              <a:srgbClr val="6D6E71"/>
            </a:solidFill>
            <a:ln w="9525" cap="flat">
              <a:noFill/>
              <a:prstDash val="solid"/>
              <a:miter/>
            </a:ln>
          </p:spPr>
          <p:txBody>
            <a:bodyPr rtlCol="0" anchor="ctr"/>
            <a:lstStyle/>
            <a:p>
              <a:endParaRPr lang="en-US"/>
            </a:p>
          </p:txBody>
        </p:sp>
        <p:sp>
          <p:nvSpPr>
            <p:cNvPr id="1343" name="Freeform: Shape 1342">
              <a:extLst>
                <a:ext uri="{FF2B5EF4-FFF2-40B4-BE49-F238E27FC236}">
                  <a16:creationId xmlns:a16="http://schemas.microsoft.com/office/drawing/2014/main" id="{AEC993CA-3494-43CF-B4B4-E50A1B474768}"/>
                </a:ext>
              </a:extLst>
            </p:cNvPr>
            <p:cNvSpPr/>
            <p:nvPr/>
          </p:nvSpPr>
          <p:spPr>
            <a:xfrm>
              <a:off x="17535143" y="3177636"/>
              <a:ext cx="48006" cy="47053"/>
            </a:xfrm>
            <a:custGeom>
              <a:avLst/>
              <a:gdLst>
                <a:gd name="connsiteX0" fmla="*/ 34860 w 48006"/>
                <a:gd name="connsiteY0" fmla="*/ 40015 h 47053"/>
                <a:gd name="connsiteX1" fmla="*/ 569 w 48006"/>
                <a:gd name="connsiteY1" fmla="*/ 40015 h 47053"/>
                <a:gd name="connsiteX2" fmla="*/ 569 w 48006"/>
                <a:gd name="connsiteY2" fmla="*/ 6678 h 47053"/>
                <a:gd name="connsiteX3" fmla="*/ 34860 w 48006"/>
                <a:gd name="connsiteY3" fmla="*/ 6678 h 47053"/>
                <a:gd name="connsiteX4" fmla="*/ 34860 w 48006"/>
                <a:gd name="connsiteY4" fmla="*/ 40015 h 47053"/>
                <a:gd name="connsiteX5" fmla="*/ 7331 w 48006"/>
                <a:gd name="connsiteY5" fmla="*/ 34110 h 47053"/>
                <a:gd name="connsiteX6" fmla="*/ 17717 w 48006"/>
                <a:gd name="connsiteY6" fmla="*/ 38301 h 47053"/>
                <a:gd name="connsiteX7" fmla="*/ 28000 w 48006"/>
                <a:gd name="connsiteY7" fmla="*/ 34110 h 47053"/>
                <a:gd name="connsiteX8" fmla="*/ 28000 w 48006"/>
                <a:gd name="connsiteY8" fmla="*/ 12583 h 47053"/>
                <a:gd name="connsiteX9" fmla="*/ 17717 w 48006"/>
                <a:gd name="connsiteY9" fmla="*/ 8392 h 47053"/>
                <a:gd name="connsiteX10" fmla="*/ 7331 w 48006"/>
                <a:gd name="connsiteY10" fmla="*/ 12583 h 47053"/>
                <a:gd name="connsiteX11" fmla="*/ 7331 w 48006"/>
                <a:gd name="connsiteY11"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7053">
                  <a:moveTo>
                    <a:pt x="34860" y="40015"/>
                  </a:moveTo>
                  <a:cubicBezTo>
                    <a:pt x="25242" y="49159"/>
                    <a:pt x="10192" y="49159"/>
                    <a:pt x="569" y="40015"/>
                  </a:cubicBezTo>
                  <a:cubicBezTo>
                    <a:pt x="-8575" y="30776"/>
                    <a:pt x="-8575" y="15917"/>
                    <a:pt x="569" y="6678"/>
                  </a:cubicBezTo>
                  <a:cubicBezTo>
                    <a:pt x="10192" y="-2466"/>
                    <a:pt x="25242" y="-2466"/>
                    <a:pt x="34860" y="6678"/>
                  </a:cubicBezTo>
                  <a:cubicBezTo>
                    <a:pt x="44003" y="15917"/>
                    <a:pt x="44003" y="30776"/>
                    <a:pt x="34860" y="40015"/>
                  </a:cubicBezTo>
                  <a:close/>
                  <a:moveTo>
                    <a:pt x="7331" y="34110"/>
                  </a:moveTo>
                  <a:cubicBezTo>
                    <a:pt x="10094" y="36882"/>
                    <a:pt x="13810" y="38396"/>
                    <a:pt x="17717" y="38301"/>
                  </a:cubicBezTo>
                  <a:cubicBezTo>
                    <a:pt x="21619" y="38415"/>
                    <a:pt x="25335" y="36891"/>
                    <a:pt x="28000" y="34110"/>
                  </a:cubicBezTo>
                  <a:cubicBezTo>
                    <a:pt x="33432" y="27976"/>
                    <a:pt x="33432" y="18718"/>
                    <a:pt x="28000" y="12583"/>
                  </a:cubicBezTo>
                  <a:cubicBezTo>
                    <a:pt x="25335" y="9802"/>
                    <a:pt x="21619" y="8278"/>
                    <a:pt x="17717" y="8392"/>
                  </a:cubicBezTo>
                  <a:cubicBezTo>
                    <a:pt x="13810" y="8297"/>
                    <a:pt x="10094" y="9812"/>
                    <a:pt x="7331" y="12583"/>
                  </a:cubicBezTo>
                  <a:cubicBezTo>
                    <a:pt x="1997" y="18765"/>
                    <a:pt x="1997" y="27928"/>
                    <a:pt x="7331" y="34110"/>
                  </a:cubicBezTo>
                  <a:close/>
                </a:path>
              </a:pathLst>
            </a:custGeom>
            <a:solidFill>
              <a:srgbClr val="6D6E71"/>
            </a:solidFill>
            <a:ln w="9525" cap="flat">
              <a:noFill/>
              <a:prstDash val="solid"/>
              <a:miter/>
            </a:ln>
          </p:spPr>
          <p:txBody>
            <a:bodyPr rtlCol="0" anchor="ctr"/>
            <a:lstStyle/>
            <a:p>
              <a:endParaRPr lang="en-US"/>
            </a:p>
          </p:txBody>
        </p:sp>
        <p:sp>
          <p:nvSpPr>
            <p:cNvPr id="1344" name="Freeform: Shape 1343">
              <a:extLst>
                <a:ext uri="{FF2B5EF4-FFF2-40B4-BE49-F238E27FC236}">
                  <a16:creationId xmlns:a16="http://schemas.microsoft.com/office/drawing/2014/main" id="{99988D64-A99D-4A7C-8548-A81DA03D5E41}"/>
                </a:ext>
              </a:extLst>
            </p:cNvPr>
            <p:cNvSpPr/>
            <p:nvPr/>
          </p:nvSpPr>
          <p:spPr>
            <a:xfrm>
              <a:off x="17593861" y="3178303"/>
              <a:ext cx="41961" cy="46290"/>
            </a:xfrm>
            <a:custGeom>
              <a:avLst/>
              <a:gdLst>
                <a:gd name="connsiteX0" fmla="*/ 26148 w 41961"/>
                <a:gd name="connsiteY0" fmla="*/ 24585 h 46290"/>
                <a:gd name="connsiteX1" fmla="*/ 26148 w 41961"/>
                <a:gd name="connsiteY1" fmla="*/ -180 h 46290"/>
                <a:gd name="connsiteX2" fmla="*/ 35673 w 41961"/>
                <a:gd name="connsiteY2" fmla="*/ -180 h 46290"/>
                <a:gd name="connsiteX3" fmla="*/ 35673 w 41961"/>
                <a:gd name="connsiteY3" fmla="*/ 45349 h 46290"/>
                <a:gd name="connsiteX4" fmla="*/ 26148 w 41961"/>
                <a:gd name="connsiteY4" fmla="*/ 45349 h 46290"/>
                <a:gd name="connsiteX5" fmla="*/ 26148 w 41961"/>
                <a:gd name="connsiteY5" fmla="*/ 37063 h 46290"/>
                <a:gd name="connsiteX6" fmla="*/ 1861 w 41961"/>
                <a:gd name="connsiteY6" fmla="*/ 43797 h 46290"/>
                <a:gd name="connsiteX7" fmla="*/ -1474 w 41961"/>
                <a:gd name="connsiteY7" fmla="*/ 41349 h 46290"/>
                <a:gd name="connsiteX8" fmla="*/ -6237 w 41961"/>
                <a:gd name="connsiteY8" fmla="*/ 27728 h 46290"/>
                <a:gd name="connsiteX9" fmla="*/ -6237 w 41961"/>
                <a:gd name="connsiteY9" fmla="*/ -180 h 46290"/>
                <a:gd name="connsiteX10" fmla="*/ 3288 w 41961"/>
                <a:gd name="connsiteY10" fmla="*/ -180 h 46290"/>
                <a:gd name="connsiteX11" fmla="*/ 3288 w 41961"/>
                <a:gd name="connsiteY11" fmla="*/ 24775 h 46290"/>
                <a:gd name="connsiteX12" fmla="*/ 13669 w 41961"/>
                <a:gd name="connsiteY12" fmla="*/ 37444 h 46290"/>
                <a:gd name="connsiteX13" fmla="*/ 22338 w 41961"/>
                <a:gd name="connsiteY13" fmla="*/ 34110 h 46290"/>
                <a:gd name="connsiteX14" fmla="*/ 26148 w 41961"/>
                <a:gd name="connsiteY14" fmla="*/ 24585 h 46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1" h="46290">
                  <a:moveTo>
                    <a:pt x="26148" y="24585"/>
                  </a:moveTo>
                  <a:lnTo>
                    <a:pt x="26148" y="-180"/>
                  </a:lnTo>
                  <a:lnTo>
                    <a:pt x="35673" y="-180"/>
                  </a:lnTo>
                  <a:lnTo>
                    <a:pt x="35673" y="45349"/>
                  </a:lnTo>
                  <a:lnTo>
                    <a:pt x="26148" y="45349"/>
                  </a:lnTo>
                  <a:lnTo>
                    <a:pt x="26148" y="37063"/>
                  </a:lnTo>
                  <a:cubicBezTo>
                    <a:pt x="21292" y="45626"/>
                    <a:pt x="10432" y="48645"/>
                    <a:pt x="1861" y="43797"/>
                  </a:cubicBezTo>
                  <a:cubicBezTo>
                    <a:pt x="619" y="43121"/>
                    <a:pt x="-428" y="42292"/>
                    <a:pt x="-1474" y="41349"/>
                  </a:cubicBezTo>
                  <a:cubicBezTo>
                    <a:pt x="-4902" y="37663"/>
                    <a:pt x="-6618" y="32729"/>
                    <a:pt x="-6237" y="27728"/>
                  </a:cubicBezTo>
                  <a:lnTo>
                    <a:pt x="-6237" y="-180"/>
                  </a:lnTo>
                  <a:lnTo>
                    <a:pt x="3288" y="-180"/>
                  </a:lnTo>
                  <a:lnTo>
                    <a:pt x="3288" y="24775"/>
                  </a:lnTo>
                  <a:cubicBezTo>
                    <a:pt x="3288" y="33253"/>
                    <a:pt x="6716" y="37444"/>
                    <a:pt x="13669" y="37444"/>
                  </a:cubicBezTo>
                  <a:cubicBezTo>
                    <a:pt x="16906" y="37472"/>
                    <a:pt x="19957" y="36282"/>
                    <a:pt x="22338" y="34110"/>
                  </a:cubicBezTo>
                  <a:cubicBezTo>
                    <a:pt x="24910" y="31653"/>
                    <a:pt x="26338" y="28167"/>
                    <a:pt x="26148" y="24585"/>
                  </a:cubicBezTo>
                  <a:close/>
                </a:path>
              </a:pathLst>
            </a:custGeom>
            <a:solidFill>
              <a:srgbClr val="6D6E71"/>
            </a:solidFill>
            <a:ln w="9525" cap="flat">
              <a:noFill/>
              <a:prstDash val="solid"/>
              <a:miter/>
            </a:ln>
          </p:spPr>
          <p:txBody>
            <a:bodyPr rtlCol="0" anchor="ctr"/>
            <a:lstStyle/>
            <a:p>
              <a:endParaRPr lang="en-US"/>
            </a:p>
          </p:txBody>
        </p:sp>
        <p:sp>
          <p:nvSpPr>
            <p:cNvPr id="1345" name="Freeform: Shape 1344">
              <a:extLst>
                <a:ext uri="{FF2B5EF4-FFF2-40B4-BE49-F238E27FC236}">
                  <a16:creationId xmlns:a16="http://schemas.microsoft.com/office/drawing/2014/main" id="{FC7C09A4-A4EA-435F-91AB-1B5DA8A65815}"/>
                </a:ext>
              </a:extLst>
            </p:cNvPr>
            <p:cNvSpPr/>
            <p:nvPr/>
          </p:nvSpPr>
          <p:spPr>
            <a:xfrm>
              <a:off x="17649827" y="3177635"/>
              <a:ext cx="46597" cy="62961"/>
            </a:xfrm>
            <a:custGeom>
              <a:avLst/>
              <a:gdLst>
                <a:gd name="connsiteX0" fmla="*/ 18091 w 46597"/>
                <a:gd name="connsiteY0" fmla="*/ -179 h 62961"/>
                <a:gd name="connsiteX1" fmla="*/ 33811 w 46597"/>
                <a:gd name="connsiteY1" fmla="*/ 6203 h 62961"/>
                <a:gd name="connsiteX2" fmla="*/ 40285 w 46597"/>
                <a:gd name="connsiteY2" fmla="*/ 23062 h 62961"/>
                <a:gd name="connsiteX3" fmla="*/ 33811 w 46597"/>
                <a:gd name="connsiteY3" fmla="*/ 40207 h 62961"/>
                <a:gd name="connsiteX4" fmla="*/ 5520 w 46597"/>
                <a:gd name="connsiteY4" fmla="*/ 41731 h 62961"/>
                <a:gd name="connsiteX5" fmla="*/ 3236 w 46597"/>
                <a:gd name="connsiteY5" fmla="*/ 39255 h 62961"/>
                <a:gd name="connsiteX6" fmla="*/ 3236 w 46597"/>
                <a:gd name="connsiteY6" fmla="*/ 62781 h 62961"/>
                <a:gd name="connsiteX7" fmla="*/ -6289 w 46597"/>
                <a:gd name="connsiteY7" fmla="*/ 62781 h 62961"/>
                <a:gd name="connsiteX8" fmla="*/ -6289 w 46597"/>
                <a:gd name="connsiteY8" fmla="*/ 488 h 62961"/>
                <a:gd name="connsiteX9" fmla="*/ 3236 w 46597"/>
                <a:gd name="connsiteY9" fmla="*/ 488 h 62961"/>
                <a:gd name="connsiteX10" fmla="*/ 3236 w 46597"/>
                <a:gd name="connsiteY10" fmla="*/ 8393 h 62961"/>
                <a:gd name="connsiteX11" fmla="*/ 18091 w 46597"/>
                <a:gd name="connsiteY11" fmla="*/ -179 h 62961"/>
                <a:gd name="connsiteX12" fmla="*/ 3139 w 46597"/>
                <a:gd name="connsiteY12" fmla="*/ 23443 h 62961"/>
                <a:gd name="connsiteX13" fmla="*/ 7045 w 46597"/>
                <a:gd name="connsiteY13" fmla="*/ 34111 h 62961"/>
                <a:gd name="connsiteX14" fmla="*/ 16570 w 46597"/>
                <a:gd name="connsiteY14" fmla="*/ 38302 h 62961"/>
                <a:gd name="connsiteX15" fmla="*/ 26095 w 46597"/>
                <a:gd name="connsiteY15" fmla="*/ 34111 h 62961"/>
                <a:gd name="connsiteX16" fmla="*/ 30286 w 46597"/>
                <a:gd name="connsiteY16" fmla="*/ 23443 h 62961"/>
                <a:gd name="connsiteX17" fmla="*/ 26188 w 46597"/>
                <a:gd name="connsiteY17" fmla="*/ 12585 h 62961"/>
                <a:gd name="connsiteX18" fmla="*/ 16663 w 46597"/>
                <a:gd name="connsiteY18" fmla="*/ 8298 h 62961"/>
                <a:gd name="connsiteX19" fmla="*/ 7138 w 46597"/>
                <a:gd name="connsiteY19" fmla="*/ 12585 h 62961"/>
                <a:gd name="connsiteX20" fmla="*/ 3139 w 46597"/>
                <a:gd name="connsiteY20" fmla="*/ 23443 h 62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97" h="62961">
                  <a:moveTo>
                    <a:pt x="18091" y="-179"/>
                  </a:moveTo>
                  <a:cubicBezTo>
                    <a:pt x="23998" y="-236"/>
                    <a:pt x="29621" y="2060"/>
                    <a:pt x="33811" y="6203"/>
                  </a:cubicBezTo>
                  <a:cubicBezTo>
                    <a:pt x="38192" y="10680"/>
                    <a:pt x="40573" y="16785"/>
                    <a:pt x="40285" y="23062"/>
                  </a:cubicBezTo>
                  <a:cubicBezTo>
                    <a:pt x="40573" y="29425"/>
                    <a:pt x="38192" y="35626"/>
                    <a:pt x="33811" y="40207"/>
                  </a:cubicBezTo>
                  <a:cubicBezTo>
                    <a:pt x="26379" y="48427"/>
                    <a:pt x="13808" y="49113"/>
                    <a:pt x="5520" y="41731"/>
                  </a:cubicBezTo>
                  <a:cubicBezTo>
                    <a:pt x="4757" y="40979"/>
                    <a:pt x="3901" y="40140"/>
                    <a:pt x="3236" y="39255"/>
                  </a:cubicBezTo>
                  <a:lnTo>
                    <a:pt x="3236" y="62781"/>
                  </a:lnTo>
                  <a:lnTo>
                    <a:pt x="-6289" y="62781"/>
                  </a:lnTo>
                  <a:lnTo>
                    <a:pt x="-6289" y="488"/>
                  </a:lnTo>
                  <a:lnTo>
                    <a:pt x="3236" y="488"/>
                  </a:lnTo>
                  <a:lnTo>
                    <a:pt x="3236" y="8393"/>
                  </a:lnTo>
                  <a:cubicBezTo>
                    <a:pt x="6283" y="3117"/>
                    <a:pt x="11998" y="-141"/>
                    <a:pt x="18091" y="-179"/>
                  </a:cubicBezTo>
                  <a:close/>
                  <a:moveTo>
                    <a:pt x="3139" y="23443"/>
                  </a:moveTo>
                  <a:cubicBezTo>
                    <a:pt x="2948" y="27377"/>
                    <a:pt x="4376" y="31235"/>
                    <a:pt x="7045" y="34111"/>
                  </a:cubicBezTo>
                  <a:cubicBezTo>
                    <a:pt x="9520" y="36788"/>
                    <a:pt x="12952" y="38312"/>
                    <a:pt x="16570" y="38302"/>
                  </a:cubicBezTo>
                  <a:cubicBezTo>
                    <a:pt x="20189" y="38236"/>
                    <a:pt x="23616" y="36721"/>
                    <a:pt x="26095" y="34111"/>
                  </a:cubicBezTo>
                  <a:cubicBezTo>
                    <a:pt x="28951" y="31320"/>
                    <a:pt x="30476" y="27434"/>
                    <a:pt x="30286" y="23443"/>
                  </a:cubicBezTo>
                  <a:cubicBezTo>
                    <a:pt x="30476" y="19424"/>
                    <a:pt x="28951" y="15509"/>
                    <a:pt x="26188" y="12585"/>
                  </a:cubicBezTo>
                  <a:cubicBezTo>
                    <a:pt x="23714" y="9899"/>
                    <a:pt x="20282" y="8346"/>
                    <a:pt x="16663" y="8298"/>
                  </a:cubicBezTo>
                  <a:cubicBezTo>
                    <a:pt x="13045" y="8298"/>
                    <a:pt x="9520" y="9861"/>
                    <a:pt x="7138" y="12585"/>
                  </a:cubicBezTo>
                  <a:cubicBezTo>
                    <a:pt x="4473" y="15537"/>
                    <a:pt x="2948" y="19443"/>
                    <a:pt x="3139" y="23443"/>
                  </a:cubicBezTo>
                  <a:close/>
                </a:path>
              </a:pathLst>
            </a:custGeom>
            <a:solidFill>
              <a:srgbClr val="6D6E71"/>
            </a:solidFill>
            <a:ln w="9525" cap="flat">
              <a:noFill/>
              <a:prstDash val="solid"/>
              <a:miter/>
            </a:ln>
          </p:spPr>
          <p:txBody>
            <a:bodyPr rtlCol="0" anchor="ctr"/>
            <a:lstStyle/>
            <a:p>
              <a:endParaRPr lang="en-US"/>
            </a:p>
          </p:txBody>
        </p:sp>
        <p:sp>
          <p:nvSpPr>
            <p:cNvPr id="1346" name="Freeform: Shape 1345">
              <a:extLst>
                <a:ext uri="{FF2B5EF4-FFF2-40B4-BE49-F238E27FC236}">
                  <a16:creationId xmlns:a16="http://schemas.microsoft.com/office/drawing/2014/main" id="{03F3AA53-E216-49E6-94EA-DF2A545C3F56}"/>
                </a:ext>
              </a:extLst>
            </p:cNvPr>
            <p:cNvSpPr/>
            <p:nvPr/>
          </p:nvSpPr>
          <p:spPr>
            <a:xfrm>
              <a:off x="17704786" y="3211923"/>
              <a:ext cx="12770" cy="12766"/>
            </a:xfrm>
            <a:custGeom>
              <a:avLst/>
              <a:gdLst>
                <a:gd name="connsiteX0" fmla="*/ -4387 w 12770"/>
                <a:gd name="connsiteY0" fmla="*/ 10681 h 12766"/>
                <a:gd name="connsiteX1" fmla="*/ -6289 w 12770"/>
                <a:gd name="connsiteY1" fmla="*/ 6109 h 12766"/>
                <a:gd name="connsiteX2" fmla="*/ -4387 w 12770"/>
                <a:gd name="connsiteY2" fmla="*/ 1632 h 12766"/>
                <a:gd name="connsiteX3" fmla="*/ 92 w 12770"/>
                <a:gd name="connsiteY3" fmla="*/ -178 h 12766"/>
                <a:gd name="connsiteX4" fmla="*/ 4664 w 12770"/>
                <a:gd name="connsiteY4" fmla="*/ 1632 h 12766"/>
                <a:gd name="connsiteX5" fmla="*/ 6473 w 12770"/>
                <a:gd name="connsiteY5" fmla="*/ 6109 h 12766"/>
                <a:gd name="connsiteX6" fmla="*/ 4664 w 12770"/>
                <a:gd name="connsiteY6" fmla="*/ 10681 h 12766"/>
                <a:gd name="connsiteX7" fmla="*/ 92 w 12770"/>
                <a:gd name="connsiteY7" fmla="*/ 12586 h 12766"/>
                <a:gd name="connsiteX8" fmla="*/ -4387 w 12770"/>
                <a:gd name="connsiteY8" fmla="*/ 10681 h 12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70" h="12766">
                  <a:moveTo>
                    <a:pt x="-4387" y="10681"/>
                  </a:moveTo>
                  <a:cubicBezTo>
                    <a:pt x="-5624" y="9481"/>
                    <a:pt x="-6289" y="7833"/>
                    <a:pt x="-6289" y="6109"/>
                  </a:cubicBezTo>
                  <a:cubicBezTo>
                    <a:pt x="-6289" y="4413"/>
                    <a:pt x="-5624" y="2785"/>
                    <a:pt x="-4387" y="1632"/>
                  </a:cubicBezTo>
                  <a:cubicBezTo>
                    <a:pt x="-3242" y="432"/>
                    <a:pt x="-1624" y="-225"/>
                    <a:pt x="92" y="-178"/>
                  </a:cubicBezTo>
                  <a:cubicBezTo>
                    <a:pt x="1804" y="-216"/>
                    <a:pt x="3422" y="432"/>
                    <a:pt x="4664" y="1632"/>
                  </a:cubicBezTo>
                  <a:cubicBezTo>
                    <a:pt x="5901" y="2804"/>
                    <a:pt x="6566" y="4433"/>
                    <a:pt x="6473" y="6109"/>
                  </a:cubicBezTo>
                  <a:cubicBezTo>
                    <a:pt x="6566" y="7814"/>
                    <a:pt x="5901" y="9471"/>
                    <a:pt x="4664" y="10681"/>
                  </a:cubicBezTo>
                  <a:cubicBezTo>
                    <a:pt x="3422" y="11910"/>
                    <a:pt x="1804" y="12595"/>
                    <a:pt x="92" y="12586"/>
                  </a:cubicBezTo>
                  <a:cubicBezTo>
                    <a:pt x="-1624" y="12614"/>
                    <a:pt x="-3242" y="11919"/>
                    <a:pt x="-4387" y="10681"/>
                  </a:cubicBezTo>
                  <a:close/>
                </a:path>
              </a:pathLst>
            </a:custGeom>
            <a:solidFill>
              <a:srgbClr val="6D6E71"/>
            </a:solidFill>
            <a:ln w="9525" cap="flat">
              <a:noFill/>
              <a:prstDash val="solid"/>
              <a:miter/>
            </a:ln>
          </p:spPr>
          <p:txBody>
            <a:bodyPr rtlCol="0" anchor="ctr"/>
            <a:lstStyle/>
            <a:p>
              <a:endParaRPr lang="en-US"/>
            </a:p>
          </p:txBody>
        </p:sp>
        <p:sp>
          <p:nvSpPr>
            <p:cNvPr id="1347" name="Freeform: Shape 1346">
              <a:extLst>
                <a:ext uri="{FF2B5EF4-FFF2-40B4-BE49-F238E27FC236}">
                  <a16:creationId xmlns:a16="http://schemas.microsoft.com/office/drawing/2014/main" id="{1EF59954-F7AE-4D1A-91DE-F62DF6456079}"/>
                </a:ext>
              </a:extLst>
            </p:cNvPr>
            <p:cNvSpPr/>
            <p:nvPr/>
          </p:nvSpPr>
          <p:spPr>
            <a:xfrm>
              <a:off x="17300829" y="1435502"/>
              <a:ext cx="38481" cy="54399"/>
            </a:xfrm>
            <a:custGeom>
              <a:avLst/>
              <a:gdLst>
                <a:gd name="connsiteX0" fmla="*/ 17045 w 38481"/>
                <a:gd name="connsiteY0" fmla="*/ 21834 h 54399"/>
                <a:gd name="connsiteX1" fmla="*/ 19049 w 38481"/>
                <a:gd name="connsiteY1" fmla="*/ 16310 h 54399"/>
                <a:gd name="connsiteX2" fmla="*/ 17333 w 38481"/>
                <a:gd name="connsiteY2" fmla="*/ 11833 h 54399"/>
                <a:gd name="connsiteX3" fmla="*/ 12761 w 38481"/>
                <a:gd name="connsiteY3" fmla="*/ 10023 h 54399"/>
                <a:gd name="connsiteX4" fmla="*/ 3236 w 38481"/>
                <a:gd name="connsiteY4" fmla="*/ 17262 h 54399"/>
                <a:gd name="connsiteX5" fmla="*/ -6289 w 38481"/>
                <a:gd name="connsiteY5" fmla="*/ 11547 h 54399"/>
                <a:gd name="connsiteX6" fmla="*/ 1901 w 38481"/>
                <a:gd name="connsiteY6" fmla="*/ 2784 h 54399"/>
                <a:gd name="connsiteX7" fmla="*/ 13333 w 38481"/>
                <a:gd name="connsiteY7" fmla="*/ -168 h 54399"/>
                <a:gd name="connsiteX8" fmla="*/ 25430 w 38481"/>
                <a:gd name="connsiteY8" fmla="*/ 4213 h 54399"/>
                <a:gd name="connsiteX9" fmla="*/ 30667 w 38481"/>
                <a:gd name="connsiteY9" fmla="*/ 16119 h 54399"/>
                <a:gd name="connsiteX10" fmla="*/ 28574 w 38481"/>
                <a:gd name="connsiteY10" fmla="*/ 24025 h 54399"/>
                <a:gd name="connsiteX11" fmla="*/ 20761 w 38481"/>
                <a:gd name="connsiteY11" fmla="*/ 33550 h 54399"/>
                <a:gd name="connsiteX12" fmla="*/ 11236 w 38481"/>
                <a:gd name="connsiteY12" fmla="*/ 43551 h 54399"/>
                <a:gd name="connsiteX13" fmla="*/ 32193 w 38481"/>
                <a:gd name="connsiteY13" fmla="*/ 43551 h 54399"/>
                <a:gd name="connsiteX14" fmla="*/ 32193 w 38481"/>
                <a:gd name="connsiteY14" fmla="*/ 54219 h 54399"/>
                <a:gd name="connsiteX15" fmla="*/ -5335 w 38481"/>
                <a:gd name="connsiteY15" fmla="*/ 54219 h 54399"/>
                <a:gd name="connsiteX16" fmla="*/ -5335 w 38481"/>
                <a:gd name="connsiteY16" fmla="*/ 45456 h 54399"/>
                <a:gd name="connsiteX17" fmla="*/ 10282 w 38481"/>
                <a:gd name="connsiteY17" fmla="*/ 29454 h 54399"/>
                <a:gd name="connsiteX18" fmla="*/ 17045 w 38481"/>
                <a:gd name="connsiteY18" fmla="*/ 21834 h 5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481" h="54399">
                  <a:moveTo>
                    <a:pt x="17045" y="21834"/>
                  </a:moveTo>
                  <a:cubicBezTo>
                    <a:pt x="18286" y="20253"/>
                    <a:pt x="18952" y="18320"/>
                    <a:pt x="19049" y="16310"/>
                  </a:cubicBezTo>
                  <a:cubicBezTo>
                    <a:pt x="19049" y="14652"/>
                    <a:pt x="18477" y="13043"/>
                    <a:pt x="17333" y="11833"/>
                  </a:cubicBezTo>
                  <a:cubicBezTo>
                    <a:pt x="16096" y="10642"/>
                    <a:pt x="14473" y="9995"/>
                    <a:pt x="12761" y="10023"/>
                  </a:cubicBezTo>
                  <a:cubicBezTo>
                    <a:pt x="9427" y="10023"/>
                    <a:pt x="6283" y="12405"/>
                    <a:pt x="3236" y="17262"/>
                  </a:cubicBezTo>
                  <a:lnTo>
                    <a:pt x="-6289" y="11547"/>
                  </a:lnTo>
                  <a:cubicBezTo>
                    <a:pt x="-4098" y="8137"/>
                    <a:pt x="-1336" y="5156"/>
                    <a:pt x="1901" y="2784"/>
                  </a:cubicBezTo>
                  <a:cubicBezTo>
                    <a:pt x="5329" y="727"/>
                    <a:pt x="9334" y="-302"/>
                    <a:pt x="13333" y="-168"/>
                  </a:cubicBezTo>
                  <a:cubicBezTo>
                    <a:pt x="17714" y="-159"/>
                    <a:pt x="21998" y="1394"/>
                    <a:pt x="25430" y="4213"/>
                  </a:cubicBezTo>
                  <a:cubicBezTo>
                    <a:pt x="28858" y="7185"/>
                    <a:pt x="30858" y="11566"/>
                    <a:pt x="30667" y="16119"/>
                  </a:cubicBezTo>
                  <a:cubicBezTo>
                    <a:pt x="30667" y="18891"/>
                    <a:pt x="29904" y="21606"/>
                    <a:pt x="28574" y="24025"/>
                  </a:cubicBezTo>
                  <a:cubicBezTo>
                    <a:pt x="26379" y="27511"/>
                    <a:pt x="23714" y="30712"/>
                    <a:pt x="20761" y="33550"/>
                  </a:cubicBezTo>
                  <a:lnTo>
                    <a:pt x="11236" y="43551"/>
                  </a:lnTo>
                  <a:lnTo>
                    <a:pt x="32193" y="43551"/>
                  </a:lnTo>
                  <a:lnTo>
                    <a:pt x="32193" y="54219"/>
                  </a:lnTo>
                  <a:lnTo>
                    <a:pt x="-5335" y="54219"/>
                  </a:lnTo>
                  <a:lnTo>
                    <a:pt x="-5335" y="45456"/>
                  </a:lnTo>
                  <a:lnTo>
                    <a:pt x="10282" y="29454"/>
                  </a:lnTo>
                  <a:cubicBezTo>
                    <a:pt x="12761" y="27082"/>
                    <a:pt x="14952" y="24530"/>
                    <a:pt x="17045" y="21834"/>
                  </a:cubicBezTo>
                  <a:close/>
                </a:path>
              </a:pathLst>
            </a:custGeom>
            <a:solidFill>
              <a:srgbClr val="6D6E71"/>
            </a:solidFill>
            <a:ln w="9525" cap="flat">
              <a:noFill/>
              <a:prstDash val="solid"/>
              <a:miter/>
            </a:ln>
          </p:spPr>
          <p:txBody>
            <a:bodyPr rtlCol="0" anchor="ctr"/>
            <a:lstStyle/>
            <a:p>
              <a:endParaRPr lang="en-US"/>
            </a:p>
          </p:txBody>
        </p:sp>
        <p:sp>
          <p:nvSpPr>
            <p:cNvPr id="1348" name="Freeform: Shape 1347">
              <a:extLst>
                <a:ext uri="{FF2B5EF4-FFF2-40B4-BE49-F238E27FC236}">
                  <a16:creationId xmlns:a16="http://schemas.microsoft.com/office/drawing/2014/main" id="{61EB56BA-1E1B-48A7-AAB4-1BF6BF9710B1}"/>
                </a:ext>
              </a:extLst>
            </p:cNvPr>
            <p:cNvSpPr/>
            <p:nvPr/>
          </p:nvSpPr>
          <p:spPr>
            <a:xfrm>
              <a:off x="17347026" y="1435223"/>
              <a:ext cx="38765" cy="54392"/>
            </a:xfrm>
            <a:custGeom>
              <a:avLst/>
              <a:gdLst>
                <a:gd name="connsiteX0" fmla="*/ 16952 w 38765"/>
                <a:gd name="connsiteY0" fmla="*/ 22113 h 54392"/>
                <a:gd name="connsiteX1" fmla="*/ 18952 w 38765"/>
                <a:gd name="connsiteY1" fmla="*/ 16589 h 54392"/>
                <a:gd name="connsiteX2" fmla="*/ 17235 w 38765"/>
                <a:gd name="connsiteY2" fmla="*/ 12112 h 54392"/>
                <a:gd name="connsiteX3" fmla="*/ 12761 w 38765"/>
                <a:gd name="connsiteY3" fmla="*/ 10302 h 54392"/>
                <a:gd name="connsiteX4" fmla="*/ 3236 w 38765"/>
                <a:gd name="connsiteY4" fmla="*/ 17541 h 54392"/>
                <a:gd name="connsiteX5" fmla="*/ -6289 w 38765"/>
                <a:gd name="connsiteY5" fmla="*/ 11826 h 54392"/>
                <a:gd name="connsiteX6" fmla="*/ 1901 w 38765"/>
                <a:gd name="connsiteY6" fmla="*/ 3063 h 54392"/>
                <a:gd name="connsiteX7" fmla="*/ 13426 w 38765"/>
                <a:gd name="connsiteY7" fmla="*/ -175 h 54392"/>
                <a:gd name="connsiteX8" fmla="*/ 25523 w 38765"/>
                <a:gd name="connsiteY8" fmla="*/ 4206 h 54392"/>
                <a:gd name="connsiteX9" fmla="*/ 30760 w 38765"/>
                <a:gd name="connsiteY9" fmla="*/ 16112 h 54392"/>
                <a:gd name="connsiteX10" fmla="*/ 28667 w 38765"/>
                <a:gd name="connsiteY10" fmla="*/ 24018 h 54392"/>
                <a:gd name="connsiteX11" fmla="*/ 20951 w 38765"/>
                <a:gd name="connsiteY11" fmla="*/ 33543 h 54392"/>
                <a:gd name="connsiteX12" fmla="*/ 11426 w 38765"/>
                <a:gd name="connsiteY12" fmla="*/ 43544 h 54392"/>
                <a:gd name="connsiteX13" fmla="*/ 32476 w 38765"/>
                <a:gd name="connsiteY13" fmla="*/ 43544 h 54392"/>
                <a:gd name="connsiteX14" fmla="*/ 32476 w 38765"/>
                <a:gd name="connsiteY14" fmla="*/ 54212 h 54392"/>
                <a:gd name="connsiteX15" fmla="*/ -5624 w 38765"/>
                <a:gd name="connsiteY15" fmla="*/ 54212 h 54392"/>
                <a:gd name="connsiteX16" fmla="*/ -5624 w 38765"/>
                <a:gd name="connsiteY16" fmla="*/ 45449 h 54392"/>
                <a:gd name="connsiteX17" fmla="*/ 9999 w 38765"/>
                <a:gd name="connsiteY17" fmla="*/ 29447 h 54392"/>
                <a:gd name="connsiteX18" fmla="*/ 16952 w 38765"/>
                <a:gd name="connsiteY18" fmla="*/ 22113 h 54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765" h="54392">
                  <a:moveTo>
                    <a:pt x="16952" y="22113"/>
                  </a:moveTo>
                  <a:cubicBezTo>
                    <a:pt x="18189" y="20532"/>
                    <a:pt x="18854" y="18598"/>
                    <a:pt x="18952" y="16589"/>
                  </a:cubicBezTo>
                  <a:cubicBezTo>
                    <a:pt x="18952" y="14931"/>
                    <a:pt x="18379" y="13321"/>
                    <a:pt x="17235" y="12112"/>
                  </a:cubicBezTo>
                  <a:cubicBezTo>
                    <a:pt x="16091" y="10931"/>
                    <a:pt x="14473" y="10273"/>
                    <a:pt x="12761" y="10302"/>
                  </a:cubicBezTo>
                  <a:cubicBezTo>
                    <a:pt x="9329" y="10302"/>
                    <a:pt x="6190" y="12683"/>
                    <a:pt x="3236" y="17541"/>
                  </a:cubicBezTo>
                  <a:lnTo>
                    <a:pt x="-6289" y="11826"/>
                  </a:lnTo>
                  <a:cubicBezTo>
                    <a:pt x="-4196" y="8368"/>
                    <a:pt x="-1433" y="5387"/>
                    <a:pt x="1901" y="3063"/>
                  </a:cubicBezTo>
                  <a:cubicBezTo>
                    <a:pt x="5329" y="872"/>
                    <a:pt x="9329" y="-261"/>
                    <a:pt x="13426" y="-175"/>
                  </a:cubicBezTo>
                  <a:cubicBezTo>
                    <a:pt x="17807" y="-214"/>
                    <a:pt x="22189" y="1339"/>
                    <a:pt x="25523" y="4206"/>
                  </a:cubicBezTo>
                  <a:cubicBezTo>
                    <a:pt x="29049" y="7149"/>
                    <a:pt x="30951" y="11550"/>
                    <a:pt x="30760" y="16112"/>
                  </a:cubicBezTo>
                  <a:cubicBezTo>
                    <a:pt x="30760" y="18884"/>
                    <a:pt x="30095" y="21618"/>
                    <a:pt x="28667" y="24018"/>
                  </a:cubicBezTo>
                  <a:cubicBezTo>
                    <a:pt x="26477" y="27485"/>
                    <a:pt x="23905" y="30685"/>
                    <a:pt x="20951" y="33543"/>
                  </a:cubicBezTo>
                  <a:lnTo>
                    <a:pt x="11426" y="43544"/>
                  </a:lnTo>
                  <a:lnTo>
                    <a:pt x="32476" y="43544"/>
                  </a:lnTo>
                  <a:lnTo>
                    <a:pt x="32476" y="54212"/>
                  </a:lnTo>
                  <a:lnTo>
                    <a:pt x="-5624" y="54212"/>
                  </a:lnTo>
                  <a:lnTo>
                    <a:pt x="-5624" y="45449"/>
                  </a:lnTo>
                  <a:lnTo>
                    <a:pt x="9999" y="29447"/>
                  </a:lnTo>
                  <a:cubicBezTo>
                    <a:pt x="12473" y="27171"/>
                    <a:pt x="14854" y="24723"/>
                    <a:pt x="16952" y="22113"/>
                  </a:cubicBezTo>
                  <a:close/>
                </a:path>
              </a:pathLst>
            </a:custGeom>
            <a:solidFill>
              <a:srgbClr val="6D6E71"/>
            </a:solidFill>
            <a:ln w="9525" cap="flat">
              <a:noFill/>
              <a:prstDash val="solid"/>
              <a:miter/>
            </a:ln>
          </p:spPr>
          <p:txBody>
            <a:bodyPr rtlCol="0" anchor="ctr"/>
            <a:lstStyle/>
            <a:p>
              <a:endParaRPr lang="en-US"/>
            </a:p>
          </p:txBody>
        </p:sp>
        <p:sp>
          <p:nvSpPr>
            <p:cNvPr id="1349" name="Freeform: Shape 1348">
              <a:extLst>
                <a:ext uri="{FF2B5EF4-FFF2-40B4-BE49-F238E27FC236}">
                  <a16:creationId xmlns:a16="http://schemas.microsoft.com/office/drawing/2014/main" id="{EA169146-9D2B-4A7E-BBB2-2E3C0C1FDCBA}"/>
                </a:ext>
              </a:extLst>
            </p:cNvPr>
            <p:cNvSpPr/>
            <p:nvPr/>
          </p:nvSpPr>
          <p:spPr>
            <a:xfrm>
              <a:off x="17394551" y="1477232"/>
              <a:ext cx="13434" cy="13431"/>
            </a:xfrm>
            <a:custGeom>
              <a:avLst/>
              <a:gdLst>
                <a:gd name="connsiteX0" fmla="*/ -4380 w 13434"/>
                <a:gd name="connsiteY0" fmla="*/ 11251 h 13431"/>
                <a:gd name="connsiteX1" fmla="*/ -6287 w 13434"/>
                <a:gd name="connsiteY1" fmla="*/ 6488 h 13431"/>
                <a:gd name="connsiteX2" fmla="*/ 1 w 13434"/>
                <a:gd name="connsiteY2" fmla="*/ -179 h 13431"/>
                <a:gd name="connsiteX3" fmla="*/ 383 w 13434"/>
                <a:gd name="connsiteY3" fmla="*/ -179 h 13431"/>
                <a:gd name="connsiteX4" fmla="*/ 7145 w 13434"/>
                <a:gd name="connsiteY4" fmla="*/ 6393 h 13431"/>
                <a:gd name="connsiteX5" fmla="*/ 7145 w 13434"/>
                <a:gd name="connsiteY5" fmla="*/ 6488 h 13431"/>
                <a:gd name="connsiteX6" fmla="*/ 383 w 13434"/>
                <a:gd name="connsiteY6" fmla="*/ 13251 h 13431"/>
                <a:gd name="connsiteX7" fmla="*/ -4380 w 13434"/>
                <a:gd name="connsiteY7" fmla="*/ 11251 h 1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34" h="13431">
                  <a:moveTo>
                    <a:pt x="-4380" y="11251"/>
                  </a:moveTo>
                  <a:cubicBezTo>
                    <a:pt x="-5617" y="9984"/>
                    <a:pt x="-6287" y="8269"/>
                    <a:pt x="-6287" y="6488"/>
                  </a:cubicBezTo>
                  <a:cubicBezTo>
                    <a:pt x="-6380" y="2916"/>
                    <a:pt x="-3617" y="-75"/>
                    <a:pt x="1" y="-179"/>
                  </a:cubicBezTo>
                  <a:cubicBezTo>
                    <a:pt x="94" y="-179"/>
                    <a:pt x="285" y="-179"/>
                    <a:pt x="383" y="-179"/>
                  </a:cubicBezTo>
                  <a:cubicBezTo>
                    <a:pt x="4094" y="-236"/>
                    <a:pt x="7048" y="2707"/>
                    <a:pt x="7145" y="6393"/>
                  </a:cubicBezTo>
                  <a:cubicBezTo>
                    <a:pt x="7145" y="6422"/>
                    <a:pt x="7145" y="6460"/>
                    <a:pt x="7145" y="6488"/>
                  </a:cubicBezTo>
                  <a:cubicBezTo>
                    <a:pt x="7048" y="10203"/>
                    <a:pt x="4094" y="13203"/>
                    <a:pt x="383" y="13251"/>
                  </a:cubicBezTo>
                  <a:cubicBezTo>
                    <a:pt x="-1426" y="13261"/>
                    <a:pt x="-3143" y="12537"/>
                    <a:pt x="-4380" y="11251"/>
                  </a:cubicBezTo>
                  <a:close/>
                </a:path>
              </a:pathLst>
            </a:custGeom>
            <a:solidFill>
              <a:srgbClr val="6D6E71"/>
            </a:solidFill>
            <a:ln w="9525" cap="flat">
              <a:noFill/>
              <a:prstDash val="solid"/>
              <a:miter/>
            </a:ln>
          </p:spPr>
          <p:txBody>
            <a:bodyPr rtlCol="0" anchor="ctr"/>
            <a:lstStyle/>
            <a:p>
              <a:endParaRPr lang="en-US"/>
            </a:p>
          </p:txBody>
        </p:sp>
        <p:sp>
          <p:nvSpPr>
            <p:cNvPr id="1350" name="Freeform: Shape 1349">
              <a:extLst>
                <a:ext uri="{FF2B5EF4-FFF2-40B4-BE49-F238E27FC236}">
                  <a16:creationId xmlns:a16="http://schemas.microsoft.com/office/drawing/2014/main" id="{111D3207-4C5B-4DE6-98BC-9F712C6AA744}"/>
                </a:ext>
              </a:extLst>
            </p:cNvPr>
            <p:cNvSpPr/>
            <p:nvPr/>
          </p:nvSpPr>
          <p:spPr>
            <a:xfrm>
              <a:off x="17413413" y="1436752"/>
              <a:ext cx="21621" cy="53244"/>
            </a:xfrm>
            <a:custGeom>
              <a:avLst/>
              <a:gdLst>
                <a:gd name="connsiteX0" fmla="*/ -6289 w 21621"/>
                <a:gd name="connsiteY0" fmla="*/ -180 h 53244"/>
                <a:gd name="connsiteX1" fmla="*/ 15333 w 21621"/>
                <a:gd name="connsiteY1" fmla="*/ -180 h 53244"/>
                <a:gd name="connsiteX2" fmla="*/ 15333 w 21621"/>
                <a:gd name="connsiteY2" fmla="*/ 53065 h 53244"/>
                <a:gd name="connsiteX3" fmla="*/ 4190 w 21621"/>
                <a:gd name="connsiteY3" fmla="*/ 53065 h 53244"/>
                <a:gd name="connsiteX4" fmla="*/ 4190 w 21621"/>
                <a:gd name="connsiteY4" fmla="*/ 9916 h 53244"/>
                <a:gd name="connsiteX5" fmla="*/ -6000 w 21621"/>
                <a:gd name="connsiteY5" fmla="*/ 9916 h 5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21" h="53244">
                  <a:moveTo>
                    <a:pt x="-6289" y="-180"/>
                  </a:moveTo>
                  <a:lnTo>
                    <a:pt x="15333" y="-180"/>
                  </a:lnTo>
                  <a:lnTo>
                    <a:pt x="15333" y="53065"/>
                  </a:lnTo>
                  <a:lnTo>
                    <a:pt x="4190" y="53065"/>
                  </a:lnTo>
                  <a:lnTo>
                    <a:pt x="4190" y="9916"/>
                  </a:lnTo>
                  <a:lnTo>
                    <a:pt x="-6000" y="9916"/>
                  </a:lnTo>
                  <a:close/>
                </a:path>
              </a:pathLst>
            </a:custGeom>
            <a:solidFill>
              <a:srgbClr val="6D6E71"/>
            </a:solidFill>
            <a:ln w="9525" cap="flat">
              <a:noFill/>
              <a:prstDash val="solid"/>
              <a:miter/>
            </a:ln>
          </p:spPr>
          <p:txBody>
            <a:bodyPr rtlCol="0" anchor="ctr"/>
            <a:lstStyle/>
            <a:p>
              <a:endParaRPr lang="en-US"/>
            </a:p>
          </p:txBody>
        </p:sp>
        <p:sp>
          <p:nvSpPr>
            <p:cNvPr id="1351" name="Freeform: Shape 1350">
              <a:extLst>
                <a:ext uri="{FF2B5EF4-FFF2-40B4-BE49-F238E27FC236}">
                  <a16:creationId xmlns:a16="http://schemas.microsoft.com/office/drawing/2014/main" id="{4ABA9CD3-4D7C-4DCE-93F5-0950D583FE95}"/>
                </a:ext>
              </a:extLst>
            </p:cNvPr>
            <p:cNvSpPr/>
            <p:nvPr/>
          </p:nvSpPr>
          <p:spPr>
            <a:xfrm>
              <a:off x="17446642" y="1436752"/>
              <a:ext cx="52598" cy="54012"/>
            </a:xfrm>
            <a:custGeom>
              <a:avLst/>
              <a:gdLst>
                <a:gd name="connsiteX0" fmla="*/ 16204 w 52598"/>
                <a:gd name="connsiteY0" fmla="*/ 11822 h 54012"/>
                <a:gd name="connsiteX1" fmla="*/ 13060 w 52598"/>
                <a:gd name="connsiteY1" fmla="*/ 19441 h 54012"/>
                <a:gd name="connsiteX2" fmla="*/ 4963 w 52598"/>
                <a:gd name="connsiteY2" fmla="*/ 22490 h 54012"/>
                <a:gd name="connsiteX3" fmla="*/ -3036 w 52598"/>
                <a:gd name="connsiteY3" fmla="*/ 19441 h 54012"/>
                <a:gd name="connsiteX4" fmla="*/ -3320 w 52598"/>
                <a:gd name="connsiteY4" fmla="*/ 4497 h 54012"/>
                <a:gd name="connsiteX5" fmla="*/ -3036 w 52598"/>
                <a:gd name="connsiteY5" fmla="*/ 4201 h 54012"/>
                <a:gd name="connsiteX6" fmla="*/ 4963 w 52598"/>
                <a:gd name="connsiteY6" fmla="*/ 1153 h 54012"/>
                <a:gd name="connsiteX7" fmla="*/ 13060 w 52598"/>
                <a:gd name="connsiteY7" fmla="*/ 4201 h 54012"/>
                <a:gd name="connsiteX8" fmla="*/ 16204 w 52598"/>
                <a:gd name="connsiteY8" fmla="*/ 11822 h 54012"/>
                <a:gd name="connsiteX9" fmla="*/ 45542 w 52598"/>
                <a:gd name="connsiteY9" fmla="*/ -180 h 54012"/>
                <a:gd name="connsiteX10" fmla="*/ 7442 w 52598"/>
                <a:gd name="connsiteY10" fmla="*/ 53065 h 54012"/>
                <a:gd name="connsiteX11" fmla="*/ -5701 w 52598"/>
                <a:gd name="connsiteY11" fmla="*/ 53065 h 54012"/>
                <a:gd name="connsiteX12" fmla="*/ 32399 w 52598"/>
                <a:gd name="connsiteY12" fmla="*/ -180 h 54012"/>
                <a:gd name="connsiteX13" fmla="*/ 2679 w 52598"/>
                <a:gd name="connsiteY13" fmla="*/ 14584 h 54012"/>
                <a:gd name="connsiteX14" fmla="*/ 4963 w 52598"/>
                <a:gd name="connsiteY14" fmla="*/ 15632 h 54012"/>
                <a:gd name="connsiteX15" fmla="*/ 7251 w 52598"/>
                <a:gd name="connsiteY15" fmla="*/ 14584 h 54012"/>
                <a:gd name="connsiteX16" fmla="*/ 8205 w 52598"/>
                <a:gd name="connsiteY16" fmla="*/ 11822 h 54012"/>
                <a:gd name="connsiteX17" fmla="*/ 7251 w 52598"/>
                <a:gd name="connsiteY17" fmla="*/ 9059 h 54012"/>
                <a:gd name="connsiteX18" fmla="*/ 4963 w 52598"/>
                <a:gd name="connsiteY18" fmla="*/ 8011 h 54012"/>
                <a:gd name="connsiteX19" fmla="*/ 2772 w 52598"/>
                <a:gd name="connsiteY19" fmla="*/ 9059 h 54012"/>
                <a:gd name="connsiteX20" fmla="*/ 1824 w 52598"/>
                <a:gd name="connsiteY20" fmla="*/ 11822 h 54012"/>
                <a:gd name="connsiteX21" fmla="*/ 2679 w 52598"/>
                <a:gd name="connsiteY21" fmla="*/ 14584 h 54012"/>
                <a:gd name="connsiteX22" fmla="*/ 46305 w 52598"/>
                <a:gd name="connsiteY22" fmla="*/ 43159 h 54012"/>
                <a:gd name="connsiteX23" fmla="*/ 43063 w 52598"/>
                <a:gd name="connsiteY23" fmla="*/ 50683 h 54012"/>
                <a:gd name="connsiteX24" fmla="*/ 35064 w 52598"/>
                <a:gd name="connsiteY24" fmla="*/ 53827 h 54012"/>
                <a:gd name="connsiteX25" fmla="*/ 26966 w 52598"/>
                <a:gd name="connsiteY25" fmla="*/ 50683 h 54012"/>
                <a:gd name="connsiteX26" fmla="*/ 26873 w 52598"/>
                <a:gd name="connsiteY26" fmla="*/ 35596 h 54012"/>
                <a:gd name="connsiteX27" fmla="*/ 26966 w 52598"/>
                <a:gd name="connsiteY27" fmla="*/ 35539 h 54012"/>
                <a:gd name="connsiteX28" fmla="*/ 35064 w 52598"/>
                <a:gd name="connsiteY28" fmla="*/ 32395 h 54012"/>
                <a:gd name="connsiteX29" fmla="*/ 43063 w 52598"/>
                <a:gd name="connsiteY29" fmla="*/ 35539 h 54012"/>
                <a:gd name="connsiteX30" fmla="*/ 46305 w 52598"/>
                <a:gd name="connsiteY30" fmla="*/ 43064 h 54012"/>
                <a:gd name="connsiteX31" fmla="*/ 32780 w 52598"/>
                <a:gd name="connsiteY31" fmla="*/ 45826 h 54012"/>
                <a:gd name="connsiteX32" fmla="*/ 34971 w 52598"/>
                <a:gd name="connsiteY32" fmla="*/ 46874 h 54012"/>
                <a:gd name="connsiteX33" fmla="*/ 37254 w 52598"/>
                <a:gd name="connsiteY33" fmla="*/ 45826 h 54012"/>
                <a:gd name="connsiteX34" fmla="*/ 38208 w 52598"/>
                <a:gd name="connsiteY34" fmla="*/ 43159 h 54012"/>
                <a:gd name="connsiteX35" fmla="*/ 37254 w 52598"/>
                <a:gd name="connsiteY35" fmla="*/ 40397 h 54012"/>
                <a:gd name="connsiteX36" fmla="*/ 35064 w 52598"/>
                <a:gd name="connsiteY36" fmla="*/ 39253 h 54012"/>
                <a:gd name="connsiteX37" fmla="*/ 32780 w 52598"/>
                <a:gd name="connsiteY37" fmla="*/ 40397 h 54012"/>
                <a:gd name="connsiteX38" fmla="*/ 31920 w 52598"/>
                <a:gd name="connsiteY38" fmla="*/ 43159 h 54012"/>
                <a:gd name="connsiteX39" fmla="*/ 32780 w 52598"/>
                <a:gd name="connsiteY39" fmla="*/ 45921 h 54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2598" h="54012">
                  <a:moveTo>
                    <a:pt x="16204" y="11822"/>
                  </a:moveTo>
                  <a:cubicBezTo>
                    <a:pt x="16297" y="14689"/>
                    <a:pt x="15158" y="17451"/>
                    <a:pt x="13060" y="19441"/>
                  </a:cubicBezTo>
                  <a:cubicBezTo>
                    <a:pt x="10870" y="21509"/>
                    <a:pt x="7916" y="22604"/>
                    <a:pt x="4963" y="22490"/>
                  </a:cubicBezTo>
                  <a:cubicBezTo>
                    <a:pt x="2010" y="22604"/>
                    <a:pt x="-939" y="21499"/>
                    <a:pt x="-3036" y="19441"/>
                  </a:cubicBezTo>
                  <a:cubicBezTo>
                    <a:pt x="-7227" y="15393"/>
                    <a:pt x="-7418" y="8697"/>
                    <a:pt x="-3320" y="4497"/>
                  </a:cubicBezTo>
                  <a:cubicBezTo>
                    <a:pt x="-3227" y="4392"/>
                    <a:pt x="-3129" y="4297"/>
                    <a:pt x="-3036" y="4201"/>
                  </a:cubicBezTo>
                  <a:cubicBezTo>
                    <a:pt x="-846" y="2182"/>
                    <a:pt x="2010" y="1087"/>
                    <a:pt x="4963" y="1153"/>
                  </a:cubicBezTo>
                  <a:cubicBezTo>
                    <a:pt x="7916" y="1077"/>
                    <a:pt x="10870" y="2173"/>
                    <a:pt x="13060" y="4201"/>
                  </a:cubicBezTo>
                  <a:cubicBezTo>
                    <a:pt x="15158" y="6202"/>
                    <a:pt x="16204" y="8954"/>
                    <a:pt x="16204" y="11822"/>
                  </a:cubicBezTo>
                  <a:close/>
                  <a:moveTo>
                    <a:pt x="45542" y="-180"/>
                  </a:moveTo>
                  <a:lnTo>
                    <a:pt x="7442" y="53065"/>
                  </a:lnTo>
                  <a:lnTo>
                    <a:pt x="-5701" y="53065"/>
                  </a:lnTo>
                  <a:lnTo>
                    <a:pt x="32399" y="-180"/>
                  </a:lnTo>
                  <a:close/>
                  <a:moveTo>
                    <a:pt x="2679" y="14584"/>
                  </a:moveTo>
                  <a:cubicBezTo>
                    <a:pt x="3252" y="15241"/>
                    <a:pt x="4107" y="15632"/>
                    <a:pt x="4963" y="15632"/>
                  </a:cubicBezTo>
                  <a:cubicBezTo>
                    <a:pt x="5823" y="15650"/>
                    <a:pt x="6679" y="15270"/>
                    <a:pt x="7251" y="14584"/>
                  </a:cubicBezTo>
                  <a:cubicBezTo>
                    <a:pt x="7916" y="13831"/>
                    <a:pt x="8298" y="12831"/>
                    <a:pt x="8205" y="11822"/>
                  </a:cubicBezTo>
                  <a:cubicBezTo>
                    <a:pt x="8205" y="10812"/>
                    <a:pt x="7916" y="9831"/>
                    <a:pt x="7251" y="9059"/>
                  </a:cubicBezTo>
                  <a:cubicBezTo>
                    <a:pt x="6679" y="8354"/>
                    <a:pt x="5823" y="7954"/>
                    <a:pt x="4963" y="8011"/>
                  </a:cubicBezTo>
                  <a:cubicBezTo>
                    <a:pt x="4107" y="7973"/>
                    <a:pt x="3252" y="8364"/>
                    <a:pt x="2772" y="9059"/>
                  </a:cubicBezTo>
                  <a:cubicBezTo>
                    <a:pt x="2107" y="9831"/>
                    <a:pt x="1824" y="10812"/>
                    <a:pt x="1824" y="11822"/>
                  </a:cubicBezTo>
                  <a:cubicBezTo>
                    <a:pt x="1726" y="12812"/>
                    <a:pt x="2107" y="13793"/>
                    <a:pt x="2679" y="14584"/>
                  </a:cubicBezTo>
                  <a:close/>
                  <a:moveTo>
                    <a:pt x="46305" y="43159"/>
                  </a:moveTo>
                  <a:cubicBezTo>
                    <a:pt x="46398" y="46026"/>
                    <a:pt x="45254" y="48788"/>
                    <a:pt x="43063" y="50683"/>
                  </a:cubicBezTo>
                  <a:cubicBezTo>
                    <a:pt x="40970" y="52789"/>
                    <a:pt x="38017" y="53922"/>
                    <a:pt x="35064" y="53827"/>
                  </a:cubicBezTo>
                  <a:cubicBezTo>
                    <a:pt x="32017" y="53903"/>
                    <a:pt x="29157" y="52769"/>
                    <a:pt x="26966" y="50683"/>
                  </a:cubicBezTo>
                  <a:cubicBezTo>
                    <a:pt x="22776" y="46531"/>
                    <a:pt x="22776" y="39777"/>
                    <a:pt x="26873" y="35596"/>
                  </a:cubicBezTo>
                  <a:cubicBezTo>
                    <a:pt x="26966" y="35577"/>
                    <a:pt x="26966" y="35558"/>
                    <a:pt x="26966" y="35539"/>
                  </a:cubicBezTo>
                  <a:cubicBezTo>
                    <a:pt x="29157" y="33453"/>
                    <a:pt x="32017" y="32319"/>
                    <a:pt x="35064" y="32395"/>
                  </a:cubicBezTo>
                  <a:cubicBezTo>
                    <a:pt x="38017" y="32300"/>
                    <a:pt x="40970" y="33434"/>
                    <a:pt x="43063" y="35539"/>
                  </a:cubicBezTo>
                  <a:cubicBezTo>
                    <a:pt x="45161" y="37472"/>
                    <a:pt x="46398" y="40206"/>
                    <a:pt x="46305" y="43064"/>
                  </a:cubicBezTo>
                  <a:close/>
                  <a:moveTo>
                    <a:pt x="32780" y="45826"/>
                  </a:moveTo>
                  <a:cubicBezTo>
                    <a:pt x="33347" y="46483"/>
                    <a:pt x="34110" y="46864"/>
                    <a:pt x="34971" y="46874"/>
                  </a:cubicBezTo>
                  <a:cubicBezTo>
                    <a:pt x="35826" y="46892"/>
                    <a:pt x="36682" y="46512"/>
                    <a:pt x="37254" y="45826"/>
                  </a:cubicBezTo>
                  <a:cubicBezTo>
                    <a:pt x="37919" y="45102"/>
                    <a:pt x="38301" y="44140"/>
                    <a:pt x="38208" y="43159"/>
                  </a:cubicBezTo>
                  <a:cubicBezTo>
                    <a:pt x="38301" y="42149"/>
                    <a:pt x="37919" y="41149"/>
                    <a:pt x="37254" y="40397"/>
                  </a:cubicBezTo>
                  <a:cubicBezTo>
                    <a:pt x="36780" y="39682"/>
                    <a:pt x="35919" y="39253"/>
                    <a:pt x="35064" y="39253"/>
                  </a:cubicBezTo>
                  <a:cubicBezTo>
                    <a:pt x="34208" y="39253"/>
                    <a:pt x="33347" y="39673"/>
                    <a:pt x="32780" y="40397"/>
                  </a:cubicBezTo>
                  <a:cubicBezTo>
                    <a:pt x="32208" y="41187"/>
                    <a:pt x="31920" y="42168"/>
                    <a:pt x="31920" y="43159"/>
                  </a:cubicBezTo>
                  <a:cubicBezTo>
                    <a:pt x="31827" y="44149"/>
                    <a:pt x="32208" y="45130"/>
                    <a:pt x="32780" y="45921"/>
                  </a:cubicBezTo>
                  <a:close/>
                </a:path>
              </a:pathLst>
            </a:custGeom>
            <a:solidFill>
              <a:srgbClr val="6D6E71"/>
            </a:solidFill>
            <a:ln w="9525" cap="flat">
              <a:noFill/>
              <a:prstDash val="solid"/>
              <a:miter/>
            </a:ln>
          </p:spPr>
          <p:txBody>
            <a:bodyPr rtlCol="0" anchor="ctr"/>
            <a:lstStyle/>
            <a:p>
              <a:endParaRPr lang="en-US"/>
            </a:p>
          </p:txBody>
        </p:sp>
        <p:sp>
          <p:nvSpPr>
            <p:cNvPr id="1352" name="Freeform: Shape 1351">
              <a:extLst>
                <a:ext uri="{FF2B5EF4-FFF2-40B4-BE49-F238E27FC236}">
                  <a16:creationId xmlns:a16="http://schemas.microsoft.com/office/drawing/2014/main" id="{7A82F085-55AE-44E4-B8E0-E1248C0EA4B4}"/>
                </a:ext>
              </a:extLst>
            </p:cNvPr>
            <p:cNvSpPr/>
            <p:nvPr/>
          </p:nvSpPr>
          <p:spPr>
            <a:xfrm>
              <a:off x="17910429" y="792195"/>
              <a:ext cx="38219" cy="53839"/>
            </a:xfrm>
            <a:custGeom>
              <a:avLst/>
              <a:gdLst>
                <a:gd name="connsiteX0" fmla="*/ -3242 w 38219"/>
                <a:gd name="connsiteY0" fmla="*/ 9916 h 53839"/>
                <a:gd name="connsiteX1" fmla="*/ -3242 w 38219"/>
                <a:gd name="connsiteY1" fmla="*/ -180 h 53839"/>
                <a:gd name="connsiteX2" fmla="*/ 29332 w 38219"/>
                <a:gd name="connsiteY2" fmla="*/ -180 h 53839"/>
                <a:gd name="connsiteX3" fmla="*/ 29332 w 38219"/>
                <a:gd name="connsiteY3" fmla="*/ 8012 h 53839"/>
                <a:gd name="connsiteX4" fmla="*/ 18477 w 38219"/>
                <a:gd name="connsiteY4" fmla="*/ 20489 h 53839"/>
                <a:gd name="connsiteX5" fmla="*/ 31904 w 38219"/>
                <a:gd name="connsiteY5" fmla="*/ 35729 h 53839"/>
                <a:gd name="connsiteX6" fmla="*/ 26193 w 38219"/>
                <a:gd name="connsiteY6" fmla="*/ 48874 h 53839"/>
                <a:gd name="connsiteX7" fmla="*/ 11617 w 38219"/>
                <a:gd name="connsiteY7" fmla="*/ 53636 h 53839"/>
                <a:gd name="connsiteX8" fmla="*/ -6289 w 38219"/>
                <a:gd name="connsiteY8" fmla="*/ 47445 h 53839"/>
                <a:gd name="connsiteX9" fmla="*/ -1336 w 38219"/>
                <a:gd name="connsiteY9" fmla="*/ 37920 h 53839"/>
                <a:gd name="connsiteX10" fmla="*/ 12091 w 38219"/>
                <a:gd name="connsiteY10" fmla="*/ 43254 h 53839"/>
                <a:gd name="connsiteX11" fmla="*/ 17998 w 38219"/>
                <a:gd name="connsiteY11" fmla="*/ 41444 h 53839"/>
                <a:gd name="connsiteX12" fmla="*/ 20379 w 38219"/>
                <a:gd name="connsiteY12" fmla="*/ 36396 h 53839"/>
                <a:gd name="connsiteX13" fmla="*/ 17714 w 38219"/>
                <a:gd name="connsiteY13" fmla="*/ 31157 h 53839"/>
                <a:gd name="connsiteX14" fmla="*/ 10282 w 38219"/>
                <a:gd name="connsiteY14" fmla="*/ 29157 h 53839"/>
                <a:gd name="connsiteX15" fmla="*/ 3236 w 38219"/>
                <a:gd name="connsiteY15" fmla="*/ 30681 h 53839"/>
                <a:gd name="connsiteX16" fmla="*/ 3236 w 38219"/>
                <a:gd name="connsiteY16" fmla="*/ 21918 h 53839"/>
                <a:gd name="connsiteX17" fmla="*/ 13426 w 38219"/>
                <a:gd name="connsiteY17" fmla="*/ 9821 h 5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219" h="53839">
                  <a:moveTo>
                    <a:pt x="-3242" y="9916"/>
                  </a:moveTo>
                  <a:lnTo>
                    <a:pt x="-3242" y="-180"/>
                  </a:lnTo>
                  <a:lnTo>
                    <a:pt x="29332" y="-180"/>
                  </a:lnTo>
                  <a:lnTo>
                    <a:pt x="29332" y="8012"/>
                  </a:lnTo>
                  <a:lnTo>
                    <a:pt x="18477" y="20489"/>
                  </a:lnTo>
                  <a:cubicBezTo>
                    <a:pt x="26193" y="21365"/>
                    <a:pt x="32002" y="27957"/>
                    <a:pt x="31904" y="35729"/>
                  </a:cubicBezTo>
                  <a:cubicBezTo>
                    <a:pt x="32193" y="40768"/>
                    <a:pt x="30095" y="45626"/>
                    <a:pt x="26193" y="48874"/>
                  </a:cubicBezTo>
                  <a:cubicBezTo>
                    <a:pt x="22096" y="52188"/>
                    <a:pt x="16854" y="53884"/>
                    <a:pt x="11617" y="53636"/>
                  </a:cubicBezTo>
                  <a:cubicBezTo>
                    <a:pt x="5138" y="53455"/>
                    <a:pt x="-1052" y="51293"/>
                    <a:pt x="-6289" y="47445"/>
                  </a:cubicBezTo>
                  <a:lnTo>
                    <a:pt x="-1336" y="37920"/>
                  </a:lnTo>
                  <a:cubicBezTo>
                    <a:pt x="2473" y="41016"/>
                    <a:pt x="7143" y="42882"/>
                    <a:pt x="12091" y="43254"/>
                  </a:cubicBezTo>
                  <a:cubicBezTo>
                    <a:pt x="14189" y="43321"/>
                    <a:pt x="16287" y="42683"/>
                    <a:pt x="17998" y="41444"/>
                  </a:cubicBezTo>
                  <a:cubicBezTo>
                    <a:pt x="19617" y="40282"/>
                    <a:pt x="20477" y="38377"/>
                    <a:pt x="20379" y="36396"/>
                  </a:cubicBezTo>
                  <a:cubicBezTo>
                    <a:pt x="20379" y="34319"/>
                    <a:pt x="19426" y="32357"/>
                    <a:pt x="17714" y="31157"/>
                  </a:cubicBezTo>
                  <a:cubicBezTo>
                    <a:pt x="15524" y="29709"/>
                    <a:pt x="12952" y="29014"/>
                    <a:pt x="10282" y="29157"/>
                  </a:cubicBezTo>
                  <a:cubicBezTo>
                    <a:pt x="7901" y="29290"/>
                    <a:pt x="5520" y="29805"/>
                    <a:pt x="3236" y="30681"/>
                  </a:cubicBezTo>
                  <a:lnTo>
                    <a:pt x="3236" y="21918"/>
                  </a:lnTo>
                  <a:lnTo>
                    <a:pt x="13426" y="9821"/>
                  </a:lnTo>
                  <a:close/>
                </a:path>
              </a:pathLst>
            </a:custGeom>
            <a:solidFill>
              <a:srgbClr val="6D6E71"/>
            </a:solidFill>
            <a:ln w="9525" cap="flat">
              <a:noFill/>
              <a:prstDash val="solid"/>
              <a:miter/>
            </a:ln>
          </p:spPr>
          <p:txBody>
            <a:bodyPr rtlCol="0" anchor="ctr"/>
            <a:lstStyle/>
            <a:p>
              <a:endParaRPr lang="en-US"/>
            </a:p>
          </p:txBody>
        </p:sp>
        <p:sp>
          <p:nvSpPr>
            <p:cNvPr id="1353" name="Freeform: Shape 1352">
              <a:extLst>
                <a:ext uri="{FF2B5EF4-FFF2-40B4-BE49-F238E27FC236}">
                  <a16:creationId xmlns:a16="http://schemas.microsoft.com/office/drawing/2014/main" id="{6F101B3E-8436-4CA0-9676-02DC96C34ECD}"/>
                </a:ext>
              </a:extLst>
            </p:cNvPr>
            <p:cNvSpPr/>
            <p:nvPr/>
          </p:nvSpPr>
          <p:spPr>
            <a:xfrm>
              <a:off x="17957260" y="790759"/>
              <a:ext cx="39493" cy="55268"/>
            </a:xfrm>
            <a:custGeom>
              <a:avLst/>
              <a:gdLst>
                <a:gd name="connsiteX0" fmla="*/ 16221 w 39493"/>
                <a:gd name="connsiteY0" fmla="*/ 10209 h 55268"/>
                <a:gd name="connsiteX1" fmla="*/ 8505 w 39493"/>
                <a:gd name="connsiteY1" fmla="*/ 13543 h 55268"/>
                <a:gd name="connsiteX2" fmla="*/ 5268 w 39493"/>
                <a:gd name="connsiteY2" fmla="*/ 22592 h 55268"/>
                <a:gd name="connsiteX3" fmla="*/ 15746 w 39493"/>
                <a:gd name="connsiteY3" fmla="*/ 19353 h 55268"/>
                <a:gd name="connsiteX4" fmla="*/ 28225 w 39493"/>
                <a:gd name="connsiteY4" fmla="*/ 24211 h 55268"/>
                <a:gd name="connsiteX5" fmla="*/ 33178 w 39493"/>
                <a:gd name="connsiteY5" fmla="*/ 37260 h 55268"/>
                <a:gd name="connsiteX6" fmla="*/ 27843 w 39493"/>
                <a:gd name="connsiteY6" fmla="*/ 50214 h 55268"/>
                <a:gd name="connsiteX7" fmla="*/ 14319 w 39493"/>
                <a:gd name="connsiteY7" fmla="*/ 55072 h 55268"/>
                <a:gd name="connsiteX8" fmla="*/ 4794 w 39493"/>
                <a:gd name="connsiteY8" fmla="*/ 52977 h 55268"/>
                <a:gd name="connsiteX9" fmla="*/ -1685 w 39493"/>
                <a:gd name="connsiteY9" fmla="*/ 46881 h 55268"/>
                <a:gd name="connsiteX10" fmla="*/ -6257 w 39493"/>
                <a:gd name="connsiteY10" fmla="*/ 27831 h 55268"/>
                <a:gd name="connsiteX11" fmla="*/ -4448 w 39493"/>
                <a:gd name="connsiteY11" fmla="*/ 14972 h 55268"/>
                <a:gd name="connsiteX12" fmla="*/ 505 w 39493"/>
                <a:gd name="connsiteY12" fmla="*/ 6209 h 55268"/>
                <a:gd name="connsiteX13" fmla="*/ 15556 w 39493"/>
                <a:gd name="connsiteY13" fmla="*/ -173 h 55268"/>
                <a:gd name="connsiteX14" fmla="*/ 27936 w 39493"/>
                <a:gd name="connsiteY14" fmla="*/ 3161 h 55268"/>
                <a:gd name="connsiteX15" fmla="*/ 31936 w 39493"/>
                <a:gd name="connsiteY15" fmla="*/ 6018 h 55268"/>
                <a:gd name="connsiteX16" fmla="*/ 26318 w 39493"/>
                <a:gd name="connsiteY16" fmla="*/ 14496 h 55268"/>
                <a:gd name="connsiteX17" fmla="*/ 24983 w 39493"/>
                <a:gd name="connsiteY17" fmla="*/ 13257 h 55268"/>
                <a:gd name="connsiteX18" fmla="*/ 21555 w 39493"/>
                <a:gd name="connsiteY18" fmla="*/ 11257 h 55268"/>
                <a:gd name="connsiteX19" fmla="*/ 16221 w 39493"/>
                <a:gd name="connsiteY19" fmla="*/ 10209 h 55268"/>
                <a:gd name="connsiteX20" fmla="*/ 14602 w 39493"/>
                <a:gd name="connsiteY20" fmla="*/ 29259 h 55268"/>
                <a:gd name="connsiteX21" fmla="*/ 8696 w 39493"/>
                <a:gd name="connsiteY21" fmla="*/ 31355 h 55268"/>
                <a:gd name="connsiteX22" fmla="*/ 6314 w 39493"/>
                <a:gd name="connsiteY22" fmla="*/ 36784 h 55268"/>
                <a:gd name="connsiteX23" fmla="*/ 8603 w 39493"/>
                <a:gd name="connsiteY23" fmla="*/ 42499 h 55268"/>
                <a:gd name="connsiteX24" fmla="*/ 14319 w 39493"/>
                <a:gd name="connsiteY24" fmla="*/ 44976 h 55268"/>
                <a:gd name="connsiteX25" fmla="*/ 20030 w 39493"/>
                <a:gd name="connsiteY25" fmla="*/ 42785 h 55268"/>
                <a:gd name="connsiteX26" fmla="*/ 22318 w 39493"/>
                <a:gd name="connsiteY26" fmla="*/ 37260 h 55268"/>
                <a:gd name="connsiteX27" fmla="*/ 20221 w 39493"/>
                <a:gd name="connsiteY27" fmla="*/ 31545 h 55268"/>
                <a:gd name="connsiteX28" fmla="*/ 14602 w 39493"/>
                <a:gd name="connsiteY28" fmla="*/ 29450 h 55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9493" h="55268">
                  <a:moveTo>
                    <a:pt x="16221" y="10209"/>
                  </a:moveTo>
                  <a:cubicBezTo>
                    <a:pt x="13267" y="10066"/>
                    <a:pt x="10412" y="11295"/>
                    <a:pt x="8505" y="13543"/>
                  </a:cubicBezTo>
                  <a:cubicBezTo>
                    <a:pt x="6603" y="16172"/>
                    <a:pt x="5459" y="19325"/>
                    <a:pt x="5268" y="22592"/>
                  </a:cubicBezTo>
                  <a:cubicBezTo>
                    <a:pt x="8314" y="20468"/>
                    <a:pt x="12030" y="19344"/>
                    <a:pt x="15746" y="19353"/>
                  </a:cubicBezTo>
                  <a:cubicBezTo>
                    <a:pt x="20411" y="19229"/>
                    <a:pt x="24890" y="20973"/>
                    <a:pt x="28225" y="24211"/>
                  </a:cubicBezTo>
                  <a:cubicBezTo>
                    <a:pt x="31652" y="27688"/>
                    <a:pt x="33369" y="32412"/>
                    <a:pt x="33178" y="37260"/>
                  </a:cubicBezTo>
                  <a:cubicBezTo>
                    <a:pt x="33462" y="42156"/>
                    <a:pt x="31462" y="46909"/>
                    <a:pt x="27843" y="50214"/>
                  </a:cubicBezTo>
                  <a:cubicBezTo>
                    <a:pt x="24127" y="53539"/>
                    <a:pt x="19272" y="55282"/>
                    <a:pt x="14319" y="55072"/>
                  </a:cubicBezTo>
                  <a:cubicBezTo>
                    <a:pt x="10984" y="55129"/>
                    <a:pt x="7747" y="54415"/>
                    <a:pt x="4794" y="52977"/>
                  </a:cubicBezTo>
                  <a:cubicBezTo>
                    <a:pt x="2124" y="51567"/>
                    <a:pt x="-160" y="49462"/>
                    <a:pt x="-1685" y="46881"/>
                  </a:cubicBezTo>
                  <a:cubicBezTo>
                    <a:pt x="-4922" y="41080"/>
                    <a:pt x="-6541" y="34479"/>
                    <a:pt x="-6257" y="27831"/>
                  </a:cubicBezTo>
                  <a:cubicBezTo>
                    <a:pt x="-6350" y="23478"/>
                    <a:pt x="-5685" y="19144"/>
                    <a:pt x="-4448" y="14972"/>
                  </a:cubicBezTo>
                  <a:cubicBezTo>
                    <a:pt x="-3494" y="11705"/>
                    <a:pt x="-1778" y="8714"/>
                    <a:pt x="505" y="6209"/>
                  </a:cubicBezTo>
                  <a:cubicBezTo>
                    <a:pt x="4315" y="2008"/>
                    <a:pt x="9840" y="-325"/>
                    <a:pt x="15556" y="-173"/>
                  </a:cubicBezTo>
                  <a:cubicBezTo>
                    <a:pt x="19937" y="-182"/>
                    <a:pt x="24225" y="961"/>
                    <a:pt x="27936" y="3161"/>
                  </a:cubicBezTo>
                  <a:cubicBezTo>
                    <a:pt x="29369" y="4028"/>
                    <a:pt x="30699" y="4990"/>
                    <a:pt x="31936" y="6018"/>
                  </a:cubicBezTo>
                  <a:lnTo>
                    <a:pt x="26318" y="14496"/>
                  </a:lnTo>
                  <a:cubicBezTo>
                    <a:pt x="25936" y="14038"/>
                    <a:pt x="25462" y="13619"/>
                    <a:pt x="24983" y="13257"/>
                  </a:cubicBezTo>
                  <a:cubicBezTo>
                    <a:pt x="23937" y="12410"/>
                    <a:pt x="22792" y="11733"/>
                    <a:pt x="21555" y="11257"/>
                  </a:cubicBezTo>
                  <a:cubicBezTo>
                    <a:pt x="19937" y="10476"/>
                    <a:pt x="18030" y="10114"/>
                    <a:pt x="16221" y="10209"/>
                  </a:cubicBezTo>
                  <a:close/>
                  <a:moveTo>
                    <a:pt x="14602" y="29259"/>
                  </a:moveTo>
                  <a:cubicBezTo>
                    <a:pt x="12412" y="29193"/>
                    <a:pt x="10319" y="29945"/>
                    <a:pt x="8696" y="31355"/>
                  </a:cubicBezTo>
                  <a:cubicBezTo>
                    <a:pt x="7077" y="32698"/>
                    <a:pt x="6221" y="34708"/>
                    <a:pt x="6314" y="36784"/>
                  </a:cubicBezTo>
                  <a:cubicBezTo>
                    <a:pt x="6314" y="38918"/>
                    <a:pt x="7077" y="40985"/>
                    <a:pt x="8603" y="42499"/>
                  </a:cubicBezTo>
                  <a:cubicBezTo>
                    <a:pt x="10030" y="44109"/>
                    <a:pt x="12128" y="45014"/>
                    <a:pt x="14319" y="44976"/>
                  </a:cubicBezTo>
                  <a:cubicBezTo>
                    <a:pt x="16411" y="45023"/>
                    <a:pt x="18509" y="44233"/>
                    <a:pt x="20030" y="42785"/>
                  </a:cubicBezTo>
                  <a:cubicBezTo>
                    <a:pt x="21555" y="41366"/>
                    <a:pt x="22411" y="39346"/>
                    <a:pt x="22318" y="37260"/>
                  </a:cubicBezTo>
                  <a:cubicBezTo>
                    <a:pt x="22411" y="35155"/>
                    <a:pt x="21653" y="33098"/>
                    <a:pt x="20221" y="31545"/>
                  </a:cubicBezTo>
                  <a:cubicBezTo>
                    <a:pt x="18793" y="30059"/>
                    <a:pt x="16700" y="29288"/>
                    <a:pt x="14602" y="29450"/>
                  </a:cubicBezTo>
                  <a:close/>
                </a:path>
              </a:pathLst>
            </a:custGeom>
            <a:solidFill>
              <a:srgbClr val="6D6E71"/>
            </a:solidFill>
            <a:ln w="9525" cap="flat">
              <a:noFill/>
              <a:prstDash val="solid"/>
              <a:miter/>
            </a:ln>
          </p:spPr>
          <p:txBody>
            <a:bodyPr rtlCol="0" anchor="ctr"/>
            <a:lstStyle/>
            <a:p>
              <a:endParaRPr lang="en-US"/>
            </a:p>
          </p:txBody>
        </p:sp>
        <p:sp>
          <p:nvSpPr>
            <p:cNvPr id="1354" name="Freeform: Shape 1353">
              <a:extLst>
                <a:ext uri="{FF2B5EF4-FFF2-40B4-BE49-F238E27FC236}">
                  <a16:creationId xmlns:a16="http://schemas.microsoft.com/office/drawing/2014/main" id="{F20FCDFB-F069-4FE2-8223-58D4989EDB1E}"/>
                </a:ext>
              </a:extLst>
            </p:cNvPr>
            <p:cNvSpPr/>
            <p:nvPr/>
          </p:nvSpPr>
          <p:spPr>
            <a:xfrm>
              <a:off x="18005591" y="832104"/>
              <a:ext cx="13924" cy="13911"/>
            </a:xfrm>
            <a:custGeom>
              <a:avLst/>
              <a:gdLst>
                <a:gd name="connsiteX0" fmla="*/ -4108 w 13924"/>
                <a:gd name="connsiteY0" fmla="*/ 11822 h 13911"/>
                <a:gd name="connsiteX1" fmla="*/ -4392 w 13924"/>
                <a:gd name="connsiteY1" fmla="*/ 1992 h 13911"/>
                <a:gd name="connsiteX2" fmla="*/ 5417 w 13924"/>
                <a:gd name="connsiteY2" fmla="*/ 1725 h 13911"/>
                <a:gd name="connsiteX3" fmla="*/ 5706 w 13924"/>
                <a:gd name="connsiteY3" fmla="*/ 11555 h 13911"/>
                <a:gd name="connsiteX4" fmla="*/ 655 w 13924"/>
                <a:gd name="connsiteY4" fmla="*/ 13727 h 13911"/>
                <a:gd name="connsiteX5" fmla="*/ -4108 w 13924"/>
                <a:gd name="connsiteY5" fmla="*/ 11822 h 13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24" h="13911">
                  <a:moveTo>
                    <a:pt x="-4108" y="11822"/>
                  </a:moveTo>
                  <a:cubicBezTo>
                    <a:pt x="-6870" y="9183"/>
                    <a:pt x="-7056" y="4783"/>
                    <a:pt x="-4392" y="1992"/>
                  </a:cubicBezTo>
                  <a:cubicBezTo>
                    <a:pt x="-1727" y="-799"/>
                    <a:pt x="2655" y="-913"/>
                    <a:pt x="5417" y="1725"/>
                  </a:cubicBezTo>
                  <a:cubicBezTo>
                    <a:pt x="8277" y="4364"/>
                    <a:pt x="8371" y="8764"/>
                    <a:pt x="5706" y="11555"/>
                  </a:cubicBezTo>
                  <a:cubicBezTo>
                    <a:pt x="4371" y="12946"/>
                    <a:pt x="2562" y="13736"/>
                    <a:pt x="655" y="13727"/>
                  </a:cubicBezTo>
                  <a:cubicBezTo>
                    <a:pt x="-1154" y="13793"/>
                    <a:pt x="-2866" y="13107"/>
                    <a:pt x="-4108" y="11822"/>
                  </a:cubicBezTo>
                  <a:close/>
                </a:path>
              </a:pathLst>
            </a:custGeom>
            <a:solidFill>
              <a:srgbClr val="6D6E71"/>
            </a:solidFill>
            <a:ln w="9525" cap="flat">
              <a:noFill/>
              <a:prstDash val="solid"/>
              <a:miter/>
            </a:ln>
          </p:spPr>
          <p:txBody>
            <a:bodyPr rtlCol="0" anchor="ctr"/>
            <a:lstStyle/>
            <a:p>
              <a:endParaRPr lang="en-US"/>
            </a:p>
          </p:txBody>
        </p:sp>
        <p:sp>
          <p:nvSpPr>
            <p:cNvPr id="1355" name="Freeform: Shape 1354">
              <a:extLst>
                <a:ext uri="{FF2B5EF4-FFF2-40B4-BE49-F238E27FC236}">
                  <a16:creationId xmlns:a16="http://schemas.microsoft.com/office/drawing/2014/main" id="{BDDB03B1-85C5-46F7-8F1E-76579F1D8615}"/>
                </a:ext>
              </a:extLst>
            </p:cNvPr>
            <p:cNvSpPr/>
            <p:nvPr/>
          </p:nvSpPr>
          <p:spPr>
            <a:xfrm>
              <a:off x="18027078" y="790762"/>
              <a:ext cx="39481" cy="55265"/>
            </a:xfrm>
            <a:custGeom>
              <a:avLst/>
              <a:gdLst>
                <a:gd name="connsiteX0" fmla="*/ 16129 w 39481"/>
                <a:gd name="connsiteY0" fmla="*/ 10206 h 55265"/>
                <a:gd name="connsiteX1" fmla="*/ 8506 w 39481"/>
                <a:gd name="connsiteY1" fmla="*/ 13540 h 55265"/>
                <a:gd name="connsiteX2" fmla="*/ 5171 w 39481"/>
                <a:gd name="connsiteY2" fmla="*/ 22589 h 55265"/>
                <a:gd name="connsiteX3" fmla="*/ 15650 w 39481"/>
                <a:gd name="connsiteY3" fmla="*/ 19350 h 55265"/>
                <a:gd name="connsiteX4" fmla="*/ 28128 w 39481"/>
                <a:gd name="connsiteY4" fmla="*/ 24208 h 55265"/>
                <a:gd name="connsiteX5" fmla="*/ 33179 w 39481"/>
                <a:gd name="connsiteY5" fmla="*/ 37257 h 55265"/>
                <a:gd name="connsiteX6" fmla="*/ 27747 w 39481"/>
                <a:gd name="connsiteY6" fmla="*/ 50211 h 55265"/>
                <a:gd name="connsiteX7" fmla="*/ 14222 w 39481"/>
                <a:gd name="connsiteY7" fmla="*/ 55069 h 55265"/>
                <a:gd name="connsiteX8" fmla="*/ 4697 w 39481"/>
                <a:gd name="connsiteY8" fmla="*/ 52974 h 55265"/>
                <a:gd name="connsiteX9" fmla="*/ -1684 w 39481"/>
                <a:gd name="connsiteY9" fmla="*/ 46878 h 55265"/>
                <a:gd name="connsiteX10" fmla="*/ -6256 w 39481"/>
                <a:gd name="connsiteY10" fmla="*/ 27828 h 55265"/>
                <a:gd name="connsiteX11" fmla="*/ -4545 w 39481"/>
                <a:gd name="connsiteY11" fmla="*/ 14969 h 55265"/>
                <a:gd name="connsiteX12" fmla="*/ 409 w 39481"/>
                <a:gd name="connsiteY12" fmla="*/ 6206 h 55265"/>
                <a:gd name="connsiteX13" fmla="*/ 15459 w 39481"/>
                <a:gd name="connsiteY13" fmla="*/ -176 h 55265"/>
                <a:gd name="connsiteX14" fmla="*/ 22603 w 39481"/>
                <a:gd name="connsiteY14" fmla="*/ 872 h 55265"/>
                <a:gd name="connsiteX15" fmla="*/ 27844 w 39481"/>
                <a:gd name="connsiteY15" fmla="*/ 3158 h 55265"/>
                <a:gd name="connsiteX16" fmla="*/ 31937 w 39481"/>
                <a:gd name="connsiteY16" fmla="*/ 6015 h 55265"/>
                <a:gd name="connsiteX17" fmla="*/ 26226 w 39481"/>
                <a:gd name="connsiteY17" fmla="*/ 14493 h 55265"/>
                <a:gd name="connsiteX18" fmla="*/ 24891 w 39481"/>
                <a:gd name="connsiteY18" fmla="*/ 13254 h 55265"/>
                <a:gd name="connsiteX19" fmla="*/ 21463 w 39481"/>
                <a:gd name="connsiteY19" fmla="*/ 11254 h 55265"/>
                <a:gd name="connsiteX20" fmla="*/ 16129 w 39481"/>
                <a:gd name="connsiteY20" fmla="*/ 10206 h 55265"/>
                <a:gd name="connsiteX21" fmla="*/ 14603 w 39481"/>
                <a:gd name="connsiteY21" fmla="*/ 29256 h 55265"/>
                <a:gd name="connsiteX22" fmla="*/ 8604 w 39481"/>
                <a:gd name="connsiteY22" fmla="*/ 31352 h 55265"/>
                <a:gd name="connsiteX23" fmla="*/ 6222 w 39481"/>
                <a:gd name="connsiteY23" fmla="*/ 36781 h 55265"/>
                <a:gd name="connsiteX24" fmla="*/ 8506 w 39481"/>
                <a:gd name="connsiteY24" fmla="*/ 42496 h 55265"/>
                <a:gd name="connsiteX25" fmla="*/ 14222 w 39481"/>
                <a:gd name="connsiteY25" fmla="*/ 44973 h 55265"/>
                <a:gd name="connsiteX26" fmla="*/ 19938 w 39481"/>
                <a:gd name="connsiteY26" fmla="*/ 42782 h 55265"/>
                <a:gd name="connsiteX27" fmla="*/ 22221 w 39481"/>
                <a:gd name="connsiteY27" fmla="*/ 37257 h 55265"/>
                <a:gd name="connsiteX28" fmla="*/ 20128 w 39481"/>
                <a:gd name="connsiteY28" fmla="*/ 31542 h 55265"/>
                <a:gd name="connsiteX29" fmla="*/ 14603 w 39481"/>
                <a:gd name="connsiteY29" fmla="*/ 29447 h 55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9481" h="55265">
                  <a:moveTo>
                    <a:pt x="16129" y="10206"/>
                  </a:moveTo>
                  <a:cubicBezTo>
                    <a:pt x="13175" y="10092"/>
                    <a:pt x="10413" y="11321"/>
                    <a:pt x="8506" y="13540"/>
                  </a:cubicBezTo>
                  <a:cubicBezTo>
                    <a:pt x="6506" y="16159"/>
                    <a:pt x="5362" y="19312"/>
                    <a:pt x="5171" y="22589"/>
                  </a:cubicBezTo>
                  <a:cubicBezTo>
                    <a:pt x="8315" y="20503"/>
                    <a:pt x="11938" y="19379"/>
                    <a:pt x="15650" y="19350"/>
                  </a:cubicBezTo>
                  <a:cubicBezTo>
                    <a:pt x="20319" y="19198"/>
                    <a:pt x="24793" y="20950"/>
                    <a:pt x="28128" y="24208"/>
                  </a:cubicBezTo>
                  <a:cubicBezTo>
                    <a:pt x="31556" y="27675"/>
                    <a:pt x="33369" y="32400"/>
                    <a:pt x="33179" y="37257"/>
                  </a:cubicBezTo>
                  <a:cubicBezTo>
                    <a:pt x="33369" y="42172"/>
                    <a:pt x="31365" y="46916"/>
                    <a:pt x="27747" y="50211"/>
                  </a:cubicBezTo>
                  <a:cubicBezTo>
                    <a:pt x="24030" y="53536"/>
                    <a:pt x="19175" y="55279"/>
                    <a:pt x="14222" y="55069"/>
                  </a:cubicBezTo>
                  <a:cubicBezTo>
                    <a:pt x="10887" y="55117"/>
                    <a:pt x="7650" y="54402"/>
                    <a:pt x="4697" y="52974"/>
                  </a:cubicBezTo>
                  <a:cubicBezTo>
                    <a:pt x="2032" y="51564"/>
                    <a:pt x="-159" y="49459"/>
                    <a:pt x="-1684" y="46878"/>
                  </a:cubicBezTo>
                  <a:cubicBezTo>
                    <a:pt x="-4921" y="41077"/>
                    <a:pt x="-6544" y="34476"/>
                    <a:pt x="-6256" y="27828"/>
                  </a:cubicBezTo>
                  <a:cubicBezTo>
                    <a:pt x="-6354" y="23475"/>
                    <a:pt x="-5782" y="19141"/>
                    <a:pt x="-4545" y="14969"/>
                  </a:cubicBezTo>
                  <a:cubicBezTo>
                    <a:pt x="-3591" y="11702"/>
                    <a:pt x="-1875" y="8711"/>
                    <a:pt x="409" y="6206"/>
                  </a:cubicBezTo>
                  <a:cubicBezTo>
                    <a:pt x="4315" y="2034"/>
                    <a:pt x="9743" y="-290"/>
                    <a:pt x="15459" y="-176"/>
                  </a:cubicBezTo>
                  <a:cubicBezTo>
                    <a:pt x="17840" y="-185"/>
                    <a:pt x="20319" y="167"/>
                    <a:pt x="22603" y="872"/>
                  </a:cubicBezTo>
                  <a:cubicBezTo>
                    <a:pt x="24412" y="1434"/>
                    <a:pt x="26226" y="2205"/>
                    <a:pt x="27844" y="3158"/>
                  </a:cubicBezTo>
                  <a:cubicBezTo>
                    <a:pt x="29081" y="3920"/>
                    <a:pt x="30416" y="4872"/>
                    <a:pt x="31937" y="6015"/>
                  </a:cubicBezTo>
                  <a:lnTo>
                    <a:pt x="26226" y="14493"/>
                  </a:lnTo>
                  <a:cubicBezTo>
                    <a:pt x="25844" y="14035"/>
                    <a:pt x="25365" y="13616"/>
                    <a:pt x="24891" y="13254"/>
                  </a:cubicBezTo>
                  <a:cubicBezTo>
                    <a:pt x="23844" y="12407"/>
                    <a:pt x="22700" y="11730"/>
                    <a:pt x="21463" y="11254"/>
                  </a:cubicBezTo>
                  <a:cubicBezTo>
                    <a:pt x="19840" y="10473"/>
                    <a:pt x="17938" y="10111"/>
                    <a:pt x="16129" y="10206"/>
                  </a:cubicBezTo>
                  <a:close/>
                  <a:moveTo>
                    <a:pt x="14603" y="29256"/>
                  </a:moveTo>
                  <a:cubicBezTo>
                    <a:pt x="12413" y="29171"/>
                    <a:pt x="10222" y="29923"/>
                    <a:pt x="8604" y="31352"/>
                  </a:cubicBezTo>
                  <a:cubicBezTo>
                    <a:pt x="6985" y="32695"/>
                    <a:pt x="6125" y="34705"/>
                    <a:pt x="6222" y="36781"/>
                  </a:cubicBezTo>
                  <a:cubicBezTo>
                    <a:pt x="6222" y="38915"/>
                    <a:pt x="6985" y="40982"/>
                    <a:pt x="8506" y="42496"/>
                  </a:cubicBezTo>
                  <a:cubicBezTo>
                    <a:pt x="9934" y="44106"/>
                    <a:pt x="12031" y="45011"/>
                    <a:pt x="14222" y="44973"/>
                  </a:cubicBezTo>
                  <a:cubicBezTo>
                    <a:pt x="16319" y="45020"/>
                    <a:pt x="18412" y="44230"/>
                    <a:pt x="19938" y="42782"/>
                  </a:cubicBezTo>
                  <a:cubicBezTo>
                    <a:pt x="21463" y="41363"/>
                    <a:pt x="22319" y="39343"/>
                    <a:pt x="22221" y="37257"/>
                  </a:cubicBezTo>
                  <a:cubicBezTo>
                    <a:pt x="22319" y="35152"/>
                    <a:pt x="21556" y="33095"/>
                    <a:pt x="20128" y="31542"/>
                  </a:cubicBezTo>
                  <a:cubicBezTo>
                    <a:pt x="18701" y="30066"/>
                    <a:pt x="16701" y="29304"/>
                    <a:pt x="14603" y="29447"/>
                  </a:cubicBezTo>
                  <a:close/>
                </a:path>
              </a:pathLst>
            </a:custGeom>
            <a:solidFill>
              <a:srgbClr val="6D6E71"/>
            </a:solidFill>
            <a:ln w="9525" cap="flat">
              <a:noFill/>
              <a:prstDash val="solid"/>
              <a:miter/>
            </a:ln>
          </p:spPr>
          <p:txBody>
            <a:bodyPr rtlCol="0" anchor="ctr"/>
            <a:lstStyle/>
            <a:p>
              <a:endParaRPr lang="en-US"/>
            </a:p>
          </p:txBody>
        </p:sp>
        <p:sp>
          <p:nvSpPr>
            <p:cNvPr id="1356" name="Freeform: Shape 1355">
              <a:extLst>
                <a:ext uri="{FF2B5EF4-FFF2-40B4-BE49-F238E27FC236}">
                  <a16:creationId xmlns:a16="http://schemas.microsoft.com/office/drawing/2014/main" id="{6B139065-7743-440A-8FC8-9F559841EB8E}"/>
                </a:ext>
              </a:extLst>
            </p:cNvPr>
            <p:cNvSpPr/>
            <p:nvPr/>
          </p:nvSpPr>
          <p:spPr>
            <a:xfrm>
              <a:off x="18073967" y="792195"/>
              <a:ext cx="52491" cy="54014"/>
            </a:xfrm>
            <a:custGeom>
              <a:avLst/>
              <a:gdLst>
                <a:gd name="connsiteX0" fmla="*/ 16194 w 52491"/>
                <a:gd name="connsiteY0" fmla="*/ 11821 h 54014"/>
                <a:gd name="connsiteX1" fmla="*/ 13050 w 52491"/>
                <a:gd name="connsiteY1" fmla="*/ 19441 h 54014"/>
                <a:gd name="connsiteX2" fmla="*/ 4958 w 52491"/>
                <a:gd name="connsiteY2" fmla="*/ 22489 h 54014"/>
                <a:gd name="connsiteX3" fmla="*/ -3047 w 52491"/>
                <a:gd name="connsiteY3" fmla="*/ 19346 h 54014"/>
                <a:gd name="connsiteX4" fmla="*/ -6284 w 52491"/>
                <a:gd name="connsiteY4" fmla="*/ 11821 h 54014"/>
                <a:gd name="connsiteX5" fmla="*/ -3047 w 52491"/>
                <a:gd name="connsiteY5" fmla="*/ 4201 h 54014"/>
                <a:gd name="connsiteX6" fmla="*/ 4958 w 52491"/>
                <a:gd name="connsiteY6" fmla="*/ 1058 h 54014"/>
                <a:gd name="connsiteX7" fmla="*/ 13050 w 52491"/>
                <a:gd name="connsiteY7" fmla="*/ 4201 h 54014"/>
                <a:gd name="connsiteX8" fmla="*/ 16194 w 52491"/>
                <a:gd name="connsiteY8" fmla="*/ 11821 h 54014"/>
                <a:gd name="connsiteX9" fmla="*/ 45439 w 52491"/>
                <a:gd name="connsiteY9" fmla="*/ -180 h 54014"/>
                <a:gd name="connsiteX10" fmla="*/ 7339 w 52491"/>
                <a:gd name="connsiteY10" fmla="*/ 53065 h 54014"/>
                <a:gd name="connsiteX11" fmla="*/ -5711 w 52491"/>
                <a:gd name="connsiteY11" fmla="*/ 53065 h 54014"/>
                <a:gd name="connsiteX12" fmla="*/ 32389 w 52491"/>
                <a:gd name="connsiteY12" fmla="*/ -180 h 54014"/>
                <a:gd name="connsiteX13" fmla="*/ 2669 w 52491"/>
                <a:gd name="connsiteY13" fmla="*/ 14584 h 54014"/>
                <a:gd name="connsiteX14" fmla="*/ 4958 w 52491"/>
                <a:gd name="connsiteY14" fmla="*/ 15536 h 54014"/>
                <a:gd name="connsiteX15" fmla="*/ 7241 w 52491"/>
                <a:gd name="connsiteY15" fmla="*/ 14584 h 54014"/>
                <a:gd name="connsiteX16" fmla="*/ 7241 w 52491"/>
                <a:gd name="connsiteY16" fmla="*/ 9059 h 54014"/>
                <a:gd name="connsiteX17" fmla="*/ 4958 w 52491"/>
                <a:gd name="connsiteY17" fmla="*/ 7916 h 54014"/>
                <a:gd name="connsiteX18" fmla="*/ 2767 w 52491"/>
                <a:gd name="connsiteY18" fmla="*/ 9059 h 54014"/>
                <a:gd name="connsiteX19" fmla="*/ 1814 w 52491"/>
                <a:gd name="connsiteY19" fmla="*/ 11821 h 54014"/>
                <a:gd name="connsiteX20" fmla="*/ 2669 w 52491"/>
                <a:gd name="connsiteY20" fmla="*/ 14203 h 54014"/>
                <a:gd name="connsiteX21" fmla="*/ 46197 w 52491"/>
                <a:gd name="connsiteY21" fmla="*/ 43159 h 54014"/>
                <a:gd name="connsiteX22" fmla="*/ 43058 w 52491"/>
                <a:gd name="connsiteY22" fmla="*/ 50779 h 54014"/>
                <a:gd name="connsiteX23" fmla="*/ 34960 w 52491"/>
                <a:gd name="connsiteY23" fmla="*/ 53827 h 54014"/>
                <a:gd name="connsiteX24" fmla="*/ 26961 w 52491"/>
                <a:gd name="connsiteY24" fmla="*/ 50779 h 54014"/>
                <a:gd name="connsiteX25" fmla="*/ 26673 w 52491"/>
                <a:gd name="connsiteY25" fmla="*/ 35834 h 54014"/>
                <a:gd name="connsiteX26" fmla="*/ 26961 w 52491"/>
                <a:gd name="connsiteY26" fmla="*/ 35539 h 54014"/>
                <a:gd name="connsiteX27" fmla="*/ 34960 w 52491"/>
                <a:gd name="connsiteY27" fmla="*/ 32491 h 54014"/>
                <a:gd name="connsiteX28" fmla="*/ 43058 w 52491"/>
                <a:gd name="connsiteY28" fmla="*/ 35539 h 54014"/>
                <a:gd name="connsiteX29" fmla="*/ 46197 w 52491"/>
                <a:gd name="connsiteY29" fmla="*/ 42778 h 54014"/>
                <a:gd name="connsiteX30" fmla="*/ 32672 w 52491"/>
                <a:gd name="connsiteY30" fmla="*/ 45921 h 54014"/>
                <a:gd name="connsiteX31" fmla="*/ 34960 w 52491"/>
                <a:gd name="connsiteY31" fmla="*/ 46969 h 54014"/>
                <a:gd name="connsiteX32" fmla="*/ 37244 w 52491"/>
                <a:gd name="connsiteY32" fmla="*/ 45921 h 54014"/>
                <a:gd name="connsiteX33" fmla="*/ 38197 w 52491"/>
                <a:gd name="connsiteY33" fmla="*/ 43159 h 54014"/>
                <a:gd name="connsiteX34" fmla="*/ 37244 w 52491"/>
                <a:gd name="connsiteY34" fmla="*/ 40396 h 54014"/>
                <a:gd name="connsiteX35" fmla="*/ 34960 w 52491"/>
                <a:gd name="connsiteY35" fmla="*/ 39349 h 54014"/>
                <a:gd name="connsiteX36" fmla="*/ 32770 w 52491"/>
                <a:gd name="connsiteY36" fmla="*/ 40396 h 54014"/>
                <a:gd name="connsiteX37" fmla="*/ 31816 w 52491"/>
                <a:gd name="connsiteY37" fmla="*/ 43159 h 54014"/>
                <a:gd name="connsiteX38" fmla="*/ 32672 w 52491"/>
                <a:gd name="connsiteY38" fmla="*/ 45730 h 5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2491" h="54014">
                  <a:moveTo>
                    <a:pt x="16194" y="11821"/>
                  </a:moveTo>
                  <a:cubicBezTo>
                    <a:pt x="16292" y="14688"/>
                    <a:pt x="15148" y="17451"/>
                    <a:pt x="13050" y="19441"/>
                  </a:cubicBezTo>
                  <a:cubicBezTo>
                    <a:pt x="10860" y="21470"/>
                    <a:pt x="7911" y="22566"/>
                    <a:pt x="4958" y="22489"/>
                  </a:cubicBezTo>
                  <a:cubicBezTo>
                    <a:pt x="2004" y="22585"/>
                    <a:pt x="-949" y="21451"/>
                    <a:pt x="-3047" y="19346"/>
                  </a:cubicBezTo>
                  <a:cubicBezTo>
                    <a:pt x="-5237" y="17451"/>
                    <a:pt x="-6377" y="14688"/>
                    <a:pt x="-6284" y="11821"/>
                  </a:cubicBezTo>
                  <a:cubicBezTo>
                    <a:pt x="-6284" y="8935"/>
                    <a:pt x="-5139" y="6173"/>
                    <a:pt x="-3047" y="4201"/>
                  </a:cubicBezTo>
                  <a:cubicBezTo>
                    <a:pt x="-949" y="2096"/>
                    <a:pt x="2004" y="963"/>
                    <a:pt x="4958" y="1058"/>
                  </a:cubicBezTo>
                  <a:cubicBezTo>
                    <a:pt x="8004" y="982"/>
                    <a:pt x="10860" y="2115"/>
                    <a:pt x="13050" y="4201"/>
                  </a:cubicBezTo>
                  <a:cubicBezTo>
                    <a:pt x="15148" y="6202"/>
                    <a:pt x="16194" y="8954"/>
                    <a:pt x="16194" y="11821"/>
                  </a:cubicBezTo>
                  <a:close/>
                  <a:moveTo>
                    <a:pt x="45439" y="-180"/>
                  </a:moveTo>
                  <a:lnTo>
                    <a:pt x="7339" y="53065"/>
                  </a:lnTo>
                  <a:lnTo>
                    <a:pt x="-5711" y="53065"/>
                  </a:lnTo>
                  <a:lnTo>
                    <a:pt x="32389" y="-180"/>
                  </a:lnTo>
                  <a:close/>
                  <a:moveTo>
                    <a:pt x="2669" y="14584"/>
                  </a:moveTo>
                  <a:cubicBezTo>
                    <a:pt x="3241" y="15231"/>
                    <a:pt x="4097" y="15584"/>
                    <a:pt x="4958" y="15536"/>
                  </a:cubicBezTo>
                  <a:cubicBezTo>
                    <a:pt x="5813" y="15546"/>
                    <a:pt x="6669" y="15203"/>
                    <a:pt x="7241" y="14584"/>
                  </a:cubicBezTo>
                  <a:cubicBezTo>
                    <a:pt x="8385" y="12917"/>
                    <a:pt x="8385" y="10726"/>
                    <a:pt x="7241" y="9059"/>
                  </a:cubicBezTo>
                  <a:cubicBezTo>
                    <a:pt x="6669" y="8354"/>
                    <a:pt x="5813" y="7935"/>
                    <a:pt x="4958" y="7916"/>
                  </a:cubicBezTo>
                  <a:cubicBezTo>
                    <a:pt x="4097" y="7916"/>
                    <a:pt x="3241" y="8345"/>
                    <a:pt x="2767" y="9059"/>
                  </a:cubicBezTo>
                  <a:cubicBezTo>
                    <a:pt x="2097" y="9821"/>
                    <a:pt x="1716" y="10812"/>
                    <a:pt x="1814" y="11821"/>
                  </a:cubicBezTo>
                  <a:cubicBezTo>
                    <a:pt x="1814" y="12679"/>
                    <a:pt x="2195" y="13507"/>
                    <a:pt x="2669" y="14203"/>
                  </a:cubicBezTo>
                  <a:close/>
                  <a:moveTo>
                    <a:pt x="46197" y="43159"/>
                  </a:moveTo>
                  <a:cubicBezTo>
                    <a:pt x="46295" y="46026"/>
                    <a:pt x="45151" y="48788"/>
                    <a:pt x="43058" y="50779"/>
                  </a:cubicBezTo>
                  <a:cubicBezTo>
                    <a:pt x="40867" y="52846"/>
                    <a:pt x="37914" y="53941"/>
                    <a:pt x="34960" y="53827"/>
                  </a:cubicBezTo>
                  <a:cubicBezTo>
                    <a:pt x="32007" y="53941"/>
                    <a:pt x="29054" y="52836"/>
                    <a:pt x="26961" y="50779"/>
                  </a:cubicBezTo>
                  <a:cubicBezTo>
                    <a:pt x="22766" y="46731"/>
                    <a:pt x="22575" y="40035"/>
                    <a:pt x="26673" y="35834"/>
                  </a:cubicBezTo>
                  <a:cubicBezTo>
                    <a:pt x="26770" y="35729"/>
                    <a:pt x="26863" y="35634"/>
                    <a:pt x="26961" y="35539"/>
                  </a:cubicBezTo>
                  <a:cubicBezTo>
                    <a:pt x="29152" y="33519"/>
                    <a:pt x="32007" y="32424"/>
                    <a:pt x="34960" y="32491"/>
                  </a:cubicBezTo>
                  <a:cubicBezTo>
                    <a:pt x="37914" y="32415"/>
                    <a:pt x="40867" y="33510"/>
                    <a:pt x="43058" y="35539"/>
                  </a:cubicBezTo>
                  <a:cubicBezTo>
                    <a:pt x="45058" y="37444"/>
                    <a:pt x="46104" y="40044"/>
                    <a:pt x="46197" y="42778"/>
                  </a:cubicBezTo>
                  <a:close/>
                  <a:moveTo>
                    <a:pt x="32672" y="45921"/>
                  </a:moveTo>
                  <a:cubicBezTo>
                    <a:pt x="33244" y="46588"/>
                    <a:pt x="34105" y="46969"/>
                    <a:pt x="34960" y="46969"/>
                  </a:cubicBezTo>
                  <a:cubicBezTo>
                    <a:pt x="35816" y="46988"/>
                    <a:pt x="36672" y="46607"/>
                    <a:pt x="37244" y="45921"/>
                  </a:cubicBezTo>
                  <a:cubicBezTo>
                    <a:pt x="37914" y="45140"/>
                    <a:pt x="38197" y="44168"/>
                    <a:pt x="38197" y="43159"/>
                  </a:cubicBezTo>
                  <a:cubicBezTo>
                    <a:pt x="38197" y="42159"/>
                    <a:pt x="37816" y="41187"/>
                    <a:pt x="37244" y="40396"/>
                  </a:cubicBezTo>
                  <a:cubicBezTo>
                    <a:pt x="36672" y="39692"/>
                    <a:pt x="35816" y="39292"/>
                    <a:pt x="34960" y="39349"/>
                  </a:cubicBezTo>
                  <a:cubicBezTo>
                    <a:pt x="34105" y="39311"/>
                    <a:pt x="33244" y="39701"/>
                    <a:pt x="32770" y="40396"/>
                  </a:cubicBezTo>
                  <a:cubicBezTo>
                    <a:pt x="32100" y="41168"/>
                    <a:pt x="31816" y="42149"/>
                    <a:pt x="31816" y="43159"/>
                  </a:cubicBezTo>
                  <a:cubicBezTo>
                    <a:pt x="31816" y="44083"/>
                    <a:pt x="32100" y="44987"/>
                    <a:pt x="32672" y="45730"/>
                  </a:cubicBezTo>
                  <a:close/>
                </a:path>
              </a:pathLst>
            </a:custGeom>
            <a:solidFill>
              <a:srgbClr val="6D6E71"/>
            </a:solidFill>
            <a:ln w="9525" cap="flat">
              <a:noFill/>
              <a:prstDash val="solid"/>
              <a:miter/>
            </a:ln>
          </p:spPr>
          <p:txBody>
            <a:bodyPr rtlCol="0" anchor="ctr"/>
            <a:lstStyle/>
            <a:p>
              <a:endParaRPr lang="en-US"/>
            </a:p>
          </p:txBody>
        </p:sp>
        <p:sp>
          <p:nvSpPr>
            <p:cNvPr id="1357" name="Freeform: Shape 1356">
              <a:extLst>
                <a:ext uri="{FF2B5EF4-FFF2-40B4-BE49-F238E27FC236}">
                  <a16:creationId xmlns:a16="http://schemas.microsoft.com/office/drawing/2014/main" id="{CFA8E55B-447D-4168-B692-BC75B43BA333}"/>
                </a:ext>
              </a:extLst>
            </p:cNvPr>
            <p:cNvSpPr/>
            <p:nvPr/>
          </p:nvSpPr>
          <p:spPr>
            <a:xfrm>
              <a:off x="17219867" y="1707038"/>
              <a:ext cx="44120" cy="53406"/>
            </a:xfrm>
            <a:custGeom>
              <a:avLst/>
              <a:gdLst>
                <a:gd name="connsiteX0" fmla="*/ 30858 w 44120"/>
                <a:gd name="connsiteY0" fmla="*/ 3378 h 53406"/>
                <a:gd name="connsiteX1" fmla="*/ 33239 w 44120"/>
                <a:gd name="connsiteY1" fmla="*/ 20808 h 53406"/>
                <a:gd name="connsiteX2" fmla="*/ 26477 w 44120"/>
                <a:gd name="connsiteY2" fmla="*/ 24999 h 53406"/>
                <a:gd name="connsiteX3" fmla="*/ 34765 w 44120"/>
                <a:gd name="connsiteY3" fmla="*/ 29571 h 53406"/>
                <a:gd name="connsiteX4" fmla="*/ 37811 w 44120"/>
                <a:gd name="connsiteY4" fmla="*/ 38525 h 53406"/>
                <a:gd name="connsiteX5" fmla="*/ 32476 w 44120"/>
                <a:gd name="connsiteY5" fmla="*/ 49288 h 53406"/>
                <a:gd name="connsiteX6" fmla="*/ 18096 w 44120"/>
                <a:gd name="connsiteY6" fmla="*/ 53194 h 53406"/>
                <a:gd name="connsiteX7" fmla="*/ -6289 w 44120"/>
                <a:gd name="connsiteY7" fmla="*/ 53194 h 53406"/>
                <a:gd name="connsiteX8" fmla="*/ -6289 w 44120"/>
                <a:gd name="connsiteY8" fmla="*/ -146 h 53406"/>
                <a:gd name="connsiteX9" fmla="*/ 17426 w 44120"/>
                <a:gd name="connsiteY9" fmla="*/ -146 h 53406"/>
                <a:gd name="connsiteX10" fmla="*/ 30858 w 44120"/>
                <a:gd name="connsiteY10" fmla="*/ 3378 h 53406"/>
                <a:gd name="connsiteX11" fmla="*/ 23049 w 44120"/>
                <a:gd name="connsiteY11" fmla="*/ 19856 h 53406"/>
                <a:gd name="connsiteX12" fmla="*/ 25333 w 44120"/>
                <a:gd name="connsiteY12" fmla="*/ 14998 h 53406"/>
                <a:gd name="connsiteX13" fmla="*/ 23049 w 44120"/>
                <a:gd name="connsiteY13" fmla="*/ 10236 h 53406"/>
                <a:gd name="connsiteX14" fmla="*/ 16854 w 44120"/>
                <a:gd name="connsiteY14" fmla="*/ 8712 h 53406"/>
                <a:gd name="connsiteX15" fmla="*/ 3901 w 44120"/>
                <a:gd name="connsiteY15" fmla="*/ 8712 h 53406"/>
                <a:gd name="connsiteX16" fmla="*/ 3901 w 44120"/>
                <a:gd name="connsiteY16" fmla="*/ 21666 h 53406"/>
                <a:gd name="connsiteX17" fmla="*/ 16761 w 44120"/>
                <a:gd name="connsiteY17" fmla="*/ 21666 h 53406"/>
                <a:gd name="connsiteX18" fmla="*/ 23049 w 44120"/>
                <a:gd name="connsiteY18" fmla="*/ 19856 h 53406"/>
                <a:gd name="connsiteX19" fmla="*/ 24477 w 44120"/>
                <a:gd name="connsiteY19" fmla="*/ 42525 h 53406"/>
                <a:gd name="connsiteX20" fmla="*/ 27239 w 44120"/>
                <a:gd name="connsiteY20" fmla="*/ 37191 h 53406"/>
                <a:gd name="connsiteX21" fmla="*/ 24477 w 44120"/>
                <a:gd name="connsiteY21" fmla="*/ 32048 h 53406"/>
                <a:gd name="connsiteX22" fmla="*/ 16854 w 44120"/>
                <a:gd name="connsiteY22" fmla="*/ 30238 h 53406"/>
                <a:gd name="connsiteX23" fmla="*/ 3901 w 44120"/>
                <a:gd name="connsiteY23" fmla="*/ 30238 h 53406"/>
                <a:gd name="connsiteX24" fmla="*/ 3901 w 44120"/>
                <a:gd name="connsiteY24" fmla="*/ 44335 h 53406"/>
                <a:gd name="connsiteX25" fmla="*/ 16761 w 44120"/>
                <a:gd name="connsiteY25" fmla="*/ 44335 h 53406"/>
                <a:gd name="connsiteX26" fmla="*/ 24477 w 44120"/>
                <a:gd name="connsiteY26" fmla="*/ 42335 h 53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4120" h="53406">
                  <a:moveTo>
                    <a:pt x="30858" y="3378"/>
                  </a:moveTo>
                  <a:cubicBezTo>
                    <a:pt x="36285" y="7569"/>
                    <a:pt x="37336" y="15322"/>
                    <a:pt x="33239" y="20808"/>
                  </a:cubicBezTo>
                  <a:cubicBezTo>
                    <a:pt x="31523" y="22933"/>
                    <a:pt x="29142" y="24409"/>
                    <a:pt x="26477" y="24999"/>
                  </a:cubicBezTo>
                  <a:cubicBezTo>
                    <a:pt x="29714" y="25495"/>
                    <a:pt x="32667" y="27114"/>
                    <a:pt x="34765" y="29571"/>
                  </a:cubicBezTo>
                  <a:cubicBezTo>
                    <a:pt x="36857" y="32067"/>
                    <a:pt x="38002" y="35267"/>
                    <a:pt x="37811" y="38525"/>
                  </a:cubicBezTo>
                  <a:cubicBezTo>
                    <a:pt x="38002" y="42783"/>
                    <a:pt x="36002" y="46840"/>
                    <a:pt x="32476" y="49288"/>
                  </a:cubicBezTo>
                  <a:cubicBezTo>
                    <a:pt x="28193" y="52088"/>
                    <a:pt x="23142" y="53460"/>
                    <a:pt x="18096" y="53194"/>
                  </a:cubicBezTo>
                  <a:lnTo>
                    <a:pt x="-6289" y="53194"/>
                  </a:lnTo>
                  <a:lnTo>
                    <a:pt x="-6289" y="-146"/>
                  </a:lnTo>
                  <a:lnTo>
                    <a:pt x="17426" y="-146"/>
                  </a:lnTo>
                  <a:cubicBezTo>
                    <a:pt x="22189" y="-404"/>
                    <a:pt x="26858" y="825"/>
                    <a:pt x="30858" y="3378"/>
                  </a:cubicBezTo>
                  <a:close/>
                  <a:moveTo>
                    <a:pt x="23049" y="19856"/>
                  </a:moveTo>
                  <a:cubicBezTo>
                    <a:pt x="24570" y="18722"/>
                    <a:pt x="25430" y="16894"/>
                    <a:pt x="25333" y="14998"/>
                  </a:cubicBezTo>
                  <a:cubicBezTo>
                    <a:pt x="25430" y="13131"/>
                    <a:pt x="24570" y="11341"/>
                    <a:pt x="23049" y="10236"/>
                  </a:cubicBezTo>
                  <a:cubicBezTo>
                    <a:pt x="21240" y="9036"/>
                    <a:pt x="19049" y="8493"/>
                    <a:pt x="16854" y="8712"/>
                  </a:cubicBezTo>
                  <a:lnTo>
                    <a:pt x="3901" y="8712"/>
                  </a:lnTo>
                  <a:lnTo>
                    <a:pt x="3901" y="21666"/>
                  </a:lnTo>
                  <a:lnTo>
                    <a:pt x="16761" y="21666"/>
                  </a:lnTo>
                  <a:cubicBezTo>
                    <a:pt x="19049" y="21827"/>
                    <a:pt x="21240" y="21180"/>
                    <a:pt x="23049" y="19856"/>
                  </a:cubicBezTo>
                  <a:close/>
                  <a:moveTo>
                    <a:pt x="24477" y="42525"/>
                  </a:moveTo>
                  <a:cubicBezTo>
                    <a:pt x="26286" y="41344"/>
                    <a:pt x="27332" y="39325"/>
                    <a:pt x="27239" y="37191"/>
                  </a:cubicBezTo>
                  <a:cubicBezTo>
                    <a:pt x="27332" y="35105"/>
                    <a:pt x="26286" y="33153"/>
                    <a:pt x="24477" y="32048"/>
                  </a:cubicBezTo>
                  <a:cubicBezTo>
                    <a:pt x="22189" y="30705"/>
                    <a:pt x="19524" y="30067"/>
                    <a:pt x="16854" y="30238"/>
                  </a:cubicBezTo>
                  <a:lnTo>
                    <a:pt x="3901" y="30238"/>
                  </a:lnTo>
                  <a:lnTo>
                    <a:pt x="3901" y="44335"/>
                  </a:lnTo>
                  <a:lnTo>
                    <a:pt x="16761" y="44335"/>
                  </a:lnTo>
                  <a:cubicBezTo>
                    <a:pt x="19524" y="44507"/>
                    <a:pt x="22189" y="43811"/>
                    <a:pt x="24477" y="42335"/>
                  </a:cubicBezTo>
                  <a:close/>
                </a:path>
              </a:pathLst>
            </a:custGeom>
            <a:solidFill>
              <a:srgbClr val="6D6E71"/>
            </a:solidFill>
            <a:ln w="9525" cap="flat">
              <a:noFill/>
              <a:prstDash val="solid"/>
              <a:miter/>
            </a:ln>
          </p:spPr>
          <p:txBody>
            <a:bodyPr rtlCol="0" anchor="ctr"/>
            <a:lstStyle/>
            <a:p>
              <a:endParaRPr lang="en-US"/>
            </a:p>
          </p:txBody>
        </p:sp>
        <p:sp>
          <p:nvSpPr>
            <p:cNvPr id="1358" name="Freeform: Shape 1357">
              <a:extLst>
                <a:ext uri="{FF2B5EF4-FFF2-40B4-BE49-F238E27FC236}">
                  <a16:creationId xmlns:a16="http://schemas.microsoft.com/office/drawing/2014/main" id="{27F7B699-997E-4AFD-9127-76454C66E910}"/>
                </a:ext>
              </a:extLst>
            </p:cNvPr>
            <p:cNvSpPr/>
            <p:nvPr/>
          </p:nvSpPr>
          <p:spPr>
            <a:xfrm>
              <a:off x="17270141" y="1719228"/>
              <a:ext cx="37454" cy="41662"/>
            </a:xfrm>
            <a:custGeom>
              <a:avLst/>
              <a:gdLst>
                <a:gd name="connsiteX0" fmla="*/ 21163 w 37454"/>
                <a:gd name="connsiteY0" fmla="*/ 41003 h 41662"/>
                <a:gd name="connsiteX1" fmla="*/ 21163 w 37454"/>
                <a:gd name="connsiteY1" fmla="*/ 36050 h 41662"/>
                <a:gd name="connsiteX2" fmla="*/ 15637 w 37454"/>
                <a:gd name="connsiteY2" fmla="*/ 40051 h 41662"/>
                <a:gd name="connsiteX3" fmla="*/ 8015 w 37454"/>
                <a:gd name="connsiteY3" fmla="*/ 41480 h 41662"/>
                <a:gd name="connsiteX4" fmla="*/ 490 w 37454"/>
                <a:gd name="connsiteY4" fmla="*/ 39860 h 41662"/>
                <a:gd name="connsiteX5" fmla="*/ -4557 w 37454"/>
                <a:gd name="connsiteY5" fmla="*/ 35288 h 41662"/>
                <a:gd name="connsiteX6" fmla="*/ -6273 w 37454"/>
                <a:gd name="connsiteY6" fmla="*/ 28811 h 41662"/>
                <a:gd name="connsiteX7" fmla="*/ -2273 w 37454"/>
                <a:gd name="connsiteY7" fmla="*/ 19858 h 41662"/>
                <a:gd name="connsiteX8" fmla="*/ 9159 w 37454"/>
                <a:gd name="connsiteY8" fmla="*/ 16524 h 41662"/>
                <a:gd name="connsiteX9" fmla="*/ 21065 w 37454"/>
                <a:gd name="connsiteY9" fmla="*/ 16524 h 41662"/>
                <a:gd name="connsiteX10" fmla="*/ 21065 w 37454"/>
                <a:gd name="connsiteY10" fmla="*/ 15476 h 41662"/>
                <a:gd name="connsiteX11" fmla="*/ 18684 w 37454"/>
                <a:gd name="connsiteY11" fmla="*/ 9952 h 41662"/>
                <a:gd name="connsiteX12" fmla="*/ 11824 w 37454"/>
                <a:gd name="connsiteY12" fmla="*/ 7952 h 41662"/>
                <a:gd name="connsiteX13" fmla="*/ -269 w 37454"/>
                <a:gd name="connsiteY13" fmla="*/ 11762 h 41662"/>
                <a:gd name="connsiteX14" fmla="*/ -3892 w 37454"/>
                <a:gd name="connsiteY14" fmla="*/ 4904 h 41662"/>
                <a:gd name="connsiteX15" fmla="*/ 4871 w 37454"/>
                <a:gd name="connsiteY15" fmla="*/ 998 h 41662"/>
                <a:gd name="connsiteX16" fmla="*/ 14396 w 37454"/>
                <a:gd name="connsiteY16" fmla="*/ -145 h 41662"/>
                <a:gd name="connsiteX17" fmla="*/ 26683 w 37454"/>
                <a:gd name="connsiteY17" fmla="*/ 3665 h 41662"/>
                <a:gd name="connsiteX18" fmla="*/ 31162 w 37454"/>
                <a:gd name="connsiteY18" fmla="*/ 14333 h 41662"/>
                <a:gd name="connsiteX19" fmla="*/ 31162 w 37454"/>
                <a:gd name="connsiteY19" fmla="*/ 41003 h 41662"/>
                <a:gd name="connsiteX20" fmla="*/ 17637 w 37454"/>
                <a:gd name="connsiteY20" fmla="*/ 31478 h 41662"/>
                <a:gd name="connsiteX21" fmla="*/ 21065 w 37454"/>
                <a:gd name="connsiteY21" fmla="*/ 26430 h 41662"/>
                <a:gd name="connsiteX22" fmla="*/ 21065 w 37454"/>
                <a:gd name="connsiteY22" fmla="*/ 22811 h 41662"/>
                <a:gd name="connsiteX23" fmla="*/ 10777 w 37454"/>
                <a:gd name="connsiteY23" fmla="*/ 22811 h 41662"/>
                <a:gd name="connsiteX24" fmla="*/ 4968 w 37454"/>
                <a:gd name="connsiteY24" fmla="*/ 23954 h 41662"/>
                <a:gd name="connsiteX25" fmla="*/ 3062 w 37454"/>
                <a:gd name="connsiteY25" fmla="*/ 27859 h 41662"/>
                <a:gd name="connsiteX26" fmla="*/ 5061 w 37454"/>
                <a:gd name="connsiteY26" fmla="*/ 31955 h 41662"/>
                <a:gd name="connsiteX27" fmla="*/ 10303 w 37454"/>
                <a:gd name="connsiteY27" fmla="*/ 33479 h 41662"/>
                <a:gd name="connsiteX28" fmla="*/ 17637 w 37454"/>
                <a:gd name="connsiteY28" fmla="*/ 31859 h 41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7454" h="41662">
                  <a:moveTo>
                    <a:pt x="21163" y="41003"/>
                  </a:moveTo>
                  <a:lnTo>
                    <a:pt x="21163" y="36050"/>
                  </a:lnTo>
                  <a:cubicBezTo>
                    <a:pt x="19730" y="37879"/>
                    <a:pt x="17828" y="39260"/>
                    <a:pt x="15637" y="40051"/>
                  </a:cubicBezTo>
                  <a:cubicBezTo>
                    <a:pt x="13256" y="41041"/>
                    <a:pt x="10587" y="41527"/>
                    <a:pt x="8015" y="41480"/>
                  </a:cubicBezTo>
                  <a:cubicBezTo>
                    <a:pt x="5443" y="41527"/>
                    <a:pt x="2871" y="40975"/>
                    <a:pt x="490" y="39860"/>
                  </a:cubicBezTo>
                  <a:cubicBezTo>
                    <a:pt x="-1603" y="38813"/>
                    <a:pt x="-3320" y="37231"/>
                    <a:pt x="-4557" y="35288"/>
                  </a:cubicBezTo>
                  <a:cubicBezTo>
                    <a:pt x="-5701" y="33326"/>
                    <a:pt x="-6273" y="31088"/>
                    <a:pt x="-6273" y="28811"/>
                  </a:cubicBezTo>
                  <a:cubicBezTo>
                    <a:pt x="-6463" y="25363"/>
                    <a:pt x="-4938" y="22048"/>
                    <a:pt x="-2273" y="19858"/>
                  </a:cubicBezTo>
                  <a:cubicBezTo>
                    <a:pt x="1062" y="17553"/>
                    <a:pt x="5061" y="16381"/>
                    <a:pt x="9159" y="16524"/>
                  </a:cubicBezTo>
                  <a:lnTo>
                    <a:pt x="21065" y="16524"/>
                  </a:lnTo>
                  <a:lnTo>
                    <a:pt x="21065" y="15476"/>
                  </a:lnTo>
                  <a:cubicBezTo>
                    <a:pt x="21256" y="13362"/>
                    <a:pt x="20302" y="11304"/>
                    <a:pt x="18684" y="9952"/>
                  </a:cubicBezTo>
                  <a:cubicBezTo>
                    <a:pt x="16684" y="8475"/>
                    <a:pt x="14303" y="7771"/>
                    <a:pt x="11824" y="7952"/>
                  </a:cubicBezTo>
                  <a:cubicBezTo>
                    <a:pt x="7540" y="8075"/>
                    <a:pt x="3350" y="9399"/>
                    <a:pt x="-269" y="11762"/>
                  </a:cubicBezTo>
                  <a:lnTo>
                    <a:pt x="-3892" y="4904"/>
                  </a:lnTo>
                  <a:cubicBezTo>
                    <a:pt x="-1129" y="3332"/>
                    <a:pt x="1824" y="2017"/>
                    <a:pt x="4871" y="998"/>
                  </a:cubicBezTo>
                  <a:cubicBezTo>
                    <a:pt x="8015" y="160"/>
                    <a:pt x="11159" y="-221"/>
                    <a:pt x="14396" y="-145"/>
                  </a:cubicBezTo>
                  <a:cubicBezTo>
                    <a:pt x="18781" y="-421"/>
                    <a:pt x="23163" y="932"/>
                    <a:pt x="26683" y="3665"/>
                  </a:cubicBezTo>
                  <a:cubicBezTo>
                    <a:pt x="29637" y="6408"/>
                    <a:pt x="31255" y="10295"/>
                    <a:pt x="31162" y="14333"/>
                  </a:cubicBezTo>
                  <a:lnTo>
                    <a:pt x="31162" y="41003"/>
                  </a:lnTo>
                  <a:close/>
                  <a:moveTo>
                    <a:pt x="17637" y="31478"/>
                  </a:moveTo>
                  <a:cubicBezTo>
                    <a:pt x="19540" y="30412"/>
                    <a:pt x="20781" y="28554"/>
                    <a:pt x="21065" y="26430"/>
                  </a:cubicBezTo>
                  <a:lnTo>
                    <a:pt x="21065" y="22811"/>
                  </a:lnTo>
                  <a:lnTo>
                    <a:pt x="10777" y="22811"/>
                  </a:lnTo>
                  <a:cubicBezTo>
                    <a:pt x="8777" y="22668"/>
                    <a:pt x="6778" y="23068"/>
                    <a:pt x="4968" y="23954"/>
                  </a:cubicBezTo>
                  <a:cubicBezTo>
                    <a:pt x="3634" y="24811"/>
                    <a:pt x="2968" y="26306"/>
                    <a:pt x="3062" y="27859"/>
                  </a:cubicBezTo>
                  <a:cubicBezTo>
                    <a:pt x="3062" y="29468"/>
                    <a:pt x="3731" y="30992"/>
                    <a:pt x="5061" y="31955"/>
                  </a:cubicBezTo>
                  <a:cubicBezTo>
                    <a:pt x="6587" y="33021"/>
                    <a:pt x="8396" y="33555"/>
                    <a:pt x="10303" y="33479"/>
                  </a:cubicBezTo>
                  <a:cubicBezTo>
                    <a:pt x="12875" y="33679"/>
                    <a:pt x="15447" y="33107"/>
                    <a:pt x="17637" y="31859"/>
                  </a:cubicBezTo>
                  <a:close/>
                </a:path>
              </a:pathLst>
            </a:custGeom>
            <a:solidFill>
              <a:srgbClr val="6D6E71"/>
            </a:solidFill>
            <a:ln w="9525" cap="flat">
              <a:noFill/>
              <a:prstDash val="solid"/>
              <a:miter/>
            </a:ln>
          </p:spPr>
          <p:txBody>
            <a:bodyPr rtlCol="0" anchor="ctr"/>
            <a:lstStyle/>
            <a:p>
              <a:endParaRPr lang="en-US"/>
            </a:p>
          </p:txBody>
        </p:sp>
        <p:sp>
          <p:nvSpPr>
            <p:cNvPr id="1359" name="Freeform: Shape 1358">
              <a:extLst>
                <a:ext uri="{FF2B5EF4-FFF2-40B4-BE49-F238E27FC236}">
                  <a16:creationId xmlns:a16="http://schemas.microsoft.com/office/drawing/2014/main" id="{4FE5DEB9-7F0D-4F5C-9DDF-82F29C02F2F8}"/>
                </a:ext>
              </a:extLst>
            </p:cNvPr>
            <p:cNvSpPr/>
            <p:nvPr/>
          </p:nvSpPr>
          <p:spPr>
            <a:xfrm>
              <a:off x="17313498" y="1719249"/>
              <a:ext cx="33271" cy="41944"/>
            </a:xfrm>
            <a:custGeom>
              <a:avLst/>
              <a:gdLst>
                <a:gd name="connsiteX0" fmla="*/ 16761 w 33271"/>
                <a:gd name="connsiteY0" fmla="*/ 8502 h 41944"/>
                <a:gd name="connsiteX1" fmla="*/ 10854 w 33271"/>
                <a:gd name="connsiteY1" fmla="*/ 7549 h 41944"/>
                <a:gd name="connsiteX2" fmla="*/ 6855 w 33271"/>
                <a:gd name="connsiteY2" fmla="*/ 8406 h 41944"/>
                <a:gd name="connsiteX3" fmla="*/ 5427 w 33271"/>
                <a:gd name="connsiteY3" fmla="*/ 11073 h 41944"/>
                <a:gd name="connsiteX4" fmla="*/ 7236 w 33271"/>
                <a:gd name="connsiteY4" fmla="*/ 14026 h 41944"/>
                <a:gd name="connsiteX5" fmla="*/ 13143 w 33271"/>
                <a:gd name="connsiteY5" fmla="*/ 16217 h 41944"/>
                <a:gd name="connsiteX6" fmla="*/ 20189 w 33271"/>
                <a:gd name="connsiteY6" fmla="*/ 18789 h 41944"/>
                <a:gd name="connsiteX7" fmla="*/ 24951 w 33271"/>
                <a:gd name="connsiteY7" fmla="*/ 22503 h 41944"/>
                <a:gd name="connsiteX8" fmla="*/ 26951 w 33271"/>
                <a:gd name="connsiteY8" fmla="*/ 28980 h 41944"/>
                <a:gd name="connsiteX9" fmla="*/ 22379 w 33271"/>
                <a:gd name="connsiteY9" fmla="*/ 38505 h 41944"/>
                <a:gd name="connsiteX10" fmla="*/ 10854 w 33271"/>
                <a:gd name="connsiteY10" fmla="*/ 41744 h 41944"/>
                <a:gd name="connsiteX11" fmla="*/ 1329 w 33271"/>
                <a:gd name="connsiteY11" fmla="*/ 40220 h 41944"/>
                <a:gd name="connsiteX12" fmla="*/ -6289 w 33271"/>
                <a:gd name="connsiteY12" fmla="*/ 36029 h 41944"/>
                <a:gd name="connsiteX13" fmla="*/ -2861 w 33271"/>
                <a:gd name="connsiteY13" fmla="*/ 29076 h 41944"/>
                <a:gd name="connsiteX14" fmla="*/ 3711 w 33271"/>
                <a:gd name="connsiteY14" fmla="*/ 32790 h 41944"/>
                <a:gd name="connsiteX15" fmla="*/ 10952 w 33271"/>
                <a:gd name="connsiteY15" fmla="*/ 34124 h 41944"/>
                <a:gd name="connsiteX16" fmla="*/ 15333 w 33271"/>
                <a:gd name="connsiteY16" fmla="*/ 33171 h 41944"/>
                <a:gd name="connsiteX17" fmla="*/ 16952 w 33271"/>
                <a:gd name="connsiteY17" fmla="*/ 30314 h 41944"/>
                <a:gd name="connsiteX18" fmla="*/ 15142 w 33271"/>
                <a:gd name="connsiteY18" fmla="*/ 27075 h 41944"/>
                <a:gd name="connsiteX19" fmla="*/ 8947 w 33271"/>
                <a:gd name="connsiteY19" fmla="*/ 24789 h 41944"/>
                <a:gd name="connsiteX20" fmla="*/ 2185 w 33271"/>
                <a:gd name="connsiteY20" fmla="*/ 22313 h 41944"/>
                <a:gd name="connsiteX21" fmla="*/ -2289 w 33271"/>
                <a:gd name="connsiteY21" fmla="*/ 18789 h 41944"/>
                <a:gd name="connsiteX22" fmla="*/ -4196 w 33271"/>
                <a:gd name="connsiteY22" fmla="*/ 12502 h 41944"/>
                <a:gd name="connsiteX23" fmla="*/ 185 w 33271"/>
                <a:gd name="connsiteY23" fmla="*/ 2977 h 41944"/>
                <a:gd name="connsiteX24" fmla="*/ 11236 w 33271"/>
                <a:gd name="connsiteY24" fmla="*/ -166 h 41944"/>
                <a:gd name="connsiteX25" fmla="*/ 19142 w 33271"/>
                <a:gd name="connsiteY25" fmla="*/ 977 h 41944"/>
                <a:gd name="connsiteX26" fmla="*/ 26188 w 33271"/>
                <a:gd name="connsiteY26" fmla="*/ 4215 h 41944"/>
                <a:gd name="connsiteX27" fmla="*/ 22570 w 33271"/>
                <a:gd name="connsiteY27" fmla="*/ 11359 h 41944"/>
                <a:gd name="connsiteX28" fmla="*/ 16761 w 33271"/>
                <a:gd name="connsiteY28" fmla="*/ 8502 h 4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271" h="41944">
                  <a:moveTo>
                    <a:pt x="16761" y="8502"/>
                  </a:moveTo>
                  <a:cubicBezTo>
                    <a:pt x="14854" y="7892"/>
                    <a:pt x="12854" y="7568"/>
                    <a:pt x="10854" y="7549"/>
                  </a:cubicBezTo>
                  <a:cubicBezTo>
                    <a:pt x="9427" y="7492"/>
                    <a:pt x="8092" y="7787"/>
                    <a:pt x="6855" y="8406"/>
                  </a:cubicBezTo>
                  <a:cubicBezTo>
                    <a:pt x="5901" y="8968"/>
                    <a:pt x="5329" y="9987"/>
                    <a:pt x="5427" y="11073"/>
                  </a:cubicBezTo>
                  <a:cubicBezTo>
                    <a:pt x="5427" y="12331"/>
                    <a:pt x="6092" y="13493"/>
                    <a:pt x="7236" y="14026"/>
                  </a:cubicBezTo>
                  <a:cubicBezTo>
                    <a:pt x="9138" y="14950"/>
                    <a:pt x="11143" y="15684"/>
                    <a:pt x="13143" y="16217"/>
                  </a:cubicBezTo>
                  <a:cubicBezTo>
                    <a:pt x="15524" y="16903"/>
                    <a:pt x="17905" y="17760"/>
                    <a:pt x="20189" y="18789"/>
                  </a:cubicBezTo>
                  <a:cubicBezTo>
                    <a:pt x="21998" y="19665"/>
                    <a:pt x="23616" y="20932"/>
                    <a:pt x="24951" y="22503"/>
                  </a:cubicBezTo>
                  <a:cubicBezTo>
                    <a:pt x="26379" y="24342"/>
                    <a:pt x="27142" y="26647"/>
                    <a:pt x="26951" y="28980"/>
                  </a:cubicBezTo>
                  <a:cubicBezTo>
                    <a:pt x="27239" y="32752"/>
                    <a:pt x="25523" y="36400"/>
                    <a:pt x="22379" y="38505"/>
                  </a:cubicBezTo>
                  <a:cubicBezTo>
                    <a:pt x="18952" y="40791"/>
                    <a:pt x="14952" y="41934"/>
                    <a:pt x="10854" y="41744"/>
                  </a:cubicBezTo>
                  <a:cubicBezTo>
                    <a:pt x="7617" y="41782"/>
                    <a:pt x="4376" y="41268"/>
                    <a:pt x="1329" y="40220"/>
                  </a:cubicBezTo>
                  <a:cubicBezTo>
                    <a:pt x="-1433" y="39353"/>
                    <a:pt x="-4005" y="37924"/>
                    <a:pt x="-6289" y="36029"/>
                  </a:cubicBezTo>
                  <a:lnTo>
                    <a:pt x="-2861" y="29076"/>
                  </a:lnTo>
                  <a:cubicBezTo>
                    <a:pt x="-954" y="30714"/>
                    <a:pt x="1329" y="31971"/>
                    <a:pt x="3711" y="32790"/>
                  </a:cubicBezTo>
                  <a:cubicBezTo>
                    <a:pt x="5999" y="33619"/>
                    <a:pt x="8473" y="34076"/>
                    <a:pt x="10952" y="34124"/>
                  </a:cubicBezTo>
                  <a:cubicBezTo>
                    <a:pt x="12473" y="34229"/>
                    <a:pt x="13998" y="33895"/>
                    <a:pt x="15333" y="33171"/>
                  </a:cubicBezTo>
                  <a:cubicBezTo>
                    <a:pt x="16380" y="32619"/>
                    <a:pt x="17045" y="31504"/>
                    <a:pt x="16952" y="30314"/>
                  </a:cubicBezTo>
                  <a:cubicBezTo>
                    <a:pt x="17045" y="28980"/>
                    <a:pt x="16282" y="27723"/>
                    <a:pt x="15142" y="27075"/>
                  </a:cubicBezTo>
                  <a:cubicBezTo>
                    <a:pt x="13143" y="26142"/>
                    <a:pt x="11045" y="25380"/>
                    <a:pt x="8947" y="24789"/>
                  </a:cubicBezTo>
                  <a:cubicBezTo>
                    <a:pt x="6664" y="24132"/>
                    <a:pt x="4376" y="23313"/>
                    <a:pt x="2185" y="22313"/>
                  </a:cubicBezTo>
                  <a:cubicBezTo>
                    <a:pt x="376" y="21541"/>
                    <a:pt x="-1145" y="20322"/>
                    <a:pt x="-2289" y="18789"/>
                  </a:cubicBezTo>
                  <a:cubicBezTo>
                    <a:pt x="-3624" y="16960"/>
                    <a:pt x="-4289" y="14750"/>
                    <a:pt x="-4196" y="12502"/>
                  </a:cubicBezTo>
                  <a:cubicBezTo>
                    <a:pt x="-4480" y="8778"/>
                    <a:pt x="-2861" y="5168"/>
                    <a:pt x="185" y="2977"/>
                  </a:cubicBezTo>
                  <a:cubicBezTo>
                    <a:pt x="3427" y="786"/>
                    <a:pt x="7329" y="-319"/>
                    <a:pt x="11236" y="-166"/>
                  </a:cubicBezTo>
                  <a:cubicBezTo>
                    <a:pt x="13901" y="-166"/>
                    <a:pt x="16570" y="215"/>
                    <a:pt x="19142" y="977"/>
                  </a:cubicBezTo>
                  <a:cubicBezTo>
                    <a:pt x="21616" y="1663"/>
                    <a:pt x="23998" y="2758"/>
                    <a:pt x="26188" y="4215"/>
                  </a:cubicBezTo>
                  <a:lnTo>
                    <a:pt x="22570" y="11359"/>
                  </a:lnTo>
                  <a:cubicBezTo>
                    <a:pt x="20761" y="10207"/>
                    <a:pt x="18761" y="9254"/>
                    <a:pt x="16761" y="8502"/>
                  </a:cubicBezTo>
                  <a:close/>
                </a:path>
              </a:pathLst>
            </a:custGeom>
            <a:solidFill>
              <a:srgbClr val="6D6E71"/>
            </a:solidFill>
            <a:ln w="9525" cap="flat">
              <a:noFill/>
              <a:prstDash val="solid"/>
              <a:miter/>
            </a:ln>
          </p:spPr>
          <p:txBody>
            <a:bodyPr rtlCol="0" anchor="ctr"/>
            <a:lstStyle/>
            <a:p>
              <a:endParaRPr lang="en-US"/>
            </a:p>
          </p:txBody>
        </p:sp>
        <p:sp>
          <p:nvSpPr>
            <p:cNvPr id="1360" name="Freeform: Shape 1359">
              <a:extLst>
                <a:ext uri="{FF2B5EF4-FFF2-40B4-BE49-F238E27FC236}">
                  <a16:creationId xmlns:a16="http://schemas.microsoft.com/office/drawing/2014/main" id="{36C50B42-BE0F-4F9D-A8A4-8A45FCCCB445}"/>
                </a:ext>
              </a:extLst>
            </p:cNvPr>
            <p:cNvSpPr/>
            <p:nvPr/>
          </p:nvSpPr>
          <p:spPr>
            <a:xfrm>
              <a:off x="17351781" y="1719330"/>
              <a:ext cx="40082" cy="41466"/>
            </a:xfrm>
            <a:custGeom>
              <a:avLst/>
              <a:gdLst>
                <a:gd name="connsiteX0" fmla="*/ 28865 w 40082"/>
                <a:gd name="connsiteY0" fmla="*/ 5373 h 41466"/>
                <a:gd name="connsiteX1" fmla="*/ 33721 w 40082"/>
                <a:gd name="connsiteY1" fmla="*/ 20994 h 41466"/>
                <a:gd name="connsiteX2" fmla="*/ 33721 w 40082"/>
                <a:gd name="connsiteY2" fmla="*/ 23947 h 41466"/>
                <a:gd name="connsiteX3" fmla="*/ 3625 w 40082"/>
                <a:gd name="connsiteY3" fmla="*/ 23947 h 41466"/>
                <a:gd name="connsiteX4" fmla="*/ 7718 w 40082"/>
                <a:gd name="connsiteY4" fmla="*/ 30805 h 41466"/>
                <a:gd name="connsiteX5" fmla="*/ 15341 w 40082"/>
                <a:gd name="connsiteY5" fmla="*/ 33281 h 41466"/>
                <a:gd name="connsiteX6" fmla="*/ 21243 w 40082"/>
                <a:gd name="connsiteY6" fmla="*/ 32138 h 41466"/>
                <a:gd name="connsiteX7" fmla="*/ 26293 w 40082"/>
                <a:gd name="connsiteY7" fmla="*/ 28709 h 41466"/>
                <a:gd name="connsiteX8" fmla="*/ 31628 w 40082"/>
                <a:gd name="connsiteY8" fmla="*/ 34234 h 41466"/>
                <a:gd name="connsiteX9" fmla="*/ 24196 w 40082"/>
                <a:gd name="connsiteY9" fmla="*/ 39472 h 41466"/>
                <a:gd name="connsiteX10" fmla="*/ 14671 w 40082"/>
                <a:gd name="connsiteY10" fmla="*/ 41282 h 41466"/>
                <a:gd name="connsiteX11" fmla="*/ 3625 w 40082"/>
                <a:gd name="connsiteY11" fmla="*/ 38711 h 41466"/>
                <a:gd name="connsiteX12" fmla="*/ -3709 w 40082"/>
                <a:gd name="connsiteY12" fmla="*/ 31376 h 41466"/>
                <a:gd name="connsiteX13" fmla="*/ -6281 w 40082"/>
                <a:gd name="connsiteY13" fmla="*/ 20613 h 41466"/>
                <a:gd name="connsiteX14" fmla="*/ -3709 w 40082"/>
                <a:gd name="connsiteY14" fmla="*/ 9850 h 41466"/>
                <a:gd name="connsiteX15" fmla="*/ 3718 w 40082"/>
                <a:gd name="connsiteY15" fmla="*/ 2420 h 41466"/>
                <a:gd name="connsiteX16" fmla="*/ 14387 w 40082"/>
                <a:gd name="connsiteY16" fmla="*/ -152 h 41466"/>
                <a:gd name="connsiteX17" fmla="*/ 28865 w 40082"/>
                <a:gd name="connsiteY17" fmla="*/ 5373 h 41466"/>
                <a:gd name="connsiteX18" fmla="*/ 24675 w 40082"/>
                <a:gd name="connsiteY18" fmla="*/ 17375 h 41466"/>
                <a:gd name="connsiteX19" fmla="*/ 21722 w 40082"/>
                <a:gd name="connsiteY19" fmla="*/ 10231 h 41466"/>
                <a:gd name="connsiteX20" fmla="*/ 14197 w 40082"/>
                <a:gd name="connsiteY20" fmla="*/ 7564 h 41466"/>
                <a:gd name="connsiteX21" fmla="*/ 6955 w 40082"/>
                <a:gd name="connsiteY21" fmla="*/ 10136 h 41466"/>
                <a:gd name="connsiteX22" fmla="*/ 3337 w 40082"/>
                <a:gd name="connsiteY22" fmla="*/ 17375 h 41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082" h="41466">
                  <a:moveTo>
                    <a:pt x="28865" y="5373"/>
                  </a:moveTo>
                  <a:cubicBezTo>
                    <a:pt x="32293" y="9812"/>
                    <a:pt x="34102" y="15365"/>
                    <a:pt x="33721" y="20994"/>
                  </a:cubicBezTo>
                  <a:cubicBezTo>
                    <a:pt x="33819" y="21975"/>
                    <a:pt x="33819" y="22966"/>
                    <a:pt x="33721" y="23947"/>
                  </a:cubicBezTo>
                  <a:lnTo>
                    <a:pt x="3625" y="23947"/>
                  </a:lnTo>
                  <a:cubicBezTo>
                    <a:pt x="4099" y="26652"/>
                    <a:pt x="5527" y="29090"/>
                    <a:pt x="7718" y="30805"/>
                  </a:cubicBezTo>
                  <a:cubicBezTo>
                    <a:pt x="9908" y="32481"/>
                    <a:pt x="12578" y="33357"/>
                    <a:pt x="15341" y="33281"/>
                  </a:cubicBezTo>
                  <a:cubicBezTo>
                    <a:pt x="17341" y="33291"/>
                    <a:pt x="19340" y="32900"/>
                    <a:pt x="21243" y="32138"/>
                  </a:cubicBezTo>
                  <a:cubicBezTo>
                    <a:pt x="23149" y="31348"/>
                    <a:pt x="24866" y="30176"/>
                    <a:pt x="26293" y="28709"/>
                  </a:cubicBezTo>
                  <a:lnTo>
                    <a:pt x="31628" y="34234"/>
                  </a:lnTo>
                  <a:cubicBezTo>
                    <a:pt x="29628" y="36529"/>
                    <a:pt x="27056" y="38320"/>
                    <a:pt x="24196" y="39472"/>
                  </a:cubicBezTo>
                  <a:cubicBezTo>
                    <a:pt x="21150" y="40692"/>
                    <a:pt x="17913" y="41311"/>
                    <a:pt x="14671" y="41282"/>
                  </a:cubicBezTo>
                  <a:cubicBezTo>
                    <a:pt x="10862" y="41358"/>
                    <a:pt x="7053" y="40473"/>
                    <a:pt x="3625" y="38711"/>
                  </a:cubicBezTo>
                  <a:cubicBezTo>
                    <a:pt x="481" y="37034"/>
                    <a:pt x="-1998" y="34482"/>
                    <a:pt x="-3709" y="31376"/>
                  </a:cubicBezTo>
                  <a:cubicBezTo>
                    <a:pt x="-5523" y="28071"/>
                    <a:pt x="-6379" y="24366"/>
                    <a:pt x="-6281" y="20613"/>
                  </a:cubicBezTo>
                  <a:cubicBezTo>
                    <a:pt x="-6379" y="16860"/>
                    <a:pt x="-5426" y="13155"/>
                    <a:pt x="-3709" y="9850"/>
                  </a:cubicBezTo>
                  <a:cubicBezTo>
                    <a:pt x="-1998" y="6726"/>
                    <a:pt x="574" y="4154"/>
                    <a:pt x="3718" y="2420"/>
                  </a:cubicBezTo>
                  <a:cubicBezTo>
                    <a:pt x="6955" y="668"/>
                    <a:pt x="10671" y="-218"/>
                    <a:pt x="14387" y="-152"/>
                  </a:cubicBezTo>
                  <a:cubicBezTo>
                    <a:pt x="19815" y="-447"/>
                    <a:pt x="25056" y="1563"/>
                    <a:pt x="28865" y="5373"/>
                  </a:cubicBezTo>
                  <a:close/>
                  <a:moveTo>
                    <a:pt x="24675" y="17375"/>
                  </a:moveTo>
                  <a:cubicBezTo>
                    <a:pt x="24768" y="14679"/>
                    <a:pt x="23624" y="12088"/>
                    <a:pt x="21722" y="10231"/>
                  </a:cubicBezTo>
                  <a:cubicBezTo>
                    <a:pt x="19624" y="8374"/>
                    <a:pt x="16959" y="7411"/>
                    <a:pt x="14197" y="7564"/>
                  </a:cubicBezTo>
                  <a:cubicBezTo>
                    <a:pt x="11527" y="7478"/>
                    <a:pt x="8955" y="8392"/>
                    <a:pt x="6955" y="10136"/>
                  </a:cubicBezTo>
                  <a:cubicBezTo>
                    <a:pt x="4955" y="12040"/>
                    <a:pt x="3625" y="14612"/>
                    <a:pt x="3337" y="17375"/>
                  </a:cubicBezTo>
                  <a:close/>
                </a:path>
              </a:pathLst>
            </a:custGeom>
            <a:solidFill>
              <a:srgbClr val="6D6E71"/>
            </a:solidFill>
            <a:ln w="9525" cap="flat">
              <a:noFill/>
              <a:prstDash val="solid"/>
              <a:miter/>
            </a:ln>
          </p:spPr>
          <p:txBody>
            <a:bodyPr rtlCol="0" anchor="ctr"/>
            <a:lstStyle/>
            <a:p>
              <a:endParaRPr lang="en-US"/>
            </a:p>
          </p:txBody>
        </p:sp>
        <p:sp>
          <p:nvSpPr>
            <p:cNvPr id="1361" name="Freeform: Shape 1360">
              <a:extLst>
                <a:ext uri="{FF2B5EF4-FFF2-40B4-BE49-F238E27FC236}">
                  <a16:creationId xmlns:a16="http://schemas.microsoft.com/office/drawing/2014/main" id="{D274F5D3-2A57-464B-9DA7-EAD675CF7DAB}"/>
                </a:ext>
              </a:extLst>
            </p:cNvPr>
            <p:cNvSpPr/>
            <p:nvPr/>
          </p:nvSpPr>
          <p:spPr>
            <a:xfrm>
              <a:off x="17400744" y="1703833"/>
              <a:ext cx="9525" cy="56578"/>
            </a:xfrm>
            <a:custGeom>
              <a:avLst/>
              <a:gdLst>
                <a:gd name="connsiteX0" fmla="*/ -6289 w 9525"/>
                <a:gd name="connsiteY0" fmla="*/ -180 h 56578"/>
                <a:gd name="connsiteX1" fmla="*/ 3236 w 9525"/>
                <a:gd name="connsiteY1" fmla="*/ -180 h 56578"/>
                <a:gd name="connsiteX2" fmla="*/ 3236 w 9525"/>
                <a:gd name="connsiteY2" fmla="*/ 56399 h 56578"/>
                <a:gd name="connsiteX3" fmla="*/ -6289 w 9525"/>
                <a:gd name="connsiteY3" fmla="*/ 56399 h 56578"/>
              </a:gdLst>
              <a:ahLst/>
              <a:cxnLst>
                <a:cxn ang="0">
                  <a:pos x="connsiteX0" y="connsiteY0"/>
                </a:cxn>
                <a:cxn ang="0">
                  <a:pos x="connsiteX1" y="connsiteY1"/>
                </a:cxn>
                <a:cxn ang="0">
                  <a:pos x="connsiteX2" y="connsiteY2"/>
                </a:cxn>
                <a:cxn ang="0">
                  <a:pos x="connsiteX3" y="connsiteY3"/>
                </a:cxn>
              </a:cxnLst>
              <a:rect l="l" t="t" r="r" b="b"/>
              <a:pathLst>
                <a:path w="9525" h="56578">
                  <a:moveTo>
                    <a:pt x="-6289" y="-180"/>
                  </a:moveTo>
                  <a:lnTo>
                    <a:pt x="3236" y="-180"/>
                  </a:lnTo>
                  <a:lnTo>
                    <a:pt x="3236" y="56399"/>
                  </a:lnTo>
                  <a:lnTo>
                    <a:pt x="-6289" y="56399"/>
                  </a:lnTo>
                  <a:close/>
                </a:path>
              </a:pathLst>
            </a:custGeom>
            <a:solidFill>
              <a:srgbClr val="6D6E71"/>
            </a:solidFill>
            <a:ln w="9525" cap="flat">
              <a:noFill/>
              <a:prstDash val="solid"/>
              <a:miter/>
            </a:ln>
          </p:spPr>
          <p:txBody>
            <a:bodyPr rtlCol="0" anchor="ctr"/>
            <a:lstStyle/>
            <a:p>
              <a:endParaRPr lang="en-US"/>
            </a:p>
          </p:txBody>
        </p:sp>
        <p:sp>
          <p:nvSpPr>
            <p:cNvPr id="1362" name="Freeform: Shape 1361">
              <a:extLst>
                <a:ext uri="{FF2B5EF4-FFF2-40B4-BE49-F238E27FC236}">
                  <a16:creationId xmlns:a16="http://schemas.microsoft.com/office/drawing/2014/main" id="{CF2B6BCA-EB7A-4CF2-9E61-3EEBA09EDA5C}"/>
                </a:ext>
              </a:extLst>
            </p:cNvPr>
            <p:cNvSpPr/>
            <p:nvPr/>
          </p:nvSpPr>
          <p:spPr>
            <a:xfrm>
              <a:off x="17422548" y="1702116"/>
              <a:ext cx="11352" cy="58294"/>
            </a:xfrm>
            <a:custGeom>
              <a:avLst/>
              <a:gdLst>
                <a:gd name="connsiteX0" fmla="*/ 3436 w 11352"/>
                <a:gd name="connsiteY0" fmla="*/ 1441 h 58294"/>
                <a:gd name="connsiteX1" fmla="*/ 5054 w 11352"/>
                <a:gd name="connsiteY1" fmla="*/ 5727 h 58294"/>
                <a:gd name="connsiteX2" fmla="*/ 3436 w 11352"/>
                <a:gd name="connsiteY2" fmla="*/ 9918 h 58294"/>
                <a:gd name="connsiteX3" fmla="*/ -564 w 11352"/>
                <a:gd name="connsiteY3" fmla="*/ 11633 h 58294"/>
                <a:gd name="connsiteX4" fmla="*/ -4662 w 11352"/>
                <a:gd name="connsiteY4" fmla="*/ 9918 h 58294"/>
                <a:gd name="connsiteX5" fmla="*/ -6280 w 11352"/>
                <a:gd name="connsiteY5" fmla="*/ 5727 h 58294"/>
                <a:gd name="connsiteX6" fmla="*/ -4662 w 11352"/>
                <a:gd name="connsiteY6" fmla="*/ 1441 h 58294"/>
                <a:gd name="connsiteX7" fmla="*/ -564 w 11352"/>
                <a:gd name="connsiteY7" fmla="*/ -178 h 58294"/>
                <a:gd name="connsiteX8" fmla="*/ 3436 w 11352"/>
                <a:gd name="connsiteY8" fmla="*/ 1441 h 58294"/>
                <a:gd name="connsiteX9" fmla="*/ -5517 w 11352"/>
                <a:gd name="connsiteY9" fmla="*/ 17348 h 58294"/>
                <a:gd name="connsiteX10" fmla="*/ 4008 w 11352"/>
                <a:gd name="connsiteY10" fmla="*/ 17348 h 58294"/>
                <a:gd name="connsiteX11" fmla="*/ 4008 w 11352"/>
                <a:gd name="connsiteY11" fmla="*/ 58115 h 58294"/>
                <a:gd name="connsiteX12" fmla="*/ -5517 w 11352"/>
                <a:gd name="connsiteY12" fmla="*/ 58115 h 58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52" h="58294">
                  <a:moveTo>
                    <a:pt x="3436" y="1441"/>
                  </a:moveTo>
                  <a:cubicBezTo>
                    <a:pt x="4487" y="2603"/>
                    <a:pt x="5054" y="4146"/>
                    <a:pt x="5054" y="5727"/>
                  </a:cubicBezTo>
                  <a:cubicBezTo>
                    <a:pt x="5152" y="7289"/>
                    <a:pt x="4487" y="8804"/>
                    <a:pt x="3436" y="9918"/>
                  </a:cubicBezTo>
                  <a:cubicBezTo>
                    <a:pt x="2389" y="11052"/>
                    <a:pt x="961" y="11681"/>
                    <a:pt x="-564" y="11633"/>
                  </a:cubicBezTo>
                  <a:cubicBezTo>
                    <a:pt x="-2090" y="11671"/>
                    <a:pt x="-3611" y="11052"/>
                    <a:pt x="-4662" y="9918"/>
                  </a:cubicBezTo>
                  <a:cubicBezTo>
                    <a:pt x="-5708" y="8804"/>
                    <a:pt x="-6373" y="7289"/>
                    <a:pt x="-6280" y="5727"/>
                  </a:cubicBezTo>
                  <a:cubicBezTo>
                    <a:pt x="-6280" y="4146"/>
                    <a:pt x="-5708" y="2603"/>
                    <a:pt x="-4662" y="1441"/>
                  </a:cubicBezTo>
                  <a:cubicBezTo>
                    <a:pt x="-3611" y="374"/>
                    <a:pt x="-2090" y="-207"/>
                    <a:pt x="-564" y="-178"/>
                  </a:cubicBezTo>
                  <a:cubicBezTo>
                    <a:pt x="961" y="-216"/>
                    <a:pt x="2389" y="374"/>
                    <a:pt x="3436" y="1441"/>
                  </a:cubicBezTo>
                  <a:close/>
                  <a:moveTo>
                    <a:pt x="-5517" y="17348"/>
                  </a:moveTo>
                  <a:lnTo>
                    <a:pt x="4008" y="17348"/>
                  </a:lnTo>
                  <a:lnTo>
                    <a:pt x="4008" y="58115"/>
                  </a:lnTo>
                  <a:lnTo>
                    <a:pt x="-5517" y="58115"/>
                  </a:lnTo>
                  <a:close/>
                </a:path>
              </a:pathLst>
            </a:custGeom>
            <a:solidFill>
              <a:srgbClr val="6D6E71"/>
            </a:solidFill>
            <a:ln w="9525" cap="flat">
              <a:noFill/>
              <a:prstDash val="solid"/>
              <a:miter/>
            </a:ln>
          </p:spPr>
          <p:txBody>
            <a:bodyPr rtlCol="0" anchor="ctr"/>
            <a:lstStyle/>
            <a:p>
              <a:endParaRPr lang="en-US"/>
            </a:p>
          </p:txBody>
        </p:sp>
        <p:sp>
          <p:nvSpPr>
            <p:cNvPr id="1363" name="Freeform: Shape 1362">
              <a:extLst>
                <a:ext uri="{FF2B5EF4-FFF2-40B4-BE49-F238E27FC236}">
                  <a16:creationId xmlns:a16="http://schemas.microsoft.com/office/drawing/2014/main" id="{4C5C4A21-3DCC-4989-97EF-A5BA22952631}"/>
                </a:ext>
              </a:extLst>
            </p:cNvPr>
            <p:cNvSpPr/>
            <p:nvPr/>
          </p:nvSpPr>
          <p:spPr>
            <a:xfrm>
              <a:off x="17446179" y="1719226"/>
              <a:ext cx="38879" cy="41185"/>
            </a:xfrm>
            <a:custGeom>
              <a:avLst/>
              <a:gdLst>
                <a:gd name="connsiteX0" fmla="*/ 28574 w 38879"/>
                <a:gd name="connsiteY0" fmla="*/ 4049 h 41185"/>
                <a:gd name="connsiteX1" fmla="*/ 32574 w 38879"/>
                <a:gd name="connsiteY1" fmla="*/ 15574 h 41185"/>
                <a:gd name="connsiteX2" fmla="*/ 32574 w 38879"/>
                <a:gd name="connsiteY2" fmla="*/ 41006 h 41185"/>
                <a:gd name="connsiteX3" fmla="*/ 23049 w 38879"/>
                <a:gd name="connsiteY3" fmla="*/ 41006 h 41185"/>
                <a:gd name="connsiteX4" fmla="*/ 23049 w 38879"/>
                <a:gd name="connsiteY4" fmla="*/ 18431 h 41185"/>
                <a:gd name="connsiteX5" fmla="*/ 20575 w 38879"/>
                <a:gd name="connsiteY5" fmla="*/ 11668 h 41185"/>
                <a:gd name="connsiteX6" fmla="*/ 13905 w 38879"/>
                <a:gd name="connsiteY6" fmla="*/ 9192 h 41185"/>
                <a:gd name="connsiteX7" fmla="*/ 6096 w 38879"/>
                <a:gd name="connsiteY7" fmla="*/ 12621 h 41185"/>
                <a:gd name="connsiteX8" fmla="*/ 3236 w 38879"/>
                <a:gd name="connsiteY8" fmla="*/ 21003 h 41185"/>
                <a:gd name="connsiteX9" fmla="*/ 3236 w 38879"/>
                <a:gd name="connsiteY9" fmla="*/ 41006 h 41185"/>
                <a:gd name="connsiteX10" fmla="*/ -6289 w 38879"/>
                <a:gd name="connsiteY10" fmla="*/ 41006 h 41185"/>
                <a:gd name="connsiteX11" fmla="*/ -6289 w 38879"/>
                <a:gd name="connsiteY11" fmla="*/ 238 h 41185"/>
                <a:gd name="connsiteX12" fmla="*/ 3236 w 38879"/>
                <a:gd name="connsiteY12" fmla="*/ 238 h 41185"/>
                <a:gd name="connsiteX13" fmla="*/ 3236 w 38879"/>
                <a:gd name="connsiteY13" fmla="*/ 7858 h 41185"/>
                <a:gd name="connsiteX14" fmla="*/ 17905 w 38879"/>
                <a:gd name="connsiteY14" fmla="*/ -143 h 41185"/>
                <a:gd name="connsiteX15" fmla="*/ 28574 w 38879"/>
                <a:gd name="connsiteY15" fmla="*/ 4049 h 41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879" h="41185">
                  <a:moveTo>
                    <a:pt x="28574" y="4049"/>
                  </a:moveTo>
                  <a:cubicBezTo>
                    <a:pt x="31337" y="7220"/>
                    <a:pt x="32765" y="11354"/>
                    <a:pt x="32574" y="15574"/>
                  </a:cubicBezTo>
                  <a:lnTo>
                    <a:pt x="32574" y="41006"/>
                  </a:lnTo>
                  <a:lnTo>
                    <a:pt x="23049" y="41006"/>
                  </a:lnTo>
                  <a:lnTo>
                    <a:pt x="23049" y="18431"/>
                  </a:lnTo>
                  <a:cubicBezTo>
                    <a:pt x="23147" y="15936"/>
                    <a:pt x="22286" y="13516"/>
                    <a:pt x="20575" y="11668"/>
                  </a:cubicBezTo>
                  <a:cubicBezTo>
                    <a:pt x="18765" y="9954"/>
                    <a:pt x="16384" y="9059"/>
                    <a:pt x="13905" y="9192"/>
                  </a:cubicBezTo>
                  <a:cubicBezTo>
                    <a:pt x="10952" y="9154"/>
                    <a:pt x="8096" y="10402"/>
                    <a:pt x="6096" y="12621"/>
                  </a:cubicBezTo>
                  <a:cubicBezTo>
                    <a:pt x="4097" y="14955"/>
                    <a:pt x="3143" y="17945"/>
                    <a:pt x="3236" y="21003"/>
                  </a:cubicBezTo>
                  <a:lnTo>
                    <a:pt x="3236" y="41006"/>
                  </a:lnTo>
                  <a:lnTo>
                    <a:pt x="-6289" y="41006"/>
                  </a:lnTo>
                  <a:lnTo>
                    <a:pt x="-6289" y="238"/>
                  </a:lnTo>
                  <a:lnTo>
                    <a:pt x="3236" y="238"/>
                  </a:lnTo>
                  <a:lnTo>
                    <a:pt x="3236" y="7858"/>
                  </a:lnTo>
                  <a:cubicBezTo>
                    <a:pt x="6190" y="2563"/>
                    <a:pt x="11905" y="-562"/>
                    <a:pt x="17905" y="-143"/>
                  </a:cubicBezTo>
                  <a:cubicBezTo>
                    <a:pt x="21905" y="-247"/>
                    <a:pt x="25719" y="1267"/>
                    <a:pt x="28574" y="4049"/>
                  </a:cubicBezTo>
                  <a:close/>
                </a:path>
              </a:pathLst>
            </a:custGeom>
            <a:solidFill>
              <a:srgbClr val="6D6E71"/>
            </a:solidFill>
            <a:ln w="9525" cap="flat">
              <a:noFill/>
              <a:prstDash val="solid"/>
              <a:miter/>
            </a:ln>
          </p:spPr>
          <p:txBody>
            <a:bodyPr rtlCol="0" anchor="ctr"/>
            <a:lstStyle/>
            <a:p>
              <a:endParaRPr lang="en-US"/>
            </a:p>
          </p:txBody>
        </p:sp>
        <p:sp>
          <p:nvSpPr>
            <p:cNvPr id="1364" name="Freeform: Shape 1363">
              <a:extLst>
                <a:ext uri="{FF2B5EF4-FFF2-40B4-BE49-F238E27FC236}">
                  <a16:creationId xmlns:a16="http://schemas.microsoft.com/office/drawing/2014/main" id="{C25CE59E-0DC8-4AEE-96E3-885CF182B89C}"/>
                </a:ext>
              </a:extLst>
            </p:cNvPr>
            <p:cNvSpPr/>
            <p:nvPr/>
          </p:nvSpPr>
          <p:spPr>
            <a:xfrm>
              <a:off x="17493034" y="1719319"/>
              <a:ext cx="40086" cy="41478"/>
            </a:xfrm>
            <a:custGeom>
              <a:avLst/>
              <a:gdLst>
                <a:gd name="connsiteX0" fmla="*/ 28772 w 40086"/>
                <a:gd name="connsiteY0" fmla="*/ 5384 h 41478"/>
                <a:gd name="connsiteX1" fmla="*/ 33725 w 40086"/>
                <a:gd name="connsiteY1" fmla="*/ 21005 h 41478"/>
                <a:gd name="connsiteX2" fmla="*/ 33725 w 40086"/>
                <a:gd name="connsiteY2" fmla="*/ 23958 h 41478"/>
                <a:gd name="connsiteX3" fmla="*/ 3624 w 40086"/>
                <a:gd name="connsiteY3" fmla="*/ 23958 h 41478"/>
                <a:gd name="connsiteX4" fmla="*/ 7722 w 40086"/>
                <a:gd name="connsiteY4" fmla="*/ 30816 h 41478"/>
                <a:gd name="connsiteX5" fmla="*/ 15340 w 40086"/>
                <a:gd name="connsiteY5" fmla="*/ 33292 h 41478"/>
                <a:gd name="connsiteX6" fmla="*/ 21247 w 40086"/>
                <a:gd name="connsiteY6" fmla="*/ 32149 h 41478"/>
                <a:gd name="connsiteX7" fmla="*/ 26297 w 40086"/>
                <a:gd name="connsiteY7" fmla="*/ 28720 h 41478"/>
                <a:gd name="connsiteX8" fmla="*/ 31632 w 40086"/>
                <a:gd name="connsiteY8" fmla="*/ 34245 h 41478"/>
                <a:gd name="connsiteX9" fmla="*/ 24200 w 40086"/>
                <a:gd name="connsiteY9" fmla="*/ 39484 h 41478"/>
                <a:gd name="connsiteX10" fmla="*/ 14675 w 40086"/>
                <a:gd name="connsiteY10" fmla="*/ 41293 h 41478"/>
                <a:gd name="connsiteX11" fmla="*/ 3624 w 40086"/>
                <a:gd name="connsiteY11" fmla="*/ 38722 h 41478"/>
                <a:gd name="connsiteX12" fmla="*/ -3710 w 40086"/>
                <a:gd name="connsiteY12" fmla="*/ 31387 h 41478"/>
                <a:gd name="connsiteX13" fmla="*/ -6282 w 40086"/>
                <a:gd name="connsiteY13" fmla="*/ 20624 h 41478"/>
                <a:gd name="connsiteX14" fmla="*/ -3710 w 40086"/>
                <a:gd name="connsiteY14" fmla="*/ 9861 h 41478"/>
                <a:gd name="connsiteX15" fmla="*/ 3722 w 40086"/>
                <a:gd name="connsiteY15" fmla="*/ 2431 h 41478"/>
                <a:gd name="connsiteX16" fmla="*/ 14391 w 40086"/>
                <a:gd name="connsiteY16" fmla="*/ -141 h 41478"/>
                <a:gd name="connsiteX17" fmla="*/ 28772 w 40086"/>
                <a:gd name="connsiteY17" fmla="*/ 5384 h 41478"/>
                <a:gd name="connsiteX18" fmla="*/ 24674 w 40086"/>
                <a:gd name="connsiteY18" fmla="*/ 17386 h 41478"/>
                <a:gd name="connsiteX19" fmla="*/ 21726 w 40086"/>
                <a:gd name="connsiteY19" fmla="*/ 10242 h 41478"/>
                <a:gd name="connsiteX20" fmla="*/ 14201 w 40086"/>
                <a:gd name="connsiteY20" fmla="*/ 7575 h 41478"/>
                <a:gd name="connsiteX21" fmla="*/ 6959 w 40086"/>
                <a:gd name="connsiteY21" fmla="*/ 10147 h 41478"/>
                <a:gd name="connsiteX22" fmla="*/ 3341 w 40086"/>
                <a:gd name="connsiteY22" fmla="*/ 17386 h 41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086" h="41478">
                  <a:moveTo>
                    <a:pt x="28772" y="5384"/>
                  </a:moveTo>
                  <a:cubicBezTo>
                    <a:pt x="32297" y="9785"/>
                    <a:pt x="34106" y="15357"/>
                    <a:pt x="33725" y="21005"/>
                  </a:cubicBezTo>
                  <a:cubicBezTo>
                    <a:pt x="33823" y="21986"/>
                    <a:pt x="33823" y="22977"/>
                    <a:pt x="33725" y="23958"/>
                  </a:cubicBezTo>
                  <a:lnTo>
                    <a:pt x="3624" y="23958"/>
                  </a:lnTo>
                  <a:cubicBezTo>
                    <a:pt x="4103" y="26663"/>
                    <a:pt x="5531" y="29101"/>
                    <a:pt x="7722" y="30816"/>
                  </a:cubicBezTo>
                  <a:cubicBezTo>
                    <a:pt x="9912" y="32492"/>
                    <a:pt x="12582" y="33368"/>
                    <a:pt x="15340" y="33292"/>
                  </a:cubicBezTo>
                  <a:cubicBezTo>
                    <a:pt x="17345" y="33292"/>
                    <a:pt x="19344" y="32902"/>
                    <a:pt x="21247" y="32149"/>
                  </a:cubicBezTo>
                  <a:cubicBezTo>
                    <a:pt x="23153" y="31359"/>
                    <a:pt x="24865" y="30187"/>
                    <a:pt x="26297" y="28720"/>
                  </a:cubicBezTo>
                  <a:lnTo>
                    <a:pt x="31632" y="34245"/>
                  </a:lnTo>
                  <a:cubicBezTo>
                    <a:pt x="29534" y="36502"/>
                    <a:pt x="27056" y="38284"/>
                    <a:pt x="24200" y="39484"/>
                  </a:cubicBezTo>
                  <a:cubicBezTo>
                    <a:pt x="21154" y="40703"/>
                    <a:pt x="17912" y="41322"/>
                    <a:pt x="14675" y="41293"/>
                  </a:cubicBezTo>
                  <a:cubicBezTo>
                    <a:pt x="10866" y="41379"/>
                    <a:pt x="7057" y="40493"/>
                    <a:pt x="3624" y="38722"/>
                  </a:cubicBezTo>
                  <a:cubicBezTo>
                    <a:pt x="485" y="37045"/>
                    <a:pt x="-1994" y="34493"/>
                    <a:pt x="-3710" y="31387"/>
                  </a:cubicBezTo>
                  <a:cubicBezTo>
                    <a:pt x="-5519" y="28082"/>
                    <a:pt x="-6375" y="24377"/>
                    <a:pt x="-6282" y="20624"/>
                  </a:cubicBezTo>
                  <a:cubicBezTo>
                    <a:pt x="-6375" y="16871"/>
                    <a:pt x="-5422" y="13166"/>
                    <a:pt x="-3710" y="9861"/>
                  </a:cubicBezTo>
                  <a:cubicBezTo>
                    <a:pt x="-1994" y="6737"/>
                    <a:pt x="578" y="4165"/>
                    <a:pt x="3722" y="2431"/>
                  </a:cubicBezTo>
                  <a:cubicBezTo>
                    <a:pt x="6959" y="679"/>
                    <a:pt x="10675" y="-207"/>
                    <a:pt x="14391" y="-141"/>
                  </a:cubicBezTo>
                  <a:cubicBezTo>
                    <a:pt x="19726" y="-493"/>
                    <a:pt x="25056" y="1527"/>
                    <a:pt x="28772" y="5384"/>
                  </a:cubicBezTo>
                  <a:close/>
                  <a:moveTo>
                    <a:pt x="24674" y="17386"/>
                  </a:moveTo>
                  <a:cubicBezTo>
                    <a:pt x="24772" y="14690"/>
                    <a:pt x="23628" y="12099"/>
                    <a:pt x="21726" y="10242"/>
                  </a:cubicBezTo>
                  <a:cubicBezTo>
                    <a:pt x="19628" y="8385"/>
                    <a:pt x="16963" y="7422"/>
                    <a:pt x="14201" y="7575"/>
                  </a:cubicBezTo>
                  <a:cubicBezTo>
                    <a:pt x="11531" y="7489"/>
                    <a:pt x="8959" y="8403"/>
                    <a:pt x="6959" y="10147"/>
                  </a:cubicBezTo>
                  <a:cubicBezTo>
                    <a:pt x="4959" y="12051"/>
                    <a:pt x="3624" y="14623"/>
                    <a:pt x="3341" y="17386"/>
                  </a:cubicBezTo>
                  <a:close/>
                </a:path>
              </a:pathLst>
            </a:custGeom>
            <a:solidFill>
              <a:srgbClr val="6D6E71"/>
            </a:solidFill>
            <a:ln w="9525" cap="flat">
              <a:noFill/>
              <a:prstDash val="solid"/>
              <a:miter/>
            </a:ln>
          </p:spPr>
          <p:txBody>
            <a:bodyPr rtlCol="0" anchor="ctr"/>
            <a:lstStyle/>
            <a:p>
              <a:endParaRPr lang="en-US"/>
            </a:p>
          </p:txBody>
        </p:sp>
        <p:sp>
          <p:nvSpPr>
            <p:cNvPr id="1365" name="Freeform: Shape 1364">
              <a:extLst>
                <a:ext uri="{FF2B5EF4-FFF2-40B4-BE49-F238E27FC236}">
                  <a16:creationId xmlns:a16="http://schemas.microsoft.com/office/drawing/2014/main" id="{E31F8C93-19D2-4BCF-9D01-E923D6A16499}"/>
                </a:ext>
              </a:extLst>
            </p:cNvPr>
            <p:cNvSpPr/>
            <p:nvPr/>
          </p:nvSpPr>
          <p:spPr>
            <a:xfrm>
              <a:off x="17156144" y="1793270"/>
              <a:ext cx="48956" cy="54393"/>
            </a:xfrm>
            <a:custGeom>
              <a:avLst/>
              <a:gdLst>
                <a:gd name="connsiteX0" fmla="*/ 29334 w 48956"/>
                <a:gd name="connsiteY0" fmla="*/ 9633 h 54393"/>
                <a:gd name="connsiteX1" fmla="*/ 21525 w 48956"/>
                <a:gd name="connsiteY1" fmla="*/ 7823 h 54393"/>
                <a:gd name="connsiteX2" fmla="*/ 5902 w 48956"/>
                <a:gd name="connsiteY2" fmla="*/ 16682 h 54393"/>
                <a:gd name="connsiteX3" fmla="*/ 3619 w 48956"/>
                <a:gd name="connsiteY3" fmla="*/ 26207 h 54393"/>
                <a:gd name="connsiteX4" fmla="*/ 5902 w 48956"/>
                <a:gd name="connsiteY4" fmla="*/ 35732 h 54393"/>
                <a:gd name="connsiteX5" fmla="*/ 12381 w 48956"/>
                <a:gd name="connsiteY5" fmla="*/ 42209 h 54393"/>
                <a:gd name="connsiteX6" fmla="*/ 21906 w 48956"/>
                <a:gd name="connsiteY6" fmla="*/ 44685 h 54393"/>
                <a:gd name="connsiteX7" fmla="*/ 29524 w 48956"/>
                <a:gd name="connsiteY7" fmla="*/ 42971 h 54393"/>
                <a:gd name="connsiteX8" fmla="*/ 36384 w 48956"/>
                <a:gd name="connsiteY8" fmla="*/ 38304 h 54393"/>
                <a:gd name="connsiteX9" fmla="*/ 42384 w 48956"/>
                <a:gd name="connsiteY9" fmla="*/ 45066 h 54393"/>
                <a:gd name="connsiteX10" fmla="*/ 32859 w 48956"/>
                <a:gd name="connsiteY10" fmla="*/ 51734 h 54393"/>
                <a:gd name="connsiteX11" fmla="*/ 21525 w 48956"/>
                <a:gd name="connsiteY11" fmla="*/ 54210 h 54393"/>
                <a:gd name="connsiteX12" fmla="*/ 7428 w 48956"/>
                <a:gd name="connsiteY12" fmla="*/ 50591 h 54393"/>
                <a:gd name="connsiteX13" fmla="*/ -2669 w 48956"/>
                <a:gd name="connsiteY13" fmla="*/ 41066 h 54393"/>
                <a:gd name="connsiteX14" fmla="*/ -6287 w 48956"/>
                <a:gd name="connsiteY14" fmla="*/ 27064 h 54393"/>
                <a:gd name="connsiteX15" fmla="*/ 7619 w 48956"/>
                <a:gd name="connsiteY15" fmla="*/ 3442 h 54393"/>
                <a:gd name="connsiteX16" fmla="*/ 21906 w 48956"/>
                <a:gd name="connsiteY16" fmla="*/ -177 h 54393"/>
                <a:gd name="connsiteX17" fmla="*/ 33143 w 48956"/>
                <a:gd name="connsiteY17" fmla="*/ 2108 h 54393"/>
                <a:gd name="connsiteX18" fmla="*/ 42668 w 48956"/>
                <a:gd name="connsiteY18" fmla="*/ 8395 h 54393"/>
                <a:gd name="connsiteX19" fmla="*/ 36766 w 48956"/>
                <a:gd name="connsiteY19" fmla="*/ 15920 h 54393"/>
                <a:gd name="connsiteX20" fmla="*/ 29334 w 48956"/>
                <a:gd name="connsiteY20" fmla="*/ 9633 h 54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8956" h="54393">
                  <a:moveTo>
                    <a:pt x="29334" y="9633"/>
                  </a:moveTo>
                  <a:cubicBezTo>
                    <a:pt x="26859" y="8452"/>
                    <a:pt x="24190" y="7833"/>
                    <a:pt x="21525" y="7823"/>
                  </a:cubicBezTo>
                  <a:cubicBezTo>
                    <a:pt x="15144" y="7719"/>
                    <a:pt x="9139" y="11110"/>
                    <a:pt x="5902" y="16682"/>
                  </a:cubicBezTo>
                  <a:cubicBezTo>
                    <a:pt x="4284" y="19606"/>
                    <a:pt x="3521" y="22882"/>
                    <a:pt x="3619" y="26207"/>
                  </a:cubicBezTo>
                  <a:cubicBezTo>
                    <a:pt x="3521" y="29531"/>
                    <a:pt x="4284" y="32808"/>
                    <a:pt x="5902" y="35732"/>
                  </a:cubicBezTo>
                  <a:cubicBezTo>
                    <a:pt x="7428" y="38427"/>
                    <a:pt x="9712" y="40656"/>
                    <a:pt x="12381" y="42209"/>
                  </a:cubicBezTo>
                  <a:cubicBezTo>
                    <a:pt x="15237" y="43914"/>
                    <a:pt x="18571" y="44771"/>
                    <a:pt x="21906" y="44685"/>
                  </a:cubicBezTo>
                  <a:cubicBezTo>
                    <a:pt x="24571" y="44647"/>
                    <a:pt x="27143" y="44066"/>
                    <a:pt x="29524" y="42971"/>
                  </a:cubicBezTo>
                  <a:cubicBezTo>
                    <a:pt x="32096" y="41856"/>
                    <a:pt x="34384" y="40275"/>
                    <a:pt x="36384" y="38304"/>
                  </a:cubicBezTo>
                  <a:lnTo>
                    <a:pt x="42384" y="45066"/>
                  </a:lnTo>
                  <a:cubicBezTo>
                    <a:pt x="39621" y="47857"/>
                    <a:pt x="36384" y="50124"/>
                    <a:pt x="32859" y="51734"/>
                  </a:cubicBezTo>
                  <a:cubicBezTo>
                    <a:pt x="29334" y="53382"/>
                    <a:pt x="25432" y="54220"/>
                    <a:pt x="21525" y="54210"/>
                  </a:cubicBezTo>
                  <a:cubicBezTo>
                    <a:pt x="16572" y="54287"/>
                    <a:pt x="11711" y="53039"/>
                    <a:pt x="7428" y="50591"/>
                  </a:cubicBezTo>
                  <a:cubicBezTo>
                    <a:pt x="3331" y="48343"/>
                    <a:pt x="-195" y="45057"/>
                    <a:pt x="-2669" y="41066"/>
                  </a:cubicBezTo>
                  <a:cubicBezTo>
                    <a:pt x="-5050" y="36798"/>
                    <a:pt x="-6287" y="31969"/>
                    <a:pt x="-6287" y="27064"/>
                  </a:cubicBezTo>
                  <a:cubicBezTo>
                    <a:pt x="-6385" y="17225"/>
                    <a:pt x="-1051" y="8138"/>
                    <a:pt x="7619" y="3442"/>
                  </a:cubicBezTo>
                  <a:cubicBezTo>
                    <a:pt x="12000" y="1004"/>
                    <a:pt x="16953" y="-244"/>
                    <a:pt x="21906" y="-177"/>
                  </a:cubicBezTo>
                  <a:cubicBezTo>
                    <a:pt x="25808" y="-168"/>
                    <a:pt x="29622" y="613"/>
                    <a:pt x="33143" y="2108"/>
                  </a:cubicBezTo>
                  <a:cubicBezTo>
                    <a:pt x="36766" y="3518"/>
                    <a:pt x="40003" y="5661"/>
                    <a:pt x="42668" y="8395"/>
                  </a:cubicBezTo>
                  <a:lnTo>
                    <a:pt x="36766" y="15920"/>
                  </a:lnTo>
                  <a:cubicBezTo>
                    <a:pt x="34859" y="13262"/>
                    <a:pt x="32287" y="11100"/>
                    <a:pt x="29334" y="9633"/>
                  </a:cubicBezTo>
                  <a:close/>
                </a:path>
              </a:pathLst>
            </a:custGeom>
            <a:solidFill>
              <a:srgbClr val="6D6E71"/>
            </a:solidFill>
            <a:ln w="9525" cap="flat">
              <a:noFill/>
              <a:prstDash val="solid"/>
              <a:miter/>
            </a:ln>
          </p:spPr>
          <p:txBody>
            <a:bodyPr rtlCol="0" anchor="ctr"/>
            <a:lstStyle/>
            <a:p>
              <a:endParaRPr lang="en-US"/>
            </a:p>
          </p:txBody>
        </p:sp>
        <p:sp>
          <p:nvSpPr>
            <p:cNvPr id="1366" name="Freeform: Shape 1365">
              <a:extLst>
                <a:ext uri="{FF2B5EF4-FFF2-40B4-BE49-F238E27FC236}">
                  <a16:creationId xmlns:a16="http://schemas.microsoft.com/office/drawing/2014/main" id="{CEE46DFA-C84C-4969-AE54-96C60255DAB0}"/>
                </a:ext>
              </a:extLst>
            </p:cNvPr>
            <p:cNvSpPr/>
            <p:nvPr/>
          </p:nvSpPr>
          <p:spPr>
            <a:xfrm>
              <a:off x="17207098" y="1805077"/>
              <a:ext cx="42968" cy="41445"/>
            </a:xfrm>
            <a:custGeom>
              <a:avLst/>
              <a:gdLst>
                <a:gd name="connsiteX0" fmla="*/ 26483 w 42968"/>
                <a:gd name="connsiteY0" fmla="*/ 2398 h 41445"/>
                <a:gd name="connsiteX1" fmla="*/ 34009 w 42968"/>
                <a:gd name="connsiteY1" fmla="*/ 9732 h 41445"/>
                <a:gd name="connsiteX2" fmla="*/ 36674 w 42968"/>
                <a:gd name="connsiteY2" fmla="*/ 20495 h 41445"/>
                <a:gd name="connsiteX3" fmla="*/ 34009 w 42968"/>
                <a:gd name="connsiteY3" fmla="*/ 31354 h 41445"/>
                <a:gd name="connsiteX4" fmla="*/ 26483 w 42968"/>
                <a:gd name="connsiteY4" fmla="*/ 38688 h 41445"/>
                <a:gd name="connsiteX5" fmla="*/ 15242 w 42968"/>
                <a:gd name="connsiteY5" fmla="*/ 41259 h 41445"/>
                <a:gd name="connsiteX6" fmla="*/ 4001 w 42968"/>
                <a:gd name="connsiteY6" fmla="*/ 38688 h 41445"/>
                <a:gd name="connsiteX7" fmla="*/ -3617 w 42968"/>
                <a:gd name="connsiteY7" fmla="*/ 31354 h 41445"/>
                <a:gd name="connsiteX8" fmla="*/ -6282 w 42968"/>
                <a:gd name="connsiteY8" fmla="*/ 20495 h 41445"/>
                <a:gd name="connsiteX9" fmla="*/ -3617 w 42968"/>
                <a:gd name="connsiteY9" fmla="*/ 9732 h 41445"/>
                <a:gd name="connsiteX10" fmla="*/ 4001 w 42968"/>
                <a:gd name="connsiteY10" fmla="*/ 2398 h 41445"/>
                <a:gd name="connsiteX11" fmla="*/ 15242 w 42968"/>
                <a:gd name="connsiteY11" fmla="*/ -174 h 41445"/>
                <a:gd name="connsiteX12" fmla="*/ 26483 w 42968"/>
                <a:gd name="connsiteY12" fmla="*/ 2398 h 41445"/>
                <a:gd name="connsiteX13" fmla="*/ 6861 w 42968"/>
                <a:gd name="connsiteY13" fmla="*/ 11923 h 41445"/>
                <a:gd name="connsiteX14" fmla="*/ 6861 w 42968"/>
                <a:gd name="connsiteY14" fmla="*/ 29734 h 41445"/>
                <a:gd name="connsiteX15" fmla="*/ 15242 w 42968"/>
                <a:gd name="connsiteY15" fmla="*/ 33163 h 41445"/>
                <a:gd name="connsiteX16" fmla="*/ 23530 w 42968"/>
                <a:gd name="connsiteY16" fmla="*/ 29734 h 41445"/>
                <a:gd name="connsiteX17" fmla="*/ 23530 w 42968"/>
                <a:gd name="connsiteY17" fmla="*/ 11923 h 41445"/>
                <a:gd name="connsiteX18" fmla="*/ 15242 w 42968"/>
                <a:gd name="connsiteY18" fmla="*/ 8493 h 41445"/>
                <a:gd name="connsiteX19" fmla="*/ 6861 w 42968"/>
                <a:gd name="connsiteY19" fmla="*/ 11732 h 4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968" h="41445">
                  <a:moveTo>
                    <a:pt x="26483" y="2398"/>
                  </a:moveTo>
                  <a:cubicBezTo>
                    <a:pt x="29623" y="4093"/>
                    <a:pt x="32195" y="6627"/>
                    <a:pt x="34009" y="9732"/>
                  </a:cubicBezTo>
                  <a:cubicBezTo>
                    <a:pt x="35818" y="13008"/>
                    <a:pt x="36767" y="16733"/>
                    <a:pt x="36674" y="20495"/>
                  </a:cubicBezTo>
                  <a:cubicBezTo>
                    <a:pt x="36767" y="24286"/>
                    <a:pt x="35818" y="28039"/>
                    <a:pt x="34009" y="31354"/>
                  </a:cubicBezTo>
                  <a:cubicBezTo>
                    <a:pt x="32195" y="34459"/>
                    <a:pt x="29623" y="36992"/>
                    <a:pt x="26483" y="38688"/>
                  </a:cubicBezTo>
                  <a:cubicBezTo>
                    <a:pt x="22958" y="40460"/>
                    <a:pt x="19149" y="41345"/>
                    <a:pt x="15242" y="41259"/>
                  </a:cubicBezTo>
                  <a:cubicBezTo>
                    <a:pt x="11336" y="41336"/>
                    <a:pt x="7526" y="40450"/>
                    <a:pt x="4001" y="38688"/>
                  </a:cubicBezTo>
                  <a:cubicBezTo>
                    <a:pt x="862" y="37011"/>
                    <a:pt x="-1808" y="34468"/>
                    <a:pt x="-3617" y="31354"/>
                  </a:cubicBezTo>
                  <a:cubicBezTo>
                    <a:pt x="-5426" y="28039"/>
                    <a:pt x="-6380" y="24286"/>
                    <a:pt x="-6282" y="20495"/>
                  </a:cubicBezTo>
                  <a:cubicBezTo>
                    <a:pt x="-6380" y="16733"/>
                    <a:pt x="-5426" y="13008"/>
                    <a:pt x="-3617" y="9732"/>
                  </a:cubicBezTo>
                  <a:cubicBezTo>
                    <a:pt x="-1808" y="6617"/>
                    <a:pt x="862" y="4074"/>
                    <a:pt x="4001" y="2398"/>
                  </a:cubicBezTo>
                  <a:cubicBezTo>
                    <a:pt x="7526" y="635"/>
                    <a:pt x="11336" y="-251"/>
                    <a:pt x="15242" y="-174"/>
                  </a:cubicBezTo>
                  <a:cubicBezTo>
                    <a:pt x="19149" y="-260"/>
                    <a:pt x="22958" y="626"/>
                    <a:pt x="26483" y="2398"/>
                  </a:cubicBezTo>
                  <a:close/>
                  <a:moveTo>
                    <a:pt x="6861" y="11923"/>
                  </a:moveTo>
                  <a:cubicBezTo>
                    <a:pt x="2671" y="17123"/>
                    <a:pt x="2671" y="24534"/>
                    <a:pt x="6861" y="29734"/>
                  </a:cubicBezTo>
                  <a:cubicBezTo>
                    <a:pt x="9052" y="32020"/>
                    <a:pt x="12098" y="33268"/>
                    <a:pt x="15242" y="33163"/>
                  </a:cubicBezTo>
                  <a:cubicBezTo>
                    <a:pt x="18386" y="33297"/>
                    <a:pt x="21433" y="32039"/>
                    <a:pt x="23530" y="29734"/>
                  </a:cubicBezTo>
                  <a:cubicBezTo>
                    <a:pt x="27814" y="24572"/>
                    <a:pt x="27814" y="17085"/>
                    <a:pt x="23530" y="11923"/>
                  </a:cubicBezTo>
                  <a:cubicBezTo>
                    <a:pt x="21433" y="9617"/>
                    <a:pt x="18386" y="8360"/>
                    <a:pt x="15242" y="8493"/>
                  </a:cubicBezTo>
                  <a:cubicBezTo>
                    <a:pt x="12098" y="8341"/>
                    <a:pt x="9052" y="9513"/>
                    <a:pt x="6861" y="11732"/>
                  </a:cubicBezTo>
                  <a:close/>
                </a:path>
              </a:pathLst>
            </a:custGeom>
            <a:solidFill>
              <a:srgbClr val="6D6E71"/>
            </a:solidFill>
            <a:ln w="9525" cap="flat">
              <a:noFill/>
              <a:prstDash val="solid"/>
              <a:miter/>
            </a:ln>
          </p:spPr>
          <p:txBody>
            <a:bodyPr rtlCol="0" anchor="ctr"/>
            <a:lstStyle/>
            <a:p>
              <a:endParaRPr lang="en-US"/>
            </a:p>
          </p:txBody>
        </p:sp>
        <p:sp>
          <p:nvSpPr>
            <p:cNvPr id="1367" name="Freeform: Shape 1366">
              <a:extLst>
                <a:ext uri="{FF2B5EF4-FFF2-40B4-BE49-F238E27FC236}">
                  <a16:creationId xmlns:a16="http://schemas.microsoft.com/office/drawing/2014/main" id="{5678518D-5C4D-4A1C-9D83-75AAEF25A76B}"/>
                </a:ext>
              </a:extLst>
            </p:cNvPr>
            <p:cNvSpPr/>
            <p:nvPr/>
          </p:nvSpPr>
          <p:spPr>
            <a:xfrm>
              <a:off x="17259111" y="1804986"/>
              <a:ext cx="67929" cy="41150"/>
            </a:xfrm>
            <a:custGeom>
              <a:avLst/>
              <a:gdLst>
                <a:gd name="connsiteX0" fmla="*/ 57624 w 67929"/>
                <a:gd name="connsiteY0" fmla="*/ 4109 h 41150"/>
                <a:gd name="connsiteX1" fmla="*/ 61623 w 67929"/>
                <a:gd name="connsiteY1" fmla="*/ 15539 h 41150"/>
                <a:gd name="connsiteX2" fmla="*/ 61623 w 67929"/>
                <a:gd name="connsiteY2" fmla="*/ 40971 h 41150"/>
                <a:gd name="connsiteX3" fmla="*/ 51619 w 67929"/>
                <a:gd name="connsiteY3" fmla="*/ 40971 h 41150"/>
                <a:gd name="connsiteX4" fmla="*/ 51619 w 67929"/>
                <a:gd name="connsiteY4" fmla="*/ 18491 h 41150"/>
                <a:gd name="connsiteX5" fmla="*/ 49238 w 67929"/>
                <a:gd name="connsiteY5" fmla="*/ 11633 h 41150"/>
                <a:gd name="connsiteX6" fmla="*/ 42666 w 67929"/>
                <a:gd name="connsiteY6" fmla="*/ 9157 h 41150"/>
                <a:gd name="connsiteX7" fmla="*/ 35239 w 67929"/>
                <a:gd name="connsiteY7" fmla="*/ 12586 h 41150"/>
                <a:gd name="connsiteX8" fmla="*/ 32379 w 67929"/>
                <a:gd name="connsiteY8" fmla="*/ 20873 h 41150"/>
                <a:gd name="connsiteX9" fmla="*/ 32379 w 67929"/>
                <a:gd name="connsiteY9" fmla="*/ 40971 h 41150"/>
                <a:gd name="connsiteX10" fmla="*/ 22379 w 67929"/>
                <a:gd name="connsiteY10" fmla="*/ 40971 h 41150"/>
                <a:gd name="connsiteX11" fmla="*/ 22379 w 67929"/>
                <a:gd name="connsiteY11" fmla="*/ 18491 h 41150"/>
                <a:gd name="connsiteX12" fmla="*/ 20096 w 67929"/>
                <a:gd name="connsiteY12" fmla="*/ 11633 h 41150"/>
                <a:gd name="connsiteX13" fmla="*/ 13617 w 67929"/>
                <a:gd name="connsiteY13" fmla="*/ 9157 h 41150"/>
                <a:gd name="connsiteX14" fmla="*/ 5999 w 67929"/>
                <a:gd name="connsiteY14" fmla="*/ 12586 h 41150"/>
                <a:gd name="connsiteX15" fmla="*/ 3236 w 67929"/>
                <a:gd name="connsiteY15" fmla="*/ 20873 h 41150"/>
                <a:gd name="connsiteX16" fmla="*/ 3236 w 67929"/>
                <a:gd name="connsiteY16" fmla="*/ 40971 h 41150"/>
                <a:gd name="connsiteX17" fmla="*/ -6289 w 67929"/>
                <a:gd name="connsiteY17" fmla="*/ 40971 h 41150"/>
                <a:gd name="connsiteX18" fmla="*/ -6289 w 67929"/>
                <a:gd name="connsiteY18" fmla="*/ 203 h 41150"/>
                <a:gd name="connsiteX19" fmla="*/ 3236 w 67929"/>
                <a:gd name="connsiteY19" fmla="*/ 203 h 41150"/>
                <a:gd name="connsiteX20" fmla="*/ 3236 w 67929"/>
                <a:gd name="connsiteY20" fmla="*/ 7728 h 41150"/>
                <a:gd name="connsiteX21" fmla="*/ 26477 w 67929"/>
                <a:gd name="connsiteY21" fmla="*/ 2394 h 41150"/>
                <a:gd name="connsiteX22" fmla="*/ 26477 w 67929"/>
                <a:gd name="connsiteY22" fmla="*/ 2394 h 41150"/>
                <a:gd name="connsiteX23" fmla="*/ 31621 w 67929"/>
                <a:gd name="connsiteY23" fmla="*/ 9633 h 41150"/>
                <a:gd name="connsiteX24" fmla="*/ 46764 w 67929"/>
                <a:gd name="connsiteY24" fmla="*/ 108 h 41150"/>
                <a:gd name="connsiteX25" fmla="*/ 57624 w 67929"/>
                <a:gd name="connsiteY25" fmla="*/ 4109 h 4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929" h="41150">
                  <a:moveTo>
                    <a:pt x="57624" y="4109"/>
                  </a:moveTo>
                  <a:cubicBezTo>
                    <a:pt x="60386" y="7233"/>
                    <a:pt x="61814" y="11348"/>
                    <a:pt x="61623" y="15539"/>
                  </a:cubicBezTo>
                  <a:lnTo>
                    <a:pt x="61623" y="40971"/>
                  </a:lnTo>
                  <a:lnTo>
                    <a:pt x="51619" y="40971"/>
                  </a:lnTo>
                  <a:lnTo>
                    <a:pt x="51619" y="18491"/>
                  </a:lnTo>
                  <a:cubicBezTo>
                    <a:pt x="51717" y="15977"/>
                    <a:pt x="50954" y="13519"/>
                    <a:pt x="49238" y="11633"/>
                  </a:cubicBezTo>
                  <a:cubicBezTo>
                    <a:pt x="47429" y="9948"/>
                    <a:pt x="45145" y="9052"/>
                    <a:pt x="42666" y="9157"/>
                  </a:cubicBezTo>
                  <a:cubicBezTo>
                    <a:pt x="39811" y="9128"/>
                    <a:pt x="37048" y="10386"/>
                    <a:pt x="35239" y="12586"/>
                  </a:cubicBezTo>
                  <a:cubicBezTo>
                    <a:pt x="33332" y="14901"/>
                    <a:pt x="32286" y="17853"/>
                    <a:pt x="32379" y="20873"/>
                  </a:cubicBezTo>
                  <a:lnTo>
                    <a:pt x="32379" y="40971"/>
                  </a:lnTo>
                  <a:lnTo>
                    <a:pt x="22379" y="40971"/>
                  </a:lnTo>
                  <a:lnTo>
                    <a:pt x="22379" y="18491"/>
                  </a:lnTo>
                  <a:cubicBezTo>
                    <a:pt x="22570" y="15996"/>
                    <a:pt x="21714" y="13529"/>
                    <a:pt x="20096" y="11633"/>
                  </a:cubicBezTo>
                  <a:cubicBezTo>
                    <a:pt x="18379" y="9938"/>
                    <a:pt x="15998" y="9043"/>
                    <a:pt x="13617" y="9157"/>
                  </a:cubicBezTo>
                  <a:cubicBezTo>
                    <a:pt x="10664" y="9062"/>
                    <a:pt x="7901" y="10329"/>
                    <a:pt x="5999" y="12586"/>
                  </a:cubicBezTo>
                  <a:cubicBezTo>
                    <a:pt x="4092" y="14929"/>
                    <a:pt x="3139" y="17872"/>
                    <a:pt x="3236" y="20873"/>
                  </a:cubicBezTo>
                  <a:lnTo>
                    <a:pt x="3236" y="40971"/>
                  </a:lnTo>
                  <a:lnTo>
                    <a:pt x="-6289" y="40971"/>
                  </a:lnTo>
                  <a:lnTo>
                    <a:pt x="-6289" y="203"/>
                  </a:lnTo>
                  <a:lnTo>
                    <a:pt x="3236" y="203"/>
                  </a:lnTo>
                  <a:lnTo>
                    <a:pt x="3236" y="7728"/>
                  </a:lnTo>
                  <a:cubicBezTo>
                    <a:pt x="8189" y="-159"/>
                    <a:pt x="18570" y="-2549"/>
                    <a:pt x="26477" y="2394"/>
                  </a:cubicBezTo>
                  <a:cubicBezTo>
                    <a:pt x="26477" y="2394"/>
                    <a:pt x="26477" y="2394"/>
                    <a:pt x="26477" y="2394"/>
                  </a:cubicBezTo>
                  <a:cubicBezTo>
                    <a:pt x="28951" y="4156"/>
                    <a:pt x="30760" y="6709"/>
                    <a:pt x="31621" y="9633"/>
                  </a:cubicBezTo>
                  <a:cubicBezTo>
                    <a:pt x="34002" y="3451"/>
                    <a:pt x="40192" y="-416"/>
                    <a:pt x="46764" y="108"/>
                  </a:cubicBezTo>
                  <a:cubicBezTo>
                    <a:pt x="50764" y="-177"/>
                    <a:pt x="54763" y="1280"/>
                    <a:pt x="57624" y="4109"/>
                  </a:cubicBezTo>
                  <a:close/>
                </a:path>
              </a:pathLst>
            </a:custGeom>
            <a:solidFill>
              <a:srgbClr val="6D6E71"/>
            </a:solidFill>
            <a:ln w="9525" cap="flat">
              <a:noFill/>
              <a:prstDash val="solid"/>
              <a:miter/>
            </a:ln>
          </p:spPr>
          <p:txBody>
            <a:bodyPr rtlCol="0" anchor="ctr"/>
            <a:lstStyle/>
            <a:p>
              <a:endParaRPr lang="en-US"/>
            </a:p>
          </p:txBody>
        </p:sp>
        <p:sp>
          <p:nvSpPr>
            <p:cNvPr id="1368" name="Freeform: Shape 1367">
              <a:extLst>
                <a:ext uri="{FF2B5EF4-FFF2-40B4-BE49-F238E27FC236}">
                  <a16:creationId xmlns:a16="http://schemas.microsoft.com/office/drawing/2014/main" id="{34EF9B02-3D56-49A9-895C-96DBF1D0FC35}"/>
                </a:ext>
              </a:extLst>
            </p:cNvPr>
            <p:cNvSpPr/>
            <p:nvPr/>
          </p:nvSpPr>
          <p:spPr>
            <a:xfrm>
              <a:off x="17338832" y="1805077"/>
              <a:ext cx="42585" cy="55918"/>
            </a:xfrm>
            <a:custGeom>
              <a:avLst/>
              <a:gdLst>
                <a:gd name="connsiteX0" fmla="*/ 27049 w 42585"/>
                <a:gd name="connsiteY0" fmla="*/ 2493 h 55918"/>
                <a:gd name="connsiteX1" fmla="*/ 33811 w 42585"/>
                <a:gd name="connsiteY1" fmla="*/ 9828 h 55918"/>
                <a:gd name="connsiteX2" fmla="*/ 36290 w 42585"/>
                <a:gd name="connsiteY2" fmla="*/ 20686 h 55918"/>
                <a:gd name="connsiteX3" fmla="*/ 33909 w 42585"/>
                <a:gd name="connsiteY3" fmla="*/ 31449 h 55918"/>
                <a:gd name="connsiteX4" fmla="*/ 27146 w 42585"/>
                <a:gd name="connsiteY4" fmla="*/ 38688 h 55918"/>
                <a:gd name="connsiteX5" fmla="*/ 17142 w 42585"/>
                <a:gd name="connsiteY5" fmla="*/ 41260 h 55918"/>
                <a:gd name="connsiteX6" fmla="*/ 9050 w 42585"/>
                <a:gd name="connsiteY6" fmla="*/ 39546 h 55918"/>
                <a:gd name="connsiteX7" fmla="*/ 3236 w 42585"/>
                <a:gd name="connsiteY7" fmla="*/ 34307 h 55918"/>
                <a:gd name="connsiteX8" fmla="*/ 3236 w 42585"/>
                <a:gd name="connsiteY8" fmla="*/ 55738 h 55918"/>
                <a:gd name="connsiteX9" fmla="*/ -6289 w 42585"/>
                <a:gd name="connsiteY9" fmla="*/ 55738 h 55918"/>
                <a:gd name="connsiteX10" fmla="*/ -6289 w 42585"/>
                <a:gd name="connsiteY10" fmla="*/ 112 h 55918"/>
                <a:gd name="connsiteX11" fmla="*/ 3236 w 42585"/>
                <a:gd name="connsiteY11" fmla="*/ 112 h 55918"/>
                <a:gd name="connsiteX12" fmla="*/ 3236 w 42585"/>
                <a:gd name="connsiteY12" fmla="*/ 6875 h 55918"/>
                <a:gd name="connsiteX13" fmla="*/ 8952 w 42585"/>
                <a:gd name="connsiteY13" fmla="*/ 1636 h 55918"/>
                <a:gd name="connsiteX14" fmla="*/ 16952 w 42585"/>
                <a:gd name="connsiteY14" fmla="*/ -174 h 55918"/>
                <a:gd name="connsiteX15" fmla="*/ 27049 w 42585"/>
                <a:gd name="connsiteY15" fmla="*/ 2493 h 55918"/>
                <a:gd name="connsiteX16" fmla="*/ 22956 w 42585"/>
                <a:gd name="connsiteY16" fmla="*/ 29259 h 55918"/>
                <a:gd name="connsiteX17" fmla="*/ 22956 w 42585"/>
                <a:gd name="connsiteY17" fmla="*/ 11542 h 55918"/>
                <a:gd name="connsiteX18" fmla="*/ 6571 w 42585"/>
                <a:gd name="connsiteY18" fmla="*/ 11494 h 55918"/>
                <a:gd name="connsiteX19" fmla="*/ 6478 w 42585"/>
                <a:gd name="connsiteY19" fmla="*/ 11542 h 55918"/>
                <a:gd name="connsiteX20" fmla="*/ 6478 w 42585"/>
                <a:gd name="connsiteY20" fmla="*/ 29354 h 55918"/>
                <a:gd name="connsiteX21" fmla="*/ 14761 w 42585"/>
                <a:gd name="connsiteY21" fmla="*/ 32783 h 55918"/>
                <a:gd name="connsiteX22" fmla="*/ 22956 w 42585"/>
                <a:gd name="connsiteY22" fmla="*/ 29259 h 55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585" h="55918">
                  <a:moveTo>
                    <a:pt x="27049" y="2493"/>
                  </a:moveTo>
                  <a:cubicBezTo>
                    <a:pt x="30002" y="4227"/>
                    <a:pt x="32290" y="6780"/>
                    <a:pt x="33811" y="9828"/>
                  </a:cubicBezTo>
                  <a:cubicBezTo>
                    <a:pt x="35527" y="13200"/>
                    <a:pt x="36383" y="16924"/>
                    <a:pt x="36290" y="20686"/>
                  </a:cubicBezTo>
                  <a:cubicBezTo>
                    <a:pt x="36383" y="24411"/>
                    <a:pt x="35527" y="28097"/>
                    <a:pt x="33909" y="31449"/>
                  </a:cubicBezTo>
                  <a:cubicBezTo>
                    <a:pt x="32383" y="34478"/>
                    <a:pt x="30100" y="36993"/>
                    <a:pt x="27146" y="38688"/>
                  </a:cubicBezTo>
                  <a:cubicBezTo>
                    <a:pt x="24095" y="40451"/>
                    <a:pt x="20668" y="41336"/>
                    <a:pt x="17142" y="41260"/>
                  </a:cubicBezTo>
                  <a:cubicBezTo>
                    <a:pt x="14384" y="41317"/>
                    <a:pt x="11622" y="40736"/>
                    <a:pt x="9050" y="39546"/>
                  </a:cubicBezTo>
                  <a:cubicBezTo>
                    <a:pt x="6669" y="38327"/>
                    <a:pt x="4669" y="36526"/>
                    <a:pt x="3236" y="34307"/>
                  </a:cubicBezTo>
                  <a:lnTo>
                    <a:pt x="3236" y="55738"/>
                  </a:lnTo>
                  <a:lnTo>
                    <a:pt x="-6289" y="55738"/>
                  </a:lnTo>
                  <a:lnTo>
                    <a:pt x="-6289" y="112"/>
                  </a:lnTo>
                  <a:lnTo>
                    <a:pt x="3236" y="112"/>
                  </a:lnTo>
                  <a:lnTo>
                    <a:pt x="3236" y="6875"/>
                  </a:lnTo>
                  <a:cubicBezTo>
                    <a:pt x="4571" y="4618"/>
                    <a:pt x="6571" y="2798"/>
                    <a:pt x="8952" y="1636"/>
                  </a:cubicBezTo>
                  <a:cubicBezTo>
                    <a:pt x="11431" y="369"/>
                    <a:pt x="14194" y="-250"/>
                    <a:pt x="16952" y="-174"/>
                  </a:cubicBezTo>
                  <a:cubicBezTo>
                    <a:pt x="20477" y="-240"/>
                    <a:pt x="24002" y="684"/>
                    <a:pt x="27049" y="2493"/>
                  </a:cubicBezTo>
                  <a:close/>
                  <a:moveTo>
                    <a:pt x="22956" y="29259"/>
                  </a:moveTo>
                  <a:cubicBezTo>
                    <a:pt x="27239" y="24144"/>
                    <a:pt x="27239" y="16657"/>
                    <a:pt x="22956" y="11542"/>
                  </a:cubicBezTo>
                  <a:cubicBezTo>
                    <a:pt x="18477" y="6989"/>
                    <a:pt x="11050" y="6970"/>
                    <a:pt x="6571" y="11494"/>
                  </a:cubicBezTo>
                  <a:cubicBezTo>
                    <a:pt x="6478" y="11514"/>
                    <a:pt x="6478" y="11523"/>
                    <a:pt x="6478" y="11542"/>
                  </a:cubicBezTo>
                  <a:cubicBezTo>
                    <a:pt x="2190" y="16705"/>
                    <a:pt x="2190" y="24191"/>
                    <a:pt x="6478" y="29354"/>
                  </a:cubicBezTo>
                  <a:cubicBezTo>
                    <a:pt x="8571" y="31659"/>
                    <a:pt x="11622" y="32916"/>
                    <a:pt x="14761" y="32783"/>
                  </a:cubicBezTo>
                  <a:cubicBezTo>
                    <a:pt x="17905" y="32897"/>
                    <a:pt x="20858" y="31602"/>
                    <a:pt x="22956" y="29259"/>
                  </a:cubicBezTo>
                  <a:close/>
                </a:path>
              </a:pathLst>
            </a:custGeom>
            <a:solidFill>
              <a:srgbClr val="6D6E71"/>
            </a:solidFill>
            <a:ln w="9525" cap="flat">
              <a:noFill/>
              <a:prstDash val="solid"/>
              <a:miter/>
            </a:ln>
          </p:spPr>
          <p:txBody>
            <a:bodyPr rtlCol="0" anchor="ctr"/>
            <a:lstStyle/>
            <a:p>
              <a:endParaRPr lang="en-US"/>
            </a:p>
          </p:txBody>
        </p:sp>
        <p:sp>
          <p:nvSpPr>
            <p:cNvPr id="1369" name="Freeform: Shape 1368">
              <a:extLst>
                <a:ext uri="{FF2B5EF4-FFF2-40B4-BE49-F238E27FC236}">
                  <a16:creationId xmlns:a16="http://schemas.microsoft.com/office/drawing/2014/main" id="{EF710CF2-F169-4BBB-9685-6E094AB652D0}"/>
                </a:ext>
              </a:extLst>
            </p:cNvPr>
            <p:cNvSpPr/>
            <p:nvPr/>
          </p:nvSpPr>
          <p:spPr>
            <a:xfrm>
              <a:off x="17386262" y="1804955"/>
              <a:ext cx="37551" cy="41659"/>
            </a:xfrm>
            <a:custGeom>
              <a:avLst/>
              <a:gdLst>
                <a:gd name="connsiteX0" fmla="*/ 21244 w 37551"/>
                <a:gd name="connsiteY0" fmla="*/ 41001 h 41659"/>
                <a:gd name="connsiteX1" fmla="*/ 21244 w 37551"/>
                <a:gd name="connsiteY1" fmla="*/ 36048 h 41659"/>
                <a:gd name="connsiteX2" fmla="*/ 15719 w 37551"/>
                <a:gd name="connsiteY2" fmla="*/ 40144 h 41659"/>
                <a:gd name="connsiteX3" fmla="*/ 8003 w 37551"/>
                <a:gd name="connsiteY3" fmla="*/ 41477 h 41659"/>
                <a:gd name="connsiteX4" fmla="*/ 478 w 37551"/>
                <a:gd name="connsiteY4" fmla="*/ 39858 h 41659"/>
                <a:gd name="connsiteX5" fmla="*/ -4471 w 37551"/>
                <a:gd name="connsiteY5" fmla="*/ 35286 h 41659"/>
                <a:gd name="connsiteX6" fmla="*/ -6285 w 37551"/>
                <a:gd name="connsiteY6" fmla="*/ 28809 h 41659"/>
                <a:gd name="connsiteX7" fmla="*/ -2187 w 37551"/>
                <a:gd name="connsiteY7" fmla="*/ 19856 h 41659"/>
                <a:gd name="connsiteX8" fmla="*/ 9245 w 37551"/>
                <a:gd name="connsiteY8" fmla="*/ 16617 h 41659"/>
                <a:gd name="connsiteX9" fmla="*/ 21151 w 37551"/>
                <a:gd name="connsiteY9" fmla="*/ 16617 h 41659"/>
                <a:gd name="connsiteX10" fmla="*/ 21151 w 37551"/>
                <a:gd name="connsiteY10" fmla="*/ 15474 h 41659"/>
                <a:gd name="connsiteX11" fmla="*/ 18770 w 37551"/>
                <a:gd name="connsiteY11" fmla="*/ 9950 h 41659"/>
                <a:gd name="connsiteX12" fmla="*/ 11909 w 37551"/>
                <a:gd name="connsiteY12" fmla="*/ 7949 h 41659"/>
                <a:gd name="connsiteX13" fmla="*/ -187 w 37551"/>
                <a:gd name="connsiteY13" fmla="*/ 11759 h 41659"/>
                <a:gd name="connsiteX14" fmla="*/ -3806 w 37551"/>
                <a:gd name="connsiteY14" fmla="*/ 4901 h 41659"/>
                <a:gd name="connsiteX15" fmla="*/ 4956 w 37551"/>
                <a:gd name="connsiteY15" fmla="*/ 1091 h 41659"/>
                <a:gd name="connsiteX16" fmla="*/ 14481 w 37551"/>
                <a:gd name="connsiteY16" fmla="*/ -147 h 41659"/>
                <a:gd name="connsiteX17" fmla="*/ 26769 w 37551"/>
                <a:gd name="connsiteY17" fmla="*/ 3663 h 41659"/>
                <a:gd name="connsiteX18" fmla="*/ 31248 w 37551"/>
                <a:gd name="connsiteY18" fmla="*/ 14331 h 41659"/>
                <a:gd name="connsiteX19" fmla="*/ 31248 w 37551"/>
                <a:gd name="connsiteY19" fmla="*/ 41001 h 41659"/>
                <a:gd name="connsiteX20" fmla="*/ 17718 w 37551"/>
                <a:gd name="connsiteY20" fmla="*/ 31476 h 41659"/>
                <a:gd name="connsiteX21" fmla="*/ 21151 w 37551"/>
                <a:gd name="connsiteY21" fmla="*/ 26523 h 41659"/>
                <a:gd name="connsiteX22" fmla="*/ 21151 w 37551"/>
                <a:gd name="connsiteY22" fmla="*/ 22808 h 41659"/>
                <a:gd name="connsiteX23" fmla="*/ 10863 w 37551"/>
                <a:gd name="connsiteY23" fmla="*/ 22808 h 41659"/>
                <a:gd name="connsiteX24" fmla="*/ 5054 w 37551"/>
                <a:gd name="connsiteY24" fmla="*/ 24046 h 41659"/>
                <a:gd name="connsiteX25" fmla="*/ 3147 w 37551"/>
                <a:gd name="connsiteY25" fmla="*/ 27857 h 41659"/>
                <a:gd name="connsiteX26" fmla="*/ 5054 w 37551"/>
                <a:gd name="connsiteY26" fmla="*/ 31952 h 41659"/>
                <a:gd name="connsiteX27" fmla="*/ 10384 w 37551"/>
                <a:gd name="connsiteY27" fmla="*/ 33476 h 41659"/>
                <a:gd name="connsiteX28" fmla="*/ 17718 w 37551"/>
                <a:gd name="connsiteY28" fmla="*/ 31857 h 41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7551" h="41659">
                  <a:moveTo>
                    <a:pt x="21244" y="41001"/>
                  </a:moveTo>
                  <a:lnTo>
                    <a:pt x="21244" y="36048"/>
                  </a:lnTo>
                  <a:cubicBezTo>
                    <a:pt x="19816" y="37848"/>
                    <a:pt x="17909" y="39258"/>
                    <a:pt x="15719" y="40144"/>
                  </a:cubicBezTo>
                  <a:cubicBezTo>
                    <a:pt x="13244" y="41058"/>
                    <a:pt x="10672" y="41506"/>
                    <a:pt x="8003" y="41477"/>
                  </a:cubicBezTo>
                  <a:cubicBezTo>
                    <a:pt x="5431" y="41515"/>
                    <a:pt x="2859" y="40963"/>
                    <a:pt x="478" y="39858"/>
                  </a:cubicBezTo>
                  <a:cubicBezTo>
                    <a:pt x="-1615" y="38858"/>
                    <a:pt x="-3331" y="37267"/>
                    <a:pt x="-4471" y="35286"/>
                  </a:cubicBezTo>
                  <a:cubicBezTo>
                    <a:pt x="-5615" y="33333"/>
                    <a:pt x="-6285" y="31095"/>
                    <a:pt x="-6285" y="28809"/>
                  </a:cubicBezTo>
                  <a:cubicBezTo>
                    <a:pt x="-6378" y="25342"/>
                    <a:pt x="-4852" y="22027"/>
                    <a:pt x="-2187" y="19856"/>
                  </a:cubicBezTo>
                  <a:cubicBezTo>
                    <a:pt x="1147" y="17522"/>
                    <a:pt x="5147" y="16379"/>
                    <a:pt x="9245" y="16617"/>
                  </a:cubicBezTo>
                  <a:lnTo>
                    <a:pt x="21151" y="16617"/>
                  </a:lnTo>
                  <a:lnTo>
                    <a:pt x="21151" y="15474"/>
                  </a:lnTo>
                  <a:cubicBezTo>
                    <a:pt x="21244" y="13369"/>
                    <a:pt x="20388" y="11331"/>
                    <a:pt x="18770" y="9950"/>
                  </a:cubicBezTo>
                  <a:cubicBezTo>
                    <a:pt x="16770" y="8502"/>
                    <a:pt x="14388" y="7797"/>
                    <a:pt x="11909" y="7949"/>
                  </a:cubicBezTo>
                  <a:cubicBezTo>
                    <a:pt x="7621" y="8064"/>
                    <a:pt x="3431" y="9388"/>
                    <a:pt x="-187" y="11759"/>
                  </a:cubicBezTo>
                  <a:lnTo>
                    <a:pt x="-3806" y="4901"/>
                  </a:lnTo>
                  <a:cubicBezTo>
                    <a:pt x="-1043" y="3301"/>
                    <a:pt x="1910" y="2015"/>
                    <a:pt x="4956" y="1091"/>
                  </a:cubicBezTo>
                  <a:cubicBezTo>
                    <a:pt x="8003" y="158"/>
                    <a:pt x="11244" y="-261"/>
                    <a:pt x="14481" y="-147"/>
                  </a:cubicBezTo>
                  <a:cubicBezTo>
                    <a:pt x="18863" y="-414"/>
                    <a:pt x="23244" y="939"/>
                    <a:pt x="26769" y="3663"/>
                  </a:cubicBezTo>
                  <a:cubicBezTo>
                    <a:pt x="29815" y="6359"/>
                    <a:pt x="31434" y="10283"/>
                    <a:pt x="31248" y="14331"/>
                  </a:cubicBezTo>
                  <a:lnTo>
                    <a:pt x="31248" y="41001"/>
                  </a:lnTo>
                  <a:close/>
                  <a:moveTo>
                    <a:pt x="17718" y="31476"/>
                  </a:moveTo>
                  <a:cubicBezTo>
                    <a:pt x="19528" y="30400"/>
                    <a:pt x="20769" y="28590"/>
                    <a:pt x="21151" y="26523"/>
                  </a:cubicBezTo>
                  <a:lnTo>
                    <a:pt x="21151" y="22808"/>
                  </a:lnTo>
                  <a:lnTo>
                    <a:pt x="10863" y="22808"/>
                  </a:lnTo>
                  <a:cubicBezTo>
                    <a:pt x="8863" y="22637"/>
                    <a:pt x="6863" y="23075"/>
                    <a:pt x="5054" y="24046"/>
                  </a:cubicBezTo>
                  <a:cubicBezTo>
                    <a:pt x="3719" y="24827"/>
                    <a:pt x="2957" y="26323"/>
                    <a:pt x="3147" y="27857"/>
                  </a:cubicBezTo>
                  <a:cubicBezTo>
                    <a:pt x="3147" y="29447"/>
                    <a:pt x="3812" y="30952"/>
                    <a:pt x="5054" y="31952"/>
                  </a:cubicBezTo>
                  <a:cubicBezTo>
                    <a:pt x="6575" y="33057"/>
                    <a:pt x="8482" y="33600"/>
                    <a:pt x="10384" y="33476"/>
                  </a:cubicBezTo>
                  <a:cubicBezTo>
                    <a:pt x="12956" y="33657"/>
                    <a:pt x="15528" y="33095"/>
                    <a:pt x="17718" y="31857"/>
                  </a:cubicBezTo>
                  <a:close/>
                </a:path>
              </a:pathLst>
            </a:custGeom>
            <a:solidFill>
              <a:srgbClr val="6D6E71"/>
            </a:solidFill>
            <a:ln w="9525" cap="flat">
              <a:noFill/>
              <a:prstDash val="solid"/>
              <a:miter/>
            </a:ln>
          </p:spPr>
          <p:txBody>
            <a:bodyPr rtlCol="0" anchor="ctr"/>
            <a:lstStyle/>
            <a:p>
              <a:endParaRPr lang="en-US"/>
            </a:p>
          </p:txBody>
        </p:sp>
        <p:sp>
          <p:nvSpPr>
            <p:cNvPr id="1370" name="Freeform: Shape 1369">
              <a:extLst>
                <a:ext uri="{FF2B5EF4-FFF2-40B4-BE49-F238E27FC236}">
                  <a16:creationId xmlns:a16="http://schemas.microsoft.com/office/drawing/2014/main" id="{024D5354-F49D-494C-B0C1-4E87B415F7DC}"/>
                </a:ext>
              </a:extLst>
            </p:cNvPr>
            <p:cNvSpPr/>
            <p:nvPr/>
          </p:nvSpPr>
          <p:spPr>
            <a:xfrm>
              <a:off x="17435035" y="1804988"/>
              <a:ext cx="23431" cy="41052"/>
            </a:xfrm>
            <a:custGeom>
              <a:avLst/>
              <a:gdLst>
                <a:gd name="connsiteX0" fmla="*/ 8854 w 23431"/>
                <a:gd name="connsiteY0" fmla="*/ 2011 h 41052"/>
                <a:gd name="connsiteX1" fmla="*/ 17142 w 23431"/>
                <a:gd name="connsiteY1" fmla="*/ -180 h 41052"/>
                <a:gd name="connsiteX2" fmla="*/ 17142 w 23431"/>
                <a:gd name="connsiteY2" fmla="*/ 9345 h 41052"/>
                <a:gd name="connsiteX3" fmla="*/ 7045 w 23431"/>
                <a:gd name="connsiteY3" fmla="*/ 12298 h 41052"/>
                <a:gd name="connsiteX4" fmla="*/ 3236 w 23431"/>
                <a:gd name="connsiteY4" fmla="*/ 21251 h 41052"/>
                <a:gd name="connsiteX5" fmla="*/ 3236 w 23431"/>
                <a:gd name="connsiteY5" fmla="*/ 40873 h 41052"/>
                <a:gd name="connsiteX6" fmla="*/ -6289 w 23431"/>
                <a:gd name="connsiteY6" fmla="*/ 40873 h 41052"/>
                <a:gd name="connsiteX7" fmla="*/ -6289 w 23431"/>
                <a:gd name="connsiteY7" fmla="*/ 106 h 41052"/>
                <a:gd name="connsiteX8" fmla="*/ 3236 w 23431"/>
                <a:gd name="connsiteY8" fmla="*/ 106 h 41052"/>
                <a:gd name="connsiteX9" fmla="*/ 3236 w 23431"/>
                <a:gd name="connsiteY9" fmla="*/ 8011 h 41052"/>
                <a:gd name="connsiteX10" fmla="*/ 8854 w 23431"/>
                <a:gd name="connsiteY10" fmla="*/ 2011 h 4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31" h="41052">
                  <a:moveTo>
                    <a:pt x="8854" y="2011"/>
                  </a:moveTo>
                  <a:cubicBezTo>
                    <a:pt x="11333" y="563"/>
                    <a:pt x="14189" y="-190"/>
                    <a:pt x="17142" y="-180"/>
                  </a:cubicBezTo>
                  <a:lnTo>
                    <a:pt x="17142" y="9345"/>
                  </a:lnTo>
                  <a:cubicBezTo>
                    <a:pt x="13524" y="8897"/>
                    <a:pt x="9906" y="9964"/>
                    <a:pt x="7045" y="12298"/>
                  </a:cubicBezTo>
                  <a:cubicBezTo>
                    <a:pt x="4473" y="14536"/>
                    <a:pt x="3046" y="17841"/>
                    <a:pt x="3236" y="21251"/>
                  </a:cubicBezTo>
                  <a:lnTo>
                    <a:pt x="3236" y="40873"/>
                  </a:lnTo>
                  <a:lnTo>
                    <a:pt x="-6289" y="40873"/>
                  </a:lnTo>
                  <a:lnTo>
                    <a:pt x="-6289" y="106"/>
                  </a:lnTo>
                  <a:lnTo>
                    <a:pt x="3236" y="106"/>
                  </a:lnTo>
                  <a:lnTo>
                    <a:pt x="3236" y="8011"/>
                  </a:lnTo>
                  <a:cubicBezTo>
                    <a:pt x="4473" y="5516"/>
                    <a:pt x="6473" y="3430"/>
                    <a:pt x="8854" y="2011"/>
                  </a:cubicBezTo>
                  <a:close/>
                </a:path>
              </a:pathLst>
            </a:custGeom>
            <a:solidFill>
              <a:srgbClr val="6D6E71"/>
            </a:solidFill>
            <a:ln w="9525" cap="flat">
              <a:noFill/>
              <a:prstDash val="solid"/>
              <a:miter/>
            </a:ln>
          </p:spPr>
          <p:txBody>
            <a:bodyPr rtlCol="0" anchor="ctr"/>
            <a:lstStyle/>
            <a:p>
              <a:endParaRPr lang="en-US"/>
            </a:p>
          </p:txBody>
        </p:sp>
        <p:sp>
          <p:nvSpPr>
            <p:cNvPr id="1371" name="Freeform: Shape 1370">
              <a:extLst>
                <a:ext uri="{FF2B5EF4-FFF2-40B4-BE49-F238E27FC236}">
                  <a16:creationId xmlns:a16="http://schemas.microsoft.com/office/drawing/2014/main" id="{456C9F13-296F-4C41-91B0-3C03D05095E7}"/>
                </a:ext>
              </a:extLst>
            </p:cNvPr>
            <p:cNvSpPr/>
            <p:nvPr/>
          </p:nvSpPr>
          <p:spPr>
            <a:xfrm>
              <a:off x="17464172" y="1787840"/>
              <a:ext cx="11259" cy="58295"/>
            </a:xfrm>
            <a:custGeom>
              <a:avLst/>
              <a:gdLst>
                <a:gd name="connsiteX0" fmla="*/ 3344 w 11259"/>
                <a:gd name="connsiteY0" fmla="*/ 1537 h 58295"/>
                <a:gd name="connsiteX1" fmla="*/ 4962 w 11259"/>
                <a:gd name="connsiteY1" fmla="*/ 5823 h 58295"/>
                <a:gd name="connsiteX2" fmla="*/ 3344 w 11259"/>
                <a:gd name="connsiteY2" fmla="*/ 10014 h 58295"/>
                <a:gd name="connsiteX3" fmla="*/ -661 w 11259"/>
                <a:gd name="connsiteY3" fmla="*/ 11634 h 58295"/>
                <a:gd name="connsiteX4" fmla="*/ -4753 w 11259"/>
                <a:gd name="connsiteY4" fmla="*/ 10014 h 58295"/>
                <a:gd name="connsiteX5" fmla="*/ -6279 w 11259"/>
                <a:gd name="connsiteY5" fmla="*/ 5823 h 58295"/>
                <a:gd name="connsiteX6" fmla="*/ -4753 w 11259"/>
                <a:gd name="connsiteY6" fmla="*/ 1537 h 58295"/>
                <a:gd name="connsiteX7" fmla="*/ -661 w 11259"/>
                <a:gd name="connsiteY7" fmla="*/ -178 h 58295"/>
                <a:gd name="connsiteX8" fmla="*/ 3344 w 11259"/>
                <a:gd name="connsiteY8" fmla="*/ 1537 h 58295"/>
                <a:gd name="connsiteX9" fmla="*/ -5516 w 11259"/>
                <a:gd name="connsiteY9" fmla="*/ 17348 h 58295"/>
                <a:gd name="connsiteX10" fmla="*/ 4009 w 11259"/>
                <a:gd name="connsiteY10" fmla="*/ 17348 h 58295"/>
                <a:gd name="connsiteX11" fmla="*/ 4009 w 11259"/>
                <a:gd name="connsiteY11" fmla="*/ 58116 h 58295"/>
                <a:gd name="connsiteX12" fmla="*/ -5516 w 11259"/>
                <a:gd name="connsiteY12" fmla="*/ 58116 h 5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259" h="58295">
                  <a:moveTo>
                    <a:pt x="3344" y="1537"/>
                  </a:moveTo>
                  <a:cubicBezTo>
                    <a:pt x="4390" y="2699"/>
                    <a:pt x="5055" y="4233"/>
                    <a:pt x="4962" y="5823"/>
                  </a:cubicBezTo>
                  <a:cubicBezTo>
                    <a:pt x="4962" y="7376"/>
                    <a:pt x="4390" y="8871"/>
                    <a:pt x="3344" y="10014"/>
                  </a:cubicBezTo>
                  <a:cubicBezTo>
                    <a:pt x="2293" y="11081"/>
                    <a:pt x="865" y="11672"/>
                    <a:pt x="-661" y="11634"/>
                  </a:cubicBezTo>
                  <a:cubicBezTo>
                    <a:pt x="-2181" y="11653"/>
                    <a:pt x="-3614" y="11072"/>
                    <a:pt x="-4753" y="10014"/>
                  </a:cubicBezTo>
                  <a:cubicBezTo>
                    <a:pt x="-5805" y="8862"/>
                    <a:pt x="-6279" y="7367"/>
                    <a:pt x="-6279" y="5823"/>
                  </a:cubicBezTo>
                  <a:cubicBezTo>
                    <a:pt x="-6372" y="4252"/>
                    <a:pt x="-5805" y="2709"/>
                    <a:pt x="-4753" y="1537"/>
                  </a:cubicBezTo>
                  <a:cubicBezTo>
                    <a:pt x="-3707" y="423"/>
                    <a:pt x="-2181" y="-206"/>
                    <a:pt x="-661" y="-178"/>
                  </a:cubicBezTo>
                  <a:cubicBezTo>
                    <a:pt x="865" y="-225"/>
                    <a:pt x="2293" y="404"/>
                    <a:pt x="3344" y="1537"/>
                  </a:cubicBezTo>
                  <a:close/>
                  <a:moveTo>
                    <a:pt x="-5516" y="17348"/>
                  </a:moveTo>
                  <a:lnTo>
                    <a:pt x="4009" y="17348"/>
                  </a:lnTo>
                  <a:lnTo>
                    <a:pt x="4009" y="58116"/>
                  </a:lnTo>
                  <a:lnTo>
                    <a:pt x="-5516" y="58116"/>
                  </a:lnTo>
                  <a:close/>
                </a:path>
              </a:pathLst>
            </a:custGeom>
            <a:solidFill>
              <a:srgbClr val="6D6E71"/>
            </a:solidFill>
            <a:ln w="9525" cap="flat">
              <a:noFill/>
              <a:prstDash val="solid"/>
              <a:miter/>
            </a:ln>
          </p:spPr>
          <p:txBody>
            <a:bodyPr rtlCol="0" anchor="ctr"/>
            <a:lstStyle/>
            <a:p>
              <a:endParaRPr lang="en-US"/>
            </a:p>
          </p:txBody>
        </p:sp>
        <p:sp>
          <p:nvSpPr>
            <p:cNvPr id="1372" name="Freeform: Shape 1371">
              <a:extLst>
                <a:ext uri="{FF2B5EF4-FFF2-40B4-BE49-F238E27FC236}">
                  <a16:creationId xmlns:a16="http://schemas.microsoft.com/office/drawing/2014/main" id="{9D677FA7-9903-401C-8110-70C16925F246}"/>
                </a:ext>
              </a:extLst>
            </p:cNvPr>
            <p:cNvSpPr/>
            <p:nvPr/>
          </p:nvSpPr>
          <p:spPr>
            <a:xfrm>
              <a:off x="17482186" y="1804888"/>
              <a:ext cx="33177" cy="42023"/>
            </a:xfrm>
            <a:custGeom>
              <a:avLst/>
              <a:gdLst>
                <a:gd name="connsiteX0" fmla="*/ 16663 w 33177"/>
                <a:gd name="connsiteY0" fmla="*/ 8588 h 42023"/>
                <a:gd name="connsiteX1" fmla="*/ 10854 w 33177"/>
                <a:gd name="connsiteY1" fmla="*/ 7635 h 42023"/>
                <a:gd name="connsiteX2" fmla="*/ 6855 w 33177"/>
                <a:gd name="connsiteY2" fmla="*/ 8492 h 42023"/>
                <a:gd name="connsiteX3" fmla="*/ 5329 w 33177"/>
                <a:gd name="connsiteY3" fmla="*/ 11255 h 42023"/>
                <a:gd name="connsiteX4" fmla="*/ 7236 w 33177"/>
                <a:gd name="connsiteY4" fmla="*/ 14112 h 42023"/>
                <a:gd name="connsiteX5" fmla="*/ 13143 w 33177"/>
                <a:gd name="connsiteY5" fmla="*/ 16303 h 42023"/>
                <a:gd name="connsiteX6" fmla="*/ 20096 w 33177"/>
                <a:gd name="connsiteY6" fmla="*/ 18875 h 42023"/>
                <a:gd name="connsiteX7" fmla="*/ 24858 w 33177"/>
                <a:gd name="connsiteY7" fmla="*/ 22589 h 42023"/>
                <a:gd name="connsiteX8" fmla="*/ 26858 w 33177"/>
                <a:gd name="connsiteY8" fmla="*/ 29162 h 42023"/>
                <a:gd name="connsiteX9" fmla="*/ 22286 w 33177"/>
                <a:gd name="connsiteY9" fmla="*/ 38687 h 42023"/>
                <a:gd name="connsiteX10" fmla="*/ 10854 w 33177"/>
                <a:gd name="connsiteY10" fmla="*/ 41830 h 42023"/>
                <a:gd name="connsiteX11" fmla="*/ 1329 w 33177"/>
                <a:gd name="connsiteY11" fmla="*/ 40401 h 42023"/>
                <a:gd name="connsiteX12" fmla="*/ -6289 w 33177"/>
                <a:gd name="connsiteY12" fmla="*/ 36115 h 42023"/>
                <a:gd name="connsiteX13" fmla="*/ -2861 w 33177"/>
                <a:gd name="connsiteY13" fmla="*/ 29257 h 42023"/>
                <a:gd name="connsiteX14" fmla="*/ 3711 w 33177"/>
                <a:gd name="connsiteY14" fmla="*/ 32876 h 42023"/>
                <a:gd name="connsiteX15" fmla="*/ 10952 w 33177"/>
                <a:gd name="connsiteY15" fmla="*/ 34210 h 42023"/>
                <a:gd name="connsiteX16" fmla="*/ 15333 w 33177"/>
                <a:gd name="connsiteY16" fmla="*/ 33257 h 42023"/>
                <a:gd name="connsiteX17" fmla="*/ 16952 w 33177"/>
                <a:gd name="connsiteY17" fmla="*/ 30400 h 42023"/>
                <a:gd name="connsiteX18" fmla="*/ 15045 w 33177"/>
                <a:gd name="connsiteY18" fmla="*/ 27257 h 42023"/>
                <a:gd name="connsiteX19" fmla="*/ 8854 w 33177"/>
                <a:gd name="connsiteY19" fmla="*/ 24875 h 42023"/>
                <a:gd name="connsiteX20" fmla="*/ 2185 w 33177"/>
                <a:gd name="connsiteY20" fmla="*/ 22494 h 42023"/>
                <a:gd name="connsiteX21" fmla="*/ -2387 w 33177"/>
                <a:gd name="connsiteY21" fmla="*/ 18875 h 42023"/>
                <a:gd name="connsiteX22" fmla="*/ -4289 w 33177"/>
                <a:gd name="connsiteY22" fmla="*/ 12588 h 42023"/>
                <a:gd name="connsiteX23" fmla="*/ 92 w 33177"/>
                <a:gd name="connsiteY23" fmla="*/ 3063 h 42023"/>
                <a:gd name="connsiteX24" fmla="*/ 11143 w 33177"/>
                <a:gd name="connsiteY24" fmla="*/ -175 h 42023"/>
                <a:gd name="connsiteX25" fmla="*/ 19142 w 33177"/>
                <a:gd name="connsiteY25" fmla="*/ 967 h 42023"/>
                <a:gd name="connsiteX26" fmla="*/ 26095 w 33177"/>
                <a:gd name="connsiteY26" fmla="*/ 4206 h 42023"/>
                <a:gd name="connsiteX27" fmla="*/ 22477 w 33177"/>
                <a:gd name="connsiteY27" fmla="*/ 11350 h 42023"/>
                <a:gd name="connsiteX28" fmla="*/ 16663 w 33177"/>
                <a:gd name="connsiteY28" fmla="*/ 8588 h 4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177" h="42023">
                  <a:moveTo>
                    <a:pt x="16663" y="8588"/>
                  </a:moveTo>
                  <a:cubicBezTo>
                    <a:pt x="14761" y="8025"/>
                    <a:pt x="12854" y="7702"/>
                    <a:pt x="10854" y="7635"/>
                  </a:cubicBezTo>
                  <a:cubicBezTo>
                    <a:pt x="9427" y="7559"/>
                    <a:pt x="8092" y="7854"/>
                    <a:pt x="6855" y="8492"/>
                  </a:cubicBezTo>
                  <a:cubicBezTo>
                    <a:pt x="5901" y="9045"/>
                    <a:pt x="5236" y="10121"/>
                    <a:pt x="5329" y="11255"/>
                  </a:cubicBezTo>
                  <a:cubicBezTo>
                    <a:pt x="5329" y="12502"/>
                    <a:pt x="6092" y="13617"/>
                    <a:pt x="7236" y="14112"/>
                  </a:cubicBezTo>
                  <a:cubicBezTo>
                    <a:pt x="9143" y="15093"/>
                    <a:pt x="11045" y="15836"/>
                    <a:pt x="13143" y="16303"/>
                  </a:cubicBezTo>
                  <a:cubicBezTo>
                    <a:pt x="15524" y="16989"/>
                    <a:pt x="17807" y="17846"/>
                    <a:pt x="20096" y="18875"/>
                  </a:cubicBezTo>
                  <a:cubicBezTo>
                    <a:pt x="21905" y="19751"/>
                    <a:pt x="23523" y="21018"/>
                    <a:pt x="24858" y="22589"/>
                  </a:cubicBezTo>
                  <a:cubicBezTo>
                    <a:pt x="26286" y="24485"/>
                    <a:pt x="26951" y="26809"/>
                    <a:pt x="26858" y="29162"/>
                  </a:cubicBezTo>
                  <a:cubicBezTo>
                    <a:pt x="27142" y="32924"/>
                    <a:pt x="25430" y="36544"/>
                    <a:pt x="22286" y="38687"/>
                  </a:cubicBezTo>
                  <a:cubicBezTo>
                    <a:pt x="18854" y="40887"/>
                    <a:pt x="14854" y="41982"/>
                    <a:pt x="10854" y="41830"/>
                  </a:cubicBezTo>
                  <a:cubicBezTo>
                    <a:pt x="7617" y="41877"/>
                    <a:pt x="4380" y="41392"/>
                    <a:pt x="1329" y="40401"/>
                  </a:cubicBezTo>
                  <a:cubicBezTo>
                    <a:pt x="-1526" y="39515"/>
                    <a:pt x="-4098" y="38058"/>
                    <a:pt x="-6289" y="36115"/>
                  </a:cubicBezTo>
                  <a:lnTo>
                    <a:pt x="-2861" y="29257"/>
                  </a:lnTo>
                  <a:cubicBezTo>
                    <a:pt x="-954" y="30867"/>
                    <a:pt x="1329" y="32095"/>
                    <a:pt x="3711" y="32876"/>
                  </a:cubicBezTo>
                  <a:cubicBezTo>
                    <a:pt x="5999" y="33762"/>
                    <a:pt x="8473" y="34210"/>
                    <a:pt x="10952" y="34210"/>
                  </a:cubicBezTo>
                  <a:cubicBezTo>
                    <a:pt x="12473" y="34286"/>
                    <a:pt x="13998" y="33962"/>
                    <a:pt x="15333" y="33257"/>
                  </a:cubicBezTo>
                  <a:cubicBezTo>
                    <a:pt x="16380" y="32705"/>
                    <a:pt x="17045" y="31590"/>
                    <a:pt x="16952" y="30400"/>
                  </a:cubicBezTo>
                  <a:cubicBezTo>
                    <a:pt x="16952" y="29066"/>
                    <a:pt x="16287" y="27828"/>
                    <a:pt x="15045" y="27257"/>
                  </a:cubicBezTo>
                  <a:cubicBezTo>
                    <a:pt x="13045" y="26247"/>
                    <a:pt x="10952" y="25447"/>
                    <a:pt x="8854" y="24875"/>
                  </a:cubicBezTo>
                  <a:cubicBezTo>
                    <a:pt x="6571" y="24209"/>
                    <a:pt x="4380" y="23409"/>
                    <a:pt x="2185" y="22494"/>
                  </a:cubicBezTo>
                  <a:cubicBezTo>
                    <a:pt x="376" y="21656"/>
                    <a:pt x="-1145" y="20417"/>
                    <a:pt x="-2387" y="18875"/>
                  </a:cubicBezTo>
                  <a:cubicBezTo>
                    <a:pt x="-3717" y="17046"/>
                    <a:pt x="-4387" y="14836"/>
                    <a:pt x="-4289" y="12588"/>
                  </a:cubicBezTo>
                  <a:cubicBezTo>
                    <a:pt x="-4577" y="8864"/>
                    <a:pt x="-2954" y="5254"/>
                    <a:pt x="92" y="3063"/>
                  </a:cubicBezTo>
                  <a:cubicBezTo>
                    <a:pt x="3329" y="872"/>
                    <a:pt x="7236" y="-261"/>
                    <a:pt x="11143" y="-175"/>
                  </a:cubicBezTo>
                  <a:cubicBezTo>
                    <a:pt x="13808" y="-175"/>
                    <a:pt x="16570" y="206"/>
                    <a:pt x="19142" y="967"/>
                  </a:cubicBezTo>
                  <a:cubicBezTo>
                    <a:pt x="21616" y="1720"/>
                    <a:pt x="23905" y="2806"/>
                    <a:pt x="26095" y="4206"/>
                  </a:cubicBezTo>
                  <a:lnTo>
                    <a:pt x="22477" y="11350"/>
                  </a:lnTo>
                  <a:cubicBezTo>
                    <a:pt x="20668" y="10236"/>
                    <a:pt x="18668" y="9311"/>
                    <a:pt x="16663" y="8588"/>
                  </a:cubicBezTo>
                  <a:close/>
                </a:path>
              </a:pathLst>
            </a:custGeom>
            <a:solidFill>
              <a:srgbClr val="6D6E71"/>
            </a:solidFill>
            <a:ln w="9525" cap="flat">
              <a:noFill/>
              <a:prstDash val="solid"/>
              <a:miter/>
            </a:ln>
          </p:spPr>
          <p:txBody>
            <a:bodyPr rtlCol="0" anchor="ctr"/>
            <a:lstStyle/>
            <a:p>
              <a:endParaRPr lang="en-US"/>
            </a:p>
          </p:txBody>
        </p:sp>
        <p:sp>
          <p:nvSpPr>
            <p:cNvPr id="1373" name="Freeform: Shape 1372">
              <a:extLst>
                <a:ext uri="{FF2B5EF4-FFF2-40B4-BE49-F238E27FC236}">
                  <a16:creationId xmlns:a16="http://schemas.microsoft.com/office/drawing/2014/main" id="{BEAEFCBB-4402-4817-A9B1-D3722C806A20}"/>
                </a:ext>
              </a:extLst>
            </p:cNvPr>
            <p:cNvSpPr/>
            <p:nvPr/>
          </p:nvSpPr>
          <p:spPr>
            <a:xfrm>
              <a:off x="17520088" y="1805077"/>
              <a:ext cx="42969" cy="41445"/>
            </a:xfrm>
            <a:custGeom>
              <a:avLst/>
              <a:gdLst>
                <a:gd name="connsiteX0" fmla="*/ 26483 w 42969"/>
                <a:gd name="connsiteY0" fmla="*/ 2398 h 41445"/>
                <a:gd name="connsiteX1" fmla="*/ 34009 w 42969"/>
                <a:gd name="connsiteY1" fmla="*/ 9732 h 41445"/>
                <a:gd name="connsiteX2" fmla="*/ 36674 w 42969"/>
                <a:gd name="connsiteY2" fmla="*/ 20495 h 41445"/>
                <a:gd name="connsiteX3" fmla="*/ 34009 w 42969"/>
                <a:gd name="connsiteY3" fmla="*/ 31354 h 41445"/>
                <a:gd name="connsiteX4" fmla="*/ 26483 w 42969"/>
                <a:gd name="connsiteY4" fmla="*/ 38688 h 41445"/>
                <a:gd name="connsiteX5" fmla="*/ 15340 w 42969"/>
                <a:gd name="connsiteY5" fmla="*/ 41259 h 41445"/>
                <a:gd name="connsiteX6" fmla="*/ 4006 w 42969"/>
                <a:gd name="connsiteY6" fmla="*/ 38688 h 41445"/>
                <a:gd name="connsiteX7" fmla="*/ -3617 w 42969"/>
                <a:gd name="connsiteY7" fmla="*/ 31354 h 41445"/>
                <a:gd name="connsiteX8" fmla="*/ -6282 w 42969"/>
                <a:gd name="connsiteY8" fmla="*/ 20495 h 41445"/>
                <a:gd name="connsiteX9" fmla="*/ -3617 w 42969"/>
                <a:gd name="connsiteY9" fmla="*/ 9732 h 41445"/>
                <a:gd name="connsiteX10" fmla="*/ 4006 w 42969"/>
                <a:gd name="connsiteY10" fmla="*/ 2398 h 41445"/>
                <a:gd name="connsiteX11" fmla="*/ 15340 w 42969"/>
                <a:gd name="connsiteY11" fmla="*/ -174 h 41445"/>
                <a:gd name="connsiteX12" fmla="*/ 26483 w 42969"/>
                <a:gd name="connsiteY12" fmla="*/ 2398 h 41445"/>
                <a:gd name="connsiteX13" fmla="*/ 6959 w 42969"/>
                <a:gd name="connsiteY13" fmla="*/ 11923 h 41445"/>
                <a:gd name="connsiteX14" fmla="*/ 6959 w 42969"/>
                <a:gd name="connsiteY14" fmla="*/ 29734 h 41445"/>
                <a:gd name="connsiteX15" fmla="*/ 15340 w 42969"/>
                <a:gd name="connsiteY15" fmla="*/ 33163 h 41445"/>
                <a:gd name="connsiteX16" fmla="*/ 23530 w 42969"/>
                <a:gd name="connsiteY16" fmla="*/ 29734 h 41445"/>
                <a:gd name="connsiteX17" fmla="*/ 23530 w 42969"/>
                <a:gd name="connsiteY17" fmla="*/ 11923 h 41445"/>
                <a:gd name="connsiteX18" fmla="*/ 15340 w 42969"/>
                <a:gd name="connsiteY18" fmla="*/ 8493 h 41445"/>
                <a:gd name="connsiteX19" fmla="*/ 6959 w 42969"/>
                <a:gd name="connsiteY19" fmla="*/ 11732 h 4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969" h="41445">
                  <a:moveTo>
                    <a:pt x="26483" y="2398"/>
                  </a:moveTo>
                  <a:cubicBezTo>
                    <a:pt x="29627" y="4093"/>
                    <a:pt x="32199" y="6627"/>
                    <a:pt x="34009" y="9732"/>
                  </a:cubicBezTo>
                  <a:cubicBezTo>
                    <a:pt x="35818" y="13008"/>
                    <a:pt x="36771" y="16733"/>
                    <a:pt x="36674" y="20495"/>
                  </a:cubicBezTo>
                  <a:cubicBezTo>
                    <a:pt x="36771" y="24286"/>
                    <a:pt x="35818" y="28039"/>
                    <a:pt x="34009" y="31354"/>
                  </a:cubicBezTo>
                  <a:cubicBezTo>
                    <a:pt x="32199" y="34459"/>
                    <a:pt x="29627" y="36992"/>
                    <a:pt x="26483" y="38688"/>
                  </a:cubicBezTo>
                  <a:cubicBezTo>
                    <a:pt x="23056" y="40450"/>
                    <a:pt x="19242" y="41336"/>
                    <a:pt x="15340" y="41259"/>
                  </a:cubicBezTo>
                  <a:cubicBezTo>
                    <a:pt x="11433" y="41345"/>
                    <a:pt x="7526" y="40460"/>
                    <a:pt x="4006" y="38688"/>
                  </a:cubicBezTo>
                  <a:cubicBezTo>
                    <a:pt x="862" y="37011"/>
                    <a:pt x="-1808" y="34468"/>
                    <a:pt x="-3617" y="31354"/>
                  </a:cubicBezTo>
                  <a:cubicBezTo>
                    <a:pt x="-5426" y="28020"/>
                    <a:pt x="-6282" y="24286"/>
                    <a:pt x="-6282" y="20495"/>
                  </a:cubicBezTo>
                  <a:cubicBezTo>
                    <a:pt x="-6380" y="16733"/>
                    <a:pt x="-5426" y="13027"/>
                    <a:pt x="-3617" y="9732"/>
                  </a:cubicBezTo>
                  <a:cubicBezTo>
                    <a:pt x="-1808" y="6617"/>
                    <a:pt x="862" y="4074"/>
                    <a:pt x="4006" y="2398"/>
                  </a:cubicBezTo>
                  <a:cubicBezTo>
                    <a:pt x="7526" y="626"/>
                    <a:pt x="11433" y="-260"/>
                    <a:pt x="15340" y="-174"/>
                  </a:cubicBezTo>
                  <a:cubicBezTo>
                    <a:pt x="19242" y="-251"/>
                    <a:pt x="23056" y="635"/>
                    <a:pt x="26483" y="2398"/>
                  </a:cubicBezTo>
                  <a:close/>
                  <a:moveTo>
                    <a:pt x="6959" y="11923"/>
                  </a:moveTo>
                  <a:cubicBezTo>
                    <a:pt x="2671" y="17085"/>
                    <a:pt x="2671" y="24572"/>
                    <a:pt x="6959" y="29734"/>
                  </a:cubicBezTo>
                  <a:cubicBezTo>
                    <a:pt x="9150" y="32058"/>
                    <a:pt x="12196" y="33306"/>
                    <a:pt x="15340" y="33163"/>
                  </a:cubicBezTo>
                  <a:cubicBezTo>
                    <a:pt x="18484" y="33268"/>
                    <a:pt x="21433" y="32011"/>
                    <a:pt x="23530" y="29734"/>
                  </a:cubicBezTo>
                  <a:cubicBezTo>
                    <a:pt x="27818" y="24572"/>
                    <a:pt x="27818" y="17085"/>
                    <a:pt x="23530" y="11923"/>
                  </a:cubicBezTo>
                  <a:cubicBezTo>
                    <a:pt x="21433" y="9646"/>
                    <a:pt x="18484" y="8389"/>
                    <a:pt x="15340" y="8493"/>
                  </a:cubicBezTo>
                  <a:cubicBezTo>
                    <a:pt x="12196" y="8303"/>
                    <a:pt x="9150" y="9484"/>
                    <a:pt x="6959" y="11732"/>
                  </a:cubicBezTo>
                  <a:close/>
                </a:path>
              </a:pathLst>
            </a:custGeom>
            <a:solidFill>
              <a:srgbClr val="6D6E71"/>
            </a:solidFill>
            <a:ln w="9525" cap="flat">
              <a:noFill/>
              <a:prstDash val="solid"/>
              <a:miter/>
            </a:ln>
          </p:spPr>
          <p:txBody>
            <a:bodyPr rtlCol="0" anchor="ctr"/>
            <a:lstStyle/>
            <a:p>
              <a:endParaRPr lang="en-US"/>
            </a:p>
          </p:txBody>
        </p:sp>
        <p:sp>
          <p:nvSpPr>
            <p:cNvPr id="1374" name="Freeform: Shape 1373">
              <a:extLst>
                <a:ext uri="{FF2B5EF4-FFF2-40B4-BE49-F238E27FC236}">
                  <a16:creationId xmlns:a16="http://schemas.microsoft.com/office/drawing/2014/main" id="{7C6D604B-A8C4-42B8-8A65-85CE42B4EAE7}"/>
                </a:ext>
              </a:extLst>
            </p:cNvPr>
            <p:cNvSpPr/>
            <p:nvPr/>
          </p:nvSpPr>
          <p:spPr>
            <a:xfrm>
              <a:off x="17572101" y="1804942"/>
              <a:ext cx="39260" cy="41193"/>
            </a:xfrm>
            <a:custGeom>
              <a:avLst/>
              <a:gdLst>
                <a:gd name="connsiteX0" fmla="*/ 28951 w 39260"/>
                <a:gd name="connsiteY0" fmla="*/ 4152 h 41193"/>
                <a:gd name="connsiteX1" fmla="*/ 32955 w 39260"/>
                <a:gd name="connsiteY1" fmla="*/ 15582 h 41193"/>
                <a:gd name="connsiteX2" fmla="*/ 32955 w 39260"/>
                <a:gd name="connsiteY2" fmla="*/ 41014 h 41193"/>
                <a:gd name="connsiteX3" fmla="*/ 22951 w 39260"/>
                <a:gd name="connsiteY3" fmla="*/ 41014 h 41193"/>
                <a:gd name="connsiteX4" fmla="*/ 22951 w 39260"/>
                <a:gd name="connsiteY4" fmla="*/ 18535 h 41193"/>
                <a:gd name="connsiteX5" fmla="*/ 20570 w 39260"/>
                <a:gd name="connsiteY5" fmla="*/ 11772 h 41193"/>
                <a:gd name="connsiteX6" fmla="*/ 13905 w 39260"/>
                <a:gd name="connsiteY6" fmla="*/ 9295 h 41193"/>
                <a:gd name="connsiteX7" fmla="*/ 6092 w 39260"/>
                <a:gd name="connsiteY7" fmla="*/ 12629 h 41193"/>
                <a:gd name="connsiteX8" fmla="*/ 3236 w 39260"/>
                <a:gd name="connsiteY8" fmla="*/ 21011 h 41193"/>
                <a:gd name="connsiteX9" fmla="*/ 3236 w 39260"/>
                <a:gd name="connsiteY9" fmla="*/ 41014 h 41193"/>
                <a:gd name="connsiteX10" fmla="*/ -6289 w 39260"/>
                <a:gd name="connsiteY10" fmla="*/ 41014 h 41193"/>
                <a:gd name="connsiteX11" fmla="*/ -6289 w 39260"/>
                <a:gd name="connsiteY11" fmla="*/ 247 h 41193"/>
                <a:gd name="connsiteX12" fmla="*/ 3236 w 39260"/>
                <a:gd name="connsiteY12" fmla="*/ 247 h 41193"/>
                <a:gd name="connsiteX13" fmla="*/ 3236 w 39260"/>
                <a:gd name="connsiteY13" fmla="*/ 7867 h 41193"/>
                <a:gd name="connsiteX14" fmla="*/ 17905 w 39260"/>
                <a:gd name="connsiteY14" fmla="*/ -134 h 41193"/>
                <a:gd name="connsiteX15" fmla="*/ 28951 w 39260"/>
                <a:gd name="connsiteY15" fmla="*/ 4152 h 41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260" h="41193">
                  <a:moveTo>
                    <a:pt x="28951" y="4152"/>
                  </a:moveTo>
                  <a:cubicBezTo>
                    <a:pt x="31714" y="7276"/>
                    <a:pt x="33146" y="11391"/>
                    <a:pt x="32955" y="15582"/>
                  </a:cubicBezTo>
                  <a:lnTo>
                    <a:pt x="32955" y="41014"/>
                  </a:lnTo>
                  <a:lnTo>
                    <a:pt x="22951" y="41014"/>
                  </a:lnTo>
                  <a:lnTo>
                    <a:pt x="22951" y="18535"/>
                  </a:lnTo>
                  <a:cubicBezTo>
                    <a:pt x="23049" y="16058"/>
                    <a:pt x="22189" y="13629"/>
                    <a:pt x="20570" y="11772"/>
                  </a:cubicBezTo>
                  <a:cubicBezTo>
                    <a:pt x="18761" y="10038"/>
                    <a:pt x="16380" y="9143"/>
                    <a:pt x="13905" y="9295"/>
                  </a:cubicBezTo>
                  <a:cubicBezTo>
                    <a:pt x="10952" y="9124"/>
                    <a:pt x="7999" y="10353"/>
                    <a:pt x="6092" y="12629"/>
                  </a:cubicBezTo>
                  <a:cubicBezTo>
                    <a:pt x="4092" y="14972"/>
                    <a:pt x="3139" y="17963"/>
                    <a:pt x="3236" y="21011"/>
                  </a:cubicBezTo>
                  <a:lnTo>
                    <a:pt x="3236" y="41014"/>
                  </a:lnTo>
                  <a:lnTo>
                    <a:pt x="-6289" y="41014"/>
                  </a:lnTo>
                  <a:lnTo>
                    <a:pt x="-6289" y="247"/>
                  </a:lnTo>
                  <a:lnTo>
                    <a:pt x="3236" y="247"/>
                  </a:lnTo>
                  <a:lnTo>
                    <a:pt x="3236" y="7867"/>
                  </a:lnTo>
                  <a:cubicBezTo>
                    <a:pt x="6092" y="2533"/>
                    <a:pt x="11905" y="-601"/>
                    <a:pt x="17905" y="-134"/>
                  </a:cubicBezTo>
                  <a:cubicBezTo>
                    <a:pt x="21998" y="-334"/>
                    <a:pt x="26002" y="1218"/>
                    <a:pt x="28951" y="4152"/>
                  </a:cubicBezTo>
                  <a:close/>
                </a:path>
              </a:pathLst>
            </a:custGeom>
            <a:solidFill>
              <a:srgbClr val="6D6E71"/>
            </a:solidFill>
            <a:ln w="9525" cap="flat">
              <a:noFill/>
              <a:prstDash val="solid"/>
              <a:miter/>
            </a:ln>
          </p:spPr>
          <p:txBody>
            <a:bodyPr rtlCol="0" anchor="ctr"/>
            <a:lstStyle/>
            <a:p>
              <a:endParaRPr lang="en-US"/>
            </a:p>
          </p:txBody>
        </p:sp>
        <p:sp>
          <p:nvSpPr>
            <p:cNvPr id="1375" name="Freeform: Shape 1374">
              <a:extLst>
                <a:ext uri="{FF2B5EF4-FFF2-40B4-BE49-F238E27FC236}">
                  <a16:creationId xmlns:a16="http://schemas.microsoft.com/office/drawing/2014/main" id="{F4414E6F-B0ED-4FF6-8D3F-D7B222FC1229}"/>
                </a:ext>
              </a:extLst>
            </p:cNvPr>
            <p:cNvSpPr/>
            <p:nvPr/>
          </p:nvSpPr>
          <p:spPr>
            <a:xfrm>
              <a:off x="17880426" y="1722632"/>
              <a:ext cx="44955" cy="53495"/>
            </a:xfrm>
            <a:custGeom>
              <a:avLst/>
              <a:gdLst>
                <a:gd name="connsiteX0" fmla="*/ 26951 w 44955"/>
                <a:gd name="connsiteY0" fmla="*/ 53316 h 53495"/>
                <a:gd name="connsiteX1" fmla="*/ 17426 w 44955"/>
                <a:gd name="connsiteY1" fmla="*/ 37504 h 53495"/>
                <a:gd name="connsiteX2" fmla="*/ 3901 w 44955"/>
                <a:gd name="connsiteY2" fmla="*/ 37504 h 53495"/>
                <a:gd name="connsiteX3" fmla="*/ 3901 w 44955"/>
                <a:gd name="connsiteY3" fmla="*/ 53220 h 53495"/>
                <a:gd name="connsiteX4" fmla="*/ -6289 w 44955"/>
                <a:gd name="connsiteY4" fmla="*/ 53220 h 53495"/>
                <a:gd name="connsiteX5" fmla="*/ -6289 w 44955"/>
                <a:gd name="connsiteY5" fmla="*/ -120 h 53495"/>
                <a:gd name="connsiteX6" fmla="*/ 15901 w 44955"/>
                <a:gd name="connsiteY6" fmla="*/ -120 h 53495"/>
                <a:gd name="connsiteX7" fmla="*/ 31904 w 44955"/>
                <a:gd name="connsiteY7" fmla="*/ 4643 h 53495"/>
                <a:gd name="connsiteX8" fmla="*/ 37522 w 44955"/>
                <a:gd name="connsiteY8" fmla="*/ 18263 h 53495"/>
                <a:gd name="connsiteX9" fmla="*/ 34858 w 44955"/>
                <a:gd name="connsiteY9" fmla="*/ 28932 h 53495"/>
                <a:gd name="connsiteX10" fmla="*/ 26951 w 44955"/>
                <a:gd name="connsiteY10" fmla="*/ 35504 h 53495"/>
                <a:gd name="connsiteX11" fmla="*/ 38667 w 44955"/>
                <a:gd name="connsiteY11" fmla="*/ 53220 h 53495"/>
                <a:gd name="connsiteX12" fmla="*/ 3901 w 44955"/>
                <a:gd name="connsiteY12" fmla="*/ 28646 h 53495"/>
                <a:gd name="connsiteX13" fmla="*/ 15901 w 44955"/>
                <a:gd name="connsiteY13" fmla="*/ 28646 h 53495"/>
                <a:gd name="connsiteX14" fmla="*/ 24760 w 44955"/>
                <a:gd name="connsiteY14" fmla="*/ 26074 h 53495"/>
                <a:gd name="connsiteX15" fmla="*/ 27807 w 44955"/>
                <a:gd name="connsiteY15" fmla="*/ 18645 h 53495"/>
                <a:gd name="connsiteX16" fmla="*/ 24760 w 44955"/>
                <a:gd name="connsiteY16" fmla="*/ 11310 h 53495"/>
                <a:gd name="connsiteX17" fmla="*/ 15901 w 44955"/>
                <a:gd name="connsiteY17" fmla="*/ 8834 h 53495"/>
                <a:gd name="connsiteX18" fmla="*/ 3901 w 44955"/>
                <a:gd name="connsiteY18" fmla="*/ 8834 h 53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955" h="53495">
                  <a:moveTo>
                    <a:pt x="26951" y="53316"/>
                  </a:moveTo>
                  <a:lnTo>
                    <a:pt x="17426" y="37504"/>
                  </a:lnTo>
                  <a:lnTo>
                    <a:pt x="3901" y="37504"/>
                  </a:lnTo>
                  <a:lnTo>
                    <a:pt x="3901" y="53220"/>
                  </a:lnTo>
                  <a:lnTo>
                    <a:pt x="-6289" y="53220"/>
                  </a:lnTo>
                  <a:lnTo>
                    <a:pt x="-6289" y="-120"/>
                  </a:lnTo>
                  <a:lnTo>
                    <a:pt x="15901" y="-120"/>
                  </a:lnTo>
                  <a:cubicBezTo>
                    <a:pt x="21616" y="-529"/>
                    <a:pt x="27332" y="1157"/>
                    <a:pt x="31904" y="4643"/>
                  </a:cubicBezTo>
                  <a:cubicBezTo>
                    <a:pt x="35811" y="8072"/>
                    <a:pt x="37811" y="13101"/>
                    <a:pt x="37522" y="18263"/>
                  </a:cubicBezTo>
                  <a:cubicBezTo>
                    <a:pt x="37620" y="21998"/>
                    <a:pt x="36667" y="25693"/>
                    <a:pt x="34858" y="28932"/>
                  </a:cubicBezTo>
                  <a:cubicBezTo>
                    <a:pt x="32951" y="31913"/>
                    <a:pt x="30188" y="34218"/>
                    <a:pt x="26951" y="35504"/>
                  </a:cubicBezTo>
                  <a:lnTo>
                    <a:pt x="38667" y="53220"/>
                  </a:lnTo>
                  <a:close/>
                  <a:moveTo>
                    <a:pt x="3901" y="28646"/>
                  </a:moveTo>
                  <a:lnTo>
                    <a:pt x="15901" y="28646"/>
                  </a:lnTo>
                  <a:cubicBezTo>
                    <a:pt x="19045" y="28874"/>
                    <a:pt x="22189" y="27970"/>
                    <a:pt x="24760" y="26074"/>
                  </a:cubicBezTo>
                  <a:cubicBezTo>
                    <a:pt x="26858" y="24169"/>
                    <a:pt x="27904" y="21445"/>
                    <a:pt x="27807" y="18645"/>
                  </a:cubicBezTo>
                  <a:cubicBezTo>
                    <a:pt x="27997" y="15863"/>
                    <a:pt x="26858" y="13149"/>
                    <a:pt x="24760" y="11310"/>
                  </a:cubicBezTo>
                  <a:cubicBezTo>
                    <a:pt x="22189" y="9501"/>
                    <a:pt x="19045" y="8624"/>
                    <a:pt x="15901" y="8834"/>
                  </a:cubicBezTo>
                  <a:lnTo>
                    <a:pt x="3901" y="8834"/>
                  </a:lnTo>
                  <a:close/>
                </a:path>
              </a:pathLst>
            </a:custGeom>
            <a:solidFill>
              <a:srgbClr val="6D6E71"/>
            </a:solidFill>
            <a:ln w="9525" cap="flat">
              <a:noFill/>
              <a:prstDash val="solid"/>
              <a:miter/>
            </a:ln>
          </p:spPr>
          <p:txBody>
            <a:bodyPr rtlCol="0" anchor="ctr"/>
            <a:lstStyle/>
            <a:p>
              <a:endParaRPr lang="en-US"/>
            </a:p>
          </p:txBody>
        </p:sp>
        <p:sp>
          <p:nvSpPr>
            <p:cNvPr id="1376" name="Freeform: Shape 1375">
              <a:extLst>
                <a:ext uri="{FF2B5EF4-FFF2-40B4-BE49-F238E27FC236}">
                  <a16:creationId xmlns:a16="http://schemas.microsoft.com/office/drawing/2014/main" id="{0227A9D1-2A10-4452-AA59-80FD36D7D7A8}"/>
                </a:ext>
              </a:extLst>
            </p:cNvPr>
            <p:cNvSpPr/>
            <p:nvPr/>
          </p:nvSpPr>
          <p:spPr>
            <a:xfrm>
              <a:off x="17935386" y="1722787"/>
              <a:ext cx="10190" cy="53340"/>
            </a:xfrm>
            <a:custGeom>
              <a:avLst/>
              <a:gdLst>
                <a:gd name="connsiteX0" fmla="*/ -6289 w 10190"/>
                <a:gd name="connsiteY0" fmla="*/ -180 h 53340"/>
                <a:gd name="connsiteX1" fmla="*/ 3901 w 10190"/>
                <a:gd name="connsiteY1" fmla="*/ -180 h 53340"/>
                <a:gd name="connsiteX2" fmla="*/ 3901 w 10190"/>
                <a:gd name="connsiteY2" fmla="*/ 53160 h 53340"/>
                <a:gd name="connsiteX3" fmla="*/ -6289 w 10190"/>
                <a:gd name="connsiteY3" fmla="*/ 53160 h 53340"/>
              </a:gdLst>
              <a:ahLst/>
              <a:cxnLst>
                <a:cxn ang="0">
                  <a:pos x="connsiteX0" y="connsiteY0"/>
                </a:cxn>
                <a:cxn ang="0">
                  <a:pos x="connsiteX1" y="connsiteY1"/>
                </a:cxn>
                <a:cxn ang="0">
                  <a:pos x="connsiteX2" y="connsiteY2"/>
                </a:cxn>
                <a:cxn ang="0">
                  <a:pos x="connsiteX3" y="connsiteY3"/>
                </a:cxn>
              </a:cxnLst>
              <a:rect l="l" t="t" r="r" b="b"/>
              <a:pathLst>
                <a:path w="10190" h="53340">
                  <a:moveTo>
                    <a:pt x="-6289" y="-180"/>
                  </a:moveTo>
                  <a:lnTo>
                    <a:pt x="3901" y="-180"/>
                  </a:lnTo>
                  <a:lnTo>
                    <a:pt x="3901" y="53160"/>
                  </a:lnTo>
                  <a:lnTo>
                    <a:pt x="-6289" y="53160"/>
                  </a:lnTo>
                  <a:close/>
                </a:path>
              </a:pathLst>
            </a:custGeom>
            <a:solidFill>
              <a:srgbClr val="6D6E71"/>
            </a:solidFill>
            <a:ln w="9525" cap="flat">
              <a:noFill/>
              <a:prstDash val="solid"/>
              <a:miter/>
            </a:ln>
          </p:spPr>
          <p:txBody>
            <a:bodyPr rtlCol="0" anchor="ctr"/>
            <a:lstStyle/>
            <a:p>
              <a:endParaRPr lang="en-US"/>
            </a:p>
          </p:txBody>
        </p:sp>
        <p:sp>
          <p:nvSpPr>
            <p:cNvPr id="1377" name="Freeform: Shape 1376">
              <a:extLst>
                <a:ext uri="{FF2B5EF4-FFF2-40B4-BE49-F238E27FC236}">
                  <a16:creationId xmlns:a16="http://schemas.microsoft.com/office/drawing/2014/main" id="{4446F624-F0F8-42D7-9F58-3BDDC8DA3824}"/>
                </a:ext>
              </a:extLst>
            </p:cNvPr>
            <p:cNvSpPr/>
            <p:nvPr/>
          </p:nvSpPr>
          <p:spPr>
            <a:xfrm>
              <a:off x="17954720" y="1722689"/>
              <a:ext cx="48769" cy="54201"/>
            </a:xfrm>
            <a:custGeom>
              <a:avLst/>
              <a:gdLst>
                <a:gd name="connsiteX0" fmla="*/ 29714 w 48769"/>
                <a:gd name="connsiteY0" fmla="*/ 10205 h 54201"/>
                <a:gd name="connsiteX1" fmla="*/ 21905 w 48769"/>
                <a:gd name="connsiteY1" fmla="*/ 8395 h 54201"/>
                <a:gd name="connsiteX2" fmla="*/ 3618 w 48769"/>
                <a:gd name="connsiteY2" fmla="*/ 26264 h 54201"/>
                <a:gd name="connsiteX3" fmla="*/ 12380 w 48769"/>
                <a:gd name="connsiteY3" fmla="*/ 42018 h 54201"/>
                <a:gd name="connsiteX4" fmla="*/ 21905 w 48769"/>
                <a:gd name="connsiteY4" fmla="*/ 44399 h 54201"/>
                <a:gd name="connsiteX5" fmla="*/ 29528 w 48769"/>
                <a:gd name="connsiteY5" fmla="*/ 42685 h 54201"/>
                <a:gd name="connsiteX6" fmla="*/ 36383 w 48769"/>
                <a:gd name="connsiteY6" fmla="*/ 38113 h 54201"/>
                <a:gd name="connsiteX7" fmla="*/ 42383 w 48769"/>
                <a:gd name="connsiteY7" fmla="*/ 44781 h 54201"/>
                <a:gd name="connsiteX8" fmla="*/ 32858 w 48769"/>
                <a:gd name="connsiteY8" fmla="*/ 51543 h 54201"/>
                <a:gd name="connsiteX9" fmla="*/ 21523 w 48769"/>
                <a:gd name="connsiteY9" fmla="*/ 54020 h 54201"/>
                <a:gd name="connsiteX10" fmla="*/ 7427 w 48769"/>
                <a:gd name="connsiteY10" fmla="*/ 50305 h 54201"/>
                <a:gd name="connsiteX11" fmla="*/ -2670 w 48769"/>
                <a:gd name="connsiteY11" fmla="*/ 40780 h 54201"/>
                <a:gd name="connsiteX12" fmla="*/ -6289 w 48769"/>
                <a:gd name="connsiteY12" fmla="*/ 26873 h 54201"/>
                <a:gd name="connsiteX13" fmla="*/ -2573 w 48769"/>
                <a:gd name="connsiteY13" fmla="*/ 12967 h 54201"/>
                <a:gd name="connsiteX14" fmla="*/ 7617 w 48769"/>
                <a:gd name="connsiteY14" fmla="*/ 3442 h 54201"/>
                <a:gd name="connsiteX15" fmla="*/ 21905 w 48769"/>
                <a:gd name="connsiteY15" fmla="*/ -177 h 54201"/>
                <a:gd name="connsiteX16" fmla="*/ 42480 w 48769"/>
                <a:gd name="connsiteY16" fmla="*/ 8490 h 54201"/>
                <a:gd name="connsiteX17" fmla="*/ 36574 w 48769"/>
                <a:gd name="connsiteY17" fmla="*/ 15920 h 54201"/>
                <a:gd name="connsiteX18" fmla="*/ 29714 w 48769"/>
                <a:gd name="connsiteY18" fmla="*/ 10205 h 5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769" h="54201">
                  <a:moveTo>
                    <a:pt x="29714" y="10205"/>
                  </a:moveTo>
                  <a:cubicBezTo>
                    <a:pt x="27239" y="9024"/>
                    <a:pt x="24574" y="8405"/>
                    <a:pt x="21905" y="8395"/>
                  </a:cubicBezTo>
                  <a:cubicBezTo>
                    <a:pt x="11905" y="8271"/>
                    <a:pt x="3711" y="16272"/>
                    <a:pt x="3618" y="26264"/>
                  </a:cubicBezTo>
                  <a:cubicBezTo>
                    <a:pt x="3520" y="32703"/>
                    <a:pt x="6855" y="38704"/>
                    <a:pt x="12380" y="42018"/>
                  </a:cubicBezTo>
                  <a:cubicBezTo>
                    <a:pt x="15240" y="43695"/>
                    <a:pt x="18570" y="44523"/>
                    <a:pt x="21905" y="44399"/>
                  </a:cubicBezTo>
                  <a:cubicBezTo>
                    <a:pt x="24574" y="44361"/>
                    <a:pt x="27146" y="43781"/>
                    <a:pt x="29528" y="42685"/>
                  </a:cubicBezTo>
                  <a:cubicBezTo>
                    <a:pt x="32095" y="41599"/>
                    <a:pt x="34383" y="40056"/>
                    <a:pt x="36383" y="38113"/>
                  </a:cubicBezTo>
                  <a:lnTo>
                    <a:pt x="42383" y="44781"/>
                  </a:lnTo>
                  <a:cubicBezTo>
                    <a:pt x="39718" y="47629"/>
                    <a:pt x="36481" y="49934"/>
                    <a:pt x="32858" y="51543"/>
                  </a:cubicBezTo>
                  <a:cubicBezTo>
                    <a:pt x="29337" y="53134"/>
                    <a:pt x="25430" y="53982"/>
                    <a:pt x="21523" y="54020"/>
                  </a:cubicBezTo>
                  <a:cubicBezTo>
                    <a:pt x="16570" y="54067"/>
                    <a:pt x="11715" y="52782"/>
                    <a:pt x="7427" y="50305"/>
                  </a:cubicBezTo>
                  <a:cubicBezTo>
                    <a:pt x="3236" y="48076"/>
                    <a:pt x="-191" y="44790"/>
                    <a:pt x="-2670" y="40780"/>
                  </a:cubicBezTo>
                  <a:cubicBezTo>
                    <a:pt x="-5052" y="36542"/>
                    <a:pt x="-6289" y="31751"/>
                    <a:pt x="-6289" y="26873"/>
                  </a:cubicBezTo>
                  <a:cubicBezTo>
                    <a:pt x="-6289" y="21987"/>
                    <a:pt x="-5052" y="17177"/>
                    <a:pt x="-2573" y="12967"/>
                  </a:cubicBezTo>
                  <a:cubicBezTo>
                    <a:pt x="-98" y="8957"/>
                    <a:pt x="3427" y="5681"/>
                    <a:pt x="7617" y="3442"/>
                  </a:cubicBezTo>
                  <a:cubicBezTo>
                    <a:pt x="11998" y="1004"/>
                    <a:pt x="16952" y="-244"/>
                    <a:pt x="21905" y="-177"/>
                  </a:cubicBezTo>
                  <a:cubicBezTo>
                    <a:pt x="29621" y="-196"/>
                    <a:pt x="37048" y="2928"/>
                    <a:pt x="42480" y="8490"/>
                  </a:cubicBezTo>
                  <a:lnTo>
                    <a:pt x="36574" y="15920"/>
                  </a:lnTo>
                  <a:cubicBezTo>
                    <a:pt x="34765" y="13529"/>
                    <a:pt x="32383" y="11576"/>
                    <a:pt x="29714" y="10205"/>
                  </a:cubicBezTo>
                  <a:close/>
                </a:path>
              </a:pathLst>
            </a:custGeom>
            <a:solidFill>
              <a:srgbClr val="6D6E71"/>
            </a:solidFill>
            <a:ln w="9525" cap="flat">
              <a:noFill/>
              <a:prstDash val="solid"/>
              <a:miter/>
            </a:ln>
          </p:spPr>
          <p:txBody>
            <a:bodyPr rtlCol="0" anchor="ctr"/>
            <a:lstStyle/>
            <a:p>
              <a:endParaRPr lang="en-US"/>
            </a:p>
          </p:txBody>
        </p:sp>
        <p:sp>
          <p:nvSpPr>
            <p:cNvPr id="1378" name="Freeform: Shape 1377">
              <a:extLst>
                <a:ext uri="{FF2B5EF4-FFF2-40B4-BE49-F238E27FC236}">
                  <a16:creationId xmlns:a16="http://schemas.microsoft.com/office/drawing/2014/main" id="{C2D5A862-9DDD-49AB-A9CB-42FF23869873}"/>
                </a:ext>
              </a:extLst>
            </p:cNvPr>
            <p:cNvSpPr/>
            <p:nvPr/>
          </p:nvSpPr>
          <p:spPr>
            <a:xfrm>
              <a:off x="18007014" y="1722689"/>
              <a:ext cx="48764" cy="54201"/>
            </a:xfrm>
            <a:custGeom>
              <a:avLst/>
              <a:gdLst>
                <a:gd name="connsiteX0" fmla="*/ 29714 w 48764"/>
                <a:gd name="connsiteY0" fmla="*/ 10205 h 54201"/>
                <a:gd name="connsiteX1" fmla="*/ 21905 w 48764"/>
                <a:gd name="connsiteY1" fmla="*/ 8395 h 54201"/>
                <a:gd name="connsiteX2" fmla="*/ 3613 w 48764"/>
                <a:gd name="connsiteY2" fmla="*/ 26264 h 54201"/>
                <a:gd name="connsiteX3" fmla="*/ 12380 w 48764"/>
                <a:gd name="connsiteY3" fmla="*/ 42018 h 54201"/>
                <a:gd name="connsiteX4" fmla="*/ 21905 w 48764"/>
                <a:gd name="connsiteY4" fmla="*/ 44399 h 54201"/>
                <a:gd name="connsiteX5" fmla="*/ 29523 w 48764"/>
                <a:gd name="connsiteY5" fmla="*/ 42685 h 54201"/>
                <a:gd name="connsiteX6" fmla="*/ 36383 w 48764"/>
                <a:gd name="connsiteY6" fmla="*/ 38113 h 54201"/>
                <a:gd name="connsiteX7" fmla="*/ 42383 w 48764"/>
                <a:gd name="connsiteY7" fmla="*/ 44781 h 54201"/>
                <a:gd name="connsiteX8" fmla="*/ 32858 w 48764"/>
                <a:gd name="connsiteY8" fmla="*/ 51543 h 54201"/>
                <a:gd name="connsiteX9" fmla="*/ 21523 w 48764"/>
                <a:gd name="connsiteY9" fmla="*/ 54020 h 54201"/>
                <a:gd name="connsiteX10" fmla="*/ 7427 w 48764"/>
                <a:gd name="connsiteY10" fmla="*/ 50305 h 54201"/>
                <a:gd name="connsiteX11" fmla="*/ -2670 w 48764"/>
                <a:gd name="connsiteY11" fmla="*/ 40780 h 54201"/>
                <a:gd name="connsiteX12" fmla="*/ -6289 w 48764"/>
                <a:gd name="connsiteY12" fmla="*/ 26873 h 54201"/>
                <a:gd name="connsiteX13" fmla="*/ -2577 w 48764"/>
                <a:gd name="connsiteY13" fmla="*/ 12967 h 54201"/>
                <a:gd name="connsiteX14" fmla="*/ 7617 w 48764"/>
                <a:gd name="connsiteY14" fmla="*/ 3442 h 54201"/>
                <a:gd name="connsiteX15" fmla="*/ 21905 w 48764"/>
                <a:gd name="connsiteY15" fmla="*/ -177 h 54201"/>
                <a:gd name="connsiteX16" fmla="*/ 42476 w 48764"/>
                <a:gd name="connsiteY16" fmla="*/ 8490 h 54201"/>
                <a:gd name="connsiteX17" fmla="*/ 36574 w 48764"/>
                <a:gd name="connsiteY17" fmla="*/ 15920 h 54201"/>
                <a:gd name="connsiteX18" fmla="*/ 29714 w 48764"/>
                <a:gd name="connsiteY18" fmla="*/ 10205 h 5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764" h="54201">
                  <a:moveTo>
                    <a:pt x="29714" y="10205"/>
                  </a:moveTo>
                  <a:cubicBezTo>
                    <a:pt x="27239" y="9014"/>
                    <a:pt x="24570" y="8395"/>
                    <a:pt x="21905" y="8395"/>
                  </a:cubicBezTo>
                  <a:cubicBezTo>
                    <a:pt x="11901" y="8271"/>
                    <a:pt x="3711" y="16272"/>
                    <a:pt x="3613" y="26264"/>
                  </a:cubicBezTo>
                  <a:cubicBezTo>
                    <a:pt x="3520" y="32703"/>
                    <a:pt x="6855" y="38704"/>
                    <a:pt x="12380" y="42018"/>
                  </a:cubicBezTo>
                  <a:cubicBezTo>
                    <a:pt x="15235" y="43695"/>
                    <a:pt x="18570" y="44523"/>
                    <a:pt x="21905" y="44399"/>
                  </a:cubicBezTo>
                  <a:cubicBezTo>
                    <a:pt x="24570" y="44361"/>
                    <a:pt x="27142" y="43781"/>
                    <a:pt x="29523" y="42685"/>
                  </a:cubicBezTo>
                  <a:cubicBezTo>
                    <a:pt x="32095" y="41599"/>
                    <a:pt x="34383" y="40056"/>
                    <a:pt x="36383" y="38113"/>
                  </a:cubicBezTo>
                  <a:lnTo>
                    <a:pt x="42383" y="44781"/>
                  </a:lnTo>
                  <a:cubicBezTo>
                    <a:pt x="39713" y="47629"/>
                    <a:pt x="36476" y="49934"/>
                    <a:pt x="32858" y="51543"/>
                  </a:cubicBezTo>
                  <a:cubicBezTo>
                    <a:pt x="29332" y="53134"/>
                    <a:pt x="25426" y="53982"/>
                    <a:pt x="21523" y="54020"/>
                  </a:cubicBezTo>
                  <a:cubicBezTo>
                    <a:pt x="16570" y="54067"/>
                    <a:pt x="11710" y="52782"/>
                    <a:pt x="7427" y="50305"/>
                  </a:cubicBezTo>
                  <a:cubicBezTo>
                    <a:pt x="3236" y="48076"/>
                    <a:pt x="-196" y="44790"/>
                    <a:pt x="-2670" y="40780"/>
                  </a:cubicBezTo>
                  <a:cubicBezTo>
                    <a:pt x="-5052" y="36542"/>
                    <a:pt x="-6289" y="31751"/>
                    <a:pt x="-6289" y="26873"/>
                  </a:cubicBezTo>
                  <a:cubicBezTo>
                    <a:pt x="-6289" y="21987"/>
                    <a:pt x="-5052" y="17177"/>
                    <a:pt x="-2577" y="12967"/>
                  </a:cubicBezTo>
                  <a:cubicBezTo>
                    <a:pt x="-98" y="8957"/>
                    <a:pt x="3427" y="5681"/>
                    <a:pt x="7617" y="3442"/>
                  </a:cubicBezTo>
                  <a:cubicBezTo>
                    <a:pt x="11998" y="1004"/>
                    <a:pt x="16952" y="-244"/>
                    <a:pt x="21905" y="-177"/>
                  </a:cubicBezTo>
                  <a:cubicBezTo>
                    <a:pt x="29621" y="-196"/>
                    <a:pt x="37048" y="2928"/>
                    <a:pt x="42476" y="8490"/>
                  </a:cubicBezTo>
                  <a:lnTo>
                    <a:pt x="36574" y="15920"/>
                  </a:lnTo>
                  <a:cubicBezTo>
                    <a:pt x="34760" y="13529"/>
                    <a:pt x="32379" y="11576"/>
                    <a:pt x="29714" y="10205"/>
                  </a:cubicBezTo>
                  <a:close/>
                </a:path>
              </a:pathLst>
            </a:custGeom>
            <a:solidFill>
              <a:srgbClr val="6D6E71"/>
            </a:solidFill>
            <a:ln w="9525" cap="flat">
              <a:noFill/>
              <a:prstDash val="solid"/>
              <a:miter/>
            </a:ln>
          </p:spPr>
          <p:txBody>
            <a:bodyPr rtlCol="0" anchor="ctr"/>
            <a:lstStyle/>
            <a:p>
              <a:endParaRPr lang="en-US"/>
            </a:p>
          </p:txBody>
        </p:sp>
        <p:sp>
          <p:nvSpPr>
            <p:cNvPr id="1379" name="Freeform: Shape 1378">
              <a:extLst>
                <a:ext uri="{FF2B5EF4-FFF2-40B4-BE49-F238E27FC236}">
                  <a16:creationId xmlns:a16="http://schemas.microsoft.com/office/drawing/2014/main" id="{71A43460-24A7-44DB-84A5-B89359D3C657}"/>
                </a:ext>
              </a:extLst>
            </p:cNvPr>
            <p:cNvSpPr/>
            <p:nvPr/>
          </p:nvSpPr>
          <p:spPr>
            <a:xfrm>
              <a:off x="18057211" y="1722787"/>
              <a:ext cx="43527" cy="53340"/>
            </a:xfrm>
            <a:custGeom>
              <a:avLst/>
              <a:gdLst>
                <a:gd name="connsiteX0" fmla="*/ -6289 w 43527"/>
                <a:gd name="connsiteY0" fmla="*/ -180 h 53340"/>
                <a:gd name="connsiteX1" fmla="*/ 37239 w 43527"/>
                <a:gd name="connsiteY1" fmla="*/ -180 h 53340"/>
                <a:gd name="connsiteX2" fmla="*/ 37239 w 43527"/>
                <a:gd name="connsiteY2" fmla="*/ 8869 h 53340"/>
                <a:gd name="connsiteX3" fmla="*/ 20663 w 43527"/>
                <a:gd name="connsiteY3" fmla="*/ 8869 h 53340"/>
                <a:gd name="connsiteX4" fmla="*/ 20663 w 43527"/>
                <a:gd name="connsiteY4" fmla="*/ 53160 h 53340"/>
                <a:gd name="connsiteX5" fmla="*/ 10380 w 43527"/>
                <a:gd name="connsiteY5" fmla="*/ 53160 h 53340"/>
                <a:gd name="connsiteX6" fmla="*/ 10380 w 43527"/>
                <a:gd name="connsiteY6" fmla="*/ 8869 h 53340"/>
                <a:gd name="connsiteX7" fmla="*/ -6289 w 43527"/>
                <a:gd name="connsiteY7" fmla="*/ 8869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27" h="53340">
                  <a:moveTo>
                    <a:pt x="-6289" y="-180"/>
                  </a:moveTo>
                  <a:lnTo>
                    <a:pt x="37239" y="-180"/>
                  </a:lnTo>
                  <a:lnTo>
                    <a:pt x="37239" y="8869"/>
                  </a:lnTo>
                  <a:lnTo>
                    <a:pt x="20663" y="8869"/>
                  </a:lnTo>
                  <a:lnTo>
                    <a:pt x="20663" y="53160"/>
                  </a:lnTo>
                  <a:lnTo>
                    <a:pt x="10380" y="53160"/>
                  </a:lnTo>
                  <a:lnTo>
                    <a:pt x="10380" y="8869"/>
                  </a:lnTo>
                  <a:lnTo>
                    <a:pt x="-6289" y="8869"/>
                  </a:lnTo>
                  <a:close/>
                </a:path>
              </a:pathLst>
            </a:custGeom>
            <a:solidFill>
              <a:srgbClr val="6D6E71"/>
            </a:solidFill>
            <a:ln w="9525" cap="flat">
              <a:noFill/>
              <a:prstDash val="solid"/>
              <a:miter/>
            </a:ln>
          </p:spPr>
          <p:txBody>
            <a:bodyPr rtlCol="0" anchor="ctr"/>
            <a:lstStyle/>
            <a:p>
              <a:endParaRPr lang="en-US"/>
            </a:p>
          </p:txBody>
        </p:sp>
        <p:sp>
          <p:nvSpPr>
            <p:cNvPr id="1380" name="Freeform: Shape 1379">
              <a:extLst>
                <a:ext uri="{FF2B5EF4-FFF2-40B4-BE49-F238E27FC236}">
                  <a16:creationId xmlns:a16="http://schemas.microsoft.com/office/drawing/2014/main" id="{810BDE38-FB84-431F-B544-CDD63A486BC7}"/>
                </a:ext>
              </a:extLst>
            </p:cNvPr>
            <p:cNvSpPr/>
            <p:nvPr/>
          </p:nvSpPr>
          <p:spPr>
            <a:xfrm>
              <a:off x="18102455" y="1721925"/>
              <a:ext cx="43056" cy="54784"/>
            </a:xfrm>
            <a:custGeom>
              <a:avLst/>
              <a:gdLst>
                <a:gd name="connsiteX0" fmla="*/ 23714 w 43056"/>
                <a:gd name="connsiteY0" fmla="*/ 10493 h 54784"/>
                <a:gd name="connsiteX1" fmla="*/ 16091 w 43056"/>
                <a:gd name="connsiteY1" fmla="*/ 9159 h 54784"/>
                <a:gd name="connsiteX2" fmla="*/ 10282 w 43056"/>
                <a:gd name="connsiteY2" fmla="*/ 10493 h 54784"/>
                <a:gd name="connsiteX3" fmla="*/ 8185 w 43056"/>
                <a:gd name="connsiteY3" fmla="*/ 14303 h 54784"/>
                <a:gd name="connsiteX4" fmla="*/ 9617 w 43056"/>
                <a:gd name="connsiteY4" fmla="*/ 18017 h 54784"/>
                <a:gd name="connsiteX5" fmla="*/ 13426 w 43056"/>
                <a:gd name="connsiteY5" fmla="*/ 20399 h 54784"/>
                <a:gd name="connsiteX6" fmla="*/ 19524 w 43056"/>
                <a:gd name="connsiteY6" fmla="*/ 22494 h 54784"/>
                <a:gd name="connsiteX7" fmla="*/ 28379 w 43056"/>
                <a:gd name="connsiteY7" fmla="*/ 25733 h 54784"/>
                <a:gd name="connsiteX8" fmla="*/ 34285 w 43056"/>
                <a:gd name="connsiteY8" fmla="*/ 30495 h 54784"/>
                <a:gd name="connsiteX9" fmla="*/ 36760 w 43056"/>
                <a:gd name="connsiteY9" fmla="*/ 38687 h 54784"/>
                <a:gd name="connsiteX10" fmla="*/ 34095 w 43056"/>
                <a:gd name="connsiteY10" fmla="*/ 47164 h 54784"/>
                <a:gd name="connsiteX11" fmla="*/ 26858 w 43056"/>
                <a:gd name="connsiteY11" fmla="*/ 52688 h 54784"/>
                <a:gd name="connsiteX12" fmla="*/ 16282 w 43056"/>
                <a:gd name="connsiteY12" fmla="*/ 54593 h 54784"/>
                <a:gd name="connsiteX13" fmla="*/ 4092 w 43056"/>
                <a:gd name="connsiteY13" fmla="*/ 52307 h 54784"/>
                <a:gd name="connsiteX14" fmla="*/ -6289 w 43056"/>
                <a:gd name="connsiteY14" fmla="*/ 46116 h 54784"/>
                <a:gd name="connsiteX15" fmla="*/ -2005 w 43056"/>
                <a:gd name="connsiteY15" fmla="*/ 37353 h 54784"/>
                <a:gd name="connsiteX16" fmla="*/ 7520 w 43056"/>
                <a:gd name="connsiteY16" fmla="*/ 43259 h 54784"/>
                <a:gd name="connsiteX17" fmla="*/ 17045 w 43056"/>
                <a:gd name="connsiteY17" fmla="*/ 45354 h 54784"/>
                <a:gd name="connsiteX18" fmla="*/ 23714 w 43056"/>
                <a:gd name="connsiteY18" fmla="*/ 43735 h 54784"/>
                <a:gd name="connsiteX19" fmla="*/ 26188 w 43056"/>
                <a:gd name="connsiteY19" fmla="*/ 39258 h 54784"/>
                <a:gd name="connsiteX20" fmla="*/ 24667 w 43056"/>
                <a:gd name="connsiteY20" fmla="*/ 35543 h 54784"/>
                <a:gd name="connsiteX21" fmla="*/ 20951 w 43056"/>
                <a:gd name="connsiteY21" fmla="*/ 33162 h 54784"/>
                <a:gd name="connsiteX22" fmla="*/ 14663 w 43056"/>
                <a:gd name="connsiteY22" fmla="*/ 31067 h 54784"/>
                <a:gd name="connsiteX23" fmla="*/ 5803 w 43056"/>
                <a:gd name="connsiteY23" fmla="*/ 27923 h 54784"/>
                <a:gd name="connsiteX24" fmla="*/ -5 w 43056"/>
                <a:gd name="connsiteY24" fmla="*/ 23351 h 54784"/>
                <a:gd name="connsiteX25" fmla="*/ -2480 w 43056"/>
                <a:gd name="connsiteY25" fmla="*/ 15255 h 54784"/>
                <a:gd name="connsiteX26" fmla="*/ -5 w 43056"/>
                <a:gd name="connsiteY26" fmla="*/ 7063 h 54784"/>
                <a:gd name="connsiteX27" fmla="*/ 7045 w 43056"/>
                <a:gd name="connsiteY27" fmla="*/ 1730 h 54784"/>
                <a:gd name="connsiteX28" fmla="*/ 17524 w 43056"/>
                <a:gd name="connsiteY28" fmla="*/ -175 h 54784"/>
                <a:gd name="connsiteX29" fmla="*/ 27714 w 43056"/>
                <a:gd name="connsiteY29" fmla="*/ 1349 h 54784"/>
                <a:gd name="connsiteX30" fmla="*/ 36760 w 43056"/>
                <a:gd name="connsiteY30" fmla="*/ 5444 h 54784"/>
                <a:gd name="connsiteX31" fmla="*/ 32667 w 43056"/>
                <a:gd name="connsiteY31" fmla="*/ 14398 h 54784"/>
                <a:gd name="connsiteX32" fmla="*/ 23714 w 43056"/>
                <a:gd name="connsiteY32" fmla="*/ 10493 h 54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3056" h="54784">
                  <a:moveTo>
                    <a:pt x="23714" y="10493"/>
                  </a:moveTo>
                  <a:cubicBezTo>
                    <a:pt x="21235" y="9654"/>
                    <a:pt x="18663" y="9197"/>
                    <a:pt x="16091" y="9159"/>
                  </a:cubicBezTo>
                  <a:cubicBezTo>
                    <a:pt x="14091" y="9016"/>
                    <a:pt x="12091" y="9483"/>
                    <a:pt x="10282" y="10493"/>
                  </a:cubicBezTo>
                  <a:cubicBezTo>
                    <a:pt x="8947" y="11283"/>
                    <a:pt x="8185" y="12750"/>
                    <a:pt x="8185" y="14303"/>
                  </a:cubicBezTo>
                  <a:cubicBezTo>
                    <a:pt x="8185" y="15674"/>
                    <a:pt x="8664" y="17008"/>
                    <a:pt x="9617" y="18017"/>
                  </a:cubicBezTo>
                  <a:cubicBezTo>
                    <a:pt x="10757" y="19046"/>
                    <a:pt x="11998" y="19856"/>
                    <a:pt x="13426" y="20399"/>
                  </a:cubicBezTo>
                  <a:cubicBezTo>
                    <a:pt x="15426" y="21227"/>
                    <a:pt x="17426" y="21932"/>
                    <a:pt x="19524" y="22494"/>
                  </a:cubicBezTo>
                  <a:cubicBezTo>
                    <a:pt x="22570" y="23399"/>
                    <a:pt x="25523" y="24475"/>
                    <a:pt x="28379" y="25733"/>
                  </a:cubicBezTo>
                  <a:cubicBezTo>
                    <a:pt x="30667" y="26818"/>
                    <a:pt x="32760" y="28447"/>
                    <a:pt x="34285" y="30495"/>
                  </a:cubicBezTo>
                  <a:cubicBezTo>
                    <a:pt x="36002" y="32867"/>
                    <a:pt x="36857" y="35753"/>
                    <a:pt x="36760" y="38687"/>
                  </a:cubicBezTo>
                  <a:cubicBezTo>
                    <a:pt x="36857" y="41735"/>
                    <a:pt x="35904" y="44716"/>
                    <a:pt x="34095" y="47164"/>
                  </a:cubicBezTo>
                  <a:cubicBezTo>
                    <a:pt x="32286" y="49679"/>
                    <a:pt x="29807" y="51603"/>
                    <a:pt x="26858" y="52688"/>
                  </a:cubicBezTo>
                  <a:cubicBezTo>
                    <a:pt x="23523" y="54050"/>
                    <a:pt x="19905" y="54698"/>
                    <a:pt x="16282" y="54593"/>
                  </a:cubicBezTo>
                  <a:cubicBezTo>
                    <a:pt x="12091" y="54584"/>
                    <a:pt x="7999" y="53812"/>
                    <a:pt x="4092" y="52307"/>
                  </a:cubicBezTo>
                  <a:cubicBezTo>
                    <a:pt x="283" y="50860"/>
                    <a:pt x="-3242" y="48764"/>
                    <a:pt x="-6289" y="46116"/>
                  </a:cubicBezTo>
                  <a:lnTo>
                    <a:pt x="-2005" y="37353"/>
                  </a:lnTo>
                  <a:cubicBezTo>
                    <a:pt x="757" y="39896"/>
                    <a:pt x="3994" y="41906"/>
                    <a:pt x="7520" y="43259"/>
                  </a:cubicBezTo>
                  <a:cubicBezTo>
                    <a:pt x="10473" y="44611"/>
                    <a:pt x="13808" y="45316"/>
                    <a:pt x="17045" y="45354"/>
                  </a:cubicBezTo>
                  <a:cubicBezTo>
                    <a:pt x="19426" y="45516"/>
                    <a:pt x="21714" y="44954"/>
                    <a:pt x="23714" y="43735"/>
                  </a:cubicBezTo>
                  <a:cubicBezTo>
                    <a:pt x="25235" y="42792"/>
                    <a:pt x="26188" y="41087"/>
                    <a:pt x="26188" y="39258"/>
                  </a:cubicBezTo>
                  <a:cubicBezTo>
                    <a:pt x="26286" y="37858"/>
                    <a:pt x="25714" y="36496"/>
                    <a:pt x="24667" y="35543"/>
                  </a:cubicBezTo>
                  <a:cubicBezTo>
                    <a:pt x="23616" y="34467"/>
                    <a:pt x="22379" y="33658"/>
                    <a:pt x="20951" y="33162"/>
                  </a:cubicBezTo>
                  <a:cubicBezTo>
                    <a:pt x="18854" y="32333"/>
                    <a:pt x="16761" y="31638"/>
                    <a:pt x="14663" y="31067"/>
                  </a:cubicBezTo>
                  <a:cubicBezTo>
                    <a:pt x="11617" y="30228"/>
                    <a:pt x="8664" y="29181"/>
                    <a:pt x="5803" y="27923"/>
                  </a:cubicBezTo>
                  <a:cubicBezTo>
                    <a:pt x="3520" y="26914"/>
                    <a:pt x="1520" y="25342"/>
                    <a:pt x="-5" y="23351"/>
                  </a:cubicBezTo>
                  <a:cubicBezTo>
                    <a:pt x="-1717" y="21008"/>
                    <a:pt x="-2577" y="18160"/>
                    <a:pt x="-2480" y="15255"/>
                  </a:cubicBezTo>
                  <a:cubicBezTo>
                    <a:pt x="-2480" y="12331"/>
                    <a:pt x="-1624" y="9474"/>
                    <a:pt x="-5" y="7063"/>
                  </a:cubicBezTo>
                  <a:cubicBezTo>
                    <a:pt x="1804" y="4644"/>
                    <a:pt x="4185" y="2787"/>
                    <a:pt x="7045" y="1730"/>
                  </a:cubicBezTo>
                  <a:cubicBezTo>
                    <a:pt x="10380" y="406"/>
                    <a:pt x="13901" y="-242"/>
                    <a:pt x="17524" y="-175"/>
                  </a:cubicBezTo>
                  <a:cubicBezTo>
                    <a:pt x="20951" y="-194"/>
                    <a:pt x="24379" y="320"/>
                    <a:pt x="27714" y="1349"/>
                  </a:cubicBezTo>
                  <a:cubicBezTo>
                    <a:pt x="30858" y="2282"/>
                    <a:pt x="33904" y="3663"/>
                    <a:pt x="36760" y="5444"/>
                  </a:cubicBezTo>
                  <a:lnTo>
                    <a:pt x="32667" y="14398"/>
                  </a:lnTo>
                  <a:cubicBezTo>
                    <a:pt x="29904" y="12731"/>
                    <a:pt x="26858" y="11416"/>
                    <a:pt x="23714" y="10493"/>
                  </a:cubicBezTo>
                  <a:close/>
                </a:path>
              </a:pathLst>
            </a:custGeom>
            <a:solidFill>
              <a:srgbClr val="6D6E71"/>
            </a:solidFill>
            <a:ln w="9525" cap="flat">
              <a:noFill/>
              <a:prstDash val="solid"/>
              <a:miter/>
            </a:ln>
          </p:spPr>
          <p:txBody>
            <a:bodyPr rtlCol="0" anchor="ctr"/>
            <a:lstStyle/>
            <a:p>
              <a:endParaRPr lang="en-US"/>
            </a:p>
          </p:txBody>
        </p:sp>
        <p:sp>
          <p:nvSpPr>
            <p:cNvPr id="1381" name="Freeform: Shape 1380">
              <a:extLst>
                <a:ext uri="{FF2B5EF4-FFF2-40B4-BE49-F238E27FC236}">
                  <a16:creationId xmlns:a16="http://schemas.microsoft.com/office/drawing/2014/main" id="{C53053BD-7F51-464C-8BEF-59B406717CD2}"/>
                </a:ext>
              </a:extLst>
            </p:cNvPr>
            <p:cNvSpPr/>
            <p:nvPr/>
          </p:nvSpPr>
          <p:spPr>
            <a:xfrm>
              <a:off x="18998944" y="1706766"/>
              <a:ext cx="44116" cy="53392"/>
            </a:xfrm>
            <a:custGeom>
              <a:avLst/>
              <a:gdLst>
                <a:gd name="connsiteX0" fmla="*/ 30858 w 44116"/>
                <a:gd name="connsiteY0" fmla="*/ 3650 h 53392"/>
                <a:gd name="connsiteX1" fmla="*/ 35811 w 44116"/>
                <a:gd name="connsiteY1" fmla="*/ 13175 h 53392"/>
                <a:gd name="connsiteX2" fmla="*/ 33337 w 44116"/>
                <a:gd name="connsiteY2" fmla="*/ 20794 h 53392"/>
                <a:gd name="connsiteX3" fmla="*/ 26477 w 44116"/>
                <a:gd name="connsiteY3" fmla="*/ 24985 h 53392"/>
                <a:gd name="connsiteX4" fmla="*/ 34862 w 44116"/>
                <a:gd name="connsiteY4" fmla="*/ 29558 h 53392"/>
                <a:gd name="connsiteX5" fmla="*/ 37815 w 44116"/>
                <a:gd name="connsiteY5" fmla="*/ 38511 h 53392"/>
                <a:gd name="connsiteX6" fmla="*/ 32574 w 44116"/>
                <a:gd name="connsiteY6" fmla="*/ 49274 h 53392"/>
                <a:gd name="connsiteX7" fmla="*/ 18096 w 44116"/>
                <a:gd name="connsiteY7" fmla="*/ 53179 h 53392"/>
                <a:gd name="connsiteX8" fmla="*/ -6289 w 44116"/>
                <a:gd name="connsiteY8" fmla="*/ 53179 h 53392"/>
                <a:gd name="connsiteX9" fmla="*/ -6289 w 44116"/>
                <a:gd name="connsiteY9" fmla="*/ -160 h 53392"/>
                <a:gd name="connsiteX10" fmla="*/ 17431 w 44116"/>
                <a:gd name="connsiteY10" fmla="*/ -160 h 53392"/>
                <a:gd name="connsiteX11" fmla="*/ 30858 w 44116"/>
                <a:gd name="connsiteY11" fmla="*/ 3650 h 53392"/>
                <a:gd name="connsiteX12" fmla="*/ 23049 w 44116"/>
                <a:gd name="connsiteY12" fmla="*/ 20128 h 53392"/>
                <a:gd name="connsiteX13" fmla="*/ 25337 w 44116"/>
                <a:gd name="connsiteY13" fmla="*/ 15270 h 53392"/>
                <a:gd name="connsiteX14" fmla="*/ 23049 w 44116"/>
                <a:gd name="connsiteY14" fmla="*/ 10508 h 53392"/>
                <a:gd name="connsiteX15" fmla="*/ 16859 w 44116"/>
                <a:gd name="connsiteY15" fmla="*/ 8984 h 53392"/>
                <a:gd name="connsiteX16" fmla="*/ 3906 w 44116"/>
                <a:gd name="connsiteY16" fmla="*/ 8984 h 53392"/>
                <a:gd name="connsiteX17" fmla="*/ 3906 w 44116"/>
                <a:gd name="connsiteY17" fmla="*/ 21937 h 53392"/>
                <a:gd name="connsiteX18" fmla="*/ 16859 w 44116"/>
                <a:gd name="connsiteY18" fmla="*/ 21937 h 53392"/>
                <a:gd name="connsiteX19" fmla="*/ 23049 w 44116"/>
                <a:gd name="connsiteY19" fmla="*/ 20128 h 53392"/>
                <a:gd name="connsiteX20" fmla="*/ 24477 w 44116"/>
                <a:gd name="connsiteY20" fmla="*/ 42797 h 53392"/>
                <a:gd name="connsiteX21" fmla="*/ 27239 w 44116"/>
                <a:gd name="connsiteY21" fmla="*/ 37463 h 53392"/>
                <a:gd name="connsiteX22" fmla="*/ 24477 w 44116"/>
                <a:gd name="connsiteY22" fmla="*/ 32320 h 53392"/>
                <a:gd name="connsiteX23" fmla="*/ 16859 w 44116"/>
                <a:gd name="connsiteY23" fmla="*/ 30510 h 53392"/>
                <a:gd name="connsiteX24" fmla="*/ 3906 w 44116"/>
                <a:gd name="connsiteY24" fmla="*/ 30510 h 53392"/>
                <a:gd name="connsiteX25" fmla="*/ 3906 w 44116"/>
                <a:gd name="connsiteY25" fmla="*/ 44607 h 53392"/>
                <a:gd name="connsiteX26" fmla="*/ 16859 w 44116"/>
                <a:gd name="connsiteY26" fmla="*/ 44607 h 53392"/>
                <a:gd name="connsiteX27" fmla="*/ 24477 w 44116"/>
                <a:gd name="connsiteY27" fmla="*/ 42607 h 5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4116" h="53392">
                  <a:moveTo>
                    <a:pt x="30858" y="3650"/>
                  </a:moveTo>
                  <a:cubicBezTo>
                    <a:pt x="33909" y="5850"/>
                    <a:pt x="35811" y="9393"/>
                    <a:pt x="35811" y="13175"/>
                  </a:cubicBezTo>
                  <a:cubicBezTo>
                    <a:pt x="35811" y="15918"/>
                    <a:pt x="34955" y="18604"/>
                    <a:pt x="33337" y="20794"/>
                  </a:cubicBezTo>
                  <a:cubicBezTo>
                    <a:pt x="31527" y="22890"/>
                    <a:pt x="29146" y="24366"/>
                    <a:pt x="26477" y="24985"/>
                  </a:cubicBezTo>
                  <a:cubicBezTo>
                    <a:pt x="29718" y="25481"/>
                    <a:pt x="32672" y="27100"/>
                    <a:pt x="34862" y="29558"/>
                  </a:cubicBezTo>
                  <a:cubicBezTo>
                    <a:pt x="36862" y="32082"/>
                    <a:pt x="37909" y="35263"/>
                    <a:pt x="37815" y="38511"/>
                  </a:cubicBezTo>
                  <a:cubicBezTo>
                    <a:pt x="38002" y="42750"/>
                    <a:pt x="36002" y="46788"/>
                    <a:pt x="32574" y="49274"/>
                  </a:cubicBezTo>
                  <a:cubicBezTo>
                    <a:pt x="28290" y="52075"/>
                    <a:pt x="23240" y="53446"/>
                    <a:pt x="18096" y="53179"/>
                  </a:cubicBezTo>
                  <a:lnTo>
                    <a:pt x="-6289" y="53179"/>
                  </a:lnTo>
                  <a:lnTo>
                    <a:pt x="-6289" y="-160"/>
                  </a:lnTo>
                  <a:lnTo>
                    <a:pt x="17431" y="-160"/>
                  </a:lnTo>
                  <a:cubicBezTo>
                    <a:pt x="22193" y="-360"/>
                    <a:pt x="26956" y="973"/>
                    <a:pt x="30858" y="3650"/>
                  </a:cubicBezTo>
                  <a:close/>
                  <a:moveTo>
                    <a:pt x="23049" y="20128"/>
                  </a:moveTo>
                  <a:cubicBezTo>
                    <a:pt x="24574" y="18994"/>
                    <a:pt x="25430" y="17166"/>
                    <a:pt x="25337" y="15270"/>
                  </a:cubicBezTo>
                  <a:cubicBezTo>
                    <a:pt x="25430" y="13403"/>
                    <a:pt x="24574" y="11612"/>
                    <a:pt x="23049" y="10508"/>
                  </a:cubicBezTo>
                  <a:cubicBezTo>
                    <a:pt x="21240" y="9307"/>
                    <a:pt x="19049" y="8764"/>
                    <a:pt x="16859" y="8984"/>
                  </a:cubicBezTo>
                  <a:lnTo>
                    <a:pt x="3906" y="8984"/>
                  </a:lnTo>
                  <a:lnTo>
                    <a:pt x="3906" y="21937"/>
                  </a:lnTo>
                  <a:lnTo>
                    <a:pt x="16859" y="21937"/>
                  </a:lnTo>
                  <a:cubicBezTo>
                    <a:pt x="19049" y="22071"/>
                    <a:pt x="21240" y="21433"/>
                    <a:pt x="23049" y="20128"/>
                  </a:cubicBezTo>
                  <a:close/>
                  <a:moveTo>
                    <a:pt x="24477" y="42797"/>
                  </a:moveTo>
                  <a:cubicBezTo>
                    <a:pt x="26286" y="41616"/>
                    <a:pt x="27337" y="39597"/>
                    <a:pt x="27239" y="37463"/>
                  </a:cubicBezTo>
                  <a:cubicBezTo>
                    <a:pt x="27337" y="35377"/>
                    <a:pt x="26193" y="33425"/>
                    <a:pt x="24477" y="32320"/>
                  </a:cubicBezTo>
                  <a:cubicBezTo>
                    <a:pt x="22193" y="30977"/>
                    <a:pt x="19524" y="30339"/>
                    <a:pt x="16859" y="30510"/>
                  </a:cubicBezTo>
                  <a:lnTo>
                    <a:pt x="3906" y="30510"/>
                  </a:lnTo>
                  <a:lnTo>
                    <a:pt x="3906" y="44607"/>
                  </a:lnTo>
                  <a:lnTo>
                    <a:pt x="16859" y="44607"/>
                  </a:lnTo>
                  <a:cubicBezTo>
                    <a:pt x="19524" y="44760"/>
                    <a:pt x="22193" y="44064"/>
                    <a:pt x="24477" y="42607"/>
                  </a:cubicBezTo>
                  <a:close/>
                </a:path>
              </a:pathLst>
            </a:custGeom>
            <a:solidFill>
              <a:srgbClr val="6D6E71"/>
            </a:solidFill>
            <a:ln w="9525" cap="flat">
              <a:noFill/>
              <a:prstDash val="solid"/>
              <a:miter/>
            </a:ln>
          </p:spPr>
          <p:txBody>
            <a:bodyPr rtlCol="0" anchor="ctr"/>
            <a:lstStyle/>
            <a:p>
              <a:endParaRPr lang="en-US"/>
            </a:p>
          </p:txBody>
        </p:sp>
        <p:sp>
          <p:nvSpPr>
            <p:cNvPr id="1382" name="Freeform: Shape 1381">
              <a:extLst>
                <a:ext uri="{FF2B5EF4-FFF2-40B4-BE49-F238E27FC236}">
                  <a16:creationId xmlns:a16="http://schemas.microsoft.com/office/drawing/2014/main" id="{250EA02D-8F06-4569-91CD-E4D1B348F8B1}"/>
                </a:ext>
              </a:extLst>
            </p:cNvPr>
            <p:cNvSpPr/>
            <p:nvPr/>
          </p:nvSpPr>
          <p:spPr>
            <a:xfrm>
              <a:off x="19049223" y="1719228"/>
              <a:ext cx="37460" cy="41661"/>
            </a:xfrm>
            <a:custGeom>
              <a:avLst/>
              <a:gdLst>
                <a:gd name="connsiteX0" fmla="*/ 21158 w 37460"/>
                <a:gd name="connsiteY0" fmla="*/ 41003 h 41661"/>
                <a:gd name="connsiteX1" fmla="*/ 21158 w 37460"/>
                <a:gd name="connsiteY1" fmla="*/ 36050 h 41661"/>
                <a:gd name="connsiteX2" fmla="*/ 15731 w 37460"/>
                <a:gd name="connsiteY2" fmla="*/ 40051 h 41661"/>
                <a:gd name="connsiteX3" fmla="*/ 8015 w 37460"/>
                <a:gd name="connsiteY3" fmla="*/ 41480 h 41661"/>
                <a:gd name="connsiteX4" fmla="*/ 490 w 37460"/>
                <a:gd name="connsiteY4" fmla="*/ 39860 h 41661"/>
                <a:gd name="connsiteX5" fmla="*/ -4464 w 37460"/>
                <a:gd name="connsiteY5" fmla="*/ 35288 h 41661"/>
                <a:gd name="connsiteX6" fmla="*/ -6273 w 37460"/>
                <a:gd name="connsiteY6" fmla="*/ 28811 h 41661"/>
                <a:gd name="connsiteX7" fmla="*/ -2180 w 37460"/>
                <a:gd name="connsiteY7" fmla="*/ 19858 h 41661"/>
                <a:gd name="connsiteX8" fmla="*/ 9252 w 37460"/>
                <a:gd name="connsiteY8" fmla="*/ 16524 h 41661"/>
                <a:gd name="connsiteX9" fmla="*/ 21060 w 37460"/>
                <a:gd name="connsiteY9" fmla="*/ 16524 h 41661"/>
                <a:gd name="connsiteX10" fmla="*/ 21060 w 37460"/>
                <a:gd name="connsiteY10" fmla="*/ 15476 h 41661"/>
                <a:gd name="connsiteX11" fmla="*/ 18777 w 37460"/>
                <a:gd name="connsiteY11" fmla="*/ 9952 h 41661"/>
                <a:gd name="connsiteX12" fmla="*/ 11917 w 37460"/>
                <a:gd name="connsiteY12" fmla="*/ 7952 h 41661"/>
                <a:gd name="connsiteX13" fmla="*/ -273 w 37460"/>
                <a:gd name="connsiteY13" fmla="*/ 11762 h 41661"/>
                <a:gd name="connsiteX14" fmla="*/ -3799 w 37460"/>
                <a:gd name="connsiteY14" fmla="*/ 4904 h 41661"/>
                <a:gd name="connsiteX15" fmla="*/ 4871 w 37460"/>
                <a:gd name="connsiteY15" fmla="*/ 998 h 41661"/>
                <a:gd name="connsiteX16" fmla="*/ 14396 w 37460"/>
                <a:gd name="connsiteY16" fmla="*/ -145 h 41661"/>
                <a:gd name="connsiteX17" fmla="*/ 26683 w 37460"/>
                <a:gd name="connsiteY17" fmla="*/ 3665 h 41661"/>
                <a:gd name="connsiteX18" fmla="*/ 31157 w 37460"/>
                <a:gd name="connsiteY18" fmla="*/ 14333 h 41661"/>
                <a:gd name="connsiteX19" fmla="*/ 31157 w 37460"/>
                <a:gd name="connsiteY19" fmla="*/ 41003 h 41661"/>
                <a:gd name="connsiteX20" fmla="*/ 17633 w 37460"/>
                <a:gd name="connsiteY20" fmla="*/ 31478 h 41661"/>
                <a:gd name="connsiteX21" fmla="*/ 21060 w 37460"/>
                <a:gd name="connsiteY21" fmla="*/ 26430 h 41661"/>
                <a:gd name="connsiteX22" fmla="*/ 21060 w 37460"/>
                <a:gd name="connsiteY22" fmla="*/ 22811 h 41661"/>
                <a:gd name="connsiteX23" fmla="*/ 10777 w 37460"/>
                <a:gd name="connsiteY23" fmla="*/ 22811 h 41661"/>
                <a:gd name="connsiteX24" fmla="*/ 4964 w 37460"/>
                <a:gd name="connsiteY24" fmla="*/ 23954 h 41661"/>
                <a:gd name="connsiteX25" fmla="*/ 3062 w 37460"/>
                <a:gd name="connsiteY25" fmla="*/ 27859 h 41661"/>
                <a:gd name="connsiteX26" fmla="*/ 5061 w 37460"/>
                <a:gd name="connsiteY26" fmla="*/ 31955 h 41661"/>
                <a:gd name="connsiteX27" fmla="*/ 10396 w 37460"/>
                <a:gd name="connsiteY27" fmla="*/ 33479 h 41661"/>
                <a:gd name="connsiteX28" fmla="*/ 17633 w 37460"/>
                <a:gd name="connsiteY28" fmla="*/ 31859 h 41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7460" h="41661">
                  <a:moveTo>
                    <a:pt x="21158" y="41003"/>
                  </a:moveTo>
                  <a:lnTo>
                    <a:pt x="21158" y="36050"/>
                  </a:lnTo>
                  <a:cubicBezTo>
                    <a:pt x="19730" y="37850"/>
                    <a:pt x="17823" y="39232"/>
                    <a:pt x="15731" y="40051"/>
                  </a:cubicBezTo>
                  <a:cubicBezTo>
                    <a:pt x="13252" y="41032"/>
                    <a:pt x="10680" y="41518"/>
                    <a:pt x="8015" y="41480"/>
                  </a:cubicBezTo>
                  <a:cubicBezTo>
                    <a:pt x="5443" y="41518"/>
                    <a:pt x="2871" y="40965"/>
                    <a:pt x="490" y="39860"/>
                  </a:cubicBezTo>
                  <a:cubicBezTo>
                    <a:pt x="-1510" y="38831"/>
                    <a:pt x="-3226" y="37250"/>
                    <a:pt x="-4464" y="35288"/>
                  </a:cubicBezTo>
                  <a:cubicBezTo>
                    <a:pt x="-5701" y="33355"/>
                    <a:pt x="-6370" y="31097"/>
                    <a:pt x="-6273" y="28811"/>
                  </a:cubicBezTo>
                  <a:cubicBezTo>
                    <a:pt x="-6463" y="25344"/>
                    <a:pt x="-4943" y="22010"/>
                    <a:pt x="-2180" y="19858"/>
                  </a:cubicBezTo>
                  <a:cubicBezTo>
                    <a:pt x="1155" y="17486"/>
                    <a:pt x="5154" y="16315"/>
                    <a:pt x="9252" y="16524"/>
                  </a:cubicBezTo>
                  <a:lnTo>
                    <a:pt x="21060" y="16524"/>
                  </a:lnTo>
                  <a:lnTo>
                    <a:pt x="21060" y="15476"/>
                  </a:lnTo>
                  <a:cubicBezTo>
                    <a:pt x="21158" y="13381"/>
                    <a:pt x="20395" y="11342"/>
                    <a:pt x="18777" y="9952"/>
                  </a:cubicBezTo>
                  <a:cubicBezTo>
                    <a:pt x="16777" y="8504"/>
                    <a:pt x="14396" y="7799"/>
                    <a:pt x="11917" y="7952"/>
                  </a:cubicBezTo>
                  <a:cubicBezTo>
                    <a:pt x="7536" y="8075"/>
                    <a:pt x="3345" y="9390"/>
                    <a:pt x="-273" y="11762"/>
                  </a:cubicBezTo>
                  <a:lnTo>
                    <a:pt x="-3799" y="4904"/>
                  </a:lnTo>
                  <a:cubicBezTo>
                    <a:pt x="-1036" y="3313"/>
                    <a:pt x="1824" y="2008"/>
                    <a:pt x="4871" y="998"/>
                  </a:cubicBezTo>
                  <a:cubicBezTo>
                    <a:pt x="8015" y="160"/>
                    <a:pt x="11159" y="-221"/>
                    <a:pt x="14396" y="-145"/>
                  </a:cubicBezTo>
                  <a:cubicBezTo>
                    <a:pt x="18777" y="-421"/>
                    <a:pt x="23158" y="932"/>
                    <a:pt x="26683" y="3665"/>
                  </a:cubicBezTo>
                  <a:cubicBezTo>
                    <a:pt x="29637" y="6390"/>
                    <a:pt x="31348" y="10295"/>
                    <a:pt x="31157" y="14333"/>
                  </a:cubicBezTo>
                  <a:lnTo>
                    <a:pt x="31157" y="41003"/>
                  </a:lnTo>
                  <a:close/>
                  <a:moveTo>
                    <a:pt x="17633" y="31478"/>
                  </a:moveTo>
                  <a:cubicBezTo>
                    <a:pt x="19540" y="30450"/>
                    <a:pt x="20777" y="28564"/>
                    <a:pt x="21060" y="26430"/>
                  </a:cubicBezTo>
                  <a:lnTo>
                    <a:pt x="21060" y="22811"/>
                  </a:lnTo>
                  <a:lnTo>
                    <a:pt x="10777" y="22811"/>
                  </a:lnTo>
                  <a:cubicBezTo>
                    <a:pt x="8777" y="22687"/>
                    <a:pt x="6773" y="23077"/>
                    <a:pt x="4964" y="23954"/>
                  </a:cubicBezTo>
                  <a:cubicBezTo>
                    <a:pt x="3634" y="24811"/>
                    <a:pt x="2964" y="26306"/>
                    <a:pt x="3062" y="27859"/>
                  </a:cubicBezTo>
                  <a:cubicBezTo>
                    <a:pt x="3062" y="29468"/>
                    <a:pt x="3727" y="30992"/>
                    <a:pt x="5061" y="31955"/>
                  </a:cubicBezTo>
                  <a:cubicBezTo>
                    <a:pt x="6587" y="33021"/>
                    <a:pt x="8489" y="33555"/>
                    <a:pt x="10396" y="33479"/>
                  </a:cubicBezTo>
                  <a:cubicBezTo>
                    <a:pt x="12870" y="33659"/>
                    <a:pt x="15442" y="33097"/>
                    <a:pt x="17633" y="31859"/>
                  </a:cubicBezTo>
                  <a:close/>
                </a:path>
              </a:pathLst>
            </a:custGeom>
            <a:solidFill>
              <a:srgbClr val="6D6E71"/>
            </a:solidFill>
            <a:ln w="9525" cap="flat">
              <a:noFill/>
              <a:prstDash val="solid"/>
              <a:miter/>
            </a:ln>
          </p:spPr>
          <p:txBody>
            <a:bodyPr rtlCol="0" anchor="ctr"/>
            <a:lstStyle/>
            <a:p>
              <a:endParaRPr lang="en-US"/>
            </a:p>
          </p:txBody>
        </p:sp>
        <p:sp>
          <p:nvSpPr>
            <p:cNvPr id="1383" name="Freeform: Shape 1382">
              <a:extLst>
                <a:ext uri="{FF2B5EF4-FFF2-40B4-BE49-F238E27FC236}">
                  <a16:creationId xmlns:a16="http://schemas.microsoft.com/office/drawing/2014/main" id="{FA813CAC-7A75-49BD-81FA-EF1549A09A17}"/>
                </a:ext>
              </a:extLst>
            </p:cNvPr>
            <p:cNvSpPr/>
            <p:nvPr/>
          </p:nvSpPr>
          <p:spPr>
            <a:xfrm>
              <a:off x="19092673" y="1719249"/>
              <a:ext cx="33177" cy="41939"/>
            </a:xfrm>
            <a:custGeom>
              <a:avLst/>
              <a:gdLst>
                <a:gd name="connsiteX0" fmla="*/ 16663 w 33177"/>
                <a:gd name="connsiteY0" fmla="*/ 8502 h 41939"/>
                <a:gd name="connsiteX1" fmla="*/ 10854 w 33177"/>
                <a:gd name="connsiteY1" fmla="*/ 7549 h 41939"/>
                <a:gd name="connsiteX2" fmla="*/ 6855 w 33177"/>
                <a:gd name="connsiteY2" fmla="*/ 8406 h 41939"/>
                <a:gd name="connsiteX3" fmla="*/ 5329 w 33177"/>
                <a:gd name="connsiteY3" fmla="*/ 11073 h 41939"/>
                <a:gd name="connsiteX4" fmla="*/ 7236 w 33177"/>
                <a:gd name="connsiteY4" fmla="*/ 14026 h 41939"/>
                <a:gd name="connsiteX5" fmla="*/ 13143 w 33177"/>
                <a:gd name="connsiteY5" fmla="*/ 16217 h 41939"/>
                <a:gd name="connsiteX6" fmla="*/ 20096 w 33177"/>
                <a:gd name="connsiteY6" fmla="*/ 18789 h 41939"/>
                <a:gd name="connsiteX7" fmla="*/ 24858 w 33177"/>
                <a:gd name="connsiteY7" fmla="*/ 22503 h 41939"/>
                <a:gd name="connsiteX8" fmla="*/ 26858 w 33177"/>
                <a:gd name="connsiteY8" fmla="*/ 28980 h 41939"/>
                <a:gd name="connsiteX9" fmla="*/ 22286 w 33177"/>
                <a:gd name="connsiteY9" fmla="*/ 38505 h 41939"/>
                <a:gd name="connsiteX10" fmla="*/ 10854 w 33177"/>
                <a:gd name="connsiteY10" fmla="*/ 41744 h 41939"/>
                <a:gd name="connsiteX11" fmla="*/ 1329 w 33177"/>
                <a:gd name="connsiteY11" fmla="*/ 40220 h 41939"/>
                <a:gd name="connsiteX12" fmla="*/ -6289 w 33177"/>
                <a:gd name="connsiteY12" fmla="*/ 36029 h 41939"/>
                <a:gd name="connsiteX13" fmla="*/ -2861 w 33177"/>
                <a:gd name="connsiteY13" fmla="*/ 29076 h 41939"/>
                <a:gd name="connsiteX14" fmla="*/ 3618 w 33177"/>
                <a:gd name="connsiteY14" fmla="*/ 32790 h 41939"/>
                <a:gd name="connsiteX15" fmla="*/ 10947 w 33177"/>
                <a:gd name="connsiteY15" fmla="*/ 34124 h 41939"/>
                <a:gd name="connsiteX16" fmla="*/ 15333 w 33177"/>
                <a:gd name="connsiteY16" fmla="*/ 33171 h 41939"/>
                <a:gd name="connsiteX17" fmla="*/ 16952 w 33177"/>
                <a:gd name="connsiteY17" fmla="*/ 30314 h 41939"/>
                <a:gd name="connsiteX18" fmla="*/ 15045 w 33177"/>
                <a:gd name="connsiteY18" fmla="*/ 27075 h 41939"/>
                <a:gd name="connsiteX19" fmla="*/ 8854 w 33177"/>
                <a:gd name="connsiteY19" fmla="*/ 24789 h 41939"/>
                <a:gd name="connsiteX20" fmla="*/ 2185 w 33177"/>
                <a:gd name="connsiteY20" fmla="*/ 22313 h 41939"/>
                <a:gd name="connsiteX21" fmla="*/ -2387 w 33177"/>
                <a:gd name="connsiteY21" fmla="*/ 18789 h 41939"/>
                <a:gd name="connsiteX22" fmla="*/ -4289 w 33177"/>
                <a:gd name="connsiteY22" fmla="*/ 12502 h 41939"/>
                <a:gd name="connsiteX23" fmla="*/ 92 w 33177"/>
                <a:gd name="connsiteY23" fmla="*/ 2977 h 41939"/>
                <a:gd name="connsiteX24" fmla="*/ 11138 w 33177"/>
                <a:gd name="connsiteY24" fmla="*/ -166 h 41939"/>
                <a:gd name="connsiteX25" fmla="*/ 19142 w 33177"/>
                <a:gd name="connsiteY25" fmla="*/ 977 h 41939"/>
                <a:gd name="connsiteX26" fmla="*/ 26095 w 33177"/>
                <a:gd name="connsiteY26" fmla="*/ 4215 h 41939"/>
                <a:gd name="connsiteX27" fmla="*/ 22477 w 33177"/>
                <a:gd name="connsiteY27" fmla="*/ 11359 h 41939"/>
                <a:gd name="connsiteX28" fmla="*/ 16663 w 33177"/>
                <a:gd name="connsiteY28" fmla="*/ 8502 h 41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177" h="41939">
                  <a:moveTo>
                    <a:pt x="16663" y="8502"/>
                  </a:moveTo>
                  <a:cubicBezTo>
                    <a:pt x="14761" y="7883"/>
                    <a:pt x="12854" y="7568"/>
                    <a:pt x="10854" y="7549"/>
                  </a:cubicBezTo>
                  <a:cubicBezTo>
                    <a:pt x="9427" y="7473"/>
                    <a:pt x="8092" y="7768"/>
                    <a:pt x="6855" y="8406"/>
                  </a:cubicBezTo>
                  <a:cubicBezTo>
                    <a:pt x="5901" y="8921"/>
                    <a:pt x="5236" y="9968"/>
                    <a:pt x="5329" y="11073"/>
                  </a:cubicBezTo>
                  <a:cubicBezTo>
                    <a:pt x="5236" y="12359"/>
                    <a:pt x="5999" y="13540"/>
                    <a:pt x="7236" y="14026"/>
                  </a:cubicBezTo>
                  <a:cubicBezTo>
                    <a:pt x="9138" y="14969"/>
                    <a:pt x="11138" y="15702"/>
                    <a:pt x="13143" y="16217"/>
                  </a:cubicBezTo>
                  <a:cubicBezTo>
                    <a:pt x="15524" y="16912"/>
                    <a:pt x="17807" y="17779"/>
                    <a:pt x="20096" y="18789"/>
                  </a:cubicBezTo>
                  <a:cubicBezTo>
                    <a:pt x="21905" y="19665"/>
                    <a:pt x="23523" y="20932"/>
                    <a:pt x="24858" y="22503"/>
                  </a:cubicBezTo>
                  <a:cubicBezTo>
                    <a:pt x="26286" y="24342"/>
                    <a:pt x="27049" y="26647"/>
                    <a:pt x="26858" y="28980"/>
                  </a:cubicBezTo>
                  <a:cubicBezTo>
                    <a:pt x="27142" y="32752"/>
                    <a:pt x="25426" y="36400"/>
                    <a:pt x="22286" y="38505"/>
                  </a:cubicBezTo>
                  <a:cubicBezTo>
                    <a:pt x="18952" y="40772"/>
                    <a:pt x="14952" y="41906"/>
                    <a:pt x="10854" y="41744"/>
                  </a:cubicBezTo>
                  <a:cubicBezTo>
                    <a:pt x="7617" y="41810"/>
                    <a:pt x="4376" y="41287"/>
                    <a:pt x="1329" y="40220"/>
                  </a:cubicBezTo>
                  <a:cubicBezTo>
                    <a:pt x="-1433" y="39372"/>
                    <a:pt x="-4098" y="37944"/>
                    <a:pt x="-6289" y="36029"/>
                  </a:cubicBezTo>
                  <a:lnTo>
                    <a:pt x="-2861" y="29076"/>
                  </a:lnTo>
                  <a:cubicBezTo>
                    <a:pt x="-959" y="30733"/>
                    <a:pt x="1236" y="31990"/>
                    <a:pt x="3618" y="32790"/>
                  </a:cubicBezTo>
                  <a:cubicBezTo>
                    <a:pt x="5999" y="33629"/>
                    <a:pt x="8473" y="34076"/>
                    <a:pt x="10947" y="34124"/>
                  </a:cubicBezTo>
                  <a:cubicBezTo>
                    <a:pt x="12473" y="34200"/>
                    <a:pt x="13998" y="33876"/>
                    <a:pt x="15333" y="33171"/>
                  </a:cubicBezTo>
                  <a:cubicBezTo>
                    <a:pt x="16380" y="32581"/>
                    <a:pt x="16952" y="31485"/>
                    <a:pt x="16952" y="30314"/>
                  </a:cubicBezTo>
                  <a:cubicBezTo>
                    <a:pt x="16952" y="28961"/>
                    <a:pt x="16189" y="27714"/>
                    <a:pt x="15045" y="27075"/>
                  </a:cubicBezTo>
                  <a:cubicBezTo>
                    <a:pt x="13045" y="26142"/>
                    <a:pt x="10947" y="25380"/>
                    <a:pt x="8854" y="24789"/>
                  </a:cubicBezTo>
                  <a:cubicBezTo>
                    <a:pt x="6566" y="24142"/>
                    <a:pt x="4376" y="23313"/>
                    <a:pt x="2185" y="22313"/>
                  </a:cubicBezTo>
                  <a:cubicBezTo>
                    <a:pt x="376" y="21541"/>
                    <a:pt x="-1145" y="20332"/>
                    <a:pt x="-2387" y="18789"/>
                  </a:cubicBezTo>
                  <a:cubicBezTo>
                    <a:pt x="-3717" y="16960"/>
                    <a:pt x="-4387" y="14750"/>
                    <a:pt x="-4289" y="12502"/>
                  </a:cubicBezTo>
                  <a:cubicBezTo>
                    <a:pt x="-4577" y="8787"/>
                    <a:pt x="-2959" y="5187"/>
                    <a:pt x="92" y="2977"/>
                  </a:cubicBezTo>
                  <a:cubicBezTo>
                    <a:pt x="3329" y="786"/>
                    <a:pt x="7236" y="-319"/>
                    <a:pt x="11138" y="-166"/>
                  </a:cubicBezTo>
                  <a:cubicBezTo>
                    <a:pt x="13808" y="-166"/>
                    <a:pt x="16570" y="215"/>
                    <a:pt x="19142" y="977"/>
                  </a:cubicBezTo>
                  <a:cubicBezTo>
                    <a:pt x="21616" y="1682"/>
                    <a:pt x="23998" y="2777"/>
                    <a:pt x="26095" y="4215"/>
                  </a:cubicBezTo>
                  <a:lnTo>
                    <a:pt x="22477" y="11359"/>
                  </a:lnTo>
                  <a:cubicBezTo>
                    <a:pt x="20663" y="10207"/>
                    <a:pt x="18663" y="9254"/>
                    <a:pt x="16663" y="8502"/>
                  </a:cubicBezTo>
                  <a:close/>
                </a:path>
              </a:pathLst>
            </a:custGeom>
            <a:solidFill>
              <a:srgbClr val="6D6E71"/>
            </a:solidFill>
            <a:ln w="9525" cap="flat">
              <a:noFill/>
              <a:prstDash val="solid"/>
              <a:miter/>
            </a:ln>
          </p:spPr>
          <p:txBody>
            <a:bodyPr rtlCol="0" anchor="ctr"/>
            <a:lstStyle/>
            <a:p>
              <a:endParaRPr lang="en-US"/>
            </a:p>
          </p:txBody>
        </p:sp>
        <p:sp>
          <p:nvSpPr>
            <p:cNvPr id="1384" name="Freeform: Shape 1383">
              <a:extLst>
                <a:ext uri="{FF2B5EF4-FFF2-40B4-BE49-F238E27FC236}">
                  <a16:creationId xmlns:a16="http://schemas.microsoft.com/office/drawing/2014/main" id="{7EB570FE-1810-4346-AA71-E325AB976E7B}"/>
                </a:ext>
              </a:extLst>
            </p:cNvPr>
            <p:cNvSpPr/>
            <p:nvPr/>
          </p:nvSpPr>
          <p:spPr>
            <a:xfrm>
              <a:off x="19130766" y="1719510"/>
              <a:ext cx="40157" cy="41477"/>
            </a:xfrm>
            <a:custGeom>
              <a:avLst/>
              <a:gdLst>
                <a:gd name="connsiteX0" fmla="*/ 28958 w 40157"/>
                <a:gd name="connsiteY0" fmla="*/ 5193 h 41477"/>
                <a:gd name="connsiteX1" fmla="*/ 33819 w 40157"/>
                <a:gd name="connsiteY1" fmla="*/ 20814 h 41477"/>
                <a:gd name="connsiteX2" fmla="*/ 33819 w 40157"/>
                <a:gd name="connsiteY2" fmla="*/ 23767 h 41477"/>
                <a:gd name="connsiteX3" fmla="*/ 3625 w 40157"/>
                <a:gd name="connsiteY3" fmla="*/ 23767 h 41477"/>
                <a:gd name="connsiteX4" fmla="*/ 15341 w 40157"/>
                <a:gd name="connsiteY4" fmla="*/ 33292 h 41477"/>
                <a:gd name="connsiteX5" fmla="*/ 21340 w 40157"/>
                <a:gd name="connsiteY5" fmla="*/ 32149 h 41477"/>
                <a:gd name="connsiteX6" fmla="*/ 26293 w 40157"/>
                <a:gd name="connsiteY6" fmla="*/ 28720 h 41477"/>
                <a:gd name="connsiteX7" fmla="*/ 31628 w 40157"/>
                <a:gd name="connsiteY7" fmla="*/ 34244 h 41477"/>
                <a:gd name="connsiteX8" fmla="*/ 24196 w 40157"/>
                <a:gd name="connsiteY8" fmla="*/ 39483 h 41477"/>
                <a:gd name="connsiteX9" fmla="*/ 14671 w 40157"/>
                <a:gd name="connsiteY9" fmla="*/ 41293 h 41477"/>
                <a:gd name="connsiteX10" fmla="*/ 3625 w 40157"/>
                <a:gd name="connsiteY10" fmla="*/ 38721 h 41477"/>
                <a:gd name="connsiteX11" fmla="*/ -3709 w 40157"/>
                <a:gd name="connsiteY11" fmla="*/ 31387 h 41477"/>
                <a:gd name="connsiteX12" fmla="*/ -6281 w 40157"/>
                <a:gd name="connsiteY12" fmla="*/ 20623 h 41477"/>
                <a:gd name="connsiteX13" fmla="*/ -3616 w 40157"/>
                <a:gd name="connsiteY13" fmla="*/ 9860 h 41477"/>
                <a:gd name="connsiteX14" fmla="*/ 3718 w 40157"/>
                <a:gd name="connsiteY14" fmla="*/ 2431 h 41477"/>
                <a:gd name="connsiteX15" fmla="*/ 14480 w 40157"/>
                <a:gd name="connsiteY15" fmla="*/ -141 h 41477"/>
                <a:gd name="connsiteX16" fmla="*/ 28958 w 40157"/>
                <a:gd name="connsiteY16" fmla="*/ 5193 h 41477"/>
                <a:gd name="connsiteX17" fmla="*/ 24768 w 40157"/>
                <a:gd name="connsiteY17" fmla="*/ 17195 h 41477"/>
                <a:gd name="connsiteX18" fmla="*/ 21815 w 40157"/>
                <a:gd name="connsiteY18" fmla="*/ 10051 h 41477"/>
                <a:gd name="connsiteX19" fmla="*/ 14290 w 40157"/>
                <a:gd name="connsiteY19" fmla="*/ 7384 h 41477"/>
                <a:gd name="connsiteX20" fmla="*/ 7053 w 40157"/>
                <a:gd name="connsiteY20" fmla="*/ 9955 h 41477"/>
                <a:gd name="connsiteX21" fmla="*/ 3434 w 40157"/>
                <a:gd name="connsiteY21" fmla="*/ 17195 h 4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157" h="41477">
                  <a:moveTo>
                    <a:pt x="28958" y="5193"/>
                  </a:moveTo>
                  <a:cubicBezTo>
                    <a:pt x="32386" y="9632"/>
                    <a:pt x="34200" y="15185"/>
                    <a:pt x="33819" y="20814"/>
                  </a:cubicBezTo>
                  <a:lnTo>
                    <a:pt x="33819" y="23767"/>
                  </a:lnTo>
                  <a:lnTo>
                    <a:pt x="3625" y="23767"/>
                  </a:lnTo>
                  <a:cubicBezTo>
                    <a:pt x="4574" y="29463"/>
                    <a:pt x="9625" y="33558"/>
                    <a:pt x="15341" y="33292"/>
                  </a:cubicBezTo>
                  <a:cubicBezTo>
                    <a:pt x="17434" y="33301"/>
                    <a:pt x="19433" y="32911"/>
                    <a:pt x="21340" y="32149"/>
                  </a:cubicBezTo>
                  <a:cubicBezTo>
                    <a:pt x="23242" y="31349"/>
                    <a:pt x="24866" y="30186"/>
                    <a:pt x="26293" y="28720"/>
                  </a:cubicBezTo>
                  <a:lnTo>
                    <a:pt x="31628" y="34244"/>
                  </a:lnTo>
                  <a:cubicBezTo>
                    <a:pt x="29628" y="36540"/>
                    <a:pt x="27056" y="38330"/>
                    <a:pt x="24196" y="39483"/>
                  </a:cubicBezTo>
                  <a:cubicBezTo>
                    <a:pt x="21150" y="40702"/>
                    <a:pt x="17913" y="41321"/>
                    <a:pt x="14671" y="41293"/>
                  </a:cubicBezTo>
                  <a:cubicBezTo>
                    <a:pt x="10862" y="41369"/>
                    <a:pt x="7053" y="40483"/>
                    <a:pt x="3625" y="38721"/>
                  </a:cubicBezTo>
                  <a:cubicBezTo>
                    <a:pt x="481" y="37044"/>
                    <a:pt x="-1998" y="34492"/>
                    <a:pt x="-3709" y="31387"/>
                  </a:cubicBezTo>
                  <a:cubicBezTo>
                    <a:pt x="-5523" y="28081"/>
                    <a:pt x="-6379" y="24376"/>
                    <a:pt x="-6281" y="20623"/>
                  </a:cubicBezTo>
                  <a:cubicBezTo>
                    <a:pt x="-6379" y="16861"/>
                    <a:pt x="-5426" y="13146"/>
                    <a:pt x="-3616" y="9860"/>
                  </a:cubicBezTo>
                  <a:cubicBezTo>
                    <a:pt x="-1900" y="6727"/>
                    <a:pt x="574" y="4145"/>
                    <a:pt x="3718" y="2431"/>
                  </a:cubicBezTo>
                  <a:cubicBezTo>
                    <a:pt x="7053" y="678"/>
                    <a:pt x="10769" y="-208"/>
                    <a:pt x="14480" y="-141"/>
                  </a:cubicBezTo>
                  <a:cubicBezTo>
                    <a:pt x="19815" y="-484"/>
                    <a:pt x="25056" y="1450"/>
                    <a:pt x="28958" y="5193"/>
                  </a:cubicBezTo>
                  <a:close/>
                  <a:moveTo>
                    <a:pt x="24768" y="17195"/>
                  </a:moveTo>
                  <a:cubicBezTo>
                    <a:pt x="24866" y="14499"/>
                    <a:pt x="23722" y="11908"/>
                    <a:pt x="21815" y="10051"/>
                  </a:cubicBezTo>
                  <a:cubicBezTo>
                    <a:pt x="19722" y="8193"/>
                    <a:pt x="17052" y="7231"/>
                    <a:pt x="14290" y="7384"/>
                  </a:cubicBezTo>
                  <a:cubicBezTo>
                    <a:pt x="11625" y="7317"/>
                    <a:pt x="9053" y="8231"/>
                    <a:pt x="7053" y="9955"/>
                  </a:cubicBezTo>
                  <a:cubicBezTo>
                    <a:pt x="5053" y="11860"/>
                    <a:pt x="3718" y="14432"/>
                    <a:pt x="3434" y="17195"/>
                  </a:cubicBezTo>
                  <a:close/>
                </a:path>
              </a:pathLst>
            </a:custGeom>
            <a:solidFill>
              <a:srgbClr val="6D6E71"/>
            </a:solidFill>
            <a:ln w="9525" cap="flat">
              <a:noFill/>
              <a:prstDash val="solid"/>
              <a:miter/>
            </a:ln>
          </p:spPr>
          <p:txBody>
            <a:bodyPr rtlCol="0" anchor="ctr"/>
            <a:lstStyle/>
            <a:p>
              <a:endParaRPr lang="en-US"/>
            </a:p>
          </p:txBody>
        </p:sp>
        <p:sp>
          <p:nvSpPr>
            <p:cNvPr id="1385" name="Freeform: Shape 1384">
              <a:extLst>
                <a:ext uri="{FF2B5EF4-FFF2-40B4-BE49-F238E27FC236}">
                  <a16:creationId xmlns:a16="http://schemas.microsoft.com/office/drawing/2014/main" id="{E4DCBF7D-5BF9-4568-887B-0A093F066377}"/>
                </a:ext>
              </a:extLst>
            </p:cNvPr>
            <p:cNvSpPr/>
            <p:nvPr/>
          </p:nvSpPr>
          <p:spPr>
            <a:xfrm>
              <a:off x="19179826" y="1703833"/>
              <a:ext cx="9525" cy="56578"/>
            </a:xfrm>
            <a:custGeom>
              <a:avLst/>
              <a:gdLst>
                <a:gd name="connsiteX0" fmla="*/ -6289 w 9525"/>
                <a:gd name="connsiteY0" fmla="*/ -180 h 56578"/>
                <a:gd name="connsiteX1" fmla="*/ 3236 w 9525"/>
                <a:gd name="connsiteY1" fmla="*/ -180 h 56578"/>
                <a:gd name="connsiteX2" fmla="*/ 3236 w 9525"/>
                <a:gd name="connsiteY2" fmla="*/ 56399 h 56578"/>
                <a:gd name="connsiteX3" fmla="*/ -6289 w 9525"/>
                <a:gd name="connsiteY3" fmla="*/ 56399 h 56578"/>
              </a:gdLst>
              <a:ahLst/>
              <a:cxnLst>
                <a:cxn ang="0">
                  <a:pos x="connsiteX0" y="connsiteY0"/>
                </a:cxn>
                <a:cxn ang="0">
                  <a:pos x="connsiteX1" y="connsiteY1"/>
                </a:cxn>
                <a:cxn ang="0">
                  <a:pos x="connsiteX2" y="connsiteY2"/>
                </a:cxn>
                <a:cxn ang="0">
                  <a:pos x="connsiteX3" y="connsiteY3"/>
                </a:cxn>
              </a:cxnLst>
              <a:rect l="l" t="t" r="r" b="b"/>
              <a:pathLst>
                <a:path w="9525" h="56578">
                  <a:moveTo>
                    <a:pt x="-6289" y="-180"/>
                  </a:moveTo>
                  <a:lnTo>
                    <a:pt x="3236" y="-180"/>
                  </a:lnTo>
                  <a:lnTo>
                    <a:pt x="3236" y="56399"/>
                  </a:lnTo>
                  <a:lnTo>
                    <a:pt x="-6289" y="56399"/>
                  </a:lnTo>
                  <a:close/>
                </a:path>
              </a:pathLst>
            </a:custGeom>
            <a:solidFill>
              <a:srgbClr val="6D6E71"/>
            </a:solidFill>
            <a:ln w="9525" cap="flat">
              <a:noFill/>
              <a:prstDash val="solid"/>
              <a:miter/>
            </a:ln>
          </p:spPr>
          <p:txBody>
            <a:bodyPr rtlCol="0" anchor="ctr"/>
            <a:lstStyle/>
            <a:p>
              <a:endParaRPr lang="en-US"/>
            </a:p>
          </p:txBody>
        </p:sp>
        <p:sp>
          <p:nvSpPr>
            <p:cNvPr id="1386" name="Freeform: Shape 1385">
              <a:extLst>
                <a:ext uri="{FF2B5EF4-FFF2-40B4-BE49-F238E27FC236}">
                  <a16:creationId xmlns:a16="http://schemas.microsoft.com/office/drawing/2014/main" id="{6BC8B236-C88B-44B3-82B4-2F928E380B4F}"/>
                </a:ext>
              </a:extLst>
            </p:cNvPr>
            <p:cNvSpPr/>
            <p:nvPr/>
          </p:nvSpPr>
          <p:spPr>
            <a:xfrm>
              <a:off x="19201722" y="1702116"/>
              <a:ext cx="11259" cy="58294"/>
            </a:xfrm>
            <a:custGeom>
              <a:avLst/>
              <a:gdLst>
                <a:gd name="connsiteX0" fmla="*/ 3344 w 11259"/>
                <a:gd name="connsiteY0" fmla="*/ 1441 h 58294"/>
                <a:gd name="connsiteX1" fmla="*/ 4962 w 11259"/>
                <a:gd name="connsiteY1" fmla="*/ 5727 h 58294"/>
                <a:gd name="connsiteX2" fmla="*/ 3344 w 11259"/>
                <a:gd name="connsiteY2" fmla="*/ 9918 h 58294"/>
                <a:gd name="connsiteX3" fmla="*/ -656 w 11259"/>
                <a:gd name="connsiteY3" fmla="*/ 11633 h 58294"/>
                <a:gd name="connsiteX4" fmla="*/ -4753 w 11259"/>
                <a:gd name="connsiteY4" fmla="*/ 9918 h 58294"/>
                <a:gd name="connsiteX5" fmla="*/ -6279 w 11259"/>
                <a:gd name="connsiteY5" fmla="*/ 5727 h 58294"/>
                <a:gd name="connsiteX6" fmla="*/ -4753 w 11259"/>
                <a:gd name="connsiteY6" fmla="*/ 1441 h 58294"/>
                <a:gd name="connsiteX7" fmla="*/ -656 w 11259"/>
                <a:gd name="connsiteY7" fmla="*/ -178 h 58294"/>
                <a:gd name="connsiteX8" fmla="*/ 3344 w 11259"/>
                <a:gd name="connsiteY8" fmla="*/ 1441 h 58294"/>
                <a:gd name="connsiteX9" fmla="*/ -5516 w 11259"/>
                <a:gd name="connsiteY9" fmla="*/ 17348 h 58294"/>
                <a:gd name="connsiteX10" fmla="*/ 4009 w 11259"/>
                <a:gd name="connsiteY10" fmla="*/ 17348 h 58294"/>
                <a:gd name="connsiteX11" fmla="*/ 4009 w 11259"/>
                <a:gd name="connsiteY11" fmla="*/ 58115 h 58294"/>
                <a:gd name="connsiteX12" fmla="*/ -5516 w 11259"/>
                <a:gd name="connsiteY12" fmla="*/ 58115 h 58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259" h="58294">
                  <a:moveTo>
                    <a:pt x="3344" y="1441"/>
                  </a:moveTo>
                  <a:cubicBezTo>
                    <a:pt x="4390" y="2603"/>
                    <a:pt x="4962" y="4146"/>
                    <a:pt x="4962" y="5727"/>
                  </a:cubicBezTo>
                  <a:cubicBezTo>
                    <a:pt x="5055" y="7289"/>
                    <a:pt x="4390" y="8804"/>
                    <a:pt x="3344" y="9918"/>
                  </a:cubicBezTo>
                  <a:cubicBezTo>
                    <a:pt x="2293" y="11052"/>
                    <a:pt x="865" y="11681"/>
                    <a:pt x="-656" y="11633"/>
                  </a:cubicBezTo>
                  <a:cubicBezTo>
                    <a:pt x="-2182" y="11661"/>
                    <a:pt x="-3707" y="11042"/>
                    <a:pt x="-4753" y="9918"/>
                  </a:cubicBezTo>
                  <a:cubicBezTo>
                    <a:pt x="-5800" y="8785"/>
                    <a:pt x="-6372" y="7270"/>
                    <a:pt x="-6279" y="5727"/>
                  </a:cubicBezTo>
                  <a:cubicBezTo>
                    <a:pt x="-6372" y="4156"/>
                    <a:pt x="-5800" y="2622"/>
                    <a:pt x="-4753" y="1441"/>
                  </a:cubicBezTo>
                  <a:cubicBezTo>
                    <a:pt x="-3609" y="384"/>
                    <a:pt x="-2182" y="-197"/>
                    <a:pt x="-656" y="-178"/>
                  </a:cubicBezTo>
                  <a:cubicBezTo>
                    <a:pt x="865" y="-216"/>
                    <a:pt x="2293" y="374"/>
                    <a:pt x="3344" y="1441"/>
                  </a:cubicBezTo>
                  <a:close/>
                  <a:moveTo>
                    <a:pt x="-5516" y="17348"/>
                  </a:moveTo>
                  <a:lnTo>
                    <a:pt x="4009" y="17348"/>
                  </a:lnTo>
                  <a:lnTo>
                    <a:pt x="4009" y="58115"/>
                  </a:lnTo>
                  <a:lnTo>
                    <a:pt x="-5516" y="58115"/>
                  </a:lnTo>
                  <a:close/>
                </a:path>
              </a:pathLst>
            </a:custGeom>
            <a:solidFill>
              <a:srgbClr val="6D6E71"/>
            </a:solidFill>
            <a:ln w="9525" cap="flat">
              <a:noFill/>
              <a:prstDash val="solid"/>
              <a:miter/>
            </a:ln>
          </p:spPr>
          <p:txBody>
            <a:bodyPr rtlCol="0" anchor="ctr"/>
            <a:lstStyle/>
            <a:p>
              <a:endParaRPr lang="en-US"/>
            </a:p>
          </p:txBody>
        </p:sp>
        <p:sp>
          <p:nvSpPr>
            <p:cNvPr id="1387" name="Freeform: Shape 1386">
              <a:extLst>
                <a:ext uri="{FF2B5EF4-FFF2-40B4-BE49-F238E27FC236}">
                  <a16:creationId xmlns:a16="http://schemas.microsoft.com/office/drawing/2014/main" id="{9B32C422-6A5C-46BB-B461-86F4CD1BE5B9}"/>
                </a:ext>
              </a:extLst>
            </p:cNvPr>
            <p:cNvSpPr/>
            <p:nvPr/>
          </p:nvSpPr>
          <p:spPr>
            <a:xfrm>
              <a:off x="19225070" y="1719224"/>
              <a:ext cx="39260" cy="41187"/>
            </a:xfrm>
            <a:custGeom>
              <a:avLst/>
              <a:gdLst>
                <a:gd name="connsiteX0" fmla="*/ 28858 w 39260"/>
                <a:gd name="connsiteY0" fmla="*/ 4050 h 41187"/>
                <a:gd name="connsiteX1" fmla="*/ 32955 w 39260"/>
                <a:gd name="connsiteY1" fmla="*/ 15575 h 41187"/>
                <a:gd name="connsiteX2" fmla="*/ 32955 w 39260"/>
                <a:gd name="connsiteY2" fmla="*/ 41007 h 41187"/>
                <a:gd name="connsiteX3" fmla="*/ 22951 w 39260"/>
                <a:gd name="connsiteY3" fmla="*/ 41007 h 41187"/>
                <a:gd name="connsiteX4" fmla="*/ 22951 w 39260"/>
                <a:gd name="connsiteY4" fmla="*/ 18433 h 41187"/>
                <a:gd name="connsiteX5" fmla="*/ 20477 w 39260"/>
                <a:gd name="connsiteY5" fmla="*/ 11670 h 41187"/>
                <a:gd name="connsiteX6" fmla="*/ 13905 w 39260"/>
                <a:gd name="connsiteY6" fmla="*/ 9193 h 41187"/>
                <a:gd name="connsiteX7" fmla="*/ 6092 w 39260"/>
                <a:gd name="connsiteY7" fmla="*/ 12622 h 41187"/>
                <a:gd name="connsiteX8" fmla="*/ 3236 w 39260"/>
                <a:gd name="connsiteY8" fmla="*/ 21005 h 41187"/>
                <a:gd name="connsiteX9" fmla="*/ 3236 w 39260"/>
                <a:gd name="connsiteY9" fmla="*/ 41007 h 41187"/>
                <a:gd name="connsiteX10" fmla="*/ -6289 w 39260"/>
                <a:gd name="connsiteY10" fmla="*/ 41007 h 41187"/>
                <a:gd name="connsiteX11" fmla="*/ -6289 w 39260"/>
                <a:gd name="connsiteY11" fmla="*/ 240 h 41187"/>
                <a:gd name="connsiteX12" fmla="*/ 3236 w 39260"/>
                <a:gd name="connsiteY12" fmla="*/ 240 h 41187"/>
                <a:gd name="connsiteX13" fmla="*/ 3236 w 39260"/>
                <a:gd name="connsiteY13" fmla="*/ 7860 h 41187"/>
                <a:gd name="connsiteX14" fmla="*/ 17807 w 39260"/>
                <a:gd name="connsiteY14" fmla="*/ -141 h 41187"/>
                <a:gd name="connsiteX15" fmla="*/ 28858 w 39260"/>
                <a:gd name="connsiteY15" fmla="*/ 4050 h 41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260" h="41187">
                  <a:moveTo>
                    <a:pt x="28858" y="4050"/>
                  </a:moveTo>
                  <a:cubicBezTo>
                    <a:pt x="31714" y="7184"/>
                    <a:pt x="33146" y="11337"/>
                    <a:pt x="32955" y="15575"/>
                  </a:cubicBezTo>
                  <a:lnTo>
                    <a:pt x="32955" y="41007"/>
                  </a:lnTo>
                  <a:lnTo>
                    <a:pt x="22951" y="41007"/>
                  </a:lnTo>
                  <a:lnTo>
                    <a:pt x="22951" y="18433"/>
                  </a:lnTo>
                  <a:cubicBezTo>
                    <a:pt x="23049" y="15937"/>
                    <a:pt x="22189" y="13518"/>
                    <a:pt x="20477" y="11670"/>
                  </a:cubicBezTo>
                  <a:cubicBezTo>
                    <a:pt x="18761" y="9984"/>
                    <a:pt x="16380" y="9089"/>
                    <a:pt x="13905" y="9193"/>
                  </a:cubicBezTo>
                  <a:cubicBezTo>
                    <a:pt x="10952" y="9136"/>
                    <a:pt x="8092" y="10394"/>
                    <a:pt x="6092" y="12622"/>
                  </a:cubicBezTo>
                  <a:cubicBezTo>
                    <a:pt x="4092" y="14956"/>
                    <a:pt x="3139" y="17947"/>
                    <a:pt x="3236" y="21005"/>
                  </a:cubicBezTo>
                  <a:lnTo>
                    <a:pt x="3236" y="41007"/>
                  </a:lnTo>
                  <a:lnTo>
                    <a:pt x="-6289" y="41007"/>
                  </a:lnTo>
                  <a:lnTo>
                    <a:pt x="-6289" y="240"/>
                  </a:lnTo>
                  <a:lnTo>
                    <a:pt x="3236" y="240"/>
                  </a:lnTo>
                  <a:lnTo>
                    <a:pt x="3236" y="7860"/>
                  </a:lnTo>
                  <a:cubicBezTo>
                    <a:pt x="6092" y="2564"/>
                    <a:pt x="11808" y="-570"/>
                    <a:pt x="17807" y="-141"/>
                  </a:cubicBezTo>
                  <a:cubicBezTo>
                    <a:pt x="21905" y="-351"/>
                    <a:pt x="25905" y="1164"/>
                    <a:pt x="28858" y="4050"/>
                  </a:cubicBezTo>
                  <a:close/>
                </a:path>
              </a:pathLst>
            </a:custGeom>
            <a:solidFill>
              <a:srgbClr val="6D6E71"/>
            </a:solidFill>
            <a:ln w="9525" cap="flat">
              <a:noFill/>
              <a:prstDash val="solid"/>
              <a:miter/>
            </a:ln>
          </p:spPr>
          <p:txBody>
            <a:bodyPr rtlCol="0" anchor="ctr"/>
            <a:lstStyle/>
            <a:p>
              <a:endParaRPr lang="en-US"/>
            </a:p>
          </p:txBody>
        </p:sp>
        <p:sp>
          <p:nvSpPr>
            <p:cNvPr id="1388" name="Freeform: Shape 1387">
              <a:extLst>
                <a:ext uri="{FF2B5EF4-FFF2-40B4-BE49-F238E27FC236}">
                  <a16:creationId xmlns:a16="http://schemas.microsoft.com/office/drawing/2014/main" id="{6F309C6F-216D-4D77-A99D-3BD124CB0442}"/>
                </a:ext>
              </a:extLst>
            </p:cNvPr>
            <p:cNvSpPr/>
            <p:nvPr/>
          </p:nvSpPr>
          <p:spPr>
            <a:xfrm>
              <a:off x="19271735" y="1719212"/>
              <a:ext cx="40557" cy="41584"/>
            </a:xfrm>
            <a:custGeom>
              <a:avLst/>
              <a:gdLst>
                <a:gd name="connsiteX0" fmla="*/ 29344 w 40557"/>
                <a:gd name="connsiteY0" fmla="*/ 5491 h 41584"/>
                <a:gd name="connsiteX1" fmla="*/ 34199 w 40557"/>
                <a:gd name="connsiteY1" fmla="*/ 21112 h 41584"/>
                <a:gd name="connsiteX2" fmla="*/ 34199 w 40557"/>
                <a:gd name="connsiteY2" fmla="*/ 24065 h 41584"/>
                <a:gd name="connsiteX3" fmla="*/ 4099 w 40557"/>
                <a:gd name="connsiteY3" fmla="*/ 24065 h 41584"/>
                <a:gd name="connsiteX4" fmla="*/ 8196 w 40557"/>
                <a:gd name="connsiteY4" fmla="*/ 30923 h 41584"/>
                <a:gd name="connsiteX5" fmla="*/ 15814 w 40557"/>
                <a:gd name="connsiteY5" fmla="*/ 33399 h 41584"/>
                <a:gd name="connsiteX6" fmla="*/ 21721 w 40557"/>
                <a:gd name="connsiteY6" fmla="*/ 32256 h 41584"/>
                <a:gd name="connsiteX7" fmla="*/ 26772 w 40557"/>
                <a:gd name="connsiteY7" fmla="*/ 28827 h 41584"/>
                <a:gd name="connsiteX8" fmla="*/ 32102 w 40557"/>
                <a:gd name="connsiteY8" fmla="*/ 34352 h 41584"/>
                <a:gd name="connsiteX9" fmla="*/ 24674 w 40557"/>
                <a:gd name="connsiteY9" fmla="*/ 39590 h 41584"/>
                <a:gd name="connsiteX10" fmla="*/ 15149 w 40557"/>
                <a:gd name="connsiteY10" fmla="*/ 41400 h 41584"/>
                <a:gd name="connsiteX11" fmla="*/ 4099 w 40557"/>
                <a:gd name="connsiteY11" fmla="*/ 38829 h 41584"/>
                <a:gd name="connsiteX12" fmla="*/ -3236 w 40557"/>
                <a:gd name="connsiteY12" fmla="*/ 31494 h 41584"/>
                <a:gd name="connsiteX13" fmla="*/ -6282 w 40557"/>
                <a:gd name="connsiteY13" fmla="*/ 20636 h 41584"/>
                <a:gd name="connsiteX14" fmla="*/ -3710 w 40557"/>
                <a:gd name="connsiteY14" fmla="*/ 9872 h 41584"/>
                <a:gd name="connsiteX15" fmla="*/ 3717 w 40557"/>
                <a:gd name="connsiteY15" fmla="*/ 2443 h 41584"/>
                <a:gd name="connsiteX16" fmla="*/ 14387 w 40557"/>
                <a:gd name="connsiteY16" fmla="*/ -129 h 41584"/>
                <a:gd name="connsiteX17" fmla="*/ 29344 w 40557"/>
                <a:gd name="connsiteY17" fmla="*/ 5491 h 41584"/>
                <a:gd name="connsiteX18" fmla="*/ 25149 w 40557"/>
                <a:gd name="connsiteY18" fmla="*/ 17493 h 41584"/>
                <a:gd name="connsiteX19" fmla="*/ 22200 w 40557"/>
                <a:gd name="connsiteY19" fmla="*/ 10349 h 41584"/>
                <a:gd name="connsiteX20" fmla="*/ 14675 w 40557"/>
                <a:gd name="connsiteY20" fmla="*/ 7682 h 41584"/>
                <a:gd name="connsiteX21" fmla="*/ 7433 w 40557"/>
                <a:gd name="connsiteY21" fmla="*/ 10254 h 41584"/>
                <a:gd name="connsiteX22" fmla="*/ 3815 w 40557"/>
                <a:gd name="connsiteY22" fmla="*/ 17493 h 41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557" h="41584">
                  <a:moveTo>
                    <a:pt x="29344" y="5491"/>
                  </a:moveTo>
                  <a:cubicBezTo>
                    <a:pt x="32771" y="9930"/>
                    <a:pt x="34581" y="15483"/>
                    <a:pt x="34199" y="21112"/>
                  </a:cubicBezTo>
                  <a:cubicBezTo>
                    <a:pt x="34292" y="22093"/>
                    <a:pt x="34292" y="23084"/>
                    <a:pt x="34199" y="24065"/>
                  </a:cubicBezTo>
                  <a:lnTo>
                    <a:pt x="4099" y="24065"/>
                  </a:lnTo>
                  <a:cubicBezTo>
                    <a:pt x="4578" y="26770"/>
                    <a:pt x="6006" y="29208"/>
                    <a:pt x="8196" y="30923"/>
                  </a:cubicBezTo>
                  <a:cubicBezTo>
                    <a:pt x="10387" y="32599"/>
                    <a:pt x="13052" y="33475"/>
                    <a:pt x="15814" y="33399"/>
                  </a:cubicBezTo>
                  <a:cubicBezTo>
                    <a:pt x="17814" y="33409"/>
                    <a:pt x="19819" y="33018"/>
                    <a:pt x="21721" y="32256"/>
                  </a:cubicBezTo>
                  <a:cubicBezTo>
                    <a:pt x="23628" y="31466"/>
                    <a:pt x="25339" y="30294"/>
                    <a:pt x="26772" y="28827"/>
                  </a:cubicBezTo>
                  <a:lnTo>
                    <a:pt x="32102" y="34352"/>
                  </a:lnTo>
                  <a:cubicBezTo>
                    <a:pt x="30102" y="36647"/>
                    <a:pt x="27530" y="38438"/>
                    <a:pt x="24674" y="39590"/>
                  </a:cubicBezTo>
                  <a:cubicBezTo>
                    <a:pt x="21628" y="40810"/>
                    <a:pt x="18386" y="41429"/>
                    <a:pt x="15149" y="41400"/>
                  </a:cubicBezTo>
                  <a:cubicBezTo>
                    <a:pt x="11340" y="41476"/>
                    <a:pt x="7531" y="40591"/>
                    <a:pt x="4099" y="38829"/>
                  </a:cubicBezTo>
                  <a:cubicBezTo>
                    <a:pt x="955" y="37152"/>
                    <a:pt x="-1519" y="34599"/>
                    <a:pt x="-3236" y="31494"/>
                  </a:cubicBezTo>
                  <a:cubicBezTo>
                    <a:pt x="-5236" y="28208"/>
                    <a:pt x="-6282" y="24465"/>
                    <a:pt x="-6282" y="20636"/>
                  </a:cubicBezTo>
                  <a:cubicBezTo>
                    <a:pt x="-6375" y="16883"/>
                    <a:pt x="-5519" y="13178"/>
                    <a:pt x="-3710" y="9872"/>
                  </a:cubicBezTo>
                  <a:cubicBezTo>
                    <a:pt x="-1994" y="6748"/>
                    <a:pt x="578" y="4177"/>
                    <a:pt x="3717" y="2443"/>
                  </a:cubicBezTo>
                  <a:cubicBezTo>
                    <a:pt x="6959" y="690"/>
                    <a:pt x="10670" y="-196"/>
                    <a:pt x="14387" y="-129"/>
                  </a:cubicBezTo>
                  <a:cubicBezTo>
                    <a:pt x="19912" y="-538"/>
                    <a:pt x="25437" y="1519"/>
                    <a:pt x="29344" y="5491"/>
                  </a:cubicBezTo>
                  <a:close/>
                  <a:moveTo>
                    <a:pt x="25149" y="17493"/>
                  </a:moveTo>
                  <a:cubicBezTo>
                    <a:pt x="25246" y="14797"/>
                    <a:pt x="24102" y="12206"/>
                    <a:pt x="22200" y="10349"/>
                  </a:cubicBezTo>
                  <a:cubicBezTo>
                    <a:pt x="20102" y="8491"/>
                    <a:pt x="17438" y="7529"/>
                    <a:pt x="14675" y="7682"/>
                  </a:cubicBezTo>
                  <a:cubicBezTo>
                    <a:pt x="12005" y="7596"/>
                    <a:pt x="9433" y="8510"/>
                    <a:pt x="7433" y="10254"/>
                  </a:cubicBezTo>
                  <a:cubicBezTo>
                    <a:pt x="5434" y="12158"/>
                    <a:pt x="4099" y="14730"/>
                    <a:pt x="3815" y="17493"/>
                  </a:cubicBezTo>
                  <a:close/>
                </a:path>
              </a:pathLst>
            </a:custGeom>
            <a:solidFill>
              <a:srgbClr val="6D6E71"/>
            </a:solidFill>
            <a:ln w="9525" cap="flat">
              <a:noFill/>
              <a:prstDash val="solid"/>
              <a:miter/>
            </a:ln>
          </p:spPr>
          <p:txBody>
            <a:bodyPr rtlCol="0" anchor="ctr"/>
            <a:lstStyle/>
            <a:p>
              <a:endParaRPr lang="en-US"/>
            </a:p>
          </p:txBody>
        </p:sp>
        <p:sp>
          <p:nvSpPr>
            <p:cNvPr id="1389" name="Freeform: Shape 1388">
              <a:extLst>
                <a:ext uri="{FF2B5EF4-FFF2-40B4-BE49-F238E27FC236}">
                  <a16:creationId xmlns:a16="http://schemas.microsoft.com/office/drawing/2014/main" id="{80504760-0497-4531-913F-DFC84A14CBE8}"/>
                </a:ext>
              </a:extLst>
            </p:cNvPr>
            <p:cNvSpPr/>
            <p:nvPr/>
          </p:nvSpPr>
          <p:spPr>
            <a:xfrm>
              <a:off x="18934837" y="1793556"/>
              <a:ext cx="48964" cy="54107"/>
            </a:xfrm>
            <a:custGeom>
              <a:avLst/>
              <a:gdLst>
                <a:gd name="connsiteX0" fmla="*/ 29723 w 48964"/>
                <a:gd name="connsiteY0" fmla="*/ 9347 h 54107"/>
                <a:gd name="connsiteX1" fmla="*/ 21909 w 48964"/>
                <a:gd name="connsiteY1" fmla="*/ 7537 h 54107"/>
                <a:gd name="connsiteX2" fmla="*/ 12863 w 48964"/>
                <a:gd name="connsiteY2" fmla="*/ 9919 h 54107"/>
                <a:gd name="connsiteX3" fmla="*/ 6385 w 48964"/>
                <a:gd name="connsiteY3" fmla="*/ 16396 h 54107"/>
                <a:gd name="connsiteX4" fmla="*/ 4004 w 48964"/>
                <a:gd name="connsiteY4" fmla="*/ 25921 h 54107"/>
                <a:gd name="connsiteX5" fmla="*/ 6385 w 48964"/>
                <a:gd name="connsiteY5" fmla="*/ 35446 h 54107"/>
                <a:gd name="connsiteX6" fmla="*/ 12863 w 48964"/>
                <a:gd name="connsiteY6" fmla="*/ 41923 h 54107"/>
                <a:gd name="connsiteX7" fmla="*/ 21909 w 48964"/>
                <a:gd name="connsiteY7" fmla="*/ 44399 h 54107"/>
                <a:gd name="connsiteX8" fmla="*/ 29532 w 48964"/>
                <a:gd name="connsiteY8" fmla="*/ 42685 h 54107"/>
                <a:gd name="connsiteX9" fmla="*/ 36388 w 48964"/>
                <a:gd name="connsiteY9" fmla="*/ 38018 h 54107"/>
                <a:gd name="connsiteX10" fmla="*/ 42392 w 48964"/>
                <a:gd name="connsiteY10" fmla="*/ 44780 h 54107"/>
                <a:gd name="connsiteX11" fmla="*/ 32867 w 48964"/>
                <a:gd name="connsiteY11" fmla="*/ 51448 h 54107"/>
                <a:gd name="connsiteX12" fmla="*/ 21528 w 48964"/>
                <a:gd name="connsiteY12" fmla="*/ 53924 h 54107"/>
                <a:gd name="connsiteX13" fmla="*/ 7431 w 48964"/>
                <a:gd name="connsiteY13" fmla="*/ 50305 h 54107"/>
                <a:gd name="connsiteX14" fmla="*/ -2568 w 48964"/>
                <a:gd name="connsiteY14" fmla="*/ 40780 h 54107"/>
                <a:gd name="connsiteX15" fmla="*/ -6284 w 48964"/>
                <a:gd name="connsiteY15" fmla="*/ 26778 h 54107"/>
                <a:gd name="connsiteX16" fmla="*/ -2568 w 48964"/>
                <a:gd name="connsiteY16" fmla="*/ 12967 h 54107"/>
                <a:gd name="connsiteX17" fmla="*/ 7622 w 48964"/>
                <a:gd name="connsiteY17" fmla="*/ 3442 h 54107"/>
                <a:gd name="connsiteX18" fmla="*/ 33151 w 48964"/>
                <a:gd name="connsiteY18" fmla="*/ 2108 h 54107"/>
                <a:gd name="connsiteX19" fmla="*/ 42676 w 48964"/>
                <a:gd name="connsiteY19" fmla="*/ 8395 h 54107"/>
                <a:gd name="connsiteX20" fmla="*/ 36769 w 48964"/>
                <a:gd name="connsiteY20" fmla="*/ 15919 h 54107"/>
                <a:gd name="connsiteX21" fmla="*/ 29723 w 48964"/>
                <a:gd name="connsiteY21" fmla="*/ 9347 h 54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964" h="54107">
                  <a:moveTo>
                    <a:pt x="29723" y="9347"/>
                  </a:moveTo>
                  <a:cubicBezTo>
                    <a:pt x="27244" y="8157"/>
                    <a:pt x="24579" y="7537"/>
                    <a:pt x="21909" y="7537"/>
                  </a:cubicBezTo>
                  <a:cubicBezTo>
                    <a:pt x="18765" y="7480"/>
                    <a:pt x="15626" y="8300"/>
                    <a:pt x="12863" y="9919"/>
                  </a:cubicBezTo>
                  <a:cubicBezTo>
                    <a:pt x="10101" y="11414"/>
                    <a:pt x="7910" y="13662"/>
                    <a:pt x="6385" y="16396"/>
                  </a:cubicBezTo>
                  <a:cubicBezTo>
                    <a:pt x="4669" y="19282"/>
                    <a:pt x="3910" y="22587"/>
                    <a:pt x="4004" y="25921"/>
                  </a:cubicBezTo>
                  <a:cubicBezTo>
                    <a:pt x="3910" y="29254"/>
                    <a:pt x="4766" y="32550"/>
                    <a:pt x="6385" y="35446"/>
                  </a:cubicBezTo>
                  <a:cubicBezTo>
                    <a:pt x="7910" y="38179"/>
                    <a:pt x="10101" y="40427"/>
                    <a:pt x="12863" y="41923"/>
                  </a:cubicBezTo>
                  <a:cubicBezTo>
                    <a:pt x="15626" y="43571"/>
                    <a:pt x="18765" y="44428"/>
                    <a:pt x="21909" y="44399"/>
                  </a:cubicBezTo>
                  <a:cubicBezTo>
                    <a:pt x="24579" y="44380"/>
                    <a:pt x="27151" y="43790"/>
                    <a:pt x="29532" y="42685"/>
                  </a:cubicBezTo>
                  <a:cubicBezTo>
                    <a:pt x="32104" y="41570"/>
                    <a:pt x="34388" y="39989"/>
                    <a:pt x="36388" y="38018"/>
                  </a:cubicBezTo>
                  <a:lnTo>
                    <a:pt x="42392" y="44780"/>
                  </a:lnTo>
                  <a:cubicBezTo>
                    <a:pt x="39629" y="47571"/>
                    <a:pt x="36388" y="49838"/>
                    <a:pt x="32867" y="51448"/>
                  </a:cubicBezTo>
                  <a:cubicBezTo>
                    <a:pt x="29342" y="53096"/>
                    <a:pt x="25435" y="53934"/>
                    <a:pt x="21528" y="53924"/>
                  </a:cubicBezTo>
                  <a:cubicBezTo>
                    <a:pt x="16575" y="54001"/>
                    <a:pt x="11719" y="52753"/>
                    <a:pt x="7431" y="50305"/>
                  </a:cubicBezTo>
                  <a:cubicBezTo>
                    <a:pt x="3338" y="48076"/>
                    <a:pt x="-187" y="44790"/>
                    <a:pt x="-2568" y="40780"/>
                  </a:cubicBezTo>
                  <a:cubicBezTo>
                    <a:pt x="-5047" y="36541"/>
                    <a:pt x="-6377" y="31693"/>
                    <a:pt x="-6284" y="26778"/>
                  </a:cubicBezTo>
                  <a:cubicBezTo>
                    <a:pt x="-6284" y="21920"/>
                    <a:pt x="-5047" y="17148"/>
                    <a:pt x="-2568" y="12967"/>
                  </a:cubicBezTo>
                  <a:cubicBezTo>
                    <a:pt x="-94" y="8957"/>
                    <a:pt x="3431" y="5680"/>
                    <a:pt x="7622" y="3442"/>
                  </a:cubicBezTo>
                  <a:cubicBezTo>
                    <a:pt x="15528" y="-864"/>
                    <a:pt x="24863" y="-1359"/>
                    <a:pt x="33151" y="2108"/>
                  </a:cubicBezTo>
                  <a:cubicBezTo>
                    <a:pt x="36769" y="3518"/>
                    <a:pt x="40011" y="5661"/>
                    <a:pt x="42676" y="8395"/>
                  </a:cubicBezTo>
                  <a:lnTo>
                    <a:pt x="36769" y="15919"/>
                  </a:lnTo>
                  <a:cubicBezTo>
                    <a:pt x="34960" y="13205"/>
                    <a:pt x="32579" y="10947"/>
                    <a:pt x="29723" y="9347"/>
                  </a:cubicBezTo>
                  <a:close/>
                </a:path>
              </a:pathLst>
            </a:custGeom>
            <a:solidFill>
              <a:srgbClr val="6D6E71"/>
            </a:solidFill>
            <a:ln w="9525" cap="flat">
              <a:noFill/>
              <a:prstDash val="solid"/>
              <a:miter/>
            </a:ln>
          </p:spPr>
          <p:txBody>
            <a:bodyPr rtlCol="0" anchor="ctr"/>
            <a:lstStyle/>
            <a:p>
              <a:endParaRPr lang="en-US"/>
            </a:p>
          </p:txBody>
        </p:sp>
        <p:sp>
          <p:nvSpPr>
            <p:cNvPr id="1390" name="Freeform: Shape 1389">
              <a:extLst>
                <a:ext uri="{FF2B5EF4-FFF2-40B4-BE49-F238E27FC236}">
                  <a16:creationId xmlns:a16="http://schemas.microsoft.com/office/drawing/2014/main" id="{68DC790A-C9E8-4A92-AAF3-B22BFE42EE14}"/>
                </a:ext>
              </a:extLst>
            </p:cNvPr>
            <p:cNvSpPr/>
            <p:nvPr/>
          </p:nvSpPr>
          <p:spPr>
            <a:xfrm>
              <a:off x="18985985" y="1805075"/>
              <a:ext cx="43256" cy="41447"/>
            </a:xfrm>
            <a:custGeom>
              <a:avLst/>
              <a:gdLst>
                <a:gd name="connsiteX0" fmla="*/ 26674 w 43256"/>
                <a:gd name="connsiteY0" fmla="*/ 2400 h 41447"/>
                <a:gd name="connsiteX1" fmla="*/ 34199 w 43256"/>
                <a:gd name="connsiteY1" fmla="*/ 9734 h 41447"/>
                <a:gd name="connsiteX2" fmla="*/ 36961 w 43256"/>
                <a:gd name="connsiteY2" fmla="*/ 20498 h 41447"/>
                <a:gd name="connsiteX3" fmla="*/ 34199 w 43256"/>
                <a:gd name="connsiteY3" fmla="*/ 31356 h 41447"/>
                <a:gd name="connsiteX4" fmla="*/ 26674 w 43256"/>
                <a:gd name="connsiteY4" fmla="*/ 38691 h 41447"/>
                <a:gd name="connsiteX5" fmla="*/ 15530 w 43256"/>
                <a:gd name="connsiteY5" fmla="*/ 41262 h 41447"/>
                <a:gd name="connsiteX6" fmla="*/ 4196 w 43256"/>
                <a:gd name="connsiteY6" fmla="*/ 38691 h 41447"/>
                <a:gd name="connsiteX7" fmla="*/ -3329 w 43256"/>
                <a:gd name="connsiteY7" fmla="*/ 31356 h 41447"/>
                <a:gd name="connsiteX8" fmla="*/ -6283 w 43256"/>
                <a:gd name="connsiteY8" fmla="*/ 20498 h 41447"/>
                <a:gd name="connsiteX9" fmla="*/ -3520 w 43256"/>
                <a:gd name="connsiteY9" fmla="*/ 9734 h 41447"/>
                <a:gd name="connsiteX10" fmla="*/ 4005 w 43256"/>
                <a:gd name="connsiteY10" fmla="*/ 2400 h 41447"/>
                <a:gd name="connsiteX11" fmla="*/ 15339 w 43256"/>
                <a:gd name="connsiteY11" fmla="*/ -172 h 41447"/>
                <a:gd name="connsiteX12" fmla="*/ 26674 w 43256"/>
                <a:gd name="connsiteY12" fmla="*/ 2400 h 41447"/>
                <a:gd name="connsiteX13" fmla="*/ 7149 w 43256"/>
                <a:gd name="connsiteY13" fmla="*/ 11925 h 41447"/>
                <a:gd name="connsiteX14" fmla="*/ 7149 w 43256"/>
                <a:gd name="connsiteY14" fmla="*/ 29737 h 41447"/>
                <a:gd name="connsiteX15" fmla="*/ 15530 w 43256"/>
                <a:gd name="connsiteY15" fmla="*/ 33166 h 41447"/>
                <a:gd name="connsiteX16" fmla="*/ 23720 w 43256"/>
                <a:gd name="connsiteY16" fmla="*/ 29737 h 41447"/>
                <a:gd name="connsiteX17" fmla="*/ 23720 w 43256"/>
                <a:gd name="connsiteY17" fmla="*/ 11925 h 41447"/>
                <a:gd name="connsiteX18" fmla="*/ 15530 w 43256"/>
                <a:gd name="connsiteY18" fmla="*/ 8496 h 41447"/>
                <a:gd name="connsiteX19" fmla="*/ 7149 w 43256"/>
                <a:gd name="connsiteY19" fmla="*/ 11735 h 41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3256" h="41447">
                  <a:moveTo>
                    <a:pt x="26674" y="2400"/>
                  </a:moveTo>
                  <a:cubicBezTo>
                    <a:pt x="29818" y="4096"/>
                    <a:pt x="32389" y="6629"/>
                    <a:pt x="34199" y="9734"/>
                  </a:cubicBezTo>
                  <a:cubicBezTo>
                    <a:pt x="36106" y="13002"/>
                    <a:pt x="37054" y="16726"/>
                    <a:pt x="36961" y="20498"/>
                  </a:cubicBezTo>
                  <a:cubicBezTo>
                    <a:pt x="37054" y="24298"/>
                    <a:pt x="36106" y="28041"/>
                    <a:pt x="34199" y="31356"/>
                  </a:cubicBezTo>
                  <a:cubicBezTo>
                    <a:pt x="32389" y="34461"/>
                    <a:pt x="29818" y="36995"/>
                    <a:pt x="26674" y="38691"/>
                  </a:cubicBezTo>
                  <a:cubicBezTo>
                    <a:pt x="23246" y="40453"/>
                    <a:pt x="19437" y="41338"/>
                    <a:pt x="15530" y="41262"/>
                  </a:cubicBezTo>
                  <a:cubicBezTo>
                    <a:pt x="11623" y="41348"/>
                    <a:pt x="7721" y="40462"/>
                    <a:pt x="4196" y="38691"/>
                  </a:cubicBezTo>
                  <a:cubicBezTo>
                    <a:pt x="1052" y="36995"/>
                    <a:pt x="-1520" y="34461"/>
                    <a:pt x="-3329" y="31356"/>
                  </a:cubicBezTo>
                  <a:cubicBezTo>
                    <a:pt x="-5236" y="28061"/>
                    <a:pt x="-6283" y="24317"/>
                    <a:pt x="-6283" y="20498"/>
                  </a:cubicBezTo>
                  <a:cubicBezTo>
                    <a:pt x="-6376" y="16726"/>
                    <a:pt x="-5427" y="13002"/>
                    <a:pt x="-3520" y="9734"/>
                  </a:cubicBezTo>
                  <a:cubicBezTo>
                    <a:pt x="-1711" y="6629"/>
                    <a:pt x="861" y="4096"/>
                    <a:pt x="4005" y="2400"/>
                  </a:cubicBezTo>
                  <a:cubicBezTo>
                    <a:pt x="7531" y="629"/>
                    <a:pt x="11433" y="-257"/>
                    <a:pt x="15339" y="-172"/>
                  </a:cubicBezTo>
                  <a:cubicBezTo>
                    <a:pt x="19246" y="-276"/>
                    <a:pt x="23148" y="600"/>
                    <a:pt x="26674" y="2400"/>
                  </a:cubicBezTo>
                  <a:close/>
                  <a:moveTo>
                    <a:pt x="7149" y="11925"/>
                  </a:moveTo>
                  <a:cubicBezTo>
                    <a:pt x="2861" y="17088"/>
                    <a:pt x="2861" y="24575"/>
                    <a:pt x="7149" y="29737"/>
                  </a:cubicBezTo>
                  <a:cubicBezTo>
                    <a:pt x="9340" y="32061"/>
                    <a:pt x="12386" y="33309"/>
                    <a:pt x="15530" y="33166"/>
                  </a:cubicBezTo>
                  <a:cubicBezTo>
                    <a:pt x="18674" y="33271"/>
                    <a:pt x="21627" y="32014"/>
                    <a:pt x="23720" y="29737"/>
                  </a:cubicBezTo>
                  <a:cubicBezTo>
                    <a:pt x="28008" y="24575"/>
                    <a:pt x="28008" y="17088"/>
                    <a:pt x="23720" y="11925"/>
                  </a:cubicBezTo>
                  <a:cubicBezTo>
                    <a:pt x="21627" y="9649"/>
                    <a:pt x="18674" y="8392"/>
                    <a:pt x="15530" y="8496"/>
                  </a:cubicBezTo>
                  <a:cubicBezTo>
                    <a:pt x="12386" y="8306"/>
                    <a:pt x="9340" y="9487"/>
                    <a:pt x="7149" y="11735"/>
                  </a:cubicBezTo>
                  <a:close/>
                </a:path>
              </a:pathLst>
            </a:custGeom>
            <a:solidFill>
              <a:srgbClr val="6D6E71"/>
            </a:solidFill>
            <a:ln w="9525" cap="flat">
              <a:noFill/>
              <a:prstDash val="solid"/>
              <a:miter/>
            </a:ln>
          </p:spPr>
          <p:txBody>
            <a:bodyPr rtlCol="0" anchor="ctr"/>
            <a:lstStyle/>
            <a:p>
              <a:endParaRPr lang="en-US"/>
            </a:p>
          </p:txBody>
        </p:sp>
        <p:sp>
          <p:nvSpPr>
            <p:cNvPr id="1391" name="Freeform: Shape 1390">
              <a:extLst>
                <a:ext uri="{FF2B5EF4-FFF2-40B4-BE49-F238E27FC236}">
                  <a16:creationId xmlns:a16="http://schemas.microsoft.com/office/drawing/2014/main" id="{BF476397-7CCD-49AF-9894-497AA2368E61}"/>
                </a:ext>
              </a:extLst>
            </p:cNvPr>
            <p:cNvSpPr/>
            <p:nvPr/>
          </p:nvSpPr>
          <p:spPr>
            <a:xfrm>
              <a:off x="19038663" y="1804947"/>
              <a:ext cx="67454" cy="41189"/>
            </a:xfrm>
            <a:custGeom>
              <a:avLst/>
              <a:gdLst>
                <a:gd name="connsiteX0" fmla="*/ 57149 w 67454"/>
                <a:gd name="connsiteY0" fmla="*/ 4147 h 41189"/>
                <a:gd name="connsiteX1" fmla="*/ 61149 w 67454"/>
                <a:gd name="connsiteY1" fmla="*/ 15577 h 41189"/>
                <a:gd name="connsiteX2" fmla="*/ 61149 w 67454"/>
                <a:gd name="connsiteY2" fmla="*/ 41009 h 41189"/>
                <a:gd name="connsiteX3" fmla="*/ 51624 w 67454"/>
                <a:gd name="connsiteY3" fmla="*/ 41009 h 41189"/>
                <a:gd name="connsiteX4" fmla="*/ 51624 w 67454"/>
                <a:gd name="connsiteY4" fmla="*/ 18530 h 41189"/>
                <a:gd name="connsiteX5" fmla="*/ 49243 w 67454"/>
                <a:gd name="connsiteY5" fmla="*/ 11672 h 41189"/>
                <a:gd name="connsiteX6" fmla="*/ 42769 w 67454"/>
                <a:gd name="connsiteY6" fmla="*/ 9195 h 41189"/>
                <a:gd name="connsiteX7" fmla="*/ 35244 w 67454"/>
                <a:gd name="connsiteY7" fmla="*/ 12625 h 41189"/>
                <a:gd name="connsiteX8" fmla="*/ 32481 w 67454"/>
                <a:gd name="connsiteY8" fmla="*/ 20911 h 41189"/>
                <a:gd name="connsiteX9" fmla="*/ 32481 w 67454"/>
                <a:gd name="connsiteY9" fmla="*/ 41009 h 41189"/>
                <a:gd name="connsiteX10" fmla="*/ 22477 w 67454"/>
                <a:gd name="connsiteY10" fmla="*/ 41009 h 41189"/>
                <a:gd name="connsiteX11" fmla="*/ 22477 w 67454"/>
                <a:gd name="connsiteY11" fmla="*/ 18530 h 41189"/>
                <a:gd name="connsiteX12" fmla="*/ 20096 w 67454"/>
                <a:gd name="connsiteY12" fmla="*/ 11672 h 41189"/>
                <a:gd name="connsiteX13" fmla="*/ 13622 w 67454"/>
                <a:gd name="connsiteY13" fmla="*/ 9195 h 41189"/>
                <a:gd name="connsiteX14" fmla="*/ 5999 w 67454"/>
                <a:gd name="connsiteY14" fmla="*/ 12625 h 41189"/>
                <a:gd name="connsiteX15" fmla="*/ 3236 w 67454"/>
                <a:gd name="connsiteY15" fmla="*/ 20911 h 41189"/>
                <a:gd name="connsiteX16" fmla="*/ 3236 w 67454"/>
                <a:gd name="connsiteY16" fmla="*/ 41009 h 41189"/>
                <a:gd name="connsiteX17" fmla="*/ -6289 w 67454"/>
                <a:gd name="connsiteY17" fmla="*/ 41009 h 41189"/>
                <a:gd name="connsiteX18" fmla="*/ -6289 w 67454"/>
                <a:gd name="connsiteY18" fmla="*/ 242 h 41189"/>
                <a:gd name="connsiteX19" fmla="*/ 3236 w 67454"/>
                <a:gd name="connsiteY19" fmla="*/ 242 h 41189"/>
                <a:gd name="connsiteX20" fmla="*/ 3236 w 67454"/>
                <a:gd name="connsiteY20" fmla="*/ 7767 h 41189"/>
                <a:gd name="connsiteX21" fmla="*/ 17621 w 67454"/>
                <a:gd name="connsiteY21" fmla="*/ -139 h 41189"/>
                <a:gd name="connsiteX22" fmla="*/ 26574 w 67454"/>
                <a:gd name="connsiteY22" fmla="*/ 2433 h 41189"/>
                <a:gd name="connsiteX23" fmla="*/ 31621 w 67454"/>
                <a:gd name="connsiteY23" fmla="*/ 9672 h 41189"/>
                <a:gd name="connsiteX24" fmla="*/ 46768 w 67454"/>
                <a:gd name="connsiteY24" fmla="*/ 147 h 41189"/>
                <a:gd name="connsiteX25" fmla="*/ 57149 w 67454"/>
                <a:gd name="connsiteY25" fmla="*/ 4147 h 41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454" h="41189">
                  <a:moveTo>
                    <a:pt x="57149" y="4147"/>
                  </a:moveTo>
                  <a:cubicBezTo>
                    <a:pt x="59912" y="7271"/>
                    <a:pt x="61340" y="11386"/>
                    <a:pt x="61149" y="15577"/>
                  </a:cubicBezTo>
                  <a:lnTo>
                    <a:pt x="61149" y="41009"/>
                  </a:lnTo>
                  <a:lnTo>
                    <a:pt x="51624" y="41009"/>
                  </a:lnTo>
                  <a:lnTo>
                    <a:pt x="51624" y="18530"/>
                  </a:lnTo>
                  <a:cubicBezTo>
                    <a:pt x="51722" y="16015"/>
                    <a:pt x="50959" y="13558"/>
                    <a:pt x="49243" y="11672"/>
                  </a:cubicBezTo>
                  <a:cubicBezTo>
                    <a:pt x="47531" y="10005"/>
                    <a:pt x="45150" y="9110"/>
                    <a:pt x="42769" y="9195"/>
                  </a:cubicBezTo>
                  <a:cubicBezTo>
                    <a:pt x="39908" y="9129"/>
                    <a:pt x="37053" y="10396"/>
                    <a:pt x="35244" y="12625"/>
                  </a:cubicBezTo>
                  <a:cubicBezTo>
                    <a:pt x="33337" y="14949"/>
                    <a:pt x="32290" y="17901"/>
                    <a:pt x="32481" y="20911"/>
                  </a:cubicBezTo>
                  <a:lnTo>
                    <a:pt x="32481" y="41009"/>
                  </a:lnTo>
                  <a:lnTo>
                    <a:pt x="22477" y="41009"/>
                  </a:lnTo>
                  <a:lnTo>
                    <a:pt x="22477" y="18530"/>
                  </a:lnTo>
                  <a:cubicBezTo>
                    <a:pt x="22575" y="16015"/>
                    <a:pt x="21812" y="13558"/>
                    <a:pt x="20096" y="11672"/>
                  </a:cubicBezTo>
                  <a:cubicBezTo>
                    <a:pt x="18384" y="9976"/>
                    <a:pt x="16003" y="9081"/>
                    <a:pt x="13622" y="9195"/>
                  </a:cubicBezTo>
                  <a:cubicBezTo>
                    <a:pt x="10668" y="9100"/>
                    <a:pt x="7906" y="10367"/>
                    <a:pt x="5999" y="12625"/>
                  </a:cubicBezTo>
                  <a:cubicBezTo>
                    <a:pt x="4097" y="14968"/>
                    <a:pt x="3143" y="17911"/>
                    <a:pt x="3236" y="20911"/>
                  </a:cubicBezTo>
                  <a:lnTo>
                    <a:pt x="3236" y="41009"/>
                  </a:lnTo>
                  <a:lnTo>
                    <a:pt x="-6289" y="41009"/>
                  </a:lnTo>
                  <a:lnTo>
                    <a:pt x="-6289" y="242"/>
                  </a:lnTo>
                  <a:lnTo>
                    <a:pt x="3236" y="242"/>
                  </a:lnTo>
                  <a:lnTo>
                    <a:pt x="3236" y="7767"/>
                  </a:lnTo>
                  <a:cubicBezTo>
                    <a:pt x="5999" y="2519"/>
                    <a:pt x="11715" y="-577"/>
                    <a:pt x="17621" y="-139"/>
                  </a:cubicBezTo>
                  <a:cubicBezTo>
                    <a:pt x="20765" y="-234"/>
                    <a:pt x="23909" y="661"/>
                    <a:pt x="26574" y="2433"/>
                  </a:cubicBezTo>
                  <a:cubicBezTo>
                    <a:pt x="29053" y="4204"/>
                    <a:pt x="30765" y="6757"/>
                    <a:pt x="31621" y="9672"/>
                  </a:cubicBezTo>
                  <a:cubicBezTo>
                    <a:pt x="34002" y="3490"/>
                    <a:pt x="40197" y="-377"/>
                    <a:pt x="46768" y="147"/>
                  </a:cubicBezTo>
                  <a:cubicBezTo>
                    <a:pt x="50671" y="-34"/>
                    <a:pt x="54387" y="1414"/>
                    <a:pt x="57149" y="4147"/>
                  </a:cubicBezTo>
                  <a:close/>
                </a:path>
              </a:pathLst>
            </a:custGeom>
            <a:solidFill>
              <a:srgbClr val="6D6E71"/>
            </a:solidFill>
            <a:ln w="9525" cap="flat">
              <a:noFill/>
              <a:prstDash val="solid"/>
              <a:miter/>
            </a:ln>
          </p:spPr>
          <p:txBody>
            <a:bodyPr rtlCol="0" anchor="ctr"/>
            <a:lstStyle/>
            <a:p>
              <a:endParaRPr lang="en-US"/>
            </a:p>
          </p:txBody>
        </p:sp>
        <p:sp>
          <p:nvSpPr>
            <p:cNvPr id="1392" name="Freeform: Shape 1391">
              <a:extLst>
                <a:ext uri="{FF2B5EF4-FFF2-40B4-BE49-F238E27FC236}">
                  <a16:creationId xmlns:a16="http://schemas.microsoft.com/office/drawing/2014/main" id="{AD45ED6B-713D-4FCB-A787-DC1F557C47A4}"/>
                </a:ext>
              </a:extLst>
            </p:cNvPr>
            <p:cNvSpPr/>
            <p:nvPr/>
          </p:nvSpPr>
          <p:spPr>
            <a:xfrm>
              <a:off x="19118388" y="1805077"/>
              <a:ext cx="42107" cy="55918"/>
            </a:xfrm>
            <a:custGeom>
              <a:avLst/>
              <a:gdLst>
                <a:gd name="connsiteX0" fmla="*/ 26574 w 42107"/>
                <a:gd name="connsiteY0" fmla="*/ 2493 h 55918"/>
                <a:gd name="connsiteX1" fmla="*/ 33337 w 42107"/>
                <a:gd name="connsiteY1" fmla="*/ 9828 h 55918"/>
                <a:gd name="connsiteX2" fmla="*/ 35811 w 42107"/>
                <a:gd name="connsiteY2" fmla="*/ 20686 h 55918"/>
                <a:gd name="connsiteX3" fmla="*/ 33430 w 42107"/>
                <a:gd name="connsiteY3" fmla="*/ 31449 h 55918"/>
                <a:gd name="connsiteX4" fmla="*/ 26667 w 42107"/>
                <a:gd name="connsiteY4" fmla="*/ 38688 h 55918"/>
                <a:gd name="connsiteX5" fmla="*/ 17142 w 42107"/>
                <a:gd name="connsiteY5" fmla="*/ 41260 h 55918"/>
                <a:gd name="connsiteX6" fmla="*/ 9045 w 42107"/>
                <a:gd name="connsiteY6" fmla="*/ 39546 h 55918"/>
                <a:gd name="connsiteX7" fmla="*/ 3236 w 42107"/>
                <a:gd name="connsiteY7" fmla="*/ 34307 h 55918"/>
                <a:gd name="connsiteX8" fmla="*/ 3236 w 42107"/>
                <a:gd name="connsiteY8" fmla="*/ 55738 h 55918"/>
                <a:gd name="connsiteX9" fmla="*/ -6289 w 42107"/>
                <a:gd name="connsiteY9" fmla="*/ 55738 h 55918"/>
                <a:gd name="connsiteX10" fmla="*/ -6289 w 42107"/>
                <a:gd name="connsiteY10" fmla="*/ 112 h 55918"/>
                <a:gd name="connsiteX11" fmla="*/ 3236 w 42107"/>
                <a:gd name="connsiteY11" fmla="*/ 112 h 55918"/>
                <a:gd name="connsiteX12" fmla="*/ 3236 w 42107"/>
                <a:gd name="connsiteY12" fmla="*/ 6875 h 55918"/>
                <a:gd name="connsiteX13" fmla="*/ 8952 w 42107"/>
                <a:gd name="connsiteY13" fmla="*/ 1636 h 55918"/>
                <a:gd name="connsiteX14" fmla="*/ 16952 w 42107"/>
                <a:gd name="connsiteY14" fmla="*/ -174 h 55918"/>
                <a:gd name="connsiteX15" fmla="*/ 26574 w 42107"/>
                <a:gd name="connsiteY15" fmla="*/ 2493 h 55918"/>
                <a:gd name="connsiteX16" fmla="*/ 22477 w 42107"/>
                <a:gd name="connsiteY16" fmla="*/ 29259 h 55918"/>
                <a:gd name="connsiteX17" fmla="*/ 22477 w 42107"/>
                <a:gd name="connsiteY17" fmla="*/ 11542 h 55918"/>
                <a:gd name="connsiteX18" fmla="*/ 5999 w 42107"/>
                <a:gd name="connsiteY18" fmla="*/ 11494 h 55918"/>
                <a:gd name="connsiteX19" fmla="*/ 5999 w 42107"/>
                <a:gd name="connsiteY19" fmla="*/ 11542 h 55918"/>
                <a:gd name="connsiteX20" fmla="*/ 5999 w 42107"/>
                <a:gd name="connsiteY20" fmla="*/ 29354 h 55918"/>
                <a:gd name="connsiteX21" fmla="*/ 14287 w 42107"/>
                <a:gd name="connsiteY21" fmla="*/ 32783 h 55918"/>
                <a:gd name="connsiteX22" fmla="*/ 22477 w 42107"/>
                <a:gd name="connsiteY22" fmla="*/ 29259 h 55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107" h="55918">
                  <a:moveTo>
                    <a:pt x="26574" y="2493"/>
                  </a:moveTo>
                  <a:cubicBezTo>
                    <a:pt x="29528" y="4198"/>
                    <a:pt x="31909" y="6751"/>
                    <a:pt x="33337" y="9828"/>
                  </a:cubicBezTo>
                  <a:cubicBezTo>
                    <a:pt x="35053" y="13200"/>
                    <a:pt x="35909" y="16924"/>
                    <a:pt x="35811" y="20686"/>
                  </a:cubicBezTo>
                  <a:cubicBezTo>
                    <a:pt x="35909" y="24411"/>
                    <a:pt x="35053" y="28097"/>
                    <a:pt x="33430" y="31449"/>
                  </a:cubicBezTo>
                  <a:cubicBezTo>
                    <a:pt x="31909" y="34478"/>
                    <a:pt x="29621" y="36993"/>
                    <a:pt x="26667" y="38688"/>
                  </a:cubicBezTo>
                  <a:cubicBezTo>
                    <a:pt x="23812" y="40365"/>
                    <a:pt x="20477" y="41250"/>
                    <a:pt x="17142" y="41260"/>
                  </a:cubicBezTo>
                  <a:cubicBezTo>
                    <a:pt x="14380" y="41308"/>
                    <a:pt x="11617" y="40727"/>
                    <a:pt x="9045" y="39546"/>
                  </a:cubicBezTo>
                  <a:cubicBezTo>
                    <a:pt x="6664" y="38327"/>
                    <a:pt x="4664" y="36526"/>
                    <a:pt x="3236" y="34307"/>
                  </a:cubicBezTo>
                  <a:lnTo>
                    <a:pt x="3236" y="55738"/>
                  </a:lnTo>
                  <a:lnTo>
                    <a:pt x="-6289" y="55738"/>
                  </a:lnTo>
                  <a:lnTo>
                    <a:pt x="-6289" y="112"/>
                  </a:lnTo>
                  <a:lnTo>
                    <a:pt x="3236" y="112"/>
                  </a:lnTo>
                  <a:lnTo>
                    <a:pt x="3236" y="6875"/>
                  </a:lnTo>
                  <a:cubicBezTo>
                    <a:pt x="4664" y="4656"/>
                    <a:pt x="6664" y="2855"/>
                    <a:pt x="8952" y="1636"/>
                  </a:cubicBezTo>
                  <a:cubicBezTo>
                    <a:pt x="11426" y="369"/>
                    <a:pt x="14189" y="-250"/>
                    <a:pt x="16952" y="-174"/>
                  </a:cubicBezTo>
                  <a:cubicBezTo>
                    <a:pt x="20384" y="-155"/>
                    <a:pt x="23621" y="769"/>
                    <a:pt x="26574" y="2493"/>
                  </a:cubicBezTo>
                  <a:close/>
                  <a:moveTo>
                    <a:pt x="22477" y="29259"/>
                  </a:moveTo>
                  <a:cubicBezTo>
                    <a:pt x="26765" y="24144"/>
                    <a:pt x="26765" y="16657"/>
                    <a:pt x="22477" y="11542"/>
                  </a:cubicBezTo>
                  <a:cubicBezTo>
                    <a:pt x="17905" y="6989"/>
                    <a:pt x="10571" y="6970"/>
                    <a:pt x="5999" y="11494"/>
                  </a:cubicBezTo>
                  <a:cubicBezTo>
                    <a:pt x="5999" y="11514"/>
                    <a:pt x="5999" y="11523"/>
                    <a:pt x="5999" y="11542"/>
                  </a:cubicBezTo>
                  <a:cubicBezTo>
                    <a:pt x="1715" y="16705"/>
                    <a:pt x="1715" y="24191"/>
                    <a:pt x="5999" y="29354"/>
                  </a:cubicBezTo>
                  <a:cubicBezTo>
                    <a:pt x="8096" y="31659"/>
                    <a:pt x="11143" y="32916"/>
                    <a:pt x="14287" y="32783"/>
                  </a:cubicBezTo>
                  <a:cubicBezTo>
                    <a:pt x="17431" y="32897"/>
                    <a:pt x="20384" y="31602"/>
                    <a:pt x="22477" y="29259"/>
                  </a:cubicBezTo>
                  <a:close/>
                </a:path>
              </a:pathLst>
            </a:custGeom>
            <a:solidFill>
              <a:srgbClr val="6D6E71"/>
            </a:solidFill>
            <a:ln w="9525" cap="flat">
              <a:noFill/>
              <a:prstDash val="solid"/>
              <a:miter/>
            </a:ln>
          </p:spPr>
          <p:txBody>
            <a:bodyPr rtlCol="0" anchor="ctr"/>
            <a:lstStyle/>
            <a:p>
              <a:endParaRPr lang="en-US"/>
            </a:p>
          </p:txBody>
        </p:sp>
        <p:sp>
          <p:nvSpPr>
            <p:cNvPr id="1393" name="Freeform: Shape 1392">
              <a:extLst>
                <a:ext uri="{FF2B5EF4-FFF2-40B4-BE49-F238E27FC236}">
                  <a16:creationId xmlns:a16="http://schemas.microsoft.com/office/drawing/2014/main" id="{19522759-B340-4279-8723-7B8FE03EBA18}"/>
                </a:ext>
              </a:extLst>
            </p:cNvPr>
            <p:cNvSpPr/>
            <p:nvPr/>
          </p:nvSpPr>
          <p:spPr>
            <a:xfrm>
              <a:off x="19165425" y="1804965"/>
              <a:ext cx="37466" cy="41649"/>
            </a:xfrm>
            <a:custGeom>
              <a:avLst/>
              <a:gdLst>
                <a:gd name="connsiteX0" fmla="*/ 21163 w 37466"/>
                <a:gd name="connsiteY0" fmla="*/ 40991 h 41649"/>
                <a:gd name="connsiteX1" fmla="*/ 21163 w 37466"/>
                <a:gd name="connsiteY1" fmla="*/ 36038 h 41649"/>
                <a:gd name="connsiteX2" fmla="*/ 15637 w 37466"/>
                <a:gd name="connsiteY2" fmla="*/ 40134 h 41649"/>
                <a:gd name="connsiteX3" fmla="*/ 7922 w 37466"/>
                <a:gd name="connsiteY3" fmla="*/ 41467 h 41649"/>
                <a:gd name="connsiteX4" fmla="*/ 397 w 37466"/>
                <a:gd name="connsiteY4" fmla="*/ 39848 h 41649"/>
                <a:gd name="connsiteX5" fmla="*/ -4557 w 37466"/>
                <a:gd name="connsiteY5" fmla="*/ 35276 h 41649"/>
                <a:gd name="connsiteX6" fmla="*/ -6273 w 37466"/>
                <a:gd name="connsiteY6" fmla="*/ 28799 h 41649"/>
                <a:gd name="connsiteX7" fmla="*/ -2273 w 37466"/>
                <a:gd name="connsiteY7" fmla="*/ 19846 h 41649"/>
                <a:gd name="connsiteX8" fmla="*/ 9159 w 37466"/>
                <a:gd name="connsiteY8" fmla="*/ 16607 h 41649"/>
                <a:gd name="connsiteX9" fmla="*/ 21065 w 37466"/>
                <a:gd name="connsiteY9" fmla="*/ 16607 h 41649"/>
                <a:gd name="connsiteX10" fmla="*/ 21065 w 37466"/>
                <a:gd name="connsiteY10" fmla="*/ 15464 h 41649"/>
                <a:gd name="connsiteX11" fmla="*/ 18684 w 37466"/>
                <a:gd name="connsiteY11" fmla="*/ 9939 h 41649"/>
                <a:gd name="connsiteX12" fmla="*/ 11828 w 37466"/>
                <a:gd name="connsiteY12" fmla="*/ 7939 h 41649"/>
                <a:gd name="connsiteX13" fmla="*/ -269 w 37466"/>
                <a:gd name="connsiteY13" fmla="*/ 11749 h 41649"/>
                <a:gd name="connsiteX14" fmla="*/ -3892 w 37466"/>
                <a:gd name="connsiteY14" fmla="*/ 4891 h 41649"/>
                <a:gd name="connsiteX15" fmla="*/ 4871 w 37466"/>
                <a:gd name="connsiteY15" fmla="*/ 1081 h 41649"/>
                <a:gd name="connsiteX16" fmla="*/ 14396 w 37466"/>
                <a:gd name="connsiteY16" fmla="*/ -157 h 41649"/>
                <a:gd name="connsiteX17" fmla="*/ 26781 w 37466"/>
                <a:gd name="connsiteY17" fmla="*/ 3653 h 41649"/>
                <a:gd name="connsiteX18" fmla="*/ 31162 w 37466"/>
                <a:gd name="connsiteY18" fmla="*/ 14321 h 41649"/>
                <a:gd name="connsiteX19" fmla="*/ 31162 w 37466"/>
                <a:gd name="connsiteY19" fmla="*/ 40991 h 41649"/>
                <a:gd name="connsiteX20" fmla="*/ 17637 w 37466"/>
                <a:gd name="connsiteY20" fmla="*/ 31466 h 41649"/>
                <a:gd name="connsiteX21" fmla="*/ 21065 w 37466"/>
                <a:gd name="connsiteY21" fmla="*/ 26513 h 41649"/>
                <a:gd name="connsiteX22" fmla="*/ 21065 w 37466"/>
                <a:gd name="connsiteY22" fmla="*/ 22798 h 41649"/>
                <a:gd name="connsiteX23" fmla="*/ 10777 w 37466"/>
                <a:gd name="connsiteY23" fmla="*/ 22798 h 41649"/>
                <a:gd name="connsiteX24" fmla="*/ 4968 w 37466"/>
                <a:gd name="connsiteY24" fmla="*/ 24036 h 41649"/>
                <a:gd name="connsiteX25" fmla="*/ 3062 w 37466"/>
                <a:gd name="connsiteY25" fmla="*/ 27847 h 41649"/>
                <a:gd name="connsiteX26" fmla="*/ 5061 w 37466"/>
                <a:gd name="connsiteY26" fmla="*/ 31942 h 41649"/>
                <a:gd name="connsiteX27" fmla="*/ 10303 w 37466"/>
                <a:gd name="connsiteY27" fmla="*/ 33466 h 41649"/>
                <a:gd name="connsiteX28" fmla="*/ 17637 w 37466"/>
                <a:gd name="connsiteY28" fmla="*/ 31847 h 41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7466" h="41649">
                  <a:moveTo>
                    <a:pt x="21163" y="40991"/>
                  </a:moveTo>
                  <a:lnTo>
                    <a:pt x="21163" y="36038"/>
                  </a:lnTo>
                  <a:cubicBezTo>
                    <a:pt x="19730" y="37867"/>
                    <a:pt x="17828" y="39276"/>
                    <a:pt x="15637" y="40134"/>
                  </a:cubicBezTo>
                  <a:cubicBezTo>
                    <a:pt x="13159" y="41058"/>
                    <a:pt x="10587" y="41505"/>
                    <a:pt x="7922" y="41467"/>
                  </a:cubicBezTo>
                  <a:cubicBezTo>
                    <a:pt x="5350" y="41496"/>
                    <a:pt x="2778" y="40943"/>
                    <a:pt x="397" y="39848"/>
                  </a:cubicBezTo>
                  <a:cubicBezTo>
                    <a:pt x="-1701" y="38848"/>
                    <a:pt x="-3413" y="37257"/>
                    <a:pt x="-4557" y="35276"/>
                  </a:cubicBezTo>
                  <a:cubicBezTo>
                    <a:pt x="-5701" y="33314"/>
                    <a:pt x="-6273" y="31075"/>
                    <a:pt x="-6273" y="28799"/>
                  </a:cubicBezTo>
                  <a:cubicBezTo>
                    <a:pt x="-6463" y="25351"/>
                    <a:pt x="-4938" y="22036"/>
                    <a:pt x="-2273" y="19846"/>
                  </a:cubicBezTo>
                  <a:cubicBezTo>
                    <a:pt x="1062" y="17512"/>
                    <a:pt x="5061" y="16369"/>
                    <a:pt x="9159" y="16607"/>
                  </a:cubicBezTo>
                  <a:lnTo>
                    <a:pt x="21065" y="16607"/>
                  </a:lnTo>
                  <a:lnTo>
                    <a:pt x="21065" y="15464"/>
                  </a:lnTo>
                  <a:cubicBezTo>
                    <a:pt x="21163" y="13349"/>
                    <a:pt x="20302" y="11302"/>
                    <a:pt x="18684" y="9939"/>
                  </a:cubicBezTo>
                  <a:cubicBezTo>
                    <a:pt x="16684" y="8463"/>
                    <a:pt x="14303" y="7758"/>
                    <a:pt x="11828" y="7939"/>
                  </a:cubicBezTo>
                  <a:cubicBezTo>
                    <a:pt x="7540" y="8063"/>
                    <a:pt x="3350" y="9387"/>
                    <a:pt x="-269" y="11749"/>
                  </a:cubicBezTo>
                  <a:lnTo>
                    <a:pt x="-3892" y="4891"/>
                  </a:lnTo>
                  <a:cubicBezTo>
                    <a:pt x="-1129" y="3291"/>
                    <a:pt x="1824" y="2005"/>
                    <a:pt x="4871" y="1081"/>
                  </a:cubicBezTo>
                  <a:cubicBezTo>
                    <a:pt x="7922" y="148"/>
                    <a:pt x="11159" y="-271"/>
                    <a:pt x="14396" y="-157"/>
                  </a:cubicBezTo>
                  <a:cubicBezTo>
                    <a:pt x="18874" y="-376"/>
                    <a:pt x="23256" y="976"/>
                    <a:pt x="26781" y="3653"/>
                  </a:cubicBezTo>
                  <a:cubicBezTo>
                    <a:pt x="29734" y="6387"/>
                    <a:pt x="31353" y="10292"/>
                    <a:pt x="31162" y="14321"/>
                  </a:cubicBezTo>
                  <a:lnTo>
                    <a:pt x="31162" y="40991"/>
                  </a:lnTo>
                  <a:close/>
                  <a:moveTo>
                    <a:pt x="17637" y="31466"/>
                  </a:moveTo>
                  <a:cubicBezTo>
                    <a:pt x="19447" y="30390"/>
                    <a:pt x="20684" y="28580"/>
                    <a:pt x="21065" y="26513"/>
                  </a:cubicBezTo>
                  <a:lnTo>
                    <a:pt x="21065" y="22798"/>
                  </a:lnTo>
                  <a:lnTo>
                    <a:pt x="10777" y="22798"/>
                  </a:lnTo>
                  <a:cubicBezTo>
                    <a:pt x="8777" y="22627"/>
                    <a:pt x="6778" y="23065"/>
                    <a:pt x="4968" y="24036"/>
                  </a:cubicBezTo>
                  <a:cubicBezTo>
                    <a:pt x="3634" y="24846"/>
                    <a:pt x="2968" y="26322"/>
                    <a:pt x="3062" y="27847"/>
                  </a:cubicBezTo>
                  <a:cubicBezTo>
                    <a:pt x="3062" y="29456"/>
                    <a:pt x="3731" y="30980"/>
                    <a:pt x="5061" y="31942"/>
                  </a:cubicBezTo>
                  <a:cubicBezTo>
                    <a:pt x="6587" y="33047"/>
                    <a:pt x="8396" y="33590"/>
                    <a:pt x="10303" y="33466"/>
                  </a:cubicBezTo>
                  <a:cubicBezTo>
                    <a:pt x="12875" y="33666"/>
                    <a:pt x="15447" y="33095"/>
                    <a:pt x="17637" y="31847"/>
                  </a:cubicBezTo>
                  <a:close/>
                </a:path>
              </a:pathLst>
            </a:custGeom>
            <a:solidFill>
              <a:srgbClr val="6D6E71"/>
            </a:solidFill>
            <a:ln w="9525" cap="flat">
              <a:noFill/>
              <a:prstDash val="solid"/>
              <a:miter/>
            </a:ln>
          </p:spPr>
          <p:txBody>
            <a:bodyPr rtlCol="0" anchor="ctr"/>
            <a:lstStyle/>
            <a:p>
              <a:endParaRPr lang="en-US"/>
            </a:p>
          </p:txBody>
        </p:sp>
        <p:sp>
          <p:nvSpPr>
            <p:cNvPr id="1394" name="Freeform: Shape 1393">
              <a:extLst>
                <a:ext uri="{FF2B5EF4-FFF2-40B4-BE49-F238E27FC236}">
                  <a16:creationId xmlns:a16="http://schemas.microsoft.com/office/drawing/2014/main" id="{9E3B2286-2B48-471C-A381-1DC3EEA12AEF}"/>
                </a:ext>
              </a:extLst>
            </p:cNvPr>
            <p:cNvSpPr/>
            <p:nvPr/>
          </p:nvSpPr>
          <p:spPr>
            <a:xfrm>
              <a:off x="19214117" y="1804988"/>
              <a:ext cx="23431" cy="41052"/>
            </a:xfrm>
            <a:custGeom>
              <a:avLst/>
              <a:gdLst>
                <a:gd name="connsiteX0" fmla="*/ 8854 w 23431"/>
                <a:gd name="connsiteY0" fmla="*/ 2011 h 41052"/>
                <a:gd name="connsiteX1" fmla="*/ 17142 w 23431"/>
                <a:gd name="connsiteY1" fmla="*/ -180 h 41052"/>
                <a:gd name="connsiteX2" fmla="*/ 17142 w 23431"/>
                <a:gd name="connsiteY2" fmla="*/ 9345 h 41052"/>
                <a:gd name="connsiteX3" fmla="*/ 7045 w 23431"/>
                <a:gd name="connsiteY3" fmla="*/ 12298 h 41052"/>
                <a:gd name="connsiteX4" fmla="*/ 3236 w 23431"/>
                <a:gd name="connsiteY4" fmla="*/ 21251 h 41052"/>
                <a:gd name="connsiteX5" fmla="*/ 3236 w 23431"/>
                <a:gd name="connsiteY5" fmla="*/ 40873 h 41052"/>
                <a:gd name="connsiteX6" fmla="*/ -6289 w 23431"/>
                <a:gd name="connsiteY6" fmla="*/ 40873 h 41052"/>
                <a:gd name="connsiteX7" fmla="*/ -6289 w 23431"/>
                <a:gd name="connsiteY7" fmla="*/ 106 h 41052"/>
                <a:gd name="connsiteX8" fmla="*/ 3236 w 23431"/>
                <a:gd name="connsiteY8" fmla="*/ 106 h 41052"/>
                <a:gd name="connsiteX9" fmla="*/ 3236 w 23431"/>
                <a:gd name="connsiteY9" fmla="*/ 8011 h 41052"/>
                <a:gd name="connsiteX10" fmla="*/ 8854 w 23431"/>
                <a:gd name="connsiteY10" fmla="*/ 2011 h 4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31" h="41052">
                  <a:moveTo>
                    <a:pt x="8854" y="2011"/>
                  </a:moveTo>
                  <a:cubicBezTo>
                    <a:pt x="11426" y="572"/>
                    <a:pt x="14189" y="-180"/>
                    <a:pt x="17142" y="-180"/>
                  </a:cubicBezTo>
                  <a:lnTo>
                    <a:pt x="17142" y="9345"/>
                  </a:lnTo>
                  <a:cubicBezTo>
                    <a:pt x="13519" y="8897"/>
                    <a:pt x="9901" y="9964"/>
                    <a:pt x="7045" y="12298"/>
                  </a:cubicBezTo>
                  <a:cubicBezTo>
                    <a:pt x="4473" y="14536"/>
                    <a:pt x="3046" y="17841"/>
                    <a:pt x="3236" y="21251"/>
                  </a:cubicBezTo>
                  <a:lnTo>
                    <a:pt x="3236" y="40873"/>
                  </a:lnTo>
                  <a:lnTo>
                    <a:pt x="-6289" y="40873"/>
                  </a:lnTo>
                  <a:lnTo>
                    <a:pt x="-6289" y="106"/>
                  </a:lnTo>
                  <a:lnTo>
                    <a:pt x="3236" y="106"/>
                  </a:lnTo>
                  <a:lnTo>
                    <a:pt x="3236" y="8011"/>
                  </a:lnTo>
                  <a:cubicBezTo>
                    <a:pt x="4473" y="5535"/>
                    <a:pt x="6473" y="3458"/>
                    <a:pt x="8854" y="2011"/>
                  </a:cubicBezTo>
                  <a:close/>
                </a:path>
              </a:pathLst>
            </a:custGeom>
            <a:solidFill>
              <a:srgbClr val="6D6E71"/>
            </a:solidFill>
            <a:ln w="9525" cap="flat">
              <a:noFill/>
              <a:prstDash val="solid"/>
              <a:miter/>
            </a:ln>
          </p:spPr>
          <p:txBody>
            <a:bodyPr rtlCol="0" anchor="ctr"/>
            <a:lstStyle/>
            <a:p>
              <a:endParaRPr lang="en-US"/>
            </a:p>
          </p:txBody>
        </p:sp>
        <p:sp>
          <p:nvSpPr>
            <p:cNvPr id="1395" name="Freeform: Shape 1394">
              <a:extLst>
                <a:ext uri="{FF2B5EF4-FFF2-40B4-BE49-F238E27FC236}">
                  <a16:creationId xmlns:a16="http://schemas.microsoft.com/office/drawing/2014/main" id="{ABF09DF8-A824-4188-A51B-671A15CC34F5}"/>
                </a:ext>
              </a:extLst>
            </p:cNvPr>
            <p:cNvSpPr/>
            <p:nvPr/>
          </p:nvSpPr>
          <p:spPr>
            <a:xfrm>
              <a:off x="19242966" y="1787840"/>
              <a:ext cx="11260" cy="58295"/>
            </a:xfrm>
            <a:custGeom>
              <a:avLst/>
              <a:gdLst>
                <a:gd name="connsiteX0" fmla="*/ 3437 w 11260"/>
                <a:gd name="connsiteY0" fmla="*/ 1537 h 58295"/>
                <a:gd name="connsiteX1" fmla="*/ 4962 w 11260"/>
                <a:gd name="connsiteY1" fmla="*/ 5823 h 58295"/>
                <a:gd name="connsiteX2" fmla="*/ 3437 w 11260"/>
                <a:gd name="connsiteY2" fmla="*/ 10014 h 58295"/>
                <a:gd name="connsiteX3" fmla="*/ -661 w 11260"/>
                <a:gd name="connsiteY3" fmla="*/ 11634 h 58295"/>
                <a:gd name="connsiteX4" fmla="*/ -4660 w 11260"/>
                <a:gd name="connsiteY4" fmla="*/ 10014 h 58295"/>
                <a:gd name="connsiteX5" fmla="*/ -6279 w 11260"/>
                <a:gd name="connsiteY5" fmla="*/ 5823 h 58295"/>
                <a:gd name="connsiteX6" fmla="*/ -4660 w 11260"/>
                <a:gd name="connsiteY6" fmla="*/ 1537 h 58295"/>
                <a:gd name="connsiteX7" fmla="*/ -661 w 11260"/>
                <a:gd name="connsiteY7" fmla="*/ -178 h 58295"/>
                <a:gd name="connsiteX8" fmla="*/ 3437 w 11260"/>
                <a:gd name="connsiteY8" fmla="*/ 1537 h 58295"/>
                <a:gd name="connsiteX9" fmla="*/ -5516 w 11260"/>
                <a:gd name="connsiteY9" fmla="*/ 17348 h 58295"/>
                <a:gd name="connsiteX10" fmla="*/ 4009 w 11260"/>
                <a:gd name="connsiteY10" fmla="*/ 17348 h 58295"/>
                <a:gd name="connsiteX11" fmla="*/ 4009 w 11260"/>
                <a:gd name="connsiteY11" fmla="*/ 58116 h 58295"/>
                <a:gd name="connsiteX12" fmla="*/ -5516 w 11260"/>
                <a:gd name="connsiteY12" fmla="*/ 58116 h 5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260" h="58295">
                  <a:moveTo>
                    <a:pt x="3437" y="1537"/>
                  </a:moveTo>
                  <a:cubicBezTo>
                    <a:pt x="4483" y="2709"/>
                    <a:pt x="5055" y="4252"/>
                    <a:pt x="4962" y="5823"/>
                  </a:cubicBezTo>
                  <a:cubicBezTo>
                    <a:pt x="5055" y="7367"/>
                    <a:pt x="4483" y="8862"/>
                    <a:pt x="3437" y="10014"/>
                  </a:cubicBezTo>
                  <a:cubicBezTo>
                    <a:pt x="2293" y="11072"/>
                    <a:pt x="865" y="11653"/>
                    <a:pt x="-661" y="11634"/>
                  </a:cubicBezTo>
                  <a:cubicBezTo>
                    <a:pt x="-2182" y="11672"/>
                    <a:pt x="-3614" y="11081"/>
                    <a:pt x="-4660" y="10014"/>
                  </a:cubicBezTo>
                  <a:cubicBezTo>
                    <a:pt x="-5707" y="8900"/>
                    <a:pt x="-6372" y="7385"/>
                    <a:pt x="-6279" y="5823"/>
                  </a:cubicBezTo>
                  <a:cubicBezTo>
                    <a:pt x="-6372" y="4233"/>
                    <a:pt x="-5805" y="2671"/>
                    <a:pt x="-4660" y="1537"/>
                  </a:cubicBezTo>
                  <a:cubicBezTo>
                    <a:pt x="-3614" y="404"/>
                    <a:pt x="-2182" y="-225"/>
                    <a:pt x="-661" y="-178"/>
                  </a:cubicBezTo>
                  <a:cubicBezTo>
                    <a:pt x="865" y="-206"/>
                    <a:pt x="2390" y="423"/>
                    <a:pt x="3437" y="1537"/>
                  </a:cubicBezTo>
                  <a:close/>
                  <a:moveTo>
                    <a:pt x="-5516" y="17348"/>
                  </a:moveTo>
                  <a:lnTo>
                    <a:pt x="4009" y="17348"/>
                  </a:lnTo>
                  <a:lnTo>
                    <a:pt x="4009" y="58116"/>
                  </a:lnTo>
                  <a:lnTo>
                    <a:pt x="-5516" y="58116"/>
                  </a:lnTo>
                  <a:close/>
                </a:path>
              </a:pathLst>
            </a:custGeom>
            <a:solidFill>
              <a:srgbClr val="6D6E71"/>
            </a:solidFill>
            <a:ln w="9525" cap="flat">
              <a:noFill/>
              <a:prstDash val="solid"/>
              <a:miter/>
            </a:ln>
          </p:spPr>
          <p:txBody>
            <a:bodyPr rtlCol="0" anchor="ctr"/>
            <a:lstStyle/>
            <a:p>
              <a:endParaRPr lang="en-US"/>
            </a:p>
          </p:txBody>
        </p:sp>
        <p:sp>
          <p:nvSpPr>
            <p:cNvPr id="1396" name="Freeform: Shape 1395">
              <a:extLst>
                <a:ext uri="{FF2B5EF4-FFF2-40B4-BE49-F238E27FC236}">
                  <a16:creationId xmlns:a16="http://schemas.microsoft.com/office/drawing/2014/main" id="{304D77AF-F4C6-4E03-8E95-838D6A7CB549}"/>
                </a:ext>
              </a:extLst>
            </p:cNvPr>
            <p:cNvSpPr/>
            <p:nvPr/>
          </p:nvSpPr>
          <p:spPr>
            <a:xfrm>
              <a:off x="19261263" y="1804884"/>
              <a:ext cx="33274" cy="42028"/>
            </a:xfrm>
            <a:custGeom>
              <a:avLst/>
              <a:gdLst>
                <a:gd name="connsiteX0" fmla="*/ 16668 w 33274"/>
                <a:gd name="connsiteY0" fmla="*/ 8592 h 42028"/>
                <a:gd name="connsiteX1" fmla="*/ 10859 w 33274"/>
                <a:gd name="connsiteY1" fmla="*/ 7640 h 42028"/>
                <a:gd name="connsiteX2" fmla="*/ 6855 w 33274"/>
                <a:gd name="connsiteY2" fmla="*/ 8497 h 42028"/>
                <a:gd name="connsiteX3" fmla="*/ 5334 w 33274"/>
                <a:gd name="connsiteY3" fmla="*/ 11259 h 42028"/>
                <a:gd name="connsiteX4" fmla="*/ 7236 w 33274"/>
                <a:gd name="connsiteY4" fmla="*/ 14117 h 42028"/>
                <a:gd name="connsiteX5" fmla="*/ 13143 w 33274"/>
                <a:gd name="connsiteY5" fmla="*/ 16308 h 42028"/>
                <a:gd name="connsiteX6" fmla="*/ 20096 w 33274"/>
                <a:gd name="connsiteY6" fmla="*/ 18879 h 42028"/>
                <a:gd name="connsiteX7" fmla="*/ 24858 w 33274"/>
                <a:gd name="connsiteY7" fmla="*/ 22594 h 42028"/>
                <a:gd name="connsiteX8" fmla="*/ 26956 w 33274"/>
                <a:gd name="connsiteY8" fmla="*/ 29166 h 42028"/>
                <a:gd name="connsiteX9" fmla="*/ 22384 w 33274"/>
                <a:gd name="connsiteY9" fmla="*/ 38691 h 42028"/>
                <a:gd name="connsiteX10" fmla="*/ 10859 w 33274"/>
                <a:gd name="connsiteY10" fmla="*/ 41834 h 42028"/>
                <a:gd name="connsiteX11" fmla="*/ 1334 w 33274"/>
                <a:gd name="connsiteY11" fmla="*/ 40406 h 42028"/>
                <a:gd name="connsiteX12" fmla="*/ -6289 w 33274"/>
                <a:gd name="connsiteY12" fmla="*/ 36119 h 42028"/>
                <a:gd name="connsiteX13" fmla="*/ -2861 w 33274"/>
                <a:gd name="connsiteY13" fmla="*/ 29261 h 42028"/>
                <a:gd name="connsiteX14" fmla="*/ 3715 w 33274"/>
                <a:gd name="connsiteY14" fmla="*/ 32881 h 42028"/>
                <a:gd name="connsiteX15" fmla="*/ 10952 w 33274"/>
                <a:gd name="connsiteY15" fmla="*/ 34215 h 42028"/>
                <a:gd name="connsiteX16" fmla="*/ 15333 w 33274"/>
                <a:gd name="connsiteY16" fmla="*/ 33262 h 42028"/>
                <a:gd name="connsiteX17" fmla="*/ 16952 w 33274"/>
                <a:gd name="connsiteY17" fmla="*/ 30404 h 42028"/>
                <a:gd name="connsiteX18" fmla="*/ 15049 w 33274"/>
                <a:gd name="connsiteY18" fmla="*/ 27261 h 42028"/>
                <a:gd name="connsiteX19" fmla="*/ 8859 w 33274"/>
                <a:gd name="connsiteY19" fmla="*/ 24880 h 42028"/>
                <a:gd name="connsiteX20" fmla="*/ 2190 w 33274"/>
                <a:gd name="connsiteY20" fmla="*/ 22499 h 42028"/>
                <a:gd name="connsiteX21" fmla="*/ -2289 w 33274"/>
                <a:gd name="connsiteY21" fmla="*/ 18879 h 42028"/>
                <a:gd name="connsiteX22" fmla="*/ -4191 w 33274"/>
                <a:gd name="connsiteY22" fmla="*/ 12593 h 42028"/>
                <a:gd name="connsiteX23" fmla="*/ 190 w 33274"/>
                <a:gd name="connsiteY23" fmla="*/ 3068 h 42028"/>
                <a:gd name="connsiteX24" fmla="*/ 11143 w 33274"/>
                <a:gd name="connsiteY24" fmla="*/ -171 h 42028"/>
                <a:gd name="connsiteX25" fmla="*/ 19142 w 33274"/>
                <a:gd name="connsiteY25" fmla="*/ 972 h 42028"/>
                <a:gd name="connsiteX26" fmla="*/ 26095 w 33274"/>
                <a:gd name="connsiteY26" fmla="*/ 4211 h 42028"/>
                <a:gd name="connsiteX27" fmla="*/ 22575 w 33274"/>
                <a:gd name="connsiteY27" fmla="*/ 11354 h 42028"/>
                <a:gd name="connsiteX28" fmla="*/ 16668 w 33274"/>
                <a:gd name="connsiteY28" fmla="*/ 8592 h 42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274" h="42028">
                  <a:moveTo>
                    <a:pt x="16668" y="8592"/>
                  </a:moveTo>
                  <a:cubicBezTo>
                    <a:pt x="14761" y="8030"/>
                    <a:pt x="12859" y="7706"/>
                    <a:pt x="10859" y="7640"/>
                  </a:cubicBezTo>
                  <a:cubicBezTo>
                    <a:pt x="9427" y="7564"/>
                    <a:pt x="8096" y="7859"/>
                    <a:pt x="6855" y="8497"/>
                  </a:cubicBezTo>
                  <a:cubicBezTo>
                    <a:pt x="5906" y="9050"/>
                    <a:pt x="5236" y="10126"/>
                    <a:pt x="5334" y="11259"/>
                  </a:cubicBezTo>
                  <a:cubicBezTo>
                    <a:pt x="5334" y="12507"/>
                    <a:pt x="6096" y="13621"/>
                    <a:pt x="7236" y="14117"/>
                  </a:cubicBezTo>
                  <a:cubicBezTo>
                    <a:pt x="9143" y="15079"/>
                    <a:pt x="11143" y="15822"/>
                    <a:pt x="13143" y="16308"/>
                  </a:cubicBezTo>
                  <a:cubicBezTo>
                    <a:pt x="15524" y="16993"/>
                    <a:pt x="17812" y="17850"/>
                    <a:pt x="20096" y="18879"/>
                  </a:cubicBezTo>
                  <a:cubicBezTo>
                    <a:pt x="22002" y="19727"/>
                    <a:pt x="23621" y="20994"/>
                    <a:pt x="24858" y="22594"/>
                  </a:cubicBezTo>
                  <a:cubicBezTo>
                    <a:pt x="26384" y="24442"/>
                    <a:pt x="27146" y="26794"/>
                    <a:pt x="26956" y="29166"/>
                  </a:cubicBezTo>
                  <a:cubicBezTo>
                    <a:pt x="27239" y="32929"/>
                    <a:pt x="25528" y="36548"/>
                    <a:pt x="22384" y="38691"/>
                  </a:cubicBezTo>
                  <a:cubicBezTo>
                    <a:pt x="18952" y="40891"/>
                    <a:pt x="14952" y="41987"/>
                    <a:pt x="10859" y="41834"/>
                  </a:cubicBezTo>
                  <a:cubicBezTo>
                    <a:pt x="7617" y="41873"/>
                    <a:pt x="4380" y="41387"/>
                    <a:pt x="1334" y="40406"/>
                  </a:cubicBezTo>
                  <a:cubicBezTo>
                    <a:pt x="-1429" y="39501"/>
                    <a:pt x="-4098" y="38043"/>
                    <a:pt x="-6289" y="36119"/>
                  </a:cubicBezTo>
                  <a:lnTo>
                    <a:pt x="-2861" y="29261"/>
                  </a:lnTo>
                  <a:cubicBezTo>
                    <a:pt x="-954" y="30871"/>
                    <a:pt x="1334" y="32100"/>
                    <a:pt x="3715" y="32881"/>
                  </a:cubicBezTo>
                  <a:cubicBezTo>
                    <a:pt x="5999" y="33757"/>
                    <a:pt x="8478" y="34205"/>
                    <a:pt x="10952" y="34215"/>
                  </a:cubicBezTo>
                  <a:cubicBezTo>
                    <a:pt x="12477" y="34291"/>
                    <a:pt x="13998" y="33967"/>
                    <a:pt x="15333" y="33262"/>
                  </a:cubicBezTo>
                  <a:cubicBezTo>
                    <a:pt x="16380" y="32709"/>
                    <a:pt x="17049" y="31595"/>
                    <a:pt x="16952" y="30404"/>
                  </a:cubicBezTo>
                  <a:cubicBezTo>
                    <a:pt x="16952" y="29071"/>
                    <a:pt x="16287" y="27833"/>
                    <a:pt x="15049" y="27261"/>
                  </a:cubicBezTo>
                  <a:cubicBezTo>
                    <a:pt x="13050" y="26232"/>
                    <a:pt x="10952" y="25432"/>
                    <a:pt x="8859" y="24880"/>
                  </a:cubicBezTo>
                  <a:cubicBezTo>
                    <a:pt x="6571" y="24213"/>
                    <a:pt x="4380" y="23413"/>
                    <a:pt x="2190" y="22499"/>
                  </a:cubicBezTo>
                  <a:cubicBezTo>
                    <a:pt x="381" y="21651"/>
                    <a:pt x="-1145" y="20413"/>
                    <a:pt x="-2289" y="18879"/>
                  </a:cubicBezTo>
                  <a:cubicBezTo>
                    <a:pt x="-3619" y="17079"/>
                    <a:pt x="-4382" y="14850"/>
                    <a:pt x="-4191" y="12593"/>
                  </a:cubicBezTo>
                  <a:cubicBezTo>
                    <a:pt x="-4573" y="8859"/>
                    <a:pt x="-2861" y="5230"/>
                    <a:pt x="190" y="3068"/>
                  </a:cubicBezTo>
                  <a:cubicBezTo>
                    <a:pt x="3427" y="839"/>
                    <a:pt x="7236" y="-295"/>
                    <a:pt x="11143" y="-171"/>
                  </a:cubicBezTo>
                  <a:cubicBezTo>
                    <a:pt x="13808" y="-171"/>
                    <a:pt x="16570" y="210"/>
                    <a:pt x="19142" y="972"/>
                  </a:cubicBezTo>
                  <a:cubicBezTo>
                    <a:pt x="21621" y="1706"/>
                    <a:pt x="23905" y="2791"/>
                    <a:pt x="26095" y="4211"/>
                  </a:cubicBezTo>
                  <a:lnTo>
                    <a:pt x="22575" y="11354"/>
                  </a:lnTo>
                  <a:cubicBezTo>
                    <a:pt x="20668" y="10240"/>
                    <a:pt x="18761" y="9316"/>
                    <a:pt x="16668" y="8592"/>
                  </a:cubicBezTo>
                  <a:close/>
                </a:path>
              </a:pathLst>
            </a:custGeom>
            <a:solidFill>
              <a:srgbClr val="6D6E71"/>
            </a:solidFill>
            <a:ln w="9525" cap="flat">
              <a:noFill/>
              <a:prstDash val="solid"/>
              <a:miter/>
            </a:ln>
          </p:spPr>
          <p:txBody>
            <a:bodyPr rtlCol="0" anchor="ctr"/>
            <a:lstStyle/>
            <a:p>
              <a:endParaRPr lang="en-US"/>
            </a:p>
          </p:txBody>
        </p:sp>
        <p:sp>
          <p:nvSpPr>
            <p:cNvPr id="1397" name="Freeform: Shape 1396">
              <a:extLst>
                <a:ext uri="{FF2B5EF4-FFF2-40B4-BE49-F238E27FC236}">
                  <a16:creationId xmlns:a16="http://schemas.microsoft.com/office/drawing/2014/main" id="{D0D791F3-2BC2-4B46-8095-9444B722B196}"/>
                </a:ext>
              </a:extLst>
            </p:cNvPr>
            <p:cNvSpPr/>
            <p:nvPr/>
          </p:nvSpPr>
          <p:spPr>
            <a:xfrm>
              <a:off x="19299166" y="1805077"/>
              <a:ext cx="43066" cy="41445"/>
            </a:xfrm>
            <a:custGeom>
              <a:avLst/>
              <a:gdLst>
                <a:gd name="connsiteX0" fmla="*/ 26483 w 43066"/>
                <a:gd name="connsiteY0" fmla="*/ 2398 h 41445"/>
                <a:gd name="connsiteX1" fmla="*/ 34008 w 43066"/>
                <a:gd name="connsiteY1" fmla="*/ 9732 h 41445"/>
                <a:gd name="connsiteX2" fmla="*/ 36771 w 43066"/>
                <a:gd name="connsiteY2" fmla="*/ 20495 h 41445"/>
                <a:gd name="connsiteX3" fmla="*/ 34008 w 43066"/>
                <a:gd name="connsiteY3" fmla="*/ 31354 h 41445"/>
                <a:gd name="connsiteX4" fmla="*/ 26483 w 43066"/>
                <a:gd name="connsiteY4" fmla="*/ 38688 h 41445"/>
                <a:gd name="connsiteX5" fmla="*/ 15339 w 43066"/>
                <a:gd name="connsiteY5" fmla="*/ 41259 h 41445"/>
                <a:gd name="connsiteX6" fmla="*/ 4005 w 43066"/>
                <a:gd name="connsiteY6" fmla="*/ 38688 h 41445"/>
                <a:gd name="connsiteX7" fmla="*/ -3520 w 43066"/>
                <a:gd name="connsiteY7" fmla="*/ 31354 h 41445"/>
                <a:gd name="connsiteX8" fmla="*/ -6283 w 43066"/>
                <a:gd name="connsiteY8" fmla="*/ 20495 h 41445"/>
                <a:gd name="connsiteX9" fmla="*/ -3520 w 43066"/>
                <a:gd name="connsiteY9" fmla="*/ 9732 h 41445"/>
                <a:gd name="connsiteX10" fmla="*/ 4005 w 43066"/>
                <a:gd name="connsiteY10" fmla="*/ 2398 h 41445"/>
                <a:gd name="connsiteX11" fmla="*/ 15339 w 43066"/>
                <a:gd name="connsiteY11" fmla="*/ -174 h 41445"/>
                <a:gd name="connsiteX12" fmla="*/ 26483 w 43066"/>
                <a:gd name="connsiteY12" fmla="*/ 2398 h 41445"/>
                <a:gd name="connsiteX13" fmla="*/ 7433 w 43066"/>
                <a:gd name="connsiteY13" fmla="*/ 11923 h 41445"/>
                <a:gd name="connsiteX14" fmla="*/ 7433 w 43066"/>
                <a:gd name="connsiteY14" fmla="*/ 29734 h 41445"/>
                <a:gd name="connsiteX15" fmla="*/ 15818 w 43066"/>
                <a:gd name="connsiteY15" fmla="*/ 33163 h 41445"/>
                <a:gd name="connsiteX16" fmla="*/ 24009 w 43066"/>
                <a:gd name="connsiteY16" fmla="*/ 29734 h 41445"/>
                <a:gd name="connsiteX17" fmla="*/ 24009 w 43066"/>
                <a:gd name="connsiteY17" fmla="*/ 11923 h 41445"/>
                <a:gd name="connsiteX18" fmla="*/ 15818 w 43066"/>
                <a:gd name="connsiteY18" fmla="*/ 8493 h 41445"/>
                <a:gd name="connsiteX19" fmla="*/ 6958 w 43066"/>
                <a:gd name="connsiteY19" fmla="*/ 11732 h 4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3066" h="41445">
                  <a:moveTo>
                    <a:pt x="26483" y="2398"/>
                  </a:moveTo>
                  <a:cubicBezTo>
                    <a:pt x="29627" y="4093"/>
                    <a:pt x="32199" y="6627"/>
                    <a:pt x="34008" y="9732"/>
                  </a:cubicBezTo>
                  <a:cubicBezTo>
                    <a:pt x="35915" y="12999"/>
                    <a:pt x="36868" y="16723"/>
                    <a:pt x="36771" y="20495"/>
                  </a:cubicBezTo>
                  <a:cubicBezTo>
                    <a:pt x="36868" y="24295"/>
                    <a:pt x="35915" y="28039"/>
                    <a:pt x="34008" y="31354"/>
                  </a:cubicBezTo>
                  <a:cubicBezTo>
                    <a:pt x="32199" y="34459"/>
                    <a:pt x="29627" y="36992"/>
                    <a:pt x="26483" y="38688"/>
                  </a:cubicBezTo>
                  <a:cubicBezTo>
                    <a:pt x="23055" y="40450"/>
                    <a:pt x="19246" y="41336"/>
                    <a:pt x="15339" y="41259"/>
                  </a:cubicBezTo>
                  <a:cubicBezTo>
                    <a:pt x="11437" y="41345"/>
                    <a:pt x="7531" y="40460"/>
                    <a:pt x="4005" y="38688"/>
                  </a:cubicBezTo>
                  <a:cubicBezTo>
                    <a:pt x="861" y="36992"/>
                    <a:pt x="-1711" y="34459"/>
                    <a:pt x="-3520" y="31354"/>
                  </a:cubicBezTo>
                  <a:cubicBezTo>
                    <a:pt x="-5422" y="28039"/>
                    <a:pt x="-6376" y="24295"/>
                    <a:pt x="-6283" y="20495"/>
                  </a:cubicBezTo>
                  <a:cubicBezTo>
                    <a:pt x="-6376" y="16723"/>
                    <a:pt x="-5422" y="12999"/>
                    <a:pt x="-3520" y="9732"/>
                  </a:cubicBezTo>
                  <a:cubicBezTo>
                    <a:pt x="-1711" y="6627"/>
                    <a:pt x="861" y="4093"/>
                    <a:pt x="4005" y="2398"/>
                  </a:cubicBezTo>
                  <a:cubicBezTo>
                    <a:pt x="7531" y="626"/>
                    <a:pt x="11437" y="-260"/>
                    <a:pt x="15339" y="-174"/>
                  </a:cubicBezTo>
                  <a:cubicBezTo>
                    <a:pt x="19246" y="-251"/>
                    <a:pt x="23055" y="635"/>
                    <a:pt x="26483" y="2398"/>
                  </a:cubicBezTo>
                  <a:close/>
                  <a:moveTo>
                    <a:pt x="7433" y="11923"/>
                  </a:moveTo>
                  <a:cubicBezTo>
                    <a:pt x="3149" y="17085"/>
                    <a:pt x="3149" y="24572"/>
                    <a:pt x="7433" y="29734"/>
                  </a:cubicBezTo>
                  <a:cubicBezTo>
                    <a:pt x="9623" y="32030"/>
                    <a:pt x="12674" y="33287"/>
                    <a:pt x="15818" y="33163"/>
                  </a:cubicBezTo>
                  <a:cubicBezTo>
                    <a:pt x="18865" y="33268"/>
                    <a:pt x="21911" y="32011"/>
                    <a:pt x="24009" y="29734"/>
                  </a:cubicBezTo>
                  <a:cubicBezTo>
                    <a:pt x="28292" y="24572"/>
                    <a:pt x="28292" y="17085"/>
                    <a:pt x="24009" y="11923"/>
                  </a:cubicBezTo>
                  <a:cubicBezTo>
                    <a:pt x="21911" y="9646"/>
                    <a:pt x="18865" y="8389"/>
                    <a:pt x="15818" y="8493"/>
                  </a:cubicBezTo>
                  <a:cubicBezTo>
                    <a:pt x="12484" y="8179"/>
                    <a:pt x="9242" y="9370"/>
                    <a:pt x="6958" y="11732"/>
                  </a:cubicBezTo>
                  <a:close/>
                </a:path>
              </a:pathLst>
            </a:custGeom>
            <a:solidFill>
              <a:srgbClr val="6D6E71"/>
            </a:solidFill>
            <a:ln w="9525" cap="flat">
              <a:noFill/>
              <a:prstDash val="solid"/>
              <a:miter/>
            </a:ln>
          </p:spPr>
          <p:txBody>
            <a:bodyPr rtlCol="0" anchor="ctr"/>
            <a:lstStyle/>
            <a:p>
              <a:endParaRPr lang="en-US"/>
            </a:p>
          </p:txBody>
        </p:sp>
        <p:sp>
          <p:nvSpPr>
            <p:cNvPr id="1398" name="Freeform: Shape 1397">
              <a:extLst>
                <a:ext uri="{FF2B5EF4-FFF2-40B4-BE49-F238E27FC236}">
                  <a16:creationId xmlns:a16="http://schemas.microsoft.com/office/drawing/2014/main" id="{64210517-7029-4A56-9771-F5683509CCAA}"/>
                </a:ext>
              </a:extLst>
            </p:cNvPr>
            <p:cNvSpPr/>
            <p:nvPr/>
          </p:nvSpPr>
          <p:spPr>
            <a:xfrm>
              <a:off x="19350797" y="1804947"/>
              <a:ext cx="39261" cy="41188"/>
            </a:xfrm>
            <a:custGeom>
              <a:avLst/>
              <a:gdLst>
                <a:gd name="connsiteX0" fmla="*/ 28956 w 39261"/>
                <a:gd name="connsiteY0" fmla="*/ 4147 h 41188"/>
                <a:gd name="connsiteX1" fmla="*/ 32955 w 39261"/>
                <a:gd name="connsiteY1" fmla="*/ 15577 h 41188"/>
                <a:gd name="connsiteX2" fmla="*/ 32955 w 39261"/>
                <a:gd name="connsiteY2" fmla="*/ 41009 h 41188"/>
                <a:gd name="connsiteX3" fmla="*/ 22956 w 39261"/>
                <a:gd name="connsiteY3" fmla="*/ 41009 h 41188"/>
                <a:gd name="connsiteX4" fmla="*/ 22956 w 39261"/>
                <a:gd name="connsiteY4" fmla="*/ 18530 h 41188"/>
                <a:gd name="connsiteX5" fmla="*/ 20575 w 39261"/>
                <a:gd name="connsiteY5" fmla="*/ 11767 h 41188"/>
                <a:gd name="connsiteX6" fmla="*/ 13905 w 39261"/>
                <a:gd name="connsiteY6" fmla="*/ 9290 h 41188"/>
                <a:gd name="connsiteX7" fmla="*/ 6096 w 39261"/>
                <a:gd name="connsiteY7" fmla="*/ 12624 h 41188"/>
                <a:gd name="connsiteX8" fmla="*/ 3236 w 39261"/>
                <a:gd name="connsiteY8" fmla="*/ 21006 h 41188"/>
                <a:gd name="connsiteX9" fmla="*/ 3236 w 39261"/>
                <a:gd name="connsiteY9" fmla="*/ 41009 h 41188"/>
                <a:gd name="connsiteX10" fmla="*/ -6289 w 39261"/>
                <a:gd name="connsiteY10" fmla="*/ 41009 h 41188"/>
                <a:gd name="connsiteX11" fmla="*/ -6289 w 39261"/>
                <a:gd name="connsiteY11" fmla="*/ 242 h 41188"/>
                <a:gd name="connsiteX12" fmla="*/ 3236 w 39261"/>
                <a:gd name="connsiteY12" fmla="*/ 242 h 41188"/>
                <a:gd name="connsiteX13" fmla="*/ 3236 w 39261"/>
                <a:gd name="connsiteY13" fmla="*/ 7862 h 41188"/>
                <a:gd name="connsiteX14" fmla="*/ 17905 w 39261"/>
                <a:gd name="connsiteY14" fmla="*/ -139 h 41188"/>
                <a:gd name="connsiteX15" fmla="*/ 28956 w 39261"/>
                <a:gd name="connsiteY15" fmla="*/ 4147 h 4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261" h="41188">
                  <a:moveTo>
                    <a:pt x="28956" y="4147"/>
                  </a:moveTo>
                  <a:cubicBezTo>
                    <a:pt x="31718" y="7271"/>
                    <a:pt x="33146" y="11386"/>
                    <a:pt x="32955" y="15577"/>
                  </a:cubicBezTo>
                  <a:lnTo>
                    <a:pt x="32955" y="41009"/>
                  </a:lnTo>
                  <a:lnTo>
                    <a:pt x="22956" y="41009"/>
                  </a:lnTo>
                  <a:lnTo>
                    <a:pt x="22956" y="18530"/>
                  </a:lnTo>
                  <a:cubicBezTo>
                    <a:pt x="23049" y="16053"/>
                    <a:pt x="22193" y="13624"/>
                    <a:pt x="20575" y="11767"/>
                  </a:cubicBezTo>
                  <a:cubicBezTo>
                    <a:pt x="18765" y="10033"/>
                    <a:pt x="16384" y="9138"/>
                    <a:pt x="13905" y="9290"/>
                  </a:cubicBezTo>
                  <a:cubicBezTo>
                    <a:pt x="10952" y="9119"/>
                    <a:pt x="7999" y="10348"/>
                    <a:pt x="6096" y="12624"/>
                  </a:cubicBezTo>
                  <a:cubicBezTo>
                    <a:pt x="4097" y="14967"/>
                    <a:pt x="3143" y="17958"/>
                    <a:pt x="3236" y="21006"/>
                  </a:cubicBezTo>
                  <a:lnTo>
                    <a:pt x="3236" y="41009"/>
                  </a:lnTo>
                  <a:lnTo>
                    <a:pt x="-6289" y="41009"/>
                  </a:lnTo>
                  <a:lnTo>
                    <a:pt x="-6289" y="242"/>
                  </a:lnTo>
                  <a:lnTo>
                    <a:pt x="3236" y="242"/>
                  </a:lnTo>
                  <a:lnTo>
                    <a:pt x="3236" y="7862"/>
                  </a:lnTo>
                  <a:cubicBezTo>
                    <a:pt x="6096" y="2547"/>
                    <a:pt x="11905" y="-578"/>
                    <a:pt x="17905" y="-139"/>
                  </a:cubicBezTo>
                  <a:cubicBezTo>
                    <a:pt x="22002" y="-339"/>
                    <a:pt x="26002" y="1213"/>
                    <a:pt x="28956" y="4147"/>
                  </a:cubicBezTo>
                  <a:close/>
                </a:path>
              </a:pathLst>
            </a:custGeom>
            <a:solidFill>
              <a:srgbClr val="6D6E71"/>
            </a:solidFill>
            <a:ln w="9525" cap="flat">
              <a:noFill/>
              <a:prstDash val="solid"/>
              <a:miter/>
            </a:ln>
          </p:spPr>
          <p:txBody>
            <a:bodyPr rtlCol="0" anchor="ctr"/>
            <a:lstStyle/>
            <a:p>
              <a:endParaRPr lang="en-US"/>
            </a:p>
          </p:txBody>
        </p:sp>
        <p:sp>
          <p:nvSpPr>
            <p:cNvPr id="1399" name="Freeform: Shape 1398">
              <a:extLst>
                <a:ext uri="{FF2B5EF4-FFF2-40B4-BE49-F238E27FC236}">
                  <a16:creationId xmlns:a16="http://schemas.microsoft.com/office/drawing/2014/main" id="{DFBF92D8-F13D-4766-82A4-C18619574016}"/>
                </a:ext>
              </a:extLst>
            </p:cNvPr>
            <p:cNvSpPr/>
            <p:nvPr/>
          </p:nvSpPr>
          <p:spPr>
            <a:xfrm>
              <a:off x="19659123" y="1722632"/>
              <a:ext cx="45053" cy="53495"/>
            </a:xfrm>
            <a:custGeom>
              <a:avLst/>
              <a:gdLst>
                <a:gd name="connsiteX0" fmla="*/ 27337 w 45053"/>
                <a:gd name="connsiteY0" fmla="*/ 53316 h 53495"/>
                <a:gd name="connsiteX1" fmla="*/ 17812 w 45053"/>
                <a:gd name="connsiteY1" fmla="*/ 37504 h 53495"/>
                <a:gd name="connsiteX2" fmla="*/ 3906 w 45053"/>
                <a:gd name="connsiteY2" fmla="*/ 37504 h 53495"/>
                <a:gd name="connsiteX3" fmla="*/ 3906 w 45053"/>
                <a:gd name="connsiteY3" fmla="*/ 53220 h 53495"/>
                <a:gd name="connsiteX4" fmla="*/ -6289 w 45053"/>
                <a:gd name="connsiteY4" fmla="*/ 53220 h 53495"/>
                <a:gd name="connsiteX5" fmla="*/ -6289 w 45053"/>
                <a:gd name="connsiteY5" fmla="*/ -120 h 53495"/>
                <a:gd name="connsiteX6" fmla="*/ 15905 w 45053"/>
                <a:gd name="connsiteY6" fmla="*/ -120 h 53495"/>
                <a:gd name="connsiteX7" fmla="*/ 31909 w 45053"/>
                <a:gd name="connsiteY7" fmla="*/ 4643 h 53495"/>
                <a:gd name="connsiteX8" fmla="*/ 37620 w 45053"/>
                <a:gd name="connsiteY8" fmla="*/ 18263 h 53495"/>
                <a:gd name="connsiteX9" fmla="*/ 34862 w 45053"/>
                <a:gd name="connsiteY9" fmla="*/ 28932 h 53495"/>
                <a:gd name="connsiteX10" fmla="*/ 26956 w 45053"/>
                <a:gd name="connsiteY10" fmla="*/ 35504 h 53495"/>
                <a:gd name="connsiteX11" fmla="*/ 38764 w 45053"/>
                <a:gd name="connsiteY11" fmla="*/ 53220 h 53495"/>
                <a:gd name="connsiteX12" fmla="*/ 4190 w 45053"/>
                <a:gd name="connsiteY12" fmla="*/ 28646 h 53495"/>
                <a:gd name="connsiteX13" fmla="*/ 15905 w 45053"/>
                <a:gd name="connsiteY13" fmla="*/ 28646 h 53495"/>
                <a:gd name="connsiteX14" fmla="*/ 24765 w 45053"/>
                <a:gd name="connsiteY14" fmla="*/ 26074 h 53495"/>
                <a:gd name="connsiteX15" fmla="*/ 27811 w 45053"/>
                <a:gd name="connsiteY15" fmla="*/ 18645 h 53495"/>
                <a:gd name="connsiteX16" fmla="*/ 24765 w 45053"/>
                <a:gd name="connsiteY16" fmla="*/ 11310 h 53495"/>
                <a:gd name="connsiteX17" fmla="*/ 15905 w 45053"/>
                <a:gd name="connsiteY17" fmla="*/ 8834 h 53495"/>
                <a:gd name="connsiteX18" fmla="*/ 3906 w 45053"/>
                <a:gd name="connsiteY18" fmla="*/ 8834 h 53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053" h="53495">
                  <a:moveTo>
                    <a:pt x="27337" y="53316"/>
                  </a:moveTo>
                  <a:lnTo>
                    <a:pt x="17812" y="37504"/>
                  </a:lnTo>
                  <a:lnTo>
                    <a:pt x="3906" y="37504"/>
                  </a:lnTo>
                  <a:lnTo>
                    <a:pt x="3906" y="53220"/>
                  </a:lnTo>
                  <a:lnTo>
                    <a:pt x="-6289" y="53220"/>
                  </a:lnTo>
                  <a:lnTo>
                    <a:pt x="-6289" y="-120"/>
                  </a:lnTo>
                  <a:lnTo>
                    <a:pt x="15905" y="-120"/>
                  </a:lnTo>
                  <a:cubicBezTo>
                    <a:pt x="21621" y="-529"/>
                    <a:pt x="27337" y="1157"/>
                    <a:pt x="31909" y="4643"/>
                  </a:cubicBezTo>
                  <a:cubicBezTo>
                    <a:pt x="35811" y="8062"/>
                    <a:pt x="37909" y="13082"/>
                    <a:pt x="37620" y="18263"/>
                  </a:cubicBezTo>
                  <a:cubicBezTo>
                    <a:pt x="37718" y="22007"/>
                    <a:pt x="36764" y="25703"/>
                    <a:pt x="34862" y="28932"/>
                  </a:cubicBezTo>
                  <a:cubicBezTo>
                    <a:pt x="33048" y="31941"/>
                    <a:pt x="30286" y="34247"/>
                    <a:pt x="26956" y="35504"/>
                  </a:cubicBezTo>
                  <a:lnTo>
                    <a:pt x="38764" y="53220"/>
                  </a:lnTo>
                  <a:close/>
                  <a:moveTo>
                    <a:pt x="4190" y="28646"/>
                  </a:moveTo>
                  <a:lnTo>
                    <a:pt x="15905" y="28646"/>
                  </a:lnTo>
                  <a:cubicBezTo>
                    <a:pt x="19049" y="28874"/>
                    <a:pt x="22193" y="27970"/>
                    <a:pt x="24765" y="26074"/>
                  </a:cubicBezTo>
                  <a:cubicBezTo>
                    <a:pt x="26956" y="24226"/>
                    <a:pt x="28002" y="21464"/>
                    <a:pt x="27811" y="18645"/>
                  </a:cubicBezTo>
                  <a:cubicBezTo>
                    <a:pt x="28002" y="15854"/>
                    <a:pt x="26858" y="13120"/>
                    <a:pt x="24765" y="11310"/>
                  </a:cubicBezTo>
                  <a:cubicBezTo>
                    <a:pt x="22193" y="9501"/>
                    <a:pt x="19049" y="8624"/>
                    <a:pt x="15905" y="8834"/>
                  </a:cubicBezTo>
                  <a:lnTo>
                    <a:pt x="3906" y="8834"/>
                  </a:lnTo>
                  <a:close/>
                </a:path>
              </a:pathLst>
            </a:custGeom>
            <a:solidFill>
              <a:srgbClr val="6D6E71"/>
            </a:solidFill>
            <a:ln w="9525" cap="flat">
              <a:noFill/>
              <a:prstDash val="solid"/>
              <a:miter/>
            </a:ln>
          </p:spPr>
          <p:txBody>
            <a:bodyPr rtlCol="0" anchor="ctr"/>
            <a:lstStyle/>
            <a:p>
              <a:endParaRPr lang="en-US"/>
            </a:p>
          </p:txBody>
        </p:sp>
        <p:sp>
          <p:nvSpPr>
            <p:cNvPr id="1400" name="Freeform: Shape 1399">
              <a:extLst>
                <a:ext uri="{FF2B5EF4-FFF2-40B4-BE49-F238E27FC236}">
                  <a16:creationId xmlns:a16="http://schemas.microsoft.com/office/drawing/2014/main" id="{88F5349C-3D39-47D1-AA8E-281DDE2A7A41}"/>
                </a:ext>
              </a:extLst>
            </p:cNvPr>
            <p:cNvSpPr/>
            <p:nvPr/>
          </p:nvSpPr>
          <p:spPr>
            <a:xfrm>
              <a:off x="19714463" y="1722787"/>
              <a:ext cx="10287" cy="53340"/>
            </a:xfrm>
            <a:custGeom>
              <a:avLst/>
              <a:gdLst>
                <a:gd name="connsiteX0" fmla="*/ -6289 w 10287"/>
                <a:gd name="connsiteY0" fmla="*/ -180 h 53340"/>
                <a:gd name="connsiteX1" fmla="*/ 3999 w 10287"/>
                <a:gd name="connsiteY1" fmla="*/ -180 h 53340"/>
                <a:gd name="connsiteX2" fmla="*/ 3999 w 10287"/>
                <a:gd name="connsiteY2" fmla="*/ 53160 h 53340"/>
                <a:gd name="connsiteX3" fmla="*/ -6289 w 10287"/>
                <a:gd name="connsiteY3" fmla="*/ 53160 h 53340"/>
              </a:gdLst>
              <a:ahLst/>
              <a:cxnLst>
                <a:cxn ang="0">
                  <a:pos x="connsiteX0" y="connsiteY0"/>
                </a:cxn>
                <a:cxn ang="0">
                  <a:pos x="connsiteX1" y="connsiteY1"/>
                </a:cxn>
                <a:cxn ang="0">
                  <a:pos x="connsiteX2" y="connsiteY2"/>
                </a:cxn>
                <a:cxn ang="0">
                  <a:pos x="connsiteX3" y="connsiteY3"/>
                </a:cxn>
              </a:cxnLst>
              <a:rect l="l" t="t" r="r" b="b"/>
              <a:pathLst>
                <a:path w="10287" h="53340">
                  <a:moveTo>
                    <a:pt x="-6289" y="-180"/>
                  </a:moveTo>
                  <a:lnTo>
                    <a:pt x="3999" y="-180"/>
                  </a:lnTo>
                  <a:lnTo>
                    <a:pt x="3999" y="53160"/>
                  </a:lnTo>
                  <a:lnTo>
                    <a:pt x="-6289" y="53160"/>
                  </a:lnTo>
                  <a:close/>
                </a:path>
              </a:pathLst>
            </a:custGeom>
            <a:solidFill>
              <a:srgbClr val="6D6E71"/>
            </a:solidFill>
            <a:ln w="9525" cap="flat">
              <a:noFill/>
              <a:prstDash val="solid"/>
              <a:miter/>
            </a:ln>
          </p:spPr>
          <p:txBody>
            <a:bodyPr rtlCol="0" anchor="ctr"/>
            <a:lstStyle/>
            <a:p>
              <a:endParaRPr lang="en-US"/>
            </a:p>
          </p:txBody>
        </p:sp>
        <p:sp>
          <p:nvSpPr>
            <p:cNvPr id="1401" name="Freeform: Shape 1400">
              <a:extLst>
                <a:ext uri="{FF2B5EF4-FFF2-40B4-BE49-F238E27FC236}">
                  <a16:creationId xmlns:a16="http://schemas.microsoft.com/office/drawing/2014/main" id="{BA804E45-9B3C-418A-859D-0C9E90318B0A}"/>
                </a:ext>
              </a:extLst>
            </p:cNvPr>
            <p:cNvSpPr/>
            <p:nvPr/>
          </p:nvSpPr>
          <p:spPr>
            <a:xfrm>
              <a:off x="19733798" y="1722690"/>
              <a:ext cx="48958" cy="54200"/>
            </a:xfrm>
            <a:custGeom>
              <a:avLst/>
              <a:gdLst>
                <a:gd name="connsiteX0" fmla="*/ 29717 w 48958"/>
                <a:gd name="connsiteY0" fmla="*/ 10204 h 54200"/>
                <a:gd name="connsiteX1" fmla="*/ 21908 w 48958"/>
                <a:gd name="connsiteY1" fmla="*/ 8395 h 54200"/>
                <a:gd name="connsiteX2" fmla="*/ 12858 w 48958"/>
                <a:gd name="connsiteY2" fmla="*/ 10681 h 54200"/>
                <a:gd name="connsiteX3" fmla="*/ 6379 w 48958"/>
                <a:gd name="connsiteY3" fmla="*/ 17253 h 54200"/>
                <a:gd name="connsiteX4" fmla="*/ 6379 w 48958"/>
                <a:gd name="connsiteY4" fmla="*/ 35446 h 54200"/>
                <a:gd name="connsiteX5" fmla="*/ 21908 w 48958"/>
                <a:gd name="connsiteY5" fmla="*/ 44399 h 54200"/>
                <a:gd name="connsiteX6" fmla="*/ 29526 w 48958"/>
                <a:gd name="connsiteY6" fmla="*/ 42685 h 54200"/>
                <a:gd name="connsiteX7" fmla="*/ 36387 w 48958"/>
                <a:gd name="connsiteY7" fmla="*/ 38113 h 54200"/>
                <a:gd name="connsiteX8" fmla="*/ 42386 w 48958"/>
                <a:gd name="connsiteY8" fmla="*/ 44780 h 54200"/>
                <a:gd name="connsiteX9" fmla="*/ 32861 w 48958"/>
                <a:gd name="connsiteY9" fmla="*/ 51543 h 54200"/>
                <a:gd name="connsiteX10" fmla="*/ 21527 w 48958"/>
                <a:gd name="connsiteY10" fmla="*/ 54019 h 54200"/>
                <a:gd name="connsiteX11" fmla="*/ 7430 w 48958"/>
                <a:gd name="connsiteY11" fmla="*/ 50305 h 54200"/>
                <a:gd name="connsiteX12" fmla="*/ -2574 w 48958"/>
                <a:gd name="connsiteY12" fmla="*/ 40780 h 54200"/>
                <a:gd name="connsiteX13" fmla="*/ -2574 w 48958"/>
                <a:gd name="connsiteY13" fmla="*/ 12967 h 54200"/>
                <a:gd name="connsiteX14" fmla="*/ 7621 w 48958"/>
                <a:gd name="connsiteY14" fmla="*/ 3442 h 54200"/>
                <a:gd name="connsiteX15" fmla="*/ 33145 w 48958"/>
                <a:gd name="connsiteY15" fmla="*/ 2108 h 54200"/>
                <a:gd name="connsiteX16" fmla="*/ 42670 w 48958"/>
                <a:gd name="connsiteY16" fmla="*/ 8490 h 54200"/>
                <a:gd name="connsiteX17" fmla="*/ 36763 w 48958"/>
                <a:gd name="connsiteY17" fmla="*/ 15919 h 54200"/>
                <a:gd name="connsiteX18" fmla="*/ 29717 w 48958"/>
                <a:gd name="connsiteY18" fmla="*/ 10204 h 54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958" h="54200">
                  <a:moveTo>
                    <a:pt x="29717" y="10204"/>
                  </a:moveTo>
                  <a:cubicBezTo>
                    <a:pt x="27238" y="9014"/>
                    <a:pt x="24573" y="8395"/>
                    <a:pt x="21908" y="8395"/>
                  </a:cubicBezTo>
                  <a:cubicBezTo>
                    <a:pt x="18764" y="8347"/>
                    <a:pt x="15620" y="9138"/>
                    <a:pt x="12858" y="10681"/>
                  </a:cubicBezTo>
                  <a:cubicBezTo>
                    <a:pt x="10095" y="12243"/>
                    <a:pt x="7905" y="14510"/>
                    <a:pt x="6379" y="17253"/>
                  </a:cubicBezTo>
                  <a:cubicBezTo>
                    <a:pt x="3235" y="22901"/>
                    <a:pt x="3235" y="29797"/>
                    <a:pt x="6379" y="35446"/>
                  </a:cubicBezTo>
                  <a:cubicBezTo>
                    <a:pt x="9523" y="41046"/>
                    <a:pt x="15523" y="44485"/>
                    <a:pt x="21908" y="44399"/>
                  </a:cubicBezTo>
                  <a:cubicBezTo>
                    <a:pt x="24573" y="44380"/>
                    <a:pt x="27145" y="43789"/>
                    <a:pt x="29526" y="42685"/>
                  </a:cubicBezTo>
                  <a:cubicBezTo>
                    <a:pt x="32098" y="41599"/>
                    <a:pt x="34382" y="40056"/>
                    <a:pt x="36387" y="38113"/>
                  </a:cubicBezTo>
                  <a:lnTo>
                    <a:pt x="42386" y="44780"/>
                  </a:lnTo>
                  <a:cubicBezTo>
                    <a:pt x="39717" y="47628"/>
                    <a:pt x="36480" y="49933"/>
                    <a:pt x="32861" y="51543"/>
                  </a:cubicBezTo>
                  <a:cubicBezTo>
                    <a:pt x="29336" y="53134"/>
                    <a:pt x="25429" y="53981"/>
                    <a:pt x="21527" y="54019"/>
                  </a:cubicBezTo>
                  <a:cubicBezTo>
                    <a:pt x="16574" y="54067"/>
                    <a:pt x="11714" y="52781"/>
                    <a:pt x="7430" y="50305"/>
                  </a:cubicBezTo>
                  <a:cubicBezTo>
                    <a:pt x="3333" y="48104"/>
                    <a:pt x="-193" y="44809"/>
                    <a:pt x="-2574" y="40780"/>
                  </a:cubicBezTo>
                  <a:cubicBezTo>
                    <a:pt x="-7527" y="32169"/>
                    <a:pt x="-7527" y="21577"/>
                    <a:pt x="-2574" y="12967"/>
                  </a:cubicBezTo>
                  <a:cubicBezTo>
                    <a:pt x="-2" y="8985"/>
                    <a:pt x="3523" y="5709"/>
                    <a:pt x="7621" y="3442"/>
                  </a:cubicBezTo>
                  <a:cubicBezTo>
                    <a:pt x="15523" y="-864"/>
                    <a:pt x="24857" y="-1359"/>
                    <a:pt x="33145" y="2108"/>
                  </a:cubicBezTo>
                  <a:cubicBezTo>
                    <a:pt x="36670" y="3594"/>
                    <a:pt x="39907" y="5756"/>
                    <a:pt x="42670" y="8490"/>
                  </a:cubicBezTo>
                  <a:lnTo>
                    <a:pt x="36763" y="15919"/>
                  </a:lnTo>
                  <a:cubicBezTo>
                    <a:pt x="34861" y="13510"/>
                    <a:pt x="32480" y="11557"/>
                    <a:pt x="29717" y="10204"/>
                  </a:cubicBezTo>
                  <a:close/>
                </a:path>
              </a:pathLst>
            </a:custGeom>
            <a:solidFill>
              <a:srgbClr val="6D6E71"/>
            </a:solidFill>
            <a:ln w="9525" cap="flat">
              <a:noFill/>
              <a:prstDash val="solid"/>
              <a:miter/>
            </a:ln>
          </p:spPr>
          <p:txBody>
            <a:bodyPr rtlCol="0" anchor="ctr"/>
            <a:lstStyle/>
            <a:p>
              <a:endParaRPr lang="en-US"/>
            </a:p>
          </p:txBody>
        </p:sp>
        <p:sp>
          <p:nvSpPr>
            <p:cNvPr id="1402" name="Freeform: Shape 1401">
              <a:extLst>
                <a:ext uri="{FF2B5EF4-FFF2-40B4-BE49-F238E27FC236}">
                  <a16:creationId xmlns:a16="http://schemas.microsoft.com/office/drawing/2014/main" id="{9F63CD24-4253-4E7C-ABB2-EC86C93DBB7A}"/>
                </a:ext>
              </a:extLst>
            </p:cNvPr>
            <p:cNvSpPr/>
            <p:nvPr/>
          </p:nvSpPr>
          <p:spPr>
            <a:xfrm>
              <a:off x="19785711" y="1722690"/>
              <a:ext cx="48958" cy="54200"/>
            </a:xfrm>
            <a:custGeom>
              <a:avLst/>
              <a:gdLst>
                <a:gd name="connsiteX0" fmla="*/ 29717 w 48958"/>
                <a:gd name="connsiteY0" fmla="*/ 10204 h 54200"/>
                <a:gd name="connsiteX1" fmla="*/ 21904 w 48958"/>
                <a:gd name="connsiteY1" fmla="*/ 8395 h 54200"/>
                <a:gd name="connsiteX2" fmla="*/ 12858 w 48958"/>
                <a:gd name="connsiteY2" fmla="*/ 10681 h 54200"/>
                <a:gd name="connsiteX3" fmla="*/ 6379 w 48958"/>
                <a:gd name="connsiteY3" fmla="*/ 17253 h 54200"/>
                <a:gd name="connsiteX4" fmla="*/ 6379 w 48958"/>
                <a:gd name="connsiteY4" fmla="*/ 35446 h 54200"/>
                <a:gd name="connsiteX5" fmla="*/ 21904 w 48958"/>
                <a:gd name="connsiteY5" fmla="*/ 44399 h 54200"/>
                <a:gd name="connsiteX6" fmla="*/ 29526 w 48958"/>
                <a:gd name="connsiteY6" fmla="*/ 42685 h 54200"/>
                <a:gd name="connsiteX7" fmla="*/ 36382 w 48958"/>
                <a:gd name="connsiteY7" fmla="*/ 38113 h 54200"/>
                <a:gd name="connsiteX8" fmla="*/ 42381 w 48958"/>
                <a:gd name="connsiteY8" fmla="*/ 44780 h 54200"/>
                <a:gd name="connsiteX9" fmla="*/ 32856 w 48958"/>
                <a:gd name="connsiteY9" fmla="*/ 51543 h 54200"/>
                <a:gd name="connsiteX10" fmla="*/ 21522 w 48958"/>
                <a:gd name="connsiteY10" fmla="*/ 54019 h 54200"/>
                <a:gd name="connsiteX11" fmla="*/ 7425 w 48958"/>
                <a:gd name="connsiteY11" fmla="*/ 50305 h 54200"/>
                <a:gd name="connsiteX12" fmla="*/ -2574 w 48958"/>
                <a:gd name="connsiteY12" fmla="*/ 40780 h 54200"/>
                <a:gd name="connsiteX13" fmla="*/ -2574 w 48958"/>
                <a:gd name="connsiteY13" fmla="*/ 12967 h 54200"/>
                <a:gd name="connsiteX14" fmla="*/ 7616 w 48958"/>
                <a:gd name="connsiteY14" fmla="*/ 3442 h 54200"/>
                <a:gd name="connsiteX15" fmla="*/ 33145 w 48958"/>
                <a:gd name="connsiteY15" fmla="*/ 2108 h 54200"/>
                <a:gd name="connsiteX16" fmla="*/ 42670 w 48958"/>
                <a:gd name="connsiteY16" fmla="*/ 8490 h 54200"/>
                <a:gd name="connsiteX17" fmla="*/ 36763 w 48958"/>
                <a:gd name="connsiteY17" fmla="*/ 15919 h 54200"/>
                <a:gd name="connsiteX18" fmla="*/ 29717 w 48958"/>
                <a:gd name="connsiteY18" fmla="*/ 10204 h 54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958" h="54200">
                  <a:moveTo>
                    <a:pt x="29717" y="10204"/>
                  </a:moveTo>
                  <a:cubicBezTo>
                    <a:pt x="27238" y="9014"/>
                    <a:pt x="24573" y="8395"/>
                    <a:pt x="21904" y="8395"/>
                  </a:cubicBezTo>
                  <a:cubicBezTo>
                    <a:pt x="18760" y="8347"/>
                    <a:pt x="15616" y="9138"/>
                    <a:pt x="12858" y="10681"/>
                  </a:cubicBezTo>
                  <a:cubicBezTo>
                    <a:pt x="10095" y="12243"/>
                    <a:pt x="7905" y="14510"/>
                    <a:pt x="6379" y="17253"/>
                  </a:cubicBezTo>
                  <a:cubicBezTo>
                    <a:pt x="3235" y="22901"/>
                    <a:pt x="3235" y="29797"/>
                    <a:pt x="6379" y="35446"/>
                  </a:cubicBezTo>
                  <a:cubicBezTo>
                    <a:pt x="9523" y="41046"/>
                    <a:pt x="15523" y="44485"/>
                    <a:pt x="21904" y="44399"/>
                  </a:cubicBezTo>
                  <a:cubicBezTo>
                    <a:pt x="24573" y="44380"/>
                    <a:pt x="27145" y="43789"/>
                    <a:pt x="29526" y="42685"/>
                  </a:cubicBezTo>
                  <a:cubicBezTo>
                    <a:pt x="32098" y="41599"/>
                    <a:pt x="34382" y="40056"/>
                    <a:pt x="36382" y="38113"/>
                  </a:cubicBezTo>
                  <a:lnTo>
                    <a:pt x="42381" y="44780"/>
                  </a:lnTo>
                  <a:cubicBezTo>
                    <a:pt x="39717" y="47628"/>
                    <a:pt x="36480" y="49933"/>
                    <a:pt x="32856" y="51543"/>
                  </a:cubicBezTo>
                  <a:cubicBezTo>
                    <a:pt x="29336" y="53134"/>
                    <a:pt x="25429" y="53981"/>
                    <a:pt x="21522" y="54019"/>
                  </a:cubicBezTo>
                  <a:cubicBezTo>
                    <a:pt x="16569" y="54067"/>
                    <a:pt x="11714" y="52781"/>
                    <a:pt x="7425" y="50305"/>
                  </a:cubicBezTo>
                  <a:cubicBezTo>
                    <a:pt x="3235" y="48104"/>
                    <a:pt x="-193" y="44809"/>
                    <a:pt x="-2574" y="40780"/>
                  </a:cubicBezTo>
                  <a:cubicBezTo>
                    <a:pt x="-7527" y="32169"/>
                    <a:pt x="-7527" y="21577"/>
                    <a:pt x="-2574" y="12967"/>
                  </a:cubicBezTo>
                  <a:cubicBezTo>
                    <a:pt x="-2" y="8985"/>
                    <a:pt x="3426" y="5709"/>
                    <a:pt x="7616" y="3442"/>
                  </a:cubicBezTo>
                  <a:cubicBezTo>
                    <a:pt x="15523" y="-864"/>
                    <a:pt x="24857" y="-1359"/>
                    <a:pt x="33145" y="2108"/>
                  </a:cubicBezTo>
                  <a:cubicBezTo>
                    <a:pt x="36670" y="3594"/>
                    <a:pt x="39907" y="5756"/>
                    <a:pt x="42670" y="8490"/>
                  </a:cubicBezTo>
                  <a:lnTo>
                    <a:pt x="36763" y="15919"/>
                  </a:lnTo>
                  <a:cubicBezTo>
                    <a:pt x="34856" y="13510"/>
                    <a:pt x="32475" y="11557"/>
                    <a:pt x="29717" y="10204"/>
                  </a:cubicBezTo>
                  <a:close/>
                </a:path>
              </a:pathLst>
            </a:custGeom>
            <a:solidFill>
              <a:srgbClr val="6D6E71"/>
            </a:solidFill>
            <a:ln w="9525" cap="flat">
              <a:noFill/>
              <a:prstDash val="solid"/>
              <a:miter/>
            </a:ln>
          </p:spPr>
          <p:txBody>
            <a:bodyPr rtlCol="0" anchor="ctr"/>
            <a:lstStyle/>
            <a:p>
              <a:endParaRPr lang="en-US"/>
            </a:p>
          </p:txBody>
        </p:sp>
        <p:sp>
          <p:nvSpPr>
            <p:cNvPr id="1403" name="Freeform: Shape 1402">
              <a:extLst>
                <a:ext uri="{FF2B5EF4-FFF2-40B4-BE49-F238E27FC236}">
                  <a16:creationId xmlns:a16="http://schemas.microsoft.com/office/drawing/2014/main" id="{52979C3F-725C-4495-B041-8118AB0A8C2A}"/>
                </a:ext>
              </a:extLst>
            </p:cNvPr>
            <p:cNvSpPr/>
            <p:nvPr/>
          </p:nvSpPr>
          <p:spPr>
            <a:xfrm>
              <a:off x="19836098" y="1722787"/>
              <a:ext cx="43718" cy="53340"/>
            </a:xfrm>
            <a:custGeom>
              <a:avLst/>
              <a:gdLst>
                <a:gd name="connsiteX0" fmla="*/ -6098 w 43718"/>
                <a:gd name="connsiteY0" fmla="*/ -180 h 53340"/>
                <a:gd name="connsiteX1" fmla="*/ 37429 w 43718"/>
                <a:gd name="connsiteY1" fmla="*/ -180 h 53340"/>
                <a:gd name="connsiteX2" fmla="*/ 37429 w 43718"/>
                <a:gd name="connsiteY2" fmla="*/ 8869 h 53340"/>
                <a:gd name="connsiteX3" fmla="*/ 20858 w 43718"/>
                <a:gd name="connsiteY3" fmla="*/ 8869 h 53340"/>
                <a:gd name="connsiteX4" fmla="*/ 20858 w 43718"/>
                <a:gd name="connsiteY4" fmla="*/ 53160 h 53340"/>
                <a:gd name="connsiteX5" fmla="*/ 10380 w 43718"/>
                <a:gd name="connsiteY5" fmla="*/ 53160 h 53340"/>
                <a:gd name="connsiteX6" fmla="*/ 10380 w 43718"/>
                <a:gd name="connsiteY6" fmla="*/ 8869 h 53340"/>
                <a:gd name="connsiteX7" fmla="*/ -6289 w 43718"/>
                <a:gd name="connsiteY7" fmla="*/ 8869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718" h="53340">
                  <a:moveTo>
                    <a:pt x="-6098" y="-180"/>
                  </a:moveTo>
                  <a:lnTo>
                    <a:pt x="37429" y="-180"/>
                  </a:lnTo>
                  <a:lnTo>
                    <a:pt x="37429" y="8869"/>
                  </a:lnTo>
                  <a:lnTo>
                    <a:pt x="20858" y="8869"/>
                  </a:lnTo>
                  <a:lnTo>
                    <a:pt x="20858" y="53160"/>
                  </a:lnTo>
                  <a:lnTo>
                    <a:pt x="10380" y="53160"/>
                  </a:lnTo>
                  <a:lnTo>
                    <a:pt x="10380" y="8869"/>
                  </a:lnTo>
                  <a:lnTo>
                    <a:pt x="-6289" y="8869"/>
                  </a:lnTo>
                  <a:close/>
                </a:path>
              </a:pathLst>
            </a:custGeom>
            <a:solidFill>
              <a:srgbClr val="6D6E71"/>
            </a:solidFill>
            <a:ln w="9525" cap="flat">
              <a:noFill/>
              <a:prstDash val="solid"/>
              <a:miter/>
            </a:ln>
          </p:spPr>
          <p:txBody>
            <a:bodyPr rtlCol="0" anchor="ctr"/>
            <a:lstStyle/>
            <a:p>
              <a:endParaRPr lang="en-US"/>
            </a:p>
          </p:txBody>
        </p:sp>
        <p:sp>
          <p:nvSpPr>
            <p:cNvPr id="1404" name="Freeform: Shape 1403">
              <a:extLst>
                <a:ext uri="{FF2B5EF4-FFF2-40B4-BE49-F238E27FC236}">
                  <a16:creationId xmlns:a16="http://schemas.microsoft.com/office/drawing/2014/main" id="{B2E632FA-06C9-4B19-8B85-F47B178A93DE}"/>
                </a:ext>
              </a:extLst>
            </p:cNvPr>
            <p:cNvSpPr/>
            <p:nvPr/>
          </p:nvSpPr>
          <p:spPr>
            <a:xfrm>
              <a:off x="19881341" y="1722308"/>
              <a:ext cx="43269" cy="54400"/>
            </a:xfrm>
            <a:custGeom>
              <a:avLst/>
              <a:gdLst>
                <a:gd name="connsiteX0" fmla="*/ 23905 w 43269"/>
                <a:gd name="connsiteY0" fmla="*/ 10110 h 54400"/>
                <a:gd name="connsiteX1" fmla="*/ 16287 w 43269"/>
                <a:gd name="connsiteY1" fmla="*/ 8777 h 54400"/>
                <a:gd name="connsiteX2" fmla="*/ 10473 w 43269"/>
                <a:gd name="connsiteY2" fmla="*/ 10110 h 54400"/>
                <a:gd name="connsiteX3" fmla="*/ 8380 w 43269"/>
                <a:gd name="connsiteY3" fmla="*/ 13920 h 54400"/>
                <a:gd name="connsiteX4" fmla="*/ 9906 w 43269"/>
                <a:gd name="connsiteY4" fmla="*/ 17635 h 54400"/>
                <a:gd name="connsiteX5" fmla="*/ 13617 w 43269"/>
                <a:gd name="connsiteY5" fmla="*/ 20016 h 54400"/>
                <a:gd name="connsiteX6" fmla="*/ 19714 w 43269"/>
                <a:gd name="connsiteY6" fmla="*/ 22112 h 54400"/>
                <a:gd name="connsiteX7" fmla="*/ 28574 w 43269"/>
                <a:gd name="connsiteY7" fmla="*/ 25350 h 54400"/>
                <a:gd name="connsiteX8" fmla="*/ 34476 w 43269"/>
                <a:gd name="connsiteY8" fmla="*/ 30113 h 54400"/>
                <a:gd name="connsiteX9" fmla="*/ 36955 w 43269"/>
                <a:gd name="connsiteY9" fmla="*/ 38304 h 54400"/>
                <a:gd name="connsiteX10" fmla="*/ 34285 w 43269"/>
                <a:gd name="connsiteY10" fmla="*/ 46782 h 54400"/>
                <a:gd name="connsiteX11" fmla="*/ 27049 w 43269"/>
                <a:gd name="connsiteY11" fmla="*/ 52306 h 54400"/>
                <a:gd name="connsiteX12" fmla="*/ 16570 w 43269"/>
                <a:gd name="connsiteY12" fmla="*/ 54211 h 54400"/>
                <a:gd name="connsiteX13" fmla="*/ 4380 w 43269"/>
                <a:gd name="connsiteY13" fmla="*/ 51925 h 54400"/>
                <a:gd name="connsiteX14" fmla="*/ -6289 w 43269"/>
                <a:gd name="connsiteY14" fmla="*/ 46115 h 54400"/>
                <a:gd name="connsiteX15" fmla="*/ -2098 w 43269"/>
                <a:gd name="connsiteY15" fmla="*/ 37352 h 54400"/>
                <a:gd name="connsiteX16" fmla="*/ 7427 w 43269"/>
                <a:gd name="connsiteY16" fmla="*/ 43257 h 54400"/>
                <a:gd name="connsiteX17" fmla="*/ 16952 w 43269"/>
                <a:gd name="connsiteY17" fmla="*/ 45353 h 54400"/>
                <a:gd name="connsiteX18" fmla="*/ 23714 w 43269"/>
                <a:gd name="connsiteY18" fmla="*/ 43734 h 54400"/>
                <a:gd name="connsiteX19" fmla="*/ 25142 w 43269"/>
                <a:gd name="connsiteY19" fmla="*/ 36199 h 54400"/>
                <a:gd name="connsiteX20" fmla="*/ 24667 w 43269"/>
                <a:gd name="connsiteY20" fmla="*/ 35542 h 54400"/>
                <a:gd name="connsiteX21" fmla="*/ 20858 w 43269"/>
                <a:gd name="connsiteY21" fmla="*/ 33161 h 54400"/>
                <a:gd name="connsiteX22" fmla="*/ 14570 w 43269"/>
                <a:gd name="connsiteY22" fmla="*/ 31065 h 54400"/>
                <a:gd name="connsiteX23" fmla="*/ 5808 w 43269"/>
                <a:gd name="connsiteY23" fmla="*/ 27922 h 54400"/>
                <a:gd name="connsiteX24" fmla="*/ -98 w 43269"/>
                <a:gd name="connsiteY24" fmla="*/ 23350 h 54400"/>
                <a:gd name="connsiteX25" fmla="*/ -2573 w 43269"/>
                <a:gd name="connsiteY25" fmla="*/ 15254 h 54400"/>
                <a:gd name="connsiteX26" fmla="*/ -98 w 43269"/>
                <a:gd name="connsiteY26" fmla="*/ 7062 h 54400"/>
                <a:gd name="connsiteX27" fmla="*/ 6952 w 43269"/>
                <a:gd name="connsiteY27" fmla="*/ 1728 h 54400"/>
                <a:gd name="connsiteX28" fmla="*/ 17431 w 43269"/>
                <a:gd name="connsiteY28" fmla="*/ -177 h 54400"/>
                <a:gd name="connsiteX29" fmla="*/ 36481 w 43269"/>
                <a:gd name="connsiteY29" fmla="*/ 5443 h 54400"/>
                <a:gd name="connsiteX30" fmla="*/ 32383 w 43269"/>
                <a:gd name="connsiteY30" fmla="*/ 14397 h 54400"/>
                <a:gd name="connsiteX31" fmla="*/ 23905 w 43269"/>
                <a:gd name="connsiteY31" fmla="*/ 10110 h 5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3269" h="54400">
                  <a:moveTo>
                    <a:pt x="23905" y="10110"/>
                  </a:moveTo>
                  <a:cubicBezTo>
                    <a:pt x="21430" y="9263"/>
                    <a:pt x="18859" y="8806"/>
                    <a:pt x="16287" y="8777"/>
                  </a:cubicBezTo>
                  <a:cubicBezTo>
                    <a:pt x="14287" y="8653"/>
                    <a:pt x="12287" y="9110"/>
                    <a:pt x="10473" y="10110"/>
                  </a:cubicBezTo>
                  <a:cubicBezTo>
                    <a:pt x="9143" y="10901"/>
                    <a:pt x="8380" y="12368"/>
                    <a:pt x="8380" y="13920"/>
                  </a:cubicBezTo>
                  <a:cubicBezTo>
                    <a:pt x="8380" y="15321"/>
                    <a:pt x="8952" y="16663"/>
                    <a:pt x="9906" y="17635"/>
                  </a:cubicBezTo>
                  <a:cubicBezTo>
                    <a:pt x="10952" y="18683"/>
                    <a:pt x="12189" y="19502"/>
                    <a:pt x="13617" y="20016"/>
                  </a:cubicBezTo>
                  <a:cubicBezTo>
                    <a:pt x="15617" y="20836"/>
                    <a:pt x="17617" y="21531"/>
                    <a:pt x="19714" y="22112"/>
                  </a:cubicBezTo>
                  <a:cubicBezTo>
                    <a:pt x="22761" y="23017"/>
                    <a:pt x="25714" y="24093"/>
                    <a:pt x="28574" y="25350"/>
                  </a:cubicBezTo>
                  <a:cubicBezTo>
                    <a:pt x="30955" y="26408"/>
                    <a:pt x="32955" y="28046"/>
                    <a:pt x="34476" y="30113"/>
                  </a:cubicBezTo>
                  <a:cubicBezTo>
                    <a:pt x="36290" y="32465"/>
                    <a:pt x="37146" y="35371"/>
                    <a:pt x="36955" y="38304"/>
                  </a:cubicBezTo>
                  <a:cubicBezTo>
                    <a:pt x="37048" y="41352"/>
                    <a:pt x="36099" y="44334"/>
                    <a:pt x="34285" y="46782"/>
                  </a:cubicBezTo>
                  <a:cubicBezTo>
                    <a:pt x="32476" y="49315"/>
                    <a:pt x="30002" y="51249"/>
                    <a:pt x="27049" y="52306"/>
                  </a:cubicBezTo>
                  <a:cubicBezTo>
                    <a:pt x="23714" y="53659"/>
                    <a:pt x="20189" y="54306"/>
                    <a:pt x="16570" y="54211"/>
                  </a:cubicBezTo>
                  <a:cubicBezTo>
                    <a:pt x="12380" y="54221"/>
                    <a:pt x="8282" y="53440"/>
                    <a:pt x="4380" y="51925"/>
                  </a:cubicBezTo>
                  <a:cubicBezTo>
                    <a:pt x="474" y="50639"/>
                    <a:pt x="-3145" y="48677"/>
                    <a:pt x="-6289" y="46115"/>
                  </a:cubicBezTo>
                  <a:lnTo>
                    <a:pt x="-2098" y="37352"/>
                  </a:lnTo>
                  <a:cubicBezTo>
                    <a:pt x="664" y="39876"/>
                    <a:pt x="3901" y="41876"/>
                    <a:pt x="7427" y="43257"/>
                  </a:cubicBezTo>
                  <a:cubicBezTo>
                    <a:pt x="10380" y="44610"/>
                    <a:pt x="13715" y="45315"/>
                    <a:pt x="16952" y="45353"/>
                  </a:cubicBezTo>
                  <a:cubicBezTo>
                    <a:pt x="19333" y="45515"/>
                    <a:pt x="21714" y="44953"/>
                    <a:pt x="23714" y="43734"/>
                  </a:cubicBezTo>
                  <a:cubicBezTo>
                    <a:pt x="26193" y="42057"/>
                    <a:pt x="26858" y="38685"/>
                    <a:pt x="25142" y="36199"/>
                  </a:cubicBezTo>
                  <a:cubicBezTo>
                    <a:pt x="25049" y="35961"/>
                    <a:pt x="24858" y="35742"/>
                    <a:pt x="24667" y="35542"/>
                  </a:cubicBezTo>
                  <a:cubicBezTo>
                    <a:pt x="23621" y="34475"/>
                    <a:pt x="22286" y="33666"/>
                    <a:pt x="20858" y="33161"/>
                  </a:cubicBezTo>
                  <a:cubicBezTo>
                    <a:pt x="18761" y="32332"/>
                    <a:pt x="16668" y="31627"/>
                    <a:pt x="14570" y="31065"/>
                  </a:cubicBezTo>
                  <a:cubicBezTo>
                    <a:pt x="11617" y="30218"/>
                    <a:pt x="8664" y="29170"/>
                    <a:pt x="5808" y="27922"/>
                  </a:cubicBezTo>
                  <a:cubicBezTo>
                    <a:pt x="3520" y="26913"/>
                    <a:pt x="1427" y="25341"/>
                    <a:pt x="-98" y="23350"/>
                  </a:cubicBezTo>
                  <a:cubicBezTo>
                    <a:pt x="-1810" y="21007"/>
                    <a:pt x="-2670" y="18159"/>
                    <a:pt x="-2573" y="15254"/>
                  </a:cubicBezTo>
                  <a:cubicBezTo>
                    <a:pt x="-2573" y="12330"/>
                    <a:pt x="-1717" y="9472"/>
                    <a:pt x="-98" y="7062"/>
                  </a:cubicBezTo>
                  <a:cubicBezTo>
                    <a:pt x="1711" y="4662"/>
                    <a:pt x="4190" y="2814"/>
                    <a:pt x="6952" y="1728"/>
                  </a:cubicBezTo>
                  <a:cubicBezTo>
                    <a:pt x="10287" y="414"/>
                    <a:pt x="13808" y="-234"/>
                    <a:pt x="17431" y="-177"/>
                  </a:cubicBezTo>
                  <a:cubicBezTo>
                    <a:pt x="24193" y="-129"/>
                    <a:pt x="30765" y="1824"/>
                    <a:pt x="36481" y="5443"/>
                  </a:cubicBezTo>
                  <a:lnTo>
                    <a:pt x="32383" y="14397"/>
                  </a:lnTo>
                  <a:cubicBezTo>
                    <a:pt x="29714" y="12625"/>
                    <a:pt x="26858" y="11187"/>
                    <a:pt x="23905" y="10110"/>
                  </a:cubicBezTo>
                  <a:close/>
                </a:path>
              </a:pathLst>
            </a:custGeom>
            <a:solidFill>
              <a:srgbClr val="6D6E71"/>
            </a:solidFill>
            <a:ln w="9525" cap="flat">
              <a:noFill/>
              <a:prstDash val="solid"/>
              <a:miter/>
            </a:ln>
          </p:spPr>
          <p:txBody>
            <a:bodyPr rtlCol="0" anchor="ctr"/>
            <a:lstStyle/>
            <a:p>
              <a:endParaRPr lang="en-US"/>
            </a:p>
          </p:txBody>
        </p:sp>
        <p:sp>
          <p:nvSpPr>
            <p:cNvPr id="1405" name="Freeform: Shape 1404">
              <a:extLst>
                <a:ext uri="{FF2B5EF4-FFF2-40B4-BE49-F238E27FC236}">
                  <a16:creationId xmlns:a16="http://schemas.microsoft.com/office/drawing/2014/main" id="{67BA894F-0149-4AD4-8140-028B95C11BB6}"/>
                </a:ext>
              </a:extLst>
            </p:cNvPr>
            <p:cNvSpPr/>
            <p:nvPr/>
          </p:nvSpPr>
          <p:spPr>
            <a:xfrm>
              <a:off x="18831854" y="422434"/>
              <a:ext cx="78326" cy="74675"/>
            </a:xfrm>
            <a:custGeom>
              <a:avLst/>
              <a:gdLst>
                <a:gd name="connsiteX0" fmla="*/ 12782 w 78326"/>
                <a:gd name="connsiteY0" fmla="*/ 69638 h 74675"/>
                <a:gd name="connsiteX1" fmla="*/ -1217 w 78326"/>
                <a:gd name="connsiteY1" fmla="*/ 56208 h 74675"/>
                <a:gd name="connsiteX2" fmla="*/ -1217 w 78326"/>
                <a:gd name="connsiteY2" fmla="*/ 18108 h 74675"/>
                <a:gd name="connsiteX3" fmla="*/ 12782 w 78326"/>
                <a:gd name="connsiteY3" fmla="*/ 4678 h 74675"/>
                <a:gd name="connsiteX4" fmla="*/ 52980 w 78326"/>
                <a:gd name="connsiteY4" fmla="*/ 4678 h 74675"/>
                <a:gd name="connsiteX5" fmla="*/ 72030 w 78326"/>
                <a:gd name="connsiteY5" fmla="*/ 37253 h 74675"/>
                <a:gd name="connsiteX6" fmla="*/ 66886 w 78326"/>
                <a:gd name="connsiteY6" fmla="*/ 56303 h 74675"/>
                <a:gd name="connsiteX7" fmla="*/ 52598 w 78326"/>
                <a:gd name="connsiteY7" fmla="*/ 69638 h 74675"/>
                <a:gd name="connsiteX8" fmla="*/ 12401 w 78326"/>
                <a:gd name="connsiteY8" fmla="*/ 69638 h 74675"/>
                <a:gd name="connsiteX9" fmla="*/ 46027 w 78326"/>
                <a:gd name="connsiteY9" fmla="*/ 59351 h 74675"/>
                <a:gd name="connsiteX10" fmla="*/ 55552 w 78326"/>
                <a:gd name="connsiteY10" fmla="*/ 49826 h 74675"/>
                <a:gd name="connsiteX11" fmla="*/ 58886 w 78326"/>
                <a:gd name="connsiteY11" fmla="*/ 36587 h 74675"/>
                <a:gd name="connsiteX12" fmla="*/ 55552 w 78326"/>
                <a:gd name="connsiteY12" fmla="*/ 23442 h 74675"/>
                <a:gd name="connsiteX13" fmla="*/ 46027 w 78326"/>
                <a:gd name="connsiteY13" fmla="*/ 13917 h 74675"/>
                <a:gd name="connsiteX14" fmla="*/ 19735 w 78326"/>
                <a:gd name="connsiteY14" fmla="*/ 13917 h 74675"/>
                <a:gd name="connsiteX15" fmla="*/ 10210 w 78326"/>
                <a:gd name="connsiteY15" fmla="*/ 23442 h 74675"/>
                <a:gd name="connsiteX16" fmla="*/ 6880 w 78326"/>
                <a:gd name="connsiteY16" fmla="*/ 36587 h 74675"/>
                <a:gd name="connsiteX17" fmla="*/ 10210 w 78326"/>
                <a:gd name="connsiteY17" fmla="*/ 49826 h 74675"/>
                <a:gd name="connsiteX18" fmla="*/ 19735 w 78326"/>
                <a:gd name="connsiteY18" fmla="*/ 59351 h 74675"/>
                <a:gd name="connsiteX19" fmla="*/ 46027 w 78326"/>
                <a:gd name="connsiteY19" fmla="*/ 59351 h 7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8326" h="74675">
                  <a:moveTo>
                    <a:pt x="12782" y="69638"/>
                  </a:moveTo>
                  <a:cubicBezTo>
                    <a:pt x="6973" y="66562"/>
                    <a:pt x="2118" y="61904"/>
                    <a:pt x="-1217" y="56208"/>
                  </a:cubicBezTo>
                  <a:cubicBezTo>
                    <a:pt x="-7979" y="44416"/>
                    <a:pt x="-7979" y="29900"/>
                    <a:pt x="-1217" y="18108"/>
                  </a:cubicBezTo>
                  <a:cubicBezTo>
                    <a:pt x="2118" y="12412"/>
                    <a:pt x="6973" y="7754"/>
                    <a:pt x="12782" y="4678"/>
                  </a:cubicBezTo>
                  <a:cubicBezTo>
                    <a:pt x="25358" y="-1799"/>
                    <a:pt x="40408" y="-1799"/>
                    <a:pt x="52980" y="4678"/>
                  </a:cubicBezTo>
                  <a:cubicBezTo>
                    <a:pt x="64979" y="11107"/>
                    <a:pt x="72313" y="23680"/>
                    <a:pt x="72030" y="37253"/>
                  </a:cubicBezTo>
                  <a:cubicBezTo>
                    <a:pt x="72030" y="43949"/>
                    <a:pt x="70314" y="50541"/>
                    <a:pt x="66886" y="56303"/>
                  </a:cubicBezTo>
                  <a:cubicBezTo>
                    <a:pt x="63458" y="61971"/>
                    <a:pt x="58505" y="66581"/>
                    <a:pt x="52598" y="69638"/>
                  </a:cubicBezTo>
                  <a:cubicBezTo>
                    <a:pt x="40027" y="76115"/>
                    <a:pt x="24977" y="76115"/>
                    <a:pt x="12401" y="69638"/>
                  </a:cubicBezTo>
                  <a:close/>
                  <a:moveTo>
                    <a:pt x="46027" y="59351"/>
                  </a:moveTo>
                  <a:cubicBezTo>
                    <a:pt x="50026" y="57113"/>
                    <a:pt x="53361" y="53817"/>
                    <a:pt x="55552" y="49826"/>
                  </a:cubicBezTo>
                  <a:cubicBezTo>
                    <a:pt x="57742" y="45778"/>
                    <a:pt x="58979" y="41216"/>
                    <a:pt x="58886" y="36587"/>
                  </a:cubicBezTo>
                  <a:cubicBezTo>
                    <a:pt x="58979" y="31986"/>
                    <a:pt x="57742" y="27462"/>
                    <a:pt x="55552" y="23442"/>
                  </a:cubicBezTo>
                  <a:cubicBezTo>
                    <a:pt x="53361" y="19451"/>
                    <a:pt x="50026" y="16155"/>
                    <a:pt x="46027" y="13917"/>
                  </a:cubicBezTo>
                  <a:cubicBezTo>
                    <a:pt x="37739" y="9650"/>
                    <a:pt x="28023" y="9650"/>
                    <a:pt x="19735" y="13917"/>
                  </a:cubicBezTo>
                  <a:cubicBezTo>
                    <a:pt x="15735" y="16089"/>
                    <a:pt x="12401" y="19403"/>
                    <a:pt x="10210" y="23442"/>
                  </a:cubicBezTo>
                  <a:cubicBezTo>
                    <a:pt x="8020" y="27462"/>
                    <a:pt x="6782" y="31986"/>
                    <a:pt x="6880" y="36587"/>
                  </a:cubicBezTo>
                  <a:cubicBezTo>
                    <a:pt x="6782" y="41216"/>
                    <a:pt x="8020" y="45778"/>
                    <a:pt x="10210" y="49826"/>
                  </a:cubicBezTo>
                  <a:cubicBezTo>
                    <a:pt x="12401" y="53865"/>
                    <a:pt x="15735" y="57180"/>
                    <a:pt x="19735" y="59351"/>
                  </a:cubicBezTo>
                  <a:cubicBezTo>
                    <a:pt x="28023" y="63618"/>
                    <a:pt x="37739" y="63618"/>
                    <a:pt x="46027" y="59351"/>
                  </a:cubicBezTo>
                  <a:close/>
                </a:path>
              </a:pathLst>
            </a:custGeom>
            <a:solidFill>
              <a:srgbClr val="6D6E71"/>
            </a:solidFill>
            <a:ln w="9525" cap="flat">
              <a:noFill/>
              <a:prstDash val="solid"/>
              <a:miter/>
            </a:ln>
          </p:spPr>
          <p:txBody>
            <a:bodyPr rtlCol="0" anchor="ctr"/>
            <a:lstStyle/>
            <a:p>
              <a:endParaRPr lang="en-US"/>
            </a:p>
          </p:txBody>
        </p:sp>
        <p:sp>
          <p:nvSpPr>
            <p:cNvPr id="1406" name="Freeform: Shape 1405">
              <a:extLst>
                <a:ext uri="{FF2B5EF4-FFF2-40B4-BE49-F238E27FC236}">
                  <a16:creationId xmlns:a16="http://schemas.microsoft.com/office/drawing/2014/main" id="{26C107C1-9B6E-43EE-88A3-A0B1DB20EE4C}"/>
                </a:ext>
              </a:extLst>
            </p:cNvPr>
            <p:cNvSpPr/>
            <p:nvPr/>
          </p:nvSpPr>
          <p:spPr>
            <a:xfrm>
              <a:off x="18915889" y="418106"/>
              <a:ext cx="41146" cy="77956"/>
            </a:xfrm>
            <a:custGeom>
              <a:avLst/>
              <a:gdLst>
                <a:gd name="connsiteX0" fmla="*/ 15524 w 41146"/>
                <a:gd name="connsiteY0" fmla="*/ 19293 h 77956"/>
                <a:gd name="connsiteX1" fmla="*/ 15524 w 41146"/>
                <a:gd name="connsiteY1" fmla="*/ 22627 h 77956"/>
                <a:gd name="connsiteX2" fmla="*/ 30858 w 41146"/>
                <a:gd name="connsiteY2" fmla="*/ 22627 h 77956"/>
                <a:gd name="connsiteX3" fmla="*/ 30858 w 41146"/>
                <a:gd name="connsiteY3" fmla="*/ 33009 h 77956"/>
                <a:gd name="connsiteX4" fmla="*/ 16189 w 41146"/>
                <a:gd name="connsiteY4" fmla="*/ 33009 h 77956"/>
                <a:gd name="connsiteX5" fmla="*/ 16189 w 41146"/>
                <a:gd name="connsiteY5" fmla="*/ 77777 h 77956"/>
                <a:gd name="connsiteX6" fmla="*/ 3236 w 41146"/>
                <a:gd name="connsiteY6" fmla="*/ 77777 h 77956"/>
                <a:gd name="connsiteX7" fmla="*/ 3236 w 41146"/>
                <a:gd name="connsiteY7" fmla="*/ 33009 h 77956"/>
                <a:gd name="connsiteX8" fmla="*/ -6289 w 41146"/>
                <a:gd name="connsiteY8" fmla="*/ 33009 h 77956"/>
                <a:gd name="connsiteX9" fmla="*/ -6289 w 41146"/>
                <a:gd name="connsiteY9" fmla="*/ 22627 h 77956"/>
                <a:gd name="connsiteX10" fmla="*/ 3236 w 41146"/>
                <a:gd name="connsiteY10" fmla="*/ 22627 h 77956"/>
                <a:gd name="connsiteX11" fmla="*/ 3236 w 41146"/>
                <a:gd name="connsiteY11" fmla="*/ 19103 h 77956"/>
                <a:gd name="connsiteX12" fmla="*/ 8473 w 41146"/>
                <a:gd name="connsiteY12" fmla="*/ 5006 h 77956"/>
                <a:gd name="connsiteX13" fmla="*/ 23142 w 41146"/>
                <a:gd name="connsiteY13" fmla="*/ -138 h 77956"/>
                <a:gd name="connsiteX14" fmla="*/ 34858 w 41146"/>
                <a:gd name="connsiteY14" fmla="*/ 2815 h 77956"/>
                <a:gd name="connsiteX15" fmla="*/ 31239 w 41146"/>
                <a:gd name="connsiteY15" fmla="*/ 12340 h 77956"/>
                <a:gd name="connsiteX16" fmla="*/ 23998 w 41146"/>
                <a:gd name="connsiteY16" fmla="*/ 10054 h 77956"/>
                <a:gd name="connsiteX17" fmla="*/ 15524 w 41146"/>
                <a:gd name="connsiteY17" fmla="*/ 19293 h 77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146" h="77956">
                  <a:moveTo>
                    <a:pt x="15524" y="19293"/>
                  </a:moveTo>
                  <a:lnTo>
                    <a:pt x="15524" y="22627"/>
                  </a:lnTo>
                  <a:lnTo>
                    <a:pt x="30858" y="22627"/>
                  </a:lnTo>
                  <a:lnTo>
                    <a:pt x="30858" y="33009"/>
                  </a:lnTo>
                  <a:lnTo>
                    <a:pt x="16189" y="33009"/>
                  </a:lnTo>
                  <a:lnTo>
                    <a:pt x="16189" y="77777"/>
                  </a:lnTo>
                  <a:lnTo>
                    <a:pt x="3236" y="77777"/>
                  </a:lnTo>
                  <a:lnTo>
                    <a:pt x="3236" y="33009"/>
                  </a:lnTo>
                  <a:lnTo>
                    <a:pt x="-6289" y="33009"/>
                  </a:lnTo>
                  <a:lnTo>
                    <a:pt x="-6289" y="22627"/>
                  </a:lnTo>
                  <a:lnTo>
                    <a:pt x="3236" y="22627"/>
                  </a:lnTo>
                  <a:lnTo>
                    <a:pt x="3236" y="19103"/>
                  </a:lnTo>
                  <a:cubicBezTo>
                    <a:pt x="2948" y="13883"/>
                    <a:pt x="4855" y="8787"/>
                    <a:pt x="8473" y="5006"/>
                  </a:cubicBezTo>
                  <a:cubicBezTo>
                    <a:pt x="12473" y="1367"/>
                    <a:pt x="17714" y="-490"/>
                    <a:pt x="23142" y="-138"/>
                  </a:cubicBezTo>
                  <a:cubicBezTo>
                    <a:pt x="27239" y="-376"/>
                    <a:pt x="31332" y="653"/>
                    <a:pt x="34858" y="2815"/>
                  </a:cubicBezTo>
                  <a:lnTo>
                    <a:pt x="31239" y="12340"/>
                  </a:lnTo>
                  <a:cubicBezTo>
                    <a:pt x="29142" y="10864"/>
                    <a:pt x="26570" y="10064"/>
                    <a:pt x="23998" y="10054"/>
                  </a:cubicBezTo>
                  <a:cubicBezTo>
                    <a:pt x="18286" y="10340"/>
                    <a:pt x="15524" y="13293"/>
                    <a:pt x="15524" y="19293"/>
                  </a:cubicBezTo>
                  <a:close/>
                </a:path>
              </a:pathLst>
            </a:custGeom>
            <a:solidFill>
              <a:srgbClr val="6D6E71"/>
            </a:solidFill>
            <a:ln w="9525" cap="flat">
              <a:noFill/>
              <a:prstDash val="solid"/>
              <a:miter/>
            </a:ln>
          </p:spPr>
          <p:txBody>
            <a:bodyPr rtlCol="0" anchor="ctr"/>
            <a:lstStyle/>
            <a:p>
              <a:endParaRPr lang="en-US"/>
            </a:p>
          </p:txBody>
        </p:sp>
        <p:sp>
          <p:nvSpPr>
            <p:cNvPr id="1407" name="Freeform: Shape 1406">
              <a:extLst>
                <a:ext uri="{FF2B5EF4-FFF2-40B4-BE49-F238E27FC236}">
                  <a16:creationId xmlns:a16="http://schemas.microsoft.com/office/drawing/2014/main" id="{E9200A66-6B9D-4E0B-9F55-76451F870BE2}"/>
                </a:ext>
              </a:extLst>
            </p:cNvPr>
            <p:cNvSpPr/>
            <p:nvPr/>
          </p:nvSpPr>
          <p:spPr>
            <a:xfrm>
              <a:off x="18953989" y="418106"/>
              <a:ext cx="41146" cy="77956"/>
            </a:xfrm>
            <a:custGeom>
              <a:avLst/>
              <a:gdLst>
                <a:gd name="connsiteX0" fmla="*/ 16189 w 41146"/>
                <a:gd name="connsiteY0" fmla="*/ 19293 h 77956"/>
                <a:gd name="connsiteX1" fmla="*/ 16189 w 41146"/>
                <a:gd name="connsiteY1" fmla="*/ 22627 h 77956"/>
                <a:gd name="connsiteX2" fmla="*/ 31523 w 41146"/>
                <a:gd name="connsiteY2" fmla="*/ 22627 h 77956"/>
                <a:gd name="connsiteX3" fmla="*/ 31523 w 41146"/>
                <a:gd name="connsiteY3" fmla="*/ 33009 h 77956"/>
                <a:gd name="connsiteX4" fmla="*/ 16189 w 41146"/>
                <a:gd name="connsiteY4" fmla="*/ 33009 h 77956"/>
                <a:gd name="connsiteX5" fmla="*/ 16189 w 41146"/>
                <a:gd name="connsiteY5" fmla="*/ 77777 h 77956"/>
                <a:gd name="connsiteX6" fmla="*/ 3236 w 41146"/>
                <a:gd name="connsiteY6" fmla="*/ 77777 h 77956"/>
                <a:gd name="connsiteX7" fmla="*/ 3236 w 41146"/>
                <a:gd name="connsiteY7" fmla="*/ 33009 h 77956"/>
                <a:gd name="connsiteX8" fmla="*/ -6289 w 41146"/>
                <a:gd name="connsiteY8" fmla="*/ 33009 h 77956"/>
                <a:gd name="connsiteX9" fmla="*/ -6289 w 41146"/>
                <a:gd name="connsiteY9" fmla="*/ 22627 h 77956"/>
                <a:gd name="connsiteX10" fmla="*/ 3236 w 41146"/>
                <a:gd name="connsiteY10" fmla="*/ 22627 h 77956"/>
                <a:gd name="connsiteX11" fmla="*/ 3236 w 41146"/>
                <a:gd name="connsiteY11" fmla="*/ 19103 h 77956"/>
                <a:gd name="connsiteX12" fmla="*/ 8473 w 41146"/>
                <a:gd name="connsiteY12" fmla="*/ 5006 h 77956"/>
                <a:gd name="connsiteX13" fmla="*/ 23142 w 41146"/>
                <a:gd name="connsiteY13" fmla="*/ -138 h 77956"/>
                <a:gd name="connsiteX14" fmla="*/ 34858 w 41146"/>
                <a:gd name="connsiteY14" fmla="*/ 2815 h 77956"/>
                <a:gd name="connsiteX15" fmla="*/ 31239 w 41146"/>
                <a:gd name="connsiteY15" fmla="*/ 12340 h 77956"/>
                <a:gd name="connsiteX16" fmla="*/ 23998 w 41146"/>
                <a:gd name="connsiteY16" fmla="*/ 10054 h 77956"/>
                <a:gd name="connsiteX17" fmla="*/ 16189 w 41146"/>
                <a:gd name="connsiteY17" fmla="*/ 19293 h 77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146" h="77956">
                  <a:moveTo>
                    <a:pt x="16189" y="19293"/>
                  </a:moveTo>
                  <a:lnTo>
                    <a:pt x="16189" y="22627"/>
                  </a:lnTo>
                  <a:lnTo>
                    <a:pt x="31523" y="22627"/>
                  </a:lnTo>
                  <a:lnTo>
                    <a:pt x="31523" y="33009"/>
                  </a:lnTo>
                  <a:lnTo>
                    <a:pt x="16189" y="33009"/>
                  </a:lnTo>
                  <a:lnTo>
                    <a:pt x="16189" y="77777"/>
                  </a:lnTo>
                  <a:lnTo>
                    <a:pt x="3236" y="77777"/>
                  </a:lnTo>
                  <a:lnTo>
                    <a:pt x="3236" y="33009"/>
                  </a:lnTo>
                  <a:lnTo>
                    <a:pt x="-6289" y="33009"/>
                  </a:lnTo>
                  <a:lnTo>
                    <a:pt x="-6289" y="22627"/>
                  </a:lnTo>
                  <a:lnTo>
                    <a:pt x="3236" y="22627"/>
                  </a:lnTo>
                  <a:lnTo>
                    <a:pt x="3236" y="19103"/>
                  </a:lnTo>
                  <a:cubicBezTo>
                    <a:pt x="2948" y="13883"/>
                    <a:pt x="4855" y="8787"/>
                    <a:pt x="8473" y="5006"/>
                  </a:cubicBezTo>
                  <a:cubicBezTo>
                    <a:pt x="12473" y="1367"/>
                    <a:pt x="17714" y="-490"/>
                    <a:pt x="23142" y="-138"/>
                  </a:cubicBezTo>
                  <a:cubicBezTo>
                    <a:pt x="27239" y="-376"/>
                    <a:pt x="31332" y="653"/>
                    <a:pt x="34858" y="2815"/>
                  </a:cubicBezTo>
                  <a:lnTo>
                    <a:pt x="31239" y="12340"/>
                  </a:lnTo>
                  <a:cubicBezTo>
                    <a:pt x="29142" y="10864"/>
                    <a:pt x="26570" y="10064"/>
                    <a:pt x="23998" y="10054"/>
                  </a:cubicBezTo>
                  <a:cubicBezTo>
                    <a:pt x="18570" y="10340"/>
                    <a:pt x="16189" y="13293"/>
                    <a:pt x="16189" y="19293"/>
                  </a:cubicBezTo>
                  <a:close/>
                </a:path>
              </a:pathLst>
            </a:custGeom>
            <a:solidFill>
              <a:srgbClr val="6D6E71"/>
            </a:solidFill>
            <a:ln w="9525" cap="flat">
              <a:noFill/>
              <a:prstDash val="solid"/>
              <a:miter/>
            </a:ln>
          </p:spPr>
          <p:txBody>
            <a:bodyPr rtlCol="0" anchor="ctr"/>
            <a:lstStyle/>
            <a:p>
              <a:endParaRPr lang="en-US"/>
            </a:p>
          </p:txBody>
        </p:sp>
        <p:sp>
          <p:nvSpPr>
            <p:cNvPr id="1408" name="Freeform: Shape 1407">
              <a:extLst>
                <a:ext uri="{FF2B5EF4-FFF2-40B4-BE49-F238E27FC236}">
                  <a16:creationId xmlns:a16="http://schemas.microsoft.com/office/drawing/2014/main" id="{DDABB8BB-6ED8-4731-9642-D38C423DD813}"/>
                </a:ext>
              </a:extLst>
            </p:cNvPr>
            <p:cNvSpPr/>
            <p:nvPr/>
          </p:nvSpPr>
          <p:spPr>
            <a:xfrm>
              <a:off x="18994846" y="439667"/>
              <a:ext cx="56667" cy="56885"/>
            </a:xfrm>
            <a:custGeom>
              <a:avLst/>
              <a:gdLst>
                <a:gd name="connsiteX0" fmla="*/ 50295 w 56667"/>
                <a:gd name="connsiteY0" fmla="*/ 32593 h 56885"/>
                <a:gd name="connsiteX1" fmla="*/ 6669 w 56667"/>
                <a:gd name="connsiteY1" fmla="*/ 32593 h 56885"/>
                <a:gd name="connsiteX2" fmla="*/ 12669 w 56667"/>
                <a:gd name="connsiteY2" fmla="*/ 42118 h 56885"/>
                <a:gd name="connsiteX3" fmla="*/ 24673 w 56667"/>
                <a:gd name="connsiteY3" fmla="*/ 45738 h 56885"/>
                <a:gd name="connsiteX4" fmla="*/ 39816 w 56667"/>
                <a:gd name="connsiteY4" fmla="*/ 39642 h 56885"/>
                <a:gd name="connsiteX5" fmla="*/ 46769 w 56667"/>
                <a:gd name="connsiteY5" fmla="*/ 47643 h 56885"/>
                <a:gd name="connsiteX6" fmla="*/ 37244 w 56667"/>
                <a:gd name="connsiteY6" fmla="*/ 54406 h 56885"/>
                <a:gd name="connsiteX7" fmla="*/ 24384 w 56667"/>
                <a:gd name="connsiteY7" fmla="*/ 56691 h 56885"/>
                <a:gd name="connsiteX8" fmla="*/ 8288 w 56667"/>
                <a:gd name="connsiteY8" fmla="*/ 53072 h 56885"/>
                <a:gd name="connsiteX9" fmla="*/ -2474 w 56667"/>
                <a:gd name="connsiteY9" fmla="*/ 42975 h 56885"/>
                <a:gd name="connsiteX10" fmla="*/ -6283 w 56667"/>
                <a:gd name="connsiteY10" fmla="*/ 28212 h 56885"/>
                <a:gd name="connsiteX11" fmla="*/ -2665 w 56667"/>
                <a:gd name="connsiteY11" fmla="*/ 13638 h 56885"/>
                <a:gd name="connsiteX12" fmla="*/ 7623 w 56667"/>
                <a:gd name="connsiteY12" fmla="*/ 3447 h 56885"/>
                <a:gd name="connsiteX13" fmla="*/ 22385 w 56667"/>
                <a:gd name="connsiteY13" fmla="*/ -173 h 56885"/>
                <a:gd name="connsiteX14" fmla="*/ 36960 w 56667"/>
                <a:gd name="connsiteY14" fmla="*/ 3447 h 56885"/>
                <a:gd name="connsiteX15" fmla="*/ 46485 w 56667"/>
                <a:gd name="connsiteY15" fmla="*/ 13543 h 56885"/>
                <a:gd name="connsiteX16" fmla="*/ 50104 w 56667"/>
                <a:gd name="connsiteY16" fmla="*/ 28498 h 56885"/>
                <a:gd name="connsiteX17" fmla="*/ 50295 w 56667"/>
                <a:gd name="connsiteY17" fmla="*/ 32593 h 56885"/>
                <a:gd name="connsiteX18" fmla="*/ 12195 w 56667"/>
                <a:gd name="connsiteY18" fmla="*/ 14115 h 56885"/>
                <a:gd name="connsiteX19" fmla="*/ 6953 w 56667"/>
                <a:gd name="connsiteY19" fmla="*/ 23640 h 56885"/>
                <a:gd name="connsiteX20" fmla="*/ 38481 w 56667"/>
                <a:gd name="connsiteY20" fmla="*/ 23640 h 56885"/>
                <a:gd name="connsiteX21" fmla="*/ 33435 w 56667"/>
                <a:gd name="connsiteY21" fmla="*/ 14115 h 56885"/>
                <a:gd name="connsiteX22" fmla="*/ 12195 w 56667"/>
                <a:gd name="connsiteY22" fmla="*/ 14115 h 5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6667" h="56885">
                  <a:moveTo>
                    <a:pt x="50295" y="32593"/>
                  </a:moveTo>
                  <a:lnTo>
                    <a:pt x="6669" y="32593"/>
                  </a:lnTo>
                  <a:cubicBezTo>
                    <a:pt x="7334" y="36422"/>
                    <a:pt x="9525" y="39842"/>
                    <a:pt x="12669" y="42118"/>
                  </a:cubicBezTo>
                  <a:cubicBezTo>
                    <a:pt x="16194" y="44595"/>
                    <a:pt x="20385" y="45871"/>
                    <a:pt x="24673" y="45738"/>
                  </a:cubicBezTo>
                  <a:cubicBezTo>
                    <a:pt x="30384" y="45919"/>
                    <a:pt x="35816" y="43709"/>
                    <a:pt x="39816" y="39642"/>
                  </a:cubicBezTo>
                  <a:lnTo>
                    <a:pt x="46769" y="47643"/>
                  </a:lnTo>
                  <a:cubicBezTo>
                    <a:pt x="44197" y="50681"/>
                    <a:pt x="40960" y="53015"/>
                    <a:pt x="37244" y="54406"/>
                  </a:cubicBezTo>
                  <a:cubicBezTo>
                    <a:pt x="33147" y="55987"/>
                    <a:pt x="28766" y="56758"/>
                    <a:pt x="24384" y="56691"/>
                  </a:cubicBezTo>
                  <a:cubicBezTo>
                    <a:pt x="18766" y="56853"/>
                    <a:pt x="13241" y="55606"/>
                    <a:pt x="8288" y="53072"/>
                  </a:cubicBezTo>
                  <a:cubicBezTo>
                    <a:pt x="3814" y="50834"/>
                    <a:pt x="98" y="47319"/>
                    <a:pt x="-2474" y="42975"/>
                  </a:cubicBezTo>
                  <a:cubicBezTo>
                    <a:pt x="-5046" y="38489"/>
                    <a:pt x="-6381" y="33384"/>
                    <a:pt x="-6283" y="28212"/>
                  </a:cubicBezTo>
                  <a:cubicBezTo>
                    <a:pt x="-6381" y="23125"/>
                    <a:pt x="-5144" y="18106"/>
                    <a:pt x="-2665" y="13638"/>
                  </a:cubicBezTo>
                  <a:cubicBezTo>
                    <a:pt x="-284" y="9352"/>
                    <a:pt x="3335" y="5818"/>
                    <a:pt x="7623" y="3447"/>
                  </a:cubicBezTo>
                  <a:cubicBezTo>
                    <a:pt x="12195" y="1008"/>
                    <a:pt x="17241" y="-230"/>
                    <a:pt x="22385" y="-173"/>
                  </a:cubicBezTo>
                  <a:cubicBezTo>
                    <a:pt x="27435" y="-287"/>
                    <a:pt x="32482" y="961"/>
                    <a:pt x="36960" y="3447"/>
                  </a:cubicBezTo>
                  <a:cubicBezTo>
                    <a:pt x="41053" y="5857"/>
                    <a:pt x="44295" y="9352"/>
                    <a:pt x="46485" y="13543"/>
                  </a:cubicBezTo>
                  <a:cubicBezTo>
                    <a:pt x="48960" y="18125"/>
                    <a:pt x="50197" y="23278"/>
                    <a:pt x="50104" y="28498"/>
                  </a:cubicBezTo>
                  <a:cubicBezTo>
                    <a:pt x="50485" y="29640"/>
                    <a:pt x="50388" y="30879"/>
                    <a:pt x="50295" y="32593"/>
                  </a:cubicBezTo>
                  <a:close/>
                  <a:moveTo>
                    <a:pt x="12195" y="14115"/>
                  </a:moveTo>
                  <a:cubicBezTo>
                    <a:pt x="9334" y="16572"/>
                    <a:pt x="7525" y="19944"/>
                    <a:pt x="6953" y="23640"/>
                  </a:cubicBezTo>
                  <a:lnTo>
                    <a:pt x="38481" y="23640"/>
                  </a:lnTo>
                  <a:cubicBezTo>
                    <a:pt x="37909" y="19982"/>
                    <a:pt x="36198" y="16620"/>
                    <a:pt x="33435" y="14115"/>
                  </a:cubicBezTo>
                  <a:cubicBezTo>
                    <a:pt x="27245" y="9162"/>
                    <a:pt x="18385" y="9162"/>
                    <a:pt x="12195" y="14115"/>
                  </a:cubicBezTo>
                  <a:close/>
                </a:path>
              </a:pathLst>
            </a:custGeom>
            <a:solidFill>
              <a:srgbClr val="6D6E71"/>
            </a:solidFill>
            <a:ln w="9525" cap="flat">
              <a:noFill/>
              <a:prstDash val="solid"/>
              <a:miter/>
            </a:ln>
          </p:spPr>
          <p:txBody>
            <a:bodyPr rtlCol="0" anchor="ctr"/>
            <a:lstStyle/>
            <a:p>
              <a:endParaRPr lang="en-US"/>
            </a:p>
          </p:txBody>
        </p:sp>
        <p:sp>
          <p:nvSpPr>
            <p:cNvPr id="1409" name="Freeform: Shape 1408">
              <a:extLst>
                <a:ext uri="{FF2B5EF4-FFF2-40B4-BE49-F238E27FC236}">
                  <a16:creationId xmlns:a16="http://schemas.microsoft.com/office/drawing/2014/main" id="{239631A2-D38F-450A-9A5E-CE35F9B92838}"/>
                </a:ext>
              </a:extLst>
            </p:cNvPr>
            <p:cNvSpPr/>
            <p:nvPr/>
          </p:nvSpPr>
          <p:spPr>
            <a:xfrm>
              <a:off x="19064382" y="440296"/>
              <a:ext cx="54546" cy="56243"/>
            </a:xfrm>
            <a:custGeom>
              <a:avLst/>
              <a:gdLst>
                <a:gd name="connsiteX0" fmla="*/ 41811 w 54546"/>
                <a:gd name="connsiteY0" fmla="*/ 5485 h 56243"/>
                <a:gd name="connsiteX1" fmla="*/ 48196 w 54546"/>
                <a:gd name="connsiteY1" fmla="*/ 23773 h 56243"/>
                <a:gd name="connsiteX2" fmla="*/ 48196 w 54546"/>
                <a:gd name="connsiteY2" fmla="*/ 55587 h 56243"/>
                <a:gd name="connsiteX3" fmla="*/ 35146 w 54546"/>
                <a:gd name="connsiteY3" fmla="*/ 55587 h 56243"/>
                <a:gd name="connsiteX4" fmla="*/ 35146 w 54546"/>
                <a:gd name="connsiteY4" fmla="*/ 25393 h 56243"/>
                <a:gd name="connsiteX5" fmla="*/ 31718 w 54546"/>
                <a:gd name="connsiteY5" fmla="*/ 14439 h 56243"/>
                <a:gd name="connsiteX6" fmla="*/ 22193 w 54546"/>
                <a:gd name="connsiteY6" fmla="*/ 10724 h 56243"/>
                <a:gd name="connsiteX7" fmla="*/ 10854 w 54546"/>
                <a:gd name="connsiteY7" fmla="*/ 15010 h 56243"/>
                <a:gd name="connsiteX8" fmla="*/ 6762 w 54546"/>
                <a:gd name="connsiteY8" fmla="*/ 27488 h 56243"/>
                <a:gd name="connsiteX9" fmla="*/ 6762 w 54546"/>
                <a:gd name="connsiteY9" fmla="*/ 56063 h 56243"/>
                <a:gd name="connsiteX10" fmla="*/ -6289 w 54546"/>
                <a:gd name="connsiteY10" fmla="*/ 56063 h 56243"/>
                <a:gd name="connsiteX11" fmla="*/ -6289 w 54546"/>
                <a:gd name="connsiteY11" fmla="*/ 437 h 56243"/>
                <a:gd name="connsiteX12" fmla="*/ 6092 w 54546"/>
                <a:gd name="connsiteY12" fmla="*/ 437 h 56243"/>
                <a:gd name="connsiteX13" fmla="*/ 6092 w 54546"/>
                <a:gd name="connsiteY13" fmla="*/ 7676 h 56243"/>
                <a:gd name="connsiteX14" fmla="*/ 14189 w 54546"/>
                <a:gd name="connsiteY14" fmla="*/ 1866 h 56243"/>
                <a:gd name="connsiteX15" fmla="*/ 25240 w 54546"/>
                <a:gd name="connsiteY15" fmla="*/ -134 h 56243"/>
                <a:gd name="connsiteX16" fmla="*/ 41811 w 54546"/>
                <a:gd name="connsiteY16" fmla="*/ 5485 h 56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546" h="56243">
                  <a:moveTo>
                    <a:pt x="41811" y="5485"/>
                  </a:moveTo>
                  <a:cubicBezTo>
                    <a:pt x="46382" y="10448"/>
                    <a:pt x="48671" y="17058"/>
                    <a:pt x="48196" y="23773"/>
                  </a:cubicBezTo>
                  <a:lnTo>
                    <a:pt x="48196" y="55587"/>
                  </a:lnTo>
                  <a:lnTo>
                    <a:pt x="35146" y="55587"/>
                  </a:lnTo>
                  <a:lnTo>
                    <a:pt x="35146" y="25393"/>
                  </a:lnTo>
                  <a:cubicBezTo>
                    <a:pt x="35430" y="21440"/>
                    <a:pt x="34192" y="17515"/>
                    <a:pt x="31718" y="14439"/>
                  </a:cubicBezTo>
                  <a:cubicBezTo>
                    <a:pt x="29239" y="11915"/>
                    <a:pt x="25714" y="10572"/>
                    <a:pt x="22193" y="10724"/>
                  </a:cubicBezTo>
                  <a:cubicBezTo>
                    <a:pt x="17998" y="10505"/>
                    <a:pt x="13905" y="12058"/>
                    <a:pt x="10854" y="15010"/>
                  </a:cubicBezTo>
                  <a:cubicBezTo>
                    <a:pt x="7906" y="18477"/>
                    <a:pt x="6473" y="22954"/>
                    <a:pt x="6762" y="27488"/>
                  </a:cubicBezTo>
                  <a:lnTo>
                    <a:pt x="6762" y="56063"/>
                  </a:lnTo>
                  <a:lnTo>
                    <a:pt x="-6289" y="56063"/>
                  </a:lnTo>
                  <a:lnTo>
                    <a:pt x="-6289" y="437"/>
                  </a:lnTo>
                  <a:lnTo>
                    <a:pt x="6092" y="437"/>
                  </a:lnTo>
                  <a:lnTo>
                    <a:pt x="6092" y="7676"/>
                  </a:lnTo>
                  <a:cubicBezTo>
                    <a:pt x="8282" y="5114"/>
                    <a:pt x="11045" y="3114"/>
                    <a:pt x="14189" y="1866"/>
                  </a:cubicBezTo>
                  <a:cubicBezTo>
                    <a:pt x="17714" y="494"/>
                    <a:pt x="21430" y="-192"/>
                    <a:pt x="25240" y="-134"/>
                  </a:cubicBezTo>
                  <a:cubicBezTo>
                    <a:pt x="31239" y="-515"/>
                    <a:pt x="37239" y="1504"/>
                    <a:pt x="41811" y="5485"/>
                  </a:cubicBezTo>
                  <a:close/>
                </a:path>
              </a:pathLst>
            </a:custGeom>
            <a:solidFill>
              <a:srgbClr val="6D6E71"/>
            </a:solidFill>
            <a:ln w="9525" cap="flat">
              <a:noFill/>
              <a:prstDash val="solid"/>
              <a:miter/>
            </a:ln>
          </p:spPr>
          <p:txBody>
            <a:bodyPr rtlCol="0" anchor="ctr"/>
            <a:lstStyle/>
            <a:p>
              <a:endParaRPr lang="en-US"/>
            </a:p>
          </p:txBody>
        </p:sp>
        <p:sp>
          <p:nvSpPr>
            <p:cNvPr id="1410" name="Freeform: Shape 1409">
              <a:extLst>
                <a:ext uri="{FF2B5EF4-FFF2-40B4-BE49-F238E27FC236}">
                  <a16:creationId xmlns:a16="http://schemas.microsoft.com/office/drawing/2014/main" id="{FB471215-458C-4259-82A9-80488B32AB64}"/>
                </a:ext>
              </a:extLst>
            </p:cNvPr>
            <p:cNvSpPr/>
            <p:nvPr/>
          </p:nvSpPr>
          <p:spPr>
            <a:xfrm>
              <a:off x="19131243" y="418815"/>
              <a:ext cx="58964" cy="77920"/>
            </a:xfrm>
            <a:custGeom>
              <a:avLst/>
              <a:gdLst>
                <a:gd name="connsiteX0" fmla="*/ 52675 w 58964"/>
                <a:gd name="connsiteY0" fmla="*/ -180 h 77920"/>
                <a:gd name="connsiteX1" fmla="*/ 52675 w 58964"/>
                <a:gd name="connsiteY1" fmla="*/ 77068 h 77920"/>
                <a:gd name="connsiteX2" fmla="*/ 40197 w 58964"/>
                <a:gd name="connsiteY2" fmla="*/ 77068 h 77920"/>
                <a:gd name="connsiteX3" fmla="*/ 40197 w 58964"/>
                <a:gd name="connsiteY3" fmla="*/ 69829 h 77920"/>
                <a:gd name="connsiteX4" fmla="*/ 32197 w 58964"/>
                <a:gd name="connsiteY4" fmla="*/ 75830 h 77920"/>
                <a:gd name="connsiteX5" fmla="*/ 21817 w 58964"/>
                <a:gd name="connsiteY5" fmla="*/ 77735 h 77920"/>
                <a:gd name="connsiteX6" fmla="*/ 7339 w 58964"/>
                <a:gd name="connsiteY6" fmla="*/ 74210 h 77920"/>
                <a:gd name="connsiteX7" fmla="*/ -2666 w 58964"/>
                <a:gd name="connsiteY7" fmla="*/ 64685 h 77920"/>
                <a:gd name="connsiteX8" fmla="*/ -6284 w 58964"/>
                <a:gd name="connsiteY8" fmla="*/ 49731 h 77920"/>
                <a:gd name="connsiteX9" fmla="*/ -2666 w 58964"/>
                <a:gd name="connsiteY9" fmla="*/ 34872 h 77920"/>
                <a:gd name="connsiteX10" fmla="*/ 7339 w 58964"/>
                <a:gd name="connsiteY10" fmla="*/ 25347 h 77920"/>
                <a:gd name="connsiteX11" fmla="*/ 21817 w 58964"/>
                <a:gd name="connsiteY11" fmla="*/ 21823 h 77920"/>
                <a:gd name="connsiteX12" fmla="*/ 31816 w 58964"/>
                <a:gd name="connsiteY12" fmla="*/ 23728 h 77920"/>
                <a:gd name="connsiteX13" fmla="*/ 39625 w 58964"/>
                <a:gd name="connsiteY13" fmla="*/ 29348 h 77920"/>
                <a:gd name="connsiteX14" fmla="*/ 39625 w 58964"/>
                <a:gd name="connsiteY14" fmla="*/ 773 h 77920"/>
                <a:gd name="connsiteX15" fmla="*/ 31723 w 58964"/>
                <a:gd name="connsiteY15" fmla="*/ 64495 h 77920"/>
                <a:gd name="connsiteX16" fmla="*/ 37723 w 58964"/>
                <a:gd name="connsiteY16" fmla="*/ 58399 h 77920"/>
                <a:gd name="connsiteX17" fmla="*/ 39913 w 58964"/>
                <a:gd name="connsiteY17" fmla="*/ 48874 h 77920"/>
                <a:gd name="connsiteX18" fmla="*/ 37723 w 58964"/>
                <a:gd name="connsiteY18" fmla="*/ 39349 h 77920"/>
                <a:gd name="connsiteX19" fmla="*/ 31723 w 58964"/>
                <a:gd name="connsiteY19" fmla="*/ 33253 h 77920"/>
                <a:gd name="connsiteX20" fmla="*/ 23338 w 58964"/>
                <a:gd name="connsiteY20" fmla="*/ 31157 h 77920"/>
                <a:gd name="connsiteX21" fmla="*/ 14864 w 58964"/>
                <a:gd name="connsiteY21" fmla="*/ 33253 h 77920"/>
                <a:gd name="connsiteX22" fmla="*/ 8957 w 58964"/>
                <a:gd name="connsiteY22" fmla="*/ 39349 h 77920"/>
                <a:gd name="connsiteX23" fmla="*/ 6766 w 58964"/>
                <a:gd name="connsiteY23" fmla="*/ 48874 h 77920"/>
                <a:gd name="connsiteX24" fmla="*/ 8957 w 58964"/>
                <a:gd name="connsiteY24" fmla="*/ 58399 h 77920"/>
                <a:gd name="connsiteX25" fmla="*/ 14864 w 58964"/>
                <a:gd name="connsiteY25" fmla="*/ 64495 h 77920"/>
                <a:gd name="connsiteX26" fmla="*/ 23338 w 58964"/>
                <a:gd name="connsiteY26" fmla="*/ 66686 h 77920"/>
                <a:gd name="connsiteX27" fmla="*/ 31723 w 58964"/>
                <a:gd name="connsiteY27" fmla="*/ 64495 h 77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964" h="77920">
                  <a:moveTo>
                    <a:pt x="52675" y="-180"/>
                  </a:moveTo>
                  <a:lnTo>
                    <a:pt x="52675" y="77068"/>
                  </a:lnTo>
                  <a:lnTo>
                    <a:pt x="40197" y="77068"/>
                  </a:lnTo>
                  <a:lnTo>
                    <a:pt x="40197" y="69829"/>
                  </a:lnTo>
                  <a:cubicBezTo>
                    <a:pt x="38104" y="72458"/>
                    <a:pt x="35341" y="74515"/>
                    <a:pt x="32197" y="75830"/>
                  </a:cubicBezTo>
                  <a:cubicBezTo>
                    <a:pt x="28863" y="77163"/>
                    <a:pt x="25337" y="77811"/>
                    <a:pt x="21817" y="77735"/>
                  </a:cubicBezTo>
                  <a:cubicBezTo>
                    <a:pt x="16766" y="77830"/>
                    <a:pt x="11813" y="76620"/>
                    <a:pt x="7339" y="74210"/>
                  </a:cubicBezTo>
                  <a:cubicBezTo>
                    <a:pt x="3148" y="72048"/>
                    <a:pt x="-284" y="68752"/>
                    <a:pt x="-2666" y="64685"/>
                  </a:cubicBezTo>
                  <a:cubicBezTo>
                    <a:pt x="-5140" y="60104"/>
                    <a:pt x="-6377" y="54951"/>
                    <a:pt x="-6284" y="49731"/>
                  </a:cubicBezTo>
                  <a:cubicBezTo>
                    <a:pt x="-6377" y="44540"/>
                    <a:pt x="-5140" y="39416"/>
                    <a:pt x="-2666" y="34872"/>
                  </a:cubicBezTo>
                  <a:cubicBezTo>
                    <a:pt x="-284" y="30834"/>
                    <a:pt x="3148" y="27528"/>
                    <a:pt x="7339" y="25347"/>
                  </a:cubicBezTo>
                  <a:cubicBezTo>
                    <a:pt x="11813" y="22937"/>
                    <a:pt x="16766" y="21728"/>
                    <a:pt x="21817" y="21823"/>
                  </a:cubicBezTo>
                  <a:cubicBezTo>
                    <a:pt x="25244" y="21756"/>
                    <a:pt x="28672" y="22404"/>
                    <a:pt x="31816" y="23728"/>
                  </a:cubicBezTo>
                  <a:cubicBezTo>
                    <a:pt x="34862" y="24899"/>
                    <a:pt x="37532" y="26833"/>
                    <a:pt x="39625" y="29348"/>
                  </a:cubicBezTo>
                  <a:lnTo>
                    <a:pt x="39625" y="773"/>
                  </a:lnTo>
                  <a:close/>
                  <a:moveTo>
                    <a:pt x="31723" y="64495"/>
                  </a:moveTo>
                  <a:cubicBezTo>
                    <a:pt x="34290" y="63066"/>
                    <a:pt x="36295" y="60951"/>
                    <a:pt x="37723" y="58399"/>
                  </a:cubicBezTo>
                  <a:cubicBezTo>
                    <a:pt x="39244" y="55465"/>
                    <a:pt x="40006" y="52188"/>
                    <a:pt x="39913" y="48874"/>
                  </a:cubicBezTo>
                  <a:cubicBezTo>
                    <a:pt x="40006" y="45559"/>
                    <a:pt x="39244" y="42283"/>
                    <a:pt x="37723" y="39349"/>
                  </a:cubicBezTo>
                  <a:cubicBezTo>
                    <a:pt x="36295" y="36796"/>
                    <a:pt x="34290" y="34682"/>
                    <a:pt x="31723" y="33253"/>
                  </a:cubicBezTo>
                  <a:cubicBezTo>
                    <a:pt x="29151" y="31815"/>
                    <a:pt x="26291" y="31091"/>
                    <a:pt x="23338" y="31157"/>
                  </a:cubicBezTo>
                  <a:cubicBezTo>
                    <a:pt x="20384" y="31100"/>
                    <a:pt x="17436" y="31824"/>
                    <a:pt x="14864" y="33253"/>
                  </a:cubicBezTo>
                  <a:cubicBezTo>
                    <a:pt x="12385" y="34682"/>
                    <a:pt x="10292" y="36796"/>
                    <a:pt x="8957" y="39349"/>
                  </a:cubicBezTo>
                  <a:cubicBezTo>
                    <a:pt x="7432" y="42283"/>
                    <a:pt x="6669" y="45559"/>
                    <a:pt x="6766" y="48874"/>
                  </a:cubicBezTo>
                  <a:cubicBezTo>
                    <a:pt x="6669" y="52188"/>
                    <a:pt x="7432" y="55465"/>
                    <a:pt x="8957" y="58399"/>
                  </a:cubicBezTo>
                  <a:cubicBezTo>
                    <a:pt x="10292" y="60951"/>
                    <a:pt x="12385" y="63066"/>
                    <a:pt x="14864" y="64495"/>
                  </a:cubicBezTo>
                  <a:cubicBezTo>
                    <a:pt x="17436" y="65952"/>
                    <a:pt x="20384" y="66705"/>
                    <a:pt x="23338" y="66686"/>
                  </a:cubicBezTo>
                  <a:cubicBezTo>
                    <a:pt x="26291" y="66724"/>
                    <a:pt x="29151" y="65962"/>
                    <a:pt x="31723" y="64495"/>
                  </a:cubicBezTo>
                  <a:close/>
                </a:path>
              </a:pathLst>
            </a:custGeom>
            <a:solidFill>
              <a:srgbClr val="6D6E71"/>
            </a:solidFill>
            <a:ln w="9525" cap="flat">
              <a:noFill/>
              <a:prstDash val="solid"/>
              <a:miter/>
            </a:ln>
          </p:spPr>
          <p:txBody>
            <a:bodyPr rtlCol="0" anchor="ctr"/>
            <a:lstStyle/>
            <a:p>
              <a:endParaRPr lang="en-US"/>
            </a:p>
          </p:txBody>
        </p:sp>
        <p:sp>
          <p:nvSpPr>
            <p:cNvPr id="1411" name="Freeform: Shape 1410">
              <a:extLst>
                <a:ext uri="{FF2B5EF4-FFF2-40B4-BE49-F238E27FC236}">
                  <a16:creationId xmlns:a16="http://schemas.microsoft.com/office/drawing/2014/main" id="{CEB77DBF-6DD3-46C3-9AEA-EF14B5703541}"/>
                </a:ext>
              </a:extLst>
            </p:cNvPr>
            <p:cNvSpPr/>
            <p:nvPr/>
          </p:nvSpPr>
          <p:spPr>
            <a:xfrm>
              <a:off x="19202613" y="439667"/>
              <a:ext cx="56846" cy="56882"/>
            </a:xfrm>
            <a:custGeom>
              <a:avLst/>
              <a:gdLst>
                <a:gd name="connsiteX0" fmla="*/ 50361 w 56846"/>
                <a:gd name="connsiteY0" fmla="*/ 32593 h 56882"/>
                <a:gd name="connsiteX1" fmla="*/ 6834 w 56846"/>
                <a:gd name="connsiteY1" fmla="*/ 32593 h 56882"/>
                <a:gd name="connsiteX2" fmla="*/ 12740 w 56846"/>
                <a:gd name="connsiteY2" fmla="*/ 42118 h 56882"/>
                <a:gd name="connsiteX3" fmla="*/ 24740 w 56846"/>
                <a:gd name="connsiteY3" fmla="*/ 45738 h 56882"/>
                <a:gd name="connsiteX4" fmla="*/ 39883 w 56846"/>
                <a:gd name="connsiteY4" fmla="*/ 39642 h 56882"/>
                <a:gd name="connsiteX5" fmla="*/ 46836 w 56846"/>
                <a:gd name="connsiteY5" fmla="*/ 47643 h 56882"/>
                <a:gd name="connsiteX6" fmla="*/ 37311 w 56846"/>
                <a:gd name="connsiteY6" fmla="*/ 54406 h 56882"/>
                <a:gd name="connsiteX7" fmla="*/ 24358 w 56846"/>
                <a:gd name="connsiteY7" fmla="*/ 56691 h 56882"/>
                <a:gd name="connsiteX8" fmla="*/ 8261 w 56846"/>
                <a:gd name="connsiteY8" fmla="*/ 53072 h 56882"/>
                <a:gd name="connsiteX9" fmla="*/ -2501 w 56846"/>
                <a:gd name="connsiteY9" fmla="*/ 42975 h 56882"/>
                <a:gd name="connsiteX10" fmla="*/ -2501 w 56846"/>
                <a:gd name="connsiteY10" fmla="*/ 13638 h 56882"/>
                <a:gd name="connsiteX11" fmla="*/ 7689 w 56846"/>
                <a:gd name="connsiteY11" fmla="*/ 3447 h 56882"/>
                <a:gd name="connsiteX12" fmla="*/ 22451 w 56846"/>
                <a:gd name="connsiteY12" fmla="*/ -173 h 56882"/>
                <a:gd name="connsiteX13" fmla="*/ 37027 w 56846"/>
                <a:gd name="connsiteY13" fmla="*/ 3447 h 56882"/>
                <a:gd name="connsiteX14" fmla="*/ 47027 w 56846"/>
                <a:gd name="connsiteY14" fmla="*/ 13543 h 56882"/>
                <a:gd name="connsiteX15" fmla="*/ 50552 w 56846"/>
                <a:gd name="connsiteY15" fmla="*/ 28498 h 56882"/>
                <a:gd name="connsiteX16" fmla="*/ 50361 w 56846"/>
                <a:gd name="connsiteY16" fmla="*/ 32593 h 56882"/>
                <a:gd name="connsiteX17" fmla="*/ 12261 w 56846"/>
                <a:gd name="connsiteY17" fmla="*/ 14115 h 56882"/>
                <a:gd name="connsiteX18" fmla="*/ 6927 w 56846"/>
                <a:gd name="connsiteY18" fmla="*/ 23640 h 56882"/>
                <a:gd name="connsiteX19" fmla="*/ 38455 w 56846"/>
                <a:gd name="connsiteY19" fmla="*/ 23640 h 56882"/>
                <a:gd name="connsiteX20" fmla="*/ 33409 w 56846"/>
                <a:gd name="connsiteY20" fmla="*/ 14115 h 56882"/>
                <a:gd name="connsiteX21" fmla="*/ 12261 w 56846"/>
                <a:gd name="connsiteY21" fmla="*/ 14115 h 56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6846" h="56882">
                  <a:moveTo>
                    <a:pt x="50361" y="32593"/>
                  </a:moveTo>
                  <a:lnTo>
                    <a:pt x="6834" y="32593"/>
                  </a:lnTo>
                  <a:cubicBezTo>
                    <a:pt x="7499" y="36403"/>
                    <a:pt x="9596" y="39813"/>
                    <a:pt x="12740" y="42118"/>
                  </a:cubicBezTo>
                  <a:cubicBezTo>
                    <a:pt x="16261" y="44595"/>
                    <a:pt x="20451" y="45871"/>
                    <a:pt x="24740" y="45738"/>
                  </a:cubicBezTo>
                  <a:cubicBezTo>
                    <a:pt x="30455" y="45938"/>
                    <a:pt x="35883" y="43728"/>
                    <a:pt x="39883" y="39642"/>
                  </a:cubicBezTo>
                  <a:lnTo>
                    <a:pt x="46836" y="47643"/>
                  </a:lnTo>
                  <a:cubicBezTo>
                    <a:pt x="44264" y="50691"/>
                    <a:pt x="41027" y="53024"/>
                    <a:pt x="37311" y="54406"/>
                  </a:cubicBezTo>
                  <a:cubicBezTo>
                    <a:pt x="33218" y="55987"/>
                    <a:pt x="28739" y="56758"/>
                    <a:pt x="24358" y="56691"/>
                  </a:cubicBezTo>
                  <a:cubicBezTo>
                    <a:pt x="18740" y="56834"/>
                    <a:pt x="13215" y="55596"/>
                    <a:pt x="8261" y="53072"/>
                  </a:cubicBezTo>
                  <a:cubicBezTo>
                    <a:pt x="3783" y="50834"/>
                    <a:pt x="71" y="47319"/>
                    <a:pt x="-2501" y="42975"/>
                  </a:cubicBezTo>
                  <a:cubicBezTo>
                    <a:pt x="-7552" y="33841"/>
                    <a:pt x="-7552" y="22773"/>
                    <a:pt x="-2501" y="13638"/>
                  </a:cubicBezTo>
                  <a:cubicBezTo>
                    <a:pt x="-119" y="9352"/>
                    <a:pt x="3401" y="5828"/>
                    <a:pt x="7689" y="3447"/>
                  </a:cubicBezTo>
                  <a:cubicBezTo>
                    <a:pt x="12261" y="1008"/>
                    <a:pt x="17312" y="-230"/>
                    <a:pt x="22451" y="-173"/>
                  </a:cubicBezTo>
                  <a:cubicBezTo>
                    <a:pt x="27502" y="-287"/>
                    <a:pt x="32548" y="961"/>
                    <a:pt x="37027" y="3447"/>
                  </a:cubicBezTo>
                  <a:cubicBezTo>
                    <a:pt x="41315" y="5771"/>
                    <a:pt x="44743" y="9276"/>
                    <a:pt x="47027" y="13543"/>
                  </a:cubicBezTo>
                  <a:cubicBezTo>
                    <a:pt x="49408" y="18144"/>
                    <a:pt x="50650" y="23297"/>
                    <a:pt x="50552" y="28498"/>
                  </a:cubicBezTo>
                  <a:cubicBezTo>
                    <a:pt x="50552" y="29869"/>
                    <a:pt x="50552" y="31231"/>
                    <a:pt x="50361" y="32593"/>
                  </a:cubicBezTo>
                  <a:close/>
                  <a:moveTo>
                    <a:pt x="12261" y="14115"/>
                  </a:moveTo>
                  <a:cubicBezTo>
                    <a:pt x="9406" y="16534"/>
                    <a:pt x="7499" y="19925"/>
                    <a:pt x="6927" y="23640"/>
                  </a:cubicBezTo>
                  <a:lnTo>
                    <a:pt x="38455" y="23640"/>
                  </a:lnTo>
                  <a:cubicBezTo>
                    <a:pt x="37981" y="19954"/>
                    <a:pt x="36171" y="16563"/>
                    <a:pt x="33409" y="14115"/>
                  </a:cubicBezTo>
                  <a:cubicBezTo>
                    <a:pt x="27214" y="9143"/>
                    <a:pt x="18452" y="9143"/>
                    <a:pt x="12261" y="14115"/>
                  </a:cubicBezTo>
                  <a:close/>
                </a:path>
              </a:pathLst>
            </a:custGeom>
            <a:solidFill>
              <a:srgbClr val="6D6E71"/>
            </a:solidFill>
            <a:ln w="9525" cap="flat">
              <a:noFill/>
              <a:prstDash val="solid"/>
              <a:miter/>
            </a:ln>
          </p:spPr>
          <p:txBody>
            <a:bodyPr rtlCol="0" anchor="ctr"/>
            <a:lstStyle/>
            <a:p>
              <a:endParaRPr lang="en-US"/>
            </a:p>
          </p:txBody>
        </p:sp>
        <p:sp>
          <p:nvSpPr>
            <p:cNvPr id="1412" name="Freeform: Shape 1411">
              <a:extLst>
                <a:ext uri="{FF2B5EF4-FFF2-40B4-BE49-F238E27FC236}">
                  <a16:creationId xmlns:a16="http://schemas.microsoft.com/office/drawing/2014/main" id="{3B5A5298-1566-4C47-BDB6-52C6A5B7A9DE}"/>
                </a:ext>
              </a:extLst>
            </p:cNvPr>
            <p:cNvSpPr/>
            <p:nvPr/>
          </p:nvSpPr>
          <p:spPr>
            <a:xfrm>
              <a:off x="19271741" y="439756"/>
              <a:ext cx="32384" cy="56592"/>
            </a:xfrm>
            <a:custGeom>
              <a:avLst/>
              <a:gdLst>
                <a:gd name="connsiteX0" fmla="*/ 26095 w 32384"/>
                <a:gd name="connsiteY0" fmla="*/ -71 h 56592"/>
                <a:gd name="connsiteX1" fmla="*/ 26095 w 32384"/>
                <a:gd name="connsiteY1" fmla="*/ 12312 h 56592"/>
                <a:gd name="connsiteX2" fmla="*/ 23049 w 32384"/>
                <a:gd name="connsiteY2" fmla="*/ 12312 h 56592"/>
                <a:gd name="connsiteX3" fmla="*/ 11236 w 32384"/>
                <a:gd name="connsiteY3" fmla="*/ 16693 h 56592"/>
                <a:gd name="connsiteX4" fmla="*/ 6952 w 32384"/>
                <a:gd name="connsiteY4" fmla="*/ 29457 h 56592"/>
                <a:gd name="connsiteX5" fmla="*/ 6952 w 32384"/>
                <a:gd name="connsiteY5" fmla="*/ 56412 h 56592"/>
                <a:gd name="connsiteX6" fmla="*/ -6289 w 32384"/>
                <a:gd name="connsiteY6" fmla="*/ 56412 h 56592"/>
                <a:gd name="connsiteX7" fmla="*/ -6289 w 32384"/>
                <a:gd name="connsiteY7" fmla="*/ 786 h 56592"/>
                <a:gd name="connsiteX8" fmla="*/ 6092 w 32384"/>
                <a:gd name="connsiteY8" fmla="*/ 786 h 56592"/>
                <a:gd name="connsiteX9" fmla="*/ 6092 w 32384"/>
                <a:gd name="connsiteY9" fmla="*/ 8978 h 56592"/>
                <a:gd name="connsiteX10" fmla="*/ 26095 w 32384"/>
                <a:gd name="connsiteY10" fmla="*/ -71 h 5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384" h="56592">
                  <a:moveTo>
                    <a:pt x="26095" y="-71"/>
                  </a:moveTo>
                  <a:lnTo>
                    <a:pt x="26095" y="12312"/>
                  </a:lnTo>
                  <a:lnTo>
                    <a:pt x="23049" y="12312"/>
                  </a:lnTo>
                  <a:cubicBezTo>
                    <a:pt x="18668" y="12045"/>
                    <a:pt x="14380" y="13636"/>
                    <a:pt x="11236" y="16693"/>
                  </a:cubicBezTo>
                  <a:cubicBezTo>
                    <a:pt x="8189" y="20218"/>
                    <a:pt x="6664" y="24809"/>
                    <a:pt x="6952" y="29457"/>
                  </a:cubicBezTo>
                  <a:lnTo>
                    <a:pt x="6952" y="56412"/>
                  </a:lnTo>
                  <a:lnTo>
                    <a:pt x="-6289" y="56412"/>
                  </a:lnTo>
                  <a:lnTo>
                    <a:pt x="-6289" y="786"/>
                  </a:lnTo>
                  <a:lnTo>
                    <a:pt x="6092" y="786"/>
                  </a:lnTo>
                  <a:lnTo>
                    <a:pt x="6092" y="8978"/>
                  </a:lnTo>
                  <a:cubicBezTo>
                    <a:pt x="10664" y="2596"/>
                    <a:pt x="18286" y="-852"/>
                    <a:pt x="26095" y="-71"/>
                  </a:cubicBezTo>
                  <a:close/>
                </a:path>
              </a:pathLst>
            </a:custGeom>
            <a:solidFill>
              <a:srgbClr val="6D6E71"/>
            </a:solidFill>
            <a:ln w="9525" cap="flat">
              <a:noFill/>
              <a:prstDash val="solid"/>
              <a:miter/>
            </a:ln>
          </p:spPr>
          <p:txBody>
            <a:bodyPr rtlCol="0" anchor="ctr"/>
            <a:lstStyle/>
            <a:p>
              <a:endParaRPr lang="en-US"/>
            </a:p>
          </p:txBody>
        </p:sp>
        <p:sp>
          <p:nvSpPr>
            <p:cNvPr id="1413" name="Freeform: Shape 1412">
              <a:extLst>
                <a:ext uri="{FF2B5EF4-FFF2-40B4-BE49-F238E27FC236}">
                  <a16:creationId xmlns:a16="http://schemas.microsoft.com/office/drawing/2014/main" id="{016443B3-6858-477E-B240-5332DA3C89B7}"/>
                </a:ext>
              </a:extLst>
            </p:cNvPr>
            <p:cNvSpPr/>
            <p:nvPr/>
          </p:nvSpPr>
          <p:spPr>
            <a:xfrm>
              <a:off x="19308986" y="440115"/>
              <a:ext cx="48714" cy="56947"/>
            </a:xfrm>
            <a:custGeom>
              <a:avLst/>
              <a:gdLst>
                <a:gd name="connsiteX0" fmla="*/ 4092 w 48714"/>
                <a:gd name="connsiteY0" fmla="*/ 54720 h 56947"/>
                <a:gd name="connsiteX1" fmla="*/ -6289 w 48714"/>
                <a:gd name="connsiteY1" fmla="*/ 50243 h 56947"/>
                <a:gd name="connsiteX2" fmla="*/ -1243 w 48714"/>
                <a:gd name="connsiteY2" fmla="*/ 40718 h 56947"/>
                <a:gd name="connsiteX3" fmla="*/ 7710 w 48714"/>
                <a:gd name="connsiteY3" fmla="*/ 44718 h 56947"/>
                <a:gd name="connsiteX4" fmla="*/ 18096 w 48714"/>
                <a:gd name="connsiteY4" fmla="*/ 46242 h 56947"/>
                <a:gd name="connsiteX5" fmla="*/ 29714 w 48714"/>
                <a:gd name="connsiteY5" fmla="*/ 40146 h 56947"/>
                <a:gd name="connsiteX6" fmla="*/ 26760 w 48714"/>
                <a:gd name="connsiteY6" fmla="*/ 36051 h 56947"/>
                <a:gd name="connsiteX7" fmla="*/ 17235 w 48714"/>
                <a:gd name="connsiteY7" fmla="*/ 33860 h 56947"/>
                <a:gd name="connsiteX8" fmla="*/ 6092 w 48714"/>
                <a:gd name="connsiteY8" fmla="*/ 31479 h 56947"/>
                <a:gd name="connsiteX9" fmla="*/ -1433 w 48714"/>
                <a:gd name="connsiteY9" fmla="*/ 26716 h 56947"/>
                <a:gd name="connsiteX10" fmla="*/ -4577 w 48714"/>
                <a:gd name="connsiteY10" fmla="*/ 17191 h 56947"/>
                <a:gd name="connsiteX11" fmla="*/ 1994 w 48714"/>
                <a:gd name="connsiteY11" fmla="*/ 4618 h 56947"/>
                <a:gd name="connsiteX12" fmla="*/ 19905 w 48714"/>
                <a:gd name="connsiteY12" fmla="*/ -144 h 56947"/>
                <a:gd name="connsiteX13" fmla="*/ 31332 w 48714"/>
                <a:gd name="connsiteY13" fmla="*/ 1189 h 56947"/>
                <a:gd name="connsiteX14" fmla="*/ 40857 w 48714"/>
                <a:gd name="connsiteY14" fmla="*/ 4618 h 56947"/>
                <a:gd name="connsiteX15" fmla="*/ 35904 w 48714"/>
                <a:gd name="connsiteY15" fmla="*/ 14143 h 56947"/>
                <a:gd name="connsiteX16" fmla="*/ 19998 w 48714"/>
                <a:gd name="connsiteY16" fmla="*/ 9952 h 56947"/>
                <a:gd name="connsiteX17" fmla="*/ 11236 w 48714"/>
                <a:gd name="connsiteY17" fmla="*/ 11667 h 56947"/>
                <a:gd name="connsiteX18" fmla="*/ 8282 w 48714"/>
                <a:gd name="connsiteY18" fmla="*/ 16239 h 56947"/>
                <a:gd name="connsiteX19" fmla="*/ 11519 w 48714"/>
                <a:gd name="connsiteY19" fmla="*/ 20620 h 56947"/>
                <a:gd name="connsiteX20" fmla="*/ 21044 w 48714"/>
                <a:gd name="connsiteY20" fmla="*/ 23097 h 56947"/>
                <a:gd name="connsiteX21" fmla="*/ 31904 w 48714"/>
                <a:gd name="connsiteY21" fmla="*/ 25478 h 56947"/>
                <a:gd name="connsiteX22" fmla="*/ 39239 w 48714"/>
                <a:gd name="connsiteY22" fmla="*/ 30050 h 56947"/>
                <a:gd name="connsiteX23" fmla="*/ 42383 w 48714"/>
                <a:gd name="connsiteY23" fmla="*/ 39575 h 56947"/>
                <a:gd name="connsiteX24" fmla="*/ 35620 w 48714"/>
                <a:gd name="connsiteY24" fmla="*/ 52053 h 56947"/>
                <a:gd name="connsiteX25" fmla="*/ 17142 w 48714"/>
                <a:gd name="connsiteY25" fmla="*/ 56720 h 56947"/>
                <a:gd name="connsiteX26" fmla="*/ 4092 w 48714"/>
                <a:gd name="connsiteY26" fmla="*/ 54720 h 5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714" h="56947">
                  <a:moveTo>
                    <a:pt x="4092" y="54720"/>
                  </a:moveTo>
                  <a:cubicBezTo>
                    <a:pt x="376" y="53853"/>
                    <a:pt x="-3145" y="52338"/>
                    <a:pt x="-6289" y="50243"/>
                  </a:cubicBezTo>
                  <a:lnTo>
                    <a:pt x="-1243" y="40718"/>
                  </a:lnTo>
                  <a:cubicBezTo>
                    <a:pt x="1520" y="42537"/>
                    <a:pt x="4566" y="43890"/>
                    <a:pt x="7710" y="44718"/>
                  </a:cubicBezTo>
                  <a:cubicBezTo>
                    <a:pt x="11045" y="45728"/>
                    <a:pt x="14570" y="46242"/>
                    <a:pt x="18096" y="46242"/>
                  </a:cubicBezTo>
                  <a:cubicBezTo>
                    <a:pt x="25905" y="46242"/>
                    <a:pt x="29714" y="44242"/>
                    <a:pt x="29714" y="40146"/>
                  </a:cubicBezTo>
                  <a:cubicBezTo>
                    <a:pt x="29811" y="38260"/>
                    <a:pt x="28570" y="36574"/>
                    <a:pt x="26760" y="36051"/>
                  </a:cubicBezTo>
                  <a:cubicBezTo>
                    <a:pt x="23714" y="34993"/>
                    <a:pt x="20477" y="34260"/>
                    <a:pt x="17235" y="33860"/>
                  </a:cubicBezTo>
                  <a:cubicBezTo>
                    <a:pt x="13426" y="33336"/>
                    <a:pt x="9710" y="32545"/>
                    <a:pt x="6092" y="31479"/>
                  </a:cubicBezTo>
                  <a:cubicBezTo>
                    <a:pt x="3236" y="30564"/>
                    <a:pt x="664" y="28926"/>
                    <a:pt x="-1433" y="26716"/>
                  </a:cubicBezTo>
                  <a:cubicBezTo>
                    <a:pt x="-3717" y="24078"/>
                    <a:pt x="-4861" y="20658"/>
                    <a:pt x="-4577" y="17191"/>
                  </a:cubicBezTo>
                  <a:cubicBezTo>
                    <a:pt x="-4670" y="12152"/>
                    <a:pt x="-2196" y="7409"/>
                    <a:pt x="1994" y="4618"/>
                  </a:cubicBezTo>
                  <a:cubicBezTo>
                    <a:pt x="7329" y="1208"/>
                    <a:pt x="13617" y="-449"/>
                    <a:pt x="19905" y="-144"/>
                  </a:cubicBezTo>
                  <a:cubicBezTo>
                    <a:pt x="23714" y="-173"/>
                    <a:pt x="27621" y="275"/>
                    <a:pt x="31332" y="1189"/>
                  </a:cubicBezTo>
                  <a:cubicBezTo>
                    <a:pt x="34667" y="1818"/>
                    <a:pt x="37904" y="2980"/>
                    <a:pt x="40857" y="4618"/>
                  </a:cubicBezTo>
                  <a:lnTo>
                    <a:pt x="35904" y="14143"/>
                  </a:lnTo>
                  <a:cubicBezTo>
                    <a:pt x="31048" y="11352"/>
                    <a:pt x="25616" y="9905"/>
                    <a:pt x="19998" y="9952"/>
                  </a:cubicBezTo>
                  <a:cubicBezTo>
                    <a:pt x="16952" y="9771"/>
                    <a:pt x="13998" y="10362"/>
                    <a:pt x="11236" y="11667"/>
                  </a:cubicBezTo>
                  <a:cubicBezTo>
                    <a:pt x="9427" y="12524"/>
                    <a:pt x="8380" y="14286"/>
                    <a:pt x="8282" y="16239"/>
                  </a:cubicBezTo>
                  <a:cubicBezTo>
                    <a:pt x="8189" y="18277"/>
                    <a:pt x="9520" y="20087"/>
                    <a:pt x="11519" y="20620"/>
                  </a:cubicBezTo>
                  <a:cubicBezTo>
                    <a:pt x="14570" y="21763"/>
                    <a:pt x="17807" y="22592"/>
                    <a:pt x="21044" y="23097"/>
                  </a:cubicBezTo>
                  <a:cubicBezTo>
                    <a:pt x="24760" y="23620"/>
                    <a:pt x="28379" y="24421"/>
                    <a:pt x="31904" y="25478"/>
                  </a:cubicBezTo>
                  <a:cubicBezTo>
                    <a:pt x="34667" y="26335"/>
                    <a:pt x="37239" y="27916"/>
                    <a:pt x="39239" y="30050"/>
                  </a:cubicBezTo>
                  <a:cubicBezTo>
                    <a:pt x="41527" y="32660"/>
                    <a:pt x="42666" y="36098"/>
                    <a:pt x="42383" y="39575"/>
                  </a:cubicBezTo>
                  <a:cubicBezTo>
                    <a:pt x="42476" y="44633"/>
                    <a:pt x="39904" y="49376"/>
                    <a:pt x="35620" y="52053"/>
                  </a:cubicBezTo>
                  <a:cubicBezTo>
                    <a:pt x="30095" y="55453"/>
                    <a:pt x="23616" y="57072"/>
                    <a:pt x="17142" y="56720"/>
                  </a:cubicBezTo>
                  <a:cubicBezTo>
                    <a:pt x="12761" y="56625"/>
                    <a:pt x="8380" y="55948"/>
                    <a:pt x="4092" y="54720"/>
                  </a:cubicBezTo>
                  <a:close/>
                </a:path>
              </a:pathLst>
            </a:custGeom>
            <a:solidFill>
              <a:srgbClr val="6D6E71"/>
            </a:solidFill>
            <a:ln w="9525" cap="flat">
              <a:noFill/>
              <a:prstDash val="solid"/>
              <a:miter/>
            </a:ln>
          </p:spPr>
          <p:txBody>
            <a:bodyPr rtlCol="0" anchor="ctr"/>
            <a:lstStyle/>
            <a:p>
              <a:endParaRPr lang="en-US"/>
            </a:p>
          </p:txBody>
        </p:sp>
        <p:sp>
          <p:nvSpPr>
            <p:cNvPr id="1414" name="Freeform: Shape 1413">
              <a:extLst>
                <a:ext uri="{FF2B5EF4-FFF2-40B4-BE49-F238E27FC236}">
                  <a16:creationId xmlns:a16="http://schemas.microsoft.com/office/drawing/2014/main" id="{F9697F1A-09FC-48B2-96D8-FD82B1236E66}"/>
                </a:ext>
              </a:extLst>
            </p:cNvPr>
            <p:cNvSpPr/>
            <p:nvPr/>
          </p:nvSpPr>
          <p:spPr>
            <a:xfrm>
              <a:off x="19399185" y="423091"/>
              <a:ext cx="62200" cy="72971"/>
            </a:xfrm>
            <a:custGeom>
              <a:avLst/>
              <a:gdLst>
                <a:gd name="connsiteX0" fmla="*/ 41243 w 62200"/>
                <a:gd name="connsiteY0" fmla="*/ 72791 h 72971"/>
                <a:gd name="connsiteX1" fmla="*/ 26286 w 62200"/>
                <a:gd name="connsiteY1" fmla="*/ 51455 h 72971"/>
                <a:gd name="connsiteX2" fmla="*/ 7236 w 62200"/>
                <a:gd name="connsiteY2" fmla="*/ 51455 h 72971"/>
                <a:gd name="connsiteX3" fmla="*/ 7236 w 62200"/>
                <a:gd name="connsiteY3" fmla="*/ 72696 h 72971"/>
                <a:gd name="connsiteX4" fmla="*/ -6289 w 62200"/>
                <a:gd name="connsiteY4" fmla="*/ 72696 h 72971"/>
                <a:gd name="connsiteX5" fmla="*/ -6289 w 62200"/>
                <a:gd name="connsiteY5" fmla="*/ -170 h 72971"/>
                <a:gd name="connsiteX6" fmla="*/ 23714 w 62200"/>
                <a:gd name="connsiteY6" fmla="*/ -170 h 72971"/>
                <a:gd name="connsiteX7" fmla="*/ 40192 w 62200"/>
                <a:gd name="connsiteY7" fmla="*/ 2973 h 72971"/>
                <a:gd name="connsiteX8" fmla="*/ 50959 w 62200"/>
                <a:gd name="connsiteY8" fmla="*/ 11926 h 72971"/>
                <a:gd name="connsiteX9" fmla="*/ 54670 w 62200"/>
                <a:gd name="connsiteY9" fmla="*/ 25738 h 72971"/>
                <a:gd name="connsiteX10" fmla="*/ 50671 w 62200"/>
                <a:gd name="connsiteY10" fmla="*/ 39930 h 72971"/>
                <a:gd name="connsiteX11" fmla="*/ 39243 w 62200"/>
                <a:gd name="connsiteY11" fmla="*/ 48788 h 72971"/>
                <a:gd name="connsiteX12" fmla="*/ 55912 w 62200"/>
                <a:gd name="connsiteY12" fmla="*/ 72696 h 72971"/>
                <a:gd name="connsiteX13" fmla="*/ 36290 w 62200"/>
                <a:gd name="connsiteY13" fmla="*/ 15165 h 72971"/>
                <a:gd name="connsiteX14" fmla="*/ 22858 w 62200"/>
                <a:gd name="connsiteY14" fmla="*/ 11355 h 72971"/>
                <a:gd name="connsiteX15" fmla="*/ 7045 w 62200"/>
                <a:gd name="connsiteY15" fmla="*/ 11355 h 72971"/>
                <a:gd name="connsiteX16" fmla="*/ 7045 w 62200"/>
                <a:gd name="connsiteY16" fmla="*/ 40406 h 72971"/>
                <a:gd name="connsiteX17" fmla="*/ 22858 w 62200"/>
                <a:gd name="connsiteY17" fmla="*/ 40406 h 72971"/>
                <a:gd name="connsiteX18" fmla="*/ 36290 w 62200"/>
                <a:gd name="connsiteY18" fmla="*/ 36596 h 72971"/>
                <a:gd name="connsiteX19" fmla="*/ 40862 w 62200"/>
                <a:gd name="connsiteY19" fmla="*/ 25833 h 72971"/>
                <a:gd name="connsiteX20" fmla="*/ 36290 w 62200"/>
                <a:gd name="connsiteY20" fmla="*/ 15165 h 72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2200" h="72971">
                  <a:moveTo>
                    <a:pt x="41243" y="72791"/>
                  </a:moveTo>
                  <a:lnTo>
                    <a:pt x="26286" y="51455"/>
                  </a:lnTo>
                  <a:lnTo>
                    <a:pt x="7236" y="51455"/>
                  </a:lnTo>
                  <a:lnTo>
                    <a:pt x="7236" y="72696"/>
                  </a:lnTo>
                  <a:lnTo>
                    <a:pt x="-6289" y="72696"/>
                  </a:lnTo>
                  <a:lnTo>
                    <a:pt x="-6289" y="-170"/>
                  </a:lnTo>
                  <a:lnTo>
                    <a:pt x="23714" y="-170"/>
                  </a:lnTo>
                  <a:cubicBezTo>
                    <a:pt x="29337" y="-294"/>
                    <a:pt x="34955" y="773"/>
                    <a:pt x="40192" y="2973"/>
                  </a:cubicBezTo>
                  <a:cubicBezTo>
                    <a:pt x="44578" y="4821"/>
                    <a:pt x="48387" y="7935"/>
                    <a:pt x="50959" y="11926"/>
                  </a:cubicBezTo>
                  <a:cubicBezTo>
                    <a:pt x="53531" y="16070"/>
                    <a:pt x="54768" y="20870"/>
                    <a:pt x="54670" y="25738"/>
                  </a:cubicBezTo>
                  <a:cubicBezTo>
                    <a:pt x="54768" y="30767"/>
                    <a:pt x="53433" y="35710"/>
                    <a:pt x="50671" y="39930"/>
                  </a:cubicBezTo>
                  <a:cubicBezTo>
                    <a:pt x="47815" y="43968"/>
                    <a:pt x="43815" y="47055"/>
                    <a:pt x="39243" y="48788"/>
                  </a:cubicBezTo>
                  <a:lnTo>
                    <a:pt x="55912" y="72696"/>
                  </a:lnTo>
                  <a:close/>
                  <a:moveTo>
                    <a:pt x="36290" y="15165"/>
                  </a:moveTo>
                  <a:cubicBezTo>
                    <a:pt x="32383" y="12355"/>
                    <a:pt x="27621" y="11002"/>
                    <a:pt x="22858" y="11355"/>
                  </a:cubicBezTo>
                  <a:lnTo>
                    <a:pt x="7045" y="11355"/>
                  </a:lnTo>
                  <a:lnTo>
                    <a:pt x="7045" y="40406"/>
                  </a:lnTo>
                  <a:lnTo>
                    <a:pt x="22858" y="40406"/>
                  </a:lnTo>
                  <a:cubicBezTo>
                    <a:pt x="27621" y="40759"/>
                    <a:pt x="32383" y="39406"/>
                    <a:pt x="36290" y="36596"/>
                  </a:cubicBezTo>
                  <a:cubicBezTo>
                    <a:pt x="39434" y="33920"/>
                    <a:pt x="41146" y="29938"/>
                    <a:pt x="40862" y="25833"/>
                  </a:cubicBezTo>
                  <a:cubicBezTo>
                    <a:pt x="41146" y="21756"/>
                    <a:pt x="39434" y="17803"/>
                    <a:pt x="36290" y="15165"/>
                  </a:cubicBezTo>
                  <a:close/>
                </a:path>
              </a:pathLst>
            </a:custGeom>
            <a:solidFill>
              <a:srgbClr val="6D6E71"/>
            </a:solidFill>
            <a:ln w="9525" cap="flat">
              <a:noFill/>
              <a:prstDash val="solid"/>
              <a:miter/>
            </a:ln>
          </p:spPr>
          <p:txBody>
            <a:bodyPr rtlCol="0" anchor="ctr"/>
            <a:lstStyle/>
            <a:p>
              <a:endParaRPr lang="en-US"/>
            </a:p>
          </p:txBody>
        </p:sp>
        <p:sp>
          <p:nvSpPr>
            <p:cNvPr id="1415" name="Freeform: Shape 1414">
              <a:extLst>
                <a:ext uri="{FF2B5EF4-FFF2-40B4-BE49-F238E27FC236}">
                  <a16:creationId xmlns:a16="http://schemas.microsoft.com/office/drawing/2014/main" id="{7FA81725-1C17-4857-BF99-8F824C511DF2}"/>
                </a:ext>
              </a:extLst>
            </p:cNvPr>
            <p:cNvSpPr/>
            <p:nvPr/>
          </p:nvSpPr>
          <p:spPr>
            <a:xfrm>
              <a:off x="19469287" y="439665"/>
              <a:ext cx="56659" cy="56840"/>
            </a:xfrm>
            <a:custGeom>
              <a:avLst/>
              <a:gdLst>
                <a:gd name="connsiteX0" fmla="*/ 50295 w 56659"/>
                <a:gd name="connsiteY0" fmla="*/ 32596 h 56840"/>
                <a:gd name="connsiteX1" fmla="*/ 6669 w 56659"/>
                <a:gd name="connsiteY1" fmla="*/ 32596 h 56840"/>
                <a:gd name="connsiteX2" fmla="*/ 12669 w 56659"/>
                <a:gd name="connsiteY2" fmla="*/ 42121 h 56840"/>
                <a:gd name="connsiteX3" fmla="*/ 39718 w 56659"/>
                <a:gd name="connsiteY3" fmla="*/ 39644 h 56840"/>
                <a:gd name="connsiteX4" fmla="*/ 46769 w 56659"/>
                <a:gd name="connsiteY4" fmla="*/ 47645 h 56840"/>
                <a:gd name="connsiteX5" fmla="*/ 37244 w 56659"/>
                <a:gd name="connsiteY5" fmla="*/ 54408 h 56840"/>
                <a:gd name="connsiteX6" fmla="*/ 8190 w 56659"/>
                <a:gd name="connsiteY6" fmla="*/ 53074 h 56840"/>
                <a:gd name="connsiteX7" fmla="*/ -2572 w 56659"/>
                <a:gd name="connsiteY7" fmla="*/ 42978 h 56840"/>
                <a:gd name="connsiteX8" fmla="*/ -6283 w 56659"/>
                <a:gd name="connsiteY8" fmla="*/ 28214 h 56840"/>
                <a:gd name="connsiteX9" fmla="*/ -2665 w 56659"/>
                <a:gd name="connsiteY9" fmla="*/ 13641 h 56840"/>
                <a:gd name="connsiteX10" fmla="*/ 7623 w 56659"/>
                <a:gd name="connsiteY10" fmla="*/ 3449 h 56840"/>
                <a:gd name="connsiteX11" fmla="*/ 22385 w 56659"/>
                <a:gd name="connsiteY11" fmla="*/ -170 h 56840"/>
                <a:gd name="connsiteX12" fmla="*/ 36863 w 56659"/>
                <a:gd name="connsiteY12" fmla="*/ 3449 h 56840"/>
                <a:gd name="connsiteX13" fmla="*/ 46388 w 56659"/>
                <a:gd name="connsiteY13" fmla="*/ 13546 h 56840"/>
                <a:gd name="connsiteX14" fmla="*/ 50006 w 56659"/>
                <a:gd name="connsiteY14" fmla="*/ 28500 h 56840"/>
                <a:gd name="connsiteX15" fmla="*/ 50295 w 56659"/>
                <a:gd name="connsiteY15" fmla="*/ 32596 h 56840"/>
                <a:gd name="connsiteX16" fmla="*/ 12195 w 56659"/>
                <a:gd name="connsiteY16" fmla="*/ 14117 h 56840"/>
                <a:gd name="connsiteX17" fmla="*/ 6953 w 56659"/>
                <a:gd name="connsiteY17" fmla="*/ 23642 h 56840"/>
                <a:gd name="connsiteX18" fmla="*/ 38481 w 56659"/>
                <a:gd name="connsiteY18" fmla="*/ 23642 h 56840"/>
                <a:gd name="connsiteX19" fmla="*/ 33337 w 56659"/>
                <a:gd name="connsiteY19" fmla="*/ 14117 h 56840"/>
                <a:gd name="connsiteX20" fmla="*/ 22766 w 56659"/>
                <a:gd name="connsiteY20" fmla="*/ 10402 h 56840"/>
                <a:gd name="connsiteX21" fmla="*/ 11813 w 56659"/>
                <a:gd name="connsiteY21" fmla="*/ 14308 h 56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6659" h="56840">
                  <a:moveTo>
                    <a:pt x="50295" y="32596"/>
                  </a:moveTo>
                  <a:lnTo>
                    <a:pt x="6669" y="32596"/>
                  </a:lnTo>
                  <a:cubicBezTo>
                    <a:pt x="7334" y="36425"/>
                    <a:pt x="9525" y="39844"/>
                    <a:pt x="12669" y="42121"/>
                  </a:cubicBezTo>
                  <a:cubicBezTo>
                    <a:pt x="21147" y="47769"/>
                    <a:pt x="32384" y="46740"/>
                    <a:pt x="39718" y="39644"/>
                  </a:cubicBezTo>
                  <a:lnTo>
                    <a:pt x="46769" y="47645"/>
                  </a:lnTo>
                  <a:cubicBezTo>
                    <a:pt x="44197" y="50665"/>
                    <a:pt x="40960" y="52989"/>
                    <a:pt x="37244" y="54408"/>
                  </a:cubicBezTo>
                  <a:cubicBezTo>
                    <a:pt x="27719" y="57818"/>
                    <a:pt x="17338" y="57342"/>
                    <a:pt x="8190" y="53074"/>
                  </a:cubicBezTo>
                  <a:cubicBezTo>
                    <a:pt x="3716" y="50779"/>
                    <a:pt x="0" y="47283"/>
                    <a:pt x="-2572" y="42978"/>
                  </a:cubicBezTo>
                  <a:cubicBezTo>
                    <a:pt x="-5046" y="38473"/>
                    <a:pt x="-6381" y="33377"/>
                    <a:pt x="-6283" y="28214"/>
                  </a:cubicBezTo>
                  <a:cubicBezTo>
                    <a:pt x="-6381" y="23118"/>
                    <a:pt x="-5144" y="18089"/>
                    <a:pt x="-2665" y="13641"/>
                  </a:cubicBezTo>
                  <a:cubicBezTo>
                    <a:pt x="-284" y="9355"/>
                    <a:pt x="3335" y="5821"/>
                    <a:pt x="7623" y="3449"/>
                  </a:cubicBezTo>
                  <a:cubicBezTo>
                    <a:pt x="12195" y="1011"/>
                    <a:pt x="17241" y="-237"/>
                    <a:pt x="22385" y="-170"/>
                  </a:cubicBezTo>
                  <a:cubicBezTo>
                    <a:pt x="27431" y="-304"/>
                    <a:pt x="32482" y="954"/>
                    <a:pt x="36863" y="3449"/>
                  </a:cubicBezTo>
                  <a:cubicBezTo>
                    <a:pt x="40960" y="5840"/>
                    <a:pt x="44197" y="9345"/>
                    <a:pt x="46388" y="13546"/>
                  </a:cubicBezTo>
                  <a:cubicBezTo>
                    <a:pt x="48862" y="18137"/>
                    <a:pt x="50104" y="23290"/>
                    <a:pt x="50006" y="28500"/>
                  </a:cubicBezTo>
                  <a:cubicBezTo>
                    <a:pt x="50485" y="29643"/>
                    <a:pt x="50388" y="30881"/>
                    <a:pt x="50295" y="32596"/>
                  </a:cubicBezTo>
                  <a:close/>
                  <a:moveTo>
                    <a:pt x="12195" y="14117"/>
                  </a:moveTo>
                  <a:cubicBezTo>
                    <a:pt x="9334" y="16575"/>
                    <a:pt x="7525" y="19946"/>
                    <a:pt x="6953" y="23642"/>
                  </a:cubicBezTo>
                  <a:lnTo>
                    <a:pt x="38481" y="23642"/>
                  </a:lnTo>
                  <a:cubicBezTo>
                    <a:pt x="37909" y="19956"/>
                    <a:pt x="36100" y="16584"/>
                    <a:pt x="33337" y="14117"/>
                  </a:cubicBezTo>
                  <a:cubicBezTo>
                    <a:pt x="30384" y="11593"/>
                    <a:pt x="26673" y="10269"/>
                    <a:pt x="22766" y="10402"/>
                  </a:cubicBezTo>
                  <a:cubicBezTo>
                    <a:pt x="18766" y="10250"/>
                    <a:pt x="14859" y="11641"/>
                    <a:pt x="11813" y="14308"/>
                  </a:cubicBezTo>
                  <a:close/>
                </a:path>
              </a:pathLst>
            </a:custGeom>
            <a:solidFill>
              <a:srgbClr val="6D6E71"/>
            </a:solidFill>
            <a:ln w="9525" cap="flat">
              <a:noFill/>
              <a:prstDash val="solid"/>
              <a:miter/>
            </a:ln>
          </p:spPr>
          <p:txBody>
            <a:bodyPr rtlCol="0" anchor="ctr"/>
            <a:lstStyle/>
            <a:p>
              <a:endParaRPr lang="en-US"/>
            </a:p>
          </p:txBody>
        </p:sp>
        <p:sp>
          <p:nvSpPr>
            <p:cNvPr id="1416" name="Freeform: Shape 1415">
              <a:extLst>
                <a:ext uri="{FF2B5EF4-FFF2-40B4-BE49-F238E27FC236}">
                  <a16:creationId xmlns:a16="http://schemas.microsoft.com/office/drawing/2014/main" id="{CBE93174-C41D-4A57-8C17-F1E336FFAA1A}"/>
                </a:ext>
              </a:extLst>
            </p:cNvPr>
            <p:cNvSpPr/>
            <p:nvPr/>
          </p:nvSpPr>
          <p:spPr>
            <a:xfrm>
              <a:off x="19530823" y="428244"/>
              <a:ext cx="41146" cy="68546"/>
            </a:xfrm>
            <a:custGeom>
              <a:avLst/>
              <a:gdLst>
                <a:gd name="connsiteX0" fmla="*/ 34858 w 41146"/>
                <a:gd name="connsiteY0" fmla="*/ 64590 h 68546"/>
                <a:gd name="connsiteX1" fmla="*/ 29239 w 41146"/>
                <a:gd name="connsiteY1" fmla="*/ 67448 h 68546"/>
                <a:gd name="connsiteX2" fmla="*/ 22379 w 41146"/>
                <a:gd name="connsiteY2" fmla="*/ 68305 h 68546"/>
                <a:gd name="connsiteX3" fmla="*/ 8189 w 41146"/>
                <a:gd name="connsiteY3" fmla="*/ 63542 h 68546"/>
                <a:gd name="connsiteX4" fmla="*/ 3236 w 41146"/>
                <a:gd name="connsiteY4" fmla="*/ 49636 h 68546"/>
                <a:gd name="connsiteX5" fmla="*/ 3236 w 41146"/>
                <a:gd name="connsiteY5" fmla="*/ 22870 h 68546"/>
                <a:gd name="connsiteX6" fmla="*/ -6289 w 41146"/>
                <a:gd name="connsiteY6" fmla="*/ 22870 h 68546"/>
                <a:gd name="connsiteX7" fmla="*/ -6289 w 41146"/>
                <a:gd name="connsiteY7" fmla="*/ 12488 h 68546"/>
                <a:gd name="connsiteX8" fmla="*/ 3236 w 41146"/>
                <a:gd name="connsiteY8" fmla="*/ 12488 h 68546"/>
                <a:gd name="connsiteX9" fmla="*/ 3236 w 41146"/>
                <a:gd name="connsiteY9" fmla="*/ -180 h 68546"/>
                <a:gd name="connsiteX10" fmla="*/ 16189 w 41146"/>
                <a:gd name="connsiteY10" fmla="*/ -180 h 68546"/>
                <a:gd name="connsiteX11" fmla="*/ 16189 w 41146"/>
                <a:gd name="connsiteY11" fmla="*/ 12488 h 68546"/>
                <a:gd name="connsiteX12" fmla="*/ 31048 w 41146"/>
                <a:gd name="connsiteY12" fmla="*/ 12488 h 68546"/>
                <a:gd name="connsiteX13" fmla="*/ 31048 w 41146"/>
                <a:gd name="connsiteY13" fmla="*/ 22870 h 68546"/>
                <a:gd name="connsiteX14" fmla="*/ 16189 w 41146"/>
                <a:gd name="connsiteY14" fmla="*/ 22870 h 68546"/>
                <a:gd name="connsiteX15" fmla="*/ 16189 w 41146"/>
                <a:gd name="connsiteY15" fmla="*/ 49350 h 68546"/>
                <a:gd name="connsiteX16" fmla="*/ 18189 w 41146"/>
                <a:gd name="connsiteY16" fmla="*/ 55541 h 68546"/>
                <a:gd name="connsiteX17" fmla="*/ 23905 w 41146"/>
                <a:gd name="connsiteY17" fmla="*/ 57637 h 68546"/>
                <a:gd name="connsiteX18" fmla="*/ 31141 w 41146"/>
                <a:gd name="connsiteY18" fmla="*/ 55351 h 68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146" h="68546">
                  <a:moveTo>
                    <a:pt x="34858" y="64590"/>
                  </a:moveTo>
                  <a:cubicBezTo>
                    <a:pt x="33141" y="65895"/>
                    <a:pt x="31239" y="66866"/>
                    <a:pt x="29239" y="67448"/>
                  </a:cubicBezTo>
                  <a:cubicBezTo>
                    <a:pt x="26951" y="68028"/>
                    <a:pt x="24667" y="68314"/>
                    <a:pt x="22379" y="68305"/>
                  </a:cubicBezTo>
                  <a:cubicBezTo>
                    <a:pt x="17235" y="68724"/>
                    <a:pt x="12091" y="67000"/>
                    <a:pt x="8189" y="63542"/>
                  </a:cubicBezTo>
                  <a:cubicBezTo>
                    <a:pt x="4664" y="59808"/>
                    <a:pt x="2855" y="54760"/>
                    <a:pt x="3236" y="49636"/>
                  </a:cubicBezTo>
                  <a:lnTo>
                    <a:pt x="3236" y="22870"/>
                  </a:lnTo>
                  <a:lnTo>
                    <a:pt x="-6289" y="22870"/>
                  </a:lnTo>
                  <a:lnTo>
                    <a:pt x="-6289" y="12488"/>
                  </a:lnTo>
                  <a:lnTo>
                    <a:pt x="3236" y="12488"/>
                  </a:lnTo>
                  <a:lnTo>
                    <a:pt x="3236" y="-180"/>
                  </a:lnTo>
                  <a:lnTo>
                    <a:pt x="16189" y="-180"/>
                  </a:lnTo>
                  <a:lnTo>
                    <a:pt x="16189" y="12488"/>
                  </a:lnTo>
                  <a:lnTo>
                    <a:pt x="31048" y="12488"/>
                  </a:lnTo>
                  <a:lnTo>
                    <a:pt x="31048" y="22870"/>
                  </a:lnTo>
                  <a:lnTo>
                    <a:pt x="16189" y="22870"/>
                  </a:lnTo>
                  <a:lnTo>
                    <a:pt x="16189" y="49350"/>
                  </a:lnTo>
                  <a:cubicBezTo>
                    <a:pt x="15998" y="51598"/>
                    <a:pt x="16761" y="53808"/>
                    <a:pt x="18189" y="55541"/>
                  </a:cubicBezTo>
                  <a:cubicBezTo>
                    <a:pt x="19714" y="56980"/>
                    <a:pt x="21807" y="57741"/>
                    <a:pt x="23905" y="57637"/>
                  </a:cubicBezTo>
                  <a:cubicBezTo>
                    <a:pt x="26477" y="57732"/>
                    <a:pt x="29049" y="56922"/>
                    <a:pt x="31141" y="55351"/>
                  </a:cubicBezTo>
                  <a:close/>
                </a:path>
              </a:pathLst>
            </a:custGeom>
            <a:solidFill>
              <a:srgbClr val="6D6E71"/>
            </a:solidFill>
            <a:ln w="9525" cap="flat">
              <a:noFill/>
              <a:prstDash val="solid"/>
              <a:miter/>
            </a:ln>
          </p:spPr>
          <p:txBody>
            <a:bodyPr rtlCol="0" anchor="ctr"/>
            <a:lstStyle/>
            <a:p>
              <a:endParaRPr lang="en-US"/>
            </a:p>
          </p:txBody>
        </p:sp>
        <p:sp>
          <p:nvSpPr>
            <p:cNvPr id="1417" name="Freeform: Shape 1416">
              <a:extLst>
                <a:ext uri="{FF2B5EF4-FFF2-40B4-BE49-F238E27FC236}">
                  <a16:creationId xmlns:a16="http://schemas.microsoft.com/office/drawing/2014/main" id="{4729681E-E4AF-4F5C-B3D1-FEB4370D8638}"/>
                </a:ext>
              </a:extLst>
            </p:cNvPr>
            <p:cNvSpPr/>
            <p:nvPr/>
          </p:nvSpPr>
          <p:spPr>
            <a:xfrm>
              <a:off x="19582289" y="440436"/>
              <a:ext cx="54165" cy="56334"/>
            </a:xfrm>
            <a:custGeom>
              <a:avLst/>
              <a:gdLst>
                <a:gd name="connsiteX0" fmla="*/ 47876 w 54165"/>
                <a:gd name="connsiteY0" fmla="*/ -180 h 56334"/>
                <a:gd name="connsiteX1" fmla="*/ 47876 w 54165"/>
                <a:gd name="connsiteY1" fmla="*/ 55446 h 56334"/>
                <a:gd name="connsiteX2" fmla="*/ 35589 w 54165"/>
                <a:gd name="connsiteY2" fmla="*/ 55446 h 56334"/>
                <a:gd name="connsiteX3" fmla="*/ 35589 w 54165"/>
                <a:gd name="connsiteY3" fmla="*/ 48398 h 56334"/>
                <a:gd name="connsiteX4" fmla="*/ 27780 w 54165"/>
                <a:gd name="connsiteY4" fmla="*/ 54112 h 56334"/>
                <a:gd name="connsiteX5" fmla="*/ 17683 w 54165"/>
                <a:gd name="connsiteY5" fmla="*/ 56113 h 56334"/>
                <a:gd name="connsiteX6" fmla="*/ 154 w 54165"/>
                <a:gd name="connsiteY6" fmla="*/ 49922 h 56334"/>
                <a:gd name="connsiteX7" fmla="*/ -6227 w 54165"/>
                <a:gd name="connsiteY7" fmla="*/ 31633 h 56334"/>
                <a:gd name="connsiteX8" fmla="*/ -6227 w 54165"/>
                <a:gd name="connsiteY8" fmla="*/ -180 h 56334"/>
                <a:gd name="connsiteX9" fmla="*/ 7014 w 54165"/>
                <a:gd name="connsiteY9" fmla="*/ -180 h 56334"/>
                <a:gd name="connsiteX10" fmla="*/ 7014 w 54165"/>
                <a:gd name="connsiteY10" fmla="*/ 29824 h 56334"/>
                <a:gd name="connsiteX11" fmla="*/ 10441 w 54165"/>
                <a:gd name="connsiteY11" fmla="*/ 41063 h 56334"/>
                <a:gd name="connsiteX12" fmla="*/ 19966 w 54165"/>
                <a:gd name="connsiteY12" fmla="*/ 44683 h 56334"/>
                <a:gd name="connsiteX13" fmla="*/ 31017 w 54165"/>
                <a:gd name="connsiteY13" fmla="*/ 40397 h 56334"/>
                <a:gd name="connsiteX14" fmla="*/ 35114 w 54165"/>
                <a:gd name="connsiteY14" fmla="*/ 27919 h 56334"/>
                <a:gd name="connsiteX15" fmla="*/ 35114 w 54165"/>
                <a:gd name="connsiteY15" fmla="*/ -180 h 56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4165" h="56334">
                  <a:moveTo>
                    <a:pt x="47876" y="-180"/>
                  </a:moveTo>
                  <a:lnTo>
                    <a:pt x="47876" y="55446"/>
                  </a:lnTo>
                  <a:lnTo>
                    <a:pt x="35589" y="55446"/>
                  </a:lnTo>
                  <a:lnTo>
                    <a:pt x="35589" y="48398"/>
                  </a:lnTo>
                  <a:cubicBezTo>
                    <a:pt x="33491" y="50893"/>
                    <a:pt x="30826" y="52855"/>
                    <a:pt x="27780" y="54112"/>
                  </a:cubicBezTo>
                  <a:cubicBezTo>
                    <a:pt x="24538" y="55465"/>
                    <a:pt x="21111" y="56141"/>
                    <a:pt x="17683" y="56113"/>
                  </a:cubicBezTo>
                  <a:cubicBezTo>
                    <a:pt x="11204" y="56494"/>
                    <a:pt x="4916" y="54265"/>
                    <a:pt x="154" y="49922"/>
                  </a:cubicBezTo>
                  <a:cubicBezTo>
                    <a:pt x="-4418" y="44988"/>
                    <a:pt x="-6702" y="38358"/>
                    <a:pt x="-6227" y="31633"/>
                  </a:cubicBezTo>
                  <a:lnTo>
                    <a:pt x="-6227" y="-180"/>
                  </a:lnTo>
                  <a:lnTo>
                    <a:pt x="7014" y="-180"/>
                  </a:lnTo>
                  <a:lnTo>
                    <a:pt x="7014" y="29824"/>
                  </a:lnTo>
                  <a:cubicBezTo>
                    <a:pt x="6730" y="33872"/>
                    <a:pt x="7870" y="37892"/>
                    <a:pt x="10441" y="41063"/>
                  </a:cubicBezTo>
                  <a:cubicBezTo>
                    <a:pt x="12920" y="43568"/>
                    <a:pt x="16446" y="44883"/>
                    <a:pt x="19966" y="44683"/>
                  </a:cubicBezTo>
                  <a:cubicBezTo>
                    <a:pt x="24064" y="44883"/>
                    <a:pt x="28064" y="43330"/>
                    <a:pt x="31017" y="40397"/>
                  </a:cubicBezTo>
                  <a:cubicBezTo>
                    <a:pt x="33970" y="36939"/>
                    <a:pt x="35398" y="32453"/>
                    <a:pt x="35114" y="27919"/>
                  </a:cubicBezTo>
                  <a:lnTo>
                    <a:pt x="35114" y="-180"/>
                  </a:lnTo>
                  <a:close/>
                </a:path>
              </a:pathLst>
            </a:custGeom>
            <a:solidFill>
              <a:srgbClr val="6D6E71"/>
            </a:solidFill>
            <a:ln w="9525" cap="flat">
              <a:noFill/>
              <a:prstDash val="solid"/>
              <a:miter/>
            </a:ln>
          </p:spPr>
          <p:txBody>
            <a:bodyPr rtlCol="0" anchor="ctr"/>
            <a:lstStyle/>
            <a:p>
              <a:endParaRPr lang="en-US"/>
            </a:p>
          </p:txBody>
        </p:sp>
        <p:sp>
          <p:nvSpPr>
            <p:cNvPr id="1418" name="Freeform: Shape 1417">
              <a:extLst>
                <a:ext uri="{FF2B5EF4-FFF2-40B4-BE49-F238E27FC236}">
                  <a16:creationId xmlns:a16="http://schemas.microsoft.com/office/drawing/2014/main" id="{206FD791-F021-4685-9F23-C5ACFB8033B9}"/>
                </a:ext>
              </a:extLst>
            </p:cNvPr>
            <p:cNvSpPr/>
            <p:nvPr/>
          </p:nvSpPr>
          <p:spPr>
            <a:xfrm>
              <a:off x="19653504" y="439758"/>
              <a:ext cx="32193" cy="56589"/>
            </a:xfrm>
            <a:custGeom>
              <a:avLst/>
              <a:gdLst>
                <a:gd name="connsiteX0" fmla="*/ 25905 w 32193"/>
                <a:gd name="connsiteY0" fmla="*/ -73 h 56589"/>
                <a:gd name="connsiteX1" fmla="*/ 25905 w 32193"/>
                <a:gd name="connsiteY1" fmla="*/ 12309 h 56589"/>
                <a:gd name="connsiteX2" fmla="*/ 22858 w 32193"/>
                <a:gd name="connsiteY2" fmla="*/ 12309 h 56589"/>
                <a:gd name="connsiteX3" fmla="*/ 10952 w 32193"/>
                <a:gd name="connsiteY3" fmla="*/ 16691 h 56589"/>
                <a:gd name="connsiteX4" fmla="*/ 6762 w 32193"/>
                <a:gd name="connsiteY4" fmla="*/ 29454 h 56589"/>
                <a:gd name="connsiteX5" fmla="*/ 6762 w 32193"/>
                <a:gd name="connsiteY5" fmla="*/ 56410 h 56589"/>
                <a:gd name="connsiteX6" fmla="*/ -6289 w 32193"/>
                <a:gd name="connsiteY6" fmla="*/ 56410 h 56589"/>
                <a:gd name="connsiteX7" fmla="*/ -6289 w 32193"/>
                <a:gd name="connsiteY7" fmla="*/ 784 h 56589"/>
                <a:gd name="connsiteX8" fmla="*/ 6092 w 32193"/>
                <a:gd name="connsiteY8" fmla="*/ 784 h 56589"/>
                <a:gd name="connsiteX9" fmla="*/ 6092 w 32193"/>
                <a:gd name="connsiteY9" fmla="*/ 8975 h 56589"/>
                <a:gd name="connsiteX10" fmla="*/ 25905 w 32193"/>
                <a:gd name="connsiteY10" fmla="*/ -73 h 5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193" h="56589">
                  <a:moveTo>
                    <a:pt x="25905" y="-73"/>
                  </a:moveTo>
                  <a:lnTo>
                    <a:pt x="25905" y="12309"/>
                  </a:lnTo>
                  <a:lnTo>
                    <a:pt x="22858" y="12309"/>
                  </a:lnTo>
                  <a:cubicBezTo>
                    <a:pt x="18477" y="12042"/>
                    <a:pt x="14096" y="13633"/>
                    <a:pt x="10952" y="16691"/>
                  </a:cubicBezTo>
                  <a:cubicBezTo>
                    <a:pt x="7901" y="20224"/>
                    <a:pt x="6380" y="24815"/>
                    <a:pt x="6762" y="29454"/>
                  </a:cubicBezTo>
                  <a:lnTo>
                    <a:pt x="6762" y="56410"/>
                  </a:lnTo>
                  <a:lnTo>
                    <a:pt x="-6289" y="56410"/>
                  </a:lnTo>
                  <a:lnTo>
                    <a:pt x="-6289" y="784"/>
                  </a:lnTo>
                  <a:lnTo>
                    <a:pt x="6092" y="784"/>
                  </a:lnTo>
                  <a:lnTo>
                    <a:pt x="6092" y="8975"/>
                  </a:lnTo>
                  <a:cubicBezTo>
                    <a:pt x="10571" y="2613"/>
                    <a:pt x="18189" y="-845"/>
                    <a:pt x="25905" y="-73"/>
                  </a:cubicBezTo>
                  <a:close/>
                </a:path>
              </a:pathLst>
            </a:custGeom>
            <a:solidFill>
              <a:srgbClr val="6D6E71"/>
            </a:solidFill>
            <a:ln w="9525" cap="flat">
              <a:noFill/>
              <a:prstDash val="solid"/>
              <a:miter/>
            </a:ln>
          </p:spPr>
          <p:txBody>
            <a:bodyPr rtlCol="0" anchor="ctr"/>
            <a:lstStyle/>
            <a:p>
              <a:endParaRPr lang="en-US"/>
            </a:p>
          </p:txBody>
        </p:sp>
        <p:sp>
          <p:nvSpPr>
            <p:cNvPr id="1419" name="Freeform: Shape 1418">
              <a:extLst>
                <a:ext uri="{FF2B5EF4-FFF2-40B4-BE49-F238E27FC236}">
                  <a16:creationId xmlns:a16="http://schemas.microsoft.com/office/drawing/2014/main" id="{510A9F4B-120E-48A7-9FF7-AD731E54DAE9}"/>
                </a:ext>
              </a:extLst>
            </p:cNvPr>
            <p:cNvSpPr/>
            <p:nvPr/>
          </p:nvSpPr>
          <p:spPr>
            <a:xfrm>
              <a:off x="19696939" y="440291"/>
              <a:ext cx="54661" cy="56247"/>
            </a:xfrm>
            <a:custGeom>
              <a:avLst/>
              <a:gdLst>
                <a:gd name="connsiteX0" fmla="*/ 41908 w 54661"/>
                <a:gd name="connsiteY0" fmla="*/ 5490 h 56247"/>
                <a:gd name="connsiteX1" fmla="*/ 48289 w 54661"/>
                <a:gd name="connsiteY1" fmla="*/ 23778 h 56247"/>
                <a:gd name="connsiteX2" fmla="*/ 48289 w 54661"/>
                <a:gd name="connsiteY2" fmla="*/ 55591 h 56247"/>
                <a:gd name="connsiteX3" fmla="*/ 35239 w 54661"/>
                <a:gd name="connsiteY3" fmla="*/ 55591 h 56247"/>
                <a:gd name="connsiteX4" fmla="*/ 35239 w 54661"/>
                <a:gd name="connsiteY4" fmla="*/ 25397 h 56247"/>
                <a:gd name="connsiteX5" fmla="*/ 31811 w 54661"/>
                <a:gd name="connsiteY5" fmla="*/ 14443 h 56247"/>
                <a:gd name="connsiteX6" fmla="*/ 22286 w 54661"/>
                <a:gd name="connsiteY6" fmla="*/ 10728 h 56247"/>
                <a:gd name="connsiteX7" fmla="*/ 10952 w 54661"/>
                <a:gd name="connsiteY7" fmla="*/ 15015 h 56247"/>
                <a:gd name="connsiteX8" fmla="*/ 6757 w 54661"/>
                <a:gd name="connsiteY8" fmla="*/ 27492 h 56247"/>
                <a:gd name="connsiteX9" fmla="*/ 6757 w 54661"/>
                <a:gd name="connsiteY9" fmla="*/ 56067 h 56247"/>
                <a:gd name="connsiteX10" fmla="*/ -6289 w 54661"/>
                <a:gd name="connsiteY10" fmla="*/ 56067 h 56247"/>
                <a:gd name="connsiteX11" fmla="*/ -6289 w 54661"/>
                <a:gd name="connsiteY11" fmla="*/ 441 h 56247"/>
                <a:gd name="connsiteX12" fmla="*/ 6092 w 54661"/>
                <a:gd name="connsiteY12" fmla="*/ 441 h 56247"/>
                <a:gd name="connsiteX13" fmla="*/ 6092 w 54661"/>
                <a:gd name="connsiteY13" fmla="*/ 7680 h 56247"/>
                <a:gd name="connsiteX14" fmla="*/ 14282 w 54661"/>
                <a:gd name="connsiteY14" fmla="*/ 1870 h 56247"/>
                <a:gd name="connsiteX15" fmla="*/ 25240 w 54661"/>
                <a:gd name="connsiteY15" fmla="*/ -130 h 56247"/>
                <a:gd name="connsiteX16" fmla="*/ 41908 w 54661"/>
                <a:gd name="connsiteY16" fmla="*/ 5490 h 56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661" h="56247">
                  <a:moveTo>
                    <a:pt x="41908" y="5490"/>
                  </a:moveTo>
                  <a:cubicBezTo>
                    <a:pt x="46480" y="10424"/>
                    <a:pt x="48861" y="17053"/>
                    <a:pt x="48289" y="23778"/>
                  </a:cubicBezTo>
                  <a:lnTo>
                    <a:pt x="48289" y="55591"/>
                  </a:lnTo>
                  <a:lnTo>
                    <a:pt x="35239" y="55591"/>
                  </a:lnTo>
                  <a:lnTo>
                    <a:pt x="35239" y="25397"/>
                  </a:lnTo>
                  <a:cubicBezTo>
                    <a:pt x="35523" y="21444"/>
                    <a:pt x="34285" y="17520"/>
                    <a:pt x="31811" y="14443"/>
                  </a:cubicBezTo>
                  <a:cubicBezTo>
                    <a:pt x="29332" y="11909"/>
                    <a:pt x="25807" y="10557"/>
                    <a:pt x="22286" y="10728"/>
                  </a:cubicBezTo>
                  <a:cubicBezTo>
                    <a:pt x="18096" y="10509"/>
                    <a:pt x="13998" y="12062"/>
                    <a:pt x="10952" y="15015"/>
                  </a:cubicBezTo>
                  <a:cubicBezTo>
                    <a:pt x="7901" y="18444"/>
                    <a:pt x="6473" y="22939"/>
                    <a:pt x="6757" y="27492"/>
                  </a:cubicBezTo>
                  <a:lnTo>
                    <a:pt x="6757" y="56067"/>
                  </a:lnTo>
                  <a:lnTo>
                    <a:pt x="-6289" y="56067"/>
                  </a:lnTo>
                  <a:lnTo>
                    <a:pt x="-6289" y="441"/>
                  </a:lnTo>
                  <a:lnTo>
                    <a:pt x="6092" y="441"/>
                  </a:lnTo>
                  <a:lnTo>
                    <a:pt x="6092" y="7680"/>
                  </a:lnTo>
                  <a:cubicBezTo>
                    <a:pt x="8282" y="5090"/>
                    <a:pt x="11143" y="3089"/>
                    <a:pt x="14282" y="1870"/>
                  </a:cubicBezTo>
                  <a:cubicBezTo>
                    <a:pt x="17807" y="489"/>
                    <a:pt x="21523" y="-187"/>
                    <a:pt x="25240" y="-130"/>
                  </a:cubicBezTo>
                  <a:cubicBezTo>
                    <a:pt x="31332" y="-530"/>
                    <a:pt x="37336" y="1489"/>
                    <a:pt x="41908" y="5490"/>
                  </a:cubicBezTo>
                  <a:close/>
                </a:path>
              </a:pathLst>
            </a:custGeom>
            <a:solidFill>
              <a:srgbClr val="6D6E71"/>
            </a:solidFill>
            <a:ln w="9525" cap="flat">
              <a:noFill/>
              <a:prstDash val="solid"/>
              <a:miter/>
            </a:ln>
          </p:spPr>
          <p:txBody>
            <a:bodyPr rtlCol="0" anchor="ctr"/>
            <a:lstStyle/>
            <a:p>
              <a:endParaRPr lang="en-US"/>
            </a:p>
          </p:txBody>
        </p:sp>
        <p:sp>
          <p:nvSpPr>
            <p:cNvPr id="1420" name="Freeform: Shape 1419">
              <a:extLst>
                <a:ext uri="{FF2B5EF4-FFF2-40B4-BE49-F238E27FC236}">
                  <a16:creationId xmlns:a16="http://schemas.microsoft.com/office/drawing/2014/main" id="{53730A59-1750-4F8F-AC25-3C72A781BE3B}"/>
                </a:ext>
              </a:extLst>
            </p:cNvPr>
            <p:cNvSpPr/>
            <p:nvPr/>
          </p:nvSpPr>
          <p:spPr>
            <a:xfrm>
              <a:off x="19766314" y="415670"/>
              <a:ext cx="16640" cy="80392"/>
            </a:xfrm>
            <a:custGeom>
              <a:avLst/>
              <a:gdLst>
                <a:gd name="connsiteX0" fmla="*/ -3942 w 16640"/>
                <a:gd name="connsiteY0" fmla="*/ 13252 h 80392"/>
                <a:gd name="connsiteX1" fmla="*/ -4133 w 16640"/>
                <a:gd name="connsiteY1" fmla="*/ 2346 h 80392"/>
                <a:gd name="connsiteX2" fmla="*/ -3942 w 16640"/>
                <a:gd name="connsiteY2" fmla="*/ 2108 h 80392"/>
                <a:gd name="connsiteX3" fmla="*/ 1964 w 16640"/>
                <a:gd name="connsiteY3" fmla="*/ -178 h 80392"/>
                <a:gd name="connsiteX4" fmla="*/ 7964 w 16640"/>
                <a:gd name="connsiteY4" fmla="*/ 2013 h 80392"/>
                <a:gd name="connsiteX5" fmla="*/ 10345 w 16640"/>
                <a:gd name="connsiteY5" fmla="*/ 7347 h 80392"/>
                <a:gd name="connsiteX6" fmla="*/ 7964 w 16640"/>
                <a:gd name="connsiteY6" fmla="*/ 13157 h 80392"/>
                <a:gd name="connsiteX7" fmla="*/ 1964 w 16640"/>
                <a:gd name="connsiteY7" fmla="*/ 15443 h 80392"/>
                <a:gd name="connsiteX8" fmla="*/ -3942 w 16640"/>
                <a:gd name="connsiteY8" fmla="*/ 13252 h 80392"/>
                <a:gd name="connsiteX9" fmla="*/ -4514 w 16640"/>
                <a:gd name="connsiteY9" fmla="*/ 24587 h 80392"/>
                <a:gd name="connsiteX10" fmla="*/ 8443 w 16640"/>
                <a:gd name="connsiteY10" fmla="*/ 24587 h 80392"/>
                <a:gd name="connsiteX11" fmla="*/ 8443 w 16640"/>
                <a:gd name="connsiteY11" fmla="*/ 80213 h 80392"/>
                <a:gd name="connsiteX12" fmla="*/ -4514 w 16640"/>
                <a:gd name="connsiteY12" fmla="*/ 80213 h 80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40" h="80392">
                  <a:moveTo>
                    <a:pt x="-3942" y="13252"/>
                  </a:moveTo>
                  <a:cubicBezTo>
                    <a:pt x="-6989" y="10309"/>
                    <a:pt x="-7086" y="5423"/>
                    <a:pt x="-4133" y="2346"/>
                  </a:cubicBezTo>
                  <a:cubicBezTo>
                    <a:pt x="-4133" y="2260"/>
                    <a:pt x="-4035" y="2184"/>
                    <a:pt x="-3942" y="2108"/>
                  </a:cubicBezTo>
                  <a:cubicBezTo>
                    <a:pt x="-2324" y="603"/>
                    <a:pt x="-226" y="-216"/>
                    <a:pt x="1964" y="-178"/>
                  </a:cubicBezTo>
                  <a:cubicBezTo>
                    <a:pt x="4155" y="-226"/>
                    <a:pt x="6345" y="555"/>
                    <a:pt x="7964" y="2013"/>
                  </a:cubicBezTo>
                  <a:cubicBezTo>
                    <a:pt x="9489" y="3375"/>
                    <a:pt x="10345" y="5308"/>
                    <a:pt x="10345" y="7347"/>
                  </a:cubicBezTo>
                  <a:cubicBezTo>
                    <a:pt x="10443" y="9528"/>
                    <a:pt x="9489" y="11643"/>
                    <a:pt x="7964" y="13157"/>
                  </a:cubicBezTo>
                  <a:cubicBezTo>
                    <a:pt x="6345" y="14710"/>
                    <a:pt x="4155" y="15538"/>
                    <a:pt x="1964" y="15443"/>
                  </a:cubicBezTo>
                  <a:cubicBezTo>
                    <a:pt x="-226" y="15519"/>
                    <a:pt x="-2324" y="14729"/>
                    <a:pt x="-3942" y="13252"/>
                  </a:cubicBezTo>
                  <a:close/>
                  <a:moveTo>
                    <a:pt x="-4514" y="24587"/>
                  </a:moveTo>
                  <a:lnTo>
                    <a:pt x="8443" y="24587"/>
                  </a:lnTo>
                  <a:lnTo>
                    <a:pt x="8443" y="80213"/>
                  </a:lnTo>
                  <a:lnTo>
                    <a:pt x="-4514" y="80213"/>
                  </a:lnTo>
                  <a:close/>
                </a:path>
              </a:pathLst>
            </a:custGeom>
            <a:solidFill>
              <a:srgbClr val="6D6E71"/>
            </a:solidFill>
            <a:ln w="9525" cap="flat">
              <a:noFill/>
              <a:prstDash val="solid"/>
              <a:miter/>
            </a:ln>
          </p:spPr>
          <p:txBody>
            <a:bodyPr rtlCol="0" anchor="ctr"/>
            <a:lstStyle/>
            <a:p>
              <a:endParaRPr lang="en-US"/>
            </a:p>
          </p:txBody>
        </p:sp>
        <p:sp>
          <p:nvSpPr>
            <p:cNvPr id="1421" name="Freeform: Shape 1420">
              <a:extLst>
                <a:ext uri="{FF2B5EF4-FFF2-40B4-BE49-F238E27FC236}">
                  <a16:creationId xmlns:a16="http://schemas.microsoft.com/office/drawing/2014/main" id="{8FD74AEF-E2CD-4FDB-A523-510F73D67771}"/>
                </a:ext>
              </a:extLst>
            </p:cNvPr>
            <p:cNvSpPr/>
            <p:nvPr/>
          </p:nvSpPr>
          <p:spPr>
            <a:xfrm>
              <a:off x="19798281" y="440291"/>
              <a:ext cx="54640" cy="56247"/>
            </a:xfrm>
            <a:custGeom>
              <a:avLst/>
              <a:gdLst>
                <a:gd name="connsiteX0" fmla="*/ 41908 w 54640"/>
                <a:gd name="connsiteY0" fmla="*/ 5490 h 56247"/>
                <a:gd name="connsiteX1" fmla="*/ 48289 w 54640"/>
                <a:gd name="connsiteY1" fmla="*/ 23778 h 56247"/>
                <a:gd name="connsiteX2" fmla="*/ 48289 w 54640"/>
                <a:gd name="connsiteY2" fmla="*/ 55591 h 56247"/>
                <a:gd name="connsiteX3" fmla="*/ 35244 w 54640"/>
                <a:gd name="connsiteY3" fmla="*/ 55591 h 56247"/>
                <a:gd name="connsiteX4" fmla="*/ 35244 w 54640"/>
                <a:gd name="connsiteY4" fmla="*/ 25397 h 56247"/>
                <a:gd name="connsiteX5" fmla="*/ 31811 w 54640"/>
                <a:gd name="connsiteY5" fmla="*/ 14443 h 56247"/>
                <a:gd name="connsiteX6" fmla="*/ 22286 w 54640"/>
                <a:gd name="connsiteY6" fmla="*/ 10728 h 56247"/>
                <a:gd name="connsiteX7" fmla="*/ 10952 w 54640"/>
                <a:gd name="connsiteY7" fmla="*/ 15015 h 56247"/>
                <a:gd name="connsiteX8" fmla="*/ 6762 w 54640"/>
                <a:gd name="connsiteY8" fmla="*/ 27492 h 56247"/>
                <a:gd name="connsiteX9" fmla="*/ 6762 w 54640"/>
                <a:gd name="connsiteY9" fmla="*/ 56067 h 56247"/>
                <a:gd name="connsiteX10" fmla="*/ -6289 w 54640"/>
                <a:gd name="connsiteY10" fmla="*/ 56067 h 56247"/>
                <a:gd name="connsiteX11" fmla="*/ -6289 w 54640"/>
                <a:gd name="connsiteY11" fmla="*/ 441 h 56247"/>
                <a:gd name="connsiteX12" fmla="*/ 6096 w 54640"/>
                <a:gd name="connsiteY12" fmla="*/ 441 h 56247"/>
                <a:gd name="connsiteX13" fmla="*/ 6096 w 54640"/>
                <a:gd name="connsiteY13" fmla="*/ 7680 h 56247"/>
                <a:gd name="connsiteX14" fmla="*/ 14287 w 54640"/>
                <a:gd name="connsiteY14" fmla="*/ 1870 h 56247"/>
                <a:gd name="connsiteX15" fmla="*/ 25240 w 54640"/>
                <a:gd name="connsiteY15" fmla="*/ -130 h 56247"/>
                <a:gd name="connsiteX16" fmla="*/ 41908 w 54640"/>
                <a:gd name="connsiteY16" fmla="*/ 5490 h 56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640" h="56247">
                  <a:moveTo>
                    <a:pt x="41908" y="5490"/>
                  </a:moveTo>
                  <a:cubicBezTo>
                    <a:pt x="46480" y="10424"/>
                    <a:pt x="48768" y="17053"/>
                    <a:pt x="48289" y="23778"/>
                  </a:cubicBezTo>
                  <a:lnTo>
                    <a:pt x="48289" y="55591"/>
                  </a:lnTo>
                  <a:lnTo>
                    <a:pt x="35244" y="55591"/>
                  </a:lnTo>
                  <a:lnTo>
                    <a:pt x="35244" y="25397"/>
                  </a:lnTo>
                  <a:cubicBezTo>
                    <a:pt x="35527" y="21444"/>
                    <a:pt x="34290" y="17520"/>
                    <a:pt x="31811" y="14443"/>
                  </a:cubicBezTo>
                  <a:cubicBezTo>
                    <a:pt x="29337" y="11909"/>
                    <a:pt x="25812" y="10557"/>
                    <a:pt x="22286" y="10728"/>
                  </a:cubicBezTo>
                  <a:cubicBezTo>
                    <a:pt x="18096" y="10490"/>
                    <a:pt x="14003" y="12052"/>
                    <a:pt x="10952" y="15015"/>
                  </a:cubicBezTo>
                  <a:cubicBezTo>
                    <a:pt x="7906" y="18444"/>
                    <a:pt x="6478" y="22939"/>
                    <a:pt x="6762" y="27492"/>
                  </a:cubicBezTo>
                  <a:lnTo>
                    <a:pt x="6762" y="56067"/>
                  </a:lnTo>
                  <a:lnTo>
                    <a:pt x="-6289" y="56067"/>
                  </a:lnTo>
                  <a:lnTo>
                    <a:pt x="-6289" y="441"/>
                  </a:lnTo>
                  <a:lnTo>
                    <a:pt x="6096" y="441"/>
                  </a:lnTo>
                  <a:lnTo>
                    <a:pt x="6096" y="7680"/>
                  </a:lnTo>
                  <a:cubicBezTo>
                    <a:pt x="8287" y="5090"/>
                    <a:pt x="11143" y="3089"/>
                    <a:pt x="14287" y="1870"/>
                  </a:cubicBezTo>
                  <a:cubicBezTo>
                    <a:pt x="17812" y="489"/>
                    <a:pt x="21528" y="-187"/>
                    <a:pt x="25240" y="-130"/>
                  </a:cubicBezTo>
                  <a:cubicBezTo>
                    <a:pt x="31337" y="-530"/>
                    <a:pt x="37336" y="1489"/>
                    <a:pt x="41908" y="5490"/>
                  </a:cubicBezTo>
                  <a:close/>
                </a:path>
              </a:pathLst>
            </a:custGeom>
            <a:solidFill>
              <a:srgbClr val="6D6E71"/>
            </a:solidFill>
            <a:ln w="9525" cap="flat">
              <a:noFill/>
              <a:prstDash val="solid"/>
              <a:miter/>
            </a:ln>
          </p:spPr>
          <p:txBody>
            <a:bodyPr rtlCol="0" anchor="ctr"/>
            <a:lstStyle/>
            <a:p>
              <a:endParaRPr lang="en-US"/>
            </a:p>
          </p:txBody>
        </p:sp>
        <p:sp>
          <p:nvSpPr>
            <p:cNvPr id="1422" name="Freeform: Shape 1421">
              <a:extLst>
                <a:ext uri="{FF2B5EF4-FFF2-40B4-BE49-F238E27FC236}">
                  <a16:creationId xmlns:a16="http://schemas.microsoft.com/office/drawing/2014/main" id="{9C7FB77C-42F6-4791-A161-2F25AB266D3F}"/>
                </a:ext>
              </a:extLst>
            </p:cNvPr>
            <p:cNvSpPr/>
            <p:nvPr/>
          </p:nvSpPr>
          <p:spPr>
            <a:xfrm>
              <a:off x="19865524" y="439957"/>
              <a:ext cx="59443" cy="76966"/>
            </a:xfrm>
            <a:custGeom>
              <a:avLst/>
              <a:gdLst>
                <a:gd name="connsiteX0" fmla="*/ 53154 w 59443"/>
                <a:gd name="connsiteY0" fmla="*/ 300 h 76966"/>
                <a:gd name="connsiteX1" fmla="*/ 53154 w 59443"/>
                <a:gd name="connsiteY1" fmla="*/ 47449 h 76966"/>
                <a:gd name="connsiteX2" fmla="*/ 23151 w 59443"/>
                <a:gd name="connsiteY2" fmla="*/ 76786 h 76966"/>
                <a:gd name="connsiteX3" fmla="*/ 8004 w 59443"/>
                <a:gd name="connsiteY3" fmla="*/ 74785 h 76966"/>
                <a:gd name="connsiteX4" fmla="*/ -3903 w 59443"/>
                <a:gd name="connsiteY4" fmla="*/ 68880 h 76966"/>
                <a:gd name="connsiteX5" fmla="*/ 1911 w 59443"/>
                <a:gd name="connsiteY5" fmla="*/ 59355 h 76966"/>
                <a:gd name="connsiteX6" fmla="*/ 11436 w 59443"/>
                <a:gd name="connsiteY6" fmla="*/ 64117 h 76966"/>
                <a:gd name="connsiteX7" fmla="*/ 22770 w 59443"/>
                <a:gd name="connsiteY7" fmla="*/ 66022 h 76966"/>
                <a:gd name="connsiteX8" fmla="*/ 36197 w 59443"/>
                <a:gd name="connsiteY8" fmla="*/ 61831 h 76966"/>
                <a:gd name="connsiteX9" fmla="*/ 40392 w 59443"/>
                <a:gd name="connsiteY9" fmla="*/ 49163 h 76966"/>
                <a:gd name="connsiteX10" fmla="*/ 40392 w 59443"/>
                <a:gd name="connsiteY10" fmla="*/ 46210 h 76966"/>
                <a:gd name="connsiteX11" fmla="*/ 32295 w 59443"/>
                <a:gd name="connsiteY11" fmla="*/ 51735 h 76966"/>
                <a:gd name="connsiteX12" fmla="*/ 21817 w 59443"/>
                <a:gd name="connsiteY12" fmla="*/ 53640 h 76966"/>
                <a:gd name="connsiteX13" fmla="*/ 7529 w 59443"/>
                <a:gd name="connsiteY13" fmla="*/ 50211 h 76966"/>
                <a:gd name="connsiteX14" fmla="*/ -2568 w 59443"/>
                <a:gd name="connsiteY14" fmla="*/ 40686 h 76966"/>
                <a:gd name="connsiteX15" fmla="*/ -6284 w 59443"/>
                <a:gd name="connsiteY15" fmla="*/ 26684 h 76966"/>
                <a:gd name="connsiteX16" fmla="*/ -2568 w 59443"/>
                <a:gd name="connsiteY16" fmla="*/ 12682 h 76966"/>
                <a:gd name="connsiteX17" fmla="*/ 7529 w 59443"/>
                <a:gd name="connsiteY17" fmla="*/ 3157 h 76966"/>
                <a:gd name="connsiteX18" fmla="*/ 21817 w 59443"/>
                <a:gd name="connsiteY18" fmla="*/ -176 h 76966"/>
                <a:gd name="connsiteX19" fmla="*/ 32770 w 59443"/>
                <a:gd name="connsiteY19" fmla="*/ 1824 h 76966"/>
                <a:gd name="connsiteX20" fmla="*/ 41057 w 59443"/>
                <a:gd name="connsiteY20" fmla="*/ 7825 h 76966"/>
                <a:gd name="connsiteX21" fmla="*/ 41057 w 59443"/>
                <a:gd name="connsiteY21" fmla="*/ 395 h 76966"/>
                <a:gd name="connsiteX22" fmla="*/ 35630 w 59443"/>
                <a:gd name="connsiteY22" fmla="*/ 37924 h 76966"/>
                <a:gd name="connsiteX23" fmla="*/ 40392 w 59443"/>
                <a:gd name="connsiteY23" fmla="*/ 26494 h 76966"/>
                <a:gd name="connsiteX24" fmla="*/ 35630 w 59443"/>
                <a:gd name="connsiteY24" fmla="*/ 15159 h 76966"/>
                <a:gd name="connsiteX25" fmla="*/ 11245 w 59443"/>
                <a:gd name="connsiteY25" fmla="*/ 15159 h 76966"/>
                <a:gd name="connsiteX26" fmla="*/ 6483 w 59443"/>
                <a:gd name="connsiteY26" fmla="*/ 26494 h 76966"/>
                <a:gd name="connsiteX27" fmla="*/ 11245 w 59443"/>
                <a:gd name="connsiteY27" fmla="*/ 37924 h 76966"/>
                <a:gd name="connsiteX28" fmla="*/ 35630 w 59443"/>
                <a:gd name="connsiteY28" fmla="*/ 37924 h 76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9443" h="76966">
                  <a:moveTo>
                    <a:pt x="53154" y="300"/>
                  </a:moveTo>
                  <a:lnTo>
                    <a:pt x="53154" y="47449"/>
                  </a:lnTo>
                  <a:cubicBezTo>
                    <a:pt x="53154" y="67070"/>
                    <a:pt x="43150" y="76786"/>
                    <a:pt x="23151" y="76786"/>
                  </a:cubicBezTo>
                  <a:cubicBezTo>
                    <a:pt x="18008" y="76814"/>
                    <a:pt x="12957" y="76138"/>
                    <a:pt x="8004" y="74785"/>
                  </a:cubicBezTo>
                  <a:cubicBezTo>
                    <a:pt x="3622" y="73681"/>
                    <a:pt x="-377" y="71671"/>
                    <a:pt x="-3903" y="68880"/>
                  </a:cubicBezTo>
                  <a:lnTo>
                    <a:pt x="1911" y="59355"/>
                  </a:lnTo>
                  <a:cubicBezTo>
                    <a:pt x="4767" y="61555"/>
                    <a:pt x="8004" y="63174"/>
                    <a:pt x="11436" y="64117"/>
                  </a:cubicBezTo>
                  <a:cubicBezTo>
                    <a:pt x="15054" y="65356"/>
                    <a:pt x="18961" y="66003"/>
                    <a:pt x="22770" y="66022"/>
                  </a:cubicBezTo>
                  <a:cubicBezTo>
                    <a:pt x="27626" y="66394"/>
                    <a:pt x="32388" y="64889"/>
                    <a:pt x="36197" y="61831"/>
                  </a:cubicBezTo>
                  <a:cubicBezTo>
                    <a:pt x="39248" y="58336"/>
                    <a:pt x="40769" y="53773"/>
                    <a:pt x="40392" y="49163"/>
                  </a:cubicBezTo>
                  <a:lnTo>
                    <a:pt x="40392" y="46210"/>
                  </a:lnTo>
                  <a:cubicBezTo>
                    <a:pt x="38197" y="48687"/>
                    <a:pt x="35439" y="50582"/>
                    <a:pt x="32295" y="51735"/>
                  </a:cubicBezTo>
                  <a:cubicBezTo>
                    <a:pt x="28960" y="53021"/>
                    <a:pt x="25435" y="53668"/>
                    <a:pt x="21817" y="53640"/>
                  </a:cubicBezTo>
                  <a:cubicBezTo>
                    <a:pt x="16864" y="53726"/>
                    <a:pt x="11910" y="52544"/>
                    <a:pt x="7529" y="50211"/>
                  </a:cubicBezTo>
                  <a:cubicBezTo>
                    <a:pt x="3339" y="48030"/>
                    <a:pt x="-187" y="44734"/>
                    <a:pt x="-2568" y="40686"/>
                  </a:cubicBezTo>
                  <a:cubicBezTo>
                    <a:pt x="-5042" y="36457"/>
                    <a:pt x="-6377" y="31609"/>
                    <a:pt x="-6284" y="26684"/>
                  </a:cubicBezTo>
                  <a:cubicBezTo>
                    <a:pt x="-6377" y="21760"/>
                    <a:pt x="-5140" y="16902"/>
                    <a:pt x="-2568" y="12682"/>
                  </a:cubicBezTo>
                  <a:cubicBezTo>
                    <a:pt x="-187" y="8606"/>
                    <a:pt x="3339" y="5301"/>
                    <a:pt x="7529" y="3157"/>
                  </a:cubicBezTo>
                  <a:cubicBezTo>
                    <a:pt x="11910" y="900"/>
                    <a:pt x="16864" y="-253"/>
                    <a:pt x="21817" y="-176"/>
                  </a:cubicBezTo>
                  <a:cubicBezTo>
                    <a:pt x="25533" y="-224"/>
                    <a:pt x="29244" y="462"/>
                    <a:pt x="32770" y="1824"/>
                  </a:cubicBezTo>
                  <a:cubicBezTo>
                    <a:pt x="36007" y="3081"/>
                    <a:pt x="38867" y="5148"/>
                    <a:pt x="41057" y="7825"/>
                  </a:cubicBezTo>
                  <a:lnTo>
                    <a:pt x="41057" y="395"/>
                  </a:lnTo>
                  <a:close/>
                  <a:moveTo>
                    <a:pt x="35630" y="37924"/>
                  </a:moveTo>
                  <a:cubicBezTo>
                    <a:pt x="38769" y="34971"/>
                    <a:pt x="40485" y="30808"/>
                    <a:pt x="40392" y="26494"/>
                  </a:cubicBezTo>
                  <a:cubicBezTo>
                    <a:pt x="40578" y="22198"/>
                    <a:pt x="38769" y="18054"/>
                    <a:pt x="35630" y="15159"/>
                  </a:cubicBezTo>
                  <a:cubicBezTo>
                    <a:pt x="28579" y="9272"/>
                    <a:pt x="18291" y="9272"/>
                    <a:pt x="11245" y="15159"/>
                  </a:cubicBezTo>
                  <a:cubicBezTo>
                    <a:pt x="8101" y="18054"/>
                    <a:pt x="6292" y="22198"/>
                    <a:pt x="6483" y="26494"/>
                  </a:cubicBezTo>
                  <a:cubicBezTo>
                    <a:pt x="6385" y="30808"/>
                    <a:pt x="8101" y="34971"/>
                    <a:pt x="11245" y="37924"/>
                  </a:cubicBezTo>
                  <a:cubicBezTo>
                    <a:pt x="18291" y="43810"/>
                    <a:pt x="28579" y="43810"/>
                    <a:pt x="35630" y="37924"/>
                  </a:cubicBezTo>
                  <a:close/>
                </a:path>
              </a:pathLst>
            </a:custGeom>
            <a:solidFill>
              <a:srgbClr val="6D6E71"/>
            </a:solidFill>
            <a:ln w="9525" cap="flat">
              <a:noFill/>
              <a:prstDash val="solid"/>
              <a:miter/>
            </a:ln>
          </p:spPr>
          <p:txBody>
            <a:bodyPr rtlCol="0" anchor="ctr"/>
            <a:lstStyle/>
            <a:p>
              <a:endParaRPr lang="en-US"/>
            </a:p>
          </p:txBody>
        </p:sp>
        <p:sp>
          <p:nvSpPr>
            <p:cNvPr id="1423" name="Freeform: Shape 1422">
              <a:extLst>
                <a:ext uri="{FF2B5EF4-FFF2-40B4-BE49-F238E27FC236}">
                  <a16:creationId xmlns:a16="http://schemas.microsoft.com/office/drawing/2014/main" id="{610B9FBB-62C4-411A-AF55-C9AC95C0A202}"/>
                </a:ext>
              </a:extLst>
            </p:cNvPr>
            <p:cNvSpPr/>
            <p:nvPr/>
          </p:nvSpPr>
          <p:spPr>
            <a:xfrm>
              <a:off x="19962969" y="428244"/>
              <a:ext cx="41150" cy="68532"/>
            </a:xfrm>
            <a:custGeom>
              <a:avLst/>
              <a:gdLst>
                <a:gd name="connsiteX0" fmla="*/ 34862 w 41150"/>
                <a:gd name="connsiteY0" fmla="*/ 64590 h 68532"/>
                <a:gd name="connsiteX1" fmla="*/ 29337 w 41150"/>
                <a:gd name="connsiteY1" fmla="*/ 67448 h 68532"/>
                <a:gd name="connsiteX2" fmla="*/ 22384 w 41150"/>
                <a:gd name="connsiteY2" fmla="*/ 68305 h 68532"/>
                <a:gd name="connsiteX3" fmla="*/ 8189 w 41150"/>
                <a:gd name="connsiteY3" fmla="*/ 63542 h 68532"/>
                <a:gd name="connsiteX4" fmla="*/ 3236 w 41150"/>
                <a:gd name="connsiteY4" fmla="*/ 49636 h 68532"/>
                <a:gd name="connsiteX5" fmla="*/ 3236 w 41150"/>
                <a:gd name="connsiteY5" fmla="*/ 22870 h 68532"/>
                <a:gd name="connsiteX6" fmla="*/ -6289 w 41150"/>
                <a:gd name="connsiteY6" fmla="*/ 22870 h 68532"/>
                <a:gd name="connsiteX7" fmla="*/ -6289 w 41150"/>
                <a:gd name="connsiteY7" fmla="*/ 12488 h 68532"/>
                <a:gd name="connsiteX8" fmla="*/ 3236 w 41150"/>
                <a:gd name="connsiteY8" fmla="*/ 12488 h 68532"/>
                <a:gd name="connsiteX9" fmla="*/ 3236 w 41150"/>
                <a:gd name="connsiteY9" fmla="*/ -180 h 68532"/>
                <a:gd name="connsiteX10" fmla="*/ 16287 w 41150"/>
                <a:gd name="connsiteY10" fmla="*/ -180 h 68532"/>
                <a:gd name="connsiteX11" fmla="*/ 16287 w 41150"/>
                <a:gd name="connsiteY11" fmla="*/ 12488 h 68532"/>
                <a:gd name="connsiteX12" fmla="*/ 31146 w 41150"/>
                <a:gd name="connsiteY12" fmla="*/ 12488 h 68532"/>
                <a:gd name="connsiteX13" fmla="*/ 31146 w 41150"/>
                <a:gd name="connsiteY13" fmla="*/ 22870 h 68532"/>
                <a:gd name="connsiteX14" fmla="*/ 16287 w 41150"/>
                <a:gd name="connsiteY14" fmla="*/ 22870 h 68532"/>
                <a:gd name="connsiteX15" fmla="*/ 16287 w 41150"/>
                <a:gd name="connsiteY15" fmla="*/ 49350 h 68532"/>
                <a:gd name="connsiteX16" fmla="*/ 18193 w 41150"/>
                <a:gd name="connsiteY16" fmla="*/ 55541 h 68532"/>
                <a:gd name="connsiteX17" fmla="*/ 23909 w 41150"/>
                <a:gd name="connsiteY17" fmla="*/ 57637 h 68532"/>
                <a:gd name="connsiteX18" fmla="*/ 31239 w 41150"/>
                <a:gd name="connsiteY18" fmla="*/ 55351 h 68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150" h="68532">
                  <a:moveTo>
                    <a:pt x="34862" y="64590"/>
                  </a:moveTo>
                  <a:cubicBezTo>
                    <a:pt x="33244" y="65895"/>
                    <a:pt x="31337" y="66866"/>
                    <a:pt x="29337" y="67448"/>
                  </a:cubicBezTo>
                  <a:cubicBezTo>
                    <a:pt x="27049" y="68028"/>
                    <a:pt x="24765" y="68314"/>
                    <a:pt x="22384" y="68305"/>
                  </a:cubicBezTo>
                  <a:cubicBezTo>
                    <a:pt x="17240" y="68667"/>
                    <a:pt x="12096" y="66952"/>
                    <a:pt x="8189" y="63542"/>
                  </a:cubicBezTo>
                  <a:cubicBezTo>
                    <a:pt x="4762" y="59761"/>
                    <a:pt x="2952" y="54751"/>
                    <a:pt x="3236" y="49636"/>
                  </a:cubicBezTo>
                  <a:lnTo>
                    <a:pt x="3236" y="22870"/>
                  </a:lnTo>
                  <a:lnTo>
                    <a:pt x="-6289" y="22870"/>
                  </a:lnTo>
                  <a:lnTo>
                    <a:pt x="-6289" y="12488"/>
                  </a:lnTo>
                  <a:lnTo>
                    <a:pt x="3236" y="12488"/>
                  </a:lnTo>
                  <a:lnTo>
                    <a:pt x="3236" y="-180"/>
                  </a:lnTo>
                  <a:lnTo>
                    <a:pt x="16287" y="-180"/>
                  </a:lnTo>
                  <a:lnTo>
                    <a:pt x="16287" y="12488"/>
                  </a:lnTo>
                  <a:lnTo>
                    <a:pt x="31146" y="12488"/>
                  </a:lnTo>
                  <a:lnTo>
                    <a:pt x="31146" y="22870"/>
                  </a:lnTo>
                  <a:lnTo>
                    <a:pt x="16287" y="22870"/>
                  </a:lnTo>
                  <a:lnTo>
                    <a:pt x="16287" y="49350"/>
                  </a:lnTo>
                  <a:cubicBezTo>
                    <a:pt x="16096" y="51579"/>
                    <a:pt x="16766" y="53798"/>
                    <a:pt x="18193" y="55541"/>
                  </a:cubicBezTo>
                  <a:cubicBezTo>
                    <a:pt x="19714" y="56980"/>
                    <a:pt x="21812" y="57741"/>
                    <a:pt x="23909" y="57637"/>
                  </a:cubicBezTo>
                  <a:cubicBezTo>
                    <a:pt x="26574" y="57732"/>
                    <a:pt x="29146" y="56922"/>
                    <a:pt x="31239" y="55351"/>
                  </a:cubicBezTo>
                  <a:close/>
                </a:path>
              </a:pathLst>
            </a:custGeom>
            <a:solidFill>
              <a:srgbClr val="6D6E71"/>
            </a:solidFill>
            <a:ln w="9525" cap="flat">
              <a:noFill/>
              <a:prstDash val="solid"/>
              <a:miter/>
            </a:ln>
          </p:spPr>
          <p:txBody>
            <a:bodyPr rtlCol="0" anchor="ctr"/>
            <a:lstStyle/>
            <a:p>
              <a:endParaRPr lang="en-US"/>
            </a:p>
          </p:txBody>
        </p:sp>
        <p:sp>
          <p:nvSpPr>
            <p:cNvPr id="1424" name="Freeform: Shape 1423">
              <a:extLst>
                <a:ext uri="{FF2B5EF4-FFF2-40B4-BE49-F238E27FC236}">
                  <a16:creationId xmlns:a16="http://schemas.microsoft.com/office/drawing/2014/main" id="{0B02F922-3539-48F4-AA1A-1DAA3C31471B}"/>
                </a:ext>
              </a:extLst>
            </p:cNvPr>
            <p:cNvSpPr/>
            <p:nvPr/>
          </p:nvSpPr>
          <p:spPr>
            <a:xfrm>
              <a:off x="20008496" y="439862"/>
              <a:ext cx="59252" cy="56874"/>
            </a:xfrm>
            <a:custGeom>
              <a:avLst/>
              <a:gdLst>
                <a:gd name="connsiteX0" fmla="*/ 8097 w 59252"/>
                <a:gd name="connsiteY0" fmla="*/ 53067 h 56874"/>
                <a:gd name="connsiteX1" fmla="*/ -2475 w 59252"/>
                <a:gd name="connsiteY1" fmla="*/ 42971 h 56874"/>
                <a:gd name="connsiteX2" fmla="*/ -6284 w 59252"/>
                <a:gd name="connsiteY2" fmla="*/ 28207 h 56874"/>
                <a:gd name="connsiteX3" fmla="*/ -2475 w 59252"/>
                <a:gd name="connsiteY3" fmla="*/ 13539 h 56874"/>
                <a:gd name="connsiteX4" fmla="*/ 8097 w 59252"/>
                <a:gd name="connsiteY4" fmla="*/ 3442 h 56874"/>
                <a:gd name="connsiteX5" fmla="*/ 23245 w 59252"/>
                <a:gd name="connsiteY5" fmla="*/ -177 h 56874"/>
                <a:gd name="connsiteX6" fmla="*/ 38579 w 59252"/>
                <a:gd name="connsiteY6" fmla="*/ 3442 h 56874"/>
                <a:gd name="connsiteX7" fmla="*/ 49150 w 59252"/>
                <a:gd name="connsiteY7" fmla="*/ 13539 h 56874"/>
                <a:gd name="connsiteX8" fmla="*/ 52959 w 59252"/>
                <a:gd name="connsiteY8" fmla="*/ 28207 h 56874"/>
                <a:gd name="connsiteX9" fmla="*/ 49150 w 59252"/>
                <a:gd name="connsiteY9" fmla="*/ 42971 h 56874"/>
                <a:gd name="connsiteX10" fmla="*/ 38579 w 59252"/>
                <a:gd name="connsiteY10" fmla="*/ 53067 h 56874"/>
                <a:gd name="connsiteX11" fmla="*/ 23245 w 59252"/>
                <a:gd name="connsiteY11" fmla="*/ 56687 h 56874"/>
                <a:gd name="connsiteX12" fmla="*/ 8097 w 59252"/>
                <a:gd name="connsiteY12" fmla="*/ 53067 h 56874"/>
                <a:gd name="connsiteX13" fmla="*/ 35151 w 59252"/>
                <a:gd name="connsiteY13" fmla="*/ 40780 h 56874"/>
                <a:gd name="connsiteX14" fmla="*/ 35151 w 59252"/>
                <a:gd name="connsiteY14" fmla="*/ 15634 h 56874"/>
                <a:gd name="connsiteX15" fmla="*/ 11431 w 59252"/>
                <a:gd name="connsiteY15" fmla="*/ 15634 h 56874"/>
                <a:gd name="connsiteX16" fmla="*/ 11431 w 59252"/>
                <a:gd name="connsiteY16" fmla="*/ 40780 h 56874"/>
                <a:gd name="connsiteX17" fmla="*/ 35151 w 59252"/>
                <a:gd name="connsiteY17" fmla="*/ 40780 h 56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9252" h="56874">
                  <a:moveTo>
                    <a:pt x="8097" y="53067"/>
                  </a:moveTo>
                  <a:cubicBezTo>
                    <a:pt x="3716" y="50791"/>
                    <a:pt x="0" y="47286"/>
                    <a:pt x="-2475" y="42971"/>
                  </a:cubicBezTo>
                  <a:cubicBezTo>
                    <a:pt x="-5047" y="38485"/>
                    <a:pt x="-6381" y="33379"/>
                    <a:pt x="-6284" y="28207"/>
                  </a:cubicBezTo>
                  <a:cubicBezTo>
                    <a:pt x="-6381" y="23064"/>
                    <a:pt x="-5047" y="17996"/>
                    <a:pt x="-2475" y="13539"/>
                  </a:cubicBezTo>
                  <a:cubicBezTo>
                    <a:pt x="0" y="9243"/>
                    <a:pt x="3716" y="5747"/>
                    <a:pt x="8097" y="3442"/>
                  </a:cubicBezTo>
                  <a:cubicBezTo>
                    <a:pt x="12766" y="1004"/>
                    <a:pt x="18003" y="-244"/>
                    <a:pt x="23245" y="-177"/>
                  </a:cubicBezTo>
                  <a:cubicBezTo>
                    <a:pt x="28575" y="-244"/>
                    <a:pt x="33816" y="994"/>
                    <a:pt x="38579" y="3442"/>
                  </a:cubicBezTo>
                  <a:cubicBezTo>
                    <a:pt x="42960" y="5795"/>
                    <a:pt x="46578" y="9281"/>
                    <a:pt x="49150" y="13539"/>
                  </a:cubicBezTo>
                  <a:cubicBezTo>
                    <a:pt x="51722" y="17996"/>
                    <a:pt x="53057" y="23064"/>
                    <a:pt x="52959" y="28207"/>
                  </a:cubicBezTo>
                  <a:cubicBezTo>
                    <a:pt x="52959" y="33379"/>
                    <a:pt x="51722" y="38475"/>
                    <a:pt x="49150" y="42971"/>
                  </a:cubicBezTo>
                  <a:cubicBezTo>
                    <a:pt x="46578" y="47248"/>
                    <a:pt x="42960" y="50743"/>
                    <a:pt x="38579" y="53067"/>
                  </a:cubicBezTo>
                  <a:cubicBezTo>
                    <a:pt x="33816" y="55553"/>
                    <a:pt x="28575" y="56801"/>
                    <a:pt x="23245" y="56687"/>
                  </a:cubicBezTo>
                  <a:cubicBezTo>
                    <a:pt x="18003" y="56801"/>
                    <a:pt x="12766" y="55553"/>
                    <a:pt x="8097" y="53067"/>
                  </a:cubicBezTo>
                  <a:close/>
                  <a:moveTo>
                    <a:pt x="35151" y="40780"/>
                  </a:moveTo>
                  <a:cubicBezTo>
                    <a:pt x="41434" y="33589"/>
                    <a:pt x="41434" y="22825"/>
                    <a:pt x="35151" y="15634"/>
                  </a:cubicBezTo>
                  <a:cubicBezTo>
                    <a:pt x="28482" y="9281"/>
                    <a:pt x="18101" y="9281"/>
                    <a:pt x="11431" y="15634"/>
                  </a:cubicBezTo>
                  <a:cubicBezTo>
                    <a:pt x="5334" y="22902"/>
                    <a:pt x="5334" y="33513"/>
                    <a:pt x="11431" y="40780"/>
                  </a:cubicBezTo>
                  <a:cubicBezTo>
                    <a:pt x="18003" y="47276"/>
                    <a:pt x="28575" y="47276"/>
                    <a:pt x="35151" y="40780"/>
                  </a:cubicBezTo>
                  <a:close/>
                </a:path>
              </a:pathLst>
            </a:custGeom>
            <a:solidFill>
              <a:srgbClr val="6D6E71"/>
            </a:solidFill>
            <a:ln w="9525" cap="flat">
              <a:noFill/>
              <a:prstDash val="solid"/>
              <a:miter/>
            </a:ln>
          </p:spPr>
          <p:txBody>
            <a:bodyPr rtlCol="0" anchor="ctr"/>
            <a:lstStyle/>
            <a:p>
              <a:endParaRPr lang="en-US"/>
            </a:p>
          </p:txBody>
        </p:sp>
        <p:sp>
          <p:nvSpPr>
            <p:cNvPr id="1425" name="Freeform: Shape 1424">
              <a:extLst>
                <a:ext uri="{FF2B5EF4-FFF2-40B4-BE49-F238E27FC236}">
                  <a16:creationId xmlns:a16="http://schemas.microsoft.com/office/drawing/2014/main" id="{10FA8757-86BE-486C-8E61-8EA085282B8C}"/>
                </a:ext>
              </a:extLst>
            </p:cNvPr>
            <p:cNvSpPr/>
            <p:nvPr/>
          </p:nvSpPr>
          <p:spPr>
            <a:xfrm>
              <a:off x="18797873" y="548061"/>
              <a:ext cx="60964" cy="72874"/>
            </a:xfrm>
            <a:custGeom>
              <a:avLst/>
              <a:gdLst>
                <a:gd name="connsiteX0" fmla="*/ 40192 w 60964"/>
                <a:gd name="connsiteY0" fmla="*/ 2972 h 72874"/>
                <a:gd name="connsiteX1" fmla="*/ 50954 w 60964"/>
                <a:gd name="connsiteY1" fmla="*/ 11925 h 72874"/>
                <a:gd name="connsiteX2" fmla="*/ 54670 w 60964"/>
                <a:gd name="connsiteY2" fmla="*/ 25736 h 72874"/>
                <a:gd name="connsiteX3" fmla="*/ 50954 w 60964"/>
                <a:gd name="connsiteY3" fmla="*/ 39548 h 72874"/>
                <a:gd name="connsiteX4" fmla="*/ 40192 w 60964"/>
                <a:gd name="connsiteY4" fmla="*/ 48501 h 72874"/>
                <a:gd name="connsiteX5" fmla="*/ 23714 w 60964"/>
                <a:gd name="connsiteY5" fmla="*/ 51644 h 72874"/>
                <a:gd name="connsiteX6" fmla="*/ 7236 w 60964"/>
                <a:gd name="connsiteY6" fmla="*/ 51644 h 72874"/>
                <a:gd name="connsiteX7" fmla="*/ 7236 w 60964"/>
                <a:gd name="connsiteY7" fmla="*/ 72694 h 72874"/>
                <a:gd name="connsiteX8" fmla="*/ -6289 w 60964"/>
                <a:gd name="connsiteY8" fmla="*/ 72694 h 72874"/>
                <a:gd name="connsiteX9" fmla="*/ -6289 w 60964"/>
                <a:gd name="connsiteY9" fmla="*/ -172 h 72874"/>
                <a:gd name="connsiteX10" fmla="*/ 23714 w 60964"/>
                <a:gd name="connsiteY10" fmla="*/ -172 h 72874"/>
                <a:gd name="connsiteX11" fmla="*/ 40192 w 60964"/>
                <a:gd name="connsiteY11" fmla="*/ 2972 h 72874"/>
                <a:gd name="connsiteX12" fmla="*/ 36481 w 60964"/>
                <a:gd name="connsiteY12" fmla="*/ 36404 h 72874"/>
                <a:gd name="connsiteX13" fmla="*/ 41052 w 60964"/>
                <a:gd name="connsiteY13" fmla="*/ 25736 h 72874"/>
                <a:gd name="connsiteX14" fmla="*/ 36481 w 60964"/>
                <a:gd name="connsiteY14" fmla="*/ 14973 h 72874"/>
                <a:gd name="connsiteX15" fmla="*/ 23049 w 60964"/>
                <a:gd name="connsiteY15" fmla="*/ 11258 h 72874"/>
                <a:gd name="connsiteX16" fmla="*/ 7236 w 60964"/>
                <a:gd name="connsiteY16" fmla="*/ 11258 h 72874"/>
                <a:gd name="connsiteX17" fmla="*/ 7236 w 60964"/>
                <a:gd name="connsiteY17" fmla="*/ 39833 h 72874"/>
                <a:gd name="connsiteX18" fmla="*/ 23049 w 60964"/>
                <a:gd name="connsiteY18" fmla="*/ 39833 h 72874"/>
                <a:gd name="connsiteX19" fmla="*/ 36481 w 60964"/>
                <a:gd name="connsiteY19" fmla="*/ 36404 h 7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64" h="72874">
                  <a:moveTo>
                    <a:pt x="40192" y="2972"/>
                  </a:moveTo>
                  <a:cubicBezTo>
                    <a:pt x="44573" y="4819"/>
                    <a:pt x="48387" y="7934"/>
                    <a:pt x="50954" y="11925"/>
                  </a:cubicBezTo>
                  <a:cubicBezTo>
                    <a:pt x="53526" y="16068"/>
                    <a:pt x="54768" y="20869"/>
                    <a:pt x="54670" y="25736"/>
                  </a:cubicBezTo>
                  <a:cubicBezTo>
                    <a:pt x="54768" y="30604"/>
                    <a:pt x="53526" y="35395"/>
                    <a:pt x="50954" y="39548"/>
                  </a:cubicBezTo>
                  <a:cubicBezTo>
                    <a:pt x="48387" y="43539"/>
                    <a:pt x="44573" y="46653"/>
                    <a:pt x="40192" y="48501"/>
                  </a:cubicBezTo>
                  <a:cubicBezTo>
                    <a:pt x="34955" y="50692"/>
                    <a:pt x="29337" y="51759"/>
                    <a:pt x="23714" y="51644"/>
                  </a:cubicBezTo>
                  <a:lnTo>
                    <a:pt x="7236" y="51644"/>
                  </a:lnTo>
                  <a:lnTo>
                    <a:pt x="7236" y="72694"/>
                  </a:lnTo>
                  <a:lnTo>
                    <a:pt x="-6289" y="72694"/>
                  </a:lnTo>
                  <a:lnTo>
                    <a:pt x="-6289" y="-172"/>
                  </a:lnTo>
                  <a:lnTo>
                    <a:pt x="23714" y="-172"/>
                  </a:lnTo>
                  <a:cubicBezTo>
                    <a:pt x="29337" y="-286"/>
                    <a:pt x="34955" y="781"/>
                    <a:pt x="40192" y="2972"/>
                  </a:cubicBezTo>
                  <a:close/>
                  <a:moveTo>
                    <a:pt x="36481" y="36404"/>
                  </a:moveTo>
                  <a:cubicBezTo>
                    <a:pt x="39620" y="33766"/>
                    <a:pt x="41336" y="29813"/>
                    <a:pt x="41052" y="25736"/>
                  </a:cubicBezTo>
                  <a:cubicBezTo>
                    <a:pt x="41243" y="21631"/>
                    <a:pt x="39620" y="17659"/>
                    <a:pt x="36481" y="14973"/>
                  </a:cubicBezTo>
                  <a:cubicBezTo>
                    <a:pt x="32574" y="12230"/>
                    <a:pt x="27811" y="10925"/>
                    <a:pt x="23049" y="11258"/>
                  </a:cubicBezTo>
                  <a:lnTo>
                    <a:pt x="7236" y="11258"/>
                  </a:lnTo>
                  <a:lnTo>
                    <a:pt x="7236" y="39833"/>
                  </a:lnTo>
                  <a:lnTo>
                    <a:pt x="23049" y="39833"/>
                  </a:lnTo>
                  <a:cubicBezTo>
                    <a:pt x="27811" y="40291"/>
                    <a:pt x="32574" y="39081"/>
                    <a:pt x="36481" y="36404"/>
                  </a:cubicBezTo>
                  <a:close/>
                </a:path>
              </a:pathLst>
            </a:custGeom>
            <a:solidFill>
              <a:srgbClr val="6D6E71"/>
            </a:solidFill>
            <a:ln w="9525" cap="flat">
              <a:noFill/>
              <a:prstDash val="solid"/>
              <a:miter/>
            </a:ln>
          </p:spPr>
          <p:txBody>
            <a:bodyPr rtlCol="0" anchor="ctr"/>
            <a:lstStyle/>
            <a:p>
              <a:endParaRPr lang="en-US"/>
            </a:p>
          </p:txBody>
        </p:sp>
        <p:sp>
          <p:nvSpPr>
            <p:cNvPr id="1426" name="Freeform: Shape 1425">
              <a:extLst>
                <a:ext uri="{FF2B5EF4-FFF2-40B4-BE49-F238E27FC236}">
                  <a16:creationId xmlns:a16="http://schemas.microsoft.com/office/drawing/2014/main" id="{E3188896-136C-4006-A828-50575E692AE8}"/>
                </a:ext>
              </a:extLst>
            </p:cNvPr>
            <p:cNvSpPr/>
            <p:nvPr/>
          </p:nvSpPr>
          <p:spPr>
            <a:xfrm>
              <a:off x="18870738" y="564634"/>
              <a:ext cx="32100" cy="56682"/>
            </a:xfrm>
            <a:custGeom>
              <a:avLst/>
              <a:gdLst>
                <a:gd name="connsiteX0" fmla="*/ 25812 w 32100"/>
                <a:gd name="connsiteY0" fmla="*/ -76 h 56682"/>
                <a:gd name="connsiteX1" fmla="*/ 25812 w 32100"/>
                <a:gd name="connsiteY1" fmla="*/ 12307 h 56682"/>
                <a:gd name="connsiteX2" fmla="*/ 22765 w 32100"/>
                <a:gd name="connsiteY2" fmla="*/ 12307 h 56682"/>
                <a:gd name="connsiteX3" fmla="*/ 10952 w 32100"/>
                <a:gd name="connsiteY3" fmla="*/ 16783 h 56682"/>
                <a:gd name="connsiteX4" fmla="*/ 6664 w 32100"/>
                <a:gd name="connsiteY4" fmla="*/ 29547 h 56682"/>
                <a:gd name="connsiteX5" fmla="*/ 6664 w 32100"/>
                <a:gd name="connsiteY5" fmla="*/ 56503 h 56682"/>
                <a:gd name="connsiteX6" fmla="*/ -6289 w 32100"/>
                <a:gd name="connsiteY6" fmla="*/ 56503 h 56682"/>
                <a:gd name="connsiteX7" fmla="*/ -6289 w 32100"/>
                <a:gd name="connsiteY7" fmla="*/ 877 h 56682"/>
                <a:gd name="connsiteX8" fmla="*/ 6096 w 32100"/>
                <a:gd name="connsiteY8" fmla="*/ 877 h 56682"/>
                <a:gd name="connsiteX9" fmla="*/ 6096 w 32100"/>
                <a:gd name="connsiteY9" fmla="*/ 8973 h 56682"/>
                <a:gd name="connsiteX10" fmla="*/ 25812 w 32100"/>
                <a:gd name="connsiteY10" fmla="*/ -76 h 5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100" h="56682">
                  <a:moveTo>
                    <a:pt x="25812" y="-76"/>
                  </a:moveTo>
                  <a:lnTo>
                    <a:pt x="25812" y="12307"/>
                  </a:lnTo>
                  <a:cubicBezTo>
                    <a:pt x="24765" y="12221"/>
                    <a:pt x="23812" y="12221"/>
                    <a:pt x="22765" y="12307"/>
                  </a:cubicBezTo>
                  <a:cubicBezTo>
                    <a:pt x="18384" y="12069"/>
                    <a:pt x="14096" y="13697"/>
                    <a:pt x="10952" y="16783"/>
                  </a:cubicBezTo>
                  <a:cubicBezTo>
                    <a:pt x="7906" y="20298"/>
                    <a:pt x="6380" y="24889"/>
                    <a:pt x="6664" y="29547"/>
                  </a:cubicBezTo>
                  <a:lnTo>
                    <a:pt x="6664" y="56503"/>
                  </a:lnTo>
                  <a:lnTo>
                    <a:pt x="-6289" y="56503"/>
                  </a:lnTo>
                  <a:lnTo>
                    <a:pt x="-6289" y="877"/>
                  </a:lnTo>
                  <a:lnTo>
                    <a:pt x="6096" y="877"/>
                  </a:lnTo>
                  <a:lnTo>
                    <a:pt x="6096" y="8973"/>
                  </a:lnTo>
                  <a:cubicBezTo>
                    <a:pt x="10571" y="2620"/>
                    <a:pt x="18096" y="-838"/>
                    <a:pt x="25812" y="-76"/>
                  </a:cubicBezTo>
                  <a:close/>
                </a:path>
              </a:pathLst>
            </a:custGeom>
            <a:solidFill>
              <a:srgbClr val="6D6E71"/>
            </a:solidFill>
            <a:ln w="9525" cap="flat">
              <a:noFill/>
              <a:prstDash val="solid"/>
              <a:miter/>
            </a:ln>
          </p:spPr>
          <p:txBody>
            <a:bodyPr rtlCol="0" anchor="ctr"/>
            <a:lstStyle/>
            <a:p>
              <a:endParaRPr lang="en-US"/>
            </a:p>
          </p:txBody>
        </p:sp>
        <p:sp>
          <p:nvSpPr>
            <p:cNvPr id="1427" name="Freeform: Shape 1426">
              <a:extLst>
                <a:ext uri="{FF2B5EF4-FFF2-40B4-BE49-F238E27FC236}">
                  <a16:creationId xmlns:a16="http://schemas.microsoft.com/office/drawing/2014/main" id="{A5A3E5D5-D0A3-464F-AE44-C9661202F015}"/>
                </a:ext>
              </a:extLst>
            </p:cNvPr>
            <p:cNvSpPr/>
            <p:nvPr/>
          </p:nvSpPr>
          <p:spPr>
            <a:xfrm>
              <a:off x="18912080" y="540541"/>
              <a:ext cx="16675" cy="80394"/>
            </a:xfrm>
            <a:custGeom>
              <a:avLst/>
              <a:gdLst>
                <a:gd name="connsiteX0" fmla="*/ -3908 w 16675"/>
                <a:gd name="connsiteY0" fmla="*/ 13254 h 80394"/>
                <a:gd name="connsiteX1" fmla="*/ -6289 w 16675"/>
                <a:gd name="connsiteY1" fmla="*/ 7634 h 80394"/>
                <a:gd name="connsiteX2" fmla="*/ -3908 w 16675"/>
                <a:gd name="connsiteY2" fmla="*/ 2110 h 80394"/>
                <a:gd name="connsiteX3" fmla="*/ 2092 w 16675"/>
                <a:gd name="connsiteY3" fmla="*/ -176 h 80394"/>
                <a:gd name="connsiteX4" fmla="*/ 7999 w 16675"/>
                <a:gd name="connsiteY4" fmla="*/ 2014 h 80394"/>
                <a:gd name="connsiteX5" fmla="*/ 10380 w 16675"/>
                <a:gd name="connsiteY5" fmla="*/ 7348 h 80394"/>
                <a:gd name="connsiteX6" fmla="*/ 8092 w 16675"/>
                <a:gd name="connsiteY6" fmla="*/ 13159 h 80394"/>
                <a:gd name="connsiteX7" fmla="*/ 2092 w 16675"/>
                <a:gd name="connsiteY7" fmla="*/ 15445 h 80394"/>
                <a:gd name="connsiteX8" fmla="*/ -3908 w 16675"/>
                <a:gd name="connsiteY8" fmla="*/ 13254 h 80394"/>
                <a:gd name="connsiteX9" fmla="*/ -4480 w 16675"/>
                <a:gd name="connsiteY9" fmla="*/ 24589 h 80394"/>
                <a:gd name="connsiteX10" fmla="*/ 8473 w 16675"/>
                <a:gd name="connsiteY10" fmla="*/ 24589 h 80394"/>
                <a:gd name="connsiteX11" fmla="*/ 8473 w 16675"/>
                <a:gd name="connsiteY11" fmla="*/ 80215 h 80394"/>
                <a:gd name="connsiteX12" fmla="*/ -4480 w 16675"/>
                <a:gd name="connsiteY12" fmla="*/ 80215 h 80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75" h="80394">
                  <a:moveTo>
                    <a:pt x="-3908" y="13254"/>
                  </a:moveTo>
                  <a:cubicBezTo>
                    <a:pt x="-5433" y="11797"/>
                    <a:pt x="-6289" y="9758"/>
                    <a:pt x="-6289" y="7634"/>
                  </a:cubicBezTo>
                  <a:cubicBezTo>
                    <a:pt x="-6289" y="5539"/>
                    <a:pt x="-5433" y="3529"/>
                    <a:pt x="-3908" y="2110"/>
                  </a:cubicBezTo>
                  <a:cubicBezTo>
                    <a:pt x="-2289" y="586"/>
                    <a:pt x="-98" y="-243"/>
                    <a:pt x="2092" y="-176"/>
                  </a:cubicBezTo>
                  <a:cubicBezTo>
                    <a:pt x="4283" y="-214"/>
                    <a:pt x="6376" y="567"/>
                    <a:pt x="7999" y="2014"/>
                  </a:cubicBezTo>
                  <a:cubicBezTo>
                    <a:pt x="9617" y="3329"/>
                    <a:pt x="10473" y="5301"/>
                    <a:pt x="10380" y="7348"/>
                  </a:cubicBezTo>
                  <a:cubicBezTo>
                    <a:pt x="10473" y="9511"/>
                    <a:pt x="9617" y="11606"/>
                    <a:pt x="8092" y="13159"/>
                  </a:cubicBezTo>
                  <a:cubicBezTo>
                    <a:pt x="6473" y="14683"/>
                    <a:pt x="4283" y="15511"/>
                    <a:pt x="2092" y="15445"/>
                  </a:cubicBezTo>
                  <a:cubicBezTo>
                    <a:pt x="-98" y="15492"/>
                    <a:pt x="-2289" y="14711"/>
                    <a:pt x="-3908" y="13254"/>
                  </a:cubicBezTo>
                  <a:close/>
                  <a:moveTo>
                    <a:pt x="-4480" y="24589"/>
                  </a:moveTo>
                  <a:lnTo>
                    <a:pt x="8473" y="24589"/>
                  </a:lnTo>
                  <a:lnTo>
                    <a:pt x="8473" y="80215"/>
                  </a:lnTo>
                  <a:lnTo>
                    <a:pt x="-4480" y="80215"/>
                  </a:lnTo>
                  <a:close/>
                </a:path>
              </a:pathLst>
            </a:custGeom>
            <a:solidFill>
              <a:srgbClr val="6D6E71"/>
            </a:solidFill>
            <a:ln w="9525" cap="flat">
              <a:noFill/>
              <a:prstDash val="solid"/>
              <a:miter/>
            </a:ln>
          </p:spPr>
          <p:txBody>
            <a:bodyPr rtlCol="0" anchor="ctr"/>
            <a:lstStyle/>
            <a:p>
              <a:endParaRPr lang="en-US"/>
            </a:p>
          </p:txBody>
        </p:sp>
        <p:sp>
          <p:nvSpPr>
            <p:cNvPr id="1428" name="Freeform: Shape 1427">
              <a:extLst>
                <a:ext uri="{FF2B5EF4-FFF2-40B4-BE49-F238E27FC236}">
                  <a16:creationId xmlns:a16="http://schemas.microsoft.com/office/drawing/2014/main" id="{4F775FAC-EA6C-4160-A69F-43D9DE611569}"/>
                </a:ext>
              </a:extLst>
            </p:cNvPr>
            <p:cNvSpPr/>
            <p:nvPr/>
          </p:nvSpPr>
          <p:spPr>
            <a:xfrm>
              <a:off x="18937604" y="564976"/>
              <a:ext cx="48242" cy="56960"/>
            </a:xfrm>
            <a:custGeom>
              <a:avLst/>
              <a:gdLst>
                <a:gd name="connsiteX0" fmla="*/ 3999 w 48242"/>
                <a:gd name="connsiteY0" fmla="*/ 54731 h 56960"/>
                <a:gd name="connsiteX1" fmla="*/ -6289 w 48242"/>
                <a:gd name="connsiteY1" fmla="*/ 50254 h 56960"/>
                <a:gd name="connsiteX2" fmla="*/ -1336 w 48242"/>
                <a:gd name="connsiteY2" fmla="*/ 40729 h 56960"/>
                <a:gd name="connsiteX3" fmla="*/ 17714 w 48242"/>
                <a:gd name="connsiteY3" fmla="*/ 46254 h 56960"/>
                <a:gd name="connsiteX4" fmla="*/ 29430 w 48242"/>
                <a:gd name="connsiteY4" fmla="*/ 40063 h 56960"/>
                <a:gd name="connsiteX5" fmla="*/ 26477 w 48242"/>
                <a:gd name="connsiteY5" fmla="*/ 36062 h 56960"/>
                <a:gd name="connsiteX6" fmla="*/ 16952 w 48242"/>
                <a:gd name="connsiteY6" fmla="*/ 33872 h 56960"/>
                <a:gd name="connsiteX7" fmla="*/ 5715 w 48242"/>
                <a:gd name="connsiteY7" fmla="*/ 31490 h 56960"/>
                <a:gd name="connsiteX8" fmla="*/ -1717 w 48242"/>
                <a:gd name="connsiteY8" fmla="*/ 26728 h 56960"/>
                <a:gd name="connsiteX9" fmla="*/ -4954 w 48242"/>
                <a:gd name="connsiteY9" fmla="*/ 17203 h 56960"/>
                <a:gd name="connsiteX10" fmla="*/ 1711 w 48242"/>
                <a:gd name="connsiteY10" fmla="*/ 4534 h 56960"/>
                <a:gd name="connsiteX11" fmla="*/ 19524 w 48242"/>
                <a:gd name="connsiteY11" fmla="*/ -133 h 56960"/>
                <a:gd name="connsiteX12" fmla="*/ 30955 w 48242"/>
                <a:gd name="connsiteY12" fmla="*/ 1105 h 56960"/>
                <a:gd name="connsiteX13" fmla="*/ 40480 w 48242"/>
                <a:gd name="connsiteY13" fmla="*/ 4630 h 56960"/>
                <a:gd name="connsiteX14" fmla="*/ 35430 w 48242"/>
                <a:gd name="connsiteY14" fmla="*/ 14155 h 56960"/>
                <a:gd name="connsiteX15" fmla="*/ 19524 w 48242"/>
                <a:gd name="connsiteY15" fmla="*/ 9964 h 56960"/>
                <a:gd name="connsiteX16" fmla="*/ 10859 w 48242"/>
                <a:gd name="connsiteY16" fmla="*/ 11678 h 56960"/>
                <a:gd name="connsiteX17" fmla="*/ 7906 w 48242"/>
                <a:gd name="connsiteY17" fmla="*/ 16250 h 56960"/>
                <a:gd name="connsiteX18" fmla="*/ 11050 w 48242"/>
                <a:gd name="connsiteY18" fmla="*/ 20632 h 56960"/>
                <a:gd name="connsiteX19" fmla="*/ 20575 w 48242"/>
                <a:gd name="connsiteY19" fmla="*/ 23108 h 56960"/>
                <a:gd name="connsiteX20" fmla="*/ 31527 w 48242"/>
                <a:gd name="connsiteY20" fmla="*/ 25489 h 56960"/>
                <a:gd name="connsiteX21" fmla="*/ 38862 w 48242"/>
                <a:gd name="connsiteY21" fmla="*/ 30061 h 56960"/>
                <a:gd name="connsiteX22" fmla="*/ 41908 w 48242"/>
                <a:gd name="connsiteY22" fmla="*/ 39586 h 56960"/>
                <a:gd name="connsiteX23" fmla="*/ 35146 w 48242"/>
                <a:gd name="connsiteY23" fmla="*/ 52064 h 56960"/>
                <a:gd name="connsiteX24" fmla="*/ 16761 w 48242"/>
                <a:gd name="connsiteY24" fmla="*/ 56731 h 56960"/>
                <a:gd name="connsiteX25" fmla="*/ 3999 w 48242"/>
                <a:gd name="connsiteY25" fmla="*/ 54731 h 5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242" h="56960">
                  <a:moveTo>
                    <a:pt x="3999" y="54731"/>
                  </a:moveTo>
                  <a:cubicBezTo>
                    <a:pt x="381" y="53807"/>
                    <a:pt x="-3145" y="52293"/>
                    <a:pt x="-6289" y="50254"/>
                  </a:cubicBezTo>
                  <a:lnTo>
                    <a:pt x="-1336" y="40729"/>
                  </a:lnTo>
                  <a:cubicBezTo>
                    <a:pt x="4380" y="44225"/>
                    <a:pt x="10952" y="46130"/>
                    <a:pt x="17714" y="46254"/>
                  </a:cubicBezTo>
                  <a:cubicBezTo>
                    <a:pt x="25523" y="46254"/>
                    <a:pt x="29430" y="44158"/>
                    <a:pt x="29430" y="40063"/>
                  </a:cubicBezTo>
                  <a:cubicBezTo>
                    <a:pt x="29430" y="38215"/>
                    <a:pt x="28286" y="36577"/>
                    <a:pt x="26477" y="36062"/>
                  </a:cubicBezTo>
                  <a:cubicBezTo>
                    <a:pt x="23430" y="35014"/>
                    <a:pt x="20193" y="34281"/>
                    <a:pt x="16952" y="33872"/>
                  </a:cubicBezTo>
                  <a:cubicBezTo>
                    <a:pt x="13143" y="33338"/>
                    <a:pt x="9427" y="32538"/>
                    <a:pt x="5715" y="31490"/>
                  </a:cubicBezTo>
                  <a:cubicBezTo>
                    <a:pt x="2855" y="30576"/>
                    <a:pt x="283" y="28937"/>
                    <a:pt x="-1717" y="26728"/>
                  </a:cubicBezTo>
                  <a:cubicBezTo>
                    <a:pt x="-4001" y="24118"/>
                    <a:pt x="-5145" y="20679"/>
                    <a:pt x="-4954" y="17203"/>
                  </a:cubicBezTo>
                  <a:cubicBezTo>
                    <a:pt x="-4954" y="12126"/>
                    <a:pt x="-2480" y="7373"/>
                    <a:pt x="1711" y="4534"/>
                  </a:cubicBezTo>
                  <a:cubicBezTo>
                    <a:pt x="7045" y="1144"/>
                    <a:pt x="13240" y="-485"/>
                    <a:pt x="19524" y="-133"/>
                  </a:cubicBezTo>
                  <a:cubicBezTo>
                    <a:pt x="23333" y="-142"/>
                    <a:pt x="27239" y="267"/>
                    <a:pt x="30955" y="1105"/>
                  </a:cubicBezTo>
                  <a:cubicBezTo>
                    <a:pt x="34290" y="1791"/>
                    <a:pt x="37527" y="2982"/>
                    <a:pt x="40480" y="4630"/>
                  </a:cubicBezTo>
                  <a:lnTo>
                    <a:pt x="35430" y="14155"/>
                  </a:lnTo>
                  <a:cubicBezTo>
                    <a:pt x="30574" y="11335"/>
                    <a:pt x="25146" y="9887"/>
                    <a:pt x="19524" y="9964"/>
                  </a:cubicBezTo>
                  <a:cubicBezTo>
                    <a:pt x="16570" y="9792"/>
                    <a:pt x="13524" y="10383"/>
                    <a:pt x="10859" y="11678"/>
                  </a:cubicBezTo>
                  <a:cubicBezTo>
                    <a:pt x="9045" y="12497"/>
                    <a:pt x="7906" y="14279"/>
                    <a:pt x="7906" y="16250"/>
                  </a:cubicBezTo>
                  <a:cubicBezTo>
                    <a:pt x="7906" y="18241"/>
                    <a:pt x="9143" y="20013"/>
                    <a:pt x="11050" y="20632"/>
                  </a:cubicBezTo>
                  <a:cubicBezTo>
                    <a:pt x="14096" y="21765"/>
                    <a:pt x="17333" y="22594"/>
                    <a:pt x="20575" y="23108"/>
                  </a:cubicBezTo>
                  <a:cubicBezTo>
                    <a:pt x="24286" y="23594"/>
                    <a:pt x="27904" y="24394"/>
                    <a:pt x="31527" y="25489"/>
                  </a:cubicBezTo>
                  <a:cubicBezTo>
                    <a:pt x="34290" y="26337"/>
                    <a:pt x="36862" y="27909"/>
                    <a:pt x="38862" y="30061"/>
                  </a:cubicBezTo>
                  <a:cubicBezTo>
                    <a:pt x="41146" y="32690"/>
                    <a:pt x="42192" y="36129"/>
                    <a:pt x="41908" y="39586"/>
                  </a:cubicBezTo>
                  <a:cubicBezTo>
                    <a:pt x="42006" y="44635"/>
                    <a:pt x="39434" y="49359"/>
                    <a:pt x="35146" y="52064"/>
                  </a:cubicBezTo>
                  <a:cubicBezTo>
                    <a:pt x="29621" y="55465"/>
                    <a:pt x="23240" y="57093"/>
                    <a:pt x="16761" y="56731"/>
                  </a:cubicBezTo>
                  <a:cubicBezTo>
                    <a:pt x="12477" y="56608"/>
                    <a:pt x="8189" y="55941"/>
                    <a:pt x="3999" y="54731"/>
                  </a:cubicBezTo>
                  <a:close/>
                </a:path>
              </a:pathLst>
            </a:custGeom>
            <a:solidFill>
              <a:srgbClr val="6D6E71"/>
            </a:solidFill>
            <a:ln w="9525" cap="flat">
              <a:noFill/>
              <a:prstDash val="solid"/>
              <a:miter/>
            </a:ln>
          </p:spPr>
          <p:txBody>
            <a:bodyPr rtlCol="0" anchor="ctr"/>
            <a:lstStyle/>
            <a:p>
              <a:endParaRPr lang="en-US"/>
            </a:p>
          </p:txBody>
        </p:sp>
        <p:sp>
          <p:nvSpPr>
            <p:cNvPr id="1429" name="Freeform: Shape 1428">
              <a:extLst>
                <a:ext uri="{FF2B5EF4-FFF2-40B4-BE49-F238E27FC236}">
                  <a16:creationId xmlns:a16="http://schemas.microsoft.com/office/drawing/2014/main" id="{5F3373F8-6513-4DC1-A6B3-BA82E38F1844}"/>
                </a:ext>
              </a:extLst>
            </p:cNvPr>
            <p:cNvSpPr/>
            <p:nvPr/>
          </p:nvSpPr>
          <p:spPr>
            <a:xfrm>
              <a:off x="18992969" y="564731"/>
              <a:ext cx="59197" cy="56878"/>
            </a:xfrm>
            <a:custGeom>
              <a:avLst/>
              <a:gdLst>
                <a:gd name="connsiteX0" fmla="*/ 8072 w 59197"/>
                <a:gd name="connsiteY0" fmla="*/ 53072 h 56878"/>
                <a:gd name="connsiteX1" fmla="*/ -2504 w 59197"/>
                <a:gd name="connsiteY1" fmla="*/ 42880 h 56878"/>
                <a:gd name="connsiteX2" fmla="*/ -2504 w 59197"/>
                <a:gd name="connsiteY2" fmla="*/ 13543 h 56878"/>
                <a:gd name="connsiteX3" fmla="*/ 8072 w 59197"/>
                <a:gd name="connsiteY3" fmla="*/ 3447 h 56878"/>
                <a:gd name="connsiteX4" fmla="*/ 23215 w 59197"/>
                <a:gd name="connsiteY4" fmla="*/ -173 h 56878"/>
                <a:gd name="connsiteX5" fmla="*/ 38549 w 59197"/>
                <a:gd name="connsiteY5" fmla="*/ 3447 h 56878"/>
                <a:gd name="connsiteX6" fmla="*/ 49121 w 59197"/>
                <a:gd name="connsiteY6" fmla="*/ 13543 h 56878"/>
                <a:gd name="connsiteX7" fmla="*/ 49121 w 59197"/>
                <a:gd name="connsiteY7" fmla="*/ 42880 h 56878"/>
                <a:gd name="connsiteX8" fmla="*/ 38549 w 59197"/>
                <a:gd name="connsiteY8" fmla="*/ 53072 h 56878"/>
                <a:gd name="connsiteX9" fmla="*/ 23215 w 59197"/>
                <a:gd name="connsiteY9" fmla="*/ 56691 h 56878"/>
                <a:gd name="connsiteX10" fmla="*/ 8072 w 59197"/>
                <a:gd name="connsiteY10" fmla="*/ 53072 h 56878"/>
                <a:gd name="connsiteX11" fmla="*/ 35121 w 59197"/>
                <a:gd name="connsiteY11" fmla="*/ 40785 h 56878"/>
                <a:gd name="connsiteX12" fmla="*/ 35121 w 59197"/>
                <a:gd name="connsiteY12" fmla="*/ 15639 h 56878"/>
                <a:gd name="connsiteX13" fmla="*/ 23215 w 59197"/>
                <a:gd name="connsiteY13" fmla="*/ 10876 h 56878"/>
                <a:gd name="connsiteX14" fmla="*/ 11402 w 59197"/>
                <a:gd name="connsiteY14" fmla="*/ 15639 h 56878"/>
                <a:gd name="connsiteX15" fmla="*/ 11402 w 59197"/>
                <a:gd name="connsiteY15" fmla="*/ 40785 h 56878"/>
                <a:gd name="connsiteX16" fmla="*/ 23215 w 59197"/>
                <a:gd name="connsiteY16" fmla="*/ 45547 h 56878"/>
                <a:gd name="connsiteX17" fmla="*/ 35121 w 59197"/>
                <a:gd name="connsiteY17" fmla="*/ 40785 h 56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9197" h="56878">
                  <a:moveTo>
                    <a:pt x="8072" y="53072"/>
                  </a:moveTo>
                  <a:cubicBezTo>
                    <a:pt x="3593" y="50795"/>
                    <a:pt x="-25" y="47243"/>
                    <a:pt x="-2504" y="42880"/>
                  </a:cubicBezTo>
                  <a:cubicBezTo>
                    <a:pt x="-7550" y="33765"/>
                    <a:pt x="-7550" y="22659"/>
                    <a:pt x="-2504" y="13543"/>
                  </a:cubicBezTo>
                  <a:cubicBezTo>
                    <a:pt x="-25" y="9228"/>
                    <a:pt x="3686" y="5723"/>
                    <a:pt x="8072" y="3447"/>
                  </a:cubicBezTo>
                  <a:cubicBezTo>
                    <a:pt x="12737" y="961"/>
                    <a:pt x="17974" y="-287"/>
                    <a:pt x="23215" y="-173"/>
                  </a:cubicBezTo>
                  <a:cubicBezTo>
                    <a:pt x="28550" y="-287"/>
                    <a:pt x="33787" y="961"/>
                    <a:pt x="38549" y="3447"/>
                  </a:cubicBezTo>
                  <a:cubicBezTo>
                    <a:pt x="42930" y="5771"/>
                    <a:pt x="46549" y="9266"/>
                    <a:pt x="49121" y="13543"/>
                  </a:cubicBezTo>
                  <a:cubicBezTo>
                    <a:pt x="54171" y="22659"/>
                    <a:pt x="54171" y="33765"/>
                    <a:pt x="49121" y="42880"/>
                  </a:cubicBezTo>
                  <a:cubicBezTo>
                    <a:pt x="46646" y="47205"/>
                    <a:pt x="42930" y="50738"/>
                    <a:pt x="38549" y="53072"/>
                  </a:cubicBezTo>
                  <a:cubicBezTo>
                    <a:pt x="33787" y="55558"/>
                    <a:pt x="28550" y="56806"/>
                    <a:pt x="23215" y="56691"/>
                  </a:cubicBezTo>
                  <a:cubicBezTo>
                    <a:pt x="17974" y="56806"/>
                    <a:pt x="12737" y="55558"/>
                    <a:pt x="8072" y="53072"/>
                  </a:cubicBezTo>
                  <a:close/>
                  <a:moveTo>
                    <a:pt x="35121" y="40785"/>
                  </a:moveTo>
                  <a:cubicBezTo>
                    <a:pt x="41409" y="33593"/>
                    <a:pt x="41409" y="22830"/>
                    <a:pt x="35121" y="15639"/>
                  </a:cubicBezTo>
                  <a:cubicBezTo>
                    <a:pt x="31977" y="12448"/>
                    <a:pt x="27689" y="10724"/>
                    <a:pt x="23215" y="10876"/>
                  </a:cubicBezTo>
                  <a:cubicBezTo>
                    <a:pt x="18736" y="10714"/>
                    <a:pt x="14453" y="12448"/>
                    <a:pt x="11402" y="15639"/>
                  </a:cubicBezTo>
                  <a:cubicBezTo>
                    <a:pt x="5309" y="22906"/>
                    <a:pt x="5309" y="33517"/>
                    <a:pt x="11402" y="40785"/>
                  </a:cubicBezTo>
                  <a:cubicBezTo>
                    <a:pt x="14453" y="43976"/>
                    <a:pt x="18736" y="45709"/>
                    <a:pt x="23215" y="45547"/>
                  </a:cubicBezTo>
                  <a:cubicBezTo>
                    <a:pt x="27689" y="45700"/>
                    <a:pt x="31977" y="43976"/>
                    <a:pt x="35121" y="40785"/>
                  </a:cubicBezTo>
                  <a:close/>
                </a:path>
              </a:pathLst>
            </a:custGeom>
            <a:solidFill>
              <a:srgbClr val="6D6E71"/>
            </a:solidFill>
            <a:ln w="9525" cap="flat">
              <a:noFill/>
              <a:prstDash val="solid"/>
              <a:miter/>
            </a:ln>
          </p:spPr>
          <p:txBody>
            <a:bodyPr rtlCol="0" anchor="ctr"/>
            <a:lstStyle/>
            <a:p>
              <a:endParaRPr lang="en-US"/>
            </a:p>
          </p:txBody>
        </p:sp>
        <p:sp>
          <p:nvSpPr>
            <p:cNvPr id="1430" name="Freeform: Shape 1429">
              <a:extLst>
                <a:ext uri="{FF2B5EF4-FFF2-40B4-BE49-F238E27FC236}">
                  <a16:creationId xmlns:a16="http://schemas.microsoft.com/office/drawing/2014/main" id="{8C274785-9577-4FC8-ABEE-0BFD67B61053}"/>
                </a:ext>
              </a:extLst>
            </p:cNvPr>
            <p:cNvSpPr/>
            <p:nvPr/>
          </p:nvSpPr>
          <p:spPr>
            <a:xfrm>
              <a:off x="19064954" y="564723"/>
              <a:ext cx="54448" cy="56212"/>
            </a:xfrm>
            <a:custGeom>
              <a:avLst/>
              <a:gdLst>
                <a:gd name="connsiteX0" fmla="*/ 41811 w 54448"/>
                <a:gd name="connsiteY0" fmla="*/ 5931 h 56212"/>
                <a:gd name="connsiteX1" fmla="*/ 48099 w 54448"/>
                <a:gd name="connsiteY1" fmla="*/ 24124 h 56212"/>
                <a:gd name="connsiteX2" fmla="*/ 48099 w 54448"/>
                <a:gd name="connsiteY2" fmla="*/ 56032 h 56212"/>
                <a:gd name="connsiteX3" fmla="*/ 35146 w 54448"/>
                <a:gd name="connsiteY3" fmla="*/ 56032 h 56212"/>
                <a:gd name="connsiteX4" fmla="*/ 35146 w 54448"/>
                <a:gd name="connsiteY4" fmla="*/ 25838 h 56212"/>
                <a:gd name="connsiteX5" fmla="*/ 31714 w 54448"/>
                <a:gd name="connsiteY5" fmla="*/ 14884 h 56212"/>
                <a:gd name="connsiteX6" fmla="*/ 22189 w 54448"/>
                <a:gd name="connsiteY6" fmla="*/ 11170 h 56212"/>
                <a:gd name="connsiteX7" fmla="*/ 10854 w 54448"/>
                <a:gd name="connsiteY7" fmla="*/ 15456 h 56212"/>
                <a:gd name="connsiteX8" fmla="*/ 6664 w 54448"/>
                <a:gd name="connsiteY8" fmla="*/ 27934 h 56212"/>
                <a:gd name="connsiteX9" fmla="*/ 6664 w 54448"/>
                <a:gd name="connsiteY9" fmla="*/ 56032 h 56212"/>
                <a:gd name="connsiteX10" fmla="*/ -6289 w 54448"/>
                <a:gd name="connsiteY10" fmla="*/ 56032 h 56212"/>
                <a:gd name="connsiteX11" fmla="*/ -6289 w 54448"/>
                <a:gd name="connsiteY11" fmla="*/ 406 h 56212"/>
                <a:gd name="connsiteX12" fmla="*/ 6092 w 54448"/>
                <a:gd name="connsiteY12" fmla="*/ 406 h 56212"/>
                <a:gd name="connsiteX13" fmla="*/ 6092 w 54448"/>
                <a:gd name="connsiteY13" fmla="*/ 7645 h 56212"/>
                <a:gd name="connsiteX14" fmla="*/ 14189 w 54448"/>
                <a:gd name="connsiteY14" fmla="*/ 1740 h 56212"/>
                <a:gd name="connsiteX15" fmla="*/ 25240 w 54448"/>
                <a:gd name="connsiteY15" fmla="*/ -165 h 56212"/>
                <a:gd name="connsiteX16" fmla="*/ 41811 w 54448"/>
                <a:gd name="connsiteY16" fmla="*/ 5931 h 5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448" h="56212">
                  <a:moveTo>
                    <a:pt x="41811" y="5931"/>
                  </a:moveTo>
                  <a:cubicBezTo>
                    <a:pt x="46289" y="10874"/>
                    <a:pt x="48573" y="17456"/>
                    <a:pt x="48099" y="24124"/>
                  </a:cubicBezTo>
                  <a:lnTo>
                    <a:pt x="48099" y="56032"/>
                  </a:lnTo>
                  <a:lnTo>
                    <a:pt x="35146" y="56032"/>
                  </a:lnTo>
                  <a:lnTo>
                    <a:pt x="35146" y="25838"/>
                  </a:lnTo>
                  <a:cubicBezTo>
                    <a:pt x="35430" y="21885"/>
                    <a:pt x="34192" y="17961"/>
                    <a:pt x="31714" y="14884"/>
                  </a:cubicBezTo>
                  <a:cubicBezTo>
                    <a:pt x="29239" y="12370"/>
                    <a:pt x="25714" y="11027"/>
                    <a:pt x="22189" y="11170"/>
                  </a:cubicBezTo>
                  <a:cubicBezTo>
                    <a:pt x="17998" y="10951"/>
                    <a:pt x="13905" y="12503"/>
                    <a:pt x="10854" y="15456"/>
                  </a:cubicBezTo>
                  <a:cubicBezTo>
                    <a:pt x="7901" y="18904"/>
                    <a:pt x="6380" y="23381"/>
                    <a:pt x="6664" y="27934"/>
                  </a:cubicBezTo>
                  <a:lnTo>
                    <a:pt x="6664" y="56032"/>
                  </a:lnTo>
                  <a:lnTo>
                    <a:pt x="-6289" y="56032"/>
                  </a:lnTo>
                  <a:lnTo>
                    <a:pt x="-6289" y="406"/>
                  </a:lnTo>
                  <a:lnTo>
                    <a:pt x="6092" y="406"/>
                  </a:lnTo>
                  <a:lnTo>
                    <a:pt x="6092" y="7645"/>
                  </a:lnTo>
                  <a:cubicBezTo>
                    <a:pt x="8282" y="5036"/>
                    <a:pt x="11045" y="2997"/>
                    <a:pt x="14189" y="1740"/>
                  </a:cubicBezTo>
                  <a:cubicBezTo>
                    <a:pt x="17714" y="435"/>
                    <a:pt x="21430" y="-213"/>
                    <a:pt x="25240" y="-165"/>
                  </a:cubicBezTo>
                  <a:cubicBezTo>
                    <a:pt x="31337" y="-384"/>
                    <a:pt x="37336" y="1807"/>
                    <a:pt x="41811" y="5931"/>
                  </a:cubicBezTo>
                  <a:close/>
                </a:path>
              </a:pathLst>
            </a:custGeom>
            <a:solidFill>
              <a:srgbClr val="6D6E71"/>
            </a:solidFill>
            <a:ln w="9525" cap="flat">
              <a:noFill/>
              <a:prstDash val="solid"/>
              <a:miter/>
            </a:ln>
          </p:spPr>
          <p:txBody>
            <a:bodyPr rtlCol="0" anchor="ctr"/>
            <a:lstStyle/>
            <a:p>
              <a:endParaRPr lang="en-US"/>
            </a:p>
          </p:txBody>
        </p:sp>
        <p:sp>
          <p:nvSpPr>
            <p:cNvPr id="1431" name="Freeform: Shape 1430">
              <a:extLst>
                <a:ext uri="{FF2B5EF4-FFF2-40B4-BE49-F238E27FC236}">
                  <a16:creationId xmlns:a16="http://schemas.microsoft.com/office/drawing/2014/main" id="{C9FA746B-4BC7-4039-9B1C-362FE42A99E8}"/>
                </a:ext>
              </a:extLst>
            </p:cNvPr>
            <p:cNvSpPr/>
            <p:nvPr/>
          </p:nvSpPr>
          <p:spPr>
            <a:xfrm>
              <a:off x="19158679" y="548069"/>
              <a:ext cx="113634" cy="72866"/>
            </a:xfrm>
            <a:custGeom>
              <a:avLst/>
              <a:gdLst>
                <a:gd name="connsiteX0" fmla="*/ 107346 w 113634"/>
                <a:gd name="connsiteY0" fmla="*/ -180 h 72866"/>
                <a:gd name="connsiteX1" fmla="*/ 83245 w 113634"/>
                <a:gd name="connsiteY1" fmla="*/ 72686 h 72866"/>
                <a:gd name="connsiteX2" fmla="*/ 68674 w 113634"/>
                <a:gd name="connsiteY2" fmla="*/ 72686 h 72866"/>
                <a:gd name="connsiteX3" fmla="*/ 50671 w 113634"/>
                <a:gd name="connsiteY3" fmla="*/ 18775 h 72866"/>
                <a:gd name="connsiteX4" fmla="*/ 32383 w 113634"/>
                <a:gd name="connsiteY4" fmla="*/ 72686 h 72866"/>
                <a:gd name="connsiteX5" fmla="*/ 17905 w 113634"/>
                <a:gd name="connsiteY5" fmla="*/ 72686 h 72866"/>
                <a:gd name="connsiteX6" fmla="*/ -6289 w 113634"/>
                <a:gd name="connsiteY6" fmla="*/ -180 h 72866"/>
                <a:gd name="connsiteX7" fmla="*/ 7808 w 113634"/>
                <a:gd name="connsiteY7" fmla="*/ -180 h 72866"/>
                <a:gd name="connsiteX8" fmla="*/ 25905 w 113634"/>
                <a:gd name="connsiteY8" fmla="*/ 55160 h 72866"/>
                <a:gd name="connsiteX9" fmla="*/ 44955 w 113634"/>
                <a:gd name="connsiteY9" fmla="*/ -180 h 72866"/>
                <a:gd name="connsiteX10" fmla="*/ 57433 w 113634"/>
                <a:gd name="connsiteY10" fmla="*/ -180 h 72866"/>
                <a:gd name="connsiteX11" fmla="*/ 75818 w 113634"/>
                <a:gd name="connsiteY11" fmla="*/ 55446 h 72866"/>
                <a:gd name="connsiteX12" fmla="*/ 94868 w 113634"/>
                <a:gd name="connsiteY12" fmla="*/ -180 h 72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634" h="72866">
                  <a:moveTo>
                    <a:pt x="107346" y="-180"/>
                  </a:moveTo>
                  <a:lnTo>
                    <a:pt x="83245" y="72686"/>
                  </a:lnTo>
                  <a:lnTo>
                    <a:pt x="68674" y="72686"/>
                  </a:lnTo>
                  <a:lnTo>
                    <a:pt x="50671" y="18775"/>
                  </a:lnTo>
                  <a:lnTo>
                    <a:pt x="32383" y="72686"/>
                  </a:lnTo>
                  <a:lnTo>
                    <a:pt x="17905" y="72686"/>
                  </a:lnTo>
                  <a:lnTo>
                    <a:pt x="-6289" y="-180"/>
                  </a:lnTo>
                  <a:lnTo>
                    <a:pt x="7808" y="-180"/>
                  </a:lnTo>
                  <a:lnTo>
                    <a:pt x="25905" y="55160"/>
                  </a:lnTo>
                  <a:lnTo>
                    <a:pt x="44955" y="-180"/>
                  </a:lnTo>
                  <a:lnTo>
                    <a:pt x="57433" y="-180"/>
                  </a:lnTo>
                  <a:lnTo>
                    <a:pt x="75818" y="55446"/>
                  </a:lnTo>
                  <a:lnTo>
                    <a:pt x="94868" y="-180"/>
                  </a:lnTo>
                  <a:close/>
                </a:path>
              </a:pathLst>
            </a:custGeom>
            <a:solidFill>
              <a:srgbClr val="6D6E71"/>
            </a:solidFill>
            <a:ln w="9525" cap="flat">
              <a:noFill/>
              <a:prstDash val="solid"/>
              <a:miter/>
            </a:ln>
          </p:spPr>
          <p:txBody>
            <a:bodyPr rtlCol="0" anchor="ctr"/>
            <a:lstStyle/>
            <a:p>
              <a:endParaRPr lang="en-US"/>
            </a:p>
          </p:txBody>
        </p:sp>
        <p:sp>
          <p:nvSpPr>
            <p:cNvPr id="1432" name="Freeform: Shape 1431">
              <a:extLst>
                <a:ext uri="{FF2B5EF4-FFF2-40B4-BE49-F238E27FC236}">
                  <a16:creationId xmlns:a16="http://schemas.microsoft.com/office/drawing/2014/main" id="{77A43BE7-DE40-46BD-803F-4C313C938961}"/>
                </a:ext>
              </a:extLst>
            </p:cNvPr>
            <p:cNvSpPr/>
            <p:nvPr/>
          </p:nvSpPr>
          <p:spPr>
            <a:xfrm>
              <a:off x="19280975" y="540540"/>
              <a:ext cx="16586" cy="80394"/>
            </a:xfrm>
            <a:custGeom>
              <a:avLst/>
              <a:gdLst>
                <a:gd name="connsiteX0" fmla="*/ -3900 w 16586"/>
                <a:gd name="connsiteY0" fmla="*/ 13254 h 80394"/>
                <a:gd name="connsiteX1" fmla="*/ -6281 w 16586"/>
                <a:gd name="connsiteY1" fmla="*/ 7634 h 80394"/>
                <a:gd name="connsiteX2" fmla="*/ -3900 w 16586"/>
                <a:gd name="connsiteY2" fmla="*/ 2110 h 80394"/>
                <a:gd name="connsiteX3" fmla="*/ 2002 w 16586"/>
                <a:gd name="connsiteY3" fmla="*/ -176 h 80394"/>
                <a:gd name="connsiteX4" fmla="*/ 7909 w 16586"/>
                <a:gd name="connsiteY4" fmla="*/ 2015 h 80394"/>
                <a:gd name="connsiteX5" fmla="*/ 10290 w 16586"/>
                <a:gd name="connsiteY5" fmla="*/ 7349 h 80394"/>
                <a:gd name="connsiteX6" fmla="*/ 8006 w 16586"/>
                <a:gd name="connsiteY6" fmla="*/ 13159 h 80394"/>
                <a:gd name="connsiteX7" fmla="*/ 2002 w 16586"/>
                <a:gd name="connsiteY7" fmla="*/ 15445 h 80394"/>
                <a:gd name="connsiteX8" fmla="*/ -3900 w 16586"/>
                <a:gd name="connsiteY8" fmla="*/ 13254 h 80394"/>
                <a:gd name="connsiteX9" fmla="*/ -4570 w 16586"/>
                <a:gd name="connsiteY9" fmla="*/ 24589 h 80394"/>
                <a:gd name="connsiteX10" fmla="*/ 8481 w 16586"/>
                <a:gd name="connsiteY10" fmla="*/ 24589 h 80394"/>
                <a:gd name="connsiteX11" fmla="*/ 8481 w 16586"/>
                <a:gd name="connsiteY11" fmla="*/ 80215 h 80394"/>
                <a:gd name="connsiteX12" fmla="*/ -4570 w 16586"/>
                <a:gd name="connsiteY12" fmla="*/ 80215 h 80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586" h="80394">
                  <a:moveTo>
                    <a:pt x="-3900" y="13254"/>
                  </a:moveTo>
                  <a:cubicBezTo>
                    <a:pt x="-5523" y="11825"/>
                    <a:pt x="-6379" y="9768"/>
                    <a:pt x="-6281" y="7634"/>
                  </a:cubicBezTo>
                  <a:cubicBezTo>
                    <a:pt x="-6379" y="5529"/>
                    <a:pt x="-5523" y="3500"/>
                    <a:pt x="-3900" y="2110"/>
                  </a:cubicBezTo>
                  <a:cubicBezTo>
                    <a:pt x="-2282" y="586"/>
                    <a:pt x="-189" y="-233"/>
                    <a:pt x="2002" y="-176"/>
                  </a:cubicBezTo>
                  <a:cubicBezTo>
                    <a:pt x="4193" y="-243"/>
                    <a:pt x="6290" y="548"/>
                    <a:pt x="7909" y="2015"/>
                  </a:cubicBezTo>
                  <a:cubicBezTo>
                    <a:pt x="9527" y="3329"/>
                    <a:pt x="10387" y="5301"/>
                    <a:pt x="10290" y="7349"/>
                  </a:cubicBezTo>
                  <a:cubicBezTo>
                    <a:pt x="10387" y="9511"/>
                    <a:pt x="9527" y="11606"/>
                    <a:pt x="8006" y="13159"/>
                  </a:cubicBezTo>
                  <a:cubicBezTo>
                    <a:pt x="6383" y="14692"/>
                    <a:pt x="4193" y="15521"/>
                    <a:pt x="2002" y="15445"/>
                  </a:cubicBezTo>
                  <a:cubicBezTo>
                    <a:pt x="-189" y="15492"/>
                    <a:pt x="-2282" y="14711"/>
                    <a:pt x="-3900" y="13254"/>
                  </a:cubicBezTo>
                  <a:close/>
                  <a:moveTo>
                    <a:pt x="-4570" y="24589"/>
                  </a:moveTo>
                  <a:lnTo>
                    <a:pt x="8481" y="24589"/>
                  </a:lnTo>
                  <a:lnTo>
                    <a:pt x="8481" y="80215"/>
                  </a:lnTo>
                  <a:lnTo>
                    <a:pt x="-4570" y="80215"/>
                  </a:lnTo>
                  <a:close/>
                </a:path>
              </a:pathLst>
            </a:custGeom>
            <a:solidFill>
              <a:srgbClr val="6D6E71"/>
            </a:solidFill>
            <a:ln w="9525" cap="flat">
              <a:noFill/>
              <a:prstDash val="solid"/>
              <a:miter/>
            </a:ln>
          </p:spPr>
          <p:txBody>
            <a:bodyPr rtlCol="0" anchor="ctr"/>
            <a:lstStyle/>
            <a:p>
              <a:endParaRPr lang="en-US"/>
            </a:p>
          </p:txBody>
        </p:sp>
        <p:sp>
          <p:nvSpPr>
            <p:cNvPr id="1433" name="Freeform: Shape 1432">
              <a:extLst>
                <a:ext uri="{FF2B5EF4-FFF2-40B4-BE49-F238E27FC236}">
                  <a16:creationId xmlns:a16="http://schemas.microsoft.com/office/drawing/2014/main" id="{C2FD2FCE-27DE-4878-97E0-0CED8CE91A26}"/>
                </a:ext>
              </a:extLst>
            </p:cNvPr>
            <p:cNvSpPr/>
            <p:nvPr/>
          </p:nvSpPr>
          <p:spPr>
            <a:xfrm>
              <a:off x="19304986" y="553022"/>
              <a:ext cx="41239" cy="68634"/>
            </a:xfrm>
            <a:custGeom>
              <a:avLst/>
              <a:gdLst>
                <a:gd name="connsiteX0" fmla="*/ 34951 w 41239"/>
                <a:gd name="connsiteY0" fmla="*/ 64685 h 68634"/>
                <a:gd name="connsiteX1" fmla="*/ 29332 w 41239"/>
                <a:gd name="connsiteY1" fmla="*/ 67447 h 68634"/>
                <a:gd name="connsiteX2" fmla="*/ 22379 w 41239"/>
                <a:gd name="connsiteY2" fmla="*/ 68400 h 68634"/>
                <a:gd name="connsiteX3" fmla="*/ 8282 w 41239"/>
                <a:gd name="connsiteY3" fmla="*/ 63637 h 68634"/>
                <a:gd name="connsiteX4" fmla="*/ 3236 w 41239"/>
                <a:gd name="connsiteY4" fmla="*/ 49731 h 68634"/>
                <a:gd name="connsiteX5" fmla="*/ 3236 w 41239"/>
                <a:gd name="connsiteY5" fmla="*/ 22966 h 68634"/>
                <a:gd name="connsiteX6" fmla="*/ -6289 w 41239"/>
                <a:gd name="connsiteY6" fmla="*/ 22966 h 68634"/>
                <a:gd name="connsiteX7" fmla="*/ -6289 w 41239"/>
                <a:gd name="connsiteY7" fmla="*/ 12583 h 68634"/>
                <a:gd name="connsiteX8" fmla="*/ 3236 w 41239"/>
                <a:gd name="connsiteY8" fmla="*/ 12583 h 68634"/>
                <a:gd name="connsiteX9" fmla="*/ 3236 w 41239"/>
                <a:gd name="connsiteY9" fmla="*/ -180 h 68634"/>
                <a:gd name="connsiteX10" fmla="*/ 16282 w 41239"/>
                <a:gd name="connsiteY10" fmla="*/ -180 h 68634"/>
                <a:gd name="connsiteX11" fmla="*/ 16282 w 41239"/>
                <a:gd name="connsiteY11" fmla="*/ 12583 h 68634"/>
                <a:gd name="connsiteX12" fmla="*/ 31141 w 41239"/>
                <a:gd name="connsiteY12" fmla="*/ 12583 h 68634"/>
                <a:gd name="connsiteX13" fmla="*/ 31141 w 41239"/>
                <a:gd name="connsiteY13" fmla="*/ 22966 h 68634"/>
                <a:gd name="connsiteX14" fmla="*/ 16282 w 41239"/>
                <a:gd name="connsiteY14" fmla="*/ 22966 h 68634"/>
                <a:gd name="connsiteX15" fmla="*/ 16282 w 41239"/>
                <a:gd name="connsiteY15" fmla="*/ 49350 h 68634"/>
                <a:gd name="connsiteX16" fmla="*/ 18282 w 41239"/>
                <a:gd name="connsiteY16" fmla="*/ 55541 h 68634"/>
                <a:gd name="connsiteX17" fmla="*/ 23998 w 41239"/>
                <a:gd name="connsiteY17" fmla="*/ 57732 h 68634"/>
                <a:gd name="connsiteX18" fmla="*/ 31239 w 41239"/>
                <a:gd name="connsiteY18" fmla="*/ 55446 h 68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239" h="68634">
                  <a:moveTo>
                    <a:pt x="34951" y="64685"/>
                  </a:moveTo>
                  <a:cubicBezTo>
                    <a:pt x="33332" y="66000"/>
                    <a:pt x="31332" y="66943"/>
                    <a:pt x="29332" y="67447"/>
                  </a:cubicBezTo>
                  <a:cubicBezTo>
                    <a:pt x="27049" y="68105"/>
                    <a:pt x="24760" y="68428"/>
                    <a:pt x="22379" y="68400"/>
                  </a:cubicBezTo>
                  <a:cubicBezTo>
                    <a:pt x="17235" y="68791"/>
                    <a:pt x="12189" y="67066"/>
                    <a:pt x="8282" y="63637"/>
                  </a:cubicBezTo>
                  <a:cubicBezTo>
                    <a:pt x="4757" y="59923"/>
                    <a:pt x="2855" y="54874"/>
                    <a:pt x="3236" y="49731"/>
                  </a:cubicBezTo>
                  <a:lnTo>
                    <a:pt x="3236" y="22966"/>
                  </a:lnTo>
                  <a:lnTo>
                    <a:pt x="-6289" y="22966"/>
                  </a:lnTo>
                  <a:lnTo>
                    <a:pt x="-6289" y="12583"/>
                  </a:lnTo>
                  <a:lnTo>
                    <a:pt x="3236" y="12583"/>
                  </a:lnTo>
                  <a:lnTo>
                    <a:pt x="3236" y="-180"/>
                  </a:lnTo>
                  <a:lnTo>
                    <a:pt x="16282" y="-180"/>
                  </a:lnTo>
                  <a:lnTo>
                    <a:pt x="16282" y="12583"/>
                  </a:lnTo>
                  <a:lnTo>
                    <a:pt x="31141" y="12583"/>
                  </a:lnTo>
                  <a:lnTo>
                    <a:pt x="31141" y="22966"/>
                  </a:lnTo>
                  <a:lnTo>
                    <a:pt x="16282" y="22966"/>
                  </a:lnTo>
                  <a:lnTo>
                    <a:pt x="16282" y="49350"/>
                  </a:lnTo>
                  <a:cubicBezTo>
                    <a:pt x="16091" y="51598"/>
                    <a:pt x="16854" y="53817"/>
                    <a:pt x="18282" y="55541"/>
                  </a:cubicBezTo>
                  <a:cubicBezTo>
                    <a:pt x="19807" y="57056"/>
                    <a:pt x="21905" y="57856"/>
                    <a:pt x="23998" y="57732"/>
                  </a:cubicBezTo>
                  <a:cubicBezTo>
                    <a:pt x="26570" y="57827"/>
                    <a:pt x="29142" y="57018"/>
                    <a:pt x="31239" y="55446"/>
                  </a:cubicBezTo>
                  <a:close/>
                </a:path>
              </a:pathLst>
            </a:custGeom>
            <a:solidFill>
              <a:srgbClr val="6D6E71"/>
            </a:solidFill>
            <a:ln w="9525" cap="flat">
              <a:noFill/>
              <a:prstDash val="solid"/>
              <a:miter/>
            </a:ln>
          </p:spPr>
          <p:txBody>
            <a:bodyPr rtlCol="0" anchor="ctr"/>
            <a:lstStyle/>
            <a:p>
              <a:endParaRPr lang="en-US"/>
            </a:p>
          </p:txBody>
        </p:sp>
        <p:sp>
          <p:nvSpPr>
            <p:cNvPr id="1434" name="Freeform: Shape 1433">
              <a:extLst>
                <a:ext uri="{FF2B5EF4-FFF2-40B4-BE49-F238E27FC236}">
                  <a16:creationId xmlns:a16="http://schemas.microsoft.com/office/drawing/2014/main" id="{11CBB62C-23AA-45C1-B9DC-DE232A33F510}"/>
                </a:ext>
              </a:extLst>
            </p:cNvPr>
            <p:cNvSpPr/>
            <p:nvPr/>
          </p:nvSpPr>
          <p:spPr>
            <a:xfrm>
              <a:off x="19356992" y="543687"/>
              <a:ext cx="54542" cy="77247"/>
            </a:xfrm>
            <a:custGeom>
              <a:avLst/>
              <a:gdLst>
                <a:gd name="connsiteX0" fmla="*/ 41811 w 54542"/>
                <a:gd name="connsiteY0" fmla="*/ 26966 h 77247"/>
                <a:gd name="connsiteX1" fmla="*/ 48192 w 54542"/>
                <a:gd name="connsiteY1" fmla="*/ 45159 h 77247"/>
                <a:gd name="connsiteX2" fmla="*/ 48192 w 54542"/>
                <a:gd name="connsiteY2" fmla="*/ 77068 h 77247"/>
                <a:gd name="connsiteX3" fmla="*/ 35141 w 54542"/>
                <a:gd name="connsiteY3" fmla="*/ 77068 h 77247"/>
                <a:gd name="connsiteX4" fmla="*/ 35141 w 54542"/>
                <a:gd name="connsiteY4" fmla="*/ 46874 h 77247"/>
                <a:gd name="connsiteX5" fmla="*/ 31714 w 54542"/>
                <a:gd name="connsiteY5" fmla="*/ 35920 h 77247"/>
                <a:gd name="connsiteX6" fmla="*/ 22189 w 54542"/>
                <a:gd name="connsiteY6" fmla="*/ 32205 h 77247"/>
                <a:gd name="connsiteX7" fmla="*/ 10854 w 54542"/>
                <a:gd name="connsiteY7" fmla="*/ 36491 h 77247"/>
                <a:gd name="connsiteX8" fmla="*/ 6757 w 54542"/>
                <a:gd name="connsiteY8" fmla="*/ 48969 h 77247"/>
                <a:gd name="connsiteX9" fmla="*/ 6757 w 54542"/>
                <a:gd name="connsiteY9" fmla="*/ 77068 h 77247"/>
                <a:gd name="connsiteX10" fmla="*/ -6289 w 54542"/>
                <a:gd name="connsiteY10" fmla="*/ 77068 h 77247"/>
                <a:gd name="connsiteX11" fmla="*/ -6289 w 54542"/>
                <a:gd name="connsiteY11" fmla="*/ -180 h 77247"/>
                <a:gd name="connsiteX12" fmla="*/ 6757 w 54542"/>
                <a:gd name="connsiteY12" fmla="*/ -180 h 77247"/>
                <a:gd name="connsiteX13" fmla="*/ 6757 w 54542"/>
                <a:gd name="connsiteY13" fmla="*/ 27919 h 77247"/>
                <a:gd name="connsiteX14" fmla="*/ 14663 w 54542"/>
                <a:gd name="connsiteY14" fmla="*/ 22680 h 77247"/>
                <a:gd name="connsiteX15" fmla="*/ 25235 w 54542"/>
                <a:gd name="connsiteY15" fmla="*/ 20870 h 77247"/>
                <a:gd name="connsiteX16" fmla="*/ 41811 w 54542"/>
                <a:gd name="connsiteY16" fmla="*/ 26966 h 77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542" h="77247">
                  <a:moveTo>
                    <a:pt x="41811" y="26966"/>
                  </a:moveTo>
                  <a:cubicBezTo>
                    <a:pt x="46382" y="31900"/>
                    <a:pt x="48671" y="38472"/>
                    <a:pt x="48192" y="45159"/>
                  </a:cubicBezTo>
                  <a:lnTo>
                    <a:pt x="48192" y="77068"/>
                  </a:lnTo>
                  <a:lnTo>
                    <a:pt x="35141" y="77068"/>
                  </a:lnTo>
                  <a:lnTo>
                    <a:pt x="35141" y="46874"/>
                  </a:lnTo>
                  <a:cubicBezTo>
                    <a:pt x="35430" y="42921"/>
                    <a:pt x="34192" y="38996"/>
                    <a:pt x="31714" y="35920"/>
                  </a:cubicBezTo>
                  <a:cubicBezTo>
                    <a:pt x="29239" y="33396"/>
                    <a:pt x="25714" y="32053"/>
                    <a:pt x="22189" y="32205"/>
                  </a:cubicBezTo>
                  <a:cubicBezTo>
                    <a:pt x="17998" y="31986"/>
                    <a:pt x="13901" y="33539"/>
                    <a:pt x="10854" y="36491"/>
                  </a:cubicBezTo>
                  <a:cubicBezTo>
                    <a:pt x="7901" y="39949"/>
                    <a:pt x="6473" y="44435"/>
                    <a:pt x="6757" y="48969"/>
                  </a:cubicBezTo>
                  <a:lnTo>
                    <a:pt x="6757" y="77068"/>
                  </a:lnTo>
                  <a:lnTo>
                    <a:pt x="-6289" y="77068"/>
                  </a:lnTo>
                  <a:lnTo>
                    <a:pt x="-6289" y="-180"/>
                  </a:lnTo>
                  <a:lnTo>
                    <a:pt x="6757" y="-180"/>
                  </a:lnTo>
                  <a:lnTo>
                    <a:pt x="6757" y="27919"/>
                  </a:lnTo>
                  <a:cubicBezTo>
                    <a:pt x="8947" y="25595"/>
                    <a:pt x="11617" y="23795"/>
                    <a:pt x="14663" y="22680"/>
                  </a:cubicBezTo>
                  <a:cubicBezTo>
                    <a:pt x="17998" y="21413"/>
                    <a:pt x="21616" y="20804"/>
                    <a:pt x="25235" y="20870"/>
                  </a:cubicBezTo>
                  <a:cubicBezTo>
                    <a:pt x="31332" y="20623"/>
                    <a:pt x="37332" y="22813"/>
                    <a:pt x="41811" y="26966"/>
                  </a:cubicBezTo>
                  <a:close/>
                </a:path>
              </a:pathLst>
            </a:custGeom>
            <a:solidFill>
              <a:srgbClr val="6D6E71"/>
            </a:solidFill>
            <a:ln w="9525" cap="flat">
              <a:noFill/>
              <a:prstDash val="solid"/>
              <a:miter/>
            </a:ln>
          </p:spPr>
          <p:txBody>
            <a:bodyPr rtlCol="0" anchor="ctr"/>
            <a:lstStyle/>
            <a:p>
              <a:endParaRPr lang="en-US"/>
            </a:p>
          </p:txBody>
        </p:sp>
        <p:sp>
          <p:nvSpPr>
            <p:cNvPr id="1435" name="Freeform: Shape 1434">
              <a:extLst>
                <a:ext uri="{FF2B5EF4-FFF2-40B4-BE49-F238E27FC236}">
                  <a16:creationId xmlns:a16="http://schemas.microsoft.com/office/drawing/2014/main" id="{0E264057-6777-416D-8AFA-D7948C27BBAD}"/>
                </a:ext>
              </a:extLst>
            </p:cNvPr>
            <p:cNvSpPr/>
            <p:nvPr/>
          </p:nvSpPr>
          <p:spPr>
            <a:xfrm>
              <a:off x="19426422" y="540540"/>
              <a:ext cx="16676" cy="80394"/>
            </a:xfrm>
            <a:custGeom>
              <a:avLst/>
              <a:gdLst>
                <a:gd name="connsiteX0" fmla="*/ -3900 w 16676"/>
                <a:gd name="connsiteY0" fmla="*/ 13254 h 80394"/>
                <a:gd name="connsiteX1" fmla="*/ -6281 w 16676"/>
                <a:gd name="connsiteY1" fmla="*/ 7634 h 80394"/>
                <a:gd name="connsiteX2" fmla="*/ -3900 w 16676"/>
                <a:gd name="connsiteY2" fmla="*/ 2110 h 80394"/>
                <a:gd name="connsiteX3" fmla="*/ 2002 w 16676"/>
                <a:gd name="connsiteY3" fmla="*/ -176 h 80394"/>
                <a:gd name="connsiteX4" fmla="*/ 7909 w 16676"/>
                <a:gd name="connsiteY4" fmla="*/ 2015 h 80394"/>
                <a:gd name="connsiteX5" fmla="*/ 10387 w 16676"/>
                <a:gd name="connsiteY5" fmla="*/ 7349 h 80394"/>
                <a:gd name="connsiteX6" fmla="*/ 8006 w 16676"/>
                <a:gd name="connsiteY6" fmla="*/ 13159 h 80394"/>
                <a:gd name="connsiteX7" fmla="*/ 2002 w 16676"/>
                <a:gd name="connsiteY7" fmla="*/ 15445 h 80394"/>
                <a:gd name="connsiteX8" fmla="*/ -3900 w 16676"/>
                <a:gd name="connsiteY8" fmla="*/ 13254 h 80394"/>
                <a:gd name="connsiteX9" fmla="*/ -4570 w 16676"/>
                <a:gd name="connsiteY9" fmla="*/ 24589 h 80394"/>
                <a:gd name="connsiteX10" fmla="*/ 8481 w 16676"/>
                <a:gd name="connsiteY10" fmla="*/ 24589 h 80394"/>
                <a:gd name="connsiteX11" fmla="*/ 8481 w 16676"/>
                <a:gd name="connsiteY11" fmla="*/ 80215 h 80394"/>
                <a:gd name="connsiteX12" fmla="*/ -4570 w 16676"/>
                <a:gd name="connsiteY12" fmla="*/ 80215 h 80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76" h="80394">
                  <a:moveTo>
                    <a:pt x="-3900" y="13254"/>
                  </a:moveTo>
                  <a:cubicBezTo>
                    <a:pt x="-5523" y="11825"/>
                    <a:pt x="-6379" y="9768"/>
                    <a:pt x="-6281" y="7634"/>
                  </a:cubicBezTo>
                  <a:cubicBezTo>
                    <a:pt x="-6379" y="5529"/>
                    <a:pt x="-5523" y="3500"/>
                    <a:pt x="-3900" y="2110"/>
                  </a:cubicBezTo>
                  <a:cubicBezTo>
                    <a:pt x="-2282" y="586"/>
                    <a:pt x="-189" y="-233"/>
                    <a:pt x="2002" y="-176"/>
                  </a:cubicBezTo>
                  <a:cubicBezTo>
                    <a:pt x="4193" y="-243"/>
                    <a:pt x="6290" y="548"/>
                    <a:pt x="7909" y="2015"/>
                  </a:cubicBezTo>
                  <a:cubicBezTo>
                    <a:pt x="9527" y="3319"/>
                    <a:pt x="10387" y="5282"/>
                    <a:pt x="10387" y="7349"/>
                  </a:cubicBezTo>
                  <a:cubicBezTo>
                    <a:pt x="10387" y="9520"/>
                    <a:pt x="9527" y="11616"/>
                    <a:pt x="8006" y="13159"/>
                  </a:cubicBezTo>
                  <a:cubicBezTo>
                    <a:pt x="6383" y="14711"/>
                    <a:pt x="4193" y="15540"/>
                    <a:pt x="2002" y="15445"/>
                  </a:cubicBezTo>
                  <a:cubicBezTo>
                    <a:pt x="-189" y="15492"/>
                    <a:pt x="-2282" y="14711"/>
                    <a:pt x="-3900" y="13254"/>
                  </a:cubicBezTo>
                  <a:close/>
                  <a:moveTo>
                    <a:pt x="-4570" y="24589"/>
                  </a:moveTo>
                  <a:lnTo>
                    <a:pt x="8481" y="24589"/>
                  </a:lnTo>
                  <a:lnTo>
                    <a:pt x="8481" y="80215"/>
                  </a:lnTo>
                  <a:lnTo>
                    <a:pt x="-4570" y="80215"/>
                  </a:lnTo>
                  <a:close/>
                </a:path>
              </a:pathLst>
            </a:custGeom>
            <a:solidFill>
              <a:srgbClr val="6D6E71"/>
            </a:solidFill>
            <a:ln w="9525" cap="flat">
              <a:noFill/>
              <a:prstDash val="solid"/>
              <a:miter/>
            </a:ln>
          </p:spPr>
          <p:txBody>
            <a:bodyPr rtlCol="0" anchor="ctr"/>
            <a:lstStyle/>
            <a:p>
              <a:endParaRPr lang="en-US"/>
            </a:p>
          </p:txBody>
        </p:sp>
        <p:sp>
          <p:nvSpPr>
            <p:cNvPr id="1436" name="Freeform: Shape 1435">
              <a:extLst>
                <a:ext uri="{FF2B5EF4-FFF2-40B4-BE49-F238E27FC236}">
                  <a16:creationId xmlns:a16="http://schemas.microsoft.com/office/drawing/2014/main" id="{ABF6ED90-7A07-4F8F-899F-90DABEE8117C}"/>
                </a:ext>
              </a:extLst>
            </p:cNvPr>
            <p:cNvSpPr/>
            <p:nvPr/>
          </p:nvSpPr>
          <p:spPr>
            <a:xfrm>
              <a:off x="19458907" y="564733"/>
              <a:ext cx="54165" cy="56201"/>
            </a:xfrm>
            <a:custGeom>
              <a:avLst/>
              <a:gdLst>
                <a:gd name="connsiteX0" fmla="*/ 41434 w 54165"/>
                <a:gd name="connsiteY0" fmla="*/ 5920 h 56201"/>
                <a:gd name="connsiteX1" fmla="*/ 47815 w 54165"/>
                <a:gd name="connsiteY1" fmla="*/ 24113 h 56201"/>
                <a:gd name="connsiteX2" fmla="*/ 47815 w 54165"/>
                <a:gd name="connsiteY2" fmla="*/ 56022 h 56201"/>
                <a:gd name="connsiteX3" fmla="*/ 35146 w 54165"/>
                <a:gd name="connsiteY3" fmla="*/ 56022 h 56201"/>
                <a:gd name="connsiteX4" fmla="*/ 35146 w 54165"/>
                <a:gd name="connsiteY4" fmla="*/ 25827 h 56201"/>
                <a:gd name="connsiteX5" fmla="*/ 31718 w 54165"/>
                <a:gd name="connsiteY5" fmla="*/ 14874 h 56201"/>
                <a:gd name="connsiteX6" fmla="*/ 22193 w 54165"/>
                <a:gd name="connsiteY6" fmla="*/ 11159 h 56201"/>
                <a:gd name="connsiteX7" fmla="*/ 10859 w 54165"/>
                <a:gd name="connsiteY7" fmla="*/ 15445 h 56201"/>
                <a:gd name="connsiteX8" fmla="*/ 6664 w 54165"/>
                <a:gd name="connsiteY8" fmla="*/ 27923 h 56201"/>
                <a:gd name="connsiteX9" fmla="*/ 6664 w 54165"/>
                <a:gd name="connsiteY9" fmla="*/ 56022 h 56201"/>
                <a:gd name="connsiteX10" fmla="*/ -6289 w 54165"/>
                <a:gd name="connsiteY10" fmla="*/ 56022 h 56201"/>
                <a:gd name="connsiteX11" fmla="*/ -6289 w 54165"/>
                <a:gd name="connsiteY11" fmla="*/ 396 h 56201"/>
                <a:gd name="connsiteX12" fmla="*/ 6096 w 54165"/>
                <a:gd name="connsiteY12" fmla="*/ 396 h 56201"/>
                <a:gd name="connsiteX13" fmla="*/ 6096 w 54165"/>
                <a:gd name="connsiteY13" fmla="*/ 7635 h 56201"/>
                <a:gd name="connsiteX14" fmla="*/ 14189 w 54165"/>
                <a:gd name="connsiteY14" fmla="*/ 1729 h 56201"/>
                <a:gd name="connsiteX15" fmla="*/ 25240 w 54165"/>
                <a:gd name="connsiteY15" fmla="*/ -176 h 56201"/>
                <a:gd name="connsiteX16" fmla="*/ 41434 w 54165"/>
                <a:gd name="connsiteY16" fmla="*/ 5920 h 56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165" h="56201">
                  <a:moveTo>
                    <a:pt x="41434" y="5920"/>
                  </a:moveTo>
                  <a:cubicBezTo>
                    <a:pt x="46006" y="10854"/>
                    <a:pt x="48289" y="17426"/>
                    <a:pt x="47815" y="24113"/>
                  </a:cubicBezTo>
                  <a:lnTo>
                    <a:pt x="47815" y="56022"/>
                  </a:lnTo>
                  <a:lnTo>
                    <a:pt x="35146" y="56022"/>
                  </a:lnTo>
                  <a:lnTo>
                    <a:pt x="35146" y="25827"/>
                  </a:lnTo>
                  <a:cubicBezTo>
                    <a:pt x="35430" y="21875"/>
                    <a:pt x="34192" y="17950"/>
                    <a:pt x="31718" y="14874"/>
                  </a:cubicBezTo>
                  <a:cubicBezTo>
                    <a:pt x="29239" y="12350"/>
                    <a:pt x="25714" y="11007"/>
                    <a:pt x="22193" y="11159"/>
                  </a:cubicBezTo>
                  <a:cubicBezTo>
                    <a:pt x="18003" y="10940"/>
                    <a:pt x="13905" y="12493"/>
                    <a:pt x="10859" y="15445"/>
                  </a:cubicBezTo>
                  <a:cubicBezTo>
                    <a:pt x="7906" y="18893"/>
                    <a:pt x="6380" y="23370"/>
                    <a:pt x="6664" y="27923"/>
                  </a:cubicBezTo>
                  <a:lnTo>
                    <a:pt x="6664" y="56022"/>
                  </a:lnTo>
                  <a:lnTo>
                    <a:pt x="-6289" y="56022"/>
                  </a:lnTo>
                  <a:lnTo>
                    <a:pt x="-6289" y="396"/>
                  </a:lnTo>
                  <a:lnTo>
                    <a:pt x="6096" y="396"/>
                  </a:lnTo>
                  <a:lnTo>
                    <a:pt x="6096" y="7635"/>
                  </a:lnTo>
                  <a:cubicBezTo>
                    <a:pt x="8287" y="5025"/>
                    <a:pt x="11050" y="2987"/>
                    <a:pt x="14189" y="1729"/>
                  </a:cubicBezTo>
                  <a:cubicBezTo>
                    <a:pt x="17714" y="424"/>
                    <a:pt x="21430" y="-223"/>
                    <a:pt x="25240" y="-176"/>
                  </a:cubicBezTo>
                  <a:cubicBezTo>
                    <a:pt x="31239" y="-290"/>
                    <a:pt x="37053" y="1891"/>
                    <a:pt x="41434" y="5920"/>
                  </a:cubicBezTo>
                  <a:close/>
                </a:path>
              </a:pathLst>
            </a:custGeom>
            <a:solidFill>
              <a:srgbClr val="6D6E71"/>
            </a:solidFill>
            <a:ln w="9525" cap="flat">
              <a:noFill/>
              <a:prstDash val="solid"/>
              <a:miter/>
            </a:ln>
          </p:spPr>
          <p:txBody>
            <a:bodyPr rtlCol="0" anchor="ctr"/>
            <a:lstStyle/>
            <a:p>
              <a:endParaRPr lang="en-US"/>
            </a:p>
          </p:txBody>
        </p:sp>
        <p:sp>
          <p:nvSpPr>
            <p:cNvPr id="1437" name="Freeform: Shape 1436">
              <a:extLst>
                <a:ext uri="{FF2B5EF4-FFF2-40B4-BE49-F238E27FC236}">
                  <a16:creationId xmlns:a16="http://schemas.microsoft.com/office/drawing/2014/main" id="{C30F0D3A-813B-4AAC-8C67-F8D70CE16507}"/>
                </a:ext>
              </a:extLst>
            </p:cNvPr>
            <p:cNvSpPr/>
            <p:nvPr/>
          </p:nvSpPr>
          <p:spPr>
            <a:xfrm>
              <a:off x="19549776" y="547878"/>
              <a:ext cx="56200" cy="74122"/>
            </a:xfrm>
            <a:custGeom>
              <a:avLst/>
              <a:gdLst>
                <a:gd name="connsiteX0" fmla="*/ 44573 w 56200"/>
                <a:gd name="connsiteY0" fmla="*/ 36968 h 74122"/>
                <a:gd name="connsiteX1" fmla="*/ 49908 w 56200"/>
                <a:gd name="connsiteY1" fmla="*/ 50969 h 74122"/>
                <a:gd name="connsiteX2" fmla="*/ 36955 w 56200"/>
                <a:gd name="connsiteY2" fmla="*/ 70781 h 74122"/>
                <a:gd name="connsiteX3" fmla="*/ 21049 w 56200"/>
                <a:gd name="connsiteY3" fmla="*/ 73924 h 74122"/>
                <a:gd name="connsiteX4" fmla="*/ 6096 w 56200"/>
                <a:gd name="connsiteY4" fmla="*/ 71639 h 74122"/>
                <a:gd name="connsiteX5" fmla="*/ -6289 w 56200"/>
                <a:gd name="connsiteY5" fmla="*/ 65447 h 74122"/>
                <a:gd name="connsiteX6" fmla="*/ -480 w 56200"/>
                <a:gd name="connsiteY6" fmla="*/ 54970 h 74122"/>
                <a:gd name="connsiteX7" fmla="*/ 9045 w 56200"/>
                <a:gd name="connsiteY7" fmla="*/ 60208 h 74122"/>
                <a:gd name="connsiteX8" fmla="*/ 20761 w 56200"/>
                <a:gd name="connsiteY8" fmla="*/ 62114 h 74122"/>
                <a:gd name="connsiteX9" fmla="*/ 32100 w 56200"/>
                <a:gd name="connsiteY9" fmla="*/ 59161 h 74122"/>
                <a:gd name="connsiteX10" fmla="*/ 34099 w 56200"/>
                <a:gd name="connsiteY10" fmla="*/ 45159 h 74122"/>
                <a:gd name="connsiteX11" fmla="*/ 32100 w 56200"/>
                <a:gd name="connsiteY11" fmla="*/ 43159 h 74122"/>
                <a:gd name="connsiteX12" fmla="*/ 20193 w 56200"/>
                <a:gd name="connsiteY12" fmla="*/ 40301 h 74122"/>
                <a:gd name="connsiteX13" fmla="*/ 13524 w 56200"/>
                <a:gd name="connsiteY13" fmla="*/ 40301 h 74122"/>
                <a:gd name="connsiteX14" fmla="*/ 13524 w 56200"/>
                <a:gd name="connsiteY14" fmla="*/ 30776 h 74122"/>
                <a:gd name="connsiteX15" fmla="*/ 30095 w 56200"/>
                <a:gd name="connsiteY15" fmla="*/ 11155 h 74122"/>
                <a:gd name="connsiteX16" fmla="*/ -3052 w 56200"/>
                <a:gd name="connsiteY16" fmla="*/ 11155 h 74122"/>
                <a:gd name="connsiteX17" fmla="*/ -3052 w 56200"/>
                <a:gd name="connsiteY17" fmla="*/ -180 h 74122"/>
                <a:gd name="connsiteX18" fmla="*/ 46578 w 56200"/>
                <a:gd name="connsiteY18" fmla="*/ -180 h 74122"/>
                <a:gd name="connsiteX19" fmla="*/ 46578 w 56200"/>
                <a:gd name="connsiteY19" fmla="*/ 8869 h 74122"/>
                <a:gd name="connsiteX20" fmla="*/ 28956 w 56200"/>
                <a:gd name="connsiteY20" fmla="*/ 29919 h 74122"/>
                <a:gd name="connsiteX21" fmla="*/ 44573 w 56200"/>
                <a:gd name="connsiteY21" fmla="*/ 36968 h 74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6200" h="74122">
                  <a:moveTo>
                    <a:pt x="44573" y="36968"/>
                  </a:moveTo>
                  <a:cubicBezTo>
                    <a:pt x="48099" y="40749"/>
                    <a:pt x="50005" y="45778"/>
                    <a:pt x="49908" y="50969"/>
                  </a:cubicBezTo>
                  <a:cubicBezTo>
                    <a:pt x="50005" y="59589"/>
                    <a:pt x="44862" y="67419"/>
                    <a:pt x="36955" y="70781"/>
                  </a:cubicBezTo>
                  <a:cubicBezTo>
                    <a:pt x="32002" y="73020"/>
                    <a:pt x="26477" y="74096"/>
                    <a:pt x="21049" y="73924"/>
                  </a:cubicBezTo>
                  <a:cubicBezTo>
                    <a:pt x="15998" y="73944"/>
                    <a:pt x="10952" y="73172"/>
                    <a:pt x="6096" y="71639"/>
                  </a:cubicBezTo>
                  <a:cubicBezTo>
                    <a:pt x="1618" y="70334"/>
                    <a:pt x="-2573" y="68238"/>
                    <a:pt x="-6289" y="65447"/>
                  </a:cubicBezTo>
                  <a:lnTo>
                    <a:pt x="-480" y="54970"/>
                  </a:lnTo>
                  <a:cubicBezTo>
                    <a:pt x="2380" y="57246"/>
                    <a:pt x="5617" y="59018"/>
                    <a:pt x="9045" y="60208"/>
                  </a:cubicBezTo>
                  <a:cubicBezTo>
                    <a:pt x="12859" y="61456"/>
                    <a:pt x="16761" y="62095"/>
                    <a:pt x="20761" y="62114"/>
                  </a:cubicBezTo>
                  <a:cubicBezTo>
                    <a:pt x="24765" y="62342"/>
                    <a:pt x="28765" y="61313"/>
                    <a:pt x="32100" y="59161"/>
                  </a:cubicBezTo>
                  <a:cubicBezTo>
                    <a:pt x="36481" y="55846"/>
                    <a:pt x="37429" y="49579"/>
                    <a:pt x="34099" y="45159"/>
                  </a:cubicBezTo>
                  <a:cubicBezTo>
                    <a:pt x="33527" y="44397"/>
                    <a:pt x="32858" y="43730"/>
                    <a:pt x="32100" y="43159"/>
                  </a:cubicBezTo>
                  <a:cubicBezTo>
                    <a:pt x="28477" y="40987"/>
                    <a:pt x="24384" y="39996"/>
                    <a:pt x="20193" y="40301"/>
                  </a:cubicBezTo>
                  <a:lnTo>
                    <a:pt x="13524" y="40301"/>
                  </a:lnTo>
                  <a:lnTo>
                    <a:pt x="13524" y="30776"/>
                  </a:lnTo>
                  <a:lnTo>
                    <a:pt x="30095" y="11155"/>
                  </a:lnTo>
                  <a:lnTo>
                    <a:pt x="-3052" y="11155"/>
                  </a:lnTo>
                  <a:lnTo>
                    <a:pt x="-3052" y="-180"/>
                  </a:lnTo>
                  <a:lnTo>
                    <a:pt x="46578" y="-180"/>
                  </a:lnTo>
                  <a:lnTo>
                    <a:pt x="46578" y="8869"/>
                  </a:lnTo>
                  <a:lnTo>
                    <a:pt x="28956" y="29919"/>
                  </a:lnTo>
                  <a:cubicBezTo>
                    <a:pt x="34858" y="30252"/>
                    <a:pt x="40383" y="32758"/>
                    <a:pt x="44573" y="36968"/>
                  </a:cubicBezTo>
                  <a:close/>
                </a:path>
              </a:pathLst>
            </a:custGeom>
            <a:solidFill>
              <a:srgbClr val="6D6E71"/>
            </a:solidFill>
            <a:ln w="9525" cap="flat">
              <a:noFill/>
              <a:prstDash val="solid"/>
              <a:miter/>
            </a:ln>
          </p:spPr>
          <p:txBody>
            <a:bodyPr rtlCol="0" anchor="ctr"/>
            <a:lstStyle/>
            <a:p>
              <a:endParaRPr lang="en-US"/>
            </a:p>
          </p:txBody>
        </p:sp>
        <p:sp>
          <p:nvSpPr>
            <p:cNvPr id="1438" name="Freeform: Shape 1437">
              <a:extLst>
                <a:ext uri="{FF2B5EF4-FFF2-40B4-BE49-F238E27FC236}">
                  <a16:creationId xmlns:a16="http://schemas.microsoft.com/office/drawing/2014/main" id="{305B9A58-E91B-4522-95E6-063F9FF13A97}"/>
                </a:ext>
              </a:extLst>
            </p:cNvPr>
            <p:cNvSpPr/>
            <p:nvPr/>
          </p:nvSpPr>
          <p:spPr>
            <a:xfrm>
              <a:off x="19614740" y="546911"/>
              <a:ext cx="58200" cy="75116"/>
            </a:xfrm>
            <a:custGeom>
              <a:avLst/>
              <a:gdLst>
                <a:gd name="connsiteX0" fmla="*/ 39810 w 58200"/>
                <a:gd name="connsiteY0" fmla="*/ 31649 h 75116"/>
                <a:gd name="connsiteX1" fmla="*/ 48763 w 58200"/>
                <a:gd name="connsiteY1" fmla="*/ 39459 h 75116"/>
                <a:gd name="connsiteX2" fmla="*/ 51907 w 58200"/>
                <a:gd name="connsiteY2" fmla="*/ 51270 h 75116"/>
                <a:gd name="connsiteX3" fmla="*/ 48382 w 58200"/>
                <a:gd name="connsiteY3" fmla="*/ 63653 h 75116"/>
                <a:gd name="connsiteX4" fmla="*/ 38857 w 58200"/>
                <a:gd name="connsiteY4" fmla="*/ 71940 h 75116"/>
                <a:gd name="connsiteX5" fmla="*/ 25332 w 58200"/>
                <a:gd name="connsiteY5" fmla="*/ 74892 h 75116"/>
                <a:gd name="connsiteX6" fmla="*/ 2091 w 58200"/>
                <a:gd name="connsiteY6" fmla="*/ 65367 h 75116"/>
                <a:gd name="connsiteX7" fmla="*/ -6197 w 58200"/>
                <a:gd name="connsiteY7" fmla="*/ 38507 h 75116"/>
                <a:gd name="connsiteX8" fmla="*/ -1718 w 58200"/>
                <a:gd name="connsiteY8" fmla="*/ 17552 h 75116"/>
                <a:gd name="connsiteX9" fmla="*/ 10756 w 58200"/>
                <a:gd name="connsiteY9" fmla="*/ 4407 h 75116"/>
                <a:gd name="connsiteX10" fmla="*/ 29806 w 58200"/>
                <a:gd name="connsiteY10" fmla="*/ -165 h 75116"/>
                <a:gd name="connsiteX11" fmla="*/ 40284 w 58200"/>
                <a:gd name="connsiteY11" fmla="*/ 1074 h 75116"/>
                <a:gd name="connsiteX12" fmla="*/ 48954 w 58200"/>
                <a:gd name="connsiteY12" fmla="*/ 4503 h 75116"/>
                <a:gd name="connsiteX13" fmla="*/ 43903 w 58200"/>
                <a:gd name="connsiteY13" fmla="*/ 14694 h 75116"/>
                <a:gd name="connsiteX14" fmla="*/ 30094 w 58200"/>
                <a:gd name="connsiteY14" fmla="*/ 11170 h 75116"/>
                <a:gd name="connsiteX15" fmla="*/ 13616 w 58200"/>
                <a:gd name="connsiteY15" fmla="*/ 17647 h 75116"/>
                <a:gd name="connsiteX16" fmla="*/ 7710 w 58200"/>
                <a:gd name="connsiteY16" fmla="*/ 36221 h 75116"/>
                <a:gd name="connsiteX17" fmla="*/ 7710 w 58200"/>
                <a:gd name="connsiteY17" fmla="*/ 36221 h 75116"/>
                <a:gd name="connsiteX18" fmla="*/ 15900 w 58200"/>
                <a:gd name="connsiteY18" fmla="*/ 30601 h 75116"/>
                <a:gd name="connsiteX19" fmla="*/ 27141 w 58200"/>
                <a:gd name="connsiteY19" fmla="*/ 28696 h 75116"/>
                <a:gd name="connsiteX20" fmla="*/ 39810 w 58200"/>
                <a:gd name="connsiteY20" fmla="*/ 31649 h 75116"/>
                <a:gd name="connsiteX21" fmla="*/ 34857 w 58200"/>
                <a:gd name="connsiteY21" fmla="*/ 60891 h 75116"/>
                <a:gd name="connsiteX22" fmla="*/ 38857 w 58200"/>
                <a:gd name="connsiteY22" fmla="*/ 51366 h 75116"/>
                <a:gd name="connsiteX23" fmla="*/ 34857 w 58200"/>
                <a:gd name="connsiteY23" fmla="*/ 42317 h 75116"/>
                <a:gd name="connsiteX24" fmla="*/ 13616 w 58200"/>
                <a:gd name="connsiteY24" fmla="*/ 42317 h 75116"/>
                <a:gd name="connsiteX25" fmla="*/ 9519 w 58200"/>
                <a:gd name="connsiteY25" fmla="*/ 51270 h 75116"/>
                <a:gd name="connsiteX26" fmla="*/ 13519 w 58200"/>
                <a:gd name="connsiteY26" fmla="*/ 60033 h 75116"/>
                <a:gd name="connsiteX27" fmla="*/ 24569 w 58200"/>
                <a:gd name="connsiteY27" fmla="*/ 63558 h 75116"/>
                <a:gd name="connsiteX28" fmla="*/ 34857 w 58200"/>
                <a:gd name="connsiteY28" fmla="*/ 60891 h 75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200" h="75116">
                  <a:moveTo>
                    <a:pt x="39810" y="31649"/>
                  </a:moveTo>
                  <a:cubicBezTo>
                    <a:pt x="43526" y="33335"/>
                    <a:pt x="46572" y="36049"/>
                    <a:pt x="48763" y="39459"/>
                  </a:cubicBezTo>
                  <a:cubicBezTo>
                    <a:pt x="50856" y="43022"/>
                    <a:pt x="52000" y="47117"/>
                    <a:pt x="51907" y="51270"/>
                  </a:cubicBezTo>
                  <a:cubicBezTo>
                    <a:pt x="52000" y="55661"/>
                    <a:pt x="50763" y="59976"/>
                    <a:pt x="48382" y="63653"/>
                  </a:cubicBezTo>
                  <a:cubicBezTo>
                    <a:pt x="46093" y="67272"/>
                    <a:pt x="42763" y="70149"/>
                    <a:pt x="38857" y="71940"/>
                  </a:cubicBezTo>
                  <a:cubicBezTo>
                    <a:pt x="34666" y="73921"/>
                    <a:pt x="29997" y="74930"/>
                    <a:pt x="25332" y="74892"/>
                  </a:cubicBezTo>
                  <a:cubicBezTo>
                    <a:pt x="16569" y="75378"/>
                    <a:pt x="7993" y="71873"/>
                    <a:pt x="2091" y="65367"/>
                  </a:cubicBezTo>
                  <a:cubicBezTo>
                    <a:pt x="-3913" y="57757"/>
                    <a:pt x="-6862" y="48175"/>
                    <a:pt x="-6197" y="38507"/>
                  </a:cubicBezTo>
                  <a:cubicBezTo>
                    <a:pt x="-6387" y="31258"/>
                    <a:pt x="-4862" y="24067"/>
                    <a:pt x="-1718" y="17552"/>
                  </a:cubicBezTo>
                  <a:cubicBezTo>
                    <a:pt x="1040" y="11999"/>
                    <a:pt x="5328" y="7417"/>
                    <a:pt x="10756" y="4407"/>
                  </a:cubicBezTo>
                  <a:cubicBezTo>
                    <a:pt x="16569" y="1226"/>
                    <a:pt x="23141" y="-355"/>
                    <a:pt x="29806" y="-165"/>
                  </a:cubicBezTo>
                  <a:cubicBezTo>
                    <a:pt x="33331" y="-203"/>
                    <a:pt x="36857" y="216"/>
                    <a:pt x="40284" y="1074"/>
                  </a:cubicBezTo>
                  <a:cubicBezTo>
                    <a:pt x="43335" y="1731"/>
                    <a:pt x="46284" y="2893"/>
                    <a:pt x="48954" y="4503"/>
                  </a:cubicBezTo>
                  <a:lnTo>
                    <a:pt x="43903" y="14694"/>
                  </a:lnTo>
                  <a:cubicBezTo>
                    <a:pt x="39712" y="12180"/>
                    <a:pt x="34950" y="10951"/>
                    <a:pt x="30094" y="11170"/>
                  </a:cubicBezTo>
                  <a:cubicBezTo>
                    <a:pt x="23904" y="10837"/>
                    <a:pt x="17900" y="13199"/>
                    <a:pt x="13616" y="17647"/>
                  </a:cubicBezTo>
                  <a:cubicBezTo>
                    <a:pt x="9328" y="22876"/>
                    <a:pt x="7235" y="29506"/>
                    <a:pt x="7710" y="36221"/>
                  </a:cubicBezTo>
                  <a:lnTo>
                    <a:pt x="7710" y="36221"/>
                  </a:lnTo>
                  <a:cubicBezTo>
                    <a:pt x="9900" y="33687"/>
                    <a:pt x="12756" y="31754"/>
                    <a:pt x="15900" y="30601"/>
                  </a:cubicBezTo>
                  <a:cubicBezTo>
                    <a:pt x="19523" y="29258"/>
                    <a:pt x="23332" y="28610"/>
                    <a:pt x="27141" y="28696"/>
                  </a:cubicBezTo>
                  <a:cubicBezTo>
                    <a:pt x="31522" y="28696"/>
                    <a:pt x="35903" y="29706"/>
                    <a:pt x="39810" y="31649"/>
                  </a:cubicBezTo>
                  <a:close/>
                  <a:moveTo>
                    <a:pt x="34857" y="60891"/>
                  </a:moveTo>
                  <a:cubicBezTo>
                    <a:pt x="37619" y="58548"/>
                    <a:pt x="39140" y="54995"/>
                    <a:pt x="38857" y="51366"/>
                  </a:cubicBezTo>
                  <a:cubicBezTo>
                    <a:pt x="39047" y="47889"/>
                    <a:pt x="37522" y="44546"/>
                    <a:pt x="34857" y="42317"/>
                  </a:cubicBezTo>
                  <a:cubicBezTo>
                    <a:pt x="28476" y="37754"/>
                    <a:pt x="19997" y="37754"/>
                    <a:pt x="13616" y="42317"/>
                  </a:cubicBezTo>
                  <a:cubicBezTo>
                    <a:pt x="10947" y="44517"/>
                    <a:pt x="9426" y="47813"/>
                    <a:pt x="9519" y="51270"/>
                  </a:cubicBezTo>
                  <a:cubicBezTo>
                    <a:pt x="9426" y="54652"/>
                    <a:pt x="10947" y="57881"/>
                    <a:pt x="13519" y="60033"/>
                  </a:cubicBezTo>
                  <a:cubicBezTo>
                    <a:pt x="16663" y="62548"/>
                    <a:pt x="20569" y="63805"/>
                    <a:pt x="24569" y="63558"/>
                  </a:cubicBezTo>
                  <a:cubicBezTo>
                    <a:pt x="28187" y="63920"/>
                    <a:pt x="31806" y="62977"/>
                    <a:pt x="34857" y="60891"/>
                  </a:cubicBezTo>
                  <a:close/>
                </a:path>
              </a:pathLst>
            </a:custGeom>
            <a:solidFill>
              <a:srgbClr val="6D6E71"/>
            </a:solidFill>
            <a:ln w="9525" cap="flat">
              <a:noFill/>
              <a:prstDash val="solid"/>
              <a:miter/>
            </a:ln>
          </p:spPr>
          <p:txBody>
            <a:bodyPr rtlCol="0" anchor="ctr"/>
            <a:lstStyle/>
            <a:p>
              <a:endParaRPr lang="en-US"/>
            </a:p>
          </p:txBody>
        </p:sp>
        <p:sp>
          <p:nvSpPr>
            <p:cNvPr id="1439" name="Freeform: Shape 1438">
              <a:extLst>
                <a:ext uri="{FF2B5EF4-FFF2-40B4-BE49-F238E27FC236}">
                  <a16:creationId xmlns:a16="http://schemas.microsoft.com/office/drawing/2014/main" id="{693E43C6-B5E8-4363-B326-0E92932B4636}"/>
                </a:ext>
              </a:extLst>
            </p:cNvPr>
            <p:cNvSpPr/>
            <p:nvPr/>
          </p:nvSpPr>
          <p:spPr>
            <a:xfrm>
              <a:off x="19714082" y="547974"/>
              <a:ext cx="79343" cy="72961"/>
            </a:xfrm>
            <a:custGeom>
              <a:avLst/>
              <a:gdLst>
                <a:gd name="connsiteX0" fmla="*/ 60484 w 79343"/>
                <a:gd name="connsiteY0" fmla="*/ 72781 h 72961"/>
                <a:gd name="connsiteX1" fmla="*/ 60484 w 79343"/>
                <a:gd name="connsiteY1" fmla="*/ 24490 h 72961"/>
                <a:gd name="connsiteX2" fmla="*/ 36574 w 79343"/>
                <a:gd name="connsiteY2" fmla="*/ 64399 h 72961"/>
                <a:gd name="connsiteX3" fmla="*/ 30476 w 79343"/>
                <a:gd name="connsiteY3" fmla="*/ 64399 h 72961"/>
                <a:gd name="connsiteX4" fmla="*/ 6571 w 79343"/>
                <a:gd name="connsiteY4" fmla="*/ 25061 h 72961"/>
                <a:gd name="connsiteX5" fmla="*/ 6571 w 79343"/>
                <a:gd name="connsiteY5" fmla="*/ 72686 h 72961"/>
                <a:gd name="connsiteX6" fmla="*/ -6289 w 79343"/>
                <a:gd name="connsiteY6" fmla="*/ 72686 h 72961"/>
                <a:gd name="connsiteX7" fmla="*/ -6289 w 79343"/>
                <a:gd name="connsiteY7" fmla="*/ -180 h 72961"/>
                <a:gd name="connsiteX8" fmla="*/ 4855 w 79343"/>
                <a:gd name="connsiteY8" fmla="*/ -180 h 72961"/>
                <a:gd name="connsiteX9" fmla="*/ 33430 w 79343"/>
                <a:gd name="connsiteY9" fmla="*/ 48112 h 72961"/>
                <a:gd name="connsiteX10" fmla="*/ 62005 w 79343"/>
                <a:gd name="connsiteY10" fmla="*/ -180 h 72961"/>
                <a:gd name="connsiteX11" fmla="*/ 73055 w 79343"/>
                <a:gd name="connsiteY11" fmla="*/ -180 h 72961"/>
                <a:gd name="connsiteX12" fmla="*/ 73055 w 79343"/>
                <a:gd name="connsiteY12" fmla="*/ 72686 h 72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343" h="72961">
                  <a:moveTo>
                    <a:pt x="60484" y="72781"/>
                  </a:moveTo>
                  <a:lnTo>
                    <a:pt x="60484" y="24490"/>
                  </a:lnTo>
                  <a:lnTo>
                    <a:pt x="36574" y="64399"/>
                  </a:lnTo>
                  <a:lnTo>
                    <a:pt x="30476" y="64399"/>
                  </a:lnTo>
                  <a:lnTo>
                    <a:pt x="6571" y="25061"/>
                  </a:lnTo>
                  <a:lnTo>
                    <a:pt x="6571" y="72686"/>
                  </a:lnTo>
                  <a:lnTo>
                    <a:pt x="-6289" y="72686"/>
                  </a:lnTo>
                  <a:lnTo>
                    <a:pt x="-6289" y="-180"/>
                  </a:lnTo>
                  <a:lnTo>
                    <a:pt x="4855" y="-180"/>
                  </a:lnTo>
                  <a:lnTo>
                    <a:pt x="33430" y="48112"/>
                  </a:lnTo>
                  <a:lnTo>
                    <a:pt x="62005" y="-180"/>
                  </a:lnTo>
                  <a:lnTo>
                    <a:pt x="73055" y="-180"/>
                  </a:lnTo>
                  <a:lnTo>
                    <a:pt x="73055" y="72686"/>
                  </a:lnTo>
                  <a:close/>
                </a:path>
              </a:pathLst>
            </a:custGeom>
            <a:solidFill>
              <a:srgbClr val="6D6E71"/>
            </a:solidFill>
            <a:ln w="9525" cap="flat">
              <a:noFill/>
              <a:prstDash val="solid"/>
              <a:miter/>
            </a:ln>
          </p:spPr>
          <p:txBody>
            <a:bodyPr rtlCol="0" anchor="ctr"/>
            <a:lstStyle/>
            <a:p>
              <a:endParaRPr lang="en-US"/>
            </a:p>
          </p:txBody>
        </p:sp>
        <p:sp>
          <p:nvSpPr>
            <p:cNvPr id="1440" name="Freeform: Shape 1439">
              <a:extLst>
                <a:ext uri="{FF2B5EF4-FFF2-40B4-BE49-F238E27FC236}">
                  <a16:creationId xmlns:a16="http://schemas.microsoft.com/office/drawing/2014/main" id="{74FD84BB-A9AB-4BC6-BCFD-88075E90BDA5}"/>
                </a:ext>
              </a:extLst>
            </p:cNvPr>
            <p:cNvSpPr/>
            <p:nvPr/>
          </p:nvSpPr>
          <p:spPr>
            <a:xfrm>
              <a:off x="19807547" y="564731"/>
              <a:ext cx="59101" cy="56878"/>
            </a:xfrm>
            <a:custGeom>
              <a:avLst/>
              <a:gdLst>
                <a:gd name="connsiteX0" fmla="*/ 8067 w 59101"/>
                <a:gd name="connsiteY0" fmla="*/ 53072 h 56878"/>
                <a:gd name="connsiteX1" fmla="*/ -2504 w 59101"/>
                <a:gd name="connsiteY1" fmla="*/ 42880 h 56878"/>
                <a:gd name="connsiteX2" fmla="*/ -2504 w 59101"/>
                <a:gd name="connsiteY2" fmla="*/ 13543 h 56878"/>
                <a:gd name="connsiteX3" fmla="*/ 8067 w 59101"/>
                <a:gd name="connsiteY3" fmla="*/ 3447 h 56878"/>
                <a:gd name="connsiteX4" fmla="*/ 23215 w 59101"/>
                <a:gd name="connsiteY4" fmla="*/ -173 h 56878"/>
                <a:gd name="connsiteX5" fmla="*/ 38549 w 59101"/>
                <a:gd name="connsiteY5" fmla="*/ 3447 h 56878"/>
                <a:gd name="connsiteX6" fmla="*/ 49028 w 59101"/>
                <a:gd name="connsiteY6" fmla="*/ 13543 h 56878"/>
                <a:gd name="connsiteX7" fmla="*/ 49028 w 59101"/>
                <a:gd name="connsiteY7" fmla="*/ 42880 h 56878"/>
                <a:gd name="connsiteX8" fmla="*/ 38549 w 59101"/>
                <a:gd name="connsiteY8" fmla="*/ 53072 h 56878"/>
                <a:gd name="connsiteX9" fmla="*/ 23215 w 59101"/>
                <a:gd name="connsiteY9" fmla="*/ 56691 h 56878"/>
                <a:gd name="connsiteX10" fmla="*/ 8067 w 59101"/>
                <a:gd name="connsiteY10" fmla="*/ 53072 h 56878"/>
                <a:gd name="connsiteX11" fmla="*/ 35121 w 59101"/>
                <a:gd name="connsiteY11" fmla="*/ 40785 h 56878"/>
                <a:gd name="connsiteX12" fmla="*/ 35121 w 59101"/>
                <a:gd name="connsiteY12" fmla="*/ 15639 h 56878"/>
                <a:gd name="connsiteX13" fmla="*/ 23215 w 59101"/>
                <a:gd name="connsiteY13" fmla="*/ 10876 h 56878"/>
                <a:gd name="connsiteX14" fmla="*/ 11402 w 59101"/>
                <a:gd name="connsiteY14" fmla="*/ 15639 h 56878"/>
                <a:gd name="connsiteX15" fmla="*/ 11402 w 59101"/>
                <a:gd name="connsiteY15" fmla="*/ 40785 h 56878"/>
                <a:gd name="connsiteX16" fmla="*/ 23215 w 59101"/>
                <a:gd name="connsiteY16" fmla="*/ 45547 h 56878"/>
                <a:gd name="connsiteX17" fmla="*/ 35121 w 59101"/>
                <a:gd name="connsiteY17" fmla="*/ 40785 h 56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9101" h="56878">
                  <a:moveTo>
                    <a:pt x="8067" y="53072"/>
                  </a:moveTo>
                  <a:cubicBezTo>
                    <a:pt x="3593" y="50795"/>
                    <a:pt x="-25" y="47243"/>
                    <a:pt x="-2504" y="42880"/>
                  </a:cubicBezTo>
                  <a:cubicBezTo>
                    <a:pt x="-7550" y="33765"/>
                    <a:pt x="-7550" y="22659"/>
                    <a:pt x="-2504" y="13543"/>
                  </a:cubicBezTo>
                  <a:cubicBezTo>
                    <a:pt x="-25" y="9228"/>
                    <a:pt x="3593" y="5723"/>
                    <a:pt x="8067" y="3447"/>
                  </a:cubicBezTo>
                  <a:cubicBezTo>
                    <a:pt x="12737" y="961"/>
                    <a:pt x="17974" y="-287"/>
                    <a:pt x="23215" y="-173"/>
                  </a:cubicBezTo>
                  <a:cubicBezTo>
                    <a:pt x="28550" y="-287"/>
                    <a:pt x="33787" y="961"/>
                    <a:pt x="38549" y="3447"/>
                  </a:cubicBezTo>
                  <a:cubicBezTo>
                    <a:pt x="42930" y="5752"/>
                    <a:pt x="46549" y="9257"/>
                    <a:pt x="49028" y="13543"/>
                  </a:cubicBezTo>
                  <a:cubicBezTo>
                    <a:pt x="54074" y="22659"/>
                    <a:pt x="54074" y="33765"/>
                    <a:pt x="49028" y="42880"/>
                  </a:cubicBezTo>
                  <a:cubicBezTo>
                    <a:pt x="46549" y="47224"/>
                    <a:pt x="42930" y="50757"/>
                    <a:pt x="38549" y="53072"/>
                  </a:cubicBezTo>
                  <a:cubicBezTo>
                    <a:pt x="33787" y="55558"/>
                    <a:pt x="28550" y="56806"/>
                    <a:pt x="23215" y="56691"/>
                  </a:cubicBezTo>
                  <a:cubicBezTo>
                    <a:pt x="17974" y="56806"/>
                    <a:pt x="12737" y="55558"/>
                    <a:pt x="8067" y="53072"/>
                  </a:cubicBezTo>
                  <a:close/>
                  <a:moveTo>
                    <a:pt x="35121" y="40785"/>
                  </a:moveTo>
                  <a:cubicBezTo>
                    <a:pt x="41405" y="33593"/>
                    <a:pt x="41405" y="22830"/>
                    <a:pt x="35121" y="15639"/>
                  </a:cubicBezTo>
                  <a:cubicBezTo>
                    <a:pt x="31977" y="12448"/>
                    <a:pt x="27689" y="10724"/>
                    <a:pt x="23215" y="10876"/>
                  </a:cubicBezTo>
                  <a:cubicBezTo>
                    <a:pt x="18736" y="10705"/>
                    <a:pt x="14453" y="12438"/>
                    <a:pt x="11402" y="15639"/>
                  </a:cubicBezTo>
                  <a:cubicBezTo>
                    <a:pt x="5119" y="22830"/>
                    <a:pt x="5119" y="33593"/>
                    <a:pt x="11402" y="40785"/>
                  </a:cubicBezTo>
                  <a:cubicBezTo>
                    <a:pt x="14453" y="43985"/>
                    <a:pt x="18736" y="45719"/>
                    <a:pt x="23215" y="45547"/>
                  </a:cubicBezTo>
                  <a:cubicBezTo>
                    <a:pt x="27689" y="45700"/>
                    <a:pt x="31977" y="43976"/>
                    <a:pt x="35121" y="40785"/>
                  </a:cubicBezTo>
                  <a:close/>
                </a:path>
              </a:pathLst>
            </a:custGeom>
            <a:solidFill>
              <a:srgbClr val="6D6E71"/>
            </a:solidFill>
            <a:ln w="9525" cap="flat">
              <a:noFill/>
              <a:prstDash val="solid"/>
              <a:miter/>
            </a:ln>
          </p:spPr>
          <p:txBody>
            <a:bodyPr rtlCol="0" anchor="ctr"/>
            <a:lstStyle/>
            <a:p>
              <a:endParaRPr lang="en-US"/>
            </a:p>
          </p:txBody>
        </p:sp>
        <p:sp>
          <p:nvSpPr>
            <p:cNvPr id="1441" name="Freeform: Shape 1440">
              <a:extLst>
                <a:ext uri="{FF2B5EF4-FFF2-40B4-BE49-F238E27FC236}">
                  <a16:creationId xmlns:a16="http://schemas.microsoft.com/office/drawing/2014/main" id="{B46C12AA-4C1C-4C8D-8794-CDF6A3F74F19}"/>
                </a:ext>
              </a:extLst>
            </p:cNvPr>
            <p:cNvSpPr/>
            <p:nvPr/>
          </p:nvSpPr>
          <p:spPr>
            <a:xfrm>
              <a:off x="19879342" y="564715"/>
              <a:ext cx="54639" cy="56220"/>
            </a:xfrm>
            <a:custGeom>
              <a:avLst/>
              <a:gdLst>
                <a:gd name="connsiteX0" fmla="*/ 41908 w 54639"/>
                <a:gd name="connsiteY0" fmla="*/ 5939 h 56220"/>
                <a:gd name="connsiteX1" fmla="*/ 48289 w 54639"/>
                <a:gd name="connsiteY1" fmla="*/ 24132 h 56220"/>
                <a:gd name="connsiteX2" fmla="*/ 48289 w 54639"/>
                <a:gd name="connsiteY2" fmla="*/ 56041 h 56220"/>
                <a:gd name="connsiteX3" fmla="*/ 35337 w 54639"/>
                <a:gd name="connsiteY3" fmla="*/ 56041 h 56220"/>
                <a:gd name="connsiteX4" fmla="*/ 35337 w 54639"/>
                <a:gd name="connsiteY4" fmla="*/ 25846 h 56220"/>
                <a:gd name="connsiteX5" fmla="*/ 31811 w 54639"/>
                <a:gd name="connsiteY5" fmla="*/ 14893 h 56220"/>
                <a:gd name="connsiteX6" fmla="*/ 22286 w 54639"/>
                <a:gd name="connsiteY6" fmla="*/ 11178 h 56220"/>
                <a:gd name="connsiteX7" fmla="*/ 10952 w 54639"/>
                <a:gd name="connsiteY7" fmla="*/ 15464 h 56220"/>
                <a:gd name="connsiteX8" fmla="*/ 6762 w 54639"/>
                <a:gd name="connsiteY8" fmla="*/ 27942 h 56220"/>
                <a:gd name="connsiteX9" fmla="*/ 6762 w 54639"/>
                <a:gd name="connsiteY9" fmla="*/ 56041 h 56220"/>
                <a:gd name="connsiteX10" fmla="*/ -6289 w 54639"/>
                <a:gd name="connsiteY10" fmla="*/ 56041 h 56220"/>
                <a:gd name="connsiteX11" fmla="*/ -6289 w 54639"/>
                <a:gd name="connsiteY11" fmla="*/ 415 h 56220"/>
                <a:gd name="connsiteX12" fmla="*/ 6092 w 54639"/>
                <a:gd name="connsiteY12" fmla="*/ 415 h 56220"/>
                <a:gd name="connsiteX13" fmla="*/ 6092 w 54639"/>
                <a:gd name="connsiteY13" fmla="*/ 7654 h 56220"/>
                <a:gd name="connsiteX14" fmla="*/ 14287 w 54639"/>
                <a:gd name="connsiteY14" fmla="*/ 1748 h 56220"/>
                <a:gd name="connsiteX15" fmla="*/ 25240 w 54639"/>
                <a:gd name="connsiteY15" fmla="*/ -157 h 56220"/>
                <a:gd name="connsiteX16" fmla="*/ 41908 w 54639"/>
                <a:gd name="connsiteY16" fmla="*/ 5939 h 56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639" h="56220">
                  <a:moveTo>
                    <a:pt x="41908" y="5939"/>
                  </a:moveTo>
                  <a:cubicBezTo>
                    <a:pt x="46480" y="10845"/>
                    <a:pt x="48764" y="17445"/>
                    <a:pt x="48289" y="24132"/>
                  </a:cubicBezTo>
                  <a:lnTo>
                    <a:pt x="48289" y="56041"/>
                  </a:lnTo>
                  <a:lnTo>
                    <a:pt x="35337" y="56041"/>
                  </a:lnTo>
                  <a:lnTo>
                    <a:pt x="35337" y="25846"/>
                  </a:lnTo>
                  <a:cubicBezTo>
                    <a:pt x="35620" y="21875"/>
                    <a:pt x="34383" y="17931"/>
                    <a:pt x="31811" y="14893"/>
                  </a:cubicBezTo>
                  <a:cubicBezTo>
                    <a:pt x="29332" y="12359"/>
                    <a:pt x="25812" y="11006"/>
                    <a:pt x="22286" y="11178"/>
                  </a:cubicBezTo>
                  <a:cubicBezTo>
                    <a:pt x="18096" y="10959"/>
                    <a:pt x="13998" y="12511"/>
                    <a:pt x="10952" y="15464"/>
                  </a:cubicBezTo>
                  <a:cubicBezTo>
                    <a:pt x="7999" y="18912"/>
                    <a:pt x="6473" y="23389"/>
                    <a:pt x="6762" y="27942"/>
                  </a:cubicBezTo>
                  <a:lnTo>
                    <a:pt x="6762" y="56041"/>
                  </a:lnTo>
                  <a:lnTo>
                    <a:pt x="-6289" y="56041"/>
                  </a:lnTo>
                  <a:lnTo>
                    <a:pt x="-6289" y="415"/>
                  </a:lnTo>
                  <a:lnTo>
                    <a:pt x="6092" y="415"/>
                  </a:lnTo>
                  <a:lnTo>
                    <a:pt x="6092" y="7654"/>
                  </a:lnTo>
                  <a:cubicBezTo>
                    <a:pt x="8282" y="5034"/>
                    <a:pt x="11143" y="3006"/>
                    <a:pt x="14287" y="1748"/>
                  </a:cubicBezTo>
                  <a:cubicBezTo>
                    <a:pt x="17807" y="443"/>
                    <a:pt x="21523" y="-204"/>
                    <a:pt x="25240" y="-157"/>
                  </a:cubicBezTo>
                  <a:cubicBezTo>
                    <a:pt x="31430" y="-433"/>
                    <a:pt x="37429" y="1767"/>
                    <a:pt x="41908" y="5939"/>
                  </a:cubicBezTo>
                  <a:close/>
                </a:path>
              </a:pathLst>
            </a:custGeom>
            <a:solidFill>
              <a:srgbClr val="6D6E71"/>
            </a:solidFill>
            <a:ln w="9525" cap="flat">
              <a:noFill/>
              <a:prstDash val="solid"/>
              <a:miter/>
            </a:ln>
          </p:spPr>
          <p:txBody>
            <a:bodyPr rtlCol="0" anchor="ctr"/>
            <a:lstStyle/>
            <a:p>
              <a:endParaRPr lang="en-US"/>
            </a:p>
          </p:txBody>
        </p:sp>
        <p:sp>
          <p:nvSpPr>
            <p:cNvPr id="1442" name="Freeform: Shape 1441">
              <a:extLst>
                <a:ext uri="{FF2B5EF4-FFF2-40B4-BE49-F238E27FC236}">
                  <a16:creationId xmlns:a16="http://schemas.microsoft.com/office/drawing/2014/main" id="{4C733BED-6BF9-44A5-BA51-19D448F563D5}"/>
                </a:ext>
              </a:extLst>
            </p:cNvPr>
            <p:cNvSpPr/>
            <p:nvPr/>
          </p:nvSpPr>
          <p:spPr>
            <a:xfrm>
              <a:off x="19942682" y="553022"/>
              <a:ext cx="41146" cy="68634"/>
            </a:xfrm>
            <a:custGeom>
              <a:avLst/>
              <a:gdLst>
                <a:gd name="connsiteX0" fmla="*/ 34858 w 41146"/>
                <a:gd name="connsiteY0" fmla="*/ 64685 h 68634"/>
                <a:gd name="connsiteX1" fmla="*/ 29337 w 41146"/>
                <a:gd name="connsiteY1" fmla="*/ 67447 h 68634"/>
                <a:gd name="connsiteX2" fmla="*/ 22384 w 41146"/>
                <a:gd name="connsiteY2" fmla="*/ 68400 h 68634"/>
                <a:gd name="connsiteX3" fmla="*/ 8287 w 41146"/>
                <a:gd name="connsiteY3" fmla="*/ 63637 h 68634"/>
                <a:gd name="connsiteX4" fmla="*/ 3236 w 41146"/>
                <a:gd name="connsiteY4" fmla="*/ 49731 h 68634"/>
                <a:gd name="connsiteX5" fmla="*/ 3236 w 41146"/>
                <a:gd name="connsiteY5" fmla="*/ 22966 h 68634"/>
                <a:gd name="connsiteX6" fmla="*/ -6289 w 41146"/>
                <a:gd name="connsiteY6" fmla="*/ 22966 h 68634"/>
                <a:gd name="connsiteX7" fmla="*/ -6289 w 41146"/>
                <a:gd name="connsiteY7" fmla="*/ 12583 h 68634"/>
                <a:gd name="connsiteX8" fmla="*/ 3236 w 41146"/>
                <a:gd name="connsiteY8" fmla="*/ 12583 h 68634"/>
                <a:gd name="connsiteX9" fmla="*/ 3236 w 41146"/>
                <a:gd name="connsiteY9" fmla="*/ -180 h 68634"/>
                <a:gd name="connsiteX10" fmla="*/ 16287 w 41146"/>
                <a:gd name="connsiteY10" fmla="*/ -180 h 68634"/>
                <a:gd name="connsiteX11" fmla="*/ 16287 w 41146"/>
                <a:gd name="connsiteY11" fmla="*/ 12583 h 68634"/>
                <a:gd name="connsiteX12" fmla="*/ 31146 w 41146"/>
                <a:gd name="connsiteY12" fmla="*/ 12583 h 68634"/>
                <a:gd name="connsiteX13" fmla="*/ 31146 w 41146"/>
                <a:gd name="connsiteY13" fmla="*/ 22966 h 68634"/>
                <a:gd name="connsiteX14" fmla="*/ 16287 w 41146"/>
                <a:gd name="connsiteY14" fmla="*/ 22966 h 68634"/>
                <a:gd name="connsiteX15" fmla="*/ 16287 w 41146"/>
                <a:gd name="connsiteY15" fmla="*/ 49350 h 68634"/>
                <a:gd name="connsiteX16" fmla="*/ 18286 w 41146"/>
                <a:gd name="connsiteY16" fmla="*/ 55541 h 68634"/>
                <a:gd name="connsiteX17" fmla="*/ 24002 w 41146"/>
                <a:gd name="connsiteY17" fmla="*/ 57732 h 68634"/>
                <a:gd name="connsiteX18" fmla="*/ 31239 w 41146"/>
                <a:gd name="connsiteY18" fmla="*/ 55446 h 68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146" h="68634">
                  <a:moveTo>
                    <a:pt x="34858" y="64685"/>
                  </a:moveTo>
                  <a:cubicBezTo>
                    <a:pt x="33239" y="66000"/>
                    <a:pt x="31337" y="66933"/>
                    <a:pt x="29337" y="67447"/>
                  </a:cubicBezTo>
                  <a:cubicBezTo>
                    <a:pt x="27049" y="68105"/>
                    <a:pt x="24765" y="68428"/>
                    <a:pt x="22384" y="68400"/>
                  </a:cubicBezTo>
                  <a:cubicBezTo>
                    <a:pt x="17240" y="68791"/>
                    <a:pt x="12189" y="67066"/>
                    <a:pt x="8287" y="63637"/>
                  </a:cubicBezTo>
                  <a:cubicBezTo>
                    <a:pt x="4762" y="59923"/>
                    <a:pt x="2855" y="54874"/>
                    <a:pt x="3236" y="49731"/>
                  </a:cubicBezTo>
                  <a:lnTo>
                    <a:pt x="3236" y="22966"/>
                  </a:lnTo>
                  <a:lnTo>
                    <a:pt x="-6289" y="22966"/>
                  </a:lnTo>
                  <a:lnTo>
                    <a:pt x="-6289" y="12583"/>
                  </a:lnTo>
                  <a:lnTo>
                    <a:pt x="3236" y="12583"/>
                  </a:lnTo>
                  <a:lnTo>
                    <a:pt x="3236" y="-180"/>
                  </a:lnTo>
                  <a:lnTo>
                    <a:pt x="16287" y="-180"/>
                  </a:lnTo>
                  <a:lnTo>
                    <a:pt x="16287" y="12583"/>
                  </a:lnTo>
                  <a:lnTo>
                    <a:pt x="31146" y="12583"/>
                  </a:lnTo>
                  <a:lnTo>
                    <a:pt x="31146" y="22966"/>
                  </a:lnTo>
                  <a:lnTo>
                    <a:pt x="16287" y="22966"/>
                  </a:lnTo>
                  <a:lnTo>
                    <a:pt x="16287" y="49350"/>
                  </a:lnTo>
                  <a:cubicBezTo>
                    <a:pt x="16096" y="51598"/>
                    <a:pt x="16859" y="53817"/>
                    <a:pt x="18286" y="55541"/>
                  </a:cubicBezTo>
                  <a:cubicBezTo>
                    <a:pt x="19812" y="57094"/>
                    <a:pt x="21905" y="57894"/>
                    <a:pt x="24002" y="57732"/>
                  </a:cubicBezTo>
                  <a:cubicBezTo>
                    <a:pt x="26574" y="57827"/>
                    <a:pt x="29146" y="57018"/>
                    <a:pt x="31239" y="55446"/>
                  </a:cubicBezTo>
                  <a:close/>
                </a:path>
              </a:pathLst>
            </a:custGeom>
            <a:solidFill>
              <a:srgbClr val="6D6E71"/>
            </a:solidFill>
            <a:ln w="9525" cap="flat">
              <a:noFill/>
              <a:prstDash val="solid"/>
              <a:miter/>
            </a:ln>
          </p:spPr>
          <p:txBody>
            <a:bodyPr rtlCol="0" anchor="ctr"/>
            <a:lstStyle/>
            <a:p>
              <a:endParaRPr lang="en-US"/>
            </a:p>
          </p:txBody>
        </p:sp>
        <p:sp>
          <p:nvSpPr>
            <p:cNvPr id="1443" name="Freeform: Shape 1442">
              <a:extLst>
                <a:ext uri="{FF2B5EF4-FFF2-40B4-BE49-F238E27FC236}">
                  <a16:creationId xmlns:a16="http://schemas.microsoft.com/office/drawing/2014/main" id="{A4E14263-7275-4C38-A141-EAAE0FADC06C}"/>
                </a:ext>
              </a:extLst>
            </p:cNvPr>
            <p:cNvSpPr/>
            <p:nvPr/>
          </p:nvSpPr>
          <p:spPr>
            <a:xfrm>
              <a:off x="19995167" y="543687"/>
              <a:ext cx="54448" cy="77247"/>
            </a:xfrm>
            <a:custGeom>
              <a:avLst/>
              <a:gdLst>
                <a:gd name="connsiteX0" fmla="*/ 41811 w 54448"/>
                <a:gd name="connsiteY0" fmla="*/ 26966 h 77247"/>
                <a:gd name="connsiteX1" fmla="*/ 48099 w 54448"/>
                <a:gd name="connsiteY1" fmla="*/ 45159 h 77247"/>
                <a:gd name="connsiteX2" fmla="*/ 48099 w 54448"/>
                <a:gd name="connsiteY2" fmla="*/ 77068 h 77247"/>
                <a:gd name="connsiteX3" fmla="*/ 35141 w 54448"/>
                <a:gd name="connsiteY3" fmla="*/ 77068 h 77247"/>
                <a:gd name="connsiteX4" fmla="*/ 35141 w 54448"/>
                <a:gd name="connsiteY4" fmla="*/ 46874 h 77247"/>
                <a:gd name="connsiteX5" fmla="*/ 31714 w 54448"/>
                <a:gd name="connsiteY5" fmla="*/ 35920 h 77247"/>
                <a:gd name="connsiteX6" fmla="*/ 22189 w 54448"/>
                <a:gd name="connsiteY6" fmla="*/ 32205 h 77247"/>
                <a:gd name="connsiteX7" fmla="*/ 10854 w 54448"/>
                <a:gd name="connsiteY7" fmla="*/ 36491 h 77247"/>
                <a:gd name="connsiteX8" fmla="*/ 6664 w 54448"/>
                <a:gd name="connsiteY8" fmla="*/ 48969 h 77247"/>
                <a:gd name="connsiteX9" fmla="*/ 6664 w 54448"/>
                <a:gd name="connsiteY9" fmla="*/ 77068 h 77247"/>
                <a:gd name="connsiteX10" fmla="*/ -6289 w 54448"/>
                <a:gd name="connsiteY10" fmla="*/ 77068 h 77247"/>
                <a:gd name="connsiteX11" fmla="*/ -6289 w 54448"/>
                <a:gd name="connsiteY11" fmla="*/ -180 h 77247"/>
                <a:gd name="connsiteX12" fmla="*/ 6664 w 54448"/>
                <a:gd name="connsiteY12" fmla="*/ -180 h 77247"/>
                <a:gd name="connsiteX13" fmla="*/ 6664 w 54448"/>
                <a:gd name="connsiteY13" fmla="*/ 27919 h 77247"/>
                <a:gd name="connsiteX14" fmla="*/ 14663 w 54448"/>
                <a:gd name="connsiteY14" fmla="*/ 22680 h 77247"/>
                <a:gd name="connsiteX15" fmla="*/ 25235 w 54448"/>
                <a:gd name="connsiteY15" fmla="*/ 20870 h 77247"/>
                <a:gd name="connsiteX16" fmla="*/ 41811 w 54448"/>
                <a:gd name="connsiteY16" fmla="*/ 26966 h 77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448" h="77247">
                  <a:moveTo>
                    <a:pt x="41811" y="26966"/>
                  </a:moveTo>
                  <a:cubicBezTo>
                    <a:pt x="46289" y="31910"/>
                    <a:pt x="48573" y="38492"/>
                    <a:pt x="48099" y="45159"/>
                  </a:cubicBezTo>
                  <a:lnTo>
                    <a:pt x="48099" y="77068"/>
                  </a:lnTo>
                  <a:lnTo>
                    <a:pt x="35141" y="77068"/>
                  </a:lnTo>
                  <a:lnTo>
                    <a:pt x="35141" y="46874"/>
                  </a:lnTo>
                  <a:cubicBezTo>
                    <a:pt x="35430" y="42921"/>
                    <a:pt x="34192" y="38996"/>
                    <a:pt x="31714" y="35920"/>
                  </a:cubicBezTo>
                  <a:cubicBezTo>
                    <a:pt x="29239" y="33396"/>
                    <a:pt x="25714" y="32053"/>
                    <a:pt x="22189" y="32205"/>
                  </a:cubicBezTo>
                  <a:cubicBezTo>
                    <a:pt x="17998" y="31986"/>
                    <a:pt x="13901" y="33539"/>
                    <a:pt x="10854" y="36491"/>
                  </a:cubicBezTo>
                  <a:cubicBezTo>
                    <a:pt x="7901" y="39939"/>
                    <a:pt x="6376" y="44416"/>
                    <a:pt x="6664" y="48969"/>
                  </a:cubicBezTo>
                  <a:lnTo>
                    <a:pt x="6664" y="77068"/>
                  </a:lnTo>
                  <a:lnTo>
                    <a:pt x="-6289" y="77068"/>
                  </a:lnTo>
                  <a:lnTo>
                    <a:pt x="-6289" y="-180"/>
                  </a:lnTo>
                  <a:lnTo>
                    <a:pt x="6664" y="-180"/>
                  </a:lnTo>
                  <a:lnTo>
                    <a:pt x="6664" y="27919"/>
                  </a:lnTo>
                  <a:cubicBezTo>
                    <a:pt x="8947" y="25614"/>
                    <a:pt x="11617" y="23823"/>
                    <a:pt x="14663" y="22680"/>
                  </a:cubicBezTo>
                  <a:cubicBezTo>
                    <a:pt x="17998" y="21413"/>
                    <a:pt x="21616" y="20804"/>
                    <a:pt x="25235" y="20870"/>
                  </a:cubicBezTo>
                  <a:cubicBezTo>
                    <a:pt x="31332" y="20651"/>
                    <a:pt x="37332" y="22842"/>
                    <a:pt x="41811" y="26966"/>
                  </a:cubicBezTo>
                  <a:close/>
                </a:path>
              </a:pathLst>
            </a:custGeom>
            <a:solidFill>
              <a:srgbClr val="6D6E71"/>
            </a:solidFill>
            <a:ln w="9525" cap="flat">
              <a:noFill/>
              <a:prstDash val="solid"/>
              <a:miter/>
            </a:ln>
          </p:spPr>
          <p:txBody>
            <a:bodyPr rtlCol="0" anchor="ctr"/>
            <a:lstStyle/>
            <a:p>
              <a:endParaRPr lang="en-US"/>
            </a:p>
          </p:txBody>
        </p:sp>
        <p:sp>
          <p:nvSpPr>
            <p:cNvPr id="1444" name="Freeform: Shape 1443">
              <a:extLst>
                <a:ext uri="{FF2B5EF4-FFF2-40B4-BE49-F238E27FC236}">
                  <a16:creationId xmlns:a16="http://schemas.microsoft.com/office/drawing/2014/main" id="{98D30AF5-80D3-41AE-B310-8CB86A1D86F6}"/>
                </a:ext>
              </a:extLst>
            </p:cNvPr>
            <p:cNvSpPr/>
            <p:nvPr/>
          </p:nvSpPr>
          <p:spPr>
            <a:xfrm>
              <a:off x="20059554" y="564981"/>
              <a:ext cx="48623" cy="56954"/>
            </a:xfrm>
            <a:custGeom>
              <a:avLst/>
              <a:gdLst>
                <a:gd name="connsiteX0" fmla="*/ 3999 w 48623"/>
                <a:gd name="connsiteY0" fmla="*/ 54727 h 56954"/>
                <a:gd name="connsiteX1" fmla="*/ -6289 w 48623"/>
                <a:gd name="connsiteY1" fmla="*/ 50250 h 56954"/>
                <a:gd name="connsiteX2" fmla="*/ -1336 w 48623"/>
                <a:gd name="connsiteY2" fmla="*/ 40725 h 56954"/>
                <a:gd name="connsiteX3" fmla="*/ 7617 w 48623"/>
                <a:gd name="connsiteY3" fmla="*/ 44725 h 56954"/>
                <a:gd name="connsiteX4" fmla="*/ 17998 w 48623"/>
                <a:gd name="connsiteY4" fmla="*/ 46249 h 56954"/>
                <a:gd name="connsiteX5" fmla="*/ 29621 w 48623"/>
                <a:gd name="connsiteY5" fmla="*/ 40058 h 56954"/>
                <a:gd name="connsiteX6" fmla="*/ 26667 w 48623"/>
                <a:gd name="connsiteY6" fmla="*/ 36058 h 56954"/>
                <a:gd name="connsiteX7" fmla="*/ 17142 w 48623"/>
                <a:gd name="connsiteY7" fmla="*/ 33867 h 56954"/>
                <a:gd name="connsiteX8" fmla="*/ 5999 w 48623"/>
                <a:gd name="connsiteY8" fmla="*/ 31486 h 56954"/>
                <a:gd name="connsiteX9" fmla="*/ -1526 w 48623"/>
                <a:gd name="connsiteY9" fmla="*/ 26723 h 56954"/>
                <a:gd name="connsiteX10" fmla="*/ -4670 w 48623"/>
                <a:gd name="connsiteY10" fmla="*/ 17198 h 56954"/>
                <a:gd name="connsiteX11" fmla="*/ 1901 w 48623"/>
                <a:gd name="connsiteY11" fmla="*/ 4530 h 56954"/>
                <a:gd name="connsiteX12" fmla="*/ 19812 w 48623"/>
                <a:gd name="connsiteY12" fmla="*/ -137 h 56954"/>
                <a:gd name="connsiteX13" fmla="*/ 31239 w 48623"/>
                <a:gd name="connsiteY13" fmla="*/ 1101 h 56954"/>
                <a:gd name="connsiteX14" fmla="*/ 40764 w 48623"/>
                <a:gd name="connsiteY14" fmla="*/ 4625 h 56954"/>
                <a:gd name="connsiteX15" fmla="*/ 35811 w 48623"/>
                <a:gd name="connsiteY15" fmla="*/ 14150 h 56954"/>
                <a:gd name="connsiteX16" fmla="*/ 19905 w 48623"/>
                <a:gd name="connsiteY16" fmla="*/ 9959 h 56954"/>
                <a:gd name="connsiteX17" fmla="*/ 11143 w 48623"/>
                <a:gd name="connsiteY17" fmla="*/ 11674 h 56954"/>
                <a:gd name="connsiteX18" fmla="*/ 8189 w 48623"/>
                <a:gd name="connsiteY18" fmla="*/ 16246 h 56954"/>
                <a:gd name="connsiteX19" fmla="*/ 11426 w 48623"/>
                <a:gd name="connsiteY19" fmla="*/ 20627 h 56954"/>
                <a:gd name="connsiteX20" fmla="*/ 20951 w 48623"/>
                <a:gd name="connsiteY20" fmla="*/ 23104 h 56954"/>
                <a:gd name="connsiteX21" fmla="*/ 31811 w 48623"/>
                <a:gd name="connsiteY21" fmla="*/ 25485 h 56954"/>
                <a:gd name="connsiteX22" fmla="*/ 39243 w 48623"/>
                <a:gd name="connsiteY22" fmla="*/ 30057 h 56954"/>
                <a:gd name="connsiteX23" fmla="*/ 42290 w 48623"/>
                <a:gd name="connsiteY23" fmla="*/ 39582 h 56954"/>
                <a:gd name="connsiteX24" fmla="*/ 35527 w 48623"/>
                <a:gd name="connsiteY24" fmla="*/ 52060 h 56954"/>
                <a:gd name="connsiteX25" fmla="*/ 17049 w 48623"/>
                <a:gd name="connsiteY25" fmla="*/ 56727 h 56954"/>
                <a:gd name="connsiteX26" fmla="*/ 3999 w 48623"/>
                <a:gd name="connsiteY26" fmla="*/ 54727 h 56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623" h="56954">
                  <a:moveTo>
                    <a:pt x="3999" y="54727"/>
                  </a:moveTo>
                  <a:cubicBezTo>
                    <a:pt x="381" y="53841"/>
                    <a:pt x="-3145" y="52326"/>
                    <a:pt x="-6289" y="50250"/>
                  </a:cubicBezTo>
                  <a:lnTo>
                    <a:pt x="-1336" y="40725"/>
                  </a:lnTo>
                  <a:cubicBezTo>
                    <a:pt x="1427" y="42468"/>
                    <a:pt x="4473" y="43811"/>
                    <a:pt x="7617" y="44725"/>
                  </a:cubicBezTo>
                  <a:cubicBezTo>
                    <a:pt x="10952" y="45735"/>
                    <a:pt x="14477" y="46249"/>
                    <a:pt x="17998" y="46249"/>
                  </a:cubicBezTo>
                  <a:cubicBezTo>
                    <a:pt x="25812" y="46249"/>
                    <a:pt x="29621" y="44154"/>
                    <a:pt x="29621" y="40058"/>
                  </a:cubicBezTo>
                  <a:cubicBezTo>
                    <a:pt x="29718" y="38201"/>
                    <a:pt x="28477" y="36543"/>
                    <a:pt x="26667" y="36058"/>
                  </a:cubicBezTo>
                  <a:cubicBezTo>
                    <a:pt x="23621" y="35000"/>
                    <a:pt x="20379" y="34267"/>
                    <a:pt x="17142" y="33867"/>
                  </a:cubicBezTo>
                  <a:cubicBezTo>
                    <a:pt x="13333" y="33343"/>
                    <a:pt x="9617" y="32552"/>
                    <a:pt x="5999" y="31486"/>
                  </a:cubicBezTo>
                  <a:cubicBezTo>
                    <a:pt x="3143" y="30571"/>
                    <a:pt x="571" y="28933"/>
                    <a:pt x="-1526" y="26723"/>
                  </a:cubicBezTo>
                  <a:cubicBezTo>
                    <a:pt x="-3717" y="24075"/>
                    <a:pt x="-4861" y="20656"/>
                    <a:pt x="-4670" y="17198"/>
                  </a:cubicBezTo>
                  <a:cubicBezTo>
                    <a:pt x="-4763" y="12140"/>
                    <a:pt x="-2289" y="7378"/>
                    <a:pt x="1901" y="4530"/>
                  </a:cubicBezTo>
                  <a:cubicBezTo>
                    <a:pt x="7236" y="1158"/>
                    <a:pt x="13524" y="-471"/>
                    <a:pt x="19812" y="-137"/>
                  </a:cubicBezTo>
                  <a:cubicBezTo>
                    <a:pt x="23621" y="-147"/>
                    <a:pt x="27523" y="263"/>
                    <a:pt x="31239" y="1101"/>
                  </a:cubicBezTo>
                  <a:cubicBezTo>
                    <a:pt x="34574" y="1758"/>
                    <a:pt x="37811" y="2949"/>
                    <a:pt x="40764" y="4625"/>
                  </a:cubicBezTo>
                  <a:lnTo>
                    <a:pt x="35811" y="14150"/>
                  </a:lnTo>
                  <a:cubicBezTo>
                    <a:pt x="30955" y="11359"/>
                    <a:pt x="25523" y="9912"/>
                    <a:pt x="19905" y="9959"/>
                  </a:cubicBezTo>
                  <a:cubicBezTo>
                    <a:pt x="16859" y="9788"/>
                    <a:pt x="13905" y="10378"/>
                    <a:pt x="11143" y="11674"/>
                  </a:cubicBezTo>
                  <a:cubicBezTo>
                    <a:pt x="9334" y="12531"/>
                    <a:pt x="8287" y="14293"/>
                    <a:pt x="8189" y="16246"/>
                  </a:cubicBezTo>
                  <a:cubicBezTo>
                    <a:pt x="8189" y="18274"/>
                    <a:pt x="9524" y="20065"/>
                    <a:pt x="11426" y="20627"/>
                  </a:cubicBezTo>
                  <a:cubicBezTo>
                    <a:pt x="14477" y="21770"/>
                    <a:pt x="17714" y="22599"/>
                    <a:pt x="20951" y="23104"/>
                  </a:cubicBezTo>
                  <a:cubicBezTo>
                    <a:pt x="24667" y="23589"/>
                    <a:pt x="28286" y="24380"/>
                    <a:pt x="31811" y="25485"/>
                  </a:cubicBezTo>
                  <a:cubicBezTo>
                    <a:pt x="34667" y="26333"/>
                    <a:pt x="37239" y="27904"/>
                    <a:pt x="39243" y="30057"/>
                  </a:cubicBezTo>
                  <a:cubicBezTo>
                    <a:pt x="41527" y="32686"/>
                    <a:pt x="42573" y="36124"/>
                    <a:pt x="42290" y="39582"/>
                  </a:cubicBezTo>
                  <a:cubicBezTo>
                    <a:pt x="42383" y="44630"/>
                    <a:pt x="39811" y="49355"/>
                    <a:pt x="35527" y="52060"/>
                  </a:cubicBezTo>
                  <a:cubicBezTo>
                    <a:pt x="30002" y="55460"/>
                    <a:pt x="23523" y="57079"/>
                    <a:pt x="17049" y="56727"/>
                  </a:cubicBezTo>
                  <a:cubicBezTo>
                    <a:pt x="12668" y="56632"/>
                    <a:pt x="8287" y="55955"/>
                    <a:pt x="3999" y="54727"/>
                  </a:cubicBezTo>
                  <a:close/>
                </a:path>
              </a:pathLst>
            </a:custGeom>
            <a:solidFill>
              <a:srgbClr val="6D6E71"/>
            </a:solidFill>
            <a:ln w="9525" cap="flat">
              <a:noFill/>
              <a:prstDash val="solid"/>
              <a:miter/>
            </a:ln>
          </p:spPr>
          <p:txBody>
            <a:bodyPr rtlCol="0" anchor="ctr"/>
            <a:lstStyle/>
            <a:p>
              <a:endParaRPr lang="en-US"/>
            </a:p>
          </p:txBody>
        </p:sp>
        <p:sp>
          <p:nvSpPr>
            <p:cNvPr id="1445" name="Freeform: Shape 1444">
              <a:extLst>
                <a:ext uri="{FF2B5EF4-FFF2-40B4-BE49-F238E27FC236}">
                  <a16:creationId xmlns:a16="http://schemas.microsoft.com/office/drawing/2014/main" id="{F38DBA70-EF38-4986-AFDA-050DE4B2A661}"/>
                </a:ext>
              </a:extLst>
            </p:cNvPr>
            <p:cNvSpPr/>
            <p:nvPr/>
          </p:nvSpPr>
          <p:spPr>
            <a:xfrm>
              <a:off x="18656998" y="1911358"/>
              <a:ext cx="50578" cy="60032"/>
            </a:xfrm>
            <a:custGeom>
              <a:avLst/>
              <a:gdLst>
                <a:gd name="connsiteX0" fmla="*/ 41527 w 50578"/>
                <a:gd name="connsiteY0" fmla="*/ 18990 h 60032"/>
                <a:gd name="connsiteX1" fmla="*/ 28574 w 50578"/>
                <a:gd name="connsiteY1" fmla="*/ 38040 h 60032"/>
                <a:gd name="connsiteX2" fmla="*/ 44290 w 50578"/>
                <a:gd name="connsiteY2" fmla="*/ 59852 h 60032"/>
                <a:gd name="connsiteX3" fmla="*/ 31430 w 50578"/>
                <a:gd name="connsiteY3" fmla="*/ 59852 h 60032"/>
                <a:gd name="connsiteX4" fmla="*/ 17142 w 50578"/>
                <a:gd name="connsiteY4" fmla="*/ 39659 h 60032"/>
                <a:gd name="connsiteX5" fmla="*/ 3808 w 50578"/>
                <a:gd name="connsiteY5" fmla="*/ 39659 h 60032"/>
                <a:gd name="connsiteX6" fmla="*/ 3808 w 50578"/>
                <a:gd name="connsiteY6" fmla="*/ 59852 h 60032"/>
                <a:gd name="connsiteX7" fmla="*/ -6289 w 50578"/>
                <a:gd name="connsiteY7" fmla="*/ 59852 h 60032"/>
                <a:gd name="connsiteX8" fmla="*/ -6289 w 50578"/>
                <a:gd name="connsiteY8" fmla="*/ -60 h 60032"/>
                <a:gd name="connsiteX9" fmla="*/ 15998 w 50578"/>
                <a:gd name="connsiteY9" fmla="*/ -60 h 60032"/>
                <a:gd name="connsiteX10" fmla="*/ 35620 w 50578"/>
                <a:gd name="connsiteY10" fmla="*/ 4512 h 60032"/>
                <a:gd name="connsiteX11" fmla="*/ 41527 w 50578"/>
                <a:gd name="connsiteY11" fmla="*/ 18990 h 60032"/>
                <a:gd name="connsiteX12" fmla="*/ 28095 w 50578"/>
                <a:gd name="connsiteY12" fmla="*/ 27467 h 60032"/>
                <a:gd name="connsiteX13" fmla="*/ 31146 w 50578"/>
                <a:gd name="connsiteY13" fmla="*/ 18895 h 60032"/>
                <a:gd name="connsiteX14" fmla="*/ 28002 w 50578"/>
                <a:gd name="connsiteY14" fmla="*/ 10894 h 60032"/>
                <a:gd name="connsiteX15" fmla="*/ 16668 w 50578"/>
                <a:gd name="connsiteY15" fmla="*/ 8703 h 60032"/>
                <a:gd name="connsiteX16" fmla="*/ 3808 w 50578"/>
                <a:gd name="connsiteY16" fmla="*/ 8703 h 60032"/>
                <a:gd name="connsiteX17" fmla="*/ 3808 w 50578"/>
                <a:gd name="connsiteY17" fmla="*/ 30134 h 60032"/>
                <a:gd name="connsiteX18" fmla="*/ 16380 w 50578"/>
                <a:gd name="connsiteY18" fmla="*/ 30134 h 60032"/>
                <a:gd name="connsiteX19" fmla="*/ 28095 w 50578"/>
                <a:gd name="connsiteY19" fmla="*/ 26991 h 60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578" h="60032">
                  <a:moveTo>
                    <a:pt x="41527" y="18990"/>
                  </a:moveTo>
                  <a:cubicBezTo>
                    <a:pt x="42671" y="27705"/>
                    <a:pt x="37048" y="35897"/>
                    <a:pt x="28574" y="38040"/>
                  </a:cubicBezTo>
                  <a:lnTo>
                    <a:pt x="44290" y="59852"/>
                  </a:lnTo>
                  <a:lnTo>
                    <a:pt x="31430" y="59852"/>
                  </a:lnTo>
                  <a:lnTo>
                    <a:pt x="17142" y="39659"/>
                  </a:lnTo>
                  <a:lnTo>
                    <a:pt x="3808" y="39659"/>
                  </a:lnTo>
                  <a:lnTo>
                    <a:pt x="3808" y="59852"/>
                  </a:lnTo>
                  <a:lnTo>
                    <a:pt x="-6289" y="59852"/>
                  </a:lnTo>
                  <a:lnTo>
                    <a:pt x="-6289" y="-60"/>
                  </a:lnTo>
                  <a:lnTo>
                    <a:pt x="15998" y="-60"/>
                  </a:lnTo>
                  <a:cubicBezTo>
                    <a:pt x="22858" y="-651"/>
                    <a:pt x="29718" y="950"/>
                    <a:pt x="35620" y="4512"/>
                  </a:cubicBezTo>
                  <a:cubicBezTo>
                    <a:pt x="39718" y="8170"/>
                    <a:pt x="41908" y="13513"/>
                    <a:pt x="41527" y="18990"/>
                  </a:cubicBezTo>
                  <a:close/>
                  <a:moveTo>
                    <a:pt x="28095" y="27467"/>
                  </a:moveTo>
                  <a:cubicBezTo>
                    <a:pt x="30286" y="25181"/>
                    <a:pt x="31430" y="22057"/>
                    <a:pt x="31146" y="18895"/>
                  </a:cubicBezTo>
                  <a:cubicBezTo>
                    <a:pt x="31430" y="15875"/>
                    <a:pt x="30286" y="12913"/>
                    <a:pt x="28002" y="10894"/>
                  </a:cubicBezTo>
                  <a:cubicBezTo>
                    <a:pt x="24477" y="9094"/>
                    <a:pt x="20570" y="8332"/>
                    <a:pt x="16668" y="8703"/>
                  </a:cubicBezTo>
                  <a:lnTo>
                    <a:pt x="3808" y="8703"/>
                  </a:lnTo>
                  <a:lnTo>
                    <a:pt x="3808" y="30134"/>
                  </a:lnTo>
                  <a:lnTo>
                    <a:pt x="16380" y="30134"/>
                  </a:lnTo>
                  <a:cubicBezTo>
                    <a:pt x="20477" y="30391"/>
                    <a:pt x="24667" y="29286"/>
                    <a:pt x="28095" y="26991"/>
                  </a:cubicBezTo>
                  <a:close/>
                </a:path>
              </a:pathLst>
            </a:custGeom>
            <a:solidFill>
              <a:srgbClr val="6D6E71"/>
            </a:solidFill>
            <a:ln w="9525" cap="flat">
              <a:noFill/>
              <a:prstDash val="solid"/>
              <a:miter/>
            </a:ln>
          </p:spPr>
          <p:txBody>
            <a:bodyPr rtlCol="0" anchor="ctr"/>
            <a:lstStyle/>
            <a:p>
              <a:endParaRPr lang="en-US"/>
            </a:p>
          </p:txBody>
        </p:sp>
        <p:sp>
          <p:nvSpPr>
            <p:cNvPr id="1446" name="Freeform: Shape 1445">
              <a:extLst>
                <a:ext uri="{FF2B5EF4-FFF2-40B4-BE49-F238E27FC236}">
                  <a16:creationId xmlns:a16="http://schemas.microsoft.com/office/drawing/2014/main" id="{0B4959F7-89DE-4B85-A2BA-731EE0975BBB}"/>
                </a:ext>
              </a:extLst>
            </p:cNvPr>
            <p:cNvSpPr/>
            <p:nvPr/>
          </p:nvSpPr>
          <p:spPr>
            <a:xfrm>
              <a:off x="18715269" y="1924231"/>
              <a:ext cx="45397" cy="46979"/>
            </a:xfrm>
            <a:custGeom>
              <a:avLst/>
              <a:gdLst>
                <a:gd name="connsiteX0" fmla="*/ 38880 w 45397"/>
                <a:gd name="connsiteY0" fmla="*/ 27453 h 46979"/>
                <a:gd name="connsiteX1" fmla="*/ 3161 w 45397"/>
                <a:gd name="connsiteY1" fmla="*/ 27453 h 46979"/>
                <a:gd name="connsiteX2" fmla="*/ 7733 w 45397"/>
                <a:gd name="connsiteY2" fmla="*/ 35454 h 46979"/>
                <a:gd name="connsiteX3" fmla="*/ 17258 w 45397"/>
                <a:gd name="connsiteY3" fmla="*/ 38502 h 46979"/>
                <a:gd name="connsiteX4" fmla="*/ 30308 w 45397"/>
                <a:gd name="connsiteY4" fmla="*/ 33168 h 46979"/>
                <a:gd name="connsiteX5" fmla="*/ 35834 w 45397"/>
                <a:gd name="connsiteY5" fmla="*/ 39168 h 46979"/>
                <a:gd name="connsiteX6" fmla="*/ 16784 w 45397"/>
                <a:gd name="connsiteY6" fmla="*/ 46788 h 46979"/>
                <a:gd name="connsiteX7" fmla="*/ 496 w 45397"/>
                <a:gd name="connsiteY7" fmla="*/ 40407 h 46979"/>
                <a:gd name="connsiteX8" fmla="*/ -6266 w 45397"/>
                <a:gd name="connsiteY8" fmla="*/ 23262 h 46979"/>
                <a:gd name="connsiteX9" fmla="*/ 589 w 45397"/>
                <a:gd name="connsiteY9" fmla="*/ 6117 h 46979"/>
                <a:gd name="connsiteX10" fmla="*/ 32597 w 45397"/>
                <a:gd name="connsiteY10" fmla="*/ 5450 h 46979"/>
                <a:gd name="connsiteX11" fmla="*/ 39071 w 45397"/>
                <a:gd name="connsiteY11" fmla="*/ 20880 h 46979"/>
                <a:gd name="connsiteX12" fmla="*/ 3161 w 45397"/>
                <a:gd name="connsiteY12" fmla="*/ 19928 h 46979"/>
                <a:gd name="connsiteX13" fmla="*/ 29262 w 45397"/>
                <a:gd name="connsiteY13" fmla="*/ 19928 h 46979"/>
                <a:gd name="connsiteX14" fmla="*/ 25737 w 45397"/>
                <a:gd name="connsiteY14" fmla="*/ 11070 h 46979"/>
                <a:gd name="connsiteX15" fmla="*/ 16784 w 45397"/>
                <a:gd name="connsiteY15" fmla="*/ 8022 h 46979"/>
                <a:gd name="connsiteX16" fmla="*/ 7259 w 45397"/>
                <a:gd name="connsiteY16" fmla="*/ 11260 h 46979"/>
                <a:gd name="connsiteX17" fmla="*/ 3161 w 45397"/>
                <a:gd name="connsiteY17" fmla="*/ 1992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97" h="46979">
                  <a:moveTo>
                    <a:pt x="38880" y="27453"/>
                  </a:moveTo>
                  <a:lnTo>
                    <a:pt x="3161" y="27453"/>
                  </a:lnTo>
                  <a:cubicBezTo>
                    <a:pt x="3352" y="30701"/>
                    <a:pt x="4970" y="33682"/>
                    <a:pt x="7733" y="35454"/>
                  </a:cubicBezTo>
                  <a:cubicBezTo>
                    <a:pt x="10496" y="37502"/>
                    <a:pt x="13830" y="38578"/>
                    <a:pt x="17258" y="38502"/>
                  </a:cubicBezTo>
                  <a:cubicBezTo>
                    <a:pt x="22211" y="38873"/>
                    <a:pt x="27071" y="36892"/>
                    <a:pt x="30308" y="33168"/>
                  </a:cubicBezTo>
                  <a:lnTo>
                    <a:pt x="35834" y="39168"/>
                  </a:lnTo>
                  <a:cubicBezTo>
                    <a:pt x="30787" y="44245"/>
                    <a:pt x="23927" y="46998"/>
                    <a:pt x="16784" y="46788"/>
                  </a:cubicBezTo>
                  <a:cubicBezTo>
                    <a:pt x="10686" y="46884"/>
                    <a:pt x="4877" y="44588"/>
                    <a:pt x="496" y="40407"/>
                  </a:cubicBezTo>
                  <a:cubicBezTo>
                    <a:pt x="-4076" y="35911"/>
                    <a:pt x="-6555" y="29672"/>
                    <a:pt x="-6266" y="23262"/>
                  </a:cubicBezTo>
                  <a:cubicBezTo>
                    <a:pt x="-6555" y="16823"/>
                    <a:pt x="-4076" y="10574"/>
                    <a:pt x="589" y="6117"/>
                  </a:cubicBezTo>
                  <a:cubicBezTo>
                    <a:pt x="9640" y="-2018"/>
                    <a:pt x="23262" y="-2303"/>
                    <a:pt x="32597" y="5450"/>
                  </a:cubicBezTo>
                  <a:cubicBezTo>
                    <a:pt x="36978" y="9317"/>
                    <a:pt x="39452" y="15013"/>
                    <a:pt x="39071" y="20880"/>
                  </a:cubicBezTo>
                  <a:close/>
                  <a:moveTo>
                    <a:pt x="3161" y="19928"/>
                  </a:moveTo>
                  <a:lnTo>
                    <a:pt x="29262" y="19928"/>
                  </a:lnTo>
                  <a:cubicBezTo>
                    <a:pt x="29453" y="16594"/>
                    <a:pt x="28215" y="13346"/>
                    <a:pt x="25737" y="11070"/>
                  </a:cubicBezTo>
                  <a:cubicBezTo>
                    <a:pt x="23165" y="9031"/>
                    <a:pt x="20021" y="7955"/>
                    <a:pt x="16784" y="8022"/>
                  </a:cubicBezTo>
                  <a:cubicBezTo>
                    <a:pt x="13356" y="7955"/>
                    <a:pt x="9924" y="9098"/>
                    <a:pt x="7259" y="11260"/>
                  </a:cubicBezTo>
                  <a:cubicBezTo>
                    <a:pt x="4594" y="13308"/>
                    <a:pt x="3068" y="16547"/>
                    <a:pt x="3161" y="19928"/>
                  </a:cubicBezTo>
                  <a:close/>
                </a:path>
              </a:pathLst>
            </a:custGeom>
            <a:solidFill>
              <a:srgbClr val="6D6E71"/>
            </a:solidFill>
            <a:ln w="9525" cap="flat">
              <a:noFill/>
              <a:prstDash val="solid"/>
              <a:miter/>
            </a:ln>
          </p:spPr>
          <p:txBody>
            <a:bodyPr rtlCol="0" anchor="ctr"/>
            <a:lstStyle/>
            <a:p>
              <a:endParaRPr lang="en-US"/>
            </a:p>
          </p:txBody>
        </p:sp>
        <p:sp>
          <p:nvSpPr>
            <p:cNvPr id="1447" name="Freeform: Shape 1446">
              <a:extLst>
                <a:ext uri="{FF2B5EF4-FFF2-40B4-BE49-F238E27FC236}">
                  <a16:creationId xmlns:a16="http://schemas.microsoft.com/office/drawing/2014/main" id="{1E798CB1-0CA0-4DCD-BE65-9D1EAE43ECD7}"/>
                </a:ext>
              </a:extLst>
            </p:cNvPr>
            <p:cNvSpPr/>
            <p:nvPr/>
          </p:nvSpPr>
          <p:spPr>
            <a:xfrm>
              <a:off x="18767489" y="1910620"/>
              <a:ext cx="31718" cy="60579"/>
            </a:xfrm>
            <a:custGeom>
              <a:avLst/>
              <a:gdLst>
                <a:gd name="connsiteX0" fmla="*/ 9045 w 31718"/>
                <a:gd name="connsiteY0" fmla="*/ 21823 h 60579"/>
                <a:gd name="connsiteX1" fmla="*/ 9045 w 31718"/>
                <a:gd name="connsiteY1" fmla="*/ 44968 h 60579"/>
                <a:gd name="connsiteX2" fmla="*/ 10761 w 31718"/>
                <a:gd name="connsiteY2" fmla="*/ 50112 h 60579"/>
                <a:gd name="connsiteX3" fmla="*/ 15524 w 31718"/>
                <a:gd name="connsiteY3" fmla="*/ 52112 h 60579"/>
                <a:gd name="connsiteX4" fmla="*/ 21523 w 31718"/>
                <a:gd name="connsiteY4" fmla="*/ 49064 h 60579"/>
                <a:gd name="connsiteX5" fmla="*/ 25430 w 31718"/>
                <a:gd name="connsiteY5" fmla="*/ 55827 h 60579"/>
                <a:gd name="connsiteX6" fmla="*/ 14189 w 31718"/>
                <a:gd name="connsiteY6" fmla="*/ 60399 h 60579"/>
                <a:gd name="connsiteX7" fmla="*/ 3808 w 31718"/>
                <a:gd name="connsiteY7" fmla="*/ 56113 h 60579"/>
                <a:gd name="connsiteX8" fmla="*/ -573 w 31718"/>
                <a:gd name="connsiteY8" fmla="*/ 44683 h 60579"/>
                <a:gd name="connsiteX9" fmla="*/ -573 w 31718"/>
                <a:gd name="connsiteY9" fmla="*/ 21823 h 60579"/>
                <a:gd name="connsiteX10" fmla="*/ -6289 w 31718"/>
                <a:gd name="connsiteY10" fmla="*/ 21823 h 60579"/>
                <a:gd name="connsiteX11" fmla="*/ -6289 w 31718"/>
                <a:gd name="connsiteY11" fmla="*/ 14108 h 60579"/>
                <a:gd name="connsiteX12" fmla="*/ -573 w 31718"/>
                <a:gd name="connsiteY12" fmla="*/ 14108 h 60579"/>
                <a:gd name="connsiteX13" fmla="*/ -573 w 31718"/>
                <a:gd name="connsiteY13" fmla="*/ -180 h 60579"/>
                <a:gd name="connsiteX14" fmla="*/ 8952 w 31718"/>
                <a:gd name="connsiteY14" fmla="*/ -180 h 60579"/>
                <a:gd name="connsiteX15" fmla="*/ 8952 w 31718"/>
                <a:gd name="connsiteY15" fmla="*/ 14108 h 60579"/>
                <a:gd name="connsiteX16" fmla="*/ 20951 w 31718"/>
                <a:gd name="connsiteY16" fmla="*/ 14108 h 60579"/>
                <a:gd name="connsiteX17" fmla="*/ 20951 w 31718"/>
                <a:gd name="connsiteY17" fmla="*/ 21823 h 6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79">
                  <a:moveTo>
                    <a:pt x="9045" y="21823"/>
                  </a:moveTo>
                  <a:lnTo>
                    <a:pt x="9045" y="44968"/>
                  </a:lnTo>
                  <a:cubicBezTo>
                    <a:pt x="8952" y="46835"/>
                    <a:pt x="9524" y="48683"/>
                    <a:pt x="10761" y="50112"/>
                  </a:cubicBezTo>
                  <a:cubicBezTo>
                    <a:pt x="11998" y="51465"/>
                    <a:pt x="13715" y="52198"/>
                    <a:pt x="15524" y="52112"/>
                  </a:cubicBezTo>
                  <a:cubicBezTo>
                    <a:pt x="17905" y="51979"/>
                    <a:pt x="19998" y="50874"/>
                    <a:pt x="21523" y="49064"/>
                  </a:cubicBezTo>
                  <a:lnTo>
                    <a:pt x="25430" y="55827"/>
                  </a:lnTo>
                  <a:cubicBezTo>
                    <a:pt x="22379" y="58732"/>
                    <a:pt x="18379" y="60370"/>
                    <a:pt x="14189" y="60399"/>
                  </a:cubicBezTo>
                  <a:cubicBezTo>
                    <a:pt x="10282" y="60447"/>
                    <a:pt x="6571" y="58904"/>
                    <a:pt x="3808" y="56113"/>
                  </a:cubicBezTo>
                  <a:cubicBezTo>
                    <a:pt x="757" y="53112"/>
                    <a:pt x="-861" y="48950"/>
                    <a:pt x="-573" y="44683"/>
                  </a:cubicBezTo>
                  <a:lnTo>
                    <a:pt x="-573" y="21823"/>
                  </a:lnTo>
                  <a:lnTo>
                    <a:pt x="-6289" y="21823"/>
                  </a:lnTo>
                  <a:lnTo>
                    <a:pt x="-6289" y="14108"/>
                  </a:lnTo>
                  <a:lnTo>
                    <a:pt x="-573" y="14108"/>
                  </a:lnTo>
                  <a:lnTo>
                    <a:pt x="-573" y="-180"/>
                  </a:lnTo>
                  <a:lnTo>
                    <a:pt x="8952" y="-180"/>
                  </a:lnTo>
                  <a:lnTo>
                    <a:pt x="8952" y="14108"/>
                  </a:lnTo>
                  <a:lnTo>
                    <a:pt x="20951" y="14108"/>
                  </a:lnTo>
                  <a:lnTo>
                    <a:pt x="20951" y="21823"/>
                  </a:lnTo>
                  <a:close/>
                </a:path>
              </a:pathLst>
            </a:custGeom>
            <a:solidFill>
              <a:srgbClr val="6D6E71"/>
            </a:solidFill>
            <a:ln w="9525" cap="flat">
              <a:noFill/>
              <a:prstDash val="solid"/>
              <a:miter/>
            </a:ln>
          </p:spPr>
          <p:txBody>
            <a:bodyPr rtlCol="0" anchor="ctr"/>
            <a:lstStyle/>
            <a:p>
              <a:endParaRPr lang="en-US"/>
            </a:p>
          </p:txBody>
        </p:sp>
        <p:sp>
          <p:nvSpPr>
            <p:cNvPr id="1448" name="Freeform: Shape 1447">
              <a:extLst>
                <a:ext uri="{FF2B5EF4-FFF2-40B4-BE49-F238E27FC236}">
                  <a16:creationId xmlns:a16="http://schemas.microsoft.com/office/drawing/2014/main" id="{06EF1C09-807C-4F62-AE74-0F62132EFBA5}"/>
                </a:ext>
              </a:extLst>
            </p:cNvPr>
            <p:cNvSpPr/>
            <p:nvPr/>
          </p:nvSpPr>
          <p:spPr>
            <a:xfrm>
              <a:off x="18806299" y="1924908"/>
              <a:ext cx="41961" cy="46305"/>
            </a:xfrm>
            <a:custGeom>
              <a:avLst/>
              <a:gdLst>
                <a:gd name="connsiteX0" fmla="*/ 26148 w 41961"/>
                <a:gd name="connsiteY0" fmla="*/ 24490 h 46305"/>
                <a:gd name="connsiteX1" fmla="*/ 26148 w 41961"/>
                <a:gd name="connsiteY1" fmla="*/ -180 h 46305"/>
                <a:gd name="connsiteX2" fmla="*/ 35673 w 41961"/>
                <a:gd name="connsiteY2" fmla="*/ -180 h 46305"/>
                <a:gd name="connsiteX3" fmla="*/ 35673 w 41961"/>
                <a:gd name="connsiteY3" fmla="*/ 45445 h 46305"/>
                <a:gd name="connsiteX4" fmla="*/ 26148 w 41961"/>
                <a:gd name="connsiteY4" fmla="*/ 45445 h 46305"/>
                <a:gd name="connsiteX5" fmla="*/ 26148 w 41961"/>
                <a:gd name="connsiteY5" fmla="*/ 37063 h 46305"/>
                <a:gd name="connsiteX6" fmla="*/ 19767 w 41961"/>
                <a:gd name="connsiteY6" fmla="*/ 43730 h 46305"/>
                <a:gd name="connsiteX7" fmla="*/ 11004 w 41961"/>
                <a:gd name="connsiteY7" fmla="*/ 46111 h 46305"/>
                <a:gd name="connsiteX8" fmla="*/ -1474 w 41961"/>
                <a:gd name="connsiteY8" fmla="*/ 41349 h 46305"/>
                <a:gd name="connsiteX9" fmla="*/ -6236 w 41961"/>
                <a:gd name="connsiteY9" fmla="*/ 27728 h 46305"/>
                <a:gd name="connsiteX10" fmla="*/ -6236 w 41961"/>
                <a:gd name="connsiteY10" fmla="*/ -180 h 46305"/>
                <a:gd name="connsiteX11" fmla="*/ 3289 w 41961"/>
                <a:gd name="connsiteY11" fmla="*/ -180 h 46305"/>
                <a:gd name="connsiteX12" fmla="*/ 3289 w 41961"/>
                <a:gd name="connsiteY12" fmla="*/ 24490 h 46305"/>
                <a:gd name="connsiteX13" fmla="*/ 13767 w 41961"/>
                <a:gd name="connsiteY13" fmla="*/ 37063 h 46305"/>
                <a:gd name="connsiteX14" fmla="*/ 22432 w 41961"/>
                <a:gd name="connsiteY14" fmla="*/ 33729 h 46305"/>
                <a:gd name="connsiteX15" fmla="*/ 26148 w 41961"/>
                <a:gd name="connsiteY15" fmla="*/ 24490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46305">
                  <a:moveTo>
                    <a:pt x="26148" y="24490"/>
                  </a:moveTo>
                  <a:lnTo>
                    <a:pt x="26148" y="-180"/>
                  </a:lnTo>
                  <a:lnTo>
                    <a:pt x="35673" y="-180"/>
                  </a:lnTo>
                  <a:lnTo>
                    <a:pt x="35673" y="45445"/>
                  </a:lnTo>
                  <a:lnTo>
                    <a:pt x="26148" y="45445"/>
                  </a:lnTo>
                  <a:lnTo>
                    <a:pt x="26148" y="37063"/>
                  </a:lnTo>
                  <a:cubicBezTo>
                    <a:pt x="24622" y="39825"/>
                    <a:pt x="22432" y="42130"/>
                    <a:pt x="19767" y="43730"/>
                  </a:cubicBezTo>
                  <a:cubicBezTo>
                    <a:pt x="17097" y="45254"/>
                    <a:pt x="14051" y="46073"/>
                    <a:pt x="11004" y="46111"/>
                  </a:cubicBezTo>
                  <a:cubicBezTo>
                    <a:pt x="6335" y="46302"/>
                    <a:pt x="1861" y="44578"/>
                    <a:pt x="-1474" y="41349"/>
                  </a:cubicBezTo>
                  <a:cubicBezTo>
                    <a:pt x="-4906" y="37672"/>
                    <a:pt x="-6618" y="32738"/>
                    <a:pt x="-6236" y="27728"/>
                  </a:cubicBezTo>
                  <a:lnTo>
                    <a:pt x="-6236" y="-180"/>
                  </a:lnTo>
                  <a:lnTo>
                    <a:pt x="3289" y="-180"/>
                  </a:lnTo>
                  <a:lnTo>
                    <a:pt x="3289" y="24490"/>
                  </a:lnTo>
                  <a:cubicBezTo>
                    <a:pt x="3289" y="32872"/>
                    <a:pt x="6809" y="37063"/>
                    <a:pt x="13767" y="37063"/>
                  </a:cubicBezTo>
                  <a:cubicBezTo>
                    <a:pt x="17004" y="37091"/>
                    <a:pt x="20050" y="35901"/>
                    <a:pt x="22432" y="33729"/>
                  </a:cubicBezTo>
                  <a:cubicBezTo>
                    <a:pt x="24911" y="31319"/>
                    <a:pt x="26241" y="27957"/>
                    <a:pt x="26148" y="24490"/>
                  </a:cubicBezTo>
                  <a:close/>
                </a:path>
              </a:pathLst>
            </a:custGeom>
            <a:solidFill>
              <a:srgbClr val="6D6E71"/>
            </a:solidFill>
            <a:ln w="9525" cap="flat">
              <a:noFill/>
              <a:prstDash val="solid"/>
              <a:miter/>
            </a:ln>
          </p:spPr>
          <p:txBody>
            <a:bodyPr rtlCol="0" anchor="ctr"/>
            <a:lstStyle/>
            <a:p>
              <a:endParaRPr lang="en-US"/>
            </a:p>
          </p:txBody>
        </p:sp>
        <p:sp>
          <p:nvSpPr>
            <p:cNvPr id="1449" name="Freeform: Shape 1448">
              <a:extLst>
                <a:ext uri="{FF2B5EF4-FFF2-40B4-BE49-F238E27FC236}">
                  <a16:creationId xmlns:a16="http://schemas.microsoft.com/office/drawing/2014/main" id="{4DE8BA35-EEA6-421F-8B11-9BF3E70DEB0F}"/>
                </a:ext>
              </a:extLst>
            </p:cNvPr>
            <p:cNvSpPr/>
            <p:nvPr/>
          </p:nvSpPr>
          <p:spPr>
            <a:xfrm>
              <a:off x="18862260" y="1924622"/>
              <a:ext cx="24291" cy="45910"/>
            </a:xfrm>
            <a:custGeom>
              <a:avLst/>
              <a:gdLst>
                <a:gd name="connsiteX0" fmla="*/ 17621 w 24291"/>
                <a:gd name="connsiteY0" fmla="*/ 9059 h 45910"/>
                <a:gd name="connsiteX1" fmla="*/ 6859 w 24291"/>
                <a:gd name="connsiteY1" fmla="*/ 13726 h 45910"/>
                <a:gd name="connsiteX2" fmla="*/ 3236 w 24291"/>
                <a:gd name="connsiteY2" fmla="*/ 26109 h 45910"/>
                <a:gd name="connsiteX3" fmla="*/ 3236 w 24291"/>
                <a:gd name="connsiteY3" fmla="*/ 45731 h 45910"/>
                <a:gd name="connsiteX4" fmla="*/ -6289 w 24291"/>
                <a:gd name="connsiteY4" fmla="*/ 45731 h 45910"/>
                <a:gd name="connsiteX5" fmla="*/ -6289 w 24291"/>
                <a:gd name="connsiteY5" fmla="*/ 106 h 45910"/>
                <a:gd name="connsiteX6" fmla="*/ 3236 w 24291"/>
                <a:gd name="connsiteY6" fmla="*/ 106 h 45910"/>
                <a:gd name="connsiteX7" fmla="*/ 3236 w 24291"/>
                <a:gd name="connsiteY7" fmla="*/ 9631 h 45910"/>
                <a:gd name="connsiteX8" fmla="*/ 9524 w 24291"/>
                <a:gd name="connsiteY8" fmla="*/ 2582 h 45910"/>
                <a:gd name="connsiteX9" fmla="*/ 18003 w 24291"/>
                <a:gd name="connsiteY9" fmla="*/ -180 h 45910"/>
                <a:gd name="connsiteX10" fmla="*/ 18003 w 24291"/>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91" h="45910">
                  <a:moveTo>
                    <a:pt x="17621" y="9059"/>
                  </a:moveTo>
                  <a:cubicBezTo>
                    <a:pt x="13524" y="8812"/>
                    <a:pt x="9524" y="10545"/>
                    <a:pt x="6859" y="13726"/>
                  </a:cubicBezTo>
                  <a:cubicBezTo>
                    <a:pt x="4287" y="17327"/>
                    <a:pt x="3050" y="21689"/>
                    <a:pt x="3236" y="26109"/>
                  </a:cubicBezTo>
                  <a:lnTo>
                    <a:pt x="3236" y="45731"/>
                  </a:lnTo>
                  <a:lnTo>
                    <a:pt x="-6289" y="45731"/>
                  </a:lnTo>
                  <a:lnTo>
                    <a:pt x="-6289" y="106"/>
                  </a:lnTo>
                  <a:lnTo>
                    <a:pt x="3236" y="106"/>
                  </a:lnTo>
                  <a:lnTo>
                    <a:pt x="3236" y="9631"/>
                  </a:lnTo>
                  <a:cubicBezTo>
                    <a:pt x="4762" y="6821"/>
                    <a:pt x="6859" y="4401"/>
                    <a:pt x="9524" y="2582"/>
                  </a:cubicBezTo>
                  <a:cubicBezTo>
                    <a:pt x="12003" y="820"/>
                    <a:pt x="14956" y="-142"/>
                    <a:pt x="18003" y="-180"/>
                  </a:cubicBezTo>
                  <a:lnTo>
                    <a:pt x="18003" y="9345"/>
                  </a:lnTo>
                  <a:close/>
                </a:path>
              </a:pathLst>
            </a:custGeom>
            <a:solidFill>
              <a:srgbClr val="6D6E71"/>
            </a:solidFill>
            <a:ln w="9525" cap="flat">
              <a:noFill/>
              <a:prstDash val="solid"/>
              <a:miter/>
            </a:ln>
          </p:spPr>
          <p:txBody>
            <a:bodyPr rtlCol="0" anchor="ctr"/>
            <a:lstStyle/>
            <a:p>
              <a:endParaRPr lang="en-US"/>
            </a:p>
          </p:txBody>
        </p:sp>
        <p:sp>
          <p:nvSpPr>
            <p:cNvPr id="1450" name="Freeform: Shape 1449">
              <a:extLst>
                <a:ext uri="{FF2B5EF4-FFF2-40B4-BE49-F238E27FC236}">
                  <a16:creationId xmlns:a16="http://schemas.microsoft.com/office/drawing/2014/main" id="{6BFF2263-7A0C-4936-B083-A94B7FCE1C40}"/>
                </a:ext>
              </a:extLst>
            </p:cNvPr>
            <p:cNvSpPr/>
            <p:nvPr/>
          </p:nvSpPr>
          <p:spPr>
            <a:xfrm>
              <a:off x="18895597" y="1924245"/>
              <a:ext cx="42037" cy="46287"/>
            </a:xfrm>
            <a:custGeom>
              <a:avLst/>
              <a:gdLst>
                <a:gd name="connsiteX0" fmla="*/ 3236 w 42037"/>
                <a:gd name="connsiteY0" fmla="*/ 21342 h 46287"/>
                <a:gd name="connsiteX1" fmla="*/ 3236 w 42037"/>
                <a:gd name="connsiteY1" fmla="*/ 46107 h 46287"/>
                <a:gd name="connsiteX2" fmla="*/ -6289 w 42037"/>
                <a:gd name="connsiteY2" fmla="*/ 46107 h 46287"/>
                <a:gd name="connsiteX3" fmla="*/ -6289 w 42037"/>
                <a:gd name="connsiteY3" fmla="*/ 482 h 46287"/>
                <a:gd name="connsiteX4" fmla="*/ 3236 w 42037"/>
                <a:gd name="connsiteY4" fmla="*/ 482 h 46287"/>
                <a:gd name="connsiteX5" fmla="*/ 3236 w 42037"/>
                <a:gd name="connsiteY5" fmla="*/ 8769 h 46287"/>
                <a:gd name="connsiteX6" fmla="*/ 9622 w 42037"/>
                <a:gd name="connsiteY6" fmla="*/ 2197 h 46287"/>
                <a:gd name="connsiteX7" fmla="*/ 30955 w 42037"/>
                <a:gd name="connsiteY7" fmla="*/ 4483 h 46287"/>
                <a:gd name="connsiteX8" fmla="*/ 35718 w 42037"/>
                <a:gd name="connsiteY8" fmla="*/ 18104 h 46287"/>
                <a:gd name="connsiteX9" fmla="*/ 35718 w 42037"/>
                <a:gd name="connsiteY9" fmla="*/ 46107 h 46287"/>
                <a:gd name="connsiteX10" fmla="*/ 26193 w 42037"/>
                <a:gd name="connsiteY10" fmla="*/ 46107 h 46287"/>
                <a:gd name="connsiteX11" fmla="*/ 26193 w 42037"/>
                <a:gd name="connsiteY11" fmla="*/ 21056 h 46287"/>
                <a:gd name="connsiteX12" fmla="*/ 15715 w 42037"/>
                <a:gd name="connsiteY12" fmla="*/ 8483 h 46287"/>
                <a:gd name="connsiteX13" fmla="*/ 7050 w 42037"/>
                <a:gd name="connsiteY13" fmla="*/ 11722 h 46287"/>
                <a:gd name="connsiteX14" fmla="*/ 3236 w 42037"/>
                <a:gd name="connsiteY14" fmla="*/ 21342 h 46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37" h="46287">
                  <a:moveTo>
                    <a:pt x="3236" y="21342"/>
                  </a:moveTo>
                  <a:lnTo>
                    <a:pt x="3236" y="46107"/>
                  </a:lnTo>
                  <a:lnTo>
                    <a:pt x="-6289" y="46107"/>
                  </a:lnTo>
                  <a:lnTo>
                    <a:pt x="-6289" y="482"/>
                  </a:lnTo>
                  <a:lnTo>
                    <a:pt x="3236" y="482"/>
                  </a:lnTo>
                  <a:lnTo>
                    <a:pt x="3236" y="8769"/>
                  </a:lnTo>
                  <a:cubicBezTo>
                    <a:pt x="4762" y="6074"/>
                    <a:pt x="6952" y="3816"/>
                    <a:pt x="9622" y="2197"/>
                  </a:cubicBezTo>
                  <a:cubicBezTo>
                    <a:pt x="16477" y="-1670"/>
                    <a:pt x="25049" y="-756"/>
                    <a:pt x="30955" y="4483"/>
                  </a:cubicBezTo>
                  <a:cubicBezTo>
                    <a:pt x="34290" y="8188"/>
                    <a:pt x="36006" y="13103"/>
                    <a:pt x="35718" y="18104"/>
                  </a:cubicBezTo>
                  <a:lnTo>
                    <a:pt x="35718" y="46107"/>
                  </a:lnTo>
                  <a:lnTo>
                    <a:pt x="26193" y="46107"/>
                  </a:lnTo>
                  <a:lnTo>
                    <a:pt x="26193" y="21056"/>
                  </a:lnTo>
                  <a:cubicBezTo>
                    <a:pt x="26193" y="12674"/>
                    <a:pt x="22668" y="8483"/>
                    <a:pt x="15715" y="8483"/>
                  </a:cubicBezTo>
                  <a:cubicBezTo>
                    <a:pt x="12477" y="8426"/>
                    <a:pt x="9431" y="9579"/>
                    <a:pt x="7050" y="11722"/>
                  </a:cubicBezTo>
                  <a:cubicBezTo>
                    <a:pt x="4380" y="14208"/>
                    <a:pt x="3050" y="17732"/>
                    <a:pt x="3236" y="21342"/>
                  </a:cubicBezTo>
                  <a:close/>
                </a:path>
              </a:pathLst>
            </a:custGeom>
            <a:solidFill>
              <a:srgbClr val="6D6E71"/>
            </a:solidFill>
            <a:ln w="9525" cap="flat">
              <a:noFill/>
              <a:prstDash val="solid"/>
              <a:miter/>
            </a:ln>
          </p:spPr>
          <p:txBody>
            <a:bodyPr rtlCol="0" anchor="ctr"/>
            <a:lstStyle/>
            <a:p>
              <a:endParaRPr lang="en-US"/>
            </a:p>
          </p:txBody>
        </p:sp>
        <p:sp>
          <p:nvSpPr>
            <p:cNvPr id="1451" name="Freeform: Shape 1450">
              <a:extLst>
                <a:ext uri="{FF2B5EF4-FFF2-40B4-BE49-F238E27FC236}">
                  <a16:creationId xmlns:a16="http://schemas.microsoft.com/office/drawing/2014/main" id="{25260FE8-58A8-4D18-9460-B5BE188AD834}"/>
                </a:ext>
              </a:extLst>
            </p:cNvPr>
            <p:cNvSpPr/>
            <p:nvPr/>
          </p:nvSpPr>
          <p:spPr>
            <a:xfrm>
              <a:off x="18946747" y="1924601"/>
              <a:ext cx="36676" cy="46612"/>
            </a:xfrm>
            <a:custGeom>
              <a:avLst/>
              <a:gdLst>
                <a:gd name="connsiteX0" fmla="*/ 30383 w 36676"/>
                <a:gd name="connsiteY0" fmla="*/ 32131 h 46612"/>
                <a:gd name="connsiteX1" fmla="*/ 25621 w 36676"/>
                <a:gd name="connsiteY1" fmla="*/ 42513 h 46612"/>
                <a:gd name="connsiteX2" fmla="*/ 13622 w 36676"/>
                <a:gd name="connsiteY2" fmla="*/ 46418 h 46612"/>
                <a:gd name="connsiteX3" fmla="*/ 3236 w 36676"/>
                <a:gd name="connsiteY3" fmla="*/ 44609 h 46612"/>
                <a:gd name="connsiteX4" fmla="*/ -6289 w 36676"/>
                <a:gd name="connsiteY4" fmla="*/ 39560 h 46612"/>
                <a:gd name="connsiteX5" fmla="*/ -1717 w 36676"/>
                <a:gd name="connsiteY5" fmla="*/ 32131 h 46612"/>
                <a:gd name="connsiteX6" fmla="*/ 13715 w 36676"/>
                <a:gd name="connsiteY6" fmla="*/ 38132 h 46612"/>
                <a:gd name="connsiteX7" fmla="*/ 18859 w 36676"/>
                <a:gd name="connsiteY7" fmla="*/ 36608 h 46612"/>
                <a:gd name="connsiteX8" fmla="*/ 20765 w 36676"/>
                <a:gd name="connsiteY8" fmla="*/ 32798 h 46612"/>
                <a:gd name="connsiteX9" fmla="*/ 11715 w 36676"/>
                <a:gd name="connsiteY9" fmla="*/ 26607 h 46612"/>
                <a:gd name="connsiteX10" fmla="*/ 10668 w 36676"/>
                <a:gd name="connsiteY10" fmla="*/ 26607 h 46612"/>
                <a:gd name="connsiteX11" fmla="*/ -3619 w 36676"/>
                <a:gd name="connsiteY11" fmla="*/ 13748 h 46612"/>
                <a:gd name="connsiteX12" fmla="*/ 1334 w 36676"/>
                <a:gd name="connsiteY12" fmla="*/ 3651 h 46612"/>
                <a:gd name="connsiteX13" fmla="*/ 14189 w 36676"/>
                <a:gd name="connsiteY13" fmla="*/ -159 h 46612"/>
                <a:gd name="connsiteX14" fmla="*/ 29049 w 36676"/>
                <a:gd name="connsiteY14" fmla="*/ 4413 h 46612"/>
                <a:gd name="connsiteX15" fmla="*/ 25528 w 36676"/>
                <a:gd name="connsiteY15" fmla="*/ 11557 h 46612"/>
                <a:gd name="connsiteX16" fmla="*/ 13431 w 36676"/>
                <a:gd name="connsiteY16" fmla="*/ 7842 h 46612"/>
                <a:gd name="connsiteX17" fmla="*/ 7808 w 36676"/>
                <a:gd name="connsiteY17" fmla="*/ 9081 h 46612"/>
                <a:gd name="connsiteX18" fmla="*/ 5715 w 36676"/>
                <a:gd name="connsiteY18" fmla="*/ 12795 h 46612"/>
                <a:gd name="connsiteX19" fmla="*/ 7906 w 36676"/>
                <a:gd name="connsiteY19" fmla="*/ 16129 h 46612"/>
                <a:gd name="connsiteX20" fmla="*/ 12189 w 36676"/>
                <a:gd name="connsiteY20" fmla="*/ 17558 h 46612"/>
                <a:gd name="connsiteX21" fmla="*/ 17142 w 36676"/>
                <a:gd name="connsiteY21" fmla="*/ 18891 h 46612"/>
                <a:gd name="connsiteX22" fmla="*/ 21333 w 36676"/>
                <a:gd name="connsiteY22" fmla="*/ 20510 h 46612"/>
                <a:gd name="connsiteX23" fmla="*/ 25621 w 36676"/>
                <a:gd name="connsiteY23" fmla="*/ 22892 h 46612"/>
                <a:gd name="connsiteX24" fmla="*/ 30383 w 36676"/>
                <a:gd name="connsiteY24" fmla="*/ 32131 h 46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76" h="46612">
                  <a:moveTo>
                    <a:pt x="30383" y="32131"/>
                  </a:moveTo>
                  <a:cubicBezTo>
                    <a:pt x="30481" y="36141"/>
                    <a:pt x="28765" y="39989"/>
                    <a:pt x="25621" y="42513"/>
                  </a:cubicBezTo>
                  <a:cubicBezTo>
                    <a:pt x="22193" y="45209"/>
                    <a:pt x="18003" y="46590"/>
                    <a:pt x="13622" y="46418"/>
                  </a:cubicBezTo>
                  <a:cubicBezTo>
                    <a:pt x="10096" y="46399"/>
                    <a:pt x="6571" y="45780"/>
                    <a:pt x="3236" y="44609"/>
                  </a:cubicBezTo>
                  <a:cubicBezTo>
                    <a:pt x="-191" y="43494"/>
                    <a:pt x="-3429" y="41789"/>
                    <a:pt x="-6289" y="39560"/>
                  </a:cubicBezTo>
                  <a:lnTo>
                    <a:pt x="-1717" y="32131"/>
                  </a:lnTo>
                  <a:cubicBezTo>
                    <a:pt x="2664" y="35760"/>
                    <a:pt x="8096" y="37865"/>
                    <a:pt x="13715" y="38132"/>
                  </a:cubicBezTo>
                  <a:cubicBezTo>
                    <a:pt x="15524" y="38208"/>
                    <a:pt x="17333" y="37674"/>
                    <a:pt x="18859" y="36608"/>
                  </a:cubicBezTo>
                  <a:cubicBezTo>
                    <a:pt x="20096" y="35732"/>
                    <a:pt x="20765" y="34303"/>
                    <a:pt x="20765" y="32798"/>
                  </a:cubicBezTo>
                  <a:cubicBezTo>
                    <a:pt x="20765" y="30512"/>
                    <a:pt x="17714" y="28416"/>
                    <a:pt x="11715" y="26607"/>
                  </a:cubicBezTo>
                  <a:lnTo>
                    <a:pt x="10668" y="26607"/>
                  </a:lnTo>
                  <a:cubicBezTo>
                    <a:pt x="1143" y="24063"/>
                    <a:pt x="-3619" y="19777"/>
                    <a:pt x="-3619" y="13748"/>
                  </a:cubicBezTo>
                  <a:cubicBezTo>
                    <a:pt x="-3717" y="9776"/>
                    <a:pt x="-1908" y="6014"/>
                    <a:pt x="1334" y="3651"/>
                  </a:cubicBezTo>
                  <a:cubicBezTo>
                    <a:pt x="5045" y="975"/>
                    <a:pt x="9617" y="-368"/>
                    <a:pt x="14189" y="-159"/>
                  </a:cubicBezTo>
                  <a:cubicBezTo>
                    <a:pt x="19524" y="-140"/>
                    <a:pt x="24667" y="1451"/>
                    <a:pt x="29049" y="4413"/>
                  </a:cubicBezTo>
                  <a:lnTo>
                    <a:pt x="25528" y="11557"/>
                  </a:lnTo>
                  <a:cubicBezTo>
                    <a:pt x="22002" y="9138"/>
                    <a:pt x="17714" y="7842"/>
                    <a:pt x="13431" y="7842"/>
                  </a:cubicBezTo>
                  <a:cubicBezTo>
                    <a:pt x="11524" y="7795"/>
                    <a:pt x="9524" y="8214"/>
                    <a:pt x="7808" y="9081"/>
                  </a:cubicBezTo>
                  <a:cubicBezTo>
                    <a:pt x="6478" y="9833"/>
                    <a:pt x="5617" y="11262"/>
                    <a:pt x="5715" y="12795"/>
                  </a:cubicBezTo>
                  <a:cubicBezTo>
                    <a:pt x="5617" y="14262"/>
                    <a:pt x="6571" y="15605"/>
                    <a:pt x="7906" y="16129"/>
                  </a:cubicBezTo>
                  <a:cubicBezTo>
                    <a:pt x="9334" y="16720"/>
                    <a:pt x="10761" y="17196"/>
                    <a:pt x="12189" y="17558"/>
                  </a:cubicBezTo>
                  <a:lnTo>
                    <a:pt x="17142" y="18891"/>
                  </a:lnTo>
                  <a:lnTo>
                    <a:pt x="21333" y="20510"/>
                  </a:lnTo>
                  <a:cubicBezTo>
                    <a:pt x="22858" y="21158"/>
                    <a:pt x="24286" y="21958"/>
                    <a:pt x="25621" y="22892"/>
                  </a:cubicBezTo>
                  <a:cubicBezTo>
                    <a:pt x="28765" y="24921"/>
                    <a:pt x="30481" y="28426"/>
                    <a:pt x="30383" y="32131"/>
                  </a:cubicBezTo>
                  <a:close/>
                </a:path>
              </a:pathLst>
            </a:custGeom>
            <a:solidFill>
              <a:srgbClr val="6D6E71"/>
            </a:solidFill>
            <a:ln w="9525" cap="flat">
              <a:noFill/>
              <a:prstDash val="solid"/>
              <a:miter/>
            </a:ln>
          </p:spPr>
          <p:txBody>
            <a:bodyPr rtlCol="0" anchor="ctr"/>
            <a:lstStyle/>
            <a:p>
              <a:endParaRPr lang="en-US"/>
            </a:p>
          </p:txBody>
        </p:sp>
        <p:sp>
          <p:nvSpPr>
            <p:cNvPr id="1452" name="Freeform: Shape 1451">
              <a:extLst>
                <a:ext uri="{FF2B5EF4-FFF2-40B4-BE49-F238E27FC236}">
                  <a16:creationId xmlns:a16="http://schemas.microsoft.com/office/drawing/2014/main" id="{569BE308-9948-47A6-B500-21342602CA8C}"/>
                </a:ext>
              </a:extLst>
            </p:cNvPr>
            <p:cNvSpPr/>
            <p:nvPr/>
          </p:nvSpPr>
          <p:spPr>
            <a:xfrm>
              <a:off x="19014283" y="1910620"/>
              <a:ext cx="31714" cy="60579"/>
            </a:xfrm>
            <a:custGeom>
              <a:avLst/>
              <a:gdLst>
                <a:gd name="connsiteX0" fmla="*/ 9045 w 31714"/>
                <a:gd name="connsiteY0" fmla="*/ 21823 h 60579"/>
                <a:gd name="connsiteX1" fmla="*/ 9045 w 31714"/>
                <a:gd name="connsiteY1" fmla="*/ 44968 h 60579"/>
                <a:gd name="connsiteX2" fmla="*/ 10757 w 31714"/>
                <a:gd name="connsiteY2" fmla="*/ 50112 h 60579"/>
                <a:gd name="connsiteX3" fmla="*/ 15519 w 31714"/>
                <a:gd name="connsiteY3" fmla="*/ 52112 h 60579"/>
                <a:gd name="connsiteX4" fmla="*/ 21523 w 31714"/>
                <a:gd name="connsiteY4" fmla="*/ 49064 h 60579"/>
                <a:gd name="connsiteX5" fmla="*/ 25426 w 31714"/>
                <a:gd name="connsiteY5" fmla="*/ 55827 h 60579"/>
                <a:gd name="connsiteX6" fmla="*/ 14189 w 31714"/>
                <a:gd name="connsiteY6" fmla="*/ 60399 h 60579"/>
                <a:gd name="connsiteX7" fmla="*/ 3804 w 31714"/>
                <a:gd name="connsiteY7" fmla="*/ 56113 h 60579"/>
                <a:gd name="connsiteX8" fmla="*/ -578 w 31714"/>
                <a:gd name="connsiteY8" fmla="*/ 44683 h 60579"/>
                <a:gd name="connsiteX9" fmla="*/ -578 w 31714"/>
                <a:gd name="connsiteY9" fmla="*/ 21823 h 60579"/>
                <a:gd name="connsiteX10" fmla="*/ -6289 w 31714"/>
                <a:gd name="connsiteY10" fmla="*/ 21823 h 60579"/>
                <a:gd name="connsiteX11" fmla="*/ -6289 w 31714"/>
                <a:gd name="connsiteY11" fmla="*/ 14108 h 60579"/>
                <a:gd name="connsiteX12" fmla="*/ -578 w 31714"/>
                <a:gd name="connsiteY12" fmla="*/ 14108 h 60579"/>
                <a:gd name="connsiteX13" fmla="*/ -578 w 31714"/>
                <a:gd name="connsiteY13" fmla="*/ -180 h 60579"/>
                <a:gd name="connsiteX14" fmla="*/ 8947 w 31714"/>
                <a:gd name="connsiteY14" fmla="*/ -180 h 60579"/>
                <a:gd name="connsiteX15" fmla="*/ 8947 w 31714"/>
                <a:gd name="connsiteY15" fmla="*/ 14108 h 60579"/>
                <a:gd name="connsiteX16" fmla="*/ 20951 w 31714"/>
                <a:gd name="connsiteY16" fmla="*/ 14108 h 60579"/>
                <a:gd name="connsiteX17" fmla="*/ 20951 w 31714"/>
                <a:gd name="connsiteY17" fmla="*/ 21823 h 6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4" h="60579">
                  <a:moveTo>
                    <a:pt x="9045" y="21823"/>
                  </a:moveTo>
                  <a:lnTo>
                    <a:pt x="9045" y="44968"/>
                  </a:lnTo>
                  <a:cubicBezTo>
                    <a:pt x="8947" y="46835"/>
                    <a:pt x="9520" y="48683"/>
                    <a:pt x="10757" y="50112"/>
                  </a:cubicBezTo>
                  <a:cubicBezTo>
                    <a:pt x="11998" y="51465"/>
                    <a:pt x="13710" y="52198"/>
                    <a:pt x="15519" y="52112"/>
                  </a:cubicBezTo>
                  <a:cubicBezTo>
                    <a:pt x="17900" y="51979"/>
                    <a:pt x="19998" y="50874"/>
                    <a:pt x="21523" y="49064"/>
                  </a:cubicBezTo>
                  <a:lnTo>
                    <a:pt x="25426" y="55827"/>
                  </a:lnTo>
                  <a:cubicBezTo>
                    <a:pt x="22379" y="58732"/>
                    <a:pt x="18379" y="60370"/>
                    <a:pt x="14189" y="60399"/>
                  </a:cubicBezTo>
                  <a:cubicBezTo>
                    <a:pt x="10282" y="60447"/>
                    <a:pt x="6566" y="58904"/>
                    <a:pt x="3804" y="56113"/>
                  </a:cubicBezTo>
                  <a:cubicBezTo>
                    <a:pt x="757" y="53112"/>
                    <a:pt x="-861" y="48950"/>
                    <a:pt x="-578" y="44683"/>
                  </a:cubicBezTo>
                  <a:lnTo>
                    <a:pt x="-578" y="21823"/>
                  </a:lnTo>
                  <a:lnTo>
                    <a:pt x="-6289" y="21823"/>
                  </a:lnTo>
                  <a:lnTo>
                    <a:pt x="-6289" y="14108"/>
                  </a:lnTo>
                  <a:lnTo>
                    <a:pt x="-578" y="14108"/>
                  </a:lnTo>
                  <a:lnTo>
                    <a:pt x="-578" y="-180"/>
                  </a:lnTo>
                  <a:lnTo>
                    <a:pt x="8947" y="-180"/>
                  </a:lnTo>
                  <a:lnTo>
                    <a:pt x="8947" y="14108"/>
                  </a:lnTo>
                  <a:lnTo>
                    <a:pt x="20951" y="14108"/>
                  </a:lnTo>
                  <a:lnTo>
                    <a:pt x="20951" y="21823"/>
                  </a:lnTo>
                  <a:close/>
                </a:path>
              </a:pathLst>
            </a:custGeom>
            <a:solidFill>
              <a:srgbClr val="6D6E71"/>
            </a:solidFill>
            <a:ln w="9525" cap="flat">
              <a:noFill/>
              <a:prstDash val="solid"/>
              <a:miter/>
            </a:ln>
          </p:spPr>
          <p:txBody>
            <a:bodyPr rtlCol="0" anchor="ctr"/>
            <a:lstStyle/>
            <a:p>
              <a:endParaRPr lang="en-US"/>
            </a:p>
          </p:txBody>
        </p:sp>
        <p:sp>
          <p:nvSpPr>
            <p:cNvPr id="1453" name="Freeform: Shape 1452">
              <a:extLst>
                <a:ext uri="{FF2B5EF4-FFF2-40B4-BE49-F238E27FC236}">
                  <a16:creationId xmlns:a16="http://schemas.microsoft.com/office/drawing/2014/main" id="{C295DD83-C49E-4E25-95FF-5F3B9E40D40B}"/>
                </a:ext>
              </a:extLst>
            </p:cNvPr>
            <p:cNvSpPr/>
            <p:nvPr/>
          </p:nvSpPr>
          <p:spPr>
            <a:xfrm>
              <a:off x="19049046" y="1924253"/>
              <a:ext cx="48006" cy="46946"/>
            </a:xfrm>
            <a:custGeom>
              <a:avLst/>
              <a:gdLst>
                <a:gd name="connsiteX0" fmla="*/ 34860 w 48006"/>
                <a:gd name="connsiteY0" fmla="*/ 39908 h 46946"/>
                <a:gd name="connsiteX1" fmla="*/ 569 w 48006"/>
                <a:gd name="connsiteY1" fmla="*/ 39908 h 46946"/>
                <a:gd name="connsiteX2" fmla="*/ 569 w 48006"/>
                <a:gd name="connsiteY2" fmla="*/ 6571 h 46946"/>
                <a:gd name="connsiteX3" fmla="*/ 34860 w 48006"/>
                <a:gd name="connsiteY3" fmla="*/ 6571 h 46946"/>
                <a:gd name="connsiteX4" fmla="*/ 34860 w 48006"/>
                <a:gd name="connsiteY4" fmla="*/ 39908 h 46946"/>
                <a:gd name="connsiteX5" fmla="*/ 7429 w 48006"/>
                <a:gd name="connsiteY5" fmla="*/ 34003 h 46946"/>
                <a:gd name="connsiteX6" fmla="*/ 17717 w 48006"/>
                <a:gd name="connsiteY6" fmla="*/ 38194 h 46946"/>
                <a:gd name="connsiteX7" fmla="*/ 28097 w 48006"/>
                <a:gd name="connsiteY7" fmla="*/ 34003 h 46946"/>
                <a:gd name="connsiteX8" fmla="*/ 28097 w 48006"/>
                <a:gd name="connsiteY8" fmla="*/ 12476 h 46946"/>
                <a:gd name="connsiteX9" fmla="*/ 17717 w 48006"/>
                <a:gd name="connsiteY9" fmla="*/ 8380 h 46946"/>
                <a:gd name="connsiteX10" fmla="*/ 7429 w 48006"/>
                <a:gd name="connsiteY10" fmla="*/ 12476 h 46946"/>
                <a:gd name="connsiteX11" fmla="*/ 7429 w 48006"/>
                <a:gd name="connsiteY11" fmla="*/ 34003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4860" y="39908"/>
                  </a:moveTo>
                  <a:cubicBezTo>
                    <a:pt x="25242" y="49052"/>
                    <a:pt x="10192" y="49052"/>
                    <a:pt x="569" y="39908"/>
                  </a:cubicBezTo>
                  <a:cubicBezTo>
                    <a:pt x="-8575" y="30669"/>
                    <a:pt x="-8575" y="15810"/>
                    <a:pt x="569" y="6571"/>
                  </a:cubicBezTo>
                  <a:cubicBezTo>
                    <a:pt x="10192" y="-2430"/>
                    <a:pt x="25242" y="-2430"/>
                    <a:pt x="34860" y="6571"/>
                  </a:cubicBezTo>
                  <a:cubicBezTo>
                    <a:pt x="44003" y="15810"/>
                    <a:pt x="44003" y="30669"/>
                    <a:pt x="34860" y="39908"/>
                  </a:cubicBezTo>
                  <a:close/>
                  <a:moveTo>
                    <a:pt x="7429" y="34003"/>
                  </a:moveTo>
                  <a:cubicBezTo>
                    <a:pt x="10094" y="36775"/>
                    <a:pt x="13810" y="38299"/>
                    <a:pt x="17717" y="38194"/>
                  </a:cubicBezTo>
                  <a:cubicBezTo>
                    <a:pt x="21619" y="38289"/>
                    <a:pt x="25335" y="36775"/>
                    <a:pt x="28097" y="34003"/>
                  </a:cubicBezTo>
                  <a:cubicBezTo>
                    <a:pt x="33525" y="27869"/>
                    <a:pt x="33525" y="18610"/>
                    <a:pt x="28097" y="12476"/>
                  </a:cubicBezTo>
                  <a:cubicBezTo>
                    <a:pt x="25335" y="9733"/>
                    <a:pt x="21619" y="8247"/>
                    <a:pt x="17717" y="8380"/>
                  </a:cubicBezTo>
                  <a:cubicBezTo>
                    <a:pt x="13908" y="8247"/>
                    <a:pt x="10094" y="9733"/>
                    <a:pt x="7429" y="12476"/>
                  </a:cubicBezTo>
                  <a:cubicBezTo>
                    <a:pt x="2001" y="18610"/>
                    <a:pt x="2001" y="27869"/>
                    <a:pt x="7429" y="34003"/>
                  </a:cubicBezTo>
                  <a:close/>
                </a:path>
              </a:pathLst>
            </a:custGeom>
            <a:solidFill>
              <a:srgbClr val="6D6E71"/>
            </a:solidFill>
            <a:ln w="9525" cap="flat">
              <a:noFill/>
              <a:prstDash val="solid"/>
              <a:miter/>
            </a:ln>
          </p:spPr>
          <p:txBody>
            <a:bodyPr rtlCol="0" anchor="ctr"/>
            <a:lstStyle/>
            <a:p>
              <a:endParaRPr lang="en-US"/>
            </a:p>
          </p:txBody>
        </p:sp>
        <p:sp>
          <p:nvSpPr>
            <p:cNvPr id="1454" name="Freeform: Shape 1453">
              <a:extLst>
                <a:ext uri="{FF2B5EF4-FFF2-40B4-BE49-F238E27FC236}">
                  <a16:creationId xmlns:a16="http://schemas.microsoft.com/office/drawing/2014/main" id="{271E06F6-F4DF-40F2-B57B-7B4CFA951BC9}"/>
                </a:ext>
              </a:extLst>
            </p:cNvPr>
            <p:cNvSpPr/>
            <p:nvPr/>
          </p:nvSpPr>
          <p:spPr>
            <a:xfrm>
              <a:off x="19131531" y="1924237"/>
              <a:ext cx="46602" cy="62869"/>
            </a:xfrm>
            <a:custGeom>
              <a:avLst/>
              <a:gdLst>
                <a:gd name="connsiteX0" fmla="*/ 18096 w 46602"/>
                <a:gd name="connsiteY0" fmla="*/ -176 h 62869"/>
                <a:gd name="connsiteX1" fmla="*/ 33718 w 46602"/>
                <a:gd name="connsiteY1" fmla="*/ 6111 h 62869"/>
                <a:gd name="connsiteX2" fmla="*/ 40290 w 46602"/>
                <a:gd name="connsiteY2" fmla="*/ 23065 h 62869"/>
                <a:gd name="connsiteX3" fmla="*/ 33816 w 46602"/>
                <a:gd name="connsiteY3" fmla="*/ 40210 h 62869"/>
                <a:gd name="connsiteX4" fmla="*/ 18668 w 46602"/>
                <a:gd name="connsiteY4" fmla="*/ 46782 h 62869"/>
                <a:gd name="connsiteX5" fmla="*/ 3236 w 46602"/>
                <a:gd name="connsiteY5" fmla="*/ 39258 h 62869"/>
                <a:gd name="connsiteX6" fmla="*/ 3236 w 46602"/>
                <a:gd name="connsiteY6" fmla="*/ 62689 h 62869"/>
                <a:gd name="connsiteX7" fmla="*/ -6289 w 46602"/>
                <a:gd name="connsiteY7" fmla="*/ 62689 h 62869"/>
                <a:gd name="connsiteX8" fmla="*/ -6289 w 46602"/>
                <a:gd name="connsiteY8" fmla="*/ 491 h 62869"/>
                <a:gd name="connsiteX9" fmla="*/ 3236 w 46602"/>
                <a:gd name="connsiteY9" fmla="*/ 491 h 62869"/>
                <a:gd name="connsiteX10" fmla="*/ 3236 w 46602"/>
                <a:gd name="connsiteY10" fmla="*/ 8492 h 62869"/>
                <a:gd name="connsiteX11" fmla="*/ 18096 w 46602"/>
                <a:gd name="connsiteY11" fmla="*/ -176 h 62869"/>
                <a:gd name="connsiteX12" fmla="*/ 3046 w 46602"/>
                <a:gd name="connsiteY12" fmla="*/ 23351 h 62869"/>
                <a:gd name="connsiteX13" fmla="*/ 7050 w 46602"/>
                <a:gd name="connsiteY13" fmla="*/ 34019 h 62869"/>
                <a:gd name="connsiteX14" fmla="*/ 16575 w 46602"/>
                <a:gd name="connsiteY14" fmla="*/ 38210 h 62869"/>
                <a:gd name="connsiteX15" fmla="*/ 26100 w 46602"/>
                <a:gd name="connsiteY15" fmla="*/ 34114 h 62869"/>
                <a:gd name="connsiteX16" fmla="*/ 30290 w 46602"/>
                <a:gd name="connsiteY16" fmla="*/ 23446 h 62869"/>
                <a:gd name="connsiteX17" fmla="*/ 26193 w 46602"/>
                <a:gd name="connsiteY17" fmla="*/ 12493 h 62869"/>
                <a:gd name="connsiteX18" fmla="*/ 16668 w 46602"/>
                <a:gd name="connsiteY18" fmla="*/ 8206 h 62869"/>
                <a:gd name="connsiteX19" fmla="*/ 7143 w 46602"/>
                <a:gd name="connsiteY19" fmla="*/ 12493 h 62869"/>
                <a:gd name="connsiteX20" fmla="*/ 3046 w 46602"/>
                <a:gd name="connsiteY20" fmla="*/ 23351 h 62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2" h="62869">
                  <a:moveTo>
                    <a:pt x="18096" y="-176"/>
                  </a:moveTo>
                  <a:cubicBezTo>
                    <a:pt x="23909" y="-290"/>
                    <a:pt x="29621" y="1977"/>
                    <a:pt x="33718" y="6111"/>
                  </a:cubicBezTo>
                  <a:cubicBezTo>
                    <a:pt x="38197" y="10587"/>
                    <a:pt x="40578" y="16741"/>
                    <a:pt x="40290" y="23065"/>
                  </a:cubicBezTo>
                  <a:cubicBezTo>
                    <a:pt x="40480" y="29418"/>
                    <a:pt x="38197" y="35591"/>
                    <a:pt x="33816" y="40210"/>
                  </a:cubicBezTo>
                  <a:cubicBezTo>
                    <a:pt x="29909" y="44430"/>
                    <a:pt x="24384" y="46811"/>
                    <a:pt x="18668" y="46782"/>
                  </a:cubicBezTo>
                  <a:cubicBezTo>
                    <a:pt x="12668" y="46620"/>
                    <a:pt x="7050" y="43877"/>
                    <a:pt x="3236" y="39258"/>
                  </a:cubicBezTo>
                  <a:lnTo>
                    <a:pt x="3236" y="62689"/>
                  </a:lnTo>
                  <a:lnTo>
                    <a:pt x="-6289" y="62689"/>
                  </a:lnTo>
                  <a:lnTo>
                    <a:pt x="-6289" y="491"/>
                  </a:lnTo>
                  <a:lnTo>
                    <a:pt x="3236" y="491"/>
                  </a:lnTo>
                  <a:lnTo>
                    <a:pt x="3236" y="8492"/>
                  </a:lnTo>
                  <a:cubicBezTo>
                    <a:pt x="6287" y="3148"/>
                    <a:pt x="11905" y="-157"/>
                    <a:pt x="18096" y="-176"/>
                  </a:cubicBezTo>
                  <a:close/>
                  <a:moveTo>
                    <a:pt x="3046" y="23351"/>
                  </a:moveTo>
                  <a:cubicBezTo>
                    <a:pt x="2859" y="27304"/>
                    <a:pt x="4287" y="31152"/>
                    <a:pt x="7050" y="34019"/>
                  </a:cubicBezTo>
                  <a:cubicBezTo>
                    <a:pt x="9431" y="36715"/>
                    <a:pt x="12952" y="38238"/>
                    <a:pt x="16575" y="38210"/>
                  </a:cubicBezTo>
                  <a:cubicBezTo>
                    <a:pt x="20193" y="38105"/>
                    <a:pt x="23528" y="36638"/>
                    <a:pt x="26100" y="34114"/>
                  </a:cubicBezTo>
                  <a:cubicBezTo>
                    <a:pt x="28863" y="31276"/>
                    <a:pt x="30383" y="27428"/>
                    <a:pt x="30290" y="23446"/>
                  </a:cubicBezTo>
                  <a:cubicBezTo>
                    <a:pt x="30383" y="19398"/>
                    <a:pt x="28956" y="15464"/>
                    <a:pt x="26193" y="12493"/>
                  </a:cubicBezTo>
                  <a:cubicBezTo>
                    <a:pt x="23719" y="9826"/>
                    <a:pt x="20286" y="8282"/>
                    <a:pt x="16668" y="8206"/>
                  </a:cubicBezTo>
                  <a:cubicBezTo>
                    <a:pt x="13050" y="8178"/>
                    <a:pt x="9524" y="9740"/>
                    <a:pt x="7143" y="12493"/>
                  </a:cubicBezTo>
                  <a:cubicBezTo>
                    <a:pt x="4478" y="15455"/>
                    <a:pt x="2952" y="19341"/>
                    <a:pt x="3046" y="23351"/>
                  </a:cubicBezTo>
                  <a:close/>
                </a:path>
              </a:pathLst>
            </a:custGeom>
            <a:solidFill>
              <a:srgbClr val="6D6E71"/>
            </a:solidFill>
            <a:ln w="9525" cap="flat">
              <a:noFill/>
              <a:prstDash val="solid"/>
              <a:miter/>
            </a:ln>
          </p:spPr>
          <p:txBody>
            <a:bodyPr rtlCol="0" anchor="ctr"/>
            <a:lstStyle/>
            <a:p>
              <a:endParaRPr lang="en-US"/>
            </a:p>
          </p:txBody>
        </p:sp>
        <p:sp>
          <p:nvSpPr>
            <p:cNvPr id="1455" name="Freeform: Shape 1454">
              <a:extLst>
                <a:ext uri="{FF2B5EF4-FFF2-40B4-BE49-F238E27FC236}">
                  <a16:creationId xmlns:a16="http://schemas.microsoft.com/office/drawing/2014/main" id="{8505FFBB-4A8B-400E-ABDD-7841942FAE59}"/>
                </a:ext>
              </a:extLst>
            </p:cNvPr>
            <p:cNvSpPr/>
            <p:nvPr/>
          </p:nvSpPr>
          <p:spPr>
            <a:xfrm>
              <a:off x="19189160" y="1924622"/>
              <a:ext cx="24286" cy="45910"/>
            </a:xfrm>
            <a:custGeom>
              <a:avLst/>
              <a:gdLst>
                <a:gd name="connsiteX0" fmla="*/ 17524 w 24286"/>
                <a:gd name="connsiteY0" fmla="*/ 9059 h 45910"/>
                <a:gd name="connsiteX1" fmla="*/ 6855 w 24286"/>
                <a:gd name="connsiteY1" fmla="*/ 13726 h 45910"/>
                <a:gd name="connsiteX2" fmla="*/ 3236 w 24286"/>
                <a:gd name="connsiteY2" fmla="*/ 26109 h 45910"/>
                <a:gd name="connsiteX3" fmla="*/ 3236 w 24286"/>
                <a:gd name="connsiteY3" fmla="*/ 45731 h 45910"/>
                <a:gd name="connsiteX4" fmla="*/ -6289 w 24286"/>
                <a:gd name="connsiteY4" fmla="*/ 45731 h 45910"/>
                <a:gd name="connsiteX5" fmla="*/ -6289 w 24286"/>
                <a:gd name="connsiteY5" fmla="*/ 106 h 45910"/>
                <a:gd name="connsiteX6" fmla="*/ 3236 w 24286"/>
                <a:gd name="connsiteY6" fmla="*/ 106 h 45910"/>
                <a:gd name="connsiteX7" fmla="*/ 3236 w 24286"/>
                <a:gd name="connsiteY7" fmla="*/ 9631 h 45910"/>
                <a:gd name="connsiteX8" fmla="*/ 9524 w 24286"/>
                <a:gd name="connsiteY8" fmla="*/ 2582 h 45910"/>
                <a:gd name="connsiteX9" fmla="*/ 17998 w 24286"/>
                <a:gd name="connsiteY9" fmla="*/ -180 h 45910"/>
                <a:gd name="connsiteX10" fmla="*/ 17998 w 24286"/>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5910">
                  <a:moveTo>
                    <a:pt x="17524" y="9059"/>
                  </a:moveTo>
                  <a:cubicBezTo>
                    <a:pt x="13426" y="8812"/>
                    <a:pt x="9427" y="10545"/>
                    <a:pt x="6855" y="13726"/>
                  </a:cubicBezTo>
                  <a:cubicBezTo>
                    <a:pt x="4283" y="17308"/>
                    <a:pt x="2948" y="21689"/>
                    <a:pt x="3236" y="26109"/>
                  </a:cubicBezTo>
                  <a:lnTo>
                    <a:pt x="3236" y="45731"/>
                  </a:lnTo>
                  <a:lnTo>
                    <a:pt x="-6289" y="45731"/>
                  </a:lnTo>
                  <a:lnTo>
                    <a:pt x="-6289" y="106"/>
                  </a:lnTo>
                  <a:lnTo>
                    <a:pt x="3236" y="106"/>
                  </a:lnTo>
                  <a:lnTo>
                    <a:pt x="3236" y="9631"/>
                  </a:lnTo>
                  <a:cubicBezTo>
                    <a:pt x="4762" y="6821"/>
                    <a:pt x="6855" y="4401"/>
                    <a:pt x="9524" y="2582"/>
                  </a:cubicBezTo>
                  <a:cubicBezTo>
                    <a:pt x="11998" y="811"/>
                    <a:pt x="14952" y="-152"/>
                    <a:pt x="17998" y="-180"/>
                  </a:cubicBezTo>
                  <a:lnTo>
                    <a:pt x="17998" y="9345"/>
                  </a:lnTo>
                  <a:close/>
                </a:path>
              </a:pathLst>
            </a:custGeom>
            <a:solidFill>
              <a:srgbClr val="6D6E71"/>
            </a:solidFill>
            <a:ln w="9525" cap="flat">
              <a:noFill/>
              <a:prstDash val="solid"/>
              <a:miter/>
            </a:ln>
          </p:spPr>
          <p:txBody>
            <a:bodyPr rtlCol="0" anchor="ctr"/>
            <a:lstStyle/>
            <a:p>
              <a:endParaRPr lang="en-US"/>
            </a:p>
          </p:txBody>
        </p:sp>
        <p:sp>
          <p:nvSpPr>
            <p:cNvPr id="1456" name="Freeform: Shape 1455">
              <a:extLst>
                <a:ext uri="{FF2B5EF4-FFF2-40B4-BE49-F238E27FC236}">
                  <a16:creationId xmlns:a16="http://schemas.microsoft.com/office/drawing/2014/main" id="{18FFC6E1-4704-490A-94E0-BDB0E87FE8BA}"/>
                </a:ext>
              </a:extLst>
            </p:cNvPr>
            <p:cNvSpPr/>
            <p:nvPr/>
          </p:nvSpPr>
          <p:spPr>
            <a:xfrm>
              <a:off x="19221261" y="1905476"/>
              <a:ext cx="12189" cy="65056"/>
            </a:xfrm>
            <a:custGeom>
              <a:avLst/>
              <a:gdLst>
                <a:gd name="connsiteX0" fmla="*/ -4480 w 12189"/>
                <a:gd name="connsiteY0" fmla="*/ 10108 h 65056"/>
                <a:gd name="connsiteX1" fmla="*/ -6289 w 12189"/>
                <a:gd name="connsiteY1" fmla="*/ 5822 h 65056"/>
                <a:gd name="connsiteX2" fmla="*/ -4480 w 12189"/>
                <a:gd name="connsiteY2" fmla="*/ 1535 h 65056"/>
                <a:gd name="connsiteX3" fmla="*/ -196 w 12189"/>
                <a:gd name="connsiteY3" fmla="*/ -179 h 65056"/>
                <a:gd name="connsiteX4" fmla="*/ 5901 w 12189"/>
                <a:gd name="connsiteY4" fmla="*/ 5726 h 65056"/>
                <a:gd name="connsiteX5" fmla="*/ 5901 w 12189"/>
                <a:gd name="connsiteY5" fmla="*/ 5822 h 65056"/>
                <a:gd name="connsiteX6" fmla="*/ -196 w 12189"/>
                <a:gd name="connsiteY6" fmla="*/ 11918 h 65056"/>
                <a:gd name="connsiteX7" fmla="*/ -4480 w 12189"/>
                <a:gd name="connsiteY7" fmla="*/ 10108 h 65056"/>
                <a:gd name="connsiteX8" fmla="*/ 4566 w 12189"/>
                <a:gd name="connsiteY8" fmla="*/ 64877 h 65056"/>
                <a:gd name="connsiteX9" fmla="*/ -4959 w 12189"/>
                <a:gd name="connsiteY9" fmla="*/ 64877 h 65056"/>
                <a:gd name="connsiteX10" fmla="*/ -4959 w 12189"/>
                <a:gd name="connsiteY10" fmla="*/ 19252 h 65056"/>
                <a:gd name="connsiteX11" fmla="*/ 4566 w 12189"/>
                <a:gd name="connsiteY11" fmla="*/ 19252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89" h="65056">
                  <a:moveTo>
                    <a:pt x="-4480" y="10108"/>
                  </a:moveTo>
                  <a:cubicBezTo>
                    <a:pt x="-5624" y="8984"/>
                    <a:pt x="-6289" y="7441"/>
                    <a:pt x="-6289" y="5822"/>
                  </a:cubicBezTo>
                  <a:cubicBezTo>
                    <a:pt x="-6289" y="4212"/>
                    <a:pt x="-5624" y="2679"/>
                    <a:pt x="-4480" y="1535"/>
                  </a:cubicBezTo>
                  <a:cubicBezTo>
                    <a:pt x="-3340" y="421"/>
                    <a:pt x="-1815" y="-189"/>
                    <a:pt x="-196" y="-179"/>
                  </a:cubicBezTo>
                  <a:cubicBezTo>
                    <a:pt x="3139" y="-236"/>
                    <a:pt x="5808" y="2412"/>
                    <a:pt x="5901" y="5726"/>
                  </a:cubicBezTo>
                  <a:cubicBezTo>
                    <a:pt x="5901" y="5755"/>
                    <a:pt x="5901" y="5793"/>
                    <a:pt x="5901" y="5822"/>
                  </a:cubicBezTo>
                  <a:cubicBezTo>
                    <a:pt x="5901" y="9165"/>
                    <a:pt x="3139" y="11870"/>
                    <a:pt x="-196" y="11918"/>
                  </a:cubicBezTo>
                  <a:cubicBezTo>
                    <a:pt x="-1815" y="11937"/>
                    <a:pt x="-3340" y="11280"/>
                    <a:pt x="-4480" y="10108"/>
                  </a:cubicBezTo>
                  <a:close/>
                  <a:moveTo>
                    <a:pt x="4566" y="64877"/>
                  </a:moveTo>
                  <a:lnTo>
                    <a:pt x="-4959" y="64877"/>
                  </a:lnTo>
                  <a:lnTo>
                    <a:pt x="-4959" y="19252"/>
                  </a:lnTo>
                  <a:lnTo>
                    <a:pt x="4566" y="19252"/>
                  </a:lnTo>
                  <a:close/>
                </a:path>
              </a:pathLst>
            </a:custGeom>
            <a:solidFill>
              <a:srgbClr val="6D6E71"/>
            </a:solidFill>
            <a:ln w="9525" cap="flat">
              <a:noFill/>
              <a:prstDash val="solid"/>
              <a:miter/>
            </a:ln>
          </p:spPr>
          <p:txBody>
            <a:bodyPr rtlCol="0" anchor="ctr"/>
            <a:lstStyle/>
            <a:p>
              <a:endParaRPr lang="en-US"/>
            </a:p>
          </p:txBody>
        </p:sp>
        <p:sp>
          <p:nvSpPr>
            <p:cNvPr id="1457" name="Freeform: Shape 1456">
              <a:extLst>
                <a:ext uri="{FF2B5EF4-FFF2-40B4-BE49-F238E27FC236}">
                  <a16:creationId xmlns:a16="http://schemas.microsoft.com/office/drawing/2014/main" id="{6A8AB0C7-CC73-4A59-8362-CD0FD0CACC3E}"/>
                </a:ext>
              </a:extLst>
            </p:cNvPr>
            <p:cNvSpPr/>
            <p:nvPr/>
          </p:nvSpPr>
          <p:spPr>
            <a:xfrm>
              <a:off x="19241832" y="1924595"/>
              <a:ext cx="36676" cy="46618"/>
            </a:xfrm>
            <a:custGeom>
              <a:avLst/>
              <a:gdLst>
                <a:gd name="connsiteX0" fmla="*/ 30383 w 36676"/>
                <a:gd name="connsiteY0" fmla="*/ 32137 h 46618"/>
                <a:gd name="connsiteX1" fmla="*/ 25621 w 36676"/>
                <a:gd name="connsiteY1" fmla="*/ 42519 h 46618"/>
                <a:gd name="connsiteX2" fmla="*/ 13524 w 36676"/>
                <a:gd name="connsiteY2" fmla="*/ 46424 h 46618"/>
                <a:gd name="connsiteX3" fmla="*/ -6289 w 36676"/>
                <a:gd name="connsiteY3" fmla="*/ 39566 h 46618"/>
                <a:gd name="connsiteX4" fmla="*/ -1619 w 36676"/>
                <a:gd name="connsiteY4" fmla="*/ 32137 h 46618"/>
                <a:gd name="connsiteX5" fmla="*/ 13812 w 36676"/>
                <a:gd name="connsiteY5" fmla="*/ 38137 h 46618"/>
                <a:gd name="connsiteX6" fmla="*/ 18952 w 36676"/>
                <a:gd name="connsiteY6" fmla="*/ 36613 h 46618"/>
                <a:gd name="connsiteX7" fmla="*/ 20858 w 36676"/>
                <a:gd name="connsiteY7" fmla="*/ 32803 h 46618"/>
                <a:gd name="connsiteX8" fmla="*/ 11333 w 36676"/>
                <a:gd name="connsiteY8" fmla="*/ 26612 h 46618"/>
                <a:gd name="connsiteX9" fmla="*/ 10380 w 36676"/>
                <a:gd name="connsiteY9" fmla="*/ 26612 h 46618"/>
                <a:gd name="connsiteX10" fmla="*/ -3908 w 36676"/>
                <a:gd name="connsiteY10" fmla="*/ 13753 h 46618"/>
                <a:gd name="connsiteX11" fmla="*/ 1046 w 36676"/>
                <a:gd name="connsiteY11" fmla="*/ 3657 h 46618"/>
                <a:gd name="connsiteX12" fmla="*/ 13905 w 36676"/>
                <a:gd name="connsiteY12" fmla="*/ -153 h 46618"/>
                <a:gd name="connsiteX13" fmla="*/ 28765 w 36676"/>
                <a:gd name="connsiteY13" fmla="*/ 4419 h 46618"/>
                <a:gd name="connsiteX14" fmla="*/ 25146 w 36676"/>
                <a:gd name="connsiteY14" fmla="*/ 11563 h 46618"/>
                <a:gd name="connsiteX15" fmla="*/ 13050 w 36676"/>
                <a:gd name="connsiteY15" fmla="*/ 7848 h 46618"/>
                <a:gd name="connsiteX16" fmla="*/ 7524 w 36676"/>
                <a:gd name="connsiteY16" fmla="*/ 9086 h 46618"/>
                <a:gd name="connsiteX17" fmla="*/ 5334 w 36676"/>
                <a:gd name="connsiteY17" fmla="*/ 12801 h 46618"/>
                <a:gd name="connsiteX18" fmla="*/ 7617 w 36676"/>
                <a:gd name="connsiteY18" fmla="*/ 16135 h 46618"/>
                <a:gd name="connsiteX19" fmla="*/ 11905 w 36676"/>
                <a:gd name="connsiteY19" fmla="*/ 17563 h 46618"/>
                <a:gd name="connsiteX20" fmla="*/ 16859 w 36676"/>
                <a:gd name="connsiteY20" fmla="*/ 18897 h 46618"/>
                <a:gd name="connsiteX21" fmla="*/ 21049 w 36676"/>
                <a:gd name="connsiteY21" fmla="*/ 20516 h 46618"/>
                <a:gd name="connsiteX22" fmla="*/ 25337 w 36676"/>
                <a:gd name="connsiteY22" fmla="*/ 22897 h 46618"/>
                <a:gd name="connsiteX23" fmla="*/ 30383 w 36676"/>
                <a:gd name="connsiteY23" fmla="*/ 32137 h 46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676" h="46618">
                  <a:moveTo>
                    <a:pt x="30383" y="32137"/>
                  </a:moveTo>
                  <a:cubicBezTo>
                    <a:pt x="30481" y="36147"/>
                    <a:pt x="28765" y="39995"/>
                    <a:pt x="25621" y="42519"/>
                  </a:cubicBezTo>
                  <a:cubicBezTo>
                    <a:pt x="22193" y="45215"/>
                    <a:pt x="17905" y="46596"/>
                    <a:pt x="13524" y="46424"/>
                  </a:cubicBezTo>
                  <a:cubicBezTo>
                    <a:pt x="6380" y="46281"/>
                    <a:pt x="-573" y="43881"/>
                    <a:pt x="-6289" y="39566"/>
                  </a:cubicBezTo>
                  <a:lnTo>
                    <a:pt x="-1619" y="32137"/>
                  </a:lnTo>
                  <a:cubicBezTo>
                    <a:pt x="2762" y="35766"/>
                    <a:pt x="8189" y="37871"/>
                    <a:pt x="13812" y="38137"/>
                  </a:cubicBezTo>
                  <a:cubicBezTo>
                    <a:pt x="15621" y="38214"/>
                    <a:pt x="17431" y="37680"/>
                    <a:pt x="18952" y="36613"/>
                  </a:cubicBezTo>
                  <a:cubicBezTo>
                    <a:pt x="20096" y="35708"/>
                    <a:pt x="20858" y="34299"/>
                    <a:pt x="20858" y="32803"/>
                  </a:cubicBezTo>
                  <a:cubicBezTo>
                    <a:pt x="20858" y="30517"/>
                    <a:pt x="17812" y="28422"/>
                    <a:pt x="11333" y="26612"/>
                  </a:cubicBezTo>
                  <a:lnTo>
                    <a:pt x="10380" y="26612"/>
                  </a:lnTo>
                  <a:cubicBezTo>
                    <a:pt x="855" y="24069"/>
                    <a:pt x="-3908" y="19783"/>
                    <a:pt x="-3908" y="13753"/>
                  </a:cubicBezTo>
                  <a:cubicBezTo>
                    <a:pt x="-4001" y="9782"/>
                    <a:pt x="-2191" y="6019"/>
                    <a:pt x="1046" y="3657"/>
                  </a:cubicBezTo>
                  <a:cubicBezTo>
                    <a:pt x="4762" y="952"/>
                    <a:pt x="9334" y="-391"/>
                    <a:pt x="13905" y="-153"/>
                  </a:cubicBezTo>
                  <a:cubicBezTo>
                    <a:pt x="19240" y="-134"/>
                    <a:pt x="24384" y="1457"/>
                    <a:pt x="28765" y="4419"/>
                  </a:cubicBezTo>
                  <a:lnTo>
                    <a:pt x="25146" y="11563"/>
                  </a:lnTo>
                  <a:cubicBezTo>
                    <a:pt x="21621" y="9134"/>
                    <a:pt x="17333" y="7838"/>
                    <a:pt x="13050" y="7848"/>
                  </a:cubicBezTo>
                  <a:cubicBezTo>
                    <a:pt x="11143" y="7791"/>
                    <a:pt x="9240" y="8219"/>
                    <a:pt x="7524" y="9086"/>
                  </a:cubicBezTo>
                  <a:cubicBezTo>
                    <a:pt x="6190" y="9810"/>
                    <a:pt x="5334" y="11248"/>
                    <a:pt x="5334" y="12801"/>
                  </a:cubicBezTo>
                  <a:cubicBezTo>
                    <a:pt x="5334" y="14287"/>
                    <a:pt x="6190" y="15611"/>
                    <a:pt x="7617" y="16135"/>
                  </a:cubicBezTo>
                  <a:cubicBezTo>
                    <a:pt x="9050" y="16725"/>
                    <a:pt x="10478" y="17201"/>
                    <a:pt x="11905" y="17563"/>
                  </a:cubicBezTo>
                  <a:lnTo>
                    <a:pt x="16859" y="18897"/>
                  </a:lnTo>
                  <a:lnTo>
                    <a:pt x="21049" y="20516"/>
                  </a:lnTo>
                  <a:cubicBezTo>
                    <a:pt x="22575" y="21164"/>
                    <a:pt x="24002" y="21964"/>
                    <a:pt x="25337" y="22897"/>
                  </a:cubicBezTo>
                  <a:cubicBezTo>
                    <a:pt x="28477" y="24888"/>
                    <a:pt x="30383" y="28384"/>
                    <a:pt x="30383" y="32137"/>
                  </a:cubicBezTo>
                  <a:close/>
                </a:path>
              </a:pathLst>
            </a:custGeom>
            <a:solidFill>
              <a:srgbClr val="6D6E71"/>
            </a:solidFill>
            <a:ln w="9525" cap="flat">
              <a:noFill/>
              <a:prstDash val="solid"/>
              <a:miter/>
            </a:ln>
          </p:spPr>
          <p:txBody>
            <a:bodyPr rtlCol="0" anchor="ctr"/>
            <a:lstStyle/>
            <a:p>
              <a:endParaRPr lang="en-US"/>
            </a:p>
          </p:txBody>
        </p:sp>
        <p:sp>
          <p:nvSpPr>
            <p:cNvPr id="1458" name="Freeform: Shape 1457">
              <a:extLst>
                <a:ext uri="{FF2B5EF4-FFF2-40B4-BE49-F238E27FC236}">
                  <a16:creationId xmlns:a16="http://schemas.microsoft.com/office/drawing/2014/main" id="{697FC8D4-889C-4C7F-B920-22558FD1CE18}"/>
                </a:ext>
              </a:extLst>
            </p:cNvPr>
            <p:cNvSpPr/>
            <p:nvPr/>
          </p:nvSpPr>
          <p:spPr>
            <a:xfrm>
              <a:off x="19286385" y="1924246"/>
              <a:ext cx="48029" cy="46960"/>
            </a:xfrm>
            <a:custGeom>
              <a:avLst/>
              <a:gdLst>
                <a:gd name="connsiteX0" fmla="*/ 34883 w 48029"/>
                <a:gd name="connsiteY0" fmla="*/ 39915 h 46960"/>
                <a:gd name="connsiteX1" fmla="*/ 499 w 48029"/>
                <a:gd name="connsiteY1" fmla="*/ 39915 h 46960"/>
                <a:gd name="connsiteX2" fmla="*/ 499 w 48029"/>
                <a:gd name="connsiteY2" fmla="*/ 6578 h 46960"/>
                <a:gd name="connsiteX3" fmla="*/ 34883 w 48029"/>
                <a:gd name="connsiteY3" fmla="*/ 6578 h 46960"/>
                <a:gd name="connsiteX4" fmla="*/ 34883 w 48029"/>
                <a:gd name="connsiteY4" fmla="*/ 39915 h 46960"/>
                <a:gd name="connsiteX5" fmla="*/ 7359 w 48029"/>
                <a:gd name="connsiteY5" fmla="*/ 34010 h 46960"/>
                <a:gd name="connsiteX6" fmla="*/ 28028 w 48029"/>
                <a:gd name="connsiteY6" fmla="*/ 34010 h 46960"/>
                <a:gd name="connsiteX7" fmla="*/ 28028 w 48029"/>
                <a:gd name="connsiteY7" fmla="*/ 12484 h 46960"/>
                <a:gd name="connsiteX8" fmla="*/ 7359 w 48029"/>
                <a:gd name="connsiteY8" fmla="*/ 12484 h 46960"/>
                <a:gd name="connsiteX9" fmla="*/ 7359 w 48029"/>
                <a:gd name="connsiteY9" fmla="*/ 34010 h 4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029" h="46960">
                  <a:moveTo>
                    <a:pt x="34883" y="39915"/>
                  </a:moveTo>
                  <a:cubicBezTo>
                    <a:pt x="25265" y="49069"/>
                    <a:pt x="10117" y="49069"/>
                    <a:pt x="499" y="39915"/>
                  </a:cubicBezTo>
                  <a:cubicBezTo>
                    <a:pt x="-8551" y="30638"/>
                    <a:pt x="-8551" y="15855"/>
                    <a:pt x="499" y="6578"/>
                  </a:cubicBezTo>
                  <a:cubicBezTo>
                    <a:pt x="10215" y="-2433"/>
                    <a:pt x="25167" y="-2433"/>
                    <a:pt x="34883" y="6578"/>
                  </a:cubicBezTo>
                  <a:cubicBezTo>
                    <a:pt x="44027" y="15817"/>
                    <a:pt x="44027" y="30676"/>
                    <a:pt x="34883" y="39915"/>
                  </a:cubicBezTo>
                  <a:close/>
                  <a:moveTo>
                    <a:pt x="7359" y="34010"/>
                  </a:moveTo>
                  <a:cubicBezTo>
                    <a:pt x="13168" y="39582"/>
                    <a:pt x="22312" y="39582"/>
                    <a:pt x="28028" y="34010"/>
                  </a:cubicBezTo>
                  <a:cubicBezTo>
                    <a:pt x="33455" y="27876"/>
                    <a:pt x="33455" y="18618"/>
                    <a:pt x="28028" y="12484"/>
                  </a:cubicBezTo>
                  <a:cubicBezTo>
                    <a:pt x="22214" y="7007"/>
                    <a:pt x="13168" y="7007"/>
                    <a:pt x="7359" y="12484"/>
                  </a:cubicBezTo>
                  <a:cubicBezTo>
                    <a:pt x="1927" y="18618"/>
                    <a:pt x="1927" y="27876"/>
                    <a:pt x="7359" y="34010"/>
                  </a:cubicBezTo>
                  <a:close/>
                </a:path>
              </a:pathLst>
            </a:custGeom>
            <a:solidFill>
              <a:srgbClr val="6D6E71"/>
            </a:solidFill>
            <a:ln w="9525" cap="flat">
              <a:noFill/>
              <a:prstDash val="solid"/>
              <a:miter/>
            </a:ln>
          </p:spPr>
          <p:txBody>
            <a:bodyPr rtlCol="0" anchor="ctr"/>
            <a:lstStyle/>
            <a:p>
              <a:endParaRPr lang="en-US"/>
            </a:p>
          </p:txBody>
        </p:sp>
        <p:sp>
          <p:nvSpPr>
            <p:cNvPr id="1459" name="Freeform: Shape 1458">
              <a:extLst>
                <a:ext uri="{FF2B5EF4-FFF2-40B4-BE49-F238E27FC236}">
                  <a16:creationId xmlns:a16="http://schemas.microsoft.com/office/drawing/2014/main" id="{58D8DE89-C225-4CC3-8B0A-4EE9EA805145}"/>
                </a:ext>
              </a:extLst>
            </p:cNvPr>
            <p:cNvSpPr/>
            <p:nvPr/>
          </p:nvSpPr>
          <p:spPr>
            <a:xfrm>
              <a:off x="19345370" y="1924222"/>
              <a:ext cx="41940" cy="46310"/>
            </a:xfrm>
            <a:custGeom>
              <a:avLst/>
              <a:gdLst>
                <a:gd name="connsiteX0" fmla="*/ 3236 w 41940"/>
                <a:gd name="connsiteY0" fmla="*/ 21366 h 46310"/>
                <a:gd name="connsiteX1" fmla="*/ 3236 w 41940"/>
                <a:gd name="connsiteY1" fmla="*/ 46131 h 46310"/>
                <a:gd name="connsiteX2" fmla="*/ -6289 w 41940"/>
                <a:gd name="connsiteY2" fmla="*/ 46131 h 46310"/>
                <a:gd name="connsiteX3" fmla="*/ -6289 w 41940"/>
                <a:gd name="connsiteY3" fmla="*/ 506 h 46310"/>
                <a:gd name="connsiteX4" fmla="*/ 3236 w 41940"/>
                <a:gd name="connsiteY4" fmla="*/ 506 h 46310"/>
                <a:gd name="connsiteX5" fmla="*/ 3236 w 41940"/>
                <a:gd name="connsiteY5" fmla="*/ 8793 h 46310"/>
                <a:gd name="connsiteX6" fmla="*/ 9617 w 41940"/>
                <a:gd name="connsiteY6" fmla="*/ 2220 h 46310"/>
                <a:gd name="connsiteX7" fmla="*/ 18379 w 41940"/>
                <a:gd name="connsiteY7" fmla="*/ -161 h 46310"/>
                <a:gd name="connsiteX8" fmla="*/ 30858 w 41940"/>
                <a:gd name="connsiteY8" fmla="*/ 4506 h 46310"/>
                <a:gd name="connsiteX9" fmla="*/ 35620 w 41940"/>
                <a:gd name="connsiteY9" fmla="*/ 18127 h 46310"/>
                <a:gd name="connsiteX10" fmla="*/ 35620 w 41940"/>
                <a:gd name="connsiteY10" fmla="*/ 46131 h 46310"/>
                <a:gd name="connsiteX11" fmla="*/ 26095 w 41940"/>
                <a:gd name="connsiteY11" fmla="*/ 46131 h 46310"/>
                <a:gd name="connsiteX12" fmla="*/ 26095 w 41940"/>
                <a:gd name="connsiteY12" fmla="*/ 21080 h 46310"/>
                <a:gd name="connsiteX13" fmla="*/ 15617 w 41940"/>
                <a:gd name="connsiteY13" fmla="*/ 8507 h 46310"/>
                <a:gd name="connsiteX14" fmla="*/ 3334 w 41940"/>
                <a:gd name="connsiteY14" fmla="*/ 19784 h 46310"/>
                <a:gd name="connsiteX15" fmla="*/ 3334 w 41940"/>
                <a:gd name="connsiteY15" fmla="*/ 21366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46310">
                  <a:moveTo>
                    <a:pt x="3236" y="21366"/>
                  </a:moveTo>
                  <a:lnTo>
                    <a:pt x="3236" y="46131"/>
                  </a:lnTo>
                  <a:lnTo>
                    <a:pt x="-6289" y="46131"/>
                  </a:lnTo>
                  <a:lnTo>
                    <a:pt x="-6289" y="506"/>
                  </a:lnTo>
                  <a:lnTo>
                    <a:pt x="3236" y="506"/>
                  </a:lnTo>
                  <a:lnTo>
                    <a:pt x="3236" y="8793"/>
                  </a:lnTo>
                  <a:cubicBezTo>
                    <a:pt x="4762" y="6059"/>
                    <a:pt x="6952" y="3782"/>
                    <a:pt x="9617" y="2220"/>
                  </a:cubicBezTo>
                  <a:cubicBezTo>
                    <a:pt x="12287" y="630"/>
                    <a:pt x="15333" y="-199"/>
                    <a:pt x="18379" y="-161"/>
                  </a:cubicBezTo>
                  <a:cubicBezTo>
                    <a:pt x="23049" y="-380"/>
                    <a:pt x="27523" y="1306"/>
                    <a:pt x="30858" y="4506"/>
                  </a:cubicBezTo>
                  <a:cubicBezTo>
                    <a:pt x="34192" y="8211"/>
                    <a:pt x="35909" y="13126"/>
                    <a:pt x="35620" y="18127"/>
                  </a:cubicBezTo>
                  <a:lnTo>
                    <a:pt x="35620" y="46131"/>
                  </a:lnTo>
                  <a:lnTo>
                    <a:pt x="26095" y="46131"/>
                  </a:lnTo>
                  <a:lnTo>
                    <a:pt x="26095" y="21080"/>
                  </a:lnTo>
                  <a:cubicBezTo>
                    <a:pt x="26095" y="12698"/>
                    <a:pt x="22570" y="8507"/>
                    <a:pt x="15617" y="8507"/>
                  </a:cubicBezTo>
                  <a:cubicBezTo>
                    <a:pt x="9143" y="8221"/>
                    <a:pt x="3618" y="13269"/>
                    <a:pt x="3334" y="19784"/>
                  </a:cubicBezTo>
                  <a:cubicBezTo>
                    <a:pt x="3236" y="20308"/>
                    <a:pt x="3236" y="20842"/>
                    <a:pt x="3334" y="21366"/>
                  </a:cubicBezTo>
                  <a:close/>
                </a:path>
              </a:pathLst>
            </a:custGeom>
            <a:solidFill>
              <a:srgbClr val="6D6E71"/>
            </a:solidFill>
            <a:ln w="9525" cap="flat">
              <a:noFill/>
              <a:prstDash val="solid"/>
              <a:miter/>
            </a:ln>
          </p:spPr>
          <p:txBody>
            <a:bodyPr rtlCol="0" anchor="ctr"/>
            <a:lstStyle/>
            <a:p>
              <a:endParaRPr lang="en-US"/>
            </a:p>
          </p:txBody>
        </p:sp>
        <p:sp>
          <p:nvSpPr>
            <p:cNvPr id="1460" name="Freeform: Shape 1459">
              <a:extLst>
                <a:ext uri="{FF2B5EF4-FFF2-40B4-BE49-F238E27FC236}">
                  <a16:creationId xmlns:a16="http://schemas.microsoft.com/office/drawing/2014/main" id="{22B06B99-328C-42DF-B58E-12BD9553EE7B}"/>
                </a:ext>
              </a:extLst>
            </p:cNvPr>
            <p:cNvSpPr/>
            <p:nvPr/>
          </p:nvSpPr>
          <p:spPr>
            <a:xfrm>
              <a:off x="19420714" y="1905285"/>
              <a:ext cx="31718" cy="65342"/>
            </a:xfrm>
            <a:custGeom>
              <a:avLst/>
              <a:gdLst>
                <a:gd name="connsiteX0" fmla="*/ 8952 w 31718"/>
                <a:gd name="connsiteY0" fmla="*/ 15537 h 65342"/>
                <a:gd name="connsiteX1" fmla="*/ 8952 w 31718"/>
                <a:gd name="connsiteY1" fmla="*/ 19347 h 65342"/>
                <a:gd name="connsiteX2" fmla="*/ 20951 w 31718"/>
                <a:gd name="connsiteY2" fmla="*/ 19347 h 65342"/>
                <a:gd name="connsiteX3" fmla="*/ 20951 w 31718"/>
                <a:gd name="connsiteY3" fmla="*/ 27062 h 65342"/>
                <a:gd name="connsiteX4" fmla="*/ 8952 w 31718"/>
                <a:gd name="connsiteY4" fmla="*/ 27062 h 65342"/>
                <a:gd name="connsiteX5" fmla="*/ 8952 w 31718"/>
                <a:gd name="connsiteY5" fmla="*/ 65162 h 65342"/>
                <a:gd name="connsiteX6" fmla="*/ -573 w 31718"/>
                <a:gd name="connsiteY6" fmla="*/ 65162 h 65342"/>
                <a:gd name="connsiteX7" fmla="*/ -573 w 31718"/>
                <a:gd name="connsiteY7" fmla="*/ 27062 h 65342"/>
                <a:gd name="connsiteX8" fmla="*/ -6289 w 31718"/>
                <a:gd name="connsiteY8" fmla="*/ 27062 h 65342"/>
                <a:gd name="connsiteX9" fmla="*/ -6289 w 31718"/>
                <a:gd name="connsiteY9" fmla="*/ 19347 h 65342"/>
                <a:gd name="connsiteX10" fmla="*/ -573 w 31718"/>
                <a:gd name="connsiteY10" fmla="*/ 19347 h 65342"/>
                <a:gd name="connsiteX11" fmla="*/ -573 w 31718"/>
                <a:gd name="connsiteY11" fmla="*/ 15537 h 65342"/>
                <a:gd name="connsiteX12" fmla="*/ 3808 w 31718"/>
                <a:gd name="connsiteY12" fmla="*/ 4107 h 65342"/>
                <a:gd name="connsiteX13" fmla="*/ 14189 w 31718"/>
                <a:gd name="connsiteY13" fmla="*/ -179 h 65342"/>
                <a:gd name="connsiteX14" fmla="*/ 25430 w 31718"/>
                <a:gd name="connsiteY14" fmla="*/ 4393 h 65342"/>
                <a:gd name="connsiteX15" fmla="*/ 21426 w 31718"/>
                <a:gd name="connsiteY15" fmla="*/ 11156 h 65342"/>
                <a:gd name="connsiteX16" fmla="*/ 15524 w 31718"/>
                <a:gd name="connsiteY16" fmla="*/ 8203 h 65342"/>
                <a:gd name="connsiteX17" fmla="*/ 10761 w 31718"/>
                <a:gd name="connsiteY17" fmla="*/ 10108 h 65342"/>
                <a:gd name="connsiteX18" fmla="*/ 8952 w 31718"/>
                <a:gd name="connsiteY18" fmla="*/ 15537 h 6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5342">
                  <a:moveTo>
                    <a:pt x="8952" y="15537"/>
                  </a:moveTo>
                  <a:lnTo>
                    <a:pt x="8952" y="19347"/>
                  </a:lnTo>
                  <a:lnTo>
                    <a:pt x="20951" y="19347"/>
                  </a:lnTo>
                  <a:lnTo>
                    <a:pt x="20951" y="27062"/>
                  </a:lnTo>
                  <a:lnTo>
                    <a:pt x="8952" y="27062"/>
                  </a:lnTo>
                  <a:lnTo>
                    <a:pt x="8952" y="65162"/>
                  </a:lnTo>
                  <a:lnTo>
                    <a:pt x="-573" y="65162"/>
                  </a:lnTo>
                  <a:lnTo>
                    <a:pt x="-573" y="27062"/>
                  </a:lnTo>
                  <a:lnTo>
                    <a:pt x="-6289" y="27062"/>
                  </a:lnTo>
                  <a:lnTo>
                    <a:pt x="-6289" y="19347"/>
                  </a:lnTo>
                  <a:lnTo>
                    <a:pt x="-573" y="19347"/>
                  </a:lnTo>
                  <a:lnTo>
                    <a:pt x="-573" y="15537"/>
                  </a:lnTo>
                  <a:cubicBezTo>
                    <a:pt x="-764" y="11280"/>
                    <a:pt x="757" y="7117"/>
                    <a:pt x="3808" y="4107"/>
                  </a:cubicBezTo>
                  <a:cubicBezTo>
                    <a:pt x="6571" y="1316"/>
                    <a:pt x="10282" y="-227"/>
                    <a:pt x="14189" y="-179"/>
                  </a:cubicBezTo>
                  <a:cubicBezTo>
                    <a:pt x="18379" y="-141"/>
                    <a:pt x="22379" y="1497"/>
                    <a:pt x="25430" y="4393"/>
                  </a:cubicBezTo>
                  <a:lnTo>
                    <a:pt x="21426" y="11156"/>
                  </a:lnTo>
                  <a:cubicBezTo>
                    <a:pt x="19998" y="9356"/>
                    <a:pt x="17807" y="8279"/>
                    <a:pt x="15524" y="8203"/>
                  </a:cubicBezTo>
                  <a:cubicBezTo>
                    <a:pt x="13715" y="8079"/>
                    <a:pt x="11998" y="8784"/>
                    <a:pt x="10761" y="10108"/>
                  </a:cubicBezTo>
                  <a:cubicBezTo>
                    <a:pt x="9427" y="11594"/>
                    <a:pt x="8761" y="13556"/>
                    <a:pt x="8952" y="15537"/>
                  </a:cubicBezTo>
                  <a:close/>
                </a:path>
              </a:pathLst>
            </a:custGeom>
            <a:solidFill>
              <a:srgbClr val="6D6E71"/>
            </a:solidFill>
            <a:ln w="9525" cap="flat">
              <a:noFill/>
              <a:prstDash val="solid"/>
              <a:miter/>
            </a:ln>
          </p:spPr>
          <p:txBody>
            <a:bodyPr rtlCol="0" anchor="ctr"/>
            <a:lstStyle/>
            <a:p>
              <a:endParaRPr lang="en-US"/>
            </a:p>
          </p:txBody>
        </p:sp>
        <p:sp>
          <p:nvSpPr>
            <p:cNvPr id="1461" name="Freeform: Shape 1460">
              <a:extLst>
                <a:ext uri="{FF2B5EF4-FFF2-40B4-BE49-F238E27FC236}">
                  <a16:creationId xmlns:a16="http://schemas.microsoft.com/office/drawing/2014/main" id="{4B3BF7D8-F66B-405C-8870-213A3A73B399}"/>
                </a:ext>
              </a:extLst>
            </p:cNvPr>
            <p:cNvSpPr/>
            <p:nvPr/>
          </p:nvSpPr>
          <p:spPr>
            <a:xfrm>
              <a:off x="19453477" y="1924253"/>
              <a:ext cx="48006" cy="46946"/>
            </a:xfrm>
            <a:custGeom>
              <a:avLst/>
              <a:gdLst>
                <a:gd name="connsiteX0" fmla="*/ 34860 w 48006"/>
                <a:gd name="connsiteY0" fmla="*/ 39908 h 46946"/>
                <a:gd name="connsiteX1" fmla="*/ 569 w 48006"/>
                <a:gd name="connsiteY1" fmla="*/ 39908 h 46946"/>
                <a:gd name="connsiteX2" fmla="*/ 569 w 48006"/>
                <a:gd name="connsiteY2" fmla="*/ 6571 h 46946"/>
                <a:gd name="connsiteX3" fmla="*/ 34860 w 48006"/>
                <a:gd name="connsiteY3" fmla="*/ 6571 h 46946"/>
                <a:gd name="connsiteX4" fmla="*/ 34860 w 48006"/>
                <a:gd name="connsiteY4" fmla="*/ 39908 h 46946"/>
                <a:gd name="connsiteX5" fmla="*/ 7429 w 48006"/>
                <a:gd name="connsiteY5" fmla="*/ 34003 h 46946"/>
                <a:gd name="connsiteX6" fmla="*/ 17717 w 48006"/>
                <a:gd name="connsiteY6" fmla="*/ 38194 h 46946"/>
                <a:gd name="connsiteX7" fmla="*/ 28097 w 48006"/>
                <a:gd name="connsiteY7" fmla="*/ 34003 h 46946"/>
                <a:gd name="connsiteX8" fmla="*/ 28097 w 48006"/>
                <a:gd name="connsiteY8" fmla="*/ 12476 h 46946"/>
                <a:gd name="connsiteX9" fmla="*/ 17717 w 48006"/>
                <a:gd name="connsiteY9" fmla="*/ 8380 h 46946"/>
                <a:gd name="connsiteX10" fmla="*/ 7429 w 48006"/>
                <a:gd name="connsiteY10" fmla="*/ 12476 h 46946"/>
                <a:gd name="connsiteX11" fmla="*/ 7429 w 48006"/>
                <a:gd name="connsiteY11" fmla="*/ 34003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4860" y="39908"/>
                  </a:moveTo>
                  <a:cubicBezTo>
                    <a:pt x="25242" y="49052"/>
                    <a:pt x="10192" y="49052"/>
                    <a:pt x="569" y="39908"/>
                  </a:cubicBezTo>
                  <a:cubicBezTo>
                    <a:pt x="-8575" y="30669"/>
                    <a:pt x="-8575" y="15810"/>
                    <a:pt x="569" y="6571"/>
                  </a:cubicBezTo>
                  <a:cubicBezTo>
                    <a:pt x="10192" y="-2430"/>
                    <a:pt x="25242" y="-2430"/>
                    <a:pt x="34860" y="6571"/>
                  </a:cubicBezTo>
                  <a:cubicBezTo>
                    <a:pt x="44003" y="15810"/>
                    <a:pt x="44003" y="30669"/>
                    <a:pt x="34860" y="39908"/>
                  </a:cubicBezTo>
                  <a:close/>
                  <a:moveTo>
                    <a:pt x="7429" y="34003"/>
                  </a:moveTo>
                  <a:cubicBezTo>
                    <a:pt x="10094" y="36775"/>
                    <a:pt x="13810" y="38299"/>
                    <a:pt x="17717" y="38194"/>
                  </a:cubicBezTo>
                  <a:cubicBezTo>
                    <a:pt x="21619" y="38289"/>
                    <a:pt x="25335" y="36775"/>
                    <a:pt x="28097" y="34003"/>
                  </a:cubicBezTo>
                  <a:cubicBezTo>
                    <a:pt x="33525" y="27869"/>
                    <a:pt x="33525" y="18610"/>
                    <a:pt x="28097" y="12476"/>
                  </a:cubicBezTo>
                  <a:cubicBezTo>
                    <a:pt x="25335" y="9733"/>
                    <a:pt x="21619" y="8247"/>
                    <a:pt x="17717" y="8380"/>
                  </a:cubicBezTo>
                  <a:cubicBezTo>
                    <a:pt x="13908" y="8247"/>
                    <a:pt x="10094" y="9733"/>
                    <a:pt x="7429" y="12476"/>
                  </a:cubicBezTo>
                  <a:cubicBezTo>
                    <a:pt x="2001" y="18610"/>
                    <a:pt x="2001" y="27869"/>
                    <a:pt x="7429" y="34003"/>
                  </a:cubicBezTo>
                  <a:close/>
                </a:path>
              </a:pathLst>
            </a:custGeom>
            <a:solidFill>
              <a:srgbClr val="6D6E71"/>
            </a:solidFill>
            <a:ln w="9525" cap="flat">
              <a:noFill/>
              <a:prstDash val="solid"/>
              <a:miter/>
            </a:ln>
          </p:spPr>
          <p:txBody>
            <a:bodyPr rtlCol="0" anchor="ctr"/>
            <a:lstStyle/>
            <a:p>
              <a:endParaRPr lang="en-US"/>
            </a:p>
          </p:txBody>
        </p:sp>
        <p:sp>
          <p:nvSpPr>
            <p:cNvPr id="1462" name="Freeform: Shape 1461">
              <a:extLst>
                <a:ext uri="{FF2B5EF4-FFF2-40B4-BE49-F238E27FC236}">
                  <a16:creationId xmlns:a16="http://schemas.microsoft.com/office/drawing/2014/main" id="{39F6D7B7-4859-40AD-8871-3C984F67D368}"/>
                </a:ext>
              </a:extLst>
            </p:cNvPr>
            <p:cNvSpPr/>
            <p:nvPr/>
          </p:nvSpPr>
          <p:spPr>
            <a:xfrm>
              <a:off x="19512531" y="1924622"/>
              <a:ext cx="24193" cy="45910"/>
            </a:xfrm>
            <a:custGeom>
              <a:avLst/>
              <a:gdLst>
                <a:gd name="connsiteX0" fmla="*/ 17524 w 24193"/>
                <a:gd name="connsiteY0" fmla="*/ 9059 h 45910"/>
                <a:gd name="connsiteX1" fmla="*/ 6762 w 24193"/>
                <a:gd name="connsiteY1" fmla="*/ 13726 h 45910"/>
                <a:gd name="connsiteX2" fmla="*/ 3236 w 24193"/>
                <a:gd name="connsiteY2" fmla="*/ 26109 h 45910"/>
                <a:gd name="connsiteX3" fmla="*/ 3236 w 24193"/>
                <a:gd name="connsiteY3" fmla="*/ 45731 h 45910"/>
                <a:gd name="connsiteX4" fmla="*/ -6289 w 24193"/>
                <a:gd name="connsiteY4" fmla="*/ 45731 h 45910"/>
                <a:gd name="connsiteX5" fmla="*/ -6289 w 24193"/>
                <a:gd name="connsiteY5" fmla="*/ 106 h 45910"/>
                <a:gd name="connsiteX6" fmla="*/ 3236 w 24193"/>
                <a:gd name="connsiteY6" fmla="*/ 106 h 45910"/>
                <a:gd name="connsiteX7" fmla="*/ 3236 w 24193"/>
                <a:gd name="connsiteY7" fmla="*/ 9631 h 45910"/>
                <a:gd name="connsiteX8" fmla="*/ 9524 w 24193"/>
                <a:gd name="connsiteY8" fmla="*/ 2582 h 45910"/>
                <a:gd name="connsiteX9" fmla="*/ 17905 w 24193"/>
                <a:gd name="connsiteY9" fmla="*/ -180 h 45910"/>
                <a:gd name="connsiteX10" fmla="*/ 17905 w 24193"/>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5910">
                  <a:moveTo>
                    <a:pt x="17524" y="9059"/>
                  </a:moveTo>
                  <a:cubicBezTo>
                    <a:pt x="13431" y="8821"/>
                    <a:pt x="9431" y="10555"/>
                    <a:pt x="6762" y="13726"/>
                  </a:cubicBezTo>
                  <a:cubicBezTo>
                    <a:pt x="4190" y="17346"/>
                    <a:pt x="2952" y="21699"/>
                    <a:pt x="3236" y="26109"/>
                  </a:cubicBezTo>
                  <a:lnTo>
                    <a:pt x="3236" y="45731"/>
                  </a:lnTo>
                  <a:lnTo>
                    <a:pt x="-6289" y="45731"/>
                  </a:lnTo>
                  <a:lnTo>
                    <a:pt x="-6289" y="106"/>
                  </a:lnTo>
                  <a:lnTo>
                    <a:pt x="3236" y="106"/>
                  </a:lnTo>
                  <a:lnTo>
                    <a:pt x="3236" y="9631"/>
                  </a:lnTo>
                  <a:cubicBezTo>
                    <a:pt x="4762" y="6821"/>
                    <a:pt x="6859" y="4401"/>
                    <a:pt x="9524" y="2582"/>
                  </a:cubicBezTo>
                  <a:cubicBezTo>
                    <a:pt x="12003" y="820"/>
                    <a:pt x="14859" y="-142"/>
                    <a:pt x="17905" y="-180"/>
                  </a:cubicBezTo>
                  <a:lnTo>
                    <a:pt x="17905" y="9345"/>
                  </a:lnTo>
                  <a:close/>
                </a:path>
              </a:pathLst>
            </a:custGeom>
            <a:solidFill>
              <a:srgbClr val="6D6E71"/>
            </a:solidFill>
            <a:ln w="9525" cap="flat">
              <a:noFill/>
              <a:prstDash val="solid"/>
              <a:miter/>
            </a:ln>
          </p:spPr>
          <p:txBody>
            <a:bodyPr rtlCol="0" anchor="ctr"/>
            <a:lstStyle/>
            <a:p>
              <a:endParaRPr lang="en-US"/>
            </a:p>
          </p:txBody>
        </p:sp>
        <p:sp>
          <p:nvSpPr>
            <p:cNvPr id="1463" name="Freeform: Shape 1462">
              <a:extLst>
                <a:ext uri="{FF2B5EF4-FFF2-40B4-BE49-F238E27FC236}">
                  <a16:creationId xmlns:a16="http://schemas.microsoft.com/office/drawing/2014/main" id="{32034FC2-56E1-4F6B-8A8C-28899808EF34}"/>
                </a:ext>
              </a:extLst>
            </p:cNvPr>
            <p:cNvSpPr/>
            <p:nvPr/>
          </p:nvSpPr>
          <p:spPr>
            <a:xfrm>
              <a:off x="19571305" y="1911358"/>
              <a:ext cx="50573" cy="60032"/>
            </a:xfrm>
            <a:custGeom>
              <a:avLst/>
              <a:gdLst>
                <a:gd name="connsiteX0" fmla="*/ 41527 w 50573"/>
                <a:gd name="connsiteY0" fmla="*/ 18990 h 60032"/>
                <a:gd name="connsiteX1" fmla="*/ 28570 w 50573"/>
                <a:gd name="connsiteY1" fmla="*/ 38040 h 60032"/>
                <a:gd name="connsiteX2" fmla="*/ 44285 w 50573"/>
                <a:gd name="connsiteY2" fmla="*/ 59852 h 60032"/>
                <a:gd name="connsiteX3" fmla="*/ 31430 w 50573"/>
                <a:gd name="connsiteY3" fmla="*/ 59852 h 60032"/>
                <a:gd name="connsiteX4" fmla="*/ 17142 w 50573"/>
                <a:gd name="connsiteY4" fmla="*/ 39659 h 60032"/>
                <a:gd name="connsiteX5" fmla="*/ 3804 w 50573"/>
                <a:gd name="connsiteY5" fmla="*/ 39659 h 60032"/>
                <a:gd name="connsiteX6" fmla="*/ 3804 w 50573"/>
                <a:gd name="connsiteY6" fmla="*/ 59852 h 60032"/>
                <a:gd name="connsiteX7" fmla="*/ -6289 w 50573"/>
                <a:gd name="connsiteY7" fmla="*/ 59852 h 60032"/>
                <a:gd name="connsiteX8" fmla="*/ -6289 w 50573"/>
                <a:gd name="connsiteY8" fmla="*/ -60 h 60032"/>
                <a:gd name="connsiteX9" fmla="*/ 15998 w 50573"/>
                <a:gd name="connsiteY9" fmla="*/ -60 h 60032"/>
                <a:gd name="connsiteX10" fmla="*/ 35620 w 50573"/>
                <a:gd name="connsiteY10" fmla="*/ 4512 h 60032"/>
                <a:gd name="connsiteX11" fmla="*/ 41527 w 50573"/>
                <a:gd name="connsiteY11" fmla="*/ 18990 h 60032"/>
                <a:gd name="connsiteX12" fmla="*/ 28095 w 50573"/>
                <a:gd name="connsiteY12" fmla="*/ 27467 h 60032"/>
                <a:gd name="connsiteX13" fmla="*/ 31141 w 50573"/>
                <a:gd name="connsiteY13" fmla="*/ 18895 h 60032"/>
                <a:gd name="connsiteX14" fmla="*/ 27997 w 50573"/>
                <a:gd name="connsiteY14" fmla="*/ 10894 h 60032"/>
                <a:gd name="connsiteX15" fmla="*/ 16663 w 50573"/>
                <a:gd name="connsiteY15" fmla="*/ 8703 h 60032"/>
                <a:gd name="connsiteX16" fmla="*/ 3804 w 50573"/>
                <a:gd name="connsiteY16" fmla="*/ 8703 h 60032"/>
                <a:gd name="connsiteX17" fmla="*/ 3804 w 50573"/>
                <a:gd name="connsiteY17" fmla="*/ 30134 h 60032"/>
                <a:gd name="connsiteX18" fmla="*/ 16380 w 50573"/>
                <a:gd name="connsiteY18" fmla="*/ 30134 h 60032"/>
                <a:gd name="connsiteX19" fmla="*/ 28095 w 50573"/>
                <a:gd name="connsiteY19" fmla="*/ 26991 h 60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573" h="60032">
                  <a:moveTo>
                    <a:pt x="41527" y="18990"/>
                  </a:moveTo>
                  <a:cubicBezTo>
                    <a:pt x="42666" y="27705"/>
                    <a:pt x="37048" y="35897"/>
                    <a:pt x="28570" y="38040"/>
                  </a:cubicBezTo>
                  <a:lnTo>
                    <a:pt x="44285" y="59852"/>
                  </a:lnTo>
                  <a:lnTo>
                    <a:pt x="31430" y="59852"/>
                  </a:lnTo>
                  <a:lnTo>
                    <a:pt x="17142" y="39659"/>
                  </a:lnTo>
                  <a:lnTo>
                    <a:pt x="3804" y="39659"/>
                  </a:lnTo>
                  <a:lnTo>
                    <a:pt x="3804" y="59852"/>
                  </a:lnTo>
                  <a:lnTo>
                    <a:pt x="-6289" y="59852"/>
                  </a:lnTo>
                  <a:lnTo>
                    <a:pt x="-6289" y="-60"/>
                  </a:lnTo>
                  <a:lnTo>
                    <a:pt x="15998" y="-60"/>
                  </a:lnTo>
                  <a:cubicBezTo>
                    <a:pt x="22854" y="-651"/>
                    <a:pt x="29714" y="950"/>
                    <a:pt x="35620" y="4512"/>
                  </a:cubicBezTo>
                  <a:cubicBezTo>
                    <a:pt x="39713" y="8141"/>
                    <a:pt x="41904" y="13504"/>
                    <a:pt x="41527" y="18990"/>
                  </a:cubicBezTo>
                  <a:close/>
                  <a:moveTo>
                    <a:pt x="28095" y="27467"/>
                  </a:moveTo>
                  <a:cubicBezTo>
                    <a:pt x="30379" y="25210"/>
                    <a:pt x="31430" y="22067"/>
                    <a:pt x="31141" y="18895"/>
                  </a:cubicBezTo>
                  <a:cubicBezTo>
                    <a:pt x="31430" y="15875"/>
                    <a:pt x="30286" y="12913"/>
                    <a:pt x="27997" y="10894"/>
                  </a:cubicBezTo>
                  <a:cubicBezTo>
                    <a:pt x="24477" y="9094"/>
                    <a:pt x="20570" y="8332"/>
                    <a:pt x="16663" y="8703"/>
                  </a:cubicBezTo>
                  <a:lnTo>
                    <a:pt x="3804" y="8703"/>
                  </a:lnTo>
                  <a:lnTo>
                    <a:pt x="3804" y="30134"/>
                  </a:lnTo>
                  <a:lnTo>
                    <a:pt x="16380" y="30134"/>
                  </a:lnTo>
                  <a:cubicBezTo>
                    <a:pt x="20570" y="30391"/>
                    <a:pt x="24667" y="29286"/>
                    <a:pt x="28095" y="26991"/>
                  </a:cubicBezTo>
                  <a:close/>
                </a:path>
              </a:pathLst>
            </a:custGeom>
            <a:solidFill>
              <a:srgbClr val="6D6E71"/>
            </a:solidFill>
            <a:ln w="9525" cap="flat">
              <a:noFill/>
              <a:prstDash val="solid"/>
              <a:miter/>
            </a:ln>
          </p:spPr>
          <p:txBody>
            <a:bodyPr rtlCol="0" anchor="ctr"/>
            <a:lstStyle/>
            <a:p>
              <a:endParaRPr lang="en-US"/>
            </a:p>
          </p:txBody>
        </p:sp>
        <p:sp>
          <p:nvSpPr>
            <p:cNvPr id="1464" name="Freeform: Shape 1463">
              <a:extLst>
                <a:ext uri="{FF2B5EF4-FFF2-40B4-BE49-F238E27FC236}">
                  <a16:creationId xmlns:a16="http://schemas.microsoft.com/office/drawing/2014/main" id="{36F30D0E-E9BF-4B0A-90C8-94218F38D37C}"/>
                </a:ext>
              </a:extLst>
            </p:cNvPr>
            <p:cNvSpPr/>
            <p:nvPr/>
          </p:nvSpPr>
          <p:spPr>
            <a:xfrm>
              <a:off x="19633691" y="1910620"/>
              <a:ext cx="10097" cy="59912"/>
            </a:xfrm>
            <a:custGeom>
              <a:avLst/>
              <a:gdLst>
                <a:gd name="connsiteX0" fmla="*/ -6289 w 10097"/>
                <a:gd name="connsiteY0" fmla="*/ -180 h 59912"/>
                <a:gd name="connsiteX1" fmla="*/ 3808 w 10097"/>
                <a:gd name="connsiteY1" fmla="*/ -180 h 59912"/>
                <a:gd name="connsiteX2" fmla="*/ 3808 w 10097"/>
                <a:gd name="connsiteY2" fmla="*/ 59732 h 59912"/>
                <a:gd name="connsiteX3" fmla="*/ -6289 w 10097"/>
                <a:gd name="connsiteY3" fmla="*/ 59732 h 59912"/>
              </a:gdLst>
              <a:ahLst/>
              <a:cxnLst>
                <a:cxn ang="0">
                  <a:pos x="connsiteX0" y="connsiteY0"/>
                </a:cxn>
                <a:cxn ang="0">
                  <a:pos x="connsiteX1" y="connsiteY1"/>
                </a:cxn>
                <a:cxn ang="0">
                  <a:pos x="connsiteX2" y="connsiteY2"/>
                </a:cxn>
                <a:cxn ang="0">
                  <a:pos x="connsiteX3" y="connsiteY3"/>
                </a:cxn>
              </a:cxnLst>
              <a:rect l="l" t="t" r="r" b="b"/>
              <a:pathLst>
                <a:path w="10097" h="59912">
                  <a:moveTo>
                    <a:pt x="-6289" y="-180"/>
                  </a:moveTo>
                  <a:lnTo>
                    <a:pt x="3808" y="-180"/>
                  </a:lnTo>
                  <a:lnTo>
                    <a:pt x="3808" y="59732"/>
                  </a:lnTo>
                  <a:lnTo>
                    <a:pt x="-6289" y="59732"/>
                  </a:lnTo>
                  <a:close/>
                </a:path>
              </a:pathLst>
            </a:custGeom>
            <a:solidFill>
              <a:srgbClr val="6D6E71"/>
            </a:solidFill>
            <a:ln w="9525" cap="flat">
              <a:noFill/>
              <a:prstDash val="solid"/>
              <a:miter/>
            </a:ln>
          </p:spPr>
          <p:txBody>
            <a:bodyPr rtlCol="0" anchor="ctr"/>
            <a:lstStyle/>
            <a:p>
              <a:endParaRPr lang="en-US"/>
            </a:p>
          </p:txBody>
        </p:sp>
        <p:sp>
          <p:nvSpPr>
            <p:cNvPr id="1465" name="Freeform: Shape 1464">
              <a:extLst>
                <a:ext uri="{FF2B5EF4-FFF2-40B4-BE49-F238E27FC236}">
                  <a16:creationId xmlns:a16="http://schemas.microsoft.com/office/drawing/2014/main" id="{64FA3643-0495-43C3-989C-6C0C7FEDF607}"/>
                </a:ext>
              </a:extLst>
            </p:cNvPr>
            <p:cNvSpPr/>
            <p:nvPr/>
          </p:nvSpPr>
          <p:spPr>
            <a:xfrm>
              <a:off x="19656431" y="1909080"/>
              <a:ext cx="55460" cy="62132"/>
            </a:xfrm>
            <a:custGeom>
              <a:avLst/>
              <a:gdLst>
                <a:gd name="connsiteX0" fmla="*/ 25076 w 55460"/>
                <a:gd name="connsiteY0" fmla="*/ 52033 h 62132"/>
                <a:gd name="connsiteX1" fmla="*/ 34122 w 55460"/>
                <a:gd name="connsiteY1" fmla="*/ 50319 h 62132"/>
                <a:gd name="connsiteX2" fmla="*/ 41935 w 55460"/>
                <a:gd name="connsiteY2" fmla="*/ 44699 h 62132"/>
                <a:gd name="connsiteX3" fmla="*/ 48507 w 55460"/>
                <a:gd name="connsiteY3" fmla="*/ 51367 h 62132"/>
                <a:gd name="connsiteX4" fmla="*/ 25359 w 55460"/>
                <a:gd name="connsiteY4" fmla="*/ 61939 h 62132"/>
                <a:gd name="connsiteX5" fmla="*/ 2784 w 55460"/>
                <a:gd name="connsiteY5" fmla="*/ 53176 h 62132"/>
                <a:gd name="connsiteX6" fmla="*/ 2784 w 55460"/>
                <a:gd name="connsiteY6" fmla="*/ 8790 h 62132"/>
                <a:gd name="connsiteX7" fmla="*/ 25834 w 55460"/>
                <a:gd name="connsiteY7" fmla="*/ -164 h 62132"/>
                <a:gd name="connsiteX8" fmla="*/ 49172 w 55460"/>
                <a:gd name="connsiteY8" fmla="*/ 10123 h 62132"/>
                <a:gd name="connsiteX9" fmla="*/ 42693 w 55460"/>
                <a:gd name="connsiteY9" fmla="*/ 17172 h 62132"/>
                <a:gd name="connsiteX10" fmla="*/ 34601 w 55460"/>
                <a:gd name="connsiteY10" fmla="*/ 11457 h 62132"/>
                <a:gd name="connsiteX11" fmla="*/ 25648 w 55460"/>
                <a:gd name="connsiteY11" fmla="*/ 9837 h 62132"/>
                <a:gd name="connsiteX12" fmla="*/ 10407 w 55460"/>
                <a:gd name="connsiteY12" fmla="*/ 15648 h 62132"/>
                <a:gd name="connsiteX13" fmla="*/ 4216 w 55460"/>
                <a:gd name="connsiteY13" fmla="*/ 30697 h 62132"/>
                <a:gd name="connsiteX14" fmla="*/ 10407 w 55460"/>
                <a:gd name="connsiteY14" fmla="*/ 45937 h 62132"/>
                <a:gd name="connsiteX15" fmla="*/ 25076 w 55460"/>
                <a:gd name="connsiteY15" fmla="*/ 52033 h 62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460" h="62132">
                  <a:moveTo>
                    <a:pt x="25076" y="52033"/>
                  </a:moveTo>
                  <a:cubicBezTo>
                    <a:pt x="28215" y="52110"/>
                    <a:pt x="31266" y="51529"/>
                    <a:pt x="34122" y="50319"/>
                  </a:cubicBezTo>
                  <a:cubicBezTo>
                    <a:pt x="36982" y="48890"/>
                    <a:pt x="39647" y="46985"/>
                    <a:pt x="41935" y="44699"/>
                  </a:cubicBezTo>
                  <a:lnTo>
                    <a:pt x="48507" y="51367"/>
                  </a:lnTo>
                  <a:cubicBezTo>
                    <a:pt x="42693" y="58139"/>
                    <a:pt x="34219" y="62006"/>
                    <a:pt x="25359" y="61939"/>
                  </a:cubicBezTo>
                  <a:cubicBezTo>
                    <a:pt x="16978" y="62187"/>
                    <a:pt x="8788" y="59025"/>
                    <a:pt x="2784" y="53176"/>
                  </a:cubicBezTo>
                  <a:cubicBezTo>
                    <a:pt x="-9313" y="40841"/>
                    <a:pt x="-9313" y="21125"/>
                    <a:pt x="2784" y="8790"/>
                  </a:cubicBezTo>
                  <a:cubicBezTo>
                    <a:pt x="8881" y="2789"/>
                    <a:pt x="17262" y="-440"/>
                    <a:pt x="25834" y="-164"/>
                  </a:cubicBezTo>
                  <a:cubicBezTo>
                    <a:pt x="34791" y="-335"/>
                    <a:pt x="43265" y="3427"/>
                    <a:pt x="49172" y="10123"/>
                  </a:cubicBezTo>
                  <a:lnTo>
                    <a:pt x="42693" y="17172"/>
                  </a:lnTo>
                  <a:cubicBezTo>
                    <a:pt x="40410" y="14771"/>
                    <a:pt x="37647" y="12838"/>
                    <a:pt x="34601" y="11457"/>
                  </a:cubicBezTo>
                  <a:cubicBezTo>
                    <a:pt x="31740" y="10295"/>
                    <a:pt x="28694" y="9742"/>
                    <a:pt x="25648" y="9837"/>
                  </a:cubicBezTo>
                  <a:cubicBezTo>
                    <a:pt x="20025" y="9657"/>
                    <a:pt x="14499" y="11752"/>
                    <a:pt x="10407" y="15648"/>
                  </a:cubicBezTo>
                  <a:cubicBezTo>
                    <a:pt x="6309" y="19563"/>
                    <a:pt x="4026" y="25030"/>
                    <a:pt x="4216" y="30697"/>
                  </a:cubicBezTo>
                  <a:cubicBezTo>
                    <a:pt x="4119" y="36412"/>
                    <a:pt x="6309" y="41937"/>
                    <a:pt x="10407" y="45937"/>
                  </a:cubicBezTo>
                  <a:cubicBezTo>
                    <a:pt x="14216" y="50005"/>
                    <a:pt x="19550" y="52233"/>
                    <a:pt x="25076" y="52033"/>
                  </a:cubicBezTo>
                  <a:close/>
                </a:path>
              </a:pathLst>
            </a:custGeom>
            <a:solidFill>
              <a:srgbClr val="6D6E71"/>
            </a:solidFill>
            <a:ln w="9525" cap="flat">
              <a:noFill/>
              <a:prstDash val="solid"/>
              <a:miter/>
            </a:ln>
          </p:spPr>
          <p:txBody>
            <a:bodyPr rtlCol="0" anchor="ctr"/>
            <a:lstStyle/>
            <a:p>
              <a:endParaRPr lang="en-US"/>
            </a:p>
          </p:txBody>
        </p:sp>
        <p:sp>
          <p:nvSpPr>
            <p:cNvPr id="1466" name="Freeform: Shape 1465">
              <a:extLst>
                <a:ext uri="{FF2B5EF4-FFF2-40B4-BE49-F238E27FC236}">
                  <a16:creationId xmlns:a16="http://schemas.microsoft.com/office/drawing/2014/main" id="{9711BC5A-4E84-4D01-833F-90891E37853F}"/>
                </a:ext>
              </a:extLst>
            </p:cNvPr>
            <p:cNvSpPr/>
            <p:nvPr/>
          </p:nvSpPr>
          <p:spPr>
            <a:xfrm>
              <a:off x="19718250" y="1909080"/>
              <a:ext cx="55460" cy="62132"/>
            </a:xfrm>
            <a:custGeom>
              <a:avLst/>
              <a:gdLst>
                <a:gd name="connsiteX0" fmla="*/ 25071 w 55460"/>
                <a:gd name="connsiteY0" fmla="*/ 52033 h 62132"/>
                <a:gd name="connsiteX1" fmla="*/ 34122 w 55460"/>
                <a:gd name="connsiteY1" fmla="*/ 50319 h 62132"/>
                <a:gd name="connsiteX2" fmla="*/ 41930 w 55460"/>
                <a:gd name="connsiteY2" fmla="*/ 44699 h 62132"/>
                <a:gd name="connsiteX3" fmla="*/ 48502 w 55460"/>
                <a:gd name="connsiteY3" fmla="*/ 51367 h 62132"/>
                <a:gd name="connsiteX4" fmla="*/ 25359 w 55460"/>
                <a:gd name="connsiteY4" fmla="*/ 61939 h 62132"/>
                <a:gd name="connsiteX5" fmla="*/ 2784 w 55460"/>
                <a:gd name="connsiteY5" fmla="*/ 53176 h 62132"/>
                <a:gd name="connsiteX6" fmla="*/ 2784 w 55460"/>
                <a:gd name="connsiteY6" fmla="*/ 8790 h 62132"/>
                <a:gd name="connsiteX7" fmla="*/ 25834 w 55460"/>
                <a:gd name="connsiteY7" fmla="*/ -164 h 62132"/>
                <a:gd name="connsiteX8" fmla="*/ 49172 w 55460"/>
                <a:gd name="connsiteY8" fmla="*/ 10123 h 62132"/>
                <a:gd name="connsiteX9" fmla="*/ 42693 w 55460"/>
                <a:gd name="connsiteY9" fmla="*/ 17172 h 62132"/>
                <a:gd name="connsiteX10" fmla="*/ 34596 w 55460"/>
                <a:gd name="connsiteY10" fmla="*/ 11457 h 62132"/>
                <a:gd name="connsiteX11" fmla="*/ 25643 w 55460"/>
                <a:gd name="connsiteY11" fmla="*/ 9837 h 62132"/>
                <a:gd name="connsiteX12" fmla="*/ 10402 w 55460"/>
                <a:gd name="connsiteY12" fmla="*/ 15648 h 62132"/>
                <a:gd name="connsiteX13" fmla="*/ 4402 w 55460"/>
                <a:gd name="connsiteY13" fmla="*/ 30793 h 62132"/>
                <a:gd name="connsiteX14" fmla="*/ 10500 w 55460"/>
                <a:gd name="connsiteY14" fmla="*/ 46033 h 62132"/>
                <a:gd name="connsiteX15" fmla="*/ 25071 w 55460"/>
                <a:gd name="connsiteY15" fmla="*/ 52033 h 62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460" h="62132">
                  <a:moveTo>
                    <a:pt x="25071" y="52033"/>
                  </a:moveTo>
                  <a:cubicBezTo>
                    <a:pt x="28215" y="52110"/>
                    <a:pt x="31261" y="51529"/>
                    <a:pt x="34122" y="50319"/>
                  </a:cubicBezTo>
                  <a:cubicBezTo>
                    <a:pt x="36977" y="48862"/>
                    <a:pt x="39647" y="46966"/>
                    <a:pt x="41930" y="44699"/>
                  </a:cubicBezTo>
                  <a:lnTo>
                    <a:pt x="48502" y="51367"/>
                  </a:lnTo>
                  <a:cubicBezTo>
                    <a:pt x="42693" y="58139"/>
                    <a:pt x="34215" y="62006"/>
                    <a:pt x="25359" y="61939"/>
                  </a:cubicBezTo>
                  <a:cubicBezTo>
                    <a:pt x="16974" y="62187"/>
                    <a:pt x="8784" y="59025"/>
                    <a:pt x="2784" y="53176"/>
                  </a:cubicBezTo>
                  <a:cubicBezTo>
                    <a:pt x="-9313" y="40841"/>
                    <a:pt x="-9313" y="21125"/>
                    <a:pt x="2784" y="8790"/>
                  </a:cubicBezTo>
                  <a:cubicBezTo>
                    <a:pt x="8881" y="2789"/>
                    <a:pt x="17262" y="-440"/>
                    <a:pt x="25834" y="-164"/>
                  </a:cubicBezTo>
                  <a:cubicBezTo>
                    <a:pt x="34787" y="-335"/>
                    <a:pt x="43265" y="3427"/>
                    <a:pt x="49172" y="10123"/>
                  </a:cubicBezTo>
                  <a:lnTo>
                    <a:pt x="42693" y="17172"/>
                  </a:lnTo>
                  <a:cubicBezTo>
                    <a:pt x="40405" y="14771"/>
                    <a:pt x="37647" y="12838"/>
                    <a:pt x="34596" y="11457"/>
                  </a:cubicBezTo>
                  <a:cubicBezTo>
                    <a:pt x="31740" y="10295"/>
                    <a:pt x="28689" y="9742"/>
                    <a:pt x="25643" y="9837"/>
                  </a:cubicBezTo>
                  <a:cubicBezTo>
                    <a:pt x="20025" y="9657"/>
                    <a:pt x="14499" y="11752"/>
                    <a:pt x="10402" y="15648"/>
                  </a:cubicBezTo>
                  <a:cubicBezTo>
                    <a:pt x="6309" y="19620"/>
                    <a:pt x="4119" y="25125"/>
                    <a:pt x="4402" y="30793"/>
                  </a:cubicBezTo>
                  <a:cubicBezTo>
                    <a:pt x="4212" y="36498"/>
                    <a:pt x="6402" y="42022"/>
                    <a:pt x="10500" y="46033"/>
                  </a:cubicBezTo>
                  <a:cubicBezTo>
                    <a:pt x="14309" y="49957"/>
                    <a:pt x="19643" y="52119"/>
                    <a:pt x="25071" y="52033"/>
                  </a:cubicBezTo>
                  <a:close/>
                </a:path>
              </a:pathLst>
            </a:custGeom>
            <a:solidFill>
              <a:srgbClr val="6D6E71"/>
            </a:solidFill>
            <a:ln w="9525" cap="flat">
              <a:noFill/>
              <a:prstDash val="solid"/>
              <a:miter/>
            </a:ln>
          </p:spPr>
          <p:txBody>
            <a:bodyPr rtlCol="0" anchor="ctr"/>
            <a:lstStyle/>
            <a:p>
              <a:endParaRPr lang="en-US"/>
            </a:p>
          </p:txBody>
        </p:sp>
        <p:sp>
          <p:nvSpPr>
            <p:cNvPr id="1467" name="Freeform: Shape 1466">
              <a:extLst>
                <a:ext uri="{FF2B5EF4-FFF2-40B4-BE49-F238E27FC236}">
                  <a16:creationId xmlns:a16="http://schemas.microsoft.com/office/drawing/2014/main" id="{11D7CE40-6A6D-40FC-9A0C-B5CE518C6793}"/>
                </a:ext>
              </a:extLst>
            </p:cNvPr>
            <p:cNvSpPr/>
            <p:nvPr/>
          </p:nvSpPr>
          <p:spPr>
            <a:xfrm>
              <a:off x="19779041" y="1910335"/>
              <a:ext cx="46387" cy="60198"/>
            </a:xfrm>
            <a:custGeom>
              <a:avLst/>
              <a:gdLst>
                <a:gd name="connsiteX0" fmla="*/ 22002 w 46387"/>
                <a:gd name="connsiteY0" fmla="*/ 9345 h 60198"/>
                <a:gd name="connsiteX1" fmla="*/ 22002 w 46387"/>
                <a:gd name="connsiteY1" fmla="*/ 60018 h 60198"/>
                <a:gd name="connsiteX2" fmla="*/ 11812 w 46387"/>
                <a:gd name="connsiteY2" fmla="*/ 60018 h 60198"/>
                <a:gd name="connsiteX3" fmla="*/ 11812 w 46387"/>
                <a:gd name="connsiteY3" fmla="*/ 9345 h 60198"/>
                <a:gd name="connsiteX4" fmla="*/ -6289 w 46387"/>
                <a:gd name="connsiteY4" fmla="*/ 9345 h 60198"/>
                <a:gd name="connsiteX5" fmla="*/ -6289 w 46387"/>
                <a:gd name="connsiteY5" fmla="*/ -180 h 60198"/>
                <a:gd name="connsiteX6" fmla="*/ 40099 w 46387"/>
                <a:gd name="connsiteY6" fmla="*/ -180 h 60198"/>
                <a:gd name="connsiteX7" fmla="*/ 40099 w 46387"/>
                <a:gd name="connsiteY7" fmla="*/ 9345 h 6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387" h="60198">
                  <a:moveTo>
                    <a:pt x="22002" y="9345"/>
                  </a:moveTo>
                  <a:lnTo>
                    <a:pt x="22002" y="60018"/>
                  </a:lnTo>
                  <a:lnTo>
                    <a:pt x="11812" y="60018"/>
                  </a:lnTo>
                  <a:lnTo>
                    <a:pt x="11812" y="9345"/>
                  </a:lnTo>
                  <a:lnTo>
                    <a:pt x="-6289" y="9345"/>
                  </a:lnTo>
                  <a:lnTo>
                    <a:pt x="-6289" y="-180"/>
                  </a:lnTo>
                  <a:lnTo>
                    <a:pt x="40099" y="-180"/>
                  </a:lnTo>
                  <a:lnTo>
                    <a:pt x="40099" y="9345"/>
                  </a:lnTo>
                  <a:close/>
                </a:path>
              </a:pathLst>
            </a:custGeom>
            <a:solidFill>
              <a:srgbClr val="6D6E71"/>
            </a:solidFill>
            <a:ln w="9525" cap="flat">
              <a:noFill/>
              <a:prstDash val="solid"/>
              <a:miter/>
            </a:ln>
          </p:spPr>
          <p:txBody>
            <a:bodyPr rtlCol="0" anchor="ctr"/>
            <a:lstStyle/>
            <a:p>
              <a:endParaRPr lang="en-US"/>
            </a:p>
          </p:txBody>
        </p:sp>
        <p:sp>
          <p:nvSpPr>
            <p:cNvPr id="1468" name="Freeform: Shape 1467">
              <a:extLst>
                <a:ext uri="{FF2B5EF4-FFF2-40B4-BE49-F238E27FC236}">
                  <a16:creationId xmlns:a16="http://schemas.microsoft.com/office/drawing/2014/main" id="{30F1F73C-0110-4776-BE55-315F63B502CB}"/>
                </a:ext>
              </a:extLst>
            </p:cNvPr>
            <p:cNvSpPr/>
            <p:nvPr/>
          </p:nvSpPr>
          <p:spPr>
            <a:xfrm>
              <a:off x="19830573" y="1909275"/>
              <a:ext cx="46418" cy="61952"/>
            </a:xfrm>
            <a:custGeom>
              <a:avLst/>
              <a:gdLst>
                <a:gd name="connsiteX0" fmla="*/ 16761 w 46418"/>
                <a:gd name="connsiteY0" fmla="*/ 8976 h 61952"/>
                <a:gd name="connsiteX1" fmla="*/ 9524 w 46418"/>
                <a:gd name="connsiteY1" fmla="*/ 10785 h 61952"/>
                <a:gd name="connsiteX2" fmla="*/ 6664 w 46418"/>
                <a:gd name="connsiteY2" fmla="*/ 16214 h 61952"/>
                <a:gd name="connsiteX3" fmla="*/ 9524 w 46418"/>
                <a:gd name="connsiteY3" fmla="*/ 21834 h 61952"/>
                <a:gd name="connsiteX4" fmla="*/ 21523 w 46418"/>
                <a:gd name="connsiteY4" fmla="*/ 26025 h 61952"/>
                <a:gd name="connsiteX5" fmla="*/ 35430 w 46418"/>
                <a:gd name="connsiteY5" fmla="*/ 32217 h 61952"/>
                <a:gd name="connsiteX6" fmla="*/ 40099 w 46418"/>
                <a:gd name="connsiteY6" fmla="*/ 44123 h 61952"/>
                <a:gd name="connsiteX7" fmla="*/ 34192 w 46418"/>
                <a:gd name="connsiteY7" fmla="*/ 56886 h 61952"/>
                <a:gd name="connsiteX8" fmla="*/ 18668 w 46418"/>
                <a:gd name="connsiteY8" fmla="*/ 61744 h 61952"/>
                <a:gd name="connsiteX9" fmla="*/ -6289 w 46418"/>
                <a:gd name="connsiteY9" fmla="*/ 52219 h 61952"/>
                <a:gd name="connsiteX10" fmla="*/ 92 w 46418"/>
                <a:gd name="connsiteY10" fmla="*/ 44599 h 61952"/>
                <a:gd name="connsiteX11" fmla="*/ 19142 w 46418"/>
                <a:gd name="connsiteY11" fmla="*/ 52505 h 61952"/>
                <a:gd name="connsiteX12" fmla="*/ 26858 w 46418"/>
                <a:gd name="connsiteY12" fmla="*/ 50409 h 61952"/>
                <a:gd name="connsiteX13" fmla="*/ 29811 w 46418"/>
                <a:gd name="connsiteY13" fmla="*/ 44789 h 61952"/>
                <a:gd name="connsiteX14" fmla="*/ 27049 w 46418"/>
                <a:gd name="connsiteY14" fmla="*/ 39455 h 61952"/>
                <a:gd name="connsiteX15" fmla="*/ 17524 w 46418"/>
                <a:gd name="connsiteY15" fmla="*/ 35931 h 61952"/>
                <a:gd name="connsiteX16" fmla="*/ 7427 w 46418"/>
                <a:gd name="connsiteY16" fmla="*/ 32978 h 61952"/>
                <a:gd name="connsiteX17" fmla="*/ 1334 w 46418"/>
                <a:gd name="connsiteY17" fmla="*/ 29550 h 61952"/>
                <a:gd name="connsiteX18" fmla="*/ -3908 w 46418"/>
                <a:gd name="connsiteY18" fmla="*/ 17167 h 61952"/>
                <a:gd name="connsiteX19" fmla="*/ 2092 w 46418"/>
                <a:gd name="connsiteY19" fmla="*/ 4308 h 61952"/>
                <a:gd name="connsiteX20" fmla="*/ 17049 w 46418"/>
                <a:gd name="connsiteY20" fmla="*/ -169 h 61952"/>
                <a:gd name="connsiteX21" fmla="*/ 28477 w 46418"/>
                <a:gd name="connsiteY21" fmla="*/ 1736 h 61952"/>
                <a:gd name="connsiteX22" fmla="*/ 38002 w 46418"/>
                <a:gd name="connsiteY22" fmla="*/ 7070 h 61952"/>
                <a:gd name="connsiteX23" fmla="*/ 32667 w 46418"/>
                <a:gd name="connsiteY23" fmla="*/ 14690 h 61952"/>
                <a:gd name="connsiteX24" fmla="*/ 25430 w 46418"/>
                <a:gd name="connsiteY24" fmla="*/ 10785 h 61952"/>
                <a:gd name="connsiteX25" fmla="*/ 16761 w 46418"/>
                <a:gd name="connsiteY25" fmla="*/ 8976 h 61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6418" h="61952">
                  <a:moveTo>
                    <a:pt x="16761" y="8976"/>
                  </a:moveTo>
                  <a:cubicBezTo>
                    <a:pt x="14189" y="8899"/>
                    <a:pt x="11715" y="9528"/>
                    <a:pt x="9524" y="10785"/>
                  </a:cubicBezTo>
                  <a:cubicBezTo>
                    <a:pt x="7617" y="11947"/>
                    <a:pt x="6571" y="14024"/>
                    <a:pt x="6664" y="16214"/>
                  </a:cubicBezTo>
                  <a:cubicBezTo>
                    <a:pt x="6571" y="18462"/>
                    <a:pt x="7617" y="20596"/>
                    <a:pt x="9524" y="21834"/>
                  </a:cubicBezTo>
                  <a:cubicBezTo>
                    <a:pt x="13333" y="23777"/>
                    <a:pt x="17333" y="25187"/>
                    <a:pt x="21523" y="26025"/>
                  </a:cubicBezTo>
                  <a:cubicBezTo>
                    <a:pt x="26574" y="26940"/>
                    <a:pt x="31337" y="29064"/>
                    <a:pt x="35430" y="32217"/>
                  </a:cubicBezTo>
                  <a:cubicBezTo>
                    <a:pt x="38671" y="35274"/>
                    <a:pt x="40383" y="39655"/>
                    <a:pt x="40099" y="44123"/>
                  </a:cubicBezTo>
                  <a:cubicBezTo>
                    <a:pt x="40290" y="49066"/>
                    <a:pt x="38099" y="53800"/>
                    <a:pt x="34192" y="56886"/>
                  </a:cubicBezTo>
                  <a:cubicBezTo>
                    <a:pt x="29718" y="60296"/>
                    <a:pt x="24286" y="62020"/>
                    <a:pt x="18668" y="61744"/>
                  </a:cubicBezTo>
                  <a:cubicBezTo>
                    <a:pt x="9427" y="61830"/>
                    <a:pt x="571" y="58429"/>
                    <a:pt x="-6289" y="52219"/>
                  </a:cubicBezTo>
                  <a:lnTo>
                    <a:pt x="92" y="44599"/>
                  </a:lnTo>
                  <a:cubicBezTo>
                    <a:pt x="5236" y="49514"/>
                    <a:pt x="11998" y="52333"/>
                    <a:pt x="19142" y="52505"/>
                  </a:cubicBezTo>
                  <a:cubicBezTo>
                    <a:pt x="21905" y="52667"/>
                    <a:pt x="24574" y="51933"/>
                    <a:pt x="26858" y="50409"/>
                  </a:cubicBezTo>
                  <a:cubicBezTo>
                    <a:pt x="28765" y="49180"/>
                    <a:pt x="29909" y="47047"/>
                    <a:pt x="29811" y="44789"/>
                  </a:cubicBezTo>
                  <a:cubicBezTo>
                    <a:pt x="29909" y="42656"/>
                    <a:pt x="28858" y="40636"/>
                    <a:pt x="27049" y="39455"/>
                  </a:cubicBezTo>
                  <a:cubicBezTo>
                    <a:pt x="24095" y="37684"/>
                    <a:pt x="20858" y="36493"/>
                    <a:pt x="17524" y="35931"/>
                  </a:cubicBezTo>
                  <a:cubicBezTo>
                    <a:pt x="14096" y="35160"/>
                    <a:pt x="10761" y="34179"/>
                    <a:pt x="7427" y="32978"/>
                  </a:cubicBezTo>
                  <a:cubicBezTo>
                    <a:pt x="5236" y="32159"/>
                    <a:pt x="3143" y="31007"/>
                    <a:pt x="1334" y="29550"/>
                  </a:cubicBezTo>
                  <a:cubicBezTo>
                    <a:pt x="-2289" y="26511"/>
                    <a:pt x="-4289" y="21901"/>
                    <a:pt x="-3908" y="17167"/>
                  </a:cubicBezTo>
                  <a:cubicBezTo>
                    <a:pt x="-4098" y="12157"/>
                    <a:pt x="-1908" y="7347"/>
                    <a:pt x="2092" y="4308"/>
                  </a:cubicBezTo>
                  <a:cubicBezTo>
                    <a:pt x="6473" y="1241"/>
                    <a:pt x="11715" y="-331"/>
                    <a:pt x="17049" y="-169"/>
                  </a:cubicBezTo>
                  <a:cubicBezTo>
                    <a:pt x="20951" y="-140"/>
                    <a:pt x="24765" y="508"/>
                    <a:pt x="28477" y="1736"/>
                  </a:cubicBezTo>
                  <a:cubicBezTo>
                    <a:pt x="32002" y="2889"/>
                    <a:pt x="35239" y="4699"/>
                    <a:pt x="38002" y="7070"/>
                  </a:cubicBezTo>
                  <a:lnTo>
                    <a:pt x="32667" y="14690"/>
                  </a:lnTo>
                  <a:cubicBezTo>
                    <a:pt x="30574" y="12881"/>
                    <a:pt x="28095" y="11547"/>
                    <a:pt x="25430" y="10785"/>
                  </a:cubicBezTo>
                  <a:cubicBezTo>
                    <a:pt x="22668" y="9719"/>
                    <a:pt x="19714" y="9109"/>
                    <a:pt x="16761" y="8976"/>
                  </a:cubicBezTo>
                  <a:close/>
                </a:path>
              </a:pathLst>
            </a:custGeom>
            <a:solidFill>
              <a:srgbClr val="6D6E71"/>
            </a:solidFill>
            <a:ln w="9525" cap="flat">
              <a:noFill/>
              <a:prstDash val="solid"/>
              <a:miter/>
            </a:ln>
          </p:spPr>
          <p:txBody>
            <a:bodyPr rtlCol="0" anchor="ctr"/>
            <a:lstStyle/>
            <a:p>
              <a:endParaRPr lang="en-US"/>
            </a:p>
          </p:txBody>
        </p:sp>
        <p:sp>
          <p:nvSpPr>
            <p:cNvPr id="1469" name="Freeform: Shape 1468">
              <a:extLst>
                <a:ext uri="{FF2B5EF4-FFF2-40B4-BE49-F238E27FC236}">
                  <a16:creationId xmlns:a16="http://schemas.microsoft.com/office/drawing/2014/main" id="{E0ED822C-E53C-444F-AB86-4AF5384C744C}"/>
                </a:ext>
              </a:extLst>
            </p:cNvPr>
            <p:cNvSpPr/>
            <p:nvPr/>
          </p:nvSpPr>
          <p:spPr>
            <a:xfrm>
              <a:off x="19908584" y="1924253"/>
              <a:ext cx="48006" cy="46946"/>
            </a:xfrm>
            <a:custGeom>
              <a:avLst/>
              <a:gdLst>
                <a:gd name="connsiteX0" fmla="*/ 34860 w 48006"/>
                <a:gd name="connsiteY0" fmla="*/ 39908 h 46946"/>
                <a:gd name="connsiteX1" fmla="*/ 569 w 48006"/>
                <a:gd name="connsiteY1" fmla="*/ 39908 h 46946"/>
                <a:gd name="connsiteX2" fmla="*/ 569 w 48006"/>
                <a:gd name="connsiteY2" fmla="*/ 6571 h 46946"/>
                <a:gd name="connsiteX3" fmla="*/ 34860 w 48006"/>
                <a:gd name="connsiteY3" fmla="*/ 6571 h 46946"/>
                <a:gd name="connsiteX4" fmla="*/ 34860 w 48006"/>
                <a:gd name="connsiteY4" fmla="*/ 39908 h 46946"/>
                <a:gd name="connsiteX5" fmla="*/ 7424 w 48006"/>
                <a:gd name="connsiteY5" fmla="*/ 34003 h 46946"/>
                <a:gd name="connsiteX6" fmla="*/ 17712 w 48006"/>
                <a:gd name="connsiteY6" fmla="*/ 38194 h 46946"/>
                <a:gd name="connsiteX7" fmla="*/ 28097 w 48006"/>
                <a:gd name="connsiteY7" fmla="*/ 34003 h 46946"/>
                <a:gd name="connsiteX8" fmla="*/ 28097 w 48006"/>
                <a:gd name="connsiteY8" fmla="*/ 12476 h 46946"/>
                <a:gd name="connsiteX9" fmla="*/ 17712 w 48006"/>
                <a:gd name="connsiteY9" fmla="*/ 8380 h 46946"/>
                <a:gd name="connsiteX10" fmla="*/ 7424 w 48006"/>
                <a:gd name="connsiteY10" fmla="*/ 12476 h 46946"/>
                <a:gd name="connsiteX11" fmla="*/ 7424 w 48006"/>
                <a:gd name="connsiteY11" fmla="*/ 34003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4860" y="39908"/>
                  </a:moveTo>
                  <a:cubicBezTo>
                    <a:pt x="25237" y="49052"/>
                    <a:pt x="10187" y="49052"/>
                    <a:pt x="569" y="39908"/>
                  </a:cubicBezTo>
                  <a:cubicBezTo>
                    <a:pt x="-8575" y="30669"/>
                    <a:pt x="-8575" y="15810"/>
                    <a:pt x="569" y="6571"/>
                  </a:cubicBezTo>
                  <a:cubicBezTo>
                    <a:pt x="10187" y="-2430"/>
                    <a:pt x="25237" y="-2430"/>
                    <a:pt x="34860" y="6571"/>
                  </a:cubicBezTo>
                  <a:cubicBezTo>
                    <a:pt x="44003" y="15810"/>
                    <a:pt x="44003" y="30669"/>
                    <a:pt x="34860" y="39908"/>
                  </a:cubicBezTo>
                  <a:close/>
                  <a:moveTo>
                    <a:pt x="7424" y="34003"/>
                  </a:moveTo>
                  <a:cubicBezTo>
                    <a:pt x="10094" y="36775"/>
                    <a:pt x="13810" y="38299"/>
                    <a:pt x="17712" y="38194"/>
                  </a:cubicBezTo>
                  <a:cubicBezTo>
                    <a:pt x="21619" y="38289"/>
                    <a:pt x="25335" y="36775"/>
                    <a:pt x="28097" y="34003"/>
                  </a:cubicBezTo>
                  <a:cubicBezTo>
                    <a:pt x="33525" y="27869"/>
                    <a:pt x="33525" y="18610"/>
                    <a:pt x="28097" y="12476"/>
                  </a:cubicBezTo>
                  <a:cubicBezTo>
                    <a:pt x="25335" y="9733"/>
                    <a:pt x="21619" y="8247"/>
                    <a:pt x="17712" y="8380"/>
                  </a:cubicBezTo>
                  <a:cubicBezTo>
                    <a:pt x="13903" y="8247"/>
                    <a:pt x="10094" y="9733"/>
                    <a:pt x="7424" y="12476"/>
                  </a:cubicBezTo>
                  <a:cubicBezTo>
                    <a:pt x="1997" y="18610"/>
                    <a:pt x="1997" y="27869"/>
                    <a:pt x="7424" y="34003"/>
                  </a:cubicBezTo>
                  <a:close/>
                </a:path>
              </a:pathLst>
            </a:custGeom>
            <a:solidFill>
              <a:srgbClr val="6D6E71"/>
            </a:solidFill>
            <a:ln w="9525" cap="flat">
              <a:noFill/>
              <a:prstDash val="solid"/>
              <a:miter/>
            </a:ln>
          </p:spPr>
          <p:txBody>
            <a:bodyPr rtlCol="0" anchor="ctr"/>
            <a:lstStyle/>
            <a:p>
              <a:endParaRPr lang="en-US"/>
            </a:p>
          </p:txBody>
        </p:sp>
        <p:sp>
          <p:nvSpPr>
            <p:cNvPr id="1470" name="Freeform: Shape 1469">
              <a:extLst>
                <a:ext uri="{FF2B5EF4-FFF2-40B4-BE49-F238E27FC236}">
                  <a16:creationId xmlns:a16="http://schemas.microsoft.com/office/drawing/2014/main" id="{FDA0F896-CF2C-46D4-82B9-45CAFF820F14}"/>
                </a:ext>
              </a:extLst>
            </p:cNvPr>
            <p:cNvSpPr/>
            <p:nvPr/>
          </p:nvSpPr>
          <p:spPr>
            <a:xfrm>
              <a:off x="19964113" y="1905285"/>
              <a:ext cx="31718" cy="65342"/>
            </a:xfrm>
            <a:custGeom>
              <a:avLst/>
              <a:gdLst>
                <a:gd name="connsiteX0" fmla="*/ 8952 w 31718"/>
                <a:gd name="connsiteY0" fmla="*/ 15537 h 65342"/>
                <a:gd name="connsiteX1" fmla="*/ 8952 w 31718"/>
                <a:gd name="connsiteY1" fmla="*/ 19347 h 65342"/>
                <a:gd name="connsiteX2" fmla="*/ 20951 w 31718"/>
                <a:gd name="connsiteY2" fmla="*/ 19347 h 65342"/>
                <a:gd name="connsiteX3" fmla="*/ 20951 w 31718"/>
                <a:gd name="connsiteY3" fmla="*/ 27062 h 65342"/>
                <a:gd name="connsiteX4" fmla="*/ 8952 w 31718"/>
                <a:gd name="connsiteY4" fmla="*/ 27062 h 65342"/>
                <a:gd name="connsiteX5" fmla="*/ 8952 w 31718"/>
                <a:gd name="connsiteY5" fmla="*/ 65162 h 65342"/>
                <a:gd name="connsiteX6" fmla="*/ -573 w 31718"/>
                <a:gd name="connsiteY6" fmla="*/ 65162 h 65342"/>
                <a:gd name="connsiteX7" fmla="*/ -573 w 31718"/>
                <a:gd name="connsiteY7" fmla="*/ 27062 h 65342"/>
                <a:gd name="connsiteX8" fmla="*/ -6289 w 31718"/>
                <a:gd name="connsiteY8" fmla="*/ 27062 h 65342"/>
                <a:gd name="connsiteX9" fmla="*/ -6289 w 31718"/>
                <a:gd name="connsiteY9" fmla="*/ 19347 h 65342"/>
                <a:gd name="connsiteX10" fmla="*/ -573 w 31718"/>
                <a:gd name="connsiteY10" fmla="*/ 19347 h 65342"/>
                <a:gd name="connsiteX11" fmla="*/ -573 w 31718"/>
                <a:gd name="connsiteY11" fmla="*/ 15537 h 65342"/>
                <a:gd name="connsiteX12" fmla="*/ 3808 w 31718"/>
                <a:gd name="connsiteY12" fmla="*/ 4107 h 65342"/>
                <a:gd name="connsiteX13" fmla="*/ 14189 w 31718"/>
                <a:gd name="connsiteY13" fmla="*/ -179 h 65342"/>
                <a:gd name="connsiteX14" fmla="*/ 25430 w 31718"/>
                <a:gd name="connsiteY14" fmla="*/ 4393 h 65342"/>
                <a:gd name="connsiteX15" fmla="*/ 21430 w 31718"/>
                <a:gd name="connsiteY15" fmla="*/ 11156 h 65342"/>
                <a:gd name="connsiteX16" fmla="*/ 15524 w 31718"/>
                <a:gd name="connsiteY16" fmla="*/ 8203 h 65342"/>
                <a:gd name="connsiteX17" fmla="*/ 10761 w 31718"/>
                <a:gd name="connsiteY17" fmla="*/ 10108 h 65342"/>
                <a:gd name="connsiteX18" fmla="*/ 8952 w 31718"/>
                <a:gd name="connsiteY18" fmla="*/ 15537 h 6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5342">
                  <a:moveTo>
                    <a:pt x="8952" y="15537"/>
                  </a:moveTo>
                  <a:lnTo>
                    <a:pt x="8952" y="19347"/>
                  </a:lnTo>
                  <a:lnTo>
                    <a:pt x="20951" y="19347"/>
                  </a:lnTo>
                  <a:lnTo>
                    <a:pt x="20951" y="27062"/>
                  </a:lnTo>
                  <a:lnTo>
                    <a:pt x="8952" y="27062"/>
                  </a:lnTo>
                  <a:lnTo>
                    <a:pt x="8952" y="65162"/>
                  </a:lnTo>
                  <a:lnTo>
                    <a:pt x="-573" y="65162"/>
                  </a:lnTo>
                  <a:lnTo>
                    <a:pt x="-573" y="27062"/>
                  </a:lnTo>
                  <a:lnTo>
                    <a:pt x="-6289" y="27062"/>
                  </a:lnTo>
                  <a:lnTo>
                    <a:pt x="-6289" y="19347"/>
                  </a:lnTo>
                  <a:lnTo>
                    <a:pt x="-573" y="19347"/>
                  </a:lnTo>
                  <a:lnTo>
                    <a:pt x="-573" y="15537"/>
                  </a:lnTo>
                  <a:cubicBezTo>
                    <a:pt x="-764" y="11280"/>
                    <a:pt x="762" y="7117"/>
                    <a:pt x="3808" y="4107"/>
                  </a:cubicBezTo>
                  <a:cubicBezTo>
                    <a:pt x="6571" y="1316"/>
                    <a:pt x="10287" y="-227"/>
                    <a:pt x="14189" y="-179"/>
                  </a:cubicBezTo>
                  <a:cubicBezTo>
                    <a:pt x="18379" y="-141"/>
                    <a:pt x="22384" y="1497"/>
                    <a:pt x="25430" y="4393"/>
                  </a:cubicBezTo>
                  <a:lnTo>
                    <a:pt x="21430" y="11156"/>
                  </a:lnTo>
                  <a:cubicBezTo>
                    <a:pt x="20003" y="9356"/>
                    <a:pt x="17812" y="8279"/>
                    <a:pt x="15524" y="8203"/>
                  </a:cubicBezTo>
                  <a:cubicBezTo>
                    <a:pt x="13715" y="8079"/>
                    <a:pt x="11998" y="8784"/>
                    <a:pt x="10761" y="10108"/>
                  </a:cubicBezTo>
                  <a:cubicBezTo>
                    <a:pt x="9427" y="11594"/>
                    <a:pt x="8761" y="13556"/>
                    <a:pt x="8952" y="15537"/>
                  </a:cubicBezTo>
                  <a:close/>
                </a:path>
              </a:pathLst>
            </a:custGeom>
            <a:solidFill>
              <a:srgbClr val="6D6E71"/>
            </a:solidFill>
            <a:ln w="9525" cap="flat">
              <a:noFill/>
              <a:prstDash val="solid"/>
              <a:miter/>
            </a:ln>
          </p:spPr>
          <p:txBody>
            <a:bodyPr rtlCol="0" anchor="ctr"/>
            <a:lstStyle/>
            <a:p>
              <a:endParaRPr lang="en-US"/>
            </a:p>
          </p:txBody>
        </p:sp>
        <p:sp>
          <p:nvSpPr>
            <p:cNvPr id="1471" name="Freeform: Shape 1470">
              <a:extLst>
                <a:ext uri="{FF2B5EF4-FFF2-40B4-BE49-F238E27FC236}">
                  <a16:creationId xmlns:a16="http://schemas.microsoft.com/office/drawing/2014/main" id="{84181E43-515B-4389-A339-4FC9AFCF8B95}"/>
                </a:ext>
              </a:extLst>
            </p:cNvPr>
            <p:cNvSpPr/>
            <p:nvPr/>
          </p:nvSpPr>
          <p:spPr>
            <a:xfrm>
              <a:off x="19996976" y="1905284"/>
              <a:ext cx="31718" cy="65344"/>
            </a:xfrm>
            <a:custGeom>
              <a:avLst/>
              <a:gdLst>
                <a:gd name="connsiteX0" fmla="*/ 9138 w 31718"/>
                <a:gd name="connsiteY0" fmla="*/ 15539 h 65344"/>
                <a:gd name="connsiteX1" fmla="*/ 9138 w 31718"/>
                <a:gd name="connsiteY1" fmla="*/ 19349 h 65344"/>
                <a:gd name="connsiteX2" fmla="*/ 20951 w 31718"/>
                <a:gd name="connsiteY2" fmla="*/ 19349 h 65344"/>
                <a:gd name="connsiteX3" fmla="*/ 20951 w 31718"/>
                <a:gd name="connsiteY3" fmla="*/ 27064 h 65344"/>
                <a:gd name="connsiteX4" fmla="*/ 8952 w 31718"/>
                <a:gd name="connsiteY4" fmla="*/ 27064 h 65344"/>
                <a:gd name="connsiteX5" fmla="*/ 8952 w 31718"/>
                <a:gd name="connsiteY5" fmla="*/ 65164 h 65344"/>
                <a:gd name="connsiteX6" fmla="*/ -573 w 31718"/>
                <a:gd name="connsiteY6" fmla="*/ 65164 h 65344"/>
                <a:gd name="connsiteX7" fmla="*/ -573 w 31718"/>
                <a:gd name="connsiteY7" fmla="*/ 27064 h 65344"/>
                <a:gd name="connsiteX8" fmla="*/ -6289 w 31718"/>
                <a:gd name="connsiteY8" fmla="*/ 27064 h 65344"/>
                <a:gd name="connsiteX9" fmla="*/ -6289 w 31718"/>
                <a:gd name="connsiteY9" fmla="*/ 19349 h 65344"/>
                <a:gd name="connsiteX10" fmla="*/ -573 w 31718"/>
                <a:gd name="connsiteY10" fmla="*/ 19349 h 65344"/>
                <a:gd name="connsiteX11" fmla="*/ -573 w 31718"/>
                <a:gd name="connsiteY11" fmla="*/ 15539 h 65344"/>
                <a:gd name="connsiteX12" fmla="*/ 3808 w 31718"/>
                <a:gd name="connsiteY12" fmla="*/ 4109 h 65344"/>
                <a:gd name="connsiteX13" fmla="*/ 14282 w 31718"/>
                <a:gd name="connsiteY13" fmla="*/ -177 h 65344"/>
                <a:gd name="connsiteX14" fmla="*/ 25430 w 31718"/>
                <a:gd name="connsiteY14" fmla="*/ 4394 h 65344"/>
                <a:gd name="connsiteX15" fmla="*/ 21523 w 31718"/>
                <a:gd name="connsiteY15" fmla="*/ 11157 h 65344"/>
                <a:gd name="connsiteX16" fmla="*/ 15617 w 31718"/>
                <a:gd name="connsiteY16" fmla="*/ 8205 h 65344"/>
                <a:gd name="connsiteX17" fmla="*/ 10761 w 31718"/>
                <a:gd name="connsiteY17" fmla="*/ 10110 h 65344"/>
                <a:gd name="connsiteX18" fmla="*/ 9138 w 31718"/>
                <a:gd name="connsiteY18" fmla="*/ 15539 h 65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5344">
                  <a:moveTo>
                    <a:pt x="9138" y="15539"/>
                  </a:moveTo>
                  <a:lnTo>
                    <a:pt x="9138" y="19349"/>
                  </a:lnTo>
                  <a:lnTo>
                    <a:pt x="20951" y="19349"/>
                  </a:lnTo>
                  <a:lnTo>
                    <a:pt x="20951" y="27064"/>
                  </a:lnTo>
                  <a:lnTo>
                    <a:pt x="8952" y="27064"/>
                  </a:lnTo>
                  <a:lnTo>
                    <a:pt x="8952" y="65164"/>
                  </a:lnTo>
                  <a:lnTo>
                    <a:pt x="-573" y="65164"/>
                  </a:lnTo>
                  <a:lnTo>
                    <a:pt x="-573" y="27064"/>
                  </a:lnTo>
                  <a:lnTo>
                    <a:pt x="-6289" y="27064"/>
                  </a:lnTo>
                  <a:lnTo>
                    <a:pt x="-6289" y="19349"/>
                  </a:lnTo>
                  <a:lnTo>
                    <a:pt x="-573" y="19349"/>
                  </a:lnTo>
                  <a:lnTo>
                    <a:pt x="-573" y="15539"/>
                  </a:lnTo>
                  <a:cubicBezTo>
                    <a:pt x="-764" y="11281"/>
                    <a:pt x="855" y="7147"/>
                    <a:pt x="3808" y="4109"/>
                  </a:cubicBezTo>
                  <a:cubicBezTo>
                    <a:pt x="6571" y="1299"/>
                    <a:pt x="10380" y="-253"/>
                    <a:pt x="14282" y="-177"/>
                  </a:cubicBezTo>
                  <a:cubicBezTo>
                    <a:pt x="18477" y="-149"/>
                    <a:pt x="22477" y="1489"/>
                    <a:pt x="25430" y="4394"/>
                  </a:cubicBezTo>
                  <a:lnTo>
                    <a:pt x="21523" y="11157"/>
                  </a:lnTo>
                  <a:cubicBezTo>
                    <a:pt x="20096" y="9386"/>
                    <a:pt x="17905" y="8319"/>
                    <a:pt x="15617" y="8205"/>
                  </a:cubicBezTo>
                  <a:cubicBezTo>
                    <a:pt x="13808" y="8062"/>
                    <a:pt x="11998" y="8767"/>
                    <a:pt x="10761" y="10110"/>
                  </a:cubicBezTo>
                  <a:cubicBezTo>
                    <a:pt x="9520" y="11634"/>
                    <a:pt x="8952" y="13586"/>
                    <a:pt x="9138" y="15539"/>
                  </a:cubicBezTo>
                  <a:close/>
                </a:path>
              </a:pathLst>
            </a:custGeom>
            <a:solidFill>
              <a:srgbClr val="6D6E71"/>
            </a:solidFill>
            <a:ln w="9525" cap="flat">
              <a:noFill/>
              <a:prstDash val="solid"/>
              <a:miter/>
            </a:ln>
          </p:spPr>
          <p:txBody>
            <a:bodyPr rtlCol="0" anchor="ctr"/>
            <a:lstStyle/>
            <a:p>
              <a:endParaRPr lang="en-US"/>
            </a:p>
          </p:txBody>
        </p:sp>
        <p:sp>
          <p:nvSpPr>
            <p:cNvPr id="1472" name="Freeform: Shape 1471">
              <a:extLst>
                <a:ext uri="{FF2B5EF4-FFF2-40B4-BE49-F238E27FC236}">
                  <a16:creationId xmlns:a16="http://schemas.microsoft.com/office/drawing/2014/main" id="{F046365E-B88B-4182-B911-AABD8B563FB5}"/>
                </a:ext>
              </a:extLst>
            </p:cNvPr>
            <p:cNvSpPr/>
            <p:nvPr/>
          </p:nvSpPr>
          <p:spPr>
            <a:xfrm>
              <a:off x="20030100" y="1924245"/>
              <a:ext cx="45383" cy="46969"/>
            </a:xfrm>
            <a:custGeom>
              <a:avLst/>
              <a:gdLst>
                <a:gd name="connsiteX0" fmla="*/ 39071 w 45383"/>
                <a:gd name="connsiteY0" fmla="*/ 27438 h 46969"/>
                <a:gd name="connsiteX1" fmla="*/ 3260 w 45383"/>
                <a:gd name="connsiteY1" fmla="*/ 27438 h 46969"/>
                <a:gd name="connsiteX2" fmla="*/ 7831 w 45383"/>
                <a:gd name="connsiteY2" fmla="*/ 35439 h 46969"/>
                <a:gd name="connsiteX3" fmla="*/ 17356 w 45383"/>
                <a:gd name="connsiteY3" fmla="*/ 38487 h 46969"/>
                <a:gd name="connsiteX4" fmla="*/ 30407 w 45383"/>
                <a:gd name="connsiteY4" fmla="*/ 33153 h 46969"/>
                <a:gd name="connsiteX5" fmla="*/ 35834 w 45383"/>
                <a:gd name="connsiteY5" fmla="*/ 39154 h 46969"/>
                <a:gd name="connsiteX6" fmla="*/ 16784 w 45383"/>
                <a:gd name="connsiteY6" fmla="*/ 46774 h 46969"/>
                <a:gd name="connsiteX7" fmla="*/ 399 w 45383"/>
                <a:gd name="connsiteY7" fmla="*/ 40392 h 46969"/>
                <a:gd name="connsiteX8" fmla="*/ -6265 w 45383"/>
                <a:gd name="connsiteY8" fmla="*/ 23247 h 46969"/>
                <a:gd name="connsiteX9" fmla="*/ 590 w 45383"/>
                <a:gd name="connsiteY9" fmla="*/ 6102 h 46969"/>
                <a:gd name="connsiteX10" fmla="*/ 32500 w 45383"/>
                <a:gd name="connsiteY10" fmla="*/ 5435 h 46969"/>
                <a:gd name="connsiteX11" fmla="*/ 39071 w 45383"/>
                <a:gd name="connsiteY11" fmla="*/ 20866 h 46969"/>
                <a:gd name="connsiteX12" fmla="*/ 3260 w 45383"/>
                <a:gd name="connsiteY12" fmla="*/ 19914 h 46969"/>
                <a:gd name="connsiteX13" fmla="*/ 29453 w 45383"/>
                <a:gd name="connsiteY13" fmla="*/ 19914 h 46969"/>
                <a:gd name="connsiteX14" fmla="*/ 25835 w 45383"/>
                <a:gd name="connsiteY14" fmla="*/ 11055 h 46969"/>
                <a:gd name="connsiteX15" fmla="*/ 16975 w 45383"/>
                <a:gd name="connsiteY15" fmla="*/ 8007 h 46969"/>
                <a:gd name="connsiteX16" fmla="*/ 7450 w 45383"/>
                <a:gd name="connsiteY16" fmla="*/ 11246 h 46969"/>
                <a:gd name="connsiteX17" fmla="*/ 3260 w 45383"/>
                <a:gd name="connsiteY17" fmla="*/ 19914 h 46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83" h="46969">
                  <a:moveTo>
                    <a:pt x="39071" y="27438"/>
                  </a:moveTo>
                  <a:lnTo>
                    <a:pt x="3260" y="27438"/>
                  </a:lnTo>
                  <a:cubicBezTo>
                    <a:pt x="3450" y="30667"/>
                    <a:pt x="5162" y="33610"/>
                    <a:pt x="7831" y="35439"/>
                  </a:cubicBezTo>
                  <a:cubicBezTo>
                    <a:pt x="10594" y="37468"/>
                    <a:pt x="13929" y="38544"/>
                    <a:pt x="17356" y="38487"/>
                  </a:cubicBezTo>
                  <a:cubicBezTo>
                    <a:pt x="22310" y="38859"/>
                    <a:pt x="27165" y="36877"/>
                    <a:pt x="30407" y="33153"/>
                  </a:cubicBezTo>
                  <a:lnTo>
                    <a:pt x="35834" y="39154"/>
                  </a:lnTo>
                  <a:cubicBezTo>
                    <a:pt x="30881" y="44260"/>
                    <a:pt x="23928" y="47022"/>
                    <a:pt x="16784" y="46774"/>
                  </a:cubicBezTo>
                  <a:cubicBezTo>
                    <a:pt x="10687" y="46879"/>
                    <a:pt x="4780" y="44583"/>
                    <a:pt x="399" y="40392"/>
                  </a:cubicBezTo>
                  <a:cubicBezTo>
                    <a:pt x="-4172" y="35887"/>
                    <a:pt x="-6554" y="29648"/>
                    <a:pt x="-6265" y="23247"/>
                  </a:cubicBezTo>
                  <a:cubicBezTo>
                    <a:pt x="-6554" y="16808"/>
                    <a:pt x="-4075" y="10560"/>
                    <a:pt x="590" y="6102"/>
                  </a:cubicBezTo>
                  <a:cubicBezTo>
                    <a:pt x="9543" y="-2013"/>
                    <a:pt x="23165" y="-2299"/>
                    <a:pt x="32500" y="5435"/>
                  </a:cubicBezTo>
                  <a:cubicBezTo>
                    <a:pt x="36979" y="9284"/>
                    <a:pt x="39360" y="14980"/>
                    <a:pt x="39071" y="20866"/>
                  </a:cubicBezTo>
                  <a:close/>
                  <a:moveTo>
                    <a:pt x="3260" y="19914"/>
                  </a:moveTo>
                  <a:lnTo>
                    <a:pt x="29453" y="19914"/>
                  </a:lnTo>
                  <a:cubicBezTo>
                    <a:pt x="29644" y="16570"/>
                    <a:pt x="28309" y="13322"/>
                    <a:pt x="25835" y="11055"/>
                  </a:cubicBezTo>
                  <a:cubicBezTo>
                    <a:pt x="23356" y="8998"/>
                    <a:pt x="20212" y="7922"/>
                    <a:pt x="16975" y="8007"/>
                  </a:cubicBezTo>
                  <a:cubicBezTo>
                    <a:pt x="13547" y="7941"/>
                    <a:pt x="10115" y="9083"/>
                    <a:pt x="7450" y="11246"/>
                  </a:cubicBezTo>
                  <a:cubicBezTo>
                    <a:pt x="4687" y="13256"/>
                    <a:pt x="3069" y="16504"/>
                    <a:pt x="3260" y="19914"/>
                  </a:cubicBezTo>
                  <a:close/>
                </a:path>
              </a:pathLst>
            </a:custGeom>
            <a:solidFill>
              <a:srgbClr val="6D6E71"/>
            </a:solidFill>
            <a:ln w="9525" cap="flat">
              <a:noFill/>
              <a:prstDash val="solid"/>
              <a:miter/>
            </a:ln>
          </p:spPr>
          <p:txBody>
            <a:bodyPr rtlCol="0" anchor="ctr"/>
            <a:lstStyle/>
            <a:p>
              <a:endParaRPr lang="en-US"/>
            </a:p>
          </p:txBody>
        </p:sp>
        <p:sp>
          <p:nvSpPr>
            <p:cNvPr id="1473" name="Freeform: Shape 1472">
              <a:extLst>
                <a:ext uri="{FF2B5EF4-FFF2-40B4-BE49-F238E27FC236}">
                  <a16:creationId xmlns:a16="http://schemas.microsoft.com/office/drawing/2014/main" id="{7976FD83-5CEC-46E2-8792-6F95821950F4}"/>
                </a:ext>
              </a:extLst>
            </p:cNvPr>
            <p:cNvSpPr/>
            <p:nvPr/>
          </p:nvSpPr>
          <p:spPr>
            <a:xfrm>
              <a:off x="20086036" y="1924234"/>
              <a:ext cx="41961" cy="46298"/>
            </a:xfrm>
            <a:custGeom>
              <a:avLst/>
              <a:gdLst>
                <a:gd name="connsiteX0" fmla="*/ 3236 w 41961"/>
                <a:gd name="connsiteY0" fmla="*/ 21353 h 46298"/>
                <a:gd name="connsiteX1" fmla="*/ 3236 w 41961"/>
                <a:gd name="connsiteY1" fmla="*/ 46118 h 46298"/>
                <a:gd name="connsiteX2" fmla="*/ -6289 w 41961"/>
                <a:gd name="connsiteY2" fmla="*/ 46118 h 46298"/>
                <a:gd name="connsiteX3" fmla="*/ -6289 w 41961"/>
                <a:gd name="connsiteY3" fmla="*/ 493 h 46298"/>
                <a:gd name="connsiteX4" fmla="*/ 3236 w 41961"/>
                <a:gd name="connsiteY4" fmla="*/ 493 h 46298"/>
                <a:gd name="connsiteX5" fmla="*/ 3236 w 41961"/>
                <a:gd name="connsiteY5" fmla="*/ 8780 h 46298"/>
                <a:gd name="connsiteX6" fmla="*/ 9617 w 41961"/>
                <a:gd name="connsiteY6" fmla="*/ 2208 h 46298"/>
                <a:gd name="connsiteX7" fmla="*/ 30858 w 41961"/>
                <a:gd name="connsiteY7" fmla="*/ 4494 h 46298"/>
                <a:gd name="connsiteX8" fmla="*/ 35620 w 41961"/>
                <a:gd name="connsiteY8" fmla="*/ 18115 h 46298"/>
                <a:gd name="connsiteX9" fmla="*/ 35620 w 41961"/>
                <a:gd name="connsiteY9" fmla="*/ 46118 h 46298"/>
                <a:gd name="connsiteX10" fmla="*/ 26095 w 41961"/>
                <a:gd name="connsiteY10" fmla="*/ 46118 h 46298"/>
                <a:gd name="connsiteX11" fmla="*/ 26095 w 41961"/>
                <a:gd name="connsiteY11" fmla="*/ 21067 h 46298"/>
                <a:gd name="connsiteX12" fmla="*/ 15617 w 41961"/>
                <a:gd name="connsiteY12" fmla="*/ 8494 h 46298"/>
                <a:gd name="connsiteX13" fmla="*/ 6948 w 41961"/>
                <a:gd name="connsiteY13" fmla="*/ 11733 h 46298"/>
                <a:gd name="connsiteX14" fmla="*/ 3236 w 41961"/>
                <a:gd name="connsiteY14" fmla="*/ 21353 h 4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1" h="46298">
                  <a:moveTo>
                    <a:pt x="3236" y="21353"/>
                  </a:moveTo>
                  <a:lnTo>
                    <a:pt x="3236" y="46118"/>
                  </a:lnTo>
                  <a:lnTo>
                    <a:pt x="-6289" y="46118"/>
                  </a:lnTo>
                  <a:lnTo>
                    <a:pt x="-6289" y="493"/>
                  </a:lnTo>
                  <a:lnTo>
                    <a:pt x="3236" y="493"/>
                  </a:lnTo>
                  <a:lnTo>
                    <a:pt x="3236" y="8780"/>
                  </a:lnTo>
                  <a:cubicBezTo>
                    <a:pt x="4757" y="6065"/>
                    <a:pt x="6948" y="3798"/>
                    <a:pt x="9617" y="2208"/>
                  </a:cubicBezTo>
                  <a:cubicBezTo>
                    <a:pt x="16473" y="-1678"/>
                    <a:pt x="25044" y="-754"/>
                    <a:pt x="30858" y="4494"/>
                  </a:cubicBezTo>
                  <a:cubicBezTo>
                    <a:pt x="34285" y="8180"/>
                    <a:pt x="36002" y="13114"/>
                    <a:pt x="35620" y="18115"/>
                  </a:cubicBezTo>
                  <a:lnTo>
                    <a:pt x="35620" y="46118"/>
                  </a:lnTo>
                  <a:lnTo>
                    <a:pt x="26095" y="46118"/>
                  </a:lnTo>
                  <a:lnTo>
                    <a:pt x="26095" y="21067"/>
                  </a:lnTo>
                  <a:cubicBezTo>
                    <a:pt x="26095" y="12685"/>
                    <a:pt x="22570" y="8494"/>
                    <a:pt x="15617" y="8494"/>
                  </a:cubicBezTo>
                  <a:cubicBezTo>
                    <a:pt x="12380" y="8437"/>
                    <a:pt x="9329" y="9590"/>
                    <a:pt x="6948" y="11733"/>
                  </a:cubicBezTo>
                  <a:cubicBezTo>
                    <a:pt x="4376" y="14228"/>
                    <a:pt x="2948" y="17753"/>
                    <a:pt x="3236" y="21353"/>
                  </a:cubicBezTo>
                  <a:close/>
                </a:path>
              </a:pathLst>
            </a:custGeom>
            <a:solidFill>
              <a:srgbClr val="6D6E71"/>
            </a:solidFill>
            <a:ln w="9525" cap="flat">
              <a:noFill/>
              <a:prstDash val="solid"/>
              <a:miter/>
            </a:ln>
          </p:spPr>
          <p:txBody>
            <a:bodyPr rtlCol="0" anchor="ctr"/>
            <a:lstStyle/>
            <a:p>
              <a:endParaRPr lang="en-US"/>
            </a:p>
          </p:txBody>
        </p:sp>
        <p:sp>
          <p:nvSpPr>
            <p:cNvPr id="1474" name="Freeform: Shape 1473">
              <a:extLst>
                <a:ext uri="{FF2B5EF4-FFF2-40B4-BE49-F238E27FC236}">
                  <a16:creationId xmlns:a16="http://schemas.microsoft.com/office/drawing/2014/main" id="{675DFBCB-BF80-4A72-AD34-786855F2338D}"/>
                </a:ext>
              </a:extLst>
            </p:cNvPr>
            <p:cNvSpPr/>
            <p:nvPr/>
          </p:nvSpPr>
          <p:spPr>
            <a:xfrm>
              <a:off x="20138494" y="1906905"/>
              <a:ext cx="46601" cy="64314"/>
            </a:xfrm>
            <a:custGeom>
              <a:avLst/>
              <a:gdLst>
                <a:gd name="connsiteX0" fmla="*/ 213 w 46601"/>
                <a:gd name="connsiteY0" fmla="*/ 57541 h 64314"/>
                <a:gd name="connsiteX1" fmla="*/ -6266 w 46601"/>
                <a:gd name="connsiteY1" fmla="*/ 40397 h 64314"/>
                <a:gd name="connsiteX2" fmla="*/ 306 w 46601"/>
                <a:gd name="connsiteY2" fmla="*/ 23442 h 64314"/>
                <a:gd name="connsiteX3" fmla="*/ 16119 w 46601"/>
                <a:gd name="connsiteY3" fmla="*/ 17156 h 64314"/>
                <a:gd name="connsiteX4" fmla="*/ 30788 w 46601"/>
                <a:gd name="connsiteY4" fmla="*/ 24871 h 64314"/>
                <a:gd name="connsiteX5" fmla="*/ 30788 w 46601"/>
                <a:gd name="connsiteY5" fmla="*/ -180 h 64314"/>
                <a:gd name="connsiteX6" fmla="*/ 40313 w 46601"/>
                <a:gd name="connsiteY6" fmla="*/ -180 h 64314"/>
                <a:gd name="connsiteX7" fmla="*/ 40313 w 46601"/>
                <a:gd name="connsiteY7" fmla="*/ 63447 h 64314"/>
                <a:gd name="connsiteX8" fmla="*/ 30788 w 46601"/>
                <a:gd name="connsiteY8" fmla="*/ 63447 h 64314"/>
                <a:gd name="connsiteX9" fmla="*/ 30788 w 46601"/>
                <a:gd name="connsiteY9" fmla="*/ 56589 h 64314"/>
                <a:gd name="connsiteX10" fmla="*/ 15258 w 46601"/>
                <a:gd name="connsiteY10" fmla="*/ 64114 h 64314"/>
                <a:gd name="connsiteX11" fmla="*/ 213 w 46601"/>
                <a:gd name="connsiteY11" fmla="*/ 57541 h 64314"/>
                <a:gd name="connsiteX12" fmla="*/ 3352 w 46601"/>
                <a:gd name="connsiteY12" fmla="*/ 40778 h 64314"/>
                <a:gd name="connsiteX13" fmla="*/ 7547 w 46601"/>
                <a:gd name="connsiteY13" fmla="*/ 51541 h 64314"/>
                <a:gd name="connsiteX14" fmla="*/ 17072 w 46601"/>
                <a:gd name="connsiteY14" fmla="*/ 55637 h 64314"/>
                <a:gd name="connsiteX15" fmla="*/ 26597 w 46601"/>
                <a:gd name="connsiteY15" fmla="*/ 51446 h 64314"/>
                <a:gd name="connsiteX16" fmla="*/ 30597 w 46601"/>
                <a:gd name="connsiteY16" fmla="*/ 40778 h 64314"/>
                <a:gd name="connsiteX17" fmla="*/ 26597 w 46601"/>
                <a:gd name="connsiteY17" fmla="*/ 29919 h 64314"/>
                <a:gd name="connsiteX18" fmla="*/ 17072 w 46601"/>
                <a:gd name="connsiteY18" fmla="*/ 25538 h 64314"/>
                <a:gd name="connsiteX19" fmla="*/ 7547 w 46601"/>
                <a:gd name="connsiteY19" fmla="*/ 29919 h 64314"/>
                <a:gd name="connsiteX20" fmla="*/ 3259 w 46601"/>
                <a:gd name="connsiteY20" fmla="*/ 40778 h 64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4314">
                  <a:moveTo>
                    <a:pt x="213" y="57541"/>
                  </a:moveTo>
                  <a:cubicBezTo>
                    <a:pt x="-4169" y="52950"/>
                    <a:pt x="-6550" y="46759"/>
                    <a:pt x="-6266" y="40397"/>
                  </a:cubicBezTo>
                  <a:cubicBezTo>
                    <a:pt x="-6550" y="34072"/>
                    <a:pt x="-4169" y="27919"/>
                    <a:pt x="306" y="23442"/>
                  </a:cubicBezTo>
                  <a:cubicBezTo>
                    <a:pt x="4496" y="19337"/>
                    <a:pt x="10212" y="17079"/>
                    <a:pt x="16119" y="17156"/>
                  </a:cubicBezTo>
                  <a:cubicBezTo>
                    <a:pt x="22025" y="17070"/>
                    <a:pt x="27546" y="19975"/>
                    <a:pt x="30788" y="24871"/>
                  </a:cubicBezTo>
                  <a:lnTo>
                    <a:pt x="30788" y="-180"/>
                  </a:lnTo>
                  <a:lnTo>
                    <a:pt x="40313" y="-180"/>
                  </a:lnTo>
                  <a:lnTo>
                    <a:pt x="40313" y="63447"/>
                  </a:lnTo>
                  <a:lnTo>
                    <a:pt x="30788" y="63447"/>
                  </a:lnTo>
                  <a:lnTo>
                    <a:pt x="30788" y="56589"/>
                  </a:lnTo>
                  <a:cubicBezTo>
                    <a:pt x="27262" y="61580"/>
                    <a:pt x="21356" y="64409"/>
                    <a:pt x="15258" y="64114"/>
                  </a:cubicBezTo>
                  <a:cubicBezTo>
                    <a:pt x="9547" y="64143"/>
                    <a:pt x="4115" y="61752"/>
                    <a:pt x="213" y="57541"/>
                  </a:cubicBezTo>
                  <a:close/>
                  <a:moveTo>
                    <a:pt x="3352" y="40778"/>
                  </a:moveTo>
                  <a:cubicBezTo>
                    <a:pt x="3259" y="44788"/>
                    <a:pt x="4687" y="48674"/>
                    <a:pt x="7547" y="51541"/>
                  </a:cubicBezTo>
                  <a:cubicBezTo>
                    <a:pt x="10119" y="54084"/>
                    <a:pt x="13449" y="55551"/>
                    <a:pt x="17072" y="55637"/>
                  </a:cubicBezTo>
                  <a:cubicBezTo>
                    <a:pt x="20690" y="55665"/>
                    <a:pt x="24118" y="54141"/>
                    <a:pt x="26597" y="51446"/>
                  </a:cubicBezTo>
                  <a:cubicBezTo>
                    <a:pt x="29262" y="48579"/>
                    <a:pt x="30788" y="44730"/>
                    <a:pt x="30597" y="40778"/>
                  </a:cubicBezTo>
                  <a:cubicBezTo>
                    <a:pt x="30690" y="36777"/>
                    <a:pt x="29262" y="32881"/>
                    <a:pt x="26597" y="29919"/>
                  </a:cubicBezTo>
                  <a:cubicBezTo>
                    <a:pt x="24216" y="27100"/>
                    <a:pt x="20783" y="25490"/>
                    <a:pt x="17072" y="25538"/>
                  </a:cubicBezTo>
                  <a:cubicBezTo>
                    <a:pt x="13449" y="25595"/>
                    <a:pt x="9928" y="27185"/>
                    <a:pt x="7547" y="29919"/>
                  </a:cubicBezTo>
                  <a:cubicBezTo>
                    <a:pt x="4687" y="32824"/>
                    <a:pt x="3166" y="36729"/>
                    <a:pt x="3259" y="40778"/>
                  </a:cubicBezTo>
                  <a:close/>
                </a:path>
              </a:pathLst>
            </a:custGeom>
            <a:solidFill>
              <a:srgbClr val="6D6E71"/>
            </a:solidFill>
            <a:ln w="9525" cap="flat">
              <a:noFill/>
              <a:prstDash val="solid"/>
              <a:miter/>
            </a:ln>
          </p:spPr>
          <p:txBody>
            <a:bodyPr rtlCol="0" anchor="ctr"/>
            <a:lstStyle/>
            <a:p>
              <a:endParaRPr lang="en-US"/>
            </a:p>
          </p:txBody>
        </p:sp>
        <p:sp>
          <p:nvSpPr>
            <p:cNvPr id="1475" name="Freeform: Shape 1474">
              <a:extLst>
                <a:ext uri="{FF2B5EF4-FFF2-40B4-BE49-F238E27FC236}">
                  <a16:creationId xmlns:a16="http://schemas.microsoft.com/office/drawing/2014/main" id="{5658D472-2EE0-46C6-9C82-C4BF4FFB3760}"/>
                </a:ext>
              </a:extLst>
            </p:cNvPr>
            <p:cNvSpPr/>
            <p:nvPr/>
          </p:nvSpPr>
          <p:spPr>
            <a:xfrm>
              <a:off x="20196143" y="1924231"/>
              <a:ext cx="45377" cy="46979"/>
            </a:xfrm>
            <a:custGeom>
              <a:avLst/>
              <a:gdLst>
                <a:gd name="connsiteX0" fmla="*/ 39050 w 45377"/>
                <a:gd name="connsiteY0" fmla="*/ 27453 h 46979"/>
                <a:gd name="connsiteX1" fmla="*/ 3332 w 45377"/>
                <a:gd name="connsiteY1" fmla="*/ 27453 h 46979"/>
                <a:gd name="connsiteX2" fmla="*/ 7806 w 45377"/>
                <a:gd name="connsiteY2" fmla="*/ 35454 h 46979"/>
                <a:gd name="connsiteX3" fmla="*/ 17331 w 45377"/>
                <a:gd name="connsiteY3" fmla="*/ 38502 h 46979"/>
                <a:gd name="connsiteX4" fmla="*/ 30381 w 45377"/>
                <a:gd name="connsiteY4" fmla="*/ 33168 h 46979"/>
                <a:gd name="connsiteX5" fmla="*/ 35906 w 45377"/>
                <a:gd name="connsiteY5" fmla="*/ 39168 h 46979"/>
                <a:gd name="connsiteX6" fmla="*/ 16856 w 45377"/>
                <a:gd name="connsiteY6" fmla="*/ 46788 h 46979"/>
                <a:gd name="connsiteX7" fmla="*/ 569 w 45377"/>
                <a:gd name="connsiteY7" fmla="*/ 40407 h 46979"/>
                <a:gd name="connsiteX8" fmla="*/ 569 w 45377"/>
                <a:gd name="connsiteY8" fmla="*/ 6117 h 46979"/>
                <a:gd name="connsiteX9" fmla="*/ 32572 w 45377"/>
                <a:gd name="connsiteY9" fmla="*/ 5450 h 46979"/>
                <a:gd name="connsiteX10" fmla="*/ 39050 w 45377"/>
                <a:gd name="connsiteY10" fmla="*/ 20880 h 46979"/>
                <a:gd name="connsiteX11" fmla="*/ 3332 w 45377"/>
                <a:gd name="connsiteY11" fmla="*/ 19928 h 46979"/>
                <a:gd name="connsiteX12" fmla="*/ 29428 w 45377"/>
                <a:gd name="connsiteY12" fmla="*/ 19928 h 46979"/>
                <a:gd name="connsiteX13" fmla="*/ 25809 w 45377"/>
                <a:gd name="connsiteY13" fmla="*/ 11070 h 46979"/>
                <a:gd name="connsiteX14" fmla="*/ 16954 w 45377"/>
                <a:gd name="connsiteY14" fmla="*/ 8022 h 46979"/>
                <a:gd name="connsiteX15" fmla="*/ 7429 w 45377"/>
                <a:gd name="connsiteY15" fmla="*/ 11260 h 46979"/>
                <a:gd name="connsiteX16" fmla="*/ 3332 w 45377"/>
                <a:gd name="connsiteY16" fmla="*/ 1992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77" h="46979">
                  <a:moveTo>
                    <a:pt x="39050" y="27453"/>
                  </a:moveTo>
                  <a:lnTo>
                    <a:pt x="3332" y="27453"/>
                  </a:lnTo>
                  <a:cubicBezTo>
                    <a:pt x="3425" y="30682"/>
                    <a:pt x="5141" y="33644"/>
                    <a:pt x="7806" y="35454"/>
                  </a:cubicBezTo>
                  <a:cubicBezTo>
                    <a:pt x="10568" y="37482"/>
                    <a:pt x="13903" y="38559"/>
                    <a:pt x="17331" y="38502"/>
                  </a:cubicBezTo>
                  <a:cubicBezTo>
                    <a:pt x="22284" y="38873"/>
                    <a:pt x="27144" y="36892"/>
                    <a:pt x="30381" y="33168"/>
                  </a:cubicBezTo>
                  <a:lnTo>
                    <a:pt x="35906" y="39168"/>
                  </a:lnTo>
                  <a:cubicBezTo>
                    <a:pt x="30860" y="44245"/>
                    <a:pt x="24000" y="46998"/>
                    <a:pt x="16856" y="46788"/>
                  </a:cubicBezTo>
                  <a:cubicBezTo>
                    <a:pt x="10759" y="46884"/>
                    <a:pt x="4950" y="44588"/>
                    <a:pt x="569" y="40407"/>
                  </a:cubicBezTo>
                  <a:cubicBezTo>
                    <a:pt x="-8575" y="30786"/>
                    <a:pt x="-8575" y="15737"/>
                    <a:pt x="569" y="6117"/>
                  </a:cubicBezTo>
                  <a:cubicBezTo>
                    <a:pt x="9620" y="-2018"/>
                    <a:pt x="23237" y="-2303"/>
                    <a:pt x="32572" y="5450"/>
                  </a:cubicBezTo>
                  <a:cubicBezTo>
                    <a:pt x="36953" y="9317"/>
                    <a:pt x="39432" y="15013"/>
                    <a:pt x="39050" y="20880"/>
                  </a:cubicBezTo>
                  <a:close/>
                  <a:moveTo>
                    <a:pt x="3332" y="19928"/>
                  </a:moveTo>
                  <a:lnTo>
                    <a:pt x="29428" y="19928"/>
                  </a:lnTo>
                  <a:cubicBezTo>
                    <a:pt x="29618" y="16575"/>
                    <a:pt x="28288" y="13298"/>
                    <a:pt x="25809" y="11070"/>
                  </a:cubicBezTo>
                  <a:cubicBezTo>
                    <a:pt x="23335" y="9012"/>
                    <a:pt x="20191" y="7936"/>
                    <a:pt x="16954" y="8022"/>
                  </a:cubicBezTo>
                  <a:cubicBezTo>
                    <a:pt x="13522" y="7955"/>
                    <a:pt x="10094" y="9098"/>
                    <a:pt x="7429" y="11260"/>
                  </a:cubicBezTo>
                  <a:cubicBezTo>
                    <a:pt x="4666" y="13289"/>
                    <a:pt x="3141" y="16537"/>
                    <a:pt x="3332" y="19928"/>
                  </a:cubicBezTo>
                  <a:close/>
                </a:path>
              </a:pathLst>
            </a:custGeom>
            <a:solidFill>
              <a:srgbClr val="6D6E71"/>
            </a:solidFill>
            <a:ln w="9525" cap="flat">
              <a:noFill/>
              <a:prstDash val="solid"/>
              <a:miter/>
            </a:ln>
          </p:spPr>
          <p:txBody>
            <a:bodyPr rtlCol="0" anchor="ctr"/>
            <a:lstStyle/>
            <a:p>
              <a:endParaRPr lang="en-US"/>
            </a:p>
          </p:txBody>
        </p:sp>
        <p:sp>
          <p:nvSpPr>
            <p:cNvPr id="1476" name="Freeform: Shape 1475">
              <a:extLst>
                <a:ext uri="{FF2B5EF4-FFF2-40B4-BE49-F238E27FC236}">
                  <a16:creationId xmlns:a16="http://schemas.microsoft.com/office/drawing/2014/main" id="{811F6BEB-32B7-47DE-9521-0E45F35A89AC}"/>
                </a:ext>
              </a:extLst>
            </p:cNvPr>
            <p:cNvSpPr/>
            <p:nvPr/>
          </p:nvSpPr>
          <p:spPr>
            <a:xfrm>
              <a:off x="20252054" y="1924622"/>
              <a:ext cx="24291" cy="45910"/>
            </a:xfrm>
            <a:custGeom>
              <a:avLst/>
              <a:gdLst>
                <a:gd name="connsiteX0" fmla="*/ 17621 w 24291"/>
                <a:gd name="connsiteY0" fmla="*/ 9059 h 45910"/>
                <a:gd name="connsiteX1" fmla="*/ 6855 w 24291"/>
                <a:gd name="connsiteY1" fmla="*/ 13726 h 45910"/>
                <a:gd name="connsiteX2" fmla="*/ 3236 w 24291"/>
                <a:gd name="connsiteY2" fmla="*/ 26109 h 45910"/>
                <a:gd name="connsiteX3" fmla="*/ 3236 w 24291"/>
                <a:gd name="connsiteY3" fmla="*/ 45731 h 45910"/>
                <a:gd name="connsiteX4" fmla="*/ -6289 w 24291"/>
                <a:gd name="connsiteY4" fmla="*/ 45731 h 45910"/>
                <a:gd name="connsiteX5" fmla="*/ -6289 w 24291"/>
                <a:gd name="connsiteY5" fmla="*/ 106 h 45910"/>
                <a:gd name="connsiteX6" fmla="*/ 3236 w 24291"/>
                <a:gd name="connsiteY6" fmla="*/ 106 h 45910"/>
                <a:gd name="connsiteX7" fmla="*/ 3236 w 24291"/>
                <a:gd name="connsiteY7" fmla="*/ 9631 h 45910"/>
                <a:gd name="connsiteX8" fmla="*/ 9617 w 24291"/>
                <a:gd name="connsiteY8" fmla="*/ 2582 h 45910"/>
                <a:gd name="connsiteX9" fmla="*/ 18003 w 24291"/>
                <a:gd name="connsiteY9" fmla="*/ -180 h 45910"/>
                <a:gd name="connsiteX10" fmla="*/ 18003 w 24291"/>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91" h="45910">
                  <a:moveTo>
                    <a:pt x="17621" y="9059"/>
                  </a:moveTo>
                  <a:cubicBezTo>
                    <a:pt x="13524" y="8812"/>
                    <a:pt x="9524" y="10545"/>
                    <a:pt x="6855" y="13726"/>
                  </a:cubicBezTo>
                  <a:cubicBezTo>
                    <a:pt x="4283" y="17327"/>
                    <a:pt x="3046" y="21689"/>
                    <a:pt x="3236" y="26109"/>
                  </a:cubicBezTo>
                  <a:lnTo>
                    <a:pt x="3236" y="45731"/>
                  </a:lnTo>
                  <a:lnTo>
                    <a:pt x="-6289" y="45731"/>
                  </a:lnTo>
                  <a:lnTo>
                    <a:pt x="-6289" y="106"/>
                  </a:lnTo>
                  <a:lnTo>
                    <a:pt x="3236" y="106"/>
                  </a:lnTo>
                  <a:lnTo>
                    <a:pt x="3236" y="9631"/>
                  </a:lnTo>
                  <a:cubicBezTo>
                    <a:pt x="4855" y="6830"/>
                    <a:pt x="6952" y="4430"/>
                    <a:pt x="9617" y="2582"/>
                  </a:cubicBezTo>
                  <a:cubicBezTo>
                    <a:pt x="12096" y="820"/>
                    <a:pt x="14952" y="-142"/>
                    <a:pt x="18003" y="-180"/>
                  </a:cubicBezTo>
                  <a:lnTo>
                    <a:pt x="18003" y="9345"/>
                  </a:lnTo>
                  <a:close/>
                </a:path>
              </a:pathLst>
            </a:custGeom>
            <a:solidFill>
              <a:srgbClr val="6D6E71"/>
            </a:solidFill>
            <a:ln w="9525" cap="flat">
              <a:noFill/>
              <a:prstDash val="solid"/>
              <a:miter/>
            </a:ln>
          </p:spPr>
          <p:txBody>
            <a:bodyPr rtlCol="0" anchor="ctr"/>
            <a:lstStyle/>
            <a:p>
              <a:endParaRPr lang="en-US"/>
            </a:p>
          </p:txBody>
        </p:sp>
        <p:sp>
          <p:nvSpPr>
            <p:cNvPr id="1477" name="Freeform: Shape 1476">
              <a:extLst>
                <a:ext uri="{FF2B5EF4-FFF2-40B4-BE49-F238E27FC236}">
                  <a16:creationId xmlns:a16="http://schemas.microsoft.com/office/drawing/2014/main" id="{8C24B167-EA9C-4EF7-A85E-EB4A40F226FC}"/>
                </a:ext>
              </a:extLst>
            </p:cNvPr>
            <p:cNvSpPr/>
            <p:nvPr/>
          </p:nvSpPr>
          <p:spPr>
            <a:xfrm>
              <a:off x="20281582" y="1924597"/>
              <a:ext cx="36588" cy="46616"/>
            </a:xfrm>
            <a:custGeom>
              <a:avLst/>
              <a:gdLst>
                <a:gd name="connsiteX0" fmla="*/ 30286 w 36588"/>
                <a:gd name="connsiteY0" fmla="*/ 32135 h 46616"/>
                <a:gd name="connsiteX1" fmla="*/ 25621 w 36588"/>
                <a:gd name="connsiteY1" fmla="*/ 42517 h 46616"/>
                <a:gd name="connsiteX2" fmla="*/ 13524 w 36588"/>
                <a:gd name="connsiteY2" fmla="*/ 46422 h 46616"/>
                <a:gd name="connsiteX3" fmla="*/ 3236 w 36588"/>
                <a:gd name="connsiteY3" fmla="*/ 44612 h 46616"/>
                <a:gd name="connsiteX4" fmla="*/ -6289 w 36588"/>
                <a:gd name="connsiteY4" fmla="*/ 39564 h 46616"/>
                <a:gd name="connsiteX5" fmla="*/ -1624 w 36588"/>
                <a:gd name="connsiteY5" fmla="*/ 32135 h 46616"/>
                <a:gd name="connsiteX6" fmla="*/ 13808 w 36588"/>
                <a:gd name="connsiteY6" fmla="*/ 38135 h 46616"/>
                <a:gd name="connsiteX7" fmla="*/ 18952 w 36588"/>
                <a:gd name="connsiteY7" fmla="*/ 36611 h 46616"/>
                <a:gd name="connsiteX8" fmla="*/ 20858 w 36588"/>
                <a:gd name="connsiteY8" fmla="*/ 32801 h 46616"/>
                <a:gd name="connsiteX9" fmla="*/ 11333 w 36588"/>
                <a:gd name="connsiteY9" fmla="*/ 26610 h 46616"/>
                <a:gd name="connsiteX10" fmla="*/ 10282 w 36588"/>
                <a:gd name="connsiteY10" fmla="*/ 26610 h 46616"/>
                <a:gd name="connsiteX11" fmla="*/ -3908 w 36588"/>
                <a:gd name="connsiteY11" fmla="*/ 13751 h 46616"/>
                <a:gd name="connsiteX12" fmla="*/ 1046 w 36588"/>
                <a:gd name="connsiteY12" fmla="*/ 3655 h 46616"/>
                <a:gd name="connsiteX13" fmla="*/ 13808 w 36588"/>
                <a:gd name="connsiteY13" fmla="*/ -155 h 46616"/>
                <a:gd name="connsiteX14" fmla="*/ 28765 w 36588"/>
                <a:gd name="connsiteY14" fmla="*/ 4417 h 46616"/>
                <a:gd name="connsiteX15" fmla="*/ 25142 w 36588"/>
                <a:gd name="connsiteY15" fmla="*/ 11561 h 46616"/>
                <a:gd name="connsiteX16" fmla="*/ 13045 w 36588"/>
                <a:gd name="connsiteY16" fmla="*/ 7846 h 46616"/>
                <a:gd name="connsiteX17" fmla="*/ 7524 w 36588"/>
                <a:gd name="connsiteY17" fmla="*/ 9084 h 46616"/>
                <a:gd name="connsiteX18" fmla="*/ 5334 w 36588"/>
                <a:gd name="connsiteY18" fmla="*/ 12799 h 46616"/>
                <a:gd name="connsiteX19" fmla="*/ 7617 w 36588"/>
                <a:gd name="connsiteY19" fmla="*/ 16133 h 46616"/>
                <a:gd name="connsiteX20" fmla="*/ 11905 w 36588"/>
                <a:gd name="connsiteY20" fmla="*/ 17561 h 46616"/>
                <a:gd name="connsiteX21" fmla="*/ 16859 w 36588"/>
                <a:gd name="connsiteY21" fmla="*/ 18895 h 46616"/>
                <a:gd name="connsiteX22" fmla="*/ 20951 w 36588"/>
                <a:gd name="connsiteY22" fmla="*/ 20514 h 46616"/>
                <a:gd name="connsiteX23" fmla="*/ 25333 w 36588"/>
                <a:gd name="connsiteY23" fmla="*/ 22895 h 46616"/>
                <a:gd name="connsiteX24" fmla="*/ 30286 w 36588"/>
                <a:gd name="connsiteY24" fmla="*/ 32135 h 46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588" h="46616">
                  <a:moveTo>
                    <a:pt x="30286" y="32135"/>
                  </a:moveTo>
                  <a:cubicBezTo>
                    <a:pt x="30476" y="36135"/>
                    <a:pt x="28765" y="39983"/>
                    <a:pt x="25621" y="42517"/>
                  </a:cubicBezTo>
                  <a:cubicBezTo>
                    <a:pt x="22189" y="45213"/>
                    <a:pt x="17905" y="46594"/>
                    <a:pt x="13524" y="46422"/>
                  </a:cubicBezTo>
                  <a:cubicBezTo>
                    <a:pt x="9999" y="46403"/>
                    <a:pt x="6571" y="45794"/>
                    <a:pt x="3236" y="44612"/>
                  </a:cubicBezTo>
                  <a:cubicBezTo>
                    <a:pt x="-191" y="43489"/>
                    <a:pt x="-3433" y="41783"/>
                    <a:pt x="-6289" y="39564"/>
                  </a:cubicBezTo>
                  <a:lnTo>
                    <a:pt x="-1624" y="32135"/>
                  </a:lnTo>
                  <a:cubicBezTo>
                    <a:pt x="2762" y="35764"/>
                    <a:pt x="8189" y="37869"/>
                    <a:pt x="13808" y="38135"/>
                  </a:cubicBezTo>
                  <a:cubicBezTo>
                    <a:pt x="15617" y="38212"/>
                    <a:pt x="17426" y="37678"/>
                    <a:pt x="18952" y="36611"/>
                  </a:cubicBezTo>
                  <a:cubicBezTo>
                    <a:pt x="20096" y="35707"/>
                    <a:pt x="20858" y="34297"/>
                    <a:pt x="20858" y="32801"/>
                  </a:cubicBezTo>
                  <a:cubicBezTo>
                    <a:pt x="20858" y="30516"/>
                    <a:pt x="17807" y="28420"/>
                    <a:pt x="11333" y="26610"/>
                  </a:cubicBezTo>
                  <a:lnTo>
                    <a:pt x="10282" y="26610"/>
                  </a:lnTo>
                  <a:cubicBezTo>
                    <a:pt x="757" y="24039"/>
                    <a:pt x="-3908" y="19752"/>
                    <a:pt x="-3908" y="13751"/>
                  </a:cubicBezTo>
                  <a:cubicBezTo>
                    <a:pt x="-4098" y="9770"/>
                    <a:pt x="-2191" y="5979"/>
                    <a:pt x="1046" y="3655"/>
                  </a:cubicBezTo>
                  <a:cubicBezTo>
                    <a:pt x="4762" y="960"/>
                    <a:pt x="9236" y="-384"/>
                    <a:pt x="13808" y="-155"/>
                  </a:cubicBezTo>
                  <a:cubicBezTo>
                    <a:pt x="19142" y="-136"/>
                    <a:pt x="24384" y="1455"/>
                    <a:pt x="28765" y="4417"/>
                  </a:cubicBezTo>
                  <a:lnTo>
                    <a:pt x="25142" y="11561"/>
                  </a:lnTo>
                  <a:cubicBezTo>
                    <a:pt x="21621" y="9132"/>
                    <a:pt x="17333" y="7836"/>
                    <a:pt x="13045" y="7846"/>
                  </a:cubicBezTo>
                  <a:cubicBezTo>
                    <a:pt x="11143" y="7789"/>
                    <a:pt x="9236" y="8218"/>
                    <a:pt x="7524" y="9084"/>
                  </a:cubicBezTo>
                  <a:cubicBezTo>
                    <a:pt x="6190" y="9808"/>
                    <a:pt x="5334" y="11246"/>
                    <a:pt x="5334" y="12799"/>
                  </a:cubicBezTo>
                  <a:cubicBezTo>
                    <a:pt x="5334" y="14285"/>
                    <a:pt x="6190" y="15609"/>
                    <a:pt x="7617" y="16133"/>
                  </a:cubicBezTo>
                  <a:cubicBezTo>
                    <a:pt x="8952" y="16742"/>
                    <a:pt x="10473" y="17219"/>
                    <a:pt x="11905" y="17561"/>
                  </a:cubicBezTo>
                  <a:lnTo>
                    <a:pt x="16859" y="18895"/>
                  </a:lnTo>
                  <a:lnTo>
                    <a:pt x="20951" y="20514"/>
                  </a:lnTo>
                  <a:cubicBezTo>
                    <a:pt x="22477" y="21143"/>
                    <a:pt x="24002" y="21943"/>
                    <a:pt x="25333" y="22895"/>
                  </a:cubicBezTo>
                  <a:cubicBezTo>
                    <a:pt x="28477" y="24896"/>
                    <a:pt x="30383" y="28401"/>
                    <a:pt x="30286" y="32135"/>
                  </a:cubicBezTo>
                  <a:close/>
                </a:path>
              </a:pathLst>
            </a:custGeom>
            <a:solidFill>
              <a:srgbClr val="6D6E71"/>
            </a:solidFill>
            <a:ln w="9525" cap="flat">
              <a:noFill/>
              <a:prstDash val="solid"/>
              <a:miter/>
            </a:ln>
          </p:spPr>
          <p:txBody>
            <a:bodyPr rtlCol="0" anchor="ctr"/>
            <a:lstStyle/>
            <a:p>
              <a:endParaRPr lang="en-US"/>
            </a:p>
          </p:txBody>
        </p:sp>
        <p:sp>
          <p:nvSpPr>
            <p:cNvPr id="1478" name="Freeform: Shape 1477">
              <a:extLst>
                <a:ext uri="{FF2B5EF4-FFF2-40B4-BE49-F238E27FC236}">
                  <a16:creationId xmlns:a16="http://schemas.microsoft.com/office/drawing/2014/main" id="{DF88E811-1643-42F1-BDCA-58174E28E9C5}"/>
                </a:ext>
              </a:extLst>
            </p:cNvPr>
            <p:cNvSpPr/>
            <p:nvPr/>
          </p:nvSpPr>
          <p:spPr>
            <a:xfrm>
              <a:off x="18699097" y="2029683"/>
              <a:ext cx="73916" cy="45529"/>
            </a:xfrm>
            <a:custGeom>
              <a:avLst/>
              <a:gdLst>
                <a:gd name="connsiteX0" fmla="*/ 20477 w 73916"/>
                <a:gd name="connsiteY0" fmla="*/ 45349 h 45529"/>
                <a:gd name="connsiteX1" fmla="*/ 9427 w 73916"/>
                <a:gd name="connsiteY1" fmla="*/ 45349 h 45529"/>
                <a:gd name="connsiteX2" fmla="*/ -6289 w 73916"/>
                <a:gd name="connsiteY2" fmla="*/ -180 h 45529"/>
                <a:gd name="connsiteX3" fmla="*/ 3236 w 73916"/>
                <a:gd name="connsiteY3" fmla="*/ -180 h 45529"/>
                <a:gd name="connsiteX4" fmla="*/ 14570 w 73916"/>
                <a:gd name="connsiteY4" fmla="*/ 34205 h 45529"/>
                <a:gd name="connsiteX5" fmla="*/ 25905 w 73916"/>
                <a:gd name="connsiteY5" fmla="*/ -180 h 45529"/>
                <a:gd name="connsiteX6" fmla="*/ 35430 w 73916"/>
                <a:gd name="connsiteY6" fmla="*/ -180 h 45529"/>
                <a:gd name="connsiteX7" fmla="*/ 46768 w 73916"/>
                <a:gd name="connsiteY7" fmla="*/ 34205 h 45529"/>
                <a:gd name="connsiteX8" fmla="*/ 58103 w 73916"/>
                <a:gd name="connsiteY8" fmla="*/ -180 h 45529"/>
                <a:gd name="connsiteX9" fmla="*/ 67628 w 73916"/>
                <a:gd name="connsiteY9" fmla="*/ -180 h 45529"/>
                <a:gd name="connsiteX10" fmla="*/ 51912 w 73916"/>
                <a:gd name="connsiteY10" fmla="*/ 45349 h 45529"/>
                <a:gd name="connsiteX11" fmla="*/ 42480 w 73916"/>
                <a:gd name="connsiteY11" fmla="*/ 45349 h 45529"/>
                <a:gd name="connsiteX12" fmla="*/ 31718 w 73916"/>
                <a:gd name="connsiteY12" fmla="*/ 14203 h 45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916" h="45529">
                  <a:moveTo>
                    <a:pt x="20477" y="45349"/>
                  </a:moveTo>
                  <a:lnTo>
                    <a:pt x="9427" y="45349"/>
                  </a:lnTo>
                  <a:lnTo>
                    <a:pt x="-6289" y="-180"/>
                  </a:lnTo>
                  <a:lnTo>
                    <a:pt x="3236" y="-180"/>
                  </a:lnTo>
                  <a:lnTo>
                    <a:pt x="14570" y="34205"/>
                  </a:lnTo>
                  <a:lnTo>
                    <a:pt x="25905" y="-180"/>
                  </a:lnTo>
                  <a:lnTo>
                    <a:pt x="35430" y="-180"/>
                  </a:lnTo>
                  <a:lnTo>
                    <a:pt x="46768" y="34205"/>
                  </a:lnTo>
                  <a:lnTo>
                    <a:pt x="58103" y="-180"/>
                  </a:lnTo>
                  <a:lnTo>
                    <a:pt x="67628" y="-180"/>
                  </a:lnTo>
                  <a:lnTo>
                    <a:pt x="51912" y="45349"/>
                  </a:lnTo>
                  <a:lnTo>
                    <a:pt x="42480" y="45349"/>
                  </a:lnTo>
                  <a:lnTo>
                    <a:pt x="31718" y="14203"/>
                  </a:lnTo>
                  <a:close/>
                </a:path>
              </a:pathLst>
            </a:custGeom>
            <a:solidFill>
              <a:srgbClr val="6D6E71"/>
            </a:solidFill>
            <a:ln w="9525" cap="flat">
              <a:noFill/>
              <a:prstDash val="solid"/>
              <a:miter/>
            </a:ln>
          </p:spPr>
          <p:txBody>
            <a:bodyPr rtlCol="0" anchor="ctr"/>
            <a:lstStyle/>
            <a:p>
              <a:endParaRPr lang="en-US"/>
            </a:p>
          </p:txBody>
        </p:sp>
        <p:sp>
          <p:nvSpPr>
            <p:cNvPr id="1479" name="Freeform: Shape 1478">
              <a:extLst>
                <a:ext uri="{FF2B5EF4-FFF2-40B4-BE49-F238E27FC236}">
                  <a16:creationId xmlns:a16="http://schemas.microsoft.com/office/drawing/2014/main" id="{942A2C1B-29D5-4634-954A-F0157C1CC063}"/>
                </a:ext>
              </a:extLst>
            </p:cNvPr>
            <p:cNvSpPr/>
            <p:nvPr/>
          </p:nvSpPr>
          <p:spPr>
            <a:xfrm>
              <a:off x="18778894" y="2028915"/>
              <a:ext cx="45386" cy="47070"/>
            </a:xfrm>
            <a:custGeom>
              <a:avLst/>
              <a:gdLst>
                <a:gd name="connsiteX0" fmla="*/ 38884 w 45386"/>
                <a:gd name="connsiteY0" fmla="*/ 27543 h 47070"/>
                <a:gd name="connsiteX1" fmla="*/ 3165 w 45386"/>
                <a:gd name="connsiteY1" fmla="*/ 27543 h 47070"/>
                <a:gd name="connsiteX2" fmla="*/ 7737 w 45386"/>
                <a:gd name="connsiteY2" fmla="*/ 35544 h 47070"/>
                <a:gd name="connsiteX3" fmla="*/ 17262 w 45386"/>
                <a:gd name="connsiteY3" fmla="*/ 38592 h 47070"/>
                <a:gd name="connsiteX4" fmla="*/ 30312 w 45386"/>
                <a:gd name="connsiteY4" fmla="*/ 33258 h 47070"/>
                <a:gd name="connsiteX5" fmla="*/ 35838 w 45386"/>
                <a:gd name="connsiteY5" fmla="*/ 39259 h 47070"/>
                <a:gd name="connsiteX6" fmla="*/ 16788 w 45386"/>
                <a:gd name="connsiteY6" fmla="*/ 46879 h 47070"/>
                <a:gd name="connsiteX7" fmla="*/ 500 w 45386"/>
                <a:gd name="connsiteY7" fmla="*/ 40497 h 47070"/>
                <a:gd name="connsiteX8" fmla="*/ -6267 w 45386"/>
                <a:gd name="connsiteY8" fmla="*/ 23352 h 47070"/>
                <a:gd name="connsiteX9" fmla="*/ 593 w 45386"/>
                <a:gd name="connsiteY9" fmla="*/ 6207 h 47070"/>
                <a:gd name="connsiteX10" fmla="*/ 16788 w 45386"/>
                <a:gd name="connsiteY10" fmla="*/ -175 h 47070"/>
                <a:gd name="connsiteX11" fmla="*/ 32596 w 45386"/>
                <a:gd name="connsiteY11" fmla="*/ 5445 h 47070"/>
                <a:gd name="connsiteX12" fmla="*/ 39075 w 45386"/>
                <a:gd name="connsiteY12" fmla="*/ 20971 h 47070"/>
                <a:gd name="connsiteX13" fmla="*/ 3165 w 45386"/>
                <a:gd name="connsiteY13" fmla="*/ 20019 h 47070"/>
                <a:gd name="connsiteX14" fmla="*/ 29359 w 45386"/>
                <a:gd name="connsiteY14" fmla="*/ 20019 h 47070"/>
                <a:gd name="connsiteX15" fmla="*/ 25834 w 45386"/>
                <a:gd name="connsiteY15" fmla="*/ 11160 h 47070"/>
                <a:gd name="connsiteX16" fmla="*/ 16881 w 45386"/>
                <a:gd name="connsiteY16" fmla="*/ 8112 h 47070"/>
                <a:gd name="connsiteX17" fmla="*/ 7356 w 45386"/>
                <a:gd name="connsiteY17" fmla="*/ 11351 h 47070"/>
                <a:gd name="connsiteX18" fmla="*/ 2974 w 45386"/>
                <a:gd name="connsiteY18" fmla="*/ 20019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86" h="47070">
                  <a:moveTo>
                    <a:pt x="38884" y="27543"/>
                  </a:moveTo>
                  <a:lnTo>
                    <a:pt x="3165" y="27543"/>
                  </a:lnTo>
                  <a:cubicBezTo>
                    <a:pt x="3356" y="30791"/>
                    <a:pt x="4974" y="33773"/>
                    <a:pt x="7737" y="35544"/>
                  </a:cubicBezTo>
                  <a:cubicBezTo>
                    <a:pt x="10500" y="37592"/>
                    <a:pt x="13834" y="38668"/>
                    <a:pt x="17262" y="38592"/>
                  </a:cubicBezTo>
                  <a:cubicBezTo>
                    <a:pt x="22215" y="38916"/>
                    <a:pt x="26978" y="36944"/>
                    <a:pt x="30312" y="33258"/>
                  </a:cubicBezTo>
                  <a:lnTo>
                    <a:pt x="35838" y="39259"/>
                  </a:lnTo>
                  <a:cubicBezTo>
                    <a:pt x="30787" y="44336"/>
                    <a:pt x="23931" y="47089"/>
                    <a:pt x="16788" y="46879"/>
                  </a:cubicBezTo>
                  <a:cubicBezTo>
                    <a:pt x="10690" y="46974"/>
                    <a:pt x="4881" y="44679"/>
                    <a:pt x="500" y="40497"/>
                  </a:cubicBezTo>
                  <a:cubicBezTo>
                    <a:pt x="-4072" y="36001"/>
                    <a:pt x="-6551" y="29763"/>
                    <a:pt x="-6267" y="23352"/>
                  </a:cubicBezTo>
                  <a:cubicBezTo>
                    <a:pt x="-6551" y="16913"/>
                    <a:pt x="-4072" y="10646"/>
                    <a:pt x="593" y="6207"/>
                  </a:cubicBezTo>
                  <a:cubicBezTo>
                    <a:pt x="4974" y="2074"/>
                    <a:pt x="10783" y="-213"/>
                    <a:pt x="16788" y="-175"/>
                  </a:cubicBezTo>
                  <a:cubicBezTo>
                    <a:pt x="22596" y="-298"/>
                    <a:pt x="28215" y="1702"/>
                    <a:pt x="32596" y="5445"/>
                  </a:cubicBezTo>
                  <a:cubicBezTo>
                    <a:pt x="36977" y="9398"/>
                    <a:pt x="39358" y="15085"/>
                    <a:pt x="39075" y="20971"/>
                  </a:cubicBezTo>
                  <a:close/>
                  <a:moveTo>
                    <a:pt x="3165" y="20019"/>
                  </a:moveTo>
                  <a:lnTo>
                    <a:pt x="29359" y="20019"/>
                  </a:lnTo>
                  <a:cubicBezTo>
                    <a:pt x="29550" y="16685"/>
                    <a:pt x="28312" y="13437"/>
                    <a:pt x="25834" y="11160"/>
                  </a:cubicBezTo>
                  <a:cubicBezTo>
                    <a:pt x="23262" y="9122"/>
                    <a:pt x="20118" y="8046"/>
                    <a:pt x="16881" y="8112"/>
                  </a:cubicBezTo>
                  <a:cubicBezTo>
                    <a:pt x="13453" y="8046"/>
                    <a:pt x="10025" y="9189"/>
                    <a:pt x="7356" y="11351"/>
                  </a:cubicBezTo>
                  <a:cubicBezTo>
                    <a:pt x="4593" y="13341"/>
                    <a:pt x="2881" y="16580"/>
                    <a:pt x="2974" y="20019"/>
                  </a:cubicBezTo>
                  <a:close/>
                </a:path>
              </a:pathLst>
            </a:custGeom>
            <a:solidFill>
              <a:srgbClr val="6D6E71"/>
            </a:solidFill>
            <a:ln w="9525" cap="flat">
              <a:noFill/>
              <a:prstDash val="solid"/>
              <a:miter/>
            </a:ln>
          </p:spPr>
          <p:txBody>
            <a:bodyPr rtlCol="0" anchor="ctr"/>
            <a:lstStyle/>
            <a:p>
              <a:endParaRPr lang="en-US"/>
            </a:p>
          </p:txBody>
        </p:sp>
        <p:sp>
          <p:nvSpPr>
            <p:cNvPr id="1480" name="Freeform: Shape 1479">
              <a:extLst>
                <a:ext uri="{FF2B5EF4-FFF2-40B4-BE49-F238E27FC236}">
                  <a16:creationId xmlns:a16="http://schemas.microsoft.com/office/drawing/2014/main" id="{2915F24F-13E3-4648-9183-AEE173832306}"/>
                </a:ext>
              </a:extLst>
            </p:cNvPr>
            <p:cNvSpPr/>
            <p:nvPr/>
          </p:nvSpPr>
          <p:spPr>
            <a:xfrm>
              <a:off x="18834545" y="2029302"/>
              <a:ext cx="24193" cy="45910"/>
            </a:xfrm>
            <a:custGeom>
              <a:avLst/>
              <a:gdLst>
                <a:gd name="connsiteX0" fmla="*/ 17524 w 24193"/>
                <a:gd name="connsiteY0" fmla="*/ 9155 h 45910"/>
                <a:gd name="connsiteX1" fmla="*/ 6762 w 24193"/>
                <a:gd name="connsiteY1" fmla="*/ 13822 h 45910"/>
                <a:gd name="connsiteX2" fmla="*/ 3236 w 24193"/>
                <a:gd name="connsiteY2" fmla="*/ 26204 h 45910"/>
                <a:gd name="connsiteX3" fmla="*/ 3236 w 24193"/>
                <a:gd name="connsiteY3" fmla="*/ 45731 h 45910"/>
                <a:gd name="connsiteX4" fmla="*/ -6289 w 24193"/>
                <a:gd name="connsiteY4" fmla="*/ 45731 h 45910"/>
                <a:gd name="connsiteX5" fmla="*/ -6289 w 24193"/>
                <a:gd name="connsiteY5" fmla="*/ 201 h 45910"/>
                <a:gd name="connsiteX6" fmla="*/ 3236 w 24193"/>
                <a:gd name="connsiteY6" fmla="*/ 201 h 45910"/>
                <a:gd name="connsiteX7" fmla="*/ 3236 w 24193"/>
                <a:gd name="connsiteY7" fmla="*/ 9726 h 45910"/>
                <a:gd name="connsiteX8" fmla="*/ 9520 w 24193"/>
                <a:gd name="connsiteY8" fmla="*/ 2678 h 45910"/>
                <a:gd name="connsiteX9" fmla="*/ 17905 w 24193"/>
                <a:gd name="connsiteY9" fmla="*/ -180 h 45910"/>
                <a:gd name="connsiteX10" fmla="*/ 17905 w 24193"/>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5910">
                  <a:moveTo>
                    <a:pt x="17524" y="9155"/>
                  </a:moveTo>
                  <a:cubicBezTo>
                    <a:pt x="13426" y="8869"/>
                    <a:pt x="9427" y="10612"/>
                    <a:pt x="6762" y="13822"/>
                  </a:cubicBezTo>
                  <a:cubicBezTo>
                    <a:pt x="4283" y="17441"/>
                    <a:pt x="2948" y="21794"/>
                    <a:pt x="3236" y="26204"/>
                  </a:cubicBezTo>
                  <a:lnTo>
                    <a:pt x="3236" y="45731"/>
                  </a:lnTo>
                  <a:lnTo>
                    <a:pt x="-6289" y="45731"/>
                  </a:lnTo>
                  <a:lnTo>
                    <a:pt x="-6289" y="201"/>
                  </a:lnTo>
                  <a:lnTo>
                    <a:pt x="3236" y="201"/>
                  </a:lnTo>
                  <a:lnTo>
                    <a:pt x="3236" y="9726"/>
                  </a:lnTo>
                  <a:cubicBezTo>
                    <a:pt x="4664" y="6888"/>
                    <a:pt x="6855" y="4459"/>
                    <a:pt x="9520" y="2678"/>
                  </a:cubicBezTo>
                  <a:cubicBezTo>
                    <a:pt x="11998" y="934"/>
                    <a:pt x="14854" y="-66"/>
                    <a:pt x="17905" y="-180"/>
                  </a:cubicBezTo>
                  <a:lnTo>
                    <a:pt x="17905" y="9345"/>
                  </a:lnTo>
                  <a:close/>
                </a:path>
              </a:pathLst>
            </a:custGeom>
            <a:solidFill>
              <a:srgbClr val="6D6E71"/>
            </a:solidFill>
            <a:ln w="9525" cap="flat">
              <a:noFill/>
              <a:prstDash val="solid"/>
              <a:miter/>
            </a:ln>
          </p:spPr>
          <p:txBody>
            <a:bodyPr rtlCol="0" anchor="ctr"/>
            <a:lstStyle/>
            <a:p>
              <a:endParaRPr lang="en-US"/>
            </a:p>
          </p:txBody>
        </p:sp>
        <p:sp>
          <p:nvSpPr>
            <p:cNvPr id="1481" name="Freeform: Shape 1480">
              <a:extLst>
                <a:ext uri="{FF2B5EF4-FFF2-40B4-BE49-F238E27FC236}">
                  <a16:creationId xmlns:a16="http://schemas.microsoft.com/office/drawing/2014/main" id="{391206B2-FF2A-45EC-A8C1-FC660559687C}"/>
                </a:ext>
              </a:extLst>
            </p:cNvPr>
            <p:cNvSpPr/>
            <p:nvPr/>
          </p:nvSpPr>
          <p:spPr>
            <a:xfrm>
              <a:off x="18864452" y="2028915"/>
              <a:ext cx="45361" cy="47070"/>
            </a:xfrm>
            <a:custGeom>
              <a:avLst/>
              <a:gdLst>
                <a:gd name="connsiteX0" fmla="*/ 39050 w 45361"/>
                <a:gd name="connsiteY0" fmla="*/ 27543 h 47070"/>
                <a:gd name="connsiteX1" fmla="*/ 3332 w 45361"/>
                <a:gd name="connsiteY1" fmla="*/ 27543 h 47070"/>
                <a:gd name="connsiteX2" fmla="*/ 7810 w 45361"/>
                <a:gd name="connsiteY2" fmla="*/ 35544 h 47070"/>
                <a:gd name="connsiteX3" fmla="*/ 17335 w 45361"/>
                <a:gd name="connsiteY3" fmla="*/ 38592 h 47070"/>
                <a:gd name="connsiteX4" fmla="*/ 30381 w 45361"/>
                <a:gd name="connsiteY4" fmla="*/ 33258 h 47070"/>
                <a:gd name="connsiteX5" fmla="*/ 35906 w 45361"/>
                <a:gd name="connsiteY5" fmla="*/ 39259 h 47070"/>
                <a:gd name="connsiteX6" fmla="*/ 16856 w 45361"/>
                <a:gd name="connsiteY6" fmla="*/ 46879 h 47070"/>
                <a:gd name="connsiteX7" fmla="*/ 569 w 45361"/>
                <a:gd name="connsiteY7" fmla="*/ 40497 h 47070"/>
                <a:gd name="connsiteX8" fmla="*/ 569 w 45361"/>
                <a:gd name="connsiteY8" fmla="*/ 6207 h 47070"/>
                <a:gd name="connsiteX9" fmla="*/ 16763 w 45361"/>
                <a:gd name="connsiteY9" fmla="*/ -175 h 47070"/>
                <a:gd name="connsiteX10" fmla="*/ 32572 w 45361"/>
                <a:gd name="connsiteY10" fmla="*/ 5445 h 47070"/>
                <a:gd name="connsiteX11" fmla="*/ 39050 w 45361"/>
                <a:gd name="connsiteY11" fmla="*/ 20971 h 47070"/>
                <a:gd name="connsiteX12" fmla="*/ 3332 w 45361"/>
                <a:gd name="connsiteY12" fmla="*/ 20019 h 47070"/>
                <a:gd name="connsiteX13" fmla="*/ 29525 w 45361"/>
                <a:gd name="connsiteY13" fmla="*/ 20019 h 47070"/>
                <a:gd name="connsiteX14" fmla="*/ 25907 w 45361"/>
                <a:gd name="connsiteY14" fmla="*/ 11160 h 47070"/>
                <a:gd name="connsiteX15" fmla="*/ 17047 w 45361"/>
                <a:gd name="connsiteY15" fmla="*/ 8112 h 47070"/>
                <a:gd name="connsiteX16" fmla="*/ 7522 w 45361"/>
                <a:gd name="connsiteY16" fmla="*/ 11351 h 47070"/>
                <a:gd name="connsiteX17" fmla="*/ 3332 w 45361"/>
                <a:gd name="connsiteY17" fmla="*/ 20019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61" h="47070">
                  <a:moveTo>
                    <a:pt x="39050" y="27543"/>
                  </a:moveTo>
                  <a:lnTo>
                    <a:pt x="3332" y="27543"/>
                  </a:lnTo>
                  <a:cubicBezTo>
                    <a:pt x="3425" y="30772"/>
                    <a:pt x="5141" y="33735"/>
                    <a:pt x="7810" y="35544"/>
                  </a:cubicBezTo>
                  <a:cubicBezTo>
                    <a:pt x="10568" y="37573"/>
                    <a:pt x="13903" y="38650"/>
                    <a:pt x="17335" y="38592"/>
                  </a:cubicBezTo>
                  <a:cubicBezTo>
                    <a:pt x="22289" y="38916"/>
                    <a:pt x="27051" y="36944"/>
                    <a:pt x="30381" y="33258"/>
                  </a:cubicBezTo>
                  <a:lnTo>
                    <a:pt x="35906" y="39259"/>
                  </a:lnTo>
                  <a:cubicBezTo>
                    <a:pt x="30860" y="44336"/>
                    <a:pt x="24000" y="47089"/>
                    <a:pt x="16856" y="46879"/>
                  </a:cubicBezTo>
                  <a:cubicBezTo>
                    <a:pt x="10759" y="46974"/>
                    <a:pt x="4950" y="44679"/>
                    <a:pt x="569" y="40497"/>
                  </a:cubicBezTo>
                  <a:cubicBezTo>
                    <a:pt x="-8575" y="30877"/>
                    <a:pt x="-8575" y="15828"/>
                    <a:pt x="569" y="6207"/>
                  </a:cubicBezTo>
                  <a:cubicBezTo>
                    <a:pt x="4950" y="2054"/>
                    <a:pt x="10759" y="-232"/>
                    <a:pt x="16763" y="-175"/>
                  </a:cubicBezTo>
                  <a:cubicBezTo>
                    <a:pt x="22572" y="-298"/>
                    <a:pt x="28190" y="1702"/>
                    <a:pt x="32572" y="5445"/>
                  </a:cubicBezTo>
                  <a:cubicBezTo>
                    <a:pt x="36953" y="9389"/>
                    <a:pt x="39334" y="15085"/>
                    <a:pt x="39050" y="20971"/>
                  </a:cubicBezTo>
                  <a:close/>
                  <a:moveTo>
                    <a:pt x="3332" y="20019"/>
                  </a:moveTo>
                  <a:lnTo>
                    <a:pt x="29525" y="20019"/>
                  </a:lnTo>
                  <a:cubicBezTo>
                    <a:pt x="29716" y="16666"/>
                    <a:pt x="28381" y="13389"/>
                    <a:pt x="25907" y="11160"/>
                  </a:cubicBezTo>
                  <a:cubicBezTo>
                    <a:pt x="23428" y="9103"/>
                    <a:pt x="20284" y="8027"/>
                    <a:pt x="17047" y="8112"/>
                  </a:cubicBezTo>
                  <a:cubicBezTo>
                    <a:pt x="13619" y="8046"/>
                    <a:pt x="10192" y="9189"/>
                    <a:pt x="7522" y="11351"/>
                  </a:cubicBezTo>
                  <a:cubicBezTo>
                    <a:pt x="4759" y="13361"/>
                    <a:pt x="3141" y="16609"/>
                    <a:pt x="3332" y="20019"/>
                  </a:cubicBezTo>
                  <a:close/>
                </a:path>
              </a:pathLst>
            </a:custGeom>
            <a:solidFill>
              <a:srgbClr val="6D6E71"/>
            </a:solidFill>
            <a:ln w="9525" cap="flat">
              <a:noFill/>
              <a:prstDash val="solid"/>
              <a:miter/>
            </a:ln>
          </p:spPr>
          <p:txBody>
            <a:bodyPr rtlCol="0" anchor="ctr"/>
            <a:lstStyle/>
            <a:p>
              <a:endParaRPr lang="en-US"/>
            </a:p>
          </p:txBody>
        </p:sp>
        <p:sp>
          <p:nvSpPr>
            <p:cNvPr id="1482" name="Freeform: Shape 1481">
              <a:extLst>
                <a:ext uri="{FF2B5EF4-FFF2-40B4-BE49-F238E27FC236}">
                  <a16:creationId xmlns:a16="http://schemas.microsoft.com/office/drawing/2014/main" id="{DDB62071-6BD8-4543-AC68-578245AAC0E2}"/>
                </a:ext>
              </a:extLst>
            </p:cNvPr>
            <p:cNvSpPr/>
            <p:nvPr/>
          </p:nvSpPr>
          <p:spPr>
            <a:xfrm>
              <a:off x="18943892" y="2028870"/>
              <a:ext cx="73489" cy="46722"/>
            </a:xfrm>
            <a:custGeom>
              <a:avLst/>
              <a:gdLst>
                <a:gd name="connsiteX0" fmla="*/ 3236 w 73489"/>
                <a:gd name="connsiteY0" fmla="*/ 21492 h 46722"/>
                <a:gd name="connsiteX1" fmla="*/ 3236 w 73489"/>
                <a:gd name="connsiteY1" fmla="*/ 46162 h 46722"/>
                <a:gd name="connsiteX2" fmla="*/ -6289 w 73489"/>
                <a:gd name="connsiteY2" fmla="*/ 46162 h 46722"/>
                <a:gd name="connsiteX3" fmla="*/ -6289 w 73489"/>
                <a:gd name="connsiteY3" fmla="*/ 632 h 46722"/>
                <a:gd name="connsiteX4" fmla="*/ 3236 w 73489"/>
                <a:gd name="connsiteY4" fmla="*/ 632 h 46722"/>
                <a:gd name="connsiteX5" fmla="*/ 3236 w 73489"/>
                <a:gd name="connsiteY5" fmla="*/ 8919 h 46722"/>
                <a:gd name="connsiteX6" fmla="*/ 9427 w 73489"/>
                <a:gd name="connsiteY6" fmla="*/ 2347 h 46722"/>
                <a:gd name="connsiteX7" fmla="*/ 18379 w 73489"/>
                <a:gd name="connsiteY7" fmla="*/ -130 h 46722"/>
                <a:gd name="connsiteX8" fmla="*/ 33048 w 73489"/>
                <a:gd name="connsiteY8" fmla="*/ 8824 h 46722"/>
                <a:gd name="connsiteX9" fmla="*/ 49908 w 73489"/>
                <a:gd name="connsiteY9" fmla="*/ -130 h 46722"/>
                <a:gd name="connsiteX10" fmla="*/ 62386 w 73489"/>
                <a:gd name="connsiteY10" fmla="*/ 4633 h 46722"/>
                <a:gd name="connsiteX11" fmla="*/ 67149 w 73489"/>
                <a:gd name="connsiteY11" fmla="*/ 18254 h 46722"/>
                <a:gd name="connsiteX12" fmla="*/ 67149 w 73489"/>
                <a:gd name="connsiteY12" fmla="*/ 46162 h 46722"/>
                <a:gd name="connsiteX13" fmla="*/ 57624 w 73489"/>
                <a:gd name="connsiteY13" fmla="*/ 46162 h 46722"/>
                <a:gd name="connsiteX14" fmla="*/ 57624 w 73489"/>
                <a:gd name="connsiteY14" fmla="*/ 21206 h 46722"/>
                <a:gd name="connsiteX15" fmla="*/ 47145 w 73489"/>
                <a:gd name="connsiteY15" fmla="*/ 8538 h 46722"/>
                <a:gd name="connsiteX16" fmla="*/ 38574 w 73489"/>
                <a:gd name="connsiteY16" fmla="*/ 11681 h 46722"/>
                <a:gd name="connsiteX17" fmla="*/ 34765 w 73489"/>
                <a:gd name="connsiteY17" fmla="*/ 21206 h 46722"/>
                <a:gd name="connsiteX18" fmla="*/ 34765 w 73489"/>
                <a:gd name="connsiteY18" fmla="*/ 46543 h 46722"/>
                <a:gd name="connsiteX19" fmla="*/ 25240 w 73489"/>
                <a:gd name="connsiteY19" fmla="*/ 46543 h 46722"/>
                <a:gd name="connsiteX20" fmla="*/ 25240 w 73489"/>
                <a:gd name="connsiteY20" fmla="*/ 21587 h 46722"/>
                <a:gd name="connsiteX21" fmla="*/ 22951 w 73489"/>
                <a:gd name="connsiteY21" fmla="*/ 12062 h 46722"/>
                <a:gd name="connsiteX22" fmla="*/ 15715 w 73489"/>
                <a:gd name="connsiteY22" fmla="*/ 9014 h 46722"/>
                <a:gd name="connsiteX23" fmla="*/ 7045 w 73489"/>
                <a:gd name="connsiteY23" fmla="*/ 12348 h 46722"/>
                <a:gd name="connsiteX24" fmla="*/ 3236 w 73489"/>
                <a:gd name="connsiteY24" fmla="*/ 21492 h 4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89" h="46722">
                  <a:moveTo>
                    <a:pt x="3236" y="21492"/>
                  </a:moveTo>
                  <a:lnTo>
                    <a:pt x="3236" y="46162"/>
                  </a:lnTo>
                  <a:lnTo>
                    <a:pt x="-6289" y="46162"/>
                  </a:lnTo>
                  <a:lnTo>
                    <a:pt x="-6289" y="632"/>
                  </a:lnTo>
                  <a:lnTo>
                    <a:pt x="3236" y="632"/>
                  </a:lnTo>
                  <a:lnTo>
                    <a:pt x="3236" y="8919"/>
                  </a:lnTo>
                  <a:cubicBezTo>
                    <a:pt x="4571" y="6138"/>
                    <a:pt x="6762" y="3833"/>
                    <a:pt x="9427" y="2347"/>
                  </a:cubicBezTo>
                  <a:cubicBezTo>
                    <a:pt x="12091" y="737"/>
                    <a:pt x="15235" y="-120"/>
                    <a:pt x="18379" y="-130"/>
                  </a:cubicBezTo>
                  <a:cubicBezTo>
                    <a:pt x="24667" y="-654"/>
                    <a:pt x="30667" y="2966"/>
                    <a:pt x="33048" y="8824"/>
                  </a:cubicBezTo>
                  <a:cubicBezTo>
                    <a:pt x="36857" y="3280"/>
                    <a:pt x="43145" y="-63"/>
                    <a:pt x="49908" y="-130"/>
                  </a:cubicBezTo>
                  <a:cubicBezTo>
                    <a:pt x="54577" y="-320"/>
                    <a:pt x="59051" y="1404"/>
                    <a:pt x="62386" y="4633"/>
                  </a:cubicBezTo>
                  <a:cubicBezTo>
                    <a:pt x="65814" y="8319"/>
                    <a:pt x="67530" y="13253"/>
                    <a:pt x="67149" y="18254"/>
                  </a:cubicBezTo>
                  <a:lnTo>
                    <a:pt x="67149" y="46162"/>
                  </a:lnTo>
                  <a:lnTo>
                    <a:pt x="57624" y="46162"/>
                  </a:lnTo>
                  <a:lnTo>
                    <a:pt x="57624" y="21206"/>
                  </a:lnTo>
                  <a:cubicBezTo>
                    <a:pt x="57624" y="12729"/>
                    <a:pt x="54098" y="8538"/>
                    <a:pt x="47145" y="8538"/>
                  </a:cubicBezTo>
                  <a:cubicBezTo>
                    <a:pt x="44001" y="8500"/>
                    <a:pt x="40955" y="9624"/>
                    <a:pt x="38574" y="11681"/>
                  </a:cubicBezTo>
                  <a:cubicBezTo>
                    <a:pt x="35904" y="14129"/>
                    <a:pt x="34574" y="17625"/>
                    <a:pt x="34765" y="21206"/>
                  </a:cubicBezTo>
                  <a:lnTo>
                    <a:pt x="34765" y="46543"/>
                  </a:lnTo>
                  <a:lnTo>
                    <a:pt x="25240" y="46543"/>
                  </a:lnTo>
                  <a:lnTo>
                    <a:pt x="25240" y="21587"/>
                  </a:lnTo>
                  <a:cubicBezTo>
                    <a:pt x="25430" y="18254"/>
                    <a:pt x="24667" y="14929"/>
                    <a:pt x="22951" y="12062"/>
                  </a:cubicBezTo>
                  <a:cubicBezTo>
                    <a:pt x="21142" y="9948"/>
                    <a:pt x="18477" y="8814"/>
                    <a:pt x="15715" y="9014"/>
                  </a:cubicBezTo>
                  <a:cubicBezTo>
                    <a:pt x="12473" y="8967"/>
                    <a:pt x="9427" y="10167"/>
                    <a:pt x="7045" y="12348"/>
                  </a:cubicBezTo>
                  <a:cubicBezTo>
                    <a:pt x="4571" y="14720"/>
                    <a:pt x="3139" y="18044"/>
                    <a:pt x="3236" y="21492"/>
                  </a:cubicBezTo>
                  <a:close/>
                </a:path>
              </a:pathLst>
            </a:custGeom>
            <a:solidFill>
              <a:srgbClr val="6D6E71"/>
            </a:solidFill>
            <a:ln w="9525" cap="flat">
              <a:noFill/>
              <a:prstDash val="solid"/>
              <a:miter/>
            </a:ln>
          </p:spPr>
          <p:txBody>
            <a:bodyPr rtlCol="0" anchor="ctr"/>
            <a:lstStyle/>
            <a:p>
              <a:endParaRPr lang="en-US"/>
            </a:p>
          </p:txBody>
        </p:sp>
        <p:sp>
          <p:nvSpPr>
            <p:cNvPr id="1483" name="Freeform: Shape 1482">
              <a:extLst>
                <a:ext uri="{FF2B5EF4-FFF2-40B4-BE49-F238E27FC236}">
                  <a16:creationId xmlns:a16="http://schemas.microsoft.com/office/drawing/2014/main" id="{0DFC0042-D523-44F8-9A80-634639E9EEF4}"/>
                </a:ext>
              </a:extLst>
            </p:cNvPr>
            <p:cNvSpPr/>
            <p:nvPr/>
          </p:nvSpPr>
          <p:spPr>
            <a:xfrm>
              <a:off x="19027903" y="2028921"/>
              <a:ext cx="48006" cy="47053"/>
            </a:xfrm>
            <a:custGeom>
              <a:avLst/>
              <a:gdLst>
                <a:gd name="connsiteX0" fmla="*/ 34860 w 48006"/>
                <a:gd name="connsiteY0" fmla="*/ 40015 h 47053"/>
                <a:gd name="connsiteX1" fmla="*/ 569 w 48006"/>
                <a:gd name="connsiteY1" fmla="*/ 40015 h 47053"/>
                <a:gd name="connsiteX2" fmla="*/ 569 w 48006"/>
                <a:gd name="connsiteY2" fmla="*/ 6678 h 47053"/>
                <a:gd name="connsiteX3" fmla="*/ 34860 w 48006"/>
                <a:gd name="connsiteY3" fmla="*/ 6678 h 47053"/>
                <a:gd name="connsiteX4" fmla="*/ 34860 w 48006"/>
                <a:gd name="connsiteY4" fmla="*/ 40015 h 47053"/>
                <a:gd name="connsiteX5" fmla="*/ 7424 w 48006"/>
                <a:gd name="connsiteY5" fmla="*/ 34110 h 47053"/>
                <a:gd name="connsiteX6" fmla="*/ 17712 w 48006"/>
                <a:gd name="connsiteY6" fmla="*/ 38301 h 47053"/>
                <a:gd name="connsiteX7" fmla="*/ 28093 w 48006"/>
                <a:gd name="connsiteY7" fmla="*/ 34110 h 47053"/>
                <a:gd name="connsiteX8" fmla="*/ 28093 w 48006"/>
                <a:gd name="connsiteY8" fmla="*/ 12584 h 47053"/>
                <a:gd name="connsiteX9" fmla="*/ 17712 w 48006"/>
                <a:gd name="connsiteY9" fmla="*/ 8393 h 47053"/>
                <a:gd name="connsiteX10" fmla="*/ 7424 w 48006"/>
                <a:gd name="connsiteY10" fmla="*/ 12584 h 47053"/>
                <a:gd name="connsiteX11" fmla="*/ 7424 w 48006"/>
                <a:gd name="connsiteY11"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7053">
                  <a:moveTo>
                    <a:pt x="34860" y="40015"/>
                  </a:moveTo>
                  <a:cubicBezTo>
                    <a:pt x="25237" y="49160"/>
                    <a:pt x="10187" y="49160"/>
                    <a:pt x="569" y="40015"/>
                  </a:cubicBezTo>
                  <a:cubicBezTo>
                    <a:pt x="-8575" y="30776"/>
                    <a:pt x="-8575" y="15917"/>
                    <a:pt x="569" y="6678"/>
                  </a:cubicBezTo>
                  <a:cubicBezTo>
                    <a:pt x="10187" y="-2466"/>
                    <a:pt x="25237" y="-2466"/>
                    <a:pt x="34860" y="6678"/>
                  </a:cubicBezTo>
                  <a:cubicBezTo>
                    <a:pt x="44003" y="15917"/>
                    <a:pt x="44003" y="30776"/>
                    <a:pt x="34860" y="40015"/>
                  </a:cubicBezTo>
                  <a:close/>
                  <a:moveTo>
                    <a:pt x="7424" y="34110"/>
                  </a:moveTo>
                  <a:cubicBezTo>
                    <a:pt x="10094" y="36891"/>
                    <a:pt x="13805" y="38415"/>
                    <a:pt x="17712" y="38301"/>
                  </a:cubicBezTo>
                  <a:cubicBezTo>
                    <a:pt x="21619" y="38396"/>
                    <a:pt x="25335" y="36882"/>
                    <a:pt x="28093" y="34110"/>
                  </a:cubicBezTo>
                  <a:cubicBezTo>
                    <a:pt x="33427" y="27928"/>
                    <a:pt x="33427" y="18765"/>
                    <a:pt x="28093" y="12584"/>
                  </a:cubicBezTo>
                  <a:cubicBezTo>
                    <a:pt x="25335" y="9812"/>
                    <a:pt x="21619" y="8297"/>
                    <a:pt x="17712" y="8393"/>
                  </a:cubicBezTo>
                  <a:cubicBezTo>
                    <a:pt x="13805" y="8278"/>
                    <a:pt x="10094" y="9802"/>
                    <a:pt x="7424" y="12584"/>
                  </a:cubicBezTo>
                  <a:cubicBezTo>
                    <a:pt x="1997" y="18718"/>
                    <a:pt x="1997" y="27976"/>
                    <a:pt x="7424" y="34110"/>
                  </a:cubicBezTo>
                  <a:close/>
                </a:path>
              </a:pathLst>
            </a:custGeom>
            <a:solidFill>
              <a:srgbClr val="6D6E71"/>
            </a:solidFill>
            <a:ln w="9525" cap="flat">
              <a:noFill/>
              <a:prstDash val="solid"/>
              <a:miter/>
            </a:ln>
          </p:spPr>
          <p:txBody>
            <a:bodyPr rtlCol="0" anchor="ctr"/>
            <a:lstStyle/>
            <a:p>
              <a:endParaRPr lang="en-US"/>
            </a:p>
          </p:txBody>
        </p:sp>
        <p:sp>
          <p:nvSpPr>
            <p:cNvPr id="1484" name="Freeform: Shape 1483">
              <a:extLst>
                <a:ext uri="{FF2B5EF4-FFF2-40B4-BE49-F238E27FC236}">
                  <a16:creationId xmlns:a16="http://schemas.microsoft.com/office/drawing/2014/main" id="{9D13D8C3-40DC-4903-BD1D-844A0DA107C1}"/>
                </a:ext>
              </a:extLst>
            </p:cNvPr>
            <p:cNvSpPr/>
            <p:nvPr/>
          </p:nvSpPr>
          <p:spPr>
            <a:xfrm>
              <a:off x="19086860" y="2029302"/>
              <a:ext cx="24291" cy="45910"/>
            </a:xfrm>
            <a:custGeom>
              <a:avLst/>
              <a:gdLst>
                <a:gd name="connsiteX0" fmla="*/ 17621 w 24291"/>
                <a:gd name="connsiteY0" fmla="*/ 9155 h 45910"/>
                <a:gd name="connsiteX1" fmla="*/ 6859 w 24291"/>
                <a:gd name="connsiteY1" fmla="*/ 13822 h 45910"/>
                <a:gd name="connsiteX2" fmla="*/ 3236 w 24291"/>
                <a:gd name="connsiteY2" fmla="*/ 26204 h 45910"/>
                <a:gd name="connsiteX3" fmla="*/ 3236 w 24291"/>
                <a:gd name="connsiteY3" fmla="*/ 45731 h 45910"/>
                <a:gd name="connsiteX4" fmla="*/ -6289 w 24291"/>
                <a:gd name="connsiteY4" fmla="*/ 45731 h 45910"/>
                <a:gd name="connsiteX5" fmla="*/ -6289 w 24291"/>
                <a:gd name="connsiteY5" fmla="*/ 201 h 45910"/>
                <a:gd name="connsiteX6" fmla="*/ 3236 w 24291"/>
                <a:gd name="connsiteY6" fmla="*/ 201 h 45910"/>
                <a:gd name="connsiteX7" fmla="*/ 3236 w 24291"/>
                <a:gd name="connsiteY7" fmla="*/ 9726 h 45910"/>
                <a:gd name="connsiteX8" fmla="*/ 9524 w 24291"/>
                <a:gd name="connsiteY8" fmla="*/ 2678 h 45910"/>
                <a:gd name="connsiteX9" fmla="*/ 18003 w 24291"/>
                <a:gd name="connsiteY9" fmla="*/ -180 h 45910"/>
                <a:gd name="connsiteX10" fmla="*/ 18003 w 24291"/>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91" h="45910">
                  <a:moveTo>
                    <a:pt x="17621" y="9155"/>
                  </a:moveTo>
                  <a:cubicBezTo>
                    <a:pt x="13524" y="8859"/>
                    <a:pt x="9431" y="10602"/>
                    <a:pt x="6859" y="13822"/>
                  </a:cubicBezTo>
                  <a:cubicBezTo>
                    <a:pt x="4287" y="17422"/>
                    <a:pt x="3046" y="21785"/>
                    <a:pt x="3236" y="26204"/>
                  </a:cubicBezTo>
                  <a:lnTo>
                    <a:pt x="3236" y="45731"/>
                  </a:lnTo>
                  <a:lnTo>
                    <a:pt x="-6289" y="45731"/>
                  </a:lnTo>
                  <a:lnTo>
                    <a:pt x="-6289" y="201"/>
                  </a:lnTo>
                  <a:lnTo>
                    <a:pt x="3236" y="201"/>
                  </a:lnTo>
                  <a:lnTo>
                    <a:pt x="3236" y="9726"/>
                  </a:lnTo>
                  <a:cubicBezTo>
                    <a:pt x="4669" y="6888"/>
                    <a:pt x="6859" y="4459"/>
                    <a:pt x="9524" y="2678"/>
                  </a:cubicBezTo>
                  <a:cubicBezTo>
                    <a:pt x="11998" y="934"/>
                    <a:pt x="14952" y="-56"/>
                    <a:pt x="18003" y="-180"/>
                  </a:cubicBezTo>
                  <a:lnTo>
                    <a:pt x="18003" y="9345"/>
                  </a:lnTo>
                  <a:close/>
                </a:path>
              </a:pathLst>
            </a:custGeom>
            <a:solidFill>
              <a:srgbClr val="6D6E71"/>
            </a:solidFill>
            <a:ln w="9525" cap="flat">
              <a:noFill/>
              <a:prstDash val="solid"/>
              <a:miter/>
            </a:ln>
          </p:spPr>
          <p:txBody>
            <a:bodyPr rtlCol="0" anchor="ctr"/>
            <a:lstStyle/>
            <a:p>
              <a:endParaRPr lang="en-US"/>
            </a:p>
          </p:txBody>
        </p:sp>
        <p:sp>
          <p:nvSpPr>
            <p:cNvPr id="1485" name="Freeform: Shape 1484">
              <a:extLst>
                <a:ext uri="{FF2B5EF4-FFF2-40B4-BE49-F238E27FC236}">
                  <a16:creationId xmlns:a16="http://schemas.microsoft.com/office/drawing/2014/main" id="{13667384-B106-42FB-A83B-DE3137C7D61E}"/>
                </a:ext>
              </a:extLst>
            </p:cNvPr>
            <p:cNvSpPr/>
            <p:nvPr/>
          </p:nvSpPr>
          <p:spPr>
            <a:xfrm>
              <a:off x="19116748" y="2028928"/>
              <a:ext cx="45494" cy="47060"/>
            </a:xfrm>
            <a:custGeom>
              <a:avLst/>
              <a:gdLst>
                <a:gd name="connsiteX0" fmla="*/ 39168 w 45494"/>
                <a:gd name="connsiteY0" fmla="*/ 27530 h 47060"/>
                <a:gd name="connsiteX1" fmla="*/ 3356 w 45494"/>
                <a:gd name="connsiteY1" fmla="*/ 27530 h 47060"/>
                <a:gd name="connsiteX2" fmla="*/ 7928 w 45494"/>
                <a:gd name="connsiteY2" fmla="*/ 35531 h 47060"/>
                <a:gd name="connsiteX3" fmla="*/ 17453 w 45494"/>
                <a:gd name="connsiteY3" fmla="*/ 38579 h 47060"/>
                <a:gd name="connsiteX4" fmla="*/ 30498 w 45494"/>
                <a:gd name="connsiteY4" fmla="*/ 33245 h 47060"/>
                <a:gd name="connsiteX5" fmla="*/ 35931 w 45494"/>
                <a:gd name="connsiteY5" fmla="*/ 39246 h 47060"/>
                <a:gd name="connsiteX6" fmla="*/ 16881 w 45494"/>
                <a:gd name="connsiteY6" fmla="*/ 46866 h 47060"/>
                <a:gd name="connsiteX7" fmla="*/ 496 w 45494"/>
                <a:gd name="connsiteY7" fmla="*/ 40484 h 47060"/>
                <a:gd name="connsiteX8" fmla="*/ -6267 w 45494"/>
                <a:gd name="connsiteY8" fmla="*/ 23339 h 47060"/>
                <a:gd name="connsiteX9" fmla="*/ 593 w 45494"/>
                <a:gd name="connsiteY9" fmla="*/ 6194 h 47060"/>
                <a:gd name="connsiteX10" fmla="*/ 32596 w 45494"/>
                <a:gd name="connsiteY10" fmla="*/ 5432 h 47060"/>
                <a:gd name="connsiteX11" fmla="*/ 39168 w 45494"/>
                <a:gd name="connsiteY11" fmla="*/ 20958 h 47060"/>
                <a:gd name="connsiteX12" fmla="*/ 3356 w 45494"/>
                <a:gd name="connsiteY12" fmla="*/ 20006 h 47060"/>
                <a:gd name="connsiteX13" fmla="*/ 29550 w 45494"/>
                <a:gd name="connsiteY13" fmla="*/ 20006 h 47060"/>
                <a:gd name="connsiteX14" fmla="*/ 25927 w 45494"/>
                <a:gd name="connsiteY14" fmla="*/ 11147 h 47060"/>
                <a:gd name="connsiteX15" fmla="*/ 17071 w 45494"/>
                <a:gd name="connsiteY15" fmla="*/ 8099 h 47060"/>
                <a:gd name="connsiteX16" fmla="*/ 7546 w 45494"/>
                <a:gd name="connsiteY16" fmla="*/ 11338 h 47060"/>
                <a:gd name="connsiteX17" fmla="*/ 3356 w 45494"/>
                <a:gd name="connsiteY17" fmla="*/ 20006 h 47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94" h="47060">
                  <a:moveTo>
                    <a:pt x="39168" y="27530"/>
                  </a:moveTo>
                  <a:lnTo>
                    <a:pt x="3356" y="27530"/>
                  </a:lnTo>
                  <a:cubicBezTo>
                    <a:pt x="3542" y="30759"/>
                    <a:pt x="5258" y="33703"/>
                    <a:pt x="7928" y="35531"/>
                  </a:cubicBezTo>
                  <a:cubicBezTo>
                    <a:pt x="10686" y="37579"/>
                    <a:pt x="14020" y="38646"/>
                    <a:pt x="17453" y="38579"/>
                  </a:cubicBezTo>
                  <a:cubicBezTo>
                    <a:pt x="22406" y="38875"/>
                    <a:pt x="27168" y="36912"/>
                    <a:pt x="30498" y="33245"/>
                  </a:cubicBezTo>
                  <a:lnTo>
                    <a:pt x="35931" y="39246"/>
                  </a:lnTo>
                  <a:cubicBezTo>
                    <a:pt x="30880" y="44342"/>
                    <a:pt x="24024" y="47104"/>
                    <a:pt x="16881" y="46866"/>
                  </a:cubicBezTo>
                  <a:cubicBezTo>
                    <a:pt x="10783" y="46980"/>
                    <a:pt x="4877" y="44685"/>
                    <a:pt x="496" y="40484"/>
                  </a:cubicBezTo>
                  <a:cubicBezTo>
                    <a:pt x="-4076" y="35988"/>
                    <a:pt x="-6551" y="29750"/>
                    <a:pt x="-6267" y="23339"/>
                  </a:cubicBezTo>
                  <a:cubicBezTo>
                    <a:pt x="-6551" y="16900"/>
                    <a:pt x="-4076" y="10633"/>
                    <a:pt x="593" y="6194"/>
                  </a:cubicBezTo>
                  <a:cubicBezTo>
                    <a:pt x="9546" y="-2007"/>
                    <a:pt x="23262" y="-2330"/>
                    <a:pt x="32596" y="5432"/>
                  </a:cubicBezTo>
                  <a:cubicBezTo>
                    <a:pt x="37070" y="9299"/>
                    <a:pt x="39549" y="15043"/>
                    <a:pt x="39168" y="20958"/>
                  </a:cubicBezTo>
                  <a:close/>
                  <a:moveTo>
                    <a:pt x="3356" y="20006"/>
                  </a:moveTo>
                  <a:lnTo>
                    <a:pt x="29550" y="20006"/>
                  </a:lnTo>
                  <a:cubicBezTo>
                    <a:pt x="29736" y="16662"/>
                    <a:pt x="28405" y="13414"/>
                    <a:pt x="25927" y="11147"/>
                  </a:cubicBezTo>
                  <a:cubicBezTo>
                    <a:pt x="23452" y="9090"/>
                    <a:pt x="20308" y="8014"/>
                    <a:pt x="17071" y="8099"/>
                  </a:cubicBezTo>
                  <a:cubicBezTo>
                    <a:pt x="13639" y="8061"/>
                    <a:pt x="10211" y="9204"/>
                    <a:pt x="7546" y="11338"/>
                  </a:cubicBezTo>
                  <a:cubicBezTo>
                    <a:pt x="4784" y="13367"/>
                    <a:pt x="3258" y="16605"/>
                    <a:pt x="3356" y="20006"/>
                  </a:cubicBezTo>
                  <a:close/>
                </a:path>
              </a:pathLst>
            </a:custGeom>
            <a:solidFill>
              <a:srgbClr val="6D6E71"/>
            </a:solidFill>
            <a:ln w="9525" cap="flat">
              <a:noFill/>
              <a:prstDash val="solid"/>
              <a:miter/>
            </a:ln>
          </p:spPr>
          <p:txBody>
            <a:bodyPr rtlCol="0" anchor="ctr"/>
            <a:lstStyle/>
            <a:p>
              <a:endParaRPr lang="en-US"/>
            </a:p>
          </p:txBody>
        </p:sp>
        <p:sp>
          <p:nvSpPr>
            <p:cNvPr id="1486" name="Freeform: Shape 1485">
              <a:extLst>
                <a:ext uri="{FF2B5EF4-FFF2-40B4-BE49-F238E27FC236}">
                  <a16:creationId xmlns:a16="http://schemas.microsoft.com/office/drawing/2014/main" id="{FC399651-384F-4CED-BAEA-B582A00953B3}"/>
                </a:ext>
              </a:extLst>
            </p:cNvPr>
            <p:cNvSpPr/>
            <p:nvPr/>
          </p:nvSpPr>
          <p:spPr>
            <a:xfrm>
              <a:off x="19192686" y="2015300"/>
              <a:ext cx="31714" cy="60675"/>
            </a:xfrm>
            <a:custGeom>
              <a:avLst/>
              <a:gdLst>
                <a:gd name="connsiteX0" fmla="*/ 9045 w 31714"/>
                <a:gd name="connsiteY0" fmla="*/ 21918 h 60675"/>
                <a:gd name="connsiteX1" fmla="*/ 9045 w 31714"/>
                <a:gd name="connsiteY1" fmla="*/ 45064 h 60675"/>
                <a:gd name="connsiteX2" fmla="*/ 10761 w 31714"/>
                <a:gd name="connsiteY2" fmla="*/ 50207 h 60675"/>
                <a:gd name="connsiteX3" fmla="*/ 15524 w 31714"/>
                <a:gd name="connsiteY3" fmla="*/ 52112 h 60675"/>
                <a:gd name="connsiteX4" fmla="*/ 21523 w 31714"/>
                <a:gd name="connsiteY4" fmla="*/ 49159 h 60675"/>
                <a:gd name="connsiteX5" fmla="*/ 25426 w 31714"/>
                <a:gd name="connsiteY5" fmla="*/ 55922 h 60675"/>
                <a:gd name="connsiteX6" fmla="*/ 14189 w 31714"/>
                <a:gd name="connsiteY6" fmla="*/ 60494 h 60675"/>
                <a:gd name="connsiteX7" fmla="*/ 3804 w 31714"/>
                <a:gd name="connsiteY7" fmla="*/ 56208 h 60675"/>
                <a:gd name="connsiteX8" fmla="*/ -578 w 31714"/>
                <a:gd name="connsiteY8" fmla="*/ 44778 h 60675"/>
                <a:gd name="connsiteX9" fmla="*/ -578 w 31714"/>
                <a:gd name="connsiteY9" fmla="*/ 21918 h 60675"/>
                <a:gd name="connsiteX10" fmla="*/ -6289 w 31714"/>
                <a:gd name="connsiteY10" fmla="*/ 21918 h 60675"/>
                <a:gd name="connsiteX11" fmla="*/ -6289 w 31714"/>
                <a:gd name="connsiteY11" fmla="*/ 14203 h 60675"/>
                <a:gd name="connsiteX12" fmla="*/ -578 w 31714"/>
                <a:gd name="connsiteY12" fmla="*/ 14203 h 60675"/>
                <a:gd name="connsiteX13" fmla="*/ -578 w 31714"/>
                <a:gd name="connsiteY13" fmla="*/ -180 h 60675"/>
                <a:gd name="connsiteX14" fmla="*/ 8947 w 31714"/>
                <a:gd name="connsiteY14" fmla="*/ -180 h 60675"/>
                <a:gd name="connsiteX15" fmla="*/ 8947 w 31714"/>
                <a:gd name="connsiteY15" fmla="*/ 14203 h 60675"/>
                <a:gd name="connsiteX16" fmla="*/ 20951 w 31714"/>
                <a:gd name="connsiteY16" fmla="*/ 14203 h 60675"/>
                <a:gd name="connsiteX17" fmla="*/ 20951 w 31714"/>
                <a:gd name="connsiteY17" fmla="*/ 21918 h 60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4" h="60675">
                  <a:moveTo>
                    <a:pt x="9045" y="21918"/>
                  </a:moveTo>
                  <a:lnTo>
                    <a:pt x="9045" y="45064"/>
                  </a:lnTo>
                  <a:cubicBezTo>
                    <a:pt x="8947" y="46931"/>
                    <a:pt x="9520" y="48769"/>
                    <a:pt x="10761" y="50207"/>
                  </a:cubicBezTo>
                  <a:cubicBezTo>
                    <a:pt x="11998" y="51531"/>
                    <a:pt x="13710" y="52236"/>
                    <a:pt x="15524" y="52112"/>
                  </a:cubicBezTo>
                  <a:cubicBezTo>
                    <a:pt x="17807" y="52017"/>
                    <a:pt x="19998" y="50941"/>
                    <a:pt x="21523" y="49159"/>
                  </a:cubicBezTo>
                  <a:lnTo>
                    <a:pt x="25426" y="55922"/>
                  </a:lnTo>
                  <a:cubicBezTo>
                    <a:pt x="22379" y="58818"/>
                    <a:pt x="18379" y="60456"/>
                    <a:pt x="14189" y="60494"/>
                  </a:cubicBezTo>
                  <a:cubicBezTo>
                    <a:pt x="10282" y="60542"/>
                    <a:pt x="6566" y="58999"/>
                    <a:pt x="3804" y="56208"/>
                  </a:cubicBezTo>
                  <a:cubicBezTo>
                    <a:pt x="757" y="53189"/>
                    <a:pt x="-768" y="49036"/>
                    <a:pt x="-578" y="44778"/>
                  </a:cubicBezTo>
                  <a:lnTo>
                    <a:pt x="-578" y="21918"/>
                  </a:lnTo>
                  <a:lnTo>
                    <a:pt x="-6289" y="21918"/>
                  </a:lnTo>
                  <a:lnTo>
                    <a:pt x="-6289" y="14203"/>
                  </a:lnTo>
                  <a:lnTo>
                    <a:pt x="-578" y="14203"/>
                  </a:lnTo>
                  <a:lnTo>
                    <a:pt x="-578" y="-180"/>
                  </a:lnTo>
                  <a:lnTo>
                    <a:pt x="8947" y="-180"/>
                  </a:lnTo>
                  <a:lnTo>
                    <a:pt x="8947" y="14203"/>
                  </a:lnTo>
                  <a:lnTo>
                    <a:pt x="20951" y="14203"/>
                  </a:lnTo>
                  <a:lnTo>
                    <a:pt x="20951" y="21918"/>
                  </a:lnTo>
                  <a:close/>
                </a:path>
              </a:pathLst>
            </a:custGeom>
            <a:solidFill>
              <a:srgbClr val="6D6E71"/>
            </a:solidFill>
            <a:ln w="9525" cap="flat">
              <a:noFill/>
              <a:prstDash val="solid"/>
              <a:miter/>
            </a:ln>
          </p:spPr>
          <p:txBody>
            <a:bodyPr rtlCol="0" anchor="ctr"/>
            <a:lstStyle/>
            <a:p>
              <a:endParaRPr lang="en-US"/>
            </a:p>
          </p:txBody>
        </p:sp>
        <p:sp>
          <p:nvSpPr>
            <p:cNvPr id="1487" name="Freeform: Shape 1486">
              <a:extLst>
                <a:ext uri="{FF2B5EF4-FFF2-40B4-BE49-F238E27FC236}">
                  <a16:creationId xmlns:a16="http://schemas.microsoft.com/office/drawing/2014/main" id="{3D936767-4D35-4971-81F6-9700AA737B79}"/>
                </a:ext>
              </a:extLst>
            </p:cNvPr>
            <p:cNvSpPr/>
            <p:nvPr/>
          </p:nvSpPr>
          <p:spPr>
            <a:xfrm>
              <a:off x="19232116" y="2011776"/>
              <a:ext cx="41944" cy="63436"/>
            </a:xfrm>
            <a:custGeom>
              <a:avLst/>
              <a:gdLst>
                <a:gd name="connsiteX0" fmla="*/ 3236 w 41944"/>
                <a:gd name="connsiteY0" fmla="*/ 38587 h 63436"/>
                <a:gd name="connsiteX1" fmla="*/ 3236 w 41944"/>
                <a:gd name="connsiteY1" fmla="*/ 63257 h 63436"/>
                <a:gd name="connsiteX2" fmla="*/ -6289 w 41944"/>
                <a:gd name="connsiteY2" fmla="*/ 63257 h 63436"/>
                <a:gd name="connsiteX3" fmla="*/ -6289 w 41944"/>
                <a:gd name="connsiteY3" fmla="*/ -180 h 63436"/>
                <a:gd name="connsiteX4" fmla="*/ 3236 w 41944"/>
                <a:gd name="connsiteY4" fmla="*/ -180 h 63436"/>
                <a:gd name="connsiteX5" fmla="*/ 3236 w 41944"/>
                <a:gd name="connsiteY5" fmla="*/ 26014 h 63436"/>
                <a:gd name="connsiteX6" fmla="*/ 9431 w 41944"/>
                <a:gd name="connsiteY6" fmla="*/ 19441 h 63436"/>
                <a:gd name="connsiteX7" fmla="*/ 18384 w 41944"/>
                <a:gd name="connsiteY7" fmla="*/ 16965 h 63436"/>
                <a:gd name="connsiteX8" fmla="*/ 30862 w 41944"/>
                <a:gd name="connsiteY8" fmla="*/ 21727 h 63436"/>
                <a:gd name="connsiteX9" fmla="*/ 35625 w 41944"/>
                <a:gd name="connsiteY9" fmla="*/ 35348 h 63436"/>
                <a:gd name="connsiteX10" fmla="*/ 35625 w 41944"/>
                <a:gd name="connsiteY10" fmla="*/ 63257 h 63436"/>
                <a:gd name="connsiteX11" fmla="*/ 26100 w 41944"/>
                <a:gd name="connsiteY11" fmla="*/ 63257 h 63436"/>
                <a:gd name="connsiteX12" fmla="*/ 26100 w 41944"/>
                <a:gd name="connsiteY12" fmla="*/ 38301 h 63436"/>
                <a:gd name="connsiteX13" fmla="*/ 15621 w 41944"/>
                <a:gd name="connsiteY13" fmla="*/ 25633 h 63436"/>
                <a:gd name="connsiteX14" fmla="*/ 6952 w 41944"/>
                <a:gd name="connsiteY14" fmla="*/ 28966 h 63436"/>
                <a:gd name="connsiteX15" fmla="*/ 3236 w 41944"/>
                <a:gd name="connsiteY15" fmla="*/ 38587 h 6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4" h="63436">
                  <a:moveTo>
                    <a:pt x="3236" y="38587"/>
                  </a:moveTo>
                  <a:lnTo>
                    <a:pt x="3236" y="63257"/>
                  </a:lnTo>
                  <a:lnTo>
                    <a:pt x="-6289" y="63257"/>
                  </a:lnTo>
                  <a:lnTo>
                    <a:pt x="-6289" y="-180"/>
                  </a:lnTo>
                  <a:lnTo>
                    <a:pt x="3236" y="-180"/>
                  </a:lnTo>
                  <a:lnTo>
                    <a:pt x="3236" y="26014"/>
                  </a:lnTo>
                  <a:cubicBezTo>
                    <a:pt x="4571" y="23233"/>
                    <a:pt x="6762" y="20927"/>
                    <a:pt x="9431" y="19441"/>
                  </a:cubicBezTo>
                  <a:cubicBezTo>
                    <a:pt x="12096" y="17813"/>
                    <a:pt x="15240" y="16965"/>
                    <a:pt x="18384" y="16965"/>
                  </a:cubicBezTo>
                  <a:cubicBezTo>
                    <a:pt x="23049" y="16774"/>
                    <a:pt x="27528" y="18499"/>
                    <a:pt x="30862" y="21727"/>
                  </a:cubicBezTo>
                  <a:cubicBezTo>
                    <a:pt x="34192" y="25433"/>
                    <a:pt x="35909" y="30347"/>
                    <a:pt x="35625" y="35348"/>
                  </a:cubicBezTo>
                  <a:lnTo>
                    <a:pt x="35625" y="63257"/>
                  </a:lnTo>
                  <a:lnTo>
                    <a:pt x="26100" y="63257"/>
                  </a:lnTo>
                  <a:lnTo>
                    <a:pt x="26100" y="38301"/>
                  </a:lnTo>
                  <a:cubicBezTo>
                    <a:pt x="26100" y="29824"/>
                    <a:pt x="22668" y="25633"/>
                    <a:pt x="15621" y="25633"/>
                  </a:cubicBezTo>
                  <a:cubicBezTo>
                    <a:pt x="12380" y="25623"/>
                    <a:pt x="9334" y="26814"/>
                    <a:pt x="6952" y="28966"/>
                  </a:cubicBezTo>
                  <a:cubicBezTo>
                    <a:pt x="4380" y="31491"/>
                    <a:pt x="3046" y="34996"/>
                    <a:pt x="3236" y="38587"/>
                  </a:cubicBezTo>
                  <a:close/>
                </a:path>
              </a:pathLst>
            </a:custGeom>
            <a:solidFill>
              <a:srgbClr val="6D6E71"/>
            </a:solidFill>
            <a:ln w="9525" cap="flat">
              <a:noFill/>
              <a:prstDash val="solid"/>
              <a:miter/>
            </a:ln>
          </p:spPr>
          <p:txBody>
            <a:bodyPr rtlCol="0" anchor="ctr"/>
            <a:lstStyle/>
            <a:p>
              <a:endParaRPr lang="en-US"/>
            </a:p>
          </p:txBody>
        </p:sp>
        <p:sp>
          <p:nvSpPr>
            <p:cNvPr id="1488" name="Freeform: Shape 1487">
              <a:extLst>
                <a:ext uri="{FF2B5EF4-FFF2-40B4-BE49-F238E27FC236}">
                  <a16:creationId xmlns:a16="http://schemas.microsoft.com/office/drawing/2014/main" id="{E3E38B47-77BA-462D-B0D7-A6798B6908B0}"/>
                </a:ext>
              </a:extLst>
            </p:cNvPr>
            <p:cNvSpPr/>
            <p:nvPr/>
          </p:nvSpPr>
          <p:spPr>
            <a:xfrm>
              <a:off x="19283917" y="2029004"/>
              <a:ext cx="40543" cy="46983"/>
            </a:xfrm>
            <a:custGeom>
              <a:avLst/>
              <a:gdLst>
                <a:gd name="connsiteX0" fmla="*/ 34114 w 40543"/>
                <a:gd name="connsiteY0" fmla="*/ 46029 h 46983"/>
                <a:gd name="connsiteX1" fmla="*/ 25352 w 40543"/>
                <a:gd name="connsiteY1" fmla="*/ 46029 h 46983"/>
                <a:gd name="connsiteX2" fmla="*/ 25352 w 40543"/>
                <a:gd name="connsiteY2" fmla="*/ 40028 h 46983"/>
                <a:gd name="connsiteX3" fmla="*/ 10204 w 40543"/>
                <a:gd name="connsiteY3" fmla="*/ 46790 h 46983"/>
                <a:gd name="connsiteX4" fmla="*/ -1605 w 40543"/>
                <a:gd name="connsiteY4" fmla="*/ 42695 h 46983"/>
                <a:gd name="connsiteX5" fmla="*/ -6274 w 40543"/>
                <a:gd name="connsiteY5" fmla="*/ 31931 h 46983"/>
                <a:gd name="connsiteX6" fmla="*/ -1321 w 40543"/>
                <a:gd name="connsiteY6" fmla="*/ 22406 h 46983"/>
                <a:gd name="connsiteX7" fmla="*/ 12208 w 40543"/>
                <a:gd name="connsiteY7" fmla="*/ 19073 h 46983"/>
                <a:gd name="connsiteX8" fmla="*/ 24589 w 40543"/>
                <a:gd name="connsiteY8" fmla="*/ 19073 h 46983"/>
                <a:gd name="connsiteX9" fmla="*/ 24589 w 40543"/>
                <a:gd name="connsiteY9" fmla="*/ 17358 h 46983"/>
                <a:gd name="connsiteX10" fmla="*/ 14492 w 40543"/>
                <a:gd name="connsiteY10" fmla="*/ 7833 h 46983"/>
                <a:gd name="connsiteX11" fmla="*/ 1348 w 40543"/>
                <a:gd name="connsiteY11" fmla="*/ 12501 h 46983"/>
                <a:gd name="connsiteX12" fmla="*/ -3033 w 40543"/>
                <a:gd name="connsiteY12" fmla="*/ 6500 h 46983"/>
                <a:gd name="connsiteX13" fmla="*/ 16017 w 40543"/>
                <a:gd name="connsiteY13" fmla="*/ -168 h 46983"/>
                <a:gd name="connsiteX14" fmla="*/ 29161 w 40543"/>
                <a:gd name="connsiteY14" fmla="*/ 3928 h 46983"/>
                <a:gd name="connsiteX15" fmla="*/ 34207 w 40543"/>
                <a:gd name="connsiteY15" fmla="*/ 16787 h 46983"/>
                <a:gd name="connsiteX16" fmla="*/ 24589 w 40543"/>
                <a:gd name="connsiteY16" fmla="*/ 29074 h 46983"/>
                <a:gd name="connsiteX17" fmla="*/ 24589 w 40543"/>
                <a:gd name="connsiteY17" fmla="*/ 25169 h 46983"/>
                <a:gd name="connsiteX18" fmla="*/ 13827 w 40543"/>
                <a:gd name="connsiteY18" fmla="*/ 25169 h 46983"/>
                <a:gd name="connsiteX19" fmla="*/ 3441 w 40543"/>
                <a:gd name="connsiteY19" fmla="*/ 31646 h 46983"/>
                <a:gd name="connsiteX20" fmla="*/ 6013 w 40543"/>
                <a:gd name="connsiteY20" fmla="*/ 36789 h 46983"/>
                <a:gd name="connsiteX21" fmla="*/ 13157 w 40543"/>
                <a:gd name="connsiteY21" fmla="*/ 38504 h 46983"/>
                <a:gd name="connsiteX22" fmla="*/ 21161 w 40543"/>
                <a:gd name="connsiteY22" fmla="*/ 35932 h 46983"/>
                <a:gd name="connsiteX23" fmla="*/ 24491 w 40543"/>
                <a:gd name="connsiteY23" fmla="*/ 29074 h 4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543" h="46983">
                  <a:moveTo>
                    <a:pt x="34114" y="46029"/>
                  </a:moveTo>
                  <a:lnTo>
                    <a:pt x="25352" y="46029"/>
                  </a:lnTo>
                  <a:lnTo>
                    <a:pt x="25352" y="40028"/>
                  </a:lnTo>
                  <a:cubicBezTo>
                    <a:pt x="21635" y="44476"/>
                    <a:pt x="16017" y="46972"/>
                    <a:pt x="10204" y="46790"/>
                  </a:cubicBezTo>
                  <a:cubicBezTo>
                    <a:pt x="5920" y="46962"/>
                    <a:pt x="1632" y="45495"/>
                    <a:pt x="-1605" y="42695"/>
                  </a:cubicBezTo>
                  <a:cubicBezTo>
                    <a:pt x="-4749" y="39999"/>
                    <a:pt x="-6465" y="36046"/>
                    <a:pt x="-6274" y="31931"/>
                  </a:cubicBezTo>
                  <a:cubicBezTo>
                    <a:pt x="-6367" y="28131"/>
                    <a:pt x="-4461" y="24550"/>
                    <a:pt x="-1321" y="22406"/>
                  </a:cubicBezTo>
                  <a:cubicBezTo>
                    <a:pt x="2776" y="19959"/>
                    <a:pt x="7446" y="18796"/>
                    <a:pt x="12208" y="19073"/>
                  </a:cubicBezTo>
                  <a:lnTo>
                    <a:pt x="24589" y="19073"/>
                  </a:lnTo>
                  <a:lnTo>
                    <a:pt x="24589" y="17358"/>
                  </a:lnTo>
                  <a:cubicBezTo>
                    <a:pt x="24589" y="11262"/>
                    <a:pt x="21254" y="7833"/>
                    <a:pt x="14492" y="7833"/>
                  </a:cubicBezTo>
                  <a:cubicBezTo>
                    <a:pt x="9729" y="7995"/>
                    <a:pt x="5157" y="9624"/>
                    <a:pt x="1348" y="12501"/>
                  </a:cubicBezTo>
                  <a:lnTo>
                    <a:pt x="-3033" y="6500"/>
                  </a:lnTo>
                  <a:cubicBezTo>
                    <a:pt x="2395" y="2147"/>
                    <a:pt x="9064" y="-206"/>
                    <a:pt x="16017" y="-168"/>
                  </a:cubicBezTo>
                  <a:cubicBezTo>
                    <a:pt x="20780" y="-330"/>
                    <a:pt x="25352" y="1118"/>
                    <a:pt x="29161" y="3928"/>
                  </a:cubicBezTo>
                  <a:cubicBezTo>
                    <a:pt x="32686" y="7214"/>
                    <a:pt x="34588" y="11958"/>
                    <a:pt x="34207" y="16787"/>
                  </a:cubicBezTo>
                  <a:close/>
                  <a:moveTo>
                    <a:pt x="24589" y="29074"/>
                  </a:moveTo>
                  <a:lnTo>
                    <a:pt x="24589" y="25169"/>
                  </a:lnTo>
                  <a:lnTo>
                    <a:pt x="13827" y="25169"/>
                  </a:lnTo>
                  <a:cubicBezTo>
                    <a:pt x="6874" y="25169"/>
                    <a:pt x="3441" y="27360"/>
                    <a:pt x="3441" y="31646"/>
                  </a:cubicBezTo>
                  <a:cubicBezTo>
                    <a:pt x="3348" y="33694"/>
                    <a:pt x="4302" y="35637"/>
                    <a:pt x="6013" y="36789"/>
                  </a:cubicBezTo>
                  <a:cubicBezTo>
                    <a:pt x="8204" y="38046"/>
                    <a:pt x="10683" y="38647"/>
                    <a:pt x="13157" y="38504"/>
                  </a:cubicBezTo>
                  <a:cubicBezTo>
                    <a:pt x="16017" y="38561"/>
                    <a:pt x="18873" y="37656"/>
                    <a:pt x="21161" y="35932"/>
                  </a:cubicBezTo>
                  <a:cubicBezTo>
                    <a:pt x="23352" y="34332"/>
                    <a:pt x="24589" y="31770"/>
                    <a:pt x="24491" y="29074"/>
                  </a:cubicBezTo>
                  <a:close/>
                </a:path>
              </a:pathLst>
            </a:custGeom>
            <a:solidFill>
              <a:srgbClr val="6D6E71"/>
            </a:solidFill>
            <a:ln w="9525" cap="flat">
              <a:noFill/>
              <a:prstDash val="solid"/>
              <a:miter/>
            </a:ln>
          </p:spPr>
          <p:txBody>
            <a:bodyPr rtlCol="0" anchor="ctr"/>
            <a:lstStyle/>
            <a:p>
              <a:endParaRPr lang="en-US"/>
            </a:p>
          </p:txBody>
        </p:sp>
        <p:sp>
          <p:nvSpPr>
            <p:cNvPr id="1489" name="Freeform: Shape 1488">
              <a:extLst>
                <a:ext uri="{FF2B5EF4-FFF2-40B4-BE49-F238E27FC236}">
                  <a16:creationId xmlns:a16="http://schemas.microsoft.com/office/drawing/2014/main" id="{3C2C2A5E-5BF4-49E9-B94F-844471B27936}"/>
                </a:ext>
              </a:extLst>
            </p:cNvPr>
            <p:cNvSpPr/>
            <p:nvPr/>
          </p:nvSpPr>
          <p:spPr>
            <a:xfrm>
              <a:off x="19337751" y="2028910"/>
              <a:ext cx="42033" cy="46302"/>
            </a:xfrm>
            <a:custGeom>
              <a:avLst/>
              <a:gdLst>
                <a:gd name="connsiteX0" fmla="*/ 3236 w 42033"/>
                <a:gd name="connsiteY0" fmla="*/ 21452 h 46302"/>
                <a:gd name="connsiteX1" fmla="*/ 3236 w 42033"/>
                <a:gd name="connsiteY1" fmla="*/ 46122 h 46302"/>
                <a:gd name="connsiteX2" fmla="*/ -6289 w 42033"/>
                <a:gd name="connsiteY2" fmla="*/ 46122 h 46302"/>
                <a:gd name="connsiteX3" fmla="*/ -6289 w 42033"/>
                <a:gd name="connsiteY3" fmla="*/ 593 h 46302"/>
                <a:gd name="connsiteX4" fmla="*/ 3236 w 42033"/>
                <a:gd name="connsiteY4" fmla="*/ 593 h 46302"/>
                <a:gd name="connsiteX5" fmla="*/ 3236 w 42033"/>
                <a:gd name="connsiteY5" fmla="*/ 8879 h 46302"/>
                <a:gd name="connsiteX6" fmla="*/ 9617 w 42033"/>
                <a:gd name="connsiteY6" fmla="*/ 2307 h 46302"/>
                <a:gd name="connsiteX7" fmla="*/ 18472 w 42033"/>
                <a:gd name="connsiteY7" fmla="*/ -169 h 46302"/>
                <a:gd name="connsiteX8" fmla="*/ 30951 w 42033"/>
                <a:gd name="connsiteY8" fmla="*/ 4593 h 46302"/>
                <a:gd name="connsiteX9" fmla="*/ 35713 w 42033"/>
                <a:gd name="connsiteY9" fmla="*/ 18214 h 46302"/>
                <a:gd name="connsiteX10" fmla="*/ 35713 w 42033"/>
                <a:gd name="connsiteY10" fmla="*/ 46122 h 46302"/>
                <a:gd name="connsiteX11" fmla="*/ 26188 w 42033"/>
                <a:gd name="connsiteY11" fmla="*/ 46122 h 46302"/>
                <a:gd name="connsiteX12" fmla="*/ 26188 w 42033"/>
                <a:gd name="connsiteY12" fmla="*/ 21167 h 46302"/>
                <a:gd name="connsiteX13" fmla="*/ 15715 w 42033"/>
                <a:gd name="connsiteY13" fmla="*/ 8498 h 46302"/>
                <a:gd name="connsiteX14" fmla="*/ 7045 w 42033"/>
                <a:gd name="connsiteY14" fmla="*/ 11832 h 46302"/>
                <a:gd name="connsiteX15" fmla="*/ 3236 w 42033"/>
                <a:gd name="connsiteY15" fmla="*/ 21452 h 4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033" h="46302">
                  <a:moveTo>
                    <a:pt x="3236" y="21452"/>
                  </a:moveTo>
                  <a:lnTo>
                    <a:pt x="3236" y="46122"/>
                  </a:lnTo>
                  <a:lnTo>
                    <a:pt x="-6289" y="46122"/>
                  </a:lnTo>
                  <a:lnTo>
                    <a:pt x="-6289" y="593"/>
                  </a:lnTo>
                  <a:lnTo>
                    <a:pt x="3236" y="593"/>
                  </a:lnTo>
                  <a:lnTo>
                    <a:pt x="3236" y="8879"/>
                  </a:lnTo>
                  <a:cubicBezTo>
                    <a:pt x="4757" y="6165"/>
                    <a:pt x="6948" y="3898"/>
                    <a:pt x="9617" y="2307"/>
                  </a:cubicBezTo>
                  <a:cubicBezTo>
                    <a:pt x="12282" y="697"/>
                    <a:pt x="15333" y="-160"/>
                    <a:pt x="18472" y="-169"/>
                  </a:cubicBezTo>
                  <a:cubicBezTo>
                    <a:pt x="23142" y="-331"/>
                    <a:pt x="27621" y="1383"/>
                    <a:pt x="30951" y="4593"/>
                  </a:cubicBezTo>
                  <a:cubicBezTo>
                    <a:pt x="34285" y="8298"/>
                    <a:pt x="36002" y="13213"/>
                    <a:pt x="35713" y="18214"/>
                  </a:cubicBezTo>
                  <a:lnTo>
                    <a:pt x="35713" y="46122"/>
                  </a:lnTo>
                  <a:lnTo>
                    <a:pt x="26188" y="46122"/>
                  </a:lnTo>
                  <a:lnTo>
                    <a:pt x="26188" y="21167"/>
                  </a:lnTo>
                  <a:cubicBezTo>
                    <a:pt x="26188" y="12689"/>
                    <a:pt x="22668" y="8498"/>
                    <a:pt x="15715" y="8498"/>
                  </a:cubicBezTo>
                  <a:cubicBezTo>
                    <a:pt x="12473" y="8470"/>
                    <a:pt x="9427" y="9660"/>
                    <a:pt x="7045" y="11832"/>
                  </a:cubicBezTo>
                  <a:cubicBezTo>
                    <a:pt x="4376" y="14318"/>
                    <a:pt x="3046" y="17842"/>
                    <a:pt x="3236" y="21452"/>
                  </a:cubicBezTo>
                  <a:close/>
                </a:path>
              </a:pathLst>
            </a:custGeom>
            <a:solidFill>
              <a:srgbClr val="6D6E71"/>
            </a:solidFill>
            <a:ln w="9525" cap="flat">
              <a:noFill/>
              <a:prstDash val="solid"/>
              <a:miter/>
            </a:ln>
          </p:spPr>
          <p:txBody>
            <a:bodyPr rtlCol="0" anchor="ctr"/>
            <a:lstStyle/>
            <a:p>
              <a:endParaRPr lang="en-US"/>
            </a:p>
          </p:txBody>
        </p:sp>
        <p:sp>
          <p:nvSpPr>
            <p:cNvPr id="1490" name="Freeform: Shape 1489">
              <a:extLst>
                <a:ext uri="{FF2B5EF4-FFF2-40B4-BE49-F238E27FC236}">
                  <a16:creationId xmlns:a16="http://schemas.microsoft.com/office/drawing/2014/main" id="{11533353-1510-4594-9606-2048457572F4}"/>
                </a:ext>
              </a:extLst>
            </p:cNvPr>
            <p:cNvSpPr/>
            <p:nvPr/>
          </p:nvSpPr>
          <p:spPr>
            <a:xfrm>
              <a:off x="19412807" y="2015681"/>
              <a:ext cx="42383" cy="59912"/>
            </a:xfrm>
            <a:custGeom>
              <a:avLst/>
              <a:gdLst>
                <a:gd name="connsiteX0" fmla="*/ 19426 w 42383"/>
                <a:gd name="connsiteY0" fmla="*/ 35158 h 59912"/>
                <a:gd name="connsiteX1" fmla="*/ 19426 w 42383"/>
                <a:gd name="connsiteY1" fmla="*/ 24204 h 59912"/>
                <a:gd name="connsiteX2" fmla="*/ 28951 w 42383"/>
                <a:gd name="connsiteY2" fmla="*/ 24204 h 59912"/>
                <a:gd name="connsiteX3" fmla="*/ 28951 w 42383"/>
                <a:gd name="connsiteY3" fmla="*/ 35158 h 59912"/>
                <a:gd name="connsiteX4" fmla="*/ 36095 w 42383"/>
                <a:gd name="connsiteY4" fmla="*/ 35158 h 59912"/>
                <a:gd name="connsiteX5" fmla="*/ 36095 w 42383"/>
                <a:gd name="connsiteY5" fmla="*/ 44683 h 59912"/>
                <a:gd name="connsiteX6" fmla="*/ 28951 w 42383"/>
                <a:gd name="connsiteY6" fmla="*/ 44683 h 59912"/>
                <a:gd name="connsiteX7" fmla="*/ 28951 w 42383"/>
                <a:gd name="connsiteY7" fmla="*/ 59732 h 59912"/>
                <a:gd name="connsiteX8" fmla="*/ 19426 w 42383"/>
                <a:gd name="connsiteY8" fmla="*/ 59732 h 59912"/>
                <a:gd name="connsiteX9" fmla="*/ 19426 w 42383"/>
                <a:gd name="connsiteY9" fmla="*/ 44683 h 59912"/>
                <a:gd name="connsiteX10" fmla="*/ -6289 w 42383"/>
                <a:gd name="connsiteY10" fmla="*/ 44683 h 59912"/>
                <a:gd name="connsiteX11" fmla="*/ -6289 w 42383"/>
                <a:gd name="connsiteY11" fmla="*/ 35729 h 59912"/>
                <a:gd name="connsiteX12" fmla="*/ 15715 w 42383"/>
                <a:gd name="connsiteY12" fmla="*/ -180 h 59912"/>
                <a:gd name="connsiteX13" fmla="*/ 26760 w 42383"/>
                <a:gd name="connsiteY13" fmla="*/ -180 h 59912"/>
                <a:gd name="connsiteX14" fmla="*/ 5138 w 42383"/>
                <a:gd name="connsiteY14" fmla="*/ 35539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383" h="59912">
                  <a:moveTo>
                    <a:pt x="19426" y="35158"/>
                  </a:moveTo>
                  <a:lnTo>
                    <a:pt x="19426" y="24204"/>
                  </a:lnTo>
                  <a:lnTo>
                    <a:pt x="28951" y="24204"/>
                  </a:lnTo>
                  <a:lnTo>
                    <a:pt x="28951" y="35158"/>
                  </a:lnTo>
                  <a:lnTo>
                    <a:pt x="36095" y="35158"/>
                  </a:lnTo>
                  <a:lnTo>
                    <a:pt x="36095" y="44683"/>
                  </a:lnTo>
                  <a:lnTo>
                    <a:pt x="28951" y="44683"/>
                  </a:lnTo>
                  <a:lnTo>
                    <a:pt x="28951" y="59732"/>
                  </a:lnTo>
                  <a:lnTo>
                    <a:pt x="19426" y="59732"/>
                  </a:lnTo>
                  <a:lnTo>
                    <a:pt x="19426" y="44683"/>
                  </a:lnTo>
                  <a:lnTo>
                    <a:pt x="-6289" y="44683"/>
                  </a:lnTo>
                  <a:lnTo>
                    <a:pt x="-6289" y="35729"/>
                  </a:lnTo>
                  <a:lnTo>
                    <a:pt x="15715" y="-180"/>
                  </a:lnTo>
                  <a:lnTo>
                    <a:pt x="26760" y="-180"/>
                  </a:lnTo>
                  <a:lnTo>
                    <a:pt x="5138" y="35539"/>
                  </a:lnTo>
                  <a:close/>
                </a:path>
              </a:pathLst>
            </a:custGeom>
            <a:solidFill>
              <a:srgbClr val="6D6E71"/>
            </a:solidFill>
            <a:ln w="9525" cap="flat">
              <a:noFill/>
              <a:prstDash val="solid"/>
              <a:miter/>
            </a:ln>
          </p:spPr>
          <p:txBody>
            <a:bodyPr rtlCol="0" anchor="ctr"/>
            <a:lstStyle/>
            <a:p>
              <a:endParaRPr lang="en-US"/>
            </a:p>
          </p:txBody>
        </p:sp>
        <p:sp>
          <p:nvSpPr>
            <p:cNvPr id="1491" name="Freeform: Shape 1490">
              <a:extLst>
                <a:ext uri="{FF2B5EF4-FFF2-40B4-BE49-F238E27FC236}">
                  <a16:creationId xmlns:a16="http://schemas.microsoft.com/office/drawing/2014/main" id="{64CCEC40-2F82-49B1-B1CC-0A52641E928B}"/>
                </a:ext>
              </a:extLst>
            </p:cNvPr>
            <p:cNvSpPr/>
            <p:nvPr/>
          </p:nvSpPr>
          <p:spPr>
            <a:xfrm>
              <a:off x="19463767" y="2013881"/>
              <a:ext cx="48837" cy="62083"/>
            </a:xfrm>
            <a:custGeom>
              <a:avLst/>
              <a:gdLst>
                <a:gd name="connsiteX0" fmla="*/ -289 w 48837"/>
                <a:gd name="connsiteY0" fmla="*/ 53436 h 62083"/>
                <a:gd name="connsiteX1" fmla="*/ -289 w 48837"/>
                <a:gd name="connsiteY1" fmla="*/ 8288 h 62083"/>
                <a:gd name="connsiteX2" fmla="*/ 33811 w 48837"/>
                <a:gd name="connsiteY2" fmla="*/ 5630 h 62083"/>
                <a:gd name="connsiteX3" fmla="*/ 36476 w 48837"/>
                <a:gd name="connsiteY3" fmla="*/ 8288 h 62083"/>
                <a:gd name="connsiteX4" fmla="*/ 36476 w 48837"/>
                <a:gd name="connsiteY4" fmla="*/ 53436 h 62083"/>
                <a:gd name="connsiteX5" fmla="*/ 2376 w 48837"/>
                <a:gd name="connsiteY5" fmla="*/ 56093 h 62083"/>
                <a:gd name="connsiteX6" fmla="*/ -289 w 48837"/>
                <a:gd name="connsiteY6" fmla="*/ 53436 h 62083"/>
                <a:gd name="connsiteX7" fmla="*/ 7045 w 48837"/>
                <a:gd name="connsiteY7" fmla="*/ 14669 h 62083"/>
                <a:gd name="connsiteX8" fmla="*/ 7045 w 48837"/>
                <a:gd name="connsiteY8" fmla="*/ 47054 h 62083"/>
                <a:gd name="connsiteX9" fmla="*/ 24858 w 48837"/>
                <a:gd name="connsiteY9" fmla="*/ 51340 h 62083"/>
                <a:gd name="connsiteX10" fmla="*/ 29142 w 48837"/>
                <a:gd name="connsiteY10" fmla="*/ 47054 h 62083"/>
                <a:gd name="connsiteX11" fmla="*/ 32574 w 48837"/>
                <a:gd name="connsiteY11" fmla="*/ 30862 h 62083"/>
                <a:gd name="connsiteX12" fmla="*/ 29142 w 48837"/>
                <a:gd name="connsiteY12" fmla="*/ 14574 h 62083"/>
                <a:gd name="connsiteX13" fmla="*/ 11143 w 48837"/>
                <a:gd name="connsiteY13" fmla="*/ 10469 h 62083"/>
                <a:gd name="connsiteX14" fmla="*/ 7045 w 48837"/>
                <a:gd name="connsiteY14" fmla="*/ 14574 h 62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8837" h="62083">
                  <a:moveTo>
                    <a:pt x="-289" y="53436"/>
                  </a:moveTo>
                  <a:cubicBezTo>
                    <a:pt x="-8289" y="39453"/>
                    <a:pt x="-8289" y="22270"/>
                    <a:pt x="-289" y="8288"/>
                  </a:cubicBezTo>
                  <a:cubicBezTo>
                    <a:pt x="8380" y="-1866"/>
                    <a:pt x="23714" y="-3057"/>
                    <a:pt x="33811" y="5630"/>
                  </a:cubicBezTo>
                  <a:cubicBezTo>
                    <a:pt x="34765" y="6449"/>
                    <a:pt x="35620" y="7335"/>
                    <a:pt x="36476" y="8288"/>
                  </a:cubicBezTo>
                  <a:cubicBezTo>
                    <a:pt x="44573" y="22242"/>
                    <a:pt x="44573" y="39482"/>
                    <a:pt x="36476" y="53436"/>
                  </a:cubicBezTo>
                  <a:cubicBezTo>
                    <a:pt x="27811" y="63590"/>
                    <a:pt x="12473" y="64780"/>
                    <a:pt x="2376" y="56093"/>
                  </a:cubicBezTo>
                  <a:cubicBezTo>
                    <a:pt x="1427" y="55274"/>
                    <a:pt x="567" y="54389"/>
                    <a:pt x="-289" y="53436"/>
                  </a:cubicBezTo>
                  <a:close/>
                  <a:moveTo>
                    <a:pt x="7045" y="14669"/>
                  </a:moveTo>
                  <a:cubicBezTo>
                    <a:pt x="2185" y="24928"/>
                    <a:pt x="2185" y="36796"/>
                    <a:pt x="7045" y="47054"/>
                  </a:cubicBezTo>
                  <a:cubicBezTo>
                    <a:pt x="10761" y="53160"/>
                    <a:pt x="18761" y="55074"/>
                    <a:pt x="24858" y="51340"/>
                  </a:cubicBezTo>
                  <a:cubicBezTo>
                    <a:pt x="26570" y="50274"/>
                    <a:pt x="28095" y="48797"/>
                    <a:pt x="29142" y="47054"/>
                  </a:cubicBezTo>
                  <a:cubicBezTo>
                    <a:pt x="31621" y="42035"/>
                    <a:pt x="32858" y="36462"/>
                    <a:pt x="32574" y="30862"/>
                  </a:cubicBezTo>
                  <a:cubicBezTo>
                    <a:pt x="32858" y="25232"/>
                    <a:pt x="31621" y="19622"/>
                    <a:pt x="29142" y="14574"/>
                  </a:cubicBezTo>
                  <a:cubicBezTo>
                    <a:pt x="25333" y="8468"/>
                    <a:pt x="17235" y="6630"/>
                    <a:pt x="11143" y="10469"/>
                  </a:cubicBezTo>
                  <a:cubicBezTo>
                    <a:pt x="9520" y="11507"/>
                    <a:pt x="8092" y="12917"/>
                    <a:pt x="7045" y="14574"/>
                  </a:cubicBezTo>
                  <a:close/>
                </a:path>
              </a:pathLst>
            </a:custGeom>
            <a:solidFill>
              <a:srgbClr val="6D6E71"/>
            </a:solidFill>
            <a:ln w="9525" cap="flat">
              <a:noFill/>
              <a:prstDash val="solid"/>
              <a:miter/>
            </a:ln>
          </p:spPr>
          <p:txBody>
            <a:bodyPr rtlCol="0" anchor="ctr"/>
            <a:lstStyle/>
            <a:p>
              <a:endParaRPr lang="en-US"/>
            </a:p>
          </p:txBody>
        </p:sp>
        <p:sp>
          <p:nvSpPr>
            <p:cNvPr id="1492" name="Freeform: Shape 1491">
              <a:extLst>
                <a:ext uri="{FF2B5EF4-FFF2-40B4-BE49-F238E27FC236}">
                  <a16:creationId xmlns:a16="http://schemas.microsoft.com/office/drawing/2014/main" id="{DFFEDD0B-A0D2-4F8D-84FF-8DCFC92A31EC}"/>
                </a:ext>
              </a:extLst>
            </p:cNvPr>
            <p:cNvSpPr/>
            <p:nvPr/>
          </p:nvSpPr>
          <p:spPr>
            <a:xfrm>
              <a:off x="19520815" y="2013853"/>
              <a:ext cx="60489" cy="61848"/>
            </a:xfrm>
            <a:custGeom>
              <a:avLst/>
              <a:gdLst>
                <a:gd name="connsiteX0" fmla="*/ 16482 w 60489"/>
                <a:gd name="connsiteY0" fmla="*/ 3839 h 61848"/>
                <a:gd name="connsiteX1" fmla="*/ 16482 w 60489"/>
                <a:gd name="connsiteY1" fmla="*/ 22889 h 61848"/>
                <a:gd name="connsiteX2" fmla="*/ 6957 w 60489"/>
                <a:gd name="connsiteY2" fmla="*/ 26889 h 61848"/>
                <a:gd name="connsiteX3" fmla="*/ -2568 w 60489"/>
                <a:gd name="connsiteY3" fmla="*/ 22889 h 61848"/>
                <a:gd name="connsiteX4" fmla="*/ -6284 w 60489"/>
                <a:gd name="connsiteY4" fmla="*/ 13364 h 61848"/>
                <a:gd name="connsiteX5" fmla="*/ -2568 w 60489"/>
                <a:gd name="connsiteY5" fmla="*/ 3839 h 61848"/>
                <a:gd name="connsiteX6" fmla="*/ 6957 w 60489"/>
                <a:gd name="connsiteY6" fmla="*/ -162 h 61848"/>
                <a:gd name="connsiteX7" fmla="*/ 16482 w 60489"/>
                <a:gd name="connsiteY7" fmla="*/ 3839 h 61848"/>
                <a:gd name="connsiteX8" fmla="*/ 51438 w 60489"/>
                <a:gd name="connsiteY8" fmla="*/ 1267 h 61848"/>
                <a:gd name="connsiteX9" fmla="*/ 7529 w 60489"/>
                <a:gd name="connsiteY9" fmla="*/ 61179 h 61848"/>
                <a:gd name="connsiteX10" fmla="*/ -3522 w 60489"/>
                <a:gd name="connsiteY10" fmla="*/ 61179 h 61848"/>
                <a:gd name="connsiteX11" fmla="*/ 40294 w 60489"/>
                <a:gd name="connsiteY11" fmla="*/ 1267 h 61848"/>
                <a:gd name="connsiteX12" fmla="*/ 10766 w 60489"/>
                <a:gd name="connsiteY12" fmla="*/ 17935 h 61848"/>
                <a:gd name="connsiteX13" fmla="*/ 12101 w 60489"/>
                <a:gd name="connsiteY13" fmla="*/ 13649 h 61848"/>
                <a:gd name="connsiteX14" fmla="*/ 10673 w 60489"/>
                <a:gd name="connsiteY14" fmla="*/ 9268 h 61848"/>
                <a:gd name="connsiteX15" fmla="*/ 4385 w 60489"/>
                <a:gd name="connsiteY15" fmla="*/ 8506 h 61848"/>
                <a:gd name="connsiteX16" fmla="*/ 3622 w 60489"/>
                <a:gd name="connsiteY16" fmla="*/ 9268 h 61848"/>
                <a:gd name="connsiteX17" fmla="*/ 2287 w 60489"/>
                <a:gd name="connsiteY17" fmla="*/ 13649 h 61848"/>
                <a:gd name="connsiteX18" fmla="*/ 3720 w 60489"/>
                <a:gd name="connsiteY18" fmla="*/ 17935 h 61848"/>
                <a:gd name="connsiteX19" fmla="*/ 7338 w 60489"/>
                <a:gd name="connsiteY19" fmla="*/ 19745 h 61848"/>
                <a:gd name="connsiteX20" fmla="*/ 10766 w 60489"/>
                <a:gd name="connsiteY20" fmla="*/ 17935 h 61848"/>
                <a:gd name="connsiteX21" fmla="*/ 50582 w 60489"/>
                <a:gd name="connsiteY21" fmla="*/ 38509 h 61848"/>
                <a:gd name="connsiteX22" fmla="*/ 54200 w 60489"/>
                <a:gd name="connsiteY22" fmla="*/ 48034 h 61848"/>
                <a:gd name="connsiteX23" fmla="*/ 50484 w 60489"/>
                <a:gd name="connsiteY23" fmla="*/ 57559 h 61848"/>
                <a:gd name="connsiteX24" fmla="*/ 40959 w 60489"/>
                <a:gd name="connsiteY24" fmla="*/ 61655 h 61848"/>
                <a:gd name="connsiteX25" fmla="*/ 31434 w 60489"/>
                <a:gd name="connsiteY25" fmla="*/ 57655 h 61848"/>
                <a:gd name="connsiteX26" fmla="*/ 27816 w 60489"/>
                <a:gd name="connsiteY26" fmla="*/ 48130 h 61848"/>
                <a:gd name="connsiteX27" fmla="*/ 31532 w 60489"/>
                <a:gd name="connsiteY27" fmla="*/ 38605 h 61848"/>
                <a:gd name="connsiteX28" fmla="*/ 49531 w 60489"/>
                <a:gd name="connsiteY28" fmla="*/ 38166 h 61848"/>
                <a:gd name="connsiteX29" fmla="*/ 50010 w 60489"/>
                <a:gd name="connsiteY29" fmla="*/ 38605 h 61848"/>
                <a:gd name="connsiteX30" fmla="*/ 44959 w 60489"/>
                <a:gd name="connsiteY30" fmla="*/ 52892 h 61848"/>
                <a:gd name="connsiteX31" fmla="*/ 46392 w 60489"/>
                <a:gd name="connsiteY31" fmla="*/ 48511 h 61848"/>
                <a:gd name="connsiteX32" fmla="*/ 44866 w 60489"/>
                <a:gd name="connsiteY32" fmla="*/ 44225 h 61848"/>
                <a:gd name="connsiteX33" fmla="*/ 38769 w 60489"/>
                <a:gd name="connsiteY33" fmla="*/ 43300 h 61848"/>
                <a:gd name="connsiteX34" fmla="*/ 37815 w 60489"/>
                <a:gd name="connsiteY34" fmla="*/ 44225 h 61848"/>
                <a:gd name="connsiteX35" fmla="*/ 37815 w 60489"/>
                <a:gd name="connsiteY35" fmla="*/ 52892 h 61848"/>
                <a:gd name="connsiteX36" fmla="*/ 41438 w 60489"/>
                <a:gd name="connsiteY36" fmla="*/ 54607 h 61848"/>
                <a:gd name="connsiteX37" fmla="*/ 44959 w 60489"/>
                <a:gd name="connsiteY37" fmla="*/ 52892 h 6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489" h="61848">
                  <a:moveTo>
                    <a:pt x="16482" y="3839"/>
                  </a:moveTo>
                  <a:cubicBezTo>
                    <a:pt x="21244" y="9296"/>
                    <a:pt x="21244" y="17431"/>
                    <a:pt x="16482" y="22889"/>
                  </a:cubicBezTo>
                  <a:cubicBezTo>
                    <a:pt x="14101" y="25565"/>
                    <a:pt x="10575" y="27032"/>
                    <a:pt x="6957" y="26889"/>
                  </a:cubicBezTo>
                  <a:cubicBezTo>
                    <a:pt x="3338" y="27060"/>
                    <a:pt x="-187" y="25594"/>
                    <a:pt x="-2568" y="22889"/>
                  </a:cubicBezTo>
                  <a:cubicBezTo>
                    <a:pt x="-5047" y="20326"/>
                    <a:pt x="-6377" y="16907"/>
                    <a:pt x="-6284" y="13364"/>
                  </a:cubicBezTo>
                  <a:cubicBezTo>
                    <a:pt x="-6284" y="9830"/>
                    <a:pt x="-4949" y="6429"/>
                    <a:pt x="-2568" y="3839"/>
                  </a:cubicBezTo>
                  <a:cubicBezTo>
                    <a:pt x="-94" y="1181"/>
                    <a:pt x="3338" y="-276"/>
                    <a:pt x="6957" y="-162"/>
                  </a:cubicBezTo>
                  <a:cubicBezTo>
                    <a:pt x="10575" y="-362"/>
                    <a:pt x="14101" y="1114"/>
                    <a:pt x="16482" y="3839"/>
                  </a:cubicBezTo>
                  <a:close/>
                  <a:moveTo>
                    <a:pt x="51438" y="1267"/>
                  </a:moveTo>
                  <a:lnTo>
                    <a:pt x="7529" y="61179"/>
                  </a:lnTo>
                  <a:lnTo>
                    <a:pt x="-3522" y="61179"/>
                  </a:lnTo>
                  <a:lnTo>
                    <a:pt x="40294" y="1267"/>
                  </a:lnTo>
                  <a:close/>
                  <a:moveTo>
                    <a:pt x="10766" y="17935"/>
                  </a:moveTo>
                  <a:cubicBezTo>
                    <a:pt x="11719" y="16716"/>
                    <a:pt x="12194" y="15192"/>
                    <a:pt x="12101" y="13649"/>
                  </a:cubicBezTo>
                  <a:cubicBezTo>
                    <a:pt x="12101" y="12068"/>
                    <a:pt x="11622" y="10525"/>
                    <a:pt x="10673" y="9268"/>
                  </a:cubicBezTo>
                  <a:cubicBezTo>
                    <a:pt x="9147" y="7325"/>
                    <a:pt x="6292" y="6982"/>
                    <a:pt x="4385" y="8506"/>
                  </a:cubicBezTo>
                  <a:cubicBezTo>
                    <a:pt x="4101" y="8725"/>
                    <a:pt x="3813" y="8982"/>
                    <a:pt x="3622" y="9268"/>
                  </a:cubicBezTo>
                  <a:cubicBezTo>
                    <a:pt x="2766" y="10554"/>
                    <a:pt x="2287" y="12087"/>
                    <a:pt x="2287" y="13649"/>
                  </a:cubicBezTo>
                  <a:cubicBezTo>
                    <a:pt x="2194" y="15202"/>
                    <a:pt x="2766" y="16726"/>
                    <a:pt x="3720" y="17935"/>
                  </a:cubicBezTo>
                  <a:cubicBezTo>
                    <a:pt x="4576" y="19098"/>
                    <a:pt x="5910" y="19764"/>
                    <a:pt x="7338" y="19745"/>
                  </a:cubicBezTo>
                  <a:cubicBezTo>
                    <a:pt x="8673" y="19736"/>
                    <a:pt x="10003" y="19059"/>
                    <a:pt x="10766" y="17935"/>
                  </a:cubicBezTo>
                  <a:close/>
                  <a:moveTo>
                    <a:pt x="50582" y="38509"/>
                  </a:moveTo>
                  <a:cubicBezTo>
                    <a:pt x="52963" y="41119"/>
                    <a:pt x="54200" y="44520"/>
                    <a:pt x="54200" y="48034"/>
                  </a:cubicBezTo>
                  <a:cubicBezTo>
                    <a:pt x="54200" y="51568"/>
                    <a:pt x="52866" y="54978"/>
                    <a:pt x="50484" y="57559"/>
                  </a:cubicBezTo>
                  <a:cubicBezTo>
                    <a:pt x="48103" y="60322"/>
                    <a:pt x="44582" y="61827"/>
                    <a:pt x="40959" y="61655"/>
                  </a:cubicBezTo>
                  <a:cubicBezTo>
                    <a:pt x="37341" y="61827"/>
                    <a:pt x="33816" y="60360"/>
                    <a:pt x="31434" y="57655"/>
                  </a:cubicBezTo>
                  <a:cubicBezTo>
                    <a:pt x="29053" y="55064"/>
                    <a:pt x="27723" y="51654"/>
                    <a:pt x="27816" y="48130"/>
                  </a:cubicBezTo>
                  <a:cubicBezTo>
                    <a:pt x="27816" y="44596"/>
                    <a:pt x="29151" y="41186"/>
                    <a:pt x="31532" y="38605"/>
                  </a:cubicBezTo>
                  <a:cubicBezTo>
                    <a:pt x="36388" y="33499"/>
                    <a:pt x="44485" y="33309"/>
                    <a:pt x="49531" y="38166"/>
                  </a:cubicBezTo>
                  <a:cubicBezTo>
                    <a:pt x="49722" y="38309"/>
                    <a:pt x="49912" y="38452"/>
                    <a:pt x="50010" y="38605"/>
                  </a:cubicBezTo>
                  <a:close/>
                  <a:moveTo>
                    <a:pt x="44959" y="52892"/>
                  </a:moveTo>
                  <a:cubicBezTo>
                    <a:pt x="45913" y="51635"/>
                    <a:pt x="46392" y="50092"/>
                    <a:pt x="46392" y="48511"/>
                  </a:cubicBezTo>
                  <a:cubicBezTo>
                    <a:pt x="46392" y="46949"/>
                    <a:pt x="45820" y="45425"/>
                    <a:pt x="44866" y="44225"/>
                  </a:cubicBezTo>
                  <a:cubicBezTo>
                    <a:pt x="43438" y="42281"/>
                    <a:pt x="40676" y="41862"/>
                    <a:pt x="38769" y="43300"/>
                  </a:cubicBezTo>
                  <a:cubicBezTo>
                    <a:pt x="38387" y="43567"/>
                    <a:pt x="38104" y="43872"/>
                    <a:pt x="37815" y="44225"/>
                  </a:cubicBezTo>
                  <a:cubicBezTo>
                    <a:pt x="36006" y="46825"/>
                    <a:pt x="36006" y="50292"/>
                    <a:pt x="37815" y="52892"/>
                  </a:cubicBezTo>
                  <a:cubicBezTo>
                    <a:pt x="38676" y="53978"/>
                    <a:pt x="40006" y="54607"/>
                    <a:pt x="41438" y="54607"/>
                  </a:cubicBezTo>
                  <a:cubicBezTo>
                    <a:pt x="42769" y="54654"/>
                    <a:pt x="44103" y="54016"/>
                    <a:pt x="44959" y="52892"/>
                  </a:cubicBezTo>
                  <a:close/>
                </a:path>
              </a:pathLst>
            </a:custGeom>
            <a:solidFill>
              <a:srgbClr val="6D6E71"/>
            </a:solidFill>
            <a:ln w="9525" cap="flat">
              <a:noFill/>
              <a:prstDash val="solid"/>
              <a:miter/>
            </a:ln>
          </p:spPr>
          <p:txBody>
            <a:bodyPr rtlCol="0" anchor="ctr"/>
            <a:lstStyle/>
            <a:p>
              <a:endParaRPr lang="en-US"/>
            </a:p>
          </p:txBody>
        </p:sp>
        <p:sp>
          <p:nvSpPr>
            <p:cNvPr id="1493" name="Freeform: Shape 1492">
              <a:extLst>
                <a:ext uri="{FF2B5EF4-FFF2-40B4-BE49-F238E27FC236}">
                  <a16:creationId xmlns:a16="http://schemas.microsoft.com/office/drawing/2014/main" id="{30C61910-B5C1-4DBA-919B-AC35596C9FE4}"/>
                </a:ext>
              </a:extLst>
            </p:cNvPr>
            <p:cNvSpPr/>
            <p:nvPr/>
          </p:nvSpPr>
          <p:spPr>
            <a:xfrm>
              <a:off x="19615497" y="2011680"/>
              <a:ext cx="9525" cy="63531"/>
            </a:xfrm>
            <a:custGeom>
              <a:avLst/>
              <a:gdLst>
                <a:gd name="connsiteX0" fmla="*/ 3236 w 9525"/>
                <a:gd name="connsiteY0" fmla="*/ 63352 h 63531"/>
                <a:gd name="connsiteX1" fmla="*/ -6289 w 9525"/>
                <a:gd name="connsiteY1" fmla="*/ 63352 h 63531"/>
                <a:gd name="connsiteX2" fmla="*/ -6289 w 9525"/>
                <a:gd name="connsiteY2" fmla="*/ -180 h 63531"/>
                <a:gd name="connsiteX3" fmla="*/ 3236 w 9525"/>
                <a:gd name="connsiteY3" fmla="*/ -180 h 63531"/>
              </a:gdLst>
              <a:ahLst/>
              <a:cxnLst>
                <a:cxn ang="0">
                  <a:pos x="connsiteX0" y="connsiteY0"/>
                </a:cxn>
                <a:cxn ang="0">
                  <a:pos x="connsiteX1" y="connsiteY1"/>
                </a:cxn>
                <a:cxn ang="0">
                  <a:pos x="connsiteX2" y="connsiteY2"/>
                </a:cxn>
                <a:cxn ang="0">
                  <a:pos x="connsiteX3" y="connsiteY3"/>
                </a:cxn>
              </a:cxnLst>
              <a:rect l="l" t="t" r="r" b="b"/>
              <a:pathLst>
                <a:path w="9525" h="63531">
                  <a:moveTo>
                    <a:pt x="3236" y="63352"/>
                  </a:moveTo>
                  <a:lnTo>
                    <a:pt x="-6289" y="63352"/>
                  </a:lnTo>
                  <a:lnTo>
                    <a:pt x="-6289" y="-180"/>
                  </a:lnTo>
                  <a:lnTo>
                    <a:pt x="3236" y="-180"/>
                  </a:lnTo>
                  <a:close/>
                </a:path>
              </a:pathLst>
            </a:custGeom>
            <a:solidFill>
              <a:srgbClr val="6D6E71"/>
            </a:solidFill>
            <a:ln w="9525" cap="flat">
              <a:noFill/>
              <a:prstDash val="solid"/>
              <a:miter/>
            </a:ln>
          </p:spPr>
          <p:txBody>
            <a:bodyPr rtlCol="0" anchor="ctr"/>
            <a:lstStyle/>
            <a:p>
              <a:endParaRPr lang="en-US"/>
            </a:p>
          </p:txBody>
        </p:sp>
        <p:sp>
          <p:nvSpPr>
            <p:cNvPr id="1494" name="Freeform: Shape 1493">
              <a:extLst>
                <a:ext uri="{FF2B5EF4-FFF2-40B4-BE49-F238E27FC236}">
                  <a16:creationId xmlns:a16="http://schemas.microsoft.com/office/drawing/2014/main" id="{1E1BC9AF-727F-4DC4-AE99-1BC329BFFFFF}"/>
                </a:ext>
              </a:extLst>
            </p:cNvPr>
            <p:cNvSpPr/>
            <p:nvPr/>
          </p:nvSpPr>
          <p:spPr>
            <a:xfrm>
              <a:off x="19635977" y="2028921"/>
              <a:ext cx="48006" cy="47053"/>
            </a:xfrm>
            <a:custGeom>
              <a:avLst/>
              <a:gdLst>
                <a:gd name="connsiteX0" fmla="*/ 34860 w 48006"/>
                <a:gd name="connsiteY0" fmla="*/ 40015 h 47053"/>
                <a:gd name="connsiteX1" fmla="*/ 569 w 48006"/>
                <a:gd name="connsiteY1" fmla="*/ 40015 h 47053"/>
                <a:gd name="connsiteX2" fmla="*/ 569 w 48006"/>
                <a:gd name="connsiteY2" fmla="*/ 6678 h 47053"/>
                <a:gd name="connsiteX3" fmla="*/ 34860 w 48006"/>
                <a:gd name="connsiteY3" fmla="*/ 6678 h 47053"/>
                <a:gd name="connsiteX4" fmla="*/ 34860 w 48006"/>
                <a:gd name="connsiteY4" fmla="*/ 40015 h 47053"/>
                <a:gd name="connsiteX5" fmla="*/ 7331 w 48006"/>
                <a:gd name="connsiteY5" fmla="*/ 34110 h 47053"/>
                <a:gd name="connsiteX6" fmla="*/ 17712 w 48006"/>
                <a:gd name="connsiteY6" fmla="*/ 38301 h 47053"/>
                <a:gd name="connsiteX7" fmla="*/ 28000 w 48006"/>
                <a:gd name="connsiteY7" fmla="*/ 34110 h 47053"/>
                <a:gd name="connsiteX8" fmla="*/ 28000 w 48006"/>
                <a:gd name="connsiteY8" fmla="*/ 12584 h 47053"/>
                <a:gd name="connsiteX9" fmla="*/ 17712 w 48006"/>
                <a:gd name="connsiteY9" fmla="*/ 8393 h 47053"/>
                <a:gd name="connsiteX10" fmla="*/ 7331 w 48006"/>
                <a:gd name="connsiteY10" fmla="*/ 12584 h 47053"/>
                <a:gd name="connsiteX11" fmla="*/ 7331 w 48006"/>
                <a:gd name="connsiteY11"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7053">
                  <a:moveTo>
                    <a:pt x="34860" y="40015"/>
                  </a:moveTo>
                  <a:cubicBezTo>
                    <a:pt x="25237" y="49160"/>
                    <a:pt x="10192" y="49160"/>
                    <a:pt x="569" y="40015"/>
                  </a:cubicBezTo>
                  <a:cubicBezTo>
                    <a:pt x="-8575" y="30776"/>
                    <a:pt x="-8575" y="15917"/>
                    <a:pt x="569" y="6678"/>
                  </a:cubicBezTo>
                  <a:cubicBezTo>
                    <a:pt x="10192" y="-2466"/>
                    <a:pt x="25237" y="-2466"/>
                    <a:pt x="34860" y="6678"/>
                  </a:cubicBezTo>
                  <a:cubicBezTo>
                    <a:pt x="44003" y="15917"/>
                    <a:pt x="44003" y="30776"/>
                    <a:pt x="34860" y="40015"/>
                  </a:cubicBezTo>
                  <a:close/>
                  <a:moveTo>
                    <a:pt x="7331" y="34110"/>
                  </a:moveTo>
                  <a:cubicBezTo>
                    <a:pt x="10094" y="36882"/>
                    <a:pt x="13810" y="38396"/>
                    <a:pt x="17712" y="38301"/>
                  </a:cubicBezTo>
                  <a:cubicBezTo>
                    <a:pt x="21619" y="38406"/>
                    <a:pt x="25335" y="36882"/>
                    <a:pt x="28000" y="34110"/>
                  </a:cubicBezTo>
                  <a:cubicBezTo>
                    <a:pt x="33432" y="27976"/>
                    <a:pt x="33432" y="18718"/>
                    <a:pt x="28000" y="12584"/>
                  </a:cubicBezTo>
                  <a:cubicBezTo>
                    <a:pt x="25335" y="9812"/>
                    <a:pt x="21619" y="8288"/>
                    <a:pt x="17712" y="8393"/>
                  </a:cubicBezTo>
                  <a:cubicBezTo>
                    <a:pt x="13810" y="8297"/>
                    <a:pt x="10094" y="9812"/>
                    <a:pt x="7331" y="12584"/>
                  </a:cubicBezTo>
                  <a:cubicBezTo>
                    <a:pt x="1904" y="18718"/>
                    <a:pt x="1904" y="27976"/>
                    <a:pt x="7331" y="34110"/>
                  </a:cubicBezTo>
                  <a:close/>
                </a:path>
              </a:pathLst>
            </a:custGeom>
            <a:solidFill>
              <a:srgbClr val="6D6E71"/>
            </a:solidFill>
            <a:ln w="9525" cap="flat">
              <a:noFill/>
              <a:prstDash val="solid"/>
              <a:miter/>
            </a:ln>
          </p:spPr>
          <p:txBody>
            <a:bodyPr rtlCol="0" anchor="ctr"/>
            <a:lstStyle/>
            <a:p>
              <a:endParaRPr lang="en-US"/>
            </a:p>
          </p:txBody>
        </p:sp>
        <p:sp>
          <p:nvSpPr>
            <p:cNvPr id="1495" name="Freeform: Shape 1494">
              <a:extLst>
                <a:ext uri="{FF2B5EF4-FFF2-40B4-BE49-F238E27FC236}">
                  <a16:creationId xmlns:a16="http://schemas.microsoft.com/office/drawing/2014/main" id="{2EE1E2E7-5E8F-40E6-8F2F-6BF72C79C28E}"/>
                </a:ext>
              </a:extLst>
            </p:cNvPr>
            <p:cNvSpPr/>
            <p:nvPr/>
          </p:nvSpPr>
          <p:spPr>
            <a:xfrm>
              <a:off x="19688270" y="2029492"/>
              <a:ext cx="74674" cy="45719"/>
            </a:xfrm>
            <a:custGeom>
              <a:avLst/>
              <a:gdLst>
                <a:gd name="connsiteX0" fmla="*/ 20379 w 74674"/>
                <a:gd name="connsiteY0" fmla="*/ 45540 h 45719"/>
                <a:gd name="connsiteX1" fmla="*/ 9427 w 74674"/>
                <a:gd name="connsiteY1" fmla="*/ 45540 h 45719"/>
                <a:gd name="connsiteX2" fmla="*/ -6289 w 74674"/>
                <a:gd name="connsiteY2" fmla="*/ 10 h 45719"/>
                <a:gd name="connsiteX3" fmla="*/ 3236 w 74674"/>
                <a:gd name="connsiteY3" fmla="*/ 10 h 45719"/>
                <a:gd name="connsiteX4" fmla="*/ 15333 w 74674"/>
                <a:gd name="connsiteY4" fmla="*/ 34205 h 45719"/>
                <a:gd name="connsiteX5" fmla="*/ 26667 w 74674"/>
                <a:gd name="connsiteY5" fmla="*/ -180 h 45719"/>
                <a:gd name="connsiteX6" fmla="*/ 36192 w 74674"/>
                <a:gd name="connsiteY6" fmla="*/ -180 h 45719"/>
                <a:gd name="connsiteX7" fmla="*/ 47527 w 74674"/>
                <a:gd name="connsiteY7" fmla="*/ 34205 h 45719"/>
                <a:gd name="connsiteX8" fmla="*/ 58861 w 74674"/>
                <a:gd name="connsiteY8" fmla="*/ -180 h 45719"/>
                <a:gd name="connsiteX9" fmla="*/ 68386 w 74674"/>
                <a:gd name="connsiteY9" fmla="*/ -180 h 45719"/>
                <a:gd name="connsiteX10" fmla="*/ 52577 w 74674"/>
                <a:gd name="connsiteY10" fmla="*/ 45349 h 45719"/>
                <a:gd name="connsiteX11" fmla="*/ 41620 w 74674"/>
                <a:gd name="connsiteY11" fmla="*/ 45349 h 45719"/>
                <a:gd name="connsiteX12" fmla="*/ 30858 w 74674"/>
                <a:gd name="connsiteY12" fmla="*/ 14203 h 4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74" h="45719">
                  <a:moveTo>
                    <a:pt x="20379" y="45540"/>
                  </a:moveTo>
                  <a:lnTo>
                    <a:pt x="9427" y="45540"/>
                  </a:lnTo>
                  <a:lnTo>
                    <a:pt x="-6289" y="10"/>
                  </a:lnTo>
                  <a:lnTo>
                    <a:pt x="3236" y="10"/>
                  </a:lnTo>
                  <a:lnTo>
                    <a:pt x="15333" y="34205"/>
                  </a:lnTo>
                  <a:lnTo>
                    <a:pt x="26667" y="-180"/>
                  </a:lnTo>
                  <a:lnTo>
                    <a:pt x="36192" y="-180"/>
                  </a:lnTo>
                  <a:lnTo>
                    <a:pt x="47527" y="34205"/>
                  </a:lnTo>
                  <a:lnTo>
                    <a:pt x="58861" y="-180"/>
                  </a:lnTo>
                  <a:lnTo>
                    <a:pt x="68386" y="-180"/>
                  </a:lnTo>
                  <a:lnTo>
                    <a:pt x="52577" y="45349"/>
                  </a:lnTo>
                  <a:lnTo>
                    <a:pt x="41620" y="45349"/>
                  </a:lnTo>
                  <a:lnTo>
                    <a:pt x="30858" y="14203"/>
                  </a:lnTo>
                  <a:close/>
                </a:path>
              </a:pathLst>
            </a:custGeom>
            <a:solidFill>
              <a:srgbClr val="6D6E71"/>
            </a:solidFill>
            <a:ln w="9525" cap="flat">
              <a:noFill/>
              <a:prstDash val="solid"/>
              <a:miter/>
            </a:ln>
          </p:spPr>
          <p:txBody>
            <a:bodyPr rtlCol="0" anchor="ctr"/>
            <a:lstStyle/>
            <a:p>
              <a:endParaRPr lang="en-US"/>
            </a:p>
          </p:txBody>
        </p:sp>
        <p:sp>
          <p:nvSpPr>
            <p:cNvPr id="1496" name="Freeform: Shape 1495">
              <a:extLst>
                <a:ext uri="{FF2B5EF4-FFF2-40B4-BE49-F238E27FC236}">
                  <a16:creationId xmlns:a16="http://schemas.microsoft.com/office/drawing/2014/main" id="{748B8B08-8BB1-4677-983B-291FE7F6D0E6}"/>
                </a:ext>
              </a:extLst>
            </p:cNvPr>
            <p:cNvSpPr/>
            <p:nvPr/>
          </p:nvSpPr>
          <p:spPr>
            <a:xfrm>
              <a:off x="19767782" y="2028915"/>
              <a:ext cx="45382" cy="47070"/>
            </a:xfrm>
            <a:custGeom>
              <a:avLst/>
              <a:gdLst>
                <a:gd name="connsiteX0" fmla="*/ 38880 w 45382"/>
                <a:gd name="connsiteY0" fmla="*/ 27543 h 47070"/>
                <a:gd name="connsiteX1" fmla="*/ 3161 w 45382"/>
                <a:gd name="connsiteY1" fmla="*/ 27543 h 47070"/>
                <a:gd name="connsiteX2" fmla="*/ 7733 w 45382"/>
                <a:gd name="connsiteY2" fmla="*/ 35544 h 47070"/>
                <a:gd name="connsiteX3" fmla="*/ 17258 w 45382"/>
                <a:gd name="connsiteY3" fmla="*/ 38592 h 47070"/>
                <a:gd name="connsiteX4" fmla="*/ 30308 w 45382"/>
                <a:gd name="connsiteY4" fmla="*/ 33258 h 47070"/>
                <a:gd name="connsiteX5" fmla="*/ 35834 w 45382"/>
                <a:gd name="connsiteY5" fmla="*/ 39259 h 47070"/>
                <a:gd name="connsiteX6" fmla="*/ 16784 w 45382"/>
                <a:gd name="connsiteY6" fmla="*/ 46879 h 47070"/>
                <a:gd name="connsiteX7" fmla="*/ 496 w 45382"/>
                <a:gd name="connsiteY7" fmla="*/ 40497 h 47070"/>
                <a:gd name="connsiteX8" fmla="*/ -6266 w 45382"/>
                <a:gd name="connsiteY8" fmla="*/ 23352 h 47070"/>
                <a:gd name="connsiteX9" fmla="*/ 589 w 45382"/>
                <a:gd name="connsiteY9" fmla="*/ 6207 h 47070"/>
                <a:gd name="connsiteX10" fmla="*/ 16784 w 45382"/>
                <a:gd name="connsiteY10" fmla="*/ -175 h 47070"/>
                <a:gd name="connsiteX11" fmla="*/ 32597 w 45382"/>
                <a:gd name="connsiteY11" fmla="*/ 5445 h 47070"/>
                <a:gd name="connsiteX12" fmla="*/ 39071 w 45382"/>
                <a:gd name="connsiteY12" fmla="*/ 20971 h 47070"/>
                <a:gd name="connsiteX13" fmla="*/ 3161 w 45382"/>
                <a:gd name="connsiteY13" fmla="*/ 20019 h 47070"/>
                <a:gd name="connsiteX14" fmla="*/ 29262 w 45382"/>
                <a:gd name="connsiteY14" fmla="*/ 20019 h 47070"/>
                <a:gd name="connsiteX15" fmla="*/ 25737 w 45382"/>
                <a:gd name="connsiteY15" fmla="*/ 11160 h 47070"/>
                <a:gd name="connsiteX16" fmla="*/ 16784 w 45382"/>
                <a:gd name="connsiteY16" fmla="*/ 8112 h 47070"/>
                <a:gd name="connsiteX17" fmla="*/ 7259 w 45382"/>
                <a:gd name="connsiteY17" fmla="*/ 11351 h 47070"/>
                <a:gd name="connsiteX18" fmla="*/ 3161 w 45382"/>
                <a:gd name="connsiteY18" fmla="*/ 20019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82" h="47070">
                  <a:moveTo>
                    <a:pt x="38880" y="27543"/>
                  </a:moveTo>
                  <a:lnTo>
                    <a:pt x="3161" y="27543"/>
                  </a:lnTo>
                  <a:cubicBezTo>
                    <a:pt x="3352" y="30791"/>
                    <a:pt x="4970" y="33773"/>
                    <a:pt x="7733" y="35544"/>
                  </a:cubicBezTo>
                  <a:cubicBezTo>
                    <a:pt x="10496" y="37592"/>
                    <a:pt x="13830" y="38668"/>
                    <a:pt x="17258" y="38592"/>
                  </a:cubicBezTo>
                  <a:cubicBezTo>
                    <a:pt x="22211" y="38916"/>
                    <a:pt x="26974" y="36944"/>
                    <a:pt x="30308" y="33258"/>
                  </a:cubicBezTo>
                  <a:lnTo>
                    <a:pt x="35834" y="39259"/>
                  </a:lnTo>
                  <a:cubicBezTo>
                    <a:pt x="30787" y="44336"/>
                    <a:pt x="23927" y="47089"/>
                    <a:pt x="16784" y="46879"/>
                  </a:cubicBezTo>
                  <a:cubicBezTo>
                    <a:pt x="10686" y="46974"/>
                    <a:pt x="4877" y="44679"/>
                    <a:pt x="496" y="40497"/>
                  </a:cubicBezTo>
                  <a:cubicBezTo>
                    <a:pt x="-4076" y="36001"/>
                    <a:pt x="-6555" y="29763"/>
                    <a:pt x="-6266" y="23352"/>
                  </a:cubicBezTo>
                  <a:cubicBezTo>
                    <a:pt x="-6555" y="16913"/>
                    <a:pt x="-4076" y="10646"/>
                    <a:pt x="589" y="6207"/>
                  </a:cubicBezTo>
                  <a:cubicBezTo>
                    <a:pt x="4970" y="2074"/>
                    <a:pt x="10784" y="-213"/>
                    <a:pt x="16784" y="-175"/>
                  </a:cubicBezTo>
                  <a:cubicBezTo>
                    <a:pt x="22593" y="-298"/>
                    <a:pt x="28215" y="1702"/>
                    <a:pt x="32597" y="5445"/>
                  </a:cubicBezTo>
                  <a:cubicBezTo>
                    <a:pt x="36978" y="9398"/>
                    <a:pt x="39359" y="15085"/>
                    <a:pt x="39071" y="20971"/>
                  </a:cubicBezTo>
                  <a:close/>
                  <a:moveTo>
                    <a:pt x="3161" y="20019"/>
                  </a:moveTo>
                  <a:lnTo>
                    <a:pt x="29262" y="20019"/>
                  </a:lnTo>
                  <a:cubicBezTo>
                    <a:pt x="29453" y="16685"/>
                    <a:pt x="28215" y="13437"/>
                    <a:pt x="25737" y="11160"/>
                  </a:cubicBezTo>
                  <a:cubicBezTo>
                    <a:pt x="23165" y="9122"/>
                    <a:pt x="20021" y="8046"/>
                    <a:pt x="16784" y="8112"/>
                  </a:cubicBezTo>
                  <a:cubicBezTo>
                    <a:pt x="13356" y="8046"/>
                    <a:pt x="9924" y="9189"/>
                    <a:pt x="7259" y="11351"/>
                  </a:cubicBezTo>
                  <a:cubicBezTo>
                    <a:pt x="4594" y="13399"/>
                    <a:pt x="3068" y="16637"/>
                    <a:pt x="3161" y="20019"/>
                  </a:cubicBezTo>
                  <a:close/>
                </a:path>
              </a:pathLst>
            </a:custGeom>
            <a:solidFill>
              <a:srgbClr val="6D6E71"/>
            </a:solidFill>
            <a:ln w="9525" cap="flat">
              <a:noFill/>
              <a:prstDash val="solid"/>
              <a:miter/>
            </a:ln>
          </p:spPr>
          <p:txBody>
            <a:bodyPr rtlCol="0" anchor="ctr"/>
            <a:lstStyle/>
            <a:p>
              <a:endParaRPr lang="en-US"/>
            </a:p>
          </p:txBody>
        </p:sp>
        <p:sp>
          <p:nvSpPr>
            <p:cNvPr id="1497" name="Freeform: Shape 1496">
              <a:extLst>
                <a:ext uri="{FF2B5EF4-FFF2-40B4-BE49-F238E27FC236}">
                  <a16:creationId xmlns:a16="http://schemas.microsoft.com/office/drawing/2014/main" id="{AD3D43D0-E0F8-4FA4-84CC-8C595F95A6E9}"/>
                </a:ext>
              </a:extLst>
            </p:cNvPr>
            <p:cNvSpPr/>
            <p:nvPr/>
          </p:nvSpPr>
          <p:spPr>
            <a:xfrm>
              <a:off x="19823619" y="2029302"/>
              <a:ext cx="24193" cy="45910"/>
            </a:xfrm>
            <a:custGeom>
              <a:avLst/>
              <a:gdLst>
                <a:gd name="connsiteX0" fmla="*/ 17524 w 24193"/>
                <a:gd name="connsiteY0" fmla="*/ 9155 h 45910"/>
                <a:gd name="connsiteX1" fmla="*/ 6762 w 24193"/>
                <a:gd name="connsiteY1" fmla="*/ 13822 h 45910"/>
                <a:gd name="connsiteX2" fmla="*/ 3236 w 24193"/>
                <a:gd name="connsiteY2" fmla="*/ 26204 h 45910"/>
                <a:gd name="connsiteX3" fmla="*/ 3236 w 24193"/>
                <a:gd name="connsiteY3" fmla="*/ 45731 h 45910"/>
                <a:gd name="connsiteX4" fmla="*/ -6289 w 24193"/>
                <a:gd name="connsiteY4" fmla="*/ 45731 h 45910"/>
                <a:gd name="connsiteX5" fmla="*/ -6289 w 24193"/>
                <a:gd name="connsiteY5" fmla="*/ 201 h 45910"/>
                <a:gd name="connsiteX6" fmla="*/ 3236 w 24193"/>
                <a:gd name="connsiteY6" fmla="*/ 201 h 45910"/>
                <a:gd name="connsiteX7" fmla="*/ 3236 w 24193"/>
                <a:gd name="connsiteY7" fmla="*/ 9726 h 45910"/>
                <a:gd name="connsiteX8" fmla="*/ 9524 w 24193"/>
                <a:gd name="connsiteY8" fmla="*/ 2678 h 45910"/>
                <a:gd name="connsiteX9" fmla="*/ 17905 w 24193"/>
                <a:gd name="connsiteY9" fmla="*/ -180 h 45910"/>
                <a:gd name="connsiteX10" fmla="*/ 17905 w 24193"/>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5910">
                  <a:moveTo>
                    <a:pt x="17524" y="9155"/>
                  </a:moveTo>
                  <a:cubicBezTo>
                    <a:pt x="13426" y="8869"/>
                    <a:pt x="9334" y="10612"/>
                    <a:pt x="6762" y="13822"/>
                  </a:cubicBezTo>
                  <a:cubicBezTo>
                    <a:pt x="4190" y="17441"/>
                    <a:pt x="2952" y="21794"/>
                    <a:pt x="3236" y="26204"/>
                  </a:cubicBezTo>
                  <a:lnTo>
                    <a:pt x="3236" y="45731"/>
                  </a:lnTo>
                  <a:lnTo>
                    <a:pt x="-6289" y="45731"/>
                  </a:lnTo>
                  <a:lnTo>
                    <a:pt x="-6289" y="201"/>
                  </a:lnTo>
                  <a:lnTo>
                    <a:pt x="3236" y="201"/>
                  </a:lnTo>
                  <a:lnTo>
                    <a:pt x="3236" y="9726"/>
                  </a:lnTo>
                  <a:cubicBezTo>
                    <a:pt x="4664" y="6888"/>
                    <a:pt x="6855" y="4459"/>
                    <a:pt x="9524" y="2678"/>
                  </a:cubicBezTo>
                  <a:cubicBezTo>
                    <a:pt x="11998" y="934"/>
                    <a:pt x="14859" y="-66"/>
                    <a:pt x="17905" y="-180"/>
                  </a:cubicBezTo>
                  <a:lnTo>
                    <a:pt x="17905" y="9345"/>
                  </a:lnTo>
                  <a:close/>
                </a:path>
              </a:pathLst>
            </a:custGeom>
            <a:solidFill>
              <a:srgbClr val="6D6E71"/>
            </a:solidFill>
            <a:ln w="9525" cap="flat">
              <a:noFill/>
              <a:prstDash val="solid"/>
              <a:miter/>
            </a:ln>
          </p:spPr>
          <p:txBody>
            <a:bodyPr rtlCol="0" anchor="ctr"/>
            <a:lstStyle/>
            <a:p>
              <a:endParaRPr lang="en-US"/>
            </a:p>
          </p:txBody>
        </p:sp>
        <p:sp>
          <p:nvSpPr>
            <p:cNvPr id="1498" name="Freeform: Shape 1497">
              <a:extLst>
                <a:ext uri="{FF2B5EF4-FFF2-40B4-BE49-F238E27FC236}">
                  <a16:creationId xmlns:a16="http://schemas.microsoft.com/office/drawing/2014/main" id="{B2277919-2AA3-464C-B2DC-A03776417535}"/>
                </a:ext>
              </a:extLst>
            </p:cNvPr>
            <p:cNvSpPr/>
            <p:nvPr/>
          </p:nvSpPr>
          <p:spPr>
            <a:xfrm>
              <a:off x="19877532" y="2015300"/>
              <a:ext cx="31718" cy="60675"/>
            </a:xfrm>
            <a:custGeom>
              <a:avLst/>
              <a:gdLst>
                <a:gd name="connsiteX0" fmla="*/ 9045 w 31718"/>
                <a:gd name="connsiteY0" fmla="*/ 21918 h 60675"/>
                <a:gd name="connsiteX1" fmla="*/ 9045 w 31718"/>
                <a:gd name="connsiteY1" fmla="*/ 45064 h 60675"/>
                <a:gd name="connsiteX2" fmla="*/ 10761 w 31718"/>
                <a:gd name="connsiteY2" fmla="*/ 50207 h 60675"/>
                <a:gd name="connsiteX3" fmla="*/ 15524 w 31718"/>
                <a:gd name="connsiteY3" fmla="*/ 52112 h 60675"/>
                <a:gd name="connsiteX4" fmla="*/ 21426 w 31718"/>
                <a:gd name="connsiteY4" fmla="*/ 49159 h 60675"/>
                <a:gd name="connsiteX5" fmla="*/ 25430 w 31718"/>
                <a:gd name="connsiteY5" fmla="*/ 55922 h 60675"/>
                <a:gd name="connsiteX6" fmla="*/ 14189 w 31718"/>
                <a:gd name="connsiteY6" fmla="*/ 60494 h 60675"/>
                <a:gd name="connsiteX7" fmla="*/ 3808 w 31718"/>
                <a:gd name="connsiteY7" fmla="*/ 56208 h 60675"/>
                <a:gd name="connsiteX8" fmla="*/ -573 w 31718"/>
                <a:gd name="connsiteY8" fmla="*/ 44778 h 60675"/>
                <a:gd name="connsiteX9" fmla="*/ -573 w 31718"/>
                <a:gd name="connsiteY9" fmla="*/ 21918 h 60675"/>
                <a:gd name="connsiteX10" fmla="*/ -6289 w 31718"/>
                <a:gd name="connsiteY10" fmla="*/ 21918 h 60675"/>
                <a:gd name="connsiteX11" fmla="*/ -6289 w 31718"/>
                <a:gd name="connsiteY11" fmla="*/ 14203 h 60675"/>
                <a:gd name="connsiteX12" fmla="*/ -573 w 31718"/>
                <a:gd name="connsiteY12" fmla="*/ 14203 h 60675"/>
                <a:gd name="connsiteX13" fmla="*/ -573 w 31718"/>
                <a:gd name="connsiteY13" fmla="*/ -180 h 60675"/>
                <a:gd name="connsiteX14" fmla="*/ 8952 w 31718"/>
                <a:gd name="connsiteY14" fmla="*/ -180 h 60675"/>
                <a:gd name="connsiteX15" fmla="*/ 8952 w 31718"/>
                <a:gd name="connsiteY15" fmla="*/ 14203 h 60675"/>
                <a:gd name="connsiteX16" fmla="*/ 20951 w 31718"/>
                <a:gd name="connsiteY16" fmla="*/ 14203 h 60675"/>
                <a:gd name="connsiteX17" fmla="*/ 20951 w 31718"/>
                <a:gd name="connsiteY17" fmla="*/ 21918 h 60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675">
                  <a:moveTo>
                    <a:pt x="9045" y="21918"/>
                  </a:moveTo>
                  <a:lnTo>
                    <a:pt x="9045" y="45064"/>
                  </a:lnTo>
                  <a:cubicBezTo>
                    <a:pt x="8952" y="46931"/>
                    <a:pt x="9520" y="48769"/>
                    <a:pt x="10761" y="50207"/>
                  </a:cubicBezTo>
                  <a:cubicBezTo>
                    <a:pt x="11998" y="51531"/>
                    <a:pt x="13715" y="52236"/>
                    <a:pt x="15524" y="52112"/>
                  </a:cubicBezTo>
                  <a:cubicBezTo>
                    <a:pt x="17807" y="52036"/>
                    <a:pt x="19998" y="50960"/>
                    <a:pt x="21426" y="49159"/>
                  </a:cubicBezTo>
                  <a:lnTo>
                    <a:pt x="25430" y="55922"/>
                  </a:lnTo>
                  <a:cubicBezTo>
                    <a:pt x="22379" y="58818"/>
                    <a:pt x="18379" y="60456"/>
                    <a:pt x="14189" y="60494"/>
                  </a:cubicBezTo>
                  <a:cubicBezTo>
                    <a:pt x="10282" y="60542"/>
                    <a:pt x="6571" y="58999"/>
                    <a:pt x="3808" y="56208"/>
                  </a:cubicBezTo>
                  <a:cubicBezTo>
                    <a:pt x="757" y="53189"/>
                    <a:pt x="-764" y="49036"/>
                    <a:pt x="-573" y="44778"/>
                  </a:cubicBezTo>
                  <a:lnTo>
                    <a:pt x="-573" y="21918"/>
                  </a:lnTo>
                  <a:lnTo>
                    <a:pt x="-6289" y="21918"/>
                  </a:lnTo>
                  <a:lnTo>
                    <a:pt x="-6289" y="14203"/>
                  </a:lnTo>
                  <a:lnTo>
                    <a:pt x="-573" y="14203"/>
                  </a:lnTo>
                  <a:lnTo>
                    <a:pt x="-573" y="-180"/>
                  </a:lnTo>
                  <a:lnTo>
                    <a:pt x="8952" y="-180"/>
                  </a:lnTo>
                  <a:lnTo>
                    <a:pt x="8952" y="14203"/>
                  </a:lnTo>
                  <a:lnTo>
                    <a:pt x="20951" y="14203"/>
                  </a:lnTo>
                  <a:lnTo>
                    <a:pt x="20951" y="21918"/>
                  </a:lnTo>
                  <a:close/>
                </a:path>
              </a:pathLst>
            </a:custGeom>
            <a:solidFill>
              <a:srgbClr val="6D6E71"/>
            </a:solidFill>
            <a:ln w="9525" cap="flat">
              <a:noFill/>
              <a:prstDash val="solid"/>
              <a:miter/>
            </a:ln>
          </p:spPr>
          <p:txBody>
            <a:bodyPr rtlCol="0" anchor="ctr"/>
            <a:lstStyle/>
            <a:p>
              <a:endParaRPr lang="en-US"/>
            </a:p>
          </p:txBody>
        </p:sp>
        <p:sp>
          <p:nvSpPr>
            <p:cNvPr id="1499" name="Freeform: Shape 1498">
              <a:extLst>
                <a:ext uri="{FF2B5EF4-FFF2-40B4-BE49-F238E27FC236}">
                  <a16:creationId xmlns:a16="http://schemas.microsoft.com/office/drawing/2014/main" id="{EBD6DF91-DF86-4EF1-BB8B-F008B4C7A665}"/>
                </a:ext>
              </a:extLst>
            </p:cNvPr>
            <p:cNvSpPr/>
            <p:nvPr/>
          </p:nvSpPr>
          <p:spPr>
            <a:xfrm>
              <a:off x="19916967" y="2011776"/>
              <a:ext cx="41939" cy="63436"/>
            </a:xfrm>
            <a:custGeom>
              <a:avLst/>
              <a:gdLst>
                <a:gd name="connsiteX0" fmla="*/ 3236 w 41939"/>
                <a:gd name="connsiteY0" fmla="*/ 38587 h 63436"/>
                <a:gd name="connsiteX1" fmla="*/ 3236 w 41939"/>
                <a:gd name="connsiteY1" fmla="*/ 63257 h 63436"/>
                <a:gd name="connsiteX2" fmla="*/ -6289 w 41939"/>
                <a:gd name="connsiteY2" fmla="*/ 63257 h 63436"/>
                <a:gd name="connsiteX3" fmla="*/ -6289 w 41939"/>
                <a:gd name="connsiteY3" fmla="*/ -180 h 63436"/>
                <a:gd name="connsiteX4" fmla="*/ 3236 w 41939"/>
                <a:gd name="connsiteY4" fmla="*/ -180 h 63436"/>
                <a:gd name="connsiteX5" fmla="*/ 3236 w 41939"/>
                <a:gd name="connsiteY5" fmla="*/ 26014 h 63436"/>
                <a:gd name="connsiteX6" fmla="*/ 9427 w 41939"/>
                <a:gd name="connsiteY6" fmla="*/ 19441 h 63436"/>
                <a:gd name="connsiteX7" fmla="*/ 18379 w 41939"/>
                <a:gd name="connsiteY7" fmla="*/ 16965 h 63436"/>
                <a:gd name="connsiteX8" fmla="*/ 30858 w 41939"/>
                <a:gd name="connsiteY8" fmla="*/ 21727 h 63436"/>
                <a:gd name="connsiteX9" fmla="*/ 35620 w 41939"/>
                <a:gd name="connsiteY9" fmla="*/ 35348 h 63436"/>
                <a:gd name="connsiteX10" fmla="*/ 35620 w 41939"/>
                <a:gd name="connsiteY10" fmla="*/ 63257 h 63436"/>
                <a:gd name="connsiteX11" fmla="*/ 26095 w 41939"/>
                <a:gd name="connsiteY11" fmla="*/ 63257 h 63436"/>
                <a:gd name="connsiteX12" fmla="*/ 26095 w 41939"/>
                <a:gd name="connsiteY12" fmla="*/ 38301 h 63436"/>
                <a:gd name="connsiteX13" fmla="*/ 15617 w 41939"/>
                <a:gd name="connsiteY13" fmla="*/ 25633 h 63436"/>
                <a:gd name="connsiteX14" fmla="*/ 6948 w 41939"/>
                <a:gd name="connsiteY14" fmla="*/ 28966 h 63436"/>
                <a:gd name="connsiteX15" fmla="*/ 3236 w 41939"/>
                <a:gd name="connsiteY15" fmla="*/ 38587 h 6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39" h="63436">
                  <a:moveTo>
                    <a:pt x="3236" y="38587"/>
                  </a:moveTo>
                  <a:lnTo>
                    <a:pt x="3236" y="63257"/>
                  </a:lnTo>
                  <a:lnTo>
                    <a:pt x="-6289" y="63257"/>
                  </a:lnTo>
                  <a:lnTo>
                    <a:pt x="-6289" y="-180"/>
                  </a:lnTo>
                  <a:lnTo>
                    <a:pt x="3236" y="-180"/>
                  </a:lnTo>
                  <a:lnTo>
                    <a:pt x="3236" y="26014"/>
                  </a:lnTo>
                  <a:cubicBezTo>
                    <a:pt x="4566" y="23233"/>
                    <a:pt x="6757" y="20927"/>
                    <a:pt x="9427" y="19441"/>
                  </a:cubicBezTo>
                  <a:cubicBezTo>
                    <a:pt x="12091" y="17813"/>
                    <a:pt x="15235" y="16965"/>
                    <a:pt x="18379" y="16965"/>
                  </a:cubicBezTo>
                  <a:cubicBezTo>
                    <a:pt x="23044" y="16774"/>
                    <a:pt x="27523" y="18499"/>
                    <a:pt x="30858" y="21727"/>
                  </a:cubicBezTo>
                  <a:cubicBezTo>
                    <a:pt x="34192" y="25433"/>
                    <a:pt x="35904" y="30347"/>
                    <a:pt x="35620" y="35348"/>
                  </a:cubicBezTo>
                  <a:lnTo>
                    <a:pt x="35620" y="63257"/>
                  </a:lnTo>
                  <a:lnTo>
                    <a:pt x="26095" y="63257"/>
                  </a:lnTo>
                  <a:lnTo>
                    <a:pt x="26095" y="38301"/>
                  </a:lnTo>
                  <a:cubicBezTo>
                    <a:pt x="26095" y="29824"/>
                    <a:pt x="22570" y="25633"/>
                    <a:pt x="15617" y="25633"/>
                  </a:cubicBezTo>
                  <a:cubicBezTo>
                    <a:pt x="12380" y="25604"/>
                    <a:pt x="9329" y="26795"/>
                    <a:pt x="6948" y="28966"/>
                  </a:cubicBezTo>
                  <a:cubicBezTo>
                    <a:pt x="4376" y="31491"/>
                    <a:pt x="3046" y="34996"/>
                    <a:pt x="3236" y="38587"/>
                  </a:cubicBezTo>
                  <a:close/>
                </a:path>
              </a:pathLst>
            </a:custGeom>
            <a:solidFill>
              <a:srgbClr val="6D6E71"/>
            </a:solidFill>
            <a:ln w="9525" cap="flat">
              <a:noFill/>
              <a:prstDash val="solid"/>
              <a:miter/>
            </a:ln>
          </p:spPr>
          <p:txBody>
            <a:bodyPr rtlCol="0" anchor="ctr"/>
            <a:lstStyle/>
            <a:p>
              <a:endParaRPr lang="en-US"/>
            </a:p>
          </p:txBody>
        </p:sp>
        <p:sp>
          <p:nvSpPr>
            <p:cNvPr id="1500" name="Freeform: Shape 1499">
              <a:extLst>
                <a:ext uri="{FF2B5EF4-FFF2-40B4-BE49-F238E27FC236}">
                  <a16:creationId xmlns:a16="http://schemas.microsoft.com/office/drawing/2014/main" id="{D3B31539-2B87-4EBD-92B6-AAA145023D90}"/>
                </a:ext>
              </a:extLst>
            </p:cNvPr>
            <p:cNvSpPr/>
            <p:nvPr/>
          </p:nvSpPr>
          <p:spPr>
            <a:xfrm>
              <a:off x="19968768" y="2029002"/>
              <a:ext cx="40636" cy="46985"/>
            </a:xfrm>
            <a:custGeom>
              <a:avLst/>
              <a:gdLst>
                <a:gd name="connsiteX0" fmla="*/ 34109 w 40636"/>
                <a:gd name="connsiteY0" fmla="*/ 46030 h 46985"/>
                <a:gd name="connsiteX1" fmla="*/ 25347 w 40636"/>
                <a:gd name="connsiteY1" fmla="*/ 46030 h 46985"/>
                <a:gd name="connsiteX2" fmla="*/ 25347 w 40636"/>
                <a:gd name="connsiteY2" fmla="*/ 40029 h 46985"/>
                <a:gd name="connsiteX3" fmla="*/ 10204 w 40636"/>
                <a:gd name="connsiteY3" fmla="*/ 46792 h 46985"/>
                <a:gd name="connsiteX4" fmla="*/ -1610 w 40636"/>
                <a:gd name="connsiteY4" fmla="*/ 42696 h 46985"/>
                <a:gd name="connsiteX5" fmla="*/ -6274 w 40636"/>
                <a:gd name="connsiteY5" fmla="*/ 31933 h 46985"/>
                <a:gd name="connsiteX6" fmla="*/ -1321 w 40636"/>
                <a:gd name="connsiteY6" fmla="*/ 22408 h 46985"/>
                <a:gd name="connsiteX7" fmla="*/ 12204 w 40636"/>
                <a:gd name="connsiteY7" fmla="*/ 19074 h 46985"/>
                <a:gd name="connsiteX8" fmla="*/ 24584 w 40636"/>
                <a:gd name="connsiteY8" fmla="*/ 19074 h 46985"/>
                <a:gd name="connsiteX9" fmla="*/ 24584 w 40636"/>
                <a:gd name="connsiteY9" fmla="*/ 17360 h 46985"/>
                <a:gd name="connsiteX10" fmla="*/ 14487 w 40636"/>
                <a:gd name="connsiteY10" fmla="*/ 7835 h 46985"/>
                <a:gd name="connsiteX11" fmla="*/ 1251 w 40636"/>
                <a:gd name="connsiteY11" fmla="*/ 12502 h 46985"/>
                <a:gd name="connsiteX12" fmla="*/ -3037 w 40636"/>
                <a:gd name="connsiteY12" fmla="*/ 6501 h 46985"/>
                <a:gd name="connsiteX13" fmla="*/ 16013 w 40636"/>
                <a:gd name="connsiteY13" fmla="*/ -166 h 46985"/>
                <a:gd name="connsiteX14" fmla="*/ 29254 w 40636"/>
                <a:gd name="connsiteY14" fmla="*/ 3929 h 46985"/>
                <a:gd name="connsiteX15" fmla="*/ 34300 w 40636"/>
                <a:gd name="connsiteY15" fmla="*/ 16788 h 46985"/>
                <a:gd name="connsiteX16" fmla="*/ 24584 w 40636"/>
                <a:gd name="connsiteY16" fmla="*/ 29076 h 46985"/>
                <a:gd name="connsiteX17" fmla="*/ 24584 w 40636"/>
                <a:gd name="connsiteY17" fmla="*/ 25170 h 46985"/>
                <a:gd name="connsiteX18" fmla="*/ 13822 w 40636"/>
                <a:gd name="connsiteY18" fmla="*/ 25170 h 46985"/>
                <a:gd name="connsiteX19" fmla="*/ 3441 w 40636"/>
                <a:gd name="connsiteY19" fmla="*/ 31647 h 46985"/>
                <a:gd name="connsiteX20" fmla="*/ 6013 w 40636"/>
                <a:gd name="connsiteY20" fmla="*/ 36791 h 46985"/>
                <a:gd name="connsiteX21" fmla="*/ 13157 w 40636"/>
                <a:gd name="connsiteY21" fmla="*/ 38505 h 46985"/>
                <a:gd name="connsiteX22" fmla="*/ 21156 w 40636"/>
                <a:gd name="connsiteY22" fmla="*/ 35934 h 46985"/>
                <a:gd name="connsiteX23" fmla="*/ 24491 w 40636"/>
                <a:gd name="connsiteY23" fmla="*/ 29076 h 46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6" h="46985">
                  <a:moveTo>
                    <a:pt x="34109" y="46030"/>
                  </a:moveTo>
                  <a:lnTo>
                    <a:pt x="25347" y="46030"/>
                  </a:lnTo>
                  <a:lnTo>
                    <a:pt x="25347" y="40029"/>
                  </a:lnTo>
                  <a:cubicBezTo>
                    <a:pt x="21631" y="44478"/>
                    <a:pt x="16013" y="46973"/>
                    <a:pt x="10204" y="46792"/>
                  </a:cubicBezTo>
                  <a:cubicBezTo>
                    <a:pt x="5916" y="46963"/>
                    <a:pt x="1627" y="45497"/>
                    <a:pt x="-1610" y="42696"/>
                  </a:cubicBezTo>
                  <a:cubicBezTo>
                    <a:pt x="-4754" y="40001"/>
                    <a:pt x="-6465" y="36048"/>
                    <a:pt x="-6274" y="31933"/>
                  </a:cubicBezTo>
                  <a:cubicBezTo>
                    <a:pt x="-6372" y="28133"/>
                    <a:pt x="-4465" y="24551"/>
                    <a:pt x="-1321" y="22408"/>
                  </a:cubicBezTo>
                  <a:cubicBezTo>
                    <a:pt x="2772" y="19960"/>
                    <a:pt x="7441" y="18798"/>
                    <a:pt x="12204" y="19074"/>
                  </a:cubicBezTo>
                  <a:lnTo>
                    <a:pt x="24584" y="19074"/>
                  </a:lnTo>
                  <a:lnTo>
                    <a:pt x="24584" y="17360"/>
                  </a:lnTo>
                  <a:cubicBezTo>
                    <a:pt x="24584" y="11264"/>
                    <a:pt x="21249" y="7835"/>
                    <a:pt x="14487" y="7835"/>
                  </a:cubicBezTo>
                  <a:cubicBezTo>
                    <a:pt x="9725" y="8006"/>
                    <a:pt x="5060" y="9635"/>
                    <a:pt x="1251" y="12502"/>
                  </a:cubicBezTo>
                  <a:lnTo>
                    <a:pt x="-3037" y="6501"/>
                  </a:lnTo>
                  <a:cubicBezTo>
                    <a:pt x="2390" y="2148"/>
                    <a:pt x="9060" y="-214"/>
                    <a:pt x="16013" y="-166"/>
                  </a:cubicBezTo>
                  <a:cubicBezTo>
                    <a:pt x="20775" y="-338"/>
                    <a:pt x="25440" y="1101"/>
                    <a:pt x="29254" y="3929"/>
                  </a:cubicBezTo>
                  <a:cubicBezTo>
                    <a:pt x="32774" y="7216"/>
                    <a:pt x="34681" y="11959"/>
                    <a:pt x="34300" y="16788"/>
                  </a:cubicBezTo>
                  <a:close/>
                  <a:moveTo>
                    <a:pt x="24584" y="29076"/>
                  </a:moveTo>
                  <a:lnTo>
                    <a:pt x="24584" y="25170"/>
                  </a:lnTo>
                  <a:lnTo>
                    <a:pt x="13822" y="25170"/>
                  </a:lnTo>
                  <a:cubicBezTo>
                    <a:pt x="6869" y="25170"/>
                    <a:pt x="3441" y="27361"/>
                    <a:pt x="3441" y="31647"/>
                  </a:cubicBezTo>
                  <a:cubicBezTo>
                    <a:pt x="3344" y="33695"/>
                    <a:pt x="4297" y="35638"/>
                    <a:pt x="6013" y="36791"/>
                  </a:cubicBezTo>
                  <a:cubicBezTo>
                    <a:pt x="8204" y="38048"/>
                    <a:pt x="10678" y="38648"/>
                    <a:pt x="13157" y="38505"/>
                  </a:cubicBezTo>
                  <a:cubicBezTo>
                    <a:pt x="16013" y="38562"/>
                    <a:pt x="18868" y="37658"/>
                    <a:pt x="21156" y="35934"/>
                  </a:cubicBezTo>
                  <a:cubicBezTo>
                    <a:pt x="23347" y="34333"/>
                    <a:pt x="24584" y="31771"/>
                    <a:pt x="24491" y="29076"/>
                  </a:cubicBezTo>
                  <a:close/>
                </a:path>
              </a:pathLst>
            </a:custGeom>
            <a:solidFill>
              <a:srgbClr val="6D6E71"/>
            </a:solidFill>
            <a:ln w="9525" cap="flat">
              <a:noFill/>
              <a:prstDash val="solid"/>
              <a:miter/>
            </a:ln>
          </p:spPr>
          <p:txBody>
            <a:bodyPr rtlCol="0" anchor="ctr"/>
            <a:lstStyle/>
            <a:p>
              <a:endParaRPr lang="en-US"/>
            </a:p>
          </p:txBody>
        </p:sp>
        <p:sp>
          <p:nvSpPr>
            <p:cNvPr id="1501" name="Freeform: Shape 1500">
              <a:extLst>
                <a:ext uri="{FF2B5EF4-FFF2-40B4-BE49-F238E27FC236}">
                  <a16:creationId xmlns:a16="http://schemas.microsoft.com/office/drawing/2014/main" id="{0D10946A-5481-4644-B284-8FA58E0DF199}"/>
                </a:ext>
              </a:extLst>
            </p:cNvPr>
            <p:cNvSpPr/>
            <p:nvPr/>
          </p:nvSpPr>
          <p:spPr>
            <a:xfrm>
              <a:off x="20022598" y="2028910"/>
              <a:ext cx="42037" cy="46302"/>
            </a:xfrm>
            <a:custGeom>
              <a:avLst/>
              <a:gdLst>
                <a:gd name="connsiteX0" fmla="*/ 3236 w 42037"/>
                <a:gd name="connsiteY0" fmla="*/ 21452 h 46302"/>
                <a:gd name="connsiteX1" fmla="*/ 3236 w 42037"/>
                <a:gd name="connsiteY1" fmla="*/ 46122 h 46302"/>
                <a:gd name="connsiteX2" fmla="*/ -6289 w 42037"/>
                <a:gd name="connsiteY2" fmla="*/ 46122 h 46302"/>
                <a:gd name="connsiteX3" fmla="*/ -6289 w 42037"/>
                <a:gd name="connsiteY3" fmla="*/ 593 h 46302"/>
                <a:gd name="connsiteX4" fmla="*/ 3236 w 42037"/>
                <a:gd name="connsiteY4" fmla="*/ 593 h 46302"/>
                <a:gd name="connsiteX5" fmla="*/ 3236 w 42037"/>
                <a:gd name="connsiteY5" fmla="*/ 8879 h 46302"/>
                <a:gd name="connsiteX6" fmla="*/ 9617 w 42037"/>
                <a:gd name="connsiteY6" fmla="*/ 2307 h 46302"/>
                <a:gd name="connsiteX7" fmla="*/ 18477 w 42037"/>
                <a:gd name="connsiteY7" fmla="*/ -169 h 46302"/>
                <a:gd name="connsiteX8" fmla="*/ 30955 w 42037"/>
                <a:gd name="connsiteY8" fmla="*/ 4593 h 46302"/>
                <a:gd name="connsiteX9" fmla="*/ 35718 w 42037"/>
                <a:gd name="connsiteY9" fmla="*/ 18214 h 46302"/>
                <a:gd name="connsiteX10" fmla="*/ 35718 w 42037"/>
                <a:gd name="connsiteY10" fmla="*/ 46122 h 46302"/>
                <a:gd name="connsiteX11" fmla="*/ 26193 w 42037"/>
                <a:gd name="connsiteY11" fmla="*/ 46122 h 46302"/>
                <a:gd name="connsiteX12" fmla="*/ 26193 w 42037"/>
                <a:gd name="connsiteY12" fmla="*/ 21167 h 46302"/>
                <a:gd name="connsiteX13" fmla="*/ 15715 w 42037"/>
                <a:gd name="connsiteY13" fmla="*/ 8498 h 46302"/>
                <a:gd name="connsiteX14" fmla="*/ 7045 w 42037"/>
                <a:gd name="connsiteY14" fmla="*/ 11832 h 46302"/>
                <a:gd name="connsiteX15" fmla="*/ 3236 w 42037"/>
                <a:gd name="connsiteY15" fmla="*/ 21452 h 4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037" h="46302">
                  <a:moveTo>
                    <a:pt x="3236" y="21452"/>
                  </a:moveTo>
                  <a:lnTo>
                    <a:pt x="3236" y="46122"/>
                  </a:lnTo>
                  <a:lnTo>
                    <a:pt x="-6289" y="46122"/>
                  </a:lnTo>
                  <a:lnTo>
                    <a:pt x="-6289" y="593"/>
                  </a:lnTo>
                  <a:lnTo>
                    <a:pt x="3236" y="593"/>
                  </a:lnTo>
                  <a:lnTo>
                    <a:pt x="3236" y="8879"/>
                  </a:lnTo>
                  <a:cubicBezTo>
                    <a:pt x="4762" y="6165"/>
                    <a:pt x="6952" y="3898"/>
                    <a:pt x="9617" y="2307"/>
                  </a:cubicBezTo>
                  <a:cubicBezTo>
                    <a:pt x="12282" y="697"/>
                    <a:pt x="15333" y="-160"/>
                    <a:pt x="18477" y="-169"/>
                  </a:cubicBezTo>
                  <a:cubicBezTo>
                    <a:pt x="23142" y="-331"/>
                    <a:pt x="27621" y="1383"/>
                    <a:pt x="30955" y="4593"/>
                  </a:cubicBezTo>
                  <a:cubicBezTo>
                    <a:pt x="34285" y="8298"/>
                    <a:pt x="36002" y="13213"/>
                    <a:pt x="35718" y="18214"/>
                  </a:cubicBezTo>
                  <a:lnTo>
                    <a:pt x="35718" y="46122"/>
                  </a:lnTo>
                  <a:lnTo>
                    <a:pt x="26193" y="46122"/>
                  </a:lnTo>
                  <a:lnTo>
                    <a:pt x="26193" y="21167"/>
                  </a:lnTo>
                  <a:cubicBezTo>
                    <a:pt x="26193" y="12689"/>
                    <a:pt x="22668" y="8498"/>
                    <a:pt x="15715" y="8498"/>
                  </a:cubicBezTo>
                  <a:cubicBezTo>
                    <a:pt x="12473" y="8470"/>
                    <a:pt x="9427" y="9660"/>
                    <a:pt x="7045" y="11832"/>
                  </a:cubicBezTo>
                  <a:cubicBezTo>
                    <a:pt x="4380" y="14318"/>
                    <a:pt x="3046" y="17842"/>
                    <a:pt x="3236" y="21452"/>
                  </a:cubicBezTo>
                  <a:close/>
                </a:path>
              </a:pathLst>
            </a:custGeom>
            <a:solidFill>
              <a:srgbClr val="6D6E71"/>
            </a:solidFill>
            <a:ln w="9525" cap="flat">
              <a:noFill/>
              <a:prstDash val="solid"/>
              <a:miter/>
            </a:ln>
          </p:spPr>
          <p:txBody>
            <a:bodyPr rtlCol="0" anchor="ctr"/>
            <a:lstStyle/>
            <a:p>
              <a:endParaRPr lang="en-US"/>
            </a:p>
          </p:txBody>
        </p:sp>
        <p:sp>
          <p:nvSpPr>
            <p:cNvPr id="1502" name="Freeform: Shape 1501">
              <a:extLst>
                <a:ext uri="{FF2B5EF4-FFF2-40B4-BE49-F238E27FC236}">
                  <a16:creationId xmlns:a16="http://schemas.microsoft.com/office/drawing/2014/main" id="{6825D271-869B-4D6B-8A91-046D8587C61C}"/>
                </a:ext>
              </a:extLst>
            </p:cNvPr>
            <p:cNvSpPr/>
            <p:nvPr/>
          </p:nvSpPr>
          <p:spPr>
            <a:xfrm>
              <a:off x="20097942" y="2015300"/>
              <a:ext cx="31714" cy="60675"/>
            </a:xfrm>
            <a:custGeom>
              <a:avLst/>
              <a:gdLst>
                <a:gd name="connsiteX0" fmla="*/ 9045 w 31714"/>
                <a:gd name="connsiteY0" fmla="*/ 21918 h 60675"/>
                <a:gd name="connsiteX1" fmla="*/ 9045 w 31714"/>
                <a:gd name="connsiteY1" fmla="*/ 45064 h 60675"/>
                <a:gd name="connsiteX2" fmla="*/ 10757 w 31714"/>
                <a:gd name="connsiteY2" fmla="*/ 50207 h 60675"/>
                <a:gd name="connsiteX3" fmla="*/ 15519 w 31714"/>
                <a:gd name="connsiteY3" fmla="*/ 52112 h 60675"/>
                <a:gd name="connsiteX4" fmla="*/ 21426 w 31714"/>
                <a:gd name="connsiteY4" fmla="*/ 49159 h 60675"/>
                <a:gd name="connsiteX5" fmla="*/ 25426 w 31714"/>
                <a:gd name="connsiteY5" fmla="*/ 55922 h 60675"/>
                <a:gd name="connsiteX6" fmla="*/ 14189 w 31714"/>
                <a:gd name="connsiteY6" fmla="*/ 60494 h 60675"/>
                <a:gd name="connsiteX7" fmla="*/ 3711 w 31714"/>
                <a:gd name="connsiteY7" fmla="*/ 56208 h 60675"/>
                <a:gd name="connsiteX8" fmla="*/ -578 w 31714"/>
                <a:gd name="connsiteY8" fmla="*/ 44778 h 60675"/>
                <a:gd name="connsiteX9" fmla="*/ -578 w 31714"/>
                <a:gd name="connsiteY9" fmla="*/ 21918 h 60675"/>
                <a:gd name="connsiteX10" fmla="*/ -6289 w 31714"/>
                <a:gd name="connsiteY10" fmla="*/ 21918 h 60675"/>
                <a:gd name="connsiteX11" fmla="*/ -6289 w 31714"/>
                <a:gd name="connsiteY11" fmla="*/ 14203 h 60675"/>
                <a:gd name="connsiteX12" fmla="*/ -578 w 31714"/>
                <a:gd name="connsiteY12" fmla="*/ 14203 h 60675"/>
                <a:gd name="connsiteX13" fmla="*/ -578 w 31714"/>
                <a:gd name="connsiteY13" fmla="*/ -180 h 60675"/>
                <a:gd name="connsiteX14" fmla="*/ 8947 w 31714"/>
                <a:gd name="connsiteY14" fmla="*/ -180 h 60675"/>
                <a:gd name="connsiteX15" fmla="*/ 8947 w 31714"/>
                <a:gd name="connsiteY15" fmla="*/ 14203 h 60675"/>
                <a:gd name="connsiteX16" fmla="*/ 20951 w 31714"/>
                <a:gd name="connsiteY16" fmla="*/ 14203 h 60675"/>
                <a:gd name="connsiteX17" fmla="*/ 20951 w 31714"/>
                <a:gd name="connsiteY17" fmla="*/ 21918 h 60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4" h="60675">
                  <a:moveTo>
                    <a:pt x="9045" y="21918"/>
                  </a:moveTo>
                  <a:lnTo>
                    <a:pt x="9045" y="45064"/>
                  </a:lnTo>
                  <a:cubicBezTo>
                    <a:pt x="8947" y="46931"/>
                    <a:pt x="9520" y="48769"/>
                    <a:pt x="10757" y="50207"/>
                  </a:cubicBezTo>
                  <a:cubicBezTo>
                    <a:pt x="11998" y="51531"/>
                    <a:pt x="13710" y="52236"/>
                    <a:pt x="15519" y="52112"/>
                  </a:cubicBezTo>
                  <a:cubicBezTo>
                    <a:pt x="17807" y="52036"/>
                    <a:pt x="19998" y="50960"/>
                    <a:pt x="21426" y="49159"/>
                  </a:cubicBezTo>
                  <a:lnTo>
                    <a:pt x="25426" y="55922"/>
                  </a:lnTo>
                  <a:cubicBezTo>
                    <a:pt x="22379" y="58818"/>
                    <a:pt x="18379" y="60456"/>
                    <a:pt x="14189" y="60494"/>
                  </a:cubicBezTo>
                  <a:cubicBezTo>
                    <a:pt x="10282" y="60551"/>
                    <a:pt x="6473" y="58999"/>
                    <a:pt x="3711" y="56208"/>
                  </a:cubicBezTo>
                  <a:cubicBezTo>
                    <a:pt x="757" y="53150"/>
                    <a:pt x="-768" y="49017"/>
                    <a:pt x="-578" y="44778"/>
                  </a:cubicBezTo>
                  <a:lnTo>
                    <a:pt x="-578" y="21918"/>
                  </a:lnTo>
                  <a:lnTo>
                    <a:pt x="-6289" y="21918"/>
                  </a:lnTo>
                  <a:lnTo>
                    <a:pt x="-6289" y="14203"/>
                  </a:lnTo>
                  <a:lnTo>
                    <a:pt x="-578" y="14203"/>
                  </a:lnTo>
                  <a:lnTo>
                    <a:pt x="-578" y="-180"/>
                  </a:lnTo>
                  <a:lnTo>
                    <a:pt x="8947" y="-180"/>
                  </a:lnTo>
                  <a:lnTo>
                    <a:pt x="8947" y="14203"/>
                  </a:lnTo>
                  <a:lnTo>
                    <a:pt x="20951" y="14203"/>
                  </a:lnTo>
                  <a:lnTo>
                    <a:pt x="20951" y="21918"/>
                  </a:lnTo>
                  <a:close/>
                </a:path>
              </a:pathLst>
            </a:custGeom>
            <a:solidFill>
              <a:srgbClr val="6D6E71"/>
            </a:solidFill>
            <a:ln w="9525" cap="flat">
              <a:noFill/>
              <a:prstDash val="solid"/>
              <a:miter/>
            </a:ln>
          </p:spPr>
          <p:txBody>
            <a:bodyPr rtlCol="0" anchor="ctr"/>
            <a:lstStyle/>
            <a:p>
              <a:endParaRPr lang="en-US"/>
            </a:p>
          </p:txBody>
        </p:sp>
        <p:sp>
          <p:nvSpPr>
            <p:cNvPr id="1503" name="Freeform: Shape 1502">
              <a:extLst>
                <a:ext uri="{FF2B5EF4-FFF2-40B4-BE49-F238E27FC236}">
                  <a16:creationId xmlns:a16="http://schemas.microsoft.com/office/drawing/2014/main" id="{23515042-13D2-47E8-AC3D-B991CB126B9F}"/>
                </a:ext>
              </a:extLst>
            </p:cNvPr>
            <p:cNvSpPr/>
            <p:nvPr/>
          </p:nvSpPr>
          <p:spPr>
            <a:xfrm>
              <a:off x="20137372" y="2011776"/>
              <a:ext cx="41940" cy="63436"/>
            </a:xfrm>
            <a:custGeom>
              <a:avLst/>
              <a:gdLst>
                <a:gd name="connsiteX0" fmla="*/ 3236 w 41940"/>
                <a:gd name="connsiteY0" fmla="*/ 38587 h 63436"/>
                <a:gd name="connsiteX1" fmla="*/ 3236 w 41940"/>
                <a:gd name="connsiteY1" fmla="*/ 63257 h 63436"/>
                <a:gd name="connsiteX2" fmla="*/ -6289 w 41940"/>
                <a:gd name="connsiteY2" fmla="*/ 63257 h 63436"/>
                <a:gd name="connsiteX3" fmla="*/ -6289 w 41940"/>
                <a:gd name="connsiteY3" fmla="*/ -180 h 63436"/>
                <a:gd name="connsiteX4" fmla="*/ 3236 w 41940"/>
                <a:gd name="connsiteY4" fmla="*/ -180 h 63436"/>
                <a:gd name="connsiteX5" fmla="*/ 3236 w 41940"/>
                <a:gd name="connsiteY5" fmla="*/ 26014 h 63436"/>
                <a:gd name="connsiteX6" fmla="*/ 9427 w 41940"/>
                <a:gd name="connsiteY6" fmla="*/ 19441 h 63436"/>
                <a:gd name="connsiteX7" fmla="*/ 18384 w 41940"/>
                <a:gd name="connsiteY7" fmla="*/ 16965 h 63436"/>
                <a:gd name="connsiteX8" fmla="*/ 30858 w 41940"/>
                <a:gd name="connsiteY8" fmla="*/ 21727 h 63436"/>
                <a:gd name="connsiteX9" fmla="*/ 35620 w 41940"/>
                <a:gd name="connsiteY9" fmla="*/ 35348 h 63436"/>
                <a:gd name="connsiteX10" fmla="*/ 35620 w 41940"/>
                <a:gd name="connsiteY10" fmla="*/ 63257 h 63436"/>
                <a:gd name="connsiteX11" fmla="*/ 26095 w 41940"/>
                <a:gd name="connsiteY11" fmla="*/ 63257 h 63436"/>
                <a:gd name="connsiteX12" fmla="*/ 26095 w 41940"/>
                <a:gd name="connsiteY12" fmla="*/ 38301 h 63436"/>
                <a:gd name="connsiteX13" fmla="*/ 15621 w 41940"/>
                <a:gd name="connsiteY13" fmla="*/ 25633 h 63436"/>
                <a:gd name="connsiteX14" fmla="*/ 6952 w 41940"/>
                <a:gd name="connsiteY14" fmla="*/ 28966 h 63436"/>
                <a:gd name="connsiteX15" fmla="*/ 3236 w 41940"/>
                <a:gd name="connsiteY15" fmla="*/ 38587 h 6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63436">
                  <a:moveTo>
                    <a:pt x="3236" y="38587"/>
                  </a:moveTo>
                  <a:lnTo>
                    <a:pt x="3236" y="63257"/>
                  </a:lnTo>
                  <a:lnTo>
                    <a:pt x="-6289" y="63257"/>
                  </a:lnTo>
                  <a:lnTo>
                    <a:pt x="-6289" y="-180"/>
                  </a:lnTo>
                  <a:lnTo>
                    <a:pt x="3236" y="-180"/>
                  </a:lnTo>
                  <a:lnTo>
                    <a:pt x="3236" y="26014"/>
                  </a:lnTo>
                  <a:cubicBezTo>
                    <a:pt x="4571" y="23233"/>
                    <a:pt x="6762" y="20927"/>
                    <a:pt x="9427" y="19441"/>
                  </a:cubicBezTo>
                  <a:cubicBezTo>
                    <a:pt x="12096" y="17813"/>
                    <a:pt x="15240" y="16965"/>
                    <a:pt x="18384" y="16965"/>
                  </a:cubicBezTo>
                  <a:cubicBezTo>
                    <a:pt x="23049" y="16774"/>
                    <a:pt x="27528" y="18499"/>
                    <a:pt x="30858" y="21727"/>
                  </a:cubicBezTo>
                  <a:cubicBezTo>
                    <a:pt x="34192" y="25433"/>
                    <a:pt x="35909" y="30347"/>
                    <a:pt x="35620" y="35348"/>
                  </a:cubicBezTo>
                  <a:lnTo>
                    <a:pt x="35620" y="63257"/>
                  </a:lnTo>
                  <a:lnTo>
                    <a:pt x="26095" y="63257"/>
                  </a:lnTo>
                  <a:lnTo>
                    <a:pt x="26095" y="38301"/>
                  </a:lnTo>
                  <a:cubicBezTo>
                    <a:pt x="26095" y="29824"/>
                    <a:pt x="22575" y="25633"/>
                    <a:pt x="15621" y="25633"/>
                  </a:cubicBezTo>
                  <a:cubicBezTo>
                    <a:pt x="12380" y="25604"/>
                    <a:pt x="9334" y="26795"/>
                    <a:pt x="6952" y="28966"/>
                  </a:cubicBezTo>
                  <a:cubicBezTo>
                    <a:pt x="4380" y="31462"/>
                    <a:pt x="2952" y="34986"/>
                    <a:pt x="3236" y="38587"/>
                  </a:cubicBezTo>
                  <a:close/>
                </a:path>
              </a:pathLst>
            </a:custGeom>
            <a:solidFill>
              <a:srgbClr val="6D6E71"/>
            </a:solidFill>
            <a:ln w="9525" cap="flat">
              <a:noFill/>
              <a:prstDash val="solid"/>
              <a:miter/>
            </a:ln>
          </p:spPr>
          <p:txBody>
            <a:bodyPr rtlCol="0" anchor="ctr"/>
            <a:lstStyle/>
            <a:p>
              <a:endParaRPr lang="en-US"/>
            </a:p>
          </p:txBody>
        </p:sp>
        <p:sp>
          <p:nvSpPr>
            <p:cNvPr id="1504" name="Freeform: Shape 1503">
              <a:extLst>
                <a:ext uri="{FF2B5EF4-FFF2-40B4-BE49-F238E27FC236}">
                  <a16:creationId xmlns:a16="http://schemas.microsoft.com/office/drawing/2014/main" id="{B5DA31DB-77F9-4B39-9AD9-D055EAC9FE1E}"/>
                </a:ext>
              </a:extLst>
            </p:cNvPr>
            <p:cNvSpPr/>
            <p:nvPr/>
          </p:nvSpPr>
          <p:spPr>
            <a:xfrm>
              <a:off x="20189929" y="2028915"/>
              <a:ext cx="45403" cy="47070"/>
            </a:xfrm>
            <a:custGeom>
              <a:avLst/>
              <a:gdLst>
                <a:gd name="connsiteX0" fmla="*/ 38977 w 45403"/>
                <a:gd name="connsiteY0" fmla="*/ 27543 h 47070"/>
                <a:gd name="connsiteX1" fmla="*/ 3258 w 45403"/>
                <a:gd name="connsiteY1" fmla="*/ 27543 h 47070"/>
                <a:gd name="connsiteX2" fmla="*/ 7830 w 45403"/>
                <a:gd name="connsiteY2" fmla="*/ 35544 h 47070"/>
                <a:gd name="connsiteX3" fmla="*/ 17355 w 45403"/>
                <a:gd name="connsiteY3" fmla="*/ 38592 h 47070"/>
                <a:gd name="connsiteX4" fmla="*/ 30312 w 45403"/>
                <a:gd name="connsiteY4" fmla="*/ 33258 h 47070"/>
                <a:gd name="connsiteX5" fmla="*/ 35833 w 45403"/>
                <a:gd name="connsiteY5" fmla="*/ 39259 h 47070"/>
                <a:gd name="connsiteX6" fmla="*/ 16783 w 45403"/>
                <a:gd name="connsiteY6" fmla="*/ 46879 h 47070"/>
                <a:gd name="connsiteX7" fmla="*/ 496 w 45403"/>
                <a:gd name="connsiteY7" fmla="*/ 40497 h 47070"/>
                <a:gd name="connsiteX8" fmla="*/ -6267 w 45403"/>
                <a:gd name="connsiteY8" fmla="*/ 23352 h 47070"/>
                <a:gd name="connsiteX9" fmla="*/ 593 w 45403"/>
                <a:gd name="connsiteY9" fmla="*/ 6207 h 47070"/>
                <a:gd name="connsiteX10" fmla="*/ 16783 w 45403"/>
                <a:gd name="connsiteY10" fmla="*/ -175 h 47070"/>
                <a:gd name="connsiteX11" fmla="*/ 32596 w 45403"/>
                <a:gd name="connsiteY11" fmla="*/ 5445 h 47070"/>
                <a:gd name="connsiteX12" fmla="*/ 39075 w 45403"/>
                <a:gd name="connsiteY12" fmla="*/ 20971 h 47070"/>
                <a:gd name="connsiteX13" fmla="*/ 3258 w 45403"/>
                <a:gd name="connsiteY13" fmla="*/ 20019 h 47070"/>
                <a:gd name="connsiteX14" fmla="*/ 29452 w 45403"/>
                <a:gd name="connsiteY14" fmla="*/ 20019 h 47070"/>
                <a:gd name="connsiteX15" fmla="*/ 25834 w 45403"/>
                <a:gd name="connsiteY15" fmla="*/ 11160 h 47070"/>
                <a:gd name="connsiteX16" fmla="*/ 16974 w 45403"/>
                <a:gd name="connsiteY16" fmla="*/ 8112 h 47070"/>
                <a:gd name="connsiteX17" fmla="*/ 7449 w 45403"/>
                <a:gd name="connsiteY17" fmla="*/ 11351 h 47070"/>
                <a:gd name="connsiteX18" fmla="*/ 3258 w 45403"/>
                <a:gd name="connsiteY18" fmla="*/ 20019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03" h="47070">
                  <a:moveTo>
                    <a:pt x="38977" y="27543"/>
                  </a:moveTo>
                  <a:lnTo>
                    <a:pt x="3258" y="27543"/>
                  </a:lnTo>
                  <a:cubicBezTo>
                    <a:pt x="3449" y="30791"/>
                    <a:pt x="5067" y="33773"/>
                    <a:pt x="7830" y="35544"/>
                  </a:cubicBezTo>
                  <a:cubicBezTo>
                    <a:pt x="10593" y="37592"/>
                    <a:pt x="13927" y="38659"/>
                    <a:pt x="17355" y="38592"/>
                  </a:cubicBezTo>
                  <a:cubicBezTo>
                    <a:pt x="22308" y="38916"/>
                    <a:pt x="27071" y="36944"/>
                    <a:pt x="30312" y="33258"/>
                  </a:cubicBezTo>
                  <a:lnTo>
                    <a:pt x="35833" y="39259"/>
                  </a:lnTo>
                  <a:cubicBezTo>
                    <a:pt x="30787" y="44336"/>
                    <a:pt x="23927" y="47089"/>
                    <a:pt x="16783" y="46879"/>
                  </a:cubicBezTo>
                  <a:cubicBezTo>
                    <a:pt x="10690" y="46974"/>
                    <a:pt x="4877" y="44679"/>
                    <a:pt x="496" y="40497"/>
                  </a:cubicBezTo>
                  <a:cubicBezTo>
                    <a:pt x="-4076" y="36001"/>
                    <a:pt x="-6551" y="29763"/>
                    <a:pt x="-6267" y="23352"/>
                  </a:cubicBezTo>
                  <a:cubicBezTo>
                    <a:pt x="-6551" y="16913"/>
                    <a:pt x="-4076" y="10646"/>
                    <a:pt x="593" y="6207"/>
                  </a:cubicBezTo>
                  <a:cubicBezTo>
                    <a:pt x="4974" y="2074"/>
                    <a:pt x="10783" y="-213"/>
                    <a:pt x="16783" y="-175"/>
                  </a:cubicBezTo>
                  <a:cubicBezTo>
                    <a:pt x="22597" y="-298"/>
                    <a:pt x="28215" y="1702"/>
                    <a:pt x="32596" y="5445"/>
                  </a:cubicBezTo>
                  <a:cubicBezTo>
                    <a:pt x="37075" y="9332"/>
                    <a:pt x="39456" y="15075"/>
                    <a:pt x="39075" y="20971"/>
                  </a:cubicBezTo>
                  <a:close/>
                  <a:moveTo>
                    <a:pt x="3258" y="20019"/>
                  </a:moveTo>
                  <a:lnTo>
                    <a:pt x="29452" y="20019"/>
                  </a:lnTo>
                  <a:cubicBezTo>
                    <a:pt x="29643" y="16675"/>
                    <a:pt x="28308" y="13427"/>
                    <a:pt x="25834" y="11160"/>
                  </a:cubicBezTo>
                  <a:cubicBezTo>
                    <a:pt x="23355" y="9103"/>
                    <a:pt x="20215" y="8027"/>
                    <a:pt x="16974" y="8112"/>
                  </a:cubicBezTo>
                  <a:cubicBezTo>
                    <a:pt x="13546" y="8074"/>
                    <a:pt x="10118" y="9217"/>
                    <a:pt x="7449" y="11351"/>
                  </a:cubicBezTo>
                  <a:cubicBezTo>
                    <a:pt x="4686" y="13380"/>
                    <a:pt x="3165" y="16618"/>
                    <a:pt x="3258" y="20019"/>
                  </a:cubicBezTo>
                  <a:close/>
                </a:path>
              </a:pathLst>
            </a:custGeom>
            <a:solidFill>
              <a:srgbClr val="6D6E71"/>
            </a:solidFill>
            <a:ln w="9525" cap="flat">
              <a:noFill/>
              <a:prstDash val="solid"/>
              <a:miter/>
            </a:ln>
          </p:spPr>
          <p:txBody>
            <a:bodyPr rtlCol="0" anchor="ctr"/>
            <a:lstStyle/>
            <a:p>
              <a:endParaRPr lang="en-US"/>
            </a:p>
          </p:txBody>
        </p:sp>
        <p:sp>
          <p:nvSpPr>
            <p:cNvPr id="1505" name="Freeform: Shape 1504">
              <a:extLst>
                <a:ext uri="{FF2B5EF4-FFF2-40B4-BE49-F238E27FC236}">
                  <a16:creationId xmlns:a16="http://schemas.microsoft.com/office/drawing/2014/main" id="{051F4D96-ED02-4914-BADE-2976ECD28109}"/>
                </a:ext>
              </a:extLst>
            </p:cNvPr>
            <p:cNvSpPr/>
            <p:nvPr/>
          </p:nvSpPr>
          <p:spPr>
            <a:xfrm>
              <a:off x="18888360" y="2116360"/>
              <a:ext cx="46601" cy="64293"/>
            </a:xfrm>
            <a:custGeom>
              <a:avLst/>
              <a:gdLst>
                <a:gd name="connsiteX0" fmla="*/ 18096 w 46601"/>
                <a:gd name="connsiteY0" fmla="*/ 17155 h 64293"/>
                <a:gd name="connsiteX1" fmla="*/ 33718 w 46601"/>
                <a:gd name="connsiteY1" fmla="*/ 23537 h 64293"/>
                <a:gd name="connsiteX2" fmla="*/ 40290 w 46601"/>
                <a:gd name="connsiteY2" fmla="*/ 40396 h 64293"/>
                <a:gd name="connsiteX3" fmla="*/ 33811 w 46601"/>
                <a:gd name="connsiteY3" fmla="*/ 57541 h 64293"/>
                <a:gd name="connsiteX4" fmla="*/ 18668 w 46601"/>
                <a:gd name="connsiteY4" fmla="*/ 64114 h 64293"/>
                <a:gd name="connsiteX5" fmla="*/ 3236 w 46601"/>
                <a:gd name="connsiteY5" fmla="*/ 56589 h 64293"/>
                <a:gd name="connsiteX6" fmla="*/ 3236 w 46601"/>
                <a:gd name="connsiteY6" fmla="*/ 63447 h 64293"/>
                <a:gd name="connsiteX7" fmla="*/ -6289 w 46601"/>
                <a:gd name="connsiteY7" fmla="*/ 63447 h 64293"/>
                <a:gd name="connsiteX8" fmla="*/ -6289 w 46601"/>
                <a:gd name="connsiteY8" fmla="*/ -180 h 64293"/>
                <a:gd name="connsiteX9" fmla="*/ 3236 w 46601"/>
                <a:gd name="connsiteY9" fmla="*/ -180 h 64293"/>
                <a:gd name="connsiteX10" fmla="*/ 3236 w 46601"/>
                <a:gd name="connsiteY10" fmla="*/ 25823 h 64293"/>
                <a:gd name="connsiteX11" fmla="*/ 18096 w 46601"/>
                <a:gd name="connsiteY11" fmla="*/ 17155 h 64293"/>
                <a:gd name="connsiteX12" fmla="*/ 3046 w 46601"/>
                <a:gd name="connsiteY12" fmla="*/ 40777 h 64293"/>
                <a:gd name="connsiteX13" fmla="*/ 6952 w 46601"/>
                <a:gd name="connsiteY13" fmla="*/ 51445 h 64293"/>
                <a:gd name="connsiteX14" fmla="*/ 16477 w 46601"/>
                <a:gd name="connsiteY14" fmla="*/ 55541 h 64293"/>
                <a:gd name="connsiteX15" fmla="*/ 26002 w 46601"/>
                <a:gd name="connsiteY15" fmla="*/ 51445 h 64293"/>
                <a:gd name="connsiteX16" fmla="*/ 30193 w 46601"/>
                <a:gd name="connsiteY16" fmla="*/ 40777 h 64293"/>
                <a:gd name="connsiteX17" fmla="*/ 26095 w 46601"/>
                <a:gd name="connsiteY17" fmla="*/ 29919 h 64293"/>
                <a:gd name="connsiteX18" fmla="*/ 16570 w 46601"/>
                <a:gd name="connsiteY18" fmla="*/ 25537 h 64293"/>
                <a:gd name="connsiteX19" fmla="*/ 7045 w 46601"/>
                <a:gd name="connsiteY19" fmla="*/ 29919 h 64293"/>
                <a:gd name="connsiteX20" fmla="*/ 3046 w 46601"/>
                <a:gd name="connsiteY20" fmla="*/ 40777 h 6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4293">
                  <a:moveTo>
                    <a:pt x="18096" y="17155"/>
                  </a:moveTo>
                  <a:cubicBezTo>
                    <a:pt x="24002" y="17031"/>
                    <a:pt x="29621" y="19346"/>
                    <a:pt x="33718" y="23537"/>
                  </a:cubicBezTo>
                  <a:cubicBezTo>
                    <a:pt x="38192" y="27966"/>
                    <a:pt x="40573" y="34100"/>
                    <a:pt x="40290" y="40396"/>
                  </a:cubicBezTo>
                  <a:cubicBezTo>
                    <a:pt x="40573" y="46750"/>
                    <a:pt x="38192" y="52941"/>
                    <a:pt x="33811" y="57541"/>
                  </a:cubicBezTo>
                  <a:cubicBezTo>
                    <a:pt x="29904" y="61742"/>
                    <a:pt x="24384" y="64123"/>
                    <a:pt x="18668" y="64114"/>
                  </a:cubicBezTo>
                  <a:cubicBezTo>
                    <a:pt x="12668" y="63999"/>
                    <a:pt x="7045" y="61247"/>
                    <a:pt x="3236" y="56589"/>
                  </a:cubicBezTo>
                  <a:lnTo>
                    <a:pt x="3236" y="63447"/>
                  </a:lnTo>
                  <a:lnTo>
                    <a:pt x="-6289" y="63447"/>
                  </a:lnTo>
                  <a:lnTo>
                    <a:pt x="-6289" y="-180"/>
                  </a:lnTo>
                  <a:lnTo>
                    <a:pt x="3236" y="-180"/>
                  </a:lnTo>
                  <a:lnTo>
                    <a:pt x="3236" y="25823"/>
                  </a:lnTo>
                  <a:cubicBezTo>
                    <a:pt x="6283" y="20461"/>
                    <a:pt x="11905" y="17155"/>
                    <a:pt x="18096" y="17155"/>
                  </a:cubicBezTo>
                  <a:close/>
                  <a:moveTo>
                    <a:pt x="3046" y="40777"/>
                  </a:moveTo>
                  <a:cubicBezTo>
                    <a:pt x="2952" y="44702"/>
                    <a:pt x="4283" y="48531"/>
                    <a:pt x="6952" y="51445"/>
                  </a:cubicBezTo>
                  <a:cubicBezTo>
                    <a:pt x="9427" y="54084"/>
                    <a:pt x="12854" y="55570"/>
                    <a:pt x="16477" y="55541"/>
                  </a:cubicBezTo>
                  <a:cubicBezTo>
                    <a:pt x="20096" y="55474"/>
                    <a:pt x="23523" y="54008"/>
                    <a:pt x="26002" y="51445"/>
                  </a:cubicBezTo>
                  <a:cubicBezTo>
                    <a:pt x="28858" y="48626"/>
                    <a:pt x="30383" y="44759"/>
                    <a:pt x="30193" y="40777"/>
                  </a:cubicBezTo>
                  <a:cubicBezTo>
                    <a:pt x="30286" y="36758"/>
                    <a:pt x="28858" y="32862"/>
                    <a:pt x="26095" y="29919"/>
                  </a:cubicBezTo>
                  <a:cubicBezTo>
                    <a:pt x="23621" y="27233"/>
                    <a:pt x="20189" y="25642"/>
                    <a:pt x="16570" y="25537"/>
                  </a:cubicBezTo>
                  <a:cubicBezTo>
                    <a:pt x="12952" y="25575"/>
                    <a:pt x="9427" y="27176"/>
                    <a:pt x="7045" y="29919"/>
                  </a:cubicBezTo>
                  <a:cubicBezTo>
                    <a:pt x="4380" y="32891"/>
                    <a:pt x="2952" y="36777"/>
                    <a:pt x="3046" y="40777"/>
                  </a:cubicBezTo>
                  <a:close/>
                </a:path>
              </a:pathLst>
            </a:custGeom>
            <a:solidFill>
              <a:srgbClr val="6D6E71"/>
            </a:solidFill>
            <a:ln w="9525" cap="flat">
              <a:noFill/>
              <a:prstDash val="solid"/>
              <a:miter/>
            </a:ln>
          </p:spPr>
          <p:txBody>
            <a:bodyPr rtlCol="0" anchor="ctr"/>
            <a:lstStyle/>
            <a:p>
              <a:endParaRPr lang="en-US"/>
            </a:p>
          </p:txBody>
        </p:sp>
        <p:sp>
          <p:nvSpPr>
            <p:cNvPr id="1506" name="Freeform: Shape 1505">
              <a:extLst>
                <a:ext uri="{FF2B5EF4-FFF2-40B4-BE49-F238E27FC236}">
                  <a16:creationId xmlns:a16="http://schemas.microsoft.com/office/drawing/2014/main" id="{FF328261-B366-45FE-836A-9F0D35146AE2}"/>
                </a:ext>
              </a:extLst>
            </p:cNvPr>
            <p:cNvSpPr/>
            <p:nvPr/>
          </p:nvSpPr>
          <p:spPr>
            <a:xfrm>
              <a:off x="18942161" y="2133679"/>
              <a:ext cx="40664" cy="46987"/>
            </a:xfrm>
            <a:custGeom>
              <a:avLst/>
              <a:gdLst>
                <a:gd name="connsiteX0" fmla="*/ 34114 w 40664"/>
                <a:gd name="connsiteY0" fmla="*/ 46128 h 46987"/>
                <a:gd name="connsiteX1" fmla="*/ 25352 w 40664"/>
                <a:gd name="connsiteY1" fmla="*/ 46128 h 46987"/>
                <a:gd name="connsiteX2" fmla="*/ 25352 w 40664"/>
                <a:gd name="connsiteY2" fmla="*/ 40032 h 46987"/>
                <a:gd name="connsiteX3" fmla="*/ 10204 w 40664"/>
                <a:gd name="connsiteY3" fmla="*/ 46795 h 46987"/>
                <a:gd name="connsiteX4" fmla="*/ -1605 w 40664"/>
                <a:gd name="connsiteY4" fmla="*/ 42794 h 46987"/>
                <a:gd name="connsiteX5" fmla="*/ -6274 w 40664"/>
                <a:gd name="connsiteY5" fmla="*/ 32031 h 46987"/>
                <a:gd name="connsiteX6" fmla="*/ -1321 w 40664"/>
                <a:gd name="connsiteY6" fmla="*/ 21935 h 46987"/>
                <a:gd name="connsiteX7" fmla="*/ 12204 w 40664"/>
                <a:gd name="connsiteY7" fmla="*/ 18601 h 46987"/>
                <a:gd name="connsiteX8" fmla="*/ 24589 w 40664"/>
                <a:gd name="connsiteY8" fmla="*/ 18601 h 46987"/>
                <a:gd name="connsiteX9" fmla="*/ 24589 w 40664"/>
                <a:gd name="connsiteY9" fmla="*/ 16886 h 46987"/>
                <a:gd name="connsiteX10" fmla="*/ 14492 w 40664"/>
                <a:gd name="connsiteY10" fmla="*/ 7838 h 46987"/>
                <a:gd name="connsiteX11" fmla="*/ 1251 w 40664"/>
                <a:gd name="connsiteY11" fmla="*/ 12505 h 46987"/>
                <a:gd name="connsiteX12" fmla="*/ -3033 w 40664"/>
                <a:gd name="connsiteY12" fmla="*/ 6504 h 46987"/>
                <a:gd name="connsiteX13" fmla="*/ 16017 w 40664"/>
                <a:gd name="connsiteY13" fmla="*/ -163 h 46987"/>
                <a:gd name="connsiteX14" fmla="*/ 29161 w 40664"/>
                <a:gd name="connsiteY14" fmla="*/ 3933 h 46987"/>
                <a:gd name="connsiteX15" fmla="*/ 34304 w 40664"/>
                <a:gd name="connsiteY15" fmla="*/ 16791 h 46987"/>
                <a:gd name="connsiteX16" fmla="*/ 24589 w 40664"/>
                <a:gd name="connsiteY16" fmla="*/ 29174 h 46987"/>
                <a:gd name="connsiteX17" fmla="*/ 24589 w 40664"/>
                <a:gd name="connsiteY17" fmla="*/ 25269 h 46987"/>
                <a:gd name="connsiteX18" fmla="*/ 13822 w 40664"/>
                <a:gd name="connsiteY18" fmla="*/ 25269 h 46987"/>
                <a:gd name="connsiteX19" fmla="*/ 3441 w 40664"/>
                <a:gd name="connsiteY19" fmla="*/ 31745 h 46987"/>
                <a:gd name="connsiteX20" fmla="*/ 6013 w 40664"/>
                <a:gd name="connsiteY20" fmla="*/ 36889 h 46987"/>
                <a:gd name="connsiteX21" fmla="*/ 13157 w 40664"/>
                <a:gd name="connsiteY21" fmla="*/ 38603 h 46987"/>
                <a:gd name="connsiteX22" fmla="*/ 21156 w 40664"/>
                <a:gd name="connsiteY22" fmla="*/ 36032 h 46987"/>
                <a:gd name="connsiteX23" fmla="*/ 24491 w 40664"/>
                <a:gd name="connsiteY23" fmla="*/ 29174 h 46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64" h="46987">
                  <a:moveTo>
                    <a:pt x="34114" y="46128"/>
                  </a:moveTo>
                  <a:lnTo>
                    <a:pt x="25352" y="46128"/>
                  </a:lnTo>
                  <a:lnTo>
                    <a:pt x="25352" y="40032"/>
                  </a:lnTo>
                  <a:cubicBezTo>
                    <a:pt x="21635" y="44480"/>
                    <a:pt x="16017" y="46976"/>
                    <a:pt x="10204" y="46795"/>
                  </a:cubicBezTo>
                  <a:cubicBezTo>
                    <a:pt x="5920" y="46957"/>
                    <a:pt x="1730" y="45528"/>
                    <a:pt x="-1605" y="42794"/>
                  </a:cubicBezTo>
                  <a:cubicBezTo>
                    <a:pt x="-4749" y="40109"/>
                    <a:pt x="-6465" y="36146"/>
                    <a:pt x="-6274" y="32031"/>
                  </a:cubicBezTo>
                  <a:cubicBezTo>
                    <a:pt x="-6465" y="28040"/>
                    <a:pt x="-4558" y="24221"/>
                    <a:pt x="-1321" y="21935"/>
                  </a:cubicBezTo>
                  <a:cubicBezTo>
                    <a:pt x="2776" y="19525"/>
                    <a:pt x="7441" y="18363"/>
                    <a:pt x="12204" y="18601"/>
                  </a:cubicBezTo>
                  <a:lnTo>
                    <a:pt x="24589" y="18601"/>
                  </a:lnTo>
                  <a:lnTo>
                    <a:pt x="24589" y="16886"/>
                  </a:lnTo>
                  <a:cubicBezTo>
                    <a:pt x="24589" y="10886"/>
                    <a:pt x="21254" y="7838"/>
                    <a:pt x="14492" y="7838"/>
                  </a:cubicBezTo>
                  <a:cubicBezTo>
                    <a:pt x="9729" y="8000"/>
                    <a:pt x="5060" y="9628"/>
                    <a:pt x="1251" y="12505"/>
                  </a:cubicBezTo>
                  <a:lnTo>
                    <a:pt x="-3033" y="6504"/>
                  </a:lnTo>
                  <a:cubicBezTo>
                    <a:pt x="2297" y="2104"/>
                    <a:pt x="9060" y="-258"/>
                    <a:pt x="16017" y="-163"/>
                  </a:cubicBezTo>
                  <a:cubicBezTo>
                    <a:pt x="20780" y="-354"/>
                    <a:pt x="25352" y="1094"/>
                    <a:pt x="29161" y="3933"/>
                  </a:cubicBezTo>
                  <a:cubicBezTo>
                    <a:pt x="32872" y="7142"/>
                    <a:pt x="34779" y="11924"/>
                    <a:pt x="34304" y="16791"/>
                  </a:cubicBezTo>
                  <a:close/>
                  <a:moveTo>
                    <a:pt x="24589" y="29174"/>
                  </a:moveTo>
                  <a:lnTo>
                    <a:pt x="24589" y="25269"/>
                  </a:lnTo>
                  <a:lnTo>
                    <a:pt x="13822" y="25269"/>
                  </a:lnTo>
                  <a:cubicBezTo>
                    <a:pt x="6869" y="25269"/>
                    <a:pt x="3441" y="27364"/>
                    <a:pt x="3441" y="31745"/>
                  </a:cubicBezTo>
                  <a:cubicBezTo>
                    <a:pt x="3348" y="33784"/>
                    <a:pt x="4297" y="35727"/>
                    <a:pt x="6013" y="36889"/>
                  </a:cubicBezTo>
                  <a:cubicBezTo>
                    <a:pt x="8204" y="38146"/>
                    <a:pt x="10683" y="38746"/>
                    <a:pt x="13157" y="38603"/>
                  </a:cubicBezTo>
                  <a:cubicBezTo>
                    <a:pt x="16017" y="38661"/>
                    <a:pt x="18873" y="37756"/>
                    <a:pt x="21156" y="36032"/>
                  </a:cubicBezTo>
                  <a:cubicBezTo>
                    <a:pt x="23347" y="34432"/>
                    <a:pt x="24589" y="31869"/>
                    <a:pt x="24491" y="29174"/>
                  </a:cubicBezTo>
                  <a:close/>
                </a:path>
              </a:pathLst>
            </a:custGeom>
            <a:solidFill>
              <a:srgbClr val="6D6E71"/>
            </a:solidFill>
            <a:ln w="9525" cap="flat">
              <a:noFill/>
              <a:prstDash val="solid"/>
              <a:miter/>
            </a:ln>
          </p:spPr>
          <p:txBody>
            <a:bodyPr rtlCol="0" anchor="ctr"/>
            <a:lstStyle/>
            <a:p>
              <a:endParaRPr lang="en-US"/>
            </a:p>
          </p:txBody>
        </p:sp>
        <p:sp>
          <p:nvSpPr>
            <p:cNvPr id="1507" name="Freeform: Shape 1506">
              <a:extLst>
                <a:ext uri="{FF2B5EF4-FFF2-40B4-BE49-F238E27FC236}">
                  <a16:creationId xmlns:a16="http://schemas.microsoft.com/office/drawing/2014/main" id="{6F259502-0C35-4247-8F40-96BC751C3420}"/>
                </a:ext>
              </a:extLst>
            </p:cNvPr>
            <p:cNvSpPr/>
            <p:nvPr/>
          </p:nvSpPr>
          <p:spPr>
            <a:xfrm>
              <a:off x="18991800" y="2134061"/>
              <a:ext cx="36685" cy="46615"/>
            </a:xfrm>
            <a:custGeom>
              <a:avLst/>
              <a:gdLst>
                <a:gd name="connsiteX0" fmla="*/ 30383 w 36685"/>
                <a:gd name="connsiteY0" fmla="*/ 32126 h 46615"/>
                <a:gd name="connsiteX1" fmla="*/ 25621 w 36685"/>
                <a:gd name="connsiteY1" fmla="*/ 42508 h 46615"/>
                <a:gd name="connsiteX2" fmla="*/ 13524 w 36685"/>
                <a:gd name="connsiteY2" fmla="*/ 46414 h 46615"/>
                <a:gd name="connsiteX3" fmla="*/ 3236 w 36685"/>
                <a:gd name="connsiteY3" fmla="*/ 44699 h 46615"/>
                <a:gd name="connsiteX4" fmla="*/ -6289 w 36685"/>
                <a:gd name="connsiteY4" fmla="*/ 39556 h 46615"/>
                <a:gd name="connsiteX5" fmla="*/ -1619 w 36685"/>
                <a:gd name="connsiteY5" fmla="*/ 32126 h 46615"/>
                <a:gd name="connsiteX6" fmla="*/ 13812 w 36685"/>
                <a:gd name="connsiteY6" fmla="*/ 38127 h 46615"/>
                <a:gd name="connsiteX7" fmla="*/ 18952 w 36685"/>
                <a:gd name="connsiteY7" fmla="*/ 36603 h 46615"/>
                <a:gd name="connsiteX8" fmla="*/ 20858 w 36685"/>
                <a:gd name="connsiteY8" fmla="*/ 32793 h 46615"/>
                <a:gd name="connsiteX9" fmla="*/ 11333 w 36685"/>
                <a:gd name="connsiteY9" fmla="*/ 26697 h 46615"/>
                <a:gd name="connsiteX10" fmla="*/ 10287 w 36685"/>
                <a:gd name="connsiteY10" fmla="*/ 26697 h 46615"/>
                <a:gd name="connsiteX11" fmla="*/ -3908 w 36685"/>
                <a:gd name="connsiteY11" fmla="*/ 13838 h 46615"/>
                <a:gd name="connsiteX12" fmla="*/ 1046 w 36685"/>
                <a:gd name="connsiteY12" fmla="*/ 3646 h 46615"/>
                <a:gd name="connsiteX13" fmla="*/ 13812 w 36685"/>
                <a:gd name="connsiteY13" fmla="*/ -164 h 46615"/>
                <a:gd name="connsiteX14" fmla="*/ 28765 w 36685"/>
                <a:gd name="connsiteY14" fmla="*/ 4503 h 46615"/>
                <a:gd name="connsiteX15" fmla="*/ 25146 w 36685"/>
                <a:gd name="connsiteY15" fmla="*/ 11647 h 46615"/>
                <a:gd name="connsiteX16" fmla="*/ 13050 w 36685"/>
                <a:gd name="connsiteY16" fmla="*/ 7932 h 46615"/>
                <a:gd name="connsiteX17" fmla="*/ 7524 w 36685"/>
                <a:gd name="connsiteY17" fmla="*/ 9171 h 46615"/>
                <a:gd name="connsiteX18" fmla="*/ 5334 w 36685"/>
                <a:gd name="connsiteY18" fmla="*/ 12885 h 46615"/>
                <a:gd name="connsiteX19" fmla="*/ 7617 w 36685"/>
                <a:gd name="connsiteY19" fmla="*/ 16124 h 46615"/>
                <a:gd name="connsiteX20" fmla="*/ 11905 w 36685"/>
                <a:gd name="connsiteY20" fmla="*/ 17648 h 46615"/>
                <a:gd name="connsiteX21" fmla="*/ 16859 w 36685"/>
                <a:gd name="connsiteY21" fmla="*/ 18981 h 46615"/>
                <a:gd name="connsiteX22" fmla="*/ 20956 w 36685"/>
                <a:gd name="connsiteY22" fmla="*/ 20506 h 46615"/>
                <a:gd name="connsiteX23" fmla="*/ 25337 w 36685"/>
                <a:gd name="connsiteY23" fmla="*/ 22887 h 46615"/>
                <a:gd name="connsiteX24" fmla="*/ 30383 w 36685"/>
                <a:gd name="connsiteY24" fmla="*/ 32126 h 46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5" h="46615">
                  <a:moveTo>
                    <a:pt x="30383" y="32126"/>
                  </a:moveTo>
                  <a:cubicBezTo>
                    <a:pt x="30574" y="36146"/>
                    <a:pt x="28765" y="40003"/>
                    <a:pt x="25621" y="42508"/>
                  </a:cubicBezTo>
                  <a:cubicBezTo>
                    <a:pt x="22193" y="45242"/>
                    <a:pt x="17905" y="46632"/>
                    <a:pt x="13524" y="46414"/>
                  </a:cubicBezTo>
                  <a:cubicBezTo>
                    <a:pt x="9999" y="46385"/>
                    <a:pt x="6571" y="45804"/>
                    <a:pt x="3236" y="44699"/>
                  </a:cubicBezTo>
                  <a:cubicBezTo>
                    <a:pt x="-191" y="43547"/>
                    <a:pt x="-3429" y="41803"/>
                    <a:pt x="-6289" y="39556"/>
                  </a:cubicBezTo>
                  <a:lnTo>
                    <a:pt x="-1619" y="32126"/>
                  </a:lnTo>
                  <a:cubicBezTo>
                    <a:pt x="2762" y="35755"/>
                    <a:pt x="8189" y="37860"/>
                    <a:pt x="13812" y="38127"/>
                  </a:cubicBezTo>
                  <a:cubicBezTo>
                    <a:pt x="15621" y="38251"/>
                    <a:pt x="17431" y="37708"/>
                    <a:pt x="18952" y="36603"/>
                  </a:cubicBezTo>
                  <a:cubicBezTo>
                    <a:pt x="20193" y="35726"/>
                    <a:pt x="20858" y="34298"/>
                    <a:pt x="20858" y="32793"/>
                  </a:cubicBezTo>
                  <a:cubicBezTo>
                    <a:pt x="20858" y="30507"/>
                    <a:pt x="17812" y="28506"/>
                    <a:pt x="11333" y="26697"/>
                  </a:cubicBezTo>
                  <a:lnTo>
                    <a:pt x="10287" y="26697"/>
                  </a:lnTo>
                  <a:cubicBezTo>
                    <a:pt x="762" y="24125"/>
                    <a:pt x="-3908" y="19839"/>
                    <a:pt x="-3908" y="13838"/>
                  </a:cubicBezTo>
                  <a:cubicBezTo>
                    <a:pt x="-4001" y="9838"/>
                    <a:pt x="-2191" y="6037"/>
                    <a:pt x="1046" y="3646"/>
                  </a:cubicBezTo>
                  <a:cubicBezTo>
                    <a:pt x="4762" y="998"/>
                    <a:pt x="9240" y="-345"/>
                    <a:pt x="13812" y="-164"/>
                  </a:cubicBezTo>
                  <a:cubicBezTo>
                    <a:pt x="19142" y="-173"/>
                    <a:pt x="24384" y="1456"/>
                    <a:pt x="28765" y="4503"/>
                  </a:cubicBezTo>
                  <a:lnTo>
                    <a:pt x="25146" y="11647"/>
                  </a:lnTo>
                  <a:cubicBezTo>
                    <a:pt x="21621" y="9218"/>
                    <a:pt x="17333" y="7923"/>
                    <a:pt x="13050" y="7932"/>
                  </a:cubicBezTo>
                  <a:cubicBezTo>
                    <a:pt x="11143" y="7837"/>
                    <a:pt x="9240" y="8266"/>
                    <a:pt x="7524" y="9171"/>
                  </a:cubicBezTo>
                  <a:cubicBezTo>
                    <a:pt x="6190" y="9895"/>
                    <a:pt x="5334" y="11333"/>
                    <a:pt x="5334" y="12885"/>
                  </a:cubicBezTo>
                  <a:cubicBezTo>
                    <a:pt x="5334" y="14352"/>
                    <a:pt x="6190" y="15667"/>
                    <a:pt x="7617" y="16124"/>
                  </a:cubicBezTo>
                  <a:cubicBezTo>
                    <a:pt x="8952" y="16810"/>
                    <a:pt x="10380" y="17324"/>
                    <a:pt x="11905" y="17648"/>
                  </a:cubicBezTo>
                  <a:cubicBezTo>
                    <a:pt x="13622" y="17991"/>
                    <a:pt x="15240" y="18429"/>
                    <a:pt x="16859" y="18981"/>
                  </a:cubicBezTo>
                  <a:lnTo>
                    <a:pt x="20956" y="20506"/>
                  </a:lnTo>
                  <a:cubicBezTo>
                    <a:pt x="22477" y="21172"/>
                    <a:pt x="23905" y="21963"/>
                    <a:pt x="25337" y="22887"/>
                  </a:cubicBezTo>
                  <a:cubicBezTo>
                    <a:pt x="28477" y="24906"/>
                    <a:pt x="30383" y="28383"/>
                    <a:pt x="30383" y="32126"/>
                  </a:cubicBezTo>
                  <a:close/>
                </a:path>
              </a:pathLst>
            </a:custGeom>
            <a:solidFill>
              <a:srgbClr val="6D6E71"/>
            </a:solidFill>
            <a:ln w="9525" cap="flat">
              <a:noFill/>
              <a:prstDash val="solid"/>
              <a:miter/>
            </a:ln>
          </p:spPr>
          <p:txBody>
            <a:bodyPr rtlCol="0" anchor="ctr"/>
            <a:lstStyle/>
            <a:p>
              <a:endParaRPr lang="en-US"/>
            </a:p>
          </p:txBody>
        </p:sp>
        <p:sp>
          <p:nvSpPr>
            <p:cNvPr id="1508" name="Freeform: Shape 1507">
              <a:extLst>
                <a:ext uri="{FF2B5EF4-FFF2-40B4-BE49-F238E27FC236}">
                  <a16:creationId xmlns:a16="http://schemas.microsoft.com/office/drawing/2014/main" id="{A5DB610B-E8E9-43AB-B1B1-60FC13111700}"/>
                </a:ext>
              </a:extLst>
            </p:cNvPr>
            <p:cNvSpPr/>
            <p:nvPr/>
          </p:nvSpPr>
          <p:spPr>
            <a:xfrm>
              <a:off x="19036434" y="2133690"/>
              <a:ext cx="45282" cy="46979"/>
            </a:xfrm>
            <a:custGeom>
              <a:avLst/>
              <a:gdLst>
                <a:gd name="connsiteX0" fmla="*/ 38993 w 45282"/>
                <a:gd name="connsiteY0" fmla="*/ 27543 h 46979"/>
                <a:gd name="connsiteX1" fmla="*/ 3275 w 45282"/>
                <a:gd name="connsiteY1" fmla="*/ 27543 h 46979"/>
                <a:gd name="connsiteX2" fmla="*/ 7846 w 45282"/>
                <a:gd name="connsiteY2" fmla="*/ 35544 h 46979"/>
                <a:gd name="connsiteX3" fmla="*/ 17371 w 45282"/>
                <a:gd name="connsiteY3" fmla="*/ 38592 h 46979"/>
                <a:gd name="connsiteX4" fmla="*/ 30329 w 45282"/>
                <a:gd name="connsiteY4" fmla="*/ 33163 h 46979"/>
                <a:gd name="connsiteX5" fmla="*/ 35854 w 45282"/>
                <a:gd name="connsiteY5" fmla="*/ 39164 h 46979"/>
                <a:gd name="connsiteX6" fmla="*/ 16804 w 45282"/>
                <a:gd name="connsiteY6" fmla="*/ 46784 h 46979"/>
                <a:gd name="connsiteX7" fmla="*/ 512 w 45282"/>
                <a:gd name="connsiteY7" fmla="*/ 40402 h 46979"/>
                <a:gd name="connsiteX8" fmla="*/ -6250 w 45282"/>
                <a:gd name="connsiteY8" fmla="*/ 23257 h 46979"/>
                <a:gd name="connsiteX9" fmla="*/ 419 w 45282"/>
                <a:gd name="connsiteY9" fmla="*/ 6207 h 46979"/>
                <a:gd name="connsiteX10" fmla="*/ 16613 w 45282"/>
                <a:gd name="connsiteY10" fmla="*/ -175 h 46979"/>
                <a:gd name="connsiteX11" fmla="*/ 32422 w 45282"/>
                <a:gd name="connsiteY11" fmla="*/ 5445 h 46979"/>
                <a:gd name="connsiteX12" fmla="*/ 38900 w 45282"/>
                <a:gd name="connsiteY12" fmla="*/ 20971 h 46979"/>
                <a:gd name="connsiteX13" fmla="*/ 3275 w 45282"/>
                <a:gd name="connsiteY13" fmla="*/ 20019 h 46979"/>
                <a:gd name="connsiteX14" fmla="*/ 28994 w 45282"/>
                <a:gd name="connsiteY14" fmla="*/ 20019 h 46979"/>
                <a:gd name="connsiteX15" fmla="*/ 25469 w 45282"/>
                <a:gd name="connsiteY15" fmla="*/ 11160 h 46979"/>
                <a:gd name="connsiteX16" fmla="*/ 16613 w 45282"/>
                <a:gd name="connsiteY16" fmla="*/ 8112 h 46979"/>
                <a:gd name="connsiteX17" fmla="*/ 7088 w 45282"/>
                <a:gd name="connsiteY17" fmla="*/ 11256 h 46979"/>
                <a:gd name="connsiteX18" fmla="*/ 3275 w 45282"/>
                <a:gd name="connsiteY18" fmla="*/ 20019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282" h="46979">
                  <a:moveTo>
                    <a:pt x="38993" y="27543"/>
                  </a:moveTo>
                  <a:lnTo>
                    <a:pt x="3275" y="27543"/>
                  </a:lnTo>
                  <a:cubicBezTo>
                    <a:pt x="3465" y="30791"/>
                    <a:pt x="5088" y="33773"/>
                    <a:pt x="7846" y="35544"/>
                  </a:cubicBezTo>
                  <a:cubicBezTo>
                    <a:pt x="10609" y="37545"/>
                    <a:pt x="13944" y="38611"/>
                    <a:pt x="17371" y="38592"/>
                  </a:cubicBezTo>
                  <a:cubicBezTo>
                    <a:pt x="22325" y="38907"/>
                    <a:pt x="27087" y="36897"/>
                    <a:pt x="30329" y="33163"/>
                  </a:cubicBezTo>
                  <a:lnTo>
                    <a:pt x="35854" y="39164"/>
                  </a:lnTo>
                  <a:cubicBezTo>
                    <a:pt x="30901" y="44269"/>
                    <a:pt x="23948" y="47032"/>
                    <a:pt x="16804" y="46784"/>
                  </a:cubicBezTo>
                  <a:cubicBezTo>
                    <a:pt x="10707" y="46917"/>
                    <a:pt x="4898" y="44622"/>
                    <a:pt x="512" y="40402"/>
                  </a:cubicBezTo>
                  <a:cubicBezTo>
                    <a:pt x="-4060" y="35925"/>
                    <a:pt x="-6534" y="29677"/>
                    <a:pt x="-6250" y="23257"/>
                  </a:cubicBezTo>
                  <a:cubicBezTo>
                    <a:pt x="-6632" y="16875"/>
                    <a:pt x="-4153" y="10656"/>
                    <a:pt x="419" y="6207"/>
                  </a:cubicBezTo>
                  <a:cubicBezTo>
                    <a:pt x="4800" y="2026"/>
                    <a:pt x="10609" y="-270"/>
                    <a:pt x="16613" y="-175"/>
                  </a:cubicBezTo>
                  <a:cubicBezTo>
                    <a:pt x="22422" y="-298"/>
                    <a:pt x="28040" y="1702"/>
                    <a:pt x="32422" y="5445"/>
                  </a:cubicBezTo>
                  <a:cubicBezTo>
                    <a:pt x="36900" y="9332"/>
                    <a:pt x="39282" y="15075"/>
                    <a:pt x="38900" y="20971"/>
                  </a:cubicBezTo>
                  <a:close/>
                  <a:moveTo>
                    <a:pt x="3275" y="20019"/>
                  </a:moveTo>
                  <a:lnTo>
                    <a:pt x="28994" y="20019"/>
                  </a:lnTo>
                  <a:cubicBezTo>
                    <a:pt x="29185" y="16685"/>
                    <a:pt x="27947" y="13437"/>
                    <a:pt x="25469" y="11160"/>
                  </a:cubicBezTo>
                  <a:cubicBezTo>
                    <a:pt x="22994" y="9084"/>
                    <a:pt x="19850" y="7998"/>
                    <a:pt x="16613" y="8112"/>
                  </a:cubicBezTo>
                  <a:cubicBezTo>
                    <a:pt x="13181" y="8084"/>
                    <a:pt x="9851" y="9189"/>
                    <a:pt x="7088" y="11256"/>
                  </a:cubicBezTo>
                  <a:cubicBezTo>
                    <a:pt x="4516" y="13399"/>
                    <a:pt x="3084" y="16656"/>
                    <a:pt x="3275" y="20019"/>
                  </a:cubicBezTo>
                  <a:close/>
                </a:path>
              </a:pathLst>
            </a:custGeom>
            <a:solidFill>
              <a:srgbClr val="6D6E71"/>
            </a:solidFill>
            <a:ln w="9525" cap="flat">
              <a:noFill/>
              <a:prstDash val="solid"/>
              <a:miter/>
            </a:ln>
          </p:spPr>
          <p:txBody>
            <a:bodyPr rtlCol="0" anchor="ctr"/>
            <a:lstStyle/>
            <a:p>
              <a:endParaRPr lang="en-US"/>
            </a:p>
          </p:txBody>
        </p:sp>
        <p:sp>
          <p:nvSpPr>
            <p:cNvPr id="1509" name="Freeform: Shape 1508">
              <a:extLst>
                <a:ext uri="{FF2B5EF4-FFF2-40B4-BE49-F238E27FC236}">
                  <a16:creationId xmlns:a16="http://schemas.microsoft.com/office/drawing/2014/main" id="{C4605EC6-A785-452F-B4D0-1038DB3F5F9E}"/>
                </a:ext>
              </a:extLst>
            </p:cNvPr>
            <p:cNvSpPr/>
            <p:nvPr/>
          </p:nvSpPr>
          <p:spPr>
            <a:xfrm>
              <a:off x="19092385" y="2116360"/>
              <a:ext cx="9525" cy="63626"/>
            </a:xfrm>
            <a:custGeom>
              <a:avLst/>
              <a:gdLst>
                <a:gd name="connsiteX0" fmla="*/ 3236 w 9525"/>
                <a:gd name="connsiteY0" fmla="*/ 63447 h 63626"/>
                <a:gd name="connsiteX1" fmla="*/ -6289 w 9525"/>
                <a:gd name="connsiteY1" fmla="*/ 63447 h 63626"/>
                <a:gd name="connsiteX2" fmla="*/ -6289 w 9525"/>
                <a:gd name="connsiteY2" fmla="*/ -180 h 63626"/>
                <a:gd name="connsiteX3" fmla="*/ 3236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3236" y="63447"/>
                  </a:moveTo>
                  <a:lnTo>
                    <a:pt x="-6289" y="63447"/>
                  </a:lnTo>
                  <a:lnTo>
                    <a:pt x="-6289" y="-180"/>
                  </a:lnTo>
                  <a:lnTo>
                    <a:pt x="3236" y="-180"/>
                  </a:lnTo>
                  <a:close/>
                </a:path>
              </a:pathLst>
            </a:custGeom>
            <a:solidFill>
              <a:srgbClr val="6D6E71"/>
            </a:solidFill>
            <a:ln w="9525" cap="flat">
              <a:noFill/>
              <a:prstDash val="solid"/>
              <a:miter/>
            </a:ln>
          </p:spPr>
          <p:txBody>
            <a:bodyPr rtlCol="0" anchor="ctr"/>
            <a:lstStyle/>
            <a:p>
              <a:endParaRPr lang="en-US"/>
            </a:p>
          </p:txBody>
        </p:sp>
        <p:sp>
          <p:nvSpPr>
            <p:cNvPr id="1510" name="Freeform: Shape 1509">
              <a:extLst>
                <a:ext uri="{FF2B5EF4-FFF2-40B4-BE49-F238E27FC236}">
                  <a16:creationId xmlns:a16="http://schemas.microsoft.com/office/drawing/2014/main" id="{52604EE0-0E74-4A35-9093-ADC64B20126A}"/>
                </a:ext>
              </a:extLst>
            </p:cNvPr>
            <p:cNvSpPr/>
            <p:nvPr/>
          </p:nvSpPr>
          <p:spPr>
            <a:xfrm>
              <a:off x="19114590" y="2114928"/>
              <a:ext cx="12167" cy="65059"/>
            </a:xfrm>
            <a:custGeom>
              <a:avLst/>
              <a:gdLst>
                <a:gd name="connsiteX0" fmla="*/ -4491 w 12167"/>
                <a:gd name="connsiteY0" fmla="*/ 10206 h 65059"/>
                <a:gd name="connsiteX1" fmla="*/ -4584 w 12167"/>
                <a:gd name="connsiteY1" fmla="*/ 1719 h 65059"/>
                <a:gd name="connsiteX2" fmla="*/ -4491 w 12167"/>
                <a:gd name="connsiteY2" fmla="*/ 1633 h 65059"/>
                <a:gd name="connsiteX3" fmla="*/ -203 w 12167"/>
                <a:gd name="connsiteY3" fmla="*/ -177 h 65059"/>
                <a:gd name="connsiteX4" fmla="*/ 4081 w 12167"/>
                <a:gd name="connsiteY4" fmla="*/ 1633 h 65059"/>
                <a:gd name="connsiteX5" fmla="*/ 4178 w 12167"/>
                <a:gd name="connsiteY5" fmla="*/ 10120 h 65059"/>
                <a:gd name="connsiteX6" fmla="*/ 4081 w 12167"/>
                <a:gd name="connsiteY6" fmla="*/ 10206 h 65059"/>
                <a:gd name="connsiteX7" fmla="*/ -203 w 12167"/>
                <a:gd name="connsiteY7" fmla="*/ 12016 h 65059"/>
                <a:gd name="connsiteX8" fmla="*/ -4491 w 12167"/>
                <a:gd name="connsiteY8" fmla="*/ 10206 h 65059"/>
                <a:gd name="connsiteX9" fmla="*/ 4462 w 12167"/>
                <a:gd name="connsiteY9" fmla="*/ 64879 h 65059"/>
                <a:gd name="connsiteX10" fmla="*/ -5063 w 12167"/>
                <a:gd name="connsiteY10" fmla="*/ 64879 h 65059"/>
                <a:gd name="connsiteX11" fmla="*/ -5063 w 12167"/>
                <a:gd name="connsiteY11" fmla="*/ 19254 h 65059"/>
                <a:gd name="connsiteX12" fmla="*/ 4462 w 12167"/>
                <a:gd name="connsiteY12" fmla="*/ 19254 h 6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67" h="65059">
                  <a:moveTo>
                    <a:pt x="-4491" y="10206"/>
                  </a:moveTo>
                  <a:cubicBezTo>
                    <a:pt x="-6872" y="7891"/>
                    <a:pt x="-6872" y="4091"/>
                    <a:pt x="-4584" y="1719"/>
                  </a:cubicBezTo>
                  <a:cubicBezTo>
                    <a:pt x="-4584" y="1690"/>
                    <a:pt x="-4491" y="1662"/>
                    <a:pt x="-4491" y="1633"/>
                  </a:cubicBezTo>
                  <a:cubicBezTo>
                    <a:pt x="-3445" y="433"/>
                    <a:pt x="-1821" y="-234"/>
                    <a:pt x="-203" y="-177"/>
                  </a:cubicBezTo>
                  <a:cubicBezTo>
                    <a:pt x="1416" y="-196"/>
                    <a:pt x="2941" y="462"/>
                    <a:pt x="4081" y="1633"/>
                  </a:cubicBezTo>
                  <a:cubicBezTo>
                    <a:pt x="6462" y="3957"/>
                    <a:pt x="6462" y="7748"/>
                    <a:pt x="4178" y="10120"/>
                  </a:cubicBezTo>
                  <a:cubicBezTo>
                    <a:pt x="4178" y="10149"/>
                    <a:pt x="4081" y="10177"/>
                    <a:pt x="4081" y="10206"/>
                  </a:cubicBezTo>
                  <a:cubicBezTo>
                    <a:pt x="2941" y="11377"/>
                    <a:pt x="1416" y="12035"/>
                    <a:pt x="-203" y="12016"/>
                  </a:cubicBezTo>
                  <a:cubicBezTo>
                    <a:pt x="-1821" y="12073"/>
                    <a:pt x="-3445" y="11415"/>
                    <a:pt x="-4491" y="10206"/>
                  </a:cubicBezTo>
                  <a:close/>
                  <a:moveTo>
                    <a:pt x="4462" y="64879"/>
                  </a:moveTo>
                  <a:lnTo>
                    <a:pt x="-5063" y="64879"/>
                  </a:lnTo>
                  <a:lnTo>
                    <a:pt x="-5063" y="19254"/>
                  </a:lnTo>
                  <a:lnTo>
                    <a:pt x="4462" y="19254"/>
                  </a:lnTo>
                  <a:close/>
                </a:path>
              </a:pathLst>
            </a:custGeom>
            <a:solidFill>
              <a:srgbClr val="6D6E71"/>
            </a:solidFill>
            <a:ln w="9525" cap="flat">
              <a:noFill/>
              <a:prstDash val="solid"/>
              <a:miter/>
            </a:ln>
          </p:spPr>
          <p:txBody>
            <a:bodyPr rtlCol="0" anchor="ctr"/>
            <a:lstStyle/>
            <a:p>
              <a:endParaRPr lang="en-US"/>
            </a:p>
          </p:txBody>
        </p:sp>
        <p:sp>
          <p:nvSpPr>
            <p:cNvPr id="1511" name="Freeform: Shape 1510">
              <a:extLst>
                <a:ext uri="{FF2B5EF4-FFF2-40B4-BE49-F238E27FC236}">
                  <a16:creationId xmlns:a16="http://schemas.microsoft.com/office/drawing/2014/main" id="{C41E47DB-4126-465F-86A9-E8200CDBD1E7}"/>
                </a:ext>
              </a:extLst>
            </p:cNvPr>
            <p:cNvSpPr/>
            <p:nvPr/>
          </p:nvSpPr>
          <p:spPr>
            <a:xfrm>
              <a:off x="19139345" y="2133681"/>
              <a:ext cx="41959" cy="46305"/>
            </a:xfrm>
            <a:custGeom>
              <a:avLst/>
              <a:gdLst>
                <a:gd name="connsiteX0" fmla="*/ 3236 w 41959"/>
                <a:gd name="connsiteY0" fmla="*/ 21456 h 46305"/>
                <a:gd name="connsiteX1" fmla="*/ 3236 w 41959"/>
                <a:gd name="connsiteY1" fmla="*/ 46126 h 46305"/>
                <a:gd name="connsiteX2" fmla="*/ -6289 w 41959"/>
                <a:gd name="connsiteY2" fmla="*/ 46126 h 46305"/>
                <a:gd name="connsiteX3" fmla="*/ -6289 w 41959"/>
                <a:gd name="connsiteY3" fmla="*/ 501 h 46305"/>
                <a:gd name="connsiteX4" fmla="*/ 3236 w 41959"/>
                <a:gd name="connsiteY4" fmla="*/ 501 h 46305"/>
                <a:gd name="connsiteX5" fmla="*/ 3236 w 41959"/>
                <a:gd name="connsiteY5" fmla="*/ 8883 h 46305"/>
                <a:gd name="connsiteX6" fmla="*/ 9617 w 41959"/>
                <a:gd name="connsiteY6" fmla="*/ 2216 h 46305"/>
                <a:gd name="connsiteX7" fmla="*/ 18379 w 41959"/>
                <a:gd name="connsiteY7" fmla="*/ -166 h 46305"/>
                <a:gd name="connsiteX8" fmla="*/ 30858 w 41959"/>
                <a:gd name="connsiteY8" fmla="*/ 4597 h 46305"/>
                <a:gd name="connsiteX9" fmla="*/ 35620 w 41959"/>
                <a:gd name="connsiteY9" fmla="*/ 18218 h 46305"/>
                <a:gd name="connsiteX10" fmla="*/ 35620 w 41959"/>
                <a:gd name="connsiteY10" fmla="*/ 46126 h 46305"/>
                <a:gd name="connsiteX11" fmla="*/ 26095 w 41959"/>
                <a:gd name="connsiteY11" fmla="*/ 46126 h 46305"/>
                <a:gd name="connsiteX12" fmla="*/ 26095 w 41959"/>
                <a:gd name="connsiteY12" fmla="*/ 21075 h 46305"/>
                <a:gd name="connsiteX13" fmla="*/ 15715 w 41959"/>
                <a:gd name="connsiteY13" fmla="*/ 8502 h 46305"/>
                <a:gd name="connsiteX14" fmla="*/ 7045 w 41959"/>
                <a:gd name="connsiteY14" fmla="*/ 11836 h 46305"/>
                <a:gd name="connsiteX15" fmla="*/ 3236 w 41959"/>
                <a:gd name="connsiteY15" fmla="*/ 21456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59" h="46305">
                  <a:moveTo>
                    <a:pt x="3236" y="21456"/>
                  </a:moveTo>
                  <a:lnTo>
                    <a:pt x="3236" y="46126"/>
                  </a:lnTo>
                  <a:lnTo>
                    <a:pt x="-6289" y="46126"/>
                  </a:lnTo>
                  <a:lnTo>
                    <a:pt x="-6289" y="501"/>
                  </a:lnTo>
                  <a:lnTo>
                    <a:pt x="3236" y="501"/>
                  </a:lnTo>
                  <a:lnTo>
                    <a:pt x="3236" y="8883"/>
                  </a:lnTo>
                  <a:cubicBezTo>
                    <a:pt x="4664" y="6102"/>
                    <a:pt x="6855" y="3787"/>
                    <a:pt x="9617" y="2216"/>
                  </a:cubicBezTo>
                  <a:cubicBezTo>
                    <a:pt x="12282" y="663"/>
                    <a:pt x="15333" y="-156"/>
                    <a:pt x="18379" y="-166"/>
                  </a:cubicBezTo>
                  <a:cubicBezTo>
                    <a:pt x="23049" y="-356"/>
                    <a:pt x="27523" y="1368"/>
                    <a:pt x="30858" y="4597"/>
                  </a:cubicBezTo>
                  <a:cubicBezTo>
                    <a:pt x="34192" y="8302"/>
                    <a:pt x="36002" y="13217"/>
                    <a:pt x="35620" y="18218"/>
                  </a:cubicBezTo>
                  <a:lnTo>
                    <a:pt x="35620" y="46126"/>
                  </a:lnTo>
                  <a:lnTo>
                    <a:pt x="26095" y="46126"/>
                  </a:lnTo>
                  <a:lnTo>
                    <a:pt x="26095" y="21075"/>
                  </a:lnTo>
                  <a:cubicBezTo>
                    <a:pt x="26095" y="12693"/>
                    <a:pt x="22668" y="8502"/>
                    <a:pt x="15715" y="8502"/>
                  </a:cubicBezTo>
                  <a:cubicBezTo>
                    <a:pt x="12473" y="8454"/>
                    <a:pt x="9427" y="9655"/>
                    <a:pt x="7045" y="11836"/>
                  </a:cubicBezTo>
                  <a:cubicBezTo>
                    <a:pt x="4380" y="14322"/>
                    <a:pt x="3046" y="17846"/>
                    <a:pt x="3236" y="21456"/>
                  </a:cubicBezTo>
                  <a:close/>
                </a:path>
              </a:pathLst>
            </a:custGeom>
            <a:solidFill>
              <a:srgbClr val="6D6E71"/>
            </a:solidFill>
            <a:ln w="9525" cap="flat">
              <a:noFill/>
              <a:prstDash val="solid"/>
              <a:miter/>
            </a:ln>
          </p:spPr>
          <p:txBody>
            <a:bodyPr rtlCol="0" anchor="ctr"/>
            <a:lstStyle/>
            <a:p>
              <a:endParaRPr lang="en-US"/>
            </a:p>
          </p:txBody>
        </p:sp>
        <p:sp>
          <p:nvSpPr>
            <p:cNvPr id="1512" name="Freeform: Shape 1511">
              <a:extLst>
                <a:ext uri="{FF2B5EF4-FFF2-40B4-BE49-F238E27FC236}">
                  <a16:creationId xmlns:a16="http://schemas.microsoft.com/office/drawing/2014/main" id="{FDB5F9A5-4F45-4B4E-801B-E9A6226527A2}"/>
                </a:ext>
              </a:extLst>
            </p:cNvPr>
            <p:cNvSpPr/>
            <p:nvPr/>
          </p:nvSpPr>
          <p:spPr>
            <a:xfrm>
              <a:off x="19191885" y="2133688"/>
              <a:ext cx="45413" cy="46986"/>
            </a:xfrm>
            <a:custGeom>
              <a:avLst/>
              <a:gdLst>
                <a:gd name="connsiteX0" fmla="*/ 39086 w 45413"/>
                <a:gd name="connsiteY0" fmla="*/ 27545 h 46986"/>
                <a:gd name="connsiteX1" fmla="*/ 3275 w 45413"/>
                <a:gd name="connsiteY1" fmla="*/ 27545 h 46986"/>
                <a:gd name="connsiteX2" fmla="*/ 7846 w 45413"/>
                <a:gd name="connsiteY2" fmla="*/ 35546 h 46986"/>
                <a:gd name="connsiteX3" fmla="*/ 17371 w 45413"/>
                <a:gd name="connsiteY3" fmla="*/ 38594 h 46986"/>
                <a:gd name="connsiteX4" fmla="*/ 30422 w 45413"/>
                <a:gd name="connsiteY4" fmla="*/ 33165 h 46986"/>
                <a:gd name="connsiteX5" fmla="*/ 35849 w 45413"/>
                <a:gd name="connsiteY5" fmla="*/ 39165 h 46986"/>
                <a:gd name="connsiteX6" fmla="*/ 16799 w 45413"/>
                <a:gd name="connsiteY6" fmla="*/ 46786 h 46986"/>
                <a:gd name="connsiteX7" fmla="*/ 414 w 45413"/>
                <a:gd name="connsiteY7" fmla="*/ 40404 h 46986"/>
                <a:gd name="connsiteX8" fmla="*/ -6250 w 45413"/>
                <a:gd name="connsiteY8" fmla="*/ 23259 h 46986"/>
                <a:gd name="connsiteX9" fmla="*/ 605 w 45413"/>
                <a:gd name="connsiteY9" fmla="*/ 6209 h 46986"/>
                <a:gd name="connsiteX10" fmla="*/ 16702 w 45413"/>
                <a:gd name="connsiteY10" fmla="*/ -173 h 46986"/>
                <a:gd name="connsiteX11" fmla="*/ 32515 w 45413"/>
                <a:gd name="connsiteY11" fmla="*/ 5447 h 46986"/>
                <a:gd name="connsiteX12" fmla="*/ 39086 w 45413"/>
                <a:gd name="connsiteY12" fmla="*/ 20973 h 46986"/>
                <a:gd name="connsiteX13" fmla="*/ 3275 w 45413"/>
                <a:gd name="connsiteY13" fmla="*/ 20020 h 46986"/>
                <a:gd name="connsiteX14" fmla="*/ 29468 w 45413"/>
                <a:gd name="connsiteY14" fmla="*/ 20020 h 46986"/>
                <a:gd name="connsiteX15" fmla="*/ 25850 w 45413"/>
                <a:gd name="connsiteY15" fmla="*/ 11162 h 46986"/>
                <a:gd name="connsiteX16" fmla="*/ 16990 w 45413"/>
                <a:gd name="connsiteY16" fmla="*/ 8114 h 46986"/>
                <a:gd name="connsiteX17" fmla="*/ 7465 w 45413"/>
                <a:gd name="connsiteY17" fmla="*/ 11257 h 46986"/>
                <a:gd name="connsiteX18" fmla="*/ 3275 w 45413"/>
                <a:gd name="connsiteY18" fmla="*/ 20020 h 46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13" h="46986">
                  <a:moveTo>
                    <a:pt x="39086" y="27545"/>
                  </a:moveTo>
                  <a:lnTo>
                    <a:pt x="3275" y="27545"/>
                  </a:lnTo>
                  <a:cubicBezTo>
                    <a:pt x="3465" y="30774"/>
                    <a:pt x="5177" y="33717"/>
                    <a:pt x="7846" y="35546"/>
                  </a:cubicBezTo>
                  <a:cubicBezTo>
                    <a:pt x="10609" y="37537"/>
                    <a:pt x="13944" y="38604"/>
                    <a:pt x="17371" y="38594"/>
                  </a:cubicBezTo>
                  <a:cubicBezTo>
                    <a:pt x="22325" y="38918"/>
                    <a:pt x="27180" y="36918"/>
                    <a:pt x="30422" y="33165"/>
                  </a:cubicBezTo>
                  <a:lnTo>
                    <a:pt x="35849" y="39165"/>
                  </a:lnTo>
                  <a:cubicBezTo>
                    <a:pt x="30896" y="44309"/>
                    <a:pt x="23943" y="47081"/>
                    <a:pt x="16799" y="46786"/>
                  </a:cubicBezTo>
                  <a:cubicBezTo>
                    <a:pt x="10702" y="46928"/>
                    <a:pt x="4795" y="44633"/>
                    <a:pt x="414" y="40404"/>
                  </a:cubicBezTo>
                  <a:cubicBezTo>
                    <a:pt x="-4157" y="35917"/>
                    <a:pt x="-6632" y="29669"/>
                    <a:pt x="-6250" y="23259"/>
                  </a:cubicBezTo>
                  <a:cubicBezTo>
                    <a:pt x="-6539" y="16848"/>
                    <a:pt x="-4060" y="10619"/>
                    <a:pt x="605" y="6209"/>
                  </a:cubicBezTo>
                  <a:cubicBezTo>
                    <a:pt x="4893" y="2037"/>
                    <a:pt x="10702" y="-258"/>
                    <a:pt x="16702" y="-173"/>
                  </a:cubicBezTo>
                  <a:cubicBezTo>
                    <a:pt x="22515" y="-316"/>
                    <a:pt x="28134" y="1685"/>
                    <a:pt x="32515" y="5447"/>
                  </a:cubicBezTo>
                  <a:cubicBezTo>
                    <a:pt x="36994" y="9314"/>
                    <a:pt x="39468" y="15058"/>
                    <a:pt x="39086" y="20973"/>
                  </a:cubicBezTo>
                  <a:close/>
                  <a:moveTo>
                    <a:pt x="3275" y="20020"/>
                  </a:moveTo>
                  <a:lnTo>
                    <a:pt x="29468" y="20020"/>
                  </a:lnTo>
                  <a:cubicBezTo>
                    <a:pt x="29659" y="16677"/>
                    <a:pt x="28324" y="13429"/>
                    <a:pt x="25850" y="11162"/>
                  </a:cubicBezTo>
                  <a:cubicBezTo>
                    <a:pt x="23371" y="9066"/>
                    <a:pt x="20227" y="7981"/>
                    <a:pt x="16990" y="8114"/>
                  </a:cubicBezTo>
                  <a:cubicBezTo>
                    <a:pt x="13562" y="8057"/>
                    <a:pt x="10228" y="9162"/>
                    <a:pt x="7465" y="11257"/>
                  </a:cubicBezTo>
                  <a:cubicBezTo>
                    <a:pt x="4702" y="13305"/>
                    <a:pt x="3177" y="16582"/>
                    <a:pt x="3275" y="20020"/>
                  </a:cubicBezTo>
                  <a:close/>
                </a:path>
              </a:pathLst>
            </a:custGeom>
            <a:solidFill>
              <a:srgbClr val="6D6E71"/>
            </a:solidFill>
            <a:ln w="9525" cap="flat">
              <a:noFill/>
              <a:prstDash val="solid"/>
              <a:miter/>
            </a:ln>
          </p:spPr>
          <p:txBody>
            <a:bodyPr rtlCol="0" anchor="ctr"/>
            <a:lstStyle/>
            <a:p>
              <a:endParaRPr lang="en-US"/>
            </a:p>
          </p:txBody>
        </p:sp>
        <p:sp>
          <p:nvSpPr>
            <p:cNvPr id="1513" name="Freeform: Shape 1512">
              <a:extLst>
                <a:ext uri="{FF2B5EF4-FFF2-40B4-BE49-F238E27FC236}">
                  <a16:creationId xmlns:a16="http://schemas.microsoft.com/office/drawing/2014/main" id="{1F8A0E09-167C-476A-ADD3-3BED0943FF41}"/>
                </a:ext>
              </a:extLst>
            </p:cNvPr>
            <p:cNvSpPr/>
            <p:nvPr/>
          </p:nvSpPr>
          <p:spPr>
            <a:xfrm>
              <a:off x="19268168" y="2133688"/>
              <a:ext cx="42245" cy="46970"/>
            </a:xfrm>
            <a:custGeom>
              <a:avLst/>
              <a:gdLst>
                <a:gd name="connsiteX0" fmla="*/ 16999 w 42245"/>
                <a:gd name="connsiteY0" fmla="*/ 46786 h 46970"/>
                <a:gd name="connsiteX1" fmla="*/ 712 w 42245"/>
                <a:gd name="connsiteY1" fmla="*/ 40309 h 46970"/>
                <a:gd name="connsiteX2" fmla="*/ 712 w 42245"/>
                <a:gd name="connsiteY2" fmla="*/ 6400 h 46970"/>
                <a:gd name="connsiteX3" fmla="*/ 18143 w 42245"/>
                <a:gd name="connsiteY3" fmla="*/ -172 h 46970"/>
                <a:gd name="connsiteX4" fmla="*/ 35575 w 42245"/>
                <a:gd name="connsiteY4" fmla="*/ 6972 h 46970"/>
                <a:gd name="connsiteX5" fmla="*/ 29859 w 42245"/>
                <a:gd name="connsiteY5" fmla="*/ 13925 h 46970"/>
                <a:gd name="connsiteX6" fmla="*/ 17953 w 42245"/>
                <a:gd name="connsiteY6" fmla="*/ 8781 h 46970"/>
                <a:gd name="connsiteX7" fmla="*/ 7572 w 42245"/>
                <a:gd name="connsiteY7" fmla="*/ 12782 h 46970"/>
                <a:gd name="connsiteX8" fmla="*/ 3093 w 42245"/>
                <a:gd name="connsiteY8" fmla="*/ 23069 h 46970"/>
                <a:gd name="connsiteX9" fmla="*/ 7474 w 42245"/>
                <a:gd name="connsiteY9" fmla="*/ 33737 h 46970"/>
                <a:gd name="connsiteX10" fmla="*/ 18241 w 42245"/>
                <a:gd name="connsiteY10" fmla="*/ 38118 h 46970"/>
                <a:gd name="connsiteX11" fmla="*/ 30338 w 42245"/>
                <a:gd name="connsiteY11" fmla="*/ 32213 h 46970"/>
                <a:gd name="connsiteX12" fmla="*/ 35956 w 42245"/>
                <a:gd name="connsiteY12" fmla="*/ 38404 h 46970"/>
                <a:gd name="connsiteX13" fmla="*/ 16999 w 42245"/>
                <a:gd name="connsiteY13" fmla="*/ 46786 h 46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245" h="46970">
                  <a:moveTo>
                    <a:pt x="16999" y="46786"/>
                  </a:moveTo>
                  <a:cubicBezTo>
                    <a:pt x="10907" y="46901"/>
                    <a:pt x="5093" y="44567"/>
                    <a:pt x="712" y="40309"/>
                  </a:cubicBezTo>
                  <a:cubicBezTo>
                    <a:pt x="-8622" y="30937"/>
                    <a:pt x="-8622" y="15773"/>
                    <a:pt x="712" y="6400"/>
                  </a:cubicBezTo>
                  <a:cubicBezTo>
                    <a:pt x="5474" y="2028"/>
                    <a:pt x="11665" y="-334"/>
                    <a:pt x="18143" y="-172"/>
                  </a:cubicBezTo>
                  <a:cubicBezTo>
                    <a:pt x="24715" y="-296"/>
                    <a:pt x="31003" y="2286"/>
                    <a:pt x="35575" y="6972"/>
                  </a:cubicBezTo>
                  <a:lnTo>
                    <a:pt x="29859" y="13925"/>
                  </a:lnTo>
                  <a:cubicBezTo>
                    <a:pt x="26622" y="10801"/>
                    <a:pt x="22432" y="8962"/>
                    <a:pt x="17953" y="8781"/>
                  </a:cubicBezTo>
                  <a:cubicBezTo>
                    <a:pt x="14144" y="8734"/>
                    <a:pt x="10428" y="10163"/>
                    <a:pt x="7572" y="12782"/>
                  </a:cubicBezTo>
                  <a:cubicBezTo>
                    <a:pt x="4619" y="15382"/>
                    <a:pt x="3000" y="19145"/>
                    <a:pt x="3093" y="23069"/>
                  </a:cubicBezTo>
                  <a:cubicBezTo>
                    <a:pt x="3093" y="27069"/>
                    <a:pt x="4619" y="30917"/>
                    <a:pt x="7474" y="33737"/>
                  </a:cubicBezTo>
                  <a:cubicBezTo>
                    <a:pt x="10335" y="36575"/>
                    <a:pt x="14237" y="38157"/>
                    <a:pt x="18241" y="38118"/>
                  </a:cubicBezTo>
                  <a:cubicBezTo>
                    <a:pt x="22906" y="37919"/>
                    <a:pt x="27287" y="35775"/>
                    <a:pt x="30338" y="32213"/>
                  </a:cubicBezTo>
                  <a:lnTo>
                    <a:pt x="35956" y="38404"/>
                  </a:lnTo>
                  <a:cubicBezTo>
                    <a:pt x="31096" y="43691"/>
                    <a:pt x="24241" y="46729"/>
                    <a:pt x="16999" y="46786"/>
                  </a:cubicBezTo>
                  <a:close/>
                </a:path>
              </a:pathLst>
            </a:custGeom>
            <a:solidFill>
              <a:srgbClr val="6D6E71"/>
            </a:solidFill>
            <a:ln w="9525" cap="flat">
              <a:noFill/>
              <a:prstDash val="solid"/>
              <a:miter/>
            </a:ln>
          </p:spPr>
          <p:txBody>
            <a:bodyPr rtlCol="0" anchor="ctr"/>
            <a:lstStyle/>
            <a:p>
              <a:endParaRPr lang="en-US"/>
            </a:p>
          </p:txBody>
        </p:sp>
        <p:sp>
          <p:nvSpPr>
            <p:cNvPr id="1514" name="Freeform: Shape 1513">
              <a:extLst>
                <a:ext uri="{FF2B5EF4-FFF2-40B4-BE49-F238E27FC236}">
                  <a16:creationId xmlns:a16="http://schemas.microsoft.com/office/drawing/2014/main" id="{33F2FC74-264B-4434-A784-3CFFAFE5D4E7}"/>
                </a:ext>
              </a:extLst>
            </p:cNvPr>
            <p:cNvSpPr/>
            <p:nvPr/>
          </p:nvSpPr>
          <p:spPr>
            <a:xfrm>
              <a:off x="19316890" y="2133696"/>
              <a:ext cx="48006" cy="46946"/>
            </a:xfrm>
            <a:custGeom>
              <a:avLst/>
              <a:gdLst>
                <a:gd name="connsiteX0" fmla="*/ 34860 w 48006"/>
                <a:gd name="connsiteY0" fmla="*/ 40015 h 46946"/>
                <a:gd name="connsiteX1" fmla="*/ 569 w 48006"/>
                <a:gd name="connsiteY1" fmla="*/ 40015 h 46946"/>
                <a:gd name="connsiteX2" fmla="*/ 569 w 48006"/>
                <a:gd name="connsiteY2" fmla="*/ 6678 h 46946"/>
                <a:gd name="connsiteX3" fmla="*/ 34860 w 48006"/>
                <a:gd name="connsiteY3" fmla="*/ 6678 h 46946"/>
                <a:gd name="connsiteX4" fmla="*/ 34860 w 48006"/>
                <a:gd name="connsiteY4" fmla="*/ 40015 h 46946"/>
                <a:gd name="connsiteX5" fmla="*/ 7331 w 48006"/>
                <a:gd name="connsiteY5" fmla="*/ 34110 h 46946"/>
                <a:gd name="connsiteX6" fmla="*/ 17712 w 48006"/>
                <a:gd name="connsiteY6" fmla="*/ 38206 h 46946"/>
                <a:gd name="connsiteX7" fmla="*/ 28000 w 48006"/>
                <a:gd name="connsiteY7" fmla="*/ 34110 h 46946"/>
                <a:gd name="connsiteX8" fmla="*/ 28000 w 48006"/>
                <a:gd name="connsiteY8" fmla="*/ 12584 h 46946"/>
                <a:gd name="connsiteX9" fmla="*/ 17712 w 48006"/>
                <a:gd name="connsiteY9" fmla="*/ 8393 h 46946"/>
                <a:gd name="connsiteX10" fmla="*/ 7331 w 48006"/>
                <a:gd name="connsiteY10" fmla="*/ 12584 h 46946"/>
                <a:gd name="connsiteX11" fmla="*/ 7331 w 48006"/>
                <a:gd name="connsiteY11"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4860" y="40015"/>
                  </a:moveTo>
                  <a:cubicBezTo>
                    <a:pt x="25237" y="49017"/>
                    <a:pt x="10192" y="49017"/>
                    <a:pt x="569" y="40015"/>
                  </a:cubicBezTo>
                  <a:cubicBezTo>
                    <a:pt x="-8575" y="30776"/>
                    <a:pt x="-8575" y="15917"/>
                    <a:pt x="569" y="6678"/>
                  </a:cubicBezTo>
                  <a:cubicBezTo>
                    <a:pt x="10192" y="-2466"/>
                    <a:pt x="25237" y="-2466"/>
                    <a:pt x="34860" y="6678"/>
                  </a:cubicBezTo>
                  <a:cubicBezTo>
                    <a:pt x="44003" y="15917"/>
                    <a:pt x="44003" y="30776"/>
                    <a:pt x="34860" y="40015"/>
                  </a:cubicBezTo>
                  <a:close/>
                  <a:moveTo>
                    <a:pt x="7331" y="34110"/>
                  </a:moveTo>
                  <a:cubicBezTo>
                    <a:pt x="10094" y="36853"/>
                    <a:pt x="13810" y="38339"/>
                    <a:pt x="17712" y="38206"/>
                  </a:cubicBezTo>
                  <a:cubicBezTo>
                    <a:pt x="21526" y="38358"/>
                    <a:pt x="25335" y="36872"/>
                    <a:pt x="28000" y="34110"/>
                  </a:cubicBezTo>
                  <a:cubicBezTo>
                    <a:pt x="33432" y="27976"/>
                    <a:pt x="33432" y="18718"/>
                    <a:pt x="28000" y="12584"/>
                  </a:cubicBezTo>
                  <a:cubicBezTo>
                    <a:pt x="25335" y="9802"/>
                    <a:pt x="21619" y="8278"/>
                    <a:pt x="17712" y="8393"/>
                  </a:cubicBezTo>
                  <a:cubicBezTo>
                    <a:pt x="13810" y="8297"/>
                    <a:pt x="10094" y="9812"/>
                    <a:pt x="7331" y="12584"/>
                  </a:cubicBezTo>
                  <a:cubicBezTo>
                    <a:pt x="1997" y="18765"/>
                    <a:pt x="1997" y="27928"/>
                    <a:pt x="7331" y="34110"/>
                  </a:cubicBezTo>
                  <a:close/>
                </a:path>
              </a:pathLst>
            </a:custGeom>
            <a:solidFill>
              <a:srgbClr val="6D6E71"/>
            </a:solidFill>
            <a:ln w="9525" cap="flat">
              <a:noFill/>
              <a:prstDash val="solid"/>
              <a:miter/>
            </a:ln>
          </p:spPr>
          <p:txBody>
            <a:bodyPr rtlCol="0" anchor="ctr"/>
            <a:lstStyle/>
            <a:p>
              <a:endParaRPr lang="en-US"/>
            </a:p>
          </p:txBody>
        </p:sp>
        <p:sp>
          <p:nvSpPr>
            <p:cNvPr id="1515" name="Freeform: Shape 1514">
              <a:extLst>
                <a:ext uri="{FF2B5EF4-FFF2-40B4-BE49-F238E27FC236}">
                  <a16:creationId xmlns:a16="http://schemas.microsoft.com/office/drawing/2014/main" id="{B6B8776B-E645-43EA-A0C6-E63C967D4505}"/>
                </a:ext>
              </a:extLst>
            </p:cNvPr>
            <p:cNvSpPr/>
            <p:nvPr/>
          </p:nvSpPr>
          <p:spPr>
            <a:xfrm>
              <a:off x="19375851" y="2133640"/>
              <a:ext cx="73489" cy="46728"/>
            </a:xfrm>
            <a:custGeom>
              <a:avLst/>
              <a:gdLst>
                <a:gd name="connsiteX0" fmla="*/ 3236 w 73489"/>
                <a:gd name="connsiteY0" fmla="*/ 21497 h 46728"/>
                <a:gd name="connsiteX1" fmla="*/ 3236 w 73489"/>
                <a:gd name="connsiteY1" fmla="*/ 46167 h 46728"/>
                <a:gd name="connsiteX2" fmla="*/ -6289 w 73489"/>
                <a:gd name="connsiteY2" fmla="*/ 46167 h 46728"/>
                <a:gd name="connsiteX3" fmla="*/ -6289 w 73489"/>
                <a:gd name="connsiteY3" fmla="*/ 542 h 46728"/>
                <a:gd name="connsiteX4" fmla="*/ 3236 w 73489"/>
                <a:gd name="connsiteY4" fmla="*/ 542 h 46728"/>
                <a:gd name="connsiteX5" fmla="*/ 3236 w 73489"/>
                <a:gd name="connsiteY5" fmla="*/ 8924 h 46728"/>
                <a:gd name="connsiteX6" fmla="*/ 9427 w 73489"/>
                <a:gd name="connsiteY6" fmla="*/ 2257 h 46728"/>
                <a:gd name="connsiteX7" fmla="*/ 18379 w 73489"/>
                <a:gd name="connsiteY7" fmla="*/ -125 h 46728"/>
                <a:gd name="connsiteX8" fmla="*/ 33048 w 73489"/>
                <a:gd name="connsiteY8" fmla="*/ 8829 h 46728"/>
                <a:gd name="connsiteX9" fmla="*/ 49908 w 73489"/>
                <a:gd name="connsiteY9" fmla="*/ -125 h 46728"/>
                <a:gd name="connsiteX10" fmla="*/ 62386 w 73489"/>
                <a:gd name="connsiteY10" fmla="*/ 4638 h 46728"/>
                <a:gd name="connsiteX11" fmla="*/ 67149 w 73489"/>
                <a:gd name="connsiteY11" fmla="*/ 18259 h 46728"/>
                <a:gd name="connsiteX12" fmla="*/ 67149 w 73489"/>
                <a:gd name="connsiteY12" fmla="*/ 46167 h 46728"/>
                <a:gd name="connsiteX13" fmla="*/ 57624 w 73489"/>
                <a:gd name="connsiteY13" fmla="*/ 46167 h 46728"/>
                <a:gd name="connsiteX14" fmla="*/ 57624 w 73489"/>
                <a:gd name="connsiteY14" fmla="*/ 21116 h 46728"/>
                <a:gd name="connsiteX15" fmla="*/ 47145 w 73489"/>
                <a:gd name="connsiteY15" fmla="*/ 8543 h 46728"/>
                <a:gd name="connsiteX16" fmla="*/ 38574 w 73489"/>
                <a:gd name="connsiteY16" fmla="*/ 11686 h 46728"/>
                <a:gd name="connsiteX17" fmla="*/ 34765 w 73489"/>
                <a:gd name="connsiteY17" fmla="*/ 21211 h 46728"/>
                <a:gd name="connsiteX18" fmla="*/ 34765 w 73489"/>
                <a:gd name="connsiteY18" fmla="*/ 46548 h 46728"/>
                <a:gd name="connsiteX19" fmla="*/ 25240 w 73489"/>
                <a:gd name="connsiteY19" fmla="*/ 46548 h 46728"/>
                <a:gd name="connsiteX20" fmla="*/ 25240 w 73489"/>
                <a:gd name="connsiteY20" fmla="*/ 21497 h 46728"/>
                <a:gd name="connsiteX21" fmla="*/ 22951 w 73489"/>
                <a:gd name="connsiteY21" fmla="*/ 11972 h 46728"/>
                <a:gd name="connsiteX22" fmla="*/ 15715 w 73489"/>
                <a:gd name="connsiteY22" fmla="*/ 8924 h 46728"/>
                <a:gd name="connsiteX23" fmla="*/ 7045 w 73489"/>
                <a:gd name="connsiteY23" fmla="*/ 12258 h 46728"/>
                <a:gd name="connsiteX24" fmla="*/ 3236 w 73489"/>
                <a:gd name="connsiteY24" fmla="*/ 21497 h 46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89" h="46728">
                  <a:moveTo>
                    <a:pt x="3236" y="21497"/>
                  </a:moveTo>
                  <a:lnTo>
                    <a:pt x="3236" y="46167"/>
                  </a:lnTo>
                  <a:lnTo>
                    <a:pt x="-6289" y="46167"/>
                  </a:lnTo>
                  <a:lnTo>
                    <a:pt x="-6289" y="542"/>
                  </a:lnTo>
                  <a:lnTo>
                    <a:pt x="3236" y="542"/>
                  </a:lnTo>
                  <a:lnTo>
                    <a:pt x="3236" y="8924"/>
                  </a:lnTo>
                  <a:cubicBezTo>
                    <a:pt x="4566" y="6114"/>
                    <a:pt x="6757" y="3781"/>
                    <a:pt x="9427" y="2257"/>
                  </a:cubicBezTo>
                  <a:cubicBezTo>
                    <a:pt x="12189" y="714"/>
                    <a:pt x="15235" y="-106"/>
                    <a:pt x="18379" y="-125"/>
                  </a:cubicBezTo>
                  <a:cubicBezTo>
                    <a:pt x="24667" y="-677"/>
                    <a:pt x="30667" y="2952"/>
                    <a:pt x="33048" y="8829"/>
                  </a:cubicBezTo>
                  <a:cubicBezTo>
                    <a:pt x="36857" y="3247"/>
                    <a:pt x="43145" y="-106"/>
                    <a:pt x="49908" y="-125"/>
                  </a:cubicBezTo>
                  <a:cubicBezTo>
                    <a:pt x="54573" y="-315"/>
                    <a:pt x="59051" y="1409"/>
                    <a:pt x="62386" y="4638"/>
                  </a:cubicBezTo>
                  <a:cubicBezTo>
                    <a:pt x="65814" y="8315"/>
                    <a:pt x="67530" y="13249"/>
                    <a:pt x="67149" y="18259"/>
                  </a:cubicBezTo>
                  <a:lnTo>
                    <a:pt x="67149" y="46167"/>
                  </a:lnTo>
                  <a:lnTo>
                    <a:pt x="57624" y="46167"/>
                  </a:lnTo>
                  <a:lnTo>
                    <a:pt x="57624" y="21116"/>
                  </a:lnTo>
                  <a:cubicBezTo>
                    <a:pt x="57624" y="12734"/>
                    <a:pt x="54098" y="8543"/>
                    <a:pt x="47145" y="8543"/>
                  </a:cubicBezTo>
                  <a:cubicBezTo>
                    <a:pt x="44001" y="8505"/>
                    <a:pt x="40955" y="9629"/>
                    <a:pt x="38574" y="11686"/>
                  </a:cubicBezTo>
                  <a:cubicBezTo>
                    <a:pt x="35904" y="14134"/>
                    <a:pt x="34574" y="17630"/>
                    <a:pt x="34765" y="21211"/>
                  </a:cubicBezTo>
                  <a:lnTo>
                    <a:pt x="34765" y="46548"/>
                  </a:lnTo>
                  <a:lnTo>
                    <a:pt x="25240" y="46548"/>
                  </a:lnTo>
                  <a:lnTo>
                    <a:pt x="25240" y="21497"/>
                  </a:lnTo>
                  <a:cubicBezTo>
                    <a:pt x="25523" y="18163"/>
                    <a:pt x="24667" y="14830"/>
                    <a:pt x="22951" y="11972"/>
                  </a:cubicBezTo>
                  <a:cubicBezTo>
                    <a:pt x="21142" y="9858"/>
                    <a:pt x="18472" y="8724"/>
                    <a:pt x="15715" y="8924"/>
                  </a:cubicBezTo>
                  <a:cubicBezTo>
                    <a:pt x="12473" y="8876"/>
                    <a:pt x="9427" y="10077"/>
                    <a:pt x="7045" y="12258"/>
                  </a:cubicBezTo>
                  <a:cubicBezTo>
                    <a:pt x="4473" y="14649"/>
                    <a:pt x="3139" y="18011"/>
                    <a:pt x="3236" y="21497"/>
                  </a:cubicBezTo>
                  <a:close/>
                </a:path>
              </a:pathLst>
            </a:custGeom>
            <a:solidFill>
              <a:srgbClr val="6D6E71"/>
            </a:solidFill>
            <a:ln w="9525" cap="flat">
              <a:noFill/>
              <a:prstDash val="solid"/>
              <a:miter/>
            </a:ln>
          </p:spPr>
          <p:txBody>
            <a:bodyPr rtlCol="0" anchor="ctr"/>
            <a:lstStyle/>
            <a:p>
              <a:endParaRPr lang="en-US"/>
            </a:p>
          </p:txBody>
        </p:sp>
        <p:sp>
          <p:nvSpPr>
            <p:cNvPr id="1516" name="Freeform: Shape 1515">
              <a:extLst>
                <a:ext uri="{FF2B5EF4-FFF2-40B4-BE49-F238E27FC236}">
                  <a16:creationId xmlns:a16="http://schemas.microsoft.com/office/drawing/2014/main" id="{E1E31BBC-F4BA-4220-A30C-402D1103CDEB}"/>
                </a:ext>
              </a:extLst>
            </p:cNvPr>
            <p:cNvSpPr/>
            <p:nvPr/>
          </p:nvSpPr>
          <p:spPr>
            <a:xfrm>
              <a:off x="19462814" y="2133692"/>
              <a:ext cx="46504" cy="62963"/>
            </a:xfrm>
            <a:custGeom>
              <a:avLst/>
              <a:gdLst>
                <a:gd name="connsiteX0" fmla="*/ 17998 w 46504"/>
                <a:gd name="connsiteY0" fmla="*/ -177 h 62963"/>
                <a:gd name="connsiteX1" fmla="*/ 33713 w 46504"/>
                <a:gd name="connsiteY1" fmla="*/ 6205 h 62963"/>
                <a:gd name="connsiteX2" fmla="*/ 40192 w 46504"/>
                <a:gd name="connsiteY2" fmla="*/ 23064 h 62963"/>
                <a:gd name="connsiteX3" fmla="*/ 33713 w 46504"/>
                <a:gd name="connsiteY3" fmla="*/ 40210 h 62963"/>
                <a:gd name="connsiteX4" fmla="*/ 5427 w 46504"/>
                <a:gd name="connsiteY4" fmla="*/ 41629 h 62963"/>
                <a:gd name="connsiteX5" fmla="*/ 3236 w 46504"/>
                <a:gd name="connsiteY5" fmla="*/ 39257 h 62963"/>
                <a:gd name="connsiteX6" fmla="*/ 3236 w 46504"/>
                <a:gd name="connsiteY6" fmla="*/ 62784 h 62963"/>
                <a:gd name="connsiteX7" fmla="*/ -6289 w 46504"/>
                <a:gd name="connsiteY7" fmla="*/ 62784 h 62963"/>
                <a:gd name="connsiteX8" fmla="*/ -6289 w 46504"/>
                <a:gd name="connsiteY8" fmla="*/ 490 h 62963"/>
                <a:gd name="connsiteX9" fmla="*/ 3236 w 46504"/>
                <a:gd name="connsiteY9" fmla="*/ 490 h 62963"/>
                <a:gd name="connsiteX10" fmla="*/ 3236 w 46504"/>
                <a:gd name="connsiteY10" fmla="*/ 8491 h 62963"/>
                <a:gd name="connsiteX11" fmla="*/ 17998 w 46504"/>
                <a:gd name="connsiteY11" fmla="*/ -177 h 62963"/>
                <a:gd name="connsiteX12" fmla="*/ 3046 w 46504"/>
                <a:gd name="connsiteY12" fmla="*/ 23446 h 62963"/>
                <a:gd name="connsiteX13" fmla="*/ 6952 w 46504"/>
                <a:gd name="connsiteY13" fmla="*/ 34113 h 62963"/>
                <a:gd name="connsiteX14" fmla="*/ 16477 w 46504"/>
                <a:gd name="connsiteY14" fmla="*/ 38209 h 62963"/>
                <a:gd name="connsiteX15" fmla="*/ 26002 w 46504"/>
                <a:gd name="connsiteY15" fmla="*/ 34113 h 62963"/>
                <a:gd name="connsiteX16" fmla="*/ 30286 w 46504"/>
                <a:gd name="connsiteY16" fmla="*/ 23446 h 62963"/>
                <a:gd name="connsiteX17" fmla="*/ 26095 w 46504"/>
                <a:gd name="connsiteY17" fmla="*/ 12587 h 62963"/>
                <a:gd name="connsiteX18" fmla="*/ 16570 w 46504"/>
                <a:gd name="connsiteY18" fmla="*/ 8205 h 62963"/>
                <a:gd name="connsiteX19" fmla="*/ 7045 w 46504"/>
                <a:gd name="connsiteY19" fmla="*/ 12587 h 62963"/>
                <a:gd name="connsiteX20" fmla="*/ 2664 w 46504"/>
                <a:gd name="connsiteY20" fmla="*/ 23446 h 62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04" h="62963">
                  <a:moveTo>
                    <a:pt x="17998" y="-177"/>
                  </a:moveTo>
                  <a:cubicBezTo>
                    <a:pt x="23905" y="-281"/>
                    <a:pt x="29523" y="2024"/>
                    <a:pt x="33713" y="6205"/>
                  </a:cubicBezTo>
                  <a:cubicBezTo>
                    <a:pt x="38099" y="10682"/>
                    <a:pt x="40480" y="16787"/>
                    <a:pt x="40192" y="23064"/>
                  </a:cubicBezTo>
                  <a:cubicBezTo>
                    <a:pt x="40480" y="29427"/>
                    <a:pt x="38099" y="35628"/>
                    <a:pt x="33713" y="40210"/>
                  </a:cubicBezTo>
                  <a:cubicBezTo>
                    <a:pt x="26286" y="48401"/>
                    <a:pt x="13617" y="49039"/>
                    <a:pt x="5427" y="41629"/>
                  </a:cubicBezTo>
                  <a:cubicBezTo>
                    <a:pt x="4664" y="40895"/>
                    <a:pt x="3901" y="40105"/>
                    <a:pt x="3236" y="39257"/>
                  </a:cubicBezTo>
                  <a:lnTo>
                    <a:pt x="3236" y="62784"/>
                  </a:lnTo>
                  <a:lnTo>
                    <a:pt x="-6289" y="62784"/>
                  </a:lnTo>
                  <a:lnTo>
                    <a:pt x="-6289" y="490"/>
                  </a:lnTo>
                  <a:lnTo>
                    <a:pt x="3236" y="490"/>
                  </a:lnTo>
                  <a:lnTo>
                    <a:pt x="3236" y="8491"/>
                  </a:lnTo>
                  <a:cubicBezTo>
                    <a:pt x="6283" y="3157"/>
                    <a:pt x="11905" y="-148"/>
                    <a:pt x="17998" y="-177"/>
                  </a:cubicBezTo>
                  <a:close/>
                  <a:moveTo>
                    <a:pt x="3046" y="23446"/>
                  </a:moveTo>
                  <a:cubicBezTo>
                    <a:pt x="2948" y="27370"/>
                    <a:pt x="4283" y="31199"/>
                    <a:pt x="6952" y="34113"/>
                  </a:cubicBezTo>
                  <a:cubicBezTo>
                    <a:pt x="9427" y="36762"/>
                    <a:pt x="12854" y="38257"/>
                    <a:pt x="16477" y="38209"/>
                  </a:cubicBezTo>
                  <a:cubicBezTo>
                    <a:pt x="20096" y="38181"/>
                    <a:pt x="23523" y="36704"/>
                    <a:pt x="26002" y="34113"/>
                  </a:cubicBezTo>
                  <a:cubicBezTo>
                    <a:pt x="28858" y="31332"/>
                    <a:pt x="30476" y="27446"/>
                    <a:pt x="30286" y="23446"/>
                  </a:cubicBezTo>
                  <a:cubicBezTo>
                    <a:pt x="30383" y="19407"/>
                    <a:pt x="28858" y="15502"/>
                    <a:pt x="26095" y="12587"/>
                  </a:cubicBezTo>
                  <a:cubicBezTo>
                    <a:pt x="23714" y="9863"/>
                    <a:pt x="20189" y="8272"/>
                    <a:pt x="16570" y="8205"/>
                  </a:cubicBezTo>
                  <a:cubicBezTo>
                    <a:pt x="12952" y="8244"/>
                    <a:pt x="9427" y="9844"/>
                    <a:pt x="7045" y="12587"/>
                  </a:cubicBezTo>
                  <a:cubicBezTo>
                    <a:pt x="4283" y="15502"/>
                    <a:pt x="2664" y="19398"/>
                    <a:pt x="2664" y="23446"/>
                  </a:cubicBezTo>
                  <a:close/>
                </a:path>
              </a:pathLst>
            </a:custGeom>
            <a:solidFill>
              <a:srgbClr val="6D6E71"/>
            </a:solidFill>
            <a:ln w="9525" cap="flat">
              <a:noFill/>
              <a:prstDash val="solid"/>
              <a:miter/>
            </a:ln>
          </p:spPr>
          <p:txBody>
            <a:bodyPr rtlCol="0" anchor="ctr"/>
            <a:lstStyle/>
            <a:p>
              <a:endParaRPr lang="en-US"/>
            </a:p>
          </p:txBody>
        </p:sp>
        <p:sp>
          <p:nvSpPr>
            <p:cNvPr id="1517" name="Freeform: Shape 1516">
              <a:extLst>
                <a:ext uri="{FF2B5EF4-FFF2-40B4-BE49-F238E27FC236}">
                  <a16:creationId xmlns:a16="http://schemas.microsoft.com/office/drawing/2014/main" id="{654D560D-29F2-4D85-B47E-69ED4F589AB1}"/>
                </a:ext>
              </a:extLst>
            </p:cNvPr>
            <p:cNvSpPr/>
            <p:nvPr/>
          </p:nvSpPr>
          <p:spPr>
            <a:xfrm>
              <a:off x="19516331" y="2133683"/>
              <a:ext cx="41422" cy="46983"/>
            </a:xfrm>
            <a:custGeom>
              <a:avLst/>
              <a:gdLst>
                <a:gd name="connsiteX0" fmla="*/ 34872 w 41422"/>
                <a:gd name="connsiteY0" fmla="*/ 46124 h 46983"/>
                <a:gd name="connsiteX1" fmla="*/ 25347 w 41422"/>
                <a:gd name="connsiteY1" fmla="*/ 46124 h 46983"/>
                <a:gd name="connsiteX2" fmla="*/ 25347 w 41422"/>
                <a:gd name="connsiteY2" fmla="*/ 40028 h 46983"/>
                <a:gd name="connsiteX3" fmla="*/ 10204 w 41422"/>
                <a:gd name="connsiteY3" fmla="*/ 46791 h 46983"/>
                <a:gd name="connsiteX4" fmla="*/ -1610 w 41422"/>
                <a:gd name="connsiteY4" fmla="*/ 42790 h 46983"/>
                <a:gd name="connsiteX5" fmla="*/ -6274 w 41422"/>
                <a:gd name="connsiteY5" fmla="*/ 32027 h 46983"/>
                <a:gd name="connsiteX6" fmla="*/ -1321 w 41422"/>
                <a:gd name="connsiteY6" fmla="*/ 21930 h 46983"/>
                <a:gd name="connsiteX7" fmla="*/ 12106 w 41422"/>
                <a:gd name="connsiteY7" fmla="*/ 18597 h 46983"/>
                <a:gd name="connsiteX8" fmla="*/ 25347 w 41422"/>
                <a:gd name="connsiteY8" fmla="*/ 18597 h 46983"/>
                <a:gd name="connsiteX9" fmla="*/ 25347 w 41422"/>
                <a:gd name="connsiteY9" fmla="*/ 16882 h 46983"/>
                <a:gd name="connsiteX10" fmla="*/ 15250 w 41422"/>
                <a:gd name="connsiteY10" fmla="*/ 7834 h 46983"/>
                <a:gd name="connsiteX11" fmla="*/ 2009 w 41422"/>
                <a:gd name="connsiteY11" fmla="*/ 12501 h 46983"/>
                <a:gd name="connsiteX12" fmla="*/ -2275 w 41422"/>
                <a:gd name="connsiteY12" fmla="*/ 6500 h 46983"/>
                <a:gd name="connsiteX13" fmla="*/ 16775 w 41422"/>
                <a:gd name="connsiteY13" fmla="*/ -168 h 46983"/>
                <a:gd name="connsiteX14" fmla="*/ 29919 w 41422"/>
                <a:gd name="connsiteY14" fmla="*/ 3928 h 46983"/>
                <a:gd name="connsiteX15" fmla="*/ 35063 w 41422"/>
                <a:gd name="connsiteY15" fmla="*/ 16787 h 46983"/>
                <a:gd name="connsiteX16" fmla="*/ 25347 w 41422"/>
                <a:gd name="connsiteY16" fmla="*/ 29169 h 46983"/>
                <a:gd name="connsiteX17" fmla="*/ 25347 w 41422"/>
                <a:gd name="connsiteY17" fmla="*/ 25264 h 46983"/>
                <a:gd name="connsiteX18" fmla="*/ 14487 w 41422"/>
                <a:gd name="connsiteY18" fmla="*/ 25264 h 46983"/>
                <a:gd name="connsiteX19" fmla="*/ 4199 w 41422"/>
                <a:gd name="connsiteY19" fmla="*/ 31741 h 46983"/>
                <a:gd name="connsiteX20" fmla="*/ 6771 w 41422"/>
                <a:gd name="connsiteY20" fmla="*/ 36885 h 46983"/>
                <a:gd name="connsiteX21" fmla="*/ 13915 w 41422"/>
                <a:gd name="connsiteY21" fmla="*/ 38599 h 46983"/>
                <a:gd name="connsiteX22" fmla="*/ 21919 w 41422"/>
                <a:gd name="connsiteY22" fmla="*/ 36027 h 46983"/>
                <a:gd name="connsiteX23" fmla="*/ 24775 w 41422"/>
                <a:gd name="connsiteY23" fmla="*/ 29169 h 4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1422" h="46983">
                  <a:moveTo>
                    <a:pt x="34872" y="46124"/>
                  </a:moveTo>
                  <a:lnTo>
                    <a:pt x="25347" y="46124"/>
                  </a:lnTo>
                  <a:lnTo>
                    <a:pt x="25347" y="40028"/>
                  </a:lnTo>
                  <a:cubicBezTo>
                    <a:pt x="21631" y="44476"/>
                    <a:pt x="16013" y="46972"/>
                    <a:pt x="10204" y="46791"/>
                  </a:cubicBezTo>
                  <a:cubicBezTo>
                    <a:pt x="5916" y="46953"/>
                    <a:pt x="1725" y="45524"/>
                    <a:pt x="-1610" y="42790"/>
                  </a:cubicBezTo>
                  <a:cubicBezTo>
                    <a:pt x="-4754" y="40104"/>
                    <a:pt x="-6465" y="36142"/>
                    <a:pt x="-6274" y="32027"/>
                  </a:cubicBezTo>
                  <a:cubicBezTo>
                    <a:pt x="-6465" y="28026"/>
                    <a:pt x="-4656" y="24197"/>
                    <a:pt x="-1321" y="21930"/>
                  </a:cubicBezTo>
                  <a:cubicBezTo>
                    <a:pt x="2772" y="19530"/>
                    <a:pt x="7441" y="18378"/>
                    <a:pt x="12106" y="18597"/>
                  </a:cubicBezTo>
                  <a:lnTo>
                    <a:pt x="25347" y="18597"/>
                  </a:lnTo>
                  <a:lnTo>
                    <a:pt x="25347" y="16882"/>
                  </a:lnTo>
                  <a:cubicBezTo>
                    <a:pt x="25347" y="10881"/>
                    <a:pt x="21919" y="7834"/>
                    <a:pt x="15250" y="7834"/>
                  </a:cubicBezTo>
                  <a:cubicBezTo>
                    <a:pt x="10487" y="7995"/>
                    <a:pt x="5823" y="9624"/>
                    <a:pt x="2009" y="12501"/>
                  </a:cubicBezTo>
                  <a:lnTo>
                    <a:pt x="-2275" y="6500"/>
                  </a:lnTo>
                  <a:cubicBezTo>
                    <a:pt x="3060" y="2071"/>
                    <a:pt x="9822" y="-292"/>
                    <a:pt x="16775" y="-168"/>
                  </a:cubicBezTo>
                  <a:cubicBezTo>
                    <a:pt x="21538" y="-330"/>
                    <a:pt x="26110" y="1118"/>
                    <a:pt x="29919" y="3928"/>
                  </a:cubicBezTo>
                  <a:cubicBezTo>
                    <a:pt x="33635" y="7138"/>
                    <a:pt x="35537" y="11920"/>
                    <a:pt x="35063" y="16787"/>
                  </a:cubicBezTo>
                  <a:close/>
                  <a:moveTo>
                    <a:pt x="25347" y="29169"/>
                  </a:moveTo>
                  <a:lnTo>
                    <a:pt x="25347" y="25264"/>
                  </a:lnTo>
                  <a:lnTo>
                    <a:pt x="14487" y="25264"/>
                  </a:lnTo>
                  <a:cubicBezTo>
                    <a:pt x="7632" y="25264"/>
                    <a:pt x="4199" y="27360"/>
                    <a:pt x="4199" y="31741"/>
                  </a:cubicBezTo>
                  <a:cubicBezTo>
                    <a:pt x="4106" y="33780"/>
                    <a:pt x="5060" y="35722"/>
                    <a:pt x="6771" y="36885"/>
                  </a:cubicBezTo>
                  <a:cubicBezTo>
                    <a:pt x="8962" y="38142"/>
                    <a:pt x="11441" y="38742"/>
                    <a:pt x="13915" y="38599"/>
                  </a:cubicBezTo>
                  <a:cubicBezTo>
                    <a:pt x="16775" y="38656"/>
                    <a:pt x="19631" y="37751"/>
                    <a:pt x="21919" y="36027"/>
                  </a:cubicBezTo>
                  <a:cubicBezTo>
                    <a:pt x="23919" y="34332"/>
                    <a:pt x="24966" y="31779"/>
                    <a:pt x="24775" y="29169"/>
                  </a:cubicBezTo>
                  <a:close/>
                </a:path>
              </a:pathLst>
            </a:custGeom>
            <a:solidFill>
              <a:srgbClr val="6D6E71"/>
            </a:solidFill>
            <a:ln w="9525" cap="flat">
              <a:noFill/>
              <a:prstDash val="solid"/>
              <a:miter/>
            </a:ln>
          </p:spPr>
          <p:txBody>
            <a:bodyPr rtlCol="0" anchor="ctr"/>
            <a:lstStyle/>
            <a:p>
              <a:endParaRPr lang="en-US"/>
            </a:p>
          </p:txBody>
        </p:sp>
        <p:sp>
          <p:nvSpPr>
            <p:cNvPr id="1518" name="Freeform: Shape 1517">
              <a:extLst>
                <a:ext uri="{FF2B5EF4-FFF2-40B4-BE49-F238E27FC236}">
                  <a16:creationId xmlns:a16="http://schemas.microsoft.com/office/drawing/2014/main" id="{4827E1EE-4ADA-4410-8BD9-99B446A22234}"/>
                </a:ext>
              </a:extLst>
            </p:cNvPr>
            <p:cNvSpPr/>
            <p:nvPr/>
          </p:nvSpPr>
          <p:spPr>
            <a:xfrm>
              <a:off x="19570444" y="2133981"/>
              <a:ext cx="24291" cy="46005"/>
            </a:xfrm>
            <a:custGeom>
              <a:avLst/>
              <a:gdLst>
                <a:gd name="connsiteX0" fmla="*/ 17524 w 24291"/>
                <a:gd name="connsiteY0" fmla="*/ 9250 h 46005"/>
                <a:gd name="connsiteX1" fmla="*/ 6859 w 24291"/>
                <a:gd name="connsiteY1" fmla="*/ 13917 h 46005"/>
                <a:gd name="connsiteX2" fmla="*/ 3236 w 24291"/>
                <a:gd name="connsiteY2" fmla="*/ 26300 h 46005"/>
                <a:gd name="connsiteX3" fmla="*/ 3236 w 24291"/>
                <a:gd name="connsiteY3" fmla="*/ 45826 h 46005"/>
                <a:gd name="connsiteX4" fmla="*/ -6289 w 24291"/>
                <a:gd name="connsiteY4" fmla="*/ 45826 h 46005"/>
                <a:gd name="connsiteX5" fmla="*/ -6289 w 24291"/>
                <a:gd name="connsiteY5" fmla="*/ 201 h 46005"/>
                <a:gd name="connsiteX6" fmla="*/ 3236 w 24291"/>
                <a:gd name="connsiteY6" fmla="*/ 201 h 46005"/>
                <a:gd name="connsiteX7" fmla="*/ 3236 w 24291"/>
                <a:gd name="connsiteY7" fmla="*/ 9726 h 46005"/>
                <a:gd name="connsiteX8" fmla="*/ 9524 w 24291"/>
                <a:gd name="connsiteY8" fmla="*/ 2678 h 46005"/>
                <a:gd name="connsiteX9" fmla="*/ 18003 w 24291"/>
                <a:gd name="connsiteY9" fmla="*/ -180 h 46005"/>
                <a:gd name="connsiteX10" fmla="*/ 18003 w 24291"/>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91" h="46005">
                  <a:moveTo>
                    <a:pt x="17524" y="9250"/>
                  </a:moveTo>
                  <a:cubicBezTo>
                    <a:pt x="13431" y="8945"/>
                    <a:pt x="9427" y="10698"/>
                    <a:pt x="6859" y="13917"/>
                  </a:cubicBezTo>
                  <a:cubicBezTo>
                    <a:pt x="4287" y="17517"/>
                    <a:pt x="3046" y="21880"/>
                    <a:pt x="3236" y="26300"/>
                  </a:cubicBezTo>
                  <a:lnTo>
                    <a:pt x="3236" y="45826"/>
                  </a:lnTo>
                  <a:lnTo>
                    <a:pt x="-6289" y="45826"/>
                  </a:lnTo>
                  <a:lnTo>
                    <a:pt x="-6289" y="201"/>
                  </a:lnTo>
                  <a:lnTo>
                    <a:pt x="3236" y="201"/>
                  </a:lnTo>
                  <a:lnTo>
                    <a:pt x="3236" y="9726"/>
                  </a:lnTo>
                  <a:cubicBezTo>
                    <a:pt x="4664" y="6888"/>
                    <a:pt x="6859" y="4459"/>
                    <a:pt x="9524" y="2678"/>
                  </a:cubicBezTo>
                  <a:cubicBezTo>
                    <a:pt x="11998" y="916"/>
                    <a:pt x="14952" y="-75"/>
                    <a:pt x="18003" y="-180"/>
                  </a:cubicBezTo>
                  <a:lnTo>
                    <a:pt x="18003" y="9345"/>
                  </a:lnTo>
                  <a:close/>
                </a:path>
              </a:pathLst>
            </a:custGeom>
            <a:solidFill>
              <a:srgbClr val="6D6E71"/>
            </a:solidFill>
            <a:ln w="9525" cap="flat">
              <a:noFill/>
              <a:prstDash val="solid"/>
              <a:miter/>
            </a:ln>
          </p:spPr>
          <p:txBody>
            <a:bodyPr rtlCol="0" anchor="ctr"/>
            <a:lstStyle/>
            <a:p>
              <a:endParaRPr lang="en-US"/>
            </a:p>
          </p:txBody>
        </p:sp>
        <p:sp>
          <p:nvSpPr>
            <p:cNvPr id="1519" name="Freeform: Shape 1518">
              <a:extLst>
                <a:ext uri="{FF2B5EF4-FFF2-40B4-BE49-F238E27FC236}">
                  <a16:creationId xmlns:a16="http://schemas.microsoft.com/office/drawing/2014/main" id="{8493E938-B1F3-4996-B478-EC5EAD3ED693}"/>
                </a:ext>
              </a:extLst>
            </p:cNvPr>
            <p:cNvSpPr/>
            <p:nvPr/>
          </p:nvSpPr>
          <p:spPr>
            <a:xfrm>
              <a:off x="19602641" y="2114930"/>
              <a:ext cx="12094" cy="65057"/>
            </a:xfrm>
            <a:custGeom>
              <a:avLst/>
              <a:gdLst>
                <a:gd name="connsiteX0" fmla="*/ -4576 w 12094"/>
                <a:gd name="connsiteY0" fmla="*/ 10204 h 65057"/>
                <a:gd name="connsiteX1" fmla="*/ -4576 w 12094"/>
                <a:gd name="connsiteY1" fmla="*/ 1631 h 65057"/>
                <a:gd name="connsiteX2" fmla="*/ -195 w 12094"/>
                <a:gd name="connsiteY2" fmla="*/ -178 h 65057"/>
                <a:gd name="connsiteX3" fmla="*/ 4093 w 12094"/>
                <a:gd name="connsiteY3" fmla="*/ 1631 h 65057"/>
                <a:gd name="connsiteX4" fmla="*/ 4093 w 12094"/>
                <a:gd name="connsiteY4" fmla="*/ 10204 h 65057"/>
                <a:gd name="connsiteX5" fmla="*/ -195 w 12094"/>
                <a:gd name="connsiteY5" fmla="*/ 12014 h 65057"/>
                <a:gd name="connsiteX6" fmla="*/ -4576 w 12094"/>
                <a:gd name="connsiteY6" fmla="*/ 10204 h 65057"/>
                <a:gd name="connsiteX7" fmla="*/ 4474 w 12094"/>
                <a:gd name="connsiteY7" fmla="*/ 64877 h 65057"/>
                <a:gd name="connsiteX8" fmla="*/ -5051 w 12094"/>
                <a:gd name="connsiteY8" fmla="*/ 64877 h 65057"/>
                <a:gd name="connsiteX9" fmla="*/ -5051 w 12094"/>
                <a:gd name="connsiteY9" fmla="*/ 19253 h 65057"/>
                <a:gd name="connsiteX10" fmla="*/ 4474 w 12094"/>
                <a:gd name="connsiteY10" fmla="*/ 19253 h 65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094" h="65057">
                  <a:moveTo>
                    <a:pt x="-4576" y="10204"/>
                  </a:moveTo>
                  <a:cubicBezTo>
                    <a:pt x="-6860" y="7813"/>
                    <a:pt x="-6860" y="4032"/>
                    <a:pt x="-4576" y="1631"/>
                  </a:cubicBezTo>
                  <a:cubicBezTo>
                    <a:pt x="-3432" y="441"/>
                    <a:pt x="-1813" y="-217"/>
                    <a:pt x="-195" y="-178"/>
                  </a:cubicBezTo>
                  <a:cubicBezTo>
                    <a:pt x="1424" y="-197"/>
                    <a:pt x="2949" y="460"/>
                    <a:pt x="4093" y="1631"/>
                  </a:cubicBezTo>
                  <a:cubicBezTo>
                    <a:pt x="6377" y="4032"/>
                    <a:pt x="6377" y="7813"/>
                    <a:pt x="4093" y="10204"/>
                  </a:cubicBezTo>
                  <a:cubicBezTo>
                    <a:pt x="2949" y="11376"/>
                    <a:pt x="1424" y="12033"/>
                    <a:pt x="-195" y="12014"/>
                  </a:cubicBezTo>
                  <a:cubicBezTo>
                    <a:pt x="-1813" y="12052"/>
                    <a:pt x="-3432" y="11395"/>
                    <a:pt x="-4576" y="10204"/>
                  </a:cubicBezTo>
                  <a:close/>
                  <a:moveTo>
                    <a:pt x="4474" y="64877"/>
                  </a:moveTo>
                  <a:lnTo>
                    <a:pt x="-5051" y="64877"/>
                  </a:lnTo>
                  <a:lnTo>
                    <a:pt x="-5051" y="19253"/>
                  </a:lnTo>
                  <a:lnTo>
                    <a:pt x="4474" y="19253"/>
                  </a:lnTo>
                  <a:close/>
                </a:path>
              </a:pathLst>
            </a:custGeom>
            <a:solidFill>
              <a:srgbClr val="6D6E71"/>
            </a:solidFill>
            <a:ln w="9525" cap="flat">
              <a:noFill/>
              <a:prstDash val="solid"/>
              <a:miter/>
            </a:ln>
          </p:spPr>
          <p:txBody>
            <a:bodyPr rtlCol="0" anchor="ctr"/>
            <a:lstStyle/>
            <a:p>
              <a:endParaRPr lang="en-US"/>
            </a:p>
          </p:txBody>
        </p:sp>
        <p:sp>
          <p:nvSpPr>
            <p:cNvPr id="1520" name="Freeform: Shape 1519">
              <a:extLst>
                <a:ext uri="{FF2B5EF4-FFF2-40B4-BE49-F238E27FC236}">
                  <a16:creationId xmlns:a16="http://schemas.microsoft.com/office/drawing/2014/main" id="{D600FD0A-C122-4DA0-B038-648D4315C48A}"/>
                </a:ext>
              </a:extLst>
            </p:cNvPr>
            <p:cNvSpPr/>
            <p:nvPr/>
          </p:nvSpPr>
          <p:spPr>
            <a:xfrm>
              <a:off x="19623120" y="2134061"/>
              <a:ext cx="36685" cy="46615"/>
            </a:xfrm>
            <a:custGeom>
              <a:avLst/>
              <a:gdLst>
                <a:gd name="connsiteX0" fmla="*/ 30383 w 36685"/>
                <a:gd name="connsiteY0" fmla="*/ 32126 h 46615"/>
                <a:gd name="connsiteX1" fmla="*/ 25621 w 36685"/>
                <a:gd name="connsiteY1" fmla="*/ 42508 h 46615"/>
                <a:gd name="connsiteX2" fmla="*/ 13524 w 36685"/>
                <a:gd name="connsiteY2" fmla="*/ 46414 h 46615"/>
                <a:gd name="connsiteX3" fmla="*/ 3236 w 36685"/>
                <a:gd name="connsiteY3" fmla="*/ 44699 h 46615"/>
                <a:gd name="connsiteX4" fmla="*/ -6289 w 36685"/>
                <a:gd name="connsiteY4" fmla="*/ 39556 h 46615"/>
                <a:gd name="connsiteX5" fmla="*/ -1717 w 36685"/>
                <a:gd name="connsiteY5" fmla="*/ 32126 h 46615"/>
                <a:gd name="connsiteX6" fmla="*/ 13715 w 36685"/>
                <a:gd name="connsiteY6" fmla="*/ 38127 h 46615"/>
                <a:gd name="connsiteX7" fmla="*/ 18854 w 36685"/>
                <a:gd name="connsiteY7" fmla="*/ 36603 h 46615"/>
                <a:gd name="connsiteX8" fmla="*/ 20761 w 36685"/>
                <a:gd name="connsiteY8" fmla="*/ 32793 h 46615"/>
                <a:gd name="connsiteX9" fmla="*/ 11710 w 36685"/>
                <a:gd name="connsiteY9" fmla="*/ 26697 h 46615"/>
                <a:gd name="connsiteX10" fmla="*/ 10664 w 36685"/>
                <a:gd name="connsiteY10" fmla="*/ 26697 h 46615"/>
                <a:gd name="connsiteX11" fmla="*/ -3624 w 36685"/>
                <a:gd name="connsiteY11" fmla="*/ 13838 h 46615"/>
                <a:gd name="connsiteX12" fmla="*/ 1329 w 36685"/>
                <a:gd name="connsiteY12" fmla="*/ 3646 h 46615"/>
                <a:gd name="connsiteX13" fmla="*/ 14189 w 36685"/>
                <a:gd name="connsiteY13" fmla="*/ -164 h 46615"/>
                <a:gd name="connsiteX14" fmla="*/ 29049 w 36685"/>
                <a:gd name="connsiteY14" fmla="*/ 4503 h 46615"/>
                <a:gd name="connsiteX15" fmla="*/ 25430 w 36685"/>
                <a:gd name="connsiteY15" fmla="*/ 11647 h 46615"/>
                <a:gd name="connsiteX16" fmla="*/ 13426 w 36685"/>
                <a:gd name="connsiteY16" fmla="*/ 7932 h 46615"/>
                <a:gd name="connsiteX17" fmla="*/ 7808 w 36685"/>
                <a:gd name="connsiteY17" fmla="*/ 9171 h 46615"/>
                <a:gd name="connsiteX18" fmla="*/ 5710 w 36685"/>
                <a:gd name="connsiteY18" fmla="*/ 12885 h 46615"/>
                <a:gd name="connsiteX19" fmla="*/ 7901 w 36685"/>
                <a:gd name="connsiteY19" fmla="*/ 16124 h 46615"/>
                <a:gd name="connsiteX20" fmla="*/ 12189 w 36685"/>
                <a:gd name="connsiteY20" fmla="*/ 17648 h 46615"/>
                <a:gd name="connsiteX21" fmla="*/ 17142 w 36685"/>
                <a:gd name="connsiteY21" fmla="*/ 18981 h 46615"/>
                <a:gd name="connsiteX22" fmla="*/ 21333 w 36685"/>
                <a:gd name="connsiteY22" fmla="*/ 20506 h 46615"/>
                <a:gd name="connsiteX23" fmla="*/ 25621 w 36685"/>
                <a:gd name="connsiteY23" fmla="*/ 22887 h 46615"/>
                <a:gd name="connsiteX24" fmla="*/ 30383 w 36685"/>
                <a:gd name="connsiteY24" fmla="*/ 32126 h 46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5" h="46615">
                  <a:moveTo>
                    <a:pt x="30383" y="32126"/>
                  </a:moveTo>
                  <a:cubicBezTo>
                    <a:pt x="30569" y="36146"/>
                    <a:pt x="28760" y="40003"/>
                    <a:pt x="25621" y="42508"/>
                  </a:cubicBezTo>
                  <a:cubicBezTo>
                    <a:pt x="22189" y="45242"/>
                    <a:pt x="17905" y="46632"/>
                    <a:pt x="13524" y="46414"/>
                  </a:cubicBezTo>
                  <a:cubicBezTo>
                    <a:pt x="9999" y="46375"/>
                    <a:pt x="6571" y="45804"/>
                    <a:pt x="3236" y="44699"/>
                  </a:cubicBezTo>
                  <a:cubicBezTo>
                    <a:pt x="-196" y="43575"/>
                    <a:pt x="-3433" y="41832"/>
                    <a:pt x="-6289" y="39556"/>
                  </a:cubicBezTo>
                  <a:lnTo>
                    <a:pt x="-1717" y="32126"/>
                  </a:lnTo>
                  <a:cubicBezTo>
                    <a:pt x="2664" y="35755"/>
                    <a:pt x="8092" y="37860"/>
                    <a:pt x="13715" y="38127"/>
                  </a:cubicBezTo>
                  <a:cubicBezTo>
                    <a:pt x="15524" y="38251"/>
                    <a:pt x="17426" y="37708"/>
                    <a:pt x="18854" y="36603"/>
                  </a:cubicBezTo>
                  <a:cubicBezTo>
                    <a:pt x="20096" y="35726"/>
                    <a:pt x="20761" y="34298"/>
                    <a:pt x="20761" y="32793"/>
                  </a:cubicBezTo>
                  <a:cubicBezTo>
                    <a:pt x="20761" y="30507"/>
                    <a:pt x="17714" y="28506"/>
                    <a:pt x="11710" y="26697"/>
                  </a:cubicBezTo>
                  <a:lnTo>
                    <a:pt x="10664" y="26697"/>
                  </a:lnTo>
                  <a:cubicBezTo>
                    <a:pt x="1139" y="24154"/>
                    <a:pt x="-3624" y="19867"/>
                    <a:pt x="-3624" y="13838"/>
                  </a:cubicBezTo>
                  <a:cubicBezTo>
                    <a:pt x="-3717" y="9847"/>
                    <a:pt x="-1815" y="6056"/>
                    <a:pt x="1329" y="3646"/>
                  </a:cubicBezTo>
                  <a:cubicBezTo>
                    <a:pt x="5045" y="998"/>
                    <a:pt x="9617" y="-345"/>
                    <a:pt x="14189" y="-164"/>
                  </a:cubicBezTo>
                  <a:cubicBezTo>
                    <a:pt x="19524" y="-154"/>
                    <a:pt x="24667" y="1474"/>
                    <a:pt x="29049" y="4503"/>
                  </a:cubicBezTo>
                  <a:lnTo>
                    <a:pt x="25430" y="11647"/>
                  </a:lnTo>
                  <a:cubicBezTo>
                    <a:pt x="21905" y="9228"/>
                    <a:pt x="17714" y="7932"/>
                    <a:pt x="13426" y="7932"/>
                  </a:cubicBezTo>
                  <a:cubicBezTo>
                    <a:pt x="11519" y="7837"/>
                    <a:pt x="9520" y="8266"/>
                    <a:pt x="7808" y="9171"/>
                  </a:cubicBezTo>
                  <a:cubicBezTo>
                    <a:pt x="6473" y="9923"/>
                    <a:pt x="5710" y="11352"/>
                    <a:pt x="5710" y="12885"/>
                  </a:cubicBezTo>
                  <a:cubicBezTo>
                    <a:pt x="5617" y="14333"/>
                    <a:pt x="6571" y="15657"/>
                    <a:pt x="7901" y="16124"/>
                  </a:cubicBezTo>
                  <a:cubicBezTo>
                    <a:pt x="9236" y="16791"/>
                    <a:pt x="10664" y="17305"/>
                    <a:pt x="12189" y="17648"/>
                  </a:cubicBezTo>
                  <a:cubicBezTo>
                    <a:pt x="13901" y="17991"/>
                    <a:pt x="15524" y="18429"/>
                    <a:pt x="17142" y="18981"/>
                  </a:cubicBezTo>
                  <a:lnTo>
                    <a:pt x="21333" y="20506"/>
                  </a:lnTo>
                  <a:cubicBezTo>
                    <a:pt x="22858" y="21191"/>
                    <a:pt x="24286" y="21991"/>
                    <a:pt x="25621" y="22887"/>
                  </a:cubicBezTo>
                  <a:cubicBezTo>
                    <a:pt x="28667" y="24944"/>
                    <a:pt x="30476" y="28430"/>
                    <a:pt x="30383" y="32126"/>
                  </a:cubicBezTo>
                  <a:close/>
                </a:path>
              </a:pathLst>
            </a:custGeom>
            <a:solidFill>
              <a:srgbClr val="6D6E71"/>
            </a:solidFill>
            <a:ln w="9525" cap="flat">
              <a:noFill/>
              <a:prstDash val="solid"/>
              <a:miter/>
            </a:ln>
          </p:spPr>
          <p:txBody>
            <a:bodyPr rtlCol="0" anchor="ctr"/>
            <a:lstStyle/>
            <a:p>
              <a:endParaRPr lang="en-US"/>
            </a:p>
          </p:txBody>
        </p:sp>
        <p:sp>
          <p:nvSpPr>
            <p:cNvPr id="1521" name="Freeform: Shape 1520">
              <a:extLst>
                <a:ext uri="{FF2B5EF4-FFF2-40B4-BE49-F238E27FC236}">
                  <a16:creationId xmlns:a16="http://schemas.microsoft.com/office/drawing/2014/main" id="{21FE9763-B7C9-4A22-B42B-FBF49F2ECA26}"/>
                </a:ext>
              </a:extLst>
            </p:cNvPr>
            <p:cNvSpPr/>
            <p:nvPr/>
          </p:nvSpPr>
          <p:spPr>
            <a:xfrm>
              <a:off x="19667696" y="2133696"/>
              <a:ext cx="48006" cy="46946"/>
            </a:xfrm>
            <a:custGeom>
              <a:avLst/>
              <a:gdLst>
                <a:gd name="connsiteX0" fmla="*/ 34860 w 48006"/>
                <a:gd name="connsiteY0" fmla="*/ 40015 h 46946"/>
                <a:gd name="connsiteX1" fmla="*/ 569 w 48006"/>
                <a:gd name="connsiteY1" fmla="*/ 40015 h 46946"/>
                <a:gd name="connsiteX2" fmla="*/ 569 w 48006"/>
                <a:gd name="connsiteY2" fmla="*/ 6678 h 46946"/>
                <a:gd name="connsiteX3" fmla="*/ 34860 w 48006"/>
                <a:gd name="connsiteY3" fmla="*/ 6678 h 46946"/>
                <a:gd name="connsiteX4" fmla="*/ 34860 w 48006"/>
                <a:gd name="connsiteY4" fmla="*/ 40015 h 46946"/>
                <a:gd name="connsiteX5" fmla="*/ 7331 w 48006"/>
                <a:gd name="connsiteY5" fmla="*/ 34110 h 46946"/>
                <a:gd name="connsiteX6" fmla="*/ 17712 w 48006"/>
                <a:gd name="connsiteY6" fmla="*/ 38206 h 46946"/>
                <a:gd name="connsiteX7" fmla="*/ 28000 w 48006"/>
                <a:gd name="connsiteY7" fmla="*/ 34110 h 46946"/>
                <a:gd name="connsiteX8" fmla="*/ 28000 w 48006"/>
                <a:gd name="connsiteY8" fmla="*/ 12584 h 46946"/>
                <a:gd name="connsiteX9" fmla="*/ 17712 w 48006"/>
                <a:gd name="connsiteY9" fmla="*/ 8393 h 46946"/>
                <a:gd name="connsiteX10" fmla="*/ 7331 w 48006"/>
                <a:gd name="connsiteY10" fmla="*/ 12584 h 46946"/>
                <a:gd name="connsiteX11" fmla="*/ 7331 w 48006"/>
                <a:gd name="connsiteY11"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4860" y="40015"/>
                  </a:moveTo>
                  <a:cubicBezTo>
                    <a:pt x="25237" y="49017"/>
                    <a:pt x="10187" y="49017"/>
                    <a:pt x="569" y="40015"/>
                  </a:cubicBezTo>
                  <a:cubicBezTo>
                    <a:pt x="-8575" y="30776"/>
                    <a:pt x="-8575" y="15917"/>
                    <a:pt x="569" y="6678"/>
                  </a:cubicBezTo>
                  <a:cubicBezTo>
                    <a:pt x="10187" y="-2466"/>
                    <a:pt x="25237" y="-2466"/>
                    <a:pt x="34860" y="6678"/>
                  </a:cubicBezTo>
                  <a:cubicBezTo>
                    <a:pt x="44003" y="15917"/>
                    <a:pt x="44003" y="30776"/>
                    <a:pt x="34860" y="40015"/>
                  </a:cubicBezTo>
                  <a:close/>
                  <a:moveTo>
                    <a:pt x="7331" y="34110"/>
                  </a:moveTo>
                  <a:cubicBezTo>
                    <a:pt x="10094" y="36853"/>
                    <a:pt x="13810" y="38339"/>
                    <a:pt x="17712" y="38206"/>
                  </a:cubicBezTo>
                  <a:cubicBezTo>
                    <a:pt x="21526" y="38339"/>
                    <a:pt x="25335" y="36853"/>
                    <a:pt x="28000" y="34110"/>
                  </a:cubicBezTo>
                  <a:cubicBezTo>
                    <a:pt x="33432" y="27976"/>
                    <a:pt x="33432" y="18718"/>
                    <a:pt x="28000" y="12584"/>
                  </a:cubicBezTo>
                  <a:cubicBezTo>
                    <a:pt x="25335" y="9812"/>
                    <a:pt x="21619" y="8288"/>
                    <a:pt x="17712" y="8393"/>
                  </a:cubicBezTo>
                  <a:cubicBezTo>
                    <a:pt x="13810" y="8297"/>
                    <a:pt x="10094" y="9812"/>
                    <a:pt x="7331" y="12584"/>
                  </a:cubicBezTo>
                  <a:cubicBezTo>
                    <a:pt x="1904" y="18718"/>
                    <a:pt x="1904" y="27976"/>
                    <a:pt x="7331" y="34110"/>
                  </a:cubicBezTo>
                  <a:close/>
                </a:path>
              </a:pathLst>
            </a:custGeom>
            <a:solidFill>
              <a:srgbClr val="6D6E71"/>
            </a:solidFill>
            <a:ln w="9525" cap="flat">
              <a:noFill/>
              <a:prstDash val="solid"/>
              <a:miter/>
            </a:ln>
          </p:spPr>
          <p:txBody>
            <a:bodyPr rtlCol="0" anchor="ctr"/>
            <a:lstStyle/>
            <a:p>
              <a:endParaRPr lang="en-US"/>
            </a:p>
          </p:txBody>
        </p:sp>
        <p:sp>
          <p:nvSpPr>
            <p:cNvPr id="1522" name="Freeform: Shape 1521">
              <a:extLst>
                <a:ext uri="{FF2B5EF4-FFF2-40B4-BE49-F238E27FC236}">
                  <a16:creationId xmlns:a16="http://schemas.microsoft.com/office/drawing/2014/main" id="{0BB22128-003F-482A-A959-AA0296F8B69E}"/>
                </a:ext>
              </a:extLst>
            </p:cNvPr>
            <p:cNvSpPr/>
            <p:nvPr/>
          </p:nvSpPr>
          <p:spPr>
            <a:xfrm>
              <a:off x="19726653" y="2133681"/>
              <a:ext cx="41944" cy="46305"/>
            </a:xfrm>
            <a:custGeom>
              <a:avLst/>
              <a:gdLst>
                <a:gd name="connsiteX0" fmla="*/ 3236 w 41944"/>
                <a:gd name="connsiteY0" fmla="*/ 21456 h 46305"/>
                <a:gd name="connsiteX1" fmla="*/ 3236 w 41944"/>
                <a:gd name="connsiteY1" fmla="*/ 46126 h 46305"/>
                <a:gd name="connsiteX2" fmla="*/ -6289 w 41944"/>
                <a:gd name="connsiteY2" fmla="*/ 46126 h 46305"/>
                <a:gd name="connsiteX3" fmla="*/ -6289 w 41944"/>
                <a:gd name="connsiteY3" fmla="*/ 501 h 46305"/>
                <a:gd name="connsiteX4" fmla="*/ 3236 w 41944"/>
                <a:gd name="connsiteY4" fmla="*/ 501 h 46305"/>
                <a:gd name="connsiteX5" fmla="*/ 3236 w 41944"/>
                <a:gd name="connsiteY5" fmla="*/ 8883 h 46305"/>
                <a:gd name="connsiteX6" fmla="*/ 9622 w 41944"/>
                <a:gd name="connsiteY6" fmla="*/ 2216 h 46305"/>
                <a:gd name="connsiteX7" fmla="*/ 18384 w 41944"/>
                <a:gd name="connsiteY7" fmla="*/ -166 h 46305"/>
                <a:gd name="connsiteX8" fmla="*/ 30862 w 41944"/>
                <a:gd name="connsiteY8" fmla="*/ 4597 h 46305"/>
                <a:gd name="connsiteX9" fmla="*/ 35625 w 41944"/>
                <a:gd name="connsiteY9" fmla="*/ 18218 h 46305"/>
                <a:gd name="connsiteX10" fmla="*/ 35625 w 41944"/>
                <a:gd name="connsiteY10" fmla="*/ 46126 h 46305"/>
                <a:gd name="connsiteX11" fmla="*/ 26100 w 41944"/>
                <a:gd name="connsiteY11" fmla="*/ 46126 h 46305"/>
                <a:gd name="connsiteX12" fmla="*/ 26100 w 41944"/>
                <a:gd name="connsiteY12" fmla="*/ 21075 h 46305"/>
                <a:gd name="connsiteX13" fmla="*/ 15621 w 41944"/>
                <a:gd name="connsiteY13" fmla="*/ 8502 h 46305"/>
                <a:gd name="connsiteX14" fmla="*/ 6952 w 41944"/>
                <a:gd name="connsiteY14" fmla="*/ 11836 h 46305"/>
                <a:gd name="connsiteX15" fmla="*/ 3236 w 41944"/>
                <a:gd name="connsiteY15" fmla="*/ 21456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4" h="46305">
                  <a:moveTo>
                    <a:pt x="3236" y="21456"/>
                  </a:moveTo>
                  <a:lnTo>
                    <a:pt x="3236" y="46126"/>
                  </a:lnTo>
                  <a:lnTo>
                    <a:pt x="-6289" y="46126"/>
                  </a:lnTo>
                  <a:lnTo>
                    <a:pt x="-6289" y="501"/>
                  </a:lnTo>
                  <a:lnTo>
                    <a:pt x="3236" y="501"/>
                  </a:lnTo>
                  <a:lnTo>
                    <a:pt x="3236" y="8883"/>
                  </a:lnTo>
                  <a:cubicBezTo>
                    <a:pt x="4669" y="6102"/>
                    <a:pt x="6859" y="3787"/>
                    <a:pt x="9622" y="2216"/>
                  </a:cubicBezTo>
                  <a:cubicBezTo>
                    <a:pt x="12287" y="663"/>
                    <a:pt x="15333" y="-156"/>
                    <a:pt x="18384" y="-166"/>
                  </a:cubicBezTo>
                  <a:cubicBezTo>
                    <a:pt x="23049" y="-356"/>
                    <a:pt x="27528" y="1368"/>
                    <a:pt x="30862" y="4597"/>
                  </a:cubicBezTo>
                  <a:cubicBezTo>
                    <a:pt x="34192" y="8302"/>
                    <a:pt x="35909" y="13217"/>
                    <a:pt x="35625" y="18218"/>
                  </a:cubicBezTo>
                  <a:lnTo>
                    <a:pt x="35625" y="46126"/>
                  </a:lnTo>
                  <a:lnTo>
                    <a:pt x="26100" y="46126"/>
                  </a:lnTo>
                  <a:lnTo>
                    <a:pt x="26100" y="21075"/>
                  </a:lnTo>
                  <a:cubicBezTo>
                    <a:pt x="26100" y="12693"/>
                    <a:pt x="22668" y="8502"/>
                    <a:pt x="15621" y="8502"/>
                  </a:cubicBezTo>
                  <a:cubicBezTo>
                    <a:pt x="12384" y="8493"/>
                    <a:pt x="9334" y="9683"/>
                    <a:pt x="6952" y="11836"/>
                  </a:cubicBezTo>
                  <a:cubicBezTo>
                    <a:pt x="4380" y="14360"/>
                    <a:pt x="3050" y="17865"/>
                    <a:pt x="3236" y="21456"/>
                  </a:cubicBezTo>
                  <a:close/>
                </a:path>
              </a:pathLst>
            </a:custGeom>
            <a:solidFill>
              <a:srgbClr val="6D6E71"/>
            </a:solidFill>
            <a:ln w="9525" cap="flat">
              <a:noFill/>
              <a:prstDash val="solid"/>
              <a:miter/>
            </a:ln>
          </p:spPr>
          <p:txBody>
            <a:bodyPr rtlCol="0" anchor="ctr"/>
            <a:lstStyle/>
            <a:p>
              <a:endParaRPr lang="en-US"/>
            </a:p>
          </p:txBody>
        </p:sp>
        <p:sp>
          <p:nvSpPr>
            <p:cNvPr id="1523" name="Freeform: Shape 1522">
              <a:extLst>
                <a:ext uri="{FF2B5EF4-FFF2-40B4-BE49-F238E27FC236}">
                  <a16:creationId xmlns:a16="http://schemas.microsoft.com/office/drawing/2014/main" id="{FB0D7E38-073D-4AC4-9B4E-D0B306FD83B0}"/>
                </a:ext>
              </a:extLst>
            </p:cNvPr>
            <p:cNvSpPr/>
            <p:nvPr/>
          </p:nvSpPr>
          <p:spPr>
            <a:xfrm>
              <a:off x="19802558" y="2133683"/>
              <a:ext cx="45146" cy="64706"/>
            </a:xfrm>
            <a:custGeom>
              <a:avLst/>
              <a:gdLst>
                <a:gd name="connsiteX0" fmla="*/ 38776 w 45146"/>
                <a:gd name="connsiteY0" fmla="*/ 500 h 64706"/>
                <a:gd name="connsiteX1" fmla="*/ 38776 w 45146"/>
                <a:gd name="connsiteY1" fmla="*/ 40314 h 64706"/>
                <a:gd name="connsiteX2" fmla="*/ 32205 w 45146"/>
                <a:gd name="connsiteY2" fmla="*/ 58412 h 64706"/>
                <a:gd name="connsiteX3" fmla="*/ 15345 w 45146"/>
                <a:gd name="connsiteY3" fmla="*/ 64508 h 64706"/>
                <a:gd name="connsiteX4" fmla="*/ -3231 w 45146"/>
                <a:gd name="connsiteY4" fmla="*/ 58031 h 64706"/>
                <a:gd name="connsiteX5" fmla="*/ 1248 w 45146"/>
                <a:gd name="connsiteY5" fmla="*/ 50792 h 64706"/>
                <a:gd name="connsiteX6" fmla="*/ 14773 w 45146"/>
                <a:gd name="connsiteY6" fmla="*/ 55840 h 64706"/>
                <a:gd name="connsiteX7" fmla="*/ 25633 w 45146"/>
                <a:gd name="connsiteY7" fmla="*/ 52316 h 64706"/>
                <a:gd name="connsiteX8" fmla="*/ 29540 w 45146"/>
                <a:gd name="connsiteY8" fmla="*/ 41076 h 64706"/>
                <a:gd name="connsiteX9" fmla="*/ 29540 w 45146"/>
                <a:gd name="connsiteY9" fmla="*/ 35266 h 64706"/>
                <a:gd name="connsiteX10" fmla="*/ 23442 w 45146"/>
                <a:gd name="connsiteY10" fmla="*/ 41648 h 64706"/>
                <a:gd name="connsiteX11" fmla="*/ 14489 w 45146"/>
                <a:gd name="connsiteY11" fmla="*/ 44124 h 64706"/>
                <a:gd name="connsiteX12" fmla="*/ -468 w 45146"/>
                <a:gd name="connsiteY12" fmla="*/ 37743 h 64706"/>
                <a:gd name="connsiteX13" fmla="*/ -6277 w 45146"/>
                <a:gd name="connsiteY13" fmla="*/ 21931 h 64706"/>
                <a:gd name="connsiteX14" fmla="*/ -468 w 45146"/>
                <a:gd name="connsiteY14" fmla="*/ 6215 h 64706"/>
                <a:gd name="connsiteX15" fmla="*/ 14489 w 45146"/>
                <a:gd name="connsiteY15" fmla="*/ -167 h 64706"/>
                <a:gd name="connsiteX16" fmla="*/ 29158 w 45146"/>
                <a:gd name="connsiteY16" fmla="*/ 7358 h 64706"/>
                <a:gd name="connsiteX17" fmla="*/ 29158 w 45146"/>
                <a:gd name="connsiteY17" fmla="*/ 500 h 64706"/>
                <a:gd name="connsiteX18" fmla="*/ 3155 w 45146"/>
                <a:gd name="connsiteY18" fmla="*/ 21550 h 64706"/>
                <a:gd name="connsiteX19" fmla="*/ 6676 w 45146"/>
                <a:gd name="connsiteY19" fmla="*/ 31075 h 64706"/>
                <a:gd name="connsiteX20" fmla="*/ 16201 w 45146"/>
                <a:gd name="connsiteY20" fmla="*/ 35171 h 64706"/>
                <a:gd name="connsiteX21" fmla="*/ 25726 w 45146"/>
                <a:gd name="connsiteY21" fmla="*/ 31170 h 64706"/>
                <a:gd name="connsiteX22" fmla="*/ 25726 w 45146"/>
                <a:gd name="connsiteY22" fmla="*/ 11453 h 64706"/>
                <a:gd name="connsiteX23" fmla="*/ 16201 w 45146"/>
                <a:gd name="connsiteY23" fmla="*/ 7358 h 64706"/>
                <a:gd name="connsiteX24" fmla="*/ 6676 w 45146"/>
                <a:gd name="connsiteY24" fmla="*/ 11549 h 64706"/>
                <a:gd name="connsiteX25" fmla="*/ 3155 w 45146"/>
                <a:gd name="connsiteY25" fmla="*/ 21550 h 64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5146" h="64706">
                  <a:moveTo>
                    <a:pt x="38776" y="500"/>
                  </a:moveTo>
                  <a:lnTo>
                    <a:pt x="38776" y="40314"/>
                  </a:lnTo>
                  <a:cubicBezTo>
                    <a:pt x="39348" y="47010"/>
                    <a:pt x="36869" y="53611"/>
                    <a:pt x="32205" y="58412"/>
                  </a:cubicBezTo>
                  <a:cubicBezTo>
                    <a:pt x="27633" y="62574"/>
                    <a:pt x="21535" y="64755"/>
                    <a:pt x="15345" y="64508"/>
                  </a:cubicBezTo>
                  <a:cubicBezTo>
                    <a:pt x="8583" y="64527"/>
                    <a:pt x="2011" y="62241"/>
                    <a:pt x="-3231" y="58031"/>
                  </a:cubicBezTo>
                  <a:lnTo>
                    <a:pt x="1248" y="50792"/>
                  </a:lnTo>
                  <a:cubicBezTo>
                    <a:pt x="5057" y="53906"/>
                    <a:pt x="9820" y="55688"/>
                    <a:pt x="14773" y="55840"/>
                  </a:cubicBezTo>
                  <a:cubicBezTo>
                    <a:pt x="18680" y="56069"/>
                    <a:pt x="22582" y="54811"/>
                    <a:pt x="25633" y="52316"/>
                  </a:cubicBezTo>
                  <a:cubicBezTo>
                    <a:pt x="28488" y="49297"/>
                    <a:pt x="29916" y="45210"/>
                    <a:pt x="29540" y="41076"/>
                  </a:cubicBezTo>
                  <a:lnTo>
                    <a:pt x="29540" y="35266"/>
                  </a:lnTo>
                  <a:cubicBezTo>
                    <a:pt x="28205" y="37933"/>
                    <a:pt x="26014" y="40143"/>
                    <a:pt x="23442" y="41648"/>
                  </a:cubicBezTo>
                  <a:cubicBezTo>
                    <a:pt x="20773" y="43296"/>
                    <a:pt x="17633" y="44153"/>
                    <a:pt x="14489" y="44124"/>
                  </a:cubicBezTo>
                  <a:cubicBezTo>
                    <a:pt x="8773" y="44277"/>
                    <a:pt x="3346" y="41943"/>
                    <a:pt x="-468" y="37743"/>
                  </a:cubicBezTo>
                  <a:cubicBezTo>
                    <a:pt x="-4370" y="33409"/>
                    <a:pt x="-6468" y="27751"/>
                    <a:pt x="-6277" y="21931"/>
                  </a:cubicBezTo>
                  <a:cubicBezTo>
                    <a:pt x="-6468" y="16140"/>
                    <a:pt x="-4370" y="10511"/>
                    <a:pt x="-468" y="6215"/>
                  </a:cubicBezTo>
                  <a:cubicBezTo>
                    <a:pt x="3346" y="1957"/>
                    <a:pt x="8773" y="-376"/>
                    <a:pt x="14489" y="-167"/>
                  </a:cubicBezTo>
                  <a:cubicBezTo>
                    <a:pt x="20298" y="-262"/>
                    <a:pt x="25824" y="2567"/>
                    <a:pt x="29158" y="7358"/>
                  </a:cubicBezTo>
                  <a:lnTo>
                    <a:pt x="29158" y="500"/>
                  </a:lnTo>
                  <a:close/>
                  <a:moveTo>
                    <a:pt x="3155" y="21550"/>
                  </a:moveTo>
                  <a:cubicBezTo>
                    <a:pt x="3057" y="25055"/>
                    <a:pt x="4392" y="28456"/>
                    <a:pt x="6676" y="31075"/>
                  </a:cubicBezTo>
                  <a:cubicBezTo>
                    <a:pt x="9057" y="33875"/>
                    <a:pt x="12582" y="35390"/>
                    <a:pt x="16201" y="35171"/>
                  </a:cubicBezTo>
                  <a:cubicBezTo>
                    <a:pt x="19824" y="35285"/>
                    <a:pt x="23252" y="33828"/>
                    <a:pt x="25726" y="31170"/>
                  </a:cubicBezTo>
                  <a:cubicBezTo>
                    <a:pt x="30679" y="25513"/>
                    <a:pt x="30679" y="17112"/>
                    <a:pt x="25726" y="11453"/>
                  </a:cubicBezTo>
                  <a:cubicBezTo>
                    <a:pt x="23252" y="8768"/>
                    <a:pt x="19824" y="7272"/>
                    <a:pt x="16201" y="7358"/>
                  </a:cubicBezTo>
                  <a:cubicBezTo>
                    <a:pt x="12582" y="7129"/>
                    <a:pt x="8964" y="8691"/>
                    <a:pt x="6676" y="11549"/>
                  </a:cubicBezTo>
                  <a:cubicBezTo>
                    <a:pt x="4295" y="14330"/>
                    <a:pt x="3057" y="17893"/>
                    <a:pt x="3155" y="21550"/>
                  </a:cubicBezTo>
                  <a:close/>
                </a:path>
              </a:pathLst>
            </a:custGeom>
            <a:solidFill>
              <a:srgbClr val="6D6E71"/>
            </a:solidFill>
            <a:ln w="9525" cap="flat">
              <a:noFill/>
              <a:prstDash val="solid"/>
              <a:miter/>
            </a:ln>
          </p:spPr>
          <p:txBody>
            <a:bodyPr rtlCol="0" anchor="ctr"/>
            <a:lstStyle/>
            <a:p>
              <a:endParaRPr lang="en-US"/>
            </a:p>
          </p:txBody>
        </p:sp>
        <p:sp>
          <p:nvSpPr>
            <p:cNvPr id="1524" name="Freeform: Shape 1523">
              <a:extLst>
                <a:ext uri="{FF2B5EF4-FFF2-40B4-BE49-F238E27FC236}">
                  <a16:creationId xmlns:a16="http://schemas.microsoft.com/office/drawing/2014/main" id="{6803E2D4-1740-41DD-9532-109B94AD6218}"/>
                </a:ext>
              </a:extLst>
            </p:cNvPr>
            <p:cNvSpPr/>
            <p:nvPr/>
          </p:nvSpPr>
          <p:spPr>
            <a:xfrm>
              <a:off x="19861529" y="2133981"/>
              <a:ext cx="24291" cy="46005"/>
            </a:xfrm>
            <a:custGeom>
              <a:avLst/>
              <a:gdLst>
                <a:gd name="connsiteX0" fmla="*/ 17621 w 24291"/>
                <a:gd name="connsiteY0" fmla="*/ 9250 h 46005"/>
                <a:gd name="connsiteX1" fmla="*/ 6855 w 24291"/>
                <a:gd name="connsiteY1" fmla="*/ 13917 h 46005"/>
                <a:gd name="connsiteX2" fmla="*/ 3236 w 24291"/>
                <a:gd name="connsiteY2" fmla="*/ 26300 h 46005"/>
                <a:gd name="connsiteX3" fmla="*/ 3236 w 24291"/>
                <a:gd name="connsiteY3" fmla="*/ 45826 h 46005"/>
                <a:gd name="connsiteX4" fmla="*/ -6289 w 24291"/>
                <a:gd name="connsiteY4" fmla="*/ 45826 h 46005"/>
                <a:gd name="connsiteX5" fmla="*/ -6289 w 24291"/>
                <a:gd name="connsiteY5" fmla="*/ 201 h 46005"/>
                <a:gd name="connsiteX6" fmla="*/ 3236 w 24291"/>
                <a:gd name="connsiteY6" fmla="*/ 201 h 46005"/>
                <a:gd name="connsiteX7" fmla="*/ 3236 w 24291"/>
                <a:gd name="connsiteY7" fmla="*/ 9726 h 46005"/>
                <a:gd name="connsiteX8" fmla="*/ 9524 w 24291"/>
                <a:gd name="connsiteY8" fmla="*/ 2678 h 46005"/>
                <a:gd name="connsiteX9" fmla="*/ 18003 w 24291"/>
                <a:gd name="connsiteY9" fmla="*/ -180 h 46005"/>
                <a:gd name="connsiteX10" fmla="*/ 18003 w 24291"/>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91" h="46005">
                  <a:moveTo>
                    <a:pt x="17621" y="9250"/>
                  </a:moveTo>
                  <a:cubicBezTo>
                    <a:pt x="13524" y="8955"/>
                    <a:pt x="9427" y="10698"/>
                    <a:pt x="6855" y="13917"/>
                  </a:cubicBezTo>
                  <a:cubicBezTo>
                    <a:pt x="4283" y="17517"/>
                    <a:pt x="3046" y="21880"/>
                    <a:pt x="3236" y="26300"/>
                  </a:cubicBezTo>
                  <a:lnTo>
                    <a:pt x="3236" y="45826"/>
                  </a:lnTo>
                  <a:lnTo>
                    <a:pt x="-6289" y="45826"/>
                  </a:lnTo>
                  <a:lnTo>
                    <a:pt x="-6289" y="201"/>
                  </a:lnTo>
                  <a:lnTo>
                    <a:pt x="3236" y="201"/>
                  </a:lnTo>
                  <a:lnTo>
                    <a:pt x="3236" y="9726"/>
                  </a:lnTo>
                  <a:cubicBezTo>
                    <a:pt x="4664" y="6888"/>
                    <a:pt x="6855" y="4459"/>
                    <a:pt x="9524" y="2678"/>
                  </a:cubicBezTo>
                  <a:cubicBezTo>
                    <a:pt x="11998" y="934"/>
                    <a:pt x="14952" y="-56"/>
                    <a:pt x="18003" y="-180"/>
                  </a:cubicBezTo>
                  <a:lnTo>
                    <a:pt x="18003" y="9345"/>
                  </a:lnTo>
                  <a:close/>
                </a:path>
              </a:pathLst>
            </a:custGeom>
            <a:solidFill>
              <a:srgbClr val="6D6E71"/>
            </a:solidFill>
            <a:ln w="9525" cap="flat">
              <a:noFill/>
              <a:prstDash val="solid"/>
              <a:miter/>
            </a:ln>
          </p:spPr>
          <p:txBody>
            <a:bodyPr rtlCol="0" anchor="ctr"/>
            <a:lstStyle/>
            <a:p>
              <a:endParaRPr lang="en-US"/>
            </a:p>
          </p:txBody>
        </p:sp>
        <p:sp>
          <p:nvSpPr>
            <p:cNvPr id="1525" name="Freeform: Shape 1524">
              <a:extLst>
                <a:ext uri="{FF2B5EF4-FFF2-40B4-BE49-F238E27FC236}">
                  <a16:creationId xmlns:a16="http://schemas.microsoft.com/office/drawing/2014/main" id="{7013A1D1-4443-4C2C-8812-9EBE9456A223}"/>
                </a:ext>
              </a:extLst>
            </p:cNvPr>
            <p:cNvSpPr/>
            <p:nvPr/>
          </p:nvSpPr>
          <p:spPr>
            <a:xfrm>
              <a:off x="19891436" y="2133696"/>
              <a:ext cx="48006" cy="46946"/>
            </a:xfrm>
            <a:custGeom>
              <a:avLst/>
              <a:gdLst>
                <a:gd name="connsiteX0" fmla="*/ 34860 w 48006"/>
                <a:gd name="connsiteY0" fmla="*/ 40015 h 46946"/>
                <a:gd name="connsiteX1" fmla="*/ 569 w 48006"/>
                <a:gd name="connsiteY1" fmla="*/ 40015 h 46946"/>
                <a:gd name="connsiteX2" fmla="*/ 569 w 48006"/>
                <a:gd name="connsiteY2" fmla="*/ 6678 h 46946"/>
                <a:gd name="connsiteX3" fmla="*/ 34860 w 48006"/>
                <a:gd name="connsiteY3" fmla="*/ 6678 h 46946"/>
                <a:gd name="connsiteX4" fmla="*/ 34860 w 48006"/>
                <a:gd name="connsiteY4" fmla="*/ 40015 h 46946"/>
                <a:gd name="connsiteX5" fmla="*/ 7336 w 48006"/>
                <a:gd name="connsiteY5" fmla="*/ 34110 h 46946"/>
                <a:gd name="connsiteX6" fmla="*/ 17717 w 48006"/>
                <a:gd name="connsiteY6" fmla="*/ 38206 h 46946"/>
                <a:gd name="connsiteX7" fmla="*/ 28004 w 48006"/>
                <a:gd name="connsiteY7" fmla="*/ 34110 h 46946"/>
                <a:gd name="connsiteX8" fmla="*/ 28004 w 48006"/>
                <a:gd name="connsiteY8" fmla="*/ 12584 h 46946"/>
                <a:gd name="connsiteX9" fmla="*/ 17717 w 48006"/>
                <a:gd name="connsiteY9" fmla="*/ 8393 h 46946"/>
                <a:gd name="connsiteX10" fmla="*/ 7336 w 48006"/>
                <a:gd name="connsiteY10" fmla="*/ 12584 h 46946"/>
                <a:gd name="connsiteX11" fmla="*/ 7336 w 48006"/>
                <a:gd name="connsiteY11"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6946">
                  <a:moveTo>
                    <a:pt x="34860" y="40015"/>
                  </a:moveTo>
                  <a:cubicBezTo>
                    <a:pt x="25242" y="49017"/>
                    <a:pt x="10192" y="49017"/>
                    <a:pt x="569" y="40015"/>
                  </a:cubicBezTo>
                  <a:cubicBezTo>
                    <a:pt x="-8575" y="30776"/>
                    <a:pt x="-8575" y="15917"/>
                    <a:pt x="569" y="6678"/>
                  </a:cubicBezTo>
                  <a:cubicBezTo>
                    <a:pt x="10192" y="-2466"/>
                    <a:pt x="25242" y="-2466"/>
                    <a:pt x="34860" y="6678"/>
                  </a:cubicBezTo>
                  <a:cubicBezTo>
                    <a:pt x="44003" y="15917"/>
                    <a:pt x="44003" y="30776"/>
                    <a:pt x="34860" y="40015"/>
                  </a:cubicBezTo>
                  <a:close/>
                  <a:moveTo>
                    <a:pt x="7336" y="34110"/>
                  </a:moveTo>
                  <a:cubicBezTo>
                    <a:pt x="10094" y="36853"/>
                    <a:pt x="13810" y="38339"/>
                    <a:pt x="17717" y="38206"/>
                  </a:cubicBezTo>
                  <a:cubicBezTo>
                    <a:pt x="21526" y="38339"/>
                    <a:pt x="25335" y="36853"/>
                    <a:pt x="28004" y="34110"/>
                  </a:cubicBezTo>
                  <a:cubicBezTo>
                    <a:pt x="33432" y="27976"/>
                    <a:pt x="33432" y="18718"/>
                    <a:pt x="28004" y="12584"/>
                  </a:cubicBezTo>
                  <a:cubicBezTo>
                    <a:pt x="25335" y="9812"/>
                    <a:pt x="21623" y="8288"/>
                    <a:pt x="17717" y="8393"/>
                  </a:cubicBezTo>
                  <a:cubicBezTo>
                    <a:pt x="13810" y="8297"/>
                    <a:pt x="10094" y="9812"/>
                    <a:pt x="7336" y="12584"/>
                  </a:cubicBezTo>
                  <a:cubicBezTo>
                    <a:pt x="1904" y="18718"/>
                    <a:pt x="1904" y="27976"/>
                    <a:pt x="7336" y="34110"/>
                  </a:cubicBezTo>
                  <a:close/>
                </a:path>
              </a:pathLst>
            </a:custGeom>
            <a:solidFill>
              <a:srgbClr val="6D6E71"/>
            </a:solidFill>
            <a:ln w="9525" cap="flat">
              <a:noFill/>
              <a:prstDash val="solid"/>
              <a:miter/>
            </a:ln>
          </p:spPr>
          <p:txBody>
            <a:bodyPr rtlCol="0" anchor="ctr"/>
            <a:lstStyle/>
            <a:p>
              <a:endParaRPr lang="en-US"/>
            </a:p>
          </p:txBody>
        </p:sp>
        <p:sp>
          <p:nvSpPr>
            <p:cNvPr id="1526" name="Freeform: Shape 1525">
              <a:extLst>
                <a:ext uri="{FF2B5EF4-FFF2-40B4-BE49-F238E27FC236}">
                  <a16:creationId xmlns:a16="http://schemas.microsoft.com/office/drawing/2014/main" id="{A882E471-2AF8-4BF3-AD75-E17588C9027F}"/>
                </a:ext>
              </a:extLst>
            </p:cNvPr>
            <p:cNvSpPr/>
            <p:nvPr/>
          </p:nvSpPr>
          <p:spPr>
            <a:xfrm>
              <a:off x="19949701" y="2134362"/>
              <a:ext cx="42033" cy="46287"/>
            </a:xfrm>
            <a:custGeom>
              <a:avLst/>
              <a:gdLst>
                <a:gd name="connsiteX0" fmla="*/ 26220 w 42033"/>
                <a:gd name="connsiteY0" fmla="*/ 24585 h 46287"/>
                <a:gd name="connsiteX1" fmla="*/ 26220 w 42033"/>
                <a:gd name="connsiteY1" fmla="*/ -180 h 46287"/>
                <a:gd name="connsiteX2" fmla="*/ 35745 w 42033"/>
                <a:gd name="connsiteY2" fmla="*/ -180 h 46287"/>
                <a:gd name="connsiteX3" fmla="*/ 35745 w 42033"/>
                <a:gd name="connsiteY3" fmla="*/ 45445 h 46287"/>
                <a:gd name="connsiteX4" fmla="*/ 26220 w 42033"/>
                <a:gd name="connsiteY4" fmla="*/ 45445 h 46287"/>
                <a:gd name="connsiteX5" fmla="*/ 26220 w 42033"/>
                <a:gd name="connsiteY5" fmla="*/ 37158 h 46287"/>
                <a:gd name="connsiteX6" fmla="*/ 19839 w 42033"/>
                <a:gd name="connsiteY6" fmla="*/ 43730 h 46287"/>
                <a:gd name="connsiteX7" fmla="*/ -1495 w 42033"/>
                <a:gd name="connsiteY7" fmla="*/ 41444 h 46287"/>
                <a:gd name="connsiteX8" fmla="*/ -6258 w 42033"/>
                <a:gd name="connsiteY8" fmla="*/ 27824 h 46287"/>
                <a:gd name="connsiteX9" fmla="*/ -6258 w 42033"/>
                <a:gd name="connsiteY9" fmla="*/ -180 h 46287"/>
                <a:gd name="connsiteX10" fmla="*/ 3267 w 42033"/>
                <a:gd name="connsiteY10" fmla="*/ -180 h 46287"/>
                <a:gd name="connsiteX11" fmla="*/ 3267 w 42033"/>
                <a:gd name="connsiteY11" fmla="*/ 24585 h 46287"/>
                <a:gd name="connsiteX12" fmla="*/ 13741 w 42033"/>
                <a:gd name="connsiteY12" fmla="*/ 37253 h 46287"/>
                <a:gd name="connsiteX13" fmla="*/ 22410 w 42033"/>
                <a:gd name="connsiteY13" fmla="*/ 33920 h 46287"/>
                <a:gd name="connsiteX14" fmla="*/ 26220 w 42033"/>
                <a:gd name="connsiteY14" fmla="*/ 24585 h 46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33" h="46287">
                  <a:moveTo>
                    <a:pt x="26220" y="24585"/>
                  </a:moveTo>
                  <a:lnTo>
                    <a:pt x="26220" y="-180"/>
                  </a:lnTo>
                  <a:lnTo>
                    <a:pt x="35745" y="-180"/>
                  </a:lnTo>
                  <a:lnTo>
                    <a:pt x="35745" y="45445"/>
                  </a:lnTo>
                  <a:lnTo>
                    <a:pt x="26220" y="45445"/>
                  </a:lnTo>
                  <a:lnTo>
                    <a:pt x="26220" y="37158"/>
                  </a:lnTo>
                  <a:cubicBezTo>
                    <a:pt x="24699" y="39854"/>
                    <a:pt x="22508" y="42111"/>
                    <a:pt x="19839" y="43730"/>
                  </a:cubicBezTo>
                  <a:cubicBezTo>
                    <a:pt x="12983" y="47597"/>
                    <a:pt x="4407" y="46683"/>
                    <a:pt x="-1495" y="41444"/>
                  </a:cubicBezTo>
                  <a:cubicBezTo>
                    <a:pt x="-4830" y="37739"/>
                    <a:pt x="-6546" y="32824"/>
                    <a:pt x="-6258" y="27824"/>
                  </a:cubicBezTo>
                  <a:lnTo>
                    <a:pt x="-6258" y="-180"/>
                  </a:lnTo>
                  <a:lnTo>
                    <a:pt x="3267" y="-180"/>
                  </a:lnTo>
                  <a:lnTo>
                    <a:pt x="3267" y="24585"/>
                  </a:lnTo>
                  <a:cubicBezTo>
                    <a:pt x="3267" y="32967"/>
                    <a:pt x="6788" y="37253"/>
                    <a:pt x="13741" y="37253"/>
                  </a:cubicBezTo>
                  <a:cubicBezTo>
                    <a:pt x="16983" y="37282"/>
                    <a:pt x="20029" y="36091"/>
                    <a:pt x="22410" y="33920"/>
                  </a:cubicBezTo>
                  <a:cubicBezTo>
                    <a:pt x="24982" y="31500"/>
                    <a:pt x="26317" y="28100"/>
                    <a:pt x="26220" y="24585"/>
                  </a:cubicBezTo>
                  <a:close/>
                </a:path>
              </a:pathLst>
            </a:custGeom>
            <a:solidFill>
              <a:srgbClr val="6D6E71"/>
            </a:solidFill>
            <a:ln w="9525" cap="flat">
              <a:noFill/>
              <a:prstDash val="solid"/>
              <a:miter/>
            </a:ln>
          </p:spPr>
          <p:txBody>
            <a:bodyPr rtlCol="0" anchor="ctr"/>
            <a:lstStyle/>
            <a:p>
              <a:endParaRPr lang="en-US"/>
            </a:p>
          </p:txBody>
        </p:sp>
        <p:sp>
          <p:nvSpPr>
            <p:cNvPr id="1527" name="Freeform: Shape 1526">
              <a:extLst>
                <a:ext uri="{FF2B5EF4-FFF2-40B4-BE49-F238E27FC236}">
                  <a16:creationId xmlns:a16="http://schemas.microsoft.com/office/drawing/2014/main" id="{25BD6157-3674-4282-AD2E-144E7B98B3E9}"/>
                </a:ext>
              </a:extLst>
            </p:cNvPr>
            <p:cNvSpPr/>
            <p:nvPr/>
          </p:nvSpPr>
          <p:spPr>
            <a:xfrm>
              <a:off x="20005739" y="2133692"/>
              <a:ext cx="46601" cy="62963"/>
            </a:xfrm>
            <a:custGeom>
              <a:avLst/>
              <a:gdLst>
                <a:gd name="connsiteX0" fmla="*/ 18096 w 46601"/>
                <a:gd name="connsiteY0" fmla="*/ -177 h 62963"/>
                <a:gd name="connsiteX1" fmla="*/ 33811 w 46601"/>
                <a:gd name="connsiteY1" fmla="*/ 6205 h 62963"/>
                <a:gd name="connsiteX2" fmla="*/ 40290 w 46601"/>
                <a:gd name="connsiteY2" fmla="*/ 23064 h 62963"/>
                <a:gd name="connsiteX3" fmla="*/ 33811 w 46601"/>
                <a:gd name="connsiteY3" fmla="*/ 40210 h 62963"/>
                <a:gd name="connsiteX4" fmla="*/ 5427 w 46601"/>
                <a:gd name="connsiteY4" fmla="*/ 41581 h 62963"/>
                <a:gd name="connsiteX5" fmla="*/ 3236 w 46601"/>
                <a:gd name="connsiteY5" fmla="*/ 39257 h 62963"/>
                <a:gd name="connsiteX6" fmla="*/ 3236 w 46601"/>
                <a:gd name="connsiteY6" fmla="*/ 62784 h 62963"/>
                <a:gd name="connsiteX7" fmla="*/ -6289 w 46601"/>
                <a:gd name="connsiteY7" fmla="*/ 62784 h 62963"/>
                <a:gd name="connsiteX8" fmla="*/ -6289 w 46601"/>
                <a:gd name="connsiteY8" fmla="*/ 490 h 62963"/>
                <a:gd name="connsiteX9" fmla="*/ 3236 w 46601"/>
                <a:gd name="connsiteY9" fmla="*/ 490 h 62963"/>
                <a:gd name="connsiteX10" fmla="*/ 3236 w 46601"/>
                <a:gd name="connsiteY10" fmla="*/ 8491 h 62963"/>
                <a:gd name="connsiteX11" fmla="*/ 18096 w 46601"/>
                <a:gd name="connsiteY11" fmla="*/ -177 h 62963"/>
                <a:gd name="connsiteX12" fmla="*/ 3046 w 46601"/>
                <a:gd name="connsiteY12" fmla="*/ 23446 h 62963"/>
                <a:gd name="connsiteX13" fmla="*/ 7045 w 46601"/>
                <a:gd name="connsiteY13" fmla="*/ 34113 h 62963"/>
                <a:gd name="connsiteX14" fmla="*/ 16570 w 46601"/>
                <a:gd name="connsiteY14" fmla="*/ 38209 h 62963"/>
                <a:gd name="connsiteX15" fmla="*/ 26095 w 46601"/>
                <a:gd name="connsiteY15" fmla="*/ 34113 h 62963"/>
                <a:gd name="connsiteX16" fmla="*/ 30286 w 46601"/>
                <a:gd name="connsiteY16" fmla="*/ 23446 h 62963"/>
                <a:gd name="connsiteX17" fmla="*/ 26193 w 46601"/>
                <a:gd name="connsiteY17" fmla="*/ 12587 h 62963"/>
                <a:gd name="connsiteX18" fmla="*/ 16668 w 46601"/>
                <a:gd name="connsiteY18" fmla="*/ 8205 h 62963"/>
                <a:gd name="connsiteX19" fmla="*/ 7143 w 46601"/>
                <a:gd name="connsiteY19" fmla="*/ 12587 h 62963"/>
                <a:gd name="connsiteX20" fmla="*/ 2664 w 46601"/>
                <a:gd name="connsiteY20" fmla="*/ 23446 h 62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2963">
                  <a:moveTo>
                    <a:pt x="18096" y="-177"/>
                  </a:moveTo>
                  <a:cubicBezTo>
                    <a:pt x="24002" y="-281"/>
                    <a:pt x="29621" y="2024"/>
                    <a:pt x="33811" y="6205"/>
                  </a:cubicBezTo>
                  <a:cubicBezTo>
                    <a:pt x="38192" y="10682"/>
                    <a:pt x="40573" y="16787"/>
                    <a:pt x="40290" y="23064"/>
                  </a:cubicBezTo>
                  <a:cubicBezTo>
                    <a:pt x="40573" y="29418"/>
                    <a:pt x="38192" y="35609"/>
                    <a:pt x="33811" y="40210"/>
                  </a:cubicBezTo>
                  <a:cubicBezTo>
                    <a:pt x="26384" y="48430"/>
                    <a:pt x="13617" y="49039"/>
                    <a:pt x="5427" y="41581"/>
                  </a:cubicBezTo>
                  <a:cubicBezTo>
                    <a:pt x="4664" y="40867"/>
                    <a:pt x="3901" y="40086"/>
                    <a:pt x="3236" y="39257"/>
                  </a:cubicBezTo>
                  <a:lnTo>
                    <a:pt x="3236" y="62784"/>
                  </a:lnTo>
                  <a:lnTo>
                    <a:pt x="-6289" y="62784"/>
                  </a:lnTo>
                  <a:lnTo>
                    <a:pt x="-6289" y="490"/>
                  </a:lnTo>
                  <a:lnTo>
                    <a:pt x="3236" y="490"/>
                  </a:lnTo>
                  <a:lnTo>
                    <a:pt x="3236" y="8491"/>
                  </a:lnTo>
                  <a:cubicBezTo>
                    <a:pt x="6283" y="3176"/>
                    <a:pt x="11998" y="-119"/>
                    <a:pt x="18096" y="-177"/>
                  </a:cubicBezTo>
                  <a:close/>
                  <a:moveTo>
                    <a:pt x="3046" y="23446"/>
                  </a:moveTo>
                  <a:cubicBezTo>
                    <a:pt x="2948" y="27389"/>
                    <a:pt x="4380" y="31228"/>
                    <a:pt x="7045" y="34113"/>
                  </a:cubicBezTo>
                  <a:cubicBezTo>
                    <a:pt x="9524" y="36780"/>
                    <a:pt x="12952" y="38276"/>
                    <a:pt x="16570" y="38209"/>
                  </a:cubicBezTo>
                  <a:cubicBezTo>
                    <a:pt x="20189" y="38162"/>
                    <a:pt x="23621" y="36685"/>
                    <a:pt x="26095" y="34113"/>
                  </a:cubicBezTo>
                  <a:cubicBezTo>
                    <a:pt x="28951" y="31294"/>
                    <a:pt x="30476" y="27427"/>
                    <a:pt x="30286" y="23446"/>
                  </a:cubicBezTo>
                  <a:cubicBezTo>
                    <a:pt x="30476" y="19426"/>
                    <a:pt x="28951" y="15511"/>
                    <a:pt x="26193" y="12587"/>
                  </a:cubicBezTo>
                  <a:cubicBezTo>
                    <a:pt x="23714" y="9891"/>
                    <a:pt x="20286" y="8301"/>
                    <a:pt x="16668" y="8205"/>
                  </a:cubicBezTo>
                  <a:cubicBezTo>
                    <a:pt x="13045" y="8205"/>
                    <a:pt x="9524" y="9806"/>
                    <a:pt x="7143" y="12587"/>
                  </a:cubicBezTo>
                  <a:cubicBezTo>
                    <a:pt x="4283" y="15473"/>
                    <a:pt x="2664" y="19378"/>
                    <a:pt x="2664" y="23446"/>
                  </a:cubicBezTo>
                  <a:close/>
                </a:path>
              </a:pathLst>
            </a:custGeom>
            <a:solidFill>
              <a:srgbClr val="6D6E71"/>
            </a:solidFill>
            <a:ln w="9525" cap="flat">
              <a:noFill/>
              <a:prstDash val="solid"/>
              <a:miter/>
            </a:ln>
          </p:spPr>
          <p:txBody>
            <a:bodyPr rtlCol="0" anchor="ctr"/>
            <a:lstStyle/>
            <a:p>
              <a:endParaRPr lang="en-US"/>
            </a:p>
          </p:txBody>
        </p:sp>
        <p:sp>
          <p:nvSpPr>
            <p:cNvPr id="1528" name="Freeform: Shape 1527">
              <a:extLst>
                <a:ext uri="{FF2B5EF4-FFF2-40B4-BE49-F238E27FC236}">
                  <a16:creationId xmlns:a16="http://schemas.microsoft.com/office/drawing/2014/main" id="{0464939A-E8CE-4D4D-B285-78E84B3B610D}"/>
                </a:ext>
              </a:extLst>
            </p:cNvPr>
            <p:cNvSpPr/>
            <p:nvPr/>
          </p:nvSpPr>
          <p:spPr>
            <a:xfrm>
              <a:off x="19055620" y="770859"/>
              <a:ext cx="38862" cy="53244"/>
            </a:xfrm>
            <a:custGeom>
              <a:avLst/>
              <a:gdLst>
                <a:gd name="connsiteX0" fmla="*/ 15142 w 38862"/>
                <a:gd name="connsiteY0" fmla="*/ 30014 h 53244"/>
                <a:gd name="connsiteX1" fmla="*/ 15142 w 38862"/>
                <a:gd name="connsiteY1" fmla="*/ 20489 h 53244"/>
                <a:gd name="connsiteX2" fmla="*/ 26570 w 38862"/>
                <a:gd name="connsiteY2" fmla="*/ 20489 h 53244"/>
                <a:gd name="connsiteX3" fmla="*/ 26570 w 38862"/>
                <a:gd name="connsiteY3" fmla="*/ 30014 h 53244"/>
                <a:gd name="connsiteX4" fmla="*/ 32574 w 38862"/>
                <a:gd name="connsiteY4" fmla="*/ 30014 h 53244"/>
                <a:gd name="connsiteX5" fmla="*/ 32574 w 38862"/>
                <a:gd name="connsiteY5" fmla="*/ 40301 h 53244"/>
                <a:gd name="connsiteX6" fmla="*/ 26570 w 38862"/>
                <a:gd name="connsiteY6" fmla="*/ 40301 h 53244"/>
                <a:gd name="connsiteX7" fmla="*/ 26570 w 38862"/>
                <a:gd name="connsiteY7" fmla="*/ 53065 h 53244"/>
                <a:gd name="connsiteX8" fmla="*/ 15142 w 38862"/>
                <a:gd name="connsiteY8" fmla="*/ 53065 h 53244"/>
                <a:gd name="connsiteX9" fmla="*/ 15142 w 38862"/>
                <a:gd name="connsiteY9" fmla="*/ 40301 h 53244"/>
                <a:gd name="connsiteX10" fmla="*/ -6289 w 38862"/>
                <a:gd name="connsiteY10" fmla="*/ 40301 h 53244"/>
                <a:gd name="connsiteX11" fmla="*/ -6289 w 38862"/>
                <a:gd name="connsiteY11" fmla="*/ 31253 h 53244"/>
                <a:gd name="connsiteX12" fmla="*/ 12761 w 38862"/>
                <a:gd name="connsiteY12" fmla="*/ -180 h 53244"/>
                <a:gd name="connsiteX13" fmla="*/ 25812 w 38862"/>
                <a:gd name="connsiteY13" fmla="*/ -180 h 53244"/>
                <a:gd name="connsiteX14" fmla="*/ 7710 w 38862"/>
                <a:gd name="connsiteY14" fmla="*/ 30014 h 5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862" h="53244">
                  <a:moveTo>
                    <a:pt x="15142" y="30014"/>
                  </a:moveTo>
                  <a:lnTo>
                    <a:pt x="15142" y="20489"/>
                  </a:lnTo>
                  <a:lnTo>
                    <a:pt x="26570" y="20489"/>
                  </a:lnTo>
                  <a:lnTo>
                    <a:pt x="26570" y="30014"/>
                  </a:lnTo>
                  <a:lnTo>
                    <a:pt x="32574" y="30014"/>
                  </a:lnTo>
                  <a:lnTo>
                    <a:pt x="32574" y="40301"/>
                  </a:lnTo>
                  <a:lnTo>
                    <a:pt x="26570" y="40301"/>
                  </a:lnTo>
                  <a:lnTo>
                    <a:pt x="26570" y="53065"/>
                  </a:lnTo>
                  <a:lnTo>
                    <a:pt x="15142" y="53065"/>
                  </a:lnTo>
                  <a:lnTo>
                    <a:pt x="15142" y="40301"/>
                  </a:lnTo>
                  <a:lnTo>
                    <a:pt x="-6289" y="40301"/>
                  </a:lnTo>
                  <a:lnTo>
                    <a:pt x="-6289" y="31253"/>
                  </a:lnTo>
                  <a:lnTo>
                    <a:pt x="12761" y="-180"/>
                  </a:lnTo>
                  <a:lnTo>
                    <a:pt x="25812" y="-180"/>
                  </a:lnTo>
                  <a:lnTo>
                    <a:pt x="7710" y="30014"/>
                  </a:lnTo>
                  <a:close/>
                </a:path>
              </a:pathLst>
            </a:custGeom>
            <a:solidFill>
              <a:srgbClr val="6D6E71"/>
            </a:solidFill>
            <a:ln w="9525" cap="flat">
              <a:noFill/>
              <a:prstDash val="solid"/>
              <a:miter/>
            </a:ln>
          </p:spPr>
          <p:txBody>
            <a:bodyPr rtlCol="0" anchor="ctr"/>
            <a:lstStyle/>
            <a:p>
              <a:endParaRPr lang="en-US"/>
            </a:p>
          </p:txBody>
        </p:sp>
        <p:sp>
          <p:nvSpPr>
            <p:cNvPr id="1529" name="Freeform: Shape 1528">
              <a:extLst>
                <a:ext uri="{FF2B5EF4-FFF2-40B4-BE49-F238E27FC236}">
                  <a16:creationId xmlns:a16="http://schemas.microsoft.com/office/drawing/2014/main" id="{A02B418B-EFC8-438D-A569-0E982E6FF515}"/>
                </a:ext>
              </a:extLst>
            </p:cNvPr>
            <p:cNvSpPr/>
            <p:nvPr/>
          </p:nvSpPr>
          <p:spPr>
            <a:xfrm>
              <a:off x="19101147" y="769602"/>
              <a:ext cx="38579" cy="54406"/>
            </a:xfrm>
            <a:custGeom>
              <a:avLst/>
              <a:gdLst>
                <a:gd name="connsiteX0" fmla="*/ 17049 w 38579"/>
                <a:gd name="connsiteY0" fmla="*/ 21841 h 54406"/>
                <a:gd name="connsiteX1" fmla="*/ 19049 w 38579"/>
                <a:gd name="connsiteY1" fmla="*/ 16317 h 54406"/>
                <a:gd name="connsiteX2" fmla="*/ 12952 w 38579"/>
                <a:gd name="connsiteY2" fmla="*/ 10030 h 54406"/>
                <a:gd name="connsiteX3" fmla="*/ 12761 w 38579"/>
                <a:gd name="connsiteY3" fmla="*/ 10030 h 54406"/>
                <a:gd name="connsiteX4" fmla="*/ 3236 w 38579"/>
                <a:gd name="connsiteY4" fmla="*/ 17174 h 54406"/>
                <a:gd name="connsiteX5" fmla="*/ -6289 w 38579"/>
                <a:gd name="connsiteY5" fmla="*/ 11554 h 54406"/>
                <a:gd name="connsiteX6" fmla="*/ 1906 w 38579"/>
                <a:gd name="connsiteY6" fmla="*/ 2791 h 54406"/>
                <a:gd name="connsiteX7" fmla="*/ 13240 w 38579"/>
                <a:gd name="connsiteY7" fmla="*/ -162 h 54406"/>
                <a:gd name="connsiteX8" fmla="*/ 25430 w 38579"/>
                <a:gd name="connsiteY8" fmla="*/ 4220 h 54406"/>
                <a:gd name="connsiteX9" fmla="*/ 30574 w 38579"/>
                <a:gd name="connsiteY9" fmla="*/ 16126 h 54406"/>
                <a:gd name="connsiteX10" fmla="*/ 28481 w 38579"/>
                <a:gd name="connsiteY10" fmla="*/ 24032 h 54406"/>
                <a:gd name="connsiteX11" fmla="*/ 20765 w 38579"/>
                <a:gd name="connsiteY11" fmla="*/ 33557 h 54406"/>
                <a:gd name="connsiteX12" fmla="*/ 11240 w 38579"/>
                <a:gd name="connsiteY12" fmla="*/ 43558 h 54406"/>
                <a:gd name="connsiteX13" fmla="*/ 32290 w 38579"/>
                <a:gd name="connsiteY13" fmla="*/ 43558 h 54406"/>
                <a:gd name="connsiteX14" fmla="*/ 32290 w 38579"/>
                <a:gd name="connsiteY14" fmla="*/ 54226 h 54406"/>
                <a:gd name="connsiteX15" fmla="*/ -5238 w 38579"/>
                <a:gd name="connsiteY15" fmla="*/ 54226 h 54406"/>
                <a:gd name="connsiteX16" fmla="*/ -5238 w 38579"/>
                <a:gd name="connsiteY16" fmla="*/ 45368 h 54406"/>
                <a:gd name="connsiteX17" fmla="*/ 10380 w 38579"/>
                <a:gd name="connsiteY17" fmla="*/ 29366 h 54406"/>
                <a:gd name="connsiteX18" fmla="*/ 17049 w 38579"/>
                <a:gd name="connsiteY18" fmla="*/ 21841 h 5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579" h="54406">
                  <a:moveTo>
                    <a:pt x="17049" y="21841"/>
                  </a:moveTo>
                  <a:cubicBezTo>
                    <a:pt x="18286" y="20260"/>
                    <a:pt x="18956" y="18327"/>
                    <a:pt x="19049" y="16317"/>
                  </a:cubicBezTo>
                  <a:cubicBezTo>
                    <a:pt x="19142" y="12897"/>
                    <a:pt x="16384" y="10087"/>
                    <a:pt x="12952" y="10030"/>
                  </a:cubicBezTo>
                  <a:cubicBezTo>
                    <a:pt x="12859" y="10030"/>
                    <a:pt x="12859" y="10030"/>
                    <a:pt x="12761" y="10030"/>
                  </a:cubicBezTo>
                  <a:cubicBezTo>
                    <a:pt x="9431" y="10030"/>
                    <a:pt x="6287" y="12411"/>
                    <a:pt x="3236" y="17174"/>
                  </a:cubicBezTo>
                  <a:lnTo>
                    <a:pt x="-6289" y="11554"/>
                  </a:lnTo>
                  <a:cubicBezTo>
                    <a:pt x="-4191" y="8116"/>
                    <a:pt x="-1429" y="5144"/>
                    <a:pt x="1906" y="2791"/>
                  </a:cubicBezTo>
                  <a:cubicBezTo>
                    <a:pt x="5334" y="696"/>
                    <a:pt x="9240" y="-333"/>
                    <a:pt x="13240" y="-162"/>
                  </a:cubicBezTo>
                  <a:cubicBezTo>
                    <a:pt x="17714" y="-219"/>
                    <a:pt x="22002" y="1334"/>
                    <a:pt x="25430" y="4220"/>
                  </a:cubicBezTo>
                  <a:cubicBezTo>
                    <a:pt x="28858" y="7192"/>
                    <a:pt x="30765" y="11583"/>
                    <a:pt x="30574" y="16126"/>
                  </a:cubicBezTo>
                  <a:cubicBezTo>
                    <a:pt x="30574" y="18898"/>
                    <a:pt x="29909" y="21632"/>
                    <a:pt x="28481" y="24032"/>
                  </a:cubicBezTo>
                  <a:cubicBezTo>
                    <a:pt x="26286" y="27528"/>
                    <a:pt x="23719" y="30728"/>
                    <a:pt x="20765" y="33557"/>
                  </a:cubicBezTo>
                  <a:lnTo>
                    <a:pt x="11240" y="43558"/>
                  </a:lnTo>
                  <a:lnTo>
                    <a:pt x="32290" y="43558"/>
                  </a:lnTo>
                  <a:lnTo>
                    <a:pt x="32290" y="54226"/>
                  </a:lnTo>
                  <a:lnTo>
                    <a:pt x="-5238" y="54226"/>
                  </a:lnTo>
                  <a:lnTo>
                    <a:pt x="-5238" y="45368"/>
                  </a:lnTo>
                  <a:lnTo>
                    <a:pt x="10380" y="29366"/>
                  </a:lnTo>
                  <a:cubicBezTo>
                    <a:pt x="12761" y="27013"/>
                    <a:pt x="14952" y="24499"/>
                    <a:pt x="17049" y="21841"/>
                  </a:cubicBezTo>
                  <a:close/>
                </a:path>
              </a:pathLst>
            </a:custGeom>
            <a:solidFill>
              <a:srgbClr val="6D6E71"/>
            </a:solidFill>
            <a:ln w="9525" cap="flat">
              <a:noFill/>
              <a:prstDash val="solid"/>
              <a:miter/>
            </a:ln>
          </p:spPr>
          <p:txBody>
            <a:bodyPr rtlCol="0" anchor="ctr"/>
            <a:lstStyle/>
            <a:p>
              <a:endParaRPr lang="en-US"/>
            </a:p>
          </p:txBody>
        </p:sp>
        <p:sp>
          <p:nvSpPr>
            <p:cNvPr id="1530" name="Freeform: Shape 1529">
              <a:extLst>
                <a:ext uri="{FF2B5EF4-FFF2-40B4-BE49-F238E27FC236}">
                  <a16:creationId xmlns:a16="http://schemas.microsoft.com/office/drawing/2014/main" id="{29BAB116-C3D9-4BAE-BF56-4620F2DBBE8A}"/>
                </a:ext>
              </a:extLst>
            </p:cNvPr>
            <p:cNvSpPr/>
            <p:nvPr/>
          </p:nvSpPr>
          <p:spPr>
            <a:xfrm>
              <a:off x="19148665" y="811333"/>
              <a:ext cx="13395" cy="13349"/>
            </a:xfrm>
            <a:custGeom>
              <a:avLst/>
              <a:gdLst>
                <a:gd name="connsiteX0" fmla="*/ -4274 w 13395"/>
                <a:gd name="connsiteY0" fmla="*/ 11257 h 13349"/>
                <a:gd name="connsiteX1" fmla="*/ -4372 w 13395"/>
                <a:gd name="connsiteY1" fmla="*/ 1827 h 13349"/>
                <a:gd name="connsiteX2" fmla="*/ -4274 w 13395"/>
                <a:gd name="connsiteY2" fmla="*/ 1732 h 13349"/>
                <a:gd name="connsiteX3" fmla="*/ 488 w 13395"/>
                <a:gd name="connsiteY3" fmla="*/ -173 h 13349"/>
                <a:gd name="connsiteX4" fmla="*/ 5251 w 13395"/>
                <a:gd name="connsiteY4" fmla="*/ 1732 h 13349"/>
                <a:gd name="connsiteX5" fmla="*/ 5251 w 13395"/>
                <a:gd name="connsiteY5" fmla="*/ 11257 h 13349"/>
                <a:gd name="connsiteX6" fmla="*/ 488 w 13395"/>
                <a:gd name="connsiteY6" fmla="*/ 13162 h 13349"/>
                <a:gd name="connsiteX7" fmla="*/ -4274 w 13395"/>
                <a:gd name="connsiteY7" fmla="*/ 11257 h 1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95" h="13349">
                  <a:moveTo>
                    <a:pt x="-4274" y="11257"/>
                  </a:moveTo>
                  <a:cubicBezTo>
                    <a:pt x="-6944" y="8676"/>
                    <a:pt x="-6944" y="4456"/>
                    <a:pt x="-4372" y="1827"/>
                  </a:cubicBezTo>
                  <a:cubicBezTo>
                    <a:pt x="-4372" y="1799"/>
                    <a:pt x="-4274" y="1761"/>
                    <a:pt x="-4274" y="1732"/>
                  </a:cubicBezTo>
                  <a:cubicBezTo>
                    <a:pt x="-3037" y="437"/>
                    <a:pt x="-1321" y="-259"/>
                    <a:pt x="488" y="-173"/>
                  </a:cubicBezTo>
                  <a:cubicBezTo>
                    <a:pt x="2297" y="-240"/>
                    <a:pt x="4014" y="446"/>
                    <a:pt x="5251" y="1732"/>
                  </a:cubicBezTo>
                  <a:cubicBezTo>
                    <a:pt x="7725" y="4409"/>
                    <a:pt x="7725" y="8581"/>
                    <a:pt x="5251" y="11257"/>
                  </a:cubicBezTo>
                  <a:cubicBezTo>
                    <a:pt x="4014" y="12543"/>
                    <a:pt x="2297" y="13229"/>
                    <a:pt x="488" y="13162"/>
                  </a:cubicBezTo>
                  <a:cubicBezTo>
                    <a:pt x="-1321" y="13248"/>
                    <a:pt x="-3037" y="12552"/>
                    <a:pt x="-4274" y="11257"/>
                  </a:cubicBezTo>
                  <a:close/>
                </a:path>
              </a:pathLst>
            </a:custGeom>
            <a:solidFill>
              <a:srgbClr val="6D6E71"/>
            </a:solidFill>
            <a:ln w="9525" cap="flat">
              <a:noFill/>
              <a:prstDash val="solid"/>
              <a:miter/>
            </a:ln>
          </p:spPr>
          <p:txBody>
            <a:bodyPr rtlCol="0" anchor="ctr"/>
            <a:lstStyle/>
            <a:p>
              <a:endParaRPr lang="en-US"/>
            </a:p>
          </p:txBody>
        </p:sp>
        <p:sp>
          <p:nvSpPr>
            <p:cNvPr id="1531" name="Freeform: Shape 1530">
              <a:extLst>
                <a:ext uri="{FF2B5EF4-FFF2-40B4-BE49-F238E27FC236}">
                  <a16:creationId xmlns:a16="http://schemas.microsoft.com/office/drawing/2014/main" id="{63987DD6-77B4-48B5-9C08-A6285CF9C263}"/>
                </a:ext>
              </a:extLst>
            </p:cNvPr>
            <p:cNvSpPr/>
            <p:nvPr/>
          </p:nvSpPr>
          <p:spPr>
            <a:xfrm>
              <a:off x="19169441" y="770859"/>
              <a:ext cx="38126" cy="53839"/>
            </a:xfrm>
            <a:custGeom>
              <a:avLst/>
              <a:gdLst>
                <a:gd name="connsiteX0" fmla="*/ -2954 w 38126"/>
                <a:gd name="connsiteY0" fmla="*/ 9916 h 53839"/>
                <a:gd name="connsiteX1" fmla="*/ -2954 w 38126"/>
                <a:gd name="connsiteY1" fmla="*/ -180 h 53839"/>
                <a:gd name="connsiteX2" fmla="*/ 29337 w 38126"/>
                <a:gd name="connsiteY2" fmla="*/ -180 h 53839"/>
                <a:gd name="connsiteX3" fmla="*/ 29337 w 38126"/>
                <a:gd name="connsiteY3" fmla="*/ 8012 h 53839"/>
                <a:gd name="connsiteX4" fmla="*/ 18384 w 38126"/>
                <a:gd name="connsiteY4" fmla="*/ 20489 h 53839"/>
                <a:gd name="connsiteX5" fmla="*/ 31811 w 38126"/>
                <a:gd name="connsiteY5" fmla="*/ 35729 h 53839"/>
                <a:gd name="connsiteX6" fmla="*/ 26193 w 38126"/>
                <a:gd name="connsiteY6" fmla="*/ 48874 h 53839"/>
                <a:gd name="connsiteX7" fmla="*/ 11622 w 38126"/>
                <a:gd name="connsiteY7" fmla="*/ 53636 h 53839"/>
                <a:gd name="connsiteX8" fmla="*/ -6289 w 38126"/>
                <a:gd name="connsiteY8" fmla="*/ 47445 h 53839"/>
                <a:gd name="connsiteX9" fmla="*/ -1429 w 38126"/>
                <a:gd name="connsiteY9" fmla="*/ 37920 h 53839"/>
                <a:gd name="connsiteX10" fmla="*/ 12096 w 38126"/>
                <a:gd name="connsiteY10" fmla="*/ 43254 h 53839"/>
                <a:gd name="connsiteX11" fmla="*/ 18003 w 38126"/>
                <a:gd name="connsiteY11" fmla="*/ 41444 h 53839"/>
                <a:gd name="connsiteX12" fmla="*/ 20286 w 38126"/>
                <a:gd name="connsiteY12" fmla="*/ 36396 h 53839"/>
                <a:gd name="connsiteX13" fmla="*/ 17621 w 38126"/>
                <a:gd name="connsiteY13" fmla="*/ 31157 h 53839"/>
                <a:gd name="connsiteX14" fmla="*/ 10287 w 38126"/>
                <a:gd name="connsiteY14" fmla="*/ 29157 h 53839"/>
                <a:gd name="connsiteX15" fmla="*/ 3143 w 38126"/>
                <a:gd name="connsiteY15" fmla="*/ 30681 h 53839"/>
                <a:gd name="connsiteX16" fmla="*/ 3143 w 38126"/>
                <a:gd name="connsiteY16" fmla="*/ 21918 h 53839"/>
                <a:gd name="connsiteX17" fmla="*/ 13333 w 38126"/>
                <a:gd name="connsiteY17" fmla="*/ 9821 h 5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26" h="53839">
                  <a:moveTo>
                    <a:pt x="-2954" y="9916"/>
                  </a:moveTo>
                  <a:lnTo>
                    <a:pt x="-2954" y="-180"/>
                  </a:lnTo>
                  <a:lnTo>
                    <a:pt x="29337" y="-180"/>
                  </a:lnTo>
                  <a:lnTo>
                    <a:pt x="29337" y="8012"/>
                  </a:lnTo>
                  <a:lnTo>
                    <a:pt x="18384" y="20489"/>
                  </a:lnTo>
                  <a:cubicBezTo>
                    <a:pt x="26100" y="21365"/>
                    <a:pt x="31909" y="27957"/>
                    <a:pt x="31811" y="35729"/>
                  </a:cubicBezTo>
                  <a:cubicBezTo>
                    <a:pt x="32100" y="40739"/>
                    <a:pt x="30002" y="45588"/>
                    <a:pt x="26193" y="48874"/>
                  </a:cubicBezTo>
                  <a:cubicBezTo>
                    <a:pt x="22100" y="52188"/>
                    <a:pt x="16859" y="53884"/>
                    <a:pt x="11622" y="53636"/>
                  </a:cubicBezTo>
                  <a:cubicBezTo>
                    <a:pt x="5143" y="53484"/>
                    <a:pt x="-1145" y="51322"/>
                    <a:pt x="-6289" y="47445"/>
                  </a:cubicBezTo>
                  <a:lnTo>
                    <a:pt x="-1429" y="37920"/>
                  </a:lnTo>
                  <a:cubicBezTo>
                    <a:pt x="2478" y="41025"/>
                    <a:pt x="7143" y="42882"/>
                    <a:pt x="12096" y="43254"/>
                  </a:cubicBezTo>
                  <a:cubicBezTo>
                    <a:pt x="14194" y="43321"/>
                    <a:pt x="16287" y="42683"/>
                    <a:pt x="18003" y="41444"/>
                  </a:cubicBezTo>
                  <a:cubicBezTo>
                    <a:pt x="19528" y="40235"/>
                    <a:pt x="20384" y="38349"/>
                    <a:pt x="20286" y="36396"/>
                  </a:cubicBezTo>
                  <a:cubicBezTo>
                    <a:pt x="20384" y="34300"/>
                    <a:pt x="19338" y="32319"/>
                    <a:pt x="17621" y="31157"/>
                  </a:cubicBezTo>
                  <a:cubicBezTo>
                    <a:pt x="15431" y="29700"/>
                    <a:pt x="12859" y="28995"/>
                    <a:pt x="10287" y="29157"/>
                  </a:cubicBezTo>
                  <a:cubicBezTo>
                    <a:pt x="7813" y="29290"/>
                    <a:pt x="5431" y="29805"/>
                    <a:pt x="3143" y="30681"/>
                  </a:cubicBezTo>
                  <a:lnTo>
                    <a:pt x="3143" y="21918"/>
                  </a:lnTo>
                  <a:lnTo>
                    <a:pt x="13333" y="9821"/>
                  </a:lnTo>
                  <a:close/>
                </a:path>
              </a:pathLst>
            </a:custGeom>
            <a:solidFill>
              <a:srgbClr val="6D6E71"/>
            </a:solidFill>
            <a:ln w="9525" cap="flat">
              <a:noFill/>
              <a:prstDash val="solid"/>
              <a:miter/>
            </a:ln>
          </p:spPr>
          <p:txBody>
            <a:bodyPr rtlCol="0" anchor="ctr"/>
            <a:lstStyle/>
            <a:p>
              <a:endParaRPr lang="en-US"/>
            </a:p>
          </p:txBody>
        </p:sp>
        <p:sp>
          <p:nvSpPr>
            <p:cNvPr id="1532" name="Freeform: Shape 1531">
              <a:extLst>
                <a:ext uri="{FF2B5EF4-FFF2-40B4-BE49-F238E27FC236}">
                  <a16:creationId xmlns:a16="http://schemas.microsoft.com/office/drawing/2014/main" id="{FE3BBA4B-807E-42BC-9470-C4EF2B22D1E1}"/>
                </a:ext>
              </a:extLst>
            </p:cNvPr>
            <p:cNvSpPr/>
            <p:nvPr/>
          </p:nvSpPr>
          <p:spPr>
            <a:xfrm>
              <a:off x="19216302" y="770859"/>
              <a:ext cx="52583" cy="54014"/>
            </a:xfrm>
            <a:custGeom>
              <a:avLst/>
              <a:gdLst>
                <a:gd name="connsiteX0" fmla="*/ 16195 w 52583"/>
                <a:gd name="connsiteY0" fmla="*/ 11821 h 54014"/>
                <a:gd name="connsiteX1" fmla="*/ 13051 w 52583"/>
                <a:gd name="connsiteY1" fmla="*/ 19441 h 54014"/>
                <a:gd name="connsiteX2" fmla="*/ 4953 w 52583"/>
                <a:gd name="connsiteY2" fmla="*/ 22490 h 54014"/>
                <a:gd name="connsiteX3" fmla="*/ -3046 w 52583"/>
                <a:gd name="connsiteY3" fmla="*/ 19346 h 54014"/>
                <a:gd name="connsiteX4" fmla="*/ -6283 w 52583"/>
                <a:gd name="connsiteY4" fmla="*/ 11821 h 54014"/>
                <a:gd name="connsiteX5" fmla="*/ -3046 w 52583"/>
                <a:gd name="connsiteY5" fmla="*/ 4202 h 54014"/>
                <a:gd name="connsiteX6" fmla="*/ 4953 w 52583"/>
                <a:gd name="connsiteY6" fmla="*/ 1058 h 54014"/>
                <a:gd name="connsiteX7" fmla="*/ 13051 w 52583"/>
                <a:gd name="connsiteY7" fmla="*/ 4202 h 54014"/>
                <a:gd name="connsiteX8" fmla="*/ 16195 w 52583"/>
                <a:gd name="connsiteY8" fmla="*/ 11821 h 54014"/>
                <a:gd name="connsiteX9" fmla="*/ 45532 w 52583"/>
                <a:gd name="connsiteY9" fmla="*/ -180 h 54014"/>
                <a:gd name="connsiteX10" fmla="*/ 7432 w 52583"/>
                <a:gd name="connsiteY10" fmla="*/ 53065 h 54014"/>
                <a:gd name="connsiteX11" fmla="*/ -5711 w 52583"/>
                <a:gd name="connsiteY11" fmla="*/ 53065 h 54014"/>
                <a:gd name="connsiteX12" fmla="*/ 32389 w 52583"/>
                <a:gd name="connsiteY12" fmla="*/ -180 h 54014"/>
                <a:gd name="connsiteX13" fmla="*/ 2670 w 52583"/>
                <a:gd name="connsiteY13" fmla="*/ 14584 h 54014"/>
                <a:gd name="connsiteX14" fmla="*/ 4953 w 52583"/>
                <a:gd name="connsiteY14" fmla="*/ 15536 h 54014"/>
                <a:gd name="connsiteX15" fmla="*/ 7242 w 52583"/>
                <a:gd name="connsiteY15" fmla="*/ 14584 h 54014"/>
                <a:gd name="connsiteX16" fmla="*/ 7242 w 52583"/>
                <a:gd name="connsiteY16" fmla="*/ 9059 h 54014"/>
                <a:gd name="connsiteX17" fmla="*/ 4953 w 52583"/>
                <a:gd name="connsiteY17" fmla="*/ 7916 h 54014"/>
                <a:gd name="connsiteX18" fmla="*/ 2763 w 52583"/>
                <a:gd name="connsiteY18" fmla="*/ 9059 h 54014"/>
                <a:gd name="connsiteX19" fmla="*/ 1810 w 52583"/>
                <a:gd name="connsiteY19" fmla="*/ 11821 h 54014"/>
                <a:gd name="connsiteX20" fmla="*/ 2670 w 52583"/>
                <a:gd name="connsiteY20" fmla="*/ 14584 h 54014"/>
                <a:gd name="connsiteX21" fmla="*/ 46295 w 52583"/>
                <a:gd name="connsiteY21" fmla="*/ 43159 h 54014"/>
                <a:gd name="connsiteX22" fmla="*/ 43053 w 52583"/>
                <a:gd name="connsiteY22" fmla="*/ 50779 h 54014"/>
                <a:gd name="connsiteX23" fmla="*/ 35054 w 52583"/>
                <a:gd name="connsiteY23" fmla="*/ 53827 h 54014"/>
                <a:gd name="connsiteX24" fmla="*/ 26957 w 52583"/>
                <a:gd name="connsiteY24" fmla="*/ 50779 h 54014"/>
                <a:gd name="connsiteX25" fmla="*/ 26673 w 52583"/>
                <a:gd name="connsiteY25" fmla="*/ 35834 h 54014"/>
                <a:gd name="connsiteX26" fmla="*/ 26957 w 52583"/>
                <a:gd name="connsiteY26" fmla="*/ 35539 h 54014"/>
                <a:gd name="connsiteX27" fmla="*/ 35054 w 52583"/>
                <a:gd name="connsiteY27" fmla="*/ 32491 h 54014"/>
                <a:gd name="connsiteX28" fmla="*/ 43053 w 52583"/>
                <a:gd name="connsiteY28" fmla="*/ 35539 h 54014"/>
                <a:gd name="connsiteX29" fmla="*/ 46295 w 52583"/>
                <a:gd name="connsiteY29" fmla="*/ 42968 h 54014"/>
                <a:gd name="connsiteX30" fmla="*/ 32766 w 52583"/>
                <a:gd name="connsiteY30" fmla="*/ 45921 h 54014"/>
                <a:gd name="connsiteX31" fmla="*/ 34956 w 52583"/>
                <a:gd name="connsiteY31" fmla="*/ 46969 h 54014"/>
                <a:gd name="connsiteX32" fmla="*/ 37245 w 52583"/>
                <a:gd name="connsiteY32" fmla="*/ 45921 h 54014"/>
                <a:gd name="connsiteX33" fmla="*/ 38198 w 52583"/>
                <a:gd name="connsiteY33" fmla="*/ 43159 h 54014"/>
                <a:gd name="connsiteX34" fmla="*/ 37245 w 52583"/>
                <a:gd name="connsiteY34" fmla="*/ 40396 h 54014"/>
                <a:gd name="connsiteX35" fmla="*/ 35054 w 52583"/>
                <a:gd name="connsiteY35" fmla="*/ 39349 h 54014"/>
                <a:gd name="connsiteX36" fmla="*/ 32766 w 52583"/>
                <a:gd name="connsiteY36" fmla="*/ 40396 h 54014"/>
                <a:gd name="connsiteX37" fmla="*/ 31817 w 52583"/>
                <a:gd name="connsiteY37" fmla="*/ 43159 h 54014"/>
                <a:gd name="connsiteX38" fmla="*/ 32766 w 52583"/>
                <a:gd name="connsiteY38" fmla="*/ 45731 h 5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2583" h="54014">
                  <a:moveTo>
                    <a:pt x="16195" y="11821"/>
                  </a:moveTo>
                  <a:cubicBezTo>
                    <a:pt x="16288" y="14689"/>
                    <a:pt x="15148" y="17451"/>
                    <a:pt x="13051" y="19441"/>
                  </a:cubicBezTo>
                  <a:cubicBezTo>
                    <a:pt x="10860" y="21470"/>
                    <a:pt x="7907" y="22566"/>
                    <a:pt x="4953" y="22490"/>
                  </a:cubicBezTo>
                  <a:cubicBezTo>
                    <a:pt x="2000" y="22585"/>
                    <a:pt x="-948" y="21451"/>
                    <a:pt x="-3046" y="19346"/>
                  </a:cubicBezTo>
                  <a:cubicBezTo>
                    <a:pt x="-5237" y="17451"/>
                    <a:pt x="-6381" y="14689"/>
                    <a:pt x="-6283" y="11821"/>
                  </a:cubicBezTo>
                  <a:cubicBezTo>
                    <a:pt x="-6283" y="8935"/>
                    <a:pt x="-5144" y="6173"/>
                    <a:pt x="-3046" y="4202"/>
                  </a:cubicBezTo>
                  <a:cubicBezTo>
                    <a:pt x="-948" y="2096"/>
                    <a:pt x="2000" y="963"/>
                    <a:pt x="4953" y="1058"/>
                  </a:cubicBezTo>
                  <a:cubicBezTo>
                    <a:pt x="8004" y="982"/>
                    <a:pt x="10860" y="2115"/>
                    <a:pt x="13051" y="4202"/>
                  </a:cubicBezTo>
                  <a:cubicBezTo>
                    <a:pt x="15148" y="6202"/>
                    <a:pt x="16195" y="8954"/>
                    <a:pt x="16195" y="11821"/>
                  </a:cubicBezTo>
                  <a:close/>
                  <a:moveTo>
                    <a:pt x="45532" y="-180"/>
                  </a:moveTo>
                  <a:lnTo>
                    <a:pt x="7432" y="53065"/>
                  </a:lnTo>
                  <a:lnTo>
                    <a:pt x="-5711" y="53065"/>
                  </a:lnTo>
                  <a:lnTo>
                    <a:pt x="32389" y="-180"/>
                  </a:lnTo>
                  <a:close/>
                  <a:moveTo>
                    <a:pt x="2670" y="14584"/>
                  </a:moveTo>
                  <a:cubicBezTo>
                    <a:pt x="3242" y="15231"/>
                    <a:pt x="4098" y="15584"/>
                    <a:pt x="4953" y="15536"/>
                  </a:cubicBezTo>
                  <a:cubicBezTo>
                    <a:pt x="5814" y="15565"/>
                    <a:pt x="6670" y="15222"/>
                    <a:pt x="7242" y="14584"/>
                  </a:cubicBezTo>
                  <a:cubicBezTo>
                    <a:pt x="8386" y="12917"/>
                    <a:pt x="8386" y="10726"/>
                    <a:pt x="7242" y="9059"/>
                  </a:cubicBezTo>
                  <a:cubicBezTo>
                    <a:pt x="6670" y="8335"/>
                    <a:pt x="5907" y="7916"/>
                    <a:pt x="4953" y="7916"/>
                  </a:cubicBezTo>
                  <a:cubicBezTo>
                    <a:pt x="4098" y="7916"/>
                    <a:pt x="3242" y="8345"/>
                    <a:pt x="2763" y="9059"/>
                  </a:cubicBezTo>
                  <a:cubicBezTo>
                    <a:pt x="2098" y="9821"/>
                    <a:pt x="1716" y="10812"/>
                    <a:pt x="1810" y="11821"/>
                  </a:cubicBezTo>
                  <a:cubicBezTo>
                    <a:pt x="1810" y="12812"/>
                    <a:pt x="2098" y="13784"/>
                    <a:pt x="2670" y="14584"/>
                  </a:cubicBezTo>
                  <a:close/>
                  <a:moveTo>
                    <a:pt x="46295" y="43159"/>
                  </a:moveTo>
                  <a:cubicBezTo>
                    <a:pt x="46295" y="46035"/>
                    <a:pt x="45151" y="48798"/>
                    <a:pt x="43053" y="50779"/>
                  </a:cubicBezTo>
                  <a:cubicBezTo>
                    <a:pt x="40961" y="52836"/>
                    <a:pt x="38007" y="53941"/>
                    <a:pt x="35054" y="53827"/>
                  </a:cubicBezTo>
                  <a:cubicBezTo>
                    <a:pt x="32101" y="53941"/>
                    <a:pt x="29147" y="52846"/>
                    <a:pt x="26957" y="50779"/>
                  </a:cubicBezTo>
                  <a:cubicBezTo>
                    <a:pt x="22766" y="46731"/>
                    <a:pt x="22576" y="40035"/>
                    <a:pt x="26673" y="35834"/>
                  </a:cubicBezTo>
                  <a:cubicBezTo>
                    <a:pt x="26766" y="35729"/>
                    <a:pt x="26864" y="35634"/>
                    <a:pt x="26957" y="35539"/>
                  </a:cubicBezTo>
                  <a:cubicBezTo>
                    <a:pt x="29147" y="33510"/>
                    <a:pt x="32101" y="32415"/>
                    <a:pt x="35054" y="32491"/>
                  </a:cubicBezTo>
                  <a:cubicBezTo>
                    <a:pt x="38007" y="32424"/>
                    <a:pt x="40863" y="33519"/>
                    <a:pt x="43053" y="35539"/>
                  </a:cubicBezTo>
                  <a:cubicBezTo>
                    <a:pt x="45053" y="37482"/>
                    <a:pt x="46295" y="40158"/>
                    <a:pt x="46295" y="42968"/>
                  </a:cubicBezTo>
                  <a:close/>
                  <a:moveTo>
                    <a:pt x="32766" y="45921"/>
                  </a:moveTo>
                  <a:cubicBezTo>
                    <a:pt x="33338" y="46578"/>
                    <a:pt x="34101" y="46959"/>
                    <a:pt x="34956" y="46969"/>
                  </a:cubicBezTo>
                  <a:cubicBezTo>
                    <a:pt x="35817" y="46988"/>
                    <a:pt x="36672" y="46607"/>
                    <a:pt x="37245" y="45921"/>
                  </a:cubicBezTo>
                  <a:cubicBezTo>
                    <a:pt x="37910" y="45169"/>
                    <a:pt x="38291" y="44168"/>
                    <a:pt x="38198" y="43159"/>
                  </a:cubicBezTo>
                  <a:cubicBezTo>
                    <a:pt x="38198" y="42149"/>
                    <a:pt x="37910" y="41168"/>
                    <a:pt x="37245" y="40396"/>
                  </a:cubicBezTo>
                  <a:cubicBezTo>
                    <a:pt x="36672" y="39739"/>
                    <a:pt x="35910" y="39358"/>
                    <a:pt x="35054" y="39349"/>
                  </a:cubicBezTo>
                  <a:cubicBezTo>
                    <a:pt x="34198" y="39330"/>
                    <a:pt x="33338" y="39711"/>
                    <a:pt x="32766" y="40396"/>
                  </a:cubicBezTo>
                  <a:cubicBezTo>
                    <a:pt x="32198" y="41187"/>
                    <a:pt x="31817" y="42159"/>
                    <a:pt x="31817" y="43159"/>
                  </a:cubicBezTo>
                  <a:cubicBezTo>
                    <a:pt x="31817" y="44102"/>
                    <a:pt x="32101" y="45026"/>
                    <a:pt x="32766" y="45731"/>
                  </a:cubicBezTo>
                  <a:close/>
                </a:path>
              </a:pathLst>
            </a:custGeom>
            <a:solidFill>
              <a:srgbClr val="6D6E71"/>
            </a:solidFill>
            <a:ln w="9525" cap="flat">
              <a:noFill/>
              <a:prstDash val="solid"/>
              <a:miter/>
            </a:ln>
          </p:spPr>
          <p:txBody>
            <a:bodyPr rtlCol="0" anchor="ctr"/>
            <a:lstStyle/>
            <a:p>
              <a:endParaRPr lang="en-US"/>
            </a:p>
          </p:txBody>
        </p:sp>
        <p:sp>
          <p:nvSpPr>
            <p:cNvPr id="1533" name="Freeform: Shape 1532">
              <a:extLst>
                <a:ext uri="{FF2B5EF4-FFF2-40B4-BE49-F238E27FC236}">
                  <a16:creationId xmlns:a16="http://schemas.microsoft.com/office/drawing/2014/main" id="{54D7CA1F-5F35-4604-8885-6FB99A65C63E}"/>
                </a:ext>
              </a:extLst>
            </p:cNvPr>
            <p:cNvSpPr/>
            <p:nvPr/>
          </p:nvSpPr>
          <p:spPr>
            <a:xfrm>
              <a:off x="19674456" y="1124700"/>
              <a:ext cx="38579" cy="54495"/>
            </a:xfrm>
            <a:custGeom>
              <a:avLst/>
              <a:gdLst>
                <a:gd name="connsiteX0" fmla="*/ 17049 w 38579"/>
                <a:gd name="connsiteY0" fmla="*/ 21835 h 54495"/>
                <a:gd name="connsiteX1" fmla="*/ 19049 w 38579"/>
                <a:gd name="connsiteY1" fmla="*/ 16311 h 54495"/>
                <a:gd name="connsiteX2" fmla="*/ 17240 w 38579"/>
                <a:gd name="connsiteY2" fmla="*/ 11930 h 54495"/>
                <a:gd name="connsiteX3" fmla="*/ 12761 w 38579"/>
                <a:gd name="connsiteY3" fmla="*/ 10120 h 54495"/>
                <a:gd name="connsiteX4" fmla="*/ 3236 w 38579"/>
                <a:gd name="connsiteY4" fmla="*/ 17264 h 54495"/>
                <a:gd name="connsiteX5" fmla="*/ -6289 w 38579"/>
                <a:gd name="connsiteY5" fmla="*/ 11644 h 54495"/>
                <a:gd name="connsiteX6" fmla="*/ 1906 w 38579"/>
                <a:gd name="connsiteY6" fmla="*/ 2881 h 54495"/>
                <a:gd name="connsiteX7" fmla="*/ 13240 w 38579"/>
                <a:gd name="connsiteY7" fmla="*/ -167 h 54495"/>
                <a:gd name="connsiteX8" fmla="*/ 25430 w 38579"/>
                <a:gd name="connsiteY8" fmla="*/ 4214 h 54495"/>
                <a:gd name="connsiteX9" fmla="*/ 30574 w 38579"/>
                <a:gd name="connsiteY9" fmla="*/ 16216 h 54495"/>
                <a:gd name="connsiteX10" fmla="*/ 28481 w 38579"/>
                <a:gd name="connsiteY10" fmla="*/ 24122 h 54495"/>
                <a:gd name="connsiteX11" fmla="*/ 20765 w 38579"/>
                <a:gd name="connsiteY11" fmla="*/ 33647 h 54495"/>
                <a:gd name="connsiteX12" fmla="*/ 11240 w 38579"/>
                <a:gd name="connsiteY12" fmla="*/ 43648 h 54495"/>
                <a:gd name="connsiteX13" fmla="*/ 32290 w 38579"/>
                <a:gd name="connsiteY13" fmla="*/ 43648 h 54495"/>
                <a:gd name="connsiteX14" fmla="*/ 32290 w 38579"/>
                <a:gd name="connsiteY14" fmla="*/ 54316 h 54495"/>
                <a:gd name="connsiteX15" fmla="*/ -5238 w 38579"/>
                <a:gd name="connsiteY15" fmla="*/ 54316 h 54495"/>
                <a:gd name="connsiteX16" fmla="*/ -5238 w 38579"/>
                <a:gd name="connsiteY16" fmla="*/ 45458 h 54495"/>
                <a:gd name="connsiteX17" fmla="*/ 10380 w 38579"/>
                <a:gd name="connsiteY17" fmla="*/ 29456 h 54495"/>
                <a:gd name="connsiteX18" fmla="*/ 17049 w 38579"/>
                <a:gd name="connsiteY18" fmla="*/ 21835 h 5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579" h="54495">
                  <a:moveTo>
                    <a:pt x="17049" y="21835"/>
                  </a:moveTo>
                  <a:cubicBezTo>
                    <a:pt x="18286" y="20254"/>
                    <a:pt x="18956" y="18321"/>
                    <a:pt x="19049" y="16311"/>
                  </a:cubicBezTo>
                  <a:cubicBezTo>
                    <a:pt x="19147" y="14654"/>
                    <a:pt x="18477" y="13063"/>
                    <a:pt x="17240" y="11930"/>
                  </a:cubicBezTo>
                  <a:cubicBezTo>
                    <a:pt x="16096" y="10710"/>
                    <a:pt x="14477" y="10043"/>
                    <a:pt x="12761" y="10120"/>
                  </a:cubicBezTo>
                  <a:cubicBezTo>
                    <a:pt x="9431" y="10120"/>
                    <a:pt x="6287" y="12501"/>
                    <a:pt x="3236" y="17264"/>
                  </a:cubicBezTo>
                  <a:lnTo>
                    <a:pt x="-6289" y="11644"/>
                  </a:lnTo>
                  <a:cubicBezTo>
                    <a:pt x="-4191" y="8177"/>
                    <a:pt x="-1429" y="5186"/>
                    <a:pt x="1906" y="2881"/>
                  </a:cubicBezTo>
                  <a:cubicBezTo>
                    <a:pt x="5334" y="747"/>
                    <a:pt x="9240" y="-310"/>
                    <a:pt x="13240" y="-167"/>
                  </a:cubicBezTo>
                  <a:cubicBezTo>
                    <a:pt x="17714" y="-177"/>
                    <a:pt x="22002" y="1376"/>
                    <a:pt x="25430" y="4214"/>
                  </a:cubicBezTo>
                  <a:cubicBezTo>
                    <a:pt x="28863" y="7224"/>
                    <a:pt x="30765" y="11644"/>
                    <a:pt x="30574" y="16216"/>
                  </a:cubicBezTo>
                  <a:cubicBezTo>
                    <a:pt x="30574" y="18988"/>
                    <a:pt x="29811" y="21712"/>
                    <a:pt x="28481" y="24122"/>
                  </a:cubicBezTo>
                  <a:cubicBezTo>
                    <a:pt x="26291" y="27617"/>
                    <a:pt x="23719" y="30818"/>
                    <a:pt x="20765" y="33647"/>
                  </a:cubicBezTo>
                  <a:lnTo>
                    <a:pt x="11240" y="43648"/>
                  </a:lnTo>
                  <a:lnTo>
                    <a:pt x="32290" y="43648"/>
                  </a:lnTo>
                  <a:lnTo>
                    <a:pt x="32290" y="54316"/>
                  </a:lnTo>
                  <a:lnTo>
                    <a:pt x="-5238" y="54316"/>
                  </a:lnTo>
                  <a:lnTo>
                    <a:pt x="-5238" y="45458"/>
                  </a:lnTo>
                  <a:lnTo>
                    <a:pt x="10380" y="29456"/>
                  </a:lnTo>
                  <a:cubicBezTo>
                    <a:pt x="12761" y="27055"/>
                    <a:pt x="14952" y="24512"/>
                    <a:pt x="17049" y="21835"/>
                  </a:cubicBezTo>
                  <a:close/>
                </a:path>
              </a:pathLst>
            </a:custGeom>
            <a:solidFill>
              <a:srgbClr val="6D6E71"/>
            </a:solidFill>
            <a:ln w="9525" cap="flat">
              <a:noFill/>
              <a:prstDash val="solid"/>
              <a:miter/>
            </a:ln>
          </p:spPr>
          <p:txBody>
            <a:bodyPr rtlCol="0" anchor="ctr"/>
            <a:lstStyle/>
            <a:p>
              <a:endParaRPr lang="en-US"/>
            </a:p>
          </p:txBody>
        </p:sp>
        <p:sp>
          <p:nvSpPr>
            <p:cNvPr id="1534" name="Freeform: Shape 1533">
              <a:extLst>
                <a:ext uri="{FF2B5EF4-FFF2-40B4-BE49-F238E27FC236}">
                  <a16:creationId xmlns:a16="http://schemas.microsoft.com/office/drawing/2014/main" id="{A367E629-2974-48EA-A824-797A519A0D95}"/>
                </a:ext>
              </a:extLst>
            </p:cNvPr>
            <p:cNvSpPr/>
            <p:nvPr/>
          </p:nvSpPr>
          <p:spPr>
            <a:xfrm>
              <a:off x="19718751" y="1125951"/>
              <a:ext cx="38125" cy="53545"/>
            </a:xfrm>
            <a:custGeom>
              <a:avLst/>
              <a:gdLst>
                <a:gd name="connsiteX0" fmla="*/ -2959 w 38125"/>
                <a:gd name="connsiteY0" fmla="*/ 10012 h 53545"/>
                <a:gd name="connsiteX1" fmla="*/ -2959 w 38125"/>
                <a:gd name="connsiteY1" fmla="*/ -180 h 53545"/>
                <a:gd name="connsiteX2" fmla="*/ 29714 w 38125"/>
                <a:gd name="connsiteY2" fmla="*/ -180 h 53545"/>
                <a:gd name="connsiteX3" fmla="*/ 29714 w 38125"/>
                <a:gd name="connsiteY3" fmla="*/ 8107 h 53545"/>
                <a:gd name="connsiteX4" fmla="*/ 18761 w 38125"/>
                <a:gd name="connsiteY4" fmla="*/ 20489 h 53545"/>
                <a:gd name="connsiteX5" fmla="*/ 28286 w 38125"/>
                <a:gd name="connsiteY5" fmla="*/ 25918 h 53545"/>
                <a:gd name="connsiteX6" fmla="*/ 31811 w 38125"/>
                <a:gd name="connsiteY6" fmla="*/ 35443 h 53545"/>
                <a:gd name="connsiteX7" fmla="*/ 26188 w 38125"/>
                <a:gd name="connsiteY7" fmla="*/ 48588 h 53545"/>
                <a:gd name="connsiteX8" fmla="*/ 11617 w 38125"/>
                <a:gd name="connsiteY8" fmla="*/ 53350 h 53545"/>
                <a:gd name="connsiteX9" fmla="*/ -6289 w 38125"/>
                <a:gd name="connsiteY9" fmla="*/ 47064 h 53545"/>
                <a:gd name="connsiteX10" fmla="*/ -1433 w 38125"/>
                <a:gd name="connsiteY10" fmla="*/ 37539 h 53545"/>
                <a:gd name="connsiteX11" fmla="*/ 12091 w 38125"/>
                <a:gd name="connsiteY11" fmla="*/ 42873 h 53545"/>
                <a:gd name="connsiteX12" fmla="*/ 17998 w 38125"/>
                <a:gd name="connsiteY12" fmla="*/ 41158 h 53545"/>
                <a:gd name="connsiteX13" fmla="*/ 20286 w 38125"/>
                <a:gd name="connsiteY13" fmla="*/ 36110 h 53545"/>
                <a:gd name="connsiteX14" fmla="*/ 17617 w 38125"/>
                <a:gd name="connsiteY14" fmla="*/ 30776 h 53545"/>
                <a:gd name="connsiteX15" fmla="*/ 10282 w 38125"/>
                <a:gd name="connsiteY15" fmla="*/ 28871 h 53545"/>
                <a:gd name="connsiteX16" fmla="*/ 3139 w 38125"/>
                <a:gd name="connsiteY16" fmla="*/ 30300 h 53545"/>
                <a:gd name="connsiteX17" fmla="*/ 3139 w 38125"/>
                <a:gd name="connsiteY17" fmla="*/ 21537 h 53545"/>
                <a:gd name="connsiteX18" fmla="*/ 13333 w 38125"/>
                <a:gd name="connsiteY18" fmla="*/ 9535 h 5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125" h="53545">
                  <a:moveTo>
                    <a:pt x="-2959" y="10012"/>
                  </a:moveTo>
                  <a:lnTo>
                    <a:pt x="-2959" y="-180"/>
                  </a:lnTo>
                  <a:lnTo>
                    <a:pt x="29714" y="-180"/>
                  </a:lnTo>
                  <a:lnTo>
                    <a:pt x="29714" y="8107"/>
                  </a:lnTo>
                  <a:lnTo>
                    <a:pt x="18761" y="20489"/>
                  </a:lnTo>
                  <a:cubicBezTo>
                    <a:pt x="22477" y="21051"/>
                    <a:pt x="25905" y="22994"/>
                    <a:pt x="28286" y="25918"/>
                  </a:cubicBezTo>
                  <a:cubicBezTo>
                    <a:pt x="30569" y="28585"/>
                    <a:pt x="31811" y="31957"/>
                    <a:pt x="31811" y="35443"/>
                  </a:cubicBezTo>
                  <a:cubicBezTo>
                    <a:pt x="32095" y="40454"/>
                    <a:pt x="30002" y="45311"/>
                    <a:pt x="26188" y="48588"/>
                  </a:cubicBezTo>
                  <a:cubicBezTo>
                    <a:pt x="22096" y="51855"/>
                    <a:pt x="16854" y="53541"/>
                    <a:pt x="11617" y="53350"/>
                  </a:cubicBezTo>
                  <a:cubicBezTo>
                    <a:pt x="5138" y="53160"/>
                    <a:pt x="-1145" y="50969"/>
                    <a:pt x="-6289" y="47064"/>
                  </a:cubicBezTo>
                  <a:lnTo>
                    <a:pt x="-1433" y="37539"/>
                  </a:lnTo>
                  <a:cubicBezTo>
                    <a:pt x="2376" y="40682"/>
                    <a:pt x="7138" y="42540"/>
                    <a:pt x="12091" y="42873"/>
                  </a:cubicBezTo>
                  <a:cubicBezTo>
                    <a:pt x="14189" y="42968"/>
                    <a:pt x="16282" y="42368"/>
                    <a:pt x="17998" y="41158"/>
                  </a:cubicBezTo>
                  <a:cubicBezTo>
                    <a:pt x="19524" y="39949"/>
                    <a:pt x="20379" y="38063"/>
                    <a:pt x="20286" y="36110"/>
                  </a:cubicBezTo>
                  <a:cubicBezTo>
                    <a:pt x="20379" y="33996"/>
                    <a:pt x="19333" y="31976"/>
                    <a:pt x="17617" y="30776"/>
                  </a:cubicBezTo>
                  <a:cubicBezTo>
                    <a:pt x="15426" y="29395"/>
                    <a:pt x="12854" y="28728"/>
                    <a:pt x="10282" y="28871"/>
                  </a:cubicBezTo>
                  <a:cubicBezTo>
                    <a:pt x="7808" y="29005"/>
                    <a:pt x="5427" y="29490"/>
                    <a:pt x="3139" y="30300"/>
                  </a:cubicBezTo>
                  <a:lnTo>
                    <a:pt x="3139" y="21537"/>
                  </a:lnTo>
                  <a:lnTo>
                    <a:pt x="13333" y="9535"/>
                  </a:lnTo>
                  <a:close/>
                </a:path>
              </a:pathLst>
            </a:custGeom>
            <a:solidFill>
              <a:srgbClr val="6D6E71"/>
            </a:solidFill>
            <a:ln w="9525" cap="flat">
              <a:noFill/>
              <a:prstDash val="solid"/>
              <a:miter/>
            </a:ln>
          </p:spPr>
          <p:txBody>
            <a:bodyPr rtlCol="0" anchor="ctr"/>
            <a:lstStyle/>
            <a:p>
              <a:endParaRPr lang="en-US"/>
            </a:p>
          </p:txBody>
        </p:sp>
        <p:sp>
          <p:nvSpPr>
            <p:cNvPr id="1535" name="Freeform: Shape 1534">
              <a:extLst>
                <a:ext uri="{FF2B5EF4-FFF2-40B4-BE49-F238E27FC236}">
                  <a16:creationId xmlns:a16="http://schemas.microsoft.com/office/drawing/2014/main" id="{234F3878-16CD-4474-BFEB-C242314026C5}"/>
                </a:ext>
              </a:extLst>
            </p:cNvPr>
            <p:cNvSpPr/>
            <p:nvPr/>
          </p:nvSpPr>
          <p:spPr>
            <a:xfrm>
              <a:off x="19767135" y="1166527"/>
              <a:ext cx="13434" cy="13431"/>
            </a:xfrm>
            <a:custGeom>
              <a:avLst/>
              <a:gdLst>
                <a:gd name="connsiteX0" fmla="*/ -4284 w 13434"/>
                <a:gd name="connsiteY0" fmla="*/ 11345 h 13431"/>
                <a:gd name="connsiteX1" fmla="*/ -6289 w 13434"/>
                <a:gd name="connsiteY1" fmla="*/ 6583 h 13431"/>
                <a:gd name="connsiteX2" fmla="*/ 478 w 13434"/>
                <a:gd name="connsiteY2" fmla="*/ -180 h 13431"/>
                <a:gd name="connsiteX3" fmla="*/ 7143 w 13434"/>
                <a:gd name="connsiteY3" fmla="*/ 6487 h 13431"/>
                <a:gd name="connsiteX4" fmla="*/ 7143 w 13434"/>
                <a:gd name="connsiteY4" fmla="*/ 6583 h 13431"/>
                <a:gd name="connsiteX5" fmla="*/ 855 w 13434"/>
                <a:gd name="connsiteY5" fmla="*/ 13250 h 13431"/>
                <a:gd name="connsiteX6" fmla="*/ 478 w 13434"/>
                <a:gd name="connsiteY6" fmla="*/ 13250 h 13431"/>
                <a:gd name="connsiteX7" fmla="*/ -4284 w 13434"/>
                <a:gd name="connsiteY7" fmla="*/ 11345 h 1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34" h="13431">
                  <a:moveTo>
                    <a:pt x="-4284" y="11345"/>
                  </a:moveTo>
                  <a:cubicBezTo>
                    <a:pt x="-5619" y="10097"/>
                    <a:pt x="-6289" y="8373"/>
                    <a:pt x="-6289" y="6583"/>
                  </a:cubicBezTo>
                  <a:cubicBezTo>
                    <a:pt x="-6191" y="2868"/>
                    <a:pt x="-3238" y="-132"/>
                    <a:pt x="478" y="-180"/>
                  </a:cubicBezTo>
                  <a:cubicBezTo>
                    <a:pt x="4190" y="-180"/>
                    <a:pt x="7143" y="2801"/>
                    <a:pt x="7143" y="6487"/>
                  </a:cubicBezTo>
                  <a:cubicBezTo>
                    <a:pt x="7143" y="6516"/>
                    <a:pt x="7143" y="6554"/>
                    <a:pt x="7143" y="6583"/>
                  </a:cubicBezTo>
                  <a:cubicBezTo>
                    <a:pt x="7241" y="10155"/>
                    <a:pt x="4478" y="13145"/>
                    <a:pt x="855" y="13250"/>
                  </a:cubicBezTo>
                  <a:cubicBezTo>
                    <a:pt x="762" y="13250"/>
                    <a:pt x="571" y="13250"/>
                    <a:pt x="478" y="13250"/>
                  </a:cubicBezTo>
                  <a:cubicBezTo>
                    <a:pt x="-1336" y="13288"/>
                    <a:pt x="-3047" y="12602"/>
                    <a:pt x="-4284" y="11345"/>
                  </a:cubicBezTo>
                  <a:close/>
                </a:path>
              </a:pathLst>
            </a:custGeom>
            <a:solidFill>
              <a:srgbClr val="6D6E71"/>
            </a:solidFill>
            <a:ln w="9525" cap="flat">
              <a:noFill/>
              <a:prstDash val="solid"/>
              <a:miter/>
            </a:ln>
          </p:spPr>
          <p:txBody>
            <a:bodyPr rtlCol="0" anchor="ctr"/>
            <a:lstStyle/>
            <a:p>
              <a:endParaRPr lang="en-US"/>
            </a:p>
          </p:txBody>
        </p:sp>
        <p:sp>
          <p:nvSpPr>
            <p:cNvPr id="1536" name="Freeform: Shape 1535">
              <a:extLst>
                <a:ext uri="{FF2B5EF4-FFF2-40B4-BE49-F238E27FC236}">
                  <a16:creationId xmlns:a16="http://schemas.microsoft.com/office/drawing/2014/main" id="{23B2F9F5-101B-4E6E-B4E0-4994334F700F}"/>
                </a:ext>
              </a:extLst>
            </p:cNvPr>
            <p:cNvSpPr/>
            <p:nvPr/>
          </p:nvSpPr>
          <p:spPr>
            <a:xfrm>
              <a:off x="19788044" y="1124712"/>
              <a:ext cx="44195" cy="55200"/>
            </a:xfrm>
            <a:custGeom>
              <a:avLst/>
              <a:gdLst>
                <a:gd name="connsiteX0" fmla="*/ 15762 w 44195"/>
                <a:gd name="connsiteY0" fmla="*/ 54970 h 55200"/>
                <a:gd name="connsiteX1" fmla="*/ -716 w 44195"/>
                <a:gd name="connsiteY1" fmla="*/ 47445 h 55200"/>
                <a:gd name="connsiteX2" fmla="*/ -6241 w 44195"/>
                <a:gd name="connsiteY2" fmla="*/ 27443 h 55200"/>
                <a:gd name="connsiteX3" fmla="*/ -716 w 44195"/>
                <a:gd name="connsiteY3" fmla="*/ 7345 h 55200"/>
                <a:gd name="connsiteX4" fmla="*/ 30240 w 44195"/>
                <a:gd name="connsiteY4" fmla="*/ 5202 h 55200"/>
                <a:gd name="connsiteX5" fmla="*/ 32333 w 44195"/>
                <a:gd name="connsiteY5" fmla="*/ 7345 h 55200"/>
                <a:gd name="connsiteX6" fmla="*/ 37859 w 44195"/>
                <a:gd name="connsiteY6" fmla="*/ 27443 h 55200"/>
                <a:gd name="connsiteX7" fmla="*/ 32333 w 44195"/>
                <a:gd name="connsiteY7" fmla="*/ 47445 h 55200"/>
                <a:gd name="connsiteX8" fmla="*/ 15762 w 44195"/>
                <a:gd name="connsiteY8" fmla="*/ 54970 h 55200"/>
                <a:gd name="connsiteX9" fmla="*/ 7953 w 44195"/>
                <a:gd name="connsiteY9" fmla="*/ 14584 h 55200"/>
                <a:gd name="connsiteX10" fmla="*/ 7953 w 44195"/>
                <a:gd name="connsiteY10" fmla="*/ 40302 h 55200"/>
                <a:gd name="connsiteX11" fmla="*/ 19478 w 44195"/>
                <a:gd name="connsiteY11" fmla="*/ 44502 h 55200"/>
                <a:gd name="connsiteX12" fmla="*/ 23669 w 44195"/>
                <a:gd name="connsiteY12" fmla="*/ 40302 h 55200"/>
                <a:gd name="connsiteX13" fmla="*/ 23669 w 44195"/>
                <a:gd name="connsiteY13" fmla="*/ 14584 h 55200"/>
                <a:gd name="connsiteX14" fmla="*/ 11953 w 44195"/>
                <a:gd name="connsiteY14" fmla="*/ 10603 h 55200"/>
                <a:gd name="connsiteX15" fmla="*/ 7953 w 44195"/>
                <a:gd name="connsiteY15" fmla="*/ 14584 h 5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195" h="55200">
                  <a:moveTo>
                    <a:pt x="15762" y="54970"/>
                  </a:moveTo>
                  <a:cubicBezTo>
                    <a:pt x="9381" y="55399"/>
                    <a:pt x="3191" y="52570"/>
                    <a:pt x="-716" y="47445"/>
                  </a:cubicBezTo>
                  <a:cubicBezTo>
                    <a:pt x="-4716" y="41559"/>
                    <a:pt x="-6622" y="34530"/>
                    <a:pt x="-6241" y="27443"/>
                  </a:cubicBezTo>
                  <a:cubicBezTo>
                    <a:pt x="-6622" y="20328"/>
                    <a:pt x="-4716" y="13270"/>
                    <a:pt x="-716" y="7345"/>
                  </a:cubicBezTo>
                  <a:cubicBezTo>
                    <a:pt x="7191" y="-1780"/>
                    <a:pt x="21097" y="-2742"/>
                    <a:pt x="30240" y="5202"/>
                  </a:cubicBezTo>
                  <a:cubicBezTo>
                    <a:pt x="31003" y="5869"/>
                    <a:pt x="31668" y="6583"/>
                    <a:pt x="32333" y="7345"/>
                  </a:cubicBezTo>
                  <a:cubicBezTo>
                    <a:pt x="36338" y="13270"/>
                    <a:pt x="38240" y="20328"/>
                    <a:pt x="37859" y="27443"/>
                  </a:cubicBezTo>
                  <a:cubicBezTo>
                    <a:pt x="38240" y="34530"/>
                    <a:pt x="36338" y="41559"/>
                    <a:pt x="32333" y="47445"/>
                  </a:cubicBezTo>
                  <a:cubicBezTo>
                    <a:pt x="28431" y="52599"/>
                    <a:pt x="22241" y="55437"/>
                    <a:pt x="15762" y="54970"/>
                  </a:cubicBezTo>
                  <a:close/>
                  <a:moveTo>
                    <a:pt x="7953" y="14584"/>
                  </a:moveTo>
                  <a:cubicBezTo>
                    <a:pt x="4619" y="22842"/>
                    <a:pt x="4619" y="32043"/>
                    <a:pt x="7953" y="40302"/>
                  </a:cubicBezTo>
                  <a:cubicBezTo>
                    <a:pt x="9953" y="44645"/>
                    <a:pt x="15097" y="46522"/>
                    <a:pt x="19478" y="44502"/>
                  </a:cubicBezTo>
                  <a:cubicBezTo>
                    <a:pt x="21288" y="43645"/>
                    <a:pt x="22808" y="42150"/>
                    <a:pt x="23669" y="40302"/>
                  </a:cubicBezTo>
                  <a:cubicBezTo>
                    <a:pt x="27003" y="32053"/>
                    <a:pt x="27003" y="22842"/>
                    <a:pt x="23669" y="14584"/>
                  </a:cubicBezTo>
                  <a:cubicBezTo>
                    <a:pt x="21478" y="10241"/>
                    <a:pt x="16237" y="8460"/>
                    <a:pt x="11953" y="10603"/>
                  </a:cubicBezTo>
                  <a:cubicBezTo>
                    <a:pt x="10237" y="11460"/>
                    <a:pt x="8809" y="12860"/>
                    <a:pt x="7953" y="14584"/>
                  </a:cubicBezTo>
                  <a:close/>
                </a:path>
              </a:pathLst>
            </a:custGeom>
            <a:solidFill>
              <a:srgbClr val="6D6E71"/>
            </a:solidFill>
            <a:ln w="9525" cap="flat">
              <a:noFill/>
              <a:prstDash val="solid"/>
              <a:miter/>
            </a:ln>
          </p:spPr>
          <p:txBody>
            <a:bodyPr rtlCol="0" anchor="ctr"/>
            <a:lstStyle/>
            <a:p>
              <a:endParaRPr lang="en-US"/>
            </a:p>
          </p:txBody>
        </p:sp>
        <p:sp>
          <p:nvSpPr>
            <p:cNvPr id="1537" name="Freeform: Shape 1536">
              <a:extLst>
                <a:ext uri="{FF2B5EF4-FFF2-40B4-BE49-F238E27FC236}">
                  <a16:creationId xmlns:a16="http://schemas.microsoft.com/office/drawing/2014/main" id="{584690F9-6E18-4B05-8519-823A7318886E}"/>
                </a:ext>
              </a:extLst>
            </p:cNvPr>
            <p:cNvSpPr/>
            <p:nvPr/>
          </p:nvSpPr>
          <p:spPr>
            <a:xfrm>
              <a:off x="19841324" y="1125951"/>
              <a:ext cx="52501" cy="54012"/>
            </a:xfrm>
            <a:custGeom>
              <a:avLst/>
              <a:gdLst>
                <a:gd name="connsiteX0" fmla="*/ 16204 w 52501"/>
                <a:gd name="connsiteY0" fmla="*/ 11917 h 54012"/>
                <a:gd name="connsiteX1" fmla="*/ 12962 w 52501"/>
                <a:gd name="connsiteY1" fmla="*/ 19441 h 54012"/>
                <a:gd name="connsiteX2" fmla="*/ 4963 w 52501"/>
                <a:gd name="connsiteY2" fmla="*/ 22585 h 54012"/>
                <a:gd name="connsiteX3" fmla="*/ -3134 w 52501"/>
                <a:gd name="connsiteY3" fmla="*/ 19441 h 54012"/>
                <a:gd name="connsiteX4" fmla="*/ -3227 w 52501"/>
                <a:gd name="connsiteY4" fmla="*/ 4354 h 54012"/>
                <a:gd name="connsiteX5" fmla="*/ -3134 w 52501"/>
                <a:gd name="connsiteY5" fmla="*/ 4297 h 54012"/>
                <a:gd name="connsiteX6" fmla="*/ 4963 w 52501"/>
                <a:gd name="connsiteY6" fmla="*/ 1154 h 54012"/>
                <a:gd name="connsiteX7" fmla="*/ 12962 w 52501"/>
                <a:gd name="connsiteY7" fmla="*/ 4297 h 54012"/>
                <a:gd name="connsiteX8" fmla="*/ 16204 w 52501"/>
                <a:gd name="connsiteY8" fmla="*/ 11917 h 54012"/>
                <a:gd name="connsiteX9" fmla="*/ 45444 w 52501"/>
                <a:gd name="connsiteY9" fmla="*/ -180 h 54012"/>
                <a:gd name="connsiteX10" fmla="*/ 7344 w 52501"/>
                <a:gd name="connsiteY10" fmla="*/ 53160 h 54012"/>
                <a:gd name="connsiteX11" fmla="*/ -5706 w 52501"/>
                <a:gd name="connsiteY11" fmla="*/ 53160 h 54012"/>
                <a:gd name="connsiteX12" fmla="*/ 32394 w 52501"/>
                <a:gd name="connsiteY12" fmla="*/ -180 h 54012"/>
                <a:gd name="connsiteX13" fmla="*/ 2679 w 52501"/>
                <a:gd name="connsiteY13" fmla="*/ 14584 h 54012"/>
                <a:gd name="connsiteX14" fmla="*/ 4870 w 52501"/>
                <a:gd name="connsiteY14" fmla="*/ 15632 h 54012"/>
                <a:gd name="connsiteX15" fmla="*/ 7154 w 52501"/>
                <a:gd name="connsiteY15" fmla="*/ 14584 h 54012"/>
                <a:gd name="connsiteX16" fmla="*/ 8107 w 52501"/>
                <a:gd name="connsiteY16" fmla="*/ 11917 h 54012"/>
                <a:gd name="connsiteX17" fmla="*/ 7154 w 52501"/>
                <a:gd name="connsiteY17" fmla="*/ 9155 h 54012"/>
                <a:gd name="connsiteX18" fmla="*/ 4963 w 52501"/>
                <a:gd name="connsiteY18" fmla="*/ 8012 h 54012"/>
                <a:gd name="connsiteX19" fmla="*/ 2679 w 52501"/>
                <a:gd name="connsiteY19" fmla="*/ 9155 h 54012"/>
                <a:gd name="connsiteX20" fmla="*/ 1819 w 52501"/>
                <a:gd name="connsiteY20" fmla="*/ 11917 h 54012"/>
                <a:gd name="connsiteX21" fmla="*/ 2679 w 52501"/>
                <a:gd name="connsiteY21" fmla="*/ 14584 h 54012"/>
                <a:gd name="connsiteX22" fmla="*/ 46207 w 52501"/>
                <a:gd name="connsiteY22" fmla="*/ 43159 h 54012"/>
                <a:gd name="connsiteX23" fmla="*/ 43063 w 52501"/>
                <a:gd name="connsiteY23" fmla="*/ 50779 h 54012"/>
                <a:gd name="connsiteX24" fmla="*/ 34966 w 52501"/>
                <a:gd name="connsiteY24" fmla="*/ 53827 h 54012"/>
                <a:gd name="connsiteX25" fmla="*/ 26966 w 52501"/>
                <a:gd name="connsiteY25" fmla="*/ 50683 h 54012"/>
                <a:gd name="connsiteX26" fmla="*/ 26678 w 52501"/>
                <a:gd name="connsiteY26" fmla="*/ 35872 h 54012"/>
                <a:gd name="connsiteX27" fmla="*/ 26966 w 52501"/>
                <a:gd name="connsiteY27" fmla="*/ 35539 h 54012"/>
                <a:gd name="connsiteX28" fmla="*/ 34966 w 52501"/>
                <a:gd name="connsiteY28" fmla="*/ 32396 h 54012"/>
                <a:gd name="connsiteX29" fmla="*/ 43063 w 52501"/>
                <a:gd name="connsiteY29" fmla="*/ 35539 h 54012"/>
                <a:gd name="connsiteX30" fmla="*/ 46207 w 52501"/>
                <a:gd name="connsiteY30" fmla="*/ 43064 h 54012"/>
                <a:gd name="connsiteX31" fmla="*/ 32682 w 52501"/>
                <a:gd name="connsiteY31" fmla="*/ 45826 h 54012"/>
                <a:gd name="connsiteX32" fmla="*/ 34966 w 52501"/>
                <a:gd name="connsiteY32" fmla="*/ 46874 h 54012"/>
                <a:gd name="connsiteX33" fmla="*/ 37254 w 52501"/>
                <a:gd name="connsiteY33" fmla="*/ 45826 h 54012"/>
                <a:gd name="connsiteX34" fmla="*/ 38110 w 52501"/>
                <a:gd name="connsiteY34" fmla="*/ 43159 h 54012"/>
                <a:gd name="connsiteX35" fmla="*/ 37254 w 52501"/>
                <a:gd name="connsiteY35" fmla="*/ 40397 h 54012"/>
                <a:gd name="connsiteX36" fmla="*/ 33254 w 52501"/>
                <a:gd name="connsiteY36" fmla="*/ 39825 h 54012"/>
                <a:gd name="connsiteX37" fmla="*/ 32682 w 52501"/>
                <a:gd name="connsiteY37" fmla="*/ 40397 h 54012"/>
                <a:gd name="connsiteX38" fmla="*/ 31822 w 52501"/>
                <a:gd name="connsiteY38" fmla="*/ 43159 h 54012"/>
                <a:gd name="connsiteX39" fmla="*/ 32682 w 52501"/>
                <a:gd name="connsiteY39" fmla="*/ 45731 h 54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2501" h="54012">
                  <a:moveTo>
                    <a:pt x="16204" y="11917"/>
                  </a:moveTo>
                  <a:cubicBezTo>
                    <a:pt x="16297" y="14784"/>
                    <a:pt x="15153" y="17546"/>
                    <a:pt x="12962" y="19441"/>
                  </a:cubicBezTo>
                  <a:cubicBezTo>
                    <a:pt x="10870" y="21547"/>
                    <a:pt x="7916" y="22680"/>
                    <a:pt x="4963" y="22585"/>
                  </a:cubicBezTo>
                  <a:cubicBezTo>
                    <a:pt x="1917" y="22661"/>
                    <a:pt x="-944" y="21527"/>
                    <a:pt x="-3134" y="19441"/>
                  </a:cubicBezTo>
                  <a:cubicBezTo>
                    <a:pt x="-7325" y="15289"/>
                    <a:pt x="-7325" y="8535"/>
                    <a:pt x="-3227" y="4354"/>
                  </a:cubicBezTo>
                  <a:cubicBezTo>
                    <a:pt x="-3134" y="4335"/>
                    <a:pt x="-3134" y="4316"/>
                    <a:pt x="-3134" y="4297"/>
                  </a:cubicBezTo>
                  <a:cubicBezTo>
                    <a:pt x="-944" y="2211"/>
                    <a:pt x="1917" y="1077"/>
                    <a:pt x="4963" y="1154"/>
                  </a:cubicBezTo>
                  <a:cubicBezTo>
                    <a:pt x="7916" y="1058"/>
                    <a:pt x="10870" y="2192"/>
                    <a:pt x="12962" y="4297"/>
                  </a:cubicBezTo>
                  <a:cubicBezTo>
                    <a:pt x="15060" y="6249"/>
                    <a:pt x="16297" y="9031"/>
                    <a:pt x="16204" y="11917"/>
                  </a:cubicBezTo>
                  <a:close/>
                  <a:moveTo>
                    <a:pt x="45444" y="-180"/>
                  </a:moveTo>
                  <a:lnTo>
                    <a:pt x="7344" y="53160"/>
                  </a:lnTo>
                  <a:lnTo>
                    <a:pt x="-5706" y="53160"/>
                  </a:lnTo>
                  <a:lnTo>
                    <a:pt x="32394" y="-180"/>
                  </a:lnTo>
                  <a:close/>
                  <a:moveTo>
                    <a:pt x="2679" y="14584"/>
                  </a:moveTo>
                  <a:cubicBezTo>
                    <a:pt x="3247" y="15241"/>
                    <a:pt x="4010" y="15622"/>
                    <a:pt x="4870" y="15632"/>
                  </a:cubicBezTo>
                  <a:cubicBezTo>
                    <a:pt x="5726" y="15650"/>
                    <a:pt x="6581" y="15270"/>
                    <a:pt x="7154" y="14584"/>
                  </a:cubicBezTo>
                  <a:cubicBezTo>
                    <a:pt x="7819" y="13860"/>
                    <a:pt x="8200" y="12898"/>
                    <a:pt x="8107" y="11917"/>
                  </a:cubicBezTo>
                  <a:cubicBezTo>
                    <a:pt x="8200" y="10907"/>
                    <a:pt x="7819" y="9907"/>
                    <a:pt x="7154" y="9155"/>
                  </a:cubicBezTo>
                  <a:cubicBezTo>
                    <a:pt x="6679" y="8440"/>
                    <a:pt x="5819" y="8012"/>
                    <a:pt x="4963" y="8012"/>
                  </a:cubicBezTo>
                  <a:cubicBezTo>
                    <a:pt x="4107" y="8012"/>
                    <a:pt x="3247" y="8431"/>
                    <a:pt x="2679" y="9155"/>
                  </a:cubicBezTo>
                  <a:cubicBezTo>
                    <a:pt x="2107" y="9945"/>
                    <a:pt x="1819" y="10926"/>
                    <a:pt x="1819" y="11917"/>
                  </a:cubicBezTo>
                  <a:cubicBezTo>
                    <a:pt x="1819" y="12879"/>
                    <a:pt x="2107" y="13822"/>
                    <a:pt x="2679" y="14584"/>
                  </a:cubicBezTo>
                  <a:close/>
                  <a:moveTo>
                    <a:pt x="46207" y="43159"/>
                  </a:moveTo>
                  <a:cubicBezTo>
                    <a:pt x="46300" y="46026"/>
                    <a:pt x="45160" y="48788"/>
                    <a:pt x="43063" y="50779"/>
                  </a:cubicBezTo>
                  <a:cubicBezTo>
                    <a:pt x="40872" y="52807"/>
                    <a:pt x="37919" y="53903"/>
                    <a:pt x="34966" y="53827"/>
                  </a:cubicBezTo>
                  <a:cubicBezTo>
                    <a:pt x="32012" y="53922"/>
                    <a:pt x="29059" y="52789"/>
                    <a:pt x="26966" y="50683"/>
                  </a:cubicBezTo>
                  <a:cubicBezTo>
                    <a:pt x="22776" y="46683"/>
                    <a:pt x="22678" y="40054"/>
                    <a:pt x="26678" y="35872"/>
                  </a:cubicBezTo>
                  <a:cubicBezTo>
                    <a:pt x="26776" y="35758"/>
                    <a:pt x="26869" y="35643"/>
                    <a:pt x="26966" y="35539"/>
                  </a:cubicBezTo>
                  <a:cubicBezTo>
                    <a:pt x="29059" y="33434"/>
                    <a:pt x="32012" y="32300"/>
                    <a:pt x="34966" y="32396"/>
                  </a:cubicBezTo>
                  <a:cubicBezTo>
                    <a:pt x="38017" y="32319"/>
                    <a:pt x="40872" y="33453"/>
                    <a:pt x="43063" y="35539"/>
                  </a:cubicBezTo>
                  <a:cubicBezTo>
                    <a:pt x="45063" y="37510"/>
                    <a:pt x="46207" y="40235"/>
                    <a:pt x="46207" y="43064"/>
                  </a:cubicBezTo>
                  <a:close/>
                  <a:moveTo>
                    <a:pt x="32682" y="45826"/>
                  </a:moveTo>
                  <a:cubicBezTo>
                    <a:pt x="33254" y="46531"/>
                    <a:pt x="34110" y="46931"/>
                    <a:pt x="34966" y="46874"/>
                  </a:cubicBezTo>
                  <a:cubicBezTo>
                    <a:pt x="35826" y="46892"/>
                    <a:pt x="36682" y="46512"/>
                    <a:pt x="37254" y="45826"/>
                  </a:cubicBezTo>
                  <a:cubicBezTo>
                    <a:pt x="37826" y="45073"/>
                    <a:pt x="38207" y="44121"/>
                    <a:pt x="38110" y="43159"/>
                  </a:cubicBezTo>
                  <a:cubicBezTo>
                    <a:pt x="38110" y="42168"/>
                    <a:pt x="37826" y="41197"/>
                    <a:pt x="37254" y="40397"/>
                  </a:cubicBezTo>
                  <a:cubicBezTo>
                    <a:pt x="36301" y="39130"/>
                    <a:pt x="34491" y="38882"/>
                    <a:pt x="33254" y="39825"/>
                  </a:cubicBezTo>
                  <a:cubicBezTo>
                    <a:pt x="33064" y="39987"/>
                    <a:pt x="32873" y="40177"/>
                    <a:pt x="32682" y="40397"/>
                  </a:cubicBezTo>
                  <a:cubicBezTo>
                    <a:pt x="32110" y="41197"/>
                    <a:pt x="31822" y="42168"/>
                    <a:pt x="31822" y="43159"/>
                  </a:cubicBezTo>
                  <a:cubicBezTo>
                    <a:pt x="31822" y="44092"/>
                    <a:pt x="32110" y="45006"/>
                    <a:pt x="32682" y="45731"/>
                  </a:cubicBezTo>
                  <a:close/>
                </a:path>
              </a:pathLst>
            </a:custGeom>
            <a:solidFill>
              <a:srgbClr val="6D6E71"/>
            </a:solidFill>
            <a:ln w="9525" cap="flat">
              <a:noFill/>
              <a:prstDash val="solid"/>
              <a:miter/>
            </a:ln>
          </p:spPr>
          <p:txBody>
            <a:bodyPr rtlCol="0" anchor="ctr"/>
            <a:lstStyle/>
            <a:p>
              <a:endParaRPr lang="en-US"/>
            </a:p>
          </p:txBody>
        </p:sp>
        <p:sp>
          <p:nvSpPr>
            <p:cNvPr id="1538" name="Freeform: Shape 1537">
              <a:extLst>
                <a:ext uri="{FF2B5EF4-FFF2-40B4-BE49-F238E27FC236}">
                  <a16:creationId xmlns:a16="http://schemas.microsoft.com/office/drawing/2014/main" id="{7497A18A-20CB-4AEB-8BE5-FEE8C3D08A7C}"/>
                </a:ext>
              </a:extLst>
            </p:cNvPr>
            <p:cNvSpPr/>
            <p:nvPr/>
          </p:nvSpPr>
          <p:spPr>
            <a:xfrm>
              <a:off x="18784060" y="3513568"/>
              <a:ext cx="44116" cy="53383"/>
            </a:xfrm>
            <a:custGeom>
              <a:avLst/>
              <a:gdLst>
                <a:gd name="connsiteX0" fmla="*/ 30862 w 44116"/>
                <a:gd name="connsiteY0" fmla="*/ 3644 h 53383"/>
                <a:gd name="connsiteX1" fmla="*/ 35718 w 44116"/>
                <a:gd name="connsiteY1" fmla="*/ 13169 h 53383"/>
                <a:gd name="connsiteX2" fmla="*/ 33337 w 44116"/>
                <a:gd name="connsiteY2" fmla="*/ 20694 h 53383"/>
                <a:gd name="connsiteX3" fmla="*/ 26481 w 44116"/>
                <a:gd name="connsiteY3" fmla="*/ 24981 h 53383"/>
                <a:gd name="connsiteX4" fmla="*/ 34862 w 44116"/>
                <a:gd name="connsiteY4" fmla="*/ 29553 h 53383"/>
                <a:gd name="connsiteX5" fmla="*/ 37815 w 44116"/>
                <a:gd name="connsiteY5" fmla="*/ 38411 h 53383"/>
                <a:gd name="connsiteX6" fmla="*/ 32574 w 44116"/>
                <a:gd name="connsiteY6" fmla="*/ 49269 h 53383"/>
                <a:gd name="connsiteX7" fmla="*/ 18096 w 44116"/>
                <a:gd name="connsiteY7" fmla="*/ 53174 h 53383"/>
                <a:gd name="connsiteX8" fmla="*/ -6289 w 44116"/>
                <a:gd name="connsiteY8" fmla="*/ 53174 h 53383"/>
                <a:gd name="connsiteX9" fmla="*/ -6289 w 44116"/>
                <a:gd name="connsiteY9" fmla="*/ -165 h 53383"/>
                <a:gd name="connsiteX10" fmla="*/ 17431 w 44116"/>
                <a:gd name="connsiteY10" fmla="*/ -165 h 53383"/>
                <a:gd name="connsiteX11" fmla="*/ 30862 w 44116"/>
                <a:gd name="connsiteY11" fmla="*/ 3644 h 53383"/>
                <a:gd name="connsiteX12" fmla="*/ 23049 w 44116"/>
                <a:gd name="connsiteY12" fmla="*/ 20123 h 53383"/>
                <a:gd name="connsiteX13" fmla="*/ 25337 w 44116"/>
                <a:gd name="connsiteY13" fmla="*/ 15265 h 53383"/>
                <a:gd name="connsiteX14" fmla="*/ 23049 w 44116"/>
                <a:gd name="connsiteY14" fmla="*/ 10503 h 53383"/>
                <a:gd name="connsiteX15" fmla="*/ 16859 w 44116"/>
                <a:gd name="connsiteY15" fmla="*/ 8978 h 53383"/>
                <a:gd name="connsiteX16" fmla="*/ 3906 w 44116"/>
                <a:gd name="connsiteY16" fmla="*/ 8978 h 53383"/>
                <a:gd name="connsiteX17" fmla="*/ 3906 w 44116"/>
                <a:gd name="connsiteY17" fmla="*/ 21933 h 53383"/>
                <a:gd name="connsiteX18" fmla="*/ 16859 w 44116"/>
                <a:gd name="connsiteY18" fmla="*/ 21933 h 53383"/>
                <a:gd name="connsiteX19" fmla="*/ 23049 w 44116"/>
                <a:gd name="connsiteY19" fmla="*/ 20123 h 53383"/>
                <a:gd name="connsiteX20" fmla="*/ 24477 w 44116"/>
                <a:gd name="connsiteY20" fmla="*/ 42793 h 53383"/>
                <a:gd name="connsiteX21" fmla="*/ 27239 w 44116"/>
                <a:gd name="connsiteY21" fmla="*/ 37459 h 53383"/>
                <a:gd name="connsiteX22" fmla="*/ 24477 w 44116"/>
                <a:gd name="connsiteY22" fmla="*/ 32315 h 53383"/>
                <a:gd name="connsiteX23" fmla="*/ 16859 w 44116"/>
                <a:gd name="connsiteY23" fmla="*/ 30505 h 53383"/>
                <a:gd name="connsiteX24" fmla="*/ 3906 w 44116"/>
                <a:gd name="connsiteY24" fmla="*/ 30505 h 53383"/>
                <a:gd name="connsiteX25" fmla="*/ 3906 w 44116"/>
                <a:gd name="connsiteY25" fmla="*/ 44602 h 53383"/>
                <a:gd name="connsiteX26" fmla="*/ 16859 w 44116"/>
                <a:gd name="connsiteY26" fmla="*/ 44602 h 53383"/>
                <a:gd name="connsiteX27" fmla="*/ 24193 w 44116"/>
                <a:gd name="connsiteY27" fmla="*/ 42793 h 53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4116" h="53383">
                  <a:moveTo>
                    <a:pt x="30862" y="3644"/>
                  </a:moveTo>
                  <a:cubicBezTo>
                    <a:pt x="33909" y="5845"/>
                    <a:pt x="35718" y="9397"/>
                    <a:pt x="35718" y="13169"/>
                  </a:cubicBezTo>
                  <a:cubicBezTo>
                    <a:pt x="35816" y="15874"/>
                    <a:pt x="34955" y="18532"/>
                    <a:pt x="33337" y="20694"/>
                  </a:cubicBezTo>
                  <a:cubicBezTo>
                    <a:pt x="31621" y="22857"/>
                    <a:pt x="29146" y="24371"/>
                    <a:pt x="26481" y="24981"/>
                  </a:cubicBezTo>
                  <a:cubicBezTo>
                    <a:pt x="29718" y="25495"/>
                    <a:pt x="32672" y="27114"/>
                    <a:pt x="34862" y="29553"/>
                  </a:cubicBezTo>
                  <a:cubicBezTo>
                    <a:pt x="36862" y="32048"/>
                    <a:pt x="37909" y="35201"/>
                    <a:pt x="37815" y="38411"/>
                  </a:cubicBezTo>
                  <a:cubicBezTo>
                    <a:pt x="38006" y="42678"/>
                    <a:pt x="36006" y="46745"/>
                    <a:pt x="32574" y="49269"/>
                  </a:cubicBezTo>
                  <a:cubicBezTo>
                    <a:pt x="28290" y="52060"/>
                    <a:pt x="23240" y="53422"/>
                    <a:pt x="18096" y="53174"/>
                  </a:cubicBezTo>
                  <a:lnTo>
                    <a:pt x="-6289" y="53174"/>
                  </a:lnTo>
                  <a:lnTo>
                    <a:pt x="-6289" y="-165"/>
                  </a:lnTo>
                  <a:lnTo>
                    <a:pt x="17431" y="-165"/>
                  </a:lnTo>
                  <a:cubicBezTo>
                    <a:pt x="22193" y="-337"/>
                    <a:pt x="26858" y="997"/>
                    <a:pt x="30862" y="3644"/>
                  </a:cubicBezTo>
                  <a:close/>
                  <a:moveTo>
                    <a:pt x="23049" y="20123"/>
                  </a:moveTo>
                  <a:cubicBezTo>
                    <a:pt x="24574" y="18989"/>
                    <a:pt x="25430" y="17160"/>
                    <a:pt x="25337" y="15265"/>
                  </a:cubicBezTo>
                  <a:cubicBezTo>
                    <a:pt x="25430" y="13398"/>
                    <a:pt x="24574" y="11607"/>
                    <a:pt x="23049" y="10503"/>
                  </a:cubicBezTo>
                  <a:cubicBezTo>
                    <a:pt x="21240" y="9302"/>
                    <a:pt x="19049" y="8760"/>
                    <a:pt x="16859" y="8978"/>
                  </a:cubicBezTo>
                  <a:lnTo>
                    <a:pt x="3906" y="8978"/>
                  </a:lnTo>
                  <a:lnTo>
                    <a:pt x="3906" y="21933"/>
                  </a:lnTo>
                  <a:lnTo>
                    <a:pt x="16859" y="21933"/>
                  </a:lnTo>
                  <a:cubicBezTo>
                    <a:pt x="19049" y="22066"/>
                    <a:pt x="21240" y="21428"/>
                    <a:pt x="23049" y="20123"/>
                  </a:cubicBezTo>
                  <a:close/>
                  <a:moveTo>
                    <a:pt x="24477" y="42793"/>
                  </a:moveTo>
                  <a:cubicBezTo>
                    <a:pt x="26291" y="41611"/>
                    <a:pt x="27337" y="39592"/>
                    <a:pt x="27239" y="37459"/>
                  </a:cubicBezTo>
                  <a:cubicBezTo>
                    <a:pt x="27337" y="35373"/>
                    <a:pt x="26193" y="33420"/>
                    <a:pt x="24477" y="32315"/>
                  </a:cubicBezTo>
                  <a:cubicBezTo>
                    <a:pt x="22193" y="30972"/>
                    <a:pt x="19524" y="30333"/>
                    <a:pt x="16859" y="30505"/>
                  </a:cubicBezTo>
                  <a:lnTo>
                    <a:pt x="3906" y="30505"/>
                  </a:lnTo>
                  <a:lnTo>
                    <a:pt x="3906" y="44602"/>
                  </a:lnTo>
                  <a:lnTo>
                    <a:pt x="16859" y="44602"/>
                  </a:lnTo>
                  <a:cubicBezTo>
                    <a:pt x="19431" y="44755"/>
                    <a:pt x="22002" y="44126"/>
                    <a:pt x="24193" y="42793"/>
                  </a:cubicBezTo>
                  <a:close/>
                </a:path>
              </a:pathLst>
            </a:custGeom>
            <a:solidFill>
              <a:srgbClr val="6D6E71"/>
            </a:solidFill>
            <a:ln w="9525" cap="flat">
              <a:noFill/>
              <a:prstDash val="solid"/>
              <a:miter/>
            </a:ln>
          </p:spPr>
          <p:txBody>
            <a:bodyPr rtlCol="0" anchor="ctr"/>
            <a:lstStyle/>
            <a:p>
              <a:endParaRPr lang="en-US"/>
            </a:p>
          </p:txBody>
        </p:sp>
        <p:sp>
          <p:nvSpPr>
            <p:cNvPr id="1539" name="Freeform: Shape 1538">
              <a:extLst>
                <a:ext uri="{FF2B5EF4-FFF2-40B4-BE49-F238E27FC236}">
                  <a16:creationId xmlns:a16="http://schemas.microsoft.com/office/drawing/2014/main" id="{424EF051-8B41-4283-90A7-1374A8FE1DDC}"/>
                </a:ext>
              </a:extLst>
            </p:cNvPr>
            <p:cNvSpPr/>
            <p:nvPr/>
          </p:nvSpPr>
          <p:spPr>
            <a:xfrm>
              <a:off x="18834720" y="3526025"/>
              <a:ext cx="37007" cy="41662"/>
            </a:xfrm>
            <a:custGeom>
              <a:avLst/>
              <a:gdLst>
                <a:gd name="connsiteX0" fmla="*/ 21158 w 37007"/>
                <a:gd name="connsiteY0" fmla="*/ 41003 h 41662"/>
                <a:gd name="connsiteX1" fmla="*/ 21158 w 37007"/>
                <a:gd name="connsiteY1" fmla="*/ 36050 h 41662"/>
                <a:gd name="connsiteX2" fmla="*/ 15633 w 37007"/>
                <a:gd name="connsiteY2" fmla="*/ 40050 h 41662"/>
                <a:gd name="connsiteX3" fmla="*/ 8015 w 37007"/>
                <a:gd name="connsiteY3" fmla="*/ 41479 h 41662"/>
                <a:gd name="connsiteX4" fmla="*/ 490 w 37007"/>
                <a:gd name="connsiteY4" fmla="*/ 39860 h 41662"/>
                <a:gd name="connsiteX5" fmla="*/ -4561 w 37007"/>
                <a:gd name="connsiteY5" fmla="*/ 35288 h 41662"/>
                <a:gd name="connsiteX6" fmla="*/ -6273 w 37007"/>
                <a:gd name="connsiteY6" fmla="*/ 28811 h 41662"/>
                <a:gd name="connsiteX7" fmla="*/ -2273 w 37007"/>
                <a:gd name="connsiteY7" fmla="*/ 19858 h 41662"/>
                <a:gd name="connsiteX8" fmla="*/ 9159 w 37007"/>
                <a:gd name="connsiteY8" fmla="*/ 16524 h 41662"/>
                <a:gd name="connsiteX9" fmla="*/ 21158 w 37007"/>
                <a:gd name="connsiteY9" fmla="*/ 16524 h 41662"/>
                <a:gd name="connsiteX10" fmla="*/ 21158 w 37007"/>
                <a:gd name="connsiteY10" fmla="*/ 15476 h 41662"/>
                <a:gd name="connsiteX11" fmla="*/ 18777 w 37007"/>
                <a:gd name="connsiteY11" fmla="*/ 9856 h 41662"/>
                <a:gd name="connsiteX12" fmla="*/ 11917 w 37007"/>
                <a:gd name="connsiteY12" fmla="*/ 7951 h 41662"/>
                <a:gd name="connsiteX13" fmla="*/ -180 w 37007"/>
                <a:gd name="connsiteY13" fmla="*/ 11762 h 41662"/>
                <a:gd name="connsiteX14" fmla="*/ -3799 w 37007"/>
                <a:gd name="connsiteY14" fmla="*/ 4903 h 41662"/>
                <a:gd name="connsiteX15" fmla="*/ 4964 w 37007"/>
                <a:gd name="connsiteY15" fmla="*/ 998 h 41662"/>
                <a:gd name="connsiteX16" fmla="*/ 14489 w 37007"/>
                <a:gd name="connsiteY16" fmla="*/ -145 h 41662"/>
                <a:gd name="connsiteX17" fmla="*/ 26776 w 37007"/>
                <a:gd name="connsiteY17" fmla="*/ 3665 h 41662"/>
                <a:gd name="connsiteX18" fmla="*/ 30683 w 37007"/>
                <a:gd name="connsiteY18" fmla="*/ 14047 h 41662"/>
                <a:gd name="connsiteX19" fmla="*/ 30683 w 37007"/>
                <a:gd name="connsiteY19" fmla="*/ 40717 h 41662"/>
                <a:gd name="connsiteX20" fmla="*/ 17633 w 37007"/>
                <a:gd name="connsiteY20" fmla="*/ 31478 h 41662"/>
                <a:gd name="connsiteX21" fmla="*/ 21065 w 37007"/>
                <a:gd name="connsiteY21" fmla="*/ 26525 h 41662"/>
                <a:gd name="connsiteX22" fmla="*/ 21065 w 37007"/>
                <a:gd name="connsiteY22" fmla="*/ 23572 h 41662"/>
                <a:gd name="connsiteX23" fmla="*/ 10777 w 37007"/>
                <a:gd name="connsiteY23" fmla="*/ 23572 h 41662"/>
                <a:gd name="connsiteX24" fmla="*/ 4964 w 37007"/>
                <a:gd name="connsiteY24" fmla="*/ 24715 h 41662"/>
                <a:gd name="connsiteX25" fmla="*/ 3062 w 37007"/>
                <a:gd name="connsiteY25" fmla="*/ 28526 h 41662"/>
                <a:gd name="connsiteX26" fmla="*/ 5061 w 37007"/>
                <a:gd name="connsiteY26" fmla="*/ 32717 h 41662"/>
                <a:gd name="connsiteX27" fmla="*/ 10298 w 37007"/>
                <a:gd name="connsiteY27" fmla="*/ 34240 h 41662"/>
                <a:gd name="connsiteX28" fmla="*/ 17251 w 37007"/>
                <a:gd name="connsiteY28" fmla="*/ 31764 h 41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7007" h="41662">
                  <a:moveTo>
                    <a:pt x="21158" y="41003"/>
                  </a:moveTo>
                  <a:lnTo>
                    <a:pt x="21158" y="36050"/>
                  </a:lnTo>
                  <a:cubicBezTo>
                    <a:pt x="19730" y="37879"/>
                    <a:pt x="17823" y="39260"/>
                    <a:pt x="15633" y="40050"/>
                  </a:cubicBezTo>
                  <a:cubicBezTo>
                    <a:pt x="13252" y="41041"/>
                    <a:pt x="10587" y="41527"/>
                    <a:pt x="8015" y="41479"/>
                  </a:cubicBezTo>
                  <a:cubicBezTo>
                    <a:pt x="5443" y="41527"/>
                    <a:pt x="2871" y="40975"/>
                    <a:pt x="490" y="39860"/>
                  </a:cubicBezTo>
                  <a:cubicBezTo>
                    <a:pt x="-1608" y="38812"/>
                    <a:pt x="-3319" y="37231"/>
                    <a:pt x="-4561" y="35288"/>
                  </a:cubicBezTo>
                  <a:cubicBezTo>
                    <a:pt x="-5701" y="33326"/>
                    <a:pt x="-6273" y="31088"/>
                    <a:pt x="-6273" y="28811"/>
                  </a:cubicBezTo>
                  <a:cubicBezTo>
                    <a:pt x="-6463" y="25354"/>
                    <a:pt x="-4943" y="22030"/>
                    <a:pt x="-2273" y="19858"/>
                  </a:cubicBezTo>
                  <a:cubicBezTo>
                    <a:pt x="1062" y="17552"/>
                    <a:pt x="5061" y="16381"/>
                    <a:pt x="9159" y="16524"/>
                  </a:cubicBezTo>
                  <a:lnTo>
                    <a:pt x="21158" y="16524"/>
                  </a:lnTo>
                  <a:lnTo>
                    <a:pt x="21158" y="15476"/>
                  </a:lnTo>
                  <a:cubicBezTo>
                    <a:pt x="21251" y="13333"/>
                    <a:pt x="20395" y="11256"/>
                    <a:pt x="18777" y="9856"/>
                  </a:cubicBezTo>
                  <a:cubicBezTo>
                    <a:pt x="16777" y="8418"/>
                    <a:pt x="14396" y="7742"/>
                    <a:pt x="11917" y="7951"/>
                  </a:cubicBezTo>
                  <a:cubicBezTo>
                    <a:pt x="7633" y="8075"/>
                    <a:pt x="3443" y="9390"/>
                    <a:pt x="-180" y="11762"/>
                  </a:cubicBezTo>
                  <a:lnTo>
                    <a:pt x="-3799" y="4903"/>
                  </a:lnTo>
                  <a:cubicBezTo>
                    <a:pt x="-1036" y="3293"/>
                    <a:pt x="1917" y="1979"/>
                    <a:pt x="4964" y="998"/>
                  </a:cubicBezTo>
                  <a:cubicBezTo>
                    <a:pt x="8108" y="160"/>
                    <a:pt x="11252" y="-221"/>
                    <a:pt x="14489" y="-145"/>
                  </a:cubicBezTo>
                  <a:cubicBezTo>
                    <a:pt x="18870" y="-421"/>
                    <a:pt x="23256" y="931"/>
                    <a:pt x="26776" y="3665"/>
                  </a:cubicBezTo>
                  <a:cubicBezTo>
                    <a:pt x="29539" y="6408"/>
                    <a:pt x="30967" y="10190"/>
                    <a:pt x="30683" y="14047"/>
                  </a:cubicBezTo>
                  <a:lnTo>
                    <a:pt x="30683" y="40717"/>
                  </a:lnTo>
                  <a:close/>
                  <a:moveTo>
                    <a:pt x="17633" y="31478"/>
                  </a:moveTo>
                  <a:cubicBezTo>
                    <a:pt x="19540" y="30478"/>
                    <a:pt x="20777" y="28630"/>
                    <a:pt x="21065" y="26525"/>
                  </a:cubicBezTo>
                  <a:lnTo>
                    <a:pt x="21065" y="23572"/>
                  </a:lnTo>
                  <a:lnTo>
                    <a:pt x="10777" y="23572"/>
                  </a:lnTo>
                  <a:cubicBezTo>
                    <a:pt x="8777" y="23429"/>
                    <a:pt x="6778" y="23829"/>
                    <a:pt x="4964" y="24715"/>
                  </a:cubicBezTo>
                  <a:cubicBezTo>
                    <a:pt x="3727" y="25544"/>
                    <a:pt x="2964" y="27001"/>
                    <a:pt x="3062" y="28526"/>
                  </a:cubicBezTo>
                  <a:cubicBezTo>
                    <a:pt x="2964" y="30164"/>
                    <a:pt x="3727" y="31735"/>
                    <a:pt x="5061" y="32717"/>
                  </a:cubicBezTo>
                  <a:cubicBezTo>
                    <a:pt x="6587" y="33783"/>
                    <a:pt x="8396" y="34317"/>
                    <a:pt x="10298" y="34240"/>
                  </a:cubicBezTo>
                  <a:cubicBezTo>
                    <a:pt x="12777" y="34145"/>
                    <a:pt x="15252" y="33278"/>
                    <a:pt x="17251" y="31764"/>
                  </a:cubicBezTo>
                  <a:close/>
                </a:path>
              </a:pathLst>
            </a:custGeom>
            <a:solidFill>
              <a:srgbClr val="6D6E71"/>
            </a:solidFill>
            <a:ln w="9525" cap="flat">
              <a:noFill/>
              <a:prstDash val="solid"/>
              <a:miter/>
            </a:ln>
          </p:spPr>
          <p:txBody>
            <a:bodyPr rtlCol="0" anchor="ctr"/>
            <a:lstStyle/>
            <a:p>
              <a:endParaRPr lang="en-US"/>
            </a:p>
          </p:txBody>
        </p:sp>
        <p:sp>
          <p:nvSpPr>
            <p:cNvPr id="1540" name="Freeform: Shape 1539">
              <a:extLst>
                <a:ext uri="{FF2B5EF4-FFF2-40B4-BE49-F238E27FC236}">
                  <a16:creationId xmlns:a16="http://schemas.microsoft.com/office/drawing/2014/main" id="{710AE286-111A-4781-9AF5-62CA73445026}"/>
                </a:ext>
              </a:extLst>
            </p:cNvPr>
            <p:cNvSpPr/>
            <p:nvPr/>
          </p:nvSpPr>
          <p:spPr>
            <a:xfrm>
              <a:off x="18877789" y="3526046"/>
              <a:ext cx="33177" cy="41944"/>
            </a:xfrm>
            <a:custGeom>
              <a:avLst/>
              <a:gdLst>
                <a:gd name="connsiteX0" fmla="*/ 16663 w 33177"/>
                <a:gd name="connsiteY0" fmla="*/ 8501 h 41944"/>
                <a:gd name="connsiteX1" fmla="*/ 10761 w 33177"/>
                <a:gd name="connsiteY1" fmla="*/ 7549 h 41944"/>
                <a:gd name="connsiteX2" fmla="*/ 6757 w 33177"/>
                <a:gd name="connsiteY2" fmla="*/ 8406 h 41944"/>
                <a:gd name="connsiteX3" fmla="*/ 5329 w 33177"/>
                <a:gd name="connsiteY3" fmla="*/ 11073 h 41944"/>
                <a:gd name="connsiteX4" fmla="*/ 7138 w 33177"/>
                <a:gd name="connsiteY4" fmla="*/ 14026 h 41944"/>
                <a:gd name="connsiteX5" fmla="*/ 13045 w 33177"/>
                <a:gd name="connsiteY5" fmla="*/ 16217 h 41944"/>
                <a:gd name="connsiteX6" fmla="*/ 20096 w 33177"/>
                <a:gd name="connsiteY6" fmla="*/ 18789 h 41944"/>
                <a:gd name="connsiteX7" fmla="*/ 24858 w 33177"/>
                <a:gd name="connsiteY7" fmla="*/ 22503 h 41944"/>
                <a:gd name="connsiteX8" fmla="*/ 26858 w 33177"/>
                <a:gd name="connsiteY8" fmla="*/ 28980 h 41944"/>
                <a:gd name="connsiteX9" fmla="*/ 22286 w 33177"/>
                <a:gd name="connsiteY9" fmla="*/ 38505 h 41944"/>
                <a:gd name="connsiteX10" fmla="*/ 10761 w 33177"/>
                <a:gd name="connsiteY10" fmla="*/ 41744 h 41944"/>
                <a:gd name="connsiteX11" fmla="*/ 1236 w 33177"/>
                <a:gd name="connsiteY11" fmla="*/ 40220 h 41944"/>
                <a:gd name="connsiteX12" fmla="*/ -6289 w 33177"/>
                <a:gd name="connsiteY12" fmla="*/ 36029 h 41944"/>
                <a:gd name="connsiteX13" fmla="*/ -2861 w 33177"/>
                <a:gd name="connsiteY13" fmla="*/ 29076 h 41944"/>
                <a:gd name="connsiteX14" fmla="*/ 3618 w 33177"/>
                <a:gd name="connsiteY14" fmla="*/ 32790 h 41944"/>
                <a:gd name="connsiteX15" fmla="*/ 10854 w 33177"/>
                <a:gd name="connsiteY15" fmla="*/ 34124 h 41944"/>
                <a:gd name="connsiteX16" fmla="*/ 15235 w 33177"/>
                <a:gd name="connsiteY16" fmla="*/ 33171 h 41944"/>
                <a:gd name="connsiteX17" fmla="*/ 16952 w 33177"/>
                <a:gd name="connsiteY17" fmla="*/ 30314 h 41944"/>
                <a:gd name="connsiteX18" fmla="*/ 15045 w 33177"/>
                <a:gd name="connsiteY18" fmla="*/ 27075 h 41944"/>
                <a:gd name="connsiteX19" fmla="*/ 8854 w 33177"/>
                <a:gd name="connsiteY19" fmla="*/ 24694 h 41944"/>
                <a:gd name="connsiteX20" fmla="*/ 2092 w 33177"/>
                <a:gd name="connsiteY20" fmla="*/ 22313 h 41944"/>
                <a:gd name="connsiteX21" fmla="*/ -2387 w 33177"/>
                <a:gd name="connsiteY21" fmla="*/ 18789 h 41944"/>
                <a:gd name="connsiteX22" fmla="*/ -4289 w 33177"/>
                <a:gd name="connsiteY22" fmla="*/ 12502 h 41944"/>
                <a:gd name="connsiteX23" fmla="*/ 92 w 33177"/>
                <a:gd name="connsiteY23" fmla="*/ 2977 h 41944"/>
                <a:gd name="connsiteX24" fmla="*/ 11143 w 33177"/>
                <a:gd name="connsiteY24" fmla="*/ -166 h 41944"/>
                <a:gd name="connsiteX25" fmla="*/ 19045 w 33177"/>
                <a:gd name="connsiteY25" fmla="*/ 977 h 41944"/>
                <a:gd name="connsiteX26" fmla="*/ 26095 w 33177"/>
                <a:gd name="connsiteY26" fmla="*/ 4215 h 41944"/>
                <a:gd name="connsiteX27" fmla="*/ 22477 w 33177"/>
                <a:gd name="connsiteY27" fmla="*/ 11359 h 41944"/>
                <a:gd name="connsiteX28" fmla="*/ 16663 w 33177"/>
                <a:gd name="connsiteY28" fmla="*/ 8501 h 4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177" h="41944">
                  <a:moveTo>
                    <a:pt x="16663" y="8501"/>
                  </a:moveTo>
                  <a:cubicBezTo>
                    <a:pt x="14761" y="7892"/>
                    <a:pt x="12761" y="7568"/>
                    <a:pt x="10761" y="7549"/>
                  </a:cubicBezTo>
                  <a:cubicBezTo>
                    <a:pt x="9329" y="7492"/>
                    <a:pt x="7999" y="7787"/>
                    <a:pt x="6757" y="8406"/>
                  </a:cubicBezTo>
                  <a:cubicBezTo>
                    <a:pt x="5808" y="8949"/>
                    <a:pt x="5236" y="9987"/>
                    <a:pt x="5329" y="11073"/>
                  </a:cubicBezTo>
                  <a:cubicBezTo>
                    <a:pt x="5329" y="12331"/>
                    <a:pt x="5999" y="13492"/>
                    <a:pt x="7138" y="14026"/>
                  </a:cubicBezTo>
                  <a:cubicBezTo>
                    <a:pt x="9045" y="14950"/>
                    <a:pt x="11045" y="15683"/>
                    <a:pt x="13045" y="16217"/>
                  </a:cubicBezTo>
                  <a:cubicBezTo>
                    <a:pt x="15426" y="16903"/>
                    <a:pt x="17807" y="17760"/>
                    <a:pt x="20096" y="18789"/>
                  </a:cubicBezTo>
                  <a:cubicBezTo>
                    <a:pt x="21998" y="19598"/>
                    <a:pt x="23616" y="20874"/>
                    <a:pt x="24858" y="22503"/>
                  </a:cubicBezTo>
                  <a:cubicBezTo>
                    <a:pt x="26286" y="24342"/>
                    <a:pt x="27049" y="26647"/>
                    <a:pt x="26858" y="28980"/>
                  </a:cubicBezTo>
                  <a:cubicBezTo>
                    <a:pt x="27142" y="32752"/>
                    <a:pt x="25430" y="36400"/>
                    <a:pt x="22286" y="38505"/>
                  </a:cubicBezTo>
                  <a:cubicBezTo>
                    <a:pt x="18854" y="40791"/>
                    <a:pt x="14854" y="41934"/>
                    <a:pt x="10761" y="41744"/>
                  </a:cubicBezTo>
                  <a:cubicBezTo>
                    <a:pt x="7520" y="41782"/>
                    <a:pt x="4283" y="41267"/>
                    <a:pt x="1236" y="40220"/>
                  </a:cubicBezTo>
                  <a:cubicBezTo>
                    <a:pt x="-1526" y="39372"/>
                    <a:pt x="-4098" y="37943"/>
                    <a:pt x="-6289" y="36029"/>
                  </a:cubicBezTo>
                  <a:lnTo>
                    <a:pt x="-2861" y="29076"/>
                  </a:lnTo>
                  <a:cubicBezTo>
                    <a:pt x="-954" y="30733"/>
                    <a:pt x="1236" y="31990"/>
                    <a:pt x="3618" y="32790"/>
                  </a:cubicBezTo>
                  <a:cubicBezTo>
                    <a:pt x="5901" y="33619"/>
                    <a:pt x="8380" y="34076"/>
                    <a:pt x="10854" y="34124"/>
                  </a:cubicBezTo>
                  <a:cubicBezTo>
                    <a:pt x="12380" y="34228"/>
                    <a:pt x="13901" y="33895"/>
                    <a:pt x="15235" y="33171"/>
                  </a:cubicBezTo>
                  <a:cubicBezTo>
                    <a:pt x="16282" y="32628"/>
                    <a:pt x="16952" y="31514"/>
                    <a:pt x="16952" y="30314"/>
                  </a:cubicBezTo>
                  <a:cubicBezTo>
                    <a:pt x="16952" y="28961"/>
                    <a:pt x="16189" y="27714"/>
                    <a:pt x="15045" y="27075"/>
                  </a:cubicBezTo>
                  <a:cubicBezTo>
                    <a:pt x="13045" y="26104"/>
                    <a:pt x="10952" y="25313"/>
                    <a:pt x="8854" y="24694"/>
                  </a:cubicBezTo>
                  <a:cubicBezTo>
                    <a:pt x="6571" y="24113"/>
                    <a:pt x="4283" y="23313"/>
                    <a:pt x="2092" y="22313"/>
                  </a:cubicBezTo>
                  <a:cubicBezTo>
                    <a:pt x="376" y="21503"/>
                    <a:pt x="-1145" y="20303"/>
                    <a:pt x="-2387" y="18789"/>
                  </a:cubicBezTo>
                  <a:cubicBezTo>
                    <a:pt x="-3717" y="16969"/>
                    <a:pt x="-4387" y="14750"/>
                    <a:pt x="-4289" y="12502"/>
                  </a:cubicBezTo>
                  <a:cubicBezTo>
                    <a:pt x="-4577" y="8778"/>
                    <a:pt x="-2954" y="5168"/>
                    <a:pt x="92" y="2977"/>
                  </a:cubicBezTo>
                  <a:cubicBezTo>
                    <a:pt x="3329" y="786"/>
                    <a:pt x="7236" y="-318"/>
                    <a:pt x="11143" y="-166"/>
                  </a:cubicBezTo>
                  <a:cubicBezTo>
                    <a:pt x="13808" y="-166"/>
                    <a:pt x="16473" y="215"/>
                    <a:pt x="19045" y="977"/>
                  </a:cubicBezTo>
                  <a:cubicBezTo>
                    <a:pt x="21523" y="1663"/>
                    <a:pt x="23905" y="2758"/>
                    <a:pt x="26095" y="4215"/>
                  </a:cubicBezTo>
                  <a:lnTo>
                    <a:pt x="22477" y="11359"/>
                  </a:lnTo>
                  <a:cubicBezTo>
                    <a:pt x="20668" y="10178"/>
                    <a:pt x="18663" y="9216"/>
                    <a:pt x="16663" y="8501"/>
                  </a:cubicBezTo>
                  <a:close/>
                </a:path>
              </a:pathLst>
            </a:custGeom>
            <a:solidFill>
              <a:srgbClr val="6D6E71"/>
            </a:solidFill>
            <a:ln w="9525" cap="flat">
              <a:noFill/>
              <a:prstDash val="solid"/>
              <a:miter/>
            </a:ln>
          </p:spPr>
          <p:txBody>
            <a:bodyPr rtlCol="0" anchor="ctr"/>
            <a:lstStyle/>
            <a:p>
              <a:endParaRPr lang="en-US"/>
            </a:p>
          </p:txBody>
        </p:sp>
        <p:sp>
          <p:nvSpPr>
            <p:cNvPr id="1541" name="Freeform: Shape 1540">
              <a:extLst>
                <a:ext uri="{FF2B5EF4-FFF2-40B4-BE49-F238E27FC236}">
                  <a16:creationId xmlns:a16="http://schemas.microsoft.com/office/drawing/2014/main" id="{81BDE878-4D76-474C-AAAD-8E7C55A55C36}"/>
                </a:ext>
              </a:extLst>
            </p:cNvPr>
            <p:cNvSpPr/>
            <p:nvPr/>
          </p:nvSpPr>
          <p:spPr>
            <a:xfrm>
              <a:off x="18915975" y="3526127"/>
              <a:ext cx="40083" cy="41466"/>
            </a:xfrm>
            <a:custGeom>
              <a:avLst/>
              <a:gdLst>
                <a:gd name="connsiteX0" fmla="*/ 28865 w 40083"/>
                <a:gd name="connsiteY0" fmla="*/ 5373 h 41466"/>
                <a:gd name="connsiteX1" fmla="*/ 33725 w 40083"/>
                <a:gd name="connsiteY1" fmla="*/ 20994 h 41466"/>
                <a:gd name="connsiteX2" fmla="*/ 33725 w 40083"/>
                <a:gd name="connsiteY2" fmla="*/ 23946 h 41466"/>
                <a:gd name="connsiteX3" fmla="*/ 3624 w 40083"/>
                <a:gd name="connsiteY3" fmla="*/ 23946 h 41466"/>
                <a:gd name="connsiteX4" fmla="*/ 7722 w 40083"/>
                <a:gd name="connsiteY4" fmla="*/ 30805 h 41466"/>
                <a:gd name="connsiteX5" fmla="*/ 15340 w 40083"/>
                <a:gd name="connsiteY5" fmla="*/ 33281 h 41466"/>
                <a:gd name="connsiteX6" fmla="*/ 26293 w 40083"/>
                <a:gd name="connsiteY6" fmla="*/ 28709 h 41466"/>
                <a:gd name="connsiteX7" fmla="*/ 31627 w 40083"/>
                <a:gd name="connsiteY7" fmla="*/ 34234 h 41466"/>
                <a:gd name="connsiteX8" fmla="*/ 24200 w 40083"/>
                <a:gd name="connsiteY8" fmla="*/ 39472 h 41466"/>
                <a:gd name="connsiteX9" fmla="*/ 14675 w 40083"/>
                <a:gd name="connsiteY9" fmla="*/ 41282 h 41466"/>
                <a:gd name="connsiteX10" fmla="*/ 3624 w 40083"/>
                <a:gd name="connsiteY10" fmla="*/ 38710 h 41466"/>
                <a:gd name="connsiteX11" fmla="*/ -3710 w 40083"/>
                <a:gd name="connsiteY11" fmla="*/ 31376 h 41466"/>
                <a:gd name="connsiteX12" fmla="*/ -6282 w 40083"/>
                <a:gd name="connsiteY12" fmla="*/ 20613 h 41466"/>
                <a:gd name="connsiteX13" fmla="*/ -3710 w 40083"/>
                <a:gd name="connsiteY13" fmla="*/ 9754 h 41466"/>
                <a:gd name="connsiteX14" fmla="*/ 3722 w 40083"/>
                <a:gd name="connsiteY14" fmla="*/ 2420 h 41466"/>
                <a:gd name="connsiteX15" fmla="*/ 14387 w 40083"/>
                <a:gd name="connsiteY15" fmla="*/ -151 h 41466"/>
                <a:gd name="connsiteX16" fmla="*/ 28865 w 40083"/>
                <a:gd name="connsiteY16" fmla="*/ 5373 h 41466"/>
                <a:gd name="connsiteX17" fmla="*/ 24674 w 40083"/>
                <a:gd name="connsiteY17" fmla="*/ 17374 h 41466"/>
                <a:gd name="connsiteX18" fmla="*/ 21721 w 40083"/>
                <a:gd name="connsiteY18" fmla="*/ 10135 h 41466"/>
                <a:gd name="connsiteX19" fmla="*/ 14196 w 40083"/>
                <a:gd name="connsiteY19" fmla="*/ 7468 h 41466"/>
                <a:gd name="connsiteX20" fmla="*/ 6959 w 40083"/>
                <a:gd name="connsiteY20" fmla="*/ 10135 h 41466"/>
                <a:gd name="connsiteX21" fmla="*/ 3341 w 40083"/>
                <a:gd name="connsiteY21" fmla="*/ 17374 h 41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083" h="41466">
                  <a:moveTo>
                    <a:pt x="28865" y="5373"/>
                  </a:moveTo>
                  <a:cubicBezTo>
                    <a:pt x="32297" y="9811"/>
                    <a:pt x="34106" y="15364"/>
                    <a:pt x="33725" y="20994"/>
                  </a:cubicBezTo>
                  <a:cubicBezTo>
                    <a:pt x="33818" y="21975"/>
                    <a:pt x="33818" y="22966"/>
                    <a:pt x="33725" y="23946"/>
                  </a:cubicBezTo>
                  <a:lnTo>
                    <a:pt x="3624" y="23946"/>
                  </a:lnTo>
                  <a:cubicBezTo>
                    <a:pt x="4103" y="26652"/>
                    <a:pt x="5531" y="29090"/>
                    <a:pt x="7722" y="30805"/>
                  </a:cubicBezTo>
                  <a:cubicBezTo>
                    <a:pt x="9912" y="32481"/>
                    <a:pt x="12577" y="33348"/>
                    <a:pt x="15340" y="33281"/>
                  </a:cubicBezTo>
                  <a:cubicBezTo>
                    <a:pt x="19437" y="33262"/>
                    <a:pt x="23339" y="31614"/>
                    <a:pt x="26293" y="28709"/>
                  </a:cubicBezTo>
                  <a:lnTo>
                    <a:pt x="31627" y="34234"/>
                  </a:lnTo>
                  <a:cubicBezTo>
                    <a:pt x="29627" y="36529"/>
                    <a:pt x="27056" y="38320"/>
                    <a:pt x="24200" y="39472"/>
                  </a:cubicBezTo>
                  <a:cubicBezTo>
                    <a:pt x="21149" y="40654"/>
                    <a:pt x="17912" y="41263"/>
                    <a:pt x="14675" y="41282"/>
                  </a:cubicBezTo>
                  <a:cubicBezTo>
                    <a:pt x="10866" y="41358"/>
                    <a:pt x="7052" y="40472"/>
                    <a:pt x="3624" y="38710"/>
                  </a:cubicBezTo>
                  <a:cubicBezTo>
                    <a:pt x="480" y="37034"/>
                    <a:pt x="-1994" y="34481"/>
                    <a:pt x="-3710" y="31376"/>
                  </a:cubicBezTo>
                  <a:cubicBezTo>
                    <a:pt x="-5519" y="28071"/>
                    <a:pt x="-6375" y="24366"/>
                    <a:pt x="-6282" y="20613"/>
                  </a:cubicBezTo>
                  <a:cubicBezTo>
                    <a:pt x="-6375" y="16831"/>
                    <a:pt x="-5519" y="13098"/>
                    <a:pt x="-3710" y="9754"/>
                  </a:cubicBezTo>
                  <a:cubicBezTo>
                    <a:pt x="-1901" y="6687"/>
                    <a:pt x="671" y="4144"/>
                    <a:pt x="3722" y="2420"/>
                  </a:cubicBezTo>
                  <a:cubicBezTo>
                    <a:pt x="6959" y="668"/>
                    <a:pt x="10675" y="-218"/>
                    <a:pt x="14387" y="-151"/>
                  </a:cubicBezTo>
                  <a:cubicBezTo>
                    <a:pt x="19819" y="-447"/>
                    <a:pt x="25056" y="1563"/>
                    <a:pt x="28865" y="5373"/>
                  </a:cubicBezTo>
                  <a:close/>
                  <a:moveTo>
                    <a:pt x="24674" y="17374"/>
                  </a:moveTo>
                  <a:cubicBezTo>
                    <a:pt x="24772" y="14650"/>
                    <a:pt x="23721" y="12012"/>
                    <a:pt x="21721" y="10135"/>
                  </a:cubicBezTo>
                  <a:cubicBezTo>
                    <a:pt x="19628" y="8325"/>
                    <a:pt x="16958" y="7373"/>
                    <a:pt x="14196" y="7468"/>
                  </a:cubicBezTo>
                  <a:cubicBezTo>
                    <a:pt x="11531" y="7411"/>
                    <a:pt x="8959" y="8364"/>
                    <a:pt x="6959" y="10135"/>
                  </a:cubicBezTo>
                  <a:cubicBezTo>
                    <a:pt x="4959" y="12031"/>
                    <a:pt x="3624" y="14602"/>
                    <a:pt x="3341" y="17374"/>
                  </a:cubicBezTo>
                  <a:close/>
                </a:path>
              </a:pathLst>
            </a:custGeom>
            <a:solidFill>
              <a:srgbClr val="6D6E71"/>
            </a:solidFill>
            <a:ln w="9525" cap="flat">
              <a:noFill/>
              <a:prstDash val="solid"/>
              <a:miter/>
            </a:ln>
          </p:spPr>
          <p:txBody>
            <a:bodyPr rtlCol="0" anchor="ctr"/>
            <a:lstStyle/>
            <a:p>
              <a:endParaRPr lang="en-US"/>
            </a:p>
          </p:txBody>
        </p:sp>
        <p:sp>
          <p:nvSpPr>
            <p:cNvPr id="1542" name="Freeform: Shape 1541">
              <a:extLst>
                <a:ext uri="{FF2B5EF4-FFF2-40B4-BE49-F238E27FC236}">
                  <a16:creationId xmlns:a16="http://schemas.microsoft.com/office/drawing/2014/main" id="{DADE477A-ED6F-4887-BE3D-32C8451CEA21}"/>
                </a:ext>
              </a:extLst>
            </p:cNvPr>
            <p:cNvSpPr/>
            <p:nvPr/>
          </p:nvSpPr>
          <p:spPr>
            <a:xfrm>
              <a:off x="18964942" y="3510630"/>
              <a:ext cx="9525" cy="56578"/>
            </a:xfrm>
            <a:custGeom>
              <a:avLst/>
              <a:gdLst>
                <a:gd name="connsiteX0" fmla="*/ -6289 w 9525"/>
                <a:gd name="connsiteY0" fmla="*/ -180 h 56578"/>
                <a:gd name="connsiteX1" fmla="*/ 3236 w 9525"/>
                <a:gd name="connsiteY1" fmla="*/ -180 h 56578"/>
                <a:gd name="connsiteX2" fmla="*/ 3236 w 9525"/>
                <a:gd name="connsiteY2" fmla="*/ 56399 h 56578"/>
                <a:gd name="connsiteX3" fmla="*/ -6289 w 9525"/>
                <a:gd name="connsiteY3" fmla="*/ 56399 h 56578"/>
              </a:gdLst>
              <a:ahLst/>
              <a:cxnLst>
                <a:cxn ang="0">
                  <a:pos x="connsiteX0" y="connsiteY0"/>
                </a:cxn>
                <a:cxn ang="0">
                  <a:pos x="connsiteX1" y="connsiteY1"/>
                </a:cxn>
                <a:cxn ang="0">
                  <a:pos x="connsiteX2" y="connsiteY2"/>
                </a:cxn>
                <a:cxn ang="0">
                  <a:pos x="connsiteX3" y="connsiteY3"/>
                </a:cxn>
              </a:cxnLst>
              <a:rect l="l" t="t" r="r" b="b"/>
              <a:pathLst>
                <a:path w="9525" h="56578">
                  <a:moveTo>
                    <a:pt x="-6289" y="-180"/>
                  </a:moveTo>
                  <a:lnTo>
                    <a:pt x="3236" y="-180"/>
                  </a:lnTo>
                  <a:lnTo>
                    <a:pt x="3236" y="56399"/>
                  </a:lnTo>
                  <a:lnTo>
                    <a:pt x="-6289" y="56399"/>
                  </a:lnTo>
                  <a:close/>
                </a:path>
              </a:pathLst>
            </a:custGeom>
            <a:solidFill>
              <a:srgbClr val="6D6E71"/>
            </a:solidFill>
            <a:ln w="9525" cap="flat">
              <a:noFill/>
              <a:prstDash val="solid"/>
              <a:miter/>
            </a:ln>
          </p:spPr>
          <p:txBody>
            <a:bodyPr rtlCol="0" anchor="ctr"/>
            <a:lstStyle/>
            <a:p>
              <a:endParaRPr lang="en-US"/>
            </a:p>
          </p:txBody>
        </p:sp>
        <p:sp>
          <p:nvSpPr>
            <p:cNvPr id="1543" name="Freeform: Shape 1542">
              <a:extLst>
                <a:ext uri="{FF2B5EF4-FFF2-40B4-BE49-F238E27FC236}">
                  <a16:creationId xmlns:a16="http://schemas.microsoft.com/office/drawing/2014/main" id="{C5D2F33F-8490-4BA0-8024-8E1D64C8F43C}"/>
                </a:ext>
              </a:extLst>
            </p:cNvPr>
            <p:cNvSpPr/>
            <p:nvPr/>
          </p:nvSpPr>
          <p:spPr>
            <a:xfrm>
              <a:off x="18986754" y="3508914"/>
              <a:ext cx="11334" cy="58294"/>
            </a:xfrm>
            <a:custGeom>
              <a:avLst/>
              <a:gdLst>
                <a:gd name="connsiteX0" fmla="*/ 3427 w 11334"/>
                <a:gd name="connsiteY0" fmla="*/ 1441 h 58294"/>
                <a:gd name="connsiteX1" fmla="*/ 5045 w 11334"/>
                <a:gd name="connsiteY1" fmla="*/ 5727 h 58294"/>
                <a:gd name="connsiteX2" fmla="*/ 3427 w 11334"/>
                <a:gd name="connsiteY2" fmla="*/ 9918 h 58294"/>
                <a:gd name="connsiteX3" fmla="*/ -573 w 11334"/>
                <a:gd name="connsiteY3" fmla="*/ 11633 h 58294"/>
                <a:gd name="connsiteX4" fmla="*/ -4670 w 11334"/>
                <a:gd name="connsiteY4" fmla="*/ 9918 h 58294"/>
                <a:gd name="connsiteX5" fmla="*/ -6289 w 11334"/>
                <a:gd name="connsiteY5" fmla="*/ 5727 h 58294"/>
                <a:gd name="connsiteX6" fmla="*/ -4670 w 11334"/>
                <a:gd name="connsiteY6" fmla="*/ 1441 h 58294"/>
                <a:gd name="connsiteX7" fmla="*/ -573 w 11334"/>
                <a:gd name="connsiteY7" fmla="*/ -178 h 58294"/>
                <a:gd name="connsiteX8" fmla="*/ 3427 w 11334"/>
                <a:gd name="connsiteY8" fmla="*/ 1441 h 58294"/>
                <a:gd name="connsiteX9" fmla="*/ -5433 w 11334"/>
                <a:gd name="connsiteY9" fmla="*/ 17347 h 58294"/>
                <a:gd name="connsiteX10" fmla="*/ 4092 w 11334"/>
                <a:gd name="connsiteY10" fmla="*/ 17347 h 58294"/>
                <a:gd name="connsiteX11" fmla="*/ 4092 w 11334"/>
                <a:gd name="connsiteY11" fmla="*/ 58115 h 58294"/>
                <a:gd name="connsiteX12" fmla="*/ -5433 w 11334"/>
                <a:gd name="connsiteY12" fmla="*/ 58115 h 58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34" h="58294">
                  <a:moveTo>
                    <a:pt x="3427" y="1441"/>
                  </a:moveTo>
                  <a:cubicBezTo>
                    <a:pt x="4473" y="2603"/>
                    <a:pt x="5045" y="4146"/>
                    <a:pt x="5045" y="5727"/>
                  </a:cubicBezTo>
                  <a:cubicBezTo>
                    <a:pt x="5045" y="7279"/>
                    <a:pt x="4473" y="8785"/>
                    <a:pt x="3427" y="9918"/>
                  </a:cubicBezTo>
                  <a:cubicBezTo>
                    <a:pt x="2380" y="11051"/>
                    <a:pt x="948" y="11680"/>
                    <a:pt x="-573" y="11633"/>
                  </a:cubicBezTo>
                  <a:cubicBezTo>
                    <a:pt x="-2098" y="11661"/>
                    <a:pt x="-3624" y="11042"/>
                    <a:pt x="-4670" y="9918"/>
                  </a:cubicBezTo>
                  <a:cubicBezTo>
                    <a:pt x="-5717" y="8785"/>
                    <a:pt x="-6289" y="7279"/>
                    <a:pt x="-6289" y="5727"/>
                  </a:cubicBezTo>
                  <a:cubicBezTo>
                    <a:pt x="-6289" y="4146"/>
                    <a:pt x="-5717" y="2603"/>
                    <a:pt x="-4670" y="1441"/>
                  </a:cubicBezTo>
                  <a:cubicBezTo>
                    <a:pt x="-3526" y="383"/>
                    <a:pt x="-2098" y="-197"/>
                    <a:pt x="-573" y="-178"/>
                  </a:cubicBezTo>
                  <a:cubicBezTo>
                    <a:pt x="948" y="-217"/>
                    <a:pt x="2380" y="374"/>
                    <a:pt x="3427" y="1441"/>
                  </a:cubicBezTo>
                  <a:close/>
                  <a:moveTo>
                    <a:pt x="-5433" y="17347"/>
                  </a:moveTo>
                  <a:lnTo>
                    <a:pt x="4092" y="17347"/>
                  </a:lnTo>
                  <a:lnTo>
                    <a:pt x="4092" y="58115"/>
                  </a:lnTo>
                  <a:lnTo>
                    <a:pt x="-5433" y="58115"/>
                  </a:lnTo>
                  <a:close/>
                </a:path>
              </a:pathLst>
            </a:custGeom>
            <a:solidFill>
              <a:srgbClr val="6D6E71"/>
            </a:solidFill>
            <a:ln w="9525" cap="flat">
              <a:noFill/>
              <a:prstDash val="solid"/>
              <a:miter/>
            </a:ln>
          </p:spPr>
          <p:txBody>
            <a:bodyPr rtlCol="0" anchor="ctr"/>
            <a:lstStyle/>
            <a:p>
              <a:endParaRPr lang="en-US"/>
            </a:p>
          </p:txBody>
        </p:sp>
        <p:sp>
          <p:nvSpPr>
            <p:cNvPr id="1544" name="Freeform: Shape 1543">
              <a:extLst>
                <a:ext uri="{FF2B5EF4-FFF2-40B4-BE49-F238E27FC236}">
                  <a16:creationId xmlns:a16="http://schemas.microsoft.com/office/drawing/2014/main" id="{FE46F95A-BAA2-4AC8-9A0C-6C8E4DEC17A6}"/>
                </a:ext>
              </a:extLst>
            </p:cNvPr>
            <p:cNvSpPr/>
            <p:nvPr/>
          </p:nvSpPr>
          <p:spPr>
            <a:xfrm>
              <a:off x="19010088" y="3526499"/>
              <a:ext cx="39358" cy="41185"/>
            </a:xfrm>
            <a:custGeom>
              <a:avLst/>
              <a:gdLst>
                <a:gd name="connsiteX0" fmla="*/ 28956 w 39358"/>
                <a:gd name="connsiteY0" fmla="*/ 4049 h 41185"/>
                <a:gd name="connsiteX1" fmla="*/ 33053 w 39358"/>
                <a:gd name="connsiteY1" fmla="*/ 15574 h 41185"/>
                <a:gd name="connsiteX2" fmla="*/ 33053 w 39358"/>
                <a:gd name="connsiteY2" fmla="*/ 41006 h 41185"/>
                <a:gd name="connsiteX3" fmla="*/ 23049 w 39358"/>
                <a:gd name="connsiteY3" fmla="*/ 41006 h 41185"/>
                <a:gd name="connsiteX4" fmla="*/ 23049 w 39358"/>
                <a:gd name="connsiteY4" fmla="*/ 18431 h 41185"/>
                <a:gd name="connsiteX5" fmla="*/ 20575 w 39358"/>
                <a:gd name="connsiteY5" fmla="*/ 11668 h 41185"/>
                <a:gd name="connsiteX6" fmla="*/ 13905 w 39358"/>
                <a:gd name="connsiteY6" fmla="*/ 9192 h 41185"/>
                <a:gd name="connsiteX7" fmla="*/ 6096 w 39358"/>
                <a:gd name="connsiteY7" fmla="*/ 12526 h 41185"/>
                <a:gd name="connsiteX8" fmla="*/ 3236 w 39358"/>
                <a:gd name="connsiteY8" fmla="*/ 20908 h 41185"/>
                <a:gd name="connsiteX9" fmla="*/ 3236 w 39358"/>
                <a:gd name="connsiteY9" fmla="*/ 41006 h 41185"/>
                <a:gd name="connsiteX10" fmla="*/ -6289 w 39358"/>
                <a:gd name="connsiteY10" fmla="*/ 41006 h 41185"/>
                <a:gd name="connsiteX11" fmla="*/ -6289 w 39358"/>
                <a:gd name="connsiteY11" fmla="*/ 238 h 41185"/>
                <a:gd name="connsiteX12" fmla="*/ 3236 w 39358"/>
                <a:gd name="connsiteY12" fmla="*/ 238 h 41185"/>
                <a:gd name="connsiteX13" fmla="*/ 3236 w 39358"/>
                <a:gd name="connsiteY13" fmla="*/ 7859 h 41185"/>
                <a:gd name="connsiteX14" fmla="*/ 17905 w 39358"/>
                <a:gd name="connsiteY14" fmla="*/ -143 h 41185"/>
                <a:gd name="connsiteX15" fmla="*/ 28956 w 39358"/>
                <a:gd name="connsiteY15" fmla="*/ 4049 h 41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358" h="41185">
                  <a:moveTo>
                    <a:pt x="28956" y="4049"/>
                  </a:moveTo>
                  <a:cubicBezTo>
                    <a:pt x="31811" y="7211"/>
                    <a:pt x="33244" y="11345"/>
                    <a:pt x="33053" y="15574"/>
                  </a:cubicBezTo>
                  <a:lnTo>
                    <a:pt x="33053" y="41006"/>
                  </a:lnTo>
                  <a:lnTo>
                    <a:pt x="23049" y="41006"/>
                  </a:lnTo>
                  <a:lnTo>
                    <a:pt x="23049" y="18431"/>
                  </a:lnTo>
                  <a:cubicBezTo>
                    <a:pt x="23147" y="15936"/>
                    <a:pt x="22286" y="13517"/>
                    <a:pt x="20575" y="11668"/>
                  </a:cubicBezTo>
                  <a:cubicBezTo>
                    <a:pt x="18765" y="9954"/>
                    <a:pt x="16384" y="9059"/>
                    <a:pt x="13905" y="9192"/>
                  </a:cubicBezTo>
                  <a:cubicBezTo>
                    <a:pt x="10952" y="9126"/>
                    <a:pt x="8096" y="10345"/>
                    <a:pt x="6096" y="12526"/>
                  </a:cubicBezTo>
                  <a:cubicBezTo>
                    <a:pt x="4097" y="14869"/>
                    <a:pt x="3143" y="17860"/>
                    <a:pt x="3236" y="20908"/>
                  </a:cubicBezTo>
                  <a:lnTo>
                    <a:pt x="3236" y="41006"/>
                  </a:lnTo>
                  <a:lnTo>
                    <a:pt x="-6289" y="41006"/>
                  </a:lnTo>
                  <a:lnTo>
                    <a:pt x="-6289" y="238"/>
                  </a:lnTo>
                  <a:lnTo>
                    <a:pt x="3236" y="238"/>
                  </a:lnTo>
                  <a:lnTo>
                    <a:pt x="3236" y="7859"/>
                  </a:lnTo>
                  <a:cubicBezTo>
                    <a:pt x="6190" y="2563"/>
                    <a:pt x="11905" y="-562"/>
                    <a:pt x="17905" y="-143"/>
                  </a:cubicBezTo>
                  <a:cubicBezTo>
                    <a:pt x="22002" y="-352"/>
                    <a:pt x="26002" y="1163"/>
                    <a:pt x="28956" y="4049"/>
                  </a:cubicBezTo>
                  <a:close/>
                </a:path>
              </a:pathLst>
            </a:custGeom>
            <a:solidFill>
              <a:srgbClr val="6D6E71"/>
            </a:solidFill>
            <a:ln w="9525" cap="flat">
              <a:noFill/>
              <a:prstDash val="solid"/>
              <a:miter/>
            </a:ln>
          </p:spPr>
          <p:txBody>
            <a:bodyPr rtlCol="0" anchor="ctr"/>
            <a:lstStyle/>
            <a:p>
              <a:endParaRPr lang="en-US"/>
            </a:p>
          </p:txBody>
        </p:sp>
        <p:sp>
          <p:nvSpPr>
            <p:cNvPr id="1545" name="Freeform: Shape 1544">
              <a:extLst>
                <a:ext uri="{FF2B5EF4-FFF2-40B4-BE49-F238E27FC236}">
                  <a16:creationId xmlns:a16="http://schemas.microsoft.com/office/drawing/2014/main" id="{CDC1EA3B-FFD5-4B02-A9DB-5798BE8BBA14}"/>
                </a:ext>
              </a:extLst>
            </p:cNvPr>
            <p:cNvSpPr/>
            <p:nvPr/>
          </p:nvSpPr>
          <p:spPr>
            <a:xfrm>
              <a:off x="19057329" y="3526116"/>
              <a:ext cx="40082" cy="41478"/>
            </a:xfrm>
            <a:custGeom>
              <a:avLst/>
              <a:gdLst>
                <a:gd name="connsiteX0" fmla="*/ 28767 w 40082"/>
                <a:gd name="connsiteY0" fmla="*/ 5384 h 41478"/>
                <a:gd name="connsiteX1" fmla="*/ 33720 w 40082"/>
                <a:gd name="connsiteY1" fmla="*/ 21005 h 41478"/>
                <a:gd name="connsiteX2" fmla="*/ 33720 w 40082"/>
                <a:gd name="connsiteY2" fmla="*/ 23958 h 41478"/>
                <a:gd name="connsiteX3" fmla="*/ 3620 w 40082"/>
                <a:gd name="connsiteY3" fmla="*/ 23958 h 41478"/>
                <a:gd name="connsiteX4" fmla="*/ 7717 w 40082"/>
                <a:gd name="connsiteY4" fmla="*/ 30816 h 41478"/>
                <a:gd name="connsiteX5" fmla="*/ 15335 w 40082"/>
                <a:gd name="connsiteY5" fmla="*/ 33292 h 41478"/>
                <a:gd name="connsiteX6" fmla="*/ 21242 w 40082"/>
                <a:gd name="connsiteY6" fmla="*/ 32054 h 41478"/>
                <a:gd name="connsiteX7" fmla="*/ 26293 w 40082"/>
                <a:gd name="connsiteY7" fmla="*/ 28720 h 41478"/>
                <a:gd name="connsiteX8" fmla="*/ 31627 w 40082"/>
                <a:gd name="connsiteY8" fmla="*/ 34245 h 41478"/>
                <a:gd name="connsiteX9" fmla="*/ 24195 w 40082"/>
                <a:gd name="connsiteY9" fmla="*/ 39483 h 41478"/>
                <a:gd name="connsiteX10" fmla="*/ 14670 w 40082"/>
                <a:gd name="connsiteY10" fmla="*/ 41293 h 41478"/>
                <a:gd name="connsiteX11" fmla="*/ 3620 w 40082"/>
                <a:gd name="connsiteY11" fmla="*/ 38721 h 41478"/>
                <a:gd name="connsiteX12" fmla="*/ -3715 w 40082"/>
                <a:gd name="connsiteY12" fmla="*/ 31387 h 41478"/>
                <a:gd name="connsiteX13" fmla="*/ -6282 w 40082"/>
                <a:gd name="connsiteY13" fmla="*/ 20624 h 41478"/>
                <a:gd name="connsiteX14" fmla="*/ -3715 w 40082"/>
                <a:gd name="connsiteY14" fmla="*/ 9765 h 41478"/>
                <a:gd name="connsiteX15" fmla="*/ 3620 w 40082"/>
                <a:gd name="connsiteY15" fmla="*/ 2431 h 41478"/>
                <a:gd name="connsiteX16" fmla="*/ 14387 w 40082"/>
                <a:gd name="connsiteY16" fmla="*/ -140 h 41478"/>
                <a:gd name="connsiteX17" fmla="*/ 28767 w 40082"/>
                <a:gd name="connsiteY17" fmla="*/ 5384 h 41478"/>
                <a:gd name="connsiteX18" fmla="*/ 24674 w 40082"/>
                <a:gd name="connsiteY18" fmla="*/ 17385 h 41478"/>
                <a:gd name="connsiteX19" fmla="*/ 21721 w 40082"/>
                <a:gd name="connsiteY19" fmla="*/ 10146 h 41478"/>
                <a:gd name="connsiteX20" fmla="*/ 14196 w 40082"/>
                <a:gd name="connsiteY20" fmla="*/ 7479 h 41478"/>
                <a:gd name="connsiteX21" fmla="*/ 6954 w 40082"/>
                <a:gd name="connsiteY21" fmla="*/ 10146 h 41478"/>
                <a:gd name="connsiteX22" fmla="*/ 3336 w 40082"/>
                <a:gd name="connsiteY22" fmla="*/ 17385 h 41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082" h="41478">
                  <a:moveTo>
                    <a:pt x="28767" y="5384"/>
                  </a:moveTo>
                  <a:cubicBezTo>
                    <a:pt x="32292" y="9785"/>
                    <a:pt x="34102" y="15356"/>
                    <a:pt x="33720" y="21005"/>
                  </a:cubicBezTo>
                  <a:cubicBezTo>
                    <a:pt x="33818" y="21986"/>
                    <a:pt x="33818" y="22977"/>
                    <a:pt x="33720" y="23958"/>
                  </a:cubicBezTo>
                  <a:lnTo>
                    <a:pt x="3620" y="23958"/>
                  </a:lnTo>
                  <a:cubicBezTo>
                    <a:pt x="4099" y="26663"/>
                    <a:pt x="5527" y="29101"/>
                    <a:pt x="7717" y="30816"/>
                  </a:cubicBezTo>
                  <a:cubicBezTo>
                    <a:pt x="9908" y="32492"/>
                    <a:pt x="12577" y="33359"/>
                    <a:pt x="15335" y="33292"/>
                  </a:cubicBezTo>
                  <a:cubicBezTo>
                    <a:pt x="17340" y="33302"/>
                    <a:pt x="19340" y="32883"/>
                    <a:pt x="21242" y="32054"/>
                  </a:cubicBezTo>
                  <a:cubicBezTo>
                    <a:pt x="23149" y="31292"/>
                    <a:pt x="24860" y="30158"/>
                    <a:pt x="26293" y="28720"/>
                  </a:cubicBezTo>
                  <a:lnTo>
                    <a:pt x="31627" y="34245"/>
                  </a:lnTo>
                  <a:cubicBezTo>
                    <a:pt x="29530" y="36502"/>
                    <a:pt x="27056" y="38283"/>
                    <a:pt x="24195" y="39483"/>
                  </a:cubicBezTo>
                  <a:cubicBezTo>
                    <a:pt x="21149" y="40665"/>
                    <a:pt x="17907" y="41274"/>
                    <a:pt x="14670" y="41293"/>
                  </a:cubicBezTo>
                  <a:cubicBezTo>
                    <a:pt x="10861" y="41379"/>
                    <a:pt x="7052" y="40493"/>
                    <a:pt x="3620" y="38721"/>
                  </a:cubicBezTo>
                  <a:cubicBezTo>
                    <a:pt x="480" y="37045"/>
                    <a:pt x="-1999" y="34492"/>
                    <a:pt x="-3715" y="31387"/>
                  </a:cubicBezTo>
                  <a:cubicBezTo>
                    <a:pt x="-5426" y="28082"/>
                    <a:pt x="-6380" y="24377"/>
                    <a:pt x="-6282" y="20624"/>
                  </a:cubicBezTo>
                  <a:cubicBezTo>
                    <a:pt x="-6380" y="16842"/>
                    <a:pt x="-5426" y="13109"/>
                    <a:pt x="-3715" y="9765"/>
                  </a:cubicBezTo>
                  <a:cubicBezTo>
                    <a:pt x="-1999" y="6689"/>
                    <a:pt x="573" y="4145"/>
                    <a:pt x="3620" y="2431"/>
                  </a:cubicBezTo>
                  <a:cubicBezTo>
                    <a:pt x="6954" y="679"/>
                    <a:pt x="10670" y="-207"/>
                    <a:pt x="14387" y="-140"/>
                  </a:cubicBezTo>
                  <a:cubicBezTo>
                    <a:pt x="19721" y="-493"/>
                    <a:pt x="25051" y="1526"/>
                    <a:pt x="28767" y="5384"/>
                  </a:cubicBezTo>
                  <a:close/>
                  <a:moveTo>
                    <a:pt x="24674" y="17385"/>
                  </a:moveTo>
                  <a:cubicBezTo>
                    <a:pt x="24674" y="14680"/>
                    <a:pt x="23623" y="12080"/>
                    <a:pt x="21721" y="10146"/>
                  </a:cubicBezTo>
                  <a:cubicBezTo>
                    <a:pt x="19623" y="8336"/>
                    <a:pt x="16958" y="7384"/>
                    <a:pt x="14196" y="7479"/>
                  </a:cubicBezTo>
                  <a:cubicBezTo>
                    <a:pt x="11526" y="7422"/>
                    <a:pt x="8954" y="8375"/>
                    <a:pt x="6954" y="10146"/>
                  </a:cubicBezTo>
                  <a:cubicBezTo>
                    <a:pt x="4862" y="12013"/>
                    <a:pt x="3620" y="14604"/>
                    <a:pt x="3336" y="17385"/>
                  </a:cubicBezTo>
                  <a:close/>
                </a:path>
              </a:pathLst>
            </a:custGeom>
            <a:solidFill>
              <a:srgbClr val="6D6E71"/>
            </a:solidFill>
            <a:ln w="9525" cap="flat">
              <a:noFill/>
              <a:prstDash val="solid"/>
              <a:miter/>
            </a:ln>
          </p:spPr>
          <p:txBody>
            <a:bodyPr rtlCol="0" anchor="ctr"/>
            <a:lstStyle/>
            <a:p>
              <a:endParaRPr lang="en-US"/>
            </a:p>
          </p:txBody>
        </p:sp>
        <p:sp>
          <p:nvSpPr>
            <p:cNvPr id="1546" name="Freeform: Shape 1545">
              <a:extLst>
                <a:ext uri="{FF2B5EF4-FFF2-40B4-BE49-F238E27FC236}">
                  <a16:creationId xmlns:a16="http://schemas.microsoft.com/office/drawing/2014/main" id="{C52C6557-4EA9-4BB2-BD09-190963274035}"/>
                </a:ext>
              </a:extLst>
            </p:cNvPr>
            <p:cNvSpPr/>
            <p:nvPr/>
          </p:nvSpPr>
          <p:spPr>
            <a:xfrm>
              <a:off x="18719952" y="3599302"/>
              <a:ext cx="48964" cy="54393"/>
            </a:xfrm>
            <a:custGeom>
              <a:avLst/>
              <a:gdLst>
                <a:gd name="connsiteX0" fmla="*/ 29723 w 48964"/>
                <a:gd name="connsiteY0" fmla="*/ 10398 h 54393"/>
                <a:gd name="connsiteX1" fmla="*/ 21909 w 48964"/>
                <a:gd name="connsiteY1" fmla="*/ 8588 h 54393"/>
                <a:gd name="connsiteX2" fmla="*/ 12863 w 48964"/>
                <a:gd name="connsiteY2" fmla="*/ 10969 h 54393"/>
                <a:gd name="connsiteX3" fmla="*/ 6385 w 48964"/>
                <a:gd name="connsiteY3" fmla="*/ 17446 h 54393"/>
                <a:gd name="connsiteX4" fmla="*/ 6385 w 48964"/>
                <a:gd name="connsiteY4" fmla="*/ 35639 h 54393"/>
                <a:gd name="connsiteX5" fmla="*/ 21909 w 48964"/>
                <a:gd name="connsiteY5" fmla="*/ 44593 h 54393"/>
                <a:gd name="connsiteX6" fmla="*/ 29532 w 48964"/>
                <a:gd name="connsiteY6" fmla="*/ 42973 h 54393"/>
                <a:gd name="connsiteX7" fmla="*/ 36388 w 48964"/>
                <a:gd name="connsiteY7" fmla="*/ 38306 h 54393"/>
                <a:gd name="connsiteX8" fmla="*/ 42392 w 48964"/>
                <a:gd name="connsiteY8" fmla="*/ 44974 h 54393"/>
                <a:gd name="connsiteX9" fmla="*/ 32867 w 48964"/>
                <a:gd name="connsiteY9" fmla="*/ 51737 h 54393"/>
                <a:gd name="connsiteX10" fmla="*/ 21533 w 48964"/>
                <a:gd name="connsiteY10" fmla="*/ 54213 h 54393"/>
                <a:gd name="connsiteX11" fmla="*/ 7431 w 48964"/>
                <a:gd name="connsiteY11" fmla="*/ 50594 h 54393"/>
                <a:gd name="connsiteX12" fmla="*/ -6284 w 48964"/>
                <a:gd name="connsiteY12" fmla="*/ 26686 h 54393"/>
                <a:gd name="connsiteX13" fmla="*/ -2568 w 48964"/>
                <a:gd name="connsiteY13" fmla="*/ 12874 h 54393"/>
                <a:gd name="connsiteX14" fmla="*/ 7622 w 48964"/>
                <a:gd name="connsiteY14" fmla="*/ 3349 h 54393"/>
                <a:gd name="connsiteX15" fmla="*/ 21909 w 48964"/>
                <a:gd name="connsiteY15" fmla="*/ -175 h 54393"/>
                <a:gd name="connsiteX16" fmla="*/ 33151 w 48964"/>
                <a:gd name="connsiteY16" fmla="*/ 2111 h 54393"/>
                <a:gd name="connsiteX17" fmla="*/ 42676 w 48964"/>
                <a:gd name="connsiteY17" fmla="*/ 8397 h 54393"/>
                <a:gd name="connsiteX18" fmla="*/ 36769 w 48964"/>
                <a:gd name="connsiteY18" fmla="*/ 15922 h 54393"/>
                <a:gd name="connsiteX19" fmla="*/ 29723 w 48964"/>
                <a:gd name="connsiteY19" fmla="*/ 10398 h 54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964" h="54393">
                  <a:moveTo>
                    <a:pt x="29723" y="10398"/>
                  </a:moveTo>
                  <a:cubicBezTo>
                    <a:pt x="27244" y="9207"/>
                    <a:pt x="24579" y="8588"/>
                    <a:pt x="21909" y="8588"/>
                  </a:cubicBezTo>
                  <a:cubicBezTo>
                    <a:pt x="18770" y="8531"/>
                    <a:pt x="15626" y="9350"/>
                    <a:pt x="12863" y="10969"/>
                  </a:cubicBezTo>
                  <a:cubicBezTo>
                    <a:pt x="10101" y="12465"/>
                    <a:pt x="7910" y="14713"/>
                    <a:pt x="6385" y="17446"/>
                  </a:cubicBezTo>
                  <a:cubicBezTo>
                    <a:pt x="3241" y="23095"/>
                    <a:pt x="3241" y="29991"/>
                    <a:pt x="6385" y="35639"/>
                  </a:cubicBezTo>
                  <a:cubicBezTo>
                    <a:pt x="9529" y="41240"/>
                    <a:pt x="15528" y="44678"/>
                    <a:pt x="21909" y="44593"/>
                  </a:cubicBezTo>
                  <a:cubicBezTo>
                    <a:pt x="24481" y="44554"/>
                    <a:pt x="27151" y="44002"/>
                    <a:pt x="29532" y="42973"/>
                  </a:cubicBezTo>
                  <a:cubicBezTo>
                    <a:pt x="32104" y="41859"/>
                    <a:pt x="34388" y="40278"/>
                    <a:pt x="36388" y="38306"/>
                  </a:cubicBezTo>
                  <a:lnTo>
                    <a:pt x="42392" y="44974"/>
                  </a:lnTo>
                  <a:cubicBezTo>
                    <a:pt x="39722" y="47831"/>
                    <a:pt x="36485" y="50127"/>
                    <a:pt x="32867" y="51737"/>
                  </a:cubicBezTo>
                  <a:cubicBezTo>
                    <a:pt x="29341" y="53384"/>
                    <a:pt x="25435" y="54222"/>
                    <a:pt x="21533" y="54213"/>
                  </a:cubicBezTo>
                  <a:cubicBezTo>
                    <a:pt x="16579" y="54242"/>
                    <a:pt x="11719" y="52993"/>
                    <a:pt x="7431" y="50594"/>
                  </a:cubicBezTo>
                  <a:cubicBezTo>
                    <a:pt x="-1140" y="45726"/>
                    <a:pt x="-6377" y="36563"/>
                    <a:pt x="-6284" y="26686"/>
                  </a:cubicBezTo>
                  <a:cubicBezTo>
                    <a:pt x="-6377" y="21828"/>
                    <a:pt x="-5042" y="17046"/>
                    <a:pt x="-2568" y="12874"/>
                  </a:cubicBezTo>
                  <a:cubicBezTo>
                    <a:pt x="4" y="8874"/>
                    <a:pt x="3431" y="5598"/>
                    <a:pt x="7622" y="3349"/>
                  </a:cubicBezTo>
                  <a:cubicBezTo>
                    <a:pt x="12008" y="949"/>
                    <a:pt x="16956" y="-270"/>
                    <a:pt x="21909" y="-175"/>
                  </a:cubicBezTo>
                  <a:cubicBezTo>
                    <a:pt x="25816" y="-166"/>
                    <a:pt x="29625" y="616"/>
                    <a:pt x="33151" y="2111"/>
                  </a:cubicBezTo>
                  <a:cubicBezTo>
                    <a:pt x="36769" y="3530"/>
                    <a:pt x="40011" y="5664"/>
                    <a:pt x="42676" y="8397"/>
                  </a:cubicBezTo>
                  <a:lnTo>
                    <a:pt x="36769" y="15922"/>
                  </a:lnTo>
                  <a:cubicBezTo>
                    <a:pt x="34867" y="13589"/>
                    <a:pt x="32485" y="11703"/>
                    <a:pt x="29723" y="10398"/>
                  </a:cubicBezTo>
                  <a:close/>
                </a:path>
              </a:pathLst>
            </a:custGeom>
            <a:solidFill>
              <a:srgbClr val="6D6E71"/>
            </a:solidFill>
            <a:ln w="9525" cap="flat">
              <a:noFill/>
              <a:prstDash val="solid"/>
              <a:miter/>
            </a:ln>
          </p:spPr>
          <p:txBody>
            <a:bodyPr rtlCol="0" anchor="ctr"/>
            <a:lstStyle/>
            <a:p>
              <a:endParaRPr lang="en-US"/>
            </a:p>
          </p:txBody>
        </p:sp>
        <p:sp>
          <p:nvSpPr>
            <p:cNvPr id="1547" name="Freeform: Shape 1546">
              <a:extLst>
                <a:ext uri="{FF2B5EF4-FFF2-40B4-BE49-F238E27FC236}">
                  <a16:creationId xmlns:a16="http://schemas.microsoft.com/office/drawing/2014/main" id="{7A35D11A-1AD7-4365-98F5-963267F03A33}"/>
                </a:ext>
              </a:extLst>
            </p:cNvPr>
            <p:cNvSpPr/>
            <p:nvPr/>
          </p:nvSpPr>
          <p:spPr>
            <a:xfrm>
              <a:off x="18771273" y="3611875"/>
              <a:ext cx="42959" cy="41444"/>
            </a:xfrm>
            <a:custGeom>
              <a:avLst/>
              <a:gdLst>
                <a:gd name="connsiteX0" fmla="*/ 26501 w 42959"/>
                <a:gd name="connsiteY0" fmla="*/ 2397 h 41444"/>
                <a:gd name="connsiteX1" fmla="*/ 34026 w 42959"/>
                <a:gd name="connsiteY1" fmla="*/ 9636 h 41444"/>
                <a:gd name="connsiteX2" fmla="*/ 34026 w 42959"/>
                <a:gd name="connsiteY2" fmla="*/ 31353 h 41444"/>
                <a:gd name="connsiteX3" fmla="*/ 26501 w 42959"/>
                <a:gd name="connsiteY3" fmla="*/ 38687 h 41444"/>
                <a:gd name="connsiteX4" fmla="*/ 15358 w 42959"/>
                <a:gd name="connsiteY4" fmla="*/ 41259 h 41444"/>
                <a:gd name="connsiteX5" fmla="*/ 4023 w 42959"/>
                <a:gd name="connsiteY5" fmla="*/ 38687 h 41444"/>
                <a:gd name="connsiteX6" fmla="*/ -3502 w 42959"/>
                <a:gd name="connsiteY6" fmla="*/ 31353 h 41444"/>
                <a:gd name="connsiteX7" fmla="*/ -3502 w 42959"/>
                <a:gd name="connsiteY7" fmla="*/ 9636 h 41444"/>
                <a:gd name="connsiteX8" fmla="*/ 4023 w 42959"/>
                <a:gd name="connsiteY8" fmla="*/ 2397 h 41444"/>
                <a:gd name="connsiteX9" fmla="*/ 15358 w 42959"/>
                <a:gd name="connsiteY9" fmla="*/ -174 h 41444"/>
                <a:gd name="connsiteX10" fmla="*/ 26501 w 42959"/>
                <a:gd name="connsiteY10" fmla="*/ 2397 h 41444"/>
                <a:gd name="connsiteX11" fmla="*/ 7451 w 42959"/>
                <a:gd name="connsiteY11" fmla="*/ 11922 h 41444"/>
                <a:gd name="connsiteX12" fmla="*/ 7451 w 42959"/>
                <a:gd name="connsiteY12" fmla="*/ 29734 h 41444"/>
                <a:gd name="connsiteX13" fmla="*/ 15832 w 42959"/>
                <a:gd name="connsiteY13" fmla="*/ 33163 h 41444"/>
                <a:gd name="connsiteX14" fmla="*/ 24027 w 42959"/>
                <a:gd name="connsiteY14" fmla="*/ 29734 h 41444"/>
                <a:gd name="connsiteX15" fmla="*/ 24027 w 42959"/>
                <a:gd name="connsiteY15" fmla="*/ 11922 h 41444"/>
                <a:gd name="connsiteX16" fmla="*/ 15832 w 42959"/>
                <a:gd name="connsiteY16" fmla="*/ 8493 h 41444"/>
                <a:gd name="connsiteX17" fmla="*/ 6977 w 42959"/>
                <a:gd name="connsiteY17" fmla="*/ 11732 h 41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959" h="41444">
                  <a:moveTo>
                    <a:pt x="26501" y="2397"/>
                  </a:moveTo>
                  <a:cubicBezTo>
                    <a:pt x="29645" y="4064"/>
                    <a:pt x="32217" y="6569"/>
                    <a:pt x="34026" y="9636"/>
                  </a:cubicBezTo>
                  <a:cubicBezTo>
                    <a:pt x="37552" y="16437"/>
                    <a:pt x="37552" y="24553"/>
                    <a:pt x="34026" y="31353"/>
                  </a:cubicBezTo>
                  <a:cubicBezTo>
                    <a:pt x="32217" y="34458"/>
                    <a:pt x="29645" y="36992"/>
                    <a:pt x="26501" y="38687"/>
                  </a:cubicBezTo>
                  <a:cubicBezTo>
                    <a:pt x="23073" y="40449"/>
                    <a:pt x="19264" y="41335"/>
                    <a:pt x="15358" y="41259"/>
                  </a:cubicBezTo>
                  <a:cubicBezTo>
                    <a:pt x="11451" y="41345"/>
                    <a:pt x="7549" y="40459"/>
                    <a:pt x="4023" y="38687"/>
                  </a:cubicBezTo>
                  <a:cubicBezTo>
                    <a:pt x="879" y="37049"/>
                    <a:pt x="-1786" y="34496"/>
                    <a:pt x="-3502" y="31353"/>
                  </a:cubicBezTo>
                  <a:cubicBezTo>
                    <a:pt x="-7218" y="24581"/>
                    <a:pt x="-7218" y="16408"/>
                    <a:pt x="-3502" y="9636"/>
                  </a:cubicBezTo>
                  <a:cubicBezTo>
                    <a:pt x="-1786" y="6550"/>
                    <a:pt x="879" y="4035"/>
                    <a:pt x="4023" y="2397"/>
                  </a:cubicBezTo>
                  <a:cubicBezTo>
                    <a:pt x="7549" y="626"/>
                    <a:pt x="11451" y="-260"/>
                    <a:pt x="15358" y="-174"/>
                  </a:cubicBezTo>
                  <a:cubicBezTo>
                    <a:pt x="19264" y="-250"/>
                    <a:pt x="23073" y="635"/>
                    <a:pt x="26501" y="2397"/>
                  </a:cubicBezTo>
                  <a:close/>
                  <a:moveTo>
                    <a:pt x="7451" y="11922"/>
                  </a:moveTo>
                  <a:cubicBezTo>
                    <a:pt x="3168" y="17085"/>
                    <a:pt x="3168" y="24571"/>
                    <a:pt x="7451" y="29734"/>
                  </a:cubicBezTo>
                  <a:cubicBezTo>
                    <a:pt x="9642" y="32058"/>
                    <a:pt x="12693" y="33306"/>
                    <a:pt x="15832" y="33163"/>
                  </a:cubicBezTo>
                  <a:cubicBezTo>
                    <a:pt x="18883" y="33268"/>
                    <a:pt x="21929" y="32010"/>
                    <a:pt x="24027" y="29734"/>
                  </a:cubicBezTo>
                  <a:cubicBezTo>
                    <a:pt x="28310" y="24571"/>
                    <a:pt x="28310" y="17085"/>
                    <a:pt x="24027" y="11922"/>
                  </a:cubicBezTo>
                  <a:cubicBezTo>
                    <a:pt x="21929" y="9646"/>
                    <a:pt x="18883" y="8389"/>
                    <a:pt x="15832" y="8493"/>
                  </a:cubicBezTo>
                  <a:cubicBezTo>
                    <a:pt x="12502" y="8150"/>
                    <a:pt x="9260" y="9351"/>
                    <a:pt x="6977" y="11732"/>
                  </a:cubicBezTo>
                  <a:close/>
                </a:path>
              </a:pathLst>
            </a:custGeom>
            <a:solidFill>
              <a:srgbClr val="6D6E71"/>
            </a:solidFill>
            <a:ln w="9525" cap="flat">
              <a:noFill/>
              <a:prstDash val="solid"/>
              <a:miter/>
            </a:ln>
          </p:spPr>
          <p:txBody>
            <a:bodyPr rtlCol="0" anchor="ctr"/>
            <a:lstStyle/>
            <a:p>
              <a:endParaRPr lang="en-US"/>
            </a:p>
          </p:txBody>
        </p:sp>
        <p:sp>
          <p:nvSpPr>
            <p:cNvPr id="1548" name="Freeform: Shape 1547">
              <a:extLst>
                <a:ext uri="{FF2B5EF4-FFF2-40B4-BE49-F238E27FC236}">
                  <a16:creationId xmlns:a16="http://schemas.microsoft.com/office/drawing/2014/main" id="{519D5F6A-E888-4FDA-A44C-0C4516DFDFB5}"/>
                </a:ext>
              </a:extLst>
            </p:cNvPr>
            <p:cNvSpPr/>
            <p:nvPr/>
          </p:nvSpPr>
          <p:spPr>
            <a:xfrm>
              <a:off x="18823685" y="3612259"/>
              <a:ext cx="67547" cy="41150"/>
            </a:xfrm>
            <a:custGeom>
              <a:avLst/>
              <a:gdLst>
                <a:gd name="connsiteX0" fmla="*/ 57242 w 67547"/>
                <a:gd name="connsiteY0" fmla="*/ 4014 h 41150"/>
                <a:gd name="connsiteX1" fmla="*/ 61242 w 67547"/>
                <a:gd name="connsiteY1" fmla="*/ 15539 h 41150"/>
                <a:gd name="connsiteX2" fmla="*/ 61242 w 67547"/>
                <a:gd name="connsiteY2" fmla="*/ 40971 h 41150"/>
                <a:gd name="connsiteX3" fmla="*/ 51243 w 67547"/>
                <a:gd name="connsiteY3" fmla="*/ 40971 h 41150"/>
                <a:gd name="connsiteX4" fmla="*/ 51243 w 67547"/>
                <a:gd name="connsiteY4" fmla="*/ 18396 h 41150"/>
                <a:gd name="connsiteX5" fmla="*/ 48861 w 67547"/>
                <a:gd name="connsiteY5" fmla="*/ 11633 h 41150"/>
                <a:gd name="connsiteX6" fmla="*/ 42290 w 67547"/>
                <a:gd name="connsiteY6" fmla="*/ 9157 h 41150"/>
                <a:gd name="connsiteX7" fmla="*/ 34858 w 67547"/>
                <a:gd name="connsiteY7" fmla="*/ 12586 h 41150"/>
                <a:gd name="connsiteX8" fmla="*/ 32002 w 67547"/>
                <a:gd name="connsiteY8" fmla="*/ 20873 h 41150"/>
                <a:gd name="connsiteX9" fmla="*/ 32002 w 67547"/>
                <a:gd name="connsiteY9" fmla="*/ 40971 h 41150"/>
                <a:gd name="connsiteX10" fmla="*/ 22477 w 67547"/>
                <a:gd name="connsiteY10" fmla="*/ 40971 h 41150"/>
                <a:gd name="connsiteX11" fmla="*/ 22477 w 67547"/>
                <a:gd name="connsiteY11" fmla="*/ 18396 h 41150"/>
                <a:gd name="connsiteX12" fmla="*/ 20096 w 67547"/>
                <a:gd name="connsiteY12" fmla="*/ 11633 h 41150"/>
                <a:gd name="connsiteX13" fmla="*/ 13617 w 67547"/>
                <a:gd name="connsiteY13" fmla="*/ 9157 h 41150"/>
                <a:gd name="connsiteX14" fmla="*/ 5999 w 67547"/>
                <a:gd name="connsiteY14" fmla="*/ 12586 h 41150"/>
                <a:gd name="connsiteX15" fmla="*/ 3236 w 67547"/>
                <a:gd name="connsiteY15" fmla="*/ 20873 h 41150"/>
                <a:gd name="connsiteX16" fmla="*/ 3236 w 67547"/>
                <a:gd name="connsiteY16" fmla="*/ 40971 h 41150"/>
                <a:gd name="connsiteX17" fmla="*/ -6289 w 67547"/>
                <a:gd name="connsiteY17" fmla="*/ 40971 h 41150"/>
                <a:gd name="connsiteX18" fmla="*/ -6289 w 67547"/>
                <a:gd name="connsiteY18" fmla="*/ 203 h 41150"/>
                <a:gd name="connsiteX19" fmla="*/ 3236 w 67547"/>
                <a:gd name="connsiteY19" fmla="*/ 203 h 41150"/>
                <a:gd name="connsiteX20" fmla="*/ 3236 w 67547"/>
                <a:gd name="connsiteY20" fmla="*/ 7728 h 41150"/>
                <a:gd name="connsiteX21" fmla="*/ 26477 w 67547"/>
                <a:gd name="connsiteY21" fmla="*/ 2394 h 41150"/>
                <a:gd name="connsiteX22" fmla="*/ 26477 w 67547"/>
                <a:gd name="connsiteY22" fmla="*/ 2394 h 41150"/>
                <a:gd name="connsiteX23" fmla="*/ 31621 w 67547"/>
                <a:gd name="connsiteY23" fmla="*/ 9634 h 41150"/>
                <a:gd name="connsiteX24" fmla="*/ 46764 w 67547"/>
                <a:gd name="connsiteY24" fmla="*/ 109 h 41150"/>
                <a:gd name="connsiteX25" fmla="*/ 57242 w 67547"/>
                <a:gd name="connsiteY25" fmla="*/ 4014 h 4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47" h="41150">
                  <a:moveTo>
                    <a:pt x="57242" y="4014"/>
                  </a:moveTo>
                  <a:cubicBezTo>
                    <a:pt x="60005" y="7185"/>
                    <a:pt x="61433" y="11319"/>
                    <a:pt x="61242" y="15539"/>
                  </a:cubicBezTo>
                  <a:lnTo>
                    <a:pt x="61242" y="40971"/>
                  </a:lnTo>
                  <a:lnTo>
                    <a:pt x="51243" y="40971"/>
                  </a:lnTo>
                  <a:lnTo>
                    <a:pt x="51243" y="18396"/>
                  </a:lnTo>
                  <a:cubicBezTo>
                    <a:pt x="51336" y="15920"/>
                    <a:pt x="50480" y="13491"/>
                    <a:pt x="48861" y="11633"/>
                  </a:cubicBezTo>
                  <a:cubicBezTo>
                    <a:pt x="47145" y="9910"/>
                    <a:pt x="44764" y="9005"/>
                    <a:pt x="42290" y="9157"/>
                  </a:cubicBezTo>
                  <a:cubicBezTo>
                    <a:pt x="39429" y="9119"/>
                    <a:pt x="36671" y="10386"/>
                    <a:pt x="34858" y="12586"/>
                  </a:cubicBezTo>
                  <a:cubicBezTo>
                    <a:pt x="32955" y="14901"/>
                    <a:pt x="31909" y="17853"/>
                    <a:pt x="32002" y="20873"/>
                  </a:cubicBezTo>
                  <a:lnTo>
                    <a:pt x="32002" y="40971"/>
                  </a:lnTo>
                  <a:lnTo>
                    <a:pt x="22477" y="40971"/>
                  </a:lnTo>
                  <a:lnTo>
                    <a:pt x="22477" y="18396"/>
                  </a:lnTo>
                  <a:cubicBezTo>
                    <a:pt x="22575" y="15920"/>
                    <a:pt x="21714" y="13491"/>
                    <a:pt x="20096" y="11633"/>
                  </a:cubicBezTo>
                  <a:cubicBezTo>
                    <a:pt x="18379" y="9910"/>
                    <a:pt x="15998" y="9005"/>
                    <a:pt x="13617" y="9157"/>
                  </a:cubicBezTo>
                  <a:cubicBezTo>
                    <a:pt x="10668" y="9062"/>
                    <a:pt x="7906" y="10329"/>
                    <a:pt x="5999" y="12586"/>
                  </a:cubicBezTo>
                  <a:cubicBezTo>
                    <a:pt x="4092" y="14929"/>
                    <a:pt x="3143" y="17873"/>
                    <a:pt x="3236" y="20873"/>
                  </a:cubicBezTo>
                  <a:lnTo>
                    <a:pt x="3236" y="40971"/>
                  </a:lnTo>
                  <a:lnTo>
                    <a:pt x="-6289" y="40971"/>
                  </a:lnTo>
                  <a:lnTo>
                    <a:pt x="-6289" y="203"/>
                  </a:lnTo>
                  <a:lnTo>
                    <a:pt x="3236" y="203"/>
                  </a:lnTo>
                  <a:lnTo>
                    <a:pt x="3236" y="7728"/>
                  </a:lnTo>
                  <a:cubicBezTo>
                    <a:pt x="8189" y="-158"/>
                    <a:pt x="18570" y="-2549"/>
                    <a:pt x="26477" y="2394"/>
                  </a:cubicBezTo>
                  <a:cubicBezTo>
                    <a:pt x="26477" y="2394"/>
                    <a:pt x="26477" y="2394"/>
                    <a:pt x="26477" y="2394"/>
                  </a:cubicBezTo>
                  <a:cubicBezTo>
                    <a:pt x="28956" y="4157"/>
                    <a:pt x="30765" y="6709"/>
                    <a:pt x="31621" y="9634"/>
                  </a:cubicBezTo>
                  <a:cubicBezTo>
                    <a:pt x="34002" y="3451"/>
                    <a:pt x="40192" y="-416"/>
                    <a:pt x="46764" y="109"/>
                  </a:cubicBezTo>
                  <a:cubicBezTo>
                    <a:pt x="50671" y="-63"/>
                    <a:pt x="54387" y="1346"/>
                    <a:pt x="57242" y="4014"/>
                  </a:cubicBezTo>
                  <a:close/>
                </a:path>
              </a:pathLst>
            </a:custGeom>
            <a:solidFill>
              <a:srgbClr val="6D6E71"/>
            </a:solidFill>
            <a:ln w="9525" cap="flat">
              <a:noFill/>
              <a:prstDash val="solid"/>
              <a:miter/>
            </a:ln>
          </p:spPr>
          <p:txBody>
            <a:bodyPr rtlCol="0" anchor="ctr"/>
            <a:lstStyle/>
            <a:p>
              <a:endParaRPr lang="en-US"/>
            </a:p>
          </p:txBody>
        </p:sp>
        <p:sp>
          <p:nvSpPr>
            <p:cNvPr id="1549" name="Freeform: Shape 1548">
              <a:extLst>
                <a:ext uri="{FF2B5EF4-FFF2-40B4-BE49-F238E27FC236}">
                  <a16:creationId xmlns:a16="http://schemas.microsoft.com/office/drawing/2014/main" id="{1E327893-BC79-41F3-8F37-4983ADB13E40}"/>
                </a:ext>
              </a:extLst>
            </p:cNvPr>
            <p:cNvSpPr/>
            <p:nvPr/>
          </p:nvSpPr>
          <p:spPr>
            <a:xfrm>
              <a:off x="18903029" y="3611874"/>
              <a:ext cx="42581" cy="55822"/>
            </a:xfrm>
            <a:custGeom>
              <a:avLst/>
              <a:gdLst>
                <a:gd name="connsiteX0" fmla="*/ 27049 w 42581"/>
                <a:gd name="connsiteY0" fmla="*/ 2398 h 55822"/>
                <a:gd name="connsiteX1" fmla="*/ 33811 w 42581"/>
                <a:gd name="connsiteY1" fmla="*/ 9827 h 55822"/>
                <a:gd name="connsiteX2" fmla="*/ 36285 w 42581"/>
                <a:gd name="connsiteY2" fmla="*/ 20686 h 55822"/>
                <a:gd name="connsiteX3" fmla="*/ 33904 w 42581"/>
                <a:gd name="connsiteY3" fmla="*/ 31449 h 55822"/>
                <a:gd name="connsiteX4" fmla="*/ 27142 w 42581"/>
                <a:gd name="connsiteY4" fmla="*/ 38688 h 55822"/>
                <a:gd name="connsiteX5" fmla="*/ 17142 w 42581"/>
                <a:gd name="connsiteY5" fmla="*/ 41260 h 55822"/>
                <a:gd name="connsiteX6" fmla="*/ 9045 w 42581"/>
                <a:gd name="connsiteY6" fmla="*/ 39450 h 55822"/>
                <a:gd name="connsiteX7" fmla="*/ 3236 w 42581"/>
                <a:gd name="connsiteY7" fmla="*/ 34307 h 55822"/>
                <a:gd name="connsiteX8" fmla="*/ 3236 w 42581"/>
                <a:gd name="connsiteY8" fmla="*/ 55643 h 55822"/>
                <a:gd name="connsiteX9" fmla="*/ -6289 w 42581"/>
                <a:gd name="connsiteY9" fmla="*/ 55643 h 55822"/>
                <a:gd name="connsiteX10" fmla="*/ -6289 w 42581"/>
                <a:gd name="connsiteY10" fmla="*/ 112 h 55822"/>
                <a:gd name="connsiteX11" fmla="*/ 3236 w 42581"/>
                <a:gd name="connsiteY11" fmla="*/ 112 h 55822"/>
                <a:gd name="connsiteX12" fmla="*/ 3236 w 42581"/>
                <a:gd name="connsiteY12" fmla="*/ 6779 h 55822"/>
                <a:gd name="connsiteX13" fmla="*/ 8952 w 42581"/>
                <a:gd name="connsiteY13" fmla="*/ 1636 h 55822"/>
                <a:gd name="connsiteX14" fmla="*/ 16952 w 42581"/>
                <a:gd name="connsiteY14" fmla="*/ -174 h 55822"/>
                <a:gd name="connsiteX15" fmla="*/ 27049 w 42581"/>
                <a:gd name="connsiteY15" fmla="*/ 2398 h 55822"/>
                <a:gd name="connsiteX16" fmla="*/ 22951 w 42581"/>
                <a:gd name="connsiteY16" fmla="*/ 29258 h 55822"/>
                <a:gd name="connsiteX17" fmla="*/ 22951 w 42581"/>
                <a:gd name="connsiteY17" fmla="*/ 11542 h 55822"/>
                <a:gd name="connsiteX18" fmla="*/ 6473 w 42581"/>
                <a:gd name="connsiteY18" fmla="*/ 11494 h 55822"/>
                <a:gd name="connsiteX19" fmla="*/ 6473 w 42581"/>
                <a:gd name="connsiteY19" fmla="*/ 11542 h 55822"/>
                <a:gd name="connsiteX20" fmla="*/ 3236 w 42581"/>
                <a:gd name="connsiteY20" fmla="*/ 20400 h 55822"/>
                <a:gd name="connsiteX21" fmla="*/ 6473 w 42581"/>
                <a:gd name="connsiteY21" fmla="*/ 29354 h 55822"/>
                <a:gd name="connsiteX22" fmla="*/ 22761 w 42581"/>
                <a:gd name="connsiteY22" fmla="*/ 29534 h 55822"/>
                <a:gd name="connsiteX23" fmla="*/ 22951 w 42581"/>
                <a:gd name="connsiteY23" fmla="*/ 29354 h 5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2581" h="55822">
                  <a:moveTo>
                    <a:pt x="27049" y="2398"/>
                  </a:moveTo>
                  <a:cubicBezTo>
                    <a:pt x="30002" y="4189"/>
                    <a:pt x="32286" y="6760"/>
                    <a:pt x="33811" y="9827"/>
                  </a:cubicBezTo>
                  <a:cubicBezTo>
                    <a:pt x="35527" y="13199"/>
                    <a:pt x="36383" y="16923"/>
                    <a:pt x="36285" y="20686"/>
                  </a:cubicBezTo>
                  <a:cubicBezTo>
                    <a:pt x="36285" y="24410"/>
                    <a:pt x="35527" y="28096"/>
                    <a:pt x="33904" y="31449"/>
                  </a:cubicBezTo>
                  <a:cubicBezTo>
                    <a:pt x="32383" y="34478"/>
                    <a:pt x="30095" y="36993"/>
                    <a:pt x="27142" y="38688"/>
                  </a:cubicBezTo>
                  <a:cubicBezTo>
                    <a:pt x="24095" y="40450"/>
                    <a:pt x="20668" y="41336"/>
                    <a:pt x="17142" y="41260"/>
                  </a:cubicBezTo>
                  <a:cubicBezTo>
                    <a:pt x="14380" y="41336"/>
                    <a:pt x="11524" y="40717"/>
                    <a:pt x="9045" y="39450"/>
                  </a:cubicBezTo>
                  <a:cubicBezTo>
                    <a:pt x="6664" y="38298"/>
                    <a:pt x="4664" y="36526"/>
                    <a:pt x="3236" y="34307"/>
                  </a:cubicBezTo>
                  <a:lnTo>
                    <a:pt x="3236" y="55643"/>
                  </a:lnTo>
                  <a:lnTo>
                    <a:pt x="-6289" y="55643"/>
                  </a:lnTo>
                  <a:lnTo>
                    <a:pt x="-6289" y="112"/>
                  </a:lnTo>
                  <a:lnTo>
                    <a:pt x="3236" y="112"/>
                  </a:lnTo>
                  <a:lnTo>
                    <a:pt x="3236" y="6779"/>
                  </a:lnTo>
                  <a:cubicBezTo>
                    <a:pt x="4664" y="4570"/>
                    <a:pt x="6571" y="2788"/>
                    <a:pt x="8952" y="1636"/>
                  </a:cubicBezTo>
                  <a:cubicBezTo>
                    <a:pt x="11426" y="369"/>
                    <a:pt x="14189" y="-250"/>
                    <a:pt x="16952" y="-174"/>
                  </a:cubicBezTo>
                  <a:cubicBezTo>
                    <a:pt x="20477" y="-241"/>
                    <a:pt x="24002" y="645"/>
                    <a:pt x="27049" y="2398"/>
                  </a:cubicBezTo>
                  <a:close/>
                  <a:moveTo>
                    <a:pt x="22951" y="29258"/>
                  </a:moveTo>
                  <a:cubicBezTo>
                    <a:pt x="27239" y="24143"/>
                    <a:pt x="27239" y="16657"/>
                    <a:pt x="22951" y="11542"/>
                  </a:cubicBezTo>
                  <a:cubicBezTo>
                    <a:pt x="18379" y="6989"/>
                    <a:pt x="11045" y="6970"/>
                    <a:pt x="6473" y="11494"/>
                  </a:cubicBezTo>
                  <a:cubicBezTo>
                    <a:pt x="6473" y="11513"/>
                    <a:pt x="6473" y="11523"/>
                    <a:pt x="6473" y="11542"/>
                  </a:cubicBezTo>
                  <a:cubicBezTo>
                    <a:pt x="4283" y="13942"/>
                    <a:pt x="3046" y="17133"/>
                    <a:pt x="3236" y="20400"/>
                  </a:cubicBezTo>
                  <a:cubicBezTo>
                    <a:pt x="3046" y="23696"/>
                    <a:pt x="4283" y="26915"/>
                    <a:pt x="6473" y="29354"/>
                  </a:cubicBezTo>
                  <a:cubicBezTo>
                    <a:pt x="10952" y="33907"/>
                    <a:pt x="18189" y="33983"/>
                    <a:pt x="22761" y="29534"/>
                  </a:cubicBezTo>
                  <a:cubicBezTo>
                    <a:pt x="22858" y="29477"/>
                    <a:pt x="22858" y="29411"/>
                    <a:pt x="22951" y="29354"/>
                  </a:cubicBezTo>
                  <a:close/>
                </a:path>
              </a:pathLst>
            </a:custGeom>
            <a:solidFill>
              <a:srgbClr val="6D6E71"/>
            </a:solidFill>
            <a:ln w="9525" cap="flat">
              <a:noFill/>
              <a:prstDash val="solid"/>
              <a:miter/>
            </a:ln>
          </p:spPr>
          <p:txBody>
            <a:bodyPr rtlCol="0" anchor="ctr"/>
            <a:lstStyle/>
            <a:p>
              <a:endParaRPr lang="en-US"/>
            </a:p>
          </p:txBody>
        </p:sp>
        <p:sp>
          <p:nvSpPr>
            <p:cNvPr id="1550" name="Freeform: Shape 1549">
              <a:extLst>
                <a:ext uri="{FF2B5EF4-FFF2-40B4-BE49-F238E27FC236}">
                  <a16:creationId xmlns:a16="http://schemas.microsoft.com/office/drawing/2014/main" id="{51D80FA4-CF42-49F2-A8C7-5E22929E28B2}"/>
                </a:ext>
              </a:extLst>
            </p:cNvPr>
            <p:cNvSpPr/>
            <p:nvPr/>
          </p:nvSpPr>
          <p:spPr>
            <a:xfrm>
              <a:off x="18950540" y="3611746"/>
              <a:ext cx="37466" cy="41666"/>
            </a:xfrm>
            <a:custGeom>
              <a:avLst/>
              <a:gdLst>
                <a:gd name="connsiteX0" fmla="*/ 21163 w 37466"/>
                <a:gd name="connsiteY0" fmla="*/ 41008 h 41666"/>
                <a:gd name="connsiteX1" fmla="*/ 21163 w 37466"/>
                <a:gd name="connsiteY1" fmla="*/ 36055 h 41666"/>
                <a:gd name="connsiteX2" fmla="*/ 15637 w 37466"/>
                <a:gd name="connsiteY2" fmla="*/ 40150 h 41666"/>
                <a:gd name="connsiteX3" fmla="*/ 7922 w 37466"/>
                <a:gd name="connsiteY3" fmla="*/ 41484 h 41666"/>
                <a:gd name="connsiteX4" fmla="*/ 397 w 37466"/>
                <a:gd name="connsiteY4" fmla="*/ 39865 h 41666"/>
                <a:gd name="connsiteX5" fmla="*/ -4557 w 37466"/>
                <a:gd name="connsiteY5" fmla="*/ 35292 h 41666"/>
                <a:gd name="connsiteX6" fmla="*/ -6273 w 37466"/>
                <a:gd name="connsiteY6" fmla="*/ 28815 h 41666"/>
                <a:gd name="connsiteX7" fmla="*/ -2268 w 37466"/>
                <a:gd name="connsiteY7" fmla="*/ 19862 h 41666"/>
                <a:gd name="connsiteX8" fmla="*/ 9159 w 37466"/>
                <a:gd name="connsiteY8" fmla="*/ 16528 h 41666"/>
                <a:gd name="connsiteX9" fmla="*/ 21065 w 37466"/>
                <a:gd name="connsiteY9" fmla="*/ 16528 h 41666"/>
                <a:gd name="connsiteX10" fmla="*/ 21065 w 37466"/>
                <a:gd name="connsiteY10" fmla="*/ 15481 h 41666"/>
                <a:gd name="connsiteX11" fmla="*/ 18684 w 37466"/>
                <a:gd name="connsiteY11" fmla="*/ 9956 h 41666"/>
                <a:gd name="connsiteX12" fmla="*/ 11828 w 37466"/>
                <a:gd name="connsiteY12" fmla="*/ 7956 h 41666"/>
                <a:gd name="connsiteX13" fmla="*/ -269 w 37466"/>
                <a:gd name="connsiteY13" fmla="*/ 11766 h 41666"/>
                <a:gd name="connsiteX14" fmla="*/ -3892 w 37466"/>
                <a:gd name="connsiteY14" fmla="*/ 4908 h 41666"/>
                <a:gd name="connsiteX15" fmla="*/ 4875 w 37466"/>
                <a:gd name="connsiteY15" fmla="*/ 1003 h 41666"/>
                <a:gd name="connsiteX16" fmla="*/ 14400 w 37466"/>
                <a:gd name="connsiteY16" fmla="*/ -140 h 41666"/>
                <a:gd name="connsiteX17" fmla="*/ 26781 w 37466"/>
                <a:gd name="connsiteY17" fmla="*/ 3669 h 41666"/>
                <a:gd name="connsiteX18" fmla="*/ 31162 w 37466"/>
                <a:gd name="connsiteY18" fmla="*/ 14338 h 41666"/>
                <a:gd name="connsiteX19" fmla="*/ 31162 w 37466"/>
                <a:gd name="connsiteY19" fmla="*/ 41008 h 41666"/>
                <a:gd name="connsiteX20" fmla="*/ 17637 w 37466"/>
                <a:gd name="connsiteY20" fmla="*/ 31483 h 41666"/>
                <a:gd name="connsiteX21" fmla="*/ 21065 w 37466"/>
                <a:gd name="connsiteY21" fmla="*/ 26434 h 41666"/>
                <a:gd name="connsiteX22" fmla="*/ 21065 w 37466"/>
                <a:gd name="connsiteY22" fmla="*/ 23577 h 41666"/>
                <a:gd name="connsiteX23" fmla="*/ 10777 w 37466"/>
                <a:gd name="connsiteY23" fmla="*/ 23577 h 41666"/>
                <a:gd name="connsiteX24" fmla="*/ 4968 w 37466"/>
                <a:gd name="connsiteY24" fmla="*/ 24720 h 41666"/>
                <a:gd name="connsiteX25" fmla="*/ 3062 w 37466"/>
                <a:gd name="connsiteY25" fmla="*/ 28625 h 41666"/>
                <a:gd name="connsiteX26" fmla="*/ 4968 w 37466"/>
                <a:gd name="connsiteY26" fmla="*/ 32721 h 41666"/>
                <a:gd name="connsiteX27" fmla="*/ 10303 w 37466"/>
                <a:gd name="connsiteY27" fmla="*/ 34245 h 41666"/>
                <a:gd name="connsiteX28" fmla="*/ 17637 w 37466"/>
                <a:gd name="connsiteY28" fmla="*/ 31864 h 4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7466" h="41666">
                  <a:moveTo>
                    <a:pt x="21163" y="41008"/>
                  </a:moveTo>
                  <a:lnTo>
                    <a:pt x="21163" y="36055"/>
                  </a:lnTo>
                  <a:cubicBezTo>
                    <a:pt x="19730" y="37884"/>
                    <a:pt x="17828" y="39293"/>
                    <a:pt x="15637" y="40150"/>
                  </a:cubicBezTo>
                  <a:cubicBezTo>
                    <a:pt x="13159" y="41074"/>
                    <a:pt x="10587" y="41522"/>
                    <a:pt x="7922" y="41484"/>
                  </a:cubicBezTo>
                  <a:cubicBezTo>
                    <a:pt x="5350" y="41522"/>
                    <a:pt x="2778" y="40969"/>
                    <a:pt x="397" y="39865"/>
                  </a:cubicBezTo>
                  <a:cubicBezTo>
                    <a:pt x="-1603" y="38807"/>
                    <a:pt x="-3320" y="37236"/>
                    <a:pt x="-4557" y="35292"/>
                  </a:cubicBezTo>
                  <a:cubicBezTo>
                    <a:pt x="-5701" y="33330"/>
                    <a:pt x="-6273" y="31092"/>
                    <a:pt x="-6273" y="28815"/>
                  </a:cubicBezTo>
                  <a:cubicBezTo>
                    <a:pt x="-6463" y="25367"/>
                    <a:pt x="-4938" y="22053"/>
                    <a:pt x="-2268" y="19862"/>
                  </a:cubicBezTo>
                  <a:cubicBezTo>
                    <a:pt x="1062" y="17491"/>
                    <a:pt x="5066" y="16319"/>
                    <a:pt x="9159" y="16528"/>
                  </a:cubicBezTo>
                  <a:lnTo>
                    <a:pt x="21065" y="16528"/>
                  </a:lnTo>
                  <a:lnTo>
                    <a:pt x="21065" y="15481"/>
                  </a:lnTo>
                  <a:cubicBezTo>
                    <a:pt x="21163" y="13366"/>
                    <a:pt x="20302" y="11318"/>
                    <a:pt x="18684" y="9956"/>
                  </a:cubicBezTo>
                  <a:cubicBezTo>
                    <a:pt x="16684" y="8479"/>
                    <a:pt x="14303" y="7775"/>
                    <a:pt x="11828" y="7956"/>
                  </a:cubicBezTo>
                  <a:cubicBezTo>
                    <a:pt x="7540" y="8070"/>
                    <a:pt x="3350" y="9385"/>
                    <a:pt x="-269" y="11766"/>
                  </a:cubicBezTo>
                  <a:lnTo>
                    <a:pt x="-3892" y="4908"/>
                  </a:lnTo>
                  <a:cubicBezTo>
                    <a:pt x="-1129" y="3317"/>
                    <a:pt x="1824" y="2003"/>
                    <a:pt x="4875" y="1003"/>
                  </a:cubicBezTo>
                  <a:cubicBezTo>
                    <a:pt x="8015" y="155"/>
                    <a:pt x="11159" y="-236"/>
                    <a:pt x="14400" y="-140"/>
                  </a:cubicBezTo>
                  <a:cubicBezTo>
                    <a:pt x="18874" y="-436"/>
                    <a:pt x="23256" y="926"/>
                    <a:pt x="26781" y="3669"/>
                  </a:cubicBezTo>
                  <a:cubicBezTo>
                    <a:pt x="29734" y="6403"/>
                    <a:pt x="31353" y="10308"/>
                    <a:pt x="31162" y="14338"/>
                  </a:cubicBezTo>
                  <a:lnTo>
                    <a:pt x="31162" y="41008"/>
                  </a:lnTo>
                  <a:close/>
                  <a:moveTo>
                    <a:pt x="17637" y="31483"/>
                  </a:moveTo>
                  <a:cubicBezTo>
                    <a:pt x="19447" y="30387"/>
                    <a:pt x="20684" y="28539"/>
                    <a:pt x="21065" y="26434"/>
                  </a:cubicBezTo>
                  <a:lnTo>
                    <a:pt x="21065" y="23577"/>
                  </a:lnTo>
                  <a:lnTo>
                    <a:pt x="10777" y="23577"/>
                  </a:lnTo>
                  <a:cubicBezTo>
                    <a:pt x="8777" y="23434"/>
                    <a:pt x="6778" y="23834"/>
                    <a:pt x="4968" y="24720"/>
                  </a:cubicBezTo>
                  <a:cubicBezTo>
                    <a:pt x="3731" y="25596"/>
                    <a:pt x="2968" y="27082"/>
                    <a:pt x="3062" y="28625"/>
                  </a:cubicBezTo>
                  <a:cubicBezTo>
                    <a:pt x="3062" y="30206"/>
                    <a:pt x="3731" y="31721"/>
                    <a:pt x="4968" y="32721"/>
                  </a:cubicBezTo>
                  <a:cubicBezTo>
                    <a:pt x="6494" y="33816"/>
                    <a:pt x="8396" y="34349"/>
                    <a:pt x="10303" y="34245"/>
                  </a:cubicBezTo>
                  <a:cubicBezTo>
                    <a:pt x="12968" y="34216"/>
                    <a:pt x="15447" y="33378"/>
                    <a:pt x="17637" y="31864"/>
                  </a:cubicBezTo>
                  <a:close/>
                </a:path>
              </a:pathLst>
            </a:custGeom>
            <a:solidFill>
              <a:srgbClr val="6D6E71"/>
            </a:solidFill>
            <a:ln w="9525" cap="flat">
              <a:noFill/>
              <a:prstDash val="solid"/>
              <a:miter/>
            </a:ln>
          </p:spPr>
          <p:txBody>
            <a:bodyPr rtlCol="0" anchor="ctr"/>
            <a:lstStyle/>
            <a:p>
              <a:endParaRPr lang="en-US"/>
            </a:p>
          </p:txBody>
        </p:sp>
        <p:sp>
          <p:nvSpPr>
            <p:cNvPr id="1551" name="Freeform: Shape 1550">
              <a:extLst>
                <a:ext uri="{FF2B5EF4-FFF2-40B4-BE49-F238E27FC236}">
                  <a16:creationId xmlns:a16="http://schemas.microsoft.com/office/drawing/2014/main" id="{2BD9C93B-51CE-4E02-B720-53C4751BD13C}"/>
                </a:ext>
              </a:extLst>
            </p:cNvPr>
            <p:cNvSpPr/>
            <p:nvPr/>
          </p:nvSpPr>
          <p:spPr>
            <a:xfrm>
              <a:off x="18999423" y="3611785"/>
              <a:ext cx="23431" cy="41052"/>
            </a:xfrm>
            <a:custGeom>
              <a:avLst/>
              <a:gdLst>
                <a:gd name="connsiteX0" fmla="*/ 8854 w 23431"/>
                <a:gd name="connsiteY0" fmla="*/ 2011 h 41052"/>
                <a:gd name="connsiteX1" fmla="*/ 17142 w 23431"/>
                <a:gd name="connsiteY1" fmla="*/ -180 h 41052"/>
                <a:gd name="connsiteX2" fmla="*/ 17142 w 23431"/>
                <a:gd name="connsiteY2" fmla="*/ 9345 h 41052"/>
                <a:gd name="connsiteX3" fmla="*/ 7045 w 23431"/>
                <a:gd name="connsiteY3" fmla="*/ 12298 h 41052"/>
                <a:gd name="connsiteX4" fmla="*/ 3236 w 23431"/>
                <a:gd name="connsiteY4" fmla="*/ 21251 h 41052"/>
                <a:gd name="connsiteX5" fmla="*/ 3236 w 23431"/>
                <a:gd name="connsiteY5" fmla="*/ 40873 h 41052"/>
                <a:gd name="connsiteX6" fmla="*/ -6289 w 23431"/>
                <a:gd name="connsiteY6" fmla="*/ 40873 h 41052"/>
                <a:gd name="connsiteX7" fmla="*/ -6289 w 23431"/>
                <a:gd name="connsiteY7" fmla="*/ 105 h 41052"/>
                <a:gd name="connsiteX8" fmla="*/ 3236 w 23431"/>
                <a:gd name="connsiteY8" fmla="*/ 105 h 41052"/>
                <a:gd name="connsiteX9" fmla="*/ 3236 w 23431"/>
                <a:gd name="connsiteY9" fmla="*/ 8011 h 41052"/>
                <a:gd name="connsiteX10" fmla="*/ 8854 w 23431"/>
                <a:gd name="connsiteY10" fmla="*/ 2011 h 4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31" h="41052">
                  <a:moveTo>
                    <a:pt x="8854" y="2011"/>
                  </a:moveTo>
                  <a:cubicBezTo>
                    <a:pt x="11426" y="572"/>
                    <a:pt x="14189" y="-180"/>
                    <a:pt x="17142" y="-180"/>
                  </a:cubicBezTo>
                  <a:lnTo>
                    <a:pt x="17142" y="9345"/>
                  </a:lnTo>
                  <a:cubicBezTo>
                    <a:pt x="13524" y="8840"/>
                    <a:pt x="9808" y="9916"/>
                    <a:pt x="7045" y="12298"/>
                  </a:cubicBezTo>
                  <a:cubicBezTo>
                    <a:pt x="4473" y="14536"/>
                    <a:pt x="3046" y="17841"/>
                    <a:pt x="3236" y="21251"/>
                  </a:cubicBezTo>
                  <a:lnTo>
                    <a:pt x="3236" y="40873"/>
                  </a:lnTo>
                  <a:lnTo>
                    <a:pt x="-6289" y="40873"/>
                  </a:lnTo>
                  <a:lnTo>
                    <a:pt x="-6289" y="105"/>
                  </a:lnTo>
                  <a:lnTo>
                    <a:pt x="3236" y="105"/>
                  </a:lnTo>
                  <a:lnTo>
                    <a:pt x="3236" y="8011"/>
                  </a:lnTo>
                  <a:cubicBezTo>
                    <a:pt x="4473" y="5516"/>
                    <a:pt x="6473" y="3430"/>
                    <a:pt x="8854" y="2011"/>
                  </a:cubicBezTo>
                  <a:close/>
                </a:path>
              </a:pathLst>
            </a:custGeom>
            <a:solidFill>
              <a:srgbClr val="6D6E71"/>
            </a:solidFill>
            <a:ln w="9525" cap="flat">
              <a:noFill/>
              <a:prstDash val="solid"/>
              <a:miter/>
            </a:ln>
          </p:spPr>
          <p:txBody>
            <a:bodyPr rtlCol="0" anchor="ctr"/>
            <a:lstStyle/>
            <a:p>
              <a:endParaRPr lang="en-US"/>
            </a:p>
          </p:txBody>
        </p:sp>
        <p:sp>
          <p:nvSpPr>
            <p:cNvPr id="1552" name="Freeform: Shape 1551">
              <a:extLst>
                <a:ext uri="{FF2B5EF4-FFF2-40B4-BE49-F238E27FC236}">
                  <a16:creationId xmlns:a16="http://schemas.microsoft.com/office/drawing/2014/main" id="{B86512BC-7514-4467-BF2A-AF14C39B8C79}"/>
                </a:ext>
              </a:extLst>
            </p:cNvPr>
            <p:cNvSpPr/>
            <p:nvPr/>
          </p:nvSpPr>
          <p:spPr>
            <a:xfrm>
              <a:off x="19028355" y="3594640"/>
              <a:ext cx="11285" cy="58293"/>
            </a:xfrm>
            <a:custGeom>
              <a:avLst/>
              <a:gdLst>
                <a:gd name="connsiteX0" fmla="*/ 3354 w 11285"/>
                <a:gd name="connsiteY0" fmla="*/ 1535 h 58293"/>
                <a:gd name="connsiteX1" fmla="*/ 3354 w 11285"/>
                <a:gd name="connsiteY1" fmla="*/ 9917 h 58293"/>
                <a:gd name="connsiteX2" fmla="*/ -4455 w 11285"/>
                <a:gd name="connsiteY2" fmla="*/ 10107 h 58293"/>
                <a:gd name="connsiteX3" fmla="*/ -4646 w 11285"/>
                <a:gd name="connsiteY3" fmla="*/ 9917 h 58293"/>
                <a:gd name="connsiteX4" fmla="*/ -4646 w 11285"/>
                <a:gd name="connsiteY4" fmla="*/ 1535 h 58293"/>
                <a:gd name="connsiteX5" fmla="*/ 3163 w 11285"/>
                <a:gd name="connsiteY5" fmla="*/ 1344 h 58293"/>
                <a:gd name="connsiteX6" fmla="*/ 3354 w 11285"/>
                <a:gd name="connsiteY6" fmla="*/ 1535 h 58293"/>
                <a:gd name="connsiteX7" fmla="*/ -5506 w 11285"/>
                <a:gd name="connsiteY7" fmla="*/ 17346 h 58293"/>
                <a:gd name="connsiteX8" fmla="*/ 4019 w 11285"/>
                <a:gd name="connsiteY8" fmla="*/ 17346 h 58293"/>
                <a:gd name="connsiteX9" fmla="*/ 4019 w 11285"/>
                <a:gd name="connsiteY9" fmla="*/ 58114 h 58293"/>
                <a:gd name="connsiteX10" fmla="*/ -5506 w 11285"/>
                <a:gd name="connsiteY10" fmla="*/ 58114 h 58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285" h="58293">
                  <a:moveTo>
                    <a:pt x="3354" y="1535"/>
                  </a:moveTo>
                  <a:cubicBezTo>
                    <a:pt x="5544" y="3906"/>
                    <a:pt x="5544" y="7545"/>
                    <a:pt x="3354" y="9917"/>
                  </a:cubicBezTo>
                  <a:cubicBezTo>
                    <a:pt x="1261" y="12127"/>
                    <a:pt x="-2265" y="12212"/>
                    <a:pt x="-4455" y="10107"/>
                  </a:cubicBezTo>
                  <a:cubicBezTo>
                    <a:pt x="-4553" y="10050"/>
                    <a:pt x="-4553" y="9983"/>
                    <a:pt x="-4646" y="9917"/>
                  </a:cubicBezTo>
                  <a:cubicBezTo>
                    <a:pt x="-6836" y="7545"/>
                    <a:pt x="-6836" y="3906"/>
                    <a:pt x="-4646" y="1535"/>
                  </a:cubicBezTo>
                  <a:cubicBezTo>
                    <a:pt x="-2553" y="-675"/>
                    <a:pt x="972" y="-761"/>
                    <a:pt x="3163" y="1344"/>
                  </a:cubicBezTo>
                  <a:cubicBezTo>
                    <a:pt x="3261" y="1411"/>
                    <a:pt x="3261" y="1468"/>
                    <a:pt x="3354" y="1535"/>
                  </a:cubicBezTo>
                  <a:close/>
                  <a:moveTo>
                    <a:pt x="-5506" y="17346"/>
                  </a:moveTo>
                  <a:lnTo>
                    <a:pt x="4019" y="17346"/>
                  </a:lnTo>
                  <a:lnTo>
                    <a:pt x="4019" y="58114"/>
                  </a:lnTo>
                  <a:lnTo>
                    <a:pt x="-5506" y="58114"/>
                  </a:lnTo>
                  <a:close/>
                </a:path>
              </a:pathLst>
            </a:custGeom>
            <a:solidFill>
              <a:srgbClr val="6D6E71"/>
            </a:solidFill>
            <a:ln w="9525" cap="flat">
              <a:noFill/>
              <a:prstDash val="solid"/>
              <a:miter/>
            </a:ln>
          </p:spPr>
          <p:txBody>
            <a:bodyPr rtlCol="0" anchor="ctr"/>
            <a:lstStyle/>
            <a:p>
              <a:endParaRPr lang="en-US"/>
            </a:p>
          </p:txBody>
        </p:sp>
        <p:sp>
          <p:nvSpPr>
            <p:cNvPr id="1553" name="Freeform: Shape 1552">
              <a:extLst>
                <a:ext uri="{FF2B5EF4-FFF2-40B4-BE49-F238E27FC236}">
                  <a16:creationId xmlns:a16="http://schemas.microsoft.com/office/drawing/2014/main" id="{EB4CCA52-E8EE-4FAE-8705-B0E4348AACFA}"/>
                </a:ext>
              </a:extLst>
            </p:cNvPr>
            <p:cNvSpPr/>
            <p:nvPr/>
          </p:nvSpPr>
          <p:spPr>
            <a:xfrm>
              <a:off x="19046379" y="3611777"/>
              <a:ext cx="33273" cy="41939"/>
            </a:xfrm>
            <a:custGeom>
              <a:avLst/>
              <a:gdLst>
                <a:gd name="connsiteX0" fmla="*/ 16668 w 33273"/>
                <a:gd name="connsiteY0" fmla="*/ 8496 h 41939"/>
                <a:gd name="connsiteX1" fmla="*/ 10859 w 33273"/>
                <a:gd name="connsiteY1" fmla="*/ 7543 h 41939"/>
                <a:gd name="connsiteX2" fmla="*/ 6859 w 33273"/>
                <a:gd name="connsiteY2" fmla="*/ 8400 h 41939"/>
                <a:gd name="connsiteX3" fmla="*/ 5334 w 33273"/>
                <a:gd name="connsiteY3" fmla="*/ 11163 h 41939"/>
                <a:gd name="connsiteX4" fmla="*/ 7236 w 33273"/>
                <a:gd name="connsiteY4" fmla="*/ 14020 h 41939"/>
                <a:gd name="connsiteX5" fmla="*/ 13143 w 33273"/>
                <a:gd name="connsiteY5" fmla="*/ 16211 h 41939"/>
                <a:gd name="connsiteX6" fmla="*/ 20096 w 33273"/>
                <a:gd name="connsiteY6" fmla="*/ 18783 h 41939"/>
                <a:gd name="connsiteX7" fmla="*/ 24858 w 33273"/>
                <a:gd name="connsiteY7" fmla="*/ 22498 h 41939"/>
                <a:gd name="connsiteX8" fmla="*/ 26956 w 33273"/>
                <a:gd name="connsiteY8" fmla="*/ 29070 h 41939"/>
                <a:gd name="connsiteX9" fmla="*/ 22286 w 33273"/>
                <a:gd name="connsiteY9" fmla="*/ 38595 h 41939"/>
                <a:gd name="connsiteX10" fmla="*/ 10859 w 33273"/>
                <a:gd name="connsiteY10" fmla="*/ 41738 h 41939"/>
                <a:gd name="connsiteX11" fmla="*/ 1334 w 33273"/>
                <a:gd name="connsiteY11" fmla="*/ 40309 h 41939"/>
                <a:gd name="connsiteX12" fmla="*/ -6289 w 33273"/>
                <a:gd name="connsiteY12" fmla="*/ 36023 h 41939"/>
                <a:gd name="connsiteX13" fmla="*/ -2856 w 33273"/>
                <a:gd name="connsiteY13" fmla="*/ 29070 h 41939"/>
                <a:gd name="connsiteX14" fmla="*/ 3715 w 33273"/>
                <a:gd name="connsiteY14" fmla="*/ 32784 h 41939"/>
                <a:gd name="connsiteX15" fmla="*/ 10952 w 33273"/>
                <a:gd name="connsiteY15" fmla="*/ 34118 h 41939"/>
                <a:gd name="connsiteX16" fmla="*/ 15333 w 33273"/>
                <a:gd name="connsiteY16" fmla="*/ 33166 h 41939"/>
                <a:gd name="connsiteX17" fmla="*/ 16952 w 33273"/>
                <a:gd name="connsiteY17" fmla="*/ 30308 h 41939"/>
                <a:gd name="connsiteX18" fmla="*/ 15049 w 33273"/>
                <a:gd name="connsiteY18" fmla="*/ 27165 h 41939"/>
                <a:gd name="connsiteX19" fmla="*/ 8859 w 33273"/>
                <a:gd name="connsiteY19" fmla="*/ 24784 h 41939"/>
                <a:gd name="connsiteX20" fmla="*/ 2190 w 33273"/>
                <a:gd name="connsiteY20" fmla="*/ 22307 h 41939"/>
                <a:gd name="connsiteX21" fmla="*/ -2382 w 33273"/>
                <a:gd name="connsiteY21" fmla="*/ 18783 h 41939"/>
                <a:gd name="connsiteX22" fmla="*/ -4289 w 33273"/>
                <a:gd name="connsiteY22" fmla="*/ 12497 h 41939"/>
                <a:gd name="connsiteX23" fmla="*/ 92 w 33273"/>
                <a:gd name="connsiteY23" fmla="*/ 2972 h 41939"/>
                <a:gd name="connsiteX24" fmla="*/ 11143 w 33273"/>
                <a:gd name="connsiteY24" fmla="*/ -172 h 41939"/>
                <a:gd name="connsiteX25" fmla="*/ 19142 w 33273"/>
                <a:gd name="connsiteY25" fmla="*/ 971 h 41939"/>
                <a:gd name="connsiteX26" fmla="*/ 26100 w 33273"/>
                <a:gd name="connsiteY26" fmla="*/ 4209 h 41939"/>
                <a:gd name="connsiteX27" fmla="*/ 22477 w 33273"/>
                <a:gd name="connsiteY27" fmla="*/ 11353 h 41939"/>
                <a:gd name="connsiteX28" fmla="*/ 16668 w 33273"/>
                <a:gd name="connsiteY28" fmla="*/ 8496 h 41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273" h="41939">
                  <a:moveTo>
                    <a:pt x="16668" y="8496"/>
                  </a:moveTo>
                  <a:cubicBezTo>
                    <a:pt x="14761" y="7876"/>
                    <a:pt x="12859" y="7563"/>
                    <a:pt x="10859" y="7543"/>
                  </a:cubicBezTo>
                  <a:cubicBezTo>
                    <a:pt x="9431" y="7467"/>
                    <a:pt x="8096" y="7763"/>
                    <a:pt x="6859" y="8400"/>
                  </a:cubicBezTo>
                  <a:cubicBezTo>
                    <a:pt x="5906" y="8953"/>
                    <a:pt x="5236" y="10029"/>
                    <a:pt x="5334" y="11163"/>
                  </a:cubicBezTo>
                  <a:cubicBezTo>
                    <a:pt x="5334" y="12411"/>
                    <a:pt x="6096" y="13525"/>
                    <a:pt x="7236" y="14020"/>
                  </a:cubicBezTo>
                  <a:cubicBezTo>
                    <a:pt x="9143" y="15002"/>
                    <a:pt x="11050" y="15745"/>
                    <a:pt x="13143" y="16211"/>
                  </a:cubicBezTo>
                  <a:cubicBezTo>
                    <a:pt x="15524" y="16897"/>
                    <a:pt x="17812" y="17754"/>
                    <a:pt x="20096" y="18783"/>
                  </a:cubicBezTo>
                  <a:cubicBezTo>
                    <a:pt x="21905" y="19650"/>
                    <a:pt x="23528" y="20926"/>
                    <a:pt x="24858" y="22498"/>
                  </a:cubicBezTo>
                  <a:cubicBezTo>
                    <a:pt x="26286" y="24374"/>
                    <a:pt x="27049" y="26698"/>
                    <a:pt x="26956" y="29070"/>
                  </a:cubicBezTo>
                  <a:cubicBezTo>
                    <a:pt x="27239" y="32861"/>
                    <a:pt x="25430" y="36499"/>
                    <a:pt x="22286" y="38595"/>
                  </a:cubicBezTo>
                  <a:cubicBezTo>
                    <a:pt x="18956" y="40833"/>
                    <a:pt x="14952" y="41928"/>
                    <a:pt x="10859" y="41738"/>
                  </a:cubicBezTo>
                  <a:cubicBezTo>
                    <a:pt x="7617" y="41776"/>
                    <a:pt x="4380" y="41290"/>
                    <a:pt x="1334" y="40309"/>
                  </a:cubicBezTo>
                  <a:cubicBezTo>
                    <a:pt x="-1429" y="39386"/>
                    <a:pt x="-4001" y="37928"/>
                    <a:pt x="-6289" y="36023"/>
                  </a:cubicBezTo>
                  <a:lnTo>
                    <a:pt x="-2856" y="29070"/>
                  </a:lnTo>
                  <a:cubicBezTo>
                    <a:pt x="-954" y="30746"/>
                    <a:pt x="1334" y="32013"/>
                    <a:pt x="3715" y="32784"/>
                  </a:cubicBezTo>
                  <a:cubicBezTo>
                    <a:pt x="5999" y="33670"/>
                    <a:pt x="8478" y="34118"/>
                    <a:pt x="10952" y="34118"/>
                  </a:cubicBezTo>
                  <a:cubicBezTo>
                    <a:pt x="12477" y="34194"/>
                    <a:pt x="14003" y="33870"/>
                    <a:pt x="15333" y="33166"/>
                  </a:cubicBezTo>
                  <a:cubicBezTo>
                    <a:pt x="16384" y="32594"/>
                    <a:pt x="16952" y="31489"/>
                    <a:pt x="16952" y="30308"/>
                  </a:cubicBezTo>
                  <a:cubicBezTo>
                    <a:pt x="17049" y="28975"/>
                    <a:pt x="16287" y="27736"/>
                    <a:pt x="15049" y="27165"/>
                  </a:cubicBezTo>
                  <a:cubicBezTo>
                    <a:pt x="13050" y="26136"/>
                    <a:pt x="11050" y="25336"/>
                    <a:pt x="8859" y="24784"/>
                  </a:cubicBezTo>
                  <a:cubicBezTo>
                    <a:pt x="6571" y="24136"/>
                    <a:pt x="4380" y="23307"/>
                    <a:pt x="2190" y="22307"/>
                  </a:cubicBezTo>
                  <a:cubicBezTo>
                    <a:pt x="381" y="21507"/>
                    <a:pt x="-1145" y="20297"/>
                    <a:pt x="-2382" y="18783"/>
                  </a:cubicBezTo>
                  <a:cubicBezTo>
                    <a:pt x="-3717" y="16964"/>
                    <a:pt x="-4382" y="14744"/>
                    <a:pt x="-4289" y="12497"/>
                  </a:cubicBezTo>
                  <a:cubicBezTo>
                    <a:pt x="-4573" y="8791"/>
                    <a:pt x="-2856" y="5210"/>
                    <a:pt x="92" y="2972"/>
                  </a:cubicBezTo>
                  <a:cubicBezTo>
                    <a:pt x="3334" y="809"/>
                    <a:pt x="7236" y="-286"/>
                    <a:pt x="11143" y="-172"/>
                  </a:cubicBezTo>
                  <a:cubicBezTo>
                    <a:pt x="13812" y="-172"/>
                    <a:pt x="16575" y="209"/>
                    <a:pt x="19142" y="971"/>
                  </a:cubicBezTo>
                  <a:cubicBezTo>
                    <a:pt x="21621" y="1657"/>
                    <a:pt x="24002" y="2752"/>
                    <a:pt x="26100" y="4209"/>
                  </a:cubicBezTo>
                  <a:lnTo>
                    <a:pt x="22477" y="11353"/>
                  </a:lnTo>
                  <a:cubicBezTo>
                    <a:pt x="20668" y="10191"/>
                    <a:pt x="18668" y="9229"/>
                    <a:pt x="16668" y="8496"/>
                  </a:cubicBezTo>
                  <a:close/>
                </a:path>
              </a:pathLst>
            </a:custGeom>
            <a:solidFill>
              <a:srgbClr val="6D6E71"/>
            </a:solidFill>
            <a:ln w="9525" cap="flat">
              <a:noFill/>
              <a:prstDash val="solid"/>
              <a:miter/>
            </a:ln>
          </p:spPr>
          <p:txBody>
            <a:bodyPr rtlCol="0" anchor="ctr"/>
            <a:lstStyle/>
            <a:p>
              <a:endParaRPr lang="en-US"/>
            </a:p>
          </p:txBody>
        </p:sp>
        <p:sp>
          <p:nvSpPr>
            <p:cNvPr id="1554" name="Freeform: Shape 1553">
              <a:extLst>
                <a:ext uri="{FF2B5EF4-FFF2-40B4-BE49-F238E27FC236}">
                  <a16:creationId xmlns:a16="http://schemas.microsoft.com/office/drawing/2014/main" id="{93334D13-6873-443C-8EB0-F9A17BD87C26}"/>
                </a:ext>
              </a:extLst>
            </p:cNvPr>
            <p:cNvSpPr/>
            <p:nvPr/>
          </p:nvSpPr>
          <p:spPr>
            <a:xfrm>
              <a:off x="19084267" y="3611875"/>
              <a:ext cx="42955" cy="41444"/>
            </a:xfrm>
            <a:custGeom>
              <a:avLst/>
              <a:gdLst>
                <a:gd name="connsiteX0" fmla="*/ 26498 w 42955"/>
                <a:gd name="connsiteY0" fmla="*/ 2397 h 41444"/>
                <a:gd name="connsiteX1" fmla="*/ 34023 w 42955"/>
                <a:gd name="connsiteY1" fmla="*/ 9636 h 41444"/>
                <a:gd name="connsiteX2" fmla="*/ 34023 w 42955"/>
                <a:gd name="connsiteY2" fmla="*/ 31353 h 41444"/>
                <a:gd name="connsiteX3" fmla="*/ 26498 w 42955"/>
                <a:gd name="connsiteY3" fmla="*/ 38687 h 41444"/>
                <a:gd name="connsiteX4" fmla="*/ 15354 w 42955"/>
                <a:gd name="connsiteY4" fmla="*/ 41259 h 41444"/>
                <a:gd name="connsiteX5" fmla="*/ 4020 w 42955"/>
                <a:gd name="connsiteY5" fmla="*/ 38687 h 41444"/>
                <a:gd name="connsiteX6" fmla="*/ -3505 w 42955"/>
                <a:gd name="connsiteY6" fmla="*/ 31353 h 41444"/>
                <a:gd name="connsiteX7" fmla="*/ -3505 w 42955"/>
                <a:gd name="connsiteY7" fmla="*/ 9636 h 41444"/>
                <a:gd name="connsiteX8" fmla="*/ 4020 w 42955"/>
                <a:gd name="connsiteY8" fmla="*/ 2397 h 41444"/>
                <a:gd name="connsiteX9" fmla="*/ 15354 w 42955"/>
                <a:gd name="connsiteY9" fmla="*/ -174 h 41444"/>
                <a:gd name="connsiteX10" fmla="*/ 26498 w 42955"/>
                <a:gd name="connsiteY10" fmla="*/ 2397 h 41444"/>
                <a:gd name="connsiteX11" fmla="*/ 6973 w 42955"/>
                <a:gd name="connsiteY11" fmla="*/ 11922 h 41444"/>
                <a:gd name="connsiteX12" fmla="*/ 6973 w 42955"/>
                <a:gd name="connsiteY12" fmla="*/ 29734 h 41444"/>
                <a:gd name="connsiteX13" fmla="*/ 15354 w 42955"/>
                <a:gd name="connsiteY13" fmla="*/ 33163 h 41444"/>
                <a:gd name="connsiteX14" fmla="*/ 23549 w 42955"/>
                <a:gd name="connsiteY14" fmla="*/ 29734 h 41444"/>
                <a:gd name="connsiteX15" fmla="*/ 23549 w 42955"/>
                <a:gd name="connsiteY15" fmla="*/ 11922 h 41444"/>
                <a:gd name="connsiteX16" fmla="*/ 15354 w 42955"/>
                <a:gd name="connsiteY16" fmla="*/ 8493 h 41444"/>
                <a:gd name="connsiteX17" fmla="*/ 6973 w 42955"/>
                <a:gd name="connsiteY17" fmla="*/ 11732 h 41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955" h="41444">
                  <a:moveTo>
                    <a:pt x="26498" y="2397"/>
                  </a:moveTo>
                  <a:cubicBezTo>
                    <a:pt x="29642" y="4064"/>
                    <a:pt x="32214" y="6569"/>
                    <a:pt x="34023" y="9636"/>
                  </a:cubicBezTo>
                  <a:cubicBezTo>
                    <a:pt x="37548" y="16437"/>
                    <a:pt x="37548" y="24553"/>
                    <a:pt x="34023" y="31353"/>
                  </a:cubicBezTo>
                  <a:cubicBezTo>
                    <a:pt x="32214" y="34458"/>
                    <a:pt x="29642" y="36992"/>
                    <a:pt x="26498" y="38687"/>
                  </a:cubicBezTo>
                  <a:cubicBezTo>
                    <a:pt x="23070" y="40449"/>
                    <a:pt x="19261" y="41335"/>
                    <a:pt x="15354" y="41259"/>
                  </a:cubicBezTo>
                  <a:cubicBezTo>
                    <a:pt x="11452" y="41345"/>
                    <a:pt x="7545" y="40459"/>
                    <a:pt x="4020" y="38687"/>
                  </a:cubicBezTo>
                  <a:cubicBezTo>
                    <a:pt x="876" y="37049"/>
                    <a:pt x="-1789" y="34496"/>
                    <a:pt x="-3505" y="31353"/>
                  </a:cubicBezTo>
                  <a:cubicBezTo>
                    <a:pt x="-7217" y="24581"/>
                    <a:pt x="-7217" y="16408"/>
                    <a:pt x="-3505" y="9636"/>
                  </a:cubicBezTo>
                  <a:cubicBezTo>
                    <a:pt x="-1789" y="6550"/>
                    <a:pt x="876" y="4035"/>
                    <a:pt x="4020" y="2397"/>
                  </a:cubicBezTo>
                  <a:cubicBezTo>
                    <a:pt x="7545" y="626"/>
                    <a:pt x="11452" y="-260"/>
                    <a:pt x="15354" y="-174"/>
                  </a:cubicBezTo>
                  <a:cubicBezTo>
                    <a:pt x="19261" y="-250"/>
                    <a:pt x="23070" y="635"/>
                    <a:pt x="26498" y="2397"/>
                  </a:cubicBezTo>
                  <a:close/>
                  <a:moveTo>
                    <a:pt x="6973" y="11922"/>
                  </a:moveTo>
                  <a:cubicBezTo>
                    <a:pt x="2685" y="17085"/>
                    <a:pt x="2685" y="24571"/>
                    <a:pt x="6973" y="29734"/>
                  </a:cubicBezTo>
                  <a:cubicBezTo>
                    <a:pt x="9164" y="32058"/>
                    <a:pt x="12210" y="33306"/>
                    <a:pt x="15354" y="33163"/>
                  </a:cubicBezTo>
                  <a:cubicBezTo>
                    <a:pt x="18498" y="33268"/>
                    <a:pt x="21451" y="32010"/>
                    <a:pt x="23549" y="29734"/>
                  </a:cubicBezTo>
                  <a:cubicBezTo>
                    <a:pt x="27832" y="24571"/>
                    <a:pt x="27832" y="17085"/>
                    <a:pt x="23549" y="11922"/>
                  </a:cubicBezTo>
                  <a:cubicBezTo>
                    <a:pt x="21451" y="9646"/>
                    <a:pt x="18498" y="8389"/>
                    <a:pt x="15354" y="8493"/>
                  </a:cubicBezTo>
                  <a:cubicBezTo>
                    <a:pt x="12210" y="8303"/>
                    <a:pt x="9164" y="9484"/>
                    <a:pt x="6973" y="11732"/>
                  </a:cubicBezTo>
                  <a:close/>
                </a:path>
              </a:pathLst>
            </a:custGeom>
            <a:solidFill>
              <a:srgbClr val="6D6E71"/>
            </a:solidFill>
            <a:ln w="9525" cap="flat">
              <a:noFill/>
              <a:prstDash val="solid"/>
              <a:miter/>
            </a:ln>
          </p:spPr>
          <p:txBody>
            <a:bodyPr rtlCol="0" anchor="ctr"/>
            <a:lstStyle/>
            <a:p>
              <a:endParaRPr lang="en-US"/>
            </a:p>
          </p:txBody>
        </p:sp>
        <p:sp>
          <p:nvSpPr>
            <p:cNvPr id="1555" name="Freeform: Shape 1554">
              <a:extLst>
                <a:ext uri="{FF2B5EF4-FFF2-40B4-BE49-F238E27FC236}">
                  <a16:creationId xmlns:a16="http://schemas.microsoft.com/office/drawing/2014/main" id="{EAC777E2-0A00-4664-BFBD-963215D28868}"/>
                </a:ext>
              </a:extLst>
            </p:cNvPr>
            <p:cNvSpPr/>
            <p:nvPr/>
          </p:nvSpPr>
          <p:spPr>
            <a:xfrm>
              <a:off x="19136773" y="3612216"/>
              <a:ext cx="38781" cy="41193"/>
            </a:xfrm>
            <a:custGeom>
              <a:avLst/>
              <a:gdLst>
                <a:gd name="connsiteX0" fmla="*/ 28477 w 38781"/>
                <a:gd name="connsiteY0" fmla="*/ 4057 h 41193"/>
                <a:gd name="connsiteX1" fmla="*/ 32476 w 38781"/>
                <a:gd name="connsiteY1" fmla="*/ 15582 h 41193"/>
                <a:gd name="connsiteX2" fmla="*/ 32476 w 38781"/>
                <a:gd name="connsiteY2" fmla="*/ 41014 h 41193"/>
                <a:gd name="connsiteX3" fmla="*/ 22951 w 38781"/>
                <a:gd name="connsiteY3" fmla="*/ 41014 h 41193"/>
                <a:gd name="connsiteX4" fmla="*/ 22951 w 38781"/>
                <a:gd name="connsiteY4" fmla="*/ 18440 h 41193"/>
                <a:gd name="connsiteX5" fmla="*/ 20570 w 38781"/>
                <a:gd name="connsiteY5" fmla="*/ 11677 h 41193"/>
                <a:gd name="connsiteX6" fmla="*/ 13905 w 38781"/>
                <a:gd name="connsiteY6" fmla="*/ 9295 h 41193"/>
                <a:gd name="connsiteX7" fmla="*/ 6092 w 38781"/>
                <a:gd name="connsiteY7" fmla="*/ 12630 h 41193"/>
                <a:gd name="connsiteX8" fmla="*/ 3236 w 38781"/>
                <a:gd name="connsiteY8" fmla="*/ 21012 h 41193"/>
                <a:gd name="connsiteX9" fmla="*/ 3236 w 38781"/>
                <a:gd name="connsiteY9" fmla="*/ 41014 h 41193"/>
                <a:gd name="connsiteX10" fmla="*/ -6289 w 38781"/>
                <a:gd name="connsiteY10" fmla="*/ 41014 h 41193"/>
                <a:gd name="connsiteX11" fmla="*/ -6289 w 38781"/>
                <a:gd name="connsiteY11" fmla="*/ 247 h 41193"/>
                <a:gd name="connsiteX12" fmla="*/ 3236 w 38781"/>
                <a:gd name="connsiteY12" fmla="*/ 247 h 41193"/>
                <a:gd name="connsiteX13" fmla="*/ 3236 w 38781"/>
                <a:gd name="connsiteY13" fmla="*/ 7867 h 41193"/>
                <a:gd name="connsiteX14" fmla="*/ 17905 w 38781"/>
                <a:gd name="connsiteY14" fmla="*/ -134 h 41193"/>
                <a:gd name="connsiteX15" fmla="*/ 28477 w 38781"/>
                <a:gd name="connsiteY15" fmla="*/ 4057 h 41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781" h="41193">
                  <a:moveTo>
                    <a:pt x="28477" y="4057"/>
                  </a:moveTo>
                  <a:cubicBezTo>
                    <a:pt x="31239" y="7229"/>
                    <a:pt x="32667" y="11363"/>
                    <a:pt x="32476" y="15582"/>
                  </a:cubicBezTo>
                  <a:lnTo>
                    <a:pt x="32476" y="41014"/>
                  </a:lnTo>
                  <a:lnTo>
                    <a:pt x="22951" y="41014"/>
                  </a:lnTo>
                  <a:lnTo>
                    <a:pt x="22951" y="18440"/>
                  </a:lnTo>
                  <a:cubicBezTo>
                    <a:pt x="23049" y="15963"/>
                    <a:pt x="22189" y="13534"/>
                    <a:pt x="20570" y="11677"/>
                  </a:cubicBezTo>
                  <a:cubicBezTo>
                    <a:pt x="18761" y="10058"/>
                    <a:pt x="16380" y="9200"/>
                    <a:pt x="13905" y="9295"/>
                  </a:cubicBezTo>
                  <a:cubicBezTo>
                    <a:pt x="10952" y="9124"/>
                    <a:pt x="7999" y="10353"/>
                    <a:pt x="6092" y="12630"/>
                  </a:cubicBezTo>
                  <a:cubicBezTo>
                    <a:pt x="4092" y="14972"/>
                    <a:pt x="3139" y="17964"/>
                    <a:pt x="3236" y="21012"/>
                  </a:cubicBezTo>
                  <a:lnTo>
                    <a:pt x="3236" y="41014"/>
                  </a:lnTo>
                  <a:lnTo>
                    <a:pt x="-6289" y="41014"/>
                  </a:lnTo>
                  <a:lnTo>
                    <a:pt x="-6289" y="247"/>
                  </a:lnTo>
                  <a:lnTo>
                    <a:pt x="3236" y="247"/>
                  </a:lnTo>
                  <a:lnTo>
                    <a:pt x="3236" y="7867"/>
                  </a:lnTo>
                  <a:cubicBezTo>
                    <a:pt x="6092" y="2533"/>
                    <a:pt x="11905" y="-601"/>
                    <a:pt x="17905" y="-134"/>
                  </a:cubicBezTo>
                  <a:cubicBezTo>
                    <a:pt x="21807" y="-191"/>
                    <a:pt x="25621" y="1313"/>
                    <a:pt x="28477" y="4057"/>
                  </a:cubicBezTo>
                  <a:close/>
                </a:path>
              </a:pathLst>
            </a:custGeom>
            <a:solidFill>
              <a:srgbClr val="6D6E71"/>
            </a:solidFill>
            <a:ln w="9525" cap="flat">
              <a:noFill/>
              <a:prstDash val="solid"/>
              <a:miter/>
            </a:ln>
          </p:spPr>
          <p:txBody>
            <a:bodyPr rtlCol="0" anchor="ctr"/>
            <a:lstStyle/>
            <a:p>
              <a:endParaRPr lang="en-US"/>
            </a:p>
          </p:txBody>
        </p:sp>
        <p:sp>
          <p:nvSpPr>
            <p:cNvPr id="1556" name="Freeform: Shape 1555">
              <a:extLst>
                <a:ext uri="{FF2B5EF4-FFF2-40B4-BE49-F238E27FC236}">
                  <a16:creationId xmlns:a16="http://schemas.microsoft.com/office/drawing/2014/main" id="{FB657568-04AA-45B4-8472-3542F032D704}"/>
                </a:ext>
              </a:extLst>
            </p:cNvPr>
            <p:cNvSpPr/>
            <p:nvPr/>
          </p:nvSpPr>
          <p:spPr>
            <a:xfrm>
              <a:off x="19597591" y="3529429"/>
              <a:ext cx="45053" cy="53495"/>
            </a:xfrm>
            <a:custGeom>
              <a:avLst/>
              <a:gdLst>
                <a:gd name="connsiteX0" fmla="*/ 27337 w 45053"/>
                <a:gd name="connsiteY0" fmla="*/ 53315 h 53495"/>
                <a:gd name="connsiteX1" fmla="*/ 17812 w 45053"/>
                <a:gd name="connsiteY1" fmla="*/ 37504 h 53495"/>
                <a:gd name="connsiteX2" fmla="*/ 3901 w 45053"/>
                <a:gd name="connsiteY2" fmla="*/ 37504 h 53495"/>
                <a:gd name="connsiteX3" fmla="*/ 3901 w 45053"/>
                <a:gd name="connsiteY3" fmla="*/ 53220 h 53495"/>
                <a:gd name="connsiteX4" fmla="*/ -6289 w 45053"/>
                <a:gd name="connsiteY4" fmla="*/ 53220 h 53495"/>
                <a:gd name="connsiteX5" fmla="*/ -6289 w 45053"/>
                <a:gd name="connsiteY5" fmla="*/ -120 h 53495"/>
                <a:gd name="connsiteX6" fmla="*/ 15905 w 45053"/>
                <a:gd name="connsiteY6" fmla="*/ -120 h 53495"/>
                <a:gd name="connsiteX7" fmla="*/ 31909 w 45053"/>
                <a:gd name="connsiteY7" fmla="*/ 4643 h 53495"/>
                <a:gd name="connsiteX8" fmla="*/ 37620 w 45053"/>
                <a:gd name="connsiteY8" fmla="*/ 18168 h 53495"/>
                <a:gd name="connsiteX9" fmla="*/ 34858 w 45053"/>
                <a:gd name="connsiteY9" fmla="*/ 28836 h 53495"/>
                <a:gd name="connsiteX10" fmla="*/ 26956 w 45053"/>
                <a:gd name="connsiteY10" fmla="*/ 35504 h 53495"/>
                <a:gd name="connsiteX11" fmla="*/ 38764 w 45053"/>
                <a:gd name="connsiteY11" fmla="*/ 53220 h 53495"/>
                <a:gd name="connsiteX12" fmla="*/ 4190 w 45053"/>
                <a:gd name="connsiteY12" fmla="*/ 28551 h 53495"/>
                <a:gd name="connsiteX13" fmla="*/ 16189 w 45053"/>
                <a:gd name="connsiteY13" fmla="*/ 28551 h 53495"/>
                <a:gd name="connsiteX14" fmla="*/ 25049 w 45053"/>
                <a:gd name="connsiteY14" fmla="*/ 26074 h 53495"/>
                <a:gd name="connsiteX15" fmla="*/ 28095 w 45053"/>
                <a:gd name="connsiteY15" fmla="*/ 18645 h 53495"/>
                <a:gd name="connsiteX16" fmla="*/ 25049 w 45053"/>
                <a:gd name="connsiteY16" fmla="*/ 11310 h 53495"/>
                <a:gd name="connsiteX17" fmla="*/ 16189 w 45053"/>
                <a:gd name="connsiteY17" fmla="*/ 8834 h 53495"/>
                <a:gd name="connsiteX18" fmla="*/ 4190 w 45053"/>
                <a:gd name="connsiteY18" fmla="*/ 8834 h 53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053" h="53495">
                  <a:moveTo>
                    <a:pt x="27337" y="53315"/>
                  </a:moveTo>
                  <a:lnTo>
                    <a:pt x="17812" y="37504"/>
                  </a:lnTo>
                  <a:lnTo>
                    <a:pt x="3901" y="37504"/>
                  </a:lnTo>
                  <a:lnTo>
                    <a:pt x="3901" y="53220"/>
                  </a:lnTo>
                  <a:lnTo>
                    <a:pt x="-6289" y="53220"/>
                  </a:lnTo>
                  <a:lnTo>
                    <a:pt x="-6289" y="-120"/>
                  </a:lnTo>
                  <a:lnTo>
                    <a:pt x="15905" y="-120"/>
                  </a:lnTo>
                  <a:cubicBezTo>
                    <a:pt x="21621" y="-529"/>
                    <a:pt x="27337" y="1157"/>
                    <a:pt x="31909" y="4643"/>
                  </a:cubicBezTo>
                  <a:cubicBezTo>
                    <a:pt x="35811" y="8034"/>
                    <a:pt x="37909" y="13025"/>
                    <a:pt x="37620" y="18168"/>
                  </a:cubicBezTo>
                  <a:cubicBezTo>
                    <a:pt x="37718" y="21911"/>
                    <a:pt x="36764" y="25617"/>
                    <a:pt x="34858" y="28836"/>
                  </a:cubicBezTo>
                  <a:cubicBezTo>
                    <a:pt x="33048" y="31865"/>
                    <a:pt x="30286" y="34208"/>
                    <a:pt x="26956" y="35504"/>
                  </a:cubicBezTo>
                  <a:lnTo>
                    <a:pt x="38764" y="53220"/>
                  </a:lnTo>
                  <a:close/>
                  <a:moveTo>
                    <a:pt x="4190" y="28551"/>
                  </a:moveTo>
                  <a:lnTo>
                    <a:pt x="16189" y="28551"/>
                  </a:lnTo>
                  <a:cubicBezTo>
                    <a:pt x="19333" y="28808"/>
                    <a:pt x="22477" y="27931"/>
                    <a:pt x="25049" y="26074"/>
                  </a:cubicBezTo>
                  <a:cubicBezTo>
                    <a:pt x="27146" y="24217"/>
                    <a:pt x="28286" y="21464"/>
                    <a:pt x="28095" y="18645"/>
                  </a:cubicBezTo>
                  <a:cubicBezTo>
                    <a:pt x="28286" y="15854"/>
                    <a:pt x="27146" y="13120"/>
                    <a:pt x="25049" y="11310"/>
                  </a:cubicBezTo>
                  <a:cubicBezTo>
                    <a:pt x="22477" y="9501"/>
                    <a:pt x="19333" y="8624"/>
                    <a:pt x="16189" y="8834"/>
                  </a:cubicBezTo>
                  <a:lnTo>
                    <a:pt x="4190" y="8834"/>
                  </a:lnTo>
                  <a:close/>
                </a:path>
              </a:pathLst>
            </a:custGeom>
            <a:solidFill>
              <a:srgbClr val="6D6E71"/>
            </a:solidFill>
            <a:ln w="9525" cap="flat">
              <a:noFill/>
              <a:prstDash val="solid"/>
              <a:miter/>
            </a:ln>
          </p:spPr>
          <p:txBody>
            <a:bodyPr rtlCol="0" anchor="ctr"/>
            <a:lstStyle/>
            <a:p>
              <a:endParaRPr lang="en-US"/>
            </a:p>
          </p:txBody>
        </p:sp>
        <p:sp>
          <p:nvSpPr>
            <p:cNvPr id="1557" name="Freeform: Shape 1556">
              <a:extLst>
                <a:ext uri="{FF2B5EF4-FFF2-40B4-BE49-F238E27FC236}">
                  <a16:creationId xmlns:a16="http://schemas.microsoft.com/office/drawing/2014/main" id="{B1697A19-562B-455D-ABDE-3B26B62C8CC5}"/>
                </a:ext>
              </a:extLst>
            </p:cNvPr>
            <p:cNvSpPr/>
            <p:nvPr/>
          </p:nvSpPr>
          <p:spPr>
            <a:xfrm>
              <a:off x="19652741" y="3529585"/>
              <a:ext cx="10287" cy="53339"/>
            </a:xfrm>
            <a:custGeom>
              <a:avLst/>
              <a:gdLst>
                <a:gd name="connsiteX0" fmla="*/ -6289 w 10287"/>
                <a:gd name="connsiteY0" fmla="*/ -180 h 53339"/>
                <a:gd name="connsiteX1" fmla="*/ 3999 w 10287"/>
                <a:gd name="connsiteY1" fmla="*/ -180 h 53339"/>
                <a:gd name="connsiteX2" fmla="*/ 3999 w 10287"/>
                <a:gd name="connsiteY2" fmla="*/ 53160 h 53339"/>
                <a:gd name="connsiteX3" fmla="*/ -6289 w 10287"/>
                <a:gd name="connsiteY3" fmla="*/ 53160 h 53339"/>
              </a:gdLst>
              <a:ahLst/>
              <a:cxnLst>
                <a:cxn ang="0">
                  <a:pos x="connsiteX0" y="connsiteY0"/>
                </a:cxn>
                <a:cxn ang="0">
                  <a:pos x="connsiteX1" y="connsiteY1"/>
                </a:cxn>
                <a:cxn ang="0">
                  <a:pos x="connsiteX2" y="connsiteY2"/>
                </a:cxn>
                <a:cxn ang="0">
                  <a:pos x="connsiteX3" y="connsiteY3"/>
                </a:cxn>
              </a:cxnLst>
              <a:rect l="l" t="t" r="r" b="b"/>
              <a:pathLst>
                <a:path w="10287" h="53339">
                  <a:moveTo>
                    <a:pt x="-6289" y="-180"/>
                  </a:moveTo>
                  <a:lnTo>
                    <a:pt x="3999" y="-180"/>
                  </a:lnTo>
                  <a:lnTo>
                    <a:pt x="3999" y="53160"/>
                  </a:lnTo>
                  <a:lnTo>
                    <a:pt x="-6289" y="53160"/>
                  </a:lnTo>
                  <a:close/>
                </a:path>
              </a:pathLst>
            </a:custGeom>
            <a:solidFill>
              <a:srgbClr val="6D6E71"/>
            </a:solidFill>
            <a:ln w="9525" cap="flat">
              <a:noFill/>
              <a:prstDash val="solid"/>
              <a:miter/>
            </a:ln>
          </p:spPr>
          <p:txBody>
            <a:bodyPr rtlCol="0" anchor="ctr"/>
            <a:lstStyle/>
            <a:p>
              <a:endParaRPr lang="en-US"/>
            </a:p>
          </p:txBody>
        </p:sp>
        <p:sp>
          <p:nvSpPr>
            <p:cNvPr id="1558" name="Freeform: Shape 1557">
              <a:extLst>
                <a:ext uri="{FF2B5EF4-FFF2-40B4-BE49-F238E27FC236}">
                  <a16:creationId xmlns:a16="http://schemas.microsoft.com/office/drawing/2014/main" id="{6200C18B-61C2-476D-901E-9AF16FC287A0}"/>
                </a:ext>
              </a:extLst>
            </p:cNvPr>
            <p:cNvSpPr/>
            <p:nvPr/>
          </p:nvSpPr>
          <p:spPr>
            <a:xfrm>
              <a:off x="19672267" y="3529868"/>
              <a:ext cx="48958" cy="54200"/>
            </a:xfrm>
            <a:custGeom>
              <a:avLst/>
              <a:gdLst>
                <a:gd name="connsiteX0" fmla="*/ 29717 w 48958"/>
                <a:gd name="connsiteY0" fmla="*/ 10204 h 54200"/>
                <a:gd name="connsiteX1" fmla="*/ 21904 w 48958"/>
                <a:gd name="connsiteY1" fmla="*/ 8299 h 54200"/>
                <a:gd name="connsiteX2" fmla="*/ 12858 w 48958"/>
                <a:gd name="connsiteY2" fmla="*/ 10680 h 54200"/>
                <a:gd name="connsiteX3" fmla="*/ 6379 w 48958"/>
                <a:gd name="connsiteY3" fmla="*/ 17253 h 54200"/>
                <a:gd name="connsiteX4" fmla="*/ 6379 w 48958"/>
                <a:gd name="connsiteY4" fmla="*/ 35446 h 54200"/>
                <a:gd name="connsiteX5" fmla="*/ 12858 w 48958"/>
                <a:gd name="connsiteY5" fmla="*/ 42018 h 54200"/>
                <a:gd name="connsiteX6" fmla="*/ 21904 w 48958"/>
                <a:gd name="connsiteY6" fmla="*/ 44399 h 54200"/>
                <a:gd name="connsiteX7" fmla="*/ 29526 w 48958"/>
                <a:gd name="connsiteY7" fmla="*/ 42684 h 54200"/>
                <a:gd name="connsiteX8" fmla="*/ 36382 w 48958"/>
                <a:gd name="connsiteY8" fmla="*/ 38017 h 54200"/>
                <a:gd name="connsiteX9" fmla="*/ 42386 w 48958"/>
                <a:gd name="connsiteY9" fmla="*/ 44780 h 54200"/>
                <a:gd name="connsiteX10" fmla="*/ 32861 w 48958"/>
                <a:gd name="connsiteY10" fmla="*/ 51543 h 54200"/>
                <a:gd name="connsiteX11" fmla="*/ 21527 w 48958"/>
                <a:gd name="connsiteY11" fmla="*/ 54019 h 54200"/>
                <a:gd name="connsiteX12" fmla="*/ 7430 w 48958"/>
                <a:gd name="connsiteY12" fmla="*/ 50305 h 54200"/>
                <a:gd name="connsiteX13" fmla="*/ -2574 w 48958"/>
                <a:gd name="connsiteY13" fmla="*/ 40780 h 54200"/>
                <a:gd name="connsiteX14" fmla="*/ -2574 w 48958"/>
                <a:gd name="connsiteY14" fmla="*/ 12966 h 54200"/>
                <a:gd name="connsiteX15" fmla="*/ 7616 w 48958"/>
                <a:gd name="connsiteY15" fmla="*/ 3441 h 54200"/>
                <a:gd name="connsiteX16" fmla="*/ 33145 w 48958"/>
                <a:gd name="connsiteY16" fmla="*/ 2108 h 54200"/>
                <a:gd name="connsiteX17" fmla="*/ 42670 w 48958"/>
                <a:gd name="connsiteY17" fmla="*/ 8490 h 54200"/>
                <a:gd name="connsiteX18" fmla="*/ 36763 w 48958"/>
                <a:gd name="connsiteY18" fmla="*/ 15919 h 54200"/>
                <a:gd name="connsiteX19" fmla="*/ 29717 w 48958"/>
                <a:gd name="connsiteY19" fmla="*/ 10204 h 54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958" h="54200">
                  <a:moveTo>
                    <a:pt x="29717" y="10204"/>
                  </a:moveTo>
                  <a:cubicBezTo>
                    <a:pt x="27336" y="8985"/>
                    <a:pt x="24573" y="8328"/>
                    <a:pt x="21904" y="8299"/>
                  </a:cubicBezTo>
                  <a:cubicBezTo>
                    <a:pt x="18764" y="8290"/>
                    <a:pt x="15620" y="9109"/>
                    <a:pt x="12858" y="10680"/>
                  </a:cubicBezTo>
                  <a:cubicBezTo>
                    <a:pt x="10095" y="12243"/>
                    <a:pt x="7905" y="14510"/>
                    <a:pt x="6379" y="17253"/>
                  </a:cubicBezTo>
                  <a:cubicBezTo>
                    <a:pt x="3235" y="22901"/>
                    <a:pt x="3235" y="29797"/>
                    <a:pt x="6379" y="35446"/>
                  </a:cubicBezTo>
                  <a:cubicBezTo>
                    <a:pt x="7905" y="38189"/>
                    <a:pt x="10095" y="40456"/>
                    <a:pt x="12858" y="42018"/>
                  </a:cubicBezTo>
                  <a:cubicBezTo>
                    <a:pt x="15620" y="43590"/>
                    <a:pt x="18764" y="44409"/>
                    <a:pt x="21904" y="44399"/>
                  </a:cubicBezTo>
                  <a:cubicBezTo>
                    <a:pt x="24573" y="44380"/>
                    <a:pt x="27145" y="43790"/>
                    <a:pt x="29526" y="42684"/>
                  </a:cubicBezTo>
                  <a:cubicBezTo>
                    <a:pt x="32098" y="41608"/>
                    <a:pt x="34480" y="40018"/>
                    <a:pt x="36382" y="38017"/>
                  </a:cubicBezTo>
                  <a:lnTo>
                    <a:pt x="42386" y="44780"/>
                  </a:lnTo>
                  <a:cubicBezTo>
                    <a:pt x="39624" y="47600"/>
                    <a:pt x="36382" y="49895"/>
                    <a:pt x="32861" y="51543"/>
                  </a:cubicBezTo>
                  <a:cubicBezTo>
                    <a:pt x="29336" y="53134"/>
                    <a:pt x="25429" y="53981"/>
                    <a:pt x="21527" y="54019"/>
                  </a:cubicBezTo>
                  <a:cubicBezTo>
                    <a:pt x="16574" y="54067"/>
                    <a:pt x="11714" y="52781"/>
                    <a:pt x="7430" y="50305"/>
                  </a:cubicBezTo>
                  <a:cubicBezTo>
                    <a:pt x="3333" y="48104"/>
                    <a:pt x="-193" y="44809"/>
                    <a:pt x="-2574" y="40780"/>
                  </a:cubicBezTo>
                  <a:cubicBezTo>
                    <a:pt x="-7527" y="32169"/>
                    <a:pt x="-7527" y="21577"/>
                    <a:pt x="-2574" y="12966"/>
                  </a:cubicBezTo>
                  <a:cubicBezTo>
                    <a:pt x="-95" y="8966"/>
                    <a:pt x="3426" y="5680"/>
                    <a:pt x="7616" y="3441"/>
                  </a:cubicBezTo>
                  <a:cubicBezTo>
                    <a:pt x="15523" y="-864"/>
                    <a:pt x="24857" y="-1359"/>
                    <a:pt x="33145" y="2108"/>
                  </a:cubicBezTo>
                  <a:cubicBezTo>
                    <a:pt x="36763" y="3518"/>
                    <a:pt x="40005" y="5699"/>
                    <a:pt x="42670" y="8490"/>
                  </a:cubicBezTo>
                  <a:lnTo>
                    <a:pt x="36763" y="15919"/>
                  </a:lnTo>
                  <a:cubicBezTo>
                    <a:pt x="34954" y="13472"/>
                    <a:pt x="32480" y="11510"/>
                    <a:pt x="29717" y="10204"/>
                  </a:cubicBezTo>
                  <a:close/>
                </a:path>
              </a:pathLst>
            </a:custGeom>
            <a:solidFill>
              <a:srgbClr val="6D6E71"/>
            </a:solidFill>
            <a:ln w="9525" cap="flat">
              <a:noFill/>
              <a:prstDash val="solid"/>
              <a:miter/>
            </a:ln>
          </p:spPr>
          <p:txBody>
            <a:bodyPr rtlCol="0" anchor="ctr"/>
            <a:lstStyle/>
            <a:p>
              <a:endParaRPr lang="en-US"/>
            </a:p>
          </p:txBody>
        </p:sp>
        <p:sp>
          <p:nvSpPr>
            <p:cNvPr id="1559" name="Freeform: Shape 1558">
              <a:extLst>
                <a:ext uri="{FF2B5EF4-FFF2-40B4-BE49-F238E27FC236}">
                  <a16:creationId xmlns:a16="http://schemas.microsoft.com/office/drawing/2014/main" id="{47846C63-A6C5-498B-8C79-BEEDFCA6F4DB}"/>
                </a:ext>
              </a:extLst>
            </p:cNvPr>
            <p:cNvSpPr/>
            <p:nvPr/>
          </p:nvSpPr>
          <p:spPr>
            <a:xfrm>
              <a:off x="19724174" y="3529868"/>
              <a:ext cx="48964" cy="54200"/>
            </a:xfrm>
            <a:custGeom>
              <a:avLst/>
              <a:gdLst>
                <a:gd name="connsiteX0" fmla="*/ 29718 w 48964"/>
                <a:gd name="connsiteY0" fmla="*/ 10204 h 54200"/>
                <a:gd name="connsiteX1" fmla="*/ 21909 w 48964"/>
                <a:gd name="connsiteY1" fmla="*/ 8299 h 54200"/>
                <a:gd name="connsiteX2" fmla="*/ 12859 w 48964"/>
                <a:gd name="connsiteY2" fmla="*/ 10680 h 54200"/>
                <a:gd name="connsiteX3" fmla="*/ 6385 w 48964"/>
                <a:gd name="connsiteY3" fmla="*/ 17253 h 54200"/>
                <a:gd name="connsiteX4" fmla="*/ 6385 w 48964"/>
                <a:gd name="connsiteY4" fmla="*/ 35446 h 54200"/>
                <a:gd name="connsiteX5" fmla="*/ 12859 w 48964"/>
                <a:gd name="connsiteY5" fmla="*/ 42018 h 54200"/>
                <a:gd name="connsiteX6" fmla="*/ 21909 w 48964"/>
                <a:gd name="connsiteY6" fmla="*/ 44399 h 54200"/>
                <a:gd name="connsiteX7" fmla="*/ 29528 w 48964"/>
                <a:gd name="connsiteY7" fmla="*/ 42684 h 54200"/>
                <a:gd name="connsiteX8" fmla="*/ 36388 w 48964"/>
                <a:gd name="connsiteY8" fmla="*/ 38017 h 54200"/>
                <a:gd name="connsiteX9" fmla="*/ 42387 w 48964"/>
                <a:gd name="connsiteY9" fmla="*/ 44780 h 54200"/>
                <a:gd name="connsiteX10" fmla="*/ 32862 w 48964"/>
                <a:gd name="connsiteY10" fmla="*/ 51543 h 54200"/>
                <a:gd name="connsiteX11" fmla="*/ 21528 w 48964"/>
                <a:gd name="connsiteY11" fmla="*/ 54019 h 54200"/>
                <a:gd name="connsiteX12" fmla="*/ 7431 w 48964"/>
                <a:gd name="connsiteY12" fmla="*/ 50305 h 54200"/>
                <a:gd name="connsiteX13" fmla="*/ -2568 w 48964"/>
                <a:gd name="connsiteY13" fmla="*/ 40780 h 54200"/>
                <a:gd name="connsiteX14" fmla="*/ -6284 w 48964"/>
                <a:gd name="connsiteY14" fmla="*/ 26873 h 54200"/>
                <a:gd name="connsiteX15" fmla="*/ -2475 w 48964"/>
                <a:gd name="connsiteY15" fmla="*/ 12966 h 54200"/>
                <a:gd name="connsiteX16" fmla="*/ 7622 w 48964"/>
                <a:gd name="connsiteY16" fmla="*/ 3441 h 54200"/>
                <a:gd name="connsiteX17" fmla="*/ 33151 w 48964"/>
                <a:gd name="connsiteY17" fmla="*/ 2108 h 54200"/>
                <a:gd name="connsiteX18" fmla="*/ 42676 w 48964"/>
                <a:gd name="connsiteY18" fmla="*/ 8490 h 54200"/>
                <a:gd name="connsiteX19" fmla="*/ 36769 w 48964"/>
                <a:gd name="connsiteY19" fmla="*/ 15919 h 54200"/>
                <a:gd name="connsiteX20" fmla="*/ 29718 w 48964"/>
                <a:gd name="connsiteY20" fmla="*/ 10204 h 54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8964" h="54200">
                  <a:moveTo>
                    <a:pt x="29718" y="10204"/>
                  </a:moveTo>
                  <a:cubicBezTo>
                    <a:pt x="27337" y="8985"/>
                    <a:pt x="24579" y="8328"/>
                    <a:pt x="21909" y="8299"/>
                  </a:cubicBezTo>
                  <a:cubicBezTo>
                    <a:pt x="18765" y="8290"/>
                    <a:pt x="15621" y="9109"/>
                    <a:pt x="12859" y="10680"/>
                  </a:cubicBezTo>
                  <a:cubicBezTo>
                    <a:pt x="10101" y="12243"/>
                    <a:pt x="7910" y="14510"/>
                    <a:pt x="6385" y="17253"/>
                  </a:cubicBezTo>
                  <a:cubicBezTo>
                    <a:pt x="3241" y="22901"/>
                    <a:pt x="3241" y="29797"/>
                    <a:pt x="6385" y="35446"/>
                  </a:cubicBezTo>
                  <a:cubicBezTo>
                    <a:pt x="7910" y="38189"/>
                    <a:pt x="10101" y="40456"/>
                    <a:pt x="12859" y="42018"/>
                  </a:cubicBezTo>
                  <a:cubicBezTo>
                    <a:pt x="15621" y="43590"/>
                    <a:pt x="18765" y="44409"/>
                    <a:pt x="21909" y="44399"/>
                  </a:cubicBezTo>
                  <a:cubicBezTo>
                    <a:pt x="24579" y="44380"/>
                    <a:pt x="27146" y="43790"/>
                    <a:pt x="29528" y="42684"/>
                  </a:cubicBezTo>
                  <a:cubicBezTo>
                    <a:pt x="32099" y="41608"/>
                    <a:pt x="34388" y="40018"/>
                    <a:pt x="36388" y="38017"/>
                  </a:cubicBezTo>
                  <a:lnTo>
                    <a:pt x="42387" y="44780"/>
                  </a:lnTo>
                  <a:cubicBezTo>
                    <a:pt x="39625" y="47600"/>
                    <a:pt x="36388" y="49895"/>
                    <a:pt x="32862" y="51543"/>
                  </a:cubicBezTo>
                  <a:cubicBezTo>
                    <a:pt x="29341" y="53134"/>
                    <a:pt x="25435" y="53981"/>
                    <a:pt x="21528" y="54019"/>
                  </a:cubicBezTo>
                  <a:cubicBezTo>
                    <a:pt x="16575" y="54067"/>
                    <a:pt x="11719" y="52781"/>
                    <a:pt x="7431" y="50305"/>
                  </a:cubicBezTo>
                  <a:cubicBezTo>
                    <a:pt x="3241" y="48104"/>
                    <a:pt x="-187" y="44809"/>
                    <a:pt x="-2568" y="40780"/>
                  </a:cubicBezTo>
                  <a:cubicBezTo>
                    <a:pt x="-5047" y="36570"/>
                    <a:pt x="-6284" y="31759"/>
                    <a:pt x="-6284" y="26873"/>
                  </a:cubicBezTo>
                  <a:cubicBezTo>
                    <a:pt x="-6377" y="21968"/>
                    <a:pt x="-5047" y="17148"/>
                    <a:pt x="-2475" y="12966"/>
                  </a:cubicBezTo>
                  <a:cubicBezTo>
                    <a:pt x="4" y="8947"/>
                    <a:pt x="3431" y="5651"/>
                    <a:pt x="7622" y="3441"/>
                  </a:cubicBezTo>
                  <a:cubicBezTo>
                    <a:pt x="15528" y="-864"/>
                    <a:pt x="24863" y="-1359"/>
                    <a:pt x="33151" y="2108"/>
                  </a:cubicBezTo>
                  <a:cubicBezTo>
                    <a:pt x="36769" y="3518"/>
                    <a:pt x="40006" y="5699"/>
                    <a:pt x="42676" y="8490"/>
                  </a:cubicBezTo>
                  <a:lnTo>
                    <a:pt x="36769" y="15919"/>
                  </a:lnTo>
                  <a:cubicBezTo>
                    <a:pt x="34960" y="13472"/>
                    <a:pt x="32481" y="11510"/>
                    <a:pt x="29718" y="10204"/>
                  </a:cubicBezTo>
                  <a:close/>
                </a:path>
              </a:pathLst>
            </a:custGeom>
            <a:solidFill>
              <a:srgbClr val="6D6E71"/>
            </a:solidFill>
            <a:ln w="9525" cap="flat">
              <a:noFill/>
              <a:prstDash val="solid"/>
              <a:miter/>
            </a:ln>
          </p:spPr>
          <p:txBody>
            <a:bodyPr rtlCol="0" anchor="ctr"/>
            <a:lstStyle/>
            <a:p>
              <a:endParaRPr lang="en-US"/>
            </a:p>
          </p:txBody>
        </p:sp>
        <p:sp>
          <p:nvSpPr>
            <p:cNvPr id="1560" name="Freeform: Shape 1559">
              <a:extLst>
                <a:ext uri="{FF2B5EF4-FFF2-40B4-BE49-F238E27FC236}">
                  <a16:creationId xmlns:a16="http://schemas.microsoft.com/office/drawing/2014/main" id="{6F214C5B-406B-402E-867D-97B7E59F81E6}"/>
                </a:ext>
              </a:extLst>
            </p:cNvPr>
            <p:cNvSpPr/>
            <p:nvPr/>
          </p:nvSpPr>
          <p:spPr>
            <a:xfrm>
              <a:off x="19774757" y="3529585"/>
              <a:ext cx="43527" cy="53816"/>
            </a:xfrm>
            <a:custGeom>
              <a:avLst/>
              <a:gdLst>
                <a:gd name="connsiteX0" fmla="*/ -6289 w 43527"/>
                <a:gd name="connsiteY0" fmla="*/ -180 h 53816"/>
                <a:gd name="connsiteX1" fmla="*/ 37239 w 43527"/>
                <a:gd name="connsiteY1" fmla="*/ -180 h 53816"/>
                <a:gd name="connsiteX2" fmla="*/ 37239 w 43527"/>
                <a:gd name="connsiteY2" fmla="*/ 9345 h 53816"/>
                <a:gd name="connsiteX3" fmla="*/ 20668 w 43527"/>
                <a:gd name="connsiteY3" fmla="*/ 9345 h 53816"/>
                <a:gd name="connsiteX4" fmla="*/ 20668 w 43527"/>
                <a:gd name="connsiteY4" fmla="*/ 53636 h 53816"/>
                <a:gd name="connsiteX5" fmla="*/ 10380 w 43527"/>
                <a:gd name="connsiteY5" fmla="*/ 53636 h 53816"/>
                <a:gd name="connsiteX6" fmla="*/ 10380 w 43527"/>
                <a:gd name="connsiteY6" fmla="*/ 9345 h 53816"/>
                <a:gd name="connsiteX7" fmla="*/ -6289 w 43527"/>
                <a:gd name="connsiteY7" fmla="*/ 9345 h 53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27" h="53816">
                  <a:moveTo>
                    <a:pt x="-6289" y="-180"/>
                  </a:moveTo>
                  <a:lnTo>
                    <a:pt x="37239" y="-180"/>
                  </a:lnTo>
                  <a:lnTo>
                    <a:pt x="37239" y="9345"/>
                  </a:lnTo>
                  <a:lnTo>
                    <a:pt x="20668" y="9345"/>
                  </a:lnTo>
                  <a:lnTo>
                    <a:pt x="20668" y="53636"/>
                  </a:lnTo>
                  <a:lnTo>
                    <a:pt x="10380" y="53636"/>
                  </a:lnTo>
                  <a:lnTo>
                    <a:pt x="10380" y="9345"/>
                  </a:lnTo>
                  <a:lnTo>
                    <a:pt x="-6289" y="9345"/>
                  </a:lnTo>
                  <a:close/>
                </a:path>
              </a:pathLst>
            </a:custGeom>
            <a:solidFill>
              <a:srgbClr val="6D6E71"/>
            </a:solidFill>
            <a:ln w="9525" cap="flat">
              <a:noFill/>
              <a:prstDash val="solid"/>
              <a:miter/>
            </a:ln>
          </p:spPr>
          <p:txBody>
            <a:bodyPr rtlCol="0" anchor="ctr"/>
            <a:lstStyle/>
            <a:p>
              <a:endParaRPr lang="en-US"/>
            </a:p>
          </p:txBody>
        </p:sp>
        <p:sp>
          <p:nvSpPr>
            <p:cNvPr id="1561" name="Freeform: Shape 1560">
              <a:extLst>
                <a:ext uri="{FF2B5EF4-FFF2-40B4-BE49-F238E27FC236}">
                  <a16:creationId xmlns:a16="http://schemas.microsoft.com/office/drawing/2014/main" id="{84364141-C812-444F-BA34-12CC6B851970}"/>
                </a:ext>
              </a:extLst>
            </p:cNvPr>
            <p:cNvSpPr/>
            <p:nvPr/>
          </p:nvSpPr>
          <p:spPr>
            <a:xfrm>
              <a:off x="19820094" y="3528716"/>
              <a:ext cx="42986" cy="54782"/>
            </a:xfrm>
            <a:custGeom>
              <a:avLst/>
              <a:gdLst>
                <a:gd name="connsiteX0" fmla="*/ 23621 w 42986"/>
                <a:gd name="connsiteY0" fmla="*/ 10499 h 54782"/>
                <a:gd name="connsiteX1" fmla="*/ 16003 w 42986"/>
                <a:gd name="connsiteY1" fmla="*/ 9070 h 54782"/>
                <a:gd name="connsiteX2" fmla="*/ 10189 w 42986"/>
                <a:gd name="connsiteY2" fmla="*/ 10499 h 54782"/>
                <a:gd name="connsiteX3" fmla="*/ 8096 w 42986"/>
                <a:gd name="connsiteY3" fmla="*/ 14309 h 54782"/>
                <a:gd name="connsiteX4" fmla="*/ 9622 w 42986"/>
                <a:gd name="connsiteY4" fmla="*/ 18024 h 54782"/>
                <a:gd name="connsiteX5" fmla="*/ 13333 w 42986"/>
                <a:gd name="connsiteY5" fmla="*/ 20405 h 54782"/>
                <a:gd name="connsiteX6" fmla="*/ 19431 w 42986"/>
                <a:gd name="connsiteY6" fmla="*/ 22500 h 54782"/>
                <a:gd name="connsiteX7" fmla="*/ 28290 w 42986"/>
                <a:gd name="connsiteY7" fmla="*/ 25739 h 54782"/>
                <a:gd name="connsiteX8" fmla="*/ 34192 w 42986"/>
                <a:gd name="connsiteY8" fmla="*/ 30406 h 54782"/>
                <a:gd name="connsiteX9" fmla="*/ 36671 w 42986"/>
                <a:gd name="connsiteY9" fmla="*/ 38693 h 54782"/>
                <a:gd name="connsiteX10" fmla="*/ 34002 w 42986"/>
                <a:gd name="connsiteY10" fmla="*/ 47170 h 54782"/>
                <a:gd name="connsiteX11" fmla="*/ 26765 w 42986"/>
                <a:gd name="connsiteY11" fmla="*/ 52695 h 54782"/>
                <a:gd name="connsiteX12" fmla="*/ 16287 w 42986"/>
                <a:gd name="connsiteY12" fmla="*/ 54600 h 54782"/>
                <a:gd name="connsiteX13" fmla="*/ 4097 w 42986"/>
                <a:gd name="connsiteY13" fmla="*/ 52314 h 54782"/>
                <a:gd name="connsiteX14" fmla="*/ -6289 w 42986"/>
                <a:gd name="connsiteY14" fmla="*/ 46123 h 54782"/>
                <a:gd name="connsiteX15" fmla="*/ -2098 w 42986"/>
                <a:gd name="connsiteY15" fmla="*/ 37359 h 54782"/>
                <a:gd name="connsiteX16" fmla="*/ 7427 w 42986"/>
                <a:gd name="connsiteY16" fmla="*/ 43265 h 54782"/>
                <a:gd name="connsiteX17" fmla="*/ 16952 w 42986"/>
                <a:gd name="connsiteY17" fmla="*/ 45361 h 54782"/>
                <a:gd name="connsiteX18" fmla="*/ 23719 w 42986"/>
                <a:gd name="connsiteY18" fmla="*/ 43742 h 54782"/>
                <a:gd name="connsiteX19" fmla="*/ 25146 w 42986"/>
                <a:gd name="connsiteY19" fmla="*/ 36207 h 54782"/>
                <a:gd name="connsiteX20" fmla="*/ 24667 w 42986"/>
                <a:gd name="connsiteY20" fmla="*/ 35550 h 54782"/>
                <a:gd name="connsiteX21" fmla="*/ 20858 w 42986"/>
                <a:gd name="connsiteY21" fmla="*/ 33168 h 54782"/>
                <a:gd name="connsiteX22" fmla="*/ 14570 w 42986"/>
                <a:gd name="connsiteY22" fmla="*/ 31073 h 54782"/>
                <a:gd name="connsiteX23" fmla="*/ 5808 w 42986"/>
                <a:gd name="connsiteY23" fmla="*/ 27930 h 54782"/>
                <a:gd name="connsiteX24" fmla="*/ -94 w 42986"/>
                <a:gd name="connsiteY24" fmla="*/ 23358 h 54782"/>
                <a:gd name="connsiteX25" fmla="*/ -2573 w 42986"/>
                <a:gd name="connsiteY25" fmla="*/ 15167 h 54782"/>
                <a:gd name="connsiteX26" fmla="*/ -94 w 42986"/>
                <a:gd name="connsiteY26" fmla="*/ 7070 h 54782"/>
                <a:gd name="connsiteX27" fmla="*/ 6952 w 42986"/>
                <a:gd name="connsiteY27" fmla="*/ 1736 h 54782"/>
                <a:gd name="connsiteX28" fmla="*/ 17431 w 42986"/>
                <a:gd name="connsiteY28" fmla="*/ -169 h 54782"/>
                <a:gd name="connsiteX29" fmla="*/ 27718 w 42986"/>
                <a:gd name="connsiteY29" fmla="*/ 1355 h 54782"/>
                <a:gd name="connsiteX30" fmla="*/ 36671 w 42986"/>
                <a:gd name="connsiteY30" fmla="*/ 5451 h 54782"/>
                <a:gd name="connsiteX31" fmla="*/ 32574 w 42986"/>
                <a:gd name="connsiteY31" fmla="*/ 14404 h 54782"/>
                <a:gd name="connsiteX32" fmla="*/ 23621 w 42986"/>
                <a:gd name="connsiteY32" fmla="*/ 10499 h 5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2986" h="54782">
                  <a:moveTo>
                    <a:pt x="23621" y="10499"/>
                  </a:moveTo>
                  <a:cubicBezTo>
                    <a:pt x="21147" y="9623"/>
                    <a:pt x="18575" y="9147"/>
                    <a:pt x="16003" y="9070"/>
                  </a:cubicBezTo>
                  <a:cubicBezTo>
                    <a:pt x="14003" y="8975"/>
                    <a:pt x="11905" y="9470"/>
                    <a:pt x="10189" y="10499"/>
                  </a:cubicBezTo>
                  <a:cubicBezTo>
                    <a:pt x="8859" y="11280"/>
                    <a:pt x="7999" y="12747"/>
                    <a:pt x="8096" y="14309"/>
                  </a:cubicBezTo>
                  <a:cubicBezTo>
                    <a:pt x="8096" y="15709"/>
                    <a:pt x="8668" y="17053"/>
                    <a:pt x="9622" y="18024"/>
                  </a:cubicBezTo>
                  <a:cubicBezTo>
                    <a:pt x="10668" y="19072"/>
                    <a:pt x="11905" y="19891"/>
                    <a:pt x="13333" y="20405"/>
                  </a:cubicBezTo>
                  <a:cubicBezTo>
                    <a:pt x="15333" y="21224"/>
                    <a:pt x="17333" y="21920"/>
                    <a:pt x="19431" y="22500"/>
                  </a:cubicBezTo>
                  <a:cubicBezTo>
                    <a:pt x="22477" y="23358"/>
                    <a:pt x="25430" y="24444"/>
                    <a:pt x="28290" y="25739"/>
                  </a:cubicBezTo>
                  <a:cubicBezTo>
                    <a:pt x="30574" y="26796"/>
                    <a:pt x="32672" y="28397"/>
                    <a:pt x="34192" y="30406"/>
                  </a:cubicBezTo>
                  <a:cubicBezTo>
                    <a:pt x="36002" y="32797"/>
                    <a:pt x="36862" y="35721"/>
                    <a:pt x="36671" y="38693"/>
                  </a:cubicBezTo>
                  <a:cubicBezTo>
                    <a:pt x="36764" y="41741"/>
                    <a:pt x="35816" y="44722"/>
                    <a:pt x="34002" y="47170"/>
                  </a:cubicBezTo>
                  <a:cubicBezTo>
                    <a:pt x="32193" y="49676"/>
                    <a:pt x="29718" y="51599"/>
                    <a:pt x="26765" y="52695"/>
                  </a:cubicBezTo>
                  <a:cubicBezTo>
                    <a:pt x="23430" y="54000"/>
                    <a:pt x="19905" y="54647"/>
                    <a:pt x="16287" y="54600"/>
                  </a:cubicBezTo>
                  <a:cubicBezTo>
                    <a:pt x="12096" y="54610"/>
                    <a:pt x="7999" y="53828"/>
                    <a:pt x="4097" y="52314"/>
                  </a:cubicBezTo>
                  <a:cubicBezTo>
                    <a:pt x="283" y="50847"/>
                    <a:pt x="-3145" y="48752"/>
                    <a:pt x="-6289" y="46123"/>
                  </a:cubicBezTo>
                  <a:lnTo>
                    <a:pt x="-2098" y="37359"/>
                  </a:lnTo>
                  <a:cubicBezTo>
                    <a:pt x="762" y="39846"/>
                    <a:pt x="3906" y="41846"/>
                    <a:pt x="7427" y="43265"/>
                  </a:cubicBezTo>
                  <a:cubicBezTo>
                    <a:pt x="10380" y="44618"/>
                    <a:pt x="13715" y="45322"/>
                    <a:pt x="16952" y="45361"/>
                  </a:cubicBezTo>
                  <a:cubicBezTo>
                    <a:pt x="19333" y="45522"/>
                    <a:pt x="21714" y="44961"/>
                    <a:pt x="23719" y="43742"/>
                  </a:cubicBezTo>
                  <a:cubicBezTo>
                    <a:pt x="26193" y="42065"/>
                    <a:pt x="26858" y="38693"/>
                    <a:pt x="25146" y="36207"/>
                  </a:cubicBezTo>
                  <a:cubicBezTo>
                    <a:pt x="25049" y="35979"/>
                    <a:pt x="24858" y="35760"/>
                    <a:pt x="24667" y="35550"/>
                  </a:cubicBezTo>
                  <a:cubicBezTo>
                    <a:pt x="23621" y="34483"/>
                    <a:pt x="22286" y="33674"/>
                    <a:pt x="20858" y="33168"/>
                  </a:cubicBezTo>
                  <a:cubicBezTo>
                    <a:pt x="18765" y="32340"/>
                    <a:pt x="16668" y="31645"/>
                    <a:pt x="14570" y="31073"/>
                  </a:cubicBezTo>
                  <a:cubicBezTo>
                    <a:pt x="11622" y="30226"/>
                    <a:pt x="8668" y="29177"/>
                    <a:pt x="5808" y="27930"/>
                  </a:cubicBezTo>
                  <a:cubicBezTo>
                    <a:pt x="3525" y="26882"/>
                    <a:pt x="1525" y="25320"/>
                    <a:pt x="-94" y="23358"/>
                  </a:cubicBezTo>
                  <a:cubicBezTo>
                    <a:pt x="-1810" y="20986"/>
                    <a:pt x="-2666" y="18100"/>
                    <a:pt x="-2573" y="15167"/>
                  </a:cubicBezTo>
                  <a:cubicBezTo>
                    <a:pt x="-2573" y="12271"/>
                    <a:pt x="-1717" y="9442"/>
                    <a:pt x="-94" y="7070"/>
                  </a:cubicBezTo>
                  <a:cubicBezTo>
                    <a:pt x="1715" y="4670"/>
                    <a:pt x="4190" y="2822"/>
                    <a:pt x="6952" y="1736"/>
                  </a:cubicBezTo>
                  <a:cubicBezTo>
                    <a:pt x="10287" y="374"/>
                    <a:pt x="13812" y="-274"/>
                    <a:pt x="17431" y="-169"/>
                  </a:cubicBezTo>
                  <a:cubicBezTo>
                    <a:pt x="20956" y="-178"/>
                    <a:pt x="24384" y="336"/>
                    <a:pt x="27718" y="1355"/>
                  </a:cubicBezTo>
                  <a:cubicBezTo>
                    <a:pt x="30862" y="2251"/>
                    <a:pt x="33909" y="3632"/>
                    <a:pt x="36671" y="5451"/>
                  </a:cubicBezTo>
                  <a:lnTo>
                    <a:pt x="32574" y="14404"/>
                  </a:lnTo>
                  <a:cubicBezTo>
                    <a:pt x="29811" y="12690"/>
                    <a:pt x="26765" y="11376"/>
                    <a:pt x="23621" y="10499"/>
                  </a:cubicBezTo>
                  <a:close/>
                </a:path>
              </a:pathLst>
            </a:custGeom>
            <a:solidFill>
              <a:srgbClr val="6D6E71"/>
            </a:solidFill>
            <a:ln w="9525" cap="flat">
              <a:noFill/>
              <a:prstDash val="solid"/>
              <a:miter/>
            </a:ln>
          </p:spPr>
          <p:txBody>
            <a:bodyPr rtlCol="0" anchor="ctr"/>
            <a:lstStyle/>
            <a:p>
              <a:endParaRPr lang="en-US"/>
            </a:p>
          </p:txBody>
        </p:sp>
        <p:sp>
          <p:nvSpPr>
            <p:cNvPr id="1586" name="Freeform: Shape 1585">
              <a:extLst>
                <a:ext uri="{FF2B5EF4-FFF2-40B4-BE49-F238E27FC236}">
                  <a16:creationId xmlns:a16="http://schemas.microsoft.com/office/drawing/2014/main" id="{788392AB-DC09-4DEE-A17C-A346833F7FE1}"/>
                </a:ext>
              </a:extLst>
            </p:cNvPr>
            <p:cNvSpPr/>
            <p:nvPr/>
          </p:nvSpPr>
          <p:spPr>
            <a:xfrm>
              <a:off x="18857880" y="1676210"/>
              <a:ext cx="1242441" cy="9525"/>
            </a:xfrm>
            <a:custGeom>
              <a:avLst/>
              <a:gdLst>
                <a:gd name="connsiteX0" fmla="*/ 0 w 1242441"/>
                <a:gd name="connsiteY0" fmla="*/ 0 h 9525"/>
                <a:gd name="connsiteX1" fmla="*/ 1242441 w 1242441"/>
                <a:gd name="connsiteY1" fmla="*/ 0 h 9525"/>
              </a:gdLst>
              <a:ahLst/>
              <a:cxnLst>
                <a:cxn ang="0">
                  <a:pos x="connsiteX0" y="connsiteY0"/>
                </a:cxn>
                <a:cxn ang="0">
                  <a:pos x="connsiteX1" y="connsiteY1"/>
                </a:cxn>
              </a:cxnLst>
              <a:rect l="l" t="t" r="r" b="b"/>
              <a:pathLst>
                <a:path w="1242441" h="9525">
                  <a:moveTo>
                    <a:pt x="0" y="0"/>
                  </a:moveTo>
                  <a:lnTo>
                    <a:pt x="1242441" y="0"/>
                  </a:lnTo>
                </a:path>
              </a:pathLst>
            </a:custGeom>
            <a:ln w="4286" cap="flat">
              <a:solidFill>
                <a:srgbClr val="6D6E71"/>
              </a:solidFill>
              <a:prstDash val="solid"/>
              <a:miter/>
            </a:ln>
          </p:spPr>
          <p:txBody>
            <a:bodyPr rtlCol="0" anchor="ctr"/>
            <a:lstStyle/>
            <a:p>
              <a:endParaRPr lang="en-US"/>
            </a:p>
          </p:txBody>
        </p:sp>
        <p:sp>
          <p:nvSpPr>
            <p:cNvPr id="1587" name="Freeform: Shape 1586">
              <a:extLst>
                <a:ext uri="{FF2B5EF4-FFF2-40B4-BE49-F238E27FC236}">
                  <a16:creationId xmlns:a16="http://schemas.microsoft.com/office/drawing/2014/main" id="{50C4F544-F2CF-4D4E-9706-988996F2DFE9}"/>
                </a:ext>
              </a:extLst>
            </p:cNvPr>
            <p:cNvSpPr/>
            <p:nvPr/>
          </p:nvSpPr>
          <p:spPr>
            <a:xfrm>
              <a:off x="16984123" y="3815620"/>
              <a:ext cx="13524" cy="72866"/>
            </a:xfrm>
            <a:custGeom>
              <a:avLst/>
              <a:gdLst>
                <a:gd name="connsiteX0" fmla="*/ -6289 w 13524"/>
                <a:gd name="connsiteY0" fmla="*/ -180 h 72866"/>
                <a:gd name="connsiteX1" fmla="*/ 7236 w 13524"/>
                <a:gd name="connsiteY1" fmla="*/ -180 h 72866"/>
                <a:gd name="connsiteX2" fmla="*/ 7236 w 13524"/>
                <a:gd name="connsiteY2" fmla="*/ 72686 h 72866"/>
                <a:gd name="connsiteX3" fmla="*/ -6289 w 13524"/>
                <a:gd name="connsiteY3" fmla="*/ 72686 h 72866"/>
              </a:gdLst>
              <a:ahLst/>
              <a:cxnLst>
                <a:cxn ang="0">
                  <a:pos x="connsiteX0" y="connsiteY0"/>
                </a:cxn>
                <a:cxn ang="0">
                  <a:pos x="connsiteX1" y="connsiteY1"/>
                </a:cxn>
                <a:cxn ang="0">
                  <a:pos x="connsiteX2" y="connsiteY2"/>
                </a:cxn>
                <a:cxn ang="0">
                  <a:pos x="connsiteX3" y="connsiteY3"/>
                </a:cxn>
              </a:cxnLst>
              <a:rect l="l" t="t" r="r" b="b"/>
              <a:pathLst>
                <a:path w="13524" h="72866">
                  <a:moveTo>
                    <a:pt x="-6289" y="-180"/>
                  </a:moveTo>
                  <a:lnTo>
                    <a:pt x="7236" y="-180"/>
                  </a:lnTo>
                  <a:lnTo>
                    <a:pt x="7236" y="72686"/>
                  </a:lnTo>
                  <a:lnTo>
                    <a:pt x="-6289" y="72686"/>
                  </a:lnTo>
                  <a:close/>
                </a:path>
              </a:pathLst>
            </a:custGeom>
            <a:solidFill>
              <a:srgbClr val="6D6E71"/>
            </a:solidFill>
            <a:ln w="9525" cap="flat">
              <a:noFill/>
              <a:prstDash val="solid"/>
              <a:miter/>
            </a:ln>
          </p:spPr>
          <p:txBody>
            <a:bodyPr rtlCol="0" anchor="ctr"/>
            <a:lstStyle/>
            <a:p>
              <a:endParaRPr lang="en-US"/>
            </a:p>
          </p:txBody>
        </p:sp>
        <p:sp>
          <p:nvSpPr>
            <p:cNvPr id="1588" name="Freeform: Shape 1587">
              <a:extLst>
                <a:ext uri="{FF2B5EF4-FFF2-40B4-BE49-F238E27FC236}">
                  <a16:creationId xmlns:a16="http://schemas.microsoft.com/office/drawing/2014/main" id="{81399973-883A-4EA4-AD4B-336C90A61800}"/>
                </a:ext>
              </a:extLst>
            </p:cNvPr>
            <p:cNvSpPr/>
            <p:nvPr/>
          </p:nvSpPr>
          <p:spPr>
            <a:xfrm>
              <a:off x="17016316" y="3832270"/>
              <a:ext cx="54546" cy="56216"/>
            </a:xfrm>
            <a:custGeom>
              <a:avLst/>
              <a:gdLst>
                <a:gd name="connsiteX0" fmla="*/ 41811 w 54546"/>
                <a:gd name="connsiteY0" fmla="*/ 5935 h 56216"/>
                <a:gd name="connsiteX1" fmla="*/ 48196 w 54546"/>
                <a:gd name="connsiteY1" fmla="*/ 24128 h 56216"/>
                <a:gd name="connsiteX2" fmla="*/ 48196 w 54546"/>
                <a:gd name="connsiteY2" fmla="*/ 56037 h 56216"/>
                <a:gd name="connsiteX3" fmla="*/ 35146 w 54546"/>
                <a:gd name="connsiteY3" fmla="*/ 56037 h 56216"/>
                <a:gd name="connsiteX4" fmla="*/ 35146 w 54546"/>
                <a:gd name="connsiteY4" fmla="*/ 25843 h 56216"/>
                <a:gd name="connsiteX5" fmla="*/ 31718 w 54546"/>
                <a:gd name="connsiteY5" fmla="*/ 14889 h 56216"/>
                <a:gd name="connsiteX6" fmla="*/ 22193 w 54546"/>
                <a:gd name="connsiteY6" fmla="*/ 11174 h 56216"/>
                <a:gd name="connsiteX7" fmla="*/ 10854 w 54546"/>
                <a:gd name="connsiteY7" fmla="*/ 15460 h 56216"/>
                <a:gd name="connsiteX8" fmla="*/ 6762 w 54546"/>
                <a:gd name="connsiteY8" fmla="*/ 27938 h 56216"/>
                <a:gd name="connsiteX9" fmla="*/ 6762 w 54546"/>
                <a:gd name="connsiteY9" fmla="*/ 56037 h 56216"/>
                <a:gd name="connsiteX10" fmla="*/ -6289 w 54546"/>
                <a:gd name="connsiteY10" fmla="*/ 56037 h 56216"/>
                <a:gd name="connsiteX11" fmla="*/ -6289 w 54546"/>
                <a:gd name="connsiteY11" fmla="*/ 410 h 56216"/>
                <a:gd name="connsiteX12" fmla="*/ 6092 w 54546"/>
                <a:gd name="connsiteY12" fmla="*/ 410 h 56216"/>
                <a:gd name="connsiteX13" fmla="*/ 6092 w 54546"/>
                <a:gd name="connsiteY13" fmla="*/ 7649 h 56216"/>
                <a:gd name="connsiteX14" fmla="*/ 14189 w 54546"/>
                <a:gd name="connsiteY14" fmla="*/ 1839 h 56216"/>
                <a:gd name="connsiteX15" fmla="*/ 25240 w 54546"/>
                <a:gd name="connsiteY15" fmla="*/ -161 h 56216"/>
                <a:gd name="connsiteX16" fmla="*/ 41811 w 54546"/>
                <a:gd name="connsiteY16" fmla="*/ 5935 h 56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546" h="56216">
                  <a:moveTo>
                    <a:pt x="41811" y="5935"/>
                  </a:moveTo>
                  <a:cubicBezTo>
                    <a:pt x="46387" y="10841"/>
                    <a:pt x="48671" y="17441"/>
                    <a:pt x="48196" y="24128"/>
                  </a:cubicBezTo>
                  <a:lnTo>
                    <a:pt x="48196" y="56037"/>
                  </a:lnTo>
                  <a:lnTo>
                    <a:pt x="35146" y="56037"/>
                  </a:lnTo>
                  <a:lnTo>
                    <a:pt x="35146" y="25843"/>
                  </a:lnTo>
                  <a:cubicBezTo>
                    <a:pt x="35430" y="21889"/>
                    <a:pt x="34192" y="17965"/>
                    <a:pt x="31718" y="14889"/>
                  </a:cubicBezTo>
                  <a:cubicBezTo>
                    <a:pt x="29239" y="12364"/>
                    <a:pt x="25714" y="11021"/>
                    <a:pt x="22193" y="11174"/>
                  </a:cubicBezTo>
                  <a:cubicBezTo>
                    <a:pt x="17998" y="10974"/>
                    <a:pt x="13905" y="12527"/>
                    <a:pt x="10854" y="15460"/>
                  </a:cubicBezTo>
                  <a:cubicBezTo>
                    <a:pt x="7906" y="18918"/>
                    <a:pt x="6473" y="23404"/>
                    <a:pt x="6762" y="27938"/>
                  </a:cubicBezTo>
                  <a:lnTo>
                    <a:pt x="6762" y="56037"/>
                  </a:lnTo>
                  <a:lnTo>
                    <a:pt x="-6289" y="56037"/>
                  </a:lnTo>
                  <a:lnTo>
                    <a:pt x="-6289" y="410"/>
                  </a:lnTo>
                  <a:lnTo>
                    <a:pt x="6092" y="410"/>
                  </a:lnTo>
                  <a:lnTo>
                    <a:pt x="6092" y="7649"/>
                  </a:lnTo>
                  <a:cubicBezTo>
                    <a:pt x="8287" y="5059"/>
                    <a:pt x="11045" y="3058"/>
                    <a:pt x="14189" y="1839"/>
                  </a:cubicBezTo>
                  <a:cubicBezTo>
                    <a:pt x="17714" y="468"/>
                    <a:pt x="21430" y="-218"/>
                    <a:pt x="25240" y="-161"/>
                  </a:cubicBezTo>
                  <a:cubicBezTo>
                    <a:pt x="31337" y="-409"/>
                    <a:pt x="37336" y="1782"/>
                    <a:pt x="41811" y="5935"/>
                  </a:cubicBezTo>
                  <a:close/>
                </a:path>
              </a:pathLst>
            </a:custGeom>
            <a:solidFill>
              <a:srgbClr val="6D6E71"/>
            </a:solidFill>
            <a:ln w="9525" cap="flat">
              <a:noFill/>
              <a:prstDash val="solid"/>
              <a:miter/>
            </a:ln>
          </p:spPr>
          <p:txBody>
            <a:bodyPr rtlCol="0" anchor="ctr"/>
            <a:lstStyle/>
            <a:p>
              <a:endParaRPr lang="en-US"/>
            </a:p>
          </p:txBody>
        </p:sp>
        <p:sp>
          <p:nvSpPr>
            <p:cNvPr id="1589" name="Freeform: Shape 1588">
              <a:extLst>
                <a:ext uri="{FF2B5EF4-FFF2-40B4-BE49-F238E27FC236}">
                  <a16:creationId xmlns:a16="http://schemas.microsoft.com/office/drawing/2014/main" id="{B9D5E983-B323-499B-A5EC-45FF25823442}"/>
                </a:ext>
              </a:extLst>
            </p:cNvPr>
            <p:cNvSpPr/>
            <p:nvPr/>
          </p:nvSpPr>
          <p:spPr>
            <a:xfrm>
              <a:off x="17087279" y="3831143"/>
              <a:ext cx="59057" cy="76773"/>
            </a:xfrm>
            <a:custGeom>
              <a:avLst/>
              <a:gdLst>
                <a:gd name="connsiteX0" fmla="*/ 39048 w 59057"/>
                <a:gd name="connsiteY0" fmla="*/ 4204 h 76773"/>
                <a:gd name="connsiteX1" fmla="*/ 49145 w 59057"/>
                <a:gd name="connsiteY1" fmla="*/ 14205 h 76773"/>
                <a:gd name="connsiteX2" fmla="*/ 52763 w 59057"/>
                <a:gd name="connsiteY2" fmla="*/ 29064 h 76773"/>
                <a:gd name="connsiteX3" fmla="*/ 49145 w 59057"/>
                <a:gd name="connsiteY3" fmla="*/ 44018 h 76773"/>
                <a:gd name="connsiteX4" fmla="*/ 39048 w 59057"/>
                <a:gd name="connsiteY4" fmla="*/ 53543 h 76773"/>
                <a:gd name="connsiteX5" fmla="*/ 24570 w 59057"/>
                <a:gd name="connsiteY5" fmla="*/ 57068 h 76773"/>
                <a:gd name="connsiteX6" fmla="*/ 6757 w 59057"/>
                <a:gd name="connsiteY6" fmla="*/ 49638 h 76773"/>
                <a:gd name="connsiteX7" fmla="*/ 6757 w 59057"/>
                <a:gd name="connsiteY7" fmla="*/ 76594 h 76773"/>
                <a:gd name="connsiteX8" fmla="*/ -6289 w 59057"/>
                <a:gd name="connsiteY8" fmla="*/ 76594 h 76773"/>
                <a:gd name="connsiteX9" fmla="*/ -6289 w 59057"/>
                <a:gd name="connsiteY9" fmla="*/ 394 h 76773"/>
                <a:gd name="connsiteX10" fmla="*/ 6092 w 59057"/>
                <a:gd name="connsiteY10" fmla="*/ 394 h 76773"/>
                <a:gd name="connsiteX11" fmla="*/ 6092 w 59057"/>
                <a:gd name="connsiteY11" fmla="*/ 7728 h 76773"/>
                <a:gd name="connsiteX12" fmla="*/ 14091 w 59057"/>
                <a:gd name="connsiteY12" fmla="*/ 1823 h 76773"/>
                <a:gd name="connsiteX13" fmla="*/ 24570 w 59057"/>
                <a:gd name="connsiteY13" fmla="*/ -178 h 76773"/>
                <a:gd name="connsiteX14" fmla="*/ 39048 w 59057"/>
                <a:gd name="connsiteY14" fmla="*/ 4204 h 76773"/>
                <a:gd name="connsiteX15" fmla="*/ 35048 w 59057"/>
                <a:gd name="connsiteY15" fmla="*/ 42304 h 76773"/>
                <a:gd name="connsiteX16" fmla="*/ 35048 w 59057"/>
                <a:gd name="connsiteY16" fmla="*/ 17158 h 76773"/>
                <a:gd name="connsiteX17" fmla="*/ 23333 w 59057"/>
                <a:gd name="connsiteY17" fmla="*/ 12395 h 76773"/>
                <a:gd name="connsiteX18" fmla="*/ 14854 w 59057"/>
                <a:gd name="connsiteY18" fmla="*/ 14491 h 76773"/>
                <a:gd name="connsiteX19" fmla="*/ 8947 w 59057"/>
                <a:gd name="connsiteY19" fmla="*/ 20587 h 76773"/>
                <a:gd name="connsiteX20" fmla="*/ 8947 w 59057"/>
                <a:gd name="connsiteY20" fmla="*/ 38875 h 76773"/>
                <a:gd name="connsiteX21" fmla="*/ 14854 w 59057"/>
                <a:gd name="connsiteY21" fmla="*/ 44971 h 76773"/>
                <a:gd name="connsiteX22" fmla="*/ 23333 w 59057"/>
                <a:gd name="connsiteY22" fmla="*/ 47067 h 76773"/>
                <a:gd name="connsiteX23" fmla="*/ 35048 w 59057"/>
                <a:gd name="connsiteY23" fmla="*/ 42304 h 76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9057" h="76773">
                  <a:moveTo>
                    <a:pt x="39048" y="4204"/>
                  </a:moveTo>
                  <a:cubicBezTo>
                    <a:pt x="43238" y="6538"/>
                    <a:pt x="46764" y="10005"/>
                    <a:pt x="49145" y="14205"/>
                  </a:cubicBezTo>
                  <a:cubicBezTo>
                    <a:pt x="51624" y="18768"/>
                    <a:pt x="52861" y="23882"/>
                    <a:pt x="52763" y="29064"/>
                  </a:cubicBezTo>
                  <a:cubicBezTo>
                    <a:pt x="52861" y="34274"/>
                    <a:pt x="51624" y="39418"/>
                    <a:pt x="49145" y="44018"/>
                  </a:cubicBezTo>
                  <a:cubicBezTo>
                    <a:pt x="46671" y="48048"/>
                    <a:pt x="43238" y="51334"/>
                    <a:pt x="39048" y="53543"/>
                  </a:cubicBezTo>
                  <a:cubicBezTo>
                    <a:pt x="34574" y="55953"/>
                    <a:pt x="29621" y="57163"/>
                    <a:pt x="24570" y="57068"/>
                  </a:cubicBezTo>
                  <a:cubicBezTo>
                    <a:pt x="17807" y="57382"/>
                    <a:pt x="11236" y="54658"/>
                    <a:pt x="6757" y="49638"/>
                  </a:cubicBezTo>
                  <a:lnTo>
                    <a:pt x="6757" y="76594"/>
                  </a:lnTo>
                  <a:lnTo>
                    <a:pt x="-6289" y="76594"/>
                  </a:lnTo>
                  <a:lnTo>
                    <a:pt x="-6289" y="394"/>
                  </a:lnTo>
                  <a:lnTo>
                    <a:pt x="6092" y="394"/>
                  </a:lnTo>
                  <a:lnTo>
                    <a:pt x="6092" y="7728"/>
                  </a:lnTo>
                  <a:cubicBezTo>
                    <a:pt x="8189" y="5099"/>
                    <a:pt x="10952" y="3070"/>
                    <a:pt x="14091" y="1823"/>
                  </a:cubicBezTo>
                  <a:cubicBezTo>
                    <a:pt x="17426" y="461"/>
                    <a:pt x="20951" y="-225"/>
                    <a:pt x="24570" y="-178"/>
                  </a:cubicBezTo>
                  <a:cubicBezTo>
                    <a:pt x="29714" y="-15"/>
                    <a:pt x="34667" y="1499"/>
                    <a:pt x="39048" y="4204"/>
                  </a:cubicBezTo>
                  <a:close/>
                  <a:moveTo>
                    <a:pt x="35048" y="42304"/>
                  </a:moveTo>
                  <a:cubicBezTo>
                    <a:pt x="41336" y="35113"/>
                    <a:pt x="41336" y="24349"/>
                    <a:pt x="35048" y="17158"/>
                  </a:cubicBezTo>
                  <a:cubicBezTo>
                    <a:pt x="32002" y="13958"/>
                    <a:pt x="27714" y="12224"/>
                    <a:pt x="23333" y="12395"/>
                  </a:cubicBezTo>
                  <a:cubicBezTo>
                    <a:pt x="20379" y="12329"/>
                    <a:pt x="17426" y="13053"/>
                    <a:pt x="14854" y="14491"/>
                  </a:cubicBezTo>
                  <a:cubicBezTo>
                    <a:pt x="12380" y="15920"/>
                    <a:pt x="10282" y="18035"/>
                    <a:pt x="8947" y="20587"/>
                  </a:cubicBezTo>
                  <a:cubicBezTo>
                    <a:pt x="5999" y="26331"/>
                    <a:pt x="5999" y="33131"/>
                    <a:pt x="8947" y="38875"/>
                  </a:cubicBezTo>
                  <a:cubicBezTo>
                    <a:pt x="10282" y="41428"/>
                    <a:pt x="12380" y="43542"/>
                    <a:pt x="14854" y="44971"/>
                  </a:cubicBezTo>
                  <a:cubicBezTo>
                    <a:pt x="17426" y="46410"/>
                    <a:pt x="20379" y="47133"/>
                    <a:pt x="23333" y="47067"/>
                  </a:cubicBezTo>
                  <a:cubicBezTo>
                    <a:pt x="27714" y="47238"/>
                    <a:pt x="32002" y="45504"/>
                    <a:pt x="35048" y="42304"/>
                  </a:cubicBezTo>
                  <a:close/>
                </a:path>
              </a:pathLst>
            </a:custGeom>
            <a:solidFill>
              <a:srgbClr val="6D6E71"/>
            </a:solidFill>
            <a:ln w="9525" cap="flat">
              <a:noFill/>
              <a:prstDash val="solid"/>
              <a:miter/>
            </a:ln>
          </p:spPr>
          <p:txBody>
            <a:bodyPr rtlCol="0" anchor="ctr"/>
            <a:lstStyle/>
            <a:p>
              <a:endParaRPr lang="en-US"/>
            </a:p>
          </p:txBody>
        </p:sp>
        <p:sp>
          <p:nvSpPr>
            <p:cNvPr id="1590" name="Freeform: Shape 1589">
              <a:extLst>
                <a:ext uri="{FF2B5EF4-FFF2-40B4-BE49-F238E27FC236}">
                  <a16:creationId xmlns:a16="http://schemas.microsoft.com/office/drawing/2014/main" id="{070E7D8A-137A-4C6E-9063-B05952AD9BE5}"/>
                </a:ext>
              </a:extLst>
            </p:cNvPr>
            <p:cNvSpPr/>
            <p:nvPr/>
          </p:nvSpPr>
          <p:spPr>
            <a:xfrm>
              <a:off x="17154133" y="3832109"/>
              <a:ext cx="50482" cy="57061"/>
            </a:xfrm>
            <a:custGeom>
              <a:avLst/>
              <a:gdLst>
                <a:gd name="connsiteX0" fmla="*/ 37632 w 50482"/>
                <a:gd name="connsiteY0" fmla="*/ 5906 h 57061"/>
                <a:gd name="connsiteX1" fmla="*/ 44111 w 50482"/>
                <a:gd name="connsiteY1" fmla="*/ 23622 h 57061"/>
                <a:gd name="connsiteX2" fmla="*/ 44111 w 50482"/>
                <a:gd name="connsiteY2" fmla="*/ 56198 h 57061"/>
                <a:gd name="connsiteX3" fmla="*/ 31916 w 50482"/>
                <a:gd name="connsiteY3" fmla="*/ 56198 h 57061"/>
                <a:gd name="connsiteX4" fmla="*/ 31916 w 50482"/>
                <a:gd name="connsiteY4" fmla="*/ 49435 h 57061"/>
                <a:gd name="connsiteX5" fmla="*/ 25061 w 50482"/>
                <a:gd name="connsiteY5" fmla="*/ 54959 h 57061"/>
                <a:gd name="connsiteX6" fmla="*/ 14392 w 50482"/>
                <a:gd name="connsiteY6" fmla="*/ 56865 h 57061"/>
                <a:gd name="connsiteX7" fmla="*/ 3439 w 50482"/>
                <a:gd name="connsiteY7" fmla="*/ 54769 h 57061"/>
                <a:gd name="connsiteX8" fmla="*/ -3803 w 50482"/>
                <a:gd name="connsiteY8" fmla="*/ 48863 h 57061"/>
                <a:gd name="connsiteX9" fmla="*/ -6277 w 50482"/>
                <a:gd name="connsiteY9" fmla="*/ 40291 h 57061"/>
                <a:gd name="connsiteX10" fmla="*/ -756 w 50482"/>
                <a:gd name="connsiteY10" fmla="*/ 28194 h 57061"/>
                <a:gd name="connsiteX11" fmla="*/ 16773 w 50482"/>
                <a:gd name="connsiteY11" fmla="*/ 23718 h 57061"/>
                <a:gd name="connsiteX12" fmla="*/ 31153 w 50482"/>
                <a:gd name="connsiteY12" fmla="*/ 23718 h 57061"/>
                <a:gd name="connsiteX13" fmla="*/ 31153 w 50482"/>
                <a:gd name="connsiteY13" fmla="*/ 22860 h 57061"/>
                <a:gd name="connsiteX14" fmla="*/ 27633 w 50482"/>
                <a:gd name="connsiteY14" fmla="*/ 13907 h 57061"/>
                <a:gd name="connsiteX15" fmla="*/ 17345 w 50482"/>
                <a:gd name="connsiteY15" fmla="*/ 10763 h 57061"/>
                <a:gd name="connsiteX16" fmla="*/ 7820 w 50482"/>
                <a:gd name="connsiteY16" fmla="*/ 12288 h 57061"/>
                <a:gd name="connsiteX17" fmla="*/ 197 w 50482"/>
                <a:gd name="connsiteY17" fmla="*/ 16288 h 57061"/>
                <a:gd name="connsiteX18" fmla="*/ -4947 w 50482"/>
                <a:gd name="connsiteY18" fmla="*/ 6763 h 57061"/>
                <a:gd name="connsiteX19" fmla="*/ 5629 w 50482"/>
                <a:gd name="connsiteY19" fmla="*/ 1620 h 57061"/>
                <a:gd name="connsiteX20" fmla="*/ 18582 w 50482"/>
                <a:gd name="connsiteY20" fmla="*/ -95 h 57061"/>
                <a:gd name="connsiteX21" fmla="*/ 37632 w 50482"/>
                <a:gd name="connsiteY21" fmla="*/ 5906 h 57061"/>
                <a:gd name="connsiteX22" fmla="*/ 25819 w 50482"/>
                <a:gd name="connsiteY22" fmla="*/ 45149 h 57061"/>
                <a:gd name="connsiteX23" fmla="*/ 31153 w 50482"/>
                <a:gd name="connsiteY23" fmla="*/ 38767 h 57061"/>
                <a:gd name="connsiteX24" fmla="*/ 31153 w 50482"/>
                <a:gd name="connsiteY24" fmla="*/ 32385 h 57061"/>
                <a:gd name="connsiteX25" fmla="*/ 17726 w 50482"/>
                <a:gd name="connsiteY25" fmla="*/ 32385 h 57061"/>
                <a:gd name="connsiteX26" fmla="*/ 6485 w 50482"/>
                <a:gd name="connsiteY26" fmla="*/ 39720 h 57061"/>
                <a:gd name="connsiteX27" fmla="*/ 9341 w 50482"/>
                <a:gd name="connsiteY27" fmla="*/ 45339 h 57061"/>
                <a:gd name="connsiteX28" fmla="*/ 17057 w 50482"/>
                <a:gd name="connsiteY28" fmla="*/ 47435 h 57061"/>
                <a:gd name="connsiteX29" fmla="*/ 25819 w 50482"/>
                <a:gd name="connsiteY29" fmla="*/ 45149 h 57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0482" h="57061">
                  <a:moveTo>
                    <a:pt x="37632" y="5906"/>
                  </a:moveTo>
                  <a:cubicBezTo>
                    <a:pt x="42297" y="10573"/>
                    <a:pt x="44678" y="17050"/>
                    <a:pt x="44111" y="23622"/>
                  </a:cubicBezTo>
                  <a:lnTo>
                    <a:pt x="44111" y="56198"/>
                  </a:lnTo>
                  <a:lnTo>
                    <a:pt x="31916" y="56198"/>
                  </a:lnTo>
                  <a:lnTo>
                    <a:pt x="31916" y="49435"/>
                  </a:lnTo>
                  <a:cubicBezTo>
                    <a:pt x="30200" y="51911"/>
                    <a:pt x="27819" y="53836"/>
                    <a:pt x="25061" y="54959"/>
                  </a:cubicBezTo>
                  <a:cubicBezTo>
                    <a:pt x="21628" y="56341"/>
                    <a:pt x="18010" y="56998"/>
                    <a:pt x="14392" y="56865"/>
                  </a:cubicBezTo>
                  <a:cubicBezTo>
                    <a:pt x="10676" y="56960"/>
                    <a:pt x="6867" y="56245"/>
                    <a:pt x="3439" y="54769"/>
                  </a:cubicBezTo>
                  <a:cubicBezTo>
                    <a:pt x="579" y="53473"/>
                    <a:pt x="-1993" y="51435"/>
                    <a:pt x="-3803" y="48863"/>
                  </a:cubicBezTo>
                  <a:cubicBezTo>
                    <a:pt x="-5421" y="46301"/>
                    <a:pt x="-6277" y="43329"/>
                    <a:pt x="-6277" y="40291"/>
                  </a:cubicBezTo>
                  <a:cubicBezTo>
                    <a:pt x="-6467" y="35614"/>
                    <a:pt x="-4375" y="31118"/>
                    <a:pt x="-756" y="28194"/>
                  </a:cubicBezTo>
                  <a:cubicBezTo>
                    <a:pt x="4388" y="24803"/>
                    <a:pt x="10583" y="23232"/>
                    <a:pt x="16773" y="23718"/>
                  </a:cubicBezTo>
                  <a:lnTo>
                    <a:pt x="31153" y="23718"/>
                  </a:lnTo>
                  <a:lnTo>
                    <a:pt x="31153" y="22860"/>
                  </a:lnTo>
                  <a:cubicBezTo>
                    <a:pt x="31344" y="19498"/>
                    <a:pt x="30107" y="16212"/>
                    <a:pt x="27633" y="13907"/>
                  </a:cubicBezTo>
                  <a:cubicBezTo>
                    <a:pt x="24679" y="11602"/>
                    <a:pt x="21056" y="10478"/>
                    <a:pt x="17345" y="10763"/>
                  </a:cubicBezTo>
                  <a:cubicBezTo>
                    <a:pt x="14103" y="10725"/>
                    <a:pt x="10866" y="11240"/>
                    <a:pt x="7820" y="12288"/>
                  </a:cubicBezTo>
                  <a:cubicBezTo>
                    <a:pt x="5057" y="13116"/>
                    <a:pt x="2485" y="14469"/>
                    <a:pt x="197" y="16288"/>
                  </a:cubicBezTo>
                  <a:lnTo>
                    <a:pt x="-4947" y="6763"/>
                  </a:lnTo>
                  <a:cubicBezTo>
                    <a:pt x="-1705" y="4449"/>
                    <a:pt x="1816" y="2715"/>
                    <a:pt x="5629" y="1620"/>
                  </a:cubicBezTo>
                  <a:cubicBezTo>
                    <a:pt x="9820" y="458"/>
                    <a:pt x="14201" y="-124"/>
                    <a:pt x="18582" y="-95"/>
                  </a:cubicBezTo>
                  <a:cubicBezTo>
                    <a:pt x="25438" y="-648"/>
                    <a:pt x="32298" y="1505"/>
                    <a:pt x="37632" y="5906"/>
                  </a:cubicBezTo>
                  <a:close/>
                  <a:moveTo>
                    <a:pt x="25819" y="45149"/>
                  </a:moveTo>
                  <a:cubicBezTo>
                    <a:pt x="28298" y="43711"/>
                    <a:pt x="30200" y="41453"/>
                    <a:pt x="31153" y="38767"/>
                  </a:cubicBezTo>
                  <a:lnTo>
                    <a:pt x="31153" y="32385"/>
                  </a:lnTo>
                  <a:lnTo>
                    <a:pt x="17726" y="32385"/>
                  </a:lnTo>
                  <a:cubicBezTo>
                    <a:pt x="10201" y="32385"/>
                    <a:pt x="6485" y="34766"/>
                    <a:pt x="6485" y="39720"/>
                  </a:cubicBezTo>
                  <a:cubicBezTo>
                    <a:pt x="6388" y="41958"/>
                    <a:pt x="7439" y="44091"/>
                    <a:pt x="9341" y="45339"/>
                  </a:cubicBezTo>
                  <a:cubicBezTo>
                    <a:pt x="11629" y="46873"/>
                    <a:pt x="14294" y="47606"/>
                    <a:pt x="17057" y="47435"/>
                  </a:cubicBezTo>
                  <a:cubicBezTo>
                    <a:pt x="20108" y="47492"/>
                    <a:pt x="23154" y="46701"/>
                    <a:pt x="25819" y="45149"/>
                  </a:cubicBezTo>
                  <a:close/>
                </a:path>
              </a:pathLst>
            </a:custGeom>
            <a:solidFill>
              <a:srgbClr val="6D6E71"/>
            </a:solidFill>
            <a:ln w="9525" cap="flat">
              <a:noFill/>
              <a:prstDash val="solid"/>
              <a:miter/>
            </a:ln>
          </p:spPr>
          <p:txBody>
            <a:bodyPr rtlCol="0" anchor="ctr"/>
            <a:lstStyle/>
            <a:p>
              <a:endParaRPr lang="en-US"/>
            </a:p>
          </p:txBody>
        </p:sp>
        <p:sp>
          <p:nvSpPr>
            <p:cNvPr id="1591" name="Freeform: Shape 1590">
              <a:extLst>
                <a:ext uri="{FF2B5EF4-FFF2-40B4-BE49-F238E27FC236}">
                  <a16:creationId xmlns:a16="http://schemas.microsoft.com/office/drawing/2014/main" id="{E97E39AF-EC21-4E98-9491-C477D031890E}"/>
                </a:ext>
              </a:extLst>
            </p:cNvPr>
            <p:cNvSpPr/>
            <p:nvPr/>
          </p:nvSpPr>
          <p:spPr>
            <a:xfrm>
              <a:off x="17213486" y="3820573"/>
              <a:ext cx="41146" cy="68627"/>
            </a:xfrm>
            <a:custGeom>
              <a:avLst/>
              <a:gdLst>
                <a:gd name="connsiteX0" fmla="*/ 34858 w 41146"/>
                <a:gd name="connsiteY0" fmla="*/ 64685 h 68627"/>
                <a:gd name="connsiteX1" fmla="*/ 29239 w 41146"/>
                <a:gd name="connsiteY1" fmla="*/ 67543 h 68627"/>
                <a:gd name="connsiteX2" fmla="*/ 22379 w 41146"/>
                <a:gd name="connsiteY2" fmla="*/ 68400 h 68627"/>
                <a:gd name="connsiteX3" fmla="*/ 8189 w 41146"/>
                <a:gd name="connsiteY3" fmla="*/ 63638 h 68627"/>
                <a:gd name="connsiteX4" fmla="*/ 3236 w 41146"/>
                <a:gd name="connsiteY4" fmla="*/ 49731 h 68627"/>
                <a:gd name="connsiteX5" fmla="*/ 3236 w 41146"/>
                <a:gd name="connsiteY5" fmla="*/ 22966 h 68627"/>
                <a:gd name="connsiteX6" fmla="*/ -6289 w 41146"/>
                <a:gd name="connsiteY6" fmla="*/ 22966 h 68627"/>
                <a:gd name="connsiteX7" fmla="*/ -6289 w 41146"/>
                <a:gd name="connsiteY7" fmla="*/ 12584 h 68627"/>
                <a:gd name="connsiteX8" fmla="*/ 3236 w 41146"/>
                <a:gd name="connsiteY8" fmla="*/ 12584 h 68627"/>
                <a:gd name="connsiteX9" fmla="*/ 3236 w 41146"/>
                <a:gd name="connsiteY9" fmla="*/ -180 h 68627"/>
                <a:gd name="connsiteX10" fmla="*/ 16189 w 41146"/>
                <a:gd name="connsiteY10" fmla="*/ -180 h 68627"/>
                <a:gd name="connsiteX11" fmla="*/ 16189 w 41146"/>
                <a:gd name="connsiteY11" fmla="*/ 12584 h 68627"/>
                <a:gd name="connsiteX12" fmla="*/ 31141 w 41146"/>
                <a:gd name="connsiteY12" fmla="*/ 12584 h 68627"/>
                <a:gd name="connsiteX13" fmla="*/ 31141 w 41146"/>
                <a:gd name="connsiteY13" fmla="*/ 22966 h 68627"/>
                <a:gd name="connsiteX14" fmla="*/ 16189 w 41146"/>
                <a:gd name="connsiteY14" fmla="*/ 22966 h 68627"/>
                <a:gd name="connsiteX15" fmla="*/ 16189 w 41146"/>
                <a:gd name="connsiteY15" fmla="*/ 49350 h 68627"/>
                <a:gd name="connsiteX16" fmla="*/ 18189 w 41146"/>
                <a:gd name="connsiteY16" fmla="*/ 55542 h 68627"/>
                <a:gd name="connsiteX17" fmla="*/ 23905 w 41146"/>
                <a:gd name="connsiteY17" fmla="*/ 57732 h 68627"/>
                <a:gd name="connsiteX18" fmla="*/ 31239 w 41146"/>
                <a:gd name="connsiteY18" fmla="*/ 55446 h 68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146" h="68627">
                  <a:moveTo>
                    <a:pt x="34858" y="64685"/>
                  </a:moveTo>
                  <a:cubicBezTo>
                    <a:pt x="33141" y="65990"/>
                    <a:pt x="31239" y="66962"/>
                    <a:pt x="29239" y="67543"/>
                  </a:cubicBezTo>
                  <a:cubicBezTo>
                    <a:pt x="27049" y="68124"/>
                    <a:pt x="24667" y="68419"/>
                    <a:pt x="22379" y="68400"/>
                  </a:cubicBezTo>
                  <a:cubicBezTo>
                    <a:pt x="17235" y="68762"/>
                    <a:pt x="12091" y="67047"/>
                    <a:pt x="8189" y="63638"/>
                  </a:cubicBezTo>
                  <a:cubicBezTo>
                    <a:pt x="4664" y="59904"/>
                    <a:pt x="2855" y="54856"/>
                    <a:pt x="3236" y="49731"/>
                  </a:cubicBezTo>
                  <a:lnTo>
                    <a:pt x="3236" y="22966"/>
                  </a:lnTo>
                  <a:lnTo>
                    <a:pt x="-6289" y="22966"/>
                  </a:lnTo>
                  <a:lnTo>
                    <a:pt x="-6289" y="12584"/>
                  </a:lnTo>
                  <a:lnTo>
                    <a:pt x="3236" y="12584"/>
                  </a:lnTo>
                  <a:lnTo>
                    <a:pt x="3236" y="-180"/>
                  </a:lnTo>
                  <a:lnTo>
                    <a:pt x="16189" y="-180"/>
                  </a:lnTo>
                  <a:lnTo>
                    <a:pt x="16189" y="12584"/>
                  </a:lnTo>
                  <a:lnTo>
                    <a:pt x="31141" y="12584"/>
                  </a:lnTo>
                  <a:lnTo>
                    <a:pt x="31141" y="22966"/>
                  </a:lnTo>
                  <a:lnTo>
                    <a:pt x="16189" y="22966"/>
                  </a:lnTo>
                  <a:lnTo>
                    <a:pt x="16189" y="49350"/>
                  </a:lnTo>
                  <a:cubicBezTo>
                    <a:pt x="15998" y="51598"/>
                    <a:pt x="16761" y="53817"/>
                    <a:pt x="18189" y="55542"/>
                  </a:cubicBezTo>
                  <a:cubicBezTo>
                    <a:pt x="19714" y="57056"/>
                    <a:pt x="21807" y="57856"/>
                    <a:pt x="23905" y="57732"/>
                  </a:cubicBezTo>
                  <a:cubicBezTo>
                    <a:pt x="26570" y="57828"/>
                    <a:pt x="29142" y="57018"/>
                    <a:pt x="31239" y="55446"/>
                  </a:cubicBezTo>
                  <a:close/>
                </a:path>
              </a:pathLst>
            </a:custGeom>
            <a:solidFill>
              <a:srgbClr val="6D6E71"/>
            </a:solidFill>
            <a:ln w="9525" cap="flat">
              <a:noFill/>
              <a:prstDash val="solid"/>
              <a:miter/>
            </a:ln>
          </p:spPr>
          <p:txBody>
            <a:bodyPr rtlCol="0" anchor="ctr"/>
            <a:lstStyle/>
            <a:p>
              <a:endParaRPr lang="en-US"/>
            </a:p>
          </p:txBody>
        </p:sp>
        <p:sp>
          <p:nvSpPr>
            <p:cNvPr id="1592" name="Freeform: Shape 1591">
              <a:extLst>
                <a:ext uri="{FF2B5EF4-FFF2-40B4-BE49-F238E27FC236}">
                  <a16:creationId xmlns:a16="http://schemas.microsoft.com/office/drawing/2014/main" id="{D56A2A10-093F-49E3-A675-5BBF07369A2C}"/>
                </a:ext>
              </a:extLst>
            </p:cNvPr>
            <p:cNvSpPr/>
            <p:nvPr/>
          </p:nvSpPr>
          <p:spPr>
            <a:xfrm>
              <a:off x="17263620" y="3808093"/>
              <a:ext cx="16634" cy="80393"/>
            </a:xfrm>
            <a:custGeom>
              <a:avLst/>
              <a:gdLst>
                <a:gd name="connsiteX0" fmla="*/ -3942 w 16634"/>
                <a:gd name="connsiteY0" fmla="*/ 13253 h 80393"/>
                <a:gd name="connsiteX1" fmla="*/ -4133 w 16634"/>
                <a:gd name="connsiteY1" fmla="*/ 2347 h 80393"/>
                <a:gd name="connsiteX2" fmla="*/ -3942 w 16634"/>
                <a:gd name="connsiteY2" fmla="*/ 2109 h 80393"/>
                <a:gd name="connsiteX3" fmla="*/ 1964 w 16634"/>
                <a:gd name="connsiteY3" fmla="*/ -177 h 80393"/>
                <a:gd name="connsiteX4" fmla="*/ 7964 w 16634"/>
                <a:gd name="connsiteY4" fmla="*/ 2013 h 80393"/>
                <a:gd name="connsiteX5" fmla="*/ 10345 w 16634"/>
                <a:gd name="connsiteY5" fmla="*/ 7347 h 80393"/>
                <a:gd name="connsiteX6" fmla="*/ 7964 w 16634"/>
                <a:gd name="connsiteY6" fmla="*/ 13158 h 80393"/>
                <a:gd name="connsiteX7" fmla="*/ 1964 w 16634"/>
                <a:gd name="connsiteY7" fmla="*/ 15444 h 80393"/>
                <a:gd name="connsiteX8" fmla="*/ -3942 w 16634"/>
                <a:gd name="connsiteY8" fmla="*/ 13253 h 80393"/>
                <a:gd name="connsiteX9" fmla="*/ -4607 w 16634"/>
                <a:gd name="connsiteY9" fmla="*/ 24588 h 80393"/>
                <a:gd name="connsiteX10" fmla="*/ 8443 w 16634"/>
                <a:gd name="connsiteY10" fmla="*/ 24588 h 80393"/>
                <a:gd name="connsiteX11" fmla="*/ 8443 w 16634"/>
                <a:gd name="connsiteY11" fmla="*/ 80214 h 80393"/>
                <a:gd name="connsiteX12" fmla="*/ -4607 w 16634"/>
                <a:gd name="connsiteY12" fmla="*/ 80214 h 80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34" h="80393">
                  <a:moveTo>
                    <a:pt x="-3942" y="13253"/>
                  </a:moveTo>
                  <a:cubicBezTo>
                    <a:pt x="-6989" y="10310"/>
                    <a:pt x="-7086" y="5424"/>
                    <a:pt x="-4133" y="2347"/>
                  </a:cubicBezTo>
                  <a:cubicBezTo>
                    <a:pt x="-4133" y="2261"/>
                    <a:pt x="-4035" y="2185"/>
                    <a:pt x="-3942" y="2109"/>
                  </a:cubicBezTo>
                  <a:cubicBezTo>
                    <a:pt x="-2324" y="585"/>
                    <a:pt x="-226" y="-234"/>
                    <a:pt x="1964" y="-177"/>
                  </a:cubicBezTo>
                  <a:cubicBezTo>
                    <a:pt x="4155" y="-225"/>
                    <a:pt x="6345" y="556"/>
                    <a:pt x="7964" y="2013"/>
                  </a:cubicBezTo>
                  <a:cubicBezTo>
                    <a:pt x="9489" y="3357"/>
                    <a:pt x="10345" y="5309"/>
                    <a:pt x="10345" y="7347"/>
                  </a:cubicBezTo>
                  <a:cubicBezTo>
                    <a:pt x="10345" y="9519"/>
                    <a:pt x="9489" y="11615"/>
                    <a:pt x="7964" y="13158"/>
                  </a:cubicBezTo>
                  <a:cubicBezTo>
                    <a:pt x="6345" y="14710"/>
                    <a:pt x="4155" y="15539"/>
                    <a:pt x="1964" y="15444"/>
                  </a:cubicBezTo>
                  <a:cubicBezTo>
                    <a:pt x="-226" y="15492"/>
                    <a:pt x="-2324" y="14701"/>
                    <a:pt x="-3942" y="13253"/>
                  </a:cubicBezTo>
                  <a:close/>
                  <a:moveTo>
                    <a:pt x="-4607" y="24588"/>
                  </a:moveTo>
                  <a:lnTo>
                    <a:pt x="8443" y="24588"/>
                  </a:lnTo>
                  <a:lnTo>
                    <a:pt x="8443" y="80214"/>
                  </a:lnTo>
                  <a:lnTo>
                    <a:pt x="-4607" y="80214"/>
                  </a:lnTo>
                  <a:close/>
                </a:path>
              </a:pathLst>
            </a:custGeom>
            <a:solidFill>
              <a:srgbClr val="6D6E71"/>
            </a:solidFill>
            <a:ln w="9525" cap="flat">
              <a:noFill/>
              <a:prstDash val="solid"/>
              <a:miter/>
            </a:ln>
          </p:spPr>
          <p:txBody>
            <a:bodyPr rtlCol="0" anchor="ctr"/>
            <a:lstStyle/>
            <a:p>
              <a:endParaRPr lang="en-US"/>
            </a:p>
          </p:txBody>
        </p:sp>
        <p:sp>
          <p:nvSpPr>
            <p:cNvPr id="1593" name="Freeform: Shape 1592">
              <a:extLst>
                <a:ext uri="{FF2B5EF4-FFF2-40B4-BE49-F238E27FC236}">
                  <a16:creationId xmlns:a16="http://schemas.microsoft.com/office/drawing/2014/main" id="{D900B2B4-6C32-49F8-90D7-A1DBFF7F6DC5}"/>
                </a:ext>
              </a:extLst>
            </p:cNvPr>
            <p:cNvSpPr/>
            <p:nvPr/>
          </p:nvSpPr>
          <p:spPr>
            <a:xfrm>
              <a:off x="17291041" y="3832091"/>
              <a:ext cx="56845" cy="56882"/>
            </a:xfrm>
            <a:custGeom>
              <a:avLst/>
              <a:gdLst>
                <a:gd name="connsiteX0" fmla="*/ 50361 w 56845"/>
                <a:gd name="connsiteY0" fmla="*/ 32593 h 56882"/>
                <a:gd name="connsiteX1" fmla="*/ 6834 w 56845"/>
                <a:gd name="connsiteY1" fmla="*/ 32593 h 56882"/>
                <a:gd name="connsiteX2" fmla="*/ 12736 w 56845"/>
                <a:gd name="connsiteY2" fmla="*/ 42118 h 56882"/>
                <a:gd name="connsiteX3" fmla="*/ 24833 w 56845"/>
                <a:gd name="connsiteY3" fmla="*/ 45738 h 56882"/>
                <a:gd name="connsiteX4" fmla="*/ 39883 w 56845"/>
                <a:gd name="connsiteY4" fmla="*/ 39642 h 56882"/>
                <a:gd name="connsiteX5" fmla="*/ 46836 w 56845"/>
                <a:gd name="connsiteY5" fmla="*/ 47642 h 56882"/>
                <a:gd name="connsiteX6" fmla="*/ 37311 w 56845"/>
                <a:gd name="connsiteY6" fmla="*/ 54405 h 56882"/>
                <a:gd name="connsiteX7" fmla="*/ 24358 w 56845"/>
                <a:gd name="connsiteY7" fmla="*/ 56691 h 56882"/>
                <a:gd name="connsiteX8" fmla="*/ 8261 w 56845"/>
                <a:gd name="connsiteY8" fmla="*/ 53072 h 56882"/>
                <a:gd name="connsiteX9" fmla="*/ -2501 w 56845"/>
                <a:gd name="connsiteY9" fmla="*/ 42975 h 56882"/>
                <a:gd name="connsiteX10" fmla="*/ -2501 w 56845"/>
                <a:gd name="connsiteY10" fmla="*/ 13639 h 56882"/>
                <a:gd name="connsiteX11" fmla="*/ 7689 w 56845"/>
                <a:gd name="connsiteY11" fmla="*/ 3447 h 56882"/>
                <a:gd name="connsiteX12" fmla="*/ 22451 w 56845"/>
                <a:gd name="connsiteY12" fmla="*/ -173 h 56882"/>
                <a:gd name="connsiteX13" fmla="*/ 37027 w 56845"/>
                <a:gd name="connsiteY13" fmla="*/ 3447 h 56882"/>
                <a:gd name="connsiteX14" fmla="*/ 47027 w 56845"/>
                <a:gd name="connsiteY14" fmla="*/ 13448 h 56882"/>
                <a:gd name="connsiteX15" fmla="*/ 50552 w 56845"/>
                <a:gd name="connsiteY15" fmla="*/ 28498 h 56882"/>
                <a:gd name="connsiteX16" fmla="*/ 50361 w 56845"/>
                <a:gd name="connsiteY16" fmla="*/ 32593 h 56882"/>
                <a:gd name="connsiteX17" fmla="*/ 12261 w 56845"/>
                <a:gd name="connsiteY17" fmla="*/ 14115 h 56882"/>
                <a:gd name="connsiteX18" fmla="*/ 6927 w 56845"/>
                <a:gd name="connsiteY18" fmla="*/ 23640 h 56882"/>
                <a:gd name="connsiteX19" fmla="*/ 38455 w 56845"/>
                <a:gd name="connsiteY19" fmla="*/ 23640 h 56882"/>
                <a:gd name="connsiteX20" fmla="*/ 33409 w 56845"/>
                <a:gd name="connsiteY20" fmla="*/ 14115 h 56882"/>
                <a:gd name="connsiteX21" fmla="*/ 12261 w 56845"/>
                <a:gd name="connsiteY21" fmla="*/ 14115 h 56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6845" h="56882">
                  <a:moveTo>
                    <a:pt x="50361" y="32593"/>
                  </a:moveTo>
                  <a:lnTo>
                    <a:pt x="6834" y="32593"/>
                  </a:lnTo>
                  <a:cubicBezTo>
                    <a:pt x="7499" y="36403"/>
                    <a:pt x="9596" y="39813"/>
                    <a:pt x="12736" y="42118"/>
                  </a:cubicBezTo>
                  <a:cubicBezTo>
                    <a:pt x="16261" y="44613"/>
                    <a:pt x="20549" y="45880"/>
                    <a:pt x="24833" y="45738"/>
                  </a:cubicBezTo>
                  <a:cubicBezTo>
                    <a:pt x="30455" y="45880"/>
                    <a:pt x="35883" y="43670"/>
                    <a:pt x="39883" y="39642"/>
                  </a:cubicBezTo>
                  <a:lnTo>
                    <a:pt x="46836" y="47642"/>
                  </a:lnTo>
                  <a:cubicBezTo>
                    <a:pt x="44264" y="50690"/>
                    <a:pt x="41027" y="53024"/>
                    <a:pt x="37311" y="54405"/>
                  </a:cubicBezTo>
                  <a:cubicBezTo>
                    <a:pt x="33218" y="55987"/>
                    <a:pt x="28739" y="56758"/>
                    <a:pt x="24358" y="56691"/>
                  </a:cubicBezTo>
                  <a:cubicBezTo>
                    <a:pt x="18740" y="56834"/>
                    <a:pt x="13215" y="55596"/>
                    <a:pt x="8261" y="53072"/>
                  </a:cubicBezTo>
                  <a:cubicBezTo>
                    <a:pt x="3783" y="50833"/>
                    <a:pt x="71" y="47319"/>
                    <a:pt x="-2501" y="42975"/>
                  </a:cubicBezTo>
                  <a:cubicBezTo>
                    <a:pt x="-7552" y="33841"/>
                    <a:pt x="-7552" y="22773"/>
                    <a:pt x="-2501" y="13639"/>
                  </a:cubicBezTo>
                  <a:cubicBezTo>
                    <a:pt x="-119" y="9352"/>
                    <a:pt x="3401" y="5828"/>
                    <a:pt x="7689" y="3447"/>
                  </a:cubicBezTo>
                  <a:cubicBezTo>
                    <a:pt x="12261" y="1008"/>
                    <a:pt x="17307" y="-230"/>
                    <a:pt x="22451" y="-173"/>
                  </a:cubicBezTo>
                  <a:cubicBezTo>
                    <a:pt x="27502" y="-287"/>
                    <a:pt x="32548" y="960"/>
                    <a:pt x="37027" y="3447"/>
                  </a:cubicBezTo>
                  <a:cubicBezTo>
                    <a:pt x="41218" y="5761"/>
                    <a:pt x="44743" y="9228"/>
                    <a:pt x="47027" y="13448"/>
                  </a:cubicBezTo>
                  <a:cubicBezTo>
                    <a:pt x="49408" y="18087"/>
                    <a:pt x="50645" y="23268"/>
                    <a:pt x="50552" y="28498"/>
                  </a:cubicBezTo>
                  <a:cubicBezTo>
                    <a:pt x="50552" y="29869"/>
                    <a:pt x="50552" y="31231"/>
                    <a:pt x="50361" y="32593"/>
                  </a:cubicBezTo>
                  <a:close/>
                  <a:moveTo>
                    <a:pt x="12261" y="14115"/>
                  </a:moveTo>
                  <a:cubicBezTo>
                    <a:pt x="9406" y="16534"/>
                    <a:pt x="7499" y="19925"/>
                    <a:pt x="6927" y="23640"/>
                  </a:cubicBezTo>
                  <a:lnTo>
                    <a:pt x="38455" y="23640"/>
                  </a:lnTo>
                  <a:cubicBezTo>
                    <a:pt x="37981" y="19953"/>
                    <a:pt x="36167" y="16562"/>
                    <a:pt x="33409" y="14115"/>
                  </a:cubicBezTo>
                  <a:cubicBezTo>
                    <a:pt x="27214" y="9142"/>
                    <a:pt x="18452" y="9142"/>
                    <a:pt x="12261" y="14115"/>
                  </a:cubicBezTo>
                  <a:close/>
                </a:path>
              </a:pathLst>
            </a:custGeom>
            <a:solidFill>
              <a:srgbClr val="6D6E71"/>
            </a:solidFill>
            <a:ln w="9525" cap="flat">
              <a:noFill/>
              <a:prstDash val="solid"/>
              <a:miter/>
            </a:ln>
          </p:spPr>
          <p:txBody>
            <a:bodyPr rtlCol="0" anchor="ctr"/>
            <a:lstStyle/>
            <a:p>
              <a:endParaRPr lang="en-US"/>
            </a:p>
          </p:txBody>
        </p:sp>
        <p:sp>
          <p:nvSpPr>
            <p:cNvPr id="1594" name="Freeform: Shape 1593">
              <a:extLst>
                <a:ext uri="{FF2B5EF4-FFF2-40B4-BE49-F238E27FC236}">
                  <a16:creationId xmlns:a16="http://schemas.microsoft.com/office/drawing/2014/main" id="{E78F70B3-8FCF-41B4-AEDB-5ACDF9F52002}"/>
                </a:ext>
              </a:extLst>
            </p:cNvPr>
            <p:cNvSpPr/>
            <p:nvPr/>
          </p:nvSpPr>
          <p:spPr>
            <a:xfrm>
              <a:off x="17360360" y="3832270"/>
              <a:ext cx="54542" cy="56216"/>
            </a:xfrm>
            <a:custGeom>
              <a:avLst/>
              <a:gdLst>
                <a:gd name="connsiteX0" fmla="*/ 41811 w 54542"/>
                <a:gd name="connsiteY0" fmla="*/ 5935 h 56216"/>
                <a:gd name="connsiteX1" fmla="*/ 48192 w 54542"/>
                <a:gd name="connsiteY1" fmla="*/ 24128 h 56216"/>
                <a:gd name="connsiteX2" fmla="*/ 48192 w 54542"/>
                <a:gd name="connsiteY2" fmla="*/ 56037 h 56216"/>
                <a:gd name="connsiteX3" fmla="*/ 35239 w 54542"/>
                <a:gd name="connsiteY3" fmla="*/ 56037 h 56216"/>
                <a:gd name="connsiteX4" fmla="*/ 35239 w 54542"/>
                <a:gd name="connsiteY4" fmla="*/ 25843 h 56216"/>
                <a:gd name="connsiteX5" fmla="*/ 31811 w 54542"/>
                <a:gd name="connsiteY5" fmla="*/ 14889 h 56216"/>
                <a:gd name="connsiteX6" fmla="*/ 22286 w 54542"/>
                <a:gd name="connsiteY6" fmla="*/ 11174 h 56216"/>
                <a:gd name="connsiteX7" fmla="*/ 10952 w 54542"/>
                <a:gd name="connsiteY7" fmla="*/ 15460 h 56216"/>
                <a:gd name="connsiteX8" fmla="*/ 6762 w 54542"/>
                <a:gd name="connsiteY8" fmla="*/ 27938 h 56216"/>
                <a:gd name="connsiteX9" fmla="*/ 6762 w 54542"/>
                <a:gd name="connsiteY9" fmla="*/ 56037 h 56216"/>
                <a:gd name="connsiteX10" fmla="*/ -6289 w 54542"/>
                <a:gd name="connsiteY10" fmla="*/ 56037 h 56216"/>
                <a:gd name="connsiteX11" fmla="*/ -6289 w 54542"/>
                <a:gd name="connsiteY11" fmla="*/ 410 h 56216"/>
                <a:gd name="connsiteX12" fmla="*/ 6092 w 54542"/>
                <a:gd name="connsiteY12" fmla="*/ 410 h 56216"/>
                <a:gd name="connsiteX13" fmla="*/ 6092 w 54542"/>
                <a:gd name="connsiteY13" fmla="*/ 7649 h 56216"/>
                <a:gd name="connsiteX14" fmla="*/ 14287 w 54542"/>
                <a:gd name="connsiteY14" fmla="*/ 1839 h 56216"/>
                <a:gd name="connsiteX15" fmla="*/ 25240 w 54542"/>
                <a:gd name="connsiteY15" fmla="*/ -161 h 56216"/>
                <a:gd name="connsiteX16" fmla="*/ 41811 w 54542"/>
                <a:gd name="connsiteY16" fmla="*/ 5935 h 56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542" h="56216">
                  <a:moveTo>
                    <a:pt x="41811" y="5935"/>
                  </a:moveTo>
                  <a:cubicBezTo>
                    <a:pt x="46382" y="10841"/>
                    <a:pt x="48671" y="17441"/>
                    <a:pt x="48192" y="24128"/>
                  </a:cubicBezTo>
                  <a:lnTo>
                    <a:pt x="48192" y="56037"/>
                  </a:lnTo>
                  <a:lnTo>
                    <a:pt x="35239" y="56037"/>
                  </a:lnTo>
                  <a:lnTo>
                    <a:pt x="35239" y="25843"/>
                  </a:lnTo>
                  <a:cubicBezTo>
                    <a:pt x="35527" y="21889"/>
                    <a:pt x="34285" y="17965"/>
                    <a:pt x="31811" y="14889"/>
                  </a:cubicBezTo>
                  <a:cubicBezTo>
                    <a:pt x="29239" y="12393"/>
                    <a:pt x="25812" y="11050"/>
                    <a:pt x="22286" y="11174"/>
                  </a:cubicBezTo>
                  <a:cubicBezTo>
                    <a:pt x="18096" y="10955"/>
                    <a:pt x="13998" y="12507"/>
                    <a:pt x="10952" y="15460"/>
                  </a:cubicBezTo>
                  <a:cubicBezTo>
                    <a:pt x="7999" y="18908"/>
                    <a:pt x="6473" y="23385"/>
                    <a:pt x="6762" y="27938"/>
                  </a:cubicBezTo>
                  <a:lnTo>
                    <a:pt x="6762" y="56037"/>
                  </a:lnTo>
                  <a:lnTo>
                    <a:pt x="-6289" y="56037"/>
                  </a:lnTo>
                  <a:lnTo>
                    <a:pt x="-6289" y="410"/>
                  </a:lnTo>
                  <a:lnTo>
                    <a:pt x="6092" y="410"/>
                  </a:lnTo>
                  <a:lnTo>
                    <a:pt x="6092" y="7649"/>
                  </a:lnTo>
                  <a:cubicBezTo>
                    <a:pt x="8282" y="5030"/>
                    <a:pt x="11045" y="3030"/>
                    <a:pt x="14287" y="1839"/>
                  </a:cubicBezTo>
                  <a:cubicBezTo>
                    <a:pt x="17807" y="458"/>
                    <a:pt x="21523" y="-218"/>
                    <a:pt x="25240" y="-161"/>
                  </a:cubicBezTo>
                  <a:cubicBezTo>
                    <a:pt x="31332" y="-409"/>
                    <a:pt x="37336" y="1782"/>
                    <a:pt x="41811" y="5935"/>
                  </a:cubicBezTo>
                  <a:close/>
                </a:path>
              </a:pathLst>
            </a:custGeom>
            <a:solidFill>
              <a:srgbClr val="6D6E71"/>
            </a:solidFill>
            <a:ln w="9525" cap="flat">
              <a:noFill/>
              <a:prstDash val="solid"/>
              <a:miter/>
            </a:ln>
          </p:spPr>
          <p:txBody>
            <a:bodyPr rtlCol="0" anchor="ctr"/>
            <a:lstStyle/>
            <a:p>
              <a:endParaRPr lang="en-US"/>
            </a:p>
          </p:txBody>
        </p:sp>
        <p:sp>
          <p:nvSpPr>
            <p:cNvPr id="1595" name="Freeform: Shape 1594">
              <a:extLst>
                <a:ext uri="{FF2B5EF4-FFF2-40B4-BE49-F238E27FC236}">
                  <a16:creationId xmlns:a16="http://schemas.microsoft.com/office/drawing/2014/main" id="{9B6C1E08-ADA7-4FDA-9EF8-4DFC3B7F591B}"/>
                </a:ext>
              </a:extLst>
            </p:cNvPr>
            <p:cNvSpPr/>
            <p:nvPr/>
          </p:nvSpPr>
          <p:spPr>
            <a:xfrm>
              <a:off x="17423608" y="3820573"/>
              <a:ext cx="41146" cy="68634"/>
            </a:xfrm>
            <a:custGeom>
              <a:avLst/>
              <a:gdLst>
                <a:gd name="connsiteX0" fmla="*/ 34858 w 41146"/>
                <a:gd name="connsiteY0" fmla="*/ 64685 h 68634"/>
                <a:gd name="connsiteX1" fmla="*/ 29332 w 41146"/>
                <a:gd name="connsiteY1" fmla="*/ 67543 h 68634"/>
                <a:gd name="connsiteX2" fmla="*/ 22379 w 41146"/>
                <a:gd name="connsiteY2" fmla="*/ 68400 h 68634"/>
                <a:gd name="connsiteX3" fmla="*/ 8282 w 41146"/>
                <a:gd name="connsiteY3" fmla="*/ 63638 h 68634"/>
                <a:gd name="connsiteX4" fmla="*/ 3236 w 41146"/>
                <a:gd name="connsiteY4" fmla="*/ 49731 h 68634"/>
                <a:gd name="connsiteX5" fmla="*/ 3236 w 41146"/>
                <a:gd name="connsiteY5" fmla="*/ 22966 h 68634"/>
                <a:gd name="connsiteX6" fmla="*/ -6289 w 41146"/>
                <a:gd name="connsiteY6" fmla="*/ 22966 h 68634"/>
                <a:gd name="connsiteX7" fmla="*/ -6289 w 41146"/>
                <a:gd name="connsiteY7" fmla="*/ 12584 h 68634"/>
                <a:gd name="connsiteX8" fmla="*/ 3236 w 41146"/>
                <a:gd name="connsiteY8" fmla="*/ 12584 h 68634"/>
                <a:gd name="connsiteX9" fmla="*/ 3236 w 41146"/>
                <a:gd name="connsiteY9" fmla="*/ -180 h 68634"/>
                <a:gd name="connsiteX10" fmla="*/ 16282 w 41146"/>
                <a:gd name="connsiteY10" fmla="*/ -180 h 68634"/>
                <a:gd name="connsiteX11" fmla="*/ 16282 w 41146"/>
                <a:gd name="connsiteY11" fmla="*/ 12584 h 68634"/>
                <a:gd name="connsiteX12" fmla="*/ 31141 w 41146"/>
                <a:gd name="connsiteY12" fmla="*/ 12584 h 68634"/>
                <a:gd name="connsiteX13" fmla="*/ 31141 w 41146"/>
                <a:gd name="connsiteY13" fmla="*/ 22966 h 68634"/>
                <a:gd name="connsiteX14" fmla="*/ 16282 w 41146"/>
                <a:gd name="connsiteY14" fmla="*/ 22966 h 68634"/>
                <a:gd name="connsiteX15" fmla="*/ 16282 w 41146"/>
                <a:gd name="connsiteY15" fmla="*/ 49350 h 68634"/>
                <a:gd name="connsiteX16" fmla="*/ 18282 w 41146"/>
                <a:gd name="connsiteY16" fmla="*/ 55542 h 68634"/>
                <a:gd name="connsiteX17" fmla="*/ 23998 w 41146"/>
                <a:gd name="connsiteY17" fmla="*/ 57732 h 68634"/>
                <a:gd name="connsiteX18" fmla="*/ 31239 w 41146"/>
                <a:gd name="connsiteY18" fmla="*/ 55446 h 68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146" h="68634">
                  <a:moveTo>
                    <a:pt x="34858" y="64685"/>
                  </a:moveTo>
                  <a:cubicBezTo>
                    <a:pt x="33239" y="65990"/>
                    <a:pt x="31332" y="66962"/>
                    <a:pt x="29332" y="67543"/>
                  </a:cubicBezTo>
                  <a:cubicBezTo>
                    <a:pt x="27049" y="68124"/>
                    <a:pt x="24760" y="68419"/>
                    <a:pt x="22379" y="68400"/>
                  </a:cubicBezTo>
                  <a:cubicBezTo>
                    <a:pt x="17235" y="68791"/>
                    <a:pt x="12189" y="67066"/>
                    <a:pt x="8282" y="63638"/>
                  </a:cubicBezTo>
                  <a:cubicBezTo>
                    <a:pt x="4757" y="59923"/>
                    <a:pt x="2855" y="54875"/>
                    <a:pt x="3236" y="49731"/>
                  </a:cubicBezTo>
                  <a:lnTo>
                    <a:pt x="3236" y="22966"/>
                  </a:lnTo>
                  <a:lnTo>
                    <a:pt x="-6289" y="22966"/>
                  </a:lnTo>
                  <a:lnTo>
                    <a:pt x="-6289" y="12584"/>
                  </a:lnTo>
                  <a:lnTo>
                    <a:pt x="3236" y="12584"/>
                  </a:lnTo>
                  <a:lnTo>
                    <a:pt x="3236" y="-180"/>
                  </a:lnTo>
                  <a:lnTo>
                    <a:pt x="16282" y="-180"/>
                  </a:lnTo>
                  <a:lnTo>
                    <a:pt x="16282" y="12584"/>
                  </a:lnTo>
                  <a:lnTo>
                    <a:pt x="31141" y="12584"/>
                  </a:lnTo>
                  <a:lnTo>
                    <a:pt x="31141" y="22966"/>
                  </a:lnTo>
                  <a:lnTo>
                    <a:pt x="16282" y="22966"/>
                  </a:lnTo>
                  <a:lnTo>
                    <a:pt x="16282" y="49350"/>
                  </a:lnTo>
                  <a:cubicBezTo>
                    <a:pt x="16091" y="51598"/>
                    <a:pt x="16854" y="53817"/>
                    <a:pt x="18282" y="55542"/>
                  </a:cubicBezTo>
                  <a:cubicBezTo>
                    <a:pt x="19807" y="57094"/>
                    <a:pt x="21905" y="57894"/>
                    <a:pt x="23998" y="57732"/>
                  </a:cubicBezTo>
                  <a:cubicBezTo>
                    <a:pt x="26570" y="57828"/>
                    <a:pt x="29142" y="57018"/>
                    <a:pt x="31239" y="55446"/>
                  </a:cubicBezTo>
                  <a:close/>
                </a:path>
              </a:pathLst>
            </a:custGeom>
            <a:solidFill>
              <a:srgbClr val="6D6E71"/>
            </a:solidFill>
            <a:ln w="9525" cap="flat">
              <a:noFill/>
              <a:prstDash val="solid"/>
              <a:miter/>
            </a:ln>
          </p:spPr>
          <p:txBody>
            <a:bodyPr rtlCol="0" anchor="ctr"/>
            <a:lstStyle/>
            <a:p>
              <a:endParaRPr lang="en-US"/>
            </a:p>
          </p:txBody>
        </p:sp>
        <p:sp>
          <p:nvSpPr>
            <p:cNvPr id="1596" name="Freeform: Shape 1595">
              <a:extLst>
                <a:ext uri="{FF2B5EF4-FFF2-40B4-BE49-F238E27FC236}">
                  <a16:creationId xmlns:a16="http://schemas.microsoft.com/office/drawing/2014/main" id="{46640C7D-0282-42FB-ADF5-1FD600CFF212}"/>
                </a:ext>
              </a:extLst>
            </p:cNvPr>
            <p:cNvSpPr/>
            <p:nvPr/>
          </p:nvSpPr>
          <p:spPr>
            <a:xfrm>
              <a:off x="17472915" y="3871908"/>
              <a:ext cx="16390" cy="32294"/>
            </a:xfrm>
            <a:custGeom>
              <a:avLst/>
              <a:gdLst>
                <a:gd name="connsiteX0" fmla="*/ 7647 w 16390"/>
                <a:gd name="connsiteY0" fmla="*/ 2206 h 32294"/>
                <a:gd name="connsiteX1" fmla="*/ 10028 w 16390"/>
                <a:gd name="connsiteY1" fmla="*/ 8492 h 32294"/>
                <a:gd name="connsiteX2" fmla="*/ 10028 w 16390"/>
                <a:gd name="connsiteY2" fmla="*/ 11922 h 32294"/>
                <a:gd name="connsiteX3" fmla="*/ 8126 w 16390"/>
                <a:gd name="connsiteY3" fmla="*/ 17446 h 32294"/>
                <a:gd name="connsiteX4" fmla="*/ 2791 w 16390"/>
                <a:gd name="connsiteY4" fmla="*/ 32115 h 32294"/>
                <a:gd name="connsiteX5" fmla="*/ -5590 w 16390"/>
                <a:gd name="connsiteY5" fmla="*/ 32115 h 32294"/>
                <a:gd name="connsiteX6" fmla="*/ -1399 w 16390"/>
                <a:gd name="connsiteY6" fmla="*/ 16207 h 32294"/>
                <a:gd name="connsiteX7" fmla="*/ -5022 w 16390"/>
                <a:gd name="connsiteY7" fmla="*/ 13159 h 32294"/>
                <a:gd name="connsiteX8" fmla="*/ -3971 w 16390"/>
                <a:gd name="connsiteY8" fmla="*/ 2206 h 32294"/>
                <a:gd name="connsiteX9" fmla="*/ 8126 w 16390"/>
                <a:gd name="connsiteY9" fmla="*/ 2206 h 32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90" h="32294">
                  <a:moveTo>
                    <a:pt x="7647" y="2206"/>
                  </a:moveTo>
                  <a:cubicBezTo>
                    <a:pt x="9265" y="3882"/>
                    <a:pt x="10126" y="6159"/>
                    <a:pt x="10028" y="8492"/>
                  </a:cubicBezTo>
                  <a:cubicBezTo>
                    <a:pt x="10126" y="9635"/>
                    <a:pt x="10126" y="10778"/>
                    <a:pt x="10028" y="11922"/>
                  </a:cubicBezTo>
                  <a:cubicBezTo>
                    <a:pt x="9456" y="13798"/>
                    <a:pt x="8889" y="15646"/>
                    <a:pt x="8126" y="17446"/>
                  </a:cubicBezTo>
                  <a:lnTo>
                    <a:pt x="2791" y="32115"/>
                  </a:lnTo>
                  <a:lnTo>
                    <a:pt x="-5590" y="32115"/>
                  </a:lnTo>
                  <a:lnTo>
                    <a:pt x="-1399" y="16207"/>
                  </a:lnTo>
                  <a:cubicBezTo>
                    <a:pt x="-2925" y="15636"/>
                    <a:pt x="-4162" y="14560"/>
                    <a:pt x="-5022" y="13159"/>
                  </a:cubicBezTo>
                  <a:cubicBezTo>
                    <a:pt x="-7022" y="9654"/>
                    <a:pt x="-6641" y="5263"/>
                    <a:pt x="-3971" y="2206"/>
                  </a:cubicBezTo>
                  <a:cubicBezTo>
                    <a:pt x="-543" y="-975"/>
                    <a:pt x="4694" y="-975"/>
                    <a:pt x="8126" y="2206"/>
                  </a:cubicBezTo>
                  <a:close/>
                </a:path>
              </a:pathLst>
            </a:custGeom>
            <a:solidFill>
              <a:srgbClr val="6D6E71"/>
            </a:solidFill>
            <a:ln w="9525" cap="flat">
              <a:noFill/>
              <a:prstDash val="solid"/>
              <a:miter/>
            </a:ln>
          </p:spPr>
          <p:txBody>
            <a:bodyPr rtlCol="0" anchor="ctr"/>
            <a:lstStyle/>
            <a:p>
              <a:endParaRPr lang="en-US"/>
            </a:p>
          </p:txBody>
        </p:sp>
        <p:sp>
          <p:nvSpPr>
            <p:cNvPr id="1597" name="Freeform: Shape 1596">
              <a:extLst>
                <a:ext uri="{FF2B5EF4-FFF2-40B4-BE49-F238E27FC236}">
                  <a16:creationId xmlns:a16="http://schemas.microsoft.com/office/drawing/2014/main" id="{7CEA7607-376C-4D53-B4BE-6FBAA3CE0AB8}"/>
                </a:ext>
              </a:extLst>
            </p:cNvPr>
            <p:cNvSpPr/>
            <p:nvPr/>
          </p:nvSpPr>
          <p:spPr>
            <a:xfrm>
              <a:off x="17526426" y="3814573"/>
              <a:ext cx="78656" cy="74580"/>
            </a:xfrm>
            <a:custGeom>
              <a:avLst/>
              <a:gdLst>
                <a:gd name="connsiteX0" fmla="*/ 13094 w 78656"/>
                <a:gd name="connsiteY0" fmla="*/ 69924 h 74580"/>
                <a:gd name="connsiteX1" fmla="*/ -1760 w 78656"/>
                <a:gd name="connsiteY1" fmla="*/ 19537 h 74580"/>
                <a:gd name="connsiteX2" fmla="*/ 13094 w 78656"/>
                <a:gd name="connsiteY2" fmla="*/ 4678 h 74580"/>
                <a:gd name="connsiteX3" fmla="*/ 53292 w 78656"/>
                <a:gd name="connsiteY3" fmla="*/ 4678 h 74580"/>
                <a:gd name="connsiteX4" fmla="*/ 67296 w 78656"/>
                <a:gd name="connsiteY4" fmla="*/ 18013 h 74580"/>
                <a:gd name="connsiteX5" fmla="*/ 67296 w 78656"/>
                <a:gd name="connsiteY5" fmla="*/ 56113 h 74580"/>
                <a:gd name="connsiteX6" fmla="*/ 53292 w 78656"/>
                <a:gd name="connsiteY6" fmla="*/ 69543 h 74580"/>
                <a:gd name="connsiteX7" fmla="*/ 13094 w 78656"/>
                <a:gd name="connsiteY7" fmla="*/ 69543 h 74580"/>
                <a:gd name="connsiteX8" fmla="*/ 46339 w 78656"/>
                <a:gd name="connsiteY8" fmla="*/ 59637 h 74580"/>
                <a:gd name="connsiteX9" fmla="*/ 55864 w 78656"/>
                <a:gd name="connsiteY9" fmla="*/ 50112 h 74580"/>
                <a:gd name="connsiteX10" fmla="*/ 59199 w 78656"/>
                <a:gd name="connsiteY10" fmla="*/ 36872 h 74580"/>
                <a:gd name="connsiteX11" fmla="*/ 55864 w 78656"/>
                <a:gd name="connsiteY11" fmla="*/ 23728 h 74580"/>
                <a:gd name="connsiteX12" fmla="*/ 46339 w 78656"/>
                <a:gd name="connsiteY12" fmla="*/ 14203 h 74580"/>
                <a:gd name="connsiteX13" fmla="*/ 33196 w 78656"/>
                <a:gd name="connsiteY13" fmla="*/ 10964 h 74580"/>
                <a:gd name="connsiteX14" fmla="*/ 20145 w 78656"/>
                <a:gd name="connsiteY14" fmla="*/ 14203 h 74580"/>
                <a:gd name="connsiteX15" fmla="*/ 10620 w 78656"/>
                <a:gd name="connsiteY15" fmla="*/ 23728 h 74580"/>
                <a:gd name="connsiteX16" fmla="*/ 7286 w 78656"/>
                <a:gd name="connsiteY16" fmla="*/ 36872 h 74580"/>
                <a:gd name="connsiteX17" fmla="*/ 10620 w 78656"/>
                <a:gd name="connsiteY17" fmla="*/ 50112 h 74580"/>
                <a:gd name="connsiteX18" fmla="*/ 20145 w 78656"/>
                <a:gd name="connsiteY18" fmla="*/ 59637 h 74580"/>
                <a:gd name="connsiteX19" fmla="*/ 33196 w 78656"/>
                <a:gd name="connsiteY19" fmla="*/ 62875 h 74580"/>
                <a:gd name="connsiteX20" fmla="*/ 46339 w 78656"/>
                <a:gd name="connsiteY20" fmla="*/ 59637 h 7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8656" h="74580">
                  <a:moveTo>
                    <a:pt x="13094" y="69924"/>
                  </a:moveTo>
                  <a:cubicBezTo>
                    <a:pt x="-4904" y="60113"/>
                    <a:pt x="-11574" y="37548"/>
                    <a:pt x="-1760" y="19537"/>
                  </a:cubicBezTo>
                  <a:cubicBezTo>
                    <a:pt x="1667" y="13260"/>
                    <a:pt x="6811" y="8097"/>
                    <a:pt x="13094" y="4678"/>
                  </a:cubicBezTo>
                  <a:cubicBezTo>
                    <a:pt x="25670" y="-1799"/>
                    <a:pt x="40721" y="-1799"/>
                    <a:pt x="53292" y="4678"/>
                  </a:cubicBezTo>
                  <a:cubicBezTo>
                    <a:pt x="59101" y="7745"/>
                    <a:pt x="63961" y="12364"/>
                    <a:pt x="67296" y="18013"/>
                  </a:cubicBezTo>
                  <a:cubicBezTo>
                    <a:pt x="74058" y="29805"/>
                    <a:pt x="74058" y="44321"/>
                    <a:pt x="67296" y="56113"/>
                  </a:cubicBezTo>
                  <a:cubicBezTo>
                    <a:pt x="63961" y="61809"/>
                    <a:pt x="59101" y="66466"/>
                    <a:pt x="53292" y="69543"/>
                  </a:cubicBezTo>
                  <a:cubicBezTo>
                    <a:pt x="40721" y="76020"/>
                    <a:pt x="25670" y="76020"/>
                    <a:pt x="13094" y="69543"/>
                  </a:cubicBezTo>
                  <a:close/>
                  <a:moveTo>
                    <a:pt x="46339" y="59637"/>
                  </a:moveTo>
                  <a:cubicBezTo>
                    <a:pt x="50339" y="57465"/>
                    <a:pt x="53673" y="54151"/>
                    <a:pt x="55864" y="50112"/>
                  </a:cubicBezTo>
                  <a:cubicBezTo>
                    <a:pt x="58055" y="46054"/>
                    <a:pt x="59199" y="41502"/>
                    <a:pt x="59199" y="36872"/>
                  </a:cubicBezTo>
                  <a:cubicBezTo>
                    <a:pt x="59292" y="32271"/>
                    <a:pt x="58055" y="27747"/>
                    <a:pt x="55864" y="23728"/>
                  </a:cubicBezTo>
                  <a:cubicBezTo>
                    <a:pt x="53673" y="19689"/>
                    <a:pt x="50339" y="16375"/>
                    <a:pt x="46339" y="14203"/>
                  </a:cubicBezTo>
                  <a:cubicBezTo>
                    <a:pt x="42339" y="12002"/>
                    <a:pt x="37767" y="10878"/>
                    <a:pt x="33196" y="10964"/>
                  </a:cubicBezTo>
                  <a:cubicBezTo>
                    <a:pt x="28624" y="10869"/>
                    <a:pt x="24145" y="11984"/>
                    <a:pt x="20145" y="14203"/>
                  </a:cubicBezTo>
                  <a:cubicBezTo>
                    <a:pt x="16145" y="16412"/>
                    <a:pt x="12811" y="19717"/>
                    <a:pt x="10620" y="23728"/>
                  </a:cubicBezTo>
                  <a:cubicBezTo>
                    <a:pt x="8430" y="27747"/>
                    <a:pt x="7193" y="32271"/>
                    <a:pt x="7286" y="36872"/>
                  </a:cubicBezTo>
                  <a:cubicBezTo>
                    <a:pt x="7286" y="41502"/>
                    <a:pt x="8430" y="46054"/>
                    <a:pt x="10620" y="50112"/>
                  </a:cubicBezTo>
                  <a:cubicBezTo>
                    <a:pt x="12811" y="54122"/>
                    <a:pt x="16145" y="57427"/>
                    <a:pt x="20145" y="59637"/>
                  </a:cubicBezTo>
                  <a:cubicBezTo>
                    <a:pt x="24145" y="61856"/>
                    <a:pt x="28624" y="62971"/>
                    <a:pt x="33196" y="62875"/>
                  </a:cubicBezTo>
                  <a:cubicBezTo>
                    <a:pt x="37767" y="62961"/>
                    <a:pt x="42339" y="61837"/>
                    <a:pt x="46339" y="59637"/>
                  </a:cubicBezTo>
                  <a:close/>
                </a:path>
              </a:pathLst>
            </a:custGeom>
            <a:solidFill>
              <a:srgbClr val="6D6E71"/>
            </a:solidFill>
            <a:ln w="9525" cap="flat">
              <a:noFill/>
              <a:prstDash val="solid"/>
              <a:miter/>
            </a:ln>
          </p:spPr>
          <p:txBody>
            <a:bodyPr rtlCol="0" anchor="ctr"/>
            <a:lstStyle/>
            <a:p>
              <a:endParaRPr lang="en-US"/>
            </a:p>
          </p:txBody>
        </p:sp>
        <p:sp>
          <p:nvSpPr>
            <p:cNvPr id="1598" name="Freeform: Shape 1597">
              <a:extLst>
                <a:ext uri="{FF2B5EF4-FFF2-40B4-BE49-F238E27FC236}">
                  <a16:creationId xmlns:a16="http://schemas.microsoft.com/office/drawing/2014/main" id="{8784DFB8-5BAE-470B-A365-A9A845FA2ED2}"/>
                </a:ext>
              </a:extLst>
            </p:cNvPr>
            <p:cNvSpPr/>
            <p:nvPr/>
          </p:nvSpPr>
          <p:spPr>
            <a:xfrm>
              <a:off x="17617473" y="3832860"/>
              <a:ext cx="54542" cy="56367"/>
            </a:xfrm>
            <a:custGeom>
              <a:avLst/>
              <a:gdLst>
                <a:gd name="connsiteX0" fmla="*/ 48254 w 54542"/>
                <a:gd name="connsiteY0" fmla="*/ -180 h 56367"/>
                <a:gd name="connsiteX1" fmla="*/ 48254 w 54542"/>
                <a:gd name="connsiteY1" fmla="*/ 55446 h 56367"/>
                <a:gd name="connsiteX2" fmla="*/ 35873 w 54542"/>
                <a:gd name="connsiteY2" fmla="*/ 55446 h 56367"/>
                <a:gd name="connsiteX3" fmla="*/ 35873 w 54542"/>
                <a:gd name="connsiteY3" fmla="*/ 48303 h 56367"/>
                <a:gd name="connsiteX4" fmla="*/ 28065 w 54542"/>
                <a:gd name="connsiteY4" fmla="*/ 54113 h 56367"/>
                <a:gd name="connsiteX5" fmla="*/ 17968 w 54542"/>
                <a:gd name="connsiteY5" fmla="*/ 56113 h 56367"/>
                <a:gd name="connsiteX6" fmla="*/ 155 w 54542"/>
                <a:gd name="connsiteY6" fmla="*/ 50112 h 56367"/>
                <a:gd name="connsiteX7" fmla="*/ -6226 w 54542"/>
                <a:gd name="connsiteY7" fmla="*/ 31824 h 56367"/>
                <a:gd name="connsiteX8" fmla="*/ -6226 w 54542"/>
                <a:gd name="connsiteY8" fmla="*/ 11 h 56367"/>
                <a:gd name="connsiteX9" fmla="*/ 6824 w 54542"/>
                <a:gd name="connsiteY9" fmla="*/ 11 h 56367"/>
                <a:gd name="connsiteX10" fmla="*/ 6824 w 54542"/>
                <a:gd name="connsiteY10" fmla="*/ 30015 h 56367"/>
                <a:gd name="connsiteX11" fmla="*/ 10154 w 54542"/>
                <a:gd name="connsiteY11" fmla="*/ 41159 h 56367"/>
                <a:gd name="connsiteX12" fmla="*/ 19679 w 54542"/>
                <a:gd name="connsiteY12" fmla="*/ 44874 h 56367"/>
                <a:gd name="connsiteX13" fmla="*/ 30827 w 54542"/>
                <a:gd name="connsiteY13" fmla="*/ 40587 h 56367"/>
                <a:gd name="connsiteX14" fmla="*/ 34920 w 54542"/>
                <a:gd name="connsiteY14" fmla="*/ 28110 h 56367"/>
                <a:gd name="connsiteX15" fmla="*/ 34920 w 54542"/>
                <a:gd name="connsiteY15" fmla="*/ 11 h 56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4542" h="56367">
                  <a:moveTo>
                    <a:pt x="48254" y="-180"/>
                  </a:moveTo>
                  <a:lnTo>
                    <a:pt x="48254" y="55446"/>
                  </a:lnTo>
                  <a:lnTo>
                    <a:pt x="35873" y="55446"/>
                  </a:lnTo>
                  <a:lnTo>
                    <a:pt x="35873" y="48303"/>
                  </a:lnTo>
                  <a:cubicBezTo>
                    <a:pt x="33776" y="50855"/>
                    <a:pt x="31111" y="52856"/>
                    <a:pt x="28065" y="54113"/>
                  </a:cubicBezTo>
                  <a:cubicBezTo>
                    <a:pt x="24921" y="55465"/>
                    <a:pt x="21395" y="56151"/>
                    <a:pt x="17968" y="56113"/>
                  </a:cubicBezTo>
                  <a:cubicBezTo>
                    <a:pt x="11489" y="56628"/>
                    <a:pt x="5010" y="54456"/>
                    <a:pt x="155" y="50112"/>
                  </a:cubicBezTo>
                  <a:cubicBezTo>
                    <a:pt x="-4417" y="45150"/>
                    <a:pt x="-6705" y="38539"/>
                    <a:pt x="-6226" y="31824"/>
                  </a:cubicBezTo>
                  <a:lnTo>
                    <a:pt x="-6226" y="11"/>
                  </a:lnTo>
                  <a:lnTo>
                    <a:pt x="6824" y="11"/>
                  </a:lnTo>
                  <a:lnTo>
                    <a:pt x="6824" y="30015"/>
                  </a:lnTo>
                  <a:cubicBezTo>
                    <a:pt x="6536" y="34015"/>
                    <a:pt x="7680" y="37987"/>
                    <a:pt x="10154" y="41159"/>
                  </a:cubicBezTo>
                  <a:cubicBezTo>
                    <a:pt x="12633" y="43702"/>
                    <a:pt x="16158" y="45054"/>
                    <a:pt x="19679" y="44874"/>
                  </a:cubicBezTo>
                  <a:cubicBezTo>
                    <a:pt x="23874" y="45074"/>
                    <a:pt x="27874" y="43521"/>
                    <a:pt x="30827" y="40587"/>
                  </a:cubicBezTo>
                  <a:cubicBezTo>
                    <a:pt x="33776" y="37111"/>
                    <a:pt x="35208" y="32644"/>
                    <a:pt x="34920" y="28110"/>
                  </a:cubicBezTo>
                  <a:lnTo>
                    <a:pt x="34920" y="11"/>
                  </a:lnTo>
                  <a:close/>
                </a:path>
              </a:pathLst>
            </a:custGeom>
            <a:solidFill>
              <a:srgbClr val="6D6E71"/>
            </a:solidFill>
            <a:ln w="9525" cap="flat">
              <a:noFill/>
              <a:prstDash val="solid"/>
              <a:miter/>
            </a:ln>
          </p:spPr>
          <p:txBody>
            <a:bodyPr rtlCol="0" anchor="ctr"/>
            <a:lstStyle/>
            <a:p>
              <a:endParaRPr lang="en-US"/>
            </a:p>
          </p:txBody>
        </p:sp>
        <p:sp>
          <p:nvSpPr>
            <p:cNvPr id="1599" name="Freeform: Shape 1598">
              <a:extLst>
                <a:ext uri="{FF2B5EF4-FFF2-40B4-BE49-F238E27FC236}">
                  <a16:creationId xmlns:a16="http://schemas.microsoft.com/office/drawing/2014/main" id="{F2FCC8D6-7773-4269-AE59-A040A6E7B881}"/>
                </a:ext>
              </a:extLst>
            </p:cNvPr>
            <p:cNvSpPr/>
            <p:nvPr/>
          </p:nvSpPr>
          <p:spPr>
            <a:xfrm>
              <a:off x="17681350" y="3820573"/>
              <a:ext cx="41150" cy="68627"/>
            </a:xfrm>
            <a:custGeom>
              <a:avLst/>
              <a:gdLst>
                <a:gd name="connsiteX0" fmla="*/ 34862 w 41150"/>
                <a:gd name="connsiteY0" fmla="*/ 64685 h 68627"/>
                <a:gd name="connsiteX1" fmla="*/ 29337 w 41150"/>
                <a:gd name="connsiteY1" fmla="*/ 67543 h 68627"/>
                <a:gd name="connsiteX2" fmla="*/ 22384 w 41150"/>
                <a:gd name="connsiteY2" fmla="*/ 68400 h 68627"/>
                <a:gd name="connsiteX3" fmla="*/ 8189 w 41150"/>
                <a:gd name="connsiteY3" fmla="*/ 63638 h 68627"/>
                <a:gd name="connsiteX4" fmla="*/ 3236 w 41150"/>
                <a:gd name="connsiteY4" fmla="*/ 49731 h 68627"/>
                <a:gd name="connsiteX5" fmla="*/ 3236 w 41150"/>
                <a:gd name="connsiteY5" fmla="*/ 22966 h 68627"/>
                <a:gd name="connsiteX6" fmla="*/ -6289 w 41150"/>
                <a:gd name="connsiteY6" fmla="*/ 22966 h 68627"/>
                <a:gd name="connsiteX7" fmla="*/ -6289 w 41150"/>
                <a:gd name="connsiteY7" fmla="*/ 12584 h 68627"/>
                <a:gd name="connsiteX8" fmla="*/ 3236 w 41150"/>
                <a:gd name="connsiteY8" fmla="*/ 12584 h 68627"/>
                <a:gd name="connsiteX9" fmla="*/ 3236 w 41150"/>
                <a:gd name="connsiteY9" fmla="*/ -180 h 68627"/>
                <a:gd name="connsiteX10" fmla="*/ 16287 w 41150"/>
                <a:gd name="connsiteY10" fmla="*/ -180 h 68627"/>
                <a:gd name="connsiteX11" fmla="*/ 16287 w 41150"/>
                <a:gd name="connsiteY11" fmla="*/ 12584 h 68627"/>
                <a:gd name="connsiteX12" fmla="*/ 31527 w 41150"/>
                <a:gd name="connsiteY12" fmla="*/ 12584 h 68627"/>
                <a:gd name="connsiteX13" fmla="*/ 31527 w 41150"/>
                <a:gd name="connsiteY13" fmla="*/ 22966 h 68627"/>
                <a:gd name="connsiteX14" fmla="*/ 16668 w 41150"/>
                <a:gd name="connsiteY14" fmla="*/ 22966 h 68627"/>
                <a:gd name="connsiteX15" fmla="*/ 16668 w 41150"/>
                <a:gd name="connsiteY15" fmla="*/ 49350 h 68627"/>
                <a:gd name="connsiteX16" fmla="*/ 18575 w 41150"/>
                <a:gd name="connsiteY16" fmla="*/ 55542 h 68627"/>
                <a:gd name="connsiteX17" fmla="*/ 24291 w 41150"/>
                <a:gd name="connsiteY17" fmla="*/ 57732 h 68627"/>
                <a:gd name="connsiteX18" fmla="*/ 31621 w 41150"/>
                <a:gd name="connsiteY18" fmla="*/ 55446 h 68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150" h="68627">
                  <a:moveTo>
                    <a:pt x="34862" y="64685"/>
                  </a:moveTo>
                  <a:cubicBezTo>
                    <a:pt x="33244" y="65990"/>
                    <a:pt x="31337" y="66962"/>
                    <a:pt x="29337" y="67543"/>
                  </a:cubicBezTo>
                  <a:cubicBezTo>
                    <a:pt x="27049" y="68124"/>
                    <a:pt x="24765" y="68409"/>
                    <a:pt x="22384" y="68400"/>
                  </a:cubicBezTo>
                  <a:cubicBezTo>
                    <a:pt x="17240" y="68762"/>
                    <a:pt x="12096" y="67047"/>
                    <a:pt x="8189" y="63638"/>
                  </a:cubicBezTo>
                  <a:cubicBezTo>
                    <a:pt x="4669" y="59904"/>
                    <a:pt x="2859" y="54856"/>
                    <a:pt x="3236" y="49731"/>
                  </a:cubicBezTo>
                  <a:lnTo>
                    <a:pt x="3236" y="22966"/>
                  </a:lnTo>
                  <a:lnTo>
                    <a:pt x="-6289" y="22966"/>
                  </a:lnTo>
                  <a:lnTo>
                    <a:pt x="-6289" y="12584"/>
                  </a:lnTo>
                  <a:lnTo>
                    <a:pt x="3236" y="12584"/>
                  </a:lnTo>
                  <a:lnTo>
                    <a:pt x="3236" y="-180"/>
                  </a:lnTo>
                  <a:lnTo>
                    <a:pt x="16287" y="-180"/>
                  </a:lnTo>
                  <a:lnTo>
                    <a:pt x="16287" y="12584"/>
                  </a:lnTo>
                  <a:lnTo>
                    <a:pt x="31527" y="12584"/>
                  </a:lnTo>
                  <a:lnTo>
                    <a:pt x="31527" y="22966"/>
                  </a:lnTo>
                  <a:lnTo>
                    <a:pt x="16668" y="22966"/>
                  </a:lnTo>
                  <a:lnTo>
                    <a:pt x="16668" y="49350"/>
                  </a:lnTo>
                  <a:cubicBezTo>
                    <a:pt x="16477" y="51579"/>
                    <a:pt x="17147" y="53798"/>
                    <a:pt x="18575" y="55542"/>
                  </a:cubicBezTo>
                  <a:cubicBezTo>
                    <a:pt x="20096" y="57056"/>
                    <a:pt x="22193" y="57856"/>
                    <a:pt x="24291" y="57732"/>
                  </a:cubicBezTo>
                  <a:cubicBezTo>
                    <a:pt x="26956" y="57828"/>
                    <a:pt x="29528" y="57018"/>
                    <a:pt x="31621" y="55446"/>
                  </a:cubicBezTo>
                  <a:close/>
                </a:path>
              </a:pathLst>
            </a:custGeom>
            <a:solidFill>
              <a:srgbClr val="6D6E71"/>
            </a:solidFill>
            <a:ln w="9525" cap="flat">
              <a:noFill/>
              <a:prstDash val="solid"/>
              <a:miter/>
            </a:ln>
          </p:spPr>
          <p:txBody>
            <a:bodyPr rtlCol="0" anchor="ctr"/>
            <a:lstStyle/>
            <a:p>
              <a:endParaRPr lang="en-US"/>
            </a:p>
          </p:txBody>
        </p:sp>
        <p:sp>
          <p:nvSpPr>
            <p:cNvPr id="1600" name="Freeform: Shape 1599">
              <a:extLst>
                <a:ext uri="{FF2B5EF4-FFF2-40B4-BE49-F238E27FC236}">
                  <a16:creationId xmlns:a16="http://schemas.microsoft.com/office/drawing/2014/main" id="{FFDB4C1D-DB2B-48C5-B1E8-8B3B6345B790}"/>
                </a:ext>
              </a:extLst>
            </p:cNvPr>
            <p:cNvSpPr/>
            <p:nvPr/>
          </p:nvSpPr>
          <p:spPr>
            <a:xfrm>
              <a:off x="17733263" y="3831143"/>
              <a:ext cx="58964" cy="76773"/>
            </a:xfrm>
            <a:custGeom>
              <a:avLst/>
              <a:gdLst>
                <a:gd name="connsiteX0" fmla="*/ 38955 w 58964"/>
                <a:gd name="connsiteY0" fmla="*/ 4204 h 76773"/>
                <a:gd name="connsiteX1" fmla="*/ 49052 w 58964"/>
                <a:gd name="connsiteY1" fmla="*/ 14205 h 76773"/>
                <a:gd name="connsiteX2" fmla="*/ 52670 w 58964"/>
                <a:gd name="connsiteY2" fmla="*/ 29064 h 76773"/>
                <a:gd name="connsiteX3" fmla="*/ 49052 w 58964"/>
                <a:gd name="connsiteY3" fmla="*/ 44018 h 76773"/>
                <a:gd name="connsiteX4" fmla="*/ 38955 w 58964"/>
                <a:gd name="connsiteY4" fmla="*/ 53543 h 76773"/>
                <a:gd name="connsiteX5" fmla="*/ 24477 w 58964"/>
                <a:gd name="connsiteY5" fmla="*/ 57068 h 76773"/>
                <a:gd name="connsiteX6" fmla="*/ 6664 w 58964"/>
                <a:gd name="connsiteY6" fmla="*/ 49638 h 76773"/>
                <a:gd name="connsiteX7" fmla="*/ 6664 w 58964"/>
                <a:gd name="connsiteY7" fmla="*/ 76594 h 76773"/>
                <a:gd name="connsiteX8" fmla="*/ -6289 w 58964"/>
                <a:gd name="connsiteY8" fmla="*/ 76594 h 76773"/>
                <a:gd name="connsiteX9" fmla="*/ -6289 w 58964"/>
                <a:gd name="connsiteY9" fmla="*/ 394 h 76773"/>
                <a:gd name="connsiteX10" fmla="*/ 6092 w 58964"/>
                <a:gd name="connsiteY10" fmla="*/ 394 h 76773"/>
                <a:gd name="connsiteX11" fmla="*/ 6092 w 58964"/>
                <a:gd name="connsiteY11" fmla="*/ 7728 h 76773"/>
                <a:gd name="connsiteX12" fmla="*/ 13998 w 58964"/>
                <a:gd name="connsiteY12" fmla="*/ 1823 h 76773"/>
                <a:gd name="connsiteX13" fmla="*/ 24477 w 58964"/>
                <a:gd name="connsiteY13" fmla="*/ -178 h 76773"/>
                <a:gd name="connsiteX14" fmla="*/ 38955 w 58964"/>
                <a:gd name="connsiteY14" fmla="*/ 4204 h 76773"/>
                <a:gd name="connsiteX15" fmla="*/ 34858 w 58964"/>
                <a:gd name="connsiteY15" fmla="*/ 41637 h 76773"/>
                <a:gd name="connsiteX16" fmla="*/ 34858 w 58964"/>
                <a:gd name="connsiteY16" fmla="*/ 16491 h 76773"/>
                <a:gd name="connsiteX17" fmla="*/ 23049 w 58964"/>
                <a:gd name="connsiteY17" fmla="*/ 11729 h 76773"/>
                <a:gd name="connsiteX18" fmla="*/ 14570 w 58964"/>
                <a:gd name="connsiteY18" fmla="*/ 13824 h 76773"/>
                <a:gd name="connsiteX19" fmla="*/ 8664 w 58964"/>
                <a:gd name="connsiteY19" fmla="*/ 19921 h 76773"/>
                <a:gd name="connsiteX20" fmla="*/ 8664 w 58964"/>
                <a:gd name="connsiteY20" fmla="*/ 38208 h 76773"/>
                <a:gd name="connsiteX21" fmla="*/ 14570 w 58964"/>
                <a:gd name="connsiteY21" fmla="*/ 44304 h 76773"/>
                <a:gd name="connsiteX22" fmla="*/ 23049 w 58964"/>
                <a:gd name="connsiteY22" fmla="*/ 46400 h 76773"/>
                <a:gd name="connsiteX23" fmla="*/ 34858 w 58964"/>
                <a:gd name="connsiteY23" fmla="*/ 42304 h 76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964" h="76773">
                  <a:moveTo>
                    <a:pt x="38955" y="4204"/>
                  </a:moveTo>
                  <a:cubicBezTo>
                    <a:pt x="43145" y="6538"/>
                    <a:pt x="46671" y="10005"/>
                    <a:pt x="49052" y="14205"/>
                  </a:cubicBezTo>
                  <a:cubicBezTo>
                    <a:pt x="51526" y="18768"/>
                    <a:pt x="52768" y="23882"/>
                    <a:pt x="52670" y="29064"/>
                  </a:cubicBezTo>
                  <a:cubicBezTo>
                    <a:pt x="52768" y="34274"/>
                    <a:pt x="51526" y="39418"/>
                    <a:pt x="49052" y="44018"/>
                  </a:cubicBezTo>
                  <a:cubicBezTo>
                    <a:pt x="46573" y="48048"/>
                    <a:pt x="43145" y="51334"/>
                    <a:pt x="38955" y="53543"/>
                  </a:cubicBezTo>
                  <a:cubicBezTo>
                    <a:pt x="34574" y="55982"/>
                    <a:pt x="29528" y="57191"/>
                    <a:pt x="24477" y="57068"/>
                  </a:cubicBezTo>
                  <a:cubicBezTo>
                    <a:pt x="17714" y="57382"/>
                    <a:pt x="11143" y="54658"/>
                    <a:pt x="6664" y="49638"/>
                  </a:cubicBezTo>
                  <a:lnTo>
                    <a:pt x="6664" y="76594"/>
                  </a:lnTo>
                  <a:lnTo>
                    <a:pt x="-6289" y="76594"/>
                  </a:lnTo>
                  <a:lnTo>
                    <a:pt x="-6289" y="394"/>
                  </a:lnTo>
                  <a:lnTo>
                    <a:pt x="6092" y="394"/>
                  </a:lnTo>
                  <a:lnTo>
                    <a:pt x="6092" y="7728"/>
                  </a:lnTo>
                  <a:cubicBezTo>
                    <a:pt x="8189" y="5099"/>
                    <a:pt x="10854" y="3061"/>
                    <a:pt x="13998" y="1823"/>
                  </a:cubicBezTo>
                  <a:cubicBezTo>
                    <a:pt x="17333" y="461"/>
                    <a:pt x="20858" y="-225"/>
                    <a:pt x="24477" y="-178"/>
                  </a:cubicBezTo>
                  <a:cubicBezTo>
                    <a:pt x="29621" y="-44"/>
                    <a:pt x="34574" y="1470"/>
                    <a:pt x="38955" y="4204"/>
                  </a:cubicBezTo>
                  <a:close/>
                  <a:moveTo>
                    <a:pt x="34858" y="41637"/>
                  </a:moveTo>
                  <a:cubicBezTo>
                    <a:pt x="40955" y="34370"/>
                    <a:pt x="40955" y="23759"/>
                    <a:pt x="34858" y="16491"/>
                  </a:cubicBezTo>
                  <a:cubicBezTo>
                    <a:pt x="31811" y="13301"/>
                    <a:pt x="27523" y="11567"/>
                    <a:pt x="23049" y="11729"/>
                  </a:cubicBezTo>
                  <a:cubicBezTo>
                    <a:pt x="20096" y="11662"/>
                    <a:pt x="17142" y="12386"/>
                    <a:pt x="14570" y="13824"/>
                  </a:cubicBezTo>
                  <a:cubicBezTo>
                    <a:pt x="12096" y="15253"/>
                    <a:pt x="9999" y="17368"/>
                    <a:pt x="8664" y="19921"/>
                  </a:cubicBezTo>
                  <a:cubicBezTo>
                    <a:pt x="5715" y="25664"/>
                    <a:pt x="5715" y="32465"/>
                    <a:pt x="8664" y="38208"/>
                  </a:cubicBezTo>
                  <a:cubicBezTo>
                    <a:pt x="9999" y="40761"/>
                    <a:pt x="12096" y="42876"/>
                    <a:pt x="14570" y="44304"/>
                  </a:cubicBezTo>
                  <a:cubicBezTo>
                    <a:pt x="17142" y="45743"/>
                    <a:pt x="20096" y="46467"/>
                    <a:pt x="23049" y="46400"/>
                  </a:cubicBezTo>
                  <a:cubicBezTo>
                    <a:pt x="27332" y="46733"/>
                    <a:pt x="31621" y="45257"/>
                    <a:pt x="34858" y="42304"/>
                  </a:cubicBezTo>
                  <a:close/>
                </a:path>
              </a:pathLst>
            </a:custGeom>
            <a:solidFill>
              <a:srgbClr val="6D6E71"/>
            </a:solidFill>
            <a:ln w="9525" cap="flat">
              <a:noFill/>
              <a:prstDash val="solid"/>
              <a:miter/>
            </a:ln>
          </p:spPr>
          <p:txBody>
            <a:bodyPr rtlCol="0" anchor="ctr"/>
            <a:lstStyle/>
            <a:p>
              <a:endParaRPr lang="en-US"/>
            </a:p>
          </p:txBody>
        </p:sp>
        <p:sp>
          <p:nvSpPr>
            <p:cNvPr id="1601" name="Freeform: Shape 1600">
              <a:extLst>
                <a:ext uri="{FF2B5EF4-FFF2-40B4-BE49-F238E27FC236}">
                  <a16:creationId xmlns:a16="http://schemas.microsoft.com/office/drawing/2014/main" id="{EBC78665-95E1-4813-9AF9-71D67ADB3A0A}"/>
                </a:ext>
              </a:extLst>
            </p:cNvPr>
            <p:cNvSpPr/>
            <p:nvPr/>
          </p:nvSpPr>
          <p:spPr>
            <a:xfrm>
              <a:off x="17799926" y="3832109"/>
              <a:ext cx="50483" cy="57061"/>
            </a:xfrm>
            <a:custGeom>
              <a:avLst/>
              <a:gdLst>
                <a:gd name="connsiteX0" fmla="*/ 37632 w 50483"/>
                <a:gd name="connsiteY0" fmla="*/ 5906 h 57061"/>
                <a:gd name="connsiteX1" fmla="*/ 44111 w 50483"/>
                <a:gd name="connsiteY1" fmla="*/ 23622 h 57061"/>
                <a:gd name="connsiteX2" fmla="*/ 44111 w 50483"/>
                <a:gd name="connsiteY2" fmla="*/ 56198 h 57061"/>
                <a:gd name="connsiteX3" fmla="*/ 31921 w 50483"/>
                <a:gd name="connsiteY3" fmla="*/ 56198 h 57061"/>
                <a:gd name="connsiteX4" fmla="*/ 31921 w 50483"/>
                <a:gd name="connsiteY4" fmla="*/ 49435 h 57061"/>
                <a:gd name="connsiteX5" fmla="*/ 25061 w 50483"/>
                <a:gd name="connsiteY5" fmla="*/ 54959 h 57061"/>
                <a:gd name="connsiteX6" fmla="*/ 14392 w 50483"/>
                <a:gd name="connsiteY6" fmla="*/ 56865 h 57061"/>
                <a:gd name="connsiteX7" fmla="*/ 3439 w 50483"/>
                <a:gd name="connsiteY7" fmla="*/ 54769 h 57061"/>
                <a:gd name="connsiteX8" fmla="*/ -3798 w 50483"/>
                <a:gd name="connsiteY8" fmla="*/ 48863 h 57061"/>
                <a:gd name="connsiteX9" fmla="*/ -6277 w 50483"/>
                <a:gd name="connsiteY9" fmla="*/ 40291 h 57061"/>
                <a:gd name="connsiteX10" fmla="*/ -752 w 50483"/>
                <a:gd name="connsiteY10" fmla="*/ 28194 h 57061"/>
                <a:gd name="connsiteX11" fmla="*/ 16773 w 50483"/>
                <a:gd name="connsiteY11" fmla="*/ 23718 h 57061"/>
                <a:gd name="connsiteX12" fmla="*/ 31158 w 50483"/>
                <a:gd name="connsiteY12" fmla="*/ 23718 h 57061"/>
                <a:gd name="connsiteX13" fmla="*/ 31158 w 50483"/>
                <a:gd name="connsiteY13" fmla="*/ 22860 h 57061"/>
                <a:gd name="connsiteX14" fmla="*/ 27633 w 50483"/>
                <a:gd name="connsiteY14" fmla="*/ 13907 h 57061"/>
                <a:gd name="connsiteX15" fmla="*/ 17345 w 50483"/>
                <a:gd name="connsiteY15" fmla="*/ 10763 h 57061"/>
                <a:gd name="connsiteX16" fmla="*/ 7820 w 50483"/>
                <a:gd name="connsiteY16" fmla="*/ 12288 h 57061"/>
                <a:gd name="connsiteX17" fmla="*/ 202 w 50483"/>
                <a:gd name="connsiteY17" fmla="*/ 16288 h 57061"/>
                <a:gd name="connsiteX18" fmla="*/ -4942 w 50483"/>
                <a:gd name="connsiteY18" fmla="*/ 6763 h 57061"/>
                <a:gd name="connsiteX19" fmla="*/ 5536 w 50483"/>
                <a:gd name="connsiteY19" fmla="*/ 1620 h 57061"/>
                <a:gd name="connsiteX20" fmla="*/ 18582 w 50483"/>
                <a:gd name="connsiteY20" fmla="*/ -95 h 57061"/>
                <a:gd name="connsiteX21" fmla="*/ 37632 w 50483"/>
                <a:gd name="connsiteY21" fmla="*/ 5906 h 57061"/>
                <a:gd name="connsiteX22" fmla="*/ 25824 w 50483"/>
                <a:gd name="connsiteY22" fmla="*/ 45149 h 57061"/>
                <a:gd name="connsiteX23" fmla="*/ 31158 w 50483"/>
                <a:gd name="connsiteY23" fmla="*/ 38767 h 57061"/>
                <a:gd name="connsiteX24" fmla="*/ 31158 w 50483"/>
                <a:gd name="connsiteY24" fmla="*/ 32385 h 57061"/>
                <a:gd name="connsiteX25" fmla="*/ 17726 w 50483"/>
                <a:gd name="connsiteY25" fmla="*/ 32385 h 57061"/>
                <a:gd name="connsiteX26" fmla="*/ 6485 w 50483"/>
                <a:gd name="connsiteY26" fmla="*/ 39720 h 57061"/>
                <a:gd name="connsiteX27" fmla="*/ 9345 w 50483"/>
                <a:gd name="connsiteY27" fmla="*/ 45339 h 57061"/>
                <a:gd name="connsiteX28" fmla="*/ 17061 w 50483"/>
                <a:gd name="connsiteY28" fmla="*/ 47435 h 57061"/>
                <a:gd name="connsiteX29" fmla="*/ 25824 w 50483"/>
                <a:gd name="connsiteY29" fmla="*/ 45149 h 57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0483" h="57061">
                  <a:moveTo>
                    <a:pt x="37632" y="5906"/>
                  </a:moveTo>
                  <a:cubicBezTo>
                    <a:pt x="42302" y="10573"/>
                    <a:pt x="44683" y="17050"/>
                    <a:pt x="44111" y="23622"/>
                  </a:cubicBezTo>
                  <a:lnTo>
                    <a:pt x="44111" y="56198"/>
                  </a:lnTo>
                  <a:lnTo>
                    <a:pt x="31921" y="56198"/>
                  </a:lnTo>
                  <a:lnTo>
                    <a:pt x="31921" y="49435"/>
                  </a:lnTo>
                  <a:cubicBezTo>
                    <a:pt x="30205" y="51911"/>
                    <a:pt x="27823" y="53836"/>
                    <a:pt x="25061" y="54959"/>
                  </a:cubicBezTo>
                  <a:cubicBezTo>
                    <a:pt x="21726" y="56341"/>
                    <a:pt x="18010" y="56998"/>
                    <a:pt x="14392" y="56865"/>
                  </a:cubicBezTo>
                  <a:cubicBezTo>
                    <a:pt x="10676" y="56960"/>
                    <a:pt x="6867" y="56245"/>
                    <a:pt x="3439" y="54769"/>
                  </a:cubicBezTo>
                  <a:cubicBezTo>
                    <a:pt x="583" y="53473"/>
                    <a:pt x="-1989" y="51435"/>
                    <a:pt x="-3798" y="48863"/>
                  </a:cubicBezTo>
                  <a:cubicBezTo>
                    <a:pt x="-5421" y="46301"/>
                    <a:pt x="-6277" y="43329"/>
                    <a:pt x="-6277" y="40291"/>
                  </a:cubicBezTo>
                  <a:cubicBezTo>
                    <a:pt x="-6468" y="35614"/>
                    <a:pt x="-4370" y="31118"/>
                    <a:pt x="-752" y="28194"/>
                  </a:cubicBezTo>
                  <a:cubicBezTo>
                    <a:pt x="4392" y="24803"/>
                    <a:pt x="10583" y="23232"/>
                    <a:pt x="16773" y="23718"/>
                  </a:cubicBezTo>
                  <a:lnTo>
                    <a:pt x="31158" y="23718"/>
                  </a:lnTo>
                  <a:lnTo>
                    <a:pt x="31158" y="22860"/>
                  </a:lnTo>
                  <a:cubicBezTo>
                    <a:pt x="31349" y="19498"/>
                    <a:pt x="30107" y="16212"/>
                    <a:pt x="27633" y="13907"/>
                  </a:cubicBezTo>
                  <a:cubicBezTo>
                    <a:pt x="24679" y="11602"/>
                    <a:pt x="21061" y="10478"/>
                    <a:pt x="17345" y="10763"/>
                  </a:cubicBezTo>
                  <a:cubicBezTo>
                    <a:pt x="14108" y="10725"/>
                    <a:pt x="10866" y="11240"/>
                    <a:pt x="7820" y="12288"/>
                  </a:cubicBezTo>
                  <a:cubicBezTo>
                    <a:pt x="5057" y="13116"/>
                    <a:pt x="2485" y="14469"/>
                    <a:pt x="202" y="16288"/>
                  </a:cubicBezTo>
                  <a:lnTo>
                    <a:pt x="-4942" y="6763"/>
                  </a:lnTo>
                  <a:cubicBezTo>
                    <a:pt x="-1798" y="4468"/>
                    <a:pt x="1820" y="2734"/>
                    <a:pt x="5536" y="1620"/>
                  </a:cubicBezTo>
                  <a:cubicBezTo>
                    <a:pt x="9820" y="458"/>
                    <a:pt x="14201" y="-124"/>
                    <a:pt x="18582" y="-95"/>
                  </a:cubicBezTo>
                  <a:cubicBezTo>
                    <a:pt x="25442" y="-648"/>
                    <a:pt x="32298" y="1505"/>
                    <a:pt x="37632" y="5906"/>
                  </a:cubicBezTo>
                  <a:close/>
                  <a:moveTo>
                    <a:pt x="25824" y="45149"/>
                  </a:moveTo>
                  <a:cubicBezTo>
                    <a:pt x="28298" y="43711"/>
                    <a:pt x="30205" y="41453"/>
                    <a:pt x="31158" y="38767"/>
                  </a:cubicBezTo>
                  <a:lnTo>
                    <a:pt x="31158" y="32385"/>
                  </a:lnTo>
                  <a:lnTo>
                    <a:pt x="17726" y="32385"/>
                  </a:lnTo>
                  <a:cubicBezTo>
                    <a:pt x="10201" y="32385"/>
                    <a:pt x="6485" y="34766"/>
                    <a:pt x="6485" y="39720"/>
                  </a:cubicBezTo>
                  <a:cubicBezTo>
                    <a:pt x="6392" y="41958"/>
                    <a:pt x="7439" y="44091"/>
                    <a:pt x="9345" y="45339"/>
                  </a:cubicBezTo>
                  <a:cubicBezTo>
                    <a:pt x="11629" y="46882"/>
                    <a:pt x="14299" y="47625"/>
                    <a:pt x="17061" y="47435"/>
                  </a:cubicBezTo>
                  <a:cubicBezTo>
                    <a:pt x="20108" y="47492"/>
                    <a:pt x="23154" y="46701"/>
                    <a:pt x="25824" y="45149"/>
                  </a:cubicBezTo>
                  <a:close/>
                </a:path>
              </a:pathLst>
            </a:custGeom>
            <a:solidFill>
              <a:srgbClr val="6D6E71"/>
            </a:solidFill>
            <a:ln w="9525" cap="flat">
              <a:noFill/>
              <a:prstDash val="solid"/>
              <a:miter/>
            </a:ln>
          </p:spPr>
          <p:txBody>
            <a:bodyPr rtlCol="0" anchor="ctr"/>
            <a:lstStyle/>
            <a:p>
              <a:endParaRPr lang="en-US"/>
            </a:p>
          </p:txBody>
        </p:sp>
        <p:sp>
          <p:nvSpPr>
            <p:cNvPr id="1602" name="Freeform: Shape 1601">
              <a:extLst>
                <a:ext uri="{FF2B5EF4-FFF2-40B4-BE49-F238E27FC236}">
                  <a16:creationId xmlns:a16="http://schemas.microsoft.com/office/drawing/2014/main" id="{6ADBFD6D-A89E-48E8-94FC-E14DCFA07532}"/>
                </a:ext>
              </a:extLst>
            </p:cNvPr>
            <p:cNvSpPr/>
            <p:nvPr/>
          </p:nvSpPr>
          <p:spPr>
            <a:xfrm>
              <a:off x="17858995" y="3820573"/>
              <a:ext cx="41146" cy="68627"/>
            </a:xfrm>
            <a:custGeom>
              <a:avLst/>
              <a:gdLst>
                <a:gd name="connsiteX0" fmla="*/ 34858 w 41146"/>
                <a:gd name="connsiteY0" fmla="*/ 64685 h 68627"/>
                <a:gd name="connsiteX1" fmla="*/ 29239 w 41146"/>
                <a:gd name="connsiteY1" fmla="*/ 67543 h 68627"/>
                <a:gd name="connsiteX2" fmla="*/ 22379 w 41146"/>
                <a:gd name="connsiteY2" fmla="*/ 68400 h 68627"/>
                <a:gd name="connsiteX3" fmla="*/ 8189 w 41146"/>
                <a:gd name="connsiteY3" fmla="*/ 63638 h 68627"/>
                <a:gd name="connsiteX4" fmla="*/ 3236 w 41146"/>
                <a:gd name="connsiteY4" fmla="*/ 49731 h 68627"/>
                <a:gd name="connsiteX5" fmla="*/ 3236 w 41146"/>
                <a:gd name="connsiteY5" fmla="*/ 22966 h 68627"/>
                <a:gd name="connsiteX6" fmla="*/ -6289 w 41146"/>
                <a:gd name="connsiteY6" fmla="*/ 22966 h 68627"/>
                <a:gd name="connsiteX7" fmla="*/ -6289 w 41146"/>
                <a:gd name="connsiteY7" fmla="*/ 12584 h 68627"/>
                <a:gd name="connsiteX8" fmla="*/ 3236 w 41146"/>
                <a:gd name="connsiteY8" fmla="*/ 12584 h 68627"/>
                <a:gd name="connsiteX9" fmla="*/ 3236 w 41146"/>
                <a:gd name="connsiteY9" fmla="*/ -180 h 68627"/>
                <a:gd name="connsiteX10" fmla="*/ 16189 w 41146"/>
                <a:gd name="connsiteY10" fmla="*/ -180 h 68627"/>
                <a:gd name="connsiteX11" fmla="*/ 16189 w 41146"/>
                <a:gd name="connsiteY11" fmla="*/ 12584 h 68627"/>
                <a:gd name="connsiteX12" fmla="*/ 31141 w 41146"/>
                <a:gd name="connsiteY12" fmla="*/ 12584 h 68627"/>
                <a:gd name="connsiteX13" fmla="*/ 31141 w 41146"/>
                <a:gd name="connsiteY13" fmla="*/ 22966 h 68627"/>
                <a:gd name="connsiteX14" fmla="*/ 16189 w 41146"/>
                <a:gd name="connsiteY14" fmla="*/ 22966 h 68627"/>
                <a:gd name="connsiteX15" fmla="*/ 16189 w 41146"/>
                <a:gd name="connsiteY15" fmla="*/ 49350 h 68627"/>
                <a:gd name="connsiteX16" fmla="*/ 18189 w 41146"/>
                <a:gd name="connsiteY16" fmla="*/ 55542 h 68627"/>
                <a:gd name="connsiteX17" fmla="*/ 23905 w 41146"/>
                <a:gd name="connsiteY17" fmla="*/ 57732 h 68627"/>
                <a:gd name="connsiteX18" fmla="*/ 31239 w 41146"/>
                <a:gd name="connsiteY18" fmla="*/ 55446 h 68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146" h="68627">
                  <a:moveTo>
                    <a:pt x="34858" y="64685"/>
                  </a:moveTo>
                  <a:cubicBezTo>
                    <a:pt x="33141" y="65990"/>
                    <a:pt x="31239" y="66962"/>
                    <a:pt x="29239" y="67543"/>
                  </a:cubicBezTo>
                  <a:cubicBezTo>
                    <a:pt x="26951" y="68124"/>
                    <a:pt x="24667" y="68409"/>
                    <a:pt x="22379" y="68400"/>
                  </a:cubicBezTo>
                  <a:cubicBezTo>
                    <a:pt x="17235" y="68762"/>
                    <a:pt x="12091" y="67047"/>
                    <a:pt x="8189" y="63638"/>
                  </a:cubicBezTo>
                  <a:cubicBezTo>
                    <a:pt x="4664" y="59904"/>
                    <a:pt x="2855" y="54856"/>
                    <a:pt x="3236" y="49731"/>
                  </a:cubicBezTo>
                  <a:lnTo>
                    <a:pt x="3236" y="22966"/>
                  </a:lnTo>
                  <a:lnTo>
                    <a:pt x="-6289" y="22966"/>
                  </a:lnTo>
                  <a:lnTo>
                    <a:pt x="-6289" y="12584"/>
                  </a:lnTo>
                  <a:lnTo>
                    <a:pt x="3236" y="12584"/>
                  </a:lnTo>
                  <a:lnTo>
                    <a:pt x="3236" y="-180"/>
                  </a:lnTo>
                  <a:lnTo>
                    <a:pt x="16189" y="-180"/>
                  </a:lnTo>
                  <a:lnTo>
                    <a:pt x="16189" y="12584"/>
                  </a:lnTo>
                  <a:lnTo>
                    <a:pt x="31141" y="12584"/>
                  </a:lnTo>
                  <a:lnTo>
                    <a:pt x="31141" y="22966"/>
                  </a:lnTo>
                  <a:lnTo>
                    <a:pt x="16189" y="22966"/>
                  </a:lnTo>
                  <a:lnTo>
                    <a:pt x="16189" y="49350"/>
                  </a:lnTo>
                  <a:cubicBezTo>
                    <a:pt x="15998" y="51598"/>
                    <a:pt x="16761" y="53817"/>
                    <a:pt x="18189" y="55542"/>
                  </a:cubicBezTo>
                  <a:cubicBezTo>
                    <a:pt x="19714" y="57056"/>
                    <a:pt x="21807" y="57856"/>
                    <a:pt x="23905" y="57732"/>
                  </a:cubicBezTo>
                  <a:cubicBezTo>
                    <a:pt x="26570" y="57828"/>
                    <a:pt x="29142" y="57018"/>
                    <a:pt x="31239" y="55446"/>
                  </a:cubicBezTo>
                  <a:close/>
                </a:path>
              </a:pathLst>
            </a:custGeom>
            <a:solidFill>
              <a:srgbClr val="6D6E71"/>
            </a:solidFill>
            <a:ln w="9525" cap="flat">
              <a:noFill/>
              <a:prstDash val="solid"/>
              <a:miter/>
            </a:ln>
          </p:spPr>
          <p:txBody>
            <a:bodyPr rtlCol="0" anchor="ctr"/>
            <a:lstStyle/>
            <a:p>
              <a:endParaRPr lang="en-US"/>
            </a:p>
          </p:txBody>
        </p:sp>
        <p:sp>
          <p:nvSpPr>
            <p:cNvPr id="1603" name="Freeform: Shape 1602">
              <a:extLst>
                <a:ext uri="{FF2B5EF4-FFF2-40B4-BE49-F238E27FC236}">
                  <a16:creationId xmlns:a16="http://schemas.microsoft.com/office/drawing/2014/main" id="{30739D0E-3055-43B8-992D-B48C94B2D75E}"/>
                </a:ext>
              </a:extLst>
            </p:cNvPr>
            <p:cNvSpPr/>
            <p:nvPr/>
          </p:nvSpPr>
          <p:spPr>
            <a:xfrm>
              <a:off x="17909416" y="3808092"/>
              <a:ext cx="16635" cy="80394"/>
            </a:xfrm>
            <a:custGeom>
              <a:avLst/>
              <a:gdLst>
                <a:gd name="connsiteX0" fmla="*/ -3941 w 16635"/>
                <a:gd name="connsiteY0" fmla="*/ 13254 h 80394"/>
                <a:gd name="connsiteX1" fmla="*/ -4131 w 16635"/>
                <a:gd name="connsiteY1" fmla="*/ 2348 h 80394"/>
                <a:gd name="connsiteX2" fmla="*/ -3941 w 16635"/>
                <a:gd name="connsiteY2" fmla="*/ 2110 h 80394"/>
                <a:gd name="connsiteX3" fmla="*/ 1961 w 16635"/>
                <a:gd name="connsiteY3" fmla="*/ -176 h 80394"/>
                <a:gd name="connsiteX4" fmla="*/ 7868 w 16635"/>
                <a:gd name="connsiteY4" fmla="*/ 2014 h 80394"/>
                <a:gd name="connsiteX5" fmla="*/ 10347 w 16635"/>
                <a:gd name="connsiteY5" fmla="*/ 7348 h 80394"/>
                <a:gd name="connsiteX6" fmla="*/ 7966 w 16635"/>
                <a:gd name="connsiteY6" fmla="*/ 13159 h 80394"/>
                <a:gd name="connsiteX7" fmla="*/ 1961 w 16635"/>
                <a:gd name="connsiteY7" fmla="*/ 15445 h 80394"/>
                <a:gd name="connsiteX8" fmla="*/ -3941 w 16635"/>
                <a:gd name="connsiteY8" fmla="*/ 13254 h 80394"/>
                <a:gd name="connsiteX9" fmla="*/ -4610 w 16635"/>
                <a:gd name="connsiteY9" fmla="*/ 24589 h 80394"/>
                <a:gd name="connsiteX10" fmla="*/ 8440 w 16635"/>
                <a:gd name="connsiteY10" fmla="*/ 24589 h 80394"/>
                <a:gd name="connsiteX11" fmla="*/ 8440 w 16635"/>
                <a:gd name="connsiteY11" fmla="*/ 80215 h 80394"/>
                <a:gd name="connsiteX12" fmla="*/ -4610 w 16635"/>
                <a:gd name="connsiteY12" fmla="*/ 80215 h 80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35" h="80394">
                  <a:moveTo>
                    <a:pt x="-3941" y="13254"/>
                  </a:moveTo>
                  <a:cubicBezTo>
                    <a:pt x="-6992" y="10311"/>
                    <a:pt x="-7085" y="5425"/>
                    <a:pt x="-4131" y="2348"/>
                  </a:cubicBezTo>
                  <a:cubicBezTo>
                    <a:pt x="-4131" y="2262"/>
                    <a:pt x="-4038" y="2186"/>
                    <a:pt x="-3941" y="2110"/>
                  </a:cubicBezTo>
                  <a:cubicBezTo>
                    <a:pt x="-2322" y="586"/>
                    <a:pt x="-229" y="-233"/>
                    <a:pt x="1961" y="-176"/>
                  </a:cubicBezTo>
                  <a:cubicBezTo>
                    <a:pt x="4152" y="-243"/>
                    <a:pt x="6249" y="548"/>
                    <a:pt x="7868" y="2014"/>
                  </a:cubicBezTo>
                  <a:cubicBezTo>
                    <a:pt x="9486" y="3320"/>
                    <a:pt x="10347" y="5282"/>
                    <a:pt x="10347" y="7348"/>
                  </a:cubicBezTo>
                  <a:cubicBezTo>
                    <a:pt x="10347" y="9520"/>
                    <a:pt x="9486" y="11616"/>
                    <a:pt x="7966" y="13159"/>
                  </a:cubicBezTo>
                  <a:cubicBezTo>
                    <a:pt x="6342" y="14711"/>
                    <a:pt x="4152" y="15540"/>
                    <a:pt x="1961" y="15445"/>
                  </a:cubicBezTo>
                  <a:cubicBezTo>
                    <a:pt x="-229" y="15493"/>
                    <a:pt x="-2322" y="14702"/>
                    <a:pt x="-3941" y="13254"/>
                  </a:cubicBezTo>
                  <a:close/>
                  <a:moveTo>
                    <a:pt x="-4610" y="24589"/>
                  </a:moveTo>
                  <a:lnTo>
                    <a:pt x="8440" y="24589"/>
                  </a:lnTo>
                  <a:lnTo>
                    <a:pt x="8440" y="80215"/>
                  </a:lnTo>
                  <a:lnTo>
                    <a:pt x="-4610" y="80215"/>
                  </a:lnTo>
                  <a:close/>
                </a:path>
              </a:pathLst>
            </a:custGeom>
            <a:solidFill>
              <a:srgbClr val="6D6E71"/>
            </a:solidFill>
            <a:ln w="9525" cap="flat">
              <a:noFill/>
              <a:prstDash val="solid"/>
              <a:miter/>
            </a:ln>
          </p:spPr>
          <p:txBody>
            <a:bodyPr rtlCol="0" anchor="ctr"/>
            <a:lstStyle/>
            <a:p>
              <a:endParaRPr lang="en-US"/>
            </a:p>
          </p:txBody>
        </p:sp>
        <p:sp>
          <p:nvSpPr>
            <p:cNvPr id="1604" name="Freeform: Shape 1603">
              <a:extLst>
                <a:ext uri="{FF2B5EF4-FFF2-40B4-BE49-F238E27FC236}">
                  <a16:creationId xmlns:a16="http://schemas.microsoft.com/office/drawing/2014/main" id="{C6B4D07F-AFAF-4D9E-90AA-9E59E465171E}"/>
                </a:ext>
              </a:extLst>
            </p:cNvPr>
            <p:cNvSpPr/>
            <p:nvPr/>
          </p:nvSpPr>
          <p:spPr>
            <a:xfrm>
              <a:off x="17936551" y="3832091"/>
              <a:ext cx="56845" cy="56882"/>
            </a:xfrm>
            <a:custGeom>
              <a:avLst/>
              <a:gdLst>
                <a:gd name="connsiteX0" fmla="*/ 50361 w 56845"/>
                <a:gd name="connsiteY0" fmla="*/ 32593 h 56882"/>
                <a:gd name="connsiteX1" fmla="*/ 6834 w 56845"/>
                <a:gd name="connsiteY1" fmla="*/ 32593 h 56882"/>
                <a:gd name="connsiteX2" fmla="*/ 12736 w 56845"/>
                <a:gd name="connsiteY2" fmla="*/ 42118 h 56882"/>
                <a:gd name="connsiteX3" fmla="*/ 24740 w 56845"/>
                <a:gd name="connsiteY3" fmla="*/ 45738 h 56882"/>
                <a:gd name="connsiteX4" fmla="*/ 39883 w 56845"/>
                <a:gd name="connsiteY4" fmla="*/ 39642 h 56882"/>
                <a:gd name="connsiteX5" fmla="*/ 46836 w 56845"/>
                <a:gd name="connsiteY5" fmla="*/ 47642 h 56882"/>
                <a:gd name="connsiteX6" fmla="*/ 37311 w 56845"/>
                <a:gd name="connsiteY6" fmla="*/ 54405 h 56882"/>
                <a:gd name="connsiteX7" fmla="*/ 24358 w 56845"/>
                <a:gd name="connsiteY7" fmla="*/ 56691 h 56882"/>
                <a:gd name="connsiteX8" fmla="*/ 8261 w 56845"/>
                <a:gd name="connsiteY8" fmla="*/ 53072 h 56882"/>
                <a:gd name="connsiteX9" fmla="*/ -2501 w 56845"/>
                <a:gd name="connsiteY9" fmla="*/ 42975 h 56882"/>
                <a:gd name="connsiteX10" fmla="*/ -2501 w 56845"/>
                <a:gd name="connsiteY10" fmla="*/ 13639 h 56882"/>
                <a:gd name="connsiteX11" fmla="*/ 7689 w 56845"/>
                <a:gd name="connsiteY11" fmla="*/ 3447 h 56882"/>
                <a:gd name="connsiteX12" fmla="*/ 22451 w 56845"/>
                <a:gd name="connsiteY12" fmla="*/ -173 h 56882"/>
                <a:gd name="connsiteX13" fmla="*/ 37027 w 56845"/>
                <a:gd name="connsiteY13" fmla="*/ 3447 h 56882"/>
                <a:gd name="connsiteX14" fmla="*/ 47027 w 56845"/>
                <a:gd name="connsiteY14" fmla="*/ 13448 h 56882"/>
                <a:gd name="connsiteX15" fmla="*/ 50552 w 56845"/>
                <a:gd name="connsiteY15" fmla="*/ 28498 h 56882"/>
                <a:gd name="connsiteX16" fmla="*/ 50361 w 56845"/>
                <a:gd name="connsiteY16" fmla="*/ 32593 h 56882"/>
                <a:gd name="connsiteX17" fmla="*/ 12261 w 56845"/>
                <a:gd name="connsiteY17" fmla="*/ 14115 h 56882"/>
                <a:gd name="connsiteX18" fmla="*/ 6927 w 56845"/>
                <a:gd name="connsiteY18" fmla="*/ 23640 h 56882"/>
                <a:gd name="connsiteX19" fmla="*/ 38455 w 56845"/>
                <a:gd name="connsiteY19" fmla="*/ 23640 h 56882"/>
                <a:gd name="connsiteX20" fmla="*/ 33409 w 56845"/>
                <a:gd name="connsiteY20" fmla="*/ 14115 h 56882"/>
                <a:gd name="connsiteX21" fmla="*/ 12261 w 56845"/>
                <a:gd name="connsiteY21" fmla="*/ 14115 h 56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6845" h="56882">
                  <a:moveTo>
                    <a:pt x="50361" y="32593"/>
                  </a:moveTo>
                  <a:lnTo>
                    <a:pt x="6834" y="32593"/>
                  </a:lnTo>
                  <a:cubicBezTo>
                    <a:pt x="7499" y="36403"/>
                    <a:pt x="9596" y="39813"/>
                    <a:pt x="12736" y="42118"/>
                  </a:cubicBezTo>
                  <a:cubicBezTo>
                    <a:pt x="16261" y="44595"/>
                    <a:pt x="20451" y="45871"/>
                    <a:pt x="24740" y="45738"/>
                  </a:cubicBezTo>
                  <a:cubicBezTo>
                    <a:pt x="30455" y="45890"/>
                    <a:pt x="35883" y="43690"/>
                    <a:pt x="39883" y="39642"/>
                  </a:cubicBezTo>
                  <a:lnTo>
                    <a:pt x="46836" y="47642"/>
                  </a:lnTo>
                  <a:cubicBezTo>
                    <a:pt x="44264" y="50690"/>
                    <a:pt x="41027" y="53024"/>
                    <a:pt x="37311" y="54405"/>
                  </a:cubicBezTo>
                  <a:cubicBezTo>
                    <a:pt x="33218" y="55987"/>
                    <a:pt x="28739" y="56758"/>
                    <a:pt x="24358" y="56691"/>
                  </a:cubicBezTo>
                  <a:cubicBezTo>
                    <a:pt x="18740" y="56834"/>
                    <a:pt x="13215" y="55596"/>
                    <a:pt x="8261" y="53072"/>
                  </a:cubicBezTo>
                  <a:cubicBezTo>
                    <a:pt x="3783" y="50833"/>
                    <a:pt x="71" y="47319"/>
                    <a:pt x="-2501" y="42975"/>
                  </a:cubicBezTo>
                  <a:cubicBezTo>
                    <a:pt x="-7552" y="33841"/>
                    <a:pt x="-7552" y="22773"/>
                    <a:pt x="-2501" y="13639"/>
                  </a:cubicBezTo>
                  <a:cubicBezTo>
                    <a:pt x="-119" y="9333"/>
                    <a:pt x="3401" y="5800"/>
                    <a:pt x="7689" y="3447"/>
                  </a:cubicBezTo>
                  <a:cubicBezTo>
                    <a:pt x="12261" y="1008"/>
                    <a:pt x="17307" y="-230"/>
                    <a:pt x="22451" y="-173"/>
                  </a:cubicBezTo>
                  <a:cubicBezTo>
                    <a:pt x="27502" y="-287"/>
                    <a:pt x="32548" y="960"/>
                    <a:pt x="37027" y="3447"/>
                  </a:cubicBezTo>
                  <a:cubicBezTo>
                    <a:pt x="41218" y="5761"/>
                    <a:pt x="44743" y="9228"/>
                    <a:pt x="47027" y="13448"/>
                  </a:cubicBezTo>
                  <a:cubicBezTo>
                    <a:pt x="49408" y="18087"/>
                    <a:pt x="50645" y="23268"/>
                    <a:pt x="50552" y="28498"/>
                  </a:cubicBezTo>
                  <a:cubicBezTo>
                    <a:pt x="50552" y="29869"/>
                    <a:pt x="50552" y="31231"/>
                    <a:pt x="50361" y="32593"/>
                  </a:cubicBezTo>
                  <a:close/>
                  <a:moveTo>
                    <a:pt x="12261" y="14115"/>
                  </a:moveTo>
                  <a:cubicBezTo>
                    <a:pt x="9406" y="16534"/>
                    <a:pt x="7499" y="19925"/>
                    <a:pt x="6927" y="23640"/>
                  </a:cubicBezTo>
                  <a:lnTo>
                    <a:pt x="38455" y="23640"/>
                  </a:lnTo>
                  <a:cubicBezTo>
                    <a:pt x="37981" y="19953"/>
                    <a:pt x="36167" y="16562"/>
                    <a:pt x="33409" y="14115"/>
                  </a:cubicBezTo>
                  <a:cubicBezTo>
                    <a:pt x="27214" y="9142"/>
                    <a:pt x="18452" y="9142"/>
                    <a:pt x="12261" y="14115"/>
                  </a:cubicBezTo>
                  <a:close/>
                </a:path>
              </a:pathLst>
            </a:custGeom>
            <a:solidFill>
              <a:srgbClr val="6D6E71"/>
            </a:solidFill>
            <a:ln w="9525" cap="flat">
              <a:noFill/>
              <a:prstDash val="solid"/>
              <a:miter/>
            </a:ln>
          </p:spPr>
          <p:txBody>
            <a:bodyPr rtlCol="0" anchor="ctr"/>
            <a:lstStyle/>
            <a:p>
              <a:endParaRPr lang="en-US"/>
            </a:p>
          </p:txBody>
        </p:sp>
        <p:sp>
          <p:nvSpPr>
            <p:cNvPr id="1605" name="Freeform: Shape 1604">
              <a:extLst>
                <a:ext uri="{FF2B5EF4-FFF2-40B4-BE49-F238E27FC236}">
                  <a16:creationId xmlns:a16="http://schemas.microsoft.com/office/drawing/2014/main" id="{04A7353B-7878-481C-B6AC-652E9281051E}"/>
                </a:ext>
              </a:extLst>
            </p:cNvPr>
            <p:cNvSpPr/>
            <p:nvPr/>
          </p:nvSpPr>
          <p:spPr>
            <a:xfrm>
              <a:off x="18006061" y="3832266"/>
              <a:ext cx="54639" cy="56220"/>
            </a:xfrm>
            <a:custGeom>
              <a:avLst/>
              <a:gdLst>
                <a:gd name="connsiteX0" fmla="*/ 41908 w 54639"/>
                <a:gd name="connsiteY0" fmla="*/ 5939 h 56220"/>
                <a:gd name="connsiteX1" fmla="*/ 48289 w 54639"/>
                <a:gd name="connsiteY1" fmla="*/ 24132 h 56220"/>
                <a:gd name="connsiteX2" fmla="*/ 48289 w 54639"/>
                <a:gd name="connsiteY2" fmla="*/ 56041 h 56220"/>
                <a:gd name="connsiteX3" fmla="*/ 35337 w 54639"/>
                <a:gd name="connsiteY3" fmla="*/ 56041 h 56220"/>
                <a:gd name="connsiteX4" fmla="*/ 35337 w 54639"/>
                <a:gd name="connsiteY4" fmla="*/ 25847 h 56220"/>
                <a:gd name="connsiteX5" fmla="*/ 31811 w 54639"/>
                <a:gd name="connsiteY5" fmla="*/ 14893 h 56220"/>
                <a:gd name="connsiteX6" fmla="*/ 22286 w 54639"/>
                <a:gd name="connsiteY6" fmla="*/ 11178 h 56220"/>
                <a:gd name="connsiteX7" fmla="*/ 10952 w 54639"/>
                <a:gd name="connsiteY7" fmla="*/ 15464 h 56220"/>
                <a:gd name="connsiteX8" fmla="*/ 6762 w 54639"/>
                <a:gd name="connsiteY8" fmla="*/ 27942 h 56220"/>
                <a:gd name="connsiteX9" fmla="*/ 6762 w 54639"/>
                <a:gd name="connsiteY9" fmla="*/ 56041 h 56220"/>
                <a:gd name="connsiteX10" fmla="*/ -6289 w 54639"/>
                <a:gd name="connsiteY10" fmla="*/ 56041 h 56220"/>
                <a:gd name="connsiteX11" fmla="*/ -6289 w 54639"/>
                <a:gd name="connsiteY11" fmla="*/ 415 h 56220"/>
                <a:gd name="connsiteX12" fmla="*/ 6092 w 54639"/>
                <a:gd name="connsiteY12" fmla="*/ 415 h 56220"/>
                <a:gd name="connsiteX13" fmla="*/ 6092 w 54639"/>
                <a:gd name="connsiteY13" fmla="*/ 7654 h 56220"/>
                <a:gd name="connsiteX14" fmla="*/ 14282 w 54639"/>
                <a:gd name="connsiteY14" fmla="*/ 1844 h 56220"/>
                <a:gd name="connsiteX15" fmla="*/ 25240 w 54639"/>
                <a:gd name="connsiteY15" fmla="*/ -157 h 56220"/>
                <a:gd name="connsiteX16" fmla="*/ 41908 w 54639"/>
                <a:gd name="connsiteY16" fmla="*/ 5939 h 56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639" h="56220">
                  <a:moveTo>
                    <a:pt x="41908" y="5939"/>
                  </a:moveTo>
                  <a:cubicBezTo>
                    <a:pt x="46480" y="10845"/>
                    <a:pt x="48764" y="17446"/>
                    <a:pt x="48289" y="24132"/>
                  </a:cubicBezTo>
                  <a:lnTo>
                    <a:pt x="48289" y="56041"/>
                  </a:lnTo>
                  <a:lnTo>
                    <a:pt x="35337" y="56041"/>
                  </a:lnTo>
                  <a:lnTo>
                    <a:pt x="35337" y="25847"/>
                  </a:lnTo>
                  <a:cubicBezTo>
                    <a:pt x="35620" y="21875"/>
                    <a:pt x="34383" y="17941"/>
                    <a:pt x="31811" y="14893"/>
                  </a:cubicBezTo>
                  <a:cubicBezTo>
                    <a:pt x="29332" y="12359"/>
                    <a:pt x="25812" y="11006"/>
                    <a:pt x="22286" y="11178"/>
                  </a:cubicBezTo>
                  <a:cubicBezTo>
                    <a:pt x="18096" y="10959"/>
                    <a:pt x="13998" y="12512"/>
                    <a:pt x="10952" y="15464"/>
                  </a:cubicBezTo>
                  <a:cubicBezTo>
                    <a:pt x="7999" y="18912"/>
                    <a:pt x="6473" y="23389"/>
                    <a:pt x="6762" y="27942"/>
                  </a:cubicBezTo>
                  <a:lnTo>
                    <a:pt x="6762" y="56041"/>
                  </a:lnTo>
                  <a:lnTo>
                    <a:pt x="-6289" y="56041"/>
                  </a:lnTo>
                  <a:lnTo>
                    <a:pt x="-6289" y="415"/>
                  </a:lnTo>
                  <a:lnTo>
                    <a:pt x="6092" y="415"/>
                  </a:lnTo>
                  <a:lnTo>
                    <a:pt x="6092" y="7654"/>
                  </a:lnTo>
                  <a:cubicBezTo>
                    <a:pt x="8282" y="5035"/>
                    <a:pt x="11045" y="3034"/>
                    <a:pt x="14282" y="1844"/>
                  </a:cubicBezTo>
                  <a:cubicBezTo>
                    <a:pt x="17807" y="462"/>
                    <a:pt x="21523" y="-214"/>
                    <a:pt x="25240" y="-157"/>
                  </a:cubicBezTo>
                  <a:cubicBezTo>
                    <a:pt x="31430" y="-433"/>
                    <a:pt x="37429" y="1767"/>
                    <a:pt x="41908" y="5939"/>
                  </a:cubicBezTo>
                  <a:close/>
                </a:path>
              </a:pathLst>
            </a:custGeom>
            <a:solidFill>
              <a:srgbClr val="6D6E71"/>
            </a:solidFill>
            <a:ln w="9525" cap="flat">
              <a:noFill/>
              <a:prstDash val="solid"/>
              <a:miter/>
            </a:ln>
          </p:spPr>
          <p:txBody>
            <a:bodyPr rtlCol="0" anchor="ctr"/>
            <a:lstStyle/>
            <a:p>
              <a:endParaRPr lang="en-US"/>
            </a:p>
          </p:txBody>
        </p:sp>
        <p:sp>
          <p:nvSpPr>
            <p:cNvPr id="1606" name="Freeform: Shape 1605">
              <a:extLst>
                <a:ext uri="{FF2B5EF4-FFF2-40B4-BE49-F238E27FC236}">
                  <a16:creationId xmlns:a16="http://schemas.microsoft.com/office/drawing/2014/main" id="{0D6D2B0E-070E-4C6F-82FB-84FF78C56CE8}"/>
                </a:ext>
              </a:extLst>
            </p:cNvPr>
            <p:cNvSpPr/>
            <p:nvPr/>
          </p:nvSpPr>
          <p:spPr>
            <a:xfrm>
              <a:off x="18069401" y="3820573"/>
              <a:ext cx="41146" cy="68634"/>
            </a:xfrm>
            <a:custGeom>
              <a:avLst/>
              <a:gdLst>
                <a:gd name="connsiteX0" fmla="*/ 34858 w 41146"/>
                <a:gd name="connsiteY0" fmla="*/ 64685 h 68634"/>
                <a:gd name="connsiteX1" fmla="*/ 29332 w 41146"/>
                <a:gd name="connsiteY1" fmla="*/ 67543 h 68634"/>
                <a:gd name="connsiteX2" fmla="*/ 22379 w 41146"/>
                <a:gd name="connsiteY2" fmla="*/ 68400 h 68634"/>
                <a:gd name="connsiteX3" fmla="*/ 8282 w 41146"/>
                <a:gd name="connsiteY3" fmla="*/ 63638 h 68634"/>
                <a:gd name="connsiteX4" fmla="*/ 3236 w 41146"/>
                <a:gd name="connsiteY4" fmla="*/ 49731 h 68634"/>
                <a:gd name="connsiteX5" fmla="*/ 3236 w 41146"/>
                <a:gd name="connsiteY5" fmla="*/ 22966 h 68634"/>
                <a:gd name="connsiteX6" fmla="*/ -6289 w 41146"/>
                <a:gd name="connsiteY6" fmla="*/ 22966 h 68634"/>
                <a:gd name="connsiteX7" fmla="*/ -6289 w 41146"/>
                <a:gd name="connsiteY7" fmla="*/ 12584 h 68634"/>
                <a:gd name="connsiteX8" fmla="*/ 3236 w 41146"/>
                <a:gd name="connsiteY8" fmla="*/ 12584 h 68634"/>
                <a:gd name="connsiteX9" fmla="*/ 3236 w 41146"/>
                <a:gd name="connsiteY9" fmla="*/ -180 h 68634"/>
                <a:gd name="connsiteX10" fmla="*/ 16287 w 41146"/>
                <a:gd name="connsiteY10" fmla="*/ -180 h 68634"/>
                <a:gd name="connsiteX11" fmla="*/ 16287 w 41146"/>
                <a:gd name="connsiteY11" fmla="*/ 12584 h 68634"/>
                <a:gd name="connsiteX12" fmla="*/ 31146 w 41146"/>
                <a:gd name="connsiteY12" fmla="*/ 12584 h 68634"/>
                <a:gd name="connsiteX13" fmla="*/ 31146 w 41146"/>
                <a:gd name="connsiteY13" fmla="*/ 22966 h 68634"/>
                <a:gd name="connsiteX14" fmla="*/ 16287 w 41146"/>
                <a:gd name="connsiteY14" fmla="*/ 22966 h 68634"/>
                <a:gd name="connsiteX15" fmla="*/ 16287 w 41146"/>
                <a:gd name="connsiteY15" fmla="*/ 49350 h 68634"/>
                <a:gd name="connsiteX16" fmla="*/ 18286 w 41146"/>
                <a:gd name="connsiteY16" fmla="*/ 55542 h 68634"/>
                <a:gd name="connsiteX17" fmla="*/ 24002 w 41146"/>
                <a:gd name="connsiteY17" fmla="*/ 57732 h 68634"/>
                <a:gd name="connsiteX18" fmla="*/ 31239 w 41146"/>
                <a:gd name="connsiteY18" fmla="*/ 55446 h 68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146" h="68634">
                  <a:moveTo>
                    <a:pt x="34858" y="64685"/>
                  </a:moveTo>
                  <a:cubicBezTo>
                    <a:pt x="33239" y="65990"/>
                    <a:pt x="31337" y="66962"/>
                    <a:pt x="29332" y="67543"/>
                  </a:cubicBezTo>
                  <a:cubicBezTo>
                    <a:pt x="27049" y="68124"/>
                    <a:pt x="24760" y="68419"/>
                    <a:pt x="22379" y="68400"/>
                  </a:cubicBezTo>
                  <a:cubicBezTo>
                    <a:pt x="17240" y="68791"/>
                    <a:pt x="12189" y="67066"/>
                    <a:pt x="8282" y="63638"/>
                  </a:cubicBezTo>
                  <a:cubicBezTo>
                    <a:pt x="4762" y="59923"/>
                    <a:pt x="2855" y="54875"/>
                    <a:pt x="3236" y="49731"/>
                  </a:cubicBezTo>
                  <a:lnTo>
                    <a:pt x="3236" y="22966"/>
                  </a:lnTo>
                  <a:lnTo>
                    <a:pt x="-6289" y="22966"/>
                  </a:lnTo>
                  <a:lnTo>
                    <a:pt x="-6289" y="12584"/>
                  </a:lnTo>
                  <a:lnTo>
                    <a:pt x="3236" y="12584"/>
                  </a:lnTo>
                  <a:lnTo>
                    <a:pt x="3236" y="-180"/>
                  </a:lnTo>
                  <a:lnTo>
                    <a:pt x="16287" y="-180"/>
                  </a:lnTo>
                  <a:lnTo>
                    <a:pt x="16287" y="12584"/>
                  </a:lnTo>
                  <a:lnTo>
                    <a:pt x="31146" y="12584"/>
                  </a:lnTo>
                  <a:lnTo>
                    <a:pt x="31146" y="22966"/>
                  </a:lnTo>
                  <a:lnTo>
                    <a:pt x="16287" y="22966"/>
                  </a:lnTo>
                  <a:lnTo>
                    <a:pt x="16287" y="49350"/>
                  </a:lnTo>
                  <a:cubicBezTo>
                    <a:pt x="16096" y="51598"/>
                    <a:pt x="16859" y="53817"/>
                    <a:pt x="18286" y="55542"/>
                  </a:cubicBezTo>
                  <a:cubicBezTo>
                    <a:pt x="19807" y="57094"/>
                    <a:pt x="21905" y="57894"/>
                    <a:pt x="24002" y="57732"/>
                  </a:cubicBezTo>
                  <a:cubicBezTo>
                    <a:pt x="26574" y="57828"/>
                    <a:pt x="29146" y="57018"/>
                    <a:pt x="31239" y="55446"/>
                  </a:cubicBezTo>
                  <a:close/>
                </a:path>
              </a:pathLst>
            </a:custGeom>
            <a:solidFill>
              <a:srgbClr val="6D6E71"/>
            </a:solidFill>
            <a:ln w="9525" cap="flat">
              <a:noFill/>
              <a:prstDash val="solid"/>
              <a:miter/>
            </a:ln>
          </p:spPr>
          <p:txBody>
            <a:bodyPr rtlCol="0" anchor="ctr"/>
            <a:lstStyle/>
            <a:p>
              <a:endParaRPr lang="en-US"/>
            </a:p>
          </p:txBody>
        </p:sp>
        <p:sp>
          <p:nvSpPr>
            <p:cNvPr id="1607" name="Freeform: Shape 1606">
              <a:extLst>
                <a:ext uri="{FF2B5EF4-FFF2-40B4-BE49-F238E27FC236}">
                  <a16:creationId xmlns:a16="http://schemas.microsoft.com/office/drawing/2014/main" id="{DBF8BFCE-EAD5-4C1A-B404-4B8791A27DF4}"/>
                </a:ext>
              </a:extLst>
            </p:cNvPr>
            <p:cNvSpPr/>
            <p:nvPr/>
          </p:nvSpPr>
          <p:spPr>
            <a:xfrm>
              <a:off x="17001359" y="3919511"/>
              <a:ext cx="67633" cy="74893"/>
            </a:xfrm>
            <a:custGeom>
              <a:avLst/>
              <a:gdLst>
                <a:gd name="connsiteX0" fmla="*/ 54294 w 67633"/>
                <a:gd name="connsiteY0" fmla="*/ 74714 h 74893"/>
                <a:gd name="connsiteX1" fmla="*/ 44769 w 67633"/>
                <a:gd name="connsiteY1" fmla="*/ 65856 h 74893"/>
                <a:gd name="connsiteX2" fmla="*/ 20291 w 67633"/>
                <a:gd name="connsiteY2" fmla="*/ 74618 h 74893"/>
                <a:gd name="connsiteX3" fmla="*/ 6669 w 67633"/>
                <a:gd name="connsiteY3" fmla="*/ 72047 h 74893"/>
                <a:gd name="connsiteX4" fmla="*/ -2856 w 67633"/>
                <a:gd name="connsiteY4" fmla="*/ 65189 h 74893"/>
                <a:gd name="connsiteX5" fmla="*/ -6284 w 67633"/>
                <a:gd name="connsiteY5" fmla="*/ 55092 h 74893"/>
                <a:gd name="connsiteX6" fmla="*/ -2382 w 67633"/>
                <a:gd name="connsiteY6" fmla="*/ 43186 h 74893"/>
                <a:gd name="connsiteX7" fmla="*/ 10575 w 67633"/>
                <a:gd name="connsiteY7" fmla="*/ 33090 h 74893"/>
                <a:gd name="connsiteX8" fmla="*/ 4287 w 67633"/>
                <a:gd name="connsiteY8" fmla="*/ 24898 h 74893"/>
                <a:gd name="connsiteX9" fmla="*/ 2380 w 67633"/>
                <a:gd name="connsiteY9" fmla="*/ 16992 h 74893"/>
                <a:gd name="connsiteX10" fmla="*/ 8194 w 67633"/>
                <a:gd name="connsiteY10" fmla="*/ 4610 h 74893"/>
                <a:gd name="connsiteX11" fmla="*/ 23528 w 67633"/>
                <a:gd name="connsiteY11" fmla="*/ -153 h 74893"/>
                <a:gd name="connsiteX12" fmla="*/ 37718 w 67633"/>
                <a:gd name="connsiteY12" fmla="*/ 4229 h 74893"/>
                <a:gd name="connsiteX13" fmla="*/ 42959 w 67633"/>
                <a:gd name="connsiteY13" fmla="*/ 15849 h 74893"/>
                <a:gd name="connsiteX14" fmla="*/ 39532 w 67633"/>
                <a:gd name="connsiteY14" fmla="*/ 25374 h 74893"/>
                <a:gd name="connsiteX15" fmla="*/ 28100 w 67633"/>
                <a:gd name="connsiteY15" fmla="*/ 34233 h 74893"/>
                <a:gd name="connsiteX16" fmla="*/ 43815 w 67633"/>
                <a:gd name="connsiteY16" fmla="*/ 49282 h 74893"/>
                <a:gd name="connsiteX17" fmla="*/ 47913 w 67633"/>
                <a:gd name="connsiteY17" fmla="*/ 36995 h 74893"/>
                <a:gd name="connsiteX18" fmla="*/ 58391 w 67633"/>
                <a:gd name="connsiteY18" fmla="*/ 40424 h 74893"/>
                <a:gd name="connsiteX19" fmla="*/ 51819 w 67633"/>
                <a:gd name="connsiteY19" fmla="*/ 56997 h 74893"/>
                <a:gd name="connsiteX20" fmla="*/ 61344 w 67633"/>
                <a:gd name="connsiteY20" fmla="*/ 65760 h 74893"/>
                <a:gd name="connsiteX21" fmla="*/ 37434 w 67633"/>
                <a:gd name="connsiteY21" fmla="*/ 58426 h 74893"/>
                <a:gd name="connsiteX22" fmla="*/ 18384 w 67633"/>
                <a:gd name="connsiteY22" fmla="*/ 40043 h 74893"/>
                <a:gd name="connsiteX23" fmla="*/ 9622 w 67633"/>
                <a:gd name="connsiteY23" fmla="*/ 46615 h 74893"/>
                <a:gd name="connsiteX24" fmla="*/ 7050 w 67633"/>
                <a:gd name="connsiteY24" fmla="*/ 53759 h 74893"/>
                <a:gd name="connsiteX25" fmla="*/ 11050 w 67633"/>
                <a:gd name="connsiteY25" fmla="*/ 61188 h 74893"/>
                <a:gd name="connsiteX26" fmla="*/ 21812 w 67633"/>
                <a:gd name="connsiteY26" fmla="*/ 63951 h 74893"/>
                <a:gd name="connsiteX27" fmla="*/ 37434 w 67633"/>
                <a:gd name="connsiteY27" fmla="*/ 58712 h 74893"/>
                <a:gd name="connsiteX28" fmla="*/ 17240 w 67633"/>
                <a:gd name="connsiteY28" fmla="*/ 10801 h 74893"/>
                <a:gd name="connsiteX29" fmla="*/ 14766 w 67633"/>
                <a:gd name="connsiteY29" fmla="*/ 16326 h 74893"/>
                <a:gd name="connsiteX30" fmla="*/ 16101 w 67633"/>
                <a:gd name="connsiteY30" fmla="*/ 21088 h 74893"/>
                <a:gd name="connsiteX31" fmla="*/ 21337 w 67633"/>
                <a:gd name="connsiteY31" fmla="*/ 27184 h 74893"/>
                <a:gd name="connsiteX32" fmla="*/ 30007 w 67633"/>
                <a:gd name="connsiteY32" fmla="*/ 21183 h 74893"/>
                <a:gd name="connsiteX33" fmla="*/ 32481 w 67633"/>
                <a:gd name="connsiteY33" fmla="*/ 15659 h 74893"/>
                <a:gd name="connsiteX34" fmla="*/ 30197 w 67633"/>
                <a:gd name="connsiteY34" fmla="*/ 10515 h 74893"/>
                <a:gd name="connsiteX35" fmla="*/ 24002 w 67633"/>
                <a:gd name="connsiteY35" fmla="*/ 8610 h 74893"/>
                <a:gd name="connsiteX36" fmla="*/ 17240 w 67633"/>
                <a:gd name="connsiteY36" fmla="*/ 11087 h 74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7633" h="74893">
                  <a:moveTo>
                    <a:pt x="54294" y="74714"/>
                  </a:moveTo>
                  <a:lnTo>
                    <a:pt x="44769" y="65856"/>
                  </a:lnTo>
                  <a:cubicBezTo>
                    <a:pt x="38006" y="71676"/>
                    <a:pt x="29244" y="74790"/>
                    <a:pt x="20291" y="74618"/>
                  </a:cubicBezTo>
                  <a:cubicBezTo>
                    <a:pt x="15622" y="74695"/>
                    <a:pt x="10957" y="73819"/>
                    <a:pt x="6669" y="72047"/>
                  </a:cubicBezTo>
                  <a:cubicBezTo>
                    <a:pt x="2953" y="70666"/>
                    <a:pt x="-382" y="68294"/>
                    <a:pt x="-2856" y="65189"/>
                  </a:cubicBezTo>
                  <a:cubicBezTo>
                    <a:pt x="-5145" y="62312"/>
                    <a:pt x="-6284" y="58750"/>
                    <a:pt x="-6284" y="55092"/>
                  </a:cubicBezTo>
                  <a:cubicBezTo>
                    <a:pt x="-6382" y="50797"/>
                    <a:pt x="-4954" y="46606"/>
                    <a:pt x="-2382" y="43186"/>
                  </a:cubicBezTo>
                  <a:cubicBezTo>
                    <a:pt x="1241" y="39005"/>
                    <a:pt x="5622" y="35576"/>
                    <a:pt x="10575" y="33090"/>
                  </a:cubicBezTo>
                  <a:cubicBezTo>
                    <a:pt x="8003" y="30728"/>
                    <a:pt x="5906" y="27956"/>
                    <a:pt x="4287" y="24898"/>
                  </a:cubicBezTo>
                  <a:cubicBezTo>
                    <a:pt x="3050" y="22441"/>
                    <a:pt x="2380" y="19736"/>
                    <a:pt x="2380" y="16992"/>
                  </a:cubicBezTo>
                  <a:cubicBezTo>
                    <a:pt x="2190" y="12173"/>
                    <a:pt x="4380" y="7582"/>
                    <a:pt x="8194" y="4610"/>
                  </a:cubicBezTo>
                  <a:cubicBezTo>
                    <a:pt x="12575" y="1267"/>
                    <a:pt x="18003" y="-419"/>
                    <a:pt x="23528" y="-153"/>
                  </a:cubicBezTo>
                  <a:cubicBezTo>
                    <a:pt x="28672" y="-409"/>
                    <a:pt x="33625" y="1143"/>
                    <a:pt x="37718" y="4229"/>
                  </a:cubicBezTo>
                  <a:cubicBezTo>
                    <a:pt x="41243" y="7058"/>
                    <a:pt x="43150" y="11363"/>
                    <a:pt x="42959" y="15849"/>
                  </a:cubicBezTo>
                  <a:cubicBezTo>
                    <a:pt x="42862" y="19317"/>
                    <a:pt x="41722" y="22669"/>
                    <a:pt x="39532" y="25374"/>
                  </a:cubicBezTo>
                  <a:cubicBezTo>
                    <a:pt x="36290" y="29003"/>
                    <a:pt x="32388" y="32004"/>
                    <a:pt x="28100" y="34233"/>
                  </a:cubicBezTo>
                  <a:lnTo>
                    <a:pt x="43815" y="49282"/>
                  </a:lnTo>
                  <a:cubicBezTo>
                    <a:pt x="45722" y="45367"/>
                    <a:pt x="47057" y="41243"/>
                    <a:pt x="47913" y="36995"/>
                  </a:cubicBezTo>
                  <a:lnTo>
                    <a:pt x="58391" y="40424"/>
                  </a:lnTo>
                  <a:cubicBezTo>
                    <a:pt x="57149" y="46291"/>
                    <a:pt x="54959" y="51901"/>
                    <a:pt x="51819" y="56997"/>
                  </a:cubicBezTo>
                  <a:lnTo>
                    <a:pt x="61344" y="65760"/>
                  </a:lnTo>
                  <a:close/>
                  <a:moveTo>
                    <a:pt x="37434" y="58426"/>
                  </a:moveTo>
                  <a:lnTo>
                    <a:pt x="18384" y="40043"/>
                  </a:lnTo>
                  <a:cubicBezTo>
                    <a:pt x="15049" y="41643"/>
                    <a:pt x="12096" y="43881"/>
                    <a:pt x="9622" y="46615"/>
                  </a:cubicBezTo>
                  <a:cubicBezTo>
                    <a:pt x="8003" y="48625"/>
                    <a:pt x="7050" y="51149"/>
                    <a:pt x="7050" y="53759"/>
                  </a:cubicBezTo>
                  <a:cubicBezTo>
                    <a:pt x="7050" y="56759"/>
                    <a:pt x="8575" y="59560"/>
                    <a:pt x="11050" y="61188"/>
                  </a:cubicBezTo>
                  <a:cubicBezTo>
                    <a:pt x="14287" y="63160"/>
                    <a:pt x="18003" y="64122"/>
                    <a:pt x="21812" y="63951"/>
                  </a:cubicBezTo>
                  <a:cubicBezTo>
                    <a:pt x="27435" y="64094"/>
                    <a:pt x="32955" y="62236"/>
                    <a:pt x="37434" y="58712"/>
                  </a:cubicBezTo>
                  <a:close/>
                  <a:moveTo>
                    <a:pt x="17240" y="10801"/>
                  </a:moveTo>
                  <a:cubicBezTo>
                    <a:pt x="15622" y="12173"/>
                    <a:pt x="14668" y="14202"/>
                    <a:pt x="14766" y="16326"/>
                  </a:cubicBezTo>
                  <a:cubicBezTo>
                    <a:pt x="14766" y="18002"/>
                    <a:pt x="15240" y="19650"/>
                    <a:pt x="16101" y="21088"/>
                  </a:cubicBezTo>
                  <a:cubicBezTo>
                    <a:pt x="17621" y="23317"/>
                    <a:pt x="19338" y="25365"/>
                    <a:pt x="21337" y="27184"/>
                  </a:cubicBezTo>
                  <a:cubicBezTo>
                    <a:pt x="24481" y="25594"/>
                    <a:pt x="27435" y="23574"/>
                    <a:pt x="30007" y="21183"/>
                  </a:cubicBezTo>
                  <a:cubicBezTo>
                    <a:pt x="31528" y="19745"/>
                    <a:pt x="32388" y="17755"/>
                    <a:pt x="32481" y="15659"/>
                  </a:cubicBezTo>
                  <a:cubicBezTo>
                    <a:pt x="32579" y="13677"/>
                    <a:pt x="31718" y="11773"/>
                    <a:pt x="30197" y="10515"/>
                  </a:cubicBezTo>
                  <a:cubicBezTo>
                    <a:pt x="28384" y="9172"/>
                    <a:pt x="26193" y="8506"/>
                    <a:pt x="24002" y="8610"/>
                  </a:cubicBezTo>
                  <a:cubicBezTo>
                    <a:pt x="21528" y="8573"/>
                    <a:pt x="19147" y="9458"/>
                    <a:pt x="17240" y="11087"/>
                  </a:cubicBezTo>
                  <a:close/>
                </a:path>
              </a:pathLst>
            </a:custGeom>
            <a:solidFill>
              <a:srgbClr val="6D6E71"/>
            </a:solidFill>
            <a:ln w="9525" cap="flat">
              <a:noFill/>
              <a:prstDash val="solid"/>
              <a:miter/>
            </a:ln>
          </p:spPr>
          <p:txBody>
            <a:bodyPr rtlCol="0" anchor="ctr"/>
            <a:lstStyle/>
            <a:p>
              <a:endParaRPr lang="en-US"/>
            </a:p>
          </p:txBody>
        </p:sp>
        <p:sp>
          <p:nvSpPr>
            <p:cNvPr id="1608" name="Freeform: Shape 1607">
              <a:extLst>
                <a:ext uri="{FF2B5EF4-FFF2-40B4-BE49-F238E27FC236}">
                  <a16:creationId xmlns:a16="http://schemas.microsoft.com/office/drawing/2014/main" id="{5281463B-6579-4AD3-9BE3-C8FB60D1128A}"/>
                </a:ext>
              </a:extLst>
            </p:cNvPr>
            <p:cNvSpPr/>
            <p:nvPr/>
          </p:nvSpPr>
          <p:spPr>
            <a:xfrm>
              <a:off x="17109566" y="3920387"/>
              <a:ext cx="60870" cy="72874"/>
            </a:xfrm>
            <a:custGeom>
              <a:avLst/>
              <a:gdLst>
                <a:gd name="connsiteX0" fmla="*/ 40099 w 60870"/>
                <a:gd name="connsiteY0" fmla="*/ 2972 h 72874"/>
                <a:gd name="connsiteX1" fmla="*/ 50861 w 60870"/>
                <a:gd name="connsiteY1" fmla="*/ 11925 h 72874"/>
                <a:gd name="connsiteX2" fmla="*/ 54577 w 60870"/>
                <a:gd name="connsiteY2" fmla="*/ 25737 h 72874"/>
                <a:gd name="connsiteX3" fmla="*/ 50861 w 60870"/>
                <a:gd name="connsiteY3" fmla="*/ 39548 h 72874"/>
                <a:gd name="connsiteX4" fmla="*/ 40099 w 60870"/>
                <a:gd name="connsiteY4" fmla="*/ 48501 h 72874"/>
                <a:gd name="connsiteX5" fmla="*/ 23621 w 60870"/>
                <a:gd name="connsiteY5" fmla="*/ 51644 h 72874"/>
                <a:gd name="connsiteX6" fmla="*/ 7143 w 60870"/>
                <a:gd name="connsiteY6" fmla="*/ 51644 h 72874"/>
                <a:gd name="connsiteX7" fmla="*/ 7143 w 60870"/>
                <a:gd name="connsiteY7" fmla="*/ 72695 h 72874"/>
                <a:gd name="connsiteX8" fmla="*/ -6289 w 60870"/>
                <a:gd name="connsiteY8" fmla="*/ 72695 h 72874"/>
                <a:gd name="connsiteX9" fmla="*/ -6289 w 60870"/>
                <a:gd name="connsiteY9" fmla="*/ -172 h 72874"/>
                <a:gd name="connsiteX10" fmla="*/ 23714 w 60870"/>
                <a:gd name="connsiteY10" fmla="*/ -172 h 72874"/>
                <a:gd name="connsiteX11" fmla="*/ 40099 w 60870"/>
                <a:gd name="connsiteY11" fmla="*/ 2972 h 72874"/>
                <a:gd name="connsiteX12" fmla="*/ 36383 w 60870"/>
                <a:gd name="connsiteY12" fmla="*/ 36405 h 72874"/>
                <a:gd name="connsiteX13" fmla="*/ 40955 w 60870"/>
                <a:gd name="connsiteY13" fmla="*/ 25737 h 72874"/>
                <a:gd name="connsiteX14" fmla="*/ 36383 w 60870"/>
                <a:gd name="connsiteY14" fmla="*/ 14973 h 72874"/>
                <a:gd name="connsiteX15" fmla="*/ 22951 w 60870"/>
                <a:gd name="connsiteY15" fmla="*/ 11258 h 72874"/>
                <a:gd name="connsiteX16" fmla="*/ 7143 w 60870"/>
                <a:gd name="connsiteY16" fmla="*/ 11258 h 72874"/>
                <a:gd name="connsiteX17" fmla="*/ 7143 w 60870"/>
                <a:gd name="connsiteY17" fmla="*/ 39833 h 72874"/>
                <a:gd name="connsiteX18" fmla="*/ 22951 w 60870"/>
                <a:gd name="connsiteY18" fmla="*/ 39833 h 72874"/>
                <a:gd name="connsiteX19" fmla="*/ 36383 w 60870"/>
                <a:gd name="connsiteY19" fmla="*/ 36405 h 7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870" h="72874">
                  <a:moveTo>
                    <a:pt x="40099" y="2972"/>
                  </a:moveTo>
                  <a:cubicBezTo>
                    <a:pt x="44480" y="4820"/>
                    <a:pt x="48289" y="7934"/>
                    <a:pt x="50861" y="11925"/>
                  </a:cubicBezTo>
                  <a:cubicBezTo>
                    <a:pt x="53433" y="16069"/>
                    <a:pt x="54670" y="20869"/>
                    <a:pt x="54577" y="25737"/>
                  </a:cubicBezTo>
                  <a:cubicBezTo>
                    <a:pt x="54670" y="30604"/>
                    <a:pt x="53433" y="35395"/>
                    <a:pt x="50861" y="39548"/>
                  </a:cubicBezTo>
                  <a:cubicBezTo>
                    <a:pt x="48289" y="43539"/>
                    <a:pt x="44480" y="46653"/>
                    <a:pt x="40099" y="48501"/>
                  </a:cubicBezTo>
                  <a:cubicBezTo>
                    <a:pt x="34858" y="50701"/>
                    <a:pt x="29239" y="51778"/>
                    <a:pt x="23621" y="51644"/>
                  </a:cubicBezTo>
                  <a:lnTo>
                    <a:pt x="7143" y="51644"/>
                  </a:lnTo>
                  <a:lnTo>
                    <a:pt x="7143" y="72695"/>
                  </a:lnTo>
                  <a:lnTo>
                    <a:pt x="-6289" y="72695"/>
                  </a:lnTo>
                  <a:lnTo>
                    <a:pt x="-6289" y="-172"/>
                  </a:lnTo>
                  <a:lnTo>
                    <a:pt x="23714" y="-172"/>
                  </a:lnTo>
                  <a:cubicBezTo>
                    <a:pt x="29337" y="-286"/>
                    <a:pt x="34955" y="781"/>
                    <a:pt x="40099" y="2972"/>
                  </a:cubicBezTo>
                  <a:close/>
                  <a:moveTo>
                    <a:pt x="36383" y="36405"/>
                  </a:moveTo>
                  <a:cubicBezTo>
                    <a:pt x="39527" y="33766"/>
                    <a:pt x="41243" y="29813"/>
                    <a:pt x="40955" y="25737"/>
                  </a:cubicBezTo>
                  <a:cubicBezTo>
                    <a:pt x="41146" y="21631"/>
                    <a:pt x="39527" y="17659"/>
                    <a:pt x="36383" y="14973"/>
                  </a:cubicBezTo>
                  <a:cubicBezTo>
                    <a:pt x="32476" y="12230"/>
                    <a:pt x="27714" y="10925"/>
                    <a:pt x="22951" y="11258"/>
                  </a:cubicBezTo>
                  <a:lnTo>
                    <a:pt x="7143" y="11258"/>
                  </a:lnTo>
                  <a:lnTo>
                    <a:pt x="7143" y="39833"/>
                  </a:lnTo>
                  <a:lnTo>
                    <a:pt x="22951" y="39833"/>
                  </a:lnTo>
                  <a:cubicBezTo>
                    <a:pt x="27714" y="40291"/>
                    <a:pt x="32476" y="39081"/>
                    <a:pt x="36383" y="36405"/>
                  </a:cubicBezTo>
                  <a:close/>
                </a:path>
              </a:pathLst>
            </a:custGeom>
            <a:solidFill>
              <a:srgbClr val="6D6E71"/>
            </a:solidFill>
            <a:ln w="9525" cap="flat">
              <a:noFill/>
              <a:prstDash val="solid"/>
              <a:miter/>
            </a:ln>
          </p:spPr>
          <p:txBody>
            <a:bodyPr rtlCol="0" anchor="ctr"/>
            <a:lstStyle/>
            <a:p>
              <a:endParaRPr lang="en-US"/>
            </a:p>
          </p:txBody>
        </p:sp>
        <p:sp>
          <p:nvSpPr>
            <p:cNvPr id="1609" name="Freeform: Shape 1608">
              <a:extLst>
                <a:ext uri="{FF2B5EF4-FFF2-40B4-BE49-F238E27FC236}">
                  <a16:creationId xmlns:a16="http://schemas.microsoft.com/office/drawing/2014/main" id="{B322F71A-1369-4458-8624-089A2B14E5E5}"/>
                </a:ext>
              </a:extLst>
            </p:cNvPr>
            <p:cNvSpPr/>
            <p:nvPr/>
          </p:nvSpPr>
          <p:spPr>
            <a:xfrm>
              <a:off x="17184050" y="3916014"/>
              <a:ext cx="54546" cy="77247"/>
            </a:xfrm>
            <a:custGeom>
              <a:avLst/>
              <a:gdLst>
                <a:gd name="connsiteX0" fmla="*/ 41815 w 54546"/>
                <a:gd name="connsiteY0" fmla="*/ 26966 h 77247"/>
                <a:gd name="connsiteX1" fmla="*/ 48196 w 54546"/>
                <a:gd name="connsiteY1" fmla="*/ 45159 h 77247"/>
                <a:gd name="connsiteX2" fmla="*/ 48196 w 54546"/>
                <a:gd name="connsiteY2" fmla="*/ 77068 h 77247"/>
                <a:gd name="connsiteX3" fmla="*/ 35146 w 54546"/>
                <a:gd name="connsiteY3" fmla="*/ 77068 h 77247"/>
                <a:gd name="connsiteX4" fmla="*/ 35146 w 54546"/>
                <a:gd name="connsiteY4" fmla="*/ 46874 h 77247"/>
                <a:gd name="connsiteX5" fmla="*/ 31718 w 54546"/>
                <a:gd name="connsiteY5" fmla="*/ 35920 h 77247"/>
                <a:gd name="connsiteX6" fmla="*/ 22193 w 54546"/>
                <a:gd name="connsiteY6" fmla="*/ 32205 h 77247"/>
                <a:gd name="connsiteX7" fmla="*/ 10859 w 54546"/>
                <a:gd name="connsiteY7" fmla="*/ 36491 h 77247"/>
                <a:gd name="connsiteX8" fmla="*/ 6762 w 54546"/>
                <a:gd name="connsiteY8" fmla="*/ 48969 h 77247"/>
                <a:gd name="connsiteX9" fmla="*/ 6762 w 54546"/>
                <a:gd name="connsiteY9" fmla="*/ 77068 h 77247"/>
                <a:gd name="connsiteX10" fmla="*/ -6289 w 54546"/>
                <a:gd name="connsiteY10" fmla="*/ 77068 h 77247"/>
                <a:gd name="connsiteX11" fmla="*/ -6289 w 54546"/>
                <a:gd name="connsiteY11" fmla="*/ -180 h 77247"/>
                <a:gd name="connsiteX12" fmla="*/ 6762 w 54546"/>
                <a:gd name="connsiteY12" fmla="*/ -180 h 77247"/>
                <a:gd name="connsiteX13" fmla="*/ 6762 w 54546"/>
                <a:gd name="connsiteY13" fmla="*/ 27919 h 77247"/>
                <a:gd name="connsiteX14" fmla="*/ 14668 w 54546"/>
                <a:gd name="connsiteY14" fmla="*/ 22680 h 77247"/>
                <a:gd name="connsiteX15" fmla="*/ 25240 w 54546"/>
                <a:gd name="connsiteY15" fmla="*/ 20870 h 77247"/>
                <a:gd name="connsiteX16" fmla="*/ 41815 w 54546"/>
                <a:gd name="connsiteY16" fmla="*/ 26966 h 77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546" h="77247">
                  <a:moveTo>
                    <a:pt x="41815" y="26966"/>
                  </a:moveTo>
                  <a:cubicBezTo>
                    <a:pt x="46387" y="31900"/>
                    <a:pt x="48671" y="38472"/>
                    <a:pt x="48196" y="45159"/>
                  </a:cubicBezTo>
                  <a:lnTo>
                    <a:pt x="48196" y="77068"/>
                  </a:lnTo>
                  <a:lnTo>
                    <a:pt x="35146" y="77068"/>
                  </a:lnTo>
                  <a:lnTo>
                    <a:pt x="35146" y="46874"/>
                  </a:lnTo>
                  <a:cubicBezTo>
                    <a:pt x="35434" y="42920"/>
                    <a:pt x="34192" y="38996"/>
                    <a:pt x="31718" y="35920"/>
                  </a:cubicBezTo>
                  <a:cubicBezTo>
                    <a:pt x="29239" y="33395"/>
                    <a:pt x="25719" y="32052"/>
                    <a:pt x="22193" y="32205"/>
                  </a:cubicBezTo>
                  <a:cubicBezTo>
                    <a:pt x="18003" y="31986"/>
                    <a:pt x="13905" y="33538"/>
                    <a:pt x="10859" y="36491"/>
                  </a:cubicBezTo>
                  <a:cubicBezTo>
                    <a:pt x="7906" y="39949"/>
                    <a:pt x="6478" y="44435"/>
                    <a:pt x="6762" y="48969"/>
                  </a:cubicBezTo>
                  <a:lnTo>
                    <a:pt x="6762" y="77068"/>
                  </a:lnTo>
                  <a:lnTo>
                    <a:pt x="-6289" y="77068"/>
                  </a:lnTo>
                  <a:lnTo>
                    <a:pt x="-6289" y="-180"/>
                  </a:lnTo>
                  <a:lnTo>
                    <a:pt x="6762" y="-180"/>
                  </a:lnTo>
                  <a:lnTo>
                    <a:pt x="6762" y="27919"/>
                  </a:lnTo>
                  <a:cubicBezTo>
                    <a:pt x="8952" y="25595"/>
                    <a:pt x="11715" y="23804"/>
                    <a:pt x="14668" y="22680"/>
                  </a:cubicBezTo>
                  <a:cubicBezTo>
                    <a:pt x="18003" y="21413"/>
                    <a:pt x="21621" y="20804"/>
                    <a:pt x="25240" y="20870"/>
                  </a:cubicBezTo>
                  <a:cubicBezTo>
                    <a:pt x="31337" y="20622"/>
                    <a:pt x="37336" y="22813"/>
                    <a:pt x="41815" y="26966"/>
                  </a:cubicBezTo>
                  <a:close/>
                </a:path>
              </a:pathLst>
            </a:custGeom>
            <a:solidFill>
              <a:srgbClr val="6D6E71"/>
            </a:solidFill>
            <a:ln w="9525" cap="flat">
              <a:noFill/>
              <a:prstDash val="solid"/>
              <a:miter/>
            </a:ln>
          </p:spPr>
          <p:txBody>
            <a:bodyPr rtlCol="0" anchor="ctr"/>
            <a:lstStyle/>
            <a:p>
              <a:endParaRPr lang="en-US"/>
            </a:p>
          </p:txBody>
        </p:sp>
        <p:sp>
          <p:nvSpPr>
            <p:cNvPr id="1610" name="Freeform: Shape 1609">
              <a:extLst>
                <a:ext uri="{FF2B5EF4-FFF2-40B4-BE49-F238E27FC236}">
                  <a16:creationId xmlns:a16="http://schemas.microsoft.com/office/drawing/2014/main" id="{4ED74C46-9523-4058-A3E1-E9A9D4635667}"/>
                </a:ext>
              </a:extLst>
            </p:cNvPr>
            <p:cNvSpPr/>
            <p:nvPr/>
          </p:nvSpPr>
          <p:spPr>
            <a:xfrm>
              <a:off x="17251095" y="3936884"/>
              <a:ext cx="50556" cy="57061"/>
            </a:xfrm>
            <a:custGeom>
              <a:avLst/>
              <a:gdLst>
                <a:gd name="connsiteX0" fmla="*/ 37637 w 50556"/>
                <a:gd name="connsiteY0" fmla="*/ 5906 h 57061"/>
                <a:gd name="connsiteX1" fmla="*/ 44208 w 50556"/>
                <a:gd name="connsiteY1" fmla="*/ 23622 h 57061"/>
                <a:gd name="connsiteX2" fmla="*/ 44208 w 50556"/>
                <a:gd name="connsiteY2" fmla="*/ 56198 h 57061"/>
                <a:gd name="connsiteX3" fmla="*/ 31921 w 50556"/>
                <a:gd name="connsiteY3" fmla="*/ 56198 h 57061"/>
                <a:gd name="connsiteX4" fmla="*/ 31921 w 50556"/>
                <a:gd name="connsiteY4" fmla="*/ 49435 h 57061"/>
                <a:gd name="connsiteX5" fmla="*/ 25061 w 50556"/>
                <a:gd name="connsiteY5" fmla="*/ 54959 h 57061"/>
                <a:gd name="connsiteX6" fmla="*/ 14392 w 50556"/>
                <a:gd name="connsiteY6" fmla="*/ 56865 h 57061"/>
                <a:gd name="connsiteX7" fmla="*/ 3439 w 50556"/>
                <a:gd name="connsiteY7" fmla="*/ 54769 h 57061"/>
                <a:gd name="connsiteX8" fmla="*/ -3798 w 50556"/>
                <a:gd name="connsiteY8" fmla="*/ 48863 h 57061"/>
                <a:gd name="connsiteX9" fmla="*/ -6277 w 50556"/>
                <a:gd name="connsiteY9" fmla="*/ 40291 h 57061"/>
                <a:gd name="connsiteX10" fmla="*/ -752 w 50556"/>
                <a:gd name="connsiteY10" fmla="*/ 28194 h 57061"/>
                <a:gd name="connsiteX11" fmla="*/ 16773 w 50556"/>
                <a:gd name="connsiteY11" fmla="*/ 23718 h 57061"/>
                <a:gd name="connsiteX12" fmla="*/ 31158 w 50556"/>
                <a:gd name="connsiteY12" fmla="*/ 23718 h 57061"/>
                <a:gd name="connsiteX13" fmla="*/ 31158 w 50556"/>
                <a:gd name="connsiteY13" fmla="*/ 22860 h 57061"/>
                <a:gd name="connsiteX14" fmla="*/ 27633 w 50556"/>
                <a:gd name="connsiteY14" fmla="*/ 13907 h 57061"/>
                <a:gd name="connsiteX15" fmla="*/ 17345 w 50556"/>
                <a:gd name="connsiteY15" fmla="*/ 10763 h 57061"/>
                <a:gd name="connsiteX16" fmla="*/ 7820 w 50556"/>
                <a:gd name="connsiteY16" fmla="*/ 12288 h 57061"/>
                <a:gd name="connsiteX17" fmla="*/ 202 w 50556"/>
                <a:gd name="connsiteY17" fmla="*/ 16288 h 57061"/>
                <a:gd name="connsiteX18" fmla="*/ -4942 w 50556"/>
                <a:gd name="connsiteY18" fmla="*/ 6763 h 57061"/>
                <a:gd name="connsiteX19" fmla="*/ 5629 w 50556"/>
                <a:gd name="connsiteY19" fmla="*/ 1620 h 57061"/>
                <a:gd name="connsiteX20" fmla="*/ 18587 w 50556"/>
                <a:gd name="connsiteY20" fmla="*/ -95 h 57061"/>
                <a:gd name="connsiteX21" fmla="*/ 37637 w 50556"/>
                <a:gd name="connsiteY21" fmla="*/ 5906 h 57061"/>
                <a:gd name="connsiteX22" fmla="*/ 25824 w 50556"/>
                <a:gd name="connsiteY22" fmla="*/ 45149 h 57061"/>
                <a:gd name="connsiteX23" fmla="*/ 31158 w 50556"/>
                <a:gd name="connsiteY23" fmla="*/ 38767 h 57061"/>
                <a:gd name="connsiteX24" fmla="*/ 31158 w 50556"/>
                <a:gd name="connsiteY24" fmla="*/ 32385 h 57061"/>
                <a:gd name="connsiteX25" fmla="*/ 17726 w 50556"/>
                <a:gd name="connsiteY25" fmla="*/ 32385 h 57061"/>
                <a:gd name="connsiteX26" fmla="*/ 6490 w 50556"/>
                <a:gd name="connsiteY26" fmla="*/ 39720 h 57061"/>
                <a:gd name="connsiteX27" fmla="*/ 9345 w 50556"/>
                <a:gd name="connsiteY27" fmla="*/ 45339 h 57061"/>
                <a:gd name="connsiteX28" fmla="*/ 17154 w 50556"/>
                <a:gd name="connsiteY28" fmla="*/ 47435 h 57061"/>
                <a:gd name="connsiteX29" fmla="*/ 25824 w 50556"/>
                <a:gd name="connsiteY29" fmla="*/ 45149 h 57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0556" h="57061">
                  <a:moveTo>
                    <a:pt x="37637" y="5906"/>
                  </a:moveTo>
                  <a:cubicBezTo>
                    <a:pt x="42302" y="10563"/>
                    <a:pt x="44683" y="17040"/>
                    <a:pt x="44208" y="23622"/>
                  </a:cubicBezTo>
                  <a:lnTo>
                    <a:pt x="44208" y="56198"/>
                  </a:lnTo>
                  <a:lnTo>
                    <a:pt x="31921" y="56198"/>
                  </a:lnTo>
                  <a:lnTo>
                    <a:pt x="31921" y="49435"/>
                  </a:lnTo>
                  <a:cubicBezTo>
                    <a:pt x="30205" y="51911"/>
                    <a:pt x="27823" y="53836"/>
                    <a:pt x="25061" y="54959"/>
                  </a:cubicBezTo>
                  <a:cubicBezTo>
                    <a:pt x="21633" y="56341"/>
                    <a:pt x="18015" y="56998"/>
                    <a:pt x="14392" y="56865"/>
                  </a:cubicBezTo>
                  <a:cubicBezTo>
                    <a:pt x="10680" y="56960"/>
                    <a:pt x="6871" y="56245"/>
                    <a:pt x="3439" y="54769"/>
                  </a:cubicBezTo>
                  <a:cubicBezTo>
                    <a:pt x="583" y="53473"/>
                    <a:pt x="-1989" y="51435"/>
                    <a:pt x="-3798" y="48863"/>
                  </a:cubicBezTo>
                  <a:cubicBezTo>
                    <a:pt x="-5416" y="46301"/>
                    <a:pt x="-6277" y="43329"/>
                    <a:pt x="-6277" y="40291"/>
                  </a:cubicBezTo>
                  <a:cubicBezTo>
                    <a:pt x="-6468" y="35614"/>
                    <a:pt x="-4370" y="31118"/>
                    <a:pt x="-752" y="28194"/>
                  </a:cubicBezTo>
                  <a:cubicBezTo>
                    <a:pt x="4490" y="24841"/>
                    <a:pt x="10583" y="23270"/>
                    <a:pt x="16773" y="23718"/>
                  </a:cubicBezTo>
                  <a:lnTo>
                    <a:pt x="31158" y="23718"/>
                  </a:lnTo>
                  <a:lnTo>
                    <a:pt x="31158" y="22860"/>
                  </a:lnTo>
                  <a:cubicBezTo>
                    <a:pt x="31349" y="19498"/>
                    <a:pt x="30112" y="16212"/>
                    <a:pt x="27633" y="13907"/>
                  </a:cubicBezTo>
                  <a:cubicBezTo>
                    <a:pt x="24679" y="11602"/>
                    <a:pt x="21061" y="10478"/>
                    <a:pt x="17345" y="10763"/>
                  </a:cubicBezTo>
                  <a:cubicBezTo>
                    <a:pt x="14108" y="10725"/>
                    <a:pt x="10871" y="11240"/>
                    <a:pt x="7820" y="12288"/>
                  </a:cubicBezTo>
                  <a:cubicBezTo>
                    <a:pt x="5057" y="13116"/>
                    <a:pt x="2485" y="14469"/>
                    <a:pt x="202" y="16288"/>
                  </a:cubicBezTo>
                  <a:lnTo>
                    <a:pt x="-4942" y="6763"/>
                  </a:lnTo>
                  <a:cubicBezTo>
                    <a:pt x="-1705" y="4449"/>
                    <a:pt x="1820" y="2715"/>
                    <a:pt x="5629" y="1620"/>
                  </a:cubicBezTo>
                  <a:cubicBezTo>
                    <a:pt x="9820" y="458"/>
                    <a:pt x="14201" y="-124"/>
                    <a:pt x="18587" y="-95"/>
                  </a:cubicBezTo>
                  <a:cubicBezTo>
                    <a:pt x="25442" y="-648"/>
                    <a:pt x="32302" y="1505"/>
                    <a:pt x="37637" y="5906"/>
                  </a:cubicBezTo>
                  <a:close/>
                  <a:moveTo>
                    <a:pt x="25824" y="45149"/>
                  </a:moveTo>
                  <a:cubicBezTo>
                    <a:pt x="28302" y="43711"/>
                    <a:pt x="30205" y="41453"/>
                    <a:pt x="31158" y="38767"/>
                  </a:cubicBezTo>
                  <a:lnTo>
                    <a:pt x="31158" y="32385"/>
                  </a:lnTo>
                  <a:lnTo>
                    <a:pt x="17726" y="32385"/>
                  </a:lnTo>
                  <a:cubicBezTo>
                    <a:pt x="10201" y="32385"/>
                    <a:pt x="6490" y="34766"/>
                    <a:pt x="6490" y="39720"/>
                  </a:cubicBezTo>
                  <a:cubicBezTo>
                    <a:pt x="6392" y="41958"/>
                    <a:pt x="7439" y="44091"/>
                    <a:pt x="9345" y="45339"/>
                  </a:cubicBezTo>
                  <a:cubicBezTo>
                    <a:pt x="11634" y="46882"/>
                    <a:pt x="14392" y="47625"/>
                    <a:pt x="17154" y="47435"/>
                  </a:cubicBezTo>
                  <a:cubicBezTo>
                    <a:pt x="20205" y="47483"/>
                    <a:pt x="23159" y="46692"/>
                    <a:pt x="25824" y="45149"/>
                  </a:cubicBezTo>
                  <a:close/>
                </a:path>
              </a:pathLst>
            </a:custGeom>
            <a:solidFill>
              <a:srgbClr val="6D6E71"/>
            </a:solidFill>
            <a:ln w="9525" cap="flat">
              <a:noFill/>
              <a:prstDash val="solid"/>
              <a:miter/>
            </a:ln>
          </p:spPr>
          <p:txBody>
            <a:bodyPr rtlCol="0" anchor="ctr"/>
            <a:lstStyle/>
            <a:p>
              <a:endParaRPr lang="en-US"/>
            </a:p>
          </p:txBody>
        </p:sp>
        <p:sp>
          <p:nvSpPr>
            <p:cNvPr id="1611" name="Freeform: Shape 1610">
              <a:extLst>
                <a:ext uri="{FF2B5EF4-FFF2-40B4-BE49-F238E27FC236}">
                  <a16:creationId xmlns:a16="http://schemas.microsoft.com/office/drawing/2014/main" id="{859C9243-3B92-46F5-9EB8-A98729766161}"/>
                </a:ext>
              </a:extLst>
            </p:cNvPr>
            <p:cNvSpPr/>
            <p:nvPr/>
          </p:nvSpPr>
          <p:spPr>
            <a:xfrm>
              <a:off x="17318163" y="3936986"/>
              <a:ext cx="32193" cy="57037"/>
            </a:xfrm>
            <a:custGeom>
              <a:avLst/>
              <a:gdLst>
                <a:gd name="connsiteX0" fmla="*/ 25905 w 32193"/>
                <a:gd name="connsiteY0" fmla="*/ -102 h 57037"/>
                <a:gd name="connsiteX1" fmla="*/ 25905 w 32193"/>
                <a:gd name="connsiteY1" fmla="*/ 12662 h 57037"/>
                <a:gd name="connsiteX2" fmla="*/ 22858 w 32193"/>
                <a:gd name="connsiteY2" fmla="*/ 12662 h 57037"/>
                <a:gd name="connsiteX3" fmla="*/ 11050 w 32193"/>
                <a:gd name="connsiteY3" fmla="*/ 17138 h 57037"/>
                <a:gd name="connsiteX4" fmla="*/ 6762 w 32193"/>
                <a:gd name="connsiteY4" fmla="*/ 29902 h 57037"/>
                <a:gd name="connsiteX5" fmla="*/ 6762 w 32193"/>
                <a:gd name="connsiteY5" fmla="*/ 56858 h 57037"/>
                <a:gd name="connsiteX6" fmla="*/ -6289 w 32193"/>
                <a:gd name="connsiteY6" fmla="*/ 56858 h 57037"/>
                <a:gd name="connsiteX7" fmla="*/ -6289 w 32193"/>
                <a:gd name="connsiteY7" fmla="*/ 1231 h 57037"/>
                <a:gd name="connsiteX8" fmla="*/ 6096 w 32193"/>
                <a:gd name="connsiteY8" fmla="*/ 1231 h 57037"/>
                <a:gd name="connsiteX9" fmla="*/ 6096 w 32193"/>
                <a:gd name="connsiteY9" fmla="*/ 9423 h 57037"/>
                <a:gd name="connsiteX10" fmla="*/ 25905 w 32193"/>
                <a:gd name="connsiteY10" fmla="*/ -102 h 57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193" h="57037">
                  <a:moveTo>
                    <a:pt x="25905" y="-102"/>
                  </a:moveTo>
                  <a:lnTo>
                    <a:pt x="25905" y="12662"/>
                  </a:lnTo>
                  <a:cubicBezTo>
                    <a:pt x="24858" y="12576"/>
                    <a:pt x="23905" y="12576"/>
                    <a:pt x="22858" y="12662"/>
                  </a:cubicBezTo>
                  <a:cubicBezTo>
                    <a:pt x="18477" y="12423"/>
                    <a:pt x="14189" y="14052"/>
                    <a:pt x="11050" y="17138"/>
                  </a:cubicBezTo>
                  <a:cubicBezTo>
                    <a:pt x="7999" y="20653"/>
                    <a:pt x="6478" y="25244"/>
                    <a:pt x="6762" y="29902"/>
                  </a:cubicBezTo>
                  <a:lnTo>
                    <a:pt x="6762" y="56858"/>
                  </a:lnTo>
                  <a:lnTo>
                    <a:pt x="-6289" y="56858"/>
                  </a:lnTo>
                  <a:lnTo>
                    <a:pt x="-6289" y="1231"/>
                  </a:lnTo>
                  <a:lnTo>
                    <a:pt x="6096" y="1231"/>
                  </a:lnTo>
                  <a:lnTo>
                    <a:pt x="6096" y="9423"/>
                  </a:lnTo>
                  <a:cubicBezTo>
                    <a:pt x="10478" y="2880"/>
                    <a:pt x="18096" y="-768"/>
                    <a:pt x="25905" y="-102"/>
                  </a:cubicBezTo>
                  <a:close/>
                </a:path>
              </a:pathLst>
            </a:custGeom>
            <a:solidFill>
              <a:srgbClr val="6D6E71"/>
            </a:solidFill>
            <a:ln w="9525" cap="flat">
              <a:noFill/>
              <a:prstDash val="solid"/>
              <a:miter/>
            </a:ln>
          </p:spPr>
          <p:txBody>
            <a:bodyPr rtlCol="0" anchor="ctr"/>
            <a:lstStyle/>
            <a:p>
              <a:endParaRPr lang="en-US"/>
            </a:p>
          </p:txBody>
        </p:sp>
        <p:sp>
          <p:nvSpPr>
            <p:cNvPr id="1612" name="Freeform: Shape 1611">
              <a:extLst>
                <a:ext uri="{FF2B5EF4-FFF2-40B4-BE49-F238E27FC236}">
                  <a16:creationId xmlns:a16="http://schemas.microsoft.com/office/drawing/2014/main" id="{987E6D0C-BC76-4962-A308-50158BCE91BF}"/>
                </a:ext>
              </a:extLst>
            </p:cNvPr>
            <p:cNvSpPr/>
            <p:nvPr/>
          </p:nvSpPr>
          <p:spPr>
            <a:xfrm>
              <a:off x="17360933" y="3937440"/>
              <a:ext cx="93432" cy="56583"/>
            </a:xfrm>
            <a:custGeom>
              <a:avLst/>
              <a:gdLst>
                <a:gd name="connsiteX0" fmla="*/ 80957 w 93432"/>
                <a:gd name="connsiteY0" fmla="*/ 5540 h 56583"/>
                <a:gd name="connsiteX1" fmla="*/ 87054 w 93432"/>
                <a:gd name="connsiteY1" fmla="*/ 23733 h 56583"/>
                <a:gd name="connsiteX2" fmla="*/ 87054 w 93432"/>
                <a:gd name="connsiteY2" fmla="*/ 55641 h 56583"/>
                <a:gd name="connsiteX3" fmla="*/ 74102 w 93432"/>
                <a:gd name="connsiteY3" fmla="*/ 55641 h 56583"/>
                <a:gd name="connsiteX4" fmla="*/ 74102 w 93432"/>
                <a:gd name="connsiteY4" fmla="*/ 25447 h 56583"/>
                <a:gd name="connsiteX5" fmla="*/ 70865 w 93432"/>
                <a:gd name="connsiteY5" fmla="*/ 14493 h 56583"/>
                <a:gd name="connsiteX6" fmla="*/ 61340 w 93432"/>
                <a:gd name="connsiteY6" fmla="*/ 10778 h 56583"/>
                <a:gd name="connsiteX7" fmla="*/ 50861 w 93432"/>
                <a:gd name="connsiteY7" fmla="*/ 15065 h 56583"/>
                <a:gd name="connsiteX8" fmla="*/ 46954 w 93432"/>
                <a:gd name="connsiteY8" fmla="*/ 27447 h 56583"/>
                <a:gd name="connsiteX9" fmla="*/ 46954 w 93432"/>
                <a:gd name="connsiteY9" fmla="*/ 56022 h 56583"/>
                <a:gd name="connsiteX10" fmla="*/ 33904 w 93432"/>
                <a:gd name="connsiteY10" fmla="*/ 56022 h 56583"/>
                <a:gd name="connsiteX11" fmla="*/ 33904 w 93432"/>
                <a:gd name="connsiteY11" fmla="*/ 25828 h 56583"/>
                <a:gd name="connsiteX12" fmla="*/ 30667 w 93432"/>
                <a:gd name="connsiteY12" fmla="*/ 14875 h 56583"/>
                <a:gd name="connsiteX13" fmla="*/ 21142 w 93432"/>
                <a:gd name="connsiteY13" fmla="*/ 11160 h 56583"/>
                <a:gd name="connsiteX14" fmla="*/ 10571 w 93432"/>
                <a:gd name="connsiteY14" fmla="*/ 15446 h 56583"/>
                <a:gd name="connsiteX15" fmla="*/ 6664 w 93432"/>
                <a:gd name="connsiteY15" fmla="*/ 27828 h 56583"/>
                <a:gd name="connsiteX16" fmla="*/ 6664 w 93432"/>
                <a:gd name="connsiteY16" fmla="*/ 56403 h 56583"/>
                <a:gd name="connsiteX17" fmla="*/ -6289 w 93432"/>
                <a:gd name="connsiteY17" fmla="*/ 56403 h 56583"/>
                <a:gd name="connsiteX18" fmla="*/ -6289 w 93432"/>
                <a:gd name="connsiteY18" fmla="*/ 777 h 56583"/>
                <a:gd name="connsiteX19" fmla="*/ 6092 w 93432"/>
                <a:gd name="connsiteY19" fmla="*/ 777 h 56583"/>
                <a:gd name="connsiteX20" fmla="*/ 6092 w 93432"/>
                <a:gd name="connsiteY20" fmla="*/ 7921 h 56583"/>
                <a:gd name="connsiteX21" fmla="*/ 13901 w 93432"/>
                <a:gd name="connsiteY21" fmla="*/ 2206 h 56583"/>
                <a:gd name="connsiteX22" fmla="*/ 35332 w 93432"/>
                <a:gd name="connsiteY22" fmla="*/ 2206 h 56583"/>
                <a:gd name="connsiteX23" fmla="*/ 42955 w 93432"/>
                <a:gd name="connsiteY23" fmla="*/ 9159 h 56583"/>
                <a:gd name="connsiteX24" fmla="*/ 51815 w 93432"/>
                <a:gd name="connsiteY24" fmla="*/ 2396 h 56583"/>
                <a:gd name="connsiteX25" fmla="*/ 63814 w 93432"/>
                <a:gd name="connsiteY25" fmla="*/ -80 h 56583"/>
                <a:gd name="connsiteX26" fmla="*/ 80957 w 93432"/>
                <a:gd name="connsiteY26" fmla="*/ 5540 h 56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432" h="56583">
                  <a:moveTo>
                    <a:pt x="80957" y="5540"/>
                  </a:moveTo>
                  <a:cubicBezTo>
                    <a:pt x="85436" y="10512"/>
                    <a:pt x="87626" y="17094"/>
                    <a:pt x="87054" y="23733"/>
                  </a:cubicBezTo>
                  <a:lnTo>
                    <a:pt x="87054" y="55641"/>
                  </a:lnTo>
                  <a:lnTo>
                    <a:pt x="74102" y="55641"/>
                  </a:lnTo>
                  <a:lnTo>
                    <a:pt x="74102" y="25447"/>
                  </a:lnTo>
                  <a:cubicBezTo>
                    <a:pt x="74385" y="21523"/>
                    <a:pt x="73246" y="17646"/>
                    <a:pt x="70865" y="14493"/>
                  </a:cubicBezTo>
                  <a:cubicBezTo>
                    <a:pt x="68386" y="11864"/>
                    <a:pt x="64958" y="10493"/>
                    <a:pt x="61340" y="10778"/>
                  </a:cubicBezTo>
                  <a:cubicBezTo>
                    <a:pt x="57433" y="10636"/>
                    <a:pt x="53526" y="12198"/>
                    <a:pt x="50861" y="15065"/>
                  </a:cubicBezTo>
                  <a:cubicBezTo>
                    <a:pt x="48001" y="18541"/>
                    <a:pt x="46671" y="22971"/>
                    <a:pt x="46954" y="27447"/>
                  </a:cubicBezTo>
                  <a:lnTo>
                    <a:pt x="46954" y="56022"/>
                  </a:lnTo>
                  <a:lnTo>
                    <a:pt x="33904" y="56022"/>
                  </a:lnTo>
                  <a:lnTo>
                    <a:pt x="33904" y="25828"/>
                  </a:lnTo>
                  <a:cubicBezTo>
                    <a:pt x="34192" y="21904"/>
                    <a:pt x="33048" y="17998"/>
                    <a:pt x="30667" y="14875"/>
                  </a:cubicBezTo>
                  <a:cubicBezTo>
                    <a:pt x="28286" y="12217"/>
                    <a:pt x="24760" y="10845"/>
                    <a:pt x="21142" y="11160"/>
                  </a:cubicBezTo>
                  <a:cubicBezTo>
                    <a:pt x="17142" y="10969"/>
                    <a:pt x="13333" y="12540"/>
                    <a:pt x="10571" y="15446"/>
                  </a:cubicBezTo>
                  <a:cubicBezTo>
                    <a:pt x="7710" y="18932"/>
                    <a:pt x="6380" y="23351"/>
                    <a:pt x="6664" y="27828"/>
                  </a:cubicBezTo>
                  <a:lnTo>
                    <a:pt x="6664" y="56403"/>
                  </a:lnTo>
                  <a:lnTo>
                    <a:pt x="-6289" y="56403"/>
                  </a:lnTo>
                  <a:lnTo>
                    <a:pt x="-6289" y="777"/>
                  </a:lnTo>
                  <a:lnTo>
                    <a:pt x="6092" y="777"/>
                  </a:lnTo>
                  <a:lnTo>
                    <a:pt x="6092" y="7921"/>
                  </a:lnTo>
                  <a:cubicBezTo>
                    <a:pt x="8189" y="5378"/>
                    <a:pt x="10854" y="3406"/>
                    <a:pt x="13901" y="2206"/>
                  </a:cubicBezTo>
                  <a:cubicBezTo>
                    <a:pt x="20761" y="-642"/>
                    <a:pt x="28477" y="-642"/>
                    <a:pt x="35332" y="2206"/>
                  </a:cubicBezTo>
                  <a:cubicBezTo>
                    <a:pt x="38476" y="3730"/>
                    <a:pt x="41146" y="6140"/>
                    <a:pt x="42955" y="9159"/>
                  </a:cubicBezTo>
                  <a:cubicBezTo>
                    <a:pt x="45336" y="6197"/>
                    <a:pt x="48289" y="3873"/>
                    <a:pt x="51815" y="2396"/>
                  </a:cubicBezTo>
                  <a:cubicBezTo>
                    <a:pt x="55526" y="682"/>
                    <a:pt x="59716" y="-166"/>
                    <a:pt x="63814" y="-80"/>
                  </a:cubicBezTo>
                  <a:cubicBezTo>
                    <a:pt x="70102" y="-670"/>
                    <a:pt x="76292" y="1368"/>
                    <a:pt x="80957" y="5540"/>
                  </a:cubicBezTo>
                  <a:close/>
                </a:path>
              </a:pathLst>
            </a:custGeom>
            <a:solidFill>
              <a:srgbClr val="6D6E71"/>
            </a:solidFill>
            <a:ln w="9525" cap="flat">
              <a:noFill/>
              <a:prstDash val="solid"/>
              <a:miter/>
            </a:ln>
          </p:spPr>
          <p:txBody>
            <a:bodyPr rtlCol="0" anchor="ctr"/>
            <a:lstStyle/>
            <a:p>
              <a:endParaRPr lang="en-US"/>
            </a:p>
          </p:txBody>
        </p:sp>
        <p:sp>
          <p:nvSpPr>
            <p:cNvPr id="1613" name="Freeform: Shape 1612">
              <a:extLst>
                <a:ext uri="{FF2B5EF4-FFF2-40B4-BE49-F238E27FC236}">
                  <a16:creationId xmlns:a16="http://schemas.microsoft.com/office/drawing/2014/main" id="{8F83E5C3-CE9C-47C5-9B40-2FF24350513D}"/>
                </a:ext>
              </a:extLst>
            </p:cNvPr>
            <p:cNvSpPr/>
            <p:nvPr/>
          </p:nvSpPr>
          <p:spPr>
            <a:xfrm>
              <a:off x="17466933" y="3937055"/>
              <a:ext cx="50553" cy="56968"/>
            </a:xfrm>
            <a:custGeom>
              <a:avLst/>
              <a:gdLst>
                <a:gd name="connsiteX0" fmla="*/ 37730 w 50553"/>
                <a:gd name="connsiteY0" fmla="*/ 5735 h 56968"/>
                <a:gd name="connsiteX1" fmla="*/ 44204 w 50553"/>
                <a:gd name="connsiteY1" fmla="*/ 23451 h 56968"/>
                <a:gd name="connsiteX2" fmla="*/ 44204 w 50553"/>
                <a:gd name="connsiteY2" fmla="*/ 56026 h 56968"/>
                <a:gd name="connsiteX3" fmla="*/ 31916 w 50553"/>
                <a:gd name="connsiteY3" fmla="*/ 56026 h 56968"/>
                <a:gd name="connsiteX4" fmla="*/ 31916 w 50553"/>
                <a:gd name="connsiteY4" fmla="*/ 49263 h 56968"/>
                <a:gd name="connsiteX5" fmla="*/ 25154 w 50553"/>
                <a:gd name="connsiteY5" fmla="*/ 54788 h 56968"/>
                <a:gd name="connsiteX6" fmla="*/ 3532 w 50553"/>
                <a:gd name="connsiteY6" fmla="*/ 54788 h 56968"/>
                <a:gd name="connsiteX7" fmla="*/ -3705 w 50553"/>
                <a:gd name="connsiteY7" fmla="*/ 48883 h 56968"/>
                <a:gd name="connsiteX8" fmla="*/ -6277 w 50553"/>
                <a:gd name="connsiteY8" fmla="*/ 40310 h 56968"/>
                <a:gd name="connsiteX9" fmla="*/ -659 w 50553"/>
                <a:gd name="connsiteY9" fmla="*/ 28214 h 56968"/>
                <a:gd name="connsiteX10" fmla="*/ 16871 w 50553"/>
                <a:gd name="connsiteY10" fmla="*/ 23736 h 56968"/>
                <a:gd name="connsiteX11" fmla="*/ 31251 w 50553"/>
                <a:gd name="connsiteY11" fmla="*/ 23736 h 56968"/>
                <a:gd name="connsiteX12" fmla="*/ 31251 w 50553"/>
                <a:gd name="connsiteY12" fmla="*/ 22880 h 56968"/>
                <a:gd name="connsiteX13" fmla="*/ 27726 w 50553"/>
                <a:gd name="connsiteY13" fmla="*/ 13926 h 56968"/>
                <a:gd name="connsiteX14" fmla="*/ 17345 w 50553"/>
                <a:gd name="connsiteY14" fmla="*/ 10783 h 56968"/>
                <a:gd name="connsiteX15" fmla="*/ 7820 w 50553"/>
                <a:gd name="connsiteY15" fmla="*/ 12306 h 56968"/>
                <a:gd name="connsiteX16" fmla="*/ 104 w 50553"/>
                <a:gd name="connsiteY16" fmla="*/ 16307 h 56968"/>
                <a:gd name="connsiteX17" fmla="*/ -4942 w 50553"/>
                <a:gd name="connsiteY17" fmla="*/ 6782 h 56968"/>
                <a:gd name="connsiteX18" fmla="*/ 5532 w 50553"/>
                <a:gd name="connsiteY18" fmla="*/ 1638 h 56968"/>
                <a:gd name="connsiteX19" fmla="*/ 18582 w 50553"/>
                <a:gd name="connsiteY19" fmla="*/ -76 h 56968"/>
                <a:gd name="connsiteX20" fmla="*/ 37730 w 50553"/>
                <a:gd name="connsiteY20" fmla="*/ 5735 h 56968"/>
                <a:gd name="connsiteX21" fmla="*/ 25824 w 50553"/>
                <a:gd name="connsiteY21" fmla="*/ 44978 h 56968"/>
                <a:gd name="connsiteX22" fmla="*/ 31251 w 50553"/>
                <a:gd name="connsiteY22" fmla="*/ 38595 h 56968"/>
                <a:gd name="connsiteX23" fmla="*/ 31251 w 50553"/>
                <a:gd name="connsiteY23" fmla="*/ 32214 h 56968"/>
                <a:gd name="connsiteX24" fmla="*/ 17819 w 50553"/>
                <a:gd name="connsiteY24" fmla="*/ 32214 h 56968"/>
                <a:gd name="connsiteX25" fmla="*/ 6583 w 50553"/>
                <a:gd name="connsiteY25" fmla="*/ 39548 h 56968"/>
                <a:gd name="connsiteX26" fmla="*/ 9345 w 50553"/>
                <a:gd name="connsiteY26" fmla="*/ 45168 h 56968"/>
                <a:gd name="connsiteX27" fmla="*/ 17154 w 50553"/>
                <a:gd name="connsiteY27" fmla="*/ 47264 h 56968"/>
                <a:gd name="connsiteX28" fmla="*/ 25824 w 50553"/>
                <a:gd name="connsiteY28" fmla="*/ 44978 h 56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0553" h="56968">
                  <a:moveTo>
                    <a:pt x="37730" y="5735"/>
                  </a:moveTo>
                  <a:cubicBezTo>
                    <a:pt x="42302" y="10430"/>
                    <a:pt x="44683" y="16888"/>
                    <a:pt x="44204" y="23451"/>
                  </a:cubicBezTo>
                  <a:lnTo>
                    <a:pt x="44204" y="56026"/>
                  </a:lnTo>
                  <a:lnTo>
                    <a:pt x="31916" y="56026"/>
                  </a:lnTo>
                  <a:lnTo>
                    <a:pt x="31916" y="49263"/>
                  </a:lnTo>
                  <a:cubicBezTo>
                    <a:pt x="30298" y="51750"/>
                    <a:pt x="27916" y="53683"/>
                    <a:pt x="25154" y="54788"/>
                  </a:cubicBezTo>
                  <a:cubicBezTo>
                    <a:pt x="18201" y="57455"/>
                    <a:pt x="10485" y="57455"/>
                    <a:pt x="3532" y="54788"/>
                  </a:cubicBezTo>
                  <a:cubicBezTo>
                    <a:pt x="583" y="53521"/>
                    <a:pt x="-1896" y="51483"/>
                    <a:pt x="-3705" y="48883"/>
                  </a:cubicBezTo>
                  <a:cubicBezTo>
                    <a:pt x="-5421" y="46349"/>
                    <a:pt x="-6277" y="43358"/>
                    <a:pt x="-6277" y="40310"/>
                  </a:cubicBezTo>
                  <a:cubicBezTo>
                    <a:pt x="-6468" y="35614"/>
                    <a:pt x="-4370" y="31128"/>
                    <a:pt x="-659" y="28214"/>
                  </a:cubicBezTo>
                  <a:cubicBezTo>
                    <a:pt x="4485" y="24822"/>
                    <a:pt x="10676" y="23251"/>
                    <a:pt x="16871" y="23736"/>
                  </a:cubicBezTo>
                  <a:lnTo>
                    <a:pt x="31251" y="23736"/>
                  </a:lnTo>
                  <a:lnTo>
                    <a:pt x="31251" y="22880"/>
                  </a:lnTo>
                  <a:cubicBezTo>
                    <a:pt x="31442" y="19527"/>
                    <a:pt x="30107" y="16250"/>
                    <a:pt x="27726" y="13926"/>
                  </a:cubicBezTo>
                  <a:cubicBezTo>
                    <a:pt x="24772" y="11621"/>
                    <a:pt x="21061" y="10506"/>
                    <a:pt x="17345" y="10783"/>
                  </a:cubicBezTo>
                  <a:cubicBezTo>
                    <a:pt x="14108" y="10726"/>
                    <a:pt x="10866" y="11240"/>
                    <a:pt x="7820" y="12306"/>
                  </a:cubicBezTo>
                  <a:cubicBezTo>
                    <a:pt x="5057" y="13135"/>
                    <a:pt x="2392" y="14488"/>
                    <a:pt x="104" y="16307"/>
                  </a:cubicBezTo>
                  <a:lnTo>
                    <a:pt x="-4942" y="6782"/>
                  </a:lnTo>
                  <a:cubicBezTo>
                    <a:pt x="-1798" y="4449"/>
                    <a:pt x="1723" y="2705"/>
                    <a:pt x="5532" y="1638"/>
                  </a:cubicBezTo>
                  <a:cubicBezTo>
                    <a:pt x="9820" y="477"/>
                    <a:pt x="14201" y="-105"/>
                    <a:pt x="18582" y="-76"/>
                  </a:cubicBezTo>
                  <a:cubicBezTo>
                    <a:pt x="25442" y="-685"/>
                    <a:pt x="32298" y="1401"/>
                    <a:pt x="37730" y="5735"/>
                  </a:cubicBezTo>
                  <a:close/>
                  <a:moveTo>
                    <a:pt x="25824" y="44978"/>
                  </a:moveTo>
                  <a:cubicBezTo>
                    <a:pt x="28395" y="43577"/>
                    <a:pt x="30298" y="41310"/>
                    <a:pt x="31251" y="38595"/>
                  </a:cubicBezTo>
                  <a:lnTo>
                    <a:pt x="31251" y="32214"/>
                  </a:lnTo>
                  <a:lnTo>
                    <a:pt x="17819" y="32214"/>
                  </a:lnTo>
                  <a:cubicBezTo>
                    <a:pt x="10294" y="32214"/>
                    <a:pt x="6583" y="34595"/>
                    <a:pt x="6583" y="39548"/>
                  </a:cubicBezTo>
                  <a:cubicBezTo>
                    <a:pt x="6485" y="41767"/>
                    <a:pt x="7536" y="43872"/>
                    <a:pt x="9345" y="45168"/>
                  </a:cubicBezTo>
                  <a:cubicBezTo>
                    <a:pt x="11629" y="46701"/>
                    <a:pt x="14392" y="47435"/>
                    <a:pt x="17154" y="47264"/>
                  </a:cubicBezTo>
                  <a:cubicBezTo>
                    <a:pt x="20201" y="47320"/>
                    <a:pt x="23154" y="46530"/>
                    <a:pt x="25824" y="44978"/>
                  </a:cubicBezTo>
                  <a:close/>
                </a:path>
              </a:pathLst>
            </a:custGeom>
            <a:solidFill>
              <a:srgbClr val="6D6E71"/>
            </a:solidFill>
            <a:ln w="9525" cap="flat">
              <a:noFill/>
              <a:prstDash val="solid"/>
              <a:miter/>
            </a:ln>
          </p:spPr>
          <p:txBody>
            <a:bodyPr rtlCol="0" anchor="ctr"/>
            <a:lstStyle/>
            <a:p>
              <a:endParaRPr lang="en-US"/>
            </a:p>
          </p:txBody>
        </p:sp>
        <p:sp>
          <p:nvSpPr>
            <p:cNvPr id="1614" name="Freeform: Shape 1613">
              <a:extLst>
                <a:ext uri="{FF2B5EF4-FFF2-40B4-BE49-F238E27FC236}">
                  <a16:creationId xmlns:a16="http://schemas.microsoft.com/office/drawing/2014/main" id="{A1F82DAA-A387-4CCD-9A4D-7490E4BB0FD2}"/>
                </a:ext>
              </a:extLst>
            </p:cNvPr>
            <p:cNvSpPr/>
            <p:nvPr/>
          </p:nvSpPr>
          <p:spPr>
            <a:xfrm>
              <a:off x="17529899" y="3937047"/>
              <a:ext cx="54010" cy="56800"/>
            </a:xfrm>
            <a:custGeom>
              <a:avLst/>
              <a:gdLst>
                <a:gd name="connsiteX0" fmla="*/ 8292 w 54010"/>
                <a:gd name="connsiteY0" fmla="*/ 53082 h 56800"/>
                <a:gd name="connsiteX1" fmla="*/ -2377 w 54010"/>
                <a:gd name="connsiteY1" fmla="*/ 42985 h 56800"/>
                <a:gd name="connsiteX2" fmla="*/ -6284 w 54010"/>
                <a:gd name="connsiteY2" fmla="*/ 28221 h 56800"/>
                <a:gd name="connsiteX3" fmla="*/ -2377 w 54010"/>
                <a:gd name="connsiteY3" fmla="*/ 13553 h 56800"/>
                <a:gd name="connsiteX4" fmla="*/ 8292 w 54010"/>
                <a:gd name="connsiteY4" fmla="*/ 3456 h 56800"/>
                <a:gd name="connsiteX5" fmla="*/ 23816 w 54010"/>
                <a:gd name="connsiteY5" fmla="*/ -163 h 56800"/>
                <a:gd name="connsiteX6" fmla="*/ 38197 w 54010"/>
                <a:gd name="connsiteY6" fmla="*/ 3171 h 56800"/>
                <a:gd name="connsiteX7" fmla="*/ 47722 w 54010"/>
                <a:gd name="connsiteY7" fmla="*/ 12696 h 56800"/>
                <a:gd name="connsiteX8" fmla="*/ 37722 w 54010"/>
                <a:gd name="connsiteY8" fmla="*/ 18506 h 56800"/>
                <a:gd name="connsiteX9" fmla="*/ 23909 w 54010"/>
                <a:gd name="connsiteY9" fmla="*/ 10886 h 56800"/>
                <a:gd name="connsiteX10" fmla="*/ 11812 w 54010"/>
                <a:gd name="connsiteY10" fmla="*/ 15553 h 56800"/>
                <a:gd name="connsiteX11" fmla="*/ 7050 w 54010"/>
                <a:gd name="connsiteY11" fmla="*/ 28221 h 56800"/>
                <a:gd name="connsiteX12" fmla="*/ 11812 w 54010"/>
                <a:gd name="connsiteY12" fmla="*/ 40889 h 56800"/>
                <a:gd name="connsiteX13" fmla="*/ 23909 w 54010"/>
                <a:gd name="connsiteY13" fmla="*/ 45557 h 56800"/>
                <a:gd name="connsiteX14" fmla="*/ 37722 w 54010"/>
                <a:gd name="connsiteY14" fmla="*/ 37937 h 56800"/>
                <a:gd name="connsiteX15" fmla="*/ 47722 w 54010"/>
                <a:gd name="connsiteY15" fmla="*/ 43747 h 56800"/>
                <a:gd name="connsiteX16" fmla="*/ 38197 w 54010"/>
                <a:gd name="connsiteY16" fmla="*/ 53272 h 56800"/>
                <a:gd name="connsiteX17" fmla="*/ 23909 w 54010"/>
                <a:gd name="connsiteY17" fmla="*/ 56606 h 56800"/>
                <a:gd name="connsiteX18" fmla="*/ 8292 w 54010"/>
                <a:gd name="connsiteY18" fmla="*/ 53082 h 5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4010" h="56800">
                  <a:moveTo>
                    <a:pt x="8292" y="53082"/>
                  </a:moveTo>
                  <a:cubicBezTo>
                    <a:pt x="3813" y="50786"/>
                    <a:pt x="194" y="47291"/>
                    <a:pt x="-2377" y="42985"/>
                  </a:cubicBezTo>
                  <a:cubicBezTo>
                    <a:pt x="-4949" y="38508"/>
                    <a:pt x="-6377" y="33403"/>
                    <a:pt x="-6284" y="28221"/>
                  </a:cubicBezTo>
                  <a:cubicBezTo>
                    <a:pt x="-6377" y="23068"/>
                    <a:pt x="-5047" y="17991"/>
                    <a:pt x="-2377" y="13553"/>
                  </a:cubicBezTo>
                  <a:cubicBezTo>
                    <a:pt x="194" y="9248"/>
                    <a:pt x="3813" y="5752"/>
                    <a:pt x="8292" y="3456"/>
                  </a:cubicBezTo>
                  <a:cubicBezTo>
                    <a:pt x="13054" y="989"/>
                    <a:pt x="18389" y="-249"/>
                    <a:pt x="23816" y="-163"/>
                  </a:cubicBezTo>
                  <a:cubicBezTo>
                    <a:pt x="28862" y="-334"/>
                    <a:pt x="33816" y="818"/>
                    <a:pt x="38197" y="3171"/>
                  </a:cubicBezTo>
                  <a:cubicBezTo>
                    <a:pt x="42294" y="5247"/>
                    <a:pt x="45629" y="8581"/>
                    <a:pt x="47722" y="12696"/>
                  </a:cubicBezTo>
                  <a:lnTo>
                    <a:pt x="37722" y="18506"/>
                  </a:lnTo>
                  <a:cubicBezTo>
                    <a:pt x="34769" y="13686"/>
                    <a:pt x="29532" y="10781"/>
                    <a:pt x="23909" y="10886"/>
                  </a:cubicBezTo>
                  <a:cubicBezTo>
                    <a:pt x="19435" y="10734"/>
                    <a:pt x="15054" y="12420"/>
                    <a:pt x="11812" y="15553"/>
                  </a:cubicBezTo>
                  <a:cubicBezTo>
                    <a:pt x="8575" y="18953"/>
                    <a:pt x="6859" y="23525"/>
                    <a:pt x="7050" y="28221"/>
                  </a:cubicBezTo>
                  <a:cubicBezTo>
                    <a:pt x="6766" y="32926"/>
                    <a:pt x="8482" y="37518"/>
                    <a:pt x="11812" y="40889"/>
                  </a:cubicBezTo>
                  <a:cubicBezTo>
                    <a:pt x="15054" y="44052"/>
                    <a:pt x="19435" y="45738"/>
                    <a:pt x="23909" y="45557"/>
                  </a:cubicBezTo>
                  <a:cubicBezTo>
                    <a:pt x="29532" y="45662"/>
                    <a:pt x="34769" y="42757"/>
                    <a:pt x="37722" y="37937"/>
                  </a:cubicBezTo>
                  <a:lnTo>
                    <a:pt x="47722" y="43747"/>
                  </a:lnTo>
                  <a:cubicBezTo>
                    <a:pt x="45531" y="47805"/>
                    <a:pt x="42294" y="51120"/>
                    <a:pt x="38197" y="53272"/>
                  </a:cubicBezTo>
                  <a:cubicBezTo>
                    <a:pt x="33816" y="55558"/>
                    <a:pt x="28862" y="56701"/>
                    <a:pt x="23909" y="56606"/>
                  </a:cubicBezTo>
                  <a:cubicBezTo>
                    <a:pt x="18482" y="56768"/>
                    <a:pt x="13147" y="55548"/>
                    <a:pt x="8292" y="53082"/>
                  </a:cubicBezTo>
                  <a:close/>
                </a:path>
              </a:pathLst>
            </a:custGeom>
            <a:solidFill>
              <a:srgbClr val="6D6E71"/>
            </a:solidFill>
            <a:ln w="9525" cap="flat">
              <a:noFill/>
              <a:prstDash val="solid"/>
              <a:miter/>
            </a:ln>
          </p:spPr>
          <p:txBody>
            <a:bodyPr rtlCol="0" anchor="ctr"/>
            <a:lstStyle/>
            <a:p>
              <a:endParaRPr lang="en-US"/>
            </a:p>
          </p:txBody>
        </p:sp>
        <p:sp>
          <p:nvSpPr>
            <p:cNvPr id="1615" name="Freeform: Shape 1614">
              <a:extLst>
                <a:ext uri="{FF2B5EF4-FFF2-40B4-BE49-F238E27FC236}">
                  <a16:creationId xmlns:a16="http://schemas.microsoft.com/office/drawing/2014/main" id="{67528D9B-2761-4508-968B-50FDF5C909C8}"/>
                </a:ext>
              </a:extLst>
            </p:cNvPr>
            <p:cNvSpPr/>
            <p:nvPr/>
          </p:nvSpPr>
          <p:spPr>
            <a:xfrm>
              <a:off x="17584007" y="3937635"/>
              <a:ext cx="62386" cy="76492"/>
            </a:xfrm>
            <a:custGeom>
              <a:avLst/>
              <a:gdLst>
                <a:gd name="connsiteX0" fmla="*/ 56098 w 62386"/>
                <a:gd name="connsiteY0" fmla="*/ -180 h 76492"/>
                <a:gd name="connsiteX1" fmla="*/ 30095 w 62386"/>
                <a:gd name="connsiteY1" fmla="*/ 59923 h 76492"/>
                <a:gd name="connsiteX2" fmla="*/ 21240 w 62386"/>
                <a:gd name="connsiteY2" fmla="*/ 72591 h 76492"/>
                <a:gd name="connsiteX3" fmla="*/ 8664 w 62386"/>
                <a:gd name="connsiteY3" fmla="*/ 76306 h 76492"/>
                <a:gd name="connsiteX4" fmla="*/ 376 w 62386"/>
                <a:gd name="connsiteY4" fmla="*/ 74972 h 76492"/>
                <a:gd name="connsiteX5" fmla="*/ -6289 w 62386"/>
                <a:gd name="connsiteY5" fmla="*/ 71258 h 76492"/>
                <a:gd name="connsiteX6" fmla="*/ -1052 w 62386"/>
                <a:gd name="connsiteY6" fmla="*/ 61733 h 76492"/>
                <a:gd name="connsiteX7" fmla="*/ 3329 w 62386"/>
                <a:gd name="connsiteY7" fmla="*/ 64590 h 76492"/>
                <a:gd name="connsiteX8" fmla="*/ 8473 w 62386"/>
                <a:gd name="connsiteY8" fmla="*/ 65638 h 76492"/>
                <a:gd name="connsiteX9" fmla="*/ 14189 w 62386"/>
                <a:gd name="connsiteY9" fmla="*/ 63828 h 76492"/>
                <a:gd name="connsiteX10" fmla="*/ 18286 w 62386"/>
                <a:gd name="connsiteY10" fmla="*/ 57923 h 76492"/>
                <a:gd name="connsiteX11" fmla="*/ 19240 w 62386"/>
                <a:gd name="connsiteY11" fmla="*/ 55732 h 76492"/>
                <a:gd name="connsiteX12" fmla="*/ -5052 w 62386"/>
                <a:gd name="connsiteY12" fmla="*/ -85 h 76492"/>
                <a:gd name="connsiteX13" fmla="*/ 8473 w 62386"/>
                <a:gd name="connsiteY13" fmla="*/ -85 h 76492"/>
                <a:gd name="connsiteX14" fmla="*/ 26002 w 62386"/>
                <a:gd name="connsiteY14" fmla="*/ 41063 h 76492"/>
                <a:gd name="connsiteX15" fmla="*/ 43620 w 62386"/>
                <a:gd name="connsiteY15" fmla="*/ -85 h 76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386" h="76492">
                  <a:moveTo>
                    <a:pt x="56098" y="-180"/>
                  </a:moveTo>
                  <a:lnTo>
                    <a:pt x="30095" y="59923"/>
                  </a:lnTo>
                  <a:cubicBezTo>
                    <a:pt x="28384" y="64876"/>
                    <a:pt x="25333" y="69267"/>
                    <a:pt x="21240" y="72591"/>
                  </a:cubicBezTo>
                  <a:cubicBezTo>
                    <a:pt x="17524" y="75115"/>
                    <a:pt x="13143" y="76421"/>
                    <a:pt x="8664" y="76306"/>
                  </a:cubicBezTo>
                  <a:cubicBezTo>
                    <a:pt x="5808" y="76335"/>
                    <a:pt x="3046" y="75887"/>
                    <a:pt x="376" y="74972"/>
                  </a:cubicBezTo>
                  <a:cubicBezTo>
                    <a:pt x="-2098" y="74182"/>
                    <a:pt x="-4289" y="72925"/>
                    <a:pt x="-6289" y="71258"/>
                  </a:cubicBezTo>
                  <a:lnTo>
                    <a:pt x="-1052" y="61733"/>
                  </a:lnTo>
                  <a:cubicBezTo>
                    <a:pt x="190" y="62933"/>
                    <a:pt x="1711" y="63895"/>
                    <a:pt x="3329" y="64590"/>
                  </a:cubicBezTo>
                  <a:cubicBezTo>
                    <a:pt x="4952" y="65257"/>
                    <a:pt x="6664" y="65610"/>
                    <a:pt x="8473" y="65638"/>
                  </a:cubicBezTo>
                  <a:cubicBezTo>
                    <a:pt x="10571" y="65667"/>
                    <a:pt x="12571" y="65028"/>
                    <a:pt x="14189" y="63828"/>
                  </a:cubicBezTo>
                  <a:cubicBezTo>
                    <a:pt x="15998" y="62228"/>
                    <a:pt x="17426" y="60199"/>
                    <a:pt x="18286" y="57923"/>
                  </a:cubicBezTo>
                  <a:lnTo>
                    <a:pt x="19240" y="55732"/>
                  </a:lnTo>
                  <a:lnTo>
                    <a:pt x="-5052" y="-85"/>
                  </a:lnTo>
                  <a:lnTo>
                    <a:pt x="8473" y="-85"/>
                  </a:lnTo>
                  <a:lnTo>
                    <a:pt x="26002" y="41063"/>
                  </a:lnTo>
                  <a:lnTo>
                    <a:pt x="43620" y="-85"/>
                  </a:lnTo>
                  <a:close/>
                </a:path>
              </a:pathLst>
            </a:custGeom>
            <a:solidFill>
              <a:srgbClr val="6D6E71"/>
            </a:solidFill>
            <a:ln w="9525" cap="flat">
              <a:noFill/>
              <a:prstDash val="solid"/>
              <a:miter/>
            </a:ln>
          </p:spPr>
          <p:txBody>
            <a:bodyPr rtlCol="0" anchor="ctr"/>
            <a:lstStyle/>
            <a:p>
              <a:endParaRPr lang="en-US"/>
            </a:p>
          </p:txBody>
        </p:sp>
        <p:sp>
          <p:nvSpPr>
            <p:cNvPr id="1616" name="Freeform: Shape 1615">
              <a:extLst>
                <a:ext uri="{FF2B5EF4-FFF2-40B4-BE49-F238E27FC236}">
                  <a16:creationId xmlns:a16="http://schemas.microsoft.com/office/drawing/2014/main" id="{257C76B9-48E7-485C-B911-24D645F24B70}"/>
                </a:ext>
              </a:extLst>
            </p:cNvPr>
            <p:cNvSpPr/>
            <p:nvPr/>
          </p:nvSpPr>
          <p:spPr>
            <a:xfrm>
              <a:off x="17678211" y="3919329"/>
              <a:ext cx="57926" cy="74990"/>
            </a:xfrm>
            <a:custGeom>
              <a:avLst/>
              <a:gdLst>
                <a:gd name="connsiteX0" fmla="*/ 6092 w 57926"/>
                <a:gd name="connsiteY0" fmla="*/ 72419 h 74990"/>
                <a:gd name="connsiteX1" fmla="*/ -6289 w 57926"/>
                <a:gd name="connsiteY1" fmla="*/ 66038 h 74990"/>
                <a:gd name="connsiteX2" fmla="*/ -1624 w 57926"/>
                <a:gd name="connsiteY2" fmla="*/ 55560 h 74990"/>
                <a:gd name="connsiteX3" fmla="*/ 22379 w 57926"/>
                <a:gd name="connsiteY3" fmla="*/ 63561 h 74990"/>
                <a:gd name="connsiteX4" fmla="*/ 34574 w 57926"/>
                <a:gd name="connsiteY4" fmla="*/ 60894 h 74990"/>
                <a:gd name="connsiteX5" fmla="*/ 38574 w 57926"/>
                <a:gd name="connsiteY5" fmla="*/ 54036 h 74990"/>
                <a:gd name="connsiteX6" fmla="*/ 36285 w 57926"/>
                <a:gd name="connsiteY6" fmla="*/ 48893 h 74990"/>
                <a:gd name="connsiteX7" fmla="*/ 30667 w 57926"/>
                <a:gd name="connsiteY7" fmla="*/ 45749 h 74990"/>
                <a:gd name="connsiteX8" fmla="*/ 21142 w 57926"/>
                <a:gd name="connsiteY8" fmla="*/ 43083 h 74990"/>
                <a:gd name="connsiteX9" fmla="*/ 7710 w 57926"/>
                <a:gd name="connsiteY9" fmla="*/ 39177 h 74990"/>
                <a:gd name="connsiteX10" fmla="*/ -1145 w 57926"/>
                <a:gd name="connsiteY10" fmla="*/ 32986 h 74990"/>
                <a:gd name="connsiteX11" fmla="*/ -4861 w 57926"/>
                <a:gd name="connsiteY11" fmla="*/ 21556 h 74990"/>
                <a:gd name="connsiteX12" fmla="*/ -1526 w 57926"/>
                <a:gd name="connsiteY12" fmla="*/ 10602 h 74990"/>
                <a:gd name="connsiteX13" fmla="*/ 7999 w 57926"/>
                <a:gd name="connsiteY13" fmla="*/ 2791 h 74990"/>
                <a:gd name="connsiteX14" fmla="*/ 24188 w 57926"/>
                <a:gd name="connsiteY14" fmla="*/ -161 h 74990"/>
                <a:gd name="connsiteX15" fmla="*/ 37332 w 57926"/>
                <a:gd name="connsiteY15" fmla="*/ 1553 h 74990"/>
                <a:gd name="connsiteX16" fmla="*/ 48480 w 57926"/>
                <a:gd name="connsiteY16" fmla="*/ 6316 h 74990"/>
                <a:gd name="connsiteX17" fmla="*/ 44192 w 57926"/>
                <a:gd name="connsiteY17" fmla="*/ 16793 h 74990"/>
                <a:gd name="connsiteX18" fmla="*/ 34192 w 57926"/>
                <a:gd name="connsiteY18" fmla="*/ 12507 h 74990"/>
                <a:gd name="connsiteX19" fmla="*/ 24095 w 57926"/>
                <a:gd name="connsiteY19" fmla="*/ 11078 h 74990"/>
                <a:gd name="connsiteX20" fmla="*/ 12189 w 57926"/>
                <a:gd name="connsiteY20" fmla="*/ 13745 h 74990"/>
                <a:gd name="connsiteX21" fmla="*/ 8282 w 57926"/>
                <a:gd name="connsiteY21" fmla="*/ 20985 h 74990"/>
                <a:gd name="connsiteX22" fmla="*/ 10571 w 57926"/>
                <a:gd name="connsiteY22" fmla="*/ 26032 h 74990"/>
                <a:gd name="connsiteX23" fmla="*/ 16189 w 57926"/>
                <a:gd name="connsiteY23" fmla="*/ 29176 h 74990"/>
                <a:gd name="connsiteX24" fmla="*/ 25714 w 57926"/>
                <a:gd name="connsiteY24" fmla="*/ 31748 h 74990"/>
                <a:gd name="connsiteX25" fmla="*/ 38955 w 57926"/>
                <a:gd name="connsiteY25" fmla="*/ 35653 h 74990"/>
                <a:gd name="connsiteX26" fmla="*/ 47908 w 57926"/>
                <a:gd name="connsiteY26" fmla="*/ 41844 h 74990"/>
                <a:gd name="connsiteX27" fmla="*/ 51619 w 57926"/>
                <a:gd name="connsiteY27" fmla="*/ 53084 h 74990"/>
                <a:gd name="connsiteX28" fmla="*/ 48289 w 57926"/>
                <a:gd name="connsiteY28" fmla="*/ 64037 h 74990"/>
                <a:gd name="connsiteX29" fmla="*/ 38764 w 57926"/>
                <a:gd name="connsiteY29" fmla="*/ 71848 h 74990"/>
                <a:gd name="connsiteX30" fmla="*/ 22477 w 57926"/>
                <a:gd name="connsiteY30" fmla="*/ 74800 h 74990"/>
                <a:gd name="connsiteX31" fmla="*/ 6092 w 57926"/>
                <a:gd name="connsiteY31" fmla="*/ 72419 h 74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7926" h="74990">
                  <a:moveTo>
                    <a:pt x="6092" y="72419"/>
                  </a:moveTo>
                  <a:cubicBezTo>
                    <a:pt x="1520" y="71181"/>
                    <a:pt x="-2670" y="69009"/>
                    <a:pt x="-6289" y="66038"/>
                  </a:cubicBezTo>
                  <a:lnTo>
                    <a:pt x="-1624" y="55560"/>
                  </a:lnTo>
                  <a:cubicBezTo>
                    <a:pt x="5329" y="60647"/>
                    <a:pt x="13710" y="63437"/>
                    <a:pt x="22379" y="63561"/>
                  </a:cubicBezTo>
                  <a:cubicBezTo>
                    <a:pt x="26570" y="63866"/>
                    <a:pt x="30858" y="62933"/>
                    <a:pt x="34574" y="60894"/>
                  </a:cubicBezTo>
                  <a:cubicBezTo>
                    <a:pt x="37048" y="59504"/>
                    <a:pt x="38574" y="56884"/>
                    <a:pt x="38574" y="54036"/>
                  </a:cubicBezTo>
                  <a:cubicBezTo>
                    <a:pt x="38667" y="52065"/>
                    <a:pt x="37811" y="50169"/>
                    <a:pt x="36285" y="48893"/>
                  </a:cubicBezTo>
                  <a:cubicBezTo>
                    <a:pt x="34667" y="47454"/>
                    <a:pt x="32760" y="46388"/>
                    <a:pt x="30667" y="45749"/>
                  </a:cubicBezTo>
                  <a:cubicBezTo>
                    <a:pt x="28379" y="44987"/>
                    <a:pt x="25235" y="44130"/>
                    <a:pt x="21142" y="43083"/>
                  </a:cubicBezTo>
                  <a:cubicBezTo>
                    <a:pt x="16570" y="42111"/>
                    <a:pt x="12091" y="40806"/>
                    <a:pt x="7710" y="39177"/>
                  </a:cubicBezTo>
                  <a:cubicBezTo>
                    <a:pt x="4283" y="37882"/>
                    <a:pt x="1236" y="35757"/>
                    <a:pt x="-1145" y="32986"/>
                  </a:cubicBezTo>
                  <a:cubicBezTo>
                    <a:pt x="-3815" y="29776"/>
                    <a:pt x="-5149" y="25699"/>
                    <a:pt x="-4861" y="21556"/>
                  </a:cubicBezTo>
                  <a:cubicBezTo>
                    <a:pt x="-4861" y="17650"/>
                    <a:pt x="-3717" y="13822"/>
                    <a:pt x="-1526" y="10602"/>
                  </a:cubicBezTo>
                  <a:cubicBezTo>
                    <a:pt x="855" y="7154"/>
                    <a:pt x="4185" y="4449"/>
                    <a:pt x="7999" y="2791"/>
                  </a:cubicBezTo>
                  <a:cubicBezTo>
                    <a:pt x="13143" y="677"/>
                    <a:pt x="18663" y="-333"/>
                    <a:pt x="24188" y="-161"/>
                  </a:cubicBezTo>
                  <a:cubicBezTo>
                    <a:pt x="28667" y="-171"/>
                    <a:pt x="33048" y="410"/>
                    <a:pt x="37332" y="1553"/>
                  </a:cubicBezTo>
                  <a:cubicBezTo>
                    <a:pt x="41336" y="2477"/>
                    <a:pt x="45048" y="4087"/>
                    <a:pt x="48480" y="6316"/>
                  </a:cubicBezTo>
                  <a:lnTo>
                    <a:pt x="44192" y="16793"/>
                  </a:lnTo>
                  <a:cubicBezTo>
                    <a:pt x="41048" y="14936"/>
                    <a:pt x="37713" y="13498"/>
                    <a:pt x="34192" y="12507"/>
                  </a:cubicBezTo>
                  <a:cubicBezTo>
                    <a:pt x="30951" y="11573"/>
                    <a:pt x="27523" y="11088"/>
                    <a:pt x="24095" y="11078"/>
                  </a:cubicBezTo>
                  <a:cubicBezTo>
                    <a:pt x="19998" y="10821"/>
                    <a:pt x="15808" y="11745"/>
                    <a:pt x="12189" y="13745"/>
                  </a:cubicBezTo>
                  <a:cubicBezTo>
                    <a:pt x="9710" y="15336"/>
                    <a:pt x="8282" y="18060"/>
                    <a:pt x="8282" y="20985"/>
                  </a:cubicBezTo>
                  <a:cubicBezTo>
                    <a:pt x="8189" y="22937"/>
                    <a:pt x="9045" y="24804"/>
                    <a:pt x="10571" y="26032"/>
                  </a:cubicBezTo>
                  <a:cubicBezTo>
                    <a:pt x="12189" y="27471"/>
                    <a:pt x="14091" y="28538"/>
                    <a:pt x="16189" y="29176"/>
                  </a:cubicBezTo>
                  <a:cubicBezTo>
                    <a:pt x="18472" y="29938"/>
                    <a:pt x="21616" y="30795"/>
                    <a:pt x="25714" y="31748"/>
                  </a:cubicBezTo>
                  <a:cubicBezTo>
                    <a:pt x="30188" y="32786"/>
                    <a:pt x="34667" y="34091"/>
                    <a:pt x="38955" y="35653"/>
                  </a:cubicBezTo>
                  <a:cubicBezTo>
                    <a:pt x="42383" y="36996"/>
                    <a:pt x="45429" y="39110"/>
                    <a:pt x="47908" y="41844"/>
                  </a:cubicBezTo>
                  <a:cubicBezTo>
                    <a:pt x="50480" y="44997"/>
                    <a:pt x="51810" y="49007"/>
                    <a:pt x="51619" y="53084"/>
                  </a:cubicBezTo>
                  <a:cubicBezTo>
                    <a:pt x="51619" y="56989"/>
                    <a:pt x="50480" y="60818"/>
                    <a:pt x="48289" y="64037"/>
                  </a:cubicBezTo>
                  <a:cubicBezTo>
                    <a:pt x="45908" y="67476"/>
                    <a:pt x="42573" y="70181"/>
                    <a:pt x="38764" y="71848"/>
                  </a:cubicBezTo>
                  <a:cubicBezTo>
                    <a:pt x="33620" y="73915"/>
                    <a:pt x="28095" y="74924"/>
                    <a:pt x="22477" y="74800"/>
                  </a:cubicBezTo>
                  <a:cubicBezTo>
                    <a:pt x="16952" y="74791"/>
                    <a:pt x="11426" y="73991"/>
                    <a:pt x="6092" y="72419"/>
                  </a:cubicBezTo>
                  <a:close/>
                </a:path>
              </a:pathLst>
            </a:custGeom>
            <a:solidFill>
              <a:srgbClr val="6D6E71"/>
            </a:solidFill>
            <a:ln w="9525" cap="flat">
              <a:noFill/>
              <a:prstDash val="solid"/>
              <a:miter/>
            </a:ln>
          </p:spPr>
          <p:txBody>
            <a:bodyPr rtlCol="0" anchor="ctr"/>
            <a:lstStyle/>
            <a:p>
              <a:endParaRPr lang="en-US"/>
            </a:p>
          </p:txBody>
        </p:sp>
        <p:sp>
          <p:nvSpPr>
            <p:cNvPr id="1617" name="Freeform: Shape 1616">
              <a:extLst>
                <a:ext uri="{FF2B5EF4-FFF2-40B4-BE49-F238E27FC236}">
                  <a16:creationId xmlns:a16="http://schemas.microsoft.com/office/drawing/2014/main" id="{C128E61B-5264-467B-A5B3-EA2E04B5BAFD}"/>
                </a:ext>
              </a:extLst>
            </p:cNvPr>
            <p:cNvSpPr/>
            <p:nvPr/>
          </p:nvSpPr>
          <p:spPr>
            <a:xfrm>
              <a:off x="17744593" y="3936869"/>
              <a:ext cx="56875" cy="56743"/>
            </a:xfrm>
            <a:custGeom>
              <a:avLst/>
              <a:gdLst>
                <a:gd name="connsiteX0" fmla="*/ 49819 w 56875"/>
                <a:gd name="connsiteY0" fmla="*/ 32591 h 56743"/>
                <a:gd name="connsiteX1" fmla="*/ 6385 w 56875"/>
                <a:gd name="connsiteY1" fmla="*/ 32591 h 56743"/>
                <a:gd name="connsiteX2" fmla="*/ 12384 w 56875"/>
                <a:gd name="connsiteY2" fmla="*/ 42116 h 56743"/>
                <a:gd name="connsiteX3" fmla="*/ 24388 w 56875"/>
                <a:gd name="connsiteY3" fmla="*/ 45736 h 56743"/>
                <a:gd name="connsiteX4" fmla="*/ 39439 w 56875"/>
                <a:gd name="connsiteY4" fmla="*/ 39640 h 56743"/>
                <a:gd name="connsiteX5" fmla="*/ 46392 w 56875"/>
                <a:gd name="connsiteY5" fmla="*/ 47640 h 56743"/>
                <a:gd name="connsiteX6" fmla="*/ 36867 w 56875"/>
                <a:gd name="connsiteY6" fmla="*/ 54403 h 56743"/>
                <a:gd name="connsiteX7" fmla="*/ 8292 w 56875"/>
                <a:gd name="connsiteY7" fmla="*/ 53070 h 56743"/>
                <a:gd name="connsiteX8" fmla="*/ -2475 w 56875"/>
                <a:gd name="connsiteY8" fmla="*/ 42973 h 56743"/>
                <a:gd name="connsiteX9" fmla="*/ -6284 w 56875"/>
                <a:gd name="connsiteY9" fmla="*/ 28209 h 56743"/>
                <a:gd name="connsiteX10" fmla="*/ -2568 w 56875"/>
                <a:gd name="connsiteY10" fmla="*/ 13636 h 56743"/>
                <a:gd name="connsiteX11" fmla="*/ 7720 w 56875"/>
                <a:gd name="connsiteY11" fmla="*/ 3445 h 56743"/>
                <a:gd name="connsiteX12" fmla="*/ 22481 w 56875"/>
                <a:gd name="connsiteY12" fmla="*/ -175 h 56743"/>
                <a:gd name="connsiteX13" fmla="*/ 36960 w 56875"/>
                <a:gd name="connsiteY13" fmla="*/ 3445 h 56743"/>
                <a:gd name="connsiteX14" fmla="*/ 46959 w 56875"/>
                <a:gd name="connsiteY14" fmla="*/ 13446 h 56743"/>
                <a:gd name="connsiteX15" fmla="*/ 50582 w 56875"/>
                <a:gd name="connsiteY15" fmla="*/ 28495 h 56743"/>
                <a:gd name="connsiteX16" fmla="*/ 49819 w 56875"/>
                <a:gd name="connsiteY16" fmla="*/ 32591 h 56743"/>
                <a:gd name="connsiteX17" fmla="*/ 11719 w 56875"/>
                <a:gd name="connsiteY17" fmla="*/ 14113 h 56743"/>
                <a:gd name="connsiteX18" fmla="*/ 6478 w 56875"/>
                <a:gd name="connsiteY18" fmla="*/ 23638 h 56743"/>
                <a:gd name="connsiteX19" fmla="*/ 38006 w 56875"/>
                <a:gd name="connsiteY19" fmla="*/ 23638 h 56743"/>
                <a:gd name="connsiteX20" fmla="*/ 19147 w 56875"/>
                <a:gd name="connsiteY20" fmla="*/ 10626 h 56743"/>
                <a:gd name="connsiteX21" fmla="*/ 11719 w 56875"/>
                <a:gd name="connsiteY21" fmla="*/ 14113 h 56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6875" h="56743">
                  <a:moveTo>
                    <a:pt x="49819" y="32591"/>
                  </a:moveTo>
                  <a:lnTo>
                    <a:pt x="6385" y="32591"/>
                  </a:lnTo>
                  <a:cubicBezTo>
                    <a:pt x="7050" y="36420"/>
                    <a:pt x="9240" y="39840"/>
                    <a:pt x="12384" y="42116"/>
                  </a:cubicBezTo>
                  <a:cubicBezTo>
                    <a:pt x="15910" y="44593"/>
                    <a:pt x="20100" y="45869"/>
                    <a:pt x="24388" y="45736"/>
                  </a:cubicBezTo>
                  <a:cubicBezTo>
                    <a:pt x="30007" y="45897"/>
                    <a:pt x="35532" y="43688"/>
                    <a:pt x="39439" y="39640"/>
                  </a:cubicBezTo>
                  <a:lnTo>
                    <a:pt x="46392" y="47640"/>
                  </a:lnTo>
                  <a:cubicBezTo>
                    <a:pt x="43820" y="50688"/>
                    <a:pt x="40578" y="53022"/>
                    <a:pt x="36867" y="54403"/>
                  </a:cubicBezTo>
                  <a:cubicBezTo>
                    <a:pt x="27532" y="57690"/>
                    <a:pt x="17245" y="57213"/>
                    <a:pt x="8292" y="53070"/>
                  </a:cubicBezTo>
                  <a:cubicBezTo>
                    <a:pt x="3813" y="50803"/>
                    <a:pt x="97" y="47298"/>
                    <a:pt x="-2475" y="42973"/>
                  </a:cubicBezTo>
                  <a:cubicBezTo>
                    <a:pt x="-5047" y="38477"/>
                    <a:pt x="-6377" y="33382"/>
                    <a:pt x="-6284" y="28209"/>
                  </a:cubicBezTo>
                  <a:cubicBezTo>
                    <a:pt x="-6377" y="23104"/>
                    <a:pt x="-5047" y="18075"/>
                    <a:pt x="-2568" y="13636"/>
                  </a:cubicBezTo>
                  <a:cubicBezTo>
                    <a:pt x="-187" y="9331"/>
                    <a:pt x="3431" y="5788"/>
                    <a:pt x="7720" y="3445"/>
                  </a:cubicBezTo>
                  <a:cubicBezTo>
                    <a:pt x="12291" y="1006"/>
                    <a:pt x="17338" y="-242"/>
                    <a:pt x="22481" y="-175"/>
                  </a:cubicBezTo>
                  <a:cubicBezTo>
                    <a:pt x="27532" y="-270"/>
                    <a:pt x="32579" y="977"/>
                    <a:pt x="36960" y="3445"/>
                  </a:cubicBezTo>
                  <a:cubicBezTo>
                    <a:pt x="41150" y="5759"/>
                    <a:pt x="44675" y="9226"/>
                    <a:pt x="46959" y="13446"/>
                  </a:cubicBezTo>
                  <a:cubicBezTo>
                    <a:pt x="49438" y="18075"/>
                    <a:pt x="50675" y="23256"/>
                    <a:pt x="50582" y="28495"/>
                  </a:cubicBezTo>
                  <a:cubicBezTo>
                    <a:pt x="50010" y="29638"/>
                    <a:pt x="49912" y="30877"/>
                    <a:pt x="49819" y="32591"/>
                  </a:cubicBezTo>
                  <a:close/>
                  <a:moveTo>
                    <a:pt x="11719" y="14113"/>
                  </a:moveTo>
                  <a:cubicBezTo>
                    <a:pt x="8859" y="16542"/>
                    <a:pt x="6957" y="19932"/>
                    <a:pt x="6478" y="23638"/>
                  </a:cubicBezTo>
                  <a:lnTo>
                    <a:pt x="38006" y="23638"/>
                  </a:lnTo>
                  <a:cubicBezTo>
                    <a:pt x="36388" y="14836"/>
                    <a:pt x="27909" y="9016"/>
                    <a:pt x="19147" y="10626"/>
                  </a:cubicBezTo>
                  <a:cubicBezTo>
                    <a:pt x="16384" y="11131"/>
                    <a:pt x="13812" y="12331"/>
                    <a:pt x="11719" y="14113"/>
                  </a:cubicBezTo>
                  <a:close/>
                </a:path>
              </a:pathLst>
            </a:custGeom>
            <a:solidFill>
              <a:srgbClr val="6D6E71"/>
            </a:solidFill>
            <a:ln w="9525" cap="flat">
              <a:noFill/>
              <a:prstDash val="solid"/>
              <a:miter/>
            </a:ln>
          </p:spPr>
          <p:txBody>
            <a:bodyPr rtlCol="0" anchor="ctr"/>
            <a:lstStyle/>
            <a:p>
              <a:endParaRPr lang="en-US"/>
            </a:p>
          </p:txBody>
        </p:sp>
        <p:sp>
          <p:nvSpPr>
            <p:cNvPr id="1618" name="Freeform: Shape 1617">
              <a:extLst>
                <a:ext uri="{FF2B5EF4-FFF2-40B4-BE49-F238E27FC236}">
                  <a16:creationId xmlns:a16="http://schemas.microsoft.com/office/drawing/2014/main" id="{A1A698C4-4AF2-4A7A-B6B5-FFEC5455F3E7}"/>
                </a:ext>
              </a:extLst>
            </p:cNvPr>
            <p:cNvSpPr/>
            <p:nvPr/>
          </p:nvSpPr>
          <p:spPr>
            <a:xfrm>
              <a:off x="17813370" y="3936984"/>
              <a:ext cx="32095" cy="57039"/>
            </a:xfrm>
            <a:custGeom>
              <a:avLst/>
              <a:gdLst>
                <a:gd name="connsiteX0" fmla="*/ 25807 w 32095"/>
                <a:gd name="connsiteY0" fmla="*/ -100 h 57039"/>
                <a:gd name="connsiteX1" fmla="*/ 25807 w 32095"/>
                <a:gd name="connsiteY1" fmla="*/ 12664 h 57039"/>
                <a:gd name="connsiteX2" fmla="*/ 22858 w 32095"/>
                <a:gd name="connsiteY2" fmla="*/ 12664 h 57039"/>
                <a:gd name="connsiteX3" fmla="*/ 10952 w 32095"/>
                <a:gd name="connsiteY3" fmla="*/ 17140 h 57039"/>
                <a:gd name="connsiteX4" fmla="*/ 6664 w 32095"/>
                <a:gd name="connsiteY4" fmla="*/ 29904 h 57039"/>
                <a:gd name="connsiteX5" fmla="*/ 6664 w 32095"/>
                <a:gd name="connsiteY5" fmla="*/ 56860 h 57039"/>
                <a:gd name="connsiteX6" fmla="*/ -6289 w 32095"/>
                <a:gd name="connsiteY6" fmla="*/ 56860 h 57039"/>
                <a:gd name="connsiteX7" fmla="*/ -6289 w 32095"/>
                <a:gd name="connsiteY7" fmla="*/ 1233 h 57039"/>
                <a:gd name="connsiteX8" fmla="*/ 6092 w 32095"/>
                <a:gd name="connsiteY8" fmla="*/ 1233 h 57039"/>
                <a:gd name="connsiteX9" fmla="*/ 6092 w 32095"/>
                <a:gd name="connsiteY9" fmla="*/ 9425 h 57039"/>
                <a:gd name="connsiteX10" fmla="*/ 25807 w 32095"/>
                <a:gd name="connsiteY10" fmla="*/ -100 h 57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095" h="57039">
                  <a:moveTo>
                    <a:pt x="25807" y="-100"/>
                  </a:moveTo>
                  <a:lnTo>
                    <a:pt x="25807" y="12664"/>
                  </a:lnTo>
                  <a:cubicBezTo>
                    <a:pt x="24858" y="12578"/>
                    <a:pt x="23807" y="12578"/>
                    <a:pt x="22858" y="12664"/>
                  </a:cubicBezTo>
                  <a:cubicBezTo>
                    <a:pt x="18477" y="12435"/>
                    <a:pt x="14091" y="14054"/>
                    <a:pt x="10952" y="17140"/>
                  </a:cubicBezTo>
                  <a:cubicBezTo>
                    <a:pt x="7901" y="20655"/>
                    <a:pt x="6380" y="25246"/>
                    <a:pt x="6664" y="29904"/>
                  </a:cubicBezTo>
                  <a:lnTo>
                    <a:pt x="6664" y="56860"/>
                  </a:lnTo>
                  <a:lnTo>
                    <a:pt x="-6289" y="56860"/>
                  </a:lnTo>
                  <a:lnTo>
                    <a:pt x="-6289" y="1233"/>
                  </a:lnTo>
                  <a:lnTo>
                    <a:pt x="6092" y="1233"/>
                  </a:lnTo>
                  <a:lnTo>
                    <a:pt x="6092" y="9425"/>
                  </a:lnTo>
                  <a:cubicBezTo>
                    <a:pt x="10380" y="2882"/>
                    <a:pt x="17998" y="-776"/>
                    <a:pt x="25807" y="-100"/>
                  </a:cubicBezTo>
                  <a:close/>
                </a:path>
              </a:pathLst>
            </a:custGeom>
            <a:solidFill>
              <a:srgbClr val="6D6E71"/>
            </a:solidFill>
            <a:ln w="9525" cap="flat">
              <a:noFill/>
              <a:prstDash val="solid"/>
              <a:miter/>
            </a:ln>
          </p:spPr>
          <p:txBody>
            <a:bodyPr rtlCol="0" anchor="ctr"/>
            <a:lstStyle/>
            <a:p>
              <a:endParaRPr lang="en-US"/>
            </a:p>
          </p:txBody>
        </p:sp>
        <p:sp>
          <p:nvSpPr>
            <p:cNvPr id="1619" name="Freeform: Shape 1618">
              <a:extLst>
                <a:ext uri="{FF2B5EF4-FFF2-40B4-BE49-F238E27FC236}">
                  <a16:creationId xmlns:a16="http://schemas.microsoft.com/office/drawing/2014/main" id="{5EE8EE66-5136-4AAE-91A7-5DBFA963FF86}"/>
                </a:ext>
              </a:extLst>
            </p:cNvPr>
            <p:cNvSpPr/>
            <p:nvPr/>
          </p:nvSpPr>
          <p:spPr>
            <a:xfrm>
              <a:off x="17849563" y="3937635"/>
              <a:ext cx="61056" cy="55626"/>
            </a:xfrm>
            <a:custGeom>
              <a:avLst/>
              <a:gdLst>
                <a:gd name="connsiteX0" fmla="*/ 54768 w 61056"/>
                <a:gd name="connsiteY0" fmla="*/ -180 h 55626"/>
                <a:gd name="connsiteX1" fmla="*/ 30955 w 61056"/>
                <a:gd name="connsiteY1" fmla="*/ 55446 h 55626"/>
                <a:gd name="connsiteX2" fmla="*/ 17524 w 61056"/>
                <a:gd name="connsiteY2" fmla="*/ 55446 h 55626"/>
                <a:gd name="connsiteX3" fmla="*/ -6289 w 61056"/>
                <a:gd name="connsiteY3" fmla="*/ -180 h 55626"/>
                <a:gd name="connsiteX4" fmla="*/ 7236 w 61056"/>
                <a:gd name="connsiteY4" fmla="*/ -180 h 55626"/>
                <a:gd name="connsiteX5" fmla="*/ 24477 w 61056"/>
                <a:gd name="connsiteY5" fmla="*/ 41063 h 55626"/>
                <a:gd name="connsiteX6" fmla="*/ 42290 w 61056"/>
                <a:gd name="connsiteY6" fmla="*/ -180 h 55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056" h="55626">
                  <a:moveTo>
                    <a:pt x="54768" y="-180"/>
                  </a:moveTo>
                  <a:lnTo>
                    <a:pt x="30955" y="55446"/>
                  </a:lnTo>
                  <a:lnTo>
                    <a:pt x="17524" y="55446"/>
                  </a:lnTo>
                  <a:lnTo>
                    <a:pt x="-6289" y="-180"/>
                  </a:lnTo>
                  <a:lnTo>
                    <a:pt x="7236" y="-180"/>
                  </a:lnTo>
                  <a:lnTo>
                    <a:pt x="24477" y="41063"/>
                  </a:lnTo>
                  <a:lnTo>
                    <a:pt x="42290" y="-180"/>
                  </a:lnTo>
                  <a:close/>
                </a:path>
              </a:pathLst>
            </a:custGeom>
            <a:solidFill>
              <a:srgbClr val="6D6E71"/>
            </a:solidFill>
            <a:ln w="9525" cap="flat">
              <a:noFill/>
              <a:prstDash val="solid"/>
              <a:miter/>
            </a:ln>
          </p:spPr>
          <p:txBody>
            <a:bodyPr rtlCol="0" anchor="ctr"/>
            <a:lstStyle/>
            <a:p>
              <a:endParaRPr lang="en-US"/>
            </a:p>
          </p:txBody>
        </p:sp>
        <p:sp>
          <p:nvSpPr>
            <p:cNvPr id="1620" name="Freeform: Shape 1619">
              <a:extLst>
                <a:ext uri="{FF2B5EF4-FFF2-40B4-BE49-F238E27FC236}">
                  <a16:creationId xmlns:a16="http://schemas.microsoft.com/office/drawing/2014/main" id="{CD374FBC-5D6D-4753-A405-96CAE3946B64}"/>
                </a:ext>
              </a:extLst>
            </p:cNvPr>
            <p:cNvSpPr/>
            <p:nvPr/>
          </p:nvSpPr>
          <p:spPr>
            <a:xfrm>
              <a:off x="17916845" y="3912867"/>
              <a:ext cx="16547" cy="80394"/>
            </a:xfrm>
            <a:custGeom>
              <a:avLst/>
              <a:gdLst>
                <a:gd name="connsiteX0" fmla="*/ -3942 w 16547"/>
                <a:gd name="connsiteY0" fmla="*/ 13254 h 80394"/>
                <a:gd name="connsiteX1" fmla="*/ -4133 w 16547"/>
                <a:gd name="connsiteY1" fmla="*/ 2348 h 80394"/>
                <a:gd name="connsiteX2" fmla="*/ -3942 w 16547"/>
                <a:gd name="connsiteY2" fmla="*/ 2110 h 80394"/>
                <a:gd name="connsiteX3" fmla="*/ 1964 w 16547"/>
                <a:gd name="connsiteY3" fmla="*/ -176 h 80394"/>
                <a:gd name="connsiteX4" fmla="*/ 7871 w 16547"/>
                <a:gd name="connsiteY4" fmla="*/ 2014 h 80394"/>
                <a:gd name="connsiteX5" fmla="*/ 10252 w 16547"/>
                <a:gd name="connsiteY5" fmla="*/ 7348 h 80394"/>
                <a:gd name="connsiteX6" fmla="*/ 7964 w 16547"/>
                <a:gd name="connsiteY6" fmla="*/ 13159 h 80394"/>
                <a:gd name="connsiteX7" fmla="*/ 1964 w 16547"/>
                <a:gd name="connsiteY7" fmla="*/ 15445 h 80394"/>
                <a:gd name="connsiteX8" fmla="*/ -3942 w 16547"/>
                <a:gd name="connsiteY8" fmla="*/ 13254 h 80394"/>
                <a:gd name="connsiteX9" fmla="*/ -4607 w 16547"/>
                <a:gd name="connsiteY9" fmla="*/ 24589 h 80394"/>
                <a:gd name="connsiteX10" fmla="*/ 8438 w 16547"/>
                <a:gd name="connsiteY10" fmla="*/ 24589 h 80394"/>
                <a:gd name="connsiteX11" fmla="*/ 8438 w 16547"/>
                <a:gd name="connsiteY11" fmla="*/ 80215 h 80394"/>
                <a:gd name="connsiteX12" fmla="*/ -3942 w 16547"/>
                <a:gd name="connsiteY12" fmla="*/ 80215 h 80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547" h="80394">
                  <a:moveTo>
                    <a:pt x="-3942" y="13254"/>
                  </a:moveTo>
                  <a:cubicBezTo>
                    <a:pt x="-6989" y="10311"/>
                    <a:pt x="-7086" y="5425"/>
                    <a:pt x="-4133" y="2348"/>
                  </a:cubicBezTo>
                  <a:cubicBezTo>
                    <a:pt x="-4133" y="2262"/>
                    <a:pt x="-4035" y="2186"/>
                    <a:pt x="-3942" y="2110"/>
                  </a:cubicBezTo>
                  <a:cubicBezTo>
                    <a:pt x="-2324" y="586"/>
                    <a:pt x="-226" y="-233"/>
                    <a:pt x="1964" y="-176"/>
                  </a:cubicBezTo>
                  <a:cubicBezTo>
                    <a:pt x="4155" y="-243"/>
                    <a:pt x="6248" y="548"/>
                    <a:pt x="7871" y="2014"/>
                  </a:cubicBezTo>
                  <a:cubicBezTo>
                    <a:pt x="9489" y="3329"/>
                    <a:pt x="10345" y="5301"/>
                    <a:pt x="10252" y="7348"/>
                  </a:cubicBezTo>
                  <a:cubicBezTo>
                    <a:pt x="10345" y="9511"/>
                    <a:pt x="9489" y="11606"/>
                    <a:pt x="7964" y="13159"/>
                  </a:cubicBezTo>
                  <a:cubicBezTo>
                    <a:pt x="6345" y="14693"/>
                    <a:pt x="4155" y="15521"/>
                    <a:pt x="1964" y="15445"/>
                  </a:cubicBezTo>
                  <a:cubicBezTo>
                    <a:pt x="-226" y="15493"/>
                    <a:pt x="-2324" y="14702"/>
                    <a:pt x="-3942" y="13254"/>
                  </a:cubicBezTo>
                  <a:close/>
                  <a:moveTo>
                    <a:pt x="-4607" y="24589"/>
                  </a:moveTo>
                  <a:lnTo>
                    <a:pt x="8438" y="24589"/>
                  </a:lnTo>
                  <a:lnTo>
                    <a:pt x="8438" y="80215"/>
                  </a:lnTo>
                  <a:lnTo>
                    <a:pt x="-3942" y="80215"/>
                  </a:lnTo>
                  <a:close/>
                </a:path>
              </a:pathLst>
            </a:custGeom>
            <a:solidFill>
              <a:srgbClr val="6D6E71"/>
            </a:solidFill>
            <a:ln w="9525" cap="flat">
              <a:noFill/>
              <a:prstDash val="solid"/>
              <a:miter/>
            </a:ln>
          </p:spPr>
          <p:txBody>
            <a:bodyPr rtlCol="0" anchor="ctr"/>
            <a:lstStyle/>
            <a:p>
              <a:endParaRPr lang="en-US"/>
            </a:p>
          </p:txBody>
        </p:sp>
        <p:sp>
          <p:nvSpPr>
            <p:cNvPr id="1621" name="Freeform: Shape 1620">
              <a:extLst>
                <a:ext uri="{FF2B5EF4-FFF2-40B4-BE49-F238E27FC236}">
                  <a16:creationId xmlns:a16="http://schemas.microsoft.com/office/drawing/2014/main" id="{36DC62F6-382A-4F0A-B7DC-3FE2606B5FDB}"/>
                </a:ext>
              </a:extLst>
            </p:cNvPr>
            <p:cNvSpPr/>
            <p:nvPr/>
          </p:nvSpPr>
          <p:spPr>
            <a:xfrm>
              <a:off x="17944237" y="3937053"/>
              <a:ext cx="54010" cy="56795"/>
            </a:xfrm>
            <a:custGeom>
              <a:avLst/>
              <a:gdLst>
                <a:gd name="connsiteX0" fmla="*/ 8292 w 54010"/>
                <a:gd name="connsiteY0" fmla="*/ 53075 h 56795"/>
                <a:gd name="connsiteX1" fmla="*/ -2475 w 54010"/>
                <a:gd name="connsiteY1" fmla="*/ 42979 h 56795"/>
                <a:gd name="connsiteX2" fmla="*/ -6284 w 54010"/>
                <a:gd name="connsiteY2" fmla="*/ 28215 h 56795"/>
                <a:gd name="connsiteX3" fmla="*/ -2475 w 54010"/>
                <a:gd name="connsiteY3" fmla="*/ 13546 h 56795"/>
                <a:gd name="connsiteX4" fmla="*/ 8194 w 54010"/>
                <a:gd name="connsiteY4" fmla="*/ 3450 h 56795"/>
                <a:gd name="connsiteX5" fmla="*/ 23816 w 54010"/>
                <a:gd name="connsiteY5" fmla="*/ -170 h 56795"/>
                <a:gd name="connsiteX6" fmla="*/ 38197 w 54010"/>
                <a:gd name="connsiteY6" fmla="*/ 3164 h 56795"/>
                <a:gd name="connsiteX7" fmla="*/ 47722 w 54010"/>
                <a:gd name="connsiteY7" fmla="*/ 12689 h 56795"/>
                <a:gd name="connsiteX8" fmla="*/ 37722 w 54010"/>
                <a:gd name="connsiteY8" fmla="*/ 18500 h 56795"/>
                <a:gd name="connsiteX9" fmla="*/ 31723 w 54010"/>
                <a:gd name="connsiteY9" fmla="*/ 12785 h 56795"/>
                <a:gd name="connsiteX10" fmla="*/ 23816 w 54010"/>
                <a:gd name="connsiteY10" fmla="*/ 10880 h 56795"/>
                <a:gd name="connsiteX11" fmla="*/ 11812 w 54010"/>
                <a:gd name="connsiteY11" fmla="*/ 15547 h 56795"/>
                <a:gd name="connsiteX12" fmla="*/ 6957 w 54010"/>
                <a:gd name="connsiteY12" fmla="*/ 28215 h 56795"/>
                <a:gd name="connsiteX13" fmla="*/ 11719 w 54010"/>
                <a:gd name="connsiteY13" fmla="*/ 40883 h 56795"/>
                <a:gd name="connsiteX14" fmla="*/ 23816 w 54010"/>
                <a:gd name="connsiteY14" fmla="*/ 45551 h 56795"/>
                <a:gd name="connsiteX15" fmla="*/ 31723 w 54010"/>
                <a:gd name="connsiteY15" fmla="*/ 43646 h 56795"/>
                <a:gd name="connsiteX16" fmla="*/ 37722 w 54010"/>
                <a:gd name="connsiteY16" fmla="*/ 37930 h 56795"/>
                <a:gd name="connsiteX17" fmla="*/ 47722 w 54010"/>
                <a:gd name="connsiteY17" fmla="*/ 43741 h 56795"/>
                <a:gd name="connsiteX18" fmla="*/ 38197 w 54010"/>
                <a:gd name="connsiteY18" fmla="*/ 53266 h 56795"/>
                <a:gd name="connsiteX19" fmla="*/ 23909 w 54010"/>
                <a:gd name="connsiteY19" fmla="*/ 56600 h 56795"/>
                <a:gd name="connsiteX20" fmla="*/ 8292 w 54010"/>
                <a:gd name="connsiteY20" fmla="*/ 53075 h 56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4010" h="56795">
                  <a:moveTo>
                    <a:pt x="8292" y="53075"/>
                  </a:moveTo>
                  <a:cubicBezTo>
                    <a:pt x="3813" y="50780"/>
                    <a:pt x="97" y="47284"/>
                    <a:pt x="-2475" y="42979"/>
                  </a:cubicBezTo>
                  <a:cubicBezTo>
                    <a:pt x="-5047" y="38493"/>
                    <a:pt x="-6377" y="33387"/>
                    <a:pt x="-6284" y="28215"/>
                  </a:cubicBezTo>
                  <a:cubicBezTo>
                    <a:pt x="-6377" y="23071"/>
                    <a:pt x="-5047" y="17985"/>
                    <a:pt x="-2475" y="13546"/>
                  </a:cubicBezTo>
                  <a:cubicBezTo>
                    <a:pt x="97" y="9241"/>
                    <a:pt x="3720" y="5746"/>
                    <a:pt x="8194" y="3450"/>
                  </a:cubicBezTo>
                  <a:cubicBezTo>
                    <a:pt x="13054" y="983"/>
                    <a:pt x="18389" y="-255"/>
                    <a:pt x="23816" y="-170"/>
                  </a:cubicBezTo>
                  <a:cubicBezTo>
                    <a:pt x="28862" y="-303"/>
                    <a:pt x="33723" y="850"/>
                    <a:pt x="38197" y="3164"/>
                  </a:cubicBezTo>
                  <a:cubicBezTo>
                    <a:pt x="42294" y="5270"/>
                    <a:pt x="45629" y="8594"/>
                    <a:pt x="47722" y="12689"/>
                  </a:cubicBezTo>
                  <a:lnTo>
                    <a:pt x="37722" y="18500"/>
                  </a:lnTo>
                  <a:cubicBezTo>
                    <a:pt x="36295" y="16090"/>
                    <a:pt x="34197" y="14118"/>
                    <a:pt x="31723" y="12785"/>
                  </a:cubicBezTo>
                  <a:cubicBezTo>
                    <a:pt x="29341" y="11480"/>
                    <a:pt x="26579" y="10823"/>
                    <a:pt x="23816" y="10880"/>
                  </a:cubicBezTo>
                  <a:cubicBezTo>
                    <a:pt x="19337" y="10708"/>
                    <a:pt x="14956" y="12394"/>
                    <a:pt x="11812" y="15547"/>
                  </a:cubicBezTo>
                  <a:cubicBezTo>
                    <a:pt x="8482" y="18909"/>
                    <a:pt x="6766" y="23500"/>
                    <a:pt x="6957" y="28215"/>
                  </a:cubicBezTo>
                  <a:cubicBezTo>
                    <a:pt x="6766" y="32911"/>
                    <a:pt x="8482" y="37483"/>
                    <a:pt x="11719" y="40883"/>
                  </a:cubicBezTo>
                  <a:cubicBezTo>
                    <a:pt x="14956" y="44026"/>
                    <a:pt x="19337" y="45712"/>
                    <a:pt x="23816" y="45551"/>
                  </a:cubicBezTo>
                  <a:cubicBezTo>
                    <a:pt x="26579" y="45608"/>
                    <a:pt x="29341" y="44950"/>
                    <a:pt x="31723" y="43646"/>
                  </a:cubicBezTo>
                  <a:cubicBezTo>
                    <a:pt x="34197" y="42312"/>
                    <a:pt x="36295" y="40341"/>
                    <a:pt x="37722" y="37930"/>
                  </a:cubicBezTo>
                  <a:lnTo>
                    <a:pt x="47722" y="43741"/>
                  </a:lnTo>
                  <a:cubicBezTo>
                    <a:pt x="45531" y="47798"/>
                    <a:pt x="42294" y="51113"/>
                    <a:pt x="38197" y="53266"/>
                  </a:cubicBezTo>
                  <a:cubicBezTo>
                    <a:pt x="33816" y="55523"/>
                    <a:pt x="28862" y="56676"/>
                    <a:pt x="23909" y="56600"/>
                  </a:cubicBezTo>
                  <a:cubicBezTo>
                    <a:pt x="18482" y="56771"/>
                    <a:pt x="13147" y="55561"/>
                    <a:pt x="8292" y="53075"/>
                  </a:cubicBezTo>
                  <a:close/>
                </a:path>
              </a:pathLst>
            </a:custGeom>
            <a:solidFill>
              <a:srgbClr val="6D6E71"/>
            </a:solidFill>
            <a:ln w="9525" cap="flat">
              <a:noFill/>
              <a:prstDash val="solid"/>
              <a:miter/>
            </a:ln>
          </p:spPr>
          <p:txBody>
            <a:bodyPr rtlCol="0" anchor="ctr"/>
            <a:lstStyle/>
            <a:p>
              <a:endParaRPr lang="en-US"/>
            </a:p>
          </p:txBody>
        </p:sp>
        <p:sp>
          <p:nvSpPr>
            <p:cNvPr id="1622" name="Freeform: Shape 1621">
              <a:extLst>
                <a:ext uri="{FF2B5EF4-FFF2-40B4-BE49-F238E27FC236}">
                  <a16:creationId xmlns:a16="http://schemas.microsoft.com/office/drawing/2014/main" id="{DFA450DD-DF60-44E5-8F23-10069F00BCD1}"/>
                </a:ext>
              </a:extLst>
            </p:cNvPr>
            <p:cNvSpPr/>
            <p:nvPr/>
          </p:nvSpPr>
          <p:spPr>
            <a:xfrm>
              <a:off x="18003891" y="3936866"/>
              <a:ext cx="56651" cy="56882"/>
            </a:xfrm>
            <a:custGeom>
              <a:avLst/>
              <a:gdLst>
                <a:gd name="connsiteX0" fmla="*/ 50268 w 56651"/>
                <a:gd name="connsiteY0" fmla="*/ 32593 h 56882"/>
                <a:gd name="connsiteX1" fmla="*/ 6643 w 56651"/>
                <a:gd name="connsiteY1" fmla="*/ 32593 h 56882"/>
                <a:gd name="connsiteX2" fmla="*/ 12643 w 56651"/>
                <a:gd name="connsiteY2" fmla="*/ 42118 h 56882"/>
                <a:gd name="connsiteX3" fmla="*/ 24647 w 56651"/>
                <a:gd name="connsiteY3" fmla="*/ 45738 h 56882"/>
                <a:gd name="connsiteX4" fmla="*/ 39790 w 56651"/>
                <a:gd name="connsiteY4" fmla="*/ 39642 h 56882"/>
                <a:gd name="connsiteX5" fmla="*/ 46743 w 56651"/>
                <a:gd name="connsiteY5" fmla="*/ 47642 h 56882"/>
                <a:gd name="connsiteX6" fmla="*/ 37218 w 56651"/>
                <a:gd name="connsiteY6" fmla="*/ 54405 h 56882"/>
                <a:gd name="connsiteX7" fmla="*/ 24358 w 56651"/>
                <a:gd name="connsiteY7" fmla="*/ 56691 h 56882"/>
                <a:gd name="connsiteX8" fmla="*/ 8261 w 56651"/>
                <a:gd name="connsiteY8" fmla="*/ 53072 h 56882"/>
                <a:gd name="connsiteX9" fmla="*/ -2501 w 56651"/>
                <a:gd name="connsiteY9" fmla="*/ 42975 h 56882"/>
                <a:gd name="connsiteX10" fmla="*/ -2501 w 56651"/>
                <a:gd name="connsiteY10" fmla="*/ 13639 h 56882"/>
                <a:gd name="connsiteX11" fmla="*/ 7689 w 56651"/>
                <a:gd name="connsiteY11" fmla="*/ 3447 h 56882"/>
                <a:gd name="connsiteX12" fmla="*/ 22456 w 56651"/>
                <a:gd name="connsiteY12" fmla="*/ -173 h 56882"/>
                <a:gd name="connsiteX13" fmla="*/ 37027 w 56651"/>
                <a:gd name="connsiteY13" fmla="*/ 3447 h 56882"/>
                <a:gd name="connsiteX14" fmla="*/ 46552 w 56651"/>
                <a:gd name="connsiteY14" fmla="*/ 13448 h 56882"/>
                <a:gd name="connsiteX15" fmla="*/ 50171 w 56651"/>
                <a:gd name="connsiteY15" fmla="*/ 28498 h 56882"/>
                <a:gd name="connsiteX16" fmla="*/ 50268 w 56651"/>
                <a:gd name="connsiteY16" fmla="*/ 32593 h 56882"/>
                <a:gd name="connsiteX17" fmla="*/ 12168 w 56651"/>
                <a:gd name="connsiteY17" fmla="*/ 14115 h 56882"/>
                <a:gd name="connsiteX18" fmla="*/ 6927 w 56651"/>
                <a:gd name="connsiteY18" fmla="*/ 23640 h 56882"/>
                <a:gd name="connsiteX19" fmla="*/ 38455 w 56651"/>
                <a:gd name="connsiteY19" fmla="*/ 23640 h 56882"/>
                <a:gd name="connsiteX20" fmla="*/ 22740 w 56651"/>
                <a:gd name="connsiteY20" fmla="*/ 10114 h 56882"/>
                <a:gd name="connsiteX21" fmla="*/ 11787 w 56651"/>
                <a:gd name="connsiteY21" fmla="*/ 14115 h 56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6651" h="56882">
                  <a:moveTo>
                    <a:pt x="50268" y="32593"/>
                  </a:moveTo>
                  <a:lnTo>
                    <a:pt x="6643" y="32593"/>
                  </a:lnTo>
                  <a:cubicBezTo>
                    <a:pt x="7308" y="36422"/>
                    <a:pt x="9499" y="39842"/>
                    <a:pt x="12643" y="42118"/>
                  </a:cubicBezTo>
                  <a:cubicBezTo>
                    <a:pt x="16168" y="44595"/>
                    <a:pt x="20358" y="45871"/>
                    <a:pt x="24647" y="45738"/>
                  </a:cubicBezTo>
                  <a:cubicBezTo>
                    <a:pt x="30362" y="45880"/>
                    <a:pt x="35790" y="43680"/>
                    <a:pt x="39790" y="39642"/>
                  </a:cubicBezTo>
                  <a:lnTo>
                    <a:pt x="46743" y="47642"/>
                  </a:lnTo>
                  <a:cubicBezTo>
                    <a:pt x="44269" y="50700"/>
                    <a:pt x="40934" y="53034"/>
                    <a:pt x="37218" y="54405"/>
                  </a:cubicBezTo>
                  <a:cubicBezTo>
                    <a:pt x="33120" y="55987"/>
                    <a:pt x="28739" y="56758"/>
                    <a:pt x="24358" y="56691"/>
                  </a:cubicBezTo>
                  <a:cubicBezTo>
                    <a:pt x="18740" y="56834"/>
                    <a:pt x="13215" y="55596"/>
                    <a:pt x="8261" y="53072"/>
                  </a:cubicBezTo>
                  <a:cubicBezTo>
                    <a:pt x="3787" y="50833"/>
                    <a:pt x="71" y="47319"/>
                    <a:pt x="-2501" y="42975"/>
                  </a:cubicBezTo>
                  <a:cubicBezTo>
                    <a:pt x="-7552" y="33841"/>
                    <a:pt x="-7552" y="22773"/>
                    <a:pt x="-2501" y="13639"/>
                  </a:cubicBezTo>
                  <a:cubicBezTo>
                    <a:pt x="-217" y="9314"/>
                    <a:pt x="3406" y="5770"/>
                    <a:pt x="7689" y="3447"/>
                  </a:cubicBezTo>
                  <a:cubicBezTo>
                    <a:pt x="12261" y="1008"/>
                    <a:pt x="17312" y="-230"/>
                    <a:pt x="22456" y="-173"/>
                  </a:cubicBezTo>
                  <a:cubicBezTo>
                    <a:pt x="27502" y="-287"/>
                    <a:pt x="32553" y="960"/>
                    <a:pt x="37027" y="3447"/>
                  </a:cubicBezTo>
                  <a:cubicBezTo>
                    <a:pt x="41027" y="5847"/>
                    <a:pt x="44362" y="9305"/>
                    <a:pt x="46552" y="13448"/>
                  </a:cubicBezTo>
                  <a:cubicBezTo>
                    <a:pt x="49031" y="18067"/>
                    <a:pt x="50268" y="23249"/>
                    <a:pt x="50171" y="28498"/>
                  </a:cubicBezTo>
                  <a:cubicBezTo>
                    <a:pt x="50459" y="29641"/>
                    <a:pt x="50361" y="30879"/>
                    <a:pt x="50268" y="32593"/>
                  </a:cubicBezTo>
                  <a:close/>
                  <a:moveTo>
                    <a:pt x="12168" y="14115"/>
                  </a:moveTo>
                  <a:cubicBezTo>
                    <a:pt x="9308" y="16572"/>
                    <a:pt x="7499" y="19944"/>
                    <a:pt x="6927" y="23640"/>
                  </a:cubicBezTo>
                  <a:lnTo>
                    <a:pt x="38455" y="23640"/>
                  </a:lnTo>
                  <a:cubicBezTo>
                    <a:pt x="37692" y="15667"/>
                    <a:pt x="30739" y="9724"/>
                    <a:pt x="22740" y="10114"/>
                  </a:cubicBezTo>
                  <a:cubicBezTo>
                    <a:pt x="18740" y="10009"/>
                    <a:pt x="14833" y="11438"/>
                    <a:pt x="11787" y="14115"/>
                  </a:cubicBezTo>
                  <a:close/>
                </a:path>
              </a:pathLst>
            </a:custGeom>
            <a:solidFill>
              <a:srgbClr val="6D6E71"/>
            </a:solidFill>
            <a:ln w="9525" cap="flat">
              <a:noFill/>
              <a:prstDash val="solid"/>
              <a:miter/>
            </a:ln>
          </p:spPr>
          <p:txBody>
            <a:bodyPr rtlCol="0" anchor="ctr"/>
            <a:lstStyle/>
            <a:p>
              <a:endParaRPr lang="en-US"/>
            </a:p>
          </p:txBody>
        </p:sp>
        <p:sp>
          <p:nvSpPr>
            <p:cNvPr id="1623" name="Freeform: Shape 1622">
              <a:extLst>
                <a:ext uri="{FF2B5EF4-FFF2-40B4-BE49-F238E27FC236}">
                  <a16:creationId xmlns:a16="http://schemas.microsoft.com/office/drawing/2014/main" id="{7718E5FF-8CA9-4800-A06A-D98E2C2F01C8}"/>
                </a:ext>
              </a:extLst>
            </p:cNvPr>
            <p:cNvSpPr/>
            <p:nvPr/>
          </p:nvSpPr>
          <p:spPr>
            <a:xfrm>
              <a:off x="18066829" y="3937304"/>
              <a:ext cx="48623" cy="56957"/>
            </a:xfrm>
            <a:custGeom>
              <a:avLst/>
              <a:gdLst>
                <a:gd name="connsiteX0" fmla="*/ 3999 w 48623"/>
                <a:gd name="connsiteY0" fmla="*/ 54730 h 56957"/>
                <a:gd name="connsiteX1" fmla="*/ -6289 w 48623"/>
                <a:gd name="connsiteY1" fmla="*/ 50253 h 56957"/>
                <a:gd name="connsiteX2" fmla="*/ -1336 w 48623"/>
                <a:gd name="connsiteY2" fmla="*/ 40728 h 56957"/>
                <a:gd name="connsiteX3" fmla="*/ 7617 w 48623"/>
                <a:gd name="connsiteY3" fmla="*/ 44729 h 56957"/>
                <a:gd name="connsiteX4" fmla="*/ 17998 w 48623"/>
                <a:gd name="connsiteY4" fmla="*/ 46253 h 56957"/>
                <a:gd name="connsiteX5" fmla="*/ 29714 w 48623"/>
                <a:gd name="connsiteY5" fmla="*/ 40061 h 56957"/>
                <a:gd name="connsiteX6" fmla="*/ 26667 w 48623"/>
                <a:gd name="connsiteY6" fmla="*/ 36061 h 56957"/>
                <a:gd name="connsiteX7" fmla="*/ 17142 w 48623"/>
                <a:gd name="connsiteY7" fmla="*/ 33871 h 56957"/>
                <a:gd name="connsiteX8" fmla="*/ 5999 w 48623"/>
                <a:gd name="connsiteY8" fmla="*/ 31489 h 56957"/>
                <a:gd name="connsiteX9" fmla="*/ -1526 w 48623"/>
                <a:gd name="connsiteY9" fmla="*/ 26727 h 56957"/>
                <a:gd name="connsiteX10" fmla="*/ -4670 w 48623"/>
                <a:gd name="connsiteY10" fmla="*/ 17202 h 56957"/>
                <a:gd name="connsiteX11" fmla="*/ 1901 w 48623"/>
                <a:gd name="connsiteY11" fmla="*/ 4629 h 56957"/>
                <a:gd name="connsiteX12" fmla="*/ 19812 w 48623"/>
                <a:gd name="connsiteY12" fmla="*/ -134 h 56957"/>
                <a:gd name="connsiteX13" fmla="*/ 31239 w 48623"/>
                <a:gd name="connsiteY13" fmla="*/ 1105 h 56957"/>
                <a:gd name="connsiteX14" fmla="*/ 40764 w 48623"/>
                <a:gd name="connsiteY14" fmla="*/ 4629 h 56957"/>
                <a:gd name="connsiteX15" fmla="*/ 35811 w 48623"/>
                <a:gd name="connsiteY15" fmla="*/ 14154 h 56957"/>
                <a:gd name="connsiteX16" fmla="*/ 19905 w 48623"/>
                <a:gd name="connsiteY16" fmla="*/ 9963 h 56957"/>
                <a:gd name="connsiteX17" fmla="*/ 11143 w 48623"/>
                <a:gd name="connsiteY17" fmla="*/ 11677 h 56957"/>
                <a:gd name="connsiteX18" fmla="*/ 8189 w 48623"/>
                <a:gd name="connsiteY18" fmla="*/ 16249 h 56957"/>
                <a:gd name="connsiteX19" fmla="*/ 11426 w 48623"/>
                <a:gd name="connsiteY19" fmla="*/ 20631 h 56957"/>
                <a:gd name="connsiteX20" fmla="*/ 20951 w 48623"/>
                <a:gd name="connsiteY20" fmla="*/ 23107 h 56957"/>
                <a:gd name="connsiteX21" fmla="*/ 31904 w 48623"/>
                <a:gd name="connsiteY21" fmla="*/ 25489 h 56957"/>
                <a:gd name="connsiteX22" fmla="*/ 39239 w 48623"/>
                <a:gd name="connsiteY22" fmla="*/ 30060 h 56957"/>
                <a:gd name="connsiteX23" fmla="*/ 42290 w 48623"/>
                <a:gd name="connsiteY23" fmla="*/ 39585 h 56957"/>
                <a:gd name="connsiteX24" fmla="*/ 35527 w 48623"/>
                <a:gd name="connsiteY24" fmla="*/ 52063 h 56957"/>
                <a:gd name="connsiteX25" fmla="*/ 17049 w 48623"/>
                <a:gd name="connsiteY25" fmla="*/ 56730 h 56957"/>
                <a:gd name="connsiteX26" fmla="*/ 3999 w 48623"/>
                <a:gd name="connsiteY26" fmla="*/ 54730 h 56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623" h="56957">
                  <a:moveTo>
                    <a:pt x="3999" y="54730"/>
                  </a:moveTo>
                  <a:cubicBezTo>
                    <a:pt x="381" y="53807"/>
                    <a:pt x="-3145" y="52292"/>
                    <a:pt x="-6289" y="50253"/>
                  </a:cubicBezTo>
                  <a:lnTo>
                    <a:pt x="-1336" y="40728"/>
                  </a:lnTo>
                  <a:cubicBezTo>
                    <a:pt x="1427" y="42510"/>
                    <a:pt x="4473" y="43862"/>
                    <a:pt x="7617" y="44729"/>
                  </a:cubicBezTo>
                  <a:cubicBezTo>
                    <a:pt x="10952" y="45729"/>
                    <a:pt x="14477" y="46244"/>
                    <a:pt x="17998" y="46253"/>
                  </a:cubicBezTo>
                  <a:cubicBezTo>
                    <a:pt x="25812" y="46253"/>
                    <a:pt x="29714" y="44158"/>
                    <a:pt x="29714" y="40061"/>
                  </a:cubicBezTo>
                  <a:cubicBezTo>
                    <a:pt x="29714" y="38185"/>
                    <a:pt x="28477" y="36537"/>
                    <a:pt x="26667" y="36061"/>
                  </a:cubicBezTo>
                  <a:cubicBezTo>
                    <a:pt x="23621" y="35004"/>
                    <a:pt x="20379" y="34271"/>
                    <a:pt x="17142" y="33871"/>
                  </a:cubicBezTo>
                  <a:cubicBezTo>
                    <a:pt x="13333" y="33347"/>
                    <a:pt x="9617" y="32556"/>
                    <a:pt x="5999" y="31489"/>
                  </a:cubicBezTo>
                  <a:cubicBezTo>
                    <a:pt x="3143" y="30556"/>
                    <a:pt x="571" y="28917"/>
                    <a:pt x="-1526" y="26727"/>
                  </a:cubicBezTo>
                  <a:cubicBezTo>
                    <a:pt x="-3717" y="24079"/>
                    <a:pt x="-4861" y="20659"/>
                    <a:pt x="-4670" y="17202"/>
                  </a:cubicBezTo>
                  <a:cubicBezTo>
                    <a:pt x="-4763" y="12163"/>
                    <a:pt x="-2289" y="7419"/>
                    <a:pt x="1901" y="4629"/>
                  </a:cubicBezTo>
                  <a:cubicBezTo>
                    <a:pt x="7236" y="1181"/>
                    <a:pt x="13524" y="-486"/>
                    <a:pt x="19812" y="-134"/>
                  </a:cubicBezTo>
                  <a:cubicBezTo>
                    <a:pt x="23621" y="-143"/>
                    <a:pt x="27523" y="266"/>
                    <a:pt x="31239" y="1105"/>
                  </a:cubicBezTo>
                  <a:cubicBezTo>
                    <a:pt x="34574" y="1809"/>
                    <a:pt x="37811" y="2990"/>
                    <a:pt x="40764" y="4629"/>
                  </a:cubicBezTo>
                  <a:lnTo>
                    <a:pt x="35811" y="14154"/>
                  </a:lnTo>
                  <a:cubicBezTo>
                    <a:pt x="30955" y="11344"/>
                    <a:pt x="25523" y="9896"/>
                    <a:pt x="19905" y="9963"/>
                  </a:cubicBezTo>
                  <a:cubicBezTo>
                    <a:pt x="16859" y="9791"/>
                    <a:pt x="13905" y="10382"/>
                    <a:pt x="11143" y="11677"/>
                  </a:cubicBezTo>
                  <a:cubicBezTo>
                    <a:pt x="9427" y="12535"/>
                    <a:pt x="8282" y="14297"/>
                    <a:pt x="8189" y="16249"/>
                  </a:cubicBezTo>
                  <a:cubicBezTo>
                    <a:pt x="8189" y="18278"/>
                    <a:pt x="9524" y="20069"/>
                    <a:pt x="11426" y="20631"/>
                  </a:cubicBezTo>
                  <a:cubicBezTo>
                    <a:pt x="14477" y="21774"/>
                    <a:pt x="17714" y="22603"/>
                    <a:pt x="20951" y="23107"/>
                  </a:cubicBezTo>
                  <a:cubicBezTo>
                    <a:pt x="24667" y="23603"/>
                    <a:pt x="28286" y="24403"/>
                    <a:pt x="31904" y="25489"/>
                  </a:cubicBezTo>
                  <a:cubicBezTo>
                    <a:pt x="34667" y="26355"/>
                    <a:pt x="37239" y="27937"/>
                    <a:pt x="39239" y="30060"/>
                  </a:cubicBezTo>
                  <a:cubicBezTo>
                    <a:pt x="41527" y="32708"/>
                    <a:pt x="42573" y="36128"/>
                    <a:pt x="42290" y="39585"/>
                  </a:cubicBezTo>
                  <a:cubicBezTo>
                    <a:pt x="42383" y="44634"/>
                    <a:pt x="39811" y="49358"/>
                    <a:pt x="35527" y="52063"/>
                  </a:cubicBezTo>
                  <a:cubicBezTo>
                    <a:pt x="30002" y="55463"/>
                    <a:pt x="23523" y="57083"/>
                    <a:pt x="17049" y="56730"/>
                  </a:cubicBezTo>
                  <a:cubicBezTo>
                    <a:pt x="12668" y="56635"/>
                    <a:pt x="8282" y="55959"/>
                    <a:pt x="3999" y="54730"/>
                  </a:cubicBezTo>
                  <a:close/>
                </a:path>
              </a:pathLst>
            </a:custGeom>
            <a:solidFill>
              <a:srgbClr val="6D6E71"/>
            </a:solidFill>
            <a:ln w="9525" cap="flat">
              <a:noFill/>
              <a:prstDash val="solid"/>
              <a:miter/>
            </a:ln>
          </p:spPr>
          <p:txBody>
            <a:bodyPr rtlCol="0" anchor="ctr"/>
            <a:lstStyle/>
            <a:p>
              <a:endParaRPr lang="en-US"/>
            </a:p>
          </p:txBody>
        </p:sp>
        <p:sp>
          <p:nvSpPr>
            <p:cNvPr id="1624" name="Freeform: Shape 1623">
              <a:extLst>
                <a:ext uri="{FF2B5EF4-FFF2-40B4-BE49-F238E27FC236}">
                  <a16:creationId xmlns:a16="http://schemas.microsoft.com/office/drawing/2014/main" id="{E055DF9D-5FD6-4EA7-A2BC-0B90C945F016}"/>
                </a:ext>
              </a:extLst>
            </p:cNvPr>
            <p:cNvSpPr/>
            <p:nvPr/>
          </p:nvSpPr>
          <p:spPr>
            <a:xfrm>
              <a:off x="16918304" y="2455260"/>
              <a:ext cx="79437" cy="72771"/>
            </a:xfrm>
            <a:custGeom>
              <a:avLst/>
              <a:gdLst>
                <a:gd name="connsiteX0" fmla="*/ 60577 w 79437"/>
                <a:gd name="connsiteY0" fmla="*/ 72591 h 72771"/>
                <a:gd name="connsiteX1" fmla="*/ 60577 w 79437"/>
                <a:gd name="connsiteY1" fmla="*/ 24395 h 72771"/>
                <a:gd name="connsiteX2" fmla="*/ 36671 w 79437"/>
                <a:gd name="connsiteY2" fmla="*/ 64304 h 72771"/>
                <a:gd name="connsiteX3" fmla="*/ 30574 w 79437"/>
                <a:gd name="connsiteY3" fmla="*/ 64304 h 72771"/>
                <a:gd name="connsiteX4" fmla="*/ 6664 w 79437"/>
                <a:gd name="connsiteY4" fmla="*/ 24966 h 72771"/>
                <a:gd name="connsiteX5" fmla="*/ 6664 w 79437"/>
                <a:gd name="connsiteY5" fmla="*/ 72591 h 72771"/>
                <a:gd name="connsiteX6" fmla="*/ -6289 w 79437"/>
                <a:gd name="connsiteY6" fmla="*/ 72591 h 72771"/>
                <a:gd name="connsiteX7" fmla="*/ -6289 w 79437"/>
                <a:gd name="connsiteY7" fmla="*/ -180 h 72771"/>
                <a:gd name="connsiteX8" fmla="*/ 4855 w 79437"/>
                <a:gd name="connsiteY8" fmla="*/ -180 h 72771"/>
                <a:gd name="connsiteX9" fmla="*/ 33430 w 79437"/>
                <a:gd name="connsiteY9" fmla="*/ 48112 h 72771"/>
                <a:gd name="connsiteX10" fmla="*/ 62005 w 79437"/>
                <a:gd name="connsiteY10" fmla="*/ -180 h 72771"/>
                <a:gd name="connsiteX11" fmla="*/ 73148 w 79437"/>
                <a:gd name="connsiteY11" fmla="*/ -180 h 72771"/>
                <a:gd name="connsiteX12" fmla="*/ 73148 w 79437"/>
                <a:gd name="connsiteY12" fmla="*/ 72591 h 72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437" h="72771">
                  <a:moveTo>
                    <a:pt x="60577" y="72591"/>
                  </a:moveTo>
                  <a:lnTo>
                    <a:pt x="60577" y="24395"/>
                  </a:lnTo>
                  <a:lnTo>
                    <a:pt x="36671" y="64304"/>
                  </a:lnTo>
                  <a:lnTo>
                    <a:pt x="30574" y="64304"/>
                  </a:lnTo>
                  <a:lnTo>
                    <a:pt x="6664" y="24966"/>
                  </a:lnTo>
                  <a:lnTo>
                    <a:pt x="6664" y="72591"/>
                  </a:lnTo>
                  <a:lnTo>
                    <a:pt x="-6289" y="72591"/>
                  </a:lnTo>
                  <a:lnTo>
                    <a:pt x="-6289" y="-180"/>
                  </a:lnTo>
                  <a:lnTo>
                    <a:pt x="4855" y="-180"/>
                  </a:lnTo>
                  <a:lnTo>
                    <a:pt x="33430" y="48112"/>
                  </a:lnTo>
                  <a:lnTo>
                    <a:pt x="62005" y="-180"/>
                  </a:lnTo>
                  <a:lnTo>
                    <a:pt x="73148" y="-180"/>
                  </a:lnTo>
                  <a:lnTo>
                    <a:pt x="73148" y="72591"/>
                  </a:lnTo>
                  <a:close/>
                </a:path>
              </a:pathLst>
            </a:custGeom>
            <a:solidFill>
              <a:srgbClr val="6D6E71"/>
            </a:solidFill>
            <a:ln w="9525" cap="flat">
              <a:noFill/>
              <a:prstDash val="solid"/>
              <a:miter/>
            </a:ln>
          </p:spPr>
          <p:txBody>
            <a:bodyPr rtlCol="0" anchor="ctr"/>
            <a:lstStyle/>
            <a:p>
              <a:endParaRPr lang="en-US"/>
            </a:p>
          </p:txBody>
        </p:sp>
        <p:sp>
          <p:nvSpPr>
            <p:cNvPr id="1625" name="Freeform: Shape 1624">
              <a:extLst>
                <a:ext uri="{FF2B5EF4-FFF2-40B4-BE49-F238E27FC236}">
                  <a16:creationId xmlns:a16="http://schemas.microsoft.com/office/drawing/2014/main" id="{BE29FA7F-8072-4F3A-9896-DF1DDCE1EA16}"/>
                </a:ext>
              </a:extLst>
            </p:cNvPr>
            <p:cNvSpPr/>
            <p:nvPr/>
          </p:nvSpPr>
          <p:spPr>
            <a:xfrm>
              <a:off x="17011769" y="2471542"/>
              <a:ext cx="56735" cy="56969"/>
            </a:xfrm>
            <a:custGeom>
              <a:avLst/>
              <a:gdLst>
                <a:gd name="connsiteX0" fmla="*/ 50362 w 56735"/>
                <a:gd name="connsiteY0" fmla="*/ 32686 h 56969"/>
                <a:gd name="connsiteX1" fmla="*/ 6737 w 56735"/>
                <a:gd name="connsiteY1" fmla="*/ 32686 h 56969"/>
                <a:gd name="connsiteX2" fmla="*/ 12737 w 56735"/>
                <a:gd name="connsiteY2" fmla="*/ 42211 h 56969"/>
                <a:gd name="connsiteX3" fmla="*/ 24741 w 56735"/>
                <a:gd name="connsiteY3" fmla="*/ 45736 h 56969"/>
                <a:gd name="connsiteX4" fmla="*/ 39786 w 56735"/>
                <a:gd name="connsiteY4" fmla="*/ 39735 h 56969"/>
                <a:gd name="connsiteX5" fmla="*/ 46837 w 56735"/>
                <a:gd name="connsiteY5" fmla="*/ 47736 h 56969"/>
                <a:gd name="connsiteX6" fmla="*/ 37312 w 56735"/>
                <a:gd name="connsiteY6" fmla="*/ 54499 h 56969"/>
                <a:gd name="connsiteX7" fmla="*/ 24452 w 56735"/>
                <a:gd name="connsiteY7" fmla="*/ 56785 h 56969"/>
                <a:gd name="connsiteX8" fmla="*/ 8258 w 56735"/>
                <a:gd name="connsiteY8" fmla="*/ 53165 h 56969"/>
                <a:gd name="connsiteX9" fmla="*/ -2504 w 56735"/>
                <a:gd name="connsiteY9" fmla="*/ 42973 h 56969"/>
                <a:gd name="connsiteX10" fmla="*/ -2504 w 56735"/>
                <a:gd name="connsiteY10" fmla="*/ 13636 h 56969"/>
                <a:gd name="connsiteX11" fmla="*/ 7784 w 56735"/>
                <a:gd name="connsiteY11" fmla="*/ 3540 h 56969"/>
                <a:gd name="connsiteX12" fmla="*/ 22545 w 56735"/>
                <a:gd name="connsiteY12" fmla="*/ -175 h 56969"/>
                <a:gd name="connsiteX13" fmla="*/ 37024 w 56735"/>
                <a:gd name="connsiteY13" fmla="*/ 3445 h 56969"/>
                <a:gd name="connsiteX14" fmla="*/ 46549 w 56735"/>
                <a:gd name="connsiteY14" fmla="*/ 13541 h 56969"/>
                <a:gd name="connsiteX15" fmla="*/ 50172 w 56735"/>
                <a:gd name="connsiteY15" fmla="*/ 28591 h 56969"/>
                <a:gd name="connsiteX16" fmla="*/ 50362 w 56735"/>
                <a:gd name="connsiteY16" fmla="*/ 32686 h 56969"/>
                <a:gd name="connsiteX17" fmla="*/ 12262 w 56735"/>
                <a:gd name="connsiteY17" fmla="*/ 14208 h 56969"/>
                <a:gd name="connsiteX18" fmla="*/ 7021 w 56735"/>
                <a:gd name="connsiteY18" fmla="*/ 23733 h 56969"/>
                <a:gd name="connsiteX19" fmla="*/ 38549 w 56735"/>
                <a:gd name="connsiteY19" fmla="*/ 23733 h 56969"/>
                <a:gd name="connsiteX20" fmla="*/ 33405 w 56735"/>
                <a:gd name="connsiteY20" fmla="*/ 14208 h 56969"/>
                <a:gd name="connsiteX21" fmla="*/ 22834 w 56735"/>
                <a:gd name="connsiteY21" fmla="*/ 10493 h 56969"/>
                <a:gd name="connsiteX22" fmla="*/ 11881 w 56735"/>
                <a:gd name="connsiteY22" fmla="*/ 14208 h 56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6735" h="56969">
                  <a:moveTo>
                    <a:pt x="50362" y="32686"/>
                  </a:moveTo>
                  <a:lnTo>
                    <a:pt x="6737" y="32686"/>
                  </a:lnTo>
                  <a:cubicBezTo>
                    <a:pt x="7500" y="36506"/>
                    <a:pt x="9593" y="39906"/>
                    <a:pt x="12737" y="42211"/>
                  </a:cubicBezTo>
                  <a:cubicBezTo>
                    <a:pt x="16262" y="44659"/>
                    <a:pt x="20453" y="45898"/>
                    <a:pt x="24741" y="45736"/>
                  </a:cubicBezTo>
                  <a:cubicBezTo>
                    <a:pt x="30359" y="45926"/>
                    <a:pt x="35787" y="43745"/>
                    <a:pt x="39786" y="39735"/>
                  </a:cubicBezTo>
                  <a:lnTo>
                    <a:pt x="46837" y="47736"/>
                  </a:lnTo>
                  <a:cubicBezTo>
                    <a:pt x="44265" y="50727"/>
                    <a:pt x="41028" y="53041"/>
                    <a:pt x="37312" y="54499"/>
                  </a:cubicBezTo>
                  <a:cubicBezTo>
                    <a:pt x="33215" y="56070"/>
                    <a:pt x="28833" y="56851"/>
                    <a:pt x="24452" y="56785"/>
                  </a:cubicBezTo>
                  <a:cubicBezTo>
                    <a:pt x="18834" y="56880"/>
                    <a:pt x="13309" y="55642"/>
                    <a:pt x="8258" y="53165"/>
                  </a:cubicBezTo>
                  <a:cubicBezTo>
                    <a:pt x="3784" y="50832"/>
                    <a:pt x="68" y="47307"/>
                    <a:pt x="-2504" y="42973"/>
                  </a:cubicBezTo>
                  <a:cubicBezTo>
                    <a:pt x="-7550" y="33839"/>
                    <a:pt x="-7550" y="22771"/>
                    <a:pt x="-2504" y="13636"/>
                  </a:cubicBezTo>
                  <a:cubicBezTo>
                    <a:pt x="-123" y="9379"/>
                    <a:pt x="3495" y="5874"/>
                    <a:pt x="7784" y="3540"/>
                  </a:cubicBezTo>
                  <a:cubicBezTo>
                    <a:pt x="12262" y="1025"/>
                    <a:pt x="17406" y="-261"/>
                    <a:pt x="22545" y="-175"/>
                  </a:cubicBezTo>
                  <a:cubicBezTo>
                    <a:pt x="27596" y="-270"/>
                    <a:pt x="32643" y="978"/>
                    <a:pt x="37024" y="3445"/>
                  </a:cubicBezTo>
                  <a:cubicBezTo>
                    <a:pt x="41028" y="5864"/>
                    <a:pt x="44358" y="9360"/>
                    <a:pt x="46549" y="13541"/>
                  </a:cubicBezTo>
                  <a:cubicBezTo>
                    <a:pt x="49028" y="18170"/>
                    <a:pt x="50265" y="23352"/>
                    <a:pt x="50172" y="28591"/>
                  </a:cubicBezTo>
                  <a:cubicBezTo>
                    <a:pt x="50553" y="29734"/>
                    <a:pt x="50455" y="31067"/>
                    <a:pt x="50362" y="32686"/>
                  </a:cubicBezTo>
                  <a:close/>
                  <a:moveTo>
                    <a:pt x="12262" y="14208"/>
                  </a:moveTo>
                  <a:cubicBezTo>
                    <a:pt x="9402" y="16656"/>
                    <a:pt x="7593" y="20037"/>
                    <a:pt x="7021" y="23733"/>
                  </a:cubicBezTo>
                  <a:lnTo>
                    <a:pt x="38549" y="23733"/>
                  </a:lnTo>
                  <a:cubicBezTo>
                    <a:pt x="38075" y="20037"/>
                    <a:pt x="36266" y="16646"/>
                    <a:pt x="33405" y="14208"/>
                  </a:cubicBezTo>
                  <a:cubicBezTo>
                    <a:pt x="30452" y="11703"/>
                    <a:pt x="26741" y="10379"/>
                    <a:pt x="22834" y="10493"/>
                  </a:cubicBezTo>
                  <a:cubicBezTo>
                    <a:pt x="18834" y="10322"/>
                    <a:pt x="14927" y="11646"/>
                    <a:pt x="11881" y="14208"/>
                  </a:cubicBezTo>
                  <a:close/>
                </a:path>
              </a:pathLst>
            </a:custGeom>
            <a:solidFill>
              <a:srgbClr val="6D6E71"/>
            </a:solidFill>
            <a:ln w="9525" cap="flat">
              <a:noFill/>
              <a:prstDash val="solid"/>
              <a:miter/>
            </a:ln>
          </p:spPr>
          <p:txBody>
            <a:bodyPr rtlCol="0" anchor="ctr"/>
            <a:lstStyle/>
            <a:p>
              <a:endParaRPr lang="en-US"/>
            </a:p>
          </p:txBody>
        </p:sp>
        <p:sp>
          <p:nvSpPr>
            <p:cNvPr id="1626" name="Freeform: Shape 1625">
              <a:extLst>
                <a:ext uri="{FF2B5EF4-FFF2-40B4-BE49-F238E27FC236}">
                  <a16:creationId xmlns:a16="http://schemas.microsoft.com/office/drawing/2014/main" id="{C5F4B272-FF68-47FF-91E9-E26B22B71014}"/>
                </a:ext>
              </a:extLst>
            </p:cNvPr>
            <p:cNvSpPr/>
            <p:nvPr/>
          </p:nvSpPr>
          <p:spPr>
            <a:xfrm>
              <a:off x="17076508" y="2450878"/>
              <a:ext cx="58968" cy="78110"/>
            </a:xfrm>
            <a:custGeom>
              <a:avLst/>
              <a:gdLst>
                <a:gd name="connsiteX0" fmla="*/ 52680 w 58968"/>
                <a:gd name="connsiteY0" fmla="*/ -180 h 78110"/>
                <a:gd name="connsiteX1" fmla="*/ 52680 w 58968"/>
                <a:gd name="connsiteY1" fmla="*/ 76973 h 78110"/>
                <a:gd name="connsiteX2" fmla="*/ 40202 w 58968"/>
                <a:gd name="connsiteY2" fmla="*/ 76973 h 78110"/>
                <a:gd name="connsiteX3" fmla="*/ 40202 w 58968"/>
                <a:gd name="connsiteY3" fmla="*/ 70019 h 78110"/>
                <a:gd name="connsiteX4" fmla="*/ 32295 w 58968"/>
                <a:gd name="connsiteY4" fmla="*/ 75925 h 78110"/>
                <a:gd name="connsiteX5" fmla="*/ 21817 w 58968"/>
                <a:gd name="connsiteY5" fmla="*/ 77925 h 78110"/>
                <a:gd name="connsiteX6" fmla="*/ 7339 w 58968"/>
                <a:gd name="connsiteY6" fmla="*/ 74401 h 78110"/>
                <a:gd name="connsiteX7" fmla="*/ -2661 w 58968"/>
                <a:gd name="connsiteY7" fmla="*/ 64304 h 78110"/>
                <a:gd name="connsiteX8" fmla="*/ -6284 w 58968"/>
                <a:gd name="connsiteY8" fmla="*/ 49445 h 78110"/>
                <a:gd name="connsiteX9" fmla="*/ -2661 w 58968"/>
                <a:gd name="connsiteY9" fmla="*/ 34491 h 78110"/>
                <a:gd name="connsiteX10" fmla="*/ 7339 w 58968"/>
                <a:gd name="connsiteY10" fmla="*/ 24966 h 78110"/>
                <a:gd name="connsiteX11" fmla="*/ 21817 w 58968"/>
                <a:gd name="connsiteY11" fmla="*/ 21347 h 78110"/>
                <a:gd name="connsiteX12" fmla="*/ 31914 w 58968"/>
                <a:gd name="connsiteY12" fmla="*/ 23251 h 78110"/>
                <a:gd name="connsiteX13" fmla="*/ 39723 w 58968"/>
                <a:gd name="connsiteY13" fmla="*/ 28871 h 78110"/>
                <a:gd name="connsiteX14" fmla="*/ 39723 w 58968"/>
                <a:gd name="connsiteY14" fmla="*/ 296 h 78110"/>
                <a:gd name="connsiteX15" fmla="*/ 31816 w 58968"/>
                <a:gd name="connsiteY15" fmla="*/ 64495 h 78110"/>
                <a:gd name="connsiteX16" fmla="*/ 37723 w 58968"/>
                <a:gd name="connsiteY16" fmla="*/ 58399 h 78110"/>
                <a:gd name="connsiteX17" fmla="*/ 39913 w 58968"/>
                <a:gd name="connsiteY17" fmla="*/ 48874 h 78110"/>
                <a:gd name="connsiteX18" fmla="*/ 37723 w 58968"/>
                <a:gd name="connsiteY18" fmla="*/ 39349 h 78110"/>
                <a:gd name="connsiteX19" fmla="*/ 31816 w 58968"/>
                <a:gd name="connsiteY19" fmla="*/ 33253 h 78110"/>
                <a:gd name="connsiteX20" fmla="*/ 23342 w 58968"/>
                <a:gd name="connsiteY20" fmla="*/ 31062 h 78110"/>
                <a:gd name="connsiteX21" fmla="*/ 14957 w 58968"/>
                <a:gd name="connsiteY21" fmla="*/ 33253 h 78110"/>
                <a:gd name="connsiteX22" fmla="*/ 8957 w 58968"/>
                <a:gd name="connsiteY22" fmla="*/ 39349 h 78110"/>
                <a:gd name="connsiteX23" fmla="*/ 6766 w 58968"/>
                <a:gd name="connsiteY23" fmla="*/ 48874 h 78110"/>
                <a:gd name="connsiteX24" fmla="*/ 8957 w 58968"/>
                <a:gd name="connsiteY24" fmla="*/ 58399 h 78110"/>
                <a:gd name="connsiteX25" fmla="*/ 14957 w 58968"/>
                <a:gd name="connsiteY25" fmla="*/ 64495 h 78110"/>
                <a:gd name="connsiteX26" fmla="*/ 23342 w 58968"/>
                <a:gd name="connsiteY26" fmla="*/ 66590 h 78110"/>
                <a:gd name="connsiteX27" fmla="*/ 31816 w 58968"/>
                <a:gd name="connsiteY27" fmla="*/ 64495 h 7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968" h="78110">
                  <a:moveTo>
                    <a:pt x="52680" y="-180"/>
                  </a:moveTo>
                  <a:lnTo>
                    <a:pt x="52680" y="76973"/>
                  </a:lnTo>
                  <a:lnTo>
                    <a:pt x="40202" y="76973"/>
                  </a:lnTo>
                  <a:lnTo>
                    <a:pt x="40202" y="70019"/>
                  </a:lnTo>
                  <a:cubicBezTo>
                    <a:pt x="38104" y="72648"/>
                    <a:pt x="35439" y="74686"/>
                    <a:pt x="32295" y="75925"/>
                  </a:cubicBezTo>
                  <a:cubicBezTo>
                    <a:pt x="28960" y="77277"/>
                    <a:pt x="25435" y="77963"/>
                    <a:pt x="21817" y="77925"/>
                  </a:cubicBezTo>
                  <a:cubicBezTo>
                    <a:pt x="16770" y="78020"/>
                    <a:pt x="11817" y="76801"/>
                    <a:pt x="7339" y="74401"/>
                  </a:cubicBezTo>
                  <a:cubicBezTo>
                    <a:pt x="3148" y="72029"/>
                    <a:pt x="-280" y="68533"/>
                    <a:pt x="-2661" y="64304"/>
                  </a:cubicBezTo>
                  <a:cubicBezTo>
                    <a:pt x="-5140" y="59742"/>
                    <a:pt x="-6377" y="54627"/>
                    <a:pt x="-6284" y="49445"/>
                  </a:cubicBezTo>
                  <a:cubicBezTo>
                    <a:pt x="-6377" y="44235"/>
                    <a:pt x="-5140" y="39091"/>
                    <a:pt x="-2661" y="34491"/>
                  </a:cubicBezTo>
                  <a:cubicBezTo>
                    <a:pt x="-280" y="30462"/>
                    <a:pt x="3241" y="27166"/>
                    <a:pt x="7339" y="24966"/>
                  </a:cubicBezTo>
                  <a:cubicBezTo>
                    <a:pt x="11817" y="22537"/>
                    <a:pt x="16770" y="21289"/>
                    <a:pt x="21817" y="21347"/>
                  </a:cubicBezTo>
                  <a:cubicBezTo>
                    <a:pt x="25244" y="21327"/>
                    <a:pt x="28677" y="21975"/>
                    <a:pt x="31914" y="23251"/>
                  </a:cubicBezTo>
                  <a:cubicBezTo>
                    <a:pt x="34960" y="24490"/>
                    <a:pt x="37630" y="26414"/>
                    <a:pt x="39723" y="28871"/>
                  </a:cubicBezTo>
                  <a:lnTo>
                    <a:pt x="39723" y="296"/>
                  </a:lnTo>
                  <a:close/>
                  <a:moveTo>
                    <a:pt x="31816" y="64495"/>
                  </a:moveTo>
                  <a:cubicBezTo>
                    <a:pt x="34295" y="63037"/>
                    <a:pt x="36388" y="60932"/>
                    <a:pt x="37723" y="58399"/>
                  </a:cubicBezTo>
                  <a:cubicBezTo>
                    <a:pt x="39248" y="55465"/>
                    <a:pt x="40011" y="52188"/>
                    <a:pt x="39913" y="48874"/>
                  </a:cubicBezTo>
                  <a:cubicBezTo>
                    <a:pt x="40011" y="45559"/>
                    <a:pt x="39248" y="42283"/>
                    <a:pt x="37723" y="39349"/>
                  </a:cubicBezTo>
                  <a:cubicBezTo>
                    <a:pt x="36388" y="36796"/>
                    <a:pt x="34295" y="34682"/>
                    <a:pt x="31816" y="33253"/>
                  </a:cubicBezTo>
                  <a:cubicBezTo>
                    <a:pt x="29244" y="31795"/>
                    <a:pt x="26295" y="31043"/>
                    <a:pt x="23342" y="31062"/>
                  </a:cubicBezTo>
                  <a:cubicBezTo>
                    <a:pt x="20389" y="31024"/>
                    <a:pt x="17529" y="31786"/>
                    <a:pt x="14957" y="33253"/>
                  </a:cubicBezTo>
                  <a:cubicBezTo>
                    <a:pt x="12389" y="34682"/>
                    <a:pt x="10385" y="36796"/>
                    <a:pt x="8957" y="39349"/>
                  </a:cubicBezTo>
                  <a:cubicBezTo>
                    <a:pt x="7436" y="42283"/>
                    <a:pt x="6673" y="45559"/>
                    <a:pt x="6766" y="48874"/>
                  </a:cubicBezTo>
                  <a:cubicBezTo>
                    <a:pt x="6673" y="52188"/>
                    <a:pt x="7436" y="55465"/>
                    <a:pt x="8957" y="58399"/>
                  </a:cubicBezTo>
                  <a:cubicBezTo>
                    <a:pt x="10385" y="60942"/>
                    <a:pt x="12482" y="63047"/>
                    <a:pt x="14957" y="64495"/>
                  </a:cubicBezTo>
                  <a:cubicBezTo>
                    <a:pt x="17529" y="65933"/>
                    <a:pt x="20389" y="66657"/>
                    <a:pt x="23342" y="66590"/>
                  </a:cubicBezTo>
                  <a:cubicBezTo>
                    <a:pt x="26295" y="66647"/>
                    <a:pt x="29244" y="65924"/>
                    <a:pt x="31816" y="64495"/>
                  </a:cubicBezTo>
                  <a:close/>
                </a:path>
              </a:pathLst>
            </a:custGeom>
            <a:solidFill>
              <a:srgbClr val="6D6E71"/>
            </a:solidFill>
            <a:ln w="9525" cap="flat">
              <a:noFill/>
              <a:prstDash val="solid"/>
              <a:miter/>
            </a:ln>
          </p:spPr>
          <p:txBody>
            <a:bodyPr rtlCol="0" anchor="ctr"/>
            <a:lstStyle/>
            <a:p>
              <a:endParaRPr lang="en-US"/>
            </a:p>
          </p:txBody>
        </p:sp>
        <p:sp>
          <p:nvSpPr>
            <p:cNvPr id="1627" name="Freeform: Shape 1626">
              <a:extLst>
                <a:ext uri="{FF2B5EF4-FFF2-40B4-BE49-F238E27FC236}">
                  <a16:creationId xmlns:a16="http://schemas.microsoft.com/office/drawing/2014/main" id="{E3E8B0D7-68AD-4AB0-A6AC-5A2C4F544ED8}"/>
                </a:ext>
              </a:extLst>
            </p:cNvPr>
            <p:cNvSpPr/>
            <p:nvPr/>
          </p:nvSpPr>
          <p:spPr>
            <a:xfrm>
              <a:off x="17150830" y="2447732"/>
              <a:ext cx="16648" cy="80298"/>
            </a:xfrm>
            <a:custGeom>
              <a:avLst/>
              <a:gdLst>
                <a:gd name="connsiteX0" fmla="*/ -3927 w 16648"/>
                <a:gd name="connsiteY0" fmla="*/ 13158 h 80298"/>
                <a:gd name="connsiteX1" fmla="*/ -4216 w 16648"/>
                <a:gd name="connsiteY1" fmla="*/ 2385 h 80298"/>
                <a:gd name="connsiteX2" fmla="*/ -3927 w 16648"/>
                <a:gd name="connsiteY2" fmla="*/ 2109 h 80298"/>
                <a:gd name="connsiteX3" fmla="*/ 1979 w 16648"/>
                <a:gd name="connsiteY3" fmla="*/ -177 h 80298"/>
                <a:gd name="connsiteX4" fmla="*/ 7881 w 16648"/>
                <a:gd name="connsiteY4" fmla="*/ 1919 h 80298"/>
                <a:gd name="connsiteX5" fmla="*/ 10360 w 16648"/>
                <a:gd name="connsiteY5" fmla="*/ 7348 h 80298"/>
                <a:gd name="connsiteX6" fmla="*/ 2263 w 16648"/>
                <a:gd name="connsiteY6" fmla="*/ 15454 h 80298"/>
                <a:gd name="connsiteX7" fmla="*/ 1979 w 16648"/>
                <a:gd name="connsiteY7" fmla="*/ 15444 h 80298"/>
                <a:gd name="connsiteX8" fmla="*/ -3927 w 16648"/>
                <a:gd name="connsiteY8" fmla="*/ 13158 h 80298"/>
                <a:gd name="connsiteX9" fmla="*/ -4597 w 16648"/>
                <a:gd name="connsiteY9" fmla="*/ 24588 h 80298"/>
                <a:gd name="connsiteX10" fmla="*/ 8453 w 16648"/>
                <a:gd name="connsiteY10" fmla="*/ 24588 h 80298"/>
                <a:gd name="connsiteX11" fmla="*/ 8453 w 16648"/>
                <a:gd name="connsiteY11" fmla="*/ 80119 h 80298"/>
                <a:gd name="connsiteX12" fmla="*/ -4597 w 16648"/>
                <a:gd name="connsiteY12" fmla="*/ 80119 h 8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48" h="80298">
                  <a:moveTo>
                    <a:pt x="-3927" y="13158"/>
                  </a:moveTo>
                  <a:cubicBezTo>
                    <a:pt x="-6978" y="10262"/>
                    <a:pt x="-7071" y="5433"/>
                    <a:pt x="-4216" y="2385"/>
                  </a:cubicBezTo>
                  <a:cubicBezTo>
                    <a:pt x="-4118" y="2290"/>
                    <a:pt x="-4025" y="2195"/>
                    <a:pt x="-3927" y="2109"/>
                  </a:cubicBezTo>
                  <a:cubicBezTo>
                    <a:pt x="-2309" y="585"/>
                    <a:pt x="-211" y="-234"/>
                    <a:pt x="1979" y="-177"/>
                  </a:cubicBezTo>
                  <a:cubicBezTo>
                    <a:pt x="4170" y="-234"/>
                    <a:pt x="6263" y="518"/>
                    <a:pt x="7881" y="1919"/>
                  </a:cubicBezTo>
                  <a:cubicBezTo>
                    <a:pt x="9504" y="3262"/>
                    <a:pt x="10360" y="5262"/>
                    <a:pt x="10360" y="7348"/>
                  </a:cubicBezTo>
                  <a:cubicBezTo>
                    <a:pt x="10360" y="11815"/>
                    <a:pt x="6742" y="15444"/>
                    <a:pt x="2263" y="15454"/>
                  </a:cubicBezTo>
                  <a:cubicBezTo>
                    <a:pt x="2170" y="15454"/>
                    <a:pt x="2072" y="15444"/>
                    <a:pt x="1979" y="15444"/>
                  </a:cubicBezTo>
                  <a:cubicBezTo>
                    <a:pt x="-211" y="15501"/>
                    <a:pt x="-2309" y="14682"/>
                    <a:pt x="-3927" y="13158"/>
                  </a:cubicBezTo>
                  <a:close/>
                  <a:moveTo>
                    <a:pt x="-4597" y="24588"/>
                  </a:moveTo>
                  <a:lnTo>
                    <a:pt x="8453" y="24588"/>
                  </a:lnTo>
                  <a:lnTo>
                    <a:pt x="8453" y="80119"/>
                  </a:lnTo>
                  <a:lnTo>
                    <a:pt x="-4597" y="80119"/>
                  </a:lnTo>
                  <a:close/>
                </a:path>
              </a:pathLst>
            </a:custGeom>
            <a:solidFill>
              <a:srgbClr val="6D6E71"/>
            </a:solidFill>
            <a:ln w="9525" cap="flat">
              <a:noFill/>
              <a:prstDash val="solid"/>
              <a:miter/>
            </a:ln>
          </p:spPr>
          <p:txBody>
            <a:bodyPr rtlCol="0" anchor="ctr"/>
            <a:lstStyle/>
            <a:p>
              <a:endParaRPr lang="en-US"/>
            </a:p>
          </p:txBody>
        </p:sp>
        <p:sp>
          <p:nvSpPr>
            <p:cNvPr id="1628" name="Freeform: Shape 1627">
              <a:extLst>
                <a:ext uri="{FF2B5EF4-FFF2-40B4-BE49-F238E27FC236}">
                  <a16:creationId xmlns:a16="http://schemas.microsoft.com/office/drawing/2014/main" id="{46560732-46FD-4CA0-8A5B-8D206013D6D0}"/>
                </a:ext>
              </a:extLst>
            </p:cNvPr>
            <p:cNvSpPr/>
            <p:nvPr/>
          </p:nvSpPr>
          <p:spPr>
            <a:xfrm>
              <a:off x="17178619" y="2471486"/>
              <a:ext cx="50544" cy="57124"/>
            </a:xfrm>
            <a:custGeom>
              <a:avLst/>
              <a:gdLst>
                <a:gd name="connsiteX0" fmla="*/ 37721 w 50544"/>
                <a:gd name="connsiteY0" fmla="*/ 6073 h 57124"/>
                <a:gd name="connsiteX1" fmla="*/ 44195 w 50544"/>
                <a:gd name="connsiteY1" fmla="*/ 23789 h 57124"/>
                <a:gd name="connsiteX2" fmla="*/ 44195 w 50544"/>
                <a:gd name="connsiteY2" fmla="*/ 56365 h 57124"/>
                <a:gd name="connsiteX3" fmla="*/ 31908 w 50544"/>
                <a:gd name="connsiteY3" fmla="*/ 56365 h 57124"/>
                <a:gd name="connsiteX4" fmla="*/ 31908 w 50544"/>
                <a:gd name="connsiteY4" fmla="*/ 49411 h 57124"/>
                <a:gd name="connsiteX5" fmla="*/ 25145 w 50544"/>
                <a:gd name="connsiteY5" fmla="*/ 55031 h 57124"/>
                <a:gd name="connsiteX6" fmla="*/ 14481 w 50544"/>
                <a:gd name="connsiteY6" fmla="*/ 56936 h 57124"/>
                <a:gd name="connsiteX7" fmla="*/ 3523 w 50544"/>
                <a:gd name="connsiteY7" fmla="*/ 54841 h 57124"/>
                <a:gd name="connsiteX8" fmla="*/ -3714 w 50544"/>
                <a:gd name="connsiteY8" fmla="*/ 48840 h 57124"/>
                <a:gd name="connsiteX9" fmla="*/ -667 w 50544"/>
                <a:gd name="connsiteY9" fmla="*/ 28266 h 57124"/>
                <a:gd name="connsiteX10" fmla="*/ 16862 w 50544"/>
                <a:gd name="connsiteY10" fmla="*/ 23789 h 57124"/>
                <a:gd name="connsiteX11" fmla="*/ 31242 w 50544"/>
                <a:gd name="connsiteY11" fmla="*/ 23789 h 57124"/>
                <a:gd name="connsiteX12" fmla="*/ 31242 w 50544"/>
                <a:gd name="connsiteY12" fmla="*/ 22932 h 57124"/>
                <a:gd name="connsiteX13" fmla="*/ 27717 w 50544"/>
                <a:gd name="connsiteY13" fmla="*/ 13978 h 57124"/>
                <a:gd name="connsiteX14" fmla="*/ 17336 w 50544"/>
                <a:gd name="connsiteY14" fmla="*/ 10835 h 57124"/>
                <a:gd name="connsiteX15" fmla="*/ 7811 w 50544"/>
                <a:gd name="connsiteY15" fmla="*/ 12264 h 57124"/>
                <a:gd name="connsiteX16" fmla="*/ 96 w 50544"/>
                <a:gd name="connsiteY16" fmla="*/ 16359 h 57124"/>
                <a:gd name="connsiteX17" fmla="*/ -4951 w 50544"/>
                <a:gd name="connsiteY17" fmla="*/ 6834 h 57124"/>
                <a:gd name="connsiteX18" fmla="*/ 5528 w 50544"/>
                <a:gd name="connsiteY18" fmla="*/ 1691 h 57124"/>
                <a:gd name="connsiteX19" fmla="*/ 18573 w 50544"/>
                <a:gd name="connsiteY19" fmla="*/ -119 h 57124"/>
                <a:gd name="connsiteX20" fmla="*/ 37721 w 50544"/>
                <a:gd name="connsiteY20" fmla="*/ 6073 h 57124"/>
                <a:gd name="connsiteX21" fmla="*/ 25815 w 50544"/>
                <a:gd name="connsiteY21" fmla="*/ 45411 h 57124"/>
                <a:gd name="connsiteX22" fmla="*/ 31242 w 50544"/>
                <a:gd name="connsiteY22" fmla="*/ 39029 h 57124"/>
                <a:gd name="connsiteX23" fmla="*/ 31242 w 50544"/>
                <a:gd name="connsiteY23" fmla="*/ 32552 h 57124"/>
                <a:gd name="connsiteX24" fmla="*/ 17811 w 50544"/>
                <a:gd name="connsiteY24" fmla="*/ 32552 h 57124"/>
                <a:gd name="connsiteX25" fmla="*/ 6574 w 50544"/>
                <a:gd name="connsiteY25" fmla="*/ 39982 h 57124"/>
                <a:gd name="connsiteX26" fmla="*/ 9337 w 50544"/>
                <a:gd name="connsiteY26" fmla="*/ 45601 h 57124"/>
                <a:gd name="connsiteX27" fmla="*/ 17146 w 50544"/>
                <a:gd name="connsiteY27" fmla="*/ 47697 h 57124"/>
                <a:gd name="connsiteX28" fmla="*/ 25815 w 50544"/>
                <a:gd name="connsiteY28" fmla="*/ 45411 h 5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0544" h="57124">
                  <a:moveTo>
                    <a:pt x="37721" y="6073"/>
                  </a:moveTo>
                  <a:cubicBezTo>
                    <a:pt x="42293" y="10768"/>
                    <a:pt x="44674" y="17226"/>
                    <a:pt x="44195" y="23789"/>
                  </a:cubicBezTo>
                  <a:lnTo>
                    <a:pt x="44195" y="56365"/>
                  </a:lnTo>
                  <a:lnTo>
                    <a:pt x="31908" y="56365"/>
                  </a:lnTo>
                  <a:lnTo>
                    <a:pt x="31908" y="49411"/>
                  </a:lnTo>
                  <a:cubicBezTo>
                    <a:pt x="30289" y="51935"/>
                    <a:pt x="27908" y="53898"/>
                    <a:pt x="25145" y="55031"/>
                  </a:cubicBezTo>
                  <a:cubicBezTo>
                    <a:pt x="21717" y="56365"/>
                    <a:pt x="18099" y="57012"/>
                    <a:pt x="14481" y="56936"/>
                  </a:cubicBezTo>
                  <a:cubicBezTo>
                    <a:pt x="10765" y="57031"/>
                    <a:pt x="6956" y="56317"/>
                    <a:pt x="3523" y="54841"/>
                  </a:cubicBezTo>
                  <a:cubicBezTo>
                    <a:pt x="575" y="53574"/>
                    <a:pt x="-1904" y="51488"/>
                    <a:pt x="-3714" y="48840"/>
                  </a:cubicBezTo>
                  <a:cubicBezTo>
                    <a:pt x="-8095" y="42201"/>
                    <a:pt x="-6760" y="33352"/>
                    <a:pt x="-667" y="28266"/>
                  </a:cubicBezTo>
                  <a:cubicBezTo>
                    <a:pt x="4477" y="24837"/>
                    <a:pt x="10667" y="23256"/>
                    <a:pt x="16862" y="23789"/>
                  </a:cubicBezTo>
                  <a:lnTo>
                    <a:pt x="31242" y="23789"/>
                  </a:lnTo>
                  <a:lnTo>
                    <a:pt x="31242" y="22932"/>
                  </a:lnTo>
                  <a:cubicBezTo>
                    <a:pt x="31433" y="19579"/>
                    <a:pt x="30098" y="16302"/>
                    <a:pt x="27717" y="13978"/>
                  </a:cubicBezTo>
                  <a:cubicBezTo>
                    <a:pt x="24764" y="11673"/>
                    <a:pt x="21052" y="10559"/>
                    <a:pt x="17336" y="10835"/>
                  </a:cubicBezTo>
                  <a:cubicBezTo>
                    <a:pt x="14099" y="10797"/>
                    <a:pt x="10858" y="11273"/>
                    <a:pt x="7811" y="12264"/>
                  </a:cubicBezTo>
                  <a:cubicBezTo>
                    <a:pt x="5049" y="13159"/>
                    <a:pt x="2384" y="14550"/>
                    <a:pt x="96" y="16359"/>
                  </a:cubicBezTo>
                  <a:lnTo>
                    <a:pt x="-4951" y="6834"/>
                  </a:lnTo>
                  <a:cubicBezTo>
                    <a:pt x="-1807" y="4434"/>
                    <a:pt x="1714" y="2681"/>
                    <a:pt x="5528" y="1691"/>
                  </a:cubicBezTo>
                  <a:cubicBezTo>
                    <a:pt x="9811" y="500"/>
                    <a:pt x="14192" y="-109"/>
                    <a:pt x="18573" y="-119"/>
                  </a:cubicBezTo>
                  <a:cubicBezTo>
                    <a:pt x="25527" y="-585"/>
                    <a:pt x="32387" y="1634"/>
                    <a:pt x="37721" y="6073"/>
                  </a:cubicBezTo>
                  <a:close/>
                  <a:moveTo>
                    <a:pt x="25815" y="45411"/>
                  </a:moveTo>
                  <a:cubicBezTo>
                    <a:pt x="28289" y="43982"/>
                    <a:pt x="30196" y="41724"/>
                    <a:pt x="31242" y="39029"/>
                  </a:cubicBezTo>
                  <a:lnTo>
                    <a:pt x="31242" y="32552"/>
                  </a:lnTo>
                  <a:lnTo>
                    <a:pt x="17811" y="32552"/>
                  </a:lnTo>
                  <a:cubicBezTo>
                    <a:pt x="10290" y="32552"/>
                    <a:pt x="6574" y="35028"/>
                    <a:pt x="6574" y="39982"/>
                  </a:cubicBezTo>
                  <a:cubicBezTo>
                    <a:pt x="6574" y="42191"/>
                    <a:pt x="7528" y="44287"/>
                    <a:pt x="9337" y="45601"/>
                  </a:cubicBezTo>
                  <a:cubicBezTo>
                    <a:pt x="11620" y="47087"/>
                    <a:pt x="14383" y="47821"/>
                    <a:pt x="17146" y="47697"/>
                  </a:cubicBezTo>
                  <a:cubicBezTo>
                    <a:pt x="20192" y="47754"/>
                    <a:pt x="23145" y="46963"/>
                    <a:pt x="25815" y="45411"/>
                  </a:cubicBezTo>
                  <a:close/>
                </a:path>
              </a:pathLst>
            </a:custGeom>
            <a:solidFill>
              <a:srgbClr val="6D6E71"/>
            </a:solidFill>
            <a:ln w="9525" cap="flat">
              <a:noFill/>
              <a:prstDash val="solid"/>
              <a:miter/>
            </a:ln>
          </p:spPr>
          <p:txBody>
            <a:bodyPr rtlCol="0" anchor="ctr"/>
            <a:lstStyle/>
            <a:p>
              <a:endParaRPr lang="en-US"/>
            </a:p>
          </p:txBody>
        </p:sp>
        <p:sp>
          <p:nvSpPr>
            <p:cNvPr id="1629" name="Freeform: Shape 1628">
              <a:extLst>
                <a:ext uri="{FF2B5EF4-FFF2-40B4-BE49-F238E27FC236}">
                  <a16:creationId xmlns:a16="http://schemas.microsoft.com/office/drawing/2014/main" id="{C5DBE199-D0D0-4FF8-80FA-18F628D6F8C6}"/>
                </a:ext>
              </a:extLst>
            </p:cNvPr>
            <p:cNvSpPr/>
            <p:nvPr/>
          </p:nvSpPr>
          <p:spPr>
            <a:xfrm>
              <a:off x="17246060" y="2471820"/>
              <a:ext cx="54542" cy="56687"/>
            </a:xfrm>
            <a:custGeom>
              <a:avLst/>
              <a:gdLst>
                <a:gd name="connsiteX0" fmla="*/ 41811 w 54542"/>
                <a:gd name="connsiteY0" fmla="*/ 6025 h 56687"/>
                <a:gd name="connsiteX1" fmla="*/ 48192 w 54542"/>
                <a:gd name="connsiteY1" fmla="*/ 24218 h 56687"/>
                <a:gd name="connsiteX2" fmla="*/ 48192 w 54542"/>
                <a:gd name="connsiteY2" fmla="*/ 56031 h 56687"/>
                <a:gd name="connsiteX3" fmla="*/ 35146 w 54542"/>
                <a:gd name="connsiteY3" fmla="*/ 56031 h 56687"/>
                <a:gd name="connsiteX4" fmla="*/ 35146 w 54542"/>
                <a:gd name="connsiteY4" fmla="*/ 25932 h 56687"/>
                <a:gd name="connsiteX5" fmla="*/ 31714 w 54542"/>
                <a:gd name="connsiteY5" fmla="*/ 14883 h 56687"/>
                <a:gd name="connsiteX6" fmla="*/ 22189 w 54542"/>
                <a:gd name="connsiteY6" fmla="*/ 11264 h 56687"/>
                <a:gd name="connsiteX7" fmla="*/ 10854 w 54542"/>
                <a:gd name="connsiteY7" fmla="*/ 15550 h 56687"/>
                <a:gd name="connsiteX8" fmla="*/ 6762 w 54542"/>
                <a:gd name="connsiteY8" fmla="*/ 27932 h 56687"/>
                <a:gd name="connsiteX9" fmla="*/ 6762 w 54542"/>
                <a:gd name="connsiteY9" fmla="*/ 56507 h 56687"/>
                <a:gd name="connsiteX10" fmla="*/ -6289 w 54542"/>
                <a:gd name="connsiteY10" fmla="*/ 56507 h 56687"/>
                <a:gd name="connsiteX11" fmla="*/ -6289 w 54542"/>
                <a:gd name="connsiteY11" fmla="*/ 500 h 56687"/>
                <a:gd name="connsiteX12" fmla="*/ 6092 w 54542"/>
                <a:gd name="connsiteY12" fmla="*/ 500 h 56687"/>
                <a:gd name="connsiteX13" fmla="*/ 6092 w 54542"/>
                <a:gd name="connsiteY13" fmla="*/ 7644 h 56687"/>
                <a:gd name="connsiteX14" fmla="*/ 14189 w 54542"/>
                <a:gd name="connsiteY14" fmla="*/ 1834 h 56687"/>
                <a:gd name="connsiteX15" fmla="*/ 25240 w 54542"/>
                <a:gd name="connsiteY15" fmla="*/ -166 h 56687"/>
                <a:gd name="connsiteX16" fmla="*/ 41811 w 54542"/>
                <a:gd name="connsiteY16" fmla="*/ 6025 h 5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542" h="56687">
                  <a:moveTo>
                    <a:pt x="41811" y="6025"/>
                  </a:moveTo>
                  <a:cubicBezTo>
                    <a:pt x="46382" y="10959"/>
                    <a:pt x="48671" y="17531"/>
                    <a:pt x="48192" y="24218"/>
                  </a:cubicBezTo>
                  <a:lnTo>
                    <a:pt x="48192" y="56031"/>
                  </a:lnTo>
                  <a:lnTo>
                    <a:pt x="35146" y="56031"/>
                  </a:lnTo>
                  <a:lnTo>
                    <a:pt x="35146" y="25932"/>
                  </a:lnTo>
                  <a:cubicBezTo>
                    <a:pt x="35430" y="21951"/>
                    <a:pt x="34192" y="17998"/>
                    <a:pt x="31714" y="14883"/>
                  </a:cubicBezTo>
                  <a:cubicBezTo>
                    <a:pt x="29142" y="12426"/>
                    <a:pt x="25714" y="11121"/>
                    <a:pt x="22189" y="11264"/>
                  </a:cubicBezTo>
                  <a:cubicBezTo>
                    <a:pt x="17998" y="11045"/>
                    <a:pt x="13905" y="12597"/>
                    <a:pt x="10854" y="15550"/>
                  </a:cubicBezTo>
                  <a:cubicBezTo>
                    <a:pt x="7901" y="18979"/>
                    <a:pt x="6473" y="23427"/>
                    <a:pt x="6762" y="27932"/>
                  </a:cubicBezTo>
                  <a:lnTo>
                    <a:pt x="6762" y="56507"/>
                  </a:lnTo>
                  <a:lnTo>
                    <a:pt x="-6289" y="56507"/>
                  </a:lnTo>
                  <a:lnTo>
                    <a:pt x="-6289" y="500"/>
                  </a:lnTo>
                  <a:lnTo>
                    <a:pt x="6092" y="500"/>
                  </a:lnTo>
                  <a:lnTo>
                    <a:pt x="6092" y="7644"/>
                  </a:lnTo>
                  <a:cubicBezTo>
                    <a:pt x="8282" y="5082"/>
                    <a:pt x="11045" y="3082"/>
                    <a:pt x="14189" y="1834"/>
                  </a:cubicBezTo>
                  <a:cubicBezTo>
                    <a:pt x="17714" y="443"/>
                    <a:pt x="21430" y="-233"/>
                    <a:pt x="25240" y="-166"/>
                  </a:cubicBezTo>
                  <a:cubicBezTo>
                    <a:pt x="31332" y="-376"/>
                    <a:pt x="37336" y="1843"/>
                    <a:pt x="41811" y="6025"/>
                  </a:cubicBezTo>
                  <a:close/>
                </a:path>
              </a:pathLst>
            </a:custGeom>
            <a:solidFill>
              <a:srgbClr val="6D6E71"/>
            </a:solidFill>
            <a:ln w="9525" cap="flat">
              <a:noFill/>
              <a:prstDash val="solid"/>
              <a:miter/>
            </a:ln>
          </p:spPr>
          <p:txBody>
            <a:bodyPr rtlCol="0" anchor="ctr"/>
            <a:lstStyle/>
            <a:p>
              <a:endParaRPr lang="en-US"/>
            </a:p>
          </p:txBody>
        </p:sp>
        <p:sp>
          <p:nvSpPr>
            <p:cNvPr id="1630" name="Freeform: Shape 1629">
              <a:extLst>
                <a:ext uri="{FF2B5EF4-FFF2-40B4-BE49-F238E27FC236}">
                  <a16:creationId xmlns:a16="http://schemas.microsoft.com/office/drawing/2014/main" id="{AFE274E2-A39E-4E8A-9E99-D24C5FB5A93F}"/>
                </a:ext>
              </a:extLst>
            </p:cNvPr>
            <p:cNvSpPr/>
            <p:nvPr/>
          </p:nvSpPr>
          <p:spPr>
            <a:xfrm>
              <a:off x="17341781" y="2454402"/>
              <a:ext cx="82110" cy="89539"/>
            </a:xfrm>
            <a:custGeom>
              <a:avLst/>
              <a:gdLst>
                <a:gd name="connsiteX0" fmla="*/ 75822 w 82110"/>
                <a:gd name="connsiteY0" fmla="*/ 80783 h 89539"/>
                <a:gd name="connsiteX1" fmla="*/ 67343 w 82110"/>
                <a:gd name="connsiteY1" fmla="*/ 87164 h 89539"/>
                <a:gd name="connsiteX2" fmla="*/ 56772 w 82110"/>
                <a:gd name="connsiteY2" fmla="*/ 89355 h 89539"/>
                <a:gd name="connsiteX3" fmla="*/ 43056 w 82110"/>
                <a:gd name="connsiteY3" fmla="*/ 86021 h 89539"/>
                <a:gd name="connsiteX4" fmla="*/ 28769 w 82110"/>
                <a:gd name="connsiteY4" fmla="*/ 74306 h 89539"/>
                <a:gd name="connsiteX5" fmla="*/ 10672 w 82110"/>
                <a:gd name="connsiteY5" fmla="*/ 68400 h 89539"/>
                <a:gd name="connsiteX6" fmla="*/ -1806 w 82110"/>
                <a:gd name="connsiteY6" fmla="*/ 55256 h 89539"/>
                <a:gd name="connsiteX7" fmla="*/ -6285 w 82110"/>
                <a:gd name="connsiteY7" fmla="*/ 37063 h 89539"/>
                <a:gd name="connsiteX8" fmla="*/ -1141 w 82110"/>
                <a:gd name="connsiteY8" fmla="*/ 18013 h 89539"/>
                <a:gd name="connsiteX9" fmla="*/ 12863 w 82110"/>
                <a:gd name="connsiteY9" fmla="*/ 4678 h 89539"/>
                <a:gd name="connsiteX10" fmla="*/ 53056 w 82110"/>
                <a:gd name="connsiteY10" fmla="*/ 4678 h 89539"/>
                <a:gd name="connsiteX11" fmla="*/ 67060 w 82110"/>
                <a:gd name="connsiteY11" fmla="*/ 18013 h 89539"/>
                <a:gd name="connsiteX12" fmla="*/ 72203 w 82110"/>
                <a:gd name="connsiteY12" fmla="*/ 37063 h 89539"/>
                <a:gd name="connsiteX13" fmla="*/ 68771 w 82110"/>
                <a:gd name="connsiteY13" fmla="*/ 53065 h 89539"/>
                <a:gd name="connsiteX14" fmla="*/ 59246 w 82110"/>
                <a:gd name="connsiteY14" fmla="*/ 65543 h 89539"/>
                <a:gd name="connsiteX15" fmla="*/ 45056 w 82110"/>
                <a:gd name="connsiteY15" fmla="*/ 72972 h 89539"/>
                <a:gd name="connsiteX16" fmla="*/ 50963 w 82110"/>
                <a:gd name="connsiteY16" fmla="*/ 77639 h 89539"/>
                <a:gd name="connsiteX17" fmla="*/ 57153 w 82110"/>
                <a:gd name="connsiteY17" fmla="*/ 79068 h 89539"/>
                <a:gd name="connsiteX18" fmla="*/ 69632 w 82110"/>
                <a:gd name="connsiteY18" fmla="*/ 73258 h 89539"/>
                <a:gd name="connsiteX19" fmla="*/ 10672 w 82110"/>
                <a:gd name="connsiteY19" fmla="*/ 50207 h 89539"/>
                <a:gd name="connsiteX20" fmla="*/ 20197 w 82110"/>
                <a:gd name="connsiteY20" fmla="*/ 59732 h 89539"/>
                <a:gd name="connsiteX21" fmla="*/ 46484 w 82110"/>
                <a:gd name="connsiteY21" fmla="*/ 59732 h 89539"/>
                <a:gd name="connsiteX22" fmla="*/ 56009 w 82110"/>
                <a:gd name="connsiteY22" fmla="*/ 50207 h 89539"/>
                <a:gd name="connsiteX23" fmla="*/ 56009 w 82110"/>
                <a:gd name="connsiteY23" fmla="*/ 23918 h 89539"/>
                <a:gd name="connsiteX24" fmla="*/ 46484 w 82110"/>
                <a:gd name="connsiteY24" fmla="*/ 14393 h 89539"/>
                <a:gd name="connsiteX25" fmla="*/ 20197 w 82110"/>
                <a:gd name="connsiteY25" fmla="*/ 14393 h 89539"/>
                <a:gd name="connsiteX26" fmla="*/ 10672 w 82110"/>
                <a:gd name="connsiteY26" fmla="*/ 23918 h 89539"/>
                <a:gd name="connsiteX27" fmla="*/ 10672 w 82110"/>
                <a:gd name="connsiteY27" fmla="*/ 50207 h 89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2110" h="89539">
                  <a:moveTo>
                    <a:pt x="75822" y="80783"/>
                  </a:moveTo>
                  <a:cubicBezTo>
                    <a:pt x="73534" y="83545"/>
                    <a:pt x="70678" y="85726"/>
                    <a:pt x="67343" y="87164"/>
                  </a:cubicBezTo>
                  <a:cubicBezTo>
                    <a:pt x="64009" y="88669"/>
                    <a:pt x="60390" y="89422"/>
                    <a:pt x="56772" y="89355"/>
                  </a:cubicBezTo>
                  <a:cubicBezTo>
                    <a:pt x="52009" y="89412"/>
                    <a:pt x="47247" y="88260"/>
                    <a:pt x="43056" y="86021"/>
                  </a:cubicBezTo>
                  <a:cubicBezTo>
                    <a:pt x="37722" y="82840"/>
                    <a:pt x="32959" y="78887"/>
                    <a:pt x="28769" y="74306"/>
                  </a:cubicBezTo>
                  <a:cubicBezTo>
                    <a:pt x="22388" y="73858"/>
                    <a:pt x="16100" y="71829"/>
                    <a:pt x="10672" y="68400"/>
                  </a:cubicBezTo>
                  <a:cubicBezTo>
                    <a:pt x="5431" y="65161"/>
                    <a:pt x="1147" y="60628"/>
                    <a:pt x="-1806" y="55256"/>
                  </a:cubicBezTo>
                  <a:cubicBezTo>
                    <a:pt x="-4857" y="49664"/>
                    <a:pt x="-6378" y="43406"/>
                    <a:pt x="-6285" y="37063"/>
                  </a:cubicBezTo>
                  <a:cubicBezTo>
                    <a:pt x="-6285" y="30367"/>
                    <a:pt x="-4569" y="23785"/>
                    <a:pt x="-1141" y="18013"/>
                  </a:cubicBezTo>
                  <a:cubicBezTo>
                    <a:pt x="2194" y="12336"/>
                    <a:pt x="7049" y="7716"/>
                    <a:pt x="12863" y="4678"/>
                  </a:cubicBezTo>
                  <a:cubicBezTo>
                    <a:pt x="25434" y="-1799"/>
                    <a:pt x="40484" y="-1799"/>
                    <a:pt x="53056" y="4678"/>
                  </a:cubicBezTo>
                  <a:cubicBezTo>
                    <a:pt x="58869" y="7716"/>
                    <a:pt x="63725" y="12336"/>
                    <a:pt x="67060" y="18013"/>
                  </a:cubicBezTo>
                  <a:cubicBezTo>
                    <a:pt x="70487" y="23776"/>
                    <a:pt x="72296" y="30357"/>
                    <a:pt x="72203" y="37063"/>
                  </a:cubicBezTo>
                  <a:cubicBezTo>
                    <a:pt x="72203" y="42578"/>
                    <a:pt x="71059" y="48045"/>
                    <a:pt x="68771" y="53065"/>
                  </a:cubicBezTo>
                  <a:cubicBezTo>
                    <a:pt x="66581" y="57865"/>
                    <a:pt x="63344" y="62133"/>
                    <a:pt x="59246" y="65543"/>
                  </a:cubicBezTo>
                  <a:cubicBezTo>
                    <a:pt x="55153" y="69000"/>
                    <a:pt x="50293" y="71534"/>
                    <a:pt x="45056" y="72972"/>
                  </a:cubicBezTo>
                  <a:cubicBezTo>
                    <a:pt x="46772" y="74868"/>
                    <a:pt x="48772" y="76449"/>
                    <a:pt x="50963" y="77639"/>
                  </a:cubicBezTo>
                  <a:cubicBezTo>
                    <a:pt x="52865" y="78592"/>
                    <a:pt x="55056" y="79087"/>
                    <a:pt x="57153" y="79068"/>
                  </a:cubicBezTo>
                  <a:cubicBezTo>
                    <a:pt x="62009" y="79087"/>
                    <a:pt x="66581" y="76953"/>
                    <a:pt x="69632" y="73258"/>
                  </a:cubicBezTo>
                  <a:close/>
                  <a:moveTo>
                    <a:pt x="10672" y="50207"/>
                  </a:moveTo>
                  <a:cubicBezTo>
                    <a:pt x="12863" y="54198"/>
                    <a:pt x="16198" y="57494"/>
                    <a:pt x="20197" y="59732"/>
                  </a:cubicBezTo>
                  <a:cubicBezTo>
                    <a:pt x="28388" y="64171"/>
                    <a:pt x="38294" y="64171"/>
                    <a:pt x="46484" y="59732"/>
                  </a:cubicBezTo>
                  <a:cubicBezTo>
                    <a:pt x="50484" y="57494"/>
                    <a:pt x="53819" y="54198"/>
                    <a:pt x="56009" y="50207"/>
                  </a:cubicBezTo>
                  <a:cubicBezTo>
                    <a:pt x="60488" y="42006"/>
                    <a:pt x="60488" y="32119"/>
                    <a:pt x="56009" y="23918"/>
                  </a:cubicBezTo>
                  <a:cubicBezTo>
                    <a:pt x="53819" y="19927"/>
                    <a:pt x="50484" y="16632"/>
                    <a:pt x="46484" y="14393"/>
                  </a:cubicBezTo>
                  <a:cubicBezTo>
                    <a:pt x="38294" y="9955"/>
                    <a:pt x="28388" y="9955"/>
                    <a:pt x="20197" y="14393"/>
                  </a:cubicBezTo>
                  <a:cubicBezTo>
                    <a:pt x="16198" y="16632"/>
                    <a:pt x="12863" y="19927"/>
                    <a:pt x="10672" y="23918"/>
                  </a:cubicBezTo>
                  <a:cubicBezTo>
                    <a:pt x="6194" y="32119"/>
                    <a:pt x="6194" y="42006"/>
                    <a:pt x="10672" y="50207"/>
                  </a:cubicBezTo>
                  <a:close/>
                </a:path>
              </a:pathLst>
            </a:custGeom>
            <a:solidFill>
              <a:srgbClr val="6D6E71"/>
            </a:solidFill>
            <a:ln w="9525" cap="flat">
              <a:noFill/>
              <a:prstDash val="solid"/>
              <a:miter/>
            </a:ln>
          </p:spPr>
          <p:txBody>
            <a:bodyPr rtlCol="0" anchor="ctr"/>
            <a:lstStyle/>
            <a:p>
              <a:endParaRPr lang="en-US"/>
            </a:p>
          </p:txBody>
        </p:sp>
        <p:sp>
          <p:nvSpPr>
            <p:cNvPr id="1631" name="Freeform: Shape 1630">
              <a:extLst>
                <a:ext uri="{FF2B5EF4-FFF2-40B4-BE49-F238E27FC236}">
                  <a16:creationId xmlns:a16="http://schemas.microsoft.com/office/drawing/2014/main" id="{77DABF75-E4A7-43C1-8921-4DD8A67347B1}"/>
                </a:ext>
              </a:extLst>
            </p:cNvPr>
            <p:cNvSpPr/>
            <p:nvPr/>
          </p:nvSpPr>
          <p:spPr>
            <a:xfrm>
              <a:off x="17432784" y="2472024"/>
              <a:ext cx="54355" cy="56973"/>
            </a:xfrm>
            <a:custGeom>
              <a:avLst/>
              <a:gdLst>
                <a:gd name="connsiteX0" fmla="*/ 48066 w 54355"/>
                <a:gd name="connsiteY0" fmla="*/ 296 h 56973"/>
                <a:gd name="connsiteX1" fmla="*/ 48066 w 54355"/>
                <a:gd name="connsiteY1" fmla="*/ 55827 h 56973"/>
                <a:gd name="connsiteX2" fmla="*/ 35681 w 54355"/>
                <a:gd name="connsiteY2" fmla="*/ 55827 h 56973"/>
                <a:gd name="connsiteX3" fmla="*/ 35681 w 54355"/>
                <a:gd name="connsiteY3" fmla="*/ 48874 h 56973"/>
                <a:gd name="connsiteX4" fmla="*/ 27872 w 54355"/>
                <a:gd name="connsiteY4" fmla="*/ 54684 h 56973"/>
                <a:gd name="connsiteX5" fmla="*/ 17775 w 54355"/>
                <a:gd name="connsiteY5" fmla="*/ 56684 h 56973"/>
                <a:gd name="connsiteX6" fmla="*/ -6228 w 54355"/>
                <a:gd name="connsiteY6" fmla="*/ 37063 h 56973"/>
                <a:gd name="connsiteX7" fmla="*/ -6130 w 54355"/>
                <a:gd name="connsiteY7" fmla="*/ 32110 h 56973"/>
                <a:gd name="connsiteX8" fmla="*/ -6130 w 54355"/>
                <a:gd name="connsiteY8" fmla="*/ 296 h 56973"/>
                <a:gd name="connsiteX9" fmla="*/ 6915 w 54355"/>
                <a:gd name="connsiteY9" fmla="*/ 296 h 56973"/>
                <a:gd name="connsiteX10" fmla="*/ 6915 w 54355"/>
                <a:gd name="connsiteY10" fmla="*/ 30300 h 56973"/>
                <a:gd name="connsiteX11" fmla="*/ 10250 w 54355"/>
                <a:gd name="connsiteY11" fmla="*/ 41444 h 56973"/>
                <a:gd name="connsiteX12" fmla="*/ 19775 w 54355"/>
                <a:gd name="connsiteY12" fmla="*/ 45159 h 56973"/>
                <a:gd name="connsiteX13" fmla="*/ 30826 w 54355"/>
                <a:gd name="connsiteY13" fmla="*/ 40873 h 56973"/>
                <a:gd name="connsiteX14" fmla="*/ 35016 w 54355"/>
                <a:gd name="connsiteY14" fmla="*/ 28395 h 56973"/>
                <a:gd name="connsiteX15" fmla="*/ 35016 w 54355"/>
                <a:gd name="connsiteY15" fmla="*/ -180 h 56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4355" h="56973">
                  <a:moveTo>
                    <a:pt x="48066" y="296"/>
                  </a:moveTo>
                  <a:lnTo>
                    <a:pt x="48066" y="55827"/>
                  </a:lnTo>
                  <a:lnTo>
                    <a:pt x="35681" y="55827"/>
                  </a:lnTo>
                  <a:lnTo>
                    <a:pt x="35681" y="48874"/>
                  </a:lnTo>
                  <a:cubicBezTo>
                    <a:pt x="33588" y="51398"/>
                    <a:pt x="30919" y="53398"/>
                    <a:pt x="27872" y="54684"/>
                  </a:cubicBezTo>
                  <a:cubicBezTo>
                    <a:pt x="24728" y="56037"/>
                    <a:pt x="21203" y="56722"/>
                    <a:pt x="17775" y="56684"/>
                  </a:cubicBezTo>
                  <a:cubicBezTo>
                    <a:pt x="5776" y="57884"/>
                    <a:pt x="-4991" y="49102"/>
                    <a:pt x="-6228" y="37063"/>
                  </a:cubicBezTo>
                  <a:cubicBezTo>
                    <a:pt x="-6321" y="35415"/>
                    <a:pt x="-6321" y="33748"/>
                    <a:pt x="-6130" y="32110"/>
                  </a:cubicBezTo>
                  <a:lnTo>
                    <a:pt x="-6130" y="296"/>
                  </a:lnTo>
                  <a:lnTo>
                    <a:pt x="6915" y="296"/>
                  </a:lnTo>
                  <a:lnTo>
                    <a:pt x="6915" y="30300"/>
                  </a:lnTo>
                  <a:cubicBezTo>
                    <a:pt x="6534" y="34300"/>
                    <a:pt x="7776" y="38282"/>
                    <a:pt x="10250" y="41444"/>
                  </a:cubicBezTo>
                  <a:cubicBezTo>
                    <a:pt x="12729" y="43997"/>
                    <a:pt x="16250" y="45349"/>
                    <a:pt x="19775" y="45159"/>
                  </a:cubicBezTo>
                  <a:cubicBezTo>
                    <a:pt x="23872" y="45388"/>
                    <a:pt x="27965" y="43825"/>
                    <a:pt x="30826" y="40873"/>
                  </a:cubicBezTo>
                  <a:cubicBezTo>
                    <a:pt x="33779" y="37415"/>
                    <a:pt x="35300" y="32938"/>
                    <a:pt x="35016" y="28395"/>
                  </a:cubicBezTo>
                  <a:lnTo>
                    <a:pt x="35016" y="-180"/>
                  </a:lnTo>
                  <a:close/>
                </a:path>
              </a:pathLst>
            </a:custGeom>
            <a:solidFill>
              <a:srgbClr val="6D6E71"/>
            </a:solidFill>
            <a:ln w="9525" cap="flat">
              <a:noFill/>
              <a:prstDash val="solid"/>
              <a:miter/>
            </a:ln>
          </p:spPr>
          <p:txBody>
            <a:bodyPr rtlCol="0" anchor="ctr"/>
            <a:lstStyle/>
            <a:p>
              <a:endParaRPr lang="en-US"/>
            </a:p>
          </p:txBody>
        </p:sp>
        <p:sp>
          <p:nvSpPr>
            <p:cNvPr id="1632" name="Freeform: Shape 1631">
              <a:extLst>
                <a:ext uri="{FF2B5EF4-FFF2-40B4-BE49-F238E27FC236}">
                  <a16:creationId xmlns:a16="http://schemas.microsoft.com/office/drawing/2014/main" id="{697FE875-970B-46B9-A5F6-2361F4295B62}"/>
                </a:ext>
              </a:extLst>
            </p:cNvPr>
            <p:cNvSpPr/>
            <p:nvPr/>
          </p:nvSpPr>
          <p:spPr>
            <a:xfrm>
              <a:off x="17499985" y="2471516"/>
              <a:ext cx="50838" cy="57094"/>
            </a:xfrm>
            <a:custGeom>
              <a:avLst/>
              <a:gdLst>
                <a:gd name="connsiteX0" fmla="*/ 37918 w 50838"/>
                <a:gd name="connsiteY0" fmla="*/ 6043 h 57094"/>
                <a:gd name="connsiteX1" fmla="*/ 44489 w 50838"/>
                <a:gd name="connsiteY1" fmla="*/ 23759 h 57094"/>
                <a:gd name="connsiteX2" fmla="*/ 44489 w 50838"/>
                <a:gd name="connsiteY2" fmla="*/ 56335 h 57094"/>
                <a:gd name="connsiteX3" fmla="*/ 31918 w 50838"/>
                <a:gd name="connsiteY3" fmla="*/ 56335 h 57094"/>
                <a:gd name="connsiteX4" fmla="*/ 31918 w 50838"/>
                <a:gd name="connsiteY4" fmla="*/ 49381 h 57094"/>
                <a:gd name="connsiteX5" fmla="*/ 25058 w 50838"/>
                <a:gd name="connsiteY5" fmla="*/ 55001 h 57094"/>
                <a:gd name="connsiteX6" fmla="*/ 14393 w 50838"/>
                <a:gd name="connsiteY6" fmla="*/ 56906 h 57094"/>
                <a:gd name="connsiteX7" fmla="*/ 3436 w 50838"/>
                <a:gd name="connsiteY7" fmla="*/ 54811 h 57094"/>
                <a:gd name="connsiteX8" fmla="*/ -3708 w 50838"/>
                <a:gd name="connsiteY8" fmla="*/ 48810 h 57094"/>
                <a:gd name="connsiteX9" fmla="*/ -754 w 50838"/>
                <a:gd name="connsiteY9" fmla="*/ 28236 h 57094"/>
                <a:gd name="connsiteX10" fmla="*/ 16775 w 50838"/>
                <a:gd name="connsiteY10" fmla="*/ 23759 h 57094"/>
                <a:gd name="connsiteX11" fmla="*/ 31918 w 50838"/>
                <a:gd name="connsiteY11" fmla="*/ 23759 h 57094"/>
                <a:gd name="connsiteX12" fmla="*/ 31918 w 50838"/>
                <a:gd name="connsiteY12" fmla="*/ 22902 h 57094"/>
                <a:gd name="connsiteX13" fmla="*/ 28393 w 50838"/>
                <a:gd name="connsiteY13" fmla="*/ 13948 h 57094"/>
                <a:gd name="connsiteX14" fmla="*/ 18105 w 50838"/>
                <a:gd name="connsiteY14" fmla="*/ 10805 h 57094"/>
                <a:gd name="connsiteX15" fmla="*/ 8580 w 50838"/>
                <a:gd name="connsiteY15" fmla="*/ 12234 h 57094"/>
                <a:gd name="connsiteX16" fmla="*/ 962 w 50838"/>
                <a:gd name="connsiteY16" fmla="*/ 16330 h 57094"/>
                <a:gd name="connsiteX17" fmla="*/ -4182 w 50838"/>
                <a:gd name="connsiteY17" fmla="*/ 6805 h 57094"/>
                <a:gd name="connsiteX18" fmla="*/ 6389 w 50838"/>
                <a:gd name="connsiteY18" fmla="*/ 1661 h 57094"/>
                <a:gd name="connsiteX19" fmla="*/ 19347 w 50838"/>
                <a:gd name="connsiteY19" fmla="*/ -149 h 57094"/>
                <a:gd name="connsiteX20" fmla="*/ 37918 w 50838"/>
                <a:gd name="connsiteY20" fmla="*/ 6043 h 57094"/>
                <a:gd name="connsiteX21" fmla="*/ 26109 w 50838"/>
                <a:gd name="connsiteY21" fmla="*/ 45381 h 57094"/>
                <a:gd name="connsiteX22" fmla="*/ 31444 w 50838"/>
                <a:gd name="connsiteY22" fmla="*/ 38999 h 57094"/>
                <a:gd name="connsiteX23" fmla="*/ 31444 w 50838"/>
                <a:gd name="connsiteY23" fmla="*/ 32522 h 57094"/>
                <a:gd name="connsiteX24" fmla="*/ 18012 w 50838"/>
                <a:gd name="connsiteY24" fmla="*/ 32522 h 57094"/>
                <a:gd name="connsiteX25" fmla="*/ 6771 w 50838"/>
                <a:gd name="connsiteY25" fmla="*/ 39952 h 57094"/>
                <a:gd name="connsiteX26" fmla="*/ 9631 w 50838"/>
                <a:gd name="connsiteY26" fmla="*/ 45571 h 57094"/>
                <a:gd name="connsiteX27" fmla="*/ 17440 w 50838"/>
                <a:gd name="connsiteY27" fmla="*/ 47667 h 57094"/>
                <a:gd name="connsiteX28" fmla="*/ 26109 w 50838"/>
                <a:gd name="connsiteY28" fmla="*/ 45381 h 57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0838" h="57094">
                  <a:moveTo>
                    <a:pt x="37918" y="6043"/>
                  </a:moveTo>
                  <a:cubicBezTo>
                    <a:pt x="42587" y="10700"/>
                    <a:pt x="44968" y="17177"/>
                    <a:pt x="44489" y="23759"/>
                  </a:cubicBezTo>
                  <a:lnTo>
                    <a:pt x="44489" y="56335"/>
                  </a:lnTo>
                  <a:lnTo>
                    <a:pt x="31918" y="56335"/>
                  </a:lnTo>
                  <a:lnTo>
                    <a:pt x="31918" y="49381"/>
                  </a:lnTo>
                  <a:cubicBezTo>
                    <a:pt x="30202" y="51886"/>
                    <a:pt x="27821" y="53839"/>
                    <a:pt x="25058" y="55001"/>
                  </a:cubicBezTo>
                  <a:cubicBezTo>
                    <a:pt x="21630" y="56335"/>
                    <a:pt x="18012" y="56982"/>
                    <a:pt x="14393" y="56906"/>
                  </a:cubicBezTo>
                  <a:cubicBezTo>
                    <a:pt x="10677" y="57001"/>
                    <a:pt x="6868" y="56287"/>
                    <a:pt x="3436" y="54811"/>
                  </a:cubicBezTo>
                  <a:cubicBezTo>
                    <a:pt x="487" y="53544"/>
                    <a:pt x="-1992" y="51458"/>
                    <a:pt x="-3708" y="48810"/>
                  </a:cubicBezTo>
                  <a:cubicBezTo>
                    <a:pt x="-8089" y="42190"/>
                    <a:pt x="-6754" y="33370"/>
                    <a:pt x="-754" y="28236"/>
                  </a:cubicBezTo>
                  <a:cubicBezTo>
                    <a:pt x="4389" y="24816"/>
                    <a:pt x="10580" y="23245"/>
                    <a:pt x="16775" y="23759"/>
                  </a:cubicBezTo>
                  <a:lnTo>
                    <a:pt x="31918" y="23759"/>
                  </a:lnTo>
                  <a:lnTo>
                    <a:pt x="31918" y="22902"/>
                  </a:lnTo>
                  <a:cubicBezTo>
                    <a:pt x="32109" y="19540"/>
                    <a:pt x="30872" y="16253"/>
                    <a:pt x="28393" y="13948"/>
                  </a:cubicBezTo>
                  <a:cubicBezTo>
                    <a:pt x="25439" y="11643"/>
                    <a:pt x="21821" y="10520"/>
                    <a:pt x="18105" y="10805"/>
                  </a:cubicBezTo>
                  <a:cubicBezTo>
                    <a:pt x="14868" y="10776"/>
                    <a:pt x="11631" y="11262"/>
                    <a:pt x="8580" y="12234"/>
                  </a:cubicBezTo>
                  <a:cubicBezTo>
                    <a:pt x="5817" y="13129"/>
                    <a:pt x="3250" y="14520"/>
                    <a:pt x="962" y="16330"/>
                  </a:cubicBezTo>
                  <a:lnTo>
                    <a:pt x="-4182" y="6805"/>
                  </a:lnTo>
                  <a:cubicBezTo>
                    <a:pt x="-1038" y="4414"/>
                    <a:pt x="2580" y="2671"/>
                    <a:pt x="6389" y="1661"/>
                  </a:cubicBezTo>
                  <a:cubicBezTo>
                    <a:pt x="10580" y="461"/>
                    <a:pt x="14966" y="-149"/>
                    <a:pt x="19347" y="-149"/>
                  </a:cubicBezTo>
                  <a:cubicBezTo>
                    <a:pt x="26109" y="-473"/>
                    <a:pt x="32681" y="1728"/>
                    <a:pt x="37918" y="6043"/>
                  </a:cubicBezTo>
                  <a:close/>
                  <a:moveTo>
                    <a:pt x="26109" y="45381"/>
                  </a:moveTo>
                  <a:cubicBezTo>
                    <a:pt x="28583" y="43924"/>
                    <a:pt x="30393" y="41666"/>
                    <a:pt x="31444" y="38999"/>
                  </a:cubicBezTo>
                  <a:lnTo>
                    <a:pt x="31444" y="32522"/>
                  </a:lnTo>
                  <a:lnTo>
                    <a:pt x="18012" y="32522"/>
                  </a:lnTo>
                  <a:cubicBezTo>
                    <a:pt x="10487" y="32522"/>
                    <a:pt x="6771" y="34999"/>
                    <a:pt x="6771" y="39952"/>
                  </a:cubicBezTo>
                  <a:cubicBezTo>
                    <a:pt x="6771" y="42180"/>
                    <a:pt x="7822" y="44285"/>
                    <a:pt x="9631" y="45571"/>
                  </a:cubicBezTo>
                  <a:cubicBezTo>
                    <a:pt x="11915" y="47076"/>
                    <a:pt x="14677" y="47810"/>
                    <a:pt x="17440" y="47667"/>
                  </a:cubicBezTo>
                  <a:cubicBezTo>
                    <a:pt x="20486" y="47715"/>
                    <a:pt x="23439" y="46924"/>
                    <a:pt x="26109" y="45381"/>
                  </a:cubicBezTo>
                  <a:close/>
                </a:path>
              </a:pathLst>
            </a:custGeom>
            <a:solidFill>
              <a:srgbClr val="6D6E71"/>
            </a:solidFill>
            <a:ln w="9525" cap="flat">
              <a:noFill/>
              <a:prstDash val="solid"/>
              <a:miter/>
            </a:ln>
          </p:spPr>
          <p:txBody>
            <a:bodyPr rtlCol="0" anchor="ctr"/>
            <a:lstStyle/>
            <a:p>
              <a:endParaRPr lang="en-US"/>
            </a:p>
          </p:txBody>
        </p:sp>
        <p:sp>
          <p:nvSpPr>
            <p:cNvPr id="1633" name="Freeform: Shape 1632">
              <a:extLst>
                <a:ext uri="{FF2B5EF4-FFF2-40B4-BE49-F238E27FC236}">
                  <a16:creationId xmlns:a16="http://schemas.microsoft.com/office/drawing/2014/main" id="{4A25834F-473A-4962-BED8-7E2B81CDBBD2}"/>
                </a:ext>
              </a:extLst>
            </p:cNvPr>
            <p:cNvSpPr/>
            <p:nvPr/>
          </p:nvSpPr>
          <p:spPr>
            <a:xfrm>
              <a:off x="17567339" y="2471721"/>
              <a:ext cx="32193" cy="56595"/>
            </a:xfrm>
            <a:custGeom>
              <a:avLst/>
              <a:gdLst>
                <a:gd name="connsiteX0" fmla="*/ 25905 w 32193"/>
                <a:gd name="connsiteY0" fmla="*/ -68 h 56595"/>
                <a:gd name="connsiteX1" fmla="*/ 25905 w 32193"/>
                <a:gd name="connsiteY1" fmla="*/ 12315 h 56595"/>
                <a:gd name="connsiteX2" fmla="*/ 22858 w 32193"/>
                <a:gd name="connsiteY2" fmla="*/ 12315 h 56595"/>
                <a:gd name="connsiteX3" fmla="*/ 11045 w 32193"/>
                <a:gd name="connsiteY3" fmla="*/ 16792 h 56595"/>
                <a:gd name="connsiteX4" fmla="*/ 6762 w 32193"/>
                <a:gd name="connsiteY4" fmla="*/ 29460 h 56595"/>
                <a:gd name="connsiteX5" fmla="*/ 6762 w 32193"/>
                <a:gd name="connsiteY5" fmla="*/ 56416 h 56595"/>
                <a:gd name="connsiteX6" fmla="*/ -6289 w 32193"/>
                <a:gd name="connsiteY6" fmla="*/ 56416 h 56595"/>
                <a:gd name="connsiteX7" fmla="*/ -6289 w 32193"/>
                <a:gd name="connsiteY7" fmla="*/ 599 h 56595"/>
                <a:gd name="connsiteX8" fmla="*/ 6092 w 32193"/>
                <a:gd name="connsiteY8" fmla="*/ 599 h 56595"/>
                <a:gd name="connsiteX9" fmla="*/ 6092 w 32193"/>
                <a:gd name="connsiteY9" fmla="*/ 8695 h 56595"/>
                <a:gd name="connsiteX10" fmla="*/ 25905 w 32193"/>
                <a:gd name="connsiteY10" fmla="*/ -68 h 5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193" h="56595">
                  <a:moveTo>
                    <a:pt x="25905" y="-68"/>
                  </a:moveTo>
                  <a:lnTo>
                    <a:pt x="25905" y="12315"/>
                  </a:lnTo>
                  <a:lnTo>
                    <a:pt x="22858" y="12315"/>
                  </a:lnTo>
                  <a:cubicBezTo>
                    <a:pt x="18477" y="12077"/>
                    <a:pt x="14189" y="13706"/>
                    <a:pt x="11045" y="16792"/>
                  </a:cubicBezTo>
                  <a:cubicBezTo>
                    <a:pt x="7999" y="20278"/>
                    <a:pt x="6473" y="24831"/>
                    <a:pt x="6762" y="29460"/>
                  </a:cubicBezTo>
                  <a:lnTo>
                    <a:pt x="6762" y="56416"/>
                  </a:lnTo>
                  <a:lnTo>
                    <a:pt x="-6289" y="56416"/>
                  </a:lnTo>
                  <a:lnTo>
                    <a:pt x="-6289" y="599"/>
                  </a:lnTo>
                  <a:lnTo>
                    <a:pt x="6092" y="599"/>
                  </a:lnTo>
                  <a:lnTo>
                    <a:pt x="6092" y="8695"/>
                  </a:lnTo>
                  <a:cubicBezTo>
                    <a:pt x="10664" y="2485"/>
                    <a:pt x="18189" y="-849"/>
                    <a:pt x="25905" y="-68"/>
                  </a:cubicBezTo>
                  <a:close/>
                </a:path>
              </a:pathLst>
            </a:custGeom>
            <a:solidFill>
              <a:srgbClr val="6D6E71"/>
            </a:solidFill>
            <a:ln w="9525" cap="flat">
              <a:noFill/>
              <a:prstDash val="solid"/>
              <a:miter/>
            </a:ln>
          </p:spPr>
          <p:txBody>
            <a:bodyPr rtlCol="0" anchor="ctr"/>
            <a:lstStyle/>
            <a:p>
              <a:endParaRPr lang="en-US"/>
            </a:p>
          </p:txBody>
        </p:sp>
        <p:sp>
          <p:nvSpPr>
            <p:cNvPr id="1634" name="Freeform: Shape 1633">
              <a:extLst>
                <a:ext uri="{FF2B5EF4-FFF2-40B4-BE49-F238E27FC236}">
                  <a16:creationId xmlns:a16="http://schemas.microsoft.com/office/drawing/2014/main" id="{D371A215-5E4D-469D-997E-705379B2C087}"/>
                </a:ext>
              </a:extLst>
            </p:cNvPr>
            <p:cNvSpPr/>
            <p:nvPr/>
          </p:nvSpPr>
          <p:spPr>
            <a:xfrm>
              <a:off x="17604866" y="2459832"/>
              <a:ext cx="41146" cy="68997"/>
            </a:xfrm>
            <a:custGeom>
              <a:avLst/>
              <a:gdLst>
                <a:gd name="connsiteX0" fmla="*/ 34858 w 41146"/>
                <a:gd name="connsiteY0" fmla="*/ 65066 h 68997"/>
                <a:gd name="connsiteX1" fmla="*/ 29337 w 41146"/>
                <a:gd name="connsiteY1" fmla="*/ 67828 h 68997"/>
                <a:gd name="connsiteX2" fmla="*/ 22379 w 41146"/>
                <a:gd name="connsiteY2" fmla="*/ 68781 h 68997"/>
                <a:gd name="connsiteX3" fmla="*/ 8282 w 41146"/>
                <a:gd name="connsiteY3" fmla="*/ 64018 h 68997"/>
                <a:gd name="connsiteX4" fmla="*/ 3236 w 41146"/>
                <a:gd name="connsiteY4" fmla="*/ 50017 h 68997"/>
                <a:gd name="connsiteX5" fmla="*/ 3236 w 41146"/>
                <a:gd name="connsiteY5" fmla="*/ 22966 h 68997"/>
                <a:gd name="connsiteX6" fmla="*/ -6289 w 41146"/>
                <a:gd name="connsiteY6" fmla="*/ 22966 h 68997"/>
                <a:gd name="connsiteX7" fmla="*/ -6289 w 41146"/>
                <a:gd name="connsiteY7" fmla="*/ 12488 h 68997"/>
                <a:gd name="connsiteX8" fmla="*/ 3236 w 41146"/>
                <a:gd name="connsiteY8" fmla="*/ 12488 h 68997"/>
                <a:gd name="connsiteX9" fmla="*/ 3236 w 41146"/>
                <a:gd name="connsiteY9" fmla="*/ -180 h 68997"/>
                <a:gd name="connsiteX10" fmla="*/ 16287 w 41146"/>
                <a:gd name="connsiteY10" fmla="*/ -180 h 68997"/>
                <a:gd name="connsiteX11" fmla="*/ 16287 w 41146"/>
                <a:gd name="connsiteY11" fmla="*/ 12488 h 68997"/>
                <a:gd name="connsiteX12" fmla="*/ 31146 w 41146"/>
                <a:gd name="connsiteY12" fmla="*/ 12488 h 68997"/>
                <a:gd name="connsiteX13" fmla="*/ 31146 w 41146"/>
                <a:gd name="connsiteY13" fmla="*/ 22966 h 68997"/>
                <a:gd name="connsiteX14" fmla="*/ 16287 w 41146"/>
                <a:gd name="connsiteY14" fmla="*/ 22966 h 68997"/>
                <a:gd name="connsiteX15" fmla="*/ 16287 w 41146"/>
                <a:gd name="connsiteY15" fmla="*/ 49350 h 68997"/>
                <a:gd name="connsiteX16" fmla="*/ 18189 w 41146"/>
                <a:gd name="connsiteY16" fmla="*/ 55541 h 68997"/>
                <a:gd name="connsiteX17" fmla="*/ 23905 w 41146"/>
                <a:gd name="connsiteY17" fmla="*/ 57637 h 68997"/>
                <a:gd name="connsiteX18" fmla="*/ 31239 w 41146"/>
                <a:gd name="connsiteY18" fmla="*/ 55351 h 68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146" h="68997">
                  <a:moveTo>
                    <a:pt x="34858" y="65066"/>
                  </a:moveTo>
                  <a:cubicBezTo>
                    <a:pt x="33239" y="66381"/>
                    <a:pt x="31337" y="67314"/>
                    <a:pt x="29337" y="67828"/>
                  </a:cubicBezTo>
                  <a:cubicBezTo>
                    <a:pt x="27049" y="68495"/>
                    <a:pt x="24760" y="68809"/>
                    <a:pt x="22379" y="68781"/>
                  </a:cubicBezTo>
                  <a:cubicBezTo>
                    <a:pt x="17240" y="69095"/>
                    <a:pt x="12189" y="67390"/>
                    <a:pt x="8282" y="64018"/>
                  </a:cubicBezTo>
                  <a:cubicBezTo>
                    <a:pt x="4762" y="60227"/>
                    <a:pt x="2952" y="55179"/>
                    <a:pt x="3236" y="50017"/>
                  </a:cubicBezTo>
                  <a:lnTo>
                    <a:pt x="3236" y="22966"/>
                  </a:lnTo>
                  <a:lnTo>
                    <a:pt x="-6289" y="22966"/>
                  </a:lnTo>
                  <a:lnTo>
                    <a:pt x="-6289" y="12488"/>
                  </a:lnTo>
                  <a:lnTo>
                    <a:pt x="3236" y="12488"/>
                  </a:lnTo>
                  <a:lnTo>
                    <a:pt x="3236" y="-180"/>
                  </a:lnTo>
                  <a:lnTo>
                    <a:pt x="16287" y="-180"/>
                  </a:lnTo>
                  <a:lnTo>
                    <a:pt x="16287" y="12488"/>
                  </a:lnTo>
                  <a:lnTo>
                    <a:pt x="31146" y="12488"/>
                  </a:lnTo>
                  <a:lnTo>
                    <a:pt x="31146" y="22966"/>
                  </a:lnTo>
                  <a:lnTo>
                    <a:pt x="16287" y="22966"/>
                  </a:lnTo>
                  <a:lnTo>
                    <a:pt x="16287" y="49350"/>
                  </a:lnTo>
                  <a:cubicBezTo>
                    <a:pt x="16189" y="51569"/>
                    <a:pt x="16859" y="53760"/>
                    <a:pt x="18189" y="55541"/>
                  </a:cubicBezTo>
                  <a:cubicBezTo>
                    <a:pt x="19714" y="57027"/>
                    <a:pt x="21812" y="57789"/>
                    <a:pt x="23905" y="57637"/>
                  </a:cubicBezTo>
                  <a:cubicBezTo>
                    <a:pt x="26574" y="57741"/>
                    <a:pt x="29146" y="56932"/>
                    <a:pt x="31239" y="55351"/>
                  </a:cubicBezTo>
                  <a:close/>
                </a:path>
              </a:pathLst>
            </a:custGeom>
            <a:solidFill>
              <a:srgbClr val="6D6E71"/>
            </a:solidFill>
            <a:ln w="9525" cap="flat">
              <a:noFill/>
              <a:prstDash val="solid"/>
              <a:miter/>
            </a:ln>
          </p:spPr>
          <p:txBody>
            <a:bodyPr rtlCol="0" anchor="ctr"/>
            <a:lstStyle/>
            <a:p>
              <a:endParaRPr lang="en-US"/>
            </a:p>
          </p:txBody>
        </p:sp>
        <p:sp>
          <p:nvSpPr>
            <p:cNvPr id="1635" name="Freeform: Shape 1634">
              <a:extLst>
                <a:ext uri="{FF2B5EF4-FFF2-40B4-BE49-F238E27FC236}">
                  <a16:creationId xmlns:a16="http://schemas.microsoft.com/office/drawing/2014/main" id="{355FA9B9-7D54-4C11-9206-CB1AF7FFBFFE}"/>
                </a:ext>
              </a:extLst>
            </p:cNvPr>
            <p:cNvSpPr/>
            <p:nvPr/>
          </p:nvSpPr>
          <p:spPr>
            <a:xfrm>
              <a:off x="17650199" y="2471590"/>
              <a:ext cx="56680" cy="56882"/>
            </a:xfrm>
            <a:custGeom>
              <a:avLst/>
              <a:gdLst>
                <a:gd name="connsiteX0" fmla="*/ 50391 w 56680"/>
                <a:gd name="connsiteY0" fmla="*/ 32638 h 56882"/>
                <a:gd name="connsiteX1" fmla="*/ 6766 w 56680"/>
                <a:gd name="connsiteY1" fmla="*/ 32638 h 56882"/>
                <a:gd name="connsiteX2" fmla="*/ 12766 w 56680"/>
                <a:gd name="connsiteY2" fmla="*/ 42163 h 56882"/>
                <a:gd name="connsiteX3" fmla="*/ 24770 w 56680"/>
                <a:gd name="connsiteY3" fmla="*/ 45688 h 56882"/>
                <a:gd name="connsiteX4" fmla="*/ 39913 w 56680"/>
                <a:gd name="connsiteY4" fmla="*/ 39687 h 56882"/>
                <a:gd name="connsiteX5" fmla="*/ 46866 w 56680"/>
                <a:gd name="connsiteY5" fmla="*/ 47688 h 56882"/>
                <a:gd name="connsiteX6" fmla="*/ 37341 w 56680"/>
                <a:gd name="connsiteY6" fmla="*/ 54451 h 56882"/>
                <a:gd name="connsiteX7" fmla="*/ 8292 w 56680"/>
                <a:gd name="connsiteY7" fmla="*/ 53117 h 56882"/>
                <a:gd name="connsiteX8" fmla="*/ -2471 w 56680"/>
                <a:gd name="connsiteY8" fmla="*/ 42925 h 56882"/>
                <a:gd name="connsiteX9" fmla="*/ -6284 w 56680"/>
                <a:gd name="connsiteY9" fmla="*/ 28257 h 56882"/>
                <a:gd name="connsiteX10" fmla="*/ -2568 w 56680"/>
                <a:gd name="connsiteY10" fmla="*/ 13588 h 56882"/>
                <a:gd name="connsiteX11" fmla="*/ 7627 w 56680"/>
                <a:gd name="connsiteY11" fmla="*/ 3492 h 56882"/>
                <a:gd name="connsiteX12" fmla="*/ 36960 w 56680"/>
                <a:gd name="connsiteY12" fmla="*/ 3492 h 56882"/>
                <a:gd name="connsiteX13" fmla="*/ 46485 w 56680"/>
                <a:gd name="connsiteY13" fmla="*/ 13588 h 56882"/>
                <a:gd name="connsiteX14" fmla="*/ 50010 w 56680"/>
                <a:gd name="connsiteY14" fmla="*/ 28638 h 56882"/>
                <a:gd name="connsiteX15" fmla="*/ 50391 w 56680"/>
                <a:gd name="connsiteY15" fmla="*/ 32638 h 56882"/>
                <a:gd name="connsiteX16" fmla="*/ 12291 w 56680"/>
                <a:gd name="connsiteY16" fmla="*/ 14160 h 56882"/>
                <a:gd name="connsiteX17" fmla="*/ 6957 w 56680"/>
                <a:gd name="connsiteY17" fmla="*/ 23685 h 56882"/>
                <a:gd name="connsiteX18" fmla="*/ 38485 w 56680"/>
                <a:gd name="connsiteY18" fmla="*/ 23685 h 56882"/>
                <a:gd name="connsiteX19" fmla="*/ 33439 w 56680"/>
                <a:gd name="connsiteY19" fmla="*/ 14160 h 56882"/>
                <a:gd name="connsiteX20" fmla="*/ 22770 w 56680"/>
                <a:gd name="connsiteY20" fmla="*/ 10445 h 56882"/>
                <a:gd name="connsiteX21" fmla="*/ 12008 w 56680"/>
                <a:gd name="connsiteY21" fmla="*/ 14160 h 56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6680" h="56882">
                  <a:moveTo>
                    <a:pt x="50391" y="32638"/>
                  </a:moveTo>
                  <a:lnTo>
                    <a:pt x="6766" y="32638"/>
                  </a:lnTo>
                  <a:cubicBezTo>
                    <a:pt x="7529" y="36458"/>
                    <a:pt x="9626" y="39858"/>
                    <a:pt x="12766" y="42163"/>
                  </a:cubicBezTo>
                  <a:cubicBezTo>
                    <a:pt x="16291" y="44611"/>
                    <a:pt x="20482" y="45850"/>
                    <a:pt x="24770" y="45688"/>
                  </a:cubicBezTo>
                  <a:cubicBezTo>
                    <a:pt x="30388" y="45878"/>
                    <a:pt x="35913" y="43706"/>
                    <a:pt x="39913" y="39687"/>
                  </a:cubicBezTo>
                  <a:lnTo>
                    <a:pt x="46866" y="47688"/>
                  </a:lnTo>
                  <a:cubicBezTo>
                    <a:pt x="44294" y="50707"/>
                    <a:pt x="41057" y="53031"/>
                    <a:pt x="37341" y="54451"/>
                  </a:cubicBezTo>
                  <a:cubicBezTo>
                    <a:pt x="27816" y="57861"/>
                    <a:pt x="17435" y="57384"/>
                    <a:pt x="8292" y="53117"/>
                  </a:cubicBezTo>
                  <a:cubicBezTo>
                    <a:pt x="3813" y="50841"/>
                    <a:pt x="4" y="47297"/>
                    <a:pt x="-2471" y="42925"/>
                  </a:cubicBezTo>
                  <a:cubicBezTo>
                    <a:pt x="-5042" y="38468"/>
                    <a:pt x="-6377" y="33400"/>
                    <a:pt x="-6284" y="28257"/>
                  </a:cubicBezTo>
                  <a:cubicBezTo>
                    <a:pt x="-6377" y="23123"/>
                    <a:pt x="-5042" y="18065"/>
                    <a:pt x="-2568" y="13588"/>
                  </a:cubicBezTo>
                  <a:cubicBezTo>
                    <a:pt x="-187" y="9331"/>
                    <a:pt x="3338" y="5835"/>
                    <a:pt x="7627" y="3492"/>
                  </a:cubicBezTo>
                  <a:cubicBezTo>
                    <a:pt x="16770" y="-1404"/>
                    <a:pt x="27816" y="-1404"/>
                    <a:pt x="36960" y="3492"/>
                  </a:cubicBezTo>
                  <a:cubicBezTo>
                    <a:pt x="41057" y="5911"/>
                    <a:pt x="44294" y="9407"/>
                    <a:pt x="46485" y="13588"/>
                  </a:cubicBezTo>
                  <a:cubicBezTo>
                    <a:pt x="48964" y="18227"/>
                    <a:pt x="50108" y="23399"/>
                    <a:pt x="50010" y="28638"/>
                  </a:cubicBezTo>
                  <a:cubicBezTo>
                    <a:pt x="50201" y="29962"/>
                    <a:pt x="50391" y="31295"/>
                    <a:pt x="50391" y="32638"/>
                  </a:cubicBezTo>
                  <a:close/>
                  <a:moveTo>
                    <a:pt x="12291" y="14160"/>
                  </a:moveTo>
                  <a:cubicBezTo>
                    <a:pt x="9436" y="16598"/>
                    <a:pt x="7529" y="19970"/>
                    <a:pt x="6957" y="23685"/>
                  </a:cubicBezTo>
                  <a:lnTo>
                    <a:pt x="38485" y="23685"/>
                  </a:lnTo>
                  <a:cubicBezTo>
                    <a:pt x="38104" y="19989"/>
                    <a:pt x="36295" y="16589"/>
                    <a:pt x="33439" y="14160"/>
                  </a:cubicBezTo>
                  <a:cubicBezTo>
                    <a:pt x="30486" y="11636"/>
                    <a:pt x="26677" y="10312"/>
                    <a:pt x="22770" y="10445"/>
                  </a:cubicBezTo>
                  <a:cubicBezTo>
                    <a:pt x="18863" y="10312"/>
                    <a:pt x="15054" y="11636"/>
                    <a:pt x="12008" y="14160"/>
                  </a:cubicBezTo>
                  <a:close/>
                </a:path>
              </a:pathLst>
            </a:custGeom>
            <a:solidFill>
              <a:srgbClr val="6D6E71"/>
            </a:solidFill>
            <a:ln w="9525" cap="flat">
              <a:noFill/>
              <a:prstDash val="solid"/>
              <a:miter/>
            </a:ln>
          </p:spPr>
          <p:txBody>
            <a:bodyPr rtlCol="0" anchor="ctr"/>
            <a:lstStyle/>
            <a:p>
              <a:endParaRPr lang="en-US"/>
            </a:p>
          </p:txBody>
        </p:sp>
        <p:sp>
          <p:nvSpPr>
            <p:cNvPr id="1636" name="Freeform: Shape 1635">
              <a:extLst>
                <a:ext uri="{FF2B5EF4-FFF2-40B4-BE49-F238E27FC236}">
                  <a16:creationId xmlns:a16="http://schemas.microsoft.com/office/drawing/2014/main" id="{9ED35A5C-0B84-46F1-B6EA-6D52FFC32A00}"/>
                </a:ext>
              </a:extLst>
            </p:cNvPr>
            <p:cNvSpPr/>
            <p:nvPr/>
          </p:nvSpPr>
          <p:spPr>
            <a:xfrm>
              <a:off x="17719166" y="2471684"/>
              <a:ext cx="32574" cy="56632"/>
            </a:xfrm>
            <a:custGeom>
              <a:avLst/>
              <a:gdLst>
                <a:gd name="connsiteX0" fmla="*/ 26286 w 32574"/>
                <a:gd name="connsiteY0" fmla="*/ -31 h 56632"/>
                <a:gd name="connsiteX1" fmla="*/ 26286 w 32574"/>
                <a:gd name="connsiteY1" fmla="*/ 12352 h 56632"/>
                <a:gd name="connsiteX2" fmla="*/ 23240 w 32574"/>
                <a:gd name="connsiteY2" fmla="*/ 12352 h 56632"/>
                <a:gd name="connsiteX3" fmla="*/ 11426 w 32574"/>
                <a:gd name="connsiteY3" fmla="*/ 16828 h 56632"/>
                <a:gd name="connsiteX4" fmla="*/ 7143 w 32574"/>
                <a:gd name="connsiteY4" fmla="*/ 29496 h 56632"/>
                <a:gd name="connsiteX5" fmla="*/ 7143 w 32574"/>
                <a:gd name="connsiteY5" fmla="*/ 56452 h 56632"/>
                <a:gd name="connsiteX6" fmla="*/ -6289 w 32574"/>
                <a:gd name="connsiteY6" fmla="*/ 56452 h 56632"/>
                <a:gd name="connsiteX7" fmla="*/ -6289 w 32574"/>
                <a:gd name="connsiteY7" fmla="*/ 636 h 56632"/>
                <a:gd name="connsiteX8" fmla="*/ 6092 w 32574"/>
                <a:gd name="connsiteY8" fmla="*/ 636 h 56632"/>
                <a:gd name="connsiteX9" fmla="*/ 6092 w 32574"/>
                <a:gd name="connsiteY9" fmla="*/ 8732 h 56632"/>
                <a:gd name="connsiteX10" fmla="*/ 26286 w 32574"/>
                <a:gd name="connsiteY10" fmla="*/ -31 h 5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574" h="56632">
                  <a:moveTo>
                    <a:pt x="26286" y="-31"/>
                  </a:moveTo>
                  <a:lnTo>
                    <a:pt x="26286" y="12352"/>
                  </a:lnTo>
                  <a:lnTo>
                    <a:pt x="23240" y="12352"/>
                  </a:lnTo>
                  <a:cubicBezTo>
                    <a:pt x="18859" y="12113"/>
                    <a:pt x="14570" y="13742"/>
                    <a:pt x="11426" y="16828"/>
                  </a:cubicBezTo>
                  <a:cubicBezTo>
                    <a:pt x="8380" y="20314"/>
                    <a:pt x="6855" y="24867"/>
                    <a:pt x="7143" y="29496"/>
                  </a:cubicBezTo>
                  <a:lnTo>
                    <a:pt x="7143" y="56452"/>
                  </a:lnTo>
                  <a:lnTo>
                    <a:pt x="-6289" y="56452"/>
                  </a:lnTo>
                  <a:lnTo>
                    <a:pt x="-6289" y="636"/>
                  </a:lnTo>
                  <a:lnTo>
                    <a:pt x="6092" y="636"/>
                  </a:lnTo>
                  <a:lnTo>
                    <a:pt x="6092" y="8732"/>
                  </a:lnTo>
                  <a:cubicBezTo>
                    <a:pt x="10761" y="2398"/>
                    <a:pt x="18477" y="-945"/>
                    <a:pt x="26286" y="-31"/>
                  </a:cubicBezTo>
                  <a:close/>
                </a:path>
              </a:pathLst>
            </a:custGeom>
            <a:solidFill>
              <a:srgbClr val="6D6E71"/>
            </a:solidFill>
            <a:ln w="9525" cap="flat">
              <a:noFill/>
              <a:prstDash val="solid"/>
              <a:miter/>
            </a:ln>
          </p:spPr>
          <p:txBody>
            <a:bodyPr rtlCol="0" anchor="ctr"/>
            <a:lstStyle/>
            <a:p>
              <a:endParaRPr lang="en-US"/>
            </a:p>
          </p:txBody>
        </p:sp>
        <p:sp>
          <p:nvSpPr>
            <p:cNvPr id="1637" name="Freeform: Shape 1636">
              <a:extLst>
                <a:ext uri="{FF2B5EF4-FFF2-40B4-BE49-F238E27FC236}">
                  <a16:creationId xmlns:a16="http://schemas.microsoft.com/office/drawing/2014/main" id="{9C0C7007-47FC-47BF-A78A-8D4F7E625BDE}"/>
                </a:ext>
              </a:extLst>
            </p:cNvPr>
            <p:cNvSpPr/>
            <p:nvPr/>
          </p:nvSpPr>
          <p:spPr>
            <a:xfrm>
              <a:off x="17762885" y="2450878"/>
              <a:ext cx="13431" cy="77152"/>
            </a:xfrm>
            <a:custGeom>
              <a:avLst/>
              <a:gdLst>
                <a:gd name="connsiteX0" fmla="*/ -6289 w 13431"/>
                <a:gd name="connsiteY0" fmla="*/ -180 h 77152"/>
                <a:gd name="connsiteX1" fmla="*/ 7143 w 13431"/>
                <a:gd name="connsiteY1" fmla="*/ -180 h 77152"/>
                <a:gd name="connsiteX2" fmla="*/ 7143 w 13431"/>
                <a:gd name="connsiteY2" fmla="*/ 76973 h 77152"/>
                <a:gd name="connsiteX3" fmla="*/ -5810 w 13431"/>
                <a:gd name="connsiteY3" fmla="*/ 76973 h 77152"/>
              </a:gdLst>
              <a:ahLst/>
              <a:cxnLst>
                <a:cxn ang="0">
                  <a:pos x="connsiteX0" y="connsiteY0"/>
                </a:cxn>
                <a:cxn ang="0">
                  <a:pos x="connsiteX1" y="connsiteY1"/>
                </a:cxn>
                <a:cxn ang="0">
                  <a:pos x="connsiteX2" y="connsiteY2"/>
                </a:cxn>
                <a:cxn ang="0">
                  <a:pos x="connsiteX3" y="connsiteY3"/>
                </a:cxn>
              </a:cxnLst>
              <a:rect l="l" t="t" r="r" b="b"/>
              <a:pathLst>
                <a:path w="13431" h="77152">
                  <a:moveTo>
                    <a:pt x="-6289" y="-180"/>
                  </a:moveTo>
                  <a:lnTo>
                    <a:pt x="7143" y="-180"/>
                  </a:lnTo>
                  <a:lnTo>
                    <a:pt x="7143" y="76973"/>
                  </a:lnTo>
                  <a:lnTo>
                    <a:pt x="-5810" y="76973"/>
                  </a:lnTo>
                  <a:close/>
                </a:path>
              </a:pathLst>
            </a:custGeom>
            <a:solidFill>
              <a:srgbClr val="6D6E71"/>
            </a:solidFill>
            <a:ln w="9525" cap="flat">
              <a:noFill/>
              <a:prstDash val="solid"/>
              <a:miter/>
            </a:ln>
          </p:spPr>
          <p:txBody>
            <a:bodyPr rtlCol="0" anchor="ctr"/>
            <a:lstStyle/>
            <a:p>
              <a:endParaRPr lang="en-US"/>
            </a:p>
          </p:txBody>
        </p:sp>
        <p:sp>
          <p:nvSpPr>
            <p:cNvPr id="1638" name="Freeform: Shape 1637">
              <a:extLst>
                <a:ext uri="{FF2B5EF4-FFF2-40B4-BE49-F238E27FC236}">
                  <a16:creationId xmlns:a16="http://schemas.microsoft.com/office/drawing/2014/main" id="{AF67A97A-5A80-4DDB-A74F-35024461AE50}"/>
                </a:ext>
              </a:extLst>
            </p:cNvPr>
            <p:cNvSpPr/>
            <p:nvPr/>
          </p:nvSpPr>
          <p:spPr>
            <a:xfrm>
              <a:off x="17782604" y="2472500"/>
              <a:ext cx="62386" cy="76492"/>
            </a:xfrm>
            <a:custGeom>
              <a:avLst/>
              <a:gdLst>
                <a:gd name="connsiteX0" fmla="*/ 56098 w 62386"/>
                <a:gd name="connsiteY0" fmla="*/ -180 h 76492"/>
                <a:gd name="connsiteX1" fmla="*/ 30095 w 62386"/>
                <a:gd name="connsiteY1" fmla="*/ 59828 h 76492"/>
                <a:gd name="connsiteX2" fmla="*/ 21235 w 62386"/>
                <a:gd name="connsiteY2" fmla="*/ 72591 h 76492"/>
                <a:gd name="connsiteX3" fmla="*/ 8664 w 62386"/>
                <a:gd name="connsiteY3" fmla="*/ 76306 h 76492"/>
                <a:gd name="connsiteX4" fmla="*/ 376 w 62386"/>
                <a:gd name="connsiteY4" fmla="*/ 74972 h 76492"/>
                <a:gd name="connsiteX5" fmla="*/ -6289 w 62386"/>
                <a:gd name="connsiteY5" fmla="*/ 71162 h 76492"/>
                <a:gd name="connsiteX6" fmla="*/ -1052 w 62386"/>
                <a:gd name="connsiteY6" fmla="*/ 61637 h 76492"/>
                <a:gd name="connsiteX7" fmla="*/ 3329 w 62386"/>
                <a:gd name="connsiteY7" fmla="*/ 64399 h 76492"/>
                <a:gd name="connsiteX8" fmla="*/ 8473 w 62386"/>
                <a:gd name="connsiteY8" fmla="*/ 65447 h 76492"/>
                <a:gd name="connsiteX9" fmla="*/ 14189 w 62386"/>
                <a:gd name="connsiteY9" fmla="*/ 63733 h 76492"/>
                <a:gd name="connsiteX10" fmla="*/ 18286 w 62386"/>
                <a:gd name="connsiteY10" fmla="*/ 57732 h 76492"/>
                <a:gd name="connsiteX11" fmla="*/ 19235 w 62386"/>
                <a:gd name="connsiteY11" fmla="*/ 55541 h 76492"/>
                <a:gd name="connsiteX12" fmla="*/ -5052 w 62386"/>
                <a:gd name="connsiteY12" fmla="*/ -180 h 76492"/>
                <a:gd name="connsiteX13" fmla="*/ 8473 w 62386"/>
                <a:gd name="connsiteY13" fmla="*/ -180 h 76492"/>
                <a:gd name="connsiteX14" fmla="*/ 25998 w 62386"/>
                <a:gd name="connsiteY14" fmla="*/ 40873 h 76492"/>
                <a:gd name="connsiteX15" fmla="*/ 43620 w 62386"/>
                <a:gd name="connsiteY15" fmla="*/ -180 h 76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386" h="76492">
                  <a:moveTo>
                    <a:pt x="56098" y="-180"/>
                  </a:moveTo>
                  <a:lnTo>
                    <a:pt x="30095" y="59828"/>
                  </a:lnTo>
                  <a:cubicBezTo>
                    <a:pt x="28379" y="64819"/>
                    <a:pt x="25333" y="69238"/>
                    <a:pt x="21235" y="72591"/>
                  </a:cubicBezTo>
                  <a:cubicBezTo>
                    <a:pt x="17524" y="75115"/>
                    <a:pt x="13143" y="76420"/>
                    <a:pt x="8664" y="76306"/>
                  </a:cubicBezTo>
                  <a:cubicBezTo>
                    <a:pt x="5808" y="76287"/>
                    <a:pt x="3046" y="75839"/>
                    <a:pt x="376" y="74972"/>
                  </a:cubicBezTo>
                  <a:cubicBezTo>
                    <a:pt x="-2098" y="74153"/>
                    <a:pt x="-4387" y="72858"/>
                    <a:pt x="-6289" y="71162"/>
                  </a:cubicBezTo>
                  <a:lnTo>
                    <a:pt x="-1052" y="61637"/>
                  </a:lnTo>
                  <a:cubicBezTo>
                    <a:pt x="283" y="62809"/>
                    <a:pt x="1711" y="63742"/>
                    <a:pt x="3329" y="64399"/>
                  </a:cubicBezTo>
                  <a:cubicBezTo>
                    <a:pt x="4948" y="65114"/>
                    <a:pt x="6664" y="65466"/>
                    <a:pt x="8473" y="65447"/>
                  </a:cubicBezTo>
                  <a:cubicBezTo>
                    <a:pt x="10473" y="65504"/>
                    <a:pt x="12473" y="64904"/>
                    <a:pt x="14189" y="63733"/>
                  </a:cubicBezTo>
                  <a:cubicBezTo>
                    <a:pt x="15998" y="62094"/>
                    <a:pt x="17426" y="60028"/>
                    <a:pt x="18286" y="57732"/>
                  </a:cubicBezTo>
                  <a:lnTo>
                    <a:pt x="19235" y="55541"/>
                  </a:lnTo>
                  <a:lnTo>
                    <a:pt x="-5052" y="-180"/>
                  </a:lnTo>
                  <a:lnTo>
                    <a:pt x="8473" y="-180"/>
                  </a:lnTo>
                  <a:lnTo>
                    <a:pt x="25998" y="40873"/>
                  </a:lnTo>
                  <a:lnTo>
                    <a:pt x="43620" y="-180"/>
                  </a:lnTo>
                  <a:close/>
                </a:path>
              </a:pathLst>
            </a:custGeom>
            <a:solidFill>
              <a:srgbClr val="6D6E71"/>
            </a:solidFill>
            <a:ln w="9525" cap="flat">
              <a:noFill/>
              <a:prstDash val="solid"/>
              <a:miter/>
            </a:ln>
          </p:spPr>
          <p:txBody>
            <a:bodyPr rtlCol="0" anchor="ctr"/>
            <a:lstStyle/>
            <a:p>
              <a:endParaRPr lang="en-US"/>
            </a:p>
          </p:txBody>
        </p:sp>
        <p:sp>
          <p:nvSpPr>
            <p:cNvPr id="1639" name="Freeform: Shape 1638">
              <a:extLst>
                <a:ext uri="{FF2B5EF4-FFF2-40B4-BE49-F238E27FC236}">
                  <a16:creationId xmlns:a16="http://schemas.microsoft.com/office/drawing/2014/main" id="{3FF40C17-7F47-4917-A1D3-F9AD018B811E}"/>
                </a:ext>
              </a:extLst>
            </p:cNvPr>
            <p:cNvSpPr/>
            <p:nvPr/>
          </p:nvSpPr>
          <p:spPr>
            <a:xfrm>
              <a:off x="17875948" y="2455260"/>
              <a:ext cx="113537" cy="72771"/>
            </a:xfrm>
            <a:custGeom>
              <a:avLst/>
              <a:gdLst>
                <a:gd name="connsiteX0" fmla="*/ 107248 w 113537"/>
                <a:gd name="connsiteY0" fmla="*/ -180 h 72771"/>
                <a:gd name="connsiteX1" fmla="*/ 83055 w 113537"/>
                <a:gd name="connsiteY1" fmla="*/ 72591 h 72771"/>
                <a:gd name="connsiteX2" fmla="*/ 68767 w 113537"/>
                <a:gd name="connsiteY2" fmla="*/ 72591 h 72771"/>
                <a:gd name="connsiteX3" fmla="*/ 50768 w 113537"/>
                <a:gd name="connsiteY3" fmla="*/ 18775 h 72771"/>
                <a:gd name="connsiteX4" fmla="*/ 32476 w 113537"/>
                <a:gd name="connsiteY4" fmla="*/ 72591 h 72771"/>
                <a:gd name="connsiteX5" fmla="*/ 17905 w 113537"/>
                <a:gd name="connsiteY5" fmla="*/ 72591 h 72771"/>
                <a:gd name="connsiteX6" fmla="*/ -6289 w 113537"/>
                <a:gd name="connsiteY6" fmla="*/ -180 h 72771"/>
                <a:gd name="connsiteX7" fmla="*/ 8380 w 113537"/>
                <a:gd name="connsiteY7" fmla="*/ -180 h 72771"/>
                <a:gd name="connsiteX8" fmla="*/ 26477 w 113537"/>
                <a:gd name="connsiteY8" fmla="*/ 55160 h 72771"/>
                <a:gd name="connsiteX9" fmla="*/ 45527 w 113537"/>
                <a:gd name="connsiteY9" fmla="*/ -180 h 72771"/>
                <a:gd name="connsiteX10" fmla="*/ 58005 w 113537"/>
                <a:gd name="connsiteY10" fmla="*/ -180 h 72771"/>
                <a:gd name="connsiteX11" fmla="*/ 76390 w 113537"/>
                <a:gd name="connsiteY11" fmla="*/ 55446 h 72771"/>
                <a:gd name="connsiteX12" fmla="*/ 95440 w 113537"/>
                <a:gd name="connsiteY12" fmla="*/ -180 h 72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537" h="72771">
                  <a:moveTo>
                    <a:pt x="107248" y="-180"/>
                  </a:moveTo>
                  <a:lnTo>
                    <a:pt x="83055" y="72591"/>
                  </a:lnTo>
                  <a:lnTo>
                    <a:pt x="68767" y="72591"/>
                  </a:lnTo>
                  <a:lnTo>
                    <a:pt x="50768" y="18775"/>
                  </a:lnTo>
                  <a:lnTo>
                    <a:pt x="32476" y="72591"/>
                  </a:lnTo>
                  <a:lnTo>
                    <a:pt x="17905" y="72591"/>
                  </a:lnTo>
                  <a:lnTo>
                    <a:pt x="-6289" y="-180"/>
                  </a:lnTo>
                  <a:lnTo>
                    <a:pt x="8380" y="-180"/>
                  </a:lnTo>
                  <a:lnTo>
                    <a:pt x="26477" y="55160"/>
                  </a:lnTo>
                  <a:lnTo>
                    <a:pt x="45527" y="-180"/>
                  </a:lnTo>
                  <a:lnTo>
                    <a:pt x="58005" y="-180"/>
                  </a:lnTo>
                  <a:lnTo>
                    <a:pt x="76390" y="55446"/>
                  </a:lnTo>
                  <a:lnTo>
                    <a:pt x="95440" y="-180"/>
                  </a:lnTo>
                  <a:close/>
                </a:path>
              </a:pathLst>
            </a:custGeom>
            <a:solidFill>
              <a:srgbClr val="6D6E71"/>
            </a:solidFill>
            <a:ln w="9525" cap="flat">
              <a:noFill/>
              <a:prstDash val="solid"/>
              <a:miter/>
            </a:ln>
          </p:spPr>
          <p:txBody>
            <a:bodyPr rtlCol="0" anchor="ctr"/>
            <a:lstStyle/>
            <a:p>
              <a:endParaRPr lang="en-US"/>
            </a:p>
          </p:txBody>
        </p:sp>
        <p:sp>
          <p:nvSpPr>
            <p:cNvPr id="1640" name="Freeform: Shape 1639">
              <a:extLst>
                <a:ext uri="{FF2B5EF4-FFF2-40B4-BE49-F238E27FC236}">
                  <a16:creationId xmlns:a16="http://schemas.microsoft.com/office/drawing/2014/main" id="{23F5BA7E-606F-4CB0-AD08-771CDAF0497E}"/>
                </a:ext>
              </a:extLst>
            </p:cNvPr>
            <p:cNvSpPr/>
            <p:nvPr/>
          </p:nvSpPr>
          <p:spPr>
            <a:xfrm>
              <a:off x="17991100" y="2471897"/>
              <a:ext cx="50547" cy="56713"/>
            </a:xfrm>
            <a:custGeom>
              <a:avLst/>
              <a:gdLst>
                <a:gd name="connsiteX0" fmla="*/ 37721 w 50547"/>
                <a:gd name="connsiteY0" fmla="*/ 5662 h 56713"/>
                <a:gd name="connsiteX1" fmla="*/ 44199 w 50547"/>
                <a:gd name="connsiteY1" fmla="*/ 23378 h 56713"/>
                <a:gd name="connsiteX2" fmla="*/ 44199 w 50547"/>
                <a:gd name="connsiteY2" fmla="*/ 55954 h 56713"/>
                <a:gd name="connsiteX3" fmla="*/ 31912 w 50547"/>
                <a:gd name="connsiteY3" fmla="*/ 55954 h 56713"/>
                <a:gd name="connsiteX4" fmla="*/ 31912 w 50547"/>
                <a:gd name="connsiteY4" fmla="*/ 49000 h 56713"/>
                <a:gd name="connsiteX5" fmla="*/ 25149 w 50547"/>
                <a:gd name="connsiteY5" fmla="*/ 54620 h 56713"/>
                <a:gd name="connsiteX6" fmla="*/ 14480 w 50547"/>
                <a:gd name="connsiteY6" fmla="*/ 56525 h 56713"/>
                <a:gd name="connsiteX7" fmla="*/ 3528 w 50547"/>
                <a:gd name="connsiteY7" fmla="*/ 54430 h 56713"/>
                <a:gd name="connsiteX8" fmla="*/ -3714 w 50547"/>
                <a:gd name="connsiteY8" fmla="*/ 48429 h 56713"/>
                <a:gd name="connsiteX9" fmla="*/ -663 w 50547"/>
                <a:gd name="connsiteY9" fmla="*/ 27855 h 56713"/>
                <a:gd name="connsiteX10" fmla="*/ 16862 w 50547"/>
                <a:gd name="connsiteY10" fmla="*/ 23378 h 56713"/>
                <a:gd name="connsiteX11" fmla="*/ 31247 w 50547"/>
                <a:gd name="connsiteY11" fmla="*/ 23378 h 56713"/>
                <a:gd name="connsiteX12" fmla="*/ 31247 w 50547"/>
                <a:gd name="connsiteY12" fmla="*/ 22521 h 56713"/>
                <a:gd name="connsiteX13" fmla="*/ 27721 w 50547"/>
                <a:gd name="connsiteY13" fmla="*/ 13567 h 56713"/>
                <a:gd name="connsiteX14" fmla="*/ 17052 w 50547"/>
                <a:gd name="connsiteY14" fmla="*/ 10900 h 56713"/>
                <a:gd name="connsiteX15" fmla="*/ 7527 w 50547"/>
                <a:gd name="connsiteY15" fmla="*/ 12329 h 56713"/>
                <a:gd name="connsiteX16" fmla="*/ -188 w 50547"/>
                <a:gd name="connsiteY16" fmla="*/ 16425 h 56713"/>
                <a:gd name="connsiteX17" fmla="*/ -5235 w 50547"/>
                <a:gd name="connsiteY17" fmla="*/ 6900 h 56713"/>
                <a:gd name="connsiteX18" fmla="*/ 5239 w 50547"/>
                <a:gd name="connsiteY18" fmla="*/ 1757 h 56713"/>
                <a:gd name="connsiteX19" fmla="*/ 18289 w 50547"/>
                <a:gd name="connsiteY19" fmla="*/ -53 h 56713"/>
                <a:gd name="connsiteX20" fmla="*/ 37721 w 50547"/>
                <a:gd name="connsiteY20" fmla="*/ 5662 h 56713"/>
                <a:gd name="connsiteX21" fmla="*/ 25815 w 50547"/>
                <a:gd name="connsiteY21" fmla="*/ 45000 h 56713"/>
                <a:gd name="connsiteX22" fmla="*/ 31247 w 50547"/>
                <a:gd name="connsiteY22" fmla="*/ 38618 h 56713"/>
                <a:gd name="connsiteX23" fmla="*/ 31247 w 50547"/>
                <a:gd name="connsiteY23" fmla="*/ 32141 h 56713"/>
                <a:gd name="connsiteX24" fmla="*/ 17815 w 50547"/>
                <a:gd name="connsiteY24" fmla="*/ 32141 h 56713"/>
                <a:gd name="connsiteX25" fmla="*/ 6574 w 50547"/>
                <a:gd name="connsiteY25" fmla="*/ 39571 h 56713"/>
                <a:gd name="connsiteX26" fmla="*/ 9337 w 50547"/>
                <a:gd name="connsiteY26" fmla="*/ 45191 h 56713"/>
                <a:gd name="connsiteX27" fmla="*/ 17145 w 50547"/>
                <a:gd name="connsiteY27" fmla="*/ 47286 h 56713"/>
                <a:gd name="connsiteX28" fmla="*/ 25815 w 50547"/>
                <a:gd name="connsiteY28" fmla="*/ 45000 h 56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0547" h="56713">
                  <a:moveTo>
                    <a:pt x="37721" y="5662"/>
                  </a:moveTo>
                  <a:cubicBezTo>
                    <a:pt x="42293" y="10357"/>
                    <a:pt x="44674" y="16816"/>
                    <a:pt x="44199" y="23378"/>
                  </a:cubicBezTo>
                  <a:lnTo>
                    <a:pt x="44199" y="55954"/>
                  </a:lnTo>
                  <a:lnTo>
                    <a:pt x="31912" y="55954"/>
                  </a:lnTo>
                  <a:lnTo>
                    <a:pt x="31912" y="49000"/>
                  </a:lnTo>
                  <a:cubicBezTo>
                    <a:pt x="30293" y="51496"/>
                    <a:pt x="27912" y="53449"/>
                    <a:pt x="25149" y="54620"/>
                  </a:cubicBezTo>
                  <a:cubicBezTo>
                    <a:pt x="21722" y="55954"/>
                    <a:pt x="18099" y="56601"/>
                    <a:pt x="14480" y="56525"/>
                  </a:cubicBezTo>
                  <a:cubicBezTo>
                    <a:pt x="10764" y="56620"/>
                    <a:pt x="6955" y="55906"/>
                    <a:pt x="3528" y="54430"/>
                  </a:cubicBezTo>
                  <a:cubicBezTo>
                    <a:pt x="574" y="53163"/>
                    <a:pt x="-1905" y="51077"/>
                    <a:pt x="-3714" y="48429"/>
                  </a:cubicBezTo>
                  <a:cubicBezTo>
                    <a:pt x="-8095" y="41790"/>
                    <a:pt x="-6760" y="32941"/>
                    <a:pt x="-663" y="27855"/>
                  </a:cubicBezTo>
                  <a:cubicBezTo>
                    <a:pt x="4481" y="24426"/>
                    <a:pt x="10671" y="22845"/>
                    <a:pt x="16862" y="23378"/>
                  </a:cubicBezTo>
                  <a:lnTo>
                    <a:pt x="31247" y="23378"/>
                  </a:lnTo>
                  <a:lnTo>
                    <a:pt x="31247" y="22521"/>
                  </a:lnTo>
                  <a:cubicBezTo>
                    <a:pt x="31433" y="19168"/>
                    <a:pt x="30103" y="15891"/>
                    <a:pt x="27721" y="13567"/>
                  </a:cubicBezTo>
                  <a:cubicBezTo>
                    <a:pt x="24670" y="11367"/>
                    <a:pt x="20861" y="10415"/>
                    <a:pt x="17052" y="10900"/>
                  </a:cubicBezTo>
                  <a:cubicBezTo>
                    <a:pt x="13815" y="10862"/>
                    <a:pt x="10574" y="11339"/>
                    <a:pt x="7527" y="12329"/>
                  </a:cubicBezTo>
                  <a:cubicBezTo>
                    <a:pt x="4765" y="13224"/>
                    <a:pt x="2100" y="14615"/>
                    <a:pt x="-188" y="16425"/>
                  </a:cubicBezTo>
                  <a:lnTo>
                    <a:pt x="-5235" y="6900"/>
                  </a:lnTo>
                  <a:cubicBezTo>
                    <a:pt x="-2091" y="4500"/>
                    <a:pt x="1430" y="2747"/>
                    <a:pt x="5239" y="1757"/>
                  </a:cubicBezTo>
                  <a:cubicBezTo>
                    <a:pt x="9527" y="566"/>
                    <a:pt x="13908" y="-44"/>
                    <a:pt x="18289" y="-53"/>
                  </a:cubicBezTo>
                  <a:cubicBezTo>
                    <a:pt x="25243" y="-730"/>
                    <a:pt x="32196" y="1318"/>
                    <a:pt x="37721" y="5662"/>
                  </a:cubicBezTo>
                  <a:close/>
                  <a:moveTo>
                    <a:pt x="25815" y="45000"/>
                  </a:moveTo>
                  <a:cubicBezTo>
                    <a:pt x="28293" y="43571"/>
                    <a:pt x="30196" y="41314"/>
                    <a:pt x="31247" y="38618"/>
                  </a:cubicBezTo>
                  <a:lnTo>
                    <a:pt x="31247" y="32141"/>
                  </a:lnTo>
                  <a:lnTo>
                    <a:pt x="17815" y="32141"/>
                  </a:lnTo>
                  <a:cubicBezTo>
                    <a:pt x="10290" y="32141"/>
                    <a:pt x="6574" y="34618"/>
                    <a:pt x="6574" y="39571"/>
                  </a:cubicBezTo>
                  <a:cubicBezTo>
                    <a:pt x="6574" y="41781"/>
                    <a:pt x="7527" y="43876"/>
                    <a:pt x="9337" y="45191"/>
                  </a:cubicBezTo>
                  <a:cubicBezTo>
                    <a:pt x="11625" y="46677"/>
                    <a:pt x="14387" y="47410"/>
                    <a:pt x="17145" y="47286"/>
                  </a:cubicBezTo>
                  <a:cubicBezTo>
                    <a:pt x="20196" y="47343"/>
                    <a:pt x="23150" y="46553"/>
                    <a:pt x="25815" y="45000"/>
                  </a:cubicBezTo>
                  <a:close/>
                </a:path>
              </a:pathLst>
            </a:custGeom>
            <a:solidFill>
              <a:srgbClr val="6D6E71"/>
            </a:solidFill>
            <a:ln w="9525" cap="flat">
              <a:noFill/>
              <a:prstDash val="solid"/>
              <a:miter/>
            </a:ln>
          </p:spPr>
          <p:txBody>
            <a:bodyPr rtlCol="0" anchor="ctr"/>
            <a:lstStyle/>
            <a:p>
              <a:endParaRPr lang="en-US"/>
            </a:p>
          </p:txBody>
        </p:sp>
        <p:sp>
          <p:nvSpPr>
            <p:cNvPr id="1641" name="Freeform: Shape 1640">
              <a:extLst>
                <a:ext uri="{FF2B5EF4-FFF2-40B4-BE49-F238E27FC236}">
                  <a16:creationId xmlns:a16="http://schemas.microsoft.com/office/drawing/2014/main" id="{F68E8420-098C-4174-A668-1DCF47685F81}"/>
                </a:ext>
              </a:extLst>
            </p:cNvPr>
            <p:cNvSpPr/>
            <p:nvPr/>
          </p:nvSpPr>
          <p:spPr>
            <a:xfrm>
              <a:off x="18054445" y="2472497"/>
              <a:ext cx="59344" cy="76965"/>
            </a:xfrm>
            <a:custGeom>
              <a:avLst/>
              <a:gdLst>
                <a:gd name="connsiteX0" fmla="*/ 53055 w 59344"/>
                <a:gd name="connsiteY0" fmla="*/ -177 h 76965"/>
                <a:gd name="connsiteX1" fmla="*/ 53055 w 59344"/>
                <a:gd name="connsiteY1" fmla="*/ 47448 h 76965"/>
                <a:gd name="connsiteX2" fmla="*/ 23145 w 59344"/>
                <a:gd name="connsiteY2" fmla="*/ 76785 h 76965"/>
                <a:gd name="connsiteX3" fmla="*/ 7905 w 59344"/>
                <a:gd name="connsiteY3" fmla="*/ 74785 h 76965"/>
                <a:gd name="connsiteX4" fmla="*/ -3904 w 59344"/>
                <a:gd name="connsiteY4" fmla="*/ 68880 h 76965"/>
                <a:gd name="connsiteX5" fmla="*/ 1905 w 59344"/>
                <a:gd name="connsiteY5" fmla="*/ 59355 h 76965"/>
                <a:gd name="connsiteX6" fmla="*/ 11430 w 59344"/>
                <a:gd name="connsiteY6" fmla="*/ 64212 h 76965"/>
                <a:gd name="connsiteX7" fmla="*/ 22764 w 59344"/>
                <a:gd name="connsiteY7" fmla="*/ 66022 h 76965"/>
                <a:gd name="connsiteX8" fmla="*/ 36196 w 59344"/>
                <a:gd name="connsiteY8" fmla="*/ 61831 h 76965"/>
                <a:gd name="connsiteX9" fmla="*/ 40479 w 59344"/>
                <a:gd name="connsiteY9" fmla="*/ 49163 h 76965"/>
                <a:gd name="connsiteX10" fmla="*/ 40479 w 59344"/>
                <a:gd name="connsiteY10" fmla="*/ 46305 h 76965"/>
                <a:gd name="connsiteX11" fmla="*/ 32289 w 59344"/>
                <a:gd name="connsiteY11" fmla="*/ 51735 h 76965"/>
                <a:gd name="connsiteX12" fmla="*/ 21811 w 59344"/>
                <a:gd name="connsiteY12" fmla="*/ 53640 h 76965"/>
                <a:gd name="connsiteX13" fmla="*/ 7523 w 59344"/>
                <a:gd name="connsiteY13" fmla="*/ 50306 h 76965"/>
                <a:gd name="connsiteX14" fmla="*/ -2574 w 59344"/>
                <a:gd name="connsiteY14" fmla="*/ 40781 h 76965"/>
                <a:gd name="connsiteX15" fmla="*/ -2574 w 59344"/>
                <a:gd name="connsiteY15" fmla="*/ 12682 h 76965"/>
                <a:gd name="connsiteX16" fmla="*/ 7523 w 59344"/>
                <a:gd name="connsiteY16" fmla="*/ 3157 h 76965"/>
                <a:gd name="connsiteX17" fmla="*/ 21811 w 59344"/>
                <a:gd name="connsiteY17" fmla="*/ -177 h 76965"/>
                <a:gd name="connsiteX18" fmla="*/ 32763 w 59344"/>
                <a:gd name="connsiteY18" fmla="*/ 1823 h 76965"/>
                <a:gd name="connsiteX19" fmla="*/ 41051 w 59344"/>
                <a:gd name="connsiteY19" fmla="*/ 7920 h 76965"/>
                <a:gd name="connsiteX20" fmla="*/ 41051 w 59344"/>
                <a:gd name="connsiteY20" fmla="*/ 490 h 76965"/>
                <a:gd name="connsiteX21" fmla="*/ 35526 w 59344"/>
                <a:gd name="connsiteY21" fmla="*/ 37923 h 76965"/>
                <a:gd name="connsiteX22" fmla="*/ 40289 w 59344"/>
                <a:gd name="connsiteY22" fmla="*/ 26398 h 76965"/>
                <a:gd name="connsiteX23" fmla="*/ 35526 w 59344"/>
                <a:gd name="connsiteY23" fmla="*/ 15063 h 76965"/>
                <a:gd name="connsiteX24" fmla="*/ 11239 w 59344"/>
                <a:gd name="connsiteY24" fmla="*/ 15063 h 76965"/>
                <a:gd name="connsiteX25" fmla="*/ 6477 w 59344"/>
                <a:gd name="connsiteY25" fmla="*/ 26398 h 76965"/>
                <a:gd name="connsiteX26" fmla="*/ 11239 w 59344"/>
                <a:gd name="connsiteY26" fmla="*/ 37923 h 76965"/>
                <a:gd name="connsiteX27" fmla="*/ 35526 w 59344"/>
                <a:gd name="connsiteY27" fmla="*/ 37923 h 76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344" h="76965">
                  <a:moveTo>
                    <a:pt x="53055" y="-177"/>
                  </a:moveTo>
                  <a:lnTo>
                    <a:pt x="53055" y="47448"/>
                  </a:lnTo>
                  <a:cubicBezTo>
                    <a:pt x="53055" y="66946"/>
                    <a:pt x="43051" y="76719"/>
                    <a:pt x="23145" y="76785"/>
                  </a:cubicBezTo>
                  <a:cubicBezTo>
                    <a:pt x="18002" y="76804"/>
                    <a:pt x="12858" y="76138"/>
                    <a:pt x="7905" y="74785"/>
                  </a:cubicBezTo>
                  <a:cubicBezTo>
                    <a:pt x="3621" y="73642"/>
                    <a:pt x="-383" y="71632"/>
                    <a:pt x="-3904" y="68880"/>
                  </a:cubicBezTo>
                  <a:lnTo>
                    <a:pt x="1905" y="59355"/>
                  </a:lnTo>
                  <a:cubicBezTo>
                    <a:pt x="4761" y="61584"/>
                    <a:pt x="8002" y="63231"/>
                    <a:pt x="11430" y="64212"/>
                  </a:cubicBezTo>
                  <a:cubicBezTo>
                    <a:pt x="15048" y="65422"/>
                    <a:pt x="18955" y="66032"/>
                    <a:pt x="22764" y="66022"/>
                  </a:cubicBezTo>
                  <a:cubicBezTo>
                    <a:pt x="27620" y="66394"/>
                    <a:pt x="32382" y="64889"/>
                    <a:pt x="36196" y="61831"/>
                  </a:cubicBezTo>
                  <a:cubicBezTo>
                    <a:pt x="39340" y="58383"/>
                    <a:pt x="40861" y="53792"/>
                    <a:pt x="40479" y="49163"/>
                  </a:cubicBezTo>
                  <a:lnTo>
                    <a:pt x="40479" y="46305"/>
                  </a:lnTo>
                  <a:cubicBezTo>
                    <a:pt x="38196" y="48706"/>
                    <a:pt x="35433" y="50563"/>
                    <a:pt x="32289" y="51735"/>
                  </a:cubicBezTo>
                  <a:cubicBezTo>
                    <a:pt x="28954" y="53068"/>
                    <a:pt x="25429" y="53716"/>
                    <a:pt x="21811" y="53640"/>
                  </a:cubicBezTo>
                  <a:cubicBezTo>
                    <a:pt x="16857" y="53687"/>
                    <a:pt x="11904" y="52544"/>
                    <a:pt x="7523" y="50306"/>
                  </a:cubicBezTo>
                  <a:cubicBezTo>
                    <a:pt x="3333" y="48125"/>
                    <a:pt x="-193" y="44829"/>
                    <a:pt x="-2574" y="40781"/>
                  </a:cubicBezTo>
                  <a:cubicBezTo>
                    <a:pt x="-7527" y="32066"/>
                    <a:pt x="-7527" y="21398"/>
                    <a:pt x="-2574" y="12682"/>
                  </a:cubicBezTo>
                  <a:cubicBezTo>
                    <a:pt x="-95" y="8653"/>
                    <a:pt x="3333" y="5357"/>
                    <a:pt x="7523" y="3157"/>
                  </a:cubicBezTo>
                  <a:cubicBezTo>
                    <a:pt x="11904" y="919"/>
                    <a:pt x="16857" y="-224"/>
                    <a:pt x="21811" y="-177"/>
                  </a:cubicBezTo>
                  <a:cubicBezTo>
                    <a:pt x="25527" y="-234"/>
                    <a:pt x="29243" y="442"/>
                    <a:pt x="32763" y="1823"/>
                  </a:cubicBezTo>
                  <a:cubicBezTo>
                    <a:pt x="36005" y="3081"/>
                    <a:pt x="38861" y="5186"/>
                    <a:pt x="41051" y="7920"/>
                  </a:cubicBezTo>
                  <a:lnTo>
                    <a:pt x="41051" y="490"/>
                  </a:lnTo>
                  <a:close/>
                  <a:moveTo>
                    <a:pt x="35526" y="37923"/>
                  </a:moveTo>
                  <a:cubicBezTo>
                    <a:pt x="38670" y="34952"/>
                    <a:pt x="40479" y="30751"/>
                    <a:pt x="40289" y="26398"/>
                  </a:cubicBezTo>
                  <a:cubicBezTo>
                    <a:pt x="40386" y="22112"/>
                    <a:pt x="38670" y="17968"/>
                    <a:pt x="35526" y="15063"/>
                  </a:cubicBezTo>
                  <a:cubicBezTo>
                    <a:pt x="28480" y="9234"/>
                    <a:pt x="18285" y="9234"/>
                    <a:pt x="11239" y="15063"/>
                  </a:cubicBezTo>
                  <a:cubicBezTo>
                    <a:pt x="8095" y="17950"/>
                    <a:pt x="6286" y="22102"/>
                    <a:pt x="6477" y="26398"/>
                  </a:cubicBezTo>
                  <a:cubicBezTo>
                    <a:pt x="6286" y="30751"/>
                    <a:pt x="8002" y="34971"/>
                    <a:pt x="11239" y="37923"/>
                  </a:cubicBezTo>
                  <a:cubicBezTo>
                    <a:pt x="18285" y="43753"/>
                    <a:pt x="28480" y="43753"/>
                    <a:pt x="35526" y="37923"/>
                  </a:cubicBezTo>
                  <a:close/>
                </a:path>
              </a:pathLst>
            </a:custGeom>
            <a:solidFill>
              <a:srgbClr val="6D6E71"/>
            </a:solidFill>
            <a:ln w="9525" cap="flat">
              <a:noFill/>
              <a:prstDash val="solid"/>
              <a:miter/>
            </a:ln>
          </p:spPr>
          <p:txBody>
            <a:bodyPr rtlCol="0" anchor="ctr"/>
            <a:lstStyle/>
            <a:p>
              <a:endParaRPr lang="en-US"/>
            </a:p>
          </p:txBody>
        </p:sp>
        <p:sp>
          <p:nvSpPr>
            <p:cNvPr id="1642" name="Freeform: Shape 1641">
              <a:extLst>
                <a:ext uri="{FF2B5EF4-FFF2-40B4-BE49-F238E27FC236}">
                  <a16:creationId xmlns:a16="http://schemas.microsoft.com/office/drawing/2014/main" id="{D2029A76-CFA0-4939-A765-56CE7A05F1DF}"/>
                </a:ext>
              </a:extLst>
            </p:cNvPr>
            <p:cNvSpPr/>
            <p:nvPr/>
          </p:nvSpPr>
          <p:spPr>
            <a:xfrm>
              <a:off x="18126194" y="2471590"/>
              <a:ext cx="56940" cy="56921"/>
            </a:xfrm>
            <a:custGeom>
              <a:avLst/>
              <a:gdLst>
                <a:gd name="connsiteX0" fmla="*/ 50455 w 56940"/>
                <a:gd name="connsiteY0" fmla="*/ 32638 h 56921"/>
                <a:gd name="connsiteX1" fmla="*/ 6830 w 56940"/>
                <a:gd name="connsiteY1" fmla="*/ 32638 h 56921"/>
                <a:gd name="connsiteX2" fmla="*/ 12834 w 56940"/>
                <a:gd name="connsiteY2" fmla="*/ 42163 h 56921"/>
                <a:gd name="connsiteX3" fmla="*/ 24834 w 56940"/>
                <a:gd name="connsiteY3" fmla="*/ 45688 h 56921"/>
                <a:gd name="connsiteX4" fmla="*/ 39884 w 56940"/>
                <a:gd name="connsiteY4" fmla="*/ 39687 h 56921"/>
                <a:gd name="connsiteX5" fmla="*/ 46837 w 56940"/>
                <a:gd name="connsiteY5" fmla="*/ 47688 h 56921"/>
                <a:gd name="connsiteX6" fmla="*/ 37312 w 56940"/>
                <a:gd name="connsiteY6" fmla="*/ 54451 h 56921"/>
                <a:gd name="connsiteX7" fmla="*/ 24452 w 56940"/>
                <a:gd name="connsiteY7" fmla="*/ 56737 h 56921"/>
                <a:gd name="connsiteX8" fmla="*/ 8258 w 56940"/>
                <a:gd name="connsiteY8" fmla="*/ 53117 h 56921"/>
                <a:gd name="connsiteX9" fmla="*/ -2504 w 56940"/>
                <a:gd name="connsiteY9" fmla="*/ 42925 h 56921"/>
                <a:gd name="connsiteX10" fmla="*/ -2504 w 56940"/>
                <a:gd name="connsiteY10" fmla="*/ 13588 h 56921"/>
                <a:gd name="connsiteX11" fmla="*/ 7784 w 56940"/>
                <a:gd name="connsiteY11" fmla="*/ 3492 h 56921"/>
                <a:gd name="connsiteX12" fmla="*/ 37024 w 56940"/>
                <a:gd name="connsiteY12" fmla="*/ 3492 h 56921"/>
                <a:gd name="connsiteX13" fmla="*/ 47028 w 56940"/>
                <a:gd name="connsiteY13" fmla="*/ 13588 h 56921"/>
                <a:gd name="connsiteX14" fmla="*/ 50646 w 56940"/>
                <a:gd name="connsiteY14" fmla="*/ 28638 h 56921"/>
                <a:gd name="connsiteX15" fmla="*/ 50455 w 56940"/>
                <a:gd name="connsiteY15" fmla="*/ 32638 h 56921"/>
                <a:gd name="connsiteX16" fmla="*/ 12355 w 56940"/>
                <a:gd name="connsiteY16" fmla="*/ 14160 h 56921"/>
                <a:gd name="connsiteX17" fmla="*/ 7119 w 56940"/>
                <a:gd name="connsiteY17" fmla="*/ 23685 h 56921"/>
                <a:gd name="connsiteX18" fmla="*/ 38647 w 56940"/>
                <a:gd name="connsiteY18" fmla="*/ 23685 h 56921"/>
                <a:gd name="connsiteX19" fmla="*/ 33503 w 56940"/>
                <a:gd name="connsiteY19" fmla="*/ 14160 h 56921"/>
                <a:gd name="connsiteX20" fmla="*/ 22927 w 56940"/>
                <a:gd name="connsiteY20" fmla="*/ 10445 h 56921"/>
                <a:gd name="connsiteX21" fmla="*/ 11974 w 56940"/>
                <a:gd name="connsiteY21" fmla="*/ 14160 h 56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6940" h="56921">
                  <a:moveTo>
                    <a:pt x="50455" y="32638"/>
                  </a:moveTo>
                  <a:lnTo>
                    <a:pt x="6830" y="32638"/>
                  </a:lnTo>
                  <a:cubicBezTo>
                    <a:pt x="7593" y="36458"/>
                    <a:pt x="9690" y="39858"/>
                    <a:pt x="12834" y="42163"/>
                  </a:cubicBezTo>
                  <a:cubicBezTo>
                    <a:pt x="16355" y="44611"/>
                    <a:pt x="20546" y="45850"/>
                    <a:pt x="24834" y="45688"/>
                  </a:cubicBezTo>
                  <a:cubicBezTo>
                    <a:pt x="30452" y="45878"/>
                    <a:pt x="35884" y="43697"/>
                    <a:pt x="39884" y="39687"/>
                  </a:cubicBezTo>
                  <a:lnTo>
                    <a:pt x="46837" y="47688"/>
                  </a:lnTo>
                  <a:cubicBezTo>
                    <a:pt x="44265" y="50707"/>
                    <a:pt x="41028" y="53031"/>
                    <a:pt x="37312" y="54451"/>
                  </a:cubicBezTo>
                  <a:cubicBezTo>
                    <a:pt x="33215" y="56022"/>
                    <a:pt x="28833" y="56803"/>
                    <a:pt x="24452" y="56737"/>
                  </a:cubicBezTo>
                  <a:cubicBezTo>
                    <a:pt x="18834" y="56832"/>
                    <a:pt x="13309" y="55594"/>
                    <a:pt x="8258" y="53117"/>
                  </a:cubicBezTo>
                  <a:cubicBezTo>
                    <a:pt x="3784" y="50812"/>
                    <a:pt x="68" y="47278"/>
                    <a:pt x="-2504" y="42925"/>
                  </a:cubicBezTo>
                  <a:cubicBezTo>
                    <a:pt x="-7550" y="33791"/>
                    <a:pt x="-7550" y="22723"/>
                    <a:pt x="-2504" y="13588"/>
                  </a:cubicBezTo>
                  <a:cubicBezTo>
                    <a:pt x="-123" y="9331"/>
                    <a:pt x="3495" y="5826"/>
                    <a:pt x="7784" y="3492"/>
                  </a:cubicBezTo>
                  <a:cubicBezTo>
                    <a:pt x="16927" y="-1404"/>
                    <a:pt x="27880" y="-1404"/>
                    <a:pt x="37024" y="3492"/>
                  </a:cubicBezTo>
                  <a:cubicBezTo>
                    <a:pt x="41219" y="5845"/>
                    <a:pt x="44739" y="9340"/>
                    <a:pt x="47028" y="13588"/>
                  </a:cubicBezTo>
                  <a:cubicBezTo>
                    <a:pt x="49502" y="18217"/>
                    <a:pt x="50744" y="23399"/>
                    <a:pt x="50646" y="28638"/>
                  </a:cubicBezTo>
                  <a:cubicBezTo>
                    <a:pt x="50646" y="29686"/>
                    <a:pt x="50553" y="31019"/>
                    <a:pt x="50455" y="32638"/>
                  </a:cubicBezTo>
                  <a:close/>
                  <a:moveTo>
                    <a:pt x="12355" y="14160"/>
                  </a:moveTo>
                  <a:cubicBezTo>
                    <a:pt x="9500" y="16608"/>
                    <a:pt x="7691" y="19989"/>
                    <a:pt x="7119" y="23685"/>
                  </a:cubicBezTo>
                  <a:lnTo>
                    <a:pt x="38647" y="23685"/>
                  </a:lnTo>
                  <a:cubicBezTo>
                    <a:pt x="38168" y="19989"/>
                    <a:pt x="36359" y="16598"/>
                    <a:pt x="33503" y="14160"/>
                  </a:cubicBezTo>
                  <a:cubicBezTo>
                    <a:pt x="30550" y="11655"/>
                    <a:pt x="26834" y="10331"/>
                    <a:pt x="22927" y="10445"/>
                  </a:cubicBezTo>
                  <a:cubicBezTo>
                    <a:pt x="18927" y="10274"/>
                    <a:pt x="15025" y="11598"/>
                    <a:pt x="11974" y="14160"/>
                  </a:cubicBezTo>
                  <a:close/>
                </a:path>
              </a:pathLst>
            </a:custGeom>
            <a:solidFill>
              <a:srgbClr val="6D6E71"/>
            </a:solidFill>
            <a:ln w="9525" cap="flat">
              <a:noFill/>
              <a:prstDash val="solid"/>
              <a:miter/>
            </a:ln>
          </p:spPr>
          <p:txBody>
            <a:bodyPr rtlCol="0" anchor="ctr"/>
            <a:lstStyle/>
            <a:p>
              <a:endParaRPr lang="en-US"/>
            </a:p>
          </p:txBody>
        </p:sp>
        <p:sp>
          <p:nvSpPr>
            <p:cNvPr id="1643" name="Freeform: Shape 1642">
              <a:extLst>
                <a:ext uri="{FF2B5EF4-FFF2-40B4-BE49-F238E27FC236}">
                  <a16:creationId xmlns:a16="http://schemas.microsoft.com/office/drawing/2014/main" id="{FB08194B-7087-4283-AE3B-901CD3353B76}"/>
                </a:ext>
              </a:extLst>
            </p:cNvPr>
            <p:cNvSpPr/>
            <p:nvPr/>
          </p:nvSpPr>
          <p:spPr>
            <a:xfrm>
              <a:off x="18216183" y="2453685"/>
              <a:ext cx="56959" cy="74345"/>
            </a:xfrm>
            <a:custGeom>
              <a:avLst/>
              <a:gdLst>
                <a:gd name="connsiteX0" fmla="*/ 50671 w 56959"/>
                <a:gd name="connsiteY0" fmla="*/ 62735 h 74345"/>
                <a:gd name="connsiteX1" fmla="*/ 50671 w 56959"/>
                <a:gd name="connsiteY1" fmla="*/ 74166 h 74345"/>
                <a:gd name="connsiteX2" fmla="*/ -3052 w 56959"/>
                <a:gd name="connsiteY2" fmla="*/ 74166 h 74345"/>
                <a:gd name="connsiteX3" fmla="*/ -3052 w 56959"/>
                <a:gd name="connsiteY3" fmla="*/ 64641 h 74345"/>
                <a:gd name="connsiteX4" fmla="*/ 25523 w 56959"/>
                <a:gd name="connsiteY4" fmla="*/ 37209 h 74345"/>
                <a:gd name="connsiteX5" fmla="*/ 32095 w 56959"/>
                <a:gd name="connsiteY5" fmla="*/ 29017 h 74345"/>
                <a:gd name="connsiteX6" fmla="*/ 33811 w 56959"/>
                <a:gd name="connsiteY6" fmla="*/ 22159 h 74345"/>
                <a:gd name="connsiteX7" fmla="*/ 30379 w 56959"/>
                <a:gd name="connsiteY7" fmla="*/ 14349 h 74345"/>
                <a:gd name="connsiteX8" fmla="*/ 20286 w 56959"/>
                <a:gd name="connsiteY8" fmla="*/ 11586 h 74345"/>
                <a:gd name="connsiteX9" fmla="*/ 3236 w 56959"/>
                <a:gd name="connsiteY9" fmla="*/ 19206 h 74345"/>
                <a:gd name="connsiteX10" fmla="*/ -6289 w 56959"/>
                <a:gd name="connsiteY10" fmla="*/ 11967 h 74345"/>
                <a:gd name="connsiteX11" fmla="*/ 5236 w 56959"/>
                <a:gd name="connsiteY11" fmla="*/ 3014 h 74345"/>
                <a:gd name="connsiteX12" fmla="*/ 21426 w 56959"/>
                <a:gd name="connsiteY12" fmla="*/ -130 h 74345"/>
                <a:gd name="connsiteX13" fmla="*/ 40476 w 56959"/>
                <a:gd name="connsiteY13" fmla="*/ 5490 h 74345"/>
                <a:gd name="connsiteX14" fmla="*/ 47527 w 56959"/>
                <a:gd name="connsiteY14" fmla="*/ 20730 h 74345"/>
                <a:gd name="connsiteX15" fmla="*/ 45048 w 56959"/>
                <a:gd name="connsiteY15" fmla="*/ 31875 h 74345"/>
                <a:gd name="connsiteX16" fmla="*/ 35523 w 56959"/>
                <a:gd name="connsiteY16" fmla="*/ 43781 h 74345"/>
                <a:gd name="connsiteX17" fmla="*/ 16473 w 56959"/>
                <a:gd name="connsiteY17" fmla="*/ 62259 h 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6959" h="74345">
                  <a:moveTo>
                    <a:pt x="50671" y="62735"/>
                  </a:moveTo>
                  <a:lnTo>
                    <a:pt x="50671" y="74166"/>
                  </a:lnTo>
                  <a:lnTo>
                    <a:pt x="-3052" y="74166"/>
                  </a:lnTo>
                  <a:lnTo>
                    <a:pt x="-3052" y="64641"/>
                  </a:lnTo>
                  <a:lnTo>
                    <a:pt x="25523" y="37209"/>
                  </a:lnTo>
                  <a:cubicBezTo>
                    <a:pt x="28188" y="34865"/>
                    <a:pt x="30379" y="32093"/>
                    <a:pt x="32095" y="29017"/>
                  </a:cubicBezTo>
                  <a:cubicBezTo>
                    <a:pt x="33239" y="26893"/>
                    <a:pt x="33811" y="24550"/>
                    <a:pt x="33811" y="22159"/>
                  </a:cubicBezTo>
                  <a:cubicBezTo>
                    <a:pt x="34002" y="19158"/>
                    <a:pt x="32667" y="16263"/>
                    <a:pt x="30379" y="14349"/>
                  </a:cubicBezTo>
                  <a:cubicBezTo>
                    <a:pt x="27430" y="12320"/>
                    <a:pt x="23905" y="11339"/>
                    <a:pt x="20286" y="11586"/>
                  </a:cubicBezTo>
                  <a:cubicBezTo>
                    <a:pt x="13710" y="11205"/>
                    <a:pt x="7329" y="14044"/>
                    <a:pt x="3236" y="19206"/>
                  </a:cubicBezTo>
                  <a:lnTo>
                    <a:pt x="-6289" y="11967"/>
                  </a:lnTo>
                  <a:cubicBezTo>
                    <a:pt x="-3335" y="7986"/>
                    <a:pt x="664" y="4890"/>
                    <a:pt x="5236" y="3014"/>
                  </a:cubicBezTo>
                  <a:cubicBezTo>
                    <a:pt x="10380" y="861"/>
                    <a:pt x="15901" y="-206"/>
                    <a:pt x="21426" y="-130"/>
                  </a:cubicBezTo>
                  <a:cubicBezTo>
                    <a:pt x="28286" y="-530"/>
                    <a:pt x="34951" y="1461"/>
                    <a:pt x="40476" y="5490"/>
                  </a:cubicBezTo>
                  <a:cubicBezTo>
                    <a:pt x="45048" y="9205"/>
                    <a:pt x="47620" y="14834"/>
                    <a:pt x="47527" y="20730"/>
                  </a:cubicBezTo>
                  <a:cubicBezTo>
                    <a:pt x="47527" y="24588"/>
                    <a:pt x="46671" y="28388"/>
                    <a:pt x="45048" y="31875"/>
                  </a:cubicBezTo>
                  <a:cubicBezTo>
                    <a:pt x="42573" y="36370"/>
                    <a:pt x="39429" y="40399"/>
                    <a:pt x="35523" y="43781"/>
                  </a:cubicBezTo>
                  <a:lnTo>
                    <a:pt x="16473" y="62259"/>
                  </a:lnTo>
                  <a:close/>
                </a:path>
              </a:pathLst>
            </a:custGeom>
            <a:solidFill>
              <a:srgbClr val="6D6E71"/>
            </a:solidFill>
            <a:ln w="9525" cap="flat">
              <a:noFill/>
              <a:prstDash val="solid"/>
              <a:miter/>
            </a:ln>
          </p:spPr>
          <p:txBody>
            <a:bodyPr rtlCol="0" anchor="ctr"/>
            <a:lstStyle/>
            <a:p>
              <a:endParaRPr lang="en-US"/>
            </a:p>
          </p:txBody>
        </p:sp>
        <p:sp>
          <p:nvSpPr>
            <p:cNvPr id="1644" name="Freeform: Shape 1643">
              <a:extLst>
                <a:ext uri="{FF2B5EF4-FFF2-40B4-BE49-F238E27FC236}">
                  <a16:creationId xmlns:a16="http://schemas.microsoft.com/office/drawing/2014/main" id="{0DE19FB7-4A15-4BC3-9C1E-152F4837B6DF}"/>
                </a:ext>
              </a:extLst>
            </p:cNvPr>
            <p:cNvSpPr/>
            <p:nvPr/>
          </p:nvSpPr>
          <p:spPr>
            <a:xfrm>
              <a:off x="18278379" y="2455164"/>
              <a:ext cx="66009" cy="72866"/>
            </a:xfrm>
            <a:custGeom>
              <a:avLst/>
              <a:gdLst>
                <a:gd name="connsiteX0" fmla="*/ 59721 w 66009"/>
                <a:gd name="connsiteY0" fmla="*/ 56208 h 72866"/>
                <a:gd name="connsiteX1" fmla="*/ 46764 w 66009"/>
                <a:gd name="connsiteY1" fmla="*/ 56208 h 72866"/>
                <a:gd name="connsiteX2" fmla="*/ 46764 w 66009"/>
                <a:gd name="connsiteY2" fmla="*/ 72686 h 72866"/>
                <a:gd name="connsiteX3" fmla="*/ 33718 w 66009"/>
                <a:gd name="connsiteY3" fmla="*/ 72686 h 72866"/>
                <a:gd name="connsiteX4" fmla="*/ 33718 w 66009"/>
                <a:gd name="connsiteY4" fmla="*/ 56208 h 72866"/>
                <a:gd name="connsiteX5" fmla="*/ -6289 w 66009"/>
                <a:gd name="connsiteY5" fmla="*/ 56208 h 72866"/>
                <a:gd name="connsiteX6" fmla="*/ -6289 w 66009"/>
                <a:gd name="connsiteY6" fmla="*/ 46683 h 72866"/>
                <a:gd name="connsiteX7" fmla="*/ 29621 w 66009"/>
                <a:gd name="connsiteY7" fmla="*/ -180 h 72866"/>
                <a:gd name="connsiteX8" fmla="*/ 44099 w 66009"/>
                <a:gd name="connsiteY8" fmla="*/ -180 h 72866"/>
                <a:gd name="connsiteX9" fmla="*/ 10287 w 66009"/>
                <a:gd name="connsiteY9" fmla="*/ 44588 h 72866"/>
                <a:gd name="connsiteX10" fmla="*/ 34099 w 66009"/>
                <a:gd name="connsiteY10" fmla="*/ 44588 h 72866"/>
                <a:gd name="connsiteX11" fmla="*/ 34099 w 66009"/>
                <a:gd name="connsiteY11" fmla="*/ 29919 h 72866"/>
                <a:gd name="connsiteX12" fmla="*/ 46764 w 66009"/>
                <a:gd name="connsiteY12" fmla="*/ 29919 h 72866"/>
                <a:gd name="connsiteX13" fmla="*/ 46764 w 66009"/>
                <a:gd name="connsiteY13" fmla="*/ 44588 h 72866"/>
                <a:gd name="connsiteX14" fmla="*/ 59721 w 66009"/>
                <a:gd name="connsiteY14" fmla="*/ 44588 h 72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009" h="72866">
                  <a:moveTo>
                    <a:pt x="59721" y="56208"/>
                  </a:moveTo>
                  <a:lnTo>
                    <a:pt x="46764" y="56208"/>
                  </a:lnTo>
                  <a:lnTo>
                    <a:pt x="46764" y="72686"/>
                  </a:lnTo>
                  <a:lnTo>
                    <a:pt x="33718" y="72686"/>
                  </a:lnTo>
                  <a:lnTo>
                    <a:pt x="33718" y="56208"/>
                  </a:lnTo>
                  <a:lnTo>
                    <a:pt x="-6289" y="56208"/>
                  </a:lnTo>
                  <a:lnTo>
                    <a:pt x="-6289" y="46683"/>
                  </a:lnTo>
                  <a:lnTo>
                    <a:pt x="29621" y="-180"/>
                  </a:lnTo>
                  <a:lnTo>
                    <a:pt x="44099" y="-180"/>
                  </a:lnTo>
                  <a:lnTo>
                    <a:pt x="10287" y="44588"/>
                  </a:lnTo>
                  <a:lnTo>
                    <a:pt x="34099" y="44588"/>
                  </a:lnTo>
                  <a:lnTo>
                    <a:pt x="34099" y="29919"/>
                  </a:lnTo>
                  <a:lnTo>
                    <a:pt x="46764" y="29919"/>
                  </a:lnTo>
                  <a:lnTo>
                    <a:pt x="46764" y="44588"/>
                  </a:lnTo>
                  <a:lnTo>
                    <a:pt x="59721" y="44588"/>
                  </a:lnTo>
                  <a:close/>
                </a:path>
              </a:pathLst>
            </a:custGeom>
            <a:solidFill>
              <a:srgbClr val="6D6E71"/>
            </a:solidFill>
            <a:ln w="9525" cap="flat">
              <a:noFill/>
              <a:prstDash val="solid"/>
              <a:miter/>
            </a:ln>
          </p:spPr>
          <p:txBody>
            <a:bodyPr rtlCol="0" anchor="ctr"/>
            <a:lstStyle/>
            <a:p>
              <a:endParaRPr lang="en-US"/>
            </a:p>
          </p:txBody>
        </p:sp>
        <p:sp>
          <p:nvSpPr>
            <p:cNvPr id="1645" name="Freeform: Shape 1644">
              <a:extLst>
                <a:ext uri="{FF2B5EF4-FFF2-40B4-BE49-F238E27FC236}">
                  <a16:creationId xmlns:a16="http://schemas.microsoft.com/office/drawing/2014/main" id="{406DAF67-9121-4983-82A9-060236E425C4}"/>
                </a:ext>
              </a:extLst>
            </p:cNvPr>
            <p:cNvSpPr/>
            <p:nvPr/>
          </p:nvSpPr>
          <p:spPr>
            <a:xfrm>
              <a:off x="18384107" y="2455260"/>
              <a:ext cx="79627" cy="72771"/>
            </a:xfrm>
            <a:custGeom>
              <a:avLst/>
              <a:gdLst>
                <a:gd name="connsiteX0" fmla="*/ 60479 w 79627"/>
                <a:gd name="connsiteY0" fmla="*/ 72591 h 72771"/>
                <a:gd name="connsiteX1" fmla="*/ 60479 w 79627"/>
                <a:gd name="connsiteY1" fmla="*/ 24395 h 72771"/>
                <a:gd name="connsiteX2" fmla="*/ 36574 w 79627"/>
                <a:gd name="connsiteY2" fmla="*/ 64304 h 72771"/>
                <a:gd name="connsiteX3" fmla="*/ 30574 w 79627"/>
                <a:gd name="connsiteY3" fmla="*/ 64304 h 72771"/>
                <a:gd name="connsiteX4" fmla="*/ 6571 w 79627"/>
                <a:gd name="connsiteY4" fmla="*/ 24966 h 72771"/>
                <a:gd name="connsiteX5" fmla="*/ 6571 w 79627"/>
                <a:gd name="connsiteY5" fmla="*/ 72591 h 72771"/>
                <a:gd name="connsiteX6" fmla="*/ -6289 w 79627"/>
                <a:gd name="connsiteY6" fmla="*/ 72591 h 72771"/>
                <a:gd name="connsiteX7" fmla="*/ -6289 w 79627"/>
                <a:gd name="connsiteY7" fmla="*/ -180 h 72771"/>
                <a:gd name="connsiteX8" fmla="*/ 5045 w 79627"/>
                <a:gd name="connsiteY8" fmla="*/ -180 h 72771"/>
                <a:gd name="connsiteX9" fmla="*/ 33620 w 79627"/>
                <a:gd name="connsiteY9" fmla="*/ 48112 h 72771"/>
                <a:gd name="connsiteX10" fmla="*/ 62195 w 79627"/>
                <a:gd name="connsiteY10" fmla="*/ -180 h 72771"/>
                <a:gd name="connsiteX11" fmla="*/ 73339 w 79627"/>
                <a:gd name="connsiteY11" fmla="*/ -180 h 72771"/>
                <a:gd name="connsiteX12" fmla="*/ 73339 w 79627"/>
                <a:gd name="connsiteY12" fmla="*/ 72591 h 72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627" h="72771">
                  <a:moveTo>
                    <a:pt x="60479" y="72591"/>
                  </a:moveTo>
                  <a:lnTo>
                    <a:pt x="60479" y="24395"/>
                  </a:lnTo>
                  <a:lnTo>
                    <a:pt x="36574" y="64304"/>
                  </a:lnTo>
                  <a:lnTo>
                    <a:pt x="30574" y="64304"/>
                  </a:lnTo>
                  <a:lnTo>
                    <a:pt x="6571" y="24966"/>
                  </a:lnTo>
                  <a:lnTo>
                    <a:pt x="6571" y="72591"/>
                  </a:lnTo>
                  <a:lnTo>
                    <a:pt x="-6289" y="72591"/>
                  </a:lnTo>
                  <a:lnTo>
                    <a:pt x="-6289" y="-180"/>
                  </a:lnTo>
                  <a:lnTo>
                    <a:pt x="5045" y="-180"/>
                  </a:lnTo>
                  <a:lnTo>
                    <a:pt x="33620" y="48112"/>
                  </a:lnTo>
                  <a:lnTo>
                    <a:pt x="62195" y="-180"/>
                  </a:lnTo>
                  <a:lnTo>
                    <a:pt x="73339" y="-180"/>
                  </a:lnTo>
                  <a:lnTo>
                    <a:pt x="73339" y="72591"/>
                  </a:lnTo>
                  <a:close/>
                </a:path>
              </a:pathLst>
            </a:custGeom>
            <a:solidFill>
              <a:srgbClr val="6D6E71"/>
            </a:solidFill>
            <a:ln w="9525" cap="flat">
              <a:noFill/>
              <a:prstDash val="solid"/>
              <a:miter/>
            </a:ln>
          </p:spPr>
          <p:txBody>
            <a:bodyPr rtlCol="0" anchor="ctr"/>
            <a:lstStyle/>
            <a:p>
              <a:endParaRPr lang="en-US"/>
            </a:p>
          </p:txBody>
        </p:sp>
        <p:sp>
          <p:nvSpPr>
            <p:cNvPr id="1646" name="Freeform: Shape 1645">
              <a:extLst>
                <a:ext uri="{FF2B5EF4-FFF2-40B4-BE49-F238E27FC236}">
                  <a16:creationId xmlns:a16="http://schemas.microsoft.com/office/drawing/2014/main" id="{7E202172-47D5-47D3-9E4F-64C17E36633D}"/>
                </a:ext>
              </a:extLst>
            </p:cNvPr>
            <p:cNvSpPr/>
            <p:nvPr/>
          </p:nvSpPr>
          <p:spPr>
            <a:xfrm>
              <a:off x="18477573" y="2471829"/>
              <a:ext cx="59197" cy="56966"/>
            </a:xfrm>
            <a:custGeom>
              <a:avLst/>
              <a:gdLst>
                <a:gd name="connsiteX0" fmla="*/ 8067 w 59197"/>
                <a:gd name="connsiteY0" fmla="*/ 53164 h 56966"/>
                <a:gd name="connsiteX1" fmla="*/ -2504 w 59197"/>
                <a:gd name="connsiteY1" fmla="*/ 42972 h 56966"/>
                <a:gd name="connsiteX2" fmla="*/ -2504 w 59197"/>
                <a:gd name="connsiteY2" fmla="*/ 13635 h 56966"/>
                <a:gd name="connsiteX3" fmla="*/ 8067 w 59197"/>
                <a:gd name="connsiteY3" fmla="*/ 3539 h 56966"/>
                <a:gd name="connsiteX4" fmla="*/ 23215 w 59197"/>
                <a:gd name="connsiteY4" fmla="*/ -176 h 56966"/>
                <a:gd name="connsiteX5" fmla="*/ 38549 w 59197"/>
                <a:gd name="connsiteY5" fmla="*/ 3539 h 56966"/>
                <a:gd name="connsiteX6" fmla="*/ 49121 w 59197"/>
                <a:gd name="connsiteY6" fmla="*/ 13635 h 56966"/>
                <a:gd name="connsiteX7" fmla="*/ 49121 w 59197"/>
                <a:gd name="connsiteY7" fmla="*/ 42972 h 56966"/>
                <a:gd name="connsiteX8" fmla="*/ 38549 w 59197"/>
                <a:gd name="connsiteY8" fmla="*/ 53164 h 56966"/>
                <a:gd name="connsiteX9" fmla="*/ 23215 w 59197"/>
                <a:gd name="connsiteY9" fmla="*/ 56784 h 56966"/>
                <a:gd name="connsiteX10" fmla="*/ 8067 w 59197"/>
                <a:gd name="connsiteY10" fmla="*/ 53164 h 56966"/>
                <a:gd name="connsiteX11" fmla="*/ 35121 w 59197"/>
                <a:gd name="connsiteY11" fmla="*/ 40877 h 56966"/>
                <a:gd name="connsiteX12" fmla="*/ 39786 w 59197"/>
                <a:gd name="connsiteY12" fmla="*/ 28304 h 56966"/>
                <a:gd name="connsiteX13" fmla="*/ 35121 w 59197"/>
                <a:gd name="connsiteY13" fmla="*/ 15731 h 56966"/>
                <a:gd name="connsiteX14" fmla="*/ 23215 w 59197"/>
                <a:gd name="connsiteY14" fmla="*/ 10873 h 56966"/>
                <a:gd name="connsiteX15" fmla="*/ 11402 w 59197"/>
                <a:gd name="connsiteY15" fmla="*/ 15731 h 56966"/>
                <a:gd name="connsiteX16" fmla="*/ 6830 w 59197"/>
                <a:gd name="connsiteY16" fmla="*/ 28304 h 56966"/>
                <a:gd name="connsiteX17" fmla="*/ 11402 w 59197"/>
                <a:gd name="connsiteY17" fmla="*/ 40877 h 56966"/>
                <a:gd name="connsiteX18" fmla="*/ 23215 w 59197"/>
                <a:gd name="connsiteY18" fmla="*/ 45640 h 56966"/>
                <a:gd name="connsiteX19" fmla="*/ 35405 w 59197"/>
                <a:gd name="connsiteY19" fmla="*/ 40877 h 56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9197" h="56966">
                  <a:moveTo>
                    <a:pt x="8067" y="53164"/>
                  </a:moveTo>
                  <a:cubicBezTo>
                    <a:pt x="3593" y="50850"/>
                    <a:pt x="-30" y="47316"/>
                    <a:pt x="-2504" y="42972"/>
                  </a:cubicBezTo>
                  <a:cubicBezTo>
                    <a:pt x="-7550" y="33857"/>
                    <a:pt x="-7550" y="22751"/>
                    <a:pt x="-2504" y="13635"/>
                  </a:cubicBezTo>
                  <a:cubicBezTo>
                    <a:pt x="-30" y="9321"/>
                    <a:pt x="3686" y="5815"/>
                    <a:pt x="8067" y="3539"/>
                  </a:cubicBezTo>
                  <a:cubicBezTo>
                    <a:pt x="12737" y="1024"/>
                    <a:pt x="17974" y="-261"/>
                    <a:pt x="23215" y="-176"/>
                  </a:cubicBezTo>
                  <a:cubicBezTo>
                    <a:pt x="28545" y="-261"/>
                    <a:pt x="33787" y="1024"/>
                    <a:pt x="38549" y="3539"/>
                  </a:cubicBezTo>
                  <a:cubicBezTo>
                    <a:pt x="42930" y="5863"/>
                    <a:pt x="46549" y="9359"/>
                    <a:pt x="49121" y="13635"/>
                  </a:cubicBezTo>
                  <a:cubicBezTo>
                    <a:pt x="54171" y="22751"/>
                    <a:pt x="54171" y="33857"/>
                    <a:pt x="49121" y="42972"/>
                  </a:cubicBezTo>
                  <a:cubicBezTo>
                    <a:pt x="46549" y="47278"/>
                    <a:pt x="42930" y="50802"/>
                    <a:pt x="38549" y="53164"/>
                  </a:cubicBezTo>
                  <a:cubicBezTo>
                    <a:pt x="33787" y="55603"/>
                    <a:pt x="28545" y="56850"/>
                    <a:pt x="23215" y="56784"/>
                  </a:cubicBezTo>
                  <a:cubicBezTo>
                    <a:pt x="17974" y="56850"/>
                    <a:pt x="12737" y="55603"/>
                    <a:pt x="8067" y="53164"/>
                  </a:cubicBezTo>
                  <a:close/>
                  <a:moveTo>
                    <a:pt x="35121" y="40877"/>
                  </a:moveTo>
                  <a:cubicBezTo>
                    <a:pt x="38261" y="37467"/>
                    <a:pt x="39977" y="32943"/>
                    <a:pt x="39786" y="28304"/>
                  </a:cubicBezTo>
                  <a:cubicBezTo>
                    <a:pt x="39977" y="23656"/>
                    <a:pt x="38261" y="19122"/>
                    <a:pt x="35121" y="15731"/>
                  </a:cubicBezTo>
                  <a:cubicBezTo>
                    <a:pt x="31977" y="12511"/>
                    <a:pt x="27689" y="10749"/>
                    <a:pt x="23215" y="10873"/>
                  </a:cubicBezTo>
                  <a:cubicBezTo>
                    <a:pt x="18736" y="10749"/>
                    <a:pt x="14448" y="12511"/>
                    <a:pt x="11402" y="15731"/>
                  </a:cubicBezTo>
                  <a:cubicBezTo>
                    <a:pt x="8258" y="19141"/>
                    <a:pt x="6639" y="23665"/>
                    <a:pt x="6830" y="28304"/>
                  </a:cubicBezTo>
                  <a:cubicBezTo>
                    <a:pt x="6639" y="32933"/>
                    <a:pt x="8258" y="37448"/>
                    <a:pt x="11402" y="40877"/>
                  </a:cubicBezTo>
                  <a:cubicBezTo>
                    <a:pt x="14546" y="44030"/>
                    <a:pt x="18829" y="45754"/>
                    <a:pt x="23215" y="45640"/>
                  </a:cubicBezTo>
                  <a:cubicBezTo>
                    <a:pt x="27787" y="45840"/>
                    <a:pt x="32168" y="44106"/>
                    <a:pt x="35405" y="40877"/>
                  </a:cubicBezTo>
                  <a:close/>
                </a:path>
              </a:pathLst>
            </a:custGeom>
            <a:solidFill>
              <a:srgbClr val="6D6E71"/>
            </a:solidFill>
            <a:ln w="9525" cap="flat">
              <a:noFill/>
              <a:prstDash val="solid"/>
              <a:miter/>
            </a:ln>
          </p:spPr>
          <p:txBody>
            <a:bodyPr rtlCol="0" anchor="ctr"/>
            <a:lstStyle/>
            <a:p>
              <a:endParaRPr lang="en-US"/>
            </a:p>
          </p:txBody>
        </p:sp>
        <p:sp>
          <p:nvSpPr>
            <p:cNvPr id="1647" name="Freeform: Shape 1646">
              <a:extLst>
                <a:ext uri="{FF2B5EF4-FFF2-40B4-BE49-F238E27FC236}">
                  <a16:creationId xmlns:a16="http://schemas.microsoft.com/office/drawing/2014/main" id="{4598CD5D-96CF-4DDE-99C6-B659E53942E7}"/>
                </a:ext>
              </a:extLst>
            </p:cNvPr>
            <p:cNvSpPr/>
            <p:nvPr/>
          </p:nvSpPr>
          <p:spPr>
            <a:xfrm>
              <a:off x="18549558" y="2471823"/>
              <a:ext cx="54448" cy="56684"/>
            </a:xfrm>
            <a:custGeom>
              <a:avLst/>
              <a:gdLst>
                <a:gd name="connsiteX0" fmla="*/ 41811 w 54448"/>
                <a:gd name="connsiteY0" fmla="*/ 6022 h 56684"/>
                <a:gd name="connsiteX1" fmla="*/ 48099 w 54448"/>
                <a:gd name="connsiteY1" fmla="*/ 24215 h 56684"/>
                <a:gd name="connsiteX2" fmla="*/ 48099 w 54448"/>
                <a:gd name="connsiteY2" fmla="*/ 56028 h 56684"/>
                <a:gd name="connsiteX3" fmla="*/ 35141 w 54448"/>
                <a:gd name="connsiteY3" fmla="*/ 56028 h 56684"/>
                <a:gd name="connsiteX4" fmla="*/ 35141 w 54448"/>
                <a:gd name="connsiteY4" fmla="*/ 25929 h 56684"/>
                <a:gd name="connsiteX5" fmla="*/ 31714 w 54448"/>
                <a:gd name="connsiteY5" fmla="*/ 14880 h 56684"/>
                <a:gd name="connsiteX6" fmla="*/ 22189 w 54448"/>
                <a:gd name="connsiteY6" fmla="*/ 11260 h 56684"/>
                <a:gd name="connsiteX7" fmla="*/ 10854 w 54448"/>
                <a:gd name="connsiteY7" fmla="*/ 15547 h 56684"/>
                <a:gd name="connsiteX8" fmla="*/ 6664 w 54448"/>
                <a:gd name="connsiteY8" fmla="*/ 27929 h 56684"/>
                <a:gd name="connsiteX9" fmla="*/ 6664 w 54448"/>
                <a:gd name="connsiteY9" fmla="*/ 56504 h 56684"/>
                <a:gd name="connsiteX10" fmla="*/ -6289 w 54448"/>
                <a:gd name="connsiteY10" fmla="*/ 56504 h 56684"/>
                <a:gd name="connsiteX11" fmla="*/ -6289 w 54448"/>
                <a:gd name="connsiteY11" fmla="*/ 497 h 56684"/>
                <a:gd name="connsiteX12" fmla="*/ 6092 w 54448"/>
                <a:gd name="connsiteY12" fmla="*/ 497 h 56684"/>
                <a:gd name="connsiteX13" fmla="*/ 6092 w 54448"/>
                <a:gd name="connsiteY13" fmla="*/ 7641 h 56684"/>
                <a:gd name="connsiteX14" fmla="*/ 14189 w 54448"/>
                <a:gd name="connsiteY14" fmla="*/ 1831 h 56684"/>
                <a:gd name="connsiteX15" fmla="*/ 25240 w 54448"/>
                <a:gd name="connsiteY15" fmla="*/ -170 h 56684"/>
                <a:gd name="connsiteX16" fmla="*/ 41811 w 54448"/>
                <a:gd name="connsiteY16" fmla="*/ 6022 h 56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448" h="56684">
                  <a:moveTo>
                    <a:pt x="41811" y="6022"/>
                  </a:moveTo>
                  <a:cubicBezTo>
                    <a:pt x="46289" y="10965"/>
                    <a:pt x="48573" y="17547"/>
                    <a:pt x="48099" y="24215"/>
                  </a:cubicBezTo>
                  <a:lnTo>
                    <a:pt x="48099" y="56028"/>
                  </a:lnTo>
                  <a:lnTo>
                    <a:pt x="35141" y="56028"/>
                  </a:lnTo>
                  <a:lnTo>
                    <a:pt x="35141" y="25929"/>
                  </a:lnTo>
                  <a:cubicBezTo>
                    <a:pt x="35430" y="21947"/>
                    <a:pt x="34192" y="17995"/>
                    <a:pt x="31714" y="14880"/>
                  </a:cubicBezTo>
                  <a:cubicBezTo>
                    <a:pt x="29142" y="12432"/>
                    <a:pt x="25714" y="11127"/>
                    <a:pt x="22189" y="11260"/>
                  </a:cubicBezTo>
                  <a:cubicBezTo>
                    <a:pt x="17998" y="11041"/>
                    <a:pt x="13901" y="12594"/>
                    <a:pt x="10854" y="15547"/>
                  </a:cubicBezTo>
                  <a:cubicBezTo>
                    <a:pt x="7901" y="18966"/>
                    <a:pt x="6376" y="23414"/>
                    <a:pt x="6664" y="27929"/>
                  </a:cubicBezTo>
                  <a:lnTo>
                    <a:pt x="6664" y="56504"/>
                  </a:lnTo>
                  <a:lnTo>
                    <a:pt x="-6289" y="56504"/>
                  </a:lnTo>
                  <a:lnTo>
                    <a:pt x="-6289" y="497"/>
                  </a:lnTo>
                  <a:lnTo>
                    <a:pt x="6092" y="497"/>
                  </a:lnTo>
                  <a:lnTo>
                    <a:pt x="6092" y="7641"/>
                  </a:lnTo>
                  <a:cubicBezTo>
                    <a:pt x="8282" y="5060"/>
                    <a:pt x="11045" y="3059"/>
                    <a:pt x="14189" y="1831"/>
                  </a:cubicBezTo>
                  <a:cubicBezTo>
                    <a:pt x="17714" y="440"/>
                    <a:pt x="21426" y="-236"/>
                    <a:pt x="25240" y="-170"/>
                  </a:cubicBezTo>
                  <a:cubicBezTo>
                    <a:pt x="31332" y="-351"/>
                    <a:pt x="37332" y="1869"/>
                    <a:pt x="41811" y="6022"/>
                  </a:cubicBezTo>
                  <a:close/>
                </a:path>
              </a:pathLst>
            </a:custGeom>
            <a:solidFill>
              <a:srgbClr val="6D6E71"/>
            </a:solidFill>
            <a:ln w="9525" cap="flat">
              <a:noFill/>
              <a:prstDash val="solid"/>
              <a:miter/>
            </a:ln>
          </p:spPr>
          <p:txBody>
            <a:bodyPr rtlCol="0" anchor="ctr"/>
            <a:lstStyle/>
            <a:p>
              <a:endParaRPr lang="en-US"/>
            </a:p>
          </p:txBody>
        </p:sp>
        <p:sp>
          <p:nvSpPr>
            <p:cNvPr id="1648" name="Freeform: Shape 1647">
              <a:extLst>
                <a:ext uri="{FF2B5EF4-FFF2-40B4-BE49-F238E27FC236}">
                  <a16:creationId xmlns:a16="http://schemas.microsoft.com/office/drawing/2014/main" id="{4C05584B-7815-468C-9FF3-FA4F198E7F40}"/>
                </a:ext>
              </a:extLst>
            </p:cNvPr>
            <p:cNvSpPr/>
            <p:nvPr/>
          </p:nvSpPr>
          <p:spPr>
            <a:xfrm>
              <a:off x="18612707" y="2459832"/>
              <a:ext cx="41243" cy="69001"/>
            </a:xfrm>
            <a:custGeom>
              <a:avLst/>
              <a:gdLst>
                <a:gd name="connsiteX0" fmla="*/ 34955 w 41243"/>
                <a:gd name="connsiteY0" fmla="*/ 65066 h 69001"/>
                <a:gd name="connsiteX1" fmla="*/ 29332 w 41243"/>
                <a:gd name="connsiteY1" fmla="*/ 67828 h 69001"/>
                <a:gd name="connsiteX2" fmla="*/ 22477 w 41243"/>
                <a:gd name="connsiteY2" fmla="*/ 68781 h 69001"/>
                <a:gd name="connsiteX3" fmla="*/ 8282 w 41243"/>
                <a:gd name="connsiteY3" fmla="*/ 64018 h 69001"/>
                <a:gd name="connsiteX4" fmla="*/ 3236 w 41243"/>
                <a:gd name="connsiteY4" fmla="*/ 50017 h 69001"/>
                <a:gd name="connsiteX5" fmla="*/ 3236 w 41243"/>
                <a:gd name="connsiteY5" fmla="*/ 22966 h 69001"/>
                <a:gd name="connsiteX6" fmla="*/ -6289 w 41243"/>
                <a:gd name="connsiteY6" fmla="*/ 22966 h 69001"/>
                <a:gd name="connsiteX7" fmla="*/ -6289 w 41243"/>
                <a:gd name="connsiteY7" fmla="*/ 12488 h 69001"/>
                <a:gd name="connsiteX8" fmla="*/ 3236 w 41243"/>
                <a:gd name="connsiteY8" fmla="*/ 12488 h 69001"/>
                <a:gd name="connsiteX9" fmla="*/ 3236 w 41243"/>
                <a:gd name="connsiteY9" fmla="*/ -180 h 69001"/>
                <a:gd name="connsiteX10" fmla="*/ 16287 w 41243"/>
                <a:gd name="connsiteY10" fmla="*/ -180 h 69001"/>
                <a:gd name="connsiteX11" fmla="*/ 16287 w 41243"/>
                <a:gd name="connsiteY11" fmla="*/ 12488 h 69001"/>
                <a:gd name="connsiteX12" fmla="*/ 31146 w 41243"/>
                <a:gd name="connsiteY12" fmla="*/ 12488 h 69001"/>
                <a:gd name="connsiteX13" fmla="*/ 31146 w 41243"/>
                <a:gd name="connsiteY13" fmla="*/ 22966 h 69001"/>
                <a:gd name="connsiteX14" fmla="*/ 16287 w 41243"/>
                <a:gd name="connsiteY14" fmla="*/ 22966 h 69001"/>
                <a:gd name="connsiteX15" fmla="*/ 16287 w 41243"/>
                <a:gd name="connsiteY15" fmla="*/ 49350 h 69001"/>
                <a:gd name="connsiteX16" fmla="*/ 18286 w 41243"/>
                <a:gd name="connsiteY16" fmla="*/ 55541 h 69001"/>
                <a:gd name="connsiteX17" fmla="*/ 24002 w 41243"/>
                <a:gd name="connsiteY17" fmla="*/ 57637 h 69001"/>
                <a:gd name="connsiteX18" fmla="*/ 31239 w 41243"/>
                <a:gd name="connsiteY18" fmla="*/ 55351 h 6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243" h="69001">
                  <a:moveTo>
                    <a:pt x="34955" y="65066"/>
                  </a:moveTo>
                  <a:cubicBezTo>
                    <a:pt x="33337" y="66381"/>
                    <a:pt x="31430" y="67324"/>
                    <a:pt x="29332" y="67828"/>
                  </a:cubicBezTo>
                  <a:cubicBezTo>
                    <a:pt x="27142" y="68486"/>
                    <a:pt x="24760" y="68809"/>
                    <a:pt x="22477" y="68781"/>
                  </a:cubicBezTo>
                  <a:cubicBezTo>
                    <a:pt x="17333" y="69114"/>
                    <a:pt x="12189" y="67400"/>
                    <a:pt x="8282" y="64018"/>
                  </a:cubicBezTo>
                  <a:cubicBezTo>
                    <a:pt x="4762" y="60227"/>
                    <a:pt x="2948" y="55179"/>
                    <a:pt x="3236" y="50017"/>
                  </a:cubicBezTo>
                  <a:lnTo>
                    <a:pt x="3236" y="22966"/>
                  </a:lnTo>
                  <a:lnTo>
                    <a:pt x="-6289" y="22966"/>
                  </a:lnTo>
                  <a:lnTo>
                    <a:pt x="-6289" y="12488"/>
                  </a:lnTo>
                  <a:lnTo>
                    <a:pt x="3236" y="12488"/>
                  </a:lnTo>
                  <a:lnTo>
                    <a:pt x="3236" y="-180"/>
                  </a:lnTo>
                  <a:lnTo>
                    <a:pt x="16287" y="-180"/>
                  </a:lnTo>
                  <a:lnTo>
                    <a:pt x="16287" y="12488"/>
                  </a:lnTo>
                  <a:lnTo>
                    <a:pt x="31146" y="12488"/>
                  </a:lnTo>
                  <a:lnTo>
                    <a:pt x="31146" y="22966"/>
                  </a:lnTo>
                  <a:lnTo>
                    <a:pt x="16287" y="22966"/>
                  </a:lnTo>
                  <a:lnTo>
                    <a:pt x="16287" y="49350"/>
                  </a:lnTo>
                  <a:cubicBezTo>
                    <a:pt x="16096" y="51598"/>
                    <a:pt x="16859" y="53808"/>
                    <a:pt x="18286" y="55541"/>
                  </a:cubicBezTo>
                  <a:cubicBezTo>
                    <a:pt x="19807" y="57027"/>
                    <a:pt x="21905" y="57789"/>
                    <a:pt x="24002" y="57637"/>
                  </a:cubicBezTo>
                  <a:cubicBezTo>
                    <a:pt x="26570" y="57732"/>
                    <a:pt x="29142" y="56922"/>
                    <a:pt x="31239" y="55351"/>
                  </a:cubicBezTo>
                  <a:close/>
                </a:path>
              </a:pathLst>
            </a:custGeom>
            <a:solidFill>
              <a:srgbClr val="6D6E71"/>
            </a:solidFill>
            <a:ln w="9525" cap="flat">
              <a:noFill/>
              <a:prstDash val="solid"/>
              <a:miter/>
            </a:ln>
          </p:spPr>
          <p:txBody>
            <a:bodyPr rtlCol="0" anchor="ctr"/>
            <a:lstStyle/>
            <a:p>
              <a:endParaRPr lang="en-US"/>
            </a:p>
          </p:txBody>
        </p:sp>
        <p:sp>
          <p:nvSpPr>
            <p:cNvPr id="1649" name="Freeform: Shape 1648">
              <a:extLst>
                <a:ext uri="{FF2B5EF4-FFF2-40B4-BE49-F238E27FC236}">
                  <a16:creationId xmlns:a16="http://schemas.microsoft.com/office/drawing/2014/main" id="{82050A37-AFAA-41E1-91E6-664B60D88383}"/>
                </a:ext>
              </a:extLst>
            </p:cNvPr>
            <p:cNvSpPr/>
            <p:nvPr/>
          </p:nvSpPr>
          <p:spPr>
            <a:xfrm>
              <a:off x="18664904" y="2451354"/>
              <a:ext cx="54542" cy="77152"/>
            </a:xfrm>
            <a:custGeom>
              <a:avLst/>
              <a:gdLst>
                <a:gd name="connsiteX0" fmla="*/ 41811 w 54542"/>
                <a:gd name="connsiteY0" fmla="*/ 26490 h 77152"/>
                <a:gd name="connsiteX1" fmla="*/ 48192 w 54542"/>
                <a:gd name="connsiteY1" fmla="*/ 44683 h 77152"/>
                <a:gd name="connsiteX2" fmla="*/ 48192 w 54542"/>
                <a:gd name="connsiteY2" fmla="*/ 76496 h 77152"/>
                <a:gd name="connsiteX3" fmla="*/ 35146 w 54542"/>
                <a:gd name="connsiteY3" fmla="*/ 76496 h 77152"/>
                <a:gd name="connsiteX4" fmla="*/ 35146 w 54542"/>
                <a:gd name="connsiteY4" fmla="*/ 46397 h 77152"/>
                <a:gd name="connsiteX5" fmla="*/ 31714 w 54542"/>
                <a:gd name="connsiteY5" fmla="*/ 35348 h 77152"/>
                <a:gd name="connsiteX6" fmla="*/ 22189 w 54542"/>
                <a:gd name="connsiteY6" fmla="*/ 31729 h 77152"/>
                <a:gd name="connsiteX7" fmla="*/ 10854 w 54542"/>
                <a:gd name="connsiteY7" fmla="*/ 36015 h 77152"/>
                <a:gd name="connsiteX8" fmla="*/ 6762 w 54542"/>
                <a:gd name="connsiteY8" fmla="*/ 48398 h 77152"/>
                <a:gd name="connsiteX9" fmla="*/ 6762 w 54542"/>
                <a:gd name="connsiteY9" fmla="*/ 76973 h 77152"/>
                <a:gd name="connsiteX10" fmla="*/ -6289 w 54542"/>
                <a:gd name="connsiteY10" fmla="*/ 76973 h 77152"/>
                <a:gd name="connsiteX11" fmla="*/ -6289 w 54542"/>
                <a:gd name="connsiteY11" fmla="*/ -180 h 77152"/>
                <a:gd name="connsiteX12" fmla="*/ 6762 w 54542"/>
                <a:gd name="connsiteY12" fmla="*/ -180 h 77152"/>
                <a:gd name="connsiteX13" fmla="*/ 6762 w 54542"/>
                <a:gd name="connsiteY13" fmla="*/ 27919 h 77152"/>
                <a:gd name="connsiteX14" fmla="*/ 14668 w 54542"/>
                <a:gd name="connsiteY14" fmla="*/ 22680 h 77152"/>
                <a:gd name="connsiteX15" fmla="*/ 25240 w 54542"/>
                <a:gd name="connsiteY15" fmla="*/ 20775 h 77152"/>
                <a:gd name="connsiteX16" fmla="*/ 41811 w 54542"/>
                <a:gd name="connsiteY16" fmla="*/ 26490 h 77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542" h="77152">
                  <a:moveTo>
                    <a:pt x="41811" y="26490"/>
                  </a:moveTo>
                  <a:cubicBezTo>
                    <a:pt x="46382" y="31424"/>
                    <a:pt x="48671" y="37996"/>
                    <a:pt x="48192" y="44683"/>
                  </a:cubicBezTo>
                  <a:lnTo>
                    <a:pt x="48192" y="76496"/>
                  </a:lnTo>
                  <a:lnTo>
                    <a:pt x="35146" y="76496"/>
                  </a:lnTo>
                  <a:lnTo>
                    <a:pt x="35146" y="46397"/>
                  </a:lnTo>
                  <a:cubicBezTo>
                    <a:pt x="35430" y="42416"/>
                    <a:pt x="34192" y="38463"/>
                    <a:pt x="31714" y="35348"/>
                  </a:cubicBezTo>
                  <a:cubicBezTo>
                    <a:pt x="29142" y="32891"/>
                    <a:pt x="25714" y="31586"/>
                    <a:pt x="22189" y="31729"/>
                  </a:cubicBezTo>
                  <a:cubicBezTo>
                    <a:pt x="17998" y="31510"/>
                    <a:pt x="13905" y="33062"/>
                    <a:pt x="10854" y="36015"/>
                  </a:cubicBezTo>
                  <a:cubicBezTo>
                    <a:pt x="7901" y="39444"/>
                    <a:pt x="6473" y="43892"/>
                    <a:pt x="6762" y="48398"/>
                  </a:cubicBezTo>
                  <a:lnTo>
                    <a:pt x="6762" y="76973"/>
                  </a:lnTo>
                  <a:lnTo>
                    <a:pt x="-6289" y="76973"/>
                  </a:lnTo>
                  <a:lnTo>
                    <a:pt x="-6289" y="-180"/>
                  </a:lnTo>
                  <a:lnTo>
                    <a:pt x="6762" y="-180"/>
                  </a:lnTo>
                  <a:lnTo>
                    <a:pt x="6762" y="27919"/>
                  </a:lnTo>
                  <a:cubicBezTo>
                    <a:pt x="8952" y="25557"/>
                    <a:pt x="11617" y="23756"/>
                    <a:pt x="14668" y="22680"/>
                  </a:cubicBezTo>
                  <a:cubicBezTo>
                    <a:pt x="17998" y="21385"/>
                    <a:pt x="21621" y="20737"/>
                    <a:pt x="25240" y="20775"/>
                  </a:cubicBezTo>
                  <a:cubicBezTo>
                    <a:pt x="31337" y="20432"/>
                    <a:pt x="37239" y="22490"/>
                    <a:pt x="41811" y="26490"/>
                  </a:cubicBezTo>
                  <a:close/>
                </a:path>
              </a:pathLst>
            </a:custGeom>
            <a:solidFill>
              <a:srgbClr val="6D6E71"/>
            </a:solidFill>
            <a:ln w="9525" cap="flat">
              <a:noFill/>
              <a:prstDash val="solid"/>
              <a:miter/>
            </a:ln>
          </p:spPr>
          <p:txBody>
            <a:bodyPr rtlCol="0" anchor="ctr"/>
            <a:lstStyle/>
            <a:p>
              <a:endParaRPr lang="en-US"/>
            </a:p>
          </p:txBody>
        </p:sp>
        <p:sp>
          <p:nvSpPr>
            <p:cNvPr id="1650" name="Freeform: Shape 1649">
              <a:extLst>
                <a:ext uri="{FF2B5EF4-FFF2-40B4-BE49-F238E27FC236}">
                  <a16:creationId xmlns:a16="http://schemas.microsoft.com/office/drawing/2014/main" id="{F2062279-50C8-4DAB-AA5A-33FE0FD13E26}"/>
                </a:ext>
              </a:extLst>
            </p:cNvPr>
            <p:cNvSpPr/>
            <p:nvPr/>
          </p:nvSpPr>
          <p:spPr>
            <a:xfrm>
              <a:off x="18729579" y="2471984"/>
              <a:ext cx="48527" cy="57048"/>
            </a:xfrm>
            <a:custGeom>
              <a:avLst/>
              <a:gdLst>
                <a:gd name="connsiteX0" fmla="*/ 3999 w 48527"/>
                <a:gd name="connsiteY0" fmla="*/ 54819 h 57048"/>
                <a:gd name="connsiteX1" fmla="*/ -6289 w 48527"/>
                <a:gd name="connsiteY1" fmla="*/ 50342 h 57048"/>
                <a:gd name="connsiteX2" fmla="*/ -1336 w 48527"/>
                <a:gd name="connsiteY2" fmla="*/ 40817 h 57048"/>
                <a:gd name="connsiteX3" fmla="*/ 7710 w 48527"/>
                <a:gd name="connsiteY3" fmla="*/ 44818 h 57048"/>
                <a:gd name="connsiteX4" fmla="*/ 17998 w 48527"/>
                <a:gd name="connsiteY4" fmla="*/ 46342 h 57048"/>
                <a:gd name="connsiteX5" fmla="*/ 29714 w 48527"/>
                <a:gd name="connsiteY5" fmla="*/ 40150 h 57048"/>
                <a:gd name="connsiteX6" fmla="*/ 26667 w 48527"/>
                <a:gd name="connsiteY6" fmla="*/ 36055 h 57048"/>
                <a:gd name="connsiteX7" fmla="*/ 17142 w 48527"/>
                <a:gd name="connsiteY7" fmla="*/ 33959 h 57048"/>
                <a:gd name="connsiteX8" fmla="*/ 5901 w 48527"/>
                <a:gd name="connsiteY8" fmla="*/ 31483 h 57048"/>
                <a:gd name="connsiteX9" fmla="*/ -1624 w 48527"/>
                <a:gd name="connsiteY9" fmla="*/ 26815 h 57048"/>
                <a:gd name="connsiteX10" fmla="*/ -4763 w 48527"/>
                <a:gd name="connsiteY10" fmla="*/ 17290 h 57048"/>
                <a:gd name="connsiteX11" fmla="*/ 1901 w 48527"/>
                <a:gd name="connsiteY11" fmla="*/ 4622 h 57048"/>
                <a:gd name="connsiteX12" fmla="*/ 19714 w 48527"/>
                <a:gd name="connsiteY12" fmla="*/ -140 h 57048"/>
                <a:gd name="connsiteX13" fmla="*/ 31141 w 48527"/>
                <a:gd name="connsiteY13" fmla="*/ 1193 h 57048"/>
                <a:gd name="connsiteX14" fmla="*/ 40666 w 48527"/>
                <a:gd name="connsiteY14" fmla="*/ 4717 h 57048"/>
                <a:gd name="connsiteX15" fmla="*/ 35718 w 48527"/>
                <a:gd name="connsiteY15" fmla="*/ 14242 h 57048"/>
                <a:gd name="connsiteX16" fmla="*/ 19807 w 48527"/>
                <a:gd name="connsiteY16" fmla="*/ 10051 h 57048"/>
                <a:gd name="connsiteX17" fmla="*/ 11143 w 48527"/>
                <a:gd name="connsiteY17" fmla="*/ 11766 h 57048"/>
                <a:gd name="connsiteX18" fmla="*/ 8092 w 48527"/>
                <a:gd name="connsiteY18" fmla="*/ 16243 h 57048"/>
                <a:gd name="connsiteX19" fmla="*/ 11333 w 48527"/>
                <a:gd name="connsiteY19" fmla="*/ 20719 h 57048"/>
                <a:gd name="connsiteX20" fmla="*/ 20858 w 48527"/>
                <a:gd name="connsiteY20" fmla="*/ 23101 h 57048"/>
                <a:gd name="connsiteX21" fmla="*/ 31811 w 48527"/>
                <a:gd name="connsiteY21" fmla="*/ 25577 h 57048"/>
                <a:gd name="connsiteX22" fmla="*/ 39146 w 48527"/>
                <a:gd name="connsiteY22" fmla="*/ 30149 h 57048"/>
                <a:gd name="connsiteX23" fmla="*/ 42192 w 48527"/>
                <a:gd name="connsiteY23" fmla="*/ 39674 h 57048"/>
                <a:gd name="connsiteX24" fmla="*/ 35430 w 48527"/>
                <a:gd name="connsiteY24" fmla="*/ 52152 h 57048"/>
                <a:gd name="connsiteX25" fmla="*/ 17045 w 48527"/>
                <a:gd name="connsiteY25" fmla="*/ 56819 h 57048"/>
                <a:gd name="connsiteX26" fmla="*/ 3999 w 48527"/>
                <a:gd name="connsiteY26" fmla="*/ 54819 h 5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527" h="57048">
                  <a:moveTo>
                    <a:pt x="3999" y="54819"/>
                  </a:moveTo>
                  <a:cubicBezTo>
                    <a:pt x="376" y="53933"/>
                    <a:pt x="-3145" y="52419"/>
                    <a:pt x="-6289" y="50342"/>
                  </a:cubicBezTo>
                  <a:lnTo>
                    <a:pt x="-1336" y="40817"/>
                  </a:lnTo>
                  <a:cubicBezTo>
                    <a:pt x="1520" y="42579"/>
                    <a:pt x="4473" y="43922"/>
                    <a:pt x="7710" y="44818"/>
                  </a:cubicBezTo>
                  <a:cubicBezTo>
                    <a:pt x="11045" y="45780"/>
                    <a:pt x="14473" y="46294"/>
                    <a:pt x="17998" y="46342"/>
                  </a:cubicBezTo>
                  <a:cubicBezTo>
                    <a:pt x="25812" y="46342"/>
                    <a:pt x="29714" y="44246"/>
                    <a:pt x="29714" y="40150"/>
                  </a:cubicBezTo>
                  <a:cubicBezTo>
                    <a:pt x="29714" y="38264"/>
                    <a:pt x="28477" y="36598"/>
                    <a:pt x="26667" y="36055"/>
                  </a:cubicBezTo>
                  <a:cubicBezTo>
                    <a:pt x="23523" y="35045"/>
                    <a:pt x="20379" y="34340"/>
                    <a:pt x="17142" y="33959"/>
                  </a:cubicBezTo>
                  <a:cubicBezTo>
                    <a:pt x="13333" y="33407"/>
                    <a:pt x="9617" y="32578"/>
                    <a:pt x="5901" y="31483"/>
                  </a:cubicBezTo>
                  <a:cubicBezTo>
                    <a:pt x="3046" y="30578"/>
                    <a:pt x="474" y="28978"/>
                    <a:pt x="-1624" y="26815"/>
                  </a:cubicBezTo>
                  <a:cubicBezTo>
                    <a:pt x="-3908" y="24167"/>
                    <a:pt x="-4954" y="20748"/>
                    <a:pt x="-4763" y="17290"/>
                  </a:cubicBezTo>
                  <a:cubicBezTo>
                    <a:pt x="-4861" y="12204"/>
                    <a:pt x="-2382" y="7413"/>
                    <a:pt x="1901" y="4622"/>
                  </a:cubicBezTo>
                  <a:cubicBezTo>
                    <a:pt x="7236" y="1203"/>
                    <a:pt x="13426" y="-464"/>
                    <a:pt x="19714" y="-140"/>
                  </a:cubicBezTo>
                  <a:cubicBezTo>
                    <a:pt x="23523" y="-121"/>
                    <a:pt x="27430" y="326"/>
                    <a:pt x="31141" y="1193"/>
                  </a:cubicBezTo>
                  <a:cubicBezTo>
                    <a:pt x="34476" y="1803"/>
                    <a:pt x="37718" y="3003"/>
                    <a:pt x="40666" y="4717"/>
                  </a:cubicBezTo>
                  <a:lnTo>
                    <a:pt x="35718" y="14242"/>
                  </a:lnTo>
                  <a:cubicBezTo>
                    <a:pt x="30955" y="11394"/>
                    <a:pt x="25430" y="9947"/>
                    <a:pt x="19807" y="10051"/>
                  </a:cubicBezTo>
                  <a:cubicBezTo>
                    <a:pt x="16854" y="9870"/>
                    <a:pt x="13808" y="10461"/>
                    <a:pt x="11143" y="11766"/>
                  </a:cubicBezTo>
                  <a:cubicBezTo>
                    <a:pt x="9334" y="12557"/>
                    <a:pt x="8189" y="14290"/>
                    <a:pt x="8092" y="16243"/>
                  </a:cubicBezTo>
                  <a:cubicBezTo>
                    <a:pt x="8092" y="18281"/>
                    <a:pt x="9427" y="20091"/>
                    <a:pt x="11333" y="20719"/>
                  </a:cubicBezTo>
                  <a:cubicBezTo>
                    <a:pt x="14380" y="21824"/>
                    <a:pt x="17617" y="22615"/>
                    <a:pt x="20858" y="23101"/>
                  </a:cubicBezTo>
                  <a:cubicBezTo>
                    <a:pt x="24570" y="23653"/>
                    <a:pt x="28193" y="24482"/>
                    <a:pt x="31811" y="25577"/>
                  </a:cubicBezTo>
                  <a:cubicBezTo>
                    <a:pt x="34667" y="26425"/>
                    <a:pt x="37146" y="27996"/>
                    <a:pt x="39146" y="30149"/>
                  </a:cubicBezTo>
                  <a:cubicBezTo>
                    <a:pt x="41429" y="32778"/>
                    <a:pt x="42480" y="36216"/>
                    <a:pt x="42192" y="39674"/>
                  </a:cubicBezTo>
                  <a:cubicBezTo>
                    <a:pt x="42192" y="44722"/>
                    <a:pt x="39718" y="49437"/>
                    <a:pt x="35430" y="52152"/>
                  </a:cubicBezTo>
                  <a:cubicBezTo>
                    <a:pt x="29904" y="55552"/>
                    <a:pt x="23523" y="57181"/>
                    <a:pt x="17045" y="56819"/>
                  </a:cubicBezTo>
                  <a:cubicBezTo>
                    <a:pt x="12664" y="56762"/>
                    <a:pt x="8189" y="56086"/>
                    <a:pt x="3999" y="54819"/>
                  </a:cubicBezTo>
                  <a:close/>
                </a:path>
              </a:pathLst>
            </a:custGeom>
            <a:solidFill>
              <a:srgbClr val="6D6E71"/>
            </a:solidFill>
            <a:ln w="9525" cap="flat">
              <a:noFill/>
              <a:prstDash val="solid"/>
              <a:miter/>
            </a:ln>
          </p:spPr>
          <p:txBody>
            <a:bodyPr rtlCol="0" anchor="ctr"/>
            <a:lstStyle/>
            <a:p>
              <a:endParaRPr lang="en-US"/>
            </a:p>
          </p:txBody>
        </p:sp>
        <p:sp>
          <p:nvSpPr>
            <p:cNvPr id="1651" name="Freeform: Shape 1650">
              <a:extLst>
                <a:ext uri="{FF2B5EF4-FFF2-40B4-BE49-F238E27FC236}">
                  <a16:creationId xmlns:a16="http://schemas.microsoft.com/office/drawing/2014/main" id="{C45BA468-C71C-4DB2-99C4-28541D321934}"/>
                </a:ext>
              </a:extLst>
            </p:cNvPr>
            <p:cNvSpPr/>
            <p:nvPr/>
          </p:nvSpPr>
          <p:spPr>
            <a:xfrm>
              <a:off x="16913247" y="2576266"/>
              <a:ext cx="50551" cy="57120"/>
            </a:xfrm>
            <a:custGeom>
              <a:avLst/>
              <a:gdLst>
                <a:gd name="connsiteX0" fmla="*/ 37631 w 50551"/>
                <a:gd name="connsiteY0" fmla="*/ 6068 h 57120"/>
                <a:gd name="connsiteX1" fmla="*/ 44202 w 50551"/>
                <a:gd name="connsiteY1" fmla="*/ 23785 h 57120"/>
                <a:gd name="connsiteX2" fmla="*/ 44202 w 50551"/>
                <a:gd name="connsiteY2" fmla="*/ 56360 h 57120"/>
                <a:gd name="connsiteX3" fmla="*/ 31915 w 50551"/>
                <a:gd name="connsiteY3" fmla="*/ 56360 h 57120"/>
                <a:gd name="connsiteX4" fmla="*/ 31915 w 50551"/>
                <a:gd name="connsiteY4" fmla="*/ 49407 h 57120"/>
                <a:gd name="connsiteX5" fmla="*/ 25059 w 50551"/>
                <a:gd name="connsiteY5" fmla="*/ 55027 h 57120"/>
                <a:gd name="connsiteX6" fmla="*/ 14390 w 50551"/>
                <a:gd name="connsiteY6" fmla="*/ 56932 h 57120"/>
                <a:gd name="connsiteX7" fmla="*/ 3530 w 50551"/>
                <a:gd name="connsiteY7" fmla="*/ 54836 h 57120"/>
                <a:gd name="connsiteX8" fmla="*/ -3706 w 50551"/>
                <a:gd name="connsiteY8" fmla="*/ 48835 h 57120"/>
                <a:gd name="connsiteX9" fmla="*/ -753 w 50551"/>
                <a:gd name="connsiteY9" fmla="*/ 28261 h 57120"/>
                <a:gd name="connsiteX10" fmla="*/ 16771 w 50551"/>
                <a:gd name="connsiteY10" fmla="*/ 23785 h 57120"/>
                <a:gd name="connsiteX11" fmla="*/ 31152 w 50551"/>
                <a:gd name="connsiteY11" fmla="*/ 23785 h 57120"/>
                <a:gd name="connsiteX12" fmla="*/ 31152 w 50551"/>
                <a:gd name="connsiteY12" fmla="*/ 22927 h 57120"/>
                <a:gd name="connsiteX13" fmla="*/ 27631 w 50551"/>
                <a:gd name="connsiteY13" fmla="*/ 13974 h 57120"/>
                <a:gd name="connsiteX14" fmla="*/ 17343 w 50551"/>
                <a:gd name="connsiteY14" fmla="*/ 10831 h 57120"/>
                <a:gd name="connsiteX15" fmla="*/ 7818 w 50551"/>
                <a:gd name="connsiteY15" fmla="*/ 12259 h 57120"/>
                <a:gd name="connsiteX16" fmla="*/ 196 w 50551"/>
                <a:gd name="connsiteY16" fmla="*/ 16355 h 57120"/>
                <a:gd name="connsiteX17" fmla="*/ -4948 w 50551"/>
                <a:gd name="connsiteY17" fmla="*/ 6830 h 57120"/>
                <a:gd name="connsiteX18" fmla="*/ 5628 w 50551"/>
                <a:gd name="connsiteY18" fmla="*/ 1687 h 57120"/>
                <a:gd name="connsiteX19" fmla="*/ 18581 w 50551"/>
                <a:gd name="connsiteY19" fmla="*/ -123 h 57120"/>
                <a:gd name="connsiteX20" fmla="*/ 37631 w 50551"/>
                <a:gd name="connsiteY20" fmla="*/ 6068 h 57120"/>
                <a:gd name="connsiteX21" fmla="*/ 25817 w 50551"/>
                <a:gd name="connsiteY21" fmla="*/ 45406 h 57120"/>
                <a:gd name="connsiteX22" fmla="*/ 31152 w 50551"/>
                <a:gd name="connsiteY22" fmla="*/ 39025 h 57120"/>
                <a:gd name="connsiteX23" fmla="*/ 31152 w 50551"/>
                <a:gd name="connsiteY23" fmla="*/ 32548 h 57120"/>
                <a:gd name="connsiteX24" fmla="*/ 17725 w 50551"/>
                <a:gd name="connsiteY24" fmla="*/ 32548 h 57120"/>
                <a:gd name="connsiteX25" fmla="*/ 6484 w 50551"/>
                <a:gd name="connsiteY25" fmla="*/ 39977 h 57120"/>
                <a:gd name="connsiteX26" fmla="*/ 9339 w 50551"/>
                <a:gd name="connsiteY26" fmla="*/ 45597 h 57120"/>
                <a:gd name="connsiteX27" fmla="*/ 17153 w 50551"/>
                <a:gd name="connsiteY27" fmla="*/ 47693 h 57120"/>
                <a:gd name="connsiteX28" fmla="*/ 25631 w 50551"/>
                <a:gd name="connsiteY28" fmla="*/ 45406 h 57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0551" h="57120">
                  <a:moveTo>
                    <a:pt x="37631" y="6068"/>
                  </a:moveTo>
                  <a:cubicBezTo>
                    <a:pt x="42300" y="10726"/>
                    <a:pt x="44681" y="17203"/>
                    <a:pt x="44202" y="23785"/>
                  </a:cubicBezTo>
                  <a:lnTo>
                    <a:pt x="44202" y="56360"/>
                  </a:lnTo>
                  <a:lnTo>
                    <a:pt x="31915" y="56360"/>
                  </a:lnTo>
                  <a:lnTo>
                    <a:pt x="31915" y="49407"/>
                  </a:lnTo>
                  <a:cubicBezTo>
                    <a:pt x="30203" y="51912"/>
                    <a:pt x="27822" y="53865"/>
                    <a:pt x="25059" y="55027"/>
                  </a:cubicBezTo>
                  <a:cubicBezTo>
                    <a:pt x="21627" y="56360"/>
                    <a:pt x="18009" y="57008"/>
                    <a:pt x="14390" y="56932"/>
                  </a:cubicBezTo>
                  <a:cubicBezTo>
                    <a:pt x="10674" y="57027"/>
                    <a:pt x="6958" y="56313"/>
                    <a:pt x="3530" y="54836"/>
                  </a:cubicBezTo>
                  <a:cubicBezTo>
                    <a:pt x="577" y="53598"/>
                    <a:pt x="-1995" y="51512"/>
                    <a:pt x="-3706" y="48835"/>
                  </a:cubicBezTo>
                  <a:cubicBezTo>
                    <a:pt x="-8088" y="42216"/>
                    <a:pt x="-6757" y="33395"/>
                    <a:pt x="-753" y="28261"/>
                  </a:cubicBezTo>
                  <a:cubicBezTo>
                    <a:pt x="4386" y="24842"/>
                    <a:pt x="10581" y="23270"/>
                    <a:pt x="16771" y="23785"/>
                  </a:cubicBezTo>
                  <a:lnTo>
                    <a:pt x="31152" y="23785"/>
                  </a:lnTo>
                  <a:lnTo>
                    <a:pt x="31152" y="22927"/>
                  </a:lnTo>
                  <a:cubicBezTo>
                    <a:pt x="31343" y="19565"/>
                    <a:pt x="30105" y="16279"/>
                    <a:pt x="27631" y="13974"/>
                  </a:cubicBezTo>
                  <a:cubicBezTo>
                    <a:pt x="24678" y="11669"/>
                    <a:pt x="21055" y="10545"/>
                    <a:pt x="17343" y="10831"/>
                  </a:cubicBezTo>
                  <a:cubicBezTo>
                    <a:pt x="14102" y="10802"/>
                    <a:pt x="10865" y="11288"/>
                    <a:pt x="7818" y="12259"/>
                  </a:cubicBezTo>
                  <a:cubicBezTo>
                    <a:pt x="5056" y="13155"/>
                    <a:pt x="2484" y="14545"/>
                    <a:pt x="196" y="16355"/>
                  </a:cubicBezTo>
                  <a:lnTo>
                    <a:pt x="-4948" y="6830"/>
                  </a:lnTo>
                  <a:cubicBezTo>
                    <a:pt x="-1804" y="4439"/>
                    <a:pt x="1819" y="2696"/>
                    <a:pt x="5628" y="1687"/>
                  </a:cubicBezTo>
                  <a:cubicBezTo>
                    <a:pt x="9818" y="487"/>
                    <a:pt x="14199" y="-123"/>
                    <a:pt x="18581" y="-123"/>
                  </a:cubicBezTo>
                  <a:cubicBezTo>
                    <a:pt x="25441" y="-571"/>
                    <a:pt x="32296" y="1639"/>
                    <a:pt x="37631" y="6068"/>
                  </a:cubicBezTo>
                  <a:close/>
                  <a:moveTo>
                    <a:pt x="25817" y="45406"/>
                  </a:moveTo>
                  <a:cubicBezTo>
                    <a:pt x="28296" y="43949"/>
                    <a:pt x="30105" y="41692"/>
                    <a:pt x="31152" y="39025"/>
                  </a:cubicBezTo>
                  <a:lnTo>
                    <a:pt x="31152" y="32548"/>
                  </a:lnTo>
                  <a:lnTo>
                    <a:pt x="17725" y="32548"/>
                  </a:lnTo>
                  <a:cubicBezTo>
                    <a:pt x="10293" y="32548"/>
                    <a:pt x="6484" y="35024"/>
                    <a:pt x="6484" y="39977"/>
                  </a:cubicBezTo>
                  <a:cubicBezTo>
                    <a:pt x="6484" y="42206"/>
                    <a:pt x="7530" y="44311"/>
                    <a:pt x="9339" y="45597"/>
                  </a:cubicBezTo>
                  <a:cubicBezTo>
                    <a:pt x="11628" y="47102"/>
                    <a:pt x="14390" y="47835"/>
                    <a:pt x="17153" y="47693"/>
                  </a:cubicBezTo>
                  <a:cubicBezTo>
                    <a:pt x="20106" y="47702"/>
                    <a:pt x="23059" y="46921"/>
                    <a:pt x="25631" y="45406"/>
                  </a:cubicBezTo>
                  <a:close/>
                </a:path>
              </a:pathLst>
            </a:custGeom>
            <a:solidFill>
              <a:srgbClr val="6D6E71"/>
            </a:solidFill>
            <a:ln w="9525" cap="flat">
              <a:noFill/>
              <a:prstDash val="solid"/>
              <a:miter/>
            </a:ln>
          </p:spPr>
          <p:txBody>
            <a:bodyPr rtlCol="0" anchor="ctr"/>
            <a:lstStyle/>
            <a:p>
              <a:endParaRPr lang="en-US"/>
            </a:p>
          </p:txBody>
        </p:sp>
        <p:sp>
          <p:nvSpPr>
            <p:cNvPr id="1652" name="Freeform: Shape 1651">
              <a:extLst>
                <a:ext uri="{FF2B5EF4-FFF2-40B4-BE49-F238E27FC236}">
                  <a16:creationId xmlns:a16="http://schemas.microsoft.com/office/drawing/2014/main" id="{18561AA8-4D82-4E33-A931-B1CDCB85FE7A}"/>
                </a:ext>
              </a:extLst>
            </p:cNvPr>
            <p:cNvSpPr/>
            <p:nvPr/>
          </p:nvSpPr>
          <p:spPr>
            <a:xfrm>
              <a:off x="16972691" y="2554468"/>
              <a:ext cx="41150" cy="77956"/>
            </a:xfrm>
            <a:custGeom>
              <a:avLst/>
              <a:gdLst>
                <a:gd name="connsiteX0" fmla="*/ 15524 w 41150"/>
                <a:gd name="connsiteY0" fmla="*/ 19674 h 77956"/>
                <a:gd name="connsiteX1" fmla="*/ 15524 w 41150"/>
                <a:gd name="connsiteY1" fmla="*/ 23008 h 77956"/>
                <a:gd name="connsiteX2" fmla="*/ 30858 w 41150"/>
                <a:gd name="connsiteY2" fmla="*/ 23008 h 77956"/>
                <a:gd name="connsiteX3" fmla="*/ 30858 w 41150"/>
                <a:gd name="connsiteY3" fmla="*/ 33105 h 77956"/>
                <a:gd name="connsiteX4" fmla="*/ 16287 w 41150"/>
                <a:gd name="connsiteY4" fmla="*/ 33105 h 77956"/>
                <a:gd name="connsiteX5" fmla="*/ 16287 w 41150"/>
                <a:gd name="connsiteY5" fmla="*/ 77777 h 77956"/>
                <a:gd name="connsiteX6" fmla="*/ 3236 w 41150"/>
                <a:gd name="connsiteY6" fmla="*/ 77777 h 77956"/>
                <a:gd name="connsiteX7" fmla="*/ 3236 w 41150"/>
                <a:gd name="connsiteY7" fmla="*/ 33105 h 77956"/>
                <a:gd name="connsiteX8" fmla="*/ -6289 w 41150"/>
                <a:gd name="connsiteY8" fmla="*/ 33105 h 77956"/>
                <a:gd name="connsiteX9" fmla="*/ -6289 w 41150"/>
                <a:gd name="connsiteY9" fmla="*/ 22627 h 77956"/>
                <a:gd name="connsiteX10" fmla="*/ 3236 w 41150"/>
                <a:gd name="connsiteY10" fmla="*/ 22627 h 77956"/>
                <a:gd name="connsiteX11" fmla="*/ 3236 w 41150"/>
                <a:gd name="connsiteY11" fmla="*/ 19103 h 77956"/>
                <a:gd name="connsiteX12" fmla="*/ 8478 w 41150"/>
                <a:gd name="connsiteY12" fmla="*/ 5006 h 77956"/>
                <a:gd name="connsiteX13" fmla="*/ 23147 w 41150"/>
                <a:gd name="connsiteY13" fmla="*/ -138 h 77956"/>
                <a:gd name="connsiteX14" fmla="*/ 34862 w 41150"/>
                <a:gd name="connsiteY14" fmla="*/ 2910 h 77956"/>
                <a:gd name="connsiteX15" fmla="*/ 31239 w 41150"/>
                <a:gd name="connsiteY15" fmla="*/ 12435 h 77956"/>
                <a:gd name="connsiteX16" fmla="*/ 24002 w 41150"/>
                <a:gd name="connsiteY16" fmla="*/ 10149 h 77956"/>
                <a:gd name="connsiteX17" fmla="*/ 15524 w 41150"/>
                <a:gd name="connsiteY17" fmla="*/ 19674 h 77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150" h="77956">
                  <a:moveTo>
                    <a:pt x="15524" y="19674"/>
                  </a:moveTo>
                  <a:lnTo>
                    <a:pt x="15524" y="23008"/>
                  </a:lnTo>
                  <a:lnTo>
                    <a:pt x="30858" y="23008"/>
                  </a:lnTo>
                  <a:lnTo>
                    <a:pt x="30858" y="33105"/>
                  </a:lnTo>
                  <a:lnTo>
                    <a:pt x="16287" y="33105"/>
                  </a:lnTo>
                  <a:lnTo>
                    <a:pt x="16287" y="77777"/>
                  </a:lnTo>
                  <a:lnTo>
                    <a:pt x="3236" y="77777"/>
                  </a:lnTo>
                  <a:lnTo>
                    <a:pt x="3236" y="33105"/>
                  </a:lnTo>
                  <a:lnTo>
                    <a:pt x="-6289" y="33105"/>
                  </a:lnTo>
                  <a:lnTo>
                    <a:pt x="-6289" y="22627"/>
                  </a:lnTo>
                  <a:lnTo>
                    <a:pt x="3236" y="22627"/>
                  </a:lnTo>
                  <a:lnTo>
                    <a:pt x="3236" y="19103"/>
                  </a:lnTo>
                  <a:cubicBezTo>
                    <a:pt x="2952" y="13883"/>
                    <a:pt x="4855" y="8787"/>
                    <a:pt x="8478" y="5006"/>
                  </a:cubicBezTo>
                  <a:cubicBezTo>
                    <a:pt x="12477" y="1367"/>
                    <a:pt x="17714" y="-490"/>
                    <a:pt x="23147" y="-138"/>
                  </a:cubicBezTo>
                  <a:cubicBezTo>
                    <a:pt x="27239" y="-347"/>
                    <a:pt x="31337" y="710"/>
                    <a:pt x="34862" y="2910"/>
                  </a:cubicBezTo>
                  <a:lnTo>
                    <a:pt x="31239" y="12435"/>
                  </a:lnTo>
                  <a:cubicBezTo>
                    <a:pt x="29146" y="10950"/>
                    <a:pt x="26574" y="10149"/>
                    <a:pt x="24002" y="10149"/>
                  </a:cubicBezTo>
                  <a:cubicBezTo>
                    <a:pt x="18286" y="10816"/>
                    <a:pt x="15524" y="14055"/>
                    <a:pt x="15524" y="19674"/>
                  </a:cubicBezTo>
                  <a:close/>
                </a:path>
              </a:pathLst>
            </a:custGeom>
            <a:solidFill>
              <a:srgbClr val="6D6E71"/>
            </a:solidFill>
            <a:ln w="9525" cap="flat">
              <a:noFill/>
              <a:prstDash val="solid"/>
              <a:miter/>
            </a:ln>
          </p:spPr>
          <p:txBody>
            <a:bodyPr rtlCol="0" anchor="ctr"/>
            <a:lstStyle/>
            <a:p>
              <a:endParaRPr lang="en-US"/>
            </a:p>
          </p:txBody>
        </p:sp>
        <p:sp>
          <p:nvSpPr>
            <p:cNvPr id="1653" name="Freeform: Shape 1652">
              <a:extLst>
                <a:ext uri="{FF2B5EF4-FFF2-40B4-BE49-F238E27FC236}">
                  <a16:creationId xmlns:a16="http://schemas.microsoft.com/office/drawing/2014/main" id="{12B9BF41-4B4B-4D7E-BACB-4C878B7A2439}"/>
                </a:ext>
              </a:extLst>
            </p:cNvPr>
            <p:cNvSpPr/>
            <p:nvPr/>
          </p:nvSpPr>
          <p:spPr>
            <a:xfrm>
              <a:off x="17011270" y="2564607"/>
              <a:ext cx="41146" cy="68995"/>
            </a:xfrm>
            <a:custGeom>
              <a:avLst/>
              <a:gdLst>
                <a:gd name="connsiteX0" fmla="*/ 34858 w 41146"/>
                <a:gd name="connsiteY0" fmla="*/ 65066 h 68995"/>
                <a:gd name="connsiteX1" fmla="*/ 29332 w 41146"/>
                <a:gd name="connsiteY1" fmla="*/ 67828 h 68995"/>
                <a:gd name="connsiteX2" fmla="*/ 22379 w 41146"/>
                <a:gd name="connsiteY2" fmla="*/ 68781 h 68995"/>
                <a:gd name="connsiteX3" fmla="*/ 8189 w 41146"/>
                <a:gd name="connsiteY3" fmla="*/ 64018 h 68995"/>
                <a:gd name="connsiteX4" fmla="*/ 3236 w 41146"/>
                <a:gd name="connsiteY4" fmla="*/ 50017 h 68995"/>
                <a:gd name="connsiteX5" fmla="*/ 3236 w 41146"/>
                <a:gd name="connsiteY5" fmla="*/ 22966 h 68995"/>
                <a:gd name="connsiteX6" fmla="*/ -6289 w 41146"/>
                <a:gd name="connsiteY6" fmla="*/ 22966 h 68995"/>
                <a:gd name="connsiteX7" fmla="*/ -6289 w 41146"/>
                <a:gd name="connsiteY7" fmla="*/ 12488 h 68995"/>
                <a:gd name="connsiteX8" fmla="*/ 3236 w 41146"/>
                <a:gd name="connsiteY8" fmla="*/ 12488 h 68995"/>
                <a:gd name="connsiteX9" fmla="*/ 3236 w 41146"/>
                <a:gd name="connsiteY9" fmla="*/ -180 h 68995"/>
                <a:gd name="connsiteX10" fmla="*/ 15808 w 41146"/>
                <a:gd name="connsiteY10" fmla="*/ -180 h 68995"/>
                <a:gd name="connsiteX11" fmla="*/ 15808 w 41146"/>
                <a:gd name="connsiteY11" fmla="*/ 12488 h 68995"/>
                <a:gd name="connsiteX12" fmla="*/ 30667 w 41146"/>
                <a:gd name="connsiteY12" fmla="*/ 12488 h 68995"/>
                <a:gd name="connsiteX13" fmla="*/ 30667 w 41146"/>
                <a:gd name="connsiteY13" fmla="*/ 22966 h 68995"/>
                <a:gd name="connsiteX14" fmla="*/ 15808 w 41146"/>
                <a:gd name="connsiteY14" fmla="*/ 22966 h 68995"/>
                <a:gd name="connsiteX15" fmla="*/ 15808 w 41146"/>
                <a:gd name="connsiteY15" fmla="*/ 49350 h 68995"/>
                <a:gd name="connsiteX16" fmla="*/ 17714 w 41146"/>
                <a:gd name="connsiteY16" fmla="*/ 55541 h 68995"/>
                <a:gd name="connsiteX17" fmla="*/ 23426 w 41146"/>
                <a:gd name="connsiteY17" fmla="*/ 57637 h 68995"/>
                <a:gd name="connsiteX18" fmla="*/ 30760 w 41146"/>
                <a:gd name="connsiteY18" fmla="*/ 55351 h 68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146" h="68995">
                  <a:moveTo>
                    <a:pt x="34858" y="65066"/>
                  </a:moveTo>
                  <a:cubicBezTo>
                    <a:pt x="33239" y="66381"/>
                    <a:pt x="31332" y="67314"/>
                    <a:pt x="29332" y="67828"/>
                  </a:cubicBezTo>
                  <a:cubicBezTo>
                    <a:pt x="27049" y="68486"/>
                    <a:pt x="24760" y="68809"/>
                    <a:pt x="22379" y="68781"/>
                  </a:cubicBezTo>
                  <a:cubicBezTo>
                    <a:pt x="17235" y="69086"/>
                    <a:pt x="12091" y="67381"/>
                    <a:pt x="8189" y="64018"/>
                  </a:cubicBezTo>
                  <a:cubicBezTo>
                    <a:pt x="4664" y="60218"/>
                    <a:pt x="2948" y="55160"/>
                    <a:pt x="3236" y="50017"/>
                  </a:cubicBezTo>
                  <a:lnTo>
                    <a:pt x="3236" y="22966"/>
                  </a:lnTo>
                  <a:lnTo>
                    <a:pt x="-6289" y="22966"/>
                  </a:lnTo>
                  <a:lnTo>
                    <a:pt x="-6289" y="12488"/>
                  </a:lnTo>
                  <a:lnTo>
                    <a:pt x="3236" y="12488"/>
                  </a:lnTo>
                  <a:lnTo>
                    <a:pt x="3236" y="-180"/>
                  </a:lnTo>
                  <a:lnTo>
                    <a:pt x="15808" y="-180"/>
                  </a:lnTo>
                  <a:lnTo>
                    <a:pt x="15808" y="12488"/>
                  </a:lnTo>
                  <a:lnTo>
                    <a:pt x="30667" y="12488"/>
                  </a:lnTo>
                  <a:lnTo>
                    <a:pt x="30667" y="22966"/>
                  </a:lnTo>
                  <a:lnTo>
                    <a:pt x="15808" y="22966"/>
                  </a:lnTo>
                  <a:lnTo>
                    <a:pt x="15808" y="49350"/>
                  </a:lnTo>
                  <a:cubicBezTo>
                    <a:pt x="15617" y="51579"/>
                    <a:pt x="16282" y="53798"/>
                    <a:pt x="17714" y="55541"/>
                  </a:cubicBezTo>
                  <a:cubicBezTo>
                    <a:pt x="19235" y="57027"/>
                    <a:pt x="21333" y="57789"/>
                    <a:pt x="23426" y="57637"/>
                  </a:cubicBezTo>
                  <a:cubicBezTo>
                    <a:pt x="26095" y="57732"/>
                    <a:pt x="28667" y="56922"/>
                    <a:pt x="30760" y="55351"/>
                  </a:cubicBezTo>
                  <a:close/>
                </a:path>
              </a:pathLst>
            </a:custGeom>
            <a:solidFill>
              <a:srgbClr val="6D6E71"/>
            </a:solidFill>
            <a:ln w="9525" cap="flat">
              <a:noFill/>
              <a:prstDash val="solid"/>
              <a:miter/>
            </a:ln>
          </p:spPr>
          <p:txBody>
            <a:bodyPr rtlCol="0" anchor="ctr"/>
            <a:lstStyle/>
            <a:p>
              <a:endParaRPr lang="en-US"/>
            </a:p>
          </p:txBody>
        </p:sp>
        <p:sp>
          <p:nvSpPr>
            <p:cNvPr id="1654" name="Freeform: Shape 1653">
              <a:extLst>
                <a:ext uri="{FF2B5EF4-FFF2-40B4-BE49-F238E27FC236}">
                  <a16:creationId xmlns:a16="http://schemas.microsoft.com/office/drawing/2014/main" id="{6D423217-9F66-4B04-B02E-73BE7CB065C4}"/>
                </a:ext>
              </a:extLst>
            </p:cNvPr>
            <p:cNvSpPr/>
            <p:nvPr/>
          </p:nvSpPr>
          <p:spPr>
            <a:xfrm>
              <a:off x="17056221" y="2576365"/>
              <a:ext cx="56813" cy="56882"/>
            </a:xfrm>
            <a:custGeom>
              <a:avLst/>
              <a:gdLst>
                <a:gd name="connsiteX0" fmla="*/ 50391 w 56813"/>
                <a:gd name="connsiteY0" fmla="*/ 32638 h 56882"/>
                <a:gd name="connsiteX1" fmla="*/ 6859 w 56813"/>
                <a:gd name="connsiteY1" fmla="*/ 32638 h 56882"/>
                <a:gd name="connsiteX2" fmla="*/ 12766 w 56813"/>
                <a:gd name="connsiteY2" fmla="*/ 42163 h 56882"/>
                <a:gd name="connsiteX3" fmla="*/ 24863 w 56813"/>
                <a:gd name="connsiteY3" fmla="*/ 45688 h 56882"/>
                <a:gd name="connsiteX4" fmla="*/ 39913 w 56813"/>
                <a:gd name="connsiteY4" fmla="*/ 39687 h 56882"/>
                <a:gd name="connsiteX5" fmla="*/ 46866 w 56813"/>
                <a:gd name="connsiteY5" fmla="*/ 47688 h 56882"/>
                <a:gd name="connsiteX6" fmla="*/ 37341 w 56813"/>
                <a:gd name="connsiteY6" fmla="*/ 54451 h 56882"/>
                <a:gd name="connsiteX7" fmla="*/ 8292 w 56813"/>
                <a:gd name="connsiteY7" fmla="*/ 53117 h 56882"/>
                <a:gd name="connsiteX8" fmla="*/ -2475 w 56813"/>
                <a:gd name="connsiteY8" fmla="*/ 42925 h 56882"/>
                <a:gd name="connsiteX9" fmla="*/ -6284 w 56813"/>
                <a:gd name="connsiteY9" fmla="*/ 28257 h 56882"/>
                <a:gd name="connsiteX10" fmla="*/ -2568 w 56813"/>
                <a:gd name="connsiteY10" fmla="*/ 13588 h 56882"/>
                <a:gd name="connsiteX11" fmla="*/ 7622 w 56813"/>
                <a:gd name="connsiteY11" fmla="*/ 3492 h 56882"/>
                <a:gd name="connsiteX12" fmla="*/ 36960 w 56813"/>
                <a:gd name="connsiteY12" fmla="*/ 3492 h 56882"/>
                <a:gd name="connsiteX13" fmla="*/ 46964 w 56813"/>
                <a:gd name="connsiteY13" fmla="*/ 13588 h 56882"/>
                <a:gd name="connsiteX14" fmla="*/ 50484 w 56813"/>
                <a:gd name="connsiteY14" fmla="*/ 28638 h 56882"/>
                <a:gd name="connsiteX15" fmla="*/ 50391 w 56813"/>
                <a:gd name="connsiteY15" fmla="*/ 32638 h 56882"/>
                <a:gd name="connsiteX16" fmla="*/ 12291 w 56813"/>
                <a:gd name="connsiteY16" fmla="*/ 14160 h 56882"/>
                <a:gd name="connsiteX17" fmla="*/ 6957 w 56813"/>
                <a:gd name="connsiteY17" fmla="*/ 23685 h 56882"/>
                <a:gd name="connsiteX18" fmla="*/ 38485 w 56813"/>
                <a:gd name="connsiteY18" fmla="*/ 23685 h 56882"/>
                <a:gd name="connsiteX19" fmla="*/ 33434 w 56813"/>
                <a:gd name="connsiteY19" fmla="*/ 14160 h 56882"/>
                <a:gd name="connsiteX20" fmla="*/ 22770 w 56813"/>
                <a:gd name="connsiteY20" fmla="*/ 10445 h 56882"/>
                <a:gd name="connsiteX21" fmla="*/ 12003 w 56813"/>
                <a:gd name="connsiteY21" fmla="*/ 14160 h 56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6813" h="56882">
                  <a:moveTo>
                    <a:pt x="50391" y="32638"/>
                  </a:moveTo>
                  <a:lnTo>
                    <a:pt x="6859" y="32638"/>
                  </a:lnTo>
                  <a:cubicBezTo>
                    <a:pt x="7622" y="36429"/>
                    <a:pt x="9719" y="39820"/>
                    <a:pt x="12766" y="42163"/>
                  </a:cubicBezTo>
                  <a:cubicBezTo>
                    <a:pt x="16291" y="44621"/>
                    <a:pt x="20579" y="45859"/>
                    <a:pt x="24863" y="45688"/>
                  </a:cubicBezTo>
                  <a:cubicBezTo>
                    <a:pt x="30481" y="45869"/>
                    <a:pt x="35913" y="43687"/>
                    <a:pt x="39913" y="39687"/>
                  </a:cubicBezTo>
                  <a:lnTo>
                    <a:pt x="46866" y="47688"/>
                  </a:lnTo>
                  <a:cubicBezTo>
                    <a:pt x="44294" y="50707"/>
                    <a:pt x="41057" y="53031"/>
                    <a:pt x="37341" y="54451"/>
                  </a:cubicBezTo>
                  <a:cubicBezTo>
                    <a:pt x="27816" y="57861"/>
                    <a:pt x="17435" y="57384"/>
                    <a:pt x="8292" y="53117"/>
                  </a:cubicBezTo>
                  <a:cubicBezTo>
                    <a:pt x="3813" y="50841"/>
                    <a:pt x="4" y="47297"/>
                    <a:pt x="-2475" y="42925"/>
                  </a:cubicBezTo>
                  <a:cubicBezTo>
                    <a:pt x="-5047" y="38468"/>
                    <a:pt x="-6377" y="33400"/>
                    <a:pt x="-6284" y="28257"/>
                  </a:cubicBezTo>
                  <a:cubicBezTo>
                    <a:pt x="-6377" y="23123"/>
                    <a:pt x="-5047" y="18065"/>
                    <a:pt x="-2568" y="13588"/>
                  </a:cubicBezTo>
                  <a:cubicBezTo>
                    <a:pt x="-187" y="9350"/>
                    <a:pt x="3338" y="5864"/>
                    <a:pt x="7622" y="3492"/>
                  </a:cubicBezTo>
                  <a:cubicBezTo>
                    <a:pt x="16766" y="-1404"/>
                    <a:pt x="27816" y="-1404"/>
                    <a:pt x="36960" y="3492"/>
                  </a:cubicBezTo>
                  <a:cubicBezTo>
                    <a:pt x="41150" y="5845"/>
                    <a:pt x="44675" y="9340"/>
                    <a:pt x="46964" y="13588"/>
                  </a:cubicBezTo>
                  <a:cubicBezTo>
                    <a:pt x="49438" y="18227"/>
                    <a:pt x="50582" y="23399"/>
                    <a:pt x="50484" y="28638"/>
                  </a:cubicBezTo>
                  <a:cubicBezTo>
                    <a:pt x="50582" y="29971"/>
                    <a:pt x="50484" y="31305"/>
                    <a:pt x="50391" y="32638"/>
                  </a:cubicBezTo>
                  <a:close/>
                  <a:moveTo>
                    <a:pt x="12291" y="14160"/>
                  </a:moveTo>
                  <a:cubicBezTo>
                    <a:pt x="9431" y="16598"/>
                    <a:pt x="7529" y="19970"/>
                    <a:pt x="6957" y="23685"/>
                  </a:cubicBezTo>
                  <a:lnTo>
                    <a:pt x="38485" y="23685"/>
                  </a:lnTo>
                  <a:cubicBezTo>
                    <a:pt x="38104" y="19989"/>
                    <a:pt x="36295" y="16589"/>
                    <a:pt x="33434" y="14160"/>
                  </a:cubicBezTo>
                  <a:cubicBezTo>
                    <a:pt x="30481" y="11636"/>
                    <a:pt x="26672" y="10312"/>
                    <a:pt x="22770" y="10445"/>
                  </a:cubicBezTo>
                  <a:cubicBezTo>
                    <a:pt x="18863" y="10312"/>
                    <a:pt x="15054" y="11636"/>
                    <a:pt x="12003" y="14160"/>
                  </a:cubicBezTo>
                  <a:close/>
                </a:path>
              </a:pathLst>
            </a:custGeom>
            <a:solidFill>
              <a:srgbClr val="6D6E71"/>
            </a:solidFill>
            <a:ln w="9525" cap="flat">
              <a:noFill/>
              <a:prstDash val="solid"/>
              <a:miter/>
            </a:ln>
          </p:spPr>
          <p:txBody>
            <a:bodyPr rtlCol="0" anchor="ctr"/>
            <a:lstStyle/>
            <a:p>
              <a:endParaRPr lang="en-US"/>
            </a:p>
          </p:txBody>
        </p:sp>
        <p:sp>
          <p:nvSpPr>
            <p:cNvPr id="1655" name="Freeform: Shape 1654">
              <a:extLst>
                <a:ext uri="{FF2B5EF4-FFF2-40B4-BE49-F238E27FC236}">
                  <a16:creationId xmlns:a16="http://schemas.microsoft.com/office/drawing/2014/main" id="{D16BC726-4CB2-43EF-918A-8840274DFD30}"/>
                </a:ext>
              </a:extLst>
            </p:cNvPr>
            <p:cNvSpPr/>
            <p:nvPr/>
          </p:nvSpPr>
          <p:spPr>
            <a:xfrm>
              <a:off x="17125570" y="2576496"/>
              <a:ext cx="32193" cy="56595"/>
            </a:xfrm>
            <a:custGeom>
              <a:avLst/>
              <a:gdLst>
                <a:gd name="connsiteX0" fmla="*/ 25905 w 32193"/>
                <a:gd name="connsiteY0" fmla="*/ -68 h 56595"/>
                <a:gd name="connsiteX1" fmla="*/ 25905 w 32193"/>
                <a:gd name="connsiteY1" fmla="*/ 12315 h 56595"/>
                <a:gd name="connsiteX2" fmla="*/ 22858 w 32193"/>
                <a:gd name="connsiteY2" fmla="*/ 12315 h 56595"/>
                <a:gd name="connsiteX3" fmla="*/ 11045 w 32193"/>
                <a:gd name="connsiteY3" fmla="*/ 16792 h 56595"/>
                <a:gd name="connsiteX4" fmla="*/ 6757 w 32193"/>
                <a:gd name="connsiteY4" fmla="*/ 29460 h 56595"/>
                <a:gd name="connsiteX5" fmla="*/ 6757 w 32193"/>
                <a:gd name="connsiteY5" fmla="*/ 56416 h 56595"/>
                <a:gd name="connsiteX6" fmla="*/ -6289 w 32193"/>
                <a:gd name="connsiteY6" fmla="*/ 56416 h 56595"/>
                <a:gd name="connsiteX7" fmla="*/ -6289 w 32193"/>
                <a:gd name="connsiteY7" fmla="*/ 599 h 56595"/>
                <a:gd name="connsiteX8" fmla="*/ 6092 w 32193"/>
                <a:gd name="connsiteY8" fmla="*/ 599 h 56595"/>
                <a:gd name="connsiteX9" fmla="*/ 6092 w 32193"/>
                <a:gd name="connsiteY9" fmla="*/ 8695 h 56595"/>
                <a:gd name="connsiteX10" fmla="*/ 25905 w 32193"/>
                <a:gd name="connsiteY10" fmla="*/ -68 h 5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193" h="56595">
                  <a:moveTo>
                    <a:pt x="25905" y="-68"/>
                  </a:moveTo>
                  <a:lnTo>
                    <a:pt x="25905" y="12315"/>
                  </a:lnTo>
                  <a:lnTo>
                    <a:pt x="22858" y="12315"/>
                  </a:lnTo>
                  <a:cubicBezTo>
                    <a:pt x="18472" y="12077"/>
                    <a:pt x="14189" y="13706"/>
                    <a:pt x="11045" y="16792"/>
                  </a:cubicBezTo>
                  <a:cubicBezTo>
                    <a:pt x="7999" y="20278"/>
                    <a:pt x="6473" y="24831"/>
                    <a:pt x="6757" y="29460"/>
                  </a:cubicBezTo>
                  <a:lnTo>
                    <a:pt x="6757" y="56416"/>
                  </a:lnTo>
                  <a:lnTo>
                    <a:pt x="-6289" y="56416"/>
                  </a:lnTo>
                  <a:lnTo>
                    <a:pt x="-6289" y="599"/>
                  </a:lnTo>
                  <a:lnTo>
                    <a:pt x="6092" y="599"/>
                  </a:lnTo>
                  <a:lnTo>
                    <a:pt x="6092" y="8695"/>
                  </a:lnTo>
                  <a:cubicBezTo>
                    <a:pt x="10664" y="2485"/>
                    <a:pt x="18189" y="-849"/>
                    <a:pt x="25905" y="-68"/>
                  </a:cubicBezTo>
                  <a:close/>
                </a:path>
              </a:pathLst>
            </a:custGeom>
            <a:solidFill>
              <a:srgbClr val="6D6E71"/>
            </a:solidFill>
            <a:ln w="9525" cap="flat">
              <a:noFill/>
              <a:prstDash val="solid"/>
              <a:miter/>
            </a:ln>
          </p:spPr>
          <p:txBody>
            <a:bodyPr rtlCol="0" anchor="ctr"/>
            <a:lstStyle/>
            <a:p>
              <a:endParaRPr lang="en-US"/>
            </a:p>
          </p:txBody>
        </p:sp>
        <p:sp>
          <p:nvSpPr>
            <p:cNvPr id="1656" name="Freeform: Shape 1655">
              <a:extLst>
                <a:ext uri="{FF2B5EF4-FFF2-40B4-BE49-F238E27FC236}">
                  <a16:creationId xmlns:a16="http://schemas.microsoft.com/office/drawing/2014/main" id="{EA19E333-ECC6-4099-B139-98195136DDD8}"/>
                </a:ext>
              </a:extLst>
            </p:cNvPr>
            <p:cNvSpPr/>
            <p:nvPr/>
          </p:nvSpPr>
          <p:spPr>
            <a:xfrm>
              <a:off x="17199482" y="2559930"/>
              <a:ext cx="62200" cy="72876"/>
            </a:xfrm>
            <a:custGeom>
              <a:avLst/>
              <a:gdLst>
                <a:gd name="connsiteX0" fmla="*/ 41146 w 62200"/>
                <a:gd name="connsiteY0" fmla="*/ 72696 h 72876"/>
                <a:gd name="connsiteX1" fmla="*/ 26286 w 62200"/>
                <a:gd name="connsiteY1" fmla="*/ 51360 h 72876"/>
                <a:gd name="connsiteX2" fmla="*/ 7236 w 62200"/>
                <a:gd name="connsiteY2" fmla="*/ 51360 h 72876"/>
                <a:gd name="connsiteX3" fmla="*/ 7236 w 62200"/>
                <a:gd name="connsiteY3" fmla="*/ 72601 h 72876"/>
                <a:gd name="connsiteX4" fmla="*/ -6289 w 62200"/>
                <a:gd name="connsiteY4" fmla="*/ 72601 h 72876"/>
                <a:gd name="connsiteX5" fmla="*/ -6289 w 62200"/>
                <a:gd name="connsiteY5" fmla="*/ -170 h 72876"/>
                <a:gd name="connsiteX6" fmla="*/ 23621 w 62200"/>
                <a:gd name="connsiteY6" fmla="*/ -170 h 72876"/>
                <a:gd name="connsiteX7" fmla="*/ 40192 w 62200"/>
                <a:gd name="connsiteY7" fmla="*/ 2973 h 72876"/>
                <a:gd name="connsiteX8" fmla="*/ 50959 w 62200"/>
                <a:gd name="connsiteY8" fmla="*/ 11831 h 72876"/>
                <a:gd name="connsiteX9" fmla="*/ 54670 w 62200"/>
                <a:gd name="connsiteY9" fmla="*/ 25738 h 72876"/>
                <a:gd name="connsiteX10" fmla="*/ 50671 w 62200"/>
                <a:gd name="connsiteY10" fmla="*/ 39835 h 72876"/>
                <a:gd name="connsiteX11" fmla="*/ 39146 w 62200"/>
                <a:gd name="connsiteY11" fmla="*/ 48693 h 72876"/>
                <a:gd name="connsiteX12" fmla="*/ 55912 w 62200"/>
                <a:gd name="connsiteY12" fmla="*/ 72601 h 72876"/>
                <a:gd name="connsiteX13" fmla="*/ 36290 w 62200"/>
                <a:gd name="connsiteY13" fmla="*/ 15070 h 72876"/>
                <a:gd name="connsiteX14" fmla="*/ 22858 w 62200"/>
                <a:gd name="connsiteY14" fmla="*/ 11355 h 72876"/>
                <a:gd name="connsiteX15" fmla="*/ 7045 w 62200"/>
                <a:gd name="connsiteY15" fmla="*/ 11355 h 72876"/>
                <a:gd name="connsiteX16" fmla="*/ 7045 w 62200"/>
                <a:gd name="connsiteY16" fmla="*/ 39930 h 72876"/>
                <a:gd name="connsiteX17" fmla="*/ 22858 w 62200"/>
                <a:gd name="connsiteY17" fmla="*/ 39930 h 72876"/>
                <a:gd name="connsiteX18" fmla="*/ 36290 w 62200"/>
                <a:gd name="connsiteY18" fmla="*/ 36120 h 72876"/>
                <a:gd name="connsiteX19" fmla="*/ 40862 w 62200"/>
                <a:gd name="connsiteY19" fmla="*/ 25357 h 72876"/>
                <a:gd name="connsiteX20" fmla="*/ 36290 w 62200"/>
                <a:gd name="connsiteY20" fmla="*/ 15070 h 72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2200" h="72876">
                  <a:moveTo>
                    <a:pt x="41146" y="72696"/>
                  </a:moveTo>
                  <a:lnTo>
                    <a:pt x="26286" y="51360"/>
                  </a:lnTo>
                  <a:lnTo>
                    <a:pt x="7236" y="51360"/>
                  </a:lnTo>
                  <a:lnTo>
                    <a:pt x="7236" y="72601"/>
                  </a:lnTo>
                  <a:lnTo>
                    <a:pt x="-6289" y="72601"/>
                  </a:lnTo>
                  <a:lnTo>
                    <a:pt x="-6289" y="-170"/>
                  </a:lnTo>
                  <a:lnTo>
                    <a:pt x="23621" y="-170"/>
                  </a:lnTo>
                  <a:cubicBezTo>
                    <a:pt x="29337" y="-294"/>
                    <a:pt x="34955" y="773"/>
                    <a:pt x="40192" y="2973"/>
                  </a:cubicBezTo>
                  <a:cubicBezTo>
                    <a:pt x="44573" y="4802"/>
                    <a:pt x="48289" y="7888"/>
                    <a:pt x="50959" y="11831"/>
                  </a:cubicBezTo>
                  <a:cubicBezTo>
                    <a:pt x="53531" y="16013"/>
                    <a:pt x="54768" y="20842"/>
                    <a:pt x="54670" y="25738"/>
                  </a:cubicBezTo>
                  <a:cubicBezTo>
                    <a:pt x="54768" y="30739"/>
                    <a:pt x="53433" y="35653"/>
                    <a:pt x="50671" y="39835"/>
                  </a:cubicBezTo>
                  <a:cubicBezTo>
                    <a:pt x="47908" y="43950"/>
                    <a:pt x="43815" y="47055"/>
                    <a:pt x="39146" y="48693"/>
                  </a:cubicBezTo>
                  <a:lnTo>
                    <a:pt x="55912" y="72601"/>
                  </a:lnTo>
                  <a:close/>
                  <a:moveTo>
                    <a:pt x="36290" y="15070"/>
                  </a:moveTo>
                  <a:cubicBezTo>
                    <a:pt x="32383" y="12327"/>
                    <a:pt x="27621" y="11022"/>
                    <a:pt x="22858" y="11355"/>
                  </a:cubicBezTo>
                  <a:lnTo>
                    <a:pt x="7045" y="11355"/>
                  </a:lnTo>
                  <a:lnTo>
                    <a:pt x="7045" y="39930"/>
                  </a:lnTo>
                  <a:lnTo>
                    <a:pt x="22858" y="39930"/>
                  </a:lnTo>
                  <a:cubicBezTo>
                    <a:pt x="27621" y="40244"/>
                    <a:pt x="32383" y="38892"/>
                    <a:pt x="36290" y="36120"/>
                  </a:cubicBezTo>
                  <a:cubicBezTo>
                    <a:pt x="39434" y="33424"/>
                    <a:pt x="41052" y="29453"/>
                    <a:pt x="40862" y="25357"/>
                  </a:cubicBezTo>
                  <a:cubicBezTo>
                    <a:pt x="40955" y="21414"/>
                    <a:pt x="39243" y="17642"/>
                    <a:pt x="36290" y="15070"/>
                  </a:cubicBezTo>
                  <a:close/>
                </a:path>
              </a:pathLst>
            </a:custGeom>
            <a:solidFill>
              <a:srgbClr val="6D6E71"/>
            </a:solidFill>
            <a:ln w="9525" cap="flat">
              <a:noFill/>
              <a:prstDash val="solid"/>
              <a:miter/>
            </a:ln>
          </p:spPr>
          <p:txBody>
            <a:bodyPr rtlCol="0" anchor="ctr"/>
            <a:lstStyle/>
            <a:p>
              <a:endParaRPr lang="en-US"/>
            </a:p>
          </p:txBody>
        </p:sp>
        <p:sp>
          <p:nvSpPr>
            <p:cNvPr id="1657" name="Freeform: Shape 1656">
              <a:extLst>
                <a:ext uri="{FF2B5EF4-FFF2-40B4-BE49-F238E27FC236}">
                  <a16:creationId xmlns:a16="http://schemas.microsoft.com/office/drawing/2014/main" id="{596FD16C-2467-4EF5-A642-26403E6C9DD0}"/>
                </a:ext>
              </a:extLst>
            </p:cNvPr>
            <p:cNvSpPr/>
            <p:nvPr/>
          </p:nvSpPr>
          <p:spPr>
            <a:xfrm>
              <a:off x="17269389" y="2576365"/>
              <a:ext cx="56875" cy="56882"/>
            </a:xfrm>
            <a:custGeom>
              <a:avLst/>
              <a:gdLst>
                <a:gd name="connsiteX0" fmla="*/ 50391 w 56875"/>
                <a:gd name="connsiteY0" fmla="*/ 32638 h 56882"/>
                <a:gd name="connsiteX1" fmla="*/ 6864 w 56875"/>
                <a:gd name="connsiteY1" fmla="*/ 32638 h 56882"/>
                <a:gd name="connsiteX2" fmla="*/ 12863 w 56875"/>
                <a:gd name="connsiteY2" fmla="*/ 42163 h 56882"/>
                <a:gd name="connsiteX3" fmla="*/ 24863 w 56875"/>
                <a:gd name="connsiteY3" fmla="*/ 45688 h 56882"/>
                <a:gd name="connsiteX4" fmla="*/ 39913 w 56875"/>
                <a:gd name="connsiteY4" fmla="*/ 39687 h 56882"/>
                <a:gd name="connsiteX5" fmla="*/ 46866 w 56875"/>
                <a:gd name="connsiteY5" fmla="*/ 47688 h 56882"/>
                <a:gd name="connsiteX6" fmla="*/ 37341 w 56875"/>
                <a:gd name="connsiteY6" fmla="*/ 54451 h 56882"/>
                <a:gd name="connsiteX7" fmla="*/ 8292 w 56875"/>
                <a:gd name="connsiteY7" fmla="*/ 53117 h 56882"/>
                <a:gd name="connsiteX8" fmla="*/ -2471 w 56875"/>
                <a:gd name="connsiteY8" fmla="*/ 42925 h 56882"/>
                <a:gd name="connsiteX9" fmla="*/ -6284 w 56875"/>
                <a:gd name="connsiteY9" fmla="*/ 28257 h 56882"/>
                <a:gd name="connsiteX10" fmla="*/ -2568 w 56875"/>
                <a:gd name="connsiteY10" fmla="*/ 13588 h 56882"/>
                <a:gd name="connsiteX11" fmla="*/ 7720 w 56875"/>
                <a:gd name="connsiteY11" fmla="*/ 3492 h 56882"/>
                <a:gd name="connsiteX12" fmla="*/ 36960 w 56875"/>
                <a:gd name="connsiteY12" fmla="*/ 3492 h 56882"/>
                <a:gd name="connsiteX13" fmla="*/ 46964 w 56875"/>
                <a:gd name="connsiteY13" fmla="*/ 13588 h 56882"/>
                <a:gd name="connsiteX14" fmla="*/ 50582 w 56875"/>
                <a:gd name="connsiteY14" fmla="*/ 28638 h 56882"/>
                <a:gd name="connsiteX15" fmla="*/ 50391 w 56875"/>
                <a:gd name="connsiteY15" fmla="*/ 32638 h 56882"/>
                <a:gd name="connsiteX16" fmla="*/ 12291 w 56875"/>
                <a:gd name="connsiteY16" fmla="*/ 14160 h 56882"/>
                <a:gd name="connsiteX17" fmla="*/ 7054 w 56875"/>
                <a:gd name="connsiteY17" fmla="*/ 23685 h 56882"/>
                <a:gd name="connsiteX18" fmla="*/ 38583 w 56875"/>
                <a:gd name="connsiteY18" fmla="*/ 23685 h 56882"/>
                <a:gd name="connsiteX19" fmla="*/ 33439 w 56875"/>
                <a:gd name="connsiteY19" fmla="*/ 14160 h 56882"/>
                <a:gd name="connsiteX20" fmla="*/ 22863 w 56875"/>
                <a:gd name="connsiteY20" fmla="*/ 10445 h 56882"/>
                <a:gd name="connsiteX21" fmla="*/ 12008 w 56875"/>
                <a:gd name="connsiteY21" fmla="*/ 14160 h 56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6875" h="56882">
                  <a:moveTo>
                    <a:pt x="50391" y="32638"/>
                  </a:moveTo>
                  <a:lnTo>
                    <a:pt x="6864" y="32638"/>
                  </a:lnTo>
                  <a:cubicBezTo>
                    <a:pt x="7627" y="36458"/>
                    <a:pt x="9719" y="39858"/>
                    <a:pt x="12863" y="42163"/>
                  </a:cubicBezTo>
                  <a:cubicBezTo>
                    <a:pt x="16389" y="44659"/>
                    <a:pt x="20579" y="45897"/>
                    <a:pt x="24863" y="45688"/>
                  </a:cubicBezTo>
                  <a:cubicBezTo>
                    <a:pt x="30486" y="45878"/>
                    <a:pt x="35913" y="43697"/>
                    <a:pt x="39913" y="39687"/>
                  </a:cubicBezTo>
                  <a:lnTo>
                    <a:pt x="46866" y="47688"/>
                  </a:lnTo>
                  <a:cubicBezTo>
                    <a:pt x="44294" y="50707"/>
                    <a:pt x="41057" y="53031"/>
                    <a:pt x="37341" y="54451"/>
                  </a:cubicBezTo>
                  <a:cubicBezTo>
                    <a:pt x="27816" y="57861"/>
                    <a:pt x="17435" y="57384"/>
                    <a:pt x="8292" y="53117"/>
                  </a:cubicBezTo>
                  <a:cubicBezTo>
                    <a:pt x="3813" y="50812"/>
                    <a:pt x="101" y="47278"/>
                    <a:pt x="-2471" y="42925"/>
                  </a:cubicBezTo>
                  <a:cubicBezTo>
                    <a:pt x="-5042" y="38468"/>
                    <a:pt x="-6377" y="33400"/>
                    <a:pt x="-6284" y="28257"/>
                  </a:cubicBezTo>
                  <a:cubicBezTo>
                    <a:pt x="-6377" y="23123"/>
                    <a:pt x="-5042" y="18065"/>
                    <a:pt x="-2568" y="13588"/>
                  </a:cubicBezTo>
                  <a:cubicBezTo>
                    <a:pt x="-187" y="9331"/>
                    <a:pt x="3431" y="5826"/>
                    <a:pt x="7720" y="3492"/>
                  </a:cubicBezTo>
                  <a:cubicBezTo>
                    <a:pt x="16863" y="-1404"/>
                    <a:pt x="27816" y="-1404"/>
                    <a:pt x="36960" y="3492"/>
                  </a:cubicBezTo>
                  <a:cubicBezTo>
                    <a:pt x="41150" y="5845"/>
                    <a:pt x="44675" y="9340"/>
                    <a:pt x="46964" y="13588"/>
                  </a:cubicBezTo>
                  <a:cubicBezTo>
                    <a:pt x="49438" y="18217"/>
                    <a:pt x="50675" y="23399"/>
                    <a:pt x="50582" y="28638"/>
                  </a:cubicBezTo>
                  <a:cubicBezTo>
                    <a:pt x="50582" y="29971"/>
                    <a:pt x="50489" y="31305"/>
                    <a:pt x="50391" y="32638"/>
                  </a:cubicBezTo>
                  <a:close/>
                  <a:moveTo>
                    <a:pt x="12291" y="14160"/>
                  </a:moveTo>
                  <a:cubicBezTo>
                    <a:pt x="9436" y="16608"/>
                    <a:pt x="7627" y="19989"/>
                    <a:pt x="7054" y="23685"/>
                  </a:cubicBezTo>
                  <a:lnTo>
                    <a:pt x="38583" y="23685"/>
                  </a:lnTo>
                  <a:cubicBezTo>
                    <a:pt x="38104" y="19989"/>
                    <a:pt x="36295" y="16598"/>
                    <a:pt x="33439" y="14160"/>
                  </a:cubicBezTo>
                  <a:cubicBezTo>
                    <a:pt x="30486" y="11655"/>
                    <a:pt x="26770" y="10331"/>
                    <a:pt x="22863" y="10445"/>
                  </a:cubicBezTo>
                  <a:cubicBezTo>
                    <a:pt x="18961" y="10302"/>
                    <a:pt x="15054" y="11626"/>
                    <a:pt x="12008" y="14160"/>
                  </a:cubicBezTo>
                  <a:close/>
                </a:path>
              </a:pathLst>
            </a:custGeom>
            <a:solidFill>
              <a:srgbClr val="6D6E71"/>
            </a:solidFill>
            <a:ln w="9525" cap="flat">
              <a:noFill/>
              <a:prstDash val="solid"/>
              <a:miter/>
            </a:ln>
          </p:spPr>
          <p:txBody>
            <a:bodyPr rtlCol="0" anchor="ctr"/>
            <a:lstStyle/>
            <a:p>
              <a:endParaRPr lang="en-US"/>
            </a:p>
          </p:txBody>
        </p:sp>
        <p:sp>
          <p:nvSpPr>
            <p:cNvPr id="1658" name="Freeform: Shape 1657">
              <a:extLst>
                <a:ext uri="{FF2B5EF4-FFF2-40B4-BE49-F238E27FC236}">
                  <a16:creationId xmlns:a16="http://schemas.microsoft.com/office/drawing/2014/main" id="{49A13C20-6106-4C5D-B23E-58B21EA90044}"/>
                </a:ext>
              </a:extLst>
            </p:cNvPr>
            <p:cNvSpPr/>
            <p:nvPr/>
          </p:nvSpPr>
          <p:spPr>
            <a:xfrm>
              <a:off x="17338832" y="2555653"/>
              <a:ext cx="12957" cy="77152"/>
            </a:xfrm>
            <a:custGeom>
              <a:avLst/>
              <a:gdLst>
                <a:gd name="connsiteX0" fmla="*/ -6289 w 12957"/>
                <a:gd name="connsiteY0" fmla="*/ -180 h 77152"/>
                <a:gd name="connsiteX1" fmla="*/ 6669 w 12957"/>
                <a:gd name="connsiteY1" fmla="*/ -180 h 77152"/>
                <a:gd name="connsiteX2" fmla="*/ 6669 w 12957"/>
                <a:gd name="connsiteY2" fmla="*/ 76973 h 77152"/>
                <a:gd name="connsiteX3" fmla="*/ -6289 w 12957"/>
                <a:gd name="connsiteY3" fmla="*/ 76973 h 77152"/>
              </a:gdLst>
              <a:ahLst/>
              <a:cxnLst>
                <a:cxn ang="0">
                  <a:pos x="connsiteX0" y="connsiteY0"/>
                </a:cxn>
                <a:cxn ang="0">
                  <a:pos x="connsiteX1" y="connsiteY1"/>
                </a:cxn>
                <a:cxn ang="0">
                  <a:pos x="connsiteX2" y="connsiteY2"/>
                </a:cxn>
                <a:cxn ang="0">
                  <a:pos x="connsiteX3" y="connsiteY3"/>
                </a:cxn>
              </a:cxnLst>
              <a:rect l="l" t="t" r="r" b="b"/>
              <a:pathLst>
                <a:path w="12957" h="77152">
                  <a:moveTo>
                    <a:pt x="-6289" y="-180"/>
                  </a:moveTo>
                  <a:lnTo>
                    <a:pt x="6669" y="-180"/>
                  </a:lnTo>
                  <a:lnTo>
                    <a:pt x="6669" y="76973"/>
                  </a:lnTo>
                  <a:lnTo>
                    <a:pt x="-6289" y="76973"/>
                  </a:lnTo>
                  <a:close/>
                </a:path>
              </a:pathLst>
            </a:custGeom>
            <a:solidFill>
              <a:srgbClr val="6D6E71"/>
            </a:solidFill>
            <a:ln w="9525" cap="flat">
              <a:noFill/>
              <a:prstDash val="solid"/>
              <a:miter/>
            </a:ln>
          </p:spPr>
          <p:txBody>
            <a:bodyPr rtlCol="0" anchor="ctr"/>
            <a:lstStyle/>
            <a:p>
              <a:endParaRPr lang="en-US"/>
            </a:p>
          </p:txBody>
        </p:sp>
        <p:sp>
          <p:nvSpPr>
            <p:cNvPr id="1659" name="Freeform: Shape 1658">
              <a:extLst>
                <a:ext uri="{FF2B5EF4-FFF2-40B4-BE49-F238E27FC236}">
                  <a16:creationId xmlns:a16="http://schemas.microsoft.com/office/drawing/2014/main" id="{A2D81A51-1424-48B7-9746-2AEA7ED608F2}"/>
                </a:ext>
              </a:extLst>
            </p:cNvPr>
            <p:cNvSpPr/>
            <p:nvPr/>
          </p:nvSpPr>
          <p:spPr>
            <a:xfrm>
              <a:off x="17364670" y="2576365"/>
              <a:ext cx="56939" cy="56791"/>
            </a:xfrm>
            <a:custGeom>
              <a:avLst/>
              <a:gdLst>
                <a:gd name="connsiteX0" fmla="*/ 49887 w 56939"/>
                <a:gd name="connsiteY0" fmla="*/ 32638 h 56791"/>
                <a:gd name="connsiteX1" fmla="*/ 6355 w 56939"/>
                <a:gd name="connsiteY1" fmla="*/ 32638 h 56791"/>
                <a:gd name="connsiteX2" fmla="*/ 12359 w 56939"/>
                <a:gd name="connsiteY2" fmla="*/ 42163 h 56791"/>
                <a:gd name="connsiteX3" fmla="*/ 24358 w 56939"/>
                <a:gd name="connsiteY3" fmla="*/ 45688 h 56791"/>
                <a:gd name="connsiteX4" fmla="*/ 39408 w 56939"/>
                <a:gd name="connsiteY4" fmla="*/ 39687 h 56791"/>
                <a:gd name="connsiteX5" fmla="*/ 46361 w 56939"/>
                <a:gd name="connsiteY5" fmla="*/ 47688 h 56791"/>
                <a:gd name="connsiteX6" fmla="*/ 36836 w 56939"/>
                <a:gd name="connsiteY6" fmla="*/ 54451 h 56791"/>
                <a:gd name="connsiteX7" fmla="*/ 8261 w 56939"/>
                <a:gd name="connsiteY7" fmla="*/ 53117 h 56791"/>
                <a:gd name="connsiteX8" fmla="*/ -2501 w 56939"/>
                <a:gd name="connsiteY8" fmla="*/ 42925 h 56791"/>
                <a:gd name="connsiteX9" fmla="*/ -2501 w 56939"/>
                <a:gd name="connsiteY9" fmla="*/ 13588 h 56791"/>
                <a:gd name="connsiteX10" fmla="*/ 7782 w 56939"/>
                <a:gd name="connsiteY10" fmla="*/ 3492 h 56791"/>
                <a:gd name="connsiteX11" fmla="*/ 37027 w 56939"/>
                <a:gd name="connsiteY11" fmla="*/ 3492 h 56791"/>
                <a:gd name="connsiteX12" fmla="*/ 47027 w 56939"/>
                <a:gd name="connsiteY12" fmla="*/ 13588 h 56791"/>
                <a:gd name="connsiteX13" fmla="*/ 50645 w 56939"/>
                <a:gd name="connsiteY13" fmla="*/ 28638 h 56791"/>
                <a:gd name="connsiteX14" fmla="*/ 49887 w 56939"/>
                <a:gd name="connsiteY14" fmla="*/ 32638 h 56791"/>
                <a:gd name="connsiteX15" fmla="*/ 11787 w 56939"/>
                <a:gd name="connsiteY15" fmla="*/ 14160 h 56791"/>
                <a:gd name="connsiteX16" fmla="*/ 6545 w 56939"/>
                <a:gd name="connsiteY16" fmla="*/ 23685 h 56791"/>
                <a:gd name="connsiteX17" fmla="*/ 38074 w 56939"/>
                <a:gd name="connsiteY17" fmla="*/ 23685 h 56791"/>
                <a:gd name="connsiteX18" fmla="*/ 32930 w 56939"/>
                <a:gd name="connsiteY18" fmla="*/ 14160 h 56791"/>
                <a:gd name="connsiteX19" fmla="*/ 22358 w 56939"/>
                <a:gd name="connsiteY19" fmla="*/ 10445 h 56791"/>
                <a:gd name="connsiteX20" fmla="*/ 11498 w 56939"/>
                <a:gd name="connsiteY20" fmla="*/ 14160 h 56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6939" h="56791">
                  <a:moveTo>
                    <a:pt x="49887" y="32638"/>
                  </a:moveTo>
                  <a:lnTo>
                    <a:pt x="6355" y="32638"/>
                  </a:lnTo>
                  <a:cubicBezTo>
                    <a:pt x="7117" y="36458"/>
                    <a:pt x="9215" y="39858"/>
                    <a:pt x="12359" y="42163"/>
                  </a:cubicBezTo>
                  <a:cubicBezTo>
                    <a:pt x="15880" y="44659"/>
                    <a:pt x="20070" y="45897"/>
                    <a:pt x="24358" y="45688"/>
                  </a:cubicBezTo>
                  <a:cubicBezTo>
                    <a:pt x="29976" y="45878"/>
                    <a:pt x="35409" y="43697"/>
                    <a:pt x="39408" y="39687"/>
                  </a:cubicBezTo>
                  <a:lnTo>
                    <a:pt x="46361" y="47688"/>
                  </a:lnTo>
                  <a:cubicBezTo>
                    <a:pt x="43790" y="50707"/>
                    <a:pt x="40553" y="53031"/>
                    <a:pt x="36836" y="54451"/>
                  </a:cubicBezTo>
                  <a:cubicBezTo>
                    <a:pt x="27502" y="57737"/>
                    <a:pt x="17214" y="57260"/>
                    <a:pt x="8261" y="53117"/>
                  </a:cubicBezTo>
                  <a:cubicBezTo>
                    <a:pt x="3783" y="50812"/>
                    <a:pt x="71" y="47278"/>
                    <a:pt x="-2501" y="42925"/>
                  </a:cubicBezTo>
                  <a:cubicBezTo>
                    <a:pt x="-7552" y="33791"/>
                    <a:pt x="-7552" y="22723"/>
                    <a:pt x="-2501" y="13588"/>
                  </a:cubicBezTo>
                  <a:cubicBezTo>
                    <a:pt x="-119" y="9331"/>
                    <a:pt x="3499" y="5826"/>
                    <a:pt x="7782" y="3492"/>
                  </a:cubicBezTo>
                  <a:cubicBezTo>
                    <a:pt x="16931" y="-1404"/>
                    <a:pt x="27884" y="-1404"/>
                    <a:pt x="37027" y="3492"/>
                  </a:cubicBezTo>
                  <a:cubicBezTo>
                    <a:pt x="41218" y="5845"/>
                    <a:pt x="44743" y="9340"/>
                    <a:pt x="47027" y="13588"/>
                  </a:cubicBezTo>
                  <a:cubicBezTo>
                    <a:pt x="49505" y="18217"/>
                    <a:pt x="50743" y="23399"/>
                    <a:pt x="50645" y="28638"/>
                  </a:cubicBezTo>
                  <a:cubicBezTo>
                    <a:pt x="50459" y="29981"/>
                    <a:pt x="50171" y="31324"/>
                    <a:pt x="49887" y="32638"/>
                  </a:cubicBezTo>
                  <a:close/>
                  <a:moveTo>
                    <a:pt x="11787" y="14160"/>
                  </a:moveTo>
                  <a:cubicBezTo>
                    <a:pt x="8927" y="16608"/>
                    <a:pt x="7117" y="19989"/>
                    <a:pt x="6545" y="23685"/>
                  </a:cubicBezTo>
                  <a:lnTo>
                    <a:pt x="38074" y="23685"/>
                  </a:lnTo>
                  <a:cubicBezTo>
                    <a:pt x="37599" y="19989"/>
                    <a:pt x="35790" y="16598"/>
                    <a:pt x="32930" y="14160"/>
                  </a:cubicBezTo>
                  <a:cubicBezTo>
                    <a:pt x="29976" y="11655"/>
                    <a:pt x="26265" y="10331"/>
                    <a:pt x="22358" y="10445"/>
                  </a:cubicBezTo>
                  <a:cubicBezTo>
                    <a:pt x="18452" y="10302"/>
                    <a:pt x="14549" y="11626"/>
                    <a:pt x="11498" y="14160"/>
                  </a:cubicBezTo>
                  <a:close/>
                </a:path>
              </a:pathLst>
            </a:custGeom>
            <a:solidFill>
              <a:srgbClr val="6D6E71"/>
            </a:solidFill>
            <a:ln w="9525" cap="flat">
              <a:noFill/>
              <a:prstDash val="solid"/>
              <a:miter/>
            </a:ln>
          </p:spPr>
          <p:txBody>
            <a:bodyPr rtlCol="0" anchor="ctr"/>
            <a:lstStyle/>
            <a:p>
              <a:endParaRPr lang="en-US"/>
            </a:p>
          </p:txBody>
        </p:sp>
        <p:sp>
          <p:nvSpPr>
            <p:cNvPr id="1660" name="Freeform: Shape 1659">
              <a:extLst>
                <a:ext uri="{FF2B5EF4-FFF2-40B4-BE49-F238E27FC236}">
                  <a16:creationId xmlns:a16="http://schemas.microsoft.com/office/drawing/2014/main" id="{420D706A-080B-4BED-9F8B-4354D1DE2FAB}"/>
                </a:ext>
              </a:extLst>
            </p:cNvPr>
            <p:cNvSpPr/>
            <p:nvPr/>
          </p:nvSpPr>
          <p:spPr>
            <a:xfrm>
              <a:off x="17428073" y="2576266"/>
              <a:ext cx="50553" cy="57120"/>
            </a:xfrm>
            <a:custGeom>
              <a:avLst/>
              <a:gdLst>
                <a:gd name="connsiteX0" fmla="*/ 37629 w 50553"/>
                <a:gd name="connsiteY0" fmla="*/ 6068 h 57120"/>
                <a:gd name="connsiteX1" fmla="*/ 44206 w 50553"/>
                <a:gd name="connsiteY1" fmla="*/ 23785 h 57120"/>
                <a:gd name="connsiteX2" fmla="*/ 44206 w 50553"/>
                <a:gd name="connsiteY2" fmla="*/ 56360 h 57120"/>
                <a:gd name="connsiteX3" fmla="*/ 31918 w 50553"/>
                <a:gd name="connsiteY3" fmla="*/ 56360 h 57120"/>
                <a:gd name="connsiteX4" fmla="*/ 31918 w 50553"/>
                <a:gd name="connsiteY4" fmla="*/ 49407 h 57120"/>
                <a:gd name="connsiteX5" fmla="*/ 25058 w 50553"/>
                <a:gd name="connsiteY5" fmla="*/ 55027 h 57120"/>
                <a:gd name="connsiteX6" fmla="*/ 14389 w 50553"/>
                <a:gd name="connsiteY6" fmla="*/ 56932 h 57120"/>
                <a:gd name="connsiteX7" fmla="*/ 3436 w 50553"/>
                <a:gd name="connsiteY7" fmla="*/ 54836 h 57120"/>
                <a:gd name="connsiteX8" fmla="*/ -3708 w 50553"/>
                <a:gd name="connsiteY8" fmla="*/ 48835 h 57120"/>
                <a:gd name="connsiteX9" fmla="*/ -754 w 50553"/>
                <a:gd name="connsiteY9" fmla="*/ 28261 h 57120"/>
                <a:gd name="connsiteX10" fmla="*/ 16770 w 50553"/>
                <a:gd name="connsiteY10" fmla="*/ 23785 h 57120"/>
                <a:gd name="connsiteX11" fmla="*/ 31155 w 50553"/>
                <a:gd name="connsiteY11" fmla="*/ 23785 h 57120"/>
                <a:gd name="connsiteX12" fmla="*/ 31155 w 50553"/>
                <a:gd name="connsiteY12" fmla="*/ 22927 h 57120"/>
                <a:gd name="connsiteX13" fmla="*/ 27630 w 50553"/>
                <a:gd name="connsiteY13" fmla="*/ 13974 h 57120"/>
                <a:gd name="connsiteX14" fmla="*/ 17342 w 50553"/>
                <a:gd name="connsiteY14" fmla="*/ 10831 h 57120"/>
                <a:gd name="connsiteX15" fmla="*/ 7817 w 50553"/>
                <a:gd name="connsiteY15" fmla="*/ 12259 h 57120"/>
                <a:gd name="connsiteX16" fmla="*/ 199 w 50553"/>
                <a:gd name="connsiteY16" fmla="*/ 16355 h 57120"/>
                <a:gd name="connsiteX17" fmla="*/ -4945 w 50553"/>
                <a:gd name="connsiteY17" fmla="*/ 6830 h 57120"/>
                <a:gd name="connsiteX18" fmla="*/ 5627 w 50553"/>
                <a:gd name="connsiteY18" fmla="*/ 1687 h 57120"/>
                <a:gd name="connsiteX19" fmla="*/ 18579 w 50553"/>
                <a:gd name="connsiteY19" fmla="*/ -123 h 57120"/>
                <a:gd name="connsiteX20" fmla="*/ 37629 w 50553"/>
                <a:gd name="connsiteY20" fmla="*/ 6068 h 57120"/>
                <a:gd name="connsiteX21" fmla="*/ 25821 w 50553"/>
                <a:gd name="connsiteY21" fmla="*/ 45406 h 57120"/>
                <a:gd name="connsiteX22" fmla="*/ 31155 w 50553"/>
                <a:gd name="connsiteY22" fmla="*/ 39025 h 57120"/>
                <a:gd name="connsiteX23" fmla="*/ 31155 w 50553"/>
                <a:gd name="connsiteY23" fmla="*/ 32548 h 57120"/>
                <a:gd name="connsiteX24" fmla="*/ 18105 w 50553"/>
                <a:gd name="connsiteY24" fmla="*/ 32548 h 57120"/>
                <a:gd name="connsiteX25" fmla="*/ 6864 w 50553"/>
                <a:gd name="connsiteY25" fmla="*/ 39977 h 57120"/>
                <a:gd name="connsiteX26" fmla="*/ 9724 w 50553"/>
                <a:gd name="connsiteY26" fmla="*/ 45597 h 57120"/>
                <a:gd name="connsiteX27" fmla="*/ 17533 w 50553"/>
                <a:gd name="connsiteY27" fmla="*/ 47693 h 57120"/>
                <a:gd name="connsiteX28" fmla="*/ 25821 w 50553"/>
                <a:gd name="connsiteY28" fmla="*/ 45406 h 57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0553" h="57120">
                  <a:moveTo>
                    <a:pt x="37629" y="6068"/>
                  </a:moveTo>
                  <a:cubicBezTo>
                    <a:pt x="42299" y="10726"/>
                    <a:pt x="44680" y="17203"/>
                    <a:pt x="44206" y="23785"/>
                  </a:cubicBezTo>
                  <a:lnTo>
                    <a:pt x="44206" y="56360"/>
                  </a:lnTo>
                  <a:lnTo>
                    <a:pt x="31918" y="56360"/>
                  </a:lnTo>
                  <a:lnTo>
                    <a:pt x="31918" y="49407"/>
                  </a:lnTo>
                  <a:cubicBezTo>
                    <a:pt x="30202" y="51912"/>
                    <a:pt x="27821" y="53865"/>
                    <a:pt x="25058" y="55027"/>
                  </a:cubicBezTo>
                  <a:cubicBezTo>
                    <a:pt x="21630" y="56360"/>
                    <a:pt x="18012" y="57008"/>
                    <a:pt x="14389" y="56932"/>
                  </a:cubicBezTo>
                  <a:cubicBezTo>
                    <a:pt x="10677" y="57027"/>
                    <a:pt x="6864" y="56313"/>
                    <a:pt x="3436" y="54836"/>
                  </a:cubicBezTo>
                  <a:cubicBezTo>
                    <a:pt x="483" y="53569"/>
                    <a:pt x="-1992" y="51483"/>
                    <a:pt x="-3708" y="48835"/>
                  </a:cubicBezTo>
                  <a:cubicBezTo>
                    <a:pt x="-8089" y="42216"/>
                    <a:pt x="-6754" y="33395"/>
                    <a:pt x="-754" y="28261"/>
                  </a:cubicBezTo>
                  <a:cubicBezTo>
                    <a:pt x="4389" y="24842"/>
                    <a:pt x="10580" y="23270"/>
                    <a:pt x="16770" y="23785"/>
                  </a:cubicBezTo>
                  <a:lnTo>
                    <a:pt x="31155" y="23785"/>
                  </a:lnTo>
                  <a:lnTo>
                    <a:pt x="31155" y="22927"/>
                  </a:lnTo>
                  <a:cubicBezTo>
                    <a:pt x="31346" y="19565"/>
                    <a:pt x="30104" y="16279"/>
                    <a:pt x="27630" y="13974"/>
                  </a:cubicBezTo>
                  <a:cubicBezTo>
                    <a:pt x="24677" y="11669"/>
                    <a:pt x="21058" y="10545"/>
                    <a:pt x="17342" y="10831"/>
                  </a:cubicBezTo>
                  <a:cubicBezTo>
                    <a:pt x="14105" y="10802"/>
                    <a:pt x="10868" y="11288"/>
                    <a:pt x="7817" y="12259"/>
                  </a:cubicBezTo>
                  <a:cubicBezTo>
                    <a:pt x="5055" y="13155"/>
                    <a:pt x="2483" y="14545"/>
                    <a:pt x="199" y="16355"/>
                  </a:cubicBezTo>
                  <a:lnTo>
                    <a:pt x="-4945" y="6830"/>
                  </a:lnTo>
                  <a:cubicBezTo>
                    <a:pt x="-1801" y="4439"/>
                    <a:pt x="1817" y="2696"/>
                    <a:pt x="5627" y="1687"/>
                  </a:cubicBezTo>
                  <a:cubicBezTo>
                    <a:pt x="9817" y="487"/>
                    <a:pt x="14198" y="-123"/>
                    <a:pt x="18579" y="-123"/>
                  </a:cubicBezTo>
                  <a:cubicBezTo>
                    <a:pt x="25439" y="-571"/>
                    <a:pt x="32299" y="1639"/>
                    <a:pt x="37629" y="6068"/>
                  </a:cubicBezTo>
                  <a:close/>
                  <a:moveTo>
                    <a:pt x="25821" y="45406"/>
                  </a:moveTo>
                  <a:cubicBezTo>
                    <a:pt x="28295" y="43949"/>
                    <a:pt x="30104" y="41692"/>
                    <a:pt x="31155" y="39025"/>
                  </a:cubicBezTo>
                  <a:lnTo>
                    <a:pt x="31155" y="32548"/>
                  </a:lnTo>
                  <a:lnTo>
                    <a:pt x="18105" y="32548"/>
                  </a:lnTo>
                  <a:cubicBezTo>
                    <a:pt x="10580" y="32548"/>
                    <a:pt x="6864" y="35024"/>
                    <a:pt x="6864" y="39977"/>
                  </a:cubicBezTo>
                  <a:cubicBezTo>
                    <a:pt x="6864" y="42206"/>
                    <a:pt x="7915" y="44311"/>
                    <a:pt x="9724" y="45597"/>
                  </a:cubicBezTo>
                  <a:cubicBezTo>
                    <a:pt x="12008" y="47102"/>
                    <a:pt x="14770" y="47835"/>
                    <a:pt x="17533" y="47693"/>
                  </a:cubicBezTo>
                  <a:cubicBezTo>
                    <a:pt x="20486" y="47673"/>
                    <a:pt x="23342" y="46883"/>
                    <a:pt x="25821" y="45406"/>
                  </a:cubicBezTo>
                  <a:close/>
                </a:path>
              </a:pathLst>
            </a:custGeom>
            <a:solidFill>
              <a:srgbClr val="6D6E71"/>
            </a:solidFill>
            <a:ln w="9525" cap="flat">
              <a:noFill/>
              <a:prstDash val="solid"/>
              <a:miter/>
            </a:ln>
          </p:spPr>
          <p:txBody>
            <a:bodyPr rtlCol="0" anchor="ctr"/>
            <a:lstStyle/>
            <a:p>
              <a:endParaRPr lang="en-US"/>
            </a:p>
          </p:txBody>
        </p:sp>
        <p:sp>
          <p:nvSpPr>
            <p:cNvPr id="1661" name="Freeform: Shape 1660">
              <a:extLst>
                <a:ext uri="{FF2B5EF4-FFF2-40B4-BE49-F238E27FC236}">
                  <a16:creationId xmlns:a16="http://schemas.microsoft.com/office/drawing/2014/main" id="{017FB72E-8FA8-4A86-BDE1-77C163BDA386}"/>
                </a:ext>
              </a:extLst>
            </p:cNvPr>
            <p:cNvSpPr/>
            <p:nvPr/>
          </p:nvSpPr>
          <p:spPr>
            <a:xfrm>
              <a:off x="17488850" y="2576759"/>
              <a:ext cx="48625" cy="57048"/>
            </a:xfrm>
            <a:custGeom>
              <a:avLst/>
              <a:gdLst>
                <a:gd name="connsiteX0" fmla="*/ 3999 w 48625"/>
                <a:gd name="connsiteY0" fmla="*/ 54819 h 57048"/>
                <a:gd name="connsiteX1" fmla="*/ -6289 w 48625"/>
                <a:gd name="connsiteY1" fmla="*/ 50342 h 57048"/>
                <a:gd name="connsiteX2" fmla="*/ -1336 w 48625"/>
                <a:gd name="connsiteY2" fmla="*/ 40817 h 57048"/>
                <a:gd name="connsiteX3" fmla="*/ 7715 w 48625"/>
                <a:gd name="connsiteY3" fmla="*/ 44818 h 57048"/>
                <a:gd name="connsiteX4" fmla="*/ 18003 w 48625"/>
                <a:gd name="connsiteY4" fmla="*/ 46342 h 57048"/>
                <a:gd name="connsiteX5" fmla="*/ 29718 w 48625"/>
                <a:gd name="connsiteY5" fmla="*/ 40150 h 57048"/>
                <a:gd name="connsiteX6" fmla="*/ 26765 w 48625"/>
                <a:gd name="connsiteY6" fmla="*/ 36055 h 57048"/>
                <a:gd name="connsiteX7" fmla="*/ 17240 w 48625"/>
                <a:gd name="connsiteY7" fmla="*/ 33959 h 57048"/>
                <a:gd name="connsiteX8" fmla="*/ 5999 w 48625"/>
                <a:gd name="connsiteY8" fmla="*/ 31483 h 57048"/>
                <a:gd name="connsiteX9" fmla="*/ -1429 w 48625"/>
                <a:gd name="connsiteY9" fmla="*/ 26815 h 57048"/>
                <a:gd name="connsiteX10" fmla="*/ -4666 w 48625"/>
                <a:gd name="connsiteY10" fmla="*/ 17290 h 57048"/>
                <a:gd name="connsiteX11" fmla="*/ 1999 w 48625"/>
                <a:gd name="connsiteY11" fmla="*/ 4622 h 57048"/>
                <a:gd name="connsiteX12" fmla="*/ 19812 w 48625"/>
                <a:gd name="connsiteY12" fmla="*/ -140 h 57048"/>
                <a:gd name="connsiteX13" fmla="*/ 31239 w 48625"/>
                <a:gd name="connsiteY13" fmla="*/ 1193 h 57048"/>
                <a:gd name="connsiteX14" fmla="*/ 40764 w 48625"/>
                <a:gd name="connsiteY14" fmla="*/ 4717 h 57048"/>
                <a:gd name="connsiteX15" fmla="*/ 35816 w 48625"/>
                <a:gd name="connsiteY15" fmla="*/ 14242 h 57048"/>
                <a:gd name="connsiteX16" fmla="*/ 19905 w 48625"/>
                <a:gd name="connsiteY16" fmla="*/ 10051 h 57048"/>
                <a:gd name="connsiteX17" fmla="*/ 11240 w 48625"/>
                <a:gd name="connsiteY17" fmla="*/ 11766 h 57048"/>
                <a:gd name="connsiteX18" fmla="*/ 8287 w 48625"/>
                <a:gd name="connsiteY18" fmla="*/ 16243 h 57048"/>
                <a:gd name="connsiteX19" fmla="*/ 11431 w 48625"/>
                <a:gd name="connsiteY19" fmla="*/ 20719 h 57048"/>
                <a:gd name="connsiteX20" fmla="*/ 20956 w 48625"/>
                <a:gd name="connsiteY20" fmla="*/ 23101 h 57048"/>
                <a:gd name="connsiteX21" fmla="*/ 31909 w 48625"/>
                <a:gd name="connsiteY21" fmla="*/ 25577 h 57048"/>
                <a:gd name="connsiteX22" fmla="*/ 39243 w 48625"/>
                <a:gd name="connsiteY22" fmla="*/ 30149 h 57048"/>
                <a:gd name="connsiteX23" fmla="*/ 42290 w 48625"/>
                <a:gd name="connsiteY23" fmla="*/ 39674 h 57048"/>
                <a:gd name="connsiteX24" fmla="*/ 35527 w 48625"/>
                <a:gd name="connsiteY24" fmla="*/ 52152 h 57048"/>
                <a:gd name="connsiteX25" fmla="*/ 17142 w 48625"/>
                <a:gd name="connsiteY25" fmla="*/ 56819 h 57048"/>
                <a:gd name="connsiteX26" fmla="*/ 3999 w 48625"/>
                <a:gd name="connsiteY26" fmla="*/ 54819 h 5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625" h="57048">
                  <a:moveTo>
                    <a:pt x="3999" y="54819"/>
                  </a:moveTo>
                  <a:cubicBezTo>
                    <a:pt x="381" y="53933"/>
                    <a:pt x="-3145" y="52419"/>
                    <a:pt x="-6289" y="50342"/>
                  </a:cubicBezTo>
                  <a:lnTo>
                    <a:pt x="-1336" y="40817"/>
                  </a:lnTo>
                  <a:cubicBezTo>
                    <a:pt x="1427" y="42579"/>
                    <a:pt x="4478" y="43922"/>
                    <a:pt x="7715" y="44818"/>
                  </a:cubicBezTo>
                  <a:cubicBezTo>
                    <a:pt x="11050" y="45780"/>
                    <a:pt x="14477" y="46294"/>
                    <a:pt x="18003" y="46342"/>
                  </a:cubicBezTo>
                  <a:cubicBezTo>
                    <a:pt x="25812" y="46342"/>
                    <a:pt x="29718" y="44246"/>
                    <a:pt x="29718" y="40150"/>
                  </a:cubicBezTo>
                  <a:cubicBezTo>
                    <a:pt x="29718" y="38302"/>
                    <a:pt x="28481" y="36655"/>
                    <a:pt x="26765" y="36055"/>
                  </a:cubicBezTo>
                  <a:cubicBezTo>
                    <a:pt x="23621" y="35055"/>
                    <a:pt x="20477" y="34350"/>
                    <a:pt x="17240" y="33959"/>
                  </a:cubicBezTo>
                  <a:cubicBezTo>
                    <a:pt x="13431" y="33407"/>
                    <a:pt x="9715" y="32578"/>
                    <a:pt x="5999" y="31483"/>
                  </a:cubicBezTo>
                  <a:cubicBezTo>
                    <a:pt x="3143" y="30597"/>
                    <a:pt x="571" y="28997"/>
                    <a:pt x="-1429" y="26815"/>
                  </a:cubicBezTo>
                  <a:cubicBezTo>
                    <a:pt x="-3717" y="24196"/>
                    <a:pt x="-4856" y="20767"/>
                    <a:pt x="-4666" y="17290"/>
                  </a:cubicBezTo>
                  <a:cubicBezTo>
                    <a:pt x="-4763" y="12204"/>
                    <a:pt x="-2284" y="7413"/>
                    <a:pt x="1999" y="4622"/>
                  </a:cubicBezTo>
                  <a:cubicBezTo>
                    <a:pt x="7334" y="1203"/>
                    <a:pt x="13524" y="-464"/>
                    <a:pt x="19812" y="-140"/>
                  </a:cubicBezTo>
                  <a:cubicBezTo>
                    <a:pt x="23621" y="-121"/>
                    <a:pt x="27528" y="326"/>
                    <a:pt x="31239" y="1193"/>
                  </a:cubicBezTo>
                  <a:cubicBezTo>
                    <a:pt x="34574" y="1803"/>
                    <a:pt x="37815" y="3003"/>
                    <a:pt x="40764" y="4717"/>
                  </a:cubicBezTo>
                  <a:lnTo>
                    <a:pt x="35816" y="14242"/>
                  </a:lnTo>
                  <a:cubicBezTo>
                    <a:pt x="31053" y="11394"/>
                    <a:pt x="25528" y="9947"/>
                    <a:pt x="19905" y="10051"/>
                  </a:cubicBezTo>
                  <a:cubicBezTo>
                    <a:pt x="16952" y="9870"/>
                    <a:pt x="13905" y="10461"/>
                    <a:pt x="11240" y="11766"/>
                  </a:cubicBezTo>
                  <a:cubicBezTo>
                    <a:pt x="9524" y="12566"/>
                    <a:pt x="8287" y="14309"/>
                    <a:pt x="8287" y="16243"/>
                  </a:cubicBezTo>
                  <a:cubicBezTo>
                    <a:pt x="8189" y="18262"/>
                    <a:pt x="9524" y="20091"/>
                    <a:pt x="11431" y="20719"/>
                  </a:cubicBezTo>
                  <a:cubicBezTo>
                    <a:pt x="14477" y="21824"/>
                    <a:pt x="17714" y="22615"/>
                    <a:pt x="20956" y="23101"/>
                  </a:cubicBezTo>
                  <a:cubicBezTo>
                    <a:pt x="24667" y="23653"/>
                    <a:pt x="28290" y="24482"/>
                    <a:pt x="31909" y="25577"/>
                  </a:cubicBezTo>
                  <a:cubicBezTo>
                    <a:pt x="34671" y="26425"/>
                    <a:pt x="37243" y="27996"/>
                    <a:pt x="39243" y="30149"/>
                  </a:cubicBezTo>
                  <a:cubicBezTo>
                    <a:pt x="41527" y="32778"/>
                    <a:pt x="42578" y="36216"/>
                    <a:pt x="42290" y="39674"/>
                  </a:cubicBezTo>
                  <a:cubicBezTo>
                    <a:pt x="42290" y="44722"/>
                    <a:pt x="39815" y="49437"/>
                    <a:pt x="35527" y="52152"/>
                  </a:cubicBezTo>
                  <a:cubicBezTo>
                    <a:pt x="30002" y="55552"/>
                    <a:pt x="23621" y="57181"/>
                    <a:pt x="17142" y="56819"/>
                  </a:cubicBezTo>
                  <a:cubicBezTo>
                    <a:pt x="12668" y="56772"/>
                    <a:pt x="8287" y="56095"/>
                    <a:pt x="3999" y="54819"/>
                  </a:cubicBezTo>
                  <a:close/>
                </a:path>
              </a:pathLst>
            </a:custGeom>
            <a:solidFill>
              <a:srgbClr val="6D6E71"/>
            </a:solidFill>
            <a:ln w="9525" cap="flat">
              <a:noFill/>
              <a:prstDash val="solid"/>
              <a:miter/>
            </a:ln>
          </p:spPr>
          <p:txBody>
            <a:bodyPr rtlCol="0" anchor="ctr"/>
            <a:lstStyle/>
            <a:p>
              <a:endParaRPr lang="en-US"/>
            </a:p>
          </p:txBody>
        </p:sp>
        <p:sp>
          <p:nvSpPr>
            <p:cNvPr id="1662" name="Freeform: Shape 1661">
              <a:extLst>
                <a:ext uri="{FF2B5EF4-FFF2-40B4-BE49-F238E27FC236}">
                  <a16:creationId xmlns:a16="http://schemas.microsoft.com/office/drawing/2014/main" id="{1D809511-973D-473E-B42C-0DE830F11BB8}"/>
                </a:ext>
              </a:extLst>
            </p:cNvPr>
            <p:cNvSpPr/>
            <p:nvPr/>
          </p:nvSpPr>
          <p:spPr>
            <a:xfrm>
              <a:off x="17544187" y="2576365"/>
              <a:ext cx="56778" cy="56882"/>
            </a:xfrm>
            <a:custGeom>
              <a:avLst/>
              <a:gdLst>
                <a:gd name="connsiteX0" fmla="*/ 50294 w 56778"/>
                <a:gd name="connsiteY0" fmla="*/ 32638 h 56882"/>
                <a:gd name="connsiteX1" fmla="*/ 6766 w 56778"/>
                <a:gd name="connsiteY1" fmla="*/ 32638 h 56882"/>
                <a:gd name="connsiteX2" fmla="*/ 12766 w 56778"/>
                <a:gd name="connsiteY2" fmla="*/ 42163 h 56882"/>
                <a:gd name="connsiteX3" fmla="*/ 24770 w 56778"/>
                <a:gd name="connsiteY3" fmla="*/ 45688 h 56882"/>
                <a:gd name="connsiteX4" fmla="*/ 39913 w 56778"/>
                <a:gd name="connsiteY4" fmla="*/ 39687 h 56882"/>
                <a:gd name="connsiteX5" fmla="*/ 46866 w 56778"/>
                <a:gd name="connsiteY5" fmla="*/ 47688 h 56882"/>
                <a:gd name="connsiteX6" fmla="*/ 37341 w 56778"/>
                <a:gd name="connsiteY6" fmla="*/ 54451 h 56882"/>
                <a:gd name="connsiteX7" fmla="*/ 8292 w 56778"/>
                <a:gd name="connsiteY7" fmla="*/ 53117 h 56882"/>
                <a:gd name="connsiteX8" fmla="*/ -2475 w 56778"/>
                <a:gd name="connsiteY8" fmla="*/ 42925 h 56882"/>
                <a:gd name="connsiteX9" fmla="*/ -6284 w 56778"/>
                <a:gd name="connsiteY9" fmla="*/ 28257 h 56882"/>
                <a:gd name="connsiteX10" fmla="*/ -2568 w 56778"/>
                <a:gd name="connsiteY10" fmla="*/ 13588 h 56882"/>
                <a:gd name="connsiteX11" fmla="*/ 7622 w 56778"/>
                <a:gd name="connsiteY11" fmla="*/ 3492 h 56882"/>
                <a:gd name="connsiteX12" fmla="*/ 36960 w 56778"/>
                <a:gd name="connsiteY12" fmla="*/ 3492 h 56882"/>
                <a:gd name="connsiteX13" fmla="*/ 46964 w 56778"/>
                <a:gd name="connsiteY13" fmla="*/ 13588 h 56882"/>
                <a:gd name="connsiteX14" fmla="*/ 50484 w 56778"/>
                <a:gd name="connsiteY14" fmla="*/ 28638 h 56882"/>
                <a:gd name="connsiteX15" fmla="*/ 50294 w 56778"/>
                <a:gd name="connsiteY15" fmla="*/ 32638 h 56882"/>
                <a:gd name="connsiteX16" fmla="*/ 12194 w 56778"/>
                <a:gd name="connsiteY16" fmla="*/ 14160 h 56882"/>
                <a:gd name="connsiteX17" fmla="*/ 6859 w 56778"/>
                <a:gd name="connsiteY17" fmla="*/ 23685 h 56882"/>
                <a:gd name="connsiteX18" fmla="*/ 38387 w 56778"/>
                <a:gd name="connsiteY18" fmla="*/ 23685 h 56882"/>
                <a:gd name="connsiteX19" fmla="*/ 33341 w 56778"/>
                <a:gd name="connsiteY19" fmla="*/ 14160 h 56882"/>
                <a:gd name="connsiteX20" fmla="*/ 22672 w 56778"/>
                <a:gd name="connsiteY20" fmla="*/ 10445 h 56882"/>
                <a:gd name="connsiteX21" fmla="*/ 11910 w 56778"/>
                <a:gd name="connsiteY21" fmla="*/ 14160 h 56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6778" h="56882">
                  <a:moveTo>
                    <a:pt x="50294" y="32638"/>
                  </a:moveTo>
                  <a:lnTo>
                    <a:pt x="6766" y="32638"/>
                  </a:lnTo>
                  <a:cubicBezTo>
                    <a:pt x="7529" y="36458"/>
                    <a:pt x="9622" y="39858"/>
                    <a:pt x="12766" y="42163"/>
                  </a:cubicBezTo>
                  <a:cubicBezTo>
                    <a:pt x="16291" y="44611"/>
                    <a:pt x="20482" y="45850"/>
                    <a:pt x="24770" y="45688"/>
                  </a:cubicBezTo>
                  <a:cubicBezTo>
                    <a:pt x="30388" y="45859"/>
                    <a:pt x="35913" y="43687"/>
                    <a:pt x="39913" y="39687"/>
                  </a:cubicBezTo>
                  <a:lnTo>
                    <a:pt x="46866" y="47688"/>
                  </a:lnTo>
                  <a:cubicBezTo>
                    <a:pt x="44294" y="50707"/>
                    <a:pt x="41057" y="53031"/>
                    <a:pt x="37341" y="54451"/>
                  </a:cubicBezTo>
                  <a:cubicBezTo>
                    <a:pt x="27816" y="57861"/>
                    <a:pt x="17435" y="57384"/>
                    <a:pt x="8292" y="53117"/>
                  </a:cubicBezTo>
                  <a:cubicBezTo>
                    <a:pt x="3813" y="50841"/>
                    <a:pt x="4" y="47297"/>
                    <a:pt x="-2475" y="42925"/>
                  </a:cubicBezTo>
                  <a:cubicBezTo>
                    <a:pt x="-5047" y="38468"/>
                    <a:pt x="-6377" y="33400"/>
                    <a:pt x="-6284" y="28257"/>
                  </a:cubicBezTo>
                  <a:cubicBezTo>
                    <a:pt x="-6377" y="23123"/>
                    <a:pt x="-5047" y="18065"/>
                    <a:pt x="-2568" y="13588"/>
                  </a:cubicBezTo>
                  <a:cubicBezTo>
                    <a:pt x="-187" y="9331"/>
                    <a:pt x="3338" y="5835"/>
                    <a:pt x="7622" y="3492"/>
                  </a:cubicBezTo>
                  <a:cubicBezTo>
                    <a:pt x="16766" y="-1404"/>
                    <a:pt x="27816" y="-1404"/>
                    <a:pt x="36960" y="3492"/>
                  </a:cubicBezTo>
                  <a:cubicBezTo>
                    <a:pt x="41150" y="5864"/>
                    <a:pt x="44675" y="9359"/>
                    <a:pt x="46964" y="13588"/>
                  </a:cubicBezTo>
                  <a:cubicBezTo>
                    <a:pt x="49438" y="18227"/>
                    <a:pt x="50582" y="23399"/>
                    <a:pt x="50484" y="28638"/>
                  </a:cubicBezTo>
                  <a:cubicBezTo>
                    <a:pt x="50484" y="29971"/>
                    <a:pt x="50484" y="31314"/>
                    <a:pt x="50294" y="32638"/>
                  </a:cubicBezTo>
                  <a:close/>
                  <a:moveTo>
                    <a:pt x="12194" y="14160"/>
                  </a:moveTo>
                  <a:cubicBezTo>
                    <a:pt x="9338" y="16598"/>
                    <a:pt x="7431" y="19970"/>
                    <a:pt x="6859" y="23685"/>
                  </a:cubicBezTo>
                  <a:lnTo>
                    <a:pt x="38387" y="23685"/>
                  </a:lnTo>
                  <a:cubicBezTo>
                    <a:pt x="38006" y="19989"/>
                    <a:pt x="36197" y="16589"/>
                    <a:pt x="33341" y="14160"/>
                  </a:cubicBezTo>
                  <a:cubicBezTo>
                    <a:pt x="30388" y="11636"/>
                    <a:pt x="26579" y="10312"/>
                    <a:pt x="22672" y="10445"/>
                  </a:cubicBezTo>
                  <a:cubicBezTo>
                    <a:pt x="18765" y="10312"/>
                    <a:pt x="14956" y="11636"/>
                    <a:pt x="11910" y="14160"/>
                  </a:cubicBezTo>
                  <a:close/>
                </a:path>
              </a:pathLst>
            </a:custGeom>
            <a:solidFill>
              <a:srgbClr val="6D6E71"/>
            </a:solidFill>
            <a:ln w="9525" cap="flat">
              <a:noFill/>
              <a:prstDash val="solid"/>
              <a:miter/>
            </a:ln>
          </p:spPr>
          <p:txBody>
            <a:bodyPr rtlCol="0" anchor="ctr"/>
            <a:lstStyle/>
            <a:p>
              <a:endParaRPr lang="en-US"/>
            </a:p>
          </p:txBody>
        </p:sp>
        <p:sp>
          <p:nvSpPr>
            <p:cNvPr id="1663" name="Freeform: Shape 1662">
              <a:extLst>
                <a:ext uri="{FF2B5EF4-FFF2-40B4-BE49-F238E27FC236}">
                  <a16:creationId xmlns:a16="http://schemas.microsoft.com/office/drawing/2014/main" id="{82DC7767-A787-4E96-B8AB-EDDDDEEB257D}"/>
                </a:ext>
              </a:extLst>
            </p:cNvPr>
            <p:cNvSpPr/>
            <p:nvPr/>
          </p:nvSpPr>
          <p:spPr>
            <a:xfrm>
              <a:off x="17634395" y="2554506"/>
              <a:ext cx="41146" cy="77918"/>
            </a:xfrm>
            <a:custGeom>
              <a:avLst/>
              <a:gdLst>
                <a:gd name="connsiteX0" fmla="*/ 15905 w 41146"/>
                <a:gd name="connsiteY0" fmla="*/ 19636 h 77918"/>
                <a:gd name="connsiteX1" fmla="*/ 15905 w 41146"/>
                <a:gd name="connsiteY1" fmla="*/ 22970 h 77918"/>
                <a:gd name="connsiteX2" fmla="*/ 31141 w 41146"/>
                <a:gd name="connsiteY2" fmla="*/ 22970 h 77918"/>
                <a:gd name="connsiteX3" fmla="*/ 31141 w 41146"/>
                <a:gd name="connsiteY3" fmla="*/ 33067 h 77918"/>
                <a:gd name="connsiteX4" fmla="*/ 16287 w 41146"/>
                <a:gd name="connsiteY4" fmla="*/ 33067 h 77918"/>
                <a:gd name="connsiteX5" fmla="*/ 16287 w 41146"/>
                <a:gd name="connsiteY5" fmla="*/ 77739 h 77918"/>
                <a:gd name="connsiteX6" fmla="*/ 3236 w 41146"/>
                <a:gd name="connsiteY6" fmla="*/ 77739 h 77918"/>
                <a:gd name="connsiteX7" fmla="*/ 3236 w 41146"/>
                <a:gd name="connsiteY7" fmla="*/ 33067 h 77918"/>
                <a:gd name="connsiteX8" fmla="*/ -6289 w 41146"/>
                <a:gd name="connsiteY8" fmla="*/ 33067 h 77918"/>
                <a:gd name="connsiteX9" fmla="*/ -6289 w 41146"/>
                <a:gd name="connsiteY9" fmla="*/ 22589 h 77918"/>
                <a:gd name="connsiteX10" fmla="*/ 3236 w 41146"/>
                <a:gd name="connsiteY10" fmla="*/ 22589 h 77918"/>
                <a:gd name="connsiteX11" fmla="*/ 3236 w 41146"/>
                <a:gd name="connsiteY11" fmla="*/ 19065 h 77918"/>
                <a:gd name="connsiteX12" fmla="*/ 8473 w 41146"/>
                <a:gd name="connsiteY12" fmla="*/ 4968 h 77918"/>
                <a:gd name="connsiteX13" fmla="*/ 34858 w 41146"/>
                <a:gd name="connsiteY13" fmla="*/ 2872 h 77918"/>
                <a:gd name="connsiteX14" fmla="*/ 31239 w 41146"/>
                <a:gd name="connsiteY14" fmla="*/ 12397 h 77918"/>
                <a:gd name="connsiteX15" fmla="*/ 24095 w 41146"/>
                <a:gd name="connsiteY15" fmla="*/ 10111 h 77918"/>
                <a:gd name="connsiteX16" fmla="*/ 15905 w 41146"/>
                <a:gd name="connsiteY16" fmla="*/ 19636 h 7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146" h="77918">
                  <a:moveTo>
                    <a:pt x="15905" y="19636"/>
                  </a:moveTo>
                  <a:lnTo>
                    <a:pt x="15905" y="22970"/>
                  </a:lnTo>
                  <a:lnTo>
                    <a:pt x="31141" y="22970"/>
                  </a:lnTo>
                  <a:lnTo>
                    <a:pt x="31141" y="33067"/>
                  </a:lnTo>
                  <a:lnTo>
                    <a:pt x="16287" y="33067"/>
                  </a:lnTo>
                  <a:lnTo>
                    <a:pt x="16287" y="77739"/>
                  </a:lnTo>
                  <a:lnTo>
                    <a:pt x="3236" y="77739"/>
                  </a:lnTo>
                  <a:lnTo>
                    <a:pt x="3236" y="33067"/>
                  </a:lnTo>
                  <a:lnTo>
                    <a:pt x="-6289" y="33067"/>
                  </a:lnTo>
                  <a:lnTo>
                    <a:pt x="-6289" y="22589"/>
                  </a:lnTo>
                  <a:lnTo>
                    <a:pt x="3236" y="22589"/>
                  </a:lnTo>
                  <a:lnTo>
                    <a:pt x="3236" y="19065"/>
                  </a:lnTo>
                  <a:cubicBezTo>
                    <a:pt x="2948" y="13845"/>
                    <a:pt x="4855" y="8749"/>
                    <a:pt x="8473" y="4968"/>
                  </a:cubicBezTo>
                  <a:cubicBezTo>
                    <a:pt x="15998" y="-1033"/>
                    <a:pt x="26477" y="-1862"/>
                    <a:pt x="34858" y="2872"/>
                  </a:cubicBezTo>
                  <a:lnTo>
                    <a:pt x="31239" y="12397"/>
                  </a:lnTo>
                  <a:cubicBezTo>
                    <a:pt x="29142" y="10911"/>
                    <a:pt x="26667" y="10111"/>
                    <a:pt x="24095" y="10111"/>
                  </a:cubicBezTo>
                  <a:cubicBezTo>
                    <a:pt x="18570" y="10778"/>
                    <a:pt x="15905" y="14017"/>
                    <a:pt x="15905" y="19636"/>
                  </a:cubicBezTo>
                  <a:close/>
                </a:path>
              </a:pathLst>
            </a:custGeom>
            <a:solidFill>
              <a:srgbClr val="6D6E71"/>
            </a:solidFill>
            <a:ln w="9525" cap="flat">
              <a:noFill/>
              <a:prstDash val="solid"/>
              <a:miter/>
            </a:ln>
          </p:spPr>
          <p:txBody>
            <a:bodyPr rtlCol="0" anchor="ctr"/>
            <a:lstStyle/>
            <a:p>
              <a:endParaRPr lang="en-US"/>
            </a:p>
          </p:txBody>
        </p:sp>
        <p:sp>
          <p:nvSpPr>
            <p:cNvPr id="1664" name="Freeform: Shape 1663">
              <a:extLst>
                <a:ext uri="{FF2B5EF4-FFF2-40B4-BE49-F238E27FC236}">
                  <a16:creationId xmlns:a16="http://schemas.microsoft.com/office/drawing/2014/main" id="{5DFE4B39-77AC-458C-ACEB-520A9F6A3A06}"/>
                </a:ext>
              </a:extLst>
            </p:cNvPr>
            <p:cNvSpPr/>
            <p:nvPr/>
          </p:nvSpPr>
          <p:spPr>
            <a:xfrm>
              <a:off x="17688875" y="2576496"/>
              <a:ext cx="32198" cy="56595"/>
            </a:xfrm>
            <a:custGeom>
              <a:avLst/>
              <a:gdLst>
                <a:gd name="connsiteX0" fmla="*/ 25909 w 32198"/>
                <a:gd name="connsiteY0" fmla="*/ -68 h 56595"/>
                <a:gd name="connsiteX1" fmla="*/ 25909 w 32198"/>
                <a:gd name="connsiteY1" fmla="*/ 12315 h 56595"/>
                <a:gd name="connsiteX2" fmla="*/ 22858 w 32198"/>
                <a:gd name="connsiteY2" fmla="*/ 12315 h 56595"/>
                <a:gd name="connsiteX3" fmla="*/ 11050 w 32198"/>
                <a:gd name="connsiteY3" fmla="*/ 16792 h 56595"/>
                <a:gd name="connsiteX4" fmla="*/ 6762 w 32198"/>
                <a:gd name="connsiteY4" fmla="*/ 29460 h 56595"/>
                <a:gd name="connsiteX5" fmla="*/ 6762 w 32198"/>
                <a:gd name="connsiteY5" fmla="*/ 56416 h 56595"/>
                <a:gd name="connsiteX6" fmla="*/ -6289 w 32198"/>
                <a:gd name="connsiteY6" fmla="*/ 56416 h 56595"/>
                <a:gd name="connsiteX7" fmla="*/ -6289 w 32198"/>
                <a:gd name="connsiteY7" fmla="*/ 599 h 56595"/>
                <a:gd name="connsiteX8" fmla="*/ 6096 w 32198"/>
                <a:gd name="connsiteY8" fmla="*/ 599 h 56595"/>
                <a:gd name="connsiteX9" fmla="*/ 6096 w 32198"/>
                <a:gd name="connsiteY9" fmla="*/ 8695 h 56595"/>
                <a:gd name="connsiteX10" fmla="*/ 25909 w 32198"/>
                <a:gd name="connsiteY10" fmla="*/ -68 h 5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198" h="56595">
                  <a:moveTo>
                    <a:pt x="25909" y="-68"/>
                  </a:moveTo>
                  <a:lnTo>
                    <a:pt x="25909" y="12315"/>
                  </a:lnTo>
                  <a:lnTo>
                    <a:pt x="22858" y="12315"/>
                  </a:lnTo>
                  <a:cubicBezTo>
                    <a:pt x="18477" y="12067"/>
                    <a:pt x="14194" y="13696"/>
                    <a:pt x="11050" y="16792"/>
                  </a:cubicBezTo>
                  <a:cubicBezTo>
                    <a:pt x="7999" y="20278"/>
                    <a:pt x="6478" y="24831"/>
                    <a:pt x="6762" y="29460"/>
                  </a:cubicBezTo>
                  <a:lnTo>
                    <a:pt x="6762" y="56416"/>
                  </a:lnTo>
                  <a:lnTo>
                    <a:pt x="-6289" y="56416"/>
                  </a:lnTo>
                  <a:lnTo>
                    <a:pt x="-6289" y="599"/>
                  </a:lnTo>
                  <a:lnTo>
                    <a:pt x="6096" y="599"/>
                  </a:lnTo>
                  <a:lnTo>
                    <a:pt x="6096" y="8695"/>
                  </a:lnTo>
                  <a:cubicBezTo>
                    <a:pt x="10668" y="2485"/>
                    <a:pt x="18193" y="-849"/>
                    <a:pt x="25909" y="-68"/>
                  </a:cubicBezTo>
                  <a:close/>
                </a:path>
              </a:pathLst>
            </a:custGeom>
            <a:solidFill>
              <a:srgbClr val="6D6E71"/>
            </a:solidFill>
            <a:ln w="9525" cap="flat">
              <a:noFill/>
              <a:prstDash val="solid"/>
              <a:miter/>
            </a:ln>
          </p:spPr>
          <p:txBody>
            <a:bodyPr rtlCol="0" anchor="ctr"/>
            <a:lstStyle/>
            <a:p>
              <a:endParaRPr lang="en-US"/>
            </a:p>
          </p:txBody>
        </p:sp>
        <p:sp>
          <p:nvSpPr>
            <p:cNvPr id="1665" name="Freeform: Shape 1664">
              <a:extLst>
                <a:ext uri="{FF2B5EF4-FFF2-40B4-BE49-F238E27FC236}">
                  <a16:creationId xmlns:a16="http://schemas.microsoft.com/office/drawing/2014/main" id="{C42563BF-F322-4607-85E1-A0F1580E2C52}"/>
                </a:ext>
              </a:extLst>
            </p:cNvPr>
            <p:cNvSpPr/>
            <p:nvPr/>
          </p:nvSpPr>
          <p:spPr>
            <a:xfrm>
              <a:off x="17727097" y="2576603"/>
              <a:ext cx="59197" cy="56967"/>
            </a:xfrm>
            <a:custGeom>
              <a:avLst/>
              <a:gdLst>
                <a:gd name="connsiteX0" fmla="*/ 8067 w 59197"/>
                <a:gd name="connsiteY0" fmla="*/ 53165 h 56967"/>
                <a:gd name="connsiteX1" fmla="*/ -2504 w 59197"/>
                <a:gd name="connsiteY1" fmla="*/ 42973 h 56967"/>
                <a:gd name="connsiteX2" fmla="*/ -2504 w 59197"/>
                <a:gd name="connsiteY2" fmla="*/ 13636 h 56967"/>
                <a:gd name="connsiteX3" fmla="*/ 8067 w 59197"/>
                <a:gd name="connsiteY3" fmla="*/ 3540 h 56967"/>
                <a:gd name="connsiteX4" fmla="*/ 23215 w 59197"/>
                <a:gd name="connsiteY4" fmla="*/ -175 h 56967"/>
                <a:gd name="connsiteX5" fmla="*/ 38549 w 59197"/>
                <a:gd name="connsiteY5" fmla="*/ 3540 h 56967"/>
                <a:gd name="connsiteX6" fmla="*/ 49121 w 59197"/>
                <a:gd name="connsiteY6" fmla="*/ 13636 h 56967"/>
                <a:gd name="connsiteX7" fmla="*/ 49121 w 59197"/>
                <a:gd name="connsiteY7" fmla="*/ 42973 h 56967"/>
                <a:gd name="connsiteX8" fmla="*/ 38549 w 59197"/>
                <a:gd name="connsiteY8" fmla="*/ 53165 h 56967"/>
                <a:gd name="connsiteX9" fmla="*/ 23215 w 59197"/>
                <a:gd name="connsiteY9" fmla="*/ 56785 h 56967"/>
                <a:gd name="connsiteX10" fmla="*/ 8067 w 59197"/>
                <a:gd name="connsiteY10" fmla="*/ 53165 h 56967"/>
                <a:gd name="connsiteX11" fmla="*/ 35121 w 59197"/>
                <a:gd name="connsiteY11" fmla="*/ 40878 h 56967"/>
                <a:gd name="connsiteX12" fmla="*/ 39786 w 59197"/>
                <a:gd name="connsiteY12" fmla="*/ 28305 h 56967"/>
                <a:gd name="connsiteX13" fmla="*/ 35121 w 59197"/>
                <a:gd name="connsiteY13" fmla="*/ 15732 h 56967"/>
                <a:gd name="connsiteX14" fmla="*/ 11402 w 59197"/>
                <a:gd name="connsiteY14" fmla="*/ 15732 h 56967"/>
                <a:gd name="connsiteX15" fmla="*/ 6830 w 59197"/>
                <a:gd name="connsiteY15" fmla="*/ 28305 h 56967"/>
                <a:gd name="connsiteX16" fmla="*/ 11402 w 59197"/>
                <a:gd name="connsiteY16" fmla="*/ 40878 h 56967"/>
                <a:gd name="connsiteX17" fmla="*/ 35121 w 59197"/>
                <a:gd name="connsiteY17" fmla="*/ 40878 h 56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9197" h="56967">
                  <a:moveTo>
                    <a:pt x="8067" y="53165"/>
                  </a:moveTo>
                  <a:cubicBezTo>
                    <a:pt x="3686" y="50803"/>
                    <a:pt x="-25" y="47279"/>
                    <a:pt x="-2504" y="42973"/>
                  </a:cubicBezTo>
                  <a:cubicBezTo>
                    <a:pt x="-7550" y="33858"/>
                    <a:pt x="-7550" y="22752"/>
                    <a:pt x="-2504" y="13636"/>
                  </a:cubicBezTo>
                  <a:cubicBezTo>
                    <a:pt x="68" y="9360"/>
                    <a:pt x="3686" y="5864"/>
                    <a:pt x="8067" y="3540"/>
                  </a:cubicBezTo>
                  <a:cubicBezTo>
                    <a:pt x="12737" y="1025"/>
                    <a:pt x="17974" y="-261"/>
                    <a:pt x="23215" y="-175"/>
                  </a:cubicBezTo>
                  <a:cubicBezTo>
                    <a:pt x="28550" y="-270"/>
                    <a:pt x="33880" y="1006"/>
                    <a:pt x="38549" y="3540"/>
                  </a:cubicBezTo>
                  <a:cubicBezTo>
                    <a:pt x="42930" y="5864"/>
                    <a:pt x="46549" y="9360"/>
                    <a:pt x="49121" y="13636"/>
                  </a:cubicBezTo>
                  <a:cubicBezTo>
                    <a:pt x="54171" y="22752"/>
                    <a:pt x="54171" y="33858"/>
                    <a:pt x="49121" y="42973"/>
                  </a:cubicBezTo>
                  <a:cubicBezTo>
                    <a:pt x="46549" y="47279"/>
                    <a:pt x="42930" y="50803"/>
                    <a:pt x="38549" y="53165"/>
                  </a:cubicBezTo>
                  <a:cubicBezTo>
                    <a:pt x="33787" y="55622"/>
                    <a:pt x="28550" y="56861"/>
                    <a:pt x="23215" y="56785"/>
                  </a:cubicBezTo>
                  <a:cubicBezTo>
                    <a:pt x="17974" y="56851"/>
                    <a:pt x="12737" y="55604"/>
                    <a:pt x="8067" y="53165"/>
                  </a:cubicBezTo>
                  <a:close/>
                  <a:moveTo>
                    <a:pt x="35121" y="40878"/>
                  </a:moveTo>
                  <a:cubicBezTo>
                    <a:pt x="38358" y="37487"/>
                    <a:pt x="39977" y="32953"/>
                    <a:pt x="39786" y="28305"/>
                  </a:cubicBezTo>
                  <a:cubicBezTo>
                    <a:pt x="40075" y="23647"/>
                    <a:pt x="38358" y="19104"/>
                    <a:pt x="35121" y="15732"/>
                  </a:cubicBezTo>
                  <a:cubicBezTo>
                    <a:pt x="28550" y="9236"/>
                    <a:pt x="17974" y="9236"/>
                    <a:pt x="11402" y="15732"/>
                  </a:cubicBezTo>
                  <a:cubicBezTo>
                    <a:pt x="8258" y="19142"/>
                    <a:pt x="6639" y="23666"/>
                    <a:pt x="6830" y="28305"/>
                  </a:cubicBezTo>
                  <a:cubicBezTo>
                    <a:pt x="6639" y="32934"/>
                    <a:pt x="8258" y="37449"/>
                    <a:pt x="11402" y="40878"/>
                  </a:cubicBezTo>
                  <a:cubicBezTo>
                    <a:pt x="18071" y="47231"/>
                    <a:pt x="28452" y="47231"/>
                    <a:pt x="35121" y="40878"/>
                  </a:cubicBezTo>
                  <a:close/>
                </a:path>
              </a:pathLst>
            </a:custGeom>
            <a:solidFill>
              <a:srgbClr val="6D6E71"/>
            </a:solidFill>
            <a:ln w="9525" cap="flat">
              <a:noFill/>
              <a:prstDash val="solid"/>
              <a:miter/>
            </a:ln>
          </p:spPr>
          <p:txBody>
            <a:bodyPr rtlCol="0" anchor="ctr"/>
            <a:lstStyle/>
            <a:p>
              <a:endParaRPr lang="en-US"/>
            </a:p>
          </p:txBody>
        </p:sp>
        <p:sp>
          <p:nvSpPr>
            <p:cNvPr id="1666" name="Freeform: Shape 1665">
              <a:extLst>
                <a:ext uri="{FF2B5EF4-FFF2-40B4-BE49-F238E27FC236}">
                  <a16:creationId xmlns:a16="http://schemas.microsoft.com/office/drawing/2014/main" id="{42652C1B-EE60-473C-877B-90B1FEC5B733}"/>
                </a:ext>
              </a:extLst>
            </p:cNvPr>
            <p:cNvSpPr/>
            <p:nvPr/>
          </p:nvSpPr>
          <p:spPr>
            <a:xfrm>
              <a:off x="17798222" y="2576549"/>
              <a:ext cx="93527" cy="57018"/>
            </a:xfrm>
            <a:custGeom>
              <a:avLst/>
              <a:gdLst>
                <a:gd name="connsiteX0" fmla="*/ 81059 w 93527"/>
                <a:gd name="connsiteY0" fmla="*/ 5975 h 57018"/>
                <a:gd name="connsiteX1" fmla="*/ 87152 w 93527"/>
                <a:gd name="connsiteY1" fmla="*/ 24263 h 57018"/>
                <a:gd name="connsiteX2" fmla="*/ 87152 w 93527"/>
                <a:gd name="connsiteY2" fmla="*/ 56077 h 57018"/>
                <a:gd name="connsiteX3" fmla="*/ 74199 w 93527"/>
                <a:gd name="connsiteY3" fmla="*/ 56077 h 57018"/>
                <a:gd name="connsiteX4" fmla="*/ 74199 w 93527"/>
                <a:gd name="connsiteY4" fmla="*/ 25978 h 57018"/>
                <a:gd name="connsiteX5" fmla="*/ 70962 w 93527"/>
                <a:gd name="connsiteY5" fmla="*/ 14929 h 57018"/>
                <a:gd name="connsiteX6" fmla="*/ 61437 w 93527"/>
                <a:gd name="connsiteY6" fmla="*/ 11309 h 57018"/>
                <a:gd name="connsiteX7" fmla="*/ 50861 w 93527"/>
                <a:gd name="connsiteY7" fmla="*/ 15596 h 57018"/>
                <a:gd name="connsiteX8" fmla="*/ 46959 w 93527"/>
                <a:gd name="connsiteY8" fmla="*/ 27883 h 57018"/>
                <a:gd name="connsiteX9" fmla="*/ 46959 w 93527"/>
                <a:gd name="connsiteY9" fmla="*/ 56458 h 57018"/>
                <a:gd name="connsiteX10" fmla="*/ 33909 w 93527"/>
                <a:gd name="connsiteY10" fmla="*/ 56458 h 57018"/>
                <a:gd name="connsiteX11" fmla="*/ 33909 w 93527"/>
                <a:gd name="connsiteY11" fmla="*/ 26359 h 57018"/>
                <a:gd name="connsiteX12" fmla="*/ 30672 w 93527"/>
                <a:gd name="connsiteY12" fmla="*/ 15310 h 57018"/>
                <a:gd name="connsiteX13" fmla="*/ 21147 w 93527"/>
                <a:gd name="connsiteY13" fmla="*/ 11690 h 57018"/>
                <a:gd name="connsiteX14" fmla="*/ 10571 w 93527"/>
                <a:gd name="connsiteY14" fmla="*/ 15881 h 57018"/>
                <a:gd name="connsiteX15" fmla="*/ 6669 w 93527"/>
                <a:gd name="connsiteY15" fmla="*/ 28264 h 57018"/>
                <a:gd name="connsiteX16" fmla="*/ 6669 w 93527"/>
                <a:gd name="connsiteY16" fmla="*/ 56839 h 57018"/>
                <a:gd name="connsiteX17" fmla="*/ -6289 w 93527"/>
                <a:gd name="connsiteY17" fmla="*/ 56839 h 57018"/>
                <a:gd name="connsiteX18" fmla="*/ -6289 w 93527"/>
                <a:gd name="connsiteY18" fmla="*/ 546 h 57018"/>
                <a:gd name="connsiteX19" fmla="*/ 6096 w 93527"/>
                <a:gd name="connsiteY19" fmla="*/ 546 h 57018"/>
                <a:gd name="connsiteX20" fmla="*/ 6096 w 93527"/>
                <a:gd name="connsiteY20" fmla="*/ 7595 h 57018"/>
                <a:gd name="connsiteX21" fmla="*/ 13905 w 93527"/>
                <a:gd name="connsiteY21" fmla="*/ 1880 h 57018"/>
                <a:gd name="connsiteX22" fmla="*/ 24286 w 93527"/>
                <a:gd name="connsiteY22" fmla="*/ -121 h 57018"/>
                <a:gd name="connsiteX23" fmla="*/ 35337 w 93527"/>
                <a:gd name="connsiteY23" fmla="*/ 2260 h 57018"/>
                <a:gd name="connsiteX24" fmla="*/ 43052 w 93527"/>
                <a:gd name="connsiteY24" fmla="*/ 9214 h 57018"/>
                <a:gd name="connsiteX25" fmla="*/ 51815 w 93527"/>
                <a:gd name="connsiteY25" fmla="*/ 2356 h 57018"/>
                <a:gd name="connsiteX26" fmla="*/ 63819 w 93527"/>
                <a:gd name="connsiteY26" fmla="*/ -121 h 57018"/>
                <a:gd name="connsiteX27" fmla="*/ 81059 w 93527"/>
                <a:gd name="connsiteY27" fmla="*/ 5975 h 5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3527" h="57018">
                  <a:moveTo>
                    <a:pt x="81059" y="5975"/>
                  </a:moveTo>
                  <a:cubicBezTo>
                    <a:pt x="85440" y="10995"/>
                    <a:pt x="87724" y="17596"/>
                    <a:pt x="87152" y="24263"/>
                  </a:cubicBezTo>
                  <a:lnTo>
                    <a:pt x="87152" y="56077"/>
                  </a:lnTo>
                  <a:lnTo>
                    <a:pt x="74199" y="56077"/>
                  </a:lnTo>
                  <a:lnTo>
                    <a:pt x="74199" y="25978"/>
                  </a:lnTo>
                  <a:cubicBezTo>
                    <a:pt x="74483" y="22025"/>
                    <a:pt x="73344" y="18110"/>
                    <a:pt x="70962" y="14929"/>
                  </a:cubicBezTo>
                  <a:cubicBezTo>
                    <a:pt x="68483" y="12357"/>
                    <a:pt x="64958" y="11023"/>
                    <a:pt x="61437" y="11309"/>
                  </a:cubicBezTo>
                  <a:cubicBezTo>
                    <a:pt x="57438" y="11147"/>
                    <a:pt x="53624" y="12709"/>
                    <a:pt x="50861" y="15596"/>
                  </a:cubicBezTo>
                  <a:cubicBezTo>
                    <a:pt x="48099" y="19062"/>
                    <a:pt x="46671" y="23444"/>
                    <a:pt x="46959" y="27883"/>
                  </a:cubicBezTo>
                  <a:lnTo>
                    <a:pt x="46959" y="56458"/>
                  </a:lnTo>
                  <a:lnTo>
                    <a:pt x="33909" y="56458"/>
                  </a:lnTo>
                  <a:lnTo>
                    <a:pt x="33909" y="26359"/>
                  </a:lnTo>
                  <a:cubicBezTo>
                    <a:pt x="34192" y="22406"/>
                    <a:pt x="33053" y="18472"/>
                    <a:pt x="30672" y="15310"/>
                  </a:cubicBezTo>
                  <a:cubicBezTo>
                    <a:pt x="28193" y="12728"/>
                    <a:pt x="24667" y="11395"/>
                    <a:pt x="21147" y="11690"/>
                  </a:cubicBezTo>
                  <a:cubicBezTo>
                    <a:pt x="17142" y="11490"/>
                    <a:pt x="13333" y="13024"/>
                    <a:pt x="10571" y="15881"/>
                  </a:cubicBezTo>
                  <a:cubicBezTo>
                    <a:pt x="7808" y="19377"/>
                    <a:pt x="6380" y="23797"/>
                    <a:pt x="6669" y="28264"/>
                  </a:cubicBezTo>
                  <a:lnTo>
                    <a:pt x="6669" y="56839"/>
                  </a:lnTo>
                  <a:lnTo>
                    <a:pt x="-6289" y="56839"/>
                  </a:lnTo>
                  <a:lnTo>
                    <a:pt x="-6289" y="546"/>
                  </a:lnTo>
                  <a:lnTo>
                    <a:pt x="6096" y="546"/>
                  </a:lnTo>
                  <a:lnTo>
                    <a:pt x="6096" y="7595"/>
                  </a:lnTo>
                  <a:cubicBezTo>
                    <a:pt x="8189" y="5099"/>
                    <a:pt x="10859" y="3137"/>
                    <a:pt x="13905" y="1880"/>
                  </a:cubicBezTo>
                  <a:cubicBezTo>
                    <a:pt x="17240" y="508"/>
                    <a:pt x="20765" y="-178"/>
                    <a:pt x="24286" y="-121"/>
                  </a:cubicBezTo>
                  <a:cubicBezTo>
                    <a:pt x="28100" y="-168"/>
                    <a:pt x="31909" y="651"/>
                    <a:pt x="35337" y="2260"/>
                  </a:cubicBezTo>
                  <a:cubicBezTo>
                    <a:pt x="38574" y="3775"/>
                    <a:pt x="41243" y="6194"/>
                    <a:pt x="43052" y="9214"/>
                  </a:cubicBezTo>
                  <a:cubicBezTo>
                    <a:pt x="45341" y="6223"/>
                    <a:pt x="48387" y="3870"/>
                    <a:pt x="51815" y="2356"/>
                  </a:cubicBezTo>
                  <a:cubicBezTo>
                    <a:pt x="55624" y="689"/>
                    <a:pt x="59721" y="-159"/>
                    <a:pt x="63819" y="-121"/>
                  </a:cubicBezTo>
                  <a:cubicBezTo>
                    <a:pt x="70200" y="-578"/>
                    <a:pt x="76390" y="1632"/>
                    <a:pt x="81059" y="5975"/>
                  </a:cubicBezTo>
                  <a:close/>
                </a:path>
              </a:pathLst>
            </a:custGeom>
            <a:solidFill>
              <a:srgbClr val="6D6E71"/>
            </a:solidFill>
            <a:ln w="9525" cap="flat">
              <a:noFill/>
              <a:prstDash val="solid"/>
              <a:miter/>
            </a:ln>
          </p:spPr>
          <p:txBody>
            <a:bodyPr rtlCol="0" anchor="ctr"/>
            <a:lstStyle/>
            <a:p>
              <a:endParaRPr lang="en-US"/>
            </a:p>
          </p:txBody>
        </p:sp>
        <p:sp>
          <p:nvSpPr>
            <p:cNvPr id="1667" name="Freeform: Shape 1666">
              <a:extLst>
                <a:ext uri="{FF2B5EF4-FFF2-40B4-BE49-F238E27FC236}">
                  <a16:creationId xmlns:a16="http://schemas.microsoft.com/office/drawing/2014/main" id="{FE84C336-4B24-43B5-B06A-8140051C7792}"/>
                </a:ext>
              </a:extLst>
            </p:cNvPr>
            <p:cNvSpPr/>
            <p:nvPr/>
          </p:nvSpPr>
          <p:spPr>
            <a:xfrm>
              <a:off x="17938241" y="2560025"/>
              <a:ext cx="61061" cy="72780"/>
            </a:xfrm>
            <a:custGeom>
              <a:avLst/>
              <a:gdLst>
                <a:gd name="connsiteX0" fmla="*/ 40192 w 61061"/>
                <a:gd name="connsiteY0" fmla="*/ 2973 h 72780"/>
                <a:gd name="connsiteX1" fmla="*/ 50954 w 61061"/>
                <a:gd name="connsiteY1" fmla="*/ 11831 h 72780"/>
                <a:gd name="connsiteX2" fmla="*/ 54768 w 61061"/>
                <a:gd name="connsiteY2" fmla="*/ 25738 h 72780"/>
                <a:gd name="connsiteX3" fmla="*/ 50954 w 61061"/>
                <a:gd name="connsiteY3" fmla="*/ 39454 h 72780"/>
                <a:gd name="connsiteX4" fmla="*/ 40192 w 61061"/>
                <a:gd name="connsiteY4" fmla="*/ 48503 h 72780"/>
                <a:gd name="connsiteX5" fmla="*/ 23714 w 61061"/>
                <a:gd name="connsiteY5" fmla="*/ 51646 h 72780"/>
                <a:gd name="connsiteX6" fmla="*/ 7334 w 61061"/>
                <a:gd name="connsiteY6" fmla="*/ 51646 h 72780"/>
                <a:gd name="connsiteX7" fmla="*/ 7334 w 61061"/>
                <a:gd name="connsiteY7" fmla="*/ 72601 h 72780"/>
                <a:gd name="connsiteX8" fmla="*/ -6289 w 61061"/>
                <a:gd name="connsiteY8" fmla="*/ 72601 h 72780"/>
                <a:gd name="connsiteX9" fmla="*/ -6289 w 61061"/>
                <a:gd name="connsiteY9" fmla="*/ -170 h 72780"/>
                <a:gd name="connsiteX10" fmla="*/ 23714 w 61061"/>
                <a:gd name="connsiteY10" fmla="*/ -170 h 72780"/>
                <a:gd name="connsiteX11" fmla="*/ 40192 w 61061"/>
                <a:gd name="connsiteY11" fmla="*/ 2973 h 72780"/>
                <a:gd name="connsiteX12" fmla="*/ 36574 w 61061"/>
                <a:gd name="connsiteY12" fmla="*/ 36406 h 72780"/>
                <a:gd name="connsiteX13" fmla="*/ 36955 w 61061"/>
                <a:gd name="connsiteY13" fmla="*/ 15394 h 72780"/>
                <a:gd name="connsiteX14" fmla="*/ 36574 w 61061"/>
                <a:gd name="connsiteY14" fmla="*/ 14974 h 72780"/>
                <a:gd name="connsiteX15" fmla="*/ 23142 w 61061"/>
                <a:gd name="connsiteY15" fmla="*/ 11260 h 72780"/>
                <a:gd name="connsiteX16" fmla="*/ 7334 w 61061"/>
                <a:gd name="connsiteY16" fmla="*/ 11260 h 72780"/>
                <a:gd name="connsiteX17" fmla="*/ 7334 w 61061"/>
                <a:gd name="connsiteY17" fmla="*/ 39835 h 72780"/>
                <a:gd name="connsiteX18" fmla="*/ 23142 w 61061"/>
                <a:gd name="connsiteY18" fmla="*/ 39835 h 72780"/>
                <a:gd name="connsiteX19" fmla="*/ 36574 w 61061"/>
                <a:gd name="connsiteY19" fmla="*/ 36406 h 72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061" h="72780">
                  <a:moveTo>
                    <a:pt x="40192" y="2973"/>
                  </a:moveTo>
                  <a:cubicBezTo>
                    <a:pt x="44573" y="4783"/>
                    <a:pt x="48289" y="7869"/>
                    <a:pt x="50954" y="11831"/>
                  </a:cubicBezTo>
                  <a:cubicBezTo>
                    <a:pt x="53624" y="15984"/>
                    <a:pt x="54861" y="20823"/>
                    <a:pt x="54768" y="25738"/>
                  </a:cubicBezTo>
                  <a:cubicBezTo>
                    <a:pt x="54861" y="30586"/>
                    <a:pt x="53526" y="35358"/>
                    <a:pt x="50954" y="39454"/>
                  </a:cubicBezTo>
                  <a:cubicBezTo>
                    <a:pt x="48387" y="43492"/>
                    <a:pt x="44573" y="46655"/>
                    <a:pt x="40192" y="48503"/>
                  </a:cubicBezTo>
                  <a:cubicBezTo>
                    <a:pt x="34955" y="50703"/>
                    <a:pt x="29337" y="51779"/>
                    <a:pt x="23714" y="51646"/>
                  </a:cubicBezTo>
                  <a:lnTo>
                    <a:pt x="7334" y="51646"/>
                  </a:lnTo>
                  <a:lnTo>
                    <a:pt x="7334" y="72601"/>
                  </a:lnTo>
                  <a:lnTo>
                    <a:pt x="-6289" y="72601"/>
                  </a:lnTo>
                  <a:lnTo>
                    <a:pt x="-6289" y="-170"/>
                  </a:lnTo>
                  <a:lnTo>
                    <a:pt x="23714" y="-170"/>
                  </a:lnTo>
                  <a:cubicBezTo>
                    <a:pt x="29337" y="-294"/>
                    <a:pt x="34955" y="773"/>
                    <a:pt x="40192" y="2973"/>
                  </a:cubicBezTo>
                  <a:close/>
                  <a:moveTo>
                    <a:pt x="36574" y="36406"/>
                  </a:moveTo>
                  <a:cubicBezTo>
                    <a:pt x="42480" y="30719"/>
                    <a:pt x="42671" y="21318"/>
                    <a:pt x="36955" y="15394"/>
                  </a:cubicBezTo>
                  <a:cubicBezTo>
                    <a:pt x="36857" y="15251"/>
                    <a:pt x="36764" y="15108"/>
                    <a:pt x="36574" y="14974"/>
                  </a:cubicBezTo>
                  <a:cubicBezTo>
                    <a:pt x="32667" y="12250"/>
                    <a:pt x="27904" y="10936"/>
                    <a:pt x="23142" y="11260"/>
                  </a:cubicBezTo>
                  <a:lnTo>
                    <a:pt x="7334" y="11260"/>
                  </a:lnTo>
                  <a:lnTo>
                    <a:pt x="7334" y="39835"/>
                  </a:lnTo>
                  <a:lnTo>
                    <a:pt x="23142" y="39835"/>
                  </a:lnTo>
                  <a:cubicBezTo>
                    <a:pt x="27904" y="40244"/>
                    <a:pt x="32574" y="39035"/>
                    <a:pt x="36574" y="36406"/>
                  </a:cubicBezTo>
                  <a:close/>
                </a:path>
              </a:pathLst>
            </a:custGeom>
            <a:solidFill>
              <a:srgbClr val="6D6E71"/>
            </a:solidFill>
            <a:ln w="9525" cap="flat">
              <a:noFill/>
              <a:prstDash val="solid"/>
              <a:miter/>
            </a:ln>
          </p:spPr>
          <p:txBody>
            <a:bodyPr rtlCol="0" anchor="ctr"/>
            <a:lstStyle/>
            <a:p>
              <a:endParaRPr lang="en-US"/>
            </a:p>
          </p:txBody>
        </p:sp>
        <p:sp>
          <p:nvSpPr>
            <p:cNvPr id="1668" name="Freeform: Shape 1667">
              <a:extLst>
                <a:ext uri="{FF2B5EF4-FFF2-40B4-BE49-F238E27FC236}">
                  <a16:creationId xmlns:a16="http://schemas.microsoft.com/office/drawing/2014/main" id="{C9D4C044-3C5E-432E-AB3A-167E43BC27D1}"/>
                </a:ext>
              </a:extLst>
            </p:cNvPr>
            <p:cNvSpPr/>
            <p:nvPr/>
          </p:nvSpPr>
          <p:spPr>
            <a:xfrm>
              <a:off x="18010823" y="2576496"/>
              <a:ext cx="32193" cy="56595"/>
            </a:xfrm>
            <a:custGeom>
              <a:avLst/>
              <a:gdLst>
                <a:gd name="connsiteX0" fmla="*/ 25905 w 32193"/>
                <a:gd name="connsiteY0" fmla="*/ -68 h 56595"/>
                <a:gd name="connsiteX1" fmla="*/ 25905 w 32193"/>
                <a:gd name="connsiteY1" fmla="*/ 12315 h 56595"/>
                <a:gd name="connsiteX2" fmla="*/ 22858 w 32193"/>
                <a:gd name="connsiteY2" fmla="*/ 12315 h 56595"/>
                <a:gd name="connsiteX3" fmla="*/ 11045 w 32193"/>
                <a:gd name="connsiteY3" fmla="*/ 16792 h 56595"/>
                <a:gd name="connsiteX4" fmla="*/ 6762 w 32193"/>
                <a:gd name="connsiteY4" fmla="*/ 29460 h 56595"/>
                <a:gd name="connsiteX5" fmla="*/ 6762 w 32193"/>
                <a:gd name="connsiteY5" fmla="*/ 56416 h 56595"/>
                <a:gd name="connsiteX6" fmla="*/ -6289 w 32193"/>
                <a:gd name="connsiteY6" fmla="*/ 56416 h 56595"/>
                <a:gd name="connsiteX7" fmla="*/ -6289 w 32193"/>
                <a:gd name="connsiteY7" fmla="*/ 599 h 56595"/>
                <a:gd name="connsiteX8" fmla="*/ 6092 w 32193"/>
                <a:gd name="connsiteY8" fmla="*/ 599 h 56595"/>
                <a:gd name="connsiteX9" fmla="*/ 6092 w 32193"/>
                <a:gd name="connsiteY9" fmla="*/ 8695 h 56595"/>
                <a:gd name="connsiteX10" fmla="*/ 25905 w 32193"/>
                <a:gd name="connsiteY10" fmla="*/ -68 h 5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193" h="56595">
                  <a:moveTo>
                    <a:pt x="25905" y="-68"/>
                  </a:moveTo>
                  <a:lnTo>
                    <a:pt x="25905" y="12315"/>
                  </a:lnTo>
                  <a:lnTo>
                    <a:pt x="22858" y="12315"/>
                  </a:lnTo>
                  <a:cubicBezTo>
                    <a:pt x="18477" y="12067"/>
                    <a:pt x="14189" y="13696"/>
                    <a:pt x="11045" y="16792"/>
                  </a:cubicBezTo>
                  <a:cubicBezTo>
                    <a:pt x="7999" y="20278"/>
                    <a:pt x="6473" y="24831"/>
                    <a:pt x="6762" y="29460"/>
                  </a:cubicBezTo>
                  <a:lnTo>
                    <a:pt x="6762" y="56416"/>
                  </a:lnTo>
                  <a:lnTo>
                    <a:pt x="-6289" y="56416"/>
                  </a:lnTo>
                  <a:lnTo>
                    <a:pt x="-6289" y="599"/>
                  </a:lnTo>
                  <a:lnTo>
                    <a:pt x="6092" y="599"/>
                  </a:lnTo>
                  <a:lnTo>
                    <a:pt x="6092" y="8695"/>
                  </a:lnTo>
                  <a:cubicBezTo>
                    <a:pt x="10664" y="2485"/>
                    <a:pt x="18189" y="-849"/>
                    <a:pt x="25905" y="-68"/>
                  </a:cubicBezTo>
                  <a:close/>
                </a:path>
              </a:pathLst>
            </a:custGeom>
            <a:solidFill>
              <a:srgbClr val="6D6E71"/>
            </a:solidFill>
            <a:ln w="9525" cap="flat">
              <a:noFill/>
              <a:prstDash val="solid"/>
              <a:miter/>
            </a:ln>
          </p:spPr>
          <p:txBody>
            <a:bodyPr rtlCol="0" anchor="ctr"/>
            <a:lstStyle/>
            <a:p>
              <a:endParaRPr lang="en-US"/>
            </a:p>
          </p:txBody>
        </p:sp>
        <p:sp>
          <p:nvSpPr>
            <p:cNvPr id="1669" name="Freeform: Shape 1668">
              <a:extLst>
                <a:ext uri="{FF2B5EF4-FFF2-40B4-BE49-F238E27FC236}">
                  <a16:creationId xmlns:a16="http://schemas.microsoft.com/office/drawing/2014/main" id="{0EFE5A8E-2EA1-4686-BD0C-A540ACCE2E44}"/>
                </a:ext>
              </a:extLst>
            </p:cNvPr>
            <p:cNvSpPr/>
            <p:nvPr/>
          </p:nvSpPr>
          <p:spPr>
            <a:xfrm>
              <a:off x="18052658" y="2552509"/>
              <a:ext cx="16652" cy="80297"/>
            </a:xfrm>
            <a:custGeom>
              <a:avLst/>
              <a:gdLst>
                <a:gd name="connsiteX0" fmla="*/ -3931 w 16652"/>
                <a:gd name="connsiteY0" fmla="*/ 13157 h 80297"/>
                <a:gd name="connsiteX1" fmla="*/ -4215 w 16652"/>
                <a:gd name="connsiteY1" fmla="*/ 2384 h 80297"/>
                <a:gd name="connsiteX2" fmla="*/ -3931 w 16652"/>
                <a:gd name="connsiteY2" fmla="*/ 2107 h 80297"/>
                <a:gd name="connsiteX3" fmla="*/ 1975 w 16652"/>
                <a:gd name="connsiteY3" fmla="*/ -179 h 80297"/>
                <a:gd name="connsiteX4" fmla="*/ 7975 w 16652"/>
                <a:gd name="connsiteY4" fmla="*/ 1917 h 80297"/>
                <a:gd name="connsiteX5" fmla="*/ 10356 w 16652"/>
                <a:gd name="connsiteY5" fmla="*/ 7346 h 80297"/>
                <a:gd name="connsiteX6" fmla="*/ 7975 w 16652"/>
                <a:gd name="connsiteY6" fmla="*/ 13061 h 80297"/>
                <a:gd name="connsiteX7" fmla="*/ 1975 w 16652"/>
                <a:gd name="connsiteY7" fmla="*/ 15442 h 80297"/>
                <a:gd name="connsiteX8" fmla="*/ -3931 w 16652"/>
                <a:gd name="connsiteY8" fmla="*/ 13157 h 80297"/>
                <a:gd name="connsiteX9" fmla="*/ -4499 w 16652"/>
                <a:gd name="connsiteY9" fmla="*/ 24586 h 80297"/>
                <a:gd name="connsiteX10" fmla="*/ 8454 w 16652"/>
                <a:gd name="connsiteY10" fmla="*/ 24586 h 80297"/>
                <a:gd name="connsiteX11" fmla="*/ 8454 w 16652"/>
                <a:gd name="connsiteY11" fmla="*/ 80117 h 80297"/>
                <a:gd name="connsiteX12" fmla="*/ -4499 w 16652"/>
                <a:gd name="connsiteY12" fmla="*/ 80117 h 80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52" h="80297">
                  <a:moveTo>
                    <a:pt x="-3931" y="13157"/>
                  </a:moveTo>
                  <a:cubicBezTo>
                    <a:pt x="-6978" y="10261"/>
                    <a:pt x="-7071" y="5432"/>
                    <a:pt x="-4215" y="2384"/>
                  </a:cubicBezTo>
                  <a:cubicBezTo>
                    <a:pt x="-4117" y="2288"/>
                    <a:pt x="-4024" y="2193"/>
                    <a:pt x="-3931" y="2107"/>
                  </a:cubicBezTo>
                  <a:cubicBezTo>
                    <a:pt x="-2308" y="602"/>
                    <a:pt x="-215" y="-217"/>
                    <a:pt x="1975" y="-179"/>
                  </a:cubicBezTo>
                  <a:cubicBezTo>
                    <a:pt x="4166" y="-188"/>
                    <a:pt x="6263" y="555"/>
                    <a:pt x="7975" y="1917"/>
                  </a:cubicBezTo>
                  <a:cubicBezTo>
                    <a:pt x="9500" y="3307"/>
                    <a:pt x="10356" y="5279"/>
                    <a:pt x="10356" y="7346"/>
                  </a:cubicBezTo>
                  <a:cubicBezTo>
                    <a:pt x="10454" y="9508"/>
                    <a:pt x="9598" y="11585"/>
                    <a:pt x="7975" y="13061"/>
                  </a:cubicBezTo>
                  <a:cubicBezTo>
                    <a:pt x="6454" y="14680"/>
                    <a:pt x="4263" y="15547"/>
                    <a:pt x="1975" y="15442"/>
                  </a:cubicBezTo>
                  <a:cubicBezTo>
                    <a:pt x="-215" y="15480"/>
                    <a:pt x="-2308" y="14661"/>
                    <a:pt x="-3931" y="13157"/>
                  </a:cubicBezTo>
                  <a:close/>
                  <a:moveTo>
                    <a:pt x="-4499" y="24586"/>
                  </a:moveTo>
                  <a:lnTo>
                    <a:pt x="8454" y="24586"/>
                  </a:lnTo>
                  <a:lnTo>
                    <a:pt x="8454" y="80117"/>
                  </a:lnTo>
                  <a:lnTo>
                    <a:pt x="-4499" y="80117"/>
                  </a:lnTo>
                  <a:close/>
                </a:path>
              </a:pathLst>
            </a:custGeom>
            <a:solidFill>
              <a:srgbClr val="6D6E71"/>
            </a:solidFill>
            <a:ln w="9525" cap="flat">
              <a:noFill/>
              <a:prstDash val="solid"/>
              <a:miter/>
            </a:ln>
          </p:spPr>
          <p:txBody>
            <a:bodyPr rtlCol="0" anchor="ctr"/>
            <a:lstStyle/>
            <a:p>
              <a:endParaRPr lang="en-US"/>
            </a:p>
          </p:txBody>
        </p:sp>
        <p:sp>
          <p:nvSpPr>
            <p:cNvPr id="1670" name="Freeform: Shape 1669">
              <a:extLst>
                <a:ext uri="{FF2B5EF4-FFF2-40B4-BE49-F238E27FC236}">
                  <a16:creationId xmlns:a16="http://schemas.microsoft.com/office/drawing/2014/main" id="{906B94BC-BC82-4705-B7E0-AB4E34C3A62A}"/>
                </a:ext>
              </a:extLst>
            </p:cNvPr>
            <p:cNvSpPr/>
            <p:nvPr/>
          </p:nvSpPr>
          <p:spPr>
            <a:xfrm>
              <a:off x="18078163" y="2576763"/>
              <a:ext cx="48527" cy="57044"/>
            </a:xfrm>
            <a:custGeom>
              <a:avLst/>
              <a:gdLst>
                <a:gd name="connsiteX0" fmla="*/ 3999 w 48527"/>
                <a:gd name="connsiteY0" fmla="*/ 54815 h 57044"/>
                <a:gd name="connsiteX1" fmla="*/ -6289 w 48527"/>
                <a:gd name="connsiteY1" fmla="*/ 50338 h 57044"/>
                <a:gd name="connsiteX2" fmla="*/ -1336 w 48527"/>
                <a:gd name="connsiteY2" fmla="*/ 40813 h 57044"/>
                <a:gd name="connsiteX3" fmla="*/ 7715 w 48527"/>
                <a:gd name="connsiteY3" fmla="*/ 44814 h 57044"/>
                <a:gd name="connsiteX4" fmla="*/ 18003 w 48527"/>
                <a:gd name="connsiteY4" fmla="*/ 46338 h 57044"/>
                <a:gd name="connsiteX5" fmla="*/ 29718 w 48527"/>
                <a:gd name="connsiteY5" fmla="*/ 40146 h 57044"/>
                <a:gd name="connsiteX6" fmla="*/ 26667 w 48527"/>
                <a:gd name="connsiteY6" fmla="*/ 36051 h 57044"/>
                <a:gd name="connsiteX7" fmla="*/ 17142 w 48527"/>
                <a:gd name="connsiteY7" fmla="*/ 33955 h 57044"/>
                <a:gd name="connsiteX8" fmla="*/ 5906 w 48527"/>
                <a:gd name="connsiteY8" fmla="*/ 31479 h 57044"/>
                <a:gd name="connsiteX9" fmla="*/ -1619 w 48527"/>
                <a:gd name="connsiteY9" fmla="*/ 26811 h 57044"/>
                <a:gd name="connsiteX10" fmla="*/ -4763 w 48527"/>
                <a:gd name="connsiteY10" fmla="*/ 17286 h 57044"/>
                <a:gd name="connsiteX11" fmla="*/ 1808 w 48527"/>
                <a:gd name="connsiteY11" fmla="*/ 4618 h 57044"/>
                <a:gd name="connsiteX12" fmla="*/ 19714 w 48527"/>
                <a:gd name="connsiteY12" fmla="*/ -144 h 57044"/>
                <a:gd name="connsiteX13" fmla="*/ 31146 w 48527"/>
                <a:gd name="connsiteY13" fmla="*/ 1189 h 57044"/>
                <a:gd name="connsiteX14" fmla="*/ 40671 w 48527"/>
                <a:gd name="connsiteY14" fmla="*/ 4713 h 57044"/>
                <a:gd name="connsiteX15" fmla="*/ 35718 w 48527"/>
                <a:gd name="connsiteY15" fmla="*/ 14238 h 57044"/>
                <a:gd name="connsiteX16" fmla="*/ 19812 w 48527"/>
                <a:gd name="connsiteY16" fmla="*/ 10047 h 57044"/>
                <a:gd name="connsiteX17" fmla="*/ 11045 w 48527"/>
                <a:gd name="connsiteY17" fmla="*/ 11762 h 57044"/>
                <a:gd name="connsiteX18" fmla="*/ 8096 w 48527"/>
                <a:gd name="connsiteY18" fmla="*/ 16239 h 57044"/>
                <a:gd name="connsiteX19" fmla="*/ 11333 w 48527"/>
                <a:gd name="connsiteY19" fmla="*/ 20715 h 57044"/>
                <a:gd name="connsiteX20" fmla="*/ 20858 w 48527"/>
                <a:gd name="connsiteY20" fmla="*/ 23097 h 57044"/>
                <a:gd name="connsiteX21" fmla="*/ 31811 w 48527"/>
                <a:gd name="connsiteY21" fmla="*/ 25573 h 57044"/>
                <a:gd name="connsiteX22" fmla="*/ 39146 w 48527"/>
                <a:gd name="connsiteY22" fmla="*/ 30145 h 57044"/>
                <a:gd name="connsiteX23" fmla="*/ 42192 w 48527"/>
                <a:gd name="connsiteY23" fmla="*/ 39670 h 57044"/>
                <a:gd name="connsiteX24" fmla="*/ 35430 w 48527"/>
                <a:gd name="connsiteY24" fmla="*/ 52148 h 57044"/>
                <a:gd name="connsiteX25" fmla="*/ 17049 w 48527"/>
                <a:gd name="connsiteY25" fmla="*/ 56815 h 57044"/>
                <a:gd name="connsiteX26" fmla="*/ 3999 w 48527"/>
                <a:gd name="connsiteY26" fmla="*/ 54815 h 57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527" h="57044">
                  <a:moveTo>
                    <a:pt x="3999" y="54815"/>
                  </a:moveTo>
                  <a:cubicBezTo>
                    <a:pt x="381" y="53929"/>
                    <a:pt x="-3145" y="52415"/>
                    <a:pt x="-6289" y="50338"/>
                  </a:cubicBezTo>
                  <a:lnTo>
                    <a:pt x="-1336" y="40813"/>
                  </a:lnTo>
                  <a:cubicBezTo>
                    <a:pt x="1427" y="42575"/>
                    <a:pt x="4473" y="43918"/>
                    <a:pt x="7715" y="44814"/>
                  </a:cubicBezTo>
                  <a:cubicBezTo>
                    <a:pt x="11045" y="45776"/>
                    <a:pt x="14477" y="46290"/>
                    <a:pt x="18003" y="46338"/>
                  </a:cubicBezTo>
                  <a:cubicBezTo>
                    <a:pt x="25812" y="46338"/>
                    <a:pt x="29718" y="44242"/>
                    <a:pt x="29718" y="40146"/>
                  </a:cubicBezTo>
                  <a:cubicBezTo>
                    <a:pt x="29718" y="38260"/>
                    <a:pt x="28477" y="36594"/>
                    <a:pt x="26667" y="36051"/>
                  </a:cubicBezTo>
                  <a:cubicBezTo>
                    <a:pt x="23621" y="35041"/>
                    <a:pt x="20384" y="34336"/>
                    <a:pt x="17142" y="33955"/>
                  </a:cubicBezTo>
                  <a:cubicBezTo>
                    <a:pt x="13333" y="33412"/>
                    <a:pt x="9617" y="32584"/>
                    <a:pt x="5906" y="31479"/>
                  </a:cubicBezTo>
                  <a:cubicBezTo>
                    <a:pt x="3046" y="30574"/>
                    <a:pt x="474" y="28974"/>
                    <a:pt x="-1619" y="26811"/>
                  </a:cubicBezTo>
                  <a:cubicBezTo>
                    <a:pt x="-3810" y="24163"/>
                    <a:pt x="-4954" y="20744"/>
                    <a:pt x="-4763" y="17286"/>
                  </a:cubicBezTo>
                  <a:cubicBezTo>
                    <a:pt x="-4861" y="12219"/>
                    <a:pt x="-2382" y="7447"/>
                    <a:pt x="1808" y="4618"/>
                  </a:cubicBezTo>
                  <a:cubicBezTo>
                    <a:pt x="7143" y="1208"/>
                    <a:pt x="13426" y="-449"/>
                    <a:pt x="19714" y="-144"/>
                  </a:cubicBezTo>
                  <a:cubicBezTo>
                    <a:pt x="23523" y="-125"/>
                    <a:pt x="27430" y="322"/>
                    <a:pt x="31146" y="1189"/>
                  </a:cubicBezTo>
                  <a:cubicBezTo>
                    <a:pt x="34481" y="1799"/>
                    <a:pt x="37718" y="2999"/>
                    <a:pt x="40671" y="4713"/>
                  </a:cubicBezTo>
                  <a:lnTo>
                    <a:pt x="35718" y="14238"/>
                  </a:lnTo>
                  <a:cubicBezTo>
                    <a:pt x="30955" y="11390"/>
                    <a:pt x="25430" y="9943"/>
                    <a:pt x="19812" y="10047"/>
                  </a:cubicBezTo>
                  <a:cubicBezTo>
                    <a:pt x="16761" y="9876"/>
                    <a:pt x="13808" y="10466"/>
                    <a:pt x="11045" y="11762"/>
                  </a:cubicBezTo>
                  <a:cubicBezTo>
                    <a:pt x="9334" y="12600"/>
                    <a:pt x="8189" y="14315"/>
                    <a:pt x="8096" y="16239"/>
                  </a:cubicBezTo>
                  <a:cubicBezTo>
                    <a:pt x="8096" y="18286"/>
                    <a:pt x="9334" y="20115"/>
                    <a:pt x="11333" y="20715"/>
                  </a:cubicBezTo>
                  <a:cubicBezTo>
                    <a:pt x="14380" y="21820"/>
                    <a:pt x="17621" y="22611"/>
                    <a:pt x="20858" y="23097"/>
                  </a:cubicBezTo>
                  <a:cubicBezTo>
                    <a:pt x="24574" y="23649"/>
                    <a:pt x="28193" y="24478"/>
                    <a:pt x="31811" y="25573"/>
                  </a:cubicBezTo>
                  <a:cubicBezTo>
                    <a:pt x="34574" y="26440"/>
                    <a:pt x="37146" y="28021"/>
                    <a:pt x="39146" y="30145"/>
                  </a:cubicBezTo>
                  <a:cubicBezTo>
                    <a:pt x="41434" y="32774"/>
                    <a:pt x="42480" y="36212"/>
                    <a:pt x="42192" y="39670"/>
                  </a:cubicBezTo>
                  <a:cubicBezTo>
                    <a:pt x="42192" y="44718"/>
                    <a:pt x="39718" y="49433"/>
                    <a:pt x="35430" y="52148"/>
                  </a:cubicBezTo>
                  <a:cubicBezTo>
                    <a:pt x="29909" y="55548"/>
                    <a:pt x="23523" y="57177"/>
                    <a:pt x="17049" y="56815"/>
                  </a:cubicBezTo>
                  <a:cubicBezTo>
                    <a:pt x="12668" y="56758"/>
                    <a:pt x="8189" y="56082"/>
                    <a:pt x="3999" y="54815"/>
                  </a:cubicBezTo>
                  <a:close/>
                </a:path>
              </a:pathLst>
            </a:custGeom>
            <a:solidFill>
              <a:srgbClr val="6D6E71"/>
            </a:solidFill>
            <a:ln w="9525" cap="flat">
              <a:noFill/>
              <a:prstDash val="solid"/>
              <a:miter/>
            </a:ln>
          </p:spPr>
          <p:txBody>
            <a:bodyPr rtlCol="0" anchor="ctr"/>
            <a:lstStyle/>
            <a:p>
              <a:endParaRPr lang="en-US"/>
            </a:p>
          </p:txBody>
        </p:sp>
        <p:sp>
          <p:nvSpPr>
            <p:cNvPr id="1671" name="Freeform: Shape 1670">
              <a:extLst>
                <a:ext uri="{FF2B5EF4-FFF2-40B4-BE49-F238E27FC236}">
                  <a16:creationId xmlns:a16="http://schemas.microsoft.com/office/drawing/2014/main" id="{FF4AE713-13A3-465C-8D73-B1F77129B3F8}"/>
                </a:ext>
              </a:extLst>
            </p:cNvPr>
            <p:cNvSpPr/>
            <p:nvPr/>
          </p:nvSpPr>
          <p:spPr>
            <a:xfrm>
              <a:off x="18133432" y="2576604"/>
              <a:ext cx="59103" cy="56966"/>
            </a:xfrm>
            <a:custGeom>
              <a:avLst/>
              <a:gdLst>
                <a:gd name="connsiteX0" fmla="*/ 8071 w 59103"/>
                <a:gd name="connsiteY0" fmla="*/ 53164 h 56966"/>
                <a:gd name="connsiteX1" fmla="*/ -2501 w 59103"/>
                <a:gd name="connsiteY1" fmla="*/ 42972 h 56966"/>
                <a:gd name="connsiteX2" fmla="*/ -2501 w 59103"/>
                <a:gd name="connsiteY2" fmla="*/ 13635 h 56966"/>
                <a:gd name="connsiteX3" fmla="*/ 8071 w 59103"/>
                <a:gd name="connsiteY3" fmla="*/ 3539 h 56966"/>
                <a:gd name="connsiteX4" fmla="*/ 23214 w 59103"/>
                <a:gd name="connsiteY4" fmla="*/ -176 h 56966"/>
                <a:gd name="connsiteX5" fmla="*/ 38553 w 59103"/>
                <a:gd name="connsiteY5" fmla="*/ 3539 h 56966"/>
                <a:gd name="connsiteX6" fmla="*/ 49026 w 59103"/>
                <a:gd name="connsiteY6" fmla="*/ 13635 h 56966"/>
                <a:gd name="connsiteX7" fmla="*/ 49026 w 59103"/>
                <a:gd name="connsiteY7" fmla="*/ 42972 h 56966"/>
                <a:gd name="connsiteX8" fmla="*/ 38553 w 59103"/>
                <a:gd name="connsiteY8" fmla="*/ 53164 h 56966"/>
                <a:gd name="connsiteX9" fmla="*/ 23214 w 59103"/>
                <a:gd name="connsiteY9" fmla="*/ 56784 h 56966"/>
                <a:gd name="connsiteX10" fmla="*/ 8071 w 59103"/>
                <a:gd name="connsiteY10" fmla="*/ 53164 h 56966"/>
                <a:gd name="connsiteX11" fmla="*/ 35120 w 59103"/>
                <a:gd name="connsiteY11" fmla="*/ 40877 h 56966"/>
                <a:gd name="connsiteX12" fmla="*/ 39790 w 59103"/>
                <a:gd name="connsiteY12" fmla="*/ 28304 h 56966"/>
                <a:gd name="connsiteX13" fmla="*/ 35120 w 59103"/>
                <a:gd name="connsiteY13" fmla="*/ 15731 h 56966"/>
                <a:gd name="connsiteX14" fmla="*/ 23214 w 59103"/>
                <a:gd name="connsiteY14" fmla="*/ 10873 h 56966"/>
                <a:gd name="connsiteX15" fmla="*/ 11405 w 59103"/>
                <a:gd name="connsiteY15" fmla="*/ 15731 h 56966"/>
                <a:gd name="connsiteX16" fmla="*/ 6736 w 59103"/>
                <a:gd name="connsiteY16" fmla="*/ 28304 h 56966"/>
                <a:gd name="connsiteX17" fmla="*/ 11405 w 59103"/>
                <a:gd name="connsiteY17" fmla="*/ 40877 h 56966"/>
                <a:gd name="connsiteX18" fmla="*/ 23214 w 59103"/>
                <a:gd name="connsiteY18" fmla="*/ 45640 h 56966"/>
                <a:gd name="connsiteX19" fmla="*/ 35218 w 59103"/>
                <a:gd name="connsiteY19" fmla="*/ 40877 h 56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9103" h="56966">
                  <a:moveTo>
                    <a:pt x="8071" y="53164"/>
                  </a:moveTo>
                  <a:cubicBezTo>
                    <a:pt x="3592" y="50850"/>
                    <a:pt x="-26" y="47316"/>
                    <a:pt x="-2501" y="42972"/>
                  </a:cubicBezTo>
                  <a:cubicBezTo>
                    <a:pt x="-7552" y="33857"/>
                    <a:pt x="-7552" y="22751"/>
                    <a:pt x="-2501" y="13635"/>
                  </a:cubicBezTo>
                  <a:cubicBezTo>
                    <a:pt x="-26" y="9321"/>
                    <a:pt x="3690" y="5815"/>
                    <a:pt x="8071" y="3539"/>
                  </a:cubicBezTo>
                  <a:cubicBezTo>
                    <a:pt x="12740" y="1024"/>
                    <a:pt x="17977" y="-261"/>
                    <a:pt x="23214" y="-176"/>
                  </a:cubicBezTo>
                  <a:cubicBezTo>
                    <a:pt x="28549" y="-261"/>
                    <a:pt x="33883" y="1024"/>
                    <a:pt x="38553" y="3539"/>
                  </a:cubicBezTo>
                  <a:cubicBezTo>
                    <a:pt x="42934" y="5844"/>
                    <a:pt x="46552" y="9349"/>
                    <a:pt x="49026" y="13635"/>
                  </a:cubicBezTo>
                  <a:cubicBezTo>
                    <a:pt x="54077" y="22751"/>
                    <a:pt x="54077" y="33857"/>
                    <a:pt x="49026" y="42972"/>
                  </a:cubicBezTo>
                  <a:cubicBezTo>
                    <a:pt x="46552" y="47287"/>
                    <a:pt x="42934" y="50821"/>
                    <a:pt x="38553" y="53164"/>
                  </a:cubicBezTo>
                  <a:cubicBezTo>
                    <a:pt x="33790" y="55603"/>
                    <a:pt x="28549" y="56850"/>
                    <a:pt x="23214" y="56784"/>
                  </a:cubicBezTo>
                  <a:cubicBezTo>
                    <a:pt x="17977" y="56850"/>
                    <a:pt x="12740" y="55603"/>
                    <a:pt x="8071" y="53164"/>
                  </a:cubicBezTo>
                  <a:close/>
                  <a:moveTo>
                    <a:pt x="35120" y="40877"/>
                  </a:moveTo>
                  <a:cubicBezTo>
                    <a:pt x="38264" y="37467"/>
                    <a:pt x="39980" y="32943"/>
                    <a:pt x="39790" y="28304"/>
                  </a:cubicBezTo>
                  <a:cubicBezTo>
                    <a:pt x="39980" y="23656"/>
                    <a:pt x="38264" y="19122"/>
                    <a:pt x="35120" y="15731"/>
                  </a:cubicBezTo>
                  <a:cubicBezTo>
                    <a:pt x="31976" y="12511"/>
                    <a:pt x="27693" y="10749"/>
                    <a:pt x="23214" y="10873"/>
                  </a:cubicBezTo>
                  <a:cubicBezTo>
                    <a:pt x="18740" y="10740"/>
                    <a:pt x="14452" y="12502"/>
                    <a:pt x="11405" y="15731"/>
                  </a:cubicBezTo>
                  <a:cubicBezTo>
                    <a:pt x="8261" y="19122"/>
                    <a:pt x="6545" y="23656"/>
                    <a:pt x="6736" y="28304"/>
                  </a:cubicBezTo>
                  <a:cubicBezTo>
                    <a:pt x="6545" y="32943"/>
                    <a:pt x="8261" y="37467"/>
                    <a:pt x="11405" y="40877"/>
                  </a:cubicBezTo>
                  <a:cubicBezTo>
                    <a:pt x="14549" y="44039"/>
                    <a:pt x="18740" y="45763"/>
                    <a:pt x="23214" y="45640"/>
                  </a:cubicBezTo>
                  <a:cubicBezTo>
                    <a:pt x="27693" y="45782"/>
                    <a:pt x="32074" y="44058"/>
                    <a:pt x="35218" y="40877"/>
                  </a:cubicBezTo>
                  <a:close/>
                </a:path>
              </a:pathLst>
            </a:custGeom>
            <a:solidFill>
              <a:srgbClr val="6D6E71"/>
            </a:solidFill>
            <a:ln w="9525" cap="flat">
              <a:noFill/>
              <a:prstDash val="solid"/>
              <a:miter/>
            </a:ln>
          </p:spPr>
          <p:txBody>
            <a:bodyPr rtlCol="0" anchor="ctr"/>
            <a:lstStyle/>
            <a:p>
              <a:endParaRPr lang="en-US"/>
            </a:p>
          </p:txBody>
        </p:sp>
        <p:sp>
          <p:nvSpPr>
            <p:cNvPr id="1672" name="Freeform: Shape 1671">
              <a:extLst>
                <a:ext uri="{FF2B5EF4-FFF2-40B4-BE49-F238E27FC236}">
                  <a16:creationId xmlns:a16="http://schemas.microsoft.com/office/drawing/2014/main" id="{4A4EB257-D6AF-4185-8D14-5ED9279E0157}"/>
                </a:ext>
              </a:extLst>
            </p:cNvPr>
            <p:cNvSpPr/>
            <p:nvPr/>
          </p:nvSpPr>
          <p:spPr>
            <a:xfrm>
              <a:off x="18204941" y="2576574"/>
              <a:ext cx="55020" cy="56708"/>
            </a:xfrm>
            <a:custGeom>
              <a:avLst/>
              <a:gdLst>
                <a:gd name="connsiteX0" fmla="*/ 42290 w 55020"/>
                <a:gd name="connsiteY0" fmla="*/ 6046 h 56708"/>
                <a:gd name="connsiteX1" fmla="*/ 48671 w 55020"/>
                <a:gd name="connsiteY1" fmla="*/ 24239 h 56708"/>
                <a:gd name="connsiteX2" fmla="*/ 48671 w 55020"/>
                <a:gd name="connsiteY2" fmla="*/ 56052 h 56708"/>
                <a:gd name="connsiteX3" fmla="*/ 35718 w 55020"/>
                <a:gd name="connsiteY3" fmla="*/ 56052 h 56708"/>
                <a:gd name="connsiteX4" fmla="*/ 35718 w 55020"/>
                <a:gd name="connsiteY4" fmla="*/ 25953 h 56708"/>
                <a:gd name="connsiteX5" fmla="*/ 32193 w 55020"/>
                <a:gd name="connsiteY5" fmla="*/ 14904 h 56708"/>
                <a:gd name="connsiteX6" fmla="*/ 22668 w 55020"/>
                <a:gd name="connsiteY6" fmla="*/ 11284 h 56708"/>
                <a:gd name="connsiteX7" fmla="*/ 11333 w 55020"/>
                <a:gd name="connsiteY7" fmla="*/ 15571 h 56708"/>
                <a:gd name="connsiteX8" fmla="*/ 7143 w 55020"/>
                <a:gd name="connsiteY8" fmla="*/ 27953 h 56708"/>
                <a:gd name="connsiteX9" fmla="*/ 7143 w 55020"/>
                <a:gd name="connsiteY9" fmla="*/ 56528 h 56708"/>
                <a:gd name="connsiteX10" fmla="*/ -6289 w 55020"/>
                <a:gd name="connsiteY10" fmla="*/ 56528 h 56708"/>
                <a:gd name="connsiteX11" fmla="*/ -6289 w 55020"/>
                <a:gd name="connsiteY11" fmla="*/ 521 h 56708"/>
                <a:gd name="connsiteX12" fmla="*/ 6092 w 55020"/>
                <a:gd name="connsiteY12" fmla="*/ 521 h 56708"/>
                <a:gd name="connsiteX13" fmla="*/ 6092 w 55020"/>
                <a:gd name="connsiteY13" fmla="*/ 7665 h 56708"/>
                <a:gd name="connsiteX14" fmla="*/ 14287 w 55020"/>
                <a:gd name="connsiteY14" fmla="*/ 1855 h 56708"/>
                <a:gd name="connsiteX15" fmla="*/ 25240 w 55020"/>
                <a:gd name="connsiteY15" fmla="*/ -146 h 56708"/>
                <a:gd name="connsiteX16" fmla="*/ 42290 w 55020"/>
                <a:gd name="connsiteY16" fmla="*/ 6046 h 56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020" h="56708">
                  <a:moveTo>
                    <a:pt x="42290" y="6046"/>
                  </a:moveTo>
                  <a:cubicBezTo>
                    <a:pt x="46861" y="10951"/>
                    <a:pt x="49145" y="17552"/>
                    <a:pt x="48671" y="24239"/>
                  </a:cubicBezTo>
                  <a:lnTo>
                    <a:pt x="48671" y="56052"/>
                  </a:lnTo>
                  <a:lnTo>
                    <a:pt x="35718" y="56052"/>
                  </a:lnTo>
                  <a:lnTo>
                    <a:pt x="35718" y="25953"/>
                  </a:lnTo>
                  <a:cubicBezTo>
                    <a:pt x="36002" y="21952"/>
                    <a:pt x="34765" y="17990"/>
                    <a:pt x="32193" y="14904"/>
                  </a:cubicBezTo>
                  <a:cubicBezTo>
                    <a:pt x="29621" y="12437"/>
                    <a:pt x="26193" y="11132"/>
                    <a:pt x="22668" y="11284"/>
                  </a:cubicBezTo>
                  <a:cubicBezTo>
                    <a:pt x="18477" y="11065"/>
                    <a:pt x="14380" y="12618"/>
                    <a:pt x="11333" y="15571"/>
                  </a:cubicBezTo>
                  <a:cubicBezTo>
                    <a:pt x="8380" y="18990"/>
                    <a:pt x="6855" y="23438"/>
                    <a:pt x="7143" y="27953"/>
                  </a:cubicBezTo>
                  <a:lnTo>
                    <a:pt x="7143" y="56528"/>
                  </a:lnTo>
                  <a:lnTo>
                    <a:pt x="-6289" y="56528"/>
                  </a:lnTo>
                  <a:lnTo>
                    <a:pt x="-6289" y="521"/>
                  </a:lnTo>
                  <a:lnTo>
                    <a:pt x="6092" y="521"/>
                  </a:lnTo>
                  <a:lnTo>
                    <a:pt x="6092" y="7665"/>
                  </a:lnTo>
                  <a:cubicBezTo>
                    <a:pt x="8282" y="5074"/>
                    <a:pt x="11143" y="3074"/>
                    <a:pt x="14287" y="1855"/>
                  </a:cubicBezTo>
                  <a:cubicBezTo>
                    <a:pt x="17807" y="473"/>
                    <a:pt x="21523" y="-203"/>
                    <a:pt x="25240" y="-146"/>
                  </a:cubicBezTo>
                  <a:cubicBezTo>
                    <a:pt x="31527" y="-488"/>
                    <a:pt x="37718" y="1750"/>
                    <a:pt x="42290" y="6046"/>
                  </a:cubicBezTo>
                  <a:close/>
                </a:path>
              </a:pathLst>
            </a:custGeom>
            <a:solidFill>
              <a:srgbClr val="6D6E71"/>
            </a:solidFill>
            <a:ln w="9525" cap="flat">
              <a:noFill/>
              <a:prstDash val="solid"/>
              <a:miter/>
            </a:ln>
          </p:spPr>
          <p:txBody>
            <a:bodyPr rtlCol="0" anchor="ctr"/>
            <a:lstStyle/>
            <a:p>
              <a:endParaRPr lang="en-US"/>
            </a:p>
          </p:txBody>
        </p:sp>
        <p:sp>
          <p:nvSpPr>
            <p:cNvPr id="1673" name="Freeform: Shape 1672">
              <a:extLst>
                <a:ext uri="{FF2B5EF4-FFF2-40B4-BE49-F238E27FC236}">
                  <a16:creationId xmlns:a16="http://schemas.microsoft.com/office/drawing/2014/main" id="{9E49D960-FF62-4FD0-A309-2081893C032B}"/>
                </a:ext>
              </a:extLst>
            </p:cNvPr>
            <p:cNvSpPr/>
            <p:nvPr/>
          </p:nvSpPr>
          <p:spPr>
            <a:xfrm>
              <a:off x="16916778" y="5140324"/>
              <a:ext cx="50578" cy="60706"/>
            </a:xfrm>
            <a:custGeom>
              <a:avLst/>
              <a:gdLst>
                <a:gd name="connsiteX0" fmla="*/ 41527 w 50578"/>
                <a:gd name="connsiteY0" fmla="*/ 19760 h 60706"/>
                <a:gd name="connsiteX1" fmla="*/ 28574 w 50578"/>
                <a:gd name="connsiteY1" fmla="*/ 38810 h 60706"/>
                <a:gd name="connsiteX2" fmla="*/ 44290 w 50578"/>
                <a:gd name="connsiteY2" fmla="*/ 60527 h 60706"/>
                <a:gd name="connsiteX3" fmla="*/ 31434 w 50578"/>
                <a:gd name="connsiteY3" fmla="*/ 60527 h 60706"/>
                <a:gd name="connsiteX4" fmla="*/ 17147 w 50578"/>
                <a:gd name="connsiteY4" fmla="*/ 40429 h 60706"/>
                <a:gd name="connsiteX5" fmla="*/ 3808 w 50578"/>
                <a:gd name="connsiteY5" fmla="*/ 40429 h 60706"/>
                <a:gd name="connsiteX6" fmla="*/ 3808 w 50578"/>
                <a:gd name="connsiteY6" fmla="*/ 60527 h 60706"/>
                <a:gd name="connsiteX7" fmla="*/ -6289 w 50578"/>
                <a:gd name="connsiteY7" fmla="*/ 60527 h 60706"/>
                <a:gd name="connsiteX8" fmla="*/ -6289 w 50578"/>
                <a:gd name="connsiteY8" fmla="*/ -52 h 60706"/>
                <a:gd name="connsiteX9" fmla="*/ 16003 w 50578"/>
                <a:gd name="connsiteY9" fmla="*/ -52 h 60706"/>
                <a:gd name="connsiteX10" fmla="*/ 35625 w 50578"/>
                <a:gd name="connsiteY10" fmla="*/ 4615 h 60706"/>
                <a:gd name="connsiteX11" fmla="*/ 41527 w 50578"/>
                <a:gd name="connsiteY11" fmla="*/ 19760 h 60706"/>
                <a:gd name="connsiteX12" fmla="*/ 28100 w 50578"/>
                <a:gd name="connsiteY12" fmla="*/ 28237 h 60706"/>
                <a:gd name="connsiteX13" fmla="*/ 31146 w 50578"/>
                <a:gd name="connsiteY13" fmla="*/ 19665 h 60706"/>
                <a:gd name="connsiteX14" fmla="*/ 28002 w 50578"/>
                <a:gd name="connsiteY14" fmla="*/ 11568 h 60706"/>
                <a:gd name="connsiteX15" fmla="*/ 16668 w 50578"/>
                <a:gd name="connsiteY15" fmla="*/ 9473 h 60706"/>
                <a:gd name="connsiteX16" fmla="*/ 3808 w 50578"/>
                <a:gd name="connsiteY16" fmla="*/ 9473 h 60706"/>
                <a:gd name="connsiteX17" fmla="*/ 3808 w 50578"/>
                <a:gd name="connsiteY17" fmla="*/ 30904 h 60706"/>
                <a:gd name="connsiteX18" fmla="*/ 16477 w 50578"/>
                <a:gd name="connsiteY18" fmla="*/ 30904 h 60706"/>
                <a:gd name="connsiteX19" fmla="*/ 28100 w 50578"/>
                <a:gd name="connsiteY19" fmla="*/ 28523 h 60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578" h="60706">
                  <a:moveTo>
                    <a:pt x="41527" y="19760"/>
                  </a:moveTo>
                  <a:cubicBezTo>
                    <a:pt x="42578" y="28466"/>
                    <a:pt x="37053" y="36629"/>
                    <a:pt x="28574" y="38810"/>
                  </a:cubicBezTo>
                  <a:lnTo>
                    <a:pt x="44290" y="60527"/>
                  </a:lnTo>
                  <a:lnTo>
                    <a:pt x="31434" y="60527"/>
                  </a:lnTo>
                  <a:lnTo>
                    <a:pt x="17147" y="40429"/>
                  </a:lnTo>
                  <a:lnTo>
                    <a:pt x="3808" y="40429"/>
                  </a:lnTo>
                  <a:lnTo>
                    <a:pt x="3808" y="60527"/>
                  </a:lnTo>
                  <a:lnTo>
                    <a:pt x="-6289" y="60527"/>
                  </a:lnTo>
                  <a:lnTo>
                    <a:pt x="-6289" y="-52"/>
                  </a:lnTo>
                  <a:lnTo>
                    <a:pt x="16003" y="-52"/>
                  </a:lnTo>
                  <a:cubicBezTo>
                    <a:pt x="22858" y="-671"/>
                    <a:pt x="29718" y="967"/>
                    <a:pt x="35625" y="4615"/>
                  </a:cubicBezTo>
                  <a:cubicBezTo>
                    <a:pt x="40006" y="8378"/>
                    <a:pt x="42197" y="14045"/>
                    <a:pt x="41527" y="19760"/>
                  </a:cubicBezTo>
                  <a:close/>
                  <a:moveTo>
                    <a:pt x="28100" y="28237"/>
                  </a:moveTo>
                  <a:cubicBezTo>
                    <a:pt x="30383" y="25980"/>
                    <a:pt x="31434" y="22837"/>
                    <a:pt x="31146" y="19665"/>
                  </a:cubicBezTo>
                  <a:cubicBezTo>
                    <a:pt x="31434" y="16617"/>
                    <a:pt x="30290" y="13607"/>
                    <a:pt x="28002" y="11568"/>
                  </a:cubicBezTo>
                  <a:cubicBezTo>
                    <a:pt x="24481" y="9854"/>
                    <a:pt x="20575" y="9130"/>
                    <a:pt x="16668" y="9473"/>
                  </a:cubicBezTo>
                  <a:lnTo>
                    <a:pt x="3808" y="9473"/>
                  </a:lnTo>
                  <a:lnTo>
                    <a:pt x="3808" y="30904"/>
                  </a:lnTo>
                  <a:lnTo>
                    <a:pt x="16477" y="30904"/>
                  </a:lnTo>
                  <a:cubicBezTo>
                    <a:pt x="20477" y="31371"/>
                    <a:pt x="24574" y="30533"/>
                    <a:pt x="28100" y="28523"/>
                  </a:cubicBezTo>
                  <a:close/>
                </a:path>
              </a:pathLst>
            </a:custGeom>
            <a:solidFill>
              <a:srgbClr val="6D6E71"/>
            </a:solidFill>
            <a:ln w="9525" cap="flat">
              <a:noFill/>
              <a:prstDash val="solid"/>
              <a:miter/>
            </a:ln>
          </p:spPr>
          <p:txBody>
            <a:bodyPr rtlCol="0" anchor="ctr"/>
            <a:lstStyle/>
            <a:p>
              <a:endParaRPr lang="en-US"/>
            </a:p>
          </p:txBody>
        </p:sp>
        <p:sp>
          <p:nvSpPr>
            <p:cNvPr id="1674" name="Freeform: Shape 1673">
              <a:extLst>
                <a:ext uri="{FF2B5EF4-FFF2-40B4-BE49-F238E27FC236}">
                  <a16:creationId xmlns:a16="http://schemas.microsoft.com/office/drawing/2014/main" id="{FA6FADEF-65C2-42E1-AA11-6D1F25EDE080}"/>
                </a:ext>
              </a:extLst>
            </p:cNvPr>
            <p:cNvSpPr/>
            <p:nvPr/>
          </p:nvSpPr>
          <p:spPr>
            <a:xfrm>
              <a:off x="16979170" y="5140453"/>
              <a:ext cx="10190" cy="59912"/>
            </a:xfrm>
            <a:custGeom>
              <a:avLst/>
              <a:gdLst>
                <a:gd name="connsiteX0" fmla="*/ -6289 w 10190"/>
                <a:gd name="connsiteY0" fmla="*/ -180 h 59912"/>
                <a:gd name="connsiteX1" fmla="*/ 3901 w 10190"/>
                <a:gd name="connsiteY1" fmla="*/ -180 h 59912"/>
                <a:gd name="connsiteX2" fmla="*/ 3901 w 10190"/>
                <a:gd name="connsiteY2" fmla="*/ 59732 h 59912"/>
                <a:gd name="connsiteX3" fmla="*/ -6289 w 10190"/>
                <a:gd name="connsiteY3" fmla="*/ 59732 h 59912"/>
              </a:gdLst>
              <a:ahLst/>
              <a:cxnLst>
                <a:cxn ang="0">
                  <a:pos x="connsiteX0" y="connsiteY0"/>
                </a:cxn>
                <a:cxn ang="0">
                  <a:pos x="connsiteX1" y="connsiteY1"/>
                </a:cxn>
                <a:cxn ang="0">
                  <a:pos x="connsiteX2" y="connsiteY2"/>
                </a:cxn>
                <a:cxn ang="0">
                  <a:pos x="connsiteX3" y="connsiteY3"/>
                </a:cxn>
              </a:cxnLst>
              <a:rect l="l" t="t" r="r" b="b"/>
              <a:pathLst>
                <a:path w="10190" h="59912">
                  <a:moveTo>
                    <a:pt x="-6289" y="-180"/>
                  </a:moveTo>
                  <a:lnTo>
                    <a:pt x="3901" y="-180"/>
                  </a:lnTo>
                  <a:lnTo>
                    <a:pt x="3901" y="59732"/>
                  </a:lnTo>
                  <a:lnTo>
                    <a:pt x="-6289" y="59732"/>
                  </a:lnTo>
                  <a:close/>
                </a:path>
              </a:pathLst>
            </a:custGeom>
            <a:solidFill>
              <a:srgbClr val="6D6E71"/>
            </a:solidFill>
            <a:ln w="9525" cap="flat">
              <a:noFill/>
              <a:prstDash val="solid"/>
              <a:miter/>
            </a:ln>
          </p:spPr>
          <p:txBody>
            <a:bodyPr rtlCol="0" anchor="ctr"/>
            <a:lstStyle/>
            <a:p>
              <a:endParaRPr lang="en-US"/>
            </a:p>
          </p:txBody>
        </p:sp>
        <p:sp>
          <p:nvSpPr>
            <p:cNvPr id="1675" name="Freeform: Shape 1674">
              <a:extLst>
                <a:ext uri="{FF2B5EF4-FFF2-40B4-BE49-F238E27FC236}">
                  <a16:creationId xmlns:a16="http://schemas.microsoft.com/office/drawing/2014/main" id="{DA133C8D-EBF4-45EA-9BDD-62B74580125A}"/>
                </a:ext>
              </a:extLst>
            </p:cNvPr>
            <p:cNvSpPr/>
            <p:nvPr/>
          </p:nvSpPr>
          <p:spPr>
            <a:xfrm>
              <a:off x="17002202" y="5139291"/>
              <a:ext cx="55451" cy="62136"/>
            </a:xfrm>
            <a:custGeom>
              <a:avLst/>
              <a:gdLst>
                <a:gd name="connsiteX0" fmla="*/ 24875 w 55451"/>
                <a:gd name="connsiteY0" fmla="*/ 52035 h 62136"/>
                <a:gd name="connsiteX1" fmla="*/ 33926 w 55451"/>
                <a:gd name="connsiteY1" fmla="*/ 50321 h 62136"/>
                <a:gd name="connsiteX2" fmla="*/ 41735 w 55451"/>
                <a:gd name="connsiteY2" fmla="*/ 44702 h 62136"/>
                <a:gd name="connsiteX3" fmla="*/ 48306 w 55451"/>
                <a:gd name="connsiteY3" fmla="*/ 51369 h 62136"/>
                <a:gd name="connsiteX4" fmla="*/ 25159 w 55451"/>
                <a:gd name="connsiteY4" fmla="*/ 61942 h 62136"/>
                <a:gd name="connsiteX5" fmla="*/ 2681 w 55451"/>
                <a:gd name="connsiteY5" fmla="*/ 53178 h 62136"/>
                <a:gd name="connsiteX6" fmla="*/ -6272 w 55451"/>
                <a:gd name="connsiteY6" fmla="*/ 31080 h 62136"/>
                <a:gd name="connsiteX7" fmla="*/ 2779 w 55451"/>
                <a:gd name="connsiteY7" fmla="*/ 8792 h 62136"/>
                <a:gd name="connsiteX8" fmla="*/ 25922 w 55451"/>
                <a:gd name="connsiteY8" fmla="*/ -161 h 62136"/>
                <a:gd name="connsiteX9" fmla="*/ 49162 w 55451"/>
                <a:gd name="connsiteY9" fmla="*/ 10126 h 62136"/>
                <a:gd name="connsiteX10" fmla="*/ 42688 w 55451"/>
                <a:gd name="connsiteY10" fmla="*/ 17174 h 62136"/>
                <a:gd name="connsiteX11" fmla="*/ 34591 w 55451"/>
                <a:gd name="connsiteY11" fmla="*/ 11364 h 62136"/>
                <a:gd name="connsiteX12" fmla="*/ 25638 w 55451"/>
                <a:gd name="connsiteY12" fmla="*/ 9744 h 62136"/>
                <a:gd name="connsiteX13" fmla="*/ 10397 w 55451"/>
                <a:gd name="connsiteY13" fmla="*/ 15650 h 62136"/>
                <a:gd name="connsiteX14" fmla="*/ 4207 w 55451"/>
                <a:gd name="connsiteY14" fmla="*/ 30604 h 62136"/>
                <a:gd name="connsiteX15" fmla="*/ 10397 w 55451"/>
                <a:gd name="connsiteY15" fmla="*/ 45939 h 62136"/>
                <a:gd name="connsiteX16" fmla="*/ 24875 w 55451"/>
                <a:gd name="connsiteY16" fmla="*/ 52035 h 6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451" h="62136">
                  <a:moveTo>
                    <a:pt x="24875" y="52035"/>
                  </a:moveTo>
                  <a:cubicBezTo>
                    <a:pt x="28019" y="52112"/>
                    <a:pt x="31066" y="51531"/>
                    <a:pt x="33926" y="50321"/>
                  </a:cubicBezTo>
                  <a:cubicBezTo>
                    <a:pt x="36782" y="48854"/>
                    <a:pt x="39447" y="46959"/>
                    <a:pt x="41735" y="44702"/>
                  </a:cubicBezTo>
                  <a:lnTo>
                    <a:pt x="48306" y="51369"/>
                  </a:lnTo>
                  <a:cubicBezTo>
                    <a:pt x="42498" y="58141"/>
                    <a:pt x="34019" y="62008"/>
                    <a:pt x="25159" y="61942"/>
                  </a:cubicBezTo>
                  <a:cubicBezTo>
                    <a:pt x="16778" y="62199"/>
                    <a:pt x="8681" y="59036"/>
                    <a:pt x="2681" y="53178"/>
                  </a:cubicBezTo>
                  <a:cubicBezTo>
                    <a:pt x="-3318" y="47397"/>
                    <a:pt x="-6555" y="39377"/>
                    <a:pt x="-6272" y="31080"/>
                  </a:cubicBezTo>
                  <a:cubicBezTo>
                    <a:pt x="-6462" y="22717"/>
                    <a:pt x="-3225" y="14631"/>
                    <a:pt x="2779" y="8792"/>
                  </a:cubicBezTo>
                  <a:cubicBezTo>
                    <a:pt x="8969" y="2782"/>
                    <a:pt x="17350" y="-457"/>
                    <a:pt x="25922" y="-161"/>
                  </a:cubicBezTo>
                  <a:cubicBezTo>
                    <a:pt x="34782" y="-324"/>
                    <a:pt x="43353" y="3439"/>
                    <a:pt x="49162" y="10126"/>
                  </a:cubicBezTo>
                  <a:lnTo>
                    <a:pt x="42688" y="17174"/>
                  </a:lnTo>
                  <a:cubicBezTo>
                    <a:pt x="40307" y="14774"/>
                    <a:pt x="37637" y="12812"/>
                    <a:pt x="34591" y="11364"/>
                  </a:cubicBezTo>
                  <a:cubicBezTo>
                    <a:pt x="31735" y="10240"/>
                    <a:pt x="28684" y="9687"/>
                    <a:pt x="25638" y="9744"/>
                  </a:cubicBezTo>
                  <a:cubicBezTo>
                    <a:pt x="20020" y="9611"/>
                    <a:pt x="14495" y="11736"/>
                    <a:pt x="10397" y="15650"/>
                  </a:cubicBezTo>
                  <a:cubicBezTo>
                    <a:pt x="6300" y="19536"/>
                    <a:pt x="4016" y="24966"/>
                    <a:pt x="4207" y="30604"/>
                  </a:cubicBezTo>
                  <a:cubicBezTo>
                    <a:pt x="4109" y="36348"/>
                    <a:pt x="6300" y="41901"/>
                    <a:pt x="10397" y="45939"/>
                  </a:cubicBezTo>
                  <a:cubicBezTo>
                    <a:pt x="14206" y="49902"/>
                    <a:pt x="19448" y="52112"/>
                    <a:pt x="24875" y="52035"/>
                  </a:cubicBezTo>
                  <a:close/>
                </a:path>
              </a:pathLst>
            </a:custGeom>
            <a:solidFill>
              <a:srgbClr val="6D6E71"/>
            </a:solidFill>
            <a:ln w="9525" cap="flat">
              <a:noFill/>
              <a:prstDash val="solid"/>
              <a:miter/>
            </a:ln>
          </p:spPr>
          <p:txBody>
            <a:bodyPr rtlCol="0" anchor="ctr"/>
            <a:lstStyle/>
            <a:p>
              <a:endParaRPr lang="en-US"/>
            </a:p>
          </p:txBody>
        </p:sp>
        <p:sp>
          <p:nvSpPr>
            <p:cNvPr id="1676" name="Freeform: Shape 1675">
              <a:extLst>
                <a:ext uri="{FF2B5EF4-FFF2-40B4-BE49-F238E27FC236}">
                  <a16:creationId xmlns:a16="http://schemas.microsoft.com/office/drawing/2014/main" id="{C3ABA676-13E5-4EC7-81C9-FDF4B9DA2639}"/>
                </a:ext>
              </a:extLst>
            </p:cNvPr>
            <p:cNvSpPr/>
            <p:nvPr/>
          </p:nvSpPr>
          <p:spPr>
            <a:xfrm>
              <a:off x="17064370" y="5139293"/>
              <a:ext cx="54721" cy="62134"/>
            </a:xfrm>
            <a:custGeom>
              <a:avLst/>
              <a:gdLst>
                <a:gd name="connsiteX0" fmla="*/ 24429 w 54721"/>
                <a:gd name="connsiteY0" fmla="*/ 52033 h 62134"/>
                <a:gd name="connsiteX1" fmla="*/ 33954 w 54721"/>
                <a:gd name="connsiteY1" fmla="*/ 50319 h 62134"/>
                <a:gd name="connsiteX2" fmla="*/ 41763 w 54721"/>
                <a:gd name="connsiteY2" fmla="*/ 44699 h 62134"/>
                <a:gd name="connsiteX3" fmla="*/ 48339 w 54721"/>
                <a:gd name="connsiteY3" fmla="*/ 51366 h 62134"/>
                <a:gd name="connsiteX4" fmla="*/ 25192 w 54721"/>
                <a:gd name="connsiteY4" fmla="*/ 61940 h 62134"/>
                <a:gd name="connsiteX5" fmla="*/ 2714 w 54721"/>
                <a:gd name="connsiteY5" fmla="*/ 53176 h 62134"/>
                <a:gd name="connsiteX6" fmla="*/ 2714 w 54721"/>
                <a:gd name="connsiteY6" fmla="*/ 8790 h 62134"/>
                <a:gd name="connsiteX7" fmla="*/ 25764 w 54721"/>
                <a:gd name="connsiteY7" fmla="*/ -164 h 62134"/>
                <a:gd name="connsiteX8" fmla="*/ 48432 w 54721"/>
                <a:gd name="connsiteY8" fmla="*/ 10504 h 62134"/>
                <a:gd name="connsiteX9" fmla="*/ 41954 w 54721"/>
                <a:gd name="connsiteY9" fmla="*/ 17553 h 62134"/>
                <a:gd name="connsiteX10" fmla="*/ 33861 w 54721"/>
                <a:gd name="connsiteY10" fmla="*/ 11743 h 62134"/>
                <a:gd name="connsiteX11" fmla="*/ 24903 w 54721"/>
                <a:gd name="connsiteY11" fmla="*/ 10124 h 62134"/>
                <a:gd name="connsiteX12" fmla="*/ 9667 w 54721"/>
                <a:gd name="connsiteY12" fmla="*/ 16029 h 62134"/>
                <a:gd name="connsiteX13" fmla="*/ 3472 w 54721"/>
                <a:gd name="connsiteY13" fmla="*/ 30983 h 62134"/>
                <a:gd name="connsiteX14" fmla="*/ 9667 w 54721"/>
                <a:gd name="connsiteY14" fmla="*/ 46318 h 62134"/>
                <a:gd name="connsiteX15" fmla="*/ 24429 w 54721"/>
                <a:gd name="connsiteY15" fmla="*/ 52033 h 62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4721" h="62134">
                  <a:moveTo>
                    <a:pt x="24429" y="52033"/>
                  </a:moveTo>
                  <a:cubicBezTo>
                    <a:pt x="27666" y="52176"/>
                    <a:pt x="30908" y="51595"/>
                    <a:pt x="33954" y="50319"/>
                  </a:cubicBezTo>
                  <a:cubicBezTo>
                    <a:pt x="36810" y="48852"/>
                    <a:pt x="39479" y="46957"/>
                    <a:pt x="41763" y="44699"/>
                  </a:cubicBezTo>
                  <a:lnTo>
                    <a:pt x="48339" y="51366"/>
                  </a:lnTo>
                  <a:cubicBezTo>
                    <a:pt x="42526" y="58139"/>
                    <a:pt x="34052" y="62006"/>
                    <a:pt x="25192" y="61940"/>
                  </a:cubicBezTo>
                  <a:cubicBezTo>
                    <a:pt x="16811" y="62197"/>
                    <a:pt x="8714" y="59034"/>
                    <a:pt x="2714" y="53176"/>
                  </a:cubicBezTo>
                  <a:cubicBezTo>
                    <a:pt x="-9290" y="40822"/>
                    <a:pt x="-9290" y="21144"/>
                    <a:pt x="2714" y="8790"/>
                  </a:cubicBezTo>
                  <a:cubicBezTo>
                    <a:pt x="8904" y="2789"/>
                    <a:pt x="17192" y="-440"/>
                    <a:pt x="25764" y="-164"/>
                  </a:cubicBezTo>
                  <a:cubicBezTo>
                    <a:pt x="34526" y="-49"/>
                    <a:pt x="42814" y="3847"/>
                    <a:pt x="48432" y="10504"/>
                  </a:cubicBezTo>
                  <a:lnTo>
                    <a:pt x="41954" y="17553"/>
                  </a:lnTo>
                  <a:cubicBezTo>
                    <a:pt x="39572" y="15152"/>
                    <a:pt x="36907" y="13190"/>
                    <a:pt x="33861" y="11743"/>
                  </a:cubicBezTo>
                  <a:cubicBezTo>
                    <a:pt x="31001" y="10619"/>
                    <a:pt x="27954" y="10066"/>
                    <a:pt x="24903" y="10124"/>
                  </a:cubicBezTo>
                  <a:cubicBezTo>
                    <a:pt x="19285" y="9990"/>
                    <a:pt x="13760" y="12114"/>
                    <a:pt x="9667" y="16029"/>
                  </a:cubicBezTo>
                  <a:cubicBezTo>
                    <a:pt x="5570" y="19915"/>
                    <a:pt x="3282" y="25344"/>
                    <a:pt x="3472" y="30983"/>
                  </a:cubicBezTo>
                  <a:cubicBezTo>
                    <a:pt x="3379" y="36727"/>
                    <a:pt x="5570" y="42280"/>
                    <a:pt x="9667" y="46318"/>
                  </a:cubicBezTo>
                  <a:cubicBezTo>
                    <a:pt x="13476" y="50271"/>
                    <a:pt x="18904" y="52357"/>
                    <a:pt x="24429" y="52033"/>
                  </a:cubicBezTo>
                  <a:close/>
                </a:path>
              </a:pathLst>
            </a:custGeom>
            <a:solidFill>
              <a:srgbClr val="6D6E71"/>
            </a:solidFill>
            <a:ln w="9525" cap="flat">
              <a:noFill/>
              <a:prstDash val="solid"/>
              <a:miter/>
            </a:ln>
          </p:spPr>
          <p:txBody>
            <a:bodyPr rtlCol="0" anchor="ctr"/>
            <a:lstStyle/>
            <a:p>
              <a:endParaRPr lang="en-US"/>
            </a:p>
          </p:txBody>
        </p:sp>
        <p:sp>
          <p:nvSpPr>
            <p:cNvPr id="1677" name="Freeform: Shape 1676">
              <a:extLst>
                <a:ext uri="{FF2B5EF4-FFF2-40B4-BE49-F238E27FC236}">
                  <a16:creationId xmlns:a16="http://schemas.microsoft.com/office/drawing/2014/main" id="{364AABA8-C94D-4F74-8722-6F2A77B949F0}"/>
                </a:ext>
              </a:extLst>
            </p:cNvPr>
            <p:cNvSpPr/>
            <p:nvPr/>
          </p:nvSpPr>
          <p:spPr>
            <a:xfrm>
              <a:off x="17124519" y="5140453"/>
              <a:ext cx="46485" cy="60198"/>
            </a:xfrm>
            <a:custGeom>
              <a:avLst/>
              <a:gdLst>
                <a:gd name="connsiteX0" fmla="*/ 22002 w 46485"/>
                <a:gd name="connsiteY0" fmla="*/ 9345 h 60198"/>
                <a:gd name="connsiteX1" fmla="*/ 22002 w 46485"/>
                <a:gd name="connsiteY1" fmla="*/ 60018 h 60198"/>
                <a:gd name="connsiteX2" fmla="*/ 11905 w 46485"/>
                <a:gd name="connsiteY2" fmla="*/ 60018 h 60198"/>
                <a:gd name="connsiteX3" fmla="*/ 11905 w 46485"/>
                <a:gd name="connsiteY3" fmla="*/ 9345 h 60198"/>
                <a:gd name="connsiteX4" fmla="*/ -6289 w 46485"/>
                <a:gd name="connsiteY4" fmla="*/ 9345 h 60198"/>
                <a:gd name="connsiteX5" fmla="*/ -6289 w 46485"/>
                <a:gd name="connsiteY5" fmla="*/ -180 h 60198"/>
                <a:gd name="connsiteX6" fmla="*/ 40197 w 46485"/>
                <a:gd name="connsiteY6" fmla="*/ -180 h 60198"/>
                <a:gd name="connsiteX7" fmla="*/ 40197 w 46485"/>
                <a:gd name="connsiteY7" fmla="*/ 9345 h 6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485" h="60198">
                  <a:moveTo>
                    <a:pt x="22002" y="9345"/>
                  </a:moveTo>
                  <a:lnTo>
                    <a:pt x="22002" y="60018"/>
                  </a:lnTo>
                  <a:lnTo>
                    <a:pt x="11905" y="60018"/>
                  </a:lnTo>
                  <a:lnTo>
                    <a:pt x="11905" y="9345"/>
                  </a:lnTo>
                  <a:lnTo>
                    <a:pt x="-6289" y="9345"/>
                  </a:lnTo>
                  <a:lnTo>
                    <a:pt x="-6289" y="-180"/>
                  </a:lnTo>
                  <a:lnTo>
                    <a:pt x="40197" y="-180"/>
                  </a:lnTo>
                  <a:lnTo>
                    <a:pt x="40197" y="9345"/>
                  </a:lnTo>
                  <a:close/>
                </a:path>
              </a:pathLst>
            </a:custGeom>
            <a:solidFill>
              <a:srgbClr val="6D6E71"/>
            </a:solidFill>
            <a:ln w="9525" cap="flat">
              <a:noFill/>
              <a:prstDash val="solid"/>
              <a:miter/>
            </a:ln>
          </p:spPr>
          <p:txBody>
            <a:bodyPr rtlCol="0" anchor="ctr"/>
            <a:lstStyle/>
            <a:p>
              <a:endParaRPr lang="en-US"/>
            </a:p>
          </p:txBody>
        </p:sp>
        <p:sp>
          <p:nvSpPr>
            <p:cNvPr id="1678" name="Freeform: Shape 1677">
              <a:extLst>
                <a:ext uri="{FF2B5EF4-FFF2-40B4-BE49-F238E27FC236}">
                  <a16:creationId xmlns:a16="http://schemas.microsoft.com/office/drawing/2014/main" id="{F61DF61F-3940-4385-BFCB-D4BBDBD78F7A}"/>
                </a:ext>
              </a:extLst>
            </p:cNvPr>
            <p:cNvSpPr/>
            <p:nvPr/>
          </p:nvSpPr>
          <p:spPr>
            <a:xfrm>
              <a:off x="17176241" y="5139489"/>
              <a:ext cx="46342" cy="61946"/>
            </a:xfrm>
            <a:custGeom>
              <a:avLst/>
              <a:gdLst>
                <a:gd name="connsiteX0" fmla="*/ 16668 w 46342"/>
                <a:gd name="connsiteY0" fmla="*/ 8975 h 61946"/>
                <a:gd name="connsiteX1" fmla="*/ 9427 w 46342"/>
                <a:gd name="connsiteY1" fmla="*/ 10785 h 61946"/>
                <a:gd name="connsiteX2" fmla="*/ 6571 w 46342"/>
                <a:gd name="connsiteY2" fmla="*/ 16214 h 61946"/>
                <a:gd name="connsiteX3" fmla="*/ 9427 w 46342"/>
                <a:gd name="connsiteY3" fmla="*/ 21834 h 61946"/>
                <a:gd name="connsiteX4" fmla="*/ 21523 w 46342"/>
                <a:gd name="connsiteY4" fmla="*/ 25930 h 61946"/>
                <a:gd name="connsiteX5" fmla="*/ 35337 w 46342"/>
                <a:gd name="connsiteY5" fmla="*/ 32216 h 61946"/>
                <a:gd name="connsiteX6" fmla="*/ 40001 w 46342"/>
                <a:gd name="connsiteY6" fmla="*/ 44122 h 61946"/>
                <a:gd name="connsiteX7" fmla="*/ 34099 w 46342"/>
                <a:gd name="connsiteY7" fmla="*/ 56791 h 61946"/>
                <a:gd name="connsiteX8" fmla="*/ 18570 w 46342"/>
                <a:gd name="connsiteY8" fmla="*/ 61744 h 61946"/>
                <a:gd name="connsiteX9" fmla="*/ -6289 w 46342"/>
                <a:gd name="connsiteY9" fmla="*/ 52219 h 61946"/>
                <a:gd name="connsiteX10" fmla="*/ -1 w 46342"/>
                <a:gd name="connsiteY10" fmla="*/ 44598 h 61946"/>
                <a:gd name="connsiteX11" fmla="*/ 19049 w 46342"/>
                <a:gd name="connsiteY11" fmla="*/ 52504 h 61946"/>
                <a:gd name="connsiteX12" fmla="*/ 26858 w 46342"/>
                <a:gd name="connsiteY12" fmla="*/ 50314 h 61946"/>
                <a:gd name="connsiteX13" fmla="*/ 28384 w 46342"/>
                <a:gd name="connsiteY13" fmla="*/ 40865 h 61946"/>
                <a:gd name="connsiteX14" fmla="*/ 26858 w 46342"/>
                <a:gd name="connsiteY14" fmla="*/ 39360 h 61946"/>
                <a:gd name="connsiteX15" fmla="*/ 17333 w 46342"/>
                <a:gd name="connsiteY15" fmla="*/ 35836 h 61946"/>
                <a:gd name="connsiteX16" fmla="*/ 7236 w 46342"/>
                <a:gd name="connsiteY16" fmla="*/ 32978 h 61946"/>
                <a:gd name="connsiteX17" fmla="*/ 1139 w 46342"/>
                <a:gd name="connsiteY17" fmla="*/ 29454 h 61946"/>
                <a:gd name="connsiteX18" fmla="*/ -4098 w 46342"/>
                <a:gd name="connsiteY18" fmla="*/ 17166 h 61946"/>
                <a:gd name="connsiteX19" fmla="*/ 1901 w 46342"/>
                <a:gd name="connsiteY19" fmla="*/ 4308 h 61946"/>
                <a:gd name="connsiteX20" fmla="*/ 16859 w 46342"/>
                <a:gd name="connsiteY20" fmla="*/ -169 h 61946"/>
                <a:gd name="connsiteX21" fmla="*/ 28286 w 46342"/>
                <a:gd name="connsiteY21" fmla="*/ 1736 h 61946"/>
                <a:gd name="connsiteX22" fmla="*/ 37811 w 46342"/>
                <a:gd name="connsiteY22" fmla="*/ 6975 h 61946"/>
                <a:gd name="connsiteX23" fmla="*/ 32476 w 46342"/>
                <a:gd name="connsiteY23" fmla="*/ 14690 h 61946"/>
                <a:gd name="connsiteX24" fmla="*/ 25240 w 46342"/>
                <a:gd name="connsiteY24" fmla="*/ 10689 h 61946"/>
                <a:gd name="connsiteX25" fmla="*/ 16668 w 46342"/>
                <a:gd name="connsiteY25" fmla="*/ 8975 h 61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6342" h="61946">
                  <a:moveTo>
                    <a:pt x="16668" y="8975"/>
                  </a:moveTo>
                  <a:cubicBezTo>
                    <a:pt x="14096" y="8851"/>
                    <a:pt x="11617" y="9480"/>
                    <a:pt x="9427" y="10785"/>
                  </a:cubicBezTo>
                  <a:cubicBezTo>
                    <a:pt x="7524" y="11938"/>
                    <a:pt x="6473" y="14014"/>
                    <a:pt x="6571" y="16214"/>
                  </a:cubicBezTo>
                  <a:cubicBezTo>
                    <a:pt x="6473" y="18462"/>
                    <a:pt x="7524" y="20596"/>
                    <a:pt x="9427" y="21834"/>
                  </a:cubicBezTo>
                  <a:cubicBezTo>
                    <a:pt x="13236" y="23796"/>
                    <a:pt x="17333" y="25168"/>
                    <a:pt x="21523" y="25930"/>
                  </a:cubicBezTo>
                  <a:cubicBezTo>
                    <a:pt x="26574" y="26939"/>
                    <a:pt x="31239" y="29083"/>
                    <a:pt x="35337" y="32216"/>
                  </a:cubicBezTo>
                  <a:cubicBezTo>
                    <a:pt x="38671" y="35273"/>
                    <a:pt x="40383" y="39655"/>
                    <a:pt x="40001" y="44122"/>
                  </a:cubicBezTo>
                  <a:cubicBezTo>
                    <a:pt x="40192" y="49047"/>
                    <a:pt x="38002" y="53743"/>
                    <a:pt x="34099" y="56791"/>
                  </a:cubicBezTo>
                  <a:cubicBezTo>
                    <a:pt x="29714" y="60239"/>
                    <a:pt x="24193" y="61992"/>
                    <a:pt x="18570" y="61744"/>
                  </a:cubicBezTo>
                  <a:cubicBezTo>
                    <a:pt x="9427" y="61839"/>
                    <a:pt x="474" y="58438"/>
                    <a:pt x="-6289" y="52219"/>
                  </a:cubicBezTo>
                  <a:lnTo>
                    <a:pt x="-1" y="44598"/>
                  </a:lnTo>
                  <a:cubicBezTo>
                    <a:pt x="5143" y="49514"/>
                    <a:pt x="11905" y="52333"/>
                    <a:pt x="19049" y="52504"/>
                  </a:cubicBezTo>
                  <a:cubicBezTo>
                    <a:pt x="21812" y="52619"/>
                    <a:pt x="24574" y="51857"/>
                    <a:pt x="26858" y="50314"/>
                  </a:cubicBezTo>
                  <a:cubicBezTo>
                    <a:pt x="29904" y="48123"/>
                    <a:pt x="30574" y="43894"/>
                    <a:pt x="28384" y="40865"/>
                  </a:cubicBezTo>
                  <a:cubicBezTo>
                    <a:pt x="27904" y="40293"/>
                    <a:pt x="27430" y="39779"/>
                    <a:pt x="26858" y="39360"/>
                  </a:cubicBezTo>
                  <a:cubicBezTo>
                    <a:pt x="23905" y="37636"/>
                    <a:pt x="20668" y="36445"/>
                    <a:pt x="17333" y="35836"/>
                  </a:cubicBezTo>
                  <a:cubicBezTo>
                    <a:pt x="13905" y="35073"/>
                    <a:pt x="10571" y="34121"/>
                    <a:pt x="7236" y="32978"/>
                  </a:cubicBezTo>
                  <a:cubicBezTo>
                    <a:pt x="5045" y="32092"/>
                    <a:pt x="3046" y="30902"/>
                    <a:pt x="1139" y="29454"/>
                  </a:cubicBezTo>
                  <a:cubicBezTo>
                    <a:pt x="-2480" y="26463"/>
                    <a:pt x="-4480" y="21872"/>
                    <a:pt x="-4098" y="17166"/>
                  </a:cubicBezTo>
                  <a:cubicBezTo>
                    <a:pt x="-4289" y="12156"/>
                    <a:pt x="-2098" y="7347"/>
                    <a:pt x="1901" y="4308"/>
                  </a:cubicBezTo>
                  <a:cubicBezTo>
                    <a:pt x="6283" y="1241"/>
                    <a:pt x="11524" y="-331"/>
                    <a:pt x="16859" y="-169"/>
                  </a:cubicBezTo>
                  <a:cubicBezTo>
                    <a:pt x="20761" y="-140"/>
                    <a:pt x="24574" y="508"/>
                    <a:pt x="28286" y="1736"/>
                  </a:cubicBezTo>
                  <a:cubicBezTo>
                    <a:pt x="31718" y="2898"/>
                    <a:pt x="34955" y="4679"/>
                    <a:pt x="37811" y="6975"/>
                  </a:cubicBezTo>
                  <a:lnTo>
                    <a:pt x="32476" y="14690"/>
                  </a:lnTo>
                  <a:cubicBezTo>
                    <a:pt x="30383" y="12890"/>
                    <a:pt x="27904" y="11528"/>
                    <a:pt x="25240" y="10689"/>
                  </a:cubicBezTo>
                  <a:cubicBezTo>
                    <a:pt x="22477" y="9661"/>
                    <a:pt x="19621" y="9080"/>
                    <a:pt x="16668" y="8975"/>
                  </a:cubicBezTo>
                  <a:close/>
                </a:path>
              </a:pathLst>
            </a:custGeom>
            <a:solidFill>
              <a:srgbClr val="6D6E71"/>
            </a:solidFill>
            <a:ln w="9525" cap="flat">
              <a:noFill/>
              <a:prstDash val="solid"/>
              <a:miter/>
            </a:ln>
          </p:spPr>
          <p:txBody>
            <a:bodyPr rtlCol="0" anchor="ctr"/>
            <a:lstStyle/>
            <a:p>
              <a:endParaRPr lang="en-US"/>
            </a:p>
          </p:txBody>
        </p:sp>
        <p:sp>
          <p:nvSpPr>
            <p:cNvPr id="1679" name="Freeform: Shape 1678">
              <a:extLst>
                <a:ext uri="{FF2B5EF4-FFF2-40B4-BE49-F238E27FC236}">
                  <a16:creationId xmlns:a16="http://schemas.microsoft.com/office/drawing/2014/main" id="{A8CBAFF1-ACC9-43A2-AE70-9F57870DCBFF}"/>
                </a:ext>
              </a:extLst>
            </p:cNvPr>
            <p:cNvSpPr/>
            <p:nvPr/>
          </p:nvSpPr>
          <p:spPr>
            <a:xfrm>
              <a:off x="17254155" y="5154359"/>
              <a:ext cx="48006" cy="47053"/>
            </a:xfrm>
            <a:custGeom>
              <a:avLst/>
              <a:gdLst>
                <a:gd name="connsiteX0" fmla="*/ 34860 w 48006"/>
                <a:gd name="connsiteY0" fmla="*/ 40016 h 47053"/>
                <a:gd name="connsiteX1" fmla="*/ 569 w 48006"/>
                <a:gd name="connsiteY1" fmla="*/ 40016 h 47053"/>
                <a:gd name="connsiteX2" fmla="*/ 569 w 48006"/>
                <a:gd name="connsiteY2" fmla="*/ 6678 h 47053"/>
                <a:gd name="connsiteX3" fmla="*/ 34860 w 48006"/>
                <a:gd name="connsiteY3" fmla="*/ 6678 h 47053"/>
                <a:gd name="connsiteX4" fmla="*/ 34860 w 48006"/>
                <a:gd name="connsiteY4" fmla="*/ 40016 h 47053"/>
                <a:gd name="connsiteX5" fmla="*/ 7429 w 48006"/>
                <a:gd name="connsiteY5" fmla="*/ 34110 h 47053"/>
                <a:gd name="connsiteX6" fmla="*/ 28097 w 48006"/>
                <a:gd name="connsiteY6" fmla="*/ 34110 h 47053"/>
                <a:gd name="connsiteX7" fmla="*/ 28097 w 48006"/>
                <a:gd name="connsiteY7" fmla="*/ 12584 h 47053"/>
                <a:gd name="connsiteX8" fmla="*/ 7429 w 48006"/>
                <a:gd name="connsiteY8" fmla="*/ 12584 h 47053"/>
                <a:gd name="connsiteX9" fmla="*/ 7429 w 48006"/>
                <a:gd name="connsiteY9"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006" h="47053">
                  <a:moveTo>
                    <a:pt x="34860" y="40016"/>
                  </a:moveTo>
                  <a:cubicBezTo>
                    <a:pt x="25242" y="49160"/>
                    <a:pt x="10192" y="49160"/>
                    <a:pt x="569" y="40016"/>
                  </a:cubicBezTo>
                  <a:cubicBezTo>
                    <a:pt x="-8575" y="30777"/>
                    <a:pt x="-8575" y="15918"/>
                    <a:pt x="569" y="6678"/>
                  </a:cubicBezTo>
                  <a:cubicBezTo>
                    <a:pt x="10192" y="-2466"/>
                    <a:pt x="25242" y="-2466"/>
                    <a:pt x="34860" y="6678"/>
                  </a:cubicBezTo>
                  <a:cubicBezTo>
                    <a:pt x="44003" y="15918"/>
                    <a:pt x="44003" y="30777"/>
                    <a:pt x="34860" y="40016"/>
                  </a:cubicBezTo>
                  <a:close/>
                  <a:moveTo>
                    <a:pt x="7429" y="34110"/>
                  </a:moveTo>
                  <a:cubicBezTo>
                    <a:pt x="13238" y="39692"/>
                    <a:pt x="22382" y="39692"/>
                    <a:pt x="28097" y="34110"/>
                  </a:cubicBezTo>
                  <a:cubicBezTo>
                    <a:pt x="33525" y="27976"/>
                    <a:pt x="33525" y="18718"/>
                    <a:pt x="28097" y="12584"/>
                  </a:cubicBezTo>
                  <a:cubicBezTo>
                    <a:pt x="22382" y="7002"/>
                    <a:pt x="13238" y="7002"/>
                    <a:pt x="7429" y="12584"/>
                  </a:cubicBezTo>
                  <a:cubicBezTo>
                    <a:pt x="1997" y="18718"/>
                    <a:pt x="1997" y="27976"/>
                    <a:pt x="7429" y="34110"/>
                  </a:cubicBezTo>
                  <a:close/>
                </a:path>
              </a:pathLst>
            </a:custGeom>
            <a:solidFill>
              <a:srgbClr val="6D6E71"/>
            </a:solidFill>
            <a:ln w="9525" cap="flat">
              <a:noFill/>
              <a:prstDash val="solid"/>
              <a:miter/>
            </a:ln>
          </p:spPr>
          <p:txBody>
            <a:bodyPr rtlCol="0" anchor="ctr"/>
            <a:lstStyle/>
            <a:p>
              <a:endParaRPr lang="en-US"/>
            </a:p>
          </p:txBody>
        </p:sp>
        <p:sp>
          <p:nvSpPr>
            <p:cNvPr id="1680" name="Freeform: Shape 1679">
              <a:extLst>
                <a:ext uri="{FF2B5EF4-FFF2-40B4-BE49-F238E27FC236}">
                  <a16:creationId xmlns:a16="http://schemas.microsoft.com/office/drawing/2014/main" id="{AF90B78A-BF1B-4C1B-A7A2-84D5038C7CEA}"/>
                </a:ext>
              </a:extLst>
            </p:cNvPr>
            <p:cNvSpPr/>
            <p:nvPr/>
          </p:nvSpPr>
          <p:spPr>
            <a:xfrm>
              <a:off x="17309685" y="5135880"/>
              <a:ext cx="31718" cy="65056"/>
            </a:xfrm>
            <a:custGeom>
              <a:avLst/>
              <a:gdLst>
                <a:gd name="connsiteX0" fmla="*/ 8952 w 31718"/>
                <a:gd name="connsiteY0" fmla="*/ 15251 h 65056"/>
                <a:gd name="connsiteX1" fmla="*/ 8952 w 31718"/>
                <a:gd name="connsiteY1" fmla="*/ 19061 h 65056"/>
                <a:gd name="connsiteX2" fmla="*/ 20956 w 31718"/>
                <a:gd name="connsiteY2" fmla="*/ 19061 h 65056"/>
                <a:gd name="connsiteX3" fmla="*/ 20956 w 31718"/>
                <a:gd name="connsiteY3" fmla="*/ 26776 h 65056"/>
                <a:gd name="connsiteX4" fmla="*/ 8952 w 31718"/>
                <a:gd name="connsiteY4" fmla="*/ 26776 h 65056"/>
                <a:gd name="connsiteX5" fmla="*/ 8952 w 31718"/>
                <a:gd name="connsiteY5" fmla="*/ 64876 h 65056"/>
                <a:gd name="connsiteX6" fmla="*/ -573 w 31718"/>
                <a:gd name="connsiteY6" fmla="*/ 64876 h 65056"/>
                <a:gd name="connsiteX7" fmla="*/ -573 w 31718"/>
                <a:gd name="connsiteY7" fmla="*/ 26776 h 65056"/>
                <a:gd name="connsiteX8" fmla="*/ -6289 w 31718"/>
                <a:gd name="connsiteY8" fmla="*/ 26776 h 65056"/>
                <a:gd name="connsiteX9" fmla="*/ -6289 w 31718"/>
                <a:gd name="connsiteY9" fmla="*/ 19061 h 65056"/>
                <a:gd name="connsiteX10" fmla="*/ -573 w 31718"/>
                <a:gd name="connsiteY10" fmla="*/ 19061 h 65056"/>
                <a:gd name="connsiteX11" fmla="*/ -573 w 31718"/>
                <a:gd name="connsiteY11" fmla="*/ 15537 h 65056"/>
                <a:gd name="connsiteX12" fmla="*/ 3808 w 31718"/>
                <a:gd name="connsiteY12" fmla="*/ 4012 h 65056"/>
                <a:gd name="connsiteX13" fmla="*/ 14194 w 31718"/>
                <a:gd name="connsiteY13" fmla="*/ -179 h 65056"/>
                <a:gd name="connsiteX14" fmla="*/ 25430 w 31718"/>
                <a:gd name="connsiteY14" fmla="*/ 4393 h 65056"/>
                <a:gd name="connsiteX15" fmla="*/ 21528 w 31718"/>
                <a:gd name="connsiteY15" fmla="*/ 11155 h 65056"/>
                <a:gd name="connsiteX16" fmla="*/ 15524 w 31718"/>
                <a:gd name="connsiteY16" fmla="*/ 8107 h 65056"/>
                <a:gd name="connsiteX17" fmla="*/ 10761 w 31718"/>
                <a:gd name="connsiteY17" fmla="*/ 10013 h 65056"/>
                <a:gd name="connsiteX18" fmla="*/ 8952 w 31718"/>
                <a:gd name="connsiteY18" fmla="*/ 15251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5056">
                  <a:moveTo>
                    <a:pt x="8952" y="15251"/>
                  </a:moveTo>
                  <a:lnTo>
                    <a:pt x="8952" y="19061"/>
                  </a:lnTo>
                  <a:lnTo>
                    <a:pt x="20956" y="19061"/>
                  </a:lnTo>
                  <a:lnTo>
                    <a:pt x="20956" y="26776"/>
                  </a:lnTo>
                  <a:lnTo>
                    <a:pt x="8952" y="26776"/>
                  </a:lnTo>
                  <a:lnTo>
                    <a:pt x="8952" y="64876"/>
                  </a:lnTo>
                  <a:lnTo>
                    <a:pt x="-573" y="64876"/>
                  </a:lnTo>
                  <a:lnTo>
                    <a:pt x="-573" y="26776"/>
                  </a:lnTo>
                  <a:lnTo>
                    <a:pt x="-6289" y="26776"/>
                  </a:lnTo>
                  <a:lnTo>
                    <a:pt x="-6289" y="19061"/>
                  </a:lnTo>
                  <a:lnTo>
                    <a:pt x="-573" y="19061"/>
                  </a:lnTo>
                  <a:lnTo>
                    <a:pt x="-573" y="15537"/>
                  </a:lnTo>
                  <a:cubicBezTo>
                    <a:pt x="-764" y="11250"/>
                    <a:pt x="762" y="7069"/>
                    <a:pt x="3808" y="4012"/>
                  </a:cubicBezTo>
                  <a:cubicBezTo>
                    <a:pt x="6571" y="1287"/>
                    <a:pt x="10287" y="-218"/>
                    <a:pt x="14194" y="-179"/>
                  </a:cubicBezTo>
                  <a:cubicBezTo>
                    <a:pt x="18384" y="-141"/>
                    <a:pt x="22384" y="1497"/>
                    <a:pt x="25430" y="4393"/>
                  </a:cubicBezTo>
                  <a:lnTo>
                    <a:pt x="21528" y="11155"/>
                  </a:lnTo>
                  <a:cubicBezTo>
                    <a:pt x="20003" y="9346"/>
                    <a:pt x="17905" y="8241"/>
                    <a:pt x="15524" y="8107"/>
                  </a:cubicBezTo>
                  <a:cubicBezTo>
                    <a:pt x="13715" y="8021"/>
                    <a:pt x="12003" y="8717"/>
                    <a:pt x="10761" y="10013"/>
                  </a:cubicBezTo>
                  <a:cubicBezTo>
                    <a:pt x="9524" y="11469"/>
                    <a:pt x="8859" y="13346"/>
                    <a:pt x="8952" y="15251"/>
                  </a:cubicBezTo>
                  <a:close/>
                </a:path>
              </a:pathLst>
            </a:custGeom>
            <a:solidFill>
              <a:srgbClr val="6D6E71"/>
            </a:solidFill>
            <a:ln w="9525" cap="flat">
              <a:noFill/>
              <a:prstDash val="solid"/>
              <a:miter/>
            </a:ln>
          </p:spPr>
          <p:txBody>
            <a:bodyPr rtlCol="0" anchor="ctr"/>
            <a:lstStyle/>
            <a:p>
              <a:endParaRPr lang="en-US"/>
            </a:p>
          </p:txBody>
        </p:sp>
        <p:sp>
          <p:nvSpPr>
            <p:cNvPr id="1681" name="Freeform: Shape 1680">
              <a:extLst>
                <a:ext uri="{FF2B5EF4-FFF2-40B4-BE49-F238E27FC236}">
                  <a16:creationId xmlns:a16="http://schemas.microsoft.com/office/drawing/2014/main" id="{A53A4A60-6991-4DDD-A9F3-59DD4F20BA5B}"/>
                </a:ext>
              </a:extLst>
            </p:cNvPr>
            <p:cNvSpPr/>
            <p:nvPr/>
          </p:nvSpPr>
          <p:spPr>
            <a:xfrm>
              <a:off x="17342645" y="5135879"/>
              <a:ext cx="31714" cy="65057"/>
            </a:xfrm>
            <a:custGeom>
              <a:avLst/>
              <a:gdLst>
                <a:gd name="connsiteX0" fmla="*/ 9045 w 31714"/>
                <a:gd name="connsiteY0" fmla="*/ 15253 h 65057"/>
                <a:gd name="connsiteX1" fmla="*/ 9045 w 31714"/>
                <a:gd name="connsiteY1" fmla="*/ 19062 h 65057"/>
                <a:gd name="connsiteX2" fmla="*/ 21044 w 31714"/>
                <a:gd name="connsiteY2" fmla="*/ 19062 h 65057"/>
                <a:gd name="connsiteX3" fmla="*/ 21044 w 31714"/>
                <a:gd name="connsiteY3" fmla="*/ 26777 h 65057"/>
                <a:gd name="connsiteX4" fmla="*/ 9045 w 31714"/>
                <a:gd name="connsiteY4" fmla="*/ 26777 h 65057"/>
                <a:gd name="connsiteX5" fmla="*/ 9045 w 31714"/>
                <a:gd name="connsiteY5" fmla="*/ 64877 h 65057"/>
                <a:gd name="connsiteX6" fmla="*/ -480 w 31714"/>
                <a:gd name="connsiteY6" fmla="*/ 64877 h 65057"/>
                <a:gd name="connsiteX7" fmla="*/ -480 w 31714"/>
                <a:gd name="connsiteY7" fmla="*/ 26777 h 65057"/>
                <a:gd name="connsiteX8" fmla="*/ -6289 w 31714"/>
                <a:gd name="connsiteY8" fmla="*/ 26777 h 65057"/>
                <a:gd name="connsiteX9" fmla="*/ -6289 w 31714"/>
                <a:gd name="connsiteY9" fmla="*/ 19062 h 65057"/>
                <a:gd name="connsiteX10" fmla="*/ -480 w 31714"/>
                <a:gd name="connsiteY10" fmla="*/ 19062 h 65057"/>
                <a:gd name="connsiteX11" fmla="*/ -480 w 31714"/>
                <a:gd name="connsiteY11" fmla="*/ 15538 h 65057"/>
                <a:gd name="connsiteX12" fmla="*/ 3804 w 31714"/>
                <a:gd name="connsiteY12" fmla="*/ 4013 h 65057"/>
                <a:gd name="connsiteX13" fmla="*/ 14282 w 31714"/>
                <a:gd name="connsiteY13" fmla="*/ -178 h 65057"/>
                <a:gd name="connsiteX14" fmla="*/ 25426 w 31714"/>
                <a:gd name="connsiteY14" fmla="*/ 4394 h 65057"/>
                <a:gd name="connsiteX15" fmla="*/ 21523 w 31714"/>
                <a:gd name="connsiteY15" fmla="*/ 11157 h 65057"/>
                <a:gd name="connsiteX16" fmla="*/ 15617 w 31714"/>
                <a:gd name="connsiteY16" fmla="*/ 8109 h 65057"/>
                <a:gd name="connsiteX17" fmla="*/ 10757 w 31714"/>
                <a:gd name="connsiteY17" fmla="*/ 10014 h 65057"/>
                <a:gd name="connsiteX18" fmla="*/ 9045 w 31714"/>
                <a:gd name="connsiteY18" fmla="*/ 15253 h 65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4" h="65057">
                  <a:moveTo>
                    <a:pt x="9045" y="15253"/>
                  </a:moveTo>
                  <a:lnTo>
                    <a:pt x="9045" y="19062"/>
                  </a:lnTo>
                  <a:lnTo>
                    <a:pt x="21044" y="19062"/>
                  </a:lnTo>
                  <a:lnTo>
                    <a:pt x="21044" y="26777"/>
                  </a:lnTo>
                  <a:lnTo>
                    <a:pt x="9045" y="26777"/>
                  </a:lnTo>
                  <a:lnTo>
                    <a:pt x="9045" y="64877"/>
                  </a:lnTo>
                  <a:lnTo>
                    <a:pt x="-480" y="64877"/>
                  </a:lnTo>
                  <a:lnTo>
                    <a:pt x="-480" y="26777"/>
                  </a:lnTo>
                  <a:lnTo>
                    <a:pt x="-6289" y="26777"/>
                  </a:lnTo>
                  <a:lnTo>
                    <a:pt x="-6289" y="19062"/>
                  </a:lnTo>
                  <a:lnTo>
                    <a:pt x="-480" y="19062"/>
                  </a:lnTo>
                  <a:lnTo>
                    <a:pt x="-480" y="15538"/>
                  </a:lnTo>
                  <a:cubicBezTo>
                    <a:pt x="-671" y="11271"/>
                    <a:pt x="855" y="7099"/>
                    <a:pt x="3804" y="4013"/>
                  </a:cubicBezTo>
                  <a:cubicBezTo>
                    <a:pt x="6566" y="1270"/>
                    <a:pt x="10380" y="-245"/>
                    <a:pt x="14282" y="-178"/>
                  </a:cubicBezTo>
                  <a:cubicBezTo>
                    <a:pt x="18472" y="-149"/>
                    <a:pt x="22477" y="1489"/>
                    <a:pt x="25426" y="4394"/>
                  </a:cubicBezTo>
                  <a:lnTo>
                    <a:pt x="21523" y="11157"/>
                  </a:lnTo>
                  <a:cubicBezTo>
                    <a:pt x="20096" y="9366"/>
                    <a:pt x="17900" y="8270"/>
                    <a:pt x="15617" y="8109"/>
                  </a:cubicBezTo>
                  <a:cubicBezTo>
                    <a:pt x="13808" y="8013"/>
                    <a:pt x="11998" y="8709"/>
                    <a:pt x="10757" y="10014"/>
                  </a:cubicBezTo>
                  <a:cubicBezTo>
                    <a:pt x="9520" y="11490"/>
                    <a:pt x="8947" y="13357"/>
                    <a:pt x="9045" y="15253"/>
                  </a:cubicBezTo>
                  <a:close/>
                </a:path>
              </a:pathLst>
            </a:custGeom>
            <a:solidFill>
              <a:srgbClr val="6D6E71"/>
            </a:solidFill>
            <a:ln w="9525" cap="flat">
              <a:noFill/>
              <a:prstDash val="solid"/>
              <a:miter/>
            </a:ln>
          </p:spPr>
          <p:txBody>
            <a:bodyPr rtlCol="0" anchor="ctr"/>
            <a:lstStyle/>
            <a:p>
              <a:endParaRPr lang="en-US"/>
            </a:p>
          </p:txBody>
        </p:sp>
        <p:sp>
          <p:nvSpPr>
            <p:cNvPr id="1682" name="Freeform: Shape 1681">
              <a:extLst>
                <a:ext uri="{FF2B5EF4-FFF2-40B4-BE49-F238E27FC236}">
                  <a16:creationId xmlns:a16="http://schemas.microsoft.com/office/drawing/2014/main" id="{B81D3944-C802-4FF9-B01D-C1D579796386}"/>
                </a:ext>
              </a:extLst>
            </p:cNvPr>
            <p:cNvSpPr/>
            <p:nvPr/>
          </p:nvSpPr>
          <p:spPr>
            <a:xfrm>
              <a:off x="17375656" y="5154352"/>
              <a:ext cx="45418" cy="47076"/>
            </a:xfrm>
            <a:custGeom>
              <a:avLst/>
              <a:gdLst>
                <a:gd name="connsiteX0" fmla="*/ 39091 w 45418"/>
                <a:gd name="connsiteY0" fmla="*/ 27545 h 47076"/>
                <a:gd name="connsiteX1" fmla="*/ 3275 w 45418"/>
                <a:gd name="connsiteY1" fmla="*/ 27545 h 47076"/>
                <a:gd name="connsiteX2" fmla="*/ 7846 w 45418"/>
                <a:gd name="connsiteY2" fmla="*/ 35546 h 47076"/>
                <a:gd name="connsiteX3" fmla="*/ 17371 w 45418"/>
                <a:gd name="connsiteY3" fmla="*/ 38594 h 47076"/>
                <a:gd name="connsiteX4" fmla="*/ 30422 w 45418"/>
                <a:gd name="connsiteY4" fmla="*/ 33165 h 47076"/>
                <a:gd name="connsiteX5" fmla="*/ 35849 w 45418"/>
                <a:gd name="connsiteY5" fmla="*/ 39165 h 47076"/>
                <a:gd name="connsiteX6" fmla="*/ 16799 w 45418"/>
                <a:gd name="connsiteY6" fmla="*/ 46881 h 47076"/>
                <a:gd name="connsiteX7" fmla="*/ 419 w 45418"/>
                <a:gd name="connsiteY7" fmla="*/ 40403 h 47076"/>
                <a:gd name="connsiteX8" fmla="*/ -6250 w 45418"/>
                <a:gd name="connsiteY8" fmla="*/ 23258 h 47076"/>
                <a:gd name="connsiteX9" fmla="*/ 610 w 45418"/>
                <a:gd name="connsiteY9" fmla="*/ 6209 h 47076"/>
                <a:gd name="connsiteX10" fmla="*/ 16706 w 45418"/>
                <a:gd name="connsiteY10" fmla="*/ -173 h 47076"/>
                <a:gd name="connsiteX11" fmla="*/ 32515 w 45418"/>
                <a:gd name="connsiteY11" fmla="*/ 5447 h 47076"/>
                <a:gd name="connsiteX12" fmla="*/ 39091 w 45418"/>
                <a:gd name="connsiteY12" fmla="*/ 20972 h 47076"/>
                <a:gd name="connsiteX13" fmla="*/ 3275 w 45418"/>
                <a:gd name="connsiteY13" fmla="*/ 20020 h 47076"/>
                <a:gd name="connsiteX14" fmla="*/ 29468 w 45418"/>
                <a:gd name="connsiteY14" fmla="*/ 20020 h 47076"/>
                <a:gd name="connsiteX15" fmla="*/ 25850 w 45418"/>
                <a:gd name="connsiteY15" fmla="*/ 11162 h 47076"/>
                <a:gd name="connsiteX16" fmla="*/ 16990 w 45418"/>
                <a:gd name="connsiteY16" fmla="*/ 8114 h 47076"/>
                <a:gd name="connsiteX17" fmla="*/ 7465 w 45418"/>
                <a:gd name="connsiteY17" fmla="*/ 11352 h 47076"/>
                <a:gd name="connsiteX18" fmla="*/ 3275 w 45418"/>
                <a:gd name="connsiteY18" fmla="*/ 20020 h 47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18" h="47076">
                  <a:moveTo>
                    <a:pt x="39091" y="27545"/>
                  </a:moveTo>
                  <a:lnTo>
                    <a:pt x="3275" y="27545"/>
                  </a:lnTo>
                  <a:cubicBezTo>
                    <a:pt x="3465" y="30774"/>
                    <a:pt x="5181" y="33717"/>
                    <a:pt x="7846" y="35546"/>
                  </a:cubicBezTo>
                  <a:cubicBezTo>
                    <a:pt x="10609" y="37536"/>
                    <a:pt x="13944" y="38603"/>
                    <a:pt x="17371" y="38594"/>
                  </a:cubicBezTo>
                  <a:cubicBezTo>
                    <a:pt x="22325" y="38927"/>
                    <a:pt x="27185" y="36917"/>
                    <a:pt x="30422" y="33165"/>
                  </a:cubicBezTo>
                  <a:lnTo>
                    <a:pt x="35849" y="39165"/>
                  </a:lnTo>
                  <a:cubicBezTo>
                    <a:pt x="30896" y="44337"/>
                    <a:pt x="23943" y="47138"/>
                    <a:pt x="16799" y="46881"/>
                  </a:cubicBezTo>
                  <a:cubicBezTo>
                    <a:pt x="10707" y="46985"/>
                    <a:pt x="4800" y="44652"/>
                    <a:pt x="419" y="40403"/>
                  </a:cubicBezTo>
                  <a:cubicBezTo>
                    <a:pt x="-4153" y="35917"/>
                    <a:pt x="-6632" y="29669"/>
                    <a:pt x="-6250" y="23258"/>
                  </a:cubicBezTo>
                  <a:cubicBezTo>
                    <a:pt x="-6534" y="16848"/>
                    <a:pt x="-4060" y="10619"/>
                    <a:pt x="610" y="6209"/>
                  </a:cubicBezTo>
                  <a:cubicBezTo>
                    <a:pt x="4893" y="2075"/>
                    <a:pt x="10707" y="-221"/>
                    <a:pt x="16706" y="-173"/>
                  </a:cubicBezTo>
                  <a:cubicBezTo>
                    <a:pt x="22515" y="-316"/>
                    <a:pt x="28134" y="1685"/>
                    <a:pt x="32515" y="5447"/>
                  </a:cubicBezTo>
                  <a:cubicBezTo>
                    <a:pt x="36993" y="9323"/>
                    <a:pt x="39472" y="15058"/>
                    <a:pt x="39091" y="20972"/>
                  </a:cubicBezTo>
                  <a:close/>
                  <a:moveTo>
                    <a:pt x="3275" y="20020"/>
                  </a:moveTo>
                  <a:lnTo>
                    <a:pt x="29468" y="20020"/>
                  </a:lnTo>
                  <a:cubicBezTo>
                    <a:pt x="29659" y="16677"/>
                    <a:pt x="28324" y="13429"/>
                    <a:pt x="25850" y="11162"/>
                  </a:cubicBezTo>
                  <a:cubicBezTo>
                    <a:pt x="23371" y="9105"/>
                    <a:pt x="20232" y="8028"/>
                    <a:pt x="16990" y="8114"/>
                  </a:cubicBezTo>
                  <a:cubicBezTo>
                    <a:pt x="13562" y="8047"/>
                    <a:pt x="10135" y="9190"/>
                    <a:pt x="7465" y="11352"/>
                  </a:cubicBezTo>
                  <a:cubicBezTo>
                    <a:pt x="4702" y="13343"/>
                    <a:pt x="3084" y="16610"/>
                    <a:pt x="3275" y="20020"/>
                  </a:cubicBezTo>
                  <a:close/>
                </a:path>
              </a:pathLst>
            </a:custGeom>
            <a:solidFill>
              <a:srgbClr val="6D6E71"/>
            </a:solidFill>
            <a:ln w="9525" cap="flat">
              <a:noFill/>
              <a:prstDash val="solid"/>
              <a:miter/>
            </a:ln>
          </p:spPr>
          <p:txBody>
            <a:bodyPr rtlCol="0" anchor="ctr"/>
            <a:lstStyle/>
            <a:p>
              <a:endParaRPr lang="en-US"/>
            </a:p>
          </p:txBody>
        </p:sp>
        <p:sp>
          <p:nvSpPr>
            <p:cNvPr id="1683" name="Freeform: Shape 1682">
              <a:extLst>
                <a:ext uri="{FF2B5EF4-FFF2-40B4-BE49-F238E27FC236}">
                  <a16:creationId xmlns:a16="http://schemas.microsoft.com/office/drawing/2014/main" id="{19F559D9-DC11-4547-90BD-28B170FA3B7E}"/>
                </a:ext>
              </a:extLst>
            </p:cNvPr>
            <p:cNvSpPr/>
            <p:nvPr/>
          </p:nvSpPr>
          <p:spPr>
            <a:xfrm>
              <a:off x="17431607" y="5154346"/>
              <a:ext cx="41961" cy="46304"/>
            </a:xfrm>
            <a:custGeom>
              <a:avLst/>
              <a:gdLst>
                <a:gd name="connsiteX0" fmla="*/ 3236 w 41961"/>
                <a:gd name="connsiteY0" fmla="*/ 21454 h 46304"/>
                <a:gd name="connsiteX1" fmla="*/ 3236 w 41961"/>
                <a:gd name="connsiteY1" fmla="*/ 46124 h 46304"/>
                <a:gd name="connsiteX2" fmla="*/ -6289 w 41961"/>
                <a:gd name="connsiteY2" fmla="*/ 46124 h 46304"/>
                <a:gd name="connsiteX3" fmla="*/ -6289 w 41961"/>
                <a:gd name="connsiteY3" fmla="*/ 595 h 46304"/>
                <a:gd name="connsiteX4" fmla="*/ 3236 w 41961"/>
                <a:gd name="connsiteY4" fmla="*/ 595 h 46304"/>
                <a:gd name="connsiteX5" fmla="*/ 3236 w 41961"/>
                <a:gd name="connsiteY5" fmla="*/ 8881 h 46304"/>
                <a:gd name="connsiteX6" fmla="*/ 9617 w 41961"/>
                <a:gd name="connsiteY6" fmla="*/ 2214 h 46304"/>
                <a:gd name="connsiteX7" fmla="*/ 18477 w 41961"/>
                <a:gd name="connsiteY7" fmla="*/ -167 h 46304"/>
                <a:gd name="connsiteX8" fmla="*/ 30858 w 41961"/>
                <a:gd name="connsiteY8" fmla="*/ 4595 h 46304"/>
                <a:gd name="connsiteX9" fmla="*/ 35620 w 41961"/>
                <a:gd name="connsiteY9" fmla="*/ 18216 h 46304"/>
                <a:gd name="connsiteX10" fmla="*/ 35620 w 41961"/>
                <a:gd name="connsiteY10" fmla="*/ 46124 h 46304"/>
                <a:gd name="connsiteX11" fmla="*/ 26095 w 41961"/>
                <a:gd name="connsiteY11" fmla="*/ 46124 h 46304"/>
                <a:gd name="connsiteX12" fmla="*/ 26095 w 41961"/>
                <a:gd name="connsiteY12" fmla="*/ 21169 h 46304"/>
                <a:gd name="connsiteX13" fmla="*/ 15617 w 41961"/>
                <a:gd name="connsiteY13" fmla="*/ 8500 h 46304"/>
                <a:gd name="connsiteX14" fmla="*/ 6952 w 41961"/>
                <a:gd name="connsiteY14" fmla="*/ 11834 h 46304"/>
                <a:gd name="connsiteX15" fmla="*/ 3236 w 41961"/>
                <a:gd name="connsiteY15" fmla="*/ 21454 h 46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46304">
                  <a:moveTo>
                    <a:pt x="3236" y="21454"/>
                  </a:moveTo>
                  <a:lnTo>
                    <a:pt x="3236" y="46124"/>
                  </a:lnTo>
                  <a:lnTo>
                    <a:pt x="-6289" y="46124"/>
                  </a:lnTo>
                  <a:lnTo>
                    <a:pt x="-6289" y="595"/>
                  </a:lnTo>
                  <a:lnTo>
                    <a:pt x="3236" y="595"/>
                  </a:lnTo>
                  <a:lnTo>
                    <a:pt x="3236" y="8881"/>
                  </a:lnTo>
                  <a:cubicBezTo>
                    <a:pt x="4762" y="6119"/>
                    <a:pt x="6952" y="3814"/>
                    <a:pt x="9617" y="2214"/>
                  </a:cubicBezTo>
                  <a:cubicBezTo>
                    <a:pt x="12282" y="681"/>
                    <a:pt x="15333" y="-148"/>
                    <a:pt x="18477" y="-167"/>
                  </a:cubicBezTo>
                  <a:cubicBezTo>
                    <a:pt x="23049" y="-348"/>
                    <a:pt x="27523" y="1376"/>
                    <a:pt x="30858" y="4595"/>
                  </a:cubicBezTo>
                  <a:cubicBezTo>
                    <a:pt x="34285" y="8281"/>
                    <a:pt x="36002" y="13215"/>
                    <a:pt x="35620" y="18216"/>
                  </a:cubicBezTo>
                  <a:lnTo>
                    <a:pt x="35620" y="46124"/>
                  </a:lnTo>
                  <a:lnTo>
                    <a:pt x="26095" y="46124"/>
                  </a:lnTo>
                  <a:lnTo>
                    <a:pt x="26095" y="21169"/>
                  </a:lnTo>
                  <a:cubicBezTo>
                    <a:pt x="26095" y="12692"/>
                    <a:pt x="22570" y="8500"/>
                    <a:pt x="15617" y="8500"/>
                  </a:cubicBezTo>
                  <a:cubicBezTo>
                    <a:pt x="12380" y="8472"/>
                    <a:pt x="9334" y="9663"/>
                    <a:pt x="6952" y="11834"/>
                  </a:cubicBezTo>
                  <a:cubicBezTo>
                    <a:pt x="4380" y="14330"/>
                    <a:pt x="2948" y="17854"/>
                    <a:pt x="3236" y="21454"/>
                  </a:cubicBezTo>
                  <a:close/>
                </a:path>
              </a:pathLst>
            </a:custGeom>
            <a:solidFill>
              <a:srgbClr val="6D6E71"/>
            </a:solidFill>
            <a:ln w="9525" cap="flat">
              <a:noFill/>
              <a:prstDash val="solid"/>
              <a:miter/>
            </a:ln>
          </p:spPr>
          <p:txBody>
            <a:bodyPr rtlCol="0" anchor="ctr"/>
            <a:lstStyle/>
            <a:p>
              <a:endParaRPr lang="en-US"/>
            </a:p>
          </p:txBody>
        </p:sp>
        <p:sp>
          <p:nvSpPr>
            <p:cNvPr id="1684" name="Freeform: Shape 1683">
              <a:extLst>
                <a:ext uri="{FF2B5EF4-FFF2-40B4-BE49-F238E27FC236}">
                  <a16:creationId xmlns:a16="http://schemas.microsoft.com/office/drawing/2014/main" id="{D0ACCB71-DF43-456E-A650-5C3A70E28A27}"/>
                </a:ext>
              </a:extLst>
            </p:cNvPr>
            <p:cNvSpPr/>
            <p:nvPr/>
          </p:nvSpPr>
          <p:spPr>
            <a:xfrm>
              <a:off x="17484055" y="5137119"/>
              <a:ext cx="46611" cy="64316"/>
            </a:xfrm>
            <a:custGeom>
              <a:avLst/>
              <a:gdLst>
                <a:gd name="connsiteX0" fmla="*/ 223 w 46611"/>
                <a:gd name="connsiteY0" fmla="*/ 57541 h 64316"/>
                <a:gd name="connsiteX1" fmla="*/ -6256 w 46611"/>
                <a:gd name="connsiteY1" fmla="*/ 40396 h 64316"/>
                <a:gd name="connsiteX2" fmla="*/ 14794 w 46611"/>
                <a:gd name="connsiteY2" fmla="*/ 17089 h 64316"/>
                <a:gd name="connsiteX3" fmla="*/ 16129 w 46611"/>
                <a:gd name="connsiteY3" fmla="*/ 17060 h 64316"/>
                <a:gd name="connsiteX4" fmla="*/ 30798 w 46611"/>
                <a:gd name="connsiteY4" fmla="*/ 24775 h 64316"/>
                <a:gd name="connsiteX5" fmla="*/ 30798 w 46611"/>
                <a:gd name="connsiteY5" fmla="*/ -180 h 64316"/>
                <a:gd name="connsiteX6" fmla="*/ 40323 w 46611"/>
                <a:gd name="connsiteY6" fmla="*/ -180 h 64316"/>
                <a:gd name="connsiteX7" fmla="*/ 40323 w 46611"/>
                <a:gd name="connsiteY7" fmla="*/ 63352 h 64316"/>
                <a:gd name="connsiteX8" fmla="*/ 30798 w 46611"/>
                <a:gd name="connsiteY8" fmla="*/ 63352 h 64316"/>
                <a:gd name="connsiteX9" fmla="*/ 30798 w 46611"/>
                <a:gd name="connsiteY9" fmla="*/ 56493 h 64316"/>
                <a:gd name="connsiteX10" fmla="*/ 15273 w 46611"/>
                <a:gd name="connsiteY10" fmla="*/ 64114 h 64316"/>
                <a:gd name="connsiteX11" fmla="*/ 223 w 46611"/>
                <a:gd name="connsiteY11" fmla="*/ 57541 h 64316"/>
                <a:gd name="connsiteX12" fmla="*/ 3367 w 46611"/>
                <a:gd name="connsiteY12" fmla="*/ 40777 h 64316"/>
                <a:gd name="connsiteX13" fmla="*/ 7557 w 46611"/>
                <a:gd name="connsiteY13" fmla="*/ 51445 h 64316"/>
                <a:gd name="connsiteX14" fmla="*/ 17082 w 46611"/>
                <a:gd name="connsiteY14" fmla="*/ 55541 h 64316"/>
                <a:gd name="connsiteX15" fmla="*/ 26607 w 46611"/>
                <a:gd name="connsiteY15" fmla="*/ 51445 h 64316"/>
                <a:gd name="connsiteX16" fmla="*/ 30607 w 46611"/>
                <a:gd name="connsiteY16" fmla="*/ 40777 h 64316"/>
                <a:gd name="connsiteX17" fmla="*/ 26607 w 46611"/>
                <a:gd name="connsiteY17" fmla="*/ 29823 h 64316"/>
                <a:gd name="connsiteX18" fmla="*/ 17082 w 46611"/>
                <a:gd name="connsiteY18" fmla="*/ 25537 h 64316"/>
                <a:gd name="connsiteX19" fmla="*/ 7557 w 46611"/>
                <a:gd name="connsiteY19" fmla="*/ 29823 h 64316"/>
                <a:gd name="connsiteX20" fmla="*/ 3367 w 46611"/>
                <a:gd name="connsiteY20" fmla="*/ 41254 h 64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11" h="64316">
                  <a:moveTo>
                    <a:pt x="223" y="57541"/>
                  </a:moveTo>
                  <a:cubicBezTo>
                    <a:pt x="-4158" y="52950"/>
                    <a:pt x="-6539" y="46759"/>
                    <a:pt x="-6256" y="40396"/>
                  </a:cubicBezTo>
                  <a:cubicBezTo>
                    <a:pt x="-6921" y="28157"/>
                    <a:pt x="2511" y="17717"/>
                    <a:pt x="14794" y="17089"/>
                  </a:cubicBezTo>
                  <a:cubicBezTo>
                    <a:pt x="15176" y="17070"/>
                    <a:pt x="15655" y="17060"/>
                    <a:pt x="16129" y="17060"/>
                  </a:cubicBezTo>
                  <a:cubicBezTo>
                    <a:pt x="22036" y="16974"/>
                    <a:pt x="27561" y="19879"/>
                    <a:pt x="30798" y="24775"/>
                  </a:cubicBezTo>
                  <a:lnTo>
                    <a:pt x="30798" y="-180"/>
                  </a:lnTo>
                  <a:lnTo>
                    <a:pt x="40323" y="-180"/>
                  </a:lnTo>
                  <a:lnTo>
                    <a:pt x="40323" y="63352"/>
                  </a:lnTo>
                  <a:lnTo>
                    <a:pt x="30798" y="63352"/>
                  </a:lnTo>
                  <a:lnTo>
                    <a:pt x="30798" y="56493"/>
                  </a:lnTo>
                  <a:cubicBezTo>
                    <a:pt x="27273" y="61542"/>
                    <a:pt x="21464" y="64428"/>
                    <a:pt x="15273" y="64114"/>
                  </a:cubicBezTo>
                  <a:cubicBezTo>
                    <a:pt x="9557" y="64142"/>
                    <a:pt x="4130" y="61751"/>
                    <a:pt x="223" y="57541"/>
                  </a:cubicBezTo>
                  <a:close/>
                  <a:moveTo>
                    <a:pt x="3367" y="40777"/>
                  </a:moveTo>
                  <a:cubicBezTo>
                    <a:pt x="3269" y="44759"/>
                    <a:pt x="4702" y="48626"/>
                    <a:pt x="7557" y="51445"/>
                  </a:cubicBezTo>
                  <a:cubicBezTo>
                    <a:pt x="10032" y="54027"/>
                    <a:pt x="13464" y="55503"/>
                    <a:pt x="17082" y="55541"/>
                  </a:cubicBezTo>
                  <a:cubicBezTo>
                    <a:pt x="20701" y="55608"/>
                    <a:pt x="24129" y="54122"/>
                    <a:pt x="26607" y="51445"/>
                  </a:cubicBezTo>
                  <a:cubicBezTo>
                    <a:pt x="29272" y="48559"/>
                    <a:pt x="30705" y="44721"/>
                    <a:pt x="30607" y="40777"/>
                  </a:cubicBezTo>
                  <a:cubicBezTo>
                    <a:pt x="30705" y="36748"/>
                    <a:pt x="29272" y="32824"/>
                    <a:pt x="26607" y="29823"/>
                  </a:cubicBezTo>
                  <a:cubicBezTo>
                    <a:pt x="24226" y="27071"/>
                    <a:pt x="20701" y="25509"/>
                    <a:pt x="17082" y="25537"/>
                  </a:cubicBezTo>
                  <a:cubicBezTo>
                    <a:pt x="13464" y="25604"/>
                    <a:pt x="10032" y="27147"/>
                    <a:pt x="7557" y="29823"/>
                  </a:cubicBezTo>
                  <a:cubicBezTo>
                    <a:pt x="4604" y="32891"/>
                    <a:pt x="3079" y="37025"/>
                    <a:pt x="3367" y="41254"/>
                  </a:cubicBezTo>
                  <a:close/>
                </a:path>
              </a:pathLst>
            </a:custGeom>
            <a:solidFill>
              <a:srgbClr val="6D6E71"/>
            </a:solidFill>
            <a:ln w="9525" cap="flat">
              <a:noFill/>
              <a:prstDash val="solid"/>
              <a:miter/>
            </a:ln>
          </p:spPr>
          <p:txBody>
            <a:bodyPr rtlCol="0" anchor="ctr"/>
            <a:lstStyle/>
            <a:p>
              <a:endParaRPr lang="en-US"/>
            </a:p>
          </p:txBody>
        </p:sp>
        <p:sp>
          <p:nvSpPr>
            <p:cNvPr id="1685" name="Freeform: Shape 1684">
              <a:extLst>
                <a:ext uri="{FF2B5EF4-FFF2-40B4-BE49-F238E27FC236}">
                  <a16:creationId xmlns:a16="http://schemas.microsoft.com/office/drawing/2014/main" id="{DD6AE56E-43C5-4FEC-A43D-6CD0EA2E69D6}"/>
                </a:ext>
              </a:extLst>
            </p:cNvPr>
            <p:cNvSpPr/>
            <p:nvPr/>
          </p:nvSpPr>
          <p:spPr>
            <a:xfrm>
              <a:off x="17541788" y="5154354"/>
              <a:ext cx="45289" cy="47070"/>
            </a:xfrm>
            <a:custGeom>
              <a:avLst/>
              <a:gdLst>
                <a:gd name="connsiteX0" fmla="*/ 38977 w 45289"/>
                <a:gd name="connsiteY0" fmla="*/ 27543 h 47070"/>
                <a:gd name="connsiteX1" fmla="*/ 3258 w 45289"/>
                <a:gd name="connsiteY1" fmla="*/ 27543 h 47070"/>
                <a:gd name="connsiteX2" fmla="*/ 7737 w 45289"/>
                <a:gd name="connsiteY2" fmla="*/ 35544 h 47070"/>
                <a:gd name="connsiteX3" fmla="*/ 17262 w 45289"/>
                <a:gd name="connsiteY3" fmla="*/ 38592 h 47070"/>
                <a:gd name="connsiteX4" fmla="*/ 30312 w 45289"/>
                <a:gd name="connsiteY4" fmla="*/ 33163 h 47070"/>
                <a:gd name="connsiteX5" fmla="*/ 35833 w 45289"/>
                <a:gd name="connsiteY5" fmla="*/ 39164 h 47070"/>
                <a:gd name="connsiteX6" fmla="*/ 16783 w 45289"/>
                <a:gd name="connsiteY6" fmla="*/ 46879 h 47070"/>
                <a:gd name="connsiteX7" fmla="*/ 496 w 45289"/>
                <a:gd name="connsiteY7" fmla="*/ 40401 h 47070"/>
                <a:gd name="connsiteX8" fmla="*/ 496 w 45289"/>
                <a:gd name="connsiteY8" fmla="*/ 6207 h 47070"/>
                <a:gd name="connsiteX9" fmla="*/ 16690 w 45289"/>
                <a:gd name="connsiteY9" fmla="*/ -175 h 47070"/>
                <a:gd name="connsiteX10" fmla="*/ 32503 w 45289"/>
                <a:gd name="connsiteY10" fmla="*/ 5445 h 47070"/>
                <a:gd name="connsiteX11" fmla="*/ 38977 w 45289"/>
                <a:gd name="connsiteY11" fmla="*/ 20971 h 47070"/>
                <a:gd name="connsiteX12" fmla="*/ 3258 w 45289"/>
                <a:gd name="connsiteY12" fmla="*/ 20018 h 47070"/>
                <a:gd name="connsiteX13" fmla="*/ 29359 w 45289"/>
                <a:gd name="connsiteY13" fmla="*/ 20018 h 47070"/>
                <a:gd name="connsiteX14" fmla="*/ 25741 w 45289"/>
                <a:gd name="connsiteY14" fmla="*/ 11160 h 47070"/>
                <a:gd name="connsiteX15" fmla="*/ 16881 w 45289"/>
                <a:gd name="connsiteY15" fmla="*/ 8112 h 47070"/>
                <a:gd name="connsiteX16" fmla="*/ 7356 w 45289"/>
                <a:gd name="connsiteY16" fmla="*/ 11350 h 47070"/>
                <a:gd name="connsiteX17" fmla="*/ 3258 w 45289"/>
                <a:gd name="connsiteY17" fmla="*/ 20018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289" h="47070">
                  <a:moveTo>
                    <a:pt x="38977" y="27543"/>
                  </a:moveTo>
                  <a:lnTo>
                    <a:pt x="3258" y="27543"/>
                  </a:lnTo>
                  <a:cubicBezTo>
                    <a:pt x="3356" y="30772"/>
                    <a:pt x="5067" y="33734"/>
                    <a:pt x="7737" y="35544"/>
                  </a:cubicBezTo>
                  <a:cubicBezTo>
                    <a:pt x="10500" y="37535"/>
                    <a:pt x="13834" y="38602"/>
                    <a:pt x="17262" y="38592"/>
                  </a:cubicBezTo>
                  <a:cubicBezTo>
                    <a:pt x="22215" y="38925"/>
                    <a:pt x="27071" y="36916"/>
                    <a:pt x="30312" y="33163"/>
                  </a:cubicBezTo>
                  <a:lnTo>
                    <a:pt x="35833" y="39164"/>
                  </a:lnTo>
                  <a:cubicBezTo>
                    <a:pt x="30880" y="44298"/>
                    <a:pt x="23927" y="47098"/>
                    <a:pt x="16783" y="46879"/>
                  </a:cubicBezTo>
                  <a:cubicBezTo>
                    <a:pt x="10690" y="46984"/>
                    <a:pt x="4877" y="44650"/>
                    <a:pt x="496" y="40401"/>
                  </a:cubicBezTo>
                  <a:cubicBezTo>
                    <a:pt x="-8550" y="30810"/>
                    <a:pt x="-8550" y="15799"/>
                    <a:pt x="496" y="6207"/>
                  </a:cubicBezTo>
                  <a:cubicBezTo>
                    <a:pt x="4877" y="2054"/>
                    <a:pt x="10690" y="-232"/>
                    <a:pt x="16690" y="-175"/>
                  </a:cubicBezTo>
                  <a:cubicBezTo>
                    <a:pt x="22499" y="-298"/>
                    <a:pt x="28122" y="1701"/>
                    <a:pt x="32503" y="5445"/>
                  </a:cubicBezTo>
                  <a:cubicBezTo>
                    <a:pt x="36884" y="9398"/>
                    <a:pt x="39265" y="15084"/>
                    <a:pt x="38977" y="20971"/>
                  </a:cubicBezTo>
                  <a:close/>
                  <a:moveTo>
                    <a:pt x="3258" y="20018"/>
                  </a:moveTo>
                  <a:lnTo>
                    <a:pt x="29359" y="20018"/>
                  </a:lnTo>
                  <a:cubicBezTo>
                    <a:pt x="29550" y="16666"/>
                    <a:pt x="28215" y="13389"/>
                    <a:pt x="25741" y="11160"/>
                  </a:cubicBezTo>
                  <a:cubicBezTo>
                    <a:pt x="23262" y="9103"/>
                    <a:pt x="20118" y="8026"/>
                    <a:pt x="16881" y="8112"/>
                  </a:cubicBezTo>
                  <a:cubicBezTo>
                    <a:pt x="13453" y="8045"/>
                    <a:pt x="10021" y="9188"/>
                    <a:pt x="7356" y="11350"/>
                  </a:cubicBezTo>
                  <a:cubicBezTo>
                    <a:pt x="4593" y="13351"/>
                    <a:pt x="3068" y="16618"/>
                    <a:pt x="3258" y="20018"/>
                  </a:cubicBezTo>
                  <a:close/>
                </a:path>
              </a:pathLst>
            </a:custGeom>
            <a:solidFill>
              <a:srgbClr val="6D6E71"/>
            </a:solidFill>
            <a:ln w="9525" cap="flat">
              <a:noFill/>
              <a:prstDash val="solid"/>
              <a:miter/>
            </a:ln>
          </p:spPr>
          <p:txBody>
            <a:bodyPr rtlCol="0" anchor="ctr"/>
            <a:lstStyle/>
            <a:p>
              <a:endParaRPr lang="en-US"/>
            </a:p>
          </p:txBody>
        </p:sp>
        <p:sp>
          <p:nvSpPr>
            <p:cNvPr id="1686" name="Freeform: Shape 1685">
              <a:extLst>
                <a:ext uri="{FF2B5EF4-FFF2-40B4-BE49-F238E27FC236}">
                  <a16:creationId xmlns:a16="http://schemas.microsoft.com/office/drawing/2014/main" id="{8AB18698-7FD0-4E76-8FF9-0AFAE19F3AB0}"/>
                </a:ext>
              </a:extLst>
            </p:cNvPr>
            <p:cNvSpPr/>
            <p:nvPr/>
          </p:nvSpPr>
          <p:spPr>
            <a:xfrm>
              <a:off x="17597630" y="5154740"/>
              <a:ext cx="24286" cy="45910"/>
            </a:xfrm>
            <a:custGeom>
              <a:avLst/>
              <a:gdLst>
                <a:gd name="connsiteX0" fmla="*/ 17617 w 24286"/>
                <a:gd name="connsiteY0" fmla="*/ 9154 h 45910"/>
                <a:gd name="connsiteX1" fmla="*/ 6855 w 24286"/>
                <a:gd name="connsiteY1" fmla="*/ 13821 h 45910"/>
                <a:gd name="connsiteX2" fmla="*/ 3236 w 24286"/>
                <a:gd name="connsiteY2" fmla="*/ 26204 h 45910"/>
                <a:gd name="connsiteX3" fmla="*/ 3236 w 24286"/>
                <a:gd name="connsiteY3" fmla="*/ 45731 h 45910"/>
                <a:gd name="connsiteX4" fmla="*/ -6289 w 24286"/>
                <a:gd name="connsiteY4" fmla="*/ 45731 h 45910"/>
                <a:gd name="connsiteX5" fmla="*/ -6289 w 24286"/>
                <a:gd name="connsiteY5" fmla="*/ 201 h 45910"/>
                <a:gd name="connsiteX6" fmla="*/ 3236 w 24286"/>
                <a:gd name="connsiteY6" fmla="*/ 201 h 45910"/>
                <a:gd name="connsiteX7" fmla="*/ 3236 w 24286"/>
                <a:gd name="connsiteY7" fmla="*/ 9726 h 45910"/>
                <a:gd name="connsiteX8" fmla="*/ 9617 w 24286"/>
                <a:gd name="connsiteY8" fmla="*/ 2677 h 45910"/>
                <a:gd name="connsiteX9" fmla="*/ 17998 w 24286"/>
                <a:gd name="connsiteY9" fmla="*/ -180 h 45910"/>
                <a:gd name="connsiteX10" fmla="*/ 17998 w 24286"/>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5910">
                  <a:moveTo>
                    <a:pt x="17617" y="9154"/>
                  </a:moveTo>
                  <a:cubicBezTo>
                    <a:pt x="13519" y="8859"/>
                    <a:pt x="9427" y="10602"/>
                    <a:pt x="6855" y="13821"/>
                  </a:cubicBezTo>
                  <a:cubicBezTo>
                    <a:pt x="4283" y="17422"/>
                    <a:pt x="3046" y="21785"/>
                    <a:pt x="3236" y="26204"/>
                  </a:cubicBezTo>
                  <a:lnTo>
                    <a:pt x="3236" y="45731"/>
                  </a:lnTo>
                  <a:lnTo>
                    <a:pt x="-6289" y="45731"/>
                  </a:lnTo>
                  <a:lnTo>
                    <a:pt x="-6289" y="201"/>
                  </a:lnTo>
                  <a:lnTo>
                    <a:pt x="3236" y="201"/>
                  </a:lnTo>
                  <a:lnTo>
                    <a:pt x="3236" y="9726"/>
                  </a:lnTo>
                  <a:cubicBezTo>
                    <a:pt x="4757" y="6916"/>
                    <a:pt x="6948" y="4497"/>
                    <a:pt x="9617" y="2677"/>
                  </a:cubicBezTo>
                  <a:cubicBezTo>
                    <a:pt x="12091" y="925"/>
                    <a:pt x="14952" y="-75"/>
                    <a:pt x="17998" y="-180"/>
                  </a:cubicBezTo>
                  <a:lnTo>
                    <a:pt x="17998" y="9345"/>
                  </a:lnTo>
                  <a:close/>
                </a:path>
              </a:pathLst>
            </a:custGeom>
            <a:solidFill>
              <a:srgbClr val="6D6E71"/>
            </a:solidFill>
            <a:ln w="9525" cap="flat">
              <a:noFill/>
              <a:prstDash val="solid"/>
              <a:miter/>
            </a:ln>
          </p:spPr>
          <p:txBody>
            <a:bodyPr rtlCol="0" anchor="ctr"/>
            <a:lstStyle/>
            <a:p>
              <a:endParaRPr lang="en-US"/>
            </a:p>
          </p:txBody>
        </p:sp>
        <p:sp>
          <p:nvSpPr>
            <p:cNvPr id="1687" name="Freeform: Shape 1686">
              <a:extLst>
                <a:ext uri="{FF2B5EF4-FFF2-40B4-BE49-F238E27FC236}">
                  <a16:creationId xmlns:a16="http://schemas.microsoft.com/office/drawing/2014/main" id="{D3642DF5-9E5F-4083-A738-4AD8EA34CC96}"/>
                </a:ext>
              </a:extLst>
            </p:cNvPr>
            <p:cNvSpPr/>
            <p:nvPr/>
          </p:nvSpPr>
          <p:spPr>
            <a:xfrm>
              <a:off x="17627060" y="5154724"/>
              <a:ext cx="36686" cy="46703"/>
            </a:xfrm>
            <a:custGeom>
              <a:avLst/>
              <a:gdLst>
                <a:gd name="connsiteX0" fmla="*/ 30383 w 36686"/>
                <a:gd name="connsiteY0" fmla="*/ 32126 h 46703"/>
                <a:gd name="connsiteX1" fmla="*/ 25714 w 36686"/>
                <a:gd name="connsiteY1" fmla="*/ 42603 h 46703"/>
                <a:gd name="connsiteX2" fmla="*/ 13617 w 36686"/>
                <a:gd name="connsiteY2" fmla="*/ 46509 h 46703"/>
                <a:gd name="connsiteX3" fmla="*/ 3236 w 36686"/>
                <a:gd name="connsiteY3" fmla="*/ 44699 h 46703"/>
                <a:gd name="connsiteX4" fmla="*/ -6289 w 36686"/>
                <a:gd name="connsiteY4" fmla="*/ 39555 h 46703"/>
                <a:gd name="connsiteX5" fmla="*/ -1624 w 36686"/>
                <a:gd name="connsiteY5" fmla="*/ 32126 h 46703"/>
                <a:gd name="connsiteX6" fmla="*/ 13808 w 36686"/>
                <a:gd name="connsiteY6" fmla="*/ 38127 h 46703"/>
                <a:gd name="connsiteX7" fmla="*/ 18952 w 36686"/>
                <a:gd name="connsiteY7" fmla="*/ 36602 h 46703"/>
                <a:gd name="connsiteX8" fmla="*/ 20761 w 36686"/>
                <a:gd name="connsiteY8" fmla="*/ 32793 h 46703"/>
                <a:gd name="connsiteX9" fmla="*/ 11236 w 36686"/>
                <a:gd name="connsiteY9" fmla="*/ 26697 h 46703"/>
                <a:gd name="connsiteX10" fmla="*/ 10189 w 36686"/>
                <a:gd name="connsiteY10" fmla="*/ 26697 h 46703"/>
                <a:gd name="connsiteX11" fmla="*/ -4005 w 36686"/>
                <a:gd name="connsiteY11" fmla="*/ 13838 h 46703"/>
                <a:gd name="connsiteX12" fmla="*/ 948 w 36686"/>
                <a:gd name="connsiteY12" fmla="*/ 3646 h 46703"/>
                <a:gd name="connsiteX13" fmla="*/ 13715 w 36686"/>
                <a:gd name="connsiteY13" fmla="*/ -164 h 46703"/>
                <a:gd name="connsiteX14" fmla="*/ 28667 w 36686"/>
                <a:gd name="connsiteY14" fmla="*/ 4503 h 46703"/>
                <a:gd name="connsiteX15" fmla="*/ 25049 w 36686"/>
                <a:gd name="connsiteY15" fmla="*/ 11647 h 46703"/>
                <a:gd name="connsiteX16" fmla="*/ 12952 w 36686"/>
                <a:gd name="connsiteY16" fmla="*/ 7932 h 46703"/>
                <a:gd name="connsiteX17" fmla="*/ 7427 w 36686"/>
                <a:gd name="connsiteY17" fmla="*/ 9170 h 46703"/>
                <a:gd name="connsiteX18" fmla="*/ 5236 w 36686"/>
                <a:gd name="connsiteY18" fmla="*/ 12885 h 46703"/>
                <a:gd name="connsiteX19" fmla="*/ 7427 w 36686"/>
                <a:gd name="connsiteY19" fmla="*/ 16124 h 46703"/>
                <a:gd name="connsiteX20" fmla="*/ 11808 w 36686"/>
                <a:gd name="connsiteY20" fmla="*/ 17648 h 46703"/>
                <a:gd name="connsiteX21" fmla="*/ 16761 w 36686"/>
                <a:gd name="connsiteY21" fmla="*/ 18981 h 46703"/>
                <a:gd name="connsiteX22" fmla="*/ 20858 w 36686"/>
                <a:gd name="connsiteY22" fmla="*/ 20505 h 46703"/>
                <a:gd name="connsiteX23" fmla="*/ 25240 w 36686"/>
                <a:gd name="connsiteY23" fmla="*/ 22886 h 46703"/>
                <a:gd name="connsiteX24" fmla="*/ 30383 w 36686"/>
                <a:gd name="connsiteY24" fmla="*/ 32126 h 4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6" h="46703">
                  <a:moveTo>
                    <a:pt x="30383" y="32126"/>
                  </a:moveTo>
                  <a:cubicBezTo>
                    <a:pt x="30574" y="36155"/>
                    <a:pt x="28858" y="40031"/>
                    <a:pt x="25714" y="42603"/>
                  </a:cubicBezTo>
                  <a:cubicBezTo>
                    <a:pt x="22286" y="45299"/>
                    <a:pt x="17998" y="46680"/>
                    <a:pt x="13617" y="46509"/>
                  </a:cubicBezTo>
                  <a:cubicBezTo>
                    <a:pt x="10092" y="46442"/>
                    <a:pt x="6571" y="45832"/>
                    <a:pt x="3236" y="44699"/>
                  </a:cubicBezTo>
                  <a:cubicBezTo>
                    <a:pt x="-191" y="43537"/>
                    <a:pt x="-3433" y="41794"/>
                    <a:pt x="-6289" y="39555"/>
                  </a:cubicBezTo>
                  <a:lnTo>
                    <a:pt x="-1624" y="32126"/>
                  </a:lnTo>
                  <a:cubicBezTo>
                    <a:pt x="2664" y="35783"/>
                    <a:pt x="8092" y="37898"/>
                    <a:pt x="13808" y="38127"/>
                  </a:cubicBezTo>
                  <a:cubicBezTo>
                    <a:pt x="15617" y="38222"/>
                    <a:pt x="17426" y="37679"/>
                    <a:pt x="18952" y="36602"/>
                  </a:cubicBezTo>
                  <a:cubicBezTo>
                    <a:pt x="20189" y="35717"/>
                    <a:pt x="20858" y="34288"/>
                    <a:pt x="20761" y="32793"/>
                  </a:cubicBezTo>
                  <a:cubicBezTo>
                    <a:pt x="20761" y="30506"/>
                    <a:pt x="17807" y="28506"/>
                    <a:pt x="11236" y="26697"/>
                  </a:cubicBezTo>
                  <a:lnTo>
                    <a:pt x="10189" y="26697"/>
                  </a:lnTo>
                  <a:cubicBezTo>
                    <a:pt x="664" y="24125"/>
                    <a:pt x="-4005" y="19838"/>
                    <a:pt x="-4005" y="13838"/>
                  </a:cubicBezTo>
                  <a:cubicBezTo>
                    <a:pt x="-4098" y="9837"/>
                    <a:pt x="-2289" y="6037"/>
                    <a:pt x="948" y="3646"/>
                  </a:cubicBezTo>
                  <a:cubicBezTo>
                    <a:pt x="4664" y="998"/>
                    <a:pt x="9143" y="-345"/>
                    <a:pt x="13715" y="-164"/>
                  </a:cubicBezTo>
                  <a:cubicBezTo>
                    <a:pt x="19049" y="-155"/>
                    <a:pt x="24286" y="1465"/>
                    <a:pt x="28667" y="4503"/>
                  </a:cubicBezTo>
                  <a:lnTo>
                    <a:pt x="25049" y="11647"/>
                  </a:lnTo>
                  <a:cubicBezTo>
                    <a:pt x="21523" y="9218"/>
                    <a:pt x="17235" y="7923"/>
                    <a:pt x="12952" y="7932"/>
                  </a:cubicBezTo>
                  <a:cubicBezTo>
                    <a:pt x="11045" y="7837"/>
                    <a:pt x="9143" y="8266"/>
                    <a:pt x="7427" y="9170"/>
                  </a:cubicBezTo>
                  <a:cubicBezTo>
                    <a:pt x="6092" y="9895"/>
                    <a:pt x="5236" y="11333"/>
                    <a:pt x="5236" y="12885"/>
                  </a:cubicBezTo>
                  <a:cubicBezTo>
                    <a:pt x="5236" y="14324"/>
                    <a:pt x="6092" y="15629"/>
                    <a:pt x="7427" y="16124"/>
                  </a:cubicBezTo>
                  <a:cubicBezTo>
                    <a:pt x="8854" y="16810"/>
                    <a:pt x="10282" y="17324"/>
                    <a:pt x="11808" y="17648"/>
                  </a:cubicBezTo>
                  <a:cubicBezTo>
                    <a:pt x="13524" y="18000"/>
                    <a:pt x="15142" y="18448"/>
                    <a:pt x="16761" y="18981"/>
                  </a:cubicBezTo>
                  <a:lnTo>
                    <a:pt x="20858" y="20505"/>
                  </a:lnTo>
                  <a:cubicBezTo>
                    <a:pt x="22379" y="21191"/>
                    <a:pt x="23812" y="21991"/>
                    <a:pt x="25240" y="22886"/>
                  </a:cubicBezTo>
                  <a:cubicBezTo>
                    <a:pt x="28384" y="24878"/>
                    <a:pt x="30383" y="28363"/>
                    <a:pt x="30383" y="32126"/>
                  </a:cubicBezTo>
                  <a:close/>
                </a:path>
              </a:pathLst>
            </a:custGeom>
            <a:solidFill>
              <a:srgbClr val="6D6E71"/>
            </a:solidFill>
            <a:ln w="9525" cap="flat">
              <a:noFill/>
              <a:prstDash val="solid"/>
              <a:miter/>
            </a:ln>
          </p:spPr>
          <p:txBody>
            <a:bodyPr rtlCol="0" anchor="ctr"/>
            <a:lstStyle/>
            <a:p>
              <a:endParaRPr lang="en-US"/>
            </a:p>
          </p:txBody>
        </p:sp>
        <p:sp>
          <p:nvSpPr>
            <p:cNvPr id="1688" name="Freeform: Shape 1687">
              <a:extLst>
                <a:ext uri="{FF2B5EF4-FFF2-40B4-BE49-F238E27FC236}">
                  <a16:creationId xmlns:a16="http://schemas.microsoft.com/office/drawing/2014/main" id="{6DC36696-B9B0-4A65-B11A-1C4717325261}"/>
                </a:ext>
              </a:extLst>
            </p:cNvPr>
            <p:cNvSpPr/>
            <p:nvPr/>
          </p:nvSpPr>
          <p:spPr>
            <a:xfrm>
              <a:off x="17694591" y="5139489"/>
              <a:ext cx="46418" cy="61945"/>
            </a:xfrm>
            <a:custGeom>
              <a:avLst/>
              <a:gdLst>
                <a:gd name="connsiteX0" fmla="*/ 16761 w 46418"/>
                <a:gd name="connsiteY0" fmla="*/ 8975 h 61945"/>
                <a:gd name="connsiteX1" fmla="*/ 9524 w 46418"/>
                <a:gd name="connsiteY1" fmla="*/ 10785 h 61945"/>
                <a:gd name="connsiteX2" fmla="*/ 6664 w 46418"/>
                <a:gd name="connsiteY2" fmla="*/ 16214 h 61945"/>
                <a:gd name="connsiteX3" fmla="*/ 9524 w 46418"/>
                <a:gd name="connsiteY3" fmla="*/ 21834 h 61945"/>
                <a:gd name="connsiteX4" fmla="*/ 21523 w 46418"/>
                <a:gd name="connsiteY4" fmla="*/ 25930 h 61945"/>
                <a:gd name="connsiteX5" fmla="*/ 35430 w 46418"/>
                <a:gd name="connsiteY5" fmla="*/ 32216 h 61945"/>
                <a:gd name="connsiteX6" fmla="*/ 40099 w 46418"/>
                <a:gd name="connsiteY6" fmla="*/ 44122 h 61945"/>
                <a:gd name="connsiteX7" fmla="*/ 34192 w 46418"/>
                <a:gd name="connsiteY7" fmla="*/ 56791 h 61945"/>
                <a:gd name="connsiteX8" fmla="*/ 18668 w 46418"/>
                <a:gd name="connsiteY8" fmla="*/ 61744 h 61945"/>
                <a:gd name="connsiteX9" fmla="*/ -6289 w 46418"/>
                <a:gd name="connsiteY9" fmla="*/ 52219 h 61945"/>
                <a:gd name="connsiteX10" fmla="*/ 92 w 46418"/>
                <a:gd name="connsiteY10" fmla="*/ 44598 h 61945"/>
                <a:gd name="connsiteX11" fmla="*/ 19142 w 46418"/>
                <a:gd name="connsiteY11" fmla="*/ 52504 h 61945"/>
                <a:gd name="connsiteX12" fmla="*/ 26858 w 46418"/>
                <a:gd name="connsiteY12" fmla="*/ 50314 h 61945"/>
                <a:gd name="connsiteX13" fmla="*/ 29811 w 46418"/>
                <a:gd name="connsiteY13" fmla="*/ 44789 h 61945"/>
                <a:gd name="connsiteX14" fmla="*/ 27049 w 46418"/>
                <a:gd name="connsiteY14" fmla="*/ 39360 h 61945"/>
                <a:gd name="connsiteX15" fmla="*/ 17524 w 46418"/>
                <a:gd name="connsiteY15" fmla="*/ 35836 h 61945"/>
                <a:gd name="connsiteX16" fmla="*/ 7427 w 46418"/>
                <a:gd name="connsiteY16" fmla="*/ 32978 h 61945"/>
                <a:gd name="connsiteX17" fmla="*/ 1334 w 46418"/>
                <a:gd name="connsiteY17" fmla="*/ 29454 h 61945"/>
                <a:gd name="connsiteX18" fmla="*/ -3908 w 46418"/>
                <a:gd name="connsiteY18" fmla="*/ 17166 h 61945"/>
                <a:gd name="connsiteX19" fmla="*/ 2092 w 46418"/>
                <a:gd name="connsiteY19" fmla="*/ 4308 h 61945"/>
                <a:gd name="connsiteX20" fmla="*/ 17049 w 46418"/>
                <a:gd name="connsiteY20" fmla="*/ -169 h 61945"/>
                <a:gd name="connsiteX21" fmla="*/ 28477 w 46418"/>
                <a:gd name="connsiteY21" fmla="*/ 1736 h 61945"/>
                <a:gd name="connsiteX22" fmla="*/ 38002 w 46418"/>
                <a:gd name="connsiteY22" fmla="*/ 6975 h 61945"/>
                <a:gd name="connsiteX23" fmla="*/ 32667 w 46418"/>
                <a:gd name="connsiteY23" fmla="*/ 14690 h 61945"/>
                <a:gd name="connsiteX24" fmla="*/ 25430 w 46418"/>
                <a:gd name="connsiteY24" fmla="*/ 10689 h 61945"/>
                <a:gd name="connsiteX25" fmla="*/ 16761 w 46418"/>
                <a:gd name="connsiteY25" fmla="*/ 8975 h 6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6418" h="61945">
                  <a:moveTo>
                    <a:pt x="16761" y="8975"/>
                  </a:moveTo>
                  <a:cubicBezTo>
                    <a:pt x="14189" y="8851"/>
                    <a:pt x="11715" y="9480"/>
                    <a:pt x="9524" y="10785"/>
                  </a:cubicBezTo>
                  <a:cubicBezTo>
                    <a:pt x="7617" y="11938"/>
                    <a:pt x="6571" y="14014"/>
                    <a:pt x="6664" y="16214"/>
                  </a:cubicBezTo>
                  <a:cubicBezTo>
                    <a:pt x="6571" y="18462"/>
                    <a:pt x="7617" y="20596"/>
                    <a:pt x="9524" y="21834"/>
                  </a:cubicBezTo>
                  <a:cubicBezTo>
                    <a:pt x="13333" y="23777"/>
                    <a:pt x="17333" y="25158"/>
                    <a:pt x="21523" y="25930"/>
                  </a:cubicBezTo>
                  <a:cubicBezTo>
                    <a:pt x="26574" y="26939"/>
                    <a:pt x="31337" y="29092"/>
                    <a:pt x="35430" y="32216"/>
                  </a:cubicBezTo>
                  <a:cubicBezTo>
                    <a:pt x="38671" y="35273"/>
                    <a:pt x="40383" y="39655"/>
                    <a:pt x="40099" y="44122"/>
                  </a:cubicBezTo>
                  <a:cubicBezTo>
                    <a:pt x="40290" y="49047"/>
                    <a:pt x="38099" y="53743"/>
                    <a:pt x="34192" y="56791"/>
                  </a:cubicBezTo>
                  <a:cubicBezTo>
                    <a:pt x="29811" y="60220"/>
                    <a:pt x="24286" y="61982"/>
                    <a:pt x="18668" y="61744"/>
                  </a:cubicBezTo>
                  <a:cubicBezTo>
                    <a:pt x="9427" y="61829"/>
                    <a:pt x="571" y="58429"/>
                    <a:pt x="-6289" y="52219"/>
                  </a:cubicBezTo>
                  <a:lnTo>
                    <a:pt x="92" y="44598"/>
                  </a:lnTo>
                  <a:cubicBezTo>
                    <a:pt x="5236" y="49514"/>
                    <a:pt x="11998" y="52333"/>
                    <a:pt x="19142" y="52504"/>
                  </a:cubicBezTo>
                  <a:cubicBezTo>
                    <a:pt x="21905" y="52637"/>
                    <a:pt x="24574" y="51866"/>
                    <a:pt x="26858" y="50314"/>
                  </a:cubicBezTo>
                  <a:cubicBezTo>
                    <a:pt x="28667" y="49095"/>
                    <a:pt x="29811" y="47009"/>
                    <a:pt x="29811" y="44789"/>
                  </a:cubicBezTo>
                  <a:cubicBezTo>
                    <a:pt x="29811" y="42636"/>
                    <a:pt x="28858" y="40598"/>
                    <a:pt x="27049" y="39360"/>
                  </a:cubicBezTo>
                  <a:cubicBezTo>
                    <a:pt x="24095" y="37636"/>
                    <a:pt x="20858" y="36445"/>
                    <a:pt x="17524" y="35836"/>
                  </a:cubicBezTo>
                  <a:cubicBezTo>
                    <a:pt x="14096" y="35083"/>
                    <a:pt x="10761" y="34130"/>
                    <a:pt x="7427" y="32978"/>
                  </a:cubicBezTo>
                  <a:cubicBezTo>
                    <a:pt x="5236" y="32092"/>
                    <a:pt x="3236" y="30902"/>
                    <a:pt x="1334" y="29454"/>
                  </a:cubicBezTo>
                  <a:cubicBezTo>
                    <a:pt x="-2289" y="26463"/>
                    <a:pt x="-4289" y="21872"/>
                    <a:pt x="-3908" y="17166"/>
                  </a:cubicBezTo>
                  <a:cubicBezTo>
                    <a:pt x="-4098" y="12156"/>
                    <a:pt x="-1908" y="7347"/>
                    <a:pt x="2092" y="4308"/>
                  </a:cubicBezTo>
                  <a:cubicBezTo>
                    <a:pt x="6473" y="1241"/>
                    <a:pt x="11715" y="-331"/>
                    <a:pt x="17049" y="-169"/>
                  </a:cubicBezTo>
                  <a:cubicBezTo>
                    <a:pt x="20951" y="-140"/>
                    <a:pt x="24765" y="508"/>
                    <a:pt x="28477" y="1736"/>
                  </a:cubicBezTo>
                  <a:cubicBezTo>
                    <a:pt x="31909" y="2898"/>
                    <a:pt x="35146" y="4679"/>
                    <a:pt x="38002" y="6975"/>
                  </a:cubicBezTo>
                  <a:lnTo>
                    <a:pt x="32667" y="14690"/>
                  </a:lnTo>
                  <a:cubicBezTo>
                    <a:pt x="30574" y="12890"/>
                    <a:pt x="28095" y="11528"/>
                    <a:pt x="25430" y="10689"/>
                  </a:cubicBezTo>
                  <a:cubicBezTo>
                    <a:pt x="22668" y="9652"/>
                    <a:pt x="19714" y="9070"/>
                    <a:pt x="16761" y="8975"/>
                  </a:cubicBezTo>
                  <a:close/>
                </a:path>
              </a:pathLst>
            </a:custGeom>
            <a:solidFill>
              <a:srgbClr val="6D6E71"/>
            </a:solidFill>
            <a:ln w="9525" cap="flat">
              <a:noFill/>
              <a:prstDash val="solid"/>
              <a:miter/>
            </a:ln>
          </p:spPr>
          <p:txBody>
            <a:bodyPr rtlCol="0" anchor="ctr"/>
            <a:lstStyle/>
            <a:p>
              <a:endParaRPr lang="en-US"/>
            </a:p>
          </p:txBody>
        </p:sp>
        <p:sp>
          <p:nvSpPr>
            <p:cNvPr id="1689" name="Freeform: Shape 1688">
              <a:extLst>
                <a:ext uri="{FF2B5EF4-FFF2-40B4-BE49-F238E27FC236}">
                  <a16:creationId xmlns:a16="http://schemas.microsoft.com/office/drawing/2014/main" id="{10882BFE-72B1-4A07-9472-D5663A852ED6}"/>
                </a:ext>
              </a:extLst>
            </p:cNvPr>
            <p:cNvSpPr/>
            <p:nvPr/>
          </p:nvSpPr>
          <p:spPr>
            <a:xfrm>
              <a:off x="17752220" y="5137119"/>
              <a:ext cx="41961" cy="63531"/>
            </a:xfrm>
            <a:custGeom>
              <a:avLst/>
              <a:gdLst>
                <a:gd name="connsiteX0" fmla="*/ 3236 w 41961"/>
                <a:gd name="connsiteY0" fmla="*/ 38682 h 63531"/>
                <a:gd name="connsiteX1" fmla="*/ 3236 w 41961"/>
                <a:gd name="connsiteY1" fmla="*/ 63352 h 63531"/>
                <a:gd name="connsiteX2" fmla="*/ -6289 w 41961"/>
                <a:gd name="connsiteY2" fmla="*/ 63352 h 63531"/>
                <a:gd name="connsiteX3" fmla="*/ -6289 w 41961"/>
                <a:gd name="connsiteY3" fmla="*/ -180 h 63531"/>
                <a:gd name="connsiteX4" fmla="*/ 3236 w 41961"/>
                <a:gd name="connsiteY4" fmla="*/ -180 h 63531"/>
                <a:gd name="connsiteX5" fmla="*/ 3236 w 41961"/>
                <a:gd name="connsiteY5" fmla="*/ 26109 h 63531"/>
                <a:gd name="connsiteX6" fmla="*/ 9427 w 41961"/>
                <a:gd name="connsiteY6" fmla="*/ 19441 h 63531"/>
                <a:gd name="connsiteX7" fmla="*/ 18379 w 41961"/>
                <a:gd name="connsiteY7" fmla="*/ 17060 h 63531"/>
                <a:gd name="connsiteX8" fmla="*/ 30858 w 41961"/>
                <a:gd name="connsiteY8" fmla="*/ 21823 h 63531"/>
                <a:gd name="connsiteX9" fmla="*/ 35620 w 41961"/>
                <a:gd name="connsiteY9" fmla="*/ 35443 h 63531"/>
                <a:gd name="connsiteX10" fmla="*/ 35620 w 41961"/>
                <a:gd name="connsiteY10" fmla="*/ 63352 h 63531"/>
                <a:gd name="connsiteX11" fmla="*/ 26095 w 41961"/>
                <a:gd name="connsiteY11" fmla="*/ 63352 h 63531"/>
                <a:gd name="connsiteX12" fmla="*/ 26095 w 41961"/>
                <a:gd name="connsiteY12" fmla="*/ 38396 h 63531"/>
                <a:gd name="connsiteX13" fmla="*/ 15710 w 41961"/>
                <a:gd name="connsiteY13" fmla="*/ 25728 h 63531"/>
                <a:gd name="connsiteX14" fmla="*/ 7045 w 41961"/>
                <a:gd name="connsiteY14" fmla="*/ 29061 h 63531"/>
                <a:gd name="connsiteX15" fmla="*/ 3236 w 41961"/>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63531">
                  <a:moveTo>
                    <a:pt x="3236" y="38682"/>
                  </a:moveTo>
                  <a:lnTo>
                    <a:pt x="3236" y="63352"/>
                  </a:lnTo>
                  <a:lnTo>
                    <a:pt x="-6289" y="63352"/>
                  </a:lnTo>
                  <a:lnTo>
                    <a:pt x="-6289" y="-180"/>
                  </a:lnTo>
                  <a:lnTo>
                    <a:pt x="3236" y="-180"/>
                  </a:lnTo>
                  <a:lnTo>
                    <a:pt x="3236" y="26109"/>
                  </a:lnTo>
                  <a:cubicBezTo>
                    <a:pt x="4566" y="23299"/>
                    <a:pt x="6757" y="20965"/>
                    <a:pt x="9427" y="19441"/>
                  </a:cubicBezTo>
                  <a:cubicBezTo>
                    <a:pt x="12189" y="17898"/>
                    <a:pt x="15235" y="17079"/>
                    <a:pt x="18379" y="17060"/>
                  </a:cubicBezTo>
                  <a:cubicBezTo>
                    <a:pt x="23044" y="16870"/>
                    <a:pt x="27523" y="18593"/>
                    <a:pt x="30858" y="21823"/>
                  </a:cubicBezTo>
                  <a:cubicBezTo>
                    <a:pt x="34285" y="25509"/>
                    <a:pt x="36002" y="30443"/>
                    <a:pt x="35620" y="35443"/>
                  </a:cubicBezTo>
                  <a:lnTo>
                    <a:pt x="35620" y="63352"/>
                  </a:lnTo>
                  <a:lnTo>
                    <a:pt x="26095" y="63352"/>
                  </a:lnTo>
                  <a:lnTo>
                    <a:pt x="26095" y="38396"/>
                  </a:lnTo>
                  <a:cubicBezTo>
                    <a:pt x="26095" y="29919"/>
                    <a:pt x="22663" y="25728"/>
                    <a:pt x="15710" y="25728"/>
                  </a:cubicBezTo>
                  <a:cubicBezTo>
                    <a:pt x="12473" y="25699"/>
                    <a:pt x="9427" y="26890"/>
                    <a:pt x="7045" y="29061"/>
                  </a:cubicBezTo>
                  <a:cubicBezTo>
                    <a:pt x="4376" y="31548"/>
                    <a:pt x="3046" y="35072"/>
                    <a:pt x="3236" y="38682"/>
                  </a:cubicBezTo>
                  <a:close/>
                </a:path>
              </a:pathLst>
            </a:custGeom>
            <a:solidFill>
              <a:srgbClr val="6D6E71"/>
            </a:solidFill>
            <a:ln w="9525" cap="flat">
              <a:noFill/>
              <a:prstDash val="solid"/>
              <a:miter/>
            </a:ln>
          </p:spPr>
          <p:txBody>
            <a:bodyPr rtlCol="0" anchor="ctr"/>
            <a:lstStyle/>
            <a:p>
              <a:endParaRPr lang="en-US"/>
            </a:p>
          </p:txBody>
        </p:sp>
        <p:sp>
          <p:nvSpPr>
            <p:cNvPr id="1690" name="Freeform: Shape 1689">
              <a:extLst>
                <a:ext uri="{FF2B5EF4-FFF2-40B4-BE49-F238E27FC236}">
                  <a16:creationId xmlns:a16="http://schemas.microsoft.com/office/drawing/2014/main" id="{FEABA980-5069-4686-8490-29AAD733DA38}"/>
                </a:ext>
              </a:extLst>
            </p:cNvPr>
            <p:cNvSpPr/>
            <p:nvPr/>
          </p:nvSpPr>
          <p:spPr>
            <a:xfrm>
              <a:off x="17804703" y="5154359"/>
              <a:ext cx="48001" cy="47053"/>
            </a:xfrm>
            <a:custGeom>
              <a:avLst/>
              <a:gdLst>
                <a:gd name="connsiteX0" fmla="*/ 34855 w 48001"/>
                <a:gd name="connsiteY0" fmla="*/ 40016 h 47053"/>
                <a:gd name="connsiteX1" fmla="*/ 569 w 48001"/>
                <a:gd name="connsiteY1" fmla="*/ 40016 h 47053"/>
                <a:gd name="connsiteX2" fmla="*/ 569 w 48001"/>
                <a:gd name="connsiteY2" fmla="*/ 6678 h 47053"/>
                <a:gd name="connsiteX3" fmla="*/ 34855 w 48001"/>
                <a:gd name="connsiteY3" fmla="*/ 6678 h 47053"/>
                <a:gd name="connsiteX4" fmla="*/ 34855 w 48001"/>
                <a:gd name="connsiteY4" fmla="*/ 40016 h 47053"/>
                <a:gd name="connsiteX5" fmla="*/ 7424 w 48001"/>
                <a:gd name="connsiteY5" fmla="*/ 34110 h 47053"/>
                <a:gd name="connsiteX6" fmla="*/ 28000 w 48001"/>
                <a:gd name="connsiteY6" fmla="*/ 34110 h 47053"/>
                <a:gd name="connsiteX7" fmla="*/ 28000 w 48001"/>
                <a:gd name="connsiteY7" fmla="*/ 12584 h 47053"/>
                <a:gd name="connsiteX8" fmla="*/ 7424 w 48001"/>
                <a:gd name="connsiteY8" fmla="*/ 12584 h 47053"/>
                <a:gd name="connsiteX9" fmla="*/ 7424 w 48001"/>
                <a:gd name="connsiteY9"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001" h="47053">
                  <a:moveTo>
                    <a:pt x="34855" y="40016"/>
                  </a:moveTo>
                  <a:cubicBezTo>
                    <a:pt x="25237" y="49160"/>
                    <a:pt x="10187" y="49160"/>
                    <a:pt x="569" y="40016"/>
                  </a:cubicBezTo>
                  <a:cubicBezTo>
                    <a:pt x="-8575" y="30777"/>
                    <a:pt x="-8575" y="15918"/>
                    <a:pt x="569" y="6678"/>
                  </a:cubicBezTo>
                  <a:cubicBezTo>
                    <a:pt x="10187" y="-2466"/>
                    <a:pt x="25237" y="-2466"/>
                    <a:pt x="34855" y="6678"/>
                  </a:cubicBezTo>
                  <a:cubicBezTo>
                    <a:pt x="43999" y="15918"/>
                    <a:pt x="43999" y="30777"/>
                    <a:pt x="34855" y="40016"/>
                  </a:cubicBezTo>
                  <a:close/>
                  <a:moveTo>
                    <a:pt x="7424" y="34110"/>
                  </a:moveTo>
                  <a:cubicBezTo>
                    <a:pt x="13140" y="39673"/>
                    <a:pt x="22284" y="39673"/>
                    <a:pt x="28000" y="34110"/>
                  </a:cubicBezTo>
                  <a:cubicBezTo>
                    <a:pt x="33427" y="27976"/>
                    <a:pt x="33427" y="18718"/>
                    <a:pt x="28000" y="12584"/>
                  </a:cubicBezTo>
                  <a:cubicBezTo>
                    <a:pt x="22284" y="7021"/>
                    <a:pt x="13140" y="7021"/>
                    <a:pt x="7424" y="12584"/>
                  </a:cubicBezTo>
                  <a:cubicBezTo>
                    <a:pt x="1997" y="18718"/>
                    <a:pt x="1997" y="27976"/>
                    <a:pt x="7424" y="34110"/>
                  </a:cubicBezTo>
                  <a:close/>
                </a:path>
              </a:pathLst>
            </a:custGeom>
            <a:solidFill>
              <a:srgbClr val="6D6E71"/>
            </a:solidFill>
            <a:ln w="9525" cap="flat">
              <a:noFill/>
              <a:prstDash val="solid"/>
              <a:miter/>
            </a:ln>
          </p:spPr>
          <p:txBody>
            <a:bodyPr rtlCol="0" anchor="ctr"/>
            <a:lstStyle/>
            <a:p>
              <a:endParaRPr lang="en-US"/>
            </a:p>
          </p:txBody>
        </p:sp>
        <p:sp>
          <p:nvSpPr>
            <p:cNvPr id="1691" name="Freeform: Shape 1690">
              <a:extLst>
                <a:ext uri="{FF2B5EF4-FFF2-40B4-BE49-F238E27FC236}">
                  <a16:creationId xmlns:a16="http://schemas.microsoft.com/office/drawing/2014/main" id="{30101A60-388A-45D3-A93F-1A3F5D3FE672}"/>
                </a:ext>
              </a:extLst>
            </p:cNvPr>
            <p:cNvSpPr/>
            <p:nvPr/>
          </p:nvSpPr>
          <p:spPr>
            <a:xfrm>
              <a:off x="17856995" y="5155121"/>
              <a:ext cx="73911" cy="45529"/>
            </a:xfrm>
            <a:custGeom>
              <a:avLst/>
              <a:gdLst>
                <a:gd name="connsiteX0" fmla="*/ 20472 w 73911"/>
                <a:gd name="connsiteY0" fmla="*/ 45350 h 45529"/>
                <a:gd name="connsiteX1" fmla="*/ 9520 w 73911"/>
                <a:gd name="connsiteY1" fmla="*/ 45350 h 45529"/>
                <a:gd name="connsiteX2" fmla="*/ -6289 w 73911"/>
                <a:gd name="connsiteY2" fmla="*/ -180 h 45529"/>
                <a:gd name="connsiteX3" fmla="*/ 3236 w 73911"/>
                <a:gd name="connsiteY3" fmla="*/ -180 h 45529"/>
                <a:gd name="connsiteX4" fmla="*/ 14570 w 73911"/>
                <a:gd name="connsiteY4" fmla="*/ 34206 h 45529"/>
                <a:gd name="connsiteX5" fmla="*/ 25905 w 73911"/>
                <a:gd name="connsiteY5" fmla="*/ -180 h 45529"/>
                <a:gd name="connsiteX6" fmla="*/ 35430 w 73911"/>
                <a:gd name="connsiteY6" fmla="*/ -180 h 45529"/>
                <a:gd name="connsiteX7" fmla="*/ 46764 w 73911"/>
                <a:gd name="connsiteY7" fmla="*/ 34206 h 45529"/>
                <a:gd name="connsiteX8" fmla="*/ 58098 w 73911"/>
                <a:gd name="connsiteY8" fmla="*/ -180 h 45529"/>
                <a:gd name="connsiteX9" fmla="*/ 67623 w 73911"/>
                <a:gd name="connsiteY9" fmla="*/ -180 h 45529"/>
                <a:gd name="connsiteX10" fmla="*/ 51908 w 73911"/>
                <a:gd name="connsiteY10" fmla="*/ 45350 h 45529"/>
                <a:gd name="connsiteX11" fmla="*/ 40955 w 73911"/>
                <a:gd name="connsiteY11" fmla="*/ 45350 h 45529"/>
                <a:gd name="connsiteX12" fmla="*/ 30095 w 73911"/>
                <a:gd name="connsiteY12" fmla="*/ 14203 h 45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911" h="45529">
                  <a:moveTo>
                    <a:pt x="20472" y="45350"/>
                  </a:moveTo>
                  <a:lnTo>
                    <a:pt x="9520" y="45350"/>
                  </a:lnTo>
                  <a:lnTo>
                    <a:pt x="-6289" y="-180"/>
                  </a:lnTo>
                  <a:lnTo>
                    <a:pt x="3236" y="-180"/>
                  </a:lnTo>
                  <a:lnTo>
                    <a:pt x="14570" y="34206"/>
                  </a:lnTo>
                  <a:lnTo>
                    <a:pt x="25905" y="-180"/>
                  </a:lnTo>
                  <a:lnTo>
                    <a:pt x="35430" y="-180"/>
                  </a:lnTo>
                  <a:lnTo>
                    <a:pt x="46764" y="34206"/>
                  </a:lnTo>
                  <a:lnTo>
                    <a:pt x="58098" y="-180"/>
                  </a:lnTo>
                  <a:lnTo>
                    <a:pt x="67623" y="-180"/>
                  </a:lnTo>
                  <a:lnTo>
                    <a:pt x="51908" y="45350"/>
                  </a:lnTo>
                  <a:lnTo>
                    <a:pt x="40955" y="45350"/>
                  </a:lnTo>
                  <a:lnTo>
                    <a:pt x="30095" y="14203"/>
                  </a:lnTo>
                  <a:close/>
                </a:path>
              </a:pathLst>
            </a:custGeom>
            <a:solidFill>
              <a:srgbClr val="6D6E71"/>
            </a:solidFill>
            <a:ln w="9525" cap="flat">
              <a:noFill/>
              <a:prstDash val="solid"/>
              <a:miter/>
            </a:ln>
          </p:spPr>
          <p:txBody>
            <a:bodyPr rtlCol="0" anchor="ctr"/>
            <a:lstStyle/>
            <a:p>
              <a:endParaRPr lang="en-US"/>
            </a:p>
          </p:txBody>
        </p:sp>
        <p:sp>
          <p:nvSpPr>
            <p:cNvPr id="1692" name="Freeform: Shape 1691">
              <a:extLst>
                <a:ext uri="{FF2B5EF4-FFF2-40B4-BE49-F238E27FC236}">
                  <a16:creationId xmlns:a16="http://schemas.microsoft.com/office/drawing/2014/main" id="{FC8E807C-65F7-48E0-9E70-FEB062BB21EC}"/>
                </a:ext>
              </a:extLst>
            </p:cNvPr>
            <p:cNvSpPr/>
            <p:nvPr/>
          </p:nvSpPr>
          <p:spPr>
            <a:xfrm>
              <a:off x="17936503" y="5154354"/>
              <a:ext cx="45403" cy="47070"/>
            </a:xfrm>
            <a:custGeom>
              <a:avLst/>
              <a:gdLst>
                <a:gd name="connsiteX0" fmla="*/ 38977 w 45403"/>
                <a:gd name="connsiteY0" fmla="*/ 27543 h 47070"/>
                <a:gd name="connsiteX1" fmla="*/ 3258 w 45403"/>
                <a:gd name="connsiteY1" fmla="*/ 27543 h 47070"/>
                <a:gd name="connsiteX2" fmla="*/ 7830 w 45403"/>
                <a:gd name="connsiteY2" fmla="*/ 35544 h 47070"/>
                <a:gd name="connsiteX3" fmla="*/ 17355 w 45403"/>
                <a:gd name="connsiteY3" fmla="*/ 38592 h 47070"/>
                <a:gd name="connsiteX4" fmla="*/ 30312 w 45403"/>
                <a:gd name="connsiteY4" fmla="*/ 33163 h 47070"/>
                <a:gd name="connsiteX5" fmla="*/ 35838 w 45403"/>
                <a:gd name="connsiteY5" fmla="*/ 39164 h 47070"/>
                <a:gd name="connsiteX6" fmla="*/ 16788 w 45403"/>
                <a:gd name="connsiteY6" fmla="*/ 46879 h 47070"/>
                <a:gd name="connsiteX7" fmla="*/ 496 w 45403"/>
                <a:gd name="connsiteY7" fmla="*/ 40401 h 47070"/>
                <a:gd name="connsiteX8" fmla="*/ -6267 w 45403"/>
                <a:gd name="connsiteY8" fmla="*/ 23257 h 47070"/>
                <a:gd name="connsiteX9" fmla="*/ 593 w 45403"/>
                <a:gd name="connsiteY9" fmla="*/ 6207 h 47070"/>
                <a:gd name="connsiteX10" fmla="*/ 16788 w 45403"/>
                <a:gd name="connsiteY10" fmla="*/ -175 h 47070"/>
                <a:gd name="connsiteX11" fmla="*/ 32596 w 45403"/>
                <a:gd name="connsiteY11" fmla="*/ 5445 h 47070"/>
                <a:gd name="connsiteX12" fmla="*/ 39075 w 45403"/>
                <a:gd name="connsiteY12" fmla="*/ 20971 h 47070"/>
                <a:gd name="connsiteX13" fmla="*/ 3258 w 45403"/>
                <a:gd name="connsiteY13" fmla="*/ 20018 h 47070"/>
                <a:gd name="connsiteX14" fmla="*/ 29452 w 45403"/>
                <a:gd name="connsiteY14" fmla="*/ 20018 h 47070"/>
                <a:gd name="connsiteX15" fmla="*/ 25834 w 45403"/>
                <a:gd name="connsiteY15" fmla="*/ 11160 h 47070"/>
                <a:gd name="connsiteX16" fmla="*/ 16974 w 45403"/>
                <a:gd name="connsiteY16" fmla="*/ 8112 h 47070"/>
                <a:gd name="connsiteX17" fmla="*/ 7449 w 45403"/>
                <a:gd name="connsiteY17" fmla="*/ 11350 h 47070"/>
                <a:gd name="connsiteX18" fmla="*/ 3258 w 45403"/>
                <a:gd name="connsiteY18" fmla="*/ 20018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03" h="47070">
                  <a:moveTo>
                    <a:pt x="38977" y="27543"/>
                  </a:moveTo>
                  <a:lnTo>
                    <a:pt x="3258" y="27543"/>
                  </a:lnTo>
                  <a:cubicBezTo>
                    <a:pt x="3449" y="30791"/>
                    <a:pt x="5067" y="33772"/>
                    <a:pt x="7830" y="35544"/>
                  </a:cubicBezTo>
                  <a:cubicBezTo>
                    <a:pt x="10593" y="37544"/>
                    <a:pt x="13927" y="38611"/>
                    <a:pt x="17355" y="38592"/>
                  </a:cubicBezTo>
                  <a:cubicBezTo>
                    <a:pt x="22308" y="38916"/>
                    <a:pt x="27071" y="36906"/>
                    <a:pt x="30312" y="33163"/>
                  </a:cubicBezTo>
                  <a:lnTo>
                    <a:pt x="35838" y="39164"/>
                  </a:lnTo>
                  <a:cubicBezTo>
                    <a:pt x="30884" y="44298"/>
                    <a:pt x="23931" y="47098"/>
                    <a:pt x="16788" y="46879"/>
                  </a:cubicBezTo>
                  <a:cubicBezTo>
                    <a:pt x="10690" y="46984"/>
                    <a:pt x="4881" y="44650"/>
                    <a:pt x="496" y="40401"/>
                  </a:cubicBezTo>
                  <a:cubicBezTo>
                    <a:pt x="-4076" y="35925"/>
                    <a:pt x="-6551" y="29677"/>
                    <a:pt x="-6267" y="23257"/>
                  </a:cubicBezTo>
                  <a:cubicBezTo>
                    <a:pt x="-6551" y="16846"/>
                    <a:pt x="-4076" y="10617"/>
                    <a:pt x="593" y="6207"/>
                  </a:cubicBezTo>
                  <a:cubicBezTo>
                    <a:pt x="4974" y="2073"/>
                    <a:pt x="10783" y="-213"/>
                    <a:pt x="16788" y="-175"/>
                  </a:cubicBezTo>
                  <a:cubicBezTo>
                    <a:pt x="22597" y="-298"/>
                    <a:pt x="28215" y="1701"/>
                    <a:pt x="32596" y="5445"/>
                  </a:cubicBezTo>
                  <a:cubicBezTo>
                    <a:pt x="37075" y="9331"/>
                    <a:pt x="39456" y="15074"/>
                    <a:pt x="39075" y="20971"/>
                  </a:cubicBezTo>
                  <a:close/>
                  <a:moveTo>
                    <a:pt x="3258" y="20018"/>
                  </a:moveTo>
                  <a:lnTo>
                    <a:pt x="29452" y="20018"/>
                  </a:lnTo>
                  <a:cubicBezTo>
                    <a:pt x="29643" y="16675"/>
                    <a:pt x="28312" y="13427"/>
                    <a:pt x="25834" y="11160"/>
                  </a:cubicBezTo>
                  <a:cubicBezTo>
                    <a:pt x="23359" y="9121"/>
                    <a:pt x="20215" y="8045"/>
                    <a:pt x="16974" y="8112"/>
                  </a:cubicBezTo>
                  <a:cubicBezTo>
                    <a:pt x="13546" y="8074"/>
                    <a:pt x="10118" y="9217"/>
                    <a:pt x="7449" y="11350"/>
                  </a:cubicBezTo>
                  <a:cubicBezTo>
                    <a:pt x="4691" y="13370"/>
                    <a:pt x="3165" y="16618"/>
                    <a:pt x="3258" y="20018"/>
                  </a:cubicBezTo>
                  <a:close/>
                </a:path>
              </a:pathLst>
            </a:custGeom>
            <a:solidFill>
              <a:srgbClr val="6D6E71"/>
            </a:solidFill>
            <a:ln w="9525" cap="flat">
              <a:noFill/>
              <a:prstDash val="solid"/>
              <a:miter/>
            </a:ln>
          </p:spPr>
          <p:txBody>
            <a:bodyPr rtlCol="0" anchor="ctr"/>
            <a:lstStyle/>
            <a:p>
              <a:endParaRPr lang="en-US"/>
            </a:p>
          </p:txBody>
        </p:sp>
        <p:sp>
          <p:nvSpPr>
            <p:cNvPr id="1693" name="Freeform: Shape 1692">
              <a:extLst>
                <a:ext uri="{FF2B5EF4-FFF2-40B4-BE49-F238E27FC236}">
                  <a16:creationId xmlns:a16="http://schemas.microsoft.com/office/drawing/2014/main" id="{DAC87704-67B8-4CE6-9B09-DDD57DA7A4F4}"/>
                </a:ext>
              </a:extLst>
            </p:cNvPr>
            <p:cNvSpPr/>
            <p:nvPr/>
          </p:nvSpPr>
          <p:spPr>
            <a:xfrm>
              <a:off x="17989368" y="5137119"/>
              <a:ext cx="46597" cy="64319"/>
            </a:xfrm>
            <a:custGeom>
              <a:avLst/>
              <a:gdLst>
                <a:gd name="connsiteX0" fmla="*/ 209 w 46597"/>
                <a:gd name="connsiteY0" fmla="*/ 57541 h 64319"/>
                <a:gd name="connsiteX1" fmla="*/ -6265 w 46597"/>
                <a:gd name="connsiteY1" fmla="*/ 40396 h 64319"/>
                <a:gd name="connsiteX2" fmla="*/ 399 w 46597"/>
                <a:gd name="connsiteY2" fmla="*/ 23442 h 64319"/>
                <a:gd name="connsiteX3" fmla="*/ 16119 w 46597"/>
                <a:gd name="connsiteY3" fmla="*/ 17060 h 64319"/>
                <a:gd name="connsiteX4" fmla="*/ 30784 w 46597"/>
                <a:gd name="connsiteY4" fmla="*/ 24775 h 64319"/>
                <a:gd name="connsiteX5" fmla="*/ 30784 w 46597"/>
                <a:gd name="connsiteY5" fmla="*/ -180 h 64319"/>
                <a:gd name="connsiteX6" fmla="*/ 40309 w 46597"/>
                <a:gd name="connsiteY6" fmla="*/ -180 h 64319"/>
                <a:gd name="connsiteX7" fmla="*/ 40309 w 46597"/>
                <a:gd name="connsiteY7" fmla="*/ 63352 h 64319"/>
                <a:gd name="connsiteX8" fmla="*/ 30784 w 46597"/>
                <a:gd name="connsiteY8" fmla="*/ 63352 h 64319"/>
                <a:gd name="connsiteX9" fmla="*/ 30784 w 46597"/>
                <a:gd name="connsiteY9" fmla="*/ 56493 h 64319"/>
                <a:gd name="connsiteX10" fmla="*/ 15259 w 46597"/>
                <a:gd name="connsiteY10" fmla="*/ 64114 h 64319"/>
                <a:gd name="connsiteX11" fmla="*/ 209 w 46597"/>
                <a:gd name="connsiteY11" fmla="*/ 57541 h 64319"/>
                <a:gd name="connsiteX12" fmla="*/ 3353 w 46597"/>
                <a:gd name="connsiteY12" fmla="*/ 40777 h 64319"/>
                <a:gd name="connsiteX13" fmla="*/ 7543 w 46597"/>
                <a:gd name="connsiteY13" fmla="*/ 51445 h 64319"/>
                <a:gd name="connsiteX14" fmla="*/ 17068 w 46597"/>
                <a:gd name="connsiteY14" fmla="*/ 55541 h 64319"/>
                <a:gd name="connsiteX15" fmla="*/ 26593 w 46597"/>
                <a:gd name="connsiteY15" fmla="*/ 51445 h 64319"/>
                <a:gd name="connsiteX16" fmla="*/ 30500 w 46597"/>
                <a:gd name="connsiteY16" fmla="*/ 40777 h 64319"/>
                <a:gd name="connsiteX17" fmla="*/ 26593 w 46597"/>
                <a:gd name="connsiteY17" fmla="*/ 29823 h 64319"/>
                <a:gd name="connsiteX18" fmla="*/ 17068 w 46597"/>
                <a:gd name="connsiteY18" fmla="*/ 25537 h 64319"/>
                <a:gd name="connsiteX19" fmla="*/ 7543 w 46597"/>
                <a:gd name="connsiteY19" fmla="*/ 29823 h 64319"/>
                <a:gd name="connsiteX20" fmla="*/ 3353 w 46597"/>
                <a:gd name="connsiteY20" fmla="*/ 41254 h 6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97" h="64319">
                  <a:moveTo>
                    <a:pt x="209" y="57541"/>
                  </a:moveTo>
                  <a:cubicBezTo>
                    <a:pt x="-4172" y="52950"/>
                    <a:pt x="-6554" y="46759"/>
                    <a:pt x="-6265" y="40396"/>
                  </a:cubicBezTo>
                  <a:cubicBezTo>
                    <a:pt x="-6554" y="34062"/>
                    <a:pt x="-4075" y="27900"/>
                    <a:pt x="399" y="23442"/>
                  </a:cubicBezTo>
                  <a:cubicBezTo>
                    <a:pt x="4590" y="19298"/>
                    <a:pt x="10213" y="17003"/>
                    <a:pt x="16119" y="17060"/>
                  </a:cubicBezTo>
                  <a:cubicBezTo>
                    <a:pt x="22021" y="16955"/>
                    <a:pt x="27547" y="19870"/>
                    <a:pt x="30784" y="24775"/>
                  </a:cubicBezTo>
                  <a:lnTo>
                    <a:pt x="30784" y="-180"/>
                  </a:lnTo>
                  <a:lnTo>
                    <a:pt x="40309" y="-180"/>
                  </a:lnTo>
                  <a:lnTo>
                    <a:pt x="40309" y="63352"/>
                  </a:lnTo>
                  <a:lnTo>
                    <a:pt x="30784" y="63352"/>
                  </a:lnTo>
                  <a:lnTo>
                    <a:pt x="30784" y="56493"/>
                  </a:lnTo>
                  <a:cubicBezTo>
                    <a:pt x="27263" y="61561"/>
                    <a:pt x="21449" y="64447"/>
                    <a:pt x="15259" y="64114"/>
                  </a:cubicBezTo>
                  <a:cubicBezTo>
                    <a:pt x="9543" y="64114"/>
                    <a:pt x="4115" y="61733"/>
                    <a:pt x="209" y="57541"/>
                  </a:cubicBezTo>
                  <a:close/>
                  <a:moveTo>
                    <a:pt x="3353" y="40777"/>
                  </a:moveTo>
                  <a:cubicBezTo>
                    <a:pt x="3260" y="44759"/>
                    <a:pt x="4687" y="48626"/>
                    <a:pt x="7543" y="51445"/>
                  </a:cubicBezTo>
                  <a:cubicBezTo>
                    <a:pt x="10022" y="54007"/>
                    <a:pt x="13450" y="55474"/>
                    <a:pt x="17068" y="55541"/>
                  </a:cubicBezTo>
                  <a:cubicBezTo>
                    <a:pt x="20691" y="55570"/>
                    <a:pt x="24119" y="54084"/>
                    <a:pt x="26593" y="51445"/>
                  </a:cubicBezTo>
                  <a:cubicBezTo>
                    <a:pt x="29263" y="48530"/>
                    <a:pt x="30598" y="44702"/>
                    <a:pt x="30500" y="40777"/>
                  </a:cubicBezTo>
                  <a:cubicBezTo>
                    <a:pt x="30598" y="36767"/>
                    <a:pt x="29263" y="32862"/>
                    <a:pt x="26593" y="29823"/>
                  </a:cubicBezTo>
                  <a:cubicBezTo>
                    <a:pt x="24212" y="27099"/>
                    <a:pt x="20691" y="25537"/>
                    <a:pt x="17068" y="25537"/>
                  </a:cubicBezTo>
                  <a:cubicBezTo>
                    <a:pt x="13450" y="25613"/>
                    <a:pt x="10022" y="27157"/>
                    <a:pt x="7543" y="29823"/>
                  </a:cubicBezTo>
                  <a:cubicBezTo>
                    <a:pt x="4687" y="32919"/>
                    <a:pt x="3162" y="37034"/>
                    <a:pt x="3353" y="41254"/>
                  </a:cubicBezTo>
                  <a:close/>
                </a:path>
              </a:pathLst>
            </a:custGeom>
            <a:solidFill>
              <a:srgbClr val="6D6E71"/>
            </a:solidFill>
            <a:ln w="9525" cap="flat">
              <a:noFill/>
              <a:prstDash val="solid"/>
              <a:miter/>
            </a:ln>
          </p:spPr>
          <p:txBody>
            <a:bodyPr rtlCol="0" anchor="ctr"/>
            <a:lstStyle/>
            <a:p>
              <a:endParaRPr lang="en-US"/>
            </a:p>
          </p:txBody>
        </p:sp>
        <p:sp>
          <p:nvSpPr>
            <p:cNvPr id="1694" name="Freeform: Shape 1693">
              <a:extLst>
                <a:ext uri="{FF2B5EF4-FFF2-40B4-BE49-F238E27FC236}">
                  <a16:creationId xmlns:a16="http://schemas.microsoft.com/office/drawing/2014/main" id="{3EFBC3AF-BE25-448D-BD1F-88BB7AFBB173}"/>
                </a:ext>
              </a:extLst>
            </p:cNvPr>
            <p:cNvSpPr/>
            <p:nvPr/>
          </p:nvSpPr>
          <p:spPr>
            <a:xfrm>
              <a:off x="18070447" y="5140453"/>
              <a:ext cx="42197" cy="60388"/>
            </a:xfrm>
            <a:custGeom>
              <a:avLst/>
              <a:gdLst>
                <a:gd name="connsiteX0" fmla="*/ -6289 w 42197"/>
                <a:gd name="connsiteY0" fmla="*/ 17346 h 60388"/>
                <a:gd name="connsiteX1" fmla="*/ -6289 w 42197"/>
                <a:gd name="connsiteY1" fmla="*/ -180 h 60388"/>
                <a:gd name="connsiteX2" fmla="*/ 35909 w 42197"/>
                <a:gd name="connsiteY2" fmla="*/ -180 h 60388"/>
                <a:gd name="connsiteX3" fmla="*/ 35909 w 42197"/>
                <a:gd name="connsiteY3" fmla="*/ 9345 h 60388"/>
                <a:gd name="connsiteX4" fmla="*/ 10478 w 42197"/>
                <a:gd name="connsiteY4" fmla="*/ 60209 h 60388"/>
                <a:gd name="connsiteX5" fmla="*/ -666 w 42197"/>
                <a:gd name="connsiteY5" fmla="*/ 60209 h 60388"/>
                <a:gd name="connsiteX6" fmla="*/ 24095 w 42197"/>
                <a:gd name="connsiteY6" fmla="*/ 9536 h 60388"/>
                <a:gd name="connsiteX7" fmla="*/ 2855 w 42197"/>
                <a:gd name="connsiteY7" fmla="*/ 9536 h 60388"/>
                <a:gd name="connsiteX8" fmla="*/ 2855 w 42197"/>
                <a:gd name="connsiteY8" fmla="*/ 17536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197" h="60388">
                  <a:moveTo>
                    <a:pt x="-6289" y="17346"/>
                  </a:moveTo>
                  <a:lnTo>
                    <a:pt x="-6289" y="-180"/>
                  </a:lnTo>
                  <a:lnTo>
                    <a:pt x="35909" y="-180"/>
                  </a:lnTo>
                  <a:lnTo>
                    <a:pt x="35909" y="9345"/>
                  </a:lnTo>
                  <a:lnTo>
                    <a:pt x="10478" y="60209"/>
                  </a:lnTo>
                  <a:lnTo>
                    <a:pt x="-666" y="60209"/>
                  </a:lnTo>
                  <a:lnTo>
                    <a:pt x="24095" y="9536"/>
                  </a:lnTo>
                  <a:lnTo>
                    <a:pt x="2855" y="9536"/>
                  </a:lnTo>
                  <a:lnTo>
                    <a:pt x="2855" y="17536"/>
                  </a:lnTo>
                  <a:close/>
                </a:path>
              </a:pathLst>
            </a:custGeom>
            <a:solidFill>
              <a:srgbClr val="6D6E71"/>
            </a:solidFill>
            <a:ln w="9525" cap="flat">
              <a:noFill/>
              <a:prstDash val="solid"/>
              <a:miter/>
            </a:ln>
          </p:spPr>
          <p:txBody>
            <a:bodyPr rtlCol="0" anchor="ctr"/>
            <a:lstStyle/>
            <a:p>
              <a:endParaRPr lang="en-US"/>
            </a:p>
          </p:txBody>
        </p:sp>
        <p:sp>
          <p:nvSpPr>
            <p:cNvPr id="1695" name="Freeform: Shape 1694">
              <a:extLst>
                <a:ext uri="{FF2B5EF4-FFF2-40B4-BE49-F238E27FC236}">
                  <a16:creationId xmlns:a16="http://schemas.microsoft.com/office/drawing/2014/main" id="{76918F37-7F26-4AC8-8D48-1036E707C44A}"/>
                </a:ext>
              </a:extLst>
            </p:cNvPr>
            <p:cNvSpPr/>
            <p:nvPr/>
          </p:nvSpPr>
          <p:spPr>
            <a:xfrm>
              <a:off x="18112547" y="5141119"/>
              <a:ext cx="42481" cy="59912"/>
            </a:xfrm>
            <a:custGeom>
              <a:avLst/>
              <a:gdLst>
                <a:gd name="connsiteX0" fmla="*/ 19431 w 42481"/>
                <a:gd name="connsiteY0" fmla="*/ 35158 h 59912"/>
                <a:gd name="connsiteX1" fmla="*/ 19431 w 42481"/>
                <a:gd name="connsiteY1" fmla="*/ 24109 h 59912"/>
                <a:gd name="connsiteX2" fmla="*/ 28956 w 42481"/>
                <a:gd name="connsiteY2" fmla="*/ 24109 h 59912"/>
                <a:gd name="connsiteX3" fmla="*/ 28956 w 42481"/>
                <a:gd name="connsiteY3" fmla="*/ 35158 h 59912"/>
                <a:gd name="connsiteX4" fmla="*/ 36192 w 42481"/>
                <a:gd name="connsiteY4" fmla="*/ 35158 h 59912"/>
                <a:gd name="connsiteX5" fmla="*/ 36192 w 42481"/>
                <a:gd name="connsiteY5" fmla="*/ 44683 h 59912"/>
                <a:gd name="connsiteX6" fmla="*/ 28956 w 42481"/>
                <a:gd name="connsiteY6" fmla="*/ 44683 h 59912"/>
                <a:gd name="connsiteX7" fmla="*/ 28956 w 42481"/>
                <a:gd name="connsiteY7" fmla="*/ 59732 h 59912"/>
                <a:gd name="connsiteX8" fmla="*/ 19431 w 42481"/>
                <a:gd name="connsiteY8" fmla="*/ 59732 h 59912"/>
                <a:gd name="connsiteX9" fmla="*/ 19431 w 42481"/>
                <a:gd name="connsiteY9" fmla="*/ 44683 h 59912"/>
                <a:gd name="connsiteX10" fmla="*/ -6289 w 42481"/>
                <a:gd name="connsiteY10" fmla="*/ 44683 h 59912"/>
                <a:gd name="connsiteX11" fmla="*/ -6289 w 42481"/>
                <a:gd name="connsiteY11" fmla="*/ 35729 h 59912"/>
                <a:gd name="connsiteX12" fmla="*/ 15715 w 42481"/>
                <a:gd name="connsiteY12" fmla="*/ -180 h 59912"/>
                <a:gd name="connsiteX13" fmla="*/ 26765 w 42481"/>
                <a:gd name="connsiteY13" fmla="*/ -180 h 59912"/>
                <a:gd name="connsiteX14" fmla="*/ 5050 w 42481"/>
                <a:gd name="connsiteY14" fmla="*/ 35539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481" h="59912">
                  <a:moveTo>
                    <a:pt x="19431" y="35158"/>
                  </a:moveTo>
                  <a:lnTo>
                    <a:pt x="19431" y="24109"/>
                  </a:lnTo>
                  <a:lnTo>
                    <a:pt x="28956" y="24109"/>
                  </a:lnTo>
                  <a:lnTo>
                    <a:pt x="28956" y="35158"/>
                  </a:lnTo>
                  <a:lnTo>
                    <a:pt x="36192" y="35158"/>
                  </a:lnTo>
                  <a:lnTo>
                    <a:pt x="36192" y="44683"/>
                  </a:lnTo>
                  <a:lnTo>
                    <a:pt x="28956" y="44683"/>
                  </a:lnTo>
                  <a:lnTo>
                    <a:pt x="28956" y="59732"/>
                  </a:lnTo>
                  <a:lnTo>
                    <a:pt x="19431" y="59732"/>
                  </a:lnTo>
                  <a:lnTo>
                    <a:pt x="19431" y="44683"/>
                  </a:lnTo>
                  <a:lnTo>
                    <a:pt x="-6289" y="44683"/>
                  </a:lnTo>
                  <a:lnTo>
                    <a:pt x="-6289" y="35729"/>
                  </a:lnTo>
                  <a:lnTo>
                    <a:pt x="15715" y="-180"/>
                  </a:lnTo>
                  <a:lnTo>
                    <a:pt x="26765" y="-180"/>
                  </a:lnTo>
                  <a:lnTo>
                    <a:pt x="5050" y="35539"/>
                  </a:lnTo>
                  <a:close/>
                </a:path>
              </a:pathLst>
            </a:custGeom>
            <a:solidFill>
              <a:srgbClr val="6D6E71"/>
            </a:solidFill>
            <a:ln w="9525" cap="flat">
              <a:noFill/>
              <a:prstDash val="solid"/>
              <a:miter/>
            </a:ln>
          </p:spPr>
          <p:txBody>
            <a:bodyPr rtlCol="0" anchor="ctr"/>
            <a:lstStyle/>
            <a:p>
              <a:endParaRPr lang="en-US"/>
            </a:p>
          </p:txBody>
        </p:sp>
        <p:sp>
          <p:nvSpPr>
            <p:cNvPr id="1696" name="Freeform: Shape 1695">
              <a:extLst>
                <a:ext uri="{FF2B5EF4-FFF2-40B4-BE49-F238E27FC236}">
                  <a16:creationId xmlns:a16="http://schemas.microsoft.com/office/drawing/2014/main" id="{B643D697-3A6E-44B2-AB97-6553AE30B5F9}"/>
                </a:ext>
              </a:extLst>
            </p:cNvPr>
            <p:cNvSpPr/>
            <p:nvPr/>
          </p:nvSpPr>
          <p:spPr>
            <a:xfrm>
              <a:off x="18159977" y="5139306"/>
              <a:ext cx="59679" cy="61838"/>
            </a:xfrm>
            <a:custGeom>
              <a:avLst/>
              <a:gdLst>
                <a:gd name="connsiteX0" fmla="*/ 15817 w 59679"/>
                <a:gd name="connsiteY0" fmla="*/ 3823 h 61838"/>
                <a:gd name="connsiteX1" fmla="*/ 15817 w 59679"/>
                <a:gd name="connsiteY1" fmla="*/ 22873 h 61838"/>
                <a:gd name="connsiteX2" fmla="*/ -2089 w 59679"/>
                <a:gd name="connsiteY2" fmla="*/ 23445 h 61838"/>
                <a:gd name="connsiteX3" fmla="*/ -2661 w 59679"/>
                <a:gd name="connsiteY3" fmla="*/ 22873 h 61838"/>
                <a:gd name="connsiteX4" fmla="*/ -6284 w 59679"/>
                <a:gd name="connsiteY4" fmla="*/ 13348 h 61838"/>
                <a:gd name="connsiteX5" fmla="*/ -2568 w 59679"/>
                <a:gd name="connsiteY5" fmla="*/ 3823 h 61838"/>
                <a:gd name="connsiteX6" fmla="*/ 15338 w 59679"/>
                <a:gd name="connsiteY6" fmla="*/ 3252 h 61838"/>
                <a:gd name="connsiteX7" fmla="*/ 15910 w 59679"/>
                <a:gd name="connsiteY7" fmla="*/ 3823 h 61838"/>
                <a:gd name="connsiteX8" fmla="*/ 50675 w 59679"/>
                <a:gd name="connsiteY8" fmla="*/ 1252 h 61838"/>
                <a:gd name="connsiteX9" fmla="*/ 6766 w 59679"/>
                <a:gd name="connsiteY9" fmla="*/ 61164 h 61838"/>
                <a:gd name="connsiteX10" fmla="*/ -4280 w 59679"/>
                <a:gd name="connsiteY10" fmla="*/ 61164 h 61838"/>
                <a:gd name="connsiteX11" fmla="*/ 39629 w 59679"/>
                <a:gd name="connsiteY11" fmla="*/ 1252 h 61838"/>
                <a:gd name="connsiteX12" fmla="*/ 10008 w 59679"/>
                <a:gd name="connsiteY12" fmla="*/ 17921 h 61838"/>
                <a:gd name="connsiteX13" fmla="*/ 10008 w 59679"/>
                <a:gd name="connsiteY13" fmla="*/ 9253 h 61838"/>
                <a:gd name="connsiteX14" fmla="*/ 6482 w 59679"/>
                <a:gd name="connsiteY14" fmla="*/ 7538 h 61838"/>
                <a:gd name="connsiteX15" fmla="*/ 3050 w 59679"/>
                <a:gd name="connsiteY15" fmla="*/ 9253 h 61838"/>
                <a:gd name="connsiteX16" fmla="*/ 1622 w 59679"/>
                <a:gd name="connsiteY16" fmla="*/ 13634 h 61838"/>
                <a:gd name="connsiteX17" fmla="*/ 3050 w 59679"/>
                <a:gd name="connsiteY17" fmla="*/ 17921 h 61838"/>
                <a:gd name="connsiteX18" fmla="*/ 6673 w 59679"/>
                <a:gd name="connsiteY18" fmla="*/ 19730 h 61838"/>
                <a:gd name="connsiteX19" fmla="*/ 10101 w 59679"/>
                <a:gd name="connsiteY19" fmla="*/ 17921 h 61838"/>
                <a:gd name="connsiteX20" fmla="*/ 49819 w 59679"/>
                <a:gd name="connsiteY20" fmla="*/ 38495 h 61838"/>
                <a:gd name="connsiteX21" fmla="*/ 49819 w 59679"/>
                <a:gd name="connsiteY21" fmla="*/ 57545 h 61838"/>
                <a:gd name="connsiteX22" fmla="*/ 40294 w 59679"/>
                <a:gd name="connsiteY22" fmla="*/ 61640 h 61838"/>
                <a:gd name="connsiteX23" fmla="*/ 30769 w 59679"/>
                <a:gd name="connsiteY23" fmla="*/ 57640 h 61838"/>
                <a:gd name="connsiteX24" fmla="*/ 30769 w 59679"/>
                <a:gd name="connsiteY24" fmla="*/ 38590 h 61838"/>
                <a:gd name="connsiteX25" fmla="*/ 48582 w 59679"/>
                <a:gd name="connsiteY25" fmla="*/ 37875 h 61838"/>
                <a:gd name="connsiteX26" fmla="*/ 49247 w 59679"/>
                <a:gd name="connsiteY26" fmla="*/ 38590 h 61838"/>
                <a:gd name="connsiteX27" fmla="*/ 44201 w 59679"/>
                <a:gd name="connsiteY27" fmla="*/ 52877 h 61838"/>
                <a:gd name="connsiteX28" fmla="*/ 45629 w 59679"/>
                <a:gd name="connsiteY28" fmla="*/ 48496 h 61838"/>
                <a:gd name="connsiteX29" fmla="*/ 44201 w 59679"/>
                <a:gd name="connsiteY29" fmla="*/ 44209 h 61838"/>
                <a:gd name="connsiteX30" fmla="*/ 40583 w 59679"/>
                <a:gd name="connsiteY30" fmla="*/ 42400 h 61838"/>
                <a:gd name="connsiteX31" fmla="*/ 37150 w 59679"/>
                <a:gd name="connsiteY31" fmla="*/ 44209 h 61838"/>
                <a:gd name="connsiteX32" fmla="*/ 37150 w 59679"/>
                <a:gd name="connsiteY32" fmla="*/ 52877 h 61838"/>
                <a:gd name="connsiteX33" fmla="*/ 40676 w 59679"/>
                <a:gd name="connsiteY33" fmla="*/ 54592 h 61838"/>
                <a:gd name="connsiteX34" fmla="*/ 44201 w 59679"/>
                <a:gd name="connsiteY34" fmla="*/ 52877 h 61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9679" h="61838">
                  <a:moveTo>
                    <a:pt x="15817" y="3823"/>
                  </a:moveTo>
                  <a:cubicBezTo>
                    <a:pt x="20579" y="9291"/>
                    <a:pt x="20579" y="17406"/>
                    <a:pt x="15817" y="22873"/>
                  </a:cubicBezTo>
                  <a:cubicBezTo>
                    <a:pt x="11054" y="27979"/>
                    <a:pt x="3050" y="28236"/>
                    <a:pt x="-2089" y="23445"/>
                  </a:cubicBezTo>
                  <a:cubicBezTo>
                    <a:pt x="-2280" y="23264"/>
                    <a:pt x="-2471" y="23073"/>
                    <a:pt x="-2661" y="22873"/>
                  </a:cubicBezTo>
                  <a:cubicBezTo>
                    <a:pt x="-5042" y="20283"/>
                    <a:pt x="-6377" y="16873"/>
                    <a:pt x="-6284" y="13348"/>
                  </a:cubicBezTo>
                  <a:cubicBezTo>
                    <a:pt x="-6284" y="9815"/>
                    <a:pt x="-4949" y="6405"/>
                    <a:pt x="-2568" y="3823"/>
                  </a:cubicBezTo>
                  <a:cubicBezTo>
                    <a:pt x="2194" y="-1282"/>
                    <a:pt x="10194" y="-1539"/>
                    <a:pt x="15338" y="3252"/>
                  </a:cubicBezTo>
                  <a:cubicBezTo>
                    <a:pt x="15528" y="3433"/>
                    <a:pt x="15719" y="3623"/>
                    <a:pt x="15910" y="3823"/>
                  </a:cubicBezTo>
                  <a:close/>
                  <a:moveTo>
                    <a:pt x="50675" y="1252"/>
                  </a:moveTo>
                  <a:lnTo>
                    <a:pt x="6766" y="61164"/>
                  </a:lnTo>
                  <a:lnTo>
                    <a:pt x="-4280" y="61164"/>
                  </a:lnTo>
                  <a:lnTo>
                    <a:pt x="39629" y="1252"/>
                  </a:lnTo>
                  <a:close/>
                  <a:moveTo>
                    <a:pt x="10008" y="17921"/>
                  </a:moveTo>
                  <a:cubicBezTo>
                    <a:pt x="12008" y="15358"/>
                    <a:pt x="12008" y="11815"/>
                    <a:pt x="10008" y="9253"/>
                  </a:cubicBezTo>
                  <a:cubicBezTo>
                    <a:pt x="9147" y="8157"/>
                    <a:pt x="7910" y="7519"/>
                    <a:pt x="6482" y="7538"/>
                  </a:cubicBezTo>
                  <a:cubicBezTo>
                    <a:pt x="5148" y="7510"/>
                    <a:pt x="3813" y="8148"/>
                    <a:pt x="3050" y="9253"/>
                  </a:cubicBezTo>
                  <a:cubicBezTo>
                    <a:pt x="2101" y="10510"/>
                    <a:pt x="1622" y="12053"/>
                    <a:pt x="1622" y="13634"/>
                  </a:cubicBezTo>
                  <a:cubicBezTo>
                    <a:pt x="1529" y="15187"/>
                    <a:pt x="2101" y="16711"/>
                    <a:pt x="3050" y="17921"/>
                  </a:cubicBezTo>
                  <a:cubicBezTo>
                    <a:pt x="3910" y="19064"/>
                    <a:pt x="5245" y="19740"/>
                    <a:pt x="6673" y="19730"/>
                  </a:cubicBezTo>
                  <a:cubicBezTo>
                    <a:pt x="8101" y="19778"/>
                    <a:pt x="9338" y="19092"/>
                    <a:pt x="10101" y="17921"/>
                  </a:cubicBezTo>
                  <a:close/>
                  <a:moveTo>
                    <a:pt x="49819" y="38495"/>
                  </a:moveTo>
                  <a:cubicBezTo>
                    <a:pt x="54582" y="43952"/>
                    <a:pt x="54582" y="52087"/>
                    <a:pt x="49819" y="57545"/>
                  </a:cubicBezTo>
                  <a:cubicBezTo>
                    <a:pt x="47345" y="60230"/>
                    <a:pt x="43913" y="61716"/>
                    <a:pt x="40294" y="61640"/>
                  </a:cubicBezTo>
                  <a:cubicBezTo>
                    <a:pt x="36676" y="61840"/>
                    <a:pt x="33151" y="60364"/>
                    <a:pt x="30769" y="57640"/>
                  </a:cubicBezTo>
                  <a:cubicBezTo>
                    <a:pt x="26007" y="52182"/>
                    <a:pt x="26007" y="44048"/>
                    <a:pt x="30769" y="38590"/>
                  </a:cubicBezTo>
                  <a:cubicBezTo>
                    <a:pt x="35439" y="33484"/>
                    <a:pt x="43438" y="33170"/>
                    <a:pt x="48582" y="37875"/>
                  </a:cubicBezTo>
                  <a:cubicBezTo>
                    <a:pt x="48773" y="38104"/>
                    <a:pt x="49057" y="38342"/>
                    <a:pt x="49247" y="38590"/>
                  </a:cubicBezTo>
                  <a:close/>
                  <a:moveTo>
                    <a:pt x="44201" y="52877"/>
                  </a:moveTo>
                  <a:cubicBezTo>
                    <a:pt x="45154" y="51620"/>
                    <a:pt x="45629" y="50077"/>
                    <a:pt x="45629" y="48496"/>
                  </a:cubicBezTo>
                  <a:cubicBezTo>
                    <a:pt x="45727" y="46943"/>
                    <a:pt x="45154" y="45419"/>
                    <a:pt x="44201" y="44209"/>
                  </a:cubicBezTo>
                  <a:cubicBezTo>
                    <a:pt x="43345" y="43066"/>
                    <a:pt x="42010" y="42390"/>
                    <a:pt x="40583" y="42400"/>
                  </a:cubicBezTo>
                  <a:cubicBezTo>
                    <a:pt x="39248" y="42352"/>
                    <a:pt x="37913" y="43038"/>
                    <a:pt x="37150" y="44209"/>
                  </a:cubicBezTo>
                  <a:cubicBezTo>
                    <a:pt x="35248" y="46772"/>
                    <a:pt x="35248" y="50315"/>
                    <a:pt x="37150" y="52877"/>
                  </a:cubicBezTo>
                  <a:cubicBezTo>
                    <a:pt x="38011" y="53973"/>
                    <a:pt x="39341" y="54611"/>
                    <a:pt x="40676" y="54592"/>
                  </a:cubicBezTo>
                  <a:cubicBezTo>
                    <a:pt x="42104" y="54659"/>
                    <a:pt x="43438" y="54010"/>
                    <a:pt x="44201" y="52877"/>
                  </a:cubicBezTo>
                  <a:close/>
                </a:path>
              </a:pathLst>
            </a:custGeom>
            <a:solidFill>
              <a:srgbClr val="6D6E71"/>
            </a:solidFill>
            <a:ln w="9525" cap="flat">
              <a:noFill/>
              <a:prstDash val="solid"/>
              <a:miter/>
            </a:ln>
          </p:spPr>
          <p:txBody>
            <a:bodyPr rtlCol="0" anchor="ctr"/>
            <a:lstStyle/>
            <a:p>
              <a:endParaRPr lang="en-US"/>
            </a:p>
          </p:txBody>
        </p:sp>
        <p:sp>
          <p:nvSpPr>
            <p:cNvPr id="1697" name="Freeform: Shape 1696">
              <a:extLst>
                <a:ext uri="{FF2B5EF4-FFF2-40B4-BE49-F238E27FC236}">
                  <a16:creationId xmlns:a16="http://schemas.microsoft.com/office/drawing/2014/main" id="{05C7CB8B-B1B6-42B1-883A-FE8E32A9F3C1}"/>
                </a:ext>
              </a:extLst>
            </p:cNvPr>
            <p:cNvSpPr/>
            <p:nvPr/>
          </p:nvSpPr>
          <p:spPr>
            <a:xfrm>
              <a:off x="18253994" y="5137119"/>
              <a:ext cx="9525" cy="63531"/>
            </a:xfrm>
            <a:custGeom>
              <a:avLst/>
              <a:gdLst>
                <a:gd name="connsiteX0" fmla="*/ 3236 w 9525"/>
                <a:gd name="connsiteY0" fmla="*/ 63352 h 63531"/>
                <a:gd name="connsiteX1" fmla="*/ -6289 w 9525"/>
                <a:gd name="connsiteY1" fmla="*/ 63352 h 63531"/>
                <a:gd name="connsiteX2" fmla="*/ -6289 w 9525"/>
                <a:gd name="connsiteY2" fmla="*/ -180 h 63531"/>
                <a:gd name="connsiteX3" fmla="*/ 3236 w 9525"/>
                <a:gd name="connsiteY3" fmla="*/ -180 h 63531"/>
              </a:gdLst>
              <a:ahLst/>
              <a:cxnLst>
                <a:cxn ang="0">
                  <a:pos x="connsiteX0" y="connsiteY0"/>
                </a:cxn>
                <a:cxn ang="0">
                  <a:pos x="connsiteX1" y="connsiteY1"/>
                </a:cxn>
                <a:cxn ang="0">
                  <a:pos x="connsiteX2" y="connsiteY2"/>
                </a:cxn>
                <a:cxn ang="0">
                  <a:pos x="connsiteX3" y="connsiteY3"/>
                </a:cxn>
              </a:cxnLst>
              <a:rect l="l" t="t" r="r" b="b"/>
              <a:pathLst>
                <a:path w="9525" h="63531">
                  <a:moveTo>
                    <a:pt x="3236" y="63352"/>
                  </a:moveTo>
                  <a:lnTo>
                    <a:pt x="-6289" y="63352"/>
                  </a:lnTo>
                  <a:lnTo>
                    <a:pt x="-6289" y="-180"/>
                  </a:lnTo>
                  <a:lnTo>
                    <a:pt x="3236" y="-180"/>
                  </a:lnTo>
                  <a:close/>
                </a:path>
              </a:pathLst>
            </a:custGeom>
            <a:solidFill>
              <a:srgbClr val="6D6E71"/>
            </a:solidFill>
            <a:ln w="9525" cap="flat">
              <a:noFill/>
              <a:prstDash val="solid"/>
              <a:miter/>
            </a:ln>
          </p:spPr>
          <p:txBody>
            <a:bodyPr rtlCol="0" anchor="ctr"/>
            <a:lstStyle/>
            <a:p>
              <a:endParaRPr lang="en-US"/>
            </a:p>
          </p:txBody>
        </p:sp>
        <p:sp>
          <p:nvSpPr>
            <p:cNvPr id="1698" name="Freeform: Shape 1697">
              <a:extLst>
                <a:ext uri="{FF2B5EF4-FFF2-40B4-BE49-F238E27FC236}">
                  <a16:creationId xmlns:a16="http://schemas.microsoft.com/office/drawing/2014/main" id="{54357A0B-CF94-4923-8824-B9AEC958F99A}"/>
                </a:ext>
              </a:extLst>
            </p:cNvPr>
            <p:cNvSpPr/>
            <p:nvPr/>
          </p:nvSpPr>
          <p:spPr>
            <a:xfrm>
              <a:off x="18274531" y="5154352"/>
              <a:ext cx="45398" cy="47072"/>
            </a:xfrm>
            <a:custGeom>
              <a:avLst/>
              <a:gdLst>
                <a:gd name="connsiteX0" fmla="*/ 38993 w 45398"/>
                <a:gd name="connsiteY0" fmla="*/ 27545 h 47072"/>
                <a:gd name="connsiteX1" fmla="*/ 3275 w 45398"/>
                <a:gd name="connsiteY1" fmla="*/ 27545 h 47072"/>
                <a:gd name="connsiteX2" fmla="*/ 7749 w 45398"/>
                <a:gd name="connsiteY2" fmla="*/ 35546 h 47072"/>
                <a:gd name="connsiteX3" fmla="*/ 17274 w 45398"/>
                <a:gd name="connsiteY3" fmla="*/ 38594 h 47072"/>
                <a:gd name="connsiteX4" fmla="*/ 30324 w 45398"/>
                <a:gd name="connsiteY4" fmla="*/ 33165 h 47072"/>
                <a:gd name="connsiteX5" fmla="*/ 35849 w 45398"/>
                <a:gd name="connsiteY5" fmla="*/ 39165 h 47072"/>
                <a:gd name="connsiteX6" fmla="*/ 16799 w 45398"/>
                <a:gd name="connsiteY6" fmla="*/ 46881 h 47072"/>
                <a:gd name="connsiteX7" fmla="*/ 414 w 45398"/>
                <a:gd name="connsiteY7" fmla="*/ 40403 h 47072"/>
                <a:gd name="connsiteX8" fmla="*/ -6250 w 45398"/>
                <a:gd name="connsiteY8" fmla="*/ 23258 h 47072"/>
                <a:gd name="connsiteX9" fmla="*/ 605 w 45398"/>
                <a:gd name="connsiteY9" fmla="*/ 6209 h 47072"/>
                <a:gd name="connsiteX10" fmla="*/ 16706 w 45398"/>
                <a:gd name="connsiteY10" fmla="*/ -173 h 47072"/>
                <a:gd name="connsiteX11" fmla="*/ 32612 w 45398"/>
                <a:gd name="connsiteY11" fmla="*/ 5447 h 47072"/>
                <a:gd name="connsiteX12" fmla="*/ 39086 w 45398"/>
                <a:gd name="connsiteY12" fmla="*/ 20972 h 47072"/>
                <a:gd name="connsiteX13" fmla="*/ 3275 w 45398"/>
                <a:gd name="connsiteY13" fmla="*/ 20020 h 47072"/>
                <a:gd name="connsiteX14" fmla="*/ 29371 w 45398"/>
                <a:gd name="connsiteY14" fmla="*/ 20020 h 47072"/>
                <a:gd name="connsiteX15" fmla="*/ 25752 w 45398"/>
                <a:gd name="connsiteY15" fmla="*/ 11162 h 47072"/>
                <a:gd name="connsiteX16" fmla="*/ 16897 w 45398"/>
                <a:gd name="connsiteY16" fmla="*/ 8114 h 47072"/>
                <a:gd name="connsiteX17" fmla="*/ 7372 w 45398"/>
                <a:gd name="connsiteY17" fmla="*/ 11352 h 47072"/>
                <a:gd name="connsiteX18" fmla="*/ 3275 w 45398"/>
                <a:gd name="connsiteY18" fmla="*/ 20020 h 4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8" h="47072">
                  <a:moveTo>
                    <a:pt x="38993" y="27545"/>
                  </a:moveTo>
                  <a:lnTo>
                    <a:pt x="3275" y="27545"/>
                  </a:lnTo>
                  <a:cubicBezTo>
                    <a:pt x="3368" y="30774"/>
                    <a:pt x="5084" y="33736"/>
                    <a:pt x="7749" y="35546"/>
                  </a:cubicBezTo>
                  <a:cubicBezTo>
                    <a:pt x="10511" y="37536"/>
                    <a:pt x="13846" y="38603"/>
                    <a:pt x="17274" y="38594"/>
                  </a:cubicBezTo>
                  <a:cubicBezTo>
                    <a:pt x="22227" y="38927"/>
                    <a:pt x="27087" y="36917"/>
                    <a:pt x="30324" y="33165"/>
                  </a:cubicBezTo>
                  <a:lnTo>
                    <a:pt x="35849" y="39165"/>
                  </a:lnTo>
                  <a:cubicBezTo>
                    <a:pt x="30896" y="44299"/>
                    <a:pt x="23943" y="47099"/>
                    <a:pt x="16799" y="46881"/>
                  </a:cubicBezTo>
                  <a:cubicBezTo>
                    <a:pt x="10702" y="46966"/>
                    <a:pt x="4800" y="44642"/>
                    <a:pt x="414" y="40403"/>
                  </a:cubicBezTo>
                  <a:cubicBezTo>
                    <a:pt x="-4157" y="35917"/>
                    <a:pt x="-6632" y="29669"/>
                    <a:pt x="-6250" y="23258"/>
                  </a:cubicBezTo>
                  <a:cubicBezTo>
                    <a:pt x="-6539" y="16848"/>
                    <a:pt x="-4060" y="10619"/>
                    <a:pt x="605" y="6209"/>
                  </a:cubicBezTo>
                  <a:cubicBezTo>
                    <a:pt x="4893" y="2075"/>
                    <a:pt x="10702" y="-221"/>
                    <a:pt x="16706" y="-173"/>
                  </a:cubicBezTo>
                  <a:cubicBezTo>
                    <a:pt x="22515" y="-316"/>
                    <a:pt x="28134" y="1685"/>
                    <a:pt x="32612" y="5447"/>
                  </a:cubicBezTo>
                  <a:cubicBezTo>
                    <a:pt x="36994" y="9400"/>
                    <a:pt x="39375" y="15086"/>
                    <a:pt x="39086" y="20972"/>
                  </a:cubicBezTo>
                  <a:close/>
                  <a:moveTo>
                    <a:pt x="3275" y="20020"/>
                  </a:moveTo>
                  <a:lnTo>
                    <a:pt x="29371" y="20020"/>
                  </a:lnTo>
                  <a:cubicBezTo>
                    <a:pt x="29561" y="16677"/>
                    <a:pt x="28231" y="13429"/>
                    <a:pt x="25752" y="11162"/>
                  </a:cubicBezTo>
                  <a:cubicBezTo>
                    <a:pt x="23278" y="9105"/>
                    <a:pt x="20134" y="8028"/>
                    <a:pt x="16897" y="8114"/>
                  </a:cubicBezTo>
                  <a:cubicBezTo>
                    <a:pt x="13465" y="8047"/>
                    <a:pt x="10037" y="9190"/>
                    <a:pt x="7372" y="11352"/>
                  </a:cubicBezTo>
                  <a:cubicBezTo>
                    <a:pt x="4609" y="13353"/>
                    <a:pt x="3084" y="16620"/>
                    <a:pt x="3275" y="20020"/>
                  </a:cubicBezTo>
                  <a:close/>
                </a:path>
              </a:pathLst>
            </a:custGeom>
            <a:solidFill>
              <a:srgbClr val="6D6E71"/>
            </a:solidFill>
            <a:ln w="9525" cap="flat">
              <a:noFill/>
              <a:prstDash val="solid"/>
              <a:miter/>
            </a:ln>
          </p:spPr>
          <p:txBody>
            <a:bodyPr rtlCol="0" anchor="ctr"/>
            <a:lstStyle/>
            <a:p>
              <a:endParaRPr lang="en-US"/>
            </a:p>
          </p:txBody>
        </p:sp>
        <p:sp>
          <p:nvSpPr>
            <p:cNvPr id="1699" name="Freeform: Shape 1698">
              <a:extLst>
                <a:ext uri="{FF2B5EF4-FFF2-40B4-BE49-F238E27FC236}">
                  <a16:creationId xmlns:a16="http://schemas.microsoft.com/office/drawing/2014/main" id="{0B82B928-2767-492C-BEB9-7DCB85D839A0}"/>
                </a:ext>
              </a:extLst>
            </p:cNvPr>
            <p:cNvSpPr/>
            <p:nvPr/>
          </p:nvSpPr>
          <p:spPr>
            <a:xfrm>
              <a:off x="18326195" y="5154724"/>
              <a:ext cx="36675" cy="46703"/>
            </a:xfrm>
            <a:custGeom>
              <a:avLst/>
              <a:gdLst>
                <a:gd name="connsiteX0" fmla="*/ 30383 w 36675"/>
                <a:gd name="connsiteY0" fmla="*/ 32126 h 46703"/>
                <a:gd name="connsiteX1" fmla="*/ 25621 w 36675"/>
                <a:gd name="connsiteY1" fmla="*/ 42603 h 46703"/>
                <a:gd name="connsiteX2" fmla="*/ 13524 w 36675"/>
                <a:gd name="connsiteY2" fmla="*/ 46509 h 46703"/>
                <a:gd name="connsiteX3" fmla="*/ 3236 w 36675"/>
                <a:gd name="connsiteY3" fmla="*/ 44699 h 46703"/>
                <a:gd name="connsiteX4" fmla="*/ -6289 w 36675"/>
                <a:gd name="connsiteY4" fmla="*/ 39555 h 46703"/>
                <a:gd name="connsiteX5" fmla="*/ -1619 w 36675"/>
                <a:gd name="connsiteY5" fmla="*/ 32126 h 46703"/>
                <a:gd name="connsiteX6" fmla="*/ 13808 w 36675"/>
                <a:gd name="connsiteY6" fmla="*/ 38127 h 46703"/>
                <a:gd name="connsiteX7" fmla="*/ 18952 w 36675"/>
                <a:gd name="connsiteY7" fmla="*/ 36602 h 46703"/>
                <a:gd name="connsiteX8" fmla="*/ 20858 w 36675"/>
                <a:gd name="connsiteY8" fmla="*/ 32793 h 46703"/>
                <a:gd name="connsiteX9" fmla="*/ 11333 w 36675"/>
                <a:gd name="connsiteY9" fmla="*/ 26697 h 46703"/>
                <a:gd name="connsiteX10" fmla="*/ 10380 w 36675"/>
                <a:gd name="connsiteY10" fmla="*/ 26697 h 46703"/>
                <a:gd name="connsiteX11" fmla="*/ -3908 w 36675"/>
                <a:gd name="connsiteY11" fmla="*/ 13838 h 46703"/>
                <a:gd name="connsiteX12" fmla="*/ 1046 w 36675"/>
                <a:gd name="connsiteY12" fmla="*/ 3646 h 46703"/>
                <a:gd name="connsiteX13" fmla="*/ 13808 w 36675"/>
                <a:gd name="connsiteY13" fmla="*/ -164 h 46703"/>
                <a:gd name="connsiteX14" fmla="*/ 28765 w 36675"/>
                <a:gd name="connsiteY14" fmla="*/ 4503 h 46703"/>
                <a:gd name="connsiteX15" fmla="*/ 25142 w 36675"/>
                <a:gd name="connsiteY15" fmla="*/ 11647 h 46703"/>
                <a:gd name="connsiteX16" fmla="*/ 13045 w 36675"/>
                <a:gd name="connsiteY16" fmla="*/ 7932 h 46703"/>
                <a:gd name="connsiteX17" fmla="*/ 7524 w 36675"/>
                <a:gd name="connsiteY17" fmla="*/ 9170 h 46703"/>
                <a:gd name="connsiteX18" fmla="*/ 5334 w 36675"/>
                <a:gd name="connsiteY18" fmla="*/ 12885 h 46703"/>
                <a:gd name="connsiteX19" fmla="*/ 7617 w 36675"/>
                <a:gd name="connsiteY19" fmla="*/ 16124 h 46703"/>
                <a:gd name="connsiteX20" fmla="*/ 11905 w 36675"/>
                <a:gd name="connsiteY20" fmla="*/ 17648 h 46703"/>
                <a:gd name="connsiteX21" fmla="*/ 16859 w 36675"/>
                <a:gd name="connsiteY21" fmla="*/ 18981 h 46703"/>
                <a:gd name="connsiteX22" fmla="*/ 21049 w 36675"/>
                <a:gd name="connsiteY22" fmla="*/ 20505 h 46703"/>
                <a:gd name="connsiteX23" fmla="*/ 25333 w 36675"/>
                <a:gd name="connsiteY23" fmla="*/ 22886 h 46703"/>
                <a:gd name="connsiteX24" fmla="*/ 30383 w 36675"/>
                <a:gd name="connsiteY24" fmla="*/ 32126 h 4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75" h="46703">
                  <a:moveTo>
                    <a:pt x="30383" y="32126"/>
                  </a:moveTo>
                  <a:cubicBezTo>
                    <a:pt x="30476" y="36165"/>
                    <a:pt x="28765" y="40041"/>
                    <a:pt x="25621" y="42603"/>
                  </a:cubicBezTo>
                  <a:cubicBezTo>
                    <a:pt x="22193" y="45299"/>
                    <a:pt x="17905" y="46680"/>
                    <a:pt x="13524" y="46509"/>
                  </a:cubicBezTo>
                  <a:cubicBezTo>
                    <a:pt x="9999" y="46451"/>
                    <a:pt x="6571" y="45832"/>
                    <a:pt x="3236" y="44699"/>
                  </a:cubicBezTo>
                  <a:cubicBezTo>
                    <a:pt x="-191" y="43546"/>
                    <a:pt x="-3433" y="41803"/>
                    <a:pt x="-6289" y="39555"/>
                  </a:cubicBezTo>
                  <a:lnTo>
                    <a:pt x="-1619" y="32126"/>
                  </a:lnTo>
                  <a:cubicBezTo>
                    <a:pt x="2762" y="35755"/>
                    <a:pt x="8189" y="37860"/>
                    <a:pt x="13808" y="38127"/>
                  </a:cubicBezTo>
                  <a:cubicBezTo>
                    <a:pt x="15617" y="38251"/>
                    <a:pt x="17524" y="37708"/>
                    <a:pt x="18952" y="36602"/>
                  </a:cubicBezTo>
                  <a:cubicBezTo>
                    <a:pt x="20189" y="35726"/>
                    <a:pt x="20858" y="34297"/>
                    <a:pt x="20858" y="32793"/>
                  </a:cubicBezTo>
                  <a:cubicBezTo>
                    <a:pt x="20858" y="30506"/>
                    <a:pt x="17807" y="28506"/>
                    <a:pt x="11333" y="26697"/>
                  </a:cubicBezTo>
                  <a:lnTo>
                    <a:pt x="10380" y="26697"/>
                  </a:lnTo>
                  <a:cubicBezTo>
                    <a:pt x="855" y="24153"/>
                    <a:pt x="-3908" y="19867"/>
                    <a:pt x="-3908" y="13838"/>
                  </a:cubicBezTo>
                  <a:cubicBezTo>
                    <a:pt x="-4001" y="9837"/>
                    <a:pt x="-2191" y="6037"/>
                    <a:pt x="1046" y="3646"/>
                  </a:cubicBezTo>
                  <a:cubicBezTo>
                    <a:pt x="4762" y="998"/>
                    <a:pt x="9236" y="-345"/>
                    <a:pt x="13808" y="-164"/>
                  </a:cubicBezTo>
                  <a:cubicBezTo>
                    <a:pt x="19142" y="-173"/>
                    <a:pt x="24384" y="1455"/>
                    <a:pt x="28765" y="4503"/>
                  </a:cubicBezTo>
                  <a:lnTo>
                    <a:pt x="25142" y="11647"/>
                  </a:lnTo>
                  <a:cubicBezTo>
                    <a:pt x="21621" y="9218"/>
                    <a:pt x="17333" y="7923"/>
                    <a:pt x="13045" y="7932"/>
                  </a:cubicBezTo>
                  <a:cubicBezTo>
                    <a:pt x="11143" y="7837"/>
                    <a:pt x="9236" y="8266"/>
                    <a:pt x="7524" y="9170"/>
                  </a:cubicBezTo>
                  <a:cubicBezTo>
                    <a:pt x="6190" y="9895"/>
                    <a:pt x="5334" y="11333"/>
                    <a:pt x="5334" y="12885"/>
                  </a:cubicBezTo>
                  <a:cubicBezTo>
                    <a:pt x="5334" y="14352"/>
                    <a:pt x="6190" y="15667"/>
                    <a:pt x="7617" y="16124"/>
                  </a:cubicBezTo>
                  <a:cubicBezTo>
                    <a:pt x="8952" y="16791"/>
                    <a:pt x="10380" y="17305"/>
                    <a:pt x="11905" y="17648"/>
                  </a:cubicBezTo>
                  <a:cubicBezTo>
                    <a:pt x="13617" y="17991"/>
                    <a:pt x="15240" y="18429"/>
                    <a:pt x="16859" y="18981"/>
                  </a:cubicBezTo>
                  <a:lnTo>
                    <a:pt x="21049" y="20505"/>
                  </a:lnTo>
                  <a:cubicBezTo>
                    <a:pt x="22570" y="21191"/>
                    <a:pt x="24002" y="21991"/>
                    <a:pt x="25333" y="22886"/>
                  </a:cubicBezTo>
                  <a:cubicBezTo>
                    <a:pt x="28477" y="24906"/>
                    <a:pt x="30383" y="28383"/>
                    <a:pt x="30383" y="32126"/>
                  </a:cubicBezTo>
                  <a:close/>
                </a:path>
              </a:pathLst>
            </a:custGeom>
            <a:solidFill>
              <a:srgbClr val="6D6E71"/>
            </a:solidFill>
            <a:ln w="9525" cap="flat">
              <a:noFill/>
              <a:prstDash val="solid"/>
              <a:miter/>
            </a:ln>
          </p:spPr>
          <p:txBody>
            <a:bodyPr rtlCol="0" anchor="ctr"/>
            <a:lstStyle/>
            <a:p>
              <a:endParaRPr lang="en-US"/>
            </a:p>
          </p:txBody>
        </p:sp>
        <p:sp>
          <p:nvSpPr>
            <p:cNvPr id="1700" name="Freeform: Shape 1699">
              <a:extLst>
                <a:ext uri="{FF2B5EF4-FFF2-40B4-BE49-F238E27FC236}">
                  <a16:creationId xmlns:a16="http://schemas.microsoft.com/office/drawing/2014/main" id="{25C4B638-147F-4E99-A454-248565E1F714}"/>
                </a:ext>
              </a:extLst>
            </p:cNvPr>
            <p:cNvSpPr/>
            <p:nvPr/>
          </p:nvSpPr>
          <p:spPr>
            <a:xfrm>
              <a:off x="18369531" y="5154727"/>
              <a:ext cx="36676" cy="46700"/>
            </a:xfrm>
            <a:custGeom>
              <a:avLst/>
              <a:gdLst>
                <a:gd name="connsiteX0" fmla="*/ 30383 w 36676"/>
                <a:gd name="connsiteY0" fmla="*/ 32123 h 46700"/>
                <a:gd name="connsiteX1" fmla="*/ 25621 w 36676"/>
                <a:gd name="connsiteY1" fmla="*/ 42600 h 46700"/>
                <a:gd name="connsiteX2" fmla="*/ 13622 w 36676"/>
                <a:gd name="connsiteY2" fmla="*/ 46506 h 46700"/>
                <a:gd name="connsiteX3" fmla="*/ 3236 w 36676"/>
                <a:gd name="connsiteY3" fmla="*/ 44696 h 46700"/>
                <a:gd name="connsiteX4" fmla="*/ -6289 w 36676"/>
                <a:gd name="connsiteY4" fmla="*/ 39552 h 46700"/>
                <a:gd name="connsiteX5" fmla="*/ -1717 w 36676"/>
                <a:gd name="connsiteY5" fmla="*/ 32123 h 46700"/>
                <a:gd name="connsiteX6" fmla="*/ 13715 w 36676"/>
                <a:gd name="connsiteY6" fmla="*/ 38124 h 46700"/>
                <a:gd name="connsiteX7" fmla="*/ 18859 w 36676"/>
                <a:gd name="connsiteY7" fmla="*/ 36600 h 46700"/>
                <a:gd name="connsiteX8" fmla="*/ 20765 w 36676"/>
                <a:gd name="connsiteY8" fmla="*/ 32790 h 46700"/>
                <a:gd name="connsiteX9" fmla="*/ 11715 w 36676"/>
                <a:gd name="connsiteY9" fmla="*/ 26694 h 46700"/>
                <a:gd name="connsiteX10" fmla="*/ 10668 w 36676"/>
                <a:gd name="connsiteY10" fmla="*/ 26694 h 46700"/>
                <a:gd name="connsiteX11" fmla="*/ -3526 w 36676"/>
                <a:gd name="connsiteY11" fmla="*/ 13835 h 46700"/>
                <a:gd name="connsiteX12" fmla="*/ 1334 w 36676"/>
                <a:gd name="connsiteY12" fmla="*/ 3643 h 46700"/>
                <a:gd name="connsiteX13" fmla="*/ 14194 w 36676"/>
                <a:gd name="connsiteY13" fmla="*/ -167 h 46700"/>
                <a:gd name="connsiteX14" fmla="*/ 29053 w 36676"/>
                <a:gd name="connsiteY14" fmla="*/ 4500 h 46700"/>
                <a:gd name="connsiteX15" fmla="*/ 25528 w 36676"/>
                <a:gd name="connsiteY15" fmla="*/ 11644 h 46700"/>
                <a:gd name="connsiteX16" fmla="*/ 13431 w 36676"/>
                <a:gd name="connsiteY16" fmla="*/ 7929 h 46700"/>
                <a:gd name="connsiteX17" fmla="*/ 7808 w 36676"/>
                <a:gd name="connsiteY17" fmla="*/ 9168 h 46700"/>
                <a:gd name="connsiteX18" fmla="*/ 5715 w 36676"/>
                <a:gd name="connsiteY18" fmla="*/ 12882 h 46700"/>
                <a:gd name="connsiteX19" fmla="*/ 7906 w 36676"/>
                <a:gd name="connsiteY19" fmla="*/ 16121 h 46700"/>
                <a:gd name="connsiteX20" fmla="*/ 12287 w 36676"/>
                <a:gd name="connsiteY20" fmla="*/ 17645 h 46700"/>
                <a:gd name="connsiteX21" fmla="*/ 17147 w 36676"/>
                <a:gd name="connsiteY21" fmla="*/ 18979 h 46700"/>
                <a:gd name="connsiteX22" fmla="*/ 21337 w 36676"/>
                <a:gd name="connsiteY22" fmla="*/ 20502 h 46700"/>
                <a:gd name="connsiteX23" fmla="*/ 25621 w 36676"/>
                <a:gd name="connsiteY23" fmla="*/ 22884 h 46700"/>
                <a:gd name="connsiteX24" fmla="*/ 30383 w 36676"/>
                <a:gd name="connsiteY24" fmla="*/ 32123 h 4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76" h="46700">
                  <a:moveTo>
                    <a:pt x="30383" y="32123"/>
                  </a:moveTo>
                  <a:cubicBezTo>
                    <a:pt x="30481" y="36162"/>
                    <a:pt x="28765" y="40038"/>
                    <a:pt x="25621" y="42600"/>
                  </a:cubicBezTo>
                  <a:cubicBezTo>
                    <a:pt x="22193" y="45296"/>
                    <a:pt x="18003" y="46677"/>
                    <a:pt x="13622" y="46506"/>
                  </a:cubicBezTo>
                  <a:cubicBezTo>
                    <a:pt x="10096" y="46439"/>
                    <a:pt x="6571" y="45829"/>
                    <a:pt x="3236" y="44696"/>
                  </a:cubicBezTo>
                  <a:cubicBezTo>
                    <a:pt x="-191" y="43534"/>
                    <a:pt x="-3429" y="41791"/>
                    <a:pt x="-6289" y="39552"/>
                  </a:cubicBezTo>
                  <a:lnTo>
                    <a:pt x="-1717" y="32123"/>
                  </a:lnTo>
                  <a:cubicBezTo>
                    <a:pt x="2669" y="35752"/>
                    <a:pt x="8096" y="37857"/>
                    <a:pt x="13715" y="38124"/>
                  </a:cubicBezTo>
                  <a:cubicBezTo>
                    <a:pt x="15524" y="38248"/>
                    <a:pt x="17333" y="37705"/>
                    <a:pt x="18859" y="36600"/>
                  </a:cubicBezTo>
                  <a:cubicBezTo>
                    <a:pt x="20096" y="35743"/>
                    <a:pt x="20858" y="34304"/>
                    <a:pt x="20765" y="32790"/>
                  </a:cubicBezTo>
                  <a:cubicBezTo>
                    <a:pt x="20765" y="30503"/>
                    <a:pt x="17714" y="28504"/>
                    <a:pt x="11715" y="26694"/>
                  </a:cubicBezTo>
                  <a:lnTo>
                    <a:pt x="10668" y="26694"/>
                  </a:lnTo>
                  <a:cubicBezTo>
                    <a:pt x="1143" y="24122"/>
                    <a:pt x="-3526" y="19835"/>
                    <a:pt x="-3526" y="13835"/>
                  </a:cubicBezTo>
                  <a:cubicBezTo>
                    <a:pt x="-3619" y="9854"/>
                    <a:pt x="-1810" y="6062"/>
                    <a:pt x="1334" y="3643"/>
                  </a:cubicBezTo>
                  <a:cubicBezTo>
                    <a:pt x="5050" y="1005"/>
                    <a:pt x="9622" y="-329"/>
                    <a:pt x="14194" y="-167"/>
                  </a:cubicBezTo>
                  <a:cubicBezTo>
                    <a:pt x="19528" y="-157"/>
                    <a:pt x="24667" y="1471"/>
                    <a:pt x="29053" y="4500"/>
                  </a:cubicBezTo>
                  <a:lnTo>
                    <a:pt x="25528" y="11644"/>
                  </a:lnTo>
                  <a:cubicBezTo>
                    <a:pt x="22002" y="9225"/>
                    <a:pt x="17714" y="7929"/>
                    <a:pt x="13431" y="7929"/>
                  </a:cubicBezTo>
                  <a:cubicBezTo>
                    <a:pt x="11524" y="7834"/>
                    <a:pt x="9524" y="8263"/>
                    <a:pt x="7808" y="9168"/>
                  </a:cubicBezTo>
                  <a:cubicBezTo>
                    <a:pt x="6478" y="9920"/>
                    <a:pt x="5617" y="11349"/>
                    <a:pt x="5715" y="12882"/>
                  </a:cubicBezTo>
                  <a:cubicBezTo>
                    <a:pt x="5617" y="14330"/>
                    <a:pt x="6571" y="15654"/>
                    <a:pt x="7906" y="16121"/>
                  </a:cubicBezTo>
                  <a:cubicBezTo>
                    <a:pt x="9334" y="16807"/>
                    <a:pt x="10761" y="17321"/>
                    <a:pt x="12287" y="17645"/>
                  </a:cubicBezTo>
                  <a:cubicBezTo>
                    <a:pt x="13905" y="17997"/>
                    <a:pt x="15524" y="18445"/>
                    <a:pt x="17147" y="18979"/>
                  </a:cubicBezTo>
                  <a:lnTo>
                    <a:pt x="21337" y="20502"/>
                  </a:lnTo>
                  <a:cubicBezTo>
                    <a:pt x="22858" y="21188"/>
                    <a:pt x="24291" y="21988"/>
                    <a:pt x="25621" y="22884"/>
                  </a:cubicBezTo>
                  <a:cubicBezTo>
                    <a:pt x="28672" y="24941"/>
                    <a:pt x="30481" y="28427"/>
                    <a:pt x="30383" y="32123"/>
                  </a:cubicBezTo>
                  <a:close/>
                </a:path>
              </a:pathLst>
            </a:custGeom>
            <a:solidFill>
              <a:srgbClr val="6D6E71"/>
            </a:solidFill>
            <a:ln w="9525" cap="flat">
              <a:noFill/>
              <a:prstDash val="solid"/>
              <a:miter/>
            </a:ln>
          </p:spPr>
          <p:txBody>
            <a:bodyPr rtlCol="0" anchor="ctr"/>
            <a:lstStyle/>
            <a:p>
              <a:endParaRPr lang="en-US"/>
            </a:p>
          </p:txBody>
        </p:sp>
        <p:sp>
          <p:nvSpPr>
            <p:cNvPr id="1701" name="Freeform: Shape 1700">
              <a:extLst>
                <a:ext uri="{FF2B5EF4-FFF2-40B4-BE49-F238E27FC236}">
                  <a16:creationId xmlns:a16="http://schemas.microsoft.com/office/drawing/2014/main" id="{C6DEF8F5-FEB4-4138-8635-49EE4E7790B8}"/>
                </a:ext>
              </a:extLst>
            </p:cNvPr>
            <p:cNvSpPr/>
            <p:nvPr/>
          </p:nvSpPr>
          <p:spPr>
            <a:xfrm>
              <a:off x="18439350" y="5135595"/>
              <a:ext cx="12194" cy="65056"/>
            </a:xfrm>
            <a:custGeom>
              <a:avLst/>
              <a:gdLst>
                <a:gd name="connsiteX0" fmla="*/ -4480 w 12194"/>
                <a:gd name="connsiteY0" fmla="*/ 10203 h 65056"/>
                <a:gd name="connsiteX1" fmla="*/ -6289 w 12194"/>
                <a:gd name="connsiteY1" fmla="*/ 5916 h 65056"/>
                <a:gd name="connsiteX2" fmla="*/ -191 w 12194"/>
                <a:gd name="connsiteY2" fmla="*/ -180 h 65056"/>
                <a:gd name="connsiteX3" fmla="*/ 4097 w 12194"/>
                <a:gd name="connsiteY3" fmla="*/ 1630 h 65056"/>
                <a:gd name="connsiteX4" fmla="*/ 5906 w 12194"/>
                <a:gd name="connsiteY4" fmla="*/ 5916 h 65056"/>
                <a:gd name="connsiteX5" fmla="*/ -191 w 12194"/>
                <a:gd name="connsiteY5" fmla="*/ 12012 h 65056"/>
                <a:gd name="connsiteX6" fmla="*/ -4480 w 12194"/>
                <a:gd name="connsiteY6" fmla="*/ 10203 h 65056"/>
                <a:gd name="connsiteX7" fmla="*/ 4571 w 12194"/>
                <a:gd name="connsiteY7" fmla="*/ 64876 h 65056"/>
                <a:gd name="connsiteX8" fmla="*/ -4954 w 12194"/>
                <a:gd name="connsiteY8" fmla="*/ 64876 h 65056"/>
                <a:gd name="connsiteX9" fmla="*/ -4954 w 12194"/>
                <a:gd name="connsiteY9" fmla="*/ 19346 h 65056"/>
                <a:gd name="connsiteX10" fmla="*/ 4571 w 12194"/>
                <a:gd name="connsiteY10" fmla="*/ 19346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4" h="65056">
                  <a:moveTo>
                    <a:pt x="-4480" y="10203"/>
                  </a:moveTo>
                  <a:cubicBezTo>
                    <a:pt x="-5619" y="9078"/>
                    <a:pt x="-6289" y="7535"/>
                    <a:pt x="-6289" y="5916"/>
                  </a:cubicBezTo>
                  <a:cubicBezTo>
                    <a:pt x="-6191" y="2573"/>
                    <a:pt x="-3526" y="-132"/>
                    <a:pt x="-191" y="-180"/>
                  </a:cubicBezTo>
                  <a:cubicBezTo>
                    <a:pt x="1427" y="-189"/>
                    <a:pt x="2952" y="468"/>
                    <a:pt x="4097" y="1630"/>
                  </a:cubicBezTo>
                  <a:cubicBezTo>
                    <a:pt x="5236" y="2744"/>
                    <a:pt x="5906" y="4297"/>
                    <a:pt x="5906" y="5916"/>
                  </a:cubicBezTo>
                  <a:cubicBezTo>
                    <a:pt x="5808" y="9260"/>
                    <a:pt x="3143" y="11965"/>
                    <a:pt x="-191" y="12012"/>
                  </a:cubicBezTo>
                  <a:cubicBezTo>
                    <a:pt x="-1810" y="12031"/>
                    <a:pt x="-3335" y="11374"/>
                    <a:pt x="-4480" y="10203"/>
                  </a:cubicBezTo>
                  <a:close/>
                  <a:moveTo>
                    <a:pt x="4571" y="64876"/>
                  </a:moveTo>
                  <a:lnTo>
                    <a:pt x="-4954" y="64876"/>
                  </a:lnTo>
                  <a:lnTo>
                    <a:pt x="-4954" y="19346"/>
                  </a:lnTo>
                  <a:lnTo>
                    <a:pt x="4571" y="19346"/>
                  </a:lnTo>
                  <a:close/>
                </a:path>
              </a:pathLst>
            </a:custGeom>
            <a:solidFill>
              <a:srgbClr val="6D6E71"/>
            </a:solidFill>
            <a:ln w="9525" cap="flat">
              <a:noFill/>
              <a:prstDash val="solid"/>
              <a:miter/>
            </a:ln>
          </p:spPr>
          <p:txBody>
            <a:bodyPr rtlCol="0" anchor="ctr"/>
            <a:lstStyle/>
            <a:p>
              <a:endParaRPr lang="en-US"/>
            </a:p>
          </p:txBody>
        </p:sp>
        <p:sp>
          <p:nvSpPr>
            <p:cNvPr id="1702" name="Freeform: Shape 1701">
              <a:extLst>
                <a:ext uri="{FF2B5EF4-FFF2-40B4-BE49-F238E27FC236}">
                  <a16:creationId xmlns:a16="http://schemas.microsoft.com/office/drawing/2014/main" id="{C054B5C6-D222-4345-B277-465148AAB2C1}"/>
                </a:ext>
              </a:extLst>
            </p:cNvPr>
            <p:cNvSpPr/>
            <p:nvPr/>
          </p:nvSpPr>
          <p:spPr>
            <a:xfrm>
              <a:off x="18464116" y="5154349"/>
              <a:ext cx="41961" cy="46301"/>
            </a:xfrm>
            <a:custGeom>
              <a:avLst/>
              <a:gdLst>
                <a:gd name="connsiteX0" fmla="*/ 3236 w 41961"/>
                <a:gd name="connsiteY0" fmla="*/ 21452 h 46301"/>
                <a:gd name="connsiteX1" fmla="*/ 3236 w 41961"/>
                <a:gd name="connsiteY1" fmla="*/ 46122 h 46301"/>
                <a:gd name="connsiteX2" fmla="*/ -6289 w 41961"/>
                <a:gd name="connsiteY2" fmla="*/ 46122 h 46301"/>
                <a:gd name="connsiteX3" fmla="*/ -6289 w 41961"/>
                <a:gd name="connsiteY3" fmla="*/ 592 h 46301"/>
                <a:gd name="connsiteX4" fmla="*/ 3236 w 41961"/>
                <a:gd name="connsiteY4" fmla="*/ 592 h 46301"/>
                <a:gd name="connsiteX5" fmla="*/ 3236 w 41961"/>
                <a:gd name="connsiteY5" fmla="*/ 8879 h 46301"/>
                <a:gd name="connsiteX6" fmla="*/ 9617 w 41961"/>
                <a:gd name="connsiteY6" fmla="*/ 2212 h 46301"/>
                <a:gd name="connsiteX7" fmla="*/ 18477 w 41961"/>
                <a:gd name="connsiteY7" fmla="*/ -169 h 46301"/>
                <a:gd name="connsiteX8" fmla="*/ 30955 w 41961"/>
                <a:gd name="connsiteY8" fmla="*/ 4593 h 46301"/>
                <a:gd name="connsiteX9" fmla="*/ 35620 w 41961"/>
                <a:gd name="connsiteY9" fmla="*/ 18214 h 46301"/>
                <a:gd name="connsiteX10" fmla="*/ 35620 w 41961"/>
                <a:gd name="connsiteY10" fmla="*/ 46122 h 46301"/>
                <a:gd name="connsiteX11" fmla="*/ 26095 w 41961"/>
                <a:gd name="connsiteY11" fmla="*/ 46122 h 46301"/>
                <a:gd name="connsiteX12" fmla="*/ 26095 w 41961"/>
                <a:gd name="connsiteY12" fmla="*/ 21166 h 46301"/>
                <a:gd name="connsiteX13" fmla="*/ 15617 w 41961"/>
                <a:gd name="connsiteY13" fmla="*/ 8498 h 46301"/>
                <a:gd name="connsiteX14" fmla="*/ 6952 w 41961"/>
                <a:gd name="connsiteY14" fmla="*/ 11832 h 46301"/>
                <a:gd name="connsiteX15" fmla="*/ 3236 w 41961"/>
                <a:gd name="connsiteY15" fmla="*/ 21452 h 46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46301">
                  <a:moveTo>
                    <a:pt x="3236" y="21452"/>
                  </a:moveTo>
                  <a:lnTo>
                    <a:pt x="3236" y="46122"/>
                  </a:lnTo>
                  <a:lnTo>
                    <a:pt x="-6289" y="46122"/>
                  </a:lnTo>
                  <a:lnTo>
                    <a:pt x="-6289" y="592"/>
                  </a:lnTo>
                  <a:lnTo>
                    <a:pt x="3236" y="592"/>
                  </a:lnTo>
                  <a:lnTo>
                    <a:pt x="3236" y="8879"/>
                  </a:lnTo>
                  <a:cubicBezTo>
                    <a:pt x="4762" y="6136"/>
                    <a:pt x="6952" y="3840"/>
                    <a:pt x="9617" y="2212"/>
                  </a:cubicBezTo>
                  <a:cubicBezTo>
                    <a:pt x="12287" y="678"/>
                    <a:pt x="15333" y="-151"/>
                    <a:pt x="18477" y="-169"/>
                  </a:cubicBezTo>
                  <a:cubicBezTo>
                    <a:pt x="23142" y="-332"/>
                    <a:pt x="27621" y="1383"/>
                    <a:pt x="30955" y="4593"/>
                  </a:cubicBezTo>
                  <a:cubicBezTo>
                    <a:pt x="34290" y="8317"/>
                    <a:pt x="36002" y="13232"/>
                    <a:pt x="35620" y="18214"/>
                  </a:cubicBezTo>
                  <a:lnTo>
                    <a:pt x="35620" y="46122"/>
                  </a:lnTo>
                  <a:lnTo>
                    <a:pt x="26095" y="46122"/>
                  </a:lnTo>
                  <a:lnTo>
                    <a:pt x="26095" y="21166"/>
                  </a:lnTo>
                  <a:cubicBezTo>
                    <a:pt x="26095" y="12689"/>
                    <a:pt x="22575" y="8498"/>
                    <a:pt x="15617" y="8498"/>
                  </a:cubicBezTo>
                  <a:cubicBezTo>
                    <a:pt x="12380" y="8470"/>
                    <a:pt x="9334" y="9660"/>
                    <a:pt x="6952" y="11832"/>
                  </a:cubicBezTo>
                  <a:cubicBezTo>
                    <a:pt x="4380" y="14327"/>
                    <a:pt x="2952" y="17852"/>
                    <a:pt x="3236" y="21452"/>
                  </a:cubicBezTo>
                  <a:close/>
                </a:path>
              </a:pathLst>
            </a:custGeom>
            <a:solidFill>
              <a:srgbClr val="6D6E71"/>
            </a:solidFill>
            <a:ln w="9525" cap="flat">
              <a:noFill/>
              <a:prstDash val="solid"/>
              <a:miter/>
            </a:ln>
          </p:spPr>
          <p:txBody>
            <a:bodyPr rtlCol="0" anchor="ctr"/>
            <a:lstStyle/>
            <a:p>
              <a:endParaRPr lang="en-US"/>
            </a:p>
          </p:txBody>
        </p:sp>
        <p:sp>
          <p:nvSpPr>
            <p:cNvPr id="1703" name="Freeform: Shape 1702">
              <a:extLst>
                <a:ext uri="{FF2B5EF4-FFF2-40B4-BE49-F238E27FC236}">
                  <a16:creationId xmlns:a16="http://schemas.microsoft.com/office/drawing/2014/main" id="{03B0273A-A0EF-4957-9C7D-DFCBB113776B}"/>
                </a:ext>
              </a:extLst>
            </p:cNvPr>
            <p:cNvSpPr/>
            <p:nvPr/>
          </p:nvSpPr>
          <p:spPr>
            <a:xfrm>
              <a:off x="18519550" y="5154358"/>
              <a:ext cx="46508" cy="62961"/>
            </a:xfrm>
            <a:custGeom>
              <a:avLst/>
              <a:gdLst>
                <a:gd name="connsiteX0" fmla="*/ 18003 w 46508"/>
                <a:gd name="connsiteY0" fmla="*/ -179 h 62961"/>
                <a:gd name="connsiteX1" fmla="*/ 40197 w 46508"/>
                <a:gd name="connsiteY1" fmla="*/ 21595 h 62961"/>
                <a:gd name="connsiteX2" fmla="*/ 40197 w 46508"/>
                <a:gd name="connsiteY2" fmla="*/ 23062 h 62961"/>
                <a:gd name="connsiteX3" fmla="*/ 33718 w 46508"/>
                <a:gd name="connsiteY3" fmla="*/ 40207 h 62961"/>
                <a:gd name="connsiteX4" fmla="*/ 5715 w 46508"/>
                <a:gd name="connsiteY4" fmla="*/ 41931 h 62961"/>
                <a:gd name="connsiteX5" fmla="*/ 3236 w 46508"/>
                <a:gd name="connsiteY5" fmla="*/ 39254 h 62961"/>
                <a:gd name="connsiteX6" fmla="*/ 3236 w 46508"/>
                <a:gd name="connsiteY6" fmla="*/ 62781 h 62961"/>
                <a:gd name="connsiteX7" fmla="*/ -6289 w 46508"/>
                <a:gd name="connsiteY7" fmla="*/ 62781 h 62961"/>
                <a:gd name="connsiteX8" fmla="*/ -6289 w 46508"/>
                <a:gd name="connsiteY8" fmla="*/ 583 h 62961"/>
                <a:gd name="connsiteX9" fmla="*/ 3236 w 46508"/>
                <a:gd name="connsiteY9" fmla="*/ 583 h 62961"/>
                <a:gd name="connsiteX10" fmla="*/ 3236 w 46508"/>
                <a:gd name="connsiteY10" fmla="*/ 8489 h 62961"/>
                <a:gd name="connsiteX11" fmla="*/ 18003 w 46508"/>
                <a:gd name="connsiteY11" fmla="*/ -179 h 62961"/>
                <a:gd name="connsiteX12" fmla="*/ 3046 w 46508"/>
                <a:gd name="connsiteY12" fmla="*/ 23443 h 62961"/>
                <a:gd name="connsiteX13" fmla="*/ 6952 w 46508"/>
                <a:gd name="connsiteY13" fmla="*/ 34111 h 62961"/>
                <a:gd name="connsiteX14" fmla="*/ 16477 w 46508"/>
                <a:gd name="connsiteY14" fmla="*/ 38302 h 62961"/>
                <a:gd name="connsiteX15" fmla="*/ 26002 w 46508"/>
                <a:gd name="connsiteY15" fmla="*/ 34111 h 62961"/>
                <a:gd name="connsiteX16" fmla="*/ 30290 w 46508"/>
                <a:gd name="connsiteY16" fmla="*/ 23443 h 62961"/>
                <a:gd name="connsiteX17" fmla="*/ 26100 w 46508"/>
                <a:gd name="connsiteY17" fmla="*/ 12584 h 62961"/>
                <a:gd name="connsiteX18" fmla="*/ 16575 w 46508"/>
                <a:gd name="connsiteY18" fmla="*/ 8298 h 62961"/>
                <a:gd name="connsiteX19" fmla="*/ 7050 w 46508"/>
                <a:gd name="connsiteY19" fmla="*/ 12584 h 62961"/>
                <a:gd name="connsiteX20" fmla="*/ 2952 w 46508"/>
                <a:gd name="connsiteY20" fmla="*/ 23443 h 62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08" h="62961">
                  <a:moveTo>
                    <a:pt x="18003" y="-179"/>
                  </a:moveTo>
                  <a:cubicBezTo>
                    <a:pt x="30193" y="-303"/>
                    <a:pt x="40099" y="9451"/>
                    <a:pt x="40197" y="21595"/>
                  </a:cubicBezTo>
                  <a:cubicBezTo>
                    <a:pt x="40197" y="22081"/>
                    <a:pt x="40197" y="22576"/>
                    <a:pt x="40197" y="23062"/>
                  </a:cubicBezTo>
                  <a:cubicBezTo>
                    <a:pt x="40480" y="29425"/>
                    <a:pt x="38099" y="35625"/>
                    <a:pt x="33718" y="40207"/>
                  </a:cubicBezTo>
                  <a:cubicBezTo>
                    <a:pt x="26481" y="48408"/>
                    <a:pt x="13905" y="49180"/>
                    <a:pt x="5715" y="41931"/>
                  </a:cubicBezTo>
                  <a:cubicBezTo>
                    <a:pt x="4859" y="41122"/>
                    <a:pt x="3999" y="40226"/>
                    <a:pt x="3236" y="39254"/>
                  </a:cubicBezTo>
                  <a:lnTo>
                    <a:pt x="3236" y="62781"/>
                  </a:lnTo>
                  <a:lnTo>
                    <a:pt x="-6289" y="62781"/>
                  </a:lnTo>
                  <a:lnTo>
                    <a:pt x="-6289" y="583"/>
                  </a:lnTo>
                  <a:lnTo>
                    <a:pt x="3236" y="583"/>
                  </a:lnTo>
                  <a:lnTo>
                    <a:pt x="3236" y="8489"/>
                  </a:lnTo>
                  <a:cubicBezTo>
                    <a:pt x="6287" y="3155"/>
                    <a:pt x="11905" y="-150"/>
                    <a:pt x="18003" y="-179"/>
                  </a:cubicBezTo>
                  <a:close/>
                  <a:moveTo>
                    <a:pt x="3046" y="23443"/>
                  </a:moveTo>
                  <a:cubicBezTo>
                    <a:pt x="2952" y="27367"/>
                    <a:pt x="4287" y="31197"/>
                    <a:pt x="6952" y="34111"/>
                  </a:cubicBezTo>
                  <a:cubicBezTo>
                    <a:pt x="9431" y="36788"/>
                    <a:pt x="12859" y="38311"/>
                    <a:pt x="16477" y="38302"/>
                  </a:cubicBezTo>
                  <a:cubicBezTo>
                    <a:pt x="20096" y="38245"/>
                    <a:pt x="23528" y="36731"/>
                    <a:pt x="26002" y="34111"/>
                  </a:cubicBezTo>
                  <a:cubicBezTo>
                    <a:pt x="28863" y="31330"/>
                    <a:pt x="30481" y="27453"/>
                    <a:pt x="30290" y="23443"/>
                  </a:cubicBezTo>
                  <a:cubicBezTo>
                    <a:pt x="30383" y="19404"/>
                    <a:pt x="28863" y="15499"/>
                    <a:pt x="26100" y="12584"/>
                  </a:cubicBezTo>
                  <a:cubicBezTo>
                    <a:pt x="23621" y="9879"/>
                    <a:pt x="20193" y="8327"/>
                    <a:pt x="16575" y="8298"/>
                  </a:cubicBezTo>
                  <a:cubicBezTo>
                    <a:pt x="12952" y="8298"/>
                    <a:pt x="9431" y="9860"/>
                    <a:pt x="7050" y="12584"/>
                  </a:cubicBezTo>
                  <a:cubicBezTo>
                    <a:pt x="4380" y="15547"/>
                    <a:pt x="2859" y="19433"/>
                    <a:pt x="2952" y="23443"/>
                  </a:cubicBezTo>
                  <a:close/>
                </a:path>
              </a:pathLst>
            </a:custGeom>
            <a:solidFill>
              <a:srgbClr val="6D6E71"/>
            </a:solidFill>
            <a:ln w="9525" cap="flat">
              <a:noFill/>
              <a:prstDash val="solid"/>
              <a:miter/>
            </a:ln>
          </p:spPr>
          <p:txBody>
            <a:bodyPr rtlCol="0" anchor="ctr"/>
            <a:lstStyle/>
            <a:p>
              <a:endParaRPr lang="en-US"/>
            </a:p>
          </p:txBody>
        </p:sp>
        <p:sp>
          <p:nvSpPr>
            <p:cNvPr id="1704" name="Freeform: Shape 1703">
              <a:extLst>
                <a:ext uri="{FF2B5EF4-FFF2-40B4-BE49-F238E27FC236}">
                  <a16:creationId xmlns:a16="http://schemas.microsoft.com/office/drawing/2014/main" id="{93D350E6-AF15-4F25-A9EB-2797F7AA946F}"/>
                </a:ext>
              </a:extLst>
            </p:cNvPr>
            <p:cNvSpPr/>
            <p:nvPr/>
          </p:nvSpPr>
          <p:spPr>
            <a:xfrm>
              <a:off x="18573342" y="5153867"/>
              <a:ext cx="40650" cy="47552"/>
            </a:xfrm>
            <a:custGeom>
              <a:avLst/>
              <a:gdLst>
                <a:gd name="connsiteX0" fmla="*/ 34123 w 40650"/>
                <a:gd name="connsiteY0" fmla="*/ 46603 h 47552"/>
                <a:gd name="connsiteX1" fmla="*/ 25361 w 40650"/>
                <a:gd name="connsiteY1" fmla="*/ 46603 h 47552"/>
                <a:gd name="connsiteX2" fmla="*/ 25361 w 40650"/>
                <a:gd name="connsiteY2" fmla="*/ 40507 h 47552"/>
                <a:gd name="connsiteX3" fmla="*/ 10218 w 40650"/>
                <a:gd name="connsiteY3" fmla="*/ 47365 h 47552"/>
                <a:gd name="connsiteX4" fmla="*/ -1595 w 40650"/>
                <a:gd name="connsiteY4" fmla="*/ 43269 h 47552"/>
                <a:gd name="connsiteX5" fmla="*/ -6260 w 40650"/>
                <a:gd name="connsiteY5" fmla="*/ 32506 h 47552"/>
                <a:gd name="connsiteX6" fmla="*/ -1307 w 40650"/>
                <a:gd name="connsiteY6" fmla="*/ 22505 h 47552"/>
                <a:gd name="connsiteX7" fmla="*/ 12120 w 40650"/>
                <a:gd name="connsiteY7" fmla="*/ 19076 h 47552"/>
                <a:gd name="connsiteX8" fmla="*/ 24598 w 40650"/>
                <a:gd name="connsiteY8" fmla="*/ 19076 h 47552"/>
                <a:gd name="connsiteX9" fmla="*/ 24598 w 40650"/>
                <a:gd name="connsiteY9" fmla="*/ 17361 h 47552"/>
                <a:gd name="connsiteX10" fmla="*/ 14501 w 40650"/>
                <a:gd name="connsiteY10" fmla="*/ 7836 h 47552"/>
                <a:gd name="connsiteX11" fmla="*/ 1265 w 40650"/>
                <a:gd name="connsiteY11" fmla="*/ 12504 h 47552"/>
                <a:gd name="connsiteX12" fmla="*/ -3023 w 40650"/>
                <a:gd name="connsiteY12" fmla="*/ 6503 h 47552"/>
                <a:gd name="connsiteX13" fmla="*/ 16027 w 40650"/>
                <a:gd name="connsiteY13" fmla="*/ -165 h 47552"/>
                <a:gd name="connsiteX14" fmla="*/ 29170 w 40650"/>
                <a:gd name="connsiteY14" fmla="*/ 3931 h 47552"/>
                <a:gd name="connsiteX15" fmla="*/ 34314 w 40650"/>
                <a:gd name="connsiteY15" fmla="*/ 16790 h 47552"/>
                <a:gd name="connsiteX16" fmla="*/ 24598 w 40650"/>
                <a:gd name="connsiteY16" fmla="*/ 29648 h 47552"/>
                <a:gd name="connsiteX17" fmla="*/ 24598 w 40650"/>
                <a:gd name="connsiteY17" fmla="*/ 25839 h 47552"/>
                <a:gd name="connsiteX18" fmla="*/ 13836 w 40650"/>
                <a:gd name="connsiteY18" fmla="*/ 25839 h 47552"/>
                <a:gd name="connsiteX19" fmla="*/ 3456 w 40650"/>
                <a:gd name="connsiteY19" fmla="*/ 32316 h 47552"/>
                <a:gd name="connsiteX20" fmla="*/ 6027 w 40650"/>
                <a:gd name="connsiteY20" fmla="*/ 37459 h 47552"/>
                <a:gd name="connsiteX21" fmla="*/ 13171 w 40650"/>
                <a:gd name="connsiteY21" fmla="*/ 39173 h 47552"/>
                <a:gd name="connsiteX22" fmla="*/ 21171 w 40650"/>
                <a:gd name="connsiteY22" fmla="*/ 36602 h 47552"/>
                <a:gd name="connsiteX23" fmla="*/ 24505 w 40650"/>
                <a:gd name="connsiteY23" fmla="*/ 29648 h 47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0" h="47552">
                  <a:moveTo>
                    <a:pt x="34123" y="46603"/>
                  </a:moveTo>
                  <a:lnTo>
                    <a:pt x="25361" y="46603"/>
                  </a:lnTo>
                  <a:lnTo>
                    <a:pt x="25361" y="40507"/>
                  </a:lnTo>
                  <a:cubicBezTo>
                    <a:pt x="21645" y="44993"/>
                    <a:pt x="16027" y="47518"/>
                    <a:pt x="10218" y="47365"/>
                  </a:cubicBezTo>
                  <a:cubicBezTo>
                    <a:pt x="5930" y="47489"/>
                    <a:pt x="1739" y="46032"/>
                    <a:pt x="-1595" y="43269"/>
                  </a:cubicBezTo>
                  <a:cubicBezTo>
                    <a:pt x="-4739" y="40583"/>
                    <a:pt x="-6451" y="36621"/>
                    <a:pt x="-6260" y="32506"/>
                  </a:cubicBezTo>
                  <a:cubicBezTo>
                    <a:pt x="-6549" y="28525"/>
                    <a:pt x="-4642" y="24714"/>
                    <a:pt x="-1307" y="22505"/>
                  </a:cubicBezTo>
                  <a:cubicBezTo>
                    <a:pt x="2693" y="20029"/>
                    <a:pt x="7358" y="18828"/>
                    <a:pt x="12120" y="19076"/>
                  </a:cubicBezTo>
                  <a:lnTo>
                    <a:pt x="24598" y="19076"/>
                  </a:lnTo>
                  <a:lnTo>
                    <a:pt x="24598" y="17361"/>
                  </a:lnTo>
                  <a:cubicBezTo>
                    <a:pt x="24598" y="11361"/>
                    <a:pt x="21171" y="7836"/>
                    <a:pt x="14501" y="7836"/>
                  </a:cubicBezTo>
                  <a:cubicBezTo>
                    <a:pt x="9739" y="7999"/>
                    <a:pt x="5074" y="9627"/>
                    <a:pt x="1265" y="12504"/>
                  </a:cubicBezTo>
                  <a:lnTo>
                    <a:pt x="-3023" y="6503"/>
                  </a:lnTo>
                  <a:cubicBezTo>
                    <a:pt x="2311" y="2074"/>
                    <a:pt x="9074" y="-289"/>
                    <a:pt x="16027" y="-165"/>
                  </a:cubicBezTo>
                  <a:cubicBezTo>
                    <a:pt x="20789" y="-346"/>
                    <a:pt x="25361" y="1102"/>
                    <a:pt x="29170" y="3931"/>
                  </a:cubicBezTo>
                  <a:cubicBezTo>
                    <a:pt x="32789" y="7160"/>
                    <a:pt x="34695" y="11932"/>
                    <a:pt x="34314" y="16790"/>
                  </a:cubicBezTo>
                  <a:close/>
                  <a:moveTo>
                    <a:pt x="24598" y="29648"/>
                  </a:moveTo>
                  <a:lnTo>
                    <a:pt x="24598" y="25839"/>
                  </a:lnTo>
                  <a:lnTo>
                    <a:pt x="13836" y="25839"/>
                  </a:lnTo>
                  <a:cubicBezTo>
                    <a:pt x="6883" y="25839"/>
                    <a:pt x="3456" y="27934"/>
                    <a:pt x="3456" y="32316"/>
                  </a:cubicBezTo>
                  <a:cubicBezTo>
                    <a:pt x="3358" y="34354"/>
                    <a:pt x="4311" y="36297"/>
                    <a:pt x="6027" y="37459"/>
                  </a:cubicBezTo>
                  <a:cubicBezTo>
                    <a:pt x="8218" y="38716"/>
                    <a:pt x="10692" y="39316"/>
                    <a:pt x="13171" y="39173"/>
                  </a:cubicBezTo>
                  <a:cubicBezTo>
                    <a:pt x="16027" y="39231"/>
                    <a:pt x="18882" y="38326"/>
                    <a:pt x="21171" y="36602"/>
                  </a:cubicBezTo>
                  <a:cubicBezTo>
                    <a:pt x="23361" y="34982"/>
                    <a:pt x="24598" y="32373"/>
                    <a:pt x="24505" y="29648"/>
                  </a:cubicBezTo>
                  <a:close/>
                </a:path>
              </a:pathLst>
            </a:custGeom>
            <a:solidFill>
              <a:srgbClr val="6D6E71"/>
            </a:solidFill>
            <a:ln w="9525" cap="flat">
              <a:noFill/>
              <a:prstDash val="solid"/>
              <a:miter/>
            </a:ln>
          </p:spPr>
          <p:txBody>
            <a:bodyPr rtlCol="0" anchor="ctr"/>
            <a:lstStyle/>
            <a:p>
              <a:endParaRPr lang="en-US"/>
            </a:p>
          </p:txBody>
        </p:sp>
        <p:sp>
          <p:nvSpPr>
            <p:cNvPr id="1705" name="Freeform: Shape 1704">
              <a:extLst>
                <a:ext uri="{FF2B5EF4-FFF2-40B4-BE49-F238E27FC236}">
                  <a16:creationId xmlns:a16="http://schemas.microsoft.com/office/drawing/2014/main" id="{BE82DD50-362C-4EE0-913C-5E60F45F086A}"/>
                </a:ext>
              </a:extLst>
            </p:cNvPr>
            <p:cNvSpPr/>
            <p:nvPr/>
          </p:nvSpPr>
          <p:spPr>
            <a:xfrm>
              <a:off x="18624041" y="5140453"/>
              <a:ext cx="31239" cy="60962"/>
            </a:xfrm>
            <a:custGeom>
              <a:avLst/>
              <a:gdLst>
                <a:gd name="connsiteX0" fmla="*/ 8571 w 31239"/>
                <a:gd name="connsiteY0" fmla="*/ 22204 h 60962"/>
                <a:gd name="connsiteX1" fmla="*/ 8571 w 31239"/>
                <a:gd name="connsiteY1" fmla="*/ 45350 h 60962"/>
                <a:gd name="connsiteX2" fmla="*/ 10287 w 31239"/>
                <a:gd name="connsiteY2" fmla="*/ 50493 h 60962"/>
                <a:gd name="connsiteX3" fmla="*/ 15142 w 31239"/>
                <a:gd name="connsiteY3" fmla="*/ 52398 h 60962"/>
                <a:gd name="connsiteX4" fmla="*/ 21049 w 31239"/>
                <a:gd name="connsiteY4" fmla="*/ 49445 h 60962"/>
                <a:gd name="connsiteX5" fmla="*/ 24951 w 31239"/>
                <a:gd name="connsiteY5" fmla="*/ 56208 h 60962"/>
                <a:gd name="connsiteX6" fmla="*/ 13808 w 31239"/>
                <a:gd name="connsiteY6" fmla="*/ 60780 h 60962"/>
                <a:gd name="connsiteX7" fmla="*/ 3329 w 31239"/>
                <a:gd name="connsiteY7" fmla="*/ 56494 h 60962"/>
                <a:gd name="connsiteX8" fmla="*/ -954 w 31239"/>
                <a:gd name="connsiteY8" fmla="*/ 45064 h 60962"/>
                <a:gd name="connsiteX9" fmla="*/ -954 w 31239"/>
                <a:gd name="connsiteY9" fmla="*/ 22204 h 60962"/>
                <a:gd name="connsiteX10" fmla="*/ -6289 w 31239"/>
                <a:gd name="connsiteY10" fmla="*/ 22204 h 60962"/>
                <a:gd name="connsiteX11" fmla="*/ -6289 w 31239"/>
                <a:gd name="connsiteY11" fmla="*/ 14488 h 60962"/>
                <a:gd name="connsiteX12" fmla="*/ -480 w 31239"/>
                <a:gd name="connsiteY12" fmla="*/ 14488 h 60962"/>
                <a:gd name="connsiteX13" fmla="*/ -480 w 31239"/>
                <a:gd name="connsiteY13" fmla="*/ -180 h 60962"/>
                <a:gd name="connsiteX14" fmla="*/ 9045 w 31239"/>
                <a:gd name="connsiteY14" fmla="*/ -180 h 60962"/>
                <a:gd name="connsiteX15" fmla="*/ 9045 w 31239"/>
                <a:gd name="connsiteY15" fmla="*/ 14203 h 60962"/>
                <a:gd name="connsiteX16" fmla="*/ 21049 w 31239"/>
                <a:gd name="connsiteY16" fmla="*/ 14203 h 60962"/>
                <a:gd name="connsiteX17" fmla="*/ 21049 w 31239"/>
                <a:gd name="connsiteY17" fmla="*/ 21918 h 6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239" h="60962">
                  <a:moveTo>
                    <a:pt x="8571" y="22204"/>
                  </a:moveTo>
                  <a:lnTo>
                    <a:pt x="8571" y="45350"/>
                  </a:lnTo>
                  <a:cubicBezTo>
                    <a:pt x="8473" y="47217"/>
                    <a:pt x="9143" y="49045"/>
                    <a:pt x="10287" y="50493"/>
                  </a:cubicBezTo>
                  <a:cubicBezTo>
                    <a:pt x="11524" y="51836"/>
                    <a:pt x="13333" y="52541"/>
                    <a:pt x="15142" y="52398"/>
                  </a:cubicBezTo>
                  <a:cubicBezTo>
                    <a:pt x="17431" y="52284"/>
                    <a:pt x="19621" y="51217"/>
                    <a:pt x="21049" y="49445"/>
                  </a:cubicBezTo>
                  <a:lnTo>
                    <a:pt x="24951" y="56208"/>
                  </a:lnTo>
                  <a:cubicBezTo>
                    <a:pt x="22002" y="59113"/>
                    <a:pt x="17998" y="60751"/>
                    <a:pt x="13808" y="60780"/>
                  </a:cubicBezTo>
                  <a:cubicBezTo>
                    <a:pt x="9906" y="60856"/>
                    <a:pt x="6092" y="59304"/>
                    <a:pt x="3329" y="56494"/>
                  </a:cubicBezTo>
                  <a:cubicBezTo>
                    <a:pt x="381" y="53436"/>
                    <a:pt x="-1145" y="49302"/>
                    <a:pt x="-954" y="45064"/>
                  </a:cubicBezTo>
                  <a:lnTo>
                    <a:pt x="-954" y="22204"/>
                  </a:lnTo>
                  <a:lnTo>
                    <a:pt x="-6289" y="22204"/>
                  </a:lnTo>
                  <a:lnTo>
                    <a:pt x="-6289" y="14488"/>
                  </a:lnTo>
                  <a:lnTo>
                    <a:pt x="-480" y="14488"/>
                  </a:lnTo>
                  <a:lnTo>
                    <a:pt x="-480" y="-180"/>
                  </a:lnTo>
                  <a:lnTo>
                    <a:pt x="9045" y="-180"/>
                  </a:lnTo>
                  <a:lnTo>
                    <a:pt x="9045" y="14203"/>
                  </a:lnTo>
                  <a:lnTo>
                    <a:pt x="21049" y="14203"/>
                  </a:lnTo>
                  <a:lnTo>
                    <a:pt x="21049" y="21918"/>
                  </a:lnTo>
                  <a:close/>
                </a:path>
              </a:pathLst>
            </a:custGeom>
            <a:solidFill>
              <a:srgbClr val="6D6E71"/>
            </a:solidFill>
            <a:ln w="9525" cap="flat">
              <a:noFill/>
              <a:prstDash val="solid"/>
              <a:miter/>
            </a:ln>
          </p:spPr>
          <p:txBody>
            <a:bodyPr rtlCol="0" anchor="ctr"/>
            <a:lstStyle/>
            <a:p>
              <a:endParaRPr lang="en-US"/>
            </a:p>
          </p:txBody>
        </p:sp>
        <p:sp>
          <p:nvSpPr>
            <p:cNvPr id="1706" name="Freeform: Shape 1705">
              <a:extLst>
                <a:ext uri="{FF2B5EF4-FFF2-40B4-BE49-F238E27FC236}">
                  <a16:creationId xmlns:a16="http://schemas.microsoft.com/office/drawing/2014/main" id="{24F2FBA3-CA5D-41A0-B1F8-BBF82DE8682E}"/>
                </a:ext>
              </a:extLst>
            </p:cNvPr>
            <p:cNvSpPr/>
            <p:nvPr/>
          </p:nvSpPr>
          <p:spPr>
            <a:xfrm>
              <a:off x="18661752" y="5135595"/>
              <a:ext cx="12203" cy="65056"/>
            </a:xfrm>
            <a:custGeom>
              <a:avLst/>
              <a:gdLst>
                <a:gd name="connsiteX0" fmla="*/ -4471 w 12203"/>
                <a:gd name="connsiteY0" fmla="*/ 10203 h 65056"/>
                <a:gd name="connsiteX1" fmla="*/ -6280 w 12203"/>
                <a:gd name="connsiteY1" fmla="*/ 5916 h 65056"/>
                <a:gd name="connsiteX2" fmla="*/ -4471 w 12203"/>
                <a:gd name="connsiteY2" fmla="*/ 1630 h 65056"/>
                <a:gd name="connsiteX3" fmla="*/ -183 w 12203"/>
                <a:gd name="connsiteY3" fmla="*/ -180 h 65056"/>
                <a:gd name="connsiteX4" fmla="*/ 5914 w 12203"/>
                <a:gd name="connsiteY4" fmla="*/ 5916 h 65056"/>
                <a:gd name="connsiteX5" fmla="*/ 4101 w 12203"/>
                <a:gd name="connsiteY5" fmla="*/ 10203 h 65056"/>
                <a:gd name="connsiteX6" fmla="*/ -183 w 12203"/>
                <a:gd name="connsiteY6" fmla="*/ 12012 h 65056"/>
                <a:gd name="connsiteX7" fmla="*/ -4471 w 12203"/>
                <a:gd name="connsiteY7" fmla="*/ 10203 h 65056"/>
                <a:gd name="connsiteX8" fmla="*/ 4482 w 12203"/>
                <a:gd name="connsiteY8" fmla="*/ 64876 h 65056"/>
                <a:gd name="connsiteX9" fmla="*/ -5043 w 12203"/>
                <a:gd name="connsiteY9" fmla="*/ 64876 h 65056"/>
                <a:gd name="connsiteX10" fmla="*/ -5043 w 12203"/>
                <a:gd name="connsiteY10" fmla="*/ 19346 h 65056"/>
                <a:gd name="connsiteX11" fmla="*/ 4482 w 12203"/>
                <a:gd name="connsiteY11" fmla="*/ 19346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203" h="65056">
                  <a:moveTo>
                    <a:pt x="-4471" y="10203"/>
                  </a:moveTo>
                  <a:cubicBezTo>
                    <a:pt x="-5708" y="9107"/>
                    <a:pt x="-6373" y="7545"/>
                    <a:pt x="-6280" y="5916"/>
                  </a:cubicBezTo>
                  <a:cubicBezTo>
                    <a:pt x="-6280" y="4297"/>
                    <a:pt x="-5615" y="2744"/>
                    <a:pt x="-4471" y="1630"/>
                  </a:cubicBezTo>
                  <a:cubicBezTo>
                    <a:pt x="-3327" y="468"/>
                    <a:pt x="-1801" y="-189"/>
                    <a:pt x="-183" y="-180"/>
                  </a:cubicBezTo>
                  <a:cubicBezTo>
                    <a:pt x="3152" y="-132"/>
                    <a:pt x="5817" y="2573"/>
                    <a:pt x="5914" y="5916"/>
                  </a:cubicBezTo>
                  <a:cubicBezTo>
                    <a:pt x="5914" y="7535"/>
                    <a:pt x="5245" y="9078"/>
                    <a:pt x="4101" y="10203"/>
                  </a:cubicBezTo>
                  <a:cubicBezTo>
                    <a:pt x="2961" y="11374"/>
                    <a:pt x="1436" y="12031"/>
                    <a:pt x="-183" y="12012"/>
                  </a:cubicBezTo>
                  <a:cubicBezTo>
                    <a:pt x="-1801" y="12069"/>
                    <a:pt x="-3425" y="11403"/>
                    <a:pt x="-4471" y="10203"/>
                  </a:cubicBezTo>
                  <a:close/>
                  <a:moveTo>
                    <a:pt x="4482" y="64876"/>
                  </a:moveTo>
                  <a:lnTo>
                    <a:pt x="-5043" y="64876"/>
                  </a:lnTo>
                  <a:lnTo>
                    <a:pt x="-5043" y="19346"/>
                  </a:lnTo>
                  <a:lnTo>
                    <a:pt x="4482" y="19346"/>
                  </a:lnTo>
                  <a:close/>
                </a:path>
              </a:pathLst>
            </a:custGeom>
            <a:solidFill>
              <a:srgbClr val="6D6E71"/>
            </a:solidFill>
            <a:ln w="9525" cap="flat">
              <a:noFill/>
              <a:prstDash val="solid"/>
              <a:miter/>
            </a:ln>
          </p:spPr>
          <p:txBody>
            <a:bodyPr rtlCol="0" anchor="ctr"/>
            <a:lstStyle/>
            <a:p>
              <a:endParaRPr lang="en-US"/>
            </a:p>
          </p:txBody>
        </p:sp>
        <p:sp>
          <p:nvSpPr>
            <p:cNvPr id="1707" name="Freeform: Shape 1706">
              <a:extLst>
                <a:ext uri="{FF2B5EF4-FFF2-40B4-BE49-F238E27FC236}">
                  <a16:creationId xmlns:a16="http://schemas.microsoft.com/office/drawing/2014/main" id="{9B7DB7BD-D1AE-4E9A-8092-1E7FA470E0D2}"/>
                </a:ext>
              </a:extLst>
            </p:cNvPr>
            <p:cNvSpPr/>
            <p:nvPr/>
          </p:nvSpPr>
          <p:spPr>
            <a:xfrm>
              <a:off x="18683551" y="5154354"/>
              <a:ext cx="45398" cy="47070"/>
            </a:xfrm>
            <a:custGeom>
              <a:avLst/>
              <a:gdLst>
                <a:gd name="connsiteX0" fmla="*/ 38977 w 45398"/>
                <a:gd name="connsiteY0" fmla="*/ 27543 h 47070"/>
                <a:gd name="connsiteX1" fmla="*/ 3258 w 45398"/>
                <a:gd name="connsiteY1" fmla="*/ 27543 h 47070"/>
                <a:gd name="connsiteX2" fmla="*/ 7830 w 45398"/>
                <a:gd name="connsiteY2" fmla="*/ 35544 h 47070"/>
                <a:gd name="connsiteX3" fmla="*/ 17355 w 45398"/>
                <a:gd name="connsiteY3" fmla="*/ 38592 h 47070"/>
                <a:gd name="connsiteX4" fmla="*/ 30308 w 45398"/>
                <a:gd name="connsiteY4" fmla="*/ 33163 h 47070"/>
                <a:gd name="connsiteX5" fmla="*/ 35833 w 45398"/>
                <a:gd name="connsiteY5" fmla="*/ 39164 h 47070"/>
                <a:gd name="connsiteX6" fmla="*/ 16783 w 45398"/>
                <a:gd name="connsiteY6" fmla="*/ 46879 h 47070"/>
                <a:gd name="connsiteX7" fmla="*/ 496 w 45398"/>
                <a:gd name="connsiteY7" fmla="*/ 40401 h 47070"/>
                <a:gd name="connsiteX8" fmla="*/ -6267 w 45398"/>
                <a:gd name="connsiteY8" fmla="*/ 23257 h 47070"/>
                <a:gd name="connsiteX9" fmla="*/ 593 w 45398"/>
                <a:gd name="connsiteY9" fmla="*/ 6207 h 47070"/>
                <a:gd name="connsiteX10" fmla="*/ 16783 w 45398"/>
                <a:gd name="connsiteY10" fmla="*/ -175 h 47070"/>
                <a:gd name="connsiteX11" fmla="*/ 32596 w 45398"/>
                <a:gd name="connsiteY11" fmla="*/ 5445 h 47070"/>
                <a:gd name="connsiteX12" fmla="*/ 39070 w 45398"/>
                <a:gd name="connsiteY12" fmla="*/ 20971 h 47070"/>
                <a:gd name="connsiteX13" fmla="*/ 3258 w 45398"/>
                <a:gd name="connsiteY13" fmla="*/ 20018 h 47070"/>
                <a:gd name="connsiteX14" fmla="*/ 29452 w 45398"/>
                <a:gd name="connsiteY14" fmla="*/ 20018 h 47070"/>
                <a:gd name="connsiteX15" fmla="*/ 25834 w 45398"/>
                <a:gd name="connsiteY15" fmla="*/ 11160 h 47070"/>
                <a:gd name="connsiteX16" fmla="*/ 16974 w 45398"/>
                <a:gd name="connsiteY16" fmla="*/ 8112 h 47070"/>
                <a:gd name="connsiteX17" fmla="*/ 7449 w 45398"/>
                <a:gd name="connsiteY17" fmla="*/ 11350 h 47070"/>
                <a:gd name="connsiteX18" fmla="*/ 3258 w 45398"/>
                <a:gd name="connsiteY18" fmla="*/ 20018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8" h="47070">
                  <a:moveTo>
                    <a:pt x="38977" y="27543"/>
                  </a:moveTo>
                  <a:lnTo>
                    <a:pt x="3258" y="27543"/>
                  </a:lnTo>
                  <a:cubicBezTo>
                    <a:pt x="3449" y="30782"/>
                    <a:pt x="5165" y="33744"/>
                    <a:pt x="7830" y="35544"/>
                  </a:cubicBezTo>
                  <a:cubicBezTo>
                    <a:pt x="10593" y="37544"/>
                    <a:pt x="13927" y="38611"/>
                    <a:pt x="17355" y="38592"/>
                  </a:cubicBezTo>
                  <a:cubicBezTo>
                    <a:pt x="22308" y="38916"/>
                    <a:pt x="27071" y="36906"/>
                    <a:pt x="30308" y="33163"/>
                  </a:cubicBezTo>
                  <a:lnTo>
                    <a:pt x="35833" y="39164"/>
                  </a:lnTo>
                  <a:cubicBezTo>
                    <a:pt x="30880" y="44298"/>
                    <a:pt x="23927" y="47098"/>
                    <a:pt x="16783" y="46879"/>
                  </a:cubicBezTo>
                  <a:cubicBezTo>
                    <a:pt x="10686" y="46984"/>
                    <a:pt x="4877" y="44650"/>
                    <a:pt x="496" y="40401"/>
                  </a:cubicBezTo>
                  <a:cubicBezTo>
                    <a:pt x="-4076" y="35925"/>
                    <a:pt x="-6551" y="29677"/>
                    <a:pt x="-6267" y="23257"/>
                  </a:cubicBezTo>
                  <a:cubicBezTo>
                    <a:pt x="-6551" y="16846"/>
                    <a:pt x="-4076" y="10617"/>
                    <a:pt x="593" y="6207"/>
                  </a:cubicBezTo>
                  <a:cubicBezTo>
                    <a:pt x="4974" y="2073"/>
                    <a:pt x="10783" y="-213"/>
                    <a:pt x="16783" y="-175"/>
                  </a:cubicBezTo>
                  <a:cubicBezTo>
                    <a:pt x="22592" y="-298"/>
                    <a:pt x="28215" y="1701"/>
                    <a:pt x="32596" y="5445"/>
                  </a:cubicBezTo>
                  <a:cubicBezTo>
                    <a:pt x="37070" y="9331"/>
                    <a:pt x="39451" y="15074"/>
                    <a:pt x="39070" y="20971"/>
                  </a:cubicBezTo>
                  <a:close/>
                  <a:moveTo>
                    <a:pt x="3258" y="20018"/>
                  </a:moveTo>
                  <a:lnTo>
                    <a:pt x="29452" y="20018"/>
                  </a:lnTo>
                  <a:cubicBezTo>
                    <a:pt x="29643" y="16675"/>
                    <a:pt x="28308" y="13427"/>
                    <a:pt x="25834" y="11160"/>
                  </a:cubicBezTo>
                  <a:cubicBezTo>
                    <a:pt x="23355" y="9103"/>
                    <a:pt x="20211" y="8026"/>
                    <a:pt x="16974" y="8112"/>
                  </a:cubicBezTo>
                  <a:cubicBezTo>
                    <a:pt x="13546" y="8074"/>
                    <a:pt x="10118" y="9217"/>
                    <a:pt x="7449" y="11350"/>
                  </a:cubicBezTo>
                  <a:cubicBezTo>
                    <a:pt x="4686" y="13370"/>
                    <a:pt x="3165" y="16618"/>
                    <a:pt x="3258" y="20018"/>
                  </a:cubicBezTo>
                  <a:close/>
                </a:path>
              </a:pathLst>
            </a:custGeom>
            <a:solidFill>
              <a:srgbClr val="6D6E71"/>
            </a:solidFill>
            <a:ln w="9525" cap="flat">
              <a:noFill/>
              <a:prstDash val="solid"/>
              <a:miter/>
            </a:ln>
          </p:spPr>
          <p:txBody>
            <a:bodyPr rtlCol="0" anchor="ctr"/>
            <a:lstStyle/>
            <a:p>
              <a:endParaRPr lang="en-US"/>
            </a:p>
          </p:txBody>
        </p:sp>
        <p:sp>
          <p:nvSpPr>
            <p:cNvPr id="1708" name="Freeform: Shape 1707">
              <a:extLst>
                <a:ext uri="{FF2B5EF4-FFF2-40B4-BE49-F238E27FC236}">
                  <a16:creationId xmlns:a16="http://schemas.microsoft.com/office/drawing/2014/main" id="{E01A3C00-9393-435F-9435-7BC94D5F2A93}"/>
                </a:ext>
              </a:extLst>
            </p:cNvPr>
            <p:cNvSpPr/>
            <p:nvPr/>
          </p:nvSpPr>
          <p:spPr>
            <a:xfrm>
              <a:off x="18739486" y="5154345"/>
              <a:ext cx="41939" cy="46305"/>
            </a:xfrm>
            <a:custGeom>
              <a:avLst/>
              <a:gdLst>
                <a:gd name="connsiteX0" fmla="*/ 3236 w 41939"/>
                <a:gd name="connsiteY0" fmla="*/ 21456 h 46305"/>
                <a:gd name="connsiteX1" fmla="*/ 3236 w 41939"/>
                <a:gd name="connsiteY1" fmla="*/ 46126 h 46305"/>
                <a:gd name="connsiteX2" fmla="*/ -6289 w 41939"/>
                <a:gd name="connsiteY2" fmla="*/ 46126 h 46305"/>
                <a:gd name="connsiteX3" fmla="*/ -6289 w 41939"/>
                <a:gd name="connsiteY3" fmla="*/ 596 h 46305"/>
                <a:gd name="connsiteX4" fmla="*/ 3236 w 41939"/>
                <a:gd name="connsiteY4" fmla="*/ 596 h 46305"/>
                <a:gd name="connsiteX5" fmla="*/ 3236 w 41939"/>
                <a:gd name="connsiteY5" fmla="*/ 8883 h 46305"/>
                <a:gd name="connsiteX6" fmla="*/ 9617 w 41939"/>
                <a:gd name="connsiteY6" fmla="*/ 2216 h 46305"/>
                <a:gd name="connsiteX7" fmla="*/ 18379 w 41939"/>
                <a:gd name="connsiteY7" fmla="*/ -166 h 46305"/>
                <a:gd name="connsiteX8" fmla="*/ 30858 w 41939"/>
                <a:gd name="connsiteY8" fmla="*/ 4597 h 46305"/>
                <a:gd name="connsiteX9" fmla="*/ 35620 w 41939"/>
                <a:gd name="connsiteY9" fmla="*/ 18217 h 46305"/>
                <a:gd name="connsiteX10" fmla="*/ 35620 w 41939"/>
                <a:gd name="connsiteY10" fmla="*/ 46126 h 46305"/>
                <a:gd name="connsiteX11" fmla="*/ 26095 w 41939"/>
                <a:gd name="connsiteY11" fmla="*/ 46126 h 46305"/>
                <a:gd name="connsiteX12" fmla="*/ 26095 w 41939"/>
                <a:gd name="connsiteY12" fmla="*/ 21170 h 46305"/>
                <a:gd name="connsiteX13" fmla="*/ 15715 w 41939"/>
                <a:gd name="connsiteY13" fmla="*/ 8502 h 46305"/>
                <a:gd name="connsiteX14" fmla="*/ 7045 w 41939"/>
                <a:gd name="connsiteY14" fmla="*/ 11835 h 46305"/>
                <a:gd name="connsiteX15" fmla="*/ 3236 w 41939"/>
                <a:gd name="connsiteY15" fmla="*/ 21456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39" h="46305">
                  <a:moveTo>
                    <a:pt x="3236" y="21456"/>
                  </a:moveTo>
                  <a:lnTo>
                    <a:pt x="3236" y="46126"/>
                  </a:lnTo>
                  <a:lnTo>
                    <a:pt x="-6289" y="46126"/>
                  </a:lnTo>
                  <a:lnTo>
                    <a:pt x="-6289" y="596"/>
                  </a:lnTo>
                  <a:lnTo>
                    <a:pt x="3236" y="596"/>
                  </a:lnTo>
                  <a:lnTo>
                    <a:pt x="3236" y="8883"/>
                  </a:lnTo>
                  <a:cubicBezTo>
                    <a:pt x="4664" y="6101"/>
                    <a:pt x="6855" y="3787"/>
                    <a:pt x="9617" y="2216"/>
                  </a:cubicBezTo>
                  <a:cubicBezTo>
                    <a:pt x="12282" y="663"/>
                    <a:pt x="15333" y="-156"/>
                    <a:pt x="18379" y="-166"/>
                  </a:cubicBezTo>
                  <a:cubicBezTo>
                    <a:pt x="23049" y="-356"/>
                    <a:pt x="27523" y="1367"/>
                    <a:pt x="30858" y="4597"/>
                  </a:cubicBezTo>
                  <a:cubicBezTo>
                    <a:pt x="34192" y="8302"/>
                    <a:pt x="35904" y="13217"/>
                    <a:pt x="35620" y="18217"/>
                  </a:cubicBezTo>
                  <a:lnTo>
                    <a:pt x="35620" y="46126"/>
                  </a:lnTo>
                  <a:lnTo>
                    <a:pt x="26095" y="46126"/>
                  </a:lnTo>
                  <a:lnTo>
                    <a:pt x="26095" y="21170"/>
                  </a:lnTo>
                  <a:cubicBezTo>
                    <a:pt x="26095" y="12693"/>
                    <a:pt x="22668" y="8502"/>
                    <a:pt x="15715" y="8502"/>
                  </a:cubicBezTo>
                  <a:cubicBezTo>
                    <a:pt x="12473" y="8454"/>
                    <a:pt x="9427" y="9655"/>
                    <a:pt x="7045" y="11835"/>
                  </a:cubicBezTo>
                  <a:cubicBezTo>
                    <a:pt x="4380" y="14322"/>
                    <a:pt x="3046" y="17846"/>
                    <a:pt x="3236" y="21456"/>
                  </a:cubicBezTo>
                  <a:close/>
                </a:path>
              </a:pathLst>
            </a:custGeom>
            <a:solidFill>
              <a:srgbClr val="6D6E71"/>
            </a:solidFill>
            <a:ln w="9525" cap="flat">
              <a:noFill/>
              <a:prstDash val="solid"/>
              <a:miter/>
            </a:ln>
          </p:spPr>
          <p:txBody>
            <a:bodyPr rtlCol="0" anchor="ctr"/>
            <a:lstStyle/>
            <a:p>
              <a:endParaRPr lang="en-US"/>
            </a:p>
          </p:txBody>
        </p:sp>
        <p:sp>
          <p:nvSpPr>
            <p:cNvPr id="1709" name="Freeform: Shape 1708">
              <a:extLst>
                <a:ext uri="{FF2B5EF4-FFF2-40B4-BE49-F238E27FC236}">
                  <a16:creationId xmlns:a16="http://schemas.microsoft.com/office/drawing/2014/main" id="{E42177E4-1E4C-4652-83BD-E43ADF850CAF}"/>
                </a:ext>
              </a:extLst>
            </p:cNvPr>
            <p:cNvSpPr/>
            <p:nvPr/>
          </p:nvSpPr>
          <p:spPr>
            <a:xfrm>
              <a:off x="18791301" y="5140453"/>
              <a:ext cx="31718" cy="60961"/>
            </a:xfrm>
            <a:custGeom>
              <a:avLst/>
              <a:gdLst>
                <a:gd name="connsiteX0" fmla="*/ 9045 w 31718"/>
                <a:gd name="connsiteY0" fmla="*/ 22204 h 60961"/>
                <a:gd name="connsiteX1" fmla="*/ 9045 w 31718"/>
                <a:gd name="connsiteY1" fmla="*/ 45350 h 60961"/>
                <a:gd name="connsiteX2" fmla="*/ 10761 w 31718"/>
                <a:gd name="connsiteY2" fmla="*/ 50493 h 60961"/>
                <a:gd name="connsiteX3" fmla="*/ 15524 w 31718"/>
                <a:gd name="connsiteY3" fmla="*/ 52398 h 60961"/>
                <a:gd name="connsiteX4" fmla="*/ 21430 w 31718"/>
                <a:gd name="connsiteY4" fmla="*/ 49445 h 60961"/>
                <a:gd name="connsiteX5" fmla="*/ 25430 w 31718"/>
                <a:gd name="connsiteY5" fmla="*/ 56208 h 60961"/>
                <a:gd name="connsiteX6" fmla="*/ 14189 w 31718"/>
                <a:gd name="connsiteY6" fmla="*/ 60780 h 60961"/>
                <a:gd name="connsiteX7" fmla="*/ 3711 w 31718"/>
                <a:gd name="connsiteY7" fmla="*/ 56494 h 60961"/>
                <a:gd name="connsiteX8" fmla="*/ -573 w 31718"/>
                <a:gd name="connsiteY8" fmla="*/ 45064 h 60961"/>
                <a:gd name="connsiteX9" fmla="*/ -573 w 31718"/>
                <a:gd name="connsiteY9" fmla="*/ 22204 h 60961"/>
                <a:gd name="connsiteX10" fmla="*/ -6289 w 31718"/>
                <a:gd name="connsiteY10" fmla="*/ 22204 h 60961"/>
                <a:gd name="connsiteX11" fmla="*/ -6289 w 31718"/>
                <a:gd name="connsiteY11" fmla="*/ 14488 h 60961"/>
                <a:gd name="connsiteX12" fmla="*/ -573 w 31718"/>
                <a:gd name="connsiteY12" fmla="*/ 14488 h 60961"/>
                <a:gd name="connsiteX13" fmla="*/ -573 w 31718"/>
                <a:gd name="connsiteY13" fmla="*/ -180 h 60961"/>
                <a:gd name="connsiteX14" fmla="*/ 8952 w 31718"/>
                <a:gd name="connsiteY14" fmla="*/ -180 h 60961"/>
                <a:gd name="connsiteX15" fmla="*/ 8952 w 31718"/>
                <a:gd name="connsiteY15" fmla="*/ 14203 h 60961"/>
                <a:gd name="connsiteX16" fmla="*/ 20951 w 31718"/>
                <a:gd name="connsiteY16" fmla="*/ 14203 h 60961"/>
                <a:gd name="connsiteX17" fmla="*/ 20951 w 31718"/>
                <a:gd name="connsiteY17" fmla="*/ 21918 h 6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961">
                  <a:moveTo>
                    <a:pt x="9045" y="22204"/>
                  </a:moveTo>
                  <a:lnTo>
                    <a:pt x="9045" y="45350"/>
                  </a:lnTo>
                  <a:cubicBezTo>
                    <a:pt x="8952" y="47217"/>
                    <a:pt x="9617" y="49045"/>
                    <a:pt x="10761" y="50493"/>
                  </a:cubicBezTo>
                  <a:cubicBezTo>
                    <a:pt x="11998" y="51836"/>
                    <a:pt x="13715" y="52531"/>
                    <a:pt x="15524" y="52398"/>
                  </a:cubicBezTo>
                  <a:cubicBezTo>
                    <a:pt x="17807" y="52293"/>
                    <a:pt x="19998" y="51226"/>
                    <a:pt x="21430" y="49445"/>
                  </a:cubicBezTo>
                  <a:lnTo>
                    <a:pt x="25430" y="56208"/>
                  </a:lnTo>
                  <a:cubicBezTo>
                    <a:pt x="22379" y="59104"/>
                    <a:pt x="18379" y="60742"/>
                    <a:pt x="14189" y="60780"/>
                  </a:cubicBezTo>
                  <a:cubicBezTo>
                    <a:pt x="10282" y="60828"/>
                    <a:pt x="6473" y="59284"/>
                    <a:pt x="3711" y="56494"/>
                  </a:cubicBezTo>
                  <a:cubicBezTo>
                    <a:pt x="757" y="53436"/>
                    <a:pt x="-764" y="49302"/>
                    <a:pt x="-573" y="45064"/>
                  </a:cubicBezTo>
                  <a:lnTo>
                    <a:pt x="-573" y="22204"/>
                  </a:lnTo>
                  <a:lnTo>
                    <a:pt x="-6289" y="22204"/>
                  </a:lnTo>
                  <a:lnTo>
                    <a:pt x="-6289" y="14488"/>
                  </a:lnTo>
                  <a:lnTo>
                    <a:pt x="-573" y="14488"/>
                  </a:lnTo>
                  <a:lnTo>
                    <a:pt x="-573" y="-180"/>
                  </a:lnTo>
                  <a:lnTo>
                    <a:pt x="8952" y="-180"/>
                  </a:lnTo>
                  <a:lnTo>
                    <a:pt x="8952" y="14203"/>
                  </a:lnTo>
                  <a:lnTo>
                    <a:pt x="20951" y="14203"/>
                  </a:lnTo>
                  <a:lnTo>
                    <a:pt x="20951" y="21918"/>
                  </a:lnTo>
                  <a:close/>
                </a:path>
              </a:pathLst>
            </a:custGeom>
            <a:solidFill>
              <a:srgbClr val="6D6E71"/>
            </a:solidFill>
            <a:ln w="9525" cap="flat">
              <a:noFill/>
              <a:prstDash val="solid"/>
              <a:miter/>
            </a:ln>
          </p:spPr>
          <p:txBody>
            <a:bodyPr rtlCol="0" anchor="ctr"/>
            <a:lstStyle/>
            <a:p>
              <a:endParaRPr lang="en-US"/>
            </a:p>
          </p:txBody>
        </p:sp>
        <p:sp>
          <p:nvSpPr>
            <p:cNvPr id="1710" name="Freeform: Shape 1709">
              <a:extLst>
                <a:ext uri="{FF2B5EF4-FFF2-40B4-BE49-F238E27FC236}">
                  <a16:creationId xmlns:a16="http://schemas.microsoft.com/office/drawing/2014/main" id="{26539FCD-D1E3-42FD-871D-A0B5BCFFF43E}"/>
                </a:ext>
              </a:extLst>
            </p:cNvPr>
            <p:cNvSpPr/>
            <p:nvPr/>
          </p:nvSpPr>
          <p:spPr>
            <a:xfrm>
              <a:off x="16912002" y="5258638"/>
              <a:ext cx="40640" cy="47467"/>
            </a:xfrm>
            <a:custGeom>
              <a:avLst/>
              <a:gdLst>
                <a:gd name="connsiteX0" fmla="*/ 34113 w 40640"/>
                <a:gd name="connsiteY0" fmla="*/ 46608 h 47467"/>
                <a:gd name="connsiteX1" fmla="*/ 25351 w 40640"/>
                <a:gd name="connsiteY1" fmla="*/ 46608 h 47467"/>
                <a:gd name="connsiteX2" fmla="*/ 25351 w 40640"/>
                <a:gd name="connsiteY2" fmla="*/ 40512 h 47467"/>
                <a:gd name="connsiteX3" fmla="*/ 10208 w 40640"/>
                <a:gd name="connsiteY3" fmla="*/ 47275 h 47467"/>
                <a:gd name="connsiteX4" fmla="*/ -1606 w 40640"/>
                <a:gd name="connsiteY4" fmla="*/ 43274 h 47467"/>
                <a:gd name="connsiteX5" fmla="*/ -6275 w 40640"/>
                <a:gd name="connsiteY5" fmla="*/ 32511 h 47467"/>
                <a:gd name="connsiteX6" fmla="*/ -1322 w 40640"/>
                <a:gd name="connsiteY6" fmla="*/ 22415 h 47467"/>
                <a:gd name="connsiteX7" fmla="*/ 12110 w 40640"/>
                <a:gd name="connsiteY7" fmla="*/ 19081 h 47467"/>
                <a:gd name="connsiteX8" fmla="*/ 24588 w 40640"/>
                <a:gd name="connsiteY8" fmla="*/ 19081 h 47467"/>
                <a:gd name="connsiteX9" fmla="*/ 24588 w 40640"/>
                <a:gd name="connsiteY9" fmla="*/ 17366 h 47467"/>
                <a:gd name="connsiteX10" fmla="*/ 14491 w 40640"/>
                <a:gd name="connsiteY10" fmla="*/ 7841 h 47467"/>
                <a:gd name="connsiteX11" fmla="*/ 1250 w 40640"/>
                <a:gd name="connsiteY11" fmla="*/ 12413 h 47467"/>
                <a:gd name="connsiteX12" fmla="*/ -3033 w 40640"/>
                <a:gd name="connsiteY12" fmla="*/ 6412 h 47467"/>
                <a:gd name="connsiteX13" fmla="*/ 16017 w 40640"/>
                <a:gd name="connsiteY13" fmla="*/ -160 h 47467"/>
                <a:gd name="connsiteX14" fmla="*/ 29160 w 40640"/>
                <a:gd name="connsiteY14" fmla="*/ 3936 h 47467"/>
                <a:gd name="connsiteX15" fmla="*/ 34304 w 40640"/>
                <a:gd name="connsiteY15" fmla="*/ 16699 h 47467"/>
                <a:gd name="connsiteX16" fmla="*/ 24588 w 40640"/>
                <a:gd name="connsiteY16" fmla="*/ 29653 h 47467"/>
                <a:gd name="connsiteX17" fmla="*/ 24588 w 40640"/>
                <a:gd name="connsiteY17" fmla="*/ 25748 h 47467"/>
                <a:gd name="connsiteX18" fmla="*/ 13728 w 40640"/>
                <a:gd name="connsiteY18" fmla="*/ 25748 h 47467"/>
                <a:gd name="connsiteX19" fmla="*/ 3441 w 40640"/>
                <a:gd name="connsiteY19" fmla="*/ 32320 h 47467"/>
                <a:gd name="connsiteX20" fmla="*/ 6013 w 40640"/>
                <a:gd name="connsiteY20" fmla="*/ 37368 h 47467"/>
                <a:gd name="connsiteX21" fmla="*/ 13156 w 40640"/>
                <a:gd name="connsiteY21" fmla="*/ 39178 h 47467"/>
                <a:gd name="connsiteX22" fmla="*/ 21160 w 40640"/>
                <a:gd name="connsiteY22" fmla="*/ 36607 h 47467"/>
                <a:gd name="connsiteX23" fmla="*/ 24495 w 40640"/>
                <a:gd name="connsiteY23" fmla="*/ 29653 h 4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0" h="47467">
                  <a:moveTo>
                    <a:pt x="34113" y="46608"/>
                  </a:moveTo>
                  <a:lnTo>
                    <a:pt x="25351" y="46608"/>
                  </a:lnTo>
                  <a:lnTo>
                    <a:pt x="25351" y="40512"/>
                  </a:lnTo>
                  <a:cubicBezTo>
                    <a:pt x="21635" y="44960"/>
                    <a:pt x="16017" y="47456"/>
                    <a:pt x="10208" y="47275"/>
                  </a:cubicBezTo>
                  <a:cubicBezTo>
                    <a:pt x="5920" y="47436"/>
                    <a:pt x="1729" y="46008"/>
                    <a:pt x="-1606" y="43274"/>
                  </a:cubicBezTo>
                  <a:cubicBezTo>
                    <a:pt x="-4750" y="40588"/>
                    <a:pt x="-6461" y="36625"/>
                    <a:pt x="-6275" y="32511"/>
                  </a:cubicBezTo>
                  <a:cubicBezTo>
                    <a:pt x="-6461" y="28510"/>
                    <a:pt x="-4652" y="24681"/>
                    <a:pt x="-1322" y="22415"/>
                  </a:cubicBezTo>
                  <a:cubicBezTo>
                    <a:pt x="2776" y="20024"/>
                    <a:pt x="7445" y="18861"/>
                    <a:pt x="12110" y="19081"/>
                  </a:cubicBezTo>
                  <a:lnTo>
                    <a:pt x="24588" y="19081"/>
                  </a:lnTo>
                  <a:lnTo>
                    <a:pt x="24588" y="17366"/>
                  </a:lnTo>
                  <a:cubicBezTo>
                    <a:pt x="24588" y="11365"/>
                    <a:pt x="21160" y="7841"/>
                    <a:pt x="14491" y="7841"/>
                  </a:cubicBezTo>
                  <a:cubicBezTo>
                    <a:pt x="9729" y="8013"/>
                    <a:pt x="5157" y="9603"/>
                    <a:pt x="1250" y="12413"/>
                  </a:cubicBezTo>
                  <a:lnTo>
                    <a:pt x="-3033" y="6412"/>
                  </a:lnTo>
                  <a:cubicBezTo>
                    <a:pt x="2394" y="2060"/>
                    <a:pt x="9064" y="-274"/>
                    <a:pt x="16017" y="-160"/>
                  </a:cubicBezTo>
                  <a:cubicBezTo>
                    <a:pt x="20779" y="-369"/>
                    <a:pt x="25351" y="1078"/>
                    <a:pt x="29160" y="3936"/>
                  </a:cubicBezTo>
                  <a:cubicBezTo>
                    <a:pt x="32778" y="7127"/>
                    <a:pt x="34685" y="11870"/>
                    <a:pt x="34304" y="16699"/>
                  </a:cubicBezTo>
                  <a:close/>
                  <a:moveTo>
                    <a:pt x="24588" y="29653"/>
                  </a:moveTo>
                  <a:lnTo>
                    <a:pt x="24588" y="25748"/>
                  </a:lnTo>
                  <a:lnTo>
                    <a:pt x="13728" y="25748"/>
                  </a:lnTo>
                  <a:cubicBezTo>
                    <a:pt x="6873" y="25748"/>
                    <a:pt x="3441" y="27939"/>
                    <a:pt x="3441" y="32320"/>
                  </a:cubicBezTo>
                  <a:cubicBezTo>
                    <a:pt x="3348" y="34340"/>
                    <a:pt x="4301" y="36264"/>
                    <a:pt x="6013" y="37368"/>
                  </a:cubicBezTo>
                  <a:cubicBezTo>
                    <a:pt x="8110" y="38702"/>
                    <a:pt x="10682" y="39340"/>
                    <a:pt x="13156" y="39178"/>
                  </a:cubicBezTo>
                  <a:cubicBezTo>
                    <a:pt x="16017" y="39236"/>
                    <a:pt x="18872" y="38331"/>
                    <a:pt x="21160" y="36607"/>
                  </a:cubicBezTo>
                  <a:cubicBezTo>
                    <a:pt x="23351" y="34978"/>
                    <a:pt x="24588" y="32377"/>
                    <a:pt x="24495" y="29653"/>
                  </a:cubicBezTo>
                  <a:close/>
                </a:path>
              </a:pathLst>
            </a:custGeom>
            <a:solidFill>
              <a:srgbClr val="6D6E71"/>
            </a:solidFill>
            <a:ln w="9525" cap="flat">
              <a:noFill/>
              <a:prstDash val="solid"/>
              <a:miter/>
            </a:ln>
          </p:spPr>
          <p:txBody>
            <a:bodyPr rtlCol="0" anchor="ctr"/>
            <a:lstStyle/>
            <a:p>
              <a:endParaRPr lang="en-US"/>
            </a:p>
          </p:txBody>
        </p:sp>
        <p:sp>
          <p:nvSpPr>
            <p:cNvPr id="1711" name="Freeform: Shape 1710">
              <a:extLst>
                <a:ext uri="{FF2B5EF4-FFF2-40B4-BE49-F238E27FC236}">
                  <a16:creationId xmlns:a16="http://schemas.microsoft.com/office/drawing/2014/main" id="{C3886E79-40F7-4530-923A-803DFBC5D1C4}"/>
                </a:ext>
              </a:extLst>
            </p:cNvPr>
            <p:cNvSpPr/>
            <p:nvPr/>
          </p:nvSpPr>
          <p:spPr>
            <a:xfrm>
              <a:off x="16962844" y="5241799"/>
              <a:ext cx="46616" cy="64326"/>
            </a:xfrm>
            <a:custGeom>
              <a:avLst/>
              <a:gdLst>
                <a:gd name="connsiteX0" fmla="*/ 224 w 46616"/>
                <a:gd name="connsiteY0" fmla="*/ 57637 h 64326"/>
                <a:gd name="connsiteX1" fmla="*/ -6250 w 46616"/>
                <a:gd name="connsiteY1" fmla="*/ 40491 h 64326"/>
                <a:gd name="connsiteX2" fmla="*/ 414 w 46616"/>
                <a:gd name="connsiteY2" fmla="*/ 23537 h 64326"/>
                <a:gd name="connsiteX3" fmla="*/ 16134 w 46616"/>
                <a:gd name="connsiteY3" fmla="*/ 17156 h 64326"/>
                <a:gd name="connsiteX4" fmla="*/ 30803 w 46616"/>
                <a:gd name="connsiteY4" fmla="*/ 24871 h 64326"/>
                <a:gd name="connsiteX5" fmla="*/ 30803 w 46616"/>
                <a:gd name="connsiteY5" fmla="*/ -180 h 64326"/>
                <a:gd name="connsiteX6" fmla="*/ 40328 w 46616"/>
                <a:gd name="connsiteY6" fmla="*/ -180 h 64326"/>
                <a:gd name="connsiteX7" fmla="*/ 40328 w 46616"/>
                <a:gd name="connsiteY7" fmla="*/ 63447 h 64326"/>
                <a:gd name="connsiteX8" fmla="*/ 30803 w 46616"/>
                <a:gd name="connsiteY8" fmla="*/ 63447 h 64326"/>
                <a:gd name="connsiteX9" fmla="*/ 30803 w 46616"/>
                <a:gd name="connsiteY9" fmla="*/ 56589 h 64326"/>
                <a:gd name="connsiteX10" fmla="*/ 15274 w 46616"/>
                <a:gd name="connsiteY10" fmla="*/ 64114 h 64326"/>
                <a:gd name="connsiteX11" fmla="*/ 224 w 46616"/>
                <a:gd name="connsiteY11" fmla="*/ 57637 h 64326"/>
                <a:gd name="connsiteX12" fmla="*/ 3368 w 46616"/>
                <a:gd name="connsiteY12" fmla="*/ 40873 h 64326"/>
                <a:gd name="connsiteX13" fmla="*/ 7558 w 46616"/>
                <a:gd name="connsiteY13" fmla="*/ 51541 h 64326"/>
                <a:gd name="connsiteX14" fmla="*/ 17083 w 46616"/>
                <a:gd name="connsiteY14" fmla="*/ 55636 h 64326"/>
                <a:gd name="connsiteX15" fmla="*/ 26608 w 46616"/>
                <a:gd name="connsiteY15" fmla="*/ 51445 h 64326"/>
                <a:gd name="connsiteX16" fmla="*/ 30515 w 46616"/>
                <a:gd name="connsiteY16" fmla="*/ 40777 h 64326"/>
                <a:gd name="connsiteX17" fmla="*/ 26608 w 46616"/>
                <a:gd name="connsiteY17" fmla="*/ 29919 h 64326"/>
                <a:gd name="connsiteX18" fmla="*/ 17083 w 46616"/>
                <a:gd name="connsiteY18" fmla="*/ 25538 h 64326"/>
                <a:gd name="connsiteX19" fmla="*/ 7558 w 46616"/>
                <a:gd name="connsiteY19" fmla="*/ 29919 h 64326"/>
                <a:gd name="connsiteX20" fmla="*/ 3368 w 46616"/>
                <a:gd name="connsiteY20" fmla="*/ 41349 h 64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16" h="64326">
                  <a:moveTo>
                    <a:pt x="224" y="57637"/>
                  </a:moveTo>
                  <a:cubicBezTo>
                    <a:pt x="-4157" y="53036"/>
                    <a:pt x="-6539" y="46845"/>
                    <a:pt x="-6250" y="40491"/>
                  </a:cubicBezTo>
                  <a:cubicBezTo>
                    <a:pt x="-6632" y="34138"/>
                    <a:pt x="-4157" y="27957"/>
                    <a:pt x="414" y="23537"/>
                  </a:cubicBezTo>
                  <a:cubicBezTo>
                    <a:pt x="4609" y="19355"/>
                    <a:pt x="10228" y="17050"/>
                    <a:pt x="16134" y="17156"/>
                  </a:cubicBezTo>
                  <a:cubicBezTo>
                    <a:pt x="22036" y="17050"/>
                    <a:pt x="27562" y="19965"/>
                    <a:pt x="30803" y="24871"/>
                  </a:cubicBezTo>
                  <a:lnTo>
                    <a:pt x="30803" y="-180"/>
                  </a:lnTo>
                  <a:lnTo>
                    <a:pt x="40328" y="-180"/>
                  </a:lnTo>
                  <a:lnTo>
                    <a:pt x="40328" y="63447"/>
                  </a:lnTo>
                  <a:lnTo>
                    <a:pt x="30803" y="63447"/>
                  </a:lnTo>
                  <a:lnTo>
                    <a:pt x="30803" y="56589"/>
                  </a:lnTo>
                  <a:cubicBezTo>
                    <a:pt x="27278" y="61628"/>
                    <a:pt x="21371" y="64485"/>
                    <a:pt x="15274" y="64114"/>
                  </a:cubicBezTo>
                  <a:cubicBezTo>
                    <a:pt x="9558" y="64123"/>
                    <a:pt x="4130" y="61780"/>
                    <a:pt x="224" y="57637"/>
                  </a:cubicBezTo>
                  <a:close/>
                  <a:moveTo>
                    <a:pt x="3368" y="40873"/>
                  </a:moveTo>
                  <a:cubicBezTo>
                    <a:pt x="3275" y="44854"/>
                    <a:pt x="4702" y="48721"/>
                    <a:pt x="7558" y="51541"/>
                  </a:cubicBezTo>
                  <a:cubicBezTo>
                    <a:pt x="10037" y="54103"/>
                    <a:pt x="13465" y="55570"/>
                    <a:pt x="17083" y="55636"/>
                  </a:cubicBezTo>
                  <a:cubicBezTo>
                    <a:pt x="20706" y="55665"/>
                    <a:pt x="24134" y="54141"/>
                    <a:pt x="26608" y="51445"/>
                  </a:cubicBezTo>
                  <a:cubicBezTo>
                    <a:pt x="29278" y="48540"/>
                    <a:pt x="30612" y="44711"/>
                    <a:pt x="30515" y="40777"/>
                  </a:cubicBezTo>
                  <a:cubicBezTo>
                    <a:pt x="30612" y="36796"/>
                    <a:pt x="29180" y="32929"/>
                    <a:pt x="26608" y="29919"/>
                  </a:cubicBezTo>
                  <a:cubicBezTo>
                    <a:pt x="24227" y="27176"/>
                    <a:pt x="20706" y="25575"/>
                    <a:pt x="17083" y="25538"/>
                  </a:cubicBezTo>
                  <a:cubicBezTo>
                    <a:pt x="13465" y="25652"/>
                    <a:pt x="10037" y="27224"/>
                    <a:pt x="7558" y="29919"/>
                  </a:cubicBezTo>
                  <a:cubicBezTo>
                    <a:pt x="4702" y="33014"/>
                    <a:pt x="3177" y="37129"/>
                    <a:pt x="3368" y="41349"/>
                  </a:cubicBezTo>
                  <a:close/>
                </a:path>
              </a:pathLst>
            </a:custGeom>
            <a:solidFill>
              <a:srgbClr val="6D6E71"/>
            </a:solidFill>
            <a:ln w="9525" cap="flat">
              <a:noFill/>
              <a:prstDash val="solid"/>
              <a:miter/>
            </a:ln>
          </p:spPr>
          <p:txBody>
            <a:bodyPr rtlCol="0" anchor="ctr"/>
            <a:lstStyle/>
            <a:p>
              <a:endParaRPr lang="en-US"/>
            </a:p>
          </p:txBody>
        </p:sp>
        <p:sp>
          <p:nvSpPr>
            <p:cNvPr id="1712" name="Freeform: Shape 1711">
              <a:extLst>
                <a:ext uri="{FF2B5EF4-FFF2-40B4-BE49-F238E27FC236}">
                  <a16:creationId xmlns:a16="http://schemas.microsoft.com/office/drawing/2014/main" id="{301EC6A0-EBDF-4797-9676-8F66C4A7F0EF}"/>
                </a:ext>
              </a:extLst>
            </p:cNvPr>
            <p:cNvSpPr/>
            <p:nvPr/>
          </p:nvSpPr>
          <p:spPr>
            <a:xfrm>
              <a:off x="17023841" y="5259079"/>
              <a:ext cx="73487" cy="46727"/>
            </a:xfrm>
            <a:custGeom>
              <a:avLst/>
              <a:gdLst>
                <a:gd name="connsiteX0" fmla="*/ 3236 w 73487"/>
                <a:gd name="connsiteY0" fmla="*/ 21497 h 46727"/>
                <a:gd name="connsiteX1" fmla="*/ 3236 w 73487"/>
                <a:gd name="connsiteY1" fmla="*/ 46167 h 46727"/>
                <a:gd name="connsiteX2" fmla="*/ -6289 w 73487"/>
                <a:gd name="connsiteY2" fmla="*/ 46167 h 46727"/>
                <a:gd name="connsiteX3" fmla="*/ -6289 w 73487"/>
                <a:gd name="connsiteY3" fmla="*/ 542 h 46727"/>
                <a:gd name="connsiteX4" fmla="*/ 3236 w 73487"/>
                <a:gd name="connsiteY4" fmla="*/ 542 h 46727"/>
                <a:gd name="connsiteX5" fmla="*/ 3236 w 73487"/>
                <a:gd name="connsiteY5" fmla="*/ 8924 h 46727"/>
                <a:gd name="connsiteX6" fmla="*/ 9427 w 73487"/>
                <a:gd name="connsiteY6" fmla="*/ 2257 h 46727"/>
                <a:gd name="connsiteX7" fmla="*/ 18379 w 73487"/>
                <a:gd name="connsiteY7" fmla="*/ -125 h 46727"/>
                <a:gd name="connsiteX8" fmla="*/ 33048 w 73487"/>
                <a:gd name="connsiteY8" fmla="*/ 8829 h 46727"/>
                <a:gd name="connsiteX9" fmla="*/ 49908 w 73487"/>
                <a:gd name="connsiteY9" fmla="*/ -125 h 46727"/>
                <a:gd name="connsiteX10" fmla="*/ 62386 w 73487"/>
                <a:gd name="connsiteY10" fmla="*/ 4638 h 46727"/>
                <a:gd name="connsiteX11" fmla="*/ 67149 w 73487"/>
                <a:gd name="connsiteY11" fmla="*/ 18259 h 46727"/>
                <a:gd name="connsiteX12" fmla="*/ 67149 w 73487"/>
                <a:gd name="connsiteY12" fmla="*/ 46167 h 46727"/>
                <a:gd name="connsiteX13" fmla="*/ 57624 w 73487"/>
                <a:gd name="connsiteY13" fmla="*/ 46167 h 46727"/>
                <a:gd name="connsiteX14" fmla="*/ 57624 w 73487"/>
                <a:gd name="connsiteY14" fmla="*/ 21116 h 46727"/>
                <a:gd name="connsiteX15" fmla="*/ 47145 w 73487"/>
                <a:gd name="connsiteY15" fmla="*/ 8543 h 46727"/>
                <a:gd name="connsiteX16" fmla="*/ 38671 w 73487"/>
                <a:gd name="connsiteY16" fmla="*/ 11686 h 46727"/>
                <a:gd name="connsiteX17" fmla="*/ 34858 w 73487"/>
                <a:gd name="connsiteY17" fmla="*/ 21211 h 46727"/>
                <a:gd name="connsiteX18" fmla="*/ 34858 w 73487"/>
                <a:gd name="connsiteY18" fmla="*/ 46548 h 46727"/>
                <a:gd name="connsiteX19" fmla="*/ 25333 w 73487"/>
                <a:gd name="connsiteY19" fmla="*/ 46548 h 46727"/>
                <a:gd name="connsiteX20" fmla="*/ 25333 w 73487"/>
                <a:gd name="connsiteY20" fmla="*/ 21497 h 46727"/>
                <a:gd name="connsiteX21" fmla="*/ 23049 w 73487"/>
                <a:gd name="connsiteY21" fmla="*/ 11972 h 46727"/>
                <a:gd name="connsiteX22" fmla="*/ 15715 w 73487"/>
                <a:gd name="connsiteY22" fmla="*/ 8924 h 46727"/>
                <a:gd name="connsiteX23" fmla="*/ 7045 w 73487"/>
                <a:gd name="connsiteY23" fmla="*/ 12258 h 46727"/>
                <a:gd name="connsiteX24" fmla="*/ 3236 w 73487"/>
                <a:gd name="connsiteY24" fmla="*/ 21497 h 46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87" h="46727">
                  <a:moveTo>
                    <a:pt x="3236" y="21497"/>
                  </a:moveTo>
                  <a:lnTo>
                    <a:pt x="3236" y="46167"/>
                  </a:lnTo>
                  <a:lnTo>
                    <a:pt x="-6289" y="46167"/>
                  </a:lnTo>
                  <a:lnTo>
                    <a:pt x="-6289" y="542"/>
                  </a:lnTo>
                  <a:lnTo>
                    <a:pt x="3236" y="542"/>
                  </a:lnTo>
                  <a:lnTo>
                    <a:pt x="3236" y="8924"/>
                  </a:lnTo>
                  <a:cubicBezTo>
                    <a:pt x="4571" y="6114"/>
                    <a:pt x="6762" y="3780"/>
                    <a:pt x="9427" y="2257"/>
                  </a:cubicBezTo>
                  <a:cubicBezTo>
                    <a:pt x="12096" y="656"/>
                    <a:pt x="15235" y="-163"/>
                    <a:pt x="18379" y="-125"/>
                  </a:cubicBezTo>
                  <a:cubicBezTo>
                    <a:pt x="24667" y="-677"/>
                    <a:pt x="30667" y="2952"/>
                    <a:pt x="33048" y="8829"/>
                  </a:cubicBezTo>
                  <a:cubicBezTo>
                    <a:pt x="36857" y="3218"/>
                    <a:pt x="43145" y="-134"/>
                    <a:pt x="49908" y="-125"/>
                  </a:cubicBezTo>
                  <a:cubicBezTo>
                    <a:pt x="54577" y="-354"/>
                    <a:pt x="59051" y="1371"/>
                    <a:pt x="62386" y="4638"/>
                  </a:cubicBezTo>
                  <a:cubicBezTo>
                    <a:pt x="65721" y="8343"/>
                    <a:pt x="67530" y="13258"/>
                    <a:pt x="67149" y="18259"/>
                  </a:cubicBezTo>
                  <a:lnTo>
                    <a:pt x="67149" y="46167"/>
                  </a:lnTo>
                  <a:lnTo>
                    <a:pt x="57624" y="46167"/>
                  </a:lnTo>
                  <a:lnTo>
                    <a:pt x="57624" y="21116"/>
                  </a:lnTo>
                  <a:cubicBezTo>
                    <a:pt x="57624" y="12734"/>
                    <a:pt x="54196" y="8543"/>
                    <a:pt x="47145" y="8543"/>
                  </a:cubicBezTo>
                  <a:cubicBezTo>
                    <a:pt x="44001" y="8495"/>
                    <a:pt x="40955" y="9619"/>
                    <a:pt x="38671" y="11686"/>
                  </a:cubicBezTo>
                  <a:cubicBezTo>
                    <a:pt x="36002" y="14105"/>
                    <a:pt x="34574" y="17620"/>
                    <a:pt x="34858" y="21211"/>
                  </a:cubicBezTo>
                  <a:lnTo>
                    <a:pt x="34858" y="46548"/>
                  </a:lnTo>
                  <a:lnTo>
                    <a:pt x="25333" y="46548"/>
                  </a:lnTo>
                  <a:lnTo>
                    <a:pt x="25333" y="21497"/>
                  </a:lnTo>
                  <a:cubicBezTo>
                    <a:pt x="25621" y="18163"/>
                    <a:pt x="24760" y="14830"/>
                    <a:pt x="23049" y="11972"/>
                  </a:cubicBezTo>
                  <a:cubicBezTo>
                    <a:pt x="21240" y="9857"/>
                    <a:pt x="18477" y="8724"/>
                    <a:pt x="15715" y="8924"/>
                  </a:cubicBezTo>
                  <a:cubicBezTo>
                    <a:pt x="12477" y="8895"/>
                    <a:pt x="9427" y="10086"/>
                    <a:pt x="7045" y="12258"/>
                  </a:cubicBezTo>
                  <a:cubicBezTo>
                    <a:pt x="4473" y="14639"/>
                    <a:pt x="3143" y="18011"/>
                    <a:pt x="3236" y="21497"/>
                  </a:cubicBezTo>
                  <a:close/>
                </a:path>
              </a:pathLst>
            </a:custGeom>
            <a:solidFill>
              <a:srgbClr val="6D6E71"/>
            </a:solidFill>
            <a:ln w="9525" cap="flat">
              <a:noFill/>
              <a:prstDash val="solid"/>
              <a:miter/>
            </a:ln>
          </p:spPr>
          <p:txBody>
            <a:bodyPr rtlCol="0" anchor="ctr"/>
            <a:lstStyle/>
            <a:p>
              <a:endParaRPr lang="en-US"/>
            </a:p>
          </p:txBody>
        </p:sp>
        <p:sp>
          <p:nvSpPr>
            <p:cNvPr id="1713" name="Freeform: Shape 1712">
              <a:extLst>
                <a:ext uri="{FF2B5EF4-FFF2-40B4-BE49-F238E27FC236}">
                  <a16:creationId xmlns:a16="http://schemas.microsoft.com/office/drawing/2014/main" id="{467FDD69-60C1-47AD-875B-0D8EA1AABCE7}"/>
                </a:ext>
              </a:extLst>
            </p:cNvPr>
            <p:cNvSpPr/>
            <p:nvPr/>
          </p:nvSpPr>
          <p:spPr>
            <a:xfrm>
              <a:off x="17109185" y="5240369"/>
              <a:ext cx="12194" cy="65056"/>
            </a:xfrm>
            <a:custGeom>
              <a:avLst/>
              <a:gdLst>
                <a:gd name="connsiteX0" fmla="*/ -4480 w 12194"/>
                <a:gd name="connsiteY0" fmla="*/ 10203 h 65056"/>
                <a:gd name="connsiteX1" fmla="*/ -6289 w 12194"/>
                <a:gd name="connsiteY1" fmla="*/ 5917 h 65056"/>
                <a:gd name="connsiteX2" fmla="*/ -191 w 12194"/>
                <a:gd name="connsiteY2" fmla="*/ -180 h 65056"/>
                <a:gd name="connsiteX3" fmla="*/ 4092 w 12194"/>
                <a:gd name="connsiteY3" fmla="*/ 1630 h 65056"/>
                <a:gd name="connsiteX4" fmla="*/ 5906 w 12194"/>
                <a:gd name="connsiteY4" fmla="*/ 5917 h 65056"/>
                <a:gd name="connsiteX5" fmla="*/ -191 w 12194"/>
                <a:gd name="connsiteY5" fmla="*/ 12013 h 65056"/>
                <a:gd name="connsiteX6" fmla="*/ -4480 w 12194"/>
                <a:gd name="connsiteY6" fmla="*/ 10203 h 65056"/>
                <a:gd name="connsiteX7" fmla="*/ 4473 w 12194"/>
                <a:gd name="connsiteY7" fmla="*/ 64876 h 65056"/>
                <a:gd name="connsiteX8" fmla="*/ -5052 w 12194"/>
                <a:gd name="connsiteY8" fmla="*/ 64876 h 65056"/>
                <a:gd name="connsiteX9" fmla="*/ -5052 w 12194"/>
                <a:gd name="connsiteY9" fmla="*/ 19252 h 65056"/>
                <a:gd name="connsiteX10" fmla="*/ 4473 w 12194"/>
                <a:gd name="connsiteY10" fmla="*/ 19252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4" h="65056">
                  <a:moveTo>
                    <a:pt x="-4480" y="10203"/>
                  </a:moveTo>
                  <a:cubicBezTo>
                    <a:pt x="-5624" y="9088"/>
                    <a:pt x="-6289" y="7536"/>
                    <a:pt x="-6289" y="5917"/>
                  </a:cubicBezTo>
                  <a:cubicBezTo>
                    <a:pt x="-6191" y="2573"/>
                    <a:pt x="-3526" y="-132"/>
                    <a:pt x="-191" y="-180"/>
                  </a:cubicBezTo>
                  <a:cubicBezTo>
                    <a:pt x="1427" y="-199"/>
                    <a:pt x="2952" y="459"/>
                    <a:pt x="4092" y="1630"/>
                  </a:cubicBezTo>
                  <a:cubicBezTo>
                    <a:pt x="5236" y="2754"/>
                    <a:pt x="5906" y="4297"/>
                    <a:pt x="5906" y="5917"/>
                  </a:cubicBezTo>
                  <a:cubicBezTo>
                    <a:pt x="5808" y="9260"/>
                    <a:pt x="3143" y="11965"/>
                    <a:pt x="-191" y="12013"/>
                  </a:cubicBezTo>
                  <a:cubicBezTo>
                    <a:pt x="-1810" y="12022"/>
                    <a:pt x="-3335" y="11365"/>
                    <a:pt x="-4480" y="10203"/>
                  </a:cubicBezTo>
                  <a:close/>
                  <a:moveTo>
                    <a:pt x="4473" y="64876"/>
                  </a:moveTo>
                  <a:lnTo>
                    <a:pt x="-5052" y="64876"/>
                  </a:lnTo>
                  <a:lnTo>
                    <a:pt x="-5052" y="19252"/>
                  </a:lnTo>
                  <a:lnTo>
                    <a:pt x="4473" y="19252"/>
                  </a:lnTo>
                  <a:close/>
                </a:path>
              </a:pathLst>
            </a:custGeom>
            <a:solidFill>
              <a:srgbClr val="6D6E71"/>
            </a:solidFill>
            <a:ln w="9525" cap="flat">
              <a:noFill/>
              <a:prstDash val="solid"/>
              <a:miter/>
            </a:ln>
          </p:spPr>
          <p:txBody>
            <a:bodyPr rtlCol="0" anchor="ctr"/>
            <a:lstStyle/>
            <a:p>
              <a:endParaRPr lang="en-US"/>
            </a:p>
          </p:txBody>
        </p:sp>
        <p:sp>
          <p:nvSpPr>
            <p:cNvPr id="1714" name="Freeform: Shape 1713">
              <a:extLst>
                <a:ext uri="{FF2B5EF4-FFF2-40B4-BE49-F238E27FC236}">
                  <a16:creationId xmlns:a16="http://schemas.microsoft.com/office/drawing/2014/main" id="{76B07701-20F8-40C2-8243-5CFEB543ECD1}"/>
                </a:ext>
              </a:extLst>
            </p:cNvPr>
            <p:cNvSpPr/>
            <p:nvPr/>
          </p:nvSpPr>
          <p:spPr>
            <a:xfrm>
              <a:off x="17130044" y="5259398"/>
              <a:ext cx="36685" cy="46716"/>
            </a:xfrm>
            <a:custGeom>
              <a:avLst/>
              <a:gdLst>
                <a:gd name="connsiteX0" fmla="*/ 30383 w 36685"/>
                <a:gd name="connsiteY0" fmla="*/ 32226 h 46716"/>
                <a:gd name="connsiteX1" fmla="*/ 25621 w 36685"/>
                <a:gd name="connsiteY1" fmla="*/ 42608 h 46716"/>
                <a:gd name="connsiteX2" fmla="*/ 13622 w 36685"/>
                <a:gd name="connsiteY2" fmla="*/ 46514 h 46716"/>
                <a:gd name="connsiteX3" fmla="*/ 3236 w 36685"/>
                <a:gd name="connsiteY3" fmla="*/ 44704 h 46716"/>
                <a:gd name="connsiteX4" fmla="*/ -6289 w 36685"/>
                <a:gd name="connsiteY4" fmla="*/ 39656 h 46716"/>
                <a:gd name="connsiteX5" fmla="*/ -1717 w 36685"/>
                <a:gd name="connsiteY5" fmla="*/ 32226 h 46716"/>
                <a:gd name="connsiteX6" fmla="*/ 13715 w 36685"/>
                <a:gd name="connsiteY6" fmla="*/ 38227 h 46716"/>
                <a:gd name="connsiteX7" fmla="*/ 18859 w 36685"/>
                <a:gd name="connsiteY7" fmla="*/ 36703 h 46716"/>
                <a:gd name="connsiteX8" fmla="*/ 20765 w 36685"/>
                <a:gd name="connsiteY8" fmla="*/ 32893 h 46716"/>
                <a:gd name="connsiteX9" fmla="*/ 11715 w 36685"/>
                <a:gd name="connsiteY9" fmla="*/ 26702 h 46716"/>
                <a:gd name="connsiteX10" fmla="*/ 10668 w 36685"/>
                <a:gd name="connsiteY10" fmla="*/ 26702 h 46716"/>
                <a:gd name="connsiteX11" fmla="*/ -3526 w 36685"/>
                <a:gd name="connsiteY11" fmla="*/ 13843 h 46716"/>
                <a:gd name="connsiteX12" fmla="*/ 1334 w 36685"/>
                <a:gd name="connsiteY12" fmla="*/ 3651 h 46716"/>
                <a:gd name="connsiteX13" fmla="*/ 14189 w 36685"/>
                <a:gd name="connsiteY13" fmla="*/ -159 h 46716"/>
                <a:gd name="connsiteX14" fmla="*/ 29049 w 36685"/>
                <a:gd name="connsiteY14" fmla="*/ 4508 h 46716"/>
                <a:gd name="connsiteX15" fmla="*/ 25528 w 36685"/>
                <a:gd name="connsiteY15" fmla="*/ 11557 h 46716"/>
                <a:gd name="connsiteX16" fmla="*/ 13431 w 36685"/>
                <a:gd name="connsiteY16" fmla="*/ 7938 h 46716"/>
                <a:gd name="connsiteX17" fmla="*/ 7808 w 36685"/>
                <a:gd name="connsiteY17" fmla="*/ 9176 h 46716"/>
                <a:gd name="connsiteX18" fmla="*/ 5715 w 36685"/>
                <a:gd name="connsiteY18" fmla="*/ 12890 h 46716"/>
                <a:gd name="connsiteX19" fmla="*/ 7906 w 36685"/>
                <a:gd name="connsiteY19" fmla="*/ 16129 h 46716"/>
                <a:gd name="connsiteX20" fmla="*/ 12287 w 36685"/>
                <a:gd name="connsiteY20" fmla="*/ 17558 h 46716"/>
                <a:gd name="connsiteX21" fmla="*/ 17142 w 36685"/>
                <a:gd name="connsiteY21" fmla="*/ 18987 h 46716"/>
                <a:gd name="connsiteX22" fmla="*/ 21333 w 36685"/>
                <a:gd name="connsiteY22" fmla="*/ 20510 h 46716"/>
                <a:gd name="connsiteX23" fmla="*/ 25621 w 36685"/>
                <a:gd name="connsiteY23" fmla="*/ 22892 h 46716"/>
                <a:gd name="connsiteX24" fmla="*/ 30383 w 36685"/>
                <a:gd name="connsiteY24" fmla="*/ 32226 h 46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5" h="46716">
                  <a:moveTo>
                    <a:pt x="30383" y="32226"/>
                  </a:moveTo>
                  <a:cubicBezTo>
                    <a:pt x="30574" y="36246"/>
                    <a:pt x="28765" y="40103"/>
                    <a:pt x="25621" y="42608"/>
                  </a:cubicBezTo>
                  <a:cubicBezTo>
                    <a:pt x="22193" y="45343"/>
                    <a:pt x="18003" y="46733"/>
                    <a:pt x="13622" y="46514"/>
                  </a:cubicBezTo>
                  <a:cubicBezTo>
                    <a:pt x="10096" y="46495"/>
                    <a:pt x="6571" y="45876"/>
                    <a:pt x="3236" y="44704"/>
                  </a:cubicBezTo>
                  <a:cubicBezTo>
                    <a:pt x="-191" y="43609"/>
                    <a:pt x="-3429" y="41904"/>
                    <a:pt x="-6289" y="39656"/>
                  </a:cubicBezTo>
                  <a:lnTo>
                    <a:pt x="-1717" y="32226"/>
                  </a:lnTo>
                  <a:cubicBezTo>
                    <a:pt x="2664" y="35855"/>
                    <a:pt x="8096" y="37960"/>
                    <a:pt x="13715" y="38227"/>
                  </a:cubicBezTo>
                  <a:cubicBezTo>
                    <a:pt x="15524" y="38351"/>
                    <a:pt x="17333" y="37808"/>
                    <a:pt x="18859" y="36703"/>
                  </a:cubicBezTo>
                  <a:cubicBezTo>
                    <a:pt x="20096" y="35836"/>
                    <a:pt x="20858" y="34408"/>
                    <a:pt x="20765" y="32893"/>
                  </a:cubicBezTo>
                  <a:cubicBezTo>
                    <a:pt x="20765" y="30607"/>
                    <a:pt x="17714" y="28607"/>
                    <a:pt x="11715" y="26702"/>
                  </a:cubicBezTo>
                  <a:lnTo>
                    <a:pt x="10668" y="26702"/>
                  </a:lnTo>
                  <a:cubicBezTo>
                    <a:pt x="1143" y="24130"/>
                    <a:pt x="-3526" y="19844"/>
                    <a:pt x="-3526" y="13843"/>
                  </a:cubicBezTo>
                  <a:cubicBezTo>
                    <a:pt x="-3619" y="9862"/>
                    <a:pt x="-1810" y="6061"/>
                    <a:pt x="1334" y="3651"/>
                  </a:cubicBezTo>
                  <a:cubicBezTo>
                    <a:pt x="5045" y="975"/>
                    <a:pt x="9617" y="-368"/>
                    <a:pt x="14189" y="-159"/>
                  </a:cubicBezTo>
                  <a:cubicBezTo>
                    <a:pt x="19524" y="-149"/>
                    <a:pt x="24667" y="1480"/>
                    <a:pt x="29049" y="4508"/>
                  </a:cubicBezTo>
                  <a:lnTo>
                    <a:pt x="25528" y="11557"/>
                  </a:lnTo>
                  <a:cubicBezTo>
                    <a:pt x="21905" y="9205"/>
                    <a:pt x="17714" y="7947"/>
                    <a:pt x="13431" y="7938"/>
                  </a:cubicBezTo>
                  <a:cubicBezTo>
                    <a:pt x="11524" y="7842"/>
                    <a:pt x="9524" y="8271"/>
                    <a:pt x="7808" y="9176"/>
                  </a:cubicBezTo>
                  <a:cubicBezTo>
                    <a:pt x="6478" y="9890"/>
                    <a:pt x="5617" y="11348"/>
                    <a:pt x="5715" y="12890"/>
                  </a:cubicBezTo>
                  <a:cubicBezTo>
                    <a:pt x="5715" y="14319"/>
                    <a:pt x="6571" y="15615"/>
                    <a:pt x="7906" y="16129"/>
                  </a:cubicBezTo>
                  <a:cubicBezTo>
                    <a:pt x="9334" y="16777"/>
                    <a:pt x="10761" y="17253"/>
                    <a:pt x="12287" y="17558"/>
                  </a:cubicBezTo>
                  <a:lnTo>
                    <a:pt x="17142" y="18987"/>
                  </a:lnTo>
                  <a:lnTo>
                    <a:pt x="21333" y="20510"/>
                  </a:lnTo>
                  <a:cubicBezTo>
                    <a:pt x="22858" y="21159"/>
                    <a:pt x="24286" y="21958"/>
                    <a:pt x="25621" y="22892"/>
                  </a:cubicBezTo>
                  <a:cubicBezTo>
                    <a:pt x="28765" y="24959"/>
                    <a:pt x="30574" y="28492"/>
                    <a:pt x="30383" y="32226"/>
                  </a:cubicBezTo>
                  <a:close/>
                </a:path>
              </a:pathLst>
            </a:custGeom>
            <a:solidFill>
              <a:srgbClr val="6D6E71"/>
            </a:solidFill>
            <a:ln w="9525" cap="flat">
              <a:noFill/>
              <a:prstDash val="solid"/>
              <a:miter/>
            </a:ln>
          </p:spPr>
          <p:txBody>
            <a:bodyPr rtlCol="0" anchor="ctr"/>
            <a:lstStyle/>
            <a:p>
              <a:endParaRPr lang="en-US"/>
            </a:p>
          </p:txBody>
        </p:sp>
        <p:sp>
          <p:nvSpPr>
            <p:cNvPr id="1715" name="Freeform: Shape 1714">
              <a:extLst>
                <a:ext uri="{FF2B5EF4-FFF2-40B4-BE49-F238E27FC236}">
                  <a16:creationId xmlns:a16="http://schemas.microsoft.com/office/drawing/2014/main" id="{4BD616DE-99A5-4571-88DC-5897D84A3305}"/>
                </a:ext>
              </a:extLst>
            </p:cNvPr>
            <p:cNvSpPr/>
            <p:nvPr/>
          </p:nvSpPr>
          <p:spPr>
            <a:xfrm>
              <a:off x="17172907" y="5259585"/>
              <a:ext cx="36778" cy="46719"/>
            </a:xfrm>
            <a:custGeom>
              <a:avLst/>
              <a:gdLst>
                <a:gd name="connsiteX0" fmla="*/ 30476 w 36778"/>
                <a:gd name="connsiteY0" fmla="*/ 32040 h 46719"/>
                <a:gd name="connsiteX1" fmla="*/ 25621 w 36778"/>
                <a:gd name="connsiteY1" fmla="*/ 42612 h 46719"/>
                <a:gd name="connsiteX2" fmla="*/ 13524 w 36778"/>
                <a:gd name="connsiteY2" fmla="*/ 46517 h 46719"/>
                <a:gd name="connsiteX3" fmla="*/ 3236 w 36778"/>
                <a:gd name="connsiteY3" fmla="*/ 44707 h 46719"/>
                <a:gd name="connsiteX4" fmla="*/ -6289 w 36778"/>
                <a:gd name="connsiteY4" fmla="*/ 39659 h 46719"/>
                <a:gd name="connsiteX5" fmla="*/ -1619 w 36778"/>
                <a:gd name="connsiteY5" fmla="*/ 32230 h 46719"/>
                <a:gd name="connsiteX6" fmla="*/ 13808 w 36778"/>
                <a:gd name="connsiteY6" fmla="*/ 38230 h 46719"/>
                <a:gd name="connsiteX7" fmla="*/ 18952 w 36778"/>
                <a:gd name="connsiteY7" fmla="*/ 36707 h 46719"/>
                <a:gd name="connsiteX8" fmla="*/ 20765 w 36778"/>
                <a:gd name="connsiteY8" fmla="*/ 32896 h 46719"/>
                <a:gd name="connsiteX9" fmla="*/ 11715 w 36778"/>
                <a:gd name="connsiteY9" fmla="*/ 26706 h 46719"/>
                <a:gd name="connsiteX10" fmla="*/ 10668 w 36778"/>
                <a:gd name="connsiteY10" fmla="*/ 26706 h 46719"/>
                <a:gd name="connsiteX11" fmla="*/ -3526 w 36778"/>
                <a:gd name="connsiteY11" fmla="*/ 13846 h 46719"/>
                <a:gd name="connsiteX12" fmla="*/ 1427 w 36778"/>
                <a:gd name="connsiteY12" fmla="*/ 3655 h 46719"/>
                <a:gd name="connsiteX13" fmla="*/ 14189 w 36778"/>
                <a:gd name="connsiteY13" fmla="*/ -155 h 46719"/>
                <a:gd name="connsiteX14" fmla="*/ 29146 w 36778"/>
                <a:gd name="connsiteY14" fmla="*/ 4512 h 46719"/>
                <a:gd name="connsiteX15" fmla="*/ 25528 w 36778"/>
                <a:gd name="connsiteY15" fmla="*/ 11561 h 46719"/>
                <a:gd name="connsiteX16" fmla="*/ 13431 w 36778"/>
                <a:gd name="connsiteY16" fmla="*/ 7941 h 46719"/>
                <a:gd name="connsiteX17" fmla="*/ 7906 w 36778"/>
                <a:gd name="connsiteY17" fmla="*/ 9179 h 46719"/>
                <a:gd name="connsiteX18" fmla="*/ 5715 w 36778"/>
                <a:gd name="connsiteY18" fmla="*/ 12894 h 46719"/>
                <a:gd name="connsiteX19" fmla="*/ 7999 w 36778"/>
                <a:gd name="connsiteY19" fmla="*/ 16132 h 46719"/>
                <a:gd name="connsiteX20" fmla="*/ 12287 w 36778"/>
                <a:gd name="connsiteY20" fmla="*/ 17561 h 46719"/>
                <a:gd name="connsiteX21" fmla="*/ 17240 w 36778"/>
                <a:gd name="connsiteY21" fmla="*/ 18990 h 46719"/>
                <a:gd name="connsiteX22" fmla="*/ 21333 w 36778"/>
                <a:gd name="connsiteY22" fmla="*/ 20514 h 46719"/>
                <a:gd name="connsiteX23" fmla="*/ 25714 w 36778"/>
                <a:gd name="connsiteY23" fmla="*/ 22895 h 46719"/>
                <a:gd name="connsiteX24" fmla="*/ 30476 w 36778"/>
                <a:gd name="connsiteY24" fmla="*/ 32040 h 4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778" h="46719">
                  <a:moveTo>
                    <a:pt x="30476" y="32040"/>
                  </a:moveTo>
                  <a:cubicBezTo>
                    <a:pt x="30667" y="36145"/>
                    <a:pt x="28858" y="40088"/>
                    <a:pt x="25621" y="42612"/>
                  </a:cubicBezTo>
                  <a:cubicBezTo>
                    <a:pt x="22193" y="45346"/>
                    <a:pt x="17905" y="46736"/>
                    <a:pt x="13524" y="46517"/>
                  </a:cubicBezTo>
                  <a:cubicBezTo>
                    <a:pt x="9999" y="46499"/>
                    <a:pt x="6571" y="45889"/>
                    <a:pt x="3236" y="44707"/>
                  </a:cubicBezTo>
                  <a:cubicBezTo>
                    <a:pt x="-191" y="43622"/>
                    <a:pt x="-3429" y="41917"/>
                    <a:pt x="-6289" y="39659"/>
                  </a:cubicBezTo>
                  <a:lnTo>
                    <a:pt x="-1619" y="32230"/>
                  </a:lnTo>
                  <a:cubicBezTo>
                    <a:pt x="2762" y="35888"/>
                    <a:pt x="8189" y="38002"/>
                    <a:pt x="13808" y="38230"/>
                  </a:cubicBezTo>
                  <a:cubicBezTo>
                    <a:pt x="15621" y="38326"/>
                    <a:pt x="17431" y="37783"/>
                    <a:pt x="18952" y="36707"/>
                  </a:cubicBezTo>
                  <a:cubicBezTo>
                    <a:pt x="20096" y="35811"/>
                    <a:pt x="20858" y="34382"/>
                    <a:pt x="20765" y="32896"/>
                  </a:cubicBezTo>
                  <a:cubicBezTo>
                    <a:pt x="20765" y="30611"/>
                    <a:pt x="17812" y="28611"/>
                    <a:pt x="11715" y="26706"/>
                  </a:cubicBezTo>
                  <a:lnTo>
                    <a:pt x="10668" y="26706"/>
                  </a:lnTo>
                  <a:cubicBezTo>
                    <a:pt x="1143" y="24134"/>
                    <a:pt x="-3526" y="19847"/>
                    <a:pt x="-3526" y="13846"/>
                  </a:cubicBezTo>
                  <a:cubicBezTo>
                    <a:pt x="-3619" y="9837"/>
                    <a:pt x="-1810" y="6017"/>
                    <a:pt x="1427" y="3655"/>
                  </a:cubicBezTo>
                  <a:cubicBezTo>
                    <a:pt x="5143" y="959"/>
                    <a:pt x="9617" y="-383"/>
                    <a:pt x="14189" y="-155"/>
                  </a:cubicBezTo>
                  <a:cubicBezTo>
                    <a:pt x="19524" y="-146"/>
                    <a:pt x="24765" y="1474"/>
                    <a:pt x="29146" y="4512"/>
                  </a:cubicBezTo>
                  <a:lnTo>
                    <a:pt x="25528" y="11561"/>
                  </a:lnTo>
                  <a:cubicBezTo>
                    <a:pt x="21905" y="9198"/>
                    <a:pt x="17714" y="7941"/>
                    <a:pt x="13431" y="7941"/>
                  </a:cubicBezTo>
                  <a:cubicBezTo>
                    <a:pt x="11524" y="7846"/>
                    <a:pt x="9617" y="8275"/>
                    <a:pt x="7906" y="9179"/>
                  </a:cubicBezTo>
                  <a:cubicBezTo>
                    <a:pt x="6478" y="9865"/>
                    <a:pt x="5617" y="11332"/>
                    <a:pt x="5715" y="12894"/>
                  </a:cubicBezTo>
                  <a:cubicBezTo>
                    <a:pt x="5715" y="14352"/>
                    <a:pt x="6664" y="15647"/>
                    <a:pt x="7999" y="16132"/>
                  </a:cubicBezTo>
                  <a:cubicBezTo>
                    <a:pt x="9334" y="16799"/>
                    <a:pt x="10761" y="17276"/>
                    <a:pt x="12287" y="17561"/>
                  </a:cubicBezTo>
                  <a:lnTo>
                    <a:pt x="17240" y="18990"/>
                  </a:lnTo>
                  <a:lnTo>
                    <a:pt x="21333" y="20514"/>
                  </a:lnTo>
                  <a:cubicBezTo>
                    <a:pt x="22858" y="21162"/>
                    <a:pt x="24384" y="21962"/>
                    <a:pt x="25714" y="22895"/>
                  </a:cubicBezTo>
                  <a:cubicBezTo>
                    <a:pt x="28765" y="24934"/>
                    <a:pt x="30574" y="28382"/>
                    <a:pt x="30476" y="32040"/>
                  </a:cubicBezTo>
                  <a:close/>
                </a:path>
              </a:pathLst>
            </a:custGeom>
            <a:solidFill>
              <a:srgbClr val="6D6E71"/>
            </a:solidFill>
            <a:ln w="9525" cap="flat">
              <a:noFill/>
              <a:prstDash val="solid"/>
              <a:miter/>
            </a:ln>
          </p:spPr>
          <p:txBody>
            <a:bodyPr rtlCol="0" anchor="ctr"/>
            <a:lstStyle/>
            <a:p>
              <a:endParaRPr lang="en-US"/>
            </a:p>
          </p:txBody>
        </p:sp>
        <p:sp>
          <p:nvSpPr>
            <p:cNvPr id="1716" name="Freeform: Shape 1715">
              <a:extLst>
                <a:ext uri="{FF2B5EF4-FFF2-40B4-BE49-F238E27FC236}">
                  <a16:creationId xmlns:a16="http://schemas.microsoft.com/office/drawing/2014/main" id="{40D8990F-7AA0-4602-8568-961FD3D6A43E}"/>
                </a:ext>
              </a:extLst>
            </p:cNvPr>
            <p:cNvSpPr/>
            <p:nvPr/>
          </p:nvSpPr>
          <p:spPr>
            <a:xfrm>
              <a:off x="17219379" y="5240376"/>
              <a:ext cx="12211" cy="65050"/>
            </a:xfrm>
            <a:custGeom>
              <a:avLst/>
              <a:gdLst>
                <a:gd name="connsiteX0" fmla="*/ -4466 w 12211"/>
                <a:gd name="connsiteY0" fmla="*/ 10197 h 65050"/>
                <a:gd name="connsiteX1" fmla="*/ -6280 w 12211"/>
                <a:gd name="connsiteY1" fmla="*/ 5910 h 65050"/>
                <a:gd name="connsiteX2" fmla="*/ -4466 w 12211"/>
                <a:gd name="connsiteY2" fmla="*/ 1624 h 65050"/>
                <a:gd name="connsiteX3" fmla="*/ 4008 w 12211"/>
                <a:gd name="connsiteY3" fmla="*/ 1538 h 65050"/>
                <a:gd name="connsiteX4" fmla="*/ 4105 w 12211"/>
                <a:gd name="connsiteY4" fmla="*/ 1624 h 65050"/>
                <a:gd name="connsiteX5" fmla="*/ 5914 w 12211"/>
                <a:gd name="connsiteY5" fmla="*/ 5910 h 65050"/>
                <a:gd name="connsiteX6" fmla="*/ 4105 w 12211"/>
                <a:gd name="connsiteY6" fmla="*/ 10197 h 65050"/>
                <a:gd name="connsiteX7" fmla="*/ -4373 w 12211"/>
                <a:gd name="connsiteY7" fmla="*/ 10282 h 65050"/>
                <a:gd name="connsiteX8" fmla="*/ -4466 w 12211"/>
                <a:gd name="connsiteY8" fmla="*/ 10197 h 65050"/>
                <a:gd name="connsiteX9" fmla="*/ 4580 w 12211"/>
                <a:gd name="connsiteY9" fmla="*/ 64870 h 65050"/>
                <a:gd name="connsiteX10" fmla="*/ -4945 w 12211"/>
                <a:gd name="connsiteY10" fmla="*/ 64870 h 65050"/>
                <a:gd name="connsiteX11" fmla="*/ -4945 w 12211"/>
                <a:gd name="connsiteY11" fmla="*/ 19246 h 65050"/>
                <a:gd name="connsiteX12" fmla="*/ 4580 w 12211"/>
                <a:gd name="connsiteY12" fmla="*/ 19246 h 6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11" h="65050">
                  <a:moveTo>
                    <a:pt x="-4466" y="10197"/>
                  </a:moveTo>
                  <a:cubicBezTo>
                    <a:pt x="-5610" y="9082"/>
                    <a:pt x="-6280" y="7529"/>
                    <a:pt x="-6280" y="5910"/>
                  </a:cubicBezTo>
                  <a:cubicBezTo>
                    <a:pt x="-6373" y="4281"/>
                    <a:pt x="-5708" y="2719"/>
                    <a:pt x="-4466" y="1624"/>
                  </a:cubicBezTo>
                  <a:cubicBezTo>
                    <a:pt x="-2183" y="-747"/>
                    <a:pt x="1626" y="-786"/>
                    <a:pt x="4008" y="1538"/>
                  </a:cubicBezTo>
                  <a:cubicBezTo>
                    <a:pt x="4008" y="1567"/>
                    <a:pt x="4105" y="1595"/>
                    <a:pt x="4105" y="1624"/>
                  </a:cubicBezTo>
                  <a:cubicBezTo>
                    <a:pt x="5342" y="2719"/>
                    <a:pt x="6007" y="4281"/>
                    <a:pt x="5914" y="5910"/>
                  </a:cubicBezTo>
                  <a:cubicBezTo>
                    <a:pt x="5914" y="7529"/>
                    <a:pt x="5249" y="9082"/>
                    <a:pt x="4105" y="10197"/>
                  </a:cubicBezTo>
                  <a:cubicBezTo>
                    <a:pt x="1817" y="12568"/>
                    <a:pt x="-1992" y="12606"/>
                    <a:pt x="-4373" y="10282"/>
                  </a:cubicBezTo>
                  <a:cubicBezTo>
                    <a:pt x="-4373" y="10254"/>
                    <a:pt x="-4466" y="10225"/>
                    <a:pt x="-4466" y="10197"/>
                  </a:cubicBezTo>
                  <a:close/>
                  <a:moveTo>
                    <a:pt x="4580" y="64870"/>
                  </a:moveTo>
                  <a:lnTo>
                    <a:pt x="-4945" y="64870"/>
                  </a:lnTo>
                  <a:lnTo>
                    <a:pt x="-4945" y="19246"/>
                  </a:lnTo>
                  <a:lnTo>
                    <a:pt x="4580" y="19246"/>
                  </a:lnTo>
                  <a:close/>
                </a:path>
              </a:pathLst>
            </a:custGeom>
            <a:solidFill>
              <a:srgbClr val="6D6E71"/>
            </a:solidFill>
            <a:ln w="9525" cap="flat">
              <a:noFill/>
              <a:prstDash val="solid"/>
              <a:miter/>
            </a:ln>
          </p:spPr>
          <p:txBody>
            <a:bodyPr rtlCol="0" anchor="ctr"/>
            <a:lstStyle/>
            <a:p>
              <a:endParaRPr lang="en-US"/>
            </a:p>
          </p:txBody>
        </p:sp>
        <p:sp>
          <p:nvSpPr>
            <p:cNvPr id="1717" name="Freeform: Shape 1716">
              <a:extLst>
                <a:ext uri="{FF2B5EF4-FFF2-40B4-BE49-F238E27FC236}">
                  <a16:creationId xmlns:a16="http://schemas.microsoft.com/office/drawing/2014/main" id="{5A25F481-D3FC-491B-84C6-916A335A0F19}"/>
                </a:ext>
              </a:extLst>
            </p:cNvPr>
            <p:cNvSpPr/>
            <p:nvPr/>
          </p:nvSpPr>
          <p:spPr>
            <a:xfrm>
              <a:off x="17241105" y="5259134"/>
              <a:ext cx="48006" cy="46946"/>
            </a:xfrm>
            <a:custGeom>
              <a:avLst/>
              <a:gdLst>
                <a:gd name="connsiteX0" fmla="*/ 34860 w 48006"/>
                <a:gd name="connsiteY0" fmla="*/ 40016 h 46946"/>
                <a:gd name="connsiteX1" fmla="*/ 569 w 48006"/>
                <a:gd name="connsiteY1" fmla="*/ 40016 h 46946"/>
                <a:gd name="connsiteX2" fmla="*/ 569 w 48006"/>
                <a:gd name="connsiteY2" fmla="*/ 6678 h 46946"/>
                <a:gd name="connsiteX3" fmla="*/ 34860 w 48006"/>
                <a:gd name="connsiteY3" fmla="*/ 6678 h 46946"/>
                <a:gd name="connsiteX4" fmla="*/ 34860 w 48006"/>
                <a:gd name="connsiteY4" fmla="*/ 40016 h 46946"/>
                <a:gd name="connsiteX5" fmla="*/ 7336 w 48006"/>
                <a:gd name="connsiteY5" fmla="*/ 34110 h 46946"/>
                <a:gd name="connsiteX6" fmla="*/ 17717 w 48006"/>
                <a:gd name="connsiteY6" fmla="*/ 38206 h 46946"/>
                <a:gd name="connsiteX7" fmla="*/ 28004 w 48006"/>
                <a:gd name="connsiteY7" fmla="*/ 34110 h 46946"/>
                <a:gd name="connsiteX8" fmla="*/ 32097 w 48006"/>
                <a:gd name="connsiteY8" fmla="*/ 23347 h 46946"/>
                <a:gd name="connsiteX9" fmla="*/ 28004 w 48006"/>
                <a:gd name="connsiteY9" fmla="*/ 12584 h 46946"/>
                <a:gd name="connsiteX10" fmla="*/ 17717 w 48006"/>
                <a:gd name="connsiteY10" fmla="*/ 8393 h 46946"/>
                <a:gd name="connsiteX11" fmla="*/ 7336 w 48006"/>
                <a:gd name="connsiteY11" fmla="*/ 12584 h 46946"/>
                <a:gd name="connsiteX12" fmla="*/ 3332 w 48006"/>
                <a:gd name="connsiteY12" fmla="*/ 23347 h 46946"/>
                <a:gd name="connsiteX13" fmla="*/ 7336 w 48006"/>
                <a:gd name="connsiteY13"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006" h="46946">
                  <a:moveTo>
                    <a:pt x="34860" y="40016"/>
                  </a:moveTo>
                  <a:cubicBezTo>
                    <a:pt x="25242" y="49017"/>
                    <a:pt x="10192" y="49017"/>
                    <a:pt x="569" y="40016"/>
                  </a:cubicBezTo>
                  <a:cubicBezTo>
                    <a:pt x="-8575" y="30777"/>
                    <a:pt x="-8575" y="15918"/>
                    <a:pt x="569" y="6678"/>
                  </a:cubicBezTo>
                  <a:cubicBezTo>
                    <a:pt x="10192" y="-2466"/>
                    <a:pt x="25242" y="-2466"/>
                    <a:pt x="34860" y="6678"/>
                  </a:cubicBezTo>
                  <a:cubicBezTo>
                    <a:pt x="44003" y="15918"/>
                    <a:pt x="44003" y="30777"/>
                    <a:pt x="34860" y="40016"/>
                  </a:cubicBezTo>
                  <a:close/>
                  <a:moveTo>
                    <a:pt x="7336" y="34110"/>
                  </a:moveTo>
                  <a:cubicBezTo>
                    <a:pt x="10094" y="36854"/>
                    <a:pt x="13810" y="38340"/>
                    <a:pt x="17717" y="38206"/>
                  </a:cubicBezTo>
                  <a:cubicBezTo>
                    <a:pt x="21526" y="38358"/>
                    <a:pt x="25335" y="36872"/>
                    <a:pt x="28004" y="34110"/>
                  </a:cubicBezTo>
                  <a:cubicBezTo>
                    <a:pt x="30767" y="31224"/>
                    <a:pt x="32288" y="27338"/>
                    <a:pt x="32097" y="23347"/>
                  </a:cubicBezTo>
                  <a:cubicBezTo>
                    <a:pt x="32288" y="19347"/>
                    <a:pt x="30767" y="15441"/>
                    <a:pt x="28004" y="12584"/>
                  </a:cubicBezTo>
                  <a:cubicBezTo>
                    <a:pt x="25335" y="9802"/>
                    <a:pt x="21623" y="8279"/>
                    <a:pt x="17717" y="8393"/>
                  </a:cubicBezTo>
                  <a:cubicBezTo>
                    <a:pt x="13810" y="8297"/>
                    <a:pt x="10094" y="9812"/>
                    <a:pt x="7336" y="12584"/>
                  </a:cubicBezTo>
                  <a:cubicBezTo>
                    <a:pt x="4573" y="15489"/>
                    <a:pt x="3141" y="19366"/>
                    <a:pt x="3332" y="23347"/>
                  </a:cubicBezTo>
                  <a:cubicBezTo>
                    <a:pt x="3239" y="27319"/>
                    <a:pt x="4666" y="31196"/>
                    <a:pt x="7336" y="34110"/>
                  </a:cubicBezTo>
                  <a:close/>
                </a:path>
              </a:pathLst>
            </a:custGeom>
            <a:solidFill>
              <a:srgbClr val="6D6E71"/>
            </a:solidFill>
            <a:ln w="9525" cap="flat">
              <a:noFill/>
              <a:prstDash val="solid"/>
              <a:miter/>
            </a:ln>
          </p:spPr>
          <p:txBody>
            <a:bodyPr rtlCol="0" anchor="ctr"/>
            <a:lstStyle/>
            <a:p>
              <a:endParaRPr lang="en-US"/>
            </a:p>
          </p:txBody>
        </p:sp>
        <p:sp>
          <p:nvSpPr>
            <p:cNvPr id="1718" name="Freeform: Shape 1717">
              <a:extLst>
                <a:ext uri="{FF2B5EF4-FFF2-40B4-BE49-F238E27FC236}">
                  <a16:creationId xmlns:a16="http://schemas.microsoft.com/office/drawing/2014/main" id="{B6906152-2F51-4631-BAE0-A39CAE6A03E7}"/>
                </a:ext>
              </a:extLst>
            </p:cNvPr>
            <p:cNvSpPr/>
            <p:nvPr/>
          </p:nvSpPr>
          <p:spPr>
            <a:xfrm>
              <a:off x="17300066" y="5259135"/>
              <a:ext cx="41959" cy="46290"/>
            </a:xfrm>
            <a:custGeom>
              <a:avLst/>
              <a:gdLst>
                <a:gd name="connsiteX0" fmla="*/ 3236 w 41959"/>
                <a:gd name="connsiteY0" fmla="*/ 21441 h 46290"/>
                <a:gd name="connsiteX1" fmla="*/ 3236 w 41959"/>
                <a:gd name="connsiteY1" fmla="*/ 46111 h 46290"/>
                <a:gd name="connsiteX2" fmla="*/ -6289 w 41959"/>
                <a:gd name="connsiteY2" fmla="*/ 46111 h 46290"/>
                <a:gd name="connsiteX3" fmla="*/ -6289 w 41959"/>
                <a:gd name="connsiteY3" fmla="*/ 486 h 46290"/>
                <a:gd name="connsiteX4" fmla="*/ 3236 w 41959"/>
                <a:gd name="connsiteY4" fmla="*/ 486 h 46290"/>
                <a:gd name="connsiteX5" fmla="*/ 3236 w 41959"/>
                <a:gd name="connsiteY5" fmla="*/ 8868 h 46290"/>
                <a:gd name="connsiteX6" fmla="*/ 27523 w 41959"/>
                <a:gd name="connsiteY6" fmla="*/ 2134 h 46290"/>
                <a:gd name="connsiteX7" fmla="*/ 30858 w 41959"/>
                <a:gd name="connsiteY7" fmla="*/ 4582 h 46290"/>
                <a:gd name="connsiteX8" fmla="*/ 35620 w 41959"/>
                <a:gd name="connsiteY8" fmla="*/ 18203 h 46290"/>
                <a:gd name="connsiteX9" fmla="*/ 35620 w 41959"/>
                <a:gd name="connsiteY9" fmla="*/ 46111 h 46290"/>
                <a:gd name="connsiteX10" fmla="*/ 26095 w 41959"/>
                <a:gd name="connsiteY10" fmla="*/ 46111 h 46290"/>
                <a:gd name="connsiteX11" fmla="*/ 26095 w 41959"/>
                <a:gd name="connsiteY11" fmla="*/ 21060 h 46290"/>
                <a:gd name="connsiteX12" fmla="*/ 15617 w 41959"/>
                <a:gd name="connsiteY12" fmla="*/ 8487 h 46290"/>
                <a:gd name="connsiteX13" fmla="*/ 7045 w 41959"/>
                <a:gd name="connsiteY13" fmla="*/ 11821 h 46290"/>
                <a:gd name="connsiteX14" fmla="*/ 3236 w 41959"/>
                <a:gd name="connsiteY14" fmla="*/ 21441 h 46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59" h="46290">
                  <a:moveTo>
                    <a:pt x="3236" y="21441"/>
                  </a:moveTo>
                  <a:lnTo>
                    <a:pt x="3236" y="46111"/>
                  </a:lnTo>
                  <a:lnTo>
                    <a:pt x="-6289" y="46111"/>
                  </a:lnTo>
                  <a:lnTo>
                    <a:pt x="-6289" y="486"/>
                  </a:lnTo>
                  <a:lnTo>
                    <a:pt x="3236" y="486"/>
                  </a:lnTo>
                  <a:lnTo>
                    <a:pt x="3236" y="8868"/>
                  </a:lnTo>
                  <a:cubicBezTo>
                    <a:pt x="8092" y="305"/>
                    <a:pt x="18952" y="-2715"/>
                    <a:pt x="27523" y="2134"/>
                  </a:cubicBezTo>
                  <a:cubicBezTo>
                    <a:pt x="28765" y="2810"/>
                    <a:pt x="29811" y="3639"/>
                    <a:pt x="30858" y="4582"/>
                  </a:cubicBezTo>
                  <a:cubicBezTo>
                    <a:pt x="34192" y="8287"/>
                    <a:pt x="36002" y="13202"/>
                    <a:pt x="35620" y="18203"/>
                  </a:cubicBezTo>
                  <a:lnTo>
                    <a:pt x="35620" y="46111"/>
                  </a:lnTo>
                  <a:lnTo>
                    <a:pt x="26095" y="46111"/>
                  </a:lnTo>
                  <a:lnTo>
                    <a:pt x="26095" y="21060"/>
                  </a:lnTo>
                  <a:cubicBezTo>
                    <a:pt x="26095" y="12678"/>
                    <a:pt x="22668" y="8487"/>
                    <a:pt x="15617" y="8487"/>
                  </a:cubicBezTo>
                  <a:cubicBezTo>
                    <a:pt x="12477" y="8459"/>
                    <a:pt x="9334" y="9649"/>
                    <a:pt x="7045" y="11821"/>
                  </a:cubicBezTo>
                  <a:cubicBezTo>
                    <a:pt x="4380" y="14297"/>
                    <a:pt x="3046" y="17821"/>
                    <a:pt x="3236" y="21441"/>
                  </a:cubicBezTo>
                  <a:close/>
                </a:path>
              </a:pathLst>
            </a:custGeom>
            <a:solidFill>
              <a:srgbClr val="6D6E71"/>
            </a:solidFill>
            <a:ln w="9525" cap="flat">
              <a:noFill/>
              <a:prstDash val="solid"/>
              <a:miter/>
            </a:ln>
          </p:spPr>
          <p:txBody>
            <a:bodyPr rtlCol="0" anchor="ctr"/>
            <a:lstStyle/>
            <a:p>
              <a:endParaRPr lang="en-US"/>
            </a:p>
          </p:txBody>
        </p:sp>
        <p:sp>
          <p:nvSpPr>
            <p:cNvPr id="1719" name="Freeform: Shape 1718">
              <a:extLst>
                <a:ext uri="{FF2B5EF4-FFF2-40B4-BE49-F238E27FC236}">
                  <a16:creationId xmlns:a16="http://schemas.microsoft.com/office/drawing/2014/main" id="{13CAA99D-6BD3-4996-BBE4-A728C4D567DC}"/>
                </a:ext>
              </a:extLst>
            </p:cNvPr>
            <p:cNvSpPr/>
            <p:nvPr/>
          </p:nvSpPr>
          <p:spPr>
            <a:xfrm>
              <a:off x="17351217" y="5259395"/>
              <a:ext cx="36588" cy="46720"/>
            </a:xfrm>
            <a:custGeom>
              <a:avLst/>
              <a:gdLst>
                <a:gd name="connsiteX0" fmla="*/ 30286 w 36588"/>
                <a:gd name="connsiteY0" fmla="*/ 32230 h 46720"/>
                <a:gd name="connsiteX1" fmla="*/ 25621 w 36588"/>
                <a:gd name="connsiteY1" fmla="*/ 42612 h 46720"/>
                <a:gd name="connsiteX2" fmla="*/ 13524 w 36588"/>
                <a:gd name="connsiteY2" fmla="*/ 46518 h 46720"/>
                <a:gd name="connsiteX3" fmla="*/ 3236 w 36588"/>
                <a:gd name="connsiteY3" fmla="*/ 44708 h 46720"/>
                <a:gd name="connsiteX4" fmla="*/ -6289 w 36588"/>
                <a:gd name="connsiteY4" fmla="*/ 39659 h 46720"/>
                <a:gd name="connsiteX5" fmla="*/ -1624 w 36588"/>
                <a:gd name="connsiteY5" fmla="*/ 32230 h 46720"/>
                <a:gd name="connsiteX6" fmla="*/ 13808 w 36588"/>
                <a:gd name="connsiteY6" fmla="*/ 38231 h 46720"/>
                <a:gd name="connsiteX7" fmla="*/ 18952 w 36588"/>
                <a:gd name="connsiteY7" fmla="*/ 36707 h 46720"/>
                <a:gd name="connsiteX8" fmla="*/ 20858 w 36588"/>
                <a:gd name="connsiteY8" fmla="*/ 32897 h 46720"/>
                <a:gd name="connsiteX9" fmla="*/ 11333 w 36588"/>
                <a:gd name="connsiteY9" fmla="*/ 26706 h 46720"/>
                <a:gd name="connsiteX10" fmla="*/ 10282 w 36588"/>
                <a:gd name="connsiteY10" fmla="*/ 26706 h 46720"/>
                <a:gd name="connsiteX11" fmla="*/ -3908 w 36588"/>
                <a:gd name="connsiteY11" fmla="*/ 13847 h 46720"/>
                <a:gd name="connsiteX12" fmla="*/ 1046 w 36588"/>
                <a:gd name="connsiteY12" fmla="*/ 3655 h 46720"/>
                <a:gd name="connsiteX13" fmla="*/ 13808 w 36588"/>
                <a:gd name="connsiteY13" fmla="*/ -155 h 46720"/>
                <a:gd name="connsiteX14" fmla="*/ 28760 w 36588"/>
                <a:gd name="connsiteY14" fmla="*/ 4512 h 46720"/>
                <a:gd name="connsiteX15" fmla="*/ 25142 w 36588"/>
                <a:gd name="connsiteY15" fmla="*/ 11561 h 46720"/>
                <a:gd name="connsiteX16" fmla="*/ 13045 w 36588"/>
                <a:gd name="connsiteY16" fmla="*/ 7942 h 46720"/>
                <a:gd name="connsiteX17" fmla="*/ 7520 w 36588"/>
                <a:gd name="connsiteY17" fmla="*/ 9179 h 46720"/>
                <a:gd name="connsiteX18" fmla="*/ 5329 w 36588"/>
                <a:gd name="connsiteY18" fmla="*/ 12894 h 46720"/>
                <a:gd name="connsiteX19" fmla="*/ 7617 w 36588"/>
                <a:gd name="connsiteY19" fmla="*/ 16133 h 46720"/>
                <a:gd name="connsiteX20" fmla="*/ 11901 w 36588"/>
                <a:gd name="connsiteY20" fmla="*/ 17561 h 46720"/>
                <a:gd name="connsiteX21" fmla="*/ 16854 w 36588"/>
                <a:gd name="connsiteY21" fmla="*/ 18990 h 46720"/>
                <a:gd name="connsiteX22" fmla="*/ 20951 w 36588"/>
                <a:gd name="connsiteY22" fmla="*/ 20514 h 46720"/>
                <a:gd name="connsiteX23" fmla="*/ 25333 w 36588"/>
                <a:gd name="connsiteY23" fmla="*/ 22895 h 46720"/>
                <a:gd name="connsiteX24" fmla="*/ 30286 w 36588"/>
                <a:gd name="connsiteY24" fmla="*/ 32230 h 46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588" h="46720">
                  <a:moveTo>
                    <a:pt x="30286" y="32230"/>
                  </a:moveTo>
                  <a:cubicBezTo>
                    <a:pt x="30476" y="36231"/>
                    <a:pt x="28760" y="40088"/>
                    <a:pt x="25621" y="42612"/>
                  </a:cubicBezTo>
                  <a:cubicBezTo>
                    <a:pt x="22189" y="45346"/>
                    <a:pt x="17905" y="46737"/>
                    <a:pt x="13524" y="46518"/>
                  </a:cubicBezTo>
                  <a:cubicBezTo>
                    <a:pt x="9999" y="46499"/>
                    <a:pt x="6571" y="45889"/>
                    <a:pt x="3236" y="44708"/>
                  </a:cubicBezTo>
                  <a:cubicBezTo>
                    <a:pt x="-196" y="43622"/>
                    <a:pt x="-3433" y="41917"/>
                    <a:pt x="-6289" y="39659"/>
                  </a:cubicBezTo>
                  <a:lnTo>
                    <a:pt x="-1624" y="32230"/>
                  </a:lnTo>
                  <a:cubicBezTo>
                    <a:pt x="2757" y="35859"/>
                    <a:pt x="8189" y="37964"/>
                    <a:pt x="13808" y="38231"/>
                  </a:cubicBezTo>
                  <a:cubicBezTo>
                    <a:pt x="15617" y="38355"/>
                    <a:pt x="17426" y="37812"/>
                    <a:pt x="18952" y="36707"/>
                  </a:cubicBezTo>
                  <a:cubicBezTo>
                    <a:pt x="20189" y="35821"/>
                    <a:pt x="20858" y="34402"/>
                    <a:pt x="20858" y="32897"/>
                  </a:cubicBezTo>
                  <a:cubicBezTo>
                    <a:pt x="20858" y="30611"/>
                    <a:pt x="17807" y="28611"/>
                    <a:pt x="11333" y="26706"/>
                  </a:cubicBezTo>
                  <a:lnTo>
                    <a:pt x="10282" y="26706"/>
                  </a:lnTo>
                  <a:cubicBezTo>
                    <a:pt x="757" y="24134"/>
                    <a:pt x="-3908" y="19848"/>
                    <a:pt x="-3908" y="13847"/>
                  </a:cubicBezTo>
                  <a:cubicBezTo>
                    <a:pt x="-4005" y="9837"/>
                    <a:pt x="-2196" y="6017"/>
                    <a:pt x="1046" y="3655"/>
                  </a:cubicBezTo>
                  <a:cubicBezTo>
                    <a:pt x="4757" y="959"/>
                    <a:pt x="9236" y="-383"/>
                    <a:pt x="13808" y="-155"/>
                  </a:cubicBezTo>
                  <a:cubicBezTo>
                    <a:pt x="19142" y="-164"/>
                    <a:pt x="24379" y="1464"/>
                    <a:pt x="28760" y="4512"/>
                  </a:cubicBezTo>
                  <a:lnTo>
                    <a:pt x="25142" y="11561"/>
                  </a:lnTo>
                  <a:cubicBezTo>
                    <a:pt x="21523" y="9198"/>
                    <a:pt x="17333" y="7942"/>
                    <a:pt x="13045" y="7942"/>
                  </a:cubicBezTo>
                  <a:cubicBezTo>
                    <a:pt x="11143" y="7846"/>
                    <a:pt x="9236" y="8275"/>
                    <a:pt x="7520" y="9179"/>
                  </a:cubicBezTo>
                  <a:cubicBezTo>
                    <a:pt x="6092" y="9865"/>
                    <a:pt x="5236" y="11332"/>
                    <a:pt x="5329" y="12894"/>
                  </a:cubicBezTo>
                  <a:cubicBezTo>
                    <a:pt x="5329" y="14352"/>
                    <a:pt x="6283" y="15647"/>
                    <a:pt x="7617" y="16133"/>
                  </a:cubicBezTo>
                  <a:cubicBezTo>
                    <a:pt x="8952" y="16781"/>
                    <a:pt x="10380" y="17257"/>
                    <a:pt x="11901" y="17561"/>
                  </a:cubicBezTo>
                  <a:lnTo>
                    <a:pt x="16854" y="18990"/>
                  </a:lnTo>
                  <a:lnTo>
                    <a:pt x="20951" y="20514"/>
                  </a:lnTo>
                  <a:cubicBezTo>
                    <a:pt x="22477" y="21143"/>
                    <a:pt x="23998" y="21943"/>
                    <a:pt x="25333" y="22895"/>
                  </a:cubicBezTo>
                  <a:cubicBezTo>
                    <a:pt x="28477" y="24924"/>
                    <a:pt x="30383" y="28468"/>
                    <a:pt x="30286" y="32230"/>
                  </a:cubicBezTo>
                  <a:close/>
                </a:path>
              </a:pathLst>
            </a:custGeom>
            <a:solidFill>
              <a:srgbClr val="6D6E71"/>
            </a:solidFill>
            <a:ln w="9525" cap="flat">
              <a:noFill/>
              <a:prstDash val="solid"/>
              <a:miter/>
            </a:ln>
          </p:spPr>
          <p:txBody>
            <a:bodyPr rtlCol="0" anchor="ctr"/>
            <a:lstStyle/>
            <a:p>
              <a:endParaRPr lang="en-US"/>
            </a:p>
          </p:txBody>
        </p:sp>
        <p:sp>
          <p:nvSpPr>
            <p:cNvPr id="1720" name="Freeform: Shape 1719">
              <a:extLst>
                <a:ext uri="{FF2B5EF4-FFF2-40B4-BE49-F238E27FC236}">
                  <a16:creationId xmlns:a16="http://schemas.microsoft.com/office/drawing/2014/main" id="{E5222D45-7FA5-4BDA-AC05-6A6B6CDB76D4}"/>
                </a:ext>
              </a:extLst>
            </p:cNvPr>
            <p:cNvSpPr/>
            <p:nvPr/>
          </p:nvSpPr>
          <p:spPr>
            <a:xfrm>
              <a:off x="17418748" y="5245228"/>
              <a:ext cx="31718" cy="60865"/>
            </a:xfrm>
            <a:custGeom>
              <a:avLst/>
              <a:gdLst>
                <a:gd name="connsiteX0" fmla="*/ 9045 w 31718"/>
                <a:gd name="connsiteY0" fmla="*/ 22109 h 60865"/>
                <a:gd name="connsiteX1" fmla="*/ 9045 w 31718"/>
                <a:gd name="connsiteY1" fmla="*/ 45254 h 60865"/>
                <a:gd name="connsiteX2" fmla="*/ 10761 w 31718"/>
                <a:gd name="connsiteY2" fmla="*/ 50493 h 60865"/>
                <a:gd name="connsiteX3" fmla="*/ 15524 w 31718"/>
                <a:gd name="connsiteY3" fmla="*/ 52398 h 60865"/>
                <a:gd name="connsiteX4" fmla="*/ 21430 w 31718"/>
                <a:gd name="connsiteY4" fmla="*/ 49350 h 60865"/>
                <a:gd name="connsiteX5" fmla="*/ 25430 w 31718"/>
                <a:gd name="connsiteY5" fmla="*/ 56208 h 60865"/>
                <a:gd name="connsiteX6" fmla="*/ 14189 w 31718"/>
                <a:gd name="connsiteY6" fmla="*/ 60685 h 60865"/>
                <a:gd name="connsiteX7" fmla="*/ 3711 w 31718"/>
                <a:gd name="connsiteY7" fmla="*/ 56494 h 60865"/>
                <a:gd name="connsiteX8" fmla="*/ -573 w 31718"/>
                <a:gd name="connsiteY8" fmla="*/ 45064 h 60865"/>
                <a:gd name="connsiteX9" fmla="*/ -573 w 31718"/>
                <a:gd name="connsiteY9" fmla="*/ 22109 h 60865"/>
                <a:gd name="connsiteX10" fmla="*/ -6289 w 31718"/>
                <a:gd name="connsiteY10" fmla="*/ 22109 h 60865"/>
                <a:gd name="connsiteX11" fmla="*/ -6289 w 31718"/>
                <a:gd name="connsiteY11" fmla="*/ 14394 h 60865"/>
                <a:gd name="connsiteX12" fmla="*/ -573 w 31718"/>
                <a:gd name="connsiteY12" fmla="*/ 14394 h 60865"/>
                <a:gd name="connsiteX13" fmla="*/ -573 w 31718"/>
                <a:gd name="connsiteY13" fmla="*/ -180 h 60865"/>
                <a:gd name="connsiteX14" fmla="*/ 8952 w 31718"/>
                <a:gd name="connsiteY14" fmla="*/ -180 h 60865"/>
                <a:gd name="connsiteX15" fmla="*/ 8952 w 31718"/>
                <a:gd name="connsiteY15" fmla="*/ 14108 h 60865"/>
                <a:gd name="connsiteX16" fmla="*/ 20951 w 31718"/>
                <a:gd name="connsiteY16" fmla="*/ 14108 h 60865"/>
                <a:gd name="connsiteX17" fmla="*/ 20951 w 31718"/>
                <a:gd name="connsiteY17" fmla="*/ 21823 h 60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865">
                  <a:moveTo>
                    <a:pt x="9045" y="22109"/>
                  </a:moveTo>
                  <a:lnTo>
                    <a:pt x="9045" y="45254"/>
                  </a:lnTo>
                  <a:cubicBezTo>
                    <a:pt x="8952" y="47150"/>
                    <a:pt x="9524" y="49016"/>
                    <a:pt x="10761" y="50493"/>
                  </a:cubicBezTo>
                  <a:cubicBezTo>
                    <a:pt x="11998" y="51798"/>
                    <a:pt x="13715" y="52494"/>
                    <a:pt x="15524" y="52398"/>
                  </a:cubicBezTo>
                  <a:cubicBezTo>
                    <a:pt x="17812" y="52264"/>
                    <a:pt x="20003" y="51150"/>
                    <a:pt x="21430" y="49350"/>
                  </a:cubicBezTo>
                  <a:lnTo>
                    <a:pt x="25430" y="56208"/>
                  </a:lnTo>
                  <a:cubicBezTo>
                    <a:pt x="22384" y="59037"/>
                    <a:pt x="18379" y="60637"/>
                    <a:pt x="14189" y="60685"/>
                  </a:cubicBezTo>
                  <a:cubicBezTo>
                    <a:pt x="10287" y="60733"/>
                    <a:pt x="6473" y="59227"/>
                    <a:pt x="3711" y="56494"/>
                  </a:cubicBezTo>
                  <a:cubicBezTo>
                    <a:pt x="762" y="53436"/>
                    <a:pt x="-764" y="49302"/>
                    <a:pt x="-573" y="45064"/>
                  </a:cubicBezTo>
                  <a:lnTo>
                    <a:pt x="-573" y="22109"/>
                  </a:lnTo>
                  <a:lnTo>
                    <a:pt x="-6289" y="22109"/>
                  </a:lnTo>
                  <a:lnTo>
                    <a:pt x="-6289" y="14394"/>
                  </a:lnTo>
                  <a:lnTo>
                    <a:pt x="-573" y="14394"/>
                  </a:lnTo>
                  <a:lnTo>
                    <a:pt x="-573" y="-180"/>
                  </a:lnTo>
                  <a:lnTo>
                    <a:pt x="8952" y="-180"/>
                  </a:lnTo>
                  <a:lnTo>
                    <a:pt x="8952" y="14108"/>
                  </a:lnTo>
                  <a:lnTo>
                    <a:pt x="20951" y="14108"/>
                  </a:lnTo>
                  <a:lnTo>
                    <a:pt x="20951" y="21823"/>
                  </a:lnTo>
                  <a:close/>
                </a:path>
              </a:pathLst>
            </a:custGeom>
            <a:solidFill>
              <a:srgbClr val="6D6E71"/>
            </a:solidFill>
            <a:ln w="9525" cap="flat">
              <a:noFill/>
              <a:prstDash val="solid"/>
              <a:miter/>
            </a:ln>
          </p:spPr>
          <p:txBody>
            <a:bodyPr rtlCol="0" anchor="ctr"/>
            <a:lstStyle/>
            <a:p>
              <a:endParaRPr lang="en-US"/>
            </a:p>
          </p:txBody>
        </p:sp>
        <p:sp>
          <p:nvSpPr>
            <p:cNvPr id="1721" name="Freeform: Shape 1720">
              <a:extLst>
                <a:ext uri="{FF2B5EF4-FFF2-40B4-BE49-F238E27FC236}">
                  <a16:creationId xmlns:a16="http://schemas.microsoft.com/office/drawing/2014/main" id="{CDD7008B-C2E2-4C9D-BFD0-D1C0BFFB27BD}"/>
                </a:ext>
              </a:extLst>
            </p:cNvPr>
            <p:cNvSpPr/>
            <p:nvPr/>
          </p:nvSpPr>
          <p:spPr>
            <a:xfrm>
              <a:off x="17458085" y="5241894"/>
              <a:ext cx="42056" cy="63531"/>
            </a:xfrm>
            <a:custGeom>
              <a:avLst/>
              <a:gdLst>
                <a:gd name="connsiteX0" fmla="*/ 3236 w 42056"/>
                <a:gd name="connsiteY0" fmla="*/ 38682 h 63531"/>
                <a:gd name="connsiteX1" fmla="*/ 3236 w 42056"/>
                <a:gd name="connsiteY1" fmla="*/ 63352 h 63531"/>
                <a:gd name="connsiteX2" fmla="*/ -6289 w 42056"/>
                <a:gd name="connsiteY2" fmla="*/ 63352 h 63531"/>
                <a:gd name="connsiteX3" fmla="*/ -6289 w 42056"/>
                <a:gd name="connsiteY3" fmla="*/ -180 h 63531"/>
                <a:gd name="connsiteX4" fmla="*/ 3236 w 42056"/>
                <a:gd name="connsiteY4" fmla="*/ -180 h 63531"/>
                <a:gd name="connsiteX5" fmla="*/ 3236 w 42056"/>
                <a:gd name="connsiteY5" fmla="*/ 26109 h 63531"/>
                <a:gd name="connsiteX6" fmla="*/ 9524 w 42056"/>
                <a:gd name="connsiteY6" fmla="*/ 19441 h 63531"/>
                <a:gd name="connsiteX7" fmla="*/ 18477 w 42056"/>
                <a:gd name="connsiteY7" fmla="*/ 17060 h 63531"/>
                <a:gd name="connsiteX8" fmla="*/ 30955 w 42056"/>
                <a:gd name="connsiteY8" fmla="*/ 21823 h 63531"/>
                <a:gd name="connsiteX9" fmla="*/ 35718 w 42056"/>
                <a:gd name="connsiteY9" fmla="*/ 35443 h 63531"/>
                <a:gd name="connsiteX10" fmla="*/ 35718 w 42056"/>
                <a:gd name="connsiteY10" fmla="*/ 63352 h 63531"/>
                <a:gd name="connsiteX11" fmla="*/ 26193 w 42056"/>
                <a:gd name="connsiteY11" fmla="*/ 63352 h 63531"/>
                <a:gd name="connsiteX12" fmla="*/ 26193 w 42056"/>
                <a:gd name="connsiteY12" fmla="*/ 38301 h 63531"/>
                <a:gd name="connsiteX13" fmla="*/ 15715 w 42056"/>
                <a:gd name="connsiteY13" fmla="*/ 25728 h 63531"/>
                <a:gd name="connsiteX14" fmla="*/ 7050 w 42056"/>
                <a:gd name="connsiteY14" fmla="*/ 29061 h 63531"/>
                <a:gd name="connsiteX15" fmla="*/ 3236 w 42056"/>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056" h="63531">
                  <a:moveTo>
                    <a:pt x="3236" y="38682"/>
                  </a:moveTo>
                  <a:lnTo>
                    <a:pt x="3236" y="63352"/>
                  </a:lnTo>
                  <a:lnTo>
                    <a:pt x="-6289" y="63352"/>
                  </a:lnTo>
                  <a:lnTo>
                    <a:pt x="-6289" y="-180"/>
                  </a:lnTo>
                  <a:lnTo>
                    <a:pt x="3236" y="-180"/>
                  </a:lnTo>
                  <a:lnTo>
                    <a:pt x="3236" y="26109"/>
                  </a:lnTo>
                  <a:cubicBezTo>
                    <a:pt x="4669" y="23309"/>
                    <a:pt x="6859" y="20994"/>
                    <a:pt x="9524" y="19441"/>
                  </a:cubicBezTo>
                  <a:cubicBezTo>
                    <a:pt x="12189" y="17841"/>
                    <a:pt x="15333" y="17022"/>
                    <a:pt x="18477" y="17060"/>
                  </a:cubicBezTo>
                  <a:cubicBezTo>
                    <a:pt x="23147" y="16850"/>
                    <a:pt x="27621" y="18575"/>
                    <a:pt x="30955" y="21823"/>
                  </a:cubicBezTo>
                  <a:cubicBezTo>
                    <a:pt x="34290" y="25528"/>
                    <a:pt x="36099" y="30443"/>
                    <a:pt x="35718" y="35443"/>
                  </a:cubicBezTo>
                  <a:lnTo>
                    <a:pt x="35718" y="63352"/>
                  </a:lnTo>
                  <a:lnTo>
                    <a:pt x="26193" y="63352"/>
                  </a:lnTo>
                  <a:lnTo>
                    <a:pt x="26193" y="38301"/>
                  </a:lnTo>
                  <a:cubicBezTo>
                    <a:pt x="26193" y="29919"/>
                    <a:pt x="22668" y="25728"/>
                    <a:pt x="15715" y="25728"/>
                  </a:cubicBezTo>
                  <a:cubicBezTo>
                    <a:pt x="12477" y="25699"/>
                    <a:pt x="9431" y="26890"/>
                    <a:pt x="7050" y="29061"/>
                  </a:cubicBezTo>
                  <a:cubicBezTo>
                    <a:pt x="4380" y="31538"/>
                    <a:pt x="2952" y="35062"/>
                    <a:pt x="3236" y="38682"/>
                  </a:cubicBezTo>
                  <a:close/>
                </a:path>
              </a:pathLst>
            </a:custGeom>
            <a:solidFill>
              <a:srgbClr val="6D6E71"/>
            </a:solidFill>
            <a:ln w="9525" cap="flat">
              <a:noFill/>
              <a:prstDash val="solid"/>
              <a:miter/>
            </a:ln>
          </p:spPr>
          <p:txBody>
            <a:bodyPr rtlCol="0" anchor="ctr"/>
            <a:lstStyle/>
            <a:p>
              <a:endParaRPr lang="en-US"/>
            </a:p>
          </p:txBody>
        </p:sp>
        <p:sp>
          <p:nvSpPr>
            <p:cNvPr id="1722" name="Freeform: Shape 1721">
              <a:extLst>
                <a:ext uri="{FF2B5EF4-FFF2-40B4-BE49-F238E27FC236}">
                  <a16:creationId xmlns:a16="http://schemas.microsoft.com/office/drawing/2014/main" id="{71D03EBA-FA1A-4BD9-B1C1-40CEC540BF8C}"/>
                </a:ext>
              </a:extLst>
            </p:cNvPr>
            <p:cNvSpPr/>
            <p:nvPr/>
          </p:nvSpPr>
          <p:spPr>
            <a:xfrm>
              <a:off x="17509984" y="5258632"/>
              <a:ext cx="40636" cy="47472"/>
            </a:xfrm>
            <a:custGeom>
              <a:avLst/>
              <a:gdLst>
                <a:gd name="connsiteX0" fmla="*/ 34109 w 40636"/>
                <a:gd name="connsiteY0" fmla="*/ 46613 h 47472"/>
                <a:gd name="connsiteX1" fmla="*/ 25347 w 40636"/>
                <a:gd name="connsiteY1" fmla="*/ 46613 h 47472"/>
                <a:gd name="connsiteX2" fmla="*/ 25347 w 40636"/>
                <a:gd name="connsiteY2" fmla="*/ 40517 h 47472"/>
                <a:gd name="connsiteX3" fmla="*/ 10204 w 40636"/>
                <a:gd name="connsiteY3" fmla="*/ 47280 h 47472"/>
                <a:gd name="connsiteX4" fmla="*/ -1610 w 40636"/>
                <a:gd name="connsiteY4" fmla="*/ 43279 h 47472"/>
                <a:gd name="connsiteX5" fmla="*/ -6274 w 40636"/>
                <a:gd name="connsiteY5" fmla="*/ 32517 h 47472"/>
                <a:gd name="connsiteX6" fmla="*/ -1321 w 40636"/>
                <a:gd name="connsiteY6" fmla="*/ 22420 h 47472"/>
                <a:gd name="connsiteX7" fmla="*/ 12110 w 40636"/>
                <a:gd name="connsiteY7" fmla="*/ 19086 h 47472"/>
                <a:gd name="connsiteX8" fmla="*/ 24584 w 40636"/>
                <a:gd name="connsiteY8" fmla="*/ 19086 h 47472"/>
                <a:gd name="connsiteX9" fmla="*/ 24584 w 40636"/>
                <a:gd name="connsiteY9" fmla="*/ 17372 h 47472"/>
                <a:gd name="connsiteX10" fmla="*/ 14492 w 40636"/>
                <a:gd name="connsiteY10" fmla="*/ 7847 h 47472"/>
                <a:gd name="connsiteX11" fmla="*/ 1251 w 40636"/>
                <a:gd name="connsiteY11" fmla="*/ 12418 h 47472"/>
                <a:gd name="connsiteX12" fmla="*/ -3037 w 40636"/>
                <a:gd name="connsiteY12" fmla="*/ 6418 h 47472"/>
                <a:gd name="connsiteX13" fmla="*/ 16013 w 40636"/>
                <a:gd name="connsiteY13" fmla="*/ -155 h 47472"/>
                <a:gd name="connsiteX14" fmla="*/ 29156 w 40636"/>
                <a:gd name="connsiteY14" fmla="*/ 3942 h 47472"/>
                <a:gd name="connsiteX15" fmla="*/ 34300 w 40636"/>
                <a:gd name="connsiteY15" fmla="*/ 16705 h 47472"/>
                <a:gd name="connsiteX16" fmla="*/ 24584 w 40636"/>
                <a:gd name="connsiteY16" fmla="*/ 29659 h 47472"/>
                <a:gd name="connsiteX17" fmla="*/ 24584 w 40636"/>
                <a:gd name="connsiteY17" fmla="*/ 25754 h 47472"/>
                <a:gd name="connsiteX18" fmla="*/ 13822 w 40636"/>
                <a:gd name="connsiteY18" fmla="*/ 25754 h 47472"/>
                <a:gd name="connsiteX19" fmla="*/ 3441 w 40636"/>
                <a:gd name="connsiteY19" fmla="*/ 32326 h 47472"/>
                <a:gd name="connsiteX20" fmla="*/ 6013 w 40636"/>
                <a:gd name="connsiteY20" fmla="*/ 37374 h 47472"/>
                <a:gd name="connsiteX21" fmla="*/ 13157 w 40636"/>
                <a:gd name="connsiteY21" fmla="*/ 39184 h 47472"/>
                <a:gd name="connsiteX22" fmla="*/ 21156 w 40636"/>
                <a:gd name="connsiteY22" fmla="*/ 36612 h 47472"/>
                <a:gd name="connsiteX23" fmla="*/ 24491 w 40636"/>
                <a:gd name="connsiteY23" fmla="*/ 29659 h 47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6" h="47472">
                  <a:moveTo>
                    <a:pt x="34109" y="46613"/>
                  </a:moveTo>
                  <a:lnTo>
                    <a:pt x="25347" y="46613"/>
                  </a:lnTo>
                  <a:lnTo>
                    <a:pt x="25347" y="40517"/>
                  </a:lnTo>
                  <a:cubicBezTo>
                    <a:pt x="21635" y="44965"/>
                    <a:pt x="16013" y="47461"/>
                    <a:pt x="10204" y="47280"/>
                  </a:cubicBezTo>
                  <a:cubicBezTo>
                    <a:pt x="5916" y="47442"/>
                    <a:pt x="1725" y="46013"/>
                    <a:pt x="-1610" y="43279"/>
                  </a:cubicBezTo>
                  <a:cubicBezTo>
                    <a:pt x="-4749" y="40593"/>
                    <a:pt x="-6465" y="36631"/>
                    <a:pt x="-6274" y="32517"/>
                  </a:cubicBezTo>
                  <a:cubicBezTo>
                    <a:pt x="-6465" y="28516"/>
                    <a:pt x="-4656" y="24687"/>
                    <a:pt x="-1321" y="22420"/>
                  </a:cubicBezTo>
                  <a:cubicBezTo>
                    <a:pt x="2776" y="20029"/>
                    <a:pt x="7441" y="18867"/>
                    <a:pt x="12110" y="19086"/>
                  </a:cubicBezTo>
                  <a:lnTo>
                    <a:pt x="24584" y="19086"/>
                  </a:lnTo>
                  <a:lnTo>
                    <a:pt x="24584" y="17372"/>
                  </a:lnTo>
                  <a:cubicBezTo>
                    <a:pt x="24584" y="11371"/>
                    <a:pt x="21254" y="7847"/>
                    <a:pt x="14492" y="7847"/>
                  </a:cubicBezTo>
                  <a:cubicBezTo>
                    <a:pt x="9729" y="8018"/>
                    <a:pt x="5157" y="9609"/>
                    <a:pt x="1251" y="12418"/>
                  </a:cubicBezTo>
                  <a:lnTo>
                    <a:pt x="-3037" y="6418"/>
                  </a:lnTo>
                  <a:cubicBezTo>
                    <a:pt x="2297" y="2065"/>
                    <a:pt x="9060" y="-269"/>
                    <a:pt x="16013" y="-155"/>
                  </a:cubicBezTo>
                  <a:cubicBezTo>
                    <a:pt x="20775" y="-393"/>
                    <a:pt x="25445" y="1055"/>
                    <a:pt x="29156" y="3942"/>
                  </a:cubicBezTo>
                  <a:cubicBezTo>
                    <a:pt x="32779" y="7132"/>
                    <a:pt x="34681" y="11875"/>
                    <a:pt x="34300" y="16705"/>
                  </a:cubicBezTo>
                  <a:close/>
                  <a:moveTo>
                    <a:pt x="24584" y="29659"/>
                  </a:moveTo>
                  <a:lnTo>
                    <a:pt x="24584" y="25754"/>
                  </a:lnTo>
                  <a:lnTo>
                    <a:pt x="13822" y="25754"/>
                  </a:lnTo>
                  <a:cubicBezTo>
                    <a:pt x="6869" y="25754"/>
                    <a:pt x="3441" y="27944"/>
                    <a:pt x="3441" y="32326"/>
                  </a:cubicBezTo>
                  <a:cubicBezTo>
                    <a:pt x="3344" y="34345"/>
                    <a:pt x="4297" y="36269"/>
                    <a:pt x="6013" y="37374"/>
                  </a:cubicBezTo>
                  <a:cubicBezTo>
                    <a:pt x="8106" y="38707"/>
                    <a:pt x="10678" y="39346"/>
                    <a:pt x="13157" y="39184"/>
                  </a:cubicBezTo>
                  <a:cubicBezTo>
                    <a:pt x="16013" y="39241"/>
                    <a:pt x="18873" y="38336"/>
                    <a:pt x="21156" y="36612"/>
                  </a:cubicBezTo>
                  <a:cubicBezTo>
                    <a:pt x="23347" y="34983"/>
                    <a:pt x="24584" y="32383"/>
                    <a:pt x="24491" y="29659"/>
                  </a:cubicBezTo>
                  <a:close/>
                </a:path>
              </a:pathLst>
            </a:custGeom>
            <a:solidFill>
              <a:srgbClr val="6D6E71"/>
            </a:solidFill>
            <a:ln w="9525" cap="flat">
              <a:noFill/>
              <a:prstDash val="solid"/>
              <a:miter/>
            </a:ln>
          </p:spPr>
          <p:txBody>
            <a:bodyPr rtlCol="0" anchor="ctr"/>
            <a:lstStyle/>
            <a:p>
              <a:endParaRPr lang="en-US"/>
            </a:p>
          </p:txBody>
        </p:sp>
        <p:sp>
          <p:nvSpPr>
            <p:cNvPr id="1723" name="Freeform: Shape 1722">
              <a:extLst>
                <a:ext uri="{FF2B5EF4-FFF2-40B4-BE49-F238E27FC236}">
                  <a16:creationId xmlns:a16="http://schemas.microsoft.com/office/drawing/2014/main" id="{0BC8F946-0EE5-403B-892B-1B26F04DE1E6}"/>
                </a:ext>
              </a:extLst>
            </p:cNvPr>
            <p:cNvSpPr/>
            <p:nvPr/>
          </p:nvSpPr>
          <p:spPr>
            <a:xfrm>
              <a:off x="17563813" y="5259114"/>
              <a:ext cx="41961" cy="46311"/>
            </a:xfrm>
            <a:custGeom>
              <a:avLst/>
              <a:gdLst>
                <a:gd name="connsiteX0" fmla="*/ 3236 w 41961"/>
                <a:gd name="connsiteY0" fmla="*/ 21462 h 46311"/>
                <a:gd name="connsiteX1" fmla="*/ 3236 w 41961"/>
                <a:gd name="connsiteY1" fmla="*/ 46132 h 46311"/>
                <a:gd name="connsiteX2" fmla="*/ -6289 w 41961"/>
                <a:gd name="connsiteY2" fmla="*/ 46132 h 46311"/>
                <a:gd name="connsiteX3" fmla="*/ -6289 w 41961"/>
                <a:gd name="connsiteY3" fmla="*/ 507 h 46311"/>
                <a:gd name="connsiteX4" fmla="*/ 3236 w 41961"/>
                <a:gd name="connsiteY4" fmla="*/ 507 h 46311"/>
                <a:gd name="connsiteX5" fmla="*/ 3236 w 41961"/>
                <a:gd name="connsiteY5" fmla="*/ 8889 h 46311"/>
                <a:gd name="connsiteX6" fmla="*/ 9617 w 41961"/>
                <a:gd name="connsiteY6" fmla="*/ 2221 h 46311"/>
                <a:gd name="connsiteX7" fmla="*/ 18379 w 41961"/>
                <a:gd name="connsiteY7" fmla="*/ -160 h 46311"/>
                <a:gd name="connsiteX8" fmla="*/ 30858 w 41961"/>
                <a:gd name="connsiteY8" fmla="*/ 4603 h 46311"/>
                <a:gd name="connsiteX9" fmla="*/ 35620 w 41961"/>
                <a:gd name="connsiteY9" fmla="*/ 18223 h 46311"/>
                <a:gd name="connsiteX10" fmla="*/ 35620 w 41961"/>
                <a:gd name="connsiteY10" fmla="*/ 46132 h 46311"/>
                <a:gd name="connsiteX11" fmla="*/ 26095 w 41961"/>
                <a:gd name="connsiteY11" fmla="*/ 46132 h 46311"/>
                <a:gd name="connsiteX12" fmla="*/ 26095 w 41961"/>
                <a:gd name="connsiteY12" fmla="*/ 21081 h 46311"/>
                <a:gd name="connsiteX13" fmla="*/ 15715 w 41961"/>
                <a:gd name="connsiteY13" fmla="*/ 8508 h 46311"/>
                <a:gd name="connsiteX14" fmla="*/ 7045 w 41961"/>
                <a:gd name="connsiteY14" fmla="*/ 11841 h 46311"/>
                <a:gd name="connsiteX15" fmla="*/ 3236 w 41961"/>
                <a:gd name="connsiteY15" fmla="*/ 21462 h 46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46311">
                  <a:moveTo>
                    <a:pt x="3236" y="21462"/>
                  </a:moveTo>
                  <a:lnTo>
                    <a:pt x="3236" y="46132"/>
                  </a:lnTo>
                  <a:lnTo>
                    <a:pt x="-6289" y="46132"/>
                  </a:lnTo>
                  <a:lnTo>
                    <a:pt x="-6289" y="507"/>
                  </a:lnTo>
                  <a:lnTo>
                    <a:pt x="3236" y="507"/>
                  </a:lnTo>
                  <a:lnTo>
                    <a:pt x="3236" y="8889"/>
                  </a:lnTo>
                  <a:cubicBezTo>
                    <a:pt x="4762" y="6126"/>
                    <a:pt x="6952" y="3821"/>
                    <a:pt x="9617" y="2221"/>
                  </a:cubicBezTo>
                  <a:cubicBezTo>
                    <a:pt x="12287" y="640"/>
                    <a:pt x="15333" y="-179"/>
                    <a:pt x="18379" y="-160"/>
                  </a:cubicBezTo>
                  <a:cubicBezTo>
                    <a:pt x="23049" y="-389"/>
                    <a:pt x="27528" y="1335"/>
                    <a:pt x="30858" y="4603"/>
                  </a:cubicBezTo>
                  <a:cubicBezTo>
                    <a:pt x="34290" y="8279"/>
                    <a:pt x="36002" y="13213"/>
                    <a:pt x="35620" y="18223"/>
                  </a:cubicBezTo>
                  <a:lnTo>
                    <a:pt x="35620" y="46132"/>
                  </a:lnTo>
                  <a:lnTo>
                    <a:pt x="26095" y="46132"/>
                  </a:lnTo>
                  <a:lnTo>
                    <a:pt x="26095" y="21081"/>
                  </a:lnTo>
                  <a:cubicBezTo>
                    <a:pt x="26095" y="12699"/>
                    <a:pt x="22668" y="8508"/>
                    <a:pt x="15715" y="8508"/>
                  </a:cubicBezTo>
                  <a:cubicBezTo>
                    <a:pt x="12477" y="8479"/>
                    <a:pt x="9427" y="9670"/>
                    <a:pt x="7045" y="11841"/>
                  </a:cubicBezTo>
                  <a:cubicBezTo>
                    <a:pt x="4380" y="14318"/>
                    <a:pt x="3046" y="17842"/>
                    <a:pt x="3236" y="21462"/>
                  </a:cubicBezTo>
                  <a:close/>
                </a:path>
              </a:pathLst>
            </a:custGeom>
            <a:solidFill>
              <a:srgbClr val="6D6E71"/>
            </a:solidFill>
            <a:ln w="9525" cap="flat">
              <a:noFill/>
              <a:prstDash val="solid"/>
              <a:miter/>
            </a:ln>
          </p:spPr>
          <p:txBody>
            <a:bodyPr rtlCol="0" anchor="ctr"/>
            <a:lstStyle/>
            <a:p>
              <a:endParaRPr lang="en-US"/>
            </a:p>
          </p:txBody>
        </p:sp>
        <p:sp>
          <p:nvSpPr>
            <p:cNvPr id="1724" name="Freeform: Shape 1723">
              <a:extLst>
                <a:ext uri="{FF2B5EF4-FFF2-40B4-BE49-F238E27FC236}">
                  <a16:creationId xmlns:a16="http://schemas.microsoft.com/office/drawing/2014/main" id="{827C941B-1E2D-432D-B52B-5DFDDEACF042}"/>
                </a:ext>
              </a:extLst>
            </p:cNvPr>
            <p:cNvSpPr/>
            <p:nvPr/>
          </p:nvSpPr>
          <p:spPr>
            <a:xfrm>
              <a:off x="17639060" y="5245228"/>
              <a:ext cx="31718" cy="60865"/>
            </a:xfrm>
            <a:custGeom>
              <a:avLst/>
              <a:gdLst>
                <a:gd name="connsiteX0" fmla="*/ 9143 w 31718"/>
                <a:gd name="connsiteY0" fmla="*/ 22109 h 60865"/>
                <a:gd name="connsiteX1" fmla="*/ 9143 w 31718"/>
                <a:gd name="connsiteY1" fmla="*/ 45254 h 60865"/>
                <a:gd name="connsiteX2" fmla="*/ 10859 w 31718"/>
                <a:gd name="connsiteY2" fmla="*/ 50493 h 60865"/>
                <a:gd name="connsiteX3" fmla="*/ 15621 w 31718"/>
                <a:gd name="connsiteY3" fmla="*/ 52398 h 60865"/>
                <a:gd name="connsiteX4" fmla="*/ 21523 w 31718"/>
                <a:gd name="connsiteY4" fmla="*/ 49350 h 60865"/>
                <a:gd name="connsiteX5" fmla="*/ 25430 w 31718"/>
                <a:gd name="connsiteY5" fmla="*/ 56208 h 60865"/>
                <a:gd name="connsiteX6" fmla="*/ 14287 w 31718"/>
                <a:gd name="connsiteY6" fmla="*/ 60685 h 60865"/>
                <a:gd name="connsiteX7" fmla="*/ 3808 w 31718"/>
                <a:gd name="connsiteY7" fmla="*/ 56494 h 60865"/>
                <a:gd name="connsiteX8" fmla="*/ -475 w 31718"/>
                <a:gd name="connsiteY8" fmla="*/ 45064 h 60865"/>
                <a:gd name="connsiteX9" fmla="*/ -475 w 31718"/>
                <a:gd name="connsiteY9" fmla="*/ 22109 h 60865"/>
                <a:gd name="connsiteX10" fmla="*/ -6289 w 31718"/>
                <a:gd name="connsiteY10" fmla="*/ 22109 h 60865"/>
                <a:gd name="connsiteX11" fmla="*/ -6289 w 31718"/>
                <a:gd name="connsiteY11" fmla="*/ 14394 h 60865"/>
                <a:gd name="connsiteX12" fmla="*/ -475 w 31718"/>
                <a:gd name="connsiteY12" fmla="*/ 14394 h 60865"/>
                <a:gd name="connsiteX13" fmla="*/ -475 w 31718"/>
                <a:gd name="connsiteY13" fmla="*/ -180 h 60865"/>
                <a:gd name="connsiteX14" fmla="*/ 9050 w 31718"/>
                <a:gd name="connsiteY14" fmla="*/ -180 h 60865"/>
                <a:gd name="connsiteX15" fmla="*/ 9050 w 31718"/>
                <a:gd name="connsiteY15" fmla="*/ 14108 h 60865"/>
                <a:gd name="connsiteX16" fmla="*/ 21049 w 31718"/>
                <a:gd name="connsiteY16" fmla="*/ 14108 h 60865"/>
                <a:gd name="connsiteX17" fmla="*/ 21049 w 31718"/>
                <a:gd name="connsiteY17" fmla="*/ 21823 h 60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865">
                  <a:moveTo>
                    <a:pt x="9143" y="22109"/>
                  </a:moveTo>
                  <a:lnTo>
                    <a:pt x="9143" y="45254"/>
                  </a:lnTo>
                  <a:cubicBezTo>
                    <a:pt x="9050" y="47150"/>
                    <a:pt x="9617" y="49016"/>
                    <a:pt x="10859" y="50493"/>
                  </a:cubicBezTo>
                  <a:cubicBezTo>
                    <a:pt x="12096" y="51808"/>
                    <a:pt x="13812" y="52503"/>
                    <a:pt x="15621" y="52398"/>
                  </a:cubicBezTo>
                  <a:cubicBezTo>
                    <a:pt x="17905" y="52264"/>
                    <a:pt x="20096" y="51150"/>
                    <a:pt x="21523" y="49350"/>
                  </a:cubicBezTo>
                  <a:lnTo>
                    <a:pt x="25430" y="56208"/>
                  </a:lnTo>
                  <a:cubicBezTo>
                    <a:pt x="22384" y="59047"/>
                    <a:pt x="18477" y="60647"/>
                    <a:pt x="14287" y="60685"/>
                  </a:cubicBezTo>
                  <a:cubicBezTo>
                    <a:pt x="10380" y="60733"/>
                    <a:pt x="6571" y="59227"/>
                    <a:pt x="3808" y="56494"/>
                  </a:cubicBezTo>
                  <a:cubicBezTo>
                    <a:pt x="855" y="53436"/>
                    <a:pt x="-666" y="49302"/>
                    <a:pt x="-475" y="45064"/>
                  </a:cubicBezTo>
                  <a:lnTo>
                    <a:pt x="-475" y="22109"/>
                  </a:lnTo>
                  <a:lnTo>
                    <a:pt x="-6289" y="22109"/>
                  </a:lnTo>
                  <a:lnTo>
                    <a:pt x="-6289" y="14394"/>
                  </a:lnTo>
                  <a:lnTo>
                    <a:pt x="-475" y="14394"/>
                  </a:lnTo>
                  <a:lnTo>
                    <a:pt x="-475" y="-180"/>
                  </a:lnTo>
                  <a:lnTo>
                    <a:pt x="9050" y="-180"/>
                  </a:lnTo>
                  <a:lnTo>
                    <a:pt x="9050" y="14108"/>
                  </a:lnTo>
                  <a:lnTo>
                    <a:pt x="21049" y="14108"/>
                  </a:lnTo>
                  <a:lnTo>
                    <a:pt x="21049" y="21823"/>
                  </a:lnTo>
                  <a:close/>
                </a:path>
              </a:pathLst>
            </a:custGeom>
            <a:solidFill>
              <a:srgbClr val="6D6E71"/>
            </a:solidFill>
            <a:ln w="9525" cap="flat">
              <a:noFill/>
              <a:prstDash val="solid"/>
              <a:miter/>
            </a:ln>
          </p:spPr>
          <p:txBody>
            <a:bodyPr rtlCol="0" anchor="ctr"/>
            <a:lstStyle/>
            <a:p>
              <a:endParaRPr lang="en-US"/>
            </a:p>
          </p:txBody>
        </p:sp>
        <p:sp>
          <p:nvSpPr>
            <p:cNvPr id="1725" name="Freeform: Shape 1724">
              <a:extLst>
                <a:ext uri="{FF2B5EF4-FFF2-40B4-BE49-F238E27FC236}">
                  <a16:creationId xmlns:a16="http://schemas.microsoft.com/office/drawing/2014/main" id="{7C16FDC9-AD7C-4F24-882A-6A9947D521C6}"/>
                </a:ext>
              </a:extLst>
            </p:cNvPr>
            <p:cNvSpPr/>
            <p:nvPr/>
          </p:nvSpPr>
          <p:spPr>
            <a:xfrm>
              <a:off x="17678495" y="5241894"/>
              <a:ext cx="41961" cy="63531"/>
            </a:xfrm>
            <a:custGeom>
              <a:avLst/>
              <a:gdLst>
                <a:gd name="connsiteX0" fmla="*/ 3236 w 41961"/>
                <a:gd name="connsiteY0" fmla="*/ 38682 h 63531"/>
                <a:gd name="connsiteX1" fmla="*/ 3236 w 41961"/>
                <a:gd name="connsiteY1" fmla="*/ 63352 h 63531"/>
                <a:gd name="connsiteX2" fmla="*/ -6289 w 41961"/>
                <a:gd name="connsiteY2" fmla="*/ 63352 h 63531"/>
                <a:gd name="connsiteX3" fmla="*/ -6289 w 41961"/>
                <a:gd name="connsiteY3" fmla="*/ -180 h 63531"/>
                <a:gd name="connsiteX4" fmla="*/ 3236 w 41961"/>
                <a:gd name="connsiteY4" fmla="*/ -180 h 63531"/>
                <a:gd name="connsiteX5" fmla="*/ 3236 w 41961"/>
                <a:gd name="connsiteY5" fmla="*/ 26109 h 63531"/>
                <a:gd name="connsiteX6" fmla="*/ 9524 w 41961"/>
                <a:gd name="connsiteY6" fmla="*/ 19441 h 63531"/>
                <a:gd name="connsiteX7" fmla="*/ 18477 w 41961"/>
                <a:gd name="connsiteY7" fmla="*/ 17060 h 63531"/>
                <a:gd name="connsiteX8" fmla="*/ 30955 w 41961"/>
                <a:gd name="connsiteY8" fmla="*/ 21823 h 63531"/>
                <a:gd name="connsiteX9" fmla="*/ 35620 w 41961"/>
                <a:gd name="connsiteY9" fmla="*/ 35443 h 63531"/>
                <a:gd name="connsiteX10" fmla="*/ 35620 w 41961"/>
                <a:gd name="connsiteY10" fmla="*/ 63352 h 63531"/>
                <a:gd name="connsiteX11" fmla="*/ 26095 w 41961"/>
                <a:gd name="connsiteY11" fmla="*/ 63352 h 63531"/>
                <a:gd name="connsiteX12" fmla="*/ 26095 w 41961"/>
                <a:gd name="connsiteY12" fmla="*/ 38301 h 63531"/>
                <a:gd name="connsiteX13" fmla="*/ 15617 w 41961"/>
                <a:gd name="connsiteY13" fmla="*/ 25728 h 63531"/>
                <a:gd name="connsiteX14" fmla="*/ 6952 w 41961"/>
                <a:gd name="connsiteY14" fmla="*/ 29061 h 63531"/>
                <a:gd name="connsiteX15" fmla="*/ 3236 w 41961"/>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63531">
                  <a:moveTo>
                    <a:pt x="3236" y="38682"/>
                  </a:moveTo>
                  <a:lnTo>
                    <a:pt x="3236" y="63352"/>
                  </a:lnTo>
                  <a:lnTo>
                    <a:pt x="-6289" y="63352"/>
                  </a:lnTo>
                  <a:lnTo>
                    <a:pt x="-6289" y="-180"/>
                  </a:lnTo>
                  <a:lnTo>
                    <a:pt x="3236" y="-180"/>
                  </a:lnTo>
                  <a:lnTo>
                    <a:pt x="3236" y="26109"/>
                  </a:lnTo>
                  <a:cubicBezTo>
                    <a:pt x="4571" y="23289"/>
                    <a:pt x="6762" y="20965"/>
                    <a:pt x="9524" y="19441"/>
                  </a:cubicBezTo>
                  <a:cubicBezTo>
                    <a:pt x="12189" y="17841"/>
                    <a:pt x="15333" y="17022"/>
                    <a:pt x="18477" y="17060"/>
                  </a:cubicBezTo>
                  <a:cubicBezTo>
                    <a:pt x="23142" y="16850"/>
                    <a:pt x="27621" y="18575"/>
                    <a:pt x="30955" y="21823"/>
                  </a:cubicBezTo>
                  <a:cubicBezTo>
                    <a:pt x="34290" y="25537"/>
                    <a:pt x="36002" y="30452"/>
                    <a:pt x="35620" y="35443"/>
                  </a:cubicBezTo>
                  <a:lnTo>
                    <a:pt x="35620" y="63352"/>
                  </a:lnTo>
                  <a:lnTo>
                    <a:pt x="26095" y="63352"/>
                  </a:lnTo>
                  <a:lnTo>
                    <a:pt x="26095" y="38301"/>
                  </a:lnTo>
                  <a:cubicBezTo>
                    <a:pt x="26095" y="29919"/>
                    <a:pt x="22570" y="25728"/>
                    <a:pt x="15617" y="25728"/>
                  </a:cubicBezTo>
                  <a:cubicBezTo>
                    <a:pt x="12380" y="25699"/>
                    <a:pt x="9334" y="26890"/>
                    <a:pt x="6952" y="29061"/>
                  </a:cubicBezTo>
                  <a:cubicBezTo>
                    <a:pt x="4380" y="31557"/>
                    <a:pt x="2952" y="35081"/>
                    <a:pt x="3236" y="38682"/>
                  </a:cubicBezTo>
                  <a:close/>
                </a:path>
              </a:pathLst>
            </a:custGeom>
            <a:solidFill>
              <a:srgbClr val="6D6E71"/>
            </a:solidFill>
            <a:ln w="9525" cap="flat">
              <a:noFill/>
              <a:prstDash val="solid"/>
              <a:miter/>
            </a:ln>
          </p:spPr>
          <p:txBody>
            <a:bodyPr rtlCol="0" anchor="ctr"/>
            <a:lstStyle/>
            <a:p>
              <a:endParaRPr lang="en-US"/>
            </a:p>
          </p:txBody>
        </p:sp>
        <p:sp>
          <p:nvSpPr>
            <p:cNvPr id="1726" name="Freeform: Shape 1725">
              <a:extLst>
                <a:ext uri="{FF2B5EF4-FFF2-40B4-BE49-F238E27FC236}">
                  <a16:creationId xmlns:a16="http://schemas.microsoft.com/office/drawing/2014/main" id="{7F544D3F-66B9-49B2-8BF7-EDAFBEB6F0D6}"/>
                </a:ext>
              </a:extLst>
            </p:cNvPr>
            <p:cNvSpPr/>
            <p:nvPr/>
          </p:nvSpPr>
          <p:spPr>
            <a:xfrm>
              <a:off x="17731144" y="5259129"/>
              <a:ext cx="45403" cy="46974"/>
            </a:xfrm>
            <a:custGeom>
              <a:avLst/>
              <a:gdLst>
                <a:gd name="connsiteX0" fmla="*/ 38884 w 45403"/>
                <a:gd name="connsiteY0" fmla="*/ 27543 h 46974"/>
                <a:gd name="connsiteX1" fmla="*/ 3165 w 45403"/>
                <a:gd name="connsiteY1" fmla="*/ 27543 h 46974"/>
                <a:gd name="connsiteX2" fmla="*/ 7737 w 45403"/>
                <a:gd name="connsiteY2" fmla="*/ 35544 h 46974"/>
                <a:gd name="connsiteX3" fmla="*/ 30312 w 45403"/>
                <a:gd name="connsiteY3" fmla="*/ 33163 h 46974"/>
                <a:gd name="connsiteX4" fmla="*/ 35838 w 45403"/>
                <a:gd name="connsiteY4" fmla="*/ 39164 h 46974"/>
                <a:gd name="connsiteX5" fmla="*/ 16788 w 45403"/>
                <a:gd name="connsiteY5" fmla="*/ 46784 h 46974"/>
                <a:gd name="connsiteX6" fmla="*/ -6267 w 45403"/>
                <a:gd name="connsiteY6" fmla="*/ 24905 h 46974"/>
                <a:gd name="connsiteX7" fmla="*/ -6267 w 45403"/>
                <a:gd name="connsiteY7" fmla="*/ 23257 h 46974"/>
                <a:gd name="connsiteX8" fmla="*/ 593 w 45403"/>
                <a:gd name="connsiteY8" fmla="*/ 6207 h 46974"/>
                <a:gd name="connsiteX9" fmla="*/ 16788 w 45403"/>
                <a:gd name="connsiteY9" fmla="*/ -175 h 46974"/>
                <a:gd name="connsiteX10" fmla="*/ 32596 w 45403"/>
                <a:gd name="connsiteY10" fmla="*/ 5445 h 46974"/>
                <a:gd name="connsiteX11" fmla="*/ 39075 w 45403"/>
                <a:gd name="connsiteY11" fmla="*/ 20875 h 46974"/>
                <a:gd name="connsiteX12" fmla="*/ 3165 w 45403"/>
                <a:gd name="connsiteY12" fmla="*/ 20018 h 46974"/>
                <a:gd name="connsiteX13" fmla="*/ 29359 w 45403"/>
                <a:gd name="connsiteY13" fmla="*/ 20018 h 46974"/>
                <a:gd name="connsiteX14" fmla="*/ 25833 w 45403"/>
                <a:gd name="connsiteY14" fmla="*/ 11160 h 46974"/>
                <a:gd name="connsiteX15" fmla="*/ 16881 w 45403"/>
                <a:gd name="connsiteY15" fmla="*/ 8017 h 46974"/>
                <a:gd name="connsiteX16" fmla="*/ 7356 w 45403"/>
                <a:gd name="connsiteY16" fmla="*/ 11255 h 46974"/>
                <a:gd name="connsiteX17" fmla="*/ 3258 w 45403"/>
                <a:gd name="connsiteY17" fmla="*/ 20018 h 4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03" h="46974">
                  <a:moveTo>
                    <a:pt x="38884" y="27543"/>
                  </a:moveTo>
                  <a:lnTo>
                    <a:pt x="3165" y="27543"/>
                  </a:lnTo>
                  <a:cubicBezTo>
                    <a:pt x="3356" y="30791"/>
                    <a:pt x="4974" y="33772"/>
                    <a:pt x="7737" y="35544"/>
                  </a:cubicBezTo>
                  <a:cubicBezTo>
                    <a:pt x="14788" y="40392"/>
                    <a:pt x="24406" y="39382"/>
                    <a:pt x="30312" y="33163"/>
                  </a:cubicBezTo>
                  <a:lnTo>
                    <a:pt x="35838" y="39164"/>
                  </a:lnTo>
                  <a:cubicBezTo>
                    <a:pt x="30787" y="44240"/>
                    <a:pt x="23931" y="46993"/>
                    <a:pt x="16788" y="46784"/>
                  </a:cubicBezTo>
                  <a:cubicBezTo>
                    <a:pt x="4402" y="47117"/>
                    <a:pt x="-5979" y="37316"/>
                    <a:pt x="-6267" y="24905"/>
                  </a:cubicBezTo>
                  <a:cubicBezTo>
                    <a:pt x="-6267" y="24362"/>
                    <a:pt x="-6267" y="23809"/>
                    <a:pt x="-6267" y="23257"/>
                  </a:cubicBezTo>
                  <a:cubicBezTo>
                    <a:pt x="-6551" y="16846"/>
                    <a:pt x="-4072" y="10617"/>
                    <a:pt x="593" y="6207"/>
                  </a:cubicBezTo>
                  <a:cubicBezTo>
                    <a:pt x="4974" y="2025"/>
                    <a:pt x="10783" y="-270"/>
                    <a:pt x="16788" y="-175"/>
                  </a:cubicBezTo>
                  <a:cubicBezTo>
                    <a:pt x="22596" y="-298"/>
                    <a:pt x="28215" y="1701"/>
                    <a:pt x="32596" y="5445"/>
                  </a:cubicBezTo>
                  <a:cubicBezTo>
                    <a:pt x="37075" y="9312"/>
                    <a:pt x="39456" y="15008"/>
                    <a:pt x="39075" y="20875"/>
                  </a:cubicBezTo>
                  <a:close/>
                  <a:moveTo>
                    <a:pt x="3165" y="20018"/>
                  </a:moveTo>
                  <a:lnTo>
                    <a:pt x="29359" y="20018"/>
                  </a:lnTo>
                  <a:cubicBezTo>
                    <a:pt x="29643" y="16684"/>
                    <a:pt x="28312" y="13408"/>
                    <a:pt x="25833" y="11160"/>
                  </a:cubicBezTo>
                  <a:cubicBezTo>
                    <a:pt x="23359" y="9045"/>
                    <a:pt x="20118" y="7931"/>
                    <a:pt x="16881" y="8017"/>
                  </a:cubicBezTo>
                  <a:cubicBezTo>
                    <a:pt x="13453" y="8007"/>
                    <a:pt x="10118" y="9150"/>
                    <a:pt x="7356" y="11255"/>
                  </a:cubicBezTo>
                  <a:cubicBezTo>
                    <a:pt x="4691" y="13341"/>
                    <a:pt x="3165" y="16608"/>
                    <a:pt x="3258" y="20018"/>
                  </a:cubicBezTo>
                  <a:close/>
                </a:path>
              </a:pathLst>
            </a:custGeom>
            <a:solidFill>
              <a:srgbClr val="6D6E71"/>
            </a:solidFill>
            <a:ln w="9525" cap="flat">
              <a:noFill/>
              <a:prstDash val="solid"/>
              <a:miter/>
            </a:ln>
          </p:spPr>
          <p:txBody>
            <a:bodyPr rtlCol="0" anchor="ctr"/>
            <a:lstStyle/>
            <a:p>
              <a:endParaRPr lang="en-US"/>
            </a:p>
          </p:txBody>
        </p:sp>
        <p:sp>
          <p:nvSpPr>
            <p:cNvPr id="1727" name="Freeform: Shape 1726">
              <a:extLst>
                <a:ext uri="{FF2B5EF4-FFF2-40B4-BE49-F238E27FC236}">
                  <a16:creationId xmlns:a16="http://schemas.microsoft.com/office/drawing/2014/main" id="{ABD0E0EC-7974-4B4C-B251-737BBB3078C5}"/>
                </a:ext>
              </a:extLst>
            </p:cNvPr>
            <p:cNvSpPr/>
            <p:nvPr/>
          </p:nvSpPr>
          <p:spPr>
            <a:xfrm>
              <a:off x="17810510" y="5241799"/>
              <a:ext cx="46601" cy="64313"/>
            </a:xfrm>
            <a:custGeom>
              <a:avLst/>
              <a:gdLst>
                <a:gd name="connsiteX0" fmla="*/ 18096 w 46601"/>
                <a:gd name="connsiteY0" fmla="*/ 17156 h 64313"/>
                <a:gd name="connsiteX1" fmla="*/ 33811 w 46601"/>
                <a:gd name="connsiteY1" fmla="*/ 23537 h 64313"/>
                <a:gd name="connsiteX2" fmla="*/ 40290 w 46601"/>
                <a:gd name="connsiteY2" fmla="*/ 40397 h 64313"/>
                <a:gd name="connsiteX3" fmla="*/ 33811 w 46601"/>
                <a:gd name="connsiteY3" fmla="*/ 57541 h 64313"/>
                <a:gd name="connsiteX4" fmla="*/ 5427 w 46601"/>
                <a:gd name="connsiteY4" fmla="*/ 58913 h 64313"/>
                <a:gd name="connsiteX5" fmla="*/ 3236 w 46601"/>
                <a:gd name="connsiteY5" fmla="*/ 56589 h 64313"/>
                <a:gd name="connsiteX6" fmla="*/ 3236 w 46601"/>
                <a:gd name="connsiteY6" fmla="*/ 63447 h 64313"/>
                <a:gd name="connsiteX7" fmla="*/ -6289 w 46601"/>
                <a:gd name="connsiteY7" fmla="*/ 63447 h 64313"/>
                <a:gd name="connsiteX8" fmla="*/ -6289 w 46601"/>
                <a:gd name="connsiteY8" fmla="*/ -180 h 64313"/>
                <a:gd name="connsiteX9" fmla="*/ 3236 w 46601"/>
                <a:gd name="connsiteY9" fmla="*/ -180 h 64313"/>
                <a:gd name="connsiteX10" fmla="*/ 3236 w 46601"/>
                <a:gd name="connsiteY10" fmla="*/ 25823 h 64313"/>
                <a:gd name="connsiteX11" fmla="*/ 18096 w 46601"/>
                <a:gd name="connsiteY11" fmla="*/ 17156 h 64313"/>
                <a:gd name="connsiteX12" fmla="*/ 3046 w 46601"/>
                <a:gd name="connsiteY12" fmla="*/ 40777 h 64313"/>
                <a:gd name="connsiteX13" fmla="*/ 7050 w 46601"/>
                <a:gd name="connsiteY13" fmla="*/ 51445 h 64313"/>
                <a:gd name="connsiteX14" fmla="*/ 16575 w 46601"/>
                <a:gd name="connsiteY14" fmla="*/ 55541 h 64313"/>
                <a:gd name="connsiteX15" fmla="*/ 26100 w 46601"/>
                <a:gd name="connsiteY15" fmla="*/ 51445 h 64313"/>
                <a:gd name="connsiteX16" fmla="*/ 30290 w 46601"/>
                <a:gd name="connsiteY16" fmla="*/ 40777 h 64313"/>
                <a:gd name="connsiteX17" fmla="*/ 26193 w 46601"/>
                <a:gd name="connsiteY17" fmla="*/ 29919 h 64313"/>
                <a:gd name="connsiteX18" fmla="*/ 16668 w 46601"/>
                <a:gd name="connsiteY18" fmla="*/ 25538 h 64313"/>
                <a:gd name="connsiteX19" fmla="*/ 7143 w 46601"/>
                <a:gd name="connsiteY19" fmla="*/ 29919 h 64313"/>
                <a:gd name="connsiteX20" fmla="*/ 3046 w 46601"/>
                <a:gd name="connsiteY20" fmla="*/ 40777 h 6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4313">
                  <a:moveTo>
                    <a:pt x="18096" y="17156"/>
                  </a:moveTo>
                  <a:cubicBezTo>
                    <a:pt x="24002" y="17050"/>
                    <a:pt x="29621" y="19355"/>
                    <a:pt x="33811" y="23537"/>
                  </a:cubicBezTo>
                  <a:cubicBezTo>
                    <a:pt x="38192" y="28014"/>
                    <a:pt x="40573" y="34120"/>
                    <a:pt x="40290" y="40397"/>
                  </a:cubicBezTo>
                  <a:cubicBezTo>
                    <a:pt x="40573" y="46750"/>
                    <a:pt x="38192" y="52941"/>
                    <a:pt x="33811" y="57541"/>
                  </a:cubicBezTo>
                  <a:cubicBezTo>
                    <a:pt x="26384" y="65761"/>
                    <a:pt x="13622" y="66380"/>
                    <a:pt x="5427" y="58913"/>
                  </a:cubicBezTo>
                  <a:cubicBezTo>
                    <a:pt x="4669" y="58198"/>
                    <a:pt x="3906" y="57418"/>
                    <a:pt x="3236" y="56589"/>
                  </a:cubicBezTo>
                  <a:lnTo>
                    <a:pt x="3236" y="63447"/>
                  </a:lnTo>
                  <a:lnTo>
                    <a:pt x="-6289" y="63447"/>
                  </a:lnTo>
                  <a:lnTo>
                    <a:pt x="-6289" y="-180"/>
                  </a:lnTo>
                  <a:lnTo>
                    <a:pt x="3236" y="-180"/>
                  </a:lnTo>
                  <a:lnTo>
                    <a:pt x="3236" y="25823"/>
                  </a:lnTo>
                  <a:cubicBezTo>
                    <a:pt x="6287" y="20480"/>
                    <a:pt x="11905" y="17174"/>
                    <a:pt x="18096" y="17156"/>
                  </a:cubicBezTo>
                  <a:close/>
                  <a:moveTo>
                    <a:pt x="3046" y="40777"/>
                  </a:moveTo>
                  <a:cubicBezTo>
                    <a:pt x="2952" y="44721"/>
                    <a:pt x="4380" y="48559"/>
                    <a:pt x="7050" y="51445"/>
                  </a:cubicBezTo>
                  <a:cubicBezTo>
                    <a:pt x="9524" y="54122"/>
                    <a:pt x="12952" y="55608"/>
                    <a:pt x="16575" y="55541"/>
                  </a:cubicBezTo>
                  <a:cubicBezTo>
                    <a:pt x="20193" y="55503"/>
                    <a:pt x="23621" y="54027"/>
                    <a:pt x="26100" y="51445"/>
                  </a:cubicBezTo>
                  <a:cubicBezTo>
                    <a:pt x="28956" y="48645"/>
                    <a:pt x="30481" y="44768"/>
                    <a:pt x="30290" y="40777"/>
                  </a:cubicBezTo>
                  <a:cubicBezTo>
                    <a:pt x="30481" y="36758"/>
                    <a:pt x="28956" y="32843"/>
                    <a:pt x="26193" y="29919"/>
                  </a:cubicBezTo>
                  <a:cubicBezTo>
                    <a:pt x="23812" y="27176"/>
                    <a:pt x="20286" y="25575"/>
                    <a:pt x="16668" y="25538"/>
                  </a:cubicBezTo>
                  <a:cubicBezTo>
                    <a:pt x="12952" y="25499"/>
                    <a:pt x="9524" y="27109"/>
                    <a:pt x="7143" y="29919"/>
                  </a:cubicBezTo>
                  <a:cubicBezTo>
                    <a:pt x="4380" y="32862"/>
                    <a:pt x="2952" y="36758"/>
                    <a:pt x="3046" y="40777"/>
                  </a:cubicBezTo>
                  <a:close/>
                </a:path>
              </a:pathLst>
            </a:custGeom>
            <a:solidFill>
              <a:srgbClr val="6D6E71"/>
            </a:solidFill>
            <a:ln w="9525" cap="flat">
              <a:noFill/>
              <a:prstDash val="solid"/>
              <a:miter/>
            </a:ln>
          </p:spPr>
          <p:txBody>
            <a:bodyPr rtlCol="0" anchor="ctr"/>
            <a:lstStyle/>
            <a:p>
              <a:endParaRPr lang="en-US"/>
            </a:p>
          </p:txBody>
        </p:sp>
        <p:sp>
          <p:nvSpPr>
            <p:cNvPr id="1728" name="Freeform: Shape 1727">
              <a:extLst>
                <a:ext uri="{FF2B5EF4-FFF2-40B4-BE49-F238E27FC236}">
                  <a16:creationId xmlns:a16="http://schemas.microsoft.com/office/drawing/2014/main" id="{6AEABD34-E366-40A5-8A69-6D9B2BFE9ED4}"/>
                </a:ext>
              </a:extLst>
            </p:cNvPr>
            <p:cNvSpPr/>
            <p:nvPr/>
          </p:nvSpPr>
          <p:spPr>
            <a:xfrm>
              <a:off x="17864410" y="5258638"/>
              <a:ext cx="40637" cy="47467"/>
            </a:xfrm>
            <a:custGeom>
              <a:avLst/>
              <a:gdLst>
                <a:gd name="connsiteX0" fmla="*/ 34112 w 40637"/>
                <a:gd name="connsiteY0" fmla="*/ 46608 h 47467"/>
                <a:gd name="connsiteX1" fmla="*/ 25443 w 40637"/>
                <a:gd name="connsiteY1" fmla="*/ 46608 h 47467"/>
                <a:gd name="connsiteX2" fmla="*/ 25443 w 40637"/>
                <a:gd name="connsiteY2" fmla="*/ 40512 h 47467"/>
                <a:gd name="connsiteX3" fmla="*/ 10202 w 40637"/>
                <a:gd name="connsiteY3" fmla="*/ 47275 h 47467"/>
                <a:gd name="connsiteX4" fmla="*/ -1606 w 40637"/>
                <a:gd name="connsiteY4" fmla="*/ 43274 h 47467"/>
                <a:gd name="connsiteX5" fmla="*/ -6276 w 40637"/>
                <a:gd name="connsiteY5" fmla="*/ 32511 h 47467"/>
                <a:gd name="connsiteX6" fmla="*/ -1230 w 40637"/>
                <a:gd name="connsiteY6" fmla="*/ 22415 h 47467"/>
                <a:gd name="connsiteX7" fmla="*/ 12202 w 40637"/>
                <a:gd name="connsiteY7" fmla="*/ 19081 h 47467"/>
                <a:gd name="connsiteX8" fmla="*/ 24587 w 40637"/>
                <a:gd name="connsiteY8" fmla="*/ 19081 h 47467"/>
                <a:gd name="connsiteX9" fmla="*/ 24587 w 40637"/>
                <a:gd name="connsiteY9" fmla="*/ 17366 h 47467"/>
                <a:gd name="connsiteX10" fmla="*/ 14490 w 40637"/>
                <a:gd name="connsiteY10" fmla="*/ 7841 h 47467"/>
                <a:gd name="connsiteX11" fmla="*/ 1342 w 40637"/>
                <a:gd name="connsiteY11" fmla="*/ 12413 h 47467"/>
                <a:gd name="connsiteX12" fmla="*/ -2941 w 40637"/>
                <a:gd name="connsiteY12" fmla="*/ 6412 h 47467"/>
                <a:gd name="connsiteX13" fmla="*/ 16109 w 40637"/>
                <a:gd name="connsiteY13" fmla="*/ -160 h 47467"/>
                <a:gd name="connsiteX14" fmla="*/ 29252 w 40637"/>
                <a:gd name="connsiteY14" fmla="*/ 3936 h 47467"/>
                <a:gd name="connsiteX15" fmla="*/ 34299 w 40637"/>
                <a:gd name="connsiteY15" fmla="*/ 16699 h 47467"/>
                <a:gd name="connsiteX16" fmla="*/ 24587 w 40637"/>
                <a:gd name="connsiteY16" fmla="*/ 29653 h 47467"/>
                <a:gd name="connsiteX17" fmla="*/ 24587 w 40637"/>
                <a:gd name="connsiteY17" fmla="*/ 25748 h 47467"/>
                <a:gd name="connsiteX18" fmla="*/ 13821 w 40637"/>
                <a:gd name="connsiteY18" fmla="*/ 25748 h 47467"/>
                <a:gd name="connsiteX19" fmla="*/ 3440 w 40637"/>
                <a:gd name="connsiteY19" fmla="*/ 32320 h 47467"/>
                <a:gd name="connsiteX20" fmla="*/ 6012 w 40637"/>
                <a:gd name="connsiteY20" fmla="*/ 37368 h 47467"/>
                <a:gd name="connsiteX21" fmla="*/ 13156 w 40637"/>
                <a:gd name="connsiteY21" fmla="*/ 39178 h 47467"/>
                <a:gd name="connsiteX22" fmla="*/ 21155 w 40637"/>
                <a:gd name="connsiteY22" fmla="*/ 36607 h 47467"/>
                <a:gd name="connsiteX23" fmla="*/ 24490 w 40637"/>
                <a:gd name="connsiteY23" fmla="*/ 29653 h 4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7" h="47467">
                  <a:moveTo>
                    <a:pt x="34112" y="46608"/>
                  </a:moveTo>
                  <a:lnTo>
                    <a:pt x="25443" y="46608"/>
                  </a:lnTo>
                  <a:lnTo>
                    <a:pt x="25443" y="40512"/>
                  </a:lnTo>
                  <a:cubicBezTo>
                    <a:pt x="21634" y="44989"/>
                    <a:pt x="16011" y="47484"/>
                    <a:pt x="10202" y="47275"/>
                  </a:cubicBezTo>
                  <a:cubicBezTo>
                    <a:pt x="5914" y="47436"/>
                    <a:pt x="1724" y="46008"/>
                    <a:pt x="-1606" y="43274"/>
                  </a:cubicBezTo>
                  <a:cubicBezTo>
                    <a:pt x="-4657" y="40569"/>
                    <a:pt x="-6369" y="36616"/>
                    <a:pt x="-6276" y="32511"/>
                  </a:cubicBezTo>
                  <a:cubicBezTo>
                    <a:pt x="-6466" y="28492"/>
                    <a:pt x="-4560" y="24653"/>
                    <a:pt x="-1230" y="22415"/>
                  </a:cubicBezTo>
                  <a:cubicBezTo>
                    <a:pt x="2775" y="19995"/>
                    <a:pt x="7440" y="18833"/>
                    <a:pt x="12202" y="19081"/>
                  </a:cubicBezTo>
                  <a:lnTo>
                    <a:pt x="24587" y="19081"/>
                  </a:lnTo>
                  <a:lnTo>
                    <a:pt x="24587" y="17366"/>
                  </a:lnTo>
                  <a:cubicBezTo>
                    <a:pt x="24587" y="11365"/>
                    <a:pt x="21253" y="7841"/>
                    <a:pt x="14490" y="7841"/>
                  </a:cubicBezTo>
                  <a:cubicBezTo>
                    <a:pt x="9728" y="8022"/>
                    <a:pt x="5156" y="9613"/>
                    <a:pt x="1342" y="12413"/>
                  </a:cubicBezTo>
                  <a:lnTo>
                    <a:pt x="-2941" y="6412"/>
                  </a:lnTo>
                  <a:cubicBezTo>
                    <a:pt x="2487" y="2060"/>
                    <a:pt x="9156" y="-274"/>
                    <a:pt x="16109" y="-160"/>
                  </a:cubicBezTo>
                  <a:cubicBezTo>
                    <a:pt x="20871" y="-369"/>
                    <a:pt x="25443" y="1078"/>
                    <a:pt x="29252" y="3936"/>
                  </a:cubicBezTo>
                  <a:cubicBezTo>
                    <a:pt x="32871" y="7165"/>
                    <a:pt x="34680" y="11889"/>
                    <a:pt x="34299" y="16699"/>
                  </a:cubicBezTo>
                  <a:close/>
                  <a:moveTo>
                    <a:pt x="24587" y="29653"/>
                  </a:moveTo>
                  <a:lnTo>
                    <a:pt x="24587" y="25748"/>
                  </a:lnTo>
                  <a:lnTo>
                    <a:pt x="13821" y="25748"/>
                  </a:lnTo>
                  <a:cubicBezTo>
                    <a:pt x="6868" y="25748"/>
                    <a:pt x="3440" y="27939"/>
                    <a:pt x="3440" y="32320"/>
                  </a:cubicBezTo>
                  <a:cubicBezTo>
                    <a:pt x="3342" y="34340"/>
                    <a:pt x="4296" y="36264"/>
                    <a:pt x="6012" y="37368"/>
                  </a:cubicBezTo>
                  <a:cubicBezTo>
                    <a:pt x="8105" y="38702"/>
                    <a:pt x="10677" y="39340"/>
                    <a:pt x="13156" y="39178"/>
                  </a:cubicBezTo>
                  <a:cubicBezTo>
                    <a:pt x="16011" y="39236"/>
                    <a:pt x="18872" y="38331"/>
                    <a:pt x="21155" y="36607"/>
                  </a:cubicBezTo>
                  <a:cubicBezTo>
                    <a:pt x="23346" y="34978"/>
                    <a:pt x="24587" y="32377"/>
                    <a:pt x="24490" y="29653"/>
                  </a:cubicBezTo>
                  <a:close/>
                </a:path>
              </a:pathLst>
            </a:custGeom>
            <a:solidFill>
              <a:srgbClr val="6D6E71"/>
            </a:solidFill>
            <a:ln w="9525" cap="flat">
              <a:noFill/>
              <a:prstDash val="solid"/>
              <a:miter/>
            </a:ln>
          </p:spPr>
          <p:txBody>
            <a:bodyPr rtlCol="0" anchor="ctr"/>
            <a:lstStyle/>
            <a:p>
              <a:endParaRPr lang="en-US"/>
            </a:p>
          </p:txBody>
        </p:sp>
        <p:sp>
          <p:nvSpPr>
            <p:cNvPr id="1729" name="Freeform: Shape 1728">
              <a:extLst>
                <a:ext uri="{FF2B5EF4-FFF2-40B4-BE49-F238E27FC236}">
                  <a16:creationId xmlns:a16="http://schemas.microsoft.com/office/drawing/2014/main" id="{530B4880-A686-4143-B2C4-569048E99540}"/>
                </a:ext>
              </a:extLst>
            </p:cNvPr>
            <p:cNvSpPr/>
            <p:nvPr/>
          </p:nvSpPr>
          <p:spPr>
            <a:xfrm>
              <a:off x="17914048" y="5259395"/>
              <a:ext cx="36685" cy="46720"/>
            </a:xfrm>
            <a:custGeom>
              <a:avLst/>
              <a:gdLst>
                <a:gd name="connsiteX0" fmla="*/ 30383 w 36685"/>
                <a:gd name="connsiteY0" fmla="*/ 32230 h 46720"/>
                <a:gd name="connsiteX1" fmla="*/ 25621 w 36685"/>
                <a:gd name="connsiteY1" fmla="*/ 42612 h 46720"/>
                <a:gd name="connsiteX2" fmla="*/ 13524 w 36685"/>
                <a:gd name="connsiteY2" fmla="*/ 46518 h 46720"/>
                <a:gd name="connsiteX3" fmla="*/ 3236 w 36685"/>
                <a:gd name="connsiteY3" fmla="*/ 44708 h 46720"/>
                <a:gd name="connsiteX4" fmla="*/ -6289 w 36685"/>
                <a:gd name="connsiteY4" fmla="*/ 39659 h 46720"/>
                <a:gd name="connsiteX5" fmla="*/ -1619 w 36685"/>
                <a:gd name="connsiteY5" fmla="*/ 32230 h 46720"/>
                <a:gd name="connsiteX6" fmla="*/ 13808 w 36685"/>
                <a:gd name="connsiteY6" fmla="*/ 38231 h 46720"/>
                <a:gd name="connsiteX7" fmla="*/ 18952 w 36685"/>
                <a:gd name="connsiteY7" fmla="*/ 36707 h 46720"/>
                <a:gd name="connsiteX8" fmla="*/ 20858 w 36685"/>
                <a:gd name="connsiteY8" fmla="*/ 32897 h 46720"/>
                <a:gd name="connsiteX9" fmla="*/ 11333 w 36685"/>
                <a:gd name="connsiteY9" fmla="*/ 26706 h 46720"/>
                <a:gd name="connsiteX10" fmla="*/ 10380 w 36685"/>
                <a:gd name="connsiteY10" fmla="*/ 26706 h 46720"/>
                <a:gd name="connsiteX11" fmla="*/ -3908 w 36685"/>
                <a:gd name="connsiteY11" fmla="*/ 13847 h 46720"/>
                <a:gd name="connsiteX12" fmla="*/ 1046 w 36685"/>
                <a:gd name="connsiteY12" fmla="*/ 3655 h 46720"/>
                <a:gd name="connsiteX13" fmla="*/ 13905 w 36685"/>
                <a:gd name="connsiteY13" fmla="*/ -155 h 46720"/>
                <a:gd name="connsiteX14" fmla="*/ 28765 w 36685"/>
                <a:gd name="connsiteY14" fmla="*/ 4512 h 46720"/>
                <a:gd name="connsiteX15" fmla="*/ 25142 w 36685"/>
                <a:gd name="connsiteY15" fmla="*/ 11561 h 46720"/>
                <a:gd name="connsiteX16" fmla="*/ 13143 w 36685"/>
                <a:gd name="connsiteY16" fmla="*/ 7942 h 46720"/>
                <a:gd name="connsiteX17" fmla="*/ 7524 w 36685"/>
                <a:gd name="connsiteY17" fmla="*/ 9179 h 46720"/>
                <a:gd name="connsiteX18" fmla="*/ 5334 w 36685"/>
                <a:gd name="connsiteY18" fmla="*/ 12894 h 46720"/>
                <a:gd name="connsiteX19" fmla="*/ 7617 w 36685"/>
                <a:gd name="connsiteY19" fmla="*/ 16133 h 46720"/>
                <a:gd name="connsiteX20" fmla="*/ 11905 w 36685"/>
                <a:gd name="connsiteY20" fmla="*/ 17561 h 46720"/>
                <a:gd name="connsiteX21" fmla="*/ 16859 w 36685"/>
                <a:gd name="connsiteY21" fmla="*/ 18990 h 46720"/>
                <a:gd name="connsiteX22" fmla="*/ 21049 w 36685"/>
                <a:gd name="connsiteY22" fmla="*/ 20514 h 46720"/>
                <a:gd name="connsiteX23" fmla="*/ 25333 w 36685"/>
                <a:gd name="connsiteY23" fmla="*/ 22895 h 46720"/>
                <a:gd name="connsiteX24" fmla="*/ 30383 w 36685"/>
                <a:gd name="connsiteY24" fmla="*/ 32230 h 46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5" h="46720">
                  <a:moveTo>
                    <a:pt x="30383" y="32230"/>
                  </a:moveTo>
                  <a:cubicBezTo>
                    <a:pt x="30574" y="36250"/>
                    <a:pt x="28765" y="40107"/>
                    <a:pt x="25621" y="42612"/>
                  </a:cubicBezTo>
                  <a:cubicBezTo>
                    <a:pt x="22193" y="45346"/>
                    <a:pt x="17905" y="46737"/>
                    <a:pt x="13524" y="46518"/>
                  </a:cubicBezTo>
                  <a:cubicBezTo>
                    <a:pt x="9999" y="46499"/>
                    <a:pt x="6571" y="45879"/>
                    <a:pt x="3236" y="44708"/>
                  </a:cubicBezTo>
                  <a:cubicBezTo>
                    <a:pt x="-191" y="43622"/>
                    <a:pt x="-3433" y="41917"/>
                    <a:pt x="-6289" y="39659"/>
                  </a:cubicBezTo>
                  <a:lnTo>
                    <a:pt x="-1619" y="32230"/>
                  </a:lnTo>
                  <a:cubicBezTo>
                    <a:pt x="2762" y="35859"/>
                    <a:pt x="8189" y="37964"/>
                    <a:pt x="13808" y="38231"/>
                  </a:cubicBezTo>
                  <a:cubicBezTo>
                    <a:pt x="15617" y="38355"/>
                    <a:pt x="17524" y="37812"/>
                    <a:pt x="18952" y="36707"/>
                  </a:cubicBezTo>
                  <a:cubicBezTo>
                    <a:pt x="20193" y="35821"/>
                    <a:pt x="20858" y="34402"/>
                    <a:pt x="20858" y="32897"/>
                  </a:cubicBezTo>
                  <a:cubicBezTo>
                    <a:pt x="20858" y="30611"/>
                    <a:pt x="17812" y="28611"/>
                    <a:pt x="11333" y="26706"/>
                  </a:cubicBezTo>
                  <a:lnTo>
                    <a:pt x="10380" y="26706"/>
                  </a:lnTo>
                  <a:cubicBezTo>
                    <a:pt x="855" y="24163"/>
                    <a:pt x="-3908" y="19876"/>
                    <a:pt x="-3908" y="13847"/>
                  </a:cubicBezTo>
                  <a:cubicBezTo>
                    <a:pt x="-4001" y="9846"/>
                    <a:pt x="-2191" y="6056"/>
                    <a:pt x="1046" y="3655"/>
                  </a:cubicBezTo>
                  <a:cubicBezTo>
                    <a:pt x="4762" y="959"/>
                    <a:pt x="9334" y="-383"/>
                    <a:pt x="13905" y="-155"/>
                  </a:cubicBezTo>
                  <a:cubicBezTo>
                    <a:pt x="19240" y="-145"/>
                    <a:pt x="24384" y="1483"/>
                    <a:pt x="28765" y="4512"/>
                  </a:cubicBezTo>
                  <a:lnTo>
                    <a:pt x="25142" y="11561"/>
                  </a:lnTo>
                  <a:cubicBezTo>
                    <a:pt x="21621" y="9208"/>
                    <a:pt x="17431" y="7951"/>
                    <a:pt x="13143" y="7942"/>
                  </a:cubicBezTo>
                  <a:cubicBezTo>
                    <a:pt x="11143" y="7827"/>
                    <a:pt x="9236" y="8256"/>
                    <a:pt x="7524" y="9179"/>
                  </a:cubicBezTo>
                  <a:cubicBezTo>
                    <a:pt x="6092" y="9865"/>
                    <a:pt x="5236" y="11332"/>
                    <a:pt x="5334" y="12894"/>
                  </a:cubicBezTo>
                  <a:cubicBezTo>
                    <a:pt x="5334" y="14352"/>
                    <a:pt x="6283" y="15647"/>
                    <a:pt x="7617" y="16133"/>
                  </a:cubicBezTo>
                  <a:cubicBezTo>
                    <a:pt x="8952" y="16771"/>
                    <a:pt x="10478" y="17247"/>
                    <a:pt x="11905" y="17561"/>
                  </a:cubicBezTo>
                  <a:lnTo>
                    <a:pt x="16859" y="18990"/>
                  </a:lnTo>
                  <a:lnTo>
                    <a:pt x="21049" y="20514"/>
                  </a:lnTo>
                  <a:cubicBezTo>
                    <a:pt x="22575" y="21162"/>
                    <a:pt x="24002" y="21962"/>
                    <a:pt x="25333" y="22895"/>
                  </a:cubicBezTo>
                  <a:cubicBezTo>
                    <a:pt x="28574" y="24886"/>
                    <a:pt x="30476" y="28439"/>
                    <a:pt x="30383" y="32230"/>
                  </a:cubicBezTo>
                  <a:close/>
                </a:path>
              </a:pathLst>
            </a:custGeom>
            <a:solidFill>
              <a:srgbClr val="6D6E71"/>
            </a:solidFill>
            <a:ln w="9525" cap="flat">
              <a:noFill/>
              <a:prstDash val="solid"/>
              <a:miter/>
            </a:ln>
          </p:spPr>
          <p:txBody>
            <a:bodyPr rtlCol="0" anchor="ctr"/>
            <a:lstStyle/>
            <a:p>
              <a:endParaRPr lang="en-US"/>
            </a:p>
          </p:txBody>
        </p:sp>
        <p:sp>
          <p:nvSpPr>
            <p:cNvPr id="1730" name="Freeform: Shape 1729">
              <a:extLst>
                <a:ext uri="{FF2B5EF4-FFF2-40B4-BE49-F238E27FC236}">
                  <a16:creationId xmlns:a16="http://schemas.microsoft.com/office/drawing/2014/main" id="{CCC866B3-8AAD-43FE-8721-912A8E5BE4B6}"/>
                </a:ext>
              </a:extLst>
            </p:cNvPr>
            <p:cNvSpPr/>
            <p:nvPr/>
          </p:nvSpPr>
          <p:spPr>
            <a:xfrm>
              <a:off x="17958604" y="5259508"/>
              <a:ext cx="45479" cy="46979"/>
            </a:xfrm>
            <a:custGeom>
              <a:avLst/>
              <a:gdLst>
                <a:gd name="connsiteX0" fmla="*/ 39168 w 45479"/>
                <a:gd name="connsiteY0" fmla="*/ 27164 h 46979"/>
                <a:gd name="connsiteX1" fmla="*/ 3352 w 45479"/>
                <a:gd name="connsiteY1" fmla="*/ 27164 h 46979"/>
                <a:gd name="connsiteX2" fmla="*/ 7924 w 45479"/>
                <a:gd name="connsiteY2" fmla="*/ 35165 h 46979"/>
                <a:gd name="connsiteX3" fmla="*/ 30499 w 45479"/>
                <a:gd name="connsiteY3" fmla="*/ 33165 h 46979"/>
                <a:gd name="connsiteX4" fmla="*/ 35927 w 45479"/>
                <a:gd name="connsiteY4" fmla="*/ 39165 h 46979"/>
                <a:gd name="connsiteX5" fmla="*/ 16877 w 45479"/>
                <a:gd name="connsiteY5" fmla="*/ 46785 h 46979"/>
                <a:gd name="connsiteX6" fmla="*/ -6266 w 45479"/>
                <a:gd name="connsiteY6" fmla="*/ 25011 h 46979"/>
                <a:gd name="connsiteX7" fmla="*/ -6266 w 45479"/>
                <a:gd name="connsiteY7" fmla="*/ 23259 h 46979"/>
                <a:gd name="connsiteX8" fmla="*/ 589 w 45479"/>
                <a:gd name="connsiteY8" fmla="*/ 6209 h 46979"/>
                <a:gd name="connsiteX9" fmla="*/ 16784 w 45479"/>
                <a:gd name="connsiteY9" fmla="*/ -173 h 46979"/>
                <a:gd name="connsiteX10" fmla="*/ 32597 w 45479"/>
                <a:gd name="connsiteY10" fmla="*/ 5447 h 46979"/>
                <a:gd name="connsiteX11" fmla="*/ 39168 w 45479"/>
                <a:gd name="connsiteY11" fmla="*/ 20878 h 46979"/>
                <a:gd name="connsiteX12" fmla="*/ 3352 w 45479"/>
                <a:gd name="connsiteY12" fmla="*/ 19639 h 46979"/>
                <a:gd name="connsiteX13" fmla="*/ 29546 w 45479"/>
                <a:gd name="connsiteY13" fmla="*/ 19639 h 46979"/>
                <a:gd name="connsiteX14" fmla="*/ 25927 w 45479"/>
                <a:gd name="connsiteY14" fmla="*/ 10781 h 46979"/>
                <a:gd name="connsiteX15" fmla="*/ 17067 w 45479"/>
                <a:gd name="connsiteY15" fmla="*/ 7638 h 46979"/>
                <a:gd name="connsiteX16" fmla="*/ 7542 w 45479"/>
                <a:gd name="connsiteY16" fmla="*/ 10876 h 46979"/>
                <a:gd name="connsiteX17" fmla="*/ 3352 w 45479"/>
                <a:gd name="connsiteY17" fmla="*/ 19639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79" h="46979">
                  <a:moveTo>
                    <a:pt x="39168" y="27164"/>
                  </a:moveTo>
                  <a:lnTo>
                    <a:pt x="3352" y="27164"/>
                  </a:lnTo>
                  <a:cubicBezTo>
                    <a:pt x="3543" y="30393"/>
                    <a:pt x="5259" y="33336"/>
                    <a:pt x="7924" y="35165"/>
                  </a:cubicBezTo>
                  <a:cubicBezTo>
                    <a:pt x="14974" y="40070"/>
                    <a:pt x="24499" y="39222"/>
                    <a:pt x="30499" y="33165"/>
                  </a:cubicBezTo>
                  <a:lnTo>
                    <a:pt x="35927" y="39165"/>
                  </a:lnTo>
                  <a:cubicBezTo>
                    <a:pt x="30880" y="44261"/>
                    <a:pt x="24020" y="47024"/>
                    <a:pt x="16877" y="46785"/>
                  </a:cubicBezTo>
                  <a:cubicBezTo>
                    <a:pt x="4496" y="47166"/>
                    <a:pt x="-5885" y="37413"/>
                    <a:pt x="-6266" y="25011"/>
                  </a:cubicBezTo>
                  <a:cubicBezTo>
                    <a:pt x="-6266" y="24430"/>
                    <a:pt x="-6266" y="23840"/>
                    <a:pt x="-6266" y="23259"/>
                  </a:cubicBezTo>
                  <a:cubicBezTo>
                    <a:pt x="-6555" y="16848"/>
                    <a:pt x="-4076" y="10619"/>
                    <a:pt x="589" y="6209"/>
                  </a:cubicBezTo>
                  <a:cubicBezTo>
                    <a:pt x="4970" y="2028"/>
                    <a:pt x="10784" y="-268"/>
                    <a:pt x="16784" y="-173"/>
                  </a:cubicBezTo>
                  <a:cubicBezTo>
                    <a:pt x="22593" y="-316"/>
                    <a:pt x="28211" y="1685"/>
                    <a:pt x="32597" y="5447"/>
                  </a:cubicBezTo>
                  <a:cubicBezTo>
                    <a:pt x="37071" y="9295"/>
                    <a:pt x="39452" y="14991"/>
                    <a:pt x="39168" y="20878"/>
                  </a:cubicBezTo>
                  <a:close/>
                  <a:moveTo>
                    <a:pt x="3352" y="19639"/>
                  </a:moveTo>
                  <a:lnTo>
                    <a:pt x="29546" y="19639"/>
                  </a:lnTo>
                  <a:cubicBezTo>
                    <a:pt x="29736" y="16287"/>
                    <a:pt x="28401" y="13019"/>
                    <a:pt x="25927" y="10781"/>
                  </a:cubicBezTo>
                  <a:cubicBezTo>
                    <a:pt x="23448" y="8657"/>
                    <a:pt x="20309" y="7542"/>
                    <a:pt x="17067" y="7638"/>
                  </a:cubicBezTo>
                  <a:cubicBezTo>
                    <a:pt x="13640" y="7647"/>
                    <a:pt x="10305" y="8781"/>
                    <a:pt x="7542" y="10876"/>
                  </a:cubicBezTo>
                  <a:cubicBezTo>
                    <a:pt x="4780" y="12943"/>
                    <a:pt x="3259" y="16210"/>
                    <a:pt x="3352" y="19639"/>
                  </a:cubicBezTo>
                  <a:close/>
                </a:path>
              </a:pathLst>
            </a:custGeom>
            <a:solidFill>
              <a:srgbClr val="6D6E71"/>
            </a:solidFill>
            <a:ln w="9525" cap="flat">
              <a:noFill/>
              <a:prstDash val="solid"/>
              <a:miter/>
            </a:ln>
          </p:spPr>
          <p:txBody>
            <a:bodyPr rtlCol="0" anchor="ctr"/>
            <a:lstStyle/>
            <a:p>
              <a:endParaRPr lang="en-US"/>
            </a:p>
          </p:txBody>
        </p:sp>
        <p:sp>
          <p:nvSpPr>
            <p:cNvPr id="1731" name="Freeform: Shape 1730">
              <a:extLst>
                <a:ext uri="{FF2B5EF4-FFF2-40B4-BE49-F238E27FC236}">
                  <a16:creationId xmlns:a16="http://schemas.microsoft.com/office/drawing/2014/main" id="{6C89140D-CD09-4F64-BA25-ABC36F653481}"/>
                </a:ext>
              </a:extLst>
            </p:cNvPr>
            <p:cNvSpPr/>
            <p:nvPr/>
          </p:nvSpPr>
          <p:spPr>
            <a:xfrm>
              <a:off x="18014441" y="5241799"/>
              <a:ext cx="9525" cy="63626"/>
            </a:xfrm>
            <a:custGeom>
              <a:avLst/>
              <a:gdLst>
                <a:gd name="connsiteX0" fmla="*/ 3236 w 9525"/>
                <a:gd name="connsiteY0" fmla="*/ 63447 h 63626"/>
                <a:gd name="connsiteX1" fmla="*/ -6289 w 9525"/>
                <a:gd name="connsiteY1" fmla="*/ 63447 h 63626"/>
                <a:gd name="connsiteX2" fmla="*/ -6289 w 9525"/>
                <a:gd name="connsiteY2" fmla="*/ -180 h 63626"/>
                <a:gd name="connsiteX3" fmla="*/ 3236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3236" y="63447"/>
                  </a:moveTo>
                  <a:lnTo>
                    <a:pt x="-6289" y="63447"/>
                  </a:lnTo>
                  <a:lnTo>
                    <a:pt x="-6289" y="-180"/>
                  </a:lnTo>
                  <a:lnTo>
                    <a:pt x="3236" y="-180"/>
                  </a:lnTo>
                  <a:close/>
                </a:path>
              </a:pathLst>
            </a:custGeom>
            <a:solidFill>
              <a:srgbClr val="6D6E71"/>
            </a:solidFill>
            <a:ln w="9525" cap="flat">
              <a:noFill/>
              <a:prstDash val="solid"/>
              <a:miter/>
            </a:ln>
          </p:spPr>
          <p:txBody>
            <a:bodyPr rtlCol="0" anchor="ctr"/>
            <a:lstStyle/>
            <a:p>
              <a:endParaRPr lang="en-US"/>
            </a:p>
          </p:txBody>
        </p:sp>
        <p:sp>
          <p:nvSpPr>
            <p:cNvPr id="1732" name="Freeform: Shape 1731">
              <a:extLst>
                <a:ext uri="{FF2B5EF4-FFF2-40B4-BE49-F238E27FC236}">
                  <a16:creationId xmlns:a16="http://schemas.microsoft.com/office/drawing/2014/main" id="{4CEA25A1-B114-468F-8986-6CEE70C862E0}"/>
                </a:ext>
              </a:extLst>
            </p:cNvPr>
            <p:cNvSpPr/>
            <p:nvPr/>
          </p:nvSpPr>
          <p:spPr>
            <a:xfrm>
              <a:off x="18036826" y="5240369"/>
              <a:ext cx="12189" cy="65056"/>
            </a:xfrm>
            <a:custGeom>
              <a:avLst/>
              <a:gdLst>
                <a:gd name="connsiteX0" fmla="*/ -4480 w 12189"/>
                <a:gd name="connsiteY0" fmla="*/ 10203 h 65056"/>
                <a:gd name="connsiteX1" fmla="*/ -6289 w 12189"/>
                <a:gd name="connsiteY1" fmla="*/ 5917 h 65056"/>
                <a:gd name="connsiteX2" fmla="*/ -4480 w 12189"/>
                <a:gd name="connsiteY2" fmla="*/ 1630 h 65056"/>
                <a:gd name="connsiteX3" fmla="*/ -191 w 12189"/>
                <a:gd name="connsiteY3" fmla="*/ -180 h 65056"/>
                <a:gd name="connsiteX4" fmla="*/ 5901 w 12189"/>
                <a:gd name="connsiteY4" fmla="*/ 5917 h 65056"/>
                <a:gd name="connsiteX5" fmla="*/ 4092 w 12189"/>
                <a:gd name="connsiteY5" fmla="*/ 10203 h 65056"/>
                <a:gd name="connsiteX6" fmla="*/ -191 w 12189"/>
                <a:gd name="connsiteY6" fmla="*/ 12013 h 65056"/>
                <a:gd name="connsiteX7" fmla="*/ -4480 w 12189"/>
                <a:gd name="connsiteY7" fmla="*/ 10203 h 65056"/>
                <a:gd name="connsiteX8" fmla="*/ 4571 w 12189"/>
                <a:gd name="connsiteY8" fmla="*/ 64876 h 65056"/>
                <a:gd name="connsiteX9" fmla="*/ -4954 w 12189"/>
                <a:gd name="connsiteY9" fmla="*/ 64876 h 65056"/>
                <a:gd name="connsiteX10" fmla="*/ -4954 w 12189"/>
                <a:gd name="connsiteY10" fmla="*/ 19252 h 65056"/>
                <a:gd name="connsiteX11" fmla="*/ 4571 w 12189"/>
                <a:gd name="connsiteY11" fmla="*/ 19252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89" h="65056">
                  <a:moveTo>
                    <a:pt x="-4480" y="10203"/>
                  </a:moveTo>
                  <a:cubicBezTo>
                    <a:pt x="-5624" y="9060"/>
                    <a:pt x="-6289" y="7526"/>
                    <a:pt x="-6289" y="5917"/>
                  </a:cubicBezTo>
                  <a:cubicBezTo>
                    <a:pt x="-6289" y="4297"/>
                    <a:pt x="-5624" y="2754"/>
                    <a:pt x="-4480" y="1630"/>
                  </a:cubicBezTo>
                  <a:cubicBezTo>
                    <a:pt x="-3335" y="459"/>
                    <a:pt x="-1815" y="-199"/>
                    <a:pt x="-191" y="-180"/>
                  </a:cubicBezTo>
                  <a:cubicBezTo>
                    <a:pt x="3139" y="-132"/>
                    <a:pt x="5808" y="2573"/>
                    <a:pt x="5901" y="5917"/>
                  </a:cubicBezTo>
                  <a:cubicBezTo>
                    <a:pt x="5901" y="7536"/>
                    <a:pt x="5236" y="9088"/>
                    <a:pt x="4092" y="10203"/>
                  </a:cubicBezTo>
                  <a:cubicBezTo>
                    <a:pt x="2948" y="11365"/>
                    <a:pt x="1427" y="12022"/>
                    <a:pt x="-191" y="12013"/>
                  </a:cubicBezTo>
                  <a:cubicBezTo>
                    <a:pt x="-1815" y="11994"/>
                    <a:pt x="-3335" y="11336"/>
                    <a:pt x="-4480" y="10203"/>
                  </a:cubicBezTo>
                  <a:close/>
                  <a:moveTo>
                    <a:pt x="4571" y="64876"/>
                  </a:moveTo>
                  <a:lnTo>
                    <a:pt x="-4954" y="64876"/>
                  </a:lnTo>
                  <a:lnTo>
                    <a:pt x="-4954" y="19252"/>
                  </a:lnTo>
                  <a:lnTo>
                    <a:pt x="4571" y="19252"/>
                  </a:lnTo>
                  <a:close/>
                </a:path>
              </a:pathLst>
            </a:custGeom>
            <a:solidFill>
              <a:srgbClr val="6D6E71"/>
            </a:solidFill>
            <a:ln w="9525" cap="flat">
              <a:noFill/>
              <a:prstDash val="solid"/>
              <a:miter/>
            </a:ln>
          </p:spPr>
          <p:txBody>
            <a:bodyPr rtlCol="0" anchor="ctr"/>
            <a:lstStyle/>
            <a:p>
              <a:endParaRPr lang="en-US"/>
            </a:p>
          </p:txBody>
        </p:sp>
        <p:sp>
          <p:nvSpPr>
            <p:cNvPr id="1733" name="Freeform: Shape 1732">
              <a:extLst>
                <a:ext uri="{FF2B5EF4-FFF2-40B4-BE49-F238E27FC236}">
                  <a16:creationId xmlns:a16="http://schemas.microsoft.com/office/drawing/2014/main" id="{A095308B-3870-4EDA-8601-F1121BB51AE0}"/>
                </a:ext>
              </a:extLst>
            </p:cNvPr>
            <p:cNvSpPr/>
            <p:nvPr/>
          </p:nvSpPr>
          <p:spPr>
            <a:xfrm>
              <a:off x="18062066" y="5259114"/>
              <a:ext cx="41961" cy="46311"/>
            </a:xfrm>
            <a:custGeom>
              <a:avLst/>
              <a:gdLst>
                <a:gd name="connsiteX0" fmla="*/ 3236 w 41961"/>
                <a:gd name="connsiteY0" fmla="*/ 21462 h 46311"/>
                <a:gd name="connsiteX1" fmla="*/ 3236 w 41961"/>
                <a:gd name="connsiteY1" fmla="*/ 46132 h 46311"/>
                <a:gd name="connsiteX2" fmla="*/ -6289 w 41961"/>
                <a:gd name="connsiteY2" fmla="*/ 46132 h 46311"/>
                <a:gd name="connsiteX3" fmla="*/ -6289 w 41961"/>
                <a:gd name="connsiteY3" fmla="*/ 507 h 46311"/>
                <a:gd name="connsiteX4" fmla="*/ 3236 w 41961"/>
                <a:gd name="connsiteY4" fmla="*/ 507 h 46311"/>
                <a:gd name="connsiteX5" fmla="*/ 3236 w 41961"/>
                <a:gd name="connsiteY5" fmla="*/ 8889 h 46311"/>
                <a:gd name="connsiteX6" fmla="*/ 9617 w 41961"/>
                <a:gd name="connsiteY6" fmla="*/ 2221 h 46311"/>
                <a:gd name="connsiteX7" fmla="*/ 18379 w 41961"/>
                <a:gd name="connsiteY7" fmla="*/ -160 h 46311"/>
                <a:gd name="connsiteX8" fmla="*/ 30858 w 41961"/>
                <a:gd name="connsiteY8" fmla="*/ 4603 h 46311"/>
                <a:gd name="connsiteX9" fmla="*/ 35620 w 41961"/>
                <a:gd name="connsiteY9" fmla="*/ 18223 h 46311"/>
                <a:gd name="connsiteX10" fmla="*/ 35620 w 41961"/>
                <a:gd name="connsiteY10" fmla="*/ 46132 h 46311"/>
                <a:gd name="connsiteX11" fmla="*/ 26095 w 41961"/>
                <a:gd name="connsiteY11" fmla="*/ 46132 h 46311"/>
                <a:gd name="connsiteX12" fmla="*/ 26095 w 41961"/>
                <a:gd name="connsiteY12" fmla="*/ 21081 h 46311"/>
                <a:gd name="connsiteX13" fmla="*/ 15617 w 41961"/>
                <a:gd name="connsiteY13" fmla="*/ 8508 h 46311"/>
                <a:gd name="connsiteX14" fmla="*/ 6952 w 41961"/>
                <a:gd name="connsiteY14" fmla="*/ 11841 h 46311"/>
                <a:gd name="connsiteX15" fmla="*/ 3236 w 41961"/>
                <a:gd name="connsiteY15" fmla="*/ 21462 h 46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46311">
                  <a:moveTo>
                    <a:pt x="3236" y="21462"/>
                  </a:moveTo>
                  <a:lnTo>
                    <a:pt x="3236" y="46132"/>
                  </a:lnTo>
                  <a:lnTo>
                    <a:pt x="-6289" y="46132"/>
                  </a:lnTo>
                  <a:lnTo>
                    <a:pt x="-6289" y="507"/>
                  </a:lnTo>
                  <a:lnTo>
                    <a:pt x="3236" y="507"/>
                  </a:lnTo>
                  <a:lnTo>
                    <a:pt x="3236" y="8889"/>
                  </a:lnTo>
                  <a:cubicBezTo>
                    <a:pt x="4762" y="6126"/>
                    <a:pt x="6952" y="3821"/>
                    <a:pt x="9617" y="2221"/>
                  </a:cubicBezTo>
                  <a:cubicBezTo>
                    <a:pt x="12287" y="640"/>
                    <a:pt x="15333" y="-179"/>
                    <a:pt x="18379" y="-160"/>
                  </a:cubicBezTo>
                  <a:cubicBezTo>
                    <a:pt x="23049" y="-389"/>
                    <a:pt x="27523" y="1335"/>
                    <a:pt x="30858" y="4603"/>
                  </a:cubicBezTo>
                  <a:cubicBezTo>
                    <a:pt x="34285" y="8279"/>
                    <a:pt x="36002" y="13213"/>
                    <a:pt x="35620" y="18223"/>
                  </a:cubicBezTo>
                  <a:lnTo>
                    <a:pt x="35620" y="46132"/>
                  </a:lnTo>
                  <a:lnTo>
                    <a:pt x="26095" y="46132"/>
                  </a:lnTo>
                  <a:lnTo>
                    <a:pt x="26095" y="21081"/>
                  </a:lnTo>
                  <a:cubicBezTo>
                    <a:pt x="26095" y="12699"/>
                    <a:pt x="22570" y="8508"/>
                    <a:pt x="15617" y="8508"/>
                  </a:cubicBezTo>
                  <a:cubicBezTo>
                    <a:pt x="12380" y="8479"/>
                    <a:pt x="9334" y="9670"/>
                    <a:pt x="6952" y="11841"/>
                  </a:cubicBezTo>
                  <a:cubicBezTo>
                    <a:pt x="4380" y="14337"/>
                    <a:pt x="2952" y="17861"/>
                    <a:pt x="3236" y="21462"/>
                  </a:cubicBezTo>
                  <a:close/>
                </a:path>
              </a:pathLst>
            </a:custGeom>
            <a:solidFill>
              <a:srgbClr val="6D6E71"/>
            </a:solidFill>
            <a:ln w="9525" cap="flat">
              <a:noFill/>
              <a:prstDash val="solid"/>
              <a:miter/>
            </a:ln>
          </p:spPr>
          <p:txBody>
            <a:bodyPr rtlCol="0" anchor="ctr"/>
            <a:lstStyle/>
            <a:p>
              <a:endParaRPr lang="en-US"/>
            </a:p>
          </p:txBody>
        </p:sp>
        <p:sp>
          <p:nvSpPr>
            <p:cNvPr id="1734" name="Freeform: Shape 1733">
              <a:extLst>
                <a:ext uri="{FF2B5EF4-FFF2-40B4-BE49-F238E27FC236}">
                  <a16:creationId xmlns:a16="http://schemas.microsoft.com/office/drawing/2014/main" id="{A132DD5F-D125-4C17-A1F0-E6DF1D4C588E}"/>
                </a:ext>
              </a:extLst>
            </p:cNvPr>
            <p:cNvSpPr/>
            <p:nvPr/>
          </p:nvSpPr>
          <p:spPr>
            <a:xfrm>
              <a:off x="18114338" y="5259129"/>
              <a:ext cx="45399" cy="46974"/>
            </a:xfrm>
            <a:custGeom>
              <a:avLst/>
              <a:gdLst>
                <a:gd name="connsiteX0" fmla="*/ 38880 w 45399"/>
                <a:gd name="connsiteY0" fmla="*/ 27543 h 46974"/>
                <a:gd name="connsiteX1" fmla="*/ 3161 w 45399"/>
                <a:gd name="connsiteY1" fmla="*/ 27543 h 46974"/>
                <a:gd name="connsiteX2" fmla="*/ 7733 w 45399"/>
                <a:gd name="connsiteY2" fmla="*/ 35544 h 46974"/>
                <a:gd name="connsiteX3" fmla="*/ 30308 w 45399"/>
                <a:gd name="connsiteY3" fmla="*/ 33163 h 46974"/>
                <a:gd name="connsiteX4" fmla="*/ 35834 w 45399"/>
                <a:gd name="connsiteY4" fmla="*/ 39164 h 46974"/>
                <a:gd name="connsiteX5" fmla="*/ 16784 w 45399"/>
                <a:gd name="connsiteY5" fmla="*/ 46784 h 46974"/>
                <a:gd name="connsiteX6" fmla="*/ -6266 w 45399"/>
                <a:gd name="connsiteY6" fmla="*/ 24905 h 46974"/>
                <a:gd name="connsiteX7" fmla="*/ -6266 w 45399"/>
                <a:gd name="connsiteY7" fmla="*/ 23257 h 46974"/>
                <a:gd name="connsiteX8" fmla="*/ 589 w 45399"/>
                <a:gd name="connsiteY8" fmla="*/ 6207 h 46974"/>
                <a:gd name="connsiteX9" fmla="*/ 16784 w 45399"/>
                <a:gd name="connsiteY9" fmla="*/ -175 h 46974"/>
                <a:gd name="connsiteX10" fmla="*/ 32592 w 45399"/>
                <a:gd name="connsiteY10" fmla="*/ 5445 h 46974"/>
                <a:gd name="connsiteX11" fmla="*/ 39071 w 45399"/>
                <a:gd name="connsiteY11" fmla="*/ 20875 h 46974"/>
                <a:gd name="connsiteX12" fmla="*/ 3161 w 45399"/>
                <a:gd name="connsiteY12" fmla="*/ 20018 h 46974"/>
                <a:gd name="connsiteX13" fmla="*/ 29262 w 45399"/>
                <a:gd name="connsiteY13" fmla="*/ 20018 h 46974"/>
                <a:gd name="connsiteX14" fmla="*/ 25639 w 45399"/>
                <a:gd name="connsiteY14" fmla="*/ 11160 h 46974"/>
                <a:gd name="connsiteX15" fmla="*/ 16784 w 45399"/>
                <a:gd name="connsiteY15" fmla="*/ 8017 h 46974"/>
                <a:gd name="connsiteX16" fmla="*/ 7259 w 45399"/>
                <a:gd name="connsiteY16" fmla="*/ 11255 h 46974"/>
                <a:gd name="connsiteX17" fmla="*/ 3161 w 45399"/>
                <a:gd name="connsiteY17" fmla="*/ 20018 h 4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99" h="46974">
                  <a:moveTo>
                    <a:pt x="38880" y="27543"/>
                  </a:moveTo>
                  <a:lnTo>
                    <a:pt x="3161" y="27543"/>
                  </a:lnTo>
                  <a:cubicBezTo>
                    <a:pt x="3352" y="30791"/>
                    <a:pt x="4970" y="33772"/>
                    <a:pt x="7733" y="35544"/>
                  </a:cubicBezTo>
                  <a:cubicBezTo>
                    <a:pt x="14784" y="40392"/>
                    <a:pt x="24402" y="39382"/>
                    <a:pt x="30308" y="33163"/>
                  </a:cubicBezTo>
                  <a:lnTo>
                    <a:pt x="35834" y="39164"/>
                  </a:lnTo>
                  <a:cubicBezTo>
                    <a:pt x="30783" y="44240"/>
                    <a:pt x="23927" y="46993"/>
                    <a:pt x="16784" y="46784"/>
                  </a:cubicBezTo>
                  <a:cubicBezTo>
                    <a:pt x="4398" y="47117"/>
                    <a:pt x="-5982" y="37316"/>
                    <a:pt x="-6266" y="24905"/>
                  </a:cubicBezTo>
                  <a:cubicBezTo>
                    <a:pt x="-6266" y="24362"/>
                    <a:pt x="-6266" y="23809"/>
                    <a:pt x="-6266" y="23257"/>
                  </a:cubicBezTo>
                  <a:cubicBezTo>
                    <a:pt x="-6555" y="16846"/>
                    <a:pt x="-4076" y="10617"/>
                    <a:pt x="589" y="6207"/>
                  </a:cubicBezTo>
                  <a:cubicBezTo>
                    <a:pt x="4970" y="2025"/>
                    <a:pt x="10779" y="-270"/>
                    <a:pt x="16784" y="-175"/>
                  </a:cubicBezTo>
                  <a:cubicBezTo>
                    <a:pt x="22593" y="-298"/>
                    <a:pt x="28211" y="1701"/>
                    <a:pt x="32592" y="5445"/>
                  </a:cubicBezTo>
                  <a:cubicBezTo>
                    <a:pt x="37071" y="9312"/>
                    <a:pt x="39452" y="15008"/>
                    <a:pt x="39071" y="20875"/>
                  </a:cubicBezTo>
                  <a:close/>
                  <a:moveTo>
                    <a:pt x="3161" y="20018"/>
                  </a:moveTo>
                  <a:lnTo>
                    <a:pt x="29262" y="20018"/>
                  </a:lnTo>
                  <a:cubicBezTo>
                    <a:pt x="29546" y="16656"/>
                    <a:pt x="28211" y="13379"/>
                    <a:pt x="25639" y="11160"/>
                  </a:cubicBezTo>
                  <a:cubicBezTo>
                    <a:pt x="23165" y="9036"/>
                    <a:pt x="20021" y="7921"/>
                    <a:pt x="16784" y="8017"/>
                  </a:cubicBezTo>
                  <a:cubicBezTo>
                    <a:pt x="13351" y="7988"/>
                    <a:pt x="10021" y="9131"/>
                    <a:pt x="7259" y="11255"/>
                  </a:cubicBezTo>
                  <a:cubicBezTo>
                    <a:pt x="4496" y="13312"/>
                    <a:pt x="2970" y="16599"/>
                    <a:pt x="3161" y="20018"/>
                  </a:cubicBezTo>
                  <a:close/>
                </a:path>
              </a:pathLst>
            </a:custGeom>
            <a:solidFill>
              <a:srgbClr val="6D6E71"/>
            </a:solidFill>
            <a:ln w="9525" cap="flat">
              <a:noFill/>
              <a:prstDash val="solid"/>
              <a:miter/>
            </a:ln>
          </p:spPr>
          <p:txBody>
            <a:bodyPr rtlCol="0" anchor="ctr"/>
            <a:lstStyle/>
            <a:p>
              <a:endParaRPr lang="en-US"/>
            </a:p>
          </p:txBody>
        </p:sp>
        <p:sp>
          <p:nvSpPr>
            <p:cNvPr id="1735" name="Freeform: Shape 1734">
              <a:extLst>
                <a:ext uri="{FF2B5EF4-FFF2-40B4-BE49-F238E27FC236}">
                  <a16:creationId xmlns:a16="http://schemas.microsoft.com/office/drawing/2014/main" id="{E5F0B807-D258-4E3D-A0DA-D45F74A30261}"/>
                </a:ext>
              </a:extLst>
            </p:cNvPr>
            <p:cNvSpPr/>
            <p:nvPr/>
          </p:nvSpPr>
          <p:spPr>
            <a:xfrm>
              <a:off x="18190416" y="5259126"/>
              <a:ext cx="42245" cy="46971"/>
            </a:xfrm>
            <a:custGeom>
              <a:avLst/>
              <a:gdLst>
                <a:gd name="connsiteX0" fmla="*/ 17097 w 42245"/>
                <a:gd name="connsiteY0" fmla="*/ 46786 h 46971"/>
                <a:gd name="connsiteX1" fmla="*/ 712 w 42245"/>
                <a:gd name="connsiteY1" fmla="*/ 40309 h 46971"/>
                <a:gd name="connsiteX2" fmla="*/ 712 w 42245"/>
                <a:gd name="connsiteY2" fmla="*/ 6400 h 46971"/>
                <a:gd name="connsiteX3" fmla="*/ 18143 w 42245"/>
                <a:gd name="connsiteY3" fmla="*/ -172 h 46971"/>
                <a:gd name="connsiteX4" fmla="*/ 35575 w 42245"/>
                <a:gd name="connsiteY4" fmla="*/ 6972 h 46971"/>
                <a:gd name="connsiteX5" fmla="*/ 29859 w 42245"/>
                <a:gd name="connsiteY5" fmla="*/ 13925 h 46971"/>
                <a:gd name="connsiteX6" fmla="*/ 17953 w 42245"/>
                <a:gd name="connsiteY6" fmla="*/ 8781 h 46971"/>
                <a:gd name="connsiteX7" fmla="*/ 7572 w 42245"/>
                <a:gd name="connsiteY7" fmla="*/ 12686 h 46971"/>
                <a:gd name="connsiteX8" fmla="*/ 3191 w 42245"/>
                <a:gd name="connsiteY8" fmla="*/ 22974 h 46971"/>
                <a:gd name="connsiteX9" fmla="*/ 17669 w 42245"/>
                <a:gd name="connsiteY9" fmla="*/ 38023 h 46971"/>
                <a:gd name="connsiteX10" fmla="*/ 18236 w 42245"/>
                <a:gd name="connsiteY10" fmla="*/ 38023 h 46971"/>
                <a:gd name="connsiteX11" fmla="*/ 30333 w 42245"/>
                <a:gd name="connsiteY11" fmla="*/ 32212 h 46971"/>
                <a:gd name="connsiteX12" fmla="*/ 35956 w 42245"/>
                <a:gd name="connsiteY12" fmla="*/ 38404 h 46971"/>
                <a:gd name="connsiteX13" fmla="*/ 17097 w 42245"/>
                <a:gd name="connsiteY13" fmla="*/ 46786 h 4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245" h="46971">
                  <a:moveTo>
                    <a:pt x="17097" y="46786"/>
                  </a:moveTo>
                  <a:cubicBezTo>
                    <a:pt x="11000" y="46919"/>
                    <a:pt x="5093" y="44586"/>
                    <a:pt x="712" y="40309"/>
                  </a:cubicBezTo>
                  <a:cubicBezTo>
                    <a:pt x="-8622" y="30936"/>
                    <a:pt x="-8622" y="15772"/>
                    <a:pt x="712" y="6400"/>
                  </a:cubicBezTo>
                  <a:cubicBezTo>
                    <a:pt x="5474" y="2028"/>
                    <a:pt x="11665" y="-334"/>
                    <a:pt x="18143" y="-172"/>
                  </a:cubicBezTo>
                  <a:cubicBezTo>
                    <a:pt x="24715" y="-296"/>
                    <a:pt x="31003" y="2285"/>
                    <a:pt x="35575" y="6972"/>
                  </a:cubicBezTo>
                  <a:lnTo>
                    <a:pt x="29859" y="13925"/>
                  </a:lnTo>
                  <a:cubicBezTo>
                    <a:pt x="26622" y="10800"/>
                    <a:pt x="22432" y="8962"/>
                    <a:pt x="17953" y="8781"/>
                  </a:cubicBezTo>
                  <a:cubicBezTo>
                    <a:pt x="14144" y="8743"/>
                    <a:pt x="10428" y="10134"/>
                    <a:pt x="7572" y="12686"/>
                  </a:cubicBezTo>
                  <a:cubicBezTo>
                    <a:pt x="4619" y="15296"/>
                    <a:pt x="3093" y="19068"/>
                    <a:pt x="3191" y="22974"/>
                  </a:cubicBezTo>
                  <a:cubicBezTo>
                    <a:pt x="3000" y="31127"/>
                    <a:pt x="9474" y="37861"/>
                    <a:pt x="17669" y="38023"/>
                  </a:cubicBezTo>
                  <a:cubicBezTo>
                    <a:pt x="17855" y="38023"/>
                    <a:pt x="18046" y="38023"/>
                    <a:pt x="18236" y="38023"/>
                  </a:cubicBezTo>
                  <a:cubicBezTo>
                    <a:pt x="22906" y="37852"/>
                    <a:pt x="27287" y="35747"/>
                    <a:pt x="30333" y="32212"/>
                  </a:cubicBezTo>
                  <a:lnTo>
                    <a:pt x="35956" y="38404"/>
                  </a:lnTo>
                  <a:cubicBezTo>
                    <a:pt x="31096" y="43681"/>
                    <a:pt x="24241" y="46710"/>
                    <a:pt x="17097" y="46786"/>
                  </a:cubicBezTo>
                  <a:close/>
                </a:path>
              </a:pathLst>
            </a:custGeom>
            <a:solidFill>
              <a:srgbClr val="6D6E71"/>
            </a:solidFill>
            <a:ln w="9525" cap="flat">
              <a:noFill/>
              <a:prstDash val="solid"/>
              <a:miter/>
            </a:ln>
          </p:spPr>
          <p:txBody>
            <a:bodyPr rtlCol="0" anchor="ctr"/>
            <a:lstStyle/>
            <a:p>
              <a:endParaRPr lang="en-US"/>
            </a:p>
          </p:txBody>
        </p:sp>
        <p:sp>
          <p:nvSpPr>
            <p:cNvPr id="1736" name="Freeform: Shape 1735">
              <a:extLst>
                <a:ext uri="{FF2B5EF4-FFF2-40B4-BE49-F238E27FC236}">
                  <a16:creationId xmlns:a16="http://schemas.microsoft.com/office/drawing/2014/main" id="{02E418AD-6376-4A71-B48B-0AA0FF56C2F5}"/>
                </a:ext>
              </a:extLst>
            </p:cNvPr>
            <p:cNvSpPr/>
            <p:nvPr/>
          </p:nvSpPr>
          <p:spPr>
            <a:xfrm>
              <a:off x="18239137" y="5259134"/>
              <a:ext cx="48006" cy="46946"/>
            </a:xfrm>
            <a:custGeom>
              <a:avLst/>
              <a:gdLst>
                <a:gd name="connsiteX0" fmla="*/ 34860 w 48006"/>
                <a:gd name="connsiteY0" fmla="*/ 40016 h 46946"/>
                <a:gd name="connsiteX1" fmla="*/ 569 w 48006"/>
                <a:gd name="connsiteY1" fmla="*/ 40016 h 46946"/>
                <a:gd name="connsiteX2" fmla="*/ 569 w 48006"/>
                <a:gd name="connsiteY2" fmla="*/ 6678 h 46946"/>
                <a:gd name="connsiteX3" fmla="*/ 34860 w 48006"/>
                <a:gd name="connsiteY3" fmla="*/ 6678 h 46946"/>
                <a:gd name="connsiteX4" fmla="*/ 34860 w 48006"/>
                <a:gd name="connsiteY4" fmla="*/ 40016 h 46946"/>
                <a:gd name="connsiteX5" fmla="*/ 7424 w 48006"/>
                <a:gd name="connsiteY5" fmla="*/ 34110 h 46946"/>
                <a:gd name="connsiteX6" fmla="*/ 17712 w 48006"/>
                <a:gd name="connsiteY6" fmla="*/ 38206 h 46946"/>
                <a:gd name="connsiteX7" fmla="*/ 28097 w 48006"/>
                <a:gd name="connsiteY7" fmla="*/ 34110 h 46946"/>
                <a:gd name="connsiteX8" fmla="*/ 32097 w 48006"/>
                <a:gd name="connsiteY8" fmla="*/ 23347 h 46946"/>
                <a:gd name="connsiteX9" fmla="*/ 28097 w 48006"/>
                <a:gd name="connsiteY9" fmla="*/ 12584 h 46946"/>
                <a:gd name="connsiteX10" fmla="*/ 17712 w 48006"/>
                <a:gd name="connsiteY10" fmla="*/ 8393 h 46946"/>
                <a:gd name="connsiteX11" fmla="*/ 7424 w 48006"/>
                <a:gd name="connsiteY11" fmla="*/ 12584 h 46946"/>
                <a:gd name="connsiteX12" fmla="*/ 3332 w 48006"/>
                <a:gd name="connsiteY12" fmla="*/ 23347 h 46946"/>
                <a:gd name="connsiteX13" fmla="*/ 7141 w 48006"/>
                <a:gd name="connsiteY13"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006" h="46946">
                  <a:moveTo>
                    <a:pt x="34860" y="40016"/>
                  </a:moveTo>
                  <a:cubicBezTo>
                    <a:pt x="25237" y="49017"/>
                    <a:pt x="10187" y="49017"/>
                    <a:pt x="569" y="40016"/>
                  </a:cubicBezTo>
                  <a:cubicBezTo>
                    <a:pt x="-8575" y="30777"/>
                    <a:pt x="-8575" y="15918"/>
                    <a:pt x="569" y="6678"/>
                  </a:cubicBezTo>
                  <a:cubicBezTo>
                    <a:pt x="10187" y="-2466"/>
                    <a:pt x="25237" y="-2466"/>
                    <a:pt x="34860" y="6678"/>
                  </a:cubicBezTo>
                  <a:cubicBezTo>
                    <a:pt x="44003" y="15918"/>
                    <a:pt x="44003" y="30777"/>
                    <a:pt x="34860" y="40016"/>
                  </a:cubicBezTo>
                  <a:close/>
                  <a:moveTo>
                    <a:pt x="7424" y="34110"/>
                  </a:moveTo>
                  <a:cubicBezTo>
                    <a:pt x="10094" y="36872"/>
                    <a:pt x="13903" y="38358"/>
                    <a:pt x="17712" y="38206"/>
                  </a:cubicBezTo>
                  <a:cubicBezTo>
                    <a:pt x="21619" y="38340"/>
                    <a:pt x="25335" y="36854"/>
                    <a:pt x="28097" y="34110"/>
                  </a:cubicBezTo>
                  <a:cubicBezTo>
                    <a:pt x="30762" y="31196"/>
                    <a:pt x="32190" y="27319"/>
                    <a:pt x="32097" y="23347"/>
                  </a:cubicBezTo>
                  <a:cubicBezTo>
                    <a:pt x="32288" y="19366"/>
                    <a:pt x="30860" y="15489"/>
                    <a:pt x="28097" y="12584"/>
                  </a:cubicBezTo>
                  <a:cubicBezTo>
                    <a:pt x="25335" y="9812"/>
                    <a:pt x="21619" y="8297"/>
                    <a:pt x="17712" y="8393"/>
                  </a:cubicBezTo>
                  <a:cubicBezTo>
                    <a:pt x="13810" y="8279"/>
                    <a:pt x="10094" y="9802"/>
                    <a:pt x="7424" y="12584"/>
                  </a:cubicBezTo>
                  <a:cubicBezTo>
                    <a:pt x="4666" y="15441"/>
                    <a:pt x="3141" y="19347"/>
                    <a:pt x="3332" y="23347"/>
                  </a:cubicBezTo>
                  <a:cubicBezTo>
                    <a:pt x="3141" y="27300"/>
                    <a:pt x="4476" y="31177"/>
                    <a:pt x="7141" y="34110"/>
                  </a:cubicBezTo>
                  <a:close/>
                </a:path>
              </a:pathLst>
            </a:custGeom>
            <a:solidFill>
              <a:srgbClr val="6D6E71"/>
            </a:solidFill>
            <a:ln w="9525" cap="flat">
              <a:noFill/>
              <a:prstDash val="solid"/>
              <a:miter/>
            </a:ln>
          </p:spPr>
          <p:txBody>
            <a:bodyPr rtlCol="0" anchor="ctr"/>
            <a:lstStyle/>
            <a:p>
              <a:endParaRPr lang="en-US"/>
            </a:p>
          </p:txBody>
        </p:sp>
        <p:sp>
          <p:nvSpPr>
            <p:cNvPr id="1737" name="Freeform: Shape 1736">
              <a:extLst>
                <a:ext uri="{FF2B5EF4-FFF2-40B4-BE49-F238E27FC236}">
                  <a16:creationId xmlns:a16="http://schemas.microsoft.com/office/drawing/2014/main" id="{87BDCBE0-E882-4507-9732-9CF02BBB0584}"/>
                </a:ext>
              </a:extLst>
            </p:cNvPr>
            <p:cNvSpPr/>
            <p:nvPr/>
          </p:nvSpPr>
          <p:spPr>
            <a:xfrm>
              <a:off x="18298094" y="5259081"/>
              <a:ext cx="73565" cy="46725"/>
            </a:xfrm>
            <a:custGeom>
              <a:avLst/>
              <a:gdLst>
                <a:gd name="connsiteX0" fmla="*/ 3236 w 73565"/>
                <a:gd name="connsiteY0" fmla="*/ 21495 h 46725"/>
                <a:gd name="connsiteX1" fmla="*/ 3236 w 73565"/>
                <a:gd name="connsiteY1" fmla="*/ 46165 h 46725"/>
                <a:gd name="connsiteX2" fmla="*/ -6289 w 73565"/>
                <a:gd name="connsiteY2" fmla="*/ 46165 h 46725"/>
                <a:gd name="connsiteX3" fmla="*/ -6289 w 73565"/>
                <a:gd name="connsiteY3" fmla="*/ 540 h 46725"/>
                <a:gd name="connsiteX4" fmla="*/ 3236 w 73565"/>
                <a:gd name="connsiteY4" fmla="*/ 540 h 46725"/>
                <a:gd name="connsiteX5" fmla="*/ 3236 w 73565"/>
                <a:gd name="connsiteY5" fmla="*/ 8922 h 46725"/>
                <a:gd name="connsiteX6" fmla="*/ 9431 w 73565"/>
                <a:gd name="connsiteY6" fmla="*/ 2255 h 46725"/>
                <a:gd name="connsiteX7" fmla="*/ 18477 w 73565"/>
                <a:gd name="connsiteY7" fmla="*/ -126 h 46725"/>
                <a:gd name="connsiteX8" fmla="*/ 33053 w 73565"/>
                <a:gd name="connsiteY8" fmla="*/ 8827 h 46725"/>
                <a:gd name="connsiteX9" fmla="*/ 50005 w 73565"/>
                <a:gd name="connsiteY9" fmla="*/ -126 h 46725"/>
                <a:gd name="connsiteX10" fmla="*/ 62484 w 73565"/>
                <a:gd name="connsiteY10" fmla="*/ 4636 h 46725"/>
                <a:gd name="connsiteX11" fmla="*/ 67246 w 73565"/>
                <a:gd name="connsiteY11" fmla="*/ 18257 h 46725"/>
                <a:gd name="connsiteX12" fmla="*/ 67246 w 73565"/>
                <a:gd name="connsiteY12" fmla="*/ 46165 h 46725"/>
                <a:gd name="connsiteX13" fmla="*/ 57721 w 73565"/>
                <a:gd name="connsiteY13" fmla="*/ 46165 h 46725"/>
                <a:gd name="connsiteX14" fmla="*/ 57721 w 73565"/>
                <a:gd name="connsiteY14" fmla="*/ 21114 h 46725"/>
                <a:gd name="connsiteX15" fmla="*/ 47243 w 73565"/>
                <a:gd name="connsiteY15" fmla="*/ 8541 h 46725"/>
                <a:gd name="connsiteX16" fmla="*/ 38671 w 73565"/>
                <a:gd name="connsiteY16" fmla="*/ 11684 h 46725"/>
                <a:gd name="connsiteX17" fmla="*/ 34862 w 73565"/>
                <a:gd name="connsiteY17" fmla="*/ 21209 h 46725"/>
                <a:gd name="connsiteX18" fmla="*/ 34862 w 73565"/>
                <a:gd name="connsiteY18" fmla="*/ 46546 h 46725"/>
                <a:gd name="connsiteX19" fmla="*/ 25337 w 73565"/>
                <a:gd name="connsiteY19" fmla="*/ 46546 h 46725"/>
                <a:gd name="connsiteX20" fmla="*/ 25337 w 73565"/>
                <a:gd name="connsiteY20" fmla="*/ 21495 h 46725"/>
                <a:gd name="connsiteX21" fmla="*/ 22956 w 73565"/>
                <a:gd name="connsiteY21" fmla="*/ 11970 h 46725"/>
                <a:gd name="connsiteX22" fmla="*/ 15715 w 73565"/>
                <a:gd name="connsiteY22" fmla="*/ 8922 h 46725"/>
                <a:gd name="connsiteX23" fmla="*/ 7050 w 73565"/>
                <a:gd name="connsiteY23" fmla="*/ 12256 h 46725"/>
                <a:gd name="connsiteX24" fmla="*/ 3236 w 73565"/>
                <a:gd name="connsiteY24" fmla="*/ 21495 h 46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565" h="46725">
                  <a:moveTo>
                    <a:pt x="3236" y="21495"/>
                  </a:moveTo>
                  <a:lnTo>
                    <a:pt x="3236" y="46165"/>
                  </a:lnTo>
                  <a:lnTo>
                    <a:pt x="-6289" y="46165"/>
                  </a:lnTo>
                  <a:lnTo>
                    <a:pt x="-6289" y="540"/>
                  </a:lnTo>
                  <a:lnTo>
                    <a:pt x="3236" y="540"/>
                  </a:lnTo>
                  <a:lnTo>
                    <a:pt x="3236" y="8922"/>
                  </a:lnTo>
                  <a:cubicBezTo>
                    <a:pt x="4571" y="6131"/>
                    <a:pt x="6762" y="3807"/>
                    <a:pt x="9431" y="2255"/>
                  </a:cubicBezTo>
                  <a:cubicBezTo>
                    <a:pt x="12194" y="674"/>
                    <a:pt x="15333" y="-146"/>
                    <a:pt x="18477" y="-126"/>
                  </a:cubicBezTo>
                  <a:cubicBezTo>
                    <a:pt x="24765" y="-669"/>
                    <a:pt x="30672" y="2959"/>
                    <a:pt x="33053" y="8827"/>
                  </a:cubicBezTo>
                  <a:cubicBezTo>
                    <a:pt x="36862" y="3226"/>
                    <a:pt x="43243" y="-117"/>
                    <a:pt x="50005" y="-126"/>
                  </a:cubicBezTo>
                  <a:cubicBezTo>
                    <a:pt x="54675" y="-336"/>
                    <a:pt x="59149" y="1388"/>
                    <a:pt x="62484" y="4636"/>
                  </a:cubicBezTo>
                  <a:cubicBezTo>
                    <a:pt x="65818" y="8341"/>
                    <a:pt x="67530" y="13256"/>
                    <a:pt x="67246" y="18257"/>
                  </a:cubicBezTo>
                  <a:lnTo>
                    <a:pt x="67246" y="46165"/>
                  </a:lnTo>
                  <a:lnTo>
                    <a:pt x="57721" y="46165"/>
                  </a:lnTo>
                  <a:lnTo>
                    <a:pt x="57721" y="21114"/>
                  </a:lnTo>
                  <a:cubicBezTo>
                    <a:pt x="57721" y="12732"/>
                    <a:pt x="54196" y="8541"/>
                    <a:pt x="47243" y="8541"/>
                  </a:cubicBezTo>
                  <a:cubicBezTo>
                    <a:pt x="44099" y="8503"/>
                    <a:pt x="41052" y="9627"/>
                    <a:pt x="38671" y="11684"/>
                  </a:cubicBezTo>
                  <a:cubicBezTo>
                    <a:pt x="36099" y="14161"/>
                    <a:pt x="34671" y="17638"/>
                    <a:pt x="34862" y="21209"/>
                  </a:cubicBezTo>
                  <a:lnTo>
                    <a:pt x="34862" y="46546"/>
                  </a:lnTo>
                  <a:lnTo>
                    <a:pt x="25337" y="46546"/>
                  </a:lnTo>
                  <a:lnTo>
                    <a:pt x="25337" y="21495"/>
                  </a:lnTo>
                  <a:cubicBezTo>
                    <a:pt x="25528" y="18152"/>
                    <a:pt x="24765" y="14818"/>
                    <a:pt x="22956" y="11970"/>
                  </a:cubicBezTo>
                  <a:cubicBezTo>
                    <a:pt x="21147" y="9827"/>
                    <a:pt x="18477" y="8693"/>
                    <a:pt x="15715" y="8922"/>
                  </a:cubicBezTo>
                  <a:cubicBezTo>
                    <a:pt x="12477" y="8893"/>
                    <a:pt x="9431" y="10084"/>
                    <a:pt x="7050" y="12256"/>
                  </a:cubicBezTo>
                  <a:cubicBezTo>
                    <a:pt x="4478" y="14637"/>
                    <a:pt x="3143" y="18009"/>
                    <a:pt x="3236" y="21495"/>
                  </a:cubicBezTo>
                  <a:close/>
                </a:path>
              </a:pathLst>
            </a:custGeom>
            <a:solidFill>
              <a:srgbClr val="6D6E71"/>
            </a:solidFill>
            <a:ln w="9525" cap="flat">
              <a:noFill/>
              <a:prstDash val="solid"/>
              <a:miter/>
            </a:ln>
          </p:spPr>
          <p:txBody>
            <a:bodyPr rtlCol="0" anchor="ctr"/>
            <a:lstStyle/>
            <a:p>
              <a:endParaRPr lang="en-US"/>
            </a:p>
          </p:txBody>
        </p:sp>
        <p:sp>
          <p:nvSpPr>
            <p:cNvPr id="1738" name="Freeform: Shape 1737">
              <a:extLst>
                <a:ext uri="{FF2B5EF4-FFF2-40B4-BE49-F238E27FC236}">
                  <a16:creationId xmlns:a16="http://schemas.microsoft.com/office/drawing/2014/main" id="{A403ACBD-5061-40ED-AC85-A8B7CCBEA9E8}"/>
                </a:ext>
              </a:extLst>
            </p:cNvPr>
            <p:cNvSpPr/>
            <p:nvPr/>
          </p:nvSpPr>
          <p:spPr>
            <a:xfrm>
              <a:off x="18385061" y="5259129"/>
              <a:ext cx="46597" cy="62965"/>
            </a:xfrm>
            <a:custGeom>
              <a:avLst/>
              <a:gdLst>
                <a:gd name="connsiteX0" fmla="*/ 17998 w 46597"/>
                <a:gd name="connsiteY0" fmla="*/ -174 h 62965"/>
                <a:gd name="connsiteX1" fmla="*/ 33713 w 46597"/>
                <a:gd name="connsiteY1" fmla="*/ 6207 h 62965"/>
                <a:gd name="connsiteX2" fmla="*/ 40285 w 46597"/>
                <a:gd name="connsiteY2" fmla="*/ 23067 h 62965"/>
                <a:gd name="connsiteX3" fmla="*/ 33811 w 46597"/>
                <a:gd name="connsiteY3" fmla="*/ 40211 h 62965"/>
                <a:gd name="connsiteX4" fmla="*/ 18663 w 46597"/>
                <a:gd name="connsiteY4" fmla="*/ 46784 h 62965"/>
                <a:gd name="connsiteX5" fmla="*/ 3236 w 46597"/>
                <a:gd name="connsiteY5" fmla="*/ 39259 h 62965"/>
                <a:gd name="connsiteX6" fmla="*/ 3236 w 46597"/>
                <a:gd name="connsiteY6" fmla="*/ 62786 h 62965"/>
                <a:gd name="connsiteX7" fmla="*/ -6289 w 46597"/>
                <a:gd name="connsiteY7" fmla="*/ 62786 h 62965"/>
                <a:gd name="connsiteX8" fmla="*/ -6289 w 46597"/>
                <a:gd name="connsiteY8" fmla="*/ 492 h 62965"/>
                <a:gd name="connsiteX9" fmla="*/ 3236 w 46597"/>
                <a:gd name="connsiteY9" fmla="*/ 492 h 62965"/>
                <a:gd name="connsiteX10" fmla="*/ 3236 w 46597"/>
                <a:gd name="connsiteY10" fmla="*/ 8493 h 62965"/>
                <a:gd name="connsiteX11" fmla="*/ 17998 w 46597"/>
                <a:gd name="connsiteY11" fmla="*/ -174 h 62965"/>
                <a:gd name="connsiteX12" fmla="*/ 3046 w 46597"/>
                <a:gd name="connsiteY12" fmla="*/ 23447 h 62965"/>
                <a:gd name="connsiteX13" fmla="*/ 6948 w 46597"/>
                <a:gd name="connsiteY13" fmla="*/ 34115 h 62965"/>
                <a:gd name="connsiteX14" fmla="*/ 16473 w 46597"/>
                <a:gd name="connsiteY14" fmla="*/ 38211 h 62965"/>
                <a:gd name="connsiteX15" fmla="*/ 25998 w 46597"/>
                <a:gd name="connsiteY15" fmla="*/ 34115 h 62965"/>
                <a:gd name="connsiteX16" fmla="*/ 30193 w 46597"/>
                <a:gd name="connsiteY16" fmla="*/ 23447 h 62965"/>
                <a:gd name="connsiteX17" fmla="*/ 26095 w 46597"/>
                <a:gd name="connsiteY17" fmla="*/ 12589 h 62965"/>
                <a:gd name="connsiteX18" fmla="*/ 16570 w 46597"/>
                <a:gd name="connsiteY18" fmla="*/ 8208 h 62965"/>
                <a:gd name="connsiteX19" fmla="*/ 7045 w 46597"/>
                <a:gd name="connsiteY19" fmla="*/ 12589 h 62965"/>
                <a:gd name="connsiteX20" fmla="*/ 3046 w 46597"/>
                <a:gd name="connsiteY20" fmla="*/ 23447 h 62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97" h="62965">
                  <a:moveTo>
                    <a:pt x="17998" y="-174"/>
                  </a:moveTo>
                  <a:cubicBezTo>
                    <a:pt x="23905" y="-308"/>
                    <a:pt x="29621" y="1997"/>
                    <a:pt x="33713" y="6207"/>
                  </a:cubicBezTo>
                  <a:cubicBezTo>
                    <a:pt x="38192" y="10636"/>
                    <a:pt x="40573" y="16770"/>
                    <a:pt x="40285" y="23067"/>
                  </a:cubicBezTo>
                  <a:cubicBezTo>
                    <a:pt x="40573" y="29420"/>
                    <a:pt x="38192" y="35611"/>
                    <a:pt x="33811" y="40211"/>
                  </a:cubicBezTo>
                  <a:cubicBezTo>
                    <a:pt x="29904" y="44412"/>
                    <a:pt x="24379" y="46793"/>
                    <a:pt x="18663" y="46784"/>
                  </a:cubicBezTo>
                  <a:cubicBezTo>
                    <a:pt x="12664" y="46669"/>
                    <a:pt x="7045" y="43916"/>
                    <a:pt x="3236" y="39259"/>
                  </a:cubicBezTo>
                  <a:lnTo>
                    <a:pt x="3236" y="62786"/>
                  </a:lnTo>
                  <a:lnTo>
                    <a:pt x="-6289" y="62786"/>
                  </a:lnTo>
                  <a:lnTo>
                    <a:pt x="-6289" y="492"/>
                  </a:lnTo>
                  <a:lnTo>
                    <a:pt x="3236" y="492"/>
                  </a:lnTo>
                  <a:lnTo>
                    <a:pt x="3236" y="8493"/>
                  </a:lnTo>
                  <a:cubicBezTo>
                    <a:pt x="6190" y="3131"/>
                    <a:pt x="11901" y="-184"/>
                    <a:pt x="17998" y="-174"/>
                  </a:cubicBezTo>
                  <a:close/>
                  <a:moveTo>
                    <a:pt x="3046" y="23447"/>
                  </a:moveTo>
                  <a:cubicBezTo>
                    <a:pt x="2948" y="27372"/>
                    <a:pt x="4283" y="31191"/>
                    <a:pt x="6948" y="34115"/>
                  </a:cubicBezTo>
                  <a:cubicBezTo>
                    <a:pt x="9427" y="36753"/>
                    <a:pt x="12854" y="38239"/>
                    <a:pt x="16473" y="38211"/>
                  </a:cubicBezTo>
                  <a:cubicBezTo>
                    <a:pt x="20096" y="38144"/>
                    <a:pt x="23523" y="36677"/>
                    <a:pt x="25998" y="34115"/>
                  </a:cubicBezTo>
                  <a:cubicBezTo>
                    <a:pt x="28858" y="31296"/>
                    <a:pt x="30379" y="27428"/>
                    <a:pt x="30193" y="23447"/>
                  </a:cubicBezTo>
                  <a:cubicBezTo>
                    <a:pt x="30286" y="19428"/>
                    <a:pt x="28858" y="15532"/>
                    <a:pt x="26095" y="12589"/>
                  </a:cubicBezTo>
                  <a:cubicBezTo>
                    <a:pt x="23714" y="9874"/>
                    <a:pt x="20189" y="8284"/>
                    <a:pt x="16570" y="8208"/>
                  </a:cubicBezTo>
                  <a:cubicBezTo>
                    <a:pt x="12952" y="8208"/>
                    <a:pt x="9427" y="9807"/>
                    <a:pt x="7045" y="12589"/>
                  </a:cubicBezTo>
                  <a:cubicBezTo>
                    <a:pt x="4376" y="15561"/>
                    <a:pt x="2948" y="19447"/>
                    <a:pt x="3046" y="23447"/>
                  </a:cubicBezTo>
                  <a:close/>
                </a:path>
              </a:pathLst>
            </a:custGeom>
            <a:solidFill>
              <a:srgbClr val="6D6E71"/>
            </a:solidFill>
            <a:ln w="9525" cap="flat">
              <a:noFill/>
              <a:prstDash val="solid"/>
              <a:miter/>
            </a:ln>
          </p:spPr>
          <p:txBody>
            <a:bodyPr rtlCol="0" anchor="ctr"/>
            <a:lstStyle/>
            <a:p>
              <a:endParaRPr lang="en-US"/>
            </a:p>
          </p:txBody>
        </p:sp>
        <p:sp>
          <p:nvSpPr>
            <p:cNvPr id="1739" name="Freeform: Shape 1738">
              <a:extLst>
                <a:ext uri="{FF2B5EF4-FFF2-40B4-BE49-F238E27FC236}">
                  <a16:creationId xmlns:a16="http://schemas.microsoft.com/office/drawing/2014/main" id="{67557C19-0FBC-4AFC-8FF2-C9AF30A2EE3F}"/>
                </a:ext>
              </a:extLst>
            </p:cNvPr>
            <p:cNvSpPr/>
            <p:nvPr/>
          </p:nvSpPr>
          <p:spPr>
            <a:xfrm>
              <a:off x="18438862" y="5258632"/>
              <a:ext cx="40636" cy="47472"/>
            </a:xfrm>
            <a:custGeom>
              <a:avLst/>
              <a:gdLst>
                <a:gd name="connsiteX0" fmla="*/ 34109 w 40636"/>
                <a:gd name="connsiteY0" fmla="*/ 46613 h 47472"/>
                <a:gd name="connsiteX1" fmla="*/ 25347 w 40636"/>
                <a:gd name="connsiteY1" fmla="*/ 46613 h 47472"/>
                <a:gd name="connsiteX2" fmla="*/ 25347 w 40636"/>
                <a:gd name="connsiteY2" fmla="*/ 40517 h 47472"/>
                <a:gd name="connsiteX3" fmla="*/ 10204 w 40636"/>
                <a:gd name="connsiteY3" fmla="*/ 47280 h 47472"/>
                <a:gd name="connsiteX4" fmla="*/ -1610 w 40636"/>
                <a:gd name="connsiteY4" fmla="*/ 43279 h 47472"/>
                <a:gd name="connsiteX5" fmla="*/ -6274 w 40636"/>
                <a:gd name="connsiteY5" fmla="*/ 32517 h 47472"/>
                <a:gd name="connsiteX6" fmla="*/ -1321 w 40636"/>
                <a:gd name="connsiteY6" fmla="*/ 22420 h 47472"/>
                <a:gd name="connsiteX7" fmla="*/ 12204 w 40636"/>
                <a:gd name="connsiteY7" fmla="*/ 19086 h 47472"/>
                <a:gd name="connsiteX8" fmla="*/ 24584 w 40636"/>
                <a:gd name="connsiteY8" fmla="*/ 19086 h 47472"/>
                <a:gd name="connsiteX9" fmla="*/ 24584 w 40636"/>
                <a:gd name="connsiteY9" fmla="*/ 17372 h 47472"/>
                <a:gd name="connsiteX10" fmla="*/ 14492 w 40636"/>
                <a:gd name="connsiteY10" fmla="*/ 7847 h 47472"/>
                <a:gd name="connsiteX11" fmla="*/ 1251 w 40636"/>
                <a:gd name="connsiteY11" fmla="*/ 12418 h 47472"/>
                <a:gd name="connsiteX12" fmla="*/ -3037 w 40636"/>
                <a:gd name="connsiteY12" fmla="*/ 6418 h 47472"/>
                <a:gd name="connsiteX13" fmla="*/ 16013 w 40636"/>
                <a:gd name="connsiteY13" fmla="*/ -155 h 47472"/>
                <a:gd name="connsiteX14" fmla="*/ 29156 w 40636"/>
                <a:gd name="connsiteY14" fmla="*/ 3942 h 47472"/>
                <a:gd name="connsiteX15" fmla="*/ 34300 w 40636"/>
                <a:gd name="connsiteY15" fmla="*/ 16705 h 47472"/>
                <a:gd name="connsiteX16" fmla="*/ 24584 w 40636"/>
                <a:gd name="connsiteY16" fmla="*/ 29659 h 47472"/>
                <a:gd name="connsiteX17" fmla="*/ 24584 w 40636"/>
                <a:gd name="connsiteY17" fmla="*/ 25754 h 47472"/>
                <a:gd name="connsiteX18" fmla="*/ 13822 w 40636"/>
                <a:gd name="connsiteY18" fmla="*/ 25754 h 47472"/>
                <a:gd name="connsiteX19" fmla="*/ 3441 w 40636"/>
                <a:gd name="connsiteY19" fmla="*/ 32326 h 47472"/>
                <a:gd name="connsiteX20" fmla="*/ 6013 w 40636"/>
                <a:gd name="connsiteY20" fmla="*/ 37374 h 47472"/>
                <a:gd name="connsiteX21" fmla="*/ 13157 w 40636"/>
                <a:gd name="connsiteY21" fmla="*/ 39184 h 47472"/>
                <a:gd name="connsiteX22" fmla="*/ 21156 w 40636"/>
                <a:gd name="connsiteY22" fmla="*/ 36612 h 47472"/>
                <a:gd name="connsiteX23" fmla="*/ 24491 w 40636"/>
                <a:gd name="connsiteY23" fmla="*/ 29659 h 47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6" h="47472">
                  <a:moveTo>
                    <a:pt x="34109" y="46613"/>
                  </a:moveTo>
                  <a:lnTo>
                    <a:pt x="25347" y="46613"/>
                  </a:lnTo>
                  <a:lnTo>
                    <a:pt x="25347" y="40517"/>
                  </a:lnTo>
                  <a:cubicBezTo>
                    <a:pt x="21635" y="44965"/>
                    <a:pt x="16013" y="47461"/>
                    <a:pt x="10204" y="47280"/>
                  </a:cubicBezTo>
                  <a:cubicBezTo>
                    <a:pt x="5916" y="47442"/>
                    <a:pt x="1725" y="46013"/>
                    <a:pt x="-1610" y="43279"/>
                  </a:cubicBezTo>
                  <a:cubicBezTo>
                    <a:pt x="-4749" y="40593"/>
                    <a:pt x="-6465" y="36631"/>
                    <a:pt x="-6274" y="32517"/>
                  </a:cubicBezTo>
                  <a:cubicBezTo>
                    <a:pt x="-6465" y="28516"/>
                    <a:pt x="-4656" y="24687"/>
                    <a:pt x="-1321" y="22420"/>
                  </a:cubicBezTo>
                  <a:cubicBezTo>
                    <a:pt x="2772" y="20010"/>
                    <a:pt x="7441" y="18857"/>
                    <a:pt x="12204" y="19086"/>
                  </a:cubicBezTo>
                  <a:lnTo>
                    <a:pt x="24584" y="19086"/>
                  </a:lnTo>
                  <a:lnTo>
                    <a:pt x="24584" y="17372"/>
                  </a:lnTo>
                  <a:cubicBezTo>
                    <a:pt x="24584" y="11371"/>
                    <a:pt x="21254" y="7847"/>
                    <a:pt x="14492" y="7847"/>
                  </a:cubicBezTo>
                  <a:cubicBezTo>
                    <a:pt x="9729" y="8018"/>
                    <a:pt x="5153" y="9609"/>
                    <a:pt x="1251" y="12418"/>
                  </a:cubicBezTo>
                  <a:lnTo>
                    <a:pt x="-3037" y="6418"/>
                  </a:lnTo>
                  <a:cubicBezTo>
                    <a:pt x="2297" y="2065"/>
                    <a:pt x="9060" y="-269"/>
                    <a:pt x="16013" y="-155"/>
                  </a:cubicBezTo>
                  <a:cubicBezTo>
                    <a:pt x="20775" y="-393"/>
                    <a:pt x="25445" y="1055"/>
                    <a:pt x="29156" y="3942"/>
                  </a:cubicBezTo>
                  <a:cubicBezTo>
                    <a:pt x="32779" y="7132"/>
                    <a:pt x="34681" y="11875"/>
                    <a:pt x="34300" y="16705"/>
                  </a:cubicBezTo>
                  <a:close/>
                  <a:moveTo>
                    <a:pt x="24584" y="29659"/>
                  </a:moveTo>
                  <a:lnTo>
                    <a:pt x="24584" y="25754"/>
                  </a:lnTo>
                  <a:lnTo>
                    <a:pt x="13822" y="25754"/>
                  </a:lnTo>
                  <a:cubicBezTo>
                    <a:pt x="6869" y="25754"/>
                    <a:pt x="3441" y="27944"/>
                    <a:pt x="3441" y="32326"/>
                  </a:cubicBezTo>
                  <a:cubicBezTo>
                    <a:pt x="3344" y="34345"/>
                    <a:pt x="4297" y="36269"/>
                    <a:pt x="6013" y="37374"/>
                  </a:cubicBezTo>
                  <a:cubicBezTo>
                    <a:pt x="8106" y="38707"/>
                    <a:pt x="10678" y="39346"/>
                    <a:pt x="13157" y="39184"/>
                  </a:cubicBezTo>
                  <a:cubicBezTo>
                    <a:pt x="16013" y="39241"/>
                    <a:pt x="18873" y="38336"/>
                    <a:pt x="21156" y="36612"/>
                  </a:cubicBezTo>
                  <a:cubicBezTo>
                    <a:pt x="23347" y="34983"/>
                    <a:pt x="24584" y="32383"/>
                    <a:pt x="24491" y="29659"/>
                  </a:cubicBezTo>
                  <a:close/>
                </a:path>
              </a:pathLst>
            </a:custGeom>
            <a:solidFill>
              <a:srgbClr val="6D6E71"/>
            </a:solidFill>
            <a:ln w="9525" cap="flat">
              <a:noFill/>
              <a:prstDash val="solid"/>
              <a:miter/>
            </a:ln>
          </p:spPr>
          <p:txBody>
            <a:bodyPr rtlCol="0" anchor="ctr"/>
            <a:lstStyle/>
            <a:p>
              <a:endParaRPr lang="en-US"/>
            </a:p>
          </p:txBody>
        </p:sp>
        <p:sp>
          <p:nvSpPr>
            <p:cNvPr id="1740" name="Freeform: Shape 1739">
              <a:extLst>
                <a:ext uri="{FF2B5EF4-FFF2-40B4-BE49-F238E27FC236}">
                  <a16:creationId xmlns:a16="http://schemas.microsoft.com/office/drawing/2014/main" id="{1417C03E-51FB-4727-A3AD-B21155F6DAA1}"/>
                </a:ext>
              </a:extLst>
            </p:cNvPr>
            <p:cNvSpPr/>
            <p:nvPr/>
          </p:nvSpPr>
          <p:spPr>
            <a:xfrm>
              <a:off x="18492691" y="5259420"/>
              <a:ext cx="24286" cy="46005"/>
            </a:xfrm>
            <a:custGeom>
              <a:avLst/>
              <a:gdLst>
                <a:gd name="connsiteX0" fmla="*/ 17524 w 24286"/>
                <a:gd name="connsiteY0" fmla="*/ 9250 h 46005"/>
                <a:gd name="connsiteX1" fmla="*/ 6855 w 24286"/>
                <a:gd name="connsiteY1" fmla="*/ 13822 h 46005"/>
                <a:gd name="connsiteX2" fmla="*/ 3236 w 24286"/>
                <a:gd name="connsiteY2" fmla="*/ 26300 h 46005"/>
                <a:gd name="connsiteX3" fmla="*/ 3236 w 24286"/>
                <a:gd name="connsiteY3" fmla="*/ 45826 h 46005"/>
                <a:gd name="connsiteX4" fmla="*/ -6289 w 24286"/>
                <a:gd name="connsiteY4" fmla="*/ 45826 h 46005"/>
                <a:gd name="connsiteX5" fmla="*/ -6289 w 24286"/>
                <a:gd name="connsiteY5" fmla="*/ 201 h 46005"/>
                <a:gd name="connsiteX6" fmla="*/ 3236 w 24286"/>
                <a:gd name="connsiteY6" fmla="*/ 201 h 46005"/>
                <a:gd name="connsiteX7" fmla="*/ 3236 w 24286"/>
                <a:gd name="connsiteY7" fmla="*/ 9726 h 46005"/>
                <a:gd name="connsiteX8" fmla="*/ 9524 w 24286"/>
                <a:gd name="connsiteY8" fmla="*/ 2677 h 46005"/>
                <a:gd name="connsiteX9" fmla="*/ 17998 w 24286"/>
                <a:gd name="connsiteY9" fmla="*/ -180 h 46005"/>
                <a:gd name="connsiteX10" fmla="*/ 17998 w 24286"/>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6005">
                  <a:moveTo>
                    <a:pt x="17524" y="9250"/>
                  </a:moveTo>
                  <a:cubicBezTo>
                    <a:pt x="13426" y="8974"/>
                    <a:pt x="9427" y="10679"/>
                    <a:pt x="6855" y="13822"/>
                  </a:cubicBezTo>
                  <a:cubicBezTo>
                    <a:pt x="4283" y="17460"/>
                    <a:pt x="3046" y="21851"/>
                    <a:pt x="3236" y="26300"/>
                  </a:cubicBezTo>
                  <a:lnTo>
                    <a:pt x="3236" y="45826"/>
                  </a:lnTo>
                  <a:lnTo>
                    <a:pt x="-6289" y="45826"/>
                  </a:lnTo>
                  <a:lnTo>
                    <a:pt x="-6289" y="201"/>
                  </a:lnTo>
                  <a:lnTo>
                    <a:pt x="3236" y="201"/>
                  </a:lnTo>
                  <a:lnTo>
                    <a:pt x="3236" y="9726"/>
                  </a:lnTo>
                  <a:cubicBezTo>
                    <a:pt x="4664" y="6888"/>
                    <a:pt x="6855" y="4459"/>
                    <a:pt x="9524" y="2677"/>
                  </a:cubicBezTo>
                  <a:cubicBezTo>
                    <a:pt x="11998" y="934"/>
                    <a:pt x="14952" y="-56"/>
                    <a:pt x="17998" y="-180"/>
                  </a:cubicBezTo>
                  <a:lnTo>
                    <a:pt x="17998" y="9345"/>
                  </a:lnTo>
                  <a:close/>
                </a:path>
              </a:pathLst>
            </a:custGeom>
            <a:solidFill>
              <a:srgbClr val="6D6E71"/>
            </a:solidFill>
            <a:ln w="9525" cap="flat">
              <a:noFill/>
              <a:prstDash val="solid"/>
              <a:miter/>
            </a:ln>
          </p:spPr>
          <p:txBody>
            <a:bodyPr rtlCol="0" anchor="ctr"/>
            <a:lstStyle/>
            <a:p>
              <a:endParaRPr lang="en-US"/>
            </a:p>
          </p:txBody>
        </p:sp>
        <p:sp>
          <p:nvSpPr>
            <p:cNvPr id="1741" name="Freeform: Shape 1740">
              <a:extLst>
                <a:ext uri="{FF2B5EF4-FFF2-40B4-BE49-F238E27FC236}">
                  <a16:creationId xmlns:a16="http://schemas.microsoft.com/office/drawing/2014/main" id="{26185594-AC0C-4645-B4A2-DCE5654DD1CC}"/>
                </a:ext>
              </a:extLst>
            </p:cNvPr>
            <p:cNvSpPr/>
            <p:nvPr/>
          </p:nvSpPr>
          <p:spPr>
            <a:xfrm>
              <a:off x="18524885" y="5240369"/>
              <a:ext cx="12194" cy="65056"/>
            </a:xfrm>
            <a:custGeom>
              <a:avLst/>
              <a:gdLst>
                <a:gd name="connsiteX0" fmla="*/ -4480 w 12194"/>
                <a:gd name="connsiteY0" fmla="*/ 10203 h 65056"/>
                <a:gd name="connsiteX1" fmla="*/ -6289 w 12194"/>
                <a:gd name="connsiteY1" fmla="*/ 5917 h 65056"/>
                <a:gd name="connsiteX2" fmla="*/ -191 w 12194"/>
                <a:gd name="connsiteY2" fmla="*/ -180 h 65056"/>
                <a:gd name="connsiteX3" fmla="*/ 4097 w 12194"/>
                <a:gd name="connsiteY3" fmla="*/ 1630 h 65056"/>
                <a:gd name="connsiteX4" fmla="*/ 5906 w 12194"/>
                <a:gd name="connsiteY4" fmla="*/ 5917 h 65056"/>
                <a:gd name="connsiteX5" fmla="*/ -191 w 12194"/>
                <a:gd name="connsiteY5" fmla="*/ 12013 h 65056"/>
                <a:gd name="connsiteX6" fmla="*/ -4480 w 12194"/>
                <a:gd name="connsiteY6" fmla="*/ 10203 h 65056"/>
                <a:gd name="connsiteX7" fmla="*/ 4478 w 12194"/>
                <a:gd name="connsiteY7" fmla="*/ 64876 h 65056"/>
                <a:gd name="connsiteX8" fmla="*/ -5047 w 12194"/>
                <a:gd name="connsiteY8" fmla="*/ 64876 h 65056"/>
                <a:gd name="connsiteX9" fmla="*/ -5047 w 12194"/>
                <a:gd name="connsiteY9" fmla="*/ 19252 h 65056"/>
                <a:gd name="connsiteX10" fmla="*/ 4478 w 12194"/>
                <a:gd name="connsiteY10" fmla="*/ 19252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4" h="65056">
                  <a:moveTo>
                    <a:pt x="-4480" y="10203"/>
                  </a:moveTo>
                  <a:cubicBezTo>
                    <a:pt x="-5619" y="9088"/>
                    <a:pt x="-6289" y="7536"/>
                    <a:pt x="-6289" y="5917"/>
                  </a:cubicBezTo>
                  <a:cubicBezTo>
                    <a:pt x="-6191" y="2573"/>
                    <a:pt x="-3526" y="-132"/>
                    <a:pt x="-191" y="-180"/>
                  </a:cubicBezTo>
                  <a:cubicBezTo>
                    <a:pt x="1427" y="-199"/>
                    <a:pt x="2952" y="459"/>
                    <a:pt x="4097" y="1630"/>
                  </a:cubicBezTo>
                  <a:cubicBezTo>
                    <a:pt x="5236" y="2754"/>
                    <a:pt x="5906" y="4297"/>
                    <a:pt x="5906" y="5917"/>
                  </a:cubicBezTo>
                  <a:cubicBezTo>
                    <a:pt x="5808" y="9260"/>
                    <a:pt x="3143" y="11965"/>
                    <a:pt x="-191" y="12013"/>
                  </a:cubicBezTo>
                  <a:cubicBezTo>
                    <a:pt x="-1810" y="12022"/>
                    <a:pt x="-3335" y="11365"/>
                    <a:pt x="-4480" y="10203"/>
                  </a:cubicBezTo>
                  <a:close/>
                  <a:moveTo>
                    <a:pt x="4478" y="64876"/>
                  </a:moveTo>
                  <a:lnTo>
                    <a:pt x="-5047" y="64876"/>
                  </a:lnTo>
                  <a:lnTo>
                    <a:pt x="-5047" y="19252"/>
                  </a:lnTo>
                  <a:lnTo>
                    <a:pt x="4478" y="19252"/>
                  </a:lnTo>
                  <a:close/>
                </a:path>
              </a:pathLst>
            </a:custGeom>
            <a:solidFill>
              <a:srgbClr val="6D6E71"/>
            </a:solidFill>
            <a:ln w="9525" cap="flat">
              <a:noFill/>
              <a:prstDash val="solid"/>
              <a:miter/>
            </a:ln>
          </p:spPr>
          <p:txBody>
            <a:bodyPr rtlCol="0" anchor="ctr"/>
            <a:lstStyle/>
            <a:p>
              <a:endParaRPr lang="en-US"/>
            </a:p>
          </p:txBody>
        </p:sp>
        <p:sp>
          <p:nvSpPr>
            <p:cNvPr id="1742" name="Freeform: Shape 1741">
              <a:extLst>
                <a:ext uri="{FF2B5EF4-FFF2-40B4-BE49-F238E27FC236}">
                  <a16:creationId xmlns:a16="http://schemas.microsoft.com/office/drawing/2014/main" id="{18225A2D-39F3-4BDC-8055-A40BD822B3E7}"/>
                </a:ext>
              </a:extLst>
            </p:cNvPr>
            <p:cNvSpPr/>
            <p:nvPr/>
          </p:nvSpPr>
          <p:spPr>
            <a:xfrm>
              <a:off x="18545367" y="5259398"/>
              <a:ext cx="36681" cy="46712"/>
            </a:xfrm>
            <a:custGeom>
              <a:avLst/>
              <a:gdLst>
                <a:gd name="connsiteX0" fmla="*/ 30379 w 36681"/>
                <a:gd name="connsiteY0" fmla="*/ 32226 h 46712"/>
                <a:gd name="connsiteX1" fmla="*/ 25714 w 36681"/>
                <a:gd name="connsiteY1" fmla="*/ 42608 h 46712"/>
                <a:gd name="connsiteX2" fmla="*/ 13617 w 36681"/>
                <a:gd name="connsiteY2" fmla="*/ 46514 h 46712"/>
                <a:gd name="connsiteX3" fmla="*/ 3236 w 36681"/>
                <a:gd name="connsiteY3" fmla="*/ 44704 h 46712"/>
                <a:gd name="connsiteX4" fmla="*/ -6289 w 36681"/>
                <a:gd name="connsiteY4" fmla="*/ 39656 h 46712"/>
                <a:gd name="connsiteX5" fmla="*/ -1717 w 36681"/>
                <a:gd name="connsiteY5" fmla="*/ 32226 h 46712"/>
                <a:gd name="connsiteX6" fmla="*/ 13710 w 36681"/>
                <a:gd name="connsiteY6" fmla="*/ 38227 h 46712"/>
                <a:gd name="connsiteX7" fmla="*/ 18854 w 36681"/>
                <a:gd name="connsiteY7" fmla="*/ 36703 h 46712"/>
                <a:gd name="connsiteX8" fmla="*/ 20761 w 36681"/>
                <a:gd name="connsiteY8" fmla="*/ 32893 h 46712"/>
                <a:gd name="connsiteX9" fmla="*/ 11710 w 36681"/>
                <a:gd name="connsiteY9" fmla="*/ 26702 h 46712"/>
                <a:gd name="connsiteX10" fmla="*/ 10664 w 36681"/>
                <a:gd name="connsiteY10" fmla="*/ 26702 h 46712"/>
                <a:gd name="connsiteX11" fmla="*/ -3531 w 36681"/>
                <a:gd name="connsiteY11" fmla="*/ 13843 h 46712"/>
                <a:gd name="connsiteX12" fmla="*/ 1329 w 36681"/>
                <a:gd name="connsiteY12" fmla="*/ 3651 h 46712"/>
                <a:gd name="connsiteX13" fmla="*/ 14189 w 36681"/>
                <a:gd name="connsiteY13" fmla="*/ -159 h 46712"/>
                <a:gd name="connsiteX14" fmla="*/ 29049 w 36681"/>
                <a:gd name="connsiteY14" fmla="*/ 4508 h 46712"/>
                <a:gd name="connsiteX15" fmla="*/ 25523 w 36681"/>
                <a:gd name="connsiteY15" fmla="*/ 11557 h 46712"/>
                <a:gd name="connsiteX16" fmla="*/ 13426 w 36681"/>
                <a:gd name="connsiteY16" fmla="*/ 7938 h 46712"/>
                <a:gd name="connsiteX17" fmla="*/ 7808 w 36681"/>
                <a:gd name="connsiteY17" fmla="*/ 9176 h 46712"/>
                <a:gd name="connsiteX18" fmla="*/ 5710 w 36681"/>
                <a:gd name="connsiteY18" fmla="*/ 12890 h 46712"/>
                <a:gd name="connsiteX19" fmla="*/ 7901 w 36681"/>
                <a:gd name="connsiteY19" fmla="*/ 16129 h 46712"/>
                <a:gd name="connsiteX20" fmla="*/ 12282 w 36681"/>
                <a:gd name="connsiteY20" fmla="*/ 17558 h 46712"/>
                <a:gd name="connsiteX21" fmla="*/ 17142 w 36681"/>
                <a:gd name="connsiteY21" fmla="*/ 18987 h 46712"/>
                <a:gd name="connsiteX22" fmla="*/ 21333 w 36681"/>
                <a:gd name="connsiteY22" fmla="*/ 20510 h 46712"/>
                <a:gd name="connsiteX23" fmla="*/ 25714 w 36681"/>
                <a:gd name="connsiteY23" fmla="*/ 22892 h 46712"/>
                <a:gd name="connsiteX24" fmla="*/ 30379 w 36681"/>
                <a:gd name="connsiteY24" fmla="*/ 32226 h 46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1" h="46712">
                  <a:moveTo>
                    <a:pt x="30379" y="32226"/>
                  </a:moveTo>
                  <a:cubicBezTo>
                    <a:pt x="30569" y="36227"/>
                    <a:pt x="28858" y="40085"/>
                    <a:pt x="25714" y="42608"/>
                  </a:cubicBezTo>
                  <a:cubicBezTo>
                    <a:pt x="22286" y="45333"/>
                    <a:pt x="17998" y="46714"/>
                    <a:pt x="13617" y="46514"/>
                  </a:cubicBezTo>
                  <a:cubicBezTo>
                    <a:pt x="10092" y="46495"/>
                    <a:pt x="6566" y="45876"/>
                    <a:pt x="3236" y="44704"/>
                  </a:cubicBezTo>
                  <a:cubicBezTo>
                    <a:pt x="-196" y="43609"/>
                    <a:pt x="-3433" y="41904"/>
                    <a:pt x="-6289" y="39656"/>
                  </a:cubicBezTo>
                  <a:lnTo>
                    <a:pt x="-1717" y="32226"/>
                  </a:lnTo>
                  <a:cubicBezTo>
                    <a:pt x="2664" y="35855"/>
                    <a:pt x="8092" y="37960"/>
                    <a:pt x="13710" y="38227"/>
                  </a:cubicBezTo>
                  <a:cubicBezTo>
                    <a:pt x="15519" y="38351"/>
                    <a:pt x="17426" y="37808"/>
                    <a:pt x="18854" y="36703"/>
                  </a:cubicBezTo>
                  <a:cubicBezTo>
                    <a:pt x="20091" y="35836"/>
                    <a:pt x="20854" y="34408"/>
                    <a:pt x="20761" y="32893"/>
                  </a:cubicBezTo>
                  <a:cubicBezTo>
                    <a:pt x="20761" y="30607"/>
                    <a:pt x="17710" y="28607"/>
                    <a:pt x="11710" y="26702"/>
                  </a:cubicBezTo>
                  <a:lnTo>
                    <a:pt x="10664" y="26702"/>
                  </a:lnTo>
                  <a:cubicBezTo>
                    <a:pt x="1139" y="24130"/>
                    <a:pt x="-3531" y="19844"/>
                    <a:pt x="-3531" y="13843"/>
                  </a:cubicBezTo>
                  <a:cubicBezTo>
                    <a:pt x="-3624" y="9862"/>
                    <a:pt x="-1815" y="6061"/>
                    <a:pt x="1329" y="3651"/>
                  </a:cubicBezTo>
                  <a:cubicBezTo>
                    <a:pt x="5045" y="975"/>
                    <a:pt x="9617" y="-368"/>
                    <a:pt x="14189" y="-159"/>
                  </a:cubicBezTo>
                  <a:cubicBezTo>
                    <a:pt x="19524" y="-149"/>
                    <a:pt x="24667" y="1480"/>
                    <a:pt x="29049" y="4508"/>
                  </a:cubicBezTo>
                  <a:lnTo>
                    <a:pt x="25523" y="11557"/>
                  </a:lnTo>
                  <a:cubicBezTo>
                    <a:pt x="21905" y="9205"/>
                    <a:pt x="17710" y="7947"/>
                    <a:pt x="13426" y="7938"/>
                  </a:cubicBezTo>
                  <a:cubicBezTo>
                    <a:pt x="11519" y="7842"/>
                    <a:pt x="9520" y="8271"/>
                    <a:pt x="7808" y="9176"/>
                  </a:cubicBezTo>
                  <a:cubicBezTo>
                    <a:pt x="6473" y="9890"/>
                    <a:pt x="5617" y="11348"/>
                    <a:pt x="5710" y="12890"/>
                  </a:cubicBezTo>
                  <a:cubicBezTo>
                    <a:pt x="5710" y="14319"/>
                    <a:pt x="6566" y="15615"/>
                    <a:pt x="7901" y="16129"/>
                  </a:cubicBezTo>
                  <a:cubicBezTo>
                    <a:pt x="9329" y="16777"/>
                    <a:pt x="10757" y="17253"/>
                    <a:pt x="12282" y="17558"/>
                  </a:cubicBezTo>
                  <a:lnTo>
                    <a:pt x="17142" y="18987"/>
                  </a:lnTo>
                  <a:lnTo>
                    <a:pt x="21333" y="20510"/>
                  </a:lnTo>
                  <a:cubicBezTo>
                    <a:pt x="22854" y="21177"/>
                    <a:pt x="24286" y="21978"/>
                    <a:pt x="25714" y="22892"/>
                  </a:cubicBezTo>
                  <a:cubicBezTo>
                    <a:pt x="28760" y="24987"/>
                    <a:pt x="30569" y="28521"/>
                    <a:pt x="30379" y="32226"/>
                  </a:cubicBezTo>
                  <a:close/>
                </a:path>
              </a:pathLst>
            </a:custGeom>
            <a:solidFill>
              <a:srgbClr val="6D6E71"/>
            </a:solidFill>
            <a:ln w="9525" cap="flat">
              <a:noFill/>
              <a:prstDash val="solid"/>
              <a:miter/>
            </a:ln>
          </p:spPr>
          <p:txBody>
            <a:bodyPr rtlCol="0" anchor="ctr"/>
            <a:lstStyle/>
            <a:p>
              <a:endParaRPr lang="en-US"/>
            </a:p>
          </p:txBody>
        </p:sp>
        <p:sp>
          <p:nvSpPr>
            <p:cNvPr id="1743" name="Freeform: Shape 1742">
              <a:extLst>
                <a:ext uri="{FF2B5EF4-FFF2-40B4-BE49-F238E27FC236}">
                  <a16:creationId xmlns:a16="http://schemas.microsoft.com/office/drawing/2014/main" id="{2DB32403-EF12-463F-A532-C74544B5D001}"/>
                </a:ext>
              </a:extLst>
            </p:cNvPr>
            <p:cNvSpPr/>
            <p:nvPr/>
          </p:nvSpPr>
          <p:spPr>
            <a:xfrm>
              <a:off x="18589944" y="5259134"/>
              <a:ext cx="48006" cy="46946"/>
            </a:xfrm>
            <a:custGeom>
              <a:avLst/>
              <a:gdLst>
                <a:gd name="connsiteX0" fmla="*/ 34860 w 48006"/>
                <a:gd name="connsiteY0" fmla="*/ 40016 h 46946"/>
                <a:gd name="connsiteX1" fmla="*/ 569 w 48006"/>
                <a:gd name="connsiteY1" fmla="*/ 40016 h 46946"/>
                <a:gd name="connsiteX2" fmla="*/ 569 w 48006"/>
                <a:gd name="connsiteY2" fmla="*/ 6678 h 46946"/>
                <a:gd name="connsiteX3" fmla="*/ 34860 w 48006"/>
                <a:gd name="connsiteY3" fmla="*/ 6678 h 46946"/>
                <a:gd name="connsiteX4" fmla="*/ 34860 w 48006"/>
                <a:gd name="connsiteY4" fmla="*/ 40016 h 46946"/>
                <a:gd name="connsiteX5" fmla="*/ 7331 w 48006"/>
                <a:gd name="connsiteY5" fmla="*/ 34110 h 46946"/>
                <a:gd name="connsiteX6" fmla="*/ 17712 w 48006"/>
                <a:gd name="connsiteY6" fmla="*/ 38206 h 46946"/>
                <a:gd name="connsiteX7" fmla="*/ 28000 w 48006"/>
                <a:gd name="connsiteY7" fmla="*/ 34110 h 46946"/>
                <a:gd name="connsiteX8" fmla="*/ 32097 w 48006"/>
                <a:gd name="connsiteY8" fmla="*/ 23347 h 46946"/>
                <a:gd name="connsiteX9" fmla="*/ 28000 w 48006"/>
                <a:gd name="connsiteY9" fmla="*/ 12584 h 46946"/>
                <a:gd name="connsiteX10" fmla="*/ 17712 w 48006"/>
                <a:gd name="connsiteY10" fmla="*/ 8393 h 46946"/>
                <a:gd name="connsiteX11" fmla="*/ 7331 w 48006"/>
                <a:gd name="connsiteY11" fmla="*/ 12584 h 46946"/>
                <a:gd name="connsiteX12" fmla="*/ 3332 w 48006"/>
                <a:gd name="connsiteY12" fmla="*/ 23347 h 46946"/>
                <a:gd name="connsiteX13" fmla="*/ 7331 w 48006"/>
                <a:gd name="connsiteY13"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006" h="46946">
                  <a:moveTo>
                    <a:pt x="34860" y="40016"/>
                  </a:moveTo>
                  <a:cubicBezTo>
                    <a:pt x="25237" y="49017"/>
                    <a:pt x="10187" y="49017"/>
                    <a:pt x="569" y="40016"/>
                  </a:cubicBezTo>
                  <a:cubicBezTo>
                    <a:pt x="-8575" y="30777"/>
                    <a:pt x="-8575" y="15918"/>
                    <a:pt x="569" y="6678"/>
                  </a:cubicBezTo>
                  <a:cubicBezTo>
                    <a:pt x="10187" y="-2466"/>
                    <a:pt x="25237" y="-2466"/>
                    <a:pt x="34860" y="6678"/>
                  </a:cubicBezTo>
                  <a:cubicBezTo>
                    <a:pt x="44003" y="15918"/>
                    <a:pt x="44003" y="30777"/>
                    <a:pt x="34860" y="40016"/>
                  </a:cubicBezTo>
                  <a:close/>
                  <a:moveTo>
                    <a:pt x="7331" y="34110"/>
                  </a:moveTo>
                  <a:cubicBezTo>
                    <a:pt x="10094" y="36854"/>
                    <a:pt x="13805" y="38340"/>
                    <a:pt x="17712" y="38206"/>
                  </a:cubicBezTo>
                  <a:cubicBezTo>
                    <a:pt x="21521" y="38358"/>
                    <a:pt x="25335" y="36872"/>
                    <a:pt x="28000" y="34110"/>
                  </a:cubicBezTo>
                  <a:cubicBezTo>
                    <a:pt x="30762" y="31224"/>
                    <a:pt x="32288" y="27338"/>
                    <a:pt x="32097" y="23347"/>
                  </a:cubicBezTo>
                  <a:cubicBezTo>
                    <a:pt x="32288" y="19347"/>
                    <a:pt x="30762" y="15441"/>
                    <a:pt x="28000" y="12584"/>
                  </a:cubicBezTo>
                  <a:cubicBezTo>
                    <a:pt x="25335" y="9802"/>
                    <a:pt x="21619" y="8279"/>
                    <a:pt x="17712" y="8393"/>
                  </a:cubicBezTo>
                  <a:cubicBezTo>
                    <a:pt x="13805" y="8297"/>
                    <a:pt x="10094" y="9812"/>
                    <a:pt x="7331" y="12584"/>
                  </a:cubicBezTo>
                  <a:cubicBezTo>
                    <a:pt x="4569" y="15489"/>
                    <a:pt x="3141" y="19366"/>
                    <a:pt x="3332" y="23347"/>
                  </a:cubicBezTo>
                  <a:cubicBezTo>
                    <a:pt x="3234" y="27319"/>
                    <a:pt x="4662" y="31196"/>
                    <a:pt x="7331" y="34110"/>
                  </a:cubicBezTo>
                  <a:close/>
                </a:path>
              </a:pathLst>
            </a:custGeom>
            <a:solidFill>
              <a:srgbClr val="6D6E71"/>
            </a:solidFill>
            <a:ln w="9525" cap="flat">
              <a:noFill/>
              <a:prstDash val="solid"/>
              <a:miter/>
            </a:ln>
          </p:spPr>
          <p:txBody>
            <a:bodyPr rtlCol="0" anchor="ctr"/>
            <a:lstStyle/>
            <a:p>
              <a:endParaRPr lang="en-US"/>
            </a:p>
          </p:txBody>
        </p:sp>
        <p:sp>
          <p:nvSpPr>
            <p:cNvPr id="1744" name="Freeform: Shape 1743">
              <a:extLst>
                <a:ext uri="{FF2B5EF4-FFF2-40B4-BE49-F238E27FC236}">
                  <a16:creationId xmlns:a16="http://schemas.microsoft.com/office/drawing/2014/main" id="{4028E88F-EA14-4AC3-A978-99F6EAFE052A}"/>
                </a:ext>
              </a:extLst>
            </p:cNvPr>
            <p:cNvSpPr/>
            <p:nvPr/>
          </p:nvSpPr>
          <p:spPr>
            <a:xfrm>
              <a:off x="18648900" y="5259114"/>
              <a:ext cx="41961" cy="46311"/>
            </a:xfrm>
            <a:custGeom>
              <a:avLst/>
              <a:gdLst>
                <a:gd name="connsiteX0" fmla="*/ 3236 w 41961"/>
                <a:gd name="connsiteY0" fmla="*/ 21462 h 46311"/>
                <a:gd name="connsiteX1" fmla="*/ 3236 w 41961"/>
                <a:gd name="connsiteY1" fmla="*/ 46132 h 46311"/>
                <a:gd name="connsiteX2" fmla="*/ -6289 w 41961"/>
                <a:gd name="connsiteY2" fmla="*/ 46132 h 46311"/>
                <a:gd name="connsiteX3" fmla="*/ -6289 w 41961"/>
                <a:gd name="connsiteY3" fmla="*/ 507 h 46311"/>
                <a:gd name="connsiteX4" fmla="*/ 3236 w 41961"/>
                <a:gd name="connsiteY4" fmla="*/ 507 h 46311"/>
                <a:gd name="connsiteX5" fmla="*/ 3236 w 41961"/>
                <a:gd name="connsiteY5" fmla="*/ 8889 h 46311"/>
                <a:gd name="connsiteX6" fmla="*/ 9617 w 41961"/>
                <a:gd name="connsiteY6" fmla="*/ 2221 h 46311"/>
                <a:gd name="connsiteX7" fmla="*/ 18384 w 41961"/>
                <a:gd name="connsiteY7" fmla="*/ -160 h 46311"/>
                <a:gd name="connsiteX8" fmla="*/ 30858 w 41961"/>
                <a:gd name="connsiteY8" fmla="*/ 4603 h 46311"/>
                <a:gd name="connsiteX9" fmla="*/ 35620 w 41961"/>
                <a:gd name="connsiteY9" fmla="*/ 18223 h 46311"/>
                <a:gd name="connsiteX10" fmla="*/ 35620 w 41961"/>
                <a:gd name="connsiteY10" fmla="*/ 46132 h 46311"/>
                <a:gd name="connsiteX11" fmla="*/ 26095 w 41961"/>
                <a:gd name="connsiteY11" fmla="*/ 46132 h 46311"/>
                <a:gd name="connsiteX12" fmla="*/ 26095 w 41961"/>
                <a:gd name="connsiteY12" fmla="*/ 21081 h 46311"/>
                <a:gd name="connsiteX13" fmla="*/ 15715 w 41961"/>
                <a:gd name="connsiteY13" fmla="*/ 8508 h 46311"/>
                <a:gd name="connsiteX14" fmla="*/ 7045 w 41961"/>
                <a:gd name="connsiteY14" fmla="*/ 11841 h 46311"/>
                <a:gd name="connsiteX15" fmla="*/ 3236 w 41961"/>
                <a:gd name="connsiteY15" fmla="*/ 21462 h 46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46311">
                  <a:moveTo>
                    <a:pt x="3236" y="21462"/>
                  </a:moveTo>
                  <a:lnTo>
                    <a:pt x="3236" y="46132"/>
                  </a:lnTo>
                  <a:lnTo>
                    <a:pt x="-6289" y="46132"/>
                  </a:lnTo>
                  <a:lnTo>
                    <a:pt x="-6289" y="507"/>
                  </a:lnTo>
                  <a:lnTo>
                    <a:pt x="3236" y="507"/>
                  </a:lnTo>
                  <a:lnTo>
                    <a:pt x="3236" y="8889"/>
                  </a:lnTo>
                  <a:cubicBezTo>
                    <a:pt x="4762" y="6126"/>
                    <a:pt x="6952" y="3821"/>
                    <a:pt x="9617" y="2221"/>
                  </a:cubicBezTo>
                  <a:cubicBezTo>
                    <a:pt x="12287" y="640"/>
                    <a:pt x="15333" y="-179"/>
                    <a:pt x="18384" y="-160"/>
                  </a:cubicBezTo>
                  <a:cubicBezTo>
                    <a:pt x="23049" y="-389"/>
                    <a:pt x="27528" y="1335"/>
                    <a:pt x="30858" y="4603"/>
                  </a:cubicBezTo>
                  <a:cubicBezTo>
                    <a:pt x="34290" y="8279"/>
                    <a:pt x="36002" y="13213"/>
                    <a:pt x="35620" y="18223"/>
                  </a:cubicBezTo>
                  <a:lnTo>
                    <a:pt x="35620" y="46132"/>
                  </a:lnTo>
                  <a:lnTo>
                    <a:pt x="26095" y="46132"/>
                  </a:lnTo>
                  <a:lnTo>
                    <a:pt x="26095" y="21081"/>
                  </a:lnTo>
                  <a:cubicBezTo>
                    <a:pt x="26095" y="12699"/>
                    <a:pt x="22668" y="8508"/>
                    <a:pt x="15715" y="8508"/>
                  </a:cubicBezTo>
                  <a:cubicBezTo>
                    <a:pt x="12477" y="8460"/>
                    <a:pt x="9427" y="9661"/>
                    <a:pt x="7045" y="11841"/>
                  </a:cubicBezTo>
                  <a:cubicBezTo>
                    <a:pt x="4380" y="14318"/>
                    <a:pt x="2952" y="17842"/>
                    <a:pt x="3236" y="21462"/>
                  </a:cubicBezTo>
                  <a:close/>
                </a:path>
              </a:pathLst>
            </a:custGeom>
            <a:solidFill>
              <a:srgbClr val="6D6E71"/>
            </a:solidFill>
            <a:ln w="9525" cap="flat">
              <a:noFill/>
              <a:prstDash val="solid"/>
              <a:miter/>
            </a:ln>
          </p:spPr>
          <p:txBody>
            <a:bodyPr rtlCol="0" anchor="ctr"/>
            <a:lstStyle/>
            <a:p>
              <a:endParaRPr lang="en-US"/>
            </a:p>
          </p:txBody>
        </p:sp>
        <p:sp>
          <p:nvSpPr>
            <p:cNvPr id="1745" name="Freeform: Shape 1744">
              <a:extLst>
                <a:ext uri="{FF2B5EF4-FFF2-40B4-BE49-F238E27FC236}">
                  <a16:creationId xmlns:a16="http://schemas.microsoft.com/office/drawing/2014/main" id="{76E0C091-22E3-4691-A47C-7BCDE08027B4}"/>
                </a:ext>
              </a:extLst>
            </p:cNvPr>
            <p:cNvSpPr/>
            <p:nvPr/>
          </p:nvSpPr>
          <p:spPr>
            <a:xfrm>
              <a:off x="18724326" y="5259124"/>
              <a:ext cx="45603" cy="64703"/>
            </a:xfrm>
            <a:custGeom>
              <a:avLst/>
              <a:gdLst>
                <a:gd name="connsiteX0" fmla="*/ 39255 w 45603"/>
                <a:gd name="connsiteY0" fmla="*/ 497 h 64703"/>
                <a:gd name="connsiteX1" fmla="*/ 39255 w 45603"/>
                <a:gd name="connsiteY1" fmla="*/ 40311 h 64703"/>
                <a:gd name="connsiteX2" fmla="*/ 32684 w 45603"/>
                <a:gd name="connsiteY2" fmla="*/ 58408 h 64703"/>
                <a:gd name="connsiteX3" fmla="*/ 15824 w 45603"/>
                <a:gd name="connsiteY3" fmla="*/ 64504 h 64703"/>
                <a:gd name="connsiteX4" fmla="*/ -3226 w 45603"/>
                <a:gd name="connsiteY4" fmla="*/ 58027 h 64703"/>
                <a:gd name="connsiteX5" fmla="*/ 1346 w 45603"/>
                <a:gd name="connsiteY5" fmla="*/ 50788 h 64703"/>
                <a:gd name="connsiteX6" fmla="*/ 14778 w 45603"/>
                <a:gd name="connsiteY6" fmla="*/ 55837 h 64703"/>
                <a:gd name="connsiteX7" fmla="*/ 25633 w 45603"/>
                <a:gd name="connsiteY7" fmla="*/ 52312 h 64703"/>
                <a:gd name="connsiteX8" fmla="*/ 29633 w 45603"/>
                <a:gd name="connsiteY8" fmla="*/ 41073 h 64703"/>
                <a:gd name="connsiteX9" fmla="*/ 29633 w 45603"/>
                <a:gd name="connsiteY9" fmla="*/ 35263 h 64703"/>
                <a:gd name="connsiteX10" fmla="*/ 23442 w 45603"/>
                <a:gd name="connsiteY10" fmla="*/ 41644 h 64703"/>
                <a:gd name="connsiteX11" fmla="*/ 14489 w 45603"/>
                <a:gd name="connsiteY11" fmla="*/ 44025 h 64703"/>
                <a:gd name="connsiteX12" fmla="*/ -370 w 45603"/>
                <a:gd name="connsiteY12" fmla="*/ 37739 h 64703"/>
                <a:gd name="connsiteX13" fmla="*/ -6277 w 45603"/>
                <a:gd name="connsiteY13" fmla="*/ 21928 h 64703"/>
                <a:gd name="connsiteX14" fmla="*/ -370 w 45603"/>
                <a:gd name="connsiteY14" fmla="*/ 6211 h 64703"/>
                <a:gd name="connsiteX15" fmla="*/ 14489 w 45603"/>
                <a:gd name="connsiteY15" fmla="*/ -170 h 64703"/>
                <a:gd name="connsiteX16" fmla="*/ 29158 w 45603"/>
                <a:gd name="connsiteY16" fmla="*/ 7259 h 64703"/>
                <a:gd name="connsiteX17" fmla="*/ 29158 w 45603"/>
                <a:gd name="connsiteY17" fmla="*/ 497 h 64703"/>
                <a:gd name="connsiteX18" fmla="*/ 3630 w 45603"/>
                <a:gd name="connsiteY18" fmla="*/ 21547 h 64703"/>
                <a:gd name="connsiteX19" fmla="*/ 7155 w 45603"/>
                <a:gd name="connsiteY19" fmla="*/ 31072 h 64703"/>
                <a:gd name="connsiteX20" fmla="*/ 16680 w 45603"/>
                <a:gd name="connsiteY20" fmla="*/ 35167 h 64703"/>
                <a:gd name="connsiteX21" fmla="*/ 26205 w 45603"/>
                <a:gd name="connsiteY21" fmla="*/ 31167 h 64703"/>
                <a:gd name="connsiteX22" fmla="*/ 26205 w 45603"/>
                <a:gd name="connsiteY22" fmla="*/ 11450 h 64703"/>
                <a:gd name="connsiteX23" fmla="*/ 16680 w 45603"/>
                <a:gd name="connsiteY23" fmla="*/ 7354 h 64703"/>
                <a:gd name="connsiteX24" fmla="*/ 7155 w 45603"/>
                <a:gd name="connsiteY24" fmla="*/ 11545 h 64703"/>
                <a:gd name="connsiteX25" fmla="*/ 3630 w 45603"/>
                <a:gd name="connsiteY25" fmla="*/ 21547 h 6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5603" h="64703">
                  <a:moveTo>
                    <a:pt x="39255" y="497"/>
                  </a:moveTo>
                  <a:lnTo>
                    <a:pt x="39255" y="40311"/>
                  </a:lnTo>
                  <a:cubicBezTo>
                    <a:pt x="39730" y="47007"/>
                    <a:pt x="37348" y="53598"/>
                    <a:pt x="32684" y="58408"/>
                  </a:cubicBezTo>
                  <a:cubicBezTo>
                    <a:pt x="28112" y="62571"/>
                    <a:pt x="22014" y="64752"/>
                    <a:pt x="15824" y="64504"/>
                  </a:cubicBezTo>
                  <a:cubicBezTo>
                    <a:pt x="8871" y="64638"/>
                    <a:pt x="2202" y="62342"/>
                    <a:pt x="-3226" y="58027"/>
                  </a:cubicBezTo>
                  <a:lnTo>
                    <a:pt x="1346" y="50788"/>
                  </a:lnTo>
                  <a:cubicBezTo>
                    <a:pt x="5155" y="53903"/>
                    <a:pt x="9824" y="55684"/>
                    <a:pt x="14778" y="55837"/>
                  </a:cubicBezTo>
                  <a:cubicBezTo>
                    <a:pt x="18680" y="56018"/>
                    <a:pt x="22587" y="54770"/>
                    <a:pt x="25633" y="52312"/>
                  </a:cubicBezTo>
                  <a:cubicBezTo>
                    <a:pt x="28586" y="49331"/>
                    <a:pt x="30014" y="45226"/>
                    <a:pt x="29633" y="41073"/>
                  </a:cubicBezTo>
                  <a:lnTo>
                    <a:pt x="29633" y="35263"/>
                  </a:lnTo>
                  <a:cubicBezTo>
                    <a:pt x="28205" y="37911"/>
                    <a:pt x="26014" y="40120"/>
                    <a:pt x="23442" y="41644"/>
                  </a:cubicBezTo>
                  <a:cubicBezTo>
                    <a:pt x="20777" y="43264"/>
                    <a:pt x="17633" y="44092"/>
                    <a:pt x="14489" y="44025"/>
                  </a:cubicBezTo>
                  <a:cubicBezTo>
                    <a:pt x="8871" y="44235"/>
                    <a:pt x="3439" y="41930"/>
                    <a:pt x="-370" y="37739"/>
                  </a:cubicBezTo>
                  <a:cubicBezTo>
                    <a:pt x="-4272" y="33434"/>
                    <a:pt x="-6468" y="27767"/>
                    <a:pt x="-6277" y="21928"/>
                  </a:cubicBezTo>
                  <a:cubicBezTo>
                    <a:pt x="-6468" y="16117"/>
                    <a:pt x="-4370" y="10479"/>
                    <a:pt x="-370" y="6211"/>
                  </a:cubicBezTo>
                  <a:cubicBezTo>
                    <a:pt x="3346" y="1982"/>
                    <a:pt x="8871" y="-352"/>
                    <a:pt x="14489" y="-170"/>
                  </a:cubicBezTo>
                  <a:cubicBezTo>
                    <a:pt x="20298" y="-285"/>
                    <a:pt x="25824" y="2497"/>
                    <a:pt x="29158" y="7259"/>
                  </a:cubicBezTo>
                  <a:lnTo>
                    <a:pt x="29158" y="497"/>
                  </a:lnTo>
                  <a:close/>
                  <a:moveTo>
                    <a:pt x="3630" y="21547"/>
                  </a:moveTo>
                  <a:cubicBezTo>
                    <a:pt x="3630" y="25033"/>
                    <a:pt x="4871" y="28405"/>
                    <a:pt x="7155" y="31072"/>
                  </a:cubicBezTo>
                  <a:cubicBezTo>
                    <a:pt x="9536" y="33834"/>
                    <a:pt x="13062" y="35339"/>
                    <a:pt x="16680" y="35167"/>
                  </a:cubicBezTo>
                  <a:cubicBezTo>
                    <a:pt x="20298" y="35282"/>
                    <a:pt x="23731" y="33824"/>
                    <a:pt x="26205" y="31167"/>
                  </a:cubicBezTo>
                  <a:cubicBezTo>
                    <a:pt x="31158" y="25509"/>
                    <a:pt x="31158" y="17108"/>
                    <a:pt x="26205" y="11450"/>
                  </a:cubicBezTo>
                  <a:cubicBezTo>
                    <a:pt x="23824" y="8697"/>
                    <a:pt x="20298" y="7192"/>
                    <a:pt x="16680" y="7354"/>
                  </a:cubicBezTo>
                  <a:cubicBezTo>
                    <a:pt x="13062" y="7154"/>
                    <a:pt x="9443" y="8717"/>
                    <a:pt x="7155" y="11545"/>
                  </a:cubicBezTo>
                  <a:cubicBezTo>
                    <a:pt x="4774" y="14346"/>
                    <a:pt x="3537" y="17899"/>
                    <a:pt x="3630" y="21547"/>
                  </a:cubicBezTo>
                  <a:close/>
                </a:path>
              </a:pathLst>
            </a:custGeom>
            <a:solidFill>
              <a:srgbClr val="6D6E71"/>
            </a:solidFill>
            <a:ln w="9525" cap="flat">
              <a:noFill/>
              <a:prstDash val="solid"/>
              <a:miter/>
            </a:ln>
          </p:spPr>
          <p:txBody>
            <a:bodyPr rtlCol="0" anchor="ctr"/>
            <a:lstStyle/>
            <a:p>
              <a:endParaRPr lang="en-US"/>
            </a:p>
          </p:txBody>
        </p:sp>
        <p:sp>
          <p:nvSpPr>
            <p:cNvPr id="1746" name="Freeform: Shape 1745">
              <a:extLst>
                <a:ext uri="{FF2B5EF4-FFF2-40B4-BE49-F238E27FC236}">
                  <a16:creationId xmlns:a16="http://schemas.microsoft.com/office/drawing/2014/main" id="{0B47ABF5-9239-44E8-9FED-BF89B110533D}"/>
                </a:ext>
              </a:extLst>
            </p:cNvPr>
            <p:cNvSpPr/>
            <p:nvPr/>
          </p:nvSpPr>
          <p:spPr>
            <a:xfrm>
              <a:off x="18783869" y="5259420"/>
              <a:ext cx="24193" cy="46005"/>
            </a:xfrm>
            <a:custGeom>
              <a:avLst/>
              <a:gdLst>
                <a:gd name="connsiteX0" fmla="*/ 17524 w 24193"/>
                <a:gd name="connsiteY0" fmla="*/ 9250 h 46005"/>
                <a:gd name="connsiteX1" fmla="*/ 6762 w 24193"/>
                <a:gd name="connsiteY1" fmla="*/ 13822 h 46005"/>
                <a:gd name="connsiteX2" fmla="*/ 3236 w 24193"/>
                <a:gd name="connsiteY2" fmla="*/ 26300 h 46005"/>
                <a:gd name="connsiteX3" fmla="*/ 3236 w 24193"/>
                <a:gd name="connsiteY3" fmla="*/ 45826 h 46005"/>
                <a:gd name="connsiteX4" fmla="*/ -6289 w 24193"/>
                <a:gd name="connsiteY4" fmla="*/ 45826 h 46005"/>
                <a:gd name="connsiteX5" fmla="*/ -6289 w 24193"/>
                <a:gd name="connsiteY5" fmla="*/ 201 h 46005"/>
                <a:gd name="connsiteX6" fmla="*/ 3236 w 24193"/>
                <a:gd name="connsiteY6" fmla="*/ 201 h 46005"/>
                <a:gd name="connsiteX7" fmla="*/ 3236 w 24193"/>
                <a:gd name="connsiteY7" fmla="*/ 9726 h 46005"/>
                <a:gd name="connsiteX8" fmla="*/ 9524 w 24193"/>
                <a:gd name="connsiteY8" fmla="*/ 2677 h 46005"/>
                <a:gd name="connsiteX9" fmla="*/ 17905 w 24193"/>
                <a:gd name="connsiteY9" fmla="*/ -180 h 46005"/>
                <a:gd name="connsiteX10" fmla="*/ 17905 w 24193"/>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6005">
                  <a:moveTo>
                    <a:pt x="17524" y="9250"/>
                  </a:moveTo>
                  <a:cubicBezTo>
                    <a:pt x="13431" y="8974"/>
                    <a:pt x="9431" y="10669"/>
                    <a:pt x="6762" y="13822"/>
                  </a:cubicBezTo>
                  <a:cubicBezTo>
                    <a:pt x="4190" y="17470"/>
                    <a:pt x="2952" y="21861"/>
                    <a:pt x="3236" y="26300"/>
                  </a:cubicBezTo>
                  <a:lnTo>
                    <a:pt x="3236" y="45826"/>
                  </a:lnTo>
                  <a:lnTo>
                    <a:pt x="-6289" y="45826"/>
                  </a:lnTo>
                  <a:lnTo>
                    <a:pt x="-6289" y="201"/>
                  </a:lnTo>
                  <a:lnTo>
                    <a:pt x="3236" y="201"/>
                  </a:lnTo>
                  <a:lnTo>
                    <a:pt x="3236" y="9726"/>
                  </a:lnTo>
                  <a:cubicBezTo>
                    <a:pt x="4669" y="6888"/>
                    <a:pt x="6859" y="4459"/>
                    <a:pt x="9524" y="2677"/>
                  </a:cubicBezTo>
                  <a:cubicBezTo>
                    <a:pt x="12003" y="934"/>
                    <a:pt x="14859" y="-56"/>
                    <a:pt x="17905" y="-180"/>
                  </a:cubicBezTo>
                  <a:lnTo>
                    <a:pt x="17905" y="9345"/>
                  </a:lnTo>
                  <a:close/>
                </a:path>
              </a:pathLst>
            </a:custGeom>
            <a:solidFill>
              <a:srgbClr val="6D6E71"/>
            </a:solidFill>
            <a:ln w="9525" cap="flat">
              <a:noFill/>
              <a:prstDash val="solid"/>
              <a:miter/>
            </a:ln>
          </p:spPr>
          <p:txBody>
            <a:bodyPr rtlCol="0" anchor="ctr"/>
            <a:lstStyle/>
            <a:p>
              <a:endParaRPr lang="en-US"/>
            </a:p>
          </p:txBody>
        </p:sp>
        <p:sp>
          <p:nvSpPr>
            <p:cNvPr id="1747" name="Freeform: Shape 1746">
              <a:extLst>
                <a:ext uri="{FF2B5EF4-FFF2-40B4-BE49-F238E27FC236}">
                  <a16:creationId xmlns:a16="http://schemas.microsoft.com/office/drawing/2014/main" id="{19E1D92E-A6E9-437B-B471-84E5E6A2F7BC}"/>
                </a:ext>
              </a:extLst>
            </p:cNvPr>
            <p:cNvSpPr/>
            <p:nvPr/>
          </p:nvSpPr>
          <p:spPr>
            <a:xfrm>
              <a:off x="18813781" y="5259134"/>
              <a:ext cx="48006" cy="46946"/>
            </a:xfrm>
            <a:custGeom>
              <a:avLst/>
              <a:gdLst>
                <a:gd name="connsiteX0" fmla="*/ 34860 w 48006"/>
                <a:gd name="connsiteY0" fmla="*/ 40016 h 46946"/>
                <a:gd name="connsiteX1" fmla="*/ 569 w 48006"/>
                <a:gd name="connsiteY1" fmla="*/ 40016 h 46946"/>
                <a:gd name="connsiteX2" fmla="*/ 569 w 48006"/>
                <a:gd name="connsiteY2" fmla="*/ 6678 h 46946"/>
                <a:gd name="connsiteX3" fmla="*/ 34860 w 48006"/>
                <a:gd name="connsiteY3" fmla="*/ 6678 h 46946"/>
                <a:gd name="connsiteX4" fmla="*/ 34860 w 48006"/>
                <a:gd name="connsiteY4" fmla="*/ 40016 h 46946"/>
                <a:gd name="connsiteX5" fmla="*/ 7331 w 48006"/>
                <a:gd name="connsiteY5" fmla="*/ 34110 h 46946"/>
                <a:gd name="connsiteX6" fmla="*/ 17712 w 48006"/>
                <a:gd name="connsiteY6" fmla="*/ 38206 h 46946"/>
                <a:gd name="connsiteX7" fmla="*/ 28000 w 48006"/>
                <a:gd name="connsiteY7" fmla="*/ 34110 h 46946"/>
                <a:gd name="connsiteX8" fmla="*/ 32097 w 48006"/>
                <a:gd name="connsiteY8" fmla="*/ 23347 h 46946"/>
                <a:gd name="connsiteX9" fmla="*/ 28000 w 48006"/>
                <a:gd name="connsiteY9" fmla="*/ 12584 h 46946"/>
                <a:gd name="connsiteX10" fmla="*/ 17712 w 48006"/>
                <a:gd name="connsiteY10" fmla="*/ 8393 h 46946"/>
                <a:gd name="connsiteX11" fmla="*/ 7331 w 48006"/>
                <a:gd name="connsiteY11" fmla="*/ 12584 h 46946"/>
                <a:gd name="connsiteX12" fmla="*/ 3234 w 48006"/>
                <a:gd name="connsiteY12" fmla="*/ 23347 h 46946"/>
                <a:gd name="connsiteX13" fmla="*/ 7331 w 48006"/>
                <a:gd name="connsiteY13"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006" h="46946">
                  <a:moveTo>
                    <a:pt x="34860" y="40016"/>
                  </a:moveTo>
                  <a:cubicBezTo>
                    <a:pt x="25237" y="49017"/>
                    <a:pt x="10187" y="49017"/>
                    <a:pt x="569" y="40016"/>
                  </a:cubicBezTo>
                  <a:cubicBezTo>
                    <a:pt x="-8575" y="30777"/>
                    <a:pt x="-8575" y="15918"/>
                    <a:pt x="569" y="6678"/>
                  </a:cubicBezTo>
                  <a:cubicBezTo>
                    <a:pt x="10187" y="-2466"/>
                    <a:pt x="25237" y="-2466"/>
                    <a:pt x="34860" y="6678"/>
                  </a:cubicBezTo>
                  <a:cubicBezTo>
                    <a:pt x="44003" y="15918"/>
                    <a:pt x="44003" y="30777"/>
                    <a:pt x="34860" y="40016"/>
                  </a:cubicBezTo>
                  <a:close/>
                  <a:moveTo>
                    <a:pt x="7331" y="34110"/>
                  </a:moveTo>
                  <a:cubicBezTo>
                    <a:pt x="10094" y="36854"/>
                    <a:pt x="13805" y="38340"/>
                    <a:pt x="17712" y="38206"/>
                  </a:cubicBezTo>
                  <a:cubicBezTo>
                    <a:pt x="21521" y="38358"/>
                    <a:pt x="25335" y="36872"/>
                    <a:pt x="28000" y="34110"/>
                  </a:cubicBezTo>
                  <a:cubicBezTo>
                    <a:pt x="30762" y="31224"/>
                    <a:pt x="32288" y="27338"/>
                    <a:pt x="32097" y="23347"/>
                  </a:cubicBezTo>
                  <a:cubicBezTo>
                    <a:pt x="32288" y="19347"/>
                    <a:pt x="30762" y="15441"/>
                    <a:pt x="28000" y="12584"/>
                  </a:cubicBezTo>
                  <a:cubicBezTo>
                    <a:pt x="25335" y="9802"/>
                    <a:pt x="21619" y="8279"/>
                    <a:pt x="17712" y="8393"/>
                  </a:cubicBezTo>
                  <a:cubicBezTo>
                    <a:pt x="13805" y="8297"/>
                    <a:pt x="10094" y="9812"/>
                    <a:pt x="7331" y="12584"/>
                  </a:cubicBezTo>
                  <a:cubicBezTo>
                    <a:pt x="4569" y="15470"/>
                    <a:pt x="3043" y="19356"/>
                    <a:pt x="3234" y="23347"/>
                  </a:cubicBezTo>
                  <a:cubicBezTo>
                    <a:pt x="3141" y="27338"/>
                    <a:pt x="4569" y="31205"/>
                    <a:pt x="7331" y="34110"/>
                  </a:cubicBezTo>
                  <a:close/>
                </a:path>
              </a:pathLst>
            </a:custGeom>
            <a:solidFill>
              <a:srgbClr val="6D6E71"/>
            </a:solidFill>
            <a:ln w="9525" cap="flat">
              <a:noFill/>
              <a:prstDash val="solid"/>
              <a:miter/>
            </a:ln>
          </p:spPr>
          <p:txBody>
            <a:bodyPr rtlCol="0" anchor="ctr"/>
            <a:lstStyle/>
            <a:p>
              <a:endParaRPr lang="en-US"/>
            </a:p>
          </p:txBody>
        </p:sp>
        <p:sp>
          <p:nvSpPr>
            <p:cNvPr id="1748" name="Freeform: Shape 1747">
              <a:extLst>
                <a:ext uri="{FF2B5EF4-FFF2-40B4-BE49-F238E27FC236}">
                  <a16:creationId xmlns:a16="http://schemas.microsoft.com/office/drawing/2014/main" id="{27A127FC-1A8E-4155-A6C6-E8ED42BCB1E3}"/>
                </a:ext>
              </a:extLst>
            </p:cNvPr>
            <p:cNvSpPr/>
            <p:nvPr/>
          </p:nvSpPr>
          <p:spPr>
            <a:xfrm>
              <a:off x="18872114" y="5259801"/>
              <a:ext cx="41966" cy="46310"/>
            </a:xfrm>
            <a:custGeom>
              <a:avLst/>
              <a:gdLst>
                <a:gd name="connsiteX0" fmla="*/ 26152 w 41966"/>
                <a:gd name="connsiteY0" fmla="*/ 24489 h 46310"/>
                <a:gd name="connsiteX1" fmla="*/ 26152 w 41966"/>
                <a:gd name="connsiteY1" fmla="*/ -180 h 46310"/>
                <a:gd name="connsiteX2" fmla="*/ 35677 w 41966"/>
                <a:gd name="connsiteY2" fmla="*/ -180 h 46310"/>
                <a:gd name="connsiteX3" fmla="*/ 35677 w 41966"/>
                <a:gd name="connsiteY3" fmla="*/ 45445 h 46310"/>
                <a:gd name="connsiteX4" fmla="*/ 26152 w 41966"/>
                <a:gd name="connsiteY4" fmla="*/ 45445 h 46310"/>
                <a:gd name="connsiteX5" fmla="*/ 26152 w 41966"/>
                <a:gd name="connsiteY5" fmla="*/ 37158 h 46310"/>
                <a:gd name="connsiteX6" fmla="*/ 19767 w 41966"/>
                <a:gd name="connsiteY6" fmla="*/ 43730 h 46310"/>
                <a:gd name="connsiteX7" fmla="*/ 11004 w 41966"/>
                <a:gd name="connsiteY7" fmla="*/ 46111 h 46310"/>
                <a:gd name="connsiteX8" fmla="*/ -1474 w 41966"/>
                <a:gd name="connsiteY8" fmla="*/ 41444 h 46310"/>
                <a:gd name="connsiteX9" fmla="*/ -6237 w 41966"/>
                <a:gd name="connsiteY9" fmla="*/ 27823 h 46310"/>
                <a:gd name="connsiteX10" fmla="*/ -6237 w 41966"/>
                <a:gd name="connsiteY10" fmla="*/ -180 h 46310"/>
                <a:gd name="connsiteX11" fmla="*/ 3288 w 41966"/>
                <a:gd name="connsiteY11" fmla="*/ -180 h 46310"/>
                <a:gd name="connsiteX12" fmla="*/ 3288 w 41966"/>
                <a:gd name="connsiteY12" fmla="*/ 24870 h 46310"/>
                <a:gd name="connsiteX13" fmla="*/ 13767 w 41966"/>
                <a:gd name="connsiteY13" fmla="*/ 37443 h 46310"/>
                <a:gd name="connsiteX14" fmla="*/ 22436 w 41966"/>
                <a:gd name="connsiteY14" fmla="*/ 34205 h 46310"/>
                <a:gd name="connsiteX15" fmla="*/ 26152 w 41966"/>
                <a:gd name="connsiteY15" fmla="*/ 24489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6" h="46310">
                  <a:moveTo>
                    <a:pt x="26152" y="24489"/>
                  </a:moveTo>
                  <a:lnTo>
                    <a:pt x="26152" y="-180"/>
                  </a:lnTo>
                  <a:lnTo>
                    <a:pt x="35677" y="-180"/>
                  </a:lnTo>
                  <a:lnTo>
                    <a:pt x="35677" y="45445"/>
                  </a:lnTo>
                  <a:lnTo>
                    <a:pt x="26152" y="45445"/>
                  </a:lnTo>
                  <a:lnTo>
                    <a:pt x="26152" y="37158"/>
                  </a:lnTo>
                  <a:cubicBezTo>
                    <a:pt x="24627" y="39872"/>
                    <a:pt x="22436" y="42140"/>
                    <a:pt x="19767" y="43730"/>
                  </a:cubicBezTo>
                  <a:cubicBezTo>
                    <a:pt x="17102" y="45302"/>
                    <a:pt x="14055" y="46121"/>
                    <a:pt x="11004" y="46111"/>
                  </a:cubicBezTo>
                  <a:cubicBezTo>
                    <a:pt x="6432" y="46331"/>
                    <a:pt x="1861" y="44645"/>
                    <a:pt x="-1474" y="41444"/>
                  </a:cubicBezTo>
                  <a:cubicBezTo>
                    <a:pt x="-4902" y="37758"/>
                    <a:pt x="-6618" y="32824"/>
                    <a:pt x="-6237" y="27823"/>
                  </a:cubicBezTo>
                  <a:lnTo>
                    <a:pt x="-6237" y="-180"/>
                  </a:lnTo>
                  <a:lnTo>
                    <a:pt x="3288" y="-180"/>
                  </a:lnTo>
                  <a:lnTo>
                    <a:pt x="3288" y="24870"/>
                  </a:lnTo>
                  <a:cubicBezTo>
                    <a:pt x="3288" y="33252"/>
                    <a:pt x="6814" y="37443"/>
                    <a:pt x="13767" y="37443"/>
                  </a:cubicBezTo>
                  <a:cubicBezTo>
                    <a:pt x="17009" y="37501"/>
                    <a:pt x="20055" y="36348"/>
                    <a:pt x="22436" y="34205"/>
                  </a:cubicBezTo>
                  <a:cubicBezTo>
                    <a:pt x="25008" y="31672"/>
                    <a:pt x="26436" y="28118"/>
                    <a:pt x="26152" y="24489"/>
                  </a:cubicBezTo>
                  <a:close/>
                </a:path>
              </a:pathLst>
            </a:custGeom>
            <a:solidFill>
              <a:srgbClr val="6D6E71"/>
            </a:solidFill>
            <a:ln w="9525" cap="flat">
              <a:noFill/>
              <a:prstDash val="solid"/>
              <a:miter/>
            </a:ln>
          </p:spPr>
          <p:txBody>
            <a:bodyPr rtlCol="0" anchor="ctr"/>
            <a:lstStyle/>
            <a:p>
              <a:endParaRPr lang="en-US"/>
            </a:p>
          </p:txBody>
        </p:sp>
        <p:sp>
          <p:nvSpPr>
            <p:cNvPr id="1749" name="Freeform: Shape 1748">
              <a:extLst>
                <a:ext uri="{FF2B5EF4-FFF2-40B4-BE49-F238E27FC236}">
                  <a16:creationId xmlns:a16="http://schemas.microsoft.com/office/drawing/2014/main" id="{1CD26E08-6113-4E6D-95A8-CF1840AFDF81}"/>
                </a:ext>
              </a:extLst>
            </p:cNvPr>
            <p:cNvSpPr/>
            <p:nvPr/>
          </p:nvSpPr>
          <p:spPr>
            <a:xfrm>
              <a:off x="18928079" y="5259131"/>
              <a:ext cx="46601" cy="62963"/>
            </a:xfrm>
            <a:custGeom>
              <a:avLst/>
              <a:gdLst>
                <a:gd name="connsiteX0" fmla="*/ 18096 w 46601"/>
                <a:gd name="connsiteY0" fmla="*/ -177 h 62963"/>
                <a:gd name="connsiteX1" fmla="*/ 33811 w 46601"/>
                <a:gd name="connsiteY1" fmla="*/ 6205 h 62963"/>
                <a:gd name="connsiteX2" fmla="*/ 40290 w 46601"/>
                <a:gd name="connsiteY2" fmla="*/ 23064 h 62963"/>
                <a:gd name="connsiteX3" fmla="*/ 33811 w 46601"/>
                <a:gd name="connsiteY3" fmla="*/ 40209 h 62963"/>
                <a:gd name="connsiteX4" fmla="*/ 5427 w 46601"/>
                <a:gd name="connsiteY4" fmla="*/ 41581 h 62963"/>
                <a:gd name="connsiteX5" fmla="*/ 3236 w 46601"/>
                <a:gd name="connsiteY5" fmla="*/ 39257 h 62963"/>
                <a:gd name="connsiteX6" fmla="*/ 3236 w 46601"/>
                <a:gd name="connsiteY6" fmla="*/ 62784 h 62963"/>
                <a:gd name="connsiteX7" fmla="*/ -6289 w 46601"/>
                <a:gd name="connsiteY7" fmla="*/ 62784 h 62963"/>
                <a:gd name="connsiteX8" fmla="*/ -6289 w 46601"/>
                <a:gd name="connsiteY8" fmla="*/ 490 h 62963"/>
                <a:gd name="connsiteX9" fmla="*/ 3236 w 46601"/>
                <a:gd name="connsiteY9" fmla="*/ 490 h 62963"/>
                <a:gd name="connsiteX10" fmla="*/ 3236 w 46601"/>
                <a:gd name="connsiteY10" fmla="*/ 8491 h 62963"/>
                <a:gd name="connsiteX11" fmla="*/ 18096 w 46601"/>
                <a:gd name="connsiteY11" fmla="*/ -177 h 62963"/>
                <a:gd name="connsiteX12" fmla="*/ 3046 w 46601"/>
                <a:gd name="connsiteY12" fmla="*/ 23445 h 62963"/>
                <a:gd name="connsiteX13" fmla="*/ 7045 w 46601"/>
                <a:gd name="connsiteY13" fmla="*/ 34113 h 62963"/>
                <a:gd name="connsiteX14" fmla="*/ 16570 w 46601"/>
                <a:gd name="connsiteY14" fmla="*/ 38209 h 62963"/>
                <a:gd name="connsiteX15" fmla="*/ 26095 w 46601"/>
                <a:gd name="connsiteY15" fmla="*/ 34113 h 62963"/>
                <a:gd name="connsiteX16" fmla="*/ 30286 w 46601"/>
                <a:gd name="connsiteY16" fmla="*/ 23445 h 62963"/>
                <a:gd name="connsiteX17" fmla="*/ 26193 w 46601"/>
                <a:gd name="connsiteY17" fmla="*/ 12587 h 62963"/>
                <a:gd name="connsiteX18" fmla="*/ 16668 w 46601"/>
                <a:gd name="connsiteY18" fmla="*/ 8205 h 62963"/>
                <a:gd name="connsiteX19" fmla="*/ 7143 w 46601"/>
                <a:gd name="connsiteY19" fmla="*/ 12587 h 62963"/>
                <a:gd name="connsiteX20" fmla="*/ 3046 w 46601"/>
                <a:gd name="connsiteY20" fmla="*/ 23445 h 62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2963">
                  <a:moveTo>
                    <a:pt x="18096" y="-177"/>
                  </a:moveTo>
                  <a:cubicBezTo>
                    <a:pt x="24002" y="-282"/>
                    <a:pt x="29621" y="2023"/>
                    <a:pt x="33811" y="6205"/>
                  </a:cubicBezTo>
                  <a:cubicBezTo>
                    <a:pt x="38192" y="10682"/>
                    <a:pt x="40573" y="16788"/>
                    <a:pt x="40290" y="23064"/>
                  </a:cubicBezTo>
                  <a:cubicBezTo>
                    <a:pt x="40573" y="29418"/>
                    <a:pt x="38192" y="35608"/>
                    <a:pt x="33811" y="40209"/>
                  </a:cubicBezTo>
                  <a:cubicBezTo>
                    <a:pt x="26384" y="48429"/>
                    <a:pt x="13617" y="49048"/>
                    <a:pt x="5427" y="41581"/>
                  </a:cubicBezTo>
                  <a:cubicBezTo>
                    <a:pt x="4664" y="40866"/>
                    <a:pt x="3906" y="40086"/>
                    <a:pt x="3236" y="39257"/>
                  </a:cubicBezTo>
                  <a:lnTo>
                    <a:pt x="3236" y="62784"/>
                  </a:lnTo>
                  <a:lnTo>
                    <a:pt x="-6289" y="62784"/>
                  </a:lnTo>
                  <a:lnTo>
                    <a:pt x="-6289" y="490"/>
                  </a:lnTo>
                  <a:lnTo>
                    <a:pt x="3236" y="490"/>
                  </a:lnTo>
                  <a:lnTo>
                    <a:pt x="3236" y="8491"/>
                  </a:lnTo>
                  <a:cubicBezTo>
                    <a:pt x="6287" y="3148"/>
                    <a:pt x="11905" y="-158"/>
                    <a:pt x="18096" y="-177"/>
                  </a:cubicBezTo>
                  <a:close/>
                  <a:moveTo>
                    <a:pt x="3046" y="23445"/>
                  </a:moveTo>
                  <a:cubicBezTo>
                    <a:pt x="2952" y="27389"/>
                    <a:pt x="4380" y="31227"/>
                    <a:pt x="7045" y="34113"/>
                  </a:cubicBezTo>
                  <a:cubicBezTo>
                    <a:pt x="9524" y="36790"/>
                    <a:pt x="12952" y="38276"/>
                    <a:pt x="16570" y="38209"/>
                  </a:cubicBezTo>
                  <a:cubicBezTo>
                    <a:pt x="20193" y="38171"/>
                    <a:pt x="23621" y="36694"/>
                    <a:pt x="26095" y="34113"/>
                  </a:cubicBezTo>
                  <a:cubicBezTo>
                    <a:pt x="28956" y="31313"/>
                    <a:pt x="30476" y="27436"/>
                    <a:pt x="30286" y="23445"/>
                  </a:cubicBezTo>
                  <a:cubicBezTo>
                    <a:pt x="30476" y="19426"/>
                    <a:pt x="28956" y="15511"/>
                    <a:pt x="26193" y="12587"/>
                  </a:cubicBezTo>
                  <a:cubicBezTo>
                    <a:pt x="23812" y="9844"/>
                    <a:pt x="20286" y="8243"/>
                    <a:pt x="16668" y="8205"/>
                  </a:cubicBezTo>
                  <a:cubicBezTo>
                    <a:pt x="12952" y="8167"/>
                    <a:pt x="9524" y="9777"/>
                    <a:pt x="7143" y="12587"/>
                  </a:cubicBezTo>
                  <a:cubicBezTo>
                    <a:pt x="4380" y="15530"/>
                    <a:pt x="2952" y="19426"/>
                    <a:pt x="3046" y="23445"/>
                  </a:cubicBezTo>
                  <a:close/>
                </a:path>
              </a:pathLst>
            </a:custGeom>
            <a:solidFill>
              <a:srgbClr val="6D6E71"/>
            </a:solidFill>
            <a:ln w="9525" cap="flat">
              <a:noFill/>
              <a:prstDash val="solid"/>
              <a:miter/>
            </a:ln>
          </p:spPr>
          <p:txBody>
            <a:bodyPr rtlCol="0" anchor="ctr"/>
            <a:lstStyle/>
            <a:p>
              <a:endParaRPr lang="en-US"/>
            </a:p>
          </p:txBody>
        </p:sp>
        <p:sp>
          <p:nvSpPr>
            <p:cNvPr id="1750" name="Freeform: Shape 1749">
              <a:extLst>
                <a:ext uri="{FF2B5EF4-FFF2-40B4-BE49-F238E27FC236}">
                  <a16:creationId xmlns:a16="http://schemas.microsoft.com/office/drawing/2014/main" id="{40C26170-4822-4168-8BE6-094DA5D56816}"/>
                </a:ext>
              </a:extLst>
            </p:cNvPr>
            <p:cNvSpPr/>
            <p:nvPr/>
          </p:nvSpPr>
          <p:spPr>
            <a:xfrm>
              <a:off x="18983038" y="5293329"/>
              <a:ext cx="12771" cy="12769"/>
            </a:xfrm>
            <a:custGeom>
              <a:avLst/>
              <a:gdLst>
                <a:gd name="connsiteX0" fmla="*/ -4382 w 12771"/>
                <a:gd name="connsiteY0" fmla="*/ 10679 h 12769"/>
                <a:gd name="connsiteX1" fmla="*/ -6289 w 12771"/>
                <a:gd name="connsiteY1" fmla="*/ 6202 h 12769"/>
                <a:gd name="connsiteX2" fmla="*/ 92 w 12771"/>
                <a:gd name="connsiteY2" fmla="*/ -180 h 12769"/>
                <a:gd name="connsiteX3" fmla="*/ 4664 w 12771"/>
                <a:gd name="connsiteY3" fmla="*/ 1725 h 12769"/>
                <a:gd name="connsiteX4" fmla="*/ 6473 w 12771"/>
                <a:gd name="connsiteY4" fmla="*/ 6202 h 12769"/>
                <a:gd name="connsiteX5" fmla="*/ 4664 w 12771"/>
                <a:gd name="connsiteY5" fmla="*/ 10679 h 12769"/>
                <a:gd name="connsiteX6" fmla="*/ 92 w 12771"/>
                <a:gd name="connsiteY6" fmla="*/ 12584 h 12769"/>
                <a:gd name="connsiteX7" fmla="*/ -4382 w 12771"/>
                <a:gd name="connsiteY7" fmla="*/ 10679 h 12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71" h="12769">
                  <a:moveTo>
                    <a:pt x="-4382" y="10679"/>
                  </a:moveTo>
                  <a:cubicBezTo>
                    <a:pt x="-5624" y="9507"/>
                    <a:pt x="-6289" y="7888"/>
                    <a:pt x="-6289" y="6202"/>
                  </a:cubicBezTo>
                  <a:cubicBezTo>
                    <a:pt x="-6191" y="2697"/>
                    <a:pt x="-3429" y="-132"/>
                    <a:pt x="92" y="-180"/>
                  </a:cubicBezTo>
                  <a:cubicBezTo>
                    <a:pt x="1808" y="-161"/>
                    <a:pt x="3427" y="515"/>
                    <a:pt x="4664" y="1725"/>
                  </a:cubicBezTo>
                  <a:cubicBezTo>
                    <a:pt x="5906" y="2887"/>
                    <a:pt x="6571" y="4516"/>
                    <a:pt x="6473" y="6202"/>
                  </a:cubicBezTo>
                  <a:cubicBezTo>
                    <a:pt x="6473" y="7878"/>
                    <a:pt x="5906" y="9497"/>
                    <a:pt x="4664" y="10679"/>
                  </a:cubicBezTo>
                  <a:cubicBezTo>
                    <a:pt x="3427" y="11926"/>
                    <a:pt x="1808" y="12612"/>
                    <a:pt x="92" y="12584"/>
                  </a:cubicBezTo>
                  <a:cubicBezTo>
                    <a:pt x="-1619" y="12660"/>
                    <a:pt x="-3242" y="11965"/>
                    <a:pt x="-4382" y="10679"/>
                  </a:cubicBezTo>
                  <a:close/>
                </a:path>
              </a:pathLst>
            </a:custGeom>
            <a:solidFill>
              <a:srgbClr val="6D6E71"/>
            </a:solidFill>
            <a:ln w="9525" cap="flat">
              <a:noFill/>
              <a:prstDash val="solid"/>
              <a:miter/>
            </a:ln>
          </p:spPr>
          <p:txBody>
            <a:bodyPr rtlCol="0" anchor="ctr"/>
            <a:lstStyle/>
            <a:p>
              <a:endParaRPr lang="en-US"/>
            </a:p>
          </p:txBody>
        </p:sp>
        <p:sp>
          <p:nvSpPr>
            <p:cNvPr id="1751" name="Freeform: Shape 1750">
              <a:extLst>
                <a:ext uri="{FF2B5EF4-FFF2-40B4-BE49-F238E27FC236}">
                  <a16:creationId xmlns:a16="http://schemas.microsoft.com/office/drawing/2014/main" id="{D722C690-F94A-496D-B1A8-931C84A82A37}"/>
                </a:ext>
              </a:extLst>
            </p:cNvPr>
            <p:cNvSpPr/>
            <p:nvPr/>
          </p:nvSpPr>
          <p:spPr>
            <a:xfrm>
              <a:off x="16916778" y="5378466"/>
              <a:ext cx="50578" cy="60785"/>
            </a:xfrm>
            <a:custGeom>
              <a:avLst/>
              <a:gdLst>
                <a:gd name="connsiteX0" fmla="*/ 41527 w 50578"/>
                <a:gd name="connsiteY0" fmla="*/ 19744 h 60785"/>
                <a:gd name="connsiteX1" fmla="*/ 28574 w 50578"/>
                <a:gd name="connsiteY1" fmla="*/ 38794 h 60785"/>
                <a:gd name="connsiteX2" fmla="*/ 44290 w 50578"/>
                <a:gd name="connsiteY2" fmla="*/ 60606 h 60785"/>
                <a:gd name="connsiteX3" fmla="*/ 31434 w 50578"/>
                <a:gd name="connsiteY3" fmla="*/ 60606 h 60785"/>
                <a:gd name="connsiteX4" fmla="*/ 17147 w 50578"/>
                <a:gd name="connsiteY4" fmla="*/ 40413 h 60785"/>
                <a:gd name="connsiteX5" fmla="*/ 3808 w 50578"/>
                <a:gd name="connsiteY5" fmla="*/ 40413 h 60785"/>
                <a:gd name="connsiteX6" fmla="*/ 3808 w 50578"/>
                <a:gd name="connsiteY6" fmla="*/ 60606 h 60785"/>
                <a:gd name="connsiteX7" fmla="*/ -6289 w 50578"/>
                <a:gd name="connsiteY7" fmla="*/ 60606 h 60785"/>
                <a:gd name="connsiteX8" fmla="*/ -6289 w 50578"/>
                <a:gd name="connsiteY8" fmla="*/ -69 h 60785"/>
                <a:gd name="connsiteX9" fmla="*/ 16003 w 50578"/>
                <a:gd name="connsiteY9" fmla="*/ -69 h 60785"/>
                <a:gd name="connsiteX10" fmla="*/ 35625 w 50578"/>
                <a:gd name="connsiteY10" fmla="*/ 4599 h 60785"/>
                <a:gd name="connsiteX11" fmla="*/ 41527 w 50578"/>
                <a:gd name="connsiteY11" fmla="*/ 19744 h 60785"/>
                <a:gd name="connsiteX12" fmla="*/ 28100 w 50578"/>
                <a:gd name="connsiteY12" fmla="*/ 28220 h 60785"/>
                <a:gd name="connsiteX13" fmla="*/ 31146 w 50578"/>
                <a:gd name="connsiteY13" fmla="*/ 19648 h 60785"/>
                <a:gd name="connsiteX14" fmla="*/ 28002 w 50578"/>
                <a:gd name="connsiteY14" fmla="*/ 11647 h 60785"/>
                <a:gd name="connsiteX15" fmla="*/ 16668 w 50578"/>
                <a:gd name="connsiteY15" fmla="*/ 9456 h 60785"/>
                <a:gd name="connsiteX16" fmla="*/ 3808 w 50578"/>
                <a:gd name="connsiteY16" fmla="*/ 9456 h 60785"/>
                <a:gd name="connsiteX17" fmla="*/ 3808 w 50578"/>
                <a:gd name="connsiteY17" fmla="*/ 30888 h 60785"/>
                <a:gd name="connsiteX18" fmla="*/ 16477 w 50578"/>
                <a:gd name="connsiteY18" fmla="*/ 30888 h 60785"/>
                <a:gd name="connsiteX19" fmla="*/ 28100 w 50578"/>
                <a:gd name="connsiteY19" fmla="*/ 28506 h 6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578" h="60785">
                  <a:moveTo>
                    <a:pt x="41527" y="19744"/>
                  </a:moveTo>
                  <a:cubicBezTo>
                    <a:pt x="42671" y="28459"/>
                    <a:pt x="37053" y="36650"/>
                    <a:pt x="28574" y="38794"/>
                  </a:cubicBezTo>
                  <a:lnTo>
                    <a:pt x="44290" y="60606"/>
                  </a:lnTo>
                  <a:lnTo>
                    <a:pt x="31434" y="60606"/>
                  </a:lnTo>
                  <a:lnTo>
                    <a:pt x="17147" y="40413"/>
                  </a:lnTo>
                  <a:lnTo>
                    <a:pt x="3808" y="40413"/>
                  </a:lnTo>
                  <a:lnTo>
                    <a:pt x="3808" y="60606"/>
                  </a:lnTo>
                  <a:lnTo>
                    <a:pt x="-6289" y="60606"/>
                  </a:lnTo>
                  <a:lnTo>
                    <a:pt x="-6289" y="-69"/>
                  </a:lnTo>
                  <a:lnTo>
                    <a:pt x="16003" y="-69"/>
                  </a:lnTo>
                  <a:cubicBezTo>
                    <a:pt x="22858" y="-640"/>
                    <a:pt x="29718" y="998"/>
                    <a:pt x="35625" y="4599"/>
                  </a:cubicBezTo>
                  <a:cubicBezTo>
                    <a:pt x="40006" y="8361"/>
                    <a:pt x="42197" y="14028"/>
                    <a:pt x="41527" y="19744"/>
                  </a:cubicBezTo>
                  <a:close/>
                  <a:moveTo>
                    <a:pt x="28100" y="28220"/>
                  </a:moveTo>
                  <a:cubicBezTo>
                    <a:pt x="30383" y="25963"/>
                    <a:pt x="31434" y="22820"/>
                    <a:pt x="31146" y="19648"/>
                  </a:cubicBezTo>
                  <a:cubicBezTo>
                    <a:pt x="31434" y="16629"/>
                    <a:pt x="30290" y="13667"/>
                    <a:pt x="28002" y="11647"/>
                  </a:cubicBezTo>
                  <a:cubicBezTo>
                    <a:pt x="24481" y="9847"/>
                    <a:pt x="20575" y="9085"/>
                    <a:pt x="16668" y="9456"/>
                  </a:cubicBezTo>
                  <a:lnTo>
                    <a:pt x="3808" y="9456"/>
                  </a:lnTo>
                  <a:lnTo>
                    <a:pt x="3808" y="30888"/>
                  </a:lnTo>
                  <a:lnTo>
                    <a:pt x="16477" y="30888"/>
                  </a:lnTo>
                  <a:cubicBezTo>
                    <a:pt x="20477" y="31354"/>
                    <a:pt x="24574" y="30516"/>
                    <a:pt x="28100" y="28506"/>
                  </a:cubicBezTo>
                  <a:close/>
                </a:path>
              </a:pathLst>
            </a:custGeom>
            <a:solidFill>
              <a:srgbClr val="6D6E71"/>
            </a:solidFill>
            <a:ln w="9525" cap="flat">
              <a:noFill/>
              <a:prstDash val="solid"/>
              <a:miter/>
            </a:ln>
          </p:spPr>
          <p:txBody>
            <a:bodyPr rtlCol="0" anchor="ctr"/>
            <a:lstStyle/>
            <a:p>
              <a:endParaRPr lang="en-US"/>
            </a:p>
          </p:txBody>
        </p:sp>
        <p:sp>
          <p:nvSpPr>
            <p:cNvPr id="1752" name="Freeform: Shape 1751">
              <a:extLst>
                <a:ext uri="{FF2B5EF4-FFF2-40B4-BE49-F238E27FC236}">
                  <a16:creationId xmlns:a16="http://schemas.microsoft.com/office/drawing/2014/main" id="{43B3AC1E-79DB-4381-AE7B-C19B6188BFB8}"/>
                </a:ext>
              </a:extLst>
            </p:cNvPr>
            <p:cNvSpPr/>
            <p:nvPr/>
          </p:nvSpPr>
          <p:spPr>
            <a:xfrm>
              <a:off x="16979170" y="5378578"/>
              <a:ext cx="10190" cy="60007"/>
            </a:xfrm>
            <a:custGeom>
              <a:avLst/>
              <a:gdLst>
                <a:gd name="connsiteX0" fmla="*/ -6289 w 10190"/>
                <a:gd name="connsiteY0" fmla="*/ -180 h 60007"/>
                <a:gd name="connsiteX1" fmla="*/ 3901 w 10190"/>
                <a:gd name="connsiteY1" fmla="*/ -180 h 60007"/>
                <a:gd name="connsiteX2" fmla="*/ 3901 w 10190"/>
                <a:gd name="connsiteY2" fmla="*/ 59827 h 60007"/>
                <a:gd name="connsiteX3" fmla="*/ -6289 w 10190"/>
                <a:gd name="connsiteY3" fmla="*/ 59827 h 60007"/>
              </a:gdLst>
              <a:ahLst/>
              <a:cxnLst>
                <a:cxn ang="0">
                  <a:pos x="connsiteX0" y="connsiteY0"/>
                </a:cxn>
                <a:cxn ang="0">
                  <a:pos x="connsiteX1" y="connsiteY1"/>
                </a:cxn>
                <a:cxn ang="0">
                  <a:pos x="connsiteX2" y="connsiteY2"/>
                </a:cxn>
                <a:cxn ang="0">
                  <a:pos x="connsiteX3" y="connsiteY3"/>
                </a:cxn>
              </a:cxnLst>
              <a:rect l="l" t="t" r="r" b="b"/>
              <a:pathLst>
                <a:path w="10190" h="60007">
                  <a:moveTo>
                    <a:pt x="-6289" y="-180"/>
                  </a:moveTo>
                  <a:lnTo>
                    <a:pt x="3901" y="-180"/>
                  </a:lnTo>
                  <a:lnTo>
                    <a:pt x="3901" y="59827"/>
                  </a:lnTo>
                  <a:lnTo>
                    <a:pt x="-6289" y="59827"/>
                  </a:lnTo>
                  <a:close/>
                </a:path>
              </a:pathLst>
            </a:custGeom>
            <a:solidFill>
              <a:srgbClr val="6D6E71"/>
            </a:solidFill>
            <a:ln w="9525" cap="flat">
              <a:noFill/>
              <a:prstDash val="solid"/>
              <a:miter/>
            </a:ln>
          </p:spPr>
          <p:txBody>
            <a:bodyPr rtlCol="0" anchor="ctr"/>
            <a:lstStyle/>
            <a:p>
              <a:endParaRPr lang="en-US"/>
            </a:p>
          </p:txBody>
        </p:sp>
        <p:sp>
          <p:nvSpPr>
            <p:cNvPr id="1753" name="Freeform: Shape 1752">
              <a:extLst>
                <a:ext uri="{FF2B5EF4-FFF2-40B4-BE49-F238E27FC236}">
                  <a16:creationId xmlns:a16="http://schemas.microsoft.com/office/drawing/2014/main" id="{F23862A3-4781-4273-8153-A463593E7386}"/>
                </a:ext>
              </a:extLst>
            </p:cNvPr>
            <p:cNvSpPr/>
            <p:nvPr/>
          </p:nvSpPr>
          <p:spPr>
            <a:xfrm>
              <a:off x="17002202" y="5377416"/>
              <a:ext cx="55451" cy="62136"/>
            </a:xfrm>
            <a:custGeom>
              <a:avLst/>
              <a:gdLst>
                <a:gd name="connsiteX0" fmla="*/ 24875 w 55451"/>
                <a:gd name="connsiteY0" fmla="*/ 52035 h 62136"/>
                <a:gd name="connsiteX1" fmla="*/ 33926 w 55451"/>
                <a:gd name="connsiteY1" fmla="*/ 50321 h 62136"/>
                <a:gd name="connsiteX2" fmla="*/ 41735 w 55451"/>
                <a:gd name="connsiteY2" fmla="*/ 44702 h 62136"/>
                <a:gd name="connsiteX3" fmla="*/ 48306 w 55451"/>
                <a:gd name="connsiteY3" fmla="*/ 51369 h 62136"/>
                <a:gd name="connsiteX4" fmla="*/ 25159 w 55451"/>
                <a:gd name="connsiteY4" fmla="*/ 61942 h 62136"/>
                <a:gd name="connsiteX5" fmla="*/ 2681 w 55451"/>
                <a:gd name="connsiteY5" fmla="*/ 53178 h 62136"/>
                <a:gd name="connsiteX6" fmla="*/ -6272 w 55451"/>
                <a:gd name="connsiteY6" fmla="*/ 31080 h 62136"/>
                <a:gd name="connsiteX7" fmla="*/ 2779 w 55451"/>
                <a:gd name="connsiteY7" fmla="*/ 8792 h 62136"/>
                <a:gd name="connsiteX8" fmla="*/ 25922 w 55451"/>
                <a:gd name="connsiteY8" fmla="*/ -161 h 62136"/>
                <a:gd name="connsiteX9" fmla="*/ 49162 w 55451"/>
                <a:gd name="connsiteY9" fmla="*/ 10126 h 62136"/>
                <a:gd name="connsiteX10" fmla="*/ 42688 w 55451"/>
                <a:gd name="connsiteY10" fmla="*/ 17174 h 62136"/>
                <a:gd name="connsiteX11" fmla="*/ 34591 w 55451"/>
                <a:gd name="connsiteY11" fmla="*/ 11459 h 62136"/>
                <a:gd name="connsiteX12" fmla="*/ 10397 w 55451"/>
                <a:gd name="connsiteY12" fmla="*/ 15650 h 62136"/>
                <a:gd name="connsiteX13" fmla="*/ 4207 w 55451"/>
                <a:gd name="connsiteY13" fmla="*/ 30699 h 62136"/>
                <a:gd name="connsiteX14" fmla="*/ 10397 w 55451"/>
                <a:gd name="connsiteY14" fmla="*/ 45939 h 62136"/>
                <a:gd name="connsiteX15" fmla="*/ 24875 w 55451"/>
                <a:gd name="connsiteY15" fmla="*/ 52035 h 6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451" h="62136">
                  <a:moveTo>
                    <a:pt x="24875" y="52035"/>
                  </a:moveTo>
                  <a:cubicBezTo>
                    <a:pt x="28019" y="52112"/>
                    <a:pt x="31066" y="51531"/>
                    <a:pt x="33926" y="50321"/>
                  </a:cubicBezTo>
                  <a:cubicBezTo>
                    <a:pt x="36782" y="48854"/>
                    <a:pt x="39447" y="46959"/>
                    <a:pt x="41735" y="44702"/>
                  </a:cubicBezTo>
                  <a:lnTo>
                    <a:pt x="48306" y="51369"/>
                  </a:lnTo>
                  <a:cubicBezTo>
                    <a:pt x="42498" y="58141"/>
                    <a:pt x="34019" y="62008"/>
                    <a:pt x="25159" y="61942"/>
                  </a:cubicBezTo>
                  <a:cubicBezTo>
                    <a:pt x="16778" y="62199"/>
                    <a:pt x="8681" y="59036"/>
                    <a:pt x="2681" y="53178"/>
                  </a:cubicBezTo>
                  <a:cubicBezTo>
                    <a:pt x="-3318" y="47397"/>
                    <a:pt x="-6555" y="39377"/>
                    <a:pt x="-6272" y="31080"/>
                  </a:cubicBezTo>
                  <a:cubicBezTo>
                    <a:pt x="-6462" y="22717"/>
                    <a:pt x="-3225" y="14631"/>
                    <a:pt x="2779" y="8792"/>
                  </a:cubicBezTo>
                  <a:cubicBezTo>
                    <a:pt x="8969" y="2782"/>
                    <a:pt x="17350" y="-457"/>
                    <a:pt x="25922" y="-161"/>
                  </a:cubicBezTo>
                  <a:cubicBezTo>
                    <a:pt x="34782" y="-324"/>
                    <a:pt x="43353" y="3439"/>
                    <a:pt x="49162" y="10126"/>
                  </a:cubicBezTo>
                  <a:lnTo>
                    <a:pt x="42688" y="17174"/>
                  </a:lnTo>
                  <a:cubicBezTo>
                    <a:pt x="40400" y="14774"/>
                    <a:pt x="37637" y="12840"/>
                    <a:pt x="34591" y="11459"/>
                  </a:cubicBezTo>
                  <a:cubicBezTo>
                    <a:pt x="26401" y="8116"/>
                    <a:pt x="16969" y="9735"/>
                    <a:pt x="10397" y="15650"/>
                  </a:cubicBezTo>
                  <a:cubicBezTo>
                    <a:pt x="6300" y="19565"/>
                    <a:pt x="4016" y="25032"/>
                    <a:pt x="4207" y="30699"/>
                  </a:cubicBezTo>
                  <a:cubicBezTo>
                    <a:pt x="4109" y="36414"/>
                    <a:pt x="6300" y="41939"/>
                    <a:pt x="10397" y="45939"/>
                  </a:cubicBezTo>
                  <a:cubicBezTo>
                    <a:pt x="14206" y="49902"/>
                    <a:pt x="19448" y="52112"/>
                    <a:pt x="24875" y="52035"/>
                  </a:cubicBezTo>
                  <a:close/>
                </a:path>
              </a:pathLst>
            </a:custGeom>
            <a:solidFill>
              <a:srgbClr val="6D6E71"/>
            </a:solidFill>
            <a:ln w="9525" cap="flat">
              <a:noFill/>
              <a:prstDash val="solid"/>
              <a:miter/>
            </a:ln>
          </p:spPr>
          <p:txBody>
            <a:bodyPr rtlCol="0" anchor="ctr"/>
            <a:lstStyle/>
            <a:p>
              <a:endParaRPr lang="en-US"/>
            </a:p>
          </p:txBody>
        </p:sp>
        <p:sp>
          <p:nvSpPr>
            <p:cNvPr id="1754" name="Freeform: Shape 1753">
              <a:extLst>
                <a:ext uri="{FF2B5EF4-FFF2-40B4-BE49-F238E27FC236}">
                  <a16:creationId xmlns:a16="http://schemas.microsoft.com/office/drawing/2014/main" id="{CEB5C18C-D9C9-41AF-B656-15E4F9E40A4C}"/>
                </a:ext>
              </a:extLst>
            </p:cNvPr>
            <p:cNvSpPr/>
            <p:nvPr/>
          </p:nvSpPr>
          <p:spPr>
            <a:xfrm>
              <a:off x="17064370" y="5377418"/>
              <a:ext cx="54721" cy="62134"/>
            </a:xfrm>
            <a:custGeom>
              <a:avLst/>
              <a:gdLst>
                <a:gd name="connsiteX0" fmla="*/ 24429 w 54721"/>
                <a:gd name="connsiteY0" fmla="*/ 52033 h 62134"/>
                <a:gd name="connsiteX1" fmla="*/ 33954 w 54721"/>
                <a:gd name="connsiteY1" fmla="*/ 50319 h 62134"/>
                <a:gd name="connsiteX2" fmla="*/ 41763 w 54721"/>
                <a:gd name="connsiteY2" fmla="*/ 44699 h 62134"/>
                <a:gd name="connsiteX3" fmla="*/ 48339 w 54721"/>
                <a:gd name="connsiteY3" fmla="*/ 51366 h 62134"/>
                <a:gd name="connsiteX4" fmla="*/ 25192 w 54721"/>
                <a:gd name="connsiteY4" fmla="*/ 61940 h 62134"/>
                <a:gd name="connsiteX5" fmla="*/ 2714 w 54721"/>
                <a:gd name="connsiteY5" fmla="*/ 53176 h 62134"/>
                <a:gd name="connsiteX6" fmla="*/ 2714 w 54721"/>
                <a:gd name="connsiteY6" fmla="*/ 8790 h 62134"/>
                <a:gd name="connsiteX7" fmla="*/ 25764 w 54721"/>
                <a:gd name="connsiteY7" fmla="*/ -164 h 62134"/>
                <a:gd name="connsiteX8" fmla="*/ 48432 w 54721"/>
                <a:gd name="connsiteY8" fmla="*/ 10504 h 62134"/>
                <a:gd name="connsiteX9" fmla="*/ 41954 w 54721"/>
                <a:gd name="connsiteY9" fmla="*/ 17553 h 62134"/>
                <a:gd name="connsiteX10" fmla="*/ 33861 w 54721"/>
                <a:gd name="connsiteY10" fmla="*/ 11838 h 62134"/>
                <a:gd name="connsiteX11" fmla="*/ 9667 w 54721"/>
                <a:gd name="connsiteY11" fmla="*/ 16029 h 62134"/>
                <a:gd name="connsiteX12" fmla="*/ 3472 w 54721"/>
                <a:gd name="connsiteY12" fmla="*/ 31078 h 62134"/>
                <a:gd name="connsiteX13" fmla="*/ 9667 w 54721"/>
                <a:gd name="connsiteY13" fmla="*/ 46318 h 62134"/>
                <a:gd name="connsiteX14" fmla="*/ 24429 w 54721"/>
                <a:gd name="connsiteY14" fmla="*/ 52033 h 62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721" h="62134">
                  <a:moveTo>
                    <a:pt x="24429" y="52033"/>
                  </a:moveTo>
                  <a:cubicBezTo>
                    <a:pt x="27666" y="52176"/>
                    <a:pt x="30908" y="51595"/>
                    <a:pt x="33954" y="50319"/>
                  </a:cubicBezTo>
                  <a:cubicBezTo>
                    <a:pt x="36810" y="48852"/>
                    <a:pt x="39479" y="46957"/>
                    <a:pt x="41763" y="44699"/>
                  </a:cubicBezTo>
                  <a:lnTo>
                    <a:pt x="48339" y="51366"/>
                  </a:lnTo>
                  <a:cubicBezTo>
                    <a:pt x="42526" y="58139"/>
                    <a:pt x="34052" y="62006"/>
                    <a:pt x="25192" y="61940"/>
                  </a:cubicBezTo>
                  <a:cubicBezTo>
                    <a:pt x="16811" y="62197"/>
                    <a:pt x="8714" y="59034"/>
                    <a:pt x="2714" y="53176"/>
                  </a:cubicBezTo>
                  <a:cubicBezTo>
                    <a:pt x="-9290" y="40822"/>
                    <a:pt x="-9290" y="21144"/>
                    <a:pt x="2714" y="8790"/>
                  </a:cubicBezTo>
                  <a:cubicBezTo>
                    <a:pt x="8904" y="2789"/>
                    <a:pt x="17192" y="-440"/>
                    <a:pt x="25764" y="-164"/>
                  </a:cubicBezTo>
                  <a:cubicBezTo>
                    <a:pt x="34526" y="-49"/>
                    <a:pt x="42814" y="3847"/>
                    <a:pt x="48432" y="10504"/>
                  </a:cubicBezTo>
                  <a:lnTo>
                    <a:pt x="41954" y="17553"/>
                  </a:lnTo>
                  <a:cubicBezTo>
                    <a:pt x="39670" y="15152"/>
                    <a:pt x="36907" y="13219"/>
                    <a:pt x="33861" y="11838"/>
                  </a:cubicBezTo>
                  <a:cubicBezTo>
                    <a:pt x="25666" y="8495"/>
                    <a:pt x="16239" y="10114"/>
                    <a:pt x="9667" y="16029"/>
                  </a:cubicBezTo>
                  <a:cubicBezTo>
                    <a:pt x="5570" y="19944"/>
                    <a:pt x="3282" y="25411"/>
                    <a:pt x="3472" y="31078"/>
                  </a:cubicBezTo>
                  <a:cubicBezTo>
                    <a:pt x="3379" y="36793"/>
                    <a:pt x="5570" y="42318"/>
                    <a:pt x="9667" y="46318"/>
                  </a:cubicBezTo>
                  <a:cubicBezTo>
                    <a:pt x="13476" y="50271"/>
                    <a:pt x="18904" y="52357"/>
                    <a:pt x="24429" y="52033"/>
                  </a:cubicBezTo>
                  <a:close/>
                </a:path>
              </a:pathLst>
            </a:custGeom>
            <a:solidFill>
              <a:srgbClr val="6D6E71"/>
            </a:solidFill>
            <a:ln w="9525" cap="flat">
              <a:noFill/>
              <a:prstDash val="solid"/>
              <a:miter/>
            </a:ln>
          </p:spPr>
          <p:txBody>
            <a:bodyPr rtlCol="0" anchor="ctr"/>
            <a:lstStyle/>
            <a:p>
              <a:endParaRPr lang="en-US"/>
            </a:p>
          </p:txBody>
        </p:sp>
        <p:sp>
          <p:nvSpPr>
            <p:cNvPr id="1755" name="Freeform: Shape 1754">
              <a:extLst>
                <a:ext uri="{FF2B5EF4-FFF2-40B4-BE49-F238E27FC236}">
                  <a16:creationId xmlns:a16="http://schemas.microsoft.com/office/drawing/2014/main" id="{AD60AAC9-CA99-472E-807D-AE1B50E7DAC8}"/>
                </a:ext>
              </a:extLst>
            </p:cNvPr>
            <p:cNvSpPr/>
            <p:nvPr/>
          </p:nvSpPr>
          <p:spPr>
            <a:xfrm>
              <a:off x="17124519" y="5378578"/>
              <a:ext cx="46485" cy="60198"/>
            </a:xfrm>
            <a:custGeom>
              <a:avLst/>
              <a:gdLst>
                <a:gd name="connsiteX0" fmla="*/ 22002 w 46485"/>
                <a:gd name="connsiteY0" fmla="*/ 9345 h 60198"/>
                <a:gd name="connsiteX1" fmla="*/ 22002 w 46485"/>
                <a:gd name="connsiteY1" fmla="*/ 60018 h 60198"/>
                <a:gd name="connsiteX2" fmla="*/ 11905 w 46485"/>
                <a:gd name="connsiteY2" fmla="*/ 60018 h 60198"/>
                <a:gd name="connsiteX3" fmla="*/ 11905 w 46485"/>
                <a:gd name="connsiteY3" fmla="*/ 9345 h 60198"/>
                <a:gd name="connsiteX4" fmla="*/ -6289 w 46485"/>
                <a:gd name="connsiteY4" fmla="*/ 9345 h 60198"/>
                <a:gd name="connsiteX5" fmla="*/ -6289 w 46485"/>
                <a:gd name="connsiteY5" fmla="*/ -180 h 60198"/>
                <a:gd name="connsiteX6" fmla="*/ 40197 w 46485"/>
                <a:gd name="connsiteY6" fmla="*/ -180 h 60198"/>
                <a:gd name="connsiteX7" fmla="*/ 40197 w 46485"/>
                <a:gd name="connsiteY7" fmla="*/ 9345 h 6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485" h="60198">
                  <a:moveTo>
                    <a:pt x="22002" y="9345"/>
                  </a:moveTo>
                  <a:lnTo>
                    <a:pt x="22002" y="60018"/>
                  </a:lnTo>
                  <a:lnTo>
                    <a:pt x="11905" y="60018"/>
                  </a:lnTo>
                  <a:lnTo>
                    <a:pt x="11905" y="9345"/>
                  </a:lnTo>
                  <a:lnTo>
                    <a:pt x="-6289" y="9345"/>
                  </a:lnTo>
                  <a:lnTo>
                    <a:pt x="-6289" y="-180"/>
                  </a:lnTo>
                  <a:lnTo>
                    <a:pt x="40197" y="-180"/>
                  </a:lnTo>
                  <a:lnTo>
                    <a:pt x="40197" y="9345"/>
                  </a:lnTo>
                  <a:close/>
                </a:path>
              </a:pathLst>
            </a:custGeom>
            <a:solidFill>
              <a:srgbClr val="6D6E71"/>
            </a:solidFill>
            <a:ln w="9525" cap="flat">
              <a:noFill/>
              <a:prstDash val="solid"/>
              <a:miter/>
            </a:ln>
          </p:spPr>
          <p:txBody>
            <a:bodyPr rtlCol="0" anchor="ctr"/>
            <a:lstStyle/>
            <a:p>
              <a:endParaRPr lang="en-US"/>
            </a:p>
          </p:txBody>
        </p:sp>
        <p:sp>
          <p:nvSpPr>
            <p:cNvPr id="1756" name="Freeform: Shape 1755">
              <a:extLst>
                <a:ext uri="{FF2B5EF4-FFF2-40B4-BE49-F238E27FC236}">
                  <a16:creationId xmlns:a16="http://schemas.microsoft.com/office/drawing/2014/main" id="{23F769B1-B960-4E48-8B92-5F570DAF8960}"/>
                </a:ext>
              </a:extLst>
            </p:cNvPr>
            <p:cNvSpPr/>
            <p:nvPr/>
          </p:nvSpPr>
          <p:spPr>
            <a:xfrm>
              <a:off x="17201005" y="5392484"/>
              <a:ext cx="48006" cy="47053"/>
            </a:xfrm>
            <a:custGeom>
              <a:avLst/>
              <a:gdLst>
                <a:gd name="connsiteX0" fmla="*/ 34860 w 48006"/>
                <a:gd name="connsiteY0" fmla="*/ 40016 h 47053"/>
                <a:gd name="connsiteX1" fmla="*/ 569 w 48006"/>
                <a:gd name="connsiteY1" fmla="*/ 40016 h 47053"/>
                <a:gd name="connsiteX2" fmla="*/ 569 w 48006"/>
                <a:gd name="connsiteY2" fmla="*/ 6678 h 47053"/>
                <a:gd name="connsiteX3" fmla="*/ 34860 w 48006"/>
                <a:gd name="connsiteY3" fmla="*/ 6678 h 47053"/>
                <a:gd name="connsiteX4" fmla="*/ 34860 w 48006"/>
                <a:gd name="connsiteY4" fmla="*/ 40016 h 47053"/>
                <a:gd name="connsiteX5" fmla="*/ 7429 w 48006"/>
                <a:gd name="connsiteY5" fmla="*/ 34110 h 47053"/>
                <a:gd name="connsiteX6" fmla="*/ 28097 w 48006"/>
                <a:gd name="connsiteY6" fmla="*/ 34110 h 47053"/>
                <a:gd name="connsiteX7" fmla="*/ 28097 w 48006"/>
                <a:gd name="connsiteY7" fmla="*/ 12584 h 47053"/>
                <a:gd name="connsiteX8" fmla="*/ 7429 w 48006"/>
                <a:gd name="connsiteY8" fmla="*/ 12584 h 47053"/>
                <a:gd name="connsiteX9" fmla="*/ 7429 w 48006"/>
                <a:gd name="connsiteY9"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006" h="47053">
                  <a:moveTo>
                    <a:pt x="34860" y="40016"/>
                  </a:moveTo>
                  <a:cubicBezTo>
                    <a:pt x="25242" y="49160"/>
                    <a:pt x="10192" y="49160"/>
                    <a:pt x="569" y="40016"/>
                  </a:cubicBezTo>
                  <a:cubicBezTo>
                    <a:pt x="-8575" y="30777"/>
                    <a:pt x="-8575" y="15918"/>
                    <a:pt x="569" y="6678"/>
                  </a:cubicBezTo>
                  <a:cubicBezTo>
                    <a:pt x="10192" y="-2466"/>
                    <a:pt x="25242" y="-2466"/>
                    <a:pt x="34860" y="6678"/>
                  </a:cubicBezTo>
                  <a:cubicBezTo>
                    <a:pt x="44003" y="15918"/>
                    <a:pt x="44003" y="30777"/>
                    <a:pt x="34860" y="40016"/>
                  </a:cubicBezTo>
                  <a:close/>
                  <a:moveTo>
                    <a:pt x="7429" y="34110"/>
                  </a:moveTo>
                  <a:cubicBezTo>
                    <a:pt x="13238" y="39692"/>
                    <a:pt x="22289" y="39692"/>
                    <a:pt x="28097" y="34110"/>
                  </a:cubicBezTo>
                  <a:cubicBezTo>
                    <a:pt x="33525" y="27976"/>
                    <a:pt x="33525" y="18718"/>
                    <a:pt x="28097" y="12584"/>
                  </a:cubicBezTo>
                  <a:cubicBezTo>
                    <a:pt x="22289" y="7107"/>
                    <a:pt x="13238" y="7107"/>
                    <a:pt x="7429" y="12584"/>
                  </a:cubicBezTo>
                  <a:cubicBezTo>
                    <a:pt x="2001" y="18718"/>
                    <a:pt x="2001" y="27976"/>
                    <a:pt x="7429" y="34110"/>
                  </a:cubicBezTo>
                  <a:close/>
                </a:path>
              </a:pathLst>
            </a:custGeom>
            <a:solidFill>
              <a:srgbClr val="6D6E71"/>
            </a:solidFill>
            <a:ln w="9525" cap="flat">
              <a:noFill/>
              <a:prstDash val="solid"/>
              <a:miter/>
            </a:ln>
          </p:spPr>
          <p:txBody>
            <a:bodyPr rtlCol="0" anchor="ctr"/>
            <a:lstStyle/>
            <a:p>
              <a:endParaRPr lang="en-US"/>
            </a:p>
          </p:txBody>
        </p:sp>
        <p:sp>
          <p:nvSpPr>
            <p:cNvPr id="1757" name="Freeform: Shape 1756">
              <a:extLst>
                <a:ext uri="{FF2B5EF4-FFF2-40B4-BE49-F238E27FC236}">
                  <a16:creationId xmlns:a16="http://schemas.microsoft.com/office/drawing/2014/main" id="{1B12499C-AC29-495D-AFC3-B16846D28F89}"/>
                </a:ext>
              </a:extLst>
            </p:cNvPr>
            <p:cNvSpPr/>
            <p:nvPr/>
          </p:nvSpPr>
          <p:spPr>
            <a:xfrm>
              <a:off x="17256251" y="5374005"/>
              <a:ext cx="31718" cy="65056"/>
            </a:xfrm>
            <a:custGeom>
              <a:avLst/>
              <a:gdLst>
                <a:gd name="connsiteX0" fmla="*/ 8952 w 31718"/>
                <a:gd name="connsiteY0" fmla="*/ 15252 h 65056"/>
                <a:gd name="connsiteX1" fmla="*/ 8952 w 31718"/>
                <a:gd name="connsiteY1" fmla="*/ 19061 h 65056"/>
                <a:gd name="connsiteX2" fmla="*/ 20951 w 31718"/>
                <a:gd name="connsiteY2" fmla="*/ 19061 h 65056"/>
                <a:gd name="connsiteX3" fmla="*/ 20951 w 31718"/>
                <a:gd name="connsiteY3" fmla="*/ 26776 h 65056"/>
                <a:gd name="connsiteX4" fmla="*/ 8952 w 31718"/>
                <a:gd name="connsiteY4" fmla="*/ 26776 h 65056"/>
                <a:gd name="connsiteX5" fmla="*/ 8952 w 31718"/>
                <a:gd name="connsiteY5" fmla="*/ 64876 h 65056"/>
                <a:gd name="connsiteX6" fmla="*/ -573 w 31718"/>
                <a:gd name="connsiteY6" fmla="*/ 64876 h 65056"/>
                <a:gd name="connsiteX7" fmla="*/ -573 w 31718"/>
                <a:gd name="connsiteY7" fmla="*/ 26776 h 65056"/>
                <a:gd name="connsiteX8" fmla="*/ -6289 w 31718"/>
                <a:gd name="connsiteY8" fmla="*/ 26776 h 65056"/>
                <a:gd name="connsiteX9" fmla="*/ -6289 w 31718"/>
                <a:gd name="connsiteY9" fmla="*/ 19061 h 65056"/>
                <a:gd name="connsiteX10" fmla="*/ -573 w 31718"/>
                <a:gd name="connsiteY10" fmla="*/ 19061 h 65056"/>
                <a:gd name="connsiteX11" fmla="*/ -573 w 31718"/>
                <a:gd name="connsiteY11" fmla="*/ 15537 h 65056"/>
                <a:gd name="connsiteX12" fmla="*/ 3808 w 31718"/>
                <a:gd name="connsiteY12" fmla="*/ 4107 h 65056"/>
                <a:gd name="connsiteX13" fmla="*/ 14189 w 31718"/>
                <a:gd name="connsiteY13" fmla="*/ -179 h 65056"/>
                <a:gd name="connsiteX14" fmla="*/ 25430 w 31718"/>
                <a:gd name="connsiteY14" fmla="*/ 4393 h 65056"/>
                <a:gd name="connsiteX15" fmla="*/ 21430 w 31718"/>
                <a:gd name="connsiteY15" fmla="*/ 11156 h 65056"/>
                <a:gd name="connsiteX16" fmla="*/ 15524 w 31718"/>
                <a:gd name="connsiteY16" fmla="*/ 8108 h 65056"/>
                <a:gd name="connsiteX17" fmla="*/ 10761 w 31718"/>
                <a:gd name="connsiteY17" fmla="*/ 10108 h 65056"/>
                <a:gd name="connsiteX18" fmla="*/ 8952 w 31718"/>
                <a:gd name="connsiteY18" fmla="*/ 15252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5056">
                  <a:moveTo>
                    <a:pt x="8952" y="15252"/>
                  </a:moveTo>
                  <a:lnTo>
                    <a:pt x="8952" y="19061"/>
                  </a:lnTo>
                  <a:lnTo>
                    <a:pt x="20951" y="19061"/>
                  </a:lnTo>
                  <a:lnTo>
                    <a:pt x="20951" y="26776"/>
                  </a:lnTo>
                  <a:lnTo>
                    <a:pt x="8952" y="26776"/>
                  </a:lnTo>
                  <a:lnTo>
                    <a:pt x="8952" y="64876"/>
                  </a:lnTo>
                  <a:lnTo>
                    <a:pt x="-573" y="64876"/>
                  </a:lnTo>
                  <a:lnTo>
                    <a:pt x="-573" y="26776"/>
                  </a:lnTo>
                  <a:lnTo>
                    <a:pt x="-6289" y="26776"/>
                  </a:lnTo>
                  <a:lnTo>
                    <a:pt x="-6289" y="19061"/>
                  </a:lnTo>
                  <a:lnTo>
                    <a:pt x="-573" y="19061"/>
                  </a:lnTo>
                  <a:lnTo>
                    <a:pt x="-573" y="15537"/>
                  </a:lnTo>
                  <a:cubicBezTo>
                    <a:pt x="-857" y="11270"/>
                    <a:pt x="762" y="7107"/>
                    <a:pt x="3808" y="4107"/>
                  </a:cubicBezTo>
                  <a:cubicBezTo>
                    <a:pt x="6571" y="1316"/>
                    <a:pt x="10287" y="-227"/>
                    <a:pt x="14189" y="-179"/>
                  </a:cubicBezTo>
                  <a:cubicBezTo>
                    <a:pt x="18384" y="-141"/>
                    <a:pt x="22384" y="1497"/>
                    <a:pt x="25430" y="4393"/>
                  </a:cubicBezTo>
                  <a:lnTo>
                    <a:pt x="21430" y="11156"/>
                  </a:lnTo>
                  <a:cubicBezTo>
                    <a:pt x="20003" y="9327"/>
                    <a:pt x="17812" y="8222"/>
                    <a:pt x="15524" y="8108"/>
                  </a:cubicBezTo>
                  <a:cubicBezTo>
                    <a:pt x="13715" y="8022"/>
                    <a:pt x="11998" y="8755"/>
                    <a:pt x="10761" y="10108"/>
                  </a:cubicBezTo>
                  <a:cubicBezTo>
                    <a:pt x="9524" y="11527"/>
                    <a:pt x="8859" y="13366"/>
                    <a:pt x="8952" y="15252"/>
                  </a:cubicBezTo>
                  <a:close/>
                </a:path>
              </a:pathLst>
            </a:custGeom>
            <a:solidFill>
              <a:srgbClr val="6D6E71"/>
            </a:solidFill>
            <a:ln w="9525" cap="flat">
              <a:noFill/>
              <a:prstDash val="solid"/>
              <a:miter/>
            </a:ln>
          </p:spPr>
          <p:txBody>
            <a:bodyPr rtlCol="0" anchor="ctr"/>
            <a:lstStyle/>
            <a:p>
              <a:endParaRPr lang="en-US"/>
            </a:p>
          </p:txBody>
        </p:sp>
        <p:sp>
          <p:nvSpPr>
            <p:cNvPr id="1758" name="Freeform: Shape 1757">
              <a:extLst>
                <a:ext uri="{FF2B5EF4-FFF2-40B4-BE49-F238E27FC236}">
                  <a16:creationId xmlns:a16="http://schemas.microsoft.com/office/drawing/2014/main" id="{34B6E7EE-05D4-46A0-B560-53FAE5D76604}"/>
                </a:ext>
              </a:extLst>
            </p:cNvPr>
            <p:cNvSpPr/>
            <p:nvPr/>
          </p:nvSpPr>
          <p:spPr>
            <a:xfrm>
              <a:off x="17289495" y="5374003"/>
              <a:ext cx="31718" cy="65058"/>
            </a:xfrm>
            <a:custGeom>
              <a:avLst/>
              <a:gdLst>
                <a:gd name="connsiteX0" fmla="*/ 9045 w 31718"/>
                <a:gd name="connsiteY0" fmla="*/ 15253 h 65058"/>
                <a:gd name="connsiteX1" fmla="*/ 9045 w 31718"/>
                <a:gd name="connsiteY1" fmla="*/ 19063 h 65058"/>
                <a:gd name="connsiteX2" fmla="*/ 21044 w 31718"/>
                <a:gd name="connsiteY2" fmla="*/ 19063 h 65058"/>
                <a:gd name="connsiteX3" fmla="*/ 21044 w 31718"/>
                <a:gd name="connsiteY3" fmla="*/ 26778 h 65058"/>
                <a:gd name="connsiteX4" fmla="*/ 9045 w 31718"/>
                <a:gd name="connsiteY4" fmla="*/ 26778 h 65058"/>
                <a:gd name="connsiteX5" fmla="*/ 9045 w 31718"/>
                <a:gd name="connsiteY5" fmla="*/ 64878 h 65058"/>
                <a:gd name="connsiteX6" fmla="*/ -480 w 31718"/>
                <a:gd name="connsiteY6" fmla="*/ 64878 h 65058"/>
                <a:gd name="connsiteX7" fmla="*/ -480 w 31718"/>
                <a:gd name="connsiteY7" fmla="*/ 26778 h 65058"/>
                <a:gd name="connsiteX8" fmla="*/ -6289 w 31718"/>
                <a:gd name="connsiteY8" fmla="*/ 26778 h 65058"/>
                <a:gd name="connsiteX9" fmla="*/ -6289 w 31718"/>
                <a:gd name="connsiteY9" fmla="*/ 19063 h 65058"/>
                <a:gd name="connsiteX10" fmla="*/ -480 w 31718"/>
                <a:gd name="connsiteY10" fmla="*/ 19063 h 65058"/>
                <a:gd name="connsiteX11" fmla="*/ -480 w 31718"/>
                <a:gd name="connsiteY11" fmla="*/ 15539 h 65058"/>
                <a:gd name="connsiteX12" fmla="*/ 3808 w 31718"/>
                <a:gd name="connsiteY12" fmla="*/ 4108 h 65058"/>
                <a:gd name="connsiteX13" fmla="*/ 14282 w 31718"/>
                <a:gd name="connsiteY13" fmla="*/ -177 h 65058"/>
                <a:gd name="connsiteX14" fmla="*/ 25430 w 31718"/>
                <a:gd name="connsiteY14" fmla="*/ 4394 h 65058"/>
                <a:gd name="connsiteX15" fmla="*/ 21523 w 31718"/>
                <a:gd name="connsiteY15" fmla="*/ 11157 h 65058"/>
                <a:gd name="connsiteX16" fmla="*/ 15617 w 31718"/>
                <a:gd name="connsiteY16" fmla="*/ 8109 h 65058"/>
                <a:gd name="connsiteX17" fmla="*/ 10761 w 31718"/>
                <a:gd name="connsiteY17" fmla="*/ 10109 h 65058"/>
                <a:gd name="connsiteX18" fmla="*/ 9045 w 31718"/>
                <a:gd name="connsiteY18" fmla="*/ 15253 h 6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5058">
                  <a:moveTo>
                    <a:pt x="9045" y="15253"/>
                  </a:moveTo>
                  <a:lnTo>
                    <a:pt x="9045" y="19063"/>
                  </a:lnTo>
                  <a:lnTo>
                    <a:pt x="21044" y="19063"/>
                  </a:lnTo>
                  <a:lnTo>
                    <a:pt x="21044" y="26778"/>
                  </a:lnTo>
                  <a:lnTo>
                    <a:pt x="9045" y="26778"/>
                  </a:lnTo>
                  <a:lnTo>
                    <a:pt x="9045" y="64878"/>
                  </a:lnTo>
                  <a:lnTo>
                    <a:pt x="-480" y="64878"/>
                  </a:lnTo>
                  <a:lnTo>
                    <a:pt x="-480" y="26778"/>
                  </a:lnTo>
                  <a:lnTo>
                    <a:pt x="-6289" y="26778"/>
                  </a:lnTo>
                  <a:lnTo>
                    <a:pt x="-6289" y="19063"/>
                  </a:lnTo>
                  <a:lnTo>
                    <a:pt x="-480" y="19063"/>
                  </a:lnTo>
                  <a:lnTo>
                    <a:pt x="-480" y="15539"/>
                  </a:lnTo>
                  <a:cubicBezTo>
                    <a:pt x="-671" y="11300"/>
                    <a:pt x="855" y="7147"/>
                    <a:pt x="3808" y="4108"/>
                  </a:cubicBezTo>
                  <a:cubicBezTo>
                    <a:pt x="6571" y="1299"/>
                    <a:pt x="10380" y="-253"/>
                    <a:pt x="14282" y="-177"/>
                  </a:cubicBezTo>
                  <a:cubicBezTo>
                    <a:pt x="18477" y="-149"/>
                    <a:pt x="22477" y="1489"/>
                    <a:pt x="25430" y="4394"/>
                  </a:cubicBezTo>
                  <a:lnTo>
                    <a:pt x="21523" y="11157"/>
                  </a:lnTo>
                  <a:cubicBezTo>
                    <a:pt x="20096" y="9366"/>
                    <a:pt x="17905" y="8271"/>
                    <a:pt x="15617" y="8109"/>
                  </a:cubicBezTo>
                  <a:cubicBezTo>
                    <a:pt x="13808" y="8005"/>
                    <a:pt x="11998" y="8747"/>
                    <a:pt x="10761" y="10109"/>
                  </a:cubicBezTo>
                  <a:cubicBezTo>
                    <a:pt x="9520" y="11538"/>
                    <a:pt x="8952" y="13386"/>
                    <a:pt x="9045" y="15253"/>
                  </a:cubicBezTo>
                  <a:close/>
                </a:path>
              </a:pathLst>
            </a:custGeom>
            <a:solidFill>
              <a:srgbClr val="6D6E71"/>
            </a:solidFill>
            <a:ln w="9525" cap="flat">
              <a:noFill/>
              <a:prstDash val="solid"/>
              <a:miter/>
            </a:ln>
          </p:spPr>
          <p:txBody>
            <a:bodyPr rtlCol="0" anchor="ctr"/>
            <a:lstStyle/>
            <a:p>
              <a:endParaRPr lang="en-US"/>
            </a:p>
          </p:txBody>
        </p:sp>
        <p:sp>
          <p:nvSpPr>
            <p:cNvPr id="1759" name="Freeform: Shape 1758">
              <a:extLst>
                <a:ext uri="{FF2B5EF4-FFF2-40B4-BE49-F238E27FC236}">
                  <a16:creationId xmlns:a16="http://schemas.microsoft.com/office/drawing/2014/main" id="{B260F0F3-235B-4F69-BD3B-598889A371C9}"/>
                </a:ext>
              </a:extLst>
            </p:cNvPr>
            <p:cNvSpPr/>
            <p:nvPr/>
          </p:nvSpPr>
          <p:spPr>
            <a:xfrm>
              <a:off x="17322521" y="5392477"/>
              <a:ext cx="45402" cy="47076"/>
            </a:xfrm>
            <a:custGeom>
              <a:avLst/>
              <a:gdLst>
                <a:gd name="connsiteX0" fmla="*/ 39075 w 45402"/>
                <a:gd name="connsiteY0" fmla="*/ 27545 h 47076"/>
                <a:gd name="connsiteX1" fmla="*/ 3259 w 45402"/>
                <a:gd name="connsiteY1" fmla="*/ 27545 h 47076"/>
                <a:gd name="connsiteX2" fmla="*/ 7831 w 45402"/>
                <a:gd name="connsiteY2" fmla="*/ 35546 h 47076"/>
                <a:gd name="connsiteX3" fmla="*/ 17356 w 45402"/>
                <a:gd name="connsiteY3" fmla="*/ 38594 h 47076"/>
                <a:gd name="connsiteX4" fmla="*/ 30406 w 45402"/>
                <a:gd name="connsiteY4" fmla="*/ 33259 h 47076"/>
                <a:gd name="connsiteX5" fmla="*/ 35834 w 45402"/>
                <a:gd name="connsiteY5" fmla="*/ 39260 h 47076"/>
                <a:gd name="connsiteX6" fmla="*/ 16784 w 45402"/>
                <a:gd name="connsiteY6" fmla="*/ 46881 h 47076"/>
                <a:gd name="connsiteX7" fmla="*/ 403 w 45402"/>
                <a:gd name="connsiteY7" fmla="*/ 40499 h 47076"/>
                <a:gd name="connsiteX8" fmla="*/ -6266 w 45402"/>
                <a:gd name="connsiteY8" fmla="*/ 23354 h 47076"/>
                <a:gd name="connsiteX9" fmla="*/ 594 w 45402"/>
                <a:gd name="connsiteY9" fmla="*/ 6209 h 47076"/>
                <a:gd name="connsiteX10" fmla="*/ 16691 w 45402"/>
                <a:gd name="connsiteY10" fmla="*/ -173 h 47076"/>
                <a:gd name="connsiteX11" fmla="*/ 32504 w 45402"/>
                <a:gd name="connsiteY11" fmla="*/ 5447 h 47076"/>
                <a:gd name="connsiteX12" fmla="*/ 39075 w 45402"/>
                <a:gd name="connsiteY12" fmla="*/ 20972 h 47076"/>
                <a:gd name="connsiteX13" fmla="*/ 3259 w 45402"/>
                <a:gd name="connsiteY13" fmla="*/ 20020 h 47076"/>
                <a:gd name="connsiteX14" fmla="*/ 29453 w 45402"/>
                <a:gd name="connsiteY14" fmla="*/ 20020 h 47076"/>
                <a:gd name="connsiteX15" fmla="*/ 25834 w 45402"/>
                <a:gd name="connsiteY15" fmla="*/ 11162 h 47076"/>
                <a:gd name="connsiteX16" fmla="*/ 16974 w 45402"/>
                <a:gd name="connsiteY16" fmla="*/ 8114 h 47076"/>
                <a:gd name="connsiteX17" fmla="*/ 7449 w 45402"/>
                <a:gd name="connsiteY17" fmla="*/ 11352 h 47076"/>
                <a:gd name="connsiteX18" fmla="*/ 3259 w 45402"/>
                <a:gd name="connsiteY18" fmla="*/ 20020 h 47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02" h="47076">
                  <a:moveTo>
                    <a:pt x="39075" y="27545"/>
                  </a:moveTo>
                  <a:lnTo>
                    <a:pt x="3259" y="27545"/>
                  </a:lnTo>
                  <a:cubicBezTo>
                    <a:pt x="3450" y="30774"/>
                    <a:pt x="5166" y="33717"/>
                    <a:pt x="7831" y="35546"/>
                  </a:cubicBezTo>
                  <a:cubicBezTo>
                    <a:pt x="10593" y="37574"/>
                    <a:pt x="13928" y="38651"/>
                    <a:pt x="17356" y="38594"/>
                  </a:cubicBezTo>
                  <a:cubicBezTo>
                    <a:pt x="22309" y="38918"/>
                    <a:pt x="27071" y="36946"/>
                    <a:pt x="30406" y="33259"/>
                  </a:cubicBezTo>
                  <a:lnTo>
                    <a:pt x="35834" y="39260"/>
                  </a:lnTo>
                  <a:cubicBezTo>
                    <a:pt x="30787" y="44366"/>
                    <a:pt x="23927" y="47128"/>
                    <a:pt x="16784" y="46881"/>
                  </a:cubicBezTo>
                  <a:cubicBezTo>
                    <a:pt x="10691" y="46975"/>
                    <a:pt x="4784" y="44690"/>
                    <a:pt x="403" y="40499"/>
                  </a:cubicBezTo>
                  <a:cubicBezTo>
                    <a:pt x="-4169" y="35994"/>
                    <a:pt x="-6550" y="29754"/>
                    <a:pt x="-6266" y="23354"/>
                  </a:cubicBezTo>
                  <a:cubicBezTo>
                    <a:pt x="-6550" y="16915"/>
                    <a:pt x="-4076" y="10667"/>
                    <a:pt x="594" y="6209"/>
                  </a:cubicBezTo>
                  <a:cubicBezTo>
                    <a:pt x="4877" y="2065"/>
                    <a:pt x="10691" y="-221"/>
                    <a:pt x="16691" y="-173"/>
                  </a:cubicBezTo>
                  <a:cubicBezTo>
                    <a:pt x="22500" y="-316"/>
                    <a:pt x="28123" y="1685"/>
                    <a:pt x="32504" y="5447"/>
                  </a:cubicBezTo>
                  <a:cubicBezTo>
                    <a:pt x="36978" y="9314"/>
                    <a:pt x="39457" y="15058"/>
                    <a:pt x="39075" y="20972"/>
                  </a:cubicBezTo>
                  <a:close/>
                  <a:moveTo>
                    <a:pt x="3259" y="20020"/>
                  </a:moveTo>
                  <a:lnTo>
                    <a:pt x="29453" y="20020"/>
                  </a:lnTo>
                  <a:cubicBezTo>
                    <a:pt x="29643" y="16677"/>
                    <a:pt x="28313" y="13429"/>
                    <a:pt x="25834" y="11162"/>
                  </a:cubicBezTo>
                  <a:cubicBezTo>
                    <a:pt x="23360" y="9105"/>
                    <a:pt x="20216" y="8028"/>
                    <a:pt x="16974" y="8114"/>
                  </a:cubicBezTo>
                  <a:cubicBezTo>
                    <a:pt x="13547" y="8047"/>
                    <a:pt x="10119" y="9190"/>
                    <a:pt x="7449" y="11352"/>
                  </a:cubicBezTo>
                  <a:cubicBezTo>
                    <a:pt x="4687" y="13362"/>
                    <a:pt x="3068" y="16610"/>
                    <a:pt x="3259" y="20020"/>
                  </a:cubicBezTo>
                  <a:close/>
                </a:path>
              </a:pathLst>
            </a:custGeom>
            <a:solidFill>
              <a:srgbClr val="6D6E71"/>
            </a:solidFill>
            <a:ln w="9525" cap="flat">
              <a:noFill/>
              <a:prstDash val="solid"/>
              <a:miter/>
            </a:ln>
          </p:spPr>
          <p:txBody>
            <a:bodyPr rtlCol="0" anchor="ctr"/>
            <a:lstStyle/>
            <a:p>
              <a:endParaRPr lang="en-US"/>
            </a:p>
          </p:txBody>
        </p:sp>
        <p:sp>
          <p:nvSpPr>
            <p:cNvPr id="1760" name="Freeform: Shape 1759">
              <a:extLst>
                <a:ext uri="{FF2B5EF4-FFF2-40B4-BE49-F238E27FC236}">
                  <a16:creationId xmlns:a16="http://schemas.microsoft.com/office/drawing/2014/main" id="{C5DC5A1C-B374-4D03-9FD0-739C45029F49}"/>
                </a:ext>
              </a:extLst>
            </p:cNvPr>
            <p:cNvSpPr/>
            <p:nvPr/>
          </p:nvSpPr>
          <p:spPr>
            <a:xfrm>
              <a:off x="17378457" y="5392471"/>
              <a:ext cx="41961" cy="46399"/>
            </a:xfrm>
            <a:custGeom>
              <a:avLst/>
              <a:gdLst>
                <a:gd name="connsiteX0" fmla="*/ 3236 w 41961"/>
                <a:gd name="connsiteY0" fmla="*/ 21454 h 46399"/>
                <a:gd name="connsiteX1" fmla="*/ 3236 w 41961"/>
                <a:gd name="connsiteY1" fmla="*/ 46220 h 46399"/>
                <a:gd name="connsiteX2" fmla="*/ -6289 w 41961"/>
                <a:gd name="connsiteY2" fmla="*/ 46220 h 46399"/>
                <a:gd name="connsiteX3" fmla="*/ -6289 w 41961"/>
                <a:gd name="connsiteY3" fmla="*/ 595 h 46399"/>
                <a:gd name="connsiteX4" fmla="*/ 3236 w 41961"/>
                <a:gd name="connsiteY4" fmla="*/ 595 h 46399"/>
                <a:gd name="connsiteX5" fmla="*/ 3236 w 41961"/>
                <a:gd name="connsiteY5" fmla="*/ 8881 h 46399"/>
                <a:gd name="connsiteX6" fmla="*/ 9617 w 41961"/>
                <a:gd name="connsiteY6" fmla="*/ 2309 h 46399"/>
                <a:gd name="connsiteX7" fmla="*/ 18477 w 41961"/>
                <a:gd name="connsiteY7" fmla="*/ -167 h 46399"/>
                <a:gd name="connsiteX8" fmla="*/ 30858 w 41961"/>
                <a:gd name="connsiteY8" fmla="*/ 4595 h 46399"/>
                <a:gd name="connsiteX9" fmla="*/ 35620 w 41961"/>
                <a:gd name="connsiteY9" fmla="*/ 18216 h 46399"/>
                <a:gd name="connsiteX10" fmla="*/ 35620 w 41961"/>
                <a:gd name="connsiteY10" fmla="*/ 46220 h 46399"/>
                <a:gd name="connsiteX11" fmla="*/ 26095 w 41961"/>
                <a:gd name="connsiteY11" fmla="*/ 46220 h 46399"/>
                <a:gd name="connsiteX12" fmla="*/ 26095 w 41961"/>
                <a:gd name="connsiteY12" fmla="*/ 21169 h 46399"/>
                <a:gd name="connsiteX13" fmla="*/ 15617 w 41961"/>
                <a:gd name="connsiteY13" fmla="*/ 8500 h 46399"/>
                <a:gd name="connsiteX14" fmla="*/ 6952 w 41961"/>
                <a:gd name="connsiteY14" fmla="*/ 11834 h 46399"/>
                <a:gd name="connsiteX15" fmla="*/ 3236 w 41961"/>
                <a:gd name="connsiteY15" fmla="*/ 21454 h 46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46399">
                  <a:moveTo>
                    <a:pt x="3236" y="21454"/>
                  </a:moveTo>
                  <a:lnTo>
                    <a:pt x="3236" y="46220"/>
                  </a:lnTo>
                  <a:lnTo>
                    <a:pt x="-6289" y="46220"/>
                  </a:lnTo>
                  <a:lnTo>
                    <a:pt x="-6289" y="595"/>
                  </a:lnTo>
                  <a:lnTo>
                    <a:pt x="3236" y="595"/>
                  </a:lnTo>
                  <a:lnTo>
                    <a:pt x="3236" y="8881"/>
                  </a:lnTo>
                  <a:cubicBezTo>
                    <a:pt x="4762" y="6148"/>
                    <a:pt x="6952" y="3871"/>
                    <a:pt x="9617" y="2309"/>
                  </a:cubicBezTo>
                  <a:cubicBezTo>
                    <a:pt x="12287" y="700"/>
                    <a:pt x="15333" y="-158"/>
                    <a:pt x="18477" y="-167"/>
                  </a:cubicBezTo>
                  <a:cubicBezTo>
                    <a:pt x="23049" y="-348"/>
                    <a:pt x="27523" y="1376"/>
                    <a:pt x="30858" y="4595"/>
                  </a:cubicBezTo>
                  <a:cubicBezTo>
                    <a:pt x="34290" y="8281"/>
                    <a:pt x="36002" y="13215"/>
                    <a:pt x="35620" y="18216"/>
                  </a:cubicBezTo>
                  <a:lnTo>
                    <a:pt x="35620" y="46220"/>
                  </a:lnTo>
                  <a:lnTo>
                    <a:pt x="26095" y="46220"/>
                  </a:lnTo>
                  <a:lnTo>
                    <a:pt x="26095" y="21169"/>
                  </a:lnTo>
                  <a:cubicBezTo>
                    <a:pt x="26095" y="12787"/>
                    <a:pt x="22570" y="8500"/>
                    <a:pt x="15617" y="8500"/>
                  </a:cubicBezTo>
                  <a:cubicBezTo>
                    <a:pt x="12380" y="8472"/>
                    <a:pt x="9334" y="9663"/>
                    <a:pt x="6952" y="11834"/>
                  </a:cubicBezTo>
                  <a:cubicBezTo>
                    <a:pt x="4380" y="14330"/>
                    <a:pt x="2952" y="17854"/>
                    <a:pt x="3236" y="21454"/>
                  </a:cubicBezTo>
                  <a:close/>
                </a:path>
              </a:pathLst>
            </a:custGeom>
            <a:solidFill>
              <a:srgbClr val="6D6E71"/>
            </a:solidFill>
            <a:ln w="9525" cap="flat">
              <a:noFill/>
              <a:prstDash val="solid"/>
              <a:miter/>
            </a:ln>
          </p:spPr>
          <p:txBody>
            <a:bodyPr rtlCol="0" anchor="ctr"/>
            <a:lstStyle/>
            <a:p>
              <a:endParaRPr lang="en-US"/>
            </a:p>
          </p:txBody>
        </p:sp>
        <p:sp>
          <p:nvSpPr>
            <p:cNvPr id="1761" name="Freeform: Shape 1760">
              <a:extLst>
                <a:ext uri="{FF2B5EF4-FFF2-40B4-BE49-F238E27FC236}">
                  <a16:creationId xmlns:a16="http://schemas.microsoft.com/office/drawing/2014/main" id="{A93FD7DA-BFEC-40EF-B1B1-E360CDAE5ACF}"/>
                </a:ext>
              </a:extLst>
            </p:cNvPr>
            <p:cNvSpPr/>
            <p:nvPr/>
          </p:nvSpPr>
          <p:spPr>
            <a:xfrm>
              <a:off x="17431012" y="5375244"/>
              <a:ext cx="46602" cy="64314"/>
            </a:xfrm>
            <a:custGeom>
              <a:avLst/>
              <a:gdLst>
                <a:gd name="connsiteX0" fmla="*/ 116 w 46602"/>
                <a:gd name="connsiteY0" fmla="*/ 57541 h 64314"/>
                <a:gd name="connsiteX1" fmla="*/ -6265 w 46602"/>
                <a:gd name="connsiteY1" fmla="*/ 40396 h 64314"/>
                <a:gd name="connsiteX2" fmla="*/ 306 w 46602"/>
                <a:gd name="connsiteY2" fmla="*/ 23442 h 64314"/>
                <a:gd name="connsiteX3" fmla="*/ 16022 w 46602"/>
                <a:gd name="connsiteY3" fmla="*/ 17060 h 64314"/>
                <a:gd name="connsiteX4" fmla="*/ 30788 w 46602"/>
                <a:gd name="connsiteY4" fmla="*/ 24871 h 64314"/>
                <a:gd name="connsiteX5" fmla="*/ 30788 w 46602"/>
                <a:gd name="connsiteY5" fmla="*/ -180 h 64314"/>
                <a:gd name="connsiteX6" fmla="*/ 40313 w 46602"/>
                <a:gd name="connsiteY6" fmla="*/ -180 h 64314"/>
                <a:gd name="connsiteX7" fmla="*/ 40313 w 46602"/>
                <a:gd name="connsiteY7" fmla="*/ 63447 h 64314"/>
                <a:gd name="connsiteX8" fmla="*/ 30788 w 46602"/>
                <a:gd name="connsiteY8" fmla="*/ 63447 h 64314"/>
                <a:gd name="connsiteX9" fmla="*/ 30788 w 46602"/>
                <a:gd name="connsiteY9" fmla="*/ 56589 h 64314"/>
                <a:gd name="connsiteX10" fmla="*/ 15259 w 46602"/>
                <a:gd name="connsiteY10" fmla="*/ 64114 h 64314"/>
                <a:gd name="connsiteX11" fmla="*/ 116 w 46602"/>
                <a:gd name="connsiteY11" fmla="*/ 57541 h 64314"/>
                <a:gd name="connsiteX12" fmla="*/ 3353 w 46602"/>
                <a:gd name="connsiteY12" fmla="*/ 40777 h 64314"/>
                <a:gd name="connsiteX13" fmla="*/ 7548 w 46602"/>
                <a:gd name="connsiteY13" fmla="*/ 51445 h 64314"/>
                <a:gd name="connsiteX14" fmla="*/ 17073 w 46602"/>
                <a:gd name="connsiteY14" fmla="*/ 55636 h 64314"/>
                <a:gd name="connsiteX15" fmla="*/ 26598 w 46602"/>
                <a:gd name="connsiteY15" fmla="*/ 51445 h 64314"/>
                <a:gd name="connsiteX16" fmla="*/ 30598 w 46602"/>
                <a:gd name="connsiteY16" fmla="*/ 40777 h 64314"/>
                <a:gd name="connsiteX17" fmla="*/ 26598 w 46602"/>
                <a:gd name="connsiteY17" fmla="*/ 29919 h 64314"/>
                <a:gd name="connsiteX18" fmla="*/ 17073 w 46602"/>
                <a:gd name="connsiteY18" fmla="*/ 25537 h 64314"/>
                <a:gd name="connsiteX19" fmla="*/ 7548 w 46602"/>
                <a:gd name="connsiteY19" fmla="*/ 29919 h 64314"/>
                <a:gd name="connsiteX20" fmla="*/ 3353 w 46602"/>
                <a:gd name="connsiteY20" fmla="*/ 41254 h 64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2" h="64314">
                  <a:moveTo>
                    <a:pt x="116" y="57541"/>
                  </a:moveTo>
                  <a:cubicBezTo>
                    <a:pt x="-4265" y="52921"/>
                    <a:pt x="-6549" y="46740"/>
                    <a:pt x="-6265" y="40396"/>
                  </a:cubicBezTo>
                  <a:cubicBezTo>
                    <a:pt x="-6549" y="34071"/>
                    <a:pt x="-4168" y="27918"/>
                    <a:pt x="306" y="23442"/>
                  </a:cubicBezTo>
                  <a:cubicBezTo>
                    <a:pt x="4497" y="19336"/>
                    <a:pt x="10120" y="17041"/>
                    <a:pt x="16022" y="17060"/>
                  </a:cubicBezTo>
                  <a:cubicBezTo>
                    <a:pt x="21928" y="17003"/>
                    <a:pt x="27454" y="19937"/>
                    <a:pt x="30788" y="24871"/>
                  </a:cubicBezTo>
                  <a:lnTo>
                    <a:pt x="30788" y="-180"/>
                  </a:lnTo>
                  <a:lnTo>
                    <a:pt x="40313" y="-180"/>
                  </a:lnTo>
                  <a:lnTo>
                    <a:pt x="40313" y="63447"/>
                  </a:lnTo>
                  <a:lnTo>
                    <a:pt x="30788" y="63447"/>
                  </a:lnTo>
                  <a:lnTo>
                    <a:pt x="30788" y="56589"/>
                  </a:lnTo>
                  <a:cubicBezTo>
                    <a:pt x="27263" y="61570"/>
                    <a:pt x="21356" y="64409"/>
                    <a:pt x="15259" y="64114"/>
                  </a:cubicBezTo>
                  <a:cubicBezTo>
                    <a:pt x="9548" y="64123"/>
                    <a:pt x="4023" y="61742"/>
                    <a:pt x="116" y="57541"/>
                  </a:cubicBezTo>
                  <a:close/>
                  <a:moveTo>
                    <a:pt x="3353" y="40777"/>
                  </a:moveTo>
                  <a:cubicBezTo>
                    <a:pt x="3167" y="44759"/>
                    <a:pt x="4688" y="48626"/>
                    <a:pt x="7548" y="51445"/>
                  </a:cubicBezTo>
                  <a:cubicBezTo>
                    <a:pt x="10022" y="54055"/>
                    <a:pt x="13450" y="55570"/>
                    <a:pt x="17073" y="55636"/>
                  </a:cubicBezTo>
                  <a:cubicBezTo>
                    <a:pt x="20691" y="55665"/>
                    <a:pt x="24119" y="54141"/>
                    <a:pt x="26598" y="51445"/>
                  </a:cubicBezTo>
                  <a:cubicBezTo>
                    <a:pt x="29263" y="48569"/>
                    <a:pt x="30788" y="44730"/>
                    <a:pt x="30598" y="40777"/>
                  </a:cubicBezTo>
                  <a:cubicBezTo>
                    <a:pt x="30691" y="36777"/>
                    <a:pt x="29263" y="32881"/>
                    <a:pt x="26598" y="29919"/>
                  </a:cubicBezTo>
                  <a:cubicBezTo>
                    <a:pt x="24217" y="27099"/>
                    <a:pt x="20784" y="25489"/>
                    <a:pt x="17073" y="25537"/>
                  </a:cubicBezTo>
                  <a:cubicBezTo>
                    <a:pt x="13450" y="25595"/>
                    <a:pt x="9929" y="27185"/>
                    <a:pt x="7548" y="29919"/>
                  </a:cubicBezTo>
                  <a:cubicBezTo>
                    <a:pt x="4595" y="32948"/>
                    <a:pt x="3069" y="37053"/>
                    <a:pt x="3353" y="41254"/>
                  </a:cubicBezTo>
                  <a:close/>
                </a:path>
              </a:pathLst>
            </a:custGeom>
            <a:solidFill>
              <a:srgbClr val="6D6E71"/>
            </a:solidFill>
            <a:ln w="9525" cap="flat">
              <a:noFill/>
              <a:prstDash val="solid"/>
              <a:miter/>
            </a:ln>
          </p:spPr>
          <p:txBody>
            <a:bodyPr rtlCol="0" anchor="ctr"/>
            <a:lstStyle/>
            <a:p>
              <a:endParaRPr lang="en-US"/>
            </a:p>
          </p:txBody>
        </p:sp>
        <p:sp>
          <p:nvSpPr>
            <p:cNvPr id="1762" name="Freeform: Shape 1761">
              <a:extLst>
                <a:ext uri="{FF2B5EF4-FFF2-40B4-BE49-F238E27FC236}">
                  <a16:creationId xmlns:a16="http://schemas.microsoft.com/office/drawing/2014/main" id="{36768D77-5F4D-4B76-B67B-116360E2ADB7}"/>
                </a:ext>
              </a:extLst>
            </p:cNvPr>
            <p:cNvSpPr/>
            <p:nvPr/>
          </p:nvSpPr>
          <p:spPr>
            <a:xfrm>
              <a:off x="17488734" y="5392477"/>
              <a:ext cx="45383" cy="47071"/>
            </a:xfrm>
            <a:custGeom>
              <a:avLst/>
              <a:gdLst>
                <a:gd name="connsiteX0" fmla="*/ 38978 w 45383"/>
                <a:gd name="connsiteY0" fmla="*/ 27545 h 47071"/>
                <a:gd name="connsiteX1" fmla="*/ 3260 w 45383"/>
                <a:gd name="connsiteY1" fmla="*/ 27545 h 47071"/>
                <a:gd name="connsiteX2" fmla="*/ 7734 w 45383"/>
                <a:gd name="connsiteY2" fmla="*/ 35546 h 47071"/>
                <a:gd name="connsiteX3" fmla="*/ 17259 w 45383"/>
                <a:gd name="connsiteY3" fmla="*/ 38594 h 47071"/>
                <a:gd name="connsiteX4" fmla="*/ 30309 w 45383"/>
                <a:gd name="connsiteY4" fmla="*/ 33259 h 47071"/>
                <a:gd name="connsiteX5" fmla="*/ 35834 w 45383"/>
                <a:gd name="connsiteY5" fmla="*/ 39260 h 47071"/>
                <a:gd name="connsiteX6" fmla="*/ 16784 w 45383"/>
                <a:gd name="connsiteY6" fmla="*/ 46881 h 47071"/>
                <a:gd name="connsiteX7" fmla="*/ 399 w 45383"/>
                <a:gd name="connsiteY7" fmla="*/ 40499 h 47071"/>
                <a:gd name="connsiteX8" fmla="*/ -6265 w 45383"/>
                <a:gd name="connsiteY8" fmla="*/ 23354 h 47071"/>
                <a:gd name="connsiteX9" fmla="*/ 590 w 45383"/>
                <a:gd name="connsiteY9" fmla="*/ 6209 h 47071"/>
                <a:gd name="connsiteX10" fmla="*/ 16691 w 45383"/>
                <a:gd name="connsiteY10" fmla="*/ -173 h 47071"/>
                <a:gd name="connsiteX11" fmla="*/ 32597 w 45383"/>
                <a:gd name="connsiteY11" fmla="*/ 5447 h 47071"/>
                <a:gd name="connsiteX12" fmla="*/ 39071 w 45383"/>
                <a:gd name="connsiteY12" fmla="*/ 20972 h 47071"/>
                <a:gd name="connsiteX13" fmla="*/ 3260 w 45383"/>
                <a:gd name="connsiteY13" fmla="*/ 20020 h 47071"/>
                <a:gd name="connsiteX14" fmla="*/ 29356 w 45383"/>
                <a:gd name="connsiteY14" fmla="*/ 20020 h 47071"/>
                <a:gd name="connsiteX15" fmla="*/ 25737 w 45383"/>
                <a:gd name="connsiteY15" fmla="*/ 11162 h 47071"/>
                <a:gd name="connsiteX16" fmla="*/ 16882 w 45383"/>
                <a:gd name="connsiteY16" fmla="*/ 8114 h 47071"/>
                <a:gd name="connsiteX17" fmla="*/ 7357 w 45383"/>
                <a:gd name="connsiteY17" fmla="*/ 11352 h 47071"/>
                <a:gd name="connsiteX18" fmla="*/ 3260 w 45383"/>
                <a:gd name="connsiteY18" fmla="*/ 20020 h 4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83" h="47071">
                  <a:moveTo>
                    <a:pt x="38978" y="27545"/>
                  </a:moveTo>
                  <a:lnTo>
                    <a:pt x="3260" y="27545"/>
                  </a:lnTo>
                  <a:cubicBezTo>
                    <a:pt x="3353" y="30774"/>
                    <a:pt x="5069" y="33736"/>
                    <a:pt x="7734" y="35546"/>
                  </a:cubicBezTo>
                  <a:cubicBezTo>
                    <a:pt x="10496" y="37574"/>
                    <a:pt x="13831" y="38651"/>
                    <a:pt x="17259" y="38594"/>
                  </a:cubicBezTo>
                  <a:cubicBezTo>
                    <a:pt x="22212" y="38918"/>
                    <a:pt x="26974" y="36946"/>
                    <a:pt x="30309" y="33259"/>
                  </a:cubicBezTo>
                  <a:lnTo>
                    <a:pt x="35834" y="39260"/>
                  </a:lnTo>
                  <a:cubicBezTo>
                    <a:pt x="30788" y="44337"/>
                    <a:pt x="23928" y="47090"/>
                    <a:pt x="16784" y="46881"/>
                  </a:cubicBezTo>
                  <a:cubicBezTo>
                    <a:pt x="10687" y="46957"/>
                    <a:pt x="4785" y="44671"/>
                    <a:pt x="399" y="40499"/>
                  </a:cubicBezTo>
                  <a:cubicBezTo>
                    <a:pt x="-4172" y="35994"/>
                    <a:pt x="-6554" y="29754"/>
                    <a:pt x="-6265" y="23354"/>
                  </a:cubicBezTo>
                  <a:cubicBezTo>
                    <a:pt x="-6554" y="16915"/>
                    <a:pt x="-4075" y="10667"/>
                    <a:pt x="590" y="6209"/>
                  </a:cubicBezTo>
                  <a:cubicBezTo>
                    <a:pt x="4878" y="2065"/>
                    <a:pt x="10687" y="-221"/>
                    <a:pt x="16691" y="-173"/>
                  </a:cubicBezTo>
                  <a:cubicBezTo>
                    <a:pt x="22500" y="-316"/>
                    <a:pt x="28119" y="1685"/>
                    <a:pt x="32597" y="5447"/>
                  </a:cubicBezTo>
                  <a:cubicBezTo>
                    <a:pt x="36979" y="9400"/>
                    <a:pt x="39360" y="15086"/>
                    <a:pt x="39071" y="20972"/>
                  </a:cubicBezTo>
                  <a:close/>
                  <a:moveTo>
                    <a:pt x="3260" y="20020"/>
                  </a:moveTo>
                  <a:lnTo>
                    <a:pt x="29356" y="20020"/>
                  </a:lnTo>
                  <a:cubicBezTo>
                    <a:pt x="29546" y="16677"/>
                    <a:pt x="28216" y="13429"/>
                    <a:pt x="25737" y="11162"/>
                  </a:cubicBezTo>
                  <a:cubicBezTo>
                    <a:pt x="23263" y="9105"/>
                    <a:pt x="20119" y="8028"/>
                    <a:pt x="16882" y="8114"/>
                  </a:cubicBezTo>
                  <a:cubicBezTo>
                    <a:pt x="13450" y="8047"/>
                    <a:pt x="10022" y="9190"/>
                    <a:pt x="7357" y="11352"/>
                  </a:cubicBezTo>
                  <a:cubicBezTo>
                    <a:pt x="4594" y="13381"/>
                    <a:pt x="3069" y="16629"/>
                    <a:pt x="3260" y="20020"/>
                  </a:cubicBezTo>
                  <a:close/>
                </a:path>
              </a:pathLst>
            </a:custGeom>
            <a:solidFill>
              <a:srgbClr val="6D6E71"/>
            </a:solidFill>
            <a:ln w="9525" cap="flat">
              <a:noFill/>
              <a:prstDash val="solid"/>
              <a:miter/>
            </a:ln>
          </p:spPr>
          <p:txBody>
            <a:bodyPr rtlCol="0" anchor="ctr"/>
            <a:lstStyle/>
            <a:p>
              <a:endParaRPr lang="en-US"/>
            </a:p>
          </p:txBody>
        </p:sp>
        <p:sp>
          <p:nvSpPr>
            <p:cNvPr id="1763" name="Freeform: Shape 1762">
              <a:extLst>
                <a:ext uri="{FF2B5EF4-FFF2-40B4-BE49-F238E27FC236}">
                  <a16:creationId xmlns:a16="http://schemas.microsoft.com/office/drawing/2014/main" id="{4812234A-F20D-404A-BCD2-1E65FFF1A999}"/>
                </a:ext>
              </a:extLst>
            </p:cNvPr>
            <p:cNvSpPr/>
            <p:nvPr/>
          </p:nvSpPr>
          <p:spPr>
            <a:xfrm>
              <a:off x="17544573" y="5392865"/>
              <a:ext cx="24291" cy="46005"/>
            </a:xfrm>
            <a:custGeom>
              <a:avLst/>
              <a:gdLst>
                <a:gd name="connsiteX0" fmla="*/ 17621 w 24291"/>
                <a:gd name="connsiteY0" fmla="*/ 9154 h 46005"/>
                <a:gd name="connsiteX1" fmla="*/ 6855 w 24291"/>
                <a:gd name="connsiteY1" fmla="*/ 13821 h 46005"/>
                <a:gd name="connsiteX2" fmla="*/ 3236 w 24291"/>
                <a:gd name="connsiteY2" fmla="*/ 26204 h 46005"/>
                <a:gd name="connsiteX3" fmla="*/ 3236 w 24291"/>
                <a:gd name="connsiteY3" fmla="*/ 45826 h 46005"/>
                <a:gd name="connsiteX4" fmla="*/ -6289 w 24291"/>
                <a:gd name="connsiteY4" fmla="*/ 45826 h 46005"/>
                <a:gd name="connsiteX5" fmla="*/ -6289 w 24291"/>
                <a:gd name="connsiteY5" fmla="*/ 201 h 46005"/>
                <a:gd name="connsiteX6" fmla="*/ 3236 w 24291"/>
                <a:gd name="connsiteY6" fmla="*/ 201 h 46005"/>
                <a:gd name="connsiteX7" fmla="*/ 3236 w 24291"/>
                <a:gd name="connsiteY7" fmla="*/ 9726 h 46005"/>
                <a:gd name="connsiteX8" fmla="*/ 9524 w 24291"/>
                <a:gd name="connsiteY8" fmla="*/ 2677 h 46005"/>
                <a:gd name="connsiteX9" fmla="*/ 18003 w 24291"/>
                <a:gd name="connsiteY9" fmla="*/ -180 h 46005"/>
                <a:gd name="connsiteX10" fmla="*/ 18003 w 24291"/>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91" h="46005">
                  <a:moveTo>
                    <a:pt x="17621" y="9154"/>
                  </a:moveTo>
                  <a:cubicBezTo>
                    <a:pt x="13524" y="8859"/>
                    <a:pt x="9427" y="10602"/>
                    <a:pt x="6855" y="13821"/>
                  </a:cubicBezTo>
                  <a:cubicBezTo>
                    <a:pt x="4283" y="17422"/>
                    <a:pt x="3046" y="21785"/>
                    <a:pt x="3236" y="26204"/>
                  </a:cubicBezTo>
                  <a:lnTo>
                    <a:pt x="3236" y="45826"/>
                  </a:lnTo>
                  <a:lnTo>
                    <a:pt x="-6289" y="45826"/>
                  </a:lnTo>
                  <a:lnTo>
                    <a:pt x="-6289" y="201"/>
                  </a:lnTo>
                  <a:lnTo>
                    <a:pt x="3236" y="201"/>
                  </a:lnTo>
                  <a:lnTo>
                    <a:pt x="3236" y="9726"/>
                  </a:lnTo>
                  <a:cubicBezTo>
                    <a:pt x="4762" y="6935"/>
                    <a:pt x="6952" y="4526"/>
                    <a:pt x="9524" y="2677"/>
                  </a:cubicBezTo>
                  <a:cubicBezTo>
                    <a:pt x="11998" y="934"/>
                    <a:pt x="14952" y="-56"/>
                    <a:pt x="18003" y="-180"/>
                  </a:cubicBezTo>
                  <a:lnTo>
                    <a:pt x="18003" y="9345"/>
                  </a:lnTo>
                  <a:close/>
                </a:path>
              </a:pathLst>
            </a:custGeom>
            <a:solidFill>
              <a:srgbClr val="6D6E71"/>
            </a:solidFill>
            <a:ln w="9525" cap="flat">
              <a:noFill/>
              <a:prstDash val="solid"/>
              <a:miter/>
            </a:ln>
          </p:spPr>
          <p:txBody>
            <a:bodyPr rtlCol="0" anchor="ctr"/>
            <a:lstStyle/>
            <a:p>
              <a:endParaRPr lang="en-US"/>
            </a:p>
          </p:txBody>
        </p:sp>
        <p:sp>
          <p:nvSpPr>
            <p:cNvPr id="1764" name="Freeform: Shape 1763">
              <a:extLst>
                <a:ext uri="{FF2B5EF4-FFF2-40B4-BE49-F238E27FC236}">
                  <a16:creationId xmlns:a16="http://schemas.microsoft.com/office/drawing/2014/main" id="{1AC591E5-26F8-42CA-928C-50003B263083}"/>
                </a:ext>
              </a:extLst>
            </p:cNvPr>
            <p:cNvSpPr/>
            <p:nvPr/>
          </p:nvSpPr>
          <p:spPr>
            <a:xfrm>
              <a:off x="17574101" y="5392849"/>
              <a:ext cx="36686" cy="46696"/>
            </a:xfrm>
            <a:custGeom>
              <a:avLst/>
              <a:gdLst>
                <a:gd name="connsiteX0" fmla="*/ 30383 w 36686"/>
                <a:gd name="connsiteY0" fmla="*/ 32126 h 46696"/>
                <a:gd name="connsiteX1" fmla="*/ 25714 w 36686"/>
                <a:gd name="connsiteY1" fmla="*/ 42603 h 46696"/>
                <a:gd name="connsiteX2" fmla="*/ 13617 w 36686"/>
                <a:gd name="connsiteY2" fmla="*/ 46509 h 46696"/>
                <a:gd name="connsiteX3" fmla="*/ 3236 w 36686"/>
                <a:gd name="connsiteY3" fmla="*/ 44699 h 46696"/>
                <a:gd name="connsiteX4" fmla="*/ -6289 w 36686"/>
                <a:gd name="connsiteY4" fmla="*/ 39650 h 46696"/>
                <a:gd name="connsiteX5" fmla="*/ -1624 w 36686"/>
                <a:gd name="connsiteY5" fmla="*/ 32126 h 46696"/>
                <a:gd name="connsiteX6" fmla="*/ 13808 w 36686"/>
                <a:gd name="connsiteY6" fmla="*/ 38127 h 46696"/>
                <a:gd name="connsiteX7" fmla="*/ 18952 w 36686"/>
                <a:gd name="connsiteY7" fmla="*/ 36698 h 46696"/>
                <a:gd name="connsiteX8" fmla="*/ 20761 w 36686"/>
                <a:gd name="connsiteY8" fmla="*/ 32887 h 46696"/>
                <a:gd name="connsiteX9" fmla="*/ 11715 w 36686"/>
                <a:gd name="connsiteY9" fmla="*/ 26696 h 46696"/>
                <a:gd name="connsiteX10" fmla="*/ 10664 w 36686"/>
                <a:gd name="connsiteY10" fmla="*/ 26696 h 46696"/>
                <a:gd name="connsiteX11" fmla="*/ -3526 w 36686"/>
                <a:gd name="connsiteY11" fmla="*/ 13837 h 46696"/>
                <a:gd name="connsiteX12" fmla="*/ 1329 w 36686"/>
                <a:gd name="connsiteY12" fmla="*/ 3741 h 46696"/>
                <a:gd name="connsiteX13" fmla="*/ 14189 w 36686"/>
                <a:gd name="connsiteY13" fmla="*/ -164 h 46696"/>
                <a:gd name="connsiteX14" fmla="*/ 29146 w 36686"/>
                <a:gd name="connsiteY14" fmla="*/ 4503 h 46696"/>
                <a:gd name="connsiteX15" fmla="*/ 25523 w 36686"/>
                <a:gd name="connsiteY15" fmla="*/ 11647 h 46696"/>
                <a:gd name="connsiteX16" fmla="*/ 13426 w 36686"/>
                <a:gd name="connsiteY16" fmla="*/ 7932 h 46696"/>
                <a:gd name="connsiteX17" fmla="*/ 7808 w 36686"/>
                <a:gd name="connsiteY17" fmla="*/ 9170 h 46696"/>
                <a:gd name="connsiteX18" fmla="*/ 5710 w 36686"/>
                <a:gd name="connsiteY18" fmla="*/ 12885 h 46696"/>
                <a:gd name="connsiteX19" fmla="*/ 7901 w 36686"/>
                <a:gd name="connsiteY19" fmla="*/ 16124 h 46696"/>
                <a:gd name="connsiteX20" fmla="*/ 12287 w 36686"/>
                <a:gd name="connsiteY20" fmla="*/ 17648 h 46696"/>
                <a:gd name="connsiteX21" fmla="*/ 17240 w 36686"/>
                <a:gd name="connsiteY21" fmla="*/ 18981 h 46696"/>
                <a:gd name="connsiteX22" fmla="*/ 21333 w 36686"/>
                <a:gd name="connsiteY22" fmla="*/ 20505 h 46696"/>
                <a:gd name="connsiteX23" fmla="*/ 25714 w 36686"/>
                <a:gd name="connsiteY23" fmla="*/ 22982 h 46696"/>
                <a:gd name="connsiteX24" fmla="*/ 30383 w 36686"/>
                <a:gd name="connsiteY24" fmla="*/ 32126 h 46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6" h="46696">
                  <a:moveTo>
                    <a:pt x="30383" y="32126"/>
                  </a:moveTo>
                  <a:cubicBezTo>
                    <a:pt x="30574" y="36155"/>
                    <a:pt x="28858" y="40031"/>
                    <a:pt x="25714" y="42603"/>
                  </a:cubicBezTo>
                  <a:cubicBezTo>
                    <a:pt x="22286" y="45251"/>
                    <a:pt x="17998" y="46632"/>
                    <a:pt x="13617" y="46509"/>
                  </a:cubicBezTo>
                  <a:cubicBezTo>
                    <a:pt x="10096" y="46442"/>
                    <a:pt x="6571" y="45832"/>
                    <a:pt x="3236" y="44699"/>
                  </a:cubicBezTo>
                  <a:cubicBezTo>
                    <a:pt x="-191" y="43565"/>
                    <a:pt x="-3433" y="41860"/>
                    <a:pt x="-6289" y="39650"/>
                  </a:cubicBezTo>
                  <a:lnTo>
                    <a:pt x="-1624" y="32126"/>
                  </a:lnTo>
                  <a:cubicBezTo>
                    <a:pt x="2664" y="35783"/>
                    <a:pt x="8092" y="37897"/>
                    <a:pt x="13808" y="38127"/>
                  </a:cubicBezTo>
                  <a:cubicBezTo>
                    <a:pt x="15617" y="38203"/>
                    <a:pt x="17426" y="37707"/>
                    <a:pt x="18952" y="36698"/>
                  </a:cubicBezTo>
                  <a:cubicBezTo>
                    <a:pt x="20096" y="35774"/>
                    <a:pt x="20761" y="34373"/>
                    <a:pt x="20761" y="32887"/>
                  </a:cubicBezTo>
                  <a:cubicBezTo>
                    <a:pt x="20761" y="30601"/>
                    <a:pt x="17807" y="28506"/>
                    <a:pt x="11715" y="26696"/>
                  </a:cubicBezTo>
                  <a:lnTo>
                    <a:pt x="10664" y="26696"/>
                  </a:lnTo>
                  <a:cubicBezTo>
                    <a:pt x="1139" y="24124"/>
                    <a:pt x="-3526" y="19838"/>
                    <a:pt x="-3526" y="13837"/>
                  </a:cubicBezTo>
                  <a:cubicBezTo>
                    <a:pt x="-3624" y="9875"/>
                    <a:pt x="-1810" y="6113"/>
                    <a:pt x="1329" y="3741"/>
                  </a:cubicBezTo>
                  <a:cubicBezTo>
                    <a:pt x="5045" y="1026"/>
                    <a:pt x="9617" y="-345"/>
                    <a:pt x="14189" y="-164"/>
                  </a:cubicBezTo>
                  <a:cubicBezTo>
                    <a:pt x="19524" y="-97"/>
                    <a:pt x="24760" y="1522"/>
                    <a:pt x="29146" y="4503"/>
                  </a:cubicBezTo>
                  <a:lnTo>
                    <a:pt x="25523" y="11647"/>
                  </a:lnTo>
                  <a:cubicBezTo>
                    <a:pt x="22002" y="9218"/>
                    <a:pt x="17714" y="7923"/>
                    <a:pt x="13426" y="7932"/>
                  </a:cubicBezTo>
                  <a:cubicBezTo>
                    <a:pt x="11524" y="7837"/>
                    <a:pt x="9524" y="8266"/>
                    <a:pt x="7808" y="9170"/>
                  </a:cubicBezTo>
                  <a:cubicBezTo>
                    <a:pt x="6473" y="9923"/>
                    <a:pt x="5617" y="11351"/>
                    <a:pt x="5710" y="12885"/>
                  </a:cubicBezTo>
                  <a:cubicBezTo>
                    <a:pt x="5617" y="14323"/>
                    <a:pt x="6571" y="15628"/>
                    <a:pt x="7901" y="16124"/>
                  </a:cubicBezTo>
                  <a:cubicBezTo>
                    <a:pt x="9334" y="16809"/>
                    <a:pt x="10761" y="17324"/>
                    <a:pt x="12287" y="17648"/>
                  </a:cubicBezTo>
                  <a:lnTo>
                    <a:pt x="17240" y="18981"/>
                  </a:lnTo>
                  <a:lnTo>
                    <a:pt x="21333" y="20505"/>
                  </a:lnTo>
                  <a:cubicBezTo>
                    <a:pt x="22858" y="21210"/>
                    <a:pt x="24286" y="22039"/>
                    <a:pt x="25714" y="22982"/>
                  </a:cubicBezTo>
                  <a:cubicBezTo>
                    <a:pt x="28765" y="25030"/>
                    <a:pt x="30476" y="28478"/>
                    <a:pt x="30383" y="32126"/>
                  </a:cubicBezTo>
                  <a:close/>
                </a:path>
              </a:pathLst>
            </a:custGeom>
            <a:solidFill>
              <a:srgbClr val="6D6E71"/>
            </a:solidFill>
            <a:ln w="9525" cap="flat">
              <a:noFill/>
              <a:prstDash val="solid"/>
              <a:miter/>
            </a:ln>
          </p:spPr>
          <p:txBody>
            <a:bodyPr rtlCol="0" anchor="ctr"/>
            <a:lstStyle/>
            <a:p>
              <a:endParaRPr lang="en-US"/>
            </a:p>
          </p:txBody>
        </p:sp>
        <p:sp>
          <p:nvSpPr>
            <p:cNvPr id="1765" name="Freeform: Shape 1764">
              <a:extLst>
                <a:ext uri="{FF2B5EF4-FFF2-40B4-BE49-F238E27FC236}">
                  <a16:creationId xmlns:a16="http://schemas.microsoft.com/office/drawing/2014/main" id="{494BA336-7F50-4A82-AAF0-66E580E28656}"/>
                </a:ext>
              </a:extLst>
            </p:cNvPr>
            <p:cNvSpPr/>
            <p:nvPr/>
          </p:nvSpPr>
          <p:spPr>
            <a:xfrm>
              <a:off x="17645255" y="5392865"/>
              <a:ext cx="24286" cy="46005"/>
            </a:xfrm>
            <a:custGeom>
              <a:avLst/>
              <a:gdLst>
                <a:gd name="connsiteX0" fmla="*/ 17524 w 24286"/>
                <a:gd name="connsiteY0" fmla="*/ 9154 h 46005"/>
                <a:gd name="connsiteX1" fmla="*/ 6855 w 24286"/>
                <a:gd name="connsiteY1" fmla="*/ 13821 h 46005"/>
                <a:gd name="connsiteX2" fmla="*/ 3236 w 24286"/>
                <a:gd name="connsiteY2" fmla="*/ 26204 h 46005"/>
                <a:gd name="connsiteX3" fmla="*/ 3236 w 24286"/>
                <a:gd name="connsiteY3" fmla="*/ 45826 h 46005"/>
                <a:gd name="connsiteX4" fmla="*/ -6289 w 24286"/>
                <a:gd name="connsiteY4" fmla="*/ 45826 h 46005"/>
                <a:gd name="connsiteX5" fmla="*/ -6289 w 24286"/>
                <a:gd name="connsiteY5" fmla="*/ 201 h 46005"/>
                <a:gd name="connsiteX6" fmla="*/ 3236 w 24286"/>
                <a:gd name="connsiteY6" fmla="*/ 201 h 46005"/>
                <a:gd name="connsiteX7" fmla="*/ 3236 w 24286"/>
                <a:gd name="connsiteY7" fmla="*/ 9726 h 46005"/>
                <a:gd name="connsiteX8" fmla="*/ 9520 w 24286"/>
                <a:gd name="connsiteY8" fmla="*/ 2677 h 46005"/>
                <a:gd name="connsiteX9" fmla="*/ 17998 w 24286"/>
                <a:gd name="connsiteY9" fmla="*/ -180 h 46005"/>
                <a:gd name="connsiteX10" fmla="*/ 17998 w 24286"/>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6005">
                  <a:moveTo>
                    <a:pt x="17524" y="9154"/>
                  </a:moveTo>
                  <a:cubicBezTo>
                    <a:pt x="13426" y="8850"/>
                    <a:pt x="9427" y="10602"/>
                    <a:pt x="6855" y="13821"/>
                  </a:cubicBezTo>
                  <a:cubicBezTo>
                    <a:pt x="4283" y="17422"/>
                    <a:pt x="3046" y="21785"/>
                    <a:pt x="3236" y="26204"/>
                  </a:cubicBezTo>
                  <a:lnTo>
                    <a:pt x="3236" y="45826"/>
                  </a:lnTo>
                  <a:lnTo>
                    <a:pt x="-6289" y="45826"/>
                  </a:lnTo>
                  <a:lnTo>
                    <a:pt x="-6289" y="201"/>
                  </a:lnTo>
                  <a:lnTo>
                    <a:pt x="3236" y="201"/>
                  </a:lnTo>
                  <a:lnTo>
                    <a:pt x="3236" y="9726"/>
                  </a:lnTo>
                  <a:cubicBezTo>
                    <a:pt x="4664" y="6888"/>
                    <a:pt x="6855" y="4459"/>
                    <a:pt x="9520" y="2677"/>
                  </a:cubicBezTo>
                  <a:cubicBezTo>
                    <a:pt x="11998" y="915"/>
                    <a:pt x="14952" y="-75"/>
                    <a:pt x="17998" y="-180"/>
                  </a:cubicBezTo>
                  <a:lnTo>
                    <a:pt x="17998" y="9345"/>
                  </a:lnTo>
                  <a:close/>
                </a:path>
              </a:pathLst>
            </a:custGeom>
            <a:solidFill>
              <a:srgbClr val="6D6E71"/>
            </a:solidFill>
            <a:ln w="9525" cap="flat">
              <a:noFill/>
              <a:prstDash val="solid"/>
              <a:miter/>
            </a:ln>
          </p:spPr>
          <p:txBody>
            <a:bodyPr rtlCol="0" anchor="ctr"/>
            <a:lstStyle/>
            <a:p>
              <a:endParaRPr lang="en-US"/>
            </a:p>
          </p:txBody>
        </p:sp>
        <p:sp>
          <p:nvSpPr>
            <p:cNvPr id="1766" name="Freeform: Shape 1765">
              <a:extLst>
                <a:ext uri="{FF2B5EF4-FFF2-40B4-BE49-F238E27FC236}">
                  <a16:creationId xmlns:a16="http://schemas.microsoft.com/office/drawing/2014/main" id="{F793DFC2-04AB-48E3-8537-3EBE86137A9C}"/>
                </a:ext>
              </a:extLst>
            </p:cNvPr>
            <p:cNvSpPr/>
            <p:nvPr/>
          </p:nvSpPr>
          <p:spPr>
            <a:xfrm>
              <a:off x="17675423" y="5392479"/>
              <a:ext cx="45292" cy="47070"/>
            </a:xfrm>
            <a:custGeom>
              <a:avLst/>
              <a:gdLst>
                <a:gd name="connsiteX0" fmla="*/ 38883 w 45292"/>
                <a:gd name="connsiteY0" fmla="*/ 27543 h 47070"/>
                <a:gd name="connsiteX1" fmla="*/ 3164 w 45292"/>
                <a:gd name="connsiteY1" fmla="*/ 27543 h 47070"/>
                <a:gd name="connsiteX2" fmla="*/ 7736 w 45292"/>
                <a:gd name="connsiteY2" fmla="*/ 35544 h 47070"/>
                <a:gd name="connsiteX3" fmla="*/ 17261 w 45292"/>
                <a:gd name="connsiteY3" fmla="*/ 38592 h 47070"/>
                <a:gd name="connsiteX4" fmla="*/ 30311 w 45292"/>
                <a:gd name="connsiteY4" fmla="*/ 33258 h 47070"/>
                <a:gd name="connsiteX5" fmla="*/ 35837 w 45292"/>
                <a:gd name="connsiteY5" fmla="*/ 39258 h 47070"/>
                <a:gd name="connsiteX6" fmla="*/ 16787 w 45292"/>
                <a:gd name="connsiteY6" fmla="*/ 46879 h 47070"/>
                <a:gd name="connsiteX7" fmla="*/ 499 w 45292"/>
                <a:gd name="connsiteY7" fmla="*/ 40497 h 47070"/>
                <a:gd name="connsiteX8" fmla="*/ 499 w 45292"/>
                <a:gd name="connsiteY8" fmla="*/ 6207 h 47070"/>
                <a:gd name="connsiteX9" fmla="*/ 16689 w 45292"/>
                <a:gd name="connsiteY9" fmla="*/ -175 h 47070"/>
                <a:gd name="connsiteX10" fmla="*/ 32502 w 45292"/>
                <a:gd name="connsiteY10" fmla="*/ 5445 h 47070"/>
                <a:gd name="connsiteX11" fmla="*/ 38981 w 45292"/>
                <a:gd name="connsiteY11" fmla="*/ 20971 h 47070"/>
                <a:gd name="connsiteX12" fmla="*/ 3164 w 45292"/>
                <a:gd name="connsiteY12" fmla="*/ 20018 h 47070"/>
                <a:gd name="connsiteX13" fmla="*/ 29265 w 45292"/>
                <a:gd name="connsiteY13" fmla="*/ 20018 h 47070"/>
                <a:gd name="connsiteX14" fmla="*/ 25642 w 45292"/>
                <a:gd name="connsiteY14" fmla="*/ 11160 h 47070"/>
                <a:gd name="connsiteX15" fmla="*/ 16787 w 45292"/>
                <a:gd name="connsiteY15" fmla="*/ 8112 h 47070"/>
                <a:gd name="connsiteX16" fmla="*/ 7262 w 45292"/>
                <a:gd name="connsiteY16" fmla="*/ 11350 h 47070"/>
                <a:gd name="connsiteX17" fmla="*/ 3164 w 45292"/>
                <a:gd name="connsiteY17" fmla="*/ 20018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292" h="47070">
                  <a:moveTo>
                    <a:pt x="38883" y="27543"/>
                  </a:moveTo>
                  <a:lnTo>
                    <a:pt x="3164" y="27543"/>
                  </a:lnTo>
                  <a:cubicBezTo>
                    <a:pt x="3355" y="30791"/>
                    <a:pt x="4973" y="33772"/>
                    <a:pt x="7736" y="35544"/>
                  </a:cubicBezTo>
                  <a:cubicBezTo>
                    <a:pt x="10499" y="37611"/>
                    <a:pt x="13833" y="38687"/>
                    <a:pt x="17261" y="38592"/>
                  </a:cubicBezTo>
                  <a:cubicBezTo>
                    <a:pt x="22214" y="38916"/>
                    <a:pt x="26977" y="36944"/>
                    <a:pt x="30311" y="33258"/>
                  </a:cubicBezTo>
                  <a:lnTo>
                    <a:pt x="35837" y="39258"/>
                  </a:lnTo>
                  <a:cubicBezTo>
                    <a:pt x="30786" y="44336"/>
                    <a:pt x="23930" y="47088"/>
                    <a:pt x="16787" y="46879"/>
                  </a:cubicBezTo>
                  <a:cubicBezTo>
                    <a:pt x="10689" y="46974"/>
                    <a:pt x="4880" y="44679"/>
                    <a:pt x="499" y="40497"/>
                  </a:cubicBezTo>
                  <a:cubicBezTo>
                    <a:pt x="-8551" y="30876"/>
                    <a:pt x="-8551" y="15827"/>
                    <a:pt x="499" y="6207"/>
                  </a:cubicBezTo>
                  <a:cubicBezTo>
                    <a:pt x="4880" y="2073"/>
                    <a:pt x="10689" y="-213"/>
                    <a:pt x="16689" y="-175"/>
                  </a:cubicBezTo>
                  <a:cubicBezTo>
                    <a:pt x="22502" y="-298"/>
                    <a:pt x="28121" y="1701"/>
                    <a:pt x="32502" y="5445"/>
                  </a:cubicBezTo>
                  <a:cubicBezTo>
                    <a:pt x="36883" y="9398"/>
                    <a:pt x="39264" y="15084"/>
                    <a:pt x="38981" y="20971"/>
                  </a:cubicBezTo>
                  <a:close/>
                  <a:moveTo>
                    <a:pt x="3164" y="20018"/>
                  </a:moveTo>
                  <a:lnTo>
                    <a:pt x="29265" y="20018"/>
                  </a:lnTo>
                  <a:cubicBezTo>
                    <a:pt x="29456" y="16666"/>
                    <a:pt x="28121" y="13389"/>
                    <a:pt x="25642" y="11160"/>
                  </a:cubicBezTo>
                  <a:cubicBezTo>
                    <a:pt x="23168" y="9103"/>
                    <a:pt x="20024" y="8026"/>
                    <a:pt x="16787" y="8112"/>
                  </a:cubicBezTo>
                  <a:cubicBezTo>
                    <a:pt x="13359" y="8045"/>
                    <a:pt x="9926" y="9188"/>
                    <a:pt x="7262" y="11350"/>
                  </a:cubicBezTo>
                  <a:cubicBezTo>
                    <a:pt x="4499" y="13379"/>
                    <a:pt x="2973" y="16627"/>
                    <a:pt x="3164" y="20018"/>
                  </a:cubicBezTo>
                  <a:close/>
                </a:path>
              </a:pathLst>
            </a:custGeom>
            <a:solidFill>
              <a:srgbClr val="6D6E71"/>
            </a:solidFill>
            <a:ln w="9525" cap="flat">
              <a:noFill/>
              <a:prstDash val="solid"/>
              <a:miter/>
            </a:ln>
          </p:spPr>
          <p:txBody>
            <a:bodyPr rtlCol="0" anchor="ctr"/>
            <a:lstStyle/>
            <a:p>
              <a:endParaRPr lang="en-US"/>
            </a:p>
          </p:txBody>
        </p:sp>
        <p:sp>
          <p:nvSpPr>
            <p:cNvPr id="1767" name="Freeform: Shape 1766">
              <a:extLst>
                <a:ext uri="{FF2B5EF4-FFF2-40B4-BE49-F238E27FC236}">
                  <a16:creationId xmlns:a16="http://schemas.microsoft.com/office/drawing/2014/main" id="{1B61F342-12F2-4A86-ADF8-2C4B9DD93D7C}"/>
                </a:ext>
              </a:extLst>
            </p:cNvPr>
            <p:cNvSpPr/>
            <p:nvPr/>
          </p:nvSpPr>
          <p:spPr>
            <a:xfrm>
              <a:off x="17728109" y="5392477"/>
              <a:ext cx="42491" cy="47062"/>
            </a:xfrm>
            <a:custGeom>
              <a:avLst/>
              <a:gdLst>
                <a:gd name="connsiteX0" fmla="*/ 16962 w 42491"/>
                <a:gd name="connsiteY0" fmla="*/ 46881 h 47062"/>
                <a:gd name="connsiteX1" fmla="*/ 581 w 42491"/>
                <a:gd name="connsiteY1" fmla="*/ 40403 h 47062"/>
                <a:gd name="connsiteX2" fmla="*/ -6279 w 42491"/>
                <a:gd name="connsiteY2" fmla="*/ 23449 h 47062"/>
                <a:gd name="connsiteX3" fmla="*/ 865 w 42491"/>
                <a:gd name="connsiteY3" fmla="*/ 6399 h 47062"/>
                <a:gd name="connsiteX4" fmla="*/ 18390 w 42491"/>
                <a:gd name="connsiteY4" fmla="*/ -173 h 47062"/>
                <a:gd name="connsiteX5" fmla="*/ 35728 w 42491"/>
                <a:gd name="connsiteY5" fmla="*/ 6971 h 47062"/>
                <a:gd name="connsiteX6" fmla="*/ 30105 w 42491"/>
                <a:gd name="connsiteY6" fmla="*/ 13924 h 47062"/>
                <a:gd name="connsiteX7" fmla="*/ 18199 w 42491"/>
                <a:gd name="connsiteY7" fmla="*/ 8781 h 47062"/>
                <a:gd name="connsiteX8" fmla="*/ 7725 w 42491"/>
                <a:gd name="connsiteY8" fmla="*/ 12781 h 47062"/>
                <a:gd name="connsiteX9" fmla="*/ 3344 w 42491"/>
                <a:gd name="connsiteY9" fmla="*/ 23068 h 47062"/>
                <a:gd name="connsiteX10" fmla="*/ 18199 w 42491"/>
                <a:gd name="connsiteY10" fmla="*/ 38117 h 47062"/>
                <a:gd name="connsiteX11" fmla="*/ 18487 w 42491"/>
                <a:gd name="connsiteY11" fmla="*/ 38117 h 47062"/>
                <a:gd name="connsiteX12" fmla="*/ 30487 w 42491"/>
                <a:gd name="connsiteY12" fmla="*/ 32307 h 47062"/>
                <a:gd name="connsiteX13" fmla="*/ 36203 w 42491"/>
                <a:gd name="connsiteY13" fmla="*/ 38498 h 47062"/>
                <a:gd name="connsiteX14" fmla="*/ 16962 w 42491"/>
                <a:gd name="connsiteY14" fmla="*/ 46881 h 47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491" h="47062">
                  <a:moveTo>
                    <a:pt x="16962" y="46881"/>
                  </a:moveTo>
                  <a:cubicBezTo>
                    <a:pt x="10869" y="46966"/>
                    <a:pt x="4963" y="44642"/>
                    <a:pt x="581" y="40403"/>
                  </a:cubicBezTo>
                  <a:cubicBezTo>
                    <a:pt x="-3990" y="35984"/>
                    <a:pt x="-6469" y="29821"/>
                    <a:pt x="-6279" y="23449"/>
                  </a:cubicBezTo>
                  <a:cubicBezTo>
                    <a:pt x="-6469" y="17000"/>
                    <a:pt x="-3897" y="10771"/>
                    <a:pt x="865" y="6399"/>
                  </a:cubicBezTo>
                  <a:cubicBezTo>
                    <a:pt x="5628" y="2027"/>
                    <a:pt x="11916" y="-326"/>
                    <a:pt x="18390" y="-173"/>
                  </a:cubicBezTo>
                  <a:cubicBezTo>
                    <a:pt x="24868" y="-297"/>
                    <a:pt x="31156" y="2294"/>
                    <a:pt x="35728" y="6971"/>
                  </a:cubicBezTo>
                  <a:lnTo>
                    <a:pt x="30105" y="13924"/>
                  </a:lnTo>
                  <a:cubicBezTo>
                    <a:pt x="26868" y="10809"/>
                    <a:pt x="22678" y="8981"/>
                    <a:pt x="18199" y="8781"/>
                  </a:cubicBezTo>
                  <a:cubicBezTo>
                    <a:pt x="14297" y="8723"/>
                    <a:pt x="10581" y="10152"/>
                    <a:pt x="7725" y="12781"/>
                  </a:cubicBezTo>
                  <a:cubicBezTo>
                    <a:pt x="4772" y="15391"/>
                    <a:pt x="3246" y="19162"/>
                    <a:pt x="3344" y="23068"/>
                  </a:cubicBezTo>
                  <a:cubicBezTo>
                    <a:pt x="3246" y="31326"/>
                    <a:pt x="9916" y="38069"/>
                    <a:pt x="18199" y="38117"/>
                  </a:cubicBezTo>
                  <a:cubicBezTo>
                    <a:pt x="18297" y="38117"/>
                    <a:pt x="18390" y="38117"/>
                    <a:pt x="18487" y="38117"/>
                  </a:cubicBezTo>
                  <a:cubicBezTo>
                    <a:pt x="23152" y="37965"/>
                    <a:pt x="27538" y="35860"/>
                    <a:pt x="30487" y="32307"/>
                  </a:cubicBezTo>
                  <a:lnTo>
                    <a:pt x="36203" y="38498"/>
                  </a:lnTo>
                  <a:cubicBezTo>
                    <a:pt x="31249" y="43813"/>
                    <a:pt x="24296" y="46842"/>
                    <a:pt x="16962" y="46881"/>
                  </a:cubicBezTo>
                  <a:close/>
                </a:path>
              </a:pathLst>
            </a:custGeom>
            <a:solidFill>
              <a:srgbClr val="6D6E71"/>
            </a:solidFill>
            <a:ln w="9525" cap="flat">
              <a:noFill/>
              <a:prstDash val="solid"/>
              <a:miter/>
            </a:ln>
          </p:spPr>
          <p:txBody>
            <a:bodyPr rtlCol="0" anchor="ctr"/>
            <a:lstStyle/>
            <a:p>
              <a:endParaRPr lang="en-US"/>
            </a:p>
          </p:txBody>
        </p:sp>
        <p:sp>
          <p:nvSpPr>
            <p:cNvPr id="1768" name="Freeform: Shape 1767">
              <a:extLst>
                <a:ext uri="{FF2B5EF4-FFF2-40B4-BE49-F238E27FC236}">
                  <a16:creationId xmlns:a16="http://schemas.microsoft.com/office/drawing/2014/main" id="{1A3C8478-2EED-4B50-8A24-E27DEB5A0DD5}"/>
                </a:ext>
              </a:extLst>
            </p:cNvPr>
            <p:cNvSpPr/>
            <p:nvPr/>
          </p:nvSpPr>
          <p:spPr>
            <a:xfrm>
              <a:off x="17776769" y="5392491"/>
              <a:ext cx="45494" cy="47060"/>
            </a:xfrm>
            <a:custGeom>
              <a:avLst/>
              <a:gdLst>
                <a:gd name="connsiteX0" fmla="*/ 39168 w 45494"/>
                <a:gd name="connsiteY0" fmla="*/ 27530 h 47060"/>
                <a:gd name="connsiteX1" fmla="*/ 3356 w 45494"/>
                <a:gd name="connsiteY1" fmla="*/ 27530 h 47060"/>
                <a:gd name="connsiteX2" fmla="*/ 7928 w 45494"/>
                <a:gd name="connsiteY2" fmla="*/ 35532 h 47060"/>
                <a:gd name="connsiteX3" fmla="*/ 17453 w 45494"/>
                <a:gd name="connsiteY3" fmla="*/ 38580 h 47060"/>
                <a:gd name="connsiteX4" fmla="*/ 30503 w 45494"/>
                <a:gd name="connsiteY4" fmla="*/ 33245 h 47060"/>
                <a:gd name="connsiteX5" fmla="*/ 35931 w 45494"/>
                <a:gd name="connsiteY5" fmla="*/ 39246 h 47060"/>
                <a:gd name="connsiteX6" fmla="*/ 16881 w 45494"/>
                <a:gd name="connsiteY6" fmla="*/ 46866 h 47060"/>
                <a:gd name="connsiteX7" fmla="*/ 496 w 45494"/>
                <a:gd name="connsiteY7" fmla="*/ 40484 h 47060"/>
                <a:gd name="connsiteX8" fmla="*/ -6267 w 45494"/>
                <a:gd name="connsiteY8" fmla="*/ 23339 h 47060"/>
                <a:gd name="connsiteX9" fmla="*/ 593 w 45494"/>
                <a:gd name="connsiteY9" fmla="*/ 6195 h 47060"/>
                <a:gd name="connsiteX10" fmla="*/ 32596 w 45494"/>
                <a:gd name="connsiteY10" fmla="*/ 5432 h 47060"/>
                <a:gd name="connsiteX11" fmla="*/ 39168 w 45494"/>
                <a:gd name="connsiteY11" fmla="*/ 20958 h 47060"/>
                <a:gd name="connsiteX12" fmla="*/ 3356 w 45494"/>
                <a:gd name="connsiteY12" fmla="*/ 20006 h 47060"/>
                <a:gd name="connsiteX13" fmla="*/ 29550 w 45494"/>
                <a:gd name="connsiteY13" fmla="*/ 20006 h 47060"/>
                <a:gd name="connsiteX14" fmla="*/ 25931 w 45494"/>
                <a:gd name="connsiteY14" fmla="*/ 11148 h 47060"/>
                <a:gd name="connsiteX15" fmla="*/ 17071 w 45494"/>
                <a:gd name="connsiteY15" fmla="*/ 8100 h 47060"/>
                <a:gd name="connsiteX16" fmla="*/ 7546 w 45494"/>
                <a:gd name="connsiteY16" fmla="*/ 11338 h 47060"/>
                <a:gd name="connsiteX17" fmla="*/ 3356 w 45494"/>
                <a:gd name="connsiteY17" fmla="*/ 20006 h 47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94" h="47060">
                  <a:moveTo>
                    <a:pt x="39168" y="27530"/>
                  </a:moveTo>
                  <a:lnTo>
                    <a:pt x="3356" y="27530"/>
                  </a:lnTo>
                  <a:cubicBezTo>
                    <a:pt x="3547" y="30759"/>
                    <a:pt x="5258" y="33703"/>
                    <a:pt x="7928" y="35532"/>
                  </a:cubicBezTo>
                  <a:cubicBezTo>
                    <a:pt x="10690" y="37579"/>
                    <a:pt x="14025" y="38646"/>
                    <a:pt x="17453" y="38580"/>
                  </a:cubicBezTo>
                  <a:cubicBezTo>
                    <a:pt x="22406" y="38875"/>
                    <a:pt x="27168" y="36912"/>
                    <a:pt x="30503" y="33245"/>
                  </a:cubicBezTo>
                  <a:lnTo>
                    <a:pt x="35931" y="39246"/>
                  </a:lnTo>
                  <a:cubicBezTo>
                    <a:pt x="30884" y="44342"/>
                    <a:pt x="24024" y="47104"/>
                    <a:pt x="16881" y="46866"/>
                  </a:cubicBezTo>
                  <a:cubicBezTo>
                    <a:pt x="10783" y="46980"/>
                    <a:pt x="4881" y="44685"/>
                    <a:pt x="496" y="40484"/>
                  </a:cubicBezTo>
                  <a:cubicBezTo>
                    <a:pt x="-4076" y="35989"/>
                    <a:pt x="-6551" y="29750"/>
                    <a:pt x="-6267" y="23339"/>
                  </a:cubicBezTo>
                  <a:cubicBezTo>
                    <a:pt x="-6551" y="16901"/>
                    <a:pt x="-4076" y="10652"/>
                    <a:pt x="593" y="6195"/>
                  </a:cubicBezTo>
                  <a:cubicBezTo>
                    <a:pt x="9546" y="-2007"/>
                    <a:pt x="23262" y="-2331"/>
                    <a:pt x="32596" y="5432"/>
                  </a:cubicBezTo>
                  <a:cubicBezTo>
                    <a:pt x="37075" y="9300"/>
                    <a:pt x="39549" y="15043"/>
                    <a:pt x="39168" y="20958"/>
                  </a:cubicBezTo>
                  <a:close/>
                  <a:moveTo>
                    <a:pt x="3356" y="20006"/>
                  </a:moveTo>
                  <a:lnTo>
                    <a:pt x="29550" y="20006"/>
                  </a:lnTo>
                  <a:cubicBezTo>
                    <a:pt x="29740" y="16663"/>
                    <a:pt x="28405" y="13414"/>
                    <a:pt x="25931" y="11148"/>
                  </a:cubicBezTo>
                  <a:cubicBezTo>
                    <a:pt x="23452" y="9090"/>
                    <a:pt x="20308" y="8014"/>
                    <a:pt x="17071" y="8100"/>
                  </a:cubicBezTo>
                  <a:cubicBezTo>
                    <a:pt x="13644" y="8061"/>
                    <a:pt x="10211" y="9204"/>
                    <a:pt x="7546" y="11338"/>
                  </a:cubicBezTo>
                  <a:cubicBezTo>
                    <a:pt x="4784" y="13367"/>
                    <a:pt x="3258" y="16606"/>
                    <a:pt x="3356" y="20006"/>
                  </a:cubicBezTo>
                  <a:close/>
                </a:path>
              </a:pathLst>
            </a:custGeom>
            <a:solidFill>
              <a:srgbClr val="6D6E71"/>
            </a:solidFill>
            <a:ln w="9525" cap="flat">
              <a:noFill/>
              <a:prstDash val="solid"/>
              <a:miter/>
            </a:ln>
          </p:spPr>
          <p:txBody>
            <a:bodyPr rtlCol="0" anchor="ctr"/>
            <a:lstStyle/>
            <a:p>
              <a:endParaRPr lang="en-US"/>
            </a:p>
          </p:txBody>
        </p:sp>
        <p:sp>
          <p:nvSpPr>
            <p:cNvPr id="1769" name="Freeform: Shape 1768">
              <a:extLst>
                <a:ext uri="{FF2B5EF4-FFF2-40B4-BE49-F238E27FC236}">
                  <a16:creationId xmlns:a16="http://schemas.microsoft.com/office/drawing/2014/main" id="{CEEFA17C-2888-4E1B-B413-D6F128194DEA}"/>
                </a:ext>
              </a:extLst>
            </p:cNvPr>
            <p:cNvSpPr/>
            <p:nvPr/>
          </p:nvSpPr>
          <p:spPr>
            <a:xfrm>
              <a:off x="17831648" y="5373720"/>
              <a:ext cx="12108" cy="65151"/>
            </a:xfrm>
            <a:custGeom>
              <a:avLst/>
              <a:gdLst>
                <a:gd name="connsiteX0" fmla="*/ -4470 w 12108"/>
                <a:gd name="connsiteY0" fmla="*/ 10203 h 65151"/>
                <a:gd name="connsiteX1" fmla="*/ -6279 w 12108"/>
                <a:gd name="connsiteY1" fmla="*/ 5916 h 65151"/>
                <a:gd name="connsiteX2" fmla="*/ -4470 w 12108"/>
                <a:gd name="connsiteY2" fmla="*/ 1630 h 65151"/>
                <a:gd name="connsiteX3" fmla="*/ -182 w 12108"/>
                <a:gd name="connsiteY3" fmla="*/ -180 h 65151"/>
                <a:gd name="connsiteX4" fmla="*/ 4101 w 12108"/>
                <a:gd name="connsiteY4" fmla="*/ 1630 h 65151"/>
                <a:gd name="connsiteX5" fmla="*/ 5818 w 12108"/>
                <a:gd name="connsiteY5" fmla="*/ 5916 h 65151"/>
                <a:gd name="connsiteX6" fmla="*/ -89 w 12108"/>
                <a:gd name="connsiteY6" fmla="*/ 12012 h 65151"/>
                <a:gd name="connsiteX7" fmla="*/ -182 w 12108"/>
                <a:gd name="connsiteY7" fmla="*/ 12012 h 65151"/>
                <a:gd name="connsiteX8" fmla="*/ -4470 w 12108"/>
                <a:gd name="connsiteY8" fmla="*/ 10203 h 65151"/>
                <a:gd name="connsiteX9" fmla="*/ 4483 w 12108"/>
                <a:gd name="connsiteY9" fmla="*/ 64971 h 65151"/>
                <a:gd name="connsiteX10" fmla="*/ -5042 w 12108"/>
                <a:gd name="connsiteY10" fmla="*/ 64971 h 65151"/>
                <a:gd name="connsiteX11" fmla="*/ -5042 w 12108"/>
                <a:gd name="connsiteY11" fmla="*/ 19346 h 65151"/>
                <a:gd name="connsiteX12" fmla="*/ 4483 w 12108"/>
                <a:gd name="connsiteY12" fmla="*/ 19346 h 65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08" h="65151">
                  <a:moveTo>
                    <a:pt x="-4470" y="10203"/>
                  </a:moveTo>
                  <a:cubicBezTo>
                    <a:pt x="-5707" y="9107"/>
                    <a:pt x="-6377" y="7545"/>
                    <a:pt x="-6279" y="5916"/>
                  </a:cubicBezTo>
                  <a:cubicBezTo>
                    <a:pt x="-6279" y="4297"/>
                    <a:pt x="-5614" y="2744"/>
                    <a:pt x="-4470" y="1630"/>
                  </a:cubicBezTo>
                  <a:cubicBezTo>
                    <a:pt x="-3326" y="468"/>
                    <a:pt x="-1805" y="-189"/>
                    <a:pt x="-182" y="-180"/>
                  </a:cubicBezTo>
                  <a:cubicBezTo>
                    <a:pt x="1436" y="-161"/>
                    <a:pt x="2957" y="496"/>
                    <a:pt x="4101" y="1630"/>
                  </a:cubicBezTo>
                  <a:cubicBezTo>
                    <a:pt x="5245" y="2783"/>
                    <a:pt x="5818" y="4316"/>
                    <a:pt x="5818" y="5916"/>
                  </a:cubicBezTo>
                  <a:cubicBezTo>
                    <a:pt x="5911" y="9231"/>
                    <a:pt x="3246" y="11955"/>
                    <a:pt x="-89" y="12012"/>
                  </a:cubicBezTo>
                  <a:cubicBezTo>
                    <a:pt x="-89" y="12012"/>
                    <a:pt x="-182" y="12012"/>
                    <a:pt x="-182" y="12012"/>
                  </a:cubicBezTo>
                  <a:cubicBezTo>
                    <a:pt x="-1805" y="12069"/>
                    <a:pt x="-3424" y="11403"/>
                    <a:pt x="-4470" y="10203"/>
                  </a:cubicBezTo>
                  <a:close/>
                  <a:moveTo>
                    <a:pt x="4483" y="64971"/>
                  </a:moveTo>
                  <a:lnTo>
                    <a:pt x="-5042" y="64971"/>
                  </a:lnTo>
                  <a:lnTo>
                    <a:pt x="-5042" y="19346"/>
                  </a:lnTo>
                  <a:lnTo>
                    <a:pt x="4483" y="19346"/>
                  </a:lnTo>
                  <a:close/>
                </a:path>
              </a:pathLst>
            </a:custGeom>
            <a:solidFill>
              <a:srgbClr val="6D6E71"/>
            </a:solidFill>
            <a:ln w="9525" cap="flat">
              <a:noFill/>
              <a:prstDash val="solid"/>
              <a:miter/>
            </a:ln>
          </p:spPr>
          <p:txBody>
            <a:bodyPr rtlCol="0" anchor="ctr"/>
            <a:lstStyle/>
            <a:p>
              <a:endParaRPr lang="en-US"/>
            </a:p>
          </p:txBody>
        </p:sp>
        <p:sp>
          <p:nvSpPr>
            <p:cNvPr id="1770" name="Freeform: Shape 1769">
              <a:extLst>
                <a:ext uri="{FF2B5EF4-FFF2-40B4-BE49-F238E27FC236}">
                  <a16:creationId xmlns:a16="http://schemas.microsoft.com/office/drawing/2014/main" id="{F61F05B4-D6D5-4DD2-910C-46E786C6F674}"/>
                </a:ext>
              </a:extLst>
            </p:cNvPr>
            <p:cNvSpPr/>
            <p:nvPr/>
          </p:nvSpPr>
          <p:spPr>
            <a:xfrm>
              <a:off x="17849945" y="5393246"/>
              <a:ext cx="47722" cy="45625"/>
            </a:xfrm>
            <a:custGeom>
              <a:avLst/>
              <a:gdLst>
                <a:gd name="connsiteX0" fmla="*/ 12096 w 47722"/>
                <a:gd name="connsiteY0" fmla="*/ 45445 h 45625"/>
                <a:gd name="connsiteX1" fmla="*/ -6289 w 47722"/>
                <a:gd name="connsiteY1" fmla="*/ -180 h 45625"/>
                <a:gd name="connsiteX2" fmla="*/ 3711 w 47722"/>
                <a:gd name="connsiteY2" fmla="*/ -180 h 45625"/>
                <a:gd name="connsiteX3" fmla="*/ 17524 w 47722"/>
                <a:gd name="connsiteY3" fmla="*/ 34300 h 45625"/>
                <a:gd name="connsiteX4" fmla="*/ 31430 w 47722"/>
                <a:gd name="connsiteY4" fmla="*/ -180 h 45625"/>
                <a:gd name="connsiteX5" fmla="*/ 41434 w 47722"/>
                <a:gd name="connsiteY5" fmla="*/ -180 h 45625"/>
                <a:gd name="connsiteX6" fmla="*/ 23049 w 47722"/>
                <a:gd name="connsiteY6" fmla="*/ 45445 h 45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722" h="45625">
                  <a:moveTo>
                    <a:pt x="12096" y="45445"/>
                  </a:moveTo>
                  <a:lnTo>
                    <a:pt x="-6289" y="-180"/>
                  </a:lnTo>
                  <a:lnTo>
                    <a:pt x="3711" y="-180"/>
                  </a:lnTo>
                  <a:lnTo>
                    <a:pt x="17524" y="34300"/>
                  </a:lnTo>
                  <a:lnTo>
                    <a:pt x="31430" y="-180"/>
                  </a:lnTo>
                  <a:lnTo>
                    <a:pt x="41434" y="-180"/>
                  </a:lnTo>
                  <a:lnTo>
                    <a:pt x="23049" y="45445"/>
                  </a:lnTo>
                  <a:close/>
                </a:path>
              </a:pathLst>
            </a:custGeom>
            <a:solidFill>
              <a:srgbClr val="6D6E71"/>
            </a:solidFill>
            <a:ln w="9525" cap="flat">
              <a:noFill/>
              <a:prstDash val="solid"/>
              <a:miter/>
            </a:ln>
          </p:spPr>
          <p:txBody>
            <a:bodyPr rtlCol="0" anchor="ctr"/>
            <a:lstStyle/>
            <a:p>
              <a:endParaRPr lang="en-US"/>
            </a:p>
          </p:txBody>
        </p:sp>
        <p:sp>
          <p:nvSpPr>
            <p:cNvPr id="1771" name="Freeform: Shape 1770">
              <a:extLst>
                <a:ext uri="{FF2B5EF4-FFF2-40B4-BE49-F238E27FC236}">
                  <a16:creationId xmlns:a16="http://schemas.microsoft.com/office/drawing/2014/main" id="{ED45B940-33E6-45C2-8B56-9A518E19B41F}"/>
                </a:ext>
              </a:extLst>
            </p:cNvPr>
            <p:cNvSpPr/>
            <p:nvPr/>
          </p:nvSpPr>
          <p:spPr>
            <a:xfrm>
              <a:off x="17901644" y="5392764"/>
              <a:ext cx="45399" cy="47070"/>
            </a:xfrm>
            <a:custGeom>
              <a:avLst/>
              <a:gdLst>
                <a:gd name="connsiteX0" fmla="*/ 38499 w 45399"/>
                <a:gd name="connsiteY0" fmla="*/ 27257 h 47070"/>
                <a:gd name="connsiteX1" fmla="*/ 2780 w 45399"/>
                <a:gd name="connsiteY1" fmla="*/ 27257 h 47070"/>
                <a:gd name="connsiteX2" fmla="*/ 7352 w 45399"/>
                <a:gd name="connsiteY2" fmla="*/ 35259 h 47070"/>
                <a:gd name="connsiteX3" fmla="*/ 16877 w 45399"/>
                <a:gd name="connsiteY3" fmla="*/ 38307 h 47070"/>
                <a:gd name="connsiteX4" fmla="*/ 30308 w 45399"/>
                <a:gd name="connsiteY4" fmla="*/ 33258 h 47070"/>
                <a:gd name="connsiteX5" fmla="*/ 35834 w 45399"/>
                <a:gd name="connsiteY5" fmla="*/ 39259 h 47070"/>
                <a:gd name="connsiteX6" fmla="*/ 16784 w 45399"/>
                <a:gd name="connsiteY6" fmla="*/ 46879 h 47070"/>
                <a:gd name="connsiteX7" fmla="*/ 496 w 45399"/>
                <a:gd name="connsiteY7" fmla="*/ 40497 h 47070"/>
                <a:gd name="connsiteX8" fmla="*/ -6266 w 45399"/>
                <a:gd name="connsiteY8" fmla="*/ 23352 h 47070"/>
                <a:gd name="connsiteX9" fmla="*/ 589 w 45399"/>
                <a:gd name="connsiteY9" fmla="*/ 6207 h 47070"/>
                <a:gd name="connsiteX10" fmla="*/ 16784 w 45399"/>
                <a:gd name="connsiteY10" fmla="*/ -175 h 47070"/>
                <a:gd name="connsiteX11" fmla="*/ 32597 w 45399"/>
                <a:gd name="connsiteY11" fmla="*/ 5445 h 47070"/>
                <a:gd name="connsiteX12" fmla="*/ 39071 w 45399"/>
                <a:gd name="connsiteY12" fmla="*/ 20971 h 47070"/>
                <a:gd name="connsiteX13" fmla="*/ 2780 w 45399"/>
                <a:gd name="connsiteY13" fmla="*/ 19733 h 47070"/>
                <a:gd name="connsiteX14" fmla="*/ 28974 w 45399"/>
                <a:gd name="connsiteY14" fmla="*/ 19733 h 47070"/>
                <a:gd name="connsiteX15" fmla="*/ 25355 w 45399"/>
                <a:gd name="connsiteY15" fmla="*/ 10875 h 47070"/>
                <a:gd name="connsiteX16" fmla="*/ 16495 w 45399"/>
                <a:gd name="connsiteY16" fmla="*/ 7827 h 47070"/>
                <a:gd name="connsiteX17" fmla="*/ 6970 w 45399"/>
                <a:gd name="connsiteY17" fmla="*/ 11065 h 47070"/>
                <a:gd name="connsiteX18" fmla="*/ 2780 w 45399"/>
                <a:gd name="connsiteY18" fmla="*/ 19733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9" h="47070">
                  <a:moveTo>
                    <a:pt x="38499" y="27257"/>
                  </a:moveTo>
                  <a:lnTo>
                    <a:pt x="2780" y="27257"/>
                  </a:lnTo>
                  <a:cubicBezTo>
                    <a:pt x="2970" y="30496"/>
                    <a:pt x="4687" y="33458"/>
                    <a:pt x="7352" y="35259"/>
                  </a:cubicBezTo>
                  <a:cubicBezTo>
                    <a:pt x="10114" y="37306"/>
                    <a:pt x="13449" y="38373"/>
                    <a:pt x="16877" y="38307"/>
                  </a:cubicBezTo>
                  <a:cubicBezTo>
                    <a:pt x="21927" y="38849"/>
                    <a:pt x="26881" y="36982"/>
                    <a:pt x="30308" y="33258"/>
                  </a:cubicBezTo>
                  <a:lnTo>
                    <a:pt x="35834" y="39259"/>
                  </a:lnTo>
                  <a:cubicBezTo>
                    <a:pt x="30783" y="44336"/>
                    <a:pt x="23927" y="47089"/>
                    <a:pt x="16784" y="46879"/>
                  </a:cubicBezTo>
                  <a:cubicBezTo>
                    <a:pt x="10686" y="46974"/>
                    <a:pt x="4877" y="44679"/>
                    <a:pt x="496" y="40497"/>
                  </a:cubicBezTo>
                  <a:cubicBezTo>
                    <a:pt x="-4076" y="36002"/>
                    <a:pt x="-6555" y="29763"/>
                    <a:pt x="-6266" y="23352"/>
                  </a:cubicBezTo>
                  <a:cubicBezTo>
                    <a:pt x="-6555" y="16913"/>
                    <a:pt x="-4076" y="10665"/>
                    <a:pt x="589" y="6207"/>
                  </a:cubicBezTo>
                  <a:cubicBezTo>
                    <a:pt x="4970" y="2074"/>
                    <a:pt x="10784" y="-212"/>
                    <a:pt x="16784" y="-175"/>
                  </a:cubicBezTo>
                  <a:cubicBezTo>
                    <a:pt x="22593" y="-298"/>
                    <a:pt x="28211" y="1702"/>
                    <a:pt x="32597" y="5445"/>
                  </a:cubicBezTo>
                  <a:cubicBezTo>
                    <a:pt x="37071" y="9331"/>
                    <a:pt x="39452" y="15075"/>
                    <a:pt x="39071" y="20971"/>
                  </a:cubicBezTo>
                  <a:close/>
                  <a:moveTo>
                    <a:pt x="2780" y="19733"/>
                  </a:moveTo>
                  <a:lnTo>
                    <a:pt x="28974" y="19733"/>
                  </a:lnTo>
                  <a:cubicBezTo>
                    <a:pt x="29164" y="16390"/>
                    <a:pt x="27834" y="13141"/>
                    <a:pt x="25355" y="10875"/>
                  </a:cubicBezTo>
                  <a:cubicBezTo>
                    <a:pt x="22881" y="8817"/>
                    <a:pt x="19737" y="7741"/>
                    <a:pt x="16495" y="7827"/>
                  </a:cubicBezTo>
                  <a:cubicBezTo>
                    <a:pt x="13068" y="7788"/>
                    <a:pt x="9640" y="8931"/>
                    <a:pt x="6970" y="11065"/>
                  </a:cubicBezTo>
                  <a:cubicBezTo>
                    <a:pt x="4208" y="13094"/>
                    <a:pt x="2687" y="16333"/>
                    <a:pt x="2780" y="19733"/>
                  </a:cubicBezTo>
                  <a:close/>
                </a:path>
              </a:pathLst>
            </a:custGeom>
            <a:solidFill>
              <a:srgbClr val="6D6E71"/>
            </a:solidFill>
            <a:ln w="9525" cap="flat">
              <a:noFill/>
              <a:prstDash val="solid"/>
              <a:miter/>
            </a:ln>
          </p:spPr>
          <p:txBody>
            <a:bodyPr rtlCol="0" anchor="ctr"/>
            <a:lstStyle/>
            <a:p>
              <a:endParaRPr lang="en-US"/>
            </a:p>
          </p:txBody>
        </p:sp>
        <p:sp>
          <p:nvSpPr>
            <p:cNvPr id="1772" name="Freeform: Shape 1771">
              <a:extLst>
                <a:ext uri="{FF2B5EF4-FFF2-40B4-BE49-F238E27FC236}">
                  <a16:creationId xmlns:a16="http://schemas.microsoft.com/office/drawing/2014/main" id="{B68D936B-F46A-4303-A167-AC9AC6E65409}"/>
                </a:ext>
              </a:extLst>
            </p:cNvPr>
            <p:cNvSpPr/>
            <p:nvPr/>
          </p:nvSpPr>
          <p:spPr>
            <a:xfrm>
              <a:off x="17954124" y="5375244"/>
              <a:ext cx="46504" cy="64317"/>
            </a:xfrm>
            <a:custGeom>
              <a:avLst/>
              <a:gdLst>
                <a:gd name="connsiteX0" fmla="*/ 116 w 46504"/>
                <a:gd name="connsiteY0" fmla="*/ 57541 h 64317"/>
                <a:gd name="connsiteX1" fmla="*/ -6265 w 46504"/>
                <a:gd name="connsiteY1" fmla="*/ 40396 h 64317"/>
                <a:gd name="connsiteX2" fmla="*/ 306 w 46504"/>
                <a:gd name="connsiteY2" fmla="*/ 23442 h 64317"/>
                <a:gd name="connsiteX3" fmla="*/ 16022 w 46504"/>
                <a:gd name="connsiteY3" fmla="*/ 17060 h 64317"/>
                <a:gd name="connsiteX4" fmla="*/ 30691 w 46504"/>
                <a:gd name="connsiteY4" fmla="*/ 24871 h 64317"/>
                <a:gd name="connsiteX5" fmla="*/ 30691 w 46504"/>
                <a:gd name="connsiteY5" fmla="*/ -180 h 64317"/>
                <a:gd name="connsiteX6" fmla="*/ 40216 w 46504"/>
                <a:gd name="connsiteY6" fmla="*/ -180 h 64317"/>
                <a:gd name="connsiteX7" fmla="*/ 40216 w 46504"/>
                <a:gd name="connsiteY7" fmla="*/ 63447 h 64317"/>
                <a:gd name="connsiteX8" fmla="*/ 30691 w 46504"/>
                <a:gd name="connsiteY8" fmla="*/ 63447 h 64317"/>
                <a:gd name="connsiteX9" fmla="*/ 30691 w 46504"/>
                <a:gd name="connsiteY9" fmla="*/ 56589 h 64317"/>
                <a:gd name="connsiteX10" fmla="*/ 15166 w 46504"/>
                <a:gd name="connsiteY10" fmla="*/ 64114 h 64317"/>
                <a:gd name="connsiteX11" fmla="*/ 116 w 46504"/>
                <a:gd name="connsiteY11" fmla="*/ 57541 h 64317"/>
                <a:gd name="connsiteX12" fmla="*/ 3260 w 46504"/>
                <a:gd name="connsiteY12" fmla="*/ 40777 h 64317"/>
                <a:gd name="connsiteX13" fmla="*/ 7450 w 46504"/>
                <a:gd name="connsiteY13" fmla="*/ 51445 h 64317"/>
                <a:gd name="connsiteX14" fmla="*/ 16975 w 46504"/>
                <a:gd name="connsiteY14" fmla="*/ 55636 h 64317"/>
                <a:gd name="connsiteX15" fmla="*/ 26500 w 46504"/>
                <a:gd name="connsiteY15" fmla="*/ 51445 h 64317"/>
                <a:gd name="connsiteX16" fmla="*/ 30407 w 46504"/>
                <a:gd name="connsiteY16" fmla="*/ 40777 h 64317"/>
                <a:gd name="connsiteX17" fmla="*/ 26500 w 46504"/>
                <a:gd name="connsiteY17" fmla="*/ 29919 h 64317"/>
                <a:gd name="connsiteX18" fmla="*/ 16975 w 46504"/>
                <a:gd name="connsiteY18" fmla="*/ 25537 h 64317"/>
                <a:gd name="connsiteX19" fmla="*/ 7450 w 46504"/>
                <a:gd name="connsiteY19" fmla="*/ 29919 h 64317"/>
                <a:gd name="connsiteX20" fmla="*/ 3260 w 46504"/>
                <a:gd name="connsiteY20" fmla="*/ 41254 h 6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04" h="64317">
                  <a:moveTo>
                    <a:pt x="116" y="57541"/>
                  </a:moveTo>
                  <a:cubicBezTo>
                    <a:pt x="-4265" y="52941"/>
                    <a:pt x="-6549" y="46750"/>
                    <a:pt x="-6265" y="40396"/>
                  </a:cubicBezTo>
                  <a:cubicBezTo>
                    <a:pt x="-6549" y="34071"/>
                    <a:pt x="-4168" y="27918"/>
                    <a:pt x="306" y="23442"/>
                  </a:cubicBezTo>
                  <a:cubicBezTo>
                    <a:pt x="4497" y="19298"/>
                    <a:pt x="10120" y="17003"/>
                    <a:pt x="16022" y="17060"/>
                  </a:cubicBezTo>
                  <a:cubicBezTo>
                    <a:pt x="21928" y="16993"/>
                    <a:pt x="27454" y="19937"/>
                    <a:pt x="30691" y="24871"/>
                  </a:cubicBezTo>
                  <a:lnTo>
                    <a:pt x="30691" y="-180"/>
                  </a:lnTo>
                  <a:lnTo>
                    <a:pt x="40216" y="-180"/>
                  </a:lnTo>
                  <a:lnTo>
                    <a:pt x="40216" y="63447"/>
                  </a:lnTo>
                  <a:lnTo>
                    <a:pt x="30691" y="63447"/>
                  </a:lnTo>
                  <a:lnTo>
                    <a:pt x="30691" y="56589"/>
                  </a:lnTo>
                  <a:cubicBezTo>
                    <a:pt x="27170" y="61589"/>
                    <a:pt x="21263" y="64428"/>
                    <a:pt x="15166" y="64114"/>
                  </a:cubicBezTo>
                  <a:cubicBezTo>
                    <a:pt x="9450" y="64114"/>
                    <a:pt x="4023" y="61733"/>
                    <a:pt x="116" y="57541"/>
                  </a:cubicBezTo>
                  <a:close/>
                  <a:moveTo>
                    <a:pt x="3260" y="40777"/>
                  </a:moveTo>
                  <a:cubicBezTo>
                    <a:pt x="3069" y="44759"/>
                    <a:pt x="4595" y="48626"/>
                    <a:pt x="7450" y="51445"/>
                  </a:cubicBezTo>
                  <a:cubicBezTo>
                    <a:pt x="9929" y="54027"/>
                    <a:pt x="13357" y="55532"/>
                    <a:pt x="16975" y="55636"/>
                  </a:cubicBezTo>
                  <a:cubicBezTo>
                    <a:pt x="20598" y="55636"/>
                    <a:pt x="24026" y="54112"/>
                    <a:pt x="26500" y="51445"/>
                  </a:cubicBezTo>
                  <a:cubicBezTo>
                    <a:pt x="29170" y="48540"/>
                    <a:pt x="30500" y="44711"/>
                    <a:pt x="30407" y="40777"/>
                  </a:cubicBezTo>
                  <a:cubicBezTo>
                    <a:pt x="30500" y="36796"/>
                    <a:pt x="29170" y="32910"/>
                    <a:pt x="26500" y="29919"/>
                  </a:cubicBezTo>
                  <a:cubicBezTo>
                    <a:pt x="24119" y="27138"/>
                    <a:pt x="20598" y="25537"/>
                    <a:pt x="16975" y="25537"/>
                  </a:cubicBezTo>
                  <a:cubicBezTo>
                    <a:pt x="13357" y="25566"/>
                    <a:pt x="9831" y="27166"/>
                    <a:pt x="7450" y="29919"/>
                  </a:cubicBezTo>
                  <a:cubicBezTo>
                    <a:pt x="4497" y="32948"/>
                    <a:pt x="3069" y="37053"/>
                    <a:pt x="3260" y="41254"/>
                  </a:cubicBezTo>
                  <a:close/>
                </a:path>
              </a:pathLst>
            </a:custGeom>
            <a:solidFill>
              <a:srgbClr val="6D6E71"/>
            </a:solidFill>
            <a:ln w="9525" cap="flat">
              <a:noFill/>
              <a:prstDash val="solid"/>
              <a:miter/>
            </a:ln>
          </p:spPr>
          <p:txBody>
            <a:bodyPr rtlCol="0" anchor="ctr"/>
            <a:lstStyle/>
            <a:p>
              <a:endParaRPr lang="en-US"/>
            </a:p>
          </p:txBody>
        </p:sp>
        <p:sp>
          <p:nvSpPr>
            <p:cNvPr id="1773" name="Freeform: Shape 1772">
              <a:extLst>
                <a:ext uri="{FF2B5EF4-FFF2-40B4-BE49-F238E27FC236}">
                  <a16:creationId xmlns:a16="http://schemas.microsoft.com/office/drawing/2014/main" id="{8D8E27C0-2880-492A-809E-2147E0A4BC7F}"/>
                </a:ext>
              </a:extLst>
            </p:cNvPr>
            <p:cNvSpPr/>
            <p:nvPr/>
          </p:nvSpPr>
          <p:spPr>
            <a:xfrm>
              <a:off x="18038161" y="5392474"/>
              <a:ext cx="41961" cy="46397"/>
            </a:xfrm>
            <a:custGeom>
              <a:avLst/>
              <a:gdLst>
                <a:gd name="connsiteX0" fmla="*/ 3236 w 41961"/>
                <a:gd name="connsiteY0" fmla="*/ 21452 h 46397"/>
                <a:gd name="connsiteX1" fmla="*/ 3236 w 41961"/>
                <a:gd name="connsiteY1" fmla="*/ 46217 h 46397"/>
                <a:gd name="connsiteX2" fmla="*/ -6289 w 41961"/>
                <a:gd name="connsiteY2" fmla="*/ 46217 h 46397"/>
                <a:gd name="connsiteX3" fmla="*/ -6289 w 41961"/>
                <a:gd name="connsiteY3" fmla="*/ 592 h 46397"/>
                <a:gd name="connsiteX4" fmla="*/ 3236 w 41961"/>
                <a:gd name="connsiteY4" fmla="*/ 592 h 46397"/>
                <a:gd name="connsiteX5" fmla="*/ 3236 w 41961"/>
                <a:gd name="connsiteY5" fmla="*/ 8879 h 46397"/>
                <a:gd name="connsiteX6" fmla="*/ 9617 w 41961"/>
                <a:gd name="connsiteY6" fmla="*/ 2307 h 46397"/>
                <a:gd name="connsiteX7" fmla="*/ 18472 w 41961"/>
                <a:gd name="connsiteY7" fmla="*/ -169 h 46397"/>
                <a:gd name="connsiteX8" fmla="*/ 30951 w 41961"/>
                <a:gd name="connsiteY8" fmla="*/ 4593 h 46397"/>
                <a:gd name="connsiteX9" fmla="*/ 35620 w 41961"/>
                <a:gd name="connsiteY9" fmla="*/ 18214 h 46397"/>
                <a:gd name="connsiteX10" fmla="*/ 35620 w 41961"/>
                <a:gd name="connsiteY10" fmla="*/ 46217 h 46397"/>
                <a:gd name="connsiteX11" fmla="*/ 26095 w 41961"/>
                <a:gd name="connsiteY11" fmla="*/ 46217 h 46397"/>
                <a:gd name="connsiteX12" fmla="*/ 26095 w 41961"/>
                <a:gd name="connsiteY12" fmla="*/ 21166 h 46397"/>
                <a:gd name="connsiteX13" fmla="*/ 15617 w 41961"/>
                <a:gd name="connsiteY13" fmla="*/ 8498 h 46397"/>
                <a:gd name="connsiteX14" fmla="*/ 6948 w 41961"/>
                <a:gd name="connsiteY14" fmla="*/ 11832 h 46397"/>
                <a:gd name="connsiteX15" fmla="*/ 3236 w 41961"/>
                <a:gd name="connsiteY15" fmla="*/ 21452 h 46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46397">
                  <a:moveTo>
                    <a:pt x="3236" y="21452"/>
                  </a:moveTo>
                  <a:lnTo>
                    <a:pt x="3236" y="46217"/>
                  </a:lnTo>
                  <a:lnTo>
                    <a:pt x="-6289" y="46217"/>
                  </a:lnTo>
                  <a:lnTo>
                    <a:pt x="-6289" y="592"/>
                  </a:lnTo>
                  <a:lnTo>
                    <a:pt x="3236" y="592"/>
                  </a:lnTo>
                  <a:lnTo>
                    <a:pt x="3236" y="8879"/>
                  </a:lnTo>
                  <a:cubicBezTo>
                    <a:pt x="4757" y="6164"/>
                    <a:pt x="6948" y="3898"/>
                    <a:pt x="9617" y="2307"/>
                  </a:cubicBezTo>
                  <a:cubicBezTo>
                    <a:pt x="12282" y="697"/>
                    <a:pt x="15328" y="-160"/>
                    <a:pt x="18472" y="-169"/>
                  </a:cubicBezTo>
                  <a:cubicBezTo>
                    <a:pt x="23142" y="-332"/>
                    <a:pt x="27616" y="1383"/>
                    <a:pt x="30951" y="4593"/>
                  </a:cubicBezTo>
                  <a:cubicBezTo>
                    <a:pt x="34285" y="8317"/>
                    <a:pt x="36002" y="13232"/>
                    <a:pt x="35620" y="18214"/>
                  </a:cubicBezTo>
                  <a:lnTo>
                    <a:pt x="35620" y="46217"/>
                  </a:lnTo>
                  <a:lnTo>
                    <a:pt x="26095" y="46217"/>
                  </a:lnTo>
                  <a:lnTo>
                    <a:pt x="26095" y="21166"/>
                  </a:lnTo>
                  <a:cubicBezTo>
                    <a:pt x="26095" y="12784"/>
                    <a:pt x="22570" y="8498"/>
                    <a:pt x="15617" y="8498"/>
                  </a:cubicBezTo>
                  <a:cubicBezTo>
                    <a:pt x="12380" y="8470"/>
                    <a:pt x="9329" y="9660"/>
                    <a:pt x="6948" y="11832"/>
                  </a:cubicBezTo>
                  <a:cubicBezTo>
                    <a:pt x="4376" y="14327"/>
                    <a:pt x="2948" y="17852"/>
                    <a:pt x="3236" y="21452"/>
                  </a:cubicBezTo>
                  <a:close/>
                </a:path>
              </a:pathLst>
            </a:custGeom>
            <a:solidFill>
              <a:srgbClr val="6D6E71"/>
            </a:solidFill>
            <a:ln w="9525" cap="flat">
              <a:noFill/>
              <a:prstDash val="solid"/>
              <a:miter/>
            </a:ln>
          </p:spPr>
          <p:txBody>
            <a:bodyPr rtlCol="0" anchor="ctr"/>
            <a:lstStyle/>
            <a:p>
              <a:endParaRPr lang="en-US"/>
            </a:p>
          </p:txBody>
        </p:sp>
        <p:sp>
          <p:nvSpPr>
            <p:cNvPr id="1774" name="Freeform: Shape 1773">
              <a:extLst>
                <a:ext uri="{FF2B5EF4-FFF2-40B4-BE49-F238E27FC236}">
                  <a16:creationId xmlns:a16="http://schemas.microsoft.com/office/drawing/2014/main" id="{59D45739-36FC-4041-8140-46B0E5882E05}"/>
                </a:ext>
              </a:extLst>
            </p:cNvPr>
            <p:cNvSpPr/>
            <p:nvPr/>
          </p:nvSpPr>
          <p:spPr>
            <a:xfrm>
              <a:off x="18090713" y="5392479"/>
              <a:ext cx="45386" cy="47070"/>
            </a:xfrm>
            <a:custGeom>
              <a:avLst/>
              <a:gdLst>
                <a:gd name="connsiteX0" fmla="*/ 39075 w 45386"/>
                <a:gd name="connsiteY0" fmla="*/ 27543 h 47070"/>
                <a:gd name="connsiteX1" fmla="*/ 3165 w 45386"/>
                <a:gd name="connsiteY1" fmla="*/ 27543 h 47070"/>
                <a:gd name="connsiteX2" fmla="*/ 7737 w 45386"/>
                <a:gd name="connsiteY2" fmla="*/ 35544 h 47070"/>
                <a:gd name="connsiteX3" fmla="*/ 17262 w 45386"/>
                <a:gd name="connsiteY3" fmla="*/ 38592 h 47070"/>
                <a:gd name="connsiteX4" fmla="*/ 30312 w 45386"/>
                <a:gd name="connsiteY4" fmla="*/ 33258 h 47070"/>
                <a:gd name="connsiteX5" fmla="*/ 35838 w 45386"/>
                <a:gd name="connsiteY5" fmla="*/ 39258 h 47070"/>
                <a:gd name="connsiteX6" fmla="*/ 16788 w 45386"/>
                <a:gd name="connsiteY6" fmla="*/ 46879 h 47070"/>
                <a:gd name="connsiteX7" fmla="*/ 500 w 45386"/>
                <a:gd name="connsiteY7" fmla="*/ 40497 h 47070"/>
                <a:gd name="connsiteX8" fmla="*/ -6267 w 45386"/>
                <a:gd name="connsiteY8" fmla="*/ 23352 h 47070"/>
                <a:gd name="connsiteX9" fmla="*/ 593 w 45386"/>
                <a:gd name="connsiteY9" fmla="*/ 6207 h 47070"/>
                <a:gd name="connsiteX10" fmla="*/ 16788 w 45386"/>
                <a:gd name="connsiteY10" fmla="*/ -175 h 47070"/>
                <a:gd name="connsiteX11" fmla="*/ 32596 w 45386"/>
                <a:gd name="connsiteY11" fmla="*/ 5445 h 47070"/>
                <a:gd name="connsiteX12" fmla="*/ 39075 w 45386"/>
                <a:gd name="connsiteY12" fmla="*/ 20971 h 47070"/>
                <a:gd name="connsiteX13" fmla="*/ 3356 w 45386"/>
                <a:gd name="connsiteY13" fmla="*/ 20018 h 47070"/>
                <a:gd name="connsiteX14" fmla="*/ 29452 w 45386"/>
                <a:gd name="connsiteY14" fmla="*/ 20018 h 47070"/>
                <a:gd name="connsiteX15" fmla="*/ 25834 w 45386"/>
                <a:gd name="connsiteY15" fmla="*/ 11160 h 47070"/>
                <a:gd name="connsiteX16" fmla="*/ 16978 w 45386"/>
                <a:gd name="connsiteY16" fmla="*/ 8112 h 47070"/>
                <a:gd name="connsiteX17" fmla="*/ 7453 w 45386"/>
                <a:gd name="connsiteY17" fmla="*/ 11350 h 47070"/>
                <a:gd name="connsiteX18" fmla="*/ 3165 w 45386"/>
                <a:gd name="connsiteY18" fmla="*/ 20018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86" h="47070">
                  <a:moveTo>
                    <a:pt x="39075" y="27543"/>
                  </a:moveTo>
                  <a:lnTo>
                    <a:pt x="3165" y="27543"/>
                  </a:lnTo>
                  <a:cubicBezTo>
                    <a:pt x="3356" y="30791"/>
                    <a:pt x="4974" y="33772"/>
                    <a:pt x="7737" y="35544"/>
                  </a:cubicBezTo>
                  <a:cubicBezTo>
                    <a:pt x="10500" y="37611"/>
                    <a:pt x="13834" y="38687"/>
                    <a:pt x="17262" y="38592"/>
                  </a:cubicBezTo>
                  <a:cubicBezTo>
                    <a:pt x="22215" y="38916"/>
                    <a:pt x="26978" y="36944"/>
                    <a:pt x="30312" y="33258"/>
                  </a:cubicBezTo>
                  <a:lnTo>
                    <a:pt x="35838" y="39258"/>
                  </a:lnTo>
                  <a:cubicBezTo>
                    <a:pt x="30787" y="44336"/>
                    <a:pt x="23931" y="47088"/>
                    <a:pt x="16788" y="46879"/>
                  </a:cubicBezTo>
                  <a:cubicBezTo>
                    <a:pt x="10690" y="46974"/>
                    <a:pt x="4881" y="44679"/>
                    <a:pt x="500" y="40497"/>
                  </a:cubicBezTo>
                  <a:cubicBezTo>
                    <a:pt x="-4072" y="36001"/>
                    <a:pt x="-6551" y="29763"/>
                    <a:pt x="-6267" y="23352"/>
                  </a:cubicBezTo>
                  <a:cubicBezTo>
                    <a:pt x="-6551" y="16913"/>
                    <a:pt x="-4072" y="10665"/>
                    <a:pt x="593" y="6207"/>
                  </a:cubicBezTo>
                  <a:cubicBezTo>
                    <a:pt x="4974" y="2073"/>
                    <a:pt x="10783" y="-213"/>
                    <a:pt x="16788" y="-175"/>
                  </a:cubicBezTo>
                  <a:cubicBezTo>
                    <a:pt x="22596" y="-298"/>
                    <a:pt x="28215" y="1701"/>
                    <a:pt x="32596" y="5445"/>
                  </a:cubicBezTo>
                  <a:cubicBezTo>
                    <a:pt x="36977" y="9398"/>
                    <a:pt x="39358" y="15084"/>
                    <a:pt x="39075" y="20971"/>
                  </a:cubicBezTo>
                  <a:close/>
                  <a:moveTo>
                    <a:pt x="3356" y="20018"/>
                  </a:moveTo>
                  <a:lnTo>
                    <a:pt x="29452" y="20018"/>
                  </a:lnTo>
                  <a:cubicBezTo>
                    <a:pt x="29643" y="16666"/>
                    <a:pt x="28312" y="13389"/>
                    <a:pt x="25834" y="11160"/>
                  </a:cubicBezTo>
                  <a:cubicBezTo>
                    <a:pt x="23359" y="9103"/>
                    <a:pt x="20215" y="8026"/>
                    <a:pt x="16978" y="8112"/>
                  </a:cubicBezTo>
                  <a:cubicBezTo>
                    <a:pt x="13546" y="8045"/>
                    <a:pt x="10118" y="9188"/>
                    <a:pt x="7453" y="11350"/>
                  </a:cubicBezTo>
                  <a:cubicBezTo>
                    <a:pt x="4691" y="13360"/>
                    <a:pt x="3072" y="16599"/>
                    <a:pt x="3165" y="20018"/>
                  </a:cubicBezTo>
                  <a:close/>
                </a:path>
              </a:pathLst>
            </a:custGeom>
            <a:solidFill>
              <a:srgbClr val="6D6E71"/>
            </a:solidFill>
            <a:ln w="9525" cap="flat">
              <a:noFill/>
              <a:prstDash val="solid"/>
              <a:miter/>
            </a:ln>
          </p:spPr>
          <p:txBody>
            <a:bodyPr rtlCol="0" anchor="ctr"/>
            <a:lstStyle/>
            <a:p>
              <a:endParaRPr lang="en-US"/>
            </a:p>
          </p:txBody>
        </p:sp>
        <p:sp>
          <p:nvSpPr>
            <p:cNvPr id="1775" name="Freeform: Shape 1774">
              <a:extLst>
                <a:ext uri="{FF2B5EF4-FFF2-40B4-BE49-F238E27FC236}">
                  <a16:creationId xmlns:a16="http://schemas.microsoft.com/office/drawing/2014/main" id="{4D8B66F0-6392-4175-A641-D60BAE8258EF}"/>
                </a:ext>
              </a:extLst>
            </p:cNvPr>
            <p:cNvSpPr/>
            <p:nvPr/>
          </p:nvSpPr>
          <p:spPr>
            <a:xfrm>
              <a:off x="18141871" y="5392091"/>
              <a:ext cx="40543" cy="47460"/>
            </a:xfrm>
            <a:custGeom>
              <a:avLst/>
              <a:gdLst>
                <a:gd name="connsiteX0" fmla="*/ 34114 w 40543"/>
                <a:gd name="connsiteY0" fmla="*/ 46600 h 47460"/>
                <a:gd name="connsiteX1" fmla="*/ 25352 w 40543"/>
                <a:gd name="connsiteY1" fmla="*/ 46600 h 47460"/>
                <a:gd name="connsiteX2" fmla="*/ 25352 w 40543"/>
                <a:gd name="connsiteY2" fmla="*/ 40504 h 47460"/>
                <a:gd name="connsiteX3" fmla="*/ 10204 w 40543"/>
                <a:gd name="connsiteY3" fmla="*/ 47267 h 47460"/>
                <a:gd name="connsiteX4" fmla="*/ -1605 w 40543"/>
                <a:gd name="connsiteY4" fmla="*/ 43171 h 47460"/>
                <a:gd name="connsiteX5" fmla="*/ -6274 w 40543"/>
                <a:gd name="connsiteY5" fmla="*/ 32408 h 47460"/>
                <a:gd name="connsiteX6" fmla="*/ -1321 w 40543"/>
                <a:gd name="connsiteY6" fmla="*/ 22406 h 47460"/>
                <a:gd name="connsiteX7" fmla="*/ 12204 w 40543"/>
                <a:gd name="connsiteY7" fmla="*/ 19073 h 47460"/>
                <a:gd name="connsiteX8" fmla="*/ 24589 w 40543"/>
                <a:gd name="connsiteY8" fmla="*/ 19073 h 47460"/>
                <a:gd name="connsiteX9" fmla="*/ 24589 w 40543"/>
                <a:gd name="connsiteY9" fmla="*/ 17358 h 47460"/>
                <a:gd name="connsiteX10" fmla="*/ 14492 w 40543"/>
                <a:gd name="connsiteY10" fmla="*/ 7833 h 47460"/>
                <a:gd name="connsiteX11" fmla="*/ 1251 w 40543"/>
                <a:gd name="connsiteY11" fmla="*/ 12501 h 47460"/>
                <a:gd name="connsiteX12" fmla="*/ -3033 w 40543"/>
                <a:gd name="connsiteY12" fmla="*/ 6500 h 47460"/>
                <a:gd name="connsiteX13" fmla="*/ 16017 w 40543"/>
                <a:gd name="connsiteY13" fmla="*/ -168 h 47460"/>
                <a:gd name="connsiteX14" fmla="*/ 29161 w 40543"/>
                <a:gd name="connsiteY14" fmla="*/ 3928 h 47460"/>
                <a:gd name="connsiteX15" fmla="*/ 34207 w 40543"/>
                <a:gd name="connsiteY15" fmla="*/ 16787 h 47460"/>
                <a:gd name="connsiteX16" fmla="*/ 24589 w 40543"/>
                <a:gd name="connsiteY16" fmla="*/ 29550 h 47460"/>
                <a:gd name="connsiteX17" fmla="*/ 24589 w 40543"/>
                <a:gd name="connsiteY17" fmla="*/ 25741 h 47460"/>
                <a:gd name="connsiteX18" fmla="*/ 13827 w 40543"/>
                <a:gd name="connsiteY18" fmla="*/ 25741 h 47460"/>
                <a:gd name="connsiteX19" fmla="*/ 3441 w 40543"/>
                <a:gd name="connsiteY19" fmla="*/ 32217 h 47460"/>
                <a:gd name="connsiteX20" fmla="*/ 6013 w 40543"/>
                <a:gd name="connsiteY20" fmla="*/ 37361 h 47460"/>
                <a:gd name="connsiteX21" fmla="*/ 13157 w 40543"/>
                <a:gd name="connsiteY21" fmla="*/ 39075 h 47460"/>
                <a:gd name="connsiteX22" fmla="*/ 21156 w 40543"/>
                <a:gd name="connsiteY22" fmla="*/ 36504 h 47460"/>
                <a:gd name="connsiteX23" fmla="*/ 24491 w 40543"/>
                <a:gd name="connsiteY23" fmla="*/ 29550 h 4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543" h="47460">
                  <a:moveTo>
                    <a:pt x="34114" y="46600"/>
                  </a:moveTo>
                  <a:lnTo>
                    <a:pt x="25352" y="46600"/>
                  </a:lnTo>
                  <a:lnTo>
                    <a:pt x="25352" y="40504"/>
                  </a:lnTo>
                  <a:cubicBezTo>
                    <a:pt x="21635" y="44952"/>
                    <a:pt x="16017" y="47448"/>
                    <a:pt x="10204" y="47267"/>
                  </a:cubicBezTo>
                  <a:cubicBezTo>
                    <a:pt x="5920" y="47439"/>
                    <a:pt x="1632" y="45971"/>
                    <a:pt x="-1605" y="43171"/>
                  </a:cubicBezTo>
                  <a:cubicBezTo>
                    <a:pt x="-4749" y="40485"/>
                    <a:pt x="-6465" y="36522"/>
                    <a:pt x="-6274" y="32408"/>
                  </a:cubicBezTo>
                  <a:cubicBezTo>
                    <a:pt x="-6465" y="28436"/>
                    <a:pt x="-4656" y="24645"/>
                    <a:pt x="-1321" y="22406"/>
                  </a:cubicBezTo>
                  <a:cubicBezTo>
                    <a:pt x="2776" y="19959"/>
                    <a:pt x="7441" y="18797"/>
                    <a:pt x="12204" y="19073"/>
                  </a:cubicBezTo>
                  <a:lnTo>
                    <a:pt x="24589" y="19073"/>
                  </a:lnTo>
                  <a:lnTo>
                    <a:pt x="24589" y="17358"/>
                  </a:lnTo>
                  <a:cubicBezTo>
                    <a:pt x="24589" y="11262"/>
                    <a:pt x="21254" y="7833"/>
                    <a:pt x="14492" y="7833"/>
                  </a:cubicBezTo>
                  <a:cubicBezTo>
                    <a:pt x="9729" y="8005"/>
                    <a:pt x="5060" y="9633"/>
                    <a:pt x="1251" y="12501"/>
                  </a:cubicBezTo>
                  <a:lnTo>
                    <a:pt x="-3033" y="6500"/>
                  </a:lnTo>
                  <a:cubicBezTo>
                    <a:pt x="2395" y="2147"/>
                    <a:pt x="9064" y="-206"/>
                    <a:pt x="16017" y="-168"/>
                  </a:cubicBezTo>
                  <a:cubicBezTo>
                    <a:pt x="20780" y="-329"/>
                    <a:pt x="25352" y="1118"/>
                    <a:pt x="29161" y="3928"/>
                  </a:cubicBezTo>
                  <a:cubicBezTo>
                    <a:pt x="32686" y="7214"/>
                    <a:pt x="34588" y="11958"/>
                    <a:pt x="34207" y="16787"/>
                  </a:cubicBezTo>
                  <a:close/>
                  <a:moveTo>
                    <a:pt x="24589" y="29550"/>
                  </a:moveTo>
                  <a:lnTo>
                    <a:pt x="24589" y="25741"/>
                  </a:lnTo>
                  <a:lnTo>
                    <a:pt x="13827" y="25741"/>
                  </a:lnTo>
                  <a:cubicBezTo>
                    <a:pt x="6869" y="25741"/>
                    <a:pt x="3441" y="27931"/>
                    <a:pt x="3441" y="32217"/>
                  </a:cubicBezTo>
                  <a:cubicBezTo>
                    <a:pt x="3348" y="34265"/>
                    <a:pt x="4302" y="36208"/>
                    <a:pt x="6013" y="37361"/>
                  </a:cubicBezTo>
                  <a:cubicBezTo>
                    <a:pt x="8204" y="38618"/>
                    <a:pt x="10683" y="39218"/>
                    <a:pt x="13157" y="39075"/>
                  </a:cubicBezTo>
                  <a:cubicBezTo>
                    <a:pt x="16017" y="39133"/>
                    <a:pt x="18873" y="38228"/>
                    <a:pt x="21156" y="36504"/>
                  </a:cubicBezTo>
                  <a:cubicBezTo>
                    <a:pt x="23352" y="34884"/>
                    <a:pt x="24589" y="32274"/>
                    <a:pt x="24491" y="29550"/>
                  </a:cubicBezTo>
                  <a:close/>
                </a:path>
              </a:pathLst>
            </a:custGeom>
            <a:solidFill>
              <a:srgbClr val="6D6E71"/>
            </a:solidFill>
            <a:ln w="9525" cap="flat">
              <a:noFill/>
              <a:prstDash val="solid"/>
              <a:miter/>
            </a:ln>
          </p:spPr>
          <p:txBody>
            <a:bodyPr rtlCol="0" anchor="ctr"/>
            <a:lstStyle/>
            <a:p>
              <a:endParaRPr lang="en-US"/>
            </a:p>
          </p:txBody>
        </p:sp>
        <p:sp>
          <p:nvSpPr>
            <p:cNvPr id="1776" name="Freeform: Shape 1775">
              <a:extLst>
                <a:ext uri="{FF2B5EF4-FFF2-40B4-BE49-F238E27FC236}">
                  <a16:creationId xmlns:a16="http://schemas.microsoft.com/office/drawing/2014/main" id="{92542138-0A3F-463D-AEF5-DD77229E0DB1}"/>
                </a:ext>
              </a:extLst>
            </p:cNvPr>
            <p:cNvSpPr/>
            <p:nvPr/>
          </p:nvSpPr>
          <p:spPr>
            <a:xfrm>
              <a:off x="18195700" y="5392865"/>
              <a:ext cx="24291" cy="46005"/>
            </a:xfrm>
            <a:custGeom>
              <a:avLst/>
              <a:gdLst>
                <a:gd name="connsiteX0" fmla="*/ 17621 w 24291"/>
                <a:gd name="connsiteY0" fmla="*/ 9154 h 46005"/>
                <a:gd name="connsiteX1" fmla="*/ 6859 w 24291"/>
                <a:gd name="connsiteY1" fmla="*/ 13821 h 46005"/>
                <a:gd name="connsiteX2" fmla="*/ 3236 w 24291"/>
                <a:gd name="connsiteY2" fmla="*/ 26204 h 46005"/>
                <a:gd name="connsiteX3" fmla="*/ 3236 w 24291"/>
                <a:gd name="connsiteY3" fmla="*/ 45826 h 46005"/>
                <a:gd name="connsiteX4" fmla="*/ -6289 w 24291"/>
                <a:gd name="connsiteY4" fmla="*/ 45826 h 46005"/>
                <a:gd name="connsiteX5" fmla="*/ -6289 w 24291"/>
                <a:gd name="connsiteY5" fmla="*/ 201 h 46005"/>
                <a:gd name="connsiteX6" fmla="*/ 3236 w 24291"/>
                <a:gd name="connsiteY6" fmla="*/ 201 h 46005"/>
                <a:gd name="connsiteX7" fmla="*/ 3236 w 24291"/>
                <a:gd name="connsiteY7" fmla="*/ 9726 h 46005"/>
                <a:gd name="connsiteX8" fmla="*/ 9622 w 24291"/>
                <a:gd name="connsiteY8" fmla="*/ 2677 h 46005"/>
                <a:gd name="connsiteX9" fmla="*/ 18003 w 24291"/>
                <a:gd name="connsiteY9" fmla="*/ -180 h 46005"/>
                <a:gd name="connsiteX10" fmla="*/ 18003 w 24291"/>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91" h="46005">
                  <a:moveTo>
                    <a:pt x="17621" y="9154"/>
                  </a:moveTo>
                  <a:cubicBezTo>
                    <a:pt x="13524" y="8859"/>
                    <a:pt x="9431" y="10602"/>
                    <a:pt x="6859" y="13821"/>
                  </a:cubicBezTo>
                  <a:cubicBezTo>
                    <a:pt x="4287" y="17422"/>
                    <a:pt x="3046" y="21785"/>
                    <a:pt x="3236" y="26204"/>
                  </a:cubicBezTo>
                  <a:lnTo>
                    <a:pt x="3236" y="45826"/>
                  </a:lnTo>
                  <a:lnTo>
                    <a:pt x="-6289" y="45826"/>
                  </a:lnTo>
                  <a:lnTo>
                    <a:pt x="-6289" y="201"/>
                  </a:lnTo>
                  <a:lnTo>
                    <a:pt x="3236" y="201"/>
                  </a:lnTo>
                  <a:lnTo>
                    <a:pt x="3236" y="9726"/>
                  </a:lnTo>
                  <a:cubicBezTo>
                    <a:pt x="4762" y="6916"/>
                    <a:pt x="6952" y="4497"/>
                    <a:pt x="9622" y="2677"/>
                  </a:cubicBezTo>
                  <a:cubicBezTo>
                    <a:pt x="12096" y="925"/>
                    <a:pt x="14952" y="-75"/>
                    <a:pt x="18003" y="-180"/>
                  </a:cubicBezTo>
                  <a:lnTo>
                    <a:pt x="18003" y="9345"/>
                  </a:lnTo>
                  <a:close/>
                </a:path>
              </a:pathLst>
            </a:custGeom>
            <a:solidFill>
              <a:srgbClr val="6D6E71"/>
            </a:solidFill>
            <a:ln w="9525" cap="flat">
              <a:noFill/>
              <a:prstDash val="solid"/>
              <a:miter/>
            </a:ln>
          </p:spPr>
          <p:txBody>
            <a:bodyPr rtlCol="0" anchor="ctr"/>
            <a:lstStyle/>
            <a:p>
              <a:endParaRPr lang="en-US"/>
            </a:p>
          </p:txBody>
        </p:sp>
        <p:sp>
          <p:nvSpPr>
            <p:cNvPr id="1777" name="Freeform: Shape 1776">
              <a:extLst>
                <a:ext uri="{FF2B5EF4-FFF2-40B4-BE49-F238E27FC236}">
                  <a16:creationId xmlns:a16="http://schemas.microsoft.com/office/drawing/2014/main" id="{BEBA6076-7DFF-48E2-9A08-AE37C3DE3458}"/>
                </a:ext>
              </a:extLst>
            </p:cNvPr>
            <p:cNvSpPr/>
            <p:nvPr/>
          </p:nvSpPr>
          <p:spPr>
            <a:xfrm>
              <a:off x="18229135" y="5375244"/>
              <a:ext cx="9525" cy="63626"/>
            </a:xfrm>
            <a:custGeom>
              <a:avLst/>
              <a:gdLst>
                <a:gd name="connsiteX0" fmla="*/ 3236 w 9525"/>
                <a:gd name="connsiteY0" fmla="*/ 63447 h 63626"/>
                <a:gd name="connsiteX1" fmla="*/ -6289 w 9525"/>
                <a:gd name="connsiteY1" fmla="*/ 63447 h 63626"/>
                <a:gd name="connsiteX2" fmla="*/ -6289 w 9525"/>
                <a:gd name="connsiteY2" fmla="*/ -180 h 63626"/>
                <a:gd name="connsiteX3" fmla="*/ 3236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3236" y="63447"/>
                  </a:moveTo>
                  <a:lnTo>
                    <a:pt x="-6289" y="63447"/>
                  </a:lnTo>
                  <a:lnTo>
                    <a:pt x="-6289" y="-180"/>
                  </a:lnTo>
                  <a:lnTo>
                    <a:pt x="3236" y="-180"/>
                  </a:lnTo>
                  <a:close/>
                </a:path>
              </a:pathLst>
            </a:custGeom>
            <a:solidFill>
              <a:srgbClr val="6D6E71"/>
            </a:solidFill>
            <a:ln w="9525" cap="flat">
              <a:noFill/>
              <a:prstDash val="solid"/>
              <a:miter/>
            </a:ln>
          </p:spPr>
          <p:txBody>
            <a:bodyPr rtlCol="0" anchor="ctr"/>
            <a:lstStyle/>
            <a:p>
              <a:endParaRPr lang="en-US"/>
            </a:p>
          </p:txBody>
        </p:sp>
        <p:sp>
          <p:nvSpPr>
            <p:cNvPr id="1778" name="Freeform: Shape 1777">
              <a:extLst>
                <a:ext uri="{FF2B5EF4-FFF2-40B4-BE49-F238E27FC236}">
                  <a16:creationId xmlns:a16="http://schemas.microsoft.com/office/drawing/2014/main" id="{3721B18D-BA50-41F5-A5FF-1B5718DF0B21}"/>
                </a:ext>
              </a:extLst>
            </p:cNvPr>
            <p:cNvSpPr/>
            <p:nvPr/>
          </p:nvSpPr>
          <p:spPr>
            <a:xfrm>
              <a:off x="18246279" y="5393246"/>
              <a:ext cx="47913" cy="63722"/>
            </a:xfrm>
            <a:custGeom>
              <a:avLst/>
              <a:gdLst>
                <a:gd name="connsiteX0" fmla="*/ 5715 w 47913"/>
                <a:gd name="connsiteY0" fmla="*/ 63542 h 63722"/>
                <a:gd name="connsiteX1" fmla="*/ -5619 w 47913"/>
                <a:gd name="connsiteY1" fmla="*/ 59066 h 63722"/>
                <a:gd name="connsiteX2" fmla="*/ -1238 w 47913"/>
                <a:gd name="connsiteY2" fmla="*/ 51255 h 63722"/>
                <a:gd name="connsiteX3" fmla="*/ 4952 w 47913"/>
                <a:gd name="connsiteY3" fmla="*/ 54017 h 63722"/>
                <a:gd name="connsiteX4" fmla="*/ 10189 w 47913"/>
                <a:gd name="connsiteY4" fmla="*/ 51731 h 63722"/>
                <a:gd name="connsiteX5" fmla="*/ 12189 w 47913"/>
                <a:gd name="connsiteY5" fmla="*/ 46683 h 63722"/>
                <a:gd name="connsiteX6" fmla="*/ -6289 w 47913"/>
                <a:gd name="connsiteY6" fmla="*/ -180 h 63722"/>
                <a:gd name="connsiteX7" fmla="*/ 3999 w 47913"/>
                <a:gd name="connsiteY7" fmla="*/ -180 h 63722"/>
                <a:gd name="connsiteX8" fmla="*/ 17714 w 47913"/>
                <a:gd name="connsiteY8" fmla="*/ 33444 h 63722"/>
                <a:gd name="connsiteX9" fmla="*/ 31337 w 47913"/>
                <a:gd name="connsiteY9" fmla="*/ -180 h 63722"/>
                <a:gd name="connsiteX10" fmla="*/ 41625 w 47913"/>
                <a:gd name="connsiteY10" fmla="*/ -180 h 63722"/>
                <a:gd name="connsiteX11" fmla="*/ 19431 w 47913"/>
                <a:gd name="connsiteY11" fmla="*/ 54017 h 63722"/>
                <a:gd name="connsiteX12" fmla="*/ 13812 w 47913"/>
                <a:gd name="connsiteY12" fmla="*/ 60971 h 63722"/>
                <a:gd name="connsiteX13" fmla="*/ 5715 w 47913"/>
                <a:gd name="connsiteY13" fmla="*/ 63542 h 6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913" h="63722">
                  <a:moveTo>
                    <a:pt x="5715" y="63542"/>
                  </a:moveTo>
                  <a:cubicBezTo>
                    <a:pt x="1525" y="63524"/>
                    <a:pt x="-2573" y="61923"/>
                    <a:pt x="-5619" y="59066"/>
                  </a:cubicBezTo>
                  <a:lnTo>
                    <a:pt x="-1238" y="51255"/>
                  </a:lnTo>
                  <a:cubicBezTo>
                    <a:pt x="381" y="52903"/>
                    <a:pt x="2664" y="53884"/>
                    <a:pt x="4952" y="54017"/>
                  </a:cubicBezTo>
                  <a:cubicBezTo>
                    <a:pt x="6952" y="54065"/>
                    <a:pt x="8859" y="53227"/>
                    <a:pt x="10189" y="51731"/>
                  </a:cubicBezTo>
                  <a:cubicBezTo>
                    <a:pt x="11431" y="50360"/>
                    <a:pt x="12189" y="48559"/>
                    <a:pt x="12189" y="46683"/>
                  </a:cubicBezTo>
                  <a:cubicBezTo>
                    <a:pt x="12189" y="45921"/>
                    <a:pt x="5999" y="30300"/>
                    <a:pt x="-6289" y="-180"/>
                  </a:cubicBezTo>
                  <a:lnTo>
                    <a:pt x="3999" y="-180"/>
                  </a:lnTo>
                  <a:lnTo>
                    <a:pt x="17714" y="33444"/>
                  </a:lnTo>
                  <a:lnTo>
                    <a:pt x="31337" y="-180"/>
                  </a:lnTo>
                  <a:lnTo>
                    <a:pt x="41625" y="-180"/>
                  </a:lnTo>
                  <a:lnTo>
                    <a:pt x="19431" y="54017"/>
                  </a:lnTo>
                  <a:cubicBezTo>
                    <a:pt x="18286" y="56837"/>
                    <a:pt x="16287" y="59247"/>
                    <a:pt x="13812" y="60971"/>
                  </a:cubicBezTo>
                  <a:cubicBezTo>
                    <a:pt x="11431" y="62647"/>
                    <a:pt x="8571" y="63552"/>
                    <a:pt x="5715" y="63542"/>
                  </a:cubicBezTo>
                  <a:close/>
                </a:path>
              </a:pathLst>
            </a:custGeom>
            <a:solidFill>
              <a:srgbClr val="6D6E71"/>
            </a:solidFill>
            <a:ln w="9525" cap="flat">
              <a:noFill/>
              <a:prstDash val="solid"/>
              <a:miter/>
            </a:ln>
          </p:spPr>
          <p:txBody>
            <a:bodyPr rtlCol="0" anchor="ctr"/>
            <a:lstStyle/>
            <a:p>
              <a:endParaRPr lang="en-US"/>
            </a:p>
          </p:txBody>
        </p:sp>
        <p:sp>
          <p:nvSpPr>
            <p:cNvPr id="1779" name="Freeform: Shape 1778">
              <a:extLst>
                <a:ext uri="{FF2B5EF4-FFF2-40B4-BE49-F238E27FC236}">
                  <a16:creationId xmlns:a16="http://schemas.microsoft.com/office/drawing/2014/main" id="{9C377EF5-FB1B-44E0-B148-E4216499C153}"/>
                </a:ext>
              </a:extLst>
            </p:cNvPr>
            <p:cNvSpPr/>
            <p:nvPr/>
          </p:nvSpPr>
          <p:spPr>
            <a:xfrm>
              <a:off x="18321432" y="5379244"/>
              <a:ext cx="42388" cy="60007"/>
            </a:xfrm>
            <a:custGeom>
              <a:avLst/>
              <a:gdLst>
                <a:gd name="connsiteX0" fmla="*/ 19431 w 42388"/>
                <a:gd name="connsiteY0" fmla="*/ 35158 h 60007"/>
                <a:gd name="connsiteX1" fmla="*/ 19431 w 42388"/>
                <a:gd name="connsiteY1" fmla="*/ 24204 h 60007"/>
                <a:gd name="connsiteX2" fmla="*/ 28956 w 42388"/>
                <a:gd name="connsiteY2" fmla="*/ 24204 h 60007"/>
                <a:gd name="connsiteX3" fmla="*/ 28956 w 42388"/>
                <a:gd name="connsiteY3" fmla="*/ 35158 h 60007"/>
                <a:gd name="connsiteX4" fmla="*/ 36099 w 42388"/>
                <a:gd name="connsiteY4" fmla="*/ 35158 h 60007"/>
                <a:gd name="connsiteX5" fmla="*/ 36099 w 42388"/>
                <a:gd name="connsiteY5" fmla="*/ 44683 h 60007"/>
                <a:gd name="connsiteX6" fmla="*/ 28956 w 42388"/>
                <a:gd name="connsiteY6" fmla="*/ 44683 h 60007"/>
                <a:gd name="connsiteX7" fmla="*/ 28956 w 42388"/>
                <a:gd name="connsiteY7" fmla="*/ 59827 h 60007"/>
                <a:gd name="connsiteX8" fmla="*/ 19431 w 42388"/>
                <a:gd name="connsiteY8" fmla="*/ 59827 h 60007"/>
                <a:gd name="connsiteX9" fmla="*/ 19431 w 42388"/>
                <a:gd name="connsiteY9" fmla="*/ 44683 h 60007"/>
                <a:gd name="connsiteX10" fmla="*/ -6289 w 42388"/>
                <a:gd name="connsiteY10" fmla="*/ 44683 h 60007"/>
                <a:gd name="connsiteX11" fmla="*/ -6289 w 42388"/>
                <a:gd name="connsiteY11" fmla="*/ 35824 h 60007"/>
                <a:gd name="connsiteX12" fmla="*/ 15715 w 42388"/>
                <a:gd name="connsiteY12" fmla="*/ -180 h 60007"/>
                <a:gd name="connsiteX13" fmla="*/ 26765 w 42388"/>
                <a:gd name="connsiteY13" fmla="*/ -180 h 60007"/>
                <a:gd name="connsiteX14" fmla="*/ 5143 w 42388"/>
                <a:gd name="connsiteY14" fmla="*/ 35539 h 6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388" h="60007">
                  <a:moveTo>
                    <a:pt x="19431" y="35158"/>
                  </a:moveTo>
                  <a:lnTo>
                    <a:pt x="19431" y="24204"/>
                  </a:lnTo>
                  <a:lnTo>
                    <a:pt x="28956" y="24204"/>
                  </a:lnTo>
                  <a:lnTo>
                    <a:pt x="28956" y="35158"/>
                  </a:lnTo>
                  <a:lnTo>
                    <a:pt x="36099" y="35158"/>
                  </a:lnTo>
                  <a:lnTo>
                    <a:pt x="36099" y="44683"/>
                  </a:lnTo>
                  <a:lnTo>
                    <a:pt x="28956" y="44683"/>
                  </a:lnTo>
                  <a:lnTo>
                    <a:pt x="28956" y="59827"/>
                  </a:lnTo>
                  <a:lnTo>
                    <a:pt x="19431" y="59827"/>
                  </a:lnTo>
                  <a:lnTo>
                    <a:pt x="19431" y="44683"/>
                  </a:lnTo>
                  <a:lnTo>
                    <a:pt x="-6289" y="44683"/>
                  </a:lnTo>
                  <a:lnTo>
                    <a:pt x="-6289" y="35824"/>
                  </a:lnTo>
                  <a:lnTo>
                    <a:pt x="15715" y="-180"/>
                  </a:lnTo>
                  <a:lnTo>
                    <a:pt x="26765" y="-180"/>
                  </a:lnTo>
                  <a:lnTo>
                    <a:pt x="5143" y="35539"/>
                  </a:lnTo>
                  <a:close/>
                </a:path>
              </a:pathLst>
            </a:custGeom>
            <a:solidFill>
              <a:srgbClr val="6D6E71"/>
            </a:solidFill>
            <a:ln w="9525" cap="flat">
              <a:noFill/>
              <a:prstDash val="solid"/>
              <a:miter/>
            </a:ln>
          </p:spPr>
          <p:txBody>
            <a:bodyPr rtlCol="0" anchor="ctr"/>
            <a:lstStyle/>
            <a:p>
              <a:endParaRPr lang="en-US"/>
            </a:p>
          </p:txBody>
        </p:sp>
        <p:sp>
          <p:nvSpPr>
            <p:cNvPr id="1780" name="Freeform: Shape 1779">
              <a:extLst>
                <a:ext uri="{FF2B5EF4-FFF2-40B4-BE49-F238E27FC236}">
                  <a16:creationId xmlns:a16="http://schemas.microsoft.com/office/drawing/2014/main" id="{9BF8BFF0-D500-4472-85DB-9D6F40E2BD54}"/>
                </a:ext>
              </a:extLst>
            </p:cNvPr>
            <p:cNvSpPr/>
            <p:nvPr/>
          </p:nvSpPr>
          <p:spPr>
            <a:xfrm>
              <a:off x="18372318" y="5377444"/>
              <a:ext cx="48841" cy="62083"/>
            </a:xfrm>
            <a:custGeom>
              <a:avLst/>
              <a:gdLst>
                <a:gd name="connsiteX0" fmla="*/ -216 w 48841"/>
                <a:gd name="connsiteY0" fmla="*/ 53436 h 62083"/>
                <a:gd name="connsiteX1" fmla="*/ -216 w 48841"/>
                <a:gd name="connsiteY1" fmla="*/ 8288 h 62083"/>
                <a:gd name="connsiteX2" fmla="*/ 33884 w 48841"/>
                <a:gd name="connsiteY2" fmla="*/ 5630 h 62083"/>
                <a:gd name="connsiteX3" fmla="*/ 36549 w 48841"/>
                <a:gd name="connsiteY3" fmla="*/ 8288 h 62083"/>
                <a:gd name="connsiteX4" fmla="*/ 36549 w 48841"/>
                <a:gd name="connsiteY4" fmla="*/ 53436 h 62083"/>
                <a:gd name="connsiteX5" fmla="*/ 2454 w 48841"/>
                <a:gd name="connsiteY5" fmla="*/ 56094 h 62083"/>
                <a:gd name="connsiteX6" fmla="*/ -216 w 48841"/>
                <a:gd name="connsiteY6" fmla="*/ 53436 h 62083"/>
                <a:gd name="connsiteX7" fmla="*/ 7026 w 48841"/>
                <a:gd name="connsiteY7" fmla="*/ 14669 h 62083"/>
                <a:gd name="connsiteX8" fmla="*/ 7026 w 48841"/>
                <a:gd name="connsiteY8" fmla="*/ 47055 h 62083"/>
                <a:gd name="connsiteX9" fmla="*/ 18169 w 48841"/>
                <a:gd name="connsiteY9" fmla="*/ 53245 h 62083"/>
                <a:gd name="connsiteX10" fmla="*/ 29215 w 48841"/>
                <a:gd name="connsiteY10" fmla="*/ 47055 h 62083"/>
                <a:gd name="connsiteX11" fmla="*/ 32647 w 48841"/>
                <a:gd name="connsiteY11" fmla="*/ 30862 h 62083"/>
                <a:gd name="connsiteX12" fmla="*/ 29215 w 48841"/>
                <a:gd name="connsiteY12" fmla="*/ 14574 h 62083"/>
                <a:gd name="connsiteX13" fmla="*/ 18169 w 48841"/>
                <a:gd name="connsiteY13" fmla="*/ 8478 h 62083"/>
                <a:gd name="connsiteX14" fmla="*/ 7309 w 48841"/>
                <a:gd name="connsiteY14" fmla="*/ 14669 h 62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8841" h="62083">
                  <a:moveTo>
                    <a:pt x="-216" y="53436"/>
                  </a:moveTo>
                  <a:cubicBezTo>
                    <a:pt x="-8313" y="39482"/>
                    <a:pt x="-8313" y="22242"/>
                    <a:pt x="-216" y="8288"/>
                  </a:cubicBezTo>
                  <a:cubicBezTo>
                    <a:pt x="8453" y="-1866"/>
                    <a:pt x="23787" y="-3057"/>
                    <a:pt x="33884" y="5630"/>
                  </a:cubicBezTo>
                  <a:cubicBezTo>
                    <a:pt x="34838" y="6449"/>
                    <a:pt x="35694" y="7335"/>
                    <a:pt x="36549" y="8288"/>
                  </a:cubicBezTo>
                  <a:cubicBezTo>
                    <a:pt x="44553" y="22270"/>
                    <a:pt x="44553" y="39453"/>
                    <a:pt x="36549" y="53436"/>
                  </a:cubicBezTo>
                  <a:cubicBezTo>
                    <a:pt x="27885" y="63590"/>
                    <a:pt x="12546" y="64780"/>
                    <a:pt x="2454" y="56094"/>
                  </a:cubicBezTo>
                  <a:cubicBezTo>
                    <a:pt x="1500" y="55274"/>
                    <a:pt x="640" y="54388"/>
                    <a:pt x="-216" y="53436"/>
                  </a:cubicBezTo>
                  <a:close/>
                  <a:moveTo>
                    <a:pt x="7026" y="14669"/>
                  </a:moveTo>
                  <a:cubicBezTo>
                    <a:pt x="2356" y="24956"/>
                    <a:pt x="2356" y="36767"/>
                    <a:pt x="7026" y="47055"/>
                  </a:cubicBezTo>
                  <a:cubicBezTo>
                    <a:pt x="9216" y="51083"/>
                    <a:pt x="13597" y="53493"/>
                    <a:pt x="18169" y="53245"/>
                  </a:cubicBezTo>
                  <a:cubicBezTo>
                    <a:pt x="22741" y="53474"/>
                    <a:pt x="27024" y="51064"/>
                    <a:pt x="29215" y="47055"/>
                  </a:cubicBezTo>
                  <a:cubicBezTo>
                    <a:pt x="31694" y="42035"/>
                    <a:pt x="32931" y="36463"/>
                    <a:pt x="32647" y="30862"/>
                  </a:cubicBezTo>
                  <a:cubicBezTo>
                    <a:pt x="32931" y="25233"/>
                    <a:pt x="31694" y="19623"/>
                    <a:pt x="29215" y="14574"/>
                  </a:cubicBezTo>
                  <a:cubicBezTo>
                    <a:pt x="27024" y="10583"/>
                    <a:pt x="22741" y="8212"/>
                    <a:pt x="18169" y="8478"/>
                  </a:cubicBezTo>
                  <a:cubicBezTo>
                    <a:pt x="13690" y="8345"/>
                    <a:pt x="9500" y="10735"/>
                    <a:pt x="7309" y="14669"/>
                  </a:cubicBezTo>
                  <a:close/>
                </a:path>
              </a:pathLst>
            </a:custGeom>
            <a:solidFill>
              <a:srgbClr val="6D6E71"/>
            </a:solidFill>
            <a:ln w="9525" cap="flat">
              <a:noFill/>
              <a:prstDash val="solid"/>
              <a:miter/>
            </a:ln>
          </p:spPr>
          <p:txBody>
            <a:bodyPr rtlCol="0" anchor="ctr"/>
            <a:lstStyle/>
            <a:p>
              <a:endParaRPr lang="en-US"/>
            </a:p>
          </p:txBody>
        </p:sp>
        <p:sp>
          <p:nvSpPr>
            <p:cNvPr id="1781" name="Freeform: Shape 1780">
              <a:extLst>
                <a:ext uri="{FF2B5EF4-FFF2-40B4-BE49-F238E27FC236}">
                  <a16:creationId xmlns:a16="http://schemas.microsoft.com/office/drawing/2014/main" id="{3E7760EA-301C-4EF4-9AEB-EB73522F3C05}"/>
                </a:ext>
              </a:extLst>
            </p:cNvPr>
            <p:cNvSpPr/>
            <p:nvPr/>
          </p:nvSpPr>
          <p:spPr>
            <a:xfrm>
              <a:off x="18429821" y="5377421"/>
              <a:ext cx="60489" cy="61844"/>
            </a:xfrm>
            <a:custGeom>
              <a:avLst/>
              <a:gdLst>
                <a:gd name="connsiteX0" fmla="*/ 16482 w 60489"/>
                <a:gd name="connsiteY0" fmla="*/ 3834 h 61844"/>
                <a:gd name="connsiteX1" fmla="*/ 16482 w 60489"/>
                <a:gd name="connsiteY1" fmla="*/ 22884 h 61844"/>
                <a:gd name="connsiteX2" fmla="*/ 6957 w 60489"/>
                <a:gd name="connsiteY2" fmla="*/ 26884 h 61844"/>
                <a:gd name="connsiteX3" fmla="*/ -2568 w 60489"/>
                <a:gd name="connsiteY3" fmla="*/ 22884 h 61844"/>
                <a:gd name="connsiteX4" fmla="*/ -6284 w 60489"/>
                <a:gd name="connsiteY4" fmla="*/ 13359 h 61844"/>
                <a:gd name="connsiteX5" fmla="*/ -2568 w 60489"/>
                <a:gd name="connsiteY5" fmla="*/ 3834 h 61844"/>
                <a:gd name="connsiteX6" fmla="*/ 6957 w 60489"/>
                <a:gd name="connsiteY6" fmla="*/ -166 h 61844"/>
                <a:gd name="connsiteX7" fmla="*/ 16482 w 60489"/>
                <a:gd name="connsiteY7" fmla="*/ 3834 h 61844"/>
                <a:gd name="connsiteX8" fmla="*/ 51345 w 60489"/>
                <a:gd name="connsiteY8" fmla="*/ 1263 h 61844"/>
                <a:gd name="connsiteX9" fmla="*/ 7529 w 60489"/>
                <a:gd name="connsiteY9" fmla="*/ 61270 h 61844"/>
                <a:gd name="connsiteX10" fmla="*/ -3522 w 60489"/>
                <a:gd name="connsiteY10" fmla="*/ 61270 h 61844"/>
                <a:gd name="connsiteX11" fmla="*/ 40294 w 60489"/>
                <a:gd name="connsiteY11" fmla="*/ 1263 h 61844"/>
                <a:gd name="connsiteX12" fmla="*/ 10766 w 60489"/>
                <a:gd name="connsiteY12" fmla="*/ 18026 h 61844"/>
                <a:gd name="connsiteX13" fmla="*/ 12101 w 60489"/>
                <a:gd name="connsiteY13" fmla="*/ 13645 h 61844"/>
                <a:gd name="connsiteX14" fmla="*/ 10673 w 60489"/>
                <a:gd name="connsiteY14" fmla="*/ 9359 h 61844"/>
                <a:gd name="connsiteX15" fmla="*/ 7147 w 60489"/>
                <a:gd name="connsiteY15" fmla="*/ 7549 h 61844"/>
                <a:gd name="connsiteX16" fmla="*/ 3622 w 60489"/>
                <a:gd name="connsiteY16" fmla="*/ 9359 h 61844"/>
                <a:gd name="connsiteX17" fmla="*/ 3622 w 60489"/>
                <a:gd name="connsiteY17" fmla="*/ 18026 h 61844"/>
                <a:gd name="connsiteX18" fmla="*/ 7241 w 60489"/>
                <a:gd name="connsiteY18" fmla="*/ 19740 h 61844"/>
                <a:gd name="connsiteX19" fmla="*/ 10385 w 60489"/>
                <a:gd name="connsiteY19" fmla="*/ 18026 h 61844"/>
                <a:gd name="connsiteX20" fmla="*/ 50582 w 60489"/>
                <a:gd name="connsiteY20" fmla="*/ 38505 h 61844"/>
                <a:gd name="connsiteX21" fmla="*/ 54200 w 60489"/>
                <a:gd name="connsiteY21" fmla="*/ 48030 h 61844"/>
                <a:gd name="connsiteX22" fmla="*/ 50484 w 60489"/>
                <a:gd name="connsiteY22" fmla="*/ 57555 h 61844"/>
                <a:gd name="connsiteX23" fmla="*/ 40959 w 60489"/>
                <a:gd name="connsiteY23" fmla="*/ 61651 h 61844"/>
                <a:gd name="connsiteX24" fmla="*/ 31434 w 60489"/>
                <a:gd name="connsiteY24" fmla="*/ 57650 h 61844"/>
                <a:gd name="connsiteX25" fmla="*/ 27723 w 60489"/>
                <a:gd name="connsiteY25" fmla="*/ 48125 h 61844"/>
                <a:gd name="connsiteX26" fmla="*/ 31532 w 60489"/>
                <a:gd name="connsiteY26" fmla="*/ 38600 h 61844"/>
                <a:gd name="connsiteX27" fmla="*/ 41057 w 60489"/>
                <a:gd name="connsiteY27" fmla="*/ 34600 h 61844"/>
                <a:gd name="connsiteX28" fmla="*/ 50201 w 60489"/>
                <a:gd name="connsiteY28" fmla="*/ 38505 h 61844"/>
                <a:gd name="connsiteX29" fmla="*/ 44964 w 60489"/>
                <a:gd name="connsiteY29" fmla="*/ 52888 h 61844"/>
                <a:gd name="connsiteX30" fmla="*/ 46294 w 60489"/>
                <a:gd name="connsiteY30" fmla="*/ 48506 h 61844"/>
                <a:gd name="connsiteX31" fmla="*/ 44866 w 60489"/>
                <a:gd name="connsiteY31" fmla="*/ 44220 h 61844"/>
                <a:gd name="connsiteX32" fmla="*/ 41341 w 60489"/>
                <a:gd name="connsiteY32" fmla="*/ 42410 h 61844"/>
                <a:gd name="connsiteX33" fmla="*/ 37820 w 60489"/>
                <a:gd name="connsiteY33" fmla="*/ 44220 h 61844"/>
                <a:gd name="connsiteX34" fmla="*/ 36485 w 60489"/>
                <a:gd name="connsiteY34" fmla="*/ 48506 h 61844"/>
                <a:gd name="connsiteX35" fmla="*/ 37913 w 60489"/>
                <a:gd name="connsiteY35" fmla="*/ 52888 h 61844"/>
                <a:gd name="connsiteX36" fmla="*/ 41531 w 60489"/>
                <a:gd name="connsiteY36" fmla="*/ 54602 h 61844"/>
                <a:gd name="connsiteX37" fmla="*/ 45057 w 60489"/>
                <a:gd name="connsiteY37" fmla="*/ 52888 h 61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489" h="61844">
                  <a:moveTo>
                    <a:pt x="16482" y="3834"/>
                  </a:moveTo>
                  <a:cubicBezTo>
                    <a:pt x="21244" y="9292"/>
                    <a:pt x="21244" y="17426"/>
                    <a:pt x="16482" y="22884"/>
                  </a:cubicBezTo>
                  <a:cubicBezTo>
                    <a:pt x="14101" y="25560"/>
                    <a:pt x="10575" y="27027"/>
                    <a:pt x="6957" y="26884"/>
                  </a:cubicBezTo>
                  <a:cubicBezTo>
                    <a:pt x="3338" y="27056"/>
                    <a:pt x="-187" y="25589"/>
                    <a:pt x="-2568" y="22884"/>
                  </a:cubicBezTo>
                  <a:cubicBezTo>
                    <a:pt x="-5042" y="20322"/>
                    <a:pt x="-6377" y="16902"/>
                    <a:pt x="-6284" y="13359"/>
                  </a:cubicBezTo>
                  <a:cubicBezTo>
                    <a:pt x="-6284" y="9825"/>
                    <a:pt x="-4949" y="6425"/>
                    <a:pt x="-2568" y="3834"/>
                  </a:cubicBezTo>
                  <a:cubicBezTo>
                    <a:pt x="-94" y="1167"/>
                    <a:pt x="3338" y="-300"/>
                    <a:pt x="6957" y="-166"/>
                  </a:cubicBezTo>
                  <a:cubicBezTo>
                    <a:pt x="10575" y="-338"/>
                    <a:pt x="14101" y="1129"/>
                    <a:pt x="16482" y="3834"/>
                  </a:cubicBezTo>
                  <a:close/>
                  <a:moveTo>
                    <a:pt x="51345" y="1263"/>
                  </a:moveTo>
                  <a:lnTo>
                    <a:pt x="7529" y="61270"/>
                  </a:lnTo>
                  <a:lnTo>
                    <a:pt x="-3522" y="61270"/>
                  </a:lnTo>
                  <a:lnTo>
                    <a:pt x="40294" y="1263"/>
                  </a:lnTo>
                  <a:close/>
                  <a:moveTo>
                    <a:pt x="10766" y="18026"/>
                  </a:moveTo>
                  <a:cubicBezTo>
                    <a:pt x="11719" y="16759"/>
                    <a:pt x="12194" y="15216"/>
                    <a:pt x="12101" y="13645"/>
                  </a:cubicBezTo>
                  <a:cubicBezTo>
                    <a:pt x="12194" y="12092"/>
                    <a:pt x="11626" y="10568"/>
                    <a:pt x="10673" y="9359"/>
                  </a:cubicBezTo>
                  <a:cubicBezTo>
                    <a:pt x="9812" y="8225"/>
                    <a:pt x="8575" y="7558"/>
                    <a:pt x="7147" y="7549"/>
                  </a:cubicBezTo>
                  <a:cubicBezTo>
                    <a:pt x="5720" y="7520"/>
                    <a:pt x="4385" y="8206"/>
                    <a:pt x="3622" y="9359"/>
                  </a:cubicBezTo>
                  <a:cubicBezTo>
                    <a:pt x="1813" y="11959"/>
                    <a:pt x="1813" y="15426"/>
                    <a:pt x="3622" y="18026"/>
                  </a:cubicBezTo>
                  <a:cubicBezTo>
                    <a:pt x="4483" y="19122"/>
                    <a:pt x="5813" y="19760"/>
                    <a:pt x="7241" y="19740"/>
                  </a:cubicBezTo>
                  <a:cubicBezTo>
                    <a:pt x="8482" y="19655"/>
                    <a:pt x="9622" y="19027"/>
                    <a:pt x="10385" y="18026"/>
                  </a:cubicBezTo>
                  <a:close/>
                  <a:moveTo>
                    <a:pt x="50582" y="38505"/>
                  </a:moveTo>
                  <a:cubicBezTo>
                    <a:pt x="52963" y="41115"/>
                    <a:pt x="54200" y="44515"/>
                    <a:pt x="54200" y="48030"/>
                  </a:cubicBezTo>
                  <a:cubicBezTo>
                    <a:pt x="54200" y="51564"/>
                    <a:pt x="52866" y="54974"/>
                    <a:pt x="50484" y="57555"/>
                  </a:cubicBezTo>
                  <a:cubicBezTo>
                    <a:pt x="48103" y="60317"/>
                    <a:pt x="44582" y="61822"/>
                    <a:pt x="40959" y="61651"/>
                  </a:cubicBezTo>
                  <a:cubicBezTo>
                    <a:pt x="37341" y="61822"/>
                    <a:pt x="33816" y="60355"/>
                    <a:pt x="31434" y="57650"/>
                  </a:cubicBezTo>
                  <a:cubicBezTo>
                    <a:pt x="29053" y="55069"/>
                    <a:pt x="27723" y="51659"/>
                    <a:pt x="27723" y="48125"/>
                  </a:cubicBezTo>
                  <a:cubicBezTo>
                    <a:pt x="27723" y="44573"/>
                    <a:pt x="29053" y="41143"/>
                    <a:pt x="31532" y="38600"/>
                  </a:cubicBezTo>
                  <a:cubicBezTo>
                    <a:pt x="33913" y="35895"/>
                    <a:pt x="37439" y="34429"/>
                    <a:pt x="41057" y="34600"/>
                  </a:cubicBezTo>
                  <a:cubicBezTo>
                    <a:pt x="44485" y="34552"/>
                    <a:pt x="47819" y="35971"/>
                    <a:pt x="50201" y="38505"/>
                  </a:cubicBezTo>
                  <a:close/>
                  <a:moveTo>
                    <a:pt x="44964" y="52888"/>
                  </a:moveTo>
                  <a:cubicBezTo>
                    <a:pt x="45913" y="51630"/>
                    <a:pt x="46392" y="50078"/>
                    <a:pt x="46294" y="48506"/>
                  </a:cubicBezTo>
                  <a:cubicBezTo>
                    <a:pt x="46392" y="46954"/>
                    <a:pt x="45820" y="45430"/>
                    <a:pt x="44866" y="44220"/>
                  </a:cubicBezTo>
                  <a:cubicBezTo>
                    <a:pt x="44010" y="43115"/>
                    <a:pt x="42769" y="42448"/>
                    <a:pt x="41341" y="42410"/>
                  </a:cubicBezTo>
                  <a:cubicBezTo>
                    <a:pt x="39913" y="42429"/>
                    <a:pt x="38676" y="43105"/>
                    <a:pt x="37820" y="44220"/>
                  </a:cubicBezTo>
                  <a:cubicBezTo>
                    <a:pt x="36960" y="45458"/>
                    <a:pt x="36485" y="46973"/>
                    <a:pt x="36485" y="48506"/>
                  </a:cubicBezTo>
                  <a:cubicBezTo>
                    <a:pt x="36388" y="50087"/>
                    <a:pt x="36960" y="51640"/>
                    <a:pt x="37913" y="52888"/>
                  </a:cubicBezTo>
                  <a:cubicBezTo>
                    <a:pt x="38769" y="53983"/>
                    <a:pt x="40104" y="54621"/>
                    <a:pt x="41531" y="54602"/>
                  </a:cubicBezTo>
                  <a:cubicBezTo>
                    <a:pt x="42866" y="54631"/>
                    <a:pt x="44201" y="53992"/>
                    <a:pt x="45057" y="52888"/>
                  </a:cubicBezTo>
                  <a:close/>
                </a:path>
              </a:pathLst>
            </a:custGeom>
            <a:solidFill>
              <a:srgbClr val="6D6E71"/>
            </a:solidFill>
            <a:ln w="9525" cap="flat">
              <a:noFill/>
              <a:prstDash val="solid"/>
              <a:miter/>
            </a:ln>
          </p:spPr>
          <p:txBody>
            <a:bodyPr rtlCol="0" anchor="ctr"/>
            <a:lstStyle/>
            <a:p>
              <a:endParaRPr lang="en-US"/>
            </a:p>
          </p:txBody>
        </p:sp>
        <p:sp>
          <p:nvSpPr>
            <p:cNvPr id="1782" name="Freeform: Shape 1781">
              <a:extLst>
                <a:ext uri="{FF2B5EF4-FFF2-40B4-BE49-F238E27FC236}">
                  <a16:creationId xmlns:a16="http://schemas.microsoft.com/office/drawing/2014/main" id="{45BC688D-E282-4A42-B8A5-AC078A66A996}"/>
                </a:ext>
              </a:extLst>
            </p:cNvPr>
            <p:cNvSpPr/>
            <p:nvPr/>
          </p:nvSpPr>
          <p:spPr>
            <a:xfrm>
              <a:off x="18524122" y="5392436"/>
              <a:ext cx="73565" cy="46815"/>
            </a:xfrm>
            <a:custGeom>
              <a:avLst/>
              <a:gdLst>
                <a:gd name="connsiteX0" fmla="*/ 3236 w 73565"/>
                <a:gd name="connsiteY0" fmla="*/ 21490 h 46815"/>
                <a:gd name="connsiteX1" fmla="*/ 3236 w 73565"/>
                <a:gd name="connsiteY1" fmla="*/ 46255 h 46815"/>
                <a:gd name="connsiteX2" fmla="*/ -6289 w 73565"/>
                <a:gd name="connsiteY2" fmla="*/ 46255 h 46815"/>
                <a:gd name="connsiteX3" fmla="*/ -6289 w 73565"/>
                <a:gd name="connsiteY3" fmla="*/ 630 h 46815"/>
                <a:gd name="connsiteX4" fmla="*/ 3236 w 73565"/>
                <a:gd name="connsiteY4" fmla="*/ 630 h 46815"/>
                <a:gd name="connsiteX5" fmla="*/ 3236 w 73565"/>
                <a:gd name="connsiteY5" fmla="*/ 8917 h 46815"/>
                <a:gd name="connsiteX6" fmla="*/ 9524 w 73565"/>
                <a:gd name="connsiteY6" fmla="*/ 2344 h 46815"/>
                <a:gd name="connsiteX7" fmla="*/ 18477 w 73565"/>
                <a:gd name="connsiteY7" fmla="*/ -132 h 46815"/>
                <a:gd name="connsiteX8" fmla="*/ 33053 w 73565"/>
                <a:gd name="connsiteY8" fmla="*/ 8822 h 46815"/>
                <a:gd name="connsiteX9" fmla="*/ 50005 w 73565"/>
                <a:gd name="connsiteY9" fmla="*/ -132 h 46815"/>
                <a:gd name="connsiteX10" fmla="*/ 62484 w 73565"/>
                <a:gd name="connsiteY10" fmla="*/ 4631 h 46815"/>
                <a:gd name="connsiteX11" fmla="*/ 67246 w 73565"/>
                <a:gd name="connsiteY11" fmla="*/ 18252 h 46815"/>
                <a:gd name="connsiteX12" fmla="*/ 67246 w 73565"/>
                <a:gd name="connsiteY12" fmla="*/ 46255 h 46815"/>
                <a:gd name="connsiteX13" fmla="*/ 57721 w 73565"/>
                <a:gd name="connsiteY13" fmla="*/ 46255 h 46815"/>
                <a:gd name="connsiteX14" fmla="*/ 57721 w 73565"/>
                <a:gd name="connsiteY14" fmla="*/ 21204 h 46815"/>
                <a:gd name="connsiteX15" fmla="*/ 47243 w 73565"/>
                <a:gd name="connsiteY15" fmla="*/ 8536 h 46815"/>
                <a:gd name="connsiteX16" fmla="*/ 38671 w 73565"/>
                <a:gd name="connsiteY16" fmla="*/ 11679 h 46815"/>
                <a:gd name="connsiteX17" fmla="*/ 34862 w 73565"/>
                <a:gd name="connsiteY17" fmla="*/ 21204 h 46815"/>
                <a:gd name="connsiteX18" fmla="*/ 34862 w 73565"/>
                <a:gd name="connsiteY18" fmla="*/ 46636 h 46815"/>
                <a:gd name="connsiteX19" fmla="*/ 25337 w 73565"/>
                <a:gd name="connsiteY19" fmla="*/ 46636 h 46815"/>
                <a:gd name="connsiteX20" fmla="*/ 25337 w 73565"/>
                <a:gd name="connsiteY20" fmla="*/ 21204 h 46815"/>
                <a:gd name="connsiteX21" fmla="*/ 22956 w 73565"/>
                <a:gd name="connsiteY21" fmla="*/ 11679 h 46815"/>
                <a:gd name="connsiteX22" fmla="*/ 15715 w 73565"/>
                <a:gd name="connsiteY22" fmla="*/ 8631 h 46815"/>
                <a:gd name="connsiteX23" fmla="*/ 7050 w 73565"/>
                <a:gd name="connsiteY23" fmla="*/ 11965 h 46815"/>
                <a:gd name="connsiteX24" fmla="*/ 3236 w 73565"/>
                <a:gd name="connsiteY24" fmla="*/ 21490 h 46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565" h="46815">
                  <a:moveTo>
                    <a:pt x="3236" y="21490"/>
                  </a:moveTo>
                  <a:lnTo>
                    <a:pt x="3236" y="46255"/>
                  </a:lnTo>
                  <a:lnTo>
                    <a:pt x="-6289" y="46255"/>
                  </a:lnTo>
                  <a:lnTo>
                    <a:pt x="-6289" y="630"/>
                  </a:lnTo>
                  <a:lnTo>
                    <a:pt x="3236" y="630"/>
                  </a:lnTo>
                  <a:lnTo>
                    <a:pt x="3236" y="8917"/>
                  </a:lnTo>
                  <a:cubicBezTo>
                    <a:pt x="4571" y="6126"/>
                    <a:pt x="6762" y="3830"/>
                    <a:pt x="9524" y="2344"/>
                  </a:cubicBezTo>
                  <a:cubicBezTo>
                    <a:pt x="12194" y="716"/>
                    <a:pt x="15333" y="-132"/>
                    <a:pt x="18477" y="-132"/>
                  </a:cubicBezTo>
                  <a:cubicBezTo>
                    <a:pt x="24765" y="-646"/>
                    <a:pt x="30672" y="2983"/>
                    <a:pt x="33053" y="8822"/>
                  </a:cubicBezTo>
                  <a:cubicBezTo>
                    <a:pt x="36862" y="3250"/>
                    <a:pt x="43243" y="-94"/>
                    <a:pt x="50005" y="-132"/>
                  </a:cubicBezTo>
                  <a:cubicBezTo>
                    <a:pt x="54675" y="-294"/>
                    <a:pt x="59149" y="1421"/>
                    <a:pt x="62484" y="4631"/>
                  </a:cubicBezTo>
                  <a:cubicBezTo>
                    <a:pt x="65818" y="8336"/>
                    <a:pt x="67530" y="13251"/>
                    <a:pt x="67246" y="18252"/>
                  </a:cubicBezTo>
                  <a:lnTo>
                    <a:pt x="67246" y="46255"/>
                  </a:lnTo>
                  <a:lnTo>
                    <a:pt x="57721" y="46255"/>
                  </a:lnTo>
                  <a:lnTo>
                    <a:pt x="57721" y="21204"/>
                  </a:lnTo>
                  <a:cubicBezTo>
                    <a:pt x="57721" y="12822"/>
                    <a:pt x="54196" y="8536"/>
                    <a:pt x="47243" y="8536"/>
                  </a:cubicBezTo>
                  <a:cubicBezTo>
                    <a:pt x="44099" y="8498"/>
                    <a:pt x="41052" y="9622"/>
                    <a:pt x="38671" y="11679"/>
                  </a:cubicBezTo>
                  <a:cubicBezTo>
                    <a:pt x="36099" y="14156"/>
                    <a:pt x="34671" y="17632"/>
                    <a:pt x="34862" y="21204"/>
                  </a:cubicBezTo>
                  <a:lnTo>
                    <a:pt x="34862" y="46636"/>
                  </a:lnTo>
                  <a:lnTo>
                    <a:pt x="25337" y="46636"/>
                  </a:lnTo>
                  <a:lnTo>
                    <a:pt x="25337" y="21204"/>
                  </a:lnTo>
                  <a:cubicBezTo>
                    <a:pt x="25621" y="17852"/>
                    <a:pt x="24765" y="14508"/>
                    <a:pt x="22956" y="11679"/>
                  </a:cubicBezTo>
                  <a:cubicBezTo>
                    <a:pt x="21147" y="9536"/>
                    <a:pt x="18477" y="8403"/>
                    <a:pt x="15715" y="8631"/>
                  </a:cubicBezTo>
                  <a:cubicBezTo>
                    <a:pt x="12477" y="8603"/>
                    <a:pt x="9431" y="9793"/>
                    <a:pt x="7050" y="11965"/>
                  </a:cubicBezTo>
                  <a:cubicBezTo>
                    <a:pt x="4478" y="14422"/>
                    <a:pt x="3050" y="17909"/>
                    <a:pt x="3236" y="21490"/>
                  </a:cubicBezTo>
                  <a:close/>
                </a:path>
              </a:pathLst>
            </a:custGeom>
            <a:solidFill>
              <a:srgbClr val="6D6E71"/>
            </a:solidFill>
            <a:ln w="9525" cap="flat">
              <a:noFill/>
              <a:prstDash val="solid"/>
              <a:miter/>
            </a:ln>
          </p:spPr>
          <p:txBody>
            <a:bodyPr rtlCol="0" anchor="ctr"/>
            <a:lstStyle/>
            <a:p>
              <a:endParaRPr lang="en-US"/>
            </a:p>
          </p:txBody>
        </p:sp>
        <p:sp>
          <p:nvSpPr>
            <p:cNvPr id="1783" name="Freeform: Shape 1782">
              <a:extLst>
                <a:ext uri="{FF2B5EF4-FFF2-40B4-BE49-F238E27FC236}">
                  <a16:creationId xmlns:a16="http://schemas.microsoft.com/office/drawing/2014/main" id="{E1F6C0F8-FBC4-4AB4-8F87-3D3BF97F5EB1}"/>
                </a:ext>
              </a:extLst>
            </p:cNvPr>
            <p:cNvSpPr/>
            <p:nvPr/>
          </p:nvSpPr>
          <p:spPr>
            <a:xfrm>
              <a:off x="18608133" y="5392484"/>
              <a:ext cx="48006" cy="47053"/>
            </a:xfrm>
            <a:custGeom>
              <a:avLst/>
              <a:gdLst>
                <a:gd name="connsiteX0" fmla="*/ 34860 w 48006"/>
                <a:gd name="connsiteY0" fmla="*/ 40016 h 47053"/>
                <a:gd name="connsiteX1" fmla="*/ 569 w 48006"/>
                <a:gd name="connsiteY1" fmla="*/ 40016 h 47053"/>
                <a:gd name="connsiteX2" fmla="*/ 569 w 48006"/>
                <a:gd name="connsiteY2" fmla="*/ 6678 h 47053"/>
                <a:gd name="connsiteX3" fmla="*/ 34860 w 48006"/>
                <a:gd name="connsiteY3" fmla="*/ 6678 h 47053"/>
                <a:gd name="connsiteX4" fmla="*/ 34860 w 48006"/>
                <a:gd name="connsiteY4" fmla="*/ 40016 h 47053"/>
                <a:gd name="connsiteX5" fmla="*/ 7429 w 48006"/>
                <a:gd name="connsiteY5" fmla="*/ 34110 h 47053"/>
                <a:gd name="connsiteX6" fmla="*/ 17717 w 48006"/>
                <a:gd name="connsiteY6" fmla="*/ 38301 h 47053"/>
                <a:gd name="connsiteX7" fmla="*/ 28097 w 48006"/>
                <a:gd name="connsiteY7" fmla="*/ 34110 h 47053"/>
                <a:gd name="connsiteX8" fmla="*/ 28097 w 48006"/>
                <a:gd name="connsiteY8" fmla="*/ 12584 h 47053"/>
                <a:gd name="connsiteX9" fmla="*/ 17717 w 48006"/>
                <a:gd name="connsiteY9" fmla="*/ 8488 h 47053"/>
                <a:gd name="connsiteX10" fmla="*/ 7429 w 48006"/>
                <a:gd name="connsiteY10" fmla="*/ 12584 h 47053"/>
                <a:gd name="connsiteX11" fmla="*/ 7429 w 48006"/>
                <a:gd name="connsiteY11"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7053">
                  <a:moveTo>
                    <a:pt x="34860" y="40016"/>
                  </a:moveTo>
                  <a:cubicBezTo>
                    <a:pt x="25242" y="49160"/>
                    <a:pt x="10192" y="49160"/>
                    <a:pt x="569" y="40016"/>
                  </a:cubicBezTo>
                  <a:cubicBezTo>
                    <a:pt x="-8575" y="30777"/>
                    <a:pt x="-8575" y="15918"/>
                    <a:pt x="569" y="6678"/>
                  </a:cubicBezTo>
                  <a:cubicBezTo>
                    <a:pt x="10192" y="-2466"/>
                    <a:pt x="25242" y="-2466"/>
                    <a:pt x="34860" y="6678"/>
                  </a:cubicBezTo>
                  <a:cubicBezTo>
                    <a:pt x="44003" y="15918"/>
                    <a:pt x="44003" y="30777"/>
                    <a:pt x="34860" y="40016"/>
                  </a:cubicBezTo>
                  <a:close/>
                  <a:moveTo>
                    <a:pt x="7429" y="34110"/>
                  </a:moveTo>
                  <a:cubicBezTo>
                    <a:pt x="10094" y="36882"/>
                    <a:pt x="13810" y="38406"/>
                    <a:pt x="17717" y="38301"/>
                  </a:cubicBezTo>
                  <a:cubicBezTo>
                    <a:pt x="21619" y="38397"/>
                    <a:pt x="25335" y="36882"/>
                    <a:pt x="28097" y="34110"/>
                  </a:cubicBezTo>
                  <a:cubicBezTo>
                    <a:pt x="33525" y="27976"/>
                    <a:pt x="33525" y="18718"/>
                    <a:pt x="28097" y="12584"/>
                  </a:cubicBezTo>
                  <a:cubicBezTo>
                    <a:pt x="25335" y="9841"/>
                    <a:pt x="21619" y="8355"/>
                    <a:pt x="17717" y="8488"/>
                  </a:cubicBezTo>
                  <a:cubicBezTo>
                    <a:pt x="13908" y="8355"/>
                    <a:pt x="10094" y="9841"/>
                    <a:pt x="7429" y="12584"/>
                  </a:cubicBezTo>
                  <a:cubicBezTo>
                    <a:pt x="2001" y="18718"/>
                    <a:pt x="2001" y="27976"/>
                    <a:pt x="7429" y="34110"/>
                  </a:cubicBezTo>
                  <a:close/>
                </a:path>
              </a:pathLst>
            </a:custGeom>
            <a:solidFill>
              <a:srgbClr val="6D6E71"/>
            </a:solidFill>
            <a:ln w="9525" cap="flat">
              <a:noFill/>
              <a:prstDash val="solid"/>
              <a:miter/>
            </a:ln>
          </p:spPr>
          <p:txBody>
            <a:bodyPr rtlCol="0" anchor="ctr"/>
            <a:lstStyle/>
            <a:p>
              <a:endParaRPr lang="en-US"/>
            </a:p>
          </p:txBody>
        </p:sp>
        <p:sp>
          <p:nvSpPr>
            <p:cNvPr id="1784" name="Freeform: Shape 1783">
              <a:extLst>
                <a:ext uri="{FF2B5EF4-FFF2-40B4-BE49-F238E27FC236}">
                  <a16:creationId xmlns:a16="http://schemas.microsoft.com/office/drawing/2014/main" id="{4E5554D4-7B5A-46EF-9DAC-4984622B0E46}"/>
                </a:ext>
              </a:extLst>
            </p:cNvPr>
            <p:cNvSpPr/>
            <p:nvPr/>
          </p:nvSpPr>
          <p:spPr>
            <a:xfrm>
              <a:off x="18666811" y="5392865"/>
              <a:ext cx="24286" cy="46005"/>
            </a:xfrm>
            <a:custGeom>
              <a:avLst/>
              <a:gdLst>
                <a:gd name="connsiteX0" fmla="*/ 17617 w 24286"/>
                <a:gd name="connsiteY0" fmla="*/ 9154 h 46005"/>
                <a:gd name="connsiteX1" fmla="*/ 6855 w 24286"/>
                <a:gd name="connsiteY1" fmla="*/ 13821 h 46005"/>
                <a:gd name="connsiteX2" fmla="*/ 3236 w 24286"/>
                <a:gd name="connsiteY2" fmla="*/ 26204 h 46005"/>
                <a:gd name="connsiteX3" fmla="*/ 3236 w 24286"/>
                <a:gd name="connsiteY3" fmla="*/ 45826 h 46005"/>
                <a:gd name="connsiteX4" fmla="*/ -6289 w 24286"/>
                <a:gd name="connsiteY4" fmla="*/ 45826 h 46005"/>
                <a:gd name="connsiteX5" fmla="*/ -6289 w 24286"/>
                <a:gd name="connsiteY5" fmla="*/ 201 h 46005"/>
                <a:gd name="connsiteX6" fmla="*/ 3236 w 24286"/>
                <a:gd name="connsiteY6" fmla="*/ 201 h 46005"/>
                <a:gd name="connsiteX7" fmla="*/ 3236 w 24286"/>
                <a:gd name="connsiteY7" fmla="*/ 9726 h 46005"/>
                <a:gd name="connsiteX8" fmla="*/ 9617 w 24286"/>
                <a:gd name="connsiteY8" fmla="*/ 2677 h 46005"/>
                <a:gd name="connsiteX9" fmla="*/ 17998 w 24286"/>
                <a:gd name="connsiteY9" fmla="*/ -180 h 46005"/>
                <a:gd name="connsiteX10" fmla="*/ 17998 w 24286"/>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6005">
                  <a:moveTo>
                    <a:pt x="17617" y="9154"/>
                  </a:moveTo>
                  <a:cubicBezTo>
                    <a:pt x="13519" y="8859"/>
                    <a:pt x="9427" y="10602"/>
                    <a:pt x="6855" y="13821"/>
                  </a:cubicBezTo>
                  <a:cubicBezTo>
                    <a:pt x="4283" y="17422"/>
                    <a:pt x="3046" y="21785"/>
                    <a:pt x="3236" y="26204"/>
                  </a:cubicBezTo>
                  <a:lnTo>
                    <a:pt x="3236" y="45826"/>
                  </a:lnTo>
                  <a:lnTo>
                    <a:pt x="-6289" y="45826"/>
                  </a:lnTo>
                  <a:lnTo>
                    <a:pt x="-6289" y="201"/>
                  </a:lnTo>
                  <a:lnTo>
                    <a:pt x="3236" y="201"/>
                  </a:lnTo>
                  <a:lnTo>
                    <a:pt x="3236" y="9726"/>
                  </a:lnTo>
                  <a:cubicBezTo>
                    <a:pt x="4757" y="6916"/>
                    <a:pt x="6948" y="4497"/>
                    <a:pt x="9617" y="2677"/>
                  </a:cubicBezTo>
                  <a:cubicBezTo>
                    <a:pt x="12091" y="925"/>
                    <a:pt x="14952" y="-75"/>
                    <a:pt x="17998" y="-180"/>
                  </a:cubicBezTo>
                  <a:lnTo>
                    <a:pt x="17998" y="9345"/>
                  </a:lnTo>
                  <a:close/>
                </a:path>
              </a:pathLst>
            </a:custGeom>
            <a:solidFill>
              <a:srgbClr val="6D6E71"/>
            </a:solidFill>
            <a:ln w="9525" cap="flat">
              <a:noFill/>
              <a:prstDash val="solid"/>
              <a:miter/>
            </a:ln>
          </p:spPr>
          <p:txBody>
            <a:bodyPr rtlCol="0" anchor="ctr"/>
            <a:lstStyle/>
            <a:p>
              <a:endParaRPr lang="en-US"/>
            </a:p>
          </p:txBody>
        </p:sp>
        <p:sp>
          <p:nvSpPr>
            <p:cNvPr id="1785" name="Freeform: Shape 1784">
              <a:extLst>
                <a:ext uri="{FF2B5EF4-FFF2-40B4-BE49-F238E27FC236}">
                  <a16:creationId xmlns:a16="http://schemas.microsoft.com/office/drawing/2014/main" id="{B068152C-3B8F-4660-9A3A-A659213FE7E3}"/>
                </a:ext>
              </a:extLst>
            </p:cNvPr>
            <p:cNvSpPr/>
            <p:nvPr/>
          </p:nvSpPr>
          <p:spPr>
            <a:xfrm>
              <a:off x="18697075" y="5392477"/>
              <a:ext cx="45402" cy="47076"/>
            </a:xfrm>
            <a:custGeom>
              <a:avLst/>
              <a:gdLst>
                <a:gd name="connsiteX0" fmla="*/ 39075 w 45402"/>
                <a:gd name="connsiteY0" fmla="*/ 27545 h 47076"/>
                <a:gd name="connsiteX1" fmla="*/ 3259 w 45402"/>
                <a:gd name="connsiteY1" fmla="*/ 27545 h 47076"/>
                <a:gd name="connsiteX2" fmla="*/ 7831 w 45402"/>
                <a:gd name="connsiteY2" fmla="*/ 35546 h 47076"/>
                <a:gd name="connsiteX3" fmla="*/ 17356 w 45402"/>
                <a:gd name="connsiteY3" fmla="*/ 38594 h 47076"/>
                <a:gd name="connsiteX4" fmla="*/ 30406 w 45402"/>
                <a:gd name="connsiteY4" fmla="*/ 33259 h 47076"/>
                <a:gd name="connsiteX5" fmla="*/ 35834 w 45402"/>
                <a:gd name="connsiteY5" fmla="*/ 39260 h 47076"/>
                <a:gd name="connsiteX6" fmla="*/ 16784 w 45402"/>
                <a:gd name="connsiteY6" fmla="*/ 46881 h 47076"/>
                <a:gd name="connsiteX7" fmla="*/ 403 w 45402"/>
                <a:gd name="connsiteY7" fmla="*/ 40499 h 47076"/>
                <a:gd name="connsiteX8" fmla="*/ -6266 w 45402"/>
                <a:gd name="connsiteY8" fmla="*/ 23354 h 47076"/>
                <a:gd name="connsiteX9" fmla="*/ 594 w 45402"/>
                <a:gd name="connsiteY9" fmla="*/ 6209 h 47076"/>
                <a:gd name="connsiteX10" fmla="*/ 16691 w 45402"/>
                <a:gd name="connsiteY10" fmla="*/ -173 h 47076"/>
                <a:gd name="connsiteX11" fmla="*/ 32504 w 45402"/>
                <a:gd name="connsiteY11" fmla="*/ 5447 h 47076"/>
                <a:gd name="connsiteX12" fmla="*/ 39075 w 45402"/>
                <a:gd name="connsiteY12" fmla="*/ 20972 h 47076"/>
                <a:gd name="connsiteX13" fmla="*/ 3259 w 45402"/>
                <a:gd name="connsiteY13" fmla="*/ 20020 h 47076"/>
                <a:gd name="connsiteX14" fmla="*/ 29453 w 45402"/>
                <a:gd name="connsiteY14" fmla="*/ 20020 h 47076"/>
                <a:gd name="connsiteX15" fmla="*/ 25834 w 45402"/>
                <a:gd name="connsiteY15" fmla="*/ 11162 h 47076"/>
                <a:gd name="connsiteX16" fmla="*/ 16974 w 45402"/>
                <a:gd name="connsiteY16" fmla="*/ 8114 h 47076"/>
                <a:gd name="connsiteX17" fmla="*/ 7449 w 45402"/>
                <a:gd name="connsiteY17" fmla="*/ 11352 h 47076"/>
                <a:gd name="connsiteX18" fmla="*/ 3259 w 45402"/>
                <a:gd name="connsiteY18" fmla="*/ 20020 h 47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02" h="47076">
                  <a:moveTo>
                    <a:pt x="39075" y="27545"/>
                  </a:moveTo>
                  <a:lnTo>
                    <a:pt x="3259" y="27545"/>
                  </a:lnTo>
                  <a:cubicBezTo>
                    <a:pt x="3450" y="30774"/>
                    <a:pt x="5166" y="33717"/>
                    <a:pt x="7831" y="35546"/>
                  </a:cubicBezTo>
                  <a:cubicBezTo>
                    <a:pt x="10593" y="37574"/>
                    <a:pt x="13928" y="38651"/>
                    <a:pt x="17356" y="38594"/>
                  </a:cubicBezTo>
                  <a:cubicBezTo>
                    <a:pt x="22309" y="38918"/>
                    <a:pt x="27071" y="36946"/>
                    <a:pt x="30406" y="33259"/>
                  </a:cubicBezTo>
                  <a:lnTo>
                    <a:pt x="35834" y="39260"/>
                  </a:lnTo>
                  <a:cubicBezTo>
                    <a:pt x="30787" y="44366"/>
                    <a:pt x="23927" y="47128"/>
                    <a:pt x="16784" y="46881"/>
                  </a:cubicBezTo>
                  <a:cubicBezTo>
                    <a:pt x="10691" y="46975"/>
                    <a:pt x="4784" y="44690"/>
                    <a:pt x="403" y="40499"/>
                  </a:cubicBezTo>
                  <a:cubicBezTo>
                    <a:pt x="-4169" y="35994"/>
                    <a:pt x="-6550" y="29754"/>
                    <a:pt x="-6266" y="23354"/>
                  </a:cubicBezTo>
                  <a:cubicBezTo>
                    <a:pt x="-6550" y="16915"/>
                    <a:pt x="-4076" y="10667"/>
                    <a:pt x="594" y="6209"/>
                  </a:cubicBezTo>
                  <a:cubicBezTo>
                    <a:pt x="4877" y="2065"/>
                    <a:pt x="10691" y="-221"/>
                    <a:pt x="16691" y="-173"/>
                  </a:cubicBezTo>
                  <a:cubicBezTo>
                    <a:pt x="22500" y="-316"/>
                    <a:pt x="28118" y="1685"/>
                    <a:pt x="32504" y="5447"/>
                  </a:cubicBezTo>
                  <a:cubicBezTo>
                    <a:pt x="36978" y="9314"/>
                    <a:pt x="39457" y="15058"/>
                    <a:pt x="39075" y="20972"/>
                  </a:cubicBezTo>
                  <a:close/>
                  <a:moveTo>
                    <a:pt x="3259" y="20020"/>
                  </a:moveTo>
                  <a:lnTo>
                    <a:pt x="29453" y="20020"/>
                  </a:lnTo>
                  <a:cubicBezTo>
                    <a:pt x="29643" y="16677"/>
                    <a:pt x="28309" y="13429"/>
                    <a:pt x="25834" y="11162"/>
                  </a:cubicBezTo>
                  <a:cubicBezTo>
                    <a:pt x="23355" y="9105"/>
                    <a:pt x="20216" y="8028"/>
                    <a:pt x="16974" y="8114"/>
                  </a:cubicBezTo>
                  <a:cubicBezTo>
                    <a:pt x="13547" y="8047"/>
                    <a:pt x="10119" y="9190"/>
                    <a:pt x="7449" y="11352"/>
                  </a:cubicBezTo>
                  <a:cubicBezTo>
                    <a:pt x="4687" y="13362"/>
                    <a:pt x="3068" y="16610"/>
                    <a:pt x="3259" y="20020"/>
                  </a:cubicBezTo>
                  <a:close/>
                </a:path>
              </a:pathLst>
            </a:custGeom>
            <a:solidFill>
              <a:srgbClr val="6D6E71"/>
            </a:solidFill>
            <a:ln w="9525" cap="flat">
              <a:noFill/>
              <a:prstDash val="solid"/>
              <a:miter/>
            </a:ln>
          </p:spPr>
          <p:txBody>
            <a:bodyPr rtlCol="0" anchor="ctr"/>
            <a:lstStyle/>
            <a:p>
              <a:endParaRPr lang="en-US"/>
            </a:p>
          </p:txBody>
        </p:sp>
        <p:sp>
          <p:nvSpPr>
            <p:cNvPr id="1786" name="Freeform: Shape 1785">
              <a:extLst>
                <a:ext uri="{FF2B5EF4-FFF2-40B4-BE49-F238E27FC236}">
                  <a16:creationId xmlns:a16="http://schemas.microsoft.com/office/drawing/2014/main" id="{F4382F75-F6EA-46F6-ADDA-ADF27B4FEB97}"/>
                </a:ext>
              </a:extLst>
            </p:cNvPr>
            <p:cNvSpPr/>
            <p:nvPr/>
          </p:nvSpPr>
          <p:spPr>
            <a:xfrm>
              <a:off x="18773393" y="5392484"/>
              <a:ext cx="48006" cy="47053"/>
            </a:xfrm>
            <a:custGeom>
              <a:avLst/>
              <a:gdLst>
                <a:gd name="connsiteX0" fmla="*/ 34860 w 48006"/>
                <a:gd name="connsiteY0" fmla="*/ 40016 h 47053"/>
                <a:gd name="connsiteX1" fmla="*/ 569 w 48006"/>
                <a:gd name="connsiteY1" fmla="*/ 40016 h 47053"/>
                <a:gd name="connsiteX2" fmla="*/ 569 w 48006"/>
                <a:gd name="connsiteY2" fmla="*/ 6678 h 47053"/>
                <a:gd name="connsiteX3" fmla="*/ 34860 w 48006"/>
                <a:gd name="connsiteY3" fmla="*/ 6678 h 47053"/>
                <a:gd name="connsiteX4" fmla="*/ 34860 w 48006"/>
                <a:gd name="connsiteY4" fmla="*/ 40016 h 47053"/>
                <a:gd name="connsiteX5" fmla="*/ 7331 w 48006"/>
                <a:gd name="connsiteY5" fmla="*/ 34110 h 47053"/>
                <a:gd name="connsiteX6" fmla="*/ 28000 w 48006"/>
                <a:gd name="connsiteY6" fmla="*/ 34110 h 47053"/>
                <a:gd name="connsiteX7" fmla="*/ 28000 w 48006"/>
                <a:gd name="connsiteY7" fmla="*/ 12584 h 47053"/>
                <a:gd name="connsiteX8" fmla="*/ 7331 w 48006"/>
                <a:gd name="connsiteY8" fmla="*/ 12584 h 47053"/>
                <a:gd name="connsiteX9" fmla="*/ 7331 w 48006"/>
                <a:gd name="connsiteY9"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006" h="47053">
                  <a:moveTo>
                    <a:pt x="34860" y="40016"/>
                  </a:moveTo>
                  <a:cubicBezTo>
                    <a:pt x="25242" y="49160"/>
                    <a:pt x="10192" y="49160"/>
                    <a:pt x="569" y="40016"/>
                  </a:cubicBezTo>
                  <a:cubicBezTo>
                    <a:pt x="-8575" y="30777"/>
                    <a:pt x="-8575" y="15918"/>
                    <a:pt x="569" y="6678"/>
                  </a:cubicBezTo>
                  <a:cubicBezTo>
                    <a:pt x="10192" y="-2466"/>
                    <a:pt x="25242" y="-2466"/>
                    <a:pt x="34860" y="6678"/>
                  </a:cubicBezTo>
                  <a:cubicBezTo>
                    <a:pt x="44003" y="15918"/>
                    <a:pt x="44003" y="30777"/>
                    <a:pt x="34860" y="40016"/>
                  </a:cubicBezTo>
                  <a:close/>
                  <a:moveTo>
                    <a:pt x="7331" y="34110"/>
                  </a:moveTo>
                  <a:cubicBezTo>
                    <a:pt x="13047" y="39692"/>
                    <a:pt x="22191" y="39692"/>
                    <a:pt x="28000" y="34110"/>
                  </a:cubicBezTo>
                  <a:cubicBezTo>
                    <a:pt x="33432" y="27976"/>
                    <a:pt x="33432" y="18718"/>
                    <a:pt x="28000" y="12584"/>
                  </a:cubicBezTo>
                  <a:cubicBezTo>
                    <a:pt x="22191" y="7107"/>
                    <a:pt x="13145" y="7107"/>
                    <a:pt x="7331" y="12584"/>
                  </a:cubicBezTo>
                  <a:cubicBezTo>
                    <a:pt x="1904" y="18718"/>
                    <a:pt x="1904" y="27976"/>
                    <a:pt x="7331" y="34110"/>
                  </a:cubicBezTo>
                  <a:close/>
                </a:path>
              </a:pathLst>
            </a:custGeom>
            <a:solidFill>
              <a:srgbClr val="6D6E71"/>
            </a:solidFill>
            <a:ln w="9525" cap="flat">
              <a:noFill/>
              <a:prstDash val="solid"/>
              <a:miter/>
            </a:ln>
          </p:spPr>
          <p:txBody>
            <a:bodyPr rtlCol="0" anchor="ctr"/>
            <a:lstStyle/>
            <a:p>
              <a:endParaRPr lang="en-US"/>
            </a:p>
          </p:txBody>
        </p:sp>
        <p:sp>
          <p:nvSpPr>
            <p:cNvPr id="1787" name="Freeform: Shape 1786">
              <a:extLst>
                <a:ext uri="{FF2B5EF4-FFF2-40B4-BE49-F238E27FC236}">
                  <a16:creationId xmlns:a16="http://schemas.microsoft.com/office/drawing/2014/main" id="{3469B661-93A3-412B-9733-3A809F6CB2E4}"/>
                </a:ext>
              </a:extLst>
            </p:cNvPr>
            <p:cNvSpPr/>
            <p:nvPr/>
          </p:nvSpPr>
          <p:spPr>
            <a:xfrm>
              <a:off x="18831732" y="5393246"/>
              <a:ext cx="42056" cy="46302"/>
            </a:xfrm>
            <a:custGeom>
              <a:avLst/>
              <a:gdLst>
                <a:gd name="connsiteX0" fmla="*/ 26243 w 42056"/>
                <a:gd name="connsiteY0" fmla="*/ 24490 h 46302"/>
                <a:gd name="connsiteX1" fmla="*/ 26243 w 42056"/>
                <a:gd name="connsiteY1" fmla="*/ -180 h 46302"/>
                <a:gd name="connsiteX2" fmla="*/ 35768 w 42056"/>
                <a:gd name="connsiteY2" fmla="*/ -180 h 46302"/>
                <a:gd name="connsiteX3" fmla="*/ 35768 w 42056"/>
                <a:gd name="connsiteY3" fmla="*/ 45445 h 46302"/>
                <a:gd name="connsiteX4" fmla="*/ 26243 w 42056"/>
                <a:gd name="connsiteY4" fmla="*/ 45445 h 46302"/>
                <a:gd name="connsiteX5" fmla="*/ 26243 w 42056"/>
                <a:gd name="connsiteY5" fmla="*/ 37063 h 46302"/>
                <a:gd name="connsiteX6" fmla="*/ 19858 w 42056"/>
                <a:gd name="connsiteY6" fmla="*/ 43731 h 46302"/>
                <a:gd name="connsiteX7" fmla="*/ 11002 w 42056"/>
                <a:gd name="connsiteY7" fmla="*/ 46112 h 46302"/>
                <a:gd name="connsiteX8" fmla="*/ -1476 w 42056"/>
                <a:gd name="connsiteY8" fmla="*/ 41349 h 46302"/>
                <a:gd name="connsiteX9" fmla="*/ -6239 w 42056"/>
                <a:gd name="connsiteY9" fmla="*/ 27728 h 46302"/>
                <a:gd name="connsiteX10" fmla="*/ -6239 w 42056"/>
                <a:gd name="connsiteY10" fmla="*/ -180 h 46302"/>
                <a:gd name="connsiteX11" fmla="*/ 3286 w 42056"/>
                <a:gd name="connsiteY11" fmla="*/ -180 h 46302"/>
                <a:gd name="connsiteX12" fmla="*/ 3286 w 42056"/>
                <a:gd name="connsiteY12" fmla="*/ 24871 h 46302"/>
                <a:gd name="connsiteX13" fmla="*/ 13765 w 42056"/>
                <a:gd name="connsiteY13" fmla="*/ 37444 h 46302"/>
                <a:gd name="connsiteX14" fmla="*/ 22429 w 42056"/>
                <a:gd name="connsiteY14" fmla="*/ 34110 h 46302"/>
                <a:gd name="connsiteX15" fmla="*/ 26243 w 42056"/>
                <a:gd name="connsiteY15" fmla="*/ 24490 h 4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056" h="46302">
                  <a:moveTo>
                    <a:pt x="26243" y="24490"/>
                  </a:moveTo>
                  <a:lnTo>
                    <a:pt x="26243" y="-180"/>
                  </a:lnTo>
                  <a:lnTo>
                    <a:pt x="35768" y="-180"/>
                  </a:lnTo>
                  <a:lnTo>
                    <a:pt x="35768" y="45445"/>
                  </a:lnTo>
                  <a:lnTo>
                    <a:pt x="26243" y="45445"/>
                  </a:lnTo>
                  <a:lnTo>
                    <a:pt x="26243" y="37063"/>
                  </a:lnTo>
                  <a:cubicBezTo>
                    <a:pt x="24718" y="39806"/>
                    <a:pt x="22527" y="42102"/>
                    <a:pt x="19858" y="43731"/>
                  </a:cubicBezTo>
                  <a:cubicBezTo>
                    <a:pt x="17193" y="45264"/>
                    <a:pt x="14146" y="46093"/>
                    <a:pt x="11002" y="46112"/>
                  </a:cubicBezTo>
                  <a:cubicBezTo>
                    <a:pt x="6333" y="46274"/>
                    <a:pt x="1859" y="44559"/>
                    <a:pt x="-1476" y="41349"/>
                  </a:cubicBezTo>
                  <a:cubicBezTo>
                    <a:pt x="-4811" y="37644"/>
                    <a:pt x="-6620" y="32729"/>
                    <a:pt x="-6239" y="27728"/>
                  </a:cubicBezTo>
                  <a:lnTo>
                    <a:pt x="-6239" y="-180"/>
                  </a:lnTo>
                  <a:lnTo>
                    <a:pt x="3286" y="-180"/>
                  </a:lnTo>
                  <a:lnTo>
                    <a:pt x="3286" y="24871"/>
                  </a:lnTo>
                  <a:cubicBezTo>
                    <a:pt x="3286" y="33253"/>
                    <a:pt x="6812" y="37444"/>
                    <a:pt x="13765" y="37444"/>
                  </a:cubicBezTo>
                  <a:cubicBezTo>
                    <a:pt x="17002" y="37472"/>
                    <a:pt x="20048" y="36282"/>
                    <a:pt x="22429" y="34110"/>
                  </a:cubicBezTo>
                  <a:cubicBezTo>
                    <a:pt x="25099" y="31624"/>
                    <a:pt x="26434" y="28100"/>
                    <a:pt x="26243" y="24490"/>
                  </a:cubicBezTo>
                  <a:close/>
                </a:path>
              </a:pathLst>
            </a:custGeom>
            <a:solidFill>
              <a:srgbClr val="6D6E71"/>
            </a:solidFill>
            <a:ln w="9525" cap="flat">
              <a:noFill/>
              <a:prstDash val="solid"/>
              <a:miter/>
            </a:ln>
          </p:spPr>
          <p:txBody>
            <a:bodyPr rtlCol="0" anchor="ctr"/>
            <a:lstStyle/>
            <a:p>
              <a:endParaRPr lang="en-US"/>
            </a:p>
          </p:txBody>
        </p:sp>
        <p:sp>
          <p:nvSpPr>
            <p:cNvPr id="1788" name="Freeform: Shape 1787">
              <a:extLst>
                <a:ext uri="{FF2B5EF4-FFF2-40B4-BE49-F238E27FC236}">
                  <a16:creationId xmlns:a16="http://schemas.microsoft.com/office/drawing/2014/main" id="{6EF8BBD0-D722-4387-BDE5-0F339E7FCB0B}"/>
                </a:ext>
              </a:extLst>
            </p:cNvPr>
            <p:cNvSpPr/>
            <p:nvPr/>
          </p:nvSpPr>
          <p:spPr>
            <a:xfrm>
              <a:off x="18884170" y="5378578"/>
              <a:ext cx="31718" cy="60962"/>
            </a:xfrm>
            <a:custGeom>
              <a:avLst/>
              <a:gdLst>
                <a:gd name="connsiteX0" fmla="*/ 9045 w 31718"/>
                <a:gd name="connsiteY0" fmla="*/ 22204 h 60962"/>
                <a:gd name="connsiteX1" fmla="*/ 9045 w 31718"/>
                <a:gd name="connsiteY1" fmla="*/ 45350 h 60962"/>
                <a:gd name="connsiteX2" fmla="*/ 10761 w 31718"/>
                <a:gd name="connsiteY2" fmla="*/ 50493 h 60962"/>
                <a:gd name="connsiteX3" fmla="*/ 15617 w 31718"/>
                <a:gd name="connsiteY3" fmla="*/ 52398 h 60962"/>
                <a:gd name="connsiteX4" fmla="*/ 21523 w 31718"/>
                <a:gd name="connsiteY4" fmla="*/ 49445 h 60962"/>
                <a:gd name="connsiteX5" fmla="*/ 25430 w 31718"/>
                <a:gd name="connsiteY5" fmla="*/ 56208 h 60962"/>
                <a:gd name="connsiteX6" fmla="*/ 14287 w 31718"/>
                <a:gd name="connsiteY6" fmla="*/ 60780 h 60962"/>
                <a:gd name="connsiteX7" fmla="*/ 3808 w 31718"/>
                <a:gd name="connsiteY7" fmla="*/ 56494 h 60962"/>
                <a:gd name="connsiteX8" fmla="*/ -480 w 31718"/>
                <a:gd name="connsiteY8" fmla="*/ 45064 h 60962"/>
                <a:gd name="connsiteX9" fmla="*/ -480 w 31718"/>
                <a:gd name="connsiteY9" fmla="*/ 22204 h 60962"/>
                <a:gd name="connsiteX10" fmla="*/ -6289 w 31718"/>
                <a:gd name="connsiteY10" fmla="*/ 22204 h 60962"/>
                <a:gd name="connsiteX11" fmla="*/ -6289 w 31718"/>
                <a:gd name="connsiteY11" fmla="*/ 14488 h 60962"/>
                <a:gd name="connsiteX12" fmla="*/ -480 w 31718"/>
                <a:gd name="connsiteY12" fmla="*/ 14488 h 60962"/>
                <a:gd name="connsiteX13" fmla="*/ -480 w 31718"/>
                <a:gd name="connsiteY13" fmla="*/ -180 h 60962"/>
                <a:gd name="connsiteX14" fmla="*/ 9045 w 31718"/>
                <a:gd name="connsiteY14" fmla="*/ -180 h 60962"/>
                <a:gd name="connsiteX15" fmla="*/ 9045 w 31718"/>
                <a:gd name="connsiteY15" fmla="*/ 14203 h 60962"/>
                <a:gd name="connsiteX16" fmla="*/ 21049 w 31718"/>
                <a:gd name="connsiteY16" fmla="*/ 14203 h 60962"/>
                <a:gd name="connsiteX17" fmla="*/ 21049 w 31718"/>
                <a:gd name="connsiteY17" fmla="*/ 21918 h 6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962">
                  <a:moveTo>
                    <a:pt x="9045" y="22204"/>
                  </a:moveTo>
                  <a:lnTo>
                    <a:pt x="9045" y="45350"/>
                  </a:lnTo>
                  <a:cubicBezTo>
                    <a:pt x="8952" y="47217"/>
                    <a:pt x="9524" y="49055"/>
                    <a:pt x="10761" y="50493"/>
                  </a:cubicBezTo>
                  <a:cubicBezTo>
                    <a:pt x="11998" y="51836"/>
                    <a:pt x="13808" y="52541"/>
                    <a:pt x="15617" y="52398"/>
                  </a:cubicBezTo>
                  <a:cubicBezTo>
                    <a:pt x="17905" y="52284"/>
                    <a:pt x="20096" y="51217"/>
                    <a:pt x="21523" y="49445"/>
                  </a:cubicBezTo>
                  <a:lnTo>
                    <a:pt x="25430" y="56208"/>
                  </a:lnTo>
                  <a:cubicBezTo>
                    <a:pt x="22477" y="59113"/>
                    <a:pt x="18477" y="60751"/>
                    <a:pt x="14287" y="60780"/>
                  </a:cubicBezTo>
                  <a:cubicBezTo>
                    <a:pt x="10380" y="60856"/>
                    <a:pt x="6571" y="59304"/>
                    <a:pt x="3808" y="56494"/>
                  </a:cubicBezTo>
                  <a:cubicBezTo>
                    <a:pt x="855" y="53436"/>
                    <a:pt x="-671" y="49302"/>
                    <a:pt x="-480" y="45064"/>
                  </a:cubicBezTo>
                  <a:lnTo>
                    <a:pt x="-480" y="22204"/>
                  </a:lnTo>
                  <a:lnTo>
                    <a:pt x="-6289" y="22204"/>
                  </a:lnTo>
                  <a:lnTo>
                    <a:pt x="-6289" y="14488"/>
                  </a:lnTo>
                  <a:lnTo>
                    <a:pt x="-480" y="14488"/>
                  </a:lnTo>
                  <a:lnTo>
                    <a:pt x="-480" y="-180"/>
                  </a:lnTo>
                  <a:lnTo>
                    <a:pt x="9045" y="-180"/>
                  </a:lnTo>
                  <a:lnTo>
                    <a:pt x="9045" y="14203"/>
                  </a:lnTo>
                  <a:lnTo>
                    <a:pt x="21049" y="14203"/>
                  </a:lnTo>
                  <a:lnTo>
                    <a:pt x="21049" y="21918"/>
                  </a:lnTo>
                  <a:close/>
                </a:path>
              </a:pathLst>
            </a:custGeom>
            <a:solidFill>
              <a:srgbClr val="6D6E71"/>
            </a:solidFill>
            <a:ln w="9525" cap="flat">
              <a:noFill/>
              <a:prstDash val="solid"/>
              <a:miter/>
            </a:ln>
          </p:spPr>
          <p:txBody>
            <a:bodyPr rtlCol="0" anchor="ctr"/>
            <a:lstStyle/>
            <a:p>
              <a:endParaRPr lang="en-US"/>
            </a:p>
          </p:txBody>
        </p:sp>
        <p:sp>
          <p:nvSpPr>
            <p:cNvPr id="1789" name="Freeform: Shape 1788">
              <a:extLst>
                <a:ext uri="{FF2B5EF4-FFF2-40B4-BE49-F238E27FC236}">
                  <a16:creationId xmlns:a16="http://schemas.microsoft.com/office/drawing/2014/main" id="{A502A354-4882-4DBA-8008-E8D4B4434833}"/>
                </a:ext>
              </a:extLst>
            </p:cNvPr>
            <p:cNvSpPr/>
            <p:nvPr/>
          </p:nvSpPr>
          <p:spPr>
            <a:xfrm>
              <a:off x="18923507" y="5392483"/>
              <a:ext cx="46601" cy="62961"/>
            </a:xfrm>
            <a:custGeom>
              <a:avLst/>
              <a:gdLst>
                <a:gd name="connsiteX0" fmla="*/ 18096 w 46601"/>
                <a:gd name="connsiteY0" fmla="*/ -179 h 62961"/>
                <a:gd name="connsiteX1" fmla="*/ 33811 w 46601"/>
                <a:gd name="connsiteY1" fmla="*/ 6203 h 62961"/>
                <a:gd name="connsiteX2" fmla="*/ 40290 w 46601"/>
                <a:gd name="connsiteY2" fmla="*/ 23062 h 62961"/>
                <a:gd name="connsiteX3" fmla="*/ 33811 w 46601"/>
                <a:gd name="connsiteY3" fmla="*/ 40207 h 62961"/>
                <a:gd name="connsiteX4" fmla="*/ 18761 w 46601"/>
                <a:gd name="connsiteY4" fmla="*/ 46875 h 62961"/>
                <a:gd name="connsiteX5" fmla="*/ 3236 w 46601"/>
                <a:gd name="connsiteY5" fmla="*/ 39349 h 62961"/>
                <a:gd name="connsiteX6" fmla="*/ 3236 w 46601"/>
                <a:gd name="connsiteY6" fmla="*/ 62781 h 62961"/>
                <a:gd name="connsiteX7" fmla="*/ -6289 w 46601"/>
                <a:gd name="connsiteY7" fmla="*/ 62781 h 62961"/>
                <a:gd name="connsiteX8" fmla="*/ -6289 w 46601"/>
                <a:gd name="connsiteY8" fmla="*/ 583 h 62961"/>
                <a:gd name="connsiteX9" fmla="*/ 3236 w 46601"/>
                <a:gd name="connsiteY9" fmla="*/ 583 h 62961"/>
                <a:gd name="connsiteX10" fmla="*/ 3236 w 46601"/>
                <a:gd name="connsiteY10" fmla="*/ 8489 h 62961"/>
                <a:gd name="connsiteX11" fmla="*/ 18096 w 46601"/>
                <a:gd name="connsiteY11" fmla="*/ -179 h 62961"/>
                <a:gd name="connsiteX12" fmla="*/ 3046 w 46601"/>
                <a:gd name="connsiteY12" fmla="*/ 23443 h 62961"/>
                <a:gd name="connsiteX13" fmla="*/ 7045 w 46601"/>
                <a:gd name="connsiteY13" fmla="*/ 34111 h 62961"/>
                <a:gd name="connsiteX14" fmla="*/ 16570 w 46601"/>
                <a:gd name="connsiteY14" fmla="*/ 38302 h 62961"/>
                <a:gd name="connsiteX15" fmla="*/ 26095 w 46601"/>
                <a:gd name="connsiteY15" fmla="*/ 34206 h 62961"/>
                <a:gd name="connsiteX16" fmla="*/ 30286 w 46601"/>
                <a:gd name="connsiteY16" fmla="*/ 23443 h 62961"/>
                <a:gd name="connsiteX17" fmla="*/ 26193 w 46601"/>
                <a:gd name="connsiteY17" fmla="*/ 12584 h 62961"/>
                <a:gd name="connsiteX18" fmla="*/ 16668 w 46601"/>
                <a:gd name="connsiteY18" fmla="*/ 8298 h 62961"/>
                <a:gd name="connsiteX19" fmla="*/ 7143 w 46601"/>
                <a:gd name="connsiteY19" fmla="*/ 12584 h 62961"/>
                <a:gd name="connsiteX20" fmla="*/ 3143 w 46601"/>
                <a:gd name="connsiteY20" fmla="*/ 23443 h 62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2961">
                  <a:moveTo>
                    <a:pt x="18096" y="-179"/>
                  </a:moveTo>
                  <a:cubicBezTo>
                    <a:pt x="24002" y="-236"/>
                    <a:pt x="29621" y="2059"/>
                    <a:pt x="33811" y="6203"/>
                  </a:cubicBezTo>
                  <a:cubicBezTo>
                    <a:pt x="38192" y="10698"/>
                    <a:pt x="40573" y="16794"/>
                    <a:pt x="40290" y="23062"/>
                  </a:cubicBezTo>
                  <a:cubicBezTo>
                    <a:pt x="40573" y="29415"/>
                    <a:pt x="38192" y="35606"/>
                    <a:pt x="33811" y="40207"/>
                  </a:cubicBezTo>
                  <a:cubicBezTo>
                    <a:pt x="30002" y="44464"/>
                    <a:pt x="24477" y="46893"/>
                    <a:pt x="18761" y="46875"/>
                  </a:cubicBezTo>
                  <a:cubicBezTo>
                    <a:pt x="12761" y="46741"/>
                    <a:pt x="7045" y="43988"/>
                    <a:pt x="3236" y="39349"/>
                  </a:cubicBezTo>
                  <a:lnTo>
                    <a:pt x="3236" y="62781"/>
                  </a:lnTo>
                  <a:lnTo>
                    <a:pt x="-6289" y="62781"/>
                  </a:lnTo>
                  <a:lnTo>
                    <a:pt x="-6289" y="583"/>
                  </a:lnTo>
                  <a:lnTo>
                    <a:pt x="3236" y="583"/>
                  </a:lnTo>
                  <a:lnTo>
                    <a:pt x="3236" y="8489"/>
                  </a:lnTo>
                  <a:cubicBezTo>
                    <a:pt x="6283" y="3174"/>
                    <a:pt x="11998" y="-122"/>
                    <a:pt x="18096" y="-179"/>
                  </a:cubicBezTo>
                  <a:close/>
                  <a:moveTo>
                    <a:pt x="3046" y="23443"/>
                  </a:moveTo>
                  <a:cubicBezTo>
                    <a:pt x="2855" y="27396"/>
                    <a:pt x="4283" y="31234"/>
                    <a:pt x="7045" y="34111"/>
                  </a:cubicBezTo>
                  <a:cubicBezTo>
                    <a:pt x="9427" y="36807"/>
                    <a:pt x="12952" y="38330"/>
                    <a:pt x="16570" y="38302"/>
                  </a:cubicBezTo>
                  <a:cubicBezTo>
                    <a:pt x="20193" y="38226"/>
                    <a:pt x="23621" y="36759"/>
                    <a:pt x="26095" y="34206"/>
                  </a:cubicBezTo>
                  <a:cubicBezTo>
                    <a:pt x="28858" y="31339"/>
                    <a:pt x="30383" y="27453"/>
                    <a:pt x="30286" y="23443"/>
                  </a:cubicBezTo>
                  <a:cubicBezTo>
                    <a:pt x="30383" y="19423"/>
                    <a:pt x="28956" y="15518"/>
                    <a:pt x="26193" y="12584"/>
                  </a:cubicBezTo>
                  <a:cubicBezTo>
                    <a:pt x="23714" y="9898"/>
                    <a:pt x="20286" y="8346"/>
                    <a:pt x="16668" y="8298"/>
                  </a:cubicBezTo>
                  <a:cubicBezTo>
                    <a:pt x="13050" y="8269"/>
                    <a:pt x="9524" y="9831"/>
                    <a:pt x="7143" y="12584"/>
                  </a:cubicBezTo>
                  <a:cubicBezTo>
                    <a:pt x="4473" y="15547"/>
                    <a:pt x="3046" y="19443"/>
                    <a:pt x="3143" y="23443"/>
                  </a:cubicBezTo>
                  <a:close/>
                </a:path>
              </a:pathLst>
            </a:custGeom>
            <a:solidFill>
              <a:srgbClr val="6D6E71"/>
            </a:solidFill>
            <a:ln w="9525" cap="flat">
              <a:noFill/>
              <a:prstDash val="solid"/>
              <a:miter/>
            </a:ln>
          </p:spPr>
          <p:txBody>
            <a:bodyPr rtlCol="0" anchor="ctr"/>
            <a:lstStyle/>
            <a:p>
              <a:endParaRPr lang="en-US"/>
            </a:p>
          </p:txBody>
        </p:sp>
        <p:sp>
          <p:nvSpPr>
            <p:cNvPr id="1790" name="Freeform: Shape 1789">
              <a:extLst>
                <a:ext uri="{FF2B5EF4-FFF2-40B4-BE49-F238E27FC236}">
                  <a16:creationId xmlns:a16="http://schemas.microsoft.com/office/drawing/2014/main" id="{22C6CE23-979C-4CD0-A154-74906E2F911B}"/>
                </a:ext>
              </a:extLst>
            </p:cNvPr>
            <p:cNvSpPr/>
            <p:nvPr/>
          </p:nvSpPr>
          <p:spPr>
            <a:xfrm>
              <a:off x="18977499" y="5392091"/>
              <a:ext cx="40641" cy="47460"/>
            </a:xfrm>
            <a:custGeom>
              <a:avLst/>
              <a:gdLst>
                <a:gd name="connsiteX0" fmla="*/ 34114 w 40641"/>
                <a:gd name="connsiteY0" fmla="*/ 46600 h 47460"/>
                <a:gd name="connsiteX1" fmla="*/ 25352 w 40641"/>
                <a:gd name="connsiteY1" fmla="*/ 46600 h 47460"/>
                <a:gd name="connsiteX2" fmla="*/ 25352 w 40641"/>
                <a:gd name="connsiteY2" fmla="*/ 40504 h 47460"/>
                <a:gd name="connsiteX3" fmla="*/ 10204 w 40641"/>
                <a:gd name="connsiteY3" fmla="*/ 47267 h 47460"/>
                <a:gd name="connsiteX4" fmla="*/ -1605 w 40641"/>
                <a:gd name="connsiteY4" fmla="*/ 43171 h 47460"/>
                <a:gd name="connsiteX5" fmla="*/ -6274 w 40641"/>
                <a:gd name="connsiteY5" fmla="*/ 32408 h 47460"/>
                <a:gd name="connsiteX6" fmla="*/ -1321 w 40641"/>
                <a:gd name="connsiteY6" fmla="*/ 22406 h 47460"/>
                <a:gd name="connsiteX7" fmla="*/ 12204 w 40641"/>
                <a:gd name="connsiteY7" fmla="*/ 19073 h 47460"/>
                <a:gd name="connsiteX8" fmla="*/ 24589 w 40641"/>
                <a:gd name="connsiteY8" fmla="*/ 19073 h 47460"/>
                <a:gd name="connsiteX9" fmla="*/ 24589 w 40641"/>
                <a:gd name="connsiteY9" fmla="*/ 17358 h 47460"/>
                <a:gd name="connsiteX10" fmla="*/ 14492 w 40641"/>
                <a:gd name="connsiteY10" fmla="*/ 7833 h 47460"/>
                <a:gd name="connsiteX11" fmla="*/ 1348 w 40641"/>
                <a:gd name="connsiteY11" fmla="*/ 12501 h 47460"/>
                <a:gd name="connsiteX12" fmla="*/ -2940 w 40641"/>
                <a:gd name="connsiteY12" fmla="*/ 6500 h 47460"/>
                <a:gd name="connsiteX13" fmla="*/ 16110 w 40641"/>
                <a:gd name="connsiteY13" fmla="*/ -168 h 47460"/>
                <a:gd name="connsiteX14" fmla="*/ 29254 w 40641"/>
                <a:gd name="connsiteY14" fmla="*/ 3928 h 47460"/>
                <a:gd name="connsiteX15" fmla="*/ 34304 w 40641"/>
                <a:gd name="connsiteY15" fmla="*/ 16787 h 47460"/>
                <a:gd name="connsiteX16" fmla="*/ 24589 w 40641"/>
                <a:gd name="connsiteY16" fmla="*/ 29550 h 47460"/>
                <a:gd name="connsiteX17" fmla="*/ 24589 w 40641"/>
                <a:gd name="connsiteY17" fmla="*/ 25741 h 47460"/>
                <a:gd name="connsiteX18" fmla="*/ 13827 w 40641"/>
                <a:gd name="connsiteY18" fmla="*/ 25741 h 47460"/>
                <a:gd name="connsiteX19" fmla="*/ 3441 w 40641"/>
                <a:gd name="connsiteY19" fmla="*/ 32217 h 47460"/>
                <a:gd name="connsiteX20" fmla="*/ 6013 w 40641"/>
                <a:gd name="connsiteY20" fmla="*/ 37361 h 47460"/>
                <a:gd name="connsiteX21" fmla="*/ 13157 w 40641"/>
                <a:gd name="connsiteY21" fmla="*/ 39075 h 47460"/>
                <a:gd name="connsiteX22" fmla="*/ 21161 w 40641"/>
                <a:gd name="connsiteY22" fmla="*/ 36504 h 47460"/>
                <a:gd name="connsiteX23" fmla="*/ 24491 w 40641"/>
                <a:gd name="connsiteY23" fmla="*/ 29550 h 4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1" h="47460">
                  <a:moveTo>
                    <a:pt x="34114" y="46600"/>
                  </a:moveTo>
                  <a:lnTo>
                    <a:pt x="25352" y="46600"/>
                  </a:lnTo>
                  <a:lnTo>
                    <a:pt x="25352" y="40504"/>
                  </a:lnTo>
                  <a:cubicBezTo>
                    <a:pt x="21635" y="44952"/>
                    <a:pt x="16017" y="47448"/>
                    <a:pt x="10204" y="47267"/>
                  </a:cubicBezTo>
                  <a:cubicBezTo>
                    <a:pt x="5920" y="47439"/>
                    <a:pt x="1632" y="45971"/>
                    <a:pt x="-1605" y="43171"/>
                  </a:cubicBezTo>
                  <a:cubicBezTo>
                    <a:pt x="-4749" y="40485"/>
                    <a:pt x="-6465" y="36522"/>
                    <a:pt x="-6274" y="32408"/>
                  </a:cubicBezTo>
                  <a:cubicBezTo>
                    <a:pt x="-6465" y="28436"/>
                    <a:pt x="-4656" y="24645"/>
                    <a:pt x="-1321" y="22406"/>
                  </a:cubicBezTo>
                  <a:cubicBezTo>
                    <a:pt x="2776" y="19959"/>
                    <a:pt x="7441" y="18797"/>
                    <a:pt x="12204" y="19073"/>
                  </a:cubicBezTo>
                  <a:lnTo>
                    <a:pt x="24589" y="19073"/>
                  </a:lnTo>
                  <a:lnTo>
                    <a:pt x="24589" y="17358"/>
                  </a:lnTo>
                  <a:cubicBezTo>
                    <a:pt x="24589" y="11262"/>
                    <a:pt x="21254" y="7833"/>
                    <a:pt x="14492" y="7833"/>
                  </a:cubicBezTo>
                  <a:cubicBezTo>
                    <a:pt x="9729" y="7995"/>
                    <a:pt x="5157" y="9624"/>
                    <a:pt x="1348" y="12501"/>
                  </a:cubicBezTo>
                  <a:lnTo>
                    <a:pt x="-2940" y="6500"/>
                  </a:lnTo>
                  <a:cubicBezTo>
                    <a:pt x="2395" y="2118"/>
                    <a:pt x="9157" y="-244"/>
                    <a:pt x="16110" y="-168"/>
                  </a:cubicBezTo>
                  <a:cubicBezTo>
                    <a:pt x="20873" y="-329"/>
                    <a:pt x="25445" y="1118"/>
                    <a:pt x="29254" y="3928"/>
                  </a:cubicBezTo>
                  <a:cubicBezTo>
                    <a:pt x="32779" y="7214"/>
                    <a:pt x="34686" y="11958"/>
                    <a:pt x="34304" y="16787"/>
                  </a:cubicBezTo>
                  <a:close/>
                  <a:moveTo>
                    <a:pt x="24589" y="29550"/>
                  </a:moveTo>
                  <a:lnTo>
                    <a:pt x="24589" y="25741"/>
                  </a:lnTo>
                  <a:lnTo>
                    <a:pt x="13827" y="25741"/>
                  </a:lnTo>
                  <a:cubicBezTo>
                    <a:pt x="6874" y="25741"/>
                    <a:pt x="3441" y="27931"/>
                    <a:pt x="3441" y="32217"/>
                  </a:cubicBezTo>
                  <a:cubicBezTo>
                    <a:pt x="3348" y="34265"/>
                    <a:pt x="4302" y="36208"/>
                    <a:pt x="6013" y="37361"/>
                  </a:cubicBezTo>
                  <a:cubicBezTo>
                    <a:pt x="8204" y="38618"/>
                    <a:pt x="10683" y="39218"/>
                    <a:pt x="13157" y="39075"/>
                  </a:cubicBezTo>
                  <a:cubicBezTo>
                    <a:pt x="16017" y="39133"/>
                    <a:pt x="18873" y="38228"/>
                    <a:pt x="21161" y="36504"/>
                  </a:cubicBezTo>
                  <a:cubicBezTo>
                    <a:pt x="23352" y="34884"/>
                    <a:pt x="24589" y="32274"/>
                    <a:pt x="24491" y="29550"/>
                  </a:cubicBezTo>
                  <a:close/>
                </a:path>
              </a:pathLst>
            </a:custGeom>
            <a:solidFill>
              <a:srgbClr val="6D6E71"/>
            </a:solidFill>
            <a:ln w="9525" cap="flat">
              <a:noFill/>
              <a:prstDash val="solid"/>
              <a:miter/>
            </a:ln>
          </p:spPr>
          <p:txBody>
            <a:bodyPr rtlCol="0" anchor="ctr"/>
            <a:lstStyle/>
            <a:p>
              <a:endParaRPr lang="en-US"/>
            </a:p>
          </p:txBody>
        </p:sp>
        <p:sp>
          <p:nvSpPr>
            <p:cNvPr id="1791" name="Freeform: Shape 1790">
              <a:extLst>
                <a:ext uri="{FF2B5EF4-FFF2-40B4-BE49-F238E27FC236}">
                  <a16:creationId xmlns:a16="http://schemas.microsoft.com/office/drawing/2014/main" id="{D358C257-03A9-4123-8584-526D265B1E8D}"/>
                </a:ext>
              </a:extLst>
            </p:cNvPr>
            <p:cNvSpPr/>
            <p:nvPr/>
          </p:nvSpPr>
          <p:spPr>
            <a:xfrm>
              <a:off x="19027808" y="5378578"/>
              <a:ext cx="31718" cy="60962"/>
            </a:xfrm>
            <a:custGeom>
              <a:avLst/>
              <a:gdLst>
                <a:gd name="connsiteX0" fmla="*/ 9045 w 31718"/>
                <a:gd name="connsiteY0" fmla="*/ 22204 h 60962"/>
                <a:gd name="connsiteX1" fmla="*/ 9045 w 31718"/>
                <a:gd name="connsiteY1" fmla="*/ 45350 h 60962"/>
                <a:gd name="connsiteX2" fmla="*/ 10761 w 31718"/>
                <a:gd name="connsiteY2" fmla="*/ 50493 h 60962"/>
                <a:gd name="connsiteX3" fmla="*/ 15524 w 31718"/>
                <a:gd name="connsiteY3" fmla="*/ 52398 h 60962"/>
                <a:gd name="connsiteX4" fmla="*/ 21426 w 31718"/>
                <a:gd name="connsiteY4" fmla="*/ 49445 h 60962"/>
                <a:gd name="connsiteX5" fmla="*/ 25430 w 31718"/>
                <a:gd name="connsiteY5" fmla="*/ 56208 h 60962"/>
                <a:gd name="connsiteX6" fmla="*/ 14189 w 31718"/>
                <a:gd name="connsiteY6" fmla="*/ 60780 h 60962"/>
                <a:gd name="connsiteX7" fmla="*/ 3808 w 31718"/>
                <a:gd name="connsiteY7" fmla="*/ 56494 h 60962"/>
                <a:gd name="connsiteX8" fmla="*/ -573 w 31718"/>
                <a:gd name="connsiteY8" fmla="*/ 45064 h 60962"/>
                <a:gd name="connsiteX9" fmla="*/ -573 w 31718"/>
                <a:gd name="connsiteY9" fmla="*/ 22204 h 60962"/>
                <a:gd name="connsiteX10" fmla="*/ -6289 w 31718"/>
                <a:gd name="connsiteY10" fmla="*/ 22204 h 60962"/>
                <a:gd name="connsiteX11" fmla="*/ -6289 w 31718"/>
                <a:gd name="connsiteY11" fmla="*/ 14488 h 60962"/>
                <a:gd name="connsiteX12" fmla="*/ -573 w 31718"/>
                <a:gd name="connsiteY12" fmla="*/ 14488 h 60962"/>
                <a:gd name="connsiteX13" fmla="*/ -573 w 31718"/>
                <a:gd name="connsiteY13" fmla="*/ -180 h 60962"/>
                <a:gd name="connsiteX14" fmla="*/ 8952 w 31718"/>
                <a:gd name="connsiteY14" fmla="*/ -180 h 60962"/>
                <a:gd name="connsiteX15" fmla="*/ 8952 w 31718"/>
                <a:gd name="connsiteY15" fmla="*/ 14203 h 60962"/>
                <a:gd name="connsiteX16" fmla="*/ 20951 w 31718"/>
                <a:gd name="connsiteY16" fmla="*/ 14203 h 60962"/>
                <a:gd name="connsiteX17" fmla="*/ 20951 w 31718"/>
                <a:gd name="connsiteY17" fmla="*/ 21918 h 6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962">
                  <a:moveTo>
                    <a:pt x="9045" y="22204"/>
                  </a:moveTo>
                  <a:lnTo>
                    <a:pt x="9045" y="45350"/>
                  </a:lnTo>
                  <a:cubicBezTo>
                    <a:pt x="8952" y="47217"/>
                    <a:pt x="9520" y="49055"/>
                    <a:pt x="10761" y="50493"/>
                  </a:cubicBezTo>
                  <a:cubicBezTo>
                    <a:pt x="11998" y="51817"/>
                    <a:pt x="13715" y="52522"/>
                    <a:pt x="15524" y="52398"/>
                  </a:cubicBezTo>
                  <a:cubicBezTo>
                    <a:pt x="17807" y="52322"/>
                    <a:pt x="19998" y="51245"/>
                    <a:pt x="21426" y="49445"/>
                  </a:cubicBezTo>
                  <a:lnTo>
                    <a:pt x="25430" y="56208"/>
                  </a:lnTo>
                  <a:cubicBezTo>
                    <a:pt x="22379" y="59104"/>
                    <a:pt x="18379" y="60742"/>
                    <a:pt x="14189" y="60780"/>
                  </a:cubicBezTo>
                  <a:cubicBezTo>
                    <a:pt x="10282" y="60847"/>
                    <a:pt x="6571" y="59304"/>
                    <a:pt x="3808" y="56494"/>
                  </a:cubicBezTo>
                  <a:cubicBezTo>
                    <a:pt x="757" y="53474"/>
                    <a:pt x="-764" y="49322"/>
                    <a:pt x="-573" y="45064"/>
                  </a:cubicBezTo>
                  <a:lnTo>
                    <a:pt x="-573" y="22204"/>
                  </a:lnTo>
                  <a:lnTo>
                    <a:pt x="-6289" y="22204"/>
                  </a:lnTo>
                  <a:lnTo>
                    <a:pt x="-6289" y="14488"/>
                  </a:lnTo>
                  <a:lnTo>
                    <a:pt x="-573" y="14488"/>
                  </a:lnTo>
                  <a:lnTo>
                    <a:pt x="-573" y="-180"/>
                  </a:lnTo>
                  <a:lnTo>
                    <a:pt x="8952" y="-180"/>
                  </a:lnTo>
                  <a:lnTo>
                    <a:pt x="8952" y="14203"/>
                  </a:lnTo>
                  <a:lnTo>
                    <a:pt x="20951" y="14203"/>
                  </a:lnTo>
                  <a:lnTo>
                    <a:pt x="20951" y="21918"/>
                  </a:lnTo>
                  <a:close/>
                </a:path>
              </a:pathLst>
            </a:custGeom>
            <a:solidFill>
              <a:srgbClr val="6D6E71"/>
            </a:solidFill>
            <a:ln w="9525" cap="flat">
              <a:noFill/>
              <a:prstDash val="solid"/>
              <a:miter/>
            </a:ln>
          </p:spPr>
          <p:txBody>
            <a:bodyPr rtlCol="0" anchor="ctr"/>
            <a:lstStyle/>
            <a:p>
              <a:endParaRPr lang="en-US"/>
            </a:p>
          </p:txBody>
        </p:sp>
        <p:sp>
          <p:nvSpPr>
            <p:cNvPr id="1792" name="Freeform: Shape 1791">
              <a:extLst>
                <a:ext uri="{FF2B5EF4-FFF2-40B4-BE49-F238E27FC236}">
                  <a16:creationId xmlns:a16="http://schemas.microsoft.com/office/drawing/2014/main" id="{4696DDB6-EBBF-4A9B-BE6C-AB6A57E9FDB2}"/>
                </a:ext>
              </a:extLst>
            </p:cNvPr>
            <p:cNvSpPr/>
            <p:nvPr/>
          </p:nvSpPr>
          <p:spPr>
            <a:xfrm>
              <a:off x="19065908" y="5373720"/>
              <a:ext cx="12189" cy="65151"/>
            </a:xfrm>
            <a:custGeom>
              <a:avLst/>
              <a:gdLst>
                <a:gd name="connsiteX0" fmla="*/ -4480 w 12189"/>
                <a:gd name="connsiteY0" fmla="*/ 10203 h 65151"/>
                <a:gd name="connsiteX1" fmla="*/ -6289 w 12189"/>
                <a:gd name="connsiteY1" fmla="*/ 5916 h 65151"/>
                <a:gd name="connsiteX2" fmla="*/ -196 w 12189"/>
                <a:gd name="connsiteY2" fmla="*/ -180 h 65151"/>
                <a:gd name="connsiteX3" fmla="*/ 4092 w 12189"/>
                <a:gd name="connsiteY3" fmla="*/ 1630 h 65151"/>
                <a:gd name="connsiteX4" fmla="*/ 5901 w 12189"/>
                <a:gd name="connsiteY4" fmla="*/ 5916 h 65151"/>
                <a:gd name="connsiteX5" fmla="*/ -196 w 12189"/>
                <a:gd name="connsiteY5" fmla="*/ 12012 h 65151"/>
                <a:gd name="connsiteX6" fmla="*/ -4480 w 12189"/>
                <a:gd name="connsiteY6" fmla="*/ 10203 h 65151"/>
                <a:gd name="connsiteX7" fmla="*/ 4566 w 12189"/>
                <a:gd name="connsiteY7" fmla="*/ 64971 h 65151"/>
                <a:gd name="connsiteX8" fmla="*/ -4959 w 12189"/>
                <a:gd name="connsiteY8" fmla="*/ 64971 h 65151"/>
                <a:gd name="connsiteX9" fmla="*/ -4959 w 12189"/>
                <a:gd name="connsiteY9" fmla="*/ 19346 h 65151"/>
                <a:gd name="connsiteX10" fmla="*/ 4566 w 12189"/>
                <a:gd name="connsiteY10" fmla="*/ 19346 h 65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9" h="65151">
                  <a:moveTo>
                    <a:pt x="-4480" y="10203"/>
                  </a:moveTo>
                  <a:cubicBezTo>
                    <a:pt x="-5624" y="9078"/>
                    <a:pt x="-6289" y="7535"/>
                    <a:pt x="-6289" y="5916"/>
                  </a:cubicBezTo>
                  <a:cubicBezTo>
                    <a:pt x="-6196" y="2573"/>
                    <a:pt x="-3526" y="-132"/>
                    <a:pt x="-196" y="-180"/>
                  </a:cubicBezTo>
                  <a:cubicBezTo>
                    <a:pt x="1427" y="-189"/>
                    <a:pt x="2948" y="468"/>
                    <a:pt x="4092" y="1630"/>
                  </a:cubicBezTo>
                  <a:cubicBezTo>
                    <a:pt x="5236" y="2744"/>
                    <a:pt x="5901" y="4297"/>
                    <a:pt x="5901" y="5916"/>
                  </a:cubicBezTo>
                  <a:cubicBezTo>
                    <a:pt x="5901" y="9260"/>
                    <a:pt x="3139" y="11965"/>
                    <a:pt x="-196" y="12012"/>
                  </a:cubicBezTo>
                  <a:cubicBezTo>
                    <a:pt x="-1815" y="12031"/>
                    <a:pt x="-3335" y="11374"/>
                    <a:pt x="-4480" y="10203"/>
                  </a:cubicBezTo>
                  <a:close/>
                  <a:moveTo>
                    <a:pt x="4566" y="64971"/>
                  </a:moveTo>
                  <a:lnTo>
                    <a:pt x="-4959" y="64971"/>
                  </a:lnTo>
                  <a:lnTo>
                    <a:pt x="-4959" y="19346"/>
                  </a:lnTo>
                  <a:lnTo>
                    <a:pt x="4566" y="19346"/>
                  </a:lnTo>
                  <a:close/>
                </a:path>
              </a:pathLst>
            </a:custGeom>
            <a:solidFill>
              <a:srgbClr val="6D6E71"/>
            </a:solidFill>
            <a:ln w="9525" cap="flat">
              <a:noFill/>
              <a:prstDash val="solid"/>
              <a:miter/>
            </a:ln>
          </p:spPr>
          <p:txBody>
            <a:bodyPr rtlCol="0" anchor="ctr"/>
            <a:lstStyle/>
            <a:p>
              <a:endParaRPr lang="en-US"/>
            </a:p>
          </p:txBody>
        </p:sp>
        <p:sp>
          <p:nvSpPr>
            <p:cNvPr id="1793" name="Freeform: Shape 1792">
              <a:extLst>
                <a:ext uri="{FF2B5EF4-FFF2-40B4-BE49-F238E27FC236}">
                  <a16:creationId xmlns:a16="http://schemas.microsoft.com/office/drawing/2014/main" id="{8EDD716C-E6A7-4501-A09E-B2E9A69D81C9}"/>
                </a:ext>
              </a:extLst>
            </p:cNvPr>
            <p:cNvSpPr/>
            <p:nvPr/>
          </p:nvSpPr>
          <p:spPr>
            <a:xfrm>
              <a:off x="19087790" y="5392470"/>
              <a:ext cx="45402" cy="47078"/>
            </a:xfrm>
            <a:custGeom>
              <a:avLst/>
              <a:gdLst>
                <a:gd name="connsiteX0" fmla="*/ 38978 w 45402"/>
                <a:gd name="connsiteY0" fmla="*/ 27552 h 47078"/>
                <a:gd name="connsiteX1" fmla="*/ 3259 w 45402"/>
                <a:gd name="connsiteY1" fmla="*/ 27552 h 47078"/>
                <a:gd name="connsiteX2" fmla="*/ 7738 w 45402"/>
                <a:gd name="connsiteY2" fmla="*/ 35553 h 47078"/>
                <a:gd name="connsiteX3" fmla="*/ 17263 w 45402"/>
                <a:gd name="connsiteY3" fmla="*/ 38601 h 47078"/>
                <a:gd name="connsiteX4" fmla="*/ 30308 w 45402"/>
                <a:gd name="connsiteY4" fmla="*/ 33267 h 47078"/>
                <a:gd name="connsiteX5" fmla="*/ 35834 w 45402"/>
                <a:gd name="connsiteY5" fmla="*/ 39267 h 47078"/>
                <a:gd name="connsiteX6" fmla="*/ 16784 w 45402"/>
                <a:gd name="connsiteY6" fmla="*/ 46888 h 47078"/>
                <a:gd name="connsiteX7" fmla="*/ 403 w 45402"/>
                <a:gd name="connsiteY7" fmla="*/ 40506 h 47078"/>
                <a:gd name="connsiteX8" fmla="*/ -6266 w 45402"/>
                <a:gd name="connsiteY8" fmla="*/ 23361 h 47078"/>
                <a:gd name="connsiteX9" fmla="*/ 594 w 45402"/>
                <a:gd name="connsiteY9" fmla="*/ 6216 h 47078"/>
                <a:gd name="connsiteX10" fmla="*/ 32499 w 45402"/>
                <a:gd name="connsiteY10" fmla="*/ 5454 h 47078"/>
                <a:gd name="connsiteX11" fmla="*/ 39075 w 45402"/>
                <a:gd name="connsiteY11" fmla="*/ 20980 h 47078"/>
                <a:gd name="connsiteX12" fmla="*/ 3259 w 45402"/>
                <a:gd name="connsiteY12" fmla="*/ 20027 h 47078"/>
                <a:gd name="connsiteX13" fmla="*/ 29360 w 45402"/>
                <a:gd name="connsiteY13" fmla="*/ 20027 h 47078"/>
                <a:gd name="connsiteX14" fmla="*/ 25737 w 45402"/>
                <a:gd name="connsiteY14" fmla="*/ 11169 h 47078"/>
                <a:gd name="connsiteX15" fmla="*/ 16881 w 45402"/>
                <a:gd name="connsiteY15" fmla="*/ 8121 h 47078"/>
                <a:gd name="connsiteX16" fmla="*/ 7356 w 45402"/>
                <a:gd name="connsiteY16" fmla="*/ 11359 h 47078"/>
                <a:gd name="connsiteX17" fmla="*/ 3259 w 45402"/>
                <a:gd name="connsiteY17" fmla="*/ 20027 h 47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02" h="47078">
                  <a:moveTo>
                    <a:pt x="38978" y="27552"/>
                  </a:moveTo>
                  <a:lnTo>
                    <a:pt x="3259" y="27552"/>
                  </a:lnTo>
                  <a:cubicBezTo>
                    <a:pt x="3357" y="30781"/>
                    <a:pt x="5068" y="33743"/>
                    <a:pt x="7738" y="35553"/>
                  </a:cubicBezTo>
                  <a:cubicBezTo>
                    <a:pt x="10500" y="37581"/>
                    <a:pt x="13830" y="38658"/>
                    <a:pt x="17263" y="38601"/>
                  </a:cubicBezTo>
                  <a:cubicBezTo>
                    <a:pt x="22216" y="38925"/>
                    <a:pt x="26978" y="36953"/>
                    <a:pt x="30308" y="33267"/>
                  </a:cubicBezTo>
                  <a:lnTo>
                    <a:pt x="35834" y="39267"/>
                  </a:lnTo>
                  <a:cubicBezTo>
                    <a:pt x="30787" y="44344"/>
                    <a:pt x="23927" y="47097"/>
                    <a:pt x="16784" y="46888"/>
                  </a:cubicBezTo>
                  <a:cubicBezTo>
                    <a:pt x="10691" y="46964"/>
                    <a:pt x="4784" y="44678"/>
                    <a:pt x="403" y="40506"/>
                  </a:cubicBezTo>
                  <a:cubicBezTo>
                    <a:pt x="-4169" y="36001"/>
                    <a:pt x="-6550" y="29762"/>
                    <a:pt x="-6266" y="23361"/>
                  </a:cubicBezTo>
                  <a:cubicBezTo>
                    <a:pt x="-6550" y="16922"/>
                    <a:pt x="-4076" y="10674"/>
                    <a:pt x="594" y="6216"/>
                  </a:cubicBezTo>
                  <a:cubicBezTo>
                    <a:pt x="9547" y="-2014"/>
                    <a:pt x="23165" y="-2338"/>
                    <a:pt x="32499" y="5454"/>
                  </a:cubicBezTo>
                  <a:cubicBezTo>
                    <a:pt x="36978" y="9321"/>
                    <a:pt x="39457" y="15065"/>
                    <a:pt x="39075" y="20980"/>
                  </a:cubicBezTo>
                  <a:close/>
                  <a:moveTo>
                    <a:pt x="3259" y="20027"/>
                  </a:moveTo>
                  <a:lnTo>
                    <a:pt x="29360" y="20027"/>
                  </a:lnTo>
                  <a:cubicBezTo>
                    <a:pt x="29550" y="16684"/>
                    <a:pt x="28216" y="13436"/>
                    <a:pt x="25737" y="11169"/>
                  </a:cubicBezTo>
                  <a:cubicBezTo>
                    <a:pt x="23262" y="9112"/>
                    <a:pt x="20118" y="8035"/>
                    <a:pt x="16881" y="8121"/>
                  </a:cubicBezTo>
                  <a:cubicBezTo>
                    <a:pt x="13449" y="8054"/>
                    <a:pt x="10021" y="9197"/>
                    <a:pt x="7356" y="11359"/>
                  </a:cubicBezTo>
                  <a:cubicBezTo>
                    <a:pt x="4594" y="13388"/>
                    <a:pt x="3068" y="16636"/>
                    <a:pt x="3259" y="20027"/>
                  </a:cubicBezTo>
                  <a:close/>
                </a:path>
              </a:pathLst>
            </a:custGeom>
            <a:solidFill>
              <a:srgbClr val="6D6E71"/>
            </a:solidFill>
            <a:ln w="9525" cap="flat">
              <a:noFill/>
              <a:prstDash val="solid"/>
              <a:miter/>
            </a:ln>
          </p:spPr>
          <p:txBody>
            <a:bodyPr rtlCol="0" anchor="ctr"/>
            <a:lstStyle/>
            <a:p>
              <a:endParaRPr lang="en-US"/>
            </a:p>
          </p:txBody>
        </p:sp>
        <p:sp>
          <p:nvSpPr>
            <p:cNvPr id="1794" name="Freeform: Shape 1793">
              <a:extLst>
                <a:ext uri="{FF2B5EF4-FFF2-40B4-BE49-F238E27FC236}">
                  <a16:creationId xmlns:a16="http://schemas.microsoft.com/office/drawing/2014/main" id="{A7553D0E-1379-4C12-A8CE-63E43BB2AE14}"/>
                </a:ext>
              </a:extLst>
            </p:cNvPr>
            <p:cNvSpPr/>
            <p:nvPr/>
          </p:nvSpPr>
          <p:spPr>
            <a:xfrm>
              <a:off x="19143628" y="5392474"/>
              <a:ext cx="42037" cy="46397"/>
            </a:xfrm>
            <a:custGeom>
              <a:avLst/>
              <a:gdLst>
                <a:gd name="connsiteX0" fmla="*/ 3236 w 42037"/>
                <a:gd name="connsiteY0" fmla="*/ 21452 h 46397"/>
                <a:gd name="connsiteX1" fmla="*/ 3236 w 42037"/>
                <a:gd name="connsiteY1" fmla="*/ 46217 h 46397"/>
                <a:gd name="connsiteX2" fmla="*/ -6289 w 42037"/>
                <a:gd name="connsiteY2" fmla="*/ 46217 h 46397"/>
                <a:gd name="connsiteX3" fmla="*/ -6289 w 42037"/>
                <a:gd name="connsiteY3" fmla="*/ 592 h 46397"/>
                <a:gd name="connsiteX4" fmla="*/ 3236 w 42037"/>
                <a:gd name="connsiteY4" fmla="*/ 592 h 46397"/>
                <a:gd name="connsiteX5" fmla="*/ 3236 w 42037"/>
                <a:gd name="connsiteY5" fmla="*/ 8879 h 46397"/>
                <a:gd name="connsiteX6" fmla="*/ 9622 w 42037"/>
                <a:gd name="connsiteY6" fmla="*/ 2307 h 46397"/>
                <a:gd name="connsiteX7" fmla="*/ 18477 w 42037"/>
                <a:gd name="connsiteY7" fmla="*/ -169 h 46397"/>
                <a:gd name="connsiteX8" fmla="*/ 30955 w 42037"/>
                <a:gd name="connsiteY8" fmla="*/ 4593 h 46397"/>
                <a:gd name="connsiteX9" fmla="*/ 35718 w 42037"/>
                <a:gd name="connsiteY9" fmla="*/ 18214 h 46397"/>
                <a:gd name="connsiteX10" fmla="*/ 35718 w 42037"/>
                <a:gd name="connsiteY10" fmla="*/ 46217 h 46397"/>
                <a:gd name="connsiteX11" fmla="*/ 26193 w 42037"/>
                <a:gd name="connsiteY11" fmla="*/ 46217 h 46397"/>
                <a:gd name="connsiteX12" fmla="*/ 26193 w 42037"/>
                <a:gd name="connsiteY12" fmla="*/ 21166 h 46397"/>
                <a:gd name="connsiteX13" fmla="*/ 15715 w 42037"/>
                <a:gd name="connsiteY13" fmla="*/ 8498 h 46397"/>
                <a:gd name="connsiteX14" fmla="*/ 7050 w 42037"/>
                <a:gd name="connsiteY14" fmla="*/ 11832 h 46397"/>
                <a:gd name="connsiteX15" fmla="*/ 3236 w 42037"/>
                <a:gd name="connsiteY15" fmla="*/ 21452 h 46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037" h="46397">
                  <a:moveTo>
                    <a:pt x="3236" y="21452"/>
                  </a:moveTo>
                  <a:lnTo>
                    <a:pt x="3236" y="46217"/>
                  </a:lnTo>
                  <a:lnTo>
                    <a:pt x="-6289" y="46217"/>
                  </a:lnTo>
                  <a:lnTo>
                    <a:pt x="-6289" y="592"/>
                  </a:lnTo>
                  <a:lnTo>
                    <a:pt x="3236" y="592"/>
                  </a:lnTo>
                  <a:lnTo>
                    <a:pt x="3236" y="8879"/>
                  </a:lnTo>
                  <a:cubicBezTo>
                    <a:pt x="4762" y="6164"/>
                    <a:pt x="6952" y="3898"/>
                    <a:pt x="9622" y="2307"/>
                  </a:cubicBezTo>
                  <a:cubicBezTo>
                    <a:pt x="12287" y="697"/>
                    <a:pt x="15333" y="-160"/>
                    <a:pt x="18477" y="-169"/>
                  </a:cubicBezTo>
                  <a:cubicBezTo>
                    <a:pt x="23147" y="-332"/>
                    <a:pt x="27621" y="1383"/>
                    <a:pt x="30955" y="4593"/>
                  </a:cubicBezTo>
                  <a:cubicBezTo>
                    <a:pt x="34290" y="8298"/>
                    <a:pt x="36006" y="13213"/>
                    <a:pt x="35718" y="18214"/>
                  </a:cubicBezTo>
                  <a:lnTo>
                    <a:pt x="35718" y="46217"/>
                  </a:lnTo>
                  <a:lnTo>
                    <a:pt x="26193" y="46217"/>
                  </a:lnTo>
                  <a:lnTo>
                    <a:pt x="26193" y="21166"/>
                  </a:lnTo>
                  <a:cubicBezTo>
                    <a:pt x="26193" y="12784"/>
                    <a:pt x="22668" y="8498"/>
                    <a:pt x="15715" y="8498"/>
                  </a:cubicBezTo>
                  <a:cubicBezTo>
                    <a:pt x="12477" y="8470"/>
                    <a:pt x="9431" y="9660"/>
                    <a:pt x="7050" y="11832"/>
                  </a:cubicBezTo>
                  <a:cubicBezTo>
                    <a:pt x="4380" y="14318"/>
                    <a:pt x="3046" y="17842"/>
                    <a:pt x="3236" y="21452"/>
                  </a:cubicBezTo>
                  <a:close/>
                </a:path>
              </a:pathLst>
            </a:custGeom>
            <a:solidFill>
              <a:srgbClr val="6D6E71"/>
            </a:solidFill>
            <a:ln w="9525" cap="flat">
              <a:noFill/>
              <a:prstDash val="solid"/>
              <a:miter/>
            </a:ln>
          </p:spPr>
          <p:txBody>
            <a:bodyPr rtlCol="0" anchor="ctr"/>
            <a:lstStyle/>
            <a:p>
              <a:endParaRPr lang="en-US"/>
            </a:p>
          </p:txBody>
        </p:sp>
        <p:sp>
          <p:nvSpPr>
            <p:cNvPr id="1795" name="Freeform: Shape 1794">
              <a:extLst>
                <a:ext uri="{FF2B5EF4-FFF2-40B4-BE49-F238E27FC236}">
                  <a16:creationId xmlns:a16="http://schemas.microsoft.com/office/drawing/2014/main" id="{BC345C11-CB37-4851-B7BB-5736B2B87B40}"/>
                </a:ext>
              </a:extLst>
            </p:cNvPr>
            <p:cNvSpPr/>
            <p:nvPr/>
          </p:nvSpPr>
          <p:spPr>
            <a:xfrm>
              <a:off x="19195448" y="5378578"/>
              <a:ext cx="31714" cy="60962"/>
            </a:xfrm>
            <a:custGeom>
              <a:avLst/>
              <a:gdLst>
                <a:gd name="connsiteX0" fmla="*/ 9045 w 31714"/>
                <a:gd name="connsiteY0" fmla="*/ 22204 h 60962"/>
                <a:gd name="connsiteX1" fmla="*/ 9045 w 31714"/>
                <a:gd name="connsiteY1" fmla="*/ 45350 h 60962"/>
                <a:gd name="connsiteX2" fmla="*/ 10757 w 31714"/>
                <a:gd name="connsiteY2" fmla="*/ 50493 h 60962"/>
                <a:gd name="connsiteX3" fmla="*/ 15617 w 31714"/>
                <a:gd name="connsiteY3" fmla="*/ 52398 h 60962"/>
                <a:gd name="connsiteX4" fmla="*/ 21523 w 31714"/>
                <a:gd name="connsiteY4" fmla="*/ 49445 h 60962"/>
                <a:gd name="connsiteX5" fmla="*/ 25426 w 31714"/>
                <a:gd name="connsiteY5" fmla="*/ 56208 h 60962"/>
                <a:gd name="connsiteX6" fmla="*/ 14282 w 31714"/>
                <a:gd name="connsiteY6" fmla="*/ 60780 h 60962"/>
                <a:gd name="connsiteX7" fmla="*/ 3804 w 31714"/>
                <a:gd name="connsiteY7" fmla="*/ 56494 h 60962"/>
                <a:gd name="connsiteX8" fmla="*/ -578 w 31714"/>
                <a:gd name="connsiteY8" fmla="*/ 45064 h 60962"/>
                <a:gd name="connsiteX9" fmla="*/ -578 w 31714"/>
                <a:gd name="connsiteY9" fmla="*/ 22204 h 60962"/>
                <a:gd name="connsiteX10" fmla="*/ -6289 w 31714"/>
                <a:gd name="connsiteY10" fmla="*/ 22204 h 60962"/>
                <a:gd name="connsiteX11" fmla="*/ -6289 w 31714"/>
                <a:gd name="connsiteY11" fmla="*/ 14488 h 60962"/>
                <a:gd name="connsiteX12" fmla="*/ -578 w 31714"/>
                <a:gd name="connsiteY12" fmla="*/ 14488 h 60962"/>
                <a:gd name="connsiteX13" fmla="*/ -578 w 31714"/>
                <a:gd name="connsiteY13" fmla="*/ -180 h 60962"/>
                <a:gd name="connsiteX14" fmla="*/ 8947 w 31714"/>
                <a:gd name="connsiteY14" fmla="*/ -180 h 60962"/>
                <a:gd name="connsiteX15" fmla="*/ 8947 w 31714"/>
                <a:gd name="connsiteY15" fmla="*/ 14203 h 60962"/>
                <a:gd name="connsiteX16" fmla="*/ 20951 w 31714"/>
                <a:gd name="connsiteY16" fmla="*/ 14203 h 60962"/>
                <a:gd name="connsiteX17" fmla="*/ 20951 w 31714"/>
                <a:gd name="connsiteY17" fmla="*/ 21918 h 6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4" h="60962">
                  <a:moveTo>
                    <a:pt x="9045" y="22204"/>
                  </a:moveTo>
                  <a:lnTo>
                    <a:pt x="9045" y="45350"/>
                  </a:lnTo>
                  <a:cubicBezTo>
                    <a:pt x="8947" y="47217"/>
                    <a:pt x="9520" y="49055"/>
                    <a:pt x="10757" y="50493"/>
                  </a:cubicBezTo>
                  <a:cubicBezTo>
                    <a:pt x="11998" y="51836"/>
                    <a:pt x="13808" y="52541"/>
                    <a:pt x="15617" y="52398"/>
                  </a:cubicBezTo>
                  <a:cubicBezTo>
                    <a:pt x="17900" y="52284"/>
                    <a:pt x="20091" y="51217"/>
                    <a:pt x="21523" y="49445"/>
                  </a:cubicBezTo>
                  <a:lnTo>
                    <a:pt x="25426" y="56208"/>
                  </a:lnTo>
                  <a:cubicBezTo>
                    <a:pt x="22472" y="59104"/>
                    <a:pt x="18472" y="60733"/>
                    <a:pt x="14282" y="60780"/>
                  </a:cubicBezTo>
                  <a:cubicBezTo>
                    <a:pt x="10380" y="60856"/>
                    <a:pt x="6566" y="59304"/>
                    <a:pt x="3804" y="56494"/>
                  </a:cubicBezTo>
                  <a:cubicBezTo>
                    <a:pt x="757" y="53474"/>
                    <a:pt x="-768" y="49322"/>
                    <a:pt x="-578" y="45064"/>
                  </a:cubicBezTo>
                  <a:lnTo>
                    <a:pt x="-578" y="22204"/>
                  </a:lnTo>
                  <a:lnTo>
                    <a:pt x="-6289" y="22204"/>
                  </a:lnTo>
                  <a:lnTo>
                    <a:pt x="-6289" y="14488"/>
                  </a:lnTo>
                  <a:lnTo>
                    <a:pt x="-578" y="14488"/>
                  </a:lnTo>
                  <a:lnTo>
                    <a:pt x="-578" y="-180"/>
                  </a:lnTo>
                  <a:lnTo>
                    <a:pt x="8947" y="-180"/>
                  </a:lnTo>
                  <a:lnTo>
                    <a:pt x="8947" y="14203"/>
                  </a:lnTo>
                  <a:lnTo>
                    <a:pt x="20951" y="14203"/>
                  </a:lnTo>
                  <a:lnTo>
                    <a:pt x="20951" y="21918"/>
                  </a:lnTo>
                  <a:close/>
                </a:path>
              </a:pathLst>
            </a:custGeom>
            <a:solidFill>
              <a:srgbClr val="6D6E71"/>
            </a:solidFill>
            <a:ln w="9525" cap="flat">
              <a:noFill/>
              <a:prstDash val="solid"/>
              <a:miter/>
            </a:ln>
          </p:spPr>
          <p:txBody>
            <a:bodyPr rtlCol="0" anchor="ctr"/>
            <a:lstStyle/>
            <a:p>
              <a:endParaRPr lang="en-US"/>
            </a:p>
          </p:txBody>
        </p:sp>
        <p:sp>
          <p:nvSpPr>
            <p:cNvPr id="1796" name="Freeform: Shape 1795">
              <a:extLst>
                <a:ext uri="{FF2B5EF4-FFF2-40B4-BE49-F238E27FC236}">
                  <a16:creationId xmlns:a16="http://schemas.microsoft.com/office/drawing/2014/main" id="{A07BC5BC-B86A-4B5B-A42B-517C55531C16}"/>
                </a:ext>
              </a:extLst>
            </p:cNvPr>
            <p:cNvSpPr/>
            <p:nvPr/>
          </p:nvSpPr>
          <p:spPr>
            <a:xfrm>
              <a:off x="16910969" y="5497624"/>
              <a:ext cx="36675" cy="46703"/>
            </a:xfrm>
            <a:custGeom>
              <a:avLst/>
              <a:gdLst>
                <a:gd name="connsiteX0" fmla="*/ 30383 w 36675"/>
                <a:gd name="connsiteY0" fmla="*/ 32126 h 46703"/>
                <a:gd name="connsiteX1" fmla="*/ 25621 w 36675"/>
                <a:gd name="connsiteY1" fmla="*/ 42603 h 46703"/>
                <a:gd name="connsiteX2" fmla="*/ 13524 w 36675"/>
                <a:gd name="connsiteY2" fmla="*/ 46509 h 46703"/>
                <a:gd name="connsiteX3" fmla="*/ 3236 w 36675"/>
                <a:gd name="connsiteY3" fmla="*/ 44699 h 46703"/>
                <a:gd name="connsiteX4" fmla="*/ -6289 w 36675"/>
                <a:gd name="connsiteY4" fmla="*/ 39555 h 46703"/>
                <a:gd name="connsiteX5" fmla="*/ -1717 w 36675"/>
                <a:gd name="connsiteY5" fmla="*/ 32126 h 46703"/>
                <a:gd name="connsiteX6" fmla="*/ 13715 w 36675"/>
                <a:gd name="connsiteY6" fmla="*/ 38127 h 46703"/>
                <a:gd name="connsiteX7" fmla="*/ 18859 w 36675"/>
                <a:gd name="connsiteY7" fmla="*/ 36602 h 46703"/>
                <a:gd name="connsiteX8" fmla="*/ 20765 w 36675"/>
                <a:gd name="connsiteY8" fmla="*/ 32793 h 46703"/>
                <a:gd name="connsiteX9" fmla="*/ 11715 w 36675"/>
                <a:gd name="connsiteY9" fmla="*/ 26697 h 46703"/>
                <a:gd name="connsiteX10" fmla="*/ 10668 w 36675"/>
                <a:gd name="connsiteY10" fmla="*/ 26697 h 46703"/>
                <a:gd name="connsiteX11" fmla="*/ -3619 w 36675"/>
                <a:gd name="connsiteY11" fmla="*/ 13838 h 46703"/>
                <a:gd name="connsiteX12" fmla="*/ 1334 w 36675"/>
                <a:gd name="connsiteY12" fmla="*/ 3646 h 46703"/>
                <a:gd name="connsiteX13" fmla="*/ 14189 w 36675"/>
                <a:gd name="connsiteY13" fmla="*/ -164 h 46703"/>
                <a:gd name="connsiteX14" fmla="*/ 29049 w 36675"/>
                <a:gd name="connsiteY14" fmla="*/ 4503 h 46703"/>
                <a:gd name="connsiteX15" fmla="*/ 25430 w 36675"/>
                <a:gd name="connsiteY15" fmla="*/ 11647 h 46703"/>
                <a:gd name="connsiteX16" fmla="*/ 13431 w 36675"/>
                <a:gd name="connsiteY16" fmla="*/ 7932 h 46703"/>
                <a:gd name="connsiteX17" fmla="*/ 7808 w 36675"/>
                <a:gd name="connsiteY17" fmla="*/ 9170 h 46703"/>
                <a:gd name="connsiteX18" fmla="*/ 5715 w 36675"/>
                <a:gd name="connsiteY18" fmla="*/ 12885 h 46703"/>
                <a:gd name="connsiteX19" fmla="*/ 7906 w 36675"/>
                <a:gd name="connsiteY19" fmla="*/ 16124 h 46703"/>
                <a:gd name="connsiteX20" fmla="*/ 12189 w 36675"/>
                <a:gd name="connsiteY20" fmla="*/ 17648 h 46703"/>
                <a:gd name="connsiteX21" fmla="*/ 17142 w 36675"/>
                <a:gd name="connsiteY21" fmla="*/ 18981 h 46703"/>
                <a:gd name="connsiteX22" fmla="*/ 21333 w 36675"/>
                <a:gd name="connsiteY22" fmla="*/ 20505 h 46703"/>
                <a:gd name="connsiteX23" fmla="*/ 25621 w 36675"/>
                <a:gd name="connsiteY23" fmla="*/ 22886 h 46703"/>
                <a:gd name="connsiteX24" fmla="*/ 30383 w 36675"/>
                <a:gd name="connsiteY24" fmla="*/ 32126 h 4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75" h="46703">
                  <a:moveTo>
                    <a:pt x="30383" y="32126"/>
                  </a:moveTo>
                  <a:cubicBezTo>
                    <a:pt x="30476" y="36165"/>
                    <a:pt x="28765" y="40041"/>
                    <a:pt x="25621" y="42603"/>
                  </a:cubicBezTo>
                  <a:cubicBezTo>
                    <a:pt x="22193" y="45299"/>
                    <a:pt x="17905" y="46680"/>
                    <a:pt x="13524" y="46509"/>
                  </a:cubicBezTo>
                  <a:cubicBezTo>
                    <a:pt x="9999" y="46442"/>
                    <a:pt x="6571" y="45832"/>
                    <a:pt x="3236" y="44699"/>
                  </a:cubicBezTo>
                  <a:cubicBezTo>
                    <a:pt x="-191" y="43575"/>
                    <a:pt x="-3429" y="41832"/>
                    <a:pt x="-6289" y="39555"/>
                  </a:cubicBezTo>
                  <a:lnTo>
                    <a:pt x="-1717" y="32126"/>
                  </a:lnTo>
                  <a:cubicBezTo>
                    <a:pt x="2664" y="35755"/>
                    <a:pt x="8096" y="37860"/>
                    <a:pt x="13715" y="38127"/>
                  </a:cubicBezTo>
                  <a:cubicBezTo>
                    <a:pt x="15524" y="38251"/>
                    <a:pt x="17333" y="37708"/>
                    <a:pt x="18859" y="36602"/>
                  </a:cubicBezTo>
                  <a:cubicBezTo>
                    <a:pt x="20096" y="35726"/>
                    <a:pt x="20765" y="34297"/>
                    <a:pt x="20765" y="32793"/>
                  </a:cubicBezTo>
                  <a:cubicBezTo>
                    <a:pt x="20765" y="30506"/>
                    <a:pt x="17714" y="28506"/>
                    <a:pt x="11715" y="26697"/>
                  </a:cubicBezTo>
                  <a:lnTo>
                    <a:pt x="10668" y="26697"/>
                  </a:lnTo>
                  <a:cubicBezTo>
                    <a:pt x="1143" y="24153"/>
                    <a:pt x="-3619" y="19867"/>
                    <a:pt x="-3619" y="13838"/>
                  </a:cubicBezTo>
                  <a:cubicBezTo>
                    <a:pt x="-3717" y="9847"/>
                    <a:pt x="-1810" y="6056"/>
                    <a:pt x="1334" y="3646"/>
                  </a:cubicBezTo>
                  <a:cubicBezTo>
                    <a:pt x="5045" y="998"/>
                    <a:pt x="9617" y="-345"/>
                    <a:pt x="14189" y="-164"/>
                  </a:cubicBezTo>
                  <a:cubicBezTo>
                    <a:pt x="19524" y="-155"/>
                    <a:pt x="24667" y="1474"/>
                    <a:pt x="29049" y="4503"/>
                  </a:cubicBezTo>
                  <a:lnTo>
                    <a:pt x="25430" y="11647"/>
                  </a:lnTo>
                  <a:cubicBezTo>
                    <a:pt x="21905" y="9228"/>
                    <a:pt x="17714" y="7932"/>
                    <a:pt x="13431" y="7932"/>
                  </a:cubicBezTo>
                  <a:cubicBezTo>
                    <a:pt x="11524" y="7837"/>
                    <a:pt x="9524" y="8266"/>
                    <a:pt x="7808" y="9170"/>
                  </a:cubicBezTo>
                  <a:cubicBezTo>
                    <a:pt x="6478" y="9923"/>
                    <a:pt x="5617" y="11352"/>
                    <a:pt x="5715" y="12885"/>
                  </a:cubicBezTo>
                  <a:cubicBezTo>
                    <a:pt x="5617" y="14333"/>
                    <a:pt x="6571" y="15657"/>
                    <a:pt x="7906" y="16124"/>
                  </a:cubicBezTo>
                  <a:cubicBezTo>
                    <a:pt x="9236" y="16791"/>
                    <a:pt x="10668" y="17305"/>
                    <a:pt x="12189" y="17648"/>
                  </a:cubicBezTo>
                  <a:cubicBezTo>
                    <a:pt x="13905" y="17991"/>
                    <a:pt x="15524" y="18429"/>
                    <a:pt x="17142" y="18981"/>
                  </a:cubicBezTo>
                  <a:lnTo>
                    <a:pt x="21333" y="20505"/>
                  </a:lnTo>
                  <a:cubicBezTo>
                    <a:pt x="22858" y="21191"/>
                    <a:pt x="24286" y="21991"/>
                    <a:pt x="25621" y="22886"/>
                  </a:cubicBezTo>
                  <a:cubicBezTo>
                    <a:pt x="28667" y="24944"/>
                    <a:pt x="30476" y="28430"/>
                    <a:pt x="30383" y="32126"/>
                  </a:cubicBezTo>
                  <a:close/>
                </a:path>
              </a:pathLst>
            </a:custGeom>
            <a:solidFill>
              <a:srgbClr val="6D6E71"/>
            </a:solidFill>
            <a:ln w="9525" cap="flat">
              <a:noFill/>
              <a:prstDash val="solid"/>
              <a:miter/>
            </a:ln>
          </p:spPr>
          <p:txBody>
            <a:bodyPr rtlCol="0" anchor="ctr"/>
            <a:lstStyle/>
            <a:p>
              <a:endParaRPr lang="en-US"/>
            </a:p>
          </p:txBody>
        </p:sp>
        <p:sp>
          <p:nvSpPr>
            <p:cNvPr id="1797" name="Freeform: Shape 1796">
              <a:extLst>
                <a:ext uri="{FF2B5EF4-FFF2-40B4-BE49-F238E27FC236}">
                  <a16:creationId xmlns:a16="http://schemas.microsoft.com/office/drawing/2014/main" id="{9634AAED-352F-4E72-B215-CD6A18209927}"/>
                </a:ext>
              </a:extLst>
            </p:cNvPr>
            <p:cNvSpPr/>
            <p:nvPr/>
          </p:nvSpPr>
          <p:spPr>
            <a:xfrm>
              <a:off x="16955977" y="5497266"/>
              <a:ext cx="45327" cy="47061"/>
            </a:xfrm>
            <a:custGeom>
              <a:avLst/>
              <a:gdLst>
                <a:gd name="connsiteX0" fmla="*/ 39000 w 45327"/>
                <a:gd name="connsiteY0" fmla="*/ 27530 h 47061"/>
                <a:gd name="connsiteX1" fmla="*/ 3189 w 45327"/>
                <a:gd name="connsiteY1" fmla="*/ 27530 h 47061"/>
                <a:gd name="connsiteX2" fmla="*/ 7760 w 45327"/>
                <a:gd name="connsiteY2" fmla="*/ 35532 h 47061"/>
                <a:gd name="connsiteX3" fmla="*/ 30429 w 45327"/>
                <a:gd name="connsiteY3" fmla="*/ 33150 h 47061"/>
                <a:gd name="connsiteX4" fmla="*/ 35856 w 45327"/>
                <a:gd name="connsiteY4" fmla="*/ 39151 h 47061"/>
                <a:gd name="connsiteX5" fmla="*/ 16806 w 45327"/>
                <a:gd name="connsiteY5" fmla="*/ 46866 h 47061"/>
                <a:gd name="connsiteX6" fmla="*/ 426 w 45327"/>
                <a:gd name="connsiteY6" fmla="*/ 40389 h 47061"/>
                <a:gd name="connsiteX7" fmla="*/ 426 w 45327"/>
                <a:gd name="connsiteY7" fmla="*/ 6195 h 47061"/>
                <a:gd name="connsiteX8" fmla="*/ 32429 w 45327"/>
                <a:gd name="connsiteY8" fmla="*/ 5432 h 47061"/>
                <a:gd name="connsiteX9" fmla="*/ 39000 w 45327"/>
                <a:gd name="connsiteY9" fmla="*/ 20958 h 47061"/>
                <a:gd name="connsiteX10" fmla="*/ 3189 w 45327"/>
                <a:gd name="connsiteY10" fmla="*/ 20006 h 47061"/>
                <a:gd name="connsiteX11" fmla="*/ 29382 w 45327"/>
                <a:gd name="connsiteY11" fmla="*/ 20006 h 47061"/>
                <a:gd name="connsiteX12" fmla="*/ 25764 w 45327"/>
                <a:gd name="connsiteY12" fmla="*/ 11148 h 47061"/>
                <a:gd name="connsiteX13" fmla="*/ 16904 w 45327"/>
                <a:gd name="connsiteY13" fmla="*/ 8100 h 47061"/>
                <a:gd name="connsiteX14" fmla="*/ 7379 w 45327"/>
                <a:gd name="connsiteY14" fmla="*/ 11338 h 47061"/>
                <a:gd name="connsiteX15" fmla="*/ 3189 w 45327"/>
                <a:gd name="connsiteY15" fmla="*/ 20006 h 47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327" h="47061">
                  <a:moveTo>
                    <a:pt x="39000" y="27530"/>
                  </a:moveTo>
                  <a:lnTo>
                    <a:pt x="3189" y="27530"/>
                  </a:lnTo>
                  <a:cubicBezTo>
                    <a:pt x="3379" y="30759"/>
                    <a:pt x="5091" y="33703"/>
                    <a:pt x="7760" y="35532"/>
                  </a:cubicBezTo>
                  <a:cubicBezTo>
                    <a:pt x="14904" y="40389"/>
                    <a:pt x="24429" y="39380"/>
                    <a:pt x="30429" y="33150"/>
                  </a:cubicBezTo>
                  <a:lnTo>
                    <a:pt x="35856" y="39151"/>
                  </a:lnTo>
                  <a:cubicBezTo>
                    <a:pt x="30903" y="44314"/>
                    <a:pt x="23950" y="47114"/>
                    <a:pt x="16806" y="46866"/>
                  </a:cubicBezTo>
                  <a:cubicBezTo>
                    <a:pt x="10714" y="46990"/>
                    <a:pt x="4807" y="44657"/>
                    <a:pt x="426" y="40389"/>
                  </a:cubicBezTo>
                  <a:cubicBezTo>
                    <a:pt x="-8527" y="30750"/>
                    <a:pt x="-8527" y="15843"/>
                    <a:pt x="426" y="6195"/>
                  </a:cubicBezTo>
                  <a:cubicBezTo>
                    <a:pt x="9379" y="-2007"/>
                    <a:pt x="23094" y="-2331"/>
                    <a:pt x="32429" y="5432"/>
                  </a:cubicBezTo>
                  <a:cubicBezTo>
                    <a:pt x="36907" y="9300"/>
                    <a:pt x="39382" y="15043"/>
                    <a:pt x="39000" y="20958"/>
                  </a:cubicBezTo>
                  <a:close/>
                  <a:moveTo>
                    <a:pt x="3189" y="20006"/>
                  </a:moveTo>
                  <a:lnTo>
                    <a:pt x="29382" y="20006"/>
                  </a:lnTo>
                  <a:cubicBezTo>
                    <a:pt x="29573" y="16663"/>
                    <a:pt x="28238" y="13414"/>
                    <a:pt x="25764" y="11148"/>
                  </a:cubicBezTo>
                  <a:cubicBezTo>
                    <a:pt x="23285" y="9090"/>
                    <a:pt x="20141" y="8014"/>
                    <a:pt x="16904" y="8100"/>
                  </a:cubicBezTo>
                  <a:cubicBezTo>
                    <a:pt x="13476" y="8061"/>
                    <a:pt x="10044" y="9204"/>
                    <a:pt x="7379" y="11338"/>
                  </a:cubicBezTo>
                  <a:cubicBezTo>
                    <a:pt x="4616" y="13357"/>
                    <a:pt x="3091" y="16606"/>
                    <a:pt x="3189" y="20006"/>
                  </a:cubicBezTo>
                  <a:close/>
                </a:path>
              </a:pathLst>
            </a:custGeom>
            <a:solidFill>
              <a:srgbClr val="6D6E71"/>
            </a:solidFill>
            <a:ln w="9525" cap="flat">
              <a:noFill/>
              <a:prstDash val="solid"/>
              <a:miter/>
            </a:ln>
          </p:spPr>
          <p:txBody>
            <a:bodyPr rtlCol="0" anchor="ctr"/>
            <a:lstStyle/>
            <a:p>
              <a:endParaRPr lang="en-US"/>
            </a:p>
          </p:txBody>
        </p:sp>
        <p:sp>
          <p:nvSpPr>
            <p:cNvPr id="1798" name="Freeform: Shape 1797">
              <a:extLst>
                <a:ext uri="{FF2B5EF4-FFF2-40B4-BE49-F238E27FC236}">
                  <a16:creationId xmlns:a16="http://schemas.microsoft.com/office/drawing/2014/main" id="{EC9B1399-74B3-4E3E-AACB-0F7FBBE6B721}"/>
                </a:ext>
              </a:extLst>
            </p:cNvPr>
            <p:cNvSpPr/>
            <p:nvPr/>
          </p:nvSpPr>
          <p:spPr>
            <a:xfrm>
              <a:off x="17011842" y="5497640"/>
              <a:ext cx="24286" cy="45910"/>
            </a:xfrm>
            <a:custGeom>
              <a:avLst/>
              <a:gdLst>
                <a:gd name="connsiteX0" fmla="*/ 17524 w 24286"/>
                <a:gd name="connsiteY0" fmla="*/ 9154 h 45910"/>
                <a:gd name="connsiteX1" fmla="*/ 6855 w 24286"/>
                <a:gd name="connsiteY1" fmla="*/ 13821 h 45910"/>
                <a:gd name="connsiteX2" fmla="*/ 3236 w 24286"/>
                <a:gd name="connsiteY2" fmla="*/ 26204 h 45910"/>
                <a:gd name="connsiteX3" fmla="*/ 3236 w 24286"/>
                <a:gd name="connsiteY3" fmla="*/ 45731 h 45910"/>
                <a:gd name="connsiteX4" fmla="*/ -6289 w 24286"/>
                <a:gd name="connsiteY4" fmla="*/ 45731 h 45910"/>
                <a:gd name="connsiteX5" fmla="*/ -6289 w 24286"/>
                <a:gd name="connsiteY5" fmla="*/ 201 h 45910"/>
                <a:gd name="connsiteX6" fmla="*/ 3236 w 24286"/>
                <a:gd name="connsiteY6" fmla="*/ 201 h 45910"/>
                <a:gd name="connsiteX7" fmla="*/ 3236 w 24286"/>
                <a:gd name="connsiteY7" fmla="*/ 9726 h 45910"/>
                <a:gd name="connsiteX8" fmla="*/ 9520 w 24286"/>
                <a:gd name="connsiteY8" fmla="*/ 2677 h 45910"/>
                <a:gd name="connsiteX9" fmla="*/ 17998 w 24286"/>
                <a:gd name="connsiteY9" fmla="*/ -180 h 45910"/>
                <a:gd name="connsiteX10" fmla="*/ 17998 w 24286"/>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5910">
                  <a:moveTo>
                    <a:pt x="17524" y="9154"/>
                  </a:moveTo>
                  <a:cubicBezTo>
                    <a:pt x="13426" y="8869"/>
                    <a:pt x="9427" y="10612"/>
                    <a:pt x="6855" y="13821"/>
                  </a:cubicBezTo>
                  <a:cubicBezTo>
                    <a:pt x="4283" y="17422"/>
                    <a:pt x="3046" y="21785"/>
                    <a:pt x="3236" y="26204"/>
                  </a:cubicBezTo>
                  <a:lnTo>
                    <a:pt x="3236" y="45731"/>
                  </a:lnTo>
                  <a:lnTo>
                    <a:pt x="-6289" y="45731"/>
                  </a:lnTo>
                  <a:lnTo>
                    <a:pt x="-6289" y="201"/>
                  </a:lnTo>
                  <a:lnTo>
                    <a:pt x="3236" y="201"/>
                  </a:lnTo>
                  <a:lnTo>
                    <a:pt x="3236" y="9726"/>
                  </a:lnTo>
                  <a:cubicBezTo>
                    <a:pt x="4664" y="6888"/>
                    <a:pt x="6855" y="4459"/>
                    <a:pt x="9520" y="2677"/>
                  </a:cubicBezTo>
                  <a:cubicBezTo>
                    <a:pt x="11998" y="934"/>
                    <a:pt x="14952" y="-56"/>
                    <a:pt x="17998" y="-180"/>
                  </a:cubicBezTo>
                  <a:lnTo>
                    <a:pt x="17998" y="9345"/>
                  </a:lnTo>
                  <a:close/>
                </a:path>
              </a:pathLst>
            </a:custGeom>
            <a:solidFill>
              <a:srgbClr val="6D6E71"/>
            </a:solidFill>
            <a:ln w="9525" cap="flat">
              <a:noFill/>
              <a:prstDash val="solid"/>
              <a:miter/>
            </a:ln>
          </p:spPr>
          <p:txBody>
            <a:bodyPr rtlCol="0" anchor="ctr"/>
            <a:lstStyle/>
            <a:p>
              <a:endParaRPr lang="en-US"/>
            </a:p>
          </p:txBody>
        </p:sp>
        <p:sp>
          <p:nvSpPr>
            <p:cNvPr id="1799" name="Freeform: Shape 1798">
              <a:extLst>
                <a:ext uri="{FF2B5EF4-FFF2-40B4-BE49-F238E27FC236}">
                  <a16:creationId xmlns:a16="http://schemas.microsoft.com/office/drawing/2014/main" id="{79D5BBF1-D6B8-43AA-96B5-F66F710EE304}"/>
                </a:ext>
              </a:extLst>
            </p:cNvPr>
            <p:cNvSpPr/>
            <p:nvPr/>
          </p:nvSpPr>
          <p:spPr>
            <a:xfrm>
              <a:off x="17040794" y="5498021"/>
              <a:ext cx="46866" cy="45529"/>
            </a:xfrm>
            <a:custGeom>
              <a:avLst/>
              <a:gdLst>
                <a:gd name="connsiteX0" fmla="*/ 12003 w 46866"/>
                <a:gd name="connsiteY0" fmla="*/ 45350 h 45529"/>
                <a:gd name="connsiteX1" fmla="*/ -6289 w 46866"/>
                <a:gd name="connsiteY1" fmla="*/ -180 h 45529"/>
                <a:gd name="connsiteX2" fmla="*/ 3236 w 46866"/>
                <a:gd name="connsiteY2" fmla="*/ -180 h 45529"/>
                <a:gd name="connsiteX3" fmla="*/ 17147 w 46866"/>
                <a:gd name="connsiteY3" fmla="*/ 34206 h 45529"/>
                <a:gd name="connsiteX4" fmla="*/ 31053 w 46866"/>
                <a:gd name="connsiteY4" fmla="*/ -180 h 45529"/>
                <a:gd name="connsiteX5" fmla="*/ 40578 w 46866"/>
                <a:gd name="connsiteY5" fmla="*/ -180 h 45529"/>
                <a:gd name="connsiteX6" fmla="*/ 22193 w 46866"/>
                <a:gd name="connsiteY6" fmla="*/ 45350 h 45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66" h="45529">
                  <a:moveTo>
                    <a:pt x="12003" y="45350"/>
                  </a:moveTo>
                  <a:lnTo>
                    <a:pt x="-6289" y="-180"/>
                  </a:lnTo>
                  <a:lnTo>
                    <a:pt x="3236" y="-180"/>
                  </a:lnTo>
                  <a:lnTo>
                    <a:pt x="17147" y="34206"/>
                  </a:lnTo>
                  <a:lnTo>
                    <a:pt x="31053" y="-180"/>
                  </a:lnTo>
                  <a:lnTo>
                    <a:pt x="40578" y="-180"/>
                  </a:lnTo>
                  <a:lnTo>
                    <a:pt x="22193" y="45350"/>
                  </a:lnTo>
                  <a:close/>
                </a:path>
              </a:pathLst>
            </a:custGeom>
            <a:solidFill>
              <a:srgbClr val="6D6E71"/>
            </a:solidFill>
            <a:ln w="9525" cap="flat">
              <a:noFill/>
              <a:prstDash val="solid"/>
              <a:miter/>
            </a:ln>
          </p:spPr>
          <p:txBody>
            <a:bodyPr rtlCol="0" anchor="ctr"/>
            <a:lstStyle/>
            <a:p>
              <a:endParaRPr lang="en-US"/>
            </a:p>
          </p:txBody>
        </p:sp>
        <p:sp>
          <p:nvSpPr>
            <p:cNvPr id="1800" name="Freeform: Shape 1799">
              <a:extLst>
                <a:ext uri="{FF2B5EF4-FFF2-40B4-BE49-F238E27FC236}">
                  <a16:creationId xmlns:a16="http://schemas.microsoft.com/office/drawing/2014/main" id="{939EBE3B-371C-44A3-A639-C46E29C9680A}"/>
                </a:ext>
              </a:extLst>
            </p:cNvPr>
            <p:cNvSpPr/>
            <p:nvPr/>
          </p:nvSpPr>
          <p:spPr>
            <a:xfrm>
              <a:off x="17094805" y="5478495"/>
              <a:ext cx="12189" cy="65056"/>
            </a:xfrm>
            <a:custGeom>
              <a:avLst/>
              <a:gdLst>
                <a:gd name="connsiteX0" fmla="*/ -4480 w 12189"/>
                <a:gd name="connsiteY0" fmla="*/ 10203 h 65056"/>
                <a:gd name="connsiteX1" fmla="*/ -6289 w 12189"/>
                <a:gd name="connsiteY1" fmla="*/ 5916 h 65056"/>
                <a:gd name="connsiteX2" fmla="*/ -196 w 12189"/>
                <a:gd name="connsiteY2" fmla="*/ -180 h 65056"/>
                <a:gd name="connsiteX3" fmla="*/ 4092 w 12189"/>
                <a:gd name="connsiteY3" fmla="*/ 1630 h 65056"/>
                <a:gd name="connsiteX4" fmla="*/ 5901 w 12189"/>
                <a:gd name="connsiteY4" fmla="*/ 5916 h 65056"/>
                <a:gd name="connsiteX5" fmla="*/ -196 w 12189"/>
                <a:gd name="connsiteY5" fmla="*/ 12012 h 65056"/>
                <a:gd name="connsiteX6" fmla="*/ -4480 w 12189"/>
                <a:gd name="connsiteY6" fmla="*/ 10203 h 65056"/>
                <a:gd name="connsiteX7" fmla="*/ 4566 w 12189"/>
                <a:gd name="connsiteY7" fmla="*/ 64876 h 65056"/>
                <a:gd name="connsiteX8" fmla="*/ -4959 w 12189"/>
                <a:gd name="connsiteY8" fmla="*/ 64876 h 65056"/>
                <a:gd name="connsiteX9" fmla="*/ -4959 w 12189"/>
                <a:gd name="connsiteY9" fmla="*/ 19346 h 65056"/>
                <a:gd name="connsiteX10" fmla="*/ 4566 w 12189"/>
                <a:gd name="connsiteY10" fmla="*/ 19346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9" h="65056">
                  <a:moveTo>
                    <a:pt x="-4480" y="10203"/>
                  </a:moveTo>
                  <a:cubicBezTo>
                    <a:pt x="-5624" y="9078"/>
                    <a:pt x="-6289" y="7535"/>
                    <a:pt x="-6289" y="5916"/>
                  </a:cubicBezTo>
                  <a:cubicBezTo>
                    <a:pt x="-6196" y="2573"/>
                    <a:pt x="-3526" y="-132"/>
                    <a:pt x="-196" y="-180"/>
                  </a:cubicBezTo>
                  <a:cubicBezTo>
                    <a:pt x="1422" y="-189"/>
                    <a:pt x="2948" y="468"/>
                    <a:pt x="4092" y="1630"/>
                  </a:cubicBezTo>
                  <a:cubicBezTo>
                    <a:pt x="5236" y="2744"/>
                    <a:pt x="5901" y="4297"/>
                    <a:pt x="5901" y="5916"/>
                  </a:cubicBezTo>
                  <a:cubicBezTo>
                    <a:pt x="5901" y="9260"/>
                    <a:pt x="3139" y="11965"/>
                    <a:pt x="-196" y="12012"/>
                  </a:cubicBezTo>
                  <a:cubicBezTo>
                    <a:pt x="-1815" y="12031"/>
                    <a:pt x="-3340" y="11374"/>
                    <a:pt x="-4480" y="10203"/>
                  </a:cubicBezTo>
                  <a:close/>
                  <a:moveTo>
                    <a:pt x="4566" y="64876"/>
                  </a:moveTo>
                  <a:lnTo>
                    <a:pt x="-4959" y="64876"/>
                  </a:lnTo>
                  <a:lnTo>
                    <a:pt x="-4959" y="19346"/>
                  </a:lnTo>
                  <a:lnTo>
                    <a:pt x="4566" y="19346"/>
                  </a:lnTo>
                  <a:close/>
                </a:path>
              </a:pathLst>
            </a:custGeom>
            <a:solidFill>
              <a:srgbClr val="6D6E71"/>
            </a:solidFill>
            <a:ln w="9525" cap="flat">
              <a:noFill/>
              <a:prstDash val="solid"/>
              <a:miter/>
            </a:ln>
          </p:spPr>
          <p:txBody>
            <a:bodyPr rtlCol="0" anchor="ctr"/>
            <a:lstStyle/>
            <a:p>
              <a:endParaRPr lang="en-US"/>
            </a:p>
          </p:txBody>
        </p:sp>
        <p:sp>
          <p:nvSpPr>
            <p:cNvPr id="1801" name="Freeform: Shape 1800">
              <a:extLst>
                <a:ext uri="{FF2B5EF4-FFF2-40B4-BE49-F238E27FC236}">
                  <a16:creationId xmlns:a16="http://schemas.microsoft.com/office/drawing/2014/main" id="{253B30B1-010F-4B5B-A554-BE6ADDD22C72}"/>
                </a:ext>
              </a:extLst>
            </p:cNvPr>
            <p:cNvSpPr/>
            <p:nvPr/>
          </p:nvSpPr>
          <p:spPr>
            <a:xfrm>
              <a:off x="17116509" y="5497251"/>
              <a:ext cx="42491" cy="47063"/>
            </a:xfrm>
            <a:custGeom>
              <a:avLst/>
              <a:gdLst>
                <a:gd name="connsiteX0" fmla="*/ 16962 w 42491"/>
                <a:gd name="connsiteY0" fmla="*/ 46881 h 47063"/>
                <a:gd name="connsiteX1" fmla="*/ 581 w 42491"/>
                <a:gd name="connsiteY1" fmla="*/ 40404 h 47063"/>
                <a:gd name="connsiteX2" fmla="*/ -6279 w 42491"/>
                <a:gd name="connsiteY2" fmla="*/ 23450 h 47063"/>
                <a:gd name="connsiteX3" fmla="*/ 865 w 42491"/>
                <a:gd name="connsiteY3" fmla="*/ 6400 h 47063"/>
                <a:gd name="connsiteX4" fmla="*/ 18297 w 42491"/>
                <a:gd name="connsiteY4" fmla="*/ -172 h 47063"/>
                <a:gd name="connsiteX5" fmla="*/ 35728 w 42491"/>
                <a:gd name="connsiteY5" fmla="*/ 6972 h 47063"/>
                <a:gd name="connsiteX6" fmla="*/ 30105 w 42491"/>
                <a:gd name="connsiteY6" fmla="*/ 13925 h 47063"/>
                <a:gd name="connsiteX7" fmla="*/ 18106 w 42491"/>
                <a:gd name="connsiteY7" fmla="*/ 8781 h 47063"/>
                <a:gd name="connsiteX8" fmla="*/ 7725 w 42491"/>
                <a:gd name="connsiteY8" fmla="*/ 12782 h 47063"/>
                <a:gd name="connsiteX9" fmla="*/ 3344 w 42491"/>
                <a:gd name="connsiteY9" fmla="*/ 23069 h 47063"/>
                <a:gd name="connsiteX10" fmla="*/ 7725 w 42491"/>
                <a:gd name="connsiteY10" fmla="*/ 33737 h 47063"/>
                <a:gd name="connsiteX11" fmla="*/ 18487 w 42491"/>
                <a:gd name="connsiteY11" fmla="*/ 38118 h 47063"/>
                <a:gd name="connsiteX12" fmla="*/ 30487 w 42491"/>
                <a:gd name="connsiteY12" fmla="*/ 32308 h 47063"/>
                <a:gd name="connsiteX13" fmla="*/ 36203 w 42491"/>
                <a:gd name="connsiteY13" fmla="*/ 38404 h 47063"/>
                <a:gd name="connsiteX14" fmla="*/ 16962 w 42491"/>
                <a:gd name="connsiteY14" fmla="*/ 46881 h 4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491" h="47063">
                  <a:moveTo>
                    <a:pt x="16962" y="46881"/>
                  </a:moveTo>
                  <a:cubicBezTo>
                    <a:pt x="10865" y="46967"/>
                    <a:pt x="4963" y="44643"/>
                    <a:pt x="581" y="40404"/>
                  </a:cubicBezTo>
                  <a:cubicBezTo>
                    <a:pt x="-3990" y="35984"/>
                    <a:pt x="-6469" y="29822"/>
                    <a:pt x="-6279" y="23450"/>
                  </a:cubicBezTo>
                  <a:cubicBezTo>
                    <a:pt x="-6469" y="17001"/>
                    <a:pt x="-3897" y="10772"/>
                    <a:pt x="865" y="6400"/>
                  </a:cubicBezTo>
                  <a:cubicBezTo>
                    <a:pt x="5628" y="2028"/>
                    <a:pt x="11818" y="-334"/>
                    <a:pt x="18297" y="-172"/>
                  </a:cubicBezTo>
                  <a:cubicBezTo>
                    <a:pt x="24868" y="-296"/>
                    <a:pt x="31156" y="2285"/>
                    <a:pt x="35728" y="6972"/>
                  </a:cubicBezTo>
                  <a:lnTo>
                    <a:pt x="30105" y="13925"/>
                  </a:lnTo>
                  <a:cubicBezTo>
                    <a:pt x="26868" y="10810"/>
                    <a:pt x="22580" y="8981"/>
                    <a:pt x="18106" y="8781"/>
                  </a:cubicBezTo>
                  <a:cubicBezTo>
                    <a:pt x="14297" y="8752"/>
                    <a:pt x="10581" y="10181"/>
                    <a:pt x="7725" y="12782"/>
                  </a:cubicBezTo>
                  <a:cubicBezTo>
                    <a:pt x="4865" y="15391"/>
                    <a:pt x="3246" y="19163"/>
                    <a:pt x="3344" y="23069"/>
                  </a:cubicBezTo>
                  <a:cubicBezTo>
                    <a:pt x="3246" y="27078"/>
                    <a:pt x="4865" y="30946"/>
                    <a:pt x="7725" y="33737"/>
                  </a:cubicBezTo>
                  <a:cubicBezTo>
                    <a:pt x="10581" y="36603"/>
                    <a:pt x="14488" y="38194"/>
                    <a:pt x="18487" y="38118"/>
                  </a:cubicBezTo>
                  <a:cubicBezTo>
                    <a:pt x="23152" y="37909"/>
                    <a:pt x="27440" y="35813"/>
                    <a:pt x="30487" y="32308"/>
                  </a:cubicBezTo>
                  <a:lnTo>
                    <a:pt x="36203" y="38404"/>
                  </a:lnTo>
                  <a:cubicBezTo>
                    <a:pt x="31249" y="43766"/>
                    <a:pt x="24296" y="46834"/>
                    <a:pt x="16962" y="46881"/>
                  </a:cubicBezTo>
                  <a:close/>
                </a:path>
              </a:pathLst>
            </a:custGeom>
            <a:solidFill>
              <a:srgbClr val="6D6E71"/>
            </a:solidFill>
            <a:ln w="9525" cap="flat">
              <a:noFill/>
              <a:prstDash val="solid"/>
              <a:miter/>
            </a:ln>
          </p:spPr>
          <p:txBody>
            <a:bodyPr rtlCol="0" anchor="ctr"/>
            <a:lstStyle/>
            <a:p>
              <a:endParaRPr lang="en-US"/>
            </a:p>
          </p:txBody>
        </p:sp>
        <p:sp>
          <p:nvSpPr>
            <p:cNvPr id="1802" name="Freeform: Shape 1801">
              <a:extLst>
                <a:ext uri="{FF2B5EF4-FFF2-40B4-BE49-F238E27FC236}">
                  <a16:creationId xmlns:a16="http://schemas.microsoft.com/office/drawing/2014/main" id="{AEEB65B2-F56F-4344-B092-A9F1E2D04A80}"/>
                </a:ext>
              </a:extLst>
            </p:cNvPr>
            <p:cNvSpPr/>
            <p:nvPr/>
          </p:nvSpPr>
          <p:spPr>
            <a:xfrm>
              <a:off x="17165360" y="5497254"/>
              <a:ext cx="45403" cy="47070"/>
            </a:xfrm>
            <a:custGeom>
              <a:avLst/>
              <a:gdLst>
                <a:gd name="connsiteX0" fmla="*/ 38884 w 45403"/>
                <a:gd name="connsiteY0" fmla="*/ 27543 h 47070"/>
                <a:gd name="connsiteX1" fmla="*/ 3165 w 45403"/>
                <a:gd name="connsiteY1" fmla="*/ 27543 h 47070"/>
                <a:gd name="connsiteX2" fmla="*/ 7737 w 45403"/>
                <a:gd name="connsiteY2" fmla="*/ 35544 h 47070"/>
                <a:gd name="connsiteX3" fmla="*/ 30312 w 45403"/>
                <a:gd name="connsiteY3" fmla="*/ 33163 h 47070"/>
                <a:gd name="connsiteX4" fmla="*/ 35833 w 45403"/>
                <a:gd name="connsiteY4" fmla="*/ 39164 h 47070"/>
                <a:gd name="connsiteX5" fmla="*/ 16783 w 45403"/>
                <a:gd name="connsiteY5" fmla="*/ 46879 h 47070"/>
                <a:gd name="connsiteX6" fmla="*/ 496 w 45403"/>
                <a:gd name="connsiteY6" fmla="*/ 40401 h 47070"/>
                <a:gd name="connsiteX7" fmla="*/ -6267 w 45403"/>
                <a:gd name="connsiteY7" fmla="*/ 23257 h 47070"/>
                <a:gd name="connsiteX8" fmla="*/ 593 w 45403"/>
                <a:gd name="connsiteY8" fmla="*/ 6207 h 47070"/>
                <a:gd name="connsiteX9" fmla="*/ 16783 w 45403"/>
                <a:gd name="connsiteY9" fmla="*/ -175 h 47070"/>
                <a:gd name="connsiteX10" fmla="*/ 32596 w 45403"/>
                <a:gd name="connsiteY10" fmla="*/ 5445 h 47070"/>
                <a:gd name="connsiteX11" fmla="*/ 39075 w 45403"/>
                <a:gd name="connsiteY11" fmla="*/ 20971 h 47070"/>
                <a:gd name="connsiteX12" fmla="*/ 3165 w 45403"/>
                <a:gd name="connsiteY12" fmla="*/ 20018 h 47070"/>
                <a:gd name="connsiteX13" fmla="*/ 29261 w 45403"/>
                <a:gd name="connsiteY13" fmla="*/ 20018 h 47070"/>
                <a:gd name="connsiteX14" fmla="*/ 25741 w 45403"/>
                <a:gd name="connsiteY14" fmla="*/ 11160 h 47070"/>
                <a:gd name="connsiteX15" fmla="*/ 16881 w 45403"/>
                <a:gd name="connsiteY15" fmla="*/ 8112 h 47070"/>
                <a:gd name="connsiteX16" fmla="*/ 7356 w 45403"/>
                <a:gd name="connsiteY16" fmla="*/ 11350 h 47070"/>
                <a:gd name="connsiteX17" fmla="*/ 3165 w 45403"/>
                <a:gd name="connsiteY17" fmla="*/ 20018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03" h="47070">
                  <a:moveTo>
                    <a:pt x="38884" y="27543"/>
                  </a:moveTo>
                  <a:lnTo>
                    <a:pt x="3165" y="27543"/>
                  </a:lnTo>
                  <a:cubicBezTo>
                    <a:pt x="3356" y="30791"/>
                    <a:pt x="4974" y="33772"/>
                    <a:pt x="7737" y="35544"/>
                  </a:cubicBezTo>
                  <a:cubicBezTo>
                    <a:pt x="14783" y="40392"/>
                    <a:pt x="24406" y="39382"/>
                    <a:pt x="30312" y="33163"/>
                  </a:cubicBezTo>
                  <a:lnTo>
                    <a:pt x="35833" y="39164"/>
                  </a:lnTo>
                  <a:cubicBezTo>
                    <a:pt x="30880" y="44298"/>
                    <a:pt x="23927" y="47098"/>
                    <a:pt x="16783" y="46879"/>
                  </a:cubicBezTo>
                  <a:cubicBezTo>
                    <a:pt x="10690" y="46984"/>
                    <a:pt x="4877" y="44650"/>
                    <a:pt x="496" y="40401"/>
                  </a:cubicBezTo>
                  <a:cubicBezTo>
                    <a:pt x="-4076" y="35925"/>
                    <a:pt x="-6551" y="29677"/>
                    <a:pt x="-6267" y="23257"/>
                  </a:cubicBezTo>
                  <a:cubicBezTo>
                    <a:pt x="-6551" y="16846"/>
                    <a:pt x="-4076" y="10617"/>
                    <a:pt x="593" y="6207"/>
                  </a:cubicBezTo>
                  <a:cubicBezTo>
                    <a:pt x="4974" y="2073"/>
                    <a:pt x="10783" y="-213"/>
                    <a:pt x="16783" y="-175"/>
                  </a:cubicBezTo>
                  <a:cubicBezTo>
                    <a:pt x="22597" y="-298"/>
                    <a:pt x="28215" y="1701"/>
                    <a:pt x="32596" y="5445"/>
                  </a:cubicBezTo>
                  <a:cubicBezTo>
                    <a:pt x="37075" y="9331"/>
                    <a:pt x="39456" y="15074"/>
                    <a:pt x="39075" y="20971"/>
                  </a:cubicBezTo>
                  <a:close/>
                  <a:moveTo>
                    <a:pt x="3165" y="20018"/>
                  </a:moveTo>
                  <a:lnTo>
                    <a:pt x="29261" y="20018"/>
                  </a:lnTo>
                  <a:cubicBezTo>
                    <a:pt x="29452" y="16684"/>
                    <a:pt x="28215" y="13436"/>
                    <a:pt x="25741" y="11160"/>
                  </a:cubicBezTo>
                  <a:cubicBezTo>
                    <a:pt x="23262" y="9141"/>
                    <a:pt x="20118" y="8055"/>
                    <a:pt x="16881" y="8112"/>
                  </a:cubicBezTo>
                  <a:cubicBezTo>
                    <a:pt x="13453" y="8055"/>
                    <a:pt x="10021" y="9207"/>
                    <a:pt x="7356" y="11350"/>
                  </a:cubicBezTo>
                  <a:cubicBezTo>
                    <a:pt x="4593" y="13370"/>
                    <a:pt x="3067" y="16618"/>
                    <a:pt x="3165" y="20018"/>
                  </a:cubicBezTo>
                  <a:close/>
                </a:path>
              </a:pathLst>
            </a:custGeom>
            <a:solidFill>
              <a:srgbClr val="6D6E71"/>
            </a:solidFill>
            <a:ln w="9525" cap="flat">
              <a:noFill/>
              <a:prstDash val="solid"/>
              <a:miter/>
            </a:ln>
          </p:spPr>
          <p:txBody>
            <a:bodyPr rtlCol="0" anchor="ctr"/>
            <a:lstStyle/>
            <a:p>
              <a:endParaRPr lang="en-US"/>
            </a:p>
          </p:txBody>
        </p:sp>
        <p:sp>
          <p:nvSpPr>
            <p:cNvPr id="1803" name="Freeform: Shape 1802">
              <a:extLst>
                <a:ext uri="{FF2B5EF4-FFF2-40B4-BE49-F238E27FC236}">
                  <a16:creationId xmlns:a16="http://schemas.microsoft.com/office/drawing/2014/main" id="{367EC76C-C966-454B-A9EE-7976CB028509}"/>
                </a:ext>
              </a:extLst>
            </p:cNvPr>
            <p:cNvSpPr/>
            <p:nvPr/>
          </p:nvSpPr>
          <p:spPr>
            <a:xfrm>
              <a:off x="17216913" y="5497627"/>
              <a:ext cx="36685" cy="46700"/>
            </a:xfrm>
            <a:custGeom>
              <a:avLst/>
              <a:gdLst>
                <a:gd name="connsiteX0" fmla="*/ 30383 w 36685"/>
                <a:gd name="connsiteY0" fmla="*/ 32123 h 46700"/>
                <a:gd name="connsiteX1" fmla="*/ 25621 w 36685"/>
                <a:gd name="connsiteY1" fmla="*/ 42600 h 46700"/>
                <a:gd name="connsiteX2" fmla="*/ 13617 w 36685"/>
                <a:gd name="connsiteY2" fmla="*/ 46506 h 46700"/>
                <a:gd name="connsiteX3" fmla="*/ 3236 w 36685"/>
                <a:gd name="connsiteY3" fmla="*/ 44696 h 46700"/>
                <a:gd name="connsiteX4" fmla="*/ -6289 w 36685"/>
                <a:gd name="connsiteY4" fmla="*/ 39552 h 46700"/>
                <a:gd name="connsiteX5" fmla="*/ -1717 w 36685"/>
                <a:gd name="connsiteY5" fmla="*/ 32123 h 46700"/>
                <a:gd name="connsiteX6" fmla="*/ 13715 w 36685"/>
                <a:gd name="connsiteY6" fmla="*/ 38124 h 46700"/>
                <a:gd name="connsiteX7" fmla="*/ 18859 w 36685"/>
                <a:gd name="connsiteY7" fmla="*/ 36600 h 46700"/>
                <a:gd name="connsiteX8" fmla="*/ 20761 w 36685"/>
                <a:gd name="connsiteY8" fmla="*/ 32790 h 46700"/>
                <a:gd name="connsiteX9" fmla="*/ 11715 w 36685"/>
                <a:gd name="connsiteY9" fmla="*/ 26694 h 46700"/>
                <a:gd name="connsiteX10" fmla="*/ 10664 w 36685"/>
                <a:gd name="connsiteY10" fmla="*/ 26694 h 46700"/>
                <a:gd name="connsiteX11" fmla="*/ -3526 w 36685"/>
                <a:gd name="connsiteY11" fmla="*/ 13835 h 46700"/>
                <a:gd name="connsiteX12" fmla="*/ 1329 w 36685"/>
                <a:gd name="connsiteY12" fmla="*/ 3643 h 46700"/>
                <a:gd name="connsiteX13" fmla="*/ 14189 w 36685"/>
                <a:gd name="connsiteY13" fmla="*/ -167 h 46700"/>
                <a:gd name="connsiteX14" fmla="*/ 29049 w 36685"/>
                <a:gd name="connsiteY14" fmla="*/ 4500 h 46700"/>
                <a:gd name="connsiteX15" fmla="*/ 25523 w 36685"/>
                <a:gd name="connsiteY15" fmla="*/ 11644 h 46700"/>
                <a:gd name="connsiteX16" fmla="*/ 13426 w 36685"/>
                <a:gd name="connsiteY16" fmla="*/ 7929 h 46700"/>
                <a:gd name="connsiteX17" fmla="*/ 7808 w 36685"/>
                <a:gd name="connsiteY17" fmla="*/ 9168 h 46700"/>
                <a:gd name="connsiteX18" fmla="*/ 5710 w 36685"/>
                <a:gd name="connsiteY18" fmla="*/ 12882 h 46700"/>
                <a:gd name="connsiteX19" fmla="*/ 7901 w 36685"/>
                <a:gd name="connsiteY19" fmla="*/ 16121 h 46700"/>
                <a:gd name="connsiteX20" fmla="*/ 12287 w 36685"/>
                <a:gd name="connsiteY20" fmla="*/ 17645 h 46700"/>
                <a:gd name="connsiteX21" fmla="*/ 17142 w 36685"/>
                <a:gd name="connsiteY21" fmla="*/ 18979 h 46700"/>
                <a:gd name="connsiteX22" fmla="*/ 21333 w 36685"/>
                <a:gd name="connsiteY22" fmla="*/ 20502 h 46700"/>
                <a:gd name="connsiteX23" fmla="*/ 25621 w 36685"/>
                <a:gd name="connsiteY23" fmla="*/ 22884 h 46700"/>
                <a:gd name="connsiteX24" fmla="*/ 30383 w 36685"/>
                <a:gd name="connsiteY24" fmla="*/ 32123 h 4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5" h="46700">
                  <a:moveTo>
                    <a:pt x="30383" y="32123"/>
                  </a:moveTo>
                  <a:cubicBezTo>
                    <a:pt x="30574" y="36171"/>
                    <a:pt x="28765" y="40067"/>
                    <a:pt x="25621" y="42600"/>
                  </a:cubicBezTo>
                  <a:cubicBezTo>
                    <a:pt x="22189" y="45296"/>
                    <a:pt x="17998" y="46677"/>
                    <a:pt x="13617" y="46506"/>
                  </a:cubicBezTo>
                  <a:cubicBezTo>
                    <a:pt x="10096" y="46439"/>
                    <a:pt x="6571" y="45829"/>
                    <a:pt x="3236" y="44696"/>
                  </a:cubicBezTo>
                  <a:cubicBezTo>
                    <a:pt x="-191" y="43534"/>
                    <a:pt x="-3433" y="41791"/>
                    <a:pt x="-6289" y="39552"/>
                  </a:cubicBezTo>
                  <a:lnTo>
                    <a:pt x="-1717" y="32123"/>
                  </a:lnTo>
                  <a:cubicBezTo>
                    <a:pt x="2664" y="35752"/>
                    <a:pt x="8092" y="37857"/>
                    <a:pt x="13715" y="38124"/>
                  </a:cubicBezTo>
                  <a:cubicBezTo>
                    <a:pt x="15524" y="38248"/>
                    <a:pt x="17333" y="37705"/>
                    <a:pt x="18859" y="36600"/>
                  </a:cubicBezTo>
                  <a:cubicBezTo>
                    <a:pt x="20096" y="35743"/>
                    <a:pt x="20858" y="34304"/>
                    <a:pt x="20761" y="32790"/>
                  </a:cubicBezTo>
                  <a:cubicBezTo>
                    <a:pt x="20761" y="30503"/>
                    <a:pt x="17714" y="28504"/>
                    <a:pt x="11715" y="26694"/>
                  </a:cubicBezTo>
                  <a:lnTo>
                    <a:pt x="10664" y="26694"/>
                  </a:lnTo>
                  <a:cubicBezTo>
                    <a:pt x="1139" y="24122"/>
                    <a:pt x="-3526" y="19835"/>
                    <a:pt x="-3526" y="13835"/>
                  </a:cubicBezTo>
                  <a:cubicBezTo>
                    <a:pt x="-3624" y="9854"/>
                    <a:pt x="-1810" y="6062"/>
                    <a:pt x="1329" y="3643"/>
                  </a:cubicBezTo>
                  <a:cubicBezTo>
                    <a:pt x="5045" y="1005"/>
                    <a:pt x="9617" y="-329"/>
                    <a:pt x="14189" y="-167"/>
                  </a:cubicBezTo>
                  <a:cubicBezTo>
                    <a:pt x="19524" y="-157"/>
                    <a:pt x="24667" y="1471"/>
                    <a:pt x="29049" y="4500"/>
                  </a:cubicBezTo>
                  <a:lnTo>
                    <a:pt x="25523" y="11644"/>
                  </a:lnTo>
                  <a:cubicBezTo>
                    <a:pt x="22002" y="9225"/>
                    <a:pt x="17714" y="7929"/>
                    <a:pt x="13426" y="7929"/>
                  </a:cubicBezTo>
                  <a:cubicBezTo>
                    <a:pt x="11524" y="7834"/>
                    <a:pt x="9524" y="8263"/>
                    <a:pt x="7808" y="9168"/>
                  </a:cubicBezTo>
                  <a:cubicBezTo>
                    <a:pt x="6473" y="9920"/>
                    <a:pt x="5617" y="11349"/>
                    <a:pt x="5710" y="12882"/>
                  </a:cubicBezTo>
                  <a:cubicBezTo>
                    <a:pt x="5617" y="14321"/>
                    <a:pt x="6571" y="15626"/>
                    <a:pt x="7901" y="16121"/>
                  </a:cubicBezTo>
                  <a:cubicBezTo>
                    <a:pt x="9334" y="16807"/>
                    <a:pt x="10761" y="17321"/>
                    <a:pt x="12287" y="17645"/>
                  </a:cubicBezTo>
                  <a:cubicBezTo>
                    <a:pt x="13905" y="17997"/>
                    <a:pt x="15524" y="18445"/>
                    <a:pt x="17142" y="18979"/>
                  </a:cubicBezTo>
                  <a:lnTo>
                    <a:pt x="21333" y="20502"/>
                  </a:lnTo>
                  <a:cubicBezTo>
                    <a:pt x="22858" y="21188"/>
                    <a:pt x="24286" y="21988"/>
                    <a:pt x="25621" y="22884"/>
                  </a:cubicBezTo>
                  <a:cubicBezTo>
                    <a:pt x="28667" y="24941"/>
                    <a:pt x="30476" y="28427"/>
                    <a:pt x="30383" y="32123"/>
                  </a:cubicBezTo>
                  <a:close/>
                </a:path>
              </a:pathLst>
            </a:custGeom>
            <a:solidFill>
              <a:srgbClr val="6D6E71"/>
            </a:solidFill>
            <a:ln w="9525" cap="flat">
              <a:noFill/>
              <a:prstDash val="solid"/>
              <a:miter/>
            </a:ln>
          </p:spPr>
          <p:txBody>
            <a:bodyPr rtlCol="0" anchor="ctr"/>
            <a:lstStyle/>
            <a:p>
              <a:endParaRPr lang="en-US"/>
            </a:p>
          </p:txBody>
        </p:sp>
        <p:sp>
          <p:nvSpPr>
            <p:cNvPr id="1804" name="Freeform: Shape 1803">
              <a:extLst>
                <a:ext uri="{FF2B5EF4-FFF2-40B4-BE49-F238E27FC236}">
                  <a16:creationId xmlns:a16="http://schemas.microsoft.com/office/drawing/2014/main" id="{190BD762-6CA7-4B54-AFEC-C00C6DDDCEF4}"/>
                </a:ext>
              </a:extLst>
            </p:cNvPr>
            <p:cNvSpPr/>
            <p:nvPr/>
          </p:nvSpPr>
          <p:spPr>
            <a:xfrm>
              <a:off x="17284733" y="5483353"/>
              <a:ext cx="31718" cy="60962"/>
            </a:xfrm>
            <a:custGeom>
              <a:avLst/>
              <a:gdLst>
                <a:gd name="connsiteX0" fmla="*/ 9045 w 31718"/>
                <a:gd name="connsiteY0" fmla="*/ 22204 h 60962"/>
                <a:gd name="connsiteX1" fmla="*/ 9045 w 31718"/>
                <a:gd name="connsiteY1" fmla="*/ 45350 h 60962"/>
                <a:gd name="connsiteX2" fmla="*/ 10761 w 31718"/>
                <a:gd name="connsiteY2" fmla="*/ 50493 h 60962"/>
                <a:gd name="connsiteX3" fmla="*/ 15617 w 31718"/>
                <a:gd name="connsiteY3" fmla="*/ 52398 h 60962"/>
                <a:gd name="connsiteX4" fmla="*/ 21523 w 31718"/>
                <a:gd name="connsiteY4" fmla="*/ 49445 h 60962"/>
                <a:gd name="connsiteX5" fmla="*/ 25430 w 31718"/>
                <a:gd name="connsiteY5" fmla="*/ 56208 h 60962"/>
                <a:gd name="connsiteX6" fmla="*/ 14282 w 31718"/>
                <a:gd name="connsiteY6" fmla="*/ 60780 h 60962"/>
                <a:gd name="connsiteX7" fmla="*/ 3808 w 31718"/>
                <a:gd name="connsiteY7" fmla="*/ 56494 h 60962"/>
                <a:gd name="connsiteX8" fmla="*/ -573 w 31718"/>
                <a:gd name="connsiteY8" fmla="*/ 45064 h 60962"/>
                <a:gd name="connsiteX9" fmla="*/ -573 w 31718"/>
                <a:gd name="connsiteY9" fmla="*/ 22204 h 60962"/>
                <a:gd name="connsiteX10" fmla="*/ -6289 w 31718"/>
                <a:gd name="connsiteY10" fmla="*/ 22204 h 60962"/>
                <a:gd name="connsiteX11" fmla="*/ -6289 w 31718"/>
                <a:gd name="connsiteY11" fmla="*/ 14488 h 60962"/>
                <a:gd name="connsiteX12" fmla="*/ -573 w 31718"/>
                <a:gd name="connsiteY12" fmla="*/ 14488 h 60962"/>
                <a:gd name="connsiteX13" fmla="*/ -573 w 31718"/>
                <a:gd name="connsiteY13" fmla="*/ -180 h 60962"/>
                <a:gd name="connsiteX14" fmla="*/ 8952 w 31718"/>
                <a:gd name="connsiteY14" fmla="*/ -180 h 60962"/>
                <a:gd name="connsiteX15" fmla="*/ 8952 w 31718"/>
                <a:gd name="connsiteY15" fmla="*/ 14203 h 60962"/>
                <a:gd name="connsiteX16" fmla="*/ 20951 w 31718"/>
                <a:gd name="connsiteY16" fmla="*/ 14203 h 60962"/>
                <a:gd name="connsiteX17" fmla="*/ 20951 w 31718"/>
                <a:gd name="connsiteY17" fmla="*/ 21918 h 6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962">
                  <a:moveTo>
                    <a:pt x="9045" y="22204"/>
                  </a:moveTo>
                  <a:lnTo>
                    <a:pt x="9045" y="45350"/>
                  </a:lnTo>
                  <a:cubicBezTo>
                    <a:pt x="8952" y="47217"/>
                    <a:pt x="9617" y="49045"/>
                    <a:pt x="10761" y="50493"/>
                  </a:cubicBezTo>
                  <a:cubicBezTo>
                    <a:pt x="11998" y="51836"/>
                    <a:pt x="13808" y="52541"/>
                    <a:pt x="15617" y="52398"/>
                  </a:cubicBezTo>
                  <a:cubicBezTo>
                    <a:pt x="17905" y="52284"/>
                    <a:pt x="20096" y="51217"/>
                    <a:pt x="21523" y="49445"/>
                  </a:cubicBezTo>
                  <a:lnTo>
                    <a:pt x="25430" y="56208"/>
                  </a:lnTo>
                  <a:cubicBezTo>
                    <a:pt x="22477" y="59104"/>
                    <a:pt x="18477" y="60733"/>
                    <a:pt x="14282" y="60780"/>
                  </a:cubicBezTo>
                  <a:cubicBezTo>
                    <a:pt x="10380" y="60856"/>
                    <a:pt x="6571" y="59304"/>
                    <a:pt x="3808" y="56494"/>
                  </a:cubicBezTo>
                  <a:cubicBezTo>
                    <a:pt x="757" y="53474"/>
                    <a:pt x="-764" y="49322"/>
                    <a:pt x="-573" y="45064"/>
                  </a:cubicBezTo>
                  <a:lnTo>
                    <a:pt x="-573" y="22204"/>
                  </a:lnTo>
                  <a:lnTo>
                    <a:pt x="-6289" y="22204"/>
                  </a:lnTo>
                  <a:lnTo>
                    <a:pt x="-6289" y="14488"/>
                  </a:lnTo>
                  <a:lnTo>
                    <a:pt x="-573" y="14488"/>
                  </a:lnTo>
                  <a:lnTo>
                    <a:pt x="-573" y="-180"/>
                  </a:lnTo>
                  <a:lnTo>
                    <a:pt x="8952" y="-180"/>
                  </a:lnTo>
                  <a:lnTo>
                    <a:pt x="8952" y="14203"/>
                  </a:lnTo>
                  <a:lnTo>
                    <a:pt x="20951" y="14203"/>
                  </a:lnTo>
                  <a:lnTo>
                    <a:pt x="20951" y="21918"/>
                  </a:lnTo>
                  <a:close/>
                </a:path>
              </a:pathLst>
            </a:custGeom>
            <a:solidFill>
              <a:srgbClr val="6D6E71"/>
            </a:solidFill>
            <a:ln w="9525" cap="flat">
              <a:noFill/>
              <a:prstDash val="solid"/>
              <a:miter/>
            </a:ln>
          </p:spPr>
          <p:txBody>
            <a:bodyPr rtlCol="0" anchor="ctr"/>
            <a:lstStyle/>
            <a:p>
              <a:endParaRPr lang="en-US"/>
            </a:p>
          </p:txBody>
        </p:sp>
        <p:sp>
          <p:nvSpPr>
            <p:cNvPr id="1805" name="Freeform: Shape 1804">
              <a:extLst>
                <a:ext uri="{FF2B5EF4-FFF2-40B4-BE49-F238E27FC236}">
                  <a16:creationId xmlns:a16="http://schemas.microsoft.com/office/drawing/2014/main" id="{D8308460-84B1-442A-8BE6-8EB99F3A2A83}"/>
                </a:ext>
              </a:extLst>
            </p:cNvPr>
            <p:cNvSpPr/>
            <p:nvPr/>
          </p:nvSpPr>
          <p:spPr>
            <a:xfrm>
              <a:off x="17323879" y="5480019"/>
              <a:ext cx="41940" cy="63531"/>
            </a:xfrm>
            <a:custGeom>
              <a:avLst/>
              <a:gdLst>
                <a:gd name="connsiteX0" fmla="*/ 3236 w 41940"/>
                <a:gd name="connsiteY0" fmla="*/ 38682 h 63531"/>
                <a:gd name="connsiteX1" fmla="*/ 3236 w 41940"/>
                <a:gd name="connsiteY1" fmla="*/ 63352 h 63531"/>
                <a:gd name="connsiteX2" fmla="*/ -6289 w 41940"/>
                <a:gd name="connsiteY2" fmla="*/ 63352 h 63531"/>
                <a:gd name="connsiteX3" fmla="*/ -6289 w 41940"/>
                <a:gd name="connsiteY3" fmla="*/ -180 h 63531"/>
                <a:gd name="connsiteX4" fmla="*/ 3236 w 41940"/>
                <a:gd name="connsiteY4" fmla="*/ -180 h 63531"/>
                <a:gd name="connsiteX5" fmla="*/ 3236 w 41940"/>
                <a:gd name="connsiteY5" fmla="*/ 26109 h 63531"/>
                <a:gd name="connsiteX6" fmla="*/ 9427 w 41940"/>
                <a:gd name="connsiteY6" fmla="*/ 19441 h 63531"/>
                <a:gd name="connsiteX7" fmla="*/ 18379 w 41940"/>
                <a:gd name="connsiteY7" fmla="*/ 17060 h 63531"/>
                <a:gd name="connsiteX8" fmla="*/ 30858 w 41940"/>
                <a:gd name="connsiteY8" fmla="*/ 21823 h 63531"/>
                <a:gd name="connsiteX9" fmla="*/ 35620 w 41940"/>
                <a:gd name="connsiteY9" fmla="*/ 35443 h 63531"/>
                <a:gd name="connsiteX10" fmla="*/ 35620 w 41940"/>
                <a:gd name="connsiteY10" fmla="*/ 63352 h 63531"/>
                <a:gd name="connsiteX11" fmla="*/ 26095 w 41940"/>
                <a:gd name="connsiteY11" fmla="*/ 63352 h 63531"/>
                <a:gd name="connsiteX12" fmla="*/ 26095 w 41940"/>
                <a:gd name="connsiteY12" fmla="*/ 38396 h 63531"/>
                <a:gd name="connsiteX13" fmla="*/ 15617 w 41940"/>
                <a:gd name="connsiteY13" fmla="*/ 25728 h 63531"/>
                <a:gd name="connsiteX14" fmla="*/ 7045 w 41940"/>
                <a:gd name="connsiteY14" fmla="*/ 29061 h 63531"/>
                <a:gd name="connsiteX15" fmla="*/ 3236 w 41940"/>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63531">
                  <a:moveTo>
                    <a:pt x="3236" y="38682"/>
                  </a:moveTo>
                  <a:lnTo>
                    <a:pt x="3236" y="63352"/>
                  </a:lnTo>
                  <a:lnTo>
                    <a:pt x="-6289" y="63352"/>
                  </a:lnTo>
                  <a:lnTo>
                    <a:pt x="-6289" y="-180"/>
                  </a:lnTo>
                  <a:lnTo>
                    <a:pt x="3236" y="-180"/>
                  </a:lnTo>
                  <a:lnTo>
                    <a:pt x="3236" y="26109"/>
                  </a:lnTo>
                  <a:cubicBezTo>
                    <a:pt x="4571" y="23299"/>
                    <a:pt x="6762" y="20965"/>
                    <a:pt x="9427" y="19441"/>
                  </a:cubicBezTo>
                  <a:cubicBezTo>
                    <a:pt x="12189" y="17898"/>
                    <a:pt x="15235" y="17079"/>
                    <a:pt x="18379" y="17060"/>
                  </a:cubicBezTo>
                  <a:cubicBezTo>
                    <a:pt x="23049" y="16870"/>
                    <a:pt x="27523" y="18593"/>
                    <a:pt x="30858" y="21823"/>
                  </a:cubicBezTo>
                  <a:cubicBezTo>
                    <a:pt x="34192" y="25528"/>
                    <a:pt x="35909" y="30443"/>
                    <a:pt x="35620" y="35443"/>
                  </a:cubicBezTo>
                  <a:lnTo>
                    <a:pt x="35620" y="63352"/>
                  </a:lnTo>
                  <a:lnTo>
                    <a:pt x="26095" y="63352"/>
                  </a:lnTo>
                  <a:lnTo>
                    <a:pt x="26095" y="38396"/>
                  </a:lnTo>
                  <a:cubicBezTo>
                    <a:pt x="26095" y="29919"/>
                    <a:pt x="22668" y="25728"/>
                    <a:pt x="15617" y="25728"/>
                  </a:cubicBezTo>
                  <a:cubicBezTo>
                    <a:pt x="12477" y="25699"/>
                    <a:pt x="9334" y="26890"/>
                    <a:pt x="7045" y="29061"/>
                  </a:cubicBezTo>
                  <a:cubicBezTo>
                    <a:pt x="4380" y="31548"/>
                    <a:pt x="3046" y="35072"/>
                    <a:pt x="3236" y="38682"/>
                  </a:cubicBezTo>
                  <a:close/>
                </a:path>
              </a:pathLst>
            </a:custGeom>
            <a:solidFill>
              <a:srgbClr val="6D6E71"/>
            </a:solidFill>
            <a:ln w="9525" cap="flat">
              <a:noFill/>
              <a:prstDash val="solid"/>
              <a:miter/>
            </a:ln>
          </p:spPr>
          <p:txBody>
            <a:bodyPr rtlCol="0" anchor="ctr"/>
            <a:lstStyle/>
            <a:p>
              <a:endParaRPr lang="en-US"/>
            </a:p>
          </p:txBody>
        </p:sp>
        <p:sp>
          <p:nvSpPr>
            <p:cNvPr id="1806" name="Freeform: Shape 1805">
              <a:extLst>
                <a:ext uri="{FF2B5EF4-FFF2-40B4-BE49-F238E27FC236}">
                  <a16:creationId xmlns:a16="http://schemas.microsoft.com/office/drawing/2014/main" id="{3F33B661-6524-4D9F-B2BB-621CD748218D}"/>
                </a:ext>
              </a:extLst>
            </p:cNvPr>
            <p:cNvSpPr/>
            <p:nvPr/>
          </p:nvSpPr>
          <p:spPr>
            <a:xfrm>
              <a:off x="17375763" y="5496770"/>
              <a:ext cx="40581" cy="47551"/>
            </a:xfrm>
            <a:custGeom>
              <a:avLst/>
              <a:gdLst>
                <a:gd name="connsiteX0" fmla="*/ 34030 w 40581"/>
                <a:gd name="connsiteY0" fmla="*/ 46600 h 47551"/>
                <a:gd name="connsiteX1" fmla="*/ 25361 w 40581"/>
                <a:gd name="connsiteY1" fmla="*/ 46600 h 47551"/>
                <a:gd name="connsiteX2" fmla="*/ 25361 w 40581"/>
                <a:gd name="connsiteY2" fmla="*/ 40504 h 47551"/>
                <a:gd name="connsiteX3" fmla="*/ 10120 w 40581"/>
                <a:gd name="connsiteY3" fmla="*/ 47362 h 47551"/>
                <a:gd name="connsiteX4" fmla="*/ -1595 w 40581"/>
                <a:gd name="connsiteY4" fmla="*/ 43266 h 47551"/>
                <a:gd name="connsiteX5" fmla="*/ -6260 w 40581"/>
                <a:gd name="connsiteY5" fmla="*/ 32503 h 47551"/>
                <a:gd name="connsiteX6" fmla="*/ -1307 w 40581"/>
                <a:gd name="connsiteY6" fmla="*/ 22502 h 47551"/>
                <a:gd name="connsiteX7" fmla="*/ 12120 w 40581"/>
                <a:gd name="connsiteY7" fmla="*/ 19073 h 47551"/>
                <a:gd name="connsiteX8" fmla="*/ 24598 w 40581"/>
                <a:gd name="connsiteY8" fmla="*/ 19073 h 47551"/>
                <a:gd name="connsiteX9" fmla="*/ 24598 w 40581"/>
                <a:gd name="connsiteY9" fmla="*/ 17358 h 47551"/>
                <a:gd name="connsiteX10" fmla="*/ 14408 w 40581"/>
                <a:gd name="connsiteY10" fmla="*/ 7833 h 47551"/>
                <a:gd name="connsiteX11" fmla="*/ 1265 w 40581"/>
                <a:gd name="connsiteY11" fmla="*/ 12501 h 47551"/>
                <a:gd name="connsiteX12" fmla="*/ -3023 w 40581"/>
                <a:gd name="connsiteY12" fmla="*/ 6500 h 47551"/>
                <a:gd name="connsiteX13" fmla="*/ 16027 w 40581"/>
                <a:gd name="connsiteY13" fmla="*/ -168 h 47551"/>
                <a:gd name="connsiteX14" fmla="*/ 29170 w 40581"/>
                <a:gd name="connsiteY14" fmla="*/ 3928 h 47551"/>
                <a:gd name="connsiteX15" fmla="*/ 34221 w 40581"/>
                <a:gd name="connsiteY15" fmla="*/ 16787 h 47551"/>
                <a:gd name="connsiteX16" fmla="*/ 24505 w 40581"/>
                <a:gd name="connsiteY16" fmla="*/ 29646 h 47551"/>
                <a:gd name="connsiteX17" fmla="*/ 24505 w 40581"/>
                <a:gd name="connsiteY17" fmla="*/ 25836 h 47551"/>
                <a:gd name="connsiteX18" fmla="*/ 13264 w 40581"/>
                <a:gd name="connsiteY18" fmla="*/ 25836 h 47551"/>
                <a:gd name="connsiteX19" fmla="*/ 2883 w 40581"/>
                <a:gd name="connsiteY19" fmla="*/ 32313 h 47551"/>
                <a:gd name="connsiteX20" fmla="*/ 5455 w 40581"/>
                <a:gd name="connsiteY20" fmla="*/ 37456 h 47551"/>
                <a:gd name="connsiteX21" fmla="*/ 12599 w 40581"/>
                <a:gd name="connsiteY21" fmla="*/ 39171 h 47551"/>
                <a:gd name="connsiteX22" fmla="*/ 20692 w 40581"/>
                <a:gd name="connsiteY22" fmla="*/ 36599 h 47551"/>
                <a:gd name="connsiteX23" fmla="*/ 24505 w 40581"/>
                <a:gd name="connsiteY23" fmla="*/ 29646 h 47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581" h="47551">
                  <a:moveTo>
                    <a:pt x="34030" y="46600"/>
                  </a:moveTo>
                  <a:lnTo>
                    <a:pt x="25361" y="46600"/>
                  </a:lnTo>
                  <a:lnTo>
                    <a:pt x="25361" y="40504"/>
                  </a:lnTo>
                  <a:cubicBezTo>
                    <a:pt x="21645" y="45019"/>
                    <a:pt x="16027" y="47543"/>
                    <a:pt x="10120" y="47362"/>
                  </a:cubicBezTo>
                  <a:cubicBezTo>
                    <a:pt x="5837" y="47496"/>
                    <a:pt x="1642" y="46038"/>
                    <a:pt x="-1595" y="43266"/>
                  </a:cubicBezTo>
                  <a:cubicBezTo>
                    <a:pt x="-4739" y="40580"/>
                    <a:pt x="-6451" y="36618"/>
                    <a:pt x="-6260" y="32503"/>
                  </a:cubicBezTo>
                  <a:cubicBezTo>
                    <a:pt x="-6549" y="28522"/>
                    <a:pt x="-4642" y="24712"/>
                    <a:pt x="-1307" y="22502"/>
                  </a:cubicBezTo>
                  <a:cubicBezTo>
                    <a:pt x="2693" y="20026"/>
                    <a:pt x="7358" y="18825"/>
                    <a:pt x="12120" y="19073"/>
                  </a:cubicBezTo>
                  <a:lnTo>
                    <a:pt x="24598" y="19073"/>
                  </a:lnTo>
                  <a:lnTo>
                    <a:pt x="24598" y="17358"/>
                  </a:lnTo>
                  <a:cubicBezTo>
                    <a:pt x="24598" y="11358"/>
                    <a:pt x="21171" y="7833"/>
                    <a:pt x="14408" y="7833"/>
                  </a:cubicBezTo>
                  <a:cubicBezTo>
                    <a:pt x="9646" y="8005"/>
                    <a:pt x="5074" y="9634"/>
                    <a:pt x="1265" y="12501"/>
                  </a:cubicBezTo>
                  <a:lnTo>
                    <a:pt x="-3023" y="6500"/>
                  </a:lnTo>
                  <a:cubicBezTo>
                    <a:pt x="2311" y="2071"/>
                    <a:pt x="9074" y="-292"/>
                    <a:pt x="16027" y="-168"/>
                  </a:cubicBezTo>
                  <a:cubicBezTo>
                    <a:pt x="20789" y="-329"/>
                    <a:pt x="25361" y="1118"/>
                    <a:pt x="29170" y="3928"/>
                  </a:cubicBezTo>
                  <a:cubicBezTo>
                    <a:pt x="32789" y="7167"/>
                    <a:pt x="34695" y="11939"/>
                    <a:pt x="34221" y="16787"/>
                  </a:cubicBezTo>
                  <a:close/>
                  <a:moveTo>
                    <a:pt x="24505" y="29646"/>
                  </a:moveTo>
                  <a:lnTo>
                    <a:pt x="24505" y="25836"/>
                  </a:lnTo>
                  <a:lnTo>
                    <a:pt x="13264" y="25836"/>
                  </a:lnTo>
                  <a:cubicBezTo>
                    <a:pt x="6404" y="25836"/>
                    <a:pt x="2883" y="27931"/>
                    <a:pt x="2883" y="32313"/>
                  </a:cubicBezTo>
                  <a:cubicBezTo>
                    <a:pt x="2786" y="34351"/>
                    <a:pt x="3739" y="36294"/>
                    <a:pt x="5455" y="37456"/>
                  </a:cubicBezTo>
                  <a:cubicBezTo>
                    <a:pt x="7646" y="38714"/>
                    <a:pt x="10120" y="39314"/>
                    <a:pt x="12599" y="39171"/>
                  </a:cubicBezTo>
                  <a:cubicBezTo>
                    <a:pt x="15552" y="39237"/>
                    <a:pt x="18310" y="38333"/>
                    <a:pt x="20692" y="36599"/>
                  </a:cubicBezTo>
                  <a:cubicBezTo>
                    <a:pt x="23073" y="35094"/>
                    <a:pt x="24505" y="32465"/>
                    <a:pt x="24505" y="29646"/>
                  </a:cubicBezTo>
                  <a:close/>
                </a:path>
              </a:pathLst>
            </a:custGeom>
            <a:solidFill>
              <a:srgbClr val="6D6E71"/>
            </a:solidFill>
            <a:ln w="9525" cap="flat">
              <a:noFill/>
              <a:prstDash val="solid"/>
              <a:miter/>
            </a:ln>
          </p:spPr>
          <p:txBody>
            <a:bodyPr rtlCol="0" anchor="ctr"/>
            <a:lstStyle/>
            <a:p>
              <a:endParaRPr lang="en-US"/>
            </a:p>
          </p:txBody>
        </p:sp>
        <p:sp>
          <p:nvSpPr>
            <p:cNvPr id="1807" name="Freeform: Shape 1806">
              <a:extLst>
                <a:ext uri="{FF2B5EF4-FFF2-40B4-BE49-F238E27FC236}">
                  <a16:creationId xmlns:a16="http://schemas.microsoft.com/office/drawing/2014/main" id="{04B05FD1-8782-415B-97D1-EDE2D1AD7CD7}"/>
                </a:ext>
              </a:extLst>
            </p:cNvPr>
            <p:cNvSpPr/>
            <p:nvPr/>
          </p:nvSpPr>
          <p:spPr>
            <a:xfrm>
              <a:off x="17429607" y="5497245"/>
              <a:ext cx="41939" cy="46305"/>
            </a:xfrm>
            <a:custGeom>
              <a:avLst/>
              <a:gdLst>
                <a:gd name="connsiteX0" fmla="*/ 3236 w 41939"/>
                <a:gd name="connsiteY0" fmla="*/ 21456 h 46305"/>
                <a:gd name="connsiteX1" fmla="*/ 3236 w 41939"/>
                <a:gd name="connsiteY1" fmla="*/ 46126 h 46305"/>
                <a:gd name="connsiteX2" fmla="*/ -6289 w 41939"/>
                <a:gd name="connsiteY2" fmla="*/ 46126 h 46305"/>
                <a:gd name="connsiteX3" fmla="*/ -6289 w 41939"/>
                <a:gd name="connsiteY3" fmla="*/ 596 h 46305"/>
                <a:gd name="connsiteX4" fmla="*/ 3236 w 41939"/>
                <a:gd name="connsiteY4" fmla="*/ 596 h 46305"/>
                <a:gd name="connsiteX5" fmla="*/ 3236 w 41939"/>
                <a:gd name="connsiteY5" fmla="*/ 8883 h 46305"/>
                <a:gd name="connsiteX6" fmla="*/ 9617 w 41939"/>
                <a:gd name="connsiteY6" fmla="*/ 2216 h 46305"/>
                <a:gd name="connsiteX7" fmla="*/ 18379 w 41939"/>
                <a:gd name="connsiteY7" fmla="*/ -166 h 46305"/>
                <a:gd name="connsiteX8" fmla="*/ 30858 w 41939"/>
                <a:gd name="connsiteY8" fmla="*/ 4597 h 46305"/>
                <a:gd name="connsiteX9" fmla="*/ 35620 w 41939"/>
                <a:gd name="connsiteY9" fmla="*/ 18217 h 46305"/>
                <a:gd name="connsiteX10" fmla="*/ 35620 w 41939"/>
                <a:gd name="connsiteY10" fmla="*/ 46126 h 46305"/>
                <a:gd name="connsiteX11" fmla="*/ 26095 w 41939"/>
                <a:gd name="connsiteY11" fmla="*/ 46126 h 46305"/>
                <a:gd name="connsiteX12" fmla="*/ 26095 w 41939"/>
                <a:gd name="connsiteY12" fmla="*/ 21170 h 46305"/>
                <a:gd name="connsiteX13" fmla="*/ 15617 w 41939"/>
                <a:gd name="connsiteY13" fmla="*/ 8502 h 46305"/>
                <a:gd name="connsiteX14" fmla="*/ 6952 w 41939"/>
                <a:gd name="connsiteY14" fmla="*/ 11835 h 46305"/>
                <a:gd name="connsiteX15" fmla="*/ 3236 w 41939"/>
                <a:gd name="connsiteY15" fmla="*/ 21456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39" h="46305">
                  <a:moveTo>
                    <a:pt x="3236" y="21456"/>
                  </a:moveTo>
                  <a:lnTo>
                    <a:pt x="3236" y="46126"/>
                  </a:lnTo>
                  <a:lnTo>
                    <a:pt x="-6289" y="46126"/>
                  </a:lnTo>
                  <a:lnTo>
                    <a:pt x="-6289" y="596"/>
                  </a:lnTo>
                  <a:lnTo>
                    <a:pt x="3236" y="596"/>
                  </a:lnTo>
                  <a:lnTo>
                    <a:pt x="3236" y="8883"/>
                  </a:lnTo>
                  <a:cubicBezTo>
                    <a:pt x="4664" y="6101"/>
                    <a:pt x="6855" y="3787"/>
                    <a:pt x="9617" y="2216"/>
                  </a:cubicBezTo>
                  <a:cubicBezTo>
                    <a:pt x="12282" y="663"/>
                    <a:pt x="15333" y="-156"/>
                    <a:pt x="18379" y="-166"/>
                  </a:cubicBezTo>
                  <a:cubicBezTo>
                    <a:pt x="23049" y="-356"/>
                    <a:pt x="27523" y="1367"/>
                    <a:pt x="30858" y="4597"/>
                  </a:cubicBezTo>
                  <a:cubicBezTo>
                    <a:pt x="34192" y="8302"/>
                    <a:pt x="35904" y="13217"/>
                    <a:pt x="35620" y="18217"/>
                  </a:cubicBezTo>
                  <a:lnTo>
                    <a:pt x="35620" y="46126"/>
                  </a:lnTo>
                  <a:lnTo>
                    <a:pt x="26095" y="46126"/>
                  </a:lnTo>
                  <a:lnTo>
                    <a:pt x="26095" y="21170"/>
                  </a:lnTo>
                  <a:cubicBezTo>
                    <a:pt x="26095" y="12693"/>
                    <a:pt x="22570" y="8502"/>
                    <a:pt x="15617" y="8502"/>
                  </a:cubicBezTo>
                  <a:cubicBezTo>
                    <a:pt x="12380" y="8473"/>
                    <a:pt x="9334" y="9664"/>
                    <a:pt x="6952" y="11835"/>
                  </a:cubicBezTo>
                  <a:cubicBezTo>
                    <a:pt x="4380" y="14360"/>
                    <a:pt x="3046" y="17865"/>
                    <a:pt x="3236" y="21456"/>
                  </a:cubicBezTo>
                  <a:close/>
                </a:path>
              </a:pathLst>
            </a:custGeom>
            <a:solidFill>
              <a:srgbClr val="6D6E71"/>
            </a:solidFill>
            <a:ln w="9525" cap="flat">
              <a:noFill/>
              <a:prstDash val="solid"/>
              <a:miter/>
            </a:ln>
          </p:spPr>
          <p:txBody>
            <a:bodyPr rtlCol="0" anchor="ctr"/>
            <a:lstStyle/>
            <a:p>
              <a:endParaRPr lang="en-US"/>
            </a:p>
          </p:txBody>
        </p:sp>
        <p:sp>
          <p:nvSpPr>
            <p:cNvPr id="1808" name="Freeform: Shape 1807">
              <a:extLst>
                <a:ext uri="{FF2B5EF4-FFF2-40B4-BE49-F238E27FC236}">
                  <a16:creationId xmlns:a16="http://schemas.microsoft.com/office/drawing/2014/main" id="{E626AEE2-CCC2-4A5D-B2EC-248D7F63BEB3}"/>
                </a:ext>
              </a:extLst>
            </p:cNvPr>
            <p:cNvSpPr/>
            <p:nvPr/>
          </p:nvSpPr>
          <p:spPr>
            <a:xfrm>
              <a:off x="17504854" y="5483353"/>
              <a:ext cx="31718" cy="60962"/>
            </a:xfrm>
            <a:custGeom>
              <a:avLst/>
              <a:gdLst>
                <a:gd name="connsiteX0" fmla="*/ 9045 w 31718"/>
                <a:gd name="connsiteY0" fmla="*/ 22204 h 60962"/>
                <a:gd name="connsiteX1" fmla="*/ 9045 w 31718"/>
                <a:gd name="connsiteY1" fmla="*/ 45350 h 60962"/>
                <a:gd name="connsiteX2" fmla="*/ 10761 w 31718"/>
                <a:gd name="connsiteY2" fmla="*/ 50493 h 60962"/>
                <a:gd name="connsiteX3" fmla="*/ 15524 w 31718"/>
                <a:gd name="connsiteY3" fmla="*/ 52398 h 60962"/>
                <a:gd name="connsiteX4" fmla="*/ 21523 w 31718"/>
                <a:gd name="connsiteY4" fmla="*/ 49445 h 60962"/>
                <a:gd name="connsiteX5" fmla="*/ 25430 w 31718"/>
                <a:gd name="connsiteY5" fmla="*/ 56208 h 60962"/>
                <a:gd name="connsiteX6" fmla="*/ 14287 w 31718"/>
                <a:gd name="connsiteY6" fmla="*/ 60780 h 60962"/>
                <a:gd name="connsiteX7" fmla="*/ 3808 w 31718"/>
                <a:gd name="connsiteY7" fmla="*/ 56494 h 60962"/>
                <a:gd name="connsiteX8" fmla="*/ -573 w 31718"/>
                <a:gd name="connsiteY8" fmla="*/ 45064 h 60962"/>
                <a:gd name="connsiteX9" fmla="*/ -573 w 31718"/>
                <a:gd name="connsiteY9" fmla="*/ 22204 h 60962"/>
                <a:gd name="connsiteX10" fmla="*/ -6289 w 31718"/>
                <a:gd name="connsiteY10" fmla="*/ 22204 h 60962"/>
                <a:gd name="connsiteX11" fmla="*/ -6289 w 31718"/>
                <a:gd name="connsiteY11" fmla="*/ 14488 h 60962"/>
                <a:gd name="connsiteX12" fmla="*/ -573 w 31718"/>
                <a:gd name="connsiteY12" fmla="*/ 14488 h 60962"/>
                <a:gd name="connsiteX13" fmla="*/ -573 w 31718"/>
                <a:gd name="connsiteY13" fmla="*/ -180 h 60962"/>
                <a:gd name="connsiteX14" fmla="*/ 8952 w 31718"/>
                <a:gd name="connsiteY14" fmla="*/ -180 h 60962"/>
                <a:gd name="connsiteX15" fmla="*/ 8952 w 31718"/>
                <a:gd name="connsiteY15" fmla="*/ 14203 h 60962"/>
                <a:gd name="connsiteX16" fmla="*/ 20951 w 31718"/>
                <a:gd name="connsiteY16" fmla="*/ 14203 h 60962"/>
                <a:gd name="connsiteX17" fmla="*/ 20951 w 31718"/>
                <a:gd name="connsiteY17" fmla="*/ 21918 h 6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962">
                  <a:moveTo>
                    <a:pt x="9045" y="22204"/>
                  </a:moveTo>
                  <a:lnTo>
                    <a:pt x="9045" y="45350"/>
                  </a:lnTo>
                  <a:cubicBezTo>
                    <a:pt x="8952" y="47217"/>
                    <a:pt x="9617" y="49045"/>
                    <a:pt x="10761" y="50493"/>
                  </a:cubicBezTo>
                  <a:cubicBezTo>
                    <a:pt x="11998" y="51817"/>
                    <a:pt x="13715" y="52522"/>
                    <a:pt x="15524" y="52398"/>
                  </a:cubicBezTo>
                  <a:cubicBezTo>
                    <a:pt x="17807" y="52303"/>
                    <a:pt x="19998" y="51226"/>
                    <a:pt x="21523" y="49445"/>
                  </a:cubicBezTo>
                  <a:lnTo>
                    <a:pt x="25430" y="56208"/>
                  </a:lnTo>
                  <a:cubicBezTo>
                    <a:pt x="22477" y="59104"/>
                    <a:pt x="18477" y="60733"/>
                    <a:pt x="14287" y="60780"/>
                  </a:cubicBezTo>
                  <a:cubicBezTo>
                    <a:pt x="10380" y="60856"/>
                    <a:pt x="6571" y="59304"/>
                    <a:pt x="3808" y="56494"/>
                  </a:cubicBezTo>
                  <a:cubicBezTo>
                    <a:pt x="762" y="53474"/>
                    <a:pt x="-764" y="49322"/>
                    <a:pt x="-573" y="45064"/>
                  </a:cubicBezTo>
                  <a:lnTo>
                    <a:pt x="-573" y="22204"/>
                  </a:lnTo>
                  <a:lnTo>
                    <a:pt x="-6289" y="22204"/>
                  </a:lnTo>
                  <a:lnTo>
                    <a:pt x="-6289" y="14488"/>
                  </a:lnTo>
                  <a:lnTo>
                    <a:pt x="-573" y="14488"/>
                  </a:lnTo>
                  <a:lnTo>
                    <a:pt x="-573" y="-180"/>
                  </a:lnTo>
                  <a:lnTo>
                    <a:pt x="8952" y="-180"/>
                  </a:lnTo>
                  <a:lnTo>
                    <a:pt x="8952" y="14203"/>
                  </a:lnTo>
                  <a:lnTo>
                    <a:pt x="20951" y="14203"/>
                  </a:lnTo>
                  <a:lnTo>
                    <a:pt x="20951" y="21918"/>
                  </a:lnTo>
                  <a:close/>
                </a:path>
              </a:pathLst>
            </a:custGeom>
            <a:solidFill>
              <a:srgbClr val="6D6E71"/>
            </a:solidFill>
            <a:ln w="9525" cap="flat">
              <a:noFill/>
              <a:prstDash val="solid"/>
              <a:miter/>
            </a:ln>
          </p:spPr>
          <p:txBody>
            <a:bodyPr rtlCol="0" anchor="ctr"/>
            <a:lstStyle/>
            <a:p>
              <a:endParaRPr lang="en-US"/>
            </a:p>
          </p:txBody>
        </p:sp>
        <p:sp>
          <p:nvSpPr>
            <p:cNvPr id="1809" name="Freeform: Shape 1808">
              <a:extLst>
                <a:ext uri="{FF2B5EF4-FFF2-40B4-BE49-F238E27FC236}">
                  <a16:creationId xmlns:a16="http://schemas.microsoft.com/office/drawing/2014/main" id="{C1AB64F0-7C5F-4994-803B-59FEBE45D8EF}"/>
                </a:ext>
              </a:extLst>
            </p:cNvPr>
            <p:cNvSpPr/>
            <p:nvPr/>
          </p:nvSpPr>
          <p:spPr>
            <a:xfrm>
              <a:off x="17544289" y="5480019"/>
              <a:ext cx="41939" cy="63531"/>
            </a:xfrm>
            <a:custGeom>
              <a:avLst/>
              <a:gdLst>
                <a:gd name="connsiteX0" fmla="*/ 3236 w 41939"/>
                <a:gd name="connsiteY0" fmla="*/ 38682 h 63531"/>
                <a:gd name="connsiteX1" fmla="*/ 3236 w 41939"/>
                <a:gd name="connsiteY1" fmla="*/ 63352 h 63531"/>
                <a:gd name="connsiteX2" fmla="*/ -6289 w 41939"/>
                <a:gd name="connsiteY2" fmla="*/ 63352 h 63531"/>
                <a:gd name="connsiteX3" fmla="*/ -6289 w 41939"/>
                <a:gd name="connsiteY3" fmla="*/ -180 h 63531"/>
                <a:gd name="connsiteX4" fmla="*/ 3236 w 41939"/>
                <a:gd name="connsiteY4" fmla="*/ -180 h 63531"/>
                <a:gd name="connsiteX5" fmla="*/ 3236 w 41939"/>
                <a:gd name="connsiteY5" fmla="*/ 26109 h 63531"/>
                <a:gd name="connsiteX6" fmla="*/ 9427 w 41939"/>
                <a:gd name="connsiteY6" fmla="*/ 19441 h 63531"/>
                <a:gd name="connsiteX7" fmla="*/ 18379 w 41939"/>
                <a:gd name="connsiteY7" fmla="*/ 17060 h 63531"/>
                <a:gd name="connsiteX8" fmla="*/ 30858 w 41939"/>
                <a:gd name="connsiteY8" fmla="*/ 21823 h 63531"/>
                <a:gd name="connsiteX9" fmla="*/ 35620 w 41939"/>
                <a:gd name="connsiteY9" fmla="*/ 35443 h 63531"/>
                <a:gd name="connsiteX10" fmla="*/ 35620 w 41939"/>
                <a:gd name="connsiteY10" fmla="*/ 63352 h 63531"/>
                <a:gd name="connsiteX11" fmla="*/ 26095 w 41939"/>
                <a:gd name="connsiteY11" fmla="*/ 63352 h 63531"/>
                <a:gd name="connsiteX12" fmla="*/ 26095 w 41939"/>
                <a:gd name="connsiteY12" fmla="*/ 38396 h 63531"/>
                <a:gd name="connsiteX13" fmla="*/ 15617 w 41939"/>
                <a:gd name="connsiteY13" fmla="*/ 25728 h 63531"/>
                <a:gd name="connsiteX14" fmla="*/ 7045 w 41939"/>
                <a:gd name="connsiteY14" fmla="*/ 29061 h 63531"/>
                <a:gd name="connsiteX15" fmla="*/ 3236 w 41939"/>
                <a:gd name="connsiteY15" fmla="*/ 3868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39" h="63531">
                  <a:moveTo>
                    <a:pt x="3236" y="38682"/>
                  </a:moveTo>
                  <a:lnTo>
                    <a:pt x="3236" y="63352"/>
                  </a:lnTo>
                  <a:lnTo>
                    <a:pt x="-6289" y="63352"/>
                  </a:lnTo>
                  <a:lnTo>
                    <a:pt x="-6289" y="-180"/>
                  </a:lnTo>
                  <a:lnTo>
                    <a:pt x="3236" y="-180"/>
                  </a:lnTo>
                  <a:lnTo>
                    <a:pt x="3236" y="26109"/>
                  </a:lnTo>
                  <a:cubicBezTo>
                    <a:pt x="4566" y="23299"/>
                    <a:pt x="6757" y="20965"/>
                    <a:pt x="9427" y="19441"/>
                  </a:cubicBezTo>
                  <a:cubicBezTo>
                    <a:pt x="12189" y="17898"/>
                    <a:pt x="15235" y="17079"/>
                    <a:pt x="18379" y="17060"/>
                  </a:cubicBezTo>
                  <a:cubicBezTo>
                    <a:pt x="23049" y="16870"/>
                    <a:pt x="27523" y="18593"/>
                    <a:pt x="30858" y="21823"/>
                  </a:cubicBezTo>
                  <a:cubicBezTo>
                    <a:pt x="34192" y="25528"/>
                    <a:pt x="35904" y="30443"/>
                    <a:pt x="35620" y="35443"/>
                  </a:cubicBezTo>
                  <a:lnTo>
                    <a:pt x="35620" y="63352"/>
                  </a:lnTo>
                  <a:lnTo>
                    <a:pt x="26095" y="63352"/>
                  </a:lnTo>
                  <a:lnTo>
                    <a:pt x="26095" y="38396"/>
                  </a:lnTo>
                  <a:cubicBezTo>
                    <a:pt x="26095" y="29919"/>
                    <a:pt x="22668" y="25728"/>
                    <a:pt x="15617" y="25728"/>
                  </a:cubicBezTo>
                  <a:cubicBezTo>
                    <a:pt x="12473" y="25699"/>
                    <a:pt x="9329" y="26890"/>
                    <a:pt x="7045" y="29061"/>
                  </a:cubicBezTo>
                  <a:cubicBezTo>
                    <a:pt x="4376" y="31548"/>
                    <a:pt x="3046" y="35072"/>
                    <a:pt x="3236" y="38682"/>
                  </a:cubicBezTo>
                  <a:close/>
                </a:path>
              </a:pathLst>
            </a:custGeom>
            <a:solidFill>
              <a:srgbClr val="6D6E71"/>
            </a:solidFill>
            <a:ln w="9525" cap="flat">
              <a:noFill/>
              <a:prstDash val="solid"/>
              <a:miter/>
            </a:ln>
          </p:spPr>
          <p:txBody>
            <a:bodyPr rtlCol="0" anchor="ctr"/>
            <a:lstStyle/>
            <a:p>
              <a:endParaRPr lang="en-US"/>
            </a:p>
          </p:txBody>
        </p:sp>
        <p:sp>
          <p:nvSpPr>
            <p:cNvPr id="1810" name="Freeform: Shape 1809">
              <a:extLst>
                <a:ext uri="{FF2B5EF4-FFF2-40B4-BE49-F238E27FC236}">
                  <a16:creationId xmlns:a16="http://schemas.microsoft.com/office/drawing/2014/main" id="{86FA424B-B694-4D8A-8BC9-821DF05F19C9}"/>
                </a:ext>
              </a:extLst>
            </p:cNvPr>
            <p:cNvSpPr/>
            <p:nvPr/>
          </p:nvSpPr>
          <p:spPr>
            <a:xfrm>
              <a:off x="17596731" y="5497633"/>
              <a:ext cx="45472" cy="47076"/>
            </a:xfrm>
            <a:custGeom>
              <a:avLst/>
              <a:gdLst>
                <a:gd name="connsiteX0" fmla="*/ 39184 w 45472"/>
                <a:gd name="connsiteY0" fmla="*/ 27164 h 47076"/>
                <a:gd name="connsiteX1" fmla="*/ 3372 w 45472"/>
                <a:gd name="connsiteY1" fmla="*/ 27164 h 47076"/>
                <a:gd name="connsiteX2" fmla="*/ 7944 w 45472"/>
                <a:gd name="connsiteY2" fmla="*/ 35165 h 47076"/>
                <a:gd name="connsiteX3" fmla="*/ 17469 w 45472"/>
                <a:gd name="connsiteY3" fmla="*/ 38213 h 47076"/>
                <a:gd name="connsiteX4" fmla="*/ 30422 w 45472"/>
                <a:gd name="connsiteY4" fmla="*/ 33165 h 47076"/>
                <a:gd name="connsiteX5" fmla="*/ 35849 w 45472"/>
                <a:gd name="connsiteY5" fmla="*/ 39165 h 47076"/>
                <a:gd name="connsiteX6" fmla="*/ 16799 w 45472"/>
                <a:gd name="connsiteY6" fmla="*/ 46881 h 47076"/>
                <a:gd name="connsiteX7" fmla="*/ 419 w 45472"/>
                <a:gd name="connsiteY7" fmla="*/ 40404 h 47076"/>
                <a:gd name="connsiteX8" fmla="*/ -6250 w 45472"/>
                <a:gd name="connsiteY8" fmla="*/ 23259 h 47076"/>
                <a:gd name="connsiteX9" fmla="*/ 610 w 45472"/>
                <a:gd name="connsiteY9" fmla="*/ 6209 h 47076"/>
                <a:gd name="connsiteX10" fmla="*/ 16706 w 45472"/>
                <a:gd name="connsiteY10" fmla="*/ -173 h 47076"/>
                <a:gd name="connsiteX11" fmla="*/ 32519 w 45472"/>
                <a:gd name="connsiteY11" fmla="*/ 5447 h 47076"/>
                <a:gd name="connsiteX12" fmla="*/ 39091 w 45472"/>
                <a:gd name="connsiteY12" fmla="*/ 20972 h 47076"/>
                <a:gd name="connsiteX13" fmla="*/ 3372 w 45472"/>
                <a:gd name="connsiteY13" fmla="*/ 19639 h 47076"/>
                <a:gd name="connsiteX14" fmla="*/ 29566 w 45472"/>
                <a:gd name="connsiteY14" fmla="*/ 19639 h 47076"/>
                <a:gd name="connsiteX15" fmla="*/ 25943 w 45472"/>
                <a:gd name="connsiteY15" fmla="*/ 10781 h 47076"/>
                <a:gd name="connsiteX16" fmla="*/ 17088 w 45472"/>
                <a:gd name="connsiteY16" fmla="*/ 7733 h 47076"/>
                <a:gd name="connsiteX17" fmla="*/ 7563 w 45472"/>
                <a:gd name="connsiteY17" fmla="*/ 10971 h 47076"/>
                <a:gd name="connsiteX18" fmla="*/ 3372 w 45472"/>
                <a:gd name="connsiteY18" fmla="*/ 19639 h 47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72" h="47076">
                  <a:moveTo>
                    <a:pt x="39184" y="27164"/>
                  </a:moveTo>
                  <a:lnTo>
                    <a:pt x="3372" y="27164"/>
                  </a:lnTo>
                  <a:cubicBezTo>
                    <a:pt x="3563" y="30393"/>
                    <a:pt x="5274" y="33336"/>
                    <a:pt x="7944" y="35165"/>
                  </a:cubicBezTo>
                  <a:cubicBezTo>
                    <a:pt x="10707" y="37156"/>
                    <a:pt x="14037" y="38223"/>
                    <a:pt x="17469" y="38213"/>
                  </a:cubicBezTo>
                  <a:cubicBezTo>
                    <a:pt x="22325" y="38603"/>
                    <a:pt x="27087" y="36746"/>
                    <a:pt x="30422" y="33165"/>
                  </a:cubicBezTo>
                  <a:lnTo>
                    <a:pt x="35849" y="39165"/>
                  </a:lnTo>
                  <a:cubicBezTo>
                    <a:pt x="30896" y="44337"/>
                    <a:pt x="23943" y="47138"/>
                    <a:pt x="16799" y="46881"/>
                  </a:cubicBezTo>
                  <a:cubicBezTo>
                    <a:pt x="10707" y="46985"/>
                    <a:pt x="4800" y="44652"/>
                    <a:pt x="419" y="40404"/>
                  </a:cubicBezTo>
                  <a:cubicBezTo>
                    <a:pt x="-4153" y="35917"/>
                    <a:pt x="-6632" y="29669"/>
                    <a:pt x="-6250" y="23259"/>
                  </a:cubicBezTo>
                  <a:cubicBezTo>
                    <a:pt x="-6534" y="16848"/>
                    <a:pt x="-4060" y="10619"/>
                    <a:pt x="610" y="6209"/>
                  </a:cubicBezTo>
                  <a:cubicBezTo>
                    <a:pt x="4893" y="2075"/>
                    <a:pt x="10707" y="-221"/>
                    <a:pt x="16706" y="-173"/>
                  </a:cubicBezTo>
                  <a:cubicBezTo>
                    <a:pt x="22515" y="-316"/>
                    <a:pt x="28134" y="1685"/>
                    <a:pt x="32519" y="5447"/>
                  </a:cubicBezTo>
                  <a:cubicBezTo>
                    <a:pt x="36993" y="9324"/>
                    <a:pt x="39472" y="15058"/>
                    <a:pt x="39091" y="20972"/>
                  </a:cubicBezTo>
                  <a:close/>
                  <a:moveTo>
                    <a:pt x="3372" y="19639"/>
                  </a:moveTo>
                  <a:lnTo>
                    <a:pt x="29566" y="19639"/>
                  </a:lnTo>
                  <a:cubicBezTo>
                    <a:pt x="29757" y="16296"/>
                    <a:pt x="28422" y="13048"/>
                    <a:pt x="25943" y="10781"/>
                  </a:cubicBezTo>
                  <a:cubicBezTo>
                    <a:pt x="23469" y="8724"/>
                    <a:pt x="20325" y="7647"/>
                    <a:pt x="17088" y="7733"/>
                  </a:cubicBezTo>
                  <a:cubicBezTo>
                    <a:pt x="13660" y="7666"/>
                    <a:pt x="10228" y="8809"/>
                    <a:pt x="7563" y="10971"/>
                  </a:cubicBezTo>
                  <a:cubicBezTo>
                    <a:pt x="4800" y="12962"/>
                    <a:pt x="3182" y="16229"/>
                    <a:pt x="3372" y="19639"/>
                  </a:cubicBezTo>
                  <a:close/>
                </a:path>
              </a:pathLst>
            </a:custGeom>
            <a:solidFill>
              <a:srgbClr val="6D6E71"/>
            </a:solidFill>
            <a:ln w="9525" cap="flat">
              <a:noFill/>
              <a:prstDash val="solid"/>
              <a:miter/>
            </a:ln>
          </p:spPr>
          <p:txBody>
            <a:bodyPr rtlCol="0" anchor="ctr"/>
            <a:lstStyle/>
            <a:p>
              <a:endParaRPr lang="en-US"/>
            </a:p>
          </p:txBody>
        </p:sp>
        <p:sp>
          <p:nvSpPr>
            <p:cNvPr id="1811" name="Freeform: Shape 1810">
              <a:extLst>
                <a:ext uri="{FF2B5EF4-FFF2-40B4-BE49-F238E27FC236}">
                  <a16:creationId xmlns:a16="http://schemas.microsoft.com/office/drawing/2014/main" id="{09EC00C6-1E5C-4C63-BE37-5D3C7E027F4F}"/>
                </a:ext>
              </a:extLst>
            </p:cNvPr>
            <p:cNvSpPr/>
            <p:nvPr/>
          </p:nvSpPr>
          <p:spPr>
            <a:xfrm>
              <a:off x="17676304" y="5480019"/>
              <a:ext cx="46601" cy="64293"/>
            </a:xfrm>
            <a:custGeom>
              <a:avLst/>
              <a:gdLst>
                <a:gd name="connsiteX0" fmla="*/ 17998 w 46601"/>
                <a:gd name="connsiteY0" fmla="*/ 17060 h 64293"/>
                <a:gd name="connsiteX1" fmla="*/ 33718 w 46601"/>
                <a:gd name="connsiteY1" fmla="*/ 23442 h 64293"/>
                <a:gd name="connsiteX2" fmla="*/ 40290 w 46601"/>
                <a:gd name="connsiteY2" fmla="*/ 40301 h 64293"/>
                <a:gd name="connsiteX3" fmla="*/ 33811 w 46601"/>
                <a:gd name="connsiteY3" fmla="*/ 57446 h 64293"/>
                <a:gd name="connsiteX4" fmla="*/ 18668 w 46601"/>
                <a:gd name="connsiteY4" fmla="*/ 64114 h 64293"/>
                <a:gd name="connsiteX5" fmla="*/ 3236 w 46601"/>
                <a:gd name="connsiteY5" fmla="*/ 56493 h 64293"/>
                <a:gd name="connsiteX6" fmla="*/ 3236 w 46601"/>
                <a:gd name="connsiteY6" fmla="*/ 63352 h 64293"/>
                <a:gd name="connsiteX7" fmla="*/ -6289 w 46601"/>
                <a:gd name="connsiteY7" fmla="*/ 63352 h 64293"/>
                <a:gd name="connsiteX8" fmla="*/ -6289 w 46601"/>
                <a:gd name="connsiteY8" fmla="*/ -180 h 64293"/>
                <a:gd name="connsiteX9" fmla="*/ 3236 w 46601"/>
                <a:gd name="connsiteY9" fmla="*/ -180 h 64293"/>
                <a:gd name="connsiteX10" fmla="*/ 3236 w 46601"/>
                <a:gd name="connsiteY10" fmla="*/ 25728 h 64293"/>
                <a:gd name="connsiteX11" fmla="*/ 17998 w 46601"/>
                <a:gd name="connsiteY11" fmla="*/ 17060 h 64293"/>
                <a:gd name="connsiteX12" fmla="*/ 3046 w 46601"/>
                <a:gd name="connsiteY12" fmla="*/ 40682 h 64293"/>
                <a:gd name="connsiteX13" fmla="*/ 6952 w 46601"/>
                <a:gd name="connsiteY13" fmla="*/ 51350 h 64293"/>
                <a:gd name="connsiteX14" fmla="*/ 16477 w 46601"/>
                <a:gd name="connsiteY14" fmla="*/ 55541 h 64293"/>
                <a:gd name="connsiteX15" fmla="*/ 26002 w 46601"/>
                <a:gd name="connsiteY15" fmla="*/ 51350 h 64293"/>
                <a:gd name="connsiteX16" fmla="*/ 30193 w 46601"/>
                <a:gd name="connsiteY16" fmla="*/ 40682 h 64293"/>
                <a:gd name="connsiteX17" fmla="*/ 26095 w 46601"/>
                <a:gd name="connsiteY17" fmla="*/ 29823 h 64293"/>
                <a:gd name="connsiteX18" fmla="*/ 16570 w 46601"/>
                <a:gd name="connsiteY18" fmla="*/ 25537 h 64293"/>
                <a:gd name="connsiteX19" fmla="*/ 7045 w 46601"/>
                <a:gd name="connsiteY19" fmla="*/ 29823 h 64293"/>
                <a:gd name="connsiteX20" fmla="*/ 3046 w 46601"/>
                <a:gd name="connsiteY20" fmla="*/ 40682 h 6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4293">
                  <a:moveTo>
                    <a:pt x="17998" y="17060"/>
                  </a:moveTo>
                  <a:cubicBezTo>
                    <a:pt x="23905" y="16965"/>
                    <a:pt x="29523" y="19270"/>
                    <a:pt x="33718" y="23442"/>
                  </a:cubicBezTo>
                  <a:cubicBezTo>
                    <a:pt x="38192" y="27871"/>
                    <a:pt x="40573" y="34005"/>
                    <a:pt x="40290" y="40301"/>
                  </a:cubicBezTo>
                  <a:cubicBezTo>
                    <a:pt x="40573" y="46654"/>
                    <a:pt x="38192" y="52845"/>
                    <a:pt x="33811" y="57446"/>
                  </a:cubicBezTo>
                  <a:cubicBezTo>
                    <a:pt x="29904" y="61675"/>
                    <a:pt x="24384" y="64085"/>
                    <a:pt x="18668" y="64114"/>
                  </a:cubicBezTo>
                  <a:cubicBezTo>
                    <a:pt x="12668" y="63961"/>
                    <a:pt x="7045" y="61180"/>
                    <a:pt x="3236" y="56493"/>
                  </a:cubicBezTo>
                  <a:lnTo>
                    <a:pt x="3236" y="63352"/>
                  </a:lnTo>
                  <a:lnTo>
                    <a:pt x="-6289" y="63352"/>
                  </a:lnTo>
                  <a:lnTo>
                    <a:pt x="-6289" y="-180"/>
                  </a:lnTo>
                  <a:lnTo>
                    <a:pt x="3236" y="-180"/>
                  </a:lnTo>
                  <a:lnTo>
                    <a:pt x="3236" y="25728"/>
                  </a:lnTo>
                  <a:cubicBezTo>
                    <a:pt x="6283" y="20394"/>
                    <a:pt x="11905" y="17089"/>
                    <a:pt x="17998" y="17060"/>
                  </a:cubicBezTo>
                  <a:close/>
                  <a:moveTo>
                    <a:pt x="3046" y="40682"/>
                  </a:moveTo>
                  <a:cubicBezTo>
                    <a:pt x="2952" y="44606"/>
                    <a:pt x="4283" y="48436"/>
                    <a:pt x="6952" y="51350"/>
                  </a:cubicBezTo>
                  <a:cubicBezTo>
                    <a:pt x="9427" y="54017"/>
                    <a:pt x="12854" y="55541"/>
                    <a:pt x="16477" y="55541"/>
                  </a:cubicBezTo>
                  <a:cubicBezTo>
                    <a:pt x="20096" y="55436"/>
                    <a:pt x="23523" y="53931"/>
                    <a:pt x="26002" y="51350"/>
                  </a:cubicBezTo>
                  <a:cubicBezTo>
                    <a:pt x="28858" y="48530"/>
                    <a:pt x="30383" y="44663"/>
                    <a:pt x="30193" y="40682"/>
                  </a:cubicBezTo>
                  <a:cubicBezTo>
                    <a:pt x="30286" y="36663"/>
                    <a:pt x="28858" y="32767"/>
                    <a:pt x="26095" y="29823"/>
                  </a:cubicBezTo>
                  <a:cubicBezTo>
                    <a:pt x="23621" y="27157"/>
                    <a:pt x="20189" y="25613"/>
                    <a:pt x="16570" y="25537"/>
                  </a:cubicBezTo>
                  <a:cubicBezTo>
                    <a:pt x="12952" y="25537"/>
                    <a:pt x="9427" y="27099"/>
                    <a:pt x="7045" y="29823"/>
                  </a:cubicBezTo>
                  <a:cubicBezTo>
                    <a:pt x="4380" y="32795"/>
                    <a:pt x="2952" y="36682"/>
                    <a:pt x="3046" y="40682"/>
                  </a:cubicBezTo>
                  <a:close/>
                </a:path>
              </a:pathLst>
            </a:custGeom>
            <a:solidFill>
              <a:srgbClr val="6D6E71"/>
            </a:solidFill>
            <a:ln w="9525" cap="flat">
              <a:noFill/>
              <a:prstDash val="solid"/>
              <a:miter/>
            </a:ln>
          </p:spPr>
          <p:txBody>
            <a:bodyPr rtlCol="0" anchor="ctr"/>
            <a:lstStyle/>
            <a:p>
              <a:endParaRPr lang="en-US"/>
            </a:p>
          </p:txBody>
        </p:sp>
        <p:sp>
          <p:nvSpPr>
            <p:cNvPr id="1812" name="Freeform: Shape 1811">
              <a:extLst>
                <a:ext uri="{FF2B5EF4-FFF2-40B4-BE49-F238E27FC236}">
                  <a16:creationId xmlns:a16="http://schemas.microsoft.com/office/drawing/2014/main" id="{B5FA60D6-C8E8-4D44-BF66-5929598489EE}"/>
                </a:ext>
              </a:extLst>
            </p:cNvPr>
            <p:cNvSpPr/>
            <p:nvPr/>
          </p:nvSpPr>
          <p:spPr>
            <a:xfrm>
              <a:off x="17730091" y="5496766"/>
              <a:ext cx="40654" cy="47554"/>
            </a:xfrm>
            <a:custGeom>
              <a:avLst/>
              <a:gdLst>
                <a:gd name="connsiteX0" fmla="*/ 34127 w 40654"/>
                <a:gd name="connsiteY0" fmla="*/ 46605 h 47554"/>
                <a:gd name="connsiteX1" fmla="*/ 25365 w 40654"/>
                <a:gd name="connsiteY1" fmla="*/ 46605 h 47554"/>
                <a:gd name="connsiteX2" fmla="*/ 25365 w 40654"/>
                <a:gd name="connsiteY2" fmla="*/ 40509 h 47554"/>
                <a:gd name="connsiteX3" fmla="*/ 10217 w 40654"/>
                <a:gd name="connsiteY3" fmla="*/ 47367 h 47554"/>
                <a:gd name="connsiteX4" fmla="*/ -1591 w 40654"/>
                <a:gd name="connsiteY4" fmla="*/ 43271 h 47554"/>
                <a:gd name="connsiteX5" fmla="*/ -6261 w 40654"/>
                <a:gd name="connsiteY5" fmla="*/ 32508 h 47554"/>
                <a:gd name="connsiteX6" fmla="*/ -1308 w 40654"/>
                <a:gd name="connsiteY6" fmla="*/ 22506 h 47554"/>
                <a:gd name="connsiteX7" fmla="*/ 12124 w 40654"/>
                <a:gd name="connsiteY7" fmla="*/ 19077 h 47554"/>
                <a:gd name="connsiteX8" fmla="*/ 24602 w 40654"/>
                <a:gd name="connsiteY8" fmla="*/ 19077 h 47554"/>
                <a:gd name="connsiteX9" fmla="*/ 24602 w 40654"/>
                <a:gd name="connsiteY9" fmla="*/ 17363 h 47554"/>
                <a:gd name="connsiteX10" fmla="*/ 14505 w 40654"/>
                <a:gd name="connsiteY10" fmla="*/ 7838 h 47554"/>
                <a:gd name="connsiteX11" fmla="*/ 1264 w 40654"/>
                <a:gd name="connsiteY11" fmla="*/ 12505 h 47554"/>
                <a:gd name="connsiteX12" fmla="*/ -3019 w 40654"/>
                <a:gd name="connsiteY12" fmla="*/ 6504 h 47554"/>
                <a:gd name="connsiteX13" fmla="*/ 16031 w 40654"/>
                <a:gd name="connsiteY13" fmla="*/ -163 h 47554"/>
                <a:gd name="connsiteX14" fmla="*/ 29174 w 40654"/>
                <a:gd name="connsiteY14" fmla="*/ 3933 h 47554"/>
                <a:gd name="connsiteX15" fmla="*/ 34318 w 40654"/>
                <a:gd name="connsiteY15" fmla="*/ 16791 h 47554"/>
                <a:gd name="connsiteX16" fmla="*/ 24602 w 40654"/>
                <a:gd name="connsiteY16" fmla="*/ 29650 h 47554"/>
                <a:gd name="connsiteX17" fmla="*/ 24602 w 40654"/>
                <a:gd name="connsiteY17" fmla="*/ 25840 h 47554"/>
                <a:gd name="connsiteX18" fmla="*/ 13835 w 40654"/>
                <a:gd name="connsiteY18" fmla="*/ 25840 h 47554"/>
                <a:gd name="connsiteX19" fmla="*/ 3455 w 40654"/>
                <a:gd name="connsiteY19" fmla="*/ 32317 h 47554"/>
                <a:gd name="connsiteX20" fmla="*/ 6027 w 40654"/>
                <a:gd name="connsiteY20" fmla="*/ 37460 h 47554"/>
                <a:gd name="connsiteX21" fmla="*/ 13170 w 40654"/>
                <a:gd name="connsiteY21" fmla="*/ 39175 h 47554"/>
                <a:gd name="connsiteX22" fmla="*/ 21170 w 40654"/>
                <a:gd name="connsiteY22" fmla="*/ 36604 h 47554"/>
                <a:gd name="connsiteX23" fmla="*/ 24505 w 40654"/>
                <a:gd name="connsiteY23" fmla="*/ 29650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4" h="47554">
                  <a:moveTo>
                    <a:pt x="34127" y="46605"/>
                  </a:moveTo>
                  <a:lnTo>
                    <a:pt x="25365" y="46605"/>
                  </a:lnTo>
                  <a:lnTo>
                    <a:pt x="25365" y="40509"/>
                  </a:lnTo>
                  <a:cubicBezTo>
                    <a:pt x="21649" y="44995"/>
                    <a:pt x="16031" y="47519"/>
                    <a:pt x="10217" y="47367"/>
                  </a:cubicBezTo>
                  <a:cubicBezTo>
                    <a:pt x="5934" y="47491"/>
                    <a:pt x="1743" y="46033"/>
                    <a:pt x="-1591" y="43271"/>
                  </a:cubicBezTo>
                  <a:cubicBezTo>
                    <a:pt x="-4735" y="40585"/>
                    <a:pt x="-6452" y="36622"/>
                    <a:pt x="-6261" y="32508"/>
                  </a:cubicBezTo>
                  <a:cubicBezTo>
                    <a:pt x="-6545" y="28526"/>
                    <a:pt x="-4642" y="24716"/>
                    <a:pt x="-1308" y="22506"/>
                  </a:cubicBezTo>
                  <a:cubicBezTo>
                    <a:pt x="2692" y="20030"/>
                    <a:pt x="7361" y="18830"/>
                    <a:pt x="12124" y="19077"/>
                  </a:cubicBezTo>
                  <a:lnTo>
                    <a:pt x="24602" y="19077"/>
                  </a:lnTo>
                  <a:lnTo>
                    <a:pt x="24602" y="17363"/>
                  </a:lnTo>
                  <a:cubicBezTo>
                    <a:pt x="24602" y="11362"/>
                    <a:pt x="21268" y="7838"/>
                    <a:pt x="14505" y="7838"/>
                  </a:cubicBezTo>
                  <a:cubicBezTo>
                    <a:pt x="9743" y="8000"/>
                    <a:pt x="5073" y="9628"/>
                    <a:pt x="1264" y="12505"/>
                  </a:cubicBezTo>
                  <a:lnTo>
                    <a:pt x="-3019" y="6504"/>
                  </a:lnTo>
                  <a:cubicBezTo>
                    <a:pt x="2311" y="2075"/>
                    <a:pt x="9073" y="-287"/>
                    <a:pt x="16031" y="-163"/>
                  </a:cubicBezTo>
                  <a:cubicBezTo>
                    <a:pt x="20793" y="-354"/>
                    <a:pt x="25365" y="1094"/>
                    <a:pt x="29174" y="3933"/>
                  </a:cubicBezTo>
                  <a:cubicBezTo>
                    <a:pt x="32792" y="7162"/>
                    <a:pt x="34699" y="11934"/>
                    <a:pt x="34318" y="16791"/>
                  </a:cubicBezTo>
                  <a:close/>
                  <a:moveTo>
                    <a:pt x="24602" y="29650"/>
                  </a:moveTo>
                  <a:lnTo>
                    <a:pt x="24602" y="25840"/>
                  </a:lnTo>
                  <a:lnTo>
                    <a:pt x="13835" y="25840"/>
                  </a:lnTo>
                  <a:cubicBezTo>
                    <a:pt x="6882" y="25840"/>
                    <a:pt x="3455" y="27935"/>
                    <a:pt x="3455" y="32317"/>
                  </a:cubicBezTo>
                  <a:cubicBezTo>
                    <a:pt x="3362" y="34355"/>
                    <a:pt x="4310" y="36298"/>
                    <a:pt x="6027" y="37460"/>
                  </a:cubicBezTo>
                  <a:cubicBezTo>
                    <a:pt x="8217" y="38718"/>
                    <a:pt x="10696" y="39318"/>
                    <a:pt x="13170" y="39175"/>
                  </a:cubicBezTo>
                  <a:cubicBezTo>
                    <a:pt x="16031" y="39232"/>
                    <a:pt x="18886" y="38327"/>
                    <a:pt x="21170" y="36604"/>
                  </a:cubicBezTo>
                  <a:cubicBezTo>
                    <a:pt x="23360" y="34984"/>
                    <a:pt x="24602" y="32374"/>
                    <a:pt x="24505" y="29650"/>
                  </a:cubicBezTo>
                  <a:close/>
                </a:path>
              </a:pathLst>
            </a:custGeom>
            <a:solidFill>
              <a:srgbClr val="6D6E71"/>
            </a:solidFill>
            <a:ln w="9525" cap="flat">
              <a:noFill/>
              <a:prstDash val="solid"/>
              <a:miter/>
            </a:ln>
          </p:spPr>
          <p:txBody>
            <a:bodyPr rtlCol="0" anchor="ctr"/>
            <a:lstStyle/>
            <a:p>
              <a:endParaRPr lang="en-US"/>
            </a:p>
          </p:txBody>
        </p:sp>
        <p:sp>
          <p:nvSpPr>
            <p:cNvPr id="1813" name="Freeform: Shape 1812">
              <a:extLst>
                <a:ext uri="{FF2B5EF4-FFF2-40B4-BE49-F238E27FC236}">
                  <a16:creationId xmlns:a16="http://schemas.microsoft.com/office/drawing/2014/main" id="{8D40957E-71A4-4D9F-8041-152287D099C2}"/>
                </a:ext>
              </a:extLst>
            </p:cNvPr>
            <p:cNvSpPr/>
            <p:nvPr/>
          </p:nvSpPr>
          <p:spPr>
            <a:xfrm>
              <a:off x="17779744" y="5497624"/>
              <a:ext cx="36593" cy="46703"/>
            </a:xfrm>
            <a:custGeom>
              <a:avLst/>
              <a:gdLst>
                <a:gd name="connsiteX0" fmla="*/ 30290 w 36593"/>
                <a:gd name="connsiteY0" fmla="*/ 32126 h 46703"/>
                <a:gd name="connsiteX1" fmla="*/ 25621 w 36593"/>
                <a:gd name="connsiteY1" fmla="*/ 42603 h 46703"/>
                <a:gd name="connsiteX2" fmla="*/ 13524 w 36593"/>
                <a:gd name="connsiteY2" fmla="*/ 46509 h 46703"/>
                <a:gd name="connsiteX3" fmla="*/ 3236 w 36593"/>
                <a:gd name="connsiteY3" fmla="*/ 44699 h 46703"/>
                <a:gd name="connsiteX4" fmla="*/ -6289 w 36593"/>
                <a:gd name="connsiteY4" fmla="*/ 39555 h 46703"/>
                <a:gd name="connsiteX5" fmla="*/ -1619 w 36593"/>
                <a:gd name="connsiteY5" fmla="*/ 32126 h 46703"/>
                <a:gd name="connsiteX6" fmla="*/ 13812 w 36593"/>
                <a:gd name="connsiteY6" fmla="*/ 38127 h 46703"/>
                <a:gd name="connsiteX7" fmla="*/ 18952 w 36593"/>
                <a:gd name="connsiteY7" fmla="*/ 36602 h 46703"/>
                <a:gd name="connsiteX8" fmla="*/ 20858 w 36593"/>
                <a:gd name="connsiteY8" fmla="*/ 32793 h 46703"/>
                <a:gd name="connsiteX9" fmla="*/ 11333 w 36593"/>
                <a:gd name="connsiteY9" fmla="*/ 26697 h 46703"/>
                <a:gd name="connsiteX10" fmla="*/ 10287 w 36593"/>
                <a:gd name="connsiteY10" fmla="*/ 26697 h 46703"/>
                <a:gd name="connsiteX11" fmla="*/ -3908 w 36593"/>
                <a:gd name="connsiteY11" fmla="*/ 13838 h 46703"/>
                <a:gd name="connsiteX12" fmla="*/ 1046 w 36593"/>
                <a:gd name="connsiteY12" fmla="*/ 3646 h 46703"/>
                <a:gd name="connsiteX13" fmla="*/ 13812 w 36593"/>
                <a:gd name="connsiteY13" fmla="*/ -164 h 46703"/>
                <a:gd name="connsiteX14" fmla="*/ 28765 w 36593"/>
                <a:gd name="connsiteY14" fmla="*/ 4503 h 46703"/>
                <a:gd name="connsiteX15" fmla="*/ 25146 w 36593"/>
                <a:gd name="connsiteY15" fmla="*/ 11647 h 46703"/>
                <a:gd name="connsiteX16" fmla="*/ 13050 w 36593"/>
                <a:gd name="connsiteY16" fmla="*/ 7932 h 46703"/>
                <a:gd name="connsiteX17" fmla="*/ 7524 w 36593"/>
                <a:gd name="connsiteY17" fmla="*/ 9170 h 46703"/>
                <a:gd name="connsiteX18" fmla="*/ 5334 w 36593"/>
                <a:gd name="connsiteY18" fmla="*/ 12885 h 46703"/>
                <a:gd name="connsiteX19" fmla="*/ 7617 w 36593"/>
                <a:gd name="connsiteY19" fmla="*/ 16124 h 46703"/>
                <a:gd name="connsiteX20" fmla="*/ 11905 w 36593"/>
                <a:gd name="connsiteY20" fmla="*/ 17648 h 46703"/>
                <a:gd name="connsiteX21" fmla="*/ 16859 w 36593"/>
                <a:gd name="connsiteY21" fmla="*/ 18981 h 46703"/>
                <a:gd name="connsiteX22" fmla="*/ 20956 w 36593"/>
                <a:gd name="connsiteY22" fmla="*/ 20505 h 46703"/>
                <a:gd name="connsiteX23" fmla="*/ 25337 w 36593"/>
                <a:gd name="connsiteY23" fmla="*/ 22886 h 46703"/>
                <a:gd name="connsiteX24" fmla="*/ 30290 w 36593"/>
                <a:gd name="connsiteY24" fmla="*/ 32126 h 4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593" h="46703">
                  <a:moveTo>
                    <a:pt x="30290" y="32126"/>
                  </a:moveTo>
                  <a:cubicBezTo>
                    <a:pt x="30481" y="36155"/>
                    <a:pt x="28765" y="40031"/>
                    <a:pt x="25621" y="42603"/>
                  </a:cubicBezTo>
                  <a:cubicBezTo>
                    <a:pt x="22193" y="45299"/>
                    <a:pt x="17905" y="46680"/>
                    <a:pt x="13524" y="46509"/>
                  </a:cubicBezTo>
                  <a:cubicBezTo>
                    <a:pt x="9999" y="46451"/>
                    <a:pt x="6571" y="45832"/>
                    <a:pt x="3236" y="44699"/>
                  </a:cubicBezTo>
                  <a:cubicBezTo>
                    <a:pt x="-191" y="43546"/>
                    <a:pt x="-3429" y="41803"/>
                    <a:pt x="-6289" y="39555"/>
                  </a:cubicBezTo>
                  <a:lnTo>
                    <a:pt x="-1619" y="32126"/>
                  </a:lnTo>
                  <a:cubicBezTo>
                    <a:pt x="2762" y="35755"/>
                    <a:pt x="8189" y="37860"/>
                    <a:pt x="13812" y="38127"/>
                  </a:cubicBezTo>
                  <a:cubicBezTo>
                    <a:pt x="15621" y="38251"/>
                    <a:pt x="17431" y="37708"/>
                    <a:pt x="18952" y="36602"/>
                  </a:cubicBezTo>
                  <a:cubicBezTo>
                    <a:pt x="20193" y="35726"/>
                    <a:pt x="20858" y="34297"/>
                    <a:pt x="20858" y="32793"/>
                  </a:cubicBezTo>
                  <a:cubicBezTo>
                    <a:pt x="20858" y="30506"/>
                    <a:pt x="17812" y="28506"/>
                    <a:pt x="11333" y="26697"/>
                  </a:cubicBezTo>
                  <a:lnTo>
                    <a:pt x="10287" y="26697"/>
                  </a:lnTo>
                  <a:cubicBezTo>
                    <a:pt x="762" y="24125"/>
                    <a:pt x="-3908" y="19838"/>
                    <a:pt x="-3908" y="13838"/>
                  </a:cubicBezTo>
                  <a:cubicBezTo>
                    <a:pt x="-4001" y="9837"/>
                    <a:pt x="-2191" y="6037"/>
                    <a:pt x="1046" y="3646"/>
                  </a:cubicBezTo>
                  <a:cubicBezTo>
                    <a:pt x="4762" y="998"/>
                    <a:pt x="9240" y="-345"/>
                    <a:pt x="13812" y="-164"/>
                  </a:cubicBezTo>
                  <a:cubicBezTo>
                    <a:pt x="19142" y="-155"/>
                    <a:pt x="24384" y="1465"/>
                    <a:pt x="28765" y="4503"/>
                  </a:cubicBezTo>
                  <a:lnTo>
                    <a:pt x="25146" y="11647"/>
                  </a:lnTo>
                  <a:cubicBezTo>
                    <a:pt x="21621" y="9218"/>
                    <a:pt x="17333" y="7923"/>
                    <a:pt x="13050" y="7932"/>
                  </a:cubicBezTo>
                  <a:cubicBezTo>
                    <a:pt x="11143" y="7837"/>
                    <a:pt x="9240" y="8266"/>
                    <a:pt x="7524" y="9170"/>
                  </a:cubicBezTo>
                  <a:cubicBezTo>
                    <a:pt x="6190" y="9895"/>
                    <a:pt x="5334" y="11333"/>
                    <a:pt x="5334" y="12885"/>
                  </a:cubicBezTo>
                  <a:cubicBezTo>
                    <a:pt x="5334" y="14352"/>
                    <a:pt x="6190" y="15667"/>
                    <a:pt x="7617" y="16124"/>
                  </a:cubicBezTo>
                  <a:cubicBezTo>
                    <a:pt x="8952" y="16810"/>
                    <a:pt x="10380" y="17324"/>
                    <a:pt x="11905" y="17648"/>
                  </a:cubicBezTo>
                  <a:cubicBezTo>
                    <a:pt x="13622" y="18000"/>
                    <a:pt x="15240" y="18448"/>
                    <a:pt x="16859" y="18981"/>
                  </a:cubicBezTo>
                  <a:lnTo>
                    <a:pt x="20956" y="20505"/>
                  </a:lnTo>
                  <a:cubicBezTo>
                    <a:pt x="22477" y="21172"/>
                    <a:pt x="23905" y="21963"/>
                    <a:pt x="25337" y="22886"/>
                  </a:cubicBezTo>
                  <a:cubicBezTo>
                    <a:pt x="28477" y="24925"/>
                    <a:pt x="30290" y="28402"/>
                    <a:pt x="30290" y="32126"/>
                  </a:cubicBezTo>
                  <a:close/>
                </a:path>
              </a:pathLst>
            </a:custGeom>
            <a:solidFill>
              <a:srgbClr val="6D6E71"/>
            </a:solidFill>
            <a:ln w="9525" cap="flat">
              <a:noFill/>
              <a:prstDash val="solid"/>
              <a:miter/>
            </a:ln>
          </p:spPr>
          <p:txBody>
            <a:bodyPr rtlCol="0" anchor="ctr"/>
            <a:lstStyle/>
            <a:p>
              <a:endParaRPr lang="en-US"/>
            </a:p>
          </p:txBody>
        </p:sp>
        <p:sp>
          <p:nvSpPr>
            <p:cNvPr id="1814" name="Freeform: Shape 1813">
              <a:extLst>
                <a:ext uri="{FF2B5EF4-FFF2-40B4-BE49-F238E27FC236}">
                  <a16:creationId xmlns:a16="http://schemas.microsoft.com/office/drawing/2014/main" id="{973D89DF-E0B4-4283-96B1-909C7F353397}"/>
                </a:ext>
              </a:extLst>
            </p:cNvPr>
            <p:cNvSpPr/>
            <p:nvPr/>
          </p:nvSpPr>
          <p:spPr>
            <a:xfrm>
              <a:off x="17824491" y="5497254"/>
              <a:ext cx="45382" cy="47070"/>
            </a:xfrm>
            <a:custGeom>
              <a:avLst/>
              <a:gdLst>
                <a:gd name="connsiteX0" fmla="*/ 38880 w 45382"/>
                <a:gd name="connsiteY0" fmla="*/ 27543 h 47070"/>
                <a:gd name="connsiteX1" fmla="*/ 3161 w 45382"/>
                <a:gd name="connsiteY1" fmla="*/ 27543 h 47070"/>
                <a:gd name="connsiteX2" fmla="*/ 7733 w 45382"/>
                <a:gd name="connsiteY2" fmla="*/ 35544 h 47070"/>
                <a:gd name="connsiteX3" fmla="*/ 30308 w 45382"/>
                <a:gd name="connsiteY3" fmla="*/ 33163 h 47070"/>
                <a:gd name="connsiteX4" fmla="*/ 35834 w 45382"/>
                <a:gd name="connsiteY4" fmla="*/ 39164 h 47070"/>
                <a:gd name="connsiteX5" fmla="*/ 16784 w 45382"/>
                <a:gd name="connsiteY5" fmla="*/ 46879 h 47070"/>
                <a:gd name="connsiteX6" fmla="*/ 496 w 45382"/>
                <a:gd name="connsiteY6" fmla="*/ 40401 h 47070"/>
                <a:gd name="connsiteX7" fmla="*/ -6266 w 45382"/>
                <a:gd name="connsiteY7" fmla="*/ 23257 h 47070"/>
                <a:gd name="connsiteX8" fmla="*/ 589 w 45382"/>
                <a:gd name="connsiteY8" fmla="*/ 6207 h 47070"/>
                <a:gd name="connsiteX9" fmla="*/ 16784 w 45382"/>
                <a:gd name="connsiteY9" fmla="*/ -175 h 47070"/>
                <a:gd name="connsiteX10" fmla="*/ 32597 w 45382"/>
                <a:gd name="connsiteY10" fmla="*/ 5445 h 47070"/>
                <a:gd name="connsiteX11" fmla="*/ 39071 w 45382"/>
                <a:gd name="connsiteY11" fmla="*/ 20971 h 47070"/>
                <a:gd name="connsiteX12" fmla="*/ 3161 w 45382"/>
                <a:gd name="connsiteY12" fmla="*/ 20018 h 47070"/>
                <a:gd name="connsiteX13" fmla="*/ 29262 w 45382"/>
                <a:gd name="connsiteY13" fmla="*/ 20018 h 47070"/>
                <a:gd name="connsiteX14" fmla="*/ 25737 w 45382"/>
                <a:gd name="connsiteY14" fmla="*/ 11160 h 47070"/>
                <a:gd name="connsiteX15" fmla="*/ 16784 w 45382"/>
                <a:gd name="connsiteY15" fmla="*/ 8112 h 47070"/>
                <a:gd name="connsiteX16" fmla="*/ 7259 w 45382"/>
                <a:gd name="connsiteY16" fmla="*/ 11350 h 47070"/>
                <a:gd name="connsiteX17" fmla="*/ 3161 w 45382"/>
                <a:gd name="connsiteY17" fmla="*/ 20018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82" h="47070">
                  <a:moveTo>
                    <a:pt x="38880" y="27543"/>
                  </a:moveTo>
                  <a:lnTo>
                    <a:pt x="3161" y="27543"/>
                  </a:lnTo>
                  <a:cubicBezTo>
                    <a:pt x="3352" y="30791"/>
                    <a:pt x="4975" y="33772"/>
                    <a:pt x="7733" y="35544"/>
                  </a:cubicBezTo>
                  <a:cubicBezTo>
                    <a:pt x="14784" y="40392"/>
                    <a:pt x="24402" y="39382"/>
                    <a:pt x="30308" y="33163"/>
                  </a:cubicBezTo>
                  <a:lnTo>
                    <a:pt x="35834" y="39164"/>
                  </a:lnTo>
                  <a:cubicBezTo>
                    <a:pt x="30880" y="44298"/>
                    <a:pt x="23927" y="47098"/>
                    <a:pt x="16784" y="46879"/>
                  </a:cubicBezTo>
                  <a:cubicBezTo>
                    <a:pt x="10686" y="46984"/>
                    <a:pt x="4877" y="44650"/>
                    <a:pt x="496" y="40401"/>
                  </a:cubicBezTo>
                  <a:cubicBezTo>
                    <a:pt x="-4076" y="35925"/>
                    <a:pt x="-6555" y="29677"/>
                    <a:pt x="-6266" y="23257"/>
                  </a:cubicBezTo>
                  <a:cubicBezTo>
                    <a:pt x="-6555" y="16846"/>
                    <a:pt x="-4076" y="10617"/>
                    <a:pt x="589" y="6207"/>
                  </a:cubicBezTo>
                  <a:cubicBezTo>
                    <a:pt x="4975" y="2073"/>
                    <a:pt x="10784" y="-213"/>
                    <a:pt x="16784" y="-175"/>
                  </a:cubicBezTo>
                  <a:cubicBezTo>
                    <a:pt x="22593" y="-298"/>
                    <a:pt x="28215" y="1701"/>
                    <a:pt x="32597" y="5445"/>
                  </a:cubicBezTo>
                  <a:cubicBezTo>
                    <a:pt x="36978" y="9398"/>
                    <a:pt x="39359" y="15084"/>
                    <a:pt x="39071" y="20971"/>
                  </a:cubicBezTo>
                  <a:close/>
                  <a:moveTo>
                    <a:pt x="3161" y="20018"/>
                  </a:moveTo>
                  <a:lnTo>
                    <a:pt x="29262" y="20018"/>
                  </a:lnTo>
                  <a:cubicBezTo>
                    <a:pt x="29453" y="16684"/>
                    <a:pt x="28215" y="13436"/>
                    <a:pt x="25737" y="11160"/>
                  </a:cubicBezTo>
                  <a:cubicBezTo>
                    <a:pt x="23165" y="9121"/>
                    <a:pt x="20021" y="8045"/>
                    <a:pt x="16784" y="8112"/>
                  </a:cubicBezTo>
                  <a:cubicBezTo>
                    <a:pt x="13356" y="8055"/>
                    <a:pt x="9924" y="9207"/>
                    <a:pt x="7259" y="11350"/>
                  </a:cubicBezTo>
                  <a:cubicBezTo>
                    <a:pt x="4594" y="13389"/>
                    <a:pt x="2970" y="16627"/>
                    <a:pt x="3161" y="20018"/>
                  </a:cubicBezTo>
                  <a:close/>
                </a:path>
              </a:pathLst>
            </a:custGeom>
            <a:solidFill>
              <a:srgbClr val="6D6E71"/>
            </a:solidFill>
            <a:ln w="9525" cap="flat">
              <a:noFill/>
              <a:prstDash val="solid"/>
              <a:miter/>
            </a:ln>
          </p:spPr>
          <p:txBody>
            <a:bodyPr rtlCol="0" anchor="ctr"/>
            <a:lstStyle/>
            <a:p>
              <a:endParaRPr lang="en-US"/>
            </a:p>
          </p:txBody>
        </p:sp>
        <p:sp>
          <p:nvSpPr>
            <p:cNvPr id="1815" name="Freeform: Shape 1814">
              <a:extLst>
                <a:ext uri="{FF2B5EF4-FFF2-40B4-BE49-F238E27FC236}">
                  <a16:creationId xmlns:a16="http://schemas.microsoft.com/office/drawing/2014/main" id="{4241605A-2FD7-460C-892E-3D0CEB69B756}"/>
                </a:ext>
              </a:extLst>
            </p:cNvPr>
            <p:cNvSpPr/>
            <p:nvPr/>
          </p:nvSpPr>
          <p:spPr>
            <a:xfrm>
              <a:off x="17880329" y="5480019"/>
              <a:ext cx="9525" cy="63531"/>
            </a:xfrm>
            <a:custGeom>
              <a:avLst/>
              <a:gdLst>
                <a:gd name="connsiteX0" fmla="*/ 3236 w 9525"/>
                <a:gd name="connsiteY0" fmla="*/ 63352 h 63531"/>
                <a:gd name="connsiteX1" fmla="*/ -6289 w 9525"/>
                <a:gd name="connsiteY1" fmla="*/ 63352 h 63531"/>
                <a:gd name="connsiteX2" fmla="*/ -6289 w 9525"/>
                <a:gd name="connsiteY2" fmla="*/ -180 h 63531"/>
                <a:gd name="connsiteX3" fmla="*/ 3236 w 9525"/>
                <a:gd name="connsiteY3" fmla="*/ -180 h 63531"/>
              </a:gdLst>
              <a:ahLst/>
              <a:cxnLst>
                <a:cxn ang="0">
                  <a:pos x="connsiteX0" y="connsiteY0"/>
                </a:cxn>
                <a:cxn ang="0">
                  <a:pos x="connsiteX1" y="connsiteY1"/>
                </a:cxn>
                <a:cxn ang="0">
                  <a:pos x="connsiteX2" y="connsiteY2"/>
                </a:cxn>
                <a:cxn ang="0">
                  <a:pos x="connsiteX3" y="connsiteY3"/>
                </a:cxn>
              </a:cxnLst>
              <a:rect l="l" t="t" r="r" b="b"/>
              <a:pathLst>
                <a:path w="9525" h="63531">
                  <a:moveTo>
                    <a:pt x="3236" y="63352"/>
                  </a:moveTo>
                  <a:lnTo>
                    <a:pt x="-6289" y="63352"/>
                  </a:lnTo>
                  <a:lnTo>
                    <a:pt x="-6289" y="-180"/>
                  </a:lnTo>
                  <a:lnTo>
                    <a:pt x="3236" y="-180"/>
                  </a:lnTo>
                  <a:close/>
                </a:path>
              </a:pathLst>
            </a:custGeom>
            <a:solidFill>
              <a:srgbClr val="6D6E71"/>
            </a:solidFill>
            <a:ln w="9525" cap="flat">
              <a:noFill/>
              <a:prstDash val="solid"/>
              <a:miter/>
            </a:ln>
          </p:spPr>
          <p:txBody>
            <a:bodyPr rtlCol="0" anchor="ctr"/>
            <a:lstStyle/>
            <a:p>
              <a:endParaRPr lang="en-US"/>
            </a:p>
          </p:txBody>
        </p:sp>
        <p:sp>
          <p:nvSpPr>
            <p:cNvPr id="1816" name="Freeform: Shape 1815">
              <a:extLst>
                <a:ext uri="{FF2B5EF4-FFF2-40B4-BE49-F238E27FC236}">
                  <a16:creationId xmlns:a16="http://schemas.microsoft.com/office/drawing/2014/main" id="{44458B31-D2C4-42A9-AFAA-9DC4F2F0CF03}"/>
                </a:ext>
              </a:extLst>
            </p:cNvPr>
            <p:cNvSpPr/>
            <p:nvPr/>
          </p:nvSpPr>
          <p:spPr>
            <a:xfrm>
              <a:off x="17902514" y="5478495"/>
              <a:ext cx="12198" cy="65056"/>
            </a:xfrm>
            <a:custGeom>
              <a:avLst/>
              <a:gdLst>
                <a:gd name="connsiteX0" fmla="*/ -4471 w 12198"/>
                <a:gd name="connsiteY0" fmla="*/ 10203 h 65056"/>
                <a:gd name="connsiteX1" fmla="*/ -6280 w 12198"/>
                <a:gd name="connsiteY1" fmla="*/ 5916 h 65056"/>
                <a:gd name="connsiteX2" fmla="*/ -4471 w 12198"/>
                <a:gd name="connsiteY2" fmla="*/ 1630 h 65056"/>
                <a:gd name="connsiteX3" fmla="*/ -183 w 12198"/>
                <a:gd name="connsiteY3" fmla="*/ -180 h 65056"/>
                <a:gd name="connsiteX4" fmla="*/ 5910 w 12198"/>
                <a:gd name="connsiteY4" fmla="*/ 5916 h 65056"/>
                <a:gd name="connsiteX5" fmla="*/ 4101 w 12198"/>
                <a:gd name="connsiteY5" fmla="*/ 10203 h 65056"/>
                <a:gd name="connsiteX6" fmla="*/ -183 w 12198"/>
                <a:gd name="connsiteY6" fmla="*/ 12012 h 65056"/>
                <a:gd name="connsiteX7" fmla="*/ -4471 w 12198"/>
                <a:gd name="connsiteY7" fmla="*/ 10203 h 65056"/>
                <a:gd name="connsiteX8" fmla="*/ 4482 w 12198"/>
                <a:gd name="connsiteY8" fmla="*/ 64876 h 65056"/>
                <a:gd name="connsiteX9" fmla="*/ -5043 w 12198"/>
                <a:gd name="connsiteY9" fmla="*/ 64876 h 65056"/>
                <a:gd name="connsiteX10" fmla="*/ -5043 w 12198"/>
                <a:gd name="connsiteY10" fmla="*/ 19346 h 65056"/>
                <a:gd name="connsiteX11" fmla="*/ 4482 w 12198"/>
                <a:gd name="connsiteY11" fmla="*/ 19346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8" h="65056">
                  <a:moveTo>
                    <a:pt x="-4471" y="10203"/>
                  </a:moveTo>
                  <a:cubicBezTo>
                    <a:pt x="-5708" y="9107"/>
                    <a:pt x="-6373" y="7545"/>
                    <a:pt x="-6280" y="5916"/>
                  </a:cubicBezTo>
                  <a:cubicBezTo>
                    <a:pt x="-6280" y="4297"/>
                    <a:pt x="-5615" y="2744"/>
                    <a:pt x="-4471" y="1630"/>
                  </a:cubicBezTo>
                  <a:cubicBezTo>
                    <a:pt x="-3327" y="468"/>
                    <a:pt x="-1801" y="-189"/>
                    <a:pt x="-183" y="-180"/>
                  </a:cubicBezTo>
                  <a:cubicBezTo>
                    <a:pt x="3152" y="-132"/>
                    <a:pt x="5817" y="2573"/>
                    <a:pt x="5910" y="5916"/>
                  </a:cubicBezTo>
                  <a:cubicBezTo>
                    <a:pt x="5910" y="7535"/>
                    <a:pt x="5245" y="9078"/>
                    <a:pt x="4101" y="10203"/>
                  </a:cubicBezTo>
                  <a:cubicBezTo>
                    <a:pt x="2961" y="11374"/>
                    <a:pt x="1436" y="12031"/>
                    <a:pt x="-183" y="12012"/>
                  </a:cubicBezTo>
                  <a:cubicBezTo>
                    <a:pt x="-1801" y="12069"/>
                    <a:pt x="-3425" y="11403"/>
                    <a:pt x="-4471" y="10203"/>
                  </a:cubicBezTo>
                  <a:close/>
                  <a:moveTo>
                    <a:pt x="4482" y="64876"/>
                  </a:moveTo>
                  <a:lnTo>
                    <a:pt x="-5043" y="64876"/>
                  </a:lnTo>
                  <a:lnTo>
                    <a:pt x="-5043" y="19346"/>
                  </a:lnTo>
                  <a:lnTo>
                    <a:pt x="4482" y="19346"/>
                  </a:lnTo>
                  <a:close/>
                </a:path>
              </a:pathLst>
            </a:custGeom>
            <a:solidFill>
              <a:srgbClr val="6D6E71"/>
            </a:solidFill>
            <a:ln w="9525" cap="flat">
              <a:noFill/>
              <a:prstDash val="solid"/>
              <a:miter/>
            </a:ln>
          </p:spPr>
          <p:txBody>
            <a:bodyPr rtlCol="0" anchor="ctr"/>
            <a:lstStyle/>
            <a:p>
              <a:endParaRPr lang="en-US"/>
            </a:p>
          </p:txBody>
        </p:sp>
        <p:sp>
          <p:nvSpPr>
            <p:cNvPr id="1817" name="Freeform: Shape 1816">
              <a:extLst>
                <a:ext uri="{FF2B5EF4-FFF2-40B4-BE49-F238E27FC236}">
                  <a16:creationId xmlns:a16="http://schemas.microsoft.com/office/drawing/2014/main" id="{A066E610-6C12-44DE-B420-E8E38B5C34A8}"/>
                </a:ext>
              </a:extLst>
            </p:cNvPr>
            <p:cNvSpPr/>
            <p:nvPr/>
          </p:nvSpPr>
          <p:spPr>
            <a:xfrm>
              <a:off x="17927289" y="5497245"/>
              <a:ext cx="41939" cy="46305"/>
            </a:xfrm>
            <a:custGeom>
              <a:avLst/>
              <a:gdLst>
                <a:gd name="connsiteX0" fmla="*/ 3236 w 41939"/>
                <a:gd name="connsiteY0" fmla="*/ 21456 h 46305"/>
                <a:gd name="connsiteX1" fmla="*/ 3236 w 41939"/>
                <a:gd name="connsiteY1" fmla="*/ 46126 h 46305"/>
                <a:gd name="connsiteX2" fmla="*/ -6289 w 41939"/>
                <a:gd name="connsiteY2" fmla="*/ 46126 h 46305"/>
                <a:gd name="connsiteX3" fmla="*/ -6289 w 41939"/>
                <a:gd name="connsiteY3" fmla="*/ 596 h 46305"/>
                <a:gd name="connsiteX4" fmla="*/ 3236 w 41939"/>
                <a:gd name="connsiteY4" fmla="*/ 596 h 46305"/>
                <a:gd name="connsiteX5" fmla="*/ 3236 w 41939"/>
                <a:gd name="connsiteY5" fmla="*/ 8883 h 46305"/>
                <a:gd name="connsiteX6" fmla="*/ 9617 w 41939"/>
                <a:gd name="connsiteY6" fmla="*/ 2216 h 46305"/>
                <a:gd name="connsiteX7" fmla="*/ 18379 w 41939"/>
                <a:gd name="connsiteY7" fmla="*/ -166 h 46305"/>
                <a:gd name="connsiteX8" fmla="*/ 30858 w 41939"/>
                <a:gd name="connsiteY8" fmla="*/ 4597 h 46305"/>
                <a:gd name="connsiteX9" fmla="*/ 35620 w 41939"/>
                <a:gd name="connsiteY9" fmla="*/ 18217 h 46305"/>
                <a:gd name="connsiteX10" fmla="*/ 35620 w 41939"/>
                <a:gd name="connsiteY10" fmla="*/ 46126 h 46305"/>
                <a:gd name="connsiteX11" fmla="*/ 26095 w 41939"/>
                <a:gd name="connsiteY11" fmla="*/ 46126 h 46305"/>
                <a:gd name="connsiteX12" fmla="*/ 26095 w 41939"/>
                <a:gd name="connsiteY12" fmla="*/ 21170 h 46305"/>
                <a:gd name="connsiteX13" fmla="*/ 15617 w 41939"/>
                <a:gd name="connsiteY13" fmla="*/ 8502 h 46305"/>
                <a:gd name="connsiteX14" fmla="*/ 7045 w 41939"/>
                <a:gd name="connsiteY14" fmla="*/ 11835 h 46305"/>
                <a:gd name="connsiteX15" fmla="*/ 3236 w 41939"/>
                <a:gd name="connsiteY15" fmla="*/ 21456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39" h="46305">
                  <a:moveTo>
                    <a:pt x="3236" y="21456"/>
                  </a:moveTo>
                  <a:lnTo>
                    <a:pt x="3236" y="46126"/>
                  </a:lnTo>
                  <a:lnTo>
                    <a:pt x="-6289" y="46126"/>
                  </a:lnTo>
                  <a:lnTo>
                    <a:pt x="-6289" y="596"/>
                  </a:lnTo>
                  <a:lnTo>
                    <a:pt x="3236" y="596"/>
                  </a:lnTo>
                  <a:lnTo>
                    <a:pt x="3236" y="8883"/>
                  </a:lnTo>
                  <a:cubicBezTo>
                    <a:pt x="4664" y="6101"/>
                    <a:pt x="6855" y="3787"/>
                    <a:pt x="9617" y="2216"/>
                  </a:cubicBezTo>
                  <a:cubicBezTo>
                    <a:pt x="12282" y="663"/>
                    <a:pt x="15333" y="-156"/>
                    <a:pt x="18379" y="-166"/>
                  </a:cubicBezTo>
                  <a:cubicBezTo>
                    <a:pt x="23049" y="-356"/>
                    <a:pt x="27523" y="1367"/>
                    <a:pt x="30858" y="4597"/>
                  </a:cubicBezTo>
                  <a:cubicBezTo>
                    <a:pt x="34192" y="8302"/>
                    <a:pt x="35904" y="13217"/>
                    <a:pt x="35620" y="18217"/>
                  </a:cubicBezTo>
                  <a:lnTo>
                    <a:pt x="35620" y="46126"/>
                  </a:lnTo>
                  <a:lnTo>
                    <a:pt x="26095" y="46126"/>
                  </a:lnTo>
                  <a:lnTo>
                    <a:pt x="26095" y="21170"/>
                  </a:lnTo>
                  <a:cubicBezTo>
                    <a:pt x="26095" y="12693"/>
                    <a:pt x="22668" y="8502"/>
                    <a:pt x="15617" y="8502"/>
                  </a:cubicBezTo>
                  <a:cubicBezTo>
                    <a:pt x="12473" y="8473"/>
                    <a:pt x="9334" y="9664"/>
                    <a:pt x="7045" y="11835"/>
                  </a:cubicBezTo>
                  <a:cubicBezTo>
                    <a:pt x="4380" y="14322"/>
                    <a:pt x="3046" y="17846"/>
                    <a:pt x="3236" y="21456"/>
                  </a:cubicBezTo>
                  <a:close/>
                </a:path>
              </a:pathLst>
            </a:custGeom>
            <a:solidFill>
              <a:srgbClr val="6D6E71"/>
            </a:solidFill>
            <a:ln w="9525" cap="flat">
              <a:noFill/>
              <a:prstDash val="solid"/>
              <a:miter/>
            </a:ln>
          </p:spPr>
          <p:txBody>
            <a:bodyPr rtlCol="0" anchor="ctr"/>
            <a:lstStyle/>
            <a:p>
              <a:endParaRPr lang="en-US"/>
            </a:p>
          </p:txBody>
        </p:sp>
        <p:sp>
          <p:nvSpPr>
            <p:cNvPr id="1818" name="Freeform: Shape 1817">
              <a:extLst>
                <a:ext uri="{FF2B5EF4-FFF2-40B4-BE49-F238E27FC236}">
                  <a16:creationId xmlns:a16="http://schemas.microsoft.com/office/drawing/2014/main" id="{FDF79479-0C25-47B3-8A82-C5B207E15457}"/>
                </a:ext>
              </a:extLst>
            </p:cNvPr>
            <p:cNvSpPr/>
            <p:nvPr/>
          </p:nvSpPr>
          <p:spPr>
            <a:xfrm>
              <a:off x="17979915" y="5497266"/>
              <a:ext cx="45327" cy="47061"/>
            </a:xfrm>
            <a:custGeom>
              <a:avLst/>
              <a:gdLst>
                <a:gd name="connsiteX0" fmla="*/ 39000 w 45327"/>
                <a:gd name="connsiteY0" fmla="*/ 27530 h 47061"/>
                <a:gd name="connsiteX1" fmla="*/ 3189 w 45327"/>
                <a:gd name="connsiteY1" fmla="*/ 27530 h 47061"/>
                <a:gd name="connsiteX2" fmla="*/ 7760 w 45327"/>
                <a:gd name="connsiteY2" fmla="*/ 35532 h 47061"/>
                <a:gd name="connsiteX3" fmla="*/ 30429 w 45327"/>
                <a:gd name="connsiteY3" fmla="*/ 33150 h 47061"/>
                <a:gd name="connsiteX4" fmla="*/ 35856 w 45327"/>
                <a:gd name="connsiteY4" fmla="*/ 39151 h 47061"/>
                <a:gd name="connsiteX5" fmla="*/ 16806 w 45327"/>
                <a:gd name="connsiteY5" fmla="*/ 46866 h 47061"/>
                <a:gd name="connsiteX6" fmla="*/ 426 w 45327"/>
                <a:gd name="connsiteY6" fmla="*/ 40389 h 47061"/>
                <a:gd name="connsiteX7" fmla="*/ 426 w 45327"/>
                <a:gd name="connsiteY7" fmla="*/ 6195 h 47061"/>
                <a:gd name="connsiteX8" fmla="*/ 32429 w 45327"/>
                <a:gd name="connsiteY8" fmla="*/ 5432 h 47061"/>
                <a:gd name="connsiteX9" fmla="*/ 39000 w 45327"/>
                <a:gd name="connsiteY9" fmla="*/ 20958 h 47061"/>
                <a:gd name="connsiteX10" fmla="*/ 3189 w 45327"/>
                <a:gd name="connsiteY10" fmla="*/ 20006 h 47061"/>
                <a:gd name="connsiteX11" fmla="*/ 29382 w 45327"/>
                <a:gd name="connsiteY11" fmla="*/ 20006 h 47061"/>
                <a:gd name="connsiteX12" fmla="*/ 25764 w 45327"/>
                <a:gd name="connsiteY12" fmla="*/ 11148 h 47061"/>
                <a:gd name="connsiteX13" fmla="*/ 16904 w 45327"/>
                <a:gd name="connsiteY13" fmla="*/ 8100 h 47061"/>
                <a:gd name="connsiteX14" fmla="*/ 7379 w 45327"/>
                <a:gd name="connsiteY14" fmla="*/ 11338 h 47061"/>
                <a:gd name="connsiteX15" fmla="*/ 3189 w 45327"/>
                <a:gd name="connsiteY15" fmla="*/ 20006 h 47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327" h="47061">
                  <a:moveTo>
                    <a:pt x="39000" y="27530"/>
                  </a:moveTo>
                  <a:lnTo>
                    <a:pt x="3189" y="27530"/>
                  </a:lnTo>
                  <a:cubicBezTo>
                    <a:pt x="3379" y="30759"/>
                    <a:pt x="5091" y="33703"/>
                    <a:pt x="7760" y="35532"/>
                  </a:cubicBezTo>
                  <a:cubicBezTo>
                    <a:pt x="14904" y="40389"/>
                    <a:pt x="24429" y="39380"/>
                    <a:pt x="30429" y="33150"/>
                  </a:cubicBezTo>
                  <a:lnTo>
                    <a:pt x="35856" y="39151"/>
                  </a:lnTo>
                  <a:cubicBezTo>
                    <a:pt x="30903" y="44314"/>
                    <a:pt x="23950" y="47114"/>
                    <a:pt x="16806" y="46866"/>
                  </a:cubicBezTo>
                  <a:cubicBezTo>
                    <a:pt x="10714" y="46990"/>
                    <a:pt x="4807" y="44657"/>
                    <a:pt x="426" y="40389"/>
                  </a:cubicBezTo>
                  <a:cubicBezTo>
                    <a:pt x="-8527" y="30750"/>
                    <a:pt x="-8527" y="15843"/>
                    <a:pt x="426" y="6195"/>
                  </a:cubicBezTo>
                  <a:cubicBezTo>
                    <a:pt x="9379" y="-2007"/>
                    <a:pt x="23094" y="-2331"/>
                    <a:pt x="32429" y="5432"/>
                  </a:cubicBezTo>
                  <a:cubicBezTo>
                    <a:pt x="36907" y="9300"/>
                    <a:pt x="39382" y="15043"/>
                    <a:pt x="39000" y="20958"/>
                  </a:cubicBezTo>
                  <a:close/>
                  <a:moveTo>
                    <a:pt x="3189" y="20006"/>
                  </a:moveTo>
                  <a:lnTo>
                    <a:pt x="29382" y="20006"/>
                  </a:lnTo>
                  <a:cubicBezTo>
                    <a:pt x="29573" y="16663"/>
                    <a:pt x="28238" y="13414"/>
                    <a:pt x="25764" y="11148"/>
                  </a:cubicBezTo>
                  <a:cubicBezTo>
                    <a:pt x="23285" y="9090"/>
                    <a:pt x="20141" y="8014"/>
                    <a:pt x="16904" y="8100"/>
                  </a:cubicBezTo>
                  <a:cubicBezTo>
                    <a:pt x="13476" y="8061"/>
                    <a:pt x="10044" y="9204"/>
                    <a:pt x="7379" y="11338"/>
                  </a:cubicBezTo>
                  <a:cubicBezTo>
                    <a:pt x="4616" y="13357"/>
                    <a:pt x="3091" y="16606"/>
                    <a:pt x="3189" y="20006"/>
                  </a:cubicBezTo>
                  <a:close/>
                </a:path>
              </a:pathLst>
            </a:custGeom>
            <a:solidFill>
              <a:srgbClr val="6D6E71"/>
            </a:solidFill>
            <a:ln w="9525" cap="flat">
              <a:noFill/>
              <a:prstDash val="solid"/>
              <a:miter/>
            </a:ln>
          </p:spPr>
          <p:txBody>
            <a:bodyPr rtlCol="0" anchor="ctr"/>
            <a:lstStyle/>
            <a:p>
              <a:endParaRPr lang="en-US"/>
            </a:p>
          </p:txBody>
        </p:sp>
        <p:sp>
          <p:nvSpPr>
            <p:cNvPr id="1819" name="Freeform: Shape 1818">
              <a:extLst>
                <a:ext uri="{FF2B5EF4-FFF2-40B4-BE49-F238E27FC236}">
                  <a16:creationId xmlns:a16="http://schemas.microsoft.com/office/drawing/2014/main" id="{38655686-A522-4882-9F61-835E6A6B0C76}"/>
                </a:ext>
              </a:extLst>
            </p:cNvPr>
            <p:cNvSpPr/>
            <p:nvPr/>
          </p:nvSpPr>
          <p:spPr>
            <a:xfrm>
              <a:off x="18056139" y="5497254"/>
              <a:ext cx="42502" cy="47060"/>
            </a:xfrm>
            <a:custGeom>
              <a:avLst/>
              <a:gdLst>
                <a:gd name="connsiteX0" fmla="*/ 16973 w 42502"/>
                <a:gd name="connsiteY0" fmla="*/ 46879 h 47060"/>
                <a:gd name="connsiteX1" fmla="*/ 592 w 42502"/>
                <a:gd name="connsiteY1" fmla="*/ 40402 h 47060"/>
                <a:gd name="connsiteX2" fmla="*/ -6268 w 42502"/>
                <a:gd name="connsiteY2" fmla="*/ 23447 h 47060"/>
                <a:gd name="connsiteX3" fmla="*/ 876 w 42502"/>
                <a:gd name="connsiteY3" fmla="*/ 6398 h 47060"/>
                <a:gd name="connsiteX4" fmla="*/ 18405 w 42502"/>
                <a:gd name="connsiteY4" fmla="*/ -174 h 47060"/>
                <a:gd name="connsiteX5" fmla="*/ 35739 w 42502"/>
                <a:gd name="connsiteY5" fmla="*/ 6969 h 47060"/>
                <a:gd name="connsiteX6" fmla="*/ 30121 w 42502"/>
                <a:gd name="connsiteY6" fmla="*/ 13922 h 47060"/>
                <a:gd name="connsiteX7" fmla="*/ 18215 w 42502"/>
                <a:gd name="connsiteY7" fmla="*/ 8779 h 47060"/>
                <a:gd name="connsiteX8" fmla="*/ 7829 w 42502"/>
                <a:gd name="connsiteY8" fmla="*/ 12779 h 47060"/>
                <a:gd name="connsiteX9" fmla="*/ 3355 w 42502"/>
                <a:gd name="connsiteY9" fmla="*/ 23067 h 47060"/>
                <a:gd name="connsiteX10" fmla="*/ 7736 w 42502"/>
                <a:gd name="connsiteY10" fmla="*/ 33735 h 47060"/>
                <a:gd name="connsiteX11" fmla="*/ 18498 w 42502"/>
                <a:gd name="connsiteY11" fmla="*/ 38116 h 47060"/>
                <a:gd name="connsiteX12" fmla="*/ 30595 w 42502"/>
                <a:gd name="connsiteY12" fmla="*/ 32306 h 47060"/>
                <a:gd name="connsiteX13" fmla="*/ 36214 w 42502"/>
                <a:gd name="connsiteY13" fmla="*/ 38402 h 47060"/>
                <a:gd name="connsiteX14" fmla="*/ 16973 w 42502"/>
                <a:gd name="connsiteY14" fmla="*/ 46879 h 47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502" h="47060">
                  <a:moveTo>
                    <a:pt x="16973" y="46879"/>
                  </a:moveTo>
                  <a:cubicBezTo>
                    <a:pt x="10880" y="46955"/>
                    <a:pt x="4974" y="44631"/>
                    <a:pt x="592" y="40402"/>
                  </a:cubicBezTo>
                  <a:cubicBezTo>
                    <a:pt x="-3979" y="35982"/>
                    <a:pt x="-6551" y="29820"/>
                    <a:pt x="-6268" y="23447"/>
                  </a:cubicBezTo>
                  <a:cubicBezTo>
                    <a:pt x="-6458" y="16999"/>
                    <a:pt x="-3886" y="10770"/>
                    <a:pt x="876" y="6398"/>
                  </a:cubicBezTo>
                  <a:cubicBezTo>
                    <a:pt x="5639" y="2045"/>
                    <a:pt x="11927" y="-308"/>
                    <a:pt x="18405" y="-174"/>
                  </a:cubicBezTo>
                  <a:cubicBezTo>
                    <a:pt x="24879" y="-317"/>
                    <a:pt x="31167" y="2273"/>
                    <a:pt x="35739" y="6969"/>
                  </a:cubicBezTo>
                  <a:lnTo>
                    <a:pt x="30121" y="13922"/>
                  </a:lnTo>
                  <a:cubicBezTo>
                    <a:pt x="26879" y="10798"/>
                    <a:pt x="22689" y="8960"/>
                    <a:pt x="18215" y="8779"/>
                  </a:cubicBezTo>
                  <a:cubicBezTo>
                    <a:pt x="14401" y="8712"/>
                    <a:pt x="10592" y="10141"/>
                    <a:pt x="7829" y="12779"/>
                  </a:cubicBezTo>
                  <a:cubicBezTo>
                    <a:pt x="4876" y="15380"/>
                    <a:pt x="3257" y="19142"/>
                    <a:pt x="3355" y="23067"/>
                  </a:cubicBezTo>
                  <a:cubicBezTo>
                    <a:pt x="3257" y="27076"/>
                    <a:pt x="4876" y="30943"/>
                    <a:pt x="7736" y="33735"/>
                  </a:cubicBezTo>
                  <a:cubicBezTo>
                    <a:pt x="10592" y="36592"/>
                    <a:pt x="14499" y="38173"/>
                    <a:pt x="18498" y="38116"/>
                  </a:cubicBezTo>
                  <a:cubicBezTo>
                    <a:pt x="23168" y="37906"/>
                    <a:pt x="27549" y="35801"/>
                    <a:pt x="30595" y="32306"/>
                  </a:cubicBezTo>
                  <a:lnTo>
                    <a:pt x="36214" y="38402"/>
                  </a:lnTo>
                  <a:cubicBezTo>
                    <a:pt x="31260" y="43774"/>
                    <a:pt x="24307" y="46841"/>
                    <a:pt x="16973" y="46879"/>
                  </a:cubicBezTo>
                  <a:close/>
                </a:path>
              </a:pathLst>
            </a:custGeom>
            <a:solidFill>
              <a:srgbClr val="6D6E71"/>
            </a:solidFill>
            <a:ln w="9525" cap="flat">
              <a:noFill/>
              <a:prstDash val="solid"/>
              <a:miter/>
            </a:ln>
          </p:spPr>
          <p:txBody>
            <a:bodyPr rtlCol="0" anchor="ctr"/>
            <a:lstStyle/>
            <a:p>
              <a:endParaRPr lang="en-US"/>
            </a:p>
          </p:txBody>
        </p:sp>
        <p:sp>
          <p:nvSpPr>
            <p:cNvPr id="1820" name="Freeform: Shape 1819">
              <a:extLst>
                <a:ext uri="{FF2B5EF4-FFF2-40B4-BE49-F238E27FC236}">
                  <a16:creationId xmlns:a16="http://schemas.microsoft.com/office/drawing/2014/main" id="{5E2F65A2-55A7-43BF-84F5-C9AAC482D5D0}"/>
                </a:ext>
              </a:extLst>
            </p:cNvPr>
            <p:cNvSpPr/>
            <p:nvPr/>
          </p:nvSpPr>
          <p:spPr>
            <a:xfrm>
              <a:off x="18104928" y="5497259"/>
              <a:ext cx="48005" cy="47053"/>
            </a:xfrm>
            <a:custGeom>
              <a:avLst/>
              <a:gdLst>
                <a:gd name="connsiteX0" fmla="*/ 34859 w 48005"/>
                <a:gd name="connsiteY0" fmla="*/ 40016 h 47053"/>
                <a:gd name="connsiteX1" fmla="*/ 572 w 48005"/>
                <a:gd name="connsiteY1" fmla="*/ 40016 h 47053"/>
                <a:gd name="connsiteX2" fmla="*/ 572 w 48005"/>
                <a:gd name="connsiteY2" fmla="*/ 6678 h 47053"/>
                <a:gd name="connsiteX3" fmla="*/ 34859 w 48005"/>
                <a:gd name="connsiteY3" fmla="*/ 6678 h 47053"/>
                <a:gd name="connsiteX4" fmla="*/ 34859 w 48005"/>
                <a:gd name="connsiteY4" fmla="*/ 40016 h 47053"/>
                <a:gd name="connsiteX5" fmla="*/ 7335 w 48005"/>
                <a:gd name="connsiteY5" fmla="*/ 34110 h 47053"/>
                <a:gd name="connsiteX6" fmla="*/ 17716 w 48005"/>
                <a:gd name="connsiteY6" fmla="*/ 38301 h 47053"/>
                <a:gd name="connsiteX7" fmla="*/ 28003 w 48005"/>
                <a:gd name="connsiteY7" fmla="*/ 34110 h 47053"/>
                <a:gd name="connsiteX8" fmla="*/ 28003 w 48005"/>
                <a:gd name="connsiteY8" fmla="*/ 12584 h 47053"/>
                <a:gd name="connsiteX9" fmla="*/ 17716 w 48005"/>
                <a:gd name="connsiteY9" fmla="*/ 8393 h 47053"/>
                <a:gd name="connsiteX10" fmla="*/ 7335 w 48005"/>
                <a:gd name="connsiteY10" fmla="*/ 12584 h 47053"/>
                <a:gd name="connsiteX11" fmla="*/ 7335 w 48005"/>
                <a:gd name="connsiteY11"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5" h="47053">
                  <a:moveTo>
                    <a:pt x="34859" y="40016"/>
                  </a:moveTo>
                  <a:cubicBezTo>
                    <a:pt x="25241" y="49160"/>
                    <a:pt x="10190" y="49160"/>
                    <a:pt x="572" y="40016"/>
                  </a:cubicBezTo>
                  <a:cubicBezTo>
                    <a:pt x="-8576" y="30777"/>
                    <a:pt x="-8576" y="15918"/>
                    <a:pt x="572" y="6678"/>
                  </a:cubicBezTo>
                  <a:cubicBezTo>
                    <a:pt x="10190" y="-2466"/>
                    <a:pt x="25241" y="-2466"/>
                    <a:pt x="34859" y="6678"/>
                  </a:cubicBezTo>
                  <a:cubicBezTo>
                    <a:pt x="44002" y="15918"/>
                    <a:pt x="44002" y="30777"/>
                    <a:pt x="34859" y="40016"/>
                  </a:cubicBezTo>
                  <a:close/>
                  <a:moveTo>
                    <a:pt x="7335" y="34110"/>
                  </a:moveTo>
                  <a:cubicBezTo>
                    <a:pt x="10097" y="36882"/>
                    <a:pt x="13809" y="38397"/>
                    <a:pt x="17716" y="38301"/>
                  </a:cubicBezTo>
                  <a:cubicBezTo>
                    <a:pt x="21622" y="38406"/>
                    <a:pt x="25334" y="36882"/>
                    <a:pt x="28003" y="34110"/>
                  </a:cubicBezTo>
                  <a:cubicBezTo>
                    <a:pt x="33431" y="27976"/>
                    <a:pt x="33431" y="18718"/>
                    <a:pt x="28003" y="12584"/>
                  </a:cubicBezTo>
                  <a:cubicBezTo>
                    <a:pt x="25334" y="9812"/>
                    <a:pt x="21622" y="8288"/>
                    <a:pt x="17716" y="8393"/>
                  </a:cubicBezTo>
                  <a:cubicBezTo>
                    <a:pt x="13809" y="8297"/>
                    <a:pt x="10097" y="9812"/>
                    <a:pt x="7335" y="12584"/>
                  </a:cubicBezTo>
                  <a:cubicBezTo>
                    <a:pt x="1903" y="18718"/>
                    <a:pt x="1903" y="27976"/>
                    <a:pt x="7335" y="34110"/>
                  </a:cubicBezTo>
                  <a:close/>
                </a:path>
              </a:pathLst>
            </a:custGeom>
            <a:solidFill>
              <a:srgbClr val="6D6E71"/>
            </a:solidFill>
            <a:ln w="9525" cap="flat">
              <a:noFill/>
              <a:prstDash val="solid"/>
              <a:miter/>
            </a:ln>
          </p:spPr>
          <p:txBody>
            <a:bodyPr rtlCol="0" anchor="ctr"/>
            <a:lstStyle/>
            <a:p>
              <a:endParaRPr lang="en-US"/>
            </a:p>
          </p:txBody>
        </p:sp>
        <p:sp>
          <p:nvSpPr>
            <p:cNvPr id="1821" name="Freeform: Shape 1820">
              <a:extLst>
                <a:ext uri="{FF2B5EF4-FFF2-40B4-BE49-F238E27FC236}">
                  <a16:creationId xmlns:a16="http://schemas.microsoft.com/office/drawing/2014/main" id="{067D0607-BAF3-41EA-8286-DCE18EB43317}"/>
                </a:ext>
              </a:extLst>
            </p:cNvPr>
            <p:cNvSpPr/>
            <p:nvPr/>
          </p:nvSpPr>
          <p:spPr>
            <a:xfrm>
              <a:off x="18163888" y="5497209"/>
              <a:ext cx="73468" cy="46722"/>
            </a:xfrm>
            <a:custGeom>
              <a:avLst/>
              <a:gdLst>
                <a:gd name="connsiteX0" fmla="*/ 3236 w 73468"/>
                <a:gd name="connsiteY0" fmla="*/ 21492 h 46722"/>
                <a:gd name="connsiteX1" fmla="*/ 3236 w 73468"/>
                <a:gd name="connsiteY1" fmla="*/ 46162 h 46722"/>
                <a:gd name="connsiteX2" fmla="*/ -6289 w 73468"/>
                <a:gd name="connsiteY2" fmla="*/ 46162 h 46722"/>
                <a:gd name="connsiteX3" fmla="*/ -6289 w 73468"/>
                <a:gd name="connsiteY3" fmla="*/ 632 h 46722"/>
                <a:gd name="connsiteX4" fmla="*/ 3236 w 73468"/>
                <a:gd name="connsiteY4" fmla="*/ 632 h 46722"/>
                <a:gd name="connsiteX5" fmla="*/ 3236 w 73468"/>
                <a:gd name="connsiteY5" fmla="*/ 8918 h 46722"/>
                <a:gd name="connsiteX6" fmla="*/ 9427 w 73468"/>
                <a:gd name="connsiteY6" fmla="*/ 2251 h 46722"/>
                <a:gd name="connsiteX7" fmla="*/ 18379 w 73468"/>
                <a:gd name="connsiteY7" fmla="*/ -130 h 46722"/>
                <a:gd name="connsiteX8" fmla="*/ 33048 w 73468"/>
                <a:gd name="connsiteY8" fmla="*/ 8824 h 46722"/>
                <a:gd name="connsiteX9" fmla="*/ 49908 w 73468"/>
                <a:gd name="connsiteY9" fmla="*/ -130 h 46722"/>
                <a:gd name="connsiteX10" fmla="*/ 62386 w 73468"/>
                <a:gd name="connsiteY10" fmla="*/ 4633 h 46722"/>
                <a:gd name="connsiteX11" fmla="*/ 67149 w 73468"/>
                <a:gd name="connsiteY11" fmla="*/ 18253 h 46722"/>
                <a:gd name="connsiteX12" fmla="*/ 67149 w 73468"/>
                <a:gd name="connsiteY12" fmla="*/ 46162 h 46722"/>
                <a:gd name="connsiteX13" fmla="*/ 57624 w 73468"/>
                <a:gd name="connsiteY13" fmla="*/ 46162 h 46722"/>
                <a:gd name="connsiteX14" fmla="*/ 57624 w 73468"/>
                <a:gd name="connsiteY14" fmla="*/ 21206 h 46722"/>
                <a:gd name="connsiteX15" fmla="*/ 47145 w 73468"/>
                <a:gd name="connsiteY15" fmla="*/ 8538 h 46722"/>
                <a:gd name="connsiteX16" fmla="*/ 38671 w 73468"/>
                <a:gd name="connsiteY16" fmla="*/ 11681 h 46722"/>
                <a:gd name="connsiteX17" fmla="*/ 34858 w 73468"/>
                <a:gd name="connsiteY17" fmla="*/ 21206 h 46722"/>
                <a:gd name="connsiteX18" fmla="*/ 34858 w 73468"/>
                <a:gd name="connsiteY18" fmla="*/ 46542 h 46722"/>
                <a:gd name="connsiteX19" fmla="*/ 25333 w 73468"/>
                <a:gd name="connsiteY19" fmla="*/ 46542 h 46722"/>
                <a:gd name="connsiteX20" fmla="*/ 25333 w 73468"/>
                <a:gd name="connsiteY20" fmla="*/ 21206 h 46722"/>
                <a:gd name="connsiteX21" fmla="*/ 23049 w 73468"/>
                <a:gd name="connsiteY21" fmla="*/ 11681 h 46722"/>
                <a:gd name="connsiteX22" fmla="*/ 15715 w 73468"/>
                <a:gd name="connsiteY22" fmla="*/ 8633 h 46722"/>
                <a:gd name="connsiteX23" fmla="*/ 7045 w 73468"/>
                <a:gd name="connsiteY23" fmla="*/ 11967 h 46722"/>
                <a:gd name="connsiteX24" fmla="*/ 3236 w 73468"/>
                <a:gd name="connsiteY24" fmla="*/ 21492 h 4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68" h="46722">
                  <a:moveTo>
                    <a:pt x="3236" y="21492"/>
                  </a:moveTo>
                  <a:lnTo>
                    <a:pt x="3236" y="46162"/>
                  </a:lnTo>
                  <a:lnTo>
                    <a:pt x="-6289" y="46162"/>
                  </a:lnTo>
                  <a:lnTo>
                    <a:pt x="-6289" y="632"/>
                  </a:lnTo>
                  <a:lnTo>
                    <a:pt x="3236" y="632"/>
                  </a:lnTo>
                  <a:lnTo>
                    <a:pt x="3236" y="8918"/>
                  </a:lnTo>
                  <a:cubicBezTo>
                    <a:pt x="4571" y="6109"/>
                    <a:pt x="6762" y="3775"/>
                    <a:pt x="9427" y="2251"/>
                  </a:cubicBezTo>
                  <a:cubicBezTo>
                    <a:pt x="12189" y="699"/>
                    <a:pt x="15240" y="-121"/>
                    <a:pt x="18379" y="-130"/>
                  </a:cubicBezTo>
                  <a:cubicBezTo>
                    <a:pt x="24667" y="-654"/>
                    <a:pt x="30667" y="2965"/>
                    <a:pt x="33048" y="8824"/>
                  </a:cubicBezTo>
                  <a:cubicBezTo>
                    <a:pt x="36862" y="3242"/>
                    <a:pt x="43145" y="-111"/>
                    <a:pt x="49908" y="-130"/>
                  </a:cubicBezTo>
                  <a:cubicBezTo>
                    <a:pt x="54577" y="-321"/>
                    <a:pt x="59051" y="1403"/>
                    <a:pt x="62386" y="4633"/>
                  </a:cubicBezTo>
                  <a:cubicBezTo>
                    <a:pt x="65721" y="8338"/>
                    <a:pt x="67437" y="13252"/>
                    <a:pt x="67149" y="18253"/>
                  </a:cubicBezTo>
                  <a:lnTo>
                    <a:pt x="67149" y="46162"/>
                  </a:lnTo>
                  <a:lnTo>
                    <a:pt x="57624" y="46162"/>
                  </a:lnTo>
                  <a:lnTo>
                    <a:pt x="57624" y="21206"/>
                  </a:lnTo>
                  <a:cubicBezTo>
                    <a:pt x="57624" y="12729"/>
                    <a:pt x="54196" y="8538"/>
                    <a:pt x="47145" y="8538"/>
                  </a:cubicBezTo>
                  <a:cubicBezTo>
                    <a:pt x="44006" y="8490"/>
                    <a:pt x="40955" y="9614"/>
                    <a:pt x="38671" y="11681"/>
                  </a:cubicBezTo>
                  <a:cubicBezTo>
                    <a:pt x="36002" y="14100"/>
                    <a:pt x="34574" y="17615"/>
                    <a:pt x="34858" y="21206"/>
                  </a:cubicBezTo>
                  <a:lnTo>
                    <a:pt x="34858" y="46542"/>
                  </a:lnTo>
                  <a:lnTo>
                    <a:pt x="25333" y="46542"/>
                  </a:lnTo>
                  <a:lnTo>
                    <a:pt x="25333" y="21206"/>
                  </a:lnTo>
                  <a:cubicBezTo>
                    <a:pt x="25523" y="17872"/>
                    <a:pt x="24765" y="14548"/>
                    <a:pt x="23049" y="11681"/>
                  </a:cubicBezTo>
                  <a:cubicBezTo>
                    <a:pt x="21240" y="9538"/>
                    <a:pt x="18477" y="8405"/>
                    <a:pt x="15715" y="8633"/>
                  </a:cubicBezTo>
                  <a:cubicBezTo>
                    <a:pt x="12477" y="8605"/>
                    <a:pt x="9427" y="9795"/>
                    <a:pt x="7045" y="11967"/>
                  </a:cubicBezTo>
                  <a:cubicBezTo>
                    <a:pt x="4473" y="14453"/>
                    <a:pt x="3046" y="17920"/>
                    <a:pt x="3236" y="21492"/>
                  </a:cubicBezTo>
                  <a:close/>
                </a:path>
              </a:pathLst>
            </a:custGeom>
            <a:solidFill>
              <a:srgbClr val="6D6E71"/>
            </a:solidFill>
            <a:ln w="9525" cap="flat">
              <a:noFill/>
              <a:prstDash val="solid"/>
              <a:miter/>
            </a:ln>
          </p:spPr>
          <p:txBody>
            <a:bodyPr rtlCol="0" anchor="ctr"/>
            <a:lstStyle/>
            <a:p>
              <a:endParaRPr lang="en-US"/>
            </a:p>
          </p:txBody>
        </p:sp>
        <p:sp>
          <p:nvSpPr>
            <p:cNvPr id="1822" name="Freeform: Shape 1821">
              <a:extLst>
                <a:ext uri="{FF2B5EF4-FFF2-40B4-BE49-F238E27FC236}">
                  <a16:creationId xmlns:a16="http://schemas.microsoft.com/office/drawing/2014/main" id="{6615F08B-F0D7-4E9C-BEC8-DCBD99FED4B2}"/>
                </a:ext>
              </a:extLst>
            </p:cNvPr>
            <p:cNvSpPr/>
            <p:nvPr/>
          </p:nvSpPr>
          <p:spPr>
            <a:xfrm>
              <a:off x="18250757" y="5497258"/>
              <a:ext cx="46601" cy="62961"/>
            </a:xfrm>
            <a:custGeom>
              <a:avLst/>
              <a:gdLst>
                <a:gd name="connsiteX0" fmla="*/ 18096 w 46601"/>
                <a:gd name="connsiteY0" fmla="*/ -179 h 62961"/>
                <a:gd name="connsiteX1" fmla="*/ 33811 w 46601"/>
                <a:gd name="connsiteY1" fmla="*/ 6203 h 62961"/>
                <a:gd name="connsiteX2" fmla="*/ 40290 w 46601"/>
                <a:gd name="connsiteY2" fmla="*/ 23062 h 62961"/>
                <a:gd name="connsiteX3" fmla="*/ 33811 w 46601"/>
                <a:gd name="connsiteY3" fmla="*/ 40207 h 62961"/>
                <a:gd name="connsiteX4" fmla="*/ 5520 w 46601"/>
                <a:gd name="connsiteY4" fmla="*/ 41731 h 62961"/>
                <a:gd name="connsiteX5" fmla="*/ 3236 w 46601"/>
                <a:gd name="connsiteY5" fmla="*/ 39254 h 62961"/>
                <a:gd name="connsiteX6" fmla="*/ 3236 w 46601"/>
                <a:gd name="connsiteY6" fmla="*/ 62781 h 62961"/>
                <a:gd name="connsiteX7" fmla="*/ -6289 w 46601"/>
                <a:gd name="connsiteY7" fmla="*/ 62781 h 62961"/>
                <a:gd name="connsiteX8" fmla="*/ -6289 w 46601"/>
                <a:gd name="connsiteY8" fmla="*/ 583 h 62961"/>
                <a:gd name="connsiteX9" fmla="*/ 3236 w 46601"/>
                <a:gd name="connsiteY9" fmla="*/ 583 h 62961"/>
                <a:gd name="connsiteX10" fmla="*/ 3236 w 46601"/>
                <a:gd name="connsiteY10" fmla="*/ 8489 h 62961"/>
                <a:gd name="connsiteX11" fmla="*/ 18096 w 46601"/>
                <a:gd name="connsiteY11" fmla="*/ -179 h 62961"/>
                <a:gd name="connsiteX12" fmla="*/ 3046 w 46601"/>
                <a:gd name="connsiteY12" fmla="*/ 23443 h 62961"/>
                <a:gd name="connsiteX13" fmla="*/ 7045 w 46601"/>
                <a:gd name="connsiteY13" fmla="*/ 34111 h 62961"/>
                <a:gd name="connsiteX14" fmla="*/ 16570 w 46601"/>
                <a:gd name="connsiteY14" fmla="*/ 38302 h 62961"/>
                <a:gd name="connsiteX15" fmla="*/ 26095 w 46601"/>
                <a:gd name="connsiteY15" fmla="*/ 34111 h 62961"/>
                <a:gd name="connsiteX16" fmla="*/ 30286 w 46601"/>
                <a:gd name="connsiteY16" fmla="*/ 23443 h 62961"/>
                <a:gd name="connsiteX17" fmla="*/ 26193 w 46601"/>
                <a:gd name="connsiteY17" fmla="*/ 12584 h 62961"/>
                <a:gd name="connsiteX18" fmla="*/ 16668 w 46601"/>
                <a:gd name="connsiteY18" fmla="*/ 8298 h 62961"/>
                <a:gd name="connsiteX19" fmla="*/ 7143 w 46601"/>
                <a:gd name="connsiteY19" fmla="*/ 12584 h 62961"/>
                <a:gd name="connsiteX20" fmla="*/ 3046 w 46601"/>
                <a:gd name="connsiteY20" fmla="*/ 23443 h 62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2961">
                  <a:moveTo>
                    <a:pt x="18096" y="-179"/>
                  </a:moveTo>
                  <a:cubicBezTo>
                    <a:pt x="24002" y="-236"/>
                    <a:pt x="29621" y="2059"/>
                    <a:pt x="33811" y="6203"/>
                  </a:cubicBezTo>
                  <a:cubicBezTo>
                    <a:pt x="38192" y="10679"/>
                    <a:pt x="40573" y="16785"/>
                    <a:pt x="40290" y="23062"/>
                  </a:cubicBezTo>
                  <a:cubicBezTo>
                    <a:pt x="40573" y="29415"/>
                    <a:pt x="38192" y="35606"/>
                    <a:pt x="33811" y="40207"/>
                  </a:cubicBezTo>
                  <a:cubicBezTo>
                    <a:pt x="26477" y="48427"/>
                    <a:pt x="13808" y="49113"/>
                    <a:pt x="5520" y="41731"/>
                  </a:cubicBezTo>
                  <a:cubicBezTo>
                    <a:pt x="4762" y="40978"/>
                    <a:pt x="3901" y="40149"/>
                    <a:pt x="3236" y="39254"/>
                  </a:cubicBezTo>
                  <a:lnTo>
                    <a:pt x="3236" y="62781"/>
                  </a:lnTo>
                  <a:lnTo>
                    <a:pt x="-6289" y="62781"/>
                  </a:lnTo>
                  <a:lnTo>
                    <a:pt x="-6289" y="583"/>
                  </a:lnTo>
                  <a:lnTo>
                    <a:pt x="3236" y="583"/>
                  </a:lnTo>
                  <a:lnTo>
                    <a:pt x="3236" y="8489"/>
                  </a:lnTo>
                  <a:cubicBezTo>
                    <a:pt x="6283" y="3174"/>
                    <a:pt x="11998" y="-122"/>
                    <a:pt x="18096" y="-179"/>
                  </a:cubicBezTo>
                  <a:close/>
                  <a:moveTo>
                    <a:pt x="3046" y="23443"/>
                  </a:moveTo>
                  <a:cubicBezTo>
                    <a:pt x="2948" y="27386"/>
                    <a:pt x="4380" y="31225"/>
                    <a:pt x="7045" y="34111"/>
                  </a:cubicBezTo>
                  <a:cubicBezTo>
                    <a:pt x="9524" y="36787"/>
                    <a:pt x="12952" y="38311"/>
                    <a:pt x="16570" y="38302"/>
                  </a:cubicBezTo>
                  <a:cubicBezTo>
                    <a:pt x="20189" y="38235"/>
                    <a:pt x="23621" y="36721"/>
                    <a:pt x="26095" y="34111"/>
                  </a:cubicBezTo>
                  <a:cubicBezTo>
                    <a:pt x="28951" y="31320"/>
                    <a:pt x="30476" y="27434"/>
                    <a:pt x="30286" y="23443"/>
                  </a:cubicBezTo>
                  <a:cubicBezTo>
                    <a:pt x="30476" y="19423"/>
                    <a:pt x="28951" y="15508"/>
                    <a:pt x="26193" y="12584"/>
                  </a:cubicBezTo>
                  <a:cubicBezTo>
                    <a:pt x="23714" y="9898"/>
                    <a:pt x="20286" y="8346"/>
                    <a:pt x="16668" y="8298"/>
                  </a:cubicBezTo>
                  <a:cubicBezTo>
                    <a:pt x="13045" y="8289"/>
                    <a:pt x="9524" y="9851"/>
                    <a:pt x="7143" y="12584"/>
                  </a:cubicBezTo>
                  <a:cubicBezTo>
                    <a:pt x="4380" y="15528"/>
                    <a:pt x="2948" y="19423"/>
                    <a:pt x="3046" y="23443"/>
                  </a:cubicBezTo>
                  <a:close/>
                </a:path>
              </a:pathLst>
            </a:custGeom>
            <a:solidFill>
              <a:srgbClr val="6D6E71"/>
            </a:solidFill>
            <a:ln w="9525" cap="flat">
              <a:noFill/>
              <a:prstDash val="solid"/>
              <a:miter/>
            </a:ln>
          </p:spPr>
          <p:txBody>
            <a:bodyPr rtlCol="0" anchor="ctr"/>
            <a:lstStyle/>
            <a:p>
              <a:endParaRPr lang="en-US"/>
            </a:p>
          </p:txBody>
        </p:sp>
        <p:sp>
          <p:nvSpPr>
            <p:cNvPr id="1823" name="Freeform: Shape 1822">
              <a:extLst>
                <a:ext uri="{FF2B5EF4-FFF2-40B4-BE49-F238E27FC236}">
                  <a16:creationId xmlns:a16="http://schemas.microsoft.com/office/drawing/2014/main" id="{2DD5D57D-5D85-4B39-96B2-4CE058218658}"/>
                </a:ext>
              </a:extLst>
            </p:cNvPr>
            <p:cNvSpPr/>
            <p:nvPr/>
          </p:nvSpPr>
          <p:spPr>
            <a:xfrm>
              <a:off x="18305019" y="5497056"/>
              <a:ext cx="40654" cy="47265"/>
            </a:xfrm>
            <a:custGeom>
              <a:avLst/>
              <a:gdLst>
                <a:gd name="connsiteX0" fmla="*/ 33746 w 40654"/>
                <a:gd name="connsiteY0" fmla="*/ 46314 h 47265"/>
                <a:gd name="connsiteX1" fmla="*/ 24984 w 40654"/>
                <a:gd name="connsiteY1" fmla="*/ 46314 h 47265"/>
                <a:gd name="connsiteX2" fmla="*/ 24984 w 40654"/>
                <a:gd name="connsiteY2" fmla="*/ 40218 h 47265"/>
                <a:gd name="connsiteX3" fmla="*/ 9743 w 40654"/>
                <a:gd name="connsiteY3" fmla="*/ 47076 h 47265"/>
                <a:gd name="connsiteX4" fmla="*/ -1592 w 40654"/>
                <a:gd name="connsiteY4" fmla="*/ 43266 h 47265"/>
                <a:gd name="connsiteX5" fmla="*/ -6261 w 40654"/>
                <a:gd name="connsiteY5" fmla="*/ 32503 h 47265"/>
                <a:gd name="connsiteX6" fmla="*/ -1308 w 40654"/>
                <a:gd name="connsiteY6" fmla="*/ 22502 h 47265"/>
                <a:gd name="connsiteX7" fmla="*/ 12124 w 40654"/>
                <a:gd name="connsiteY7" fmla="*/ 19073 h 47265"/>
                <a:gd name="connsiteX8" fmla="*/ 24602 w 40654"/>
                <a:gd name="connsiteY8" fmla="*/ 19073 h 47265"/>
                <a:gd name="connsiteX9" fmla="*/ 24602 w 40654"/>
                <a:gd name="connsiteY9" fmla="*/ 17359 h 47265"/>
                <a:gd name="connsiteX10" fmla="*/ 14412 w 40654"/>
                <a:gd name="connsiteY10" fmla="*/ 7834 h 47265"/>
                <a:gd name="connsiteX11" fmla="*/ 1264 w 40654"/>
                <a:gd name="connsiteY11" fmla="*/ 12501 h 47265"/>
                <a:gd name="connsiteX12" fmla="*/ -3019 w 40654"/>
                <a:gd name="connsiteY12" fmla="*/ 6500 h 47265"/>
                <a:gd name="connsiteX13" fmla="*/ 16031 w 40654"/>
                <a:gd name="connsiteY13" fmla="*/ -168 h 47265"/>
                <a:gd name="connsiteX14" fmla="*/ 29174 w 40654"/>
                <a:gd name="connsiteY14" fmla="*/ 3928 h 47265"/>
                <a:gd name="connsiteX15" fmla="*/ 34318 w 40654"/>
                <a:gd name="connsiteY15" fmla="*/ 16786 h 47265"/>
                <a:gd name="connsiteX16" fmla="*/ 24221 w 40654"/>
                <a:gd name="connsiteY16" fmla="*/ 29360 h 47265"/>
                <a:gd name="connsiteX17" fmla="*/ 24221 w 40654"/>
                <a:gd name="connsiteY17" fmla="*/ 25550 h 47265"/>
                <a:gd name="connsiteX18" fmla="*/ 13361 w 40654"/>
                <a:gd name="connsiteY18" fmla="*/ 25550 h 47265"/>
                <a:gd name="connsiteX19" fmla="*/ 2980 w 40654"/>
                <a:gd name="connsiteY19" fmla="*/ 32027 h 47265"/>
                <a:gd name="connsiteX20" fmla="*/ 5552 w 40654"/>
                <a:gd name="connsiteY20" fmla="*/ 37170 h 47265"/>
                <a:gd name="connsiteX21" fmla="*/ 20793 w 40654"/>
                <a:gd name="connsiteY21" fmla="*/ 36313 h 47265"/>
                <a:gd name="connsiteX22" fmla="*/ 24128 w 40654"/>
                <a:gd name="connsiteY22" fmla="*/ 29360 h 4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654" h="47265">
                  <a:moveTo>
                    <a:pt x="33746" y="46314"/>
                  </a:moveTo>
                  <a:lnTo>
                    <a:pt x="24984" y="46314"/>
                  </a:lnTo>
                  <a:lnTo>
                    <a:pt x="24984" y="40218"/>
                  </a:lnTo>
                  <a:cubicBezTo>
                    <a:pt x="21268" y="44733"/>
                    <a:pt x="15649" y="47257"/>
                    <a:pt x="9743" y="47076"/>
                  </a:cubicBezTo>
                  <a:cubicBezTo>
                    <a:pt x="5645" y="47190"/>
                    <a:pt x="1645" y="45838"/>
                    <a:pt x="-1592" y="43266"/>
                  </a:cubicBezTo>
                  <a:cubicBezTo>
                    <a:pt x="-4736" y="40580"/>
                    <a:pt x="-6447" y="36618"/>
                    <a:pt x="-6261" y="32503"/>
                  </a:cubicBezTo>
                  <a:cubicBezTo>
                    <a:pt x="-6545" y="28522"/>
                    <a:pt x="-4638" y="24712"/>
                    <a:pt x="-1308" y="22502"/>
                  </a:cubicBezTo>
                  <a:cubicBezTo>
                    <a:pt x="2697" y="20025"/>
                    <a:pt x="7361" y="18825"/>
                    <a:pt x="12124" y="19073"/>
                  </a:cubicBezTo>
                  <a:lnTo>
                    <a:pt x="24602" y="19073"/>
                  </a:lnTo>
                  <a:lnTo>
                    <a:pt x="24602" y="17359"/>
                  </a:lnTo>
                  <a:cubicBezTo>
                    <a:pt x="24602" y="11358"/>
                    <a:pt x="21175" y="7834"/>
                    <a:pt x="14412" y="7834"/>
                  </a:cubicBezTo>
                  <a:cubicBezTo>
                    <a:pt x="9650" y="8004"/>
                    <a:pt x="5078" y="9633"/>
                    <a:pt x="1264" y="12501"/>
                  </a:cubicBezTo>
                  <a:lnTo>
                    <a:pt x="-3019" y="6500"/>
                  </a:lnTo>
                  <a:cubicBezTo>
                    <a:pt x="2315" y="2071"/>
                    <a:pt x="9078" y="-292"/>
                    <a:pt x="16031" y="-168"/>
                  </a:cubicBezTo>
                  <a:cubicBezTo>
                    <a:pt x="20793" y="-330"/>
                    <a:pt x="25365" y="1118"/>
                    <a:pt x="29174" y="3928"/>
                  </a:cubicBezTo>
                  <a:cubicBezTo>
                    <a:pt x="32792" y="7157"/>
                    <a:pt x="34699" y="11929"/>
                    <a:pt x="34318" y="16786"/>
                  </a:cubicBezTo>
                  <a:close/>
                  <a:moveTo>
                    <a:pt x="24221" y="29360"/>
                  </a:moveTo>
                  <a:lnTo>
                    <a:pt x="24221" y="25550"/>
                  </a:lnTo>
                  <a:lnTo>
                    <a:pt x="13361" y="25550"/>
                  </a:lnTo>
                  <a:cubicBezTo>
                    <a:pt x="6506" y="25550"/>
                    <a:pt x="2980" y="27645"/>
                    <a:pt x="2980" y="32027"/>
                  </a:cubicBezTo>
                  <a:cubicBezTo>
                    <a:pt x="2887" y="34065"/>
                    <a:pt x="3836" y="36008"/>
                    <a:pt x="5552" y="37170"/>
                  </a:cubicBezTo>
                  <a:cubicBezTo>
                    <a:pt x="10408" y="39733"/>
                    <a:pt x="16221" y="39408"/>
                    <a:pt x="20793" y="36313"/>
                  </a:cubicBezTo>
                  <a:cubicBezTo>
                    <a:pt x="22984" y="34694"/>
                    <a:pt x="24221" y="32084"/>
                    <a:pt x="24128" y="29360"/>
                  </a:cubicBezTo>
                  <a:close/>
                </a:path>
              </a:pathLst>
            </a:custGeom>
            <a:solidFill>
              <a:srgbClr val="6D6E71"/>
            </a:solidFill>
            <a:ln w="9525" cap="flat">
              <a:noFill/>
              <a:prstDash val="solid"/>
              <a:miter/>
            </a:ln>
          </p:spPr>
          <p:txBody>
            <a:bodyPr rtlCol="0" anchor="ctr"/>
            <a:lstStyle/>
            <a:p>
              <a:endParaRPr lang="en-US"/>
            </a:p>
          </p:txBody>
        </p:sp>
        <p:sp>
          <p:nvSpPr>
            <p:cNvPr id="1824" name="Freeform: Shape 1823">
              <a:extLst>
                <a:ext uri="{FF2B5EF4-FFF2-40B4-BE49-F238E27FC236}">
                  <a16:creationId xmlns:a16="http://schemas.microsoft.com/office/drawing/2014/main" id="{A03D0C83-0900-48B2-A10D-020BE1639976}"/>
                </a:ext>
              </a:extLst>
            </p:cNvPr>
            <p:cNvSpPr/>
            <p:nvPr/>
          </p:nvSpPr>
          <p:spPr>
            <a:xfrm>
              <a:off x="18358486" y="5497640"/>
              <a:ext cx="24286" cy="45910"/>
            </a:xfrm>
            <a:custGeom>
              <a:avLst/>
              <a:gdLst>
                <a:gd name="connsiteX0" fmla="*/ 17524 w 24286"/>
                <a:gd name="connsiteY0" fmla="*/ 9154 h 45910"/>
                <a:gd name="connsiteX1" fmla="*/ 6855 w 24286"/>
                <a:gd name="connsiteY1" fmla="*/ 13821 h 45910"/>
                <a:gd name="connsiteX2" fmla="*/ 3236 w 24286"/>
                <a:gd name="connsiteY2" fmla="*/ 26204 h 45910"/>
                <a:gd name="connsiteX3" fmla="*/ 3236 w 24286"/>
                <a:gd name="connsiteY3" fmla="*/ 45731 h 45910"/>
                <a:gd name="connsiteX4" fmla="*/ -6289 w 24286"/>
                <a:gd name="connsiteY4" fmla="*/ 45731 h 45910"/>
                <a:gd name="connsiteX5" fmla="*/ -6289 w 24286"/>
                <a:gd name="connsiteY5" fmla="*/ 201 h 45910"/>
                <a:gd name="connsiteX6" fmla="*/ 3236 w 24286"/>
                <a:gd name="connsiteY6" fmla="*/ 201 h 45910"/>
                <a:gd name="connsiteX7" fmla="*/ 3236 w 24286"/>
                <a:gd name="connsiteY7" fmla="*/ 9726 h 45910"/>
                <a:gd name="connsiteX8" fmla="*/ 9520 w 24286"/>
                <a:gd name="connsiteY8" fmla="*/ 2677 h 45910"/>
                <a:gd name="connsiteX9" fmla="*/ 17998 w 24286"/>
                <a:gd name="connsiteY9" fmla="*/ -180 h 45910"/>
                <a:gd name="connsiteX10" fmla="*/ 17998 w 24286"/>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5910">
                  <a:moveTo>
                    <a:pt x="17524" y="9154"/>
                  </a:moveTo>
                  <a:cubicBezTo>
                    <a:pt x="13426" y="8850"/>
                    <a:pt x="9427" y="10602"/>
                    <a:pt x="6855" y="13821"/>
                  </a:cubicBezTo>
                  <a:cubicBezTo>
                    <a:pt x="4283" y="17403"/>
                    <a:pt x="2948" y="21785"/>
                    <a:pt x="3236" y="26204"/>
                  </a:cubicBezTo>
                  <a:lnTo>
                    <a:pt x="3236" y="45731"/>
                  </a:lnTo>
                  <a:lnTo>
                    <a:pt x="-6289" y="45731"/>
                  </a:lnTo>
                  <a:lnTo>
                    <a:pt x="-6289" y="201"/>
                  </a:lnTo>
                  <a:lnTo>
                    <a:pt x="3236" y="201"/>
                  </a:lnTo>
                  <a:lnTo>
                    <a:pt x="3236" y="9726"/>
                  </a:lnTo>
                  <a:cubicBezTo>
                    <a:pt x="4664" y="6888"/>
                    <a:pt x="6855" y="4459"/>
                    <a:pt x="9520" y="2677"/>
                  </a:cubicBezTo>
                  <a:cubicBezTo>
                    <a:pt x="11998" y="915"/>
                    <a:pt x="14952" y="-75"/>
                    <a:pt x="17998" y="-180"/>
                  </a:cubicBezTo>
                  <a:lnTo>
                    <a:pt x="17998" y="9345"/>
                  </a:lnTo>
                  <a:close/>
                </a:path>
              </a:pathLst>
            </a:custGeom>
            <a:solidFill>
              <a:srgbClr val="6D6E71"/>
            </a:solidFill>
            <a:ln w="9525" cap="flat">
              <a:noFill/>
              <a:prstDash val="solid"/>
              <a:miter/>
            </a:ln>
          </p:spPr>
          <p:txBody>
            <a:bodyPr rtlCol="0" anchor="ctr"/>
            <a:lstStyle/>
            <a:p>
              <a:endParaRPr lang="en-US"/>
            </a:p>
          </p:txBody>
        </p:sp>
        <p:sp>
          <p:nvSpPr>
            <p:cNvPr id="1825" name="Freeform: Shape 1824">
              <a:extLst>
                <a:ext uri="{FF2B5EF4-FFF2-40B4-BE49-F238E27FC236}">
                  <a16:creationId xmlns:a16="http://schemas.microsoft.com/office/drawing/2014/main" id="{493D86D9-2A77-4CFA-B67F-23FA054D0CC4}"/>
                </a:ext>
              </a:extLst>
            </p:cNvPr>
            <p:cNvSpPr/>
            <p:nvPr/>
          </p:nvSpPr>
          <p:spPr>
            <a:xfrm>
              <a:off x="18390586" y="5478495"/>
              <a:ext cx="12189" cy="65056"/>
            </a:xfrm>
            <a:custGeom>
              <a:avLst/>
              <a:gdLst>
                <a:gd name="connsiteX0" fmla="*/ -4480 w 12189"/>
                <a:gd name="connsiteY0" fmla="*/ 10203 h 65056"/>
                <a:gd name="connsiteX1" fmla="*/ -6289 w 12189"/>
                <a:gd name="connsiteY1" fmla="*/ 5916 h 65056"/>
                <a:gd name="connsiteX2" fmla="*/ -196 w 12189"/>
                <a:gd name="connsiteY2" fmla="*/ -180 h 65056"/>
                <a:gd name="connsiteX3" fmla="*/ 4092 w 12189"/>
                <a:gd name="connsiteY3" fmla="*/ 1630 h 65056"/>
                <a:gd name="connsiteX4" fmla="*/ 5901 w 12189"/>
                <a:gd name="connsiteY4" fmla="*/ 5916 h 65056"/>
                <a:gd name="connsiteX5" fmla="*/ -196 w 12189"/>
                <a:gd name="connsiteY5" fmla="*/ 12012 h 65056"/>
                <a:gd name="connsiteX6" fmla="*/ -4480 w 12189"/>
                <a:gd name="connsiteY6" fmla="*/ 10203 h 65056"/>
                <a:gd name="connsiteX7" fmla="*/ 4566 w 12189"/>
                <a:gd name="connsiteY7" fmla="*/ 64876 h 65056"/>
                <a:gd name="connsiteX8" fmla="*/ -4959 w 12189"/>
                <a:gd name="connsiteY8" fmla="*/ 64876 h 65056"/>
                <a:gd name="connsiteX9" fmla="*/ -4959 w 12189"/>
                <a:gd name="connsiteY9" fmla="*/ 19346 h 65056"/>
                <a:gd name="connsiteX10" fmla="*/ 4566 w 12189"/>
                <a:gd name="connsiteY10" fmla="*/ 19346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9" h="65056">
                  <a:moveTo>
                    <a:pt x="-4480" y="10203"/>
                  </a:moveTo>
                  <a:cubicBezTo>
                    <a:pt x="-5624" y="9078"/>
                    <a:pt x="-6289" y="7535"/>
                    <a:pt x="-6289" y="5916"/>
                  </a:cubicBezTo>
                  <a:cubicBezTo>
                    <a:pt x="-6196" y="2573"/>
                    <a:pt x="-3531" y="-132"/>
                    <a:pt x="-196" y="-180"/>
                  </a:cubicBezTo>
                  <a:cubicBezTo>
                    <a:pt x="1422" y="-189"/>
                    <a:pt x="2948" y="468"/>
                    <a:pt x="4092" y="1630"/>
                  </a:cubicBezTo>
                  <a:cubicBezTo>
                    <a:pt x="5236" y="2744"/>
                    <a:pt x="5901" y="4297"/>
                    <a:pt x="5901" y="5916"/>
                  </a:cubicBezTo>
                  <a:cubicBezTo>
                    <a:pt x="5901" y="9260"/>
                    <a:pt x="3139" y="11965"/>
                    <a:pt x="-196" y="12012"/>
                  </a:cubicBezTo>
                  <a:cubicBezTo>
                    <a:pt x="-1815" y="12031"/>
                    <a:pt x="-3340" y="11374"/>
                    <a:pt x="-4480" y="10203"/>
                  </a:cubicBezTo>
                  <a:close/>
                  <a:moveTo>
                    <a:pt x="4566" y="64876"/>
                  </a:moveTo>
                  <a:lnTo>
                    <a:pt x="-4959" y="64876"/>
                  </a:lnTo>
                  <a:lnTo>
                    <a:pt x="-4959" y="19346"/>
                  </a:lnTo>
                  <a:lnTo>
                    <a:pt x="4566" y="19346"/>
                  </a:lnTo>
                  <a:close/>
                </a:path>
              </a:pathLst>
            </a:custGeom>
            <a:solidFill>
              <a:srgbClr val="6D6E71"/>
            </a:solidFill>
            <a:ln w="9525" cap="flat">
              <a:noFill/>
              <a:prstDash val="solid"/>
              <a:miter/>
            </a:ln>
          </p:spPr>
          <p:txBody>
            <a:bodyPr rtlCol="0" anchor="ctr"/>
            <a:lstStyle/>
            <a:p>
              <a:endParaRPr lang="en-US"/>
            </a:p>
          </p:txBody>
        </p:sp>
        <p:sp>
          <p:nvSpPr>
            <p:cNvPr id="1826" name="Freeform: Shape 1825">
              <a:extLst>
                <a:ext uri="{FF2B5EF4-FFF2-40B4-BE49-F238E27FC236}">
                  <a16:creationId xmlns:a16="http://schemas.microsoft.com/office/drawing/2014/main" id="{9A8245D2-3257-4BFA-863E-A4C6264CF4DE}"/>
                </a:ext>
              </a:extLst>
            </p:cNvPr>
            <p:cNvSpPr/>
            <p:nvPr/>
          </p:nvSpPr>
          <p:spPr>
            <a:xfrm>
              <a:off x="18411157" y="5497624"/>
              <a:ext cx="36675" cy="46703"/>
            </a:xfrm>
            <a:custGeom>
              <a:avLst/>
              <a:gdLst>
                <a:gd name="connsiteX0" fmla="*/ 30383 w 36675"/>
                <a:gd name="connsiteY0" fmla="*/ 32126 h 46703"/>
                <a:gd name="connsiteX1" fmla="*/ 25621 w 36675"/>
                <a:gd name="connsiteY1" fmla="*/ 42603 h 46703"/>
                <a:gd name="connsiteX2" fmla="*/ 13524 w 36675"/>
                <a:gd name="connsiteY2" fmla="*/ 46509 h 46703"/>
                <a:gd name="connsiteX3" fmla="*/ 3236 w 36675"/>
                <a:gd name="connsiteY3" fmla="*/ 44699 h 46703"/>
                <a:gd name="connsiteX4" fmla="*/ -6289 w 36675"/>
                <a:gd name="connsiteY4" fmla="*/ 39555 h 46703"/>
                <a:gd name="connsiteX5" fmla="*/ -1619 w 36675"/>
                <a:gd name="connsiteY5" fmla="*/ 32126 h 46703"/>
                <a:gd name="connsiteX6" fmla="*/ 13808 w 36675"/>
                <a:gd name="connsiteY6" fmla="*/ 38127 h 46703"/>
                <a:gd name="connsiteX7" fmla="*/ 18952 w 36675"/>
                <a:gd name="connsiteY7" fmla="*/ 36602 h 46703"/>
                <a:gd name="connsiteX8" fmla="*/ 20858 w 36675"/>
                <a:gd name="connsiteY8" fmla="*/ 32793 h 46703"/>
                <a:gd name="connsiteX9" fmla="*/ 11333 w 36675"/>
                <a:gd name="connsiteY9" fmla="*/ 26697 h 46703"/>
                <a:gd name="connsiteX10" fmla="*/ 10287 w 36675"/>
                <a:gd name="connsiteY10" fmla="*/ 26697 h 46703"/>
                <a:gd name="connsiteX11" fmla="*/ -3908 w 36675"/>
                <a:gd name="connsiteY11" fmla="*/ 13838 h 46703"/>
                <a:gd name="connsiteX12" fmla="*/ 1046 w 36675"/>
                <a:gd name="connsiteY12" fmla="*/ 3646 h 46703"/>
                <a:gd name="connsiteX13" fmla="*/ 13808 w 36675"/>
                <a:gd name="connsiteY13" fmla="*/ -164 h 46703"/>
                <a:gd name="connsiteX14" fmla="*/ 28765 w 36675"/>
                <a:gd name="connsiteY14" fmla="*/ 4503 h 46703"/>
                <a:gd name="connsiteX15" fmla="*/ 25146 w 36675"/>
                <a:gd name="connsiteY15" fmla="*/ 11647 h 46703"/>
                <a:gd name="connsiteX16" fmla="*/ 13050 w 36675"/>
                <a:gd name="connsiteY16" fmla="*/ 7932 h 46703"/>
                <a:gd name="connsiteX17" fmla="*/ 7524 w 36675"/>
                <a:gd name="connsiteY17" fmla="*/ 9170 h 46703"/>
                <a:gd name="connsiteX18" fmla="*/ 5334 w 36675"/>
                <a:gd name="connsiteY18" fmla="*/ 12885 h 46703"/>
                <a:gd name="connsiteX19" fmla="*/ 7617 w 36675"/>
                <a:gd name="connsiteY19" fmla="*/ 16124 h 46703"/>
                <a:gd name="connsiteX20" fmla="*/ 11905 w 36675"/>
                <a:gd name="connsiteY20" fmla="*/ 17648 h 46703"/>
                <a:gd name="connsiteX21" fmla="*/ 16859 w 36675"/>
                <a:gd name="connsiteY21" fmla="*/ 18981 h 46703"/>
                <a:gd name="connsiteX22" fmla="*/ 20951 w 36675"/>
                <a:gd name="connsiteY22" fmla="*/ 20505 h 46703"/>
                <a:gd name="connsiteX23" fmla="*/ 25337 w 36675"/>
                <a:gd name="connsiteY23" fmla="*/ 22886 h 46703"/>
                <a:gd name="connsiteX24" fmla="*/ 30383 w 36675"/>
                <a:gd name="connsiteY24" fmla="*/ 32126 h 4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75" h="46703">
                  <a:moveTo>
                    <a:pt x="30383" y="32126"/>
                  </a:moveTo>
                  <a:cubicBezTo>
                    <a:pt x="30476" y="36165"/>
                    <a:pt x="28765" y="40041"/>
                    <a:pt x="25621" y="42603"/>
                  </a:cubicBezTo>
                  <a:cubicBezTo>
                    <a:pt x="22193" y="45299"/>
                    <a:pt x="17905" y="46680"/>
                    <a:pt x="13524" y="46509"/>
                  </a:cubicBezTo>
                  <a:cubicBezTo>
                    <a:pt x="9999" y="46451"/>
                    <a:pt x="6571" y="45832"/>
                    <a:pt x="3236" y="44699"/>
                  </a:cubicBezTo>
                  <a:cubicBezTo>
                    <a:pt x="-191" y="43546"/>
                    <a:pt x="-3429" y="41803"/>
                    <a:pt x="-6289" y="39555"/>
                  </a:cubicBezTo>
                  <a:lnTo>
                    <a:pt x="-1619" y="32126"/>
                  </a:lnTo>
                  <a:cubicBezTo>
                    <a:pt x="2762" y="35755"/>
                    <a:pt x="8189" y="37860"/>
                    <a:pt x="13808" y="38127"/>
                  </a:cubicBezTo>
                  <a:cubicBezTo>
                    <a:pt x="15621" y="38251"/>
                    <a:pt x="17524" y="37708"/>
                    <a:pt x="18952" y="36602"/>
                  </a:cubicBezTo>
                  <a:cubicBezTo>
                    <a:pt x="20193" y="35726"/>
                    <a:pt x="20858" y="34297"/>
                    <a:pt x="20858" y="32793"/>
                  </a:cubicBezTo>
                  <a:cubicBezTo>
                    <a:pt x="20858" y="30506"/>
                    <a:pt x="17812" y="28506"/>
                    <a:pt x="11333" y="26697"/>
                  </a:cubicBezTo>
                  <a:lnTo>
                    <a:pt x="10287" y="26697"/>
                  </a:lnTo>
                  <a:cubicBezTo>
                    <a:pt x="762" y="24125"/>
                    <a:pt x="-3908" y="19838"/>
                    <a:pt x="-3908" y="13838"/>
                  </a:cubicBezTo>
                  <a:cubicBezTo>
                    <a:pt x="-4001" y="9837"/>
                    <a:pt x="-2191" y="6037"/>
                    <a:pt x="1046" y="3646"/>
                  </a:cubicBezTo>
                  <a:cubicBezTo>
                    <a:pt x="4762" y="998"/>
                    <a:pt x="9236" y="-345"/>
                    <a:pt x="13808" y="-164"/>
                  </a:cubicBezTo>
                  <a:cubicBezTo>
                    <a:pt x="19142" y="-173"/>
                    <a:pt x="24384" y="1455"/>
                    <a:pt x="28765" y="4503"/>
                  </a:cubicBezTo>
                  <a:lnTo>
                    <a:pt x="25146" y="11647"/>
                  </a:lnTo>
                  <a:cubicBezTo>
                    <a:pt x="21621" y="9218"/>
                    <a:pt x="17333" y="7923"/>
                    <a:pt x="13050" y="7932"/>
                  </a:cubicBezTo>
                  <a:cubicBezTo>
                    <a:pt x="11143" y="7837"/>
                    <a:pt x="9236" y="8266"/>
                    <a:pt x="7524" y="9170"/>
                  </a:cubicBezTo>
                  <a:cubicBezTo>
                    <a:pt x="6190" y="9895"/>
                    <a:pt x="5334" y="11333"/>
                    <a:pt x="5334" y="12885"/>
                  </a:cubicBezTo>
                  <a:cubicBezTo>
                    <a:pt x="5334" y="14352"/>
                    <a:pt x="6190" y="15667"/>
                    <a:pt x="7617" y="16124"/>
                  </a:cubicBezTo>
                  <a:cubicBezTo>
                    <a:pt x="8952" y="16810"/>
                    <a:pt x="10380" y="17324"/>
                    <a:pt x="11905" y="17648"/>
                  </a:cubicBezTo>
                  <a:cubicBezTo>
                    <a:pt x="13622" y="17991"/>
                    <a:pt x="15240" y="18429"/>
                    <a:pt x="16859" y="18981"/>
                  </a:cubicBezTo>
                  <a:lnTo>
                    <a:pt x="20951" y="20505"/>
                  </a:lnTo>
                  <a:cubicBezTo>
                    <a:pt x="22477" y="21172"/>
                    <a:pt x="23905" y="21963"/>
                    <a:pt x="25337" y="22886"/>
                  </a:cubicBezTo>
                  <a:cubicBezTo>
                    <a:pt x="28477" y="24906"/>
                    <a:pt x="30383" y="28383"/>
                    <a:pt x="30383" y="32126"/>
                  </a:cubicBezTo>
                  <a:close/>
                </a:path>
              </a:pathLst>
            </a:custGeom>
            <a:solidFill>
              <a:srgbClr val="6D6E71"/>
            </a:solidFill>
            <a:ln w="9525" cap="flat">
              <a:noFill/>
              <a:prstDash val="solid"/>
              <a:miter/>
            </a:ln>
          </p:spPr>
          <p:txBody>
            <a:bodyPr rtlCol="0" anchor="ctr"/>
            <a:lstStyle/>
            <a:p>
              <a:endParaRPr lang="en-US"/>
            </a:p>
          </p:txBody>
        </p:sp>
        <p:sp>
          <p:nvSpPr>
            <p:cNvPr id="1827" name="Freeform: Shape 1826">
              <a:extLst>
                <a:ext uri="{FF2B5EF4-FFF2-40B4-BE49-F238E27FC236}">
                  <a16:creationId xmlns:a16="http://schemas.microsoft.com/office/drawing/2014/main" id="{5D07FDF8-06C0-48BB-9D80-BFC695263A6D}"/>
                </a:ext>
              </a:extLst>
            </p:cNvPr>
            <p:cNvSpPr/>
            <p:nvPr/>
          </p:nvSpPr>
          <p:spPr>
            <a:xfrm>
              <a:off x="18455640" y="5497259"/>
              <a:ext cx="48006" cy="47053"/>
            </a:xfrm>
            <a:custGeom>
              <a:avLst/>
              <a:gdLst>
                <a:gd name="connsiteX0" fmla="*/ 34860 w 48006"/>
                <a:gd name="connsiteY0" fmla="*/ 40016 h 47053"/>
                <a:gd name="connsiteX1" fmla="*/ 569 w 48006"/>
                <a:gd name="connsiteY1" fmla="*/ 40016 h 47053"/>
                <a:gd name="connsiteX2" fmla="*/ 569 w 48006"/>
                <a:gd name="connsiteY2" fmla="*/ 6678 h 47053"/>
                <a:gd name="connsiteX3" fmla="*/ 34860 w 48006"/>
                <a:gd name="connsiteY3" fmla="*/ 6678 h 47053"/>
                <a:gd name="connsiteX4" fmla="*/ 34860 w 48006"/>
                <a:gd name="connsiteY4" fmla="*/ 40016 h 47053"/>
                <a:gd name="connsiteX5" fmla="*/ 7424 w 48006"/>
                <a:gd name="connsiteY5" fmla="*/ 34110 h 47053"/>
                <a:gd name="connsiteX6" fmla="*/ 17712 w 48006"/>
                <a:gd name="connsiteY6" fmla="*/ 38301 h 47053"/>
                <a:gd name="connsiteX7" fmla="*/ 28097 w 48006"/>
                <a:gd name="connsiteY7" fmla="*/ 34110 h 47053"/>
                <a:gd name="connsiteX8" fmla="*/ 28097 w 48006"/>
                <a:gd name="connsiteY8" fmla="*/ 12584 h 47053"/>
                <a:gd name="connsiteX9" fmla="*/ 17712 w 48006"/>
                <a:gd name="connsiteY9" fmla="*/ 8393 h 47053"/>
                <a:gd name="connsiteX10" fmla="*/ 7424 w 48006"/>
                <a:gd name="connsiteY10" fmla="*/ 12584 h 47053"/>
                <a:gd name="connsiteX11" fmla="*/ 7424 w 48006"/>
                <a:gd name="connsiteY11"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7053">
                  <a:moveTo>
                    <a:pt x="34860" y="40016"/>
                  </a:moveTo>
                  <a:cubicBezTo>
                    <a:pt x="25237" y="49160"/>
                    <a:pt x="10187" y="49160"/>
                    <a:pt x="569" y="40016"/>
                  </a:cubicBezTo>
                  <a:cubicBezTo>
                    <a:pt x="-8575" y="30777"/>
                    <a:pt x="-8575" y="15918"/>
                    <a:pt x="569" y="6678"/>
                  </a:cubicBezTo>
                  <a:cubicBezTo>
                    <a:pt x="10187" y="-2466"/>
                    <a:pt x="25237" y="-2466"/>
                    <a:pt x="34860" y="6678"/>
                  </a:cubicBezTo>
                  <a:cubicBezTo>
                    <a:pt x="44003" y="15918"/>
                    <a:pt x="44003" y="30777"/>
                    <a:pt x="34860" y="40016"/>
                  </a:cubicBezTo>
                  <a:close/>
                  <a:moveTo>
                    <a:pt x="7424" y="34110"/>
                  </a:moveTo>
                  <a:cubicBezTo>
                    <a:pt x="10094" y="36882"/>
                    <a:pt x="13810" y="38406"/>
                    <a:pt x="17712" y="38301"/>
                  </a:cubicBezTo>
                  <a:cubicBezTo>
                    <a:pt x="21619" y="38397"/>
                    <a:pt x="25335" y="36882"/>
                    <a:pt x="28097" y="34110"/>
                  </a:cubicBezTo>
                  <a:cubicBezTo>
                    <a:pt x="33525" y="27976"/>
                    <a:pt x="33525" y="18718"/>
                    <a:pt x="28097" y="12584"/>
                  </a:cubicBezTo>
                  <a:cubicBezTo>
                    <a:pt x="25335" y="9812"/>
                    <a:pt x="21619" y="8297"/>
                    <a:pt x="17712" y="8393"/>
                  </a:cubicBezTo>
                  <a:cubicBezTo>
                    <a:pt x="13810" y="8288"/>
                    <a:pt x="10094" y="9812"/>
                    <a:pt x="7424" y="12584"/>
                  </a:cubicBezTo>
                  <a:cubicBezTo>
                    <a:pt x="1997" y="18718"/>
                    <a:pt x="1997" y="27976"/>
                    <a:pt x="7424" y="34110"/>
                  </a:cubicBezTo>
                  <a:close/>
                </a:path>
              </a:pathLst>
            </a:custGeom>
            <a:solidFill>
              <a:srgbClr val="6D6E71"/>
            </a:solidFill>
            <a:ln w="9525" cap="flat">
              <a:noFill/>
              <a:prstDash val="solid"/>
              <a:miter/>
            </a:ln>
          </p:spPr>
          <p:txBody>
            <a:bodyPr rtlCol="0" anchor="ctr"/>
            <a:lstStyle/>
            <a:p>
              <a:endParaRPr lang="en-US"/>
            </a:p>
          </p:txBody>
        </p:sp>
        <p:sp>
          <p:nvSpPr>
            <p:cNvPr id="1828" name="Freeform: Shape 1827">
              <a:extLst>
                <a:ext uri="{FF2B5EF4-FFF2-40B4-BE49-F238E27FC236}">
                  <a16:creationId xmlns:a16="http://schemas.microsoft.com/office/drawing/2014/main" id="{999145F4-2D6A-4709-8937-427D78589388}"/>
                </a:ext>
              </a:extLst>
            </p:cNvPr>
            <p:cNvSpPr/>
            <p:nvPr/>
          </p:nvSpPr>
          <p:spPr>
            <a:xfrm>
              <a:off x="18514597" y="5497249"/>
              <a:ext cx="42037" cy="46301"/>
            </a:xfrm>
            <a:custGeom>
              <a:avLst/>
              <a:gdLst>
                <a:gd name="connsiteX0" fmla="*/ 3236 w 42037"/>
                <a:gd name="connsiteY0" fmla="*/ 21452 h 46301"/>
                <a:gd name="connsiteX1" fmla="*/ 3236 w 42037"/>
                <a:gd name="connsiteY1" fmla="*/ 46122 h 46301"/>
                <a:gd name="connsiteX2" fmla="*/ -6289 w 42037"/>
                <a:gd name="connsiteY2" fmla="*/ 46122 h 46301"/>
                <a:gd name="connsiteX3" fmla="*/ -6289 w 42037"/>
                <a:gd name="connsiteY3" fmla="*/ 592 h 46301"/>
                <a:gd name="connsiteX4" fmla="*/ 3236 w 42037"/>
                <a:gd name="connsiteY4" fmla="*/ 592 h 46301"/>
                <a:gd name="connsiteX5" fmla="*/ 3236 w 42037"/>
                <a:gd name="connsiteY5" fmla="*/ 8879 h 46301"/>
                <a:gd name="connsiteX6" fmla="*/ 9622 w 42037"/>
                <a:gd name="connsiteY6" fmla="*/ 2212 h 46301"/>
                <a:gd name="connsiteX7" fmla="*/ 18477 w 42037"/>
                <a:gd name="connsiteY7" fmla="*/ -169 h 46301"/>
                <a:gd name="connsiteX8" fmla="*/ 30955 w 42037"/>
                <a:gd name="connsiteY8" fmla="*/ 4593 h 46301"/>
                <a:gd name="connsiteX9" fmla="*/ 35718 w 42037"/>
                <a:gd name="connsiteY9" fmla="*/ 18214 h 46301"/>
                <a:gd name="connsiteX10" fmla="*/ 35718 w 42037"/>
                <a:gd name="connsiteY10" fmla="*/ 46122 h 46301"/>
                <a:gd name="connsiteX11" fmla="*/ 26193 w 42037"/>
                <a:gd name="connsiteY11" fmla="*/ 46122 h 46301"/>
                <a:gd name="connsiteX12" fmla="*/ 26193 w 42037"/>
                <a:gd name="connsiteY12" fmla="*/ 21166 h 46301"/>
                <a:gd name="connsiteX13" fmla="*/ 15715 w 42037"/>
                <a:gd name="connsiteY13" fmla="*/ 8498 h 46301"/>
                <a:gd name="connsiteX14" fmla="*/ 7050 w 42037"/>
                <a:gd name="connsiteY14" fmla="*/ 11832 h 46301"/>
                <a:gd name="connsiteX15" fmla="*/ 3236 w 42037"/>
                <a:gd name="connsiteY15" fmla="*/ 21452 h 46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037" h="46301">
                  <a:moveTo>
                    <a:pt x="3236" y="21452"/>
                  </a:moveTo>
                  <a:lnTo>
                    <a:pt x="3236" y="46122"/>
                  </a:lnTo>
                  <a:lnTo>
                    <a:pt x="-6289" y="46122"/>
                  </a:lnTo>
                  <a:lnTo>
                    <a:pt x="-6289" y="592"/>
                  </a:lnTo>
                  <a:lnTo>
                    <a:pt x="3236" y="592"/>
                  </a:lnTo>
                  <a:lnTo>
                    <a:pt x="3236" y="8879"/>
                  </a:lnTo>
                  <a:cubicBezTo>
                    <a:pt x="4762" y="6136"/>
                    <a:pt x="6952" y="3840"/>
                    <a:pt x="9622" y="2212"/>
                  </a:cubicBezTo>
                  <a:cubicBezTo>
                    <a:pt x="12287" y="678"/>
                    <a:pt x="15333" y="-151"/>
                    <a:pt x="18477" y="-169"/>
                  </a:cubicBezTo>
                  <a:cubicBezTo>
                    <a:pt x="23147" y="-332"/>
                    <a:pt x="27621" y="1383"/>
                    <a:pt x="30955" y="4593"/>
                  </a:cubicBezTo>
                  <a:cubicBezTo>
                    <a:pt x="34290" y="8298"/>
                    <a:pt x="36006" y="13213"/>
                    <a:pt x="35718" y="18214"/>
                  </a:cubicBezTo>
                  <a:lnTo>
                    <a:pt x="35718" y="46122"/>
                  </a:lnTo>
                  <a:lnTo>
                    <a:pt x="26193" y="46122"/>
                  </a:lnTo>
                  <a:lnTo>
                    <a:pt x="26193" y="21166"/>
                  </a:lnTo>
                  <a:cubicBezTo>
                    <a:pt x="26193" y="12689"/>
                    <a:pt x="22668" y="8498"/>
                    <a:pt x="15715" y="8498"/>
                  </a:cubicBezTo>
                  <a:cubicBezTo>
                    <a:pt x="12477" y="8470"/>
                    <a:pt x="9431" y="9660"/>
                    <a:pt x="7050" y="11832"/>
                  </a:cubicBezTo>
                  <a:cubicBezTo>
                    <a:pt x="4380" y="14318"/>
                    <a:pt x="3050" y="17842"/>
                    <a:pt x="3236" y="21452"/>
                  </a:cubicBezTo>
                  <a:close/>
                </a:path>
              </a:pathLst>
            </a:custGeom>
            <a:solidFill>
              <a:srgbClr val="6D6E71"/>
            </a:solidFill>
            <a:ln w="9525" cap="flat">
              <a:noFill/>
              <a:prstDash val="solid"/>
              <a:miter/>
            </a:ln>
          </p:spPr>
          <p:txBody>
            <a:bodyPr rtlCol="0" anchor="ctr"/>
            <a:lstStyle/>
            <a:p>
              <a:endParaRPr lang="en-US"/>
            </a:p>
          </p:txBody>
        </p:sp>
        <p:sp>
          <p:nvSpPr>
            <p:cNvPr id="1829" name="Freeform: Shape 1828">
              <a:extLst>
                <a:ext uri="{FF2B5EF4-FFF2-40B4-BE49-F238E27FC236}">
                  <a16:creationId xmlns:a16="http://schemas.microsoft.com/office/drawing/2014/main" id="{30CFCF85-DB5B-4FAA-B52A-19711057CE98}"/>
                </a:ext>
              </a:extLst>
            </p:cNvPr>
            <p:cNvSpPr/>
            <p:nvPr/>
          </p:nvSpPr>
          <p:spPr>
            <a:xfrm>
              <a:off x="18590252" y="5497249"/>
              <a:ext cx="45451" cy="64746"/>
            </a:xfrm>
            <a:custGeom>
              <a:avLst/>
              <a:gdLst>
                <a:gd name="connsiteX0" fmla="*/ 39026 w 45451"/>
                <a:gd name="connsiteY0" fmla="*/ 591 h 64746"/>
                <a:gd name="connsiteX1" fmla="*/ 39026 w 45451"/>
                <a:gd name="connsiteY1" fmla="*/ 40311 h 64746"/>
                <a:gd name="connsiteX2" fmla="*/ 19785 w 45451"/>
                <a:gd name="connsiteY2" fmla="*/ 64428 h 64746"/>
                <a:gd name="connsiteX3" fmla="*/ 15688 w 45451"/>
                <a:gd name="connsiteY3" fmla="*/ 64504 h 64746"/>
                <a:gd name="connsiteX4" fmla="*/ -3362 w 45451"/>
                <a:gd name="connsiteY4" fmla="*/ 58027 h 64746"/>
                <a:gd name="connsiteX5" fmla="*/ 1214 w 45451"/>
                <a:gd name="connsiteY5" fmla="*/ 50788 h 64746"/>
                <a:gd name="connsiteX6" fmla="*/ 14739 w 45451"/>
                <a:gd name="connsiteY6" fmla="*/ 55837 h 64746"/>
                <a:gd name="connsiteX7" fmla="*/ 25501 w 45451"/>
                <a:gd name="connsiteY7" fmla="*/ 52312 h 64746"/>
                <a:gd name="connsiteX8" fmla="*/ 29501 w 45451"/>
                <a:gd name="connsiteY8" fmla="*/ 41073 h 64746"/>
                <a:gd name="connsiteX9" fmla="*/ 29501 w 45451"/>
                <a:gd name="connsiteY9" fmla="*/ 35263 h 64746"/>
                <a:gd name="connsiteX10" fmla="*/ 23404 w 45451"/>
                <a:gd name="connsiteY10" fmla="*/ 41739 h 64746"/>
                <a:gd name="connsiteX11" fmla="*/ 14451 w 45451"/>
                <a:gd name="connsiteY11" fmla="*/ 44121 h 64746"/>
                <a:gd name="connsiteX12" fmla="*/ -502 w 45451"/>
                <a:gd name="connsiteY12" fmla="*/ 37739 h 64746"/>
                <a:gd name="connsiteX13" fmla="*/ -502 w 45451"/>
                <a:gd name="connsiteY13" fmla="*/ 6211 h 64746"/>
                <a:gd name="connsiteX14" fmla="*/ 14358 w 45451"/>
                <a:gd name="connsiteY14" fmla="*/ -170 h 64746"/>
                <a:gd name="connsiteX15" fmla="*/ 29120 w 45451"/>
                <a:gd name="connsiteY15" fmla="*/ 7354 h 64746"/>
                <a:gd name="connsiteX16" fmla="*/ 29120 w 45451"/>
                <a:gd name="connsiteY16" fmla="*/ 591 h 64746"/>
                <a:gd name="connsiteX17" fmla="*/ 3498 w 45451"/>
                <a:gd name="connsiteY17" fmla="*/ 21642 h 64746"/>
                <a:gd name="connsiteX18" fmla="*/ 6926 w 45451"/>
                <a:gd name="connsiteY18" fmla="*/ 31167 h 64746"/>
                <a:gd name="connsiteX19" fmla="*/ 16451 w 45451"/>
                <a:gd name="connsiteY19" fmla="*/ 35263 h 64746"/>
                <a:gd name="connsiteX20" fmla="*/ 25976 w 45451"/>
                <a:gd name="connsiteY20" fmla="*/ 31358 h 64746"/>
                <a:gd name="connsiteX21" fmla="*/ 29692 w 45451"/>
                <a:gd name="connsiteY21" fmla="*/ 21833 h 64746"/>
                <a:gd name="connsiteX22" fmla="*/ 25976 w 45451"/>
                <a:gd name="connsiteY22" fmla="*/ 12308 h 64746"/>
                <a:gd name="connsiteX23" fmla="*/ 16451 w 45451"/>
                <a:gd name="connsiteY23" fmla="*/ 8212 h 64746"/>
                <a:gd name="connsiteX24" fmla="*/ 6926 w 45451"/>
                <a:gd name="connsiteY24" fmla="*/ 12403 h 64746"/>
                <a:gd name="connsiteX25" fmla="*/ 3498 w 45451"/>
                <a:gd name="connsiteY25" fmla="*/ 21642 h 64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5451" h="64746">
                  <a:moveTo>
                    <a:pt x="39026" y="591"/>
                  </a:moveTo>
                  <a:lnTo>
                    <a:pt x="39026" y="40311"/>
                  </a:lnTo>
                  <a:cubicBezTo>
                    <a:pt x="40361" y="52284"/>
                    <a:pt x="31789" y="63085"/>
                    <a:pt x="19785" y="64428"/>
                  </a:cubicBezTo>
                  <a:cubicBezTo>
                    <a:pt x="18450" y="64581"/>
                    <a:pt x="17023" y="64609"/>
                    <a:pt x="15688" y="64504"/>
                  </a:cubicBezTo>
                  <a:cubicBezTo>
                    <a:pt x="8735" y="64600"/>
                    <a:pt x="2070" y="62314"/>
                    <a:pt x="-3362" y="58027"/>
                  </a:cubicBezTo>
                  <a:lnTo>
                    <a:pt x="1214" y="50788"/>
                  </a:lnTo>
                  <a:cubicBezTo>
                    <a:pt x="5023" y="53903"/>
                    <a:pt x="9786" y="55684"/>
                    <a:pt x="14739" y="55837"/>
                  </a:cubicBezTo>
                  <a:cubicBezTo>
                    <a:pt x="18641" y="56046"/>
                    <a:pt x="22455" y="54789"/>
                    <a:pt x="25501" y="52312"/>
                  </a:cubicBezTo>
                  <a:cubicBezTo>
                    <a:pt x="28454" y="49331"/>
                    <a:pt x="29882" y="45226"/>
                    <a:pt x="29501" y="41073"/>
                  </a:cubicBezTo>
                  <a:lnTo>
                    <a:pt x="29501" y="35263"/>
                  </a:lnTo>
                  <a:cubicBezTo>
                    <a:pt x="28073" y="37939"/>
                    <a:pt x="25976" y="40177"/>
                    <a:pt x="23404" y="41739"/>
                  </a:cubicBezTo>
                  <a:cubicBezTo>
                    <a:pt x="20641" y="43302"/>
                    <a:pt x="17595" y="44121"/>
                    <a:pt x="14451" y="44121"/>
                  </a:cubicBezTo>
                  <a:cubicBezTo>
                    <a:pt x="8735" y="44331"/>
                    <a:pt x="3307" y="41997"/>
                    <a:pt x="-502" y="37739"/>
                  </a:cubicBezTo>
                  <a:cubicBezTo>
                    <a:pt x="-8218" y="28662"/>
                    <a:pt x="-8218" y="15289"/>
                    <a:pt x="-502" y="6211"/>
                  </a:cubicBezTo>
                  <a:cubicBezTo>
                    <a:pt x="3214" y="1982"/>
                    <a:pt x="8735" y="-352"/>
                    <a:pt x="14358" y="-170"/>
                  </a:cubicBezTo>
                  <a:cubicBezTo>
                    <a:pt x="20264" y="-256"/>
                    <a:pt x="25785" y="2554"/>
                    <a:pt x="29120" y="7354"/>
                  </a:cubicBezTo>
                  <a:lnTo>
                    <a:pt x="29120" y="591"/>
                  </a:lnTo>
                  <a:close/>
                  <a:moveTo>
                    <a:pt x="3498" y="21642"/>
                  </a:moveTo>
                  <a:cubicBezTo>
                    <a:pt x="3405" y="25128"/>
                    <a:pt x="4642" y="28509"/>
                    <a:pt x="6926" y="31167"/>
                  </a:cubicBezTo>
                  <a:cubicBezTo>
                    <a:pt x="9307" y="33948"/>
                    <a:pt x="12832" y="35472"/>
                    <a:pt x="16451" y="35263"/>
                  </a:cubicBezTo>
                  <a:cubicBezTo>
                    <a:pt x="20074" y="35406"/>
                    <a:pt x="23501" y="33977"/>
                    <a:pt x="25976" y="31358"/>
                  </a:cubicBezTo>
                  <a:cubicBezTo>
                    <a:pt x="28357" y="28776"/>
                    <a:pt x="29692" y="25366"/>
                    <a:pt x="29692" y="21833"/>
                  </a:cubicBezTo>
                  <a:cubicBezTo>
                    <a:pt x="29692" y="18308"/>
                    <a:pt x="28357" y="14917"/>
                    <a:pt x="25976" y="12308"/>
                  </a:cubicBezTo>
                  <a:cubicBezTo>
                    <a:pt x="23501" y="9621"/>
                    <a:pt x="20074" y="8135"/>
                    <a:pt x="16451" y="8212"/>
                  </a:cubicBezTo>
                  <a:cubicBezTo>
                    <a:pt x="12832" y="8050"/>
                    <a:pt x="9307" y="9593"/>
                    <a:pt x="6926" y="12403"/>
                  </a:cubicBezTo>
                  <a:cubicBezTo>
                    <a:pt x="4833" y="15022"/>
                    <a:pt x="3595" y="18270"/>
                    <a:pt x="3498" y="21642"/>
                  </a:cubicBezTo>
                  <a:close/>
                </a:path>
              </a:pathLst>
            </a:custGeom>
            <a:solidFill>
              <a:srgbClr val="6D6E71"/>
            </a:solidFill>
            <a:ln w="9525" cap="flat">
              <a:noFill/>
              <a:prstDash val="solid"/>
              <a:miter/>
            </a:ln>
          </p:spPr>
          <p:txBody>
            <a:bodyPr rtlCol="0" anchor="ctr"/>
            <a:lstStyle/>
            <a:p>
              <a:endParaRPr lang="en-US"/>
            </a:p>
          </p:txBody>
        </p:sp>
        <p:sp>
          <p:nvSpPr>
            <p:cNvPr id="1830" name="Freeform: Shape 1829">
              <a:extLst>
                <a:ext uri="{FF2B5EF4-FFF2-40B4-BE49-F238E27FC236}">
                  <a16:creationId xmlns:a16="http://schemas.microsoft.com/office/drawing/2014/main" id="{AC457B59-8C96-4018-A32B-55B18BE7EEB0}"/>
                </a:ext>
              </a:extLst>
            </p:cNvPr>
            <p:cNvSpPr/>
            <p:nvPr/>
          </p:nvSpPr>
          <p:spPr>
            <a:xfrm>
              <a:off x="18649570" y="5497640"/>
              <a:ext cx="24286" cy="45910"/>
            </a:xfrm>
            <a:custGeom>
              <a:avLst/>
              <a:gdLst>
                <a:gd name="connsiteX0" fmla="*/ 17524 w 24286"/>
                <a:gd name="connsiteY0" fmla="*/ 9154 h 45910"/>
                <a:gd name="connsiteX1" fmla="*/ 6855 w 24286"/>
                <a:gd name="connsiteY1" fmla="*/ 13821 h 45910"/>
                <a:gd name="connsiteX2" fmla="*/ 3236 w 24286"/>
                <a:gd name="connsiteY2" fmla="*/ 26204 h 45910"/>
                <a:gd name="connsiteX3" fmla="*/ 3236 w 24286"/>
                <a:gd name="connsiteY3" fmla="*/ 45731 h 45910"/>
                <a:gd name="connsiteX4" fmla="*/ -6289 w 24286"/>
                <a:gd name="connsiteY4" fmla="*/ 45731 h 45910"/>
                <a:gd name="connsiteX5" fmla="*/ -6289 w 24286"/>
                <a:gd name="connsiteY5" fmla="*/ 201 h 45910"/>
                <a:gd name="connsiteX6" fmla="*/ 3236 w 24286"/>
                <a:gd name="connsiteY6" fmla="*/ 201 h 45910"/>
                <a:gd name="connsiteX7" fmla="*/ 3236 w 24286"/>
                <a:gd name="connsiteY7" fmla="*/ 9726 h 45910"/>
                <a:gd name="connsiteX8" fmla="*/ 9520 w 24286"/>
                <a:gd name="connsiteY8" fmla="*/ 2677 h 45910"/>
                <a:gd name="connsiteX9" fmla="*/ 17998 w 24286"/>
                <a:gd name="connsiteY9" fmla="*/ -180 h 45910"/>
                <a:gd name="connsiteX10" fmla="*/ 17998 w 24286"/>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6" h="45910">
                  <a:moveTo>
                    <a:pt x="17524" y="9154"/>
                  </a:moveTo>
                  <a:cubicBezTo>
                    <a:pt x="13426" y="8850"/>
                    <a:pt x="9427" y="10602"/>
                    <a:pt x="6855" y="13821"/>
                  </a:cubicBezTo>
                  <a:cubicBezTo>
                    <a:pt x="4283" y="17422"/>
                    <a:pt x="3046" y="21785"/>
                    <a:pt x="3236" y="26204"/>
                  </a:cubicBezTo>
                  <a:lnTo>
                    <a:pt x="3236" y="45731"/>
                  </a:lnTo>
                  <a:lnTo>
                    <a:pt x="-6289" y="45731"/>
                  </a:lnTo>
                  <a:lnTo>
                    <a:pt x="-6289" y="201"/>
                  </a:lnTo>
                  <a:lnTo>
                    <a:pt x="3236" y="201"/>
                  </a:lnTo>
                  <a:lnTo>
                    <a:pt x="3236" y="9726"/>
                  </a:lnTo>
                  <a:cubicBezTo>
                    <a:pt x="4664" y="6888"/>
                    <a:pt x="6855" y="4459"/>
                    <a:pt x="9520" y="2677"/>
                  </a:cubicBezTo>
                  <a:cubicBezTo>
                    <a:pt x="11998" y="934"/>
                    <a:pt x="14952" y="-56"/>
                    <a:pt x="17998" y="-180"/>
                  </a:cubicBezTo>
                  <a:lnTo>
                    <a:pt x="17998" y="9345"/>
                  </a:lnTo>
                  <a:close/>
                </a:path>
              </a:pathLst>
            </a:custGeom>
            <a:solidFill>
              <a:srgbClr val="6D6E71"/>
            </a:solidFill>
            <a:ln w="9525" cap="flat">
              <a:noFill/>
              <a:prstDash val="solid"/>
              <a:miter/>
            </a:ln>
          </p:spPr>
          <p:txBody>
            <a:bodyPr rtlCol="0" anchor="ctr"/>
            <a:lstStyle/>
            <a:p>
              <a:endParaRPr lang="en-US"/>
            </a:p>
          </p:txBody>
        </p:sp>
        <p:sp>
          <p:nvSpPr>
            <p:cNvPr id="1831" name="Freeform: Shape 1830">
              <a:extLst>
                <a:ext uri="{FF2B5EF4-FFF2-40B4-BE49-F238E27FC236}">
                  <a16:creationId xmlns:a16="http://schemas.microsoft.com/office/drawing/2014/main" id="{B0E5C053-6918-456D-97BC-E78C622CF21A}"/>
                </a:ext>
              </a:extLst>
            </p:cNvPr>
            <p:cNvSpPr/>
            <p:nvPr/>
          </p:nvSpPr>
          <p:spPr>
            <a:xfrm>
              <a:off x="18679380" y="5497259"/>
              <a:ext cx="48006" cy="47053"/>
            </a:xfrm>
            <a:custGeom>
              <a:avLst/>
              <a:gdLst>
                <a:gd name="connsiteX0" fmla="*/ 34860 w 48006"/>
                <a:gd name="connsiteY0" fmla="*/ 40016 h 47053"/>
                <a:gd name="connsiteX1" fmla="*/ 569 w 48006"/>
                <a:gd name="connsiteY1" fmla="*/ 40016 h 47053"/>
                <a:gd name="connsiteX2" fmla="*/ 569 w 48006"/>
                <a:gd name="connsiteY2" fmla="*/ 6678 h 47053"/>
                <a:gd name="connsiteX3" fmla="*/ 34860 w 48006"/>
                <a:gd name="connsiteY3" fmla="*/ 6678 h 47053"/>
                <a:gd name="connsiteX4" fmla="*/ 34860 w 48006"/>
                <a:gd name="connsiteY4" fmla="*/ 40016 h 47053"/>
                <a:gd name="connsiteX5" fmla="*/ 7429 w 48006"/>
                <a:gd name="connsiteY5" fmla="*/ 34110 h 47053"/>
                <a:gd name="connsiteX6" fmla="*/ 17717 w 48006"/>
                <a:gd name="connsiteY6" fmla="*/ 38301 h 47053"/>
                <a:gd name="connsiteX7" fmla="*/ 28097 w 48006"/>
                <a:gd name="connsiteY7" fmla="*/ 34110 h 47053"/>
                <a:gd name="connsiteX8" fmla="*/ 28097 w 48006"/>
                <a:gd name="connsiteY8" fmla="*/ 12584 h 47053"/>
                <a:gd name="connsiteX9" fmla="*/ 17717 w 48006"/>
                <a:gd name="connsiteY9" fmla="*/ 8393 h 47053"/>
                <a:gd name="connsiteX10" fmla="*/ 7429 w 48006"/>
                <a:gd name="connsiteY10" fmla="*/ 12584 h 47053"/>
                <a:gd name="connsiteX11" fmla="*/ 7429 w 48006"/>
                <a:gd name="connsiteY11"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7053">
                  <a:moveTo>
                    <a:pt x="34860" y="40016"/>
                  </a:moveTo>
                  <a:cubicBezTo>
                    <a:pt x="25242" y="49160"/>
                    <a:pt x="10192" y="49160"/>
                    <a:pt x="569" y="40016"/>
                  </a:cubicBezTo>
                  <a:cubicBezTo>
                    <a:pt x="-8575" y="30777"/>
                    <a:pt x="-8575" y="15918"/>
                    <a:pt x="569" y="6678"/>
                  </a:cubicBezTo>
                  <a:cubicBezTo>
                    <a:pt x="10192" y="-2466"/>
                    <a:pt x="25242" y="-2466"/>
                    <a:pt x="34860" y="6678"/>
                  </a:cubicBezTo>
                  <a:cubicBezTo>
                    <a:pt x="44003" y="15918"/>
                    <a:pt x="44003" y="30777"/>
                    <a:pt x="34860" y="40016"/>
                  </a:cubicBezTo>
                  <a:close/>
                  <a:moveTo>
                    <a:pt x="7429" y="34110"/>
                  </a:moveTo>
                  <a:cubicBezTo>
                    <a:pt x="10094" y="36882"/>
                    <a:pt x="13810" y="38406"/>
                    <a:pt x="17717" y="38301"/>
                  </a:cubicBezTo>
                  <a:cubicBezTo>
                    <a:pt x="21623" y="38397"/>
                    <a:pt x="25335" y="36882"/>
                    <a:pt x="28097" y="34110"/>
                  </a:cubicBezTo>
                  <a:cubicBezTo>
                    <a:pt x="33530" y="27976"/>
                    <a:pt x="33530" y="18718"/>
                    <a:pt x="28097" y="12584"/>
                  </a:cubicBezTo>
                  <a:cubicBezTo>
                    <a:pt x="25335" y="9812"/>
                    <a:pt x="21623" y="8297"/>
                    <a:pt x="17717" y="8393"/>
                  </a:cubicBezTo>
                  <a:cubicBezTo>
                    <a:pt x="13810" y="8288"/>
                    <a:pt x="10094" y="9812"/>
                    <a:pt x="7429" y="12584"/>
                  </a:cubicBezTo>
                  <a:cubicBezTo>
                    <a:pt x="2001" y="18718"/>
                    <a:pt x="2001" y="27976"/>
                    <a:pt x="7429" y="34110"/>
                  </a:cubicBezTo>
                  <a:close/>
                </a:path>
              </a:pathLst>
            </a:custGeom>
            <a:solidFill>
              <a:srgbClr val="6D6E71"/>
            </a:solidFill>
            <a:ln w="9525" cap="flat">
              <a:noFill/>
              <a:prstDash val="solid"/>
              <a:miter/>
            </a:ln>
          </p:spPr>
          <p:txBody>
            <a:bodyPr rtlCol="0" anchor="ctr"/>
            <a:lstStyle/>
            <a:p>
              <a:endParaRPr lang="en-US"/>
            </a:p>
          </p:txBody>
        </p:sp>
        <p:sp>
          <p:nvSpPr>
            <p:cNvPr id="1832" name="Freeform: Shape 1831">
              <a:extLst>
                <a:ext uri="{FF2B5EF4-FFF2-40B4-BE49-F238E27FC236}">
                  <a16:creationId xmlns:a16="http://schemas.microsoft.com/office/drawing/2014/main" id="{D2A1867F-8E6C-4372-9EF8-9D025AA3A519}"/>
                </a:ext>
              </a:extLst>
            </p:cNvPr>
            <p:cNvSpPr/>
            <p:nvPr/>
          </p:nvSpPr>
          <p:spPr>
            <a:xfrm>
              <a:off x="18737739" y="5498021"/>
              <a:ext cx="41939" cy="46302"/>
            </a:xfrm>
            <a:custGeom>
              <a:avLst/>
              <a:gdLst>
                <a:gd name="connsiteX0" fmla="*/ 26126 w 41939"/>
                <a:gd name="connsiteY0" fmla="*/ 24490 h 46302"/>
                <a:gd name="connsiteX1" fmla="*/ 26126 w 41939"/>
                <a:gd name="connsiteY1" fmla="*/ -180 h 46302"/>
                <a:gd name="connsiteX2" fmla="*/ 35651 w 41939"/>
                <a:gd name="connsiteY2" fmla="*/ -180 h 46302"/>
                <a:gd name="connsiteX3" fmla="*/ 35651 w 41939"/>
                <a:gd name="connsiteY3" fmla="*/ 45350 h 46302"/>
                <a:gd name="connsiteX4" fmla="*/ 26126 w 41939"/>
                <a:gd name="connsiteY4" fmla="*/ 45350 h 46302"/>
                <a:gd name="connsiteX5" fmla="*/ 26126 w 41939"/>
                <a:gd name="connsiteY5" fmla="*/ 37063 h 46302"/>
                <a:gd name="connsiteX6" fmla="*/ 19745 w 41939"/>
                <a:gd name="connsiteY6" fmla="*/ 43635 h 46302"/>
                <a:gd name="connsiteX7" fmla="*/ 10982 w 41939"/>
                <a:gd name="connsiteY7" fmla="*/ 46112 h 46302"/>
                <a:gd name="connsiteX8" fmla="*/ -1496 w 41939"/>
                <a:gd name="connsiteY8" fmla="*/ 41349 h 46302"/>
                <a:gd name="connsiteX9" fmla="*/ -6258 w 41939"/>
                <a:gd name="connsiteY9" fmla="*/ 27728 h 46302"/>
                <a:gd name="connsiteX10" fmla="*/ -6258 w 41939"/>
                <a:gd name="connsiteY10" fmla="*/ -180 h 46302"/>
                <a:gd name="connsiteX11" fmla="*/ 3267 w 41939"/>
                <a:gd name="connsiteY11" fmla="*/ -180 h 46302"/>
                <a:gd name="connsiteX12" fmla="*/ 3267 w 41939"/>
                <a:gd name="connsiteY12" fmla="*/ 24775 h 46302"/>
                <a:gd name="connsiteX13" fmla="*/ 13745 w 41939"/>
                <a:gd name="connsiteY13" fmla="*/ 37444 h 46302"/>
                <a:gd name="connsiteX14" fmla="*/ 22414 w 41939"/>
                <a:gd name="connsiteY14" fmla="*/ 34110 h 46302"/>
                <a:gd name="connsiteX15" fmla="*/ 26126 w 41939"/>
                <a:gd name="connsiteY15" fmla="*/ 24490 h 4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39" h="46302">
                  <a:moveTo>
                    <a:pt x="26126" y="24490"/>
                  </a:moveTo>
                  <a:lnTo>
                    <a:pt x="26126" y="-180"/>
                  </a:lnTo>
                  <a:lnTo>
                    <a:pt x="35651" y="-180"/>
                  </a:lnTo>
                  <a:lnTo>
                    <a:pt x="35651" y="45350"/>
                  </a:lnTo>
                  <a:lnTo>
                    <a:pt x="26126" y="45350"/>
                  </a:lnTo>
                  <a:lnTo>
                    <a:pt x="26126" y="37063"/>
                  </a:lnTo>
                  <a:cubicBezTo>
                    <a:pt x="24698" y="39816"/>
                    <a:pt x="22414" y="42102"/>
                    <a:pt x="19745" y="43635"/>
                  </a:cubicBezTo>
                  <a:cubicBezTo>
                    <a:pt x="17080" y="45254"/>
                    <a:pt x="14029" y="46112"/>
                    <a:pt x="10982" y="46112"/>
                  </a:cubicBezTo>
                  <a:cubicBezTo>
                    <a:pt x="6313" y="46274"/>
                    <a:pt x="1839" y="44559"/>
                    <a:pt x="-1496" y="41349"/>
                  </a:cubicBezTo>
                  <a:cubicBezTo>
                    <a:pt x="-4831" y="37644"/>
                    <a:pt x="-6542" y="32729"/>
                    <a:pt x="-6258" y="27728"/>
                  </a:cubicBezTo>
                  <a:lnTo>
                    <a:pt x="-6258" y="-180"/>
                  </a:lnTo>
                  <a:lnTo>
                    <a:pt x="3267" y="-180"/>
                  </a:lnTo>
                  <a:lnTo>
                    <a:pt x="3267" y="24775"/>
                  </a:lnTo>
                  <a:cubicBezTo>
                    <a:pt x="3267" y="33158"/>
                    <a:pt x="6792" y="37444"/>
                    <a:pt x="13745" y="37444"/>
                  </a:cubicBezTo>
                  <a:cubicBezTo>
                    <a:pt x="16982" y="37472"/>
                    <a:pt x="20033" y="36282"/>
                    <a:pt x="22414" y="34110"/>
                  </a:cubicBezTo>
                  <a:cubicBezTo>
                    <a:pt x="24986" y="31615"/>
                    <a:pt x="26414" y="28090"/>
                    <a:pt x="26126" y="24490"/>
                  </a:cubicBezTo>
                  <a:close/>
                </a:path>
              </a:pathLst>
            </a:custGeom>
            <a:solidFill>
              <a:srgbClr val="6D6E71"/>
            </a:solidFill>
            <a:ln w="9525" cap="flat">
              <a:noFill/>
              <a:prstDash val="solid"/>
              <a:miter/>
            </a:ln>
          </p:spPr>
          <p:txBody>
            <a:bodyPr rtlCol="0" anchor="ctr"/>
            <a:lstStyle/>
            <a:p>
              <a:endParaRPr lang="en-US"/>
            </a:p>
          </p:txBody>
        </p:sp>
        <p:sp>
          <p:nvSpPr>
            <p:cNvPr id="1833" name="Freeform: Shape 1832">
              <a:extLst>
                <a:ext uri="{FF2B5EF4-FFF2-40B4-BE49-F238E27FC236}">
                  <a16:creationId xmlns:a16="http://schemas.microsoft.com/office/drawing/2014/main" id="{E1417D67-6424-459B-A3F5-A84E4F89133D}"/>
                </a:ext>
              </a:extLst>
            </p:cNvPr>
            <p:cNvSpPr/>
            <p:nvPr/>
          </p:nvSpPr>
          <p:spPr>
            <a:xfrm>
              <a:off x="18793775" y="5497257"/>
              <a:ext cx="46602" cy="62961"/>
            </a:xfrm>
            <a:custGeom>
              <a:avLst/>
              <a:gdLst>
                <a:gd name="connsiteX0" fmla="*/ 18096 w 46602"/>
                <a:gd name="connsiteY0" fmla="*/ -178 h 62961"/>
                <a:gd name="connsiteX1" fmla="*/ 33718 w 46602"/>
                <a:gd name="connsiteY1" fmla="*/ 6203 h 62961"/>
                <a:gd name="connsiteX2" fmla="*/ 40290 w 46602"/>
                <a:gd name="connsiteY2" fmla="*/ 23063 h 62961"/>
                <a:gd name="connsiteX3" fmla="*/ 33811 w 46602"/>
                <a:gd name="connsiteY3" fmla="*/ 40208 h 62961"/>
                <a:gd name="connsiteX4" fmla="*/ 18668 w 46602"/>
                <a:gd name="connsiteY4" fmla="*/ 46875 h 62961"/>
                <a:gd name="connsiteX5" fmla="*/ 3236 w 46602"/>
                <a:gd name="connsiteY5" fmla="*/ 39255 h 62961"/>
                <a:gd name="connsiteX6" fmla="*/ 3236 w 46602"/>
                <a:gd name="connsiteY6" fmla="*/ 62782 h 62961"/>
                <a:gd name="connsiteX7" fmla="*/ -6289 w 46602"/>
                <a:gd name="connsiteY7" fmla="*/ 62782 h 62961"/>
                <a:gd name="connsiteX8" fmla="*/ -6289 w 46602"/>
                <a:gd name="connsiteY8" fmla="*/ 583 h 62961"/>
                <a:gd name="connsiteX9" fmla="*/ 3236 w 46602"/>
                <a:gd name="connsiteY9" fmla="*/ 583 h 62961"/>
                <a:gd name="connsiteX10" fmla="*/ 3236 w 46602"/>
                <a:gd name="connsiteY10" fmla="*/ 8489 h 62961"/>
                <a:gd name="connsiteX11" fmla="*/ 18096 w 46602"/>
                <a:gd name="connsiteY11" fmla="*/ -178 h 62961"/>
                <a:gd name="connsiteX12" fmla="*/ 3046 w 46602"/>
                <a:gd name="connsiteY12" fmla="*/ 23444 h 62961"/>
                <a:gd name="connsiteX13" fmla="*/ 6952 w 46602"/>
                <a:gd name="connsiteY13" fmla="*/ 34112 h 62961"/>
                <a:gd name="connsiteX14" fmla="*/ 16477 w 46602"/>
                <a:gd name="connsiteY14" fmla="*/ 38303 h 62961"/>
                <a:gd name="connsiteX15" fmla="*/ 26002 w 46602"/>
                <a:gd name="connsiteY15" fmla="*/ 34112 h 62961"/>
                <a:gd name="connsiteX16" fmla="*/ 30193 w 46602"/>
                <a:gd name="connsiteY16" fmla="*/ 23444 h 62961"/>
                <a:gd name="connsiteX17" fmla="*/ 26100 w 46602"/>
                <a:gd name="connsiteY17" fmla="*/ 12585 h 62961"/>
                <a:gd name="connsiteX18" fmla="*/ 16575 w 46602"/>
                <a:gd name="connsiteY18" fmla="*/ 8299 h 62961"/>
                <a:gd name="connsiteX19" fmla="*/ 7050 w 46602"/>
                <a:gd name="connsiteY19" fmla="*/ 12585 h 62961"/>
                <a:gd name="connsiteX20" fmla="*/ 3046 w 46602"/>
                <a:gd name="connsiteY20" fmla="*/ 23444 h 62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2" h="62961">
                  <a:moveTo>
                    <a:pt x="18096" y="-178"/>
                  </a:moveTo>
                  <a:cubicBezTo>
                    <a:pt x="23909" y="-254"/>
                    <a:pt x="29621" y="2050"/>
                    <a:pt x="33718" y="6203"/>
                  </a:cubicBezTo>
                  <a:cubicBezTo>
                    <a:pt x="38197" y="10632"/>
                    <a:pt x="40578" y="16767"/>
                    <a:pt x="40290" y="23063"/>
                  </a:cubicBezTo>
                  <a:cubicBezTo>
                    <a:pt x="40578" y="29416"/>
                    <a:pt x="38197" y="35607"/>
                    <a:pt x="33811" y="40208"/>
                  </a:cubicBezTo>
                  <a:cubicBezTo>
                    <a:pt x="29909" y="44437"/>
                    <a:pt x="24384" y="46846"/>
                    <a:pt x="18668" y="46875"/>
                  </a:cubicBezTo>
                  <a:cubicBezTo>
                    <a:pt x="12668" y="46722"/>
                    <a:pt x="7050" y="43941"/>
                    <a:pt x="3236" y="39255"/>
                  </a:cubicBezTo>
                  <a:lnTo>
                    <a:pt x="3236" y="62782"/>
                  </a:lnTo>
                  <a:lnTo>
                    <a:pt x="-6289" y="62782"/>
                  </a:lnTo>
                  <a:lnTo>
                    <a:pt x="-6289" y="583"/>
                  </a:lnTo>
                  <a:lnTo>
                    <a:pt x="3236" y="583"/>
                  </a:lnTo>
                  <a:lnTo>
                    <a:pt x="3236" y="8489"/>
                  </a:lnTo>
                  <a:cubicBezTo>
                    <a:pt x="6287" y="3127"/>
                    <a:pt x="11905" y="-178"/>
                    <a:pt x="18096" y="-178"/>
                  </a:cubicBezTo>
                  <a:close/>
                  <a:moveTo>
                    <a:pt x="3046" y="23444"/>
                  </a:moveTo>
                  <a:cubicBezTo>
                    <a:pt x="2952" y="27368"/>
                    <a:pt x="4287" y="31197"/>
                    <a:pt x="6952" y="34112"/>
                  </a:cubicBezTo>
                  <a:cubicBezTo>
                    <a:pt x="9431" y="36779"/>
                    <a:pt x="12859" y="38303"/>
                    <a:pt x="16477" y="38303"/>
                  </a:cubicBezTo>
                  <a:cubicBezTo>
                    <a:pt x="20096" y="38198"/>
                    <a:pt x="23528" y="36693"/>
                    <a:pt x="26002" y="34112"/>
                  </a:cubicBezTo>
                  <a:cubicBezTo>
                    <a:pt x="28858" y="31292"/>
                    <a:pt x="30383" y="27425"/>
                    <a:pt x="30193" y="23444"/>
                  </a:cubicBezTo>
                  <a:cubicBezTo>
                    <a:pt x="30290" y="19424"/>
                    <a:pt x="28858" y="15528"/>
                    <a:pt x="26100" y="12585"/>
                  </a:cubicBezTo>
                  <a:cubicBezTo>
                    <a:pt x="23621" y="9918"/>
                    <a:pt x="20193" y="8375"/>
                    <a:pt x="16575" y="8299"/>
                  </a:cubicBezTo>
                  <a:cubicBezTo>
                    <a:pt x="12952" y="8299"/>
                    <a:pt x="9431" y="9861"/>
                    <a:pt x="7050" y="12585"/>
                  </a:cubicBezTo>
                  <a:cubicBezTo>
                    <a:pt x="4380" y="15557"/>
                    <a:pt x="2952" y="19443"/>
                    <a:pt x="3046" y="23444"/>
                  </a:cubicBezTo>
                  <a:close/>
                </a:path>
              </a:pathLst>
            </a:custGeom>
            <a:solidFill>
              <a:srgbClr val="6D6E71"/>
            </a:solidFill>
            <a:ln w="9525" cap="flat">
              <a:noFill/>
              <a:prstDash val="solid"/>
              <a:miter/>
            </a:ln>
          </p:spPr>
          <p:txBody>
            <a:bodyPr rtlCol="0" anchor="ctr"/>
            <a:lstStyle/>
            <a:p>
              <a:endParaRPr lang="en-US"/>
            </a:p>
          </p:txBody>
        </p:sp>
        <p:sp>
          <p:nvSpPr>
            <p:cNvPr id="1834" name="Freeform: Shape 1833">
              <a:extLst>
                <a:ext uri="{FF2B5EF4-FFF2-40B4-BE49-F238E27FC236}">
                  <a16:creationId xmlns:a16="http://schemas.microsoft.com/office/drawing/2014/main" id="{73615030-49A4-4BCD-AC47-DADB030EDDB9}"/>
                </a:ext>
              </a:extLst>
            </p:cNvPr>
            <p:cNvSpPr/>
            <p:nvPr/>
          </p:nvSpPr>
          <p:spPr>
            <a:xfrm>
              <a:off x="18848726" y="5531437"/>
              <a:ext cx="12777" cy="12905"/>
            </a:xfrm>
            <a:custGeom>
              <a:avLst/>
              <a:gdLst>
                <a:gd name="connsiteX0" fmla="*/ -4471 w 12777"/>
                <a:gd name="connsiteY0" fmla="*/ 10791 h 12905"/>
                <a:gd name="connsiteX1" fmla="*/ -6280 w 12777"/>
                <a:gd name="connsiteY1" fmla="*/ 6218 h 12905"/>
                <a:gd name="connsiteX2" fmla="*/ -4471 w 12777"/>
                <a:gd name="connsiteY2" fmla="*/ 1742 h 12905"/>
                <a:gd name="connsiteX3" fmla="*/ 4389 w 12777"/>
                <a:gd name="connsiteY3" fmla="*/ 1580 h 12905"/>
                <a:gd name="connsiteX4" fmla="*/ 4580 w 12777"/>
                <a:gd name="connsiteY4" fmla="*/ 1742 h 12905"/>
                <a:gd name="connsiteX5" fmla="*/ 6486 w 12777"/>
                <a:gd name="connsiteY5" fmla="*/ 6218 h 12905"/>
                <a:gd name="connsiteX6" fmla="*/ 198 w 12777"/>
                <a:gd name="connsiteY6" fmla="*/ 12724 h 12905"/>
                <a:gd name="connsiteX7" fmla="*/ -4471 w 12777"/>
                <a:gd name="connsiteY7" fmla="*/ 10791 h 1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77" h="12905">
                  <a:moveTo>
                    <a:pt x="-4471" y="10791"/>
                  </a:moveTo>
                  <a:cubicBezTo>
                    <a:pt x="-5708" y="9581"/>
                    <a:pt x="-6373" y="7923"/>
                    <a:pt x="-6280" y="6218"/>
                  </a:cubicBezTo>
                  <a:cubicBezTo>
                    <a:pt x="-6373" y="4542"/>
                    <a:pt x="-5708" y="2913"/>
                    <a:pt x="-4471" y="1742"/>
                  </a:cubicBezTo>
                  <a:cubicBezTo>
                    <a:pt x="-2090" y="-754"/>
                    <a:pt x="1915" y="-830"/>
                    <a:pt x="4389" y="1580"/>
                  </a:cubicBezTo>
                  <a:cubicBezTo>
                    <a:pt x="4487" y="1637"/>
                    <a:pt x="4487" y="1685"/>
                    <a:pt x="4580" y="1742"/>
                  </a:cubicBezTo>
                  <a:cubicBezTo>
                    <a:pt x="5817" y="2894"/>
                    <a:pt x="6486" y="4523"/>
                    <a:pt x="6486" y="6218"/>
                  </a:cubicBezTo>
                  <a:cubicBezTo>
                    <a:pt x="6579" y="9743"/>
                    <a:pt x="3724" y="12657"/>
                    <a:pt x="198" y="12724"/>
                  </a:cubicBezTo>
                  <a:cubicBezTo>
                    <a:pt x="-1518" y="12753"/>
                    <a:pt x="-3229" y="12057"/>
                    <a:pt x="-4471" y="10791"/>
                  </a:cubicBezTo>
                  <a:close/>
                </a:path>
              </a:pathLst>
            </a:custGeom>
            <a:solidFill>
              <a:srgbClr val="6D6E71"/>
            </a:solidFill>
            <a:ln w="9525" cap="flat">
              <a:noFill/>
              <a:prstDash val="solid"/>
              <a:miter/>
            </a:ln>
          </p:spPr>
          <p:txBody>
            <a:bodyPr rtlCol="0" anchor="ctr"/>
            <a:lstStyle/>
            <a:p>
              <a:endParaRPr lang="en-US"/>
            </a:p>
          </p:txBody>
        </p:sp>
        <p:sp>
          <p:nvSpPr>
            <p:cNvPr id="1835" name="Freeform: Shape 1834">
              <a:extLst>
                <a:ext uri="{FF2B5EF4-FFF2-40B4-BE49-F238E27FC236}">
                  <a16:creationId xmlns:a16="http://schemas.microsoft.com/office/drawing/2014/main" id="{82B4274A-AAFB-4B41-88B4-0144FA87C2C0}"/>
                </a:ext>
              </a:extLst>
            </p:cNvPr>
            <p:cNvSpPr/>
            <p:nvPr/>
          </p:nvSpPr>
          <p:spPr>
            <a:xfrm>
              <a:off x="17408173" y="4582664"/>
              <a:ext cx="42007" cy="56859"/>
            </a:xfrm>
            <a:custGeom>
              <a:avLst/>
              <a:gdLst>
                <a:gd name="connsiteX0" fmla="*/ 1141 w 42007"/>
                <a:gd name="connsiteY0" fmla="*/ 4206 h 56859"/>
                <a:gd name="connsiteX1" fmla="*/ 28386 w 42007"/>
                <a:gd name="connsiteY1" fmla="*/ 4206 h 56859"/>
                <a:gd name="connsiteX2" fmla="*/ 33814 w 42007"/>
                <a:gd name="connsiteY2" fmla="*/ 14874 h 56859"/>
                <a:gd name="connsiteX3" fmla="*/ 28861 w 42007"/>
                <a:gd name="connsiteY3" fmla="*/ 25732 h 56859"/>
                <a:gd name="connsiteX4" fmla="*/ 35716 w 42007"/>
                <a:gd name="connsiteY4" fmla="*/ 39544 h 56859"/>
                <a:gd name="connsiteX5" fmla="*/ 29907 w 42007"/>
                <a:gd name="connsiteY5" fmla="*/ 51736 h 56859"/>
                <a:gd name="connsiteX6" fmla="*/ -477 w 42007"/>
                <a:gd name="connsiteY6" fmla="*/ 51736 h 56859"/>
                <a:gd name="connsiteX7" fmla="*/ -6286 w 42007"/>
                <a:gd name="connsiteY7" fmla="*/ 39544 h 56859"/>
                <a:gd name="connsiteX8" fmla="*/ 569 w 42007"/>
                <a:gd name="connsiteY8" fmla="*/ 25732 h 56859"/>
                <a:gd name="connsiteX9" fmla="*/ -4384 w 42007"/>
                <a:gd name="connsiteY9" fmla="*/ 14779 h 56859"/>
                <a:gd name="connsiteX10" fmla="*/ 1141 w 42007"/>
                <a:gd name="connsiteY10" fmla="*/ 4206 h 56859"/>
                <a:gd name="connsiteX11" fmla="*/ 8764 w 42007"/>
                <a:gd name="connsiteY11" fmla="*/ 44592 h 56859"/>
                <a:gd name="connsiteX12" fmla="*/ 20670 w 42007"/>
                <a:gd name="connsiteY12" fmla="*/ 44592 h 56859"/>
                <a:gd name="connsiteX13" fmla="*/ 23433 w 42007"/>
                <a:gd name="connsiteY13" fmla="*/ 39258 h 56859"/>
                <a:gd name="connsiteX14" fmla="*/ 20763 w 42007"/>
                <a:gd name="connsiteY14" fmla="*/ 33829 h 56859"/>
                <a:gd name="connsiteX15" fmla="*/ 14764 w 42007"/>
                <a:gd name="connsiteY15" fmla="*/ 31924 h 56859"/>
                <a:gd name="connsiteX16" fmla="*/ 8666 w 42007"/>
                <a:gd name="connsiteY16" fmla="*/ 33829 h 56859"/>
                <a:gd name="connsiteX17" fmla="*/ 6002 w 42007"/>
                <a:gd name="connsiteY17" fmla="*/ 39258 h 56859"/>
                <a:gd name="connsiteX18" fmla="*/ 8764 w 42007"/>
                <a:gd name="connsiteY18" fmla="*/ 44592 h 56859"/>
                <a:gd name="connsiteX19" fmla="*/ 9522 w 42007"/>
                <a:gd name="connsiteY19" fmla="*/ 20589 h 56859"/>
                <a:gd name="connsiteX20" fmla="*/ 20001 w 42007"/>
                <a:gd name="connsiteY20" fmla="*/ 20589 h 56859"/>
                <a:gd name="connsiteX21" fmla="*/ 22191 w 42007"/>
                <a:gd name="connsiteY21" fmla="*/ 15922 h 56859"/>
                <a:gd name="connsiteX22" fmla="*/ 20001 w 42007"/>
                <a:gd name="connsiteY22" fmla="*/ 11255 h 56859"/>
                <a:gd name="connsiteX23" fmla="*/ 14764 w 42007"/>
                <a:gd name="connsiteY23" fmla="*/ 9350 h 56859"/>
                <a:gd name="connsiteX24" fmla="*/ 9429 w 42007"/>
                <a:gd name="connsiteY24" fmla="*/ 11255 h 56859"/>
                <a:gd name="connsiteX25" fmla="*/ 7239 w 42007"/>
                <a:gd name="connsiteY25" fmla="*/ 15922 h 56859"/>
                <a:gd name="connsiteX26" fmla="*/ 9429 w 42007"/>
                <a:gd name="connsiteY26" fmla="*/ 20589 h 56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007" h="56859">
                  <a:moveTo>
                    <a:pt x="1141" y="4206"/>
                  </a:moveTo>
                  <a:cubicBezTo>
                    <a:pt x="9239" y="-1642"/>
                    <a:pt x="20289" y="-1642"/>
                    <a:pt x="28386" y="4206"/>
                  </a:cubicBezTo>
                  <a:cubicBezTo>
                    <a:pt x="31814" y="6673"/>
                    <a:pt x="33814" y="10645"/>
                    <a:pt x="33814" y="14874"/>
                  </a:cubicBezTo>
                  <a:cubicBezTo>
                    <a:pt x="33814" y="19036"/>
                    <a:pt x="32005" y="22990"/>
                    <a:pt x="28861" y="25732"/>
                  </a:cubicBezTo>
                  <a:cubicBezTo>
                    <a:pt x="33242" y="28923"/>
                    <a:pt x="35814" y="34096"/>
                    <a:pt x="35716" y="39544"/>
                  </a:cubicBezTo>
                  <a:cubicBezTo>
                    <a:pt x="35814" y="44287"/>
                    <a:pt x="33623" y="48793"/>
                    <a:pt x="29907" y="51736"/>
                  </a:cubicBezTo>
                  <a:cubicBezTo>
                    <a:pt x="20861" y="58327"/>
                    <a:pt x="8573" y="58327"/>
                    <a:pt x="-477" y="51736"/>
                  </a:cubicBezTo>
                  <a:cubicBezTo>
                    <a:pt x="-4193" y="48764"/>
                    <a:pt x="-6286" y="44278"/>
                    <a:pt x="-6286" y="39544"/>
                  </a:cubicBezTo>
                  <a:cubicBezTo>
                    <a:pt x="-6384" y="34096"/>
                    <a:pt x="-3812" y="28923"/>
                    <a:pt x="569" y="25732"/>
                  </a:cubicBezTo>
                  <a:cubicBezTo>
                    <a:pt x="-2570" y="22942"/>
                    <a:pt x="-4384" y="18970"/>
                    <a:pt x="-4384" y="14779"/>
                  </a:cubicBezTo>
                  <a:cubicBezTo>
                    <a:pt x="-4384" y="10559"/>
                    <a:pt x="-2286" y="6616"/>
                    <a:pt x="1141" y="4206"/>
                  </a:cubicBezTo>
                  <a:close/>
                  <a:moveTo>
                    <a:pt x="8764" y="44592"/>
                  </a:moveTo>
                  <a:cubicBezTo>
                    <a:pt x="12285" y="47126"/>
                    <a:pt x="17145" y="47126"/>
                    <a:pt x="20670" y="44592"/>
                  </a:cubicBezTo>
                  <a:cubicBezTo>
                    <a:pt x="22573" y="43478"/>
                    <a:pt x="23624" y="41420"/>
                    <a:pt x="23433" y="39258"/>
                  </a:cubicBezTo>
                  <a:cubicBezTo>
                    <a:pt x="23526" y="37106"/>
                    <a:pt x="22573" y="35039"/>
                    <a:pt x="20763" y="33829"/>
                  </a:cubicBezTo>
                  <a:cubicBezTo>
                    <a:pt x="19047" y="32581"/>
                    <a:pt x="16954" y="31915"/>
                    <a:pt x="14764" y="31924"/>
                  </a:cubicBezTo>
                  <a:cubicBezTo>
                    <a:pt x="12573" y="31905"/>
                    <a:pt x="10476" y="32571"/>
                    <a:pt x="8666" y="33829"/>
                  </a:cubicBezTo>
                  <a:cubicBezTo>
                    <a:pt x="6955" y="35077"/>
                    <a:pt x="5904" y="37115"/>
                    <a:pt x="6002" y="39258"/>
                  </a:cubicBezTo>
                  <a:cubicBezTo>
                    <a:pt x="5904" y="41411"/>
                    <a:pt x="6955" y="43449"/>
                    <a:pt x="8764" y="44592"/>
                  </a:cubicBezTo>
                  <a:close/>
                  <a:moveTo>
                    <a:pt x="9522" y="20589"/>
                  </a:moveTo>
                  <a:cubicBezTo>
                    <a:pt x="12573" y="23113"/>
                    <a:pt x="16954" y="23113"/>
                    <a:pt x="20001" y="20589"/>
                  </a:cubicBezTo>
                  <a:cubicBezTo>
                    <a:pt x="21428" y="19455"/>
                    <a:pt x="22191" y="17732"/>
                    <a:pt x="22191" y="15922"/>
                  </a:cubicBezTo>
                  <a:cubicBezTo>
                    <a:pt x="22191" y="14121"/>
                    <a:pt x="21428" y="12407"/>
                    <a:pt x="20001" y="11255"/>
                  </a:cubicBezTo>
                  <a:cubicBezTo>
                    <a:pt x="18573" y="10007"/>
                    <a:pt x="16666" y="9330"/>
                    <a:pt x="14764" y="9350"/>
                  </a:cubicBezTo>
                  <a:cubicBezTo>
                    <a:pt x="12857" y="9321"/>
                    <a:pt x="10955" y="9997"/>
                    <a:pt x="9429" y="11255"/>
                  </a:cubicBezTo>
                  <a:cubicBezTo>
                    <a:pt x="8001" y="12407"/>
                    <a:pt x="7239" y="14121"/>
                    <a:pt x="7239" y="15922"/>
                  </a:cubicBezTo>
                  <a:cubicBezTo>
                    <a:pt x="7141" y="17741"/>
                    <a:pt x="8001" y="19475"/>
                    <a:pt x="9429" y="20589"/>
                  </a:cubicBezTo>
                  <a:close/>
                </a:path>
              </a:pathLst>
            </a:custGeom>
            <a:solidFill>
              <a:srgbClr val="6D6E71"/>
            </a:solidFill>
            <a:ln w="9525" cap="flat">
              <a:noFill/>
              <a:prstDash val="solid"/>
              <a:miter/>
            </a:ln>
          </p:spPr>
          <p:txBody>
            <a:bodyPr rtlCol="0" anchor="ctr"/>
            <a:lstStyle/>
            <a:p>
              <a:endParaRPr lang="en-US"/>
            </a:p>
          </p:txBody>
        </p:sp>
        <p:sp>
          <p:nvSpPr>
            <p:cNvPr id="1836" name="Freeform: Shape 1835">
              <a:extLst>
                <a:ext uri="{FF2B5EF4-FFF2-40B4-BE49-F238E27FC236}">
                  <a16:creationId xmlns:a16="http://schemas.microsoft.com/office/drawing/2014/main" id="{194FD626-C02E-46B0-8EAB-A56396E66660}"/>
                </a:ext>
              </a:extLst>
            </p:cNvPr>
            <p:cNvSpPr/>
            <p:nvPr/>
          </p:nvSpPr>
          <p:spPr>
            <a:xfrm>
              <a:off x="17460136" y="4626186"/>
              <a:ext cx="13236" cy="13168"/>
            </a:xfrm>
            <a:custGeom>
              <a:avLst/>
              <a:gdLst>
                <a:gd name="connsiteX0" fmla="*/ -4433 w 13236"/>
                <a:gd name="connsiteY0" fmla="*/ 11167 h 13168"/>
                <a:gd name="connsiteX1" fmla="*/ -4433 w 13236"/>
                <a:gd name="connsiteY1" fmla="*/ 1642 h 13168"/>
                <a:gd name="connsiteX2" fmla="*/ 5092 w 13236"/>
                <a:gd name="connsiteY2" fmla="*/ 1642 h 13168"/>
                <a:gd name="connsiteX3" fmla="*/ 5092 w 13236"/>
                <a:gd name="connsiteY3" fmla="*/ 11167 h 13168"/>
                <a:gd name="connsiteX4" fmla="*/ -4433 w 13236"/>
                <a:gd name="connsiteY4" fmla="*/ 11167 h 13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36" h="13168">
                  <a:moveTo>
                    <a:pt x="-4433" y="11167"/>
                  </a:moveTo>
                  <a:cubicBezTo>
                    <a:pt x="-6907" y="8471"/>
                    <a:pt x="-6907" y="4337"/>
                    <a:pt x="-4433" y="1642"/>
                  </a:cubicBezTo>
                  <a:cubicBezTo>
                    <a:pt x="-1768" y="-787"/>
                    <a:pt x="2427" y="-787"/>
                    <a:pt x="5092" y="1642"/>
                  </a:cubicBezTo>
                  <a:cubicBezTo>
                    <a:pt x="7566" y="4337"/>
                    <a:pt x="7566" y="8471"/>
                    <a:pt x="5092" y="11167"/>
                  </a:cubicBezTo>
                  <a:cubicBezTo>
                    <a:pt x="2427" y="13596"/>
                    <a:pt x="-1768" y="13596"/>
                    <a:pt x="-4433" y="11167"/>
                  </a:cubicBezTo>
                  <a:close/>
                </a:path>
              </a:pathLst>
            </a:custGeom>
            <a:solidFill>
              <a:srgbClr val="6D6E71"/>
            </a:solidFill>
            <a:ln w="9525" cap="flat">
              <a:noFill/>
              <a:prstDash val="solid"/>
              <a:miter/>
            </a:ln>
          </p:spPr>
          <p:txBody>
            <a:bodyPr rtlCol="0" anchor="ctr"/>
            <a:lstStyle/>
            <a:p>
              <a:endParaRPr lang="en-US"/>
            </a:p>
          </p:txBody>
        </p:sp>
        <p:sp>
          <p:nvSpPr>
            <p:cNvPr id="1837" name="Freeform: Shape 1836">
              <a:extLst>
                <a:ext uri="{FF2B5EF4-FFF2-40B4-BE49-F238E27FC236}">
                  <a16:creationId xmlns:a16="http://schemas.microsoft.com/office/drawing/2014/main" id="{9D4A5471-9ADC-4143-9737-D50C23EADD9C}"/>
                </a:ext>
              </a:extLst>
            </p:cNvPr>
            <p:cNvSpPr/>
            <p:nvPr/>
          </p:nvSpPr>
          <p:spPr>
            <a:xfrm>
              <a:off x="17480186" y="4584002"/>
              <a:ext cx="39718" cy="55244"/>
            </a:xfrm>
            <a:custGeom>
              <a:avLst/>
              <a:gdLst>
                <a:gd name="connsiteX0" fmla="*/ -6289 w 39718"/>
                <a:gd name="connsiteY0" fmla="*/ 17346 h 55244"/>
                <a:gd name="connsiteX1" fmla="*/ -6289 w 39718"/>
                <a:gd name="connsiteY1" fmla="*/ -180 h 55244"/>
                <a:gd name="connsiteX2" fmla="*/ 33430 w 39718"/>
                <a:gd name="connsiteY2" fmla="*/ -180 h 55244"/>
                <a:gd name="connsiteX3" fmla="*/ 33430 w 39718"/>
                <a:gd name="connsiteY3" fmla="*/ 9345 h 55244"/>
                <a:gd name="connsiteX4" fmla="*/ 11236 w 39718"/>
                <a:gd name="connsiteY4" fmla="*/ 55065 h 55244"/>
                <a:gd name="connsiteX5" fmla="*/ -2196 w 39718"/>
                <a:gd name="connsiteY5" fmla="*/ 55065 h 55244"/>
                <a:gd name="connsiteX6" fmla="*/ 19045 w 39718"/>
                <a:gd name="connsiteY6" fmla="*/ 10583 h 55244"/>
                <a:gd name="connsiteX7" fmla="*/ 5236 w 39718"/>
                <a:gd name="connsiteY7" fmla="*/ 10583 h 55244"/>
                <a:gd name="connsiteX8" fmla="*/ 5236 w 39718"/>
                <a:gd name="connsiteY8" fmla="*/ 17632 h 55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18" h="55244">
                  <a:moveTo>
                    <a:pt x="-6289" y="17346"/>
                  </a:moveTo>
                  <a:lnTo>
                    <a:pt x="-6289" y="-180"/>
                  </a:lnTo>
                  <a:lnTo>
                    <a:pt x="33430" y="-180"/>
                  </a:lnTo>
                  <a:lnTo>
                    <a:pt x="33430" y="9345"/>
                  </a:lnTo>
                  <a:lnTo>
                    <a:pt x="11236" y="55065"/>
                  </a:lnTo>
                  <a:lnTo>
                    <a:pt x="-2196" y="55065"/>
                  </a:lnTo>
                  <a:lnTo>
                    <a:pt x="19045" y="10583"/>
                  </a:lnTo>
                  <a:lnTo>
                    <a:pt x="5236" y="10583"/>
                  </a:lnTo>
                  <a:lnTo>
                    <a:pt x="5236" y="17632"/>
                  </a:lnTo>
                  <a:close/>
                </a:path>
              </a:pathLst>
            </a:custGeom>
            <a:solidFill>
              <a:srgbClr val="6D6E71"/>
            </a:solidFill>
            <a:ln w="9525" cap="flat">
              <a:noFill/>
              <a:prstDash val="solid"/>
              <a:miter/>
            </a:ln>
          </p:spPr>
          <p:txBody>
            <a:bodyPr rtlCol="0" anchor="ctr"/>
            <a:lstStyle/>
            <a:p>
              <a:endParaRPr lang="en-US"/>
            </a:p>
          </p:txBody>
        </p:sp>
        <p:sp>
          <p:nvSpPr>
            <p:cNvPr id="1838" name="Freeform: Shape 1837">
              <a:extLst>
                <a:ext uri="{FF2B5EF4-FFF2-40B4-BE49-F238E27FC236}">
                  <a16:creationId xmlns:a16="http://schemas.microsoft.com/office/drawing/2014/main" id="{8B9BF9B2-C48A-4758-9546-B9465C372CD0}"/>
                </a:ext>
              </a:extLst>
            </p:cNvPr>
            <p:cNvSpPr/>
            <p:nvPr/>
          </p:nvSpPr>
          <p:spPr>
            <a:xfrm>
              <a:off x="17527548" y="4584002"/>
              <a:ext cx="54082" cy="55566"/>
            </a:xfrm>
            <a:custGeom>
              <a:avLst/>
              <a:gdLst>
                <a:gd name="connsiteX0" fmla="*/ 16833 w 54082"/>
                <a:gd name="connsiteY0" fmla="*/ 12202 h 55566"/>
                <a:gd name="connsiteX1" fmla="*/ 13498 w 54082"/>
                <a:gd name="connsiteY1" fmla="*/ 20013 h 55566"/>
                <a:gd name="connsiteX2" fmla="*/ -3073 w 54082"/>
                <a:gd name="connsiteY2" fmla="*/ 20013 h 55566"/>
                <a:gd name="connsiteX3" fmla="*/ -3073 w 54082"/>
                <a:gd name="connsiteY3" fmla="*/ 4296 h 55566"/>
                <a:gd name="connsiteX4" fmla="*/ 13498 w 54082"/>
                <a:gd name="connsiteY4" fmla="*/ 4296 h 55566"/>
                <a:gd name="connsiteX5" fmla="*/ 16833 w 54082"/>
                <a:gd name="connsiteY5" fmla="*/ 12202 h 55566"/>
                <a:gd name="connsiteX6" fmla="*/ 47027 w 54082"/>
                <a:gd name="connsiteY6" fmla="*/ -180 h 55566"/>
                <a:gd name="connsiteX7" fmla="*/ 7592 w 54082"/>
                <a:gd name="connsiteY7" fmla="*/ 54779 h 55566"/>
                <a:gd name="connsiteX8" fmla="*/ -5933 w 54082"/>
                <a:gd name="connsiteY8" fmla="*/ 54779 h 55566"/>
                <a:gd name="connsiteX9" fmla="*/ 33595 w 54082"/>
                <a:gd name="connsiteY9" fmla="*/ -180 h 55566"/>
                <a:gd name="connsiteX10" fmla="*/ 2829 w 54082"/>
                <a:gd name="connsiteY10" fmla="*/ 14964 h 55566"/>
                <a:gd name="connsiteX11" fmla="*/ 7117 w 54082"/>
                <a:gd name="connsiteY11" fmla="*/ 15441 h 55566"/>
                <a:gd name="connsiteX12" fmla="*/ 7592 w 54082"/>
                <a:gd name="connsiteY12" fmla="*/ 14964 h 55566"/>
                <a:gd name="connsiteX13" fmla="*/ 8452 w 54082"/>
                <a:gd name="connsiteY13" fmla="*/ 12202 h 55566"/>
                <a:gd name="connsiteX14" fmla="*/ 7592 w 54082"/>
                <a:gd name="connsiteY14" fmla="*/ 9345 h 55566"/>
                <a:gd name="connsiteX15" fmla="*/ 5210 w 54082"/>
                <a:gd name="connsiteY15" fmla="*/ 8202 h 55566"/>
                <a:gd name="connsiteX16" fmla="*/ 2927 w 54082"/>
                <a:gd name="connsiteY16" fmla="*/ 9345 h 55566"/>
                <a:gd name="connsiteX17" fmla="*/ 2927 w 54082"/>
                <a:gd name="connsiteY17" fmla="*/ 14964 h 55566"/>
                <a:gd name="connsiteX18" fmla="*/ 47789 w 54082"/>
                <a:gd name="connsiteY18" fmla="*/ 44397 h 55566"/>
                <a:gd name="connsiteX19" fmla="*/ 44455 w 54082"/>
                <a:gd name="connsiteY19" fmla="*/ 52208 h 55566"/>
                <a:gd name="connsiteX20" fmla="*/ 27884 w 54082"/>
                <a:gd name="connsiteY20" fmla="*/ 52208 h 55566"/>
                <a:gd name="connsiteX21" fmla="*/ 24642 w 54082"/>
                <a:gd name="connsiteY21" fmla="*/ 44397 h 55566"/>
                <a:gd name="connsiteX22" fmla="*/ 27884 w 54082"/>
                <a:gd name="connsiteY22" fmla="*/ 36586 h 55566"/>
                <a:gd name="connsiteX23" fmla="*/ 36167 w 54082"/>
                <a:gd name="connsiteY23" fmla="*/ 33348 h 55566"/>
                <a:gd name="connsiteX24" fmla="*/ 44455 w 54082"/>
                <a:gd name="connsiteY24" fmla="*/ 36586 h 55566"/>
                <a:gd name="connsiteX25" fmla="*/ 47789 w 54082"/>
                <a:gd name="connsiteY25" fmla="*/ 44397 h 55566"/>
                <a:gd name="connsiteX26" fmla="*/ 33883 w 54082"/>
                <a:gd name="connsiteY26" fmla="*/ 47159 h 55566"/>
                <a:gd name="connsiteX27" fmla="*/ 36167 w 54082"/>
                <a:gd name="connsiteY27" fmla="*/ 48207 h 55566"/>
                <a:gd name="connsiteX28" fmla="*/ 38548 w 54082"/>
                <a:gd name="connsiteY28" fmla="*/ 47159 h 55566"/>
                <a:gd name="connsiteX29" fmla="*/ 39501 w 54082"/>
                <a:gd name="connsiteY29" fmla="*/ 44397 h 55566"/>
                <a:gd name="connsiteX30" fmla="*/ 38548 w 54082"/>
                <a:gd name="connsiteY30" fmla="*/ 41540 h 55566"/>
                <a:gd name="connsiteX31" fmla="*/ 34548 w 54082"/>
                <a:gd name="connsiteY31" fmla="*/ 40854 h 55566"/>
                <a:gd name="connsiteX32" fmla="*/ 33883 w 54082"/>
                <a:gd name="connsiteY32" fmla="*/ 41540 h 55566"/>
                <a:gd name="connsiteX33" fmla="*/ 32930 w 54082"/>
                <a:gd name="connsiteY33" fmla="*/ 44397 h 55566"/>
                <a:gd name="connsiteX34" fmla="*/ 33883 w 54082"/>
                <a:gd name="connsiteY34" fmla="*/ 47159 h 55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4082" h="55566">
                  <a:moveTo>
                    <a:pt x="16833" y="12202"/>
                  </a:moveTo>
                  <a:cubicBezTo>
                    <a:pt x="16926" y="15164"/>
                    <a:pt x="15689" y="18003"/>
                    <a:pt x="13498" y="20013"/>
                  </a:cubicBezTo>
                  <a:cubicBezTo>
                    <a:pt x="8834" y="24347"/>
                    <a:pt x="1592" y="24347"/>
                    <a:pt x="-3073" y="20013"/>
                  </a:cubicBezTo>
                  <a:cubicBezTo>
                    <a:pt x="-7361" y="15670"/>
                    <a:pt x="-7361" y="8640"/>
                    <a:pt x="-3073" y="4296"/>
                  </a:cubicBezTo>
                  <a:cubicBezTo>
                    <a:pt x="1690" y="96"/>
                    <a:pt x="8736" y="96"/>
                    <a:pt x="13498" y="4296"/>
                  </a:cubicBezTo>
                  <a:cubicBezTo>
                    <a:pt x="15689" y="6364"/>
                    <a:pt x="16833" y="9221"/>
                    <a:pt x="16833" y="12202"/>
                  </a:cubicBezTo>
                  <a:close/>
                  <a:moveTo>
                    <a:pt x="47027" y="-180"/>
                  </a:moveTo>
                  <a:lnTo>
                    <a:pt x="7592" y="54779"/>
                  </a:lnTo>
                  <a:lnTo>
                    <a:pt x="-5933" y="54779"/>
                  </a:lnTo>
                  <a:lnTo>
                    <a:pt x="33595" y="-180"/>
                  </a:lnTo>
                  <a:close/>
                  <a:moveTo>
                    <a:pt x="2829" y="14964"/>
                  </a:moveTo>
                  <a:cubicBezTo>
                    <a:pt x="3880" y="16279"/>
                    <a:pt x="5783" y="16498"/>
                    <a:pt x="7117" y="15441"/>
                  </a:cubicBezTo>
                  <a:cubicBezTo>
                    <a:pt x="7308" y="15298"/>
                    <a:pt x="7499" y="15146"/>
                    <a:pt x="7592" y="14964"/>
                  </a:cubicBezTo>
                  <a:cubicBezTo>
                    <a:pt x="8164" y="14174"/>
                    <a:pt x="8545" y="13193"/>
                    <a:pt x="8452" y="12202"/>
                  </a:cubicBezTo>
                  <a:cubicBezTo>
                    <a:pt x="8452" y="11183"/>
                    <a:pt x="8164" y="10173"/>
                    <a:pt x="7592" y="9345"/>
                  </a:cubicBezTo>
                  <a:cubicBezTo>
                    <a:pt x="7020" y="8621"/>
                    <a:pt x="6164" y="8202"/>
                    <a:pt x="5210" y="8202"/>
                  </a:cubicBezTo>
                  <a:cubicBezTo>
                    <a:pt x="4355" y="8221"/>
                    <a:pt x="3499" y="8640"/>
                    <a:pt x="2927" y="9345"/>
                  </a:cubicBezTo>
                  <a:cubicBezTo>
                    <a:pt x="1690" y="11031"/>
                    <a:pt x="1690" y="13278"/>
                    <a:pt x="2927" y="14964"/>
                  </a:cubicBezTo>
                  <a:close/>
                  <a:moveTo>
                    <a:pt x="47789" y="44397"/>
                  </a:moveTo>
                  <a:cubicBezTo>
                    <a:pt x="47882" y="47359"/>
                    <a:pt x="46645" y="50207"/>
                    <a:pt x="44455" y="52208"/>
                  </a:cubicBezTo>
                  <a:cubicBezTo>
                    <a:pt x="39790" y="56446"/>
                    <a:pt x="32548" y="56446"/>
                    <a:pt x="27884" y="52208"/>
                  </a:cubicBezTo>
                  <a:cubicBezTo>
                    <a:pt x="25786" y="50179"/>
                    <a:pt x="24549" y="47340"/>
                    <a:pt x="24642" y="44397"/>
                  </a:cubicBezTo>
                  <a:cubicBezTo>
                    <a:pt x="24549" y="41454"/>
                    <a:pt x="25786" y="38625"/>
                    <a:pt x="27884" y="36586"/>
                  </a:cubicBezTo>
                  <a:cubicBezTo>
                    <a:pt x="30167" y="34481"/>
                    <a:pt x="33120" y="33319"/>
                    <a:pt x="36167" y="33348"/>
                  </a:cubicBezTo>
                  <a:cubicBezTo>
                    <a:pt x="39218" y="33281"/>
                    <a:pt x="42264" y="34453"/>
                    <a:pt x="44455" y="36586"/>
                  </a:cubicBezTo>
                  <a:cubicBezTo>
                    <a:pt x="46645" y="38596"/>
                    <a:pt x="47882" y="41434"/>
                    <a:pt x="47789" y="44397"/>
                  </a:cubicBezTo>
                  <a:close/>
                  <a:moveTo>
                    <a:pt x="33883" y="47159"/>
                  </a:moveTo>
                  <a:cubicBezTo>
                    <a:pt x="34455" y="47845"/>
                    <a:pt x="35311" y="48226"/>
                    <a:pt x="36167" y="48207"/>
                  </a:cubicBezTo>
                  <a:cubicBezTo>
                    <a:pt x="37120" y="48207"/>
                    <a:pt x="37976" y="47826"/>
                    <a:pt x="38548" y="47159"/>
                  </a:cubicBezTo>
                  <a:cubicBezTo>
                    <a:pt x="39218" y="46378"/>
                    <a:pt x="39501" y="45397"/>
                    <a:pt x="39501" y="44397"/>
                  </a:cubicBezTo>
                  <a:cubicBezTo>
                    <a:pt x="39501" y="43359"/>
                    <a:pt x="39218" y="42349"/>
                    <a:pt x="38548" y="41540"/>
                  </a:cubicBezTo>
                  <a:cubicBezTo>
                    <a:pt x="37599" y="40254"/>
                    <a:pt x="35883" y="39949"/>
                    <a:pt x="34548" y="40854"/>
                  </a:cubicBezTo>
                  <a:cubicBezTo>
                    <a:pt x="34265" y="41044"/>
                    <a:pt x="34074" y="41273"/>
                    <a:pt x="33883" y="41540"/>
                  </a:cubicBezTo>
                  <a:cubicBezTo>
                    <a:pt x="33213" y="42349"/>
                    <a:pt x="32930" y="43359"/>
                    <a:pt x="32930" y="44397"/>
                  </a:cubicBezTo>
                  <a:cubicBezTo>
                    <a:pt x="32930" y="45407"/>
                    <a:pt x="33213" y="46397"/>
                    <a:pt x="33883" y="47159"/>
                  </a:cubicBezTo>
                  <a:close/>
                </a:path>
              </a:pathLst>
            </a:custGeom>
            <a:solidFill>
              <a:srgbClr val="6D6E71"/>
            </a:solidFill>
            <a:ln w="9525" cap="flat">
              <a:noFill/>
              <a:prstDash val="solid"/>
              <a:miter/>
            </a:ln>
          </p:spPr>
          <p:txBody>
            <a:bodyPr rtlCol="0" anchor="ctr"/>
            <a:lstStyle/>
            <a:p>
              <a:endParaRPr lang="en-US"/>
            </a:p>
          </p:txBody>
        </p:sp>
        <p:sp>
          <p:nvSpPr>
            <p:cNvPr id="1839" name="Freeform: Shape 1838">
              <a:extLst>
                <a:ext uri="{FF2B5EF4-FFF2-40B4-BE49-F238E27FC236}">
                  <a16:creationId xmlns:a16="http://schemas.microsoft.com/office/drawing/2014/main" id="{2D293C1A-46D4-44AA-8D88-881C0A23A04C}"/>
                </a:ext>
              </a:extLst>
            </p:cNvPr>
            <p:cNvSpPr/>
            <p:nvPr/>
          </p:nvSpPr>
          <p:spPr>
            <a:xfrm>
              <a:off x="17727645" y="4655233"/>
              <a:ext cx="39146" cy="56594"/>
            </a:xfrm>
            <a:custGeom>
              <a:avLst/>
              <a:gdLst>
                <a:gd name="connsiteX0" fmla="*/ 17142 w 39146"/>
                <a:gd name="connsiteY0" fmla="*/ 22982 h 56594"/>
                <a:gd name="connsiteX1" fmla="*/ 19142 w 39146"/>
                <a:gd name="connsiteY1" fmla="*/ 17267 h 56594"/>
                <a:gd name="connsiteX2" fmla="*/ 17333 w 39146"/>
                <a:gd name="connsiteY2" fmla="*/ 12695 h 56594"/>
                <a:gd name="connsiteX3" fmla="*/ 12761 w 39146"/>
                <a:gd name="connsiteY3" fmla="*/ 10885 h 56594"/>
                <a:gd name="connsiteX4" fmla="*/ 3236 w 39146"/>
                <a:gd name="connsiteY4" fmla="*/ 18219 h 56594"/>
                <a:gd name="connsiteX5" fmla="*/ -6289 w 39146"/>
                <a:gd name="connsiteY5" fmla="*/ 12409 h 56594"/>
                <a:gd name="connsiteX6" fmla="*/ 2185 w 39146"/>
                <a:gd name="connsiteY6" fmla="*/ 2884 h 56594"/>
                <a:gd name="connsiteX7" fmla="*/ 13901 w 39146"/>
                <a:gd name="connsiteY7" fmla="*/ -164 h 56594"/>
                <a:gd name="connsiteX8" fmla="*/ 26379 w 39146"/>
                <a:gd name="connsiteY8" fmla="*/ 4408 h 56594"/>
                <a:gd name="connsiteX9" fmla="*/ 31811 w 39146"/>
                <a:gd name="connsiteY9" fmla="*/ 16695 h 56594"/>
                <a:gd name="connsiteX10" fmla="*/ 29621 w 39146"/>
                <a:gd name="connsiteY10" fmla="*/ 24791 h 56594"/>
                <a:gd name="connsiteX11" fmla="*/ 21616 w 39146"/>
                <a:gd name="connsiteY11" fmla="*/ 34316 h 56594"/>
                <a:gd name="connsiteX12" fmla="*/ 12091 w 39146"/>
                <a:gd name="connsiteY12" fmla="*/ 44604 h 56594"/>
                <a:gd name="connsiteX13" fmla="*/ 32858 w 39146"/>
                <a:gd name="connsiteY13" fmla="*/ 44604 h 56594"/>
                <a:gd name="connsiteX14" fmla="*/ 32858 w 39146"/>
                <a:gd name="connsiteY14" fmla="*/ 56415 h 56594"/>
                <a:gd name="connsiteX15" fmla="*/ -5907 w 39146"/>
                <a:gd name="connsiteY15" fmla="*/ 56415 h 56594"/>
                <a:gd name="connsiteX16" fmla="*/ -5907 w 39146"/>
                <a:gd name="connsiteY16" fmla="*/ 46890 h 56594"/>
                <a:gd name="connsiteX17" fmla="*/ 10282 w 39146"/>
                <a:gd name="connsiteY17" fmla="*/ 30316 h 56594"/>
                <a:gd name="connsiteX18" fmla="*/ 17142 w 39146"/>
                <a:gd name="connsiteY18" fmla="*/ 22982 h 5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146" h="56594">
                  <a:moveTo>
                    <a:pt x="17142" y="22982"/>
                  </a:moveTo>
                  <a:cubicBezTo>
                    <a:pt x="18379" y="21343"/>
                    <a:pt x="19142" y="19334"/>
                    <a:pt x="19142" y="17267"/>
                  </a:cubicBezTo>
                  <a:cubicBezTo>
                    <a:pt x="19235" y="15562"/>
                    <a:pt x="18570" y="13904"/>
                    <a:pt x="17333" y="12695"/>
                  </a:cubicBezTo>
                  <a:cubicBezTo>
                    <a:pt x="16189" y="11457"/>
                    <a:pt x="14473" y="10799"/>
                    <a:pt x="12761" y="10885"/>
                  </a:cubicBezTo>
                  <a:cubicBezTo>
                    <a:pt x="9236" y="10885"/>
                    <a:pt x="5999" y="13361"/>
                    <a:pt x="3236" y="18219"/>
                  </a:cubicBezTo>
                  <a:lnTo>
                    <a:pt x="-6289" y="12409"/>
                  </a:lnTo>
                  <a:cubicBezTo>
                    <a:pt x="-4196" y="8685"/>
                    <a:pt x="-1243" y="5446"/>
                    <a:pt x="2185" y="2884"/>
                  </a:cubicBezTo>
                  <a:cubicBezTo>
                    <a:pt x="5710" y="741"/>
                    <a:pt x="9808" y="-326"/>
                    <a:pt x="13901" y="-164"/>
                  </a:cubicBezTo>
                  <a:cubicBezTo>
                    <a:pt x="18477" y="-240"/>
                    <a:pt x="22951" y="1389"/>
                    <a:pt x="26379" y="4408"/>
                  </a:cubicBezTo>
                  <a:cubicBezTo>
                    <a:pt x="30002" y="7418"/>
                    <a:pt x="32095" y="11971"/>
                    <a:pt x="31811" y="16695"/>
                  </a:cubicBezTo>
                  <a:cubicBezTo>
                    <a:pt x="31811" y="19534"/>
                    <a:pt x="31048" y="22325"/>
                    <a:pt x="29621" y="24791"/>
                  </a:cubicBezTo>
                  <a:cubicBezTo>
                    <a:pt x="27332" y="28259"/>
                    <a:pt x="24667" y="31459"/>
                    <a:pt x="21616" y="34316"/>
                  </a:cubicBezTo>
                  <a:lnTo>
                    <a:pt x="12091" y="44604"/>
                  </a:lnTo>
                  <a:lnTo>
                    <a:pt x="32858" y="44604"/>
                  </a:lnTo>
                  <a:lnTo>
                    <a:pt x="32858" y="56415"/>
                  </a:lnTo>
                  <a:lnTo>
                    <a:pt x="-5907" y="56415"/>
                  </a:lnTo>
                  <a:lnTo>
                    <a:pt x="-5907" y="46890"/>
                  </a:lnTo>
                  <a:lnTo>
                    <a:pt x="10282" y="30316"/>
                  </a:lnTo>
                  <a:cubicBezTo>
                    <a:pt x="12761" y="28049"/>
                    <a:pt x="15045" y="25591"/>
                    <a:pt x="17142" y="22982"/>
                  </a:cubicBezTo>
                  <a:close/>
                </a:path>
              </a:pathLst>
            </a:custGeom>
            <a:solidFill>
              <a:srgbClr val="6D6E71"/>
            </a:solidFill>
            <a:ln w="9525" cap="flat">
              <a:noFill/>
              <a:prstDash val="solid"/>
              <a:miter/>
            </a:ln>
          </p:spPr>
          <p:txBody>
            <a:bodyPr rtlCol="0" anchor="ctr"/>
            <a:lstStyle/>
            <a:p>
              <a:endParaRPr lang="en-US"/>
            </a:p>
          </p:txBody>
        </p:sp>
        <p:sp>
          <p:nvSpPr>
            <p:cNvPr id="1840" name="Freeform: Shape 1839">
              <a:extLst>
                <a:ext uri="{FF2B5EF4-FFF2-40B4-BE49-F238E27FC236}">
                  <a16:creationId xmlns:a16="http://schemas.microsoft.com/office/drawing/2014/main" id="{F5A16B2A-7FA9-4F8E-A9C6-A198DE64C03F}"/>
                </a:ext>
              </a:extLst>
            </p:cNvPr>
            <p:cNvSpPr/>
            <p:nvPr/>
          </p:nvSpPr>
          <p:spPr>
            <a:xfrm>
              <a:off x="17776173" y="4699063"/>
              <a:ext cx="13621" cy="13527"/>
            </a:xfrm>
            <a:custGeom>
              <a:avLst/>
              <a:gdLst>
                <a:gd name="connsiteX0" fmla="*/ -4430 w 13621"/>
                <a:gd name="connsiteY0" fmla="*/ 11346 h 13527"/>
                <a:gd name="connsiteX1" fmla="*/ -4430 w 13621"/>
                <a:gd name="connsiteY1" fmla="*/ 1821 h 13527"/>
                <a:gd name="connsiteX2" fmla="*/ 524 w 13621"/>
                <a:gd name="connsiteY2" fmla="*/ -179 h 13527"/>
                <a:gd name="connsiteX3" fmla="*/ 5477 w 13621"/>
                <a:gd name="connsiteY3" fmla="*/ 1821 h 13527"/>
                <a:gd name="connsiteX4" fmla="*/ 5477 w 13621"/>
                <a:gd name="connsiteY4" fmla="*/ 11346 h 13527"/>
                <a:gd name="connsiteX5" fmla="*/ 524 w 13621"/>
                <a:gd name="connsiteY5" fmla="*/ 13347 h 13527"/>
                <a:gd name="connsiteX6" fmla="*/ -4430 w 13621"/>
                <a:gd name="connsiteY6" fmla="*/ 11346 h 13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21" h="13527">
                  <a:moveTo>
                    <a:pt x="-4430" y="11346"/>
                  </a:moveTo>
                  <a:cubicBezTo>
                    <a:pt x="-6909" y="8651"/>
                    <a:pt x="-6909" y="4517"/>
                    <a:pt x="-4430" y="1821"/>
                  </a:cubicBezTo>
                  <a:cubicBezTo>
                    <a:pt x="-3099" y="526"/>
                    <a:pt x="-1290" y="-198"/>
                    <a:pt x="524" y="-179"/>
                  </a:cubicBezTo>
                  <a:cubicBezTo>
                    <a:pt x="2426" y="-208"/>
                    <a:pt x="4142" y="516"/>
                    <a:pt x="5477" y="1821"/>
                  </a:cubicBezTo>
                  <a:cubicBezTo>
                    <a:pt x="7951" y="4517"/>
                    <a:pt x="7951" y="8651"/>
                    <a:pt x="5477" y="11346"/>
                  </a:cubicBezTo>
                  <a:cubicBezTo>
                    <a:pt x="4142" y="12651"/>
                    <a:pt x="2426" y="13375"/>
                    <a:pt x="524" y="13347"/>
                  </a:cubicBezTo>
                  <a:cubicBezTo>
                    <a:pt x="-1290" y="13365"/>
                    <a:pt x="-3099" y="12642"/>
                    <a:pt x="-4430" y="11346"/>
                  </a:cubicBezTo>
                  <a:close/>
                </a:path>
              </a:pathLst>
            </a:custGeom>
            <a:solidFill>
              <a:srgbClr val="6D6E71"/>
            </a:solidFill>
            <a:ln w="9525" cap="flat">
              <a:noFill/>
              <a:prstDash val="solid"/>
              <a:miter/>
            </a:ln>
          </p:spPr>
          <p:txBody>
            <a:bodyPr rtlCol="0" anchor="ctr"/>
            <a:lstStyle/>
            <a:p>
              <a:endParaRPr lang="en-US"/>
            </a:p>
          </p:txBody>
        </p:sp>
        <p:sp>
          <p:nvSpPr>
            <p:cNvPr id="1841" name="Freeform: Shape 1840">
              <a:extLst>
                <a:ext uri="{FF2B5EF4-FFF2-40B4-BE49-F238E27FC236}">
                  <a16:creationId xmlns:a16="http://schemas.microsoft.com/office/drawing/2014/main" id="{7F5B89F9-BB35-4B5E-A9D9-5530CE91BEA3}"/>
                </a:ext>
              </a:extLst>
            </p:cNvPr>
            <p:cNvSpPr/>
            <p:nvPr/>
          </p:nvSpPr>
          <p:spPr>
            <a:xfrm>
              <a:off x="17797841" y="4656963"/>
              <a:ext cx="39366" cy="55647"/>
            </a:xfrm>
            <a:custGeom>
              <a:avLst/>
              <a:gdLst>
                <a:gd name="connsiteX0" fmla="*/ -3238 w 39366"/>
                <a:gd name="connsiteY0" fmla="*/ 10298 h 55647"/>
                <a:gd name="connsiteX1" fmla="*/ -3238 w 39366"/>
                <a:gd name="connsiteY1" fmla="*/ -180 h 55647"/>
                <a:gd name="connsiteX2" fmla="*/ 30383 w 39366"/>
                <a:gd name="connsiteY2" fmla="*/ -180 h 55647"/>
                <a:gd name="connsiteX3" fmla="*/ 30383 w 39366"/>
                <a:gd name="connsiteY3" fmla="*/ 8393 h 55647"/>
                <a:gd name="connsiteX4" fmla="*/ 19147 w 39366"/>
                <a:gd name="connsiteY4" fmla="*/ 21156 h 55647"/>
                <a:gd name="connsiteX5" fmla="*/ 29430 w 39366"/>
                <a:gd name="connsiteY5" fmla="*/ 26681 h 55647"/>
                <a:gd name="connsiteX6" fmla="*/ 33053 w 39366"/>
                <a:gd name="connsiteY6" fmla="*/ 36968 h 55647"/>
                <a:gd name="connsiteX7" fmla="*/ 27146 w 39366"/>
                <a:gd name="connsiteY7" fmla="*/ 50493 h 55647"/>
                <a:gd name="connsiteX8" fmla="*/ 12194 w 39366"/>
                <a:gd name="connsiteY8" fmla="*/ 55446 h 55647"/>
                <a:gd name="connsiteX9" fmla="*/ -6289 w 39366"/>
                <a:gd name="connsiteY9" fmla="*/ 48969 h 55647"/>
                <a:gd name="connsiteX10" fmla="*/ -1238 w 39366"/>
                <a:gd name="connsiteY10" fmla="*/ 39444 h 55647"/>
                <a:gd name="connsiteX11" fmla="*/ 12668 w 39366"/>
                <a:gd name="connsiteY11" fmla="*/ 44968 h 55647"/>
                <a:gd name="connsiteX12" fmla="*/ 18765 w 39366"/>
                <a:gd name="connsiteY12" fmla="*/ 43159 h 55647"/>
                <a:gd name="connsiteX13" fmla="*/ 21147 w 39366"/>
                <a:gd name="connsiteY13" fmla="*/ 37920 h 55647"/>
                <a:gd name="connsiteX14" fmla="*/ 18384 w 39366"/>
                <a:gd name="connsiteY14" fmla="*/ 32491 h 55647"/>
                <a:gd name="connsiteX15" fmla="*/ 10761 w 39366"/>
                <a:gd name="connsiteY15" fmla="*/ 30491 h 55647"/>
                <a:gd name="connsiteX16" fmla="*/ 3427 w 39366"/>
                <a:gd name="connsiteY16" fmla="*/ 32015 h 55647"/>
                <a:gd name="connsiteX17" fmla="*/ 3427 w 39366"/>
                <a:gd name="connsiteY17" fmla="*/ 22490 h 55647"/>
                <a:gd name="connsiteX18" fmla="*/ 14003 w 39366"/>
                <a:gd name="connsiteY18" fmla="*/ 10012 h 55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366" h="55647">
                  <a:moveTo>
                    <a:pt x="-3238" y="10298"/>
                  </a:moveTo>
                  <a:lnTo>
                    <a:pt x="-3238" y="-180"/>
                  </a:lnTo>
                  <a:lnTo>
                    <a:pt x="30383" y="-180"/>
                  </a:lnTo>
                  <a:lnTo>
                    <a:pt x="30383" y="8393"/>
                  </a:lnTo>
                  <a:lnTo>
                    <a:pt x="19147" y="21156"/>
                  </a:lnTo>
                  <a:cubicBezTo>
                    <a:pt x="23147" y="21661"/>
                    <a:pt x="26765" y="23633"/>
                    <a:pt x="29430" y="26681"/>
                  </a:cubicBezTo>
                  <a:cubicBezTo>
                    <a:pt x="31811" y="29576"/>
                    <a:pt x="33146" y="33214"/>
                    <a:pt x="33053" y="36968"/>
                  </a:cubicBezTo>
                  <a:cubicBezTo>
                    <a:pt x="33337" y="42149"/>
                    <a:pt x="31146" y="47160"/>
                    <a:pt x="27146" y="50493"/>
                  </a:cubicBezTo>
                  <a:cubicBezTo>
                    <a:pt x="22956" y="53922"/>
                    <a:pt x="17621" y="55684"/>
                    <a:pt x="12194" y="55446"/>
                  </a:cubicBezTo>
                  <a:cubicBezTo>
                    <a:pt x="5524" y="55218"/>
                    <a:pt x="-954" y="52960"/>
                    <a:pt x="-6289" y="48969"/>
                  </a:cubicBezTo>
                  <a:lnTo>
                    <a:pt x="-1238" y="39444"/>
                  </a:lnTo>
                  <a:cubicBezTo>
                    <a:pt x="2762" y="42645"/>
                    <a:pt x="7622" y="44568"/>
                    <a:pt x="12668" y="44968"/>
                  </a:cubicBezTo>
                  <a:cubicBezTo>
                    <a:pt x="14859" y="45026"/>
                    <a:pt x="16956" y="44388"/>
                    <a:pt x="18765" y="43159"/>
                  </a:cubicBezTo>
                  <a:cubicBezTo>
                    <a:pt x="20384" y="41920"/>
                    <a:pt x="21240" y="39958"/>
                    <a:pt x="21147" y="37920"/>
                  </a:cubicBezTo>
                  <a:cubicBezTo>
                    <a:pt x="21147" y="35767"/>
                    <a:pt x="20193" y="33729"/>
                    <a:pt x="18384" y="32491"/>
                  </a:cubicBezTo>
                  <a:cubicBezTo>
                    <a:pt x="16096" y="31034"/>
                    <a:pt x="13431" y="30329"/>
                    <a:pt x="10761" y="30491"/>
                  </a:cubicBezTo>
                  <a:cubicBezTo>
                    <a:pt x="8287" y="30624"/>
                    <a:pt x="5808" y="31138"/>
                    <a:pt x="3427" y="32015"/>
                  </a:cubicBezTo>
                  <a:lnTo>
                    <a:pt x="3427" y="22490"/>
                  </a:lnTo>
                  <a:lnTo>
                    <a:pt x="14003" y="10012"/>
                  </a:lnTo>
                  <a:close/>
                </a:path>
              </a:pathLst>
            </a:custGeom>
            <a:solidFill>
              <a:srgbClr val="6D6E71"/>
            </a:solidFill>
            <a:ln w="9525" cap="flat">
              <a:noFill/>
              <a:prstDash val="solid"/>
              <a:miter/>
            </a:ln>
          </p:spPr>
          <p:txBody>
            <a:bodyPr rtlCol="0" anchor="ctr"/>
            <a:lstStyle/>
            <a:p>
              <a:endParaRPr lang="en-US"/>
            </a:p>
          </p:txBody>
        </p:sp>
        <p:sp>
          <p:nvSpPr>
            <p:cNvPr id="1842" name="Freeform: Shape 1841">
              <a:extLst>
                <a:ext uri="{FF2B5EF4-FFF2-40B4-BE49-F238E27FC236}">
                  <a16:creationId xmlns:a16="http://schemas.microsoft.com/office/drawing/2014/main" id="{68AC2AD3-DEE7-4C17-85C3-B493B2B67699}"/>
                </a:ext>
              </a:extLst>
            </p:cNvPr>
            <p:cNvSpPr/>
            <p:nvPr/>
          </p:nvSpPr>
          <p:spPr>
            <a:xfrm>
              <a:off x="17845742" y="4656963"/>
              <a:ext cx="54399" cy="55631"/>
            </a:xfrm>
            <a:custGeom>
              <a:avLst/>
              <a:gdLst>
                <a:gd name="connsiteX0" fmla="*/ 16964 w 54399"/>
                <a:gd name="connsiteY0" fmla="*/ 12298 h 55631"/>
                <a:gd name="connsiteX1" fmla="*/ 13629 w 54399"/>
                <a:gd name="connsiteY1" fmla="*/ 20108 h 55631"/>
                <a:gd name="connsiteX2" fmla="*/ -2942 w 54399"/>
                <a:gd name="connsiteY2" fmla="*/ 20108 h 55631"/>
                <a:gd name="connsiteX3" fmla="*/ -3132 w 54399"/>
                <a:gd name="connsiteY3" fmla="*/ 4621 h 55631"/>
                <a:gd name="connsiteX4" fmla="*/ -2942 w 54399"/>
                <a:gd name="connsiteY4" fmla="*/ 4392 h 55631"/>
                <a:gd name="connsiteX5" fmla="*/ 13629 w 54399"/>
                <a:gd name="connsiteY5" fmla="*/ 4392 h 55631"/>
                <a:gd name="connsiteX6" fmla="*/ 16964 w 54399"/>
                <a:gd name="connsiteY6" fmla="*/ 12298 h 55631"/>
                <a:gd name="connsiteX7" fmla="*/ 47158 w 54399"/>
                <a:gd name="connsiteY7" fmla="*/ -180 h 55631"/>
                <a:gd name="connsiteX8" fmla="*/ 7723 w 54399"/>
                <a:gd name="connsiteY8" fmla="*/ 54779 h 55631"/>
                <a:gd name="connsiteX9" fmla="*/ -5802 w 54399"/>
                <a:gd name="connsiteY9" fmla="*/ 54779 h 55631"/>
                <a:gd name="connsiteX10" fmla="*/ 33731 w 54399"/>
                <a:gd name="connsiteY10" fmla="*/ -180 h 55631"/>
                <a:gd name="connsiteX11" fmla="*/ 2960 w 54399"/>
                <a:gd name="connsiteY11" fmla="*/ 15060 h 55631"/>
                <a:gd name="connsiteX12" fmla="*/ 7537 w 54399"/>
                <a:gd name="connsiteY12" fmla="*/ 15250 h 55631"/>
                <a:gd name="connsiteX13" fmla="*/ 7723 w 54399"/>
                <a:gd name="connsiteY13" fmla="*/ 15060 h 55631"/>
                <a:gd name="connsiteX14" fmla="*/ 8583 w 54399"/>
                <a:gd name="connsiteY14" fmla="*/ 12298 h 55631"/>
                <a:gd name="connsiteX15" fmla="*/ 7723 w 54399"/>
                <a:gd name="connsiteY15" fmla="*/ 9440 h 55631"/>
                <a:gd name="connsiteX16" fmla="*/ 5342 w 54399"/>
                <a:gd name="connsiteY16" fmla="*/ 8297 h 55631"/>
                <a:gd name="connsiteX17" fmla="*/ 3058 w 54399"/>
                <a:gd name="connsiteY17" fmla="*/ 9440 h 55631"/>
                <a:gd name="connsiteX18" fmla="*/ 3058 w 54399"/>
                <a:gd name="connsiteY18" fmla="*/ 15060 h 55631"/>
                <a:gd name="connsiteX19" fmla="*/ 47920 w 54399"/>
                <a:gd name="connsiteY19" fmla="*/ 44397 h 55631"/>
                <a:gd name="connsiteX20" fmla="*/ 44586 w 54399"/>
                <a:gd name="connsiteY20" fmla="*/ 52303 h 55631"/>
                <a:gd name="connsiteX21" fmla="*/ 36298 w 54399"/>
                <a:gd name="connsiteY21" fmla="*/ 55446 h 55631"/>
                <a:gd name="connsiteX22" fmla="*/ 28015 w 54399"/>
                <a:gd name="connsiteY22" fmla="*/ 52208 h 55631"/>
                <a:gd name="connsiteX23" fmla="*/ 28015 w 54399"/>
                <a:gd name="connsiteY23" fmla="*/ 36586 h 55631"/>
                <a:gd name="connsiteX24" fmla="*/ 36298 w 54399"/>
                <a:gd name="connsiteY24" fmla="*/ 33348 h 55631"/>
                <a:gd name="connsiteX25" fmla="*/ 44586 w 54399"/>
                <a:gd name="connsiteY25" fmla="*/ 36586 h 55631"/>
                <a:gd name="connsiteX26" fmla="*/ 48111 w 54399"/>
                <a:gd name="connsiteY26" fmla="*/ 44397 h 55631"/>
                <a:gd name="connsiteX27" fmla="*/ 34014 w 54399"/>
                <a:gd name="connsiteY27" fmla="*/ 47254 h 55631"/>
                <a:gd name="connsiteX28" fmla="*/ 36298 w 54399"/>
                <a:gd name="connsiteY28" fmla="*/ 48303 h 55631"/>
                <a:gd name="connsiteX29" fmla="*/ 38679 w 54399"/>
                <a:gd name="connsiteY29" fmla="*/ 47254 h 55631"/>
                <a:gd name="connsiteX30" fmla="*/ 38679 w 54399"/>
                <a:gd name="connsiteY30" fmla="*/ 41540 h 55631"/>
                <a:gd name="connsiteX31" fmla="*/ 36298 w 54399"/>
                <a:gd name="connsiteY31" fmla="*/ 40397 h 55631"/>
                <a:gd name="connsiteX32" fmla="*/ 34014 w 54399"/>
                <a:gd name="connsiteY32" fmla="*/ 41540 h 55631"/>
                <a:gd name="connsiteX33" fmla="*/ 33061 w 54399"/>
                <a:gd name="connsiteY33" fmla="*/ 44397 h 55631"/>
                <a:gd name="connsiteX34" fmla="*/ 34014 w 54399"/>
                <a:gd name="connsiteY34" fmla="*/ 47254 h 55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4399" h="55631">
                  <a:moveTo>
                    <a:pt x="16964" y="12298"/>
                  </a:moveTo>
                  <a:cubicBezTo>
                    <a:pt x="16964" y="15250"/>
                    <a:pt x="15820" y="18089"/>
                    <a:pt x="13629" y="20108"/>
                  </a:cubicBezTo>
                  <a:cubicBezTo>
                    <a:pt x="8867" y="24309"/>
                    <a:pt x="1821" y="24309"/>
                    <a:pt x="-2942" y="20108"/>
                  </a:cubicBezTo>
                  <a:cubicBezTo>
                    <a:pt x="-7323" y="15889"/>
                    <a:pt x="-7420" y="8954"/>
                    <a:pt x="-3132" y="4621"/>
                  </a:cubicBezTo>
                  <a:cubicBezTo>
                    <a:pt x="-3132" y="4545"/>
                    <a:pt x="-3039" y="4469"/>
                    <a:pt x="-2942" y="4392"/>
                  </a:cubicBezTo>
                  <a:cubicBezTo>
                    <a:pt x="1723" y="58"/>
                    <a:pt x="8965" y="58"/>
                    <a:pt x="13629" y="4392"/>
                  </a:cubicBezTo>
                  <a:cubicBezTo>
                    <a:pt x="15820" y="6449"/>
                    <a:pt x="16964" y="9317"/>
                    <a:pt x="16964" y="12298"/>
                  </a:cubicBezTo>
                  <a:close/>
                  <a:moveTo>
                    <a:pt x="47158" y="-180"/>
                  </a:moveTo>
                  <a:lnTo>
                    <a:pt x="7723" y="54779"/>
                  </a:lnTo>
                  <a:lnTo>
                    <a:pt x="-5802" y="54779"/>
                  </a:lnTo>
                  <a:lnTo>
                    <a:pt x="33731" y="-180"/>
                  </a:lnTo>
                  <a:close/>
                  <a:moveTo>
                    <a:pt x="2960" y="15060"/>
                  </a:moveTo>
                  <a:cubicBezTo>
                    <a:pt x="4202" y="16375"/>
                    <a:pt x="6202" y="16460"/>
                    <a:pt x="7537" y="15250"/>
                  </a:cubicBezTo>
                  <a:cubicBezTo>
                    <a:pt x="7630" y="15184"/>
                    <a:pt x="7630" y="15127"/>
                    <a:pt x="7723" y="15060"/>
                  </a:cubicBezTo>
                  <a:cubicBezTo>
                    <a:pt x="8295" y="14270"/>
                    <a:pt x="8583" y="13288"/>
                    <a:pt x="8583" y="12298"/>
                  </a:cubicBezTo>
                  <a:cubicBezTo>
                    <a:pt x="8583" y="11279"/>
                    <a:pt x="8295" y="10279"/>
                    <a:pt x="7723" y="9440"/>
                  </a:cubicBezTo>
                  <a:cubicBezTo>
                    <a:pt x="7155" y="8717"/>
                    <a:pt x="6295" y="8297"/>
                    <a:pt x="5342" y="8297"/>
                  </a:cubicBezTo>
                  <a:cubicBezTo>
                    <a:pt x="4486" y="8297"/>
                    <a:pt x="3630" y="8717"/>
                    <a:pt x="3058" y="9440"/>
                  </a:cubicBezTo>
                  <a:cubicBezTo>
                    <a:pt x="1821" y="11126"/>
                    <a:pt x="1821" y="13374"/>
                    <a:pt x="3058" y="15060"/>
                  </a:cubicBezTo>
                  <a:close/>
                  <a:moveTo>
                    <a:pt x="47920" y="44397"/>
                  </a:moveTo>
                  <a:cubicBezTo>
                    <a:pt x="48018" y="47388"/>
                    <a:pt x="46776" y="50274"/>
                    <a:pt x="44586" y="52303"/>
                  </a:cubicBezTo>
                  <a:cubicBezTo>
                    <a:pt x="42395" y="54417"/>
                    <a:pt x="39349" y="55542"/>
                    <a:pt x="36298" y="55446"/>
                  </a:cubicBezTo>
                  <a:cubicBezTo>
                    <a:pt x="33252" y="55542"/>
                    <a:pt x="30205" y="54370"/>
                    <a:pt x="28015" y="52208"/>
                  </a:cubicBezTo>
                  <a:cubicBezTo>
                    <a:pt x="23727" y="47893"/>
                    <a:pt x="23727" y="40901"/>
                    <a:pt x="28015" y="36586"/>
                  </a:cubicBezTo>
                  <a:cubicBezTo>
                    <a:pt x="30205" y="34424"/>
                    <a:pt x="33252" y="33253"/>
                    <a:pt x="36298" y="33348"/>
                  </a:cubicBezTo>
                  <a:cubicBezTo>
                    <a:pt x="39349" y="33244"/>
                    <a:pt x="42395" y="34415"/>
                    <a:pt x="44586" y="36586"/>
                  </a:cubicBezTo>
                  <a:cubicBezTo>
                    <a:pt x="46874" y="38549"/>
                    <a:pt x="48111" y="41406"/>
                    <a:pt x="48111" y="44397"/>
                  </a:cubicBezTo>
                  <a:close/>
                  <a:moveTo>
                    <a:pt x="34014" y="47254"/>
                  </a:moveTo>
                  <a:cubicBezTo>
                    <a:pt x="34586" y="47940"/>
                    <a:pt x="35442" y="48321"/>
                    <a:pt x="36298" y="48303"/>
                  </a:cubicBezTo>
                  <a:cubicBezTo>
                    <a:pt x="37251" y="48303"/>
                    <a:pt x="38112" y="47921"/>
                    <a:pt x="38679" y="47254"/>
                  </a:cubicBezTo>
                  <a:cubicBezTo>
                    <a:pt x="39921" y="45559"/>
                    <a:pt x="39921" y="43235"/>
                    <a:pt x="38679" y="41540"/>
                  </a:cubicBezTo>
                  <a:cubicBezTo>
                    <a:pt x="38112" y="40816"/>
                    <a:pt x="37251" y="40397"/>
                    <a:pt x="36298" y="40397"/>
                  </a:cubicBezTo>
                  <a:cubicBezTo>
                    <a:pt x="35442" y="40416"/>
                    <a:pt x="34586" y="40835"/>
                    <a:pt x="34014" y="41540"/>
                  </a:cubicBezTo>
                  <a:cubicBezTo>
                    <a:pt x="33349" y="42359"/>
                    <a:pt x="33061" y="43369"/>
                    <a:pt x="33061" y="44397"/>
                  </a:cubicBezTo>
                  <a:cubicBezTo>
                    <a:pt x="33061" y="45435"/>
                    <a:pt x="33349" y="46454"/>
                    <a:pt x="34014" y="47254"/>
                  </a:cubicBezTo>
                  <a:close/>
                </a:path>
              </a:pathLst>
            </a:custGeom>
            <a:solidFill>
              <a:srgbClr val="6D6E71"/>
            </a:solidFill>
            <a:ln w="9525" cap="flat">
              <a:noFill/>
              <a:prstDash val="solid"/>
              <a:miter/>
            </a:ln>
          </p:spPr>
          <p:txBody>
            <a:bodyPr rtlCol="0" anchor="ctr"/>
            <a:lstStyle/>
            <a:p>
              <a:endParaRPr lang="en-US"/>
            </a:p>
          </p:txBody>
        </p:sp>
        <p:sp>
          <p:nvSpPr>
            <p:cNvPr id="1843" name="Freeform: Shape 1842">
              <a:extLst>
                <a:ext uri="{FF2B5EF4-FFF2-40B4-BE49-F238E27FC236}">
                  <a16:creationId xmlns:a16="http://schemas.microsoft.com/office/drawing/2014/main" id="{A6650453-5C23-4413-BDF2-14A64BEF0B53}"/>
                </a:ext>
              </a:extLst>
            </p:cNvPr>
            <p:cNvSpPr/>
            <p:nvPr/>
          </p:nvSpPr>
          <p:spPr>
            <a:xfrm>
              <a:off x="18347816" y="4109276"/>
              <a:ext cx="39637" cy="55837"/>
            </a:xfrm>
            <a:custGeom>
              <a:avLst/>
              <a:gdLst>
                <a:gd name="connsiteX0" fmla="*/ 30002 w 39637"/>
                <a:gd name="connsiteY0" fmla="*/ -180 h 55837"/>
                <a:gd name="connsiteX1" fmla="*/ 30002 w 39637"/>
                <a:gd name="connsiteY1" fmla="*/ 10393 h 55837"/>
                <a:gd name="connsiteX2" fmla="*/ 8282 w 39637"/>
                <a:gd name="connsiteY2" fmla="*/ 10393 h 55837"/>
                <a:gd name="connsiteX3" fmla="*/ 8282 w 39637"/>
                <a:gd name="connsiteY3" fmla="*/ 19918 h 55837"/>
                <a:gd name="connsiteX4" fmla="*/ 13905 w 39637"/>
                <a:gd name="connsiteY4" fmla="*/ 19156 h 55837"/>
                <a:gd name="connsiteX5" fmla="*/ 27621 w 39637"/>
                <a:gd name="connsiteY5" fmla="*/ 24014 h 55837"/>
                <a:gd name="connsiteX6" fmla="*/ 33337 w 39637"/>
                <a:gd name="connsiteY6" fmla="*/ 36968 h 55837"/>
                <a:gd name="connsiteX7" fmla="*/ 27430 w 39637"/>
                <a:gd name="connsiteY7" fmla="*/ 50398 h 55837"/>
                <a:gd name="connsiteX8" fmla="*/ 12761 w 39637"/>
                <a:gd name="connsiteY8" fmla="*/ 55636 h 55837"/>
                <a:gd name="connsiteX9" fmla="*/ -6289 w 39637"/>
                <a:gd name="connsiteY9" fmla="*/ 47445 h 55837"/>
                <a:gd name="connsiteX10" fmla="*/ 190 w 39637"/>
                <a:gd name="connsiteY10" fmla="*/ 38491 h 55837"/>
                <a:gd name="connsiteX11" fmla="*/ 1999 w 39637"/>
                <a:gd name="connsiteY11" fmla="*/ 40206 h 55837"/>
                <a:gd name="connsiteX12" fmla="*/ 6380 w 39637"/>
                <a:gd name="connsiteY12" fmla="*/ 42873 h 55837"/>
                <a:gd name="connsiteX13" fmla="*/ 12668 w 39637"/>
                <a:gd name="connsiteY13" fmla="*/ 44588 h 55837"/>
                <a:gd name="connsiteX14" fmla="*/ 18189 w 39637"/>
                <a:gd name="connsiteY14" fmla="*/ 42683 h 55837"/>
                <a:gd name="connsiteX15" fmla="*/ 20668 w 39637"/>
                <a:gd name="connsiteY15" fmla="*/ 37158 h 55837"/>
                <a:gd name="connsiteX16" fmla="*/ 17998 w 39637"/>
                <a:gd name="connsiteY16" fmla="*/ 31443 h 55837"/>
                <a:gd name="connsiteX17" fmla="*/ 11236 w 39637"/>
                <a:gd name="connsiteY17" fmla="*/ 29443 h 55837"/>
                <a:gd name="connsiteX18" fmla="*/ 1711 w 39637"/>
                <a:gd name="connsiteY18" fmla="*/ 32395 h 55837"/>
                <a:gd name="connsiteX19" fmla="*/ -3335 w 39637"/>
                <a:gd name="connsiteY19" fmla="*/ 26871 h 55837"/>
                <a:gd name="connsiteX20" fmla="*/ -3335 w 39637"/>
                <a:gd name="connsiteY20" fmla="*/ 106 h 55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55837">
                  <a:moveTo>
                    <a:pt x="30002" y="-180"/>
                  </a:moveTo>
                  <a:lnTo>
                    <a:pt x="30002" y="10393"/>
                  </a:lnTo>
                  <a:lnTo>
                    <a:pt x="8282" y="10393"/>
                  </a:lnTo>
                  <a:lnTo>
                    <a:pt x="8282" y="19918"/>
                  </a:lnTo>
                  <a:cubicBezTo>
                    <a:pt x="10096" y="19394"/>
                    <a:pt x="11998" y="19137"/>
                    <a:pt x="13905" y="19156"/>
                  </a:cubicBezTo>
                  <a:cubicBezTo>
                    <a:pt x="18952" y="19080"/>
                    <a:pt x="23812" y="20804"/>
                    <a:pt x="27621" y="24014"/>
                  </a:cubicBezTo>
                  <a:cubicBezTo>
                    <a:pt x="31430" y="27204"/>
                    <a:pt x="33527" y="31995"/>
                    <a:pt x="33337" y="36968"/>
                  </a:cubicBezTo>
                  <a:cubicBezTo>
                    <a:pt x="33430" y="42092"/>
                    <a:pt x="31239" y="46997"/>
                    <a:pt x="27430" y="50398"/>
                  </a:cubicBezTo>
                  <a:cubicBezTo>
                    <a:pt x="23333" y="53932"/>
                    <a:pt x="18096" y="55799"/>
                    <a:pt x="12761" y="55636"/>
                  </a:cubicBezTo>
                  <a:cubicBezTo>
                    <a:pt x="5524" y="55942"/>
                    <a:pt x="-1526" y="52931"/>
                    <a:pt x="-6289" y="47445"/>
                  </a:cubicBezTo>
                  <a:lnTo>
                    <a:pt x="190" y="38491"/>
                  </a:lnTo>
                  <a:lnTo>
                    <a:pt x="1999" y="40206"/>
                  </a:lnTo>
                  <a:cubicBezTo>
                    <a:pt x="3427" y="41197"/>
                    <a:pt x="4855" y="42092"/>
                    <a:pt x="6380" y="42873"/>
                  </a:cubicBezTo>
                  <a:cubicBezTo>
                    <a:pt x="8282" y="43968"/>
                    <a:pt x="10473" y="44559"/>
                    <a:pt x="12668" y="44588"/>
                  </a:cubicBezTo>
                  <a:cubicBezTo>
                    <a:pt x="14668" y="44597"/>
                    <a:pt x="16668" y="43921"/>
                    <a:pt x="18189" y="42683"/>
                  </a:cubicBezTo>
                  <a:cubicBezTo>
                    <a:pt x="19905" y="41378"/>
                    <a:pt x="20858" y="39301"/>
                    <a:pt x="20668" y="37158"/>
                  </a:cubicBezTo>
                  <a:cubicBezTo>
                    <a:pt x="20761" y="34929"/>
                    <a:pt x="19812" y="32777"/>
                    <a:pt x="17998" y="31443"/>
                  </a:cubicBezTo>
                  <a:cubicBezTo>
                    <a:pt x="15998" y="30033"/>
                    <a:pt x="13617" y="29329"/>
                    <a:pt x="11236" y="29443"/>
                  </a:cubicBezTo>
                  <a:cubicBezTo>
                    <a:pt x="7906" y="29652"/>
                    <a:pt x="4571" y="30662"/>
                    <a:pt x="1711" y="32395"/>
                  </a:cubicBezTo>
                  <a:lnTo>
                    <a:pt x="-3335" y="26871"/>
                  </a:lnTo>
                  <a:lnTo>
                    <a:pt x="-3335" y="106"/>
                  </a:lnTo>
                  <a:close/>
                </a:path>
              </a:pathLst>
            </a:custGeom>
            <a:solidFill>
              <a:srgbClr val="6D6E71"/>
            </a:solidFill>
            <a:ln w="9525" cap="flat">
              <a:noFill/>
              <a:prstDash val="solid"/>
              <a:miter/>
            </a:ln>
          </p:spPr>
          <p:txBody>
            <a:bodyPr rtlCol="0" anchor="ctr"/>
            <a:lstStyle/>
            <a:p>
              <a:endParaRPr lang="en-US"/>
            </a:p>
          </p:txBody>
        </p:sp>
        <p:sp>
          <p:nvSpPr>
            <p:cNvPr id="1844" name="Freeform: Shape 1843">
              <a:extLst>
                <a:ext uri="{FF2B5EF4-FFF2-40B4-BE49-F238E27FC236}">
                  <a16:creationId xmlns:a16="http://schemas.microsoft.com/office/drawing/2014/main" id="{58B1EFE5-2EC5-44E8-98DA-E10789BBA739}"/>
                </a:ext>
              </a:extLst>
            </p:cNvPr>
            <p:cNvSpPr/>
            <p:nvPr/>
          </p:nvSpPr>
          <p:spPr>
            <a:xfrm>
              <a:off x="18394297" y="4109276"/>
              <a:ext cx="39637" cy="55832"/>
            </a:xfrm>
            <a:custGeom>
              <a:avLst/>
              <a:gdLst>
                <a:gd name="connsiteX0" fmla="*/ 30100 w 39637"/>
                <a:gd name="connsiteY0" fmla="*/ -180 h 55832"/>
                <a:gd name="connsiteX1" fmla="*/ 30100 w 39637"/>
                <a:gd name="connsiteY1" fmla="*/ 10393 h 55832"/>
                <a:gd name="connsiteX2" fmla="*/ 8380 w 39637"/>
                <a:gd name="connsiteY2" fmla="*/ 10393 h 55832"/>
                <a:gd name="connsiteX3" fmla="*/ 8380 w 39637"/>
                <a:gd name="connsiteY3" fmla="*/ 19918 h 55832"/>
                <a:gd name="connsiteX4" fmla="*/ 13905 w 39637"/>
                <a:gd name="connsiteY4" fmla="*/ 19156 h 55832"/>
                <a:gd name="connsiteX5" fmla="*/ 27621 w 39637"/>
                <a:gd name="connsiteY5" fmla="*/ 24014 h 55832"/>
                <a:gd name="connsiteX6" fmla="*/ 33337 w 39637"/>
                <a:gd name="connsiteY6" fmla="*/ 36968 h 55832"/>
                <a:gd name="connsiteX7" fmla="*/ 27430 w 39637"/>
                <a:gd name="connsiteY7" fmla="*/ 50398 h 55832"/>
                <a:gd name="connsiteX8" fmla="*/ 12761 w 39637"/>
                <a:gd name="connsiteY8" fmla="*/ 55636 h 55832"/>
                <a:gd name="connsiteX9" fmla="*/ -6289 w 39637"/>
                <a:gd name="connsiteY9" fmla="*/ 47445 h 55832"/>
                <a:gd name="connsiteX10" fmla="*/ 190 w 39637"/>
                <a:gd name="connsiteY10" fmla="*/ 38491 h 55832"/>
                <a:gd name="connsiteX11" fmla="*/ 2092 w 39637"/>
                <a:gd name="connsiteY11" fmla="*/ 40206 h 55832"/>
                <a:gd name="connsiteX12" fmla="*/ 6380 w 39637"/>
                <a:gd name="connsiteY12" fmla="*/ 42873 h 55832"/>
                <a:gd name="connsiteX13" fmla="*/ 12668 w 39637"/>
                <a:gd name="connsiteY13" fmla="*/ 44588 h 55832"/>
                <a:gd name="connsiteX14" fmla="*/ 18286 w 39637"/>
                <a:gd name="connsiteY14" fmla="*/ 42683 h 55832"/>
                <a:gd name="connsiteX15" fmla="*/ 20765 w 39637"/>
                <a:gd name="connsiteY15" fmla="*/ 37158 h 55832"/>
                <a:gd name="connsiteX16" fmla="*/ 18096 w 39637"/>
                <a:gd name="connsiteY16" fmla="*/ 31443 h 55832"/>
                <a:gd name="connsiteX17" fmla="*/ 11333 w 39637"/>
                <a:gd name="connsiteY17" fmla="*/ 29443 h 55832"/>
                <a:gd name="connsiteX18" fmla="*/ 1808 w 39637"/>
                <a:gd name="connsiteY18" fmla="*/ 32395 h 55832"/>
                <a:gd name="connsiteX19" fmla="*/ -3335 w 39637"/>
                <a:gd name="connsiteY19" fmla="*/ 26871 h 55832"/>
                <a:gd name="connsiteX20" fmla="*/ -3335 w 39637"/>
                <a:gd name="connsiteY20" fmla="*/ 106 h 55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55832">
                  <a:moveTo>
                    <a:pt x="30100" y="-180"/>
                  </a:moveTo>
                  <a:lnTo>
                    <a:pt x="30100" y="10393"/>
                  </a:lnTo>
                  <a:lnTo>
                    <a:pt x="8380" y="10393"/>
                  </a:lnTo>
                  <a:lnTo>
                    <a:pt x="8380" y="19918"/>
                  </a:lnTo>
                  <a:cubicBezTo>
                    <a:pt x="10189" y="19404"/>
                    <a:pt x="11998" y="19146"/>
                    <a:pt x="13905" y="19156"/>
                  </a:cubicBezTo>
                  <a:cubicBezTo>
                    <a:pt x="18952" y="19042"/>
                    <a:pt x="23812" y="20766"/>
                    <a:pt x="27621" y="24014"/>
                  </a:cubicBezTo>
                  <a:cubicBezTo>
                    <a:pt x="31430" y="27204"/>
                    <a:pt x="33527" y="31995"/>
                    <a:pt x="33337" y="36968"/>
                  </a:cubicBezTo>
                  <a:cubicBezTo>
                    <a:pt x="33527" y="42102"/>
                    <a:pt x="31337" y="47036"/>
                    <a:pt x="27430" y="50398"/>
                  </a:cubicBezTo>
                  <a:cubicBezTo>
                    <a:pt x="23337" y="53932"/>
                    <a:pt x="18096" y="55799"/>
                    <a:pt x="12761" y="55636"/>
                  </a:cubicBezTo>
                  <a:cubicBezTo>
                    <a:pt x="5524" y="55903"/>
                    <a:pt x="-1526" y="52894"/>
                    <a:pt x="-6289" y="47445"/>
                  </a:cubicBezTo>
                  <a:lnTo>
                    <a:pt x="190" y="38491"/>
                  </a:lnTo>
                  <a:lnTo>
                    <a:pt x="2092" y="40206"/>
                  </a:lnTo>
                  <a:cubicBezTo>
                    <a:pt x="3427" y="41225"/>
                    <a:pt x="4855" y="42121"/>
                    <a:pt x="6380" y="42873"/>
                  </a:cubicBezTo>
                  <a:cubicBezTo>
                    <a:pt x="8287" y="43968"/>
                    <a:pt x="10478" y="44559"/>
                    <a:pt x="12668" y="44588"/>
                  </a:cubicBezTo>
                  <a:cubicBezTo>
                    <a:pt x="14668" y="44568"/>
                    <a:pt x="16668" y="43902"/>
                    <a:pt x="18286" y="42683"/>
                  </a:cubicBezTo>
                  <a:cubicBezTo>
                    <a:pt x="19905" y="41340"/>
                    <a:pt x="20858" y="39291"/>
                    <a:pt x="20765" y="37158"/>
                  </a:cubicBezTo>
                  <a:cubicBezTo>
                    <a:pt x="20858" y="34929"/>
                    <a:pt x="19812" y="32805"/>
                    <a:pt x="18096" y="31443"/>
                  </a:cubicBezTo>
                  <a:cubicBezTo>
                    <a:pt x="16096" y="30052"/>
                    <a:pt x="13715" y="29348"/>
                    <a:pt x="11333" y="29443"/>
                  </a:cubicBezTo>
                  <a:cubicBezTo>
                    <a:pt x="7999" y="29643"/>
                    <a:pt x="4664" y="30652"/>
                    <a:pt x="1808" y="32395"/>
                  </a:cubicBezTo>
                  <a:lnTo>
                    <a:pt x="-3335" y="26871"/>
                  </a:lnTo>
                  <a:lnTo>
                    <a:pt x="-3335" y="106"/>
                  </a:lnTo>
                  <a:close/>
                </a:path>
              </a:pathLst>
            </a:custGeom>
            <a:solidFill>
              <a:srgbClr val="6D6E71"/>
            </a:solidFill>
            <a:ln w="9525" cap="flat">
              <a:noFill/>
              <a:prstDash val="solid"/>
              <a:miter/>
            </a:ln>
          </p:spPr>
          <p:txBody>
            <a:bodyPr rtlCol="0" anchor="ctr"/>
            <a:lstStyle/>
            <a:p>
              <a:endParaRPr lang="en-US"/>
            </a:p>
          </p:txBody>
        </p:sp>
        <p:sp>
          <p:nvSpPr>
            <p:cNvPr id="1845" name="Freeform: Shape 1844">
              <a:extLst>
                <a:ext uri="{FF2B5EF4-FFF2-40B4-BE49-F238E27FC236}">
                  <a16:creationId xmlns:a16="http://schemas.microsoft.com/office/drawing/2014/main" id="{71972F8B-36E4-449A-9F76-9531E82B463D}"/>
                </a:ext>
              </a:extLst>
            </p:cNvPr>
            <p:cNvSpPr/>
            <p:nvPr/>
          </p:nvSpPr>
          <p:spPr>
            <a:xfrm>
              <a:off x="18441994" y="4150712"/>
              <a:ext cx="14098" cy="14099"/>
            </a:xfrm>
            <a:custGeom>
              <a:avLst/>
              <a:gdLst>
                <a:gd name="connsiteX0" fmla="*/ -4170 w 14098"/>
                <a:gd name="connsiteY0" fmla="*/ 11915 h 14099"/>
                <a:gd name="connsiteX1" fmla="*/ -4263 w 14098"/>
                <a:gd name="connsiteY1" fmla="*/ 1952 h 14099"/>
                <a:gd name="connsiteX2" fmla="*/ 5644 w 14098"/>
                <a:gd name="connsiteY2" fmla="*/ 1818 h 14099"/>
                <a:gd name="connsiteX3" fmla="*/ 5834 w 14098"/>
                <a:gd name="connsiteY3" fmla="*/ 11782 h 14099"/>
                <a:gd name="connsiteX4" fmla="*/ 783 w 14098"/>
                <a:gd name="connsiteY4" fmla="*/ 13915 h 14099"/>
                <a:gd name="connsiteX5" fmla="*/ -4170 w 14098"/>
                <a:gd name="connsiteY5" fmla="*/ 11915 h 14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98" h="14099">
                  <a:moveTo>
                    <a:pt x="-4170" y="11915"/>
                  </a:moveTo>
                  <a:cubicBezTo>
                    <a:pt x="-6932" y="9200"/>
                    <a:pt x="-7025" y="4733"/>
                    <a:pt x="-4263" y="1952"/>
                  </a:cubicBezTo>
                  <a:cubicBezTo>
                    <a:pt x="-1598" y="-839"/>
                    <a:pt x="2881" y="-896"/>
                    <a:pt x="5644" y="1818"/>
                  </a:cubicBezTo>
                  <a:cubicBezTo>
                    <a:pt x="8499" y="4533"/>
                    <a:pt x="8499" y="9000"/>
                    <a:pt x="5834" y="11782"/>
                  </a:cubicBezTo>
                  <a:cubicBezTo>
                    <a:pt x="4500" y="13134"/>
                    <a:pt x="2690" y="13905"/>
                    <a:pt x="783" y="13915"/>
                  </a:cubicBezTo>
                  <a:cubicBezTo>
                    <a:pt x="-1119" y="13982"/>
                    <a:pt x="-2835" y="13248"/>
                    <a:pt x="-4170" y="11915"/>
                  </a:cubicBezTo>
                  <a:close/>
                </a:path>
              </a:pathLst>
            </a:custGeom>
            <a:solidFill>
              <a:srgbClr val="6D6E71"/>
            </a:solidFill>
            <a:ln w="9525" cap="flat">
              <a:noFill/>
              <a:prstDash val="solid"/>
              <a:miter/>
            </a:ln>
          </p:spPr>
          <p:txBody>
            <a:bodyPr rtlCol="0" anchor="ctr"/>
            <a:lstStyle/>
            <a:p>
              <a:endParaRPr lang="en-US"/>
            </a:p>
          </p:txBody>
        </p:sp>
        <p:sp>
          <p:nvSpPr>
            <p:cNvPr id="1846" name="Freeform: Shape 1845">
              <a:extLst>
                <a:ext uri="{FF2B5EF4-FFF2-40B4-BE49-F238E27FC236}">
                  <a16:creationId xmlns:a16="http://schemas.microsoft.com/office/drawing/2014/main" id="{5C530FE1-5BE9-4643-93E4-CDE7EE17E652}"/>
                </a:ext>
              </a:extLst>
            </p:cNvPr>
            <p:cNvSpPr/>
            <p:nvPr/>
          </p:nvSpPr>
          <p:spPr>
            <a:xfrm>
              <a:off x="18462116" y="4109276"/>
              <a:ext cx="22193" cy="54959"/>
            </a:xfrm>
            <a:custGeom>
              <a:avLst/>
              <a:gdLst>
                <a:gd name="connsiteX0" fmla="*/ -6289 w 22193"/>
                <a:gd name="connsiteY0" fmla="*/ -180 h 54959"/>
                <a:gd name="connsiteX1" fmla="*/ 15905 w 22193"/>
                <a:gd name="connsiteY1" fmla="*/ -180 h 54959"/>
                <a:gd name="connsiteX2" fmla="*/ 15905 w 22193"/>
                <a:gd name="connsiteY2" fmla="*/ 54779 h 54959"/>
                <a:gd name="connsiteX3" fmla="*/ 4190 w 22193"/>
                <a:gd name="connsiteY3" fmla="*/ 54779 h 54959"/>
                <a:gd name="connsiteX4" fmla="*/ 4190 w 22193"/>
                <a:gd name="connsiteY4" fmla="*/ 10298 h 54959"/>
                <a:gd name="connsiteX5" fmla="*/ -6289 w 22193"/>
                <a:gd name="connsiteY5" fmla="*/ 10298 h 5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93" h="54959">
                  <a:moveTo>
                    <a:pt x="-6289" y="-180"/>
                  </a:moveTo>
                  <a:lnTo>
                    <a:pt x="15905" y="-180"/>
                  </a:lnTo>
                  <a:lnTo>
                    <a:pt x="15905" y="54779"/>
                  </a:lnTo>
                  <a:lnTo>
                    <a:pt x="4190" y="54779"/>
                  </a:lnTo>
                  <a:lnTo>
                    <a:pt x="4190" y="10298"/>
                  </a:lnTo>
                  <a:lnTo>
                    <a:pt x="-6289" y="10298"/>
                  </a:lnTo>
                  <a:close/>
                </a:path>
              </a:pathLst>
            </a:custGeom>
            <a:solidFill>
              <a:srgbClr val="6D6E71"/>
            </a:solidFill>
            <a:ln w="9525" cap="flat">
              <a:noFill/>
              <a:prstDash val="solid"/>
              <a:miter/>
            </a:ln>
          </p:spPr>
          <p:txBody>
            <a:bodyPr rtlCol="0" anchor="ctr"/>
            <a:lstStyle/>
            <a:p>
              <a:endParaRPr lang="en-US"/>
            </a:p>
          </p:txBody>
        </p:sp>
        <p:sp>
          <p:nvSpPr>
            <p:cNvPr id="1847" name="Freeform: Shape 1846">
              <a:extLst>
                <a:ext uri="{FF2B5EF4-FFF2-40B4-BE49-F238E27FC236}">
                  <a16:creationId xmlns:a16="http://schemas.microsoft.com/office/drawing/2014/main" id="{CB8B494F-A1CC-4777-B5D1-960708CBA53B}"/>
                </a:ext>
              </a:extLst>
            </p:cNvPr>
            <p:cNvSpPr/>
            <p:nvPr/>
          </p:nvSpPr>
          <p:spPr>
            <a:xfrm>
              <a:off x="18496114" y="4108895"/>
              <a:ext cx="54113" cy="55537"/>
            </a:xfrm>
            <a:custGeom>
              <a:avLst/>
              <a:gdLst>
                <a:gd name="connsiteX0" fmla="*/ 16864 w 54113"/>
                <a:gd name="connsiteY0" fmla="*/ 12202 h 55537"/>
                <a:gd name="connsiteX1" fmla="*/ 13529 w 54113"/>
                <a:gd name="connsiteY1" fmla="*/ 20013 h 55537"/>
                <a:gd name="connsiteX2" fmla="*/ 5241 w 54113"/>
                <a:gd name="connsiteY2" fmla="*/ 23251 h 55537"/>
                <a:gd name="connsiteX3" fmla="*/ -3042 w 54113"/>
                <a:gd name="connsiteY3" fmla="*/ 20013 h 55537"/>
                <a:gd name="connsiteX4" fmla="*/ -6284 w 54113"/>
                <a:gd name="connsiteY4" fmla="*/ 12202 h 55537"/>
                <a:gd name="connsiteX5" fmla="*/ -3042 w 54113"/>
                <a:gd name="connsiteY5" fmla="*/ 4392 h 55537"/>
                <a:gd name="connsiteX6" fmla="*/ 5241 w 54113"/>
                <a:gd name="connsiteY6" fmla="*/ 1154 h 55537"/>
                <a:gd name="connsiteX7" fmla="*/ 13529 w 54113"/>
                <a:gd name="connsiteY7" fmla="*/ 4392 h 55537"/>
                <a:gd name="connsiteX8" fmla="*/ 16864 w 54113"/>
                <a:gd name="connsiteY8" fmla="*/ 12202 h 55537"/>
                <a:gd name="connsiteX9" fmla="*/ 47057 w 54113"/>
                <a:gd name="connsiteY9" fmla="*/ -180 h 55537"/>
                <a:gd name="connsiteX10" fmla="*/ 7720 w 54113"/>
                <a:gd name="connsiteY10" fmla="*/ 54779 h 55537"/>
                <a:gd name="connsiteX11" fmla="*/ -5805 w 54113"/>
                <a:gd name="connsiteY11" fmla="*/ 54779 h 55537"/>
                <a:gd name="connsiteX12" fmla="*/ 33625 w 54113"/>
                <a:gd name="connsiteY12" fmla="*/ -180 h 55537"/>
                <a:gd name="connsiteX13" fmla="*/ 2957 w 54113"/>
                <a:gd name="connsiteY13" fmla="*/ 14964 h 55537"/>
                <a:gd name="connsiteX14" fmla="*/ 5241 w 54113"/>
                <a:gd name="connsiteY14" fmla="*/ 16107 h 55537"/>
                <a:gd name="connsiteX15" fmla="*/ 7622 w 54113"/>
                <a:gd name="connsiteY15" fmla="*/ 14964 h 55537"/>
                <a:gd name="connsiteX16" fmla="*/ 8576 w 54113"/>
                <a:gd name="connsiteY16" fmla="*/ 12202 h 55537"/>
                <a:gd name="connsiteX17" fmla="*/ 7622 w 54113"/>
                <a:gd name="connsiteY17" fmla="*/ 9345 h 55537"/>
                <a:gd name="connsiteX18" fmla="*/ 5241 w 54113"/>
                <a:gd name="connsiteY18" fmla="*/ 8202 h 55537"/>
                <a:gd name="connsiteX19" fmla="*/ 2957 w 54113"/>
                <a:gd name="connsiteY19" fmla="*/ 9345 h 55537"/>
                <a:gd name="connsiteX20" fmla="*/ 2004 w 54113"/>
                <a:gd name="connsiteY20" fmla="*/ 12202 h 55537"/>
                <a:gd name="connsiteX21" fmla="*/ 2767 w 54113"/>
                <a:gd name="connsiteY21" fmla="*/ 15346 h 55537"/>
                <a:gd name="connsiteX22" fmla="*/ 47820 w 54113"/>
                <a:gd name="connsiteY22" fmla="*/ 44397 h 55537"/>
                <a:gd name="connsiteX23" fmla="*/ 44583 w 54113"/>
                <a:gd name="connsiteY23" fmla="*/ 52208 h 55537"/>
                <a:gd name="connsiteX24" fmla="*/ 28007 w 54113"/>
                <a:gd name="connsiteY24" fmla="*/ 52208 h 55537"/>
                <a:gd name="connsiteX25" fmla="*/ 27816 w 54113"/>
                <a:gd name="connsiteY25" fmla="*/ 36719 h 55537"/>
                <a:gd name="connsiteX26" fmla="*/ 28007 w 54113"/>
                <a:gd name="connsiteY26" fmla="*/ 36491 h 55537"/>
                <a:gd name="connsiteX27" fmla="*/ 44583 w 54113"/>
                <a:gd name="connsiteY27" fmla="*/ 36491 h 55537"/>
                <a:gd name="connsiteX28" fmla="*/ 47629 w 54113"/>
                <a:gd name="connsiteY28" fmla="*/ 44778 h 55537"/>
                <a:gd name="connsiteX29" fmla="*/ 33914 w 54113"/>
                <a:gd name="connsiteY29" fmla="*/ 47159 h 55537"/>
                <a:gd name="connsiteX30" fmla="*/ 36197 w 54113"/>
                <a:gd name="connsiteY30" fmla="*/ 48207 h 55537"/>
                <a:gd name="connsiteX31" fmla="*/ 38578 w 54113"/>
                <a:gd name="connsiteY31" fmla="*/ 47159 h 55537"/>
                <a:gd name="connsiteX32" fmla="*/ 39532 w 54113"/>
                <a:gd name="connsiteY32" fmla="*/ 44397 h 55537"/>
                <a:gd name="connsiteX33" fmla="*/ 38578 w 54113"/>
                <a:gd name="connsiteY33" fmla="*/ 41540 h 55537"/>
                <a:gd name="connsiteX34" fmla="*/ 36295 w 54113"/>
                <a:gd name="connsiteY34" fmla="*/ 40397 h 55537"/>
                <a:gd name="connsiteX35" fmla="*/ 33914 w 54113"/>
                <a:gd name="connsiteY35" fmla="*/ 41540 h 55537"/>
                <a:gd name="connsiteX36" fmla="*/ 32960 w 54113"/>
                <a:gd name="connsiteY36" fmla="*/ 44397 h 55537"/>
                <a:gd name="connsiteX37" fmla="*/ 33723 w 54113"/>
                <a:gd name="connsiteY37" fmla="*/ 47540 h 55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4113" h="55537">
                  <a:moveTo>
                    <a:pt x="16864" y="12202"/>
                  </a:moveTo>
                  <a:cubicBezTo>
                    <a:pt x="16957" y="15174"/>
                    <a:pt x="15719" y="18032"/>
                    <a:pt x="13529" y="20013"/>
                  </a:cubicBezTo>
                  <a:cubicBezTo>
                    <a:pt x="11338" y="22184"/>
                    <a:pt x="8292" y="23356"/>
                    <a:pt x="5241" y="23251"/>
                  </a:cubicBezTo>
                  <a:cubicBezTo>
                    <a:pt x="2195" y="23309"/>
                    <a:pt x="-852" y="22137"/>
                    <a:pt x="-3042" y="20013"/>
                  </a:cubicBezTo>
                  <a:cubicBezTo>
                    <a:pt x="-5140" y="17975"/>
                    <a:pt x="-6377" y="15146"/>
                    <a:pt x="-6284" y="12202"/>
                  </a:cubicBezTo>
                  <a:cubicBezTo>
                    <a:pt x="-6377" y="9259"/>
                    <a:pt x="-5140" y="6421"/>
                    <a:pt x="-3042" y="4392"/>
                  </a:cubicBezTo>
                  <a:cubicBezTo>
                    <a:pt x="-852" y="2230"/>
                    <a:pt x="2195" y="1058"/>
                    <a:pt x="5241" y="1154"/>
                  </a:cubicBezTo>
                  <a:cubicBezTo>
                    <a:pt x="8292" y="1048"/>
                    <a:pt x="11338" y="2220"/>
                    <a:pt x="13529" y="4392"/>
                  </a:cubicBezTo>
                  <a:cubicBezTo>
                    <a:pt x="15719" y="6382"/>
                    <a:pt x="16957" y="9240"/>
                    <a:pt x="16864" y="12202"/>
                  </a:cubicBezTo>
                  <a:close/>
                  <a:moveTo>
                    <a:pt x="47057" y="-180"/>
                  </a:moveTo>
                  <a:lnTo>
                    <a:pt x="7720" y="54779"/>
                  </a:lnTo>
                  <a:lnTo>
                    <a:pt x="-5805" y="54779"/>
                  </a:lnTo>
                  <a:lnTo>
                    <a:pt x="33625" y="-180"/>
                  </a:lnTo>
                  <a:close/>
                  <a:moveTo>
                    <a:pt x="2957" y="14964"/>
                  </a:moveTo>
                  <a:cubicBezTo>
                    <a:pt x="3529" y="15698"/>
                    <a:pt x="4385" y="16127"/>
                    <a:pt x="5241" y="16107"/>
                  </a:cubicBezTo>
                  <a:cubicBezTo>
                    <a:pt x="6194" y="16107"/>
                    <a:pt x="7055" y="15689"/>
                    <a:pt x="7622" y="14964"/>
                  </a:cubicBezTo>
                  <a:cubicBezTo>
                    <a:pt x="8292" y="14184"/>
                    <a:pt x="8576" y="13212"/>
                    <a:pt x="8576" y="12202"/>
                  </a:cubicBezTo>
                  <a:cubicBezTo>
                    <a:pt x="8576" y="11174"/>
                    <a:pt x="8292" y="10164"/>
                    <a:pt x="7622" y="9345"/>
                  </a:cubicBezTo>
                  <a:cubicBezTo>
                    <a:pt x="7055" y="8621"/>
                    <a:pt x="6194" y="8202"/>
                    <a:pt x="5241" y="8202"/>
                  </a:cubicBezTo>
                  <a:cubicBezTo>
                    <a:pt x="4385" y="8221"/>
                    <a:pt x="3529" y="8640"/>
                    <a:pt x="2957" y="9345"/>
                  </a:cubicBezTo>
                  <a:cubicBezTo>
                    <a:pt x="2292" y="10164"/>
                    <a:pt x="2004" y="11174"/>
                    <a:pt x="2004" y="12202"/>
                  </a:cubicBezTo>
                  <a:cubicBezTo>
                    <a:pt x="1813" y="13308"/>
                    <a:pt x="2004" y="14469"/>
                    <a:pt x="2767" y="15346"/>
                  </a:cubicBezTo>
                  <a:close/>
                  <a:moveTo>
                    <a:pt x="47820" y="44397"/>
                  </a:moveTo>
                  <a:cubicBezTo>
                    <a:pt x="47913" y="47340"/>
                    <a:pt x="46676" y="50179"/>
                    <a:pt x="44583" y="52208"/>
                  </a:cubicBezTo>
                  <a:cubicBezTo>
                    <a:pt x="39820" y="56408"/>
                    <a:pt x="32770" y="56408"/>
                    <a:pt x="28007" y="52208"/>
                  </a:cubicBezTo>
                  <a:cubicBezTo>
                    <a:pt x="23626" y="47997"/>
                    <a:pt x="23533" y="41054"/>
                    <a:pt x="27816" y="36719"/>
                  </a:cubicBezTo>
                  <a:cubicBezTo>
                    <a:pt x="27816" y="36643"/>
                    <a:pt x="27914" y="36567"/>
                    <a:pt x="28007" y="36491"/>
                  </a:cubicBezTo>
                  <a:cubicBezTo>
                    <a:pt x="32677" y="32157"/>
                    <a:pt x="39913" y="32157"/>
                    <a:pt x="44583" y="36491"/>
                  </a:cubicBezTo>
                  <a:cubicBezTo>
                    <a:pt x="46773" y="38682"/>
                    <a:pt x="47820" y="41701"/>
                    <a:pt x="47629" y="44778"/>
                  </a:cubicBezTo>
                  <a:close/>
                  <a:moveTo>
                    <a:pt x="33914" y="47159"/>
                  </a:moveTo>
                  <a:cubicBezTo>
                    <a:pt x="34486" y="47864"/>
                    <a:pt x="35341" y="48264"/>
                    <a:pt x="36197" y="48207"/>
                  </a:cubicBezTo>
                  <a:cubicBezTo>
                    <a:pt x="37151" y="48245"/>
                    <a:pt x="38011" y="47854"/>
                    <a:pt x="38578" y="47159"/>
                  </a:cubicBezTo>
                  <a:cubicBezTo>
                    <a:pt x="39248" y="46407"/>
                    <a:pt x="39630" y="45407"/>
                    <a:pt x="39532" y="44397"/>
                  </a:cubicBezTo>
                  <a:cubicBezTo>
                    <a:pt x="39630" y="43359"/>
                    <a:pt x="39248" y="42339"/>
                    <a:pt x="38578" y="41540"/>
                  </a:cubicBezTo>
                  <a:cubicBezTo>
                    <a:pt x="38011" y="40834"/>
                    <a:pt x="37151" y="40415"/>
                    <a:pt x="36295" y="40397"/>
                  </a:cubicBezTo>
                  <a:cubicBezTo>
                    <a:pt x="35341" y="40397"/>
                    <a:pt x="34486" y="40816"/>
                    <a:pt x="33914" y="41540"/>
                  </a:cubicBezTo>
                  <a:cubicBezTo>
                    <a:pt x="33249" y="42359"/>
                    <a:pt x="32960" y="43368"/>
                    <a:pt x="32960" y="44397"/>
                  </a:cubicBezTo>
                  <a:cubicBezTo>
                    <a:pt x="32770" y="45502"/>
                    <a:pt x="33058" y="46635"/>
                    <a:pt x="33723" y="47540"/>
                  </a:cubicBezTo>
                  <a:close/>
                </a:path>
              </a:pathLst>
            </a:custGeom>
            <a:solidFill>
              <a:srgbClr val="6D6E71"/>
            </a:solidFill>
            <a:ln w="9525" cap="flat">
              <a:noFill/>
              <a:prstDash val="solid"/>
              <a:miter/>
            </a:ln>
          </p:spPr>
          <p:txBody>
            <a:bodyPr rtlCol="0" anchor="ctr"/>
            <a:lstStyle/>
            <a:p>
              <a:endParaRPr lang="en-US"/>
            </a:p>
          </p:txBody>
        </p:sp>
        <p:sp>
          <p:nvSpPr>
            <p:cNvPr id="1848" name="Freeform: Shape 1847">
              <a:extLst>
                <a:ext uri="{FF2B5EF4-FFF2-40B4-BE49-F238E27FC236}">
                  <a16:creationId xmlns:a16="http://schemas.microsoft.com/office/drawing/2014/main" id="{1C992CAB-594F-41FE-B31F-33FB5022C98B}"/>
                </a:ext>
              </a:extLst>
            </p:cNvPr>
            <p:cNvSpPr/>
            <p:nvPr/>
          </p:nvSpPr>
          <p:spPr>
            <a:xfrm>
              <a:off x="18674620" y="3909346"/>
              <a:ext cx="39718" cy="55244"/>
            </a:xfrm>
            <a:custGeom>
              <a:avLst/>
              <a:gdLst>
                <a:gd name="connsiteX0" fmla="*/ -6289 w 39718"/>
                <a:gd name="connsiteY0" fmla="*/ 17441 h 55244"/>
                <a:gd name="connsiteX1" fmla="*/ -6289 w 39718"/>
                <a:gd name="connsiteY1" fmla="*/ -180 h 55244"/>
                <a:gd name="connsiteX2" fmla="*/ 33430 w 39718"/>
                <a:gd name="connsiteY2" fmla="*/ -180 h 55244"/>
                <a:gd name="connsiteX3" fmla="*/ 33430 w 39718"/>
                <a:gd name="connsiteY3" fmla="*/ 9345 h 55244"/>
                <a:gd name="connsiteX4" fmla="*/ 11143 w 39718"/>
                <a:gd name="connsiteY4" fmla="*/ 55065 h 55244"/>
                <a:gd name="connsiteX5" fmla="*/ -2191 w 39718"/>
                <a:gd name="connsiteY5" fmla="*/ 55065 h 55244"/>
                <a:gd name="connsiteX6" fmla="*/ 19049 w 39718"/>
                <a:gd name="connsiteY6" fmla="*/ 10679 h 55244"/>
                <a:gd name="connsiteX7" fmla="*/ 5138 w 39718"/>
                <a:gd name="connsiteY7" fmla="*/ 10679 h 55244"/>
                <a:gd name="connsiteX8" fmla="*/ 5138 w 39718"/>
                <a:gd name="connsiteY8" fmla="*/ 17727 h 55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18" h="55244">
                  <a:moveTo>
                    <a:pt x="-6289" y="17441"/>
                  </a:moveTo>
                  <a:lnTo>
                    <a:pt x="-6289" y="-180"/>
                  </a:lnTo>
                  <a:lnTo>
                    <a:pt x="33430" y="-180"/>
                  </a:lnTo>
                  <a:lnTo>
                    <a:pt x="33430" y="9345"/>
                  </a:lnTo>
                  <a:lnTo>
                    <a:pt x="11143" y="55065"/>
                  </a:lnTo>
                  <a:lnTo>
                    <a:pt x="-2191" y="55065"/>
                  </a:lnTo>
                  <a:lnTo>
                    <a:pt x="19049" y="10679"/>
                  </a:lnTo>
                  <a:lnTo>
                    <a:pt x="5138" y="10679"/>
                  </a:lnTo>
                  <a:lnTo>
                    <a:pt x="5138" y="17727"/>
                  </a:lnTo>
                  <a:close/>
                </a:path>
              </a:pathLst>
            </a:custGeom>
            <a:solidFill>
              <a:srgbClr val="6D6E71"/>
            </a:solidFill>
            <a:ln w="9525" cap="flat">
              <a:noFill/>
              <a:prstDash val="solid"/>
              <a:miter/>
            </a:ln>
          </p:spPr>
          <p:txBody>
            <a:bodyPr rtlCol="0" anchor="ctr"/>
            <a:lstStyle/>
            <a:p>
              <a:endParaRPr lang="en-US"/>
            </a:p>
          </p:txBody>
        </p:sp>
        <p:sp>
          <p:nvSpPr>
            <p:cNvPr id="1849" name="Freeform: Shape 1848">
              <a:extLst>
                <a:ext uri="{FF2B5EF4-FFF2-40B4-BE49-F238E27FC236}">
                  <a16:creationId xmlns:a16="http://schemas.microsoft.com/office/drawing/2014/main" id="{6D306B4D-7F1B-4F60-A553-7DE1343EC355}"/>
                </a:ext>
              </a:extLst>
            </p:cNvPr>
            <p:cNvSpPr/>
            <p:nvPr/>
          </p:nvSpPr>
          <p:spPr>
            <a:xfrm>
              <a:off x="18719276" y="3908676"/>
              <a:ext cx="40467" cy="56405"/>
            </a:xfrm>
            <a:custGeom>
              <a:avLst/>
              <a:gdLst>
                <a:gd name="connsiteX0" fmla="*/ 17157 w 40467"/>
                <a:gd name="connsiteY0" fmla="*/ 9729 h 56405"/>
                <a:gd name="connsiteX1" fmla="*/ 9251 w 40467"/>
                <a:gd name="connsiteY1" fmla="*/ 13159 h 56405"/>
                <a:gd name="connsiteX2" fmla="*/ 5823 w 40467"/>
                <a:gd name="connsiteY2" fmla="*/ 22684 h 56405"/>
                <a:gd name="connsiteX3" fmla="*/ 16683 w 40467"/>
                <a:gd name="connsiteY3" fmla="*/ 19349 h 56405"/>
                <a:gd name="connsiteX4" fmla="*/ 34115 w 40467"/>
                <a:gd name="connsiteY4" fmla="*/ 39857 h 56405"/>
                <a:gd name="connsiteX5" fmla="*/ 29161 w 40467"/>
                <a:gd name="connsiteY5" fmla="*/ 51259 h 56405"/>
                <a:gd name="connsiteX6" fmla="*/ 15158 w 40467"/>
                <a:gd name="connsiteY6" fmla="*/ 56211 h 56405"/>
                <a:gd name="connsiteX7" fmla="*/ 5060 w 40467"/>
                <a:gd name="connsiteY7" fmla="*/ 54021 h 56405"/>
                <a:gd name="connsiteX8" fmla="*/ -1604 w 40467"/>
                <a:gd name="connsiteY8" fmla="*/ 47734 h 56405"/>
                <a:gd name="connsiteX9" fmla="*/ -6274 w 40467"/>
                <a:gd name="connsiteY9" fmla="*/ 28684 h 56405"/>
                <a:gd name="connsiteX10" fmla="*/ -4465 w 40467"/>
                <a:gd name="connsiteY10" fmla="*/ 15349 h 56405"/>
                <a:gd name="connsiteX11" fmla="*/ 586 w 40467"/>
                <a:gd name="connsiteY11" fmla="*/ 6396 h 56405"/>
                <a:gd name="connsiteX12" fmla="*/ 16204 w 40467"/>
                <a:gd name="connsiteY12" fmla="*/ -177 h 56405"/>
                <a:gd name="connsiteX13" fmla="*/ 23538 w 40467"/>
                <a:gd name="connsiteY13" fmla="*/ 966 h 56405"/>
                <a:gd name="connsiteX14" fmla="*/ 28971 w 40467"/>
                <a:gd name="connsiteY14" fmla="*/ 3252 h 56405"/>
                <a:gd name="connsiteX15" fmla="*/ 33063 w 40467"/>
                <a:gd name="connsiteY15" fmla="*/ 6205 h 56405"/>
                <a:gd name="connsiteX16" fmla="*/ 27254 w 40467"/>
                <a:gd name="connsiteY16" fmla="*/ 14873 h 56405"/>
                <a:gd name="connsiteX17" fmla="*/ 25920 w 40467"/>
                <a:gd name="connsiteY17" fmla="*/ 13635 h 56405"/>
                <a:gd name="connsiteX18" fmla="*/ 22301 w 40467"/>
                <a:gd name="connsiteY18" fmla="*/ 11634 h 56405"/>
                <a:gd name="connsiteX19" fmla="*/ 17157 w 40467"/>
                <a:gd name="connsiteY19" fmla="*/ 9729 h 56405"/>
                <a:gd name="connsiteX20" fmla="*/ 15539 w 40467"/>
                <a:gd name="connsiteY20" fmla="*/ 29541 h 56405"/>
                <a:gd name="connsiteX21" fmla="*/ 9442 w 40467"/>
                <a:gd name="connsiteY21" fmla="*/ 31732 h 56405"/>
                <a:gd name="connsiteX22" fmla="*/ 6870 w 40467"/>
                <a:gd name="connsiteY22" fmla="*/ 37352 h 56405"/>
                <a:gd name="connsiteX23" fmla="*/ 9251 w 40467"/>
                <a:gd name="connsiteY23" fmla="*/ 43257 h 56405"/>
                <a:gd name="connsiteX24" fmla="*/ 15158 w 40467"/>
                <a:gd name="connsiteY24" fmla="*/ 45734 h 56405"/>
                <a:gd name="connsiteX25" fmla="*/ 21064 w 40467"/>
                <a:gd name="connsiteY25" fmla="*/ 43543 h 56405"/>
                <a:gd name="connsiteX26" fmla="*/ 23445 w 40467"/>
                <a:gd name="connsiteY26" fmla="*/ 37828 h 56405"/>
                <a:gd name="connsiteX27" fmla="*/ 21348 w 40467"/>
                <a:gd name="connsiteY27" fmla="*/ 31923 h 56405"/>
                <a:gd name="connsiteX28" fmla="*/ 15539 w 40467"/>
                <a:gd name="connsiteY28" fmla="*/ 29541 h 56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0467" h="56405">
                  <a:moveTo>
                    <a:pt x="17157" y="9729"/>
                  </a:moveTo>
                  <a:cubicBezTo>
                    <a:pt x="14111" y="9548"/>
                    <a:pt x="11158" y="10825"/>
                    <a:pt x="9251" y="13159"/>
                  </a:cubicBezTo>
                  <a:cubicBezTo>
                    <a:pt x="7158" y="15911"/>
                    <a:pt x="5916" y="19235"/>
                    <a:pt x="5823" y="22684"/>
                  </a:cubicBezTo>
                  <a:cubicBezTo>
                    <a:pt x="9060" y="20540"/>
                    <a:pt x="12776" y="19378"/>
                    <a:pt x="16683" y="19349"/>
                  </a:cubicBezTo>
                  <a:cubicBezTo>
                    <a:pt x="27157" y="20188"/>
                    <a:pt x="34970" y="29370"/>
                    <a:pt x="34115" y="39857"/>
                  </a:cubicBezTo>
                  <a:cubicBezTo>
                    <a:pt x="33826" y="44115"/>
                    <a:pt x="32017" y="48124"/>
                    <a:pt x="29161" y="51259"/>
                  </a:cubicBezTo>
                  <a:cubicBezTo>
                    <a:pt x="25255" y="54630"/>
                    <a:pt x="20301" y="56402"/>
                    <a:pt x="15158" y="56211"/>
                  </a:cubicBezTo>
                  <a:cubicBezTo>
                    <a:pt x="11632" y="56335"/>
                    <a:pt x="8204" y="55583"/>
                    <a:pt x="5060" y="54021"/>
                  </a:cubicBezTo>
                  <a:cubicBezTo>
                    <a:pt x="2298" y="52582"/>
                    <a:pt x="14" y="50401"/>
                    <a:pt x="-1604" y="47734"/>
                  </a:cubicBezTo>
                  <a:cubicBezTo>
                    <a:pt x="-4846" y="41924"/>
                    <a:pt x="-6464" y="35342"/>
                    <a:pt x="-6274" y="28684"/>
                  </a:cubicBezTo>
                  <a:cubicBezTo>
                    <a:pt x="-6367" y="24169"/>
                    <a:pt x="-5799" y="19673"/>
                    <a:pt x="-4465" y="15349"/>
                  </a:cubicBezTo>
                  <a:cubicBezTo>
                    <a:pt x="-3418" y="12034"/>
                    <a:pt x="-1702" y="8977"/>
                    <a:pt x="586" y="6396"/>
                  </a:cubicBezTo>
                  <a:cubicBezTo>
                    <a:pt x="4586" y="2100"/>
                    <a:pt x="10302" y="-281"/>
                    <a:pt x="16204" y="-177"/>
                  </a:cubicBezTo>
                  <a:cubicBezTo>
                    <a:pt x="18683" y="-196"/>
                    <a:pt x="21157" y="195"/>
                    <a:pt x="23538" y="966"/>
                  </a:cubicBezTo>
                  <a:cubicBezTo>
                    <a:pt x="25445" y="1538"/>
                    <a:pt x="27254" y="2309"/>
                    <a:pt x="28971" y="3252"/>
                  </a:cubicBezTo>
                  <a:cubicBezTo>
                    <a:pt x="30208" y="4014"/>
                    <a:pt x="31543" y="5062"/>
                    <a:pt x="33063" y="6205"/>
                  </a:cubicBezTo>
                  <a:lnTo>
                    <a:pt x="27254" y="14873"/>
                  </a:lnTo>
                  <a:lnTo>
                    <a:pt x="25920" y="13635"/>
                  </a:lnTo>
                  <a:cubicBezTo>
                    <a:pt x="24873" y="12777"/>
                    <a:pt x="23636" y="12101"/>
                    <a:pt x="22301" y="11634"/>
                  </a:cubicBezTo>
                  <a:cubicBezTo>
                    <a:pt x="20776" y="10606"/>
                    <a:pt x="18967" y="9948"/>
                    <a:pt x="17157" y="9729"/>
                  </a:cubicBezTo>
                  <a:close/>
                  <a:moveTo>
                    <a:pt x="15539" y="29541"/>
                  </a:moveTo>
                  <a:cubicBezTo>
                    <a:pt x="13348" y="29475"/>
                    <a:pt x="11158" y="30256"/>
                    <a:pt x="9442" y="31732"/>
                  </a:cubicBezTo>
                  <a:cubicBezTo>
                    <a:pt x="7730" y="33113"/>
                    <a:pt x="6777" y="35180"/>
                    <a:pt x="6870" y="37352"/>
                  </a:cubicBezTo>
                  <a:cubicBezTo>
                    <a:pt x="6870" y="39552"/>
                    <a:pt x="7730" y="41676"/>
                    <a:pt x="9251" y="43257"/>
                  </a:cubicBezTo>
                  <a:cubicBezTo>
                    <a:pt x="10776" y="44915"/>
                    <a:pt x="12967" y="45819"/>
                    <a:pt x="15158" y="45734"/>
                  </a:cubicBezTo>
                  <a:cubicBezTo>
                    <a:pt x="17348" y="45839"/>
                    <a:pt x="19446" y="45048"/>
                    <a:pt x="21064" y="43543"/>
                  </a:cubicBezTo>
                  <a:cubicBezTo>
                    <a:pt x="22683" y="42095"/>
                    <a:pt x="23538" y="39990"/>
                    <a:pt x="23445" y="37828"/>
                  </a:cubicBezTo>
                  <a:cubicBezTo>
                    <a:pt x="23445" y="35675"/>
                    <a:pt x="22683" y="33599"/>
                    <a:pt x="21348" y="31923"/>
                  </a:cubicBezTo>
                  <a:cubicBezTo>
                    <a:pt x="19827" y="30341"/>
                    <a:pt x="17729" y="29475"/>
                    <a:pt x="15539" y="29541"/>
                  </a:cubicBezTo>
                  <a:close/>
                </a:path>
              </a:pathLst>
            </a:custGeom>
            <a:solidFill>
              <a:srgbClr val="6D6E71"/>
            </a:solidFill>
            <a:ln w="9525" cap="flat">
              <a:noFill/>
              <a:prstDash val="solid"/>
              <a:miter/>
            </a:ln>
          </p:spPr>
          <p:txBody>
            <a:bodyPr rtlCol="0" anchor="ctr"/>
            <a:lstStyle/>
            <a:p>
              <a:endParaRPr lang="en-US"/>
            </a:p>
          </p:txBody>
        </p:sp>
        <p:sp>
          <p:nvSpPr>
            <p:cNvPr id="1850" name="Freeform: Shape 1849">
              <a:extLst>
                <a:ext uri="{FF2B5EF4-FFF2-40B4-BE49-F238E27FC236}">
                  <a16:creationId xmlns:a16="http://schemas.microsoft.com/office/drawing/2014/main" id="{56370B7A-3628-446D-ABF8-589F013FEF86}"/>
                </a:ext>
              </a:extLst>
            </p:cNvPr>
            <p:cNvSpPr/>
            <p:nvPr/>
          </p:nvSpPr>
          <p:spPr>
            <a:xfrm>
              <a:off x="18769465" y="3950782"/>
              <a:ext cx="14096" cy="14099"/>
            </a:xfrm>
            <a:custGeom>
              <a:avLst/>
              <a:gdLst>
                <a:gd name="connsiteX0" fmla="*/ -4167 w 14096"/>
                <a:gd name="connsiteY0" fmla="*/ 11915 h 14099"/>
                <a:gd name="connsiteX1" fmla="*/ -4265 w 14096"/>
                <a:gd name="connsiteY1" fmla="*/ 1952 h 14099"/>
                <a:gd name="connsiteX2" fmla="*/ 5641 w 14096"/>
                <a:gd name="connsiteY2" fmla="*/ 1818 h 14099"/>
                <a:gd name="connsiteX3" fmla="*/ 5832 w 14096"/>
                <a:gd name="connsiteY3" fmla="*/ 11782 h 14099"/>
                <a:gd name="connsiteX4" fmla="*/ 781 w 14096"/>
                <a:gd name="connsiteY4" fmla="*/ 13915 h 14099"/>
                <a:gd name="connsiteX5" fmla="*/ -4167 w 14096"/>
                <a:gd name="connsiteY5" fmla="*/ 11915 h 14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96" h="14099">
                  <a:moveTo>
                    <a:pt x="-4167" y="11915"/>
                  </a:moveTo>
                  <a:cubicBezTo>
                    <a:pt x="-6930" y="9200"/>
                    <a:pt x="-7028" y="4733"/>
                    <a:pt x="-4265" y="1952"/>
                  </a:cubicBezTo>
                  <a:cubicBezTo>
                    <a:pt x="-1600" y="-839"/>
                    <a:pt x="2879" y="-896"/>
                    <a:pt x="5641" y="1818"/>
                  </a:cubicBezTo>
                  <a:cubicBezTo>
                    <a:pt x="8497" y="4533"/>
                    <a:pt x="8497" y="9001"/>
                    <a:pt x="5832" y="11782"/>
                  </a:cubicBezTo>
                  <a:cubicBezTo>
                    <a:pt x="4497" y="13134"/>
                    <a:pt x="2688" y="13905"/>
                    <a:pt x="781" y="13915"/>
                  </a:cubicBezTo>
                  <a:cubicBezTo>
                    <a:pt x="-1121" y="13982"/>
                    <a:pt x="-2837" y="13249"/>
                    <a:pt x="-4167" y="11915"/>
                  </a:cubicBezTo>
                  <a:close/>
                </a:path>
              </a:pathLst>
            </a:custGeom>
            <a:solidFill>
              <a:srgbClr val="6D6E71"/>
            </a:solidFill>
            <a:ln w="9525" cap="flat">
              <a:noFill/>
              <a:prstDash val="solid"/>
              <a:miter/>
            </a:ln>
          </p:spPr>
          <p:txBody>
            <a:bodyPr rtlCol="0" anchor="ctr"/>
            <a:lstStyle/>
            <a:p>
              <a:endParaRPr lang="en-US"/>
            </a:p>
          </p:txBody>
        </p:sp>
        <p:sp>
          <p:nvSpPr>
            <p:cNvPr id="1851" name="Freeform: Shape 1850">
              <a:extLst>
                <a:ext uri="{FF2B5EF4-FFF2-40B4-BE49-F238E27FC236}">
                  <a16:creationId xmlns:a16="http://schemas.microsoft.com/office/drawing/2014/main" id="{87F3033E-0F6F-43ED-9832-9944C2FF0098}"/>
                </a:ext>
              </a:extLst>
            </p:cNvPr>
            <p:cNvSpPr/>
            <p:nvPr/>
          </p:nvSpPr>
          <p:spPr>
            <a:xfrm>
              <a:off x="18792729" y="3908082"/>
              <a:ext cx="40099" cy="55842"/>
            </a:xfrm>
            <a:custGeom>
              <a:avLst/>
              <a:gdLst>
                <a:gd name="connsiteX0" fmla="*/ 17142 w 40099"/>
                <a:gd name="connsiteY0" fmla="*/ 22515 h 55842"/>
                <a:gd name="connsiteX1" fmla="*/ 19240 w 40099"/>
                <a:gd name="connsiteY1" fmla="*/ 16801 h 55842"/>
                <a:gd name="connsiteX2" fmla="*/ 17431 w 40099"/>
                <a:gd name="connsiteY2" fmla="*/ 12228 h 55842"/>
                <a:gd name="connsiteX3" fmla="*/ 12761 w 40099"/>
                <a:gd name="connsiteY3" fmla="*/ 10323 h 55842"/>
                <a:gd name="connsiteX4" fmla="*/ 3236 w 40099"/>
                <a:gd name="connsiteY4" fmla="*/ 17753 h 55842"/>
                <a:gd name="connsiteX5" fmla="*/ -6289 w 40099"/>
                <a:gd name="connsiteY5" fmla="*/ 11943 h 55842"/>
                <a:gd name="connsiteX6" fmla="*/ 2190 w 40099"/>
                <a:gd name="connsiteY6" fmla="*/ 2894 h 55842"/>
                <a:gd name="connsiteX7" fmla="*/ 13905 w 40099"/>
                <a:gd name="connsiteY7" fmla="*/ -154 h 55842"/>
                <a:gd name="connsiteX8" fmla="*/ 26384 w 40099"/>
                <a:gd name="connsiteY8" fmla="*/ 4323 h 55842"/>
                <a:gd name="connsiteX9" fmla="*/ 31811 w 40099"/>
                <a:gd name="connsiteY9" fmla="*/ 16610 h 55842"/>
                <a:gd name="connsiteX10" fmla="*/ 29621 w 40099"/>
                <a:gd name="connsiteY10" fmla="*/ 24801 h 55842"/>
                <a:gd name="connsiteX11" fmla="*/ 21621 w 40099"/>
                <a:gd name="connsiteY11" fmla="*/ 34326 h 55842"/>
                <a:gd name="connsiteX12" fmla="*/ 12096 w 40099"/>
                <a:gd name="connsiteY12" fmla="*/ 44613 h 55842"/>
                <a:gd name="connsiteX13" fmla="*/ 33811 w 40099"/>
                <a:gd name="connsiteY13" fmla="*/ 44613 h 55842"/>
                <a:gd name="connsiteX14" fmla="*/ 33811 w 40099"/>
                <a:gd name="connsiteY14" fmla="*/ 55662 h 55842"/>
                <a:gd name="connsiteX15" fmla="*/ -4954 w 40099"/>
                <a:gd name="connsiteY15" fmla="*/ 55662 h 55842"/>
                <a:gd name="connsiteX16" fmla="*/ -4954 w 40099"/>
                <a:gd name="connsiteY16" fmla="*/ 46137 h 55842"/>
                <a:gd name="connsiteX17" fmla="*/ 11143 w 40099"/>
                <a:gd name="connsiteY17" fmla="*/ 29659 h 55842"/>
                <a:gd name="connsiteX18" fmla="*/ 17142 w 40099"/>
                <a:gd name="connsiteY18" fmla="*/ 22515 h 55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099" h="55842">
                  <a:moveTo>
                    <a:pt x="17142" y="22515"/>
                  </a:moveTo>
                  <a:cubicBezTo>
                    <a:pt x="18477" y="20886"/>
                    <a:pt x="19142" y="18887"/>
                    <a:pt x="19240" y="16801"/>
                  </a:cubicBezTo>
                  <a:cubicBezTo>
                    <a:pt x="19333" y="15095"/>
                    <a:pt x="18668" y="13438"/>
                    <a:pt x="17431" y="12228"/>
                  </a:cubicBezTo>
                  <a:cubicBezTo>
                    <a:pt x="16189" y="10971"/>
                    <a:pt x="14477" y="10276"/>
                    <a:pt x="12761" y="10323"/>
                  </a:cubicBezTo>
                  <a:cubicBezTo>
                    <a:pt x="9334" y="10323"/>
                    <a:pt x="6092" y="12800"/>
                    <a:pt x="3236" y="17753"/>
                  </a:cubicBezTo>
                  <a:lnTo>
                    <a:pt x="-6289" y="11943"/>
                  </a:lnTo>
                  <a:cubicBezTo>
                    <a:pt x="-4098" y="8371"/>
                    <a:pt x="-1238" y="5284"/>
                    <a:pt x="2190" y="2894"/>
                  </a:cubicBezTo>
                  <a:cubicBezTo>
                    <a:pt x="5715" y="703"/>
                    <a:pt x="9808" y="-363"/>
                    <a:pt x="13905" y="-154"/>
                  </a:cubicBezTo>
                  <a:cubicBezTo>
                    <a:pt x="18477" y="-202"/>
                    <a:pt x="22858" y="1389"/>
                    <a:pt x="26384" y="4323"/>
                  </a:cubicBezTo>
                  <a:cubicBezTo>
                    <a:pt x="30002" y="7361"/>
                    <a:pt x="32002" y="11895"/>
                    <a:pt x="31811" y="16610"/>
                  </a:cubicBezTo>
                  <a:cubicBezTo>
                    <a:pt x="31811" y="19477"/>
                    <a:pt x="31048" y="22296"/>
                    <a:pt x="29621" y="24801"/>
                  </a:cubicBezTo>
                  <a:cubicBezTo>
                    <a:pt x="27337" y="28288"/>
                    <a:pt x="24667" y="31488"/>
                    <a:pt x="21621" y="34326"/>
                  </a:cubicBezTo>
                  <a:lnTo>
                    <a:pt x="12096" y="44613"/>
                  </a:lnTo>
                  <a:lnTo>
                    <a:pt x="33811" y="44613"/>
                  </a:lnTo>
                  <a:lnTo>
                    <a:pt x="33811" y="55662"/>
                  </a:lnTo>
                  <a:lnTo>
                    <a:pt x="-4954" y="55662"/>
                  </a:lnTo>
                  <a:lnTo>
                    <a:pt x="-4954" y="46137"/>
                  </a:lnTo>
                  <a:lnTo>
                    <a:pt x="11143" y="29659"/>
                  </a:lnTo>
                  <a:cubicBezTo>
                    <a:pt x="13333" y="27402"/>
                    <a:pt x="15333" y="25020"/>
                    <a:pt x="17142" y="22515"/>
                  </a:cubicBezTo>
                  <a:close/>
                </a:path>
              </a:pathLst>
            </a:custGeom>
            <a:solidFill>
              <a:srgbClr val="6D6E71"/>
            </a:solidFill>
            <a:ln w="9525" cap="flat">
              <a:noFill/>
              <a:prstDash val="solid"/>
              <a:miter/>
            </a:ln>
          </p:spPr>
          <p:txBody>
            <a:bodyPr rtlCol="0" anchor="ctr"/>
            <a:lstStyle/>
            <a:p>
              <a:endParaRPr lang="en-US"/>
            </a:p>
          </p:txBody>
        </p:sp>
        <p:sp>
          <p:nvSpPr>
            <p:cNvPr id="1852" name="Freeform: Shape 1851">
              <a:extLst>
                <a:ext uri="{FF2B5EF4-FFF2-40B4-BE49-F238E27FC236}">
                  <a16:creationId xmlns:a16="http://schemas.microsoft.com/office/drawing/2014/main" id="{BEC885D0-531D-47C2-BDCE-6D85CA05042A}"/>
                </a:ext>
              </a:extLst>
            </p:cNvPr>
            <p:cNvSpPr/>
            <p:nvPr/>
          </p:nvSpPr>
          <p:spPr>
            <a:xfrm>
              <a:off x="18841879" y="3909346"/>
              <a:ext cx="54201" cy="55537"/>
            </a:xfrm>
            <a:custGeom>
              <a:avLst/>
              <a:gdLst>
                <a:gd name="connsiteX0" fmla="*/ 16952 w 54201"/>
                <a:gd name="connsiteY0" fmla="*/ 12202 h 55537"/>
                <a:gd name="connsiteX1" fmla="*/ 13617 w 54201"/>
                <a:gd name="connsiteY1" fmla="*/ 20013 h 55537"/>
                <a:gd name="connsiteX2" fmla="*/ -2954 w 54201"/>
                <a:gd name="connsiteY2" fmla="*/ 20013 h 55537"/>
                <a:gd name="connsiteX3" fmla="*/ -6289 w 54201"/>
                <a:gd name="connsiteY3" fmla="*/ 12202 h 55537"/>
                <a:gd name="connsiteX4" fmla="*/ -2954 w 54201"/>
                <a:gd name="connsiteY4" fmla="*/ 4392 h 55537"/>
                <a:gd name="connsiteX5" fmla="*/ 13617 w 54201"/>
                <a:gd name="connsiteY5" fmla="*/ 4392 h 55537"/>
                <a:gd name="connsiteX6" fmla="*/ 16952 w 54201"/>
                <a:gd name="connsiteY6" fmla="*/ 12202 h 55537"/>
                <a:gd name="connsiteX7" fmla="*/ 47145 w 54201"/>
                <a:gd name="connsiteY7" fmla="*/ -180 h 55537"/>
                <a:gd name="connsiteX8" fmla="*/ 7710 w 54201"/>
                <a:gd name="connsiteY8" fmla="*/ 54779 h 55537"/>
                <a:gd name="connsiteX9" fmla="*/ -5814 w 54201"/>
                <a:gd name="connsiteY9" fmla="*/ 54779 h 55537"/>
                <a:gd name="connsiteX10" fmla="*/ 33713 w 54201"/>
                <a:gd name="connsiteY10" fmla="*/ -180 h 55537"/>
                <a:gd name="connsiteX11" fmla="*/ 2948 w 54201"/>
                <a:gd name="connsiteY11" fmla="*/ 15060 h 55537"/>
                <a:gd name="connsiteX12" fmla="*/ 5329 w 54201"/>
                <a:gd name="connsiteY12" fmla="*/ 16108 h 55537"/>
                <a:gd name="connsiteX13" fmla="*/ 7617 w 54201"/>
                <a:gd name="connsiteY13" fmla="*/ 15060 h 55537"/>
                <a:gd name="connsiteX14" fmla="*/ 7617 w 54201"/>
                <a:gd name="connsiteY14" fmla="*/ 9345 h 55537"/>
                <a:gd name="connsiteX15" fmla="*/ 5329 w 54201"/>
                <a:gd name="connsiteY15" fmla="*/ 8202 h 55537"/>
                <a:gd name="connsiteX16" fmla="*/ 3046 w 54201"/>
                <a:gd name="connsiteY16" fmla="*/ 9345 h 55537"/>
                <a:gd name="connsiteX17" fmla="*/ 2092 w 54201"/>
                <a:gd name="connsiteY17" fmla="*/ 12202 h 55537"/>
                <a:gd name="connsiteX18" fmla="*/ 2948 w 54201"/>
                <a:gd name="connsiteY18" fmla="*/ 15060 h 55537"/>
                <a:gd name="connsiteX19" fmla="*/ 47908 w 54201"/>
                <a:gd name="connsiteY19" fmla="*/ 44397 h 55537"/>
                <a:gd name="connsiteX20" fmla="*/ 44573 w 54201"/>
                <a:gd name="connsiteY20" fmla="*/ 52208 h 55537"/>
                <a:gd name="connsiteX21" fmla="*/ 28002 w 54201"/>
                <a:gd name="connsiteY21" fmla="*/ 52208 h 55537"/>
                <a:gd name="connsiteX22" fmla="*/ 28002 w 54201"/>
                <a:gd name="connsiteY22" fmla="*/ 36491 h 55537"/>
                <a:gd name="connsiteX23" fmla="*/ 44573 w 54201"/>
                <a:gd name="connsiteY23" fmla="*/ 36491 h 55537"/>
                <a:gd name="connsiteX24" fmla="*/ 47908 w 54201"/>
                <a:gd name="connsiteY24" fmla="*/ 44397 h 55537"/>
                <a:gd name="connsiteX25" fmla="*/ 34002 w 54201"/>
                <a:gd name="connsiteY25" fmla="*/ 47159 h 55537"/>
                <a:gd name="connsiteX26" fmla="*/ 36285 w 54201"/>
                <a:gd name="connsiteY26" fmla="*/ 48207 h 55537"/>
                <a:gd name="connsiteX27" fmla="*/ 38667 w 54201"/>
                <a:gd name="connsiteY27" fmla="*/ 47159 h 55537"/>
                <a:gd name="connsiteX28" fmla="*/ 39620 w 54201"/>
                <a:gd name="connsiteY28" fmla="*/ 44397 h 55537"/>
                <a:gd name="connsiteX29" fmla="*/ 38667 w 54201"/>
                <a:gd name="connsiteY29" fmla="*/ 41540 h 55537"/>
                <a:gd name="connsiteX30" fmla="*/ 36285 w 54201"/>
                <a:gd name="connsiteY30" fmla="*/ 40397 h 55537"/>
                <a:gd name="connsiteX31" fmla="*/ 34002 w 54201"/>
                <a:gd name="connsiteY31" fmla="*/ 41540 h 55537"/>
                <a:gd name="connsiteX32" fmla="*/ 33048 w 54201"/>
                <a:gd name="connsiteY32" fmla="*/ 44397 h 55537"/>
                <a:gd name="connsiteX33" fmla="*/ 34002 w 54201"/>
                <a:gd name="connsiteY33" fmla="*/ 47159 h 55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4201" h="55537">
                  <a:moveTo>
                    <a:pt x="16952" y="12202"/>
                  </a:moveTo>
                  <a:cubicBezTo>
                    <a:pt x="17045" y="15165"/>
                    <a:pt x="15808" y="18003"/>
                    <a:pt x="13617" y="20013"/>
                  </a:cubicBezTo>
                  <a:cubicBezTo>
                    <a:pt x="8952" y="24347"/>
                    <a:pt x="1711" y="24347"/>
                    <a:pt x="-2954" y="20013"/>
                  </a:cubicBezTo>
                  <a:cubicBezTo>
                    <a:pt x="-5145" y="17984"/>
                    <a:pt x="-6289" y="15155"/>
                    <a:pt x="-6289" y="12202"/>
                  </a:cubicBezTo>
                  <a:cubicBezTo>
                    <a:pt x="-6289" y="9250"/>
                    <a:pt x="-5145" y="6411"/>
                    <a:pt x="-2954" y="4392"/>
                  </a:cubicBezTo>
                  <a:cubicBezTo>
                    <a:pt x="1711" y="58"/>
                    <a:pt x="8952" y="58"/>
                    <a:pt x="13617" y="4392"/>
                  </a:cubicBezTo>
                  <a:cubicBezTo>
                    <a:pt x="15808" y="6411"/>
                    <a:pt x="16952" y="9250"/>
                    <a:pt x="16952" y="12202"/>
                  </a:cubicBezTo>
                  <a:close/>
                  <a:moveTo>
                    <a:pt x="47145" y="-180"/>
                  </a:moveTo>
                  <a:lnTo>
                    <a:pt x="7710" y="54779"/>
                  </a:lnTo>
                  <a:lnTo>
                    <a:pt x="-5814" y="54779"/>
                  </a:lnTo>
                  <a:lnTo>
                    <a:pt x="33713" y="-180"/>
                  </a:lnTo>
                  <a:close/>
                  <a:moveTo>
                    <a:pt x="2948" y="15060"/>
                  </a:moveTo>
                  <a:cubicBezTo>
                    <a:pt x="3520" y="15727"/>
                    <a:pt x="4380" y="16108"/>
                    <a:pt x="5329" y="16108"/>
                  </a:cubicBezTo>
                  <a:cubicBezTo>
                    <a:pt x="6190" y="16127"/>
                    <a:pt x="7045" y="15746"/>
                    <a:pt x="7617" y="15060"/>
                  </a:cubicBezTo>
                  <a:cubicBezTo>
                    <a:pt x="8854" y="13365"/>
                    <a:pt x="8854" y="11040"/>
                    <a:pt x="7617" y="9345"/>
                  </a:cubicBezTo>
                  <a:cubicBezTo>
                    <a:pt x="7045" y="8611"/>
                    <a:pt x="6283" y="8183"/>
                    <a:pt x="5329" y="8202"/>
                  </a:cubicBezTo>
                  <a:cubicBezTo>
                    <a:pt x="4473" y="8202"/>
                    <a:pt x="3618" y="8621"/>
                    <a:pt x="3046" y="9345"/>
                  </a:cubicBezTo>
                  <a:cubicBezTo>
                    <a:pt x="2376" y="10145"/>
                    <a:pt x="1999" y="11164"/>
                    <a:pt x="2092" y="12202"/>
                  </a:cubicBezTo>
                  <a:cubicBezTo>
                    <a:pt x="2092" y="13222"/>
                    <a:pt x="2376" y="14231"/>
                    <a:pt x="2948" y="15060"/>
                  </a:cubicBezTo>
                  <a:close/>
                  <a:moveTo>
                    <a:pt x="47908" y="44397"/>
                  </a:moveTo>
                  <a:cubicBezTo>
                    <a:pt x="48001" y="47360"/>
                    <a:pt x="46764" y="50217"/>
                    <a:pt x="44573" y="52208"/>
                  </a:cubicBezTo>
                  <a:cubicBezTo>
                    <a:pt x="39811" y="56408"/>
                    <a:pt x="32765" y="56408"/>
                    <a:pt x="28002" y="52208"/>
                  </a:cubicBezTo>
                  <a:cubicBezTo>
                    <a:pt x="23714" y="47864"/>
                    <a:pt x="23714" y="40835"/>
                    <a:pt x="28002" y="36491"/>
                  </a:cubicBezTo>
                  <a:cubicBezTo>
                    <a:pt x="32765" y="32291"/>
                    <a:pt x="39811" y="32291"/>
                    <a:pt x="44573" y="36491"/>
                  </a:cubicBezTo>
                  <a:cubicBezTo>
                    <a:pt x="46764" y="38520"/>
                    <a:pt x="48001" y="41406"/>
                    <a:pt x="47908" y="44397"/>
                  </a:cubicBezTo>
                  <a:close/>
                  <a:moveTo>
                    <a:pt x="34002" y="47159"/>
                  </a:moveTo>
                  <a:cubicBezTo>
                    <a:pt x="34574" y="47864"/>
                    <a:pt x="35430" y="48264"/>
                    <a:pt x="36285" y="48207"/>
                  </a:cubicBezTo>
                  <a:cubicBezTo>
                    <a:pt x="37239" y="48245"/>
                    <a:pt x="38095" y="47855"/>
                    <a:pt x="38667" y="47159"/>
                  </a:cubicBezTo>
                  <a:cubicBezTo>
                    <a:pt x="39336" y="46378"/>
                    <a:pt x="39620" y="45407"/>
                    <a:pt x="39620" y="44397"/>
                  </a:cubicBezTo>
                  <a:cubicBezTo>
                    <a:pt x="39620" y="43369"/>
                    <a:pt x="39336" y="42359"/>
                    <a:pt x="38667" y="41540"/>
                  </a:cubicBezTo>
                  <a:cubicBezTo>
                    <a:pt x="38095" y="40816"/>
                    <a:pt x="37239" y="40397"/>
                    <a:pt x="36285" y="40397"/>
                  </a:cubicBezTo>
                  <a:cubicBezTo>
                    <a:pt x="35430" y="40416"/>
                    <a:pt x="34574" y="40835"/>
                    <a:pt x="34002" y="41540"/>
                  </a:cubicBezTo>
                  <a:cubicBezTo>
                    <a:pt x="33332" y="42339"/>
                    <a:pt x="33048" y="43359"/>
                    <a:pt x="33048" y="44397"/>
                  </a:cubicBezTo>
                  <a:cubicBezTo>
                    <a:pt x="32955" y="45407"/>
                    <a:pt x="33332" y="46407"/>
                    <a:pt x="34002" y="47159"/>
                  </a:cubicBezTo>
                  <a:close/>
                </a:path>
              </a:pathLst>
            </a:custGeom>
            <a:solidFill>
              <a:srgbClr val="6D6E71"/>
            </a:solidFill>
            <a:ln w="9525" cap="flat">
              <a:noFill/>
              <a:prstDash val="solid"/>
              <a:miter/>
            </a:ln>
          </p:spPr>
          <p:txBody>
            <a:bodyPr rtlCol="0" anchor="ctr"/>
            <a:lstStyle/>
            <a:p>
              <a:endParaRPr lang="en-US"/>
            </a:p>
          </p:txBody>
        </p:sp>
        <p:sp>
          <p:nvSpPr>
            <p:cNvPr id="1853" name="Freeform: Shape 1852">
              <a:extLst>
                <a:ext uri="{FF2B5EF4-FFF2-40B4-BE49-F238E27FC236}">
                  <a16:creationId xmlns:a16="http://schemas.microsoft.com/office/drawing/2014/main" id="{83DFE679-F963-4751-9F44-8BB5907EB215}"/>
                </a:ext>
              </a:extLst>
            </p:cNvPr>
            <p:cNvSpPr/>
            <p:nvPr/>
          </p:nvSpPr>
          <p:spPr>
            <a:xfrm>
              <a:off x="18866645" y="2790254"/>
              <a:ext cx="42972" cy="64674"/>
            </a:xfrm>
            <a:custGeom>
              <a:avLst/>
              <a:gdLst>
                <a:gd name="connsiteX0" fmla="*/ 12091 w 42972"/>
                <a:gd name="connsiteY0" fmla="*/ 64495 h 64674"/>
                <a:gd name="connsiteX1" fmla="*/ 12091 w 42972"/>
                <a:gd name="connsiteY1" fmla="*/ 58780 h 64674"/>
                <a:gd name="connsiteX2" fmla="*/ -6289 w 42972"/>
                <a:gd name="connsiteY2" fmla="*/ 49731 h 64674"/>
                <a:gd name="connsiteX3" fmla="*/ 948 w 42972"/>
                <a:gd name="connsiteY3" fmla="*/ 40873 h 64674"/>
                <a:gd name="connsiteX4" fmla="*/ 12091 w 42972"/>
                <a:gd name="connsiteY4" fmla="*/ 47731 h 64674"/>
                <a:gd name="connsiteX5" fmla="*/ 12091 w 42972"/>
                <a:gd name="connsiteY5" fmla="*/ 36015 h 64674"/>
                <a:gd name="connsiteX6" fmla="*/ -5 w 42972"/>
                <a:gd name="connsiteY6" fmla="*/ 30300 h 64674"/>
                <a:gd name="connsiteX7" fmla="*/ -3908 w 42972"/>
                <a:gd name="connsiteY7" fmla="*/ 20013 h 64674"/>
                <a:gd name="connsiteX8" fmla="*/ 474 w 42972"/>
                <a:gd name="connsiteY8" fmla="*/ 8869 h 64674"/>
                <a:gd name="connsiteX9" fmla="*/ 12091 w 42972"/>
                <a:gd name="connsiteY9" fmla="*/ 3725 h 64674"/>
                <a:gd name="connsiteX10" fmla="*/ 12091 w 42972"/>
                <a:gd name="connsiteY10" fmla="*/ -180 h 64674"/>
                <a:gd name="connsiteX11" fmla="*/ 20379 w 42972"/>
                <a:gd name="connsiteY11" fmla="*/ -180 h 64674"/>
                <a:gd name="connsiteX12" fmla="*/ 20379 w 42972"/>
                <a:gd name="connsiteY12" fmla="*/ 3820 h 64674"/>
                <a:gd name="connsiteX13" fmla="*/ 36095 w 42972"/>
                <a:gd name="connsiteY13" fmla="*/ 10393 h 64674"/>
                <a:gd name="connsiteX14" fmla="*/ 29621 w 42972"/>
                <a:gd name="connsiteY14" fmla="*/ 19918 h 64674"/>
                <a:gd name="connsiteX15" fmla="*/ 20096 w 42972"/>
                <a:gd name="connsiteY15" fmla="*/ 15250 h 64674"/>
                <a:gd name="connsiteX16" fmla="*/ 20096 w 42972"/>
                <a:gd name="connsiteY16" fmla="*/ 25918 h 64674"/>
                <a:gd name="connsiteX17" fmla="*/ 32667 w 42972"/>
                <a:gd name="connsiteY17" fmla="*/ 31824 h 64674"/>
                <a:gd name="connsiteX18" fmla="*/ 36667 w 42972"/>
                <a:gd name="connsiteY18" fmla="*/ 42301 h 64674"/>
                <a:gd name="connsiteX19" fmla="*/ 32188 w 42972"/>
                <a:gd name="connsiteY19" fmla="*/ 53446 h 64674"/>
                <a:gd name="connsiteX20" fmla="*/ 20096 w 42972"/>
                <a:gd name="connsiteY20" fmla="*/ 58780 h 64674"/>
                <a:gd name="connsiteX21" fmla="*/ 20096 w 42972"/>
                <a:gd name="connsiteY21" fmla="*/ 64209 h 64674"/>
                <a:gd name="connsiteX22" fmla="*/ 12091 w 42972"/>
                <a:gd name="connsiteY22" fmla="*/ 14584 h 64674"/>
                <a:gd name="connsiteX23" fmla="*/ 8664 w 42972"/>
                <a:gd name="connsiteY23" fmla="*/ 18965 h 64674"/>
                <a:gd name="connsiteX24" fmla="*/ 12091 w 42972"/>
                <a:gd name="connsiteY24" fmla="*/ 23728 h 64674"/>
                <a:gd name="connsiteX25" fmla="*/ 24379 w 42972"/>
                <a:gd name="connsiteY25" fmla="*/ 43159 h 64674"/>
                <a:gd name="connsiteX26" fmla="*/ 23523 w 42972"/>
                <a:gd name="connsiteY26" fmla="*/ 40396 h 64674"/>
                <a:gd name="connsiteX27" fmla="*/ 20379 w 42972"/>
                <a:gd name="connsiteY27" fmla="*/ 38301 h 64674"/>
                <a:gd name="connsiteX28" fmla="*/ 20379 w 42972"/>
                <a:gd name="connsiteY28" fmla="*/ 47826 h 64674"/>
                <a:gd name="connsiteX29" fmla="*/ 24379 w 42972"/>
                <a:gd name="connsiteY29" fmla="*/ 43254 h 64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2972" h="64674">
                  <a:moveTo>
                    <a:pt x="12091" y="64495"/>
                  </a:moveTo>
                  <a:lnTo>
                    <a:pt x="12091" y="58780"/>
                  </a:lnTo>
                  <a:cubicBezTo>
                    <a:pt x="5236" y="57665"/>
                    <a:pt x="-1243" y="54513"/>
                    <a:pt x="-6289" y="49731"/>
                  </a:cubicBezTo>
                  <a:lnTo>
                    <a:pt x="948" y="40873"/>
                  </a:lnTo>
                  <a:cubicBezTo>
                    <a:pt x="4185" y="43873"/>
                    <a:pt x="7999" y="46207"/>
                    <a:pt x="12091" y="47731"/>
                  </a:cubicBezTo>
                  <a:lnTo>
                    <a:pt x="12091" y="36015"/>
                  </a:lnTo>
                  <a:cubicBezTo>
                    <a:pt x="7710" y="35091"/>
                    <a:pt x="3520" y="33138"/>
                    <a:pt x="-5" y="30300"/>
                  </a:cubicBezTo>
                  <a:cubicBezTo>
                    <a:pt x="-2768" y="27595"/>
                    <a:pt x="-4196" y="23842"/>
                    <a:pt x="-3908" y="20013"/>
                  </a:cubicBezTo>
                  <a:cubicBezTo>
                    <a:pt x="-4005" y="15860"/>
                    <a:pt x="-2387" y="11840"/>
                    <a:pt x="474" y="8869"/>
                  </a:cubicBezTo>
                  <a:cubicBezTo>
                    <a:pt x="3613" y="5906"/>
                    <a:pt x="7710" y="4097"/>
                    <a:pt x="12091" y="3725"/>
                  </a:cubicBezTo>
                  <a:lnTo>
                    <a:pt x="12091" y="-180"/>
                  </a:lnTo>
                  <a:lnTo>
                    <a:pt x="20379" y="-180"/>
                  </a:lnTo>
                  <a:lnTo>
                    <a:pt x="20379" y="3820"/>
                  </a:lnTo>
                  <a:cubicBezTo>
                    <a:pt x="26095" y="4763"/>
                    <a:pt x="31430" y="7011"/>
                    <a:pt x="36095" y="10393"/>
                  </a:cubicBezTo>
                  <a:lnTo>
                    <a:pt x="29621" y="19918"/>
                  </a:lnTo>
                  <a:cubicBezTo>
                    <a:pt x="26760" y="17794"/>
                    <a:pt x="23523" y="16212"/>
                    <a:pt x="20096" y="15250"/>
                  </a:cubicBezTo>
                  <a:lnTo>
                    <a:pt x="20096" y="25918"/>
                  </a:lnTo>
                  <a:cubicBezTo>
                    <a:pt x="24667" y="26861"/>
                    <a:pt x="29049" y="28890"/>
                    <a:pt x="32667" y="31824"/>
                  </a:cubicBezTo>
                  <a:cubicBezTo>
                    <a:pt x="35430" y="34577"/>
                    <a:pt x="36857" y="38396"/>
                    <a:pt x="36667" y="42301"/>
                  </a:cubicBezTo>
                  <a:cubicBezTo>
                    <a:pt x="36857" y="46483"/>
                    <a:pt x="35239" y="50540"/>
                    <a:pt x="32188" y="53446"/>
                  </a:cubicBezTo>
                  <a:cubicBezTo>
                    <a:pt x="28858" y="56541"/>
                    <a:pt x="24570" y="58427"/>
                    <a:pt x="20096" y="58780"/>
                  </a:cubicBezTo>
                  <a:lnTo>
                    <a:pt x="20096" y="64209"/>
                  </a:lnTo>
                  <a:close/>
                  <a:moveTo>
                    <a:pt x="12091" y="14584"/>
                  </a:moveTo>
                  <a:cubicBezTo>
                    <a:pt x="10092" y="15069"/>
                    <a:pt x="8664" y="16889"/>
                    <a:pt x="8664" y="18965"/>
                  </a:cubicBezTo>
                  <a:cubicBezTo>
                    <a:pt x="8757" y="21108"/>
                    <a:pt x="10092" y="22985"/>
                    <a:pt x="12091" y="23728"/>
                  </a:cubicBezTo>
                  <a:close/>
                  <a:moveTo>
                    <a:pt x="24379" y="43159"/>
                  </a:moveTo>
                  <a:cubicBezTo>
                    <a:pt x="24379" y="42168"/>
                    <a:pt x="24095" y="41197"/>
                    <a:pt x="23523" y="40396"/>
                  </a:cubicBezTo>
                  <a:cubicBezTo>
                    <a:pt x="22663" y="39453"/>
                    <a:pt x="21616" y="38730"/>
                    <a:pt x="20379" y="38301"/>
                  </a:cubicBezTo>
                  <a:lnTo>
                    <a:pt x="20379" y="47826"/>
                  </a:lnTo>
                  <a:cubicBezTo>
                    <a:pt x="22570" y="47397"/>
                    <a:pt x="24286" y="45511"/>
                    <a:pt x="24379" y="43254"/>
                  </a:cubicBezTo>
                  <a:close/>
                </a:path>
              </a:pathLst>
            </a:custGeom>
            <a:solidFill>
              <a:srgbClr val="6D6E71"/>
            </a:solidFill>
            <a:ln w="9525" cap="flat">
              <a:noFill/>
              <a:prstDash val="solid"/>
              <a:miter/>
            </a:ln>
          </p:spPr>
          <p:txBody>
            <a:bodyPr rtlCol="0" anchor="ctr"/>
            <a:lstStyle/>
            <a:p>
              <a:endParaRPr lang="en-US"/>
            </a:p>
          </p:txBody>
        </p:sp>
        <p:sp>
          <p:nvSpPr>
            <p:cNvPr id="1854" name="Freeform: Shape 1853">
              <a:extLst>
                <a:ext uri="{FF2B5EF4-FFF2-40B4-BE49-F238E27FC236}">
                  <a16:creationId xmlns:a16="http://schemas.microsoft.com/office/drawing/2014/main" id="{0AEF321A-B665-481B-882B-7FE8BB41C191}"/>
                </a:ext>
              </a:extLst>
            </p:cNvPr>
            <p:cNvSpPr/>
            <p:nvPr/>
          </p:nvSpPr>
          <p:spPr>
            <a:xfrm>
              <a:off x="18917112" y="2793005"/>
              <a:ext cx="40978" cy="56401"/>
            </a:xfrm>
            <a:custGeom>
              <a:avLst/>
              <a:gdLst>
                <a:gd name="connsiteX0" fmla="*/ 11249 w 40978"/>
                <a:gd name="connsiteY0" fmla="*/ 46408 h 56401"/>
                <a:gd name="connsiteX1" fmla="*/ 19156 w 40978"/>
                <a:gd name="connsiteY1" fmla="*/ 42979 h 56401"/>
                <a:gd name="connsiteX2" fmla="*/ 22491 w 40978"/>
                <a:gd name="connsiteY2" fmla="*/ 33454 h 56401"/>
                <a:gd name="connsiteX3" fmla="*/ 11728 w 40978"/>
                <a:gd name="connsiteY3" fmla="*/ 36788 h 56401"/>
                <a:gd name="connsiteX4" fmla="*/ -1131 w 40978"/>
                <a:gd name="connsiteY4" fmla="*/ 31740 h 56401"/>
                <a:gd name="connsiteX5" fmla="*/ -6275 w 40978"/>
                <a:gd name="connsiteY5" fmla="*/ 18309 h 56401"/>
                <a:gd name="connsiteX6" fmla="*/ -750 w 40978"/>
                <a:gd name="connsiteY6" fmla="*/ 4975 h 56401"/>
                <a:gd name="connsiteX7" fmla="*/ 13156 w 40978"/>
                <a:gd name="connsiteY7" fmla="*/ -169 h 56401"/>
                <a:gd name="connsiteX8" fmla="*/ 23253 w 40978"/>
                <a:gd name="connsiteY8" fmla="*/ 2117 h 56401"/>
                <a:gd name="connsiteX9" fmla="*/ 30016 w 40978"/>
                <a:gd name="connsiteY9" fmla="*/ 8308 h 56401"/>
                <a:gd name="connsiteX10" fmla="*/ 34681 w 40978"/>
                <a:gd name="connsiteY10" fmla="*/ 27358 h 56401"/>
                <a:gd name="connsiteX11" fmla="*/ 32778 w 40978"/>
                <a:gd name="connsiteY11" fmla="*/ 40598 h 56401"/>
                <a:gd name="connsiteX12" fmla="*/ 27825 w 40978"/>
                <a:gd name="connsiteY12" fmla="*/ 49647 h 56401"/>
                <a:gd name="connsiteX13" fmla="*/ 12203 w 40978"/>
                <a:gd name="connsiteY13" fmla="*/ 56219 h 56401"/>
                <a:gd name="connsiteX14" fmla="*/ 4775 w 40978"/>
                <a:gd name="connsiteY14" fmla="*/ 55076 h 56401"/>
                <a:gd name="connsiteX15" fmla="*/ -559 w 40978"/>
                <a:gd name="connsiteY15" fmla="*/ 52790 h 56401"/>
                <a:gd name="connsiteX16" fmla="*/ -4750 w 40978"/>
                <a:gd name="connsiteY16" fmla="*/ 49837 h 56401"/>
                <a:gd name="connsiteX17" fmla="*/ 1343 w 40978"/>
                <a:gd name="connsiteY17" fmla="*/ 41170 h 56401"/>
                <a:gd name="connsiteX18" fmla="*/ 2868 w 40978"/>
                <a:gd name="connsiteY18" fmla="*/ 42408 h 56401"/>
                <a:gd name="connsiteX19" fmla="*/ 6296 w 40978"/>
                <a:gd name="connsiteY19" fmla="*/ 44408 h 56401"/>
                <a:gd name="connsiteX20" fmla="*/ 11249 w 40978"/>
                <a:gd name="connsiteY20" fmla="*/ 46408 h 56401"/>
                <a:gd name="connsiteX21" fmla="*/ 12868 w 40978"/>
                <a:gd name="connsiteY21" fmla="*/ 26596 h 56401"/>
                <a:gd name="connsiteX22" fmla="*/ 18965 w 40978"/>
                <a:gd name="connsiteY22" fmla="*/ 24501 h 56401"/>
                <a:gd name="connsiteX23" fmla="*/ 21444 w 40978"/>
                <a:gd name="connsiteY23" fmla="*/ 18976 h 56401"/>
                <a:gd name="connsiteX24" fmla="*/ 19063 w 40978"/>
                <a:gd name="connsiteY24" fmla="*/ 12975 h 56401"/>
                <a:gd name="connsiteX25" fmla="*/ 13156 w 40978"/>
                <a:gd name="connsiteY25" fmla="*/ 10404 h 56401"/>
                <a:gd name="connsiteX26" fmla="*/ 7440 w 40978"/>
                <a:gd name="connsiteY26" fmla="*/ 12690 h 56401"/>
                <a:gd name="connsiteX27" fmla="*/ 5157 w 40978"/>
                <a:gd name="connsiteY27" fmla="*/ 18405 h 56401"/>
                <a:gd name="connsiteX28" fmla="*/ 7157 w 40978"/>
                <a:gd name="connsiteY28" fmla="*/ 24215 h 56401"/>
                <a:gd name="connsiteX29" fmla="*/ 12868 w 40978"/>
                <a:gd name="connsiteY29" fmla="*/ 26596 h 56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0978" h="56401">
                  <a:moveTo>
                    <a:pt x="11249" y="46408"/>
                  </a:moveTo>
                  <a:cubicBezTo>
                    <a:pt x="14300" y="46589"/>
                    <a:pt x="17254" y="45313"/>
                    <a:pt x="19156" y="42979"/>
                  </a:cubicBezTo>
                  <a:cubicBezTo>
                    <a:pt x="21253" y="40217"/>
                    <a:pt x="22393" y="36893"/>
                    <a:pt x="22491" y="33454"/>
                  </a:cubicBezTo>
                  <a:cubicBezTo>
                    <a:pt x="19347" y="35626"/>
                    <a:pt x="15537" y="36788"/>
                    <a:pt x="11728" y="36788"/>
                  </a:cubicBezTo>
                  <a:cubicBezTo>
                    <a:pt x="6966" y="36959"/>
                    <a:pt x="2296" y="35131"/>
                    <a:pt x="-1131" y="31740"/>
                  </a:cubicBezTo>
                  <a:cubicBezTo>
                    <a:pt x="-4657" y="28177"/>
                    <a:pt x="-6466" y="23310"/>
                    <a:pt x="-6275" y="18309"/>
                  </a:cubicBezTo>
                  <a:cubicBezTo>
                    <a:pt x="-6466" y="13271"/>
                    <a:pt x="-4466" y="8384"/>
                    <a:pt x="-750" y="4975"/>
                  </a:cubicBezTo>
                  <a:cubicBezTo>
                    <a:pt x="3059" y="1508"/>
                    <a:pt x="8012" y="-340"/>
                    <a:pt x="13156" y="-169"/>
                  </a:cubicBezTo>
                  <a:cubicBezTo>
                    <a:pt x="16682" y="-255"/>
                    <a:pt x="20109" y="526"/>
                    <a:pt x="23253" y="2117"/>
                  </a:cubicBezTo>
                  <a:cubicBezTo>
                    <a:pt x="26016" y="3498"/>
                    <a:pt x="28397" y="5641"/>
                    <a:pt x="30016" y="8308"/>
                  </a:cubicBezTo>
                  <a:cubicBezTo>
                    <a:pt x="33253" y="14138"/>
                    <a:pt x="34778" y="20710"/>
                    <a:pt x="34681" y="27358"/>
                  </a:cubicBezTo>
                  <a:cubicBezTo>
                    <a:pt x="34778" y="31845"/>
                    <a:pt x="34108" y="36312"/>
                    <a:pt x="32778" y="40598"/>
                  </a:cubicBezTo>
                  <a:cubicBezTo>
                    <a:pt x="31825" y="43951"/>
                    <a:pt x="30109" y="47037"/>
                    <a:pt x="27825" y="49647"/>
                  </a:cubicBezTo>
                  <a:cubicBezTo>
                    <a:pt x="23728" y="53933"/>
                    <a:pt x="18109" y="56314"/>
                    <a:pt x="12203" y="56219"/>
                  </a:cubicBezTo>
                  <a:cubicBezTo>
                    <a:pt x="9729" y="56229"/>
                    <a:pt x="7157" y="55838"/>
                    <a:pt x="4775" y="55076"/>
                  </a:cubicBezTo>
                  <a:cubicBezTo>
                    <a:pt x="2868" y="54543"/>
                    <a:pt x="1152" y="53781"/>
                    <a:pt x="-559" y="52790"/>
                  </a:cubicBezTo>
                  <a:cubicBezTo>
                    <a:pt x="-1987" y="51876"/>
                    <a:pt x="-3419" y="50895"/>
                    <a:pt x="-4750" y="49837"/>
                  </a:cubicBezTo>
                  <a:lnTo>
                    <a:pt x="1343" y="41170"/>
                  </a:lnTo>
                  <a:lnTo>
                    <a:pt x="2868" y="42408"/>
                  </a:lnTo>
                  <a:cubicBezTo>
                    <a:pt x="3915" y="43189"/>
                    <a:pt x="5059" y="43856"/>
                    <a:pt x="6296" y="44408"/>
                  </a:cubicBezTo>
                  <a:cubicBezTo>
                    <a:pt x="7729" y="45456"/>
                    <a:pt x="9440" y="46141"/>
                    <a:pt x="11249" y="46408"/>
                  </a:cubicBezTo>
                  <a:close/>
                  <a:moveTo>
                    <a:pt x="12868" y="26596"/>
                  </a:moveTo>
                  <a:cubicBezTo>
                    <a:pt x="15058" y="26701"/>
                    <a:pt x="17254" y="25949"/>
                    <a:pt x="18965" y="24501"/>
                  </a:cubicBezTo>
                  <a:cubicBezTo>
                    <a:pt x="20584" y="23129"/>
                    <a:pt x="21537" y="21100"/>
                    <a:pt x="21444" y="18976"/>
                  </a:cubicBezTo>
                  <a:cubicBezTo>
                    <a:pt x="21537" y="16728"/>
                    <a:pt x="20681" y="14557"/>
                    <a:pt x="19063" y="12975"/>
                  </a:cubicBezTo>
                  <a:cubicBezTo>
                    <a:pt x="17537" y="11290"/>
                    <a:pt x="15440" y="10347"/>
                    <a:pt x="13156" y="10404"/>
                  </a:cubicBezTo>
                  <a:cubicBezTo>
                    <a:pt x="10966" y="10308"/>
                    <a:pt x="8966" y="11137"/>
                    <a:pt x="7440" y="12690"/>
                  </a:cubicBezTo>
                  <a:cubicBezTo>
                    <a:pt x="5915" y="14195"/>
                    <a:pt x="5059" y="16262"/>
                    <a:pt x="5157" y="18405"/>
                  </a:cubicBezTo>
                  <a:cubicBezTo>
                    <a:pt x="5059" y="20519"/>
                    <a:pt x="5822" y="22596"/>
                    <a:pt x="7157" y="24215"/>
                  </a:cubicBezTo>
                  <a:cubicBezTo>
                    <a:pt x="8584" y="25825"/>
                    <a:pt x="10677" y="26701"/>
                    <a:pt x="12868" y="26596"/>
                  </a:cubicBezTo>
                  <a:close/>
                </a:path>
              </a:pathLst>
            </a:custGeom>
            <a:solidFill>
              <a:srgbClr val="6D6E71"/>
            </a:solidFill>
            <a:ln w="9525" cap="flat">
              <a:noFill/>
              <a:prstDash val="solid"/>
              <a:miter/>
            </a:ln>
          </p:spPr>
          <p:txBody>
            <a:bodyPr rtlCol="0" anchor="ctr"/>
            <a:lstStyle/>
            <a:p>
              <a:endParaRPr lang="en-US"/>
            </a:p>
          </p:txBody>
        </p:sp>
        <p:sp>
          <p:nvSpPr>
            <p:cNvPr id="1855" name="Freeform: Shape 1854">
              <a:extLst>
                <a:ext uri="{FF2B5EF4-FFF2-40B4-BE49-F238E27FC236}">
                  <a16:creationId xmlns:a16="http://schemas.microsoft.com/office/drawing/2014/main" id="{23473E40-3FE9-45BB-9D1B-1A39F5B94701}"/>
                </a:ext>
              </a:extLst>
            </p:cNvPr>
            <p:cNvSpPr/>
            <p:nvPr/>
          </p:nvSpPr>
          <p:spPr>
            <a:xfrm>
              <a:off x="18964467" y="2794540"/>
              <a:ext cx="39361" cy="55647"/>
            </a:xfrm>
            <a:custGeom>
              <a:avLst/>
              <a:gdLst>
                <a:gd name="connsiteX0" fmla="*/ -3242 w 39361"/>
                <a:gd name="connsiteY0" fmla="*/ 10298 h 55647"/>
                <a:gd name="connsiteX1" fmla="*/ -3242 w 39361"/>
                <a:gd name="connsiteY1" fmla="*/ -180 h 55647"/>
                <a:gd name="connsiteX2" fmla="*/ 30476 w 39361"/>
                <a:gd name="connsiteY2" fmla="*/ -180 h 55647"/>
                <a:gd name="connsiteX3" fmla="*/ 30476 w 39361"/>
                <a:gd name="connsiteY3" fmla="*/ 8392 h 55647"/>
                <a:gd name="connsiteX4" fmla="*/ 19235 w 39361"/>
                <a:gd name="connsiteY4" fmla="*/ 21156 h 55647"/>
                <a:gd name="connsiteX5" fmla="*/ 33048 w 39361"/>
                <a:gd name="connsiteY5" fmla="*/ 36967 h 55647"/>
                <a:gd name="connsiteX6" fmla="*/ 27142 w 39361"/>
                <a:gd name="connsiteY6" fmla="*/ 50493 h 55647"/>
                <a:gd name="connsiteX7" fmla="*/ 12189 w 39361"/>
                <a:gd name="connsiteY7" fmla="*/ 55446 h 55647"/>
                <a:gd name="connsiteX8" fmla="*/ -6289 w 39361"/>
                <a:gd name="connsiteY8" fmla="*/ 48969 h 55647"/>
                <a:gd name="connsiteX9" fmla="*/ -1243 w 39361"/>
                <a:gd name="connsiteY9" fmla="*/ 39444 h 55647"/>
                <a:gd name="connsiteX10" fmla="*/ 12664 w 39361"/>
                <a:gd name="connsiteY10" fmla="*/ 44969 h 55647"/>
                <a:gd name="connsiteX11" fmla="*/ 18761 w 39361"/>
                <a:gd name="connsiteY11" fmla="*/ 43159 h 55647"/>
                <a:gd name="connsiteX12" fmla="*/ 21142 w 39361"/>
                <a:gd name="connsiteY12" fmla="*/ 37920 h 55647"/>
                <a:gd name="connsiteX13" fmla="*/ 18379 w 39361"/>
                <a:gd name="connsiteY13" fmla="*/ 32491 h 55647"/>
                <a:gd name="connsiteX14" fmla="*/ 10757 w 39361"/>
                <a:gd name="connsiteY14" fmla="*/ 30491 h 55647"/>
                <a:gd name="connsiteX15" fmla="*/ 3422 w 39361"/>
                <a:gd name="connsiteY15" fmla="*/ 32015 h 55647"/>
                <a:gd name="connsiteX16" fmla="*/ 3422 w 39361"/>
                <a:gd name="connsiteY16" fmla="*/ 22966 h 55647"/>
                <a:gd name="connsiteX17" fmla="*/ 13998 w 39361"/>
                <a:gd name="connsiteY17" fmla="*/ 10488 h 55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361" h="55647">
                  <a:moveTo>
                    <a:pt x="-3242" y="10298"/>
                  </a:moveTo>
                  <a:lnTo>
                    <a:pt x="-3242" y="-180"/>
                  </a:lnTo>
                  <a:lnTo>
                    <a:pt x="30476" y="-180"/>
                  </a:lnTo>
                  <a:lnTo>
                    <a:pt x="30476" y="8392"/>
                  </a:lnTo>
                  <a:lnTo>
                    <a:pt x="19235" y="21156"/>
                  </a:lnTo>
                  <a:cubicBezTo>
                    <a:pt x="27235" y="22090"/>
                    <a:pt x="33239" y="28928"/>
                    <a:pt x="33048" y="36967"/>
                  </a:cubicBezTo>
                  <a:cubicBezTo>
                    <a:pt x="33332" y="42149"/>
                    <a:pt x="31141" y="47159"/>
                    <a:pt x="27142" y="50493"/>
                  </a:cubicBezTo>
                  <a:cubicBezTo>
                    <a:pt x="22951" y="53922"/>
                    <a:pt x="17617" y="55684"/>
                    <a:pt x="12189" y="55446"/>
                  </a:cubicBezTo>
                  <a:cubicBezTo>
                    <a:pt x="5520" y="55275"/>
                    <a:pt x="-959" y="53008"/>
                    <a:pt x="-6289" y="48969"/>
                  </a:cubicBezTo>
                  <a:lnTo>
                    <a:pt x="-1243" y="39444"/>
                  </a:lnTo>
                  <a:cubicBezTo>
                    <a:pt x="2664" y="42683"/>
                    <a:pt x="7520" y="44616"/>
                    <a:pt x="12664" y="44969"/>
                  </a:cubicBezTo>
                  <a:cubicBezTo>
                    <a:pt x="14854" y="45026"/>
                    <a:pt x="16952" y="44388"/>
                    <a:pt x="18761" y="43159"/>
                  </a:cubicBezTo>
                  <a:cubicBezTo>
                    <a:pt x="20379" y="41921"/>
                    <a:pt x="21235" y="39959"/>
                    <a:pt x="21142" y="37920"/>
                  </a:cubicBezTo>
                  <a:cubicBezTo>
                    <a:pt x="21235" y="35748"/>
                    <a:pt x="20189" y="33691"/>
                    <a:pt x="18379" y="32491"/>
                  </a:cubicBezTo>
                  <a:cubicBezTo>
                    <a:pt x="16091" y="31034"/>
                    <a:pt x="13426" y="30329"/>
                    <a:pt x="10757" y="30491"/>
                  </a:cubicBezTo>
                  <a:cubicBezTo>
                    <a:pt x="8282" y="30624"/>
                    <a:pt x="5803" y="31138"/>
                    <a:pt x="3422" y="32015"/>
                  </a:cubicBezTo>
                  <a:lnTo>
                    <a:pt x="3422" y="22966"/>
                  </a:lnTo>
                  <a:lnTo>
                    <a:pt x="13998" y="10488"/>
                  </a:lnTo>
                  <a:close/>
                </a:path>
              </a:pathLst>
            </a:custGeom>
            <a:solidFill>
              <a:srgbClr val="6D6E71"/>
            </a:solidFill>
            <a:ln w="9525" cap="flat">
              <a:noFill/>
              <a:prstDash val="solid"/>
              <a:miter/>
            </a:ln>
          </p:spPr>
          <p:txBody>
            <a:bodyPr rtlCol="0" anchor="ctr"/>
            <a:lstStyle/>
            <a:p>
              <a:endParaRPr lang="en-US"/>
            </a:p>
          </p:txBody>
        </p:sp>
        <p:sp>
          <p:nvSpPr>
            <p:cNvPr id="1856" name="Freeform: Shape 1855">
              <a:extLst>
                <a:ext uri="{FF2B5EF4-FFF2-40B4-BE49-F238E27FC236}">
                  <a16:creationId xmlns:a16="http://schemas.microsoft.com/office/drawing/2014/main" id="{4F4F01BF-3C5D-495D-BBB1-F8C6FD0A7CDB}"/>
                </a:ext>
              </a:extLst>
            </p:cNvPr>
            <p:cNvSpPr/>
            <p:nvPr/>
          </p:nvSpPr>
          <p:spPr>
            <a:xfrm>
              <a:off x="19010660" y="2794540"/>
              <a:ext cx="39269" cy="55647"/>
            </a:xfrm>
            <a:custGeom>
              <a:avLst/>
              <a:gdLst>
                <a:gd name="connsiteX0" fmla="*/ -3238 w 39269"/>
                <a:gd name="connsiteY0" fmla="*/ 10298 h 55647"/>
                <a:gd name="connsiteX1" fmla="*/ -3238 w 39269"/>
                <a:gd name="connsiteY1" fmla="*/ -180 h 55647"/>
                <a:gd name="connsiteX2" fmla="*/ 30383 w 39269"/>
                <a:gd name="connsiteY2" fmla="*/ -180 h 55647"/>
                <a:gd name="connsiteX3" fmla="*/ 30383 w 39269"/>
                <a:gd name="connsiteY3" fmla="*/ 8392 h 55647"/>
                <a:gd name="connsiteX4" fmla="*/ 19142 w 39269"/>
                <a:gd name="connsiteY4" fmla="*/ 21156 h 55647"/>
                <a:gd name="connsiteX5" fmla="*/ 29337 w 39269"/>
                <a:gd name="connsiteY5" fmla="*/ 26681 h 55647"/>
                <a:gd name="connsiteX6" fmla="*/ 32955 w 39269"/>
                <a:gd name="connsiteY6" fmla="*/ 36967 h 55647"/>
                <a:gd name="connsiteX7" fmla="*/ 27146 w 39269"/>
                <a:gd name="connsiteY7" fmla="*/ 50493 h 55647"/>
                <a:gd name="connsiteX8" fmla="*/ 12189 w 39269"/>
                <a:gd name="connsiteY8" fmla="*/ 55446 h 55647"/>
                <a:gd name="connsiteX9" fmla="*/ -6289 w 39269"/>
                <a:gd name="connsiteY9" fmla="*/ 48969 h 55647"/>
                <a:gd name="connsiteX10" fmla="*/ -1238 w 39269"/>
                <a:gd name="connsiteY10" fmla="*/ 39444 h 55647"/>
                <a:gd name="connsiteX11" fmla="*/ 12668 w 39269"/>
                <a:gd name="connsiteY11" fmla="*/ 44969 h 55647"/>
                <a:gd name="connsiteX12" fmla="*/ 18765 w 39269"/>
                <a:gd name="connsiteY12" fmla="*/ 43159 h 55647"/>
                <a:gd name="connsiteX13" fmla="*/ 19812 w 39269"/>
                <a:gd name="connsiteY13" fmla="*/ 33510 h 55647"/>
                <a:gd name="connsiteX14" fmla="*/ 18765 w 39269"/>
                <a:gd name="connsiteY14" fmla="*/ 32491 h 55647"/>
                <a:gd name="connsiteX15" fmla="*/ 11143 w 39269"/>
                <a:gd name="connsiteY15" fmla="*/ 30491 h 55647"/>
                <a:gd name="connsiteX16" fmla="*/ 3808 w 39269"/>
                <a:gd name="connsiteY16" fmla="*/ 32015 h 55647"/>
                <a:gd name="connsiteX17" fmla="*/ 3808 w 39269"/>
                <a:gd name="connsiteY17" fmla="*/ 22966 h 55647"/>
                <a:gd name="connsiteX18" fmla="*/ 14380 w 39269"/>
                <a:gd name="connsiteY18" fmla="*/ 10488 h 55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269" h="55647">
                  <a:moveTo>
                    <a:pt x="-3238" y="10298"/>
                  </a:moveTo>
                  <a:lnTo>
                    <a:pt x="-3238" y="-180"/>
                  </a:lnTo>
                  <a:lnTo>
                    <a:pt x="30383" y="-180"/>
                  </a:lnTo>
                  <a:lnTo>
                    <a:pt x="30383" y="8392"/>
                  </a:lnTo>
                  <a:lnTo>
                    <a:pt x="19142" y="21156"/>
                  </a:lnTo>
                  <a:cubicBezTo>
                    <a:pt x="23147" y="21670"/>
                    <a:pt x="26765" y="23642"/>
                    <a:pt x="29337" y="26681"/>
                  </a:cubicBezTo>
                  <a:cubicBezTo>
                    <a:pt x="31718" y="29557"/>
                    <a:pt x="33053" y="33215"/>
                    <a:pt x="32955" y="36967"/>
                  </a:cubicBezTo>
                  <a:cubicBezTo>
                    <a:pt x="33244" y="42140"/>
                    <a:pt x="31048" y="47140"/>
                    <a:pt x="27146" y="50493"/>
                  </a:cubicBezTo>
                  <a:cubicBezTo>
                    <a:pt x="22956" y="53922"/>
                    <a:pt x="17621" y="55684"/>
                    <a:pt x="12189" y="55446"/>
                  </a:cubicBezTo>
                  <a:cubicBezTo>
                    <a:pt x="5524" y="55284"/>
                    <a:pt x="-954" y="53017"/>
                    <a:pt x="-6289" y="48969"/>
                  </a:cubicBezTo>
                  <a:lnTo>
                    <a:pt x="-1238" y="39444"/>
                  </a:lnTo>
                  <a:cubicBezTo>
                    <a:pt x="2664" y="42683"/>
                    <a:pt x="7524" y="44616"/>
                    <a:pt x="12668" y="44969"/>
                  </a:cubicBezTo>
                  <a:cubicBezTo>
                    <a:pt x="14859" y="45007"/>
                    <a:pt x="16952" y="44378"/>
                    <a:pt x="18765" y="43159"/>
                  </a:cubicBezTo>
                  <a:cubicBezTo>
                    <a:pt x="21714" y="40778"/>
                    <a:pt x="22193" y="36463"/>
                    <a:pt x="19812" y="33510"/>
                  </a:cubicBezTo>
                  <a:cubicBezTo>
                    <a:pt x="19524" y="33139"/>
                    <a:pt x="19142" y="32796"/>
                    <a:pt x="18765" y="32491"/>
                  </a:cubicBezTo>
                  <a:cubicBezTo>
                    <a:pt x="16477" y="31034"/>
                    <a:pt x="13812" y="30329"/>
                    <a:pt x="11143" y="30491"/>
                  </a:cubicBezTo>
                  <a:cubicBezTo>
                    <a:pt x="8668" y="30624"/>
                    <a:pt x="6190" y="31138"/>
                    <a:pt x="3808" y="32015"/>
                  </a:cubicBezTo>
                  <a:lnTo>
                    <a:pt x="3808" y="22966"/>
                  </a:lnTo>
                  <a:lnTo>
                    <a:pt x="14380" y="10488"/>
                  </a:lnTo>
                  <a:close/>
                </a:path>
              </a:pathLst>
            </a:custGeom>
            <a:solidFill>
              <a:srgbClr val="6D6E71"/>
            </a:solidFill>
            <a:ln w="9525" cap="flat">
              <a:noFill/>
              <a:prstDash val="solid"/>
              <a:miter/>
            </a:ln>
          </p:spPr>
          <p:txBody>
            <a:bodyPr rtlCol="0" anchor="ctr"/>
            <a:lstStyle/>
            <a:p>
              <a:endParaRPr lang="en-US"/>
            </a:p>
          </p:txBody>
        </p:sp>
        <p:sp>
          <p:nvSpPr>
            <p:cNvPr id="1857" name="Freeform: Shape 1856">
              <a:extLst>
                <a:ext uri="{FF2B5EF4-FFF2-40B4-BE49-F238E27FC236}">
                  <a16:creationId xmlns:a16="http://schemas.microsoft.com/office/drawing/2014/main" id="{C92E7742-9429-4C16-8C77-83BF382C3242}"/>
                </a:ext>
              </a:extLst>
            </p:cNvPr>
            <p:cNvSpPr/>
            <p:nvPr/>
          </p:nvSpPr>
          <p:spPr>
            <a:xfrm>
              <a:off x="19634357" y="2449450"/>
              <a:ext cx="43070" cy="65912"/>
            </a:xfrm>
            <a:custGeom>
              <a:avLst/>
              <a:gdLst>
                <a:gd name="connsiteX0" fmla="*/ 12096 w 43070"/>
                <a:gd name="connsiteY0" fmla="*/ 64971 h 65912"/>
                <a:gd name="connsiteX1" fmla="*/ 12096 w 43070"/>
                <a:gd name="connsiteY1" fmla="*/ 59256 h 65912"/>
                <a:gd name="connsiteX2" fmla="*/ -6289 w 43070"/>
                <a:gd name="connsiteY2" fmla="*/ 49731 h 65912"/>
                <a:gd name="connsiteX3" fmla="*/ 1046 w 43070"/>
                <a:gd name="connsiteY3" fmla="*/ 40873 h 65912"/>
                <a:gd name="connsiteX4" fmla="*/ 12096 w 43070"/>
                <a:gd name="connsiteY4" fmla="*/ 47731 h 65912"/>
                <a:gd name="connsiteX5" fmla="*/ 12096 w 43070"/>
                <a:gd name="connsiteY5" fmla="*/ 36015 h 65912"/>
                <a:gd name="connsiteX6" fmla="*/ -1 w 43070"/>
                <a:gd name="connsiteY6" fmla="*/ 30300 h 65912"/>
                <a:gd name="connsiteX7" fmla="*/ -3810 w 43070"/>
                <a:gd name="connsiteY7" fmla="*/ 20013 h 65912"/>
                <a:gd name="connsiteX8" fmla="*/ 571 w 43070"/>
                <a:gd name="connsiteY8" fmla="*/ 8869 h 65912"/>
                <a:gd name="connsiteX9" fmla="*/ 12096 w 43070"/>
                <a:gd name="connsiteY9" fmla="*/ 3630 h 65912"/>
                <a:gd name="connsiteX10" fmla="*/ 12096 w 43070"/>
                <a:gd name="connsiteY10" fmla="*/ -180 h 65912"/>
                <a:gd name="connsiteX11" fmla="*/ 20477 w 43070"/>
                <a:gd name="connsiteY11" fmla="*/ -180 h 65912"/>
                <a:gd name="connsiteX12" fmla="*/ 20477 w 43070"/>
                <a:gd name="connsiteY12" fmla="*/ 4773 h 65912"/>
                <a:gd name="connsiteX13" fmla="*/ 36099 w 43070"/>
                <a:gd name="connsiteY13" fmla="*/ 11345 h 65912"/>
                <a:gd name="connsiteX14" fmla="*/ 29718 w 43070"/>
                <a:gd name="connsiteY14" fmla="*/ 20870 h 65912"/>
                <a:gd name="connsiteX15" fmla="*/ 20193 w 43070"/>
                <a:gd name="connsiteY15" fmla="*/ 16108 h 65912"/>
                <a:gd name="connsiteX16" fmla="*/ 20193 w 43070"/>
                <a:gd name="connsiteY16" fmla="*/ 27442 h 65912"/>
                <a:gd name="connsiteX17" fmla="*/ 32765 w 43070"/>
                <a:gd name="connsiteY17" fmla="*/ 33348 h 65912"/>
                <a:gd name="connsiteX18" fmla="*/ 36764 w 43070"/>
                <a:gd name="connsiteY18" fmla="*/ 43825 h 65912"/>
                <a:gd name="connsiteX19" fmla="*/ 32290 w 43070"/>
                <a:gd name="connsiteY19" fmla="*/ 54970 h 65912"/>
                <a:gd name="connsiteX20" fmla="*/ 20193 w 43070"/>
                <a:gd name="connsiteY20" fmla="*/ 60304 h 65912"/>
                <a:gd name="connsiteX21" fmla="*/ 20193 w 43070"/>
                <a:gd name="connsiteY21" fmla="*/ 65733 h 65912"/>
                <a:gd name="connsiteX22" fmla="*/ 12096 w 43070"/>
                <a:gd name="connsiteY22" fmla="*/ 15060 h 65912"/>
                <a:gd name="connsiteX23" fmla="*/ 8761 w 43070"/>
                <a:gd name="connsiteY23" fmla="*/ 19441 h 65912"/>
                <a:gd name="connsiteX24" fmla="*/ 12096 w 43070"/>
                <a:gd name="connsiteY24" fmla="*/ 24204 h 65912"/>
                <a:gd name="connsiteX25" fmla="*/ 24477 w 43070"/>
                <a:gd name="connsiteY25" fmla="*/ 43635 h 65912"/>
                <a:gd name="connsiteX26" fmla="*/ 23621 w 43070"/>
                <a:gd name="connsiteY26" fmla="*/ 40873 h 65912"/>
                <a:gd name="connsiteX27" fmla="*/ 20477 w 43070"/>
                <a:gd name="connsiteY27" fmla="*/ 38777 h 65912"/>
                <a:gd name="connsiteX28" fmla="*/ 20477 w 43070"/>
                <a:gd name="connsiteY28" fmla="*/ 48302 h 65912"/>
                <a:gd name="connsiteX29" fmla="*/ 24574 w 43070"/>
                <a:gd name="connsiteY29" fmla="*/ 43730 h 65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3070" h="65912">
                  <a:moveTo>
                    <a:pt x="12096" y="64971"/>
                  </a:moveTo>
                  <a:lnTo>
                    <a:pt x="12096" y="59256"/>
                  </a:lnTo>
                  <a:cubicBezTo>
                    <a:pt x="5143" y="57932"/>
                    <a:pt x="-1238" y="54617"/>
                    <a:pt x="-6289" y="49731"/>
                  </a:cubicBezTo>
                  <a:lnTo>
                    <a:pt x="1046" y="40873"/>
                  </a:lnTo>
                  <a:cubicBezTo>
                    <a:pt x="4287" y="43844"/>
                    <a:pt x="7999" y="46178"/>
                    <a:pt x="12096" y="47731"/>
                  </a:cubicBezTo>
                  <a:lnTo>
                    <a:pt x="12096" y="36015"/>
                  </a:lnTo>
                  <a:cubicBezTo>
                    <a:pt x="7715" y="35091"/>
                    <a:pt x="3525" y="33138"/>
                    <a:pt x="-1" y="30300"/>
                  </a:cubicBezTo>
                  <a:cubicBezTo>
                    <a:pt x="-2666" y="27576"/>
                    <a:pt x="-4098" y="23832"/>
                    <a:pt x="-3810" y="20013"/>
                  </a:cubicBezTo>
                  <a:cubicBezTo>
                    <a:pt x="-4001" y="15850"/>
                    <a:pt x="-2382" y="11821"/>
                    <a:pt x="571" y="8869"/>
                  </a:cubicBezTo>
                  <a:cubicBezTo>
                    <a:pt x="3715" y="5859"/>
                    <a:pt x="7808" y="4011"/>
                    <a:pt x="12096" y="3630"/>
                  </a:cubicBezTo>
                  <a:lnTo>
                    <a:pt x="12096" y="-180"/>
                  </a:lnTo>
                  <a:lnTo>
                    <a:pt x="20477" y="-180"/>
                  </a:lnTo>
                  <a:lnTo>
                    <a:pt x="20477" y="4773"/>
                  </a:lnTo>
                  <a:cubicBezTo>
                    <a:pt x="26100" y="5697"/>
                    <a:pt x="31527" y="7954"/>
                    <a:pt x="36099" y="11345"/>
                  </a:cubicBezTo>
                  <a:lnTo>
                    <a:pt x="29718" y="20870"/>
                  </a:lnTo>
                  <a:cubicBezTo>
                    <a:pt x="26858" y="18755"/>
                    <a:pt x="23621" y="17146"/>
                    <a:pt x="20193" y="16108"/>
                  </a:cubicBezTo>
                  <a:lnTo>
                    <a:pt x="20193" y="27442"/>
                  </a:lnTo>
                  <a:cubicBezTo>
                    <a:pt x="24765" y="28433"/>
                    <a:pt x="29049" y="30452"/>
                    <a:pt x="32765" y="33348"/>
                  </a:cubicBezTo>
                  <a:cubicBezTo>
                    <a:pt x="35527" y="36101"/>
                    <a:pt x="36955" y="39920"/>
                    <a:pt x="36764" y="43825"/>
                  </a:cubicBezTo>
                  <a:cubicBezTo>
                    <a:pt x="36862" y="47997"/>
                    <a:pt x="35244" y="52026"/>
                    <a:pt x="32290" y="54970"/>
                  </a:cubicBezTo>
                  <a:cubicBezTo>
                    <a:pt x="28956" y="58027"/>
                    <a:pt x="24667" y="59904"/>
                    <a:pt x="20193" y="60304"/>
                  </a:cubicBezTo>
                  <a:lnTo>
                    <a:pt x="20193" y="65733"/>
                  </a:lnTo>
                  <a:close/>
                  <a:moveTo>
                    <a:pt x="12096" y="15060"/>
                  </a:moveTo>
                  <a:cubicBezTo>
                    <a:pt x="10096" y="15584"/>
                    <a:pt x="8761" y="17394"/>
                    <a:pt x="8761" y="19441"/>
                  </a:cubicBezTo>
                  <a:cubicBezTo>
                    <a:pt x="8859" y="21546"/>
                    <a:pt x="10096" y="23413"/>
                    <a:pt x="12096" y="24204"/>
                  </a:cubicBezTo>
                  <a:close/>
                  <a:moveTo>
                    <a:pt x="24477" y="43635"/>
                  </a:moveTo>
                  <a:cubicBezTo>
                    <a:pt x="24574" y="42644"/>
                    <a:pt x="24193" y="41663"/>
                    <a:pt x="23621" y="40873"/>
                  </a:cubicBezTo>
                  <a:cubicBezTo>
                    <a:pt x="22765" y="39930"/>
                    <a:pt x="21714" y="39206"/>
                    <a:pt x="20477" y="38777"/>
                  </a:cubicBezTo>
                  <a:lnTo>
                    <a:pt x="20477" y="48302"/>
                  </a:lnTo>
                  <a:cubicBezTo>
                    <a:pt x="22765" y="47912"/>
                    <a:pt x="24384" y="46016"/>
                    <a:pt x="24574" y="43730"/>
                  </a:cubicBezTo>
                  <a:close/>
                </a:path>
              </a:pathLst>
            </a:custGeom>
            <a:solidFill>
              <a:srgbClr val="6D6E71"/>
            </a:solidFill>
            <a:ln w="9525" cap="flat">
              <a:noFill/>
              <a:prstDash val="solid"/>
              <a:miter/>
            </a:ln>
          </p:spPr>
          <p:txBody>
            <a:bodyPr rtlCol="0" anchor="ctr"/>
            <a:lstStyle/>
            <a:p>
              <a:endParaRPr lang="en-US"/>
            </a:p>
          </p:txBody>
        </p:sp>
        <p:sp>
          <p:nvSpPr>
            <p:cNvPr id="1858" name="Freeform: Shape 1857">
              <a:extLst>
                <a:ext uri="{FF2B5EF4-FFF2-40B4-BE49-F238E27FC236}">
                  <a16:creationId xmlns:a16="http://schemas.microsoft.com/office/drawing/2014/main" id="{53B55FB8-22FD-4F31-89CD-472CF65DD5A8}"/>
                </a:ext>
              </a:extLst>
            </p:cNvPr>
            <p:cNvSpPr/>
            <p:nvPr/>
          </p:nvSpPr>
          <p:spPr>
            <a:xfrm>
              <a:off x="19683316" y="2454403"/>
              <a:ext cx="22193" cy="54959"/>
            </a:xfrm>
            <a:custGeom>
              <a:avLst/>
              <a:gdLst>
                <a:gd name="connsiteX0" fmla="*/ -6289 w 22193"/>
                <a:gd name="connsiteY0" fmla="*/ -180 h 54959"/>
                <a:gd name="connsiteX1" fmla="*/ 15905 w 22193"/>
                <a:gd name="connsiteY1" fmla="*/ -180 h 54959"/>
                <a:gd name="connsiteX2" fmla="*/ 15905 w 22193"/>
                <a:gd name="connsiteY2" fmla="*/ 54779 h 54959"/>
                <a:gd name="connsiteX3" fmla="*/ 4190 w 22193"/>
                <a:gd name="connsiteY3" fmla="*/ 54779 h 54959"/>
                <a:gd name="connsiteX4" fmla="*/ 4190 w 22193"/>
                <a:gd name="connsiteY4" fmla="*/ 10298 h 54959"/>
                <a:gd name="connsiteX5" fmla="*/ -6289 w 22193"/>
                <a:gd name="connsiteY5" fmla="*/ 10298 h 5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93" h="54959">
                  <a:moveTo>
                    <a:pt x="-6289" y="-180"/>
                  </a:moveTo>
                  <a:lnTo>
                    <a:pt x="15905" y="-180"/>
                  </a:lnTo>
                  <a:lnTo>
                    <a:pt x="15905" y="54779"/>
                  </a:lnTo>
                  <a:lnTo>
                    <a:pt x="4190" y="54779"/>
                  </a:lnTo>
                  <a:lnTo>
                    <a:pt x="4190" y="10298"/>
                  </a:lnTo>
                  <a:lnTo>
                    <a:pt x="-6289" y="10298"/>
                  </a:lnTo>
                  <a:close/>
                </a:path>
              </a:pathLst>
            </a:custGeom>
            <a:solidFill>
              <a:srgbClr val="6D6E71"/>
            </a:solidFill>
            <a:ln w="9525" cap="flat">
              <a:noFill/>
              <a:prstDash val="solid"/>
              <a:miter/>
            </a:ln>
          </p:spPr>
          <p:txBody>
            <a:bodyPr rtlCol="0" anchor="ctr"/>
            <a:lstStyle/>
            <a:p>
              <a:endParaRPr lang="en-US"/>
            </a:p>
          </p:txBody>
        </p:sp>
        <p:sp>
          <p:nvSpPr>
            <p:cNvPr id="1859" name="Freeform: Shape 1858">
              <a:extLst>
                <a:ext uri="{FF2B5EF4-FFF2-40B4-BE49-F238E27FC236}">
                  <a16:creationId xmlns:a16="http://schemas.microsoft.com/office/drawing/2014/main" id="{07165F89-8817-475A-B22A-BFEA31666F46}"/>
                </a:ext>
              </a:extLst>
            </p:cNvPr>
            <p:cNvSpPr/>
            <p:nvPr/>
          </p:nvSpPr>
          <p:spPr>
            <a:xfrm>
              <a:off x="19716463" y="2496025"/>
              <a:ext cx="14766" cy="20956"/>
            </a:xfrm>
            <a:custGeom>
              <a:avLst/>
              <a:gdLst>
                <a:gd name="connsiteX0" fmla="*/ -3335 w 14766"/>
                <a:gd name="connsiteY0" fmla="*/ 12013 h 20956"/>
                <a:gd name="connsiteX1" fmla="*/ -6098 w 14766"/>
                <a:gd name="connsiteY1" fmla="*/ 6965 h 20956"/>
                <a:gd name="connsiteX2" fmla="*/ -4001 w 14766"/>
                <a:gd name="connsiteY2" fmla="*/ 1822 h 20956"/>
                <a:gd name="connsiteX3" fmla="*/ 1143 w 14766"/>
                <a:gd name="connsiteY3" fmla="*/ -179 h 20956"/>
                <a:gd name="connsiteX4" fmla="*/ 6283 w 14766"/>
                <a:gd name="connsiteY4" fmla="*/ 1727 h 20956"/>
                <a:gd name="connsiteX5" fmla="*/ 8478 w 14766"/>
                <a:gd name="connsiteY5" fmla="*/ 6394 h 20956"/>
                <a:gd name="connsiteX6" fmla="*/ 6190 w 14766"/>
                <a:gd name="connsiteY6" fmla="*/ 12680 h 20956"/>
                <a:gd name="connsiteX7" fmla="*/ 1427 w 14766"/>
                <a:gd name="connsiteY7" fmla="*/ 20777 h 20956"/>
                <a:gd name="connsiteX8" fmla="*/ -6289 w 14766"/>
                <a:gd name="connsiteY8" fmla="*/ 20777 h 20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6" h="20956">
                  <a:moveTo>
                    <a:pt x="-3335" y="12013"/>
                  </a:moveTo>
                  <a:cubicBezTo>
                    <a:pt x="-5052" y="10928"/>
                    <a:pt x="-6098" y="9013"/>
                    <a:pt x="-6098" y="6965"/>
                  </a:cubicBezTo>
                  <a:cubicBezTo>
                    <a:pt x="-6098" y="5032"/>
                    <a:pt x="-5335" y="3174"/>
                    <a:pt x="-4001" y="1822"/>
                  </a:cubicBezTo>
                  <a:cubicBezTo>
                    <a:pt x="-2573" y="498"/>
                    <a:pt x="-764" y="-217"/>
                    <a:pt x="1143" y="-179"/>
                  </a:cubicBezTo>
                  <a:cubicBezTo>
                    <a:pt x="3046" y="-207"/>
                    <a:pt x="4855" y="479"/>
                    <a:pt x="6283" y="1727"/>
                  </a:cubicBezTo>
                  <a:cubicBezTo>
                    <a:pt x="7617" y="2888"/>
                    <a:pt x="8478" y="4594"/>
                    <a:pt x="8478" y="6394"/>
                  </a:cubicBezTo>
                  <a:cubicBezTo>
                    <a:pt x="8287" y="8661"/>
                    <a:pt x="7524" y="10823"/>
                    <a:pt x="6190" y="12680"/>
                  </a:cubicBezTo>
                  <a:lnTo>
                    <a:pt x="1427" y="20777"/>
                  </a:lnTo>
                  <a:lnTo>
                    <a:pt x="-6289" y="20777"/>
                  </a:lnTo>
                  <a:close/>
                </a:path>
              </a:pathLst>
            </a:custGeom>
            <a:solidFill>
              <a:srgbClr val="6D6E71"/>
            </a:solidFill>
            <a:ln w="9525" cap="flat">
              <a:noFill/>
              <a:prstDash val="solid"/>
              <a:miter/>
            </a:ln>
          </p:spPr>
          <p:txBody>
            <a:bodyPr rtlCol="0" anchor="ctr"/>
            <a:lstStyle/>
            <a:p>
              <a:endParaRPr lang="en-US"/>
            </a:p>
          </p:txBody>
        </p:sp>
        <p:sp>
          <p:nvSpPr>
            <p:cNvPr id="1860" name="Freeform: Shape 1859">
              <a:extLst>
                <a:ext uri="{FF2B5EF4-FFF2-40B4-BE49-F238E27FC236}">
                  <a16:creationId xmlns:a16="http://schemas.microsoft.com/office/drawing/2014/main" id="{175D4939-51C1-414A-8EE3-0CCE939DE7D7}"/>
                </a:ext>
              </a:extLst>
            </p:cNvPr>
            <p:cNvSpPr/>
            <p:nvPr/>
          </p:nvSpPr>
          <p:spPr>
            <a:xfrm>
              <a:off x="19738466" y="2454021"/>
              <a:ext cx="40388" cy="55149"/>
            </a:xfrm>
            <a:custGeom>
              <a:avLst/>
              <a:gdLst>
                <a:gd name="connsiteX0" fmla="*/ 16096 w 40388"/>
                <a:gd name="connsiteY0" fmla="*/ 31253 h 55149"/>
                <a:gd name="connsiteX1" fmla="*/ 16096 w 40388"/>
                <a:gd name="connsiteY1" fmla="*/ 21728 h 55149"/>
                <a:gd name="connsiteX2" fmla="*/ 27811 w 40388"/>
                <a:gd name="connsiteY2" fmla="*/ 21728 h 55149"/>
                <a:gd name="connsiteX3" fmla="*/ 27811 w 40388"/>
                <a:gd name="connsiteY3" fmla="*/ 31253 h 55149"/>
                <a:gd name="connsiteX4" fmla="*/ 34099 w 40388"/>
                <a:gd name="connsiteY4" fmla="*/ 31253 h 55149"/>
                <a:gd name="connsiteX5" fmla="*/ 34099 w 40388"/>
                <a:gd name="connsiteY5" fmla="*/ 41825 h 55149"/>
                <a:gd name="connsiteX6" fmla="*/ 27811 w 40388"/>
                <a:gd name="connsiteY6" fmla="*/ 41825 h 55149"/>
                <a:gd name="connsiteX7" fmla="*/ 27811 w 40388"/>
                <a:gd name="connsiteY7" fmla="*/ 54970 h 55149"/>
                <a:gd name="connsiteX8" fmla="*/ 16096 w 40388"/>
                <a:gd name="connsiteY8" fmla="*/ 54970 h 55149"/>
                <a:gd name="connsiteX9" fmla="*/ 16096 w 40388"/>
                <a:gd name="connsiteY9" fmla="*/ 41825 h 55149"/>
                <a:gd name="connsiteX10" fmla="*/ -6289 w 40388"/>
                <a:gd name="connsiteY10" fmla="*/ 41825 h 55149"/>
                <a:gd name="connsiteX11" fmla="*/ -6289 w 40388"/>
                <a:gd name="connsiteY11" fmla="*/ 32300 h 55149"/>
                <a:gd name="connsiteX12" fmla="*/ 13236 w 40388"/>
                <a:gd name="connsiteY12" fmla="*/ -180 h 55149"/>
                <a:gd name="connsiteX13" fmla="*/ 26667 w 40388"/>
                <a:gd name="connsiteY13" fmla="*/ -180 h 55149"/>
                <a:gd name="connsiteX14" fmla="*/ 7617 w 40388"/>
                <a:gd name="connsiteY14" fmla="*/ 31062 h 55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0388" h="55149">
                  <a:moveTo>
                    <a:pt x="16096" y="31253"/>
                  </a:moveTo>
                  <a:lnTo>
                    <a:pt x="16096" y="21728"/>
                  </a:lnTo>
                  <a:lnTo>
                    <a:pt x="27811" y="21728"/>
                  </a:lnTo>
                  <a:lnTo>
                    <a:pt x="27811" y="31253"/>
                  </a:lnTo>
                  <a:lnTo>
                    <a:pt x="34099" y="31253"/>
                  </a:lnTo>
                  <a:lnTo>
                    <a:pt x="34099" y="41825"/>
                  </a:lnTo>
                  <a:lnTo>
                    <a:pt x="27811" y="41825"/>
                  </a:lnTo>
                  <a:lnTo>
                    <a:pt x="27811" y="54970"/>
                  </a:lnTo>
                  <a:lnTo>
                    <a:pt x="16096" y="54970"/>
                  </a:lnTo>
                  <a:lnTo>
                    <a:pt x="16096" y="41825"/>
                  </a:lnTo>
                  <a:lnTo>
                    <a:pt x="-6289" y="41825"/>
                  </a:lnTo>
                  <a:lnTo>
                    <a:pt x="-6289" y="32300"/>
                  </a:lnTo>
                  <a:lnTo>
                    <a:pt x="13236" y="-180"/>
                  </a:lnTo>
                  <a:lnTo>
                    <a:pt x="26667" y="-180"/>
                  </a:lnTo>
                  <a:lnTo>
                    <a:pt x="7617" y="31062"/>
                  </a:lnTo>
                  <a:close/>
                </a:path>
              </a:pathLst>
            </a:custGeom>
            <a:solidFill>
              <a:srgbClr val="6D6E71"/>
            </a:solidFill>
            <a:ln w="9525" cap="flat">
              <a:noFill/>
              <a:prstDash val="solid"/>
              <a:miter/>
            </a:ln>
          </p:spPr>
          <p:txBody>
            <a:bodyPr rtlCol="0" anchor="ctr"/>
            <a:lstStyle/>
            <a:p>
              <a:endParaRPr lang="en-US"/>
            </a:p>
          </p:txBody>
        </p:sp>
        <p:sp>
          <p:nvSpPr>
            <p:cNvPr id="1861" name="Freeform: Shape 1860">
              <a:extLst>
                <a:ext uri="{FF2B5EF4-FFF2-40B4-BE49-F238E27FC236}">
                  <a16:creationId xmlns:a16="http://schemas.microsoft.com/office/drawing/2014/main" id="{530EEC5F-728C-4079-BFB3-010DB82DFAB8}"/>
                </a:ext>
              </a:extLst>
            </p:cNvPr>
            <p:cNvSpPr/>
            <p:nvPr/>
          </p:nvSpPr>
          <p:spPr>
            <a:xfrm>
              <a:off x="19785519" y="2454403"/>
              <a:ext cx="39637" cy="56023"/>
            </a:xfrm>
            <a:custGeom>
              <a:avLst/>
              <a:gdLst>
                <a:gd name="connsiteX0" fmla="*/ 30002 w 39637"/>
                <a:gd name="connsiteY0" fmla="*/ -180 h 56023"/>
                <a:gd name="connsiteX1" fmla="*/ 30002 w 39637"/>
                <a:gd name="connsiteY1" fmla="*/ 10488 h 56023"/>
                <a:gd name="connsiteX2" fmla="*/ 8287 w 39637"/>
                <a:gd name="connsiteY2" fmla="*/ 10488 h 56023"/>
                <a:gd name="connsiteX3" fmla="*/ 8287 w 39637"/>
                <a:gd name="connsiteY3" fmla="*/ 20013 h 56023"/>
                <a:gd name="connsiteX4" fmla="*/ 13905 w 39637"/>
                <a:gd name="connsiteY4" fmla="*/ 19346 h 56023"/>
                <a:gd name="connsiteX5" fmla="*/ 27621 w 39637"/>
                <a:gd name="connsiteY5" fmla="*/ 24109 h 56023"/>
                <a:gd name="connsiteX6" fmla="*/ 33337 w 39637"/>
                <a:gd name="connsiteY6" fmla="*/ 37063 h 56023"/>
                <a:gd name="connsiteX7" fmla="*/ 27430 w 39637"/>
                <a:gd name="connsiteY7" fmla="*/ 50493 h 56023"/>
                <a:gd name="connsiteX8" fmla="*/ 12761 w 39637"/>
                <a:gd name="connsiteY8" fmla="*/ 55827 h 56023"/>
                <a:gd name="connsiteX9" fmla="*/ -6289 w 39637"/>
                <a:gd name="connsiteY9" fmla="*/ 47540 h 56023"/>
                <a:gd name="connsiteX10" fmla="*/ 190 w 39637"/>
                <a:gd name="connsiteY10" fmla="*/ 38587 h 56023"/>
                <a:gd name="connsiteX11" fmla="*/ 1999 w 39637"/>
                <a:gd name="connsiteY11" fmla="*/ 40301 h 56023"/>
                <a:gd name="connsiteX12" fmla="*/ 6380 w 39637"/>
                <a:gd name="connsiteY12" fmla="*/ 43064 h 56023"/>
                <a:gd name="connsiteX13" fmla="*/ 12668 w 39637"/>
                <a:gd name="connsiteY13" fmla="*/ 44778 h 56023"/>
                <a:gd name="connsiteX14" fmla="*/ 18189 w 39637"/>
                <a:gd name="connsiteY14" fmla="*/ 42873 h 56023"/>
                <a:gd name="connsiteX15" fmla="*/ 20668 w 39637"/>
                <a:gd name="connsiteY15" fmla="*/ 37253 h 56023"/>
                <a:gd name="connsiteX16" fmla="*/ 18003 w 39637"/>
                <a:gd name="connsiteY16" fmla="*/ 31538 h 56023"/>
                <a:gd name="connsiteX17" fmla="*/ 11236 w 39637"/>
                <a:gd name="connsiteY17" fmla="*/ 29538 h 56023"/>
                <a:gd name="connsiteX18" fmla="*/ 1711 w 39637"/>
                <a:gd name="connsiteY18" fmla="*/ 32586 h 56023"/>
                <a:gd name="connsiteX19" fmla="*/ -3335 w 39637"/>
                <a:gd name="connsiteY19" fmla="*/ 27061 h 56023"/>
                <a:gd name="connsiteX20" fmla="*/ -3335 w 39637"/>
                <a:gd name="connsiteY20" fmla="*/ -180 h 56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56023">
                  <a:moveTo>
                    <a:pt x="30002" y="-180"/>
                  </a:moveTo>
                  <a:lnTo>
                    <a:pt x="30002" y="10488"/>
                  </a:lnTo>
                  <a:lnTo>
                    <a:pt x="8287" y="10488"/>
                  </a:lnTo>
                  <a:lnTo>
                    <a:pt x="8287" y="20013"/>
                  </a:lnTo>
                  <a:cubicBezTo>
                    <a:pt x="10096" y="19527"/>
                    <a:pt x="11998" y="19308"/>
                    <a:pt x="13905" y="19346"/>
                  </a:cubicBezTo>
                  <a:cubicBezTo>
                    <a:pt x="18859" y="19260"/>
                    <a:pt x="23714" y="20946"/>
                    <a:pt x="27621" y="24109"/>
                  </a:cubicBezTo>
                  <a:cubicBezTo>
                    <a:pt x="31430" y="27309"/>
                    <a:pt x="33527" y="32091"/>
                    <a:pt x="33337" y="37063"/>
                  </a:cubicBezTo>
                  <a:cubicBezTo>
                    <a:pt x="33430" y="42197"/>
                    <a:pt x="31337" y="47112"/>
                    <a:pt x="27430" y="50493"/>
                  </a:cubicBezTo>
                  <a:cubicBezTo>
                    <a:pt x="23430" y="54055"/>
                    <a:pt x="18189" y="55960"/>
                    <a:pt x="12761" y="55827"/>
                  </a:cubicBezTo>
                  <a:cubicBezTo>
                    <a:pt x="5524" y="56094"/>
                    <a:pt x="-1526" y="53046"/>
                    <a:pt x="-6289" y="47540"/>
                  </a:cubicBezTo>
                  <a:lnTo>
                    <a:pt x="190" y="38587"/>
                  </a:lnTo>
                  <a:lnTo>
                    <a:pt x="1999" y="40301"/>
                  </a:lnTo>
                  <a:cubicBezTo>
                    <a:pt x="3427" y="41330"/>
                    <a:pt x="4855" y="42254"/>
                    <a:pt x="6380" y="43064"/>
                  </a:cubicBezTo>
                  <a:cubicBezTo>
                    <a:pt x="8287" y="44159"/>
                    <a:pt x="10478" y="44750"/>
                    <a:pt x="12668" y="44778"/>
                  </a:cubicBezTo>
                  <a:cubicBezTo>
                    <a:pt x="14668" y="44788"/>
                    <a:pt x="16668" y="44111"/>
                    <a:pt x="18189" y="42873"/>
                  </a:cubicBezTo>
                  <a:cubicBezTo>
                    <a:pt x="19905" y="41540"/>
                    <a:pt x="20858" y="39425"/>
                    <a:pt x="20668" y="37253"/>
                  </a:cubicBezTo>
                  <a:cubicBezTo>
                    <a:pt x="20761" y="35025"/>
                    <a:pt x="19812" y="32872"/>
                    <a:pt x="18003" y="31538"/>
                  </a:cubicBezTo>
                  <a:cubicBezTo>
                    <a:pt x="15998" y="30129"/>
                    <a:pt x="13617" y="29424"/>
                    <a:pt x="11236" y="29538"/>
                  </a:cubicBezTo>
                  <a:cubicBezTo>
                    <a:pt x="7906" y="29786"/>
                    <a:pt x="4571" y="30834"/>
                    <a:pt x="1711" y="32586"/>
                  </a:cubicBezTo>
                  <a:lnTo>
                    <a:pt x="-3335" y="27061"/>
                  </a:lnTo>
                  <a:lnTo>
                    <a:pt x="-3335" y="-180"/>
                  </a:lnTo>
                  <a:close/>
                </a:path>
              </a:pathLst>
            </a:custGeom>
            <a:solidFill>
              <a:srgbClr val="6D6E71"/>
            </a:solidFill>
            <a:ln w="9525" cap="flat">
              <a:noFill/>
              <a:prstDash val="solid"/>
              <a:miter/>
            </a:ln>
          </p:spPr>
          <p:txBody>
            <a:bodyPr rtlCol="0" anchor="ctr"/>
            <a:lstStyle/>
            <a:p>
              <a:endParaRPr lang="en-US"/>
            </a:p>
          </p:txBody>
        </p:sp>
        <p:sp>
          <p:nvSpPr>
            <p:cNvPr id="1862" name="Freeform: Shape 1861">
              <a:extLst>
                <a:ext uri="{FF2B5EF4-FFF2-40B4-BE49-F238E27FC236}">
                  <a16:creationId xmlns:a16="http://schemas.microsoft.com/office/drawing/2014/main" id="{6FABA0DA-5C5A-4B2A-BE85-C7683C9BA7A4}"/>
                </a:ext>
              </a:extLst>
            </p:cNvPr>
            <p:cNvSpPr/>
            <p:nvPr/>
          </p:nvSpPr>
          <p:spPr>
            <a:xfrm>
              <a:off x="19831717" y="2454021"/>
              <a:ext cx="40099" cy="55149"/>
            </a:xfrm>
            <a:custGeom>
              <a:avLst/>
              <a:gdLst>
                <a:gd name="connsiteX0" fmla="*/ 15808 w 40099"/>
                <a:gd name="connsiteY0" fmla="*/ 31253 h 55149"/>
                <a:gd name="connsiteX1" fmla="*/ 15808 w 40099"/>
                <a:gd name="connsiteY1" fmla="*/ 21728 h 55149"/>
                <a:gd name="connsiteX2" fmla="*/ 27621 w 40099"/>
                <a:gd name="connsiteY2" fmla="*/ 21728 h 55149"/>
                <a:gd name="connsiteX3" fmla="*/ 27621 w 40099"/>
                <a:gd name="connsiteY3" fmla="*/ 31253 h 55149"/>
                <a:gd name="connsiteX4" fmla="*/ 33811 w 40099"/>
                <a:gd name="connsiteY4" fmla="*/ 31253 h 55149"/>
                <a:gd name="connsiteX5" fmla="*/ 33811 w 40099"/>
                <a:gd name="connsiteY5" fmla="*/ 41825 h 55149"/>
                <a:gd name="connsiteX6" fmla="*/ 27621 w 40099"/>
                <a:gd name="connsiteY6" fmla="*/ 41825 h 55149"/>
                <a:gd name="connsiteX7" fmla="*/ 27621 w 40099"/>
                <a:gd name="connsiteY7" fmla="*/ 54970 h 55149"/>
                <a:gd name="connsiteX8" fmla="*/ 15808 w 40099"/>
                <a:gd name="connsiteY8" fmla="*/ 54970 h 55149"/>
                <a:gd name="connsiteX9" fmla="*/ 15808 w 40099"/>
                <a:gd name="connsiteY9" fmla="*/ 41825 h 55149"/>
                <a:gd name="connsiteX10" fmla="*/ -6289 w 40099"/>
                <a:gd name="connsiteY10" fmla="*/ 41825 h 55149"/>
                <a:gd name="connsiteX11" fmla="*/ -6289 w 40099"/>
                <a:gd name="connsiteY11" fmla="*/ 32300 h 55149"/>
                <a:gd name="connsiteX12" fmla="*/ 13333 w 40099"/>
                <a:gd name="connsiteY12" fmla="*/ -180 h 55149"/>
                <a:gd name="connsiteX13" fmla="*/ 26667 w 40099"/>
                <a:gd name="connsiteY13" fmla="*/ -180 h 55149"/>
                <a:gd name="connsiteX14" fmla="*/ 7617 w 40099"/>
                <a:gd name="connsiteY14" fmla="*/ 31062 h 55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0099" h="55149">
                  <a:moveTo>
                    <a:pt x="15808" y="31253"/>
                  </a:moveTo>
                  <a:lnTo>
                    <a:pt x="15808" y="21728"/>
                  </a:lnTo>
                  <a:lnTo>
                    <a:pt x="27621" y="21728"/>
                  </a:lnTo>
                  <a:lnTo>
                    <a:pt x="27621" y="31253"/>
                  </a:lnTo>
                  <a:lnTo>
                    <a:pt x="33811" y="31253"/>
                  </a:lnTo>
                  <a:lnTo>
                    <a:pt x="33811" y="41825"/>
                  </a:lnTo>
                  <a:lnTo>
                    <a:pt x="27621" y="41825"/>
                  </a:lnTo>
                  <a:lnTo>
                    <a:pt x="27621" y="54970"/>
                  </a:lnTo>
                  <a:lnTo>
                    <a:pt x="15808" y="54970"/>
                  </a:lnTo>
                  <a:lnTo>
                    <a:pt x="15808" y="41825"/>
                  </a:lnTo>
                  <a:lnTo>
                    <a:pt x="-6289" y="41825"/>
                  </a:lnTo>
                  <a:lnTo>
                    <a:pt x="-6289" y="32300"/>
                  </a:lnTo>
                  <a:lnTo>
                    <a:pt x="13333" y="-180"/>
                  </a:lnTo>
                  <a:lnTo>
                    <a:pt x="26667" y="-180"/>
                  </a:lnTo>
                  <a:lnTo>
                    <a:pt x="7617" y="31062"/>
                  </a:lnTo>
                  <a:close/>
                </a:path>
              </a:pathLst>
            </a:custGeom>
            <a:solidFill>
              <a:srgbClr val="6D6E71"/>
            </a:solidFill>
            <a:ln w="9525" cap="flat">
              <a:noFill/>
              <a:prstDash val="solid"/>
              <a:miter/>
            </a:ln>
          </p:spPr>
          <p:txBody>
            <a:bodyPr rtlCol="0" anchor="ctr"/>
            <a:lstStyle/>
            <a:p>
              <a:endParaRPr lang="en-US"/>
            </a:p>
          </p:txBody>
        </p:sp>
        <p:sp>
          <p:nvSpPr>
            <p:cNvPr id="1863" name="Freeform: Shape 1862">
              <a:extLst>
                <a:ext uri="{FF2B5EF4-FFF2-40B4-BE49-F238E27FC236}">
                  <a16:creationId xmlns:a16="http://schemas.microsoft.com/office/drawing/2014/main" id="{39779ACB-65D5-4C3F-A72D-AE3C90CE2413}"/>
                </a:ext>
              </a:extLst>
            </p:cNvPr>
            <p:cNvSpPr/>
            <p:nvPr/>
          </p:nvSpPr>
          <p:spPr>
            <a:xfrm>
              <a:off x="19622357" y="4101275"/>
              <a:ext cx="39637" cy="55733"/>
            </a:xfrm>
            <a:custGeom>
              <a:avLst/>
              <a:gdLst>
                <a:gd name="connsiteX0" fmla="*/ 30002 w 39637"/>
                <a:gd name="connsiteY0" fmla="*/ -180 h 55733"/>
                <a:gd name="connsiteX1" fmla="*/ 30002 w 39637"/>
                <a:gd name="connsiteY1" fmla="*/ 10297 h 55733"/>
                <a:gd name="connsiteX2" fmla="*/ 8380 w 39637"/>
                <a:gd name="connsiteY2" fmla="*/ 10297 h 55733"/>
                <a:gd name="connsiteX3" fmla="*/ 8380 w 39637"/>
                <a:gd name="connsiteY3" fmla="*/ 19822 h 55733"/>
                <a:gd name="connsiteX4" fmla="*/ 13905 w 39637"/>
                <a:gd name="connsiteY4" fmla="*/ 19060 h 55733"/>
                <a:gd name="connsiteX5" fmla="*/ 27621 w 39637"/>
                <a:gd name="connsiteY5" fmla="*/ 23918 h 55733"/>
                <a:gd name="connsiteX6" fmla="*/ 33337 w 39637"/>
                <a:gd name="connsiteY6" fmla="*/ 36777 h 55733"/>
                <a:gd name="connsiteX7" fmla="*/ 27430 w 39637"/>
                <a:gd name="connsiteY7" fmla="*/ 50207 h 55733"/>
                <a:gd name="connsiteX8" fmla="*/ 12761 w 39637"/>
                <a:gd name="connsiteY8" fmla="*/ 55541 h 55733"/>
                <a:gd name="connsiteX9" fmla="*/ -6289 w 39637"/>
                <a:gd name="connsiteY9" fmla="*/ 47350 h 55733"/>
                <a:gd name="connsiteX10" fmla="*/ 190 w 39637"/>
                <a:gd name="connsiteY10" fmla="*/ 37825 h 55733"/>
                <a:gd name="connsiteX11" fmla="*/ 2092 w 39637"/>
                <a:gd name="connsiteY11" fmla="*/ 39634 h 55733"/>
                <a:gd name="connsiteX12" fmla="*/ 6380 w 39637"/>
                <a:gd name="connsiteY12" fmla="*/ 42301 h 55733"/>
                <a:gd name="connsiteX13" fmla="*/ 12664 w 39637"/>
                <a:gd name="connsiteY13" fmla="*/ 44016 h 55733"/>
                <a:gd name="connsiteX14" fmla="*/ 18286 w 39637"/>
                <a:gd name="connsiteY14" fmla="*/ 42111 h 55733"/>
                <a:gd name="connsiteX15" fmla="*/ 20668 w 39637"/>
                <a:gd name="connsiteY15" fmla="*/ 36491 h 55733"/>
                <a:gd name="connsiteX16" fmla="*/ 18096 w 39637"/>
                <a:gd name="connsiteY16" fmla="*/ 30871 h 55733"/>
                <a:gd name="connsiteX17" fmla="*/ 11236 w 39637"/>
                <a:gd name="connsiteY17" fmla="*/ 28871 h 55733"/>
                <a:gd name="connsiteX18" fmla="*/ 1711 w 39637"/>
                <a:gd name="connsiteY18" fmla="*/ 31824 h 55733"/>
                <a:gd name="connsiteX19" fmla="*/ -3433 w 39637"/>
                <a:gd name="connsiteY19" fmla="*/ 26299 h 55733"/>
                <a:gd name="connsiteX20" fmla="*/ -3433 w 39637"/>
                <a:gd name="connsiteY20" fmla="*/ -180 h 55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55733">
                  <a:moveTo>
                    <a:pt x="30002" y="-180"/>
                  </a:moveTo>
                  <a:lnTo>
                    <a:pt x="30002" y="10297"/>
                  </a:lnTo>
                  <a:lnTo>
                    <a:pt x="8380" y="10297"/>
                  </a:lnTo>
                  <a:lnTo>
                    <a:pt x="8380" y="19822"/>
                  </a:lnTo>
                  <a:cubicBezTo>
                    <a:pt x="10189" y="19298"/>
                    <a:pt x="11998" y="19042"/>
                    <a:pt x="13905" y="19060"/>
                  </a:cubicBezTo>
                  <a:cubicBezTo>
                    <a:pt x="18952" y="18946"/>
                    <a:pt x="23812" y="20670"/>
                    <a:pt x="27621" y="23918"/>
                  </a:cubicBezTo>
                  <a:cubicBezTo>
                    <a:pt x="31430" y="27071"/>
                    <a:pt x="33527" y="31833"/>
                    <a:pt x="33337" y="36777"/>
                  </a:cubicBezTo>
                  <a:cubicBezTo>
                    <a:pt x="33430" y="41910"/>
                    <a:pt x="31332" y="46826"/>
                    <a:pt x="27430" y="50207"/>
                  </a:cubicBezTo>
                  <a:cubicBezTo>
                    <a:pt x="23430" y="53807"/>
                    <a:pt x="18189" y="55722"/>
                    <a:pt x="12761" y="55541"/>
                  </a:cubicBezTo>
                  <a:cubicBezTo>
                    <a:pt x="5520" y="55769"/>
                    <a:pt x="-1433" y="52769"/>
                    <a:pt x="-6289" y="47350"/>
                  </a:cubicBezTo>
                  <a:lnTo>
                    <a:pt x="190" y="37825"/>
                  </a:lnTo>
                  <a:lnTo>
                    <a:pt x="2092" y="39634"/>
                  </a:lnTo>
                  <a:cubicBezTo>
                    <a:pt x="3427" y="40654"/>
                    <a:pt x="4855" y="41549"/>
                    <a:pt x="6380" y="42301"/>
                  </a:cubicBezTo>
                  <a:cubicBezTo>
                    <a:pt x="8282" y="43396"/>
                    <a:pt x="10473" y="43987"/>
                    <a:pt x="12664" y="44016"/>
                  </a:cubicBezTo>
                  <a:cubicBezTo>
                    <a:pt x="14663" y="43997"/>
                    <a:pt x="16668" y="43330"/>
                    <a:pt x="18286" y="42111"/>
                  </a:cubicBezTo>
                  <a:cubicBezTo>
                    <a:pt x="19905" y="40730"/>
                    <a:pt x="20858" y="38644"/>
                    <a:pt x="20668" y="36491"/>
                  </a:cubicBezTo>
                  <a:cubicBezTo>
                    <a:pt x="20761" y="34310"/>
                    <a:pt x="19807" y="32224"/>
                    <a:pt x="18096" y="30871"/>
                  </a:cubicBezTo>
                  <a:cubicBezTo>
                    <a:pt x="16096" y="29423"/>
                    <a:pt x="13715" y="28709"/>
                    <a:pt x="11236" y="28871"/>
                  </a:cubicBezTo>
                  <a:cubicBezTo>
                    <a:pt x="7901" y="29052"/>
                    <a:pt x="4571" y="30062"/>
                    <a:pt x="1711" y="31824"/>
                  </a:cubicBezTo>
                  <a:lnTo>
                    <a:pt x="-3433" y="26299"/>
                  </a:lnTo>
                  <a:lnTo>
                    <a:pt x="-3433" y="-180"/>
                  </a:lnTo>
                  <a:close/>
                </a:path>
              </a:pathLst>
            </a:custGeom>
            <a:solidFill>
              <a:srgbClr val="6D6E71"/>
            </a:solidFill>
            <a:ln w="9525" cap="flat">
              <a:noFill/>
              <a:prstDash val="solid"/>
              <a:miter/>
            </a:ln>
          </p:spPr>
          <p:txBody>
            <a:bodyPr rtlCol="0" anchor="ctr"/>
            <a:lstStyle/>
            <a:p>
              <a:endParaRPr lang="en-US"/>
            </a:p>
          </p:txBody>
        </p:sp>
        <p:sp>
          <p:nvSpPr>
            <p:cNvPr id="1864" name="Freeform: Shape 1863">
              <a:extLst>
                <a:ext uri="{FF2B5EF4-FFF2-40B4-BE49-F238E27FC236}">
                  <a16:creationId xmlns:a16="http://schemas.microsoft.com/office/drawing/2014/main" id="{4ABEB892-5D7D-45C0-AF3A-7C13BB514E9C}"/>
                </a:ext>
              </a:extLst>
            </p:cNvPr>
            <p:cNvSpPr/>
            <p:nvPr/>
          </p:nvSpPr>
          <p:spPr>
            <a:xfrm>
              <a:off x="19669317" y="4101275"/>
              <a:ext cx="39251" cy="55736"/>
            </a:xfrm>
            <a:custGeom>
              <a:avLst/>
              <a:gdLst>
                <a:gd name="connsiteX0" fmla="*/ 29616 w 39251"/>
                <a:gd name="connsiteY0" fmla="*/ -180 h 55736"/>
                <a:gd name="connsiteX1" fmla="*/ 29616 w 39251"/>
                <a:gd name="connsiteY1" fmla="*/ 10297 h 55736"/>
                <a:gd name="connsiteX2" fmla="*/ 7901 w 39251"/>
                <a:gd name="connsiteY2" fmla="*/ 10297 h 55736"/>
                <a:gd name="connsiteX3" fmla="*/ 7901 w 39251"/>
                <a:gd name="connsiteY3" fmla="*/ 19822 h 55736"/>
                <a:gd name="connsiteX4" fmla="*/ 13519 w 39251"/>
                <a:gd name="connsiteY4" fmla="*/ 19060 h 55736"/>
                <a:gd name="connsiteX5" fmla="*/ 27142 w 39251"/>
                <a:gd name="connsiteY5" fmla="*/ 23918 h 55736"/>
                <a:gd name="connsiteX6" fmla="*/ 32951 w 39251"/>
                <a:gd name="connsiteY6" fmla="*/ 36777 h 55736"/>
                <a:gd name="connsiteX7" fmla="*/ 26951 w 39251"/>
                <a:gd name="connsiteY7" fmla="*/ 50207 h 55736"/>
                <a:gd name="connsiteX8" fmla="*/ 12282 w 39251"/>
                <a:gd name="connsiteY8" fmla="*/ 55541 h 55736"/>
                <a:gd name="connsiteX9" fmla="*/ -6289 w 39251"/>
                <a:gd name="connsiteY9" fmla="*/ 47350 h 55736"/>
                <a:gd name="connsiteX10" fmla="*/ 185 w 39251"/>
                <a:gd name="connsiteY10" fmla="*/ 37825 h 55736"/>
                <a:gd name="connsiteX11" fmla="*/ 1994 w 39251"/>
                <a:gd name="connsiteY11" fmla="*/ 39634 h 55736"/>
                <a:gd name="connsiteX12" fmla="*/ 6376 w 39251"/>
                <a:gd name="connsiteY12" fmla="*/ 42301 h 55736"/>
                <a:gd name="connsiteX13" fmla="*/ 12664 w 39251"/>
                <a:gd name="connsiteY13" fmla="*/ 44016 h 55736"/>
                <a:gd name="connsiteX14" fmla="*/ 18189 w 39251"/>
                <a:gd name="connsiteY14" fmla="*/ 42111 h 55736"/>
                <a:gd name="connsiteX15" fmla="*/ 20663 w 39251"/>
                <a:gd name="connsiteY15" fmla="*/ 36491 h 55736"/>
                <a:gd name="connsiteX16" fmla="*/ 17998 w 39251"/>
                <a:gd name="connsiteY16" fmla="*/ 30871 h 55736"/>
                <a:gd name="connsiteX17" fmla="*/ 11236 w 39251"/>
                <a:gd name="connsiteY17" fmla="*/ 28871 h 55736"/>
                <a:gd name="connsiteX18" fmla="*/ 1711 w 39251"/>
                <a:gd name="connsiteY18" fmla="*/ 31824 h 55736"/>
                <a:gd name="connsiteX19" fmla="*/ -3340 w 39251"/>
                <a:gd name="connsiteY19" fmla="*/ 26299 h 55736"/>
                <a:gd name="connsiteX20" fmla="*/ -3340 w 39251"/>
                <a:gd name="connsiteY20" fmla="*/ -180 h 55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251" h="55736">
                  <a:moveTo>
                    <a:pt x="29616" y="-180"/>
                  </a:moveTo>
                  <a:lnTo>
                    <a:pt x="29616" y="10297"/>
                  </a:lnTo>
                  <a:lnTo>
                    <a:pt x="7901" y="10297"/>
                  </a:lnTo>
                  <a:lnTo>
                    <a:pt x="7901" y="19822"/>
                  </a:lnTo>
                  <a:cubicBezTo>
                    <a:pt x="9710" y="19298"/>
                    <a:pt x="11617" y="19051"/>
                    <a:pt x="13519" y="19060"/>
                  </a:cubicBezTo>
                  <a:cubicBezTo>
                    <a:pt x="18472" y="18955"/>
                    <a:pt x="23333" y="20689"/>
                    <a:pt x="27142" y="23918"/>
                  </a:cubicBezTo>
                  <a:cubicBezTo>
                    <a:pt x="31048" y="27033"/>
                    <a:pt x="33141" y="31814"/>
                    <a:pt x="32951" y="36777"/>
                  </a:cubicBezTo>
                  <a:cubicBezTo>
                    <a:pt x="33048" y="41930"/>
                    <a:pt x="30858" y="46864"/>
                    <a:pt x="26951" y="50207"/>
                  </a:cubicBezTo>
                  <a:cubicBezTo>
                    <a:pt x="22951" y="53836"/>
                    <a:pt x="17710" y="55750"/>
                    <a:pt x="12282" y="55541"/>
                  </a:cubicBezTo>
                  <a:cubicBezTo>
                    <a:pt x="5138" y="55674"/>
                    <a:pt x="-1624" y="52684"/>
                    <a:pt x="-6289" y="47350"/>
                  </a:cubicBezTo>
                  <a:lnTo>
                    <a:pt x="185" y="37825"/>
                  </a:lnTo>
                  <a:lnTo>
                    <a:pt x="1994" y="39634"/>
                  </a:lnTo>
                  <a:cubicBezTo>
                    <a:pt x="3422" y="40625"/>
                    <a:pt x="4855" y="41520"/>
                    <a:pt x="6376" y="42301"/>
                  </a:cubicBezTo>
                  <a:cubicBezTo>
                    <a:pt x="8282" y="43396"/>
                    <a:pt x="10473" y="43987"/>
                    <a:pt x="12664" y="44016"/>
                  </a:cubicBezTo>
                  <a:cubicBezTo>
                    <a:pt x="14663" y="44025"/>
                    <a:pt x="16663" y="43349"/>
                    <a:pt x="18189" y="42111"/>
                  </a:cubicBezTo>
                  <a:cubicBezTo>
                    <a:pt x="19905" y="40749"/>
                    <a:pt x="20761" y="38653"/>
                    <a:pt x="20663" y="36491"/>
                  </a:cubicBezTo>
                  <a:cubicBezTo>
                    <a:pt x="20761" y="34291"/>
                    <a:pt x="19807" y="32176"/>
                    <a:pt x="17998" y="30871"/>
                  </a:cubicBezTo>
                  <a:cubicBezTo>
                    <a:pt x="16091" y="29423"/>
                    <a:pt x="13617" y="28709"/>
                    <a:pt x="11236" y="28871"/>
                  </a:cubicBezTo>
                  <a:cubicBezTo>
                    <a:pt x="7901" y="29080"/>
                    <a:pt x="4566" y="30090"/>
                    <a:pt x="1711" y="31824"/>
                  </a:cubicBezTo>
                  <a:lnTo>
                    <a:pt x="-3340" y="26299"/>
                  </a:lnTo>
                  <a:lnTo>
                    <a:pt x="-3340" y="-180"/>
                  </a:lnTo>
                  <a:close/>
                </a:path>
              </a:pathLst>
            </a:custGeom>
            <a:solidFill>
              <a:srgbClr val="6D6E71"/>
            </a:solidFill>
            <a:ln w="9525" cap="flat">
              <a:noFill/>
              <a:prstDash val="solid"/>
              <a:miter/>
            </a:ln>
          </p:spPr>
          <p:txBody>
            <a:bodyPr rtlCol="0" anchor="ctr"/>
            <a:lstStyle/>
            <a:p>
              <a:endParaRPr lang="en-US"/>
            </a:p>
          </p:txBody>
        </p:sp>
        <p:sp>
          <p:nvSpPr>
            <p:cNvPr id="1865" name="Freeform: Shape 1864">
              <a:extLst>
                <a:ext uri="{FF2B5EF4-FFF2-40B4-BE49-F238E27FC236}">
                  <a16:creationId xmlns:a16="http://schemas.microsoft.com/office/drawing/2014/main" id="{4FB390DD-50E6-406B-95A4-D0170B6759A7}"/>
                </a:ext>
              </a:extLst>
            </p:cNvPr>
            <p:cNvSpPr/>
            <p:nvPr/>
          </p:nvSpPr>
          <p:spPr>
            <a:xfrm>
              <a:off x="19716822" y="4143279"/>
              <a:ext cx="13596" cy="13528"/>
            </a:xfrm>
            <a:custGeom>
              <a:avLst/>
              <a:gdLst>
                <a:gd name="connsiteX0" fmla="*/ -4360 w 13596"/>
                <a:gd name="connsiteY0" fmla="*/ 11347 h 13528"/>
                <a:gd name="connsiteX1" fmla="*/ -4360 w 13596"/>
                <a:gd name="connsiteY1" fmla="*/ 1822 h 13528"/>
                <a:gd name="connsiteX2" fmla="*/ 496 w 13596"/>
                <a:gd name="connsiteY2" fmla="*/ -179 h 13528"/>
                <a:gd name="connsiteX3" fmla="*/ 5449 w 13596"/>
                <a:gd name="connsiteY3" fmla="*/ 1822 h 13528"/>
                <a:gd name="connsiteX4" fmla="*/ 5449 w 13596"/>
                <a:gd name="connsiteY4" fmla="*/ 11347 h 13528"/>
                <a:gd name="connsiteX5" fmla="*/ 496 w 13596"/>
                <a:gd name="connsiteY5" fmla="*/ 13347 h 13528"/>
                <a:gd name="connsiteX6" fmla="*/ -4360 w 13596"/>
                <a:gd name="connsiteY6" fmla="*/ 11347 h 13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96" h="13528">
                  <a:moveTo>
                    <a:pt x="-4360" y="11347"/>
                  </a:moveTo>
                  <a:cubicBezTo>
                    <a:pt x="-6932" y="8708"/>
                    <a:pt x="-6932" y="4460"/>
                    <a:pt x="-4360" y="1822"/>
                  </a:cubicBezTo>
                  <a:cubicBezTo>
                    <a:pt x="-3123" y="507"/>
                    <a:pt x="-1314" y="-216"/>
                    <a:pt x="496" y="-179"/>
                  </a:cubicBezTo>
                  <a:cubicBezTo>
                    <a:pt x="2305" y="-207"/>
                    <a:pt x="4114" y="517"/>
                    <a:pt x="5449" y="1822"/>
                  </a:cubicBezTo>
                  <a:cubicBezTo>
                    <a:pt x="7928" y="4517"/>
                    <a:pt x="7928" y="8651"/>
                    <a:pt x="5449" y="11347"/>
                  </a:cubicBezTo>
                  <a:cubicBezTo>
                    <a:pt x="4114" y="12651"/>
                    <a:pt x="2305" y="13375"/>
                    <a:pt x="496" y="13347"/>
                  </a:cubicBezTo>
                  <a:cubicBezTo>
                    <a:pt x="-1314" y="13385"/>
                    <a:pt x="-3123" y="12661"/>
                    <a:pt x="-4360" y="11347"/>
                  </a:cubicBezTo>
                  <a:close/>
                </a:path>
              </a:pathLst>
            </a:custGeom>
            <a:solidFill>
              <a:srgbClr val="6D6E71"/>
            </a:solidFill>
            <a:ln w="9525" cap="flat">
              <a:noFill/>
              <a:prstDash val="solid"/>
              <a:miter/>
            </a:ln>
          </p:spPr>
          <p:txBody>
            <a:bodyPr rtlCol="0" anchor="ctr"/>
            <a:lstStyle/>
            <a:p>
              <a:endParaRPr lang="en-US"/>
            </a:p>
          </p:txBody>
        </p:sp>
        <p:sp>
          <p:nvSpPr>
            <p:cNvPr id="1866" name="Freeform: Shape 1865">
              <a:extLst>
                <a:ext uri="{FF2B5EF4-FFF2-40B4-BE49-F238E27FC236}">
                  <a16:creationId xmlns:a16="http://schemas.microsoft.com/office/drawing/2014/main" id="{E1E7863A-77E3-4FE7-9ACD-1BB76A4BC6E8}"/>
                </a:ext>
              </a:extLst>
            </p:cNvPr>
            <p:cNvSpPr/>
            <p:nvPr/>
          </p:nvSpPr>
          <p:spPr>
            <a:xfrm>
              <a:off x="19739891" y="4099937"/>
              <a:ext cx="42012" cy="56859"/>
            </a:xfrm>
            <a:custGeom>
              <a:avLst/>
              <a:gdLst>
                <a:gd name="connsiteX0" fmla="*/ 1048 w 42012"/>
                <a:gd name="connsiteY0" fmla="*/ 4206 h 56859"/>
                <a:gd name="connsiteX1" fmla="*/ 28289 w 42012"/>
                <a:gd name="connsiteY1" fmla="*/ 4206 h 56859"/>
                <a:gd name="connsiteX2" fmla="*/ 33721 w 42012"/>
                <a:gd name="connsiteY2" fmla="*/ 14874 h 56859"/>
                <a:gd name="connsiteX3" fmla="*/ 28861 w 42012"/>
                <a:gd name="connsiteY3" fmla="*/ 25733 h 56859"/>
                <a:gd name="connsiteX4" fmla="*/ 35721 w 42012"/>
                <a:gd name="connsiteY4" fmla="*/ 39544 h 56859"/>
                <a:gd name="connsiteX5" fmla="*/ 29912 w 42012"/>
                <a:gd name="connsiteY5" fmla="*/ 51736 h 56859"/>
                <a:gd name="connsiteX6" fmla="*/ -477 w 42012"/>
                <a:gd name="connsiteY6" fmla="*/ 51736 h 56859"/>
                <a:gd name="connsiteX7" fmla="*/ -6286 w 42012"/>
                <a:gd name="connsiteY7" fmla="*/ 39544 h 56859"/>
                <a:gd name="connsiteX8" fmla="*/ 574 w 42012"/>
                <a:gd name="connsiteY8" fmla="*/ 25733 h 56859"/>
                <a:gd name="connsiteX9" fmla="*/ -4379 w 42012"/>
                <a:gd name="connsiteY9" fmla="*/ 14779 h 56859"/>
                <a:gd name="connsiteX10" fmla="*/ 1048 w 42012"/>
                <a:gd name="connsiteY10" fmla="*/ 4206 h 56859"/>
                <a:gd name="connsiteX11" fmla="*/ 8764 w 42012"/>
                <a:gd name="connsiteY11" fmla="*/ 44592 h 56859"/>
                <a:gd name="connsiteX12" fmla="*/ 20671 w 42012"/>
                <a:gd name="connsiteY12" fmla="*/ 44592 h 56859"/>
                <a:gd name="connsiteX13" fmla="*/ 23433 w 42012"/>
                <a:gd name="connsiteY13" fmla="*/ 39258 h 56859"/>
                <a:gd name="connsiteX14" fmla="*/ 20768 w 42012"/>
                <a:gd name="connsiteY14" fmla="*/ 33829 h 56859"/>
                <a:gd name="connsiteX15" fmla="*/ 8671 w 42012"/>
                <a:gd name="connsiteY15" fmla="*/ 33829 h 56859"/>
                <a:gd name="connsiteX16" fmla="*/ 6002 w 42012"/>
                <a:gd name="connsiteY16" fmla="*/ 39258 h 56859"/>
                <a:gd name="connsiteX17" fmla="*/ 8764 w 42012"/>
                <a:gd name="connsiteY17" fmla="*/ 44592 h 56859"/>
                <a:gd name="connsiteX18" fmla="*/ 9429 w 42012"/>
                <a:gd name="connsiteY18" fmla="*/ 20589 h 56859"/>
                <a:gd name="connsiteX19" fmla="*/ 14671 w 42012"/>
                <a:gd name="connsiteY19" fmla="*/ 22494 h 56859"/>
                <a:gd name="connsiteX20" fmla="*/ 19908 w 42012"/>
                <a:gd name="connsiteY20" fmla="*/ 20589 h 56859"/>
                <a:gd name="connsiteX21" fmla="*/ 22196 w 42012"/>
                <a:gd name="connsiteY21" fmla="*/ 15922 h 56859"/>
                <a:gd name="connsiteX22" fmla="*/ 20005 w 42012"/>
                <a:gd name="connsiteY22" fmla="*/ 11255 h 56859"/>
                <a:gd name="connsiteX23" fmla="*/ 9429 w 42012"/>
                <a:gd name="connsiteY23" fmla="*/ 11255 h 56859"/>
                <a:gd name="connsiteX24" fmla="*/ 7239 w 42012"/>
                <a:gd name="connsiteY24" fmla="*/ 15922 h 56859"/>
                <a:gd name="connsiteX25" fmla="*/ 9429 w 42012"/>
                <a:gd name="connsiteY25" fmla="*/ 20589 h 56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12" h="56859">
                  <a:moveTo>
                    <a:pt x="1048" y="4206"/>
                  </a:moveTo>
                  <a:cubicBezTo>
                    <a:pt x="9146" y="-1642"/>
                    <a:pt x="20196" y="-1642"/>
                    <a:pt x="28289" y="4206"/>
                  </a:cubicBezTo>
                  <a:cubicBezTo>
                    <a:pt x="31721" y="6673"/>
                    <a:pt x="33721" y="10645"/>
                    <a:pt x="33721" y="14874"/>
                  </a:cubicBezTo>
                  <a:cubicBezTo>
                    <a:pt x="33721" y="19027"/>
                    <a:pt x="32005" y="22980"/>
                    <a:pt x="28861" y="25733"/>
                  </a:cubicBezTo>
                  <a:cubicBezTo>
                    <a:pt x="33242" y="28924"/>
                    <a:pt x="35814" y="34095"/>
                    <a:pt x="35721" y="39544"/>
                  </a:cubicBezTo>
                  <a:cubicBezTo>
                    <a:pt x="35721" y="44287"/>
                    <a:pt x="33623" y="48783"/>
                    <a:pt x="29912" y="51736"/>
                  </a:cubicBezTo>
                  <a:cubicBezTo>
                    <a:pt x="20861" y="58327"/>
                    <a:pt x="8574" y="58327"/>
                    <a:pt x="-477" y="51736"/>
                  </a:cubicBezTo>
                  <a:cubicBezTo>
                    <a:pt x="-4188" y="48812"/>
                    <a:pt x="-6379" y="44297"/>
                    <a:pt x="-6286" y="39544"/>
                  </a:cubicBezTo>
                  <a:cubicBezTo>
                    <a:pt x="-6379" y="34095"/>
                    <a:pt x="-3807" y="28924"/>
                    <a:pt x="574" y="25733"/>
                  </a:cubicBezTo>
                  <a:cubicBezTo>
                    <a:pt x="-2570" y="22980"/>
                    <a:pt x="-4379" y="18979"/>
                    <a:pt x="-4379" y="14779"/>
                  </a:cubicBezTo>
                  <a:cubicBezTo>
                    <a:pt x="-4379" y="10588"/>
                    <a:pt x="-2379" y="6654"/>
                    <a:pt x="1048" y="4206"/>
                  </a:cubicBezTo>
                  <a:close/>
                  <a:moveTo>
                    <a:pt x="8764" y="44592"/>
                  </a:moveTo>
                  <a:cubicBezTo>
                    <a:pt x="12290" y="47126"/>
                    <a:pt x="17145" y="47126"/>
                    <a:pt x="20671" y="44592"/>
                  </a:cubicBezTo>
                  <a:cubicBezTo>
                    <a:pt x="22480" y="43449"/>
                    <a:pt x="23526" y="41411"/>
                    <a:pt x="23433" y="39258"/>
                  </a:cubicBezTo>
                  <a:cubicBezTo>
                    <a:pt x="23526" y="37106"/>
                    <a:pt x="22577" y="35038"/>
                    <a:pt x="20768" y="33829"/>
                  </a:cubicBezTo>
                  <a:cubicBezTo>
                    <a:pt x="17145" y="31296"/>
                    <a:pt x="12290" y="31296"/>
                    <a:pt x="8671" y="33829"/>
                  </a:cubicBezTo>
                  <a:cubicBezTo>
                    <a:pt x="6857" y="35038"/>
                    <a:pt x="5909" y="37106"/>
                    <a:pt x="6002" y="39258"/>
                  </a:cubicBezTo>
                  <a:cubicBezTo>
                    <a:pt x="5811" y="41421"/>
                    <a:pt x="6955" y="43478"/>
                    <a:pt x="8764" y="44592"/>
                  </a:cubicBezTo>
                  <a:close/>
                  <a:moveTo>
                    <a:pt x="9429" y="20589"/>
                  </a:moveTo>
                  <a:cubicBezTo>
                    <a:pt x="10862" y="21865"/>
                    <a:pt x="12764" y="22542"/>
                    <a:pt x="14671" y="22494"/>
                  </a:cubicBezTo>
                  <a:cubicBezTo>
                    <a:pt x="16573" y="22561"/>
                    <a:pt x="18480" y="21884"/>
                    <a:pt x="19908" y="20589"/>
                  </a:cubicBezTo>
                  <a:cubicBezTo>
                    <a:pt x="21336" y="19494"/>
                    <a:pt x="22196" y="17751"/>
                    <a:pt x="22196" y="15922"/>
                  </a:cubicBezTo>
                  <a:cubicBezTo>
                    <a:pt x="22196" y="14122"/>
                    <a:pt x="21433" y="12407"/>
                    <a:pt x="20005" y="11255"/>
                  </a:cubicBezTo>
                  <a:cubicBezTo>
                    <a:pt x="16954" y="8711"/>
                    <a:pt x="12480" y="8711"/>
                    <a:pt x="9429" y="11255"/>
                  </a:cubicBezTo>
                  <a:cubicBezTo>
                    <a:pt x="8002" y="12407"/>
                    <a:pt x="7239" y="14122"/>
                    <a:pt x="7239" y="15922"/>
                  </a:cubicBezTo>
                  <a:cubicBezTo>
                    <a:pt x="7239" y="17732"/>
                    <a:pt x="8002" y="19456"/>
                    <a:pt x="9429" y="20589"/>
                  </a:cubicBezTo>
                  <a:close/>
                </a:path>
              </a:pathLst>
            </a:custGeom>
            <a:solidFill>
              <a:srgbClr val="6D6E71"/>
            </a:solidFill>
            <a:ln w="9525" cap="flat">
              <a:noFill/>
              <a:prstDash val="solid"/>
              <a:miter/>
            </a:ln>
          </p:spPr>
          <p:txBody>
            <a:bodyPr rtlCol="0" anchor="ctr"/>
            <a:lstStyle/>
            <a:p>
              <a:endParaRPr lang="en-US"/>
            </a:p>
          </p:txBody>
        </p:sp>
        <p:sp>
          <p:nvSpPr>
            <p:cNvPr id="1867" name="Freeform: Shape 1866">
              <a:extLst>
                <a:ext uri="{FF2B5EF4-FFF2-40B4-BE49-F238E27FC236}">
                  <a16:creationId xmlns:a16="http://schemas.microsoft.com/office/drawing/2014/main" id="{DF711659-5ECA-400F-B473-2DA1A03A9D4D}"/>
                </a:ext>
              </a:extLst>
            </p:cNvPr>
            <p:cNvSpPr/>
            <p:nvPr/>
          </p:nvSpPr>
          <p:spPr>
            <a:xfrm>
              <a:off x="19790468" y="4101275"/>
              <a:ext cx="54113" cy="55536"/>
            </a:xfrm>
            <a:custGeom>
              <a:avLst/>
              <a:gdLst>
                <a:gd name="connsiteX0" fmla="*/ 16864 w 54113"/>
                <a:gd name="connsiteY0" fmla="*/ 12202 h 55536"/>
                <a:gd name="connsiteX1" fmla="*/ 13529 w 54113"/>
                <a:gd name="connsiteY1" fmla="*/ 20013 h 55536"/>
                <a:gd name="connsiteX2" fmla="*/ 5241 w 54113"/>
                <a:gd name="connsiteY2" fmla="*/ 23251 h 55536"/>
                <a:gd name="connsiteX3" fmla="*/ -3047 w 54113"/>
                <a:gd name="connsiteY3" fmla="*/ 20013 h 55536"/>
                <a:gd name="connsiteX4" fmla="*/ -6284 w 54113"/>
                <a:gd name="connsiteY4" fmla="*/ 12202 h 55536"/>
                <a:gd name="connsiteX5" fmla="*/ -3047 w 54113"/>
                <a:gd name="connsiteY5" fmla="*/ 4392 h 55536"/>
                <a:gd name="connsiteX6" fmla="*/ 5241 w 54113"/>
                <a:gd name="connsiteY6" fmla="*/ 1153 h 55536"/>
                <a:gd name="connsiteX7" fmla="*/ 13529 w 54113"/>
                <a:gd name="connsiteY7" fmla="*/ 4392 h 55536"/>
                <a:gd name="connsiteX8" fmla="*/ 16864 w 54113"/>
                <a:gd name="connsiteY8" fmla="*/ 12202 h 55536"/>
                <a:gd name="connsiteX9" fmla="*/ 47057 w 54113"/>
                <a:gd name="connsiteY9" fmla="*/ -180 h 55536"/>
                <a:gd name="connsiteX10" fmla="*/ 7720 w 54113"/>
                <a:gd name="connsiteY10" fmla="*/ 54779 h 55536"/>
                <a:gd name="connsiteX11" fmla="*/ -5810 w 54113"/>
                <a:gd name="connsiteY11" fmla="*/ 54779 h 55536"/>
                <a:gd name="connsiteX12" fmla="*/ 33625 w 54113"/>
                <a:gd name="connsiteY12" fmla="*/ -180 h 55536"/>
                <a:gd name="connsiteX13" fmla="*/ 2957 w 54113"/>
                <a:gd name="connsiteY13" fmla="*/ 14964 h 55536"/>
                <a:gd name="connsiteX14" fmla="*/ 5241 w 54113"/>
                <a:gd name="connsiteY14" fmla="*/ 16107 h 55536"/>
                <a:gd name="connsiteX15" fmla="*/ 7622 w 54113"/>
                <a:gd name="connsiteY15" fmla="*/ 14964 h 55536"/>
                <a:gd name="connsiteX16" fmla="*/ 8576 w 54113"/>
                <a:gd name="connsiteY16" fmla="*/ 12202 h 55536"/>
                <a:gd name="connsiteX17" fmla="*/ 7622 w 54113"/>
                <a:gd name="connsiteY17" fmla="*/ 9345 h 55536"/>
                <a:gd name="connsiteX18" fmla="*/ 5241 w 54113"/>
                <a:gd name="connsiteY18" fmla="*/ 8202 h 55536"/>
                <a:gd name="connsiteX19" fmla="*/ 2957 w 54113"/>
                <a:gd name="connsiteY19" fmla="*/ 9345 h 55536"/>
                <a:gd name="connsiteX20" fmla="*/ 2004 w 54113"/>
                <a:gd name="connsiteY20" fmla="*/ 12202 h 55536"/>
                <a:gd name="connsiteX21" fmla="*/ 2957 w 54113"/>
                <a:gd name="connsiteY21" fmla="*/ 14964 h 55536"/>
                <a:gd name="connsiteX22" fmla="*/ 47820 w 54113"/>
                <a:gd name="connsiteY22" fmla="*/ 44397 h 55536"/>
                <a:gd name="connsiteX23" fmla="*/ 44578 w 54113"/>
                <a:gd name="connsiteY23" fmla="*/ 52208 h 55536"/>
                <a:gd name="connsiteX24" fmla="*/ 36295 w 54113"/>
                <a:gd name="connsiteY24" fmla="*/ 55350 h 55536"/>
                <a:gd name="connsiteX25" fmla="*/ 28007 w 54113"/>
                <a:gd name="connsiteY25" fmla="*/ 52112 h 55536"/>
                <a:gd name="connsiteX26" fmla="*/ 24672 w 54113"/>
                <a:gd name="connsiteY26" fmla="*/ 44302 h 55536"/>
                <a:gd name="connsiteX27" fmla="*/ 28007 w 54113"/>
                <a:gd name="connsiteY27" fmla="*/ 36491 h 55536"/>
                <a:gd name="connsiteX28" fmla="*/ 44578 w 54113"/>
                <a:gd name="connsiteY28" fmla="*/ 36491 h 55536"/>
                <a:gd name="connsiteX29" fmla="*/ 47820 w 54113"/>
                <a:gd name="connsiteY29" fmla="*/ 44397 h 55536"/>
                <a:gd name="connsiteX30" fmla="*/ 33914 w 54113"/>
                <a:gd name="connsiteY30" fmla="*/ 47159 h 55536"/>
                <a:gd name="connsiteX31" fmla="*/ 36197 w 54113"/>
                <a:gd name="connsiteY31" fmla="*/ 48207 h 55536"/>
                <a:gd name="connsiteX32" fmla="*/ 38578 w 54113"/>
                <a:gd name="connsiteY32" fmla="*/ 47159 h 55536"/>
                <a:gd name="connsiteX33" fmla="*/ 39532 w 54113"/>
                <a:gd name="connsiteY33" fmla="*/ 44397 h 55536"/>
                <a:gd name="connsiteX34" fmla="*/ 38578 w 54113"/>
                <a:gd name="connsiteY34" fmla="*/ 41540 h 55536"/>
                <a:gd name="connsiteX35" fmla="*/ 36295 w 54113"/>
                <a:gd name="connsiteY35" fmla="*/ 40396 h 55536"/>
                <a:gd name="connsiteX36" fmla="*/ 33914 w 54113"/>
                <a:gd name="connsiteY36" fmla="*/ 41540 h 55536"/>
                <a:gd name="connsiteX37" fmla="*/ 32960 w 54113"/>
                <a:gd name="connsiteY37" fmla="*/ 44397 h 55536"/>
                <a:gd name="connsiteX38" fmla="*/ 33914 w 54113"/>
                <a:gd name="connsiteY38" fmla="*/ 47159 h 5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113" h="55536">
                  <a:moveTo>
                    <a:pt x="16864" y="12202"/>
                  </a:moveTo>
                  <a:cubicBezTo>
                    <a:pt x="16957" y="15174"/>
                    <a:pt x="15719" y="18032"/>
                    <a:pt x="13529" y="20013"/>
                  </a:cubicBezTo>
                  <a:cubicBezTo>
                    <a:pt x="11338" y="22184"/>
                    <a:pt x="8292" y="23356"/>
                    <a:pt x="5241" y="23251"/>
                  </a:cubicBezTo>
                  <a:cubicBezTo>
                    <a:pt x="2195" y="23280"/>
                    <a:pt x="-759" y="22127"/>
                    <a:pt x="-3047" y="20013"/>
                  </a:cubicBezTo>
                  <a:cubicBezTo>
                    <a:pt x="-5140" y="17975"/>
                    <a:pt x="-6377" y="15145"/>
                    <a:pt x="-6284" y="12202"/>
                  </a:cubicBezTo>
                  <a:cubicBezTo>
                    <a:pt x="-6377" y="9259"/>
                    <a:pt x="-5140" y="6421"/>
                    <a:pt x="-3047" y="4392"/>
                  </a:cubicBezTo>
                  <a:cubicBezTo>
                    <a:pt x="-856" y="2249"/>
                    <a:pt x="2195" y="1077"/>
                    <a:pt x="5241" y="1153"/>
                  </a:cubicBezTo>
                  <a:cubicBezTo>
                    <a:pt x="8292" y="1048"/>
                    <a:pt x="11338" y="2220"/>
                    <a:pt x="13529" y="4392"/>
                  </a:cubicBezTo>
                  <a:cubicBezTo>
                    <a:pt x="15719" y="6382"/>
                    <a:pt x="16957" y="9240"/>
                    <a:pt x="16864" y="12202"/>
                  </a:cubicBezTo>
                  <a:close/>
                  <a:moveTo>
                    <a:pt x="47057" y="-180"/>
                  </a:moveTo>
                  <a:lnTo>
                    <a:pt x="7720" y="54779"/>
                  </a:lnTo>
                  <a:lnTo>
                    <a:pt x="-5810" y="54779"/>
                  </a:lnTo>
                  <a:lnTo>
                    <a:pt x="33625" y="-180"/>
                  </a:lnTo>
                  <a:close/>
                  <a:moveTo>
                    <a:pt x="2957" y="14964"/>
                  </a:moveTo>
                  <a:cubicBezTo>
                    <a:pt x="3529" y="15698"/>
                    <a:pt x="4385" y="16127"/>
                    <a:pt x="5241" y="16107"/>
                  </a:cubicBezTo>
                  <a:cubicBezTo>
                    <a:pt x="6194" y="16107"/>
                    <a:pt x="7050" y="15688"/>
                    <a:pt x="7622" y="14964"/>
                  </a:cubicBezTo>
                  <a:cubicBezTo>
                    <a:pt x="8292" y="14184"/>
                    <a:pt x="8576" y="13212"/>
                    <a:pt x="8576" y="12202"/>
                  </a:cubicBezTo>
                  <a:cubicBezTo>
                    <a:pt x="8576" y="11173"/>
                    <a:pt x="8292" y="10164"/>
                    <a:pt x="7622" y="9345"/>
                  </a:cubicBezTo>
                  <a:cubicBezTo>
                    <a:pt x="7050" y="8621"/>
                    <a:pt x="6194" y="8202"/>
                    <a:pt x="5241" y="8202"/>
                  </a:cubicBezTo>
                  <a:cubicBezTo>
                    <a:pt x="4385" y="8221"/>
                    <a:pt x="3529" y="8640"/>
                    <a:pt x="2957" y="9345"/>
                  </a:cubicBezTo>
                  <a:cubicBezTo>
                    <a:pt x="2288" y="10164"/>
                    <a:pt x="2004" y="11173"/>
                    <a:pt x="2004" y="12202"/>
                  </a:cubicBezTo>
                  <a:cubicBezTo>
                    <a:pt x="1906" y="13212"/>
                    <a:pt x="2288" y="14212"/>
                    <a:pt x="2957" y="14964"/>
                  </a:cubicBezTo>
                  <a:close/>
                  <a:moveTo>
                    <a:pt x="47820" y="44397"/>
                  </a:moveTo>
                  <a:cubicBezTo>
                    <a:pt x="47913" y="47340"/>
                    <a:pt x="46676" y="50169"/>
                    <a:pt x="44578" y="52208"/>
                  </a:cubicBezTo>
                  <a:cubicBezTo>
                    <a:pt x="42388" y="54322"/>
                    <a:pt x="39341" y="55446"/>
                    <a:pt x="36295" y="55350"/>
                  </a:cubicBezTo>
                  <a:cubicBezTo>
                    <a:pt x="33244" y="55456"/>
                    <a:pt x="30198" y="54284"/>
                    <a:pt x="28007" y="52112"/>
                  </a:cubicBezTo>
                  <a:cubicBezTo>
                    <a:pt x="25816" y="50122"/>
                    <a:pt x="24579" y="47264"/>
                    <a:pt x="24672" y="44302"/>
                  </a:cubicBezTo>
                  <a:cubicBezTo>
                    <a:pt x="24579" y="41339"/>
                    <a:pt x="25816" y="38491"/>
                    <a:pt x="28007" y="36491"/>
                  </a:cubicBezTo>
                  <a:cubicBezTo>
                    <a:pt x="32672" y="32157"/>
                    <a:pt x="39913" y="32157"/>
                    <a:pt x="44578" y="36491"/>
                  </a:cubicBezTo>
                  <a:cubicBezTo>
                    <a:pt x="46676" y="38558"/>
                    <a:pt x="47913" y="41425"/>
                    <a:pt x="47820" y="44397"/>
                  </a:cubicBezTo>
                  <a:close/>
                  <a:moveTo>
                    <a:pt x="33914" y="47159"/>
                  </a:moveTo>
                  <a:cubicBezTo>
                    <a:pt x="34486" y="47845"/>
                    <a:pt x="35341" y="48226"/>
                    <a:pt x="36197" y="48207"/>
                  </a:cubicBezTo>
                  <a:cubicBezTo>
                    <a:pt x="37151" y="48207"/>
                    <a:pt x="38006" y="47826"/>
                    <a:pt x="38578" y="47159"/>
                  </a:cubicBezTo>
                  <a:cubicBezTo>
                    <a:pt x="39248" y="46397"/>
                    <a:pt x="39625" y="45406"/>
                    <a:pt x="39532" y="44397"/>
                  </a:cubicBezTo>
                  <a:cubicBezTo>
                    <a:pt x="39625" y="43359"/>
                    <a:pt x="39248" y="42339"/>
                    <a:pt x="38578" y="41540"/>
                  </a:cubicBezTo>
                  <a:cubicBezTo>
                    <a:pt x="38006" y="40834"/>
                    <a:pt x="37151" y="40415"/>
                    <a:pt x="36295" y="40396"/>
                  </a:cubicBezTo>
                  <a:cubicBezTo>
                    <a:pt x="35341" y="40396"/>
                    <a:pt x="34486" y="40815"/>
                    <a:pt x="33914" y="41540"/>
                  </a:cubicBezTo>
                  <a:cubicBezTo>
                    <a:pt x="33244" y="42359"/>
                    <a:pt x="32960" y="43368"/>
                    <a:pt x="32960" y="44397"/>
                  </a:cubicBezTo>
                  <a:cubicBezTo>
                    <a:pt x="32960" y="45397"/>
                    <a:pt x="33244" y="46378"/>
                    <a:pt x="33914" y="47159"/>
                  </a:cubicBezTo>
                  <a:close/>
                </a:path>
              </a:pathLst>
            </a:custGeom>
            <a:solidFill>
              <a:srgbClr val="6D6E71"/>
            </a:solidFill>
            <a:ln w="9525" cap="flat">
              <a:noFill/>
              <a:prstDash val="solid"/>
              <a:miter/>
            </a:ln>
          </p:spPr>
          <p:txBody>
            <a:bodyPr rtlCol="0" anchor="ctr"/>
            <a:lstStyle/>
            <a:p>
              <a:endParaRPr lang="en-US"/>
            </a:p>
          </p:txBody>
        </p:sp>
        <p:sp>
          <p:nvSpPr>
            <p:cNvPr id="1868" name="Freeform: Shape 1867">
              <a:extLst>
                <a:ext uri="{FF2B5EF4-FFF2-40B4-BE49-F238E27FC236}">
                  <a16:creationId xmlns:a16="http://schemas.microsoft.com/office/drawing/2014/main" id="{49273A13-7F22-4C82-A104-7C6E6FBDA275}"/>
                </a:ext>
              </a:extLst>
            </p:cNvPr>
            <p:cNvSpPr/>
            <p:nvPr/>
          </p:nvSpPr>
          <p:spPr>
            <a:xfrm>
              <a:off x="19285838" y="4301395"/>
              <a:ext cx="39268" cy="55548"/>
            </a:xfrm>
            <a:custGeom>
              <a:avLst/>
              <a:gdLst>
                <a:gd name="connsiteX0" fmla="*/ -3242 w 39268"/>
                <a:gd name="connsiteY0" fmla="*/ 10203 h 55548"/>
                <a:gd name="connsiteX1" fmla="*/ -3242 w 39268"/>
                <a:gd name="connsiteY1" fmla="*/ -180 h 55548"/>
                <a:gd name="connsiteX2" fmla="*/ 30383 w 39268"/>
                <a:gd name="connsiteY2" fmla="*/ -180 h 55548"/>
                <a:gd name="connsiteX3" fmla="*/ 30383 w 39268"/>
                <a:gd name="connsiteY3" fmla="*/ 8297 h 55548"/>
                <a:gd name="connsiteX4" fmla="*/ 19142 w 39268"/>
                <a:gd name="connsiteY4" fmla="*/ 21061 h 55548"/>
                <a:gd name="connsiteX5" fmla="*/ 29337 w 39268"/>
                <a:gd name="connsiteY5" fmla="*/ 26585 h 55548"/>
                <a:gd name="connsiteX6" fmla="*/ 32955 w 39268"/>
                <a:gd name="connsiteY6" fmla="*/ 36872 h 55548"/>
                <a:gd name="connsiteX7" fmla="*/ 27146 w 39268"/>
                <a:gd name="connsiteY7" fmla="*/ 50493 h 55548"/>
                <a:gd name="connsiteX8" fmla="*/ 12189 w 39268"/>
                <a:gd name="connsiteY8" fmla="*/ 55351 h 55548"/>
                <a:gd name="connsiteX9" fmla="*/ -6289 w 39268"/>
                <a:gd name="connsiteY9" fmla="*/ 48969 h 55548"/>
                <a:gd name="connsiteX10" fmla="*/ -1336 w 39268"/>
                <a:gd name="connsiteY10" fmla="*/ 39444 h 55548"/>
                <a:gd name="connsiteX11" fmla="*/ 12668 w 39268"/>
                <a:gd name="connsiteY11" fmla="*/ 44969 h 55548"/>
                <a:gd name="connsiteX12" fmla="*/ 18761 w 39268"/>
                <a:gd name="connsiteY12" fmla="*/ 43159 h 55548"/>
                <a:gd name="connsiteX13" fmla="*/ 19812 w 39268"/>
                <a:gd name="connsiteY13" fmla="*/ 33510 h 55548"/>
                <a:gd name="connsiteX14" fmla="*/ 18761 w 39268"/>
                <a:gd name="connsiteY14" fmla="*/ 32491 h 55548"/>
                <a:gd name="connsiteX15" fmla="*/ 11143 w 39268"/>
                <a:gd name="connsiteY15" fmla="*/ 30491 h 55548"/>
                <a:gd name="connsiteX16" fmla="*/ 3808 w 39268"/>
                <a:gd name="connsiteY16" fmla="*/ 32015 h 55548"/>
                <a:gd name="connsiteX17" fmla="*/ 3808 w 39268"/>
                <a:gd name="connsiteY17" fmla="*/ 22966 h 55548"/>
                <a:gd name="connsiteX18" fmla="*/ 14380 w 39268"/>
                <a:gd name="connsiteY18" fmla="*/ 10489 h 55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268" h="55548">
                  <a:moveTo>
                    <a:pt x="-3242" y="10203"/>
                  </a:moveTo>
                  <a:lnTo>
                    <a:pt x="-3242" y="-180"/>
                  </a:lnTo>
                  <a:lnTo>
                    <a:pt x="30383" y="-180"/>
                  </a:lnTo>
                  <a:lnTo>
                    <a:pt x="30383" y="8297"/>
                  </a:lnTo>
                  <a:lnTo>
                    <a:pt x="19142" y="21061"/>
                  </a:lnTo>
                  <a:cubicBezTo>
                    <a:pt x="23142" y="21575"/>
                    <a:pt x="26765" y="23547"/>
                    <a:pt x="29337" y="26585"/>
                  </a:cubicBezTo>
                  <a:cubicBezTo>
                    <a:pt x="31718" y="29472"/>
                    <a:pt x="33048" y="33120"/>
                    <a:pt x="32955" y="36872"/>
                  </a:cubicBezTo>
                  <a:cubicBezTo>
                    <a:pt x="33239" y="42063"/>
                    <a:pt x="31048" y="47093"/>
                    <a:pt x="27146" y="50493"/>
                  </a:cubicBezTo>
                  <a:cubicBezTo>
                    <a:pt x="22858" y="53836"/>
                    <a:pt x="17621" y="55561"/>
                    <a:pt x="12189" y="55351"/>
                  </a:cubicBezTo>
                  <a:cubicBezTo>
                    <a:pt x="5524" y="55179"/>
                    <a:pt x="-954" y="52950"/>
                    <a:pt x="-6289" y="48969"/>
                  </a:cubicBezTo>
                  <a:lnTo>
                    <a:pt x="-1336" y="39444"/>
                  </a:lnTo>
                  <a:cubicBezTo>
                    <a:pt x="2664" y="42673"/>
                    <a:pt x="7524" y="44607"/>
                    <a:pt x="12668" y="44969"/>
                  </a:cubicBezTo>
                  <a:cubicBezTo>
                    <a:pt x="14859" y="45083"/>
                    <a:pt x="16952" y="44445"/>
                    <a:pt x="18761" y="43159"/>
                  </a:cubicBezTo>
                  <a:cubicBezTo>
                    <a:pt x="21714" y="40778"/>
                    <a:pt x="22193" y="36463"/>
                    <a:pt x="19812" y="33510"/>
                  </a:cubicBezTo>
                  <a:cubicBezTo>
                    <a:pt x="19524" y="33139"/>
                    <a:pt x="19142" y="32796"/>
                    <a:pt x="18761" y="32491"/>
                  </a:cubicBezTo>
                  <a:cubicBezTo>
                    <a:pt x="16477" y="31034"/>
                    <a:pt x="13808" y="30329"/>
                    <a:pt x="11143" y="30491"/>
                  </a:cubicBezTo>
                  <a:cubicBezTo>
                    <a:pt x="8664" y="30624"/>
                    <a:pt x="6190" y="31138"/>
                    <a:pt x="3808" y="32015"/>
                  </a:cubicBezTo>
                  <a:lnTo>
                    <a:pt x="3808" y="22966"/>
                  </a:lnTo>
                  <a:lnTo>
                    <a:pt x="14380" y="10489"/>
                  </a:lnTo>
                  <a:close/>
                </a:path>
              </a:pathLst>
            </a:custGeom>
            <a:solidFill>
              <a:srgbClr val="6D6E71"/>
            </a:solidFill>
            <a:ln w="9525" cap="flat">
              <a:noFill/>
              <a:prstDash val="solid"/>
              <a:miter/>
            </a:ln>
          </p:spPr>
          <p:txBody>
            <a:bodyPr rtlCol="0" anchor="ctr"/>
            <a:lstStyle/>
            <a:p>
              <a:endParaRPr lang="en-US"/>
            </a:p>
          </p:txBody>
        </p:sp>
        <p:sp>
          <p:nvSpPr>
            <p:cNvPr id="1869" name="Freeform: Shape 1868">
              <a:extLst>
                <a:ext uri="{FF2B5EF4-FFF2-40B4-BE49-F238E27FC236}">
                  <a16:creationId xmlns:a16="http://schemas.microsoft.com/office/drawing/2014/main" id="{D2665588-A545-4A52-91BF-EA91A64E8CAF}"/>
                </a:ext>
              </a:extLst>
            </p:cNvPr>
            <p:cNvSpPr/>
            <p:nvPr/>
          </p:nvSpPr>
          <p:spPr>
            <a:xfrm>
              <a:off x="19332608" y="4301681"/>
              <a:ext cx="39251" cy="55831"/>
            </a:xfrm>
            <a:custGeom>
              <a:avLst/>
              <a:gdLst>
                <a:gd name="connsiteX0" fmla="*/ 29621 w 39251"/>
                <a:gd name="connsiteY0" fmla="*/ -180 h 55831"/>
                <a:gd name="connsiteX1" fmla="*/ 29621 w 39251"/>
                <a:gd name="connsiteY1" fmla="*/ 10393 h 55831"/>
                <a:gd name="connsiteX2" fmla="*/ 7901 w 39251"/>
                <a:gd name="connsiteY2" fmla="*/ 10393 h 55831"/>
                <a:gd name="connsiteX3" fmla="*/ 7901 w 39251"/>
                <a:gd name="connsiteY3" fmla="*/ 19918 h 55831"/>
                <a:gd name="connsiteX4" fmla="*/ 13524 w 39251"/>
                <a:gd name="connsiteY4" fmla="*/ 19155 h 55831"/>
                <a:gd name="connsiteX5" fmla="*/ 27142 w 39251"/>
                <a:gd name="connsiteY5" fmla="*/ 24013 h 55831"/>
                <a:gd name="connsiteX6" fmla="*/ 32951 w 39251"/>
                <a:gd name="connsiteY6" fmla="*/ 36872 h 55831"/>
                <a:gd name="connsiteX7" fmla="*/ 26951 w 39251"/>
                <a:gd name="connsiteY7" fmla="*/ 50302 h 55831"/>
                <a:gd name="connsiteX8" fmla="*/ 12282 w 39251"/>
                <a:gd name="connsiteY8" fmla="*/ 55636 h 55831"/>
                <a:gd name="connsiteX9" fmla="*/ -6289 w 39251"/>
                <a:gd name="connsiteY9" fmla="*/ 47445 h 55831"/>
                <a:gd name="connsiteX10" fmla="*/ 92 w 39251"/>
                <a:gd name="connsiteY10" fmla="*/ 38396 h 55831"/>
                <a:gd name="connsiteX11" fmla="*/ 1994 w 39251"/>
                <a:gd name="connsiteY11" fmla="*/ 40206 h 55831"/>
                <a:gd name="connsiteX12" fmla="*/ 6380 w 39251"/>
                <a:gd name="connsiteY12" fmla="*/ 42873 h 55831"/>
                <a:gd name="connsiteX13" fmla="*/ 12664 w 39251"/>
                <a:gd name="connsiteY13" fmla="*/ 44588 h 55831"/>
                <a:gd name="connsiteX14" fmla="*/ 18189 w 39251"/>
                <a:gd name="connsiteY14" fmla="*/ 42683 h 55831"/>
                <a:gd name="connsiteX15" fmla="*/ 20668 w 39251"/>
                <a:gd name="connsiteY15" fmla="*/ 37062 h 55831"/>
                <a:gd name="connsiteX16" fmla="*/ 17998 w 39251"/>
                <a:gd name="connsiteY16" fmla="*/ 31443 h 55831"/>
                <a:gd name="connsiteX17" fmla="*/ 11236 w 39251"/>
                <a:gd name="connsiteY17" fmla="*/ 29443 h 55831"/>
                <a:gd name="connsiteX18" fmla="*/ 1711 w 39251"/>
                <a:gd name="connsiteY18" fmla="*/ 32395 h 55831"/>
                <a:gd name="connsiteX19" fmla="*/ -3335 w 39251"/>
                <a:gd name="connsiteY19" fmla="*/ 26871 h 55831"/>
                <a:gd name="connsiteX20" fmla="*/ -3335 w 39251"/>
                <a:gd name="connsiteY20" fmla="*/ 105 h 5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251" h="55831">
                  <a:moveTo>
                    <a:pt x="29621" y="-180"/>
                  </a:moveTo>
                  <a:lnTo>
                    <a:pt x="29621" y="10393"/>
                  </a:lnTo>
                  <a:lnTo>
                    <a:pt x="7901" y="10393"/>
                  </a:lnTo>
                  <a:lnTo>
                    <a:pt x="7901" y="19918"/>
                  </a:lnTo>
                  <a:cubicBezTo>
                    <a:pt x="9710" y="19394"/>
                    <a:pt x="11617" y="19146"/>
                    <a:pt x="13524" y="19155"/>
                  </a:cubicBezTo>
                  <a:cubicBezTo>
                    <a:pt x="18477" y="19051"/>
                    <a:pt x="23333" y="20784"/>
                    <a:pt x="27142" y="24013"/>
                  </a:cubicBezTo>
                  <a:cubicBezTo>
                    <a:pt x="31048" y="27128"/>
                    <a:pt x="33141" y="31910"/>
                    <a:pt x="32951" y="36872"/>
                  </a:cubicBezTo>
                  <a:cubicBezTo>
                    <a:pt x="33048" y="42025"/>
                    <a:pt x="30858" y="46950"/>
                    <a:pt x="26951" y="50302"/>
                  </a:cubicBezTo>
                  <a:cubicBezTo>
                    <a:pt x="22951" y="53931"/>
                    <a:pt x="17714" y="55846"/>
                    <a:pt x="12282" y="55636"/>
                  </a:cubicBezTo>
                  <a:cubicBezTo>
                    <a:pt x="5138" y="55770"/>
                    <a:pt x="-1624" y="52779"/>
                    <a:pt x="-6289" y="47445"/>
                  </a:cubicBezTo>
                  <a:lnTo>
                    <a:pt x="92" y="38396"/>
                  </a:lnTo>
                  <a:lnTo>
                    <a:pt x="1994" y="40206"/>
                  </a:lnTo>
                  <a:cubicBezTo>
                    <a:pt x="3427" y="41197"/>
                    <a:pt x="4855" y="42092"/>
                    <a:pt x="6380" y="42873"/>
                  </a:cubicBezTo>
                  <a:cubicBezTo>
                    <a:pt x="8282" y="43968"/>
                    <a:pt x="10473" y="44559"/>
                    <a:pt x="12664" y="44588"/>
                  </a:cubicBezTo>
                  <a:cubicBezTo>
                    <a:pt x="14663" y="44597"/>
                    <a:pt x="16570" y="43921"/>
                    <a:pt x="18189" y="42683"/>
                  </a:cubicBezTo>
                  <a:cubicBezTo>
                    <a:pt x="19905" y="41320"/>
                    <a:pt x="20761" y="39225"/>
                    <a:pt x="20668" y="37062"/>
                  </a:cubicBezTo>
                  <a:cubicBezTo>
                    <a:pt x="20761" y="34863"/>
                    <a:pt x="19807" y="32748"/>
                    <a:pt x="17998" y="31443"/>
                  </a:cubicBezTo>
                  <a:cubicBezTo>
                    <a:pt x="16096" y="29995"/>
                    <a:pt x="13617" y="29281"/>
                    <a:pt x="11236" y="29443"/>
                  </a:cubicBezTo>
                  <a:cubicBezTo>
                    <a:pt x="7901" y="29652"/>
                    <a:pt x="4566" y="30662"/>
                    <a:pt x="1711" y="32395"/>
                  </a:cubicBezTo>
                  <a:lnTo>
                    <a:pt x="-3335" y="26871"/>
                  </a:lnTo>
                  <a:lnTo>
                    <a:pt x="-3335" y="105"/>
                  </a:lnTo>
                  <a:close/>
                </a:path>
              </a:pathLst>
            </a:custGeom>
            <a:solidFill>
              <a:srgbClr val="6D6E71"/>
            </a:solidFill>
            <a:ln w="9525" cap="flat">
              <a:noFill/>
              <a:prstDash val="solid"/>
              <a:miter/>
            </a:ln>
          </p:spPr>
          <p:txBody>
            <a:bodyPr rtlCol="0" anchor="ctr"/>
            <a:lstStyle/>
            <a:p>
              <a:endParaRPr lang="en-US"/>
            </a:p>
          </p:txBody>
        </p:sp>
        <p:sp>
          <p:nvSpPr>
            <p:cNvPr id="1870" name="Freeform: Shape 1869">
              <a:extLst>
                <a:ext uri="{FF2B5EF4-FFF2-40B4-BE49-F238E27FC236}">
                  <a16:creationId xmlns:a16="http://schemas.microsoft.com/office/drawing/2014/main" id="{4D047CDF-E2A1-4F35-85C3-7CD6EEBDE0CF}"/>
                </a:ext>
              </a:extLst>
            </p:cNvPr>
            <p:cNvSpPr/>
            <p:nvPr/>
          </p:nvSpPr>
          <p:spPr>
            <a:xfrm>
              <a:off x="19380113" y="4343685"/>
              <a:ext cx="13596" cy="13528"/>
            </a:xfrm>
            <a:custGeom>
              <a:avLst/>
              <a:gdLst>
                <a:gd name="connsiteX0" fmla="*/ -4360 w 13596"/>
                <a:gd name="connsiteY0" fmla="*/ 11347 h 13528"/>
                <a:gd name="connsiteX1" fmla="*/ -4360 w 13596"/>
                <a:gd name="connsiteY1" fmla="*/ 1822 h 13528"/>
                <a:gd name="connsiteX2" fmla="*/ 496 w 13596"/>
                <a:gd name="connsiteY2" fmla="*/ -179 h 13528"/>
                <a:gd name="connsiteX3" fmla="*/ 5449 w 13596"/>
                <a:gd name="connsiteY3" fmla="*/ 1822 h 13528"/>
                <a:gd name="connsiteX4" fmla="*/ 5449 w 13596"/>
                <a:gd name="connsiteY4" fmla="*/ 11347 h 13528"/>
                <a:gd name="connsiteX5" fmla="*/ 496 w 13596"/>
                <a:gd name="connsiteY5" fmla="*/ 13347 h 13528"/>
                <a:gd name="connsiteX6" fmla="*/ -4360 w 13596"/>
                <a:gd name="connsiteY6" fmla="*/ 11347 h 13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96" h="13528">
                  <a:moveTo>
                    <a:pt x="-4360" y="11347"/>
                  </a:moveTo>
                  <a:cubicBezTo>
                    <a:pt x="-6932" y="8709"/>
                    <a:pt x="-6932" y="4460"/>
                    <a:pt x="-4360" y="1822"/>
                  </a:cubicBezTo>
                  <a:cubicBezTo>
                    <a:pt x="-3123" y="507"/>
                    <a:pt x="-1314" y="-216"/>
                    <a:pt x="496" y="-179"/>
                  </a:cubicBezTo>
                  <a:cubicBezTo>
                    <a:pt x="2305" y="-207"/>
                    <a:pt x="4119" y="517"/>
                    <a:pt x="5449" y="1822"/>
                  </a:cubicBezTo>
                  <a:cubicBezTo>
                    <a:pt x="7928" y="4518"/>
                    <a:pt x="7928" y="8651"/>
                    <a:pt x="5449" y="11347"/>
                  </a:cubicBezTo>
                  <a:cubicBezTo>
                    <a:pt x="4119" y="12652"/>
                    <a:pt x="2305" y="13376"/>
                    <a:pt x="496" y="13347"/>
                  </a:cubicBezTo>
                  <a:cubicBezTo>
                    <a:pt x="-1314" y="13385"/>
                    <a:pt x="-3123" y="12661"/>
                    <a:pt x="-4360" y="11347"/>
                  </a:cubicBezTo>
                  <a:close/>
                </a:path>
              </a:pathLst>
            </a:custGeom>
            <a:solidFill>
              <a:srgbClr val="6D6E71"/>
            </a:solidFill>
            <a:ln w="9525" cap="flat">
              <a:noFill/>
              <a:prstDash val="solid"/>
              <a:miter/>
            </a:ln>
          </p:spPr>
          <p:txBody>
            <a:bodyPr rtlCol="0" anchor="ctr"/>
            <a:lstStyle/>
            <a:p>
              <a:endParaRPr lang="en-US"/>
            </a:p>
          </p:txBody>
        </p:sp>
        <p:sp>
          <p:nvSpPr>
            <p:cNvPr id="1871" name="Freeform: Shape 1870">
              <a:extLst>
                <a:ext uri="{FF2B5EF4-FFF2-40B4-BE49-F238E27FC236}">
                  <a16:creationId xmlns:a16="http://schemas.microsoft.com/office/drawing/2014/main" id="{85CFBD22-E79E-4EC5-BCCC-4479BADA3681}"/>
                </a:ext>
              </a:extLst>
            </p:cNvPr>
            <p:cNvSpPr/>
            <p:nvPr/>
          </p:nvSpPr>
          <p:spPr>
            <a:xfrm>
              <a:off x="19400710" y="4301681"/>
              <a:ext cx="39625" cy="55244"/>
            </a:xfrm>
            <a:custGeom>
              <a:avLst/>
              <a:gdLst>
                <a:gd name="connsiteX0" fmla="*/ -6289 w 39625"/>
                <a:gd name="connsiteY0" fmla="*/ 17441 h 55244"/>
                <a:gd name="connsiteX1" fmla="*/ -6289 w 39625"/>
                <a:gd name="connsiteY1" fmla="*/ -180 h 55244"/>
                <a:gd name="connsiteX2" fmla="*/ 33337 w 39625"/>
                <a:gd name="connsiteY2" fmla="*/ -180 h 55244"/>
                <a:gd name="connsiteX3" fmla="*/ 33337 w 39625"/>
                <a:gd name="connsiteY3" fmla="*/ 9345 h 55244"/>
                <a:gd name="connsiteX4" fmla="*/ 11143 w 39625"/>
                <a:gd name="connsiteY4" fmla="*/ 55065 h 55244"/>
                <a:gd name="connsiteX5" fmla="*/ -1908 w 39625"/>
                <a:gd name="connsiteY5" fmla="*/ 55065 h 55244"/>
                <a:gd name="connsiteX6" fmla="*/ 19333 w 39625"/>
                <a:gd name="connsiteY6" fmla="*/ 10583 h 55244"/>
                <a:gd name="connsiteX7" fmla="*/ 5520 w 39625"/>
                <a:gd name="connsiteY7" fmla="*/ 10583 h 55244"/>
                <a:gd name="connsiteX8" fmla="*/ 5520 w 39625"/>
                <a:gd name="connsiteY8" fmla="*/ 17727 h 55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25" h="55244">
                  <a:moveTo>
                    <a:pt x="-6289" y="17441"/>
                  </a:moveTo>
                  <a:lnTo>
                    <a:pt x="-6289" y="-180"/>
                  </a:lnTo>
                  <a:lnTo>
                    <a:pt x="33337" y="-180"/>
                  </a:lnTo>
                  <a:lnTo>
                    <a:pt x="33337" y="9345"/>
                  </a:lnTo>
                  <a:lnTo>
                    <a:pt x="11143" y="55065"/>
                  </a:lnTo>
                  <a:lnTo>
                    <a:pt x="-1908" y="55065"/>
                  </a:lnTo>
                  <a:lnTo>
                    <a:pt x="19333" y="10583"/>
                  </a:lnTo>
                  <a:lnTo>
                    <a:pt x="5520" y="10583"/>
                  </a:lnTo>
                  <a:lnTo>
                    <a:pt x="5520" y="17727"/>
                  </a:lnTo>
                  <a:close/>
                </a:path>
              </a:pathLst>
            </a:custGeom>
            <a:solidFill>
              <a:srgbClr val="6D6E71"/>
            </a:solidFill>
            <a:ln w="9525" cap="flat">
              <a:noFill/>
              <a:prstDash val="solid"/>
              <a:miter/>
            </a:ln>
          </p:spPr>
          <p:txBody>
            <a:bodyPr rtlCol="0" anchor="ctr"/>
            <a:lstStyle/>
            <a:p>
              <a:endParaRPr lang="en-US"/>
            </a:p>
          </p:txBody>
        </p:sp>
        <p:sp>
          <p:nvSpPr>
            <p:cNvPr id="1872" name="Freeform: Shape 1871">
              <a:extLst>
                <a:ext uri="{FF2B5EF4-FFF2-40B4-BE49-F238E27FC236}">
                  <a16:creationId xmlns:a16="http://schemas.microsoft.com/office/drawing/2014/main" id="{56F5A9B2-156E-40A9-9958-0A56FFAA2554}"/>
                </a:ext>
              </a:extLst>
            </p:cNvPr>
            <p:cNvSpPr/>
            <p:nvPr/>
          </p:nvSpPr>
          <p:spPr>
            <a:xfrm>
              <a:off x="19447954" y="4301681"/>
              <a:ext cx="54202" cy="55537"/>
            </a:xfrm>
            <a:custGeom>
              <a:avLst/>
              <a:gdLst>
                <a:gd name="connsiteX0" fmla="*/ 16952 w 54202"/>
                <a:gd name="connsiteY0" fmla="*/ 12202 h 55537"/>
                <a:gd name="connsiteX1" fmla="*/ 13617 w 54202"/>
                <a:gd name="connsiteY1" fmla="*/ 20013 h 55537"/>
                <a:gd name="connsiteX2" fmla="*/ 5334 w 54202"/>
                <a:gd name="connsiteY2" fmla="*/ 23252 h 55537"/>
                <a:gd name="connsiteX3" fmla="*/ -2954 w 54202"/>
                <a:gd name="connsiteY3" fmla="*/ 20013 h 55537"/>
                <a:gd name="connsiteX4" fmla="*/ -6289 w 54202"/>
                <a:gd name="connsiteY4" fmla="*/ 12202 h 55537"/>
                <a:gd name="connsiteX5" fmla="*/ -2954 w 54202"/>
                <a:gd name="connsiteY5" fmla="*/ 4392 h 55537"/>
                <a:gd name="connsiteX6" fmla="*/ 13617 w 54202"/>
                <a:gd name="connsiteY6" fmla="*/ 4392 h 55537"/>
                <a:gd name="connsiteX7" fmla="*/ 16952 w 54202"/>
                <a:gd name="connsiteY7" fmla="*/ 12202 h 55537"/>
                <a:gd name="connsiteX8" fmla="*/ 47145 w 54202"/>
                <a:gd name="connsiteY8" fmla="*/ -180 h 55537"/>
                <a:gd name="connsiteX9" fmla="*/ 7715 w 54202"/>
                <a:gd name="connsiteY9" fmla="*/ 54779 h 55537"/>
                <a:gd name="connsiteX10" fmla="*/ -5814 w 54202"/>
                <a:gd name="connsiteY10" fmla="*/ 54779 h 55537"/>
                <a:gd name="connsiteX11" fmla="*/ 33718 w 54202"/>
                <a:gd name="connsiteY11" fmla="*/ -180 h 55537"/>
                <a:gd name="connsiteX12" fmla="*/ 2952 w 54202"/>
                <a:gd name="connsiteY12" fmla="*/ 14965 h 55537"/>
                <a:gd name="connsiteX13" fmla="*/ 5334 w 54202"/>
                <a:gd name="connsiteY13" fmla="*/ 16108 h 55537"/>
                <a:gd name="connsiteX14" fmla="*/ 7617 w 54202"/>
                <a:gd name="connsiteY14" fmla="*/ 14965 h 55537"/>
                <a:gd name="connsiteX15" fmla="*/ 8571 w 54202"/>
                <a:gd name="connsiteY15" fmla="*/ 12202 h 55537"/>
                <a:gd name="connsiteX16" fmla="*/ 7617 w 54202"/>
                <a:gd name="connsiteY16" fmla="*/ 9345 h 55537"/>
                <a:gd name="connsiteX17" fmla="*/ 3618 w 54202"/>
                <a:gd name="connsiteY17" fmla="*/ 8774 h 55537"/>
                <a:gd name="connsiteX18" fmla="*/ 3046 w 54202"/>
                <a:gd name="connsiteY18" fmla="*/ 9345 h 55537"/>
                <a:gd name="connsiteX19" fmla="*/ 3046 w 54202"/>
                <a:gd name="connsiteY19" fmla="*/ 14965 h 55537"/>
                <a:gd name="connsiteX20" fmla="*/ 47908 w 54202"/>
                <a:gd name="connsiteY20" fmla="*/ 44397 h 55537"/>
                <a:gd name="connsiteX21" fmla="*/ 44573 w 54202"/>
                <a:gd name="connsiteY21" fmla="*/ 52208 h 55537"/>
                <a:gd name="connsiteX22" fmla="*/ 36290 w 54202"/>
                <a:gd name="connsiteY22" fmla="*/ 55351 h 55537"/>
                <a:gd name="connsiteX23" fmla="*/ 28002 w 54202"/>
                <a:gd name="connsiteY23" fmla="*/ 52112 h 55537"/>
                <a:gd name="connsiteX24" fmla="*/ 24760 w 54202"/>
                <a:gd name="connsiteY24" fmla="*/ 44302 h 55537"/>
                <a:gd name="connsiteX25" fmla="*/ 28002 w 54202"/>
                <a:gd name="connsiteY25" fmla="*/ 36491 h 55537"/>
                <a:gd name="connsiteX26" fmla="*/ 44573 w 54202"/>
                <a:gd name="connsiteY26" fmla="*/ 36491 h 55537"/>
                <a:gd name="connsiteX27" fmla="*/ 47908 w 54202"/>
                <a:gd name="connsiteY27" fmla="*/ 44397 h 55537"/>
                <a:gd name="connsiteX28" fmla="*/ 34002 w 54202"/>
                <a:gd name="connsiteY28" fmla="*/ 47159 h 55537"/>
                <a:gd name="connsiteX29" fmla="*/ 36290 w 54202"/>
                <a:gd name="connsiteY29" fmla="*/ 48207 h 55537"/>
                <a:gd name="connsiteX30" fmla="*/ 38671 w 54202"/>
                <a:gd name="connsiteY30" fmla="*/ 47159 h 55537"/>
                <a:gd name="connsiteX31" fmla="*/ 39620 w 54202"/>
                <a:gd name="connsiteY31" fmla="*/ 44397 h 55537"/>
                <a:gd name="connsiteX32" fmla="*/ 38671 w 54202"/>
                <a:gd name="connsiteY32" fmla="*/ 41540 h 55537"/>
                <a:gd name="connsiteX33" fmla="*/ 36290 w 54202"/>
                <a:gd name="connsiteY33" fmla="*/ 40397 h 55537"/>
                <a:gd name="connsiteX34" fmla="*/ 34002 w 54202"/>
                <a:gd name="connsiteY34" fmla="*/ 41540 h 55537"/>
                <a:gd name="connsiteX35" fmla="*/ 33048 w 54202"/>
                <a:gd name="connsiteY35" fmla="*/ 44397 h 55537"/>
                <a:gd name="connsiteX36" fmla="*/ 34002 w 54202"/>
                <a:gd name="connsiteY36" fmla="*/ 47159 h 55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4202" h="55537">
                  <a:moveTo>
                    <a:pt x="16952" y="12202"/>
                  </a:moveTo>
                  <a:cubicBezTo>
                    <a:pt x="17049" y="15165"/>
                    <a:pt x="15808" y="18003"/>
                    <a:pt x="13617" y="20013"/>
                  </a:cubicBezTo>
                  <a:cubicBezTo>
                    <a:pt x="11426" y="22185"/>
                    <a:pt x="8380" y="23356"/>
                    <a:pt x="5334" y="23252"/>
                  </a:cubicBezTo>
                  <a:cubicBezTo>
                    <a:pt x="2283" y="23318"/>
                    <a:pt x="-764" y="22147"/>
                    <a:pt x="-2954" y="20013"/>
                  </a:cubicBezTo>
                  <a:cubicBezTo>
                    <a:pt x="-5145" y="17984"/>
                    <a:pt x="-6289" y="15155"/>
                    <a:pt x="-6289" y="12202"/>
                  </a:cubicBezTo>
                  <a:cubicBezTo>
                    <a:pt x="-6289" y="9250"/>
                    <a:pt x="-5145" y="6411"/>
                    <a:pt x="-2954" y="4392"/>
                  </a:cubicBezTo>
                  <a:cubicBezTo>
                    <a:pt x="1711" y="58"/>
                    <a:pt x="8952" y="58"/>
                    <a:pt x="13617" y="4392"/>
                  </a:cubicBezTo>
                  <a:cubicBezTo>
                    <a:pt x="15808" y="6411"/>
                    <a:pt x="16952" y="9250"/>
                    <a:pt x="16952" y="12202"/>
                  </a:cubicBezTo>
                  <a:close/>
                  <a:moveTo>
                    <a:pt x="47145" y="-180"/>
                  </a:moveTo>
                  <a:lnTo>
                    <a:pt x="7715" y="54779"/>
                  </a:lnTo>
                  <a:lnTo>
                    <a:pt x="-5814" y="54779"/>
                  </a:lnTo>
                  <a:lnTo>
                    <a:pt x="33718" y="-180"/>
                  </a:lnTo>
                  <a:close/>
                  <a:moveTo>
                    <a:pt x="2952" y="14965"/>
                  </a:moveTo>
                  <a:cubicBezTo>
                    <a:pt x="3520" y="15689"/>
                    <a:pt x="4380" y="16108"/>
                    <a:pt x="5334" y="16108"/>
                  </a:cubicBezTo>
                  <a:cubicBezTo>
                    <a:pt x="6190" y="16127"/>
                    <a:pt x="7045" y="15698"/>
                    <a:pt x="7617" y="14965"/>
                  </a:cubicBezTo>
                  <a:cubicBezTo>
                    <a:pt x="8282" y="14212"/>
                    <a:pt x="8664" y="13212"/>
                    <a:pt x="8571" y="12202"/>
                  </a:cubicBezTo>
                  <a:cubicBezTo>
                    <a:pt x="8664" y="11164"/>
                    <a:pt x="8282" y="10145"/>
                    <a:pt x="7617" y="9345"/>
                  </a:cubicBezTo>
                  <a:cubicBezTo>
                    <a:pt x="6664" y="8078"/>
                    <a:pt x="4855" y="7831"/>
                    <a:pt x="3618" y="8774"/>
                  </a:cubicBezTo>
                  <a:cubicBezTo>
                    <a:pt x="3427" y="8935"/>
                    <a:pt x="3236" y="9126"/>
                    <a:pt x="3046" y="9345"/>
                  </a:cubicBezTo>
                  <a:cubicBezTo>
                    <a:pt x="1808" y="11031"/>
                    <a:pt x="1808" y="13279"/>
                    <a:pt x="3046" y="14965"/>
                  </a:cubicBezTo>
                  <a:close/>
                  <a:moveTo>
                    <a:pt x="47908" y="44397"/>
                  </a:moveTo>
                  <a:cubicBezTo>
                    <a:pt x="48006" y="47360"/>
                    <a:pt x="46764" y="50207"/>
                    <a:pt x="44573" y="52208"/>
                  </a:cubicBezTo>
                  <a:cubicBezTo>
                    <a:pt x="42383" y="54322"/>
                    <a:pt x="39336" y="55446"/>
                    <a:pt x="36290" y="55351"/>
                  </a:cubicBezTo>
                  <a:cubicBezTo>
                    <a:pt x="33239" y="55456"/>
                    <a:pt x="30193" y="54284"/>
                    <a:pt x="28002" y="52112"/>
                  </a:cubicBezTo>
                  <a:cubicBezTo>
                    <a:pt x="25905" y="50083"/>
                    <a:pt x="24667" y="47245"/>
                    <a:pt x="24760" y="44302"/>
                  </a:cubicBezTo>
                  <a:cubicBezTo>
                    <a:pt x="24667" y="41359"/>
                    <a:pt x="25905" y="38530"/>
                    <a:pt x="28002" y="36491"/>
                  </a:cubicBezTo>
                  <a:cubicBezTo>
                    <a:pt x="32667" y="32158"/>
                    <a:pt x="39908" y="32158"/>
                    <a:pt x="44573" y="36491"/>
                  </a:cubicBezTo>
                  <a:cubicBezTo>
                    <a:pt x="46764" y="38520"/>
                    <a:pt x="48006" y="41406"/>
                    <a:pt x="47908" y="44397"/>
                  </a:cubicBezTo>
                  <a:close/>
                  <a:moveTo>
                    <a:pt x="34002" y="47159"/>
                  </a:moveTo>
                  <a:cubicBezTo>
                    <a:pt x="34574" y="47845"/>
                    <a:pt x="35430" y="48226"/>
                    <a:pt x="36290" y="48207"/>
                  </a:cubicBezTo>
                  <a:cubicBezTo>
                    <a:pt x="37239" y="48207"/>
                    <a:pt x="38099" y="47826"/>
                    <a:pt x="38671" y="47159"/>
                  </a:cubicBezTo>
                  <a:cubicBezTo>
                    <a:pt x="39336" y="46378"/>
                    <a:pt x="39620" y="45397"/>
                    <a:pt x="39620" y="44397"/>
                  </a:cubicBezTo>
                  <a:cubicBezTo>
                    <a:pt x="39620" y="43369"/>
                    <a:pt x="39336" y="42359"/>
                    <a:pt x="38671" y="41540"/>
                  </a:cubicBezTo>
                  <a:cubicBezTo>
                    <a:pt x="38099" y="40816"/>
                    <a:pt x="37239" y="40397"/>
                    <a:pt x="36290" y="40397"/>
                  </a:cubicBezTo>
                  <a:cubicBezTo>
                    <a:pt x="35430" y="40416"/>
                    <a:pt x="34574" y="40834"/>
                    <a:pt x="34002" y="41540"/>
                  </a:cubicBezTo>
                  <a:cubicBezTo>
                    <a:pt x="33337" y="42339"/>
                    <a:pt x="32955" y="43359"/>
                    <a:pt x="33048" y="44397"/>
                  </a:cubicBezTo>
                  <a:cubicBezTo>
                    <a:pt x="32955" y="45407"/>
                    <a:pt x="33337" y="46397"/>
                    <a:pt x="34002" y="47159"/>
                  </a:cubicBezTo>
                  <a:close/>
                </a:path>
              </a:pathLst>
            </a:custGeom>
            <a:solidFill>
              <a:srgbClr val="6D6E71"/>
            </a:solidFill>
            <a:ln w="9525" cap="flat">
              <a:noFill/>
              <a:prstDash val="solid"/>
              <a:miter/>
            </a:ln>
          </p:spPr>
          <p:txBody>
            <a:bodyPr rtlCol="0" anchor="ctr"/>
            <a:lstStyle/>
            <a:p>
              <a:endParaRPr lang="en-US"/>
            </a:p>
          </p:txBody>
        </p:sp>
        <p:sp>
          <p:nvSpPr>
            <p:cNvPr id="1873" name="Freeform: Shape 1872">
              <a:extLst>
                <a:ext uri="{FF2B5EF4-FFF2-40B4-BE49-F238E27FC236}">
                  <a16:creationId xmlns:a16="http://schemas.microsoft.com/office/drawing/2014/main" id="{879B902D-3478-4CAB-99F4-84496B7CD308}"/>
                </a:ext>
              </a:extLst>
            </p:cNvPr>
            <p:cNvSpPr/>
            <p:nvPr/>
          </p:nvSpPr>
          <p:spPr>
            <a:xfrm>
              <a:off x="17256060" y="4816559"/>
              <a:ext cx="43004" cy="53383"/>
            </a:xfrm>
            <a:custGeom>
              <a:avLst/>
              <a:gdLst>
                <a:gd name="connsiteX0" fmla="*/ 31146 w 43004"/>
                <a:gd name="connsiteY0" fmla="*/ 4626 h 53383"/>
                <a:gd name="connsiteX1" fmla="*/ 36671 w 43004"/>
                <a:gd name="connsiteY1" fmla="*/ 18247 h 53383"/>
                <a:gd name="connsiteX2" fmla="*/ 31146 w 43004"/>
                <a:gd name="connsiteY2" fmla="*/ 32439 h 53383"/>
                <a:gd name="connsiteX3" fmla="*/ 15524 w 43004"/>
                <a:gd name="connsiteY3" fmla="*/ 37488 h 53383"/>
                <a:gd name="connsiteX4" fmla="*/ 3906 w 43004"/>
                <a:gd name="connsiteY4" fmla="*/ 37488 h 53383"/>
                <a:gd name="connsiteX5" fmla="*/ 3906 w 43004"/>
                <a:gd name="connsiteY5" fmla="*/ 53203 h 53383"/>
                <a:gd name="connsiteX6" fmla="*/ -6289 w 43004"/>
                <a:gd name="connsiteY6" fmla="*/ 53203 h 53383"/>
                <a:gd name="connsiteX7" fmla="*/ -6289 w 43004"/>
                <a:gd name="connsiteY7" fmla="*/ -136 h 53383"/>
                <a:gd name="connsiteX8" fmla="*/ 15524 w 43004"/>
                <a:gd name="connsiteY8" fmla="*/ -136 h 53383"/>
                <a:gd name="connsiteX9" fmla="*/ 31146 w 43004"/>
                <a:gd name="connsiteY9" fmla="*/ 4626 h 53383"/>
                <a:gd name="connsiteX10" fmla="*/ 23905 w 43004"/>
                <a:gd name="connsiteY10" fmla="*/ 25962 h 53383"/>
                <a:gd name="connsiteX11" fmla="*/ 23905 w 43004"/>
                <a:gd name="connsiteY11" fmla="*/ 11198 h 53383"/>
                <a:gd name="connsiteX12" fmla="*/ 15049 w 43004"/>
                <a:gd name="connsiteY12" fmla="*/ 8817 h 53383"/>
                <a:gd name="connsiteX13" fmla="*/ 3906 w 43004"/>
                <a:gd name="connsiteY13" fmla="*/ 8817 h 53383"/>
                <a:gd name="connsiteX14" fmla="*/ 3906 w 43004"/>
                <a:gd name="connsiteY14" fmla="*/ 28439 h 53383"/>
                <a:gd name="connsiteX15" fmla="*/ 15049 w 43004"/>
                <a:gd name="connsiteY15" fmla="*/ 28439 h 53383"/>
                <a:gd name="connsiteX16" fmla="*/ 23905 w 43004"/>
                <a:gd name="connsiteY16" fmla="*/ 25962 h 53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3004" h="53383">
                  <a:moveTo>
                    <a:pt x="31146" y="4626"/>
                  </a:moveTo>
                  <a:cubicBezTo>
                    <a:pt x="34955" y="8103"/>
                    <a:pt x="36955" y="13104"/>
                    <a:pt x="36671" y="18247"/>
                  </a:cubicBezTo>
                  <a:cubicBezTo>
                    <a:pt x="37053" y="23562"/>
                    <a:pt x="34955" y="28753"/>
                    <a:pt x="31146" y="32439"/>
                  </a:cubicBezTo>
                  <a:cubicBezTo>
                    <a:pt x="26765" y="36078"/>
                    <a:pt x="21142" y="37888"/>
                    <a:pt x="15524" y="37488"/>
                  </a:cubicBezTo>
                  <a:lnTo>
                    <a:pt x="3906" y="37488"/>
                  </a:lnTo>
                  <a:lnTo>
                    <a:pt x="3906" y="53203"/>
                  </a:lnTo>
                  <a:lnTo>
                    <a:pt x="-6289" y="53203"/>
                  </a:lnTo>
                  <a:lnTo>
                    <a:pt x="-6289" y="-136"/>
                  </a:lnTo>
                  <a:lnTo>
                    <a:pt x="15524" y="-136"/>
                  </a:lnTo>
                  <a:cubicBezTo>
                    <a:pt x="21142" y="-479"/>
                    <a:pt x="26667" y="1207"/>
                    <a:pt x="31146" y="4626"/>
                  </a:cubicBezTo>
                  <a:close/>
                  <a:moveTo>
                    <a:pt x="23905" y="25962"/>
                  </a:moveTo>
                  <a:cubicBezTo>
                    <a:pt x="28002" y="21876"/>
                    <a:pt x="28002" y="15285"/>
                    <a:pt x="23905" y="11198"/>
                  </a:cubicBezTo>
                  <a:cubicBezTo>
                    <a:pt x="21333" y="9446"/>
                    <a:pt x="18193" y="8608"/>
                    <a:pt x="15049" y="8817"/>
                  </a:cubicBezTo>
                  <a:lnTo>
                    <a:pt x="3906" y="8817"/>
                  </a:lnTo>
                  <a:lnTo>
                    <a:pt x="3906" y="28439"/>
                  </a:lnTo>
                  <a:lnTo>
                    <a:pt x="15049" y="28439"/>
                  </a:lnTo>
                  <a:cubicBezTo>
                    <a:pt x="18193" y="28667"/>
                    <a:pt x="21333" y="27791"/>
                    <a:pt x="23905" y="25962"/>
                  </a:cubicBezTo>
                  <a:close/>
                </a:path>
              </a:pathLst>
            </a:custGeom>
            <a:solidFill>
              <a:srgbClr val="6D6E71"/>
            </a:solidFill>
            <a:ln w="9525" cap="flat">
              <a:noFill/>
              <a:prstDash val="solid"/>
              <a:miter/>
            </a:ln>
          </p:spPr>
          <p:txBody>
            <a:bodyPr rtlCol="0" anchor="ctr"/>
            <a:lstStyle/>
            <a:p>
              <a:endParaRPr lang="en-US"/>
            </a:p>
          </p:txBody>
        </p:sp>
        <p:sp>
          <p:nvSpPr>
            <p:cNvPr id="1874" name="Freeform: Shape 1873">
              <a:extLst>
                <a:ext uri="{FF2B5EF4-FFF2-40B4-BE49-F238E27FC236}">
                  <a16:creationId xmlns:a16="http://schemas.microsoft.com/office/drawing/2014/main" id="{E8267F72-9639-44A0-BFE9-2B5EB93A3708}"/>
                </a:ext>
              </a:extLst>
            </p:cNvPr>
            <p:cNvSpPr/>
            <p:nvPr/>
          </p:nvSpPr>
          <p:spPr>
            <a:xfrm>
              <a:off x="17303106" y="4828850"/>
              <a:ext cx="40083" cy="41479"/>
            </a:xfrm>
            <a:custGeom>
              <a:avLst/>
              <a:gdLst>
                <a:gd name="connsiteX0" fmla="*/ 28772 w 40083"/>
                <a:gd name="connsiteY0" fmla="*/ 5384 h 41479"/>
                <a:gd name="connsiteX1" fmla="*/ 33725 w 40083"/>
                <a:gd name="connsiteY1" fmla="*/ 21005 h 41479"/>
                <a:gd name="connsiteX2" fmla="*/ 33725 w 40083"/>
                <a:gd name="connsiteY2" fmla="*/ 23958 h 41479"/>
                <a:gd name="connsiteX3" fmla="*/ 3624 w 40083"/>
                <a:gd name="connsiteY3" fmla="*/ 23958 h 41479"/>
                <a:gd name="connsiteX4" fmla="*/ 7722 w 40083"/>
                <a:gd name="connsiteY4" fmla="*/ 30816 h 41479"/>
                <a:gd name="connsiteX5" fmla="*/ 15340 w 40083"/>
                <a:gd name="connsiteY5" fmla="*/ 33292 h 41479"/>
                <a:gd name="connsiteX6" fmla="*/ 21247 w 40083"/>
                <a:gd name="connsiteY6" fmla="*/ 32149 h 41479"/>
                <a:gd name="connsiteX7" fmla="*/ 26297 w 40083"/>
                <a:gd name="connsiteY7" fmla="*/ 28720 h 41479"/>
                <a:gd name="connsiteX8" fmla="*/ 31627 w 40083"/>
                <a:gd name="connsiteY8" fmla="*/ 34245 h 41479"/>
                <a:gd name="connsiteX9" fmla="*/ 24200 w 40083"/>
                <a:gd name="connsiteY9" fmla="*/ 39484 h 41479"/>
                <a:gd name="connsiteX10" fmla="*/ 14675 w 40083"/>
                <a:gd name="connsiteY10" fmla="*/ 41294 h 41479"/>
                <a:gd name="connsiteX11" fmla="*/ 3624 w 40083"/>
                <a:gd name="connsiteY11" fmla="*/ 38722 h 41479"/>
                <a:gd name="connsiteX12" fmla="*/ -3710 w 40083"/>
                <a:gd name="connsiteY12" fmla="*/ 31387 h 41479"/>
                <a:gd name="connsiteX13" fmla="*/ -6282 w 40083"/>
                <a:gd name="connsiteY13" fmla="*/ 20624 h 41479"/>
                <a:gd name="connsiteX14" fmla="*/ -3710 w 40083"/>
                <a:gd name="connsiteY14" fmla="*/ 9861 h 41479"/>
                <a:gd name="connsiteX15" fmla="*/ 3722 w 40083"/>
                <a:gd name="connsiteY15" fmla="*/ 2431 h 41479"/>
                <a:gd name="connsiteX16" fmla="*/ 14391 w 40083"/>
                <a:gd name="connsiteY16" fmla="*/ -141 h 41479"/>
                <a:gd name="connsiteX17" fmla="*/ 28772 w 40083"/>
                <a:gd name="connsiteY17" fmla="*/ 5384 h 41479"/>
                <a:gd name="connsiteX18" fmla="*/ 24674 w 40083"/>
                <a:gd name="connsiteY18" fmla="*/ 17386 h 41479"/>
                <a:gd name="connsiteX19" fmla="*/ 21721 w 40083"/>
                <a:gd name="connsiteY19" fmla="*/ 10242 h 41479"/>
                <a:gd name="connsiteX20" fmla="*/ 14201 w 40083"/>
                <a:gd name="connsiteY20" fmla="*/ 7575 h 41479"/>
                <a:gd name="connsiteX21" fmla="*/ 6959 w 40083"/>
                <a:gd name="connsiteY21" fmla="*/ 10147 h 41479"/>
                <a:gd name="connsiteX22" fmla="*/ 3341 w 40083"/>
                <a:gd name="connsiteY22" fmla="*/ 17386 h 41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083" h="41479">
                  <a:moveTo>
                    <a:pt x="28772" y="5384"/>
                  </a:moveTo>
                  <a:cubicBezTo>
                    <a:pt x="32297" y="9784"/>
                    <a:pt x="34106" y="15357"/>
                    <a:pt x="33725" y="21005"/>
                  </a:cubicBezTo>
                  <a:cubicBezTo>
                    <a:pt x="33818" y="21986"/>
                    <a:pt x="33818" y="22977"/>
                    <a:pt x="33725" y="23958"/>
                  </a:cubicBezTo>
                  <a:lnTo>
                    <a:pt x="3624" y="23958"/>
                  </a:lnTo>
                  <a:cubicBezTo>
                    <a:pt x="4103" y="26663"/>
                    <a:pt x="5531" y="29101"/>
                    <a:pt x="7722" y="30816"/>
                  </a:cubicBezTo>
                  <a:cubicBezTo>
                    <a:pt x="9912" y="32492"/>
                    <a:pt x="12577" y="33359"/>
                    <a:pt x="15340" y="33292"/>
                  </a:cubicBezTo>
                  <a:cubicBezTo>
                    <a:pt x="17340" y="33292"/>
                    <a:pt x="19340" y="32902"/>
                    <a:pt x="21247" y="32149"/>
                  </a:cubicBezTo>
                  <a:cubicBezTo>
                    <a:pt x="23153" y="31359"/>
                    <a:pt x="24865" y="30187"/>
                    <a:pt x="26297" y="28720"/>
                  </a:cubicBezTo>
                  <a:lnTo>
                    <a:pt x="31627" y="34245"/>
                  </a:lnTo>
                  <a:cubicBezTo>
                    <a:pt x="29534" y="36503"/>
                    <a:pt x="27056" y="38283"/>
                    <a:pt x="24200" y="39484"/>
                  </a:cubicBezTo>
                  <a:cubicBezTo>
                    <a:pt x="21154" y="40703"/>
                    <a:pt x="17912" y="41322"/>
                    <a:pt x="14675" y="41294"/>
                  </a:cubicBezTo>
                  <a:cubicBezTo>
                    <a:pt x="10866" y="41379"/>
                    <a:pt x="7057" y="40494"/>
                    <a:pt x="3624" y="38722"/>
                  </a:cubicBezTo>
                  <a:cubicBezTo>
                    <a:pt x="480" y="37045"/>
                    <a:pt x="-1994" y="34493"/>
                    <a:pt x="-3710" y="31387"/>
                  </a:cubicBezTo>
                  <a:cubicBezTo>
                    <a:pt x="-5519" y="28082"/>
                    <a:pt x="-6375" y="24377"/>
                    <a:pt x="-6282" y="20624"/>
                  </a:cubicBezTo>
                  <a:cubicBezTo>
                    <a:pt x="-6375" y="16881"/>
                    <a:pt x="-5422" y="13176"/>
                    <a:pt x="-3710" y="9861"/>
                  </a:cubicBezTo>
                  <a:cubicBezTo>
                    <a:pt x="-1901" y="6765"/>
                    <a:pt x="578" y="4194"/>
                    <a:pt x="3722" y="2431"/>
                  </a:cubicBezTo>
                  <a:cubicBezTo>
                    <a:pt x="6959" y="679"/>
                    <a:pt x="10675" y="-207"/>
                    <a:pt x="14391" y="-141"/>
                  </a:cubicBezTo>
                  <a:cubicBezTo>
                    <a:pt x="19721" y="-493"/>
                    <a:pt x="25056" y="1527"/>
                    <a:pt x="28772" y="5384"/>
                  </a:cubicBezTo>
                  <a:close/>
                  <a:moveTo>
                    <a:pt x="24674" y="17386"/>
                  </a:moveTo>
                  <a:cubicBezTo>
                    <a:pt x="24772" y="14690"/>
                    <a:pt x="23628" y="12099"/>
                    <a:pt x="21721" y="10242"/>
                  </a:cubicBezTo>
                  <a:cubicBezTo>
                    <a:pt x="19628" y="8385"/>
                    <a:pt x="16958" y="7422"/>
                    <a:pt x="14201" y="7575"/>
                  </a:cubicBezTo>
                  <a:cubicBezTo>
                    <a:pt x="11531" y="7489"/>
                    <a:pt x="8959" y="8404"/>
                    <a:pt x="6959" y="10147"/>
                  </a:cubicBezTo>
                  <a:cubicBezTo>
                    <a:pt x="4959" y="12052"/>
                    <a:pt x="3624" y="14624"/>
                    <a:pt x="3341" y="17386"/>
                  </a:cubicBezTo>
                  <a:close/>
                </a:path>
              </a:pathLst>
            </a:custGeom>
            <a:solidFill>
              <a:srgbClr val="6D6E71"/>
            </a:solidFill>
            <a:ln w="9525" cap="flat">
              <a:noFill/>
              <a:prstDash val="solid"/>
              <a:miter/>
            </a:ln>
          </p:spPr>
          <p:txBody>
            <a:bodyPr rtlCol="0" anchor="ctr"/>
            <a:lstStyle/>
            <a:p>
              <a:endParaRPr lang="en-US"/>
            </a:p>
          </p:txBody>
        </p:sp>
        <p:sp>
          <p:nvSpPr>
            <p:cNvPr id="1875" name="Freeform: Shape 1874">
              <a:extLst>
                <a:ext uri="{FF2B5EF4-FFF2-40B4-BE49-F238E27FC236}">
                  <a16:creationId xmlns:a16="http://schemas.microsoft.com/office/drawing/2014/main" id="{273F95AC-097C-469B-8446-3CD6CAA3DBDD}"/>
                </a:ext>
              </a:extLst>
            </p:cNvPr>
            <p:cNvSpPr/>
            <p:nvPr/>
          </p:nvSpPr>
          <p:spPr>
            <a:xfrm>
              <a:off x="17351691" y="4828795"/>
              <a:ext cx="23338" cy="41052"/>
            </a:xfrm>
            <a:custGeom>
              <a:avLst/>
              <a:gdLst>
                <a:gd name="connsiteX0" fmla="*/ 8761 w 23338"/>
                <a:gd name="connsiteY0" fmla="*/ 2011 h 41052"/>
                <a:gd name="connsiteX1" fmla="*/ 17049 w 23338"/>
                <a:gd name="connsiteY1" fmla="*/ -180 h 41052"/>
                <a:gd name="connsiteX2" fmla="*/ 17049 w 23338"/>
                <a:gd name="connsiteY2" fmla="*/ 9345 h 41052"/>
                <a:gd name="connsiteX3" fmla="*/ 6952 w 23338"/>
                <a:gd name="connsiteY3" fmla="*/ 12298 h 41052"/>
                <a:gd name="connsiteX4" fmla="*/ 3236 w 23338"/>
                <a:gd name="connsiteY4" fmla="*/ 21251 h 41052"/>
                <a:gd name="connsiteX5" fmla="*/ 3236 w 23338"/>
                <a:gd name="connsiteY5" fmla="*/ 40873 h 41052"/>
                <a:gd name="connsiteX6" fmla="*/ -6289 w 23338"/>
                <a:gd name="connsiteY6" fmla="*/ 40873 h 41052"/>
                <a:gd name="connsiteX7" fmla="*/ -6289 w 23338"/>
                <a:gd name="connsiteY7" fmla="*/ 105 h 41052"/>
                <a:gd name="connsiteX8" fmla="*/ 3236 w 23338"/>
                <a:gd name="connsiteY8" fmla="*/ 105 h 41052"/>
                <a:gd name="connsiteX9" fmla="*/ 3236 w 23338"/>
                <a:gd name="connsiteY9" fmla="*/ 7916 h 41052"/>
                <a:gd name="connsiteX10" fmla="*/ 8761 w 23338"/>
                <a:gd name="connsiteY10" fmla="*/ 2011 h 4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38" h="41052">
                  <a:moveTo>
                    <a:pt x="8761" y="2011"/>
                  </a:moveTo>
                  <a:cubicBezTo>
                    <a:pt x="11333" y="572"/>
                    <a:pt x="14096" y="-180"/>
                    <a:pt x="17049" y="-180"/>
                  </a:cubicBezTo>
                  <a:lnTo>
                    <a:pt x="17049" y="9345"/>
                  </a:lnTo>
                  <a:cubicBezTo>
                    <a:pt x="13431" y="8878"/>
                    <a:pt x="9715" y="9954"/>
                    <a:pt x="6952" y="12298"/>
                  </a:cubicBezTo>
                  <a:cubicBezTo>
                    <a:pt x="4473" y="14574"/>
                    <a:pt x="3046" y="17860"/>
                    <a:pt x="3236" y="21251"/>
                  </a:cubicBezTo>
                  <a:lnTo>
                    <a:pt x="3236" y="40873"/>
                  </a:lnTo>
                  <a:lnTo>
                    <a:pt x="-6289" y="40873"/>
                  </a:lnTo>
                  <a:lnTo>
                    <a:pt x="-6289" y="105"/>
                  </a:lnTo>
                  <a:lnTo>
                    <a:pt x="3236" y="105"/>
                  </a:lnTo>
                  <a:lnTo>
                    <a:pt x="3236" y="7916"/>
                  </a:lnTo>
                  <a:cubicBezTo>
                    <a:pt x="4473" y="5487"/>
                    <a:pt x="6380" y="3449"/>
                    <a:pt x="8761" y="2011"/>
                  </a:cubicBezTo>
                  <a:close/>
                </a:path>
              </a:pathLst>
            </a:custGeom>
            <a:solidFill>
              <a:srgbClr val="6D6E71"/>
            </a:solidFill>
            <a:ln w="9525" cap="flat">
              <a:noFill/>
              <a:prstDash val="solid"/>
              <a:miter/>
            </a:ln>
          </p:spPr>
          <p:txBody>
            <a:bodyPr rtlCol="0" anchor="ctr"/>
            <a:lstStyle/>
            <a:p>
              <a:endParaRPr lang="en-US"/>
            </a:p>
          </p:txBody>
        </p:sp>
        <p:sp>
          <p:nvSpPr>
            <p:cNvPr id="1876" name="Freeform: Shape 1875">
              <a:extLst>
                <a:ext uri="{FF2B5EF4-FFF2-40B4-BE49-F238E27FC236}">
                  <a16:creationId xmlns:a16="http://schemas.microsoft.com/office/drawing/2014/main" id="{FA20BA08-2938-44AD-955D-CA32F3FB5303}"/>
                </a:ext>
              </a:extLst>
            </p:cNvPr>
            <p:cNvSpPr/>
            <p:nvPr/>
          </p:nvSpPr>
          <p:spPr>
            <a:xfrm>
              <a:off x="17377497" y="4828885"/>
              <a:ext cx="38297" cy="41446"/>
            </a:xfrm>
            <a:custGeom>
              <a:avLst/>
              <a:gdLst>
                <a:gd name="connsiteX0" fmla="*/ 14866 w 38297"/>
                <a:gd name="connsiteY0" fmla="*/ 8493 h 41446"/>
                <a:gd name="connsiteX1" fmla="*/ 6768 w 38297"/>
                <a:gd name="connsiteY1" fmla="*/ 11826 h 41446"/>
                <a:gd name="connsiteX2" fmla="*/ 6768 w 38297"/>
                <a:gd name="connsiteY2" fmla="*/ 29352 h 41446"/>
                <a:gd name="connsiteX3" fmla="*/ 14866 w 38297"/>
                <a:gd name="connsiteY3" fmla="*/ 32686 h 41446"/>
                <a:gd name="connsiteX4" fmla="*/ 25818 w 38297"/>
                <a:gd name="connsiteY4" fmla="*/ 27923 h 41446"/>
                <a:gd name="connsiteX5" fmla="*/ 32009 w 38297"/>
                <a:gd name="connsiteY5" fmla="*/ 33067 h 41446"/>
                <a:gd name="connsiteX6" fmla="*/ 24772 w 38297"/>
                <a:gd name="connsiteY6" fmla="*/ 39163 h 41446"/>
                <a:gd name="connsiteX7" fmla="*/ 14294 w 38297"/>
                <a:gd name="connsiteY7" fmla="*/ 41259 h 41446"/>
                <a:gd name="connsiteX8" fmla="*/ 3624 w 38297"/>
                <a:gd name="connsiteY8" fmla="*/ 38687 h 41446"/>
                <a:gd name="connsiteX9" fmla="*/ -3710 w 38297"/>
                <a:gd name="connsiteY9" fmla="*/ 31352 h 41446"/>
                <a:gd name="connsiteX10" fmla="*/ -6282 w 38297"/>
                <a:gd name="connsiteY10" fmla="*/ 20589 h 41446"/>
                <a:gd name="connsiteX11" fmla="*/ -3612 w 38297"/>
                <a:gd name="connsiteY11" fmla="*/ 9731 h 41446"/>
                <a:gd name="connsiteX12" fmla="*/ 3624 w 38297"/>
                <a:gd name="connsiteY12" fmla="*/ 2396 h 41446"/>
                <a:gd name="connsiteX13" fmla="*/ 14484 w 38297"/>
                <a:gd name="connsiteY13" fmla="*/ -175 h 41446"/>
                <a:gd name="connsiteX14" fmla="*/ 24009 w 38297"/>
                <a:gd name="connsiteY14" fmla="*/ 1730 h 41446"/>
                <a:gd name="connsiteX15" fmla="*/ 31153 w 38297"/>
                <a:gd name="connsiteY15" fmla="*/ 7254 h 41446"/>
                <a:gd name="connsiteX16" fmla="*/ 25153 w 38297"/>
                <a:gd name="connsiteY16" fmla="*/ 12969 h 41446"/>
                <a:gd name="connsiteX17" fmla="*/ 14866 w 38297"/>
                <a:gd name="connsiteY17" fmla="*/ 8493 h 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297" h="41446">
                  <a:moveTo>
                    <a:pt x="14866" y="8493"/>
                  </a:moveTo>
                  <a:cubicBezTo>
                    <a:pt x="11815" y="8397"/>
                    <a:pt x="8866" y="9607"/>
                    <a:pt x="6768" y="11826"/>
                  </a:cubicBezTo>
                  <a:cubicBezTo>
                    <a:pt x="2671" y="16960"/>
                    <a:pt x="2671" y="24218"/>
                    <a:pt x="6768" y="29352"/>
                  </a:cubicBezTo>
                  <a:cubicBezTo>
                    <a:pt x="8866" y="31600"/>
                    <a:pt x="11815" y="32820"/>
                    <a:pt x="14866" y="32686"/>
                  </a:cubicBezTo>
                  <a:cubicBezTo>
                    <a:pt x="19056" y="32991"/>
                    <a:pt x="23153" y="31210"/>
                    <a:pt x="25818" y="27923"/>
                  </a:cubicBezTo>
                  <a:lnTo>
                    <a:pt x="32009" y="33067"/>
                  </a:lnTo>
                  <a:cubicBezTo>
                    <a:pt x="30107" y="35658"/>
                    <a:pt x="27628" y="37753"/>
                    <a:pt x="24772" y="39163"/>
                  </a:cubicBezTo>
                  <a:cubicBezTo>
                    <a:pt x="21437" y="40630"/>
                    <a:pt x="17912" y="41354"/>
                    <a:pt x="14294" y="41259"/>
                  </a:cubicBezTo>
                  <a:cubicBezTo>
                    <a:pt x="10577" y="41335"/>
                    <a:pt x="6861" y="40449"/>
                    <a:pt x="3624" y="38687"/>
                  </a:cubicBezTo>
                  <a:cubicBezTo>
                    <a:pt x="480" y="37010"/>
                    <a:pt x="-1994" y="34458"/>
                    <a:pt x="-3710" y="31352"/>
                  </a:cubicBezTo>
                  <a:cubicBezTo>
                    <a:pt x="-5519" y="28047"/>
                    <a:pt x="-6375" y="24342"/>
                    <a:pt x="-6282" y="20589"/>
                  </a:cubicBezTo>
                  <a:cubicBezTo>
                    <a:pt x="-6375" y="16798"/>
                    <a:pt x="-5422" y="13045"/>
                    <a:pt x="-3612" y="9731"/>
                  </a:cubicBezTo>
                  <a:cubicBezTo>
                    <a:pt x="-1994" y="6644"/>
                    <a:pt x="578" y="4102"/>
                    <a:pt x="3624" y="2396"/>
                  </a:cubicBezTo>
                  <a:cubicBezTo>
                    <a:pt x="6959" y="634"/>
                    <a:pt x="10675" y="-252"/>
                    <a:pt x="14484" y="-175"/>
                  </a:cubicBezTo>
                  <a:cubicBezTo>
                    <a:pt x="17721" y="-166"/>
                    <a:pt x="20963" y="482"/>
                    <a:pt x="24009" y="1730"/>
                  </a:cubicBezTo>
                  <a:cubicBezTo>
                    <a:pt x="26772" y="2939"/>
                    <a:pt x="29246" y="4835"/>
                    <a:pt x="31153" y="7254"/>
                  </a:cubicBezTo>
                  <a:lnTo>
                    <a:pt x="25153" y="12969"/>
                  </a:lnTo>
                  <a:cubicBezTo>
                    <a:pt x="22484" y="10121"/>
                    <a:pt x="18768" y="8502"/>
                    <a:pt x="14866" y="8493"/>
                  </a:cubicBezTo>
                  <a:close/>
                </a:path>
              </a:pathLst>
            </a:custGeom>
            <a:solidFill>
              <a:srgbClr val="6D6E71"/>
            </a:solidFill>
            <a:ln w="9525" cap="flat">
              <a:noFill/>
              <a:prstDash val="solid"/>
              <a:miter/>
            </a:ln>
          </p:spPr>
          <p:txBody>
            <a:bodyPr rtlCol="0" anchor="ctr"/>
            <a:lstStyle/>
            <a:p>
              <a:endParaRPr lang="en-US"/>
            </a:p>
          </p:txBody>
        </p:sp>
        <p:sp>
          <p:nvSpPr>
            <p:cNvPr id="1877" name="Freeform: Shape 1876">
              <a:extLst>
                <a:ext uri="{FF2B5EF4-FFF2-40B4-BE49-F238E27FC236}">
                  <a16:creationId xmlns:a16="http://schemas.microsoft.com/office/drawing/2014/main" id="{0B210070-C844-420E-A63F-CB8BAC43DA15}"/>
                </a:ext>
              </a:extLst>
            </p:cNvPr>
            <p:cNvSpPr/>
            <p:nvPr/>
          </p:nvSpPr>
          <p:spPr>
            <a:xfrm>
              <a:off x="17420076" y="4828846"/>
              <a:ext cx="40249" cy="41483"/>
            </a:xfrm>
            <a:custGeom>
              <a:avLst/>
              <a:gdLst>
                <a:gd name="connsiteX0" fmla="*/ 28958 w 40249"/>
                <a:gd name="connsiteY0" fmla="*/ 5388 h 41483"/>
                <a:gd name="connsiteX1" fmla="*/ 33911 w 40249"/>
                <a:gd name="connsiteY1" fmla="*/ 21009 h 41483"/>
                <a:gd name="connsiteX2" fmla="*/ 33911 w 40249"/>
                <a:gd name="connsiteY2" fmla="*/ 23962 h 41483"/>
                <a:gd name="connsiteX3" fmla="*/ 3815 w 40249"/>
                <a:gd name="connsiteY3" fmla="*/ 23962 h 41483"/>
                <a:gd name="connsiteX4" fmla="*/ 7908 w 40249"/>
                <a:gd name="connsiteY4" fmla="*/ 30820 h 41483"/>
                <a:gd name="connsiteX5" fmla="*/ 15433 w 40249"/>
                <a:gd name="connsiteY5" fmla="*/ 33296 h 41483"/>
                <a:gd name="connsiteX6" fmla="*/ 21433 w 40249"/>
                <a:gd name="connsiteY6" fmla="*/ 32153 h 41483"/>
                <a:gd name="connsiteX7" fmla="*/ 26483 w 40249"/>
                <a:gd name="connsiteY7" fmla="*/ 28725 h 41483"/>
                <a:gd name="connsiteX8" fmla="*/ 31720 w 40249"/>
                <a:gd name="connsiteY8" fmla="*/ 34249 h 41483"/>
                <a:gd name="connsiteX9" fmla="*/ 24293 w 40249"/>
                <a:gd name="connsiteY9" fmla="*/ 39488 h 41483"/>
                <a:gd name="connsiteX10" fmla="*/ 14768 w 40249"/>
                <a:gd name="connsiteY10" fmla="*/ 41298 h 41483"/>
                <a:gd name="connsiteX11" fmla="*/ 3717 w 40249"/>
                <a:gd name="connsiteY11" fmla="*/ 38726 h 41483"/>
                <a:gd name="connsiteX12" fmla="*/ -3617 w 40249"/>
                <a:gd name="connsiteY12" fmla="*/ 31391 h 41483"/>
                <a:gd name="connsiteX13" fmla="*/ -6282 w 40249"/>
                <a:gd name="connsiteY13" fmla="*/ 20628 h 41483"/>
                <a:gd name="connsiteX14" fmla="*/ -3617 w 40249"/>
                <a:gd name="connsiteY14" fmla="*/ 9865 h 41483"/>
                <a:gd name="connsiteX15" fmla="*/ 3717 w 40249"/>
                <a:gd name="connsiteY15" fmla="*/ 2435 h 41483"/>
                <a:gd name="connsiteX16" fmla="*/ 14480 w 40249"/>
                <a:gd name="connsiteY16" fmla="*/ -136 h 41483"/>
                <a:gd name="connsiteX17" fmla="*/ 28958 w 40249"/>
                <a:gd name="connsiteY17" fmla="*/ 5388 h 41483"/>
                <a:gd name="connsiteX18" fmla="*/ 24865 w 40249"/>
                <a:gd name="connsiteY18" fmla="*/ 17390 h 41483"/>
                <a:gd name="connsiteX19" fmla="*/ 21814 w 40249"/>
                <a:gd name="connsiteY19" fmla="*/ 10246 h 41483"/>
                <a:gd name="connsiteX20" fmla="*/ 14387 w 40249"/>
                <a:gd name="connsiteY20" fmla="*/ 7579 h 41483"/>
                <a:gd name="connsiteX21" fmla="*/ 7052 w 40249"/>
                <a:gd name="connsiteY21" fmla="*/ 10151 h 41483"/>
                <a:gd name="connsiteX22" fmla="*/ 3434 w 40249"/>
                <a:gd name="connsiteY22" fmla="*/ 17390 h 41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249" h="41483">
                  <a:moveTo>
                    <a:pt x="28958" y="5388"/>
                  </a:moveTo>
                  <a:cubicBezTo>
                    <a:pt x="32483" y="9789"/>
                    <a:pt x="34292" y="15361"/>
                    <a:pt x="33911" y="21009"/>
                  </a:cubicBezTo>
                  <a:cubicBezTo>
                    <a:pt x="33911" y="22343"/>
                    <a:pt x="33911" y="23295"/>
                    <a:pt x="33911" y="23962"/>
                  </a:cubicBezTo>
                  <a:lnTo>
                    <a:pt x="3815" y="23962"/>
                  </a:lnTo>
                  <a:cubicBezTo>
                    <a:pt x="4289" y="26667"/>
                    <a:pt x="5717" y="29105"/>
                    <a:pt x="7908" y="30820"/>
                  </a:cubicBezTo>
                  <a:cubicBezTo>
                    <a:pt x="10098" y="32496"/>
                    <a:pt x="12670" y="33373"/>
                    <a:pt x="15433" y="33296"/>
                  </a:cubicBezTo>
                  <a:cubicBezTo>
                    <a:pt x="17531" y="33306"/>
                    <a:pt x="19530" y="32916"/>
                    <a:pt x="21433" y="32153"/>
                  </a:cubicBezTo>
                  <a:cubicBezTo>
                    <a:pt x="23339" y="31363"/>
                    <a:pt x="25056" y="30191"/>
                    <a:pt x="26483" y="28725"/>
                  </a:cubicBezTo>
                  <a:lnTo>
                    <a:pt x="31720" y="34249"/>
                  </a:lnTo>
                  <a:cubicBezTo>
                    <a:pt x="29720" y="36544"/>
                    <a:pt x="27149" y="38335"/>
                    <a:pt x="24293" y="39488"/>
                  </a:cubicBezTo>
                  <a:cubicBezTo>
                    <a:pt x="21247" y="40726"/>
                    <a:pt x="18005" y="41345"/>
                    <a:pt x="14768" y="41298"/>
                  </a:cubicBezTo>
                  <a:cubicBezTo>
                    <a:pt x="10959" y="41383"/>
                    <a:pt x="7145" y="40498"/>
                    <a:pt x="3717" y="38726"/>
                  </a:cubicBezTo>
                  <a:cubicBezTo>
                    <a:pt x="573" y="37049"/>
                    <a:pt x="-1901" y="34497"/>
                    <a:pt x="-3617" y="31391"/>
                  </a:cubicBezTo>
                  <a:cubicBezTo>
                    <a:pt x="-5426" y="28096"/>
                    <a:pt x="-6380" y="24391"/>
                    <a:pt x="-6282" y="20628"/>
                  </a:cubicBezTo>
                  <a:cubicBezTo>
                    <a:pt x="-6282" y="16875"/>
                    <a:pt x="-5426" y="13170"/>
                    <a:pt x="-3617" y="9865"/>
                  </a:cubicBezTo>
                  <a:cubicBezTo>
                    <a:pt x="-1901" y="6750"/>
                    <a:pt x="671" y="4178"/>
                    <a:pt x="3717" y="2435"/>
                  </a:cubicBezTo>
                  <a:cubicBezTo>
                    <a:pt x="7052" y="683"/>
                    <a:pt x="10768" y="-203"/>
                    <a:pt x="14480" y="-136"/>
                  </a:cubicBezTo>
                  <a:cubicBezTo>
                    <a:pt x="19912" y="-508"/>
                    <a:pt x="25149" y="1512"/>
                    <a:pt x="28958" y="5388"/>
                  </a:cubicBezTo>
                  <a:close/>
                  <a:moveTo>
                    <a:pt x="24865" y="17390"/>
                  </a:moveTo>
                  <a:cubicBezTo>
                    <a:pt x="24958" y="14685"/>
                    <a:pt x="23814" y="12084"/>
                    <a:pt x="21814" y="10246"/>
                  </a:cubicBezTo>
                  <a:cubicBezTo>
                    <a:pt x="19814" y="8398"/>
                    <a:pt x="17149" y="7436"/>
                    <a:pt x="14387" y="7579"/>
                  </a:cubicBezTo>
                  <a:cubicBezTo>
                    <a:pt x="11722" y="7493"/>
                    <a:pt x="9052" y="8408"/>
                    <a:pt x="7052" y="10151"/>
                  </a:cubicBezTo>
                  <a:cubicBezTo>
                    <a:pt x="5052" y="12084"/>
                    <a:pt x="3815" y="14637"/>
                    <a:pt x="3434" y="17390"/>
                  </a:cubicBezTo>
                  <a:close/>
                </a:path>
              </a:pathLst>
            </a:custGeom>
            <a:solidFill>
              <a:srgbClr val="6D6E71"/>
            </a:solidFill>
            <a:ln w="9525" cap="flat">
              <a:noFill/>
              <a:prstDash val="solid"/>
              <a:miter/>
            </a:ln>
          </p:spPr>
          <p:txBody>
            <a:bodyPr rtlCol="0" anchor="ctr"/>
            <a:lstStyle/>
            <a:p>
              <a:endParaRPr lang="en-US"/>
            </a:p>
          </p:txBody>
        </p:sp>
        <p:sp>
          <p:nvSpPr>
            <p:cNvPr id="1878" name="Freeform: Shape 1877">
              <a:extLst>
                <a:ext uri="{FF2B5EF4-FFF2-40B4-BE49-F238E27FC236}">
                  <a16:creationId xmlns:a16="http://schemas.microsoft.com/office/drawing/2014/main" id="{A4851AB9-19AF-4E5A-8DB6-807EE608C620}"/>
                </a:ext>
              </a:extLst>
            </p:cNvPr>
            <p:cNvSpPr/>
            <p:nvPr/>
          </p:nvSpPr>
          <p:spPr>
            <a:xfrm>
              <a:off x="17469517" y="4828757"/>
              <a:ext cx="38879" cy="41184"/>
            </a:xfrm>
            <a:custGeom>
              <a:avLst/>
              <a:gdLst>
                <a:gd name="connsiteX0" fmla="*/ 28574 w 38879"/>
                <a:gd name="connsiteY0" fmla="*/ 4048 h 41184"/>
                <a:gd name="connsiteX1" fmla="*/ 32574 w 38879"/>
                <a:gd name="connsiteY1" fmla="*/ 15573 h 41184"/>
                <a:gd name="connsiteX2" fmla="*/ 32574 w 38879"/>
                <a:gd name="connsiteY2" fmla="*/ 41005 h 41184"/>
                <a:gd name="connsiteX3" fmla="*/ 23049 w 38879"/>
                <a:gd name="connsiteY3" fmla="*/ 41005 h 41184"/>
                <a:gd name="connsiteX4" fmla="*/ 23049 w 38879"/>
                <a:gd name="connsiteY4" fmla="*/ 18431 h 41184"/>
                <a:gd name="connsiteX5" fmla="*/ 20570 w 38879"/>
                <a:gd name="connsiteY5" fmla="*/ 11668 h 41184"/>
                <a:gd name="connsiteX6" fmla="*/ 13905 w 38879"/>
                <a:gd name="connsiteY6" fmla="*/ 9192 h 41184"/>
                <a:gd name="connsiteX7" fmla="*/ 6092 w 38879"/>
                <a:gd name="connsiteY7" fmla="*/ 12621 h 41184"/>
                <a:gd name="connsiteX8" fmla="*/ 3236 w 38879"/>
                <a:gd name="connsiteY8" fmla="*/ 21003 h 41184"/>
                <a:gd name="connsiteX9" fmla="*/ 3236 w 38879"/>
                <a:gd name="connsiteY9" fmla="*/ 41005 h 41184"/>
                <a:gd name="connsiteX10" fmla="*/ -6289 w 38879"/>
                <a:gd name="connsiteY10" fmla="*/ 41005 h 41184"/>
                <a:gd name="connsiteX11" fmla="*/ -6289 w 38879"/>
                <a:gd name="connsiteY11" fmla="*/ 238 h 41184"/>
                <a:gd name="connsiteX12" fmla="*/ 3236 w 38879"/>
                <a:gd name="connsiteY12" fmla="*/ 238 h 41184"/>
                <a:gd name="connsiteX13" fmla="*/ 3236 w 38879"/>
                <a:gd name="connsiteY13" fmla="*/ 7858 h 41184"/>
                <a:gd name="connsiteX14" fmla="*/ 17905 w 38879"/>
                <a:gd name="connsiteY14" fmla="*/ -143 h 41184"/>
                <a:gd name="connsiteX15" fmla="*/ 28574 w 38879"/>
                <a:gd name="connsiteY15" fmla="*/ 4048 h 4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879" h="41184">
                  <a:moveTo>
                    <a:pt x="28574" y="4048"/>
                  </a:moveTo>
                  <a:cubicBezTo>
                    <a:pt x="31337" y="7220"/>
                    <a:pt x="32765" y="11354"/>
                    <a:pt x="32574" y="15573"/>
                  </a:cubicBezTo>
                  <a:lnTo>
                    <a:pt x="32574" y="41005"/>
                  </a:lnTo>
                  <a:lnTo>
                    <a:pt x="23049" y="41005"/>
                  </a:lnTo>
                  <a:lnTo>
                    <a:pt x="23049" y="18431"/>
                  </a:lnTo>
                  <a:cubicBezTo>
                    <a:pt x="23142" y="15936"/>
                    <a:pt x="22286" y="13516"/>
                    <a:pt x="20570" y="11668"/>
                  </a:cubicBezTo>
                  <a:cubicBezTo>
                    <a:pt x="18761" y="9954"/>
                    <a:pt x="16380" y="9058"/>
                    <a:pt x="13905" y="9192"/>
                  </a:cubicBezTo>
                  <a:cubicBezTo>
                    <a:pt x="10952" y="9153"/>
                    <a:pt x="8092" y="10402"/>
                    <a:pt x="6092" y="12621"/>
                  </a:cubicBezTo>
                  <a:cubicBezTo>
                    <a:pt x="4092" y="14964"/>
                    <a:pt x="3139" y="17955"/>
                    <a:pt x="3236" y="21003"/>
                  </a:cubicBezTo>
                  <a:lnTo>
                    <a:pt x="3236" y="41005"/>
                  </a:lnTo>
                  <a:lnTo>
                    <a:pt x="-6289" y="41005"/>
                  </a:lnTo>
                  <a:lnTo>
                    <a:pt x="-6289" y="238"/>
                  </a:lnTo>
                  <a:lnTo>
                    <a:pt x="3236" y="238"/>
                  </a:lnTo>
                  <a:lnTo>
                    <a:pt x="3236" y="7858"/>
                  </a:lnTo>
                  <a:cubicBezTo>
                    <a:pt x="6190" y="2563"/>
                    <a:pt x="11905" y="-562"/>
                    <a:pt x="17905" y="-143"/>
                  </a:cubicBezTo>
                  <a:cubicBezTo>
                    <a:pt x="21905" y="-248"/>
                    <a:pt x="25714" y="1257"/>
                    <a:pt x="28574" y="4048"/>
                  </a:cubicBezTo>
                  <a:close/>
                </a:path>
              </a:pathLst>
            </a:custGeom>
            <a:solidFill>
              <a:srgbClr val="6D6E71"/>
            </a:solidFill>
            <a:ln w="9525" cap="flat">
              <a:noFill/>
              <a:prstDash val="solid"/>
              <a:miter/>
            </a:ln>
          </p:spPr>
          <p:txBody>
            <a:bodyPr rtlCol="0" anchor="ctr"/>
            <a:lstStyle/>
            <a:p>
              <a:endParaRPr lang="en-US"/>
            </a:p>
          </p:txBody>
        </p:sp>
        <p:sp>
          <p:nvSpPr>
            <p:cNvPr id="1879" name="Freeform: Shape 1878">
              <a:extLst>
                <a:ext uri="{FF2B5EF4-FFF2-40B4-BE49-F238E27FC236}">
                  <a16:creationId xmlns:a16="http://schemas.microsoft.com/office/drawing/2014/main" id="{A7C21161-F5D2-43AC-95C8-CF2ADD65F88F}"/>
                </a:ext>
              </a:extLst>
            </p:cNvPr>
            <p:cNvSpPr/>
            <p:nvPr/>
          </p:nvSpPr>
          <p:spPr>
            <a:xfrm>
              <a:off x="17515523" y="4819174"/>
              <a:ext cx="27905" cy="51253"/>
            </a:xfrm>
            <a:custGeom>
              <a:avLst/>
              <a:gdLst>
                <a:gd name="connsiteX0" fmla="*/ 21616 w 27905"/>
                <a:gd name="connsiteY0" fmla="*/ 48112 h 51253"/>
                <a:gd name="connsiteX1" fmla="*/ 11333 w 27905"/>
                <a:gd name="connsiteY1" fmla="*/ 51065 h 51253"/>
                <a:gd name="connsiteX2" fmla="*/ 2757 w 27905"/>
                <a:gd name="connsiteY2" fmla="*/ 47921 h 51253"/>
                <a:gd name="connsiteX3" fmla="*/ -573 w 27905"/>
                <a:gd name="connsiteY3" fmla="*/ 38396 h 51253"/>
                <a:gd name="connsiteX4" fmla="*/ -573 w 27905"/>
                <a:gd name="connsiteY4" fmla="*/ 18299 h 51253"/>
                <a:gd name="connsiteX5" fmla="*/ -6289 w 27905"/>
                <a:gd name="connsiteY5" fmla="*/ 18299 h 51253"/>
                <a:gd name="connsiteX6" fmla="*/ -6289 w 27905"/>
                <a:gd name="connsiteY6" fmla="*/ 11059 h 51253"/>
                <a:gd name="connsiteX7" fmla="*/ -480 w 27905"/>
                <a:gd name="connsiteY7" fmla="*/ 11059 h 51253"/>
                <a:gd name="connsiteX8" fmla="*/ -480 w 27905"/>
                <a:gd name="connsiteY8" fmla="*/ -180 h 51253"/>
                <a:gd name="connsiteX9" fmla="*/ 9045 w 27905"/>
                <a:gd name="connsiteY9" fmla="*/ -180 h 51253"/>
                <a:gd name="connsiteX10" fmla="*/ 9045 w 27905"/>
                <a:gd name="connsiteY10" fmla="*/ 11059 h 51253"/>
                <a:gd name="connsiteX11" fmla="*/ 20668 w 27905"/>
                <a:gd name="connsiteY11" fmla="*/ 11059 h 51253"/>
                <a:gd name="connsiteX12" fmla="*/ 20668 w 27905"/>
                <a:gd name="connsiteY12" fmla="*/ 18299 h 51253"/>
                <a:gd name="connsiteX13" fmla="*/ 9045 w 27905"/>
                <a:gd name="connsiteY13" fmla="*/ 18299 h 51253"/>
                <a:gd name="connsiteX14" fmla="*/ 9045 w 27905"/>
                <a:gd name="connsiteY14" fmla="*/ 36586 h 51253"/>
                <a:gd name="connsiteX15" fmla="*/ 10092 w 27905"/>
                <a:gd name="connsiteY15" fmla="*/ 40587 h 51253"/>
                <a:gd name="connsiteX16" fmla="*/ 13333 w 27905"/>
                <a:gd name="connsiteY16" fmla="*/ 41825 h 51253"/>
                <a:gd name="connsiteX17" fmla="*/ 19142 w 27905"/>
                <a:gd name="connsiteY17" fmla="*/ 40111 h 51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905" h="51253">
                  <a:moveTo>
                    <a:pt x="21616" y="48112"/>
                  </a:moveTo>
                  <a:cubicBezTo>
                    <a:pt x="18477" y="49998"/>
                    <a:pt x="14952" y="51017"/>
                    <a:pt x="11333" y="51065"/>
                  </a:cubicBezTo>
                  <a:cubicBezTo>
                    <a:pt x="8189" y="51188"/>
                    <a:pt x="5045" y="50055"/>
                    <a:pt x="2757" y="47921"/>
                  </a:cubicBezTo>
                  <a:cubicBezTo>
                    <a:pt x="185" y="45435"/>
                    <a:pt x="-954" y="41920"/>
                    <a:pt x="-573" y="38396"/>
                  </a:cubicBezTo>
                  <a:lnTo>
                    <a:pt x="-573" y="18299"/>
                  </a:lnTo>
                  <a:lnTo>
                    <a:pt x="-6289" y="18299"/>
                  </a:lnTo>
                  <a:lnTo>
                    <a:pt x="-6289" y="11059"/>
                  </a:lnTo>
                  <a:lnTo>
                    <a:pt x="-480" y="11059"/>
                  </a:lnTo>
                  <a:lnTo>
                    <a:pt x="-480" y="-180"/>
                  </a:lnTo>
                  <a:lnTo>
                    <a:pt x="9045" y="-180"/>
                  </a:lnTo>
                  <a:lnTo>
                    <a:pt x="9045" y="11059"/>
                  </a:lnTo>
                  <a:lnTo>
                    <a:pt x="20668" y="11059"/>
                  </a:lnTo>
                  <a:lnTo>
                    <a:pt x="20668" y="18299"/>
                  </a:lnTo>
                  <a:lnTo>
                    <a:pt x="9045" y="18299"/>
                  </a:lnTo>
                  <a:lnTo>
                    <a:pt x="9045" y="36586"/>
                  </a:lnTo>
                  <a:cubicBezTo>
                    <a:pt x="8952" y="38005"/>
                    <a:pt x="9329" y="39415"/>
                    <a:pt x="10092" y="40587"/>
                  </a:cubicBezTo>
                  <a:cubicBezTo>
                    <a:pt x="10952" y="41473"/>
                    <a:pt x="12091" y="41930"/>
                    <a:pt x="13333" y="41825"/>
                  </a:cubicBezTo>
                  <a:cubicBezTo>
                    <a:pt x="15333" y="41682"/>
                    <a:pt x="17333" y="41092"/>
                    <a:pt x="19142" y="40111"/>
                  </a:cubicBezTo>
                  <a:close/>
                </a:path>
              </a:pathLst>
            </a:custGeom>
            <a:solidFill>
              <a:srgbClr val="6D6E71"/>
            </a:solidFill>
            <a:ln w="9525" cap="flat">
              <a:noFill/>
              <a:prstDash val="solid"/>
              <a:miter/>
            </a:ln>
          </p:spPr>
          <p:txBody>
            <a:bodyPr rtlCol="0" anchor="ctr"/>
            <a:lstStyle/>
            <a:p>
              <a:endParaRPr lang="en-US"/>
            </a:p>
          </p:txBody>
        </p:sp>
        <p:sp>
          <p:nvSpPr>
            <p:cNvPr id="1880" name="Freeform: Shape 1879">
              <a:extLst>
                <a:ext uri="{FF2B5EF4-FFF2-40B4-BE49-F238E27FC236}">
                  <a16:creationId xmlns:a16="http://schemas.microsoft.com/office/drawing/2014/main" id="{98AFDFA9-08A3-4296-8838-C7712CBC4676}"/>
                </a:ext>
              </a:extLst>
            </p:cNvPr>
            <p:cNvSpPr/>
            <p:nvPr/>
          </p:nvSpPr>
          <p:spPr>
            <a:xfrm>
              <a:off x="17574697" y="4828890"/>
              <a:ext cx="42955" cy="41433"/>
            </a:xfrm>
            <a:custGeom>
              <a:avLst/>
              <a:gdLst>
                <a:gd name="connsiteX0" fmla="*/ 26355 w 42955"/>
                <a:gd name="connsiteY0" fmla="*/ 2392 h 41433"/>
                <a:gd name="connsiteX1" fmla="*/ 33880 w 42955"/>
                <a:gd name="connsiteY1" fmla="*/ 9631 h 41433"/>
                <a:gd name="connsiteX2" fmla="*/ 33880 w 42955"/>
                <a:gd name="connsiteY2" fmla="*/ 31347 h 41433"/>
                <a:gd name="connsiteX3" fmla="*/ 26355 w 42955"/>
                <a:gd name="connsiteY3" fmla="*/ 38682 h 41433"/>
                <a:gd name="connsiteX4" fmla="*/ 3975 w 42955"/>
                <a:gd name="connsiteY4" fmla="*/ 38682 h 41433"/>
                <a:gd name="connsiteX5" fmla="*/ -3648 w 42955"/>
                <a:gd name="connsiteY5" fmla="*/ 31347 h 41433"/>
                <a:gd name="connsiteX6" fmla="*/ -3648 w 42955"/>
                <a:gd name="connsiteY6" fmla="*/ 9631 h 41433"/>
                <a:gd name="connsiteX7" fmla="*/ 3975 w 42955"/>
                <a:gd name="connsiteY7" fmla="*/ 2392 h 41433"/>
                <a:gd name="connsiteX8" fmla="*/ 26355 w 42955"/>
                <a:gd name="connsiteY8" fmla="*/ 2392 h 41433"/>
                <a:gd name="connsiteX9" fmla="*/ 6830 w 42955"/>
                <a:gd name="connsiteY9" fmla="*/ 11917 h 41433"/>
                <a:gd name="connsiteX10" fmla="*/ 6830 w 42955"/>
                <a:gd name="connsiteY10" fmla="*/ 29728 h 41433"/>
                <a:gd name="connsiteX11" fmla="*/ 15211 w 42955"/>
                <a:gd name="connsiteY11" fmla="*/ 33157 h 41433"/>
                <a:gd name="connsiteX12" fmla="*/ 23406 w 42955"/>
                <a:gd name="connsiteY12" fmla="*/ 29728 h 41433"/>
                <a:gd name="connsiteX13" fmla="*/ 23406 w 42955"/>
                <a:gd name="connsiteY13" fmla="*/ 11917 h 41433"/>
                <a:gd name="connsiteX14" fmla="*/ 15211 w 42955"/>
                <a:gd name="connsiteY14" fmla="*/ 8488 h 41433"/>
                <a:gd name="connsiteX15" fmla="*/ 6830 w 42955"/>
                <a:gd name="connsiteY15" fmla="*/ 11726 h 4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955" h="41433">
                  <a:moveTo>
                    <a:pt x="26355" y="2392"/>
                  </a:moveTo>
                  <a:cubicBezTo>
                    <a:pt x="29499" y="4058"/>
                    <a:pt x="32070" y="6563"/>
                    <a:pt x="33880" y="9631"/>
                  </a:cubicBezTo>
                  <a:cubicBezTo>
                    <a:pt x="37596" y="16403"/>
                    <a:pt x="37596" y="24575"/>
                    <a:pt x="33880" y="31347"/>
                  </a:cubicBezTo>
                  <a:cubicBezTo>
                    <a:pt x="32070" y="34453"/>
                    <a:pt x="29499" y="36996"/>
                    <a:pt x="26355" y="38682"/>
                  </a:cubicBezTo>
                  <a:cubicBezTo>
                    <a:pt x="19308" y="42111"/>
                    <a:pt x="11021" y="42111"/>
                    <a:pt x="3975" y="38682"/>
                  </a:cubicBezTo>
                  <a:cubicBezTo>
                    <a:pt x="733" y="37044"/>
                    <a:pt x="-1932" y="34491"/>
                    <a:pt x="-3648" y="31347"/>
                  </a:cubicBezTo>
                  <a:cubicBezTo>
                    <a:pt x="-7169" y="24547"/>
                    <a:pt x="-7169" y="16431"/>
                    <a:pt x="-3648" y="9631"/>
                  </a:cubicBezTo>
                  <a:cubicBezTo>
                    <a:pt x="-1839" y="6554"/>
                    <a:pt x="831" y="4039"/>
                    <a:pt x="3975" y="2392"/>
                  </a:cubicBezTo>
                  <a:cubicBezTo>
                    <a:pt x="11021" y="-1037"/>
                    <a:pt x="19308" y="-1037"/>
                    <a:pt x="26355" y="2392"/>
                  </a:cubicBezTo>
                  <a:close/>
                  <a:moveTo>
                    <a:pt x="6830" y="11917"/>
                  </a:moveTo>
                  <a:cubicBezTo>
                    <a:pt x="2542" y="17079"/>
                    <a:pt x="2542" y="24566"/>
                    <a:pt x="6830" y="29728"/>
                  </a:cubicBezTo>
                  <a:cubicBezTo>
                    <a:pt x="9021" y="32024"/>
                    <a:pt x="12067" y="33281"/>
                    <a:pt x="15211" y="33157"/>
                  </a:cubicBezTo>
                  <a:cubicBezTo>
                    <a:pt x="18355" y="33262"/>
                    <a:pt x="21308" y="32005"/>
                    <a:pt x="23406" y="29728"/>
                  </a:cubicBezTo>
                  <a:cubicBezTo>
                    <a:pt x="27689" y="24566"/>
                    <a:pt x="27689" y="17079"/>
                    <a:pt x="23406" y="11917"/>
                  </a:cubicBezTo>
                  <a:cubicBezTo>
                    <a:pt x="21308" y="9640"/>
                    <a:pt x="18355" y="8383"/>
                    <a:pt x="15211" y="8488"/>
                  </a:cubicBezTo>
                  <a:cubicBezTo>
                    <a:pt x="12067" y="8316"/>
                    <a:pt x="9021" y="9498"/>
                    <a:pt x="6830" y="11726"/>
                  </a:cubicBezTo>
                  <a:close/>
                </a:path>
              </a:pathLst>
            </a:custGeom>
            <a:solidFill>
              <a:srgbClr val="6D6E71"/>
            </a:solidFill>
            <a:ln w="9525" cap="flat">
              <a:noFill/>
              <a:prstDash val="solid"/>
              <a:miter/>
            </a:ln>
          </p:spPr>
          <p:txBody>
            <a:bodyPr rtlCol="0" anchor="ctr"/>
            <a:lstStyle/>
            <a:p>
              <a:endParaRPr lang="en-US"/>
            </a:p>
          </p:txBody>
        </p:sp>
        <p:sp>
          <p:nvSpPr>
            <p:cNvPr id="1881" name="Freeform: Shape 1880">
              <a:extLst>
                <a:ext uri="{FF2B5EF4-FFF2-40B4-BE49-F238E27FC236}">
                  <a16:creationId xmlns:a16="http://schemas.microsoft.com/office/drawing/2014/main" id="{593629F9-CD2B-4A7F-8E4A-8D3B4FFF30A1}"/>
                </a:ext>
              </a:extLst>
            </p:cNvPr>
            <p:cNvSpPr/>
            <p:nvPr/>
          </p:nvSpPr>
          <p:spPr>
            <a:xfrm>
              <a:off x="17623061" y="4812981"/>
              <a:ext cx="27333" cy="56961"/>
            </a:xfrm>
            <a:custGeom>
              <a:avLst/>
              <a:gdLst>
                <a:gd name="connsiteX0" fmla="*/ 10092 w 27333"/>
                <a:gd name="connsiteY0" fmla="*/ 9633 h 56961"/>
                <a:gd name="connsiteX1" fmla="*/ 8571 w 27333"/>
                <a:gd name="connsiteY1" fmla="*/ 13538 h 56961"/>
                <a:gd name="connsiteX2" fmla="*/ 8571 w 27333"/>
                <a:gd name="connsiteY2" fmla="*/ 17729 h 56961"/>
                <a:gd name="connsiteX3" fmla="*/ 18854 w 27333"/>
                <a:gd name="connsiteY3" fmla="*/ 17729 h 56961"/>
                <a:gd name="connsiteX4" fmla="*/ 18854 w 27333"/>
                <a:gd name="connsiteY4" fmla="*/ 24968 h 56961"/>
                <a:gd name="connsiteX5" fmla="*/ 8571 w 27333"/>
                <a:gd name="connsiteY5" fmla="*/ 24968 h 56961"/>
                <a:gd name="connsiteX6" fmla="*/ 8571 w 27333"/>
                <a:gd name="connsiteY6" fmla="*/ 56781 h 56961"/>
                <a:gd name="connsiteX7" fmla="*/ -954 w 27333"/>
                <a:gd name="connsiteY7" fmla="*/ 56781 h 56961"/>
                <a:gd name="connsiteX8" fmla="*/ -954 w 27333"/>
                <a:gd name="connsiteY8" fmla="*/ 24968 h 56961"/>
                <a:gd name="connsiteX9" fmla="*/ -6289 w 27333"/>
                <a:gd name="connsiteY9" fmla="*/ 24968 h 56961"/>
                <a:gd name="connsiteX10" fmla="*/ -6289 w 27333"/>
                <a:gd name="connsiteY10" fmla="*/ 17729 h 56961"/>
                <a:gd name="connsiteX11" fmla="*/ -954 w 27333"/>
                <a:gd name="connsiteY11" fmla="*/ 17729 h 56961"/>
                <a:gd name="connsiteX12" fmla="*/ -954 w 27333"/>
                <a:gd name="connsiteY12" fmla="*/ 13824 h 56961"/>
                <a:gd name="connsiteX13" fmla="*/ 1046 w 27333"/>
                <a:gd name="connsiteY13" fmla="*/ 6109 h 56961"/>
                <a:gd name="connsiteX14" fmla="*/ 6380 w 27333"/>
                <a:gd name="connsiteY14" fmla="*/ 1346 h 56961"/>
                <a:gd name="connsiteX15" fmla="*/ 13524 w 27333"/>
                <a:gd name="connsiteY15" fmla="*/ -178 h 56961"/>
                <a:gd name="connsiteX16" fmla="*/ 21044 w 27333"/>
                <a:gd name="connsiteY16" fmla="*/ 1536 h 56961"/>
                <a:gd name="connsiteX17" fmla="*/ 19235 w 27333"/>
                <a:gd name="connsiteY17" fmla="*/ 9538 h 56961"/>
                <a:gd name="connsiteX18" fmla="*/ 14282 w 27333"/>
                <a:gd name="connsiteY18" fmla="*/ 8299 h 56961"/>
                <a:gd name="connsiteX19" fmla="*/ 10092 w 27333"/>
                <a:gd name="connsiteY19" fmla="*/ 9633 h 5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333" h="56961">
                  <a:moveTo>
                    <a:pt x="10092" y="9633"/>
                  </a:moveTo>
                  <a:cubicBezTo>
                    <a:pt x="9045" y="10652"/>
                    <a:pt x="8473" y="12080"/>
                    <a:pt x="8571" y="13538"/>
                  </a:cubicBezTo>
                  <a:lnTo>
                    <a:pt x="8571" y="17729"/>
                  </a:lnTo>
                  <a:lnTo>
                    <a:pt x="18854" y="17729"/>
                  </a:lnTo>
                  <a:lnTo>
                    <a:pt x="18854" y="24968"/>
                  </a:lnTo>
                  <a:lnTo>
                    <a:pt x="8571" y="24968"/>
                  </a:lnTo>
                  <a:lnTo>
                    <a:pt x="8571" y="56781"/>
                  </a:lnTo>
                  <a:lnTo>
                    <a:pt x="-954" y="56781"/>
                  </a:lnTo>
                  <a:lnTo>
                    <a:pt x="-954" y="24968"/>
                  </a:lnTo>
                  <a:lnTo>
                    <a:pt x="-6289" y="24968"/>
                  </a:lnTo>
                  <a:lnTo>
                    <a:pt x="-6289" y="17729"/>
                  </a:lnTo>
                  <a:lnTo>
                    <a:pt x="-954" y="17729"/>
                  </a:lnTo>
                  <a:lnTo>
                    <a:pt x="-954" y="13824"/>
                  </a:lnTo>
                  <a:cubicBezTo>
                    <a:pt x="-1052" y="11119"/>
                    <a:pt x="-387" y="8442"/>
                    <a:pt x="1046" y="6109"/>
                  </a:cubicBezTo>
                  <a:cubicBezTo>
                    <a:pt x="2376" y="4070"/>
                    <a:pt x="4185" y="2422"/>
                    <a:pt x="6380" y="1346"/>
                  </a:cubicBezTo>
                  <a:cubicBezTo>
                    <a:pt x="8664" y="308"/>
                    <a:pt x="11045" y="-216"/>
                    <a:pt x="13524" y="-178"/>
                  </a:cubicBezTo>
                  <a:cubicBezTo>
                    <a:pt x="16091" y="-169"/>
                    <a:pt x="18663" y="422"/>
                    <a:pt x="21044" y="1536"/>
                  </a:cubicBezTo>
                  <a:lnTo>
                    <a:pt x="19235" y="9538"/>
                  </a:lnTo>
                  <a:cubicBezTo>
                    <a:pt x="17617" y="8852"/>
                    <a:pt x="15998" y="8432"/>
                    <a:pt x="14282" y="8299"/>
                  </a:cubicBezTo>
                  <a:cubicBezTo>
                    <a:pt x="12761" y="8156"/>
                    <a:pt x="11236" y="8642"/>
                    <a:pt x="10092" y="9633"/>
                  </a:cubicBezTo>
                  <a:close/>
                </a:path>
              </a:pathLst>
            </a:custGeom>
            <a:solidFill>
              <a:srgbClr val="6D6E71"/>
            </a:solidFill>
            <a:ln w="9525" cap="flat">
              <a:noFill/>
              <a:prstDash val="solid"/>
              <a:miter/>
            </a:ln>
          </p:spPr>
          <p:txBody>
            <a:bodyPr rtlCol="0" anchor="ctr"/>
            <a:lstStyle/>
            <a:p>
              <a:endParaRPr lang="en-US"/>
            </a:p>
          </p:txBody>
        </p:sp>
        <p:sp>
          <p:nvSpPr>
            <p:cNvPr id="1882" name="Freeform: Shape 1881">
              <a:extLst>
                <a:ext uri="{FF2B5EF4-FFF2-40B4-BE49-F238E27FC236}">
                  <a16:creationId xmlns:a16="http://schemas.microsoft.com/office/drawing/2014/main" id="{39219C64-CDE6-4D6E-93BF-25D909FFAE85}"/>
                </a:ext>
              </a:extLst>
            </p:cNvPr>
            <p:cNvSpPr/>
            <p:nvPr/>
          </p:nvSpPr>
          <p:spPr>
            <a:xfrm>
              <a:off x="17668872" y="4815932"/>
              <a:ext cx="56871" cy="53916"/>
            </a:xfrm>
            <a:custGeom>
              <a:avLst/>
              <a:gdLst>
                <a:gd name="connsiteX0" fmla="*/ 36579 w 56871"/>
                <a:gd name="connsiteY0" fmla="*/ 3348 h 53916"/>
                <a:gd name="connsiteX1" fmla="*/ 46862 w 56871"/>
                <a:gd name="connsiteY1" fmla="*/ 12873 h 53916"/>
                <a:gd name="connsiteX2" fmla="*/ 50578 w 56871"/>
                <a:gd name="connsiteY2" fmla="*/ 26684 h 53916"/>
                <a:gd name="connsiteX3" fmla="*/ 46862 w 56871"/>
                <a:gd name="connsiteY3" fmla="*/ 40591 h 53916"/>
                <a:gd name="connsiteX4" fmla="*/ 36579 w 56871"/>
                <a:gd name="connsiteY4" fmla="*/ 50116 h 53916"/>
                <a:gd name="connsiteX5" fmla="*/ 22194 w 56871"/>
                <a:gd name="connsiteY5" fmla="*/ 53735 h 53916"/>
                <a:gd name="connsiteX6" fmla="*/ 7715 w 56871"/>
                <a:gd name="connsiteY6" fmla="*/ 50116 h 53916"/>
                <a:gd name="connsiteX7" fmla="*/ -2572 w 56871"/>
                <a:gd name="connsiteY7" fmla="*/ 40591 h 53916"/>
                <a:gd name="connsiteX8" fmla="*/ -6284 w 56871"/>
                <a:gd name="connsiteY8" fmla="*/ 26684 h 53916"/>
                <a:gd name="connsiteX9" fmla="*/ -2572 w 56871"/>
                <a:gd name="connsiteY9" fmla="*/ 12873 h 53916"/>
                <a:gd name="connsiteX10" fmla="*/ 7715 w 56871"/>
                <a:gd name="connsiteY10" fmla="*/ 3348 h 53916"/>
                <a:gd name="connsiteX11" fmla="*/ 22194 w 56871"/>
                <a:gd name="connsiteY11" fmla="*/ -177 h 53916"/>
                <a:gd name="connsiteX12" fmla="*/ 36579 w 56871"/>
                <a:gd name="connsiteY12" fmla="*/ 3348 h 53916"/>
                <a:gd name="connsiteX13" fmla="*/ 13241 w 56871"/>
                <a:gd name="connsiteY13" fmla="*/ 11349 h 53916"/>
                <a:gd name="connsiteX14" fmla="*/ 6571 w 56871"/>
                <a:gd name="connsiteY14" fmla="*/ 17921 h 53916"/>
                <a:gd name="connsiteX15" fmla="*/ 4190 w 56871"/>
                <a:gd name="connsiteY15" fmla="*/ 27446 h 53916"/>
                <a:gd name="connsiteX16" fmla="*/ 6669 w 56871"/>
                <a:gd name="connsiteY16" fmla="*/ 36971 h 53916"/>
                <a:gd name="connsiteX17" fmla="*/ 13241 w 56871"/>
                <a:gd name="connsiteY17" fmla="*/ 43639 h 53916"/>
                <a:gd name="connsiteX18" fmla="*/ 22291 w 56871"/>
                <a:gd name="connsiteY18" fmla="*/ 46020 h 53916"/>
                <a:gd name="connsiteX19" fmla="*/ 31244 w 56871"/>
                <a:gd name="connsiteY19" fmla="*/ 43639 h 53916"/>
                <a:gd name="connsiteX20" fmla="*/ 40099 w 56871"/>
                <a:gd name="connsiteY20" fmla="*/ 27732 h 53916"/>
                <a:gd name="connsiteX21" fmla="*/ 31244 w 56871"/>
                <a:gd name="connsiteY21" fmla="*/ 12016 h 53916"/>
                <a:gd name="connsiteX22" fmla="*/ 22291 w 56871"/>
                <a:gd name="connsiteY22" fmla="*/ 9634 h 53916"/>
                <a:gd name="connsiteX23" fmla="*/ 13241 w 56871"/>
                <a:gd name="connsiteY23" fmla="*/ 11349 h 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6871" h="53916">
                  <a:moveTo>
                    <a:pt x="36579" y="3348"/>
                  </a:moveTo>
                  <a:cubicBezTo>
                    <a:pt x="40769" y="5567"/>
                    <a:pt x="44290" y="8853"/>
                    <a:pt x="46862" y="12873"/>
                  </a:cubicBezTo>
                  <a:cubicBezTo>
                    <a:pt x="49341" y="17044"/>
                    <a:pt x="50676" y="21826"/>
                    <a:pt x="50578" y="26684"/>
                  </a:cubicBezTo>
                  <a:cubicBezTo>
                    <a:pt x="50676" y="31570"/>
                    <a:pt x="49341" y="36380"/>
                    <a:pt x="46862" y="40591"/>
                  </a:cubicBezTo>
                  <a:cubicBezTo>
                    <a:pt x="44290" y="44610"/>
                    <a:pt x="40769" y="47887"/>
                    <a:pt x="36579" y="50116"/>
                  </a:cubicBezTo>
                  <a:cubicBezTo>
                    <a:pt x="32193" y="52535"/>
                    <a:pt x="27244" y="53782"/>
                    <a:pt x="22194" y="53735"/>
                  </a:cubicBezTo>
                  <a:cubicBezTo>
                    <a:pt x="17147" y="53782"/>
                    <a:pt x="12194" y="52535"/>
                    <a:pt x="7715" y="50116"/>
                  </a:cubicBezTo>
                  <a:cubicBezTo>
                    <a:pt x="3525" y="47868"/>
                    <a:pt x="0" y="44591"/>
                    <a:pt x="-2572" y="40591"/>
                  </a:cubicBezTo>
                  <a:cubicBezTo>
                    <a:pt x="-5047" y="36380"/>
                    <a:pt x="-6381" y="31570"/>
                    <a:pt x="-6284" y="26684"/>
                  </a:cubicBezTo>
                  <a:cubicBezTo>
                    <a:pt x="-6381" y="21826"/>
                    <a:pt x="-5047" y="17044"/>
                    <a:pt x="-2572" y="12873"/>
                  </a:cubicBezTo>
                  <a:cubicBezTo>
                    <a:pt x="0" y="8872"/>
                    <a:pt x="3525" y="5586"/>
                    <a:pt x="7715" y="3348"/>
                  </a:cubicBezTo>
                  <a:cubicBezTo>
                    <a:pt x="12194" y="957"/>
                    <a:pt x="17147" y="-253"/>
                    <a:pt x="22194" y="-177"/>
                  </a:cubicBezTo>
                  <a:cubicBezTo>
                    <a:pt x="27244" y="-253"/>
                    <a:pt x="32193" y="957"/>
                    <a:pt x="36579" y="3348"/>
                  </a:cubicBezTo>
                  <a:close/>
                  <a:moveTo>
                    <a:pt x="13241" y="11349"/>
                  </a:moveTo>
                  <a:cubicBezTo>
                    <a:pt x="10478" y="12930"/>
                    <a:pt x="8194" y="15188"/>
                    <a:pt x="6571" y="17921"/>
                  </a:cubicBezTo>
                  <a:cubicBezTo>
                    <a:pt x="4860" y="20807"/>
                    <a:pt x="4097" y="24112"/>
                    <a:pt x="4190" y="27446"/>
                  </a:cubicBezTo>
                  <a:cubicBezTo>
                    <a:pt x="4097" y="30799"/>
                    <a:pt x="4953" y="34104"/>
                    <a:pt x="6669" y="36971"/>
                  </a:cubicBezTo>
                  <a:cubicBezTo>
                    <a:pt x="8287" y="39724"/>
                    <a:pt x="10478" y="42019"/>
                    <a:pt x="13241" y="43639"/>
                  </a:cubicBezTo>
                  <a:cubicBezTo>
                    <a:pt x="16003" y="45229"/>
                    <a:pt x="19147" y="46058"/>
                    <a:pt x="22291" y="46020"/>
                  </a:cubicBezTo>
                  <a:cubicBezTo>
                    <a:pt x="25431" y="46058"/>
                    <a:pt x="28575" y="45239"/>
                    <a:pt x="31244" y="43639"/>
                  </a:cubicBezTo>
                  <a:cubicBezTo>
                    <a:pt x="36769" y="40276"/>
                    <a:pt x="40197" y="34228"/>
                    <a:pt x="40099" y="27732"/>
                  </a:cubicBezTo>
                  <a:cubicBezTo>
                    <a:pt x="40197" y="21283"/>
                    <a:pt x="36769" y="15292"/>
                    <a:pt x="31244" y="12016"/>
                  </a:cubicBezTo>
                  <a:cubicBezTo>
                    <a:pt x="28575" y="10415"/>
                    <a:pt x="25431" y="9596"/>
                    <a:pt x="22291" y="9634"/>
                  </a:cubicBezTo>
                  <a:cubicBezTo>
                    <a:pt x="19147" y="9396"/>
                    <a:pt x="16003" y="9987"/>
                    <a:pt x="13241" y="11349"/>
                  </a:cubicBezTo>
                  <a:close/>
                </a:path>
              </a:pathLst>
            </a:custGeom>
            <a:solidFill>
              <a:srgbClr val="6D6E71"/>
            </a:solidFill>
            <a:ln w="9525" cap="flat">
              <a:noFill/>
              <a:prstDash val="solid"/>
              <a:miter/>
            </a:ln>
          </p:spPr>
          <p:txBody>
            <a:bodyPr rtlCol="0" anchor="ctr"/>
            <a:lstStyle/>
            <a:p>
              <a:endParaRPr lang="en-US"/>
            </a:p>
          </p:txBody>
        </p:sp>
        <p:sp>
          <p:nvSpPr>
            <p:cNvPr id="1883" name="Freeform: Shape 1882">
              <a:extLst>
                <a:ext uri="{FF2B5EF4-FFF2-40B4-BE49-F238E27FC236}">
                  <a16:creationId xmlns:a16="http://schemas.microsoft.com/office/drawing/2014/main" id="{87673A45-8FC9-427F-80D6-0DFA48E7F53D}"/>
                </a:ext>
              </a:extLst>
            </p:cNvPr>
            <p:cNvSpPr/>
            <p:nvPr/>
          </p:nvSpPr>
          <p:spPr>
            <a:xfrm>
              <a:off x="17731454" y="4812980"/>
              <a:ext cx="27240" cy="56962"/>
            </a:xfrm>
            <a:custGeom>
              <a:avLst/>
              <a:gdLst>
                <a:gd name="connsiteX0" fmla="*/ 9999 w 27240"/>
                <a:gd name="connsiteY0" fmla="*/ 9634 h 56962"/>
                <a:gd name="connsiteX1" fmla="*/ 8571 w 27240"/>
                <a:gd name="connsiteY1" fmla="*/ 13539 h 56962"/>
                <a:gd name="connsiteX2" fmla="*/ 8571 w 27240"/>
                <a:gd name="connsiteY2" fmla="*/ 17730 h 56962"/>
                <a:gd name="connsiteX3" fmla="*/ 18761 w 27240"/>
                <a:gd name="connsiteY3" fmla="*/ 17730 h 56962"/>
                <a:gd name="connsiteX4" fmla="*/ 18761 w 27240"/>
                <a:gd name="connsiteY4" fmla="*/ 24969 h 56962"/>
                <a:gd name="connsiteX5" fmla="*/ 8571 w 27240"/>
                <a:gd name="connsiteY5" fmla="*/ 24969 h 56962"/>
                <a:gd name="connsiteX6" fmla="*/ 8571 w 27240"/>
                <a:gd name="connsiteY6" fmla="*/ 56782 h 56962"/>
                <a:gd name="connsiteX7" fmla="*/ -954 w 27240"/>
                <a:gd name="connsiteY7" fmla="*/ 56782 h 56962"/>
                <a:gd name="connsiteX8" fmla="*/ -954 w 27240"/>
                <a:gd name="connsiteY8" fmla="*/ 24969 h 56962"/>
                <a:gd name="connsiteX9" fmla="*/ -6289 w 27240"/>
                <a:gd name="connsiteY9" fmla="*/ 24969 h 56962"/>
                <a:gd name="connsiteX10" fmla="*/ -6289 w 27240"/>
                <a:gd name="connsiteY10" fmla="*/ 17730 h 56962"/>
                <a:gd name="connsiteX11" fmla="*/ -954 w 27240"/>
                <a:gd name="connsiteY11" fmla="*/ 17730 h 56962"/>
                <a:gd name="connsiteX12" fmla="*/ -954 w 27240"/>
                <a:gd name="connsiteY12" fmla="*/ 13825 h 56962"/>
                <a:gd name="connsiteX13" fmla="*/ 948 w 27240"/>
                <a:gd name="connsiteY13" fmla="*/ 6110 h 56962"/>
                <a:gd name="connsiteX14" fmla="*/ 6283 w 27240"/>
                <a:gd name="connsiteY14" fmla="*/ 1347 h 56962"/>
                <a:gd name="connsiteX15" fmla="*/ 13524 w 27240"/>
                <a:gd name="connsiteY15" fmla="*/ -177 h 56962"/>
                <a:gd name="connsiteX16" fmla="*/ 20951 w 27240"/>
                <a:gd name="connsiteY16" fmla="*/ 1537 h 56962"/>
                <a:gd name="connsiteX17" fmla="*/ 19240 w 27240"/>
                <a:gd name="connsiteY17" fmla="*/ 9539 h 56962"/>
                <a:gd name="connsiteX18" fmla="*/ 14189 w 27240"/>
                <a:gd name="connsiteY18" fmla="*/ 8300 h 56962"/>
                <a:gd name="connsiteX19" fmla="*/ 9999 w 27240"/>
                <a:gd name="connsiteY19" fmla="*/ 9634 h 5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240" h="56962">
                  <a:moveTo>
                    <a:pt x="9999" y="9634"/>
                  </a:moveTo>
                  <a:cubicBezTo>
                    <a:pt x="8952" y="10672"/>
                    <a:pt x="8473" y="12091"/>
                    <a:pt x="8571" y="13539"/>
                  </a:cubicBezTo>
                  <a:lnTo>
                    <a:pt x="8571" y="17730"/>
                  </a:lnTo>
                  <a:lnTo>
                    <a:pt x="18761" y="17730"/>
                  </a:lnTo>
                  <a:lnTo>
                    <a:pt x="18761" y="24969"/>
                  </a:lnTo>
                  <a:lnTo>
                    <a:pt x="8571" y="24969"/>
                  </a:lnTo>
                  <a:lnTo>
                    <a:pt x="8571" y="56782"/>
                  </a:lnTo>
                  <a:lnTo>
                    <a:pt x="-954" y="56782"/>
                  </a:lnTo>
                  <a:lnTo>
                    <a:pt x="-954" y="24969"/>
                  </a:lnTo>
                  <a:lnTo>
                    <a:pt x="-6289" y="24969"/>
                  </a:lnTo>
                  <a:lnTo>
                    <a:pt x="-6289" y="17730"/>
                  </a:lnTo>
                  <a:lnTo>
                    <a:pt x="-954" y="17730"/>
                  </a:lnTo>
                  <a:lnTo>
                    <a:pt x="-954" y="13825"/>
                  </a:lnTo>
                  <a:cubicBezTo>
                    <a:pt x="-1052" y="11129"/>
                    <a:pt x="-382" y="8453"/>
                    <a:pt x="948" y="6110"/>
                  </a:cubicBezTo>
                  <a:cubicBezTo>
                    <a:pt x="2283" y="4071"/>
                    <a:pt x="4092" y="2423"/>
                    <a:pt x="6283" y="1347"/>
                  </a:cubicBezTo>
                  <a:cubicBezTo>
                    <a:pt x="8571" y="299"/>
                    <a:pt x="11045" y="-225"/>
                    <a:pt x="13524" y="-177"/>
                  </a:cubicBezTo>
                  <a:cubicBezTo>
                    <a:pt x="16096" y="-158"/>
                    <a:pt x="18668" y="433"/>
                    <a:pt x="20951" y="1537"/>
                  </a:cubicBezTo>
                  <a:lnTo>
                    <a:pt x="19240" y="9539"/>
                  </a:lnTo>
                  <a:cubicBezTo>
                    <a:pt x="17617" y="8853"/>
                    <a:pt x="15905" y="8434"/>
                    <a:pt x="14189" y="8300"/>
                  </a:cubicBezTo>
                  <a:cubicBezTo>
                    <a:pt x="12664" y="8157"/>
                    <a:pt x="11143" y="8643"/>
                    <a:pt x="9999" y="9634"/>
                  </a:cubicBezTo>
                  <a:close/>
                </a:path>
              </a:pathLst>
            </a:custGeom>
            <a:solidFill>
              <a:srgbClr val="6D6E71"/>
            </a:solidFill>
            <a:ln w="9525" cap="flat">
              <a:noFill/>
              <a:prstDash val="solid"/>
              <a:miter/>
            </a:ln>
          </p:spPr>
          <p:txBody>
            <a:bodyPr rtlCol="0" anchor="ctr"/>
            <a:lstStyle/>
            <a:p>
              <a:endParaRPr lang="en-US"/>
            </a:p>
          </p:txBody>
        </p:sp>
        <p:sp>
          <p:nvSpPr>
            <p:cNvPr id="1884" name="Freeform: Shape 1883">
              <a:extLst>
                <a:ext uri="{FF2B5EF4-FFF2-40B4-BE49-F238E27FC236}">
                  <a16:creationId xmlns:a16="http://schemas.microsoft.com/office/drawing/2014/main" id="{0B492EAE-0CF2-433E-B4FE-4D37426ABDAC}"/>
                </a:ext>
              </a:extLst>
            </p:cNvPr>
            <p:cNvSpPr/>
            <p:nvPr/>
          </p:nvSpPr>
          <p:spPr>
            <a:xfrm>
              <a:off x="17759076" y="4812980"/>
              <a:ext cx="27240" cy="56962"/>
            </a:xfrm>
            <a:custGeom>
              <a:avLst/>
              <a:gdLst>
                <a:gd name="connsiteX0" fmla="*/ 9999 w 27240"/>
                <a:gd name="connsiteY0" fmla="*/ 9634 h 56962"/>
                <a:gd name="connsiteX1" fmla="*/ 8571 w 27240"/>
                <a:gd name="connsiteY1" fmla="*/ 13539 h 56962"/>
                <a:gd name="connsiteX2" fmla="*/ 8571 w 27240"/>
                <a:gd name="connsiteY2" fmla="*/ 17730 h 56962"/>
                <a:gd name="connsiteX3" fmla="*/ 18761 w 27240"/>
                <a:gd name="connsiteY3" fmla="*/ 17730 h 56962"/>
                <a:gd name="connsiteX4" fmla="*/ 18761 w 27240"/>
                <a:gd name="connsiteY4" fmla="*/ 24969 h 56962"/>
                <a:gd name="connsiteX5" fmla="*/ 8571 w 27240"/>
                <a:gd name="connsiteY5" fmla="*/ 24969 h 56962"/>
                <a:gd name="connsiteX6" fmla="*/ 8571 w 27240"/>
                <a:gd name="connsiteY6" fmla="*/ 56782 h 56962"/>
                <a:gd name="connsiteX7" fmla="*/ -954 w 27240"/>
                <a:gd name="connsiteY7" fmla="*/ 56782 h 56962"/>
                <a:gd name="connsiteX8" fmla="*/ -954 w 27240"/>
                <a:gd name="connsiteY8" fmla="*/ 24969 h 56962"/>
                <a:gd name="connsiteX9" fmla="*/ -6289 w 27240"/>
                <a:gd name="connsiteY9" fmla="*/ 24969 h 56962"/>
                <a:gd name="connsiteX10" fmla="*/ -6289 w 27240"/>
                <a:gd name="connsiteY10" fmla="*/ 17730 h 56962"/>
                <a:gd name="connsiteX11" fmla="*/ -954 w 27240"/>
                <a:gd name="connsiteY11" fmla="*/ 17730 h 56962"/>
                <a:gd name="connsiteX12" fmla="*/ -954 w 27240"/>
                <a:gd name="connsiteY12" fmla="*/ 13825 h 56962"/>
                <a:gd name="connsiteX13" fmla="*/ 953 w 27240"/>
                <a:gd name="connsiteY13" fmla="*/ 6110 h 56962"/>
                <a:gd name="connsiteX14" fmla="*/ 6283 w 27240"/>
                <a:gd name="connsiteY14" fmla="*/ 1347 h 56962"/>
                <a:gd name="connsiteX15" fmla="*/ 13524 w 27240"/>
                <a:gd name="connsiteY15" fmla="*/ -177 h 56962"/>
                <a:gd name="connsiteX16" fmla="*/ 20951 w 27240"/>
                <a:gd name="connsiteY16" fmla="*/ 1537 h 56962"/>
                <a:gd name="connsiteX17" fmla="*/ 19240 w 27240"/>
                <a:gd name="connsiteY17" fmla="*/ 9539 h 56962"/>
                <a:gd name="connsiteX18" fmla="*/ 14189 w 27240"/>
                <a:gd name="connsiteY18" fmla="*/ 8300 h 56962"/>
                <a:gd name="connsiteX19" fmla="*/ 9999 w 27240"/>
                <a:gd name="connsiteY19" fmla="*/ 9634 h 5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240" h="56962">
                  <a:moveTo>
                    <a:pt x="9999" y="9634"/>
                  </a:moveTo>
                  <a:cubicBezTo>
                    <a:pt x="8952" y="10672"/>
                    <a:pt x="8478" y="12091"/>
                    <a:pt x="8571" y="13539"/>
                  </a:cubicBezTo>
                  <a:lnTo>
                    <a:pt x="8571" y="17730"/>
                  </a:lnTo>
                  <a:lnTo>
                    <a:pt x="18761" y="17730"/>
                  </a:lnTo>
                  <a:lnTo>
                    <a:pt x="18761" y="24969"/>
                  </a:lnTo>
                  <a:lnTo>
                    <a:pt x="8571" y="24969"/>
                  </a:lnTo>
                  <a:lnTo>
                    <a:pt x="8571" y="56782"/>
                  </a:lnTo>
                  <a:lnTo>
                    <a:pt x="-954" y="56782"/>
                  </a:lnTo>
                  <a:lnTo>
                    <a:pt x="-954" y="24969"/>
                  </a:lnTo>
                  <a:lnTo>
                    <a:pt x="-6289" y="24969"/>
                  </a:lnTo>
                  <a:lnTo>
                    <a:pt x="-6289" y="17730"/>
                  </a:lnTo>
                  <a:lnTo>
                    <a:pt x="-954" y="17730"/>
                  </a:lnTo>
                  <a:lnTo>
                    <a:pt x="-954" y="13825"/>
                  </a:lnTo>
                  <a:cubicBezTo>
                    <a:pt x="-1047" y="11129"/>
                    <a:pt x="-382" y="8453"/>
                    <a:pt x="953" y="6110"/>
                  </a:cubicBezTo>
                  <a:cubicBezTo>
                    <a:pt x="2283" y="4071"/>
                    <a:pt x="4092" y="2423"/>
                    <a:pt x="6283" y="1347"/>
                  </a:cubicBezTo>
                  <a:cubicBezTo>
                    <a:pt x="8571" y="299"/>
                    <a:pt x="11045" y="-225"/>
                    <a:pt x="13524" y="-177"/>
                  </a:cubicBezTo>
                  <a:cubicBezTo>
                    <a:pt x="16096" y="-158"/>
                    <a:pt x="18668" y="433"/>
                    <a:pt x="20951" y="1537"/>
                  </a:cubicBezTo>
                  <a:lnTo>
                    <a:pt x="19240" y="9539"/>
                  </a:lnTo>
                  <a:cubicBezTo>
                    <a:pt x="17621" y="8853"/>
                    <a:pt x="15905" y="8434"/>
                    <a:pt x="14189" y="8300"/>
                  </a:cubicBezTo>
                  <a:cubicBezTo>
                    <a:pt x="12668" y="8157"/>
                    <a:pt x="11143" y="8643"/>
                    <a:pt x="9999" y="9634"/>
                  </a:cubicBezTo>
                  <a:close/>
                </a:path>
              </a:pathLst>
            </a:custGeom>
            <a:solidFill>
              <a:srgbClr val="6D6E71"/>
            </a:solidFill>
            <a:ln w="9525" cap="flat">
              <a:noFill/>
              <a:prstDash val="solid"/>
              <a:miter/>
            </a:ln>
          </p:spPr>
          <p:txBody>
            <a:bodyPr rtlCol="0" anchor="ctr"/>
            <a:lstStyle/>
            <a:p>
              <a:endParaRPr lang="en-US"/>
            </a:p>
          </p:txBody>
        </p:sp>
        <p:sp>
          <p:nvSpPr>
            <p:cNvPr id="1885" name="Freeform: Shape 1884">
              <a:extLst>
                <a:ext uri="{FF2B5EF4-FFF2-40B4-BE49-F238E27FC236}">
                  <a16:creationId xmlns:a16="http://schemas.microsoft.com/office/drawing/2014/main" id="{C83520F5-BB9D-4F4C-8CD7-FDF41DF21958}"/>
                </a:ext>
              </a:extLst>
            </p:cNvPr>
            <p:cNvSpPr/>
            <p:nvPr/>
          </p:nvSpPr>
          <p:spPr>
            <a:xfrm>
              <a:off x="17786025" y="4828852"/>
              <a:ext cx="40063" cy="41477"/>
            </a:xfrm>
            <a:custGeom>
              <a:avLst/>
              <a:gdLst>
                <a:gd name="connsiteX0" fmla="*/ 28772 w 40063"/>
                <a:gd name="connsiteY0" fmla="*/ 5382 h 41477"/>
                <a:gd name="connsiteX1" fmla="*/ 33726 w 40063"/>
                <a:gd name="connsiteY1" fmla="*/ 21003 h 41477"/>
                <a:gd name="connsiteX2" fmla="*/ 33726 w 40063"/>
                <a:gd name="connsiteY2" fmla="*/ 23956 h 41477"/>
                <a:gd name="connsiteX3" fmla="*/ 3625 w 40063"/>
                <a:gd name="connsiteY3" fmla="*/ 23956 h 41477"/>
                <a:gd name="connsiteX4" fmla="*/ 7722 w 40063"/>
                <a:gd name="connsiteY4" fmla="*/ 30814 h 41477"/>
                <a:gd name="connsiteX5" fmla="*/ 15243 w 40063"/>
                <a:gd name="connsiteY5" fmla="*/ 33290 h 41477"/>
                <a:gd name="connsiteX6" fmla="*/ 21247 w 40063"/>
                <a:gd name="connsiteY6" fmla="*/ 32147 h 41477"/>
                <a:gd name="connsiteX7" fmla="*/ 26293 w 40063"/>
                <a:gd name="connsiteY7" fmla="*/ 28718 h 41477"/>
                <a:gd name="connsiteX8" fmla="*/ 31628 w 40063"/>
                <a:gd name="connsiteY8" fmla="*/ 34243 h 41477"/>
                <a:gd name="connsiteX9" fmla="*/ 24201 w 40063"/>
                <a:gd name="connsiteY9" fmla="*/ 39482 h 41477"/>
                <a:gd name="connsiteX10" fmla="*/ 14676 w 40063"/>
                <a:gd name="connsiteY10" fmla="*/ 41292 h 41477"/>
                <a:gd name="connsiteX11" fmla="*/ 3625 w 40063"/>
                <a:gd name="connsiteY11" fmla="*/ 38720 h 41477"/>
                <a:gd name="connsiteX12" fmla="*/ -3709 w 40063"/>
                <a:gd name="connsiteY12" fmla="*/ 31385 h 41477"/>
                <a:gd name="connsiteX13" fmla="*/ -6281 w 40063"/>
                <a:gd name="connsiteY13" fmla="*/ 20622 h 41477"/>
                <a:gd name="connsiteX14" fmla="*/ -3709 w 40063"/>
                <a:gd name="connsiteY14" fmla="*/ 9859 h 41477"/>
                <a:gd name="connsiteX15" fmla="*/ 3625 w 40063"/>
                <a:gd name="connsiteY15" fmla="*/ 2429 h 41477"/>
                <a:gd name="connsiteX16" fmla="*/ 14387 w 40063"/>
                <a:gd name="connsiteY16" fmla="*/ -143 h 41477"/>
                <a:gd name="connsiteX17" fmla="*/ 28772 w 40063"/>
                <a:gd name="connsiteY17" fmla="*/ 5382 h 41477"/>
                <a:gd name="connsiteX18" fmla="*/ 24675 w 40063"/>
                <a:gd name="connsiteY18" fmla="*/ 17384 h 41477"/>
                <a:gd name="connsiteX19" fmla="*/ 15150 w 40063"/>
                <a:gd name="connsiteY19" fmla="*/ 7811 h 41477"/>
                <a:gd name="connsiteX20" fmla="*/ 14196 w 40063"/>
                <a:gd name="connsiteY20" fmla="*/ 7859 h 41477"/>
                <a:gd name="connsiteX21" fmla="*/ 6960 w 40063"/>
                <a:gd name="connsiteY21" fmla="*/ 10431 h 41477"/>
                <a:gd name="connsiteX22" fmla="*/ 3337 w 40063"/>
                <a:gd name="connsiteY22" fmla="*/ 17669 h 4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063" h="41477">
                  <a:moveTo>
                    <a:pt x="28772" y="5382"/>
                  </a:moveTo>
                  <a:cubicBezTo>
                    <a:pt x="32293" y="9782"/>
                    <a:pt x="34102" y="15355"/>
                    <a:pt x="33726" y="21003"/>
                  </a:cubicBezTo>
                  <a:cubicBezTo>
                    <a:pt x="33726" y="22337"/>
                    <a:pt x="33726" y="23289"/>
                    <a:pt x="33726" y="23956"/>
                  </a:cubicBezTo>
                  <a:lnTo>
                    <a:pt x="3625" y="23956"/>
                  </a:lnTo>
                  <a:cubicBezTo>
                    <a:pt x="4099" y="26661"/>
                    <a:pt x="5527" y="29099"/>
                    <a:pt x="7722" y="30814"/>
                  </a:cubicBezTo>
                  <a:cubicBezTo>
                    <a:pt x="9913" y="32490"/>
                    <a:pt x="12485" y="33366"/>
                    <a:pt x="15243" y="33290"/>
                  </a:cubicBezTo>
                  <a:cubicBezTo>
                    <a:pt x="17340" y="33300"/>
                    <a:pt x="19340" y="32909"/>
                    <a:pt x="21247" y="32147"/>
                  </a:cubicBezTo>
                  <a:cubicBezTo>
                    <a:pt x="23149" y="31357"/>
                    <a:pt x="24866" y="30185"/>
                    <a:pt x="26293" y="28718"/>
                  </a:cubicBezTo>
                  <a:lnTo>
                    <a:pt x="31628" y="34243"/>
                  </a:lnTo>
                  <a:cubicBezTo>
                    <a:pt x="29530" y="36501"/>
                    <a:pt x="27056" y="38281"/>
                    <a:pt x="24201" y="39482"/>
                  </a:cubicBezTo>
                  <a:cubicBezTo>
                    <a:pt x="21150" y="40701"/>
                    <a:pt x="17913" y="41320"/>
                    <a:pt x="14676" y="41292"/>
                  </a:cubicBezTo>
                  <a:cubicBezTo>
                    <a:pt x="10862" y="41377"/>
                    <a:pt x="7053" y="40492"/>
                    <a:pt x="3625" y="38720"/>
                  </a:cubicBezTo>
                  <a:cubicBezTo>
                    <a:pt x="481" y="37043"/>
                    <a:pt x="-1993" y="34491"/>
                    <a:pt x="-3709" y="31385"/>
                  </a:cubicBezTo>
                  <a:cubicBezTo>
                    <a:pt x="-5519" y="28080"/>
                    <a:pt x="-6379" y="24375"/>
                    <a:pt x="-6281" y="20622"/>
                  </a:cubicBezTo>
                  <a:cubicBezTo>
                    <a:pt x="-6379" y="16879"/>
                    <a:pt x="-5426" y="13173"/>
                    <a:pt x="-3709" y="9859"/>
                  </a:cubicBezTo>
                  <a:cubicBezTo>
                    <a:pt x="-1993" y="6763"/>
                    <a:pt x="579" y="4201"/>
                    <a:pt x="3625" y="2429"/>
                  </a:cubicBezTo>
                  <a:cubicBezTo>
                    <a:pt x="6960" y="677"/>
                    <a:pt x="10671" y="-209"/>
                    <a:pt x="14387" y="-143"/>
                  </a:cubicBezTo>
                  <a:cubicBezTo>
                    <a:pt x="19722" y="-485"/>
                    <a:pt x="25056" y="1534"/>
                    <a:pt x="28772" y="5382"/>
                  </a:cubicBezTo>
                  <a:close/>
                  <a:moveTo>
                    <a:pt x="24675" y="17384"/>
                  </a:moveTo>
                  <a:cubicBezTo>
                    <a:pt x="24675" y="12126"/>
                    <a:pt x="20484" y="7840"/>
                    <a:pt x="15150" y="7811"/>
                  </a:cubicBezTo>
                  <a:cubicBezTo>
                    <a:pt x="14866" y="7811"/>
                    <a:pt x="14485" y="7820"/>
                    <a:pt x="14196" y="7859"/>
                  </a:cubicBezTo>
                  <a:cubicBezTo>
                    <a:pt x="11532" y="7773"/>
                    <a:pt x="8960" y="8687"/>
                    <a:pt x="6960" y="10431"/>
                  </a:cubicBezTo>
                  <a:cubicBezTo>
                    <a:pt x="4862" y="12307"/>
                    <a:pt x="3625" y="14888"/>
                    <a:pt x="3337" y="17669"/>
                  </a:cubicBezTo>
                  <a:close/>
                </a:path>
              </a:pathLst>
            </a:custGeom>
            <a:solidFill>
              <a:srgbClr val="6D6E71"/>
            </a:solidFill>
            <a:ln w="9525" cap="flat">
              <a:noFill/>
              <a:prstDash val="solid"/>
              <a:miter/>
            </a:ln>
          </p:spPr>
          <p:txBody>
            <a:bodyPr rtlCol="0" anchor="ctr"/>
            <a:lstStyle/>
            <a:p>
              <a:endParaRPr lang="en-US"/>
            </a:p>
          </p:txBody>
        </p:sp>
        <p:sp>
          <p:nvSpPr>
            <p:cNvPr id="1886" name="Freeform: Shape 1885">
              <a:extLst>
                <a:ext uri="{FF2B5EF4-FFF2-40B4-BE49-F238E27FC236}">
                  <a16:creationId xmlns:a16="http://schemas.microsoft.com/office/drawing/2014/main" id="{30222BD3-FDEE-4B18-93EC-52074E882AA9}"/>
                </a:ext>
              </a:extLst>
            </p:cNvPr>
            <p:cNvSpPr/>
            <p:nvPr/>
          </p:nvSpPr>
          <p:spPr>
            <a:xfrm>
              <a:off x="17835276" y="4828757"/>
              <a:ext cx="38879" cy="41184"/>
            </a:xfrm>
            <a:custGeom>
              <a:avLst/>
              <a:gdLst>
                <a:gd name="connsiteX0" fmla="*/ 28574 w 38879"/>
                <a:gd name="connsiteY0" fmla="*/ 4048 h 41184"/>
                <a:gd name="connsiteX1" fmla="*/ 32574 w 38879"/>
                <a:gd name="connsiteY1" fmla="*/ 15573 h 41184"/>
                <a:gd name="connsiteX2" fmla="*/ 32574 w 38879"/>
                <a:gd name="connsiteY2" fmla="*/ 41005 h 41184"/>
                <a:gd name="connsiteX3" fmla="*/ 23049 w 38879"/>
                <a:gd name="connsiteY3" fmla="*/ 41005 h 41184"/>
                <a:gd name="connsiteX4" fmla="*/ 23049 w 38879"/>
                <a:gd name="connsiteY4" fmla="*/ 18431 h 41184"/>
                <a:gd name="connsiteX5" fmla="*/ 20570 w 38879"/>
                <a:gd name="connsiteY5" fmla="*/ 11668 h 41184"/>
                <a:gd name="connsiteX6" fmla="*/ 13905 w 38879"/>
                <a:gd name="connsiteY6" fmla="*/ 9192 h 41184"/>
                <a:gd name="connsiteX7" fmla="*/ 6096 w 38879"/>
                <a:gd name="connsiteY7" fmla="*/ 12621 h 41184"/>
                <a:gd name="connsiteX8" fmla="*/ 3236 w 38879"/>
                <a:gd name="connsiteY8" fmla="*/ 21003 h 41184"/>
                <a:gd name="connsiteX9" fmla="*/ 3236 w 38879"/>
                <a:gd name="connsiteY9" fmla="*/ 41005 h 41184"/>
                <a:gd name="connsiteX10" fmla="*/ -6289 w 38879"/>
                <a:gd name="connsiteY10" fmla="*/ 41005 h 41184"/>
                <a:gd name="connsiteX11" fmla="*/ -6289 w 38879"/>
                <a:gd name="connsiteY11" fmla="*/ 238 h 41184"/>
                <a:gd name="connsiteX12" fmla="*/ 3236 w 38879"/>
                <a:gd name="connsiteY12" fmla="*/ 238 h 41184"/>
                <a:gd name="connsiteX13" fmla="*/ 3236 w 38879"/>
                <a:gd name="connsiteY13" fmla="*/ 7858 h 41184"/>
                <a:gd name="connsiteX14" fmla="*/ 17905 w 38879"/>
                <a:gd name="connsiteY14" fmla="*/ -143 h 41184"/>
                <a:gd name="connsiteX15" fmla="*/ 28574 w 38879"/>
                <a:gd name="connsiteY15" fmla="*/ 4048 h 4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879" h="41184">
                  <a:moveTo>
                    <a:pt x="28574" y="4048"/>
                  </a:moveTo>
                  <a:cubicBezTo>
                    <a:pt x="31337" y="7220"/>
                    <a:pt x="32765" y="11354"/>
                    <a:pt x="32574" y="15573"/>
                  </a:cubicBezTo>
                  <a:lnTo>
                    <a:pt x="32574" y="41005"/>
                  </a:lnTo>
                  <a:lnTo>
                    <a:pt x="23049" y="41005"/>
                  </a:lnTo>
                  <a:lnTo>
                    <a:pt x="23049" y="18431"/>
                  </a:lnTo>
                  <a:cubicBezTo>
                    <a:pt x="23142" y="15936"/>
                    <a:pt x="22286" y="13516"/>
                    <a:pt x="20570" y="11668"/>
                  </a:cubicBezTo>
                  <a:cubicBezTo>
                    <a:pt x="18761" y="9954"/>
                    <a:pt x="16380" y="9058"/>
                    <a:pt x="13905" y="9192"/>
                  </a:cubicBezTo>
                  <a:cubicBezTo>
                    <a:pt x="10952" y="9153"/>
                    <a:pt x="8096" y="10402"/>
                    <a:pt x="6096" y="12621"/>
                  </a:cubicBezTo>
                  <a:cubicBezTo>
                    <a:pt x="4092" y="14964"/>
                    <a:pt x="3143" y="17955"/>
                    <a:pt x="3236" y="21003"/>
                  </a:cubicBezTo>
                  <a:lnTo>
                    <a:pt x="3236" y="41005"/>
                  </a:lnTo>
                  <a:lnTo>
                    <a:pt x="-6289" y="41005"/>
                  </a:lnTo>
                  <a:lnTo>
                    <a:pt x="-6289" y="238"/>
                  </a:lnTo>
                  <a:lnTo>
                    <a:pt x="3236" y="238"/>
                  </a:lnTo>
                  <a:lnTo>
                    <a:pt x="3236" y="7858"/>
                  </a:lnTo>
                  <a:cubicBezTo>
                    <a:pt x="6190" y="2563"/>
                    <a:pt x="11905" y="-562"/>
                    <a:pt x="17905" y="-143"/>
                  </a:cubicBezTo>
                  <a:cubicBezTo>
                    <a:pt x="21905" y="-248"/>
                    <a:pt x="25714" y="1257"/>
                    <a:pt x="28574" y="4048"/>
                  </a:cubicBezTo>
                  <a:close/>
                </a:path>
              </a:pathLst>
            </a:custGeom>
            <a:solidFill>
              <a:srgbClr val="6D6E71"/>
            </a:solidFill>
            <a:ln w="9525" cap="flat">
              <a:noFill/>
              <a:prstDash val="solid"/>
              <a:miter/>
            </a:ln>
          </p:spPr>
          <p:txBody>
            <a:bodyPr rtlCol="0" anchor="ctr"/>
            <a:lstStyle/>
            <a:p>
              <a:endParaRPr lang="en-US"/>
            </a:p>
          </p:txBody>
        </p:sp>
        <p:sp>
          <p:nvSpPr>
            <p:cNvPr id="1887" name="Freeform: Shape 1886">
              <a:extLst>
                <a:ext uri="{FF2B5EF4-FFF2-40B4-BE49-F238E27FC236}">
                  <a16:creationId xmlns:a16="http://schemas.microsoft.com/office/drawing/2014/main" id="{317B18DB-E1A8-4954-B560-CE6CA709D5E8}"/>
                </a:ext>
              </a:extLst>
            </p:cNvPr>
            <p:cNvSpPr/>
            <p:nvPr/>
          </p:nvSpPr>
          <p:spPr>
            <a:xfrm>
              <a:off x="17882131" y="4813459"/>
              <a:ext cx="42678" cy="56965"/>
            </a:xfrm>
            <a:custGeom>
              <a:avLst/>
              <a:gdLst>
                <a:gd name="connsiteX0" fmla="*/ 36390 w 42678"/>
                <a:gd name="connsiteY0" fmla="*/ -180 h 56965"/>
                <a:gd name="connsiteX1" fmla="*/ 36390 w 42678"/>
                <a:gd name="connsiteY1" fmla="*/ 56303 h 56965"/>
                <a:gd name="connsiteX2" fmla="*/ 26865 w 42678"/>
                <a:gd name="connsiteY2" fmla="*/ 56303 h 56965"/>
                <a:gd name="connsiteX3" fmla="*/ 26865 w 42678"/>
                <a:gd name="connsiteY3" fmla="*/ 49731 h 56965"/>
                <a:gd name="connsiteX4" fmla="*/ 21247 w 42678"/>
                <a:gd name="connsiteY4" fmla="*/ 54970 h 56965"/>
                <a:gd name="connsiteX5" fmla="*/ 13149 w 42678"/>
                <a:gd name="connsiteY5" fmla="*/ 56780 h 56965"/>
                <a:gd name="connsiteX6" fmla="*/ 2959 w 42678"/>
                <a:gd name="connsiteY6" fmla="*/ 54113 h 56965"/>
                <a:gd name="connsiteX7" fmla="*/ -3803 w 42678"/>
                <a:gd name="connsiteY7" fmla="*/ 46778 h 56965"/>
                <a:gd name="connsiteX8" fmla="*/ -6282 w 42678"/>
                <a:gd name="connsiteY8" fmla="*/ 35825 h 56965"/>
                <a:gd name="connsiteX9" fmla="*/ -3803 w 42678"/>
                <a:gd name="connsiteY9" fmla="*/ 25061 h 56965"/>
                <a:gd name="connsiteX10" fmla="*/ 2959 w 42678"/>
                <a:gd name="connsiteY10" fmla="*/ 17727 h 56965"/>
                <a:gd name="connsiteX11" fmla="*/ 12959 w 42678"/>
                <a:gd name="connsiteY11" fmla="*/ 15156 h 56965"/>
                <a:gd name="connsiteX12" fmla="*/ 21154 w 42678"/>
                <a:gd name="connsiteY12" fmla="*/ 16965 h 56965"/>
                <a:gd name="connsiteX13" fmla="*/ 26865 w 42678"/>
                <a:gd name="connsiteY13" fmla="*/ 22204 h 56965"/>
                <a:gd name="connsiteX14" fmla="*/ 26865 w 42678"/>
                <a:gd name="connsiteY14" fmla="*/ -180 h 56965"/>
                <a:gd name="connsiteX15" fmla="*/ 23246 w 42678"/>
                <a:gd name="connsiteY15" fmla="*/ 44968 h 56965"/>
                <a:gd name="connsiteX16" fmla="*/ 26483 w 42678"/>
                <a:gd name="connsiteY16" fmla="*/ 36015 h 56965"/>
                <a:gd name="connsiteX17" fmla="*/ 23246 w 42678"/>
                <a:gd name="connsiteY17" fmla="*/ 27062 h 56965"/>
                <a:gd name="connsiteX18" fmla="*/ 14959 w 42678"/>
                <a:gd name="connsiteY18" fmla="*/ 23633 h 56965"/>
                <a:gd name="connsiteX19" fmla="*/ 6675 w 42678"/>
                <a:gd name="connsiteY19" fmla="*/ 27062 h 56965"/>
                <a:gd name="connsiteX20" fmla="*/ 3341 w 42678"/>
                <a:gd name="connsiteY20" fmla="*/ 36015 h 56965"/>
                <a:gd name="connsiteX21" fmla="*/ 6675 w 42678"/>
                <a:gd name="connsiteY21" fmla="*/ 44968 h 56965"/>
                <a:gd name="connsiteX22" fmla="*/ 14959 w 42678"/>
                <a:gd name="connsiteY22" fmla="*/ 48493 h 56965"/>
                <a:gd name="connsiteX23" fmla="*/ 23246 w 42678"/>
                <a:gd name="connsiteY23" fmla="*/ 44968 h 56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2678" h="56965">
                  <a:moveTo>
                    <a:pt x="36390" y="-180"/>
                  </a:moveTo>
                  <a:lnTo>
                    <a:pt x="36390" y="56303"/>
                  </a:lnTo>
                  <a:lnTo>
                    <a:pt x="26865" y="56303"/>
                  </a:lnTo>
                  <a:lnTo>
                    <a:pt x="26865" y="49731"/>
                  </a:lnTo>
                  <a:cubicBezTo>
                    <a:pt x="25437" y="51941"/>
                    <a:pt x="23535" y="53750"/>
                    <a:pt x="21247" y="54970"/>
                  </a:cubicBezTo>
                  <a:cubicBezTo>
                    <a:pt x="18772" y="56227"/>
                    <a:pt x="15912" y="56846"/>
                    <a:pt x="13149" y="56780"/>
                  </a:cubicBezTo>
                  <a:cubicBezTo>
                    <a:pt x="9531" y="56865"/>
                    <a:pt x="6006" y="55942"/>
                    <a:pt x="2959" y="54113"/>
                  </a:cubicBezTo>
                  <a:cubicBezTo>
                    <a:pt x="99" y="52351"/>
                    <a:pt x="-2282" y="49808"/>
                    <a:pt x="-3803" y="46778"/>
                  </a:cubicBezTo>
                  <a:cubicBezTo>
                    <a:pt x="-5519" y="43369"/>
                    <a:pt x="-6375" y="39616"/>
                    <a:pt x="-6282" y="35825"/>
                  </a:cubicBezTo>
                  <a:cubicBezTo>
                    <a:pt x="-6375" y="32091"/>
                    <a:pt x="-5519" y="28386"/>
                    <a:pt x="-3803" y="25061"/>
                  </a:cubicBezTo>
                  <a:cubicBezTo>
                    <a:pt x="-2375" y="21985"/>
                    <a:pt x="6" y="19432"/>
                    <a:pt x="2959" y="17727"/>
                  </a:cubicBezTo>
                  <a:cubicBezTo>
                    <a:pt x="6006" y="15965"/>
                    <a:pt x="9433" y="15070"/>
                    <a:pt x="12959" y="15156"/>
                  </a:cubicBezTo>
                  <a:cubicBezTo>
                    <a:pt x="15819" y="15079"/>
                    <a:pt x="18582" y="15698"/>
                    <a:pt x="21154" y="16965"/>
                  </a:cubicBezTo>
                  <a:cubicBezTo>
                    <a:pt x="23437" y="18213"/>
                    <a:pt x="25437" y="20013"/>
                    <a:pt x="26865" y="22204"/>
                  </a:cubicBezTo>
                  <a:lnTo>
                    <a:pt x="26865" y="-180"/>
                  </a:lnTo>
                  <a:close/>
                  <a:moveTo>
                    <a:pt x="23246" y="44968"/>
                  </a:moveTo>
                  <a:cubicBezTo>
                    <a:pt x="25437" y="42540"/>
                    <a:pt x="26674" y="39311"/>
                    <a:pt x="26483" y="36015"/>
                  </a:cubicBezTo>
                  <a:cubicBezTo>
                    <a:pt x="26581" y="32720"/>
                    <a:pt x="25437" y="29509"/>
                    <a:pt x="23246" y="27062"/>
                  </a:cubicBezTo>
                  <a:cubicBezTo>
                    <a:pt x="21154" y="24775"/>
                    <a:pt x="18103" y="23528"/>
                    <a:pt x="14959" y="23633"/>
                  </a:cubicBezTo>
                  <a:cubicBezTo>
                    <a:pt x="11815" y="23499"/>
                    <a:pt x="8768" y="24757"/>
                    <a:pt x="6675" y="27062"/>
                  </a:cubicBezTo>
                  <a:cubicBezTo>
                    <a:pt x="4485" y="29519"/>
                    <a:pt x="3243" y="32720"/>
                    <a:pt x="3341" y="36015"/>
                  </a:cubicBezTo>
                  <a:cubicBezTo>
                    <a:pt x="3243" y="39320"/>
                    <a:pt x="4485" y="42530"/>
                    <a:pt x="6675" y="44968"/>
                  </a:cubicBezTo>
                  <a:cubicBezTo>
                    <a:pt x="8768" y="47331"/>
                    <a:pt x="11815" y="48626"/>
                    <a:pt x="14959" y="48493"/>
                  </a:cubicBezTo>
                  <a:cubicBezTo>
                    <a:pt x="18103" y="48607"/>
                    <a:pt x="21154" y="47321"/>
                    <a:pt x="23246" y="44968"/>
                  </a:cubicBezTo>
                  <a:close/>
                </a:path>
              </a:pathLst>
            </a:custGeom>
            <a:solidFill>
              <a:srgbClr val="6D6E71"/>
            </a:solidFill>
            <a:ln w="9525" cap="flat">
              <a:noFill/>
              <a:prstDash val="solid"/>
              <a:miter/>
            </a:ln>
          </p:spPr>
          <p:txBody>
            <a:bodyPr rtlCol="0" anchor="ctr"/>
            <a:lstStyle/>
            <a:p>
              <a:endParaRPr lang="en-US"/>
            </a:p>
          </p:txBody>
        </p:sp>
        <p:sp>
          <p:nvSpPr>
            <p:cNvPr id="1888" name="Freeform: Shape 1887">
              <a:extLst>
                <a:ext uri="{FF2B5EF4-FFF2-40B4-BE49-F238E27FC236}">
                  <a16:creationId xmlns:a16="http://schemas.microsoft.com/office/drawing/2014/main" id="{E4A6F510-88C4-47AC-9368-3B87A16B6A7D}"/>
                </a:ext>
              </a:extLst>
            </p:cNvPr>
            <p:cNvSpPr/>
            <p:nvPr/>
          </p:nvSpPr>
          <p:spPr>
            <a:xfrm>
              <a:off x="17934137" y="4828850"/>
              <a:ext cx="40083" cy="41479"/>
            </a:xfrm>
            <a:custGeom>
              <a:avLst/>
              <a:gdLst>
                <a:gd name="connsiteX0" fmla="*/ 28772 w 40083"/>
                <a:gd name="connsiteY0" fmla="*/ 5384 h 41479"/>
                <a:gd name="connsiteX1" fmla="*/ 33725 w 40083"/>
                <a:gd name="connsiteY1" fmla="*/ 21005 h 41479"/>
                <a:gd name="connsiteX2" fmla="*/ 33725 w 40083"/>
                <a:gd name="connsiteY2" fmla="*/ 23958 h 41479"/>
                <a:gd name="connsiteX3" fmla="*/ 3624 w 40083"/>
                <a:gd name="connsiteY3" fmla="*/ 23958 h 41479"/>
                <a:gd name="connsiteX4" fmla="*/ 7722 w 40083"/>
                <a:gd name="connsiteY4" fmla="*/ 30816 h 41479"/>
                <a:gd name="connsiteX5" fmla="*/ 15340 w 40083"/>
                <a:gd name="connsiteY5" fmla="*/ 33292 h 41479"/>
                <a:gd name="connsiteX6" fmla="*/ 21247 w 40083"/>
                <a:gd name="connsiteY6" fmla="*/ 32149 h 41479"/>
                <a:gd name="connsiteX7" fmla="*/ 26297 w 40083"/>
                <a:gd name="connsiteY7" fmla="*/ 28720 h 41479"/>
                <a:gd name="connsiteX8" fmla="*/ 31627 w 40083"/>
                <a:gd name="connsiteY8" fmla="*/ 34245 h 41479"/>
                <a:gd name="connsiteX9" fmla="*/ 24200 w 40083"/>
                <a:gd name="connsiteY9" fmla="*/ 39484 h 41479"/>
                <a:gd name="connsiteX10" fmla="*/ 14675 w 40083"/>
                <a:gd name="connsiteY10" fmla="*/ 41294 h 41479"/>
                <a:gd name="connsiteX11" fmla="*/ 3624 w 40083"/>
                <a:gd name="connsiteY11" fmla="*/ 38722 h 41479"/>
                <a:gd name="connsiteX12" fmla="*/ -3710 w 40083"/>
                <a:gd name="connsiteY12" fmla="*/ 31387 h 41479"/>
                <a:gd name="connsiteX13" fmla="*/ -6282 w 40083"/>
                <a:gd name="connsiteY13" fmla="*/ 20624 h 41479"/>
                <a:gd name="connsiteX14" fmla="*/ -3710 w 40083"/>
                <a:gd name="connsiteY14" fmla="*/ 9861 h 41479"/>
                <a:gd name="connsiteX15" fmla="*/ 3624 w 40083"/>
                <a:gd name="connsiteY15" fmla="*/ 2431 h 41479"/>
                <a:gd name="connsiteX16" fmla="*/ 14391 w 40083"/>
                <a:gd name="connsiteY16" fmla="*/ -141 h 41479"/>
                <a:gd name="connsiteX17" fmla="*/ 28772 w 40083"/>
                <a:gd name="connsiteY17" fmla="*/ 5384 h 41479"/>
                <a:gd name="connsiteX18" fmla="*/ 24674 w 40083"/>
                <a:gd name="connsiteY18" fmla="*/ 17386 h 41479"/>
                <a:gd name="connsiteX19" fmla="*/ 21628 w 40083"/>
                <a:gd name="connsiteY19" fmla="*/ 10242 h 41479"/>
                <a:gd name="connsiteX20" fmla="*/ 14201 w 40083"/>
                <a:gd name="connsiteY20" fmla="*/ 7575 h 41479"/>
                <a:gd name="connsiteX21" fmla="*/ 6959 w 40083"/>
                <a:gd name="connsiteY21" fmla="*/ 10147 h 41479"/>
                <a:gd name="connsiteX22" fmla="*/ 3341 w 40083"/>
                <a:gd name="connsiteY22" fmla="*/ 17386 h 41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083" h="41479">
                  <a:moveTo>
                    <a:pt x="28772" y="5384"/>
                  </a:moveTo>
                  <a:cubicBezTo>
                    <a:pt x="32297" y="9784"/>
                    <a:pt x="34106" y="15357"/>
                    <a:pt x="33725" y="21005"/>
                  </a:cubicBezTo>
                  <a:cubicBezTo>
                    <a:pt x="33818" y="21986"/>
                    <a:pt x="33818" y="22977"/>
                    <a:pt x="33725" y="23958"/>
                  </a:cubicBezTo>
                  <a:lnTo>
                    <a:pt x="3624" y="23958"/>
                  </a:lnTo>
                  <a:cubicBezTo>
                    <a:pt x="4103" y="26663"/>
                    <a:pt x="5531" y="29101"/>
                    <a:pt x="7722" y="30816"/>
                  </a:cubicBezTo>
                  <a:cubicBezTo>
                    <a:pt x="9912" y="32492"/>
                    <a:pt x="12577" y="33359"/>
                    <a:pt x="15340" y="33292"/>
                  </a:cubicBezTo>
                  <a:cubicBezTo>
                    <a:pt x="17340" y="33292"/>
                    <a:pt x="19340" y="32902"/>
                    <a:pt x="21247" y="32149"/>
                  </a:cubicBezTo>
                  <a:cubicBezTo>
                    <a:pt x="23153" y="31359"/>
                    <a:pt x="24865" y="30187"/>
                    <a:pt x="26297" y="28720"/>
                  </a:cubicBezTo>
                  <a:lnTo>
                    <a:pt x="31627" y="34245"/>
                  </a:lnTo>
                  <a:cubicBezTo>
                    <a:pt x="29534" y="36503"/>
                    <a:pt x="27056" y="38283"/>
                    <a:pt x="24200" y="39484"/>
                  </a:cubicBezTo>
                  <a:cubicBezTo>
                    <a:pt x="21154" y="40703"/>
                    <a:pt x="17912" y="41322"/>
                    <a:pt x="14675" y="41294"/>
                  </a:cubicBezTo>
                  <a:cubicBezTo>
                    <a:pt x="10866" y="41379"/>
                    <a:pt x="7057" y="40494"/>
                    <a:pt x="3624" y="38722"/>
                  </a:cubicBezTo>
                  <a:cubicBezTo>
                    <a:pt x="480" y="37045"/>
                    <a:pt x="-1994" y="34493"/>
                    <a:pt x="-3710" y="31387"/>
                  </a:cubicBezTo>
                  <a:cubicBezTo>
                    <a:pt x="-5519" y="28082"/>
                    <a:pt x="-6375" y="24377"/>
                    <a:pt x="-6282" y="20624"/>
                  </a:cubicBezTo>
                  <a:cubicBezTo>
                    <a:pt x="-6375" y="16881"/>
                    <a:pt x="-5422" y="13176"/>
                    <a:pt x="-3710" y="9861"/>
                  </a:cubicBezTo>
                  <a:cubicBezTo>
                    <a:pt x="-1994" y="6765"/>
                    <a:pt x="578" y="4203"/>
                    <a:pt x="3624" y="2431"/>
                  </a:cubicBezTo>
                  <a:cubicBezTo>
                    <a:pt x="6959" y="688"/>
                    <a:pt x="10675" y="-198"/>
                    <a:pt x="14391" y="-141"/>
                  </a:cubicBezTo>
                  <a:cubicBezTo>
                    <a:pt x="19721" y="-493"/>
                    <a:pt x="25056" y="1527"/>
                    <a:pt x="28772" y="5384"/>
                  </a:cubicBezTo>
                  <a:close/>
                  <a:moveTo>
                    <a:pt x="24674" y="17386"/>
                  </a:moveTo>
                  <a:cubicBezTo>
                    <a:pt x="24674" y="14681"/>
                    <a:pt x="23628" y="12080"/>
                    <a:pt x="21628" y="10242"/>
                  </a:cubicBezTo>
                  <a:cubicBezTo>
                    <a:pt x="19628" y="8375"/>
                    <a:pt x="16958" y="7403"/>
                    <a:pt x="14201" y="7575"/>
                  </a:cubicBezTo>
                  <a:cubicBezTo>
                    <a:pt x="11531" y="7489"/>
                    <a:pt x="8959" y="8404"/>
                    <a:pt x="6959" y="10147"/>
                  </a:cubicBezTo>
                  <a:cubicBezTo>
                    <a:pt x="4866" y="12023"/>
                    <a:pt x="3624" y="14604"/>
                    <a:pt x="3341" y="17386"/>
                  </a:cubicBezTo>
                  <a:close/>
                </a:path>
              </a:pathLst>
            </a:custGeom>
            <a:solidFill>
              <a:srgbClr val="6D6E71"/>
            </a:solidFill>
            <a:ln w="9525" cap="flat">
              <a:noFill/>
              <a:prstDash val="solid"/>
              <a:miter/>
            </a:ln>
          </p:spPr>
          <p:txBody>
            <a:bodyPr rtlCol="0" anchor="ctr"/>
            <a:lstStyle/>
            <a:p>
              <a:endParaRPr lang="en-US"/>
            </a:p>
          </p:txBody>
        </p:sp>
        <p:sp>
          <p:nvSpPr>
            <p:cNvPr id="1889" name="Freeform: Shape 1888">
              <a:extLst>
                <a:ext uri="{FF2B5EF4-FFF2-40B4-BE49-F238E27FC236}">
                  <a16:creationId xmlns:a16="http://schemas.microsoft.com/office/drawing/2014/main" id="{0A22719A-C6A2-4FCC-AC97-0AD4BD799903}"/>
                </a:ext>
              </a:extLst>
            </p:cNvPr>
            <p:cNvSpPr/>
            <p:nvPr/>
          </p:nvSpPr>
          <p:spPr>
            <a:xfrm>
              <a:off x="17983104" y="4828795"/>
              <a:ext cx="23338" cy="41052"/>
            </a:xfrm>
            <a:custGeom>
              <a:avLst/>
              <a:gdLst>
                <a:gd name="connsiteX0" fmla="*/ 8761 w 23338"/>
                <a:gd name="connsiteY0" fmla="*/ 2011 h 41052"/>
                <a:gd name="connsiteX1" fmla="*/ 17049 w 23338"/>
                <a:gd name="connsiteY1" fmla="*/ -180 h 41052"/>
                <a:gd name="connsiteX2" fmla="*/ 17049 w 23338"/>
                <a:gd name="connsiteY2" fmla="*/ 9345 h 41052"/>
                <a:gd name="connsiteX3" fmla="*/ 6952 w 23338"/>
                <a:gd name="connsiteY3" fmla="*/ 12298 h 41052"/>
                <a:gd name="connsiteX4" fmla="*/ 3236 w 23338"/>
                <a:gd name="connsiteY4" fmla="*/ 21251 h 41052"/>
                <a:gd name="connsiteX5" fmla="*/ 3236 w 23338"/>
                <a:gd name="connsiteY5" fmla="*/ 40873 h 41052"/>
                <a:gd name="connsiteX6" fmla="*/ -6289 w 23338"/>
                <a:gd name="connsiteY6" fmla="*/ 40873 h 41052"/>
                <a:gd name="connsiteX7" fmla="*/ -6289 w 23338"/>
                <a:gd name="connsiteY7" fmla="*/ 105 h 41052"/>
                <a:gd name="connsiteX8" fmla="*/ 3236 w 23338"/>
                <a:gd name="connsiteY8" fmla="*/ 105 h 41052"/>
                <a:gd name="connsiteX9" fmla="*/ 3236 w 23338"/>
                <a:gd name="connsiteY9" fmla="*/ 7916 h 41052"/>
                <a:gd name="connsiteX10" fmla="*/ 8761 w 23338"/>
                <a:gd name="connsiteY10" fmla="*/ 2011 h 4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38" h="41052">
                  <a:moveTo>
                    <a:pt x="8761" y="2011"/>
                  </a:moveTo>
                  <a:cubicBezTo>
                    <a:pt x="11333" y="572"/>
                    <a:pt x="14096" y="-180"/>
                    <a:pt x="17049" y="-180"/>
                  </a:cubicBezTo>
                  <a:lnTo>
                    <a:pt x="17049" y="9345"/>
                  </a:lnTo>
                  <a:cubicBezTo>
                    <a:pt x="13426" y="8878"/>
                    <a:pt x="9808" y="9954"/>
                    <a:pt x="6952" y="12298"/>
                  </a:cubicBezTo>
                  <a:cubicBezTo>
                    <a:pt x="4473" y="14574"/>
                    <a:pt x="3046" y="17860"/>
                    <a:pt x="3236" y="21251"/>
                  </a:cubicBezTo>
                  <a:lnTo>
                    <a:pt x="3236" y="40873"/>
                  </a:lnTo>
                  <a:lnTo>
                    <a:pt x="-6289" y="40873"/>
                  </a:lnTo>
                  <a:lnTo>
                    <a:pt x="-6289" y="105"/>
                  </a:lnTo>
                  <a:lnTo>
                    <a:pt x="3236" y="105"/>
                  </a:lnTo>
                  <a:lnTo>
                    <a:pt x="3236" y="7916"/>
                  </a:lnTo>
                  <a:cubicBezTo>
                    <a:pt x="4473" y="5487"/>
                    <a:pt x="6380" y="3449"/>
                    <a:pt x="8761" y="2011"/>
                  </a:cubicBezTo>
                  <a:close/>
                </a:path>
              </a:pathLst>
            </a:custGeom>
            <a:solidFill>
              <a:srgbClr val="6D6E71"/>
            </a:solidFill>
            <a:ln w="9525" cap="flat">
              <a:noFill/>
              <a:prstDash val="solid"/>
              <a:miter/>
            </a:ln>
          </p:spPr>
          <p:txBody>
            <a:bodyPr rtlCol="0" anchor="ctr"/>
            <a:lstStyle/>
            <a:p>
              <a:endParaRPr lang="en-US"/>
            </a:p>
          </p:txBody>
        </p:sp>
        <p:sp>
          <p:nvSpPr>
            <p:cNvPr id="1890" name="Freeform: Shape 1889">
              <a:extLst>
                <a:ext uri="{FF2B5EF4-FFF2-40B4-BE49-F238E27FC236}">
                  <a16:creationId xmlns:a16="http://schemas.microsoft.com/office/drawing/2014/main" id="{32E03DEF-A024-4B77-8D0D-179689D2F4E8}"/>
                </a:ext>
              </a:extLst>
            </p:cNvPr>
            <p:cNvSpPr/>
            <p:nvPr/>
          </p:nvSpPr>
          <p:spPr>
            <a:xfrm>
              <a:off x="18008251" y="4828781"/>
              <a:ext cx="33271" cy="41944"/>
            </a:xfrm>
            <a:custGeom>
              <a:avLst/>
              <a:gdLst>
                <a:gd name="connsiteX0" fmla="*/ 16761 w 33271"/>
                <a:gd name="connsiteY0" fmla="*/ 8501 h 41944"/>
                <a:gd name="connsiteX1" fmla="*/ 10854 w 33271"/>
                <a:gd name="connsiteY1" fmla="*/ 7549 h 41944"/>
                <a:gd name="connsiteX2" fmla="*/ 6855 w 33271"/>
                <a:gd name="connsiteY2" fmla="*/ 8406 h 41944"/>
                <a:gd name="connsiteX3" fmla="*/ 5427 w 33271"/>
                <a:gd name="connsiteY3" fmla="*/ 11073 h 41944"/>
                <a:gd name="connsiteX4" fmla="*/ 7236 w 33271"/>
                <a:gd name="connsiteY4" fmla="*/ 14026 h 41944"/>
                <a:gd name="connsiteX5" fmla="*/ 13143 w 33271"/>
                <a:gd name="connsiteY5" fmla="*/ 16217 h 41944"/>
                <a:gd name="connsiteX6" fmla="*/ 20189 w 33271"/>
                <a:gd name="connsiteY6" fmla="*/ 18789 h 41944"/>
                <a:gd name="connsiteX7" fmla="*/ 24951 w 33271"/>
                <a:gd name="connsiteY7" fmla="*/ 22503 h 41944"/>
                <a:gd name="connsiteX8" fmla="*/ 26951 w 33271"/>
                <a:gd name="connsiteY8" fmla="*/ 28980 h 41944"/>
                <a:gd name="connsiteX9" fmla="*/ 22379 w 33271"/>
                <a:gd name="connsiteY9" fmla="*/ 38505 h 41944"/>
                <a:gd name="connsiteX10" fmla="*/ 10854 w 33271"/>
                <a:gd name="connsiteY10" fmla="*/ 41744 h 41944"/>
                <a:gd name="connsiteX11" fmla="*/ 1329 w 33271"/>
                <a:gd name="connsiteY11" fmla="*/ 40220 h 41944"/>
                <a:gd name="connsiteX12" fmla="*/ -6289 w 33271"/>
                <a:gd name="connsiteY12" fmla="*/ 36029 h 41944"/>
                <a:gd name="connsiteX13" fmla="*/ -2861 w 33271"/>
                <a:gd name="connsiteY13" fmla="*/ 29075 h 41944"/>
                <a:gd name="connsiteX14" fmla="*/ 3618 w 33271"/>
                <a:gd name="connsiteY14" fmla="*/ 32790 h 41944"/>
                <a:gd name="connsiteX15" fmla="*/ 10854 w 33271"/>
                <a:gd name="connsiteY15" fmla="*/ 34124 h 41944"/>
                <a:gd name="connsiteX16" fmla="*/ 15235 w 33271"/>
                <a:gd name="connsiteY16" fmla="*/ 33171 h 41944"/>
                <a:gd name="connsiteX17" fmla="*/ 16952 w 33271"/>
                <a:gd name="connsiteY17" fmla="*/ 30314 h 41944"/>
                <a:gd name="connsiteX18" fmla="*/ 15045 w 33271"/>
                <a:gd name="connsiteY18" fmla="*/ 27075 h 41944"/>
                <a:gd name="connsiteX19" fmla="*/ 8854 w 33271"/>
                <a:gd name="connsiteY19" fmla="*/ 24789 h 41944"/>
                <a:gd name="connsiteX20" fmla="*/ 2092 w 33271"/>
                <a:gd name="connsiteY20" fmla="*/ 22313 h 41944"/>
                <a:gd name="connsiteX21" fmla="*/ -2387 w 33271"/>
                <a:gd name="connsiteY21" fmla="*/ 18789 h 41944"/>
                <a:gd name="connsiteX22" fmla="*/ -4289 w 33271"/>
                <a:gd name="connsiteY22" fmla="*/ 12502 h 41944"/>
                <a:gd name="connsiteX23" fmla="*/ 92 w 33271"/>
                <a:gd name="connsiteY23" fmla="*/ 2977 h 41944"/>
                <a:gd name="connsiteX24" fmla="*/ 11143 w 33271"/>
                <a:gd name="connsiteY24" fmla="*/ -166 h 41944"/>
                <a:gd name="connsiteX25" fmla="*/ 19045 w 33271"/>
                <a:gd name="connsiteY25" fmla="*/ 977 h 41944"/>
                <a:gd name="connsiteX26" fmla="*/ 26095 w 33271"/>
                <a:gd name="connsiteY26" fmla="*/ 4215 h 41944"/>
                <a:gd name="connsiteX27" fmla="*/ 22477 w 33271"/>
                <a:gd name="connsiteY27" fmla="*/ 11359 h 41944"/>
                <a:gd name="connsiteX28" fmla="*/ 16761 w 33271"/>
                <a:gd name="connsiteY28" fmla="*/ 8501 h 4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271" h="41944">
                  <a:moveTo>
                    <a:pt x="16761" y="8501"/>
                  </a:moveTo>
                  <a:cubicBezTo>
                    <a:pt x="14854" y="7892"/>
                    <a:pt x="12854" y="7568"/>
                    <a:pt x="10854" y="7549"/>
                  </a:cubicBezTo>
                  <a:cubicBezTo>
                    <a:pt x="9427" y="7492"/>
                    <a:pt x="8092" y="7787"/>
                    <a:pt x="6855" y="8406"/>
                  </a:cubicBezTo>
                  <a:cubicBezTo>
                    <a:pt x="5901" y="8968"/>
                    <a:pt x="5329" y="9987"/>
                    <a:pt x="5427" y="11073"/>
                  </a:cubicBezTo>
                  <a:cubicBezTo>
                    <a:pt x="5427" y="12330"/>
                    <a:pt x="6092" y="13492"/>
                    <a:pt x="7236" y="14026"/>
                  </a:cubicBezTo>
                  <a:cubicBezTo>
                    <a:pt x="9143" y="14950"/>
                    <a:pt x="11143" y="15683"/>
                    <a:pt x="13143" y="16217"/>
                  </a:cubicBezTo>
                  <a:cubicBezTo>
                    <a:pt x="15524" y="16903"/>
                    <a:pt x="17905" y="17760"/>
                    <a:pt x="20189" y="18789"/>
                  </a:cubicBezTo>
                  <a:cubicBezTo>
                    <a:pt x="21998" y="19665"/>
                    <a:pt x="23621" y="20932"/>
                    <a:pt x="24951" y="22503"/>
                  </a:cubicBezTo>
                  <a:cubicBezTo>
                    <a:pt x="26379" y="24342"/>
                    <a:pt x="27142" y="26646"/>
                    <a:pt x="26951" y="28980"/>
                  </a:cubicBezTo>
                  <a:cubicBezTo>
                    <a:pt x="27239" y="32752"/>
                    <a:pt x="25523" y="36400"/>
                    <a:pt x="22379" y="38505"/>
                  </a:cubicBezTo>
                  <a:cubicBezTo>
                    <a:pt x="18952" y="40801"/>
                    <a:pt x="14952" y="41934"/>
                    <a:pt x="10854" y="41744"/>
                  </a:cubicBezTo>
                  <a:cubicBezTo>
                    <a:pt x="7617" y="41810"/>
                    <a:pt x="4380" y="41296"/>
                    <a:pt x="1329" y="40220"/>
                  </a:cubicBezTo>
                  <a:cubicBezTo>
                    <a:pt x="-1526" y="39391"/>
                    <a:pt x="-4098" y="37962"/>
                    <a:pt x="-6289" y="36029"/>
                  </a:cubicBezTo>
                  <a:lnTo>
                    <a:pt x="-2861" y="29075"/>
                  </a:lnTo>
                  <a:cubicBezTo>
                    <a:pt x="-954" y="30733"/>
                    <a:pt x="1236" y="31990"/>
                    <a:pt x="3618" y="32790"/>
                  </a:cubicBezTo>
                  <a:cubicBezTo>
                    <a:pt x="5901" y="33619"/>
                    <a:pt x="8380" y="34076"/>
                    <a:pt x="10854" y="34124"/>
                  </a:cubicBezTo>
                  <a:cubicBezTo>
                    <a:pt x="12380" y="34228"/>
                    <a:pt x="13905" y="33895"/>
                    <a:pt x="15235" y="33171"/>
                  </a:cubicBezTo>
                  <a:cubicBezTo>
                    <a:pt x="16287" y="32628"/>
                    <a:pt x="16952" y="31514"/>
                    <a:pt x="16952" y="30314"/>
                  </a:cubicBezTo>
                  <a:cubicBezTo>
                    <a:pt x="16952" y="28961"/>
                    <a:pt x="16189" y="27713"/>
                    <a:pt x="15045" y="27075"/>
                  </a:cubicBezTo>
                  <a:cubicBezTo>
                    <a:pt x="13045" y="26142"/>
                    <a:pt x="10952" y="25380"/>
                    <a:pt x="8854" y="24789"/>
                  </a:cubicBezTo>
                  <a:cubicBezTo>
                    <a:pt x="6571" y="24123"/>
                    <a:pt x="4283" y="23294"/>
                    <a:pt x="2092" y="22313"/>
                  </a:cubicBezTo>
                  <a:cubicBezTo>
                    <a:pt x="283" y="21541"/>
                    <a:pt x="-1243" y="20322"/>
                    <a:pt x="-2387" y="18789"/>
                  </a:cubicBezTo>
                  <a:cubicBezTo>
                    <a:pt x="-3717" y="16960"/>
                    <a:pt x="-4387" y="14750"/>
                    <a:pt x="-4289" y="12502"/>
                  </a:cubicBezTo>
                  <a:cubicBezTo>
                    <a:pt x="-4577" y="8787"/>
                    <a:pt x="-2954" y="5177"/>
                    <a:pt x="92" y="2977"/>
                  </a:cubicBezTo>
                  <a:cubicBezTo>
                    <a:pt x="3329" y="786"/>
                    <a:pt x="7236" y="-319"/>
                    <a:pt x="11143" y="-166"/>
                  </a:cubicBezTo>
                  <a:cubicBezTo>
                    <a:pt x="13808" y="-166"/>
                    <a:pt x="16477" y="215"/>
                    <a:pt x="19045" y="977"/>
                  </a:cubicBezTo>
                  <a:cubicBezTo>
                    <a:pt x="21523" y="1662"/>
                    <a:pt x="23905" y="2758"/>
                    <a:pt x="26095" y="4215"/>
                  </a:cubicBezTo>
                  <a:lnTo>
                    <a:pt x="22477" y="11359"/>
                  </a:lnTo>
                  <a:cubicBezTo>
                    <a:pt x="20668" y="10216"/>
                    <a:pt x="18761" y="9254"/>
                    <a:pt x="16761" y="8501"/>
                  </a:cubicBezTo>
                  <a:close/>
                </a:path>
              </a:pathLst>
            </a:custGeom>
            <a:solidFill>
              <a:srgbClr val="6D6E71"/>
            </a:solidFill>
            <a:ln w="9525" cap="flat">
              <a:noFill/>
              <a:prstDash val="solid"/>
              <a:miter/>
            </a:ln>
          </p:spPr>
          <p:txBody>
            <a:bodyPr rtlCol="0" anchor="ctr"/>
            <a:lstStyle/>
            <a:p>
              <a:endParaRPr lang="en-US"/>
            </a:p>
          </p:txBody>
        </p:sp>
        <p:sp>
          <p:nvSpPr>
            <p:cNvPr id="1891" name="Freeform: Shape 1890">
              <a:extLst>
                <a:ext uri="{FF2B5EF4-FFF2-40B4-BE49-F238E27FC236}">
                  <a16:creationId xmlns:a16="http://schemas.microsoft.com/office/drawing/2014/main" id="{A35333B4-3AAF-49EE-AF48-4CB89183CEFF}"/>
                </a:ext>
              </a:extLst>
            </p:cNvPr>
            <p:cNvSpPr/>
            <p:nvPr/>
          </p:nvSpPr>
          <p:spPr>
            <a:xfrm>
              <a:off x="17456945" y="4902282"/>
              <a:ext cx="45053" cy="53385"/>
            </a:xfrm>
            <a:custGeom>
              <a:avLst/>
              <a:gdLst>
                <a:gd name="connsiteX0" fmla="*/ 27332 w 45053"/>
                <a:gd name="connsiteY0" fmla="*/ 53206 h 53385"/>
                <a:gd name="connsiteX1" fmla="*/ 17807 w 45053"/>
                <a:gd name="connsiteY1" fmla="*/ 37394 h 53385"/>
                <a:gd name="connsiteX2" fmla="*/ 3901 w 45053"/>
                <a:gd name="connsiteY2" fmla="*/ 37394 h 53385"/>
                <a:gd name="connsiteX3" fmla="*/ 3901 w 45053"/>
                <a:gd name="connsiteY3" fmla="*/ 53111 h 53385"/>
                <a:gd name="connsiteX4" fmla="*/ -6289 w 45053"/>
                <a:gd name="connsiteY4" fmla="*/ 53111 h 53385"/>
                <a:gd name="connsiteX5" fmla="*/ -6289 w 45053"/>
                <a:gd name="connsiteY5" fmla="*/ -134 h 53385"/>
                <a:gd name="connsiteX6" fmla="*/ 15998 w 45053"/>
                <a:gd name="connsiteY6" fmla="*/ -134 h 53385"/>
                <a:gd name="connsiteX7" fmla="*/ 31904 w 45053"/>
                <a:gd name="connsiteY7" fmla="*/ 4628 h 53385"/>
                <a:gd name="connsiteX8" fmla="*/ 37620 w 45053"/>
                <a:gd name="connsiteY8" fmla="*/ 18249 h 53385"/>
                <a:gd name="connsiteX9" fmla="*/ 34858 w 45053"/>
                <a:gd name="connsiteY9" fmla="*/ 28917 h 53385"/>
                <a:gd name="connsiteX10" fmla="*/ 26951 w 45053"/>
                <a:gd name="connsiteY10" fmla="*/ 35489 h 53385"/>
                <a:gd name="connsiteX11" fmla="*/ 38764 w 45053"/>
                <a:gd name="connsiteY11" fmla="*/ 53206 h 53385"/>
                <a:gd name="connsiteX12" fmla="*/ 4185 w 45053"/>
                <a:gd name="connsiteY12" fmla="*/ 28536 h 53385"/>
                <a:gd name="connsiteX13" fmla="*/ 16282 w 45053"/>
                <a:gd name="connsiteY13" fmla="*/ 28536 h 53385"/>
                <a:gd name="connsiteX14" fmla="*/ 25044 w 45053"/>
                <a:gd name="connsiteY14" fmla="*/ 25964 h 53385"/>
                <a:gd name="connsiteX15" fmla="*/ 25044 w 45053"/>
                <a:gd name="connsiteY15" fmla="*/ 11201 h 53385"/>
                <a:gd name="connsiteX16" fmla="*/ 16282 w 45053"/>
                <a:gd name="connsiteY16" fmla="*/ 8819 h 53385"/>
                <a:gd name="connsiteX17" fmla="*/ 4185 w 45053"/>
                <a:gd name="connsiteY17" fmla="*/ 8819 h 53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053" h="53385">
                  <a:moveTo>
                    <a:pt x="27332" y="53206"/>
                  </a:moveTo>
                  <a:lnTo>
                    <a:pt x="17807" y="37394"/>
                  </a:lnTo>
                  <a:lnTo>
                    <a:pt x="3901" y="37394"/>
                  </a:lnTo>
                  <a:lnTo>
                    <a:pt x="3901" y="53111"/>
                  </a:lnTo>
                  <a:lnTo>
                    <a:pt x="-6289" y="53111"/>
                  </a:lnTo>
                  <a:lnTo>
                    <a:pt x="-6289" y="-134"/>
                  </a:lnTo>
                  <a:lnTo>
                    <a:pt x="15998" y="-134"/>
                  </a:lnTo>
                  <a:cubicBezTo>
                    <a:pt x="21714" y="-486"/>
                    <a:pt x="27332" y="1200"/>
                    <a:pt x="31904" y="4628"/>
                  </a:cubicBezTo>
                  <a:cubicBezTo>
                    <a:pt x="35811" y="8057"/>
                    <a:pt x="37904" y="13077"/>
                    <a:pt x="37620" y="18249"/>
                  </a:cubicBezTo>
                  <a:cubicBezTo>
                    <a:pt x="37713" y="21992"/>
                    <a:pt x="36764" y="25688"/>
                    <a:pt x="34858" y="28917"/>
                  </a:cubicBezTo>
                  <a:cubicBezTo>
                    <a:pt x="33048" y="31927"/>
                    <a:pt x="30286" y="34232"/>
                    <a:pt x="26951" y="35489"/>
                  </a:cubicBezTo>
                  <a:lnTo>
                    <a:pt x="38764" y="53206"/>
                  </a:lnTo>
                  <a:close/>
                  <a:moveTo>
                    <a:pt x="4185" y="28536"/>
                  </a:moveTo>
                  <a:lnTo>
                    <a:pt x="16282" y="28536"/>
                  </a:lnTo>
                  <a:cubicBezTo>
                    <a:pt x="19426" y="28755"/>
                    <a:pt x="22570" y="27841"/>
                    <a:pt x="25044" y="25964"/>
                  </a:cubicBezTo>
                  <a:cubicBezTo>
                    <a:pt x="29142" y="21878"/>
                    <a:pt x="29142" y="15287"/>
                    <a:pt x="25044" y="11201"/>
                  </a:cubicBezTo>
                  <a:cubicBezTo>
                    <a:pt x="22477" y="9439"/>
                    <a:pt x="19426" y="8591"/>
                    <a:pt x="16282" y="8819"/>
                  </a:cubicBezTo>
                  <a:lnTo>
                    <a:pt x="4185" y="8819"/>
                  </a:lnTo>
                  <a:close/>
                </a:path>
              </a:pathLst>
            </a:custGeom>
            <a:solidFill>
              <a:srgbClr val="6D6E71"/>
            </a:solidFill>
            <a:ln w="9525" cap="flat">
              <a:noFill/>
              <a:prstDash val="solid"/>
              <a:miter/>
            </a:ln>
          </p:spPr>
          <p:txBody>
            <a:bodyPr rtlCol="0" anchor="ctr"/>
            <a:lstStyle/>
            <a:p>
              <a:endParaRPr lang="en-US"/>
            </a:p>
          </p:txBody>
        </p:sp>
        <p:sp>
          <p:nvSpPr>
            <p:cNvPr id="1892" name="Freeform: Shape 1891">
              <a:extLst>
                <a:ext uri="{FF2B5EF4-FFF2-40B4-BE49-F238E27FC236}">
                  <a16:creationId xmlns:a16="http://schemas.microsoft.com/office/drawing/2014/main" id="{91358440-4094-4241-B0FA-07D00A5BDFC8}"/>
                </a:ext>
              </a:extLst>
            </p:cNvPr>
            <p:cNvSpPr/>
            <p:nvPr/>
          </p:nvSpPr>
          <p:spPr>
            <a:xfrm>
              <a:off x="17508275" y="4914586"/>
              <a:ext cx="40156" cy="41467"/>
            </a:xfrm>
            <a:custGeom>
              <a:avLst/>
              <a:gdLst>
                <a:gd name="connsiteX0" fmla="*/ 28962 w 40156"/>
                <a:gd name="connsiteY0" fmla="*/ 5373 h 41467"/>
                <a:gd name="connsiteX1" fmla="*/ 33818 w 40156"/>
                <a:gd name="connsiteY1" fmla="*/ 20994 h 41467"/>
                <a:gd name="connsiteX2" fmla="*/ 33818 w 40156"/>
                <a:gd name="connsiteY2" fmla="*/ 23947 h 41467"/>
                <a:gd name="connsiteX3" fmla="*/ 3722 w 40156"/>
                <a:gd name="connsiteY3" fmla="*/ 23947 h 41467"/>
                <a:gd name="connsiteX4" fmla="*/ 7722 w 40156"/>
                <a:gd name="connsiteY4" fmla="*/ 30805 h 41467"/>
                <a:gd name="connsiteX5" fmla="*/ 15340 w 40156"/>
                <a:gd name="connsiteY5" fmla="*/ 33281 h 41467"/>
                <a:gd name="connsiteX6" fmla="*/ 21340 w 40156"/>
                <a:gd name="connsiteY6" fmla="*/ 32138 h 41467"/>
                <a:gd name="connsiteX7" fmla="*/ 26293 w 40156"/>
                <a:gd name="connsiteY7" fmla="*/ 28710 h 41467"/>
                <a:gd name="connsiteX8" fmla="*/ 31627 w 40156"/>
                <a:gd name="connsiteY8" fmla="*/ 34234 h 41467"/>
                <a:gd name="connsiteX9" fmla="*/ 24200 w 40156"/>
                <a:gd name="connsiteY9" fmla="*/ 39473 h 41467"/>
                <a:gd name="connsiteX10" fmla="*/ 14675 w 40156"/>
                <a:gd name="connsiteY10" fmla="*/ 41283 h 41467"/>
                <a:gd name="connsiteX11" fmla="*/ 3624 w 40156"/>
                <a:gd name="connsiteY11" fmla="*/ 38711 h 41467"/>
                <a:gd name="connsiteX12" fmla="*/ -3710 w 40156"/>
                <a:gd name="connsiteY12" fmla="*/ 31376 h 41467"/>
                <a:gd name="connsiteX13" fmla="*/ -6282 w 40156"/>
                <a:gd name="connsiteY13" fmla="*/ 20613 h 41467"/>
                <a:gd name="connsiteX14" fmla="*/ -3612 w 40156"/>
                <a:gd name="connsiteY14" fmla="*/ 9850 h 41467"/>
                <a:gd name="connsiteX15" fmla="*/ 3722 w 40156"/>
                <a:gd name="connsiteY15" fmla="*/ 2420 h 41467"/>
                <a:gd name="connsiteX16" fmla="*/ 14484 w 40156"/>
                <a:gd name="connsiteY16" fmla="*/ -151 h 41467"/>
                <a:gd name="connsiteX17" fmla="*/ 28962 w 40156"/>
                <a:gd name="connsiteY17" fmla="*/ 5373 h 41467"/>
                <a:gd name="connsiteX18" fmla="*/ 24772 w 40156"/>
                <a:gd name="connsiteY18" fmla="*/ 17375 h 41467"/>
                <a:gd name="connsiteX19" fmla="*/ 21819 w 40156"/>
                <a:gd name="connsiteY19" fmla="*/ 10231 h 41467"/>
                <a:gd name="connsiteX20" fmla="*/ 14387 w 40156"/>
                <a:gd name="connsiteY20" fmla="*/ 7564 h 41467"/>
                <a:gd name="connsiteX21" fmla="*/ 7052 w 40156"/>
                <a:gd name="connsiteY21" fmla="*/ 10136 h 41467"/>
                <a:gd name="connsiteX22" fmla="*/ 3434 w 40156"/>
                <a:gd name="connsiteY22" fmla="*/ 17375 h 4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156" h="41467">
                  <a:moveTo>
                    <a:pt x="28962" y="5373"/>
                  </a:moveTo>
                  <a:cubicBezTo>
                    <a:pt x="32390" y="9812"/>
                    <a:pt x="34199" y="15365"/>
                    <a:pt x="33818" y="20994"/>
                  </a:cubicBezTo>
                  <a:lnTo>
                    <a:pt x="33818" y="23947"/>
                  </a:lnTo>
                  <a:lnTo>
                    <a:pt x="3722" y="23947"/>
                  </a:lnTo>
                  <a:cubicBezTo>
                    <a:pt x="4196" y="26643"/>
                    <a:pt x="5624" y="29081"/>
                    <a:pt x="7722" y="30805"/>
                  </a:cubicBezTo>
                  <a:cubicBezTo>
                    <a:pt x="9912" y="32481"/>
                    <a:pt x="12577" y="33348"/>
                    <a:pt x="15340" y="33281"/>
                  </a:cubicBezTo>
                  <a:cubicBezTo>
                    <a:pt x="17438" y="33291"/>
                    <a:pt x="19437" y="32901"/>
                    <a:pt x="21340" y="32138"/>
                  </a:cubicBezTo>
                  <a:cubicBezTo>
                    <a:pt x="23246" y="31338"/>
                    <a:pt x="24865" y="30176"/>
                    <a:pt x="26293" y="28710"/>
                  </a:cubicBezTo>
                  <a:lnTo>
                    <a:pt x="31627" y="34234"/>
                  </a:lnTo>
                  <a:cubicBezTo>
                    <a:pt x="29627" y="36529"/>
                    <a:pt x="27056" y="38320"/>
                    <a:pt x="24200" y="39473"/>
                  </a:cubicBezTo>
                  <a:cubicBezTo>
                    <a:pt x="21154" y="40692"/>
                    <a:pt x="17912" y="41311"/>
                    <a:pt x="14675" y="41283"/>
                  </a:cubicBezTo>
                  <a:cubicBezTo>
                    <a:pt x="10866" y="41359"/>
                    <a:pt x="7052" y="40473"/>
                    <a:pt x="3624" y="38711"/>
                  </a:cubicBezTo>
                  <a:cubicBezTo>
                    <a:pt x="480" y="37034"/>
                    <a:pt x="-1994" y="34482"/>
                    <a:pt x="-3710" y="31376"/>
                  </a:cubicBezTo>
                  <a:cubicBezTo>
                    <a:pt x="-5519" y="28071"/>
                    <a:pt x="-6375" y="24366"/>
                    <a:pt x="-6282" y="20613"/>
                  </a:cubicBezTo>
                  <a:cubicBezTo>
                    <a:pt x="-6375" y="16851"/>
                    <a:pt x="-5422" y="13136"/>
                    <a:pt x="-3612" y="9850"/>
                  </a:cubicBezTo>
                  <a:cubicBezTo>
                    <a:pt x="-1901" y="6735"/>
                    <a:pt x="671" y="4163"/>
                    <a:pt x="3722" y="2420"/>
                  </a:cubicBezTo>
                  <a:cubicBezTo>
                    <a:pt x="7052" y="668"/>
                    <a:pt x="10768" y="-218"/>
                    <a:pt x="14484" y="-151"/>
                  </a:cubicBezTo>
                  <a:cubicBezTo>
                    <a:pt x="19912" y="-447"/>
                    <a:pt x="25153" y="1563"/>
                    <a:pt x="28962" y="5373"/>
                  </a:cubicBezTo>
                  <a:close/>
                  <a:moveTo>
                    <a:pt x="24772" y="17375"/>
                  </a:moveTo>
                  <a:cubicBezTo>
                    <a:pt x="24865" y="14679"/>
                    <a:pt x="23721" y="12088"/>
                    <a:pt x="21819" y="10231"/>
                  </a:cubicBezTo>
                  <a:cubicBezTo>
                    <a:pt x="19819" y="8393"/>
                    <a:pt x="17149" y="7431"/>
                    <a:pt x="14387" y="7564"/>
                  </a:cubicBezTo>
                  <a:cubicBezTo>
                    <a:pt x="11722" y="7478"/>
                    <a:pt x="9057" y="8393"/>
                    <a:pt x="7052" y="10136"/>
                  </a:cubicBezTo>
                  <a:cubicBezTo>
                    <a:pt x="5052" y="12069"/>
                    <a:pt x="3815" y="14622"/>
                    <a:pt x="3434" y="17375"/>
                  </a:cubicBezTo>
                  <a:close/>
                </a:path>
              </a:pathLst>
            </a:custGeom>
            <a:solidFill>
              <a:srgbClr val="6D6E71"/>
            </a:solidFill>
            <a:ln w="9525" cap="flat">
              <a:noFill/>
              <a:prstDash val="solid"/>
              <a:miter/>
            </a:ln>
          </p:spPr>
          <p:txBody>
            <a:bodyPr rtlCol="0" anchor="ctr"/>
            <a:lstStyle/>
            <a:p>
              <a:endParaRPr lang="en-US"/>
            </a:p>
          </p:txBody>
        </p:sp>
        <p:sp>
          <p:nvSpPr>
            <p:cNvPr id="1893" name="Freeform: Shape 1892">
              <a:extLst>
                <a:ext uri="{FF2B5EF4-FFF2-40B4-BE49-F238E27FC236}">
                  <a16:creationId xmlns:a16="http://schemas.microsoft.com/office/drawing/2014/main" id="{2CAA5AFB-4287-4076-8013-65E127263318}"/>
                </a:ext>
              </a:extLst>
            </p:cNvPr>
            <p:cNvSpPr/>
            <p:nvPr/>
          </p:nvSpPr>
          <p:spPr>
            <a:xfrm>
              <a:off x="17553234" y="4914611"/>
              <a:ext cx="38200" cy="41444"/>
            </a:xfrm>
            <a:custGeom>
              <a:avLst/>
              <a:gdLst>
                <a:gd name="connsiteX0" fmla="*/ 14769 w 38200"/>
                <a:gd name="connsiteY0" fmla="*/ 8492 h 41444"/>
                <a:gd name="connsiteX1" fmla="*/ 6769 w 38200"/>
                <a:gd name="connsiteY1" fmla="*/ 11825 h 41444"/>
                <a:gd name="connsiteX2" fmla="*/ 6769 w 38200"/>
                <a:gd name="connsiteY2" fmla="*/ 29351 h 41444"/>
                <a:gd name="connsiteX3" fmla="*/ 14769 w 38200"/>
                <a:gd name="connsiteY3" fmla="*/ 32685 h 41444"/>
                <a:gd name="connsiteX4" fmla="*/ 25819 w 38200"/>
                <a:gd name="connsiteY4" fmla="*/ 27922 h 41444"/>
                <a:gd name="connsiteX5" fmla="*/ 31912 w 38200"/>
                <a:gd name="connsiteY5" fmla="*/ 33066 h 41444"/>
                <a:gd name="connsiteX6" fmla="*/ 24675 w 38200"/>
                <a:gd name="connsiteY6" fmla="*/ 39162 h 41444"/>
                <a:gd name="connsiteX7" fmla="*/ 14294 w 38200"/>
                <a:gd name="connsiteY7" fmla="*/ 41258 h 41444"/>
                <a:gd name="connsiteX8" fmla="*/ 3527 w 38200"/>
                <a:gd name="connsiteY8" fmla="*/ 38686 h 41444"/>
                <a:gd name="connsiteX9" fmla="*/ -3709 w 38200"/>
                <a:gd name="connsiteY9" fmla="*/ 31351 h 41444"/>
                <a:gd name="connsiteX10" fmla="*/ -6281 w 38200"/>
                <a:gd name="connsiteY10" fmla="*/ 20588 h 41444"/>
                <a:gd name="connsiteX11" fmla="*/ -3709 w 38200"/>
                <a:gd name="connsiteY11" fmla="*/ 9730 h 41444"/>
                <a:gd name="connsiteX12" fmla="*/ 3625 w 38200"/>
                <a:gd name="connsiteY12" fmla="*/ 2395 h 41444"/>
                <a:gd name="connsiteX13" fmla="*/ 14387 w 38200"/>
                <a:gd name="connsiteY13" fmla="*/ -177 h 41444"/>
                <a:gd name="connsiteX14" fmla="*/ 24387 w 38200"/>
                <a:gd name="connsiteY14" fmla="*/ 1729 h 41444"/>
                <a:gd name="connsiteX15" fmla="*/ 31437 w 38200"/>
                <a:gd name="connsiteY15" fmla="*/ 7253 h 41444"/>
                <a:gd name="connsiteX16" fmla="*/ 25438 w 38200"/>
                <a:gd name="connsiteY16" fmla="*/ 12968 h 41444"/>
                <a:gd name="connsiteX17" fmla="*/ 14769 w 38200"/>
                <a:gd name="connsiteY17" fmla="*/ 8492 h 41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200" h="41444">
                  <a:moveTo>
                    <a:pt x="14769" y="8492"/>
                  </a:moveTo>
                  <a:cubicBezTo>
                    <a:pt x="11722" y="8425"/>
                    <a:pt x="8862" y="9634"/>
                    <a:pt x="6769" y="11825"/>
                  </a:cubicBezTo>
                  <a:cubicBezTo>
                    <a:pt x="2574" y="16921"/>
                    <a:pt x="2574" y="24255"/>
                    <a:pt x="6769" y="29351"/>
                  </a:cubicBezTo>
                  <a:cubicBezTo>
                    <a:pt x="8862" y="31590"/>
                    <a:pt x="11722" y="32809"/>
                    <a:pt x="14769" y="32685"/>
                  </a:cubicBezTo>
                  <a:cubicBezTo>
                    <a:pt x="19057" y="33028"/>
                    <a:pt x="23149" y="31237"/>
                    <a:pt x="25819" y="27922"/>
                  </a:cubicBezTo>
                  <a:lnTo>
                    <a:pt x="31912" y="33066"/>
                  </a:lnTo>
                  <a:cubicBezTo>
                    <a:pt x="30102" y="35704"/>
                    <a:pt x="27628" y="37800"/>
                    <a:pt x="24675" y="39162"/>
                  </a:cubicBezTo>
                  <a:cubicBezTo>
                    <a:pt x="21438" y="40629"/>
                    <a:pt x="17913" y="41343"/>
                    <a:pt x="14294" y="41258"/>
                  </a:cubicBezTo>
                  <a:cubicBezTo>
                    <a:pt x="10578" y="41324"/>
                    <a:pt x="6862" y="40438"/>
                    <a:pt x="3527" y="38686"/>
                  </a:cubicBezTo>
                  <a:cubicBezTo>
                    <a:pt x="481" y="36981"/>
                    <a:pt x="-1998" y="34438"/>
                    <a:pt x="-3709" y="31351"/>
                  </a:cubicBezTo>
                  <a:cubicBezTo>
                    <a:pt x="-5519" y="28046"/>
                    <a:pt x="-6379" y="24341"/>
                    <a:pt x="-6281" y="20588"/>
                  </a:cubicBezTo>
                  <a:cubicBezTo>
                    <a:pt x="-6379" y="16807"/>
                    <a:pt x="-5426" y="13073"/>
                    <a:pt x="-3709" y="9730"/>
                  </a:cubicBezTo>
                  <a:cubicBezTo>
                    <a:pt x="-1998" y="6653"/>
                    <a:pt x="574" y="4110"/>
                    <a:pt x="3625" y="2395"/>
                  </a:cubicBezTo>
                  <a:cubicBezTo>
                    <a:pt x="6960" y="643"/>
                    <a:pt x="10671" y="-243"/>
                    <a:pt x="14387" y="-177"/>
                  </a:cubicBezTo>
                  <a:cubicBezTo>
                    <a:pt x="17815" y="-214"/>
                    <a:pt x="21247" y="433"/>
                    <a:pt x="24387" y="1729"/>
                  </a:cubicBezTo>
                  <a:cubicBezTo>
                    <a:pt x="27149" y="2967"/>
                    <a:pt x="29530" y="4862"/>
                    <a:pt x="31437" y="7253"/>
                  </a:cubicBezTo>
                  <a:lnTo>
                    <a:pt x="25438" y="12968"/>
                  </a:lnTo>
                  <a:cubicBezTo>
                    <a:pt x="22675" y="9996"/>
                    <a:pt x="18768" y="8368"/>
                    <a:pt x="14769" y="8492"/>
                  </a:cubicBezTo>
                  <a:close/>
                </a:path>
              </a:pathLst>
            </a:custGeom>
            <a:solidFill>
              <a:srgbClr val="6D6E71"/>
            </a:solidFill>
            <a:ln w="9525" cap="flat">
              <a:noFill/>
              <a:prstDash val="solid"/>
              <a:miter/>
            </a:ln>
          </p:spPr>
          <p:txBody>
            <a:bodyPr rtlCol="0" anchor="ctr"/>
            <a:lstStyle/>
            <a:p>
              <a:endParaRPr lang="en-US"/>
            </a:p>
          </p:txBody>
        </p:sp>
        <p:sp>
          <p:nvSpPr>
            <p:cNvPr id="1894" name="Freeform: Shape 1893">
              <a:extLst>
                <a:ext uri="{FF2B5EF4-FFF2-40B4-BE49-F238E27FC236}">
                  <a16:creationId xmlns:a16="http://schemas.microsoft.com/office/drawing/2014/main" id="{16C7B71A-AC22-4E67-ABF9-3E2ECE5355B5}"/>
                </a:ext>
              </a:extLst>
            </p:cNvPr>
            <p:cNvSpPr/>
            <p:nvPr/>
          </p:nvSpPr>
          <p:spPr>
            <a:xfrm>
              <a:off x="17595907" y="4914577"/>
              <a:ext cx="40137" cy="41476"/>
            </a:xfrm>
            <a:custGeom>
              <a:avLst/>
              <a:gdLst>
                <a:gd name="connsiteX0" fmla="*/ 28865 w 40137"/>
                <a:gd name="connsiteY0" fmla="*/ 5382 h 41476"/>
                <a:gd name="connsiteX1" fmla="*/ 33818 w 40137"/>
                <a:gd name="connsiteY1" fmla="*/ 21003 h 41476"/>
                <a:gd name="connsiteX2" fmla="*/ 33818 w 40137"/>
                <a:gd name="connsiteY2" fmla="*/ 23956 h 41476"/>
                <a:gd name="connsiteX3" fmla="*/ 3717 w 40137"/>
                <a:gd name="connsiteY3" fmla="*/ 23956 h 41476"/>
                <a:gd name="connsiteX4" fmla="*/ 7815 w 40137"/>
                <a:gd name="connsiteY4" fmla="*/ 30814 h 41476"/>
                <a:gd name="connsiteX5" fmla="*/ 15340 w 40137"/>
                <a:gd name="connsiteY5" fmla="*/ 33290 h 41476"/>
                <a:gd name="connsiteX6" fmla="*/ 21340 w 40137"/>
                <a:gd name="connsiteY6" fmla="*/ 32147 h 41476"/>
                <a:gd name="connsiteX7" fmla="*/ 26293 w 40137"/>
                <a:gd name="connsiteY7" fmla="*/ 28718 h 41476"/>
                <a:gd name="connsiteX8" fmla="*/ 31627 w 40137"/>
                <a:gd name="connsiteY8" fmla="*/ 34243 h 41476"/>
                <a:gd name="connsiteX9" fmla="*/ 24195 w 40137"/>
                <a:gd name="connsiteY9" fmla="*/ 39482 h 41476"/>
                <a:gd name="connsiteX10" fmla="*/ 14670 w 40137"/>
                <a:gd name="connsiteY10" fmla="*/ 41292 h 41476"/>
                <a:gd name="connsiteX11" fmla="*/ 3717 w 40137"/>
                <a:gd name="connsiteY11" fmla="*/ 38720 h 41476"/>
                <a:gd name="connsiteX12" fmla="*/ -3617 w 40137"/>
                <a:gd name="connsiteY12" fmla="*/ 31385 h 41476"/>
                <a:gd name="connsiteX13" fmla="*/ -6282 w 40137"/>
                <a:gd name="connsiteY13" fmla="*/ 20622 h 41476"/>
                <a:gd name="connsiteX14" fmla="*/ -3617 w 40137"/>
                <a:gd name="connsiteY14" fmla="*/ 9859 h 41476"/>
                <a:gd name="connsiteX15" fmla="*/ 3717 w 40137"/>
                <a:gd name="connsiteY15" fmla="*/ 2429 h 41476"/>
                <a:gd name="connsiteX16" fmla="*/ 14484 w 40137"/>
                <a:gd name="connsiteY16" fmla="*/ -143 h 41476"/>
                <a:gd name="connsiteX17" fmla="*/ 28865 w 40137"/>
                <a:gd name="connsiteY17" fmla="*/ 5382 h 41476"/>
                <a:gd name="connsiteX18" fmla="*/ 24674 w 40137"/>
                <a:gd name="connsiteY18" fmla="*/ 17384 h 41476"/>
                <a:gd name="connsiteX19" fmla="*/ 21721 w 40137"/>
                <a:gd name="connsiteY19" fmla="*/ 10240 h 41476"/>
                <a:gd name="connsiteX20" fmla="*/ 14294 w 40137"/>
                <a:gd name="connsiteY20" fmla="*/ 7573 h 41476"/>
                <a:gd name="connsiteX21" fmla="*/ 6959 w 40137"/>
                <a:gd name="connsiteY21" fmla="*/ 10145 h 41476"/>
                <a:gd name="connsiteX22" fmla="*/ 3336 w 40137"/>
                <a:gd name="connsiteY22" fmla="*/ 17384 h 4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137" h="41476">
                  <a:moveTo>
                    <a:pt x="28865" y="5382"/>
                  </a:moveTo>
                  <a:cubicBezTo>
                    <a:pt x="32390" y="9811"/>
                    <a:pt x="34102" y="15365"/>
                    <a:pt x="33818" y="21003"/>
                  </a:cubicBezTo>
                  <a:cubicBezTo>
                    <a:pt x="33818" y="22337"/>
                    <a:pt x="33818" y="23289"/>
                    <a:pt x="33818" y="23956"/>
                  </a:cubicBezTo>
                  <a:lnTo>
                    <a:pt x="3717" y="23956"/>
                  </a:lnTo>
                  <a:cubicBezTo>
                    <a:pt x="4196" y="26661"/>
                    <a:pt x="5624" y="29099"/>
                    <a:pt x="7815" y="30814"/>
                  </a:cubicBezTo>
                  <a:cubicBezTo>
                    <a:pt x="10005" y="32490"/>
                    <a:pt x="12577" y="33366"/>
                    <a:pt x="15340" y="33290"/>
                  </a:cubicBezTo>
                  <a:cubicBezTo>
                    <a:pt x="17433" y="33300"/>
                    <a:pt x="19433" y="32909"/>
                    <a:pt x="21340" y="32147"/>
                  </a:cubicBezTo>
                  <a:cubicBezTo>
                    <a:pt x="23246" y="31347"/>
                    <a:pt x="24865" y="30185"/>
                    <a:pt x="26293" y="28718"/>
                  </a:cubicBezTo>
                  <a:lnTo>
                    <a:pt x="31627" y="34243"/>
                  </a:lnTo>
                  <a:cubicBezTo>
                    <a:pt x="29627" y="36538"/>
                    <a:pt x="27056" y="38329"/>
                    <a:pt x="24195" y="39482"/>
                  </a:cubicBezTo>
                  <a:cubicBezTo>
                    <a:pt x="21149" y="40720"/>
                    <a:pt x="17912" y="41339"/>
                    <a:pt x="14670" y="41292"/>
                  </a:cubicBezTo>
                  <a:cubicBezTo>
                    <a:pt x="10861" y="41368"/>
                    <a:pt x="7052" y="40482"/>
                    <a:pt x="3717" y="38720"/>
                  </a:cubicBezTo>
                  <a:cubicBezTo>
                    <a:pt x="573" y="37072"/>
                    <a:pt x="-1999" y="34509"/>
                    <a:pt x="-3617" y="31385"/>
                  </a:cubicBezTo>
                  <a:cubicBezTo>
                    <a:pt x="-5426" y="28109"/>
                    <a:pt x="-6380" y="24384"/>
                    <a:pt x="-6282" y="20622"/>
                  </a:cubicBezTo>
                  <a:cubicBezTo>
                    <a:pt x="-6380" y="16860"/>
                    <a:pt x="-5426" y="13145"/>
                    <a:pt x="-3617" y="9859"/>
                  </a:cubicBezTo>
                  <a:cubicBezTo>
                    <a:pt x="-1901" y="6744"/>
                    <a:pt x="671" y="4172"/>
                    <a:pt x="3717" y="2429"/>
                  </a:cubicBezTo>
                  <a:cubicBezTo>
                    <a:pt x="7052" y="677"/>
                    <a:pt x="10768" y="-209"/>
                    <a:pt x="14484" y="-143"/>
                  </a:cubicBezTo>
                  <a:cubicBezTo>
                    <a:pt x="19814" y="-485"/>
                    <a:pt x="25149" y="1534"/>
                    <a:pt x="28865" y="5382"/>
                  </a:cubicBezTo>
                  <a:close/>
                  <a:moveTo>
                    <a:pt x="24674" y="17384"/>
                  </a:moveTo>
                  <a:cubicBezTo>
                    <a:pt x="24767" y="14688"/>
                    <a:pt x="23628" y="12097"/>
                    <a:pt x="21721" y="10240"/>
                  </a:cubicBezTo>
                  <a:cubicBezTo>
                    <a:pt x="19721" y="8402"/>
                    <a:pt x="17051" y="7440"/>
                    <a:pt x="14294" y="7573"/>
                  </a:cubicBezTo>
                  <a:cubicBezTo>
                    <a:pt x="11624" y="7487"/>
                    <a:pt x="8959" y="8402"/>
                    <a:pt x="6959" y="10145"/>
                  </a:cubicBezTo>
                  <a:cubicBezTo>
                    <a:pt x="4959" y="12078"/>
                    <a:pt x="3717" y="14631"/>
                    <a:pt x="3336" y="17384"/>
                  </a:cubicBezTo>
                  <a:close/>
                </a:path>
              </a:pathLst>
            </a:custGeom>
            <a:solidFill>
              <a:srgbClr val="6D6E71"/>
            </a:solidFill>
            <a:ln w="9525" cap="flat">
              <a:noFill/>
              <a:prstDash val="solid"/>
              <a:miter/>
            </a:ln>
          </p:spPr>
          <p:txBody>
            <a:bodyPr rtlCol="0" anchor="ctr"/>
            <a:lstStyle/>
            <a:p>
              <a:endParaRPr lang="en-US"/>
            </a:p>
          </p:txBody>
        </p:sp>
        <p:sp>
          <p:nvSpPr>
            <p:cNvPr id="1895" name="Freeform: Shape 1894">
              <a:extLst>
                <a:ext uri="{FF2B5EF4-FFF2-40B4-BE49-F238E27FC236}">
                  <a16:creationId xmlns:a16="http://schemas.microsoft.com/office/drawing/2014/main" id="{8DC4E75F-0ADA-4DD9-80BC-5718974BB4FC}"/>
                </a:ext>
              </a:extLst>
            </p:cNvPr>
            <p:cNvSpPr/>
            <p:nvPr/>
          </p:nvSpPr>
          <p:spPr>
            <a:xfrm>
              <a:off x="17643705" y="4897372"/>
              <a:ext cx="11383" cy="58295"/>
            </a:xfrm>
            <a:custGeom>
              <a:avLst/>
              <a:gdLst>
                <a:gd name="connsiteX0" fmla="*/ 3451 w 11383"/>
                <a:gd name="connsiteY0" fmla="*/ 1537 h 58295"/>
                <a:gd name="connsiteX1" fmla="*/ 3451 w 11383"/>
                <a:gd name="connsiteY1" fmla="*/ 9919 h 58295"/>
                <a:gd name="connsiteX2" fmla="*/ -646 w 11383"/>
                <a:gd name="connsiteY2" fmla="*/ 11633 h 58295"/>
                <a:gd name="connsiteX3" fmla="*/ -4646 w 11383"/>
                <a:gd name="connsiteY3" fmla="*/ 9919 h 58295"/>
                <a:gd name="connsiteX4" fmla="*/ -4646 w 11383"/>
                <a:gd name="connsiteY4" fmla="*/ 1537 h 58295"/>
                <a:gd name="connsiteX5" fmla="*/ -646 w 11383"/>
                <a:gd name="connsiteY5" fmla="*/ -177 h 58295"/>
                <a:gd name="connsiteX6" fmla="*/ 3451 w 11383"/>
                <a:gd name="connsiteY6" fmla="*/ 1537 h 58295"/>
                <a:gd name="connsiteX7" fmla="*/ -5502 w 11383"/>
                <a:gd name="connsiteY7" fmla="*/ 17349 h 58295"/>
                <a:gd name="connsiteX8" fmla="*/ 4023 w 11383"/>
                <a:gd name="connsiteY8" fmla="*/ 17349 h 58295"/>
                <a:gd name="connsiteX9" fmla="*/ 4023 w 11383"/>
                <a:gd name="connsiteY9" fmla="*/ 58115 h 58295"/>
                <a:gd name="connsiteX10" fmla="*/ -5502 w 11383"/>
                <a:gd name="connsiteY10" fmla="*/ 58115 h 5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383" h="58295">
                  <a:moveTo>
                    <a:pt x="3451" y="1537"/>
                  </a:moveTo>
                  <a:cubicBezTo>
                    <a:pt x="5642" y="3909"/>
                    <a:pt x="5642" y="7548"/>
                    <a:pt x="3451" y="9919"/>
                  </a:cubicBezTo>
                  <a:cubicBezTo>
                    <a:pt x="2405" y="11053"/>
                    <a:pt x="879" y="11672"/>
                    <a:pt x="-646" y="11633"/>
                  </a:cubicBezTo>
                  <a:cubicBezTo>
                    <a:pt x="-2172" y="11681"/>
                    <a:pt x="-3599" y="11053"/>
                    <a:pt x="-4646" y="9919"/>
                  </a:cubicBezTo>
                  <a:cubicBezTo>
                    <a:pt x="-6836" y="7548"/>
                    <a:pt x="-6836" y="3909"/>
                    <a:pt x="-4646" y="1537"/>
                  </a:cubicBezTo>
                  <a:cubicBezTo>
                    <a:pt x="-3599" y="404"/>
                    <a:pt x="-2172" y="-225"/>
                    <a:pt x="-646" y="-177"/>
                  </a:cubicBezTo>
                  <a:cubicBezTo>
                    <a:pt x="879" y="-215"/>
                    <a:pt x="2405" y="404"/>
                    <a:pt x="3451" y="1537"/>
                  </a:cubicBezTo>
                  <a:close/>
                  <a:moveTo>
                    <a:pt x="-5502" y="17349"/>
                  </a:moveTo>
                  <a:lnTo>
                    <a:pt x="4023" y="17349"/>
                  </a:lnTo>
                  <a:lnTo>
                    <a:pt x="4023" y="58115"/>
                  </a:lnTo>
                  <a:lnTo>
                    <a:pt x="-5502" y="58115"/>
                  </a:lnTo>
                  <a:close/>
                </a:path>
              </a:pathLst>
            </a:custGeom>
            <a:solidFill>
              <a:srgbClr val="6D6E71"/>
            </a:solidFill>
            <a:ln w="9525" cap="flat">
              <a:noFill/>
              <a:prstDash val="solid"/>
              <a:miter/>
            </a:ln>
          </p:spPr>
          <p:txBody>
            <a:bodyPr rtlCol="0" anchor="ctr"/>
            <a:lstStyle/>
            <a:p>
              <a:endParaRPr lang="en-US"/>
            </a:p>
          </p:txBody>
        </p:sp>
        <p:sp>
          <p:nvSpPr>
            <p:cNvPr id="1896" name="Freeform: Shape 1895">
              <a:extLst>
                <a:ext uri="{FF2B5EF4-FFF2-40B4-BE49-F238E27FC236}">
                  <a16:creationId xmlns:a16="http://schemas.microsoft.com/office/drawing/2014/main" id="{6385BD55-9F33-4D5C-8AC1-FC5CD8895F8A}"/>
                </a:ext>
              </a:extLst>
            </p:cNvPr>
            <p:cNvSpPr/>
            <p:nvPr/>
          </p:nvSpPr>
          <p:spPr>
            <a:xfrm>
              <a:off x="17660398" y="4914996"/>
              <a:ext cx="41053" cy="40766"/>
            </a:xfrm>
            <a:custGeom>
              <a:avLst/>
              <a:gdLst>
                <a:gd name="connsiteX0" fmla="*/ -6289 w 41053"/>
                <a:gd name="connsiteY0" fmla="*/ -180 h 40766"/>
                <a:gd name="connsiteX1" fmla="*/ 4092 w 41053"/>
                <a:gd name="connsiteY1" fmla="*/ -180 h 40766"/>
                <a:gd name="connsiteX2" fmla="*/ 14761 w 41053"/>
                <a:gd name="connsiteY2" fmla="*/ 30872 h 40766"/>
                <a:gd name="connsiteX3" fmla="*/ 25240 w 41053"/>
                <a:gd name="connsiteY3" fmla="*/ -180 h 40766"/>
                <a:gd name="connsiteX4" fmla="*/ 34765 w 41053"/>
                <a:gd name="connsiteY4" fmla="*/ -180 h 40766"/>
                <a:gd name="connsiteX5" fmla="*/ 19142 w 41053"/>
                <a:gd name="connsiteY5" fmla="*/ 40587 h 40766"/>
                <a:gd name="connsiteX6" fmla="*/ 8952 w 41053"/>
                <a:gd name="connsiteY6" fmla="*/ 40587 h 4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053" h="40766">
                  <a:moveTo>
                    <a:pt x="-6289" y="-180"/>
                  </a:moveTo>
                  <a:lnTo>
                    <a:pt x="4092" y="-180"/>
                  </a:lnTo>
                  <a:lnTo>
                    <a:pt x="14761" y="30872"/>
                  </a:lnTo>
                  <a:lnTo>
                    <a:pt x="25240" y="-180"/>
                  </a:lnTo>
                  <a:lnTo>
                    <a:pt x="34765" y="-180"/>
                  </a:lnTo>
                  <a:lnTo>
                    <a:pt x="19142" y="40587"/>
                  </a:lnTo>
                  <a:lnTo>
                    <a:pt x="8952" y="40587"/>
                  </a:lnTo>
                  <a:close/>
                </a:path>
              </a:pathLst>
            </a:custGeom>
            <a:solidFill>
              <a:srgbClr val="6D6E71"/>
            </a:solidFill>
            <a:ln w="9525" cap="flat">
              <a:noFill/>
              <a:prstDash val="solid"/>
              <a:miter/>
            </a:ln>
          </p:spPr>
          <p:txBody>
            <a:bodyPr rtlCol="0" anchor="ctr"/>
            <a:lstStyle/>
            <a:p>
              <a:endParaRPr lang="en-US"/>
            </a:p>
          </p:txBody>
        </p:sp>
        <p:sp>
          <p:nvSpPr>
            <p:cNvPr id="1897" name="Freeform: Shape 1896">
              <a:extLst>
                <a:ext uri="{FF2B5EF4-FFF2-40B4-BE49-F238E27FC236}">
                  <a16:creationId xmlns:a16="http://schemas.microsoft.com/office/drawing/2014/main" id="{19CB8FD2-F991-4207-AA15-BD2E5592A19B}"/>
                </a:ext>
              </a:extLst>
            </p:cNvPr>
            <p:cNvSpPr/>
            <p:nvPr/>
          </p:nvSpPr>
          <p:spPr>
            <a:xfrm>
              <a:off x="17706831" y="4897372"/>
              <a:ext cx="11313" cy="58295"/>
            </a:xfrm>
            <a:custGeom>
              <a:avLst/>
              <a:gdLst>
                <a:gd name="connsiteX0" fmla="*/ 3382 w 11313"/>
                <a:gd name="connsiteY0" fmla="*/ 1537 h 58295"/>
                <a:gd name="connsiteX1" fmla="*/ 3382 w 11313"/>
                <a:gd name="connsiteY1" fmla="*/ 9919 h 58295"/>
                <a:gd name="connsiteX2" fmla="*/ -623 w 11313"/>
                <a:gd name="connsiteY2" fmla="*/ 11633 h 58295"/>
                <a:gd name="connsiteX3" fmla="*/ -4716 w 11313"/>
                <a:gd name="connsiteY3" fmla="*/ 9919 h 58295"/>
                <a:gd name="connsiteX4" fmla="*/ -4716 w 11313"/>
                <a:gd name="connsiteY4" fmla="*/ 1537 h 58295"/>
                <a:gd name="connsiteX5" fmla="*/ -623 w 11313"/>
                <a:gd name="connsiteY5" fmla="*/ -177 h 58295"/>
                <a:gd name="connsiteX6" fmla="*/ 3382 w 11313"/>
                <a:gd name="connsiteY6" fmla="*/ 1537 h 58295"/>
                <a:gd name="connsiteX7" fmla="*/ -5478 w 11313"/>
                <a:gd name="connsiteY7" fmla="*/ 17349 h 58295"/>
                <a:gd name="connsiteX8" fmla="*/ 4047 w 11313"/>
                <a:gd name="connsiteY8" fmla="*/ 17349 h 58295"/>
                <a:gd name="connsiteX9" fmla="*/ 4047 w 11313"/>
                <a:gd name="connsiteY9" fmla="*/ 58115 h 58295"/>
                <a:gd name="connsiteX10" fmla="*/ -5478 w 11313"/>
                <a:gd name="connsiteY10" fmla="*/ 58115 h 5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313" h="58295">
                  <a:moveTo>
                    <a:pt x="3382" y="1537"/>
                  </a:moveTo>
                  <a:cubicBezTo>
                    <a:pt x="5572" y="3909"/>
                    <a:pt x="5572" y="7548"/>
                    <a:pt x="3382" y="9919"/>
                  </a:cubicBezTo>
                  <a:cubicBezTo>
                    <a:pt x="2330" y="11053"/>
                    <a:pt x="903" y="11681"/>
                    <a:pt x="-623" y="11633"/>
                  </a:cubicBezTo>
                  <a:cubicBezTo>
                    <a:pt x="-2144" y="11663"/>
                    <a:pt x="-3669" y="11033"/>
                    <a:pt x="-4716" y="9919"/>
                  </a:cubicBezTo>
                  <a:cubicBezTo>
                    <a:pt x="-6813" y="7500"/>
                    <a:pt x="-6813" y="3957"/>
                    <a:pt x="-4716" y="1537"/>
                  </a:cubicBezTo>
                  <a:cubicBezTo>
                    <a:pt x="-3669" y="413"/>
                    <a:pt x="-2144" y="-206"/>
                    <a:pt x="-623" y="-177"/>
                  </a:cubicBezTo>
                  <a:cubicBezTo>
                    <a:pt x="903" y="-225"/>
                    <a:pt x="2330" y="404"/>
                    <a:pt x="3382" y="1537"/>
                  </a:cubicBezTo>
                  <a:close/>
                  <a:moveTo>
                    <a:pt x="-5478" y="17349"/>
                  </a:moveTo>
                  <a:lnTo>
                    <a:pt x="4047" y="17349"/>
                  </a:lnTo>
                  <a:lnTo>
                    <a:pt x="4047" y="58115"/>
                  </a:lnTo>
                  <a:lnTo>
                    <a:pt x="-5478" y="58115"/>
                  </a:lnTo>
                  <a:close/>
                </a:path>
              </a:pathLst>
            </a:custGeom>
            <a:solidFill>
              <a:srgbClr val="6D6E71"/>
            </a:solidFill>
            <a:ln w="9525" cap="flat">
              <a:noFill/>
              <a:prstDash val="solid"/>
              <a:miter/>
            </a:ln>
          </p:spPr>
          <p:txBody>
            <a:bodyPr rtlCol="0" anchor="ctr"/>
            <a:lstStyle/>
            <a:p>
              <a:endParaRPr lang="en-US"/>
            </a:p>
          </p:txBody>
        </p:sp>
        <p:sp>
          <p:nvSpPr>
            <p:cNvPr id="1898" name="Freeform: Shape 1897">
              <a:extLst>
                <a:ext uri="{FF2B5EF4-FFF2-40B4-BE49-F238E27FC236}">
                  <a16:creationId xmlns:a16="http://schemas.microsoft.com/office/drawing/2014/main" id="{A120E129-6D26-4726-B0F0-8B11D8DD2B73}"/>
                </a:ext>
              </a:extLst>
            </p:cNvPr>
            <p:cNvSpPr/>
            <p:nvPr/>
          </p:nvSpPr>
          <p:spPr>
            <a:xfrm>
              <a:off x="17730501" y="4914482"/>
              <a:ext cx="38879" cy="41184"/>
            </a:xfrm>
            <a:custGeom>
              <a:avLst/>
              <a:gdLst>
                <a:gd name="connsiteX0" fmla="*/ 28574 w 38879"/>
                <a:gd name="connsiteY0" fmla="*/ 4048 h 41184"/>
                <a:gd name="connsiteX1" fmla="*/ 32574 w 38879"/>
                <a:gd name="connsiteY1" fmla="*/ 15573 h 41184"/>
                <a:gd name="connsiteX2" fmla="*/ 32574 w 38879"/>
                <a:gd name="connsiteY2" fmla="*/ 41005 h 41184"/>
                <a:gd name="connsiteX3" fmla="*/ 23049 w 38879"/>
                <a:gd name="connsiteY3" fmla="*/ 41005 h 41184"/>
                <a:gd name="connsiteX4" fmla="*/ 23049 w 38879"/>
                <a:gd name="connsiteY4" fmla="*/ 18431 h 41184"/>
                <a:gd name="connsiteX5" fmla="*/ 20570 w 38879"/>
                <a:gd name="connsiteY5" fmla="*/ 11668 h 41184"/>
                <a:gd name="connsiteX6" fmla="*/ 13905 w 38879"/>
                <a:gd name="connsiteY6" fmla="*/ 9192 h 41184"/>
                <a:gd name="connsiteX7" fmla="*/ 6096 w 38879"/>
                <a:gd name="connsiteY7" fmla="*/ 12621 h 41184"/>
                <a:gd name="connsiteX8" fmla="*/ 3236 w 38879"/>
                <a:gd name="connsiteY8" fmla="*/ 21003 h 41184"/>
                <a:gd name="connsiteX9" fmla="*/ 3236 w 38879"/>
                <a:gd name="connsiteY9" fmla="*/ 41005 h 41184"/>
                <a:gd name="connsiteX10" fmla="*/ -6289 w 38879"/>
                <a:gd name="connsiteY10" fmla="*/ 41005 h 41184"/>
                <a:gd name="connsiteX11" fmla="*/ -6289 w 38879"/>
                <a:gd name="connsiteY11" fmla="*/ 238 h 41184"/>
                <a:gd name="connsiteX12" fmla="*/ 3236 w 38879"/>
                <a:gd name="connsiteY12" fmla="*/ 238 h 41184"/>
                <a:gd name="connsiteX13" fmla="*/ 3236 w 38879"/>
                <a:gd name="connsiteY13" fmla="*/ 7858 h 41184"/>
                <a:gd name="connsiteX14" fmla="*/ 17905 w 38879"/>
                <a:gd name="connsiteY14" fmla="*/ -143 h 41184"/>
                <a:gd name="connsiteX15" fmla="*/ 28574 w 38879"/>
                <a:gd name="connsiteY15" fmla="*/ 4048 h 4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879" h="41184">
                  <a:moveTo>
                    <a:pt x="28574" y="4048"/>
                  </a:moveTo>
                  <a:cubicBezTo>
                    <a:pt x="31337" y="7220"/>
                    <a:pt x="32765" y="11354"/>
                    <a:pt x="32574" y="15573"/>
                  </a:cubicBezTo>
                  <a:lnTo>
                    <a:pt x="32574" y="41005"/>
                  </a:lnTo>
                  <a:lnTo>
                    <a:pt x="23049" y="41005"/>
                  </a:lnTo>
                  <a:lnTo>
                    <a:pt x="23049" y="18431"/>
                  </a:lnTo>
                  <a:cubicBezTo>
                    <a:pt x="23142" y="15936"/>
                    <a:pt x="22286" y="13516"/>
                    <a:pt x="20570" y="11668"/>
                  </a:cubicBezTo>
                  <a:cubicBezTo>
                    <a:pt x="18761" y="9954"/>
                    <a:pt x="16380" y="9058"/>
                    <a:pt x="13905" y="9192"/>
                  </a:cubicBezTo>
                  <a:cubicBezTo>
                    <a:pt x="10952" y="9153"/>
                    <a:pt x="8096" y="10402"/>
                    <a:pt x="6096" y="12621"/>
                  </a:cubicBezTo>
                  <a:cubicBezTo>
                    <a:pt x="4092" y="14964"/>
                    <a:pt x="3143" y="17955"/>
                    <a:pt x="3236" y="21003"/>
                  </a:cubicBezTo>
                  <a:lnTo>
                    <a:pt x="3236" y="41005"/>
                  </a:lnTo>
                  <a:lnTo>
                    <a:pt x="-6289" y="41005"/>
                  </a:lnTo>
                  <a:lnTo>
                    <a:pt x="-6289" y="238"/>
                  </a:lnTo>
                  <a:lnTo>
                    <a:pt x="3236" y="238"/>
                  </a:lnTo>
                  <a:lnTo>
                    <a:pt x="3236" y="7858"/>
                  </a:lnTo>
                  <a:cubicBezTo>
                    <a:pt x="6190" y="2563"/>
                    <a:pt x="11905" y="-562"/>
                    <a:pt x="17905" y="-143"/>
                  </a:cubicBezTo>
                  <a:cubicBezTo>
                    <a:pt x="21905" y="-248"/>
                    <a:pt x="25714" y="1257"/>
                    <a:pt x="28574" y="4048"/>
                  </a:cubicBezTo>
                  <a:close/>
                </a:path>
              </a:pathLst>
            </a:custGeom>
            <a:solidFill>
              <a:srgbClr val="6D6E71"/>
            </a:solidFill>
            <a:ln w="9525" cap="flat">
              <a:noFill/>
              <a:prstDash val="solid"/>
              <a:miter/>
            </a:ln>
          </p:spPr>
          <p:txBody>
            <a:bodyPr rtlCol="0" anchor="ctr"/>
            <a:lstStyle/>
            <a:p>
              <a:endParaRPr lang="en-US"/>
            </a:p>
          </p:txBody>
        </p:sp>
        <p:sp>
          <p:nvSpPr>
            <p:cNvPr id="1899" name="Freeform: Shape 1898">
              <a:extLst>
                <a:ext uri="{FF2B5EF4-FFF2-40B4-BE49-F238E27FC236}">
                  <a16:creationId xmlns:a16="http://schemas.microsoft.com/office/drawing/2014/main" id="{B81E8C24-5A58-4F6A-AF3B-3081024BADC2}"/>
                </a:ext>
              </a:extLst>
            </p:cNvPr>
            <p:cNvSpPr/>
            <p:nvPr/>
          </p:nvSpPr>
          <p:spPr>
            <a:xfrm>
              <a:off x="17776880" y="4914604"/>
              <a:ext cx="41161" cy="56213"/>
            </a:xfrm>
            <a:custGeom>
              <a:avLst/>
              <a:gdLst>
                <a:gd name="connsiteX0" fmla="*/ 34866 w 41161"/>
                <a:gd name="connsiteY0" fmla="*/ 116 h 56213"/>
                <a:gd name="connsiteX1" fmla="*/ 34866 w 41161"/>
                <a:gd name="connsiteY1" fmla="*/ 36978 h 56213"/>
                <a:gd name="connsiteX2" fmla="*/ 32201 w 41161"/>
                <a:gd name="connsiteY2" fmla="*/ 47075 h 56213"/>
                <a:gd name="connsiteX3" fmla="*/ 24769 w 41161"/>
                <a:gd name="connsiteY3" fmla="*/ 53742 h 56213"/>
                <a:gd name="connsiteX4" fmla="*/ 13532 w 41161"/>
                <a:gd name="connsiteY4" fmla="*/ 56028 h 56213"/>
                <a:gd name="connsiteX5" fmla="*/ -3709 w 41161"/>
                <a:gd name="connsiteY5" fmla="*/ 50599 h 56213"/>
                <a:gd name="connsiteX6" fmla="*/ 291 w 41161"/>
                <a:gd name="connsiteY6" fmla="*/ 43455 h 56213"/>
                <a:gd name="connsiteX7" fmla="*/ 12960 w 41161"/>
                <a:gd name="connsiteY7" fmla="*/ 47741 h 56213"/>
                <a:gd name="connsiteX8" fmla="*/ 21722 w 41161"/>
                <a:gd name="connsiteY8" fmla="*/ 44884 h 56213"/>
                <a:gd name="connsiteX9" fmla="*/ 24959 w 41161"/>
                <a:gd name="connsiteY9" fmla="*/ 37264 h 56213"/>
                <a:gd name="connsiteX10" fmla="*/ 24959 w 41161"/>
                <a:gd name="connsiteY10" fmla="*/ 32406 h 56213"/>
                <a:gd name="connsiteX11" fmla="*/ 19625 w 41161"/>
                <a:gd name="connsiteY11" fmla="*/ 37169 h 56213"/>
                <a:gd name="connsiteX12" fmla="*/ 12007 w 41161"/>
                <a:gd name="connsiteY12" fmla="*/ 38788 h 56213"/>
                <a:gd name="connsiteX13" fmla="*/ 2482 w 41161"/>
                <a:gd name="connsiteY13" fmla="*/ 36311 h 56213"/>
                <a:gd name="connsiteX14" fmla="*/ -3997 w 41161"/>
                <a:gd name="connsiteY14" fmla="*/ 29454 h 56213"/>
                <a:gd name="connsiteX15" fmla="*/ -6280 w 41161"/>
                <a:gd name="connsiteY15" fmla="*/ 19166 h 56213"/>
                <a:gd name="connsiteX16" fmla="*/ -3997 w 41161"/>
                <a:gd name="connsiteY16" fmla="*/ 9070 h 56213"/>
                <a:gd name="connsiteX17" fmla="*/ 2482 w 41161"/>
                <a:gd name="connsiteY17" fmla="*/ 2212 h 56213"/>
                <a:gd name="connsiteX18" fmla="*/ 12007 w 41161"/>
                <a:gd name="connsiteY18" fmla="*/ -170 h 56213"/>
                <a:gd name="connsiteX19" fmla="*/ 19532 w 41161"/>
                <a:gd name="connsiteY19" fmla="*/ 1450 h 56213"/>
                <a:gd name="connsiteX20" fmla="*/ 24959 w 41161"/>
                <a:gd name="connsiteY20" fmla="*/ 6213 h 56213"/>
                <a:gd name="connsiteX21" fmla="*/ 24959 w 41161"/>
                <a:gd name="connsiteY21" fmla="*/ 116 h 56213"/>
                <a:gd name="connsiteX22" fmla="*/ 21913 w 41161"/>
                <a:gd name="connsiteY22" fmla="*/ 27834 h 56213"/>
                <a:gd name="connsiteX23" fmla="*/ 21913 w 41161"/>
                <a:gd name="connsiteY23" fmla="*/ 10975 h 56213"/>
                <a:gd name="connsiteX24" fmla="*/ 14104 w 41161"/>
                <a:gd name="connsiteY24" fmla="*/ 7736 h 56213"/>
                <a:gd name="connsiteX25" fmla="*/ 6291 w 41161"/>
                <a:gd name="connsiteY25" fmla="*/ 10975 h 56213"/>
                <a:gd name="connsiteX26" fmla="*/ 6291 w 41161"/>
                <a:gd name="connsiteY26" fmla="*/ 27834 h 56213"/>
                <a:gd name="connsiteX27" fmla="*/ 14104 w 41161"/>
                <a:gd name="connsiteY27" fmla="*/ 31073 h 56213"/>
                <a:gd name="connsiteX28" fmla="*/ 21722 w 41161"/>
                <a:gd name="connsiteY28" fmla="*/ 27834 h 5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1161" h="56213">
                  <a:moveTo>
                    <a:pt x="34866" y="116"/>
                  </a:moveTo>
                  <a:lnTo>
                    <a:pt x="34866" y="36978"/>
                  </a:lnTo>
                  <a:cubicBezTo>
                    <a:pt x="34964" y="40531"/>
                    <a:pt x="34010" y="44036"/>
                    <a:pt x="32201" y="47075"/>
                  </a:cubicBezTo>
                  <a:cubicBezTo>
                    <a:pt x="30485" y="49999"/>
                    <a:pt x="27913" y="52323"/>
                    <a:pt x="24769" y="53742"/>
                  </a:cubicBezTo>
                  <a:cubicBezTo>
                    <a:pt x="21248" y="55323"/>
                    <a:pt x="17434" y="56104"/>
                    <a:pt x="13532" y="56028"/>
                  </a:cubicBezTo>
                  <a:cubicBezTo>
                    <a:pt x="7342" y="56047"/>
                    <a:pt x="1338" y="54151"/>
                    <a:pt x="-3709" y="50599"/>
                  </a:cubicBezTo>
                  <a:lnTo>
                    <a:pt x="291" y="43455"/>
                  </a:lnTo>
                  <a:cubicBezTo>
                    <a:pt x="3910" y="46246"/>
                    <a:pt x="8388" y="47751"/>
                    <a:pt x="12960" y="47741"/>
                  </a:cubicBezTo>
                  <a:cubicBezTo>
                    <a:pt x="16104" y="47913"/>
                    <a:pt x="19248" y="46894"/>
                    <a:pt x="21722" y="44884"/>
                  </a:cubicBezTo>
                  <a:cubicBezTo>
                    <a:pt x="23913" y="42969"/>
                    <a:pt x="25057" y="40169"/>
                    <a:pt x="24959" y="37264"/>
                  </a:cubicBezTo>
                  <a:lnTo>
                    <a:pt x="24959" y="32406"/>
                  </a:lnTo>
                  <a:cubicBezTo>
                    <a:pt x="23629" y="34445"/>
                    <a:pt x="21815" y="36092"/>
                    <a:pt x="19625" y="37169"/>
                  </a:cubicBezTo>
                  <a:cubicBezTo>
                    <a:pt x="17244" y="38321"/>
                    <a:pt x="14672" y="38873"/>
                    <a:pt x="12007" y="38788"/>
                  </a:cubicBezTo>
                  <a:cubicBezTo>
                    <a:pt x="8672" y="38912"/>
                    <a:pt x="5337" y="38054"/>
                    <a:pt x="2482" y="36311"/>
                  </a:cubicBezTo>
                  <a:cubicBezTo>
                    <a:pt x="-281" y="34701"/>
                    <a:pt x="-2564" y="32311"/>
                    <a:pt x="-3997" y="29454"/>
                  </a:cubicBezTo>
                  <a:cubicBezTo>
                    <a:pt x="-5615" y="26253"/>
                    <a:pt x="-6378" y="22728"/>
                    <a:pt x="-6280" y="19166"/>
                  </a:cubicBezTo>
                  <a:cubicBezTo>
                    <a:pt x="-6378" y="15661"/>
                    <a:pt x="-5615" y="12203"/>
                    <a:pt x="-3997" y="9070"/>
                  </a:cubicBezTo>
                  <a:cubicBezTo>
                    <a:pt x="-2471" y="6222"/>
                    <a:pt x="-281" y="3850"/>
                    <a:pt x="2482" y="2212"/>
                  </a:cubicBezTo>
                  <a:cubicBezTo>
                    <a:pt x="5337" y="545"/>
                    <a:pt x="8672" y="-284"/>
                    <a:pt x="12007" y="-170"/>
                  </a:cubicBezTo>
                  <a:cubicBezTo>
                    <a:pt x="14579" y="-207"/>
                    <a:pt x="17151" y="345"/>
                    <a:pt x="19532" y="1450"/>
                  </a:cubicBezTo>
                  <a:cubicBezTo>
                    <a:pt x="21722" y="2555"/>
                    <a:pt x="23532" y="4193"/>
                    <a:pt x="24959" y="6213"/>
                  </a:cubicBezTo>
                  <a:lnTo>
                    <a:pt x="24959" y="116"/>
                  </a:lnTo>
                  <a:close/>
                  <a:moveTo>
                    <a:pt x="21913" y="27834"/>
                  </a:moveTo>
                  <a:cubicBezTo>
                    <a:pt x="26011" y="22957"/>
                    <a:pt x="26011" y="15851"/>
                    <a:pt x="21913" y="10975"/>
                  </a:cubicBezTo>
                  <a:cubicBezTo>
                    <a:pt x="19913" y="8794"/>
                    <a:pt x="17053" y="7612"/>
                    <a:pt x="14104" y="7736"/>
                  </a:cubicBezTo>
                  <a:cubicBezTo>
                    <a:pt x="11151" y="7669"/>
                    <a:pt x="8291" y="8841"/>
                    <a:pt x="6291" y="10975"/>
                  </a:cubicBezTo>
                  <a:cubicBezTo>
                    <a:pt x="2198" y="15851"/>
                    <a:pt x="2198" y="22957"/>
                    <a:pt x="6291" y="27834"/>
                  </a:cubicBezTo>
                  <a:cubicBezTo>
                    <a:pt x="8291" y="30006"/>
                    <a:pt x="11151" y="31187"/>
                    <a:pt x="14104" y="31073"/>
                  </a:cubicBezTo>
                  <a:cubicBezTo>
                    <a:pt x="16960" y="31149"/>
                    <a:pt x="19723" y="29967"/>
                    <a:pt x="21722" y="27834"/>
                  </a:cubicBezTo>
                  <a:close/>
                </a:path>
              </a:pathLst>
            </a:custGeom>
            <a:solidFill>
              <a:srgbClr val="6D6E71"/>
            </a:solidFill>
            <a:ln w="9525" cap="flat">
              <a:noFill/>
              <a:prstDash val="solid"/>
              <a:miter/>
            </a:ln>
          </p:spPr>
          <p:txBody>
            <a:bodyPr rtlCol="0" anchor="ctr"/>
            <a:lstStyle/>
            <a:p>
              <a:endParaRPr lang="en-US"/>
            </a:p>
          </p:txBody>
        </p:sp>
        <p:sp>
          <p:nvSpPr>
            <p:cNvPr id="1900" name="Freeform: Shape 1899">
              <a:extLst>
                <a:ext uri="{FF2B5EF4-FFF2-40B4-BE49-F238E27FC236}">
                  <a16:creationId xmlns:a16="http://schemas.microsoft.com/office/drawing/2014/main" id="{6779326A-D542-4A39-8A4C-184C947E2A86}"/>
                </a:ext>
              </a:extLst>
            </p:cNvPr>
            <p:cNvSpPr/>
            <p:nvPr/>
          </p:nvSpPr>
          <p:spPr>
            <a:xfrm>
              <a:off x="17305592" y="4988053"/>
              <a:ext cx="11808" cy="53245"/>
            </a:xfrm>
            <a:custGeom>
              <a:avLst/>
              <a:gdLst>
                <a:gd name="connsiteX0" fmla="*/ -6289 w 11808"/>
                <a:gd name="connsiteY0" fmla="*/ -180 h 53245"/>
                <a:gd name="connsiteX1" fmla="*/ 5520 w 11808"/>
                <a:gd name="connsiteY1" fmla="*/ -180 h 53245"/>
                <a:gd name="connsiteX2" fmla="*/ 5520 w 11808"/>
                <a:gd name="connsiteY2" fmla="*/ 53065 h 53245"/>
                <a:gd name="connsiteX3" fmla="*/ -6289 w 11808"/>
                <a:gd name="connsiteY3" fmla="*/ 53065 h 53245"/>
              </a:gdLst>
              <a:ahLst/>
              <a:cxnLst>
                <a:cxn ang="0">
                  <a:pos x="connsiteX0" y="connsiteY0"/>
                </a:cxn>
                <a:cxn ang="0">
                  <a:pos x="connsiteX1" y="connsiteY1"/>
                </a:cxn>
                <a:cxn ang="0">
                  <a:pos x="connsiteX2" y="connsiteY2"/>
                </a:cxn>
                <a:cxn ang="0">
                  <a:pos x="connsiteX3" y="connsiteY3"/>
                </a:cxn>
              </a:cxnLst>
              <a:rect l="l" t="t" r="r" b="b"/>
              <a:pathLst>
                <a:path w="11808" h="53245">
                  <a:moveTo>
                    <a:pt x="-6289" y="-180"/>
                  </a:moveTo>
                  <a:lnTo>
                    <a:pt x="5520" y="-180"/>
                  </a:lnTo>
                  <a:lnTo>
                    <a:pt x="5520" y="53065"/>
                  </a:lnTo>
                  <a:lnTo>
                    <a:pt x="-6289" y="53065"/>
                  </a:lnTo>
                  <a:close/>
                </a:path>
              </a:pathLst>
            </a:custGeom>
            <a:solidFill>
              <a:srgbClr val="6D6E71"/>
            </a:solidFill>
            <a:ln w="9525" cap="flat">
              <a:noFill/>
              <a:prstDash val="solid"/>
              <a:miter/>
            </a:ln>
          </p:spPr>
          <p:txBody>
            <a:bodyPr rtlCol="0" anchor="ctr"/>
            <a:lstStyle/>
            <a:p>
              <a:endParaRPr lang="en-US"/>
            </a:p>
          </p:txBody>
        </p:sp>
        <p:sp>
          <p:nvSpPr>
            <p:cNvPr id="1901" name="Freeform: Shape 1900">
              <a:extLst>
                <a:ext uri="{FF2B5EF4-FFF2-40B4-BE49-F238E27FC236}">
                  <a16:creationId xmlns:a16="http://schemas.microsoft.com/office/drawing/2014/main" id="{14EA6F8C-5814-42CF-93A4-671B9831355C}"/>
                </a:ext>
              </a:extLst>
            </p:cNvPr>
            <p:cNvSpPr/>
            <p:nvPr/>
          </p:nvSpPr>
          <p:spPr>
            <a:xfrm>
              <a:off x="17329404" y="4999668"/>
              <a:ext cx="38306" cy="41724"/>
            </a:xfrm>
            <a:custGeom>
              <a:avLst/>
              <a:gdLst>
                <a:gd name="connsiteX0" fmla="*/ 5138 w 38306"/>
                <a:gd name="connsiteY0" fmla="*/ 18685 h 41724"/>
                <a:gd name="connsiteX1" fmla="*/ 5138 w 38306"/>
                <a:gd name="connsiteY1" fmla="*/ 41544 h 41724"/>
                <a:gd name="connsiteX2" fmla="*/ -6289 w 38306"/>
                <a:gd name="connsiteY2" fmla="*/ 41544 h 41724"/>
                <a:gd name="connsiteX3" fmla="*/ -6289 w 38306"/>
                <a:gd name="connsiteY3" fmla="*/ 587 h 41724"/>
                <a:gd name="connsiteX4" fmla="*/ 5138 w 38306"/>
                <a:gd name="connsiteY4" fmla="*/ 587 h 41724"/>
                <a:gd name="connsiteX5" fmla="*/ 5138 w 38306"/>
                <a:gd name="connsiteY5" fmla="*/ 5159 h 41724"/>
                <a:gd name="connsiteX6" fmla="*/ 16761 w 38306"/>
                <a:gd name="connsiteY6" fmla="*/ -175 h 41724"/>
                <a:gd name="connsiteX7" fmla="*/ 27621 w 38306"/>
                <a:gd name="connsiteY7" fmla="*/ 4397 h 41724"/>
                <a:gd name="connsiteX8" fmla="*/ 32002 w 38306"/>
                <a:gd name="connsiteY8" fmla="*/ 16589 h 41724"/>
                <a:gd name="connsiteX9" fmla="*/ 32002 w 38306"/>
                <a:gd name="connsiteY9" fmla="*/ 41544 h 41724"/>
                <a:gd name="connsiteX10" fmla="*/ 20570 w 38306"/>
                <a:gd name="connsiteY10" fmla="*/ 41544 h 41724"/>
                <a:gd name="connsiteX11" fmla="*/ 20570 w 38306"/>
                <a:gd name="connsiteY11" fmla="*/ 18399 h 41724"/>
                <a:gd name="connsiteX12" fmla="*/ 13715 w 38306"/>
                <a:gd name="connsiteY12" fmla="*/ 8874 h 41724"/>
                <a:gd name="connsiteX13" fmla="*/ 7710 w 38306"/>
                <a:gd name="connsiteY13" fmla="*/ 11350 h 41724"/>
                <a:gd name="connsiteX14" fmla="*/ 5138 w 38306"/>
                <a:gd name="connsiteY14" fmla="*/ 18685 h 41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306" h="41724">
                  <a:moveTo>
                    <a:pt x="5138" y="18685"/>
                  </a:moveTo>
                  <a:lnTo>
                    <a:pt x="5138" y="41544"/>
                  </a:lnTo>
                  <a:lnTo>
                    <a:pt x="-6289" y="41544"/>
                  </a:lnTo>
                  <a:lnTo>
                    <a:pt x="-6289" y="587"/>
                  </a:lnTo>
                  <a:lnTo>
                    <a:pt x="5138" y="587"/>
                  </a:lnTo>
                  <a:lnTo>
                    <a:pt x="5138" y="5159"/>
                  </a:lnTo>
                  <a:cubicBezTo>
                    <a:pt x="8092" y="1835"/>
                    <a:pt x="12282" y="-99"/>
                    <a:pt x="16761" y="-175"/>
                  </a:cubicBezTo>
                  <a:cubicBezTo>
                    <a:pt x="20858" y="-280"/>
                    <a:pt x="24858" y="1377"/>
                    <a:pt x="27621" y="4397"/>
                  </a:cubicBezTo>
                  <a:cubicBezTo>
                    <a:pt x="30667" y="7711"/>
                    <a:pt x="32193" y="12102"/>
                    <a:pt x="32002" y="16589"/>
                  </a:cubicBezTo>
                  <a:lnTo>
                    <a:pt x="32002" y="41544"/>
                  </a:lnTo>
                  <a:lnTo>
                    <a:pt x="20570" y="41544"/>
                  </a:lnTo>
                  <a:lnTo>
                    <a:pt x="20570" y="18399"/>
                  </a:lnTo>
                  <a:cubicBezTo>
                    <a:pt x="20570" y="12045"/>
                    <a:pt x="18286" y="8874"/>
                    <a:pt x="13715" y="8874"/>
                  </a:cubicBezTo>
                  <a:cubicBezTo>
                    <a:pt x="11426" y="8826"/>
                    <a:pt x="9236" y="9721"/>
                    <a:pt x="7710" y="11350"/>
                  </a:cubicBezTo>
                  <a:cubicBezTo>
                    <a:pt x="5808" y="13322"/>
                    <a:pt x="4948" y="15989"/>
                    <a:pt x="5138" y="18685"/>
                  </a:cubicBezTo>
                  <a:close/>
                </a:path>
              </a:pathLst>
            </a:custGeom>
            <a:solidFill>
              <a:srgbClr val="6D6E71"/>
            </a:solidFill>
            <a:ln w="9525" cap="flat">
              <a:noFill/>
              <a:prstDash val="solid"/>
              <a:miter/>
            </a:ln>
          </p:spPr>
          <p:txBody>
            <a:bodyPr rtlCol="0" anchor="ctr"/>
            <a:lstStyle/>
            <a:p>
              <a:endParaRPr lang="en-US"/>
            </a:p>
          </p:txBody>
        </p:sp>
        <p:sp>
          <p:nvSpPr>
            <p:cNvPr id="1902" name="Freeform: Shape 1901">
              <a:extLst>
                <a:ext uri="{FF2B5EF4-FFF2-40B4-BE49-F238E27FC236}">
                  <a16:creationId xmlns:a16="http://schemas.microsoft.com/office/drawing/2014/main" id="{2F41C22A-73DC-48BE-A20C-01F9FD850975}"/>
                </a:ext>
              </a:extLst>
            </p:cNvPr>
            <p:cNvSpPr/>
            <p:nvPr/>
          </p:nvSpPr>
          <p:spPr>
            <a:xfrm>
              <a:off x="17378076" y="4999673"/>
              <a:ext cx="42173" cy="56483"/>
            </a:xfrm>
            <a:custGeom>
              <a:avLst/>
              <a:gdLst>
                <a:gd name="connsiteX0" fmla="*/ 17621 w 42173"/>
                <a:gd name="connsiteY0" fmla="*/ -180 h 56483"/>
                <a:gd name="connsiteX1" fmla="*/ 30383 w 42173"/>
                <a:gd name="connsiteY1" fmla="*/ 5821 h 56483"/>
                <a:gd name="connsiteX2" fmla="*/ 30383 w 42173"/>
                <a:gd name="connsiteY2" fmla="*/ 36016 h 56483"/>
                <a:gd name="connsiteX3" fmla="*/ 17240 w 42173"/>
                <a:gd name="connsiteY3" fmla="*/ 42206 h 56483"/>
                <a:gd name="connsiteX4" fmla="*/ 5143 w 42173"/>
                <a:gd name="connsiteY4" fmla="*/ 36111 h 56483"/>
                <a:gd name="connsiteX5" fmla="*/ 5143 w 42173"/>
                <a:gd name="connsiteY5" fmla="*/ 56304 h 56483"/>
                <a:gd name="connsiteX6" fmla="*/ -6289 w 42173"/>
                <a:gd name="connsiteY6" fmla="*/ 56304 h 56483"/>
                <a:gd name="connsiteX7" fmla="*/ -6289 w 42173"/>
                <a:gd name="connsiteY7" fmla="*/ 582 h 56483"/>
                <a:gd name="connsiteX8" fmla="*/ 5143 w 42173"/>
                <a:gd name="connsiteY8" fmla="*/ 582 h 56483"/>
                <a:gd name="connsiteX9" fmla="*/ 5143 w 42173"/>
                <a:gd name="connsiteY9" fmla="*/ 5155 h 56483"/>
                <a:gd name="connsiteX10" fmla="*/ 17621 w 42173"/>
                <a:gd name="connsiteY10" fmla="*/ -180 h 56483"/>
                <a:gd name="connsiteX11" fmla="*/ 5045 w 42173"/>
                <a:gd name="connsiteY11" fmla="*/ 21061 h 56483"/>
                <a:gd name="connsiteX12" fmla="*/ 7808 w 42173"/>
                <a:gd name="connsiteY12" fmla="*/ 29253 h 56483"/>
                <a:gd name="connsiteX13" fmla="*/ 14570 w 42173"/>
                <a:gd name="connsiteY13" fmla="*/ 32396 h 56483"/>
                <a:gd name="connsiteX14" fmla="*/ 21523 w 42173"/>
                <a:gd name="connsiteY14" fmla="*/ 29253 h 56483"/>
                <a:gd name="connsiteX15" fmla="*/ 24477 w 42173"/>
                <a:gd name="connsiteY15" fmla="*/ 21157 h 56483"/>
                <a:gd name="connsiteX16" fmla="*/ 21523 w 42173"/>
                <a:gd name="connsiteY16" fmla="*/ 12774 h 56483"/>
                <a:gd name="connsiteX17" fmla="*/ 14570 w 42173"/>
                <a:gd name="connsiteY17" fmla="*/ 9440 h 56483"/>
                <a:gd name="connsiteX18" fmla="*/ 7808 w 42173"/>
                <a:gd name="connsiteY18" fmla="*/ 12774 h 56483"/>
                <a:gd name="connsiteX19" fmla="*/ 5045 w 42173"/>
                <a:gd name="connsiteY19" fmla="*/ 21061 h 56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173" h="56483">
                  <a:moveTo>
                    <a:pt x="17621" y="-180"/>
                  </a:moveTo>
                  <a:cubicBezTo>
                    <a:pt x="22575" y="-94"/>
                    <a:pt x="27146" y="2087"/>
                    <a:pt x="30383" y="5821"/>
                  </a:cubicBezTo>
                  <a:cubicBezTo>
                    <a:pt x="37718" y="14546"/>
                    <a:pt x="37718" y="27290"/>
                    <a:pt x="30383" y="36016"/>
                  </a:cubicBezTo>
                  <a:cubicBezTo>
                    <a:pt x="27146" y="39892"/>
                    <a:pt x="22286" y="42149"/>
                    <a:pt x="17240" y="42206"/>
                  </a:cubicBezTo>
                  <a:cubicBezTo>
                    <a:pt x="12477" y="42273"/>
                    <a:pt x="7906" y="39997"/>
                    <a:pt x="5143" y="36111"/>
                  </a:cubicBezTo>
                  <a:lnTo>
                    <a:pt x="5143" y="56304"/>
                  </a:lnTo>
                  <a:lnTo>
                    <a:pt x="-6289" y="56304"/>
                  </a:lnTo>
                  <a:lnTo>
                    <a:pt x="-6289" y="582"/>
                  </a:lnTo>
                  <a:lnTo>
                    <a:pt x="5143" y="582"/>
                  </a:lnTo>
                  <a:lnTo>
                    <a:pt x="5143" y="5155"/>
                  </a:lnTo>
                  <a:cubicBezTo>
                    <a:pt x="8380" y="1735"/>
                    <a:pt x="12952" y="-189"/>
                    <a:pt x="17621" y="-180"/>
                  </a:cubicBezTo>
                  <a:close/>
                  <a:moveTo>
                    <a:pt x="5045" y="21061"/>
                  </a:moveTo>
                  <a:cubicBezTo>
                    <a:pt x="4855" y="24042"/>
                    <a:pt x="5906" y="26976"/>
                    <a:pt x="7808" y="29253"/>
                  </a:cubicBezTo>
                  <a:cubicBezTo>
                    <a:pt x="9427" y="31262"/>
                    <a:pt x="11998" y="32424"/>
                    <a:pt x="14570" y="32396"/>
                  </a:cubicBezTo>
                  <a:cubicBezTo>
                    <a:pt x="17240" y="32367"/>
                    <a:pt x="19714" y="31225"/>
                    <a:pt x="21523" y="29253"/>
                  </a:cubicBezTo>
                  <a:cubicBezTo>
                    <a:pt x="23523" y="27024"/>
                    <a:pt x="24574" y="24128"/>
                    <a:pt x="24477" y="21157"/>
                  </a:cubicBezTo>
                  <a:cubicBezTo>
                    <a:pt x="24574" y="18089"/>
                    <a:pt x="23523" y="15098"/>
                    <a:pt x="21523" y="12774"/>
                  </a:cubicBezTo>
                  <a:cubicBezTo>
                    <a:pt x="19812" y="10659"/>
                    <a:pt x="17240" y="9431"/>
                    <a:pt x="14570" y="9440"/>
                  </a:cubicBezTo>
                  <a:cubicBezTo>
                    <a:pt x="11905" y="9431"/>
                    <a:pt x="9427" y="10669"/>
                    <a:pt x="7808" y="12774"/>
                  </a:cubicBezTo>
                  <a:cubicBezTo>
                    <a:pt x="5906" y="15098"/>
                    <a:pt x="4855" y="18051"/>
                    <a:pt x="5045" y="21061"/>
                  </a:cubicBezTo>
                  <a:close/>
                </a:path>
              </a:pathLst>
            </a:custGeom>
            <a:solidFill>
              <a:srgbClr val="6D6E71"/>
            </a:solidFill>
            <a:ln w="9525" cap="flat">
              <a:noFill/>
              <a:prstDash val="solid"/>
              <a:miter/>
            </a:ln>
          </p:spPr>
          <p:txBody>
            <a:bodyPr rtlCol="0" anchor="ctr"/>
            <a:lstStyle/>
            <a:p>
              <a:endParaRPr lang="en-US"/>
            </a:p>
          </p:txBody>
        </p:sp>
        <p:sp>
          <p:nvSpPr>
            <p:cNvPr id="1903" name="Freeform: Shape 1902">
              <a:extLst>
                <a:ext uri="{FF2B5EF4-FFF2-40B4-BE49-F238E27FC236}">
                  <a16:creationId xmlns:a16="http://schemas.microsoft.com/office/drawing/2014/main" id="{0C48CF4C-9E72-4D6C-92C9-B071A074A8F4}"/>
                </a:ext>
              </a:extLst>
            </p:cNvPr>
            <p:cNvSpPr/>
            <p:nvPr/>
          </p:nvSpPr>
          <p:spPr>
            <a:xfrm>
              <a:off x="17426150" y="4999849"/>
              <a:ext cx="37038" cy="42215"/>
            </a:xfrm>
            <a:custGeom>
              <a:avLst/>
              <a:gdLst>
                <a:gd name="connsiteX0" fmla="*/ 30506 w 37038"/>
                <a:gd name="connsiteY0" fmla="*/ 41363 h 42215"/>
                <a:gd name="connsiteX1" fmla="*/ 20028 w 37038"/>
                <a:gd name="connsiteY1" fmla="*/ 41363 h 42215"/>
                <a:gd name="connsiteX2" fmla="*/ 20028 w 37038"/>
                <a:gd name="connsiteY2" fmla="*/ 36411 h 42215"/>
                <a:gd name="connsiteX3" fmla="*/ 9075 w 37038"/>
                <a:gd name="connsiteY3" fmla="*/ 42030 h 42215"/>
                <a:gd name="connsiteX4" fmla="*/ -1878 w 37038"/>
                <a:gd name="connsiteY4" fmla="*/ 38221 h 42215"/>
                <a:gd name="connsiteX5" fmla="*/ -6259 w 37038"/>
                <a:gd name="connsiteY5" fmla="*/ 28124 h 42215"/>
                <a:gd name="connsiteX6" fmla="*/ -1687 w 37038"/>
                <a:gd name="connsiteY6" fmla="*/ 18599 h 42215"/>
                <a:gd name="connsiteX7" fmla="*/ 10787 w 37038"/>
                <a:gd name="connsiteY7" fmla="*/ 15551 h 42215"/>
                <a:gd name="connsiteX8" fmla="*/ 19363 w 37038"/>
                <a:gd name="connsiteY8" fmla="*/ 15551 h 42215"/>
                <a:gd name="connsiteX9" fmla="*/ 19363 w 37038"/>
                <a:gd name="connsiteY9" fmla="*/ 15551 h 42215"/>
                <a:gd name="connsiteX10" fmla="*/ 12410 w 37038"/>
                <a:gd name="connsiteY10" fmla="*/ 8979 h 42215"/>
                <a:gd name="connsiteX11" fmla="*/ 6122 w 37038"/>
                <a:gd name="connsiteY11" fmla="*/ 10217 h 42215"/>
                <a:gd name="connsiteX12" fmla="*/ 504 w 37038"/>
                <a:gd name="connsiteY12" fmla="*/ 13170 h 42215"/>
                <a:gd name="connsiteX13" fmla="*/ -4640 w 37038"/>
                <a:gd name="connsiteY13" fmla="*/ 5740 h 42215"/>
                <a:gd name="connsiteX14" fmla="*/ 13838 w 37038"/>
                <a:gd name="connsiteY14" fmla="*/ -165 h 42215"/>
                <a:gd name="connsiteX15" fmla="*/ 26028 w 37038"/>
                <a:gd name="connsiteY15" fmla="*/ 3645 h 42215"/>
                <a:gd name="connsiteX16" fmla="*/ 30697 w 37038"/>
                <a:gd name="connsiteY16" fmla="*/ 15456 h 42215"/>
                <a:gd name="connsiteX17" fmla="*/ 19075 w 37038"/>
                <a:gd name="connsiteY17" fmla="*/ 25743 h 42215"/>
                <a:gd name="connsiteX18" fmla="*/ 19075 w 37038"/>
                <a:gd name="connsiteY18" fmla="*/ 23742 h 42215"/>
                <a:gd name="connsiteX19" fmla="*/ 11838 w 37038"/>
                <a:gd name="connsiteY19" fmla="*/ 23742 h 42215"/>
                <a:gd name="connsiteX20" fmla="*/ 4978 w 37038"/>
                <a:gd name="connsiteY20" fmla="*/ 28029 h 42215"/>
                <a:gd name="connsiteX21" fmla="*/ 6694 w 37038"/>
                <a:gd name="connsiteY21" fmla="*/ 31458 h 42215"/>
                <a:gd name="connsiteX22" fmla="*/ 11359 w 37038"/>
                <a:gd name="connsiteY22" fmla="*/ 32601 h 42215"/>
                <a:gd name="connsiteX23" fmla="*/ 16693 w 37038"/>
                <a:gd name="connsiteY23" fmla="*/ 30696 h 42215"/>
                <a:gd name="connsiteX24" fmla="*/ 19075 w 37038"/>
                <a:gd name="connsiteY24" fmla="*/ 26124 h 42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038" h="42215">
                  <a:moveTo>
                    <a:pt x="30506" y="41363"/>
                  </a:moveTo>
                  <a:lnTo>
                    <a:pt x="20028" y="41363"/>
                  </a:lnTo>
                  <a:lnTo>
                    <a:pt x="20028" y="36411"/>
                  </a:lnTo>
                  <a:cubicBezTo>
                    <a:pt x="17456" y="39935"/>
                    <a:pt x="13456" y="42021"/>
                    <a:pt x="9075" y="42030"/>
                  </a:cubicBezTo>
                  <a:cubicBezTo>
                    <a:pt x="5075" y="42126"/>
                    <a:pt x="1169" y="40773"/>
                    <a:pt x="-1878" y="38221"/>
                  </a:cubicBezTo>
                  <a:cubicBezTo>
                    <a:pt x="-4831" y="35696"/>
                    <a:pt x="-6449" y="31981"/>
                    <a:pt x="-6259" y="28124"/>
                  </a:cubicBezTo>
                  <a:cubicBezTo>
                    <a:pt x="-6547" y="24362"/>
                    <a:pt x="-4738" y="20742"/>
                    <a:pt x="-1687" y="18599"/>
                  </a:cubicBezTo>
                  <a:cubicBezTo>
                    <a:pt x="2122" y="16389"/>
                    <a:pt x="6406" y="15323"/>
                    <a:pt x="10787" y="15551"/>
                  </a:cubicBezTo>
                  <a:lnTo>
                    <a:pt x="19363" y="15551"/>
                  </a:lnTo>
                  <a:lnTo>
                    <a:pt x="19363" y="15551"/>
                  </a:lnTo>
                  <a:cubicBezTo>
                    <a:pt x="19363" y="11169"/>
                    <a:pt x="16982" y="8979"/>
                    <a:pt x="12410" y="8979"/>
                  </a:cubicBezTo>
                  <a:cubicBezTo>
                    <a:pt x="10219" y="9036"/>
                    <a:pt x="8122" y="9455"/>
                    <a:pt x="6122" y="10217"/>
                  </a:cubicBezTo>
                  <a:cubicBezTo>
                    <a:pt x="4122" y="10874"/>
                    <a:pt x="2215" y="11865"/>
                    <a:pt x="504" y="13170"/>
                  </a:cubicBezTo>
                  <a:lnTo>
                    <a:pt x="-4640" y="5740"/>
                  </a:lnTo>
                  <a:cubicBezTo>
                    <a:pt x="694" y="1835"/>
                    <a:pt x="7168" y="-242"/>
                    <a:pt x="13838" y="-165"/>
                  </a:cubicBezTo>
                  <a:cubicBezTo>
                    <a:pt x="18219" y="-337"/>
                    <a:pt x="22502" y="1006"/>
                    <a:pt x="26028" y="3645"/>
                  </a:cubicBezTo>
                  <a:cubicBezTo>
                    <a:pt x="29362" y="6617"/>
                    <a:pt x="31078" y="10998"/>
                    <a:pt x="30697" y="15456"/>
                  </a:cubicBezTo>
                  <a:close/>
                  <a:moveTo>
                    <a:pt x="19075" y="25743"/>
                  </a:moveTo>
                  <a:lnTo>
                    <a:pt x="19075" y="23742"/>
                  </a:lnTo>
                  <a:lnTo>
                    <a:pt x="11838" y="23742"/>
                  </a:lnTo>
                  <a:cubicBezTo>
                    <a:pt x="7359" y="23742"/>
                    <a:pt x="4978" y="25171"/>
                    <a:pt x="4978" y="28029"/>
                  </a:cubicBezTo>
                  <a:cubicBezTo>
                    <a:pt x="4885" y="29391"/>
                    <a:pt x="5550" y="30677"/>
                    <a:pt x="6694" y="31458"/>
                  </a:cubicBezTo>
                  <a:cubicBezTo>
                    <a:pt x="8122" y="32305"/>
                    <a:pt x="9740" y="32705"/>
                    <a:pt x="11359" y="32601"/>
                  </a:cubicBezTo>
                  <a:cubicBezTo>
                    <a:pt x="13359" y="32658"/>
                    <a:pt x="15265" y="31972"/>
                    <a:pt x="16693" y="30696"/>
                  </a:cubicBezTo>
                  <a:cubicBezTo>
                    <a:pt x="18121" y="29629"/>
                    <a:pt x="19075" y="27933"/>
                    <a:pt x="19075" y="26124"/>
                  </a:cubicBezTo>
                  <a:close/>
                </a:path>
              </a:pathLst>
            </a:custGeom>
            <a:solidFill>
              <a:srgbClr val="6D6E71"/>
            </a:solidFill>
            <a:ln w="9525" cap="flat">
              <a:noFill/>
              <a:prstDash val="solid"/>
              <a:miter/>
            </a:ln>
          </p:spPr>
          <p:txBody>
            <a:bodyPr rtlCol="0" anchor="ctr"/>
            <a:lstStyle/>
            <a:p>
              <a:endParaRPr lang="en-US"/>
            </a:p>
          </p:txBody>
        </p:sp>
        <p:sp>
          <p:nvSpPr>
            <p:cNvPr id="1904" name="Freeform: Shape 1903">
              <a:extLst>
                <a:ext uri="{FF2B5EF4-FFF2-40B4-BE49-F238E27FC236}">
                  <a16:creationId xmlns:a16="http://schemas.microsoft.com/office/drawing/2014/main" id="{ABDFBE99-C996-430D-8BEC-F1314D2885C9}"/>
                </a:ext>
              </a:extLst>
            </p:cNvPr>
            <p:cNvSpPr/>
            <p:nvPr/>
          </p:nvSpPr>
          <p:spPr>
            <a:xfrm>
              <a:off x="17471233" y="4988053"/>
              <a:ext cx="29621" cy="54006"/>
            </a:xfrm>
            <a:custGeom>
              <a:avLst/>
              <a:gdLst>
                <a:gd name="connsiteX0" fmla="*/ 9520 w 29621"/>
                <a:gd name="connsiteY0" fmla="*/ 20394 h 54006"/>
                <a:gd name="connsiteX1" fmla="*/ 9520 w 29621"/>
                <a:gd name="connsiteY1" fmla="*/ 38778 h 54006"/>
                <a:gd name="connsiteX2" fmla="*/ 10757 w 29621"/>
                <a:gd name="connsiteY2" fmla="*/ 42492 h 54006"/>
                <a:gd name="connsiteX3" fmla="*/ 13617 w 29621"/>
                <a:gd name="connsiteY3" fmla="*/ 43825 h 54006"/>
                <a:gd name="connsiteX4" fmla="*/ 19045 w 29621"/>
                <a:gd name="connsiteY4" fmla="*/ 40873 h 54006"/>
                <a:gd name="connsiteX5" fmla="*/ 23333 w 29621"/>
                <a:gd name="connsiteY5" fmla="*/ 48874 h 54006"/>
                <a:gd name="connsiteX6" fmla="*/ 12091 w 29621"/>
                <a:gd name="connsiteY6" fmla="*/ 53827 h 54006"/>
                <a:gd name="connsiteX7" fmla="*/ 2566 w 29621"/>
                <a:gd name="connsiteY7" fmla="*/ 49922 h 54006"/>
                <a:gd name="connsiteX8" fmla="*/ -1526 w 29621"/>
                <a:gd name="connsiteY8" fmla="*/ 39254 h 54006"/>
                <a:gd name="connsiteX9" fmla="*/ -1526 w 29621"/>
                <a:gd name="connsiteY9" fmla="*/ 20204 h 54006"/>
                <a:gd name="connsiteX10" fmla="*/ -6289 w 29621"/>
                <a:gd name="connsiteY10" fmla="*/ 20204 h 54006"/>
                <a:gd name="connsiteX11" fmla="*/ -6289 w 29621"/>
                <a:gd name="connsiteY11" fmla="*/ 12012 h 54006"/>
                <a:gd name="connsiteX12" fmla="*/ -1526 w 29621"/>
                <a:gd name="connsiteY12" fmla="*/ 12012 h 54006"/>
                <a:gd name="connsiteX13" fmla="*/ -1526 w 29621"/>
                <a:gd name="connsiteY13" fmla="*/ -180 h 54006"/>
                <a:gd name="connsiteX14" fmla="*/ 9999 w 29621"/>
                <a:gd name="connsiteY14" fmla="*/ -180 h 54006"/>
                <a:gd name="connsiteX15" fmla="*/ 9999 w 29621"/>
                <a:gd name="connsiteY15" fmla="*/ 12107 h 54006"/>
                <a:gd name="connsiteX16" fmla="*/ 19524 w 29621"/>
                <a:gd name="connsiteY16" fmla="*/ 12107 h 54006"/>
                <a:gd name="connsiteX17" fmla="*/ 19524 w 29621"/>
                <a:gd name="connsiteY17" fmla="*/ 20299 h 54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621" h="54006">
                  <a:moveTo>
                    <a:pt x="9520" y="20394"/>
                  </a:moveTo>
                  <a:lnTo>
                    <a:pt x="9520" y="38778"/>
                  </a:lnTo>
                  <a:cubicBezTo>
                    <a:pt x="9520" y="40120"/>
                    <a:pt x="9901" y="41435"/>
                    <a:pt x="10757" y="42492"/>
                  </a:cubicBezTo>
                  <a:cubicBezTo>
                    <a:pt x="11519" y="43311"/>
                    <a:pt x="12473" y="43788"/>
                    <a:pt x="13617" y="43825"/>
                  </a:cubicBezTo>
                  <a:cubicBezTo>
                    <a:pt x="15808" y="43845"/>
                    <a:pt x="17900" y="42730"/>
                    <a:pt x="19045" y="40873"/>
                  </a:cubicBezTo>
                  <a:lnTo>
                    <a:pt x="23333" y="48874"/>
                  </a:lnTo>
                  <a:cubicBezTo>
                    <a:pt x="20379" y="51893"/>
                    <a:pt x="16380" y="53665"/>
                    <a:pt x="12091" y="53827"/>
                  </a:cubicBezTo>
                  <a:cubicBezTo>
                    <a:pt x="8566" y="53760"/>
                    <a:pt x="5138" y="52370"/>
                    <a:pt x="2566" y="49922"/>
                  </a:cubicBezTo>
                  <a:cubicBezTo>
                    <a:pt x="-196" y="47083"/>
                    <a:pt x="-1717" y="43225"/>
                    <a:pt x="-1526" y="39254"/>
                  </a:cubicBezTo>
                  <a:lnTo>
                    <a:pt x="-1526" y="20204"/>
                  </a:lnTo>
                  <a:lnTo>
                    <a:pt x="-6289" y="20204"/>
                  </a:lnTo>
                  <a:lnTo>
                    <a:pt x="-6289" y="12012"/>
                  </a:lnTo>
                  <a:lnTo>
                    <a:pt x="-1526" y="12012"/>
                  </a:lnTo>
                  <a:lnTo>
                    <a:pt x="-1526" y="-180"/>
                  </a:lnTo>
                  <a:lnTo>
                    <a:pt x="9999" y="-180"/>
                  </a:lnTo>
                  <a:lnTo>
                    <a:pt x="9999" y="12107"/>
                  </a:lnTo>
                  <a:lnTo>
                    <a:pt x="19524" y="12107"/>
                  </a:lnTo>
                  <a:lnTo>
                    <a:pt x="19524" y="20299"/>
                  </a:lnTo>
                  <a:close/>
                </a:path>
              </a:pathLst>
            </a:custGeom>
            <a:solidFill>
              <a:srgbClr val="6D6E71"/>
            </a:solidFill>
            <a:ln w="9525" cap="flat">
              <a:noFill/>
              <a:prstDash val="solid"/>
              <a:miter/>
            </a:ln>
          </p:spPr>
          <p:txBody>
            <a:bodyPr rtlCol="0" anchor="ctr"/>
            <a:lstStyle/>
            <a:p>
              <a:endParaRPr lang="en-US"/>
            </a:p>
          </p:txBody>
        </p:sp>
        <p:sp>
          <p:nvSpPr>
            <p:cNvPr id="1905" name="Freeform: Shape 1904">
              <a:extLst>
                <a:ext uri="{FF2B5EF4-FFF2-40B4-BE49-F238E27FC236}">
                  <a16:creationId xmlns:a16="http://schemas.microsoft.com/office/drawing/2014/main" id="{6312B964-7627-416C-BC6D-D8A17F5D2E95}"/>
                </a:ext>
              </a:extLst>
            </p:cNvPr>
            <p:cNvSpPr/>
            <p:nvPr/>
          </p:nvSpPr>
          <p:spPr>
            <a:xfrm>
              <a:off x="17505989" y="4983669"/>
              <a:ext cx="13352" cy="57722"/>
            </a:xfrm>
            <a:custGeom>
              <a:avLst/>
              <a:gdLst>
                <a:gd name="connsiteX0" fmla="*/ -4377 w 13352"/>
                <a:gd name="connsiteY0" fmla="*/ 11347 h 57722"/>
                <a:gd name="connsiteX1" fmla="*/ -6279 w 13352"/>
                <a:gd name="connsiteY1" fmla="*/ 6584 h 57722"/>
                <a:gd name="connsiteX2" fmla="*/ -4377 w 13352"/>
                <a:gd name="connsiteY2" fmla="*/ 1822 h 57722"/>
                <a:gd name="connsiteX3" fmla="*/ 5055 w 13352"/>
                <a:gd name="connsiteY3" fmla="*/ 1727 h 57722"/>
                <a:gd name="connsiteX4" fmla="*/ 5148 w 13352"/>
                <a:gd name="connsiteY4" fmla="*/ 1822 h 57722"/>
                <a:gd name="connsiteX5" fmla="*/ 7055 w 13352"/>
                <a:gd name="connsiteY5" fmla="*/ 6584 h 57722"/>
                <a:gd name="connsiteX6" fmla="*/ 5148 w 13352"/>
                <a:gd name="connsiteY6" fmla="*/ 11347 h 57722"/>
                <a:gd name="connsiteX7" fmla="*/ -4377 w 13352"/>
                <a:gd name="connsiteY7" fmla="*/ 11347 h 57722"/>
                <a:gd name="connsiteX8" fmla="*/ 6101 w 13352"/>
                <a:gd name="connsiteY8" fmla="*/ 57543 h 57722"/>
                <a:gd name="connsiteX9" fmla="*/ -5326 w 13352"/>
                <a:gd name="connsiteY9" fmla="*/ 57543 h 57722"/>
                <a:gd name="connsiteX10" fmla="*/ -5326 w 13352"/>
                <a:gd name="connsiteY10" fmla="*/ 16585 h 57722"/>
                <a:gd name="connsiteX11" fmla="*/ 6101 w 13352"/>
                <a:gd name="connsiteY11" fmla="*/ 16585 h 57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352" h="57722">
                  <a:moveTo>
                    <a:pt x="-4377" y="11347"/>
                  </a:moveTo>
                  <a:cubicBezTo>
                    <a:pt x="-5614" y="10099"/>
                    <a:pt x="-6377" y="8375"/>
                    <a:pt x="-6279" y="6584"/>
                  </a:cubicBezTo>
                  <a:cubicBezTo>
                    <a:pt x="-6377" y="4794"/>
                    <a:pt x="-5707" y="3060"/>
                    <a:pt x="-4377" y="1822"/>
                  </a:cubicBezTo>
                  <a:cubicBezTo>
                    <a:pt x="-1805" y="-807"/>
                    <a:pt x="2385" y="-855"/>
                    <a:pt x="5055" y="1727"/>
                  </a:cubicBezTo>
                  <a:cubicBezTo>
                    <a:pt x="5055" y="1755"/>
                    <a:pt x="5148" y="1793"/>
                    <a:pt x="5148" y="1822"/>
                  </a:cubicBezTo>
                  <a:cubicBezTo>
                    <a:pt x="6483" y="3060"/>
                    <a:pt x="7148" y="4794"/>
                    <a:pt x="7055" y="6584"/>
                  </a:cubicBezTo>
                  <a:cubicBezTo>
                    <a:pt x="7148" y="8375"/>
                    <a:pt x="6390" y="10099"/>
                    <a:pt x="5148" y="11347"/>
                  </a:cubicBezTo>
                  <a:cubicBezTo>
                    <a:pt x="2483" y="13861"/>
                    <a:pt x="-1708" y="13861"/>
                    <a:pt x="-4377" y="11347"/>
                  </a:cubicBezTo>
                  <a:close/>
                  <a:moveTo>
                    <a:pt x="6101" y="57543"/>
                  </a:moveTo>
                  <a:lnTo>
                    <a:pt x="-5326" y="57543"/>
                  </a:lnTo>
                  <a:lnTo>
                    <a:pt x="-5326" y="16585"/>
                  </a:lnTo>
                  <a:lnTo>
                    <a:pt x="6101" y="16585"/>
                  </a:lnTo>
                  <a:close/>
                </a:path>
              </a:pathLst>
            </a:custGeom>
            <a:solidFill>
              <a:srgbClr val="6D6E71"/>
            </a:solidFill>
            <a:ln w="9525" cap="flat">
              <a:noFill/>
              <a:prstDash val="solid"/>
              <a:miter/>
            </a:ln>
          </p:spPr>
          <p:txBody>
            <a:bodyPr rtlCol="0" anchor="ctr"/>
            <a:lstStyle/>
            <a:p>
              <a:endParaRPr lang="en-US"/>
            </a:p>
          </p:txBody>
        </p:sp>
        <p:sp>
          <p:nvSpPr>
            <p:cNvPr id="1906" name="Freeform: Shape 1905">
              <a:extLst>
                <a:ext uri="{FF2B5EF4-FFF2-40B4-BE49-F238E27FC236}">
                  <a16:creationId xmlns:a16="http://schemas.microsoft.com/office/drawing/2014/main" id="{260ED2DC-FC1D-4FC1-AE4D-1400270105C7}"/>
                </a:ext>
              </a:extLst>
            </p:cNvPr>
            <p:cNvSpPr/>
            <p:nvPr/>
          </p:nvSpPr>
          <p:spPr>
            <a:xfrm>
              <a:off x="17526926" y="4999858"/>
              <a:ext cx="41187" cy="42403"/>
            </a:xfrm>
            <a:custGeom>
              <a:avLst/>
              <a:gdLst>
                <a:gd name="connsiteX0" fmla="*/ 31454 w 41187"/>
                <a:gd name="connsiteY0" fmla="*/ 35639 h 42403"/>
                <a:gd name="connsiteX1" fmla="*/ 15265 w 41187"/>
                <a:gd name="connsiteY1" fmla="*/ 42211 h 42403"/>
                <a:gd name="connsiteX2" fmla="*/ -167 w 41187"/>
                <a:gd name="connsiteY2" fmla="*/ 36401 h 42403"/>
                <a:gd name="connsiteX3" fmla="*/ -6264 w 41187"/>
                <a:gd name="connsiteY3" fmla="*/ 20971 h 42403"/>
                <a:gd name="connsiteX4" fmla="*/ -69 w 41187"/>
                <a:gd name="connsiteY4" fmla="*/ 5540 h 42403"/>
                <a:gd name="connsiteX5" fmla="*/ 14595 w 41187"/>
                <a:gd name="connsiteY5" fmla="*/ -175 h 42403"/>
                <a:gd name="connsiteX6" fmla="*/ 28980 w 41187"/>
                <a:gd name="connsiteY6" fmla="*/ 4969 h 42403"/>
                <a:gd name="connsiteX7" fmla="*/ 34887 w 41187"/>
                <a:gd name="connsiteY7" fmla="*/ 18970 h 42403"/>
                <a:gd name="connsiteX8" fmla="*/ 34887 w 41187"/>
                <a:gd name="connsiteY8" fmla="*/ 25067 h 42403"/>
                <a:gd name="connsiteX9" fmla="*/ 4977 w 41187"/>
                <a:gd name="connsiteY9" fmla="*/ 25067 h 42403"/>
                <a:gd name="connsiteX10" fmla="*/ 8502 w 41187"/>
                <a:gd name="connsiteY10" fmla="*/ 30591 h 42403"/>
                <a:gd name="connsiteX11" fmla="*/ 15167 w 41187"/>
                <a:gd name="connsiteY11" fmla="*/ 32686 h 42403"/>
                <a:gd name="connsiteX12" fmla="*/ 24692 w 41187"/>
                <a:gd name="connsiteY12" fmla="*/ 28686 h 42403"/>
                <a:gd name="connsiteX13" fmla="*/ 20501 w 41187"/>
                <a:gd name="connsiteY13" fmla="*/ 11255 h 42403"/>
                <a:gd name="connsiteX14" fmla="*/ 14786 w 41187"/>
                <a:gd name="connsiteY14" fmla="*/ 9350 h 42403"/>
                <a:gd name="connsiteX15" fmla="*/ 8595 w 41187"/>
                <a:gd name="connsiteY15" fmla="*/ 11350 h 42403"/>
                <a:gd name="connsiteX16" fmla="*/ 5261 w 41187"/>
                <a:gd name="connsiteY16" fmla="*/ 16970 h 42403"/>
                <a:gd name="connsiteX17" fmla="*/ 23264 w 41187"/>
                <a:gd name="connsiteY17" fmla="*/ 16970 h 42403"/>
                <a:gd name="connsiteX18" fmla="*/ 20501 w 41187"/>
                <a:gd name="connsiteY18" fmla="*/ 11064 h 4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187" h="42403">
                  <a:moveTo>
                    <a:pt x="31454" y="35639"/>
                  </a:moveTo>
                  <a:cubicBezTo>
                    <a:pt x="27171" y="39906"/>
                    <a:pt x="21362" y="42268"/>
                    <a:pt x="15265" y="42211"/>
                  </a:cubicBezTo>
                  <a:cubicBezTo>
                    <a:pt x="9549" y="42402"/>
                    <a:pt x="4023" y="40306"/>
                    <a:pt x="-167" y="36401"/>
                  </a:cubicBezTo>
                  <a:cubicBezTo>
                    <a:pt x="-4357" y="32382"/>
                    <a:pt x="-6548" y="26752"/>
                    <a:pt x="-6264" y="20971"/>
                  </a:cubicBezTo>
                  <a:cubicBezTo>
                    <a:pt x="-6548" y="15170"/>
                    <a:pt x="-4357" y="9522"/>
                    <a:pt x="-69" y="5540"/>
                  </a:cubicBezTo>
                  <a:cubicBezTo>
                    <a:pt x="3833" y="1797"/>
                    <a:pt x="9167" y="-260"/>
                    <a:pt x="14595" y="-175"/>
                  </a:cubicBezTo>
                  <a:cubicBezTo>
                    <a:pt x="19836" y="-289"/>
                    <a:pt x="24980" y="1539"/>
                    <a:pt x="28980" y="4969"/>
                  </a:cubicBezTo>
                  <a:cubicBezTo>
                    <a:pt x="32980" y="8512"/>
                    <a:pt x="35077" y="13656"/>
                    <a:pt x="34887" y="18970"/>
                  </a:cubicBezTo>
                  <a:lnTo>
                    <a:pt x="34887" y="25067"/>
                  </a:lnTo>
                  <a:lnTo>
                    <a:pt x="4977" y="25067"/>
                  </a:lnTo>
                  <a:cubicBezTo>
                    <a:pt x="5358" y="27314"/>
                    <a:pt x="6595" y="29324"/>
                    <a:pt x="8502" y="30591"/>
                  </a:cubicBezTo>
                  <a:cubicBezTo>
                    <a:pt x="10404" y="31991"/>
                    <a:pt x="12786" y="32724"/>
                    <a:pt x="15167" y="32686"/>
                  </a:cubicBezTo>
                  <a:cubicBezTo>
                    <a:pt x="18790" y="32696"/>
                    <a:pt x="22218" y="31257"/>
                    <a:pt x="24692" y="28686"/>
                  </a:cubicBezTo>
                  <a:close/>
                  <a:moveTo>
                    <a:pt x="20501" y="11255"/>
                  </a:moveTo>
                  <a:cubicBezTo>
                    <a:pt x="18883" y="9969"/>
                    <a:pt x="16883" y="9293"/>
                    <a:pt x="14786" y="9350"/>
                  </a:cubicBezTo>
                  <a:cubicBezTo>
                    <a:pt x="12595" y="9322"/>
                    <a:pt x="10404" y="10026"/>
                    <a:pt x="8595" y="11350"/>
                  </a:cubicBezTo>
                  <a:cubicBezTo>
                    <a:pt x="6693" y="12655"/>
                    <a:pt x="5549" y="14703"/>
                    <a:pt x="5261" y="16970"/>
                  </a:cubicBezTo>
                  <a:lnTo>
                    <a:pt x="23264" y="16970"/>
                  </a:lnTo>
                  <a:cubicBezTo>
                    <a:pt x="23171" y="14703"/>
                    <a:pt x="22218" y="12570"/>
                    <a:pt x="20501" y="11064"/>
                  </a:cubicBezTo>
                  <a:close/>
                </a:path>
              </a:pathLst>
            </a:custGeom>
            <a:solidFill>
              <a:srgbClr val="6D6E71"/>
            </a:solidFill>
            <a:ln w="9525" cap="flat">
              <a:noFill/>
              <a:prstDash val="solid"/>
              <a:miter/>
            </a:ln>
          </p:spPr>
          <p:txBody>
            <a:bodyPr rtlCol="0" anchor="ctr"/>
            <a:lstStyle/>
            <a:p>
              <a:endParaRPr lang="en-US"/>
            </a:p>
          </p:txBody>
        </p:sp>
        <p:sp>
          <p:nvSpPr>
            <p:cNvPr id="1907" name="Freeform: Shape 1906">
              <a:extLst>
                <a:ext uri="{FF2B5EF4-FFF2-40B4-BE49-F238E27FC236}">
                  <a16:creationId xmlns:a16="http://schemas.microsoft.com/office/drawing/2014/main" id="{A7A92B82-7CD4-4D6F-9857-9AB3D717BDC0}"/>
                </a:ext>
              </a:extLst>
            </p:cNvPr>
            <p:cNvSpPr/>
            <p:nvPr/>
          </p:nvSpPr>
          <p:spPr>
            <a:xfrm>
              <a:off x="17576291" y="4999668"/>
              <a:ext cx="38157" cy="41914"/>
            </a:xfrm>
            <a:custGeom>
              <a:avLst/>
              <a:gdLst>
                <a:gd name="connsiteX0" fmla="*/ 5143 w 38157"/>
                <a:gd name="connsiteY0" fmla="*/ 18685 h 41914"/>
                <a:gd name="connsiteX1" fmla="*/ 5143 w 38157"/>
                <a:gd name="connsiteY1" fmla="*/ 41544 h 41914"/>
                <a:gd name="connsiteX2" fmla="*/ -6289 w 38157"/>
                <a:gd name="connsiteY2" fmla="*/ 41544 h 41914"/>
                <a:gd name="connsiteX3" fmla="*/ -6289 w 38157"/>
                <a:gd name="connsiteY3" fmla="*/ 587 h 41914"/>
                <a:gd name="connsiteX4" fmla="*/ 5143 w 38157"/>
                <a:gd name="connsiteY4" fmla="*/ 587 h 41914"/>
                <a:gd name="connsiteX5" fmla="*/ 5143 w 38157"/>
                <a:gd name="connsiteY5" fmla="*/ 5159 h 41914"/>
                <a:gd name="connsiteX6" fmla="*/ 16761 w 38157"/>
                <a:gd name="connsiteY6" fmla="*/ -175 h 41914"/>
                <a:gd name="connsiteX7" fmla="*/ 27621 w 38157"/>
                <a:gd name="connsiteY7" fmla="*/ 4397 h 41914"/>
                <a:gd name="connsiteX8" fmla="*/ 31811 w 38157"/>
                <a:gd name="connsiteY8" fmla="*/ 16779 h 41914"/>
                <a:gd name="connsiteX9" fmla="*/ 31811 w 38157"/>
                <a:gd name="connsiteY9" fmla="*/ 41735 h 41914"/>
                <a:gd name="connsiteX10" fmla="*/ 20379 w 38157"/>
                <a:gd name="connsiteY10" fmla="*/ 41735 h 41914"/>
                <a:gd name="connsiteX11" fmla="*/ 20379 w 38157"/>
                <a:gd name="connsiteY11" fmla="*/ 18589 h 41914"/>
                <a:gd name="connsiteX12" fmla="*/ 13524 w 38157"/>
                <a:gd name="connsiteY12" fmla="*/ 9064 h 41914"/>
                <a:gd name="connsiteX13" fmla="*/ 7524 w 38157"/>
                <a:gd name="connsiteY13" fmla="*/ 11541 h 41914"/>
                <a:gd name="connsiteX14" fmla="*/ 5143 w 38157"/>
                <a:gd name="connsiteY14" fmla="*/ 18685 h 41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157" h="41914">
                  <a:moveTo>
                    <a:pt x="5143" y="18685"/>
                  </a:moveTo>
                  <a:lnTo>
                    <a:pt x="5143" y="41544"/>
                  </a:lnTo>
                  <a:lnTo>
                    <a:pt x="-6289" y="41544"/>
                  </a:lnTo>
                  <a:lnTo>
                    <a:pt x="-6289" y="587"/>
                  </a:lnTo>
                  <a:lnTo>
                    <a:pt x="5143" y="587"/>
                  </a:lnTo>
                  <a:lnTo>
                    <a:pt x="5143" y="5159"/>
                  </a:lnTo>
                  <a:cubicBezTo>
                    <a:pt x="8092" y="1835"/>
                    <a:pt x="12287" y="-99"/>
                    <a:pt x="16761" y="-175"/>
                  </a:cubicBezTo>
                  <a:cubicBezTo>
                    <a:pt x="20858" y="-280"/>
                    <a:pt x="24858" y="1377"/>
                    <a:pt x="27621" y="4397"/>
                  </a:cubicBezTo>
                  <a:cubicBezTo>
                    <a:pt x="30667" y="7788"/>
                    <a:pt x="32193" y="12255"/>
                    <a:pt x="31811" y="16779"/>
                  </a:cubicBezTo>
                  <a:lnTo>
                    <a:pt x="31811" y="41735"/>
                  </a:lnTo>
                  <a:lnTo>
                    <a:pt x="20379" y="41735"/>
                  </a:lnTo>
                  <a:lnTo>
                    <a:pt x="20379" y="18589"/>
                  </a:lnTo>
                  <a:cubicBezTo>
                    <a:pt x="20379" y="12236"/>
                    <a:pt x="18096" y="9064"/>
                    <a:pt x="13524" y="9064"/>
                  </a:cubicBezTo>
                  <a:cubicBezTo>
                    <a:pt x="11236" y="9017"/>
                    <a:pt x="9045" y="9912"/>
                    <a:pt x="7524" y="11541"/>
                  </a:cubicBezTo>
                  <a:cubicBezTo>
                    <a:pt x="5808" y="13494"/>
                    <a:pt x="4952" y="16075"/>
                    <a:pt x="5143" y="18685"/>
                  </a:cubicBezTo>
                  <a:close/>
                </a:path>
              </a:pathLst>
            </a:custGeom>
            <a:solidFill>
              <a:srgbClr val="6D6E71"/>
            </a:solidFill>
            <a:ln w="9525" cap="flat">
              <a:noFill/>
              <a:prstDash val="solid"/>
              <a:miter/>
            </a:ln>
          </p:spPr>
          <p:txBody>
            <a:bodyPr rtlCol="0" anchor="ctr"/>
            <a:lstStyle/>
            <a:p>
              <a:endParaRPr lang="en-US"/>
            </a:p>
          </p:txBody>
        </p:sp>
        <p:sp>
          <p:nvSpPr>
            <p:cNvPr id="1908" name="Freeform: Shape 1907">
              <a:extLst>
                <a:ext uri="{FF2B5EF4-FFF2-40B4-BE49-F238E27FC236}">
                  <a16:creationId xmlns:a16="http://schemas.microsoft.com/office/drawing/2014/main" id="{DBC833A6-4EF3-4B89-820A-85482CE40A6B}"/>
                </a:ext>
              </a:extLst>
            </p:cNvPr>
            <p:cNvSpPr/>
            <p:nvPr/>
          </p:nvSpPr>
          <p:spPr>
            <a:xfrm>
              <a:off x="17622298" y="4988053"/>
              <a:ext cx="30100" cy="54008"/>
            </a:xfrm>
            <a:custGeom>
              <a:avLst/>
              <a:gdLst>
                <a:gd name="connsiteX0" fmla="*/ 9999 w 30100"/>
                <a:gd name="connsiteY0" fmla="*/ 20394 h 54008"/>
                <a:gd name="connsiteX1" fmla="*/ 9999 w 30100"/>
                <a:gd name="connsiteY1" fmla="*/ 38778 h 54008"/>
                <a:gd name="connsiteX2" fmla="*/ 11236 w 30100"/>
                <a:gd name="connsiteY2" fmla="*/ 42492 h 54008"/>
                <a:gd name="connsiteX3" fmla="*/ 14189 w 30100"/>
                <a:gd name="connsiteY3" fmla="*/ 43825 h 54008"/>
                <a:gd name="connsiteX4" fmla="*/ 19524 w 30100"/>
                <a:gd name="connsiteY4" fmla="*/ 40873 h 54008"/>
                <a:gd name="connsiteX5" fmla="*/ 23812 w 30100"/>
                <a:gd name="connsiteY5" fmla="*/ 48874 h 54008"/>
                <a:gd name="connsiteX6" fmla="*/ 12571 w 30100"/>
                <a:gd name="connsiteY6" fmla="*/ 53827 h 54008"/>
                <a:gd name="connsiteX7" fmla="*/ 2566 w 30100"/>
                <a:gd name="connsiteY7" fmla="*/ 49922 h 54008"/>
                <a:gd name="connsiteX8" fmla="*/ -1433 w 30100"/>
                <a:gd name="connsiteY8" fmla="*/ 39254 h 54008"/>
                <a:gd name="connsiteX9" fmla="*/ -1433 w 30100"/>
                <a:gd name="connsiteY9" fmla="*/ 20204 h 54008"/>
                <a:gd name="connsiteX10" fmla="*/ -6289 w 30100"/>
                <a:gd name="connsiteY10" fmla="*/ 20204 h 54008"/>
                <a:gd name="connsiteX11" fmla="*/ -6289 w 30100"/>
                <a:gd name="connsiteY11" fmla="*/ 12012 h 54008"/>
                <a:gd name="connsiteX12" fmla="*/ -1433 w 30100"/>
                <a:gd name="connsiteY12" fmla="*/ 12012 h 54008"/>
                <a:gd name="connsiteX13" fmla="*/ -1433 w 30100"/>
                <a:gd name="connsiteY13" fmla="*/ -180 h 54008"/>
                <a:gd name="connsiteX14" fmla="*/ 9999 w 30100"/>
                <a:gd name="connsiteY14" fmla="*/ -180 h 54008"/>
                <a:gd name="connsiteX15" fmla="*/ 9999 w 30100"/>
                <a:gd name="connsiteY15" fmla="*/ 12107 h 54008"/>
                <a:gd name="connsiteX16" fmla="*/ 19524 w 30100"/>
                <a:gd name="connsiteY16" fmla="*/ 12107 h 54008"/>
                <a:gd name="connsiteX17" fmla="*/ 19524 w 30100"/>
                <a:gd name="connsiteY17" fmla="*/ 20299 h 54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100" h="54008">
                  <a:moveTo>
                    <a:pt x="9999" y="20394"/>
                  </a:moveTo>
                  <a:lnTo>
                    <a:pt x="9999" y="38778"/>
                  </a:lnTo>
                  <a:cubicBezTo>
                    <a:pt x="9999" y="40120"/>
                    <a:pt x="10380" y="41435"/>
                    <a:pt x="11236" y="42492"/>
                  </a:cubicBezTo>
                  <a:cubicBezTo>
                    <a:pt x="11998" y="43321"/>
                    <a:pt x="13045" y="43806"/>
                    <a:pt x="14189" y="43825"/>
                  </a:cubicBezTo>
                  <a:cubicBezTo>
                    <a:pt x="16380" y="43806"/>
                    <a:pt x="18379" y="42702"/>
                    <a:pt x="19524" y="40873"/>
                  </a:cubicBezTo>
                  <a:lnTo>
                    <a:pt x="23812" y="48874"/>
                  </a:lnTo>
                  <a:cubicBezTo>
                    <a:pt x="20858" y="51912"/>
                    <a:pt x="16854" y="53684"/>
                    <a:pt x="12571" y="53827"/>
                  </a:cubicBezTo>
                  <a:cubicBezTo>
                    <a:pt x="8854" y="53884"/>
                    <a:pt x="5236" y="52484"/>
                    <a:pt x="2566" y="49922"/>
                  </a:cubicBezTo>
                  <a:cubicBezTo>
                    <a:pt x="-191" y="47064"/>
                    <a:pt x="-1624" y="43206"/>
                    <a:pt x="-1433" y="39254"/>
                  </a:cubicBezTo>
                  <a:lnTo>
                    <a:pt x="-1433" y="20204"/>
                  </a:lnTo>
                  <a:lnTo>
                    <a:pt x="-6289" y="20204"/>
                  </a:lnTo>
                  <a:lnTo>
                    <a:pt x="-6289" y="12012"/>
                  </a:lnTo>
                  <a:lnTo>
                    <a:pt x="-1433" y="12012"/>
                  </a:lnTo>
                  <a:lnTo>
                    <a:pt x="-1433" y="-180"/>
                  </a:lnTo>
                  <a:lnTo>
                    <a:pt x="9999" y="-180"/>
                  </a:lnTo>
                  <a:lnTo>
                    <a:pt x="9999" y="12107"/>
                  </a:lnTo>
                  <a:lnTo>
                    <a:pt x="19524" y="12107"/>
                  </a:lnTo>
                  <a:lnTo>
                    <a:pt x="19524" y="20299"/>
                  </a:lnTo>
                  <a:close/>
                </a:path>
              </a:pathLst>
            </a:custGeom>
            <a:solidFill>
              <a:srgbClr val="6D6E71"/>
            </a:solidFill>
            <a:ln w="9525" cap="flat">
              <a:noFill/>
              <a:prstDash val="solid"/>
              <a:miter/>
            </a:ln>
          </p:spPr>
          <p:txBody>
            <a:bodyPr rtlCol="0" anchor="ctr"/>
            <a:lstStyle/>
            <a:p>
              <a:endParaRPr lang="en-US"/>
            </a:p>
          </p:txBody>
        </p:sp>
        <p:sp>
          <p:nvSpPr>
            <p:cNvPr id="1909" name="Freeform: Shape 1908">
              <a:extLst>
                <a:ext uri="{FF2B5EF4-FFF2-40B4-BE49-F238E27FC236}">
                  <a16:creationId xmlns:a16="http://schemas.microsoft.com/office/drawing/2014/main" id="{EE7E0482-CD31-4A3D-A384-DABD9502735C}"/>
                </a:ext>
              </a:extLst>
            </p:cNvPr>
            <p:cNvSpPr/>
            <p:nvPr/>
          </p:nvSpPr>
          <p:spPr>
            <a:xfrm>
              <a:off x="17685922" y="4986907"/>
              <a:ext cx="42986" cy="54872"/>
            </a:xfrm>
            <a:custGeom>
              <a:avLst/>
              <a:gdLst>
                <a:gd name="connsiteX0" fmla="*/ 23621 w 42986"/>
                <a:gd name="connsiteY0" fmla="*/ 10490 h 54872"/>
                <a:gd name="connsiteX1" fmla="*/ 16096 w 42986"/>
                <a:gd name="connsiteY1" fmla="*/ 9157 h 54872"/>
                <a:gd name="connsiteX2" fmla="*/ 10287 w 42986"/>
                <a:gd name="connsiteY2" fmla="*/ 10490 h 54872"/>
                <a:gd name="connsiteX3" fmla="*/ 8096 w 42986"/>
                <a:gd name="connsiteY3" fmla="*/ 14301 h 54872"/>
                <a:gd name="connsiteX4" fmla="*/ 9622 w 42986"/>
                <a:gd name="connsiteY4" fmla="*/ 18015 h 54872"/>
                <a:gd name="connsiteX5" fmla="*/ 13333 w 42986"/>
                <a:gd name="connsiteY5" fmla="*/ 20492 h 54872"/>
                <a:gd name="connsiteX6" fmla="*/ 19528 w 42986"/>
                <a:gd name="connsiteY6" fmla="*/ 22587 h 54872"/>
                <a:gd name="connsiteX7" fmla="*/ 28384 w 42986"/>
                <a:gd name="connsiteY7" fmla="*/ 25730 h 54872"/>
                <a:gd name="connsiteX8" fmla="*/ 34290 w 42986"/>
                <a:gd name="connsiteY8" fmla="*/ 30493 h 54872"/>
                <a:gd name="connsiteX9" fmla="*/ 36671 w 42986"/>
                <a:gd name="connsiteY9" fmla="*/ 38685 h 54872"/>
                <a:gd name="connsiteX10" fmla="*/ 34099 w 42986"/>
                <a:gd name="connsiteY10" fmla="*/ 47161 h 54872"/>
                <a:gd name="connsiteX11" fmla="*/ 26863 w 42986"/>
                <a:gd name="connsiteY11" fmla="*/ 52686 h 54872"/>
                <a:gd name="connsiteX12" fmla="*/ 16287 w 42986"/>
                <a:gd name="connsiteY12" fmla="*/ 54687 h 54872"/>
                <a:gd name="connsiteX13" fmla="*/ -6289 w 42986"/>
                <a:gd name="connsiteY13" fmla="*/ 46114 h 54872"/>
                <a:gd name="connsiteX14" fmla="*/ -2001 w 42986"/>
                <a:gd name="connsiteY14" fmla="*/ 37446 h 54872"/>
                <a:gd name="connsiteX15" fmla="*/ 7050 w 42986"/>
                <a:gd name="connsiteY15" fmla="*/ 43256 h 54872"/>
                <a:gd name="connsiteX16" fmla="*/ 16575 w 42986"/>
                <a:gd name="connsiteY16" fmla="*/ 45447 h 54872"/>
                <a:gd name="connsiteX17" fmla="*/ 23240 w 42986"/>
                <a:gd name="connsiteY17" fmla="*/ 43733 h 54872"/>
                <a:gd name="connsiteX18" fmla="*/ 25719 w 42986"/>
                <a:gd name="connsiteY18" fmla="*/ 39351 h 54872"/>
                <a:gd name="connsiteX19" fmla="*/ 24193 w 42986"/>
                <a:gd name="connsiteY19" fmla="*/ 35541 h 54872"/>
                <a:gd name="connsiteX20" fmla="*/ 20384 w 42986"/>
                <a:gd name="connsiteY20" fmla="*/ 33160 h 54872"/>
                <a:gd name="connsiteX21" fmla="*/ 14194 w 42986"/>
                <a:gd name="connsiteY21" fmla="*/ 31064 h 54872"/>
                <a:gd name="connsiteX22" fmla="*/ 5334 w 42986"/>
                <a:gd name="connsiteY22" fmla="*/ 27921 h 54872"/>
                <a:gd name="connsiteX23" fmla="*/ -573 w 42986"/>
                <a:gd name="connsiteY23" fmla="*/ 23349 h 54872"/>
                <a:gd name="connsiteX24" fmla="*/ -2954 w 42986"/>
                <a:gd name="connsiteY24" fmla="*/ 15253 h 54872"/>
                <a:gd name="connsiteX25" fmla="*/ -475 w 42986"/>
                <a:gd name="connsiteY25" fmla="*/ 7157 h 54872"/>
                <a:gd name="connsiteX26" fmla="*/ 6478 w 42986"/>
                <a:gd name="connsiteY26" fmla="*/ 1728 h 54872"/>
                <a:gd name="connsiteX27" fmla="*/ 16956 w 42986"/>
                <a:gd name="connsiteY27" fmla="*/ -178 h 54872"/>
                <a:gd name="connsiteX28" fmla="*/ 27239 w 42986"/>
                <a:gd name="connsiteY28" fmla="*/ 1346 h 54872"/>
                <a:gd name="connsiteX29" fmla="*/ 36290 w 42986"/>
                <a:gd name="connsiteY29" fmla="*/ 5442 h 54872"/>
                <a:gd name="connsiteX30" fmla="*/ 32193 w 42986"/>
                <a:gd name="connsiteY30" fmla="*/ 14395 h 54872"/>
                <a:gd name="connsiteX31" fmla="*/ 23621 w 42986"/>
                <a:gd name="connsiteY31" fmla="*/ 10490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2986" h="54872">
                  <a:moveTo>
                    <a:pt x="23621" y="10490"/>
                  </a:moveTo>
                  <a:cubicBezTo>
                    <a:pt x="21147" y="9700"/>
                    <a:pt x="18668" y="9243"/>
                    <a:pt x="16096" y="9157"/>
                  </a:cubicBezTo>
                  <a:cubicBezTo>
                    <a:pt x="14096" y="9061"/>
                    <a:pt x="12096" y="9528"/>
                    <a:pt x="10287" y="10490"/>
                  </a:cubicBezTo>
                  <a:cubicBezTo>
                    <a:pt x="8952" y="11271"/>
                    <a:pt x="8096" y="12729"/>
                    <a:pt x="8096" y="14301"/>
                  </a:cubicBezTo>
                  <a:cubicBezTo>
                    <a:pt x="8096" y="15701"/>
                    <a:pt x="8668" y="17043"/>
                    <a:pt x="9622" y="18015"/>
                  </a:cubicBezTo>
                  <a:cubicBezTo>
                    <a:pt x="10668" y="19044"/>
                    <a:pt x="12003" y="19882"/>
                    <a:pt x="13333" y="20492"/>
                  </a:cubicBezTo>
                  <a:cubicBezTo>
                    <a:pt x="14859" y="21063"/>
                    <a:pt x="16859" y="21825"/>
                    <a:pt x="19528" y="22587"/>
                  </a:cubicBezTo>
                  <a:cubicBezTo>
                    <a:pt x="22575" y="23435"/>
                    <a:pt x="25528" y="24483"/>
                    <a:pt x="28384" y="25730"/>
                  </a:cubicBezTo>
                  <a:cubicBezTo>
                    <a:pt x="30672" y="26816"/>
                    <a:pt x="32765" y="28445"/>
                    <a:pt x="34290" y="30493"/>
                  </a:cubicBezTo>
                  <a:cubicBezTo>
                    <a:pt x="36006" y="32884"/>
                    <a:pt x="36862" y="35760"/>
                    <a:pt x="36671" y="38685"/>
                  </a:cubicBezTo>
                  <a:cubicBezTo>
                    <a:pt x="36764" y="41714"/>
                    <a:pt x="35816" y="44685"/>
                    <a:pt x="34099" y="47161"/>
                  </a:cubicBezTo>
                  <a:cubicBezTo>
                    <a:pt x="32290" y="49657"/>
                    <a:pt x="29718" y="51572"/>
                    <a:pt x="26863" y="52686"/>
                  </a:cubicBezTo>
                  <a:cubicBezTo>
                    <a:pt x="23528" y="54077"/>
                    <a:pt x="19905" y="54763"/>
                    <a:pt x="16287" y="54687"/>
                  </a:cubicBezTo>
                  <a:cubicBezTo>
                    <a:pt x="7999" y="54534"/>
                    <a:pt x="-1" y="51505"/>
                    <a:pt x="-6289" y="46114"/>
                  </a:cubicBezTo>
                  <a:lnTo>
                    <a:pt x="-2001" y="37446"/>
                  </a:lnTo>
                  <a:cubicBezTo>
                    <a:pt x="669" y="39894"/>
                    <a:pt x="3715" y="41857"/>
                    <a:pt x="7050" y="43256"/>
                  </a:cubicBezTo>
                  <a:cubicBezTo>
                    <a:pt x="10003" y="44628"/>
                    <a:pt x="13240" y="45371"/>
                    <a:pt x="16575" y="45447"/>
                  </a:cubicBezTo>
                  <a:cubicBezTo>
                    <a:pt x="18956" y="45571"/>
                    <a:pt x="21240" y="44971"/>
                    <a:pt x="23240" y="43733"/>
                  </a:cubicBezTo>
                  <a:cubicBezTo>
                    <a:pt x="24765" y="42818"/>
                    <a:pt x="25719" y="41151"/>
                    <a:pt x="25719" y="39351"/>
                  </a:cubicBezTo>
                  <a:cubicBezTo>
                    <a:pt x="25719" y="37932"/>
                    <a:pt x="25146" y="36560"/>
                    <a:pt x="24193" y="35541"/>
                  </a:cubicBezTo>
                  <a:cubicBezTo>
                    <a:pt x="23147" y="34494"/>
                    <a:pt x="21812" y="33684"/>
                    <a:pt x="20384" y="33160"/>
                  </a:cubicBezTo>
                  <a:cubicBezTo>
                    <a:pt x="18384" y="32332"/>
                    <a:pt x="16287" y="31626"/>
                    <a:pt x="14194" y="31064"/>
                  </a:cubicBezTo>
                  <a:cubicBezTo>
                    <a:pt x="11143" y="30226"/>
                    <a:pt x="8189" y="29178"/>
                    <a:pt x="5334" y="27921"/>
                  </a:cubicBezTo>
                  <a:cubicBezTo>
                    <a:pt x="2952" y="26940"/>
                    <a:pt x="953" y="25369"/>
                    <a:pt x="-573" y="23349"/>
                  </a:cubicBezTo>
                  <a:cubicBezTo>
                    <a:pt x="-2284" y="21006"/>
                    <a:pt x="-3145" y="18149"/>
                    <a:pt x="-2954" y="15253"/>
                  </a:cubicBezTo>
                  <a:cubicBezTo>
                    <a:pt x="-3047" y="12357"/>
                    <a:pt x="-2191" y="9500"/>
                    <a:pt x="-475" y="7157"/>
                  </a:cubicBezTo>
                  <a:cubicBezTo>
                    <a:pt x="1236" y="4728"/>
                    <a:pt x="3715" y="2851"/>
                    <a:pt x="6478" y="1728"/>
                  </a:cubicBezTo>
                  <a:cubicBezTo>
                    <a:pt x="9813" y="422"/>
                    <a:pt x="13333" y="-225"/>
                    <a:pt x="16956" y="-178"/>
                  </a:cubicBezTo>
                  <a:cubicBezTo>
                    <a:pt x="20477" y="-149"/>
                    <a:pt x="23909" y="365"/>
                    <a:pt x="27239" y="1346"/>
                  </a:cubicBezTo>
                  <a:cubicBezTo>
                    <a:pt x="30383" y="2280"/>
                    <a:pt x="33434" y="3661"/>
                    <a:pt x="36290" y="5442"/>
                  </a:cubicBezTo>
                  <a:lnTo>
                    <a:pt x="32193" y="14395"/>
                  </a:lnTo>
                  <a:cubicBezTo>
                    <a:pt x="29528" y="12757"/>
                    <a:pt x="26574" y="11453"/>
                    <a:pt x="23621" y="10490"/>
                  </a:cubicBezTo>
                  <a:close/>
                </a:path>
              </a:pathLst>
            </a:custGeom>
            <a:solidFill>
              <a:srgbClr val="6D6E71"/>
            </a:solidFill>
            <a:ln w="9525" cap="flat">
              <a:noFill/>
              <a:prstDash val="solid"/>
              <a:miter/>
            </a:ln>
          </p:spPr>
          <p:txBody>
            <a:bodyPr rtlCol="0" anchor="ctr"/>
            <a:lstStyle/>
            <a:p>
              <a:endParaRPr lang="en-US"/>
            </a:p>
          </p:txBody>
        </p:sp>
        <p:sp>
          <p:nvSpPr>
            <p:cNvPr id="1910" name="Freeform: Shape 1909">
              <a:extLst>
                <a:ext uri="{FF2B5EF4-FFF2-40B4-BE49-F238E27FC236}">
                  <a16:creationId xmlns:a16="http://schemas.microsoft.com/office/drawing/2014/main" id="{84D7127F-1936-4830-AC1D-45E709EEFE97}"/>
                </a:ext>
              </a:extLst>
            </p:cNvPr>
            <p:cNvSpPr/>
            <p:nvPr/>
          </p:nvSpPr>
          <p:spPr>
            <a:xfrm>
              <a:off x="17734781" y="5000300"/>
              <a:ext cx="40082" cy="41479"/>
            </a:xfrm>
            <a:custGeom>
              <a:avLst/>
              <a:gdLst>
                <a:gd name="connsiteX0" fmla="*/ 28768 w 40082"/>
                <a:gd name="connsiteY0" fmla="*/ 5384 h 41479"/>
                <a:gd name="connsiteX1" fmla="*/ 33721 w 40082"/>
                <a:gd name="connsiteY1" fmla="*/ 21005 h 41479"/>
                <a:gd name="connsiteX2" fmla="*/ 33721 w 40082"/>
                <a:gd name="connsiteY2" fmla="*/ 23958 h 41479"/>
                <a:gd name="connsiteX3" fmla="*/ 3625 w 40082"/>
                <a:gd name="connsiteY3" fmla="*/ 23958 h 41479"/>
                <a:gd name="connsiteX4" fmla="*/ 7718 w 40082"/>
                <a:gd name="connsiteY4" fmla="*/ 30816 h 41479"/>
                <a:gd name="connsiteX5" fmla="*/ 15341 w 40082"/>
                <a:gd name="connsiteY5" fmla="*/ 33292 h 41479"/>
                <a:gd name="connsiteX6" fmla="*/ 21243 w 40082"/>
                <a:gd name="connsiteY6" fmla="*/ 32149 h 41479"/>
                <a:gd name="connsiteX7" fmla="*/ 26293 w 40082"/>
                <a:gd name="connsiteY7" fmla="*/ 28720 h 41479"/>
                <a:gd name="connsiteX8" fmla="*/ 31628 w 40082"/>
                <a:gd name="connsiteY8" fmla="*/ 34245 h 41479"/>
                <a:gd name="connsiteX9" fmla="*/ 24196 w 40082"/>
                <a:gd name="connsiteY9" fmla="*/ 39484 h 41479"/>
                <a:gd name="connsiteX10" fmla="*/ 14671 w 40082"/>
                <a:gd name="connsiteY10" fmla="*/ 41294 h 41479"/>
                <a:gd name="connsiteX11" fmla="*/ 3625 w 40082"/>
                <a:gd name="connsiteY11" fmla="*/ 38722 h 41479"/>
                <a:gd name="connsiteX12" fmla="*/ -3709 w 40082"/>
                <a:gd name="connsiteY12" fmla="*/ 31387 h 41479"/>
                <a:gd name="connsiteX13" fmla="*/ -6281 w 40082"/>
                <a:gd name="connsiteY13" fmla="*/ 20624 h 41479"/>
                <a:gd name="connsiteX14" fmla="*/ -3709 w 40082"/>
                <a:gd name="connsiteY14" fmla="*/ 9861 h 41479"/>
                <a:gd name="connsiteX15" fmla="*/ 3718 w 40082"/>
                <a:gd name="connsiteY15" fmla="*/ 2431 h 41479"/>
                <a:gd name="connsiteX16" fmla="*/ 14387 w 40082"/>
                <a:gd name="connsiteY16" fmla="*/ -141 h 41479"/>
                <a:gd name="connsiteX17" fmla="*/ 28768 w 40082"/>
                <a:gd name="connsiteY17" fmla="*/ 5384 h 41479"/>
                <a:gd name="connsiteX18" fmla="*/ 24675 w 40082"/>
                <a:gd name="connsiteY18" fmla="*/ 17386 h 41479"/>
                <a:gd name="connsiteX19" fmla="*/ 21722 w 40082"/>
                <a:gd name="connsiteY19" fmla="*/ 10242 h 41479"/>
                <a:gd name="connsiteX20" fmla="*/ 14196 w 40082"/>
                <a:gd name="connsiteY20" fmla="*/ 7575 h 41479"/>
                <a:gd name="connsiteX21" fmla="*/ 6955 w 40082"/>
                <a:gd name="connsiteY21" fmla="*/ 10147 h 41479"/>
                <a:gd name="connsiteX22" fmla="*/ 3337 w 40082"/>
                <a:gd name="connsiteY22" fmla="*/ 17386 h 41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082" h="41479">
                  <a:moveTo>
                    <a:pt x="28768" y="5384"/>
                  </a:moveTo>
                  <a:cubicBezTo>
                    <a:pt x="32293" y="9784"/>
                    <a:pt x="34102" y="15357"/>
                    <a:pt x="33721" y="21005"/>
                  </a:cubicBezTo>
                  <a:cubicBezTo>
                    <a:pt x="33819" y="21986"/>
                    <a:pt x="33819" y="22977"/>
                    <a:pt x="33721" y="23958"/>
                  </a:cubicBezTo>
                  <a:lnTo>
                    <a:pt x="3625" y="23958"/>
                  </a:lnTo>
                  <a:cubicBezTo>
                    <a:pt x="4099" y="26663"/>
                    <a:pt x="5527" y="29101"/>
                    <a:pt x="7718" y="30816"/>
                  </a:cubicBezTo>
                  <a:cubicBezTo>
                    <a:pt x="9908" y="32492"/>
                    <a:pt x="12578" y="33359"/>
                    <a:pt x="15341" y="33292"/>
                  </a:cubicBezTo>
                  <a:cubicBezTo>
                    <a:pt x="17340" y="33292"/>
                    <a:pt x="19340" y="32902"/>
                    <a:pt x="21243" y="32149"/>
                  </a:cubicBezTo>
                  <a:cubicBezTo>
                    <a:pt x="23149" y="31359"/>
                    <a:pt x="24866" y="30187"/>
                    <a:pt x="26293" y="28720"/>
                  </a:cubicBezTo>
                  <a:lnTo>
                    <a:pt x="31628" y="34245"/>
                  </a:lnTo>
                  <a:cubicBezTo>
                    <a:pt x="29530" y="36503"/>
                    <a:pt x="27056" y="38283"/>
                    <a:pt x="24196" y="39484"/>
                  </a:cubicBezTo>
                  <a:cubicBezTo>
                    <a:pt x="21150" y="40703"/>
                    <a:pt x="17913" y="41322"/>
                    <a:pt x="14671" y="41294"/>
                  </a:cubicBezTo>
                  <a:cubicBezTo>
                    <a:pt x="10862" y="41379"/>
                    <a:pt x="7053" y="40494"/>
                    <a:pt x="3625" y="38722"/>
                  </a:cubicBezTo>
                  <a:cubicBezTo>
                    <a:pt x="481" y="37045"/>
                    <a:pt x="-1998" y="34493"/>
                    <a:pt x="-3709" y="31387"/>
                  </a:cubicBezTo>
                  <a:cubicBezTo>
                    <a:pt x="-5519" y="28082"/>
                    <a:pt x="-6379" y="24377"/>
                    <a:pt x="-6281" y="20624"/>
                  </a:cubicBezTo>
                  <a:cubicBezTo>
                    <a:pt x="-6379" y="16881"/>
                    <a:pt x="-5426" y="13176"/>
                    <a:pt x="-3709" y="9861"/>
                  </a:cubicBezTo>
                  <a:cubicBezTo>
                    <a:pt x="-1900" y="6765"/>
                    <a:pt x="672" y="4194"/>
                    <a:pt x="3718" y="2431"/>
                  </a:cubicBezTo>
                  <a:cubicBezTo>
                    <a:pt x="6955" y="679"/>
                    <a:pt x="10671" y="-207"/>
                    <a:pt x="14387" y="-141"/>
                  </a:cubicBezTo>
                  <a:cubicBezTo>
                    <a:pt x="19722" y="-493"/>
                    <a:pt x="25056" y="1527"/>
                    <a:pt x="28768" y="5384"/>
                  </a:cubicBezTo>
                  <a:close/>
                  <a:moveTo>
                    <a:pt x="24675" y="17386"/>
                  </a:moveTo>
                  <a:cubicBezTo>
                    <a:pt x="24768" y="14690"/>
                    <a:pt x="23624" y="12099"/>
                    <a:pt x="21722" y="10242"/>
                  </a:cubicBezTo>
                  <a:cubicBezTo>
                    <a:pt x="19624" y="8385"/>
                    <a:pt x="16959" y="7422"/>
                    <a:pt x="14196" y="7575"/>
                  </a:cubicBezTo>
                  <a:cubicBezTo>
                    <a:pt x="11527" y="7489"/>
                    <a:pt x="8960" y="8404"/>
                    <a:pt x="6955" y="10147"/>
                  </a:cubicBezTo>
                  <a:cubicBezTo>
                    <a:pt x="4955" y="12052"/>
                    <a:pt x="3625" y="14624"/>
                    <a:pt x="3337" y="17386"/>
                  </a:cubicBezTo>
                  <a:close/>
                </a:path>
              </a:pathLst>
            </a:custGeom>
            <a:solidFill>
              <a:srgbClr val="6D6E71"/>
            </a:solidFill>
            <a:ln w="9525" cap="flat">
              <a:noFill/>
              <a:prstDash val="solid"/>
              <a:miter/>
            </a:ln>
          </p:spPr>
          <p:txBody>
            <a:bodyPr rtlCol="0" anchor="ctr"/>
            <a:lstStyle/>
            <a:p>
              <a:endParaRPr lang="en-US"/>
            </a:p>
          </p:txBody>
        </p:sp>
        <p:sp>
          <p:nvSpPr>
            <p:cNvPr id="1911" name="Freeform: Shape 1910">
              <a:extLst>
                <a:ext uri="{FF2B5EF4-FFF2-40B4-BE49-F238E27FC236}">
                  <a16:creationId xmlns:a16="http://schemas.microsoft.com/office/drawing/2014/main" id="{99352025-CDA8-4B18-9E05-77663EB07049}"/>
                </a:ext>
              </a:extLst>
            </p:cNvPr>
            <p:cNvSpPr/>
            <p:nvPr/>
          </p:nvSpPr>
          <p:spPr>
            <a:xfrm>
              <a:off x="17783744" y="5000245"/>
              <a:ext cx="23338" cy="41052"/>
            </a:xfrm>
            <a:custGeom>
              <a:avLst/>
              <a:gdLst>
                <a:gd name="connsiteX0" fmla="*/ 8761 w 23338"/>
                <a:gd name="connsiteY0" fmla="*/ 2011 h 41052"/>
                <a:gd name="connsiteX1" fmla="*/ 17049 w 23338"/>
                <a:gd name="connsiteY1" fmla="*/ -180 h 41052"/>
                <a:gd name="connsiteX2" fmla="*/ 17049 w 23338"/>
                <a:gd name="connsiteY2" fmla="*/ 9345 h 41052"/>
                <a:gd name="connsiteX3" fmla="*/ 6952 w 23338"/>
                <a:gd name="connsiteY3" fmla="*/ 12298 h 41052"/>
                <a:gd name="connsiteX4" fmla="*/ 3236 w 23338"/>
                <a:gd name="connsiteY4" fmla="*/ 21251 h 41052"/>
                <a:gd name="connsiteX5" fmla="*/ 3236 w 23338"/>
                <a:gd name="connsiteY5" fmla="*/ 40873 h 41052"/>
                <a:gd name="connsiteX6" fmla="*/ -6289 w 23338"/>
                <a:gd name="connsiteY6" fmla="*/ 40873 h 41052"/>
                <a:gd name="connsiteX7" fmla="*/ -6289 w 23338"/>
                <a:gd name="connsiteY7" fmla="*/ 105 h 41052"/>
                <a:gd name="connsiteX8" fmla="*/ 3236 w 23338"/>
                <a:gd name="connsiteY8" fmla="*/ 105 h 41052"/>
                <a:gd name="connsiteX9" fmla="*/ 3236 w 23338"/>
                <a:gd name="connsiteY9" fmla="*/ 7916 h 41052"/>
                <a:gd name="connsiteX10" fmla="*/ 8761 w 23338"/>
                <a:gd name="connsiteY10" fmla="*/ 2011 h 4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38" h="41052">
                  <a:moveTo>
                    <a:pt x="8761" y="2011"/>
                  </a:moveTo>
                  <a:cubicBezTo>
                    <a:pt x="11240" y="572"/>
                    <a:pt x="14096" y="-180"/>
                    <a:pt x="17049" y="-180"/>
                  </a:cubicBezTo>
                  <a:lnTo>
                    <a:pt x="17049" y="9345"/>
                  </a:lnTo>
                  <a:cubicBezTo>
                    <a:pt x="13431" y="8878"/>
                    <a:pt x="9715" y="9954"/>
                    <a:pt x="6952" y="12298"/>
                  </a:cubicBezTo>
                  <a:cubicBezTo>
                    <a:pt x="4478" y="14574"/>
                    <a:pt x="3046" y="17860"/>
                    <a:pt x="3236" y="21251"/>
                  </a:cubicBezTo>
                  <a:lnTo>
                    <a:pt x="3236" y="40873"/>
                  </a:lnTo>
                  <a:lnTo>
                    <a:pt x="-6289" y="40873"/>
                  </a:lnTo>
                  <a:lnTo>
                    <a:pt x="-6289" y="105"/>
                  </a:lnTo>
                  <a:lnTo>
                    <a:pt x="3236" y="105"/>
                  </a:lnTo>
                  <a:lnTo>
                    <a:pt x="3236" y="7916"/>
                  </a:lnTo>
                  <a:cubicBezTo>
                    <a:pt x="4478" y="5487"/>
                    <a:pt x="6380" y="3449"/>
                    <a:pt x="8761" y="2011"/>
                  </a:cubicBezTo>
                  <a:close/>
                </a:path>
              </a:pathLst>
            </a:custGeom>
            <a:solidFill>
              <a:srgbClr val="6D6E71"/>
            </a:solidFill>
            <a:ln w="9525" cap="flat">
              <a:noFill/>
              <a:prstDash val="solid"/>
              <a:miter/>
            </a:ln>
          </p:spPr>
          <p:txBody>
            <a:bodyPr rtlCol="0" anchor="ctr"/>
            <a:lstStyle/>
            <a:p>
              <a:endParaRPr lang="en-US"/>
            </a:p>
          </p:txBody>
        </p:sp>
        <p:sp>
          <p:nvSpPr>
            <p:cNvPr id="1912" name="Freeform: Shape 1911">
              <a:extLst>
                <a:ext uri="{FF2B5EF4-FFF2-40B4-BE49-F238E27FC236}">
                  <a16:creationId xmlns:a16="http://schemas.microsoft.com/office/drawing/2014/main" id="{DA510E06-826C-48F5-857C-C4F9F147740F}"/>
                </a:ext>
              </a:extLst>
            </p:cNvPr>
            <p:cNvSpPr/>
            <p:nvPr/>
          </p:nvSpPr>
          <p:spPr>
            <a:xfrm>
              <a:off x="17808891" y="5000721"/>
              <a:ext cx="41527" cy="40766"/>
            </a:xfrm>
            <a:custGeom>
              <a:avLst/>
              <a:gdLst>
                <a:gd name="connsiteX0" fmla="*/ -6289 w 41527"/>
                <a:gd name="connsiteY0" fmla="*/ -180 h 40766"/>
                <a:gd name="connsiteX1" fmla="*/ 4092 w 41527"/>
                <a:gd name="connsiteY1" fmla="*/ -180 h 40766"/>
                <a:gd name="connsiteX2" fmla="*/ 14761 w 41527"/>
                <a:gd name="connsiteY2" fmla="*/ 30872 h 40766"/>
                <a:gd name="connsiteX3" fmla="*/ 25240 w 41527"/>
                <a:gd name="connsiteY3" fmla="*/ -180 h 40766"/>
                <a:gd name="connsiteX4" fmla="*/ 35239 w 41527"/>
                <a:gd name="connsiteY4" fmla="*/ -180 h 40766"/>
                <a:gd name="connsiteX5" fmla="*/ 19621 w 41527"/>
                <a:gd name="connsiteY5" fmla="*/ 40587 h 40766"/>
                <a:gd name="connsiteX6" fmla="*/ 9427 w 41527"/>
                <a:gd name="connsiteY6" fmla="*/ 40587 h 4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527" h="40766">
                  <a:moveTo>
                    <a:pt x="-6289" y="-180"/>
                  </a:moveTo>
                  <a:lnTo>
                    <a:pt x="4092" y="-180"/>
                  </a:lnTo>
                  <a:lnTo>
                    <a:pt x="14761" y="30872"/>
                  </a:lnTo>
                  <a:lnTo>
                    <a:pt x="25240" y="-180"/>
                  </a:lnTo>
                  <a:lnTo>
                    <a:pt x="35239" y="-180"/>
                  </a:lnTo>
                  <a:lnTo>
                    <a:pt x="19621" y="40587"/>
                  </a:lnTo>
                  <a:lnTo>
                    <a:pt x="9427" y="40587"/>
                  </a:lnTo>
                  <a:close/>
                </a:path>
              </a:pathLst>
            </a:custGeom>
            <a:solidFill>
              <a:srgbClr val="6D6E71"/>
            </a:solidFill>
            <a:ln w="9525" cap="flat">
              <a:noFill/>
              <a:prstDash val="solid"/>
              <a:miter/>
            </a:ln>
          </p:spPr>
          <p:txBody>
            <a:bodyPr rtlCol="0" anchor="ctr"/>
            <a:lstStyle/>
            <a:p>
              <a:endParaRPr lang="en-US"/>
            </a:p>
          </p:txBody>
        </p:sp>
        <p:sp>
          <p:nvSpPr>
            <p:cNvPr id="1913" name="Freeform: Shape 1912">
              <a:extLst>
                <a:ext uri="{FF2B5EF4-FFF2-40B4-BE49-F238E27FC236}">
                  <a16:creationId xmlns:a16="http://schemas.microsoft.com/office/drawing/2014/main" id="{469EE02C-1CDD-48D9-ABA1-55E91120B00D}"/>
                </a:ext>
              </a:extLst>
            </p:cNvPr>
            <p:cNvSpPr/>
            <p:nvPr/>
          </p:nvSpPr>
          <p:spPr>
            <a:xfrm>
              <a:off x="17855328" y="4983097"/>
              <a:ext cx="11309" cy="58295"/>
            </a:xfrm>
            <a:custGeom>
              <a:avLst/>
              <a:gdLst>
                <a:gd name="connsiteX0" fmla="*/ 3378 w 11309"/>
                <a:gd name="connsiteY0" fmla="*/ 1537 h 58295"/>
                <a:gd name="connsiteX1" fmla="*/ 3378 w 11309"/>
                <a:gd name="connsiteY1" fmla="*/ 9919 h 58295"/>
                <a:gd name="connsiteX2" fmla="*/ -622 w 11309"/>
                <a:gd name="connsiteY2" fmla="*/ 11633 h 58295"/>
                <a:gd name="connsiteX3" fmla="*/ -4719 w 11309"/>
                <a:gd name="connsiteY3" fmla="*/ 9919 h 58295"/>
                <a:gd name="connsiteX4" fmla="*/ -4719 w 11309"/>
                <a:gd name="connsiteY4" fmla="*/ 1537 h 58295"/>
                <a:gd name="connsiteX5" fmla="*/ -622 w 11309"/>
                <a:gd name="connsiteY5" fmla="*/ -177 h 58295"/>
                <a:gd name="connsiteX6" fmla="*/ 3378 w 11309"/>
                <a:gd name="connsiteY6" fmla="*/ 1537 h 58295"/>
                <a:gd name="connsiteX7" fmla="*/ -5482 w 11309"/>
                <a:gd name="connsiteY7" fmla="*/ 17349 h 58295"/>
                <a:gd name="connsiteX8" fmla="*/ 4043 w 11309"/>
                <a:gd name="connsiteY8" fmla="*/ 17349 h 58295"/>
                <a:gd name="connsiteX9" fmla="*/ 4043 w 11309"/>
                <a:gd name="connsiteY9" fmla="*/ 58115 h 58295"/>
                <a:gd name="connsiteX10" fmla="*/ -5482 w 11309"/>
                <a:gd name="connsiteY10" fmla="*/ 58115 h 5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309" h="58295">
                  <a:moveTo>
                    <a:pt x="3378" y="1537"/>
                  </a:moveTo>
                  <a:cubicBezTo>
                    <a:pt x="5569" y="3909"/>
                    <a:pt x="5569" y="7548"/>
                    <a:pt x="3378" y="9919"/>
                  </a:cubicBezTo>
                  <a:cubicBezTo>
                    <a:pt x="2332" y="11053"/>
                    <a:pt x="899" y="11681"/>
                    <a:pt x="-622" y="11633"/>
                  </a:cubicBezTo>
                  <a:cubicBezTo>
                    <a:pt x="-2147" y="11663"/>
                    <a:pt x="-3673" y="11033"/>
                    <a:pt x="-4719" y="9919"/>
                  </a:cubicBezTo>
                  <a:cubicBezTo>
                    <a:pt x="-6812" y="7500"/>
                    <a:pt x="-6812" y="3957"/>
                    <a:pt x="-4719" y="1537"/>
                  </a:cubicBezTo>
                  <a:cubicBezTo>
                    <a:pt x="-3673" y="413"/>
                    <a:pt x="-2147" y="-206"/>
                    <a:pt x="-622" y="-177"/>
                  </a:cubicBezTo>
                  <a:cubicBezTo>
                    <a:pt x="899" y="-225"/>
                    <a:pt x="2332" y="404"/>
                    <a:pt x="3378" y="1537"/>
                  </a:cubicBezTo>
                  <a:close/>
                  <a:moveTo>
                    <a:pt x="-5482" y="17349"/>
                  </a:moveTo>
                  <a:lnTo>
                    <a:pt x="4043" y="17349"/>
                  </a:lnTo>
                  <a:lnTo>
                    <a:pt x="4043" y="58115"/>
                  </a:lnTo>
                  <a:lnTo>
                    <a:pt x="-5482" y="58115"/>
                  </a:lnTo>
                  <a:close/>
                </a:path>
              </a:pathLst>
            </a:custGeom>
            <a:solidFill>
              <a:srgbClr val="6D6E71"/>
            </a:solidFill>
            <a:ln w="9525" cap="flat">
              <a:noFill/>
              <a:prstDash val="solid"/>
              <a:miter/>
            </a:ln>
          </p:spPr>
          <p:txBody>
            <a:bodyPr rtlCol="0" anchor="ctr"/>
            <a:lstStyle/>
            <a:p>
              <a:endParaRPr lang="en-US"/>
            </a:p>
          </p:txBody>
        </p:sp>
        <p:sp>
          <p:nvSpPr>
            <p:cNvPr id="1914" name="Freeform: Shape 1913">
              <a:extLst>
                <a:ext uri="{FF2B5EF4-FFF2-40B4-BE49-F238E27FC236}">
                  <a16:creationId xmlns:a16="http://schemas.microsoft.com/office/drawing/2014/main" id="{AC996C54-BC1C-4448-94F4-4575AF6F49A5}"/>
                </a:ext>
              </a:extLst>
            </p:cNvPr>
            <p:cNvSpPr/>
            <p:nvPr/>
          </p:nvSpPr>
          <p:spPr>
            <a:xfrm>
              <a:off x="17874512" y="5000334"/>
              <a:ext cx="38298" cy="41448"/>
            </a:xfrm>
            <a:custGeom>
              <a:avLst/>
              <a:gdLst>
                <a:gd name="connsiteX0" fmla="*/ 14862 w 38298"/>
                <a:gd name="connsiteY0" fmla="*/ 8494 h 41448"/>
                <a:gd name="connsiteX1" fmla="*/ 6769 w 38298"/>
                <a:gd name="connsiteY1" fmla="*/ 11827 h 41448"/>
                <a:gd name="connsiteX2" fmla="*/ 6769 w 38298"/>
                <a:gd name="connsiteY2" fmla="*/ 29353 h 41448"/>
                <a:gd name="connsiteX3" fmla="*/ 14862 w 38298"/>
                <a:gd name="connsiteY3" fmla="*/ 32687 h 41448"/>
                <a:gd name="connsiteX4" fmla="*/ 25819 w 38298"/>
                <a:gd name="connsiteY4" fmla="*/ 27925 h 41448"/>
                <a:gd name="connsiteX5" fmla="*/ 32009 w 38298"/>
                <a:gd name="connsiteY5" fmla="*/ 33068 h 41448"/>
                <a:gd name="connsiteX6" fmla="*/ 24768 w 38298"/>
                <a:gd name="connsiteY6" fmla="*/ 39164 h 41448"/>
                <a:gd name="connsiteX7" fmla="*/ 14294 w 38298"/>
                <a:gd name="connsiteY7" fmla="*/ 41260 h 41448"/>
                <a:gd name="connsiteX8" fmla="*/ 3625 w 38298"/>
                <a:gd name="connsiteY8" fmla="*/ 38688 h 41448"/>
                <a:gd name="connsiteX9" fmla="*/ -3709 w 38298"/>
                <a:gd name="connsiteY9" fmla="*/ 31353 h 41448"/>
                <a:gd name="connsiteX10" fmla="*/ -6281 w 38298"/>
                <a:gd name="connsiteY10" fmla="*/ 20590 h 41448"/>
                <a:gd name="connsiteX11" fmla="*/ -3616 w 38298"/>
                <a:gd name="connsiteY11" fmla="*/ 9732 h 41448"/>
                <a:gd name="connsiteX12" fmla="*/ 3718 w 38298"/>
                <a:gd name="connsiteY12" fmla="*/ 2398 h 41448"/>
                <a:gd name="connsiteX13" fmla="*/ 14485 w 38298"/>
                <a:gd name="connsiteY13" fmla="*/ -174 h 41448"/>
                <a:gd name="connsiteX14" fmla="*/ 24010 w 38298"/>
                <a:gd name="connsiteY14" fmla="*/ 1731 h 41448"/>
                <a:gd name="connsiteX15" fmla="*/ 31154 w 38298"/>
                <a:gd name="connsiteY15" fmla="*/ 7255 h 41448"/>
                <a:gd name="connsiteX16" fmla="*/ 25149 w 38298"/>
                <a:gd name="connsiteY16" fmla="*/ 12970 h 41448"/>
                <a:gd name="connsiteX17" fmla="*/ 14862 w 38298"/>
                <a:gd name="connsiteY17" fmla="*/ 8494 h 41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298" h="41448">
                  <a:moveTo>
                    <a:pt x="14862" y="8494"/>
                  </a:moveTo>
                  <a:cubicBezTo>
                    <a:pt x="11815" y="8398"/>
                    <a:pt x="8862" y="9608"/>
                    <a:pt x="6769" y="11827"/>
                  </a:cubicBezTo>
                  <a:cubicBezTo>
                    <a:pt x="2672" y="16961"/>
                    <a:pt x="2672" y="24220"/>
                    <a:pt x="6769" y="29353"/>
                  </a:cubicBezTo>
                  <a:cubicBezTo>
                    <a:pt x="8862" y="31601"/>
                    <a:pt x="11815" y="32821"/>
                    <a:pt x="14862" y="32687"/>
                  </a:cubicBezTo>
                  <a:cubicBezTo>
                    <a:pt x="19057" y="32992"/>
                    <a:pt x="23149" y="31211"/>
                    <a:pt x="25819" y="27925"/>
                  </a:cubicBezTo>
                  <a:lnTo>
                    <a:pt x="32009" y="33068"/>
                  </a:lnTo>
                  <a:cubicBezTo>
                    <a:pt x="30102" y="35678"/>
                    <a:pt x="27628" y="37773"/>
                    <a:pt x="24768" y="39164"/>
                  </a:cubicBezTo>
                  <a:cubicBezTo>
                    <a:pt x="21438" y="40631"/>
                    <a:pt x="17913" y="41355"/>
                    <a:pt x="14294" y="41260"/>
                  </a:cubicBezTo>
                  <a:cubicBezTo>
                    <a:pt x="10578" y="41326"/>
                    <a:pt x="6862" y="40441"/>
                    <a:pt x="3625" y="38688"/>
                  </a:cubicBezTo>
                  <a:cubicBezTo>
                    <a:pt x="481" y="37011"/>
                    <a:pt x="-1998" y="34459"/>
                    <a:pt x="-3709" y="31353"/>
                  </a:cubicBezTo>
                  <a:cubicBezTo>
                    <a:pt x="-5519" y="28048"/>
                    <a:pt x="-6379" y="24343"/>
                    <a:pt x="-6281" y="20590"/>
                  </a:cubicBezTo>
                  <a:cubicBezTo>
                    <a:pt x="-6379" y="16800"/>
                    <a:pt x="-5426" y="13046"/>
                    <a:pt x="-3616" y="9732"/>
                  </a:cubicBezTo>
                  <a:cubicBezTo>
                    <a:pt x="-1900" y="6627"/>
                    <a:pt x="574" y="4074"/>
                    <a:pt x="3718" y="2398"/>
                  </a:cubicBezTo>
                  <a:cubicBezTo>
                    <a:pt x="7053" y="626"/>
                    <a:pt x="10769" y="-260"/>
                    <a:pt x="14485" y="-174"/>
                  </a:cubicBezTo>
                  <a:cubicBezTo>
                    <a:pt x="17722" y="-164"/>
                    <a:pt x="20959" y="483"/>
                    <a:pt x="24010" y="1731"/>
                  </a:cubicBezTo>
                  <a:cubicBezTo>
                    <a:pt x="26768" y="2941"/>
                    <a:pt x="29247" y="4836"/>
                    <a:pt x="31154" y="7255"/>
                  </a:cubicBezTo>
                  <a:lnTo>
                    <a:pt x="25149" y="12970"/>
                  </a:lnTo>
                  <a:cubicBezTo>
                    <a:pt x="22484" y="10104"/>
                    <a:pt x="18768" y="8475"/>
                    <a:pt x="14862" y="8494"/>
                  </a:cubicBezTo>
                  <a:close/>
                </a:path>
              </a:pathLst>
            </a:custGeom>
            <a:solidFill>
              <a:srgbClr val="6D6E71"/>
            </a:solidFill>
            <a:ln w="9525" cap="flat">
              <a:noFill/>
              <a:prstDash val="solid"/>
              <a:miter/>
            </a:ln>
          </p:spPr>
          <p:txBody>
            <a:bodyPr rtlCol="0" anchor="ctr"/>
            <a:lstStyle/>
            <a:p>
              <a:endParaRPr lang="en-US"/>
            </a:p>
          </p:txBody>
        </p:sp>
        <p:sp>
          <p:nvSpPr>
            <p:cNvPr id="1915" name="Freeform: Shape 1914">
              <a:extLst>
                <a:ext uri="{FF2B5EF4-FFF2-40B4-BE49-F238E27FC236}">
                  <a16:creationId xmlns:a16="http://schemas.microsoft.com/office/drawing/2014/main" id="{AE5890B0-5FD0-4C46-A0E9-4AECB8628C89}"/>
                </a:ext>
              </a:extLst>
            </p:cNvPr>
            <p:cNvSpPr/>
            <p:nvPr/>
          </p:nvSpPr>
          <p:spPr>
            <a:xfrm>
              <a:off x="17917184" y="5000479"/>
              <a:ext cx="40084" cy="41489"/>
            </a:xfrm>
            <a:custGeom>
              <a:avLst/>
              <a:gdLst>
                <a:gd name="connsiteX0" fmla="*/ 28772 w 40084"/>
                <a:gd name="connsiteY0" fmla="*/ 5206 h 41489"/>
                <a:gd name="connsiteX1" fmla="*/ 33726 w 40084"/>
                <a:gd name="connsiteY1" fmla="*/ 20827 h 41489"/>
                <a:gd name="connsiteX2" fmla="*/ 33726 w 40084"/>
                <a:gd name="connsiteY2" fmla="*/ 23779 h 41489"/>
                <a:gd name="connsiteX3" fmla="*/ 3625 w 40084"/>
                <a:gd name="connsiteY3" fmla="*/ 23779 h 41489"/>
                <a:gd name="connsiteX4" fmla="*/ 15341 w 40084"/>
                <a:gd name="connsiteY4" fmla="*/ 33304 h 41489"/>
                <a:gd name="connsiteX5" fmla="*/ 21247 w 40084"/>
                <a:gd name="connsiteY5" fmla="*/ 32161 h 41489"/>
                <a:gd name="connsiteX6" fmla="*/ 26293 w 40084"/>
                <a:gd name="connsiteY6" fmla="*/ 28733 h 41489"/>
                <a:gd name="connsiteX7" fmla="*/ 31628 w 40084"/>
                <a:gd name="connsiteY7" fmla="*/ 34257 h 41489"/>
                <a:gd name="connsiteX8" fmla="*/ 24201 w 40084"/>
                <a:gd name="connsiteY8" fmla="*/ 39495 h 41489"/>
                <a:gd name="connsiteX9" fmla="*/ 14676 w 40084"/>
                <a:gd name="connsiteY9" fmla="*/ 41305 h 41489"/>
                <a:gd name="connsiteX10" fmla="*/ 3625 w 40084"/>
                <a:gd name="connsiteY10" fmla="*/ 38734 h 41489"/>
                <a:gd name="connsiteX11" fmla="*/ -3709 w 40084"/>
                <a:gd name="connsiteY11" fmla="*/ 31399 h 41489"/>
                <a:gd name="connsiteX12" fmla="*/ -6281 w 40084"/>
                <a:gd name="connsiteY12" fmla="*/ 20636 h 41489"/>
                <a:gd name="connsiteX13" fmla="*/ -3616 w 40084"/>
                <a:gd name="connsiteY13" fmla="*/ 9873 h 41489"/>
                <a:gd name="connsiteX14" fmla="*/ 3718 w 40084"/>
                <a:gd name="connsiteY14" fmla="*/ 2443 h 41489"/>
                <a:gd name="connsiteX15" fmla="*/ 14387 w 40084"/>
                <a:gd name="connsiteY15" fmla="*/ -128 h 41489"/>
                <a:gd name="connsiteX16" fmla="*/ 28772 w 40084"/>
                <a:gd name="connsiteY16" fmla="*/ 5206 h 41489"/>
                <a:gd name="connsiteX17" fmla="*/ 24675 w 40084"/>
                <a:gd name="connsiteY17" fmla="*/ 17207 h 41489"/>
                <a:gd name="connsiteX18" fmla="*/ 21722 w 40084"/>
                <a:gd name="connsiteY18" fmla="*/ 10063 h 41489"/>
                <a:gd name="connsiteX19" fmla="*/ 14196 w 40084"/>
                <a:gd name="connsiteY19" fmla="*/ 7396 h 41489"/>
                <a:gd name="connsiteX20" fmla="*/ 6960 w 40084"/>
                <a:gd name="connsiteY20" fmla="*/ 9968 h 41489"/>
                <a:gd name="connsiteX21" fmla="*/ 3337 w 40084"/>
                <a:gd name="connsiteY21" fmla="*/ 17207 h 41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084" h="41489">
                  <a:moveTo>
                    <a:pt x="28772" y="5206"/>
                  </a:moveTo>
                  <a:cubicBezTo>
                    <a:pt x="32293" y="9606"/>
                    <a:pt x="34102" y="15178"/>
                    <a:pt x="33726" y="20827"/>
                  </a:cubicBezTo>
                  <a:cubicBezTo>
                    <a:pt x="33819" y="21807"/>
                    <a:pt x="33819" y="22798"/>
                    <a:pt x="33726" y="23779"/>
                  </a:cubicBezTo>
                  <a:lnTo>
                    <a:pt x="3625" y="23779"/>
                  </a:lnTo>
                  <a:cubicBezTo>
                    <a:pt x="4578" y="29476"/>
                    <a:pt x="9625" y="33571"/>
                    <a:pt x="15341" y="33304"/>
                  </a:cubicBezTo>
                  <a:cubicBezTo>
                    <a:pt x="17340" y="33314"/>
                    <a:pt x="19340" y="32924"/>
                    <a:pt x="21247" y="32161"/>
                  </a:cubicBezTo>
                  <a:cubicBezTo>
                    <a:pt x="23149" y="31390"/>
                    <a:pt x="24866" y="30228"/>
                    <a:pt x="26293" y="28733"/>
                  </a:cubicBezTo>
                  <a:lnTo>
                    <a:pt x="31628" y="34257"/>
                  </a:lnTo>
                  <a:cubicBezTo>
                    <a:pt x="29628" y="36552"/>
                    <a:pt x="27056" y="38343"/>
                    <a:pt x="24201" y="39495"/>
                  </a:cubicBezTo>
                  <a:cubicBezTo>
                    <a:pt x="21150" y="40715"/>
                    <a:pt x="17913" y="41334"/>
                    <a:pt x="14676" y="41305"/>
                  </a:cubicBezTo>
                  <a:cubicBezTo>
                    <a:pt x="10862" y="41382"/>
                    <a:pt x="7053" y="40496"/>
                    <a:pt x="3625" y="38734"/>
                  </a:cubicBezTo>
                  <a:cubicBezTo>
                    <a:pt x="481" y="37057"/>
                    <a:pt x="-1993" y="34504"/>
                    <a:pt x="-3709" y="31399"/>
                  </a:cubicBezTo>
                  <a:cubicBezTo>
                    <a:pt x="-5519" y="28094"/>
                    <a:pt x="-6379" y="24389"/>
                    <a:pt x="-6281" y="20636"/>
                  </a:cubicBezTo>
                  <a:cubicBezTo>
                    <a:pt x="-6379" y="16873"/>
                    <a:pt x="-5426" y="13159"/>
                    <a:pt x="-3616" y="9873"/>
                  </a:cubicBezTo>
                  <a:cubicBezTo>
                    <a:pt x="-1900" y="6758"/>
                    <a:pt x="672" y="4186"/>
                    <a:pt x="3718" y="2443"/>
                  </a:cubicBezTo>
                  <a:cubicBezTo>
                    <a:pt x="6960" y="691"/>
                    <a:pt x="10671" y="-195"/>
                    <a:pt x="14387" y="-128"/>
                  </a:cubicBezTo>
                  <a:cubicBezTo>
                    <a:pt x="19722" y="-528"/>
                    <a:pt x="24959" y="1414"/>
                    <a:pt x="28772" y="5206"/>
                  </a:cubicBezTo>
                  <a:close/>
                  <a:moveTo>
                    <a:pt x="24675" y="17207"/>
                  </a:moveTo>
                  <a:cubicBezTo>
                    <a:pt x="24768" y="14511"/>
                    <a:pt x="23628" y="11921"/>
                    <a:pt x="21722" y="10063"/>
                  </a:cubicBezTo>
                  <a:cubicBezTo>
                    <a:pt x="19624" y="8206"/>
                    <a:pt x="16959" y="7244"/>
                    <a:pt x="14196" y="7396"/>
                  </a:cubicBezTo>
                  <a:cubicBezTo>
                    <a:pt x="11532" y="7311"/>
                    <a:pt x="8960" y="8225"/>
                    <a:pt x="6960" y="9968"/>
                  </a:cubicBezTo>
                  <a:cubicBezTo>
                    <a:pt x="4960" y="11873"/>
                    <a:pt x="3625" y="14445"/>
                    <a:pt x="3337" y="17207"/>
                  </a:cubicBezTo>
                  <a:close/>
                </a:path>
              </a:pathLst>
            </a:custGeom>
            <a:solidFill>
              <a:srgbClr val="6D6E71"/>
            </a:solidFill>
            <a:ln w="9525" cap="flat">
              <a:noFill/>
              <a:prstDash val="solid"/>
              <a:miter/>
            </a:ln>
          </p:spPr>
          <p:txBody>
            <a:bodyPr rtlCol="0" anchor="ctr"/>
            <a:lstStyle/>
            <a:p>
              <a:endParaRPr lang="en-US"/>
            </a:p>
          </p:txBody>
        </p:sp>
        <p:sp>
          <p:nvSpPr>
            <p:cNvPr id="1916" name="Freeform: Shape 1915">
              <a:extLst>
                <a:ext uri="{FF2B5EF4-FFF2-40B4-BE49-F238E27FC236}">
                  <a16:creationId xmlns:a16="http://schemas.microsoft.com/office/drawing/2014/main" id="{FEE7FCE2-C8C5-44EE-8C33-BA0B56BB04B9}"/>
                </a:ext>
              </a:extLst>
            </p:cNvPr>
            <p:cNvSpPr/>
            <p:nvPr/>
          </p:nvSpPr>
          <p:spPr>
            <a:xfrm>
              <a:off x="17960817" y="5000231"/>
              <a:ext cx="33271" cy="41944"/>
            </a:xfrm>
            <a:custGeom>
              <a:avLst/>
              <a:gdLst>
                <a:gd name="connsiteX0" fmla="*/ 16663 w 33271"/>
                <a:gd name="connsiteY0" fmla="*/ 8501 h 41944"/>
                <a:gd name="connsiteX1" fmla="*/ 10854 w 33271"/>
                <a:gd name="connsiteY1" fmla="*/ 7549 h 41944"/>
                <a:gd name="connsiteX2" fmla="*/ 6855 w 33271"/>
                <a:gd name="connsiteY2" fmla="*/ 8406 h 41944"/>
                <a:gd name="connsiteX3" fmla="*/ 5329 w 33271"/>
                <a:gd name="connsiteY3" fmla="*/ 11073 h 41944"/>
                <a:gd name="connsiteX4" fmla="*/ 7236 w 33271"/>
                <a:gd name="connsiteY4" fmla="*/ 14026 h 41944"/>
                <a:gd name="connsiteX5" fmla="*/ 13143 w 33271"/>
                <a:gd name="connsiteY5" fmla="*/ 16217 h 41944"/>
                <a:gd name="connsiteX6" fmla="*/ 20096 w 33271"/>
                <a:gd name="connsiteY6" fmla="*/ 18789 h 41944"/>
                <a:gd name="connsiteX7" fmla="*/ 24858 w 33271"/>
                <a:gd name="connsiteY7" fmla="*/ 22503 h 41944"/>
                <a:gd name="connsiteX8" fmla="*/ 26951 w 33271"/>
                <a:gd name="connsiteY8" fmla="*/ 28980 h 41944"/>
                <a:gd name="connsiteX9" fmla="*/ 22379 w 33271"/>
                <a:gd name="connsiteY9" fmla="*/ 38505 h 41944"/>
                <a:gd name="connsiteX10" fmla="*/ 10854 w 33271"/>
                <a:gd name="connsiteY10" fmla="*/ 41744 h 41944"/>
                <a:gd name="connsiteX11" fmla="*/ 1329 w 33271"/>
                <a:gd name="connsiteY11" fmla="*/ 40220 h 41944"/>
                <a:gd name="connsiteX12" fmla="*/ -6289 w 33271"/>
                <a:gd name="connsiteY12" fmla="*/ 36029 h 41944"/>
                <a:gd name="connsiteX13" fmla="*/ -2861 w 33271"/>
                <a:gd name="connsiteY13" fmla="*/ 29075 h 41944"/>
                <a:gd name="connsiteX14" fmla="*/ 3711 w 33271"/>
                <a:gd name="connsiteY14" fmla="*/ 32790 h 41944"/>
                <a:gd name="connsiteX15" fmla="*/ 10952 w 33271"/>
                <a:gd name="connsiteY15" fmla="*/ 34124 h 41944"/>
                <a:gd name="connsiteX16" fmla="*/ 15333 w 33271"/>
                <a:gd name="connsiteY16" fmla="*/ 33171 h 41944"/>
                <a:gd name="connsiteX17" fmla="*/ 16952 w 33271"/>
                <a:gd name="connsiteY17" fmla="*/ 30314 h 41944"/>
                <a:gd name="connsiteX18" fmla="*/ 15045 w 33271"/>
                <a:gd name="connsiteY18" fmla="*/ 27075 h 41944"/>
                <a:gd name="connsiteX19" fmla="*/ 8854 w 33271"/>
                <a:gd name="connsiteY19" fmla="*/ 24789 h 41944"/>
                <a:gd name="connsiteX20" fmla="*/ 2185 w 33271"/>
                <a:gd name="connsiteY20" fmla="*/ 22313 h 41944"/>
                <a:gd name="connsiteX21" fmla="*/ -2289 w 33271"/>
                <a:gd name="connsiteY21" fmla="*/ 18789 h 41944"/>
                <a:gd name="connsiteX22" fmla="*/ -4196 w 33271"/>
                <a:gd name="connsiteY22" fmla="*/ 12502 h 41944"/>
                <a:gd name="connsiteX23" fmla="*/ 185 w 33271"/>
                <a:gd name="connsiteY23" fmla="*/ 2977 h 41944"/>
                <a:gd name="connsiteX24" fmla="*/ 11143 w 33271"/>
                <a:gd name="connsiteY24" fmla="*/ -166 h 41944"/>
                <a:gd name="connsiteX25" fmla="*/ 19142 w 33271"/>
                <a:gd name="connsiteY25" fmla="*/ 977 h 41944"/>
                <a:gd name="connsiteX26" fmla="*/ 26095 w 33271"/>
                <a:gd name="connsiteY26" fmla="*/ 4215 h 41944"/>
                <a:gd name="connsiteX27" fmla="*/ 22477 w 33271"/>
                <a:gd name="connsiteY27" fmla="*/ 11359 h 41944"/>
                <a:gd name="connsiteX28" fmla="*/ 16663 w 33271"/>
                <a:gd name="connsiteY28" fmla="*/ 8501 h 4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271" h="41944">
                  <a:moveTo>
                    <a:pt x="16663" y="8501"/>
                  </a:moveTo>
                  <a:cubicBezTo>
                    <a:pt x="14761" y="7882"/>
                    <a:pt x="12854" y="7568"/>
                    <a:pt x="10854" y="7549"/>
                  </a:cubicBezTo>
                  <a:cubicBezTo>
                    <a:pt x="9427" y="7472"/>
                    <a:pt x="8092" y="7768"/>
                    <a:pt x="6855" y="8406"/>
                  </a:cubicBezTo>
                  <a:cubicBezTo>
                    <a:pt x="5901" y="8921"/>
                    <a:pt x="5236" y="9968"/>
                    <a:pt x="5329" y="11073"/>
                  </a:cubicBezTo>
                  <a:cubicBezTo>
                    <a:pt x="5329" y="12349"/>
                    <a:pt x="6092" y="13502"/>
                    <a:pt x="7236" y="14026"/>
                  </a:cubicBezTo>
                  <a:cubicBezTo>
                    <a:pt x="9143" y="14969"/>
                    <a:pt x="11143" y="15702"/>
                    <a:pt x="13143" y="16217"/>
                  </a:cubicBezTo>
                  <a:cubicBezTo>
                    <a:pt x="15524" y="16903"/>
                    <a:pt x="17807" y="17760"/>
                    <a:pt x="20096" y="18789"/>
                  </a:cubicBezTo>
                  <a:cubicBezTo>
                    <a:pt x="21905" y="19665"/>
                    <a:pt x="23523" y="20932"/>
                    <a:pt x="24858" y="22503"/>
                  </a:cubicBezTo>
                  <a:cubicBezTo>
                    <a:pt x="26286" y="24332"/>
                    <a:pt x="27049" y="26637"/>
                    <a:pt x="26951" y="28980"/>
                  </a:cubicBezTo>
                  <a:cubicBezTo>
                    <a:pt x="27239" y="32752"/>
                    <a:pt x="25523" y="36400"/>
                    <a:pt x="22379" y="38505"/>
                  </a:cubicBezTo>
                  <a:cubicBezTo>
                    <a:pt x="18952" y="40801"/>
                    <a:pt x="14952" y="41934"/>
                    <a:pt x="10854" y="41744"/>
                  </a:cubicBezTo>
                  <a:cubicBezTo>
                    <a:pt x="7617" y="41801"/>
                    <a:pt x="4380" y="41287"/>
                    <a:pt x="1329" y="40220"/>
                  </a:cubicBezTo>
                  <a:cubicBezTo>
                    <a:pt x="-1433" y="39372"/>
                    <a:pt x="-4098" y="37943"/>
                    <a:pt x="-6289" y="36029"/>
                  </a:cubicBezTo>
                  <a:lnTo>
                    <a:pt x="-2861" y="29075"/>
                  </a:lnTo>
                  <a:cubicBezTo>
                    <a:pt x="-954" y="30752"/>
                    <a:pt x="1329" y="32019"/>
                    <a:pt x="3711" y="32790"/>
                  </a:cubicBezTo>
                  <a:cubicBezTo>
                    <a:pt x="5999" y="33628"/>
                    <a:pt x="8473" y="34076"/>
                    <a:pt x="10952" y="34124"/>
                  </a:cubicBezTo>
                  <a:cubicBezTo>
                    <a:pt x="12473" y="34200"/>
                    <a:pt x="13998" y="33876"/>
                    <a:pt x="15333" y="33171"/>
                  </a:cubicBezTo>
                  <a:cubicBezTo>
                    <a:pt x="16380" y="32581"/>
                    <a:pt x="16952" y="31486"/>
                    <a:pt x="16952" y="30314"/>
                  </a:cubicBezTo>
                  <a:cubicBezTo>
                    <a:pt x="16952" y="28961"/>
                    <a:pt x="16189" y="27713"/>
                    <a:pt x="15045" y="27075"/>
                  </a:cubicBezTo>
                  <a:cubicBezTo>
                    <a:pt x="13045" y="26132"/>
                    <a:pt x="10952" y="25361"/>
                    <a:pt x="8854" y="24789"/>
                  </a:cubicBezTo>
                  <a:cubicBezTo>
                    <a:pt x="6571" y="24141"/>
                    <a:pt x="4380" y="23313"/>
                    <a:pt x="2185" y="22313"/>
                  </a:cubicBezTo>
                  <a:cubicBezTo>
                    <a:pt x="376" y="21541"/>
                    <a:pt x="-1145" y="20322"/>
                    <a:pt x="-2289" y="18789"/>
                  </a:cubicBezTo>
                  <a:cubicBezTo>
                    <a:pt x="-3624" y="16988"/>
                    <a:pt x="-4289" y="14759"/>
                    <a:pt x="-4196" y="12502"/>
                  </a:cubicBezTo>
                  <a:cubicBezTo>
                    <a:pt x="-4480" y="8787"/>
                    <a:pt x="-2861" y="5177"/>
                    <a:pt x="185" y="2977"/>
                  </a:cubicBezTo>
                  <a:cubicBezTo>
                    <a:pt x="3427" y="786"/>
                    <a:pt x="7236" y="-319"/>
                    <a:pt x="11143" y="-166"/>
                  </a:cubicBezTo>
                  <a:cubicBezTo>
                    <a:pt x="13808" y="-166"/>
                    <a:pt x="16570" y="215"/>
                    <a:pt x="19142" y="977"/>
                  </a:cubicBezTo>
                  <a:cubicBezTo>
                    <a:pt x="21616" y="1662"/>
                    <a:pt x="23998" y="2758"/>
                    <a:pt x="26095" y="4215"/>
                  </a:cubicBezTo>
                  <a:lnTo>
                    <a:pt x="22477" y="11359"/>
                  </a:lnTo>
                  <a:cubicBezTo>
                    <a:pt x="20668" y="10207"/>
                    <a:pt x="18668" y="9254"/>
                    <a:pt x="16663" y="8501"/>
                  </a:cubicBezTo>
                  <a:close/>
                </a:path>
              </a:pathLst>
            </a:custGeom>
            <a:solidFill>
              <a:srgbClr val="6D6E71"/>
            </a:solidFill>
            <a:ln w="9525" cap="flat">
              <a:noFill/>
              <a:prstDash val="solid"/>
              <a:miter/>
            </a:ln>
          </p:spPr>
          <p:txBody>
            <a:bodyPr rtlCol="0" anchor="ctr"/>
            <a:lstStyle/>
            <a:p>
              <a:endParaRPr lang="en-US"/>
            </a:p>
          </p:txBody>
        </p:sp>
        <p:sp>
          <p:nvSpPr>
            <p:cNvPr id="1917" name="Freeform: Shape 1916">
              <a:extLst>
                <a:ext uri="{FF2B5EF4-FFF2-40B4-BE49-F238E27FC236}">
                  <a16:creationId xmlns:a16="http://schemas.microsoft.com/office/drawing/2014/main" id="{6AE53A89-113F-4858-A983-26F7CB0CAF28}"/>
                </a:ext>
              </a:extLst>
            </p:cNvPr>
            <p:cNvSpPr/>
            <p:nvPr/>
          </p:nvSpPr>
          <p:spPr>
            <a:xfrm>
              <a:off x="18229991" y="4816563"/>
              <a:ext cx="43080" cy="53379"/>
            </a:xfrm>
            <a:custGeom>
              <a:avLst/>
              <a:gdLst>
                <a:gd name="connsiteX0" fmla="*/ 31239 w 43080"/>
                <a:gd name="connsiteY0" fmla="*/ 4622 h 53379"/>
                <a:gd name="connsiteX1" fmla="*/ 36764 w 43080"/>
                <a:gd name="connsiteY1" fmla="*/ 18242 h 53379"/>
                <a:gd name="connsiteX2" fmla="*/ 31239 w 43080"/>
                <a:gd name="connsiteY2" fmla="*/ 32435 h 53379"/>
                <a:gd name="connsiteX3" fmla="*/ 15621 w 43080"/>
                <a:gd name="connsiteY3" fmla="*/ 37483 h 53379"/>
                <a:gd name="connsiteX4" fmla="*/ 3999 w 43080"/>
                <a:gd name="connsiteY4" fmla="*/ 37483 h 53379"/>
                <a:gd name="connsiteX5" fmla="*/ 3999 w 43080"/>
                <a:gd name="connsiteY5" fmla="*/ 53199 h 53379"/>
                <a:gd name="connsiteX6" fmla="*/ -6289 w 43080"/>
                <a:gd name="connsiteY6" fmla="*/ 53199 h 53379"/>
                <a:gd name="connsiteX7" fmla="*/ -6289 w 43080"/>
                <a:gd name="connsiteY7" fmla="*/ -141 h 53379"/>
                <a:gd name="connsiteX8" fmla="*/ 15621 w 43080"/>
                <a:gd name="connsiteY8" fmla="*/ -141 h 53379"/>
                <a:gd name="connsiteX9" fmla="*/ 31239 w 43080"/>
                <a:gd name="connsiteY9" fmla="*/ 4622 h 53379"/>
                <a:gd name="connsiteX10" fmla="*/ 24002 w 43080"/>
                <a:gd name="connsiteY10" fmla="*/ 25958 h 53379"/>
                <a:gd name="connsiteX11" fmla="*/ 24002 w 43080"/>
                <a:gd name="connsiteY11" fmla="*/ 11194 h 53379"/>
                <a:gd name="connsiteX12" fmla="*/ 15049 w 43080"/>
                <a:gd name="connsiteY12" fmla="*/ 8813 h 53379"/>
                <a:gd name="connsiteX13" fmla="*/ 3999 w 43080"/>
                <a:gd name="connsiteY13" fmla="*/ 8813 h 53379"/>
                <a:gd name="connsiteX14" fmla="*/ 3999 w 43080"/>
                <a:gd name="connsiteY14" fmla="*/ 28434 h 53379"/>
                <a:gd name="connsiteX15" fmla="*/ 15049 w 43080"/>
                <a:gd name="connsiteY15" fmla="*/ 28434 h 53379"/>
                <a:gd name="connsiteX16" fmla="*/ 24002 w 43080"/>
                <a:gd name="connsiteY16" fmla="*/ 25958 h 53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3080" h="53379">
                  <a:moveTo>
                    <a:pt x="31239" y="4622"/>
                  </a:moveTo>
                  <a:cubicBezTo>
                    <a:pt x="34955" y="8127"/>
                    <a:pt x="37053" y="13108"/>
                    <a:pt x="36764" y="18242"/>
                  </a:cubicBezTo>
                  <a:cubicBezTo>
                    <a:pt x="37053" y="23548"/>
                    <a:pt x="35053" y="28730"/>
                    <a:pt x="31239" y="32435"/>
                  </a:cubicBezTo>
                  <a:cubicBezTo>
                    <a:pt x="26858" y="36054"/>
                    <a:pt x="21240" y="37855"/>
                    <a:pt x="15621" y="37483"/>
                  </a:cubicBezTo>
                  <a:lnTo>
                    <a:pt x="3999" y="37483"/>
                  </a:lnTo>
                  <a:lnTo>
                    <a:pt x="3999" y="53199"/>
                  </a:lnTo>
                  <a:lnTo>
                    <a:pt x="-6289" y="53199"/>
                  </a:lnTo>
                  <a:lnTo>
                    <a:pt x="-6289" y="-141"/>
                  </a:lnTo>
                  <a:lnTo>
                    <a:pt x="15621" y="-141"/>
                  </a:lnTo>
                  <a:cubicBezTo>
                    <a:pt x="21240" y="-465"/>
                    <a:pt x="26765" y="1221"/>
                    <a:pt x="31239" y="4622"/>
                  </a:cubicBezTo>
                  <a:close/>
                  <a:moveTo>
                    <a:pt x="24002" y="25958"/>
                  </a:moveTo>
                  <a:cubicBezTo>
                    <a:pt x="28100" y="21871"/>
                    <a:pt x="28100" y="15280"/>
                    <a:pt x="24002" y="11194"/>
                  </a:cubicBezTo>
                  <a:cubicBezTo>
                    <a:pt x="21333" y="9432"/>
                    <a:pt x="18193" y="8594"/>
                    <a:pt x="15049" y="8813"/>
                  </a:cubicBezTo>
                  <a:lnTo>
                    <a:pt x="3999" y="8813"/>
                  </a:lnTo>
                  <a:lnTo>
                    <a:pt x="3999" y="28434"/>
                  </a:lnTo>
                  <a:lnTo>
                    <a:pt x="15049" y="28434"/>
                  </a:lnTo>
                  <a:cubicBezTo>
                    <a:pt x="18193" y="28673"/>
                    <a:pt x="21430" y="27796"/>
                    <a:pt x="24002" y="25958"/>
                  </a:cubicBezTo>
                  <a:close/>
                </a:path>
              </a:pathLst>
            </a:custGeom>
            <a:solidFill>
              <a:srgbClr val="6D6E71"/>
            </a:solidFill>
            <a:ln w="9525" cap="flat">
              <a:noFill/>
              <a:prstDash val="solid"/>
              <a:miter/>
            </a:ln>
          </p:spPr>
          <p:txBody>
            <a:bodyPr rtlCol="0" anchor="ctr"/>
            <a:lstStyle/>
            <a:p>
              <a:endParaRPr lang="en-US"/>
            </a:p>
          </p:txBody>
        </p:sp>
        <p:sp>
          <p:nvSpPr>
            <p:cNvPr id="1918" name="Freeform: Shape 1917">
              <a:extLst>
                <a:ext uri="{FF2B5EF4-FFF2-40B4-BE49-F238E27FC236}">
                  <a16:creationId xmlns:a16="http://schemas.microsoft.com/office/drawing/2014/main" id="{302263F6-864B-4822-85C9-8396B09F2A44}"/>
                </a:ext>
              </a:extLst>
            </p:cNvPr>
            <p:cNvSpPr/>
            <p:nvPr/>
          </p:nvSpPr>
          <p:spPr>
            <a:xfrm>
              <a:off x="18276754" y="4828852"/>
              <a:ext cx="40137" cy="41476"/>
            </a:xfrm>
            <a:custGeom>
              <a:avLst/>
              <a:gdLst>
                <a:gd name="connsiteX0" fmla="*/ 28865 w 40137"/>
                <a:gd name="connsiteY0" fmla="*/ 5382 h 41476"/>
                <a:gd name="connsiteX1" fmla="*/ 33818 w 40137"/>
                <a:gd name="connsiteY1" fmla="*/ 21003 h 41476"/>
                <a:gd name="connsiteX2" fmla="*/ 33818 w 40137"/>
                <a:gd name="connsiteY2" fmla="*/ 23956 h 41476"/>
                <a:gd name="connsiteX3" fmla="*/ 3717 w 40137"/>
                <a:gd name="connsiteY3" fmla="*/ 23956 h 41476"/>
                <a:gd name="connsiteX4" fmla="*/ 7815 w 40137"/>
                <a:gd name="connsiteY4" fmla="*/ 30814 h 41476"/>
                <a:gd name="connsiteX5" fmla="*/ 15340 w 40137"/>
                <a:gd name="connsiteY5" fmla="*/ 33290 h 41476"/>
                <a:gd name="connsiteX6" fmla="*/ 21340 w 40137"/>
                <a:gd name="connsiteY6" fmla="*/ 32147 h 41476"/>
                <a:gd name="connsiteX7" fmla="*/ 26293 w 40137"/>
                <a:gd name="connsiteY7" fmla="*/ 28718 h 41476"/>
                <a:gd name="connsiteX8" fmla="*/ 31627 w 40137"/>
                <a:gd name="connsiteY8" fmla="*/ 34243 h 41476"/>
                <a:gd name="connsiteX9" fmla="*/ 24200 w 40137"/>
                <a:gd name="connsiteY9" fmla="*/ 39482 h 41476"/>
                <a:gd name="connsiteX10" fmla="*/ 14675 w 40137"/>
                <a:gd name="connsiteY10" fmla="*/ 41292 h 41476"/>
                <a:gd name="connsiteX11" fmla="*/ 3717 w 40137"/>
                <a:gd name="connsiteY11" fmla="*/ 38720 h 41476"/>
                <a:gd name="connsiteX12" fmla="*/ -3617 w 40137"/>
                <a:gd name="connsiteY12" fmla="*/ 31385 h 41476"/>
                <a:gd name="connsiteX13" fmla="*/ -6282 w 40137"/>
                <a:gd name="connsiteY13" fmla="*/ 20622 h 41476"/>
                <a:gd name="connsiteX14" fmla="*/ -3617 w 40137"/>
                <a:gd name="connsiteY14" fmla="*/ 9859 h 41476"/>
                <a:gd name="connsiteX15" fmla="*/ 3717 w 40137"/>
                <a:gd name="connsiteY15" fmla="*/ 2429 h 41476"/>
                <a:gd name="connsiteX16" fmla="*/ 14484 w 40137"/>
                <a:gd name="connsiteY16" fmla="*/ -143 h 41476"/>
                <a:gd name="connsiteX17" fmla="*/ 28865 w 40137"/>
                <a:gd name="connsiteY17" fmla="*/ 5382 h 41476"/>
                <a:gd name="connsiteX18" fmla="*/ 24674 w 40137"/>
                <a:gd name="connsiteY18" fmla="*/ 17384 h 41476"/>
                <a:gd name="connsiteX19" fmla="*/ 21721 w 40137"/>
                <a:gd name="connsiteY19" fmla="*/ 10240 h 41476"/>
                <a:gd name="connsiteX20" fmla="*/ 14294 w 40137"/>
                <a:gd name="connsiteY20" fmla="*/ 7573 h 41476"/>
                <a:gd name="connsiteX21" fmla="*/ 6959 w 40137"/>
                <a:gd name="connsiteY21" fmla="*/ 10145 h 41476"/>
                <a:gd name="connsiteX22" fmla="*/ 3336 w 40137"/>
                <a:gd name="connsiteY22" fmla="*/ 17384 h 4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137" h="41476">
                  <a:moveTo>
                    <a:pt x="28865" y="5382"/>
                  </a:moveTo>
                  <a:cubicBezTo>
                    <a:pt x="32390" y="9811"/>
                    <a:pt x="34102" y="15365"/>
                    <a:pt x="33818" y="21003"/>
                  </a:cubicBezTo>
                  <a:cubicBezTo>
                    <a:pt x="33818" y="22337"/>
                    <a:pt x="33818" y="23289"/>
                    <a:pt x="33818" y="23956"/>
                  </a:cubicBezTo>
                  <a:lnTo>
                    <a:pt x="3717" y="23956"/>
                  </a:lnTo>
                  <a:cubicBezTo>
                    <a:pt x="4196" y="26661"/>
                    <a:pt x="5624" y="29099"/>
                    <a:pt x="7815" y="30814"/>
                  </a:cubicBezTo>
                  <a:cubicBezTo>
                    <a:pt x="10005" y="32490"/>
                    <a:pt x="12577" y="33366"/>
                    <a:pt x="15340" y="33290"/>
                  </a:cubicBezTo>
                  <a:cubicBezTo>
                    <a:pt x="17433" y="33300"/>
                    <a:pt x="19437" y="32909"/>
                    <a:pt x="21340" y="32147"/>
                  </a:cubicBezTo>
                  <a:cubicBezTo>
                    <a:pt x="23246" y="31347"/>
                    <a:pt x="24865" y="30185"/>
                    <a:pt x="26293" y="28718"/>
                  </a:cubicBezTo>
                  <a:lnTo>
                    <a:pt x="31627" y="34243"/>
                  </a:lnTo>
                  <a:cubicBezTo>
                    <a:pt x="29627" y="36538"/>
                    <a:pt x="27056" y="38329"/>
                    <a:pt x="24200" y="39482"/>
                  </a:cubicBezTo>
                  <a:cubicBezTo>
                    <a:pt x="21149" y="40720"/>
                    <a:pt x="17912" y="41339"/>
                    <a:pt x="14675" y="41292"/>
                  </a:cubicBezTo>
                  <a:cubicBezTo>
                    <a:pt x="10861" y="41368"/>
                    <a:pt x="7052" y="40482"/>
                    <a:pt x="3717" y="38720"/>
                  </a:cubicBezTo>
                  <a:cubicBezTo>
                    <a:pt x="573" y="37072"/>
                    <a:pt x="-1994" y="34509"/>
                    <a:pt x="-3617" y="31385"/>
                  </a:cubicBezTo>
                  <a:cubicBezTo>
                    <a:pt x="-5426" y="28109"/>
                    <a:pt x="-6380" y="24384"/>
                    <a:pt x="-6282" y="20622"/>
                  </a:cubicBezTo>
                  <a:cubicBezTo>
                    <a:pt x="-6282" y="16869"/>
                    <a:pt x="-5426" y="13164"/>
                    <a:pt x="-3617" y="9859"/>
                  </a:cubicBezTo>
                  <a:cubicBezTo>
                    <a:pt x="-1901" y="6744"/>
                    <a:pt x="671" y="4172"/>
                    <a:pt x="3717" y="2429"/>
                  </a:cubicBezTo>
                  <a:cubicBezTo>
                    <a:pt x="7052" y="677"/>
                    <a:pt x="10768" y="-209"/>
                    <a:pt x="14484" y="-143"/>
                  </a:cubicBezTo>
                  <a:cubicBezTo>
                    <a:pt x="19814" y="-485"/>
                    <a:pt x="25149" y="1534"/>
                    <a:pt x="28865" y="5382"/>
                  </a:cubicBezTo>
                  <a:close/>
                  <a:moveTo>
                    <a:pt x="24674" y="17384"/>
                  </a:moveTo>
                  <a:cubicBezTo>
                    <a:pt x="24767" y="14688"/>
                    <a:pt x="23628" y="12097"/>
                    <a:pt x="21721" y="10240"/>
                  </a:cubicBezTo>
                  <a:cubicBezTo>
                    <a:pt x="19721" y="8402"/>
                    <a:pt x="17056" y="7440"/>
                    <a:pt x="14294" y="7573"/>
                  </a:cubicBezTo>
                  <a:cubicBezTo>
                    <a:pt x="11624" y="7487"/>
                    <a:pt x="8959" y="8402"/>
                    <a:pt x="6959" y="10145"/>
                  </a:cubicBezTo>
                  <a:cubicBezTo>
                    <a:pt x="4959" y="12078"/>
                    <a:pt x="3717" y="14631"/>
                    <a:pt x="3336" y="17384"/>
                  </a:cubicBezTo>
                  <a:close/>
                </a:path>
              </a:pathLst>
            </a:custGeom>
            <a:solidFill>
              <a:srgbClr val="6D6E71"/>
            </a:solidFill>
            <a:ln w="9525" cap="flat">
              <a:noFill/>
              <a:prstDash val="solid"/>
              <a:miter/>
            </a:ln>
          </p:spPr>
          <p:txBody>
            <a:bodyPr rtlCol="0" anchor="ctr"/>
            <a:lstStyle/>
            <a:p>
              <a:endParaRPr lang="en-US"/>
            </a:p>
          </p:txBody>
        </p:sp>
        <p:sp>
          <p:nvSpPr>
            <p:cNvPr id="1919" name="Freeform: Shape 1918">
              <a:extLst>
                <a:ext uri="{FF2B5EF4-FFF2-40B4-BE49-F238E27FC236}">
                  <a16:creationId xmlns:a16="http://schemas.microsoft.com/office/drawing/2014/main" id="{69D98484-0BD0-44D9-8773-271BBE07874A}"/>
                </a:ext>
              </a:extLst>
            </p:cNvPr>
            <p:cNvSpPr/>
            <p:nvPr/>
          </p:nvSpPr>
          <p:spPr>
            <a:xfrm>
              <a:off x="18325720" y="4828795"/>
              <a:ext cx="23431" cy="41052"/>
            </a:xfrm>
            <a:custGeom>
              <a:avLst/>
              <a:gdLst>
                <a:gd name="connsiteX0" fmla="*/ 8854 w 23431"/>
                <a:gd name="connsiteY0" fmla="*/ 2011 h 41052"/>
                <a:gd name="connsiteX1" fmla="*/ 17142 w 23431"/>
                <a:gd name="connsiteY1" fmla="*/ -180 h 41052"/>
                <a:gd name="connsiteX2" fmla="*/ 17142 w 23431"/>
                <a:gd name="connsiteY2" fmla="*/ 9345 h 41052"/>
                <a:gd name="connsiteX3" fmla="*/ 7045 w 23431"/>
                <a:gd name="connsiteY3" fmla="*/ 12298 h 41052"/>
                <a:gd name="connsiteX4" fmla="*/ 3236 w 23431"/>
                <a:gd name="connsiteY4" fmla="*/ 21251 h 41052"/>
                <a:gd name="connsiteX5" fmla="*/ 3236 w 23431"/>
                <a:gd name="connsiteY5" fmla="*/ 40873 h 41052"/>
                <a:gd name="connsiteX6" fmla="*/ -6289 w 23431"/>
                <a:gd name="connsiteY6" fmla="*/ 40873 h 41052"/>
                <a:gd name="connsiteX7" fmla="*/ -6289 w 23431"/>
                <a:gd name="connsiteY7" fmla="*/ 105 h 41052"/>
                <a:gd name="connsiteX8" fmla="*/ 3236 w 23431"/>
                <a:gd name="connsiteY8" fmla="*/ 105 h 41052"/>
                <a:gd name="connsiteX9" fmla="*/ 3236 w 23431"/>
                <a:gd name="connsiteY9" fmla="*/ 7916 h 41052"/>
                <a:gd name="connsiteX10" fmla="*/ 8854 w 23431"/>
                <a:gd name="connsiteY10" fmla="*/ 2011 h 4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31" h="41052">
                  <a:moveTo>
                    <a:pt x="8854" y="2011"/>
                  </a:moveTo>
                  <a:cubicBezTo>
                    <a:pt x="11426" y="572"/>
                    <a:pt x="14189" y="-180"/>
                    <a:pt x="17142" y="-180"/>
                  </a:cubicBezTo>
                  <a:lnTo>
                    <a:pt x="17142" y="9345"/>
                  </a:lnTo>
                  <a:cubicBezTo>
                    <a:pt x="13519" y="8868"/>
                    <a:pt x="9808" y="9945"/>
                    <a:pt x="7045" y="12298"/>
                  </a:cubicBezTo>
                  <a:cubicBezTo>
                    <a:pt x="4473" y="14536"/>
                    <a:pt x="3046" y="17841"/>
                    <a:pt x="3236" y="21251"/>
                  </a:cubicBezTo>
                  <a:lnTo>
                    <a:pt x="3236" y="40873"/>
                  </a:lnTo>
                  <a:lnTo>
                    <a:pt x="-6289" y="40873"/>
                  </a:lnTo>
                  <a:lnTo>
                    <a:pt x="-6289" y="105"/>
                  </a:lnTo>
                  <a:lnTo>
                    <a:pt x="3236" y="105"/>
                  </a:lnTo>
                  <a:lnTo>
                    <a:pt x="3236" y="7916"/>
                  </a:lnTo>
                  <a:cubicBezTo>
                    <a:pt x="4566" y="5478"/>
                    <a:pt x="6473" y="3439"/>
                    <a:pt x="8854" y="2011"/>
                  </a:cubicBezTo>
                  <a:close/>
                </a:path>
              </a:pathLst>
            </a:custGeom>
            <a:solidFill>
              <a:srgbClr val="6D6E71"/>
            </a:solidFill>
            <a:ln w="9525" cap="flat">
              <a:noFill/>
              <a:prstDash val="solid"/>
              <a:miter/>
            </a:ln>
          </p:spPr>
          <p:txBody>
            <a:bodyPr rtlCol="0" anchor="ctr"/>
            <a:lstStyle/>
            <a:p>
              <a:endParaRPr lang="en-US"/>
            </a:p>
          </p:txBody>
        </p:sp>
        <p:sp>
          <p:nvSpPr>
            <p:cNvPr id="1920" name="Freeform: Shape 1919">
              <a:extLst>
                <a:ext uri="{FF2B5EF4-FFF2-40B4-BE49-F238E27FC236}">
                  <a16:creationId xmlns:a16="http://schemas.microsoft.com/office/drawing/2014/main" id="{3426BD05-6F7C-4427-919C-7260759FF4FE}"/>
                </a:ext>
              </a:extLst>
            </p:cNvPr>
            <p:cNvSpPr/>
            <p:nvPr/>
          </p:nvSpPr>
          <p:spPr>
            <a:xfrm>
              <a:off x="18351525" y="4828885"/>
              <a:ext cx="38200" cy="41445"/>
            </a:xfrm>
            <a:custGeom>
              <a:avLst/>
              <a:gdLst>
                <a:gd name="connsiteX0" fmla="*/ 14769 w 38200"/>
                <a:gd name="connsiteY0" fmla="*/ 8493 h 41445"/>
                <a:gd name="connsiteX1" fmla="*/ 6764 w 38200"/>
                <a:gd name="connsiteY1" fmla="*/ 11826 h 41445"/>
                <a:gd name="connsiteX2" fmla="*/ 6764 w 38200"/>
                <a:gd name="connsiteY2" fmla="*/ 29352 h 41445"/>
                <a:gd name="connsiteX3" fmla="*/ 14769 w 38200"/>
                <a:gd name="connsiteY3" fmla="*/ 32686 h 41445"/>
                <a:gd name="connsiteX4" fmla="*/ 25721 w 38200"/>
                <a:gd name="connsiteY4" fmla="*/ 27923 h 41445"/>
                <a:gd name="connsiteX5" fmla="*/ 31912 w 38200"/>
                <a:gd name="connsiteY5" fmla="*/ 33067 h 41445"/>
                <a:gd name="connsiteX6" fmla="*/ 24675 w 38200"/>
                <a:gd name="connsiteY6" fmla="*/ 39163 h 41445"/>
                <a:gd name="connsiteX7" fmla="*/ 14290 w 38200"/>
                <a:gd name="connsiteY7" fmla="*/ 41259 h 41445"/>
                <a:gd name="connsiteX8" fmla="*/ 3527 w 38200"/>
                <a:gd name="connsiteY8" fmla="*/ 38687 h 41445"/>
                <a:gd name="connsiteX9" fmla="*/ -3709 w 38200"/>
                <a:gd name="connsiteY9" fmla="*/ 31352 h 41445"/>
                <a:gd name="connsiteX10" fmla="*/ -6281 w 38200"/>
                <a:gd name="connsiteY10" fmla="*/ 20589 h 41445"/>
                <a:gd name="connsiteX11" fmla="*/ -3709 w 38200"/>
                <a:gd name="connsiteY11" fmla="*/ 9731 h 41445"/>
                <a:gd name="connsiteX12" fmla="*/ 3625 w 38200"/>
                <a:gd name="connsiteY12" fmla="*/ 2396 h 41445"/>
                <a:gd name="connsiteX13" fmla="*/ 14387 w 38200"/>
                <a:gd name="connsiteY13" fmla="*/ -175 h 41445"/>
                <a:gd name="connsiteX14" fmla="*/ 23912 w 38200"/>
                <a:gd name="connsiteY14" fmla="*/ 1730 h 41445"/>
                <a:gd name="connsiteX15" fmla="*/ 30958 w 38200"/>
                <a:gd name="connsiteY15" fmla="*/ 7254 h 41445"/>
                <a:gd name="connsiteX16" fmla="*/ 24959 w 38200"/>
                <a:gd name="connsiteY16" fmla="*/ 12969 h 41445"/>
                <a:gd name="connsiteX17" fmla="*/ 14769 w 38200"/>
                <a:gd name="connsiteY17" fmla="*/ 8493 h 4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200" h="41445">
                  <a:moveTo>
                    <a:pt x="14769" y="8493"/>
                  </a:moveTo>
                  <a:cubicBezTo>
                    <a:pt x="11718" y="8388"/>
                    <a:pt x="8862" y="9597"/>
                    <a:pt x="6764" y="11826"/>
                  </a:cubicBezTo>
                  <a:cubicBezTo>
                    <a:pt x="2574" y="16922"/>
                    <a:pt x="2574" y="24256"/>
                    <a:pt x="6764" y="29352"/>
                  </a:cubicBezTo>
                  <a:cubicBezTo>
                    <a:pt x="8769" y="31619"/>
                    <a:pt x="11718" y="32848"/>
                    <a:pt x="14769" y="32686"/>
                  </a:cubicBezTo>
                  <a:cubicBezTo>
                    <a:pt x="18959" y="33010"/>
                    <a:pt x="23056" y="31228"/>
                    <a:pt x="25721" y="27923"/>
                  </a:cubicBezTo>
                  <a:lnTo>
                    <a:pt x="31912" y="33067"/>
                  </a:lnTo>
                  <a:cubicBezTo>
                    <a:pt x="30102" y="35705"/>
                    <a:pt x="27628" y="37801"/>
                    <a:pt x="24675" y="39163"/>
                  </a:cubicBezTo>
                  <a:cubicBezTo>
                    <a:pt x="21433" y="40630"/>
                    <a:pt x="17913" y="41344"/>
                    <a:pt x="14290" y="41259"/>
                  </a:cubicBezTo>
                  <a:cubicBezTo>
                    <a:pt x="10578" y="41335"/>
                    <a:pt x="6862" y="40449"/>
                    <a:pt x="3527" y="38687"/>
                  </a:cubicBezTo>
                  <a:cubicBezTo>
                    <a:pt x="481" y="37001"/>
                    <a:pt x="-2091" y="34458"/>
                    <a:pt x="-3709" y="31352"/>
                  </a:cubicBezTo>
                  <a:cubicBezTo>
                    <a:pt x="-5519" y="28047"/>
                    <a:pt x="-6379" y="24342"/>
                    <a:pt x="-6281" y="20589"/>
                  </a:cubicBezTo>
                  <a:cubicBezTo>
                    <a:pt x="-6379" y="16808"/>
                    <a:pt x="-5426" y="13074"/>
                    <a:pt x="-3709" y="9731"/>
                  </a:cubicBezTo>
                  <a:cubicBezTo>
                    <a:pt x="-1998" y="6654"/>
                    <a:pt x="574" y="4111"/>
                    <a:pt x="3625" y="2396"/>
                  </a:cubicBezTo>
                  <a:cubicBezTo>
                    <a:pt x="6955" y="634"/>
                    <a:pt x="10671" y="-252"/>
                    <a:pt x="14387" y="-175"/>
                  </a:cubicBezTo>
                  <a:cubicBezTo>
                    <a:pt x="17624" y="-156"/>
                    <a:pt x="20866" y="491"/>
                    <a:pt x="23912" y="1730"/>
                  </a:cubicBezTo>
                  <a:cubicBezTo>
                    <a:pt x="26675" y="2968"/>
                    <a:pt x="29056" y="4863"/>
                    <a:pt x="30958" y="7254"/>
                  </a:cubicBezTo>
                  <a:lnTo>
                    <a:pt x="24959" y="12969"/>
                  </a:lnTo>
                  <a:cubicBezTo>
                    <a:pt x="22294" y="10121"/>
                    <a:pt x="18671" y="8502"/>
                    <a:pt x="14769" y="8493"/>
                  </a:cubicBezTo>
                  <a:close/>
                </a:path>
              </a:pathLst>
            </a:custGeom>
            <a:solidFill>
              <a:srgbClr val="6D6E71"/>
            </a:solidFill>
            <a:ln w="9525" cap="flat">
              <a:noFill/>
              <a:prstDash val="solid"/>
              <a:miter/>
            </a:ln>
          </p:spPr>
          <p:txBody>
            <a:bodyPr rtlCol="0" anchor="ctr"/>
            <a:lstStyle/>
            <a:p>
              <a:endParaRPr lang="en-US"/>
            </a:p>
          </p:txBody>
        </p:sp>
        <p:sp>
          <p:nvSpPr>
            <p:cNvPr id="1921" name="Freeform: Shape 1920">
              <a:extLst>
                <a:ext uri="{FF2B5EF4-FFF2-40B4-BE49-F238E27FC236}">
                  <a16:creationId xmlns:a16="http://schemas.microsoft.com/office/drawing/2014/main" id="{082A125E-623B-4868-BD8B-FFD2096D97A1}"/>
                </a:ext>
              </a:extLst>
            </p:cNvPr>
            <p:cNvSpPr/>
            <p:nvPr/>
          </p:nvSpPr>
          <p:spPr>
            <a:xfrm>
              <a:off x="18394100" y="4828861"/>
              <a:ext cx="40156" cy="41467"/>
            </a:xfrm>
            <a:custGeom>
              <a:avLst/>
              <a:gdLst>
                <a:gd name="connsiteX0" fmla="*/ 28962 w 40156"/>
                <a:gd name="connsiteY0" fmla="*/ 5373 h 41467"/>
                <a:gd name="connsiteX1" fmla="*/ 33818 w 40156"/>
                <a:gd name="connsiteY1" fmla="*/ 20994 h 41467"/>
                <a:gd name="connsiteX2" fmla="*/ 33818 w 40156"/>
                <a:gd name="connsiteY2" fmla="*/ 23947 h 41467"/>
                <a:gd name="connsiteX3" fmla="*/ 3722 w 40156"/>
                <a:gd name="connsiteY3" fmla="*/ 23947 h 41467"/>
                <a:gd name="connsiteX4" fmla="*/ 7722 w 40156"/>
                <a:gd name="connsiteY4" fmla="*/ 30805 h 41467"/>
                <a:gd name="connsiteX5" fmla="*/ 15340 w 40156"/>
                <a:gd name="connsiteY5" fmla="*/ 33281 h 41467"/>
                <a:gd name="connsiteX6" fmla="*/ 21340 w 40156"/>
                <a:gd name="connsiteY6" fmla="*/ 32138 h 41467"/>
                <a:gd name="connsiteX7" fmla="*/ 26293 w 40156"/>
                <a:gd name="connsiteY7" fmla="*/ 28710 h 41467"/>
                <a:gd name="connsiteX8" fmla="*/ 31627 w 40156"/>
                <a:gd name="connsiteY8" fmla="*/ 34234 h 41467"/>
                <a:gd name="connsiteX9" fmla="*/ 24200 w 40156"/>
                <a:gd name="connsiteY9" fmla="*/ 39473 h 41467"/>
                <a:gd name="connsiteX10" fmla="*/ 14675 w 40156"/>
                <a:gd name="connsiteY10" fmla="*/ 41283 h 41467"/>
                <a:gd name="connsiteX11" fmla="*/ 3624 w 40156"/>
                <a:gd name="connsiteY11" fmla="*/ 38711 h 41467"/>
                <a:gd name="connsiteX12" fmla="*/ -3710 w 40156"/>
                <a:gd name="connsiteY12" fmla="*/ 31376 h 41467"/>
                <a:gd name="connsiteX13" fmla="*/ -6282 w 40156"/>
                <a:gd name="connsiteY13" fmla="*/ 20613 h 41467"/>
                <a:gd name="connsiteX14" fmla="*/ -3612 w 40156"/>
                <a:gd name="connsiteY14" fmla="*/ 9850 h 41467"/>
                <a:gd name="connsiteX15" fmla="*/ 3722 w 40156"/>
                <a:gd name="connsiteY15" fmla="*/ 2420 h 41467"/>
                <a:gd name="connsiteX16" fmla="*/ 14484 w 40156"/>
                <a:gd name="connsiteY16" fmla="*/ -151 h 41467"/>
                <a:gd name="connsiteX17" fmla="*/ 28962 w 40156"/>
                <a:gd name="connsiteY17" fmla="*/ 5373 h 41467"/>
                <a:gd name="connsiteX18" fmla="*/ 24772 w 40156"/>
                <a:gd name="connsiteY18" fmla="*/ 17375 h 41467"/>
                <a:gd name="connsiteX19" fmla="*/ 21819 w 40156"/>
                <a:gd name="connsiteY19" fmla="*/ 10231 h 41467"/>
                <a:gd name="connsiteX20" fmla="*/ 14387 w 40156"/>
                <a:gd name="connsiteY20" fmla="*/ 7564 h 41467"/>
                <a:gd name="connsiteX21" fmla="*/ 7052 w 40156"/>
                <a:gd name="connsiteY21" fmla="*/ 10136 h 41467"/>
                <a:gd name="connsiteX22" fmla="*/ 3434 w 40156"/>
                <a:gd name="connsiteY22" fmla="*/ 17375 h 4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156" h="41467">
                  <a:moveTo>
                    <a:pt x="28962" y="5373"/>
                  </a:moveTo>
                  <a:cubicBezTo>
                    <a:pt x="32390" y="9812"/>
                    <a:pt x="34199" y="15365"/>
                    <a:pt x="33818" y="20994"/>
                  </a:cubicBezTo>
                  <a:lnTo>
                    <a:pt x="33818" y="23947"/>
                  </a:lnTo>
                  <a:lnTo>
                    <a:pt x="3722" y="23947"/>
                  </a:lnTo>
                  <a:cubicBezTo>
                    <a:pt x="4196" y="26643"/>
                    <a:pt x="5624" y="29081"/>
                    <a:pt x="7722" y="30805"/>
                  </a:cubicBezTo>
                  <a:cubicBezTo>
                    <a:pt x="9912" y="32481"/>
                    <a:pt x="12577" y="33348"/>
                    <a:pt x="15340" y="33281"/>
                  </a:cubicBezTo>
                  <a:cubicBezTo>
                    <a:pt x="17438" y="33291"/>
                    <a:pt x="19437" y="32901"/>
                    <a:pt x="21340" y="32138"/>
                  </a:cubicBezTo>
                  <a:cubicBezTo>
                    <a:pt x="23246" y="31338"/>
                    <a:pt x="24865" y="30176"/>
                    <a:pt x="26293" y="28710"/>
                  </a:cubicBezTo>
                  <a:lnTo>
                    <a:pt x="31627" y="34234"/>
                  </a:lnTo>
                  <a:cubicBezTo>
                    <a:pt x="29627" y="36529"/>
                    <a:pt x="27056" y="38320"/>
                    <a:pt x="24200" y="39473"/>
                  </a:cubicBezTo>
                  <a:cubicBezTo>
                    <a:pt x="21154" y="40692"/>
                    <a:pt x="17912" y="41311"/>
                    <a:pt x="14675" y="41283"/>
                  </a:cubicBezTo>
                  <a:cubicBezTo>
                    <a:pt x="10866" y="41359"/>
                    <a:pt x="7052" y="40473"/>
                    <a:pt x="3624" y="38711"/>
                  </a:cubicBezTo>
                  <a:cubicBezTo>
                    <a:pt x="480" y="37034"/>
                    <a:pt x="-1994" y="34482"/>
                    <a:pt x="-3710" y="31376"/>
                  </a:cubicBezTo>
                  <a:cubicBezTo>
                    <a:pt x="-5519" y="28071"/>
                    <a:pt x="-6375" y="24366"/>
                    <a:pt x="-6282" y="20613"/>
                  </a:cubicBezTo>
                  <a:cubicBezTo>
                    <a:pt x="-6375" y="16851"/>
                    <a:pt x="-5422" y="13136"/>
                    <a:pt x="-3612" y="9850"/>
                  </a:cubicBezTo>
                  <a:cubicBezTo>
                    <a:pt x="-1901" y="6735"/>
                    <a:pt x="671" y="4163"/>
                    <a:pt x="3722" y="2420"/>
                  </a:cubicBezTo>
                  <a:cubicBezTo>
                    <a:pt x="7052" y="668"/>
                    <a:pt x="10768" y="-218"/>
                    <a:pt x="14484" y="-151"/>
                  </a:cubicBezTo>
                  <a:cubicBezTo>
                    <a:pt x="19912" y="-447"/>
                    <a:pt x="25153" y="1563"/>
                    <a:pt x="28962" y="5373"/>
                  </a:cubicBezTo>
                  <a:close/>
                  <a:moveTo>
                    <a:pt x="24772" y="17375"/>
                  </a:moveTo>
                  <a:cubicBezTo>
                    <a:pt x="24865" y="14679"/>
                    <a:pt x="23721" y="12088"/>
                    <a:pt x="21819" y="10231"/>
                  </a:cubicBezTo>
                  <a:cubicBezTo>
                    <a:pt x="19819" y="8393"/>
                    <a:pt x="17149" y="7431"/>
                    <a:pt x="14387" y="7564"/>
                  </a:cubicBezTo>
                  <a:cubicBezTo>
                    <a:pt x="11722" y="7478"/>
                    <a:pt x="9057" y="8393"/>
                    <a:pt x="7052" y="10136"/>
                  </a:cubicBezTo>
                  <a:cubicBezTo>
                    <a:pt x="5052" y="12069"/>
                    <a:pt x="3815" y="14622"/>
                    <a:pt x="3434" y="17375"/>
                  </a:cubicBezTo>
                  <a:close/>
                </a:path>
              </a:pathLst>
            </a:custGeom>
            <a:solidFill>
              <a:srgbClr val="6D6E71"/>
            </a:solidFill>
            <a:ln w="9525" cap="flat">
              <a:noFill/>
              <a:prstDash val="solid"/>
              <a:miter/>
            </a:ln>
          </p:spPr>
          <p:txBody>
            <a:bodyPr rtlCol="0" anchor="ctr"/>
            <a:lstStyle/>
            <a:p>
              <a:endParaRPr lang="en-US"/>
            </a:p>
          </p:txBody>
        </p:sp>
        <p:sp>
          <p:nvSpPr>
            <p:cNvPr id="1922" name="Freeform: Shape 1921">
              <a:extLst>
                <a:ext uri="{FF2B5EF4-FFF2-40B4-BE49-F238E27FC236}">
                  <a16:creationId xmlns:a16="http://schemas.microsoft.com/office/drawing/2014/main" id="{AA8ACF20-82D2-4F96-AA55-F021777FBBEA}"/>
                </a:ext>
              </a:extLst>
            </p:cNvPr>
            <p:cNvSpPr/>
            <p:nvPr/>
          </p:nvSpPr>
          <p:spPr>
            <a:xfrm>
              <a:off x="18443160" y="4828470"/>
              <a:ext cx="39261" cy="41472"/>
            </a:xfrm>
            <a:custGeom>
              <a:avLst/>
              <a:gdLst>
                <a:gd name="connsiteX0" fmla="*/ 28956 w 39261"/>
                <a:gd name="connsiteY0" fmla="*/ 4335 h 41472"/>
                <a:gd name="connsiteX1" fmla="*/ 32955 w 39261"/>
                <a:gd name="connsiteY1" fmla="*/ 15861 h 41472"/>
                <a:gd name="connsiteX2" fmla="*/ 32955 w 39261"/>
                <a:gd name="connsiteY2" fmla="*/ 41292 h 41472"/>
                <a:gd name="connsiteX3" fmla="*/ 22956 w 39261"/>
                <a:gd name="connsiteY3" fmla="*/ 41292 h 41472"/>
                <a:gd name="connsiteX4" fmla="*/ 22956 w 39261"/>
                <a:gd name="connsiteY4" fmla="*/ 18718 h 41472"/>
                <a:gd name="connsiteX5" fmla="*/ 15812 w 39261"/>
                <a:gd name="connsiteY5" fmla="*/ 9241 h 41472"/>
                <a:gd name="connsiteX6" fmla="*/ 13905 w 39261"/>
                <a:gd name="connsiteY6" fmla="*/ 9193 h 41472"/>
                <a:gd name="connsiteX7" fmla="*/ 6096 w 39261"/>
                <a:gd name="connsiteY7" fmla="*/ 12623 h 41472"/>
                <a:gd name="connsiteX8" fmla="*/ 3236 w 39261"/>
                <a:gd name="connsiteY8" fmla="*/ 21004 h 41472"/>
                <a:gd name="connsiteX9" fmla="*/ 3236 w 39261"/>
                <a:gd name="connsiteY9" fmla="*/ 41007 h 41472"/>
                <a:gd name="connsiteX10" fmla="*/ -6289 w 39261"/>
                <a:gd name="connsiteY10" fmla="*/ 41007 h 41472"/>
                <a:gd name="connsiteX11" fmla="*/ -6289 w 39261"/>
                <a:gd name="connsiteY11" fmla="*/ 240 h 41472"/>
                <a:gd name="connsiteX12" fmla="*/ 3236 w 39261"/>
                <a:gd name="connsiteY12" fmla="*/ 240 h 41472"/>
                <a:gd name="connsiteX13" fmla="*/ 3236 w 39261"/>
                <a:gd name="connsiteY13" fmla="*/ 7860 h 41472"/>
                <a:gd name="connsiteX14" fmla="*/ 17812 w 39261"/>
                <a:gd name="connsiteY14" fmla="*/ -141 h 41472"/>
                <a:gd name="connsiteX15" fmla="*/ 28956 w 39261"/>
                <a:gd name="connsiteY15" fmla="*/ 4335 h 41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261" h="41472">
                  <a:moveTo>
                    <a:pt x="28956" y="4335"/>
                  </a:moveTo>
                  <a:cubicBezTo>
                    <a:pt x="31718" y="7507"/>
                    <a:pt x="33146" y="11641"/>
                    <a:pt x="32955" y="15861"/>
                  </a:cubicBezTo>
                  <a:lnTo>
                    <a:pt x="32955" y="41292"/>
                  </a:lnTo>
                  <a:lnTo>
                    <a:pt x="22956" y="41292"/>
                  </a:lnTo>
                  <a:lnTo>
                    <a:pt x="22956" y="18718"/>
                  </a:lnTo>
                  <a:cubicBezTo>
                    <a:pt x="23621" y="14137"/>
                    <a:pt x="20384" y="9889"/>
                    <a:pt x="15812" y="9241"/>
                  </a:cubicBezTo>
                  <a:cubicBezTo>
                    <a:pt x="15240" y="9155"/>
                    <a:pt x="14575" y="9136"/>
                    <a:pt x="13905" y="9193"/>
                  </a:cubicBezTo>
                  <a:cubicBezTo>
                    <a:pt x="10952" y="9136"/>
                    <a:pt x="8096" y="10394"/>
                    <a:pt x="6096" y="12623"/>
                  </a:cubicBezTo>
                  <a:cubicBezTo>
                    <a:pt x="4097" y="14966"/>
                    <a:pt x="3143" y="17957"/>
                    <a:pt x="3236" y="21004"/>
                  </a:cubicBezTo>
                  <a:lnTo>
                    <a:pt x="3236" y="41007"/>
                  </a:lnTo>
                  <a:lnTo>
                    <a:pt x="-6289" y="41007"/>
                  </a:lnTo>
                  <a:lnTo>
                    <a:pt x="-6289" y="240"/>
                  </a:lnTo>
                  <a:lnTo>
                    <a:pt x="3236" y="240"/>
                  </a:lnTo>
                  <a:lnTo>
                    <a:pt x="3236" y="7860"/>
                  </a:lnTo>
                  <a:cubicBezTo>
                    <a:pt x="6096" y="2564"/>
                    <a:pt x="11812" y="-569"/>
                    <a:pt x="17812" y="-141"/>
                  </a:cubicBezTo>
                  <a:cubicBezTo>
                    <a:pt x="22002" y="-274"/>
                    <a:pt x="26002" y="1354"/>
                    <a:pt x="28956" y="4335"/>
                  </a:cubicBezTo>
                  <a:close/>
                </a:path>
              </a:pathLst>
            </a:custGeom>
            <a:solidFill>
              <a:srgbClr val="6D6E71"/>
            </a:solidFill>
            <a:ln w="9525" cap="flat">
              <a:noFill/>
              <a:prstDash val="solid"/>
              <a:miter/>
            </a:ln>
          </p:spPr>
          <p:txBody>
            <a:bodyPr rtlCol="0" anchor="ctr"/>
            <a:lstStyle/>
            <a:p>
              <a:endParaRPr lang="en-US"/>
            </a:p>
          </p:txBody>
        </p:sp>
        <p:sp>
          <p:nvSpPr>
            <p:cNvPr id="1923" name="Freeform: Shape 1922">
              <a:extLst>
                <a:ext uri="{FF2B5EF4-FFF2-40B4-BE49-F238E27FC236}">
                  <a16:creationId xmlns:a16="http://schemas.microsoft.com/office/drawing/2014/main" id="{056F7758-F38F-4AEB-9B9A-B9154D256E06}"/>
                </a:ext>
              </a:extLst>
            </p:cNvPr>
            <p:cNvSpPr/>
            <p:nvPr/>
          </p:nvSpPr>
          <p:spPr>
            <a:xfrm>
              <a:off x="18489454" y="4819174"/>
              <a:ext cx="27905" cy="51255"/>
            </a:xfrm>
            <a:custGeom>
              <a:avLst/>
              <a:gdLst>
                <a:gd name="connsiteX0" fmla="*/ 21616 w 27905"/>
                <a:gd name="connsiteY0" fmla="*/ 48112 h 51255"/>
                <a:gd name="connsiteX1" fmla="*/ 11426 w 27905"/>
                <a:gd name="connsiteY1" fmla="*/ 51065 h 51255"/>
                <a:gd name="connsiteX2" fmla="*/ 2855 w 27905"/>
                <a:gd name="connsiteY2" fmla="*/ 47921 h 51255"/>
                <a:gd name="connsiteX3" fmla="*/ -573 w 27905"/>
                <a:gd name="connsiteY3" fmla="*/ 38396 h 51255"/>
                <a:gd name="connsiteX4" fmla="*/ -573 w 27905"/>
                <a:gd name="connsiteY4" fmla="*/ 18299 h 51255"/>
                <a:gd name="connsiteX5" fmla="*/ -6289 w 27905"/>
                <a:gd name="connsiteY5" fmla="*/ 18299 h 51255"/>
                <a:gd name="connsiteX6" fmla="*/ -6289 w 27905"/>
                <a:gd name="connsiteY6" fmla="*/ 11059 h 51255"/>
                <a:gd name="connsiteX7" fmla="*/ -573 w 27905"/>
                <a:gd name="connsiteY7" fmla="*/ 11059 h 51255"/>
                <a:gd name="connsiteX8" fmla="*/ -573 w 27905"/>
                <a:gd name="connsiteY8" fmla="*/ -180 h 51255"/>
                <a:gd name="connsiteX9" fmla="*/ 8952 w 27905"/>
                <a:gd name="connsiteY9" fmla="*/ -180 h 51255"/>
                <a:gd name="connsiteX10" fmla="*/ 8952 w 27905"/>
                <a:gd name="connsiteY10" fmla="*/ 11059 h 51255"/>
                <a:gd name="connsiteX11" fmla="*/ 20570 w 27905"/>
                <a:gd name="connsiteY11" fmla="*/ 11059 h 51255"/>
                <a:gd name="connsiteX12" fmla="*/ 20570 w 27905"/>
                <a:gd name="connsiteY12" fmla="*/ 18299 h 51255"/>
                <a:gd name="connsiteX13" fmla="*/ 8952 w 27905"/>
                <a:gd name="connsiteY13" fmla="*/ 18299 h 51255"/>
                <a:gd name="connsiteX14" fmla="*/ 8952 w 27905"/>
                <a:gd name="connsiteY14" fmla="*/ 36586 h 51255"/>
                <a:gd name="connsiteX15" fmla="*/ 9999 w 27905"/>
                <a:gd name="connsiteY15" fmla="*/ 40587 h 51255"/>
                <a:gd name="connsiteX16" fmla="*/ 13143 w 27905"/>
                <a:gd name="connsiteY16" fmla="*/ 41825 h 51255"/>
                <a:gd name="connsiteX17" fmla="*/ 18952 w 27905"/>
                <a:gd name="connsiteY17" fmla="*/ 40111 h 51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905" h="51255">
                  <a:moveTo>
                    <a:pt x="21616" y="48112"/>
                  </a:moveTo>
                  <a:cubicBezTo>
                    <a:pt x="18570" y="49998"/>
                    <a:pt x="15045" y="51017"/>
                    <a:pt x="11426" y="51065"/>
                  </a:cubicBezTo>
                  <a:cubicBezTo>
                    <a:pt x="8282" y="51198"/>
                    <a:pt x="5138" y="50064"/>
                    <a:pt x="2855" y="47921"/>
                  </a:cubicBezTo>
                  <a:cubicBezTo>
                    <a:pt x="283" y="45454"/>
                    <a:pt x="-954" y="41930"/>
                    <a:pt x="-573" y="38396"/>
                  </a:cubicBezTo>
                  <a:lnTo>
                    <a:pt x="-573" y="18299"/>
                  </a:lnTo>
                  <a:lnTo>
                    <a:pt x="-6289" y="18299"/>
                  </a:lnTo>
                  <a:lnTo>
                    <a:pt x="-6289" y="11059"/>
                  </a:lnTo>
                  <a:lnTo>
                    <a:pt x="-573" y="11059"/>
                  </a:lnTo>
                  <a:lnTo>
                    <a:pt x="-573" y="-180"/>
                  </a:lnTo>
                  <a:lnTo>
                    <a:pt x="8952" y="-180"/>
                  </a:lnTo>
                  <a:lnTo>
                    <a:pt x="8952" y="11059"/>
                  </a:lnTo>
                  <a:lnTo>
                    <a:pt x="20570" y="11059"/>
                  </a:lnTo>
                  <a:lnTo>
                    <a:pt x="20570" y="18299"/>
                  </a:lnTo>
                  <a:lnTo>
                    <a:pt x="8952" y="18299"/>
                  </a:lnTo>
                  <a:lnTo>
                    <a:pt x="8952" y="36586"/>
                  </a:lnTo>
                  <a:cubicBezTo>
                    <a:pt x="8761" y="38005"/>
                    <a:pt x="9143" y="39434"/>
                    <a:pt x="9999" y="40587"/>
                  </a:cubicBezTo>
                  <a:cubicBezTo>
                    <a:pt x="10761" y="41482"/>
                    <a:pt x="11998" y="41940"/>
                    <a:pt x="13143" y="41825"/>
                  </a:cubicBezTo>
                  <a:cubicBezTo>
                    <a:pt x="15142" y="41692"/>
                    <a:pt x="17142" y="41101"/>
                    <a:pt x="18952" y="40111"/>
                  </a:cubicBezTo>
                  <a:close/>
                </a:path>
              </a:pathLst>
            </a:custGeom>
            <a:solidFill>
              <a:srgbClr val="6D6E71"/>
            </a:solidFill>
            <a:ln w="9525" cap="flat">
              <a:noFill/>
              <a:prstDash val="solid"/>
              <a:miter/>
            </a:ln>
          </p:spPr>
          <p:txBody>
            <a:bodyPr rtlCol="0" anchor="ctr"/>
            <a:lstStyle/>
            <a:p>
              <a:endParaRPr lang="en-US"/>
            </a:p>
          </p:txBody>
        </p:sp>
        <p:sp>
          <p:nvSpPr>
            <p:cNvPr id="1924" name="Freeform: Shape 1923">
              <a:extLst>
                <a:ext uri="{FF2B5EF4-FFF2-40B4-BE49-F238E27FC236}">
                  <a16:creationId xmlns:a16="http://schemas.microsoft.com/office/drawing/2014/main" id="{C7FF04A0-1867-480F-8D86-511410ABF27D}"/>
                </a:ext>
              </a:extLst>
            </p:cNvPr>
            <p:cNvSpPr/>
            <p:nvPr/>
          </p:nvSpPr>
          <p:spPr>
            <a:xfrm>
              <a:off x="18550389" y="4828885"/>
              <a:ext cx="43102" cy="41443"/>
            </a:xfrm>
            <a:custGeom>
              <a:avLst/>
              <a:gdLst>
                <a:gd name="connsiteX0" fmla="*/ 26501 w 43102"/>
                <a:gd name="connsiteY0" fmla="*/ 2396 h 41443"/>
                <a:gd name="connsiteX1" fmla="*/ 34026 w 43102"/>
                <a:gd name="connsiteY1" fmla="*/ 9636 h 41443"/>
                <a:gd name="connsiteX2" fmla="*/ 34026 w 43102"/>
                <a:gd name="connsiteY2" fmla="*/ 31352 h 41443"/>
                <a:gd name="connsiteX3" fmla="*/ 26501 w 43102"/>
                <a:gd name="connsiteY3" fmla="*/ 38687 h 41443"/>
                <a:gd name="connsiteX4" fmla="*/ 15358 w 43102"/>
                <a:gd name="connsiteY4" fmla="*/ 41259 h 41443"/>
                <a:gd name="connsiteX5" fmla="*/ 4023 w 43102"/>
                <a:gd name="connsiteY5" fmla="*/ 38687 h 41443"/>
                <a:gd name="connsiteX6" fmla="*/ -3502 w 43102"/>
                <a:gd name="connsiteY6" fmla="*/ 31352 h 41443"/>
                <a:gd name="connsiteX7" fmla="*/ -3502 w 43102"/>
                <a:gd name="connsiteY7" fmla="*/ 9636 h 41443"/>
                <a:gd name="connsiteX8" fmla="*/ 4023 w 43102"/>
                <a:gd name="connsiteY8" fmla="*/ 2396 h 41443"/>
                <a:gd name="connsiteX9" fmla="*/ 15358 w 43102"/>
                <a:gd name="connsiteY9" fmla="*/ -175 h 41443"/>
                <a:gd name="connsiteX10" fmla="*/ 26501 w 43102"/>
                <a:gd name="connsiteY10" fmla="*/ 2396 h 41443"/>
                <a:gd name="connsiteX11" fmla="*/ 6977 w 43102"/>
                <a:gd name="connsiteY11" fmla="*/ 11921 h 41443"/>
                <a:gd name="connsiteX12" fmla="*/ 6977 w 43102"/>
                <a:gd name="connsiteY12" fmla="*/ 29733 h 41443"/>
                <a:gd name="connsiteX13" fmla="*/ 15358 w 43102"/>
                <a:gd name="connsiteY13" fmla="*/ 33162 h 41443"/>
                <a:gd name="connsiteX14" fmla="*/ 23548 w 43102"/>
                <a:gd name="connsiteY14" fmla="*/ 29733 h 41443"/>
                <a:gd name="connsiteX15" fmla="*/ 23548 w 43102"/>
                <a:gd name="connsiteY15" fmla="*/ 11921 h 41443"/>
                <a:gd name="connsiteX16" fmla="*/ 15358 w 43102"/>
                <a:gd name="connsiteY16" fmla="*/ 8493 h 41443"/>
                <a:gd name="connsiteX17" fmla="*/ 6977 w 43102"/>
                <a:gd name="connsiteY17" fmla="*/ 11731 h 41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102" h="41443">
                  <a:moveTo>
                    <a:pt x="26501" y="2396"/>
                  </a:moveTo>
                  <a:cubicBezTo>
                    <a:pt x="29645" y="4063"/>
                    <a:pt x="32217" y="6568"/>
                    <a:pt x="34026" y="9636"/>
                  </a:cubicBezTo>
                  <a:cubicBezTo>
                    <a:pt x="37742" y="16408"/>
                    <a:pt x="37742" y="24580"/>
                    <a:pt x="34026" y="31352"/>
                  </a:cubicBezTo>
                  <a:cubicBezTo>
                    <a:pt x="32217" y="34458"/>
                    <a:pt x="29645" y="37001"/>
                    <a:pt x="26501" y="38687"/>
                  </a:cubicBezTo>
                  <a:cubicBezTo>
                    <a:pt x="23073" y="40449"/>
                    <a:pt x="19264" y="41335"/>
                    <a:pt x="15358" y="41259"/>
                  </a:cubicBezTo>
                  <a:cubicBezTo>
                    <a:pt x="11451" y="41335"/>
                    <a:pt x="7549" y="40449"/>
                    <a:pt x="4023" y="38687"/>
                  </a:cubicBezTo>
                  <a:cubicBezTo>
                    <a:pt x="879" y="37001"/>
                    <a:pt x="-1693" y="34458"/>
                    <a:pt x="-3502" y="31352"/>
                  </a:cubicBezTo>
                  <a:cubicBezTo>
                    <a:pt x="-7218" y="24580"/>
                    <a:pt x="-7218" y="16408"/>
                    <a:pt x="-3502" y="9636"/>
                  </a:cubicBezTo>
                  <a:cubicBezTo>
                    <a:pt x="-1693" y="6568"/>
                    <a:pt x="879" y="4063"/>
                    <a:pt x="4023" y="2396"/>
                  </a:cubicBezTo>
                  <a:cubicBezTo>
                    <a:pt x="7549" y="634"/>
                    <a:pt x="11451" y="-252"/>
                    <a:pt x="15358" y="-175"/>
                  </a:cubicBezTo>
                  <a:cubicBezTo>
                    <a:pt x="19264" y="-252"/>
                    <a:pt x="23073" y="634"/>
                    <a:pt x="26501" y="2396"/>
                  </a:cubicBezTo>
                  <a:close/>
                  <a:moveTo>
                    <a:pt x="6977" y="11921"/>
                  </a:moveTo>
                  <a:cubicBezTo>
                    <a:pt x="2689" y="17084"/>
                    <a:pt x="2689" y="24571"/>
                    <a:pt x="6977" y="29733"/>
                  </a:cubicBezTo>
                  <a:cubicBezTo>
                    <a:pt x="9167" y="32057"/>
                    <a:pt x="12214" y="33305"/>
                    <a:pt x="15358" y="33162"/>
                  </a:cubicBezTo>
                  <a:cubicBezTo>
                    <a:pt x="18502" y="33267"/>
                    <a:pt x="21455" y="32010"/>
                    <a:pt x="23548" y="29733"/>
                  </a:cubicBezTo>
                  <a:cubicBezTo>
                    <a:pt x="27836" y="24571"/>
                    <a:pt x="27836" y="17084"/>
                    <a:pt x="23548" y="11921"/>
                  </a:cubicBezTo>
                  <a:cubicBezTo>
                    <a:pt x="21455" y="9645"/>
                    <a:pt x="18502" y="8388"/>
                    <a:pt x="15358" y="8493"/>
                  </a:cubicBezTo>
                  <a:cubicBezTo>
                    <a:pt x="12214" y="8302"/>
                    <a:pt x="9167" y="9483"/>
                    <a:pt x="6977" y="11731"/>
                  </a:cubicBezTo>
                  <a:close/>
                </a:path>
              </a:pathLst>
            </a:custGeom>
            <a:solidFill>
              <a:srgbClr val="6D6E71"/>
            </a:solidFill>
            <a:ln w="9525" cap="flat">
              <a:noFill/>
              <a:prstDash val="solid"/>
              <a:miter/>
            </a:ln>
          </p:spPr>
          <p:txBody>
            <a:bodyPr rtlCol="0" anchor="ctr"/>
            <a:lstStyle/>
            <a:p>
              <a:endParaRPr lang="en-US"/>
            </a:p>
          </p:txBody>
        </p:sp>
        <p:sp>
          <p:nvSpPr>
            <p:cNvPr id="1925" name="Freeform: Shape 1924">
              <a:extLst>
                <a:ext uri="{FF2B5EF4-FFF2-40B4-BE49-F238E27FC236}">
                  <a16:creationId xmlns:a16="http://schemas.microsoft.com/office/drawing/2014/main" id="{C5DA23E4-CB5C-4997-8C5C-E38266295188}"/>
                </a:ext>
              </a:extLst>
            </p:cNvPr>
            <p:cNvSpPr/>
            <p:nvPr/>
          </p:nvSpPr>
          <p:spPr>
            <a:xfrm>
              <a:off x="18598992" y="4812893"/>
              <a:ext cx="27240" cy="57049"/>
            </a:xfrm>
            <a:custGeom>
              <a:avLst/>
              <a:gdLst>
                <a:gd name="connsiteX0" fmla="*/ 9999 w 27240"/>
                <a:gd name="connsiteY0" fmla="*/ 9721 h 57049"/>
                <a:gd name="connsiteX1" fmla="*/ 8473 w 27240"/>
                <a:gd name="connsiteY1" fmla="*/ 13626 h 57049"/>
                <a:gd name="connsiteX2" fmla="*/ 8473 w 27240"/>
                <a:gd name="connsiteY2" fmla="*/ 17817 h 57049"/>
                <a:gd name="connsiteX3" fmla="*/ 18761 w 27240"/>
                <a:gd name="connsiteY3" fmla="*/ 17817 h 57049"/>
                <a:gd name="connsiteX4" fmla="*/ 18761 w 27240"/>
                <a:gd name="connsiteY4" fmla="*/ 25056 h 57049"/>
                <a:gd name="connsiteX5" fmla="*/ 8571 w 27240"/>
                <a:gd name="connsiteY5" fmla="*/ 25056 h 57049"/>
                <a:gd name="connsiteX6" fmla="*/ 8571 w 27240"/>
                <a:gd name="connsiteY6" fmla="*/ 56870 h 57049"/>
                <a:gd name="connsiteX7" fmla="*/ -954 w 27240"/>
                <a:gd name="connsiteY7" fmla="*/ 56870 h 57049"/>
                <a:gd name="connsiteX8" fmla="*/ -954 w 27240"/>
                <a:gd name="connsiteY8" fmla="*/ 25056 h 57049"/>
                <a:gd name="connsiteX9" fmla="*/ -6289 w 27240"/>
                <a:gd name="connsiteY9" fmla="*/ 25056 h 57049"/>
                <a:gd name="connsiteX10" fmla="*/ -6289 w 27240"/>
                <a:gd name="connsiteY10" fmla="*/ 17817 h 57049"/>
                <a:gd name="connsiteX11" fmla="*/ -954 w 27240"/>
                <a:gd name="connsiteY11" fmla="*/ 17817 h 57049"/>
                <a:gd name="connsiteX12" fmla="*/ -954 w 27240"/>
                <a:gd name="connsiteY12" fmla="*/ 13912 h 57049"/>
                <a:gd name="connsiteX13" fmla="*/ 1046 w 27240"/>
                <a:gd name="connsiteY13" fmla="*/ 6197 h 57049"/>
                <a:gd name="connsiteX14" fmla="*/ 6283 w 27240"/>
                <a:gd name="connsiteY14" fmla="*/ 1435 h 57049"/>
                <a:gd name="connsiteX15" fmla="*/ 20951 w 27240"/>
                <a:gd name="connsiteY15" fmla="*/ 1435 h 57049"/>
                <a:gd name="connsiteX16" fmla="*/ 19235 w 27240"/>
                <a:gd name="connsiteY16" fmla="*/ 9435 h 57049"/>
                <a:gd name="connsiteX17" fmla="*/ 14189 w 27240"/>
                <a:gd name="connsiteY17" fmla="*/ 8197 h 57049"/>
                <a:gd name="connsiteX18" fmla="*/ 9999 w 27240"/>
                <a:gd name="connsiteY18" fmla="*/ 9721 h 57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40" h="57049">
                  <a:moveTo>
                    <a:pt x="9999" y="9721"/>
                  </a:moveTo>
                  <a:cubicBezTo>
                    <a:pt x="8952" y="10721"/>
                    <a:pt x="8380" y="12160"/>
                    <a:pt x="8473" y="13626"/>
                  </a:cubicBezTo>
                  <a:lnTo>
                    <a:pt x="8473" y="17817"/>
                  </a:lnTo>
                  <a:lnTo>
                    <a:pt x="18761" y="17817"/>
                  </a:lnTo>
                  <a:lnTo>
                    <a:pt x="18761" y="25056"/>
                  </a:lnTo>
                  <a:lnTo>
                    <a:pt x="8571" y="25056"/>
                  </a:lnTo>
                  <a:lnTo>
                    <a:pt x="8571" y="56870"/>
                  </a:lnTo>
                  <a:lnTo>
                    <a:pt x="-954" y="56870"/>
                  </a:lnTo>
                  <a:lnTo>
                    <a:pt x="-954" y="25056"/>
                  </a:lnTo>
                  <a:lnTo>
                    <a:pt x="-6289" y="25056"/>
                  </a:lnTo>
                  <a:lnTo>
                    <a:pt x="-6289" y="17817"/>
                  </a:lnTo>
                  <a:lnTo>
                    <a:pt x="-954" y="17817"/>
                  </a:lnTo>
                  <a:lnTo>
                    <a:pt x="-954" y="13912"/>
                  </a:lnTo>
                  <a:cubicBezTo>
                    <a:pt x="-1052" y="11207"/>
                    <a:pt x="-382" y="8531"/>
                    <a:pt x="1046" y="6197"/>
                  </a:cubicBezTo>
                  <a:cubicBezTo>
                    <a:pt x="2283" y="4168"/>
                    <a:pt x="4092" y="2520"/>
                    <a:pt x="6283" y="1435"/>
                  </a:cubicBezTo>
                  <a:cubicBezTo>
                    <a:pt x="10952" y="-718"/>
                    <a:pt x="16287" y="-718"/>
                    <a:pt x="20951" y="1435"/>
                  </a:cubicBezTo>
                  <a:lnTo>
                    <a:pt x="19235" y="9435"/>
                  </a:lnTo>
                  <a:cubicBezTo>
                    <a:pt x="17617" y="8740"/>
                    <a:pt x="15905" y="8321"/>
                    <a:pt x="14189" y="8197"/>
                  </a:cubicBezTo>
                  <a:cubicBezTo>
                    <a:pt x="12664" y="8073"/>
                    <a:pt x="11143" y="8625"/>
                    <a:pt x="9999" y="9721"/>
                  </a:cubicBezTo>
                  <a:close/>
                </a:path>
              </a:pathLst>
            </a:custGeom>
            <a:solidFill>
              <a:srgbClr val="6D6E71"/>
            </a:solidFill>
            <a:ln w="9525" cap="flat">
              <a:noFill/>
              <a:prstDash val="solid"/>
              <a:miter/>
            </a:ln>
          </p:spPr>
          <p:txBody>
            <a:bodyPr rtlCol="0" anchor="ctr"/>
            <a:lstStyle/>
            <a:p>
              <a:endParaRPr lang="en-US"/>
            </a:p>
          </p:txBody>
        </p:sp>
        <p:sp>
          <p:nvSpPr>
            <p:cNvPr id="1926" name="Freeform: Shape 1925">
              <a:extLst>
                <a:ext uri="{FF2B5EF4-FFF2-40B4-BE49-F238E27FC236}">
                  <a16:creationId xmlns:a16="http://schemas.microsoft.com/office/drawing/2014/main" id="{D1B134A3-3E39-4688-A714-22C006795D1C}"/>
                </a:ext>
              </a:extLst>
            </p:cNvPr>
            <p:cNvSpPr/>
            <p:nvPr/>
          </p:nvSpPr>
          <p:spPr>
            <a:xfrm>
              <a:off x="18644705" y="4815932"/>
              <a:ext cx="56875" cy="53916"/>
            </a:xfrm>
            <a:custGeom>
              <a:avLst/>
              <a:gdLst>
                <a:gd name="connsiteX0" fmla="*/ 36578 w 56875"/>
                <a:gd name="connsiteY0" fmla="*/ 3348 h 53916"/>
                <a:gd name="connsiteX1" fmla="*/ 46866 w 56875"/>
                <a:gd name="connsiteY1" fmla="*/ 12873 h 53916"/>
                <a:gd name="connsiteX2" fmla="*/ 50582 w 56875"/>
                <a:gd name="connsiteY2" fmla="*/ 26684 h 53916"/>
                <a:gd name="connsiteX3" fmla="*/ 46866 w 56875"/>
                <a:gd name="connsiteY3" fmla="*/ 40591 h 53916"/>
                <a:gd name="connsiteX4" fmla="*/ 36578 w 56875"/>
                <a:gd name="connsiteY4" fmla="*/ 50116 h 53916"/>
                <a:gd name="connsiteX5" fmla="*/ 22100 w 56875"/>
                <a:gd name="connsiteY5" fmla="*/ 53735 h 53916"/>
                <a:gd name="connsiteX6" fmla="*/ 7720 w 56875"/>
                <a:gd name="connsiteY6" fmla="*/ 50116 h 53916"/>
                <a:gd name="connsiteX7" fmla="*/ -2568 w 56875"/>
                <a:gd name="connsiteY7" fmla="*/ 40591 h 53916"/>
                <a:gd name="connsiteX8" fmla="*/ -6284 w 56875"/>
                <a:gd name="connsiteY8" fmla="*/ 26684 h 53916"/>
                <a:gd name="connsiteX9" fmla="*/ -2568 w 56875"/>
                <a:gd name="connsiteY9" fmla="*/ 12873 h 53916"/>
                <a:gd name="connsiteX10" fmla="*/ 7720 w 56875"/>
                <a:gd name="connsiteY10" fmla="*/ 3348 h 53916"/>
                <a:gd name="connsiteX11" fmla="*/ 22100 w 56875"/>
                <a:gd name="connsiteY11" fmla="*/ -177 h 53916"/>
                <a:gd name="connsiteX12" fmla="*/ 36578 w 56875"/>
                <a:gd name="connsiteY12" fmla="*/ 3348 h 53916"/>
                <a:gd name="connsiteX13" fmla="*/ 13245 w 56875"/>
                <a:gd name="connsiteY13" fmla="*/ 11349 h 53916"/>
                <a:gd name="connsiteX14" fmla="*/ 3720 w 56875"/>
                <a:gd name="connsiteY14" fmla="*/ 27065 h 53916"/>
                <a:gd name="connsiteX15" fmla="*/ 6194 w 56875"/>
                <a:gd name="connsiteY15" fmla="*/ 36590 h 53916"/>
                <a:gd name="connsiteX16" fmla="*/ 12863 w 56875"/>
                <a:gd name="connsiteY16" fmla="*/ 43257 h 53916"/>
                <a:gd name="connsiteX17" fmla="*/ 21909 w 56875"/>
                <a:gd name="connsiteY17" fmla="*/ 45639 h 53916"/>
                <a:gd name="connsiteX18" fmla="*/ 30769 w 56875"/>
                <a:gd name="connsiteY18" fmla="*/ 43257 h 53916"/>
                <a:gd name="connsiteX19" fmla="*/ 37341 w 56875"/>
                <a:gd name="connsiteY19" fmla="*/ 36590 h 53916"/>
                <a:gd name="connsiteX20" fmla="*/ 39722 w 56875"/>
                <a:gd name="connsiteY20" fmla="*/ 27065 h 53916"/>
                <a:gd name="connsiteX21" fmla="*/ 37341 w 56875"/>
                <a:gd name="connsiteY21" fmla="*/ 17540 h 53916"/>
                <a:gd name="connsiteX22" fmla="*/ 30769 w 56875"/>
                <a:gd name="connsiteY22" fmla="*/ 10967 h 53916"/>
                <a:gd name="connsiteX23" fmla="*/ 21909 w 56875"/>
                <a:gd name="connsiteY23" fmla="*/ 8586 h 53916"/>
                <a:gd name="connsiteX24" fmla="*/ 13245 w 56875"/>
                <a:gd name="connsiteY24" fmla="*/ 11349 h 5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6875" h="53916">
                  <a:moveTo>
                    <a:pt x="36578" y="3348"/>
                  </a:moveTo>
                  <a:cubicBezTo>
                    <a:pt x="40769" y="5615"/>
                    <a:pt x="44294" y="8891"/>
                    <a:pt x="46866" y="12873"/>
                  </a:cubicBezTo>
                  <a:cubicBezTo>
                    <a:pt x="49340" y="17044"/>
                    <a:pt x="50675" y="21826"/>
                    <a:pt x="50582" y="26684"/>
                  </a:cubicBezTo>
                  <a:cubicBezTo>
                    <a:pt x="50675" y="31570"/>
                    <a:pt x="49340" y="36380"/>
                    <a:pt x="46866" y="40591"/>
                  </a:cubicBezTo>
                  <a:cubicBezTo>
                    <a:pt x="44294" y="44572"/>
                    <a:pt x="40769" y="47848"/>
                    <a:pt x="36578" y="50116"/>
                  </a:cubicBezTo>
                  <a:cubicBezTo>
                    <a:pt x="32104" y="52535"/>
                    <a:pt x="27151" y="53782"/>
                    <a:pt x="22100" y="53735"/>
                  </a:cubicBezTo>
                  <a:cubicBezTo>
                    <a:pt x="17054" y="53782"/>
                    <a:pt x="12101" y="52535"/>
                    <a:pt x="7720" y="50116"/>
                  </a:cubicBezTo>
                  <a:cubicBezTo>
                    <a:pt x="3529" y="47887"/>
                    <a:pt x="4" y="44610"/>
                    <a:pt x="-2568" y="40591"/>
                  </a:cubicBezTo>
                  <a:cubicBezTo>
                    <a:pt x="-5047" y="36380"/>
                    <a:pt x="-6377" y="31570"/>
                    <a:pt x="-6284" y="26684"/>
                  </a:cubicBezTo>
                  <a:cubicBezTo>
                    <a:pt x="-6377" y="21826"/>
                    <a:pt x="-5047" y="17044"/>
                    <a:pt x="-2568" y="12873"/>
                  </a:cubicBezTo>
                  <a:cubicBezTo>
                    <a:pt x="4" y="8853"/>
                    <a:pt x="3529" y="5567"/>
                    <a:pt x="7720" y="3348"/>
                  </a:cubicBezTo>
                  <a:cubicBezTo>
                    <a:pt x="12101" y="957"/>
                    <a:pt x="17054" y="-253"/>
                    <a:pt x="22100" y="-177"/>
                  </a:cubicBezTo>
                  <a:cubicBezTo>
                    <a:pt x="27151" y="-253"/>
                    <a:pt x="32104" y="957"/>
                    <a:pt x="36578" y="3348"/>
                  </a:cubicBezTo>
                  <a:close/>
                  <a:moveTo>
                    <a:pt x="13245" y="11349"/>
                  </a:moveTo>
                  <a:cubicBezTo>
                    <a:pt x="7431" y="14454"/>
                    <a:pt x="3813" y="20483"/>
                    <a:pt x="3720" y="27065"/>
                  </a:cubicBezTo>
                  <a:cubicBezTo>
                    <a:pt x="3622" y="30408"/>
                    <a:pt x="4478" y="33704"/>
                    <a:pt x="6194" y="36590"/>
                  </a:cubicBezTo>
                  <a:cubicBezTo>
                    <a:pt x="7813" y="39333"/>
                    <a:pt x="10101" y="41628"/>
                    <a:pt x="12863" y="43257"/>
                  </a:cubicBezTo>
                  <a:cubicBezTo>
                    <a:pt x="15626" y="44848"/>
                    <a:pt x="18765" y="45677"/>
                    <a:pt x="21909" y="45639"/>
                  </a:cubicBezTo>
                  <a:cubicBezTo>
                    <a:pt x="25053" y="45677"/>
                    <a:pt x="28100" y="44848"/>
                    <a:pt x="30769" y="43257"/>
                  </a:cubicBezTo>
                  <a:cubicBezTo>
                    <a:pt x="33532" y="41638"/>
                    <a:pt x="35723" y="39342"/>
                    <a:pt x="37341" y="36590"/>
                  </a:cubicBezTo>
                  <a:cubicBezTo>
                    <a:pt x="38960" y="33695"/>
                    <a:pt x="39815" y="30399"/>
                    <a:pt x="39722" y="27065"/>
                  </a:cubicBezTo>
                  <a:cubicBezTo>
                    <a:pt x="39815" y="23731"/>
                    <a:pt x="39057" y="20426"/>
                    <a:pt x="37341" y="17540"/>
                  </a:cubicBezTo>
                  <a:cubicBezTo>
                    <a:pt x="35723" y="14816"/>
                    <a:pt x="33532" y="12549"/>
                    <a:pt x="30769" y="10967"/>
                  </a:cubicBezTo>
                  <a:cubicBezTo>
                    <a:pt x="28100" y="9377"/>
                    <a:pt x="25053" y="8548"/>
                    <a:pt x="21909" y="8586"/>
                  </a:cubicBezTo>
                  <a:cubicBezTo>
                    <a:pt x="18863" y="8729"/>
                    <a:pt x="15817" y="9682"/>
                    <a:pt x="13245" y="11349"/>
                  </a:cubicBezTo>
                  <a:close/>
                </a:path>
              </a:pathLst>
            </a:custGeom>
            <a:solidFill>
              <a:srgbClr val="6D6E71"/>
            </a:solidFill>
            <a:ln w="9525" cap="flat">
              <a:noFill/>
              <a:prstDash val="solid"/>
              <a:miter/>
            </a:ln>
          </p:spPr>
          <p:txBody>
            <a:bodyPr rtlCol="0" anchor="ctr"/>
            <a:lstStyle/>
            <a:p>
              <a:endParaRPr lang="en-US"/>
            </a:p>
          </p:txBody>
        </p:sp>
        <p:sp>
          <p:nvSpPr>
            <p:cNvPr id="1927" name="Freeform: Shape 1926">
              <a:extLst>
                <a:ext uri="{FF2B5EF4-FFF2-40B4-BE49-F238E27FC236}">
                  <a16:creationId xmlns:a16="http://schemas.microsoft.com/office/drawing/2014/main" id="{1737F5A8-46E5-4AB7-943F-D385E91CAB34}"/>
                </a:ext>
              </a:extLst>
            </p:cNvPr>
            <p:cNvSpPr/>
            <p:nvPr/>
          </p:nvSpPr>
          <p:spPr>
            <a:xfrm>
              <a:off x="18707004" y="4812981"/>
              <a:ext cx="27337" cy="56961"/>
            </a:xfrm>
            <a:custGeom>
              <a:avLst/>
              <a:gdLst>
                <a:gd name="connsiteX0" fmla="*/ 10096 w 27337"/>
                <a:gd name="connsiteY0" fmla="*/ 9633 h 56961"/>
                <a:gd name="connsiteX1" fmla="*/ 8571 w 27337"/>
                <a:gd name="connsiteY1" fmla="*/ 13538 h 56961"/>
                <a:gd name="connsiteX2" fmla="*/ 8571 w 27337"/>
                <a:gd name="connsiteY2" fmla="*/ 17729 h 56961"/>
                <a:gd name="connsiteX3" fmla="*/ 18761 w 27337"/>
                <a:gd name="connsiteY3" fmla="*/ 17729 h 56961"/>
                <a:gd name="connsiteX4" fmla="*/ 18761 w 27337"/>
                <a:gd name="connsiteY4" fmla="*/ 24968 h 56961"/>
                <a:gd name="connsiteX5" fmla="*/ 8571 w 27337"/>
                <a:gd name="connsiteY5" fmla="*/ 24968 h 56961"/>
                <a:gd name="connsiteX6" fmla="*/ 8571 w 27337"/>
                <a:gd name="connsiteY6" fmla="*/ 56781 h 56961"/>
                <a:gd name="connsiteX7" fmla="*/ -954 w 27337"/>
                <a:gd name="connsiteY7" fmla="*/ 56781 h 56961"/>
                <a:gd name="connsiteX8" fmla="*/ -954 w 27337"/>
                <a:gd name="connsiteY8" fmla="*/ 24968 h 56961"/>
                <a:gd name="connsiteX9" fmla="*/ -6289 w 27337"/>
                <a:gd name="connsiteY9" fmla="*/ 24968 h 56961"/>
                <a:gd name="connsiteX10" fmla="*/ -6289 w 27337"/>
                <a:gd name="connsiteY10" fmla="*/ 17729 h 56961"/>
                <a:gd name="connsiteX11" fmla="*/ -954 w 27337"/>
                <a:gd name="connsiteY11" fmla="*/ 17729 h 56961"/>
                <a:gd name="connsiteX12" fmla="*/ -954 w 27337"/>
                <a:gd name="connsiteY12" fmla="*/ 13824 h 56961"/>
                <a:gd name="connsiteX13" fmla="*/ 1046 w 27337"/>
                <a:gd name="connsiteY13" fmla="*/ 6109 h 56961"/>
                <a:gd name="connsiteX14" fmla="*/ 6380 w 27337"/>
                <a:gd name="connsiteY14" fmla="*/ 1346 h 56961"/>
                <a:gd name="connsiteX15" fmla="*/ 13524 w 27337"/>
                <a:gd name="connsiteY15" fmla="*/ -178 h 56961"/>
                <a:gd name="connsiteX16" fmla="*/ 21049 w 27337"/>
                <a:gd name="connsiteY16" fmla="*/ 1536 h 56961"/>
                <a:gd name="connsiteX17" fmla="*/ 19240 w 27337"/>
                <a:gd name="connsiteY17" fmla="*/ 9538 h 56961"/>
                <a:gd name="connsiteX18" fmla="*/ 14189 w 27337"/>
                <a:gd name="connsiteY18" fmla="*/ 8299 h 56961"/>
                <a:gd name="connsiteX19" fmla="*/ 10096 w 27337"/>
                <a:gd name="connsiteY19" fmla="*/ 9633 h 5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337" h="56961">
                  <a:moveTo>
                    <a:pt x="10096" y="9633"/>
                  </a:moveTo>
                  <a:cubicBezTo>
                    <a:pt x="9045" y="10633"/>
                    <a:pt x="8473" y="12071"/>
                    <a:pt x="8571" y="13538"/>
                  </a:cubicBezTo>
                  <a:lnTo>
                    <a:pt x="8571" y="17729"/>
                  </a:lnTo>
                  <a:lnTo>
                    <a:pt x="18761" y="17729"/>
                  </a:lnTo>
                  <a:lnTo>
                    <a:pt x="18761" y="24968"/>
                  </a:lnTo>
                  <a:lnTo>
                    <a:pt x="8571" y="24968"/>
                  </a:lnTo>
                  <a:lnTo>
                    <a:pt x="8571" y="56781"/>
                  </a:lnTo>
                  <a:lnTo>
                    <a:pt x="-954" y="56781"/>
                  </a:lnTo>
                  <a:lnTo>
                    <a:pt x="-954" y="24968"/>
                  </a:lnTo>
                  <a:lnTo>
                    <a:pt x="-6289" y="24968"/>
                  </a:lnTo>
                  <a:lnTo>
                    <a:pt x="-6289" y="17729"/>
                  </a:lnTo>
                  <a:lnTo>
                    <a:pt x="-954" y="17729"/>
                  </a:lnTo>
                  <a:lnTo>
                    <a:pt x="-954" y="13824"/>
                  </a:lnTo>
                  <a:cubicBezTo>
                    <a:pt x="-1052" y="11119"/>
                    <a:pt x="-382" y="8442"/>
                    <a:pt x="1046" y="6109"/>
                  </a:cubicBezTo>
                  <a:cubicBezTo>
                    <a:pt x="2380" y="4051"/>
                    <a:pt x="4190" y="2403"/>
                    <a:pt x="6380" y="1346"/>
                  </a:cubicBezTo>
                  <a:cubicBezTo>
                    <a:pt x="8571" y="308"/>
                    <a:pt x="11045" y="-216"/>
                    <a:pt x="13524" y="-178"/>
                  </a:cubicBezTo>
                  <a:cubicBezTo>
                    <a:pt x="16096" y="-169"/>
                    <a:pt x="18668" y="422"/>
                    <a:pt x="21049" y="1536"/>
                  </a:cubicBezTo>
                  <a:lnTo>
                    <a:pt x="19240" y="9538"/>
                  </a:lnTo>
                  <a:cubicBezTo>
                    <a:pt x="17621" y="8842"/>
                    <a:pt x="15905" y="8423"/>
                    <a:pt x="14189" y="8299"/>
                  </a:cubicBezTo>
                  <a:cubicBezTo>
                    <a:pt x="12668" y="8175"/>
                    <a:pt x="11236" y="8652"/>
                    <a:pt x="10096" y="9633"/>
                  </a:cubicBezTo>
                  <a:close/>
                </a:path>
              </a:pathLst>
            </a:custGeom>
            <a:solidFill>
              <a:srgbClr val="6D6E71"/>
            </a:solidFill>
            <a:ln w="9525" cap="flat">
              <a:noFill/>
              <a:prstDash val="solid"/>
              <a:miter/>
            </a:ln>
          </p:spPr>
          <p:txBody>
            <a:bodyPr rtlCol="0" anchor="ctr"/>
            <a:lstStyle/>
            <a:p>
              <a:endParaRPr lang="en-US"/>
            </a:p>
          </p:txBody>
        </p:sp>
        <p:sp>
          <p:nvSpPr>
            <p:cNvPr id="1928" name="Freeform: Shape 1927">
              <a:extLst>
                <a:ext uri="{FF2B5EF4-FFF2-40B4-BE49-F238E27FC236}">
                  <a16:creationId xmlns:a16="http://schemas.microsoft.com/office/drawing/2014/main" id="{17D5AE7E-3706-46AD-8560-AE4F2E8C7EB5}"/>
                </a:ext>
              </a:extLst>
            </p:cNvPr>
            <p:cNvSpPr/>
            <p:nvPr/>
          </p:nvSpPr>
          <p:spPr>
            <a:xfrm>
              <a:off x="18734816" y="4812981"/>
              <a:ext cx="27337" cy="56961"/>
            </a:xfrm>
            <a:custGeom>
              <a:avLst/>
              <a:gdLst>
                <a:gd name="connsiteX0" fmla="*/ 10096 w 27337"/>
                <a:gd name="connsiteY0" fmla="*/ 9633 h 56961"/>
                <a:gd name="connsiteX1" fmla="*/ 8571 w 27337"/>
                <a:gd name="connsiteY1" fmla="*/ 13538 h 56961"/>
                <a:gd name="connsiteX2" fmla="*/ 8571 w 27337"/>
                <a:gd name="connsiteY2" fmla="*/ 17729 h 56961"/>
                <a:gd name="connsiteX3" fmla="*/ 18761 w 27337"/>
                <a:gd name="connsiteY3" fmla="*/ 17729 h 56961"/>
                <a:gd name="connsiteX4" fmla="*/ 18761 w 27337"/>
                <a:gd name="connsiteY4" fmla="*/ 24968 h 56961"/>
                <a:gd name="connsiteX5" fmla="*/ 8571 w 27337"/>
                <a:gd name="connsiteY5" fmla="*/ 24968 h 56961"/>
                <a:gd name="connsiteX6" fmla="*/ 8571 w 27337"/>
                <a:gd name="connsiteY6" fmla="*/ 56781 h 56961"/>
                <a:gd name="connsiteX7" fmla="*/ -954 w 27337"/>
                <a:gd name="connsiteY7" fmla="*/ 56781 h 56961"/>
                <a:gd name="connsiteX8" fmla="*/ -954 w 27337"/>
                <a:gd name="connsiteY8" fmla="*/ 24968 h 56961"/>
                <a:gd name="connsiteX9" fmla="*/ -6289 w 27337"/>
                <a:gd name="connsiteY9" fmla="*/ 24968 h 56961"/>
                <a:gd name="connsiteX10" fmla="*/ -6289 w 27337"/>
                <a:gd name="connsiteY10" fmla="*/ 17729 h 56961"/>
                <a:gd name="connsiteX11" fmla="*/ -954 w 27337"/>
                <a:gd name="connsiteY11" fmla="*/ 17729 h 56961"/>
                <a:gd name="connsiteX12" fmla="*/ -954 w 27337"/>
                <a:gd name="connsiteY12" fmla="*/ 13824 h 56961"/>
                <a:gd name="connsiteX13" fmla="*/ 1046 w 27337"/>
                <a:gd name="connsiteY13" fmla="*/ 6109 h 56961"/>
                <a:gd name="connsiteX14" fmla="*/ 6380 w 27337"/>
                <a:gd name="connsiteY14" fmla="*/ 1346 h 56961"/>
                <a:gd name="connsiteX15" fmla="*/ 13524 w 27337"/>
                <a:gd name="connsiteY15" fmla="*/ -178 h 56961"/>
                <a:gd name="connsiteX16" fmla="*/ 21049 w 27337"/>
                <a:gd name="connsiteY16" fmla="*/ 1536 h 56961"/>
                <a:gd name="connsiteX17" fmla="*/ 19240 w 27337"/>
                <a:gd name="connsiteY17" fmla="*/ 9538 h 56961"/>
                <a:gd name="connsiteX18" fmla="*/ 14189 w 27337"/>
                <a:gd name="connsiteY18" fmla="*/ 8299 h 56961"/>
                <a:gd name="connsiteX19" fmla="*/ 10096 w 27337"/>
                <a:gd name="connsiteY19" fmla="*/ 9633 h 5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337" h="56961">
                  <a:moveTo>
                    <a:pt x="10096" y="9633"/>
                  </a:moveTo>
                  <a:cubicBezTo>
                    <a:pt x="9050" y="10633"/>
                    <a:pt x="8478" y="12071"/>
                    <a:pt x="8571" y="13538"/>
                  </a:cubicBezTo>
                  <a:lnTo>
                    <a:pt x="8571" y="17729"/>
                  </a:lnTo>
                  <a:lnTo>
                    <a:pt x="18761" y="17729"/>
                  </a:lnTo>
                  <a:lnTo>
                    <a:pt x="18761" y="24968"/>
                  </a:lnTo>
                  <a:lnTo>
                    <a:pt x="8571" y="24968"/>
                  </a:lnTo>
                  <a:lnTo>
                    <a:pt x="8571" y="56781"/>
                  </a:lnTo>
                  <a:lnTo>
                    <a:pt x="-954" y="56781"/>
                  </a:lnTo>
                  <a:lnTo>
                    <a:pt x="-954" y="24968"/>
                  </a:lnTo>
                  <a:lnTo>
                    <a:pt x="-6289" y="24968"/>
                  </a:lnTo>
                  <a:lnTo>
                    <a:pt x="-6289" y="17729"/>
                  </a:lnTo>
                  <a:lnTo>
                    <a:pt x="-954" y="17729"/>
                  </a:lnTo>
                  <a:lnTo>
                    <a:pt x="-954" y="13824"/>
                  </a:lnTo>
                  <a:cubicBezTo>
                    <a:pt x="-1047" y="11119"/>
                    <a:pt x="-382" y="8442"/>
                    <a:pt x="1046" y="6109"/>
                  </a:cubicBezTo>
                  <a:cubicBezTo>
                    <a:pt x="2380" y="4051"/>
                    <a:pt x="4190" y="2403"/>
                    <a:pt x="6380" y="1346"/>
                  </a:cubicBezTo>
                  <a:cubicBezTo>
                    <a:pt x="8571" y="308"/>
                    <a:pt x="11050" y="-216"/>
                    <a:pt x="13524" y="-178"/>
                  </a:cubicBezTo>
                  <a:cubicBezTo>
                    <a:pt x="16096" y="-169"/>
                    <a:pt x="18668" y="422"/>
                    <a:pt x="21049" y="1536"/>
                  </a:cubicBezTo>
                  <a:lnTo>
                    <a:pt x="19240" y="9538"/>
                  </a:lnTo>
                  <a:cubicBezTo>
                    <a:pt x="17621" y="8842"/>
                    <a:pt x="15905" y="8423"/>
                    <a:pt x="14189" y="8299"/>
                  </a:cubicBezTo>
                  <a:cubicBezTo>
                    <a:pt x="12668" y="8147"/>
                    <a:pt x="11240" y="8632"/>
                    <a:pt x="10096" y="9633"/>
                  </a:cubicBezTo>
                  <a:close/>
                </a:path>
              </a:pathLst>
            </a:custGeom>
            <a:solidFill>
              <a:srgbClr val="6D6E71"/>
            </a:solidFill>
            <a:ln w="9525" cap="flat">
              <a:noFill/>
              <a:prstDash val="solid"/>
              <a:miter/>
            </a:ln>
          </p:spPr>
          <p:txBody>
            <a:bodyPr rtlCol="0" anchor="ctr"/>
            <a:lstStyle/>
            <a:p>
              <a:endParaRPr lang="en-US"/>
            </a:p>
          </p:txBody>
        </p:sp>
        <p:sp>
          <p:nvSpPr>
            <p:cNvPr id="1929" name="Freeform: Shape 1928">
              <a:extLst>
                <a:ext uri="{FF2B5EF4-FFF2-40B4-BE49-F238E27FC236}">
                  <a16:creationId xmlns:a16="http://schemas.microsoft.com/office/drawing/2014/main" id="{222AAFD8-71D8-48F2-815A-AC21AE9E83F7}"/>
                </a:ext>
              </a:extLst>
            </p:cNvPr>
            <p:cNvSpPr/>
            <p:nvPr/>
          </p:nvSpPr>
          <p:spPr>
            <a:xfrm>
              <a:off x="18761766" y="4828866"/>
              <a:ext cx="40137" cy="41462"/>
            </a:xfrm>
            <a:custGeom>
              <a:avLst/>
              <a:gdLst>
                <a:gd name="connsiteX0" fmla="*/ 28864 w 40137"/>
                <a:gd name="connsiteY0" fmla="*/ 5368 h 41462"/>
                <a:gd name="connsiteX1" fmla="*/ 33817 w 40137"/>
                <a:gd name="connsiteY1" fmla="*/ 20989 h 41462"/>
                <a:gd name="connsiteX2" fmla="*/ 33817 w 40137"/>
                <a:gd name="connsiteY2" fmla="*/ 23942 h 41462"/>
                <a:gd name="connsiteX3" fmla="*/ 3717 w 40137"/>
                <a:gd name="connsiteY3" fmla="*/ 23942 h 41462"/>
                <a:gd name="connsiteX4" fmla="*/ 7721 w 40137"/>
                <a:gd name="connsiteY4" fmla="*/ 30800 h 41462"/>
                <a:gd name="connsiteX5" fmla="*/ 15339 w 40137"/>
                <a:gd name="connsiteY5" fmla="*/ 33276 h 41462"/>
                <a:gd name="connsiteX6" fmla="*/ 21339 w 40137"/>
                <a:gd name="connsiteY6" fmla="*/ 32133 h 41462"/>
                <a:gd name="connsiteX7" fmla="*/ 26292 w 40137"/>
                <a:gd name="connsiteY7" fmla="*/ 28704 h 41462"/>
                <a:gd name="connsiteX8" fmla="*/ 31627 w 40137"/>
                <a:gd name="connsiteY8" fmla="*/ 34229 h 41462"/>
                <a:gd name="connsiteX9" fmla="*/ 24199 w 40137"/>
                <a:gd name="connsiteY9" fmla="*/ 39468 h 41462"/>
                <a:gd name="connsiteX10" fmla="*/ 14674 w 40137"/>
                <a:gd name="connsiteY10" fmla="*/ 41278 h 41462"/>
                <a:gd name="connsiteX11" fmla="*/ 3717 w 40137"/>
                <a:gd name="connsiteY11" fmla="*/ 38706 h 41462"/>
                <a:gd name="connsiteX12" fmla="*/ -3613 w 40137"/>
                <a:gd name="connsiteY12" fmla="*/ 31371 h 41462"/>
                <a:gd name="connsiteX13" fmla="*/ -6283 w 40137"/>
                <a:gd name="connsiteY13" fmla="*/ 20608 h 41462"/>
                <a:gd name="connsiteX14" fmla="*/ -3613 w 40137"/>
                <a:gd name="connsiteY14" fmla="*/ 9845 h 41462"/>
                <a:gd name="connsiteX15" fmla="*/ 3717 w 40137"/>
                <a:gd name="connsiteY15" fmla="*/ 2415 h 41462"/>
                <a:gd name="connsiteX16" fmla="*/ 14484 w 40137"/>
                <a:gd name="connsiteY16" fmla="*/ -157 h 41462"/>
                <a:gd name="connsiteX17" fmla="*/ 28864 w 40137"/>
                <a:gd name="connsiteY17" fmla="*/ 5368 h 41462"/>
                <a:gd name="connsiteX18" fmla="*/ 24674 w 40137"/>
                <a:gd name="connsiteY18" fmla="*/ 17370 h 41462"/>
                <a:gd name="connsiteX19" fmla="*/ 21720 w 40137"/>
                <a:gd name="connsiteY19" fmla="*/ 10226 h 41462"/>
                <a:gd name="connsiteX20" fmla="*/ 14293 w 40137"/>
                <a:gd name="connsiteY20" fmla="*/ 7559 h 41462"/>
                <a:gd name="connsiteX21" fmla="*/ 6958 w 40137"/>
                <a:gd name="connsiteY21" fmla="*/ 10131 h 41462"/>
                <a:gd name="connsiteX22" fmla="*/ 3340 w 40137"/>
                <a:gd name="connsiteY22" fmla="*/ 17370 h 41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137" h="41462">
                  <a:moveTo>
                    <a:pt x="28864" y="5368"/>
                  </a:moveTo>
                  <a:cubicBezTo>
                    <a:pt x="32390" y="9798"/>
                    <a:pt x="34106" y="15351"/>
                    <a:pt x="33817" y="20989"/>
                  </a:cubicBezTo>
                  <a:cubicBezTo>
                    <a:pt x="33817" y="22323"/>
                    <a:pt x="33817" y="23275"/>
                    <a:pt x="33817" y="23942"/>
                  </a:cubicBezTo>
                  <a:lnTo>
                    <a:pt x="3717" y="23942"/>
                  </a:lnTo>
                  <a:cubicBezTo>
                    <a:pt x="4196" y="26619"/>
                    <a:pt x="5624" y="29047"/>
                    <a:pt x="7721" y="30800"/>
                  </a:cubicBezTo>
                  <a:cubicBezTo>
                    <a:pt x="9912" y="32457"/>
                    <a:pt x="12577" y="33334"/>
                    <a:pt x="15339" y="33276"/>
                  </a:cubicBezTo>
                  <a:cubicBezTo>
                    <a:pt x="17437" y="33286"/>
                    <a:pt x="19437" y="32896"/>
                    <a:pt x="21339" y="32133"/>
                  </a:cubicBezTo>
                  <a:cubicBezTo>
                    <a:pt x="23246" y="31333"/>
                    <a:pt x="24864" y="30171"/>
                    <a:pt x="26292" y="28704"/>
                  </a:cubicBezTo>
                  <a:lnTo>
                    <a:pt x="31627" y="34229"/>
                  </a:lnTo>
                  <a:cubicBezTo>
                    <a:pt x="29627" y="36524"/>
                    <a:pt x="27055" y="38315"/>
                    <a:pt x="24199" y="39468"/>
                  </a:cubicBezTo>
                  <a:cubicBezTo>
                    <a:pt x="21148" y="40706"/>
                    <a:pt x="17911" y="41325"/>
                    <a:pt x="14674" y="41278"/>
                  </a:cubicBezTo>
                  <a:cubicBezTo>
                    <a:pt x="10861" y="41354"/>
                    <a:pt x="7052" y="40468"/>
                    <a:pt x="3717" y="38706"/>
                  </a:cubicBezTo>
                  <a:cubicBezTo>
                    <a:pt x="577" y="37058"/>
                    <a:pt x="-1994" y="34495"/>
                    <a:pt x="-3613" y="31371"/>
                  </a:cubicBezTo>
                  <a:cubicBezTo>
                    <a:pt x="-5427" y="28095"/>
                    <a:pt x="-6376" y="24370"/>
                    <a:pt x="-6283" y="20608"/>
                  </a:cubicBezTo>
                  <a:cubicBezTo>
                    <a:pt x="-6376" y="16846"/>
                    <a:pt x="-5427" y="13131"/>
                    <a:pt x="-3613" y="9845"/>
                  </a:cubicBezTo>
                  <a:cubicBezTo>
                    <a:pt x="-1901" y="6730"/>
                    <a:pt x="671" y="4158"/>
                    <a:pt x="3717" y="2415"/>
                  </a:cubicBezTo>
                  <a:cubicBezTo>
                    <a:pt x="7052" y="663"/>
                    <a:pt x="10768" y="-223"/>
                    <a:pt x="14484" y="-157"/>
                  </a:cubicBezTo>
                  <a:cubicBezTo>
                    <a:pt x="19818" y="-423"/>
                    <a:pt x="25055" y="1587"/>
                    <a:pt x="28864" y="5368"/>
                  </a:cubicBezTo>
                  <a:close/>
                  <a:moveTo>
                    <a:pt x="24674" y="17370"/>
                  </a:moveTo>
                  <a:cubicBezTo>
                    <a:pt x="24771" y="14674"/>
                    <a:pt x="23627" y="12083"/>
                    <a:pt x="21720" y="10226"/>
                  </a:cubicBezTo>
                  <a:cubicBezTo>
                    <a:pt x="19721" y="8388"/>
                    <a:pt x="17056" y="7426"/>
                    <a:pt x="14293" y="7559"/>
                  </a:cubicBezTo>
                  <a:cubicBezTo>
                    <a:pt x="11623" y="7473"/>
                    <a:pt x="8958" y="8388"/>
                    <a:pt x="6958" y="10131"/>
                  </a:cubicBezTo>
                  <a:cubicBezTo>
                    <a:pt x="4959" y="12064"/>
                    <a:pt x="3717" y="14617"/>
                    <a:pt x="3340" y="17370"/>
                  </a:cubicBezTo>
                  <a:close/>
                </a:path>
              </a:pathLst>
            </a:custGeom>
            <a:solidFill>
              <a:srgbClr val="6D6E71"/>
            </a:solidFill>
            <a:ln w="9525" cap="flat">
              <a:noFill/>
              <a:prstDash val="solid"/>
              <a:miter/>
            </a:ln>
          </p:spPr>
          <p:txBody>
            <a:bodyPr rtlCol="0" anchor="ctr"/>
            <a:lstStyle/>
            <a:p>
              <a:endParaRPr lang="en-US"/>
            </a:p>
          </p:txBody>
        </p:sp>
        <p:sp>
          <p:nvSpPr>
            <p:cNvPr id="1930" name="Freeform: Shape 1929">
              <a:extLst>
                <a:ext uri="{FF2B5EF4-FFF2-40B4-BE49-F238E27FC236}">
                  <a16:creationId xmlns:a16="http://schemas.microsoft.com/office/drawing/2014/main" id="{DBACE853-ACC3-4113-BEDE-52A63480A3DF}"/>
                </a:ext>
              </a:extLst>
            </p:cNvPr>
            <p:cNvSpPr/>
            <p:nvPr/>
          </p:nvSpPr>
          <p:spPr>
            <a:xfrm>
              <a:off x="18810732" y="4828754"/>
              <a:ext cx="39260" cy="41188"/>
            </a:xfrm>
            <a:custGeom>
              <a:avLst/>
              <a:gdLst>
                <a:gd name="connsiteX0" fmla="*/ 28951 w 39260"/>
                <a:gd name="connsiteY0" fmla="*/ 4051 h 41188"/>
                <a:gd name="connsiteX1" fmla="*/ 32955 w 39260"/>
                <a:gd name="connsiteY1" fmla="*/ 15577 h 41188"/>
                <a:gd name="connsiteX2" fmla="*/ 32955 w 39260"/>
                <a:gd name="connsiteY2" fmla="*/ 41008 h 41188"/>
                <a:gd name="connsiteX3" fmla="*/ 22951 w 39260"/>
                <a:gd name="connsiteY3" fmla="*/ 41008 h 41188"/>
                <a:gd name="connsiteX4" fmla="*/ 22951 w 39260"/>
                <a:gd name="connsiteY4" fmla="*/ 18434 h 41188"/>
                <a:gd name="connsiteX5" fmla="*/ 20570 w 39260"/>
                <a:gd name="connsiteY5" fmla="*/ 11672 h 41188"/>
                <a:gd name="connsiteX6" fmla="*/ 13905 w 39260"/>
                <a:gd name="connsiteY6" fmla="*/ 9195 h 41188"/>
                <a:gd name="connsiteX7" fmla="*/ 6092 w 39260"/>
                <a:gd name="connsiteY7" fmla="*/ 12624 h 41188"/>
                <a:gd name="connsiteX8" fmla="*/ 3236 w 39260"/>
                <a:gd name="connsiteY8" fmla="*/ 21006 h 41188"/>
                <a:gd name="connsiteX9" fmla="*/ 3236 w 39260"/>
                <a:gd name="connsiteY9" fmla="*/ 41008 h 41188"/>
                <a:gd name="connsiteX10" fmla="*/ -6289 w 39260"/>
                <a:gd name="connsiteY10" fmla="*/ 41008 h 41188"/>
                <a:gd name="connsiteX11" fmla="*/ -6289 w 39260"/>
                <a:gd name="connsiteY11" fmla="*/ 242 h 41188"/>
                <a:gd name="connsiteX12" fmla="*/ 3236 w 39260"/>
                <a:gd name="connsiteY12" fmla="*/ 242 h 41188"/>
                <a:gd name="connsiteX13" fmla="*/ 3236 w 39260"/>
                <a:gd name="connsiteY13" fmla="*/ 7861 h 41188"/>
                <a:gd name="connsiteX14" fmla="*/ 17905 w 39260"/>
                <a:gd name="connsiteY14" fmla="*/ -139 h 41188"/>
                <a:gd name="connsiteX15" fmla="*/ 28951 w 39260"/>
                <a:gd name="connsiteY15" fmla="*/ 4051 h 4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260" h="41188">
                  <a:moveTo>
                    <a:pt x="28951" y="4051"/>
                  </a:moveTo>
                  <a:cubicBezTo>
                    <a:pt x="31714" y="7223"/>
                    <a:pt x="33146" y="11357"/>
                    <a:pt x="32955" y="15577"/>
                  </a:cubicBezTo>
                  <a:lnTo>
                    <a:pt x="32955" y="41008"/>
                  </a:lnTo>
                  <a:lnTo>
                    <a:pt x="22951" y="41008"/>
                  </a:lnTo>
                  <a:lnTo>
                    <a:pt x="22951" y="18434"/>
                  </a:lnTo>
                  <a:cubicBezTo>
                    <a:pt x="23049" y="15957"/>
                    <a:pt x="22189" y="13529"/>
                    <a:pt x="20570" y="11672"/>
                  </a:cubicBezTo>
                  <a:cubicBezTo>
                    <a:pt x="18761" y="10014"/>
                    <a:pt x="16380" y="9128"/>
                    <a:pt x="13905" y="9195"/>
                  </a:cubicBezTo>
                  <a:cubicBezTo>
                    <a:pt x="10952" y="9138"/>
                    <a:pt x="8092" y="10395"/>
                    <a:pt x="6092" y="12624"/>
                  </a:cubicBezTo>
                  <a:cubicBezTo>
                    <a:pt x="4092" y="14967"/>
                    <a:pt x="3139" y="17958"/>
                    <a:pt x="3236" y="21006"/>
                  </a:cubicBezTo>
                  <a:lnTo>
                    <a:pt x="3236" y="41008"/>
                  </a:lnTo>
                  <a:lnTo>
                    <a:pt x="-6289" y="41008"/>
                  </a:lnTo>
                  <a:lnTo>
                    <a:pt x="-6289" y="242"/>
                  </a:lnTo>
                  <a:lnTo>
                    <a:pt x="3236" y="242"/>
                  </a:lnTo>
                  <a:lnTo>
                    <a:pt x="3236" y="7861"/>
                  </a:lnTo>
                  <a:cubicBezTo>
                    <a:pt x="6092" y="2547"/>
                    <a:pt x="11901" y="-578"/>
                    <a:pt x="17905" y="-139"/>
                  </a:cubicBezTo>
                  <a:cubicBezTo>
                    <a:pt x="21998" y="-330"/>
                    <a:pt x="26002" y="1185"/>
                    <a:pt x="28951" y="4051"/>
                  </a:cubicBezTo>
                  <a:close/>
                </a:path>
              </a:pathLst>
            </a:custGeom>
            <a:solidFill>
              <a:srgbClr val="6D6E71"/>
            </a:solidFill>
            <a:ln w="9525" cap="flat">
              <a:noFill/>
              <a:prstDash val="solid"/>
              <a:miter/>
            </a:ln>
          </p:spPr>
          <p:txBody>
            <a:bodyPr rtlCol="0" anchor="ctr"/>
            <a:lstStyle/>
            <a:p>
              <a:endParaRPr lang="en-US"/>
            </a:p>
          </p:txBody>
        </p:sp>
        <p:sp>
          <p:nvSpPr>
            <p:cNvPr id="1931" name="Freeform: Shape 1930">
              <a:extLst>
                <a:ext uri="{FF2B5EF4-FFF2-40B4-BE49-F238E27FC236}">
                  <a16:creationId xmlns:a16="http://schemas.microsoft.com/office/drawing/2014/main" id="{7A8C126F-5428-4324-8A40-B428A90B7327}"/>
                </a:ext>
              </a:extLst>
            </p:cNvPr>
            <p:cNvSpPr/>
            <p:nvPr/>
          </p:nvSpPr>
          <p:spPr>
            <a:xfrm>
              <a:off x="18857587" y="4813459"/>
              <a:ext cx="42679" cy="56966"/>
            </a:xfrm>
            <a:custGeom>
              <a:avLst/>
              <a:gdLst>
                <a:gd name="connsiteX0" fmla="*/ 36391 w 42679"/>
                <a:gd name="connsiteY0" fmla="*/ -180 h 56966"/>
                <a:gd name="connsiteX1" fmla="*/ 36391 w 42679"/>
                <a:gd name="connsiteY1" fmla="*/ 56303 h 56966"/>
                <a:gd name="connsiteX2" fmla="*/ 26866 w 42679"/>
                <a:gd name="connsiteY2" fmla="*/ 56303 h 56966"/>
                <a:gd name="connsiteX3" fmla="*/ 26866 w 42679"/>
                <a:gd name="connsiteY3" fmla="*/ 49731 h 56966"/>
                <a:gd name="connsiteX4" fmla="*/ 21150 w 42679"/>
                <a:gd name="connsiteY4" fmla="*/ 54970 h 56966"/>
                <a:gd name="connsiteX5" fmla="*/ 13150 w 42679"/>
                <a:gd name="connsiteY5" fmla="*/ 56780 h 56966"/>
                <a:gd name="connsiteX6" fmla="*/ 2960 w 42679"/>
                <a:gd name="connsiteY6" fmla="*/ 54113 h 56966"/>
                <a:gd name="connsiteX7" fmla="*/ -3807 w 42679"/>
                <a:gd name="connsiteY7" fmla="*/ 46778 h 56966"/>
                <a:gd name="connsiteX8" fmla="*/ -6281 w 42679"/>
                <a:gd name="connsiteY8" fmla="*/ 35825 h 56966"/>
                <a:gd name="connsiteX9" fmla="*/ -3900 w 42679"/>
                <a:gd name="connsiteY9" fmla="*/ 25061 h 56966"/>
                <a:gd name="connsiteX10" fmla="*/ 2862 w 42679"/>
                <a:gd name="connsiteY10" fmla="*/ 17727 h 56966"/>
                <a:gd name="connsiteX11" fmla="*/ 12959 w 42679"/>
                <a:gd name="connsiteY11" fmla="*/ 15156 h 56966"/>
                <a:gd name="connsiteX12" fmla="*/ 21057 w 42679"/>
                <a:gd name="connsiteY12" fmla="*/ 16965 h 56966"/>
                <a:gd name="connsiteX13" fmla="*/ 26866 w 42679"/>
                <a:gd name="connsiteY13" fmla="*/ 22204 h 56966"/>
                <a:gd name="connsiteX14" fmla="*/ 26866 w 42679"/>
                <a:gd name="connsiteY14" fmla="*/ -180 h 56966"/>
                <a:gd name="connsiteX15" fmla="*/ 23247 w 42679"/>
                <a:gd name="connsiteY15" fmla="*/ 44968 h 56966"/>
                <a:gd name="connsiteX16" fmla="*/ 26484 w 42679"/>
                <a:gd name="connsiteY16" fmla="*/ 36015 h 56966"/>
                <a:gd name="connsiteX17" fmla="*/ 23247 w 42679"/>
                <a:gd name="connsiteY17" fmla="*/ 27062 h 56966"/>
                <a:gd name="connsiteX18" fmla="*/ 6578 w 42679"/>
                <a:gd name="connsiteY18" fmla="*/ 27062 h 56966"/>
                <a:gd name="connsiteX19" fmla="*/ 3337 w 42679"/>
                <a:gd name="connsiteY19" fmla="*/ 36015 h 56966"/>
                <a:gd name="connsiteX20" fmla="*/ 6578 w 42679"/>
                <a:gd name="connsiteY20" fmla="*/ 44968 h 56966"/>
                <a:gd name="connsiteX21" fmla="*/ 23056 w 42679"/>
                <a:gd name="connsiteY21" fmla="*/ 45207 h 56966"/>
                <a:gd name="connsiteX22" fmla="*/ 23247 w 42679"/>
                <a:gd name="connsiteY22" fmla="*/ 44968 h 56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679" h="56966">
                  <a:moveTo>
                    <a:pt x="36391" y="-180"/>
                  </a:moveTo>
                  <a:lnTo>
                    <a:pt x="36391" y="56303"/>
                  </a:lnTo>
                  <a:lnTo>
                    <a:pt x="26866" y="56303"/>
                  </a:lnTo>
                  <a:lnTo>
                    <a:pt x="26866" y="49731"/>
                  </a:lnTo>
                  <a:cubicBezTo>
                    <a:pt x="25438" y="51970"/>
                    <a:pt x="23531" y="53779"/>
                    <a:pt x="21150" y="54970"/>
                  </a:cubicBezTo>
                  <a:cubicBezTo>
                    <a:pt x="18675" y="56237"/>
                    <a:pt x="15913" y="56856"/>
                    <a:pt x="13150" y="56780"/>
                  </a:cubicBezTo>
                  <a:cubicBezTo>
                    <a:pt x="9532" y="56865"/>
                    <a:pt x="6006" y="55942"/>
                    <a:pt x="2960" y="54113"/>
                  </a:cubicBezTo>
                  <a:cubicBezTo>
                    <a:pt x="100" y="52351"/>
                    <a:pt x="-2282" y="49808"/>
                    <a:pt x="-3807" y="46778"/>
                  </a:cubicBezTo>
                  <a:cubicBezTo>
                    <a:pt x="-5519" y="43369"/>
                    <a:pt x="-6281" y="39616"/>
                    <a:pt x="-6281" y="35825"/>
                  </a:cubicBezTo>
                  <a:cubicBezTo>
                    <a:pt x="-6379" y="32091"/>
                    <a:pt x="-5519" y="28395"/>
                    <a:pt x="-3900" y="25061"/>
                  </a:cubicBezTo>
                  <a:cubicBezTo>
                    <a:pt x="-2375" y="22023"/>
                    <a:pt x="7" y="19489"/>
                    <a:pt x="2862" y="17727"/>
                  </a:cubicBezTo>
                  <a:cubicBezTo>
                    <a:pt x="5909" y="15975"/>
                    <a:pt x="9434" y="15089"/>
                    <a:pt x="12959" y="15156"/>
                  </a:cubicBezTo>
                  <a:cubicBezTo>
                    <a:pt x="15815" y="15079"/>
                    <a:pt x="18578" y="15698"/>
                    <a:pt x="21057" y="16965"/>
                  </a:cubicBezTo>
                  <a:cubicBezTo>
                    <a:pt x="23438" y="18175"/>
                    <a:pt x="25438" y="19984"/>
                    <a:pt x="26866" y="22204"/>
                  </a:cubicBezTo>
                  <a:lnTo>
                    <a:pt x="26866" y="-180"/>
                  </a:lnTo>
                  <a:close/>
                  <a:moveTo>
                    <a:pt x="23247" y="44968"/>
                  </a:moveTo>
                  <a:cubicBezTo>
                    <a:pt x="25438" y="42540"/>
                    <a:pt x="26675" y="39311"/>
                    <a:pt x="26484" y="36015"/>
                  </a:cubicBezTo>
                  <a:cubicBezTo>
                    <a:pt x="26582" y="32720"/>
                    <a:pt x="25438" y="29509"/>
                    <a:pt x="23247" y="27062"/>
                  </a:cubicBezTo>
                  <a:cubicBezTo>
                    <a:pt x="18675" y="22470"/>
                    <a:pt x="11150" y="22470"/>
                    <a:pt x="6578" y="27062"/>
                  </a:cubicBezTo>
                  <a:cubicBezTo>
                    <a:pt x="4388" y="29529"/>
                    <a:pt x="3244" y="32729"/>
                    <a:pt x="3337" y="36015"/>
                  </a:cubicBezTo>
                  <a:cubicBezTo>
                    <a:pt x="3244" y="39301"/>
                    <a:pt x="4388" y="42511"/>
                    <a:pt x="6578" y="44968"/>
                  </a:cubicBezTo>
                  <a:cubicBezTo>
                    <a:pt x="11053" y="49569"/>
                    <a:pt x="18387" y="49674"/>
                    <a:pt x="23056" y="45207"/>
                  </a:cubicBezTo>
                  <a:cubicBezTo>
                    <a:pt x="23056" y="45131"/>
                    <a:pt x="23149" y="45045"/>
                    <a:pt x="23247" y="44968"/>
                  </a:cubicBezTo>
                  <a:close/>
                </a:path>
              </a:pathLst>
            </a:custGeom>
            <a:solidFill>
              <a:srgbClr val="6D6E71"/>
            </a:solidFill>
            <a:ln w="9525" cap="flat">
              <a:noFill/>
              <a:prstDash val="solid"/>
              <a:miter/>
            </a:ln>
          </p:spPr>
          <p:txBody>
            <a:bodyPr rtlCol="0" anchor="ctr"/>
            <a:lstStyle/>
            <a:p>
              <a:endParaRPr lang="en-US"/>
            </a:p>
          </p:txBody>
        </p:sp>
        <p:sp>
          <p:nvSpPr>
            <p:cNvPr id="1932" name="Freeform: Shape 1931">
              <a:extLst>
                <a:ext uri="{FF2B5EF4-FFF2-40B4-BE49-F238E27FC236}">
                  <a16:creationId xmlns:a16="http://schemas.microsoft.com/office/drawing/2014/main" id="{F2D6DCE2-0142-430F-956B-A9EFD36CC10D}"/>
                </a:ext>
              </a:extLst>
            </p:cNvPr>
            <p:cNvSpPr/>
            <p:nvPr/>
          </p:nvSpPr>
          <p:spPr>
            <a:xfrm>
              <a:off x="18909878" y="4828852"/>
              <a:ext cx="40141" cy="41476"/>
            </a:xfrm>
            <a:custGeom>
              <a:avLst/>
              <a:gdLst>
                <a:gd name="connsiteX0" fmla="*/ 28869 w 40141"/>
                <a:gd name="connsiteY0" fmla="*/ 5382 h 41476"/>
                <a:gd name="connsiteX1" fmla="*/ 33822 w 40141"/>
                <a:gd name="connsiteY1" fmla="*/ 21003 h 41476"/>
                <a:gd name="connsiteX2" fmla="*/ 33822 w 40141"/>
                <a:gd name="connsiteY2" fmla="*/ 23956 h 41476"/>
                <a:gd name="connsiteX3" fmla="*/ 3721 w 40141"/>
                <a:gd name="connsiteY3" fmla="*/ 23956 h 41476"/>
                <a:gd name="connsiteX4" fmla="*/ 7819 w 40141"/>
                <a:gd name="connsiteY4" fmla="*/ 30814 h 41476"/>
                <a:gd name="connsiteX5" fmla="*/ 15339 w 40141"/>
                <a:gd name="connsiteY5" fmla="*/ 33290 h 41476"/>
                <a:gd name="connsiteX6" fmla="*/ 21344 w 40141"/>
                <a:gd name="connsiteY6" fmla="*/ 32147 h 41476"/>
                <a:gd name="connsiteX7" fmla="*/ 26297 w 40141"/>
                <a:gd name="connsiteY7" fmla="*/ 28718 h 41476"/>
                <a:gd name="connsiteX8" fmla="*/ 31631 w 40141"/>
                <a:gd name="connsiteY8" fmla="*/ 34243 h 41476"/>
                <a:gd name="connsiteX9" fmla="*/ 24199 w 40141"/>
                <a:gd name="connsiteY9" fmla="*/ 39482 h 41476"/>
                <a:gd name="connsiteX10" fmla="*/ 14674 w 40141"/>
                <a:gd name="connsiteY10" fmla="*/ 41292 h 41476"/>
                <a:gd name="connsiteX11" fmla="*/ 3721 w 40141"/>
                <a:gd name="connsiteY11" fmla="*/ 38720 h 41476"/>
                <a:gd name="connsiteX12" fmla="*/ -3613 w 40141"/>
                <a:gd name="connsiteY12" fmla="*/ 31385 h 41476"/>
                <a:gd name="connsiteX13" fmla="*/ -6283 w 40141"/>
                <a:gd name="connsiteY13" fmla="*/ 20622 h 41476"/>
                <a:gd name="connsiteX14" fmla="*/ -3613 w 40141"/>
                <a:gd name="connsiteY14" fmla="*/ 9859 h 41476"/>
                <a:gd name="connsiteX15" fmla="*/ 3721 w 40141"/>
                <a:gd name="connsiteY15" fmla="*/ 2429 h 41476"/>
                <a:gd name="connsiteX16" fmla="*/ 14484 w 40141"/>
                <a:gd name="connsiteY16" fmla="*/ -143 h 41476"/>
                <a:gd name="connsiteX17" fmla="*/ 28869 w 40141"/>
                <a:gd name="connsiteY17" fmla="*/ 5382 h 41476"/>
                <a:gd name="connsiteX18" fmla="*/ 24674 w 40141"/>
                <a:gd name="connsiteY18" fmla="*/ 17384 h 41476"/>
                <a:gd name="connsiteX19" fmla="*/ 21725 w 40141"/>
                <a:gd name="connsiteY19" fmla="*/ 10240 h 41476"/>
                <a:gd name="connsiteX20" fmla="*/ 14293 w 40141"/>
                <a:gd name="connsiteY20" fmla="*/ 7573 h 41476"/>
                <a:gd name="connsiteX21" fmla="*/ 6958 w 40141"/>
                <a:gd name="connsiteY21" fmla="*/ 10145 h 41476"/>
                <a:gd name="connsiteX22" fmla="*/ 3340 w 40141"/>
                <a:gd name="connsiteY22" fmla="*/ 17384 h 4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141" h="41476">
                  <a:moveTo>
                    <a:pt x="28869" y="5382"/>
                  </a:moveTo>
                  <a:cubicBezTo>
                    <a:pt x="32389" y="9811"/>
                    <a:pt x="34106" y="15365"/>
                    <a:pt x="33822" y="21003"/>
                  </a:cubicBezTo>
                  <a:cubicBezTo>
                    <a:pt x="33822" y="22337"/>
                    <a:pt x="33822" y="23289"/>
                    <a:pt x="33822" y="23956"/>
                  </a:cubicBezTo>
                  <a:lnTo>
                    <a:pt x="3721" y="23956"/>
                  </a:lnTo>
                  <a:cubicBezTo>
                    <a:pt x="4196" y="26661"/>
                    <a:pt x="5624" y="29099"/>
                    <a:pt x="7819" y="30814"/>
                  </a:cubicBezTo>
                  <a:cubicBezTo>
                    <a:pt x="10009" y="32490"/>
                    <a:pt x="12581" y="33366"/>
                    <a:pt x="15339" y="33290"/>
                  </a:cubicBezTo>
                  <a:cubicBezTo>
                    <a:pt x="17437" y="33300"/>
                    <a:pt x="19437" y="32909"/>
                    <a:pt x="21344" y="32147"/>
                  </a:cubicBezTo>
                  <a:cubicBezTo>
                    <a:pt x="23246" y="31376"/>
                    <a:pt x="24962" y="30204"/>
                    <a:pt x="26297" y="28718"/>
                  </a:cubicBezTo>
                  <a:lnTo>
                    <a:pt x="31631" y="34243"/>
                  </a:lnTo>
                  <a:cubicBezTo>
                    <a:pt x="29627" y="36538"/>
                    <a:pt x="27055" y="38329"/>
                    <a:pt x="24199" y="39482"/>
                  </a:cubicBezTo>
                  <a:cubicBezTo>
                    <a:pt x="21153" y="40720"/>
                    <a:pt x="17911" y="41339"/>
                    <a:pt x="14674" y="41292"/>
                  </a:cubicBezTo>
                  <a:cubicBezTo>
                    <a:pt x="10865" y="41368"/>
                    <a:pt x="7149" y="40482"/>
                    <a:pt x="3721" y="38720"/>
                  </a:cubicBezTo>
                  <a:cubicBezTo>
                    <a:pt x="577" y="37043"/>
                    <a:pt x="-1897" y="34491"/>
                    <a:pt x="-3613" y="31385"/>
                  </a:cubicBezTo>
                  <a:cubicBezTo>
                    <a:pt x="-5422" y="28090"/>
                    <a:pt x="-6376" y="24384"/>
                    <a:pt x="-6283" y="20622"/>
                  </a:cubicBezTo>
                  <a:cubicBezTo>
                    <a:pt x="-6283" y="16869"/>
                    <a:pt x="-5422" y="13164"/>
                    <a:pt x="-3613" y="9859"/>
                  </a:cubicBezTo>
                  <a:cubicBezTo>
                    <a:pt x="-1897" y="6744"/>
                    <a:pt x="675" y="4172"/>
                    <a:pt x="3721" y="2429"/>
                  </a:cubicBezTo>
                  <a:cubicBezTo>
                    <a:pt x="7056" y="677"/>
                    <a:pt x="10768" y="-209"/>
                    <a:pt x="14484" y="-143"/>
                  </a:cubicBezTo>
                  <a:cubicBezTo>
                    <a:pt x="19818" y="-485"/>
                    <a:pt x="25153" y="1534"/>
                    <a:pt x="28869" y="5382"/>
                  </a:cubicBezTo>
                  <a:close/>
                  <a:moveTo>
                    <a:pt x="24674" y="17384"/>
                  </a:moveTo>
                  <a:cubicBezTo>
                    <a:pt x="24771" y="14688"/>
                    <a:pt x="23627" y="12097"/>
                    <a:pt x="21725" y="10240"/>
                  </a:cubicBezTo>
                  <a:cubicBezTo>
                    <a:pt x="19725" y="8402"/>
                    <a:pt x="17056" y="7440"/>
                    <a:pt x="14293" y="7573"/>
                  </a:cubicBezTo>
                  <a:cubicBezTo>
                    <a:pt x="11628" y="7487"/>
                    <a:pt x="8958" y="8402"/>
                    <a:pt x="6958" y="10145"/>
                  </a:cubicBezTo>
                  <a:cubicBezTo>
                    <a:pt x="4959" y="12078"/>
                    <a:pt x="3721" y="14631"/>
                    <a:pt x="3340" y="17384"/>
                  </a:cubicBezTo>
                  <a:close/>
                </a:path>
              </a:pathLst>
            </a:custGeom>
            <a:solidFill>
              <a:srgbClr val="6D6E71"/>
            </a:solidFill>
            <a:ln w="9525" cap="flat">
              <a:noFill/>
              <a:prstDash val="solid"/>
              <a:miter/>
            </a:ln>
          </p:spPr>
          <p:txBody>
            <a:bodyPr rtlCol="0" anchor="ctr"/>
            <a:lstStyle/>
            <a:p>
              <a:endParaRPr lang="en-US"/>
            </a:p>
          </p:txBody>
        </p:sp>
        <p:sp>
          <p:nvSpPr>
            <p:cNvPr id="1933" name="Freeform: Shape 1932">
              <a:extLst>
                <a:ext uri="{FF2B5EF4-FFF2-40B4-BE49-F238E27FC236}">
                  <a16:creationId xmlns:a16="http://schemas.microsoft.com/office/drawing/2014/main" id="{53AC9524-99CF-4BBA-A774-4AC233AFF405}"/>
                </a:ext>
              </a:extLst>
            </p:cNvPr>
            <p:cNvSpPr/>
            <p:nvPr/>
          </p:nvSpPr>
          <p:spPr>
            <a:xfrm>
              <a:off x="18958844" y="4828795"/>
              <a:ext cx="23431" cy="41052"/>
            </a:xfrm>
            <a:custGeom>
              <a:avLst/>
              <a:gdLst>
                <a:gd name="connsiteX0" fmla="*/ 8859 w 23431"/>
                <a:gd name="connsiteY0" fmla="*/ 2011 h 41052"/>
                <a:gd name="connsiteX1" fmla="*/ 17142 w 23431"/>
                <a:gd name="connsiteY1" fmla="*/ -180 h 41052"/>
                <a:gd name="connsiteX2" fmla="*/ 17142 w 23431"/>
                <a:gd name="connsiteY2" fmla="*/ 9345 h 41052"/>
                <a:gd name="connsiteX3" fmla="*/ 7045 w 23431"/>
                <a:gd name="connsiteY3" fmla="*/ 12298 h 41052"/>
                <a:gd name="connsiteX4" fmla="*/ 3236 w 23431"/>
                <a:gd name="connsiteY4" fmla="*/ 21251 h 41052"/>
                <a:gd name="connsiteX5" fmla="*/ 3236 w 23431"/>
                <a:gd name="connsiteY5" fmla="*/ 40873 h 41052"/>
                <a:gd name="connsiteX6" fmla="*/ -6289 w 23431"/>
                <a:gd name="connsiteY6" fmla="*/ 40873 h 41052"/>
                <a:gd name="connsiteX7" fmla="*/ -6289 w 23431"/>
                <a:gd name="connsiteY7" fmla="*/ 105 h 41052"/>
                <a:gd name="connsiteX8" fmla="*/ 3236 w 23431"/>
                <a:gd name="connsiteY8" fmla="*/ 105 h 41052"/>
                <a:gd name="connsiteX9" fmla="*/ 3236 w 23431"/>
                <a:gd name="connsiteY9" fmla="*/ 7916 h 41052"/>
                <a:gd name="connsiteX10" fmla="*/ 8859 w 23431"/>
                <a:gd name="connsiteY10" fmla="*/ 2011 h 4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31" h="41052">
                  <a:moveTo>
                    <a:pt x="8859" y="2011"/>
                  </a:moveTo>
                  <a:cubicBezTo>
                    <a:pt x="11426" y="572"/>
                    <a:pt x="14287" y="-180"/>
                    <a:pt x="17142" y="-180"/>
                  </a:cubicBezTo>
                  <a:lnTo>
                    <a:pt x="17142" y="9345"/>
                  </a:lnTo>
                  <a:cubicBezTo>
                    <a:pt x="13524" y="8868"/>
                    <a:pt x="9808" y="9945"/>
                    <a:pt x="7045" y="12298"/>
                  </a:cubicBezTo>
                  <a:cubicBezTo>
                    <a:pt x="4473" y="14555"/>
                    <a:pt x="3143" y="17841"/>
                    <a:pt x="3236" y="21251"/>
                  </a:cubicBezTo>
                  <a:lnTo>
                    <a:pt x="3236" y="40873"/>
                  </a:lnTo>
                  <a:lnTo>
                    <a:pt x="-6289" y="40873"/>
                  </a:lnTo>
                  <a:lnTo>
                    <a:pt x="-6289" y="105"/>
                  </a:lnTo>
                  <a:lnTo>
                    <a:pt x="3236" y="105"/>
                  </a:lnTo>
                  <a:lnTo>
                    <a:pt x="3236" y="7916"/>
                  </a:lnTo>
                  <a:cubicBezTo>
                    <a:pt x="4571" y="5478"/>
                    <a:pt x="6478" y="3439"/>
                    <a:pt x="8859" y="2011"/>
                  </a:cubicBezTo>
                  <a:close/>
                </a:path>
              </a:pathLst>
            </a:custGeom>
            <a:solidFill>
              <a:srgbClr val="6D6E71"/>
            </a:solidFill>
            <a:ln w="9525" cap="flat">
              <a:noFill/>
              <a:prstDash val="solid"/>
              <a:miter/>
            </a:ln>
          </p:spPr>
          <p:txBody>
            <a:bodyPr rtlCol="0" anchor="ctr"/>
            <a:lstStyle/>
            <a:p>
              <a:endParaRPr lang="en-US"/>
            </a:p>
          </p:txBody>
        </p:sp>
        <p:sp>
          <p:nvSpPr>
            <p:cNvPr id="1934" name="Freeform: Shape 1933">
              <a:extLst>
                <a:ext uri="{FF2B5EF4-FFF2-40B4-BE49-F238E27FC236}">
                  <a16:creationId xmlns:a16="http://schemas.microsoft.com/office/drawing/2014/main" id="{E6200B2C-3940-4CB8-BA55-53073393343B}"/>
                </a:ext>
              </a:extLst>
            </p:cNvPr>
            <p:cNvSpPr/>
            <p:nvPr/>
          </p:nvSpPr>
          <p:spPr>
            <a:xfrm>
              <a:off x="18984085" y="4828781"/>
              <a:ext cx="33274" cy="41944"/>
            </a:xfrm>
            <a:custGeom>
              <a:avLst/>
              <a:gdLst>
                <a:gd name="connsiteX0" fmla="*/ 16668 w 33274"/>
                <a:gd name="connsiteY0" fmla="*/ 8501 h 41944"/>
                <a:gd name="connsiteX1" fmla="*/ 10859 w 33274"/>
                <a:gd name="connsiteY1" fmla="*/ 7549 h 41944"/>
                <a:gd name="connsiteX2" fmla="*/ 6859 w 33274"/>
                <a:gd name="connsiteY2" fmla="*/ 8406 h 41944"/>
                <a:gd name="connsiteX3" fmla="*/ 5334 w 33274"/>
                <a:gd name="connsiteY3" fmla="*/ 11073 h 41944"/>
                <a:gd name="connsiteX4" fmla="*/ 7241 w 33274"/>
                <a:gd name="connsiteY4" fmla="*/ 14026 h 41944"/>
                <a:gd name="connsiteX5" fmla="*/ 13143 w 33274"/>
                <a:gd name="connsiteY5" fmla="*/ 16217 h 41944"/>
                <a:gd name="connsiteX6" fmla="*/ 20193 w 33274"/>
                <a:gd name="connsiteY6" fmla="*/ 18789 h 41944"/>
                <a:gd name="connsiteX7" fmla="*/ 24956 w 33274"/>
                <a:gd name="connsiteY7" fmla="*/ 22503 h 41944"/>
                <a:gd name="connsiteX8" fmla="*/ 26956 w 33274"/>
                <a:gd name="connsiteY8" fmla="*/ 28980 h 41944"/>
                <a:gd name="connsiteX9" fmla="*/ 22384 w 33274"/>
                <a:gd name="connsiteY9" fmla="*/ 38505 h 41944"/>
                <a:gd name="connsiteX10" fmla="*/ 10859 w 33274"/>
                <a:gd name="connsiteY10" fmla="*/ 41744 h 41944"/>
                <a:gd name="connsiteX11" fmla="*/ 1334 w 33274"/>
                <a:gd name="connsiteY11" fmla="*/ 40220 h 41944"/>
                <a:gd name="connsiteX12" fmla="*/ -6289 w 33274"/>
                <a:gd name="connsiteY12" fmla="*/ 36029 h 41944"/>
                <a:gd name="connsiteX13" fmla="*/ -2856 w 33274"/>
                <a:gd name="connsiteY13" fmla="*/ 29075 h 41944"/>
                <a:gd name="connsiteX14" fmla="*/ 3715 w 33274"/>
                <a:gd name="connsiteY14" fmla="*/ 32790 h 41944"/>
                <a:gd name="connsiteX15" fmla="*/ 10952 w 33274"/>
                <a:gd name="connsiteY15" fmla="*/ 34124 h 41944"/>
                <a:gd name="connsiteX16" fmla="*/ 15333 w 33274"/>
                <a:gd name="connsiteY16" fmla="*/ 33171 h 41944"/>
                <a:gd name="connsiteX17" fmla="*/ 16956 w 33274"/>
                <a:gd name="connsiteY17" fmla="*/ 30314 h 41944"/>
                <a:gd name="connsiteX18" fmla="*/ 15049 w 33274"/>
                <a:gd name="connsiteY18" fmla="*/ 27075 h 41944"/>
                <a:gd name="connsiteX19" fmla="*/ 8859 w 33274"/>
                <a:gd name="connsiteY19" fmla="*/ 24789 h 41944"/>
                <a:gd name="connsiteX20" fmla="*/ 2190 w 33274"/>
                <a:gd name="connsiteY20" fmla="*/ 22313 h 41944"/>
                <a:gd name="connsiteX21" fmla="*/ -2284 w 33274"/>
                <a:gd name="connsiteY21" fmla="*/ 18789 h 41944"/>
                <a:gd name="connsiteX22" fmla="*/ -4191 w 33274"/>
                <a:gd name="connsiteY22" fmla="*/ 12502 h 41944"/>
                <a:gd name="connsiteX23" fmla="*/ 190 w 33274"/>
                <a:gd name="connsiteY23" fmla="*/ 2977 h 41944"/>
                <a:gd name="connsiteX24" fmla="*/ 11240 w 33274"/>
                <a:gd name="connsiteY24" fmla="*/ -166 h 41944"/>
                <a:gd name="connsiteX25" fmla="*/ 19147 w 33274"/>
                <a:gd name="connsiteY25" fmla="*/ 977 h 41944"/>
                <a:gd name="connsiteX26" fmla="*/ 26100 w 33274"/>
                <a:gd name="connsiteY26" fmla="*/ 4215 h 41944"/>
                <a:gd name="connsiteX27" fmla="*/ 22575 w 33274"/>
                <a:gd name="connsiteY27" fmla="*/ 11359 h 41944"/>
                <a:gd name="connsiteX28" fmla="*/ 16668 w 33274"/>
                <a:gd name="connsiteY28" fmla="*/ 8501 h 4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274" h="41944">
                  <a:moveTo>
                    <a:pt x="16668" y="8501"/>
                  </a:moveTo>
                  <a:cubicBezTo>
                    <a:pt x="14761" y="7882"/>
                    <a:pt x="12859" y="7568"/>
                    <a:pt x="10859" y="7549"/>
                  </a:cubicBezTo>
                  <a:cubicBezTo>
                    <a:pt x="9431" y="7482"/>
                    <a:pt x="8096" y="7778"/>
                    <a:pt x="6859" y="8406"/>
                  </a:cubicBezTo>
                  <a:cubicBezTo>
                    <a:pt x="5906" y="8958"/>
                    <a:pt x="5334" y="9978"/>
                    <a:pt x="5334" y="11073"/>
                  </a:cubicBezTo>
                  <a:cubicBezTo>
                    <a:pt x="5334" y="12349"/>
                    <a:pt x="6096" y="13502"/>
                    <a:pt x="7241" y="14026"/>
                  </a:cubicBezTo>
                  <a:cubicBezTo>
                    <a:pt x="9143" y="14950"/>
                    <a:pt x="11143" y="15683"/>
                    <a:pt x="13143" y="16217"/>
                  </a:cubicBezTo>
                  <a:cubicBezTo>
                    <a:pt x="15524" y="16921"/>
                    <a:pt x="17905" y="17779"/>
                    <a:pt x="20193" y="18789"/>
                  </a:cubicBezTo>
                  <a:cubicBezTo>
                    <a:pt x="22002" y="19665"/>
                    <a:pt x="23621" y="20932"/>
                    <a:pt x="24956" y="22503"/>
                  </a:cubicBezTo>
                  <a:cubicBezTo>
                    <a:pt x="26384" y="24342"/>
                    <a:pt x="27146" y="26646"/>
                    <a:pt x="26956" y="28980"/>
                  </a:cubicBezTo>
                  <a:cubicBezTo>
                    <a:pt x="27239" y="32752"/>
                    <a:pt x="25528" y="36400"/>
                    <a:pt x="22384" y="38505"/>
                  </a:cubicBezTo>
                  <a:cubicBezTo>
                    <a:pt x="18956" y="40801"/>
                    <a:pt x="14952" y="41934"/>
                    <a:pt x="10859" y="41744"/>
                  </a:cubicBezTo>
                  <a:cubicBezTo>
                    <a:pt x="7617" y="41782"/>
                    <a:pt x="4380" y="41267"/>
                    <a:pt x="1334" y="40220"/>
                  </a:cubicBezTo>
                  <a:cubicBezTo>
                    <a:pt x="-1429" y="39353"/>
                    <a:pt x="-4001" y="37924"/>
                    <a:pt x="-6289" y="36029"/>
                  </a:cubicBezTo>
                  <a:lnTo>
                    <a:pt x="-2856" y="29075"/>
                  </a:lnTo>
                  <a:cubicBezTo>
                    <a:pt x="-954" y="30752"/>
                    <a:pt x="1334" y="32019"/>
                    <a:pt x="3715" y="32790"/>
                  </a:cubicBezTo>
                  <a:cubicBezTo>
                    <a:pt x="5999" y="33619"/>
                    <a:pt x="8478" y="34076"/>
                    <a:pt x="10952" y="34124"/>
                  </a:cubicBezTo>
                  <a:cubicBezTo>
                    <a:pt x="12477" y="34219"/>
                    <a:pt x="14003" y="33885"/>
                    <a:pt x="15333" y="33171"/>
                  </a:cubicBezTo>
                  <a:cubicBezTo>
                    <a:pt x="16384" y="32619"/>
                    <a:pt x="17049" y="31504"/>
                    <a:pt x="16956" y="30314"/>
                  </a:cubicBezTo>
                  <a:cubicBezTo>
                    <a:pt x="17049" y="28951"/>
                    <a:pt x="16287" y="27675"/>
                    <a:pt x="15049" y="27075"/>
                  </a:cubicBezTo>
                  <a:cubicBezTo>
                    <a:pt x="13050" y="26132"/>
                    <a:pt x="10952" y="25361"/>
                    <a:pt x="8859" y="24789"/>
                  </a:cubicBezTo>
                  <a:cubicBezTo>
                    <a:pt x="6571" y="24123"/>
                    <a:pt x="4380" y="23294"/>
                    <a:pt x="2190" y="22313"/>
                  </a:cubicBezTo>
                  <a:cubicBezTo>
                    <a:pt x="381" y="21541"/>
                    <a:pt x="-1145" y="20322"/>
                    <a:pt x="-2284" y="18789"/>
                  </a:cubicBezTo>
                  <a:cubicBezTo>
                    <a:pt x="-3619" y="16960"/>
                    <a:pt x="-4289" y="14750"/>
                    <a:pt x="-4191" y="12502"/>
                  </a:cubicBezTo>
                  <a:cubicBezTo>
                    <a:pt x="-4475" y="8787"/>
                    <a:pt x="-2856" y="5177"/>
                    <a:pt x="190" y="2977"/>
                  </a:cubicBezTo>
                  <a:cubicBezTo>
                    <a:pt x="3427" y="786"/>
                    <a:pt x="7334" y="-319"/>
                    <a:pt x="11240" y="-166"/>
                  </a:cubicBezTo>
                  <a:cubicBezTo>
                    <a:pt x="13905" y="-166"/>
                    <a:pt x="16575" y="215"/>
                    <a:pt x="19147" y="977"/>
                  </a:cubicBezTo>
                  <a:cubicBezTo>
                    <a:pt x="21621" y="1643"/>
                    <a:pt x="24002" y="2739"/>
                    <a:pt x="26100" y="4215"/>
                  </a:cubicBezTo>
                  <a:lnTo>
                    <a:pt x="22575" y="11359"/>
                  </a:lnTo>
                  <a:cubicBezTo>
                    <a:pt x="20668" y="10207"/>
                    <a:pt x="18765" y="9254"/>
                    <a:pt x="16668" y="8501"/>
                  </a:cubicBezTo>
                  <a:close/>
                </a:path>
              </a:pathLst>
            </a:custGeom>
            <a:solidFill>
              <a:srgbClr val="6D6E71"/>
            </a:solidFill>
            <a:ln w="9525" cap="flat">
              <a:noFill/>
              <a:prstDash val="solid"/>
              <a:miter/>
            </a:ln>
          </p:spPr>
          <p:txBody>
            <a:bodyPr rtlCol="0" anchor="ctr"/>
            <a:lstStyle/>
            <a:p>
              <a:endParaRPr lang="en-US"/>
            </a:p>
          </p:txBody>
        </p:sp>
        <p:sp>
          <p:nvSpPr>
            <p:cNvPr id="1935" name="Freeform: Shape 1934">
              <a:extLst>
                <a:ext uri="{FF2B5EF4-FFF2-40B4-BE49-F238E27FC236}">
                  <a16:creationId xmlns:a16="http://schemas.microsoft.com/office/drawing/2014/main" id="{22DE47C2-82A5-4D14-AD43-D12D73893407}"/>
                </a:ext>
              </a:extLst>
            </p:cNvPr>
            <p:cNvSpPr/>
            <p:nvPr/>
          </p:nvSpPr>
          <p:spPr>
            <a:xfrm>
              <a:off x="18430877" y="4902277"/>
              <a:ext cx="44955" cy="53390"/>
            </a:xfrm>
            <a:custGeom>
              <a:avLst/>
              <a:gdLst>
                <a:gd name="connsiteX0" fmla="*/ 27332 w 44955"/>
                <a:gd name="connsiteY0" fmla="*/ 53210 h 53390"/>
                <a:gd name="connsiteX1" fmla="*/ 17807 w 44955"/>
                <a:gd name="connsiteY1" fmla="*/ 37399 h 53390"/>
                <a:gd name="connsiteX2" fmla="*/ 3901 w 44955"/>
                <a:gd name="connsiteY2" fmla="*/ 37399 h 53390"/>
                <a:gd name="connsiteX3" fmla="*/ 3901 w 44955"/>
                <a:gd name="connsiteY3" fmla="*/ 53116 h 53390"/>
                <a:gd name="connsiteX4" fmla="*/ -6289 w 44955"/>
                <a:gd name="connsiteY4" fmla="*/ 53116 h 53390"/>
                <a:gd name="connsiteX5" fmla="*/ -6289 w 44955"/>
                <a:gd name="connsiteY5" fmla="*/ -129 h 53390"/>
                <a:gd name="connsiteX6" fmla="*/ 15901 w 44955"/>
                <a:gd name="connsiteY6" fmla="*/ -129 h 53390"/>
                <a:gd name="connsiteX7" fmla="*/ 31904 w 44955"/>
                <a:gd name="connsiteY7" fmla="*/ 4633 h 53390"/>
                <a:gd name="connsiteX8" fmla="*/ 37522 w 44955"/>
                <a:gd name="connsiteY8" fmla="*/ 18254 h 53390"/>
                <a:gd name="connsiteX9" fmla="*/ 34858 w 44955"/>
                <a:gd name="connsiteY9" fmla="*/ 28922 h 53390"/>
                <a:gd name="connsiteX10" fmla="*/ 26951 w 44955"/>
                <a:gd name="connsiteY10" fmla="*/ 35494 h 53390"/>
                <a:gd name="connsiteX11" fmla="*/ 38667 w 44955"/>
                <a:gd name="connsiteY11" fmla="*/ 53210 h 53390"/>
                <a:gd name="connsiteX12" fmla="*/ 4185 w 44955"/>
                <a:gd name="connsiteY12" fmla="*/ 28541 h 53390"/>
                <a:gd name="connsiteX13" fmla="*/ 16189 w 44955"/>
                <a:gd name="connsiteY13" fmla="*/ 28541 h 53390"/>
                <a:gd name="connsiteX14" fmla="*/ 25044 w 44955"/>
                <a:gd name="connsiteY14" fmla="*/ 25969 h 53390"/>
                <a:gd name="connsiteX15" fmla="*/ 25044 w 44955"/>
                <a:gd name="connsiteY15" fmla="*/ 11205 h 53390"/>
                <a:gd name="connsiteX16" fmla="*/ 16189 w 44955"/>
                <a:gd name="connsiteY16" fmla="*/ 8824 h 53390"/>
                <a:gd name="connsiteX17" fmla="*/ 4185 w 44955"/>
                <a:gd name="connsiteY17" fmla="*/ 8824 h 53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955" h="53390">
                  <a:moveTo>
                    <a:pt x="27332" y="53210"/>
                  </a:moveTo>
                  <a:lnTo>
                    <a:pt x="17807" y="37399"/>
                  </a:lnTo>
                  <a:lnTo>
                    <a:pt x="3901" y="37399"/>
                  </a:lnTo>
                  <a:lnTo>
                    <a:pt x="3901" y="53116"/>
                  </a:lnTo>
                  <a:lnTo>
                    <a:pt x="-6289" y="53116"/>
                  </a:lnTo>
                  <a:lnTo>
                    <a:pt x="-6289" y="-129"/>
                  </a:lnTo>
                  <a:lnTo>
                    <a:pt x="15901" y="-129"/>
                  </a:lnTo>
                  <a:cubicBezTo>
                    <a:pt x="21616" y="-501"/>
                    <a:pt x="27332" y="1185"/>
                    <a:pt x="31904" y="4633"/>
                  </a:cubicBezTo>
                  <a:cubicBezTo>
                    <a:pt x="35811" y="8072"/>
                    <a:pt x="37811" y="13091"/>
                    <a:pt x="37522" y="18254"/>
                  </a:cubicBezTo>
                  <a:cubicBezTo>
                    <a:pt x="37620" y="21988"/>
                    <a:pt x="36764" y="25683"/>
                    <a:pt x="34858" y="28922"/>
                  </a:cubicBezTo>
                  <a:cubicBezTo>
                    <a:pt x="32951" y="31903"/>
                    <a:pt x="30188" y="34208"/>
                    <a:pt x="26951" y="35494"/>
                  </a:cubicBezTo>
                  <a:lnTo>
                    <a:pt x="38667" y="53210"/>
                  </a:lnTo>
                  <a:close/>
                  <a:moveTo>
                    <a:pt x="4185" y="28541"/>
                  </a:moveTo>
                  <a:lnTo>
                    <a:pt x="16189" y="28541"/>
                  </a:lnTo>
                  <a:cubicBezTo>
                    <a:pt x="19333" y="28760"/>
                    <a:pt x="22477" y="27846"/>
                    <a:pt x="25044" y="25969"/>
                  </a:cubicBezTo>
                  <a:cubicBezTo>
                    <a:pt x="29142" y="21883"/>
                    <a:pt x="29142" y="15292"/>
                    <a:pt x="25044" y="11205"/>
                  </a:cubicBezTo>
                  <a:cubicBezTo>
                    <a:pt x="22477" y="9443"/>
                    <a:pt x="19333" y="8605"/>
                    <a:pt x="16189" y="8824"/>
                  </a:cubicBezTo>
                  <a:lnTo>
                    <a:pt x="4185" y="8824"/>
                  </a:lnTo>
                  <a:close/>
                </a:path>
              </a:pathLst>
            </a:custGeom>
            <a:solidFill>
              <a:srgbClr val="6D6E71"/>
            </a:solidFill>
            <a:ln w="9525" cap="flat">
              <a:noFill/>
              <a:prstDash val="solid"/>
              <a:miter/>
            </a:ln>
          </p:spPr>
          <p:txBody>
            <a:bodyPr rtlCol="0" anchor="ctr"/>
            <a:lstStyle/>
            <a:p>
              <a:endParaRPr lang="en-US"/>
            </a:p>
          </p:txBody>
        </p:sp>
        <p:sp>
          <p:nvSpPr>
            <p:cNvPr id="1936" name="Freeform: Shape 1935">
              <a:extLst>
                <a:ext uri="{FF2B5EF4-FFF2-40B4-BE49-F238E27FC236}">
                  <a16:creationId xmlns:a16="http://schemas.microsoft.com/office/drawing/2014/main" id="{317DF9EA-A7D0-43BC-92CF-2948C1B73221}"/>
                </a:ext>
              </a:extLst>
            </p:cNvPr>
            <p:cNvSpPr/>
            <p:nvPr/>
          </p:nvSpPr>
          <p:spPr>
            <a:xfrm>
              <a:off x="18482397" y="4914575"/>
              <a:ext cx="40083" cy="41479"/>
            </a:xfrm>
            <a:custGeom>
              <a:avLst/>
              <a:gdLst>
                <a:gd name="connsiteX0" fmla="*/ 28772 w 40083"/>
                <a:gd name="connsiteY0" fmla="*/ 5384 h 41479"/>
                <a:gd name="connsiteX1" fmla="*/ 33725 w 40083"/>
                <a:gd name="connsiteY1" fmla="*/ 21005 h 41479"/>
                <a:gd name="connsiteX2" fmla="*/ 33725 w 40083"/>
                <a:gd name="connsiteY2" fmla="*/ 23958 h 41479"/>
                <a:gd name="connsiteX3" fmla="*/ 3624 w 40083"/>
                <a:gd name="connsiteY3" fmla="*/ 23958 h 41479"/>
                <a:gd name="connsiteX4" fmla="*/ 7722 w 40083"/>
                <a:gd name="connsiteY4" fmla="*/ 30816 h 41479"/>
                <a:gd name="connsiteX5" fmla="*/ 15247 w 40083"/>
                <a:gd name="connsiteY5" fmla="*/ 33292 h 41479"/>
                <a:gd name="connsiteX6" fmla="*/ 21247 w 40083"/>
                <a:gd name="connsiteY6" fmla="*/ 32149 h 41479"/>
                <a:gd name="connsiteX7" fmla="*/ 26293 w 40083"/>
                <a:gd name="connsiteY7" fmla="*/ 28720 h 41479"/>
                <a:gd name="connsiteX8" fmla="*/ 31627 w 40083"/>
                <a:gd name="connsiteY8" fmla="*/ 34245 h 41479"/>
                <a:gd name="connsiteX9" fmla="*/ 24200 w 40083"/>
                <a:gd name="connsiteY9" fmla="*/ 39484 h 41479"/>
                <a:gd name="connsiteX10" fmla="*/ 14675 w 40083"/>
                <a:gd name="connsiteY10" fmla="*/ 41294 h 41479"/>
                <a:gd name="connsiteX11" fmla="*/ 3624 w 40083"/>
                <a:gd name="connsiteY11" fmla="*/ 38722 h 41479"/>
                <a:gd name="connsiteX12" fmla="*/ -3710 w 40083"/>
                <a:gd name="connsiteY12" fmla="*/ 31387 h 41479"/>
                <a:gd name="connsiteX13" fmla="*/ -6282 w 40083"/>
                <a:gd name="connsiteY13" fmla="*/ 20624 h 41479"/>
                <a:gd name="connsiteX14" fmla="*/ -3710 w 40083"/>
                <a:gd name="connsiteY14" fmla="*/ 9861 h 41479"/>
                <a:gd name="connsiteX15" fmla="*/ 3624 w 40083"/>
                <a:gd name="connsiteY15" fmla="*/ 2431 h 41479"/>
                <a:gd name="connsiteX16" fmla="*/ 14387 w 40083"/>
                <a:gd name="connsiteY16" fmla="*/ -141 h 41479"/>
                <a:gd name="connsiteX17" fmla="*/ 28772 w 40083"/>
                <a:gd name="connsiteY17" fmla="*/ 5384 h 41479"/>
                <a:gd name="connsiteX18" fmla="*/ 24674 w 40083"/>
                <a:gd name="connsiteY18" fmla="*/ 17386 h 41479"/>
                <a:gd name="connsiteX19" fmla="*/ 21628 w 40083"/>
                <a:gd name="connsiteY19" fmla="*/ 10242 h 41479"/>
                <a:gd name="connsiteX20" fmla="*/ 14196 w 40083"/>
                <a:gd name="connsiteY20" fmla="*/ 7575 h 41479"/>
                <a:gd name="connsiteX21" fmla="*/ 6959 w 40083"/>
                <a:gd name="connsiteY21" fmla="*/ 10147 h 41479"/>
                <a:gd name="connsiteX22" fmla="*/ 3341 w 40083"/>
                <a:gd name="connsiteY22" fmla="*/ 17386 h 41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083" h="41479">
                  <a:moveTo>
                    <a:pt x="28772" y="5384"/>
                  </a:moveTo>
                  <a:cubicBezTo>
                    <a:pt x="32297" y="9784"/>
                    <a:pt x="34106" y="15357"/>
                    <a:pt x="33725" y="21005"/>
                  </a:cubicBezTo>
                  <a:cubicBezTo>
                    <a:pt x="33818" y="21986"/>
                    <a:pt x="33818" y="22977"/>
                    <a:pt x="33725" y="23958"/>
                  </a:cubicBezTo>
                  <a:lnTo>
                    <a:pt x="3624" y="23958"/>
                  </a:lnTo>
                  <a:cubicBezTo>
                    <a:pt x="4103" y="26663"/>
                    <a:pt x="5531" y="29101"/>
                    <a:pt x="7722" y="30816"/>
                  </a:cubicBezTo>
                  <a:cubicBezTo>
                    <a:pt x="9912" y="32492"/>
                    <a:pt x="12484" y="33368"/>
                    <a:pt x="15247" y="33292"/>
                  </a:cubicBezTo>
                  <a:cubicBezTo>
                    <a:pt x="17340" y="33302"/>
                    <a:pt x="19340" y="32912"/>
                    <a:pt x="21247" y="32149"/>
                  </a:cubicBezTo>
                  <a:cubicBezTo>
                    <a:pt x="23153" y="31359"/>
                    <a:pt x="24865" y="30187"/>
                    <a:pt x="26293" y="28720"/>
                  </a:cubicBezTo>
                  <a:lnTo>
                    <a:pt x="31627" y="34245"/>
                  </a:lnTo>
                  <a:cubicBezTo>
                    <a:pt x="29534" y="36503"/>
                    <a:pt x="27056" y="38283"/>
                    <a:pt x="24200" y="39484"/>
                  </a:cubicBezTo>
                  <a:cubicBezTo>
                    <a:pt x="21149" y="40703"/>
                    <a:pt x="17912" y="41322"/>
                    <a:pt x="14675" y="41294"/>
                  </a:cubicBezTo>
                  <a:cubicBezTo>
                    <a:pt x="10866" y="41379"/>
                    <a:pt x="7052" y="40494"/>
                    <a:pt x="3624" y="38722"/>
                  </a:cubicBezTo>
                  <a:cubicBezTo>
                    <a:pt x="480" y="37045"/>
                    <a:pt x="-1994" y="34493"/>
                    <a:pt x="-3710" y="31387"/>
                  </a:cubicBezTo>
                  <a:cubicBezTo>
                    <a:pt x="-5519" y="28082"/>
                    <a:pt x="-6375" y="24377"/>
                    <a:pt x="-6282" y="20624"/>
                  </a:cubicBezTo>
                  <a:cubicBezTo>
                    <a:pt x="-6375" y="16881"/>
                    <a:pt x="-5422" y="13176"/>
                    <a:pt x="-3710" y="9861"/>
                  </a:cubicBezTo>
                  <a:cubicBezTo>
                    <a:pt x="-1994" y="6765"/>
                    <a:pt x="578" y="4203"/>
                    <a:pt x="3624" y="2431"/>
                  </a:cubicBezTo>
                  <a:cubicBezTo>
                    <a:pt x="6959" y="688"/>
                    <a:pt x="10675" y="-198"/>
                    <a:pt x="14387" y="-141"/>
                  </a:cubicBezTo>
                  <a:cubicBezTo>
                    <a:pt x="19721" y="-493"/>
                    <a:pt x="25056" y="1527"/>
                    <a:pt x="28772" y="5384"/>
                  </a:cubicBezTo>
                  <a:close/>
                  <a:moveTo>
                    <a:pt x="24674" y="17386"/>
                  </a:moveTo>
                  <a:cubicBezTo>
                    <a:pt x="24674" y="14681"/>
                    <a:pt x="23628" y="12080"/>
                    <a:pt x="21628" y="10242"/>
                  </a:cubicBezTo>
                  <a:cubicBezTo>
                    <a:pt x="19628" y="8375"/>
                    <a:pt x="16958" y="7403"/>
                    <a:pt x="14196" y="7575"/>
                  </a:cubicBezTo>
                  <a:cubicBezTo>
                    <a:pt x="11531" y="7489"/>
                    <a:pt x="8959" y="8404"/>
                    <a:pt x="6959" y="10147"/>
                  </a:cubicBezTo>
                  <a:cubicBezTo>
                    <a:pt x="4862" y="12023"/>
                    <a:pt x="3624" y="14604"/>
                    <a:pt x="3341" y="17386"/>
                  </a:cubicBezTo>
                  <a:close/>
                </a:path>
              </a:pathLst>
            </a:custGeom>
            <a:solidFill>
              <a:srgbClr val="6D6E71"/>
            </a:solidFill>
            <a:ln w="9525" cap="flat">
              <a:noFill/>
              <a:prstDash val="solid"/>
              <a:miter/>
            </a:ln>
          </p:spPr>
          <p:txBody>
            <a:bodyPr rtlCol="0" anchor="ctr"/>
            <a:lstStyle/>
            <a:p>
              <a:endParaRPr lang="en-US"/>
            </a:p>
          </p:txBody>
        </p:sp>
        <p:sp>
          <p:nvSpPr>
            <p:cNvPr id="1937" name="Freeform: Shape 1936">
              <a:extLst>
                <a:ext uri="{FF2B5EF4-FFF2-40B4-BE49-F238E27FC236}">
                  <a16:creationId xmlns:a16="http://schemas.microsoft.com/office/drawing/2014/main" id="{BAB497AE-21DC-4CC7-897D-B74C27FD5EF1}"/>
                </a:ext>
              </a:extLst>
            </p:cNvPr>
            <p:cNvSpPr/>
            <p:nvPr/>
          </p:nvSpPr>
          <p:spPr>
            <a:xfrm>
              <a:off x="18527166" y="4914610"/>
              <a:ext cx="38297" cy="41446"/>
            </a:xfrm>
            <a:custGeom>
              <a:avLst/>
              <a:gdLst>
                <a:gd name="connsiteX0" fmla="*/ 14861 w 38297"/>
                <a:gd name="connsiteY0" fmla="*/ 8493 h 41446"/>
                <a:gd name="connsiteX1" fmla="*/ 6861 w 38297"/>
                <a:gd name="connsiteY1" fmla="*/ 11826 h 41446"/>
                <a:gd name="connsiteX2" fmla="*/ 6861 w 38297"/>
                <a:gd name="connsiteY2" fmla="*/ 29352 h 41446"/>
                <a:gd name="connsiteX3" fmla="*/ 14861 w 38297"/>
                <a:gd name="connsiteY3" fmla="*/ 32686 h 41446"/>
                <a:gd name="connsiteX4" fmla="*/ 25818 w 38297"/>
                <a:gd name="connsiteY4" fmla="*/ 27923 h 41446"/>
                <a:gd name="connsiteX5" fmla="*/ 32009 w 38297"/>
                <a:gd name="connsiteY5" fmla="*/ 33067 h 41446"/>
                <a:gd name="connsiteX6" fmla="*/ 24767 w 38297"/>
                <a:gd name="connsiteY6" fmla="*/ 39163 h 41446"/>
                <a:gd name="connsiteX7" fmla="*/ 14294 w 38297"/>
                <a:gd name="connsiteY7" fmla="*/ 41259 h 41446"/>
                <a:gd name="connsiteX8" fmla="*/ 3624 w 38297"/>
                <a:gd name="connsiteY8" fmla="*/ 38687 h 41446"/>
                <a:gd name="connsiteX9" fmla="*/ -3617 w 38297"/>
                <a:gd name="connsiteY9" fmla="*/ 31352 h 41446"/>
                <a:gd name="connsiteX10" fmla="*/ -6282 w 38297"/>
                <a:gd name="connsiteY10" fmla="*/ 20589 h 41446"/>
                <a:gd name="connsiteX11" fmla="*/ -3617 w 38297"/>
                <a:gd name="connsiteY11" fmla="*/ 9731 h 41446"/>
                <a:gd name="connsiteX12" fmla="*/ 3717 w 38297"/>
                <a:gd name="connsiteY12" fmla="*/ 2396 h 41446"/>
                <a:gd name="connsiteX13" fmla="*/ 14480 w 38297"/>
                <a:gd name="connsiteY13" fmla="*/ -175 h 41446"/>
                <a:gd name="connsiteX14" fmla="*/ 24005 w 38297"/>
                <a:gd name="connsiteY14" fmla="*/ 1730 h 41446"/>
                <a:gd name="connsiteX15" fmla="*/ 31148 w 38297"/>
                <a:gd name="connsiteY15" fmla="*/ 7254 h 41446"/>
                <a:gd name="connsiteX16" fmla="*/ 25149 w 38297"/>
                <a:gd name="connsiteY16" fmla="*/ 12969 h 41446"/>
                <a:gd name="connsiteX17" fmla="*/ 14861 w 38297"/>
                <a:gd name="connsiteY17" fmla="*/ 8493 h 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297" h="41446">
                  <a:moveTo>
                    <a:pt x="14861" y="8493"/>
                  </a:moveTo>
                  <a:cubicBezTo>
                    <a:pt x="11815" y="8388"/>
                    <a:pt x="8959" y="9597"/>
                    <a:pt x="6861" y="11826"/>
                  </a:cubicBezTo>
                  <a:cubicBezTo>
                    <a:pt x="2671" y="16922"/>
                    <a:pt x="2671" y="24256"/>
                    <a:pt x="6861" y="29352"/>
                  </a:cubicBezTo>
                  <a:cubicBezTo>
                    <a:pt x="8861" y="31619"/>
                    <a:pt x="11815" y="32848"/>
                    <a:pt x="14861" y="32686"/>
                  </a:cubicBezTo>
                  <a:cubicBezTo>
                    <a:pt x="19056" y="33010"/>
                    <a:pt x="23149" y="31228"/>
                    <a:pt x="25818" y="27923"/>
                  </a:cubicBezTo>
                  <a:lnTo>
                    <a:pt x="32009" y="33067"/>
                  </a:lnTo>
                  <a:cubicBezTo>
                    <a:pt x="30102" y="35677"/>
                    <a:pt x="27628" y="37772"/>
                    <a:pt x="24767" y="39163"/>
                  </a:cubicBezTo>
                  <a:cubicBezTo>
                    <a:pt x="21437" y="40630"/>
                    <a:pt x="17912" y="41354"/>
                    <a:pt x="14294" y="41259"/>
                  </a:cubicBezTo>
                  <a:cubicBezTo>
                    <a:pt x="10577" y="41325"/>
                    <a:pt x="6861" y="40439"/>
                    <a:pt x="3624" y="38687"/>
                  </a:cubicBezTo>
                  <a:cubicBezTo>
                    <a:pt x="573" y="37001"/>
                    <a:pt x="-1999" y="34458"/>
                    <a:pt x="-3617" y="31352"/>
                  </a:cubicBezTo>
                  <a:cubicBezTo>
                    <a:pt x="-5426" y="28076"/>
                    <a:pt x="-6380" y="24352"/>
                    <a:pt x="-6282" y="20589"/>
                  </a:cubicBezTo>
                  <a:cubicBezTo>
                    <a:pt x="-6380" y="16798"/>
                    <a:pt x="-5426" y="13045"/>
                    <a:pt x="-3617" y="9731"/>
                  </a:cubicBezTo>
                  <a:cubicBezTo>
                    <a:pt x="-1901" y="6626"/>
                    <a:pt x="573" y="4073"/>
                    <a:pt x="3717" y="2396"/>
                  </a:cubicBezTo>
                  <a:cubicBezTo>
                    <a:pt x="7052" y="634"/>
                    <a:pt x="10768" y="-252"/>
                    <a:pt x="14480" y="-175"/>
                  </a:cubicBezTo>
                  <a:cubicBezTo>
                    <a:pt x="17721" y="-175"/>
                    <a:pt x="20958" y="472"/>
                    <a:pt x="24005" y="1730"/>
                  </a:cubicBezTo>
                  <a:cubicBezTo>
                    <a:pt x="26865" y="2939"/>
                    <a:pt x="29246" y="4835"/>
                    <a:pt x="31148" y="7254"/>
                  </a:cubicBezTo>
                  <a:lnTo>
                    <a:pt x="25149" y="12969"/>
                  </a:lnTo>
                  <a:cubicBezTo>
                    <a:pt x="22484" y="10102"/>
                    <a:pt x="18768" y="8473"/>
                    <a:pt x="14861" y="8493"/>
                  </a:cubicBezTo>
                  <a:close/>
                </a:path>
              </a:pathLst>
            </a:custGeom>
            <a:solidFill>
              <a:srgbClr val="6D6E71"/>
            </a:solidFill>
            <a:ln w="9525" cap="flat">
              <a:noFill/>
              <a:prstDash val="solid"/>
              <a:miter/>
            </a:ln>
          </p:spPr>
          <p:txBody>
            <a:bodyPr rtlCol="0" anchor="ctr"/>
            <a:lstStyle/>
            <a:p>
              <a:endParaRPr lang="en-US"/>
            </a:p>
          </p:txBody>
        </p:sp>
        <p:sp>
          <p:nvSpPr>
            <p:cNvPr id="1938" name="Freeform: Shape 1937">
              <a:extLst>
                <a:ext uri="{FF2B5EF4-FFF2-40B4-BE49-F238E27FC236}">
                  <a16:creationId xmlns:a16="http://schemas.microsoft.com/office/drawing/2014/main" id="{43D245E4-25BF-4655-9757-EFC925302B64}"/>
                </a:ext>
              </a:extLst>
            </p:cNvPr>
            <p:cNvSpPr/>
            <p:nvPr/>
          </p:nvSpPr>
          <p:spPr>
            <a:xfrm>
              <a:off x="18569837" y="4914772"/>
              <a:ext cx="40082" cy="41471"/>
            </a:xfrm>
            <a:custGeom>
              <a:avLst/>
              <a:gdLst>
                <a:gd name="connsiteX0" fmla="*/ 28865 w 40082"/>
                <a:gd name="connsiteY0" fmla="*/ 5187 h 41471"/>
                <a:gd name="connsiteX1" fmla="*/ 33721 w 40082"/>
                <a:gd name="connsiteY1" fmla="*/ 20808 h 41471"/>
                <a:gd name="connsiteX2" fmla="*/ 33721 w 40082"/>
                <a:gd name="connsiteY2" fmla="*/ 23761 h 41471"/>
                <a:gd name="connsiteX3" fmla="*/ 3625 w 40082"/>
                <a:gd name="connsiteY3" fmla="*/ 23761 h 41471"/>
                <a:gd name="connsiteX4" fmla="*/ 15341 w 40082"/>
                <a:gd name="connsiteY4" fmla="*/ 33286 h 41471"/>
                <a:gd name="connsiteX5" fmla="*/ 21340 w 40082"/>
                <a:gd name="connsiteY5" fmla="*/ 32143 h 41471"/>
                <a:gd name="connsiteX6" fmla="*/ 26293 w 40082"/>
                <a:gd name="connsiteY6" fmla="*/ 28714 h 41471"/>
                <a:gd name="connsiteX7" fmla="*/ 31628 w 40082"/>
                <a:gd name="connsiteY7" fmla="*/ 34238 h 41471"/>
                <a:gd name="connsiteX8" fmla="*/ 24196 w 40082"/>
                <a:gd name="connsiteY8" fmla="*/ 39477 h 41471"/>
                <a:gd name="connsiteX9" fmla="*/ 14671 w 40082"/>
                <a:gd name="connsiteY9" fmla="*/ 41287 h 41471"/>
                <a:gd name="connsiteX10" fmla="*/ 3625 w 40082"/>
                <a:gd name="connsiteY10" fmla="*/ 38715 h 41471"/>
                <a:gd name="connsiteX11" fmla="*/ -3709 w 40082"/>
                <a:gd name="connsiteY11" fmla="*/ 31381 h 41471"/>
                <a:gd name="connsiteX12" fmla="*/ -6281 w 40082"/>
                <a:gd name="connsiteY12" fmla="*/ 20618 h 41471"/>
                <a:gd name="connsiteX13" fmla="*/ -3616 w 40082"/>
                <a:gd name="connsiteY13" fmla="*/ 9854 h 41471"/>
                <a:gd name="connsiteX14" fmla="*/ 3718 w 40082"/>
                <a:gd name="connsiteY14" fmla="*/ 2425 h 41471"/>
                <a:gd name="connsiteX15" fmla="*/ 14485 w 40082"/>
                <a:gd name="connsiteY15" fmla="*/ -147 h 41471"/>
                <a:gd name="connsiteX16" fmla="*/ 28865 w 40082"/>
                <a:gd name="connsiteY16" fmla="*/ 5187 h 41471"/>
                <a:gd name="connsiteX17" fmla="*/ 24675 w 40082"/>
                <a:gd name="connsiteY17" fmla="*/ 17189 h 41471"/>
                <a:gd name="connsiteX18" fmla="*/ 21722 w 40082"/>
                <a:gd name="connsiteY18" fmla="*/ 10045 h 41471"/>
                <a:gd name="connsiteX19" fmla="*/ 14196 w 40082"/>
                <a:gd name="connsiteY19" fmla="*/ 7378 h 41471"/>
                <a:gd name="connsiteX20" fmla="*/ 6960 w 40082"/>
                <a:gd name="connsiteY20" fmla="*/ 9950 h 41471"/>
                <a:gd name="connsiteX21" fmla="*/ 3337 w 40082"/>
                <a:gd name="connsiteY21" fmla="*/ 17189 h 41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082" h="41471">
                  <a:moveTo>
                    <a:pt x="28865" y="5187"/>
                  </a:moveTo>
                  <a:cubicBezTo>
                    <a:pt x="32293" y="9626"/>
                    <a:pt x="34102" y="15179"/>
                    <a:pt x="33721" y="20808"/>
                  </a:cubicBezTo>
                  <a:cubicBezTo>
                    <a:pt x="33819" y="21789"/>
                    <a:pt x="33819" y="22780"/>
                    <a:pt x="33721" y="23761"/>
                  </a:cubicBezTo>
                  <a:lnTo>
                    <a:pt x="3625" y="23761"/>
                  </a:lnTo>
                  <a:cubicBezTo>
                    <a:pt x="4578" y="29457"/>
                    <a:pt x="9625" y="33553"/>
                    <a:pt x="15341" y="33286"/>
                  </a:cubicBezTo>
                  <a:cubicBezTo>
                    <a:pt x="17434" y="33295"/>
                    <a:pt x="19433" y="32905"/>
                    <a:pt x="21340" y="32143"/>
                  </a:cubicBezTo>
                  <a:cubicBezTo>
                    <a:pt x="23247" y="31352"/>
                    <a:pt x="24866" y="30181"/>
                    <a:pt x="26293" y="28714"/>
                  </a:cubicBezTo>
                  <a:lnTo>
                    <a:pt x="31628" y="34238"/>
                  </a:lnTo>
                  <a:cubicBezTo>
                    <a:pt x="29628" y="36534"/>
                    <a:pt x="27056" y="38325"/>
                    <a:pt x="24196" y="39477"/>
                  </a:cubicBezTo>
                  <a:cubicBezTo>
                    <a:pt x="21150" y="40697"/>
                    <a:pt x="17913" y="41316"/>
                    <a:pt x="14671" y="41287"/>
                  </a:cubicBezTo>
                  <a:cubicBezTo>
                    <a:pt x="10862" y="41363"/>
                    <a:pt x="7053" y="40477"/>
                    <a:pt x="3625" y="38715"/>
                  </a:cubicBezTo>
                  <a:cubicBezTo>
                    <a:pt x="481" y="37039"/>
                    <a:pt x="-1998" y="34486"/>
                    <a:pt x="-3709" y="31381"/>
                  </a:cubicBezTo>
                  <a:cubicBezTo>
                    <a:pt x="-5519" y="28076"/>
                    <a:pt x="-6379" y="24370"/>
                    <a:pt x="-6281" y="20618"/>
                  </a:cubicBezTo>
                  <a:cubicBezTo>
                    <a:pt x="-6379" y="16855"/>
                    <a:pt x="-5426" y="13141"/>
                    <a:pt x="-3616" y="9854"/>
                  </a:cubicBezTo>
                  <a:cubicBezTo>
                    <a:pt x="-1900" y="6740"/>
                    <a:pt x="672" y="4168"/>
                    <a:pt x="3718" y="2425"/>
                  </a:cubicBezTo>
                  <a:cubicBezTo>
                    <a:pt x="7053" y="672"/>
                    <a:pt x="10769" y="-214"/>
                    <a:pt x="14485" y="-147"/>
                  </a:cubicBezTo>
                  <a:cubicBezTo>
                    <a:pt x="19815" y="-461"/>
                    <a:pt x="25056" y="1472"/>
                    <a:pt x="28865" y="5187"/>
                  </a:cubicBezTo>
                  <a:close/>
                  <a:moveTo>
                    <a:pt x="24675" y="17189"/>
                  </a:moveTo>
                  <a:cubicBezTo>
                    <a:pt x="24768" y="14493"/>
                    <a:pt x="23628" y="11902"/>
                    <a:pt x="21722" y="10045"/>
                  </a:cubicBezTo>
                  <a:cubicBezTo>
                    <a:pt x="19624" y="8188"/>
                    <a:pt x="16959" y="7225"/>
                    <a:pt x="14196" y="7378"/>
                  </a:cubicBezTo>
                  <a:cubicBezTo>
                    <a:pt x="11532" y="7302"/>
                    <a:pt x="8960" y="8226"/>
                    <a:pt x="6960" y="9950"/>
                  </a:cubicBezTo>
                  <a:cubicBezTo>
                    <a:pt x="4960" y="11883"/>
                    <a:pt x="3718" y="14436"/>
                    <a:pt x="3337" y="17189"/>
                  </a:cubicBezTo>
                  <a:close/>
                </a:path>
              </a:pathLst>
            </a:custGeom>
            <a:solidFill>
              <a:srgbClr val="6D6E71"/>
            </a:solidFill>
            <a:ln w="9525" cap="flat">
              <a:noFill/>
              <a:prstDash val="solid"/>
              <a:miter/>
            </a:ln>
          </p:spPr>
          <p:txBody>
            <a:bodyPr rtlCol="0" anchor="ctr"/>
            <a:lstStyle/>
            <a:p>
              <a:endParaRPr lang="en-US"/>
            </a:p>
          </p:txBody>
        </p:sp>
        <p:sp>
          <p:nvSpPr>
            <p:cNvPr id="1939" name="Freeform: Shape 1938">
              <a:extLst>
                <a:ext uri="{FF2B5EF4-FFF2-40B4-BE49-F238E27FC236}">
                  <a16:creationId xmlns:a16="http://schemas.microsoft.com/office/drawing/2014/main" id="{89F14354-FDA4-4B10-8BF6-F40E21D0B897}"/>
                </a:ext>
              </a:extLst>
            </p:cNvPr>
            <p:cNvSpPr/>
            <p:nvPr/>
          </p:nvSpPr>
          <p:spPr>
            <a:xfrm>
              <a:off x="18617636" y="4897374"/>
              <a:ext cx="11285" cy="58293"/>
            </a:xfrm>
            <a:custGeom>
              <a:avLst/>
              <a:gdLst>
                <a:gd name="connsiteX0" fmla="*/ 3354 w 11285"/>
                <a:gd name="connsiteY0" fmla="*/ 1535 h 58293"/>
                <a:gd name="connsiteX1" fmla="*/ 3354 w 11285"/>
                <a:gd name="connsiteY1" fmla="*/ 9917 h 58293"/>
                <a:gd name="connsiteX2" fmla="*/ -4455 w 11285"/>
                <a:gd name="connsiteY2" fmla="*/ 10108 h 58293"/>
                <a:gd name="connsiteX3" fmla="*/ -4646 w 11285"/>
                <a:gd name="connsiteY3" fmla="*/ 9917 h 58293"/>
                <a:gd name="connsiteX4" fmla="*/ -4646 w 11285"/>
                <a:gd name="connsiteY4" fmla="*/ 1535 h 58293"/>
                <a:gd name="connsiteX5" fmla="*/ 3163 w 11285"/>
                <a:gd name="connsiteY5" fmla="*/ 1345 h 58293"/>
                <a:gd name="connsiteX6" fmla="*/ 3354 w 11285"/>
                <a:gd name="connsiteY6" fmla="*/ 1535 h 58293"/>
                <a:gd name="connsiteX7" fmla="*/ -5502 w 11285"/>
                <a:gd name="connsiteY7" fmla="*/ 17347 h 58293"/>
                <a:gd name="connsiteX8" fmla="*/ 4023 w 11285"/>
                <a:gd name="connsiteY8" fmla="*/ 17347 h 58293"/>
                <a:gd name="connsiteX9" fmla="*/ 4023 w 11285"/>
                <a:gd name="connsiteY9" fmla="*/ 58113 h 58293"/>
                <a:gd name="connsiteX10" fmla="*/ -5502 w 11285"/>
                <a:gd name="connsiteY10" fmla="*/ 58113 h 58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285" h="58293">
                  <a:moveTo>
                    <a:pt x="3354" y="1535"/>
                  </a:moveTo>
                  <a:cubicBezTo>
                    <a:pt x="5544" y="3907"/>
                    <a:pt x="5544" y="7545"/>
                    <a:pt x="3354" y="9917"/>
                  </a:cubicBezTo>
                  <a:cubicBezTo>
                    <a:pt x="1261" y="12127"/>
                    <a:pt x="-2265" y="12213"/>
                    <a:pt x="-4455" y="10108"/>
                  </a:cubicBezTo>
                  <a:cubicBezTo>
                    <a:pt x="-4553" y="10041"/>
                    <a:pt x="-4553" y="9984"/>
                    <a:pt x="-4646" y="9917"/>
                  </a:cubicBezTo>
                  <a:cubicBezTo>
                    <a:pt x="-6836" y="7545"/>
                    <a:pt x="-6836" y="3907"/>
                    <a:pt x="-4646" y="1535"/>
                  </a:cubicBezTo>
                  <a:cubicBezTo>
                    <a:pt x="-2548" y="-675"/>
                    <a:pt x="972" y="-760"/>
                    <a:pt x="3163" y="1345"/>
                  </a:cubicBezTo>
                  <a:cubicBezTo>
                    <a:pt x="3261" y="1402"/>
                    <a:pt x="3261" y="1468"/>
                    <a:pt x="3354" y="1535"/>
                  </a:cubicBezTo>
                  <a:close/>
                  <a:moveTo>
                    <a:pt x="-5502" y="17347"/>
                  </a:moveTo>
                  <a:lnTo>
                    <a:pt x="4023" y="17347"/>
                  </a:lnTo>
                  <a:lnTo>
                    <a:pt x="4023" y="58113"/>
                  </a:lnTo>
                  <a:lnTo>
                    <a:pt x="-5502" y="58113"/>
                  </a:lnTo>
                  <a:close/>
                </a:path>
              </a:pathLst>
            </a:custGeom>
            <a:solidFill>
              <a:srgbClr val="6D6E71"/>
            </a:solidFill>
            <a:ln w="9525" cap="flat">
              <a:noFill/>
              <a:prstDash val="solid"/>
              <a:miter/>
            </a:ln>
          </p:spPr>
          <p:txBody>
            <a:bodyPr rtlCol="0" anchor="ctr"/>
            <a:lstStyle/>
            <a:p>
              <a:endParaRPr lang="en-US"/>
            </a:p>
          </p:txBody>
        </p:sp>
        <p:sp>
          <p:nvSpPr>
            <p:cNvPr id="1940" name="Freeform: Shape 1939">
              <a:extLst>
                <a:ext uri="{FF2B5EF4-FFF2-40B4-BE49-F238E27FC236}">
                  <a16:creationId xmlns:a16="http://schemas.microsoft.com/office/drawing/2014/main" id="{2185F810-0983-46E7-BB3F-5700DDCAC43F}"/>
                </a:ext>
              </a:extLst>
            </p:cNvPr>
            <p:cNvSpPr/>
            <p:nvPr/>
          </p:nvSpPr>
          <p:spPr>
            <a:xfrm>
              <a:off x="18634329" y="4914996"/>
              <a:ext cx="41434" cy="40766"/>
            </a:xfrm>
            <a:custGeom>
              <a:avLst/>
              <a:gdLst>
                <a:gd name="connsiteX0" fmla="*/ -6289 w 41434"/>
                <a:gd name="connsiteY0" fmla="*/ -180 h 40766"/>
                <a:gd name="connsiteX1" fmla="*/ 4092 w 41434"/>
                <a:gd name="connsiteY1" fmla="*/ -180 h 40766"/>
                <a:gd name="connsiteX2" fmla="*/ 14761 w 41434"/>
                <a:gd name="connsiteY2" fmla="*/ 30872 h 40766"/>
                <a:gd name="connsiteX3" fmla="*/ 25142 w 41434"/>
                <a:gd name="connsiteY3" fmla="*/ -180 h 40766"/>
                <a:gd name="connsiteX4" fmla="*/ 35146 w 41434"/>
                <a:gd name="connsiteY4" fmla="*/ -180 h 40766"/>
                <a:gd name="connsiteX5" fmla="*/ 19617 w 41434"/>
                <a:gd name="connsiteY5" fmla="*/ 40587 h 40766"/>
                <a:gd name="connsiteX6" fmla="*/ 9427 w 41434"/>
                <a:gd name="connsiteY6" fmla="*/ 40587 h 4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434" h="40766">
                  <a:moveTo>
                    <a:pt x="-6289" y="-180"/>
                  </a:moveTo>
                  <a:lnTo>
                    <a:pt x="4092" y="-180"/>
                  </a:lnTo>
                  <a:lnTo>
                    <a:pt x="14761" y="30872"/>
                  </a:lnTo>
                  <a:lnTo>
                    <a:pt x="25142" y="-180"/>
                  </a:lnTo>
                  <a:lnTo>
                    <a:pt x="35146" y="-180"/>
                  </a:lnTo>
                  <a:lnTo>
                    <a:pt x="19617" y="40587"/>
                  </a:lnTo>
                  <a:lnTo>
                    <a:pt x="9427" y="40587"/>
                  </a:lnTo>
                  <a:close/>
                </a:path>
              </a:pathLst>
            </a:custGeom>
            <a:solidFill>
              <a:srgbClr val="6D6E71"/>
            </a:solidFill>
            <a:ln w="9525" cap="flat">
              <a:noFill/>
              <a:prstDash val="solid"/>
              <a:miter/>
            </a:ln>
          </p:spPr>
          <p:txBody>
            <a:bodyPr rtlCol="0" anchor="ctr"/>
            <a:lstStyle/>
            <a:p>
              <a:endParaRPr lang="en-US"/>
            </a:p>
          </p:txBody>
        </p:sp>
        <p:sp>
          <p:nvSpPr>
            <p:cNvPr id="1941" name="Freeform: Shape 1940">
              <a:extLst>
                <a:ext uri="{FF2B5EF4-FFF2-40B4-BE49-F238E27FC236}">
                  <a16:creationId xmlns:a16="http://schemas.microsoft.com/office/drawing/2014/main" id="{36090282-11A5-442C-9713-1D0487697247}"/>
                </a:ext>
              </a:extLst>
            </p:cNvPr>
            <p:cNvSpPr/>
            <p:nvPr/>
          </p:nvSpPr>
          <p:spPr>
            <a:xfrm>
              <a:off x="18680976" y="4897370"/>
              <a:ext cx="11383" cy="58297"/>
            </a:xfrm>
            <a:custGeom>
              <a:avLst/>
              <a:gdLst>
                <a:gd name="connsiteX0" fmla="*/ 3451 w 11383"/>
                <a:gd name="connsiteY0" fmla="*/ 1539 h 58297"/>
                <a:gd name="connsiteX1" fmla="*/ 3451 w 11383"/>
                <a:gd name="connsiteY1" fmla="*/ 9921 h 58297"/>
                <a:gd name="connsiteX2" fmla="*/ -646 w 11383"/>
                <a:gd name="connsiteY2" fmla="*/ 11636 h 58297"/>
                <a:gd name="connsiteX3" fmla="*/ -4646 w 11383"/>
                <a:gd name="connsiteY3" fmla="*/ 9921 h 58297"/>
                <a:gd name="connsiteX4" fmla="*/ -4646 w 11383"/>
                <a:gd name="connsiteY4" fmla="*/ 1539 h 58297"/>
                <a:gd name="connsiteX5" fmla="*/ -646 w 11383"/>
                <a:gd name="connsiteY5" fmla="*/ -175 h 58297"/>
                <a:gd name="connsiteX6" fmla="*/ 3451 w 11383"/>
                <a:gd name="connsiteY6" fmla="*/ 1539 h 58297"/>
                <a:gd name="connsiteX7" fmla="*/ -5502 w 11383"/>
                <a:gd name="connsiteY7" fmla="*/ 17351 h 58297"/>
                <a:gd name="connsiteX8" fmla="*/ 4023 w 11383"/>
                <a:gd name="connsiteY8" fmla="*/ 17351 h 58297"/>
                <a:gd name="connsiteX9" fmla="*/ 4023 w 11383"/>
                <a:gd name="connsiteY9" fmla="*/ 58118 h 58297"/>
                <a:gd name="connsiteX10" fmla="*/ -5502 w 11383"/>
                <a:gd name="connsiteY10" fmla="*/ 58118 h 58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383" h="58297">
                  <a:moveTo>
                    <a:pt x="3451" y="1539"/>
                  </a:moveTo>
                  <a:cubicBezTo>
                    <a:pt x="5642" y="3911"/>
                    <a:pt x="5642" y="7550"/>
                    <a:pt x="3451" y="9921"/>
                  </a:cubicBezTo>
                  <a:cubicBezTo>
                    <a:pt x="2405" y="11074"/>
                    <a:pt x="879" y="11703"/>
                    <a:pt x="-646" y="11636"/>
                  </a:cubicBezTo>
                  <a:cubicBezTo>
                    <a:pt x="-2167" y="11683"/>
                    <a:pt x="-3599" y="11055"/>
                    <a:pt x="-4646" y="9921"/>
                  </a:cubicBezTo>
                  <a:cubicBezTo>
                    <a:pt x="-6836" y="7550"/>
                    <a:pt x="-6836" y="3911"/>
                    <a:pt x="-4646" y="1539"/>
                  </a:cubicBezTo>
                  <a:cubicBezTo>
                    <a:pt x="-3599" y="406"/>
                    <a:pt x="-2167" y="-223"/>
                    <a:pt x="-646" y="-175"/>
                  </a:cubicBezTo>
                  <a:cubicBezTo>
                    <a:pt x="879" y="-242"/>
                    <a:pt x="2405" y="387"/>
                    <a:pt x="3451" y="1539"/>
                  </a:cubicBezTo>
                  <a:close/>
                  <a:moveTo>
                    <a:pt x="-5502" y="17351"/>
                  </a:moveTo>
                  <a:lnTo>
                    <a:pt x="4023" y="17351"/>
                  </a:lnTo>
                  <a:lnTo>
                    <a:pt x="4023" y="58118"/>
                  </a:lnTo>
                  <a:lnTo>
                    <a:pt x="-5502" y="58118"/>
                  </a:lnTo>
                  <a:close/>
                </a:path>
              </a:pathLst>
            </a:custGeom>
            <a:solidFill>
              <a:srgbClr val="6D6E71"/>
            </a:solidFill>
            <a:ln w="9525" cap="flat">
              <a:noFill/>
              <a:prstDash val="solid"/>
              <a:miter/>
            </a:ln>
          </p:spPr>
          <p:txBody>
            <a:bodyPr rtlCol="0" anchor="ctr"/>
            <a:lstStyle/>
            <a:p>
              <a:endParaRPr lang="en-US"/>
            </a:p>
          </p:txBody>
        </p:sp>
        <p:sp>
          <p:nvSpPr>
            <p:cNvPr id="1942" name="Freeform: Shape 1941">
              <a:extLst>
                <a:ext uri="{FF2B5EF4-FFF2-40B4-BE49-F238E27FC236}">
                  <a16:creationId xmlns:a16="http://schemas.microsoft.com/office/drawing/2014/main" id="{A1CBD252-A282-4357-BF4C-366F97BCDCE5}"/>
                </a:ext>
              </a:extLst>
            </p:cNvPr>
            <p:cNvSpPr/>
            <p:nvPr/>
          </p:nvSpPr>
          <p:spPr>
            <a:xfrm>
              <a:off x="18704051" y="4914479"/>
              <a:ext cx="39261" cy="41188"/>
            </a:xfrm>
            <a:custGeom>
              <a:avLst/>
              <a:gdLst>
                <a:gd name="connsiteX0" fmla="*/ 28956 w 39261"/>
                <a:gd name="connsiteY0" fmla="*/ 4051 h 41188"/>
                <a:gd name="connsiteX1" fmla="*/ 32955 w 39261"/>
                <a:gd name="connsiteY1" fmla="*/ 15577 h 41188"/>
                <a:gd name="connsiteX2" fmla="*/ 32955 w 39261"/>
                <a:gd name="connsiteY2" fmla="*/ 41008 h 41188"/>
                <a:gd name="connsiteX3" fmla="*/ 22956 w 39261"/>
                <a:gd name="connsiteY3" fmla="*/ 41008 h 41188"/>
                <a:gd name="connsiteX4" fmla="*/ 22956 w 39261"/>
                <a:gd name="connsiteY4" fmla="*/ 18434 h 41188"/>
                <a:gd name="connsiteX5" fmla="*/ 20575 w 39261"/>
                <a:gd name="connsiteY5" fmla="*/ 11672 h 41188"/>
                <a:gd name="connsiteX6" fmla="*/ 13905 w 39261"/>
                <a:gd name="connsiteY6" fmla="*/ 9195 h 41188"/>
                <a:gd name="connsiteX7" fmla="*/ 6096 w 39261"/>
                <a:gd name="connsiteY7" fmla="*/ 12624 h 41188"/>
                <a:gd name="connsiteX8" fmla="*/ 3236 w 39261"/>
                <a:gd name="connsiteY8" fmla="*/ 21006 h 41188"/>
                <a:gd name="connsiteX9" fmla="*/ 3236 w 39261"/>
                <a:gd name="connsiteY9" fmla="*/ 41008 h 41188"/>
                <a:gd name="connsiteX10" fmla="*/ -6289 w 39261"/>
                <a:gd name="connsiteY10" fmla="*/ 41008 h 41188"/>
                <a:gd name="connsiteX11" fmla="*/ -6289 w 39261"/>
                <a:gd name="connsiteY11" fmla="*/ 242 h 41188"/>
                <a:gd name="connsiteX12" fmla="*/ 3236 w 39261"/>
                <a:gd name="connsiteY12" fmla="*/ 242 h 41188"/>
                <a:gd name="connsiteX13" fmla="*/ 3236 w 39261"/>
                <a:gd name="connsiteY13" fmla="*/ 7861 h 41188"/>
                <a:gd name="connsiteX14" fmla="*/ 17905 w 39261"/>
                <a:gd name="connsiteY14" fmla="*/ -139 h 41188"/>
                <a:gd name="connsiteX15" fmla="*/ 28956 w 39261"/>
                <a:gd name="connsiteY15" fmla="*/ 4051 h 4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261" h="41188">
                  <a:moveTo>
                    <a:pt x="28956" y="4051"/>
                  </a:moveTo>
                  <a:cubicBezTo>
                    <a:pt x="31718" y="7223"/>
                    <a:pt x="33146" y="11357"/>
                    <a:pt x="32955" y="15577"/>
                  </a:cubicBezTo>
                  <a:lnTo>
                    <a:pt x="32955" y="41008"/>
                  </a:lnTo>
                  <a:lnTo>
                    <a:pt x="22956" y="41008"/>
                  </a:lnTo>
                  <a:lnTo>
                    <a:pt x="22956" y="18434"/>
                  </a:lnTo>
                  <a:cubicBezTo>
                    <a:pt x="23049" y="15957"/>
                    <a:pt x="22193" y="13529"/>
                    <a:pt x="20575" y="11672"/>
                  </a:cubicBezTo>
                  <a:cubicBezTo>
                    <a:pt x="18761" y="10014"/>
                    <a:pt x="16380" y="9128"/>
                    <a:pt x="13905" y="9195"/>
                  </a:cubicBezTo>
                  <a:cubicBezTo>
                    <a:pt x="10952" y="9138"/>
                    <a:pt x="8096" y="10395"/>
                    <a:pt x="6096" y="12624"/>
                  </a:cubicBezTo>
                  <a:cubicBezTo>
                    <a:pt x="4097" y="14967"/>
                    <a:pt x="3143" y="17958"/>
                    <a:pt x="3236" y="21006"/>
                  </a:cubicBezTo>
                  <a:lnTo>
                    <a:pt x="3236" y="41008"/>
                  </a:lnTo>
                  <a:lnTo>
                    <a:pt x="-6289" y="41008"/>
                  </a:lnTo>
                  <a:lnTo>
                    <a:pt x="-6289" y="242"/>
                  </a:lnTo>
                  <a:lnTo>
                    <a:pt x="3236" y="242"/>
                  </a:lnTo>
                  <a:lnTo>
                    <a:pt x="3236" y="7861"/>
                  </a:lnTo>
                  <a:cubicBezTo>
                    <a:pt x="6096" y="2547"/>
                    <a:pt x="11905" y="-578"/>
                    <a:pt x="17905" y="-139"/>
                  </a:cubicBezTo>
                  <a:cubicBezTo>
                    <a:pt x="22002" y="-330"/>
                    <a:pt x="26002" y="1185"/>
                    <a:pt x="28956" y="4051"/>
                  </a:cubicBezTo>
                  <a:close/>
                </a:path>
              </a:pathLst>
            </a:custGeom>
            <a:solidFill>
              <a:srgbClr val="6D6E71"/>
            </a:solidFill>
            <a:ln w="9525" cap="flat">
              <a:noFill/>
              <a:prstDash val="solid"/>
              <a:miter/>
            </a:ln>
          </p:spPr>
          <p:txBody>
            <a:bodyPr rtlCol="0" anchor="ctr"/>
            <a:lstStyle/>
            <a:p>
              <a:endParaRPr lang="en-US"/>
            </a:p>
          </p:txBody>
        </p:sp>
        <p:sp>
          <p:nvSpPr>
            <p:cNvPr id="1943" name="Freeform: Shape 1942">
              <a:extLst>
                <a:ext uri="{FF2B5EF4-FFF2-40B4-BE49-F238E27FC236}">
                  <a16:creationId xmlns:a16="http://schemas.microsoft.com/office/drawing/2014/main" id="{821A4CB6-FFAE-4644-A611-F9FE8C8ED2BF}"/>
                </a:ext>
              </a:extLst>
            </p:cNvPr>
            <p:cNvSpPr/>
            <p:nvPr/>
          </p:nvSpPr>
          <p:spPr>
            <a:xfrm>
              <a:off x="18750906" y="4914609"/>
              <a:ext cx="40974" cy="56208"/>
            </a:xfrm>
            <a:custGeom>
              <a:avLst/>
              <a:gdLst>
                <a:gd name="connsiteX0" fmla="*/ 34678 w 40974"/>
                <a:gd name="connsiteY0" fmla="*/ 112 h 56208"/>
                <a:gd name="connsiteX1" fmla="*/ 34678 w 40974"/>
                <a:gd name="connsiteY1" fmla="*/ 36974 h 56208"/>
                <a:gd name="connsiteX2" fmla="*/ 32106 w 40974"/>
                <a:gd name="connsiteY2" fmla="*/ 47070 h 56208"/>
                <a:gd name="connsiteX3" fmla="*/ 24674 w 40974"/>
                <a:gd name="connsiteY3" fmla="*/ 53738 h 56208"/>
                <a:gd name="connsiteX4" fmla="*/ 13438 w 40974"/>
                <a:gd name="connsiteY4" fmla="*/ 56024 h 56208"/>
                <a:gd name="connsiteX5" fmla="*/ -3803 w 40974"/>
                <a:gd name="connsiteY5" fmla="*/ 50594 h 56208"/>
                <a:gd name="connsiteX6" fmla="*/ 104 w 40974"/>
                <a:gd name="connsiteY6" fmla="*/ 43451 h 56208"/>
                <a:gd name="connsiteX7" fmla="*/ 12866 w 40974"/>
                <a:gd name="connsiteY7" fmla="*/ 47737 h 56208"/>
                <a:gd name="connsiteX8" fmla="*/ 21628 w 40974"/>
                <a:gd name="connsiteY8" fmla="*/ 44880 h 56208"/>
                <a:gd name="connsiteX9" fmla="*/ 24772 w 40974"/>
                <a:gd name="connsiteY9" fmla="*/ 37259 h 56208"/>
                <a:gd name="connsiteX10" fmla="*/ 24772 w 40974"/>
                <a:gd name="connsiteY10" fmla="*/ 32402 h 56208"/>
                <a:gd name="connsiteX11" fmla="*/ 19530 w 40974"/>
                <a:gd name="connsiteY11" fmla="*/ 37164 h 56208"/>
                <a:gd name="connsiteX12" fmla="*/ 11912 w 40974"/>
                <a:gd name="connsiteY12" fmla="*/ 38784 h 56208"/>
                <a:gd name="connsiteX13" fmla="*/ 2387 w 40974"/>
                <a:gd name="connsiteY13" fmla="*/ 36307 h 56208"/>
                <a:gd name="connsiteX14" fmla="*/ -3994 w 40974"/>
                <a:gd name="connsiteY14" fmla="*/ 29449 h 56208"/>
                <a:gd name="connsiteX15" fmla="*/ -6282 w 40974"/>
                <a:gd name="connsiteY15" fmla="*/ 19162 h 56208"/>
                <a:gd name="connsiteX16" fmla="*/ -3994 w 40974"/>
                <a:gd name="connsiteY16" fmla="*/ 9066 h 56208"/>
                <a:gd name="connsiteX17" fmla="*/ 2387 w 40974"/>
                <a:gd name="connsiteY17" fmla="*/ 2207 h 56208"/>
                <a:gd name="connsiteX18" fmla="*/ 11912 w 40974"/>
                <a:gd name="connsiteY18" fmla="*/ -174 h 56208"/>
                <a:gd name="connsiteX19" fmla="*/ 19437 w 40974"/>
                <a:gd name="connsiteY19" fmla="*/ 1446 h 56208"/>
                <a:gd name="connsiteX20" fmla="*/ 24772 w 40974"/>
                <a:gd name="connsiteY20" fmla="*/ 6208 h 56208"/>
                <a:gd name="connsiteX21" fmla="*/ 24772 w 40974"/>
                <a:gd name="connsiteY21" fmla="*/ 112 h 56208"/>
                <a:gd name="connsiteX22" fmla="*/ 21819 w 40974"/>
                <a:gd name="connsiteY22" fmla="*/ 27830 h 56208"/>
                <a:gd name="connsiteX23" fmla="*/ 21819 w 40974"/>
                <a:gd name="connsiteY23" fmla="*/ 10971 h 56208"/>
                <a:gd name="connsiteX24" fmla="*/ 14010 w 40974"/>
                <a:gd name="connsiteY24" fmla="*/ 7732 h 56208"/>
                <a:gd name="connsiteX25" fmla="*/ 6196 w 40974"/>
                <a:gd name="connsiteY25" fmla="*/ 10971 h 56208"/>
                <a:gd name="connsiteX26" fmla="*/ 6196 w 40974"/>
                <a:gd name="connsiteY26" fmla="*/ 27830 h 56208"/>
                <a:gd name="connsiteX27" fmla="*/ 21819 w 40974"/>
                <a:gd name="connsiteY27" fmla="*/ 27830 h 5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0974" h="56208">
                  <a:moveTo>
                    <a:pt x="34678" y="112"/>
                  </a:moveTo>
                  <a:lnTo>
                    <a:pt x="34678" y="36974"/>
                  </a:lnTo>
                  <a:cubicBezTo>
                    <a:pt x="34771" y="40517"/>
                    <a:pt x="33916" y="44013"/>
                    <a:pt x="32106" y="47070"/>
                  </a:cubicBezTo>
                  <a:cubicBezTo>
                    <a:pt x="30297" y="49966"/>
                    <a:pt x="27725" y="52290"/>
                    <a:pt x="24674" y="53738"/>
                  </a:cubicBezTo>
                  <a:cubicBezTo>
                    <a:pt x="21154" y="55319"/>
                    <a:pt x="17340" y="56100"/>
                    <a:pt x="13438" y="56024"/>
                  </a:cubicBezTo>
                  <a:cubicBezTo>
                    <a:pt x="7247" y="56052"/>
                    <a:pt x="1243" y="54157"/>
                    <a:pt x="-3803" y="50594"/>
                  </a:cubicBezTo>
                  <a:lnTo>
                    <a:pt x="104" y="43451"/>
                  </a:lnTo>
                  <a:cubicBezTo>
                    <a:pt x="3815" y="46242"/>
                    <a:pt x="8294" y="47746"/>
                    <a:pt x="12866" y="47737"/>
                  </a:cubicBezTo>
                  <a:cubicBezTo>
                    <a:pt x="16010" y="47889"/>
                    <a:pt x="19154" y="46870"/>
                    <a:pt x="21628" y="44880"/>
                  </a:cubicBezTo>
                  <a:cubicBezTo>
                    <a:pt x="23819" y="42946"/>
                    <a:pt x="24963" y="40146"/>
                    <a:pt x="24772" y="37259"/>
                  </a:cubicBezTo>
                  <a:lnTo>
                    <a:pt x="24772" y="32402"/>
                  </a:lnTo>
                  <a:cubicBezTo>
                    <a:pt x="23535" y="34440"/>
                    <a:pt x="21721" y="36078"/>
                    <a:pt x="19530" y="37164"/>
                  </a:cubicBezTo>
                  <a:cubicBezTo>
                    <a:pt x="17149" y="38317"/>
                    <a:pt x="14577" y="38869"/>
                    <a:pt x="11912" y="38784"/>
                  </a:cubicBezTo>
                  <a:cubicBezTo>
                    <a:pt x="8578" y="38888"/>
                    <a:pt x="5243" y="38021"/>
                    <a:pt x="2387" y="36307"/>
                  </a:cubicBezTo>
                  <a:cubicBezTo>
                    <a:pt x="-375" y="34659"/>
                    <a:pt x="-2566" y="32287"/>
                    <a:pt x="-3994" y="29449"/>
                  </a:cubicBezTo>
                  <a:cubicBezTo>
                    <a:pt x="-5519" y="26249"/>
                    <a:pt x="-6375" y="22724"/>
                    <a:pt x="-6282" y="19162"/>
                  </a:cubicBezTo>
                  <a:cubicBezTo>
                    <a:pt x="-6375" y="15657"/>
                    <a:pt x="-5519" y="12199"/>
                    <a:pt x="-3994" y="9066"/>
                  </a:cubicBezTo>
                  <a:cubicBezTo>
                    <a:pt x="-2468" y="6246"/>
                    <a:pt x="-278" y="3884"/>
                    <a:pt x="2387" y="2207"/>
                  </a:cubicBezTo>
                  <a:cubicBezTo>
                    <a:pt x="5341" y="569"/>
                    <a:pt x="8578" y="-259"/>
                    <a:pt x="11912" y="-174"/>
                  </a:cubicBezTo>
                  <a:cubicBezTo>
                    <a:pt x="14484" y="-202"/>
                    <a:pt x="17056" y="350"/>
                    <a:pt x="19437" y="1446"/>
                  </a:cubicBezTo>
                  <a:cubicBezTo>
                    <a:pt x="21628" y="2560"/>
                    <a:pt x="23437" y="4198"/>
                    <a:pt x="24772" y="6208"/>
                  </a:cubicBezTo>
                  <a:lnTo>
                    <a:pt x="24772" y="112"/>
                  </a:lnTo>
                  <a:close/>
                  <a:moveTo>
                    <a:pt x="21819" y="27830"/>
                  </a:moveTo>
                  <a:cubicBezTo>
                    <a:pt x="25725" y="22896"/>
                    <a:pt x="25725" y="15905"/>
                    <a:pt x="21819" y="10971"/>
                  </a:cubicBezTo>
                  <a:cubicBezTo>
                    <a:pt x="19819" y="8789"/>
                    <a:pt x="16959" y="7608"/>
                    <a:pt x="14010" y="7732"/>
                  </a:cubicBezTo>
                  <a:cubicBezTo>
                    <a:pt x="11057" y="7646"/>
                    <a:pt x="8196" y="8818"/>
                    <a:pt x="6196" y="10971"/>
                  </a:cubicBezTo>
                  <a:cubicBezTo>
                    <a:pt x="2104" y="15847"/>
                    <a:pt x="2104" y="22953"/>
                    <a:pt x="6196" y="27830"/>
                  </a:cubicBezTo>
                  <a:cubicBezTo>
                    <a:pt x="10484" y="32144"/>
                    <a:pt x="17531" y="32144"/>
                    <a:pt x="21819" y="27830"/>
                  </a:cubicBezTo>
                  <a:close/>
                </a:path>
              </a:pathLst>
            </a:custGeom>
            <a:solidFill>
              <a:srgbClr val="6D6E71"/>
            </a:solidFill>
            <a:ln w="9525" cap="flat">
              <a:noFill/>
              <a:prstDash val="solid"/>
              <a:miter/>
            </a:ln>
          </p:spPr>
          <p:txBody>
            <a:bodyPr rtlCol="0" anchor="ctr"/>
            <a:lstStyle/>
            <a:p>
              <a:endParaRPr lang="en-US"/>
            </a:p>
          </p:txBody>
        </p:sp>
        <p:sp>
          <p:nvSpPr>
            <p:cNvPr id="1944" name="Freeform: Shape 1943">
              <a:extLst>
                <a:ext uri="{FF2B5EF4-FFF2-40B4-BE49-F238E27FC236}">
                  <a16:creationId xmlns:a16="http://schemas.microsoft.com/office/drawing/2014/main" id="{A2687678-5B47-4088-8C92-281BC7033BAE}"/>
                </a:ext>
              </a:extLst>
            </p:cNvPr>
            <p:cNvSpPr/>
            <p:nvPr/>
          </p:nvSpPr>
          <p:spPr>
            <a:xfrm>
              <a:off x="18239923" y="4986743"/>
              <a:ext cx="55886" cy="55387"/>
            </a:xfrm>
            <a:custGeom>
              <a:avLst/>
              <a:gdLst>
                <a:gd name="connsiteX0" fmla="*/ 41599 w 55886"/>
                <a:gd name="connsiteY0" fmla="*/ 47135 h 55387"/>
                <a:gd name="connsiteX1" fmla="*/ 1783 w 55886"/>
                <a:gd name="connsiteY1" fmla="*/ 47135 h 55387"/>
                <a:gd name="connsiteX2" fmla="*/ 1783 w 55886"/>
                <a:gd name="connsiteY2" fmla="*/ 7892 h 55387"/>
                <a:gd name="connsiteX3" fmla="*/ 41599 w 55886"/>
                <a:gd name="connsiteY3" fmla="*/ 7892 h 55387"/>
                <a:gd name="connsiteX4" fmla="*/ 41599 w 55886"/>
                <a:gd name="connsiteY4" fmla="*/ 47135 h 55387"/>
                <a:gd name="connsiteX5" fmla="*/ 37502 w 55886"/>
                <a:gd name="connsiteY5" fmla="*/ 27514 h 55387"/>
                <a:gd name="connsiteX6" fmla="*/ 32930 w 55886"/>
                <a:gd name="connsiteY6" fmla="*/ 15417 h 55387"/>
                <a:gd name="connsiteX7" fmla="*/ 11689 w 55886"/>
                <a:gd name="connsiteY7" fmla="*/ 14188 h 55387"/>
                <a:gd name="connsiteX8" fmla="*/ 10452 w 55886"/>
                <a:gd name="connsiteY8" fmla="*/ 15417 h 55387"/>
                <a:gd name="connsiteX9" fmla="*/ 10452 w 55886"/>
                <a:gd name="connsiteY9" fmla="*/ 39610 h 55387"/>
                <a:gd name="connsiteX10" fmla="*/ 31693 w 55886"/>
                <a:gd name="connsiteY10" fmla="*/ 40839 h 55387"/>
                <a:gd name="connsiteX11" fmla="*/ 32930 w 55886"/>
                <a:gd name="connsiteY11" fmla="*/ 39610 h 55387"/>
                <a:gd name="connsiteX12" fmla="*/ 37502 w 55886"/>
                <a:gd name="connsiteY12" fmla="*/ 27514 h 5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886" h="55387">
                  <a:moveTo>
                    <a:pt x="41599" y="47135"/>
                  </a:moveTo>
                  <a:cubicBezTo>
                    <a:pt x="30548" y="57899"/>
                    <a:pt x="12833" y="57899"/>
                    <a:pt x="1783" y="47135"/>
                  </a:cubicBezTo>
                  <a:cubicBezTo>
                    <a:pt x="-8979" y="36286"/>
                    <a:pt x="-8979" y="18741"/>
                    <a:pt x="1783" y="7892"/>
                  </a:cubicBezTo>
                  <a:cubicBezTo>
                    <a:pt x="12833" y="-2871"/>
                    <a:pt x="30548" y="-2871"/>
                    <a:pt x="41599" y="7892"/>
                  </a:cubicBezTo>
                  <a:cubicBezTo>
                    <a:pt x="52263" y="18808"/>
                    <a:pt x="52263" y="36220"/>
                    <a:pt x="41599" y="47135"/>
                  </a:cubicBezTo>
                  <a:close/>
                  <a:moveTo>
                    <a:pt x="37502" y="27514"/>
                  </a:moveTo>
                  <a:cubicBezTo>
                    <a:pt x="37595" y="23037"/>
                    <a:pt x="35976" y="18703"/>
                    <a:pt x="32930" y="15417"/>
                  </a:cubicBezTo>
                  <a:cubicBezTo>
                    <a:pt x="27404" y="9207"/>
                    <a:pt x="17879" y="8654"/>
                    <a:pt x="11689" y="14188"/>
                  </a:cubicBezTo>
                  <a:cubicBezTo>
                    <a:pt x="11210" y="14569"/>
                    <a:pt x="10833" y="14979"/>
                    <a:pt x="10452" y="15417"/>
                  </a:cubicBezTo>
                  <a:cubicBezTo>
                    <a:pt x="4355" y="22332"/>
                    <a:pt x="4355" y="32696"/>
                    <a:pt x="10452" y="39610"/>
                  </a:cubicBezTo>
                  <a:cubicBezTo>
                    <a:pt x="15973" y="45821"/>
                    <a:pt x="25498" y="46373"/>
                    <a:pt x="31693" y="40839"/>
                  </a:cubicBezTo>
                  <a:cubicBezTo>
                    <a:pt x="32167" y="40459"/>
                    <a:pt x="32548" y="40049"/>
                    <a:pt x="32930" y="39610"/>
                  </a:cubicBezTo>
                  <a:cubicBezTo>
                    <a:pt x="35976" y="36334"/>
                    <a:pt x="37595" y="31990"/>
                    <a:pt x="37502" y="27514"/>
                  </a:cubicBezTo>
                  <a:close/>
                </a:path>
              </a:pathLst>
            </a:custGeom>
            <a:solidFill>
              <a:srgbClr val="6D6E71"/>
            </a:solidFill>
            <a:ln w="9525" cap="flat">
              <a:noFill/>
              <a:prstDash val="solid"/>
              <a:miter/>
            </a:ln>
          </p:spPr>
          <p:txBody>
            <a:bodyPr rtlCol="0" anchor="ctr"/>
            <a:lstStyle/>
            <a:p>
              <a:endParaRPr lang="en-US"/>
            </a:p>
          </p:txBody>
        </p:sp>
        <p:sp>
          <p:nvSpPr>
            <p:cNvPr id="1945" name="Freeform: Shape 1944">
              <a:extLst>
                <a:ext uri="{FF2B5EF4-FFF2-40B4-BE49-F238E27FC236}">
                  <a16:creationId xmlns:a16="http://schemas.microsoft.com/office/drawing/2014/main" id="{3F3014B9-265E-451A-95B8-042728978FA5}"/>
                </a:ext>
              </a:extLst>
            </p:cNvPr>
            <p:cNvSpPr/>
            <p:nvPr/>
          </p:nvSpPr>
          <p:spPr>
            <a:xfrm>
              <a:off x="18304236" y="5000149"/>
              <a:ext cx="38436" cy="41630"/>
            </a:xfrm>
            <a:custGeom>
              <a:avLst/>
              <a:gdLst>
                <a:gd name="connsiteX0" fmla="*/ 20716 w 38436"/>
                <a:gd name="connsiteY0" fmla="*/ 22204 h 41630"/>
                <a:gd name="connsiteX1" fmla="*/ 20716 w 38436"/>
                <a:gd name="connsiteY1" fmla="*/ 105 h 41630"/>
                <a:gd name="connsiteX2" fmla="*/ 32147 w 38436"/>
                <a:gd name="connsiteY2" fmla="*/ 105 h 41630"/>
                <a:gd name="connsiteX3" fmla="*/ 32147 w 38436"/>
                <a:gd name="connsiteY3" fmla="*/ 41063 h 41630"/>
                <a:gd name="connsiteX4" fmla="*/ 20716 w 38436"/>
                <a:gd name="connsiteY4" fmla="*/ 41063 h 41630"/>
                <a:gd name="connsiteX5" fmla="*/ 20716 w 38436"/>
                <a:gd name="connsiteY5" fmla="*/ 35348 h 41630"/>
                <a:gd name="connsiteX6" fmla="*/ 9670 w 38436"/>
                <a:gd name="connsiteY6" fmla="*/ 41444 h 41630"/>
                <a:gd name="connsiteX7" fmla="*/ -1664 w 38436"/>
                <a:gd name="connsiteY7" fmla="*/ 37158 h 41630"/>
                <a:gd name="connsiteX8" fmla="*/ -6236 w 38436"/>
                <a:gd name="connsiteY8" fmla="*/ 24585 h 41630"/>
                <a:gd name="connsiteX9" fmla="*/ -6236 w 38436"/>
                <a:gd name="connsiteY9" fmla="*/ -180 h 41630"/>
                <a:gd name="connsiteX10" fmla="*/ 5289 w 38436"/>
                <a:gd name="connsiteY10" fmla="*/ -180 h 41630"/>
                <a:gd name="connsiteX11" fmla="*/ 5289 w 38436"/>
                <a:gd name="connsiteY11" fmla="*/ 22108 h 41630"/>
                <a:gd name="connsiteX12" fmla="*/ 12242 w 38436"/>
                <a:gd name="connsiteY12" fmla="*/ 31633 h 41630"/>
                <a:gd name="connsiteX13" fmla="*/ 18148 w 38436"/>
                <a:gd name="connsiteY13" fmla="*/ 29157 h 41630"/>
                <a:gd name="connsiteX14" fmla="*/ 20716 w 38436"/>
                <a:gd name="connsiteY14" fmla="*/ 22204 h 41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436" h="41630">
                  <a:moveTo>
                    <a:pt x="20716" y="22204"/>
                  </a:moveTo>
                  <a:lnTo>
                    <a:pt x="20716" y="105"/>
                  </a:lnTo>
                  <a:lnTo>
                    <a:pt x="32147" y="105"/>
                  </a:lnTo>
                  <a:lnTo>
                    <a:pt x="32147" y="41063"/>
                  </a:lnTo>
                  <a:lnTo>
                    <a:pt x="20716" y="41063"/>
                  </a:lnTo>
                  <a:lnTo>
                    <a:pt x="20716" y="35348"/>
                  </a:lnTo>
                  <a:cubicBezTo>
                    <a:pt x="18334" y="39129"/>
                    <a:pt x="14144" y="41425"/>
                    <a:pt x="9670" y="41444"/>
                  </a:cubicBezTo>
                  <a:cubicBezTo>
                    <a:pt x="5479" y="41558"/>
                    <a:pt x="1382" y="40015"/>
                    <a:pt x="-1664" y="37158"/>
                  </a:cubicBezTo>
                  <a:cubicBezTo>
                    <a:pt x="-4906" y="33814"/>
                    <a:pt x="-6618" y="29233"/>
                    <a:pt x="-6236" y="24585"/>
                  </a:cubicBezTo>
                  <a:lnTo>
                    <a:pt x="-6236" y="-180"/>
                  </a:lnTo>
                  <a:lnTo>
                    <a:pt x="5289" y="-180"/>
                  </a:lnTo>
                  <a:lnTo>
                    <a:pt x="5289" y="22108"/>
                  </a:lnTo>
                  <a:cubicBezTo>
                    <a:pt x="5289" y="28395"/>
                    <a:pt x="7572" y="31633"/>
                    <a:pt x="12242" y="31633"/>
                  </a:cubicBezTo>
                  <a:cubicBezTo>
                    <a:pt x="14432" y="31691"/>
                    <a:pt x="16623" y="30786"/>
                    <a:pt x="18148" y="29157"/>
                  </a:cubicBezTo>
                  <a:cubicBezTo>
                    <a:pt x="19958" y="27281"/>
                    <a:pt x="20813" y="24775"/>
                    <a:pt x="20716" y="22204"/>
                  </a:cubicBezTo>
                  <a:close/>
                </a:path>
              </a:pathLst>
            </a:custGeom>
            <a:solidFill>
              <a:srgbClr val="6D6E71"/>
            </a:solidFill>
            <a:ln w="9525" cap="flat">
              <a:noFill/>
              <a:prstDash val="solid"/>
              <a:miter/>
            </a:ln>
          </p:spPr>
          <p:txBody>
            <a:bodyPr rtlCol="0" anchor="ctr"/>
            <a:lstStyle/>
            <a:p>
              <a:endParaRPr lang="en-US"/>
            </a:p>
          </p:txBody>
        </p:sp>
        <p:sp>
          <p:nvSpPr>
            <p:cNvPr id="1946" name="Freeform: Shape 1945">
              <a:extLst>
                <a:ext uri="{FF2B5EF4-FFF2-40B4-BE49-F238E27FC236}">
                  <a16:creationId xmlns:a16="http://schemas.microsoft.com/office/drawing/2014/main" id="{A7A828E8-E3EF-41A0-9CBE-F77ACD0DAE7E}"/>
                </a:ext>
              </a:extLst>
            </p:cNvPr>
            <p:cNvSpPr/>
            <p:nvPr/>
          </p:nvSpPr>
          <p:spPr>
            <a:xfrm>
              <a:off x="18350579" y="4988053"/>
              <a:ext cx="30100" cy="54008"/>
            </a:xfrm>
            <a:custGeom>
              <a:avLst/>
              <a:gdLst>
                <a:gd name="connsiteX0" fmla="*/ 9999 w 30100"/>
                <a:gd name="connsiteY0" fmla="*/ 20394 h 54008"/>
                <a:gd name="connsiteX1" fmla="*/ 9999 w 30100"/>
                <a:gd name="connsiteY1" fmla="*/ 38778 h 54008"/>
                <a:gd name="connsiteX2" fmla="*/ 11236 w 30100"/>
                <a:gd name="connsiteY2" fmla="*/ 42492 h 54008"/>
                <a:gd name="connsiteX3" fmla="*/ 14096 w 30100"/>
                <a:gd name="connsiteY3" fmla="*/ 43825 h 54008"/>
                <a:gd name="connsiteX4" fmla="*/ 19524 w 30100"/>
                <a:gd name="connsiteY4" fmla="*/ 40873 h 54008"/>
                <a:gd name="connsiteX5" fmla="*/ 23812 w 30100"/>
                <a:gd name="connsiteY5" fmla="*/ 48874 h 54008"/>
                <a:gd name="connsiteX6" fmla="*/ 12571 w 30100"/>
                <a:gd name="connsiteY6" fmla="*/ 53827 h 54008"/>
                <a:gd name="connsiteX7" fmla="*/ 2571 w 30100"/>
                <a:gd name="connsiteY7" fmla="*/ 49922 h 54008"/>
                <a:gd name="connsiteX8" fmla="*/ -1526 w 30100"/>
                <a:gd name="connsiteY8" fmla="*/ 39254 h 54008"/>
                <a:gd name="connsiteX9" fmla="*/ -1526 w 30100"/>
                <a:gd name="connsiteY9" fmla="*/ 20204 h 54008"/>
                <a:gd name="connsiteX10" fmla="*/ -6289 w 30100"/>
                <a:gd name="connsiteY10" fmla="*/ 20204 h 54008"/>
                <a:gd name="connsiteX11" fmla="*/ -6289 w 30100"/>
                <a:gd name="connsiteY11" fmla="*/ 12012 h 54008"/>
                <a:gd name="connsiteX12" fmla="*/ -1526 w 30100"/>
                <a:gd name="connsiteY12" fmla="*/ 12012 h 54008"/>
                <a:gd name="connsiteX13" fmla="*/ -1526 w 30100"/>
                <a:gd name="connsiteY13" fmla="*/ -180 h 54008"/>
                <a:gd name="connsiteX14" fmla="*/ 9999 w 30100"/>
                <a:gd name="connsiteY14" fmla="*/ -180 h 54008"/>
                <a:gd name="connsiteX15" fmla="*/ 9999 w 30100"/>
                <a:gd name="connsiteY15" fmla="*/ 12107 h 54008"/>
                <a:gd name="connsiteX16" fmla="*/ 19524 w 30100"/>
                <a:gd name="connsiteY16" fmla="*/ 12107 h 54008"/>
                <a:gd name="connsiteX17" fmla="*/ 19524 w 30100"/>
                <a:gd name="connsiteY17" fmla="*/ 20299 h 54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100" h="54008">
                  <a:moveTo>
                    <a:pt x="9999" y="20394"/>
                  </a:moveTo>
                  <a:lnTo>
                    <a:pt x="9999" y="38778"/>
                  </a:lnTo>
                  <a:cubicBezTo>
                    <a:pt x="9999" y="40120"/>
                    <a:pt x="10380" y="41435"/>
                    <a:pt x="11236" y="42492"/>
                  </a:cubicBezTo>
                  <a:cubicBezTo>
                    <a:pt x="11998" y="43311"/>
                    <a:pt x="12952" y="43788"/>
                    <a:pt x="14096" y="43825"/>
                  </a:cubicBezTo>
                  <a:cubicBezTo>
                    <a:pt x="16287" y="43845"/>
                    <a:pt x="18379" y="42730"/>
                    <a:pt x="19524" y="40873"/>
                  </a:cubicBezTo>
                  <a:lnTo>
                    <a:pt x="23812" y="48874"/>
                  </a:lnTo>
                  <a:cubicBezTo>
                    <a:pt x="20858" y="51893"/>
                    <a:pt x="16859" y="53665"/>
                    <a:pt x="12571" y="53827"/>
                  </a:cubicBezTo>
                  <a:cubicBezTo>
                    <a:pt x="8854" y="53884"/>
                    <a:pt x="5236" y="52484"/>
                    <a:pt x="2571" y="49922"/>
                  </a:cubicBezTo>
                  <a:cubicBezTo>
                    <a:pt x="-191" y="47083"/>
                    <a:pt x="-1717" y="43225"/>
                    <a:pt x="-1526" y="39254"/>
                  </a:cubicBezTo>
                  <a:lnTo>
                    <a:pt x="-1526" y="20204"/>
                  </a:lnTo>
                  <a:lnTo>
                    <a:pt x="-6289" y="20204"/>
                  </a:lnTo>
                  <a:lnTo>
                    <a:pt x="-6289" y="12012"/>
                  </a:lnTo>
                  <a:lnTo>
                    <a:pt x="-1526" y="12012"/>
                  </a:lnTo>
                  <a:lnTo>
                    <a:pt x="-1526" y="-180"/>
                  </a:lnTo>
                  <a:lnTo>
                    <a:pt x="9999" y="-180"/>
                  </a:lnTo>
                  <a:lnTo>
                    <a:pt x="9999" y="12107"/>
                  </a:lnTo>
                  <a:lnTo>
                    <a:pt x="19524" y="12107"/>
                  </a:lnTo>
                  <a:lnTo>
                    <a:pt x="19524" y="20299"/>
                  </a:lnTo>
                  <a:close/>
                </a:path>
              </a:pathLst>
            </a:custGeom>
            <a:solidFill>
              <a:srgbClr val="6D6E71"/>
            </a:solidFill>
            <a:ln w="9525" cap="flat">
              <a:noFill/>
              <a:prstDash val="solid"/>
              <a:miter/>
            </a:ln>
          </p:spPr>
          <p:txBody>
            <a:bodyPr rtlCol="0" anchor="ctr"/>
            <a:lstStyle/>
            <a:p>
              <a:endParaRPr lang="en-US"/>
            </a:p>
          </p:txBody>
        </p:sp>
        <p:sp>
          <p:nvSpPr>
            <p:cNvPr id="1947" name="Freeform: Shape 1946">
              <a:extLst>
                <a:ext uri="{FF2B5EF4-FFF2-40B4-BE49-F238E27FC236}">
                  <a16:creationId xmlns:a16="http://schemas.microsoft.com/office/drawing/2014/main" id="{179CE086-B999-4C54-9A0D-AF068104575E}"/>
                </a:ext>
              </a:extLst>
            </p:cNvPr>
            <p:cNvSpPr/>
            <p:nvPr/>
          </p:nvSpPr>
          <p:spPr>
            <a:xfrm>
              <a:off x="18387061" y="4999673"/>
              <a:ext cx="42218" cy="56483"/>
            </a:xfrm>
            <a:custGeom>
              <a:avLst/>
              <a:gdLst>
                <a:gd name="connsiteX0" fmla="*/ 17524 w 42218"/>
                <a:gd name="connsiteY0" fmla="*/ -180 h 56483"/>
                <a:gd name="connsiteX1" fmla="*/ 30286 w 42218"/>
                <a:gd name="connsiteY1" fmla="*/ 5821 h 56483"/>
                <a:gd name="connsiteX2" fmla="*/ 30286 w 42218"/>
                <a:gd name="connsiteY2" fmla="*/ 36016 h 56483"/>
                <a:gd name="connsiteX3" fmla="*/ 17235 w 42218"/>
                <a:gd name="connsiteY3" fmla="*/ 42206 h 56483"/>
                <a:gd name="connsiteX4" fmla="*/ 5138 w 42218"/>
                <a:gd name="connsiteY4" fmla="*/ 36111 h 56483"/>
                <a:gd name="connsiteX5" fmla="*/ 5138 w 42218"/>
                <a:gd name="connsiteY5" fmla="*/ 56304 h 56483"/>
                <a:gd name="connsiteX6" fmla="*/ -6289 w 42218"/>
                <a:gd name="connsiteY6" fmla="*/ 56304 h 56483"/>
                <a:gd name="connsiteX7" fmla="*/ -6289 w 42218"/>
                <a:gd name="connsiteY7" fmla="*/ 582 h 56483"/>
                <a:gd name="connsiteX8" fmla="*/ 5138 w 42218"/>
                <a:gd name="connsiteY8" fmla="*/ 582 h 56483"/>
                <a:gd name="connsiteX9" fmla="*/ 5138 w 42218"/>
                <a:gd name="connsiteY9" fmla="*/ 5155 h 56483"/>
                <a:gd name="connsiteX10" fmla="*/ 17524 w 42218"/>
                <a:gd name="connsiteY10" fmla="*/ -180 h 56483"/>
                <a:gd name="connsiteX11" fmla="*/ 4948 w 42218"/>
                <a:gd name="connsiteY11" fmla="*/ 21061 h 56483"/>
                <a:gd name="connsiteX12" fmla="*/ 7808 w 42218"/>
                <a:gd name="connsiteY12" fmla="*/ 29253 h 56483"/>
                <a:gd name="connsiteX13" fmla="*/ 14473 w 42218"/>
                <a:gd name="connsiteY13" fmla="*/ 32396 h 56483"/>
                <a:gd name="connsiteX14" fmla="*/ 21426 w 42218"/>
                <a:gd name="connsiteY14" fmla="*/ 29253 h 56483"/>
                <a:gd name="connsiteX15" fmla="*/ 24379 w 42218"/>
                <a:gd name="connsiteY15" fmla="*/ 21157 h 56483"/>
                <a:gd name="connsiteX16" fmla="*/ 21523 w 42218"/>
                <a:gd name="connsiteY16" fmla="*/ 12774 h 56483"/>
                <a:gd name="connsiteX17" fmla="*/ 14570 w 42218"/>
                <a:gd name="connsiteY17" fmla="*/ 9440 h 56483"/>
                <a:gd name="connsiteX18" fmla="*/ 7808 w 42218"/>
                <a:gd name="connsiteY18" fmla="*/ 12774 h 56483"/>
                <a:gd name="connsiteX19" fmla="*/ 4948 w 42218"/>
                <a:gd name="connsiteY19" fmla="*/ 21061 h 56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218" h="56483">
                  <a:moveTo>
                    <a:pt x="17524" y="-180"/>
                  </a:moveTo>
                  <a:cubicBezTo>
                    <a:pt x="22477" y="-113"/>
                    <a:pt x="27142" y="2068"/>
                    <a:pt x="30286" y="5821"/>
                  </a:cubicBezTo>
                  <a:cubicBezTo>
                    <a:pt x="37811" y="14489"/>
                    <a:pt x="37811" y="27347"/>
                    <a:pt x="30286" y="36016"/>
                  </a:cubicBezTo>
                  <a:cubicBezTo>
                    <a:pt x="27049" y="39892"/>
                    <a:pt x="22286" y="42149"/>
                    <a:pt x="17235" y="42206"/>
                  </a:cubicBezTo>
                  <a:cubicBezTo>
                    <a:pt x="12473" y="42302"/>
                    <a:pt x="7901" y="40016"/>
                    <a:pt x="5138" y="36111"/>
                  </a:cubicBezTo>
                  <a:lnTo>
                    <a:pt x="5138" y="56304"/>
                  </a:lnTo>
                  <a:lnTo>
                    <a:pt x="-6289" y="56304"/>
                  </a:lnTo>
                  <a:lnTo>
                    <a:pt x="-6289" y="582"/>
                  </a:lnTo>
                  <a:lnTo>
                    <a:pt x="5138" y="582"/>
                  </a:lnTo>
                  <a:lnTo>
                    <a:pt x="5138" y="5155"/>
                  </a:lnTo>
                  <a:cubicBezTo>
                    <a:pt x="8380" y="1744"/>
                    <a:pt x="12854" y="-189"/>
                    <a:pt x="17524" y="-180"/>
                  </a:cubicBezTo>
                  <a:close/>
                  <a:moveTo>
                    <a:pt x="4948" y="21061"/>
                  </a:moveTo>
                  <a:cubicBezTo>
                    <a:pt x="4855" y="24062"/>
                    <a:pt x="5808" y="26986"/>
                    <a:pt x="7808" y="29253"/>
                  </a:cubicBezTo>
                  <a:cubicBezTo>
                    <a:pt x="9427" y="31253"/>
                    <a:pt x="11901" y="32405"/>
                    <a:pt x="14473" y="32396"/>
                  </a:cubicBezTo>
                  <a:cubicBezTo>
                    <a:pt x="17142" y="32367"/>
                    <a:pt x="19617" y="31225"/>
                    <a:pt x="21426" y="29253"/>
                  </a:cubicBezTo>
                  <a:cubicBezTo>
                    <a:pt x="23430" y="27052"/>
                    <a:pt x="24477" y="24138"/>
                    <a:pt x="24379" y="21157"/>
                  </a:cubicBezTo>
                  <a:cubicBezTo>
                    <a:pt x="24477" y="18108"/>
                    <a:pt x="23430" y="15127"/>
                    <a:pt x="21523" y="12774"/>
                  </a:cubicBezTo>
                  <a:cubicBezTo>
                    <a:pt x="19807" y="10736"/>
                    <a:pt x="17235" y="9526"/>
                    <a:pt x="14570" y="9440"/>
                  </a:cubicBezTo>
                  <a:cubicBezTo>
                    <a:pt x="11901" y="9431"/>
                    <a:pt x="9427" y="10669"/>
                    <a:pt x="7808" y="12774"/>
                  </a:cubicBezTo>
                  <a:cubicBezTo>
                    <a:pt x="5901" y="15089"/>
                    <a:pt x="4855" y="18042"/>
                    <a:pt x="4948" y="21061"/>
                  </a:cubicBezTo>
                  <a:close/>
                </a:path>
              </a:pathLst>
            </a:custGeom>
            <a:solidFill>
              <a:srgbClr val="6D6E71"/>
            </a:solidFill>
            <a:ln w="9525" cap="flat">
              <a:noFill/>
              <a:prstDash val="solid"/>
              <a:miter/>
            </a:ln>
          </p:spPr>
          <p:txBody>
            <a:bodyPr rtlCol="0" anchor="ctr"/>
            <a:lstStyle/>
            <a:p>
              <a:endParaRPr lang="en-US"/>
            </a:p>
          </p:txBody>
        </p:sp>
        <p:sp>
          <p:nvSpPr>
            <p:cNvPr id="1948" name="Freeform: Shape 1947">
              <a:extLst>
                <a:ext uri="{FF2B5EF4-FFF2-40B4-BE49-F238E27FC236}">
                  <a16:creationId xmlns:a16="http://schemas.microsoft.com/office/drawing/2014/main" id="{B8F0671A-7D3D-4F6F-B1DB-A870D5026F85}"/>
                </a:ext>
              </a:extLst>
            </p:cNvPr>
            <p:cNvSpPr/>
            <p:nvPr/>
          </p:nvSpPr>
          <p:spPr>
            <a:xfrm>
              <a:off x="18434557" y="4999849"/>
              <a:ext cx="37134" cy="42215"/>
            </a:xfrm>
            <a:custGeom>
              <a:avLst/>
              <a:gdLst>
                <a:gd name="connsiteX0" fmla="*/ 30795 w 37134"/>
                <a:gd name="connsiteY0" fmla="*/ 41363 h 42215"/>
                <a:gd name="connsiteX1" fmla="*/ 20033 w 37134"/>
                <a:gd name="connsiteY1" fmla="*/ 41363 h 42215"/>
                <a:gd name="connsiteX2" fmla="*/ 20033 w 37134"/>
                <a:gd name="connsiteY2" fmla="*/ 36411 h 42215"/>
                <a:gd name="connsiteX3" fmla="*/ 9080 w 37134"/>
                <a:gd name="connsiteY3" fmla="*/ 42030 h 42215"/>
                <a:gd name="connsiteX4" fmla="*/ -1780 w 37134"/>
                <a:gd name="connsiteY4" fmla="*/ 38221 h 42215"/>
                <a:gd name="connsiteX5" fmla="*/ -6258 w 37134"/>
                <a:gd name="connsiteY5" fmla="*/ 28124 h 42215"/>
                <a:gd name="connsiteX6" fmla="*/ -1687 w 37134"/>
                <a:gd name="connsiteY6" fmla="*/ 18599 h 42215"/>
                <a:gd name="connsiteX7" fmla="*/ 10792 w 37134"/>
                <a:gd name="connsiteY7" fmla="*/ 15551 h 42215"/>
                <a:gd name="connsiteX8" fmla="*/ 19363 w 37134"/>
                <a:gd name="connsiteY8" fmla="*/ 15551 h 42215"/>
                <a:gd name="connsiteX9" fmla="*/ 19363 w 37134"/>
                <a:gd name="connsiteY9" fmla="*/ 15551 h 42215"/>
                <a:gd name="connsiteX10" fmla="*/ 12410 w 37134"/>
                <a:gd name="connsiteY10" fmla="*/ 8979 h 42215"/>
                <a:gd name="connsiteX11" fmla="*/ 6127 w 37134"/>
                <a:gd name="connsiteY11" fmla="*/ 10217 h 42215"/>
                <a:gd name="connsiteX12" fmla="*/ 504 w 37134"/>
                <a:gd name="connsiteY12" fmla="*/ 13170 h 42215"/>
                <a:gd name="connsiteX13" fmla="*/ -4542 w 37134"/>
                <a:gd name="connsiteY13" fmla="*/ 5740 h 42215"/>
                <a:gd name="connsiteX14" fmla="*/ 13843 w 37134"/>
                <a:gd name="connsiteY14" fmla="*/ -165 h 42215"/>
                <a:gd name="connsiteX15" fmla="*/ 26033 w 37134"/>
                <a:gd name="connsiteY15" fmla="*/ 3645 h 42215"/>
                <a:gd name="connsiteX16" fmla="*/ 30795 w 37134"/>
                <a:gd name="connsiteY16" fmla="*/ 15456 h 42215"/>
                <a:gd name="connsiteX17" fmla="*/ 19270 w 37134"/>
                <a:gd name="connsiteY17" fmla="*/ 25743 h 42215"/>
                <a:gd name="connsiteX18" fmla="*/ 19270 w 37134"/>
                <a:gd name="connsiteY18" fmla="*/ 23742 h 42215"/>
                <a:gd name="connsiteX19" fmla="*/ 12127 w 37134"/>
                <a:gd name="connsiteY19" fmla="*/ 23742 h 42215"/>
                <a:gd name="connsiteX20" fmla="*/ 5267 w 37134"/>
                <a:gd name="connsiteY20" fmla="*/ 28029 h 42215"/>
                <a:gd name="connsiteX21" fmla="*/ 6890 w 37134"/>
                <a:gd name="connsiteY21" fmla="*/ 31458 h 42215"/>
                <a:gd name="connsiteX22" fmla="*/ 11555 w 37134"/>
                <a:gd name="connsiteY22" fmla="*/ 32601 h 42215"/>
                <a:gd name="connsiteX23" fmla="*/ 16982 w 37134"/>
                <a:gd name="connsiteY23" fmla="*/ 30696 h 42215"/>
                <a:gd name="connsiteX24" fmla="*/ 19652 w 37134"/>
                <a:gd name="connsiteY24" fmla="*/ 26124 h 42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134" h="42215">
                  <a:moveTo>
                    <a:pt x="30795" y="41363"/>
                  </a:moveTo>
                  <a:lnTo>
                    <a:pt x="20033" y="41363"/>
                  </a:lnTo>
                  <a:lnTo>
                    <a:pt x="20033" y="36411"/>
                  </a:lnTo>
                  <a:cubicBezTo>
                    <a:pt x="17461" y="39935"/>
                    <a:pt x="13461" y="42021"/>
                    <a:pt x="9080" y="42030"/>
                  </a:cubicBezTo>
                  <a:cubicBezTo>
                    <a:pt x="5076" y="42136"/>
                    <a:pt x="1267" y="40773"/>
                    <a:pt x="-1780" y="38221"/>
                  </a:cubicBezTo>
                  <a:cubicBezTo>
                    <a:pt x="-4733" y="35706"/>
                    <a:pt x="-6351" y="31991"/>
                    <a:pt x="-6258" y="28124"/>
                  </a:cubicBezTo>
                  <a:cubicBezTo>
                    <a:pt x="-6542" y="24362"/>
                    <a:pt x="-4831" y="20742"/>
                    <a:pt x="-1687" y="18599"/>
                  </a:cubicBezTo>
                  <a:cubicBezTo>
                    <a:pt x="2127" y="16399"/>
                    <a:pt x="6411" y="15341"/>
                    <a:pt x="10792" y="15551"/>
                  </a:cubicBezTo>
                  <a:lnTo>
                    <a:pt x="19363" y="15551"/>
                  </a:lnTo>
                  <a:lnTo>
                    <a:pt x="19363" y="15551"/>
                  </a:lnTo>
                  <a:cubicBezTo>
                    <a:pt x="19363" y="11169"/>
                    <a:pt x="17080" y="8979"/>
                    <a:pt x="12410" y="8979"/>
                  </a:cubicBezTo>
                  <a:cubicBezTo>
                    <a:pt x="10220" y="9036"/>
                    <a:pt x="8127" y="9455"/>
                    <a:pt x="6127" y="10217"/>
                  </a:cubicBezTo>
                  <a:cubicBezTo>
                    <a:pt x="4127" y="10874"/>
                    <a:pt x="2220" y="11865"/>
                    <a:pt x="504" y="13170"/>
                  </a:cubicBezTo>
                  <a:lnTo>
                    <a:pt x="-4542" y="5740"/>
                  </a:lnTo>
                  <a:cubicBezTo>
                    <a:pt x="792" y="1835"/>
                    <a:pt x="7266" y="-242"/>
                    <a:pt x="13843" y="-165"/>
                  </a:cubicBezTo>
                  <a:cubicBezTo>
                    <a:pt x="18224" y="-337"/>
                    <a:pt x="22507" y="1006"/>
                    <a:pt x="26033" y="3645"/>
                  </a:cubicBezTo>
                  <a:cubicBezTo>
                    <a:pt x="29367" y="6598"/>
                    <a:pt x="31177" y="10989"/>
                    <a:pt x="30795" y="15456"/>
                  </a:cubicBezTo>
                  <a:close/>
                  <a:moveTo>
                    <a:pt x="19270" y="25743"/>
                  </a:moveTo>
                  <a:lnTo>
                    <a:pt x="19270" y="23742"/>
                  </a:lnTo>
                  <a:lnTo>
                    <a:pt x="12127" y="23742"/>
                  </a:lnTo>
                  <a:cubicBezTo>
                    <a:pt x="7555" y="23742"/>
                    <a:pt x="5267" y="25171"/>
                    <a:pt x="5267" y="28029"/>
                  </a:cubicBezTo>
                  <a:cubicBezTo>
                    <a:pt x="5174" y="29372"/>
                    <a:pt x="5839" y="30648"/>
                    <a:pt x="6890" y="31458"/>
                  </a:cubicBezTo>
                  <a:cubicBezTo>
                    <a:pt x="8318" y="32296"/>
                    <a:pt x="9936" y="32687"/>
                    <a:pt x="11555" y="32601"/>
                  </a:cubicBezTo>
                  <a:cubicBezTo>
                    <a:pt x="13554" y="32648"/>
                    <a:pt x="15461" y="31972"/>
                    <a:pt x="16982" y="30696"/>
                  </a:cubicBezTo>
                  <a:cubicBezTo>
                    <a:pt x="18508" y="29667"/>
                    <a:pt x="19554" y="27981"/>
                    <a:pt x="19652" y="26124"/>
                  </a:cubicBezTo>
                  <a:close/>
                </a:path>
              </a:pathLst>
            </a:custGeom>
            <a:solidFill>
              <a:srgbClr val="6D6E71"/>
            </a:solidFill>
            <a:ln w="9525" cap="flat">
              <a:noFill/>
              <a:prstDash val="solid"/>
              <a:miter/>
            </a:ln>
          </p:spPr>
          <p:txBody>
            <a:bodyPr rtlCol="0" anchor="ctr"/>
            <a:lstStyle/>
            <a:p>
              <a:endParaRPr lang="en-US"/>
            </a:p>
          </p:txBody>
        </p:sp>
        <p:sp>
          <p:nvSpPr>
            <p:cNvPr id="1949" name="Freeform: Shape 1948">
              <a:extLst>
                <a:ext uri="{FF2B5EF4-FFF2-40B4-BE49-F238E27FC236}">
                  <a16:creationId xmlns:a16="http://schemas.microsoft.com/office/drawing/2014/main" id="{23070EF8-205F-4A1D-88C8-D5FDD9BDCD60}"/>
                </a:ext>
              </a:extLst>
            </p:cNvPr>
            <p:cNvSpPr/>
            <p:nvPr/>
          </p:nvSpPr>
          <p:spPr>
            <a:xfrm>
              <a:off x="18480213" y="4988053"/>
              <a:ext cx="29719" cy="54006"/>
            </a:xfrm>
            <a:custGeom>
              <a:avLst/>
              <a:gdLst>
                <a:gd name="connsiteX0" fmla="*/ 9617 w 29719"/>
                <a:gd name="connsiteY0" fmla="*/ 20394 h 54006"/>
                <a:gd name="connsiteX1" fmla="*/ 9617 w 29719"/>
                <a:gd name="connsiteY1" fmla="*/ 38778 h 54006"/>
                <a:gd name="connsiteX2" fmla="*/ 10859 w 29719"/>
                <a:gd name="connsiteY2" fmla="*/ 42492 h 54006"/>
                <a:gd name="connsiteX3" fmla="*/ 13715 w 29719"/>
                <a:gd name="connsiteY3" fmla="*/ 43825 h 54006"/>
                <a:gd name="connsiteX4" fmla="*/ 19142 w 29719"/>
                <a:gd name="connsiteY4" fmla="*/ 40873 h 54006"/>
                <a:gd name="connsiteX5" fmla="*/ 23430 w 29719"/>
                <a:gd name="connsiteY5" fmla="*/ 48874 h 54006"/>
                <a:gd name="connsiteX6" fmla="*/ 12096 w 29719"/>
                <a:gd name="connsiteY6" fmla="*/ 53827 h 54006"/>
                <a:gd name="connsiteX7" fmla="*/ 2571 w 29719"/>
                <a:gd name="connsiteY7" fmla="*/ 49922 h 54006"/>
                <a:gd name="connsiteX8" fmla="*/ -1526 w 29719"/>
                <a:gd name="connsiteY8" fmla="*/ 39254 h 54006"/>
                <a:gd name="connsiteX9" fmla="*/ -1526 w 29719"/>
                <a:gd name="connsiteY9" fmla="*/ 20204 h 54006"/>
                <a:gd name="connsiteX10" fmla="*/ -6289 w 29719"/>
                <a:gd name="connsiteY10" fmla="*/ 20204 h 54006"/>
                <a:gd name="connsiteX11" fmla="*/ -6289 w 29719"/>
                <a:gd name="connsiteY11" fmla="*/ 12012 h 54006"/>
                <a:gd name="connsiteX12" fmla="*/ -1526 w 29719"/>
                <a:gd name="connsiteY12" fmla="*/ 12012 h 54006"/>
                <a:gd name="connsiteX13" fmla="*/ -1526 w 29719"/>
                <a:gd name="connsiteY13" fmla="*/ -180 h 54006"/>
                <a:gd name="connsiteX14" fmla="*/ 9999 w 29719"/>
                <a:gd name="connsiteY14" fmla="*/ -180 h 54006"/>
                <a:gd name="connsiteX15" fmla="*/ 9999 w 29719"/>
                <a:gd name="connsiteY15" fmla="*/ 12107 h 54006"/>
                <a:gd name="connsiteX16" fmla="*/ 19524 w 29719"/>
                <a:gd name="connsiteY16" fmla="*/ 12107 h 54006"/>
                <a:gd name="connsiteX17" fmla="*/ 19524 w 29719"/>
                <a:gd name="connsiteY17" fmla="*/ 20299 h 54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719" h="54006">
                  <a:moveTo>
                    <a:pt x="9617" y="20394"/>
                  </a:moveTo>
                  <a:lnTo>
                    <a:pt x="9617" y="38778"/>
                  </a:lnTo>
                  <a:cubicBezTo>
                    <a:pt x="9524" y="40130"/>
                    <a:pt x="9999" y="41454"/>
                    <a:pt x="10859" y="42492"/>
                  </a:cubicBezTo>
                  <a:cubicBezTo>
                    <a:pt x="11524" y="43339"/>
                    <a:pt x="12571" y="43825"/>
                    <a:pt x="13715" y="43825"/>
                  </a:cubicBezTo>
                  <a:cubicBezTo>
                    <a:pt x="15905" y="43788"/>
                    <a:pt x="17905" y="42692"/>
                    <a:pt x="19142" y="40873"/>
                  </a:cubicBezTo>
                  <a:lnTo>
                    <a:pt x="23430" y="48874"/>
                  </a:lnTo>
                  <a:cubicBezTo>
                    <a:pt x="20384" y="51903"/>
                    <a:pt x="16380" y="53674"/>
                    <a:pt x="12096" y="53827"/>
                  </a:cubicBezTo>
                  <a:cubicBezTo>
                    <a:pt x="8571" y="53798"/>
                    <a:pt x="5143" y="52398"/>
                    <a:pt x="2571" y="49922"/>
                  </a:cubicBezTo>
                  <a:cubicBezTo>
                    <a:pt x="-191" y="47102"/>
                    <a:pt x="-1717" y="43225"/>
                    <a:pt x="-1526" y="39254"/>
                  </a:cubicBezTo>
                  <a:lnTo>
                    <a:pt x="-1526" y="20204"/>
                  </a:lnTo>
                  <a:lnTo>
                    <a:pt x="-6289" y="20204"/>
                  </a:lnTo>
                  <a:lnTo>
                    <a:pt x="-6289" y="12012"/>
                  </a:lnTo>
                  <a:lnTo>
                    <a:pt x="-1526" y="12012"/>
                  </a:lnTo>
                  <a:lnTo>
                    <a:pt x="-1526" y="-180"/>
                  </a:lnTo>
                  <a:lnTo>
                    <a:pt x="9999" y="-180"/>
                  </a:lnTo>
                  <a:lnTo>
                    <a:pt x="9999" y="12107"/>
                  </a:lnTo>
                  <a:lnTo>
                    <a:pt x="19524" y="12107"/>
                  </a:lnTo>
                  <a:lnTo>
                    <a:pt x="19524" y="20299"/>
                  </a:lnTo>
                  <a:close/>
                </a:path>
              </a:pathLst>
            </a:custGeom>
            <a:solidFill>
              <a:srgbClr val="6D6E71"/>
            </a:solidFill>
            <a:ln w="9525" cap="flat">
              <a:noFill/>
              <a:prstDash val="solid"/>
              <a:miter/>
            </a:ln>
          </p:spPr>
          <p:txBody>
            <a:bodyPr rtlCol="0" anchor="ctr"/>
            <a:lstStyle/>
            <a:p>
              <a:endParaRPr lang="en-US"/>
            </a:p>
          </p:txBody>
        </p:sp>
        <p:sp>
          <p:nvSpPr>
            <p:cNvPr id="1950" name="Freeform: Shape 1949">
              <a:extLst>
                <a:ext uri="{FF2B5EF4-FFF2-40B4-BE49-F238E27FC236}">
                  <a16:creationId xmlns:a16="http://schemas.microsoft.com/office/drawing/2014/main" id="{F25AD6A9-23DB-41FF-82F2-C97CBE197740}"/>
                </a:ext>
              </a:extLst>
            </p:cNvPr>
            <p:cNvSpPr/>
            <p:nvPr/>
          </p:nvSpPr>
          <p:spPr>
            <a:xfrm>
              <a:off x="18514976" y="4983671"/>
              <a:ext cx="13433" cy="57721"/>
            </a:xfrm>
            <a:custGeom>
              <a:avLst/>
              <a:gdLst>
                <a:gd name="connsiteX0" fmla="*/ -4380 w 13433"/>
                <a:gd name="connsiteY0" fmla="*/ 11345 h 57721"/>
                <a:gd name="connsiteX1" fmla="*/ -6287 w 13433"/>
                <a:gd name="connsiteY1" fmla="*/ 6583 h 57721"/>
                <a:gd name="connsiteX2" fmla="*/ 290 w 13433"/>
                <a:gd name="connsiteY2" fmla="*/ -180 h 57721"/>
                <a:gd name="connsiteX3" fmla="*/ 383 w 13433"/>
                <a:gd name="connsiteY3" fmla="*/ -180 h 57721"/>
                <a:gd name="connsiteX4" fmla="*/ 7145 w 13433"/>
                <a:gd name="connsiteY4" fmla="*/ 6583 h 57721"/>
                <a:gd name="connsiteX5" fmla="*/ 5145 w 13433"/>
                <a:gd name="connsiteY5" fmla="*/ 11345 h 57721"/>
                <a:gd name="connsiteX6" fmla="*/ 383 w 13433"/>
                <a:gd name="connsiteY6" fmla="*/ 13251 h 57721"/>
                <a:gd name="connsiteX7" fmla="*/ -4380 w 13433"/>
                <a:gd name="connsiteY7" fmla="*/ 11345 h 57721"/>
                <a:gd name="connsiteX8" fmla="*/ 6099 w 13433"/>
                <a:gd name="connsiteY8" fmla="*/ 57541 h 57721"/>
                <a:gd name="connsiteX9" fmla="*/ -5236 w 13433"/>
                <a:gd name="connsiteY9" fmla="*/ 57541 h 57721"/>
                <a:gd name="connsiteX10" fmla="*/ -5236 w 13433"/>
                <a:gd name="connsiteY10" fmla="*/ 16584 h 57721"/>
                <a:gd name="connsiteX11" fmla="*/ 6099 w 13433"/>
                <a:gd name="connsiteY11" fmla="*/ 16584 h 57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433" h="57721">
                  <a:moveTo>
                    <a:pt x="-4380" y="11345"/>
                  </a:moveTo>
                  <a:cubicBezTo>
                    <a:pt x="-5617" y="10079"/>
                    <a:pt x="-6287" y="8364"/>
                    <a:pt x="-6287" y="6583"/>
                  </a:cubicBezTo>
                  <a:cubicBezTo>
                    <a:pt x="-6380" y="2897"/>
                    <a:pt x="-3426" y="-122"/>
                    <a:pt x="290" y="-180"/>
                  </a:cubicBezTo>
                  <a:cubicBezTo>
                    <a:pt x="290" y="-180"/>
                    <a:pt x="383" y="-180"/>
                    <a:pt x="383" y="-180"/>
                  </a:cubicBezTo>
                  <a:cubicBezTo>
                    <a:pt x="4099" y="-132"/>
                    <a:pt x="7052" y="2868"/>
                    <a:pt x="7145" y="6583"/>
                  </a:cubicBezTo>
                  <a:cubicBezTo>
                    <a:pt x="7145" y="8383"/>
                    <a:pt x="6480" y="10107"/>
                    <a:pt x="5145" y="11345"/>
                  </a:cubicBezTo>
                  <a:cubicBezTo>
                    <a:pt x="3908" y="12603"/>
                    <a:pt x="2192" y="13288"/>
                    <a:pt x="383" y="13251"/>
                  </a:cubicBezTo>
                  <a:cubicBezTo>
                    <a:pt x="-1426" y="13260"/>
                    <a:pt x="-3143" y="12574"/>
                    <a:pt x="-4380" y="11345"/>
                  </a:cubicBezTo>
                  <a:close/>
                  <a:moveTo>
                    <a:pt x="6099" y="57541"/>
                  </a:moveTo>
                  <a:lnTo>
                    <a:pt x="-5236" y="57541"/>
                  </a:lnTo>
                  <a:lnTo>
                    <a:pt x="-5236" y="16584"/>
                  </a:lnTo>
                  <a:lnTo>
                    <a:pt x="6099" y="16584"/>
                  </a:lnTo>
                  <a:close/>
                </a:path>
              </a:pathLst>
            </a:custGeom>
            <a:solidFill>
              <a:srgbClr val="6D6E71"/>
            </a:solidFill>
            <a:ln w="9525" cap="flat">
              <a:noFill/>
              <a:prstDash val="solid"/>
              <a:miter/>
            </a:ln>
          </p:spPr>
          <p:txBody>
            <a:bodyPr rtlCol="0" anchor="ctr"/>
            <a:lstStyle/>
            <a:p>
              <a:endParaRPr lang="en-US"/>
            </a:p>
          </p:txBody>
        </p:sp>
        <p:sp>
          <p:nvSpPr>
            <p:cNvPr id="1951" name="Freeform: Shape 1950">
              <a:extLst>
                <a:ext uri="{FF2B5EF4-FFF2-40B4-BE49-F238E27FC236}">
                  <a16:creationId xmlns:a16="http://schemas.microsoft.com/office/drawing/2014/main" id="{69A3314C-CD89-40FC-82A0-428EBF4A88B9}"/>
                </a:ext>
              </a:extLst>
            </p:cNvPr>
            <p:cNvSpPr/>
            <p:nvPr/>
          </p:nvSpPr>
          <p:spPr>
            <a:xfrm>
              <a:off x="18535886" y="4999874"/>
              <a:ext cx="41114" cy="42384"/>
            </a:xfrm>
            <a:custGeom>
              <a:avLst/>
              <a:gdLst>
                <a:gd name="connsiteX0" fmla="*/ 31576 w 41114"/>
                <a:gd name="connsiteY0" fmla="*/ 35624 h 42384"/>
                <a:gd name="connsiteX1" fmla="*/ 15284 w 41114"/>
                <a:gd name="connsiteY1" fmla="*/ 42196 h 42384"/>
                <a:gd name="connsiteX2" fmla="*/ -143 w 41114"/>
                <a:gd name="connsiteY2" fmla="*/ 36386 h 42384"/>
                <a:gd name="connsiteX3" fmla="*/ -143 w 41114"/>
                <a:gd name="connsiteY3" fmla="*/ 5525 h 42384"/>
                <a:gd name="connsiteX4" fmla="*/ 28907 w 41114"/>
                <a:gd name="connsiteY4" fmla="*/ 4954 h 42384"/>
                <a:gd name="connsiteX5" fmla="*/ 34813 w 41114"/>
                <a:gd name="connsiteY5" fmla="*/ 18955 h 42384"/>
                <a:gd name="connsiteX6" fmla="*/ 34813 w 41114"/>
                <a:gd name="connsiteY6" fmla="*/ 25051 h 42384"/>
                <a:gd name="connsiteX7" fmla="*/ 4904 w 41114"/>
                <a:gd name="connsiteY7" fmla="*/ 25051 h 42384"/>
                <a:gd name="connsiteX8" fmla="*/ 8429 w 41114"/>
                <a:gd name="connsiteY8" fmla="*/ 30575 h 42384"/>
                <a:gd name="connsiteX9" fmla="*/ 15191 w 41114"/>
                <a:gd name="connsiteY9" fmla="*/ 32671 h 42384"/>
                <a:gd name="connsiteX10" fmla="*/ 24716 w 41114"/>
                <a:gd name="connsiteY10" fmla="*/ 28671 h 42384"/>
                <a:gd name="connsiteX11" fmla="*/ 20619 w 41114"/>
                <a:gd name="connsiteY11" fmla="*/ 11240 h 42384"/>
                <a:gd name="connsiteX12" fmla="*/ 14810 w 41114"/>
                <a:gd name="connsiteY12" fmla="*/ 9335 h 42384"/>
                <a:gd name="connsiteX13" fmla="*/ 8620 w 41114"/>
                <a:gd name="connsiteY13" fmla="*/ 11335 h 42384"/>
                <a:gd name="connsiteX14" fmla="*/ 5383 w 41114"/>
                <a:gd name="connsiteY14" fmla="*/ 16955 h 42384"/>
                <a:gd name="connsiteX15" fmla="*/ 23288 w 41114"/>
                <a:gd name="connsiteY15" fmla="*/ 16955 h 42384"/>
                <a:gd name="connsiteX16" fmla="*/ 20619 w 41114"/>
                <a:gd name="connsiteY16" fmla="*/ 11049 h 42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114" h="42384">
                  <a:moveTo>
                    <a:pt x="31576" y="35624"/>
                  </a:moveTo>
                  <a:cubicBezTo>
                    <a:pt x="27191" y="39882"/>
                    <a:pt x="21382" y="42244"/>
                    <a:pt x="15284" y="42196"/>
                  </a:cubicBezTo>
                  <a:cubicBezTo>
                    <a:pt x="9573" y="42349"/>
                    <a:pt x="4048" y="40263"/>
                    <a:pt x="-143" y="36386"/>
                  </a:cubicBezTo>
                  <a:cubicBezTo>
                    <a:pt x="-8338" y="27728"/>
                    <a:pt x="-8338" y="14183"/>
                    <a:pt x="-143" y="5525"/>
                  </a:cubicBezTo>
                  <a:cubicBezTo>
                    <a:pt x="8048" y="-1857"/>
                    <a:pt x="20428" y="-2105"/>
                    <a:pt x="28907" y="4954"/>
                  </a:cubicBezTo>
                  <a:cubicBezTo>
                    <a:pt x="32906" y="8497"/>
                    <a:pt x="35004" y="13640"/>
                    <a:pt x="34813" y="18955"/>
                  </a:cubicBezTo>
                  <a:lnTo>
                    <a:pt x="34813" y="25051"/>
                  </a:lnTo>
                  <a:lnTo>
                    <a:pt x="4904" y="25051"/>
                  </a:lnTo>
                  <a:cubicBezTo>
                    <a:pt x="5285" y="27299"/>
                    <a:pt x="6522" y="29309"/>
                    <a:pt x="8429" y="30575"/>
                  </a:cubicBezTo>
                  <a:cubicBezTo>
                    <a:pt x="10429" y="31976"/>
                    <a:pt x="12810" y="32709"/>
                    <a:pt x="15191" y="32671"/>
                  </a:cubicBezTo>
                  <a:cubicBezTo>
                    <a:pt x="18810" y="32671"/>
                    <a:pt x="22242" y="31233"/>
                    <a:pt x="24716" y="28671"/>
                  </a:cubicBezTo>
                  <a:close/>
                  <a:moveTo>
                    <a:pt x="20619" y="11240"/>
                  </a:moveTo>
                  <a:cubicBezTo>
                    <a:pt x="18907" y="9983"/>
                    <a:pt x="16907" y="9316"/>
                    <a:pt x="14810" y="9335"/>
                  </a:cubicBezTo>
                  <a:cubicBezTo>
                    <a:pt x="12619" y="9345"/>
                    <a:pt x="10429" y="10040"/>
                    <a:pt x="8620" y="11335"/>
                  </a:cubicBezTo>
                  <a:cubicBezTo>
                    <a:pt x="6810" y="12650"/>
                    <a:pt x="5573" y="14697"/>
                    <a:pt x="5383" y="16955"/>
                  </a:cubicBezTo>
                  <a:lnTo>
                    <a:pt x="23288" y="16955"/>
                  </a:lnTo>
                  <a:cubicBezTo>
                    <a:pt x="23288" y="14697"/>
                    <a:pt x="22335" y="12564"/>
                    <a:pt x="20619" y="11049"/>
                  </a:cubicBezTo>
                  <a:close/>
                </a:path>
              </a:pathLst>
            </a:custGeom>
            <a:solidFill>
              <a:srgbClr val="6D6E71"/>
            </a:solidFill>
            <a:ln w="9525" cap="flat">
              <a:noFill/>
              <a:prstDash val="solid"/>
              <a:miter/>
            </a:ln>
          </p:spPr>
          <p:txBody>
            <a:bodyPr rtlCol="0" anchor="ctr"/>
            <a:lstStyle/>
            <a:p>
              <a:endParaRPr lang="en-US"/>
            </a:p>
          </p:txBody>
        </p:sp>
        <p:sp>
          <p:nvSpPr>
            <p:cNvPr id="1952" name="Freeform: Shape 1951">
              <a:extLst>
                <a:ext uri="{FF2B5EF4-FFF2-40B4-BE49-F238E27FC236}">
                  <a16:creationId xmlns:a16="http://schemas.microsoft.com/office/drawing/2014/main" id="{E773DA74-6DCC-445B-BF46-E68AFC57C405}"/>
                </a:ext>
              </a:extLst>
            </p:cNvPr>
            <p:cNvSpPr/>
            <p:nvPr/>
          </p:nvSpPr>
          <p:spPr>
            <a:xfrm>
              <a:off x="18585369" y="4999670"/>
              <a:ext cx="38686" cy="41912"/>
            </a:xfrm>
            <a:custGeom>
              <a:avLst/>
              <a:gdLst>
                <a:gd name="connsiteX0" fmla="*/ 5045 w 38686"/>
                <a:gd name="connsiteY0" fmla="*/ 18682 h 41912"/>
                <a:gd name="connsiteX1" fmla="*/ 5045 w 38686"/>
                <a:gd name="connsiteY1" fmla="*/ 41542 h 41912"/>
                <a:gd name="connsiteX2" fmla="*/ -6289 w 38686"/>
                <a:gd name="connsiteY2" fmla="*/ 41542 h 41912"/>
                <a:gd name="connsiteX3" fmla="*/ -6289 w 38686"/>
                <a:gd name="connsiteY3" fmla="*/ 585 h 41912"/>
                <a:gd name="connsiteX4" fmla="*/ 5045 w 38686"/>
                <a:gd name="connsiteY4" fmla="*/ 585 h 41912"/>
                <a:gd name="connsiteX5" fmla="*/ 5045 w 38686"/>
                <a:gd name="connsiteY5" fmla="*/ 5157 h 41912"/>
                <a:gd name="connsiteX6" fmla="*/ 16761 w 38686"/>
                <a:gd name="connsiteY6" fmla="*/ -178 h 41912"/>
                <a:gd name="connsiteX7" fmla="*/ 27621 w 38686"/>
                <a:gd name="connsiteY7" fmla="*/ 4395 h 41912"/>
                <a:gd name="connsiteX8" fmla="*/ 32383 w 38686"/>
                <a:gd name="connsiteY8" fmla="*/ 16777 h 41912"/>
                <a:gd name="connsiteX9" fmla="*/ 32383 w 38686"/>
                <a:gd name="connsiteY9" fmla="*/ 41733 h 41912"/>
                <a:gd name="connsiteX10" fmla="*/ 20951 w 38686"/>
                <a:gd name="connsiteY10" fmla="*/ 41733 h 41912"/>
                <a:gd name="connsiteX11" fmla="*/ 20951 w 38686"/>
                <a:gd name="connsiteY11" fmla="*/ 18587 h 41912"/>
                <a:gd name="connsiteX12" fmla="*/ 13998 w 38686"/>
                <a:gd name="connsiteY12" fmla="*/ 9062 h 41912"/>
                <a:gd name="connsiteX13" fmla="*/ 7999 w 38686"/>
                <a:gd name="connsiteY13" fmla="*/ 11539 h 41912"/>
                <a:gd name="connsiteX14" fmla="*/ 5045 w 38686"/>
                <a:gd name="connsiteY14" fmla="*/ 18682 h 41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686" h="41912">
                  <a:moveTo>
                    <a:pt x="5045" y="18682"/>
                  </a:moveTo>
                  <a:lnTo>
                    <a:pt x="5045" y="41542"/>
                  </a:lnTo>
                  <a:lnTo>
                    <a:pt x="-6289" y="41542"/>
                  </a:lnTo>
                  <a:lnTo>
                    <a:pt x="-6289" y="585"/>
                  </a:lnTo>
                  <a:lnTo>
                    <a:pt x="5045" y="585"/>
                  </a:lnTo>
                  <a:lnTo>
                    <a:pt x="5045" y="5157"/>
                  </a:lnTo>
                  <a:cubicBezTo>
                    <a:pt x="8096" y="1842"/>
                    <a:pt x="12287" y="-82"/>
                    <a:pt x="16761" y="-178"/>
                  </a:cubicBezTo>
                  <a:cubicBezTo>
                    <a:pt x="20858" y="-254"/>
                    <a:pt x="24765" y="1414"/>
                    <a:pt x="27621" y="4395"/>
                  </a:cubicBezTo>
                  <a:cubicBezTo>
                    <a:pt x="30858" y="7691"/>
                    <a:pt x="32574" y="12167"/>
                    <a:pt x="32383" y="16777"/>
                  </a:cubicBezTo>
                  <a:lnTo>
                    <a:pt x="32383" y="41733"/>
                  </a:lnTo>
                  <a:lnTo>
                    <a:pt x="20951" y="41733"/>
                  </a:lnTo>
                  <a:lnTo>
                    <a:pt x="20951" y="18587"/>
                  </a:lnTo>
                  <a:cubicBezTo>
                    <a:pt x="20951" y="12301"/>
                    <a:pt x="18668" y="9062"/>
                    <a:pt x="13998" y="9062"/>
                  </a:cubicBezTo>
                  <a:cubicBezTo>
                    <a:pt x="11715" y="9014"/>
                    <a:pt x="9524" y="9910"/>
                    <a:pt x="7999" y="11539"/>
                  </a:cubicBezTo>
                  <a:cubicBezTo>
                    <a:pt x="6096" y="13396"/>
                    <a:pt x="4952" y="15987"/>
                    <a:pt x="5045" y="18682"/>
                  </a:cubicBezTo>
                  <a:close/>
                </a:path>
              </a:pathLst>
            </a:custGeom>
            <a:solidFill>
              <a:srgbClr val="6D6E71"/>
            </a:solidFill>
            <a:ln w="9525" cap="flat">
              <a:noFill/>
              <a:prstDash val="solid"/>
              <a:miter/>
            </a:ln>
          </p:spPr>
          <p:txBody>
            <a:bodyPr rtlCol="0" anchor="ctr"/>
            <a:lstStyle/>
            <a:p>
              <a:endParaRPr lang="en-US"/>
            </a:p>
          </p:txBody>
        </p:sp>
        <p:sp>
          <p:nvSpPr>
            <p:cNvPr id="1953" name="Freeform: Shape 1952">
              <a:extLst>
                <a:ext uri="{FF2B5EF4-FFF2-40B4-BE49-F238E27FC236}">
                  <a16:creationId xmlns:a16="http://schemas.microsoft.com/office/drawing/2014/main" id="{610C8901-5A12-49E3-9011-33C9090566ED}"/>
                </a:ext>
              </a:extLst>
            </p:cNvPr>
            <p:cNvSpPr/>
            <p:nvPr/>
          </p:nvSpPr>
          <p:spPr>
            <a:xfrm>
              <a:off x="18631376" y="4988053"/>
              <a:ext cx="30100" cy="54010"/>
            </a:xfrm>
            <a:custGeom>
              <a:avLst/>
              <a:gdLst>
                <a:gd name="connsiteX0" fmla="*/ 9999 w 30100"/>
                <a:gd name="connsiteY0" fmla="*/ 20394 h 54010"/>
                <a:gd name="connsiteX1" fmla="*/ 9999 w 30100"/>
                <a:gd name="connsiteY1" fmla="*/ 38778 h 54010"/>
                <a:gd name="connsiteX2" fmla="*/ 11236 w 30100"/>
                <a:gd name="connsiteY2" fmla="*/ 42492 h 54010"/>
                <a:gd name="connsiteX3" fmla="*/ 14096 w 30100"/>
                <a:gd name="connsiteY3" fmla="*/ 43825 h 54010"/>
                <a:gd name="connsiteX4" fmla="*/ 19524 w 30100"/>
                <a:gd name="connsiteY4" fmla="*/ 40873 h 54010"/>
                <a:gd name="connsiteX5" fmla="*/ 23812 w 30100"/>
                <a:gd name="connsiteY5" fmla="*/ 48874 h 54010"/>
                <a:gd name="connsiteX6" fmla="*/ 12571 w 30100"/>
                <a:gd name="connsiteY6" fmla="*/ 53827 h 54010"/>
                <a:gd name="connsiteX7" fmla="*/ 2571 w 30100"/>
                <a:gd name="connsiteY7" fmla="*/ 49922 h 54010"/>
                <a:gd name="connsiteX8" fmla="*/ -1526 w 30100"/>
                <a:gd name="connsiteY8" fmla="*/ 39254 h 54010"/>
                <a:gd name="connsiteX9" fmla="*/ -1526 w 30100"/>
                <a:gd name="connsiteY9" fmla="*/ 20204 h 54010"/>
                <a:gd name="connsiteX10" fmla="*/ -6289 w 30100"/>
                <a:gd name="connsiteY10" fmla="*/ 20204 h 54010"/>
                <a:gd name="connsiteX11" fmla="*/ -6289 w 30100"/>
                <a:gd name="connsiteY11" fmla="*/ 12012 h 54010"/>
                <a:gd name="connsiteX12" fmla="*/ -1526 w 30100"/>
                <a:gd name="connsiteY12" fmla="*/ 12012 h 54010"/>
                <a:gd name="connsiteX13" fmla="*/ -1526 w 30100"/>
                <a:gd name="connsiteY13" fmla="*/ -180 h 54010"/>
                <a:gd name="connsiteX14" fmla="*/ 9999 w 30100"/>
                <a:gd name="connsiteY14" fmla="*/ -180 h 54010"/>
                <a:gd name="connsiteX15" fmla="*/ 9999 w 30100"/>
                <a:gd name="connsiteY15" fmla="*/ 12107 h 54010"/>
                <a:gd name="connsiteX16" fmla="*/ 19524 w 30100"/>
                <a:gd name="connsiteY16" fmla="*/ 12107 h 54010"/>
                <a:gd name="connsiteX17" fmla="*/ 19524 w 30100"/>
                <a:gd name="connsiteY17" fmla="*/ 20299 h 54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100" h="54010">
                  <a:moveTo>
                    <a:pt x="9999" y="20394"/>
                  </a:moveTo>
                  <a:lnTo>
                    <a:pt x="9999" y="38778"/>
                  </a:lnTo>
                  <a:cubicBezTo>
                    <a:pt x="9906" y="40130"/>
                    <a:pt x="10380" y="41454"/>
                    <a:pt x="11236" y="42492"/>
                  </a:cubicBezTo>
                  <a:cubicBezTo>
                    <a:pt x="11905" y="43339"/>
                    <a:pt x="12952" y="43825"/>
                    <a:pt x="14096" y="43825"/>
                  </a:cubicBezTo>
                  <a:cubicBezTo>
                    <a:pt x="16287" y="43845"/>
                    <a:pt x="18379" y="42730"/>
                    <a:pt x="19524" y="40873"/>
                  </a:cubicBezTo>
                  <a:lnTo>
                    <a:pt x="23812" y="48874"/>
                  </a:lnTo>
                  <a:cubicBezTo>
                    <a:pt x="20858" y="51884"/>
                    <a:pt x="16761" y="53646"/>
                    <a:pt x="12571" y="53827"/>
                  </a:cubicBezTo>
                  <a:cubicBezTo>
                    <a:pt x="8854" y="53913"/>
                    <a:pt x="5236" y="52512"/>
                    <a:pt x="2571" y="49922"/>
                  </a:cubicBezTo>
                  <a:cubicBezTo>
                    <a:pt x="-191" y="47102"/>
                    <a:pt x="-1717" y="43225"/>
                    <a:pt x="-1526" y="39254"/>
                  </a:cubicBezTo>
                  <a:lnTo>
                    <a:pt x="-1526" y="20204"/>
                  </a:lnTo>
                  <a:lnTo>
                    <a:pt x="-6289" y="20204"/>
                  </a:lnTo>
                  <a:lnTo>
                    <a:pt x="-6289" y="12012"/>
                  </a:lnTo>
                  <a:lnTo>
                    <a:pt x="-1526" y="12012"/>
                  </a:lnTo>
                  <a:lnTo>
                    <a:pt x="-1526" y="-180"/>
                  </a:lnTo>
                  <a:lnTo>
                    <a:pt x="9999" y="-180"/>
                  </a:lnTo>
                  <a:lnTo>
                    <a:pt x="9999" y="12107"/>
                  </a:lnTo>
                  <a:lnTo>
                    <a:pt x="19524" y="12107"/>
                  </a:lnTo>
                  <a:lnTo>
                    <a:pt x="19524" y="20299"/>
                  </a:lnTo>
                  <a:close/>
                </a:path>
              </a:pathLst>
            </a:custGeom>
            <a:solidFill>
              <a:srgbClr val="6D6E71"/>
            </a:solidFill>
            <a:ln w="9525" cap="flat">
              <a:noFill/>
              <a:prstDash val="solid"/>
              <a:miter/>
            </a:ln>
          </p:spPr>
          <p:txBody>
            <a:bodyPr rtlCol="0" anchor="ctr"/>
            <a:lstStyle/>
            <a:p>
              <a:endParaRPr lang="en-US"/>
            </a:p>
          </p:txBody>
        </p:sp>
        <p:sp>
          <p:nvSpPr>
            <p:cNvPr id="1954" name="Freeform: Shape 1953">
              <a:extLst>
                <a:ext uri="{FF2B5EF4-FFF2-40B4-BE49-F238E27FC236}">
                  <a16:creationId xmlns:a16="http://schemas.microsoft.com/office/drawing/2014/main" id="{69D54A5E-19DD-41FE-8F8A-17EF41C41BC0}"/>
                </a:ext>
              </a:extLst>
            </p:cNvPr>
            <p:cNvSpPr/>
            <p:nvPr/>
          </p:nvSpPr>
          <p:spPr>
            <a:xfrm>
              <a:off x="18698907" y="4986907"/>
              <a:ext cx="42986" cy="54869"/>
            </a:xfrm>
            <a:custGeom>
              <a:avLst/>
              <a:gdLst>
                <a:gd name="connsiteX0" fmla="*/ 23621 w 42986"/>
                <a:gd name="connsiteY0" fmla="*/ 10490 h 54869"/>
                <a:gd name="connsiteX1" fmla="*/ 16003 w 42986"/>
                <a:gd name="connsiteY1" fmla="*/ 9157 h 54869"/>
                <a:gd name="connsiteX2" fmla="*/ 10189 w 42986"/>
                <a:gd name="connsiteY2" fmla="*/ 10490 h 54869"/>
                <a:gd name="connsiteX3" fmla="*/ 8096 w 42986"/>
                <a:gd name="connsiteY3" fmla="*/ 14301 h 54869"/>
                <a:gd name="connsiteX4" fmla="*/ 9617 w 42986"/>
                <a:gd name="connsiteY4" fmla="*/ 18015 h 54869"/>
                <a:gd name="connsiteX5" fmla="*/ 13333 w 42986"/>
                <a:gd name="connsiteY5" fmla="*/ 20492 h 54869"/>
                <a:gd name="connsiteX6" fmla="*/ 19431 w 42986"/>
                <a:gd name="connsiteY6" fmla="*/ 22587 h 54869"/>
                <a:gd name="connsiteX7" fmla="*/ 28384 w 42986"/>
                <a:gd name="connsiteY7" fmla="*/ 25730 h 54869"/>
                <a:gd name="connsiteX8" fmla="*/ 34290 w 42986"/>
                <a:gd name="connsiteY8" fmla="*/ 30493 h 54869"/>
                <a:gd name="connsiteX9" fmla="*/ 36671 w 42986"/>
                <a:gd name="connsiteY9" fmla="*/ 38685 h 54869"/>
                <a:gd name="connsiteX10" fmla="*/ 34002 w 42986"/>
                <a:gd name="connsiteY10" fmla="*/ 47161 h 54869"/>
                <a:gd name="connsiteX11" fmla="*/ 26858 w 42986"/>
                <a:gd name="connsiteY11" fmla="*/ 52686 h 54869"/>
                <a:gd name="connsiteX12" fmla="*/ 16287 w 42986"/>
                <a:gd name="connsiteY12" fmla="*/ 54687 h 54869"/>
                <a:gd name="connsiteX13" fmla="*/ 4097 w 42986"/>
                <a:gd name="connsiteY13" fmla="*/ 52305 h 54869"/>
                <a:gd name="connsiteX14" fmla="*/ -6289 w 42986"/>
                <a:gd name="connsiteY14" fmla="*/ 46114 h 54869"/>
                <a:gd name="connsiteX15" fmla="*/ -2001 w 42986"/>
                <a:gd name="connsiteY15" fmla="*/ 37446 h 54869"/>
                <a:gd name="connsiteX16" fmla="*/ 7045 w 42986"/>
                <a:gd name="connsiteY16" fmla="*/ 43256 h 54869"/>
                <a:gd name="connsiteX17" fmla="*/ 16570 w 42986"/>
                <a:gd name="connsiteY17" fmla="*/ 45447 h 54869"/>
                <a:gd name="connsiteX18" fmla="*/ 23337 w 42986"/>
                <a:gd name="connsiteY18" fmla="*/ 43733 h 54869"/>
                <a:gd name="connsiteX19" fmla="*/ 25719 w 42986"/>
                <a:gd name="connsiteY19" fmla="*/ 39351 h 54869"/>
                <a:gd name="connsiteX20" fmla="*/ 24286 w 42986"/>
                <a:gd name="connsiteY20" fmla="*/ 35541 h 54869"/>
                <a:gd name="connsiteX21" fmla="*/ 20477 w 42986"/>
                <a:gd name="connsiteY21" fmla="*/ 33160 h 54869"/>
                <a:gd name="connsiteX22" fmla="*/ 14287 w 42986"/>
                <a:gd name="connsiteY22" fmla="*/ 31064 h 54869"/>
                <a:gd name="connsiteX23" fmla="*/ 5427 w 42986"/>
                <a:gd name="connsiteY23" fmla="*/ 27921 h 54869"/>
                <a:gd name="connsiteX24" fmla="*/ -475 w 42986"/>
                <a:gd name="connsiteY24" fmla="*/ 23349 h 54869"/>
                <a:gd name="connsiteX25" fmla="*/ -2954 w 42986"/>
                <a:gd name="connsiteY25" fmla="*/ 15253 h 54869"/>
                <a:gd name="connsiteX26" fmla="*/ -382 w 42986"/>
                <a:gd name="connsiteY26" fmla="*/ 7157 h 54869"/>
                <a:gd name="connsiteX27" fmla="*/ 6571 w 42986"/>
                <a:gd name="connsiteY27" fmla="*/ 1728 h 54869"/>
                <a:gd name="connsiteX28" fmla="*/ 17049 w 42986"/>
                <a:gd name="connsiteY28" fmla="*/ -178 h 54869"/>
                <a:gd name="connsiteX29" fmla="*/ 27337 w 42986"/>
                <a:gd name="connsiteY29" fmla="*/ 1346 h 54869"/>
                <a:gd name="connsiteX30" fmla="*/ 36290 w 42986"/>
                <a:gd name="connsiteY30" fmla="*/ 5442 h 54869"/>
                <a:gd name="connsiteX31" fmla="*/ 32193 w 42986"/>
                <a:gd name="connsiteY31" fmla="*/ 14395 h 54869"/>
                <a:gd name="connsiteX32" fmla="*/ 23621 w 42986"/>
                <a:gd name="connsiteY32" fmla="*/ 10490 h 54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2986" h="54869">
                  <a:moveTo>
                    <a:pt x="23621" y="10490"/>
                  </a:moveTo>
                  <a:cubicBezTo>
                    <a:pt x="21147" y="9690"/>
                    <a:pt x="18575" y="9243"/>
                    <a:pt x="16003" y="9157"/>
                  </a:cubicBezTo>
                  <a:cubicBezTo>
                    <a:pt x="14003" y="9081"/>
                    <a:pt x="11998" y="9538"/>
                    <a:pt x="10189" y="10490"/>
                  </a:cubicBezTo>
                  <a:cubicBezTo>
                    <a:pt x="8859" y="11310"/>
                    <a:pt x="8096" y="12757"/>
                    <a:pt x="8096" y="14301"/>
                  </a:cubicBezTo>
                  <a:cubicBezTo>
                    <a:pt x="7999" y="15701"/>
                    <a:pt x="8571" y="17063"/>
                    <a:pt x="9617" y="18015"/>
                  </a:cubicBezTo>
                  <a:cubicBezTo>
                    <a:pt x="10668" y="19063"/>
                    <a:pt x="11998" y="19911"/>
                    <a:pt x="13333" y="20492"/>
                  </a:cubicBezTo>
                  <a:cubicBezTo>
                    <a:pt x="14859" y="21063"/>
                    <a:pt x="16859" y="21825"/>
                    <a:pt x="19431" y="22587"/>
                  </a:cubicBezTo>
                  <a:cubicBezTo>
                    <a:pt x="22477" y="23435"/>
                    <a:pt x="25430" y="24492"/>
                    <a:pt x="28384" y="25730"/>
                  </a:cubicBezTo>
                  <a:cubicBezTo>
                    <a:pt x="30672" y="26845"/>
                    <a:pt x="32672" y="28474"/>
                    <a:pt x="34290" y="30493"/>
                  </a:cubicBezTo>
                  <a:cubicBezTo>
                    <a:pt x="36002" y="32884"/>
                    <a:pt x="36862" y="35760"/>
                    <a:pt x="36671" y="38685"/>
                  </a:cubicBezTo>
                  <a:cubicBezTo>
                    <a:pt x="36764" y="41733"/>
                    <a:pt x="35811" y="44714"/>
                    <a:pt x="34002" y="47161"/>
                  </a:cubicBezTo>
                  <a:cubicBezTo>
                    <a:pt x="32193" y="49676"/>
                    <a:pt x="29718" y="51600"/>
                    <a:pt x="26858" y="52686"/>
                  </a:cubicBezTo>
                  <a:cubicBezTo>
                    <a:pt x="23528" y="54058"/>
                    <a:pt x="19905" y="54744"/>
                    <a:pt x="16287" y="54687"/>
                  </a:cubicBezTo>
                  <a:cubicBezTo>
                    <a:pt x="12096" y="54658"/>
                    <a:pt x="7999" y="53858"/>
                    <a:pt x="4097" y="52305"/>
                  </a:cubicBezTo>
                  <a:cubicBezTo>
                    <a:pt x="283" y="50876"/>
                    <a:pt x="-3238" y="48781"/>
                    <a:pt x="-6289" y="46114"/>
                  </a:cubicBezTo>
                  <a:lnTo>
                    <a:pt x="-2001" y="37446"/>
                  </a:lnTo>
                  <a:cubicBezTo>
                    <a:pt x="664" y="39894"/>
                    <a:pt x="3715" y="41857"/>
                    <a:pt x="7045" y="43256"/>
                  </a:cubicBezTo>
                  <a:cubicBezTo>
                    <a:pt x="9999" y="44628"/>
                    <a:pt x="13240" y="45371"/>
                    <a:pt x="16570" y="45447"/>
                  </a:cubicBezTo>
                  <a:cubicBezTo>
                    <a:pt x="18952" y="45581"/>
                    <a:pt x="21333" y="44980"/>
                    <a:pt x="23337" y="43733"/>
                  </a:cubicBezTo>
                  <a:cubicBezTo>
                    <a:pt x="24858" y="42809"/>
                    <a:pt x="25812" y="41132"/>
                    <a:pt x="25719" y="39351"/>
                  </a:cubicBezTo>
                  <a:cubicBezTo>
                    <a:pt x="25812" y="37942"/>
                    <a:pt x="25240" y="36570"/>
                    <a:pt x="24286" y="35541"/>
                  </a:cubicBezTo>
                  <a:cubicBezTo>
                    <a:pt x="23147" y="34512"/>
                    <a:pt x="21905" y="33703"/>
                    <a:pt x="20477" y="33160"/>
                  </a:cubicBezTo>
                  <a:cubicBezTo>
                    <a:pt x="18477" y="32341"/>
                    <a:pt x="16384" y="31646"/>
                    <a:pt x="14287" y="31064"/>
                  </a:cubicBezTo>
                  <a:cubicBezTo>
                    <a:pt x="11240" y="30226"/>
                    <a:pt x="8287" y="29178"/>
                    <a:pt x="5427" y="27921"/>
                  </a:cubicBezTo>
                  <a:cubicBezTo>
                    <a:pt x="3143" y="26940"/>
                    <a:pt x="1046" y="25369"/>
                    <a:pt x="-475" y="23349"/>
                  </a:cubicBezTo>
                  <a:cubicBezTo>
                    <a:pt x="-2191" y="21015"/>
                    <a:pt x="-3047" y="18158"/>
                    <a:pt x="-2954" y="15253"/>
                  </a:cubicBezTo>
                  <a:cubicBezTo>
                    <a:pt x="-3047" y="12338"/>
                    <a:pt x="-2098" y="9490"/>
                    <a:pt x="-382" y="7157"/>
                  </a:cubicBezTo>
                  <a:cubicBezTo>
                    <a:pt x="1334" y="4709"/>
                    <a:pt x="3808" y="2823"/>
                    <a:pt x="6571" y="1728"/>
                  </a:cubicBezTo>
                  <a:cubicBezTo>
                    <a:pt x="9906" y="422"/>
                    <a:pt x="13431" y="-225"/>
                    <a:pt x="17049" y="-178"/>
                  </a:cubicBezTo>
                  <a:cubicBezTo>
                    <a:pt x="20575" y="-140"/>
                    <a:pt x="24002" y="375"/>
                    <a:pt x="27337" y="1346"/>
                  </a:cubicBezTo>
                  <a:cubicBezTo>
                    <a:pt x="30481" y="2280"/>
                    <a:pt x="33527" y="3661"/>
                    <a:pt x="36290" y="5442"/>
                  </a:cubicBezTo>
                  <a:lnTo>
                    <a:pt x="32193" y="14395"/>
                  </a:lnTo>
                  <a:cubicBezTo>
                    <a:pt x="29528" y="12757"/>
                    <a:pt x="26667" y="11443"/>
                    <a:pt x="23621" y="10490"/>
                  </a:cubicBezTo>
                  <a:close/>
                </a:path>
              </a:pathLst>
            </a:custGeom>
            <a:solidFill>
              <a:srgbClr val="6D6E71"/>
            </a:solidFill>
            <a:ln w="9525" cap="flat">
              <a:noFill/>
              <a:prstDash val="solid"/>
              <a:miter/>
            </a:ln>
          </p:spPr>
          <p:txBody>
            <a:bodyPr rtlCol="0" anchor="ctr"/>
            <a:lstStyle/>
            <a:p>
              <a:endParaRPr lang="en-US"/>
            </a:p>
          </p:txBody>
        </p:sp>
        <p:sp>
          <p:nvSpPr>
            <p:cNvPr id="1955" name="Freeform: Shape 1954">
              <a:extLst>
                <a:ext uri="{FF2B5EF4-FFF2-40B4-BE49-F238E27FC236}">
                  <a16:creationId xmlns:a16="http://schemas.microsoft.com/office/drawing/2014/main" id="{C4E11A74-D322-4C65-9262-6B722E677F20}"/>
                </a:ext>
              </a:extLst>
            </p:cNvPr>
            <p:cNvSpPr/>
            <p:nvPr/>
          </p:nvSpPr>
          <p:spPr>
            <a:xfrm>
              <a:off x="18747385" y="5000313"/>
              <a:ext cx="39946" cy="41465"/>
            </a:xfrm>
            <a:custGeom>
              <a:avLst/>
              <a:gdLst>
                <a:gd name="connsiteX0" fmla="*/ 28674 w 39946"/>
                <a:gd name="connsiteY0" fmla="*/ 5371 h 41465"/>
                <a:gd name="connsiteX1" fmla="*/ 33627 w 39946"/>
                <a:gd name="connsiteY1" fmla="*/ 20993 h 41465"/>
                <a:gd name="connsiteX2" fmla="*/ 33627 w 39946"/>
                <a:gd name="connsiteY2" fmla="*/ 23945 h 41465"/>
                <a:gd name="connsiteX3" fmla="*/ 3717 w 39946"/>
                <a:gd name="connsiteY3" fmla="*/ 23945 h 41465"/>
                <a:gd name="connsiteX4" fmla="*/ 7815 w 39946"/>
                <a:gd name="connsiteY4" fmla="*/ 30803 h 41465"/>
                <a:gd name="connsiteX5" fmla="*/ 15340 w 39946"/>
                <a:gd name="connsiteY5" fmla="*/ 33280 h 41465"/>
                <a:gd name="connsiteX6" fmla="*/ 21340 w 39946"/>
                <a:gd name="connsiteY6" fmla="*/ 32137 h 41465"/>
                <a:gd name="connsiteX7" fmla="*/ 26293 w 39946"/>
                <a:gd name="connsiteY7" fmla="*/ 28708 h 41465"/>
                <a:gd name="connsiteX8" fmla="*/ 31627 w 39946"/>
                <a:gd name="connsiteY8" fmla="*/ 34232 h 41465"/>
                <a:gd name="connsiteX9" fmla="*/ 24195 w 39946"/>
                <a:gd name="connsiteY9" fmla="*/ 39471 h 41465"/>
                <a:gd name="connsiteX10" fmla="*/ 14670 w 39946"/>
                <a:gd name="connsiteY10" fmla="*/ 41281 h 41465"/>
                <a:gd name="connsiteX11" fmla="*/ 3717 w 39946"/>
                <a:gd name="connsiteY11" fmla="*/ 38709 h 41465"/>
                <a:gd name="connsiteX12" fmla="*/ -3617 w 39946"/>
                <a:gd name="connsiteY12" fmla="*/ 31374 h 41465"/>
                <a:gd name="connsiteX13" fmla="*/ -6282 w 39946"/>
                <a:gd name="connsiteY13" fmla="*/ 20611 h 41465"/>
                <a:gd name="connsiteX14" fmla="*/ -3617 w 39946"/>
                <a:gd name="connsiteY14" fmla="*/ 9848 h 41465"/>
                <a:gd name="connsiteX15" fmla="*/ 3717 w 39946"/>
                <a:gd name="connsiteY15" fmla="*/ 2419 h 41465"/>
                <a:gd name="connsiteX16" fmla="*/ 14480 w 39946"/>
                <a:gd name="connsiteY16" fmla="*/ -153 h 41465"/>
                <a:gd name="connsiteX17" fmla="*/ 28674 w 39946"/>
                <a:gd name="connsiteY17" fmla="*/ 5371 h 41465"/>
                <a:gd name="connsiteX18" fmla="*/ 24484 w 39946"/>
                <a:gd name="connsiteY18" fmla="*/ 17373 h 41465"/>
                <a:gd name="connsiteX19" fmla="*/ 21530 w 39946"/>
                <a:gd name="connsiteY19" fmla="*/ 10229 h 41465"/>
                <a:gd name="connsiteX20" fmla="*/ 14098 w 39946"/>
                <a:gd name="connsiteY20" fmla="*/ 7562 h 41465"/>
                <a:gd name="connsiteX21" fmla="*/ 6764 w 39946"/>
                <a:gd name="connsiteY21" fmla="*/ 10134 h 41465"/>
                <a:gd name="connsiteX22" fmla="*/ 3145 w 39946"/>
                <a:gd name="connsiteY22" fmla="*/ 17373 h 41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946" h="41465">
                  <a:moveTo>
                    <a:pt x="28674" y="5371"/>
                  </a:moveTo>
                  <a:cubicBezTo>
                    <a:pt x="32199" y="9801"/>
                    <a:pt x="33911" y="15354"/>
                    <a:pt x="33627" y="20993"/>
                  </a:cubicBezTo>
                  <a:cubicBezTo>
                    <a:pt x="33627" y="22326"/>
                    <a:pt x="33627" y="23278"/>
                    <a:pt x="33627" y="23945"/>
                  </a:cubicBezTo>
                  <a:lnTo>
                    <a:pt x="3717" y="23945"/>
                  </a:lnTo>
                  <a:cubicBezTo>
                    <a:pt x="4192" y="26650"/>
                    <a:pt x="5624" y="29089"/>
                    <a:pt x="7815" y="30803"/>
                  </a:cubicBezTo>
                  <a:cubicBezTo>
                    <a:pt x="10005" y="32480"/>
                    <a:pt x="12577" y="33356"/>
                    <a:pt x="15340" y="33280"/>
                  </a:cubicBezTo>
                  <a:cubicBezTo>
                    <a:pt x="17433" y="33289"/>
                    <a:pt x="19433" y="32899"/>
                    <a:pt x="21340" y="32137"/>
                  </a:cubicBezTo>
                  <a:cubicBezTo>
                    <a:pt x="23242" y="31365"/>
                    <a:pt x="24958" y="30194"/>
                    <a:pt x="26293" y="28708"/>
                  </a:cubicBezTo>
                  <a:lnTo>
                    <a:pt x="31627" y="34232"/>
                  </a:lnTo>
                  <a:cubicBezTo>
                    <a:pt x="29627" y="36528"/>
                    <a:pt x="27056" y="38318"/>
                    <a:pt x="24195" y="39471"/>
                  </a:cubicBezTo>
                  <a:cubicBezTo>
                    <a:pt x="21149" y="40709"/>
                    <a:pt x="17912" y="41329"/>
                    <a:pt x="14670" y="41281"/>
                  </a:cubicBezTo>
                  <a:cubicBezTo>
                    <a:pt x="10861" y="41357"/>
                    <a:pt x="7052" y="40471"/>
                    <a:pt x="3717" y="38709"/>
                  </a:cubicBezTo>
                  <a:cubicBezTo>
                    <a:pt x="573" y="37032"/>
                    <a:pt x="-1901" y="34480"/>
                    <a:pt x="-3617" y="31374"/>
                  </a:cubicBezTo>
                  <a:cubicBezTo>
                    <a:pt x="-5426" y="28079"/>
                    <a:pt x="-6380" y="24374"/>
                    <a:pt x="-6282" y="20611"/>
                  </a:cubicBezTo>
                  <a:cubicBezTo>
                    <a:pt x="-6282" y="16859"/>
                    <a:pt x="-5426" y="13153"/>
                    <a:pt x="-3617" y="9848"/>
                  </a:cubicBezTo>
                  <a:cubicBezTo>
                    <a:pt x="-1901" y="6734"/>
                    <a:pt x="671" y="4162"/>
                    <a:pt x="3717" y="2419"/>
                  </a:cubicBezTo>
                  <a:cubicBezTo>
                    <a:pt x="7052" y="666"/>
                    <a:pt x="10768" y="-220"/>
                    <a:pt x="14480" y="-153"/>
                  </a:cubicBezTo>
                  <a:cubicBezTo>
                    <a:pt x="19814" y="-439"/>
                    <a:pt x="24958" y="1571"/>
                    <a:pt x="28674" y="5371"/>
                  </a:cubicBezTo>
                  <a:close/>
                  <a:moveTo>
                    <a:pt x="24484" y="17373"/>
                  </a:moveTo>
                  <a:cubicBezTo>
                    <a:pt x="24577" y="14677"/>
                    <a:pt x="23432" y="12087"/>
                    <a:pt x="21530" y="10229"/>
                  </a:cubicBezTo>
                  <a:cubicBezTo>
                    <a:pt x="19530" y="8391"/>
                    <a:pt x="16861" y="7429"/>
                    <a:pt x="14098" y="7562"/>
                  </a:cubicBezTo>
                  <a:cubicBezTo>
                    <a:pt x="11433" y="7477"/>
                    <a:pt x="8764" y="8391"/>
                    <a:pt x="6764" y="10134"/>
                  </a:cubicBezTo>
                  <a:cubicBezTo>
                    <a:pt x="4764" y="12068"/>
                    <a:pt x="3527" y="14620"/>
                    <a:pt x="3145" y="17373"/>
                  </a:cubicBezTo>
                  <a:close/>
                </a:path>
              </a:pathLst>
            </a:custGeom>
            <a:solidFill>
              <a:srgbClr val="6D6E71"/>
            </a:solidFill>
            <a:ln w="9525" cap="flat">
              <a:noFill/>
              <a:prstDash val="solid"/>
              <a:miter/>
            </a:ln>
          </p:spPr>
          <p:txBody>
            <a:bodyPr rtlCol="0" anchor="ctr"/>
            <a:lstStyle/>
            <a:p>
              <a:endParaRPr lang="en-US"/>
            </a:p>
          </p:txBody>
        </p:sp>
        <p:sp>
          <p:nvSpPr>
            <p:cNvPr id="1956" name="Freeform: Shape 1955">
              <a:extLst>
                <a:ext uri="{FF2B5EF4-FFF2-40B4-BE49-F238E27FC236}">
                  <a16:creationId xmlns:a16="http://schemas.microsoft.com/office/drawing/2014/main" id="{3E64E25F-2085-48F9-AC5E-B5F6D233890C}"/>
                </a:ext>
              </a:extLst>
            </p:cNvPr>
            <p:cNvSpPr/>
            <p:nvPr/>
          </p:nvSpPr>
          <p:spPr>
            <a:xfrm>
              <a:off x="18796157" y="5000245"/>
              <a:ext cx="23431" cy="41052"/>
            </a:xfrm>
            <a:custGeom>
              <a:avLst/>
              <a:gdLst>
                <a:gd name="connsiteX0" fmla="*/ 8859 w 23431"/>
                <a:gd name="connsiteY0" fmla="*/ 2011 h 41052"/>
                <a:gd name="connsiteX1" fmla="*/ 17142 w 23431"/>
                <a:gd name="connsiteY1" fmla="*/ -180 h 41052"/>
                <a:gd name="connsiteX2" fmla="*/ 17142 w 23431"/>
                <a:gd name="connsiteY2" fmla="*/ 9345 h 41052"/>
                <a:gd name="connsiteX3" fmla="*/ 7050 w 23431"/>
                <a:gd name="connsiteY3" fmla="*/ 12298 h 41052"/>
                <a:gd name="connsiteX4" fmla="*/ 3236 w 23431"/>
                <a:gd name="connsiteY4" fmla="*/ 21251 h 41052"/>
                <a:gd name="connsiteX5" fmla="*/ 3236 w 23431"/>
                <a:gd name="connsiteY5" fmla="*/ 40873 h 41052"/>
                <a:gd name="connsiteX6" fmla="*/ -6289 w 23431"/>
                <a:gd name="connsiteY6" fmla="*/ 40873 h 41052"/>
                <a:gd name="connsiteX7" fmla="*/ -6289 w 23431"/>
                <a:gd name="connsiteY7" fmla="*/ 105 h 41052"/>
                <a:gd name="connsiteX8" fmla="*/ 3236 w 23431"/>
                <a:gd name="connsiteY8" fmla="*/ 105 h 41052"/>
                <a:gd name="connsiteX9" fmla="*/ 3236 w 23431"/>
                <a:gd name="connsiteY9" fmla="*/ 7916 h 41052"/>
                <a:gd name="connsiteX10" fmla="*/ 8859 w 23431"/>
                <a:gd name="connsiteY10" fmla="*/ 2011 h 4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31" h="41052">
                  <a:moveTo>
                    <a:pt x="8859" y="2011"/>
                  </a:moveTo>
                  <a:cubicBezTo>
                    <a:pt x="11431" y="572"/>
                    <a:pt x="14287" y="-180"/>
                    <a:pt x="17142" y="-180"/>
                  </a:cubicBezTo>
                  <a:lnTo>
                    <a:pt x="17142" y="9345"/>
                  </a:lnTo>
                  <a:cubicBezTo>
                    <a:pt x="13524" y="8868"/>
                    <a:pt x="9808" y="9945"/>
                    <a:pt x="7050" y="12298"/>
                  </a:cubicBezTo>
                  <a:cubicBezTo>
                    <a:pt x="4478" y="14555"/>
                    <a:pt x="3143" y="17841"/>
                    <a:pt x="3236" y="21251"/>
                  </a:cubicBezTo>
                  <a:lnTo>
                    <a:pt x="3236" y="40873"/>
                  </a:lnTo>
                  <a:lnTo>
                    <a:pt x="-6289" y="40873"/>
                  </a:lnTo>
                  <a:lnTo>
                    <a:pt x="-6289" y="105"/>
                  </a:lnTo>
                  <a:lnTo>
                    <a:pt x="3236" y="105"/>
                  </a:lnTo>
                  <a:lnTo>
                    <a:pt x="3236" y="7916"/>
                  </a:lnTo>
                  <a:cubicBezTo>
                    <a:pt x="4571" y="5478"/>
                    <a:pt x="6478" y="3439"/>
                    <a:pt x="8859" y="2011"/>
                  </a:cubicBezTo>
                  <a:close/>
                </a:path>
              </a:pathLst>
            </a:custGeom>
            <a:solidFill>
              <a:srgbClr val="6D6E71"/>
            </a:solidFill>
            <a:ln w="9525" cap="flat">
              <a:noFill/>
              <a:prstDash val="solid"/>
              <a:miter/>
            </a:ln>
          </p:spPr>
          <p:txBody>
            <a:bodyPr rtlCol="0" anchor="ctr"/>
            <a:lstStyle/>
            <a:p>
              <a:endParaRPr lang="en-US"/>
            </a:p>
          </p:txBody>
        </p:sp>
        <p:sp>
          <p:nvSpPr>
            <p:cNvPr id="1957" name="Freeform: Shape 1956">
              <a:extLst>
                <a:ext uri="{FF2B5EF4-FFF2-40B4-BE49-F238E27FC236}">
                  <a16:creationId xmlns:a16="http://schemas.microsoft.com/office/drawing/2014/main" id="{7E869992-8920-4B95-8B4B-D748E4A6153B}"/>
                </a:ext>
              </a:extLst>
            </p:cNvPr>
            <p:cNvSpPr/>
            <p:nvPr/>
          </p:nvSpPr>
          <p:spPr>
            <a:xfrm>
              <a:off x="18821402" y="5000721"/>
              <a:ext cx="40955" cy="40766"/>
            </a:xfrm>
            <a:custGeom>
              <a:avLst/>
              <a:gdLst>
                <a:gd name="connsiteX0" fmla="*/ -6289 w 40955"/>
                <a:gd name="connsiteY0" fmla="*/ -180 h 40766"/>
                <a:gd name="connsiteX1" fmla="*/ 4092 w 40955"/>
                <a:gd name="connsiteY1" fmla="*/ -180 h 40766"/>
                <a:gd name="connsiteX2" fmla="*/ 14761 w 40955"/>
                <a:gd name="connsiteY2" fmla="*/ 30872 h 40766"/>
                <a:gd name="connsiteX3" fmla="*/ 25142 w 40955"/>
                <a:gd name="connsiteY3" fmla="*/ -180 h 40766"/>
                <a:gd name="connsiteX4" fmla="*/ 34667 w 40955"/>
                <a:gd name="connsiteY4" fmla="*/ -180 h 40766"/>
                <a:gd name="connsiteX5" fmla="*/ 19142 w 40955"/>
                <a:gd name="connsiteY5" fmla="*/ 40587 h 40766"/>
                <a:gd name="connsiteX6" fmla="*/ 8947 w 40955"/>
                <a:gd name="connsiteY6" fmla="*/ 40587 h 4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55" h="40766">
                  <a:moveTo>
                    <a:pt x="-6289" y="-180"/>
                  </a:moveTo>
                  <a:lnTo>
                    <a:pt x="4092" y="-180"/>
                  </a:lnTo>
                  <a:lnTo>
                    <a:pt x="14761" y="30872"/>
                  </a:lnTo>
                  <a:lnTo>
                    <a:pt x="25142" y="-180"/>
                  </a:lnTo>
                  <a:lnTo>
                    <a:pt x="34667" y="-180"/>
                  </a:lnTo>
                  <a:lnTo>
                    <a:pt x="19142" y="40587"/>
                  </a:lnTo>
                  <a:lnTo>
                    <a:pt x="8947" y="40587"/>
                  </a:lnTo>
                  <a:close/>
                </a:path>
              </a:pathLst>
            </a:custGeom>
            <a:solidFill>
              <a:srgbClr val="6D6E71"/>
            </a:solidFill>
            <a:ln w="9525" cap="flat">
              <a:noFill/>
              <a:prstDash val="solid"/>
              <a:miter/>
            </a:ln>
          </p:spPr>
          <p:txBody>
            <a:bodyPr rtlCol="0" anchor="ctr"/>
            <a:lstStyle/>
            <a:p>
              <a:endParaRPr lang="en-US"/>
            </a:p>
          </p:txBody>
        </p:sp>
        <p:sp>
          <p:nvSpPr>
            <p:cNvPr id="1958" name="Freeform: Shape 1957">
              <a:extLst>
                <a:ext uri="{FF2B5EF4-FFF2-40B4-BE49-F238E27FC236}">
                  <a16:creationId xmlns:a16="http://schemas.microsoft.com/office/drawing/2014/main" id="{34DCC70F-64E0-4916-8BA9-7D0370844A94}"/>
                </a:ext>
              </a:extLst>
            </p:cNvPr>
            <p:cNvSpPr/>
            <p:nvPr/>
          </p:nvSpPr>
          <p:spPr>
            <a:xfrm>
              <a:off x="18867760" y="4983095"/>
              <a:ext cx="11383" cy="58297"/>
            </a:xfrm>
            <a:custGeom>
              <a:avLst/>
              <a:gdLst>
                <a:gd name="connsiteX0" fmla="*/ 3451 w 11383"/>
                <a:gd name="connsiteY0" fmla="*/ 1539 h 58297"/>
                <a:gd name="connsiteX1" fmla="*/ 3451 w 11383"/>
                <a:gd name="connsiteY1" fmla="*/ 9921 h 58297"/>
                <a:gd name="connsiteX2" fmla="*/ -641 w 11383"/>
                <a:gd name="connsiteY2" fmla="*/ 11636 h 58297"/>
                <a:gd name="connsiteX3" fmla="*/ -4646 w 11383"/>
                <a:gd name="connsiteY3" fmla="*/ 9921 h 58297"/>
                <a:gd name="connsiteX4" fmla="*/ -4646 w 11383"/>
                <a:gd name="connsiteY4" fmla="*/ 1539 h 58297"/>
                <a:gd name="connsiteX5" fmla="*/ -641 w 11383"/>
                <a:gd name="connsiteY5" fmla="*/ -175 h 58297"/>
                <a:gd name="connsiteX6" fmla="*/ 3451 w 11383"/>
                <a:gd name="connsiteY6" fmla="*/ 1539 h 58297"/>
                <a:gd name="connsiteX7" fmla="*/ -5502 w 11383"/>
                <a:gd name="connsiteY7" fmla="*/ 17351 h 58297"/>
                <a:gd name="connsiteX8" fmla="*/ 4023 w 11383"/>
                <a:gd name="connsiteY8" fmla="*/ 17351 h 58297"/>
                <a:gd name="connsiteX9" fmla="*/ 4023 w 11383"/>
                <a:gd name="connsiteY9" fmla="*/ 58118 h 58297"/>
                <a:gd name="connsiteX10" fmla="*/ -5502 w 11383"/>
                <a:gd name="connsiteY10" fmla="*/ 58118 h 58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383" h="58297">
                  <a:moveTo>
                    <a:pt x="3451" y="1539"/>
                  </a:moveTo>
                  <a:cubicBezTo>
                    <a:pt x="5642" y="3911"/>
                    <a:pt x="5642" y="7550"/>
                    <a:pt x="3451" y="9921"/>
                  </a:cubicBezTo>
                  <a:cubicBezTo>
                    <a:pt x="2405" y="11074"/>
                    <a:pt x="879" y="11703"/>
                    <a:pt x="-641" y="11636"/>
                  </a:cubicBezTo>
                  <a:cubicBezTo>
                    <a:pt x="-2167" y="11683"/>
                    <a:pt x="-3595" y="11055"/>
                    <a:pt x="-4646" y="9921"/>
                  </a:cubicBezTo>
                  <a:cubicBezTo>
                    <a:pt x="-6836" y="7550"/>
                    <a:pt x="-6836" y="3911"/>
                    <a:pt x="-4646" y="1539"/>
                  </a:cubicBezTo>
                  <a:cubicBezTo>
                    <a:pt x="-3595" y="406"/>
                    <a:pt x="-2167" y="-223"/>
                    <a:pt x="-641" y="-175"/>
                  </a:cubicBezTo>
                  <a:cubicBezTo>
                    <a:pt x="879" y="-242"/>
                    <a:pt x="2405" y="387"/>
                    <a:pt x="3451" y="1539"/>
                  </a:cubicBezTo>
                  <a:close/>
                  <a:moveTo>
                    <a:pt x="-5502" y="17351"/>
                  </a:moveTo>
                  <a:lnTo>
                    <a:pt x="4023" y="17351"/>
                  </a:lnTo>
                  <a:lnTo>
                    <a:pt x="4023" y="58118"/>
                  </a:lnTo>
                  <a:lnTo>
                    <a:pt x="-5502" y="58118"/>
                  </a:lnTo>
                  <a:close/>
                </a:path>
              </a:pathLst>
            </a:custGeom>
            <a:solidFill>
              <a:srgbClr val="6D6E71"/>
            </a:solidFill>
            <a:ln w="9525" cap="flat">
              <a:noFill/>
              <a:prstDash val="solid"/>
              <a:miter/>
            </a:ln>
          </p:spPr>
          <p:txBody>
            <a:bodyPr rtlCol="0" anchor="ctr"/>
            <a:lstStyle/>
            <a:p>
              <a:endParaRPr lang="en-US"/>
            </a:p>
          </p:txBody>
        </p:sp>
        <p:sp>
          <p:nvSpPr>
            <p:cNvPr id="1959" name="Freeform: Shape 1958">
              <a:extLst>
                <a:ext uri="{FF2B5EF4-FFF2-40B4-BE49-F238E27FC236}">
                  <a16:creationId xmlns:a16="http://schemas.microsoft.com/office/drawing/2014/main" id="{F7031465-5398-494F-A066-48BBC744D1D8}"/>
                </a:ext>
              </a:extLst>
            </p:cNvPr>
            <p:cNvSpPr/>
            <p:nvPr/>
          </p:nvSpPr>
          <p:spPr>
            <a:xfrm>
              <a:off x="18887019" y="5000336"/>
              <a:ext cx="38204" cy="41444"/>
            </a:xfrm>
            <a:custGeom>
              <a:avLst/>
              <a:gdLst>
                <a:gd name="connsiteX0" fmla="*/ 14768 w 38204"/>
                <a:gd name="connsiteY0" fmla="*/ 8492 h 41444"/>
                <a:gd name="connsiteX1" fmla="*/ 6768 w 38204"/>
                <a:gd name="connsiteY1" fmla="*/ 11825 h 41444"/>
                <a:gd name="connsiteX2" fmla="*/ 6768 w 38204"/>
                <a:gd name="connsiteY2" fmla="*/ 29351 h 41444"/>
                <a:gd name="connsiteX3" fmla="*/ 14768 w 38204"/>
                <a:gd name="connsiteY3" fmla="*/ 32685 h 41444"/>
                <a:gd name="connsiteX4" fmla="*/ 25818 w 38204"/>
                <a:gd name="connsiteY4" fmla="*/ 27922 h 41444"/>
                <a:gd name="connsiteX5" fmla="*/ 31916 w 38204"/>
                <a:gd name="connsiteY5" fmla="*/ 33066 h 41444"/>
                <a:gd name="connsiteX6" fmla="*/ 24674 w 38204"/>
                <a:gd name="connsiteY6" fmla="*/ 39162 h 41444"/>
                <a:gd name="connsiteX7" fmla="*/ 14294 w 38204"/>
                <a:gd name="connsiteY7" fmla="*/ 41258 h 41444"/>
                <a:gd name="connsiteX8" fmla="*/ 3531 w 38204"/>
                <a:gd name="connsiteY8" fmla="*/ 38686 h 41444"/>
                <a:gd name="connsiteX9" fmla="*/ -3710 w 38204"/>
                <a:gd name="connsiteY9" fmla="*/ 31351 h 41444"/>
                <a:gd name="connsiteX10" fmla="*/ -6282 w 38204"/>
                <a:gd name="connsiteY10" fmla="*/ 20588 h 41444"/>
                <a:gd name="connsiteX11" fmla="*/ -3710 w 38204"/>
                <a:gd name="connsiteY11" fmla="*/ 9730 h 41444"/>
                <a:gd name="connsiteX12" fmla="*/ 3624 w 38204"/>
                <a:gd name="connsiteY12" fmla="*/ 2395 h 41444"/>
                <a:gd name="connsiteX13" fmla="*/ 14387 w 38204"/>
                <a:gd name="connsiteY13" fmla="*/ -177 h 41444"/>
                <a:gd name="connsiteX14" fmla="*/ 24391 w 38204"/>
                <a:gd name="connsiteY14" fmla="*/ 1729 h 41444"/>
                <a:gd name="connsiteX15" fmla="*/ 31534 w 38204"/>
                <a:gd name="connsiteY15" fmla="*/ 7253 h 41444"/>
                <a:gd name="connsiteX16" fmla="*/ 25437 w 38204"/>
                <a:gd name="connsiteY16" fmla="*/ 12968 h 41444"/>
                <a:gd name="connsiteX17" fmla="*/ 14768 w 38204"/>
                <a:gd name="connsiteY17" fmla="*/ 8492 h 41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204" h="41444">
                  <a:moveTo>
                    <a:pt x="14768" y="8492"/>
                  </a:moveTo>
                  <a:cubicBezTo>
                    <a:pt x="11722" y="8425"/>
                    <a:pt x="8866" y="9634"/>
                    <a:pt x="6768" y="11825"/>
                  </a:cubicBezTo>
                  <a:cubicBezTo>
                    <a:pt x="2671" y="16959"/>
                    <a:pt x="2671" y="24217"/>
                    <a:pt x="6768" y="29351"/>
                  </a:cubicBezTo>
                  <a:cubicBezTo>
                    <a:pt x="8768" y="31590"/>
                    <a:pt x="11722" y="32809"/>
                    <a:pt x="14768" y="32685"/>
                  </a:cubicBezTo>
                  <a:cubicBezTo>
                    <a:pt x="19056" y="33028"/>
                    <a:pt x="23153" y="31237"/>
                    <a:pt x="25818" y="27922"/>
                  </a:cubicBezTo>
                  <a:lnTo>
                    <a:pt x="31916" y="33066"/>
                  </a:lnTo>
                  <a:cubicBezTo>
                    <a:pt x="30107" y="35704"/>
                    <a:pt x="27628" y="37800"/>
                    <a:pt x="24674" y="39162"/>
                  </a:cubicBezTo>
                  <a:cubicBezTo>
                    <a:pt x="21437" y="40629"/>
                    <a:pt x="17912" y="41343"/>
                    <a:pt x="14294" y="41258"/>
                  </a:cubicBezTo>
                  <a:cubicBezTo>
                    <a:pt x="10577" y="41324"/>
                    <a:pt x="6866" y="40438"/>
                    <a:pt x="3531" y="38686"/>
                  </a:cubicBezTo>
                  <a:cubicBezTo>
                    <a:pt x="480" y="36981"/>
                    <a:pt x="-1994" y="34438"/>
                    <a:pt x="-3710" y="31351"/>
                  </a:cubicBezTo>
                  <a:cubicBezTo>
                    <a:pt x="-5519" y="28046"/>
                    <a:pt x="-6375" y="24341"/>
                    <a:pt x="-6282" y="20588"/>
                  </a:cubicBezTo>
                  <a:cubicBezTo>
                    <a:pt x="-6375" y="16807"/>
                    <a:pt x="-5422" y="13073"/>
                    <a:pt x="-3710" y="9730"/>
                  </a:cubicBezTo>
                  <a:cubicBezTo>
                    <a:pt x="-1994" y="6653"/>
                    <a:pt x="578" y="4110"/>
                    <a:pt x="3624" y="2395"/>
                  </a:cubicBezTo>
                  <a:cubicBezTo>
                    <a:pt x="6959" y="643"/>
                    <a:pt x="10675" y="-243"/>
                    <a:pt x="14387" y="-177"/>
                  </a:cubicBezTo>
                  <a:cubicBezTo>
                    <a:pt x="17819" y="-214"/>
                    <a:pt x="21247" y="433"/>
                    <a:pt x="24391" y="1729"/>
                  </a:cubicBezTo>
                  <a:cubicBezTo>
                    <a:pt x="27153" y="2967"/>
                    <a:pt x="29627" y="4862"/>
                    <a:pt x="31534" y="7253"/>
                  </a:cubicBezTo>
                  <a:lnTo>
                    <a:pt x="25437" y="12968"/>
                  </a:lnTo>
                  <a:cubicBezTo>
                    <a:pt x="22674" y="9987"/>
                    <a:pt x="18772" y="8349"/>
                    <a:pt x="14768" y="8492"/>
                  </a:cubicBezTo>
                  <a:close/>
                </a:path>
              </a:pathLst>
            </a:custGeom>
            <a:solidFill>
              <a:srgbClr val="6D6E71"/>
            </a:solidFill>
            <a:ln w="9525" cap="flat">
              <a:noFill/>
              <a:prstDash val="solid"/>
              <a:miter/>
            </a:ln>
          </p:spPr>
          <p:txBody>
            <a:bodyPr rtlCol="0" anchor="ctr"/>
            <a:lstStyle/>
            <a:p>
              <a:endParaRPr lang="en-US"/>
            </a:p>
          </p:txBody>
        </p:sp>
        <p:sp>
          <p:nvSpPr>
            <p:cNvPr id="1960" name="Freeform: Shape 1959">
              <a:extLst>
                <a:ext uri="{FF2B5EF4-FFF2-40B4-BE49-F238E27FC236}">
                  <a16:creationId xmlns:a16="http://schemas.microsoft.com/office/drawing/2014/main" id="{60292828-1A57-43E4-AD36-EED032EAB68E}"/>
                </a:ext>
              </a:extLst>
            </p:cNvPr>
            <p:cNvSpPr/>
            <p:nvPr/>
          </p:nvSpPr>
          <p:spPr>
            <a:xfrm>
              <a:off x="18929691" y="5000302"/>
              <a:ext cx="40137" cy="41476"/>
            </a:xfrm>
            <a:custGeom>
              <a:avLst/>
              <a:gdLst>
                <a:gd name="connsiteX0" fmla="*/ 28864 w 40137"/>
                <a:gd name="connsiteY0" fmla="*/ 5382 h 41476"/>
                <a:gd name="connsiteX1" fmla="*/ 33817 w 40137"/>
                <a:gd name="connsiteY1" fmla="*/ 21003 h 41476"/>
                <a:gd name="connsiteX2" fmla="*/ 33817 w 40137"/>
                <a:gd name="connsiteY2" fmla="*/ 23956 h 41476"/>
                <a:gd name="connsiteX3" fmla="*/ 3721 w 40137"/>
                <a:gd name="connsiteY3" fmla="*/ 23956 h 41476"/>
                <a:gd name="connsiteX4" fmla="*/ 7814 w 40137"/>
                <a:gd name="connsiteY4" fmla="*/ 30814 h 41476"/>
                <a:gd name="connsiteX5" fmla="*/ 15339 w 40137"/>
                <a:gd name="connsiteY5" fmla="*/ 33290 h 41476"/>
                <a:gd name="connsiteX6" fmla="*/ 21344 w 40137"/>
                <a:gd name="connsiteY6" fmla="*/ 32147 h 41476"/>
                <a:gd name="connsiteX7" fmla="*/ 26292 w 40137"/>
                <a:gd name="connsiteY7" fmla="*/ 28718 h 41476"/>
                <a:gd name="connsiteX8" fmla="*/ 31627 w 40137"/>
                <a:gd name="connsiteY8" fmla="*/ 34243 h 41476"/>
                <a:gd name="connsiteX9" fmla="*/ 24199 w 40137"/>
                <a:gd name="connsiteY9" fmla="*/ 39482 h 41476"/>
                <a:gd name="connsiteX10" fmla="*/ 14674 w 40137"/>
                <a:gd name="connsiteY10" fmla="*/ 41292 h 41476"/>
                <a:gd name="connsiteX11" fmla="*/ 3721 w 40137"/>
                <a:gd name="connsiteY11" fmla="*/ 38720 h 41476"/>
                <a:gd name="connsiteX12" fmla="*/ -3613 w 40137"/>
                <a:gd name="connsiteY12" fmla="*/ 31385 h 41476"/>
                <a:gd name="connsiteX13" fmla="*/ -6283 w 40137"/>
                <a:gd name="connsiteY13" fmla="*/ 20622 h 41476"/>
                <a:gd name="connsiteX14" fmla="*/ -3613 w 40137"/>
                <a:gd name="connsiteY14" fmla="*/ 9859 h 41476"/>
                <a:gd name="connsiteX15" fmla="*/ 3721 w 40137"/>
                <a:gd name="connsiteY15" fmla="*/ 2429 h 41476"/>
                <a:gd name="connsiteX16" fmla="*/ 14484 w 40137"/>
                <a:gd name="connsiteY16" fmla="*/ -143 h 41476"/>
                <a:gd name="connsiteX17" fmla="*/ 28864 w 40137"/>
                <a:gd name="connsiteY17" fmla="*/ 5382 h 41476"/>
                <a:gd name="connsiteX18" fmla="*/ 24674 w 40137"/>
                <a:gd name="connsiteY18" fmla="*/ 17384 h 41476"/>
                <a:gd name="connsiteX19" fmla="*/ 21720 w 40137"/>
                <a:gd name="connsiteY19" fmla="*/ 10240 h 41476"/>
                <a:gd name="connsiteX20" fmla="*/ 14293 w 40137"/>
                <a:gd name="connsiteY20" fmla="*/ 7573 h 41476"/>
                <a:gd name="connsiteX21" fmla="*/ 6958 w 40137"/>
                <a:gd name="connsiteY21" fmla="*/ 10145 h 41476"/>
                <a:gd name="connsiteX22" fmla="*/ 3340 w 40137"/>
                <a:gd name="connsiteY22" fmla="*/ 17384 h 4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137" h="41476">
                  <a:moveTo>
                    <a:pt x="28864" y="5382"/>
                  </a:moveTo>
                  <a:cubicBezTo>
                    <a:pt x="32389" y="9811"/>
                    <a:pt x="34106" y="15365"/>
                    <a:pt x="33817" y="21003"/>
                  </a:cubicBezTo>
                  <a:cubicBezTo>
                    <a:pt x="33817" y="22337"/>
                    <a:pt x="33817" y="23289"/>
                    <a:pt x="33817" y="23956"/>
                  </a:cubicBezTo>
                  <a:lnTo>
                    <a:pt x="3721" y="23956"/>
                  </a:lnTo>
                  <a:cubicBezTo>
                    <a:pt x="4196" y="26661"/>
                    <a:pt x="5624" y="29099"/>
                    <a:pt x="7814" y="30814"/>
                  </a:cubicBezTo>
                  <a:cubicBezTo>
                    <a:pt x="10005" y="32490"/>
                    <a:pt x="12577" y="33366"/>
                    <a:pt x="15339" y="33290"/>
                  </a:cubicBezTo>
                  <a:cubicBezTo>
                    <a:pt x="17437" y="33300"/>
                    <a:pt x="19437" y="32909"/>
                    <a:pt x="21344" y="32147"/>
                  </a:cubicBezTo>
                  <a:cubicBezTo>
                    <a:pt x="23246" y="31376"/>
                    <a:pt x="24962" y="30204"/>
                    <a:pt x="26292" y="28718"/>
                  </a:cubicBezTo>
                  <a:lnTo>
                    <a:pt x="31627" y="34243"/>
                  </a:lnTo>
                  <a:cubicBezTo>
                    <a:pt x="29627" y="36538"/>
                    <a:pt x="27055" y="38329"/>
                    <a:pt x="24199" y="39482"/>
                  </a:cubicBezTo>
                  <a:cubicBezTo>
                    <a:pt x="21153" y="40720"/>
                    <a:pt x="17911" y="41339"/>
                    <a:pt x="14674" y="41292"/>
                  </a:cubicBezTo>
                  <a:cubicBezTo>
                    <a:pt x="10865" y="41368"/>
                    <a:pt x="7056" y="40482"/>
                    <a:pt x="3721" y="38720"/>
                  </a:cubicBezTo>
                  <a:cubicBezTo>
                    <a:pt x="577" y="37043"/>
                    <a:pt x="-1901" y="34491"/>
                    <a:pt x="-3613" y="31385"/>
                  </a:cubicBezTo>
                  <a:cubicBezTo>
                    <a:pt x="-5422" y="28090"/>
                    <a:pt x="-6376" y="24384"/>
                    <a:pt x="-6283" y="20622"/>
                  </a:cubicBezTo>
                  <a:cubicBezTo>
                    <a:pt x="-6283" y="16869"/>
                    <a:pt x="-5422" y="13164"/>
                    <a:pt x="-3613" y="9859"/>
                  </a:cubicBezTo>
                  <a:cubicBezTo>
                    <a:pt x="-1901" y="6744"/>
                    <a:pt x="670" y="4172"/>
                    <a:pt x="3721" y="2429"/>
                  </a:cubicBezTo>
                  <a:cubicBezTo>
                    <a:pt x="7056" y="677"/>
                    <a:pt x="10768" y="-209"/>
                    <a:pt x="14484" y="-143"/>
                  </a:cubicBezTo>
                  <a:cubicBezTo>
                    <a:pt x="19818" y="-485"/>
                    <a:pt x="25153" y="1534"/>
                    <a:pt x="28864" y="5382"/>
                  </a:cubicBezTo>
                  <a:close/>
                  <a:moveTo>
                    <a:pt x="24674" y="17384"/>
                  </a:moveTo>
                  <a:cubicBezTo>
                    <a:pt x="24771" y="14688"/>
                    <a:pt x="23627" y="12097"/>
                    <a:pt x="21720" y="10240"/>
                  </a:cubicBezTo>
                  <a:cubicBezTo>
                    <a:pt x="19720" y="8402"/>
                    <a:pt x="17056" y="7440"/>
                    <a:pt x="14293" y="7573"/>
                  </a:cubicBezTo>
                  <a:cubicBezTo>
                    <a:pt x="11628" y="7487"/>
                    <a:pt x="8958" y="8402"/>
                    <a:pt x="6958" y="10145"/>
                  </a:cubicBezTo>
                  <a:cubicBezTo>
                    <a:pt x="4959" y="12078"/>
                    <a:pt x="3721" y="14631"/>
                    <a:pt x="3340" y="17384"/>
                  </a:cubicBezTo>
                  <a:close/>
                </a:path>
              </a:pathLst>
            </a:custGeom>
            <a:solidFill>
              <a:srgbClr val="6D6E71"/>
            </a:solidFill>
            <a:ln w="9525" cap="flat">
              <a:noFill/>
              <a:prstDash val="solid"/>
              <a:miter/>
            </a:ln>
          </p:spPr>
          <p:txBody>
            <a:bodyPr rtlCol="0" anchor="ctr"/>
            <a:lstStyle/>
            <a:p>
              <a:endParaRPr lang="en-US"/>
            </a:p>
          </p:txBody>
        </p:sp>
        <p:sp>
          <p:nvSpPr>
            <p:cNvPr id="1961" name="Freeform: Shape 1960">
              <a:extLst>
                <a:ext uri="{FF2B5EF4-FFF2-40B4-BE49-F238E27FC236}">
                  <a16:creationId xmlns:a16="http://schemas.microsoft.com/office/drawing/2014/main" id="{F8D995D1-75DF-46AD-93AF-B124F062BB21}"/>
                </a:ext>
              </a:extLst>
            </p:cNvPr>
            <p:cNvSpPr/>
            <p:nvPr/>
          </p:nvSpPr>
          <p:spPr>
            <a:xfrm>
              <a:off x="18973420" y="5000231"/>
              <a:ext cx="33177" cy="41944"/>
            </a:xfrm>
            <a:custGeom>
              <a:avLst/>
              <a:gdLst>
                <a:gd name="connsiteX0" fmla="*/ 16570 w 33177"/>
                <a:gd name="connsiteY0" fmla="*/ 8501 h 41944"/>
                <a:gd name="connsiteX1" fmla="*/ 10761 w 33177"/>
                <a:gd name="connsiteY1" fmla="*/ 7549 h 41944"/>
                <a:gd name="connsiteX2" fmla="*/ 6757 w 33177"/>
                <a:gd name="connsiteY2" fmla="*/ 8406 h 41944"/>
                <a:gd name="connsiteX3" fmla="*/ 5329 w 33177"/>
                <a:gd name="connsiteY3" fmla="*/ 11073 h 41944"/>
                <a:gd name="connsiteX4" fmla="*/ 7138 w 33177"/>
                <a:gd name="connsiteY4" fmla="*/ 14026 h 41944"/>
                <a:gd name="connsiteX5" fmla="*/ 13045 w 33177"/>
                <a:gd name="connsiteY5" fmla="*/ 16217 h 41944"/>
                <a:gd name="connsiteX6" fmla="*/ 20096 w 33177"/>
                <a:gd name="connsiteY6" fmla="*/ 18789 h 41944"/>
                <a:gd name="connsiteX7" fmla="*/ 24858 w 33177"/>
                <a:gd name="connsiteY7" fmla="*/ 22503 h 41944"/>
                <a:gd name="connsiteX8" fmla="*/ 26858 w 33177"/>
                <a:gd name="connsiteY8" fmla="*/ 28980 h 41944"/>
                <a:gd name="connsiteX9" fmla="*/ 22286 w 33177"/>
                <a:gd name="connsiteY9" fmla="*/ 38505 h 41944"/>
                <a:gd name="connsiteX10" fmla="*/ 10761 w 33177"/>
                <a:gd name="connsiteY10" fmla="*/ 41744 h 41944"/>
                <a:gd name="connsiteX11" fmla="*/ 1236 w 33177"/>
                <a:gd name="connsiteY11" fmla="*/ 40220 h 41944"/>
                <a:gd name="connsiteX12" fmla="*/ -6289 w 33177"/>
                <a:gd name="connsiteY12" fmla="*/ 36029 h 41944"/>
                <a:gd name="connsiteX13" fmla="*/ -2959 w 33177"/>
                <a:gd name="connsiteY13" fmla="*/ 29075 h 41944"/>
                <a:gd name="connsiteX14" fmla="*/ 3618 w 33177"/>
                <a:gd name="connsiteY14" fmla="*/ 32790 h 41944"/>
                <a:gd name="connsiteX15" fmla="*/ 10854 w 33177"/>
                <a:gd name="connsiteY15" fmla="*/ 34124 h 41944"/>
                <a:gd name="connsiteX16" fmla="*/ 15235 w 33177"/>
                <a:gd name="connsiteY16" fmla="*/ 33171 h 41944"/>
                <a:gd name="connsiteX17" fmla="*/ 16854 w 33177"/>
                <a:gd name="connsiteY17" fmla="*/ 30314 h 41944"/>
                <a:gd name="connsiteX18" fmla="*/ 15045 w 33177"/>
                <a:gd name="connsiteY18" fmla="*/ 27075 h 41944"/>
                <a:gd name="connsiteX19" fmla="*/ 8854 w 33177"/>
                <a:gd name="connsiteY19" fmla="*/ 24789 h 41944"/>
                <a:gd name="connsiteX20" fmla="*/ 2092 w 33177"/>
                <a:gd name="connsiteY20" fmla="*/ 22313 h 41944"/>
                <a:gd name="connsiteX21" fmla="*/ -2387 w 33177"/>
                <a:gd name="connsiteY21" fmla="*/ 18789 h 41944"/>
                <a:gd name="connsiteX22" fmla="*/ -4289 w 33177"/>
                <a:gd name="connsiteY22" fmla="*/ 12502 h 41944"/>
                <a:gd name="connsiteX23" fmla="*/ 92 w 33177"/>
                <a:gd name="connsiteY23" fmla="*/ 2977 h 41944"/>
                <a:gd name="connsiteX24" fmla="*/ 11138 w 33177"/>
                <a:gd name="connsiteY24" fmla="*/ -166 h 41944"/>
                <a:gd name="connsiteX25" fmla="*/ 19045 w 33177"/>
                <a:gd name="connsiteY25" fmla="*/ 977 h 41944"/>
                <a:gd name="connsiteX26" fmla="*/ 25998 w 33177"/>
                <a:gd name="connsiteY26" fmla="*/ 4215 h 41944"/>
                <a:gd name="connsiteX27" fmla="*/ 22477 w 33177"/>
                <a:gd name="connsiteY27" fmla="*/ 11359 h 41944"/>
                <a:gd name="connsiteX28" fmla="*/ 16570 w 33177"/>
                <a:gd name="connsiteY28" fmla="*/ 8501 h 4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177" h="41944">
                  <a:moveTo>
                    <a:pt x="16570" y="8501"/>
                  </a:moveTo>
                  <a:cubicBezTo>
                    <a:pt x="14663" y="7882"/>
                    <a:pt x="12761" y="7568"/>
                    <a:pt x="10761" y="7549"/>
                  </a:cubicBezTo>
                  <a:cubicBezTo>
                    <a:pt x="9329" y="7492"/>
                    <a:pt x="7999" y="7787"/>
                    <a:pt x="6757" y="8406"/>
                  </a:cubicBezTo>
                  <a:cubicBezTo>
                    <a:pt x="5808" y="8968"/>
                    <a:pt x="5329" y="9987"/>
                    <a:pt x="5329" y="11073"/>
                  </a:cubicBezTo>
                  <a:cubicBezTo>
                    <a:pt x="5329" y="12330"/>
                    <a:pt x="5999" y="13492"/>
                    <a:pt x="7138" y="14026"/>
                  </a:cubicBezTo>
                  <a:cubicBezTo>
                    <a:pt x="9045" y="14950"/>
                    <a:pt x="11045" y="15683"/>
                    <a:pt x="13045" y="16217"/>
                  </a:cubicBezTo>
                  <a:cubicBezTo>
                    <a:pt x="15426" y="16903"/>
                    <a:pt x="17807" y="17760"/>
                    <a:pt x="20096" y="18789"/>
                  </a:cubicBezTo>
                  <a:cubicBezTo>
                    <a:pt x="21905" y="19665"/>
                    <a:pt x="23523" y="20932"/>
                    <a:pt x="24858" y="22503"/>
                  </a:cubicBezTo>
                  <a:cubicBezTo>
                    <a:pt x="26286" y="24342"/>
                    <a:pt x="27049" y="26646"/>
                    <a:pt x="26858" y="28980"/>
                  </a:cubicBezTo>
                  <a:cubicBezTo>
                    <a:pt x="27142" y="32752"/>
                    <a:pt x="25426" y="36400"/>
                    <a:pt x="22286" y="38505"/>
                  </a:cubicBezTo>
                  <a:cubicBezTo>
                    <a:pt x="18854" y="40801"/>
                    <a:pt x="14854" y="41934"/>
                    <a:pt x="10761" y="41744"/>
                  </a:cubicBezTo>
                  <a:cubicBezTo>
                    <a:pt x="7520" y="41782"/>
                    <a:pt x="4283" y="41267"/>
                    <a:pt x="1236" y="40220"/>
                  </a:cubicBezTo>
                  <a:cubicBezTo>
                    <a:pt x="-1526" y="39372"/>
                    <a:pt x="-4098" y="37943"/>
                    <a:pt x="-6289" y="36029"/>
                  </a:cubicBezTo>
                  <a:lnTo>
                    <a:pt x="-2959" y="29075"/>
                  </a:lnTo>
                  <a:cubicBezTo>
                    <a:pt x="-1052" y="30713"/>
                    <a:pt x="1236" y="31971"/>
                    <a:pt x="3618" y="32790"/>
                  </a:cubicBezTo>
                  <a:cubicBezTo>
                    <a:pt x="5901" y="33619"/>
                    <a:pt x="8380" y="34076"/>
                    <a:pt x="10854" y="34124"/>
                  </a:cubicBezTo>
                  <a:cubicBezTo>
                    <a:pt x="12380" y="34228"/>
                    <a:pt x="13901" y="33895"/>
                    <a:pt x="15235" y="33171"/>
                  </a:cubicBezTo>
                  <a:cubicBezTo>
                    <a:pt x="16282" y="32619"/>
                    <a:pt x="16952" y="31504"/>
                    <a:pt x="16854" y="30314"/>
                  </a:cubicBezTo>
                  <a:cubicBezTo>
                    <a:pt x="16952" y="28980"/>
                    <a:pt x="16189" y="27723"/>
                    <a:pt x="15045" y="27075"/>
                  </a:cubicBezTo>
                  <a:cubicBezTo>
                    <a:pt x="13045" y="26142"/>
                    <a:pt x="10952" y="25380"/>
                    <a:pt x="8854" y="24789"/>
                  </a:cubicBezTo>
                  <a:cubicBezTo>
                    <a:pt x="6566" y="24132"/>
                    <a:pt x="4283" y="23313"/>
                    <a:pt x="2092" y="22313"/>
                  </a:cubicBezTo>
                  <a:cubicBezTo>
                    <a:pt x="283" y="21541"/>
                    <a:pt x="-1243" y="20322"/>
                    <a:pt x="-2387" y="18789"/>
                  </a:cubicBezTo>
                  <a:cubicBezTo>
                    <a:pt x="-3717" y="16960"/>
                    <a:pt x="-4387" y="14750"/>
                    <a:pt x="-4289" y="12502"/>
                  </a:cubicBezTo>
                  <a:cubicBezTo>
                    <a:pt x="-4577" y="8787"/>
                    <a:pt x="-2959" y="5177"/>
                    <a:pt x="92" y="2977"/>
                  </a:cubicBezTo>
                  <a:cubicBezTo>
                    <a:pt x="3329" y="786"/>
                    <a:pt x="7236" y="-319"/>
                    <a:pt x="11138" y="-166"/>
                  </a:cubicBezTo>
                  <a:cubicBezTo>
                    <a:pt x="13808" y="-166"/>
                    <a:pt x="16473" y="215"/>
                    <a:pt x="19045" y="977"/>
                  </a:cubicBezTo>
                  <a:cubicBezTo>
                    <a:pt x="21523" y="1643"/>
                    <a:pt x="23905" y="2739"/>
                    <a:pt x="25998" y="4215"/>
                  </a:cubicBezTo>
                  <a:lnTo>
                    <a:pt x="22477" y="11359"/>
                  </a:lnTo>
                  <a:cubicBezTo>
                    <a:pt x="20570" y="10197"/>
                    <a:pt x="18663" y="9235"/>
                    <a:pt x="16570" y="8501"/>
                  </a:cubicBezTo>
                  <a:close/>
                </a:path>
              </a:pathLst>
            </a:custGeom>
            <a:solidFill>
              <a:srgbClr val="6D6E71"/>
            </a:solidFill>
            <a:ln w="9525" cap="flat">
              <a:noFill/>
              <a:prstDash val="solid"/>
              <a:miter/>
            </a:ln>
          </p:spPr>
          <p:txBody>
            <a:bodyPr rtlCol="0" anchor="ctr"/>
            <a:lstStyle/>
            <a:p>
              <a:endParaRPr lang="en-US"/>
            </a:p>
          </p:txBody>
        </p:sp>
        <p:sp>
          <p:nvSpPr>
            <p:cNvPr id="1962" name="Freeform: Shape 1961">
              <a:extLst>
                <a:ext uri="{FF2B5EF4-FFF2-40B4-BE49-F238E27FC236}">
                  <a16:creationId xmlns:a16="http://schemas.microsoft.com/office/drawing/2014/main" id="{55872A5C-2B8A-4E1D-B112-FC01DD154665}"/>
                </a:ext>
              </a:extLst>
            </p:cNvPr>
            <p:cNvSpPr/>
            <p:nvPr/>
          </p:nvSpPr>
          <p:spPr>
            <a:xfrm>
              <a:off x="19164302" y="4807034"/>
              <a:ext cx="42999" cy="53383"/>
            </a:xfrm>
            <a:custGeom>
              <a:avLst/>
              <a:gdLst>
                <a:gd name="connsiteX0" fmla="*/ 31141 w 42999"/>
                <a:gd name="connsiteY0" fmla="*/ 4626 h 53383"/>
                <a:gd name="connsiteX1" fmla="*/ 36667 w 42999"/>
                <a:gd name="connsiteY1" fmla="*/ 18247 h 53383"/>
                <a:gd name="connsiteX2" fmla="*/ 31141 w 42999"/>
                <a:gd name="connsiteY2" fmla="*/ 32439 h 53383"/>
                <a:gd name="connsiteX3" fmla="*/ 15617 w 42999"/>
                <a:gd name="connsiteY3" fmla="*/ 37487 h 53383"/>
                <a:gd name="connsiteX4" fmla="*/ 3901 w 42999"/>
                <a:gd name="connsiteY4" fmla="*/ 37487 h 53383"/>
                <a:gd name="connsiteX5" fmla="*/ 3901 w 42999"/>
                <a:gd name="connsiteY5" fmla="*/ 53203 h 53383"/>
                <a:gd name="connsiteX6" fmla="*/ -6289 w 42999"/>
                <a:gd name="connsiteY6" fmla="*/ 53203 h 53383"/>
                <a:gd name="connsiteX7" fmla="*/ -6289 w 42999"/>
                <a:gd name="connsiteY7" fmla="*/ -137 h 53383"/>
                <a:gd name="connsiteX8" fmla="*/ 15617 w 42999"/>
                <a:gd name="connsiteY8" fmla="*/ -137 h 53383"/>
                <a:gd name="connsiteX9" fmla="*/ 31141 w 42999"/>
                <a:gd name="connsiteY9" fmla="*/ 4626 h 53383"/>
                <a:gd name="connsiteX10" fmla="*/ 23905 w 42999"/>
                <a:gd name="connsiteY10" fmla="*/ 25962 h 53383"/>
                <a:gd name="connsiteX11" fmla="*/ 24095 w 42999"/>
                <a:gd name="connsiteY11" fmla="*/ 11417 h 53383"/>
                <a:gd name="connsiteX12" fmla="*/ 23905 w 42999"/>
                <a:gd name="connsiteY12" fmla="*/ 11198 h 53383"/>
                <a:gd name="connsiteX13" fmla="*/ 15045 w 42999"/>
                <a:gd name="connsiteY13" fmla="*/ 8817 h 53383"/>
                <a:gd name="connsiteX14" fmla="*/ 3901 w 42999"/>
                <a:gd name="connsiteY14" fmla="*/ 8817 h 53383"/>
                <a:gd name="connsiteX15" fmla="*/ 3901 w 42999"/>
                <a:gd name="connsiteY15" fmla="*/ 28438 h 53383"/>
                <a:gd name="connsiteX16" fmla="*/ 15426 w 42999"/>
                <a:gd name="connsiteY16" fmla="*/ 28438 h 53383"/>
                <a:gd name="connsiteX17" fmla="*/ 23905 w 42999"/>
                <a:gd name="connsiteY17" fmla="*/ 25962 h 53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999" h="53383">
                  <a:moveTo>
                    <a:pt x="31141" y="4626"/>
                  </a:moveTo>
                  <a:cubicBezTo>
                    <a:pt x="34951" y="8103"/>
                    <a:pt x="36950" y="13103"/>
                    <a:pt x="36667" y="18247"/>
                  </a:cubicBezTo>
                  <a:cubicBezTo>
                    <a:pt x="37048" y="23561"/>
                    <a:pt x="34951" y="28753"/>
                    <a:pt x="31141" y="32439"/>
                  </a:cubicBezTo>
                  <a:cubicBezTo>
                    <a:pt x="26858" y="36068"/>
                    <a:pt x="21235" y="37878"/>
                    <a:pt x="15617" y="37487"/>
                  </a:cubicBezTo>
                  <a:lnTo>
                    <a:pt x="3901" y="37487"/>
                  </a:lnTo>
                  <a:lnTo>
                    <a:pt x="3901" y="53203"/>
                  </a:lnTo>
                  <a:lnTo>
                    <a:pt x="-6289" y="53203"/>
                  </a:lnTo>
                  <a:lnTo>
                    <a:pt x="-6289" y="-137"/>
                  </a:lnTo>
                  <a:lnTo>
                    <a:pt x="15617" y="-137"/>
                  </a:lnTo>
                  <a:cubicBezTo>
                    <a:pt x="21235" y="-480"/>
                    <a:pt x="26760" y="1216"/>
                    <a:pt x="31141" y="4626"/>
                  </a:cubicBezTo>
                  <a:close/>
                  <a:moveTo>
                    <a:pt x="23905" y="25962"/>
                  </a:moveTo>
                  <a:cubicBezTo>
                    <a:pt x="27997" y="22009"/>
                    <a:pt x="28095" y="15494"/>
                    <a:pt x="24095" y="11417"/>
                  </a:cubicBezTo>
                  <a:cubicBezTo>
                    <a:pt x="24095" y="11341"/>
                    <a:pt x="23998" y="11274"/>
                    <a:pt x="23905" y="11198"/>
                  </a:cubicBezTo>
                  <a:cubicBezTo>
                    <a:pt x="21333" y="9417"/>
                    <a:pt x="18189" y="8579"/>
                    <a:pt x="15045" y="8817"/>
                  </a:cubicBezTo>
                  <a:lnTo>
                    <a:pt x="3901" y="8817"/>
                  </a:lnTo>
                  <a:lnTo>
                    <a:pt x="3901" y="28438"/>
                  </a:lnTo>
                  <a:lnTo>
                    <a:pt x="15426" y="28438"/>
                  </a:lnTo>
                  <a:cubicBezTo>
                    <a:pt x="18472" y="28610"/>
                    <a:pt x="21426" y="27734"/>
                    <a:pt x="23905" y="25962"/>
                  </a:cubicBezTo>
                  <a:close/>
                </a:path>
              </a:pathLst>
            </a:custGeom>
            <a:solidFill>
              <a:srgbClr val="6D6E71"/>
            </a:solidFill>
            <a:ln w="9525" cap="flat">
              <a:noFill/>
              <a:prstDash val="solid"/>
              <a:miter/>
            </a:ln>
          </p:spPr>
          <p:txBody>
            <a:bodyPr rtlCol="0" anchor="ctr"/>
            <a:lstStyle/>
            <a:p>
              <a:endParaRPr lang="en-US"/>
            </a:p>
          </p:txBody>
        </p:sp>
        <p:sp>
          <p:nvSpPr>
            <p:cNvPr id="1963" name="Freeform: Shape 1962">
              <a:extLst>
                <a:ext uri="{FF2B5EF4-FFF2-40B4-BE49-F238E27FC236}">
                  <a16:creationId xmlns:a16="http://schemas.microsoft.com/office/drawing/2014/main" id="{A090ADF6-B995-4B40-BC0A-4DBA9D41F637}"/>
                </a:ext>
              </a:extLst>
            </p:cNvPr>
            <p:cNvSpPr/>
            <p:nvPr/>
          </p:nvSpPr>
          <p:spPr>
            <a:xfrm>
              <a:off x="19210966" y="4819336"/>
              <a:ext cx="40157" cy="41468"/>
            </a:xfrm>
            <a:custGeom>
              <a:avLst/>
              <a:gdLst>
                <a:gd name="connsiteX0" fmla="*/ 28958 w 40157"/>
                <a:gd name="connsiteY0" fmla="*/ 5373 h 41468"/>
                <a:gd name="connsiteX1" fmla="*/ 33819 w 40157"/>
                <a:gd name="connsiteY1" fmla="*/ 20994 h 41468"/>
                <a:gd name="connsiteX2" fmla="*/ 33819 w 40157"/>
                <a:gd name="connsiteY2" fmla="*/ 23947 h 41468"/>
                <a:gd name="connsiteX3" fmla="*/ 3718 w 40157"/>
                <a:gd name="connsiteY3" fmla="*/ 23947 h 41468"/>
                <a:gd name="connsiteX4" fmla="*/ 7718 w 40157"/>
                <a:gd name="connsiteY4" fmla="*/ 30805 h 41468"/>
                <a:gd name="connsiteX5" fmla="*/ 15341 w 40157"/>
                <a:gd name="connsiteY5" fmla="*/ 33281 h 41468"/>
                <a:gd name="connsiteX6" fmla="*/ 21340 w 40157"/>
                <a:gd name="connsiteY6" fmla="*/ 32138 h 41468"/>
                <a:gd name="connsiteX7" fmla="*/ 26293 w 40157"/>
                <a:gd name="connsiteY7" fmla="*/ 28710 h 41468"/>
                <a:gd name="connsiteX8" fmla="*/ 31628 w 40157"/>
                <a:gd name="connsiteY8" fmla="*/ 34234 h 41468"/>
                <a:gd name="connsiteX9" fmla="*/ 24196 w 40157"/>
                <a:gd name="connsiteY9" fmla="*/ 39473 h 41468"/>
                <a:gd name="connsiteX10" fmla="*/ 14671 w 40157"/>
                <a:gd name="connsiteY10" fmla="*/ 41283 h 41468"/>
                <a:gd name="connsiteX11" fmla="*/ 3718 w 40157"/>
                <a:gd name="connsiteY11" fmla="*/ 38711 h 41468"/>
                <a:gd name="connsiteX12" fmla="*/ -3709 w 40157"/>
                <a:gd name="connsiteY12" fmla="*/ 31376 h 41468"/>
                <a:gd name="connsiteX13" fmla="*/ -6281 w 40157"/>
                <a:gd name="connsiteY13" fmla="*/ 20613 h 41468"/>
                <a:gd name="connsiteX14" fmla="*/ -3616 w 40157"/>
                <a:gd name="connsiteY14" fmla="*/ 9850 h 41468"/>
                <a:gd name="connsiteX15" fmla="*/ 3718 w 40157"/>
                <a:gd name="connsiteY15" fmla="*/ 2420 h 41468"/>
                <a:gd name="connsiteX16" fmla="*/ 14480 w 40157"/>
                <a:gd name="connsiteY16" fmla="*/ -151 h 41468"/>
                <a:gd name="connsiteX17" fmla="*/ 28958 w 40157"/>
                <a:gd name="connsiteY17" fmla="*/ 5373 h 41468"/>
                <a:gd name="connsiteX18" fmla="*/ 24768 w 40157"/>
                <a:gd name="connsiteY18" fmla="*/ 17375 h 41468"/>
                <a:gd name="connsiteX19" fmla="*/ 21815 w 40157"/>
                <a:gd name="connsiteY19" fmla="*/ 10231 h 41468"/>
                <a:gd name="connsiteX20" fmla="*/ 14387 w 40157"/>
                <a:gd name="connsiteY20" fmla="*/ 7564 h 41468"/>
                <a:gd name="connsiteX21" fmla="*/ 7053 w 40157"/>
                <a:gd name="connsiteY21" fmla="*/ 10136 h 41468"/>
                <a:gd name="connsiteX22" fmla="*/ 3434 w 40157"/>
                <a:gd name="connsiteY22" fmla="*/ 17375 h 4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157" h="41468">
                  <a:moveTo>
                    <a:pt x="28958" y="5373"/>
                  </a:moveTo>
                  <a:cubicBezTo>
                    <a:pt x="32391" y="9812"/>
                    <a:pt x="34200" y="15365"/>
                    <a:pt x="33819" y="20994"/>
                  </a:cubicBezTo>
                  <a:lnTo>
                    <a:pt x="33819" y="23947"/>
                  </a:lnTo>
                  <a:lnTo>
                    <a:pt x="3718" y="23947"/>
                  </a:lnTo>
                  <a:cubicBezTo>
                    <a:pt x="4197" y="26624"/>
                    <a:pt x="5625" y="29053"/>
                    <a:pt x="7718" y="30805"/>
                  </a:cubicBezTo>
                  <a:cubicBezTo>
                    <a:pt x="9908" y="32462"/>
                    <a:pt x="12578" y="33339"/>
                    <a:pt x="15341" y="33281"/>
                  </a:cubicBezTo>
                  <a:cubicBezTo>
                    <a:pt x="17434" y="33291"/>
                    <a:pt x="19433" y="32901"/>
                    <a:pt x="21340" y="32138"/>
                  </a:cubicBezTo>
                  <a:cubicBezTo>
                    <a:pt x="23247" y="31338"/>
                    <a:pt x="24866" y="30176"/>
                    <a:pt x="26293" y="28710"/>
                  </a:cubicBezTo>
                  <a:lnTo>
                    <a:pt x="31628" y="34234"/>
                  </a:lnTo>
                  <a:cubicBezTo>
                    <a:pt x="29628" y="36529"/>
                    <a:pt x="27056" y="38320"/>
                    <a:pt x="24196" y="39473"/>
                  </a:cubicBezTo>
                  <a:cubicBezTo>
                    <a:pt x="21150" y="40692"/>
                    <a:pt x="17913" y="41311"/>
                    <a:pt x="14671" y="41283"/>
                  </a:cubicBezTo>
                  <a:cubicBezTo>
                    <a:pt x="10862" y="41368"/>
                    <a:pt x="7053" y="40483"/>
                    <a:pt x="3718" y="38711"/>
                  </a:cubicBezTo>
                  <a:cubicBezTo>
                    <a:pt x="574" y="37063"/>
                    <a:pt x="-1998" y="34510"/>
                    <a:pt x="-3709" y="31376"/>
                  </a:cubicBezTo>
                  <a:cubicBezTo>
                    <a:pt x="-5519" y="28071"/>
                    <a:pt x="-6379" y="24366"/>
                    <a:pt x="-6281" y="20613"/>
                  </a:cubicBezTo>
                  <a:cubicBezTo>
                    <a:pt x="-6379" y="16851"/>
                    <a:pt x="-5426" y="13136"/>
                    <a:pt x="-3616" y="9850"/>
                  </a:cubicBezTo>
                  <a:cubicBezTo>
                    <a:pt x="-1900" y="6735"/>
                    <a:pt x="672" y="4163"/>
                    <a:pt x="3718" y="2420"/>
                  </a:cubicBezTo>
                  <a:cubicBezTo>
                    <a:pt x="7053" y="668"/>
                    <a:pt x="10769" y="-218"/>
                    <a:pt x="14480" y="-151"/>
                  </a:cubicBezTo>
                  <a:cubicBezTo>
                    <a:pt x="19912" y="-447"/>
                    <a:pt x="25149" y="1563"/>
                    <a:pt x="28958" y="5373"/>
                  </a:cubicBezTo>
                  <a:close/>
                  <a:moveTo>
                    <a:pt x="24768" y="17375"/>
                  </a:moveTo>
                  <a:cubicBezTo>
                    <a:pt x="24866" y="14679"/>
                    <a:pt x="23721" y="12088"/>
                    <a:pt x="21815" y="10231"/>
                  </a:cubicBezTo>
                  <a:cubicBezTo>
                    <a:pt x="19815" y="8393"/>
                    <a:pt x="17150" y="7431"/>
                    <a:pt x="14387" y="7564"/>
                  </a:cubicBezTo>
                  <a:cubicBezTo>
                    <a:pt x="11718" y="7478"/>
                    <a:pt x="9053" y="8393"/>
                    <a:pt x="7053" y="10136"/>
                  </a:cubicBezTo>
                  <a:cubicBezTo>
                    <a:pt x="5053" y="12069"/>
                    <a:pt x="3816" y="14622"/>
                    <a:pt x="3434" y="17375"/>
                  </a:cubicBezTo>
                  <a:close/>
                </a:path>
              </a:pathLst>
            </a:custGeom>
            <a:solidFill>
              <a:srgbClr val="6D6E71"/>
            </a:solidFill>
            <a:ln w="9525" cap="flat">
              <a:noFill/>
              <a:prstDash val="solid"/>
              <a:miter/>
            </a:ln>
          </p:spPr>
          <p:txBody>
            <a:bodyPr rtlCol="0" anchor="ctr"/>
            <a:lstStyle/>
            <a:p>
              <a:endParaRPr lang="en-US"/>
            </a:p>
          </p:txBody>
        </p:sp>
        <p:sp>
          <p:nvSpPr>
            <p:cNvPr id="1964" name="Freeform: Shape 1963">
              <a:extLst>
                <a:ext uri="{FF2B5EF4-FFF2-40B4-BE49-F238E27FC236}">
                  <a16:creationId xmlns:a16="http://schemas.microsoft.com/office/drawing/2014/main" id="{3F61FE2A-EAAD-4C29-9282-78210029D767}"/>
                </a:ext>
              </a:extLst>
            </p:cNvPr>
            <p:cNvSpPr/>
            <p:nvPr/>
          </p:nvSpPr>
          <p:spPr>
            <a:xfrm>
              <a:off x="19260026" y="4819270"/>
              <a:ext cx="23431" cy="41052"/>
            </a:xfrm>
            <a:custGeom>
              <a:avLst/>
              <a:gdLst>
                <a:gd name="connsiteX0" fmla="*/ 8854 w 23431"/>
                <a:gd name="connsiteY0" fmla="*/ 2011 h 41052"/>
                <a:gd name="connsiteX1" fmla="*/ 17142 w 23431"/>
                <a:gd name="connsiteY1" fmla="*/ -180 h 41052"/>
                <a:gd name="connsiteX2" fmla="*/ 17142 w 23431"/>
                <a:gd name="connsiteY2" fmla="*/ 9345 h 41052"/>
                <a:gd name="connsiteX3" fmla="*/ 7045 w 23431"/>
                <a:gd name="connsiteY3" fmla="*/ 12298 h 41052"/>
                <a:gd name="connsiteX4" fmla="*/ 3236 w 23431"/>
                <a:gd name="connsiteY4" fmla="*/ 21251 h 41052"/>
                <a:gd name="connsiteX5" fmla="*/ 3236 w 23431"/>
                <a:gd name="connsiteY5" fmla="*/ 40873 h 41052"/>
                <a:gd name="connsiteX6" fmla="*/ -6289 w 23431"/>
                <a:gd name="connsiteY6" fmla="*/ 40873 h 41052"/>
                <a:gd name="connsiteX7" fmla="*/ -6289 w 23431"/>
                <a:gd name="connsiteY7" fmla="*/ 105 h 41052"/>
                <a:gd name="connsiteX8" fmla="*/ 3236 w 23431"/>
                <a:gd name="connsiteY8" fmla="*/ 105 h 41052"/>
                <a:gd name="connsiteX9" fmla="*/ 3236 w 23431"/>
                <a:gd name="connsiteY9" fmla="*/ 7916 h 41052"/>
                <a:gd name="connsiteX10" fmla="*/ 8854 w 23431"/>
                <a:gd name="connsiteY10" fmla="*/ 2011 h 4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31" h="41052">
                  <a:moveTo>
                    <a:pt x="8854" y="2011"/>
                  </a:moveTo>
                  <a:cubicBezTo>
                    <a:pt x="11333" y="572"/>
                    <a:pt x="14189" y="-180"/>
                    <a:pt x="17142" y="-180"/>
                  </a:cubicBezTo>
                  <a:lnTo>
                    <a:pt x="17142" y="9345"/>
                  </a:lnTo>
                  <a:cubicBezTo>
                    <a:pt x="13524" y="8840"/>
                    <a:pt x="9808" y="9916"/>
                    <a:pt x="7045" y="12298"/>
                  </a:cubicBezTo>
                  <a:cubicBezTo>
                    <a:pt x="4473" y="14536"/>
                    <a:pt x="3046" y="17841"/>
                    <a:pt x="3236" y="21251"/>
                  </a:cubicBezTo>
                  <a:lnTo>
                    <a:pt x="3236" y="40873"/>
                  </a:lnTo>
                  <a:lnTo>
                    <a:pt x="-6289" y="40873"/>
                  </a:lnTo>
                  <a:lnTo>
                    <a:pt x="-6289" y="105"/>
                  </a:lnTo>
                  <a:lnTo>
                    <a:pt x="3236" y="105"/>
                  </a:lnTo>
                  <a:lnTo>
                    <a:pt x="3236" y="7916"/>
                  </a:lnTo>
                  <a:cubicBezTo>
                    <a:pt x="4571" y="5459"/>
                    <a:pt x="6473" y="3420"/>
                    <a:pt x="8854" y="2011"/>
                  </a:cubicBezTo>
                  <a:close/>
                </a:path>
              </a:pathLst>
            </a:custGeom>
            <a:solidFill>
              <a:srgbClr val="6D6E71"/>
            </a:solidFill>
            <a:ln w="9525" cap="flat">
              <a:noFill/>
              <a:prstDash val="solid"/>
              <a:miter/>
            </a:ln>
          </p:spPr>
          <p:txBody>
            <a:bodyPr rtlCol="0" anchor="ctr"/>
            <a:lstStyle/>
            <a:p>
              <a:endParaRPr lang="en-US"/>
            </a:p>
          </p:txBody>
        </p:sp>
        <p:sp>
          <p:nvSpPr>
            <p:cNvPr id="1965" name="Freeform: Shape 1964">
              <a:extLst>
                <a:ext uri="{FF2B5EF4-FFF2-40B4-BE49-F238E27FC236}">
                  <a16:creationId xmlns:a16="http://schemas.microsoft.com/office/drawing/2014/main" id="{4E577CBB-E951-49EE-8071-6DE8CEF97B53}"/>
                </a:ext>
              </a:extLst>
            </p:cNvPr>
            <p:cNvSpPr/>
            <p:nvPr/>
          </p:nvSpPr>
          <p:spPr>
            <a:xfrm>
              <a:off x="19285738" y="4819360"/>
              <a:ext cx="38297" cy="41448"/>
            </a:xfrm>
            <a:custGeom>
              <a:avLst/>
              <a:gdLst>
                <a:gd name="connsiteX0" fmla="*/ 14861 w 38297"/>
                <a:gd name="connsiteY0" fmla="*/ 8493 h 41448"/>
                <a:gd name="connsiteX1" fmla="*/ 6861 w 38297"/>
                <a:gd name="connsiteY1" fmla="*/ 11826 h 41448"/>
                <a:gd name="connsiteX2" fmla="*/ 6861 w 38297"/>
                <a:gd name="connsiteY2" fmla="*/ 29352 h 41448"/>
                <a:gd name="connsiteX3" fmla="*/ 14861 w 38297"/>
                <a:gd name="connsiteY3" fmla="*/ 32686 h 41448"/>
                <a:gd name="connsiteX4" fmla="*/ 25814 w 38297"/>
                <a:gd name="connsiteY4" fmla="*/ 27923 h 41448"/>
                <a:gd name="connsiteX5" fmla="*/ 32009 w 38297"/>
                <a:gd name="connsiteY5" fmla="*/ 33067 h 41448"/>
                <a:gd name="connsiteX6" fmla="*/ 24767 w 38297"/>
                <a:gd name="connsiteY6" fmla="*/ 39163 h 41448"/>
                <a:gd name="connsiteX7" fmla="*/ 14289 w 38297"/>
                <a:gd name="connsiteY7" fmla="*/ 41259 h 41448"/>
                <a:gd name="connsiteX8" fmla="*/ 3620 w 38297"/>
                <a:gd name="connsiteY8" fmla="*/ 38687 h 41448"/>
                <a:gd name="connsiteX9" fmla="*/ -3617 w 38297"/>
                <a:gd name="connsiteY9" fmla="*/ 31352 h 41448"/>
                <a:gd name="connsiteX10" fmla="*/ -6282 w 38297"/>
                <a:gd name="connsiteY10" fmla="*/ 20589 h 41448"/>
                <a:gd name="connsiteX11" fmla="*/ -3617 w 38297"/>
                <a:gd name="connsiteY11" fmla="*/ 9731 h 41448"/>
                <a:gd name="connsiteX12" fmla="*/ 3717 w 38297"/>
                <a:gd name="connsiteY12" fmla="*/ 2396 h 41448"/>
                <a:gd name="connsiteX13" fmla="*/ 14480 w 38297"/>
                <a:gd name="connsiteY13" fmla="*/ -175 h 41448"/>
                <a:gd name="connsiteX14" fmla="*/ 24005 w 38297"/>
                <a:gd name="connsiteY14" fmla="*/ 1730 h 41448"/>
                <a:gd name="connsiteX15" fmla="*/ 31148 w 38297"/>
                <a:gd name="connsiteY15" fmla="*/ 7254 h 41448"/>
                <a:gd name="connsiteX16" fmla="*/ 25149 w 38297"/>
                <a:gd name="connsiteY16" fmla="*/ 12969 h 41448"/>
                <a:gd name="connsiteX17" fmla="*/ 14861 w 38297"/>
                <a:gd name="connsiteY17" fmla="*/ 8493 h 41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297" h="41448">
                  <a:moveTo>
                    <a:pt x="14861" y="8493"/>
                  </a:moveTo>
                  <a:cubicBezTo>
                    <a:pt x="11815" y="8388"/>
                    <a:pt x="8954" y="9597"/>
                    <a:pt x="6861" y="11826"/>
                  </a:cubicBezTo>
                  <a:cubicBezTo>
                    <a:pt x="2671" y="16922"/>
                    <a:pt x="2671" y="24256"/>
                    <a:pt x="6861" y="29352"/>
                  </a:cubicBezTo>
                  <a:cubicBezTo>
                    <a:pt x="8861" y="31619"/>
                    <a:pt x="11815" y="32848"/>
                    <a:pt x="14861" y="32686"/>
                  </a:cubicBezTo>
                  <a:cubicBezTo>
                    <a:pt x="19051" y="33010"/>
                    <a:pt x="23149" y="31228"/>
                    <a:pt x="25814" y="27923"/>
                  </a:cubicBezTo>
                  <a:lnTo>
                    <a:pt x="32009" y="33067"/>
                  </a:lnTo>
                  <a:cubicBezTo>
                    <a:pt x="30102" y="35677"/>
                    <a:pt x="27623" y="37772"/>
                    <a:pt x="24767" y="39163"/>
                  </a:cubicBezTo>
                  <a:cubicBezTo>
                    <a:pt x="21530" y="40639"/>
                    <a:pt x="17907" y="41363"/>
                    <a:pt x="14289" y="41259"/>
                  </a:cubicBezTo>
                  <a:cubicBezTo>
                    <a:pt x="10577" y="41325"/>
                    <a:pt x="6861" y="40439"/>
                    <a:pt x="3620" y="38687"/>
                  </a:cubicBezTo>
                  <a:cubicBezTo>
                    <a:pt x="573" y="37001"/>
                    <a:pt x="-1999" y="34458"/>
                    <a:pt x="-3617" y="31352"/>
                  </a:cubicBezTo>
                  <a:cubicBezTo>
                    <a:pt x="-5426" y="28076"/>
                    <a:pt x="-6380" y="24352"/>
                    <a:pt x="-6282" y="20589"/>
                  </a:cubicBezTo>
                  <a:cubicBezTo>
                    <a:pt x="-6282" y="16798"/>
                    <a:pt x="-5426" y="13064"/>
                    <a:pt x="-3617" y="9731"/>
                  </a:cubicBezTo>
                  <a:cubicBezTo>
                    <a:pt x="-1901" y="6626"/>
                    <a:pt x="573" y="4073"/>
                    <a:pt x="3717" y="2396"/>
                  </a:cubicBezTo>
                  <a:cubicBezTo>
                    <a:pt x="7052" y="634"/>
                    <a:pt x="10763" y="-252"/>
                    <a:pt x="14480" y="-175"/>
                  </a:cubicBezTo>
                  <a:cubicBezTo>
                    <a:pt x="17721" y="-175"/>
                    <a:pt x="20958" y="472"/>
                    <a:pt x="24005" y="1730"/>
                  </a:cubicBezTo>
                  <a:cubicBezTo>
                    <a:pt x="26865" y="2939"/>
                    <a:pt x="29246" y="4835"/>
                    <a:pt x="31148" y="7254"/>
                  </a:cubicBezTo>
                  <a:lnTo>
                    <a:pt x="25149" y="12969"/>
                  </a:lnTo>
                  <a:cubicBezTo>
                    <a:pt x="22484" y="10102"/>
                    <a:pt x="18768" y="8473"/>
                    <a:pt x="14861" y="8493"/>
                  </a:cubicBezTo>
                  <a:close/>
                </a:path>
              </a:pathLst>
            </a:custGeom>
            <a:solidFill>
              <a:srgbClr val="6D6E71"/>
            </a:solidFill>
            <a:ln w="9525" cap="flat">
              <a:noFill/>
              <a:prstDash val="solid"/>
              <a:miter/>
            </a:ln>
          </p:spPr>
          <p:txBody>
            <a:bodyPr rtlCol="0" anchor="ctr"/>
            <a:lstStyle/>
            <a:p>
              <a:endParaRPr lang="en-US"/>
            </a:p>
          </p:txBody>
        </p:sp>
        <p:sp>
          <p:nvSpPr>
            <p:cNvPr id="1966" name="Freeform: Shape 1965">
              <a:extLst>
                <a:ext uri="{FF2B5EF4-FFF2-40B4-BE49-F238E27FC236}">
                  <a16:creationId xmlns:a16="http://schemas.microsoft.com/office/drawing/2014/main" id="{A0CBF928-8810-49D2-B30F-70A725B558F7}"/>
                </a:ext>
              </a:extLst>
            </p:cNvPr>
            <p:cNvSpPr/>
            <p:nvPr/>
          </p:nvSpPr>
          <p:spPr>
            <a:xfrm>
              <a:off x="19328503" y="4819504"/>
              <a:ext cx="40083" cy="41489"/>
            </a:xfrm>
            <a:custGeom>
              <a:avLst/>
              <a:gdLst>
                <a:gd name="connsiteX0" fmla="*/ 28772 w 40083"/>
                <a:gd name="connsiteY0" fmla="*/ 5206 h 41489"/>
                <a:gd name="connsiteX1" fmla="*/ 33725 w 40083"/>
                <a:gd name="connsiteY1" fmla="*/ 20827 h 41489"/>
                <a:gd name="connsiteX2" fmla="*/ 33725 w 40083"/>
                <a:gd name="connsiteY2" fmla="*/ 23779 h 41489"/>
                <a:gd name="connsiteX3" fmla="*/ 3624 w 40083"/>
                <a:gd name="connsiteY3" fmla="*/ 23779 h 41489"/>
                <a:gd name="connsiteX4" fmla="*/ 15340 w 40083"/>
                <a:gd name="connsiteY4" fmla="*/ 33304 h 41489"/>
                <a:gd name="connsiteX5" fmla="*/ 21247 w 40083"/>
                <a:gd name="connsiteY5" fmla="*/ 32161 h 41489"/>
                <a:gd name="connsiteX6" fmla="*/ 26293 w 40083"/>
                <a:gd name="connsiteY6" fmla="*/ 28733 h 41489"/>
                <a:gd name="connsiteX7" fmla="*/ 31627 w 40083"/>
                <a:gd name="connsiteY7" fmla="*/ 34257 h 41489"/>
                <a:gd name="connsiteX8" fmla="*/ 24200 w 40083"/>
                <a:gd name="connsiteY8" fmla="*/ 39495 h 41489"/>
                <a:gd name="connsiteX9" fmla="*/ 14675 w 40083"/>
                <a:gd name="connsiteY9" fmla="*/ 41305 h 41489"/>
                <a:gd name="connsiteX10" fmla="*/ 3624 w 40083"/>
                <a:gd name="connsiteY10" fmla="*/ 38734 h 41489"/>
                <a:gd name="connsiteX11" fmla="*/ -3710 w 40083"/>
                <a:gd name="connsiteY11" fmla="*/ 31399 h 41489"/>
                <a:gd name="connsiteX12" fmla="*/ -6282 w 40083"/>
                <a:gd name="connsiteY12" fmla="*/ 20636 h 41489"/>
                <a:gd name="connsiteX13" fmla="*/ -3612 w 40083"/>
                <a:gd name="connsiteY13" fmla="*/ 9873 h 41489"/>
                <a:gd name="connsiteX14" fmla="*/ 3717 w 40083"/>
                <a:gd name="connsiteY14" fmla="*/ 2443 h 41489"/>
                <a:gd name="connsiteX15" fmla="*/ 14387 w 40083"/>
                <a:gd name="connsiteY15" fmla="*/ -128 h 41489"/>
                <a:gd name="connsiteX16" fmla="*/ 28772 w 40083"/>
                <a:gd name="connsiteY16" fmla="*/ 5206 h 41489"/>
                <a:gd name="connsiteX17" fmla="*/ 24674 w 40083"/>
                <a:gd name="connsiteY17" fmla="*/ 17207 h 41489"/>
                <a:gd name="connsiteX18" fmla="*/ 21721 w 40083"/>
                <a:gd name="connsiteY18" fmla="*/ 10063 h 41489"/>
                <a:gd name="connsiteX19" fmla="*/ 14196 w 40083"/>
                <a:gd name="connsiteY19" fmla="*/ 7396 h 41489"/>
                <a:gd name="connsiteX20" fmla="*/ 6959 w 40083"/>
                <a:gd name="connsiteY20" fmla="*/ 9968 h 41489"/>
                <a:gd name="connsiteX21" fmla="*/ 3341 w 40083"/>
                <a:gd name="connsiteY21" fmla="*/ 17207 h 41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083" h="41489">
                  <a:moveTo>
                    <a:pt x="28772" y="5206"/>
                  </a:moveTo>
                  <a:cubicBezTo>
                    <a:pt x="32292" y="9606"/>
                    <a:pt x="34106" y="15178"/>
                    <a:pt x="33725" y="20827"/>
                  </a:cubicBezTo>
                  <a:cubicBezTo>
                    <a:pt x="33818" y="21807"/>
                    <a:pt x="33818" y="22798"/>
                    <a:pt x="33725" y="23779"/>
                  </a:cubicBezTo>
                  <a:lnTo>
                    <a:pt x="3624" y="23779"/>
                  </a:lnTo>
                  <a:cubicBezTo>
                    <a:pt x="4578" y="29476"/>
                    <a:pt x="9624" y="33571"/>
                    <a:pt x="15340" y="33304"/>
                  </a:cubicBezTo>
                  <a:cubicBezTo>
                    <a:pt x="17340" y="33314"/>
                    <a:pt x="19340" y="32924"/>
                    <a:pt x="21247" y="32161"/>
                  </a:cubicBezTo>
                  <a:cubicBezTo>
                    <a:pt x="23149" y="31371"/>
                    <a:pt x="24865" y="30199"/>
                    <a:pt x="26293" y="28733"/>
                  </a:cubicBezTo>
                  <a:lnTo>
                    <a:pt x="31627" y="34257"/>
                  </a:lnTo>
                  <a:cubicBezTo>
                    <a:pt x="29627" y="36552"/>
                    <a:pt x="27056" y="38343"/>
                    <a:pt x="24200" y="39495"/>
                  </a:cubicBezTo>
                  <a:cubicBezTo>
                    <a:pt x="21149" y="40715"/>
                    <a:pt x="17912" y="41334"/>
                    <a:pt x="14675" y="41305"/>
                  </a:cubicBezTo>
                  <a:cubicBezTo>
                    <a:pt x="10861" y="41382"/>
                    <a:pt x="7052" y="40496"/>
                    <a:pt x="3624" y="38734"/>
                  </a:cubicBezTo>
                  <a:cubicBezTo>
                    <a:pt x="480" y="37057"/>
                    <a:pt x="-1994" y="34504"/>
                    <a:pt x="-3710" y="31399"/>
                  </a:cubicBezTo>
                  <a:cubicBezTo>
                    <a:pt x="-5519" y="28094"/>
                    <a:pt x="-6375" y="24389"/>
                    <a:pt x="-6282" y="20636"/>
                  </a:cubicBezTo>
                  <a:cubicBezTo>
                    <a:pt x="-6375" y="16873"/>
                    <a:pt x="-5426" y="13159"/>
                    <a:pt x="-3612" y="9873"/>
                  </a:cubicBezTo>
                  <a:cubicBezTo>
                    <a:pt x="-1901" y="6758"/>
                    <a:pt x="671" y="4186"/>
                    <a:pt x="3717" y="2443"/>
                  </a:cubicBezTo>
                  <a:cubicBezTo>
                    <a:pt x="6959" y="691"/>
                    <a:pt x="10675" y="-195"/>
                    <a:pt x="14387" y="-128"/>
                  </a:cubicBezTo>
                  <a:cubicBezTo>
                    <a:pt x="19721" y="-528"/>
                    <a:pt x="24963" y="1414"/>
                    <a:pt x="28772" y="5206"/>
                  </a:cubicBezTo>
                  <a:close/>
                  <a:moveTo>
                    <a:pt x="24674" y="17207"/>
                  </a:moveTo>
                  <a:cubicBezTo>
                    <a:pt x="24772" y="14511"/>
                    <a:pt x="23628" y="11921"/>
                    <a:pt x="21721" y="10063"/>
                  </a:cubicBezTo>
                  <a:cubicBezTo>
                    <a:pt x="19628" y="8206"/>
                    <a:pt x="16958" y="7244"/>
                    <a:pt x="14196" y="7396"/>
                  </a:cubicBezTo>
                  <a:cubicBezTo>
                    <a:pt x="11531" y="7311"/>
                    <a:pt x="8959" y="8225"/>
                    <a:pt x="6959" y="9968"/>
                  </a:cubicBezTo>
                  <a:cubicBezTo>
                    <a:pt x="4959" y="11873"/>
                    <a:pt x="3624" y="14445"/>
                    <a:pt x="3341" y="17207"/>
                  </a:cubicBezTo>
                  <a:close/>
                </a:path>
              </a:pathLst>
            </a:custGeom>
            <a:solidFill>
              <a:srgbClr val="6D6E71"/>
            </a:solidFill>
            <a:ln w="9525" cap="flat">
              <a:noFill/>
              <a:prstDash val="solid"/>
              <a:miter/>
            </a:ln>
          </p:spPr>
          <p:txBody>
            <a:bodyPr rtlCol="0" anchor="ctr"/>
            <a:lstStyle/>
            <a:p>
              <a:endParaRPr lang="en-US"/>
            </a:p>
          </p:txBody>
        </p:sp>
        <p:sp>
          <p:nvSpPr>
            <p:cNvPr id="1967" name="Freeform: Shape 1966">
              <a:extLst>
                <a:ext uri="{FF2B5EF4-FFF2-40B4-BE49-F238E27FC236}">
                  <a16:creationId xmlns:a16="http://schemas.microsoft.com/office/drawing/2014/main" id="{6EA6CB3C-9431-4DFC-AF83-F55E05959125}"/>
                </a:ext>
              </a:extLst>
            </p:cNvPr>
            <p:cNvSpPr/>
            <p:nvPr/>
          </p:nvSpPr>
          <p:spPr>
            <a:xfrm>
              <a:off x="19377470" y="4819231"/>
              <a:ext cx="39260" cy="41186"/>
            </a:xfrm>
            <a:custGeom>
              <a:avLst/>
              <a:gdLst>
                <a:gd name="connsiteX0" fmla="*/ 28858 w 39260"/>
                <a:gd name="connsiteY0" fmla="*/ 4049 h 41186"/>
                <a:gd name="connsiteX1" fmla="*/ 32955 w 39260"/>
                <a:gd name="connsiteY1" fmla="*/ 15575 h 41186"/>
                <a:gd name="connsiteX2" fmla="*/ 32955 w 39260"/>
                <a:gd name="connsiteY2" fmla="*/ 41007 h 41186"/>
                <a:gd name="connsiteX3" fmla="*/ 22951 w 39260"/>
                <a:gd name="connsiteY3" fmla="*/ 41007 h 41186"/>
                <a:gd name="connsiteX4" fmla="*/ 22951 w 39260"/>
                <a:gd name="connsiteY4" fmla="*/ 18432 h 41186"/>
                <a:gd name="connsiteX5" fmla="*/ 20477 w 39260"/>
                <a:gd name="connsiteY5" fmla="*/ 11670 h 41186"/>
                <a:gd name="connsiteX6" fmla="*/ 13905 w 39260"/>
                <a:gd name="connsiteY6" fmla="*/ 9193 h 41186"/>
                <a:gd name="connsiteX7" fmla="*/ 6092 w 39260"/>
                <a:gd name="connsiteY7" fmla="*/ 12622 h 41186"/>
                <a:gd name="connsiteX8" fmla="*/ 3236 w 39260"/>
                <a:gd name="connsiteY8" fmla="*/ 21004 h 41186"/>
                <a:gd name="connsiteX9" fmla="*/ 3236 w 39260"/>
                <a:gd name="connsiteY9" fmla="*/ 41007 h 41186"/>
                <a:gd name="connsiteX10" fmla="*/ -6289 w 39260"/>
                <a:gd name="connsiteY10" fmla="*/ 41007 h 41186"/>
                <a:gd name="connsiteX11" fmla="*/ -6289 w 39260"/>
                <a:gd name="connsiteY11" fmla="*/ 240 h 41186"/>
                <a:gd name="connsiteX12" fmla="*/ 3236 w 39260"/>
                <a:gd name="connsiteY12" fmla="*/ 240 h 41186"/>
                <a:gd name="connsiteX13" fmla="*/ 3236 w 39260"/>
                <a:gd name="connsiteY13" fmla="*/ 7860 h 41186"/>
                <a:gd name="connsiteX14" fmla="*/ 17807 w 39260"/>
                <a:gd name="connsiteY14" fmla="*/ -141 h 41186"/>
                <a:gd name="connsiteX15" fmla="*/ 28858 w 39260"/>
                <a:gd name="connsiteY15" fmla="*/ 4049 h 41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260" h="41186">
                  <a:moveTo>
                    <a:pt x="28858" y="4049"/>
                  </a:moveTo>
                  <a:cubicBezTo>
                    <a:pt x="31714" y="7184"/>
                    <a:pt x="33146" y="11336"/>
                    <a:pt x="32955" y="15575"/>
                  </a:cubicBezTo>
                  <a:lnTo>
                    <a:pt x="32955" y="41007"/>
                  </a:lnTo>
                  <a:lnTo>
                    <a:pt x="22951" y="41007"/>
                  </a:lnTo>
                  <a:lnTo>
                    <a:pt x="22951" y="18432"/>
                  </a:lnTo>
                  <a:cubicBezTo>
                    <a:pt x="23049" y="15937"/>
                    <a:pt x="22189" y="13518"/>
                    <a:pt x="20477" y="11670"/>
                  </a:cubicBezTo>
                  <a:cubicBezTo>
                    <a:pt x="18761" y="9984"/>
                    <a:pt x="16380" y="9089"/>
                    <a:pt x="13905" y="9193"/>
                  </a:cubicBezTo>
                  <a:cubicBezTo>
                    <a:pt x="10952" y="9136"/>
                    <a:pt x="8092" y="10393"/>
                    <a:pt x="6092" y="12622"/>
                  </a:cubicBezTo>
                  <a:cubicBezTo>
                    <a:pt x="4092" y="14966"/>
                    <a:pt x="3139" y="17956"/>
                    <a:pt x="3236" y="21004"/>
                  </a:cubicBezTo>
                  <a:lnTo>
                    <a:pt x="3236" y="41007"/>
                  </a:lnTo>
                  <a:lnTo>
                    <a:pt x="-6289" y="41007"/>
                  </a:lnTo>
                  <a:lnTo>
                    <a:pt x="-6289" y="240"/>
                  </a:lnTo>
                  <a:lnTo>
                    <a:pt x="3236" y="240"/>
                  </a:lnTo>
                  <a:lnTo>
                    <a:pt x="3236" y="7860"/>
                  </a:lnTo>
                  <a:cubicBezTo>
                    <a:pt x="6092" y="2564"/>
                    <a:pt x="11808" y="-570"/>
                    <a:pt x="17807" y="-141"/>
                  </a:cubicBezTo>
                  <a:cubicBezTo>
                    <a:pt x="21905" y="-351"/>
                    <a:pt x="25905" y="1164"/>
                    <a:pt x="28858" y="4049"/>
                  </a:cubicBezTo>
                  <a:close/>
                </a:path>
              </a:pathLst>
            </a:custGeom>
            <a:solidFill>
              <a:srgbClr val="6D6E71"/>
            </a:solidFill>
            <a:ln w="9525" cap="flat">
              <a:noFill/>
              <a:prstDash val="solid"/>
              <a:miter/>
            </a:ln>
          </p:spPr>
          <p:txBody>
            <a:bodyPr rtlCol="0" anchor="ctr"/>
            <a:lstStyle/>
            <a:p>
              <a:endParaRPr lang="en-US"/>
            </a:p>
          </p:txBody>
        </p:sp>
        <p:sp>
          <p:nvSpPr>
            <p:cNvPr id="1968" name="Freeform: Shape 1967">
              <a:extLst>
                <a:ext uri="{FF2B5EF4-FFF2-40B4-BE49-F238E27FC236}">
                  <a16:creationId xmlns:a16="http://schemas.microsoft.com/office/drawing/2014/main" id="{2272AAEE-2E75-4891-B452-652BE3CB9A44}"/>
                </a:ext>
              </a:extLst>
            </p:cNvPr>
            <p:cNvSpPr/>
            <p:nvPr/>
          </p:nvSpPr>
          <p:spPr>
            <a:xfrm>
              <a:off x="19423760" y="4809649"/>
              <a:ext cx="27909" cy="51252"/>
            </a:xfrm>
            <a:custGeom>
              <a:avLst/>
              <a:gdLst>
                <a:gd name="connsiteX0" fmla="*/ 21621 w 27909"/>
                <a:gd name="connsiteY0" fmla="*/ 48112 h 51252"/>
                <a:gd name="connsiteX1" fmla="*/ 11426 w 27909"/>
                <a:gd name="connsiteY1" fmla="*/ 51065 h 51252"/>
                <a:gd name="connsiteX2" fmla="*/ 2762 w 27909"/>
                <a:gd name="connsiteY2" fmla="*/ 47921 h 51252"/>
                <a:gd name="connsiteX3" fmla="*/ -573 w 27909"/>
                <a:gd name="connsiteY3" fmla="*/ 38396 h 51252"/>
                <a:gd name="connsiteX4" fmla="*/ -573 w 27909"/>
                <a:gd name="connsiteY4" fmla="*/ 18299 h 51252"/>
                <a:gd name="connsiteX5" fmla="*/ -6289 w 27909"/>
                <a:gd name="connsiteY5" fmla="*/ 18299 h 51252"/>
                <a:gd name="connsiteX6" fmla="*/ -6289 w 27909"/>
                <a:gd name="connsiteY6" fmla="*/ 11059 h 51252"/>
                <a:gd name="connsiteX7" fmla="*/ -480 w 27909"/>
                <a:gd name="connsiteY7" fmla="*/ 11059 h 51252"/>
                <a:gd name="connsiteX8" fmla="*/ -480 w 27909"/>
                <a:gd name="connsiteY8" fmla="*/ -180 h 51252"/>
                <a:gd name="connsiteX9" fmla="*/ 9045 w 27909"/>
                <a:gd name="connsiteY9" fmla="*/ -180 h 51252"/>
                <a:gd name="connsiteX10" fmla="*/ 9045 w 27909"/>
                <a:gd name="connsiteY10" fmla="*/ 11059 h 51252"/>
                <a:gd name="connsiteX11" fmla="*/ 20761 w 27909"/>
                <a:gd name="connsiteY11" fmla="*/ 11059 h 51252"/>
                <a:gd name="connsiteX12" fmla="*/ 20761 w 27909"/>
                <a:gd name="connsiteY12" fmla="*/ 18299 h 51252"/>
                <a:gd name="connsiteX13" fmla="*/ 9045 w 27909"/>
                <a:gd name="connsiteY13" fmla="*/ 18299 h 51252"/>
                <a:gd name="connsiteX14" fmla="*/ 9045 w 27909"/>
                <a:gd name="connsiteY14" fmla="*/ 36586 h 51252"/>
                <a:gd name="connsiteX15" fmla="*/ 10189 w 27909"/>
                <a:gd name="connsiteY15" fmla="*/ 40587 h 51252"/>
                <a:gd name="connsiteX16" fmla="*/ 13333 w 27909"/>
                <a:gd name="connsiteY16" fmla="*/ 41825 h 51252"/>
                <a:gd name="connsiteX17" fmla="*/ 19142 w 27909"/>
                <a:gd name="connsiteY17" fmla="*/ 40111 h 51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909" h="51252">
                  <a:moveTo>
                    <a:pt x="21621" y="48112"/>
                  </a:moveTo>
                  <a:cubicBezTo>
                    <a:pt x="18570" y="49998"/>
                    <a:pt x="15049" y="51017"/>
                    <a:pt x="11426" y="51065"/>
                  </a:cubicBezTo>
                  <a:cubicBezTo>
                    <a:pt x="8287" y="51178"/>
                    <a:pt x="5143" y="50055"/>
                    <a:pt x="2762" y="47921"/>
                  </a:cubicBezTo>
                  <a:cubicBezTo>
                    <a:pt x="283" y="45416"/>
                    <a:pt x="-954" y="41911"/>
                    <a:pt x="-573" y="38396"/>
                  </a:cubicBezTo>
                  <a:lnTo>
                    <a:pt x="-573" y="18299"/>
                  </a:lnTo>
                  <a:lnTo>
                    <a:pt x="-6289" y="18299"/>
                  </a:lnTo>
                  <a:lnTo>
                    <a:pt x="-6289" y="11059"/>
                  </a:lnTo>
                  <a:lnTo>
                    <a:pt x="-480" y="11059"/>
                  </a:lnTo>
                  <a:lnTo>
                    <a:pt x="-480" y="-180"/>
                  </a:lnTo>
                  <a:lnTo>
                    <a:pt x="9045" y="-180"/>
                  </a:lnTo>
                  <a:lnTo>
                    <a:pt x="9045" y="11059"/>
                  </a:lnTo>
                  <a:lnTo>
                    <a:pt x="20761" y="11059"/>
                  </a:lnTo>
                  <a:lnTo>
                    <a:pt x="20761" y="18299"/>
                  </a:lnTo>
                  <a:lnTo>
                    <a:pt x="9045" y="18299"/>
                  </a:lnTo>
                  <a:lnTo>
                    <a:pt x="9045" y="36586"/>
                  </a:lnTo>
                  <a:cubicBezTo>
                    <a:pt x="8854" y="38015"/>
                    <a:pt x="9334" y="39454"/>
                    <a:pt x="10189" y="40587"/>
                  </a:cubicBezTo>
                  <a:cubicBezTo>
                    <a:pt x="10952" y="41482"/>
                    <a:pt x="12189" y="41940"/>
                    <a:pt x="13333" y="41825"/>
                  </a:cubicBezTo>
                  <a:cubicBezTo>
                    <a:pt x="15333" y="41682"/>
                    <a:pt x="17333" y="41092"/>
                    <a:pt x="19142" y="40111"/>
                  </a:cubicBezTo>
                  <a:close/>
                </a:path>
              </a:pathLst>
            </a:custGeom>
            <a:solidFill>
              <a:srgbClr val="6D6E71"/>
            </a:solidFill>
            <a:ln w="9525" cap="flat">
              <a:noFill/>
              <a:prstDash val="solid"/>
              <a:miter/>
            </a:ln>
          </p:spPr>
          <p:txBody>
            <a:bodyPr rtlCol="0" anchor="ctr"/>
            <a:lstStyle/>
            <a:p>
              <a:endParaRPr lang="en-US"/>
            </a:p>
          </p:txBody>
        </p:sp>
        <p:sp>
          <p:nvSpPr>
            <p:cNvPr id="1969" name="Freeform: Shape 1968">
              <a:extLst>
                <a:ext uri="{FF2B5EF4-FFF2-40B4-BE49-F238E27FC236}">
                  <a16:creationId xmlns:a16="http://schemas.microsoft.com/office/drawing/2014/main" id="{2EF086B9-1716-46B6-B12D-CBB749AF4E32}"/>
                </a:ext>
              </a:extLst>
            </p:cNvPr>
            <p:cNvSpPr/>
            <p:nvPr/>
          </p:nvSpPr>
          <p:spPr>
            <a:xfrm>
              <a:off x="19484695" y="4819359"/>
              <a:ext cx="42959" cy="41445"/>
            </a:xfrm>
            <a:custGeom>
              <a:avLst/>
              <a:gdLst>
                <a:gd name="connsiteX0" fmla="*/ 26501 w 42959"/>
                <a:gd name="connsiteY0" fmla="*/ 2398 h 41445"/>
                <a:gd name="connsiteX1" fmla="*/ 34026 w 42959"/>
                <a:gd name="connsiteY1" fmla="*/ 9637 h 41445"/>
                <a:gd name="connsiteX2" fmla="*/ 34026 w 42959"/>
                <a:gd name="connsiteY2" fmla="*/ 31353 h 41445"/>
                <a:gd name="connsiteX3" fmla="*/ 26501 w 42959"/>
                <a:gd name="connsiteY3" fmla="*/ 38688 h 41445"/>
                <a:gd name="connsiteX4" fmla="*/ 15265 w 42959"/>
                <a:gd name="connsiteY4" fmla="*/ 41260 h 41445"/>
                <a:gd name="connsiteX5" fmla="*/ 4023 w 42959"/>
                <a:gd name="connsiteY5" fmla="*/ 38688 h 41445"/>
                <a:gd name="connsiteX6" fmla="*/ -3502 w 42959"/>
                <a:gd name="connsiteY6" fmla="*/ 31353 h 41445"/>
                <a:gd name="connsiteX7" fmla="*/ -3502 w 42959"/>
                <a:gd name="connsiteY7" fmla="*/ 9637 h 41445"/>
                <a:gd name="connsiteX8" fmla="*/ 4023 w 42959"/>
                <a:gd name="connsiteY8" fmla="*/ 2398 h 41445"/>
                <a:gd name="connsiteX9" fmla="*/ 15265 w 42959"/>
                <a:gd name="connsiteY9" fmla="*/ -174 h 41445"/>
                <a:gd name="connsiteX10" fmla="*/ 26501 w 42959"/>
                <a:gd name="connsiteY10" fmla="*/ 2398 h 41445"/>
                <a:gd name="connsiteX11" fmla="*/ 6977 w 42959"/>
                <a:gd name="connsiteY11" fmla="*/ 11923 h 41445"/>
                <a:gd name="connsiteX12" fmla="*/ 6977 w 42959"/>
                <a:gd name="connsiteY12" fmla="*/ 29734 h 41445"/>
                <a:gd name="connsiteX13" fmla="*/ 23552 w 42959"/>
                <a:gd name="connsiteY13" fmla="*/ 29734 h 41445"/>
                <a:gd name="connsiteX14" fmla="*/ 23552 w 42959"/>
                <a:gd name="connsiteY14" fmla="*/ 29734 h 41445"/>
                <a:gd name="connsiteX15" fmla="*/ 23552 w 42959"/>
                <a:gd name="connsiteY15" fmla="*/ 11923 h 41445"/>
                <a:gd name="connsiteX16" fmla="*/ 6977 w 42959"/>
                <a:gd name="connsiteY16" fmla="*/ 11923 h 41445"/>
                <a:gd name="connsiteX17" fmla="*/ 6977 w 42959"/>
                <a:gd name="connsiteY17" fmla="*/ 11923 h 4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959" h="41445">
                  <a:moveTo>
                    <a:pt x="26501" y="2398"/>
                  </a:moveTo>
                  <a:cubicBezTo>
                    <a:pt x="29645" y="4064"/>
                    <a:pt x="32217" y="6569"/>
                    <a:pt x="34026" y="9637"/>
                  </a:cubicBezTo>
                  <a:cubicBezTo>
                    <a:pt x="37552" y="16437"/>
                    <a:pt x="37552" y="24553"/>
                    <a:pt x="34026" y="31353"/>
                  </a:cubicBezTo>
                  <a:cubicBezTo>
                    <a:pt x="32217" y="34459"/>
                    <a:pt x="29645" y="37002"/>
                    <a:pt x="26501" y="38688"/>
                  </a:cubicBezTo>
                  <a:cubicBezTo>
                    <a:pt x="22980" y="40460"/>
                    <a:pt x="19167" y="41345"/>
                    <a:pt x="15265" y="41260"/>
                  </a:cubicBezTo>
                  <a:cubicBezTo>
                    <a:pt x="11358" y="41336"/>
                    <a:pt x="7451" y="40450"/>
                    <a:pt x="4023" y="38688"/>
                  </a:cubicBezTo>
                  <a:cubicBezTo>
                    <a:pt x="879" y="37050"/>
                    <a:pt x="-1786" y="34497"/>
                    <a:pt x="-3502" y="31353"/>
                  </a:cubicBezTo>
                  <a:cubicBezTo>
                    <a:pt x="-7218" y="24581"/>
                    <a:pt x="-7218" y="16409"/>
                    <a:pt x="-3502" y="9637"/>
                  </a:cubicBezTo>
                  <a:cubicBezTo>
                    <a:pt x="-1786" y="6550"/>
                    <a:pt x="879" y="4036"/>
                    <a:pt x="4023" y="2398"/>
                  </a:cubicBezTo>
                  <a:cubicBezTo>
                    <a:pt x="7451" y="635"/>
                    <a:pt x="11358" y="-251"/>
                    <a:pt x="15265" y="-174"/>
                  </a:cubicBezTo>
                  <a:cubicBezTo>
                    <a:pt x="19167" y="-260"/>
                    <a:pt x="22980" y="626"/>
                    <a:pt x="26501" y="2398"/>
                  </a:cubicBezTo>
                  <a:close/>
                  <a:moveTo>
                    <a:pt x="6977" y="11923"/>
                  </a:moveTo>
                  <a:cubicBezTo>
                    <a:pt x="2689" y="17085"/>
                    <a:pt x="2689" y="24572"/>
                    <a:pt x="6977" y="29734"/>
                  </a:cubicBezTo>
                  <a:cubicBezTo>
                    <a:pt x="11548" y="34306"/>
                    <a:pt x="18976" y="34316"/>
                    <a:pt x="23552" y="29734"/>
                  </a:cubicBezTo>
                  <a:cubicBezTo>
                    <a:pt x="23552" y="29734"/>
                    <a:pt x="23552" y="29734"/>
                    <a:pt x="23552" y="29734"/>
                  </a:cubicBezTo>
                  <a:cubicBezTo>
                    <a:pt x="27836" y="24572"/>
                    <a:pt x="27836" y="17085"/>
                    <a:pt x="23552" y="11923"/>
                  </a:cubicBezTo>
                  <a:cubicBezTo>
                    <a:pt x="18976" y="7351"/>
                    <a:pt x="11548" y="7341"/>
                    <a:pt x="6977" y="11923"/>
                  </a:cubicBezTo>
                  <a:cubicBezTo>
                    <a:pt x="6977" y="11923"/>
                    <a:pt x="6977" y="11923"/>
                    <a:pt x="6977" y="11923"/>
                  </a:cubicBezTo>
                  <a:close/>
                </a:path>
              </a:pathLst>
            </a:custGeom>
            <a:solidFill>
              <a:srgbClr val="6D6E71"/>
            </a:solidFill>
            <a:ln w="9525" cap="flat">
              <a:noFill/>
              <a:prstDash val="solid"/>
              <a:miter/>
            </a:ln>
          </p:spPr>
          <p:txBody>
            <a:bodyPr rtlCol="0" anchor="ctr"/>
            <a:lstStyle/>
            <a:p>
              <a:endParaRPr lang="en-US"/>
            </a:p>
          </p:txBody>
        </p:sp>
        <p:sp>
          <p:nvSpPr>
            <p:cNvPr id="1970" name="Freeform: Shape 1969">
              <a:extLst>
                <a:ext uri="{FF2B5EF4-FFF2-40B4-BE49-F238E27FC236}">
                  <a16:creationId xmlns:a16="http://schemas.microsoft.com/office/drawing/2014/main" id="{AC940E14-90EE-4738-A5CD-6BC4ACFF4C4A}"/>
                </a:ext>
              </a:extLst>
            </p:cNvPr>
            <p:cNvSpPr/>
            <p:nvPr/>
          </p:nvSpPr>
          <p:spPr>
            <a:xfrm>
              <a:off x="19533107" y="4803456"/>
              <a:ext cx="27240" cy="56961"/>
            </a:xfrm>
            <a:custGeom>
              <a:avLst/>
              <a:gdLst>
                <a:gd name="connsiteX0" fmla="*/ 10189 w 27240"/>
                <a:gd name="connsiteY0" fmla="*/ 9633 h 56961"/>
                <a:gd name="connsiteX1" fmla="*/ 8664 w 27240"/>
                <a:gd name="connsiteY1" fmla="*/ 13538 h 56961"/>
                <a:gd name="connsiteX2" fmla="*/ 8664 w 27240"/>
                <a:gd name="connsiteY2" fmla="*/ 17729 h 56961"/>
                <a:gd name="connsiteX3" fmla="*/ 18859 w 27240"/>
                <a:gd name="connsiteY3" fmla="*/ 17729 h 56961"/>
                <a:gd name="connsiteX4" fmla="*/ 18859 w 27240"/>
                <a:gd name="connsiteY4" fmla="*/ 24968 h 56961"/>
                <a:gd name="connsiteX5" fmla="*/ 8571 w 27240"/>
                <a:gd name="connsiteY5" fmla="*/ 24968 h 56961"/>
                <a:gd name="connsiteX6" fmla="*/ 8571 w 27240"/>
                <a:gd name="connsiteY6" fmla="*/ 56781 h 56961"/>
                <a:gd name="connsiteX7" fmla="*/ -954 w 27240"/>
                <a:gd name="connsiteY7" fmla="*/ 56781 h 56961"/>
                <a:gd name="connsiteX8" fmla="*/ -954 w 27240"/>
                <a:gd name="connsiteY8" fmla="*/ 24968 h 56961"/>
                <a:gd name="connsiteX9" fmla="*/ -6289 w 27240"/>
                <a:gd name="connsiteY9" fmla="*/ 24968 h 56961"/>
                <a:gd name="connsiteX10" fmla="*/ -6289 w 27240"/>
                <a:gd name="connsiteY10" fmla="*/ 17729 h 56961"/>
                <a:gd name="connsiteX11" fmla="*/ -954 w 27240"/>
                <a:gd name="connsiteY11" fmla="*/ 17729 h 56961"/>
                <a:gd name="connsiteX12" fmla="*/ -954 w 27240"/>
                <a:gd name="connsiteY12" fmla="*/ 13824 h 56961"/>
                <a:gd name="connsiteX13" fmla="*/ 1046 w 27240"/>
                <a:gd name="connsiteY13" fmla="*/ 6109 h 56961"/>
                <a:gd name="connsiteX14" fmla="*/ 6283 w 27240"/>
                <a:gd name="connsiteY14" fmla="*/ 1346 h 56961"/>
                <a:gd name="connsiteX15" fmla="*/ 13524 w 27240"/>
                <a:gd name="connsiteY15" fmla="*/ -178 h 56961"/>
                <a:gd name="connsiteX16" fmla="*/ 20951 w 27240"/>
                <a:gd name="connsiteY16" fmla="*/ 1536 h 56961"/>
                <a:gd name="connsiteX17" fmla="*/ 19240 w 27240"/>
                <a:gd name="connsiteY17" fmla="*/ 9538 h 56961"/>
                <a:gd name="connsiteX18" fmla="*/ 14189 w 27240"/>
                <a:gd name="connsiteY18" fmla="*/ 8299 h 56961"/>
                <a:gd name="connsiteX19" fmla="*/ 10189 w 27240"/>
                <a:gd name="connsiteY19" fmla="*/ 9633 h 5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240" h="56961">
                  <a:moveTo>
                    <a:pt x="10189" y="9633"/>
                  </a:moveTo>
                  <a:cubicBezTo>
                    <a:pt x="9143" y="10633"/>
                    <a:pt x="8571" y="12071"/>
                    <a:pt x="8664" y="13538"/>
                  </a:cubicBezTo>
                  <a:lnTo>
                    <a:pt x="8664" y="17729"/>
                  </a:lnTo>
                  <a:lnTo>
                    <a:pt x="18859" y="17729"/>
                  </a:lnTo>
                  <a:lnTo>
                    <a:pt x="18859" y="24968"/>
                  </a:lnTo>
                  <a:lnTo>
                    <a:pt x="8571" y="24968"/>
                  </a:lnTo>
                  <a:lnTo>
                    <a:pt x="8571" y="56781"/>
                  </a:lnTo>
                  <a:lnTo>
                    <a:pt x="-954" y="56781"/>
                  </a:lnTo>
                  <a:lnTo>
                    <a:pt x="-954" y="24968"/>
                  </a:lnTo>
                  <a:lnTo>
                    <a:pt x="-6289" y="24968"/>
                  </a:lnTo>
                  <a:lnTo>
                    <a:pt x="-6289" y="17729"/>
                  </a:lnTo>
                  <a:lnTo>
                    <a:pt x="-954" y="17729"/>
                  </a:lnTo>
                  <a:lnTo>
                    <a:pt x="-954" y="13824"/>
                  </a:lnTo>
                  <a:cubicBezTo>
                    <a:pt x="-1047" y="11119"/>
                    <a:pt x="-382" y="8442"/>
                    <a:pt x="1046" y="6109"/>
                  </a:cubicBezTo>
                  <a:cubicBezTo>
                    <a:pt x="2283" y="4080"/>
                    <a:pt x="4092" y="2432"/>
                    <a:pt x="6283" y="1346"/>
                  </a:cubicBezTo>
                  <a:cubicBezTo>
                    <a:pt x="8571" y="308"/>
                    <a:pt x="11045" y="-216"/>
                    <a:pt x="13524" y="-178"/>
                  </a:cubicBezTo>
                  <a:cubicBezTo>
                    <a:pt x="16096" y="-178"/>
                    <a:pt x="18668" y="413"/>
                    <a:pt x="20951" y="1536"/>
                  </a:cubicBezTo>
                  <a:lnTo>
                    <a:pt x="19240" y="9538"/>
                  </a:lnTo>
                  <a:cubicBezTo>
                    <a:pt x="17621" y="8842"/>
                    <a:pt x="15905" y="8423"/>
                    <a:pt x="14189" y="8299"/>
                  </a:cubicBezTo>
                  <a:cubicBezTo>
                    <a:pt x="12761" y="8175"/>
                    <a:pt x="11333" y="8661"/>
                    <a:pt x="10189" y="9633"/>
                  </a:cubicBezTo>
                  <a:close/>
                </a:path>
              </a:pathLst>
            </a:custGeom>
            <a:solidFill>
              <a:srgbClr val="6D6E71"/>
            </a:solidFill>
            <a:ln w="9525" cap="flat">
              <a:noFill/>
              <a:prstDash val="solid"/>
              <a:miter/>
            </a:ln>
          </p:spPr>
          <p:txBody>
            <a:bodyPr rtlCol="0" anchor="ctr"/>
            <a:lstStyle/>
            <a:p>
              <a:endParaRPr lang="en-US"/>
            </a:p>
          </p:txBody>
        </p:sp>
        <p:sp>
          <p:nvSpPr>
            <p:cNvPr id="1971" name="Freeform: Shape 1970">
              <a:extLst>
                <a:ext uri="{FF2B5EF4-FFF2-40B4-BE49-F238E27FC236}">
                  <a16:creationId xmlns:a16="http://schemas.microsoft.com/office/drawing/2014/main" id="{E3AED277-BA89-45E5-9DED-EE5FE4180B67}"/>
                </a:ext>
              </a:extLst>
            </p:cNvPr>
            <p:cNvSpPr/>
            <p:nvPr/>
          </p:nvSpPr>
          <p:spPr>
            <a:xfrm>
              <a:off x="19579393" y="4806513"/>
              <a:ext cx="56401" cy="53711"/>
            </a:xfrm>
            <a:custGeom>
              <a:avLst/>
              <a:gdLst>
                <a:gd name="connsiteX0" fmla="*/ 36197 w 56401"/>
                <a:gd name="connsiteY0" fmla="*/ 3242 h 53711"/>
                <a:gd name="connsiteX1" fmla="*/ 46392 w 56401"/>
                <a:gd name="connsiteY1" fmla="*/ 12767 h 53711"/>
                <a:gd name="connsiteX2" fmla="*/ 50108 w 56401"/>
                <a:gd name="connsiteY2" fmla="*/ 26578 h 53711"/>
                <a:gd name="connsiteX3" fmla="*/ 46392 w 56401"/>
                <a:gd name="connsiteY3" fmla="*/ 40485 h 53711"/>
                <a:gd name="connsiteX4" fmla="*/ 36197 w 56401"/>
                <a:gd name="connsiteY4" fmla="*/ 50010 h 53711"/>
                <a:gd name="connsiteX5" fmla="*/ 7622 w 56401"/>
                <a:gd name="connsiteY5" fmla="*/ 50010 h 53711"/>
                <a:gd name="connsiteX6" fmla="*/ -2568 w 56401"/>
                <a:gd name="connsiteY6" fmla="*/ 40485 h 53711"/>
                <a:gd name="connsiteX7" fmla="*/ -6284 w 56401"/>
                <a:gd name="connsiteY7" fmla="*/ 26578 h 53711"/>
                <a:gd name="connsiteX8" fmla="*/ -2568 w 56401"/>
                <a:gd name="connsiteY8" fmla="*/ 12767 h 53711"/>
                <a:gd name="connsiteX9" fmla="*/ 7622 w 56401"/>
                <a:gd name="connsiteY9" fmla="*/ 3242 h 53711"/>
                <a:gd name="connsiteX10" fmla="*/ 36197 w 56401"/>
                <a:gd name="connsiteY10" fmla="*/ 3242 h 53711"/>
                <a:gd name="connsiteX11" fmla="*/ 12766 w 56401"/>
                <a:gd name="connsiteY11" fmla="*/ 11243 h 53711"/>
                <a:gd name="connsiteX12" fmla="*/ 6194 w 56401"/>
                <a:gd name="connsiteY12" fmla="*/ 17815 h 53711"/>
                <a:gd name="connsiteX13" fmla="*/ 3720 w 56401"/>
                <a:gd name="connsiteY13" fmla="*/ 27340 h 53711"/>
                <a:gd name="connsiteX14" fmla="*/ 6194 w 56401"/>
                <a:gd name="connsiteY14" fmla="*/ 36865 h 53711"/>
                <a:gd name="connsiteX15" fmla="*/ 12863 w 56401"/>
                <a:gd name="connsiteY15" fmla="*/ 43533 h 53711"/>
                <a:gd name="connsiteX16" fmla="*/ 21909 w 56401"/>
                <a:gd name="connsiteY16" fmla="*/ 45914 h 53711"/>
                <a:gd name="connsiteX17" fmla="*/ 30769 w 56401"/>
                <a:gd name="connsiteY17" fmla="*/ 43533 h 53711"/>
                <a:gd name="connsiteX18" fmla="*/ 37341 w 56401"/>
                <a:gd name="connsiteY18" fmla="*/ 36865 h 53711"/>
                <a:gd name="connsiteX19" fmla="*/ 39722 w 56401"/>
                <a:gd name="connsiteY19" fmla="*/ 27340 h 53711"/>
                <a:gd name="connsiteX20" fmla="*/ 37341 w 56401"/>
                <a:gd name="connsiteY20" fmla="*/ 17815 h 53711"/>
                <a:gd name="connsiteX21" fmla="*/ 30769 w 56401"/>
                <a:gd name="connsiteY21" fmla="*/ 11243 h 53711"/>
                <a:gd name="connsiteX22" fmla="*/ 21909 w 56401"/>
                <a:gd name="connsiteY22" fmla="*/ 8862 h 53711"/>
                <a:gd name="connsiteX23" fmla="*/ 12766 w 56401"/>
                <a:gd name="connsiteY23" fmla="*/ 11243 h 53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6401" h="53711">
                  <a:moveTo>
                    <a:pt x="36197" y="3242"/>
                  </a:moveTo>
                  <a:cubicBezTo>
                    <a:pt x="40392" y="5490"/>
                    <a:pt x="43820" y="8767"/>
                    <a:pt x="46392" y="12767"/>
                  </a:cubicBezTo>
                  <a:cubicBezTo>
                    <a:pt x="48866" y="16939"/>
                    <a:pt x="50201" y="21720"/>
                    <a:pt x="50108" y="26578"/>
                  </a:cubicBezTo>
                  <a:cubicBezTo>
                    <a:pt x="50201" y="31465"/>
                    <a:pt x="48866" y="36275"/>
                    <a:pt x="46392" y="40485"/>
                  </a:cubicBezTo>
                  <a:cubicBezTo>
                    <a:pt x="43820" y="44476"/>
                    <a:pt x="40392" y="47753"/>
                    <a:pt x="36197" y="50010"/>
                  </a:cubicBezTo>
                  <a:cubicBezTo>
                    <a:pt x="27244" y="54706"/>
                    <a:pt x="16579" y="54706"/>
                    <a:pt x="7622" y="50010"/>
                  </a:cubicBezTo>
                  <a:cubicBezTo>
                    <a:pt x="3431" y="47753"/>
                    <a:pt x="4" y="44476"/>
                    <a:pt x="-2568" y="40485"/>
                  </a:cubicBezTo>
                  <a:cubicBezTo>
                    <a:pt x="-5042" y="36275"/>
                    <a:pt x="-6377" y="31465"/>
                    <a:pt x="-6284" y="26578"/>
                  </a:cubicBezTo>
                  <a:cubicBezTo>
                    <a:pt x="-6377" y="21720"/>
                    <a:pt x="-5042" y="16939"/>
                    <a:pt x="-2568" y="12767"/>
                  </a:cubicBezTo>
                  <a:cubicBezTo>
                    <a:pt x="-89" y="8767"/>
                    <a:pt x="3431" y="5490"/>
                    <a:pt x="7622" y="3242"/>
                  </a:cubicBezTo>
                  <a:cubicBezTo>
                    <a:pt x="16579" y="-1321"/>
                    <a:pt x="27244" y="-1321"/>
                    <a:pt x="36197" y="3242"/>
                  </a:cubicBezTo>
                  <a:close/>
                  <a:moveTo>
                    <a:pt x="12766" y="11243"/>
                  </a:moveTo>
                  <a:cubicBezTo>
                    <a:pt x="10003" y="12824"/>
                    <a:pt x="7813" y="15091"/>
                    <a:pt x="6194" y="17815"/>
                  </a:cubicBezTo>
                  <a:cubicBezTo>
                    <a:pt x="4483" y="20692"/>
                    <a:pt x="3622" y="23997"/>
                    <a:pt x="3720" y="27340"/>
                  </a:cubicBezTo>
                  <a:cubicBezTo>
                    <a:pt x="3622" y="30684"/>
                    <a:pt x="4483" y="33979"/>
                    <a:pt x="6194" y="36865"/>
                  </a:cubicBezTo>
                  <a:cubicBezTo>
                    <a:pt x="7813" y="39608"/>
                    <a:pt x="10101" y="41904"/>
                    <a:pt x="12863" y="43533"/>
                  </a:cubicBezTo>
                  <a:cubicBezTo>
                    <a:pt x="15626" y="45124"/>
                    <a:pt x="18770" y="45952"/>
                    <a:pt x="21909" y="45914"/>
                  </a:cubicBezTo>
                  <a:cubicBezTo>
                    <a:pt x="25053" y="45952"/>
                    <a:pt x="28104" y="45124"/>
                    <a:pt x="30769" y="43533"/>
                  </a:cubicBezTo>
                  <a:cubicBezTo>
                    <a:pt x="33532" y="41913"/>
                    <a:pt x="35722" y="39618"/>
                    <a:pt x="37341" y="36865"/>
                  </a:cubicBezTo>
                  <a:cubicBezTo>
                    <a:pt x="38960" y="33950"/>
                    <a:pt x="39820" y="30665"/>
                    <a:pt x="39722" y="27340"/>
                  </a:cubicBezTo>
                  <a:cubicBezTo>
                    <a:pt x="39820" y="24016"/>
                    <a:pt x="38960" y="20730"/>
                    <a:pt x="37341" y="17815"/>
                  </a:cubicBezTo>
                  <a:cubicBezTo>
                    <a:pt x="35722" y="15091"/>
                    <a:pt x="33532" y="12824"/>
                    <a:pt x="30769" y="11243"/>
                  </a:cubicBezTo>
                  <a:cubicBezTo>
                    <a:pt x="28104" y="9653"/>
                    <a:pt x="25053" y="8824"/>
                    <a:pt x="21909" y="8862"/>
                  </a:cubicBezTo>
                  <a:cubicBezTo>
                    <a:pt x="18672" y="8833"/>
                    <a:pt x="15528" y="9662"/>
                    <a:pt x="12766" y="11243"/>
                  </a:cubicBezTo>
                  <a:close/>
                </a:path>
              </a:pathLst>
            </a:custGeom>
            <a:solidFill>
              <a:srgbClr val="6D6E71"/>
            </a:solidFill>
            <a:ln w="9525" cap="flat">
              <a:noFill/>
              <a:prstDash val="solid"/>
              <a:miter/>
            </a:ln>
          </p:spPr>
          <p:txBody>
            <a:bodyPr rtlCol="0" anchor="ctr"/>
            <a:lstStyle/>
            <a:p>
              <a:endParaRPr lang="en-US"/>
            </a:p>
          </p:txBody>
        </p:sp>
        <p:sp>
          <p:nvSpPr>
            <p:cNvPr id="1972" name="Freeform: Shape 1971">
              <a:extLst>
                <a:ext uri="{FF2B5EF4-FFF2-40B4-BE49-F238E27FC236}">
                  <a16:creationId xmlns:a16="http://schemas.microsoft.com/office/drawing/2014/main" id="{3A63F824-7A98-4234-AFF4-D773CFACB86F}"/>
                </a:ext>
              </a:extLst>
            </p:cNvPr>
            <p:cNvSpPr/>
            <p:nvPr/>
          </p:nvSpPr>
          <p:spPr>
            <a:xfrm>
              <a:off x="19641310" y="4803368"/>
              <a:ext cx="27244" cy="57049"/>
            </a:xfrm>
            <a:custGeom>
              <a:avLst/>
              <a:gdLst>
                <a:gd name="connsiteX0" fmla="*/ 10096 w 27244"/>
                <a:gd name="connsiteY0" fmla="*/ 9721 h 57049"/>
                <a:gd name="connsiteX1" fmla="*/ 8571 w 27244"/>
                <a:gd name="connsiteY1" fmla="*/ 13626 h 57049"/>
                <a:gd name="connsiteX2" fmla="*/ 8571 w 27244"/>
                <a:gd name="connsiteY2" fmla="*/ 17817 h 57049"/>
                <a:gd name="connsiteX3" fmla="*/ 18765 w 27244"/>
                <a:gd name="connsiteY3" fmla="*/ 17817 h 57049"/>
                <a:gd name="connsiteX4" fmla="*/ 18765 w 27244"/>
                <a:gd name="connsiteY4" fmla="*/ 25056 h 57049"/>
                <a:gd name="connsiteX5" fmla="*/ 8571 w 27244"/>
                <a:gd name="connsiteY5" fmla="*/ 25056 h 57049"/>
                <a:gd name="connsiteX6" fmla="*/ 8571 w 27244"/>
                <a:gd name="connsiteY6" fmla="*/ 56870 h 57049"/>
                <a:gd name="connsiteX7" fmla="*/ -954 w 27244"/>
                <a:gd name="connsiteY7" fmla="*/ 56870 h 57049"/>
                <a:gd name="connsiteX8" fmla="*/ -954 w 27244"/>
                <a:gd name="connsiteY8" fmla="*/ 25056 h 57049"/>
                <a:gd name="connsiteX9" fmla="*/ -6289 w 27244"/>
                <a:gd name="connsiteY9" fmla="*/ 25056 h 57049"/>
                <a:gd name="connsiteX10" fmla="*/ -6289 w 27244"/>
                <a:gd name="connsiteY10" fmla="*/ 17817 h 57049"/>
                <a:gd name="connsiteX11" fmla="*/ -954 w 27244"/>
                <a:gd name="connsiteY11" fmla="*/ 17817 h 57049"/>
                <a:gd name="connsiteX12" fmla="*/ -954 w 27244"/>
                <a:gd name="connsiteY12" fmla="*/ 13912 h 57049"/>
                <a:gd name="connsiteX13" fmla="*/ 1046 w 27244"/>
                <a:gd name="connsiteY13" fmla="*/ 6197 h 57049"/>
                <a:gd name="connsiteX14" fmla="*/ 6287 w 27244"/>
                <a:gd name="connsiteY14" fmla="*/ 1435 h 57049"/>
                <a:gd name="connsiteX15" fmla="*/ 20956 w 27244"/>
                <a:gd name="connsiteY15" fmla="*/ 1435 h 57049"/>
                <a:gd name="connsiteX16" fmla="*/ 19240 w 27244"/>
                <a:gd name="connsiteY16" fmla="*/ 9435 h 57049"/>
                <a:gd name="connsiteX17" fmla="*/ 14194 w 27244"/>
                <a:gd name="connsiteY17" fmla="*/ 8197 h 57049"/>
                <a:gd name="connsiteX18" fmla="*/ 10096 w 27244"/>
                <a:gd name="connsiteY18" fmla="*/ 9721 h 57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44" h="57049">
                  <a:moveTo>
                    <a:pt x="10096" y="9721"/>
                  </a:moveTo>
                  <a:cubicBezTo>
                    <a:pt x="9050" y="10721"/>
                    <a:pt x="8478" y="12160"/>
                    <a:pt x="8571" y="13626"/>
                  </a:cubicBezTo>
                  <a:lnTo>
                    <a:pt x="8571" y="17817"/>
                  </a:lnTo>
                  <a:lnTo>
                    <a:pt x="18765" y="17817"/>
                  </a:lnTo>
                  <a:lnTo>
                    <a:pt x="18765" y="25056"/>
                  </a:lnTo>
                  <a:lnTo>
                    <a:pt x="8571" y="25056"/>
                  </a:lnTo>
                  <a:lnTo>
                    <a:pt x="8571" y="56870"/>
                  </a:lnTo>
                  <a:lnTo>
                    <a:pt x="-954" y="56870"/>
                  </a:lnTo>
                  <a:lnTo>
                    <a:pt x="-954" y="25056"/>
                  </a:lnTo>
                  <a:lnTo>
                    <a:pt x="-6289" y="25056"/>
                  </a:lnTo>
                  <a:lnTo>
                    <a:pt x="-6289" y="17817"/>
                  </a:lnTo>
                  <a:lnTo>
                    <a:pt x="-954" y="17817"/>
                  </a:lnTo>
                  <a:lnTo>
                    <a:pt x="-954" y="13912"/>
                  </a:lnTo>
                  <a:cubicBezTo>
                    <a:pt x="-1047" y="11207"/>
                    <a:pt x="-382" y="8531"/>
                    <a:pt x="1046" y="6197"/>
                  </a:cubicBezTo>
                  <a:cubicBezTo>
                    <a:pt x="2287" y="4168"/>
                    <a:pt x="4097" y="2520"/>
                    <a:pt x="6287" y="1435"/>
                  </a:cubicBezTo>
                  <a:cubicBezTo>
                    <a:pt x="10952" y="-718"/>
                    <a:pt x="16287" y="-718"/>
                    <a:pt x="20956" y="1435"/>
                  </a:cubicBezTo>
                  <a:lnTo>
                    <a:pt x="19240" y="9435"/>
                  </a:lnTo>
                  <a:cubicBezTo>
                    <a:pt x="17621" y="8740"/>
                    <a:pt x="15905" y="8321"/>
                    <a:pt x="14194" y="8197"/>
                  </a:cubicBezTo>
                  <a:cubicBezTo>
                    <a:pt x="12668" y="8092"/>
                    <a:pt x="11143" y="8654"/>
                    <a:pt x="10096" y="9721"/>
                  </a:cubicBezTo>
                  <a:close/>
                </a:path>
              </a:pathLst>
            </a:custGeom>
            <a:solidFill>
              <a:srgbClr val="6D6E71"/>
            </a:solidFill>
            <a:ln w="9525" cap="flat">
              <a:noFill/>
              <a:prstDash val="solid"/>
              <a:miter/>
            </a:ln>
          </p:spPr>
          <p:txBody>
            <a:bodyPr rtlCol="0" anchor="ctr"/>
            <a:lstStyle/>
            <a:p>
              <a:endParaRPr lang="en-US"/>
            </a:p>
          </p:txBody>
        </p:sp>
        <p:sp>
          <p:nvSpPr>
            <p:cNvPr id="1973" name="Freeform: Shape 1972">
              <a:extLst>
                <a:ext uri="{FF2B5EF4-FFF2-40B4-BE49-F238E27FC236}">
                  <a16:creationId xmlns:a16="http://schemas.microsoft.com/office/drawing/2014/main" id="{7DCE870A-3D61-46F3-BFEB-0F2C17B73321}"/>
                </a:ext>
              </a:extLst>
            </p:cNvPr>
            <p:cNvSpPr/>
            <p:nvPr/>
          </p:nvSpPr>
          <p:spPr>
            <a:xfrm>
              <a:off x="19669127" y="4803368"/>
              <a:ext cx="27240" cy="57049"/>
            </a:xfrm>
            <a:custGeom>
              <a:avLst/>
              <a:gdLst>
                <a:gd name="connsiteX0" fmla="*/ 10092 w 27240"/>
                <a:gd name="connsiteY0" fmla="*/ 9721 h 57049"/>
                <a:gd name="connsiteX1" fmla="*/ 8566 w 27240"/>
                <a:gd name="connsiteY1" fmla="*/ 13626 h 57049"/>
                <a:gd name="connsiteX2" fmla="*/ 8566 w 27240"/>
                <a:gd name="connsiteY2" fmla="*/ 17817 h 57049"/>
                <a:gd name="connsiteX3" fmla="*/ 18761 w 27240"/>
                <a:gd name="connsiteY3" fmla="*/ 17817 h 57049"/>
                <a:gd name="connsiteX4" fmla="*/ 18761 w 27240"/>
                <a:gd name="connsiteY4" fmla="*/ 25056 h 57049"/>
                <a:gd name="connsiteX5" fmla="*/ 8566 w 27240"/>
                <a:gd name="connsiteY5" fmla="*/ 25056 h 57049"/>
                <a:gd name="connsiteX6" fmla="*/ 8566 w 27240"/>
                <a:gd name="connsiteY6" fmla="*/ 56870 h 57049"/>
                <a:gd name="connsiteX7" fmla="*/ -959 w 27240"/>
                <a:gd name="connsiteY7" fmla="*/ 56870 h 57049"/>
                <a:gd name="connsiteX8" fmla="*/ -959 w 27240"/>
                <a:gd name="connsiteY8" fmla="*/ 25056 h 57049"/>
                <a:gd name="connsiteX9" fmla="*/ -6289 w 27240"/>
                <a:gd name="connsiteY9" fmla="*/ 25056 h 57049"/>
                <a:gd name="connsiteX10" fmla="*/ -6289 w 27240"/>
                <a:gd name="connsiteY10" fmla="*/ 17817 h 57049"/>
                <a:gd name="connsiteX11" fmla="*/ -959 w 27240"/>
                <a:gd name="connsiteY11" fmla="*/ 17817 h 57049"/>
                <a:gd name="connsiteX12" fmla="*/ -959 w 27240"/>
                <a:gd name="connsiteY12" fmla="*/ 13912 h 57049"/>
                <a:gd name="connsiteX13" fmla="*/ 1046 w 27240"/>
                <a:gd name="connsiteY13" fmla="*/ 6197 h 57049"/>
                <a:gd name="connsiteX14" fmla="*/ 6283 w 27240"/>
                <a:gd name="connsiteY14" fmla="*/ 1435 h 57049"/>
                <a:gd name="connsiteX15" fmla="*/ 20951 w 27240"/>
                <a:gd name="connsiteY15" fmla="*/ 1435 h 57049"/>
                <a:gd name="connsiteX16" fmla="*/ 19235 w 27240"/>
                <a:gd name="connsiteY16" fmla="*/ 9435 h 57049"/>
                <a:gd name="connsiteX17" fmla="*/ 14189 w 27240"/>
                <a:gd name="connsiteY17" fmla="*/ 8197 h 57049"/>
                <a:gd name="connsiteX18" fmla="*/ 10092 w 27240"/>
                <a:gd name="connsiteY18" fmla="*/ 9721 h 57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40" h="57049">
                  <a:moveTo>
                    <a:pt x="10092" y="9721"/>
                  </a:moveTo>
                  <a:cubicBezTo>
                    <a:pt x="9045" y="10721"/>
                    <a:pt x="8473" y="12160"/>
                    <a:pt x="8566" y="13626"/>
                  </a:cubicBezTo>
                  <a:lnTo>
                    <a:pt x="8566" y="17817"/>
                  </a:lnTo>
                  <a:lnTo>
                    <a:pt x="18761" y="17817"/>
                  </a:lnTo>
                  <a:lnTo>
                    <a:pt x="18761" y="25056"/>
                  </a:lnTo>
                  <a:lnTo>
                    <a:pt x="8566" y="25056"/>
                  </a:lnTo>
                  <a:lnTo>
                    <a:pt x="8566" y="56870"/>
                  </a:lnTo>
                  <a:lnTo>
                    <a:pt x="-959" y="56870"/>
                  </a:lnTo>
                  <a:lnTo>
                    <a:pt x="-959" y="25056"/>
                  </a:lnTo>
                  <a:lnTo>
                    <a:pt x="-6289" y="25056"/>
                  </a:lnTo>
                  <a:lnTo>
                    <a:pt x="-6289" y="17817"/>
                  </a:lnTo>
                  <a:lnTo>
                    <a:pt x="-959" y="17817"/>
                  </a:lnTo>
                  <a:lnTo>
                    <a:pt x="-959" y="13912"/>
                  </a:lnTo>
                  <a:cubicBezTo>
                    <a:pt x="-1052" y="11207"/>
                    <a:pt x="-387" y="8531"/>
                    <a:pt x="1046" y="6197"/>
                  </a:cubicBezTo>
                  <a:cubicBezTo>
                    <a:pt x="2283" y="4168"/>
                    <a:pt x="4092" y="2520"/>
                    <a:pt x="6283" y="1435"/>
                  </a:cubicBezTo>
                  <a:cubicBezTo>
                    <a:pt x="10947" y="-718"/>
                    <a:pt x="16282" y="-718"/>
                    <a:pt x="20951" y="1435"/>
                  </a:cubicBezTo>
                  <a:lnTo>
                    <a:pt x="19235" y="9435"/>
                  </a:lnTo>
                  <a:cubicBezTo>
                    <a:pt x="17617" y="8740"/>
                    <a:pt x="15901" y="8321"/>
                    <a:pt x="14189" y="8197"/>
                  </a:cubicBezTo>
                  <a:cubicBezTo>
                    <a:pt x="12664" y="8092"/>
                    <a:pt x="11138" y="8654"/>
                    <a:pt x="10092" y="9721"/>
                  </a:cubicBezTo>
                  <a:close/>
                </a:path>
              </a:pathLst>
            </a:custGeom>
            <a:solidFill>
              <a:srgbClr val="6D6E71"/>
            </a:solidFill>
            <a:ln w="9525" cap="flat">
              <a:noFill/>
              <a:prstDash val="solid"/>
              <a:miter/>
            </a:ln>
          </p:spPr>
          <p:txBody>
            <a:bodyPr rtlCol="0" anchor="ctr"/>
            <a:lstStyle/>
            <a:p>
              <a:endParaRPr lang="en-US"/>
            </a:p>
          </p:txBody>
        </p:sp>
        <p:sp>
          <p:nvSpPr>
            <p:cNvPr id="1974" name="Freeform: Shape 1973">
              <a:extLst>
                <a:ext uri="{FF2B5EF4-FFF2-40B4-BE49-F238E27FC236}">
                  <a16:creationId xmlns:a16="http://schemas.microsoft.com/office/drawing/2014/main" id="{97EAF14D-8D3E-4435-9D1C-2F0C201FBB1F}"/>
                </a:ext>
              </a:extLst>
            </p:cNvPr>
            <p:cNvSpPr/>
            <p:nvPr/>
          </p:nvSpPr>
          <p:spPr>
            <a:xfrm>
              <a:off x="19695978" y="4819516"/>
              <a:ext cx="40157" cy="41477"/>
            </a:xfrm>
            <a:custGeom>
              <a:avLst/>
              <a:gdLst>
                <a:gd name="connsiteX0" fmla="*/ 28963 w 40157"/>
                <a:gd name="connsiteY0" fmla="*/ 5193 h 41477"/>
                <a:gd name="connsiteX1" fmla="*/ 33819 w 40157"/>
                <a:gd name="connsiteY1" fmla="*/ 20814 h 41477"/>
                <a:gd name="connsiteX2" fmla="*/ 33819 w 40157"/>
                <a:gd name="connsiteY2" fmla="*/ 23767 h 41477"/>
                <a:gd name="connsiteX3" fmla="*/ 3625 w 40157"/>
                <a:gd name="connsiteY3" fmla="*/ 23767 h 41477"/>
                <a:gd name="connsiteX4" fmla="*/ 15341 w 40157"/>
                <a:gd name="connsiteY4" fmla="*/ 33292 h 41477"/>
                <a:gd name="connsiteX5" fmla="*/ 21340 w 40157"/>
                <a:gd name="connsiteY5" fmla="*/ 32149 h 41477"/>
                <a:gd name="connsiteX6" fmla="*/ 26293 w 40157"/>
                <a:gd name="connsiteY6" fmla="*/ 28720 h 41477"/>
                <a:gd name="connsiteX7" fmla="*/ 31628 w 40157"/>
                <a:gd name="connsiteY7" fmla="*/ 34244 h 41477"/>
                <a:gd name="connsiteX8" fmla="*/ 24201 w 40157"/>
                <a:gd name="connsiteY8" fmla="*/ 39483 h 41477"/>
                <a:gd name="connsiteX9" fmla="*/ 14676 w 40157"/>
                <a:gd name="connsiteY9" fmla="*/ 41292 h 41477"/>
                <a:gd name="connsiteX10" fmla="*/ 3625 w 40157"/>
                <a:gd name="connsiteY10" fmla="*/ 38721 h 41477"/>
                <a:gd name="connsiteX11" fmla="*/ -3709 w 40157"/>
                <a:gd name="connsiteY11" fmla="*/ 31387 h 41477"/>
                <a:gd name="connsiteX12" fmla="*/ -6281 w 40157"/>
                <a:gd name="connsiteY12" fmla="*/ 20623 h 41477"/>
                <a:gd name="connsiteX13" fmla="*/ -3616 w 40157"/>
                <a:gd name="connsiteY13" fmla="*/ 9860 h 41477"/>
                <a:gd name="connsiteX14" fmla="*/ 3718 w 40157"/>
                <a:gd name="connsiteY14" fmla="*/ 2431 h 41477"/>
                <a:gd name="connsiteX15" fmla="*/ 14485 w 40157"/>
                <a:gd name="connsiteY15" fmla="*/ -141 h 41477"/>
                <a:gd name="connsiteX16" fmla="*/ 28963 w 40157"/>
                <a:gd name="connsiteY16" fmla="*/ 5193 h 41477"/>
                <a:gd name="connsiteX17" fmla="*/ 24768 w 40157"/>
                <a:gd name="connsiteY17" fmla="*/ 17195 h 41477"/>
                <a:gd name="connsiteX18" fmla="*/ 21819 w 40157"/>
                <a:gd name="connsiteY18" fmla="*/ 10051 h 41477"/>
                <a:gd name="connsiteX19" fmla="*/ 14387 w 40157"/>
                <a:gd name="connsiteY19" fmla="*/ 7384 h 41477"/>
                <a:gd name="connsiteX20" fmla="*/ 7053 w 40157"/>
                <a:gd name="connsiteY20" fmla="*/ 9955 h 41477"/>
                <a:gd name="connsiteX21" fmla="*/ 3434 w 40157"/>
                <a:gd name="connsiteY21" fmla="*/ 17195 h 4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157" h="41477">
                  <a:moveTo>
                    <a:pt x="28963" y="5193"/>
                  </a:moveTo>
                  <a:cubicBezTo>
                    <a:pt x="32391" y="9632"/>
                    <a:pt x="34200" y="15185"/>
                    <a:pt x="33819" y="20814"/>
                  </a:cubicBezTo>
                  <a:lnTo>
                    <a:pt x="33819" y="23767"/>
                  </a:lnTo>
                  <a:lnTo>
                    <a:pt x="3625" y="23767"/>
                  </a:lnTo>
                  <a:cubicBezTo>
                    <a:pt x="4578" y="29463"/>
                    <a:pt x="9625" y="33559"/>
                    <a:pt x="15341" y="33292"/>
                  </a:cubicBezTo>
                  <a:cubicBezTo>
                    <a:pt x="17434" y="33301"/>
                    <a:pt x="19438" y="32911"/>
                    <a:pt x="21340" y="32149"/>
                  </a:cubicBezTo>
                  <a:cubicBezTo>
                    <a:pt x="23247" y="31358"/>
                    <a:pt x="24866" y="30187"/>
                    <a:pt x="26293" y="28720"/>
                  </a:cubicBezTo>
                  <a:lnTo>
                    <a:pt x="31628" y="34244"/>
                  </a:lnTo>
                  <a:cubicBezTo>
                    <a:pt x="29628" y="36540"/>
                    <a:pt x="27056" y="38330"/>
                    <a:pt x="24201" y="39483"/>
                  </a:cubicBezTo>
                  <a:cubicBezTo>
                    <a:pt x="21150" y="40702"/>
                    <a:pt x="17913" y="41322"/>
                    <a:pt x="14676" y="41292"/>
                  </a:cubicBezTo>
                  <a:cubicBezTo>
                    <a:pt x="10862" y="41369"/>
                    <a:pt x="7053" y="40483"/>
                    <a:pt x="3625" y="38721"/>
                  </a:cubicBezTo>
                  <a:cubicBezTo>
                    <a:pt x="481" y="37044"/>
                    <a:pt x="-1993" y="34492"/>
                    <a:pt x="-3709" y="31387"/>
                  </a:cubicBezTo>
                  <a:cubicBezTo>
                    <a:pt x="-5519" y="28082"/>
                    <a:pt x="-6379" y="24376"/>
                    <a:pt x="-6281" y="20623"/>
                  </a:cubicBezTo>
                  <a:cubicBezTo>
                    <a:pt x="-6379" y="16861"/>
                    <a:pt x="-5426" y="13147"/>
                    <a:pt x="-3616" y="9860"/>
                  </a:cubicBezTo>
                  <a:cubicBezTo>
                    <a:pt x="-1900" y="6746"/>
                    <a:pt x="672" y="4174"/>
                    <a:pt x="3718" y="2431"/>
                  </a:cubicBezTo>
                  <a:cubicBezTo>
                    <a:pt x="7053" y="678"/>
                    <a:pt x="10769" y="-208"/>
                    <a:pt x="14485" y="-141"/>
                  </a:cubicBezTo>
                  <a:cubicBezTo>
                    <a:pt x="19815" y="-484"/>
                    <a:pt x="25056" y="1450"/>
                    <a:pt x="28963" y="5193"/>
                  </a:cubicBezTo>
                  <a:close/>
                  <a:moveTo>
                    <a:pt x="24768" y="17195"/>
                  </a:moveTo>
                  <a:cubicBezTo>
                    <a:pt x="24866" y="14499"/>
                    <a:pt x="23721" y="11908"/>
                    <a:pt x="21819" y="10051"/>
                  </a:cubicBezTo>
                  <a:cubicBezTo>
                    <a:pt x="19815" y="8213"/>
                    <a:pt x="17150" y="7250"/>
                    <a:pt x="14387" y="7384"/>
                  </a:cubicBezTo>
                  <a:cubicBezTo>
                    <a:pt x="11722" y="7298"/>
                    <a:pt x="9053" y="8213"/>
                    <a:pt x="7053" y="9955"/>
                  </a:cubicBezTo>
                  <a:cubicBezTo>
                    <a:pt x="5053" y="11889"/>
                    <a:pt x="3816" y="14442"/>
                    <a:pt x="3434" y="17195"/>
                  </a:cubicBezTo>
                  <a:close/>
                </a:path>
              </a:pathLst>
            </a:custGeom>
            <a:solidFill>
              <a:srgbClr val="6D6E71"/>
            </a:solidFill>
            <a:ln w="9525" cap="flat">
              <a:noFill/>
              <a:prstDash val="solid"/>
              <a:miter/>
            </a:ln>
          </p:spPr>
          <p:txBody>
            <a:bodyPr rtlCol="0" anchor="ctr"/>
            <a:lstStyle/>
            <a:p>
              <a:endParaRPr lang="en-US"/>
            </a:p>
          </p:txBody>
        </p:sp>
        <p:sp>
          <p:nvSpPr>
            <p:cNvPr id="1975" name="Freeform: Shape 1974">
              <a:extLst>
                <a:ext uri="{FF2B5EF4-FFF2-40B4-BE49-F238E27FC236}">
                  <a16:creationId xmlns:a16="http://schemas.microsoft.com/office/drawing/2014/main" id="{8D57D832-7F1B-4E2D-A65C-3E2A9DB29E68}"/>
                </a:ext>
              </a:extLst>
            </p:cNvPr>
            <p:cNvSpPr/>
            <p:nvPr/>
          </p:nvSpPr>
          <p:spPr>
            <a:xfrm>
              <a:off x="19745038" y="4818945"/>
              <a:ext cx="39261" cy="41472"/>
            </a:xfrm>
            <a:custGeom>
              <a:avLst/>
              <a:gdLst>
                <a:gd name="connsiteX0" fmla="*/ 28858 w 39261"/>
                <a:gd name="connsiteY0" fmla="*/ 4335 h 41472"/>
                <a:gd name="connsiteX1" fmla="*/ 32955 w 39261"/>
                <a:gd name="connsiteY1" fmla="*/ 15861 h 41472"/>
                <a:gd name="connsiteX2" fmla="*/ 32955 w 39261"/>
                <a:gd name="connsiteY2" fmla="*/ 41292 h 41472"/>
                <a:gd name="connsiteX3" fmla="*/ 22951 w 39261"/>
                <a:gd name="connsiteY3" fmla="*/ 41292 h 41472"/>
                <a:gd name="connsiteX4" fmla="*/ 22951 w 39261"/>
                <a:gd name="connsiteY4" fmla="*/ 18718 h 41472"/>
                <a:gd name="connsiteX5" fmla="*/ 15431 w 39261"/>
                <a:gd name="connsiteY5" fmla="*/ 9232 h 41472"/>
                <a:gd name="connsiteX6" fmla="*/ 13905 w 39261"/>
                <a:gd name="connsiteY6" fmla="*/ 9193 h 41472"/>
                <a:gd name="connsiteX7" fmla="*/ 6096 w 39261"/>
                <a:gd name="connsiteY7" fmla="*/ 12623 h 41472"/>
                <a:gd name="connsiteX8" fmla="*/ 3236 w 39261"/>
                <a:gd name="connsiteY8" fmla="*/ 21004 h 41472"/>
                <a:gd name="connsiteX9" fmla="*/ 3236 w 39261"/>
                <a:gd name="connsiteY9" fmla="*/ 41007 h 41472"/>
                <a:gd name="connsiteX10" fmla="*/ -6289 w 39261"/>
                <a:gd name="connsiteY10" fmla="*/ 41007 h 41472"/>
                <a:gd name="connsiteX11" fmla="*/ -6289 w 39261"/>
                <a:gd name="connsiteY11" fmla="*/ 240 h 41472"/>
                <a:gd name="connsiteX12" fmla="*/ 3236 w 39261"/>
                <a:gd name="connsiteY12" fmla="*/ 240 h 41472"/>
                <a:gd name="connsiteX13" fmla="*/ 3236 w 39261"/>
                <a:gd name="connsiteY13" fmla="*/ 7860 h 41472"/>
                <a:gd name="connsiteX14" fmla="*/ 17812 w 39261"/>
                <a:gd name="connsiteY14" fmla="*/ -141 h 41472"/>
                <a:gd name="connsiteX15" fmla="*/ 28858 w 39261"/>
                <a:gd name="connsiteY15" fmla="*/ 4335 h 41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261" h="41472">
                  <a:moveTo>
                    <a:pt x="28858" y="4335"/>
                  </a:moveTo>
                  <a:cubicBezTo>
                    <a:pt x="31718" y="7470"/>
                    <a:pt x="33146" y="11622"/>
                    <a:pt x="32955" y="15861"/>
                  </a:cubicBezTo>
                  <a:lnTo>
                    <a:pt x="32955" y="41292"/>
                  </a:lnTo>
                  <a:lnTo>
                    <a:pt x="22951" y="41292"/>
                  </a:lnTo>
                  <a:lnTo>
                    <a:pt x="22951" y="18718"/>
                  </a:lnTo>
                  <a:cubicBezTo>
                    <a:pt x="23523" y="14013"/>
                    <a:pt x="20096" y="9765"/>
                    <a:pt x="15431" y="9232"/>
                  </a:cubicBezTo>
                  <a:cubicBezTo>
                    <a:pt x="14952" y="9175"/>
                    <a:pt x="14380" y="9165"/>
                    <a:pt x="13905" y="9193"/>
                  </a:cubicBezTo>
                  <a:cubicBezTo>
                    <a:pt x="10952" y="9136"/>
                    <a:pt x="8096" y="10394"/>
                    <a:pt x="6096" y="12623"/>
                  </a:cubicBezTo>
                  <a:cubicBezTo>
                    <a:pt x="4092" y="14966"/>
                    <a:pt x="3143" y="17957"/>
                    <a:pt x="3236" y="21004"/>
                  </a:cubicBezTo>
                  <a:lnTo>
                    <a:pt x="3236" y="41007"/>
                  </a:lnTo>
                  <a:lnTo>
                    <a:pt x="-6289" y="41007"/>
                  </a:lnTo>
                  <a:lnTo>
                    <a:pt x="-6289" y="240"/>
                  </a:lnTo>
                  <a:lnTo>
                    <a:pt x="3236" y="240"/>
                  </a:lnTo>
                  <a:lnTo>
                    <a:pt x="3236" y="7860"/>
                  </a:lnTo>
                  <a:cubicBezTo>
                    <a:pt x="6096" y="2564"/>
                    <a:pt x="11808" y="-569"/>
                    <a:pt x="17812" y="-141"/>
                  </a:cubicBezTo>
                  <a:cubicBezTo>
                    <a:pt x="22002" y="-293"/>
                    <a:pt x="26002" y="1336"/>
                    <a:pt x="28858" y="4335"/>
                  </a:cubicBezTo>
                  <a:close/>
                </a:path>
              </a:pathLst>
            </a:custGeom>
            <a:solidFill>
              <a:srgbClr val="6D6E71"/>
            </a:solidFill>
            <a:ln w="9525" cap="flat">
              <a:noFill/>
              <a:prstDash val="solid"/>
              <a:miter/>
            </a:ln>
          </p:spPr>
          <p:txBody>
            <a:bodyPr rtlCol="0" anchor="ctr"/>
            <a:lstStyle/>
            <a:p>
              <a:endParaRPr lang="en-US"/>
            </a:p>
          </p:txBody>
        </p:sp>
        <p:sp>
          <p:nvSpPr>
            <p:cNvPr id="1976" name="Freeform: Shape 1975">
              <a:extLst>
                <a:ext uri="{FF2B5EF4-FFF2-40B4-BE49-F238E27FC236}">
                  <a16:creationId xmlns:a16="http://schemas.microsoft.com/office/drawing/2014/main" id="{50EF1319-D704-40AC-9C69-72672AB32F08}"/>
                </a:ext>
              </a:extLst>
            </p:cNvPr>
            <p:cNvSpPr/>
            <p:nvPr/>
          </p:nvSpPr>
          <p:spPr>
            <a:xfrm>
              <a:off x="19792275" y="4803934"/>
              <a:ext cx="42678" cy="56966"/>
            </a:xfrm>
            <a:custGeom>
              <a:avLst/>
              <a:gdLst>
                <a:gd name="connsiteX0" fmla="*/ 36390 w 42678"/>
                <a:gd name="connsiteY0" fmla="*/ -180 h 56966"/>
                <a:gd name="connsiteX1" fmla="*/ 36390 w 42678"/>
                <a:gd name="connsiteY1" fmla="*/ 56303 h 56966"/>
                <a:gd name="connsiteX2" fmla="*/ 26865 w 42678"/>
                <a:gd name="connsiteY2" fmla="*/ 56303 h 56966"/>
                <a:gd name="connsiteX3" fmla="*/ 26865 w 42678"/>
                <a:gd name="connsiteY3" fmla="*/ 49731 h 56966"/>
                <a:gd name="connsiteX4" fmla="*/ 21149 w 42678"/>
                <a:gd name="connsiteY4" fmla="*/ 54970 h 56966"/>
                <a:gd name="connsiteX5" fmla="*/ 13149 w 42678"/>
                <a:gd name="connsiteY5" fmla="*/ 56780 h 56966"/>
                <a:gd name="connsiteX6" fmla="*/ 2959 w 42678"/>
                <a:gd name="connsiteY6" fmla="*/ 54113 h 56966"/>
                <a:gd name="connsiteX7" fmla="*/ -3901 w 42678"/>
                <a:gd name="connsiteY7" fmla="*/ 46778 h 56966"/>
                <a:gd name="connsiteX8" fmla="*/ -6282 w 42678"/>
                <a:gd name="connsiteY8" fmla="*/ 35825 h 56966"/>
                <a:gd name="connsiteX9" fmla="*/ -3901 w 42678"/>
                <a:gd name="connsiteY9" fmla="*/ 25061 h 56966"/>
                <a:gd name="connsiteX10" fmla="*/ 2862 w 42678"/>
                <a:gd name="connsiteY10" fmla="*/ 17727 h 56966"/>
                <a:gd name="connsiteX11" fmla="*/ 12866 w 42678"/>
                <a:gd name="connsiteY11" fmla="*/ 15156 h 56966"/>
                <a:gd name="connsiteX12" fmla="*/ 21056 w 42678"/>
                <a:gd name="connsiteY12" fmla="*/ 16965 h 56966"/>
                <a:gd name="connsiteX13" fmla="*/ 26865 w 42678"/>
                <a:gd name="connsiteY13" fmla="*/ 22204 h 56966"/>
                <a:gd name="connsiteX14" fmla="*/ 26865 w 42678"/>
                <a:gd name="connsiteY14" fmla="*/ -180 h 56966"/>
                <a:gd name="connsiteX15" fmla="*/ 23246 w 42678"/>
                <a:gd name="connsiteY15" fmla="*/ 44968 h 56966"/>
                <a:gd name="connsiteX16" fmla="*/ 26484 w 42678"/>
                <a:gd name="connsiteY16" fmla="*/ 36015 h 56966"/>
                <a:gd name="connsiteX17" fmla="*/ 23246 w 42678"/>
                <a:gd name="connsiteY17" fmla="*/ 27062 h 56966"/>
                <a:gd name="connsiteX18" fmla="*/ 14866 w 42678"/>
                <a:gd name="connsiteY18" fmla="*/ 23633 h 56966"/>
                <a:gd name="connsiteX19" fmla="*/ 6578 w 42678"/>
                <a:gd name="connsiteY19" fmla="*/ 27062 h 56966"/>
                <a:gd name="connsiteX20" fmla="*/ 3341 w 42678"/>
                <a:gd name="connsiteY20" fmla="*/ 36015 h 56966"/>
                <a:gd name="connsiteX21" fmla="*/ 6578 w 42678"/>
                <a:gd name="connsiteY21" fmla="*/ 44968 h 56966"/>
                <a:gd name="connsiteX22" fmla="*/ 14866 w 42678"/>
                <a:gd name="connsiteY22" fmla="*/ 48493 h 56966"/>
                <a:gd name="connsiteX23" fmla="*/ 23246 w 42678"/>
                <a:gd name="connsiteY23" fmla="*/ 44968 h 56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2678" h="56966">
                  <a:moveTo>
                    <a:pt x="36390" y="-180"/>
                  </a:moveTo>
                  <a:lnTo>
                    <a:pt x="36390" y="56303"/>
                  </a:lnTo>
                  <a:lnTo>
                    <a:pt x="26865" y="56303"/>
                  </a:lnTo>
                  <a:lnTo>
                    <a:pt x="26865" y="49731"/>
                  </a:lnTo>
                  <a:cubicBezTo>
                    <a:pt x="25437" y="51951"/>
                    <a:pt x="23437" y="53750"/>
                    <a:pt x="21149" y="54970"/>
                  </a:cubicBezTo>
                  <a:cubicBezTo>
                    <a:pt x="18675" y="56237"/>
                    <a:pt x="15912" y="56856"/>
                    <a:pt x="13149" y="56780"/>
                  </a:cubicBezTo>
                  <a:cubicBezTo>
                    <a:pt x="9531" y="56865"/>
                    <a:pt x="6006" y="55942"/>
                    <a:pt x="2959" y="54113"/>
                  </a:cubicBezTo>
                  <a:cubicBezTo>
                    <a:pt x="6" y="52360"/>
                    <a:pt x="-2375" y="49817"/>
                    <a:pt x="-3901" y="46778"/>
                  </a:cubicBezTo>
                  <a:cubicBezTo>
                    <a:pt x="-5519" y="43369"/>
                    <a:pt x="-6375" y="39616"/>
                    <a:pt x="-6282" y="35825"/>
                  </a:cubicBezTo>
                  <a:cubicBezTo>
                    <a:pt x="-6375" y="32091"/>
                    <a:pt x="-5519" y="28395"/>
                    <a:pt x="-3901" y="25061"/>
                  </a:cubicBezTo>
                  <a:cubicBezTo>
                    <a:pt x="-2375" y="22023"/>
                    <a:pt x="6" y="19489"/>
                    <a:pt x="2862" y="17727"/>
                  </a:cubicBezTo>
                  <a:cubicBezTo>
                    <a:pt x="5913" y="15984"/>
                    <a:pt x="9340" y="15098"/>
                    <a:pt x="12866" y="15156"/>
                  </a:cubicBezTo>
                  <a:cubicBezTo>
                    <a:pt x="15721" y="15070"/>
                    <a:pt x="18484" y="15689"/>
                    <a:pt x="21056" y="16965"/>
                  </a:cubicBezTo>
                  <a:cubicBezTo>
                    <a:pt x="23437" y="18175"/>
                    <a:pt x="25437" y="19984"/>
                    <a:pt x="26865" y="22204"/>
                  </a:cubicBezTo>
                  <a:lnTo>
                    <a:pt x="26865" y="-180"/>
                  </a:lnTo>
                  <a:close/>
                  <a:moveTo>
                    <a:pt x="23246" y="44968"/>
                  </a:moveTo>
                  <a:cubicBezTo>
                    <a:pt x="25437" y="42540"/>
                    <a:pt x="26674" y="39311"/>
                    <a:pt x="26484" y="36015"/>
                  </a:cubicBezTo>
                  <a:cubicBezTo>
                    <a:pt x="26581" y="32720"/>
                    <a:pt x="25437" y="29509"/>
                    <a:pt x="23246" y="27062"/>
                  </a:cubicBezTo>
                  <a:cubicBezTo>
                    <a:pt x="21056" y="24775"/>
                    <a:pt x="18010" y="23528"/>
                    <a:pt x="14866" y="23633"/>
                  </a:cubicBezTo>
                  <a:cubicBezTo>
                    <a:pt x="11722" y="23528"/>
                    <a:pt x="8675" y="24775"/>
                    <a:pt x="6578" y="27062"/>
                  </a:cubicBezTo>
                  <a:cubicBezTo>
                    <a:pt x="4387" y="29529"/>
                    <a:pt x="3243" y="32729"/>
                    <a:pt x="3341" y="36015"/>
                  </a:cubicBezTo>
                  <a:cubicBezTo>
                    <a:pt x="3243" y="39301"/>
                    <a:pt x="4387" y="42511"/>
                    <a:pt x="6578" y="44968"/>
                  </a:cubicBezTo>
                  <a:cubicBezTo>
                    <a:pt x="8675" y="47321"/>
                    <a:pt x="11722" y="48607"/>
                    <a:pt x="14866" y="48493"/>
                  </a:cubicBezTo>
                  <a:cubicBezTo>
                    <a:pt x="18010" y="48617"/>
                    <a:pt x="21149" y="47321"/>
                    <a:pt x="23246" y="44968"/>
                  </a:cubicBezTo>
                  <a:close/>
                </a:path>
              </a:pathLst>
            </a:custGeom>
            <a:solidFill>
              <a:srgbClr val="6D6E71"/>
            </a:solidFill>
            <a:ln w="9525" cap="flat">
              <a:noFill/>
              <a:prstDash val="solid"/>
              <a:miter/>
            </a:ln>
          </p:spPr>
          <p:txBody>
            <a:bodyPr rtlCol="0" anchor="ctr"/>
            <a:lstStyle/>
            <a:p>
              <a:endParaRPr lang="en-US"/>
            </a:p>
          </p:txBody>
        </p:sp>
        <p:sp>
          <p:nvSpPr>
            <p:cNvPr id="1977" name="Freeform: Shape 1976">
              <a:extLst>
                <a:ext uri="{FF2B5EF4-FFF2-40B4-BE49-F238E27FC236}">
                  <a16:creationId xmlns:a16="http://schemas.microsoft.com/office/drawing/2014/main" id="{5CD5BCA9-8517-40F5-80B8-E186B4C2739F}"/>
                </a:ext>
              </a:extLst>
            </p:cNvPr>
            <p:cNvSpPr/>
            <p:nvPr/>
          </p:nvSpPr>
          <p:spPr>
            <a:xfrm>
              <a:off x="19844090" y="4819336"/>
              <a:ext cx="40156" cy="41468"/>
            </a:xfrm>
            <a:custGeom>
              <a:avLst/>
              <a:gdLst>
                <a:gd name="connsiteX0" fmla="*/ 28962 w 40156"/>
                <a:gd name="connsiteY0" fmla="*/ 5373 h 41468"/>
                <a:gd name="connsiteX1" fmla="*/ 33818 w 40156"/>
                <a:gd name="connsiteY1" fmla="*/ 20994 h 41468"/>
                <a:gd name="connsiteX2" fmla="*/ 33818 w 40156"/>
                <a:gd name="connsiteY2" fmla="*/ 23947 h 41468"/>
                <a:gd name="connsiteX3" fmla="*/ 3722 w 40156"/>
                <a:gd name="connsiteY3" fmla="*/ 23947 h 41468"/>
                <a:gd name="connsiteX4" fmla="*/ 7722 w 40156"/>
                <a:gd name="connsiteY4" fmla="*/ 30805 h 41468"/>
                <a:gd name="connsiteX5" fmla="*/ 15340 w 40156"/>
                <a:gd name="connsiteY5" fmla="*/ 33281 h 41468"/>
                <a:gd name="connsiteX6" fmla="*/ 21344 w 40156"/>
                <a:gd name="connsiteY6" fmla="*/ 32138 h 41468"/>
                <a:gd name="connsiteX7" fmla="*/ 26293 w 40156"/>
                <a:gd name="connsiteY7" fmla="*/ 28710 h 41468"/>
                <a:gd name="connsiteX8" fmla="*/ 31627 w 40156"/>
                <a:gd name="connsiteY8" fmla="*/ 34234 h 41468"/>
                <a:gd name="connsiteX9" fmla="*/ 24200 w 40156"/>
                <a:gd name="connsiteY9" fmla="*/ 39473 h 41468"/>
                <a:gd name="connsiteX10" fmla="*/ 14675 w 40156"/>
                <a:gd name="connsiteY10" fmla="*/ 41283 h 41468"/>
                <a:gd name="connsiteX11" fmla="*/ 3722 w 40156"/>
                <a:gd name="connsiteY11" fmla="*/ 38711 h 41468"/>
                <a:gd name="connsiteX12" fmla="*/ -3710 w 40156"/>
                <a:gd name="connsiteY12" fmla="*/ 31376 h 41468"/>
                <a:gd name="connsiteX13" fmla="*/ -6282 w 40156"/>
                <a:gd name="connsiteY13" fmla="*/ 20613 h 41468"/>
                <a:gd name="connsiteX14" fmla="*/ -3612 w 40156"/>
                <a:gd name="connsiteY14" fmla="*/ 9850 h 41468"/>
                <a:gd name="connsiteX15" fmla="*/ 3722 w 40156"/>
                <a:gd name="connsiteY15" fmla="*/ 2420 h 41468"/>
                <a:gd name="connsiteX16" fmla="*/ 14484 w 40156"/>
                <a:gd name="connsiteY16" fmla="*/ -151 h 41468"/>
                <a:gd name="connsiteX17" fmla="*/ 28962 w 40156"/>
                <a:gd name="connsiteY17" fmla="*/ 5373 h 41468"/>
                <a:gd name="connsiteX18" fmla="*/ 24772 w 40156"/>
                <a:gd name="connsiteY18" fmla="*/ 17375 h 41468"/>
                <a:gd name="connsiteX19" fmla="*/ 21819 w 40156"/>
                <a:gd name="connsiteY19" fmla="*/ 10231 h 41468"/>
                <a:gd name="connsiteX20" fmla="*/ 14387 w 40156"/>
                <a:gd name="connsiteY20" fmla="*/ 7564 h 41468"/>
                <a:gd name="connsiteX21" fmla="*/ 7057 w 40156"/>
                <a:gd name="connsiteY21" fmla="*/ 10136 h 41468"/>
                <a:gd name="connsiteX22" fmla="*/ 3434 w 40156"/>
                <a:gd name="connsiteY22" fmla="*/ 17375 h 4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156" h="41468">
                  <a:moveTo>
                    <a:pt x="28962" y="5373"/>
                  </a:moveTo>
                  <a:cubicBezTo>
                    <a:pt x="32390" y="9812"/>
                    <a:pt x="34199" y="15365"/>
                    <a:pt x="33818" y="20994"/>
                  </a:cubicBezTo>
                  <a:lnTo>
                    <a:pt x="33818" y="23947"/>
                  </a:lnTo>
                  <a:lnTo>
                    <a:pt x="3722" y="23947"/>
                  </a:lnTo>
                  <a:cubicBezTo>
                    <a:pt x="4196" y="26624"/>
                    <a:pt x="5624" y="29053"/>
                    <a:pt x="7722" y="30805"/>
                  </a:cubicBezTo>
                  <a:cubicBezTo>
                    <a:pt x="9912" y="32462"/>
                    <a:pt x="12577" y="33339"/>
                    <a:pt x="15340" y="33281"/>
                  </a:cubicBezTo>
                  <a:cubicBezTo>
                    <a:pt x="17438" y="33291"/>
                    <a:pt x="19437" y="32901"/>
                    <a:pt x="21344" y="32138"/>
                  </a:cubicBezTo>
                  <a:cubicBezTo>
                    <a:pt x="23246" y="31338"/>
                    <a:pt x="24865" y="30176"/>
                    <a:pt x="26293" y="28710"/>
                  </a:cubicBezTo>
                  <a:lnTo>
                    <a:pt x="31627" y="34234"/>
                  </a:lnTo>
                  <a:cubicBezTo>
                    <a:pt x="29627" y="36529"/>
                    <a:pt x="27056" y="38320"/>
                    <a:pt x="24200" y="39473"/>
                  </a:cubicBezTo>
                  <a:cubicBezTo>
                    <a:pt x="21154" y="40711"/>
                    <a:pt x="17912" y="41330"/>
                    <a:pt x="14675" y="41283"/>
                  </a:cubicBezTo>
                  <a:cubicBezTo>
                    <a:pt x="10866" y="41368"/>
                    <a:pt x="7057" y="40483"/>
                    <a:pt x="3722" y="38711"/>
                  </a:cubicBezTo>
                  <a:cubicBezTo>
                    <a:pt x="578" y="37034"/>
                    <a:pt x="-1994" y="34491"/>
                    <a:pt x="-3710" y="31376"/>
                  </a:cubicBezTo>
                  <a:cubicBezTo>
                    <a:pt x="-5519" y="28071"/>
                    <a:pt x="-6375" y="24366"/>
                    <a:pt x="-6282" y="20613"/>
                  </a:cubicBezTo>
                  <a:cubicBezTo>
                    <a:pt x="-6375" y="16851"/>
                    <a:pt x="-5422" y="13136"/>
                    <a:pt x="-3612" y="9850"/>
                  </a:cubicBezTo>
                  <a:cubicBezTo>
                    <a:pt x="-1901" y="6735"/>
                    <a:pt x="671" y="4163"/>
                    <a:pt x="3722" y="2420"/>
                  </a:cubicBezTo>
                  <a:cubicBezTo>
                    <a:pt x="7057" y="668"/>
                    <a:pt x="10768" y="-218"/>
                    <a:pt x="14484" y="-151"/>
                  </a:cubicBezTo>
                  <a:cubicBezTo>
                    <a:pt x="19912" y="-447"/>
                    <a:pt x="25153" y="1563"/>
                    <a:pt x="28962" y="5373"/>
                  </a:cubicBezTo>
                  <a:close/>
                  <a:moveTo>
                    <a:pt x="24772" y="17375"/>
                  </a:moveTo>
                  <a:cubicBezTo>
                    <a:pt x="24865" y="14679"/>
                    <a:pt x="23726" y="12088"/>
                    <a:pt x="21819" y="10231"/>
                  </a:cubicBezTo>
                  <a:cubicBezTo>
                    <a:pt x="19819" y="8393"/>
                    <a:pt x="17149" y="7431"/>
                    <a:pt x="14387" y="7564"/>
                  </a:cubicBezTo>
                  <a:cubicBezTo>
                    <a:pt x="11722" y="7478"/>
                    <a:pt x="9057" y="8393"/>
                    <a:pt x="7057" y="10136"/>
                  </a:cubicBezTo>
                  <a:cubicBezTo>
                    <a:pt x="5052" y="12069"/>
                    <a:pt x="3815" y="14622"/>
                    <a:pt x="3434" y="17375"/>
                  </a:cubicBezTo>
                  <a:close/>
                </a:path>
              </a:pathLst>
            </a:custGeom>
            <a:solidFill>
              <a:srgbClr val="6D6E71"/>
            </a:solidFill>
            <a:ln w="9525" cap="flat">
              <a:noFill/>
              <a:prstDash val="solid"/>
              <a:miter/>
            </a:ln>
          </p:spPr>
          <p:txBody>
            <a:bodyPr rtlCol="0" anchor="ctr"/>
            <a:lstStyle/>
            <a:p>
              <a:endParaRPr lang="en-US"/>
            </a:p>
          </p:txBody>
        </p:sp>
        <p:sp>
          <p:nvSpPr>
            <p:cNvPr id="1978" name="Freeform: Shape 1977">
              <a:extLst>
                <a:ext uri="{FF2B5EF4-FFF2-40B4-BE49-F238E27FC236}">
                  <a16:creationId xmlns:a16="http://schemas.microsoft.com/office/drawing/2014/main" id="{14C32048-E75D-4FB2-AA4B-D3F5213AD412}"/>
                </a:ext>
              </a:extLst>
            </p:cNvPr>
            <p:cNvSpPr/>
            <p:nvPr/>
          </p:nvSpPr>
          <p:spPr>
            <a:xfrm>
              <a:off x="19893155" y="4819270"/>
              <a:ext cx="23431" cy="41052"/>
            </a:xfrm>
            <a:custGeom>
              <a:avLst/>
              <a:gdLst>
                <a:gd name="connsiteX0" fmla="*/ 8854 w 23431"/>
                <a:gd name="connsiteY0" fmla="*/ 2011 h 41052"/>
                <a:gd name="connsiteX1" fmla="*/ 17142 w 23431"/>
                <a:gd name="connsiteY1" fmla="*/ -180 h 41052"/>
                <a:gd name="connsiteX2" fmla="*/ 17142 w 23431"/>
                <a:gd name="connsiteY2" fmla="*/ 9345 h 41052"/>
                <a:gd name="connsiteX3" fmla="*/ 7045 w 23431"/>
                <a:gd name="connsiteY3" fmla="*/ 12298 h 41052"/>
                <a:gd name="connsiteX4" fmla="*/ 3236 w 23431"/>
                <a:gd name="connsiteY4" fmla="*/ 21251 h 41052"/>
                <a:gd name="connsiteX5" fmla="*/ 3236 w 23431"/>
                <a:gd name="connsiteY5" fmla="*/ 40873 h 41052"/>
                <a:gd name="connsiteX6" fmla="*/ -6289 w 23431"/>
                <a:gd name="connsiteY6" fmla="*/ 40873 h 41052"/>
                <a:gd name="connsiteX7" fmla="*/ -6289 w 23431"/>
                <a:gd name="connsiteY7" fmla="*/ 105 h 41052"/>
                <a:gd name="connsiteX8" fmla="*/ 3236 w 23431"/>
                <a:gd name="connsiteY8" fmla="*/ 105 h 41052"/>
                <a:gd name="connsiteX9" fmla="*/ 3236 w 23431"/>
                <a:gd name="connsiteY9" fmla="*/ 7916 h 41052"/>
                <a:gd name="connsiteX10" fmla="*/ 8854 w 23431"/>
                <a:gd name="connsiteY10" fmla="*/ 2011 h 4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31" h="41052">
                  <a:moveTo>
                    <a:pt x="8854" y="2011"/>
                  </a:moveTo>
                  <a:cubicBezTo>
                    <a:pt x="11426" y="572"/>
                    <a:pt x="14282" y="-180"/>
                    <a:pt x="17142" y="-180"/>
                  </a:cubicBezTo>
                  <a:lnTo>
                    <a:pt x="17142" y="9345"/>
                  </a:lnTo>
                  <a:cubicBezTo>
                    <a:pt x="13519" y="8840"/>
                    <a:pt x="9808" y="9916"/>
                    <a:pt x="7045" y="12298"/>
                  </a:cubicBezTo>
                  <a:cubicBezTo>
                    <a:pt x="4473" y="14536"/>
                    <a:pt x="3046" y="17841"/>
                    <a:pt x="3236" y="21251"/>
                  </a:cubicBezTo>
                  <a:lnTo>
                    <a:pt x="3236" y="40873"/>
                  </a:lnTo>
                  <a:lnTo>
                    <a:pt x="-6289" y="40873"/>
                  </a:lnTo>
                  <a:lnTo>
                    <a:pt x="-6289" y="105"/>
                  </a:lnTo>
                  <a:lnTo>
                    <a:pt x="3236" y="105"/>
                  </a:lnTo>
                  <a:lnTo>
                    <a:pt x="3236" y="7916"/>
                  </a:lnTo>
                  <a:cubicBezTo>
                    <a:pt x="4566" y="5459"/>
                    <a:pt x="6473" y="3420"/>
                    <a:pt x="8854" y="2011"/>
                  </a:cubicBezTo>
                  <a:close/>
                </a:path>
              </a:pathLst>
            </a:custGeom>
            <a:solidFill>
              <a:srgbClr val="6D6E71"/>
            </a:solidFill>
            <a:ln w="9525" cap="flat">
              <a:noFill/>
              <a:prstDash val="solid"/>
              <a:miter/>
            </a:ln>
          </p:spPr>
          <p:txBody>
            <a:bodyPr rtlCol="0" anchor="ctr"/>
            <a:lstStyle/>
            <a:p>
              <a:endParaRPr lang="en-US"/>
            </a:p>
          </p:txBody>
        </p:sp>
        <p:sp>
          <p:nvSpPr>
            <p:cNvPr id="1979" name="Freeform: Shape 1978">
              <a:extLst>
                <a:ext uri="{FF2B5EF4-FFF2-40B4-BE49-F238E27FC236}">
                  <a16:creationId xmlns:a16="http://schemas.microsoft.com/office/drawing/2014/main" id="{4AB6A666-8034-4471-A4AC-E2B96F8DFB71}"/>
                </a:ext>
              </a:extLst>
            </p:cNvPr>
            <p:cNvSpPr/>
            <p:nvPr/>
          </p:nvSpPr>
          <p:spPr>
            <a:xfrm>
              <a:off x="19918395" y="4819256"/>
              <a:ext cx="33271" cy="41944"/>
            </a:xfrm>
            <a:custGeom>
              <a:avLst/>
              <a:gdLst>
                <a:gd name="connsiteX0" fmla="*/ 16663 w 33271"/>
                <a:gd name="connsiteY0" fmla="*/ 8501 h 41944"/>
                <a:gd name="connsiteX1" fmla="*/ 10854 w 33271"/>
                <a:gd name="connsiteY1" fmla="*/ 7549 h 41944"/>
                <a:gd name="connsiteX2" fmla="*/ 6855 w 33271"/>
                <a:gd name="connsiteY2" fmla="*/ 8406 h 41944"/>
                <a:gd name="connsiteX3" fmla="*/ 5329 w 33271"/>
                <a:gd name="connsiteY3" fmla="*/ 11073 h 41944"/>
                <a:gd name="connsiteX4" fmla="*/ 7236 w 33271"/>
                <a:gd name="connsiteY4" fmla="*/ 14026 h 41944"/>
                <a:gd name="connsiteX5" fmla="*/ 13143 w 33271"/>
                <a:gd name="connsiteY5" fmla="*/ 16217 h 41944"/>
                <a:gd name="connsiteX6" fmla="*/ 20189 w 33271"/>
                <a:gd name="connsiteY6" fmla="*/ 18789 h 41944"/>
                <a:gd name="connsiteX7" fmla="*/ 24951 w 33271"/>
                <a:gd name="connsiteY7" fmla="*/ 22503 h 41944"/>
                <a:gd name="connsiteX8" fmla="*/ 26951 w 33271"/>
                <a:gd name="connsiteY8" fmla="*/ 28980 h 41944"/>
                <a:gd name="connsiteX9" fmla="*/ 22379 w 33271"/>
                <a:gd name="connsiteY9" fmla="*/ 38505 h 41944"/>
                <a:gd name="connsiteX10" fmla="*/ 10854 w 33271"/>
                <a:gd name="connsiteY10" fmla="*/ 41744 h 41944"/>
                <a:gd name="connsiteX11" fmla="*/ 1329 w 33271"/>
                <a:gd name="connsiteY11" fmla="*/ 40220 h 41944"/>
                <a:gd name="connsiteX12" fmla="*/ -6289 w 33271"/>
                <a:gd name="connsiteY12" fmla="*/ 36029 h 41944"/>
                <a:gd name="connsiteX13" fmla="*/ -2861 w 33271"/>
                <a:gd name="connsiteY13" fmla="*/ 29075 h 41944"/>
                <a:gd name="connsiteX14" fmla="*/ 3711 w 33271"/>
                <a:gd name="connsiteY14" fmla="*/ 32790 h 41944"/>
                <a:gd name="connsiteX15" fmla="*/ 10952 w 33271"/>
                <a:gd name="connsiteY15" fmla="*/ 34124 h 41944"/>
                <a:gd name="connsiteX16" fmla="*/ 15333 w 33271"/>
                <a:gd name="connsiteY16" fmla="*/ 33171 h 41944"/>
                <a:gd name="connsiteX17" fmla="*/ 16952 w 33271"/>
                <a:gd name="connsiteY17" fmla="*/ 30314 h 41944"/>
                <a:gd name="connsiteX18" fmla="*/ 15045 w 33271"/>
                <a:gd name="connsiteY18" fmla="*/ 27075 h 41944"/>
                <a:gd name="connsiteX19" fmla="*/ 8854 w 33271"/>
                <a:gd name="connsiteY19" fmla="*/ 24789 h 41944"/>
                <a:gd name="connsiteX20" fmla="*/ 2185 w 33271"/>
                <a:gd name="connsiteY20" fmla="*/ 22313 h 41944"/>
                <a:gd name="connsiteX21" fmla="*/ -2289 w 33271"/>
                <a:gd name="connsiteY21" fmla="*/ 18789 h 41944"/>
                <a:gd name="connsiteX22" fmla="*/ -4196 w 33271"/>
                <a:gd name="connsiteY22" fmla="*/ 12502 h 41944"/>
                <a:gd name="connsiteX23" fmla="*/ 185 w 33271"/>
                <a:gd name="connsiteY23" fmla="*/ 2977 h 41944"/>
                <a:gd name="connsiteX24" fmla="*/ 11143 w 33271"/>
                <a:gd name="connsiteY24" fmla="*/ -166 h 41944"/>
                <a:gd name="connsiteX25" fmla="*/ 19142 w 33271"/>
                <a:gd name="connsiteY25" fmla="*/ 977 h 41944"/>
                <a:gd name="connsiteX26" fmla="*/ 26095 w 33271"/>
                <a:gd name="connsiteY26" fmla="*/ 4215 h 41944"/>
                <a:gd name="connsiteX27" fmla="*/ 22477 w 33271"/>
                <a:gd name="connsiteY27" fmla="*/ 11359 h 41944"/>
                <a:gd name="connsiteX28" fmla="*/ 16663 w 33271"/>
                <a:gd name="connsiteY28" fmla="*/ 8501 h 4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271" h="41944">
                  <a:moveTo>
                    <a:pt x="16663" y="8501"/>
                  </a:moveTo>
                  <a:cubicBezTo>
                    <a:pt x="14761" y="7882"/>
                    <a:pt x="12854" y="7568"/>
                    <a:pt x="10854" y="7549"/>
                  </a:cubicBezTo>
                  <a:cubicBezTo>
                    <a:pt x="9427" y="7472"/>
                    <a:pt x="8092" y="7768"/>
                    <a:pt x="6855" y="8406"/>
                  </a:cubicBezTo>
                  <a:cubicBezTo>
                    <a:pt x="5901" y="8958"/>
                    <a:pt x="5329" y="9978"/>
                    <a:pt x="5329" y="11073"/>
                  </a:cubicBezTo>
                  <a:cubicBezTo>
                    <a:pt x="5329" y="12349"/>
                    <a:pt x="6092" y="13502"/>
                    <a:pt x="7236" y="14026"/>
                  </a:cubicBezTo>
                  <a:cubicBezTo>
                    <a:pt x="9138" y="14950"/>
                    <a:pt x="11143" y="15683"/>
                    <a:pt x="13143" y="16217"/>
                  </a:cubicBezTo>
                  <a:cubicBezTo>
                    <a:pt x="15524" y="16921"/>
                    <a:pt x="17905" y="17779"/>
                    <a:pt x="20189" y="18789"/>
                  </a:cubicBezTo>
                  <a:cubicBezTo>
                    <a:pt x="21998" y="19684"/>
                    <a:pt x="23616" y="20951"/>
                    <a:pt x="24951" y="22503"/>
                  </a:cubicBezTo>
                  <a:cubicBezTo>
                    <a:pt x="26379" y="24342"/>
                    <a:pt x="27142" y="26646"/>
                    <a:pt x="26951" y="28980"/>
                  </a:cubicBezTo>
                  <a:cubicBezTo>
                    <a:pt x="27239" y="32752"/>
                    <a:pt x="25523" y="36400"/>
                    <a:pt x="22379" y="38505"/>
                  </a:cubicBezTo>
                  <a:cubicBezTo>
                    <a:pt x="18952" y="40801"/>
                    <a:pt x="14952" y="41934"/>
                    <a:pt x="10854" y="41744"/>
                  </a:cubicBezTo>
                  <a:cubicBezTo>
                    <a:pt x="7617" y="41782"/>
                    <a:pt x="4376" y="41267"/>
                    <a:pt x="1329" y="40220"/>
                  </a:cubicBezTo>
                  <a:cubicBezTo>
                    <a:pt x="-1433" y="39353"/>
                    <a:pt x="-4098" y="37924"/>
                    <a:pt x="-6289" y="36029"/>
                  </a:cubicBezTo>
                  <a:lnTo>
                    <a:pt x="-2861" y="29075"/>
                  </a:lnTo>
                  <a:cubicBezTo>
                    <a:pt x="-954" y="30752"/>
                    <a:pt x="1329" y="32019"/>
                    <a:pt x="3711" y="32790"/>
                  </a:cubicBezTo>
                  <a:cubicBezTo>
                    <a:pt x="5999" y="33619"/>
                    <a:pt x="8473" y="34076"/>
                    <a:pt x="10952" y="34124"/>
                  </a:cubicBezTo>
                  <a:cubicBezTo>
                    <a:pt x="12473" y="34200"/>
                    <a:pt x="13998" y="33876"/>
                    <a:pt x="15333" y="33171"/>
                  </a:cubicBezTo>
                  <a:cubicBezTo>
                    <a:pt x="16380" y="32581"/>
                    <a:pt x="16952" y="31486"/>
                    <a:pt x="16952" y="30314"/>
                  </a:cubicBezTo>
                  <a:cubicBezTo>
                    <a:pt x="16952" y="28961"/>
                    <a:pt x="16189" y="27713"/>
                    <a:pt x="15045" y="27075"/>
                  </a:cubicBezTo>
                  <a:cubicBezTo>
                    <a:pt x="13045" y="26132"/>
                    <a:pt x="10952" y="25361"/>
                    <a:pt x="8854" y="24789"/>
                  </a:cubicBezTo>
                  <a:cubicBezTo>
                    <a:pt x="6571" y="24141"/>
                    <a:pt x="4376" y="23313"/>
                    <a:pt x="2185" y="22313"/>
                  </a:cubicBezTo>
                  <a:cubicBezTo>
                    <a:pt x="376" y="21541"/>
                    <a:pt x="-1145" y="20322"/>
                    <a:pt x="-2289" y="18789"/>
                  </a:cubicBezTo>
                  <a:cubicBezTo>
                    <a:pt x="-3624" y="16988"/>
                    <a:pt x="-4289" y="14759"/>
                    <a:pt x="-4196" y="12502"/>
                  </a:cubicBezTo>
                  <a:cubicBezTo>
                    <a:pt x="-4480" y="8787"/>
                    <a:pt x="-2861" y="5177"/>
                    <a:pt x="185" y="2977"/>
                  </a:cubicBezTo>
                  <a:cubicBezTo>
                    <a:pt x="3427" y="786"/>
                    <a:pt x="7236" y="-319"/>
                    <a:pt x="11143" y="-166"/>
                  </a:cubicBezTo>
                  <a:cubicBezTo>
                    <a:pt x="13808" y="-166"/>
                    <a:pt x="16570" y="215"/>
                    <a:pt x="19142" y="977"/>
                  </a:cubicBezTo>
                  <a:cubicBezTo>
                    <a:pt x="21616" y="1662"/>
                    <a:pt x="23998" y="2758"/>
                    <a:pt x="26095" y="4215"/>
                  </a:cubicBezTo>
                  <a:lnTo>
                    <a:pt x="22477" y="11359"/>
                  </a:lnTo>
                  <a:cubicBezTo>
                    <a:pt x="20668" y="10197"/>
                    <a:pt x="18663" y="9235"/>
                    <a:pt x="16663" y="8501"/>
                  </a:cubicBezTo>
                  <a:close/>
                </a:path>
              </a:pathLst>
            </a:custGeom>
            <a:solidFill>
              <a:srgbClr val="6D6E71"/>
            </a:solidFill>
            <a:ln w="9525" cap="flat">
              <a:noFill/>
              <a:prstDash val="solid"/>
              <a:miter/>
            </a:ln>
          </p:spPr>
          <p:txBody>
            <a:bodyPr rtlCol="0" anchor="ctr"/>
            <a:lstStyle/>
            <a:p>
              <a:endParaRPr lang="en-US"/>
            </a:p>
          </p:txBody>
        </p:sp>
        <p:sp>
          <p:nvSpPr>
            <p:cNvPr id="1980" name="Freeform: Shape 1979">
              <a:extLst>
                <a:ext uri="{FF2B5EF4-FFF2-40B4-BE49-F238E27FC236}">
                  <a16:creationId xmlns:a16="http://schemas.microsoft.com/office/drawing/2014/main" id="{A148ADF9-B2B3-49E9-905C-8D035376530C}"/>
                </a:ext>
              </a:extLst>
            </p:cNvPr>
            <p:cNvSpPr/>
            <p:nvPr/>
          </p:nvSpPr>
          <p:spPr>
            <a:xfrm>
              <a:off x="19365085" y="4892761"/>
              <a:ext cx="45053" cy="53381"/>
            </a:xfrm>
            <a:custGeom>
              <a:avLst/>
              <a:gdLst>
                <a:gd name="connsiteX0" fmla="*/ 27430 w 45053"/>
                <a:gd name="connsiteY0" fmla="*/ 53201 h 53381"/>
                <a:gd name="connsiteX1" fmla="*/ 17905 w 45053"/>
                <a:gd name="connsiteY1" fmla="*/ 37390 h 53381"/>
                <a:gd name="connsiteX2" fmla="*/ 3906 w 45053"/>
                <a:gd name="connsiteY2" fmla="*/ 37390 h 53381"/>
                <a:gd name="connsiteX3" fmla="*/ 3906 w 45053"/>
                <a:gd name="connsiteY3" fmla="*/ 53106 h 53381"/>
                <a:gd name="connsiteX4" fmla="*/ -6289 w 45053"/>
                <a:gd name="connsiteY4" fmla="*/ 53106 h 53381"/>
                <a:gd name="connsiteX5" fmla="*/ -6289 w 45053"/>
                <a:gd name="connsiteY5" fmla="*/ -139 h 53381"/>
                <a:gd name="connsiteX6" fmla="*/ 16003 w 45053"/>
                <a:gd name="connsiteY6" fmla="*/ -139 h 53381"/>
                <a:gd name="connsiteX7" fmla="*/ 32002 w 45053"/>
                <a:gd name="connsiteY7" fmla="*/ 4624 h 53381"/>
                <a:gd name="connsiteX8" fmla="*/ 37625 w 45053"/>
                <a:gd name="connsiteY8" fmla="*/ 18245 h 53381"/>
                <a:gd name="connsiteX9" fmla="*/ 34955 w 45053"/>
                <a:gd name="connsiteY9" fmla="*/ 28913 h 53381"/>
                <a:gd name="connsiteX10" fmla="*/ 27049 w 45053"/>
                <a:gd name="connsiteY10" fmla="*/ 35485 h 53381"/>
                <a:gd name="connsiteX11" fmla="*/ 38764 w 45053"/>
                <a:gd name="connsiteY11" fmla="*/ 53201 h 53381"/>
                <a:gd name="connsiteX12" fmla="*/ 4190 w 45053"/>
                <a:gd name="connsiteY12" fmla="*/ 28436 h 53381"/>
                <a:gd name="connsiteX13" fmla="*/ 16287 w 45053"/>
                <a:gd name="connsiteY13" fmla="*/ 28436 h 53381"/>
                <a:gd name="connsiteX14" fmla="*/ 25146 w 45053"/>
                <a:gd name="connsiteY14" fmla="*/ 25864 h 53381"/>
                <a:gd name="connsiteX15" fmla="*/ 25146 w 45053"/>
                <a:gd name="connsiteY15" fmla="*/ 11101 h 53381"/>
                <a:gd name="connsiteX16" fmla="*/ 16287 w 45053"/>
                <a:gd name="connsiteY16" fmla="*/ 8720 h 53381"/>
                <a:gd name="connsiteX17" fmla="*/ 4190 w 45053"/>
                <a:gd name="connsiteY17" fmla="*/ 8720 h 53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053" h="53381">
                  <a:moveTo>
                    <a:pt x="27430" y="53201"/>
                  </a:moveTo>
                  <a:lnTo>
                    <a:pt x="17905" y="37390"/>
                  </a:lnTo>
                  <a:lnTo>
                    <a:pt x="3906" y="37390"/>
                  </a:lnTo>
                  <a:lnTo>
                    <a:pt x="3906" y="53106"/>
                  </a:lnTo>
                  <a:lnTo>
                    <a:pt x="-6289" y="53106"/>
                  </a:lnTo>
                  <a:lnTo>
                    <a:pt x="-6289" y="-139"/>
                  </a:lnTo>
                  <a:lnTo>
                    <a:pt x="16003" y="-139"/>
                  </a:lnTo>
                  <a:cubicBezTo>
                    <a:pt x="21719" y="-472"/>
                    <a:pt x="27430" y="1214"/>
                    <a:pt x="32002" y="4624"/>
                  </a:cubicBezTo>
                  <a:cubicBezTo>
                    <a:pt x="35816" y="8091"/>
                    <a:pt x="37909" y="13091"/>
                    <a:pt x="37625" y="18245"/>
                  </a:cubicBezTo>
                  <a:cubicBezTo>
                    <a:pt x="37718" y="21979"/>
                    <a:pt x="36862" y="25674"/>
                    <a:pt x="34955" y="28913"/>
                  </a:cubicBezTo>
                  <a:cubicBezTo>
                    <a:pt x="33146" y="31894"/>
                    <a:pt x="30290" y="34199"/>
                    <a:pt x="27049" y="35485"/>
                  </a:cubicBezTo>
                  <a:lnTo>
                    <a:pt x="38764" y="53201"/>
                  </a:lnTo>
                  <a:close/>
                  <a:moveTo>
                    <a:pt x="4190" y="28436"/>
                  </a:moveTo>
                  <a:lnTo>
                    <a:pt x="16287" y="28436"/>
                  </a:lnTo>
                  <a:cubicBezTo>
                    <a:pt x="19431" y="28636"/>
                    <a:pt x="22575" y="27722"/>
                    <a:pt x="25146" y="25864"/>
                  </a:cubicBezTo>
                  <a:cubicBezTo>
                    <a:pt x="29239" y="21779"/>
                    <a:pt x="29239" y="15187"/>
                    <a:pt x="25146" y="11101"/>
                  </a:cubicBezTo>
                  <a:cubicBezTo>
                    <a:pt x="22575" y="9348"/>
                    <a:pt x="19431" y="8510"/>
                    <a:pt x="16287" y="8720"/>
                  </a:cubicBezTo>
                  <a:lnTo>
                    <a:pt x="4190" y="8720"/>
                  </a:lnTo>
                  <a:close/>
                </a:path>
              </a:pathLst>
            </a:custGeom>
            <a:solidFill>
              <a:srgbClr val="6D6E71"/>
            </a:solidFill>
            <a:ln w="9525" cap="flat">
              <a:noFill/>
              <a:prstDash val="solid"/>
              <a:miter/>
            </a:ln>
          </p:spPr>
          <p:txBody>
            <a:bodyPr rtlCol="0" anchor="ctr"/>
            <a:lstStyle/>
            <a:p>
              <a:endParaRPr lang="en-US"/>
            </a:p>
          </p:txBody>
        </p:sp>
        <p:sp>
          <p:nvSpPr>
            <p:cNvPr id="1981" name="Freeform: Shape 1980">
              <a:extLst>
                <a:ext uri="{FF2B5EF4-FFF2-40B4-BE49-F238E27FC236}">
                  <a16:creationId xmlns:a16="http://schemas.microsoft.com/office/drawing/2014/main" id="{A13083F8-12B2-40C1-BBA0-9F175DA80566}"/>
                </a:ext>
              </a:extLst>
            </p:cNvPr>
            <p:cNvSpPr/>
            <p:nvPr/>
          </p:nvSpPr>
          <p:spPr>
            <a:xfrm>
              <a:off x="19416610" y="4905052"/>
              <a:ext cx="40156" cy="41476"/>
            </a:xfrm>
            <a:custGeom>
              <a:avLst/>
              <a:gdLst>
                <a:gd name="connsiteX0" fmla="*/ 28864 w 40156"/>
                <a:gd name="connsiteY0" fmla="*/ 5382 h 41476"/>
                <a:gd name="connsiteX1" fmla="*/ 33817 w 40156"/>
                <a:gd name="connsiteY1" fmla="*/ 21003 h 41476"/>
                <a:gd name="connsiteX2" fmla="*/ 33817 w 40156"/>
                <a:gd name="connsiteY2" fmla="*/ 23956 h 41476"/>
                <a:gd name="connsiteX3" fmla="*/ 3717 w 40156"/>
                <a:gd name="connsiteY3" fmla="*/ 23956 h 41476"/>
                <a:gd name="connsiteX4" fmla="*/ 7814 w 40156"/>
                <a:gd name="connsiteY4" fmla="*/ 30814 h 41476"/>
                <a:gd name="connsiteX5" fmla="*/ 15339 w 40156"/>
                <a:gd name="connsiteY5" fmla="*/ 33290 h 41476"/>
                <a:gd name="connsiteX6" fmla="*/ 21339 w 40156"/>
                <a:gd name="connsiteY6" fmla="*/ 32147 h 41476"/>
                <a:gd name="connsiteX7" fmla="*/ 26292 w 40156"/>
                <a:gd name="connsiteY7" fmla="*/ 28718 h 41476"/>
                <a:gd name="connsiteX8" fmla="*/ 31627 w 40156"/>
                <a:gd name="connsiteY8" fmla="*/ 34243 h 41476"/>
                <a:gd name="connsiteX9" fmla="*/ 24199 w 40156"/>
                <a:gd name="connsiteY9" fmla="*/ 39482 h 41476"/>
                <a:gd name="connsiteX10" fmla="*/ 14674 w 40156"/>
                <a:gd name="connsiteY10" fmla="*/ 41292 h 41476"/>
                <a:gd name="connsiteX11" fmla="*/ 3717 w 40156"/>
                <a:gd name="connsiteY11" fmla="*/ 38720 h 41476"/>
                <a:gd name="connsiteX12" fmla="*/ -3613 w 40156"/>
                <a:gd name="connsiteY12" fmla="*/ 31385 h 41476"/>
                <a:gd name="connsiteX13" fmla="*/ -6283 w 40156"/>
                <a:gd name="connsiteY13" fmla="*/ 20622 h 41476"/>
                <a:gd name="connsiteX14" fmla="*/ -3613 w 40156"/>
                <a:gd name="connsiteY14" fmla="*/ 9859 h 41476"/>
                <a:gd name="connsiteX15" fmla="*/ 3717 w 40156"/>
                <a:gd name="connsiteY15" fmla="*/ 2429 h 41476"/>
                <a:gd name="connsiteX16" fmla="*/ 14484 w 40156"/>
                <a:gd name="connsiteY16" fmla="*/ -143 h 41476"/>
                <a:gd name="connsiteX17" fmla="*/ 28864 w 40156"/>
                <a:gd name="connsiteY17" fmla="*/ 5382 h 41476"/>
                <a:gd name="connsiteX18" fmla="*/ 24674 w 40156"/>
                <a:gd name="connsiteY18" fmla="*/ 17384 h 41476"/>
                <a:gd name="connsiteX19" fmla="*/ 21720 w 40156"/>
                <a:gd name="connsiteY19" fmla="*/ 10240 h 41476"/>
                <a:gd name="connsiteX20" fmla="*/ 14293 w 40156"/>
                <a:gd name="connsiteY20" fmla="*/ 7573 h 41476"/>
                <a:gd name="connsiteX21" fmla="*/ 6958 w 40156"/>
                <a:gd name="connsiteY21" fmla="*/ 10145 h 41476"/>
                <a:gd name="connsiteX22" fmla="*/ 3340 w 40156"/>
                <a:gd name="connsiteY22" fmla="*/ 17384 h 4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156" h="41476">
                  <a:moveTo>
                    <a:pt x="28864" y="5382"/>
                  </a:moveTo>
                  <a:cubicBezTo>
                    <a:pt x="32390" y="9782"/>
                    <a:pt x="34199" y="15355"/>
                    <a:pt x="33817" y="21003"/>
                  </a:cubicBezTo>
                  <a:cubicBezTo>
                    <a:pt x="33817" y="22337"/>
                    <a:pt x="33817" y="23289"/>
                    <a:pt x="33817" y="23956"/>
                  </a:cubicBezTo>
                  <a:lnTo>
                    <a:pt x="3717" y="23956"/>
                  </a:lnTo>
                  <a:cubicBezTo>
                    <a:pt x="4196" y="26661"/>
                    <a:pt x="5624" y="29099"/>
                    <a:pt x="7814" y="30814"/>
                  </a:cubicBezTo>
                  <a:cubicBezTo>
                    <a:pt x="10005" y="32490"/>
                    <a:pt x="12577" y="33366"/>
                    <a:pt x="15339" y="33290"/>
                  </a:cubicBezTo>
                  <a:cubicBezTo>
                    <a:pt x="17437" y="33300"/>
                    <a:pt x="19437" y="32909"/>
                    <a:pt x="21339" y="32147"/>
                  </a:cubicBezTo>
                  <a:cubicBezTo>
                    <a:pt x="23246" y="31376"/>
                    <a:pt x="24864" y="30204"/>
                    <a:pt x="26292" y="28718"/>
                  </a:cubicBezTo>
                  <a:lnTo>
                    <a:pt x="31627" y="34243"/>
                  </a:lnTo>
                  <a:cubicBezTo>
                    <a:pt x="29627" y="36538"/>
                    <a:pt x="27055" y="38329"/>
                    <a:pt x="24199" y="39482"/>
                  </a:cubicBezTo>
                  <a:cubicBezTo>
                    <a:pt x="21148" y="40720"/>
                    <a:pt x="17911" y="41339"/>
                    <a:pt x="14674" y="41292"/>
                  </a:cubicBezTo>
                  <a:cubicBezTo>
                    <a:pt x="10861" y="41368"/>
                    <a:pt x="7052" y="40482"/>
                    <a:pt x="3717" y="38720"/>
                  </a:cubicBezTo>
                  <a:cubicBezTo>
                    <a:pt x="577" y="37043"/>
                    <a:pt x="-1901" y="34491"/>
                    <a:pt x="-3613" y="31385"/>
                  </a:cubicBezTo>
                  <a:cubicBezTo>
                    <a:pt x="-5427" y="28090"/>
                    <a:pt x="-6376" y="24384"/>
                    <a:pt x="-6283" y="20622"/>
                  </a:cubicBezTo>
                  <a:cubicBezTo>
                    <a:pt x="-6283" y="16869"/>
                    <a:pt x="-5427" y="13164"/>
                    <a:pt x="-3613" y="9859"/>
                  </a:cubicBezTo>
                  <a:cubicBezTo>
                    <a:pt x="-1901" y="6744"/>
                    <a:pt x="671" y="4172"/>
                    <a:pt x="3717" y="2429"/>
                  </a:cubicBezTo>
                  <a:cubicBezTo>
                    <a:pt x="7052" y="677"/>
                    <a:pt x="10768" y="-209"/>
                    <a:pt x="14484" y="-143"/>
                  </a:cubicBezTo>
                  <a:cubicBezTo>
                    <a:pt x="19818" y="-485"/>
                    <a:pt x="25148" y="1534"/>
                    <a:pt x="28864" y="5382"/>
                  </a:cubicBezTo>
                  <a:close/>
                  <a:moveTo>
                    <a:pt x="24674" y="17384"/>
                  </a:moveTo>
                  <a:cubicBezTo>
                    <a:pt x="24771" y="14688"/>
                    <a:pt x="23627" y="12097"/>
                    <a:pt x="21720" y="10240"/>
                  </a:cubicBezTo>
                  <a:cubicBezTo>
                    <a:pt x="19721" y="8392"/>
                    <a:pt x="17056" y="7430"/>
                    <a:pt x="14293" y="7573"/>
                  </a:cubicBezTo>
                  <a:cubicBezTo>
                    <a:pt x="11623" y="7487"/>
                    <a:pt x="8958" y="8402"/>
                    <a:pt x="6958" y="10145"/>
                  </a:cubicBezTo>
                  <a:cubicBezTo>
                    <a:pt x="4959" y="12078"/>
                    <a:pt x="3717" y="14631"/>
                    <a:pt x="3340" y="17384"/>
                  </a:cubicBezTo>
                  <a:close/>
                </a:path>
              </a:pathLst>
            </a:custGeom>
            <a:solidFill>
              <a:srgbClr val="6D6E71"/>
            </a:solidFill>
            <a:ln w="9525" cap="flat">
              <a:noFill/>
              <a:prstDash val="solid"/>
              <a:miter/>
            </a:ln>
          </p:spPr>
          <p:txBody>
            <a:bodyPr rtlCol="0" anchor="ctr"/>
            <a:lstStyle/>
            <a:p>
              <a:endParaRPr lang="en-US"/>
            </a:p>
          </p:txBody>
        </p:sp>
        <p:sp>
          <p:nvSpPr>
            <p:cNvPr id="1982" name="Freeform: Shape 1981">
              <a:extLst>
                <a:ext uri="{FF2B5EF4-FFF2-40B4-BE49-F238E27FC236}">
                  <a16:creationId xmlns:a16="http://schemas.microsoft.com/office/drawing/2014/main" id="{830F13DE-2D85-4771-8F66-FBF8B36121CB}"/>
                </a:ext>
              </a:extLst>
            </p:cNvPr>
            <p:cNvSpPr/>
            <p:nvPr/>
          </p:nvSpPr>
          <p:spPr>
            <a:xfrm>
              <a:off x="19461472" y="4905085"/>
              <a:ext cx="38297" cy="41446"/>
            </a:xfrm>
            <a:custGeom>
              <a:avLst/>
              <a:gdLst>
                <a:gd name="connsiteX0" fmla="*/ 14866 w 38297"/>
                <a:gd name="connsiteY0" fmla="*/ 8493 h 41446"/>
                <a:gd name="connsiteX1" fmla="*/ 6768 w 38297"/>
                <a:gd name="connsiteY1" fmla="*/ 11826 h 41446"/>
                <a:gd name="connsiteX2" fmla="*/ 6768 w 38297"/>
                <a:gd name="connsiteY2" fmla="*/ 29352 h 41446"/>
                <a:gd name="connsiteX3" fmla="*/ 14866 w 38297"/>
                <a:gd name="connsiteY3" fmla="*/ 32686 h 41446"/>
                <a:gd name="connsiteX4" fmla="*/ 25818 w 38297"/>
                <a:gd name="connsiteY4" fmla="*/ 27923 h 41446"/>
                <a:gd name="connsiteX5" fmla="*/ 32009 w 38297"/>
                <a:gd name="connsiteY5" fmla="*/ 33067 h 41446"/>
                <a:gd name="connsiteX6" fmla="*/ 24772 w 38297"/>
                <a:gd name="connsiteY6" fmla="*/ 39163 h 41446"/>
                <a:gd name="connsiteX7" fmla="*/ 14294 w 38297"/>
                <a:gd name="connsiteY7" fmla="*/ 41259 h 41446"/>
                <a:gd name="connsiteX8" fmla="*/ 3624 w 38297"/>
                <a:gd name="connsiteY8" fmla="*/ 38687 h 41446"/>
                <a:gd name="connsiteX9" fmla="*/ -3710 w 38297"/>
                <a:gd name="connsiteY9" fmla="*/ 31352 h 41446"/>
                <a:gd name="connsiteX10" fmla="*/ -6282 w 38297"/>
                <a:gd name="connsiteY10" fmla="*/ 20589 h 41446"/>
                <a:gd name="connsiteX11" fmla="*/ -3612 w 38297"/>
                <a:gd name="connsiteY11" fmla="*/ 9731 h 41446"/>
                <a:gd name="connsiteX12" fmla="*/ 3624 w 38297"/>
                <a:gd name="connsiteY12" fmla="*/ 2396 h 41446"/>
                <a:gd name="connsiteX13" fmla="*/ 14484 w 38297"/>
                <a:gd name="connsiteY13" fmla="*/ -175 h 41446"/>
                <a:gd name="connsiteX14" fmla="*/ 24009 w 38297"/>
                <a:gd name="connsiteY14" fmla="*/ 1730 h 41446"/>
                <a:gd name="connsiteX15" fmla="*/ 31153 w 38297"/>
                <a:gd name="connsiteY15" fmla="*/ 7254 h 41446"/>
                <a:gd name="connsiteX16" fmla="*/ 25153 w 38297"/>
                <a:gd name="connsiteY16" fmla="*/ 12969 h 41446"/>
                <a:gd name="connsiteX17" fmla="*/ 14866 w 38297"/>
                <a:gd name="connsiteY17" fmla="*/ 8493 h 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297" h="41446">
                  <a:moveTo>
                    <a:pt x="14866" y="8493"/>
                  </a:moveTo>
                  <a:cubicBezTo>
                    <a:pt x="11815" y="8397"/>
                    <a:pt x="8861" y="9607"/>
                    <a:pt x="6768" y="11826"/>
                  </a:cubicBezTo>
                  <a:cubicBezTo>
                    <a:pt x="2671" y="16960"/>
                    <a:pt x="2671" y="24218"/>
                    <a:pt x="6768" y="29352"/>
                  </a:cubicBezTo>
                  <a:cubicBezTo>
                    <a:pt x="8861" y="31600"/>
                    <a:pt x="11815" y="32820"/>
                    <a:pt x="14866" y="32686"/>
                  </a:cubicBezTo>
                  <a:cubicBezTo>
                    <a:pt x="19056" y="32991"/>
                    <a:pt x="23149" y="31210"/>
                    <a:pt x="25818" y="27923"/>
                  </a:cubicBezTo>
                  <a:lnTo>
                    <a:pt x="32009" y="33067"/>
                  </a:lnTo>
                  <a:cubicBezTo>
                    <a:pt x="30107" y="35677"/>
                    <a:pt x="27628" y="37772"/>
                    <a:pt x="24772" y="39163"/>
                  </a:cubicBezTo>
                  <a:cubicBezTo>
                    <a:pt x="21437" y="40630"/>
                    <a:pt x="17912" y="41354"/>
                    <a:pt x="14294" y="41259"/>
                  </a:cubicBezTo>
                  <a:cubicBezTo>
                    <a:pt x="10577" y="41325"/>
                    <a:pt x="6861" y="40439"/>
                    <a:pt x="3624" y="38687"/>
                  </a:cubicBezTo>
                  <a:cubicBezTo>
                    <a:pt x="480" y="37010"/>
                    <a:pt x="-1994" y="34458"/>
                    <a:pt x="-3710" y="31352"/>
                  </a:cubicBezTo>
                  <a:cubicBezTo>
                    <a:pt x="-5519" y="28047"/>
                    <a:pt x="-6375" y="24342"/>
                    <a:pt x="-6282" y="20589"/>
                  </a:cubicBezTo>
                  <a:cubicBezTo>
                    <a:pt x="-6375" y="16798"/>
                    <a:pt x="-5426" y="13045"/>
                    <a:pt x="-3612" y="9731"/>
                  </a:cubicBezTo>
                  <a:cubicBezTo>
                    <a:pt x="-1901" y="6644"/>
                    <a:pt x="578" y="4102"/>
                    <a:pt x="3624" y="2396"/>
                  </a:cubicBezTo>
                  <a:cubicBezTo>
                    <a:pt x="6959" y="634"/>
                    <a:pt x="10675" y="-252"/>
                    <a:pt x="14484" y="-175"/>
                  </a:cubicBezTo>
                  <a:cubicBezTo>
                    <a:pt x="17721" y="-166"/>
                    <a:pt x="20958" y="482"/>
                    <a:pt x="24009" y="1730"/>
                  </a:cubicBezTo>
                  <a:cubicBezTo>
                    <a:pt x="26772" y="2939"/>
                    <a:pt x="29246" y="4835"/>
                    <a:pt x="31153" y="7254"/>
                  </a:cubicBezTo>
                  <a:lnTo>
                    <a:pt x="25153" y="12969"/>
                  </a:lnTo>
                  <a:cubicBezTo>
                    <a:pt x="22484" y="10102"/>
                    <a:pt x="18768" y="8473"/>
                    <a:pt x="14866" y="8493"/>
                  </a:cubicBezTo>
                  <a:close/>
                </a:path>
              </a:pathLst>
            </a:custGeom>
            <a:solidFill>
              <a:srgbClr val="6D6E71"/>
            </a:solidFill>
            <a:ln w="9525" cap="flat">
              <a:noFill/>
              <a:prstDash val="solid"/>
              <a:miter/>
            </a:ln>
          </p:spPr>
          <p:txBody>
            <a:bodyPr rtlCol="0" anchor="ctr"/>
            <a:lstStyle/>
            <a:p>
              <a:endParaRPr lang="en-US"/>
            </a:p>
          </p:txBody>
        </p:sp>
        <p:sp>
          <p:nvSpPr>
            <p:cNvPr id="1983" name="Freeform: Shape 1982">
              <a:extLst>
                <a:ext uri="{FF2B5EF4-FFF2-40B4-BE49-F238E27FC236}">
                  <a16:creationId xmlns:a16="http://schemas.microsoft.com/office/drawing/2014/main" id="{CD2D7783-154D-4B8F-B4CA-C3B14E41D6D4}"/>
                </a:ext>
              </a:extLst>
            </p:cNvPr>
            <p:cNvSpPr/>
            <p:nvPr/>
          </p:nvSpPr>
          <p:spPr>
            <a:xfrm>
              <a:off x="19504144" y="4905050"/>
              <a:ext cx="40083" cy="41478"/>
            </a:xfrm>
            <a:custGeom>
              <a:avLst/>
              <a:gdLst>
                <a:gd name="connsiteX0" fmla="*/ 28772 w 40083"/>
                <a:gd name="connsiteY0" fmla="*/ 5384 h 41478"/>
                <a:gd name="connsiteX1" fmla="*/ 33725 w 40083"/>
                <a:gd name="connsiteY1" fmla="*/ 21005 h 41478"/>
                <a:gd name="connsiteX2" fmla="*/ 33725 w 40083"/>
                <a:gd name="connsiteY2" fmla="*/ 23958 h 41478"/>
                <a:gd name="connsiteX3" fmla="*/ 3624 w 40083"/>
                <a:gd name="connsiteY3" fmla="*/ 23958 h 41478"/>
                <a:gd name="connsiteX4" fmla="*/ 7722 w 40083"/>
                <a:gd name="connsiteY4" fmla="*/ 30816 h 41478"/>
                <a:gd name="connsiteX5" fmla="*/ 15340 w 40083"/>
                <a:gd name="connsiteY5" fmla="*/ 33292 h 41478"/>
                <a:gd name="connsiteX6" fmla="*/ 21247 w 40083"/>
                <a:gd name="connsiteY6" fmla="*/ 32149 h 41478"/>
                <a:gd name="connsiteX7" fmla="*/ 26293 w 40083"/>
                <a:gd name="connsiteY7" fmla="*/ 28720 h 41478"/>
                <a:gd name="connsiteX8" fmla="*/ 31627 w 40083"/>
                <a:gd name="connsiteY8" fmla="*/ 34245 h 41478"/>
                <a:gd name="connsiteX9" fmla="*/ 24200 w 40083"/>
                <a:gd name="connsiteY9" fmla="*/ 39484 h 41478"/>
                <a:gd name="connsiteX10" fmla="*/ 14675 w 40083"/>
                <a:gd name="connsiteY10" fmla="*/ 41294 h 41478"/>
                <a:gd name="connsiteX11" fmla="*/ 3624 w 40083"/>
                <a:gd name="connsiteY11" fmla="*/ 38722 h 41478"/>
                <a:gd name="connsiteX12" fmla="*/ -3710 w 40083"/>
                <a:gd name="connsiteY12" fmla="*/ 31387 h 41478"/>
                <a:gd name="connsiteX13" fmla="*/ -6282 w 40083"/>
                <a:gd name="connsiteY13" fmla="*/ 20624 h 41478"/>
                <a:gd name="connsiteX14" fmla="*/ -3710 w 40083"/>
                <a:gd name="connsiteY14" fmla="*/ 9861 h 41478"/>
                <a:gd name="connsiteX15" fmla="*/ 3722 w 40083"/>
                <a:gd name="connsiteY15" fmla="*/ 2431 h 41478"/>
                <a:gd name="connsiteX16" fmla="*/ 14387 w 40083"/>
                <a:gd name="connsiteY16" fmla="*/ -141 h 41478"/>
                <a:gd name="connsiteX17" fmla="*/ 28772 w 40083"/>
                <a:gd name="connsiteY17" fmla="*/ 5384 h 41478"/>
                <a:gd name="connsiteX18" fmla="*/ 24674 w 40083"/>
                <a:gd name="connsiteY18" fmla="*/ 17386 h 41478"/>
                <a:gd name="connsiteX19" fmla="*/ 21721 w 40083"/>
                <a:gd name="connsiteY19" fmla="*/ 10242 h 41478"/>
                <a:gd name="connsiteX20" fmla="*/ 14196 w 40083"/>
                <a:gd name="connsiteY20" fmla="*/ 7575 h 41478"/>
                <a:gd name="connsiteX21" fmla="*/ 6959 w 40083"/>
                <a:gd name="connsiteY21" fmla="*/ 10147 h 41478"/>
                <a:gd name="connsiteX22" fmla="*/ 3341 w 40083"/>
                <a:gd name="connsiteY22" fmla="*/ 17386 h 41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083" h="41478">
                  <a:moveTo>
                    <a:pt x="28772" y="5384"/>
                  </a:moveTo>
                  <a:cubicBezTo>
                    <a:pt x="32297" y="9784"/>
                    <a:pt x="34106" y="15357"/>
                    <a:pt x="33725" y="21005"/>
                  </a:cubicBezTo>
                  <a:cubicBezTo>
                    <a:pt x="33818" y="21986"/>
                    <a:pt x="33818" y="22977"/>
                    <a:pt x="33725" y="23958"/>
                  </a:cubicBezTo>
                  <a:lnTo>
                    <a:pt x="3624" y="23958"/>
                  </a:lnTo>
                  <a:cubicBezTo>
                    <a:pt x="4103" y="26663"/>
                    <a:pt x="5531" y="29101"/>
                    <a:pt x="7722" y="30816"/>
                  </a:cubicBezTo>
                  <a:cubicBezTo>
                    <a:pt x="9912" y="32492"/>
                    <a:pt x="12577" y="33359"/>
                    <a:pt x="15340" y="33292"/>
                  </a:cubicBezTo>
                  <a:cubicBezTo>
                    <a:pt x="17340" y="33302"/>
                    <a:pt x="19340" y="32912"/>
                    <a:pt x="21247" y="32149"/>
                  </a:cubicBezTo>
                  <a:cubicBezTo>
                    <a:pt x="23153" y="31359"/>
                    <a:pt x="24865" y="30187"/>
                    <a:pt x="26293" y="28720"/>
                  </a:cubicBezTo>
                  <a:lnTo>
                    <a:pt x="31627" y="34245"/>
                  </a:lnTo>
                  <a:cubicBezTo>
                    <a:pt x="29534" y="36521"/>
                    <a:pt x="27056" y="38312"/>
                    <a:pt x="24200" y="39484"/>
                  </a:cubicBezTo>
                  <a:cubicBezTo>
                    <a:pt x="21149" y="40703"/>
                    <a:pt x="17912" y="41322"/>
                    <a:pt x="14675" y="41294"/>
                  </a:cubicBezTo>
                  <a:cubicBezTo>
                    <a:pt x="10866" y="41370"/>
                    <a:pt x="7052" y="40484"/>
                    <a:pt x="3624" y="38722"/>
                  </a:cubicBezTo>
                  <a:cubicBezTo>
                    <a:pt x="480" y="37045"/>
                    <a:pt x="-1994" y="34493"/>
                    <a:pt x="-3710" y="31387"/>
                  </a:cubicBezTo>
                  <a:cubicBezTo>
                    <a:pt x="-5519" y="28082"/>
                    <a:pt x="-6375" y="24377"/>
                    <a:pt x="-6282" y="20624"/>
                  </a:cubicBezTo>
                  <a:cubicBezTo>
                    <a:pt x="-6375" y="16881"/>
                    <a:pt x="-5422" y="13176"/>
                    <a:pt x="-3710" y="9861"/>
                  </a:cubicBezTo>
                  <a:cubicBezTo>
                    <a:pt x="-1901" y="6765"/>
                    <a:pt x="578" y="4194"/>
                    <a:pt x="3722" y="2431"/>
                  </a:cubicBezTo>
                  <a:cubicBezTo>
                    <a:pt x="6959" y="679"/>
                    <a:pt x="10675" y="-207"/>
                    <a:pt x="14387" y="-141"/>
                  </a:cubicBezTo>
                  <a:cubicBezTo>
                    <a:pt x="19721" y="-493"/>
                    <a:pt x="25056" y="1527"/>
                    <a:pt x="28772" y="5384"/>
                  </a:cubicBezTo>
                  <a:close/>
                  <a:moveTo>
                    <a:pt x="24674" y="17386"/>
                  </a:moveTo>
                  <a:cubicBezTo>
                    <a:pt x="24772" y="14690"/>
                    <a:pt x="23628" y="12099"/>
                    <a:pt x="21721" y="10242"/>
                  </a:cubicBezTo>
                  <a:cubicBezTo>
                    <a:pt x="19628" y="8385"/>
                    <a:pt x="16958" y="7422"/>
                    <a:pt x="14196" y="7575"/>
                  </a:cubicBezTo>
                  <a:cubicBezTo>
                    <a:pt x="11531" y="7489"/>
                    <a:pt x="8959" y="8404"/>
                    <a:pt x="6959" y="10147"/>
                  </a:cubicBezTo>
                  <a:cubicBezTo>
                    <a:pt x="4959" y="12052"/>
                    <a:pt x="3624" y="14624"/>
                    <a:pt x="3341" y="17386"/>
                  </a:cubicBezTo>
                  <a:close/>
                </a:path>
              </a:pathLst>
            </a:custGeom>
            <a:solidFill>
              <a:srgbClr val="6D6E71"/>
            </a:solidFill>
            <a:ln w="9525" cap="flat">
              <a:noFill/>
              <a:prstDash val="solid"/>
              <a:miter/>
            </a:ln>
          </p:spPr>
          <p:txBody>
            <a:bodyPr rtlCol="0" anchor="ctr"/>
            <a:lstStyle/>
            <a:p>
              <a:endParaRPr lang="en-US"/>
            </a:p>
          </p:txBody>
        </p:sp>
        <p:sp>
          <p:nvSpPr>
            <p:cNvPr id="1984" name="Freeform: Shape 1983">
              <a:extLst>
                <a:ext uri="{FF2B5EF4-FFF2-40B4-BE49-F238E27FC236}">
                  <a16:creationId xmlns:a16="http://schemas.microsoft.com/office/drawing/2014/main" id="{F291355D-950D-4381-9E21-D0E8A4F2DBE6}"/>
                </a:ext>
              </a:extLst>
            </p:cNvPr>
            <p:cNvSpPr/>
            <p:nvPr/>
          </p:nvSpPr>
          <p:spPr>
            <a:xfrm>
              <a:off x="19551919" y="4887847"/>
              <a:ext cx="11313" cy="58295"/>
            </a:xfrm>
            <a:custGeom>
              <a:avLst/>
              <a:gdLst>
                <a:gd name="connsiteX0" fmla="*/ 3382 w 11313"/>
                <a:gd name="connsiteY0" fmla="*/ 1537 h 58295"/>
                <a:gd name="connsiteX1" fmla="*/ 3382 w 11313"/>
                <a:gd name="connsiteY1" fmla="*/ 9919 h 58295"/>
                <a:gd name="connsiteX2" fmla="*/ -623 w 11313"/>
                <a:gd name="connsiteY2" fmla="*/ 11633 h 58295"/>
                <a:gd name="connsiteX3" fmla="*/ -4716 w 11313"/>
                <a:gd name="connsiteY3" fmla="*/ 9919 h 58295"/>
                <a:gd name="connsiteX4" fmla="*/ -4716 w 11313"/>
                <a:gd name="connsiteY4" fmla="*/ 1537 h 58295"/>
                <a:gd name="connsiteX5" fmla="*/ -623 w 11313"/>
                <a:gd name="connsiteY5" fmla="*/ -177 h 58295"/>
                <a:gd name="connsiteX6" fmla="*/ 3382 w 11313"/>
                <a:gd name="connsiteY6" fmla="*/ 1537 h 58295"/>
                <a:gd name="connsiteX7" fmla="*/ -5478 w 11313"/>
                <a:gd name="connsiteY7" fmla="*/ 17349 h 58295"/>
                <a:gd name="connsiteX8" fmla="*/ 4047 w 11313"/>
                <a:gd name="connsiteY8" fmla="*/ 17349 h 58295"/>
                <a:gd name="connsiteX9" fmla="*/ 4047 w 11313"/>
                <a:gd name="connsiteY9" fmla="*/ 58115 h 58295"/>
                <a:gd name="connsiteX10" fmla="*/ -5478 w 11313"/>
                <a:gd name="connsiteY10" fmla="*/ 58115 h 5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313" h="58295">
                  <a:moveTo>
                    <a:pt x="3382" y="1537"/>
                  </a:moveTo>
                  <a:cubicBezTo>
                    <a:pt x="5572" y="3909"/>
                    <a:pt x="5572" y="7548"/>
                    <a:pt x="3382" y="9919"/>
                  </a:cubicBezTo>
                  <a:cubicBezTo>
                    <a:pt x="2330" y="11053"/>
                    <a:pt x="903" y="11681"/>
                    <a:pt x="-623" y="11633"/>
                  </a:cubicBezTo>
                  <a:cubicBezTo>
                    <a:pt x="-2144" y="11663"/>
                    <a:pt x="-3669" y="11033"/>
                    <a:pt x="-4716" y="9919"/>
                  </a:cubicBezTo>
                  <a:cubicBezTo>
                    <a:pt x="-6813" y="7500"/>
                    <a:pt x="-6813" y="3957"/>
                    <a:pt x="-4716" y="1537"/>
                  </a:cubicBezTo>
                  <a:cubicBezTo>
                    <a:pt x="-3669" y="413"/>
                    <a:pt x="-2144" y="-206"/>
                    <a:pt x="-623" y="-177"/>
                  </a:cubicBezTo>
                  <a:cubicBezTo>
                    <a:pt x="903" y="-225"/>
                    <a:pt x="2330" y="404"/>
                    <a:pt x="3382" y="1537"/>
                  </a:cubicBezTo>
                  <a:close/>
                  <a:moveTo>
                    <a:pt x="-5478" y="17349"/>
                  </a:moveTo>
                  <a:lnTo>
                    <a:pt x="4047" y="17349"/>
                  </a:lnTo>
                  <a:lnTo>
                    <a:pt x="4047" y="58115"/>
                  </a:lnTo>
                  <a:lnTo>
                    <a:pt x="-5478" y="58115"/>
                  </a:lnTo>
                  <a:close/>
                </a:path>
              </a:pathLst>
            </a:custGeom>
            <a:solidFill>
              <a:srgbClr val="6D6E71"/>
            </a:solidFill>
            <a:ln w="9525" cap="flat">
              <a:noFill/>
              <a:prstDash val="solid"/>
              <a:miter/>
            </a:ln>
          </p:spPr>
          <p:txBody>
            <a:bodyPr rtlCol="0" anchor="ctr"/>
            <a:lstStyle/>
            <a:p>
              <a:endParaRPr lang="en-US"/>
            </a:p>
          </p:txBody>
        </p:sp>
        <p:sp>
          <p:nvSpPr>
            <p:cNvPr id="1985" name="Freeform: Shape 1984">
              <a:extLst>
                <a:ext uri="{FF2B5EF4-FFF2-40B4-BE49-F238E27FC236}">
                  <a16:creationId xmlns:a16="http://schemas.microsoft.com/office/drawing/2014/main" id="{D6CD2EA6-8EF6-407B-AA50-1215BC709842}"/>
                </a:ext>
              </a:extLst>
            </p:cNvPr>
            <p:cNvSpPr/>
            <p:nvPr/>
          </p:nvSpPr>
          <p:spPr>
            <a:xfrm>
              <a:off x="19568635" y="4905471"/>
              <a:ext cx="41434" cy="40766"/>
            </a:xfrm>
            <a:custGeom>
              <a:avLst/>
              <a:gdLst>
                <a:gd name="connsiteX0" fmla="*/ -6289 w 41434"/>
                <a:gd name="connsiteY0" fmla="*/ -180 h 40766"/>
                <a:gd name="connsiteX1" fmla="*/ 4092 w 41434"/>
                <a:gd name="connsiteY1" fmla="*/ -180 h 40766"/>
                <a:gd name="connsiteX2" fmla="*/ 14761 w 41434"/>
                <a:gd name="connsiteY2" fmla="*/ 30872 h 40766"/>
                <a:gd name="connsiteX3" fmla="*/ 25146 w 41434"/>
                <a:gd name="connsiteY3" fmla="*/ -180 h 40766"/>
                <a:gd name="connsiteX4" fmla="*/ 35146 w 41434"/>
                <a:gd name="connsiteY4" fmla="*/ -180 h 40766"/>
                <a:gd name="connsiteX5" fmla="*/ 19621 w 41434"/>
                <a:gd name="connsiteY5" fmla="*/ 40587 h 40766"/>
                <a:gd name="connsiteX6" fmla="*/ 9427 w 41434"/>
                <a:gd name="connsiteY6" fmla="*/ 40587 h 4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434" h="40766">
                  <a:moveTo>
                    <a:pt x="-6289" y="-180"/>
                  </a:moveTo>
                  <a:lnTo>
                    <a:pt x="4092" y="-180"/>
                  </a:lnTo>
                  <a:lnTo>
                    <a:pt x="14761" y="30872"/>
                  </a:lnTo>
                  <a:lnTo>
                    <a:pt x="25146" y="-180"/>
                  </a:lnTo>
                  <a:lnTo>
                    <a:pt x="35146" y="-180"/>
                  </a:lnTo>
                  <a:lnTo>
                    <a:pt x="19621" y="40587"/>
                  </a:lnTo>
                  <a:lnTo>
                    <a:pt x="9427" y="40587"/>
                  </a:lnTo>
                  <a:close/>
                </a:path>
              </a:pathLst>
            </a:custGeom>
            <a:solidFill>
              <a:srgbClr val="6D6E71"/>
            </a:solidFill>
            <a:ln w="9525" cap="flat">
              <a:noFill/>
              <a:prstDash val="solid"/>
              <a:miter/>
            </a:ln>
          </p:spPr>
          <p:txBody>
            <a:bodyPr rtlCol="0" anchor="ctr"/>
            <a:lstStyle/>
            <a:p>
              <a:endParaRPr lang="en-US"/>
            </a:p>
          </p:txBody>
        </p:sp>
        <p:sp>
          <p:nvSpPr>
            <p:cNvPr id="1986" name="Freeform: Shape 1985">
              <a:extLst>
                <a:ext uri="{FF2B5EF4-FFF2-40B4-BE49-F238E27FC236}">
                  <a16:creationId xmlns:a16="http://schemas.microsoft.com/office/drawing/2014/main" id="{645A4F22-D4F0-4616-B63F-EB96FE3922F4}"/>
                </a:ext>
              </a:extLst>
            </p:cNvPr>
            <p:cNvSpPr/>
            <p:nvPr/>
          </p:nvSpPr>
          <p:spPr>
            <a:xfrm>
              <a:off x="19614998" y="4887847"/>
              <a:ext cx="11309" cy="58295"/>
            </a:xfrm>
            <a:custGeom>
              <a:avLst/>
              <a:gdLst>
                <a:gd name="connsiteX0" fmla="*/ 3451 w 11309"/>
                <a:gd name="connsiteY0" fmla="*/ 1537 h 58295"/>
                <a:gd name="connsiteX1" fmla="*/ 3451 w 11309"/>
                <a:gd name="connsiteY1" fmla="*/ 9919 h 58295"/>
                <a:gd name="connsiteX2" fmla="*/ -646 w 11309"/>
                <a:gd name="connsiteY2" fmla="*/ 11633 h 58295"/>
                <a:gd name="connsiteX3" fmla="*/ -4646 w 11309"/>
                <a:gd name="connsiteY3" fmla="*/ 9919 h 58295"/>
                <a:gd name="connsiteX4" fmla="*/ -4646 w 11309"/>
                <a:gd name="connsiteY4" fmla="*/ 1537 h 58295"/>
                <a:gd name="connsiteX5" fmla="*/ -646 w 11309"/>
                <a:gd name="connsiteY5" fmla="*/ -177 h 58295"/>
                <a:gd name="connsiteX6" fmla="*/ 3451 w 11309"/>
                <a:gd name="connsiteY6" fmla="*/ 1537 h 58295"/>
                <a:gd name="connsiteX7" fmla="*/ -5502 w 11309"/>
                <a:gd name="connsiteY7" fmla="*/ 17349 h 58295"/>
                <a:gd name="connsiteX8" fmla="*/ 4023 w 11309"/>
                <a:gd name="connsiteY8" fmla="*/ 17349 h 58295"/>
                <a:gd name="connsiteX9" fmla="*/ 4023 w 11309"/>
                <a:gd name="connsiteY9" fmla="*/ 58115 h 58295"/>
                <a:gd name="connsiteX10" fmla="*/ -5502 w 11309"/>
                <a:gd name="connsiteY10" fmla="*/ 58115 h 5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309" h="58295">
                  <a:moveTo>
                    <a:pt x="3451" y="1537"/>
                  </a:moveTo>
                  <a:cubicBezTo>
                    <a:pt x="5544" y="3957"/>
                    <a:pt x="5544" y="7500"/>
                    <a:pt x="3451" y="9919"/>
                  </a:cubicBezTo>
                  <a:cubicBezTo>
                    <a:pt x="2405" y="11033"/>
                    <a:pt x="879" y="11663"/>
                    <a:pt x="-646" y="11633"/>
                  </a:cubicBezTo>
                  <a:cubicBezTo>
                    <a:pt x="-2167" y="11681"/>
                    <a:pt x="-3599" y="11053"/>
                    <a:pt x="-4646" y="9919"/>
                  </a:cubicBezTo>
                  <a:cubicBezTo>
                    <a:pt x="-6836" y="7548"/>
                    <a:pt x="-6836" y="3909"/>
                    <a:pt x="-4646" y="1537"/>
                  </a:cubicBezTo>
                  <a:cubicBezTo>
                    <a:pt x="-3599" y="404"/>
                    <a:pt x="-2167" y="-225"/>
                    <a:pt x="-646" y="-177"/>
                  </a:cubicBezTo>
                  <a:cubicBezTo>
                    <a:pt x="879" y="-206"/>
                    <a:pt x="2405" y="413"/>
                    <a:pt x="3451" y="1537"/>
                  </a:cubicBezTo>
                  <a:close/>
                  <a:moveTo>
                    <a:pt x="-5502" y="17349"/>
                  </a:moveTo>
                  <a:lnTo>
                    <a:pt x="4023" y="17349"/>
                  </a:lnTo>
                  <a:lnTo>
                    <a:pt x="4023" y="58115"/>
                  </a:lnTo>
                  <a:lnTo>
                    <a:pt x="-5502" y="58115"/>
                  </a:lnTo>
                  <a:close/>
                </a:path>
              </a:pathLst>
            </a:custGeom>
            <a:solidFill>
              <a:srgbClr val="6D6E71"/>
            </a:solidFill>
            <a:ln w="9525" cap="flat">
              <a:noFill/>
              <a:prstDash val="solid"/>
              <a:miter/>
            </a:ln>
          </p:spPr>
          <p:txBody>
            <a:bodyPr rtlCol="0" anchor="ctr"/>
            <a:lstStyle/>
            <a:p>
              <a:endParaRPr lang="en-US"/>
            </a:p>
          </p:txBody>
        </p:sp>
        <p:sp>
          <p:nvSpPr>
            <p:cNvPr id="1987" name="Freeform: Shape 1986">
              <a:extLst>
                <a:ext uri="{FF2B5EF4-FFF2-40B4-BE49-F238E27FC236}">
                  <a16:creationId xmlns:a16="http://schemas.microsoft.com/office/drawing/2014/main" id="{C7060D67-71D1-45B1-9BB2-978431B09E80}"/>
                </a:ext>
              </a:extLst>
            </p:cNvPr>
            <p:cNvSpPr/>
            <p:nvPr/>
          </p:nvSpPr>
          <p:spPr>
            <a:xfrm>
              <a:off x="19638361" y="4904670"/>
              <a:ext cx="39256" cy="41472"/>
            </a:xfrm>
            <a:custGeom>
              <a:avLst/>
              <a:gdLst>
                <a:gd name="connsiteX0" fmla="*/ 28858 w 39256"/>
                <a:gd name="connsiteY0" fmla="*/ 4335 h 41472"/>
                <a:gd name="connsiteX1" fmla="*/ 32951 w 39256"/>
                <a:gd name="connsiteY1" fmla="*/ 15861 h 41472"/>
                <a:gd name="connsiteX2" fmla="*/ 32951 w 39256"/>
                <a:gd name="connsiteY2" fmla="*/ 41292 h 41472"/>
                <a:gd name="connsiteX3" fmla="*/ 23426 w 39256"/>
                <a:gd name="connsiteY3" fmla="*/ 41292 h 41472"/>
                <a:gd name="connsiteX4" fmla="*/ 23426 w 39256"/>
                <a:gd name="connsiteY4" fmla="*/ 18718 h 41472"/>
                <a:gd name="connsiteX5" fmla="*/ 15901 w 39256"/>
                <a:gd name="connsiteY5" fmla="*/ 9193 h 41472"/>
                <a:gd name="connsiteX6" fmla="*/ 13901 w 39256"/>
                <a:gd name="connsiteY6" fmla="*/ 9193 h 41472"/>
                <a:gd name="connsiteX7" fmla="*/ 6092 w 39256"/>
                <a:gd name="connsiteY7" fmla="*/ 12623 h 41472"/>
                <a:gd name="connsiteX8" fmla="*/ 3236 w 39256"/>
                <a:gd name="connsiteY8" fmla="*/ 21004 h 41472"/>
                <a:gd name="connsiteX9" fmla="*/ 3236 w 39256"/>
                <a:gd name="connsiteY9" fmla="*/ 41007 h 41472"/>
                <a:gd name="connsiteX10" fmla="*/ -6289 w 39256"/>
                <a:gd name="connsiteY10" fmla="*/ 41007 h 41472"/>
                <a:gd name="connsiteX11" fmla="*/ -6289 w 39256"/>
                <a:gd name="connsiteY11" fmla="*/ 240 h 41472"/>
                <a:gd name="connsiteX12" fmla="*/ 3236 w 39256"/>
                <a:gd name="connsiteY12" fmla="*/ 240 h 41472"/>
                <a:gd name="connsiteX13" fmla="*/ 3236 w 39256"/>
                <a:gd name="connsiteY13" fmla="*/ 7860 h 41472"/>
                <a:gd name="connsiteX14" fmla="*/ 17807 w 39256"/>
                <a:gd name="connsiteY14" fmla="*/ -141 h 41472"/>
                <a:gd name="connsiteX15" fmla="*/ 28858 w 39256"/>
                <a:gd name="connsiteY15" fmla="*/ 4335 h 41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256" h="41472">
                  <a:moveTo>
                    <a:pt x="28858" y="4335"/>
                  </a:moveTo>
                  <a:cubicBezTo>
                    <a:pt x="31714" y="7470"/>
                    <a:pt x="33141" y="11622"/>
                    <a:pt x="32951" y="15861"/>
                  </a:cubicBezTo>
                  <a:lnTo>
                    <a:pt x="32951" y="41292"/>
                  </a:lnTo>
                  <a:lnTo>
                    <a:pt x="23426" y="41292"/>
                  </a:lnTo>
                  <a:lnTo>
                    <a:pt x="23426" y="18718"/>
                  </a:lnTo>
                  <a:cubicBezTo>
                    <a:pt x="23998" y="14013"/>
                    <a:pt x="20663" y="9755"/>
                    <a:pt x="15901" y="9193"/>
                  </a:cubicBezTo>
                  <a:cubicBezTo>
                    <a:pt x="15235" y="9117"/>
                    <a:pt x="14570" y="9117"/>
                    <a:pt x="13901" y="9193"/>
                  </a:cubicBezTo>
                  <a:cubicBezTo>
                    <a:pt x="10947" y="9136"/>
                    <a:pt x="8092" y="10394"/>
                    <a:pt x="6092" y="12623"/>
                  </a:cubicBezTo>
                  <a:cubicBezTo>
                    <a:pt x="4092" y="14966"/>
                    <a:pt x="3139" y="17957"/>
                    <a:pt x="3236" y="21004"/>
                  </a:cubicBezTo>
                  <a:lnTo>
                    <a:pt x="3236" y="41007"/>
                  </a:lnTo>
                  <a:lnTo>
                    <a:pt x="-6289" y="41007"/>
                  </a:lnTo>
                  <a:lnTo>
                    <a:pt x="-6289" y="240"/>
                  </a:lnTo>
                  <a:lnTo>
                    <a:pt x="3236" y="240"/>
                  </a:lnTo>
                  <a:lnTo>
                    <a:pt x="3236" y="7860"/>
                  </a:lnTo>
                  <a:cubicBezTo>
                    <a:pt x="6092" y="2564"/>
                    <a:pt x="11808" y="-569"/>
                    <a:pt x="17807" y="-141"/>
                  </a:cubicBezTo>
                  <a:cubicBezTo>
                    <a:pt x="21998" y="-293"/>
                    <a:pt x="25998" y="1336"/>
                    <a:pt x="28858" y="4335"/>
                  </a:cubicBezTo>
                  <a:close/>
                </a:path>
              </a:pathLst>
            </a:custGeom>
            <a:solidFill>
              <a:srgbClr val="6D6E71"/>
            </a:solidFill>
            <a:ln w="9525" cap="flat">
              <a:noFill/>
              <a:prstDash val="solid"/>
              <a:miter/>
            </a:ln>
          </p:spPr>
          <p:txBody>
            <a:bodyPr rtlCol="0" anchor="ctr"/>
            <a:lstStyle/>
            <a:p>
              <a:endParaRPr lang="en-US"/>
            </a:p>
          </p:txBody>
        </p:sp>
        <p:sp>
          <p:nvSpPr>
            <p:cNvPr id="1988" name="Freeform: Shape 1987">
              <a:extLst>
                <a:ext uri="{FF2B5EF4-FFF2-40B4-BE49-F238E27FC236}">
                  <a16:creationId xmlns:a16="http://schemas.microsoft.com/office/drawing/2014/main" id="{9AD1169B-3F37-4373-B363-B6F48B59B2A5}"/>
                </a:ext>
              </a:extLst>
            </p:cNvPr>
            <p:cNvSpPr/>
            <p:nvPr/>
          </p:nvSpPr>
          <p:spPr>
            <a:xfrm>
              <a:off x="19685119" y="4905083"/>
              <a:ext cx="41067" cy="56210"/>
            </a:xfrm>
            <a:custGeom>
              <a:avLst/>
              <a:gdLst>
                <a:gd name="connsiteX0" fmla="*/ 34771 w 41067"/>
                <a:gd name="connsiteY0" fmla="*/ 112 h 56210"/>
                <a:gd name="connsiteX1" fmla="*/ 34771 w 41067"/>
                <a:gd name="connsiteY1" fmla="*/ 36974 h 56210"/>
                <a:gd name="connsiteX2" fmla="*/ 32199 w 41067"/>
                <a:gd name="connsiteY2" fmla="*/ 47070 h 56210"/>
                <a:gd name="connsiteX3" fmla="*/ 24674 w 41067"/>
                <a:gd name="connsiteY3" fmla="*/ 53738 h 56210"/>
                <a:gd name="connsiteX4" fmla="*/ 13438 w 41067"/>
                <a:gd name="connsiteY4" fmla="*/ 56024 h 56210"/>
                <a:gd name="connsiteX5" fmla="*/ -3710 w 41067"/>
                <a:gd name="connsiteY5" fmla="*/ 50594 h 56210"/>
                <a:gd name="connsiteX6" fmla="*/ 197 w 41067"/>
                <a:gd name="connsiteY6" fmla="*/ 43451 h 56210"/>
                <a:gd name="connsiteX7" fmla="*/ 12959 w 41067"/>
                <a:gd name="connsiteY7" fmla="*/ 47737 h 56210"/>
                <a:gd name="connsiteX8" fmla="*/ 21628 w 41067"/>
                <a:gd name="connsiteY8" fmla="*/ 44880 h 56210"/>
                <a:gd name="connsiteX9" fmla="*/ 24865 w 41067"/>
                <a:gd name="connsiteY9" fmla="*/ 37259 h 56210"/>
                <a:gd name="connsiteX10" fmla="*/ 24865 w 41067"/>
                <a:gd name="connsiteY10" fmla="*/ 32402 h 56210"/>
                <a:gd name="connsiteX11" fmla="*/ 19530 w 41067"/>
                <a:gd name="connsiteY11" fmla="*/ 37164 h 56210"/>
                <a:gd name="connsiteX12" fmla="*/ 11912 w 41067"/>
                <a:gd name="connsiteY12" fmla="*/ 38784 h 56210"/>
                <a:gd name="connsiteX13" fmla="*/ 2387 w 41067"/>
                <a:gd name="connsiteY13" fmla="*/ 36307 h 56210"/>
                <a:gd name="connsiteX14" fmla="*/ -3994 w 41067"/>
                <a:gd name="connsiteY14" fmla="*/ 29449 h 56210"/>
                <a:gd name="connsiteX15" fmla="*/ -6282 w 41067"/>
                <a:gd name="connsiteY15" fmla="*/ 19162 h 56210"/>
                <a:gd name="connsiteX16" fmla="*/ -3994 w 41067"/>
                <a:gd name="connsiteY16" fmla="*/ 9066 h 56210"/>
                <a:gd name="connsiteX17" fmla="*/ 2387 w 41067"/>
                <a:gd name="connsiteY17" fmla="*/ 2207 h 56210"/>
                <a:gd name="connsiteX18" fmla="*/ 11912 w 41067"/>
                <a:gd name="connsiteY18" fmla="*/ -174 h 56210"/>
                <a:gd name="connsiteX19" fmla="*/ 19530 w 41067"/>
                <a:gd name="connsiteY19" fmla="*/ 1446 h 56210"/>
                <a:gd name="connsiteX20" fmla="*/ 24865 w 41067"/>
                <a:gd name="connsiteY20" fmla="*/ 6208 h 56210"/>
                <a:gd name="connsiteX21" fmla="*/ 24865 w 41067"/>
                <a:gd name="connsiteY21" fmla="*/ 112 h 56210"/>
                <a:gd name="connsiteX22" fmla="*/ 21912 w 41067"/>
                <a:gd name="connsiteY22" fmla="*/ 27830 h 56210"/>
                <a:gd name="connsiteX23" fmla="*/ 21912 w 41067"/>
                <a:gd name="connsiteY23" fmla="*/ 10971 h 56210"/>
                <a:gd name="connsiteX24" fmla="*/ 14103 w 41067"/>
                <a:gd name="connsiteY24" fmla="*/ 7732 h 56210"/>
                <a:gd name="connsiteX25" fmla="*/ 6294 w 41067"/>
                <a:gd name="connsiteY25" fmla="*/ 10971 h 56210"/>
                <a:gd name="connsiteX26" fmla="*/ 6294 w 41067"/>
                <a:gd name="connsiteY26" fmla="*/ 27830 h 56210"/>
                <a:gd name="connsiteX27" fmla="*/ 14103 w 41067"/>
                <a:gd name="connsiteY27" fmla="*/ 31068 h 56210"/>
                <a:gd name="connsiteX28" fmla="*/ 21912 w 41067"/>
                <a:gd name="connsiteY28" fmla="*/ 27830 h 5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1067" h="56210">
                  <a:moveTo>
                    <a:pt x="34771" y="112"/>
                  </a:moveTo>
                  <a:lnTo>
                    <a:pt x="34771" y="36974"/>
                  </a:lnTo>
                  <a:cubicBezTo>
                    <a:pt x="34869" y="40517"/>
                    <a:pt x="34009" y="44013"/>
                    <a:pt x="32199" y="47070"/>
                  </a:cubicBezTo>
                  <a:cubicBezTo>
                    <a:pt x="30390" y="49975"/>
                    <a:pt x="27818" y="52290"/>
                    <a:pt x="24674" y="53738"/>
                  </a:cubicBezTo>
                  <a:cubicBezTo>
                    <a:pt x="21149" y="55328"/>
                    <a:pt x="17340" y="56109"/>
                    <a:pt x="13438" y="56024"/>
                  </a:cubicBezTo>
                  <a:cubicBezTo>
                    <a:pt x="7340" y="56043"/>
                    <a:pt x="1341" y="54147"/>
                    <a:pt x="-3710" y="50594"/>
                  </a:cubicBezTo>
                  <a:lnTo>
                    <a:pt x="197" y="43451"/>
                  </a:lnTo>
                  <a:cubicBezTo>
                    <a:pt x="3913" y="46242"/>
                    <a:pt x="8387" y="47746"/>
                    <a:pt x="12959" y="47737"/>
                  </a:cubicBezTo>
                  <a:cubicBezTo>
                    <a:pt x="16103" y="47918"/>
                    <a:pt x="19247" y="46889"/>
                    <a:pt x="21628" y="44880"/>
                  </a:cubicBezTo>
                  <a:cubicBezTo>
                    <a:pt x="23819" y="42965"/>
                    <a:pt x="24963" y="40165"/>
                    <a:pt x="24865" y="37259"/>
                  </a:cubicBezTo>
                  <a:lnTo>
                    <a:pt x="24865" y="32402"/>
                  </a:lnTo>
                  <a:cubicBezTo>
                    <a:pt x="23530" y="34459"/>
                    <a:pt x="21721" y="36116"/>
                    <a:pt x="19530" y="37164"/>
                  </a:cubicBezTo>
                  <a:cubicBezTo>
                    <a:pt x="17149" y="38317"/>
                    <a:pt x="14577" y="38879"/>
                    <a:pt x="11912" y="38784"/>
                  </a:cubicBezTo>
                  <a:cubicBezTo>
                    <a:pt x="8578" y="38888"/>
                    <a:pt x="5243" y="38031"/>
                    <a:pt x="2387" y="36307"/>
                  </a:cubicBezTo>
                  <a:cubicBezTo>
                    <a:pt x="-375" y="34688"/>
                    <a:pt x="-2566" y="32307"/>
                    <a:pt x="-3994" y="29449"/>
                  </a:cubicBezTo>
                  <a:cubicBezTo>
                    <a:pt x="-5519" y="26249"/>
                    <a:pt x="-6375" y="22724"/>
                    <a:pt x="-6282" y="19162"/>
                  </a:cubicBezTo>
                  <a:cubicBezTo>
                    <a:pt x="-6375" y="15657"/>
                    <a:pt x="-5519" y="12199"/>
                    <a:pt x="-3994" y="9066"/>
                  </a:cubicBezTo>
                  <a:cubicBezTo>
                    <a:pt x="-2566" y="6227"/>
                    <a:pt x="-375" y="3855"/>
                    <a:pt x="2387" y="2207"/>
                  </a:cubicBezTo>
                  <a:cubicBezTo>
                    <a:pt x="5243" y="560"/>
                    <a:pt x="8578" y="-259"/>
                    <a:pt x="11912" y="-174"/>
                  </a:cubicBezTo>
                  <a:cubicBezTo>
                    <a:pt x="14577" y="-212"/>
                    <a:pt x="17149" y="341"/>
                    <a:pt x="19530" y="1446"/>
                  </a:cubicBezTo>
                  <a:cubicBezTo>
                    <a:pt x="21721" y="2560"/>
                    <a:pt x="23530" y="4198"/>
                    <a:pt x="24865" y="6208"/>
                  </a:cubicBezTo>
                  <a:lnTo>
                    <a:pt x="24865" y="112"/>
                  </a:lnTo>
                  <a:close/>
                  <a:moveTo>
                    <a:pt x="21912" y="27830"/>
                  </a:moveTo>
                  <a:cubicBezTo>
                    <a:pt x="25818" y="22896"/>
                    <a:pt x="25818" y="15905"/>
                    <a:pt x="21912" y="10971"/>
                  </a:cubicBezTo>
                  <a:cubicBezTo>
                    <a:pt x="19912" y="8799"/>
                    <a:pt x="17056" y="7617"/>
                    <a:pt x="14103" y="7732"/>
                  </a:cubicBezTo>
                  <a:cubicBezTo>
                    <a:pt x="11150" y="7647"/>
                    <a:pt x="8294" y="8818"/>
                    <a:pt x="6294" y="10971"/>
                  </a:cubicBezTo>
                  <a:cubicBezTo>
                    <a:pt x="2099" y="15809"/>
                    <a:pt x="2099" y="22991"/>
                    <a:pt x="6294" y="27830"/>
                  </a:cubicBezTo>
                  <a:cubicBezTo>
                    <a:pt x="8294" y="30011"/>
                    <a:pt x="11150" y="31192"/>
                    <a:pt x="14103" y="31068"/>
                  </a:cubicBezTo>
                  <a:cubicBezTo>
                    <a:pt x="17056" y="31182"/>
                    <a:pt x="19912" y="30002"/>
                    <a:pt x="21912" y="27830"/>
                  </a:cubicBezTo>
                  <a:close/>
                </a:path>
              </a:pathLst>
            </a:custGeom>
            <a:solidFill>
              <a:srgbClr val="6D6E71"/>
            </a:solidFill>
            <a:ln w="9525" cap="flat">
              <a:noFill/>
              <a:prstDash val="solid"/>
              <a:miter/>
            </a:ln>
          </p:spPr>
          <p:txBody>
            <a:bodyPr rtlCol="0" anchor="ctr"/>
            <a:lstStyle/>
            <a:p>
              <a:endParaRPr lang="en-US"/>
            </a:p>
          </p:txBody>
        </p:sp>
        <p:sp>
          <p:nvSpPr>
            <p:cNvPr id="1989" name="Freeform: Shape 1988">
              <a:extLst>
                <a:ext uri="{FF2B5EF4-FFF2-40B4-BE49-F238E27FC236}">
                  <a16:creationId xmlns:a16="http://schemas.microsoft.com/office/drawing/2014/main" id="{5C5C2E49-5481-45B0-9364-B1823E96EB1A}"/>
                </a:ext>
              </a:extLst>
            </p:cNvPr>
            <p:cNvSpPr/>
            <p:nvPr/>
          </p:nvSpPr>
          <p:spPr>
            <a:xfrm>
              <a:off x="19194397" y="4978458"/>
              <a:ext cx="42357" cy="53409"/>
            </a:xfrm>
            <a:custGeom>
              <a:avLst/>
              <a:gdLst>
                <a:gd name="connsiteX0" fmla="*/ 30383 w 42357"/>
                <a:gd name="connsiteY0" fmla="*/ 4748 h 53409"/>
                <a:gd name="connsiteX1" fmla="*/ 36002 w 42357"/>
                <a:gd name="connsiteY1" fmla="*/ 19321 h 53409"/>
                <a:gd name="connsiteX2" fmla="*/ 30290 w 42357"/>
                <a:gd name="connsiteY2" fmla="*/ 33799 h 53409"/>
                <a:gd name="connsiteX3" fmla="*/ 12668 w 42357"/>
                <a:gd name="connsiteY3" fmla="*/ 38371 h 53409"/>
                <a:gd name="connsiteX4" fmla="*/ 5617 w 42357"/>
                <a:gd name="connsiteY4" fmla="*/ 38371 h 53409"/>
                <a:gd name="connsiteX5" fmla="*/ 5617 w 42357"/>
                <a:gd name="connsiteY5" fmla="*/ 53230 h 53409"/>
                <a:gd name="connsiteX6" fmla="*/ -6289 w 42357"/>
                <a:gd name="connsiteY6" fmla="*/ 53230 h 53409"/>
                <a:gd name="connsiteX7" fmla="*/ -6289 w 42357"/>
                <a:gd name="connsiteY7" fmla="*/ -110 h 53409"/>
                <a:gd name="connsiteX8" fmla="*/ 12761 w 42357"/>
                <a:gd name="connsiteY8" fmla="*/ -110 h 53409"/>
                <a:gd name="connsiteX9" fmla="*/ 30383 w 42357"/>
                <a:gd name="connsiteY9" fmla="*/ 4748 h 53409"/>
                <a:gd name="connsiteX10" fmla="*/ 21714 w 42357"/>
                <a:gd name="connsiteY10" fmla="*/ 25703 h 53409"/>
                <a:gd name="connsiteX11" fmla="*/ 23812 w 42357"/>
                <a:gd name="connsiteY11" fmla="*/ 18654 h 53409"/>
                <a:gd name="connsiteX12" fmla="*/ 21049 w 42357"/>
                <a:gd name="connsiteY12" fmla="*/ 12082 h 53409"/>
                <a:gd name="connsiteX13" fmla="*/ 12380 w 42357"/>
                <a:gd name="connsiteY13" fmla="*/ 10177 h 53409"/>
                <a:gd name="connsiteX14" fmla="*/ 5617 w 42357"/>
                <a:gd name="connsiteY14" fmla="*/ 10177 h 53409"/>
                <a:gd name="connsiteX15" fmla="*/ 5617 w 42357"/>
                <a:gd name="connsiteY15" fmla="*/ 28465 h 53409"/>
                <a:gd name="connsiteX16" fmla="*/ 13622 w 42357"/>
                <a:gd name="connsiteY16" fmla="*/ 28465 h 53409"/>
                <a:gd name="connsiteX17" fmla="*/ 21714 w 42357"/>
                <a:gd name="connsiteY17" fmla="*/ 25703 h 53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357" h="53409">
                  <a:moveTo>
                    <a:pt x="30383" y="4748"/>
                  </a:moveTo>
                  <a:cubicBezTo>
                    <a:pt x="34383" y="8510"/>
                    <a:pt x="36383" y="13863"/>
                    <a:pt x="36002" y="19321"/>
                  </a:cubicBezTo>
                  <a:cubicBezTo>
                    <a:pt x="36481" y="24778"/>
                    <a:pt x="34383" y="30151"/>
                    <a:pt x="30290" y="33799"/>
                  </a:cubicBezTo>
                  <a:cubicBezTo>
                    <a:pt x="25049" y="37199"/>
                    <a:pt x="18859" y="38809"/>
                    <a:pt x="12668" y="38371"/>
                  </a:cubicBezTo>
                  <a:lnTo>
                    <a:pt x="5617" y="38371"/>
                  </a:lnTo>
                  <a:lnTo>
                    <a:pt x="5617" y="53230"/>
                  </a:lnTo>
                  <a:lnTo>
                    <a:pt x="-6289" y="53230"/>
                  </a:lnTo>
                  <a:lnTo>
                    <a:pt x="-6289" y="-110"/>
                  </a:lnTo>
                  <a:lnTo>
                    <a:pt x="12761" y="-110"/>
                  </a:lnTo>
                  <a:cubicBezTo>
                    <a:pt x="19049" y="-558"/>
                    <a:pt x="25240" y="1157"/>
                    <a:pt x="30383" y="4748"/>
                  </a:cubicBezTo>
                  <a:close/>
                  <a:moveTo>
                    <a:pt x="21714" y="25703"/>
                  </a:moveTo>
                  <a:cubicBezTo>
                    <a:pt x="23240" y="23683"/>
                    <a:pt x="24002" y="21178"/>
                    <a:pt x="23812" y="18654"/>
                  </a:cubicBezTo>
                  <a:cubicBezTo>
                    <a:pt x="24002" y="16139"/>
                    <a:pt x="23049" y="13682"/>
                    <a:pt x="21049" y="12082"/>
                  </a:cubicBezTo>
                  <a:cubicBezTo>
                    <a:pt x="18384" y="10644"/>
                    <a:pt x="15431" y="9986"/>
                    <a:pt x="12380" y="10177"/>
                  </a:cubicBezTo>
                  <a:lnTo>
                    <a:pt x="5617" y="10177"/>
                  </a:lnTo>
                  <a:lnTo>
                    <a:pt x="5617" y="28465"/>
                  </a:lnTo>
                  <a:lnTo>
                    <a:pt x="13622" y="28465"/>
                  </a:lnTo>
                  <a:cubicBezTo>
                    <a:pt x="16570" y="28722"/>
                    <a:pt x="19524" y="27722"/>
                    <a:pt x="21714" y="25703"/>
                  </a:cubicBezTo>
                  <a:close/>
                </a:path>
              </a:pathLst>
            </a:custGeom>
            <a:solidFill>
              <a:srgbClr val="6D6E71"/>
            </a:solidFill>
            <a:ln w="9525" cap="flat">
              <a:noFill/>
              <a:prstDash val="solid"/>
              <a:miter/>
            </a:ln>
          </p:spPr>
          <p:txBody>
            <a:bodyPr rtlCol="0" anchor="ctr"/>
            <a:lstStyle/>
            <a:p>
              <a:endParaRPr lang="en-US"/>
            </a:p>
          </p:txBody>
        </p:sp>
        <p:sp>
          <p:nvSpPr>
            <p:cNvPr id="1990" name="Freeform: Shape 1989">
              <a:extLst>
                <a:ext uri="{FF2B5EF4-FFF2-40B4-BE49-F238E27FC236}">
                  <a16:creationId xmlns:a16="http://schemas.microsoft.com/office/drawing/2014/main" id="{B66E137A-7AEC-4277-BB06-D6EB66E775E0}"/>
                </a:ext>
              </a:extLst>
            </p:cNvPr>
            <p:cNvSpPr/>
            <p:nvPr/>
          </p:nvSpPr>
          <p:spPr>
            <a:xfrm>
              <a:off x="19244883" y="4975384"/>
              <a:ext cx="38306" cy="56483"/>
            </a:xfrm>
            <a:custGeom>
              <a:avLst/>
              <a:gdLst>
                <a:gd name="connsiteX0" fmla="*/ 5138 w 38306"/>
                <a:gd name="connsiteY0" fmla="*/ 34206 h 56483"/>
                <a:gd name="connsiteX1" fmla="*/ 5138 w 38306"/>
                <a:gd name="connsiteY1" fmla="*/ 56303 h 56483"/>
                <a:gd name="connsiteX2" fmla="*/ -6289 w 38306"/>
                <a:gd name="connsiteY2" fmla="*/ 56303 h 56483"/>
                <a:gd name="connsiteX3" fmla="*/ -6289 w 38306"/>
                <a:gd name="connsiteY3" fmla="*/ -180 h 56483"/>
                <a:gd name="connsiteX4" fmla="*/ 5138 w 38306"/>
                <a:gd name="connsiteY4" fmla="*/ -180 h 56483"/>
                <a:gd name="connsiteX5" fmla="*/ 5138 w 38306"/>
                <a:gd name="connsiteY5" fmla="*/ 19918 h 56483"/>
                <a:gd name="connsiteX6" fmla="*/ 16761 w 38306"/>
                <a:gd name="connsiteY6" fmla="*/ 14584 h 56483"/>
                <a:gd name="connsiteX7" fmla="*/ 27621 w 38306"/>
                <a:gd name="connsiteY7" fmla="*/ 19156 h 56483"/>
                <a:gd name="connsiteX8" fmla="*/ 32002 w 38306"/>
                <a:gd name="connsiteY8" fmla="*/ 31348 h 56483"/>
                <a:gd name="connsiteX9" fmla="*/ 32002 w 38306"/>
                <a:gd name="connsiteY9" fmla="*/ 56303 h 56483"/>
                <a:gd name="connsiteX10" fmla="*/ 20570 w 38306"/>
                <a:gd name="connsiteY10" fmla="*/ 56303 h 56483"/>
                <a:gd name="connsiteX11" fmla="*/ 20570 w 38306"/>
                <a:gd name="connsiteY11" fmla="*/ 33920 h 56483"/>
                <a:gd name="connsiteX12" fmla="*/ 13617 w 38306"/>
                <a:gd name="connsiteY12" fmla="*/ 24395 h 56483"/>
                <a:gd name="connsiteX13" fmla="*/ 7710 w 38306"/>
                <a:gd name="connsiteY13" fmla="*/ 26871 h 56483"/>
                <a:gd name="connsiteX14" fmla="*/ 5138 w 38306"/>
                <a:gd name="connsiteY14" fmla="*/ 34206 h 56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306" h="56483">
                  <a:moveTo>
                    <a:pt x="5138" y="34206"/>
                  </a:moveTo>
                  <a:lnTo>
                    <a:pt x="5138" y="56303"/>
                  </a:lnTo>
                  <a:lnTo>
                    <a:pt x="-6289" y="56303"/>
                  </a:lnTo>
                  <a:lnTo>
                    <a:pt x="-6289" y="-180"/>
                  </a:lnTo>
                  <a:lnTo>
                    <a:pt x="5138" y="-180"/>
                  </a:lnTo>
                  <a:lnTo>
                    <a:pt x="5138" y="19918"/>
                  </a:lnTo>
                  <a:cubicBezTo>
                    <a:pt x="8092" y="16594"/>
                    <a:pt x="12282" y="14660"/>
                    <a:pt x="16761" y="14584"/>
                  </a:cubicBezTo>
                  <a:cubicBezTo>
                    <a:pt x="20854" y="14507"/>
                    <a:pt x="24760" y="16175"/>
                    <a:pt x="27621" y="19156"/>
                  </a:cubicBezTo>
                  <a:cubicBezTo>
                    <a:pt x="30667" y="22470"/>
                    <a:pt x="32193" y="26861"/>
                    <a:pt x="32002" y="31348"/>
                  </a:cubicBezTo>
                  <a:lnTo>
                    <a:pt x="32002" y="56303"/>
                  </a:lnTo>
                  <a:lnTo>
                    <a:pt x="20570" y="56303"/>
                  </a:lnTo>
                  <a:lnTo>
                    <a:pt x="20570" y="33920"/>
                  </a:lnTo>
                  <a:cubicBezTo>
                    <a:pt x="20570" y="27633"/>
                    <a:pt x="18282" y="24395"/>
                    <a:pt x="13617" y="24395"/>
                  </a:cubicBezTo>
                  <a:cubicBezTo>
                    <a:pt x="11426" y="24338"/>
                    <a:pt x="9236" y="25242"/>
                    <a:pt x="7710" y="26871"/>
                  </a:cubicBezTo>
                  <a:cubicBezTo>
                    <a:pt x="5808" y="28843"/>
                    <a:pt x="4948" y="31510"/>
                    <a:pt x="5138" y="34206"/>
                  </a:cubicBezTo>
                  <a:close/>
                </a:path>
              </a:pathLst>
            </a:custGeom>
            <a:solidFill>
              <a:srgbClr val="6D6E71"/>
            </a:solidFill>
            <a:ln w="9525" cap="flat">
              <a:noFill/>
              <a:prstDash val="solid"/>
              <a:miter/>
            </a:ln>
          </p:spPr>
          <p:txBody>
            <a:bodyPr rtlCol="0" anchor="ctr"/>
            <a:lstStyle/>
            <a:p>
              <a:endParaRPr lang="en-US"/>
            </a:p>
          </p:txBody>
        </p:sp>
        <p:sp>
          <p:nvSpPr>
            <p:cNvPr id="1991" name="Freeform: Shape 1990">
              <a:extLst>
                <a:ext uri="{FF2B5EF4-FFF2-40B4-BE49-F238E27FC236}">
                  <a16:creationId xmlns:a16="http://schemas.microsoft.com/office/drawing/2014/main" id="{82F0BA9C-52E8-4AAE-990A-9253A5DFABA4}"/>
                </a:ext>
              </a:extLst>
            </p:cNvPr>
            <p:cNvSpPr/>
            <p:nvPr/>
          </p:nvSpPr>
          <p:spPr>
            <a:xfrm>
              <a:off x="19291809" y="4990324"/>
              <a:ext cx="37132" cy="42215"/>
            </a:xfrm>
            <a:custGeom>
              <a:avLst/>
              <a:gdLst>
                <a:gd name="connsiteX0" fmla="*/ 30794 w 37132"/>
                <a:gd name="connsiteY0" fmla="*/ 41363 h 42215"/>
                <a:gd name="connsiteX1" fmla="*/ 20032 w 37132"/>
                <a:gd name="connsiteY1" fmla="*/ 41363 h 42215"/>
                <a:gd name="connsiteX2" fmla="*/ 20032 w 37132"/>
                <a:gd name="connsiteY2" fmla="*/ 36411 h 42215"/>
                <a:gd name="connsiteX3" fmla="*/ 9079 w 37132"/>
                <a:gd name="connsiteY3" fmla="*/ 42030 h 42215"/>
                <a:gd name="connsiteX4" fmla="*/ -1879 w 37132"/>
                <a:gd name="connsiteY4" fmla="*/ 38221 h 42215"/>
                <a:gd name="connsiteX5" fmla="*/ -6260 w 37132"/>
                <a:gd name="connsiteY5" fmla="*/ 28124 h 42215"/>
                <a:gd name="connsiteX6" fmla="*/ -1688 w 37132"/>
                <a:gd name="connsiteY6" fmla="*/ 18599 h 42215"/>
                <a:gd name="connsiteX7" fmla="*/ 10790 w 37132"/>
                <a:gd name="connsiteY7" fmla="*/ 15551 h 42215"/>
                <a:gd name="connsiteX8" fmla="*/ 19362 w 37132"/>
                <a:gd name="connsiteY8" fmla="*/ 15551 h 42215"/>
                <a:gd name="connsiteX9" fmla="*/ 19362 w 37132"/>
                <a:gd name="connsiteY9" fmla="*/ 15551 h 42215"/>
                <a:gd name="connsiteX10" fmla="*/ 12409 w 37132"/>
                <a:gd name="connsiteY10" fmla="*/ 8979 h 42215"/>
                <a:gd name="connsiteX11" fmla="*/ 6126 w 37132"/>
                <a:gd name="connsiteY11" fmla="*/ 10217 h 42215"/>
                <a:gd name="connsiteX12" fmla="*/ 503 w 37132"/>
                <a:gd name="connsiteY12" fmla="*/ 13170 h 42215"/>
                <a:gd name="connsiteX13" fmla="*/ -4641 w 37132"/>
                <a:gd name="connsiteY13" fmla="*/ 5740 h 42215"/>
                <a:gd name="connsiteX14" fmla="*/ 13841 w 37132"/>
                <a:gd name="connsiteY14" fmla="*/ -165 h 42215"/>
                <a:gd name="connsiteX15" fmla="*/ 26031 w 37132"/>
                <a:gd name="connsiteY15" fmla="*/ 3645 h 42215"/>
                <a:gd name="connsiteX16" fmla="*/ 30794 w 37132"/>
                <a:gd name="connsiteY16" fmla="*/ 15456 h 42215"/>
                <a:gd name="connsiteX17" fmla="*/ 19269 w 37132"/>
                <a:gd name="connsiteY17" fmla="*/ 25743 h 42215"/>
                <a:gd name="connsiteX18" fmla="*/ 19269 w 37132"/>
                <a:gd name="connsiteY18" fmla="*/ 23742 h 42215"/>
                <a:gd name="connsiteX19" fmla="*/ 11744 w 37132"/>
                <a:gd name="connsiteY19" fmla="*/ 23742 h 42215"/>
                <a:gd name="connsiteX20" fmla="*/ 4884 w 37132"/>
                <a:gd name="connsiteY20" fmla="*/ 28029 h 42215"/>
                <a:gd name="connsiteX21" fmla="*/ 6507 w 37132"/>
                <a:gd name="connsiteY21" fmla="*/ 31458 h 42215"/>
                <a:gd name="connsiteX22" fmla="*/ 11172 w 37132"/>
                <a:gd name="connsiteY22" fmla="*/ 32601 h 42215"/>
                <a:gd name="connsiteX23" fmla="*/ 16506 w 37132"/>
                <a:gd name="connsiteY23" fmla="*/ 30696 h 42215"/>
                <a:gd name="connsiteX24" fmla="*/ 18795 w 37132"/>
                <a:gd name="connsiteY24" fmla="*/ 26124 h 42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132" h="42215">
                  <a:moveTo>
                    <a:pt x="30794" y="41363"/>
                  </a:moveTo>
                  <a:lnTo>
                    <a:pt x="20032" y="41363"/>
                  </a:lnTo>
                  <a:lnTo>
                    <a:pt x="20032" y="36411"/>
                  </a:lnTo>
                  <a:cubicBezTo>
                    <a:pt x="17460" y="39935"/>
                    <a:pt x="13460" y="42021"/>
                    <a:pt x="9079" y="42030"/>
                  </a:cubicBezTo>
                  <a:cubicBezTo>
                    <a:pt x="5075" y="42126"/>
                    <a:pt x="1172" y="40773"/>
                    <a:pt x="-1879" y="38221"/>
                  </a:cubicBezTo>
                  <a:cubicBezTo>
                    <a:pt x="-4832" y="35696"/>
                    <a:pt x="-6450" y="31981"/>
                    <a:pt x="-6260" y="28124"/>
                  </a:cubicBezTo>
                  <a:cubicBezTo>
                    <a:pt x="-6543" y="24362"/>
                    <a:pt x="-4734" y="20742"/>
                    <a:pt x="-1688" y="18599"/>
                  </a:cubicBezTo>
                  <a:cubicBezTo>
                    <a:pt x="2126" y="16389"/>
                    <a:pt x="6409" y="15323"/>
                    <a:pt x="10790" y="15551"/>
                  </a:cubicBezTo>
                  <a:lnTo>
                    <a:pt x="19362" y="15551"/>
                  </a:lnTo>
                  <a:lnTo>
                    <a:pt x="19362" y="15551"/>
                  </a:lnTo>
                  <a:cubicBezTo>
                    <a:pt x="19362" y="11169"/>
                    <a:pt x="16981" y="8979"/>
                    <a:pt x="12409" y="8979"/>
                  </a:cubicBezTo>
                  <a:cubicBezTo>
                    <a:pt x="10218" y="9036"/>
                    <a:pt x="8125" y="9455"/>
                    <a:pt x="6126" y="10217"/>
                  </a:cubicBezTo>
                  <a:cubicBezTo>
                    <a:pt x="4126" y="10874"/>
                    <a:pt x="2219" y="11865"/>
                    <a:pt x="503" y="13170"/>
                  </a:cubicBezTo>
                  <a:lnTo>
                    <a:pt x="-4641" y="5740"/>
                  </a:lnTo>
                  <a:cubicBezTo>
                    <a:pt x="693" y="1835"/>
                    <a:pt x="7172" y="-242"/>
                    <a:pt x="13841" y="-165"/>
                  </a:cubicBezTo>
                  <a:cubicBezTo>
                    <a:pt x="18223" y="-337"/>
                    <a:pt x="22506" y="1006"/>
                    <a:pt x="26031" y="3645"/>
                  </a:cubicBezTo>
                  <a:cubicBezTo>
                    <a:pt x="29366" y="6598"/>
                    <a:pt x="31175" y="10989"/>
                    <a:pt x="30794" y="15456"/>
                  </a:cubicBezTo>
                  <a:close/>
                  <a:moveTo>
                    <a:pt x="19269" y="25743"/>
                  </a:moveTo>
                  <a:lnTo>
                    <a:pt x="19269" y="23742"/>
                  </a:lnTo>
                  <a:lnTo>
                    <a:pt x="11744" y="23742"/>
                  </a:lnTo>
                  <a:cubicBezTo>
                    <a:pt x="7172" y="23742"/>
                    <a:pt x="4884" y="25171"/>
                    <a:pt x="4884" y="28029"/>
                  </a:cubicBezTo>
                  <a:cubicBezTo>
                    <a:pt x="4791" y="29372"/>
                    <a:pt x="5363" y="30667"/>
                    <a:pt x="6507" y="31458"/>
                  </a:cubicBezTo>
                  <a:cubicBezTo>
                    <a:pt x="7935" y="32305"/>
                    <a:pt x="9553" y="32705"/>
                    <a:pt x="11172" y="32601"/>
                  </a:cubicBezTo>
                  <a:cubicBezTo>
                    <a:pt x="13172" y="32658"/>
                    <a:pt x="14981" y="31972"/>
                    <a:pt x="16506" y="30696"/>
                  </a:cubicBezTo>
                  <a:cubicBezTo>
                    <a:pt x="17934" y="29610"/>
                    <a:pt x="18795" y="27914"/>
                    <a:pt x="18795" y="26124"/>
                  </a:cubicBezTo>
                  <a:close/>
                </a:path>
              </a:pathLst>
            </a:custGeom>
            <a:solidFill>
              <a:srgbClr val="6D6E71"/>
            </a:solidFill>
            <a:ln w="9525" cap="flat">
              <a:noFill/>
              <a:prstDash val="solid"/>
              <a:miter/>
            </a:ln>
          </p:spPr>
          <p:txBody>
            <a:bodyPr rtlCol="0" anchor="ctr"/>
            <a:lstStyle/>
            <a:p>
              <a:endParaRPr lang="en-US"/>
            </a:p>
          </p:txBody>
        </p:sp>
        <p:sp>
          <p:nvSpPr>
            <p:cNvPr id="1992" name="Freeform: Shape 1991">
              <a:extLst>
                <a:ext uri="{FF2B5EF4-FFF2-40B4-BE49-F238E27FC236}">
                  <a16:creationId xmlns:a16="http://schemas.microsoft.com/office/drawing/2014/main" id="{F32108AC-497D-486A-8ABB-1A78FC3843D3}"/>
                </a:ext>
              </a:extLst>
            </p:cNvPr>
            <p:cNvSpPr/>
            <p:nvPr/>
          </p:nvSpPr>
          <p:spPr>
            <a:xfrm>
              <a:off x="19338416" y="4990053"/>
              <a:ext cx="23719" cy="41719"/>
            </a:xfrm>
            <a:custGeom>
              <a:avLst/>
              <a:gdLst>
                <a:gd name="connsiteX0" fmla="*/ 15715 w 23719"/>
                <a:gd name="connsiteY0" fmla="*/ 10678 h 41719"/>
                <a:gd name="connsiteX1" fmla="*/ 8092 w 23719"/>
                <a:gd name="connsiteY1" fmla="*/ 14298 h 41719"/>
                <a:gd name="connsiteX2" fmla="*/ 5524 w 23719"/>
                <a:gd name="connsiteY2" fmla="*/ 23823 h 41719"/>
                <a:gd name="connsiteX3" fmla="*/ 5524 w 23719"/>
                <a:gd name="connsiteY3" fmla="*/ 41540 h 41719"/>
                <a:gd name="connsiteX4" fmla="*/ -6289 w 23719"/>
                <a:gd name="connsiteY4" fmla="*/ 41540 h 41719"/>
                <a:gd name="connsiteX5" fmla="*/ -6289 w 23719"/>
                <a:gd name="connsiteY5" fmla="*/ 582 h 41719"/>
                <a:gd name="connsiteX6" fmla="*/ 5143 w 23719"/>
                <a:gd name="connsiteY6" fmla="*/ 582 h 41719"/>
                <a:gd name="connsiteX7" fmla="*/ 5143 w 23719"/>
                <a:gd name="connsiteY7" fmla="*/ 5916 h 41719"/>
                <a:gd name="connsiteX8" fmla="*/ 10664 w 23719"/>
                <a:gd name="connsiteY8" fmla="*/ 1725 h 41719"/>
                <a:gd name="connsiteX9" fmla="*/ 17431 w 23719"/>
                <a:gd name="connsiteY9" fmla="*/ -180 h 41719"/>
                <a:gd name="connsiteX10" fmla="*/ 17431 w 23719"/>
                <a:gd name="connsiteY10" fmla="*/ 10583 h 4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719" h="41719">
                  <a:moveTo>
                    <a:pt x="15715" y="10678"/>
                  </a:moveTo>
                  <a:cubicBezTo>
                    <a:pt x="12761" y="10488"/>
                    <a:pt x="9808" y="11850"/>
                    <a:pt x="8092" y="14298"/>
                  </a:cubicBezTo>
                  <a:cubicBezTo>
                    <a:pt x="6283" y="17136"/>
                    <a:pt x="5427" y="20461"/>
                    <a:pt x="5524" y="23823"/>
                  </a:cubicBezTo>
                  <a:lnTo>
                    <a:pt x="5524" y="41540"/>
                  </a:lnTo>
                  <a:lnTo>
                    <a:pt x="-6289" y="41540"/>
                  </a:lnTo>
                  <a:lnTo>
                    <a:pt x="-6289" y="582"/>
                  </a:lnTo>
                  <a:lnTo>
                    <a:pt x="5143" y="582"/>
                  </a:lnTo>
                  <a:lnTo>
                    <a:pt x="5143" y="5916"/>
                  </a:lnTo>
                  <a:cubicBezTo>
                    <a:pt x="6762" y="4220"/>
                    <a:pt x="8571" y="2801"/>
                    <a:pt x="10664" y="1725"/>
                  </a:cubicBezTo>
                  <a:cubicBezTo>
                    <a:pt x="12761" y="563"/>
                    <a:pt x="15049" y="-95"/>
                    <a:pt x="17431" y="-180"/>
                  </a:cubicBezTo>
                  <a:lnTo>
                    <a:pt x="17431" y="10583"/>
                  </a:lnTo>
                  <a:close/>
                </a:path>
              </a:pathLst>
            </a:custGeom>
            <a:solidFill>
              <a:srgbClr val="6D6E71"/>
            </a:solidFill>
            <a:ln w="9525" cap="flat">
              <a:noFill/>
              <a:prstDash val="solid"/>
              <a:miter/>
            </a:ln>
          </p:spPr>
          <p:txBody>
            <a:bodyPr rtlCol="0" anchor="ctr"/>
            <a:lstStyle/>
            <a:p>
              <a:endParaRPr lang="en-US"/>
            </a:p>
          </p:txBody>
        </p:sp>
        <p:sp>
          <p:nvSpPr>
            <p:cNvPr id="1993" name="Freeform: Shape 1992">
              <a:extLst>
                <a:ext uri="{FF2B5EF4-FFF2-40B4-BE49-F238E27FC236}">
                  <a16:creationId xmlns:a16="http://schemas.microsoft.com/office/drawing/2014/main" id="{479A3D31-8A65-45E6-9B71-D4ADA982C5FC}"/>
                </a:ext>
              </a:extLst>
            </p:cNvPr>
            <p:cNvSpPr/>
            <p:nvPr/>
          </p:nvSpPr>
          <p:spPr>
            <a:xfrm>
              <a:off x="19369945" y="4990136"/>
              <a:ext cx="64517" cy="41730"/>
            </a:xfrm>
            <a:custGeom>
              <a:avLst/>
              <a:gdLst>
                <a:gd name="connsiteX0" fmla="*/ 31332 w 64517"/>
                <a:gd name="connsiteY0" fmla="*/ 19453 h 41730"/>
                <a:gd name="connsiteX1" fmla="*/ 31332 w 64517"/>
                <a:gd name="connsiteY1" fmla="*/ 41551 h 41730"/>
                <a:gd name="connsiteX2" fmla="*/ 19807 w 64517"/>
                <a:gd name="connsiteY2" fmla="*/ 41551 h 41730"/>
                <a:gd name="connsiteX3" fmla="*/ 19807 w 64517"/>
                <a:gd name="connsiteY3" fmla="*/ 19167 h 41730"/>
                <a:gd name="connsiteX4" fmla="*/ 18286 w 64517"/>
                <a:gd name="connsiteY4" fmla="*/ 12024 h 41730"/>
                <a:gd name="connsiteX5" fmla="*/ 13524 w 64517"/>
                <a:gd name="connsiteY5" fmla="*/ 9738 h 41730"/>
                <a:gd name="connsiteX6" fmla="*/ 7617 w 64517"/>
                <a:gd name="connsiteY6" fmla="*/ 12214 h 41730"/>
                <a:gd name="connsiteX7" fmla="*/ 5045 w 64517"/>
                <a:gd name="connsiteY7" fmla="*/ 19453 h 41730"/>
                <a:gd name="connsiteX8" fmla="*/ 5045 w 64517"/>
                <a:gd name="connsiteY8" fmla="*/ 41551 h 41730"/>
                <a:gd name="connsiteX9" fmla="*/ -6289 w 64517"/>
                <a:gd name="connsiteY9" fmla="*/ 41551 h 41730"/>
                <a:gd name="connsiteX10" fmla="*/ -6289 w 64517"/>
                <a:gd name="connsiteY10" fmla="*/ 594 h 41730"/>
                <a:gd name="connsiteX11" fmla="*/ 5045 w 64517"/>
                <a:gd name="connsiteY11" fmla="*/ 594 h 41730"/>
                <a:gd name="connsiteX12" fmla="*/ 5045 w 64517"/>
                <a:gd name="connsiteY12" fmla="*/ 5166 h 41730"/>
                <a:gd name="connsiteX13" fmla="*/ 15905 w 64517"/>
                <a:gd name="connsiteY13" fmla="*/ -169 h 41730"/>
                <a:gd name="connsiteX14" fmla="*/ 22951 w 64517"/>
                <a:gd name="connsiteY14" fmla="*/ 2118 h 41730"/>
                <a:gd name="connsiteX15" fmla="*/ 27714 w 64517"/>
                <a:gd name="connsiteY15" fmla="*/ 7737 h 41730"/>
                <a:gd name="connsiteX16" fmla="*/ 34095 w 64517"/>
                <a:gd name="connsiteY16" fmla="*/ 1927 h 41730"/>
                <a:gd name="connsiteX17" fmla="*/ 42099 w 64517"/>
                <a:gd name="connsiteY17" fmla="*/ -169 h 41730"/>
                <a:gd name="connsiteX18" fmla="*/ 53815 w 64517"/>
                <a:gd name="connsiteY18" fmla="*/ 4213 h 41730"/>
                <a:gd name="connsiteX19" fmla="*/ 58196 w 64517"/>
                <a:gd name="connsiteY19" fmla="*/ 16595 h 41730"/>
                <a:gd name="connsiteX20" fmla="*/ 58196 w 64517"/>
                <a:gd name="connsiteY20" fmla="*/ 41551 h 41730"/>
                <a:gd name="connsiteX21" fmla="*/ 46671 w 64517"/>
                <a:gd name="connsiteY21" fmla="*/ 41551 h 41730"/>
                <a:gd name="connsiteX22" fmla="*/ 46671 w 64517"/>
                <a:gd name="connsiteY22" fmla="*/ 19167 h 41730"/>
                <a:gd name="connsiteX23" fmla="*/ 39811 w 64517"/>
                <a:gd name="connsiteY23" fmla="*/ 9642 h 41730"/>
                <a:gd name="connsiteX24" fmla="*/ 33811 w 64517"/>
                <a:gd name="connsiteY24" fmla="*/ 12119 h 41730"/>
                <a:gd name="connsiteX25" fmla="*/ 31332 w 64517"/>
                <a:gd name="connsiteY25" fmla="*/ 19453 h 41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4517" h="41730">
                  <a:moveTo>
                    <a:pt x="31332" y="19453"/>
                  </a:moveTo>
                  <a:lnTo>
                    <a:pt x="31332" y="41551"/>
                  </a:lnTo>
                  <a:lnTo>
                    <a:pt x="19807" y="41551"/>
                  </a:lnTo>
                  <a:lnTo>
                    <a:pt x="19807" y="19167"/>
                  </a:lnTo>
                  <a:cubicBezTo>
                    <a:pt x="19998" y="16691"/>
                    <a:pt x="19426" y="14205"/>
                    <a:pt x="18286" y="12024"/>
                  </a:cubicBezTo>
                  <a:cubicBezTo>
                    <a:pt x="17235" y="10462"/>
                    <a:pt x="15426" y="9585"/>
                    <a:pt x="13524" y="9738"/>
                  </a:cubicBezTo>
                  <a:cubicBezTo>
                    <a:pt x="11333" y="9719"/>
                    <a:pt x="9143" y="10614"/>
                    <a:pt x="7617" y="12214"/>
                  </a:cubicBezTo>
                  <a:cubicBezTo>
                    <a:pt x="5808" y="14157"/>
                    <a:pt x="4855" y="16786"/>
                    <a:pt x="5045" y="19453"/>
                  </a:cubicBezTo>
                  <a:lnTo>
                    <a:pt x="5045" y="41551"/>
                  </a:lnTo>
                  <a:lnTo>
                    <a:pt x="-6289" y="41551"/>
                  </a:lnTo>
                  <a:lnTo>
                    <a:pt x="-6289" y="594"/>
                  </a:lnTo>
                  <a:lnTo>
                    <a:pt x="5045" y="594"/>
                  </a:lnTo>
                  <a:lnTo>
                    <a:pt x="5045" y="5166"/>
                  </a:lnTo>
                  <a:cubicBezTo>
                    <a:pt x="7710" y="1879"/>
                    <a:pt x="11715" y="-73"/>
                    <a:pt x="15905" y="-169"/>
                  </a:cubicBezTo>
                  <a:cubicBezTo>
                    <a:pt x="18477" y="-187"/>
                    <a:pt x="20951" y="613"/>
                    <a:pt x="22951" y="2118"/>
                  </a:cubicBezTo>
                  <a:cubicBezTo>
                    <a:pt x="24951" y="3565"/>
                    <a:pt x="26667" y="5499"/>
                    <a:pt x="27714" y="7737"/>
                  </a:cubicBezTo>
                  <a:cubicBezTo>
                    <a:pt x="29239" y="5261"/>
                    <a:pt x="31523" y="3251"/>
                    <a:pt x="34095" y="1927"/>
                  </a:cubicBezTo>
                  <a:cubicBezTo>
                    <a:pt x="36574" y="613"/>
                    <a:pt x="39336" y="-102"/>
                    <a:pt x="42099" y="-169"/>
                  </a:cubicBezTo>
                  <a:cubicBezTo>
                    <a:pt x="46480" y="-330"/>
                    <a:pt x="50671" y="1241"/>
                    <a:pt x="53815" y="4213"/>
                  </a:cubicBezTo>
                  <a:cubicBezTo>
                    <a:pt x="56959" y="7547"/>
                    <a:pt x="58479" y="12043"/>
                    <a:pt x="58196" y="16595"/>
                  </a:cubicBezTo>
                  <a:lnTo>
                    <a:pt x="58196" y="41551"/>
                  </a:lnTo>
                  <a:lnTo>
                    <a:pt x="46671" y="41551"/>
                  </a:lnTo>
                  <a:lnTo>
                    <a:pt x="46671" y="19167"/>
                  </a:lnTo>
                  <a:cubicBezTo>
                    <a:pt x="46671" y="12814"/>
                    <a:pt x="44383" y="9642"/>
                    <a:pt x="39811" y="9642"/>
                  </a:cubicBezTo>
                  <a:cubicBezTo>
                    <a:pt x="37527" y="9595"/>
                    <a:pt x="35337" y="10490"/>
                    <a:pt x="33811" y="12119"/>
                  </a:cubicBezTo>
                  <a:cubicBezTo>
                    <a:pt x="32002" y="14100"/>
                    <a:pt x="31048" y="16767"/>
                    <a:pt x="31332" y="19453"/>
                  </a:cubicBezTo>
                  <a:close/>
                </a:path>
              </a:pathLst>
            </a:custGeom>
            <a:solidFill>
              <a:srgbClr val="6D6E71"/>
            </a:solidFill>
            <a:ln w="9525" cap="flat">
              <a:noFill/>
              <a:prstDash val="solid"/>
              <a:miter/>
            </a:ln>
          </p:spPr>
          <p:txBody>
            <a:bodyPr rtlCol="0" anchor="ctr"/>
            <a:lstStyle/>
            <a:p>
              <a:endParaRPr lang="en-US"/>
            </a:p>
          </p:txBody>
        </p:sp>
        <p:sp>
          <p:nvSpPr>
            <p:cNvPr id="1994" name="Freeform: Shape 1993">
              <a:extLst>
                <a:ext uri="{FF2B5EF4-FFF2-40B4-BE49-F238E27FC236}">
                  <a16:creationId xmlns:a16="http://schemas.microsoft.com/office/drawing/2014/main" id="{5735EBB1-91A4-44BC-B85D-EEDBE5E42743}"/>
                </a:ext>
              </a:extLst>
            </p:cNvPr>
            <p:cNvSpPr/>
            <p:nvPr/>
          </p:nvSpPr>
          <p:spPr>
            <a:xfrm>
              <a:off x="19442590" y="4990324"/>
              <a:ext cx="37132" cy="42215"/>
            </a:xfrm>
            <a:custGeom>
              <a:avLst/>
              <a:gdLst>
                <a:gd name="connsiteX0" fmla="*/ 30794 w 37132"/>
                <a:gd name="connsiteY0" fmla="*/ 41363 h 42215"/>
                <a:gd name="connsiteX1" fmla="*/ 20032 w 37132"/>
                <a:gd name="connsiteY1" fmla="*/ 41363 h 42215"/>
                <a:gd name="connsiteX2" fmla="*/ 20032 w 37132"/>
                <a:gd name="connsiteY2" fmla="*/ 36411 h 42215"/>
                <a:gd name="connsiteX3" fmla="*/ 9074 w 37132"/>
                <a:gd name="connsiteY3" fmla="*/ 42030 h 42215"/>
                <a:gd name="connsiteX4" fmla="*/ -1879 w 37132"/>
                <a:gd name="connsiteY4" fmla="*/ 38221 h 42215"/>
                <a:gd name="connsiteX5" fmla="*/ -6260 w 37132"/>
                <a:gd name="connsiteY5" fmla="*/ 28124 h 42215"/>
                <a:gd name="connsiteX6" fmla="*/ -1688 w 37132"/>
                <a:gd name="connsiteY6" fmla="*/ 18599 h 42215"/>
                <a:gd name="connsiteX7" fmla="*/ 10790 w 37132"/>
                <a:gd name="connsiteY7" fmla="*/ 15551 h 42215"/>
                <a:gd name="connsiteX8" fmla="*/ 19362 w 37132"/>
                <a:gd name="connsiteY8" fmla="*/ 15551 h 42215"/>
                <a:gd name="connsiteX9" fmla="*/ 19362 w 37132"/>
                <a:gd name="connsiteY9" fmla="*/ 15551 h 42215"/>
                <a:gd name="connsiteX10" fmla="*/ 12409 w 37132"/>
                <a:gd name="connsiteY10" fmla="*/ 8979 h 42215"/>
                <a:gd name="connsiteX11" fmla="*/ 6126 w 37132"/>
                <a:gd name="connsiteY11" fmla="*/ 10217 h 42215"/>
                <a:gd name="connsiteX12" fmla="*/ 503 w 37132"/>
                <a:gd name="connsiteY12" fmla="*/ 13170 h 42215"/>
                <a:gd name="connsiteX13" fmla="*/ -4641 w 37132"/>
                <a:gd name="connsiteY13" fmla="*/ 5740 h 42215"/>
                <a:gd name="connsiteX14" fmla="*/ 13837 w 37132"/>
                <a:gd name="connsiteY14" fmla="*/ -165 h 42215"/>
                <a:gd name="connsiteX15" fmla="*/ 26031 w 37132"/>
                <a:gd name="connsiteY15" fmla="*/ 3645 h 42215"/>
                <a:gd name="connsiteX16" fmla="*/ 30794 w 37132"/>
                <a:gd name="connsiteY16" fmla="*/ 15456 h 42215"/>
                <a:gd name="connsiteX17" fmla="*/ 19269 w 37132"/>
                <a:gd name="connsiteY17" fmla="*/ 25743 h 42215"/>
                <a:gd name="connsiteX18" fmla="*/ 19269 w 37132"/>
                <a:gd name="connsiteY18" fmla="*/ 23742 h 42215"/>
                <a:gd name="connsiteX19" fmla="*/ 12125 w 37132"/>
                <a:gd name="connsiteY19" fmla="*/ 23742 h 42215"/>
                <a:gd name="connsiteX20" fmla="*/ 5265 w 37132"/>
                <a:gd name="connsiteY20" fmla="*/ 28029 h 42215"/>
                <a:gd name="connsiteX21" fmla="*/ 6884 w 37132"/>
                <a:gd name="connsiteY21" fmla="*/ 31458 h 42215"/>
                <a:gd name="connsiteX22" fmla="*/ 11553 w 37132"/>
                <a:gd name="connsiteY22" fmla="*/ 32601 h 42215"/>
                <a:gd name="connsiteX23" fmla="*/ 16888 w 37132"/>
                <a:gd name="connsiteY23" fmla="*/ 30696 h 42215"/>
                <a:gd name="connsiteX24" fmla="*/ 19269 w 37132"/>
                <a:gd name="connsiteY24" fmla="*/ 26124 h 42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132" h="42215">
                  <a:moveTo>
                    <a:pt x="30794" y="41363"/>
                  </a:moveTo>
                  <a:lnTo>
                    <a:pt x="20032" y="41363"/>
                  </a:lnTo>
                  <a:lnTo>
                    <a:pt x="20032" y="36411"/>
                  </a:lnTo>
                  <a:cubicBezTo>
                    <a:pt x="17460" y="39935"/>
                    <a:pt x="13455" y="42021"/>
                    <a:pt x="9074" y="42030"/>
                  </a:cubicBezTo>
                  <a:cubicBezTo>
                    <a:pt x="5075" y="42126"/>
                    <a:pt x="1172" y="40773"/>
                    <a:pt x="-1879" y="38221"/>
                  </a:cubicBezTo>
                  <a:cubicBezTo>
                    <a:pt x="-4832" y="35696"/>
                    <a:pt x="-6450" y="31981"/>
                    <a:pt x="-6260" y="28124"/>
                  </a:cubicBezTo>
                  <a:cubicBezTo>
                    <a:pt x="-6543" y="24362"/>
                    <a:pt x="-4734" y="20742"/>
                    <a:pt x="-1688" y="18599"/>
                  </a:cubicBezTo>
                  <a:cubicBezTo>
                    <a:pt x="2121" y="16389"/>
                    <a:pt x="6409" y="15323"/>
                    <a:pt x="10790" y="15551"/>
                  </a:cubicBezTo>
                  <a:lnTo>
                    <a:pt x="19362" y="15551"/>
                  </a:lnTo>
                  <a:lnTo>
                    <a:pt x="19362" y="15551"/>
                  </a:lnTo>
                  <a:cubicBezTo>
                    <a:pt x="19362" y="11169"/>
                    <a:pt x="16981" y="8979"/>
                    <a:pt x="12409" y="8979"/>
                  </a:cubicBezTo>
                  <a:cubicBezTo>
                    <a:pt x="10218" y="9036"/>
                    <a:pt x="8125" y="9455"/>
                    <a:pt x="6126" y="10217"/>
                  </a:cubicBezTo>
                  <a:cubicBezTo>
                    <a:pt x="4121" y="10874"/>
                    <a:pt x="2219" y="11865"/>
                    <a:pt x="503" y="13170"/>
                  </a:cubicBezTo>
                  <a:lnTo>
                    <a:pt x="-4641" y="5740"/>
                  </a:lnTo>
                  <a:cubicBezTo>
                    <a:pt x="693" y="1835"/>
                    <a:pt x="7172" y="-242"/>
                    <a:pt x="13837" y="-165"/>
                  </a:cubicBezTo>
                  <a:cubicBezTo>
                    <a:pt x="18218" y="-337"/>
                    <a:pt x="22506" y="1006"/>
                    <a:pt x="26031" y="3645"/>
                  </a:cubicBezTo>
                  <a:cubicBezTo>
                    <a:pt x="29366" y="6598"/>
                    <a:pt x="31175" y="10989"/>
                    <a:pt x="30794" y="15456"/>
                  </a:cubicBezTo>
                  <a:close/>
                  <a:moveTo>
                    <a:pt x="19269" y="25743"/>
                  </a:moveTo>
                  <a:lnTo>
                    <a:pt x="19269" y="23742"/>
                  </a:lnTo>
                  <a:lnTo>
                    <a:pt x="12125" y="23742"/>
                  </a:lnTo>
                  <a:cubicBezTo>
                    <a:pt x="7553" y="23742"/>
                    <a:pt x="5265" y="25171"/>
                    <a:pt x="5265" y="28029"/>
                  </a:cubicBezTo>
                  <a:cubicBezTo>
                    <a:pt x="5172" y="29372"/>
                    <a:pt x="5837" y="30667"/>
                    <a:pt x="6884" y="31458"/>
                  </a:cubicBezTo>
                  <a:cubicBezTo>
                    <a:pt x="8316" y="32305"/>
                    <a:pt x="9935" y="32705"/>
                    <a:pt x="11553" y="32601"/>
                  </a:cubicBezTo>
                  <a:cubicBezTo>
                    <a:pt x="13553" y="32658"/>
                    <a:pt x="15362" y="31972"/>
                    <a:pt x="16888" y="30696"/>
                  </a:cubicBezTo>
                  <a:cubicBezTo>
                    <a:pt x="18316" y="29629"/>
                    <a:pt x="19269" y="27933"/>
                    <a:pt x="19269" y="26124"/>
                  </a:cubicBezTo>
                  <a:close/>
                </a:path>
              </a:pathLst>
            </a:custGeom>
            <a:solidFill>
              <a:srgbClr val="6D6E71"/>
            </a:solidFill>
            <a:ln w="9525" cap="flat">
              <a:noFill/>
              <a:prstDash val="solid"/>
              <a:miter/>
            </a:ln>
          </p:spPr>
          <p:txBody>
            <a:bodyPr rtlCol="0" anchor="ctr"/>
            <a:lstStyle/>
            <a:p>
              <a:endParaRPr lang="en-US"/>
            </a:p>
          </p:txBody>
        </p:sp>
        <p:sp>
          <p:nvSpPr>
            <p:cNvPr id="1995" name="Freeform: Shape 1994">
              <a:extLst>
                <a:ext uri="{FF2B5EF4-FFF2-40B4-BE49-F238E27FC236}">
                  <a16:creationId xmlns:a16="http://schemas.microsoft.com/office/drawing/2014/main" id="{EDBD2F1B-F64A-4434-A569-5A894A11157A}"/>
                </a:ext>
              </a:extLst>
            </p:cNvPr>
            <p:cNvSpPr/>
            <p:nvPr/>
          </p:nvSpPr>
          <p:spPr>
            <a:xfrm>
              <a:off x="19487721" y="4990147"/>
              <a:ext cx="39196" cy="42393"/>
            </a:xfrm>
            <a:custGeom>
              <a:avLst/>
              <a:gdLst>
                <a:gd name="connsiteX0" fmla="*/ 15857 w 39196"/>
                <a:gd name="connsiteY0" fmla="*/ 32016 h 42393"/>
                <a:gd name="connsiteX1" fmla="*/ 26145 w 39196"/>
                <a:gd name="connsiteY1" fmla="*/ 26301 h 42393"/>
                <a:gd name="connsiteX2" fmla="*/ 32907 w 39196"/>
                <a:gd name="connsiteY2" fmla="*/ 33921 h 42393"/>
                <a:gd name="connsiteX3" fmla="*/ 15764 w 39196"/>
                <a:gd name="connsiteY3" fmla="*/ 42207 h 42393"/>
                <a:gd name="connsiteX4" fmla="*/ 142 w 39196"/>
                <a:gd name="connsiteY4" fmla="*/ 36302 h 42393"/>
                <a:gd name="connsiteX5" fmla="*/ -147 w 39196"/>
                <a:gd name="connsiteY5" fmla="*/ 5993 h 42393"/>
                <a:gd name="connsiteX6" fmla="*/ 142 w 39196"/>
                <a:gd name="connsiteY6" fmla="*/ 5727 h 42393"/>
                <a:gd name="connsiteX7" fmla="*/ 15383 w 39196"/>
                <a:gd name="connsiteY7" fmla="*/ -179 h 42393"/>
                <a:gd name="connsiteX8" fmla="*/ 24336 w 39196"/>
                <a:gd name="connsiteY8" fmla="*/ 1726 h 42393"/>
                <a:gd name="connsiteX9" fmla="*/ 32335 w 39196"/>
                <a:gd name="connsiteY9" fmla="*/ 7060 h 42393"/>
                <a:gd name="connsiteX10" fmla="*/ 26429 w 39196"/>
                <a:gd name="connsiteY10" fmla="*/ 14871 h 42393"/>
                <a:gd name="connsiteX11" fmla="*/ 21573 w 39196"/>
                <a:gd name="connsiteY11" fmla="*/ 11251 h 42393"/>
                <a:gd name="connsiteX12" fmla="*/ 15857 w 39196"/>
                <a:gd name="connsiteY12" fmla="*/ 9918 h 42393"/>
                <a:gd name="connsiteX13" fmla="*/ 8141 w 39196"/>
                <a:gd name="connsiteY13" fmla="*/ 12871 h 42393"/>
                <a:gd name="connsiteX14" fmla="*/ 4904 w 39196"/>
                <a:gd name="connsiteY14" fmla="*/ 20967 h 42393"/>
                <a:gd name="connsiteX15" fmla="*/ 8141 w 39196"/>
                <a:gd name="connsiteY15" fmla="*/ 29158 h 42393"/>
                <a:gd name="connsiteX16" fmla="*/ 15857 w 39196"/>
                <a:gd name="connsiteY16" fmla="*/ 32016 h 4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196" h="42393">
                  <a:moveTo>
                    <a:pt x="15857" y="32016"/>
                  </a:moveTo>
                  <a:cubicBezTo>
                    <a:pt x="19955" y="31835"/>
                    <a:pt x="23764" y="29720"/>
                    <a:pt x="26145" y="26301"/>
                  </a:cubicBezTo>
                  <a:lnTo>
                    <a:pt x="32907" y="33921"/>
                  </a:lnTo>
                  <a:cubicBezTo>
                    <a:pt x="28619" y="38959"/>
                    <a:pt x="22429" y="41960"/>
                    <a:pt x="15764" y="42207"/>
                  </a:cubicBezTo>
                  <a:cubicBezTo>
                    <a:pt x="9951" y="42341"/>
                    <a:pt x="4425" y="40217"/>
                    <a:pt x="142" y="36302"/>
                  </a:cubicBezTo>
                  <a:cubicBezTo>
                    <a:pt x="-8337" y="28006"/>
                    <a:pt x="-8430" y="14442"/>
                    <a:pt x="-147" y="5993"/>
                  </a:cubicBezTo>
                  <a:cubicBezTo>
                    <a:pt x="-49" y="5908"/>
                    <a:pt x="44" y="5813"/>
                    <a:pt x="142" y="5727"/>
                  </a:cubicBezTo>
                  <a:cubicBezTo>
                    <a:pt x="4235" y="1879"/>
                    <a:pt x="9760" y="-236"/>
                    <a:pt x="15383" y="-179"/>
                  </a:cubicBezTo>
                  <a:cubicBezTo>
                    <a:pt x="18429" y="-141"/>
                    <a:pt x="21475" y="507"/>
                    <a:pt x="24336" y="1726"/>
                  </a:cubicBezTo>
                  <a:cubicBezTo>
                    <a:pt x="27382" y="2879"/>
                    <a:pt x="30145" y="4698"/>
                    <a:pt x="32335" y="7060"/>
                  </a:cubicBezTo>
                  <a:lnTo>
                    <a:pt x="26429" y="14871"/>
                  </a:lnTo>
                  <a:cubicBezTo>
                    <a:pt x="25098" y="13328"/>
                    <a:pt x="23475" y="12090"/>
                    <a:pt x="21573" y="11251"/>
                  </a:cubicBezTo>
                  <a:cubicBezTo>
                    <a:pt x="19764" y="10404"/>
                    <a:pt x="17857" y="9947"/>
                    <a:pt x="15857" y="9918"/>
                  </a:cubicBezTo>
                  <a:cubicBezTo>
                    <a:pt x="13002" y="9871"/>
                    <a:pt x="10239" y="10927"/>
                    <a:pt x="8141" y="12871"/>
                  </a:cubicBezTo>
                  <a:cubicBezTo>
                    <a:pt x="5951" y="14947"/>
                    <a:pt x="4714" y="17919"/>
                    <a:pt x="4904" y="20967"/>
                  </a:cubicBezTo>
                  <a:cubicBezTo>
                    <a:pt x="4714" y="24043"/>
                    <a:pt x="5858" y="27044"/>
                    <a:pt x="8141" y="29158"/>
                  </a:cubicBezTo>
                  <a:cubicBezTo>
                    <a:pt x="10239" y="31063"/>
                    <a:pt x="13002" y="32083"/>
                    <a:pt x="15857" y="32016"/>
                  </a:cubicBezTo>
                  <a:close/>
                </a:path>
              </a:pathLst>
            </a:custGeom>
            <a:solidFill>
              <a:srgbClr val="6D6E71"/>
            </a:solidFill>
            <a:ln w="9525" cap="flat">
              <a:noFill/>
              <a:prstDash val="solid"/>
              <a:miter/>
            </a:ln>
          </p:spPr>
          <p:txBody>
            <a:bodyPr rtlCol="0" anchor="ctr"/>
            <a:lstStyle/>
            <a:p>
              <a:endParaRPr lang="en-US"/>
            </a:p>
          </p:txBody>
        </p:sp>
        <p:sp>
          <p:nvSpPr>
            <p:cNvPr id="1996" name="Freeform: Shape 1995">
              <a:extLst>
                <a:ext uri="{FF2B5EF4-FFF2-40B4-BE49-F238E27FC236}">
                  <a16:creationId xmlns:a16="http://schemas.microsoft.com/office/drawing/2014/main" id="{6A405BE2-A56C-4A9B-888D-3E384A49C10E}"/>
                </a:ext>
              </a:extLst>
            </p:cNvPr>
            <p:cNvSpPr/>
            <p:nvPr/>
          </p:nvSpPr>
          <p:spPr>
            <a:xfrm>
              <a:off x="19529200" y="4990910"/>
              <a:ext cx="43434" cy="57150"/>
            </a:xfrm>
            <a:custGeom>
              <a:avLst/>
              <a:gdLst>
                <a:gd name="connsiteX0" fmla="*/ 5906 w 43434"/>
                <a:gd name="connsiteY0" fmla="*/ 56970 h 57150"/>
                <a:gd name="connsiteX1" fmla="*/ -5526 w 43434"/>
                <a:gd name="connsiteY1" fmla="*/ 52017 h 57150"/>
                <a:gd name="connsiteX2" fmla="*/ -285 w 43434"/>
                <a:gd name="connsiteY2" fmla="*/ 43635 h 57150"/>
                <a:gd name="connsiteX3" fmla="*/ 5617 w 43434"/>
                <a:gd name="connsiteY3" fmla="*/ 46397 h 57150"/>
                <a:gd name="connsiteX4" fmla="*/ 8380 w 43434"/>
                <a:gd name="connsiteY4" fmla="*/ 44874 h 57150"/>
                <a:gd name="connsiteX5" fmla="*/ 9524 w 43434"/>
                <a:gd name="connsiteY5" fmla="*/ 41540 h 57150"/>
                <a:gd name="connsiteX6" fmla="*/ -6289 w 43434"/>
                <a:gd name="connsiteY6" fmla="*/ -180 h 57150"/>
                <a:gd name="connsiteX7" fmla="*/ 5906 w 43434"/>
                <a:gd name="connsiteY7" fmla="*/ -180 h 57150"/>
                <a:gd name="connsiteX8" fmla="*/ 15431 w 43434"/>
                <a:gd name="connsiteY8" fmla="*/ 25347 h 57150"/>
                <a:gd name="connsiteX9" fmla="*/ 24956 w 43434"/>
                <a:gd name="connsiteY9" fmla="*/ -180 h 57150"/>
                <a:gd name="connsiteX10" fmla="*/ 37146 w 43434"/>
                <a:gd name="connsiteY10" fmla="*/ -180 h 57150"/>
                <a:gd name="connsiteX11" fmla="*/ 18096 w 43434"/>
                <a:gd name="connsiteY11" fmla="*/ 48112 h 57150"/>
                <a:gd name="connsiteX12" fmla="*/ 12859 w 43434"/>
                <a:gd name="connsiteY12" fmla="*/ 54589 h 57150"/>
                <a:gd name="connsiteX13" fmla="*/ 5906 w 43434"/>
                <a:gd name="connsiteY13" fmla="*/ 5697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434" h="57150">
                  <a:moveTo>
                    <a:pt x="5906" y="56970"/>
                  </a:moveTo>
                  <a:cubicBezTo>
                    <a:pt x="1618" y="56875"/>
                    <a:pt x="-2475" y="55103"/>
                    <a:pt x="-5526" y="52017"/>
                  </a:cubicBezTo>
                  <a:lnTo>
                    <a:pt x="-285" y="43635"/>
                  </a:lnTo>
                  <a:cubicBezTo>
                    <a:pt x="1236" y="45292"/>
                    <a:pt x="3334" y="46283"/>
                    <a:pt x="5617" y="46397"/>
                  </a:cubicBezTo>
                  <a:cubicBezTo>
                    <a:pt x="6762" y="46388"/>
                    <a:pt x="7808" y="45817"/>
                    <a:pt x="8380" y="44874"/>
                  </a:cubicBezTo>
                  <a:cubicBezTo>
                    <a:pt x="9143" y="43911"/>
                    <a:pt x="9524" y="42749"/>
                    <a:pt x="9524" y="41540"/>
                  </a:cubicBezTo>
                  <a:cubicBezTo>
                    <a:pt x="9524" y="40397"/>
                    <a:pt x="4287" y="26490"/>
                    <a:pt x="-6289" y="-180"/>
                  </a:cubicBezTo>
                  <a:lnTo>
                    <a:pt x="5906" y="-180"/>
                  </a:lnTo>
                  <a:lnTo>
                    <a:pt x="15431" y="25347"/>
                  </a:lnTo>
                  <a:lnTo>
                    <a:pt x="24956" y="-180"/>
                  </a:lnTo>
                  <a:lnTo>
                    <a:pt x="37146" y="-180"/>
                  </a:lnTo>
                  <a:lnTo>
                    <a:pt x="18096" y="48112"/>
                  </a:lnTo>
                  <a:cubicBezTo>
                    <a:pt x="17049" y="50769"/>
                    <a:pt x="15240" y="53027"/>
                    <a:pt x="12859" y="54589"/>
                  </a:cubicBezTo>
                  <a:cubicBezTo>
                    <a:pt x="10761" y="55989"/>
                    <a:pt x="8380" y="56808"/>
                    <a:pt x="5906" y="56970"/>
                  </a:cubicBezTo>
                  <a:close/>
                </a:path>
              </a:pathLst>
            </a:custGeom>
            <a:solidFill>
              <a:srgbClr val="6D6E71"/>
            </a:solidFill>
            <a:ln w="9525" cap="flat">
              <a:noFill/>
              <a:prstDash val="solid"/>
              <a:miter/>
            </a:ln>
          </p:spPr>
          <p:txBody>
            <a:bodyPr rtlCol="0" anchor="ctr"/>
            <a:lstStyle/>
            <a:p>
              <a:endParaRPr lang="en-US"/>
            </a:p>
          </p:txBody>
        </p:sp>
        <p:sp>
          <p:nvSpPr>
            <p:cNvPr id="1997" name="Freeform: Shape 1996">
              <a:extLst>
                <a:ext uri="{FF2B5EF4-FFF2-40B4-BE49-F238E27FC236}">
                  <a16:creationId xmlns:a16="http://schemas.microsoft.com/office/drawing/2014/main" id="{C00974FA-95F2-47BA-A182-61AC627C9487}"/>
                </a:ext>
              </a:extLst>
            </p:cNvPr>
            <p:cNvSpPr/>
            <p:nvPr/>
          </p:nvSpPr>
          <p:spPr>
            <a:xfrm>
              <a:off x="19613307" y="4977380"/>
              <a:ext cx="43434" cy="54874"/>
            </a:xfrm>
            <a:custGeom>
              <a:avLst/>
              <a:gdLst>
                <a:gd name="connsiteX0" fmla="*/ 23621 w 43434"/>
                <a:gd name="connsiteY0" fmla="*/ 10493 h 54874"/>
                <a:gd name="connsiteX1" fmla="*/ 16003 w 43434"/>
                <a:gd name="connsiteY1" fmla="*/ 9159 h 54874"/>
                <a:gd name="connsiteX2" fmla="*/ 10189 w 43434"/>
                <a:gd name="connsiteY2" fmla="*/ 10493 h 54874"/>
                <a:gd name="connsiteX3" fmla="*/ 8096 w 43434"/>
                <a:gd name="connsiteY3" fmla="*/ 14303 h 54874"/>
                <a:gd name="connsiteX4" fmla="*/ 9524 w 43434"/>
                <a:gd name="connsiteY4" fmla="*/ 18017 h 54874"/>
                <a:gd name="connsiteX5" fmla="*/ 13333 w 43434"/>
                <a:gd name="connsiteY5" fmla="*/ 20494 h 54874"/>
                <a:gd name="connsiteX6" fmla="*/ 19431 w 43434"/>
                <a:gd name="connsiteY6" fmla="*/ 22590 h 54874"/>
                <a:gd name="connsiteX7" fmla="*/ 28290 w 43434"/>
                <a:gd name="connsiteY7" fmla="*/ 25732 h 54874"/>
                <a:gd name="connsiteX8" fmla="*/ 34192 w 43434"/>
                <a:gd name="connsiteY8" fmla="*/ 30495 h 54874"/>
                <a:gd name="connsiteX9" fmla="*/ 36671 w 43434"/>
                <a:gd name="connsiteY9" fmla="*/ 38687 h 54874"/>
                <a:gd name="connsiteX10" fmla="*/ 34002 w 43434"/>
                <a:gd name="connsiteY10" fmla="*/ 47164 h 54874"/>
                <a:gd name="connsiteX11" fmla="*/ 26765 w 43434"/>
                <a:gd name="connsiteY11" fmla="*/ 52688 h 54874"/>
                <a:gd name="connsiteX12" fmla="*/ 16194 w 43434"/>
                <a:gd name="connsiteY12" fmla="*/ 54689 h 54874"/>
                <a:gd name="connsiteX13" fmla="*/ 3999 w 43434"/>
                <a:gd name="connsiteY13" fmla="*/ 52308 h 54874"/>
                <a:gd name="connsiteX14" fmla="*/ -6289 w 43434"/>
                <a:gd name="connsiteY14" fmla="*/ 46116 h 54874"/>
                <a:gd name="connsiteX15" fmla="*/ -2098 w 43434"/>
                <a:gd name="connsiteY15" fmla="*/ 37449 h 54874"/>
                <a:gd name="connsiteX16" fmla="*/ 7427 w 43434"/>
                <a:gd name="connsiteY16" fmla="*/ 43259 h 54874"/>
                <a:gd name="connsiteX17" fmla="*/ 16952 w 43434"/>
                <a:gd name="connsiteY17" fmla="*/ 45449 h 54874"/>
                <a:gd name="connsiteX18" fmla="*/ 23621 w 43434"/>
                <a:gd name="connsiteY18" fmla="*/ 43735 h 54874"/>
                <a:gd name="connsiteX19" fmla="*/ 26095 w 43434"/>
                <a:gd name="connsiteY19" fmla="*/ 39354 h 54874"/>
                <a:gd name="connsiteX20" fmla="*/ 24574 w 43434"/>
                <a:gd name="connsiteY20" fmla="*/ 35543 h 54874"/>
                <a:gd name="connsiteX21" fmla="*/ 20858 w 43434"/>
                <a:gd name="connsiteY21" fmla="*/ 33162 h 54874"/>
                <a:gd name="connsiteX22" fmla="*/ 14570 w 43434"/>
                <a:gd name="connsiteY22" fmla="*/ 31066 h 54874"/>
                <a:gd name="connsiteX23" fmla="*/ 5715 w 43434"/>
                <a:gd name="connsiteY23" fmla="*/ 27924 h 54874"/>
                <a:gd name="connsiteX24" fmla="*/ -98 w 43434"/>
                <a:gd name="connsiteY24" fmla="*/ 23351 h 54874"/>
                <a:gd name="connsiteX25" fmla="*/ -2573 w 43434"/>
                <a:gd name="connsiteY25" fmla="*/ 15255 h 54874"/>
                <a:gd name="connsiteX26" fmla="*/ -98 w 43434"/>
                <a:gd name="connsiteY26" fmla="*/ 7159 h 54874"/>
                <a:gd name="connsiteX27" fmla="*/ 6952 w 43434"/>
                <a:gd name="connsiteY27" fmla="*/ 1730 h 54874"/>
                <a:gd name="connsiteX28" fmla="*/ 17431 w 43434"/>
                <a:gd name="connsiteY28" fmla="*/ -175 h 54874"/>
                <a:gd name="connsiteX29" fmla="*/ 27621 w 43434"/>
                <a:gd name="connsiteY29" fmla="*/ 1348 h 54874"/>
                <a:gd name="connsiteX30" fmla="*/ 37146 w 43434"/>
                <a:gd name="connsiteY30" fmla="*/ 5444 h 54874"/>
                <a:gd name="connsiteX31" fmla="*/ 33053 w 43434"/>
                <a:gd name="connsiteY31" fmla="*/ 14398 h 54874"/>
                <a:gd name="connsiteX32" fmla="*/ 23621 w 43434"/>
                <a:gd name="connsiteY32" fmla="*/ 10493 h 5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3434" h="54874">
                  <a:moveTo>
                    <a:pt x="23621" y="10493"/>
                  </a:moveTo>
                  <a:cubicBezTo>
                    <a:pt x="21147" y="9693"/>
                    <a:pt x="18575" y="9245"/>
                    <a:pt x="16003" y="9159"/>
                  </a:cubicBezTo>
                  <a:cubicBezTo>
                    <a:pt x="14003" y="9064"/>
                    <a:pt x="11998" y="9530"/>
                    <a:pt x="10189" y="10493"/>
                  </a:cubicBezTo>
                  <a:cubicBezTo>
                    <a:pt x="8859" y="11283"/>
                    <a:pt x="8096" y="12750"/>
                    <a:pt x="8096" y="14303"/>
                  </a:cubicBezTo>
                  <a:cubicBezTo>
                    <a:pt x="7999" y="15684"/>
                    <a:pt x="8571" y="17027"/>
                    <a:pt x="9524" y="18017"/>
                  </a:cubicBezTo>
                  <a:cubicBezTo>
                    <a:pt x="10668" y="19046"/>
                    <a:pt x="11905" y="19885"/>
                    <a:pt x="13333" y="20494"/>
                  </a:cubicBezTo>
                  <a:cubicBezTo>
                    <a:pt x="14761" y="21065"/>
                    <a:pt x="16859" y="21827"/>
                    <a:pt x="19431" y="22590"/>
                  </a:cubicBezTo>
                  <a:cubicBezTo>
                    <a:pt x="22477" y="23427"/>
                    <a:pt x="25430" y="24476"/>
                    <a:pt x="28290" y="25732"/>
                  </a:cubicBezTo>
                  <a:cubicBezTo>
                    <a:pt x="30574" y="26818"/>
                    <a:pt x="32672" y="28447"/>
                    <a:pt x="34192" y="30495"/>
                  </a:cubicBezTo>
                  <a:cubicBezTo>
                    <a:pt x="35909" y="32876"/>
                    <a:pt x="36764" y="35753"/>
                    <a:pt x="36671" y="38687"/>
                  </a:cubicBezTo>
                  <a:cubicBezTo>
                    <a:pt x="36764" y="41735"/>
                    <a:pt x="35811" y="44716"/>
                    <a:pt x="34002" y="47164"/>
                  </a:cubicBezTo>
                  <a:cubicBezTo>
                    <a:pt x="32193" y="49679"/>
                    <a:pt x="29718" y="51602"/>
                    <a:pt x="26765" y="52688"/>
                  </a:cubicBezTo>
                  <a:cubicBezTo>
                    <a:pt x="23430" y="54079"/>
                    <a:pt x="19812" y="54765"/>
                    <a:pt x="16194" y="54689"/>
                  </a:cubicBezTo>
                  <a:cubicBezTo>
                    <a:pt x="11998" y="54641"/>
                    <a:pt x="7906" y="53841"/>
                    <a:pt x="3999" y="52308"/>
                  </a:cubicBezTo>
                  <a:cubicBezTo>
                    <a:pt x="283" y="50850"/>
                    <a:pt x="-3238" y="48764"/>
                    <a:pt x="-6289" y="46116"/>
                  </a:cubicBezTo>
                  <a:lnTo>
                    <a:pt x="-2098" y="37449"/>
                  </a:lnTo>
                  <a:cubicBezTo>
                    <a:pt x="664" y="39934"/>
                    <a:pt x="3906" y="41897"/>
                    <a:pt x="7427" y="43259"/>
                  </a:cubicBezTo>
                  <a:cubicBezTo>
                    <a:pt x="10380" y="44630"/>
                    <a:pt x="13622" y="45373"/>
                    <a:pt x="16952" y="45449"/>
                  </a:cubicBezTo>
                  <a:cubicBezTo>
                    <a:pt x="19333" y="45583"/>
                    <a:pt x="21621" y="44982"/>
                    <a:pt x="23621" y="43735"/>
                  </a:cubicBezTo>
                  <a:cubicBezTo>
                    <a:pt x="25146" y="42820"/>
                    <a:pt x="26095" y="41154"/>
                    <a:pt x="26095" y="39354"/>
                  </a:cubicBezTo>
                  <a:cubicBezTo>
                    <a:pt x="26193" y="37925"/>
                    <a:pt x="25621" y="36534"/>
                    <a:pt x="24574" y="35543"/>
                  </a:cubicBezTo>
                  <a:cubicBezTo>
                    <a:pt x="23528" y="34496"/>
                    <a:pt x="22286" y="33677"/>
                    <a:pt x="20858" y="33162"/>
                  </a:cubicBezTo>
                  <a:cubicBezTo>
                    <a:pt x="18765" y="32334"/>
                    <a:pt x="16668" y="31629"/>
                    <a:pt x="14570" y="31066"/>
                  </a:cubicBezTo>
                  <a:cubicBezTo>
                    <a:pt x="11524" y="30229"/>
                    <a:pt x="8571" y="29180"/>
                    <a:pt x="5715" y="27924"/>
                  </a:cubicBezTo>
                  <a:cubicBezTo>
                    <a:pt x="3427" y="26942"/>
                    <a:pt x="1427" y="25361"/>
                    <a:pt x="-98" y="23351"/>
                  </a:cubicBezTo>
                  <a:cubicBezTo>
                    <a:pt x="-1810" y="21018"/>
                    <a:pt x="-2666" y="18160"/>
                    <a:pt x="-2573" y="15255"/>
                  </a:cubicBezTo>
                  <a:cubicBezTo>
                    <a:pt x="-2666" y="12359"/>
                    <a:pt x="-1810" y="9521"/>
                    <a:pt x="-98" y="7159"/>
                  </a:cubicBezTo>
                  <a:cubicBezTo>
                    <a:pt x="1715" y="4730"/>
                    <a:pt x="4097" y="2854"/>
                    <a:pt x="6952" y="1730"/>
                  </a:cubicBezTo>
                  <a:cubicBezTo>
                    <a:pt x="10287" y="405"/>
                    <a:pt x="13812" y="-242"/>
                    <a:pt x="17431" y="-175"/>
                  </a:cubicBezTo>
                  <a:cubicBezTo>
                    <a:pt x="20858" y="-147"/>
                    <a:pt x="24286" y="368"/>
                    <a:pt x="27621" y="1348"/>
                  </a:cubicBezTo>
                  <a:cubicBezTo>
                    <a:pt x="30955" y="2244"/>
                    <a:pt x="34192" y="3625"/>
                    <a:pt x="37146" y="5444"/>
                  </a:cubicBezTo>
                  <a:lnTo>
                    <a:pt x="33053" y="14398"/>
                  </a:lnTo>
                  <a:cubicBezTo>
                    <a:pt x="30100" y="12693"/>
                    <a:pt x="26956" y="11379"/>
                    <a:pt x="23621" y="10493"/>
                  </a:cubicBezTo>
                  <a:close/>
                </a:path>
              </a:pathLst>
            </a:custGeom>
            <a:solidFill>
              <a:srgbClr val="6D6E71"/>
            </a:solidFill>
            <a:ln w="9525" cap="flat">
              <a:noFill/>
              <a:prstDash val="solid"/>
              <a:miter/>
            </a:ln>
          </p:spPr>
          <p:txBody>
            <a:bodyPr rtlCol="0" anchor="ctr"/>
            <a:lstStyle/>
            <a:p>
              <a:endParaRPr lang="en-US"/>
            </a:p>
          </p:txBody>
        </p:sp>
        <p:sp>
          <p:nvSpPr>
            <p:cNvPr id="1998" name="Freeform: Shape 1997">
              <a:extLst>
                <a:ext uri="{FF2B5EF4-FFF2-40B4-BE49-F238E27FC236}">
                  <a16:creationId xmlns:a16="http://schemas.microsoft.com/office/drawing/2014/main" id="{9B47873E-85A5-4623-9129-108B7FCB2607}"/>
                </a:ext>
              </a:extLst>
            </p:cNvPr>
            <p:cNvSpPr/>
            <p:nvPr/>
          </p:nvSpPr>
          <p:spPr>
            <a:xfrm>
              <a:off x="19662353" y="4990786"/>
              <a:ext cx="40160" cy="41468"/>
            </a:xfrm>
            <a:custGeom>
              <a:avLst/>
              <a:gdLst>
                <a:gd name="connsiteX0" fmla="*/ 28962 w 40160"/>
                <a:gd name="connsiteY0" fmla="*/ 5373 h 41468"/>
                <a:gd name="connsiteX1" fmla="*/ 33823 w 40160"/>
                <a:gd name="connsiteY1" fmla="*/ 20994 h 41468"/>
                <a:gd name="connsiteX2" fmla="*/ 33823 w 40160"/>
                <a:gd name="connsiteY2" fmla="*/ 23947 h 41468"/>
                <a:gd name="connsiteX3" fmla="*/ 3722 w 40160"/>
                <a:gd name="connsiteY3" fmla="*/ 23947 h 41468"/>
                <a:gd name="connsiteX4" fmla="*/ 7722 w 40160"/>
                <a:gd name="connsiteY4" fmla="*/ 30805 h 41468"/>
                <a:gd name="connsiteX5" fmla="*/ 15340 w 40160"/>
                <a:gd name="connsiteY5" fmla="*/ 33281 h 41468"/>
                <a:gd name="connsiteX6" fmla="*/ 21344 w 40160"/>
                <a:gd name="connsiteY6" fmla="*/ 32138 h 41468"/>
                <a:gd name="connsiteX7" fmla="*/ 26297 w 40160"/>
                <a:gd name="connsiteY7" fmla="*/ 28710 h 41468"/>
                <a:gd name="connsiteX8" fmla="*/ 31632 w 40160"/>
                <a:gd name="connsiteY8" fmla="*/ 34234 h 41468"/>
                <a:gd name="connsiteX9" fmla="*/ 24200 w 40160"/>
                <a:gd name="connsiteY9" fmla="*/ 39473 h 41468"/>
                <a:gd name="connsiteX10" fmla="*/ 14675 w 40160"/>
                <a:gd name="connsiteY10" fmla="*/ 41283 h 41468"/>
                <a:gd name="connsiteX11" fmla="*/ 3722 w 40160"/>
                <a:gd name="connsiteY11" fmla="*/ 38711 h 41468"/>
                <a:gd name="connsiteX12" fmla="*/ -3710 w 40160"/>
                <a:gd name="connsiteY12" fmla="*/ 31376 h 41468"/>
                <a:gd name="connsiteX13" fmla="*/ -6282 w 40160"/>
                <a:gd name="connsiteY13" fmla="*/ 20613 h 41468"/>
                <a:gd name="connsiteX14" fmla="*/ -3612 w 40160"/>
                <a:gd name="connsiteY14" fmla="*/ 9850 h 41468"/>
                <a:gd name="connsiteX15" fmla="*/ 3722 w 40160"/>
                <a:gd name="connsiteY15" fmla="*/ 2420 h 41468"/>
                <a:gd name="connsiteX16" fmla="*/ 14484 w 40160"/>
                <a:gd name="connsiteY16" fmla="*/ -151 h 41468"/>
                <a:gd name="connsiteX17" fmla="*/ 28962 w 40160"/>
                <a:gd name="connsiteY17" fmla="*/ 5373 h 41468"/>
                <a:gd name="connsiteX18" fmla="*/ 24772 w 40160"/>
                <a:gd name="connsiteY18" fmla="*/ 17375 h 41468"/>
                <a:gd name="connsiteX19" fmla="*/ 21819 w 40160"/>
                <a:gd name="connsiteY19" fmla="*/ 10231 h 41468"/>
                <a:gd name="connsiteX20" fmla="*/ 14391 w 40160"/>
                <a:gd name="connsiteY20" fmla="*/ 7564 h 41468"/>
                <a:gd name="connsiteX21" fmla="*/ 7057 w 40160"/>
                <a:gd name="connsiteY21" fmla="*/ 10136 h 41468"/>
                <a:gd name="connsiteX22" fmla="*/ 3434 w 40160"/>
                <a:gd name="connsiteY22" fmla="*/ 17375 h 4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160" h="41468">
                  <a:moveTo>
                    <a:pt x="28962" y="5373"/>
                  </a:moveTo>
                  <a:cubicBezTo>
                    <a:pt x="32390" y="9812"/>
                    <a:pt x="34199" y="15365"/>
                    <a:pt x="33823" y="20994"/>
                  </a:cubicBezTo>
                  <a:lnTo>
                    <a:pt x="33823" y="23947"/>
                  </a:lnTo>
                  <a:lnTo>
                    <a:pt x="3722" y="23947"/>
                  </a:lnTo>
                  <a:cubicBezTo>
                    <a:pt x="4196" y="26624"/>
                    <a:pt x="5624" y="29053"/>
                    <a:pt x="7722" y="30805"/>
                  </a:cubicBezTo>
                  <a:cubicBezTo>
                    <a:pt x="9912" y="32462"/>
                    <a:pt x="12582" y="33339"/>
                    <a:pt x="15340" y="33281"/>
                  </a:cubicBezTo>
                  <a:cubicBezTo>
                    <a:pt x="17438" y="33291"/>
                    <a:pt x="19437" y="32901"/>
                    <a:pt x="21344" y="32138"/>
                  </a:cubicBezTo>
                  <a:cubicBezTo>
                    <a:pt x="23246" y="31338"/>
                    <a:pt x="24865" y="30176"/>
                    <a:pt x="26297" y="28710"/>
                  </a:cubicBezTo>
                  <a:lnTo>
                    <a:pt x="31632" y="34234"/>
                  </a:lnTo>
                  <a:cubicBezTo>
                    <a:pt x="29627" y="36529"/>
                    <a:pt x="27056" y="38320"/>
                    <a:pt x="24200" y="39473"/>
                  </a:cubicBezTo>
                  <a:cubicBezTo>
                    <a:pt x="21154" y="40711"/>
                    <a:pt x="17912" y="41330"/>
                    <a:pt x="14675" y="41283"/>
                  </a:cubicBezTo>
                  <a:cubicBezTo>
                    <a:pt x="10866" y="41368"/>
                    <a:pt x="7057" y="40483"/>
                    <a:pt x="3722" y="38711"/>
                  </a:cubicBezTo>
                  <a:cubicBezTo>
                    <a:pt x="578" y="37034"/>
                    <a:pt x="-1994" y="34491"/>
                    <a:pt x="-3710" y="31376"/>
                  </a:cubicBezTo>
                  <a:cubicBezTo>
                    <a:pt x="-5519" y="28071"/>
                    <a:pt x="-6375" y="24366"/>
                    <a:pt x="-6282" y="20613"/>
                  </a:cubicBezTo>
                  <a:cubicBezTo>
                    <a:pt x="-6375" y="16851"/>
                    <a:pt x="-5422" y="13136"/>
                    <a:pt x="-3612" y="9850"/>
                  </a:cubicBezTo>
                  <a:cubicBezTo>
                    <a:pt x="-1896" y="6735"/>
                    <a:pt x="676" y="4163"/>
                    <a:pt x="3722" y="2420"/>
                  </a:cubicBezTo>
                  <a:cubicBezTo>
                    <a:pt x="7057" y="668"/>
                    <a:pt x="10768" y="-218"/>
                    <a:pt x="14484" y="-151"/>
                  </a:cubicBezTo>
                  <a:cubicBezTo>
                    <a:pt x="19912" y="-447"/>
                    <a:pt x="25153" y="1563"/>
                    <a:pt x="28962" y="5373"/>
                  </a:cubicBezTo>
                  <a:close/>
                  <a:moveTo>
                    <a:pt x="24772" y="17375"/>
                  </a:moveTo>
                  <a:cubicBezTo>
                    <a:pt x="24865" y="14679"/>
                    <a:pt x="23726" y="12088"/>
                    <a:pt x="21819" y="10231"/>
                  </a:cubicBezTo>
                  <a:cubicBezTo>
                    <a:pt x="19819" y="8393"/>
                    <a:pt x="17154" y="7431"/>
                    <a:pt x="14391" y="7564"/>
                  </a:cubicBezTo>
                  <a:cubicBezTo>
                    <a:pt x="11722" y="7478"/>
                    <a:pt x="9057" y="8393"/>
                    <a:pt x="7057" y="10136"/>
                  </a:cubicBezTo>
                  <a:cubicBezTo>
                    <a:pt x="5057" y="12069"/>
                    <a:pt x="3815" y="14622"/>
                    <a:pt x="3434" y="17375"/>
                  </a:cubicBezTo>
                  <a:close/>
                </a:path>
              </a:pathLst>
            </a:custGeom>
            <a:solidFill>
              <a:srgbClr val="6D6E71"/>
            </a:solidFill>
            <a:ln w="9525" cap="flat">
              <a:noFill/>
              <a:prstDash val="solid"/>
              <a:miter/>
            </a:ln>
          </p:spPr>
          <p:txBody>
            <a:bodyPr rtlCol="0" anchor="ctr"/>
            <a:lstStyle/>
            <a:p>
              <a:endParaRPr lang="en-US"/>
            </a:p>
          </p:txBody>
        </p:sp>
        <p:sp>
          <p:nvSpPr>
            <p:cNvPr id="1999" name="Freeform: Shape 1998">
              <a:extLst>
                <a:ext uri="{FF2B5EF4-FFF2-40B4-BE49-F238E27FC236}">
                  <a16:creationId xmlns:a16="http://schemas.microsoft.com/office/drawing/2014/main" id="{0CDF5421-712A-4DB9-80D7-C3B27A5DC856}"/>
                </a:ext>
              </a:extLst>
            </p:cNvPr>
            <p:cNvSpPr/>
            <p:nvPr/>
          </p:nvSpPr>
          <p:spPr>
            <a:xfrm>
              <a:off x="19711417" y="4990720"/>
              <a:ext cx="23431" cy="41052"/>
            </a:xfrm>
            <a:custGeom>
              <a:avLst/>
              <a:gdLst>
                <a:gd name="connsiteX0" fmla="*/ 8854 w 23431"/>
                <a:gd name="connsiteY0" fmla="*/ 2011 h 41052"/>
                <a:gd name="connsiteX1" fmla="*/ 17142 w 23431"/>
                <a:gd name="connsiteY1" fmla="*/ -180 h 41052"/>
                <a:gd name="connsiteX2" fmla="*/ 17142 w 23431"/>
                <a:gd name="connsiteY2" fmla="*/ 9345 h 41052"/>
                <a:gd name="connsiteX3" fmla="*/ 7045 w 23431"/>
                <a:gd name="connsiteY3" fmla="*/ 12298 h 41052"/>
                <a:gd name="connsiteX4" fmla="*/ 3236 w 23431"/>
                <a:gd name="connsiteY4" fmla="*/ 21251 h 41052"/>
                <a:gd name="connsiteX5" fmla="*/ 3236 w 23431"/>
                <a:gd name="connsiteY5" fmla="*/ 40873 h 41052"/>
                <a:gd name="connsiteX6" fmla="*/ -6289 w 23431"/>
                <a:gd name="connsiteY6" fmla="*/ 40873 h 41052"/>
                <a:gd name="connsiteX7" fmla="*/ -6289 w 23431"/>
                <a:gd name="connsiteY7" fmla="*/ 105 h 41052"/>
                <a:gd name="connsiteX8" fmla="*/ 3236 w 23431"/>
                <a:gd name="connsiteY8" fmla="*/ 105 h 41052"/>
                <a:gd name="connsiteX9" fmla="*/ 3236 w 23431"/>
                <a:gd name="connsiteY9" fmla="*/ 7916 h 41052"/>
                <a:gd name="connsiteX10" fmla="*/ 8854 w 23431"/>
                <a:gd name="connsiteY10" fmla="*/ 2011 h 4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31" h="41052">
                  <a:moveTo>
                    <a:pt x="8854" y="2011"/>
                  </a:moveTo>
                  <a:cubicBezTo>
                    <a:pt x="11426" y="572"/>
                    <a:pt x="14189" y="-180"/>
                    <a:pt x="17142" y="-180"/>
                  </a:cubicBezTo>
                  <a:lnTo>
                    <a:pt x="17142" y="9345"/>
                  </a:lnTo>
                  <a:cubicBezTo>
                    <a:pt x="13524" y="8840"/>
                    <a:pt x="9808" y="9916"/>
                    <a:pt x="7045" y="12298"/>
                  </a:cubicBezTo>
                  <a:cubicBezTo>
                    <a:pt x="4473" y="14536"/>
                    <a:pt x="3046" y="17841"/>
                    <a:pt x="3236" y="21251"/>
                  </a:cubicBezTo>
                  <a:lnTo>
                    <a:pt x="3236" y="40873"/>
                  </a:lnTo>
                  <a:lnTo>
                    <a:pt x="-6289" y="40873"/>
                  </a:lnTo>
                  <a:lnTo>
                    <a:pt x="-6289" y="105"/>
                  </a:lnTo>
                  <a:lnTo>
                    <a:pt x="3236" y="105"/>
                  </a:lnTo>
                  <a:lnTo>
                    <a:pt x="3236" y="7916"/>
                  </a:lnTo>
                  <a:cubicBezTo>
                    <a:pt x="4566" y="5459"/>
                    <a:pt x="6473" y="3420"/>
                    <a:pt x="8854" y="2011"/>
                  </a:cubicBezTo>
                  <a:close/>
                </a:path>
              </a:pathLst>
            </a:custGeom>
            <a:solidFill>
              <a:srgbClr val="6D6E71"/>
            </a:solidFill>
            <a:ln w="9525" cap="flat">
              <a:noFill/>
              <a:prstDash val="solid"/>
              <a:miter/>
            </a:ln>
          </p:spPr>
          <p:txBody>
            <a:bodyPr rtlCol="0" anchor="ctr"/>
            <a:lstStyle/>
            <a:p>
              <a:endParaRPr lang="en-US"/>
            </a:p>
          </p:txBody>
        </p:sp>
        <p:sp>
          <p:nvSpPr>
            <p:cNvPr id="2000" name="Freeform: Shape 1999">
              <a:extLst>
                <a:ext uri="{FF2B5EF4-FFF2-40B4-BE49-F238E27FC236}">
                  <a16:creationId xmlns:a16="http://schemas.microsoft.com/office/drawing/2014/main" id="{8B3AB4B1-2592-4A2E-83C9-F8A7179BFCA5}"/>
                </a:ext>
              </a:extLst>
            </p:cNvPr>
            <p:cNvSpPr/>
            <p:nvPr/>
          </p:nvSpPr>
          <p:spPr>
            <a:xfrm>
              <a:off x="19736657" y="4991196"/>
              <a:ext cx="41434" cy="40766"/>
            </a:xfrm>
            <a:custGeom>
              <a:avLst/>
              <a:gdLst>
                <a:gd name="connsiteX0" fmla="*/ -6289 w 41434"/>
                <a:gd name="connsiteY0" fmla="*/ -180 h 40766"/>
                <a:gd name="connsiteX1" fmla="*/ 4092 w 41434"/>
                <a:gd name="connsiteY1" fmla="*/ -180 h 40766"/>
                <a:gd name="connsiteX2" fmla="*/ 14761 w 41434"/>
                <a:gd name="connsiteY2" fmla="*/ 30872 h 40766"/>
                <a:gd name="connsiteX3" fmla="*/ 25142 w 41434"/>
                <a:gd name="connsiteY3" fmla="*/ -180 h 40766"/>
                <a:gd name="connsiteX4" fmla="*/ 35146 w 41434"/>
                <a:gd name="connsiteY4" fmla="*/ -180 h 40766"/>
                <a:gd name="connsiteX5" fmla="*/ 19617 w 41434"/>
                <a:gd name="connsiteY5" fmla="*/ 40587 h 40766"/>
                <a:gd name="connsiteX6" fmla="*/ 9427 w 41434"/>
                <a:gd name="connsiteY6" fmla="*/ 40587 h 4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434" h="40766">
                  <a:moveTo>
                    <a:pt x="-6289" y="-180"/>
                  </a:moveTo>
                  <a:lnTo>
                    <a:pt x="4092" y="-180"/>
                  </a:lnTo>
                  <a:lnTo>
                    <a:pt x="14761" y="30872"/>
                  </a:lnTo>
                  <a:lnTo>
                    <a:pt x="25142" y="-180"/>
                  </a:lnTo>
                  <a:lnTo>
                    <a:pt x="35146" y="-180"/>
                  </a:lnTo>
                  <a:lnTo>
                    <a:pt x="19617" y="40587"/>
                  </a:lnTo>
                  <a:lnTo>
                    <a:pt x="9427" y="40587"/>
                  </a:lnTo>
                  <a:close/>
                </a:path>
              </a:pathLst>
            </a:custGeom>
            <a:solidFill>
              <a:srgbClr val="6D6E71"/>
            </a:solidFill>
            <a:ln w="9525" cap="flat">
              <a:noFill/>
              <a:prstDash val="solid"/>
              <a:miter/>
            </a:ln>
          </p:spPr>
          <p:txBody>
            <a:bodyPr rtlCol="0" anchor="ctr"/>
            <a:lstStyle/>
            <a:p>
              <a:endParaRPr lang="en-US"/>
            </a:p>
          </p:txBody>
        </p:sp>
        <p:sp>
          <p:nvSpPr>
            <p:cNvPr id="2001" name="Freeform: Shape 2000">
              <a:extLst>
                <a:ext uri="{FF2B5EF4-FFF2-40B4-BE49-F238E27FC236}">
                  <a16:creationId xmlns:a16="http://schemas.microsoft.com/office/drawing/2014/main" id="{5B499ED9-8C77-4D40-BB1A-FB6F506B5CC7}"/>
                </a:ext>
              </a:extLst>
            </p:cNvPr>
            <p:cNvSpPr/>
            <p:nvPr/>
          </p:nvSpPr>
          <p:spPr>
            <a:xfrm>
              <a:off x="19783021" y="4973572"/>
              <a:ext cx="11309" cy="58295"/>
            </a:xfrm>
            <a:custGeom>
              <a:avLst/>
              <a:gdLst>
                <a:gd name="connsiteX0" fmla="*/ 3451 w 11309"/>
                <a:gd name="connsiteY0" fmla="*/ 1537 h 58295"/>
                <a:gd name="connsiteX1" fmla="*/ 3451 w 11309"/>
                <a:gd name="connsiteY1" fmla="*/ 9919 h 58295"/>
                <a:gd name="connsiteX2" fmla="*/ -646 w 11309"/>
                <a:gd name="connsiteY2" fmla="*/ 11633 h 58295"/>
                <a:gd name="connsiteX3" fmla="*/ -4646 w 11309"/>
                <a:gd name="connsiteY3" fmla="*/ 9919 h 58295"/>
                <a:gd name="connsiteX4" fmla="*/ -4646 w 11309"/>
                <a:gd name="connsiteY4" fmla="*/ 1537 h 58295"/>
                <a:gd name="connsiteX5" fmla="*/ -646 w 11309"/>
                <a:gd name="connsiteY5" fmla="*/ -177 h 58295"/>
                <a:gd name="connsiteX6" fmla="*/ 3451 w 11309"/>
                <a:gd name="connsiteY6" fmla="*/ 1537 h 58295"/>
                <a:gd name="connsiteX7" fmla="*/ -5506 w 11309"/>
                <a:gd name="connsiteY7" fmla="*/ 17349 h 58295"/>
                <a:gd name="connsiteX8" fmla="*/ 4019 w 11309"/>
                <a:gd name="connsiteY8" fmla="*/ 17349 h 58295"/>
                <a:gd name="connsiteX9" fmla="*/ 4019 w 11309"/>
                <a:gd name="connsiteY9" fmla="*/ 58115 h 58295"/>
                <a:gd name="connsiteX10" fmla="*/ -5506 w 11309"/>
                <a:gd name="connsiteY10" fmla="*/ 58115 h 5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309" h="58295">
                  <a:moveTo>
                    <a:pt x="3451" y="1537"/>
                  </a:moveTo>
                  <a:cubicBezTo>
                    <a:pt x="5544" y="3957"/>
                    <a:pt x="5544" y="7500"/>
                    <a:pt x="3451" y="9919"/>
                  </a:cubicBezTo>
                  <a:cubicBezTo>
                    <a:pt x="2400" y="11033"/>
                    <a:pt x="879" y="11663"/>
                    <a:pt x="-646" y="11633"/>
                  </a:cubicBezTo>
                  <a:cubicBezTo>
                    <a:pt x="-2172" y="11681"/>
                    <a:pt x="-3599" y="11053"/>
                    <a:pt x="-4646" y="9919"/>
                  </a:cubicBezTo>
                  <a:cubicBezTo>
                    <a:pt x="-6836" y="7548"/>
                    <a:pt x="-6836" y="3909"/>
                    <a:pt x="-4646" y="1537"/>
                  </a:cubicBezTo>
                  <a:cubicBezTo>
                    <a:pt x="-3599" y="404"/>
                    <a:pt x="-2172" y="-225"/>
                    <a:pt x="-646" y="-177"/>
                  </a:cubicBezTo>
                  <a:cubicBezTo>
                    <a:pt x="879" y="-206"/>
                    <a:pt x="2400" y="413"/>
                    <a:pt x="3451" y="1537"/>
                  </a:cubicBezTo>
                  <a:close/>
                  <a:moveTo>
                    <a:pt x="-5506" y="17349"/>
                  </a:moveTo>
                  <a:lnTo>
                    <a:pt x="4019" y="17349"/>
                  </a:lnTo>
                  <a:lnTo>
                    <a:pt x="4019" y="58115"/>
                  </a:lnTo>
                  <a:lnTo>
                    <a:pt x="-5506" y="58115"/>
                  </a:lnTo>
                  <a:close/>
                </a:path>
              </a:pathLst>
            </a:custGeom>
            <a:solidFill>
              <a:srgbClr val="6D6E71"/>
            </a:solidFill>
            <a:ln w="9525" cap="flat">
              <a:noFill/>
              <a:prstDash val="solid"/>
              <a:miter/>
            </a:ln>
          </p:spPr>
          <p:txBody>
            <a:bodyPr rtlCol="0" anchor="ctr"/>
            <a:lstStyle/>
            <a:p>
              <a:endParaRPr lang="en-US"/>
            </a:p>
          </p:txBody>
        </p:sp>
        <p:sp>
          <p:nvSpPr>
            <p:cNvPr id="2002" name="Freeform: Shape 2001">
              <a:extLst>
                <a:ext uri="{FF2B5EF4-FFF2-40B4-BE49-F238E27FC236}">
                  <a16:creationId xmlns:a16="http://schemas.microsoft.com/office/drawing/2014/main" id="{1A14B348-BC2A-4549-B9B3-9748A7060EFC}"/>
                </a:ext>
              </a:extLst>
            </p:cNvPr>
            <p:cNvSpPr/>
            <p:nvPr/>
          </p:nvSpPr>
          <p:spPr>
            <a:xfrm>
              <a:off x="19802278" y="4990811"/>
              <a:ext cx="38200" cy="41444"/>
            </a:xfrm>
            <a:custGeom>
              <a:avLst/>
              <a:gdLst>
                <a:gd name="connsiteX0" fmla="*/ 14769 w 38200"/>
                <a:gd name="connsiteY0" fmla="*/ 8492 h 41444"/>
                <a:gd name="connsiteX1" fmla="*/ 6764 w 38200"/>
                <a:gd name="connsiteY1" fmla="*/ 11825 h 41444"/>
                <a:gd name="connsiteX2" fmla="*/ 6764 w 38200"/>
                <a:gd name="connsiteY2" fmla="*/ 29351 h 41444"/>
                <a:gd name="connsiteX3" fmla="*/ 14769 w 38200"/>
                <a:gd name="connsiteY3" fmla="*/ 32685 h 41444"/>
                <a:gd name="connsiteX4" fmla="*/ 25721 w 38200"/>
                <a:gd name="connsiteY4" fmla="*/ 27922 h 41444"/>
                <a:gd name="connsiteX5" fmla="*/ 31912 w 38200"/>
                <a:gd name="connsiteY5" fmla="*/ 33066 h 41444"/>
                <a:gd name="connsiteX6" fmla="*/ 24675 w 38200"/>
                <a:gd name="connsiteY6" fmla="*/ 39162 h 41444"/>
                <a:gd name="connsiteX7" fmla="*/ 14290 w 38200"/>
                <a:gd name="connsiteY7" fmla="*/ 41258 h 41444"/>
                <a:gd name="connsiteX8" fmla="*/ 3527 w 38200"/>
                <a:gd name="connsiteY8" fmla="*/ 38686 h 41444"/>
                <a:gd name="connsiteX9" fmla="*/ -3709 w 38200"/>
                <a:gd name="connsiteY9" fmla="*/ 31351 h 41444"/>
                <a:gd name="connsiteX10" fmla="*/ -6281 w 38200"/>
                <a:gd name="connsiteY10" fmla="*/ 20588 h 41444"/>
                <a:gd name="connsiteX11" fmla="*/ -3709 w 38200"/>
                <a:gd name="connsiteY11" fmla="*/ 9730 h 41444"/>
                <a:gd name="connsiteX12" fmla="*/ 3625 w 38200"/>
                <a:gd name="connsiteY12" fmla="*/ 2395 h 41444"/>
                <a:gd name="connsiteX13" fmla="*/ 14387 w 38200"/>
                <a:gd name="connsiteY13" fmla="*/ -177 h 41444"/>
                <a:gd name="connsiteX14" fmla="*/ 24387 w 38200"/>
                <a:gd name="connsiteY14" fmla="*/ 1729 h 41444"/>
                <a:gd name="connsiteX15" fmla="*/ 31437 w 38200"/>
                <a:gd name="connsiteY15" fmla="*/ 7253 h 41444"/>
                <a:gd name="connsiteX16" fmla="*/ 25433 w 38200"/>
                <a:gd name="connsiteY16" fmla="*/ 12968 h 41444"/>
                <a:gd name="connsiteX17" fmla="*/ 14769 w 38200"/>
                <a:gd name="connsiteY17" fmla="*/ 8492 h 41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200" h="41444">
                  <a:moveTo>
                    <a:pt x="14769" y="8492"/>
                  </a:moveTo>
                  <a:cubicBezTo>
                    <a:pt x="11718" y="8396"/>
                    <a:pt x="8862" y="9615"/>
                    <a:pt x="6764" y="11825"/>
                  </a:cubicBezTo>
                  <a:cubicBezTo>
                    <a:pt x="2574" y="16921"/>
                    <a:pt x="2574" y="24255"/>
                    <a:pt x="6764" y="29351"/>
                  </a:cubicBezTo>
                  <a:cubicBezTo>
                    <a:pt x="8764" y="31599"/>
                    <a:pt x="11718" y="32819"/>
                    <a:pt x="14769" y="32685"/>
                  </a:cubicBezTo>
                  <a:cubicBezTo>
                    <a:pt x="18959" y="33009"/>
                    <a:pt x="23052" y="31227"/>
                    <a:pt x="25721" y="27922"/>
                  </a:cubicBezTo>
                  <a:lnTo>
                    <a:pt x="31912" y="33066"/>
                  </a:lnTo>
                  <a:cubicBezTo>
                    <a:pt x="30103" y="35704"/>
                    <a:pt x="27624" y="37800"/>
                    <a:pt x="24675" y="39162"/>
                  </a:cubicBezTo>
                  <a:cubicBezTo>
                    <a:pt x="21433" y="40629"/>
                    <a:pt x="17913" y="41343"/>
                    <a:pt x="14290" y="41258"/>
                  </a:cubicBezTo>
                  <a:cubicBezTo>
                    <a:pt x="10578" y="41334"/>
                    <a:pt x="6862" y="40448"/>
                    <a:pt x="3527" y="38686"/>
                  </a:cubicBezTo>
                  <a:cubicBezTo>
                    <a:pt x="481" y="37000"/>
                    <a:pt x="-2091" y="34457"/>
                    <a:pt x="-3709" y="31351"/>
                  </a:cubicBezTo>
                  <a:cubicBezTo>
                    <a:pt x="-5523" y="28046"/>
                    <a:pt x="-6379" y="24341"/>
                    <a:pt x="-6281" y="20588"/>
                  </a:cubicBezTo>
                  <a:cubicBezTo>
                    <a:pt x="-6379" y="16807"/>
                    <a:pt x="-5426" y="13073"/>
                    <a:pt x="-3709" y="9730"/>
                  </a:cubicBezTo>
                  <a:cubicBezTo>
                    <a:pt x="-1998" y="6653"/>
                    <a:pt x="574" y="4110"/>
                    <a:pt x="3625" y="2395"/>
                  </a:cubicBezTo>
                  <a:cubicBezTo>
                    <a:pt x="6955" y="643"/>
                    <a:pt x="10671" y="-243"/>
                    <a:pt x="14387" y="-177"/>
                  </a:cubicBezTo>
                  <a:cubicBezTo>
                    <a:pt x="17815" y="-214"/>
                    <a:pt x="21243" y="433"/>
                    <a:pt x="24387" y="1729"/>
                  </a:cubicBezTo>
                  <a:cubicBezTo>
                    <a:pt x="27149" y="2967"/>
                    <a:pt x="29530" y="4862"/>
                    <a:pt x="31437" y="7253"/>
                  </a:cubicBezTo>
                  <a:lnTo>
                    <a:pt x="25433" y="12968"/>
                  </a:lnTo>
                  <a:cubicBezTo>
                    <a:pt x="22675" y="9996"/>
                    <a:pt x="18768" y="8368"/>
                    <a:pt x="14769" y="8492"/>
                  </a:cubicBezTo>
                  <a:close/>
                </a:path>
              </a:pathLst>
            </a:custGeom>
            <a:solidFill>
              <a:srgbClr val="6D6E71"/>
            </a:solidFill>
            <a:ln w="9525" cap="flat">
              <a:noFill/>
              <a:prstDash val="solid"/>
              <a:miter/>
            </a:ln>
          </p:spPr>
          <p:txBody>
            <a:bodyPr rtlCol="0" anchor="ctr"/>
            <a:lstStyle/>
            <a:p>
              <a:endParaRPr lang="en-US"/>
            </a:p>
          </p:txBody>
        </p:sp>
        <p:sp>
          <p:nvSpPr>
            <p:cNvPr id="2003" name="Freeform: Shape 2002">
              <a:extLst>
                <a:ext uri="{FF2B5EF4-FFF2-40B4-BE49-F238E27FC236}">
                  <a16:creationId xmlns:a16="http://schemas.microsoft.com/office/drawing/2014/main" id="{7C9EB1D9-85D6-4EC2-9FA3-AF0A93BB3EBD}"/>
                </a:ext>
              </a:extLst>
            </p:cNvPr>
            <p:cNvSpPr/>
            <p:nvPr/>
          </p:nvSpPr>
          <p:spPr>
            <a:xfrm>
              <a:off x="19844853" y="4990786"/>
              <a:ext cx="40156" cy="41467"/>
            </a:xfrm>
            <a:custGeom>
              <a:avLst/>
              <a:gdLst>
                <a:gd name="connsiteX0" fmla="*/ 28962 w 40156"/>
                <a:gd name="connsiteY0" fmla="*/ 5373 h 41467"/>
                <a:gd name="connsiteX1" fmla="*/ 33818 w 40156"/>
                <a:gd name="connsiteY1" fmla="*/ 20994 h 41467"/>
                <a:gd name="connsiteX2" fmla="*/ 33818 w 40156"/>
                <a:gd name="connsiteY2" fmla="*/ 23947 h 41467"/>
                <a:gd name="connsiteX3" fmla="*/ 3722 w 40156"/>
                <a:gd name="connsiteY3" fmla="*/ 23947 h 41467"/>
                <a:gd name="connsiteX4" fmla="*/ 7722 w 40156"/>
                <a:gd name="connsiteY4" fmla="*/ 30805 h 41467"/>
                <a:gd name="connsiteX5" fmla="*/ 15340 w 40156"/>
                <a:gd name="connsiteY5" fmla="*/ 33281 h 41467"/>
                <a:gd name="connsiteX6" fmla="*/ 21340 w 40156"/>
                <a:gd name="connsiteY6" fmla="*/ 32138 h 41467"/>
                <a:gd name="connsiteX7" fmla="*/ 26293 w 40156"/>
                <a:gd name="connsiteY7" fmla="*/ 28710 h 41467"/>
                <a:gd name="connsiteX8" fmla="*/ 31627 w 40156"/>
                <a:gd name="connsiteY8" fmla="*/ 34234 h 41467"/>
                <a:gd name="connsiteX9" fmla="*/ 24200 w 40156"/>
                <a:gd name="connsiteY9" fmla="*/ 39473 h 41467"/>
                <a:gd name="connsiteX10" fmla="*/ 14675 w 40156"/>
                <a:gd name="connsiteY10" fmla="*/ 41283 h 41467"/>
                <a:gd name="connsiteX11" fmla="*/ 3722 w 40156"/>
                <a:gd name="connsiteY11" fmla="*/ 38711 h 41467"/>
                <a:gd name="connsiteX12" fmla="*/ -3710 w 40156"/>
                <a:gd name="connsiteY12" fmla="*/ 31376 h 41467"/>
                <a:gd name="connsiteX13" fmla="*/ -6282 w 40156"/>
                <a:gd name="connsiteY13" fmla="*/ 20613 h 41467"/>
                <a:gd name="connsiteX14" fmla="*/ -3612 w 40156"/>
                <a:gd name="connsiteY14" fmla="*/ 9850 h 41467"/>
                <a:gd name="connsiteX15" fmla="*/ 3722 w 40156"/>
                <a:gd name="connsiteY15" fmla="*/ 2420 h 41467"/>
                <a:gd name="connsiteX16" fmla="*/ 14484 w 40156"/>
                <a:gd name="connsiteY16" fmla="*/ -151 h 41467"/>
                <a:gd name="connsiteX17" fmla="*/ 28962 w 40156"/>
                <a:gd name="connsiteY17" fmla="*/ 5373 h 41467"/>
                <a:gd name="connsiteX18" fmla="*/ 24772 w 40156"/>
                <a:gd name="connsiteY18" fmla="*/ 17375 h 41467"/>
                <a:gd name="connsiteX19" fmla="*/ 21819 w 40156"/>
                <a:gd name="connsiteY19" fmla="*/ 10231 h 41467"/>
                <a:gd name="connsiteX20" fmla="*/ 14387 w 40156"/>
                <a:gd name="connsiteY20" fmla="*/ 7564 h 41467"/>
                <a:gd name="connsiteX21" fmla="*/ 7052 w 40156"/>
                <a:gd name="connsiteY21" fmla="*/ 10136 h 41467"/>
                <a:gd name="connsiteX22" fmla="*/ 3434 w 40156"/>
                <a:gd name="connsiteY22" fmla="*/ 17375 h 4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156" h="41467">
                  <a:moveTo>
                    <a:pt x="28962" y="5373"/>
                  </a:moveTo>
                  <a:cubicBezTo>
                    <a:pt x="32390" y="9812"/>
                    <a:pt x="34199" y="15365"/>
                    <a:pt x="33818" y="20994"/>
                  </a:cubicBezTo>
                  <a:lnTo>
                    <a:pt x="33818" y="23947"/>
                  </a:lnTo>
                  <a:lnTo>
                    <a:pt x="3722" y="23947"/>
                  </a:lnTo>
                  <a:cubicBezTo>
                    <a:pt x="4196" y="26624"/>
                    <a:pt x="5624" y="29053"/>
                    <a:pt x="7722" y="30805"/>
                  </a:cubicBezTo>
                  <a:cubicBezTo>
                    <a:pt x="9912" y="32462"/>
                    <a:pt x="12577" y="33339"/>
                    <a:pt x="15340" y="33281"/>
                  </a:cubicBezTo>
                  <a:cubicBezTo>
                    <a:pt x="17438" y="33291"/>
                    <a:pt x="19437" y="32901"/>
                    <a:pt x="21340" y="32138"/>
                  </a:cubicBezTo>
                  <a:cubicBezTo>
                    <a:pt x="23246" y="31338"/>
                    <a:pt x="24865" y="30176"/>
                    <a:pt x="26293" y="28710"/>
                  </a:cubicBezTo>
                  <a:lnTo>
                    <a:pt x="31627" y="34234"/>
                  </a:lnTo>
                  <a:cubicBezTo>
                    <a:pt x="29627" y="36529"/>
                    <a:pt x="27056" y="38320"/>
                    <a:pt x="24200" y="39473"/>
                  </a:cubicBezTo>
                  <a:cubicBezTo>
                    <a:pt x="21149" y="40711"/>
                    <a:pt x="17912" y="41330"/>
                    <a:pt x="14675" y="41283"/>
                  </a:cubicBezTo>
                  <a:cubicBezTo>
                    <a:pt x="10866" y="41359"/>
                    <a:pt x="7052" y="40473"/>
                    <a:pt x="3722" y="38711"/>
                  </a:cubicBezTo>
                  <a:cubicBezTo>
                    <a:pt x="578" y="37034"/>
                    <a:pt x="-1994" y="34491"/>
                    <a:pt x="-3710" y="31376"/>
                  </a:cubicBezTo>
                  <a:cubicBezTo>
                    <a:pt x="-5519" y="28071"/>
                    <a:pt x="-6375" y="24366"/>
                    <a:pt x="-6282" y="20613"/>
                  </a:cubicBezTo>
                  <a:cubicBezTo>
                    <a:pt x="-6375" y="16851"/>
                    <a:pt x="-5426" y="13136"/>
                    <a:pt x="-3612" y="9850"/>
                  </a:cubicBezTo>
                  <a:cubicBezTo>
                    <a:pt x="-1901" y="6735"/>
                    <a:pt x="671" y="4163"/>
                    <a:pt x="3722" y="2420"/>
                  </a:cubicBezTo>
                  <a:cubicBezTo>
                    <a:pt x="7052" y="668"/>
                    <a:pt x="10768" y="-218"/>
                    <a:pt x="14484" y="-151"/>
                  </a:cubicBezTo>
                  <a:cubicBezTo>
                    <a:pt x="19912" y="-447"/>
                    <a:pt x="25153" y="1563"/>
                    <a:pt x="28962" y="5373"/>
                  </a:cubicBezTo>
                  <a:close/>
                  <a:moveTo>
                    <a:pt x="24772" y="17375"/>
                  </a:moveTo>
                  <a:cubicBezTo>
                    <a:pt x="24865" y="14679"/>
                    <a:pt x="23721" y="12088"/>
                    <a:pt x="21819" y="10231"/>
                  </a:cubicBezTo>
                  <a:cubicBezTo>
                    <a:pt x="19819" y="8393"/>
                    <a:pt x="17149" y="7431"/>
                    <a:pt x="14387" y="7564"/>
                  </a:cubicBezTo>
                  <a:cubicBezTo>
                    <a:pt x="11722" y="7478"/>
                    <a:pt x="9052" y="8393"/>
                    <a:pt x="7052" y="10136"/>
                  </a:cubicBezTo>
                  <a:cubicBezTo>
                    <a:pt x="5052" y="12069"/>
                    <a:pt x="3815" y="14622"/>
                    <a:pt x="3434" y="17375"/>
                  </a:cubicBezTo>
                  <a:close/>
                </a:path>
              </a:pathLst>
            </a:custGeom>
            <a:solidFill>
              <a:srgbClr val="6D6E71"/>
            </a:solidFill>
            <a:ln w="9525" cap="flat">
              <a:noFill/>
              <a:prstDash val="solid"/>
              <a:miter/>
            </a:ln>
          </p:spPr>
          <p:txBody>
            <a:bodyPr rtlCol="0" anchor="ctr"/>
            <a:lstStyle/>
            <a:p>
              <a:endParaRPr lang="en-US"/>
            </a:p>
          </p:txBody>
        </p:sp>
        <p:sp>
          <p:nvSpPr>
            <p:cNvPr id="2004" name="Freeform: Shape 2003">
              <a:extLst>
                <a:ext uri="{FF2B5EF4-FFF2-40B4-BE49-F238E27FC236}">
                  <a16:creationId xmlns:a16="http://schemas.microsoft.com/office/drawing/2014/main" id="{B378726A-C0AD-495C-AA67-DF1A245226CD}"/>
                </a:ext>
              </a:extLst>
            </p:cNvPr>
            <p:cNvSpPr/>
            <p:nvPr/>
          </p:nvSpPr>
          <p:spPr>
            <a:xfrm>
              <a:off x="19888578" y="4990707"/>
              <a:ext cx="33274" cy="41942"/>
            </a:xfrm>
            <a:custGeom>
              <a:avLst/>
              <a:gdLst>
                <a:gd name="connsiteX0" fmla="*/ 16668 w 33274"/>
                <a:gd name="connsiteY0" fmla="*/ 8500 h 41942"/>
                <a:gd name="connsiteX1" fmla="*/ 10859 w 33274"/>
                <a:gd name="connsiteY1" fmla="*/ 7548 h 41942"/>
                <a:gd name="connsiteX2" fmla="*/ 6859 w 33274"/>
                <a:gd name="connsiteY2" fmla="*/ 8404 h 41942"/>
                <a:gd name="connsiteX3" fmla="*/ 5334 w 33274"/>
                <a:gd name="connsiteY3" fmla="*/ 11072 h 41942"/>
                <a:gd name="connsiteX4" fmla="*/ 7241 w 33274"/>
                <a:gd name="connsiteY4" fmla="*/ 14024 h 41942"/>
                <a:gd name="connsiteX5" fmla="*/ 13143 w 33274"/>
                <a:gd name="connsiteY5" fmla="*/ 16215 h 41942"/>
                <a:gd name="connsiteX6" fmla="*/ 20193 w 33274"/>
                <a:gd name="connsiteY6" fmla="*/ 18787 h 41942"/>
                <a:gd name="connsiteX7" fmla="*/ 24956 w 33274"/>
                <a:gd name="connsiteY7" fmla="*/ 22501 h 41942"/>
                <a:gd name="connsiteX8" fmla="*/ 26956 w 33274"/>
                <a:gd name="connsiteY8" fmla="*/ 28979 h 41942"/>
                <a:gd name="connsiteX9" fmla="*/ 22384 w 33274"/>
                <a:gd name="connsiteY9" fmla="*/ 38504 h 41942"/>
                <a:gd name="connsiteX10" fmla="*/ 10859 w 33274"/>
                <a:gd name="connsiteY10" fmla="*/ 41742 h 41942"/>
                <a:gd name="connsiteX11" fmla="*/ 1334 w 33274"/>
                <a:gd name="connsiteY11" fmla="*/ 40218 h 41942"/>
                <a:gd name="connsiteX12" fmla="*/ -6289 w 33274"/>
                <a:gd name="connsiteY12" fmla="*/ 36027 h 41942"/>
                <a:gd name="connsiteX13" fmla="*/ -2856 w 33274"/>
                <a:gd name="connsiteY13" fmla="*/ 29074 h 41942"/>
                <a:gd name="connsiteX14" fmla="*/ 3715 w 33274"/>
                <a:gd name="connsiteY14" fmla="*/ 32788 h 41942"/>
                <a:gd name="connsiteX15" fmla="*/ 10952 w 33274"/>
                <a:gd name="connsiteY15" fmla="*/ 34122 h 41942"/>
                <a:gd name="connsiteX16" fmla="*/ 15333 w 33274"/>
                <a:gd name="connsiteY16" fmla="*/ 33170 h 41942"/>
                <a:gd name="connsiteX17" fmla="*/ 16956 w 33274"/>
                <a:gd name="connsiteY17" fmla="*/ 30312 h 41942"/>
                <a:gd name="connsiteX18" fmla="*/ 15049 w 33274"/>
                <a:gd name="connsiteY18" fmla="*/ 27074 h 41942"/>
                <a:gd name="connsiteX19" fmla="*/ 8859 w 33274"/>
                <a:gd name="connsiteY19" fmla="*/ 24788 h 41942"/>
                <a:gd name="connsiteX20" fmla="*/ 2190 w 33274"/>
                <a:gd name="connsiteY20" fmla="*/ 22311 h 41942"/>
                <a:gd name="connsiteX21" fmla="*/ -2284 w 33274"/>
                <a:gd name="connsiteY21" fmla="*/ 18787 h 41942"/>
                <a:gd name="connsiteX22" fmla="*/ -4191 w 33274"/>
                <a:gd name="connsiteY22" fmla="*/ 12500 h 41942"/>
                <a:gd name="connsiteX23" fmla="*/ 190 w 33274"/>
                <a:gd name="connsiteY23" fmla="*/ 2975 h 41942"/>
                <a:gd name="connsiteX24" fmla="*/ 11143 w 33274"/>
                <a:gd name="connsiteY24" fmla="*/ -168 h 41942"/>
                <a:gd name="connsiteX25" fmla="*/ 19147 w 33274"/>
                <a:gd name="connsiteY25" fmla="*/ 975 h 41942"/>
                <a:gd name="connsiteX26" fmla="*/ 26100 w 33274"/>
                <a:gd name="connsiteY26" fmla="*/ 4213 h 41942"/>
                <a:gd name="connsiteX27" fmla="*/ 22575 w 33274"/>
                <a:gd name="connsiteY27" fmla="*/ 11357 h 41942"/>
                <a:gd name="connsiteX28" fmla="*/ 16668 w 33274"/>
                <a:gd name="connsiteY28" fmla="*/ 8500 h 4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274" h="41942">
                  <a:moveTo>
                    <a:pt x="16668" y="8500"/>
                  </a:moveTo>
                  <a:cubicBezTo>
                    <a:pt x="14766" y="7881"/>
                    <a:pt x="12859" y="7566"/>
                    <a:pt x="10859" y="7548"/>
                  </a:cubicBezTo>
                  <a:cubicBezTo>
                    <a:pt x="9431" y="7481"/>
                    <a:pt x="8096" y="7776"/>
                    <a:pt x="6859" y="8404"/>
                  </a:cubicBezTo>
                  <a:cubicBezTo>
                    <a:pt x="5906" y="8957"/>
                    <a:pt x="5334" y="9976"/>
                    <a:pt x="5334" y="11072"/>
                  </a:cubicBezTo>
                  <a:cubicBezTo>
                    <a:pt x="5334" y="12348"/>
                    <a:pt x="6096" y="13501"/>
                    <a:pt x="7241" y="14024"/>
                  </a:cubicBezTo>
                  <a:cubicBezTo>
                    <a:pt x="9143" y="14948"/>
                    <a:pt x="11143" y="15681"/>
                    <a:pt x="13143" y="16215"/>
                  </a:cubicBezTo>
                  <a:cubicBezTo>
                    <a:pt x="15524" y="16920"/>
                    <a:pt x="17905" y="17777"/>
                    <a:pt x="20193" y="18787"/>
                  </a:cubicBezTo>
                  <a:cubicBezTo>
                    <a:pt x="22002" y="19663"/>
                    <a:pt x="23621" y="20930"/>
                    <a:pt x="24956" y="22501"/>
                  </a:cubicBezTo>
                  <a:cubicBezTo>
                    <a:pt x="26384" y="24340"/>
                    <a:pt x="27146" y="26645"/>
                    <a:pt x="26956" y="28979"/>
                  </a:cubicBezTo>
                  <a:cubicBezTo>
                    <a:pt x="27239" y="32751"/>
                    <a:pt x="25528" y="36399"/>
                    <a:pt x="22384" y="38504"/>
                  </a:cubicBezTo>
                  <a:cubicBezTo>
                    <a:pt x="18956" y="40799"/>
                    <a:pt x="14956" y="41933"/>
                    <a:pt x="10859" y="41742"/>
                  </a:cubicBezTo>
                  <a:cubicBezTo>
                    <a:pt x="7622" y="41780"/>
                    <a:pt x="4380" y="41266"/>
                    <a:pt x="1334" y="40218"/>
                  </a:cubicBezTo>
                  <a:cubicBezTo>
                    <a:pt x="-1429" y="39351"/>
                    <a:pt x="-4001" y="37922"/>
                    <a:pt x="-6289" y="36027"/>
                  </a:cubicBezTo>
                  <a:lnTo>
                    <a:pt x="-2856" y="29074"/>
                  </a:lnTo>
                  <a:cubicBezTo>
                    <a:pt x="-954" y="30750"/>
                    <a:pt x="1334" y="32017"/>
                    <a:pt x="3715" y="32788"/>
                  </a:cubicBezTo>
                  <a:cubicBezTo>
                    <a:pt x="5999" y="33617"/>
                    <a:pt x="8478" y="34074"/>
                    <a:pt x="10952" y="34122"/>
                  </a:cubicBezTo>
                  <a:cubicBezTo>
                    <a:pt x="12477" y="34217"/>
                    <a:pt x="14003" y="33884"/>
                    <a:pt x="15333" y="33170"/>
                  </a:cubicBezTo>
                  <a:cubicBezTo>
                    <a:pt x="16384" y="32617"/>
                    <a:pt x="17049" y="31502"/>
                    <a:pt x="16956" y="30312"/>
                  </a:cubicBezTo>
                  <a:cubicBezTo>
                    <a:pt x="17049" y="28950"/>
                    <a:pt x="16287" y="27674"/>
                    <a:pt x="15049" y="27074"/>
                  </a:cubicBezTo>
                  <a:cubicBezTo>
                    <a:pt x="13050" y="26131"/>
                    <a:pt x="10952" y="25359"/>
                    <a:pt x="8859" y="24788"/>
                  </a:cubicBezTo>
                  <a:cubicBezTo>
                    <a:pt x="6571" y="24121"/>
                    <a:pt x="4380" y="23292"/>
                    <a:pt x="2190" y="22311"/>
                  </a:cubicBezTo>
                  <a:cubicBezTo>
                    <a:pt x="381" y="21540"/>
                    <a:pt x="-1145" y="20321"/>
                    <a:pt x="-2284" y="18787"/>
                  </a:cubicBezTo>
                  <a:cubicBezTo>
                    <a:pt x="-3619" y="16958"/>
                    <a:pt x="-4284" y="14748"/>
                    <a:pt x="-4191" y="12500"/>
                  </a:cubicBezTo>
                  <a:cubicBezTo>
                    <a:pt x="-4475" y="8785"/>
                    <a:pt x="-2856" y="5176"/>
                    <a:pt x="190" y="2975"/>
                  </a:cubicBezTo>
                  <a:cubicBezTo>
                    <a:pt x="3427" y="794"/>
                    <a:pt x="7241" y="-311"/>
                    <a:pt x="11143" y="-168"/>
                  </a:cubicBezTo>
                  <a:cubicBezTo>
                    <a:pt x="13812" y="-178"/>
                    <a:pt x="16575" y="213"/>
                    <a:pt x="19147" y="975"/>
                  </a:cubicBezTo>
                  <a:cubicBezTo>
                    <a:pt x="21621" y="1642"/>
                    <a:pt x="24002" y="2737"/>
                    <a:pt x="26100" y="4213"/>
                  </a:cubicBezTo>
                  <a:lnTo>
                    <a:pt x="22575" y="11357"/>
                  </a:lnTo>
                  <a:cubicBezTo>
                    <a:pt x="20668" y="10205"/>
                    <a:pt x="18765" y="9252"/>
                    <a:pt x="16668" y="8500"/>
                  </a:cubicBezTo>
                  <a:close/>
                </a:path>
              </a:pathLst>
            </a:custGeom>
            <a:solidFill>
              <a:srgbClr val="6D6E71"/>
            </a:solidFill>
            <a:ln w="9525" cap="flat">
              <a:noFill/>
              <a:prstDash val="solid"/>
              <a:miter/>
            </a:ln>
          </p:spPr>
          <p:txBody>
            <a:bodyPr rtlCol="0" anchor="ctr"/>
            <a:lstStyle/>
            <a:p>
              <a:endParaRPr lang="en-US"/>
            </a:p>
          </p:txBody>
        </p:sp>
        <p:sp>
          <p:nvSpPr>
            <p:cNvPr id="2006" name="Freeform: Shape 2005">
              <a:extLst>
                <a:ext uri="{FF2B5EF4-FFF2-40B4-BE49-F238E27FC236}">
                  <a16:creationId xmlns:a16="http://schemas.microsoft.com/office/drawing/2014/main" id="{9BFB64D3-AAEB-4E00-8BF6-080EA6648BC1}"/>
                </a:ext>
              </a:extLst>
            </p:cNvPr>
            <p:cNvSpPr/>
            <p:nvPr/>
          </p:nvSpPr>
          <p:spPr>
            <a:xfrm>
              <a:off x="17325404" y="4208812"/>
              <a:ext cx="2241612" cy="550640"/>
            </a:xfrm>
            <a:custGeom>
              <a:avLst/>
              <a:gdLst>
                <a:gd name="connsiteX0" fmla="*/ -6289 w 2241612"/>
                <a:gd name="connsiteY0" fmla="*/ 463497 h 550640"/>
                <a:gd name="connsiteX1" fmla="*/ 315464 w 2241612"/>
                <a:gd name="connsiteY1" fmla="*/ 463497 h 550640"/>
                <a:gd name="connsiteX2" fmla="*/ 315464 w 2241612"/>
                <a:gd name="connsiteY2" fmla="*/ 550460 h 550640"/>
                <a:gd name="connsiteX3" fmla="*/ -6289 w 2241612"/>
                <a:gd name="connsiteY3" fmla="*/ 550460 h 550640"/>
                <a:gd name="connsiteX4" fmla="*/ 955736 w 2241612"/>
                <a:gd name="connsiteY4" fmla="*/ -180 h 550640"/>
                <a:gd name="connsiteX5" fmla="*/ 1273298 w 2241612"/>
                <a:gd name="connsiteY5" fmla="*/ -180 h 550640"/>
                <a:gd name="connsiteX6" fmla="*/ 1273298 w 2241612"/>
                <a:gd name="connsiteY6" fmla="*/ 550460 h 550640"/>
                <a:gd name="connsiteX7" fmla="*/ 955067 w 2241612"/>
                <a:gd name="connsiteY7" fmla="*/ 550460 h 550640"/>
                <a:gd name="connsiteX8" fmla="*/ 1913948 w 2241612"/>
                <a:gd name="connsiteY8" fmla="*/ 193844 h 550640"/>
                <a:gd name="connsiteX9" fmla="*/ 2235323 w 2241612"/>
                <a:gd name="connsiteY9" fmla="*/ 193844 h 550640"/>
                <a:gd name="connsiteX10" fmla="*/ 2235323 w 2241612"/>
                <a:gd name="connsiteY10" fmla="*/ 550460 h 550640"/>
                <a:gd name="connsiteX11" fmla="*/ 1913571 w 2241612"/>
                <a:gd name="connsiteY11" fmla="*/ 550460 h 550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1612" h="550640">
                  <a:moveTo>
                    <a:pt x="-6289" y="463497"/>
                  </a:moveTo>
                  <a:lnTo>
                    <a:pt x="315464" y="463497"/>
                  </a:lnTo>
                  <a:lnTo>
                    <a:pt x="315464" y="550460"/>
                  </a:lnTo>
                  <a:lnTo>
                    <a:pt x="-6289" y="550460"/>
                  </a:lnTo>
                  <a:close/>
                  <a:moveTo>
                    <a:pt x="955736" y="-180"/>
                  </a:moveTo>
                  <a:lnTo>
                    <a:pt x="1273298" y="-180"/>
                  </a:lnTo>
                  <a:lnTo>
                    <a:pt x="1273298" y="550460"/>
                  </a:lnTo>
                  <a:lnTo>
                    <a:pt x="955067" y="550460"/>
                  </a:lnTo>
                  <a:close/>
                  <a:moveTo>
                    <a:pt x="1913948" y="193844"/>
                  </a:moveTo>
                  <a:lnTo>
                    <a:pt x="2235323" y="193844"/>
                  </a:lnTo>
                  <a:lnTo>
                    <a:pt x="2235323" y="550460"/>
                  </a:lnTo>
                  <a:lnTo>
                    <a:pt x="1913571" y="550460"/>
                  </a:lnTo>
                  <a:close/>
                </a:path>
              </a:pathLst>
            </a:custGeom>
            <a:solidFill>
              <a:srgbClr val="669940"/>
            </a:solidFill>
            <a:ln w="9525" cap="flat">
              <a:noFill/>
              <a:prstDash val="solid"/>
              <a:miter/>
            </a:ln>
          </p:spPr>
          <p:txBody>
            <a:bodyPr rtlCol="0" anchor="ctr"/>
            <a:lstStyle/>
            <a:p>
              <a:endParaRPr lang="en-US"/>
            </a:p>
          </p:txBody>
        </p:sp>
        <p:sp>
          <p:nvSpPr>
            <p:cNvPr id="2007" name="Freeform: Shape 2006">
              <a:extLst>
                <a:ext uri="{FF2B5EF4-FFF2-40B4-BE49-F238E27FC236}">
                  <a16:creationId xmlns:a16="http://schemas.microsoft.com/office/drawing/2014/main" id="{93AB3B4E-796B-4ABD-8598-1651FBC3C1A0}"/>
                </a:ext>
              </a:extLst>
            </p:cNvPr>
            <p:cNvSpPr/>
            <p:nvPr/>
          </p:nvSpPr>
          <p:spPr>
            <a:xfrm>
              <a:off x="17647157" y="3998405"/>
              <a:ext cx="2238184" cy="761047"/>
            </a:xfrm>
            <a:custGeom>
              <a:avLst/>
              <a:gdLst>
                <a:gd name="connsiteX0" fmla="*/ -6289 w 2238184"/>
                <a:gd name="connsiteY0" fmla="*/ 737627 h 761047"/>
                <a:gd name="connsiteX1" fmla="*/ 311943 w 2238184"/>
                <a:gd name="connsiteY1" fmla="*/ 737627 h 761047"/>
                <a:gd name="connsiteX2" fmla="*/ 311943 w 2238184"/>
                <a:gd name="connsiteY2" fmla="*/ 760868 h 761047"/>
                <a:gd name="connsiteX3" fmla="*/ -6289 w 2238184"/>
                <a:gd name="connsiteY3" fmla="*/ 760868 h 761047"/>
                <a:gd name="connsiteX4" fmla="*/ 951546 w 2238184"/>
                <a:gd name="connsiteY4" fmla="*/ -180 h 761047"/>
                <a:gd name="connsiteX5" fmla="*/ 1273298 w 2238184"/>
                <a:gd name="connsiteY5" fmla="*/ -180 h 761047"/>
                <a:gd name="connsiteX6" fmla="*/ 1273298 w 2238184"/>
                <a:gd name="connsiteY6" fmla="*/ 760868 h 761047"/>
                <a:gd name="connsiteX7" fmla="*/ 951546 w 2238184"/>
                <a:gd name="connsiteY7" fmla="*/ 760868 h 761047"/>
                <a:gd name="connsiteX8" fmla="*/ 1913571 w 2238184"/>
                <a:gd name="connsiteY8" fmla="*/ 202798 h 761047"/>
                <a:gd name="connsiteX9" fmla="*/ 2231896 w 2238184"/>
                <a:gd name="connsiteY9" fmla="*/ 202798 h 761047"/>
                <a:gd name="connsiteX10" fmla="*/ 2231896 w 2238184"/>
                <a:gd name="connsiteY10" fmla="*/ 760868 h 761047"/>
                <a:gd name="connsiteX11" fmla="*/ 1913571 w 2238184"/>
                <a:gd name="connsiteY11" fmla="*/ 760868 h 761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38184" h="761047">
                  <a:moveTo>
                    <a:pt x="-6289" y="737627"/>
                  </a:moveTo>
                  <a:lnTo>
                    <a:pt x="311943" y="737627"/>
                  </a:lnTo>
                  <a:lnTo>
                    <a:pt x="311943" y="760868"/>
                  </a:lnTo>
                  <a:lnTo>
                    <a:pt x="-6289" y="760868"/>
                  </a:lnTo>
                  <a:close/>
                  <a:moveTo>
                    <a:pt x="951546" y="-180"/>
                  </a:moveTo>
                  <a:lnTo>
                    <a:pt x="1273298" y="-180"/>
                  </a:lnTo>
                  <a:lnTo>
                    <a:pt x="1273298" y="760868"/>
                  </a:lnTo>
                  <a:lnTo>
                    <a:pt x="951546" y="760868"/>
                  </a:lnTo>
                  <a:close/>
                  <a:moveTo>
                    <a:pt x="1913571" y="202798"/>
                  </a:moveTo>
                  <a:lnTo>
                    <a:pt x="2231896" y="202798"/>
                  </a:lnTo>
                  <a:lnTo>
                    <a:pt x="2231896" y="760868"/>
                  </a:lnTo>
                  <a:lnTo>
                    <a:pt x="1913571" y="760868"/>
                  </a:lnTo>
                  <a:close/>
                </a:path>
              </a:pathLst>
            </a:custGeom>
            <a:solidFill>
              <a:srgbClr val="336933"/>
            </a:solidFill>
            <a:ln w="9525" cap="flat">
              <a:noFill/>
              <a:prstDash val="solid"/>
              <a:miter/>
            </a:ln>
          </p:spPr>
          <p:txBody>
            <a:bodyPr rtlCol="0" anchor="ctr"/>
            <a:lstStyle/>
            <a:p>
              <a:endParaRPr lang="en-US"/>
            </a:p>
          </p:txBody>
        </p:sp>
        <p:sp>
          <p:nvSpPr>
            <p:cNvPr id="2008" name="Freeform: Shape 2007">
              <a:extLst>
                <a:ext uri="{FF2B5EF4-FFF2-40B4-BE49-F238E27FC236}">
                  <a16:creationId xmlns:a16="http://schemas.microsoft.com/office/drawing/2014/main" id="{16BC17BE-8AC4-4A46-B07B-DC05521FA76F}"/>
                </a:ext>
              </a:extLst>
            </p:cNvPr>
            <p:cNvSpPr/>
            <p:nvPr/>
          </p:nvSpPr>
          <p:spPr>
            <a:xfrm>
              <a:off x="17291018" y="4760500"/>
              <a:ext cx="2711672" cy="9525"/>
            </a:xfrm>
            <a:custGeom>
              <a:avLst/>
              <a:gdLst>
                <a:gd name="connsiteX0" fmla="*/ 0 w 2711672"/>
                <a:gd name="connsiteY0" fmla="*/ 0 h 9525"/>
                <a:gd name="connsiteX1" fmla="*/ 2711672 w 2711672"/>
                <a:gd name="connsiteY1" fmla="*/ 0 h 9525"/>
              </a:gdLst>
              <a:ahLst/>
              <a:cxnLst>
                <a:cxn ang="0">
                  <a:pos x="connsiteX0" y="connsiteY0"/>
                </a:cxn>
                <a:cxn ang="0">
                  <a:pos x="connsiteX1" y="connsiteY1"/>
                </a:cxn>
              </a:cxnLst>
              <a:rect l="l" t="t" r="r" b="b"/>
              <a:pathLst>
                <a:path w="2711672" h="9525">
                  <a:moveTo>
                    <a:pt x="0" y="0"/>
                  </a:moveTo>
                  <a:lnTo>
                    <a:pt x="2711672" y="0"/>
                  </a:lnTo>
                </a:path>
              </a:pathLst>
            </a:custGeom>
            <a:ln w="5525" cap="flat">
              <a:solidFill>
                <a:srgbClr val="6D6E71"/>
              </a:solidFill>
              <a:prstDash val="solid"/>
              <a:miter/>
            </a:ln>
          </p:spPr>
          <p:txBody>
            <a:bodyPr rtlCol="0" anchor="ctr"/>
            <a:lstStyle/>
            <a:p>
              <a:endParaRPr lang="en-US"/>
            </a:p>
          </p:txBody>
        </p:sp>
        <p:sp>
          <p:nvSpPr>
            <p:cNvPr id="2009" name="Freeform: Shape 2008">
              <a:extLst>
                <a:ext uri="{FF2B5EF4-FFF2-40B4-BE49-F238E27FC236}">
                  <a16:creationId xmlns:a16="http://schemas.microsoft.com/office/drawing/2014/main" id="{709180EC-0C21-4E42-9548-FA5859439DEB}"/>
                </a:ext>
              </a:extLst>
            </p:cNvPr>
            <p:cNvSpPr/>
            <p:nvPr/>
          </p:nvSpPr>
          <p:spPr>
            <a:xfrm>
              <a:off x="17243488" y="1512761"/>
              <a:ext cx="314420" cy="164020"/>
            </a:xfrm>
            <a:custGeom>
              <a:avLst/>
              <a:gdLst>
                <a:gd name="connsiteX0" fmla="*/ 0 w 314420"/>
                <a:gd name="connsiteY0" fmla="*/ 0 h 164020"/>
                <a:gd name="connsiteX1" fmla="*/ 314420 w 314420"/>
                <a:gd name="connsiteY1" fmla="*/ 0 h 164020"/>
                <a:gd name="connsiteX2" fmla="*/ 314420 w 314420"/>
                <a:gd name="connsiteY2" fmla="*/ 164021 h 164020"/>
                <a:gd name="connsiteX3" fmla="*/ 0 w 314420"/>
                <a:gd name="connsiteY3" fmla="*/ 164021 h 164020"/>
              </a:gdLst>
              <a:ahLst/>
              <a:cxnLst>
                <a:cxn ang="0">
                  <a:pos x="connsiteX0" y="connsiteY0"/>
                </a:cxn>
                <a:cxn ang="0">
                  <a:pos x="connsiteX1" y="connsiteY1"/>
                </a:cxn>
                <a:cxn ang="0">
                  <a:pos x="connsiteX2" y="connsiteY2"/>
                </a:cxn>
                <a:cxn ang="0">
                  <a:pos x="connsiteX3" y="connsiteY3"/>
                </a:cxn>
              </a:cxnLst>
              <a:rect l="l" t="t" r="r" b="b"/>
              <a:pathLst>
                <a:path w="314420" h="164020">
                  <a:moveTo>
                    <a:pt x="0" y="0"/>
                  </a:moveTo>
                  <a:lnTo>
                    <a:pt x="314420" y="0"/>
                  </a:lnTo>
                  <a:lnTo>
                    <a:pt x="314420" y="164021"/>
                  </a:lnTo>
                  <a:lnTo>
                    <a:pt x="0" y="164021"/>
                  </a:lnTo>
                  <a:close/>
                </a:path>
              </a:pathLst>
            </a:custGeom>
            <a:solidFill>
              <a:srgbClr val="669940"/>
            </a:solidFill>
            <a:ln w="9525" cap="flat">
              <a:noFill/>
              <a:prstDash val="solid"/>
              <a:miter/>
            </a:ln>
          </p:spPr>
          <p:txBody>
            <a:bodyPr rtlCol="0" anchor="ctr"/>
            <a:lstStyle/>
            <a:p>
              <a:endParaRPr lang="en-US"/>
            </a:p>
          </p:txBody>
        </p:sp>
        <p:sp>
          <p:nvSpPr>
            <p:cNvPr id="2010" name="Freeform: Shape 2009">
              <a:extLst>
                <a:ext uri="{FF2B5EF4-FFF2-40B4-BE49-F238E27FC236}">
                  <a16:creationId xmlns:a16="http://schemas.microsoft.com/office/drawing/2014/main" id="{D2234837-F786-4FF7-9976-F26FB0436EED}"/>
                </a:ext>
              </a:extLst>
            </p:cNvPr>
            <p:cNvSpPr/>
            <p:nvPr/>
          </p:nvSpPr>
          <p:spPr>
            <a:xfrm>
              <a:off x="19632168" y="1211771"/>
              <a:ext cx="313658" cy="464439"/>
            </a:xfrm>
            <a:custGeom>
              <a:avLst/>
              <a:gdLst>
                <a:gd name="connsiteX0" fmla="*/ 0 w 313658"/>
                <a:gd name="connsiteY0" fmla="*/ 0 h 464439"/>
                <a:gd name="connsiteX1" fmla="*/ 313658 w 313658"/>
                <a:gd name="connsiteY1" fmla="*/ 0 h 464439"/>
                <a:gd name="connsiteX2" fmla="*/ 313658 w 313658"/>
                <a:gd name="connsiteY2" fmla="*/ 464439 h 464439"/>
                <a:gd name="connsiteX3" fmla="*/ 0 w 313658"/>
                <a:gd name="connsiteY3" fmla="*/ 464439 h 464439"/>
              </a:gdLst>
              <a:ahLst/>
              <a:cxnLst>
                <a:cxn ang="0">
                  <a:pos x="connsiteX0" y="connsiteY0"/>
                </a:cxn>
                <a:cxn ang="0">
                  <a:pos x="connsiteX1" y="connsiteY1"/>
                </a:cxn>
                <a:cxn ang="0">
                  <a:pos x="connsiteX2" y="connsiteY2"/>
                </a:cxn>
                <a:cxn ang="0">
                  <a:pos x="connsiteX3" y="connsiteY3"/>
                </a:cxn>
              </a:cxnLst>
              <a:rect l="l" t="t" r="r" b="b"/>
              <a:pathLst>
                <a:path w="313658" h="464439">
                  <a:moveTo>
                    <a:pt x="0" y="0"/>
                  </a:moveTo>
                  <a:lnTo>
                    <a:pt x="313658" y="0"/>
                  </a:lnTo>
                  <a:lnTo>
                    <a:pt x="313658" y="464439"/>
                  </a:lnTo>
                  <a:lnTo>
                    <a:pt x="0" y="464439"/>
                  </a:lnTo>
                  <a:close/>
                </a:path>
              </a:pathLst>
            </a:custGeom>
            <a:solidFill>
              <a:srgbClr val="336933"/>
            </a:solidFill>
            <a:ln w="9525" cap="flat">
              <a:noFill/>
              <a:prstDash val="solid"/>
              <a:miter/>
            </a:ln>
          </p:spPr>
          <p:txBody>
            <a:bodyPr rtlCol="0" anchor="ctr"/>
            <a:lstStyle/>
            <a:p>
              <a:endParaRPr lang="en-US"/>
            </a:p>
          </p:txBody>
        </p:sp>
        <p:sp>
          <p:nvSpPr>
            <p:cNvPr id="2011" name="Freeform: Shape 2010">
              <a:extLst>
                <a:ext uri="{FF2B5EF4-FFF2-40B4-BE49-F238E27FC236}">
                  <a16:creationId xmlns:a16="http://schemas.microsoft.com/office/drawing/2014/main" id="{53C25839-F06C-4961-994C-87D0DF57E274}"/>
                </a:ext>
              </a:extLst>
            </p:cNvPr>
            <p:cNvSpPr/>
            <p:nvPr/>
          </p:nvSpPr>
          <p:spPr>
            <a:xfrm>
              <a:off x="17864709" y="874777"/>
              <a:ext cx="313658" cy="801338"/>
            </a:xfrm>
            <a:custGeom>
              <a:avLst/>
              <a:gdLst>
                <a:gd name="connsiteX0" fmla="*/ 0 w 313658"/>
                <a:gd name="connsiteY0" fmla="*/ 0 h 801338"/>
                <a:gd name="connsiteX1" fmla="*/ 313658 w 313658"/>
                <a:gd name="connsiteY1" fmla="*/ 0 h 801338"/>
                <a:gd name="connsiteX2" fmla="*/ 313658 w 313658"/>
                <a:gd name="connsiteY2" fmla="*/ 801338 h 801338"/>
                <a:gd name="connsiteX3" fmla="*/ 0 w 313658"/>
                <a:gd name="connsiteY3" fmla="*/ 801338 h 801338"/>
              </a:gdLst>
              <a:ahLst/>
              <a:cxnLst>
                <a:cxn ang="0">
                  <a:pos x="connsiteX0" y="connsiteY0"/>
                </a:cxn>
                <a:cxn ang="0">
                  <a:pos x="connsiteX1" y="connsiteY1"/>
                </a:cxn>
                <a:cxn ang="0">
                  <a:pos x="connsiteX2" y="connsiteY2"/>
                </a:cxn>
                <a:cxn ang="0">
                  <a:pos x="connsiteX3" y="connsiteY3"/>
                </a:cxn>
              </a:cxnLst>
              <a:rect l="l" t="t" r="r" b="b"/>
              <a:pathLst>
                <a:path w="313658" h="801338">
                  <a:moveTo>
                    <a:pt x="0" y="0"/>
                  </a:moveTo>
                  <a:lnTo>
                    <a:pt x="313658" y="0"/>
                  </a:lnTo>
                  <a:lnTo>
                    <a:pt x="313658" y="801338"/>
                  </a:lnTo>
                  <a:lnTo>
                    <a:pt x="0" y="801338"/>
                  </a:lnTo>
                  <a:close/>
                </a:path>
              </a:pathLst>
            </a:custGeom>
            <a:solidFill>
              <a:srgbClr val="336933"/>
            </a:solidFill>
            <a:ln w="9525" cap="flat">
              <a:noFill/>
              <a:prstDash val="solid"/>
              <a:miter/>
            </a:ln>
          </p:spPr>
          <p:txBody>
            <a:bodyPr rtlCol="0" anchor="ctr"/>
            <a:lstStyle/>
            <a:p>
              <a:endParaRPr lang="en-US"/>
            </a:p>
          </p:txBody>
        </p:sp>
        <p:sp>
          <p:nvSpPr>
            <p:cNvPr id="2012" name="Freeform: Shape 2011">
              <a:extLst>
                <a:ext uri="{FF2B5EF4-FFF2-40B4-BE49-F238E27FC236}">
                  <a16:creationId xmlns:a16="http://schemas.microsoft.com/office/drawing/2014/main" id="{811C768F-489D-4820-A9B3-0E2D07702ECA}"/>
                </a:ext>
              </a:extLst>
            </p:cNvPr>
            <p:cNvSpPr/>
            <p:nvPr/>
          </p:nvSpPr>
          <p:spPr>
            <a:xfrm>
              <a:off x="17090421" y="1676210"/>
              <a:ext cx="1242441" cy="9525"/>
            </a:xfrm>
            <a:custGeom>
              <a:avLst/>
              <a:gdLst>
                <a:gd name="connsiteX0" fmla="*/ 0 w 1242441"/>
                <a:gd name="connsiteY0" fmla="*/ 0 h 9525"/>
                <a:gd name="connsiteX1" fmla="*/ 1242441 w 1242441"/>
                <a:gd name="connsiteY1" fmla="*/ 0 h 9525"/>
              </a:gdLst>
              <a:ahLst/>
              <a:cxnLst>
                <a:cxn ang="0">
                  <a:pos x="connsiteX0" y="connsiteY0"/>
                </a:cxn>
                <a:cxn ang="0">
                  <a:pos x="connsiteX1" y="connsiteY1"/>
                </a:cxn>
              </a:cxnLst>
              <a:rect l="l" t="t" r="r" b="b"/>
              <a:pathLst>
                <a:path w="1242441" h="9525">
                  <a:moveTo>
                    <a:pt x="0" y="0"/>
                  </a:moveTo>
                  <a:lnTo>
                    <a:pt x="1242441" y="0"/>
                  </a:lnTo>
                </a:path>
              </a:pathLst>
            </a:custGeom>
            <a:ln w="4286" cap="flat">
              <a:solidFill>
                <a:srgbClr val="6D6E71"/>
              </a:solidFill>
              <a:prstDash val="solid"/>
              <a:miter/>
            </a:ln>
          </p:spPr>
          <p:txBody>
            <a:bodyPr rtlCol="0" anchor="ctr"/>
            <a:lstStyle/>
            <a:p>
              <a:endParaRPr lang="en-US"/>
            </a:p>
          </p:txBody>
        </p:sp>
        <p:sp>
          <p:nvSpPr>
            <p:cNvPr id="2013" name="Freeform: Shape 2012">
              <a:extLst>
                <a:ext uri="{FF2B5EF4-FFF2-40B4-BE49-F238E27FC236}">
                  <a16:creationId xmlns:a16="http://schemas.microsoft.com/office/drawing/2014/main" id="{45F7F5E8-EAE7-410C-8C59-98E4B1A3B611}"/>
                </a:ext>
              </a:extLst>
            </p:cNvPr>
            <p:cNvSpPr/>
            <p:nvPr/>
          </p:nvSpPr>
          <p:spPr>
            <a:xfrm>
              <a:off x="19579113" y="2535460"/>
              <a:ext cx="356901" cy="942879"/>
            </a:xfrm>
            <a:custGeom>
              <a:avLst/>
              <a:gdLst>
                <a:gd name="connsiteX0" fmla="*/ 0 w 356901"/>
                <a:gd name="connsiteY0" fmla="*/ 0 h 942879"/>
                <a:gd name="connsiteX1" fmla="*/ 356901 w 356901"/>
                <a:gd name="connsiteY1" fmla="*/ 0 h 942879"/>
                <a:gd name="connsiteX2" fmla="*/ 356901 w 356901"/>
                <a:gd name="connsiteY2" fmla="*/ 942880 h 942879"/>
                <a:gd name="connsiteX3" fmla="*/ 0 w 356901"/>
                <a:gd name="connsiteY3" fmla="*/ 942880 h 942879"/>
              </a:gdLst>
              <a:ahLst/>
              <a:cxnLst>
                <a:cxn ang="0">
                  <a:pos x="connsiteX0" y="connsiteY0"/>
                </a:cxn>
                <a:cxn ang="0">
                  <a:pos x="connsiteX1" y="connsiteY1"/>
                </a:cxn>
                <a:cxn ang="0">
                  <a:pos x="connsiteX2" y="connsiteY2"/>
                </a:cxn>
                <a:cxn ang="0">
                  <a:pos x="connsiteX3" y="connsiteY3"/>
                </a:cxn>
              </a:cxnLst>
              <a:rect l="l" t="t" r="r" b="b"/>
              <a:pathLst>
                <a:path w="356901" h="942879">
                  <a:moveTo>
                    <a:pt x="0" y="0"/>
                  </a:moveTo>
                  <a:lnTo>
                    <a:pt x="356901" y="0"/>
                  </a:lnTo>
                  <a:lnTo>
                    <a:pt x="356901" y="942880"/>
                  </a:lnTo>
                  <a:lnTo>
                    <a:pt x="0" y="942880"/>
                  </a:lnTo>
                  <a:close/>
                </a:path>
              </a:pathLst>
            </a:custGeom>
            <a:solidFill>
              <a:srgbClr val="336933"/>
            </a:solidFill>
            <a:ln w="9525" cap="flat">
              <a:noFill/>
              <a:prstDash val="solid"/>
              <a:miter/>
            </a:ln>
          </p:spPr>
          <p:txBody>
            <a:bodyPr rtlCol="0" anchor="ctr"/>
            <a:lstStyle/>
            <a:p>
              <a:endParaRPr lang="en-US"/>
            </a:p>
          </p:txBody>
        </p:sp>
        <p:sp>
          <p:nvSpPr>
            <p:cNvPr id="2014" name="Freeform: Shape 2013">
              <a:extLst>
                <a:ext uri="{FF2B5EF4-FFF2-40B4-BE49-F238E27FC236}">
                  <a16:creationId xmlns:a16="http://schemas.microsoft.com/office/drawing/2014/main" id="{1CF109A7-ABA6-4F55-AAB5-667FA0A71DE8}"/>
                </a:ext>
              </a:extLst>
            </p:cNvPr>
            <p:cNvSpPr/>
            <p:nvPr/>
          </p:nvSpPr>
          <p:spPr>
            <a:xfrm>
              <a:off x="18777299" y="2874360"/>
              <a:ext cx="367855" cy="603884"/>
            </a:xfrm>
            <a:custGeom>
              <a:avLst/>
              <a:gdLst>
                <a:gd name="connsiteX0" fmla="*/ 0 w 367855"/>
                <a:gd name="connsiteY0" fmla="*/ 0 h 603884"/>
                <a:gd name="connsiteX1" fmla="*/ 367855 w 367855"/>
                <a:gd name="connsiteY1" fmla="*/ 0 h 603884"/>
                <a:gd name="connsiteX2" fmla="*/ 367855 w 367855"/>
                <a:gd name="connsiteY2" fmla="*/ 603885 h 603884"/>
                <a:gd name="connsiteX3" fmla="*/ 0 w 367855"/>
                <a:gd name="connsiteY3" fmla="*/ 603885 h 603884"/>
              </a:gdLst>
              <a:ahLst/>
              <a:cxnLst>
                <a:cxn ang="0">
                  <a:pos x="connsiteX0" y="connsiteY0"/>
                </a:cxn>
                <a:cxn ang="0">
                  <a:pos x="connsiteX1" y="connsiteY1"/>
                </a:cxn>
                <a:cxn ang="0">
                  <a:pos x="connsiteX2" y="connsiteY2"/>
                </a:cxn>
                <a:cxn ang="0">
                  <a:pos x="connsiteX3" y="connsiteY3"/>
                </a:cxn>
              </a:cxnLst>
              <a:rect l="l" t="t" r="r" b="b"/>
              <a:pathLst>
                <a:path w="367855" h="603884">
                  <a:moveTo>
                    <a:pt x="0" y="0"/>
                  </a:moveTo>
                  <a:lnTo>
                    <a:pt x="367855" y="0"/>
                  </a:lnTo>
                  <a:lnTo>
                    <a:pt x="367855" y="603885"/>
                  </a:lnTo>
                  <a:lnTo>
                    <a:pt x="0" y="603885"/>
                  </a:lnTo>
                  <a:close/>
                </a:path>
              </a:pathLst>
            </a:custGeom>
            <a:solidFill>
              <a:srgbClr val="669940"/>
            </a:solidFill>
            <a:ln w="9525" cap="flat">
              <a:noFill/>
              <a:prstDash val="solid"/>
              <a:miter/>
            </a:ln>
          </p:spPr>
          <p:txBody>
            <a:bodyPr rtlCol="0" anchor="ctr"/>
            <a:lstStyle/>
            <a:p>
              <a:endParaRPr lang="en-US"/>
            </a:p>
          </p:txBody>
        </p:sp>
        <p:sp>
          <p:nvSpPr>
            <p:cNvPr id="2015" name="Freeform: Shape 2014">
              <a:extLst>
                <a:ext uri="{FF2B5EF4-FFF2-40B4-BE49-F238E27FC236}">
                  <a16:creationId xmlns:a16="http://schemas.microsoft.com/office/drawing/2014/main" id="{22838AEC-9087-437E-9EC4-B036C76420D7}"/>
                </a:ext>
              </a:extLst>
            </p:cNvPr>
            <p:cNvSpPr/>
            <p:nvPr/>
          </p:nvSpPr>
          <p:spPr>
            <a:xfrm>
              <a:off x="18566320" y="3482150"/>
              <a:ext cx="1592484" cy="9525"/>
            </a:xfrm>
            <a:custGeom>
              <a:avLst/>
              <a:gdLst>
                <a:gd name="connsiteX0" fmla="*/ 0 w 1592484"/>
                <a:gd name="connsiteY0" fmla="*/ 0 h 9525"/>
                <a:gd name="connsiteX1" fmla="*/ 1592485 w 1592484"/>
                <a:gd name="connsiteY1" fmla="*/ 0 h 9525"/>
              </a:gdLst>
              <a:ahLst/>
              <a:cxnLst>
                <a:cxn ang="0">
                  <a:pos x="connsiteX0" y="connsiteY0"/>
                </a:cxn>
                <a:cxn ang="0">
                  <a:pos x="connsiteX1" y="connsiteY1"/>
                </a:cxn>
              </a:cxnLst>
              <a:rect l="l" t="t" r="r" b="b"/>
              <a:pathLst>
                <a:path w="1592484" h="9525">
                  <a:moveTo>
                    <a:pt x="0" y="0"/>
                  </a:moveTo>
                  <a:lnTo>
                    <a:pt x="1592485" y="0"/>
                  </a:lnTo>
                </a:path>
              </a:pathLst>
            </a:custGeom>
            <a:ln w="4763" cap="flat">
              <a:solidFill>
                <a:srgbClr val="6D6E71"/>
              </a:solidFill>
              <a:prstDash val="solid"/>
              <a:miter/>
            </a:ln>
          </p:spPr>
          <p:txBody>
            <a:bodyPr rtlCol="0" anchor="ctr"/>
            <a:lstStyle/>
            <a:p>
              <a:endParaRPr lang="en-US"/>
            </a:p>
          </p:txBody>
        </p:sp>
        <p:sp>
          <p:nvSpPr>
            <p:cNvPr id="2018" name="Freeform: Shape 2017">
              <a:extLst>
                <a:ext uri="{FF2B5EF4-FFF2-40B4-BE49-F238E27FC236}">
                  <a16:creationId xmlns:a16="http://schemas.microsoft.com/office/drawing/2014/main" id="{9419EADB-14F3-4FF7-B3E1-21EA6393E1A3}"/>
                </a:ext>
              </a:extLst>
            </p:cNvPr>
            <p:cNvSpPr/>
            <p:nvPr/>
          </p:nvSpPr>
          <p:spPr>
            <a:xfrm>
              <a:off x="17149573" y="4114763"/>
              <a:ext cx="44105" cy="53410"/>
            </a:xfrm>
            <a:custGeom>
              <a:avLst/>
              <a:gdLst>
                <a:gd name="connsiteX0" fmla="*/ 30858 w 44105"/>
                <a:gd name="connsiteY0" fmla="*/ 3382 h 53410"/>
                <a:gd name="connsiteX1" fmla="*/ 33239 w 44105"/>
                <a:gd name="connsiteY1" fmla="*/ 20718 h 53410"/>
                <a:gd name="connsiteX2" fmla="*/ 26477 w 44105"/>
                <a:gd name="connsiteY2" fmla="*/ 25004 h 53410"/>
                <a:gd name="connsiteX3" fmla="*/ 34760 w 44105"/>
                <a:gd name="connsiteY3" fmla="*/ 29576 h 53410"/>
                <a:gd name="connsiteX4" fmla="*/ 37811 w 44105"/>
                <a:gd name="connsiteY4" fmla="*/ 38434 h 53410"/>
                <a:gd name="connsiteX5" fmla="*/ 32476 w 44105"/>
                <a:gd name="connsiteY5" fmla="*/ 49293 h 53410"/>
                <a:gd name="connsiteX6" fmla="*/ 18091 w 44105"/>
                <a:gd name="connsiteY6" fmla="*/ 53198 h 53410"/>
                <a:gd name="connsiteX7" fmla="*/ -6289 w 44105"/>
                <a:gd name="connsiteY7" fmla="*/ 53198 h 53410"/>
                <a:gd name="connsiteX8" fmla="*/ -6289 w 44105"/>
                <a:gd name="connsiteY8" fmla="*/ -142 h 53410"/>
                <a:gd name="connsiteX9" fmla="*/ 17333 w 44105"/>
                <a:gd name="connsiteY9" fmla="*/ -142 h 53410"/>
                <a:gd name="connsiteX10" fmla="*/ 30858 w 44105"/>
                <a:gd name="connsiteY10" fmla="*/ 3382 h 53410"/>
                <a:gd name="connsiteX11" fmla="*/ 23044 w 44105"/>
                <a:gd name="connsiteY11" fmla="*/ 19860 h 53410"/>
                <a:gd name="connsiteX12" fmla="*/ 25333 w 44105"/>
                <a:gd name="connsiteY12" fmla="*/ 15002 h 53410"/>
                <a:gd name="connsiteX13" fmla="*/ 23044 w 44105"/>
                <a:gd name="connsiteY13" fmla="*/ 10240 h 53410"/>
                <a:gd name="connsiteX14" fmla="*/ 16854 w 44105"/>
                <a:gd name="connsiteY14" fmla="*/ 8621 h 53410"/>
                <a:gd name="connsiteX15" fmla="*/ 3901 w 44105"/>
                <a:gd name="connsiteY15" fmla="*/ 8621 h 53410"/>
                <a:gd name="connsiteX16" fmla="*/ 3901 w 44105"/>
                <a:gd name="connsiteY16" fmla="*/ 21575 h 53410"/>
                <a:gd name="connsiteX17" fmla="*/ 16854 w 44105"/>
                <a:gd name="connsiteY17" fmla="*/ 21575 h 53410"/>
                <a:gd name="connsiteX18" fmla="*/ 23044 w 44105"/>
                <a:gd name="connsiteY18" fmla="*/ 19860 h 53410"/>
                <a:gd name="connsiteX19" fmla="*/ 24477 w 44105"/>
                <a:gd name="connsiteY19" fmla="*/ 42530 h 53410"/>
                <a:gd name="connsiteX20" fmla="*/ 27239 w 44105"/>
                <a:gd name="connsiteY20" fmla="*/ 37196 h 53410"/>
                <a:gd name="connsiteX21" fmla="*/ 24477 w 44105"/>
                <a:gd name="connsiteY21" fmla="*/ 32052 h 53410"/>
                <a:gd name="connsiteX22" fmla="*/ 16854 w 44105"/>
                <a:gd name="connsiteY22" fmla="*/ 30243 h 53410"/>
                <a:gd name="connsiteX23" fmla="*/ 3901 w 44105"/>
                <a:gd name="connsiteY23" fmla="*/ 30243 h 53410"/>
                <a:gd name="connsiteX24" fmla="*/ 3901 w 44105"/>
                <a:gd name="connsiteY24" fmla="*/ 44435 h 53410"/>
                <a:gd name="connsiteX25" fmla="*/ 16854 w 44105"/>
                <a:gd name="connsiteY25" fmla="*/ 44435 h 53410"/>
                <a:gd name="connsiteX26" fmla="*/ 24477 w 44105"/>
                <a:gd name="connsiteY26" fmla="*/ 42530 h 53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4105" h="53410">
                  <a:moveTo>
                    <a:pt x="30858" y="3382"/>
                  </a:moveTo>
                  <a:cubicBezTo>
                    <a:pt x="36285" y="7545"/>
                    <a:pt x="37332" y="15260"/>
                    <a:pt x="33239" y="20718"/>
                  </a:cubicBezTo>
                  <a:cubicBezTo>
                    <a:pt x="31523" y="22861"/>
                    <a:pt x="29142" y="24366"/>
                    <a:pt x="26477" y="25004"/>
                  </a:cubicBezTo>
                  <a:cubicBezTo>
                    <a:pt x="29714" y="25499"/>
                    <a:pt x="32667" y="27118"/>
                    <a:pt x="34760" y="29576"/>
                  </a:cubicBezTo>
                  <a:cubicBezTo>
                    <a:pt x="36857" y="32062"/>
                    <a:pt x="37904" y="35205"/>
                    <a:pt x="37811" y="38434"/>
                  </a:cubicBezTo>
                  <a:cubicBezTo>
                    <a:pt x="37904" y="42711"/>
                    <a:pt x="35904" y="46778"/>
                    <a:pt x="32476" y="49293"/>
                  </a:cubicBezTo>
                  <a:cubicBezTo>
                    <a:pt x="28188" y="52093"/>
                    <a:pt x="23142" y="53465"/>
                    <a:pt x="18091" y="53198"/>
                  </a:cubicBezTo>
                  <a:lnTo>
                    <a:pt x="-6289" y="53198"/>
                  </a:lnTo>
                  <a:lnTo>
                    <a:pt x="-6289" y="-142"/>
                  </a:lnTo>
                  <a:lnTo>
                    <a:pt x="17333" y="-142"/>
                  </a:lnTo>
                  <a:cubicBezTo>
                    <a:pt x="22096" y="-418"/>
                    <a:pt x="26858" y="820"/>
                    <a:pt x="30858" y="3382"/>
                  </a:cubicBezTo>
                  <a:close/>
                  <a:moveTo>
                    <a:pt x="23044" y="19860"/>
                  </a:moveTo>
                  <a:cubicBezTo>
                    <a:pt x="24570" y="18717"/>
                    <a:pt x="25426" y="16898"/>
                    <a:pt x="25333" y="15002"/>
                  </a:cubicBezTo>
                  <a:cubicBezTo>
                    <a:pt x="25426" y="13136"/>
                    <a:pt x="24570" y="11345"/>
                    <a:pt x="23044" y="10240"/>
                  </a:cubicBezTo>
                  <a:cubicBezTo>
                    <a:pt x="21235" y="9002"/>
                    <a:pt x="19045" y="8430"/>
                    <a:pt x="16854" y="8621"/>
                  </a:cubicBezTo>
                  <a:lnTo>
                    <a:pt x="3901" y="8621"/>
                  </a:lnTo>
                  <a:lnTo>
                    <a:pt x="3901" y="21575"/>
                  </a:lnTo>
                  <a:lnTo>
                    <a:pt x="16854" y="21575"/>
                  </a:lnTo>
                  <a:cubicBezTo>
                    <a:pt x="19045" y="21737"/>
                    <a:pt x="21235" y="21127"/>
                    <a:pt x="23044" y="19860"/>
                  </a:cubicBezTo>
                  <a:close/>
                  <a:moveTo>
                    <a:pt x="24477" y="42530"/>
                  </a:moveTo>
                  <a:cubicBezTo>
                    <a:pt x="26286" y="41339"/>
                    <a:pt x="27239" y="39329"/>
                    <a:pt x="27239" y="37196"/>
                  </a:cubicBezTo>
                  <a:cubicBezTo>
                    <a:pt x="27332" y="35110"/>
                    <a:pt x="26286" y="33157"/>
                    <a:pt x="24477" y="32052"/>
                  </a:cubicBezTo>
                  <a:cubicBezTo>
                    <a:pt x="22189" y="30662"/>
                    <a:pt x="19524" y="30033"/>
                    <a:pt x="16854" y="30243"/>
                  </a:cubicBezTo>
                  <a:lnTo>
                    <a:pt x="3901" y="30243"/>
                  </a:lnTo>
                  <a:lnTo>
                    <a:pt x="3901" y="44435"/>
                  </a:lnTo>
                  <a:lnTo>
                    <a:pt x="16854" y="44435"/>
                  </a:lnTo>
                  <a:cubicBezTo>
                    <a:pt x="19524" y="44616"/>
                    <a:pt x="22189" y="43949"/>
                    <a:pt x="24477" y="42530"/>
                  </a:cubicBezTo>
                  <a:close/>
                </a:path>
              </a:pathLst>
            </a:custGeom>
            <a:solidFill>
              <a:srgbClr val="6D6E71"/>
            </a:solidFill>
            <a:ln w="9525" cap="flat">
              <a:noFill/>
              <a:prstDash val="solid"/>
              <a:miter/>
            </a:ln>
          </p:spPr>
          <p:txBody>
            <a:bodyPr rtlCol="0" anchor="ctr"/>
            <a:lstStyle/>
            <a:p>
              <a:endParaRPr lang="en-US"/>
            </a:p>
          </p:txBody>
        </p:sp>
        <p:sp>
          <p:nvSpPr>
            <p:cNvPr id="2019" name="Freeform: Shape 2018">
              <a:extLst>
                <a:ext uri="{FF2B5EF4-FFF2-40B4-BE49-F238E27FC236}">
                  <a16:creationId xmlns:a16="http://schemas.microsoft.com/office/drawing/2014/main" id="{45ED6D8B-28CA-4032-871C-CEFF4C57DBC4}"/>
                </a:ext>
              </a:extLst>
            </p:cNvPr>
            <p:cNvSpPr/>
            <p:nvPr/>
          </p:nvSpPr>
          <p:spPr>
            <a:xfrm>
              <a:off x="17199847" y="4126953"/>
              <a:ext cx="37466" cy="41669"/>
            </a:xfrm>
            <a:custGeom>
              <a:avLst/>
              <a:gdLst>
                <a:gd name="connsiteX0" fmla="*/ 21158 w 37466"/>
                <a:gd name="connsiteY0" fmla="*/ 41008 h 41669"/>
                <a:gd name="connsiteX1" fmla="*/ 21158 w 37466"/>
                <a:gd name="connsiteY1" fmla="*/ 36055 h 41669"/>
                <a:gd name="connsiteX2" fmla="*/ 15633 w 37466"/>
                <a:gd name="connsiteY2" fmla="*/ 40055 h 41669"/>
                <a:gd name="connsiteX3" fmla="*/ 7922 w 37466"/>
                <a:gd name="connsiteY3" fmla="*/ 41484 h 41669"/>
                <a:gd name="connsiteX4" fmla="*/ 397 w 37466"/>
                <a:gd name="connsiteY4" fmla="*/ 39769 h 41669"/>
                <a:gd name="connsiteX5" fmla="*/ -4557 w 37466"/>
                <a:gd name="connsiteY5" fmla="*/ 35293 h 41669"/>
                <a:gd name="connsiteX6" fmla="*/ -6273 w 37466"/>
                <a:gd name="connsiteY6" fmla="*/ 28816 h 41669"/>
                <a:gd name="connsiteX7" fmla="*/ -2273 w 37466"/>
                <a:gd name="connsiteY7" fmla="*/ 19863 h 41669"/>
                <a:gd name="connsiteX8" fmla="*/ 9159 w 37466"/>
                <a:gd name="connsiteY8" fmla="*/ 16528 h 41669"/>
                <a:gd name="connsiteX9" fmla="*/ 21065 w 37466"/>
                <a:gd name="connsiteY9" fmla="*/ 16528 h 41669"/>
                <a:gd name="connsiteX10" fmla="*/ 21065 w 37466"/>
                <a:gd name="connsiteY10" fmla="*/ 15481 h 41669"/>
                <a:gd name="connsiteX11" fmla="*/ 18684 w 37466"/>
                <a:gd name="connsiteY11" fmla="*/ 9861 h 41669"/>
                <a:gd name="connsiteX12" fmla="*/ 11824 w 37466"/>
                <a:gd name="connsiteY12" fmla="*/ 7861 h 41669"/>
                <a:gd name="connsiteX13" fmla="*/ -273 w 37466"/>
                <a:gd name="connsiteY13" fmla="*/ 11671 h 41669"/>
                <a:gd name="connsiteX14" fmla="*/ -3892 w 37466"/>
                <a:gd name="connsiteY14" fmla="*/ 4813 h 41669"/>
                <a:gd name="connsiteX15" fmla="*/ 4871 w 37466"/>
                <a:gd name="connsiteY15" fmla="*/ 1003 h 41669"/>
                <a:gd name="connsiteX16" fmla="*/ 14396 w 37466"/>
                <a:gd name="connsiteY16" fmla="*/ -140 h 41669"/>
                <a:gd name="connsiteX17" fmla="*/ 26781 w 37466"/>
                <a:gd name="connsiteY17" fmla="*/ 3670 h 41669"/>
                <a:gd name="connsiteX18" fmla="*/ 31162 w 37466"/>
                <a:gd name="connsiteY18" fmla="*/ 14338 h 41669"/>
                <a:gd name="connsiteX19" fmla="*/ 31162 w 37466"/>
                <a:gd name="connsiteY19" fmla="*/ 41008 h 41669"/>
                <a:gd name="connsiteX20" fmla="*/ 17637 w 37466"/>
                <a:gd name="connsiteY20" fmla="*/ 31483 h 41669"/>
                <a:gd name="connsiteX21" fmla="*/ 21065 w 37466"/>
                <a:gd name="connsiteY21" fmla="*/ 26530 h 41669"/>
                <a:gd name="connsiteX22" fmla="*/ 21065 w 37466"/>
                <a:gd name="connsiteY22" fmla="*/ 22720 h 41669"/>
                <a:gd name="connsiteX23" fmla="*/ 10777 w 37466"/>
                <a:gd name="connsiteY23" fmla="*/ 22720 h 41669"/>
                <a:gd name="connsiteX24" fmla="*/ 4968 w 37466"/>
                <a:gd name="connsiteY24" fmla="*/ 23958 h 41669"/>
                <a:gd name="connsiteX25" fmla="*/ 3062 w 37466"/>
                <a:gd name="connsiteY25" fmla="*/ 27768 h 41669"/>
                <a:gd name="connsiteX26" fmla="*/ 5061 w 37466"/>
                <a:gd name="connsiteY26" fmla="*/ 31959 h 41669"/>
                <a:gd name="connsiteX27" fmla="*/ 10303 w 37466"/>
                <a:gd name="connsiteY27" fmla="*/ 33483 h 41669"/>
                <a:gd name="connsiteX28" fmla="*/ 17730 w 37466"/>
                <a:gd name="connsiteY28" fmla="*/ 32245 h 41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7466" h="41669">
                  <a:moveTo>
                    <a:pt x="21158" y="41008"/>
                  </a:moveTo>
                  <a:lnTo>
                    <a:pt x="21158" y="36055"/>
                  </a:lnTo>
                  <a:cubicBezTo>
                    <a:pt x="19730" y="37855"/>
                    <a:pt x="17823" y="39236"/>
                    <a:pt x="15633" y="40055"/>
                  </a:cubicBezTo>
                  <a:cubicBezTo>
                    <a:pt x="13159" y="41065"/>
                    <a:pt x="10587" y="41551"/>
                    <a:pt x="7922" y="41484"/>
                  </a:cubicBezTo>
                  <a:cubicBezTo>
                    <a:pt x="5350" y="41541"/>
                    <a:pt x="2680" y="40951"/>
                    <a:pt x="397" y="39769"/>
                  </a:cubicBezTo>
                  <a:cubicBezTo>
                    <a:pt x="-1701" y="38779"/>
                    <a:pt x="-3417" y="37227"/>
                    <a:pt x="-4557" y="35293"/>
                  </a:cubicBezTo>
                  <a:cubicBezTo>
                    <a:pt x="-5701" y="33331"/>
                    <a:pt x="-6273" y="31093"/>
                    <a:pt x="-6273" y="28816"/>
                  </a:cubicBezTo>
                  <a:cubicBezTo>
                    <a:pt x="-6463" y="25358"/>
                    <a:pt x="-4938" y="22034"/>
                    <a:pt x="-2273" y="19863"/>
                  </a:cubicBezTo>
                  <a:cubicBezTo>
                    <a:pt x="1062" y="17462"/>
                    <a:pt x="5061" y="16281"/>
                    <a:pt x="9159" y="16528"/>
                  </a:cubicBezTo>
                  <a:lnTo>
                    <a:pt x="21065" y="16528"/>
                  </a:lnTo>
                  <a:lnTo>
                    <a:pt x="21065" y="15481"/>
                  </a:lnTo>
                  <a:cubicBezTo>
                    <a:pt x="21158" y="13338"/>
                    <a:pt x="20302" y="11261"/>
                    <a:pt x="18684" y="9861"/>
                  </a:cubicBezTo>
                  <a:cubicBezTo>
                    <a:pt x="16684" y="8385"/>
                    <a:pt x="14303" y="7680"/>
                    <a:pt x="11824" y="7861"/>
                  </a:cubicBezTo>
                  <a:cubicBezTo>
                    <a:pt x="7540" y="8032"/>
                    <a:pt x="3350" y="9347"/>
                    <a:pt x="-273" y="11671"/>
                  </a:cubicBezTo>
                  <a:lnTo>
                    <a:pt x="-3892" y="4813"/>
                  </a:lnTo>
                  <a:cubicBezTo>
                    <a:pt x="-1129" y="3251"/>
                    <a:pt x="1824" y="1975"/>
                    <a:pt x="4871" y="1003"/>
                  </a:cubicBezTo>
                  <a:cubicBezTo>
                    <a:pt x="8015" y="155"/>
                    <a:pt x="11159" y="-226"/>
                    <a:pt x="14396" y="-140"/>
                  </a:cubicBezTo>
                  <a:cubicBezTo>
                    <a:pt x="18874" y="-436"/>
                    <a:pt x="23256" y="926"/>
                    <a:pt x="26781" y="3670"/>
                  </a:cubicBezTo>
                  <a:cubicBezTo>
                    <a:pt x="29730" y="6394"/>
                    <a:pt x="31353" y="10309"/>
                    <a:pt x="31162" y="14338"/>
                  </a:cubicBezTo>
                  <a:lnTo>
                    <a:pt x="31162" y="41008"/>
                  </a:lnTo>
                  <a:close/>
                  <a:moveTo>
                    <a:pt x="17637" y="31483"/>
                  </a:moveTo>
                  <a:cubicBezTo>
                    <a:pt x="19447" y="30426"/>
                    <a:pt x="20684" y="28606"/>
                    <a:pt x="21065" y="26530"/>
                  </a:cubicBezTo>
                  <a:lnTo>
                    <a:pt x="21065" y="22720"/>
                  </a:lnTo>
                  <a:lnTo>
                    <a:pt x="10777" y="22720"/>
                  </a:lnTo>
                  <a:cubicBezTo>
                    <a:pt x="8777" y="22605"/>
                    <a:pt x="6778" y="23034"/>
                    <a:pt x="4968" y="23958"/>
                  </a:cubicBezTo>
                  <a:cubicBezTo>
                    <a:pt x="3727" y="24787"/>
                    <a:pt x="2968" y="26244"/>
                    <a:pt x="3062" y="27768"/>
                  </a:cubicBezTo>
                  <a:cubicBezTo>
                    <a:pt x="3062" y="29407"/>
                    <a:pt x="3727" y="30959"/>
                    <a:pt x="5061" y="31959"/>
                  </a:cubicBezTo>
                  <a:cubicBezTo>
                    <a:pt x="6587" y="33026"/>
                    <a:pt x="8396" y="33559"/>
                    <a:pt x="10303" y="33483"/>
                  </a:cubicBezTo>
                  <a:cubicBezTo>
                    <a:pt x="12875" y="33807"/>
                    <a:pt x="15442" y="33379"/>
                    <a:pt x="17730" y="32245"/>
                  </a:cubicBezTo>
                  <a:close/>
                </a:path>
              </a:pathLst>
            </a:custGeom>
            <a:solidFill>
              <a:srgbClr val="6D6E71"/>
            </a:solidFill>
            <a:ln w="9525" cap="flat">
              <a:noFill/>
              <a:prstDash val="solid"/>
              <a:miter/>
            </a:ln>
          </p:spPr>
          <p:txBody>
            <a:bodyPr rtlCol="0" anchor="ctr"/>
            <a:lstStyle/>
            <a:p>
              <a:endParaRPr lang="en-US"/>
            </a:p>
          </p:txBody>
        </p:sp>
        <p:sp>
          <p:nvSpPr>
            <p:cNvPr id="2020" name="Freeform: Shape 2019">
              <a:extLst>
                <a:ext uri="{FF2B5EF4-FFF2-40B4-BE49-F238E27FC236}">
                  <a16:creationId xmlns:a16="http://schemas.microsoft.com/office/drawing/2014/main" id="{900820A6-7157-415F-A178-931A63C7B32B}"/>
                </a:ext>
              </a:extLst>
            </p:cNvPr>
            <p:cNvSpPr/>
            <p:nvPr/>
          </p:nvSpPr>
          <p:spPr>
            <a:xfrm>
              <a:off x="17243200" y="4126882"/>
              <a:ext cx="33274" cy="42041"/>
            </a:xfrm>
            <a:custGeom>
              <a:avLst/>
              <a:gdLst>
                <a:gd name="connsiteX0" fmla="*/ 16668 w 33274"/>
                <a:gd name="connsiteY0" fmla="*/ 8599 h 42041"/>
                <a:gd name="connsiteX1" fmla="*/ 10859 w 33274"/>
                <a:gd name="connsiteY1" fmla="*/ 7551 h 42041"/>
                <a:gd name="connsiteX2" fmla="*/ 6859 w 33274"/>
                <a:gd name="connsiteY2" fmla="*/ 8503 h 42041"/>
                <a:gd name="connsiteX3" fmla="*/ 5334 w 33274"/>
                <a:gd name="connsiteY3" fmla="*/ 11171 h 42041"/>
                <a:gd name="connsiteX4" fmla="*/ 7241 w 33274"/>
                <a:gd name="connsiteY4" fmla="*/ 14123 h 42041"/>
                <a:gd name="connsiteX5" fmla="*/ 13143 w 33274"/>
                <a:gd name="connsiteY5" fmla="*/ 16314 h 42041"/>
                <a:gd name="connsiteX6" fmla="*/ 20193 w 33274"/>
                <a:gd name="connsiteY6" fmla="*/ 18790 h 42041"/>
                <a:gd name="connsiteX7" fmla="*/ 24956 w 33274"/>
                <a:gd name="connsiteY7" fmla="*/ 22600 h 42041"/>
                <a:gd name="connsiteX8" fmla="*/ 26956 w 33274"/>
                <a:gd name="connsiteY8" fmla="*/ 29077 h 42041"/>
                <a:gd name="connsiteX9" fmla="*/ 22384 w 33274"/>
                <a:gd name="connsiteY9" fmla="*/ 38602 h 42041"/>
                <a:gd name="connsiteX10" fmla="*/ 10859 w 33274"/>
                <a:gd name="connsiteY10" fmla="*/ 41841 h 42041"/>
                <a:gd name="connsiteX11" fmla="*/ 1334 w 33274"/>
                <a:gd name="connsiteY11" fmla="*/ 40317 h 42041"/>
                <a:gd name="connsiteX12" fmla="*/ -6289 w 33274"/>
                <a:gd name="connsiteY12" fmla="*/ 36126 h 42041"/>
                <a:gd name="connsiteX13" fmla="*/ -2856 w 33274"/>
                <a:gd name="connsiteY13" fmla="*/ 29172 h 42041"/>
                <a:gd name="connsiteX14" fmla="*/ 3715 w 33274"/>
                <a:gd name="connsiteY14" fmla="*/ 32887 h 42041"/>
                <a:gd name="connsiteX15" fmla="*/ 10952 w 33274"/>
                <a:gd name="connsiteY15" fmla="*/ 34221 h 42041"/>
                <a:gd name="connsiteX16" fmla="*/ 15333 w 33274"/>
                <a:gd name="connsiteY16" fmla="*/ 33268 h 42041"/>
                <a:gd name="connsiteX17" fmla="*/ 16956 w 33274"/>
                <a:gd name="connsiteY17" fmla="*/ 30411 h 42041"/>
                <a:gd name="connsiteX18" fmla="*/ 15049 w 33274"/>
                <a:gd name="connsiteY18" fmla="*/ 27172 h 42041"/>
                <a:gd name="connsiteX19" fmla="*/ 8952 w 33274"/>
                <a:gd name="connsiteY19" fmla="*/ 24791 h 42041"/>
                <a:gd name="connsiteX20" fmla="*/ 2190 w 33274"/>
                <a:gd name="connsiteY20" fmla="*/ 22410 h 42041"/>
                <a:gd name="connsiteX21" fmla="*/ -2284 w 33274"/>
                <a:gd name="connsiteY21" fmla="*/ 18790 h 42041"/>
                <a:gd name="connsiteX22" fmla="*/ -4191 w 33274"/>
                <a:gd name="connsiteY22" fmla="*/ 12504 h 42041"/>
                <a:gd name="connsiteX23" fmla="*/ 190 w 33274"/>
                <a:gd name="connsiteY23" fmla="*/ 2979 h 42041"/>
                <a:gd name="connsiteX24" fmla="*/ 11240 w 33274"/>
                <a:gd name="connsiteY24" fmla="*/ -164 h 42041"/>
                <a:gd name="connsiteX25" fmla="*/ 19147 w 33274"/>
                <a:gd name="connsiteY25" fmla="*/ 979 h 42041"/>
                <a:gd name="connsiteX26" fmla="*/ 26100 w 33274"/>
                <a:gd name="connsiteY26" fmla="*/ 4122 h 42041"/>
                <a:gd name="connsiteX27" fmla="*/ 22575 w 33274"/>
                <a:gd name="connsiteY27" fmla="*/ 11361 h 42041"/>
                <a:gd name="connsiteX28" fmla="*/ 16668 w 33274"/>
                <a:gd name="connsiteY28" fmla="*/ 8599 h 42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274" h="42041">
                  <a:moveTo>
                    <a:pt x="16668" y="8599"/>
                  </a:moveTo>
                  <a:cubicBezTo>
                    <a:pt x="14766" y="7951"/>
                    <a:pt x="12859" y="7599"/>
                    <a:pt x="10859" y="7551"/>
                  </a:cubicBezTo>
                  <a:cubicBezTo>
                    <a:pt x="9431" y="7513"/>
                    <a:pt x="8096" y="7846"/>
                    <a:pt x="6859" y="8503"/>
                  </a:cubicBezTo>
                  <a:cubicBezTo>
                    <a:pt x="5906" y="9037"/>
                    <a:pt x="5334" y="10065"/>
                    <a:pt x="5334" y="11171"/>
                  </a:cubicBezTo>
                  <a:cubicBezTo>
                    <a:pt x="5334" y="12437"/>
                    <a:pt x="6096" y="13580"/>
                    <a:pt x="7241" y="14123"/>
                  </a:cubicBezTo>
                  <a:cubicBezTo>
                    <a:pt x="9143" y="15047"/>
                    <a:pt x="11143" y="15780"/>
                    <a:pt x="13143" y="16314"/>
                  </a:cubicBezTo>
                  <a:cubicBezTo>
                    <a:pt x="15524" y="17018"/>
                    <a:pt x="17905" y="17847"/>
                    <a:pt x="20193" y="18790"/>
                  </a:cubicBezTo>
                  <a:cubicBezTo>
                    <a:pt x="22096" y="19666"/>
                    <a:pt x="23719" y="20972"/>
                    <a:pt x="24956" y="22600"/>
                  </a:cubicBezTo>
                  <a:cubicBezTo>
                    <a:pt x="26384" y="24438"/>
                    <a:pt x="27146" y="26743"/>
                    <a:pt x="26956" y="29077"/>
                  </a:cubicBezTo>
                  <a:cubicBezTo>
                    <a:pt x="27239" y="32849"/>
                    <a:pt x="25528" y="36497"/>
                    <a:pt x="22384" y="38602"/>
                  </a:cubicBezTo>
                  <a:cubicBezTo>
                    <a:pt x="18956" y="40888"/>
                    <a:pt x="14952" y="42031"/>
                    <a:pt x="10859" y="41841"/>
                  </a:cubicBezTo>
                  <a:cubicBezTo>
                    <a:pt x="7622" y="41879"/>
                    <a:pt x="4380" y="41365"/>
                    <a:pt x="1334" y="40317"/>
                  </a:cubicBezTo>
                  <a:cubicBezTo>
                    <a:pt x="-1429" y="39450"/>
                    <a:pt x="-4001" y="38021"/>
                    <a:pt x="-6289" y="36126"/>
                  </a:cubicBezTo>
                  <a:lnTo>
                    <a:pt x="-2856" y="29172"/>
                  </a:lnTo>
                  <a:cubicBezTo>
                    <a:pt x="-857" y="30782"/>
                    <a:pt x="1334" y="32040"/>
                    <a:pt x="3715" y="32887"/>
                  </a:cubicBezTo>
                  <a:cubicBezTo>
                    <a:pt x="5999" y="33716"/>
                    <a:pt x="8478" y="34173"/>
                    <a:pt x="10952" y="34221"/>
                  </a:cubicBezTo>
                  <a:cubicBezTo>
                    <a:pt x="12477" y="34259"/>
                    <a:pt x="14003" y="33926"/>
                    <a:pt x="15333" y="33268"/>
                  </a:cubicBezTo>
                  <a:cubicBezTo>
                    <a:pt x="16384" y="32716"/>
                    <a:pt x="17049" y="31601"/>
                    <a:pt x="16956" y="30411"/>
                  </a:cubicBezTo>
                  <a:cubicBezTo>
                    <a:pt x="17049" y="29048"/>
                    <a:pt x="16287" y="27772"/>
                    <a:pt x="15049" y="27172"/>
                  </a:cubicBezTo>
                  <a:cubicBezTo>
                    <a:pt x="13050" y="26200"/>
                    <a:pt x="11050" y="25400"/>
                    <a:pt x="8952" y="24791"/>
                  </a:cubicBezTo>
                  <a:cubicBezTo>
                    <a:pt x="6669" y="24162"/>
                    <a:pt x="4380" y="23372"/>
                    <a:pt x="2190" y="22410"/>
                  </a:cubicBezTo>
                  <a:cubicBezTo>
                    <a:pt x="381" y="21600"/>
                    <a:pt x="-1145" y="20353"/>
                    <a:pt x="-2284" y="18790"/>
                  </a:cubicBezTo>
                  <a:cubicBezTo>
                    <a:pt x="-3619" y="16990"/>
                    <a:pt x="-4284" y="14761"/>
                    <a:pt x="-4191" y="12504"/>
                  </a:cubicBezTo>
                  <a:cubicBezTo>
                    <a:pt x="-4573" y="8770"/>
                    <a:pt x="-2856" y="5141"/>
                    <a:pt x="190" y="2979"/>
                  </a:cubicBezTo>
                  <a:cubicBezTo>
                    <a:pt x="3427" y="769"/>
                    <a:pt x="7334" y="-326"/>
                    <a:pt x="11240" y="-164"/>
                  </a:cubicBezTo>
                  <a:cubicBezTo>
                    <a:pt x="13905" y="-164"/>
                    <a:pt x="16575" y="217"/>
                    <a:pt x="19147" y="979"/>
                  </a:cubicBezTo>
                  <a:cubicBezTo>
                    <a:pt x="21621" y="1655"/>
                    <a:pt x="23909" y="2722"/>
                    <a:pt x="26100" y="4122"/>
                  </a:cubicBezTo>
                  <a:lnTo>
                    <a:pt x="22575" y="11361"/>
                  </a:lnTo>
                  <a:cubicBezTo>
                    <a:pt x="20765" y="10189"/>
                    <a:pt x="18765" y="9265"/>
                    <a:pt x="16668" y="8599"/>
                  </a:cubicBezTo>
                  <a:close/>
                </a:path>
              </a:pathLst>
            </a:custGeom>
            <a:solidFill>
              <a:srgbClr val="6D6E71"/>
            </a:solidFill>
            <a:ln w="9525" cap="flat">
              <a:noFill/>
              <a:prstDash val="solid"/>
              <a:miter/>
            </a:ln>
          </p:spPr>
          <p:txBody>
            <a:bodyPr rtlCol="0" anchor="ctr"/>
            <a:lstStyle/>
            <a:p>
              <a:endParaRPr lang="en-US"/>
            </a:p>
          </p:txBody>
        </p:sp>
        <p:sp>
          <p:nvSpPr>
            <p:cNvPr id="2021" name="Freeform: Shape 2020">
              <a:extLst>
                <a:ext uri="{FF2B5EF4-FFF2-40B4-BE49-F238E27FC236}">
                  <a16:creationId xmlns:a16="http://schemas.microsoft.com/office/drawing/2014/main" id="{A0DBA6C8-5840-424A-970D-3F6905D305FB}"/>
                </a:ext>
              </a:extLst>
            </p:cNvPr>
            <p:cNvSpPr/>
            <p:nvPr/>
          </p:nvSpPr>
          <p:spPr>
            <a:xfrm>
              <a:off x="17281484" y="4127137"/>
              <a:ext cx="40083" cy="41580"/>
            </a:xfrm>
            <a:custGeom>
              <a:avLst/>
              <a:gdLst>
                <a:gd name="connsiteX0" fmla="*/ 28772 w 40083"/>
                <a:gd name="connsiteY0" fmla="*/ 5296 h 41580"/>
                <a:gd name="connsiteX1" fmla="*/ 33725 w 40083"/>
                <a:gd name="connsiteY1" fmla="*/ 20917 h 41580"/>
                <a:gd name="connsiteX2" fmla="*/ 33725 w 40083"/>
                <a:gd name="connsiteY2" fmla="*/ 23870 h 41580"/>
                <a:gd name="connsiteX3" fmla="*/ 3624 w 40083"/>
                <a:gd name="connsiteY3" fmla="*/ 23870 h 41580"/>
                <a:gd name="connsiteX4" fmla="*/ 15247 w 40083"/>
                <a:gd name="connsiteY4" fmla="*/ 33395 h 41580"/>
                <a:gd name="connsiteX5" fmla="*/ 21247 w 40083"/>
                <a:gd name="connsiteY5" fmla="*/ 32156 h 41580"/>
                <a:gd name="connsiteX6" fmla="*/ 26297 w 40083"/>
                <a:gd name="connsiteY6" fmla="*/ 28822 h 41580"/>
                <a:gd name="connsiteX7" fmla="*/ 31627 w 40083"/>
                <a:gd name="connsiteY7" fmla="*/ 34347 h 41580"/>
                <a:gd name="connsiteX8" fmla="*/ 24200 w 40083"/>
                <a:gd name="connsiteY8" fmla="*/ 39585 h 41580"/>
                <a:gd name="connsiteX9" fmla="*/ 14675 w 40083"/>
                <a:gd name="connsiteY9" fmla="*/ 41395 h 41580"/>
                <a:gd name="connsiteX10" fmla="*/ 3624 w 40083"/>
                <a:gd name="connsiteY10" fmla="*/ 38824 h 41580"/>
                <a:gd name="connsiteX11" fmla="*/ -3710 w 40083"/>
                <a:gd name="connsiteY11" fmla="*/ 31489 h 41580"/>
                <a:gd name="connsiteX12" fmla="*/ -6282 w 40083"/>
                <a:gd name="connsiteY12" fmla="*/ 20726 h 41580"/>
                <a:gd name="connsiteX13" fmla="*/ -3710 w 40083"/>
                <a:gd name="connsiteY13" fmla="*/ 9867 h 41580"/>
                <a:gd name="connsiteX14" fmla="*/ 3624 w 40083"/>
                <a:gd name="connsiteY14" fmla="*/ 2534 h 41580"/>
                <a:gd name="connsiteX15" fmla="*/ 14391 w 40083"/>
                <a:gd name="connsiteY15" fmla="*/ -134 h 41580"/>
                <a:gd name="connsiteX16" fmla="*/ 28772 w 40083"/>
                <a:gd name="connsiteY16" fmla="*/ 5296 h 41580"/>
                <a:gd name="connsiteX17" fmla="*/ 24674 w 40083"/>
                <a:gd name="connsiteY17" fmla="*/ 17297 h 41580"/>
                <a:gd name="connsiteX18" fmla="*/ 21726 w 40083"/>
                <a:gd name="connsiteY18" fmla="*/ 10058 h 41580"/>
                <a:gd name="connsiteX19" fmla="*/ 14201 w 40083"/>
                <a:gd name="connsiteY19" fmla="*/ 7391 h 41580"/>
                <a:gd name="connsiteX20" fmla="*/ 6959 w 40083"/>
                <a:gd name="connsiteY20" fmla="*/ 10058 h 41580"/>
                <a:gd name="connsiteX21" fmla="*/ 3341 w 40083"/>
                <a:gd name="connsiteY21" fmla="*/ 17297 h 41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083" h="41580">
                  <a:moveTo>
                    <a:pt x="28772" y="5296"/>
                  </a:moveTo>
                  <a:cubicBezTo>
                    <a:pt x="32297" y="9696"/>
                    <a:pt x="34106" y="15268"/>
                    <a:pt x="33725" y="20917"/>
                  </a:cubicBezTo>
                  <a:cubicBezTo>
                    <a:pt x="33818" y="21898"/>
                    <a:pt x="33818" y="22888"/>
                    <a:pt x="33725" y="23870"/>
                  </a:cubicBezTo>
                  <a:lnTo>
                    <a:pt x="3624" y="23870"/>
                  </a:lnTo>
                  <a:cubicBezTo>
                    <a:pt x="4578" y="29527"/>
                    <a:pt x="9531" y="33614"/>
                    <a:pt x="15247" y="33395"/>
                  </a:cubicBezTo>
                  <a:cubicBezTo>
                    <a:pt x="17340" y="33414"/>
                    <a:pt x="19344" y="32995"/>
                    <a:pt x="21247" y="32156"/>
                  </a:cubicBezTo>
                  <a:cubicBezTo>
                    <a:pt x="23153" y="31394"/>
                    <a:pt x="24865" y="30260"/>
                    <a:pt x="26297" y="28822"/>
                  </a:cubicBezTo>
                  <a:lnTo>
                    <a:pt x="31627" y="34347"/>
                  </a:lnTo>
                  <a:cubicBezTo>
                    <a:pt x="29534" y="36604"/>
                    <a:pt x="27056" y="38385"/>
                    <a:pt x="24200" y="39585"/>
                  </a:cubicBezTo>
                  <a:cubicBezTo>
                    <a:pt x="21154" y="40767"/>
                    <a:pt x="17912" y="41377"/>
                    <a:pt x="14675" y="41395"/>
                  </a:cubicBezTo>
                  <a:cubicBezTo>
                    <a:pt x="10866" y="41481"/>
                    <a:pt x="7057" y="40595"/>
                    <a:pt x="3624" y="38824"/>
                  </a:cubicBezTo>
                  <a:cubicBezTo>
                    <a:pt x="578" y="37100"/>
                    <a:pt x="-1994" y="34566"/>
                    <a:pt x="-3710" y="31489"/>
                  </a:cubicBezTo>
                  <a:cubicBezTo>
                    <a:pt x="-5519" y="28184"/>
                    <a:pt x="-6375" y="24469"/>
                    <a:pt x="-6282" y="20726"/>
                  </a:cubicBezTo>
                  <a:cubicBezTo>
                    <a:pt x="-6375" y="16945"/>
                    <a:pt x="-5519" y="13211"/>
                    <a:pt x="-3710" y="9867"/>
                  </a:cubicBezTo>
                  <a:cubicBezTo>
                    <a:pt x="-1994" y="6791"/>
                    <a:pt x="578" y="4248"/>
                    <a:pt x="3624" y="2534"/>
                  </a:cubicBezTo>
                  <a:cubicBezTo>
                    <a:pt x="6959" y="752"/>
                    <a:pt x="10675" y="-162"/>
                    <a:pt x="14391" y="-134"/>
                  </a:cubicBezTo>
                  <a:cubicBezTo>
                    <a:pt x="19721" y="-514"/>
                    <a:pt x="24963" y="1467"/>
                    <a:pt x="28772" y="5296"/>
                  </a:cubicBezTo>
                  <a:close/>
                  <a:moveTo>
                    <a:pt x="24674" y="17297"/>
                  </a:moveTo>
                  <a:cubicBezTo>
                    <a:pt x="24674" y="14592"/>
                    <a:pt x="23628" y="11992"/>
                    <a:pt x="21726" y="10058"/>
                  </a:cubicBezTo>
                  <a:cubicBezTo>
                    <a:pt x="19628" y="8248"/>
                    <a:pt x="16963" y="7296"/>
                    <a:pt x="14201" y="7391"/>
                  </a:cubicBezTo>
                  <a:cubicBezTo>
                    <a:pt x="11531" y="7296"/>
                    <a:pt x="8959" y="8258"/>
                    <a:pt x="6959" y="10058"/>
                  </a:cubicBezTo>
                  <a:cubicBezTo>
                    <a:pt x="4866" y="11916"/>
                    <a:pt x="3531" y="14506"/>
                    <a:pt x="3341" y="17297"/>
                  </a:cubicBezTo>
                  <a:close/>
                </a:path>
              </a:pathLst>
            </a:custGeom>
            <a:solidFill>
              <a:srgbClr val="6D6E71"/>
            </a:solidFill>
            <a:ln w="9525" cap="flat">
              <a:noFill/>
              <a:prstDash val="solid"/>
              <a:miter/>
            </a:ln>
          </p:spPr>
          <p:txBody>
            <a:bodyPr rtlCol="0" anchor="ctr"/>
            <a:lstStyle/>
            <a:p>
              <a:endParaRPr lang="en-US"/>
            </a:p>
          </p:txBody>
        </p:sp>
        <p:sp>
          <p:nvSpPr>
            <p:cNvPr id="2022" name="Freeform: Shape 2021">
              <a:extLst>
                <a:ext uri="{FF2B5EF4-FFF2-40B4-BE49-F238E27FC236}">
                  <a16:creationId xmlns:a16="http://schemas.microsoft.com/office/drawing/2014/main" id="{82289236-6E22-4B85-BB06-C64DCCAE5C15}"/>
                </a:ext>
              </a:extLst>
            </p:cNvPr>
            <p:cNvSpPr/>
            <p:nvPr/>
          </p:nvSpPr>
          <p:spPr>
            <a:xfrm>
              <a:off x="17330451" y="4111753"/>
              <a:ext cx="9525" cy="56578"/>
            </a:xfrm>
            <a:custGeom>
              <a:avLst/>
              <a:gdLst>
                <a:gd name="connsiteX0" fmla="*/ -6289 w 9525"/>
                <a:gd name="connsiteY0" fmla="*/ -180 h 56578"/>
                <a:gd name="connsiteX1" fmla="*/ 3236 w 9525"/>
                <a:gd name="connsiteY1" fmla="*/ -180 h 56578"/>
                <a:gd name="connsiteX2" fmla="*/ 3236 w 9525"/>
                <a:gd name="connsiteY2" fmla="*/ 56399 h 56578"/>
                <a:gd name="connsiteX3" fmla="*/ -6289 w 9525"/>
                <a:gd name="connsiteY3" fmla="*/ 56399 h 56578"/>
              </a:gdLst>
              <a:ahLst/>
              <a:cxnLst>
                <a:cxn ang="0">
                  <a:pos x="connsiteX0" y="connsiteY0"/>
                </a:cxn>
                <a:cxn ang="0">
                  <a:pos x="connsiteX1" y="connsiteY1"/>
                </a:cxn>
                <a:cxn ang="0">
                  <a:pos x="connsiteX2" y="connsiteY2"/>
                </a:cxn>
                <a:cxn ang="0">
                  <a:pos x="connsiteX3" y="connsiteY3"/>
                </a:cxn>
              </a:cxnLst>
              <a:rect l="l" t="t" r="r" b="b"/>
              <a:pathLst>
                <a:path w="9525" h="56578">
                  <a:moveTo>
                    <a:pt x="-6289" y="-180"/>
                  </a:moveTo>
                  <a:lnTo>
                    <a:pt x="3236" y="-180"/>
                  </a:lnTo>
                  <a:lnTo>
                    <a:pt x="3236" y="56399"/>
                  </a:lnTo>
                  <a:lnTo>
                    <a:pt x="-6289" y="56399"/>
                  </a:lnTo>
                  <a:close/>
                </a:path>
              </a:pathLst>
            </a:custGeom>
            <a:solidFill>
              <a:srgbClr val="6D6E71"/>
            </a:solidFill>
            <a:ln w="9525" cap="flat">
              <a:noFill/>
              <a:prstDash val="solid"/>
              <a:miter/>
            </a:ln>
          </p:spPr>
          <p:txBody>
            <a:bodyPr rtlCol="0" anchor="ctr"/>
            <a:lstStyle/>
            <a:p>
              <a:endParaRPr lang="en-US"/>
            </a:p>
          </p:txBody>
        </p:sp>
        <p:sp>
          <p:nvSpPr>
            <p:cNvPr id="2023" name="Freeform: Shape 2022">
              <a:extLst>
                <a:ext uri="{FF2B5EF4-FFF2-40B4-BE49-F238E27FC236}">
                  <a16:creationId xmlns:a16="http://schemas.microsoft.com/office/drawing/2014/main" id="{1BCDDE68-DCDF-4316-868E-87CDB8995F12}"/>
                </a:ext>
              </a:extLst>
            </p:cNvPr>
            <p:cNvSpPr/>
            <p:nvPr/>
          </p:nvSpPr>
          <p:spPr>
            <a:xfrm>
              <a:off x="17352263" y="4110122"/>
              <a:ext cx="11334" cy="58304"/>
            </a:xfrm>
            <a:custGeom>
              <a:avLst/>
              <a:gdLst>
                <a:gd name="connsiteX0" fmla="*/ 3427 w 11334"/>
                <a:gd name="connsiteY0" fmla="*/ 1451 h 58304"/>
                <a:gd name="connsiteX1" fmla="*/ 5045 w 11334"/>
                <a:gd name="connsiteY1" fmla="*/ 5737 h 58304"/>
                <a:gd name="connsiteX2" fmla="*/ 3427 w 11334"/>
                <a:gd name="connsiteY2" fmla="*/ 9928 h 58304"/>
                <a:gd name="connsiteX3" fmla="*/ -671 w 11334"/>
                <a:gd name="connsiteY3" fmla="*/ 11643 h 58304"/>
                <a:gd name="connsiteX4" fmla="*/ -4670 w 11334"/>
                <a:gd name="connsiteY4" fmla="*/ 9928 h 58304"/>
                <a:gd name="connsiteX5" fmla="*/ -6289 w 11334"/>
                <a:gd name="connsiteY5" fmla="*/ 5737 h 58304"/>
                <a:gd name="connsiteX6" fmla="*/ -4670 w 11334"/>
                <a:gd name="connsiteY6" fmla="*/ 1451 h 58304"/>
                <a:gd name="connsiteX7" fmla="*/ -671 w 11334"/>
                <a:gd name="connsiteY7" fmla="*/ -168 h 58304"/>
                <a:gd name="connsiteX8" fmla="*/ 3427 w 11334"/>
                <a:gd name="connsiteY8" fmla="*/ 1451 h 58304"/>
                <a:gd name="connsiteX9" fmla="*/ -5526 w 11334"/>
                <a:gd name="connsiteY9" fmla="*/ 17358 h 58304"/>
                <a:gd name="connsiteX10" fmla="*/ 3999 w 11334"/>
                <a:gd name="connsiteY10" fmla="*/ 17358 h 58304"/>
                <a:gd name="connsiteX11" fmla="*/ 3999 w 11334"/>
                <a:gd name="connsiteY11" fmla="*/ 58125 h 58304"/>
                <a:gd name="connsiteX12" fmla="*/ -5526 w 11334"/>
                <a:gd name="connsiteY12" fmla="*/ 58125 h 5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34" h="58304">
                  <a:moveTo>
                    <a:pt x="3427" y="1451"/>
                  </a:moveTo>
                  <a:cubicBezTo>
                    <a:pt x="4473" y="2613"/>
                    <a:pt x="5045" y="4156"/>
                    <a:pt x="5045" y="5737"/>
                  </a:cubicBezTo>
                  <a:cubicBezTo>
                    <a:pt x="5045" y="7290"/>
                    <a:pt x="4473" y="8795"/>
                    <a:pt x="3427" y="9928"/>
                  </a:cubicBezTo>
                  <a:cubicBezTo>
                    <a:pt x="2380" y="11081"/>
                    <a:pt x="855" y="11710"/>
                    <a:pt x="-671" y="11643"/>
                  </a:cubicBezTo>
                  <a:cubicBezTo>
                    <a:pt x="-2191" y="11690"/>
                    <a:pt x="-3624" y="11061"/>
                    <a:pt x="-4670" y="9928"/>
                  </a:cubicBezTo>
                  <a:cubicBezTo>
                    <a:pt x="-5717" y="8795"/>
                    <a:pt x="-6289" y="7290"/>
                    <a:pt x="-6289" y="5737"/>
                  </a:cubicBezTo>
                  <a:cubicBezTo>
                    <a:pt x="-6289" y="4156"/>
                    <a:pt x="-5717" y="2613"/>
                    <a:pt x="-4670" y="1451"/>
                  </a:cubicBezTo>
                  <a:cubicBezTo>
                    <a:pt x="-3624" y="356"/>
                    <a:pt x="-2191" y="-244"/>
                    <a:pt x="-671" y="-168"/>
                  </a:cubicBezTo>
                  <a:cubicBezTo>
                    <a:pt x="855" y="-273"/>
                    <a:pt x="2380" y="327"/>
                    <a:pt x="3427" y="1451"/>
                  </a:cubicBezTo>
                  <a:close/>
                  <a:moveTo>
                    <a:pt x="-5526" y="17358"/>
                  </a:moveTo>
                  <a:lnTo>
                    <a:pt x="3999" y="17358"/>
                  </a:lnTo>
                  <a:lnTo>
                    <a:pt x="3999" y="58125"/>
                  </a:lnTo>
                  <a:lnTo>
                    <a:pt x="-5526" y="58125"/>
                  </a:lnTo>
                  <a:close/>
                </a:path>
              </a:pathLst>
            </a:custGeom>
            <a:solidFill>
              <a:srgbClr val="6D6E71"/>
            </a:solidFill>
            <a:ln w="9525" cap="flat">
              <a:noFill/>
              <a:prstDash val="solid"/>
              <a:miter/>
            </a:ln>
          </p:spPr>
          <p:txBody>
            <a:bodyPr rtlCol="0" anchor="ctr"/>
            <a:lstStyle/>
            <a:p>
              <a:endParaRPr lang="en-US"/>
            </a:p>
          </p:txBody>
        </p:sp>
        <p:sp>
          <p:nvSpPr>
            <p:cNvPr id="2024" name="Freeform: Shape 2023">
              <a:extLst>
                <a:ext uri="{FF2B5EF4-FFF2-40B4-BE49-F238E27FC236}">
                  <a16:creationId xmlns:a16="http://schemas.microsoft.com/office/drawing/2014/main" id="{8A2D86AD-D97E-401F-B37B-B18827777188}"/>
                </a:ext>
              </a:extLst>
            </p:cNvPr>
            <p:cNvSpPr/>
            <p:nvPr/>
          </p:nvSpPr>
          <p:spPr>
            <a:xfrm>
              <a:off x="17375601" y="4126574"/>
              <a:ext cx="39256" cy="41185"/>
            </a:xfrm>
            <a:custGeom>
              <a:avLst/>
              <a:gdLst>
                <a:gd name="connsiteX0" fmla="*/ 28951 w 39256"/>
                <a:gd name="connsiteY0" fmla="*/ 4049 h 41185"/>
                <a:gd name="connsiteX1" fmla="*/ 32951 w 39256"/>
                <a:gd name="connsiteY1" fmla="*/ 15574 h 41185"/>
                <a:gd name="connsiteX2" fmla="*/ 32951 w 39256"/>
                <a:gd name="connsiteY2" fmla="*/ 41006 h 41185"/>
                <a:gd name="connsiteX3" fmla="*/ 22951 w 39256"/>
                <a:gd name="connsiteY3" fmla="*/ 41006 h 41185"/>
                <a:gd name="connsiteX4" fmla="*/ 22951 w 39256"/>
                <a:gd name="connsiteY4" fmla="*/ 18431 h 41185"/>
                <a:gd name="connsiteX5" fmla="*/ 20570 w 39256"/>
                <a:gd name="connsiteY5" fmla="*/ 11668 h 41185"/>
                <a:gd name="connsiteX6" fmla="*/ 13901 w 39256"/>
                <a:gd name="connsiteY6" fmla="*/ 9192 h 41185"/>
                <a:gd name="connsiteX7" fmla="*/ 6092 w 39256"/>
                <a:gd name="connsiteY7" fmla="*/ 12526 h 41185"/>
                <a:gd name="connsiteX8" fmla="*/ 3236 w 39256"/>
                <a:gd name="connsiteY8" fmla="*/ 20908 h 41185"/>
                <a:gd name="connsiteX9" fmla="*/ 3236 w 39256"/>
                <a:gd name="connsiteY9" fmla="*/ 41006 h 41185"/>
                <a:gd name="connsiteX10" fmla="*/ -6289 w 39256"/>
                <a:gd name="connsiteY10" fmla="*/ 41006 h 41185"/>
                <a:gd name="connsiteX11" fmla="*/ -6289 w 39256"/>
                <a:gd name="connsiteY11" fmla="*/ 238 h 41185"/>
                <a:gd name="connsiteX12" fmla="*/ 3236 w 39256"/>
                <a:gd name="connsiteY12" fmla="*/ 238 h 41185"/>
                <a:gd name="connsiteX13" fmla="*/ 3236 w 39256"/>
                <a:gd name="connsiteY13" fmla="*/ 7859 h 41185"/>
                <a:gd name="connsiteX14" fmla="*/ 17905 w 39256"/>
                <a:gd name="connsiteY14" fmla="*/ -143 h 41185"/>
                <a:gd name="connsiteX15" fmla="*/ 28951 w 39256"/>
                <a:gd name="connsiteY15" fmla="*/ 4049 h 41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256" h="41185">
                  <a:moveTo>
                    <a:pt x="28951" y="4049"/>
                  </a:moveTo>
                  <a:cubicBezTo>
                    <a:pt x="31714" y="7220"/>
                    <a:pt x="33141" y="11354"/>
                    <a:pt x="32951" y="15574"/>
                  </a:cubicBezTo>
                  <a:lnTo>
                    <a:pt x="32951" y="41006"/>
                  </a:lnTo>
                  <a:lnTo>
                    <a:pt x="22951" y="41006"/>
                  </a:lnTo>
                  <a:lnTo>
                    <a:pt x="22951" y="18431"/>
                  </a:lnTo>
                  <a:cubicBezTo>
                    <a:pt x="23044" y="15955"/>
                    <a:pt x="22189" y="13526"/>
                    <a:pt x="20570" y="11668"/>
                  </a:cubicBezTo>
                  <a:cubicBezTo>
                    <a:pt x="18761" y="9954"/>
                    <a:pt x="16380" y="9059"/>
                    <a:pt x="13901" y="9192"/>
                  </a:cubicBezTo>
                  <a:cubicBezTo>
                    <a:pt x="10952" y="9126"/>
                    <a:pt x="8092" y="10345"/>
                    <a:pt x="6092" y="12526"/>
                  </a:cubicBezTo>
                  <a:cubicBezTo>
                    <a:pt x="4092" y="14869"/>
                    <a:pt x="3139" y="17860"/>
                    <a:pt x="3236" y="20908"/>
                  </a:cubicBezTo>
                  <a:lnTo>
                    <a:pt x="3236" y="41006"/>
                  </a:lnTo>
                  <a:lnTo>
                    <a:pt x="-6289" y="41006"/>
                  </a:lnTo>
                  <a:lnTo>
                    <a:pt x="-6289" y="238"/>
                  </a:lnTo>
                  <a:lnTo>
                    <a:pt x="3236" y="238"/>
                  </a:lnTo>
                  <a:lnTo>
                    <a:pt x="3236" y="7859"/>
                  </a:lnTo>
                  <a:cubicBezTo>
                    <a:pt x="6190" y="2563"/>
                    <a:pt x="11901" y="-562"/>
                    <a:pt x="17905" y="-143"/>
                  </a:cubicBezTo>
                  <a:cubicBezTo>
                    <a:pt x="21998" y="-390"/>
                    <a:pt x="25998" y="1134"/>
                    <a:pt x="28951" y="4049"/>
                  </a:cubicBezTo>
                  <a:close/>
                </a:path>
              </a:pathLst>
            </a:custGeom>
            <a:solidFill>
              <a:srgbClr val="6D6E71"/>
            </a:solidFill>
            <a:ln w="9525" cap="flat">
              <a:noFill/>
              <a:prstDash val="solid"/>
              <a:miter/>
            </a:ln>
          </p:spPr>
          <p:txBody>
            <a:bodyPr rtlCol="0" anchor="ctr"/>
            <a:lstStyle/>
            <a:p>
              <a:endParaRPr lang="en-US"/>
            </a:p>
          </p:txBody>
        </p:sp>
        <p:sp>
          <p:nvSpPr>
            <p:cNvPr id="2025" name="Freeform: Shape 2024">
              <a:extLst>
                <a:ext uri="{FF2B5EF4-FFF2-40B4-BE49-F238E27FC236}">
                  <a16:creationId xmlns:a16="http://schemas.microsoft.com/office/drawing/2014/main" id="{C58380E9-33E1-4051-8E3E-14E592ADF1C9}"/>
                </a:ext>
              </a:extLst>
            </p:cNvPr>
            <p:cNvSpPr/>
            <p:nvPr/>
          </p:nvSpPr>
          <p:spPr>
            <a:xfrm>
              <a:off x="17422654" y="4127137"/>
              <a:ext cx="40169" cy="41580"/>
            </a:xfrm>
            <a:custGeom>
              <a:avLst/>
              <a:gdLst>
                <a:gd name="connsiteX0" fmla="*/ 28858 w 40169"/>
                <a:gd name="connsiteY0" fmla="*/ 5296 h 41580"/>
                <a:gd name="connsiteX1" fmla="*/ 33811 w 40169"/>
                <a:gd name="connsiteY1" fmla="*/ 20917 h 41580"/>
                <a:gd name="connsiteX2" fmla="*/ 33811 w 40169"/>
                <a:gd name="connsiteY2" fmla="*/ 23870 h 41580"/>
                <a:gd name="connsiteX3" fmla="*/ 3711 w 40169"/>
                <a:gd name="connsiteY3" fmla="*/ 23870 h 41580"/>
                <a:gd name="connsiteX4" fmla="*/ 15333 w 40169"/>
                <a:gd name="connsiteY4" fmla="*/ 33395 h 41580"/>
                <a:gd name="connsiteX5" fmla="*/ 21333 w 40169"/>
                <a:gd name="connsiteY5" fmla="*/ 32156 h 41580"/>
                <a:gd name="connsiteX6" fmla="*/ 26379 w 40169"/>
                <a:gd name="connsiteY6" fmla="*/ 28822 h 41580"/>
                <a:gd name="connsiteX7" fmla="*/ 31714 w 40169"/>
                <a:gd name="connsiteY7" fmla="*/ 34347 h 41580"/>
                <a:gd name="connsiteX8" fmla="*/ 24286 w 40169"/>
                <a:gd name="connsiteY8" fmla="*/ 39585 h 41580"/>
                <a:gd name="connsiteX9" fmla="*/ 14761 w 40169"/>
                <a:gd name="connsiteY9" fmla="*/ 41395 h 41580"/>
                <a:gd name="connsiteX10" fmla="*/ 3711 w 40169"/>
                <a:gd name="connsiteY10" fmla="*/ 38824 h 41580"/>
                <a:gd name="connsiteX11" fmla="*/ -3624 w 40169"/>
                <a:gd name="connsiteY11" fmla="*/ 31489 h 41580"/>
                <a:gd name="connsiteX12" fmla="*/ -6289 w 40169"/>
                <a:gd name="connsiteY12" fmla="*/ 20726 h 41580"/>
                <a:gd name="connsiteX13" fmla="*/ -3624 w 40169"/>
                <a:gd name="connsiteY13" fmla="*/ 9867 h 41580"/>
                <a:gd name="connsiteX14" fmla="*/ 3711 w 40169"/>
                <a:gd name="connsiteY14" fmla="*/ 2534 h 41580"/>
                <a:gd name="connsiteX15" fmla="*/ 14473 w 40169"/>
                <a:gd name="connsiteY15" fmla="*/ -134 h 41580"/>
                <a:gd name="connsiteX16" fmla="*/ 28858 w 40169"/>
                <a:gd name="connsiteY16" fmla="*/ 5296 h 41580"/>
                <a:gd name="connsiteX17" fmla="*/ 24760 w 40169"/>
                <a:gd name="connsiteY17" fmla="*/ 17297 h 41580"/>
                <a:gd name="connsiteX18" fmla="*/ 21714 w 40169"/>
                <a:gd name="connsiteY18" fmla="*/ 10058 h 41580"/>
                <a:gd name="connsiteX19" fmla="*/ 14282 w 40169"/>
                <a:gd name="connsiteY19" fmla="*/ 7391 h 41580"/>
                <a:gd name="connsiteX20" fmla="*/ 7045 w 40169"/>
                <a:gd name="connsiteY20" fmla="*/ 10058 h 41580"/>
                <a:gd name="connsiteX21" fmla="*/ 3427 w 40169"/>
                <a:gd name="connsiteY21" fmla="*/ 17297 h 41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169" h="41580">
                  <a:moveTo>
                    <a:pt x="28858" y="5296"/>
                  </a:moveTo>
                  <a:cubicBezTo>
                    <a:pt x="32383" y="9696"/>
                    <a:pt x="34192" y="15268"/>
                    <a:pt x="33811" y="20917"/>
                  </a:cubicBezTo>
                  <a:cubicBezTo>
                    <a:pt x="33904" y="21898"/>
                    <a:pt x="33904" y="22888"/>
                    <a:pt x="33811" y="23870"/>
                  </a:cubicBezTo>
                  <a:lnTo>
                    <a:pt x="3711" y="23870"/>
                  </a:lnTo>
                  <a:cubicBezTo>
                    <a:pt x="4664" y="29527"/>
                    <a:pt x="9617" y="33614"/>
                    <a:pt x="15333" y="33395"/>
                  </a:cubicBezTo>
                  <a:cubicBezTo>
                    <a:pt x="17426" y="33414"/>
                    <a:pt x="19426" y="32995"/>
                    <a:pt x="21333" y="32156"/>
                  </a:cubicBezTo>
                  <a:cubicBezTo>
                    <a:pt x="23240" y="31394"/>
                    <a:pt x="24951" y="30260"/>
                    <a:pt x="26379" y="28822"/>
                  </a:cubicBezTo>
                  <a:lnTo>
                    <a:pt x="31714" y="34347"/>
                  </a:lnTo>
                  <a:cubicBezTo>
                    <a:pt x="29621" y="36604"/>
                    <a:pt x="27142" y="38385"/>
                    <a:pt x="24286" y="39585"/>
                  </a:cubicBezTo>
                  <a:cubicBezTo>
                    <a:pt x="21235" y="40767"/>
                    <a:pt x="17998" y="41377"/>
                    <a:pt x="14761" y="41395"/>
                  </a:cubicBezTo>
                  <a:cubicBezTo>
                    <a:pt x="10952" y="41481"/>
                    <a:pt x="7138" y="40595"/>
                    <a:pt x="3711" y="38824"/>
                  </a:cubicBezTo>
                  <a:cubicBezTo>
                    <a:pt x="664" y="37100"/>
                    <a:pt x="-1908" y="34566"/>
                    <a:pt x="-3624" y="31489"/>
                  </a:cubicBezTo>
                  <a:cubicBezTo>
                    <a:pt x="-5433" y="28184"/>
                    <a:pt x="-6289" y="24479"/>
                    <a:pt x="-6289" y="20726"/>
                  </a:cubicBezTo>
                  <a:cubicBezTo>
                    <a:pt x="-6289" y="16935"/>
                    <a:pt x="-5433" y="13202"/>
                    <a:pt x="-3624" y="9867"/>
                  </a:cubicBezTo>
                  <a:cubicBezTo>
                    <a:pt x="-1908" y="6762"/>
                    <a:pt x="567" y="4210"/>
                    <a:pt x="3711" y="2534"/>
                  </a:cubicBezTo>
                  <a:cubicBezTo>
                    <a:pt x="7045" y="752"/>
                    <a:pt x="10761" y="-162"/>
                    <a:pt x="14473" y="-134"/>
                  </a:cubicBezTo>
                  <a:cubicBezTo>
                    <a:pt x="19807" y="-514"/>
                    <a:pt x="25049" y="1467"/>
                    <a:pt x="28858" y="5296"/>
                  </a:cubicBezTo>
                  <a:close/>
                  <a:moveTo>
                    <a:pt x="24760" y="17297"/>
                  </a:moveTo>
                  <a:cubicBezTo>
                    <a:pt x="24858" y="14554"/>
                    <a:pt x="23714" y="11916"/>
                    <a:pt x="21714" y="10058"/>
                  </a:cubicBezTo>
                  <a:cubicBezTo>
                    <a:pt x="19714" y="8229"/>
                    <a:pt x="17045" y="7267"/>
                    <a:pt x="14282" y="7391"/>
                  </a:cubicBezTo>
                  <a:cubicBezTo>
                    <a:pt x="11617" y="7296"/>
                    <a:pt x="9045" y="8258"/>
                    <a:pt x="7045" y="10058"/>
                  </a:cubicBezTo>
                  <a:cubicBezTo>
                    <a:pt x="4948" y="11916"/>
                    <a:pt x="3618" y="14506"/>
                    <a:pt x="3427" y="17297"/>
                  </a:cubicBezTo>
                  <a:close/>
                </a:path>
              </a:pathLst>
            </a:custGeom>
            <a:solidFill>
              <a:srgbClr val="6D6E71"/>
            </a:solidFill>
            <a:ln w="9525" cap="flat">
              <a:noFill/>
              <a:prstDash val="solid"/>
              <a:miter/>
            </a:ln>
          </p:spPr>
          <p:txBody>
            <a:bodyPr rtlCol="0" anchor="ctr"/>
            <a:lstStyle/>
            <a:p>
              <a:endParaRPr lang="en-US"/>
            </a:p>
          </p:txBody>
        </p:sp>
        <p:sp>
          <p:nvSpPr>
            <p:cNvPr id="2026" name="Freeform: Shape 2025">
              <a:extLst>
                <a:ext uri="{FF2B5EF4-FFF2-40B4-BE49-F238E27FC236}">
                  <a16:creationId xmlns:a16="http://schemas.microsoft.com/office/drawing/2014/main" id="{4D92A28D-482F-487E-87AE-5D6B633DAE22}"/>
                </a:ext>
              </a:extLst>
            </p:cNvPr>
            <p:cNvSpPr/>
            <p:nvPr/>
          </p:nvSpPr>
          <p:spPr>
            <a:xfrm>
              <a:off x="17486447" y="4114703"/>
              <a:ext cx="48698" cy="54201"/>
            </a:xfrm>
            <a:custGeom>
              <a:avLst/>
              <a:gdLst>
                <a:gd name="connsiteX0" fmla="*/ 29550 w 48698"/>
                <a:gd name="connsiteY0" fmla="*/ 10205 h 54201"/>
                <a:gd name="connsiteX1" fmla="*/ 21736 w 48698"/>
                <a:gd name="connsiteY1" fmla="*/ 8300 h 54201"/>
                <a:gd name="connsiteX2" fmla="*/ 12690 w 48698"/>
                <a:gd name="connsiteY2" fmla="*/ 10681 h 54201"/>
                <a:gd name="connsiteX3" fmla="*/ 6212 w 48698"/>
                <a:gd name="connsiteY3" fmla="*/ 17253 h 54201"/>
                <a:gd name="connsiteX4" fmla="*/ 6212 w 48698"/>
                <a:gd name="connsiteY4" fmla="*/ 35446 h 54201"/>
                <a:gd name="connsiteX5" fmla="*/ 12690 w 48698"/>
                <a:gd name="connsiteY5" fmla="*/ 42018 h 54201"/>
                <a:gd name="connsiteX6" fmla="*/ 21736 w 48698"/>
                <a:gd name="connsiteY6" fmla="*/ 44399 h 54201"/>
                <a:gd name="connsiteX7" fmla="*/ 29452 w 48698"/>
                <a:gd name="connsiteY7" fmla="*/ 42685 h 54201"/>
                <a:gd name="connsiteX8" fmla="*/ 36214 w 48698"/>
                <a:gd name="connsiteY8" fmla="*/ 38113 h 54201"/>
                <a:gd name="connsiteX9" fmla="*/ 42312 w 48698"/>
                <a:gd name="connsiteY9" fmla="*/ 44781 h 54201"/>
                <a:gd name="connsiteX10" fmla="*/ 32787 w 48698"/>
                <a:gd name="connsiteY10" fmla="*/ 51543 h 54201"/>
                <a:gd name="connsiteX11" fmla="*/ 21550 w 48698"/>
                <a:gd name="connsiteY11" fmla="*/ 54020 h 54201"/>
                <a:gd name="connsiteX12" fmla="*/ 7449 w 48698"/>
                <a:gd name="connsiteY12" fmla="*/ 50305 h 54201"/>
                <a:gd name="connsiteX13" fmla="*/ -2644 w 48698"/>
                <a:gd name="connsiteY13" fmla="*/ 40780 h 54201"/>
                <a:gd name="connsiteX14" fmla="*/ -2644 w 48698"/>
                <a:gd name="connsiteY14" fmla="*/ 12967 h 54201"/>
                <a:gd name="connsiteX15" fmla="*/ 7546 w 48698"/>
                <a:gd name="connsiteY15" fmla="*/ 3442 h 54201"/>
                <a:gd name="connsiteX16" fmla="*/ 21834 w 48698"/>
                <a:gd name="connsiteY16" fmla="*/ -177 h 54201"/>
                <a:gd name="connsiteX17" fmla="*/ 42409 w 48698"/>
                <a:gd name="connsiteY17" fmla="*/ 8490 h 54201"/>
                <a:gd name="connsiteX18" fmla="*/ 36405 w 48698"/>
                <a:gd name="connsiteY18" fmla="*/ 15920 h 54201"/>
                <a:gd name="connsiteX19" fmla="*/ 29550 w 48698"/>
                <a:gd name="connsiteY19" fmla="*/ 10205 h 5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698" h="54201">
                  <a:moveTo>
                    <a:pt x="29550" y="10205"/>
                  </a:moveTo>
                  <a:cubicBezTo>
                    <a:pt x="27168" y="8985"/>
                    <a:pt x="24406" y="8328"/>
                    <a:pt x="21736" y="8300"/>
                  </a:cubicBezTo>
                  <a:cubicBezTo>
                    <a:pt x="18597" y="8328"/>
                    <a:pt x="15453" y="9148"/>
                    <a:pt x="12690" y="10681"/>
                  </a:cubicBezTo>
                  <a:cubicBezTo>
                    <a:pt x="9928" y="12243"/>
                    <a:pt x="7737" y="14510"/>
                    <a:pt x="6212" y="17253"/>
                  </a:cubicBezTo>
                  <a:cubicBezTo>
                    <a:pt x="3068" y="22901"/>
                    <a:pt x="3068" y="29797"/>
                    <a:pt x="6212" y="35446"/>
                  </a:cubicBezTo>
                  <a:cubicBezTo>
                    <a:pt x="7737" y="38189"/>
                    <a:pt x="9928" y="40456"/>
                    <a:pt x="12690" y="42018"/>
                  </a:cubicBezTo>
                  <a:cubicBezTo>
                    <a:pt x="15453" y="43609"/>
                    <a:pt x="18597" y="44438"/>
                    <a:pt x="21736" y="44399"/>
                  </a:cubicBezTo>
                  <a:cubicBezTo>
                    <a:pt x="24406" y="44371"/>
                    <a:pt x="27071" y="43790"/>
                    <a:pt x="29452" y="42685"/>
                  </a:cubicBezTo>
                  <a:cubicBezTo>
                    <a:pt x="32024" y="41628"/>
                    <a:pt x="34312" y="40075"/>
                    <a:pt x="36214" y="38113"/>
                  </a:cubicBezTo>
                  <a:lnTo>
                    <a:pt x="42312" y="44781"/>
                  </a:lnTo>
                  <a:cubicBezTo>
                    <a:pt x="39549" y="47581"/>
                    <a:pt x="36312" y="49867"/>
                    <a:pt x="32787" y="51543"/>
                  </a:cubicBezTo>
                  <a:cubicBezTo>
                    <a:pt x="29261" y="53144"/>
                    <a:pt x="25452" y="53991"/>
                    <a:pt x="21550" y="54020"/>
                  </a:cubicBezTo>
                  <a:cubicBezTo>
                    <a:pt x="16597" y="54077"/>
                    <a:pt x="11737" y="52801"/>
                    <a:pt x="7449" y="50305"/>
                  </a:cubicBezTo>
                  <a:cubicBezTo>
                    <a:pt x="3258" y="48086"/>
                    <a:pt x="-169" y="44790"/>
                    <a:pt x="-2644" y="40780"/>
                  </a:cubicBezTo>
                  <a:cubicBezTo>
                    <a:pt x="-7504" y="32132"/>
                    <a:pt x="-7504" y="21616"/>
                    <a:pt x="-2644" y="12967"/>
                  </a:cubicBezTo>
                  <a:cubicBezTo>
                    <a:pt x="-169" y="8919"/>
                    <a:pt x="3356" y="5623"/>
                    <a:pt x="7546" y="3442"/>
                  </a:cubicBezTo>
                  <a:cubicBezTo>
                    <a:pt x="11928" y="1004"/>
                    <a:pt x="16881" y="-244"/>
                    <a:pt x="21834" y="-177"/>
                  </a:cubicBezTo>
                  <a:cubicBezTo>
                    <a:pt x="29550" y="-130"/>
                    <a:pt x="36977" y="2985"/>
                    <a:pt x="42409" y="8490"/>
                  </a:cubicBezTo>
                  <a:lnTo>
                    <a:pt x="36405" y="15920"/>
                  </a:lnTo>
                  <a:cubicBezTo>
                    <a:pt x="34596" y="13500"/>
                    <a:pt x="32215" y="11538"/>
                    <a:pt x="29550" y="10205"/>
                  </a:cubicBezTo>
                  <a:close/>
                </a:path>
              </a:pathLst>
            </a:custGeom>
            <a:solidFill>
              <a:srgbClr val="6D6E71"/>
            </a:solidFill>
            <a:ln w="9525" cap="flat">
              <a:noFill/>
              <a:prstDash val="solid"/>
              <a:miter/>
            </a:ln>
          </p:spPr>
          <p:txBody>
            <a:bodyPr rtlCol="0" anchor="ctr"/>
            <a:lstStyle/>
            <a:p>
              <a:endParaRPr lang="en-US"/>
            </a:p>
          </p:txBody>
        </p:sp>
        <p:sp>
          <p:nvSpPr>
            <p:cNvPr id="2027" name="Freeform: Shape 2026">
              <a:extLst>
                <a:ext uri="{FF2B5EF4-FFF2-40B4-BE49-F238E27FC236}">
                  <a16:creationId xmlns:a16="http://schemas.microsoft.com/office/drawing/2014/main" id="{B99FCF06-24F0-452F-897E-EA0D0CC73F88}"/>
                </a:ext>
              </a:extLst>
            </p:cNvPr>
            <p:cNvSpPr/>
            <p:nvPr/>
          </p:nvSpPr>
          <p:spPr>
            <a:xfrm>
              <a:off x="17537613" y="4126995"/>
              <a:ext cx="42972" cy="41533"/>
            </a:xfrm>
            <a:custGeom>
              <a:avLst/>
              <a:gdLst>
                <a:gd name="connsiteX0" fmla="*/ 26483 w 42972"/>
                <a:gd name="connsiteY0" fmla="*/ 2485 h 41533"/>
                <a:gd name="connsiteX1" fmla="*/ 34008 w 42972"/>
                <a:gd name="connsiteY1" fmla="*/ 9724 h 41533"/>
                <a:gd name="connsiteX2" fmla="*/ 36678 w 42972"/>
                <a:gd name="connsiteY2" fmla="*/ 20487 h 41533"/>
                <a:gd name="connsiteX3" fmla="*/ 34008 w 42972"/>
                <a:gd name="connsiteY3" fmla="*/ 31440 h 41533"/>
                <a:gd name="connsiteX4" fmla="*/ 26483 w 42972"/>
                <a:gd name="connsiteY4" fmla="*/ 38775 h 41533"/>
                <a:gd name="connsiteX5" fmla="*/ 4005 w 42972"/>
                <a:gd name="connsiteY5" fmla="*/ 38775 h 41533"/>
                <a:gd name="connsiteX6" fmla="*/ -3613 w 42972"/>
                <a:gd name="connsiteY6" fmla="*/ 31440 h 41533"/>
                <a:gd name="connsiteX7" fmla="*/ -6283 w 42972"/>
                <a:gd name="connsiteY7" fmla="*/ 20487 h 41533"/>
                <a:gd name="connsiteX8" fmla="*/ -3613 w 42972"/>
                <a:gd name="connsiteY8" fmla="*/ 9724 h 41533"/>
                <a:gd name="connsiteX9" fmla="*/ 4005 w 42972"/>
                <a:gd name="connsiteY9" fmla="*/ 2485 h 41533"/>
                <a:gd name="connsiteX10" fmla="*/ 26483 w 42972"/>
                <a:gd name="connsiteY10" fmla="*/ 2485 h 41533"/>
                <a:gd name="connsiteX11" fmla="*/ 6861 w 42972"/>
                <a:gd name="connsiteY11" fmla="*/ 12010 h 41533"/>
                <a:gd name="connsiteX12" fmla="*/ 6861 w 42972"/>
                <a:gd name="connsiteY12" fmla="*/ 29917 h 41533"/>
                <a:gd name="connsiteX13" fmla="*/ 23530 w 42972"/>
                <a:gd name="connsiteY13" fmla="*/ 29917 h 41533"/>
                <a:gd name="connsiteX14" fmla="*/ 23530 w 42972"/>
                <a:gd name="connsiteY14" fmla="*/ 12010 h 41533"/>
                <a:gd name="connsiteX15" fmla="*/ 6861 w 42972"/>
                <a:gd name="connsiteY15" fmla="*/ 12010 h 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972" h="41533">
                  <a:moveTo>
                    <a:pt x="26483" y="2485"/>
                  </a:moveTo>
                  <a:cubicBezTo>
                    <a:pt x="29627" y="4151"/>
                    <a:pt x="32199" y="6656"/>
                    <a:pt x="34008" y="9724"/>
                  </a:cubicBezTo>
                  <a:cubicBezTo>
                    <a:pt x="35817" y="13009"/>
                    <a:pt x="36771" y="16724"/>
                    <a:pt x="36678" y="20487"/>
                  </a:cubicBezTo>
                  <a:cubicBezTo>
                    <a:pt x="36771" y="24306"/>
                    <a:pt x="35817" y="28097"/>
                    <a:pt x="34008" y="31440"/>
                  </a:cubicBezTo>
                  <a:cubicBezTo>
                    <a:pt x="32199" y="34517"/>
                    <a:pt x="29627" y="37050"/>
                    <a:pt x="26483" y="38775"/>
                  </a:cubicBezTo>
                  <a:cubicBezTo>
                    <a:pt x="19339" y="42213"/>
                    <a:pt x="11149" y="42213"/>
                    <a:pt x="4005" y="38775"/>
                  </a:cubicBezTo>
                  <a:cubicBezTo>
                    <a:pt x="861" y="37098"/>
                    <a:pt x="-1804" y="34555"/>
                    <a:pt x="-3613" y="31440"/>
                  </a:cubicBezTo>
                  <a:cubicBezTo>
                    <a:pt x="-5427" y="28097"/>
                    <a:pt x="-6376" y="24316"/>
                    <a:pt x="-6283" y="20487"/>
                  </a:cubicBezTo>
                  <a:cubicBezTo>
                    <a:pt x="-6376" y="16724"/>
                    <a:pt x="-5427" y="13009"/>
                    <a:pt x="-3613" y="9724"/>
                  </a:cubicBezTo>
                  <a:cubicBezTo>
                    <a:pt x="-1804" y="6647"/>
                    <a:pt x="861" y="4132"/>
                    <a:pt x="4005" y="2485"/>
                  </a:cubicBezTo>
                  <a:cubicBezTo>
                    <a:pt x="11051" y="-1068"/>
                    <a:pt x="19437" y="-1068"/>
                    <a:pt x="26483" y="2485"/>
                  </a:cubicBezTo>
                  <a:close/>
                  <a:moveTo>
                    <a:pt x="6861" y="12010"/>
                  </a:moveTo>
                  <a:cubicBezTo>
                    <a:pt x="2670" y="17239"/>
                    <a:pt x="2670" y="24687"/>
                    <a:pt x="6861" y="29917"/>
                  </a:cubicBezTo>
                  <a:cubicBezTo>
                    <a:pt x="11433" y="34508"/>
                    <a:pt x="18958" y="34508"/>
                    <a:pt x="23530" y="29917"/>
                  </a:cubicBezTo>
                  <a:cubicBezTo>
                    <a:pt x="27720" y="24687"/>
                    <a:pt x="27720" y="17239"/>
                    <a:pt x="23530" y="12010"/>
                  </a:cubicBezTo>
                  <a:cubicBezTo>
                    <a:pt x="18958" y="7419"/>
                    <a:pt x="11433" y="7419"/>
                    <a:pt x="6861" y="12010"/>
                  </a:cubicBezTo>
                  <a:close/>
                </a:path>
              </a:pathLst>
            </a:custGeom>
            <a:solidFill>
              <a:srgbClr val="6D6E71"/>
            </a:solidFill>
            <a:ln w="9525" cap="flat">
              <a:noFill/>
              <a:prstDash val="solid"/>
              <a:miter/>
            </a:ln>
          </p:spPr>
          <p:txBody>
            <a:bodyPr rtlCol="0" anchor="ctr"/>
            <a:lstStyle/>
            <a:p>
              <a:endParaRPr lang="en-US"/>
            </a:p>
          </p:txBody>
        </p:sp>
        <p:sp>
          <p:nvSpPr>
            <p:cNvPr id="2028" name="Freeform: Shape 2027">
              <a:extLst>
                <a:ext uri="{FF2B5EF4-FFF2-40B4-BE49-F238E27FC236}">
                  <a16:creationId xmlns:a16="http://schemas.microsoft.com/office/drawing/2014/main" id="{B4110DE7-7F61-4AA6-9B79-45AD7CE9E149}"/>
                </a:ext>
              </a:extLst>
            </p:cNvPr>
            <p:cNvSpPr/>
            <p:nvPr/>
          </p:nvSpPr>
          <p:spPr>
            <a:xfrm>
              <a:off x="17589626" y="4126564"/>
              <a:ext cx="67929" cy="41195"/>
            </a:xfrm>
            <a:custGeom>
              <a:avLst/>
              <a:gdLst>
                <a:gd name="connsiteX0" fmla="*/ 57624 w 67929"/>
                <a:gd name="connsiteY0" fmla="*/ 4059 h 41195"/>
                <a:gd name="connsiteX1" fmla="*/ 61623 w 67929"/>
                <a:gd name="connsiteY1" fmla="*/ 15584 h 41195"/>
                <a:gd name="connsiteX2" fmla="*/ 61623 w 67929"/>
                <a:gd name="connsiteY2" fmla="*/ 41016 h 41195"/>
                <a:gd name="connsiteX3" fmla="*/ 51624 w 67929"/>
                <a:gd name="connsiteY3" fmla="*/ 41016 h 41195"/>
                <a:gd name="connsiteX4" fmla="*/ 51624 w 67929"/>
                <a:gd name="connsiteY4" fmla="*/ 18442 h 41195"/>
                <a:gd name="connsiteX5" fmla="*/ 49243 w 67929"/>
                <a:gd name="connsiteY5" fmla="*/ 11583 h 41195"/>
                <a:gd name="connsiteX6" fmla="*/ 42671 w 67929"/>
                <a:gd name="connsiteY6" fmla="*/ 9107 h 41195"/>
                <a:gd name="connsiteX7" fmla="*/ 35146 w 67929"/>
                <a:gd name="connsiteY7" fmla="*/ 12536 h 41195"/>
                <a:gd name="connsiteX8" fmla="*/ 32383 w 67929"/>
                <a:gd name="connsiteY8" fmla="*/ 20918 h 41195"/>
                <a:gd name="connsiteX9" fmla="*/ 32383 w 67929"/>
                <a:gd name="connsiteY9" fmla="*/ 41016 h 41195"/>
                <a:gd name="connsiteX10" fmla="*/ 22384 w 67929"/>
                <a:gd name="connsiteY10" fmla="*/ 41016 h 41195"/>
                <a:gd name="connsiteX11" fmla="*/ 22384 w 67929"/>
                <a:gd name="connsiteY11" fmla="*/ 18442 h 41195"/>
                <a:gd name="connsiteX12" fmla="*/ 20003 w 67929"/>
                <a:gd name="connsiteY12" fmla="*/ 11583 h 41195"/>
                <a:gd name="connsiteX13" fmla="*/ 13524 w 67929"/>
                <a:gd name="connsiteY13" fmla="*/ 9107 h 41195"/>
                <a:gd name="connsiteX14" fmla="*/ 5999 w 67929"/>
                <a:gd name="connsiteY14" fmla="*/ 12536 h 41195"/>
                <a:gd name="connsiteX15" fmla="*/ 3236 w 67929"/>
                <a:gd name="connsiteY15" fmla="*/ 20918 h 41195"/>
                <a:gd name="connsiteX16" fmla="*/ 3236 w 67929"/>
                <a:gd name="connsiteY16" fmla="*/ 41016 h 41195"/>
                <a:gd name="connsiteX17" fmla="*/ -6289 w 67929"/>
                <a:gd name="connsiteY17" fmla="*/ 41016 h 41195"/>
                <a:gd name="connsiteX18" fmla="*/ -6289 w 67929"/>
                <a:gd name="connsiteY18" fmla="*/ 249 h 41195"/>
                <a:gd name="connsiteX19" fmla="*/ 3236 w 67929"/>
                <a:gd name="connsiteY19" fmla="*/ 249 h 41195"/>
                <a:gd name="connsiteX20" fmla="*/ 3236 w 67929"/>
                <a:gd name="connsiteY20" fmla="*/ 7774 h 41195"/>
                <a:gd name="connsiteX21" fmla="*/ 17524 w 67929"/>
                <a:gd name="connsiteY21" fmla="*/ -132 h 41195"/>
                <a:gd name="connsiteX22" fmla="*/ 26477 w 67929"/>
                <a:gd name="connsiteY22" fmla="*/ 2344 h 41195"/>
                <a:gd name="connsiteX23" fmla="*/ 31527 w 67929"/>
                <a:gd name="connsiteY23" fmla="*/ 9583 h 41195"/>
                <a:gd name="connsiteX24" fmla="*/ 46768 w 67929"/>
                <a:gd name="connsiteY24" fmla="*/ 58 h 41195"/>
                <a:gd name="connsiteX25" fmla="*/ 57624 w 67929"/>
                <a:gd name="connsiteY25" fmla="*/ 4059 h 41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929" h="41195">
                  <a:moveTo>
                    <a:pt x="57624" y="4059"/>
                  </a:moveTo>
                  <a:cubicBezTo>
                    <a:pt x="60386" y="7231"/>
                    <a:pt x="61814" y="11365"/>
                    <a:pt x="61623" y="15584"/>
                  </a:cubicBezTo>
                  <a:lnTo>
                    <a:pt x="61623" y="41016"/>
                  </a:lnTo>
                  <a:lnTo>
                    <a:pt x="51624" y="41016"/>
                  </a:lnTo>
                  <a:lnTo>
                    <a:pt x="51624" y="18442"/>
                  </a:lnTo>
                  <a:cubicBezTo>
                    <a:pt x="51815" y="15927"/>
                    <a:pt x="50959" y="13469"/>
                    <a:pt x="49243" y="11583"/>
                  </a:cubicBezTo>
                  <a:cubicBezTo>
                    <a:pt x="47434" y="9897"/>
                    <a:pt x="45145" y="9002"/>
                    <a:pt x="42671" y="9107"/>
                  </a:cubicBezTo>
                  <a:cubicBezTo>
                    <a:pt x="39815" y="9040"/>
                    <a:pt x="36955" y="10307"/>
                    <a:pt x="35146" y="12536"/>
                  </a:cubicBezTo>
                  <a:cubicBezTo>
                    <a:pt x="33239" y="14908"/>
                    <a:pt x="32290" y="17879"/>
                    <a:pt x="32383" y="20918"/>
                  </a:cubicBezTo>
                  <a:lnTo>
                    <a:pt x="32383" y="41016"/>
                  </a:lnTo>
                  <a:lnTo>
                    <a:pt x="22384" y="41016"/>
                  </a:lnTo>
                  <a:lnTo>
                    <a:pt x="22384" y="18442"/>
                  </a:lnTo>
                  <a:cubicBezTo>
                    <a:pt x="22575" y="15927"/>
                    <a:pt x="21714" y="13469"/>
                    <a:pt x="20003" y="11583"/>
                  </a:cubicBezTo>
                  <a:cubicBezTo>
                    <a:pt x="18286" y="9879"/>
                    <a:pt x="15905" y="8984"/>
                    <a:pt x="13524" y="9107"/>
                  </a:cubicBezTo>
                  <a:cubicBezTo>
                    <a:pt x="10668" y="9040"/>
                    <a:pt x="7808" y="10307"/>
                    <a:pt x="5999" y="12536"/>
                  </a:cubicBezTo>
                  <a:cubicBezTo>
                    <a:pt x="4097" y="14889"/>
                    <a:pt x="3046" y="17879"/>
                    <a:pt x="3236" y="20918"/>
                  </a:cubicBezTo>
                  <a:lnTo>
                    <a:pt x="3236" y="41016"/>
                  </a:lnTo>
                  <a:lnTo>
                    <a:pt x="-6289" y="41016"/>
                  </a:lnTo>
                  <a:lnTo>
                    <a:pt x="-6289" y="249"/>
                  </a:lnTo>
                  <a:lnTo>
                    <a:pt x="3236" y="249"/>
                  </a:lnTo>
                  <a:lnTo>
                    <a:pt x="3236" y="7774"/>
                  </a:lnTo>
                  <a:cubicBezTo>
                    <a:pt x="5999" y="2506"/>
                    <a:pt x="11617" y="-608"/>
                    <a:pt x="17524" y="-132"/>
                  </a:cubicBezTo>
                  <a:cubicBezTo>
                    <a:pt x="20668" y="-228"/>
                    <a:pt x="23812" y="639"/>
                    <a:pt x="26477" y="2344"/>
                  </a:cubicBezTo>
                  <a:cubicBezTo>
                    <a:pt x="28956" y="4116"/>
                    <a:pt x="30667" y="6669"/>
                    <a:pt x="31527" y="9583"/>
                  </a:cubicBezTo>
                  <a:cubicBezTo>
                    <a:pt x="34002" y="3411"/>
                    <a:pt x="40099" y="-447"/>
                    <a:pt x="46768" y="58"/>
                  </a:cubicBezTo>
                  <a:cubicBezTo>
                    <a:pt x="50768" y="-228"/>
                    <a:pt x="54768" y="1230"/>
                    <a:pt x="57624" y="4059"/>
                  </a:cubicBezTo>
                  <a:close/>
                </a:path>
              </a:pathLst>
            </a:custGeom>
            <a:solidFill>
              <a:srgbClr val="6D6E71"/>
            </a:solidFill>
            <a:ln w="9525" cap="flat">
              <a:noFill/>
              <a:prstDash val="solid"/>
              <a:miter/>
            </a:ln>
          </p:spPr>
          <p:txBody>
            <a:bodyPr rtlCol="0" anchor="ctr"/>
            <a:lstStyle/>
            <a:p>
              <a:endParaRPr lang="en-US"/>
            </a:p>
          </p:txBody>
        </p:sp>
        <p:sp>
          <p:nvSpPr>
            <p:cNvPr id="2029" name="Freeform: Shape 2028">
              <a:extLst>
                <a:ext uri="{FF2B5EF4-FFF2-40B4-BE49-F238E27FC236}">
                  <a16:creationId xmlns:a16="http://schemas.microsoft.com/office/drawing/2014/main" id="{55845AB8-820E-4F8A-B747-25D0B48F0A1D}"/>
                </a:ext>
              </a:extLst>
            </p:cNvPr>
            <p:cNvSpPr/>
            <p:nvPr/>
          </p:nvSpPr>
          <p:spPr>
            <a:xfrm>
              <a:off x="17669351" y="4126991"/>
              <a:ext cx="42488" cy="55912"/>
            </a:xfrm>
            <a:custGeom>
              <a:avLst/>
              <a:gdLst>
                <a:gd name="connsiteX0" fmla="*/ 27049 w 42488"/>
                <a:gd name="connsiteY0" fmla="*/ 2488 h 55912"/>
                <a:gd name="connsiteX1" fmla="*/ 33811 w 42488"/>
                <a:gd name="connsiteY1" fmla="*/ 9823 h 55912"/>
                <a:gd name="connsiteX2" fmla="*/ 36192 w 42488"/>
                <a:gd name="connsiteY2" fmla="*/ 20776 h 55912"/>
                <a:gd name="connsiteX3" fmla="*/ 33811 w 42488"/>
                <a:gd name="connsiteY3" fmla="*/ 31540 h 55912"/>
                <a:gd name="connsiteX4" fmla="*/ 27142 w 42488"/>
                <a:gd name="connsiteY4" fmla="*/ 38779 h 55912"/>
                <a:gd name="connsiteX5" fmla="*/ 17049 w 42488"/>
                <a:gd name="connsiteY5" fmla="*/ 41351 h 55912"/>
                <a:gd name="connsiteX6" fmla="*/ 9045 w 42488"/>
                <a:gd name="connsiteY6" fmla="*/ 39541 h 55912"/>
                <a:gd name="connsiteX7" fmla="*/ 3236 w 42488"/>
                <a:gd name="connsiteY7" fmla="*/ 34302 h 55912"/>
                <a:gd name="connsiteX8" fmla="*/ 3236 w 42488"/>
                <a:gd name="connsiteY8" fmla="*/ 55733 h 55912"/>
                <a:gd name="connsiteX9" fmla="*/ -6289 w 42488"/>
                <a:gd name="connsiteY9" fmla="*/ 55733 h 55912"/>
                <a:gd name="connsiteX10" fmla="*/ -6289 w 42488"/>
                <a:gd name="connsiteY10" fmla="*/ 202 h 55912"/>
                <a:gd name="connsiteX11" fmla="*/ 3236 w 42488"/>
                <a:gd name="connsiteY11" fmla="*/ 202 h 55912"/>
                <a:gd name="connsiteX12" fmla="*/ 3236 w 42488"/>
                <a:gd name="connsiteY12" fmla="*/ 6870 h 55912"/>
                <a:gd name="connsiteX13" fmla="*/ 8854 w 42488"/>
                <a:gd name="connsiteY13" fmla="*/ 1631 h 55912"/>
                <a:gd name="connsiteX14" fmla="*/ 16952 w 42488"/>
                <a:gd name="connsiteY14" fmla="*/ -179 h 55912"/>
                <a:gd name="connsiteX15" fmla="*/ 27049 w 42488"/>
                <a:gd name="connsiteY15" fmla="*/ 2488 h 55912"/>
                <a:gd name="connsiteX16" fmla="*/ 22951 w 42488"/>
                <a:gd name="connsiteY16" fmla="*/ 29349 h 55912"/>
                <a:gd name="connsiteX17" fmla="*/ 26193 w 42488"/>
                <a:gd name="connsiteY17" fmla="*/ 20491 h 55912"/>
                <a:gd name="connsiteX18" fmla="*/ 22951 w 42488"/>
                <a:gd name="connsiteY18" fmla="*/ 11633 h 55912"/>
                <a:gd name="connsiteX19" fmla="*/ 14761 w 42488"/>
                <a:gd name="connsiteY19" fmla="*/ 8203 h 55912"/>
                <a:gd name="connsiteX20" fmla="*/ 6380 w 42488"/>
                <a:gd name="connsiteY20" fmla="*/ 11633 h 55912"/>
                <a:gd name="connsiteX21" fmla="*/ 6380 w 42488"/>
                <a:gd name="connsiteY21" fmla="*/ 29349 h 55912"/>
                <a:gd name="connsiteX22" fmla="*/ 14761 w 42488"/>
                <a:gd name="connsiteY22" fmla="*/ 32778 h 55912"/>
                <a:gd name="connsiteX23" fmla="*/ 22951 w 42488"/>
                <a:gd name="connsiteY23" fmla="*/ 29349 h 55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2488" h="55912">
                  <a:moveTo>
                    <a:pt x="27049" y="2488"/>
                  </a:moveTo>
                  <a:cubicBezTo>
                    <a:pt x="29904" y="4250"/>
                    <a:pt x="32286" y="6793"/>
                    <a:pt x="33811" y="9823"/>
                  </a:cubicBezTo>
                  <a:cubicBezTo>
                    <a:pt x="35430" y="13233"/>
                    <a:pt x="36290" y="16985"/>
                    <a:pt x="36192" y="20776"/>
                  </a:cubicBezTo>
                  <a:cubicBezTo>
                    <a:pt x="36290" y="24500"/>
                    <a:pt x="35430" y="28196"/>
                    <a:pt x="33811" y="31540"/>
                  </a:cubicBezTo>
                  <a:cubicBezTo>
                    <a:pt x="32286" y="34521"/>
                    <a:pt x="30002" y="37026"/>
                    <a:pt x="27142" y="38779"/>
                  </a:cubicBezTo>
                  <a:cubicBezTo>
                    <a:pt x="24095" y="40560"/>
                    <a:pt x="20570" y="41445"/>
                    <a:pt x="17049" y="41351"/>
                  </a:cubicBezTo>
                  <a:cubicBezTo>
                    <a:pt x="14287" y="41427"/>
                    <a:pt x="11524" y="40808"/>
                    <a:pt x="9045" y="39541"/>
                  </a:cubicBezTo>
                  <a:cubicBezTo>
                    <a:pt x="6664" y="38331"/>
                    <a:pt x="4664" y="36521"/>
                    <a:pt x="3236" y="34302"/>
                  </a:cubicBezTo>
                  <a:lnTo>
                    <a:pt x="3236" y="55733"/>
                  </a:lnTo>
                  <a:lnTo>
                    <a:pt x="-6289" y="55733"/>
                  </a:lnTo>
                  <a:lnTo>
                    <a:pt x="-6289" y="202"/>
                  </a:lnTo>
                  <a:lnTo>
                    <a:pt x="3236" y="202"/>
                  </a:lnTo>
                  <a:lnTo>
                    <a:pt x="3236" y="6870"/>
                  </a:lnTo>
                  <a:cubicBezTo>
                    <a:pt x="4664" y="4660"/>
                    <a:pt x="6571" y="2851"/>
                    <a:pt x="8854" y="1631"/>
                  </a:cubicBezTo>
                  <a:cubicBezTo>
                    <a:pt x="11333" y="422"/>
                    <a:pt x="14189" y="-197"/>
                    <a:pt x="16952" y="-179"/>
                  </a:cubicBezTo>
                  <a:cubicBezTo>
                    <a:pt x="20477" y="-217"/>
                    <a:pt x="24002" y="707"/>
                    <a:pt x="27049" y="2488"/>
                  </a:cubicBezTo>
                  <a:close/>
                  <a:moveTo>
                    <a:pt x="22951" y="29349"/>
                  </a:moveTo>
                  <a:cubicBezTo>
                    <a:pt x="25142" y="26910"/>
                    <a:pt x="26286" y="23748"/>
                    <a:pt x="26193" y="20491"/>
                  </a:cubicBezTo>
                  <a:cubicBezTo>
                    <a:pt x="26286" y="17233"/>
                    <a:pt x="25142" y="14061"/>
                    <a:pt x="22951" y="11633"/>
                  </a:cubicBezTo>
                  <a:cubicBezTo>
                    <a:pt x="20858" y="9356"/>
                    <a:pt x="17905" y="8099"/>
                    <a:pt x="14761" y="8203"/>
                  </a:cubicBezTo>
                  <a:cubicBezTo>
                    <a:pt x="11617" y="8099"/>
                    <a:pt x="8571" y="9346"/>
                    <a:pt x="6380" y="11633"/>
                  </a:cubicBezTo>
                  <a:cubicBezTo>
                    <a:pt x="2190" y="16804"/>
                    <a:pt x="2190" y="24177"/>
                    <a:pt x="6380" y="29349"/>
                  </a:cubicBezTo>
                  <a:cubicBezTo>
                    <a:pt x="8571" y="31635"/>
                    <a:pt x="11617" y="32882"/>
                    <a:pt x="14761" y="32778"/>
                  </a:cubicBezTo>
                  <a:cubicBezTo>
                    <a:pt x="17905" y="32882"/>
                    <a:pt x="20858" y="31626"/>
                    <a:pt x="22951" y="29349"/>
                  </a:cubicBezTo>
                  <a:close/>
                </a:path>
              </a:pathLst>
            </a:custGeom>
            <a:solidFill>
              <a:srgbClr val="6D6E71"/>
            </a:solidFill>
            <a:ln w="9525" cap="flat">
              <a:noFill/>
              <a:prstDash val="solid"/>
              <a:miter/>
            </a:ln>
          </p:spPr>
          <p:txBody>
            <a:bodyPr rtlCol="0" anchor="ctr"/>
            <a:lstStyle/>
            <a:p>
              <a:endParaRPr lang="en-US"/>
            </a:p>
          </p:txBody>
        </p:sp>
        <p:sp>
          <p:nvSpPr>
            <p:cNvPr id="2030" name="Freeform: Shape 2029">
              <a:extLst>
                <a:ext uri="{FF2B5EF4-FFF2-40B4-BE49-F238E27FC236}">
                  <a16:creationId xmlns:a16="http://schemas.microsoft.com/office/drawing/2014/main" id="{74D5D81D-7602-4F33-B61C-47E76809BF24}"/>
                </a:ext>
              </a:extLst>
            </p:cNvPr>
            <p:cNvSpPr/>
            <p:nvPr/>
          </p:nvSpPr>
          <p:spPr>
            <a:xfrm>
              <a:off x="17716769" y="4126952"/>
              <a:ext cx="37465" cy="41667"/>
            </a:xfrm>
            <a:custGeom>
              <a:avLst/>
              <a:gdLst>
                <a:gd name="connsiteX0" fmla="*/ 21158 w 37465"/>
                <a:gd name="connsiteY0" fmla="*/ 41008 h 41667"/>
                <a:gd name="connsiteX1" fmla="*/ 21158 w 37465"/>
                <a:gd name="connsiteY1" fmla="*/ 36055 h 41667"/>
                <a:gd name="connsiteX2" fmla="*/ 15730 w 37465"/>
                <a:gd name="connsiteY2" fmla="*/ 40056 h 41667"/>
                <a:gd name="connsiteX3" fmla="*/ 8015 w 37465"/>
                <a:gd name="connsiteY3" fmla="*/ 41484 h 41667"/>
                <a:gd name="connsiteX4" fmla="*/ 490 w 37465"/>
                <a:gd name="connsiteY4" fmla="*/ 39770 h 41667"/>
                <a:gd name="connsiteX5" fmla="*/ -4464 w 37465"/>
                <a:gd name="connsiteY5" fmla="*/ 35293 h 41667"/>
                <a:gd name="connsiteX6" fmla="*/ -6273 w 37465"/>
                <a:gd name="connsiteY6" fmla="*/ 28816 h 41667"/>
                <a:gd name="connsiteX7" fmla="*/ -2175 w 37465"/>
                <a:gd name="connsiteY7" fmla="*/ 19863 h 41667"/>
                <a:gd name="connsiteX8" fmla="*/ 9252 w 37465"/>
                <a:gd name="connsiteY8" fmla="*/ 16529 h 41667"/>
                <a:gd name="connsiteX9" fmla="*/ 21065 w 37465"/>
                <a:gd name="connsiteY9" fmla="*/ 16529 h 41667"/>
                <a:gd name="connsiteX10" fmla="*/ 21065 w 37465"/>
                <a:gd name="connsiteY10" fmla="*/ 15481 h 41667"/>
                <a:gd name="connsiteX11" fmla="*/ 18777 w 37465"/>
                <a:gd name="connsiteY11" fmla="*/ 9862 h 41667"/>
                <a:gd name="connsiteX12" fmla="*/ 11921 w 37465"/>
                <a:gd name="connsiteY12" fmla="*/ 7861 h 41667"/>
                <a:gd name="connsiteX13" fmla="*/ -273 w 37465"/>
                <a:gd name="connsiteY13" fmla="*/ 11671 h 41667"/>
                <a:gd name="connsiteX14" fmla="*/ -3799 w 37465"/>
                <a:gd name="connsiteY14" fmla="*/ 4813 h 41667"/>
                <a:gd name="connsiteX15" fmla="*/ 4871 w 37465"/>
                <a:gd name="connsiteY15" fmla="*/ 1003 h 41667"/>
                <a:gd name="connsiteX16" fmla="*/ 14396 w 37465"/>
                <a:gd name="connsiteY16" fmla="*/ -140 h 41667"/>
                <a:gd name="connsiteX17" fmla="*/ 26683 w 37465"/>
                <a:gd name="connsiteY17" fmla="*/ 3670 h 41667"/>
                <a:gd name="connsiteX18" fmla="*/ 31162 w 37465"/>
                <a:gd name="connsiteY18" fmla="*/ 14338 h 41667"/>
                <a:gd name="connsiteX19" fmla="*/ 31162 w 37465"/>
                <a:gd name="connsiteY19" fmla="*/ 41008 h 41667"/>
                <a:gd name="connsiteX20" fmla="*/ 17633 w 37465"/>
                <a:gd name="connsiteY20" fmla="*/ 31483 h 41667"/>
                <a:gd name="connsiteX21" fmla="*/ 21065 w 37465"/>
                <a:gd name="connsiteY21" fmla="*/ 26530 h 41667"/>
                <a:gd name="connsiteX22" fmla="*/ 21065 w 37465"/>
                <a:gd name="connsiteY22" fmla="*/ 22720 h 41667"/>
                <a:gd name="connsiteX23" fmla="*/ 10777 w 37465"/>
                <a:gd name="connsiteY23" fmla="*/ 22720 h 41667"/>
                <a:gd name="connsiteX24" fmla="*/ 4968 w 37465"/>
                <a:gd name="connsiteY24" fmla="*/ 23958 h 41667"/>
                <a:gd name="connsiteX25" fmla="*/ 3159 w 37465"/>
                <a:gd name="connsiteY25" fmla="*/ 27769 h 41667"/>
                <a:gd name="connsiteX26" fmla="*/ 5061 w 37465"/>
                <a:gd name="connsiteY26" fmla="*/ 31959 h 41667"/>
                <a:gd name="connsiteX27" fmla="*/ 10396 w 37465"/>
                <a:gd name="connsiteY27" fmla="*/ 33483 h 41667"/>
                <a:gd name="connsiteX28" fmla="*/ 17633 w 37465"/>
                <a:gd name="connsiteY28" fmla="*/ 32245 h 41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7465" h="41667">
                  <a:moveTo>
                    <a:pt x="21158" y="41008"/>
                  </a:moveTo>
                  <a:lnTo>
                    <a:pt x="21158" y="36055"/>
                  </a:lnTo>
                  <a:cubicBezTo>
                    <a:pt x="19730" y="37827"/>
                    <a:pt x="17823" y="39198"/>
                    <a:pt x="15730" y="40056"/>
                  </a:cubicBezTo>
                  <a:cubicBezTo>
                    <a:pt x="13252" y="41036"/>
                    <a:pt x="10680" y="41522"/>
                    <a:pt x="8015" y="41484"/>
                  </a:cubicBezTo>
                  <a:cubicBezTo>
                    <a:pt x="5443" y="41542"/>
                    <a:pt x="2778" y="40951"/>
                    <a:pt x="490" y="39770"/>
                  </a:cubicBezTo>
                  <a:cubicBezTo>
                    <a:pt x="-1603" y="38808"/>
                    <a:pt x="-3320" y="37246"/>
                    <a:pt x="-4464" y="35293"/>
                  </a:cubicBezTo>
                  <a:cubicBezTo>
                    <a:pt x="-5701" y="33360"/>
                    <a:pt x="-6366" y="31102"/>
                    <a:pt x="-6273" y="28816"/>
                  </a:cubicBezTo>
                  <a:cubicBezTo>
                    <a:pt x="-6464" y="25340"/>
                    <a:pt x="-4938" y="21986"/>
                    <a:pt x="-2175" y="19863"/>
                  </a:cubicBezTo>
                  <a:cubicBezTo>
                    <a:pt x="1155" y="17462"/>
                    <a:pt x="5159" y="16281"/>
                    <a:pt x="9252" y="16529"/>
                  </a:cubicBezTo>
                  <a:lnTo>
                    <a:pt x="21065" y="16529"/>
                  </a:lnTo>
                  <a:lnTo>
                    <a:pt x="21065" y="15481"/>
                  </a:lnTo>
                  <a:cubicBezTo>
                    <a:pt x="21158" y="13357"/>
                    <a:pt x="20302" y="11300"/>
                    <a:pt x="18777" y="9862"/>
                  </a:cubicBezTo>
                  <a:cubicBezTo>
                    <a:pt x="16777" y="8413"/>
                    <a:pt x="14396" y="7699"/>
                    <a:pt x="11921" y="7861"/>
                  </a:cubicBezTo>
                  <a:cubicBezTo>
                    <a:pt x="7633" y="8033"/>
                    <a:pt x="3345" y="9347"/>
                    <a:pt x="-273" y="11671"/>
                  </a:cubicBezTo>
                  <a:lnTo>
                    <a:pt x="-3799" y="4813"/>
                  </a:lnTo>
                  <a:cubicBezTo>
                    <a:pt x="-1036" y="3251"/>
                    <a:pt x="1824" y="1975"/>
                    <a:pt x="4871" y="1003"/>
                  </a:cubicBezTo>
                  <a:cubicBezTo>
                    <a:pt x="8015" y="165"/>
                    <a:pt x="11159" y="-216"/>
                    <a:pt x="14396" y="-140"/>
                  </a:cubicBezTo>
                  <a:cubicBezTo>
                    <a:pt x="18777" y="-435"/>
                    <a:pt x="23158" y="917"/>
                    <a:pt x="26683" y="3670"/>
                  </a:cubicBezTo>
                  <a:cubicBezTo>
                    <a:pt x="29730" y="6375"/>
                    <a:pt x="31353" y="10290"/>
                    <a:pt x="31162" y="14338"/>
                  </a:cubicBezTo>
                  <a:lnTo>
                    <a:pt x="31162" y="41008"/>
                  </a:lnTo>
                  <a:close/>
                  <a:moveTo>
                    <a:pt x="17633" y="31483"/>
                  </a:moveTo>
                  <a:cubicBezTo>
                    <a:pt x="19540" y="30483"/>
                    <a:pt x="20777" y="28635"/>
                    <a:pt x="21065" y="26530"/>
                  </a:cubicBezTo>
                  <a:lnTo>
                    <a:pt x="21065" y="22720"/>
                  </a:lnTo>
                  <a:lnTo>
                    <a:pt x="10777" y="22720"/>
                  </a:lnTo>
                  <a:cubicBezTo>
                    <a:pt x="8777" y="22615"/>
                    <a:pt x="6778" y="23044"/>
                    <a:pt x="4968" y="23958"/>
                  </a:cubicBezTo>
                  <a:cubicBezTo>
                    <a:pt x="3727" y="24806"/>
                    <a:pt x="3061" y="26263"/>
                    <a:pt x="3159" y="27769"/>
                  </a:cubicBezTo>
                  <a:cubicBezTo>
                    <a:pt x="3061" y="29388"/>
                    <a:pt x="3824" y="30950"/>
                    <a:pt x="5061" y="31959"/>
                  </a:cubicBezTo>
                  <a:cubicBezTo>
                    <a:pt x="6587" y="33026"/>
                    <a:pt x="8489" y="33560"/>
                    <a:pt x="10396" y="33483"/>
                  </a:cubicBezTo>
                  <a:cubicBezTo>
                    <a:pt x="12870" y="33788"/>
                    <a:pt x="15442" y="33360"/>
                    <a:pt x="17633" y="32245"/>
                  </a:cubicBezTo>
                  <a:close/>
                </a:path>
              </a:pathLst>
            </a:custGeom>
            <a:solidFill>
              <a:srgbClr val="6D6E71"/>
            </a:solidFill>
            <a:ln w="9525" cap="flat">
              <a:noFill/>
              <a:prstDash val="solid"/>
              <a:miter/>
            </a:ln>
          </p:spPr>
          <p:txBody>
            <a:bodyPr rtlCol="0" anchor="ctr"/>
            <a:lstStyle/>
            <a:p>
              <a:endParaRPr lang="en-US"/>
            </a:p>
          </p:txBody>
        </p:sp>
        <p:sp>
          <p:nvSpPr>
            <p:cNvPr id="2031" name="Freeform: Shape 2030">
              <a:extLst>
                <a:ext uri="{FF2B5EF4-FFF2-40B4-BE49-F238E27FC236}">
                  <a16:creationId xmlns:a16="http://schemas.microsoft.com/office/drawing/2014/main" id="{ED159EB5-3E55-4924-89D5-DA8B2B36A668}"/>
                </a:ext>
              </a:extLst>
            </p:cNvPr>
            <p:cNvSpPr/>
            <p:nvPr/>
          </p:nvSpPr>
          <p:spPr>
            <a:xfrm>
              <a:off x="17765554" y="4126991"/>
              <a:ext cx="23333" cy="41149"/>
            </a:xfrm>
            <a:custGeom>
              <a:avLst/>
              <a:gdLst>
                <a:gd name="connsiteX0" fmla="*/ 8761 w 23333"/>
                <a:gd name="connsiteY0" fmla="*/ 1917 h 41149"/>
                <a:gd name="connsiteX1" fmla="*/ 17045 w 23333"/>
                <a:gd name="connsiteY1" fmla="*/ -179 h 41149"/>
                <a:gd name="connsiteX2" fmla="*/ 17045 w 23333"/>
                <a:gd name="connsiteY2" fmla="*/ 9346 h 41149"/>
                <a:gd name="connsiteX3" fmla="*/ 6948 w 23333"/>
                <a:gd name="connsiteY3" fmla="*/ 12299 h 41149"/>
                <a:gd name="connsiteX4" fmla="*/ 3236 w 23333"/>
                <a:gd name="connsiteY4" fmla="*/ 21253 h 41149"/>
                <a:gd name="connsiteX5" fmla="*/ 3236 w 23333"/>
                <a:gd name="connsiteY5" fmla="*/ 40969 h 41149"/>
                <a:gd name="connsiteX6" fmla="*/ -6289 w 23333"/>
                <a:gd name="connsiteY6" fmla="*/ 40969 h 41149"/>
                <a:gd name="connsiteX7" fmla="*/ -6289 w 23333"/>
                <a:gd name="connsiteY7" fmla="*/ 203 h 41149"/>
                <a:gd name="connsiteX8" fmla="*/ 3236 w 23333"/>
                <a:gd name="connsiteY8" fmla="*/ 203 h 41149"/>
                <a:gd name="connsiteX9" fmla="*/ 3236 w 23333"/>
                <a:gd name="connsiteY9" fmla="*/ 8013 h 41149"/>
                <a:gd name="connsiteX10" fmla="*/ 8761 w 23333"/>
                <a:gd name="connsiteY10" fmla="*/ 1917 h 41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33" h="41149">
                  <a:moveTo>
                    <a:pt x="8761" y="1917"/>
                  </a:moveTo>
                  <a:cubicBezTo>
                    <a:pt x="11333" y="507"/>
                    <a:pt x="14189" y="-216"/>
                    <a:pt x="17045" y="-179"/>
                  </a:cubicBezTo>
                  <a:lnTo>
                    <a:pt x="17045" y="9346"/>
                  </a:lnTo>
                  <a:cubicBezTo>
                    <a:pt x="13426" y="8975"/>
                    <a:pt x="9808" y="10032"/>
                    <a:pt x="6948" y="12299"/>
                  </a:cubicBezTo>
                  <a:cubicBezTo>
                    <a:pt x="4473" y="14586"/>
                    <a:pt x="3046" y="17862"/>
                    <a:pt x="3236" y="21253"/>
                  </a:cubicBezTo>
                  <a:lnTo>
                    <a:pt x="3236" y="40969"/>
                  </a:lnTo>
                  <a:lnTo>
                    <a:pt x="-6289" y="40969"/>
                  </a:lnTo>
                  <a:lnTo>
                    <a:pt x="-6289" y="203"/>
                  </a:lnTo>
                  <a:lnTo>
                    <a:pt x="3236" y="203"/>
                  </a:lnTo>
                  <a:lnTo>
                    <a:pt x="3236" y="8013"/>
                  </a:lnTo>
                  <a:cubicBezTo>
                    <a:pt x="4473" y="5508"/>
                    <a:pt x="6380" y="3393"/>
                    <a:pt x="8761" y="1917"/>
                  </a:cubicBezTo>
                  <a:close/>
                </a:path>
              </a:pathLst>
            </a:custGeom>
            <a:solidFill>
              <a:srgbClr val="6D6E71"/>
            </a:solidFill>
            <a:ln w="9525" cap="flat">
              <a:noFill/>
              <a:prstDash val="solid"/>
              <a:miter/>
            </a:ln>
          </p:spPr>
          <p:txBody>
            <a:bodyPr rtlCol="0" anchor="ctr"/>
            <a:lstStyle/>
            <a:p>
              <a:endParaRPr lang="en-US"/>
            </a:p>
          </p:txBody>
        </p:sp>
        <p:sp>
          <p:nvSpPr>
            <p:cNvPr id="2032" name="Freeform: Shape 2031">
              <a:extLst>
                <a:ext uri="{FF2B5EF4-FFF2-40B4-BE49-F238E27FC236}">
                  <a16:creationId xmlns:a16="http://schemas.microsoft.com/office/drawing/2014/main" id="{1BC1B93F-3D53-48AA-AF6E-6CA29380A6D9}"/>
                </a:ext>
              </a:extLst>
            </p:cNvPr>
            <p:cNvSpPr/>
            <p:nvPr/>
          </p:nvSpPr>
          <p:spPr>
            <a:xfrm>
              <a:off x="17794604" y="4110122"/>
              <a:ext cx="11334" cy="58304"/>
            </a:xfrm>
            <a:custGeom>
              <a:avLst/>
              <a:gdLst>
                <a:gd name="connsiteX0" fmla="*/ 3427 w 11334"/>
                <a:gd name="connsiteY0" fmla="*/ 1451 h 58304"/>
                <a:gd name="connsiteX1" fmla="*/ 5045 w 11334"/>
                <a:gd name="connsiteY1" fmla="*/ 5737 h 58304"/>
                <a:gd name="connsiteX2" fmla="*/ 3427 w 11334"/>
                <a:gd name="connsiteY2" fmla="*/ 9928 h 58304"/>
                <a:gd name="connsiteX3" fmla="*/ -573 w 11334"/>
                <a:gd name="connsiteY3" fmla="*/ 11643 h 58304"/>
                <a:gd name="connsiteX4" fmla="*/ -4670 w 11334"/>
                <a:gd name="connsiteY4" fmla="*/ 9928 h 58304"/>
                <a:gd name="connsiteX5" fmla="*/ -6289 w 11334"/>
                <a:gd name="connsiteY5" fmla="*/ 5737 h 58304"/>
                <a:gd name="connsiteX6" fmla="*/ -4670 w 11334"/>
                <a:gd name="connsiteY6" fmla="*/ 1451 h 58304"/>
                <a:gd name="connsiteX7" fmla="*/ -573 w 11334"/>
                <a:gd name="connsiteY7" fmla="*/ -168 h 58304"/>
                <a:gd name="connsiteX8" fmla="*/ 3427 w 11334"/>
                <a:gd name="connsiteY8" fmla="*/ 1451 h 58304"/>
                <a:gd name="connsiteX9" fmla="*/ -5526 w 11334"/>
                <a:gd name="connsiteY9" fmla="*/ 17358 h 58304"/>
                <a:gd name="connsiteX10" fmla="*/ 3999 w 11334"/>
                <a:gd name="connsiteY10" fmla="*/ 17358 h 58304"/>
                <a:gd name="connsiteX11" fmla="*/ 3999 w 11334"/>
                <a:gd name="connsiteY11" fmla="*/ 58125 h 58304"/>
                <a:gd name="connsiteX12" fmla="*/ -5526 w 11334"/>
                <a:gd name="connsiteY12" fmla="*/ 58125 h 5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34" h="58304">
                  <a:moveTo>
                    <a:pt x="3427" y="1451"/>
                  </a:moveTo>
                  <a:cubicBezTo>
                    <a:pt x="4473" y="2613"/>
                    <a:pt x="5045" y="4156"/>
                    <a:pt x="5045" y="5737"/>
                  </a:cubicBezTo>
                  <a:cubicBezTo>
                    <a:pt x="5045" y="7290"/>
                    <a:pt x="4473" y="8795"/>
                    <a:pt x="3427" y="9928"/>
                  </a:cubicBezTo>
                  <a:cubicBezTo>
                    <a:pt x="2380" y="11061"/>
                    <a:pt x="953" y="11690"/>
                    <a:pt x="-573" y="11643"/>
                  </a:cubicBezTo>
                  <a:cubicBezTo>
                    <a:pt x="-2098" y="11710"/>
                    <a:pt x="-3619" y="11081"/>
                    <a:pt x="-4670" y="9928"/>
                  </a:cubicBezTo>
                  <a:cubicBezTo>
                    <a:pt x="-5717" y="8795"/>
                    <a:pt x="-6289" y="7290"/>
                    <a:pt x="-6289" y="5737"/>
                  </a:cubicBezTo>
                  <a:cubicBezTo>
                    <a:pt x="-6289" y="4156"/>
                    <a:pt x="-5717" y="2613"/>
                    <a:pt x="-4670" y="1451"/>
                  </a:cubicBezTo>
                  <a:cubicBezTo>
                    <a:pt x="-3619" y="327"/>
                    <a:pt x="-2098" y="-273"/>
                    <a:pt x="-573" y="-168"/>
                  </a:cubicBezTo>
                  <a:cubicBezTo>
                    <a:pt x="953" y="-244"/>
                    <a:pt x="2380" y="356"/>
                    <a:pt x="3427" y="1451"/>
                  </a:cubicBezTo>
                  <a:close/>
                  <a:moveTo>
                    <a:pt x="-5526" y="17358"/>
                  </a:moveTo>
                  <a:lnTo>
                    <a:pt x="3999" y="17358"/>
                  </a:lnTo>
                  <a:lnTo>
                    <a:pt x="3999" y="58125"/>
                  </a:lnTo>
                  <a:lnTo>
                    <a:pt x="-5526" y="58125"/>
                  </a:lnTo>
                  <a:close/>
                </a:path>
              </a:pathLst>
            </a:custGeom>
            <a:solidFill>
              <a:srgbClr val="6D6E71"/>
            </a:solidFill>
            <a:ln w="9525" cap="flat">
              <a:noFill/>
              <a:prstDash val="solid"/>
              <a:miter/>
            </a:ln>
          </p:spPr>
          <p:txBody>
            <a:bodyPr rtlCol="0" anchor="ctr"/>
            <a:lstStyle/>
            <a:p>
              <a:endParaRPr lang="en-US"/>
            </a:p>
          </p:txBody>
        </p:sp>
        <p:sp>
          <p:nvSpPr>
            <p:cNvPr id="2033" name="Freeform: Shape 2032">
              <a:extLst>
                <a:ext uri="{FF2B5EF4-FFF2-40B4-BE49-F238E27FC236}">
                  <a16:creationId xmlns:a16="http://schemas.microsoft.com/office/drawing/2014/main" id="{C7F52557-DB4A-4247-973A-F6851A018B4A}"/>
                </a:ext>
              </a:extLst>
            </p:cNvPr>
            <p:cNvSpPr/>
            <p:nvPr/>
          </p:nvSpPr>
          <p:spPr>
            <a:xfrm>
              <a:off x="17812607" y="4126884"/>
              <a:ext cx="33271" cy="42039"/>
            </a:xfrm>
            <a:custGeom>
              <a:avLst/>
              <a:gdLst>
                <a:gd name="connsiteX0" fmla="*/ 16761 w 33271"/>
                <a:gd name="connsiteY0" fmla="*/ 8597 h 42039"/>
                <a:gd name="connsiteX1" fmla="*/ 10854 w 33271"/>
                <a:gd name="connsiteY1" fmla="*/ 7549 h 42039"/>
                <a:gd name="connsiteX2" fmla="*/ 6855 w 33271"/>
                <a:gd name="connsiteY2" fmla="*/ 8501 h 42039"/>
                <a:gd name="connsiteX3" fmla="*/ 5427 w 33271"/>
                <a:gd name="connsiteY3" fmla="*/ 11169 h 42039"/>
                <a:gd name="connsiteX4" fmla="*/ 7236 w 33271"/>
                <a:gd name="connsiteY4" fmla="*/ 14121 h 42039"/>
                <a:gd name="connsiteX5" fmla="*/ 13143 w 33271"/>
                <a:gd name="connsiteY5" fmla="*/ 16312 h 42039"/>
                <a:gd name="connsiteX6" fmla="*/ 20189 w 33271"/>
                <a:gd name="connsiteY6" fmla="*/ 18789 h 42039"/>
                <a:gd name="connsiteX7" fmla="*/ 24951 w 33271"/>
                <a:gd name="connsiteY7" fmla="*/ 22598 h 42039"/>
                <a:gd name="connsiteX8" fmla="*/ 26951 w 33271"/>
                <a:gd name="connsiteY8" fmla="*/ 29075 h 42039"/>
                <a:gd name="connsiteX9" fmla="*/ 22379 w 33271"/>
                <a:gd name="connsiteY9" fmla="*/ 38600 h 42039"/>
                <a:gd name="connsiteX10" fmla="*/ 10854 w 33271"/>
                <a:gd name="connsiteY10" fmla="*/ 41839 h 42039"/>
                <a:gd name="connsiteX11" fmla="*/ 1329 w 33271"/>
                <a:gd name="connsiteY11" fmla="*/ 40315 h 42039"/>
                <a:gd name="connsiteX12" fmla="*/ -6289 w 33271"/>
                <a:gd name="connsiteY12" fmla="*/ 36124 h 42039"/>
                <a:gd name="connsiteX13" fmla="*/ -2763 w 33271"/>
                <a:gd name="connsiteY13" fmla="*/ 29171 h 42039"/>
                <a:gd name="connsiteX14" fmla="*/ 3711 w 33271"/>
                <a:gd name="connsiteY14" fmla="*/ 32885 h 42039"/>
                <a:gd name="connsiteX15" fmla="*/ 10952 w 33271"/>
                <a:gd name="connsiteY15" fmla="*/ 34219 h 42039"/>
                <a:gd name="connsiteX16" fmla="*/ 15333 w 33271"/>
                <a:gd name="connsiteY16" fmla="*/ 33266 h 42039"/>
                <a:gd name="connsiteX17" fmla="*/ 17045 w 33271"/>
                <a:gd name="connsiteY17" fmla="*/ 30409 h 42039"/>
                <a:gd name="connsiteX18" fmla="*/ 15142 w 33271"/>
                <a:gd name="connsiteY18" fmla="*/ 27171 h 42039"/>
                <a:gd name="connsiteX19" fmla="*/ 8952 w 33271"/>
                <a:gd name="connsiteY19" fmla="*/ 24789 h 42039"/>
                <a:gd name="connsiteX20" fmla="*/ 2190 w 33271"/>
                <a:gd name="connsiteY20" fmla="*/ 22408 h 42039"/>
                <a:gd name="connsiteX21" fmla="*/ -2289 w 33271"/>
                <a:gd name="connsiteY21" fmla="*/ 18789 h 42039"/>
                <a:gd name="connsiteX22" fmla="*/ -4196 w 33271"/>
                <a:gd name="connsiteY22" fmla="*/ 12502 h 42039"/>
                <a:gd name="connsiteX23" fmla="*/ 190 w 33271"/>
                <a:gd name="connsiteY23" fmla="*/ 2977 h 42039"/>
                <a:gd name="connsiteX24" fmla="*/ 11236 w 33271"/>
                <a:gd name="connsiteY24" fmla="*/ -166 h 42039"/>
                <a:gd name="connsiteX25" fmla="*/ 19142 w 33271"/>
                <a:gd name="connsiteY25" fmla="*/ 977 h 42039"/>
                <a:gd name="connsiteX26" fmla="*/ 26193 w 33271"/>
                <a:gd name="connsiteY26" fmla="*/ 4120 h 42039"/>
                <a:gd name="connsiteX27" fmla="*/ 22570 w 33271"/>
                <a:gd name="connsiteY27" fmla="*/ 11359 h 42039"/>
                <a:gd name="connsiteX28" fmla="*/ 16761 w 33271"/>
                <a:gd name="connsiteY28" fmla="*/ 8597 h 42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271" h="42039">
                  <a:moveTo>
                    <a:pt x="16761" y="8597"/>
                  </a:moveTo>
                  <a:cubicBezTo>
                    <a:pt x="14854" y="7958"/>
                    <a:pt x="12854" y="7606"/>
                    <a:pt x="10854" y="7549"/>
                  </a:cubicBezTo>
                  <a:cubicBezTo>
                    <a:pt x="9427" y="7530"/>
                    <a:pt x="8092" y="7854"/>
                    <a:pt x="6855" y="8501"/>
                  </a:cubicBezTo>
                  <a:cubicBezTo>
                    <a:pt x="5901" y="9044"/>
                    <a:pt x="5329" y="10083"/>
                    <a:pt x="5427" y="11169"/>
                  </a:cubicBezTo>
                  <a:cubicBezTo>
                    <a:pt x="5427" y="12416"/>
                    <a:pt x="6092" y="13569"/>
                    <a:pt x="7236" y="14121"/>
                  </a:cubicBezTo>
                  <a:cubicBezTo>
                    <a:pt x="9143" y="15045"/>
                    <a:pt x="11143" y="15778"/>
                    <a:pt x="13143" y="16312"/>
                  </a:cubicBezTo>
                  <a:cubicBezTo>
                    <a:pt x="15524" y="17017"/>
                    <a:pt x="17905" y="17846"/>
                    <a:pt x="20189" y="18789"/>
                  </a:cubicBezTo>
                  <a:cubicBezTo>
                    <a:pt x="22096" y="19665"/>
                    <a:pt x="23714" y="20970"/>
                    <a:pt x="24951" y="22598"/>
                  </a:cubicBezTo>
                  <a:cubicBezTo>
                    <a:pt x="26384" y="24437"/>
                    <a:pt x="27142" y="26742"/>
                    <a:pt x="26951" y="29075"/>
                  </a:cubicBezTo>
                  <a:cubicBezTo>
                    <a:pt x="27239" y="32848"/>
                    <a:pt x="25523" y="36496"/>
                    <a:pt x="22379" y="38600"/>
                  </a:cubicBezTo>
                  <a:cubicBezTo>
                    <a:pt x="18952" y="40887"/>
                    <a:pt x="14952" y="42030"/>
                    <a:pt x="10854" y="41839"/>
                  </a:cubicBezTo>
                  <a:cubicBezTo>
                    <a:pt x="7617" y="41877"/>
                    <a:pt x="4380" y="41363"/>
                    <a:pt x="1329" y="40315"/>
                  </a:cubicBezTo>
                  <a:cubicBezTo>
                    <a:pt x="-1433" y="39448"/>
                    <a:pt x="-4098" y="38019"/>
                    <a:pt x="-6289" y="36124"/>
                  </a:cubicBezTo>
                  <a:lnTo>
                    <a:pt x="-2763" y="29171"/>
                  </a:lnTo>
                  <a:cubicBezTo>
                    <a:pt x="-861" y="30761"/>
                    <a:pt x="1329" y="32019"/>
                    <a:pt x="3711" y="32885"/>
                  </a:cubicBezTo>
                  <a:cubicBezTo>
                    <a:pt x="5999" y="33714"/>
                    <a:pt x="8473" y="34171"/>
                    <a:pt x="10952" y="34219"/>
                  </a:cubicBezTo>
                  <a:cubicBezTo>
                    <a:pt x="12473" y="34257"/>
                    <a:pt x="13998" y="33924"/>
                    <a:pt x="15333" y="33266"/>
                  </a:cubicBezTo>
                  <a:cubicBezTo>
                    <a:pt x="16380" y="32724"/>
                    <a:pt x="17045" y="31609"/>
                    <a:pt x="17045" y="30409"/>
                  </a:cubicBezTo>
                  <a:cubicBezTo>
                    <a:pt x="17045" y="29057"/>
                    <a:pt x="16380" y="27808"/>
                    <a:pt x="15142" y="27171"/>
                  </a:cubicBezTo>
                  <a:cubicBezTo>
                    <a:pt x="13143" y="26199"/>
                    <a:pt x="11045" y="25409"/>
                    <a:pt x="8952" y="24789"/>
                  </a:cubicBezTo>
                  <a:cubicBezTo>
                    <a:pt x="6664" y="24160"/>
                    <a:pt x="4380" y="23370"/>
                    <a:pt x="2190" y="22408"/>
                  </a:cubicBezTo>
                  <a:cubicBezTo>
                    <a:pt x="376" y="21598"/>
                    <a:pt x="-1145" y="20351"/>
                    <a:pt x="-2289" y="18789"/>
                  </a:cubicBezTo>
                  <a:cubicBezTo>
                    <a:pt x="-3624" y="16988"/>
                    <a:pt x="-4289" y="14759"/>
                    <a:pt x="-4196" y="12502"/>
                  </a:cubicBezTo>
                  <a:cubicBezTo>
                    <a:pt x="-4573" y="8768"/>
                    <a:pt x="-2861" y="5139"/>
                    <a:pt x="190" y="2977"/>
                  </a:cubicBezTo>
                  <a:cubicBezTo>
                    <a:pt x="3427" y="786"/>
                    <a:pt x="7334" y="-319"/>
                    <a:pt x="11236" y="-166"/>
                  </a:cubicBezTo>
                  <a:cubicBezTo>
                    <a:pt x="13905" y="-166"/>
                    <a:pt x="16570" y="215"/>
                    <a:pt x="19142" y="977"/>
                  </a:cubicBezTo>
                  <a:cubicBezTo>
                    <a:pt x="21621" y="1672"/>
                    <a:pt x="24002" y="2729"/>
                    <a:pt x="26193" y="4120"/>
                  </a:cubicBezTo>
                  <a:lnTo>
                    <a:pt x="22570" y="11359"/>
                  </a:lnTo>
                  <a:cubicBezTo>
                    <a:pt x="20761" y="10207"/>
                    <a:pt x="18761" y="9282"/>
                    <a:pt x="16761" y="8597"/>
                  </a:cubicBezTo>
                  <a:close/>
                </a:path>
              </a:pathLst>
            </a:custGeom>
            <a:solidFill>
              <a:srgbClr val="6D6E71"/>
            </a:solidFill>
            <a:ln w="9525" cap="flat">
              <a:noFill/>
              <a:prstDash val="solid"/>
              <a:miter/>
            </a:ln>
          </p:spPr>
          <p:txBody>
            <a:bodyPr rtlCol="0" anchor="ctr"/>
            <a:lstStyle/>
            <a:p>
              <a:endParaRPr lang="en-US"/>
            </a:p>
          </p:txBody>
        </p:sp>
        <p:sp>
          <p:nvSpPr>
            <p:cNvPr id="2034" name="Freeform: Shape 2033">
              <a:extLst>
                <a:ext uri="{FF2B5EF4-FFF2-40B4-BE49-F238E27FC236}">
                  <a16:creationId xmlns:a16="http://schemas.microsoft.com/office/drawing/2014/main" id="{534E742B-AB2F-4E9C-81B4-4D86A05EA4B7}"/>
                </a:ext>
              </a:extLst>
            </p:cNvPr>
            <p:cNvSpPr/>
            <p:nvPr/>
          </p:nvSpPr>
          <p:spPr>
            <a:xfrm>
              <a:off x="17850603" y="4126990"/>
              <a:ext cx="42972" cy="41537"/>
            </a:xfrm>
            <a:custGeom>
              <a:avLst/>
              <a:gdLst>
                <a:gd name="connsiteX0" fmla="*/ 26488 w 42972"/>
                <a:gd name="connsiteY0" fmla="*/ 2490 h 41537"/>
                <a:gd name="connsiteX1" fmla="*/ 34008 w 42972"/>
                <a:gd name="connsiteY1" fmla="*/ 9729 h 41537"/>
                <a:gd name="connsiteX2" fmla="*/ 36678 w 42972"/>
                <a:gd name="connsiteY2" fmla="*/ 20492 h 41537"/>
                <a:gd name="connsiteX3" fmla="*/ 34008 w 42972"/>
                <a:gd name="connsiteY3" fmla="*/ 31446 h 41537"/>
                <a:gd name="connsiteX4" fmla="*/ 26488 w 42972"/>
                <a:gd name="connsiteY4" fmla="*/ 38780 h 41537"/>
                <a:gd name="connsiteX5" fmla="*/ 15246 w 42972"/>
                <a:gd name="connsiteY5" fmla="*/ 41352 h 41537"/>
                <a:gd name="connsiteX6" fmla="*/ 4005 w 42972"/>
                <a:gd name="connsiteY6" fmla="*/ 38780 h 41537"/>
                <a:gd name="connsiteX7" fmla="*/ -3613 w 42972"/>
                <a:gd name="connsiteY7" fmla="*/ 31446 h 41537"/>
                <a:gd name="connsiteX8" fmla="*/ -6283 w 42972"/>
                <a:gd name="connsiteY8" fmla="*/ 20492 h 41537"/>
                <a:gd name="connsiteX9" fmla="*/ -3613 w 42972"/>
                <a:gd name="connsiteY9" fmla="*/ 9729 h 41537"/>
                <a:gd name="connsiteX10" fmla="*/ 4005 w 42972"/>
                <a:gd name="connsiteY10" fmla="*/ 2490 h 41537"/>
                <a:gd name="connsiteX11" fmla="*/ 15246 w 42972"/>
                <a:gd name="connsiteY11" fmla="*/ -177 h 41537"/>
                <a:gd name="connsiteX12" fmla="*/ 26488 w 42972"/>
                <a:gd name="connsiteY12" fmla="*/ 2490 h 41537"/>
                <a:gd name="connsiteX13" fmla="*/ 6865 w 42972"/>
                <a:gd name="connsiteY13" fmla="*/ 12015 h 41537"/>
                <a:gd name="connsiteX14" fmla="*/ 6865 w 42972"/>
                <a:gd name="connsiteY14" fmla="*/ 29922 h 41537"/>
                <a:gd name="connsiteX15" fmla="*/ 15246 w 42972"/>
                <a:gd name="connsiteY15" fmla="*/ 33351 h 41537"/>
                <a:gd name="connsiteX16" fmla="*/ 23534 w 42972"/>
                <a:gd name="connsiteY16" fmla="*/ 29922 h 41537"/>
                <a:gd name="connsiteX17" fmla="*/ 23534 w 42972"/>
                <a:gd name="connsiteY17" fmla="*/ 12015 h 41537"/>
                <a:gd name="connsiteX18" fmla="*/ 15246 w 42972"/>
                <a:gd name="connsiteY18" fmla="*/ 8586 h 41537"/>
                <a:gd name="connsiteX19" fmla="*/ 6865 w 42972"/>
                <a:gd name="connsiteY19" fmla="*/ 11729 h 41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972" h="41537">
                  <a:moveTo>
                    <a:pt x="26488" y="2490"/>
                  </a:moveTo>
                  <a:cubicBezTo>
                    <a:pt x="29627" y="4157"/>
                    <a:pt x="32199" y="6662"/>
                    <a:pt x="34008" y="9729"/>
                  </a:cubicBezTo>
                  <a:cubicBezTo>
                    <a:pt x="35822" y="13015"/>
                    <a:pt x="36771" y="16730"/>
                    <a:pt x="36678" y="20492"/>
                  </a:cubicBezTo>
                  <a:cubicBezTo>
                    <a:pt x="36771" y="24312"/>
                    <a:pt x="35822" y="28102"/>
                    <a:pt x="34008" y="31446"/>
                  </a:cubicBezTo>
                  <a:cubicBezTo>
                    <a:pt x="32199" y="34522"/>
                    <a:pt x="29627" y="37056"/>
                    <a:pt x="26488" y="38780"/>
                  </a:cubicBezTo>
                  <a:cubicBezTo>
                    <a:pt x="23055" y="40551"/>
                    <a:pt x="19153" y="41437"/>
                    <a:pt x="15246" y="41352"/>
                  </a:cubicBezTo>
                  <a:cubicBezTo>
                    <a:pt x="11340" y="41428"/>
                    <a:pt x="7531" y="40542"/>
                    <a:pt x="4005" y="38780"/>
                  </a:cubicBezTo>
                  <a:cubicBezTo>
                    <a:pt x="861" y="37103"/>
                    <a:pt x="-1804" y="34561"/>
                    <a:pt x="-3613" y="31446"/>
                  </a:cubicBezTo>
                  <a:cubicBezTo>
                    <a:pt x="-5422" y="28102"/>
                    <a:pt x="-6376" y="24321"/>
                    <a:pt x="-6283" y="20492"/>
                  </a:cubicBezTo>
                  <a:cubicBezTo>
                    <a:pt x="-6376" y="16730"/>
                    <a:pt x="-5422" y="13015"/>
                    <a:pt x="-3613" y="9729"/>
                  </a:cubicBezTo>
                  <a:cubicBezTo>
                    <a:pt x="-1804" y="6652"/>
                    <a:pt x="861" y="4137"/>
                    <a:pt x="4005" y="2490"/>
                  </a:cubicBezTo>
                  <a:cubicBezTo>
                    <a:pt x="7438" y="699"/>
                    <a:pt x="11340" y="-225"/>
                    <a:pt x="15246" y="-177"/>
                  </a:cubicBezTo>
                  <a:cubicBezTo>
                    <a:pt x="19153" y="-234"/>
                    <a:pt x="23055" y="680"/>
                    <a:pt x="26488" y="2490"/>
                  </a:cubicBezTo>
                  <a:close/>
                  <a:moveTo>
                    <a:pt x="6865" y="12015"/>
                  </a:moveTo>
                  <a:cubicBezTo>
                    <a:pt x="2675" y="17244"/>
                    <a:pt x="2675" y="24693"/>
                    <a:pt x="6865" y="29922"/>
                  </a:cubicBezTo>
                  <a:cubicBezTo>
                    <a:pt x="9056" y="32208"/>
                    <a:pt x="12102" y="33455"/>
                    <a:pt x="15246" y="33351"/>
                  </a:cubicBezTo>
                  <a:cubicBezTo>
                    <a:pt x="18390" y="33455"/>
                    <a:pt x="21437" y="32208"/>
                    <a:pt x="23534" y="29922"/>
                  </a:cubicBezTo>
                  <a:cubicBezTo>
                    <a:pt x="27725" y="24693"/>
                    <a:pt x="27725" y="17244"/>
                    <a:pt x="23534" y="12015"/>
                  </a:cubicBezTo>
                  <a:cubicBezTo>
                    <a:pt x="21437" y="9729"/>
                    <a:pt x="18390" y="8481"/>
                    <a:pt x="15246" y="8586"/>
                  </a:cubicBezTo>
                  <a:cubicBezTo>
                    <a:pt x="12102" y="8405"/>
                    <a:pt x="9056" y="9547"/>
                    <a:pt x="6865" y="11729"/>
                  </a:cubicBezTo>
                  <a:close/>
                </a:path>
              </a:pathLst>
            </a:custGeom>
            <a:solidFill>
              <a:srgbClr val="6D6E71"/>
            </a:solidFill>
            <a:ln w="9525" cap="flat">
              <a:noFill/>
              <a:prstDash val="solid"/>
              <a:miter/>
            </a:ln>
          </p:spPr>
          <p:txBody>
            <a:bodyPr rtlCol="0" anchor="ctr"/>
            <a:lstStyle/>
            <a:p>
              <a:endParaRPr lang="en-US"/>
            </a:p>
          </p:txBody>
        </p:sp>
        <p:sp>
          <p:nvSpPr>
            <p:cNvPr id="2035" name="Freeform: Shape 2034">
              <a:extLst>
                <a:ext uri="{FF2B5EF4-FFF2-40B4-BE49-F238E27FC236}">
                  <a16:creationId xmlns:a16="http://schemas.microsoft.com/office/drawing/2014/main" id="{0B4A30C9-185D-4DA8-8094-DEE290C3B627}"/>
                </a:ext>
              </a:extLst>
            </p:cNvPr>
            <p:cNvSpPr/>
            <p:nvPr/>
          </p:nvSpPr>
          <p:spPr>
            <a:xfrm>
              <a:off x="17903095" y="4126573"/>
              <a:ext cx="39260" cy="41187"/>
            </a:xfrm>
            <a:custGeom>
              <a:avLst/>
              <a:gdLst>
                <a:gd name="connsiteX0" fmla="*/ 28858 w 39260"/>
                <a:gd name="connsiteY0" fmla="*/ 4050 h 41187"/>
                <a:gd name="connsiteX1" fmla="*/ 32955 w 39260"/>
                <a:gd name="connsiteY1" fmla="*/ 15575 h 41187"/>
                <a:gd name="connsiteX2" fmla="*/ 32955 w 39260"/>
                <a:gd name="connsiteY2" fmla="*/ 41007 h 41187"/>
                <a:gd name="connsiteX3" fmla="*/ 22951 w 39260"/>
                <a:gd name="connsiteY3" fmla="*/ 41007 h 41187"/>
                <a:gd name="connsiteX4" fmla="*/ 22951 w 39260"/>
                <a:gd name="connsiteY4" fmla="*/ 18433 h 41187"/>
                <a:gd name="connsiteX5" fmla="*/ 20477 w 39260"/>
                <a:gd name="connsiteY5" fmla="*/ 11670 h 41187"/>
                <a:gd name="connsiteX6" fmla="*/ 13905 w 39260"/>
                <a:gd name="connsiteY6" fmla="*/ 9193 h 41187"/>
                <a:gd name="connsiteX7" fmla="*/ 6092 w 39260"/>
                <a:gd name="connsiteY7" fmla="*/ 12527 h 41187"/>
                <a:gd name="connsiteX8" fmla="*/ 3236 w 39260"/>
                <a:gd name="connsiteY8" fmla="*/ 20909 h 41187"/>
                <a:gd name="connsiteX9" fmla="*/ 3236 w 39260"/>
                <a:gd name="connsiteY9" fmla="*/ 41007 h 41187"/>
                <a:gd name="connsiteX10" fmla="*/ -6289 w 39260"/>
                <a:gd name="connsiteY10" fmla="*/ 41007 h 41187"/>
                <a:gd name="connsiteX11" fmla="*/ -6289 w 39260"/>
                <a:gd name="connsiteY11" fmla="*/ 240 h 41187"/>
                <a:gd name="connsiteX12" fmla="*/ 3236 w 39260"/>
                <a:gd name="connsiteY12" fmla="*/ 240 h 41187"/>
                <a:gd name="connsiteX13" fmla="*/ 3236 w 39260"/>
                <a:gd name="connsiteY13" fmla="*/ 7860 h 41187"/>
                <a:gd name="connsiteX14" fmla="*/ 17807 w 39260"/>
                <a:gd name="connsiteY14" fmla="*/ -141 h 41187"/>
                <a:gd name="connsiteX15" fmla="*/ 28858 w 39260"/>
                <a:gd name="connsiteY15" fmla="*/ 4050 h 41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260" h="41187">
                  <a:moveTo>
                    <a:pt x="28858" y="4050"/>
                  </a:moveTo>
                  <a:cubicBezTo>
                    <a:pt x="31714" y="7184"/>
                    <a:pt x="33146" y="11337"/>
                    <a:pt x="32955" y="15575"/>
                  </a:cubicBezTo>
                  <a:lnTo>
                    <a:pt x="32955" y="41007"/>
                  </a:lnTo>
                  <a:lnTo>
                    <a:pt x="22951" y="41007"/>
                  </a:lnTo>
                  <a:lnTo>
                    <a:pt x="22951" y="18433"/>
                  </a:lnTo>
                  <a:cubicBezTo>
                    <a:pt x="23049" y="15937"/>
                    <a:pt x="22189" y="13518"/>
                    <a:pt x="20477" y="11670"/>
                  </a:cubicBezTo>
                  <a:cubicBezTo>
                    <a:pt x="18761" y="9984"/>
                    <a:pt x="16380" y="9089"/>
                    <a:pt x="13905" y="9193"/>
                  </a:cubicBezTo>
                  <a:cubicBezTo>
                    <a:pt x="10952" y="9099"/>
                    <a:pt x="8092" y="10318"/>
                    <a:pt x="6092" y="12527"/>
                  </a:cubicBezTo>
                  <a:cubicBezTo>
                    <a:pt x="4190" y="14870"/>
                    <a:pt x="3139" y="17861"/>
                    <a:pt x="3236" y="20909"/>
                  </a:cubicBezTo>
                  <a:lnTo>
                    <a:pt x="3236" y="41007"/>
                  </a:lnTo>
                  <a:lnTo>
                    <a:pt x="-6289" y="41007"/>
                  </a:lnTo>
                  <a:lnTo>
                    <a:pt x="-6289" y="240"/>
                  </a:lnTo>
                  <a:lnTo>
                    <a:pt x="3236" y="240"/>
                  </a:lnTo>
                  <a:lnTo>
                    <a:pt x="3236" y="7860"/>
                  </a:lnTo>
                  <a:cubicBezTo>
                    <a:pt x="6092" y="2564"/>
                    <a:pt x="11808" y="-569"/>
                    <a:pt x="17807" y="-141"/>
                  </a:cubicBezTo>
                  <a:cubicBezTo>
                    <a:pt x="21905" y="-389"/>
                    <a:pt x="25905" y="1135"/>
                    <a:pt x="28858" y="4050"/>
                  </a:cubicBezTo>
                  <a:close/>
                </a:path>
              </a:pathLst>
            </a:custGeom>
            <a:solidFill>
              <a:srgbClr val="6D6E71"/>
            </a:solidFill>
            <a:ln w="9525" cap="flat">
              <a:noFill/>
              <a:prstDash val="solid"/>
              <a:miter/>
            </a:ln>
          </p:spPr>
          <p:txBody>
            <a:bodyPr rtlCol="0" anchor="ctr"/>
            <a:lstStyle/>
            <a:p>
              <a:endParaRPr lang="en-US"/>
            </a:p>
          </p:txBody>
        </p:sp>
        <p:sp>
          <p:nvSpPr>
            <p:cNvPr id="2036" name="Freeform: Shape 2035">
              <a:extLst>
                <a:ext uri="{FF2B5EF4-FFF2-40B4-BE49-F238E27FC236}">
                  <a16:creationId xmlns:a16="http://schemas.microsoft.com/office/drawing/2014/main" id="{9662B9A2-CE1F-42A3-B77C-1D20669D547C}"/>
                </a:ext>
              </a:extLst>
            </p:cNvPr>
            <p:cNvSpPr/>
            <p:nvPr/>
          </p:nvSpPr>
          <p:spPr>
            <a:xfrm>
              <a:off x="17149285" y="4249339"/>
              <a:ext cx="44960" cy="53390"/>
            </a:xfrm>
            <a:custGeom>
              <a:avLst/>
              <a:gdLst>
                <a:gd name="connsiteX0" fmla="*/ 27337 w 44960"/>
                <a:gd name="connsiteY0" fmla="*/ 53210 h 53390"/>
                <a:gd name="connsiteX1" fmla="*/ 17812 w 44960"/>
                <a:gd name="connsiteY1" fmla="*/ 37494 h 53390"/>
                <a:gd name="connsiteX2" fmla="*/ 3906 w 44960"/>
                <a:gd name="connsiteY2" fmla="*/ 37494 h 53390"/>
                <a:gd name="connsiteX3" fmla="*/ 3906 w 44960"/>
                <a:gd name="connsiteY3" fmla="*/ 53210 h 53390"/>
                <a:gd name="connsiteX4" fmla="*/ -6289 w 44960"/>
                <a:gd name="connsiteY4" fmla="*/ 53210 h 53390"/>
                <a:gd name="connsiteX5" fmla="*/ -6289 w 44960"/>
                <a:gd name="connsiteY5" fmla="*/ -130 h 53390"/>
                <a:gd name="connsiteX6" fmla="*/ 15905 w 44960"/>
                <a:gd name="connsiteY6" fmla="*/ -130 h 53390"/>
                <a:gd name="connsiteX7" fmla="*/ 31909 w 44960"/>
                <a:gd name="connsiteY7" fmla="*/ 4633 h 53390"/>
                <a:gd name="connsiteX8" fmla="*/ 37527 w 44960"/>
                <a:gd name="connsiteY8" fmla="*/ 18253 h 53390"/>
                <a:gd name="connsiteX9" fmla="*/ 34862 w 44960"/>
                <a:gd name="connsiteY9" fmla="*/ 28921 h 53390"/>
                <a:gd name="connsiteX10" fmla="*/ 26956 w 44960"/>
                <a:gd name="connsiteY10" fmla="*/ 35589 h 53390"/>
                <a:gd name="connsiteX11" fmla="*/ 38671 w 44960"/>
                <a:gd name="connsiteY11" fmla="*/ 53210 h 53390"/>
                <a:gd name="connsiteX12" fmla="*/ 4190 w 44960"/>
                <a:gd name="connsiteY12" fmla="*/ 28541 h 53390"/>
                <a:gd name="connsiteX13" fmla="*/ 16189 w 44960"/>
                <a:gd name="connsiteY13" fmla="*/ 28541 h 53390"/>
                <a:gd name="connsiteX14" fmla="*/ 25049 w 44960"/>
                <a:gd name="connsiteY14" fmla="*/ 25969 h 53390"/>
                <a:gd name="connsiteX15" fmla="*/ 25049 w 44960"/>
                <a:gd name="connsiteY15" fmla="*/ 11205 h 53390"/>
                <a:gd name="connsiteX16" fmla="*/ 16189 w 44960"/>
                <a:gd name="connsiteY16" fmla="*/ 8824 h 53390"/>
                <a:gd name="connsiteX17" fmla="*/ 4190 w 44960"/>
                <a:gd name="connsiteY17" fmla="*/ 8824 h 53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960" h="53390">
                  <a:moveTo>
                    <a:pt x="27337" y="53210"/>
                  </a:moveTo>
                  <a:lnTo>
                    <a:pt x="17812" y="37494"/>
                  </a:lnTo>
                  <a:lnTo>
                    <a:pt x="3906" y="37494"/>
                  </a:lnTo>
                  <a:lnTo>
                    <a:pt x="3906" y="53210"/>
                  </a:lnTo>
                  <a:lnTo>
                    <a:pt x="-6289" y="53210"/>
                  </a:lnTo>
                  <a:lnTo>
                    <a:pt x="-6289" y="-130"/>
                  </a:lnTo>
                  <a:lnTo>
                    <a:pt x="15905" y="-130"/>
                  </a:lnTo>
                  <a:cubicBezTo>
                    <a:pt x="21621" y="-501"/>
                    <a:pt x="27337" y="1194"/>
                    <a:pt x="31909" y="4633"/>
                  </a:cubicBezTo>
                  <a:cubicBezTo>
                    <a:pt x="35811" y="8062"/>
                    <a:pt x="37811" y="13091"/>
                    <a:pt x="37527" y="18253"/>
                  </a:cubicBezTo>
                  <a:cubicBezTo>
                    <a:pt x="37620" y="21987"/>
                    <a:pt x="36764" y="25683"/>
                    <a:pt x="34862" y="28921"/>
                  </a:cubicBezTo>
                  <a:cubicBezTo>
                    <a:pt x="32955" y="31913"/>
                    <a:pt x="30193" y="34236"/>
                    <a:pt x="26956" y="35589"/>
                  </a:cubicBezTo>
                  <a:lnTo>
                    <a:pt x="38671" y="53210"/>
                  </a:lnTo>
                  <a:close/>
                  <a:moveTo>
                    <a:pt x="4190" y="28541"/>
                  </a:moveTo>
                  <a:lnTo>
                    <a:pt x="16189" y="28541"/>
                  </a:lnTo>
                  <a:cubicBezTo>
                    <a:pt x="19333" y="28769"/>
                    <a:pt x="22477" y="27864"/>
                    <a:pt x="25049" y="25969"/>
                  </a:cubicBezTo>
                  <a:cubicBezTo>
                    <a:pt x="29146" y="21882"/>
                    <a:pt x="29146" y="15291"/>
                    <a:pt x="25049" y="11205"/>
                  </a:cubicBezTo>
                  <a:cubicBezTo>
                    <a:pt x="22477" y="9424"/>
                    <a:pt x="19333" y="8585"/>
                    <a:pt x="16189" y="8824"/>
                  </a:cubicBezTo>
                  <a:lnTo>
                    <a:pt x="4190" y="8824"/>
                  </a:lnTo>
                  <a:close/>
                </a:path>
              </a:pathLst>
            </a:custGeom>
            <a:solidFill>
              <a:srgbClr val="6D6E71"/>
            </a:solidFill>
            <a:ln w="9525" cap="flat">
              <a:noFill/>
              <a:prstDash val="solid"/>
              <a:miter/>
            </a:ln>
          </p:spPr>
          <p:txBody>
            <a:bodyPr rtlCol="0" anchor="ctr"/>
            <a:lstStyle/>
            <a:p>
              <a:endParaRPr lang="en-US"/>
            </a:p>
          </p:txBody>
        </p:sp>
        <p:sp>
          <p:nvSpPr>
            <p:cNvPr id="2037" name="Freeform: Shape 2036">
              <a:extLst>
                <a:ext uri="{FF2B5EF4-FFF2-40B4-BE49-F238E27FC236}">
                  <a16:creationId xmlns:a16="http://schemas.microsoft.com/office/drawing/2014/main" id="{0CFC733F-F405-465D-88EF-4FACEBF5DCAF}"/>
                </a:ext>
              </a:extLst>
            </p:cNvPr>
            <p:cNvSpPr/>
            <p:nvPr/>
          </p:nvSpPr>
          <p:spPr>
            <a:xfrm>
              <a:off x="17204816" y="4249389"/>
              <a:ext cx="10190" cy="53339"/>
            </a:xfrm>
            <a:custGeom>
              <a:avLst/>
              <a:gdLst>
                <a:gd name="connsiteX0" fmla="*/ -6289 w 10190"/>
                <a:gd name="connsiteY0" fmla="*/ -180 h 53339"/>
                <a:gd name="connsiteX1" fmla="*/ 3901 w 10190"/>
                <a:gd name="connsiteY1" fmla="*/ -180 h 53339"/>
                <a:gd name="connsiteX2" fmla="*/ 3901 w 10190"/>
                <a:gd name="connsiteY2" fmla="*/ 53160 h 53339"/>
                <a:gd name="connsiteX3" fmla="*/ -6289 w 10190"/>
                <a:gd name="connsiteY3" fmla="*/ 53160 h 53339"/>
              </a:gdLst>
              <a:ahLst/>
              <a:cxnLst>
                <a:cxn ang="0">
                  <a:pos x="connsiteX0" y="connsiteY0"/>
                </a:cxn>
                <a:cxn ang="0">
                  <a:pos x="connsiteX1" y="connsiteY1"/>
                </a:cxn>
                <a:cxn ang="0">
                  <a:pos x="connsiteX2" y="connsiteY2"/>
                </a:cxn>
                <a:cxn ang="0">
                  <a:pos x="connsiteX3" y="connsiteY3"/>
                </a:cxn>
              </a:cxnLst>
              <a:rect l="l" t="t" r="r" b="b"/>
              <a:pathLst>
                <a:path w="10190" h="53339">
                  <a:moveTo>
                    <a:pt x="-6289" y="-180"/>
                  </a:moveTo>
                  <a:lnTo>
                    <a:pt x="3901" y="-180"/>
                  </a:lnTo>
                  <a:lnTo>
                    <a:pt x="3901" y="53160"/>
                  </a:lnTo>
                  <a:lnTo>
                    <a:pt x="-6289" y="53160"/>
                  </a:lnTo>
                  <a:close/>
                </a:path>
              </a:pathLst>
            </a:custGeom>
            <a:solidFill>
              <a:srgbClr val="6D6E71"/>
            </a:solidFill>
            <a:ln w="9525" cap="flat">
              <a:noFill/>
              <a:prstDash val="solid"/>
              <a:miter/>
            </a:ln>
          </p:spPr>
          <p:txBody>
            <a:bodyPr rtlCol="0" anchor="ctr"/>
            <a:lstStyle/>
            <a:p>
              <a:endParaRPr lang="en-US"/>
            </a:p>
          </p:txBody>
        </p:sp>
        <p:sp>
          <p:nvSpPr>
            <p:cNvPr id="2038" name="Freeform: Shape 2037">
              <a:extLst>
                <a:ext uri="{FF2B5EF4-FFF2-40B4-BE49-F238E27FC236}">
                  <a16:creationId xmlns:a16="http://schemas.microsoft.com/office/drawing/2014/main" id="{43AFF63A-694A-4213-8854-A8196FFC06E4}"/>
                </a:ext>
              </a:extLst>
            </p:cNvPr>
            <p:cNvSpPr/>
            <p:nvPr/>
          </p:nvSpPr>
          <p:spPr>
            <a:xfrm>
              <a:off x="17224336" y="4249098"/>
              <a:ext cx="48964" cy="54363"/>
            </a:xfrm>
            <a:custGeom>
              <a:avLst/>
              <a:gdLst>
                <a:gd name="connsiteX0" fmla="*/ 29341 w 48964"/>
                <a:gd name="connsiteY0" fmla="*/ 10398 h 54363"/>
                <a:gd name="connsiteX1" fmla="*/ 5910 w 48964"/>
                <a:gd name="connsiteY1" fmla="*/ 17447 h 54363"/>
                <a:gd name="connsiteX2" fmla="*/ 12384 w 48964"/>
                <a:gd name="connsiteY2" fmla="*/ 42212 h 54363"/>
                <a:gd name="connsiteX3" fmla="*/ 21909 w 48964"/>
                <a:gd name="connsiteY3" fmla="*/ 44593 h 54363"/>
                <a:gd name="connsiteX4" fmla="*/ 29532 w 48964"/>
                <a:gd name="connsiteY4" fmla="*/ 42974 h 54363"/>
                <a:gd name="connsiteX5" fmla="*/ 36388 w 48964"/>
                <a:gd name="connsiteY5" fmla="*/ 38307 h 54363"/>
                <a:gd name="connsiteX6" fmla="*/ 42392 w 48964"/>
                <a:gd name="connsiteY6" fmla="*/ 44974 h 54363"/>
                <a:gd name="connsiteX7" fmla="*/ 32867 w 48964"/>
                <a:gd name="connsiteY7" fmla="*/ 51737 h 54363"/>
                <a:gd name="connsiteX8" fmla="*/ 7436 w 48964"/>
                <a:gd name="connsiteY8" fmla="*/ 50594 h 54363"/>
                <a:gd name="connsiteX9" fmla="*/ -6284 w 48964"/>
                <a:gd name="connsiteY9" fmla="*/ 26686 h 54363"/>
                <a:gd name="connsiteX10" fmla="*/ -2568 w 48964"/>
                <a:gd name="connsiteY10" fmla="*/ 12874 h 54363"/>
                <a:gd name="connsiteX11" fmla="*/ 7622 w 48964"/>
                <a:gd name="connsiteY11" fmla="*/ 3349 h 54363"/>
                <a:gd name="connsiteX12" fmla="*/ 21909 w 48964"/>
                <a:gd name="connsiteY12" fmla="*/ -175 h 54363"/>
                <a:gd name="connsiteX13" fmla="*/ 33151 w 48964"/>
                <a:gd name="connsiteY13" fmla="*/ 2111 h 54363"/>
                <a:gd name="connsiteX14" fmla="*/ 42676 w 48964"/>
                <a:gd name="connsiteY14" fmla="*/ 8398 h 54363"/>
                <a:gd name="connsiteX15" fmla="*/ 36769 w 48964"/>
                <a:gd name="connsiteY15" fmla="*/ 15922 h 54363"/>
                <a:gd name="connsiteX16" fmla="*/ 29341 w 48964"/>
                <a:gd name="connsiteY16" fmla="*/ 10398 h 54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964" h="54363">
                  <a:moveTo>
                    <a:pt x="29341" y="10398"/>
                  </a:moveTo>
                  <a:cubicBezTo>
                    <a:pt x="20863" y="6217"/>
                    <a:pt x="10673" y="9293"/>
                    <a:pt x="5910" y="17447"/>
                  </a:cubicBezTo>
                  <a:cubicBezTo>
                    <a:pt x="957" y="26086"/>
                    <a:pt x="3813" y="37125"/>
                    <a:pt x="12384" y="42212"/>
                  </a:cubicBezTo>
                  <a:cubicBezTo>
                    <a:pt x="15245" y="43888"/>
                    <a:pt x="18579" y="44717"/>
                    <a:pt x="21909" y="44593"/>
                  </a:cubicBezTo>
                  <a:cubicBezTo>
                    <a:pt x="24579" y="44555"/>
                    <a:pt x="27151" y="44002"/>
                    <a:pt x="29532" y="42974"/>
                  </a:cubicBezTo>
                  <a:cubicBezTo>
                    <a:pt x="32104" y="41859"/>
                    <a:pt x="34388" y="40278"/>
                    <a:pt x="36388" y="38307"/>
                  </a:cubicBezTo>
                  <a:lnTo>
                    <a:pt x="42392" y="44974"/>
                  </a:lnTo>
                  <a:cubicBezTo>
                    <a:pt x="39722" y="47822"/>
                    <a:pt x="36485" y="50127"/>
                    <a:pt x="32867" y="51737"/>
                  </a:cubicBezTo>
                  <a:cubicBezTo>
                    <a:pt x="24672" y="55365"/>
                    <a:pt x="15245" y="54937"/>
                    <a:pt x="7436" y="50594"/>
                  </a:cubicBezTo>
                  <a:cubicBezTo>
                    <a:pt x="-1140" y="45726"/>
                    <a:pt x="-6377" y="36563"/>
                    <a:pt x="-6284" y="26686"/>
                  </a:cubicBezTo>
                  <a:cubicBezTo>
                    <a:pt x="-6377" y="21828"/>
                    <a:pt x="-5042" y="17047"/>
                    <a:pt x="-2568" y="12874"/>
                  </a:cubicBezTo>
                  <a:cubicBezTo>
                    <a:pt x="-89" y="8855"/>
                    <a:pt x="3431" y="5569"/>
                    <a:pt x="7622" y="3349"/>
                  </a:cubicBezTo>
                  <a:cubicBezTo>
                    <a:pt x="12008" y="950"/>
                    <a:pt x="16961" y="-270"/>
                    <a:pt x="21909" y="-175"/>
                  </a:cubicBezTo>
                  <a:cubicBezTo>
                    <a:pt x="25816" y="-165"/>
                    <a:pt x="29625" y="616"/>
                    <a:pt x="33151" y="2111"/>
                  </a:cubicBezTo>
                  <a:cubicBezTo>
                    <a:pt x="36769" y="3521"/>
                    <a:pt x="40011" y="5664"/>
                    <a:pt x="42676" y="8398"/>
                  </a:cubicBezTo>
                  <a:lnTo>
                    <a:pt x="36769" y="15922"/>
                  </a:lnTo>
                  <a:cubicBezTo>
                    <a:pt x="34769" y="13541"/>
                    <a:pt x="32197" y="11655"/>
                    <a:pt x="29341" y="10398"/>
                  </a:cubicBezTo>
                  <a:close/>
                </a:path>
              </a:pathLst>
            </a:custGeom>
            <a:solidFill>
              <a:srgbClr val="6D6E71"/>
            </a:solidFill>
            <a:ln w="9525" cap="flat">
              <a:noFill/>
              <a:prstDash val="solid"/>
              <a:miter/>
            </a:ln>
          </p:spPr>
          <p:txBody>
            <a:bodyPr rtlCol="0" anchor="ctr"/>
            <a:lstStyle/>
            <a:p>
              <a:endParaRPr lang="en-US"/>
            </a:p>
          </p:txBody>
        </p:sp>
        <p:sp>
          <p:nvSpPr>
            <p:cNvPr id="2039" name="Freeform: Shape 2038">
              <a:extLst>
                <a:ext uri="{FF2B5EF4-FFF2-40B4-BE49-F238E27FC236}">
                  <a16:creationId xmlns:a16="http://schemas.microsoft.com/office/drawing/2014/main" id="{8B6217D2-5A34-40A2-AA65-A55F192FA710}"/>
                </a:ext>
              </a:extLst>
            </p:cNvPr>
            <p:cNvSpPr/>
            <p:nvPr/>
          </p:nvSpPr>
          <p:spPr>
            <a:xfrm>
              <a:off x="17275868" y="4249098"/>
              <a:ext cx="48964" cy="54363"/>
            </a:xfrm>
            <a:custGeom>
              <a:avLst/>
              <a:gdLst>
                <a:gd name="connsiteX0" fmla="*/ 29723 w 48964"/>
                <a:gd name="connsiteY0" fmla="*/ 10398 h 54363"/>
                <a:gd name="connsiteX1" fmla="*/ 12766 w 48964"/>
                <a:gd name="connsiteY1" fmla="*/ 10970 h 54363"/>
                <a:gd name="connsiteX2" fmla="*/ 6385 w 48964"/>
                <a:gd name="connsiteY2" fmla="*/ 17447 h 54363"/>
                <a:gd name="connsiteX3" fmla="*/ 12482 w 48964"/>
                <a:gd name="connsiteY3" fmla="*/ 42031 h 54363"/>
                <a:gd name="connsiteX4" fmla="*/ 21909 w 48964"/>
                <a:gd name="connsiteY4" fmla="*/ 44593 h 54363"/>
                <a:gd name="connsiteX5" fmla="*/ 29532 w 48964"/>
                <a:gd name="connsiteY5" fmla="*/ 42974 h 54363"/>
                <a:gd name="connsiteX6" fmla="*/ 36388 w 48964"/>
                <a:gd name="connsiteY6" fmla="*/ 38307 h 54363"/>
                <a:gd name="connsiteX7" fmla="*/ 42387 w 48964"/>
                <a:gd name="connsiteY7" fmla="*/ 44974 h 54363"/>
                <a:gd name="connsiteX8" fmla="*/ 32862 w 48964"/>
                <a:gd name="connsiteY8" fmla="*/ 51737 h 54363"/>
                <a:gd name="connsiteX9" fmla="*/ 7431 w 48964"/>
                <a:gd name="connsiteY9" fmla="*/ 50594 h 54363"/>
                <a:gd name="connsiteX10" fmla="*/ -6284 w 48964"/>
                <a:gd name="connsiteY10" fmla="*/ 26686 h 54363"/>
                <a:gd name="connsiteX11" fmla="*/ -2568 w 48964"/>
                <a:gd name="connsiteY11" fmla="*/ 12874 h 54363"/>
                <a:gd name="connsiteX12" fmla="*/ 7622 w 48964"/>
                <a:gd name="connsiteY12" fmla="*/ 3349 h 54363"/>
                <a:gd name="connsiteX13" fmla="*/ 21909 w 48964"/>
                <a:gd name="connsiteY13" fmla="*/ -175 h 54363"/>
                <a:gd name="connsiteX14" fmla="*/ 33151 w 48964"/>
                <a:gd name="connsiteY14" fmla="*/ 2111 h 54363"/>
                <a:gd name="connsiteX15" fmla="*/ 42676 w 48964"/>
                <a:gd name="connsiteY15" fmla="*/ 8398 h 54363"/>
                <a:gd name="connsiteX16" fmla="*/ 36769 w 48964"/>
                <a:gd name="connsiteY16" fmla="*/ 15922 h 54363"/>
                <a:gd name="connsiteX17" fmla="*/ 29723 w 48964"/>
                <a:gd name="connsiteY17" fmla="*/ 10398 h 54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964" h="54363">
                  <a:moveTo>
                    <a:pt x="29723" y="10398"/>
                  </a:moveTo>
                  <a:cubicBezTo>
                    <a:pt x="24291" y="7798"/>
                    <a:pt x="18003" y="8007"/>
                    <a:pt x="12766" y="10970"/>
                  </a:cubicBezTo>
                  <a:cubicBezTo>
                    <a:pt x="10101" y="12494"/>
                    <a:pt x="7910" y="14742"/>
                    <a:pt x="6385" y="17447"/>
                  </a:cubicBezTo>
                  <a:cubicBezTo>
                    <a:pt x="1241" y="25914"/>
                    <a:pt x="4004" y="36925"/>
                    <a:pt x="12482" y="42031"/>
                  </a:cubicBezTo>
                  <a:cubicBezTo>
                    <a:pt x="15338" y="43736"/>
                    <a:pt x="18575" y="44631"/>
                    <a:pt x="21909" y="44593"/>
                  </a:cubicBezTo>
                  <a:cubicBezTo>
                    <a:pt x="24579" y="44555"/>
                    <a:pt x="27151" y="44002"/>
                    <a:pt x="29532" y="42974"/>
                  </a:cubicBezTo>
                  <a:cubicBezTo>
                    <a:pt x="32104" y="41859"/>
                    <a:pt x="34388" y="40278"/>
                    <a:pt x="36388" y="38307"/>
                  </a:cubicBezTo>
                  <a:lnTo>
                    <a:pt x="42387" y="44974"/>
                  </a:lnTo>
                  <a:cubicBezTo>
                    <a:pt x="39722" y="47822"/>
                    <a:pt x="36485" y="50127"/>
                    <a:pt x="32862" y="51737"/>
                  </a:cubicBezTo>
                  <a:cubicBezTo>
                    <a:pt x="24672" y="55365"/>
                    <a:pt x="15245" y="54937"/>
                    <a:pt x="7431" y="50594"/>
                  </a:cubicBezTo>
                  <a:cubicBezTo>
                    <a:pt x="-1140" y="45726"/>
                    <a:pt x="-6377" y="36563"/>
                    <a:pt x="-6284" y="26686"/>
                  </a:cubicBezTo>
                  <a:cubicBezTo>
                    <a:pt x="-6377" y="21828"/>
                    <a:pt x="-5047" y="17047"/>
                    <a:pt x="-2568" y="12874"/>
                  </a:cubicBezTo>
                  <a:cubicBezTo>
                    <a:pt x="-94" y="8855"/>
                    <a:pt x="3431" y="5569"/>
                    <a:pt x="7622" y="3349"/>
                  </a:cubicBezTo>
                  <a:cubicBezTo>
                    <a:pt x="12003" y="950"/>
                    <a:pt x="16956" y="-270"/>
                    <a:pt x="21909" y="-175"/>
                  </a:cubicBezTo>
                  <a:cubicBezTo>
                    <a:pt x="25816" y="-165"/>
                    <a:pt x="29625" y="616"/>
                    <a:pt x="33151" y="2111"/>
                  </a:cubicBezTo>
                  <a:cubicBezTo>
                    <a:pt x="36769" y="3521"/>
                    <a:pt x="40006" y="5664"/>
                    <a:pt x="42676" y="8398"/>
                  </a:cubicBezTo>
                  <a:lnTo>
                    <a:pt x="36769" y="15922"/>
                  </a:lnTo>
                  <a:cubicBezTo>
                    <a:pt x="34862" y="13589"/>
                    <a:pt x="32481" y="11703"/>
                    <a:pt x="29723" y="10398"/>
                  </a:cubicBezTo>
                  <a:close/>
                </a:path>
              </a:pathLst>
            </a:custGeom>
            <a:solidFill>
              <a:srgbClr val="6D6E71"/>
            </a:solidFill>
            <a:ln w="9525" cap="flat">
              <a:noFill/>
              <a:prstDash val="solid"/>
              <a:miter/>
            </a:ln>
          </p:spPr>
          <p:txBody>
            <a:bodyPr rtlCol="0" anchor="ctr"/>
            <a:lstStyle/>
            <a:p>
              <a:endParaRPr lang="en-US"/>
            </a:p>
          </p:txBody>
        </p:sp>
        <p:sp>
          <p:nvSpPr>
            <p:cNvPr id="2040" name="Freeform: Shape 2039">
              <a:extLst>
                <a:ext uri="{FF2B5EF4-FFF2-40B4-BE49-F238E27FC236}">
                  <a16:creationId xmlns:a16="http://schemas.microsoft.com/office/drawing/2014/main" id="{5E18731E-C372-4A3A-A864-63BE23DC7037}"/>
                </a:ext>
              </a:extLst>
            </p:cNvPr>
            <p:cNvSpPr/>
            <p:nvPr/>
          </p:nvSpPr>
          <p:spPr>
            <a:xfrm>
              <a:off x="17326451" y="4249389"/>
              <a:ext cx="43527" cy="53339"/>
            </a:xfrm>
            <a:custGeom>
              <a:avLst/>
              <a:gdLst>
                <a:gd name="connsiteX0" fmla="*/ -6289 w 43527"/>
                <a:gd name="connsiteY0" fmla="*/ -180 h 53339"/>
                <a:gd name="connsiteX1" fmla="*/ 37239 w 43527"/>
                <a:gd name="connsiteY1" fmla="*/ -180 h 53339"/>
                <a:gd name="connsiteX2" fmla="*/ 37239 w 43527"/>
                <a:gd name="connsiteY2" fmla="*/ 8869 h 53339"/>
                <a:gd name="connsiteX3" fmla="*/ 20668 w 43527"/>
                <a:gd name="connsiteY3" fmla="*/ 8869 h 53339"/>
                <a:gd name="connsiteX4" fmla="*/ 20668 w 43527"/>
                <a:gd name="connsiteY4" fmla="*/ 53160 h 53339"/>
                <a:gd name="connsiteX5" fmla="*/ 10380 w 43527"/>
                <a:gd name="connsiteY5" fmla="*/ 53160 h 53339"/>
                <a:gd name="connsiteX6" fmla="*/ 10380 w 43527"/>
                <a:gd name="connsiteY6" fmla="*/ 8869 h 53339"/>
                <a:gd name="connsiteX7" fmla="*/ -6289 w 43527"/>
                <a:gd name="connsiteY7" fmla="*/ 8869 h 5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27" h="53339">
                  <a:moveTo>
                    <a:pt x="-6289" y="-180"/>
                  </a:moveTo>
                  <a:lnTo>
                    <a:pt x="37239" y="-180"/>
                  </a:lnTo>
                  <a:lnTo>
                    <a:pt x="37239" y="8869"/>
                  </a:lnTo>
                  <a:lnTo>
                    <a:pt x="20668" y="8869"/>
                  </a:lnTo>
                  <a:lnTo>
                    <a:pt x="20668" y="53160"/>
                  </a:lnTo>
                  <a:lnTo>
                    <a:pt x="10380" y="53160"/>
                  </a:lnTo>
                  <a:lnTo>
                    <a:pt x="10380" y="8869"/>
                  </a:lnTo>
                  <a:lnTo>
                    <a:pt x="-6289" y="8869"/>
                  </a:lnTo>
                  <a:close/>
                </a:path>
              </a:pathLst>
            </a:custGeom>
            <a:solidFill>
              <a:srgbClr val="6D6E71"/>
            </a:solidFill>
            <a:ln w="9525" cap="flat">
              <a:noFill/>
              <a:prstDash val="solid"/>
              <a:miter/>
            </a:ln>
          </p:spPr>
          <p:txBody>
            <a:bodyPr rtlCol="0" anchor="ctr"/>
            <a:lstStyle/>
            <a:p>
              <a:endParaRPr lang="en-US"/>
            </a:p>
          </p:txBody>
        </p:sp>
        <p:sp>
          <p:nvSpPr>
            <p:cNvPr id="2041" name="Freeform: Shape 2040">
              <a:extLst>
                <a:ext uri="{FF2B5EF4-FFF2-40B4-BE49-F238E27FC236}">
                  <a16:creationId xmlns:a16="http://schemas.microsoft.com/office/drawing/2014/main" id="{292E5AB2-4B2C-485B-85C7-9D5D4123BB3A}"/>
                </a:ext>
              </a:extLst>
            </p:cNvPr>
            <p:cNvSpPr/>
            <p:nvPr/>
          </p:nvSpPr>
          <p:spPr>
            <a:xfrm>
              <a:off x="17371695" y="4248527"/>
              <a:ext cx="43060" cy="54872"/>
            </a:xfrm>
            <a:custGeom>
              <a:avLst/>
              <a:gdLst>
                <a:gd name="connsiteX0" fmla="*/ 23714 w 43060"/>
                <a:gd name="connsiteY0" fmla="*/ 10493 h 54872"/>
                <a:gd name="connsiteX1" fmla="*/ 16096 w 43060"/>
                <a:gd name="connsiteY1" fmla="*/ 9160 h 54872"/>
                <a:gd name="connsiteX2" fmla="*/ 10282 w 43060"/>
                <a:gd name="connsiteY2" fmla="*/ 10493 h 54872"/>
                <a:gd name="connsiteX3" fmla="*/ 8189 w 43060"/>
                <a:gd name="connsiteY3" fmla="*/ 14303 h 54872"/>
                <a:gd name="connsiteX4" fmla="*/ 9617 w 43060"/>
                <a:gd name="connsiteY4" fmla="*/ 18018 h 54872"/>
                <a:gd name="connsiteX5" fmla="*/ 13426 w 43060"/>
                <a:gd name="connsiteY5" fmla="*/ 20494 h 54872"/>
                <a:gd name="connsiteX6" fmla="*/ 19524 w 43060"/>
                <a:gd name="connsiteY6" fmla="*/ 22590 h 54872"/>
                <a:gd name="connsiteX7" fmla="*/ 28384 w 43060"/>
                <a:gd name="connsiteY7" fmla="*/ 25733 h 54872"/>
                <a:gd name="connsiteX8" fmla="*/ 34285 w 43060"/>
                <a:gd name="connsiteY8" fmla="*/ 30495 h 54872"/>
                <a:gd name="connsiteX9" fmla="*/ 36764 w 43060"/>
                <a:gd name="connsiteY9" fmla="*/ 38687 h 54872"/>
                <a:gd name="connsiteX10" fmla="*/ 34095 w 43060"/>
                <a:gd name="connsiteY10" fmla="*/ 47260 h 54872"/>
                <a:gd name="connsiteX11" fmla="*/ 26858 w 43060"/>
                <a:gd name="connsiteY11" fmla="*/ 52784 h 54872"/>
                <a:gd name="connsiteX12" fmla="*/ 16287 w 43060"/>
                <a:gd name="connsiteY12" fmla="*/ 54689 h 54872"/>
                <a:gd name="connsiteX13" fmla="*/ 4092 w 43060"/>
                <a:gd name="connsiteY13" fmla="*/ 52307 h 54872"/>
                <a:gd name="connsiteX14" fmla="*/ -6289 w 43060"/>
                <a:gd name="connsiteY14" fmla="*/ 46116 h 54872"/>
                <a:gd name="connsiteX15" fmla="*/ -2001 w 43060"/>
                <a:gd name="connsiteY15" fmla="*/ 37448 h 54872"/>
                <a:gd name="connsiteX16" fmla="*/ 7524 w 43060"/>
                <a:gd name="connsiteY16" fmla="*/ 43259 h 54872"/>
                <a:gd name="connsiteX17" fmla="*/ 17049 w 43060"/>
                <a:gd name="connsiteY17" fmla="*/ 45450 h 54872"/>
                <a:gd name="connsiteX18" fmla="*/ 23714 w 43060"/>
                <a:gd name="connsiteY18" fmla="*/ 43830 h 54872"/>
                <a:gd name="connsiteX19" fmla="*/ 26193 w 43060"/>
                <a:gd name="connsiteY19" fmla="*/ 39354 h 54872"/>
                <a:gd name="connsiteX20" fmla="*/ 24667 w 43060"/>
                <a:gd name="connsiteY20" fmla="*/ 35543 h 54872"/>
                <a:gd name="connsiteX21" fmla="*/ 20951 w 43060"/>
                <a:gd name="connsiteY21" fmla="*/ 33162 h 54872"/>
                <a:gd name="connsiteX22" fmla="*/ 14668 w 43060"/>
                <a:gd name="connsiteY22" fmla="*/ 31067 h 54872"/>
                <a:gd name="connsiteX23" fmla="*/ 5808 w 43060"/>
                <a:gd name="connsiteY23" fmla="*/ 27923 h 54872"/>
                <a:gd name="connsiteX24" fmla="*/ -1 w 43060"/>
                <a:gd name="connsiteY24" fmla="*/ 23352 h 54872"/>
                <a:gd name="connsiteX25" fmla="*/ -2480 w 43060"/>
                <a:gd name="connsiteY25" fmla="*/ 15255 h 54872"/>
                <a:gd name="connsiteX26" fmla="*/ -1 w 43060"/>
                <a:gd name="connsiteY26" fmla="*/ 7159 h 54872"/>
                <a:gd name="connsiteX27" fmla="*/ 7045 w 43060"/>
                <a:gd name="connsiteY27" fmla="*/ 1730 h 54872"/>
                <a:gd name="connsiteX28" fmla="*/ 17524 w 43060"/>
                <a:gd name="connsiteY28" fmla="*/ -175 h 54872"/>
                <a:gd name="connsiteX29" fmla="*/ 27714 w 43060"/>
                <a:gd name="connsiteY29" fmla="*/ 1349 h 54872"/>
                <a:gd name="connsiteX30" fmla="*/ 36764 w 43060"/>
                <a:gd name="connsiteY30" fmla="*/ 5445 h 54872"/>
                <a:gd name="connsiteX31" fmla="*/ 32667 w 43060"/>
                <a:gd name="connsiteY31" fmla="*/ 14398 h 54872"/>
                <a:gd name="connsiteX32" fmla="*/ 23714 w 43060"/>
                <a:gd name="connsiteY32" fmla="*/ 10493 h 5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3060" h="54872">
                  <a:moveTo>
                    <a:pt x="23714" y="10493"/>
                  </a:moveTo>
                  <a:cubicBezTo>
                    <a:pt x="21240" y="9693"/>
                    <a:pt x="18668" y="9245"/>
                    <a:pt x="16096" y="9160"/>
                  </a:cubicBezTo>
                  <a:cubicBezTo>
                    <a:pt x="14096" y="9064"/>
                    <a:pt x="12096" y="9531"/>
                    <a:pt x="10282" y="10493"/>
                  </a:cubicBezTo>
                  <a:cubicBezTo>
                    <a:pt x="8952" y="11283"/>
                    <a:pt x="8189" y="12750"/>
                    <a:pt x="8189" y="14303"/>
                  </a:cubicBezTo>
                  <a:cubicBezTo>
                    <a:pt x="8092" y="15684"/>
                    <a:pt x="8664" y="17027"/>
                    <a:pt x="9617" y="18018"/>
                  </a:cubicBezTo>
                  <a:cubicBezTo>
                    <a:pt x="10761" y="19046"/>
                    <a:pt x="11998" y="19884"/>
                    <a:pt x="13426" y="20494"/>
                  </a:cubicBezTo>
                  <a:cubicBezTo>
                    <a:pt x="14859" y="21066"/>
                    <a:pt x="16952" y="21827"/>
                    <a:pt x="19524" y="22590"/>
                  </a:cubicBezTo>
                  <a:cubicBezTo>
                    <a:pt x="22570" y="23428"/>
                    <a:pt x="25523" y="24475"/>
                    <a:pt x="28384" y="25733"/>
                  </a:cubicBezTo>
                  <a:cubicBezTo>
                    <a:pt x="30765" y="26790"/>
                    <a:pt x="32765" y="28428"/>
                    <a:pt x="34285" y="30495"/>
                  </a:cubicBezTo>
                  <a:cubicBezTo>
                    <a:pt x="36002" y="32877"/>
                    <a:pt x="36857" y="35753"/>
                    <a:pt x="36764" y="38687"/>
                  </a:cubicBezTo>
                  <a:cubicBezTo>
                    <a:pt x="36857" y="41763"/>
                    <a:pt x="35909" y="44773"/>
                    <a:pt x="34095" y="47260"/>
                  </a:cubicBezTo>
                  <a:cubicBezTo>
                    <a:pt x="32286" y="49745"/>
                    <a:pt x="29714" y="51651"/>
                    <a:pt x="26858" y="52784"/>
                  </a:cubicBezTo>
                  <a:cubicBezTo>
                    <a:pt x="23523" y="54098"/>
                    <a:pt x="19905" y="54746"/>
                    <a:pt x="16287" y="54689"/>
                  </a:cubicBezTo>
                  <a:cubicBezTo>
                    <a:pt x="12096" y="54641"/>
                    <a:pt x="7999" y="53841"/>
                    <a:pt x="4092" y="52307"/>
                  </a:cubicBezTo>
                  <a:cubicBezTo>
                    <a:pt x="283" y="50860"/>
                    <a:pt x="-3242" y="48764"/>
                    <a:pt x="-6289" y="46116"/>
                  </a:cubicBezTo>
                  <a:lnTo>
                    <a:pt x="-2001" y="37448"/>
                  </a:lnTo>
                  <a:cubicBezTo>
                    <a:pt x="757" y="39934"/>
                    <a:pt x="3999" y="41896"/>
                    <a:pt x="7524" y="43259"/>
                  </a:cubicBezTo>
                  <a:cubicBezTo>
                    <a:pt x="10473" y="44631"/>
                    <a:pt x="13715" y="45374"/>
                    <a:pt x="17049" y="45450"/>
                  </a:cubicBezTo>
                  <a:cubicBezTo>
                    <a:pt x="19333" y="45564"/>
                    <a:pt x="21714" y="45002"/>
                    <a:pt x="23714" y="43830"/>
                  </a:cubicBezTo>
                  <a:cubicBezTo>
                    <a:pt x="25333" y="42897"/>
                    <a:pt x="26286" y="41183"/>
                    <a:pt x="26193" y="39354"/>
                  </a:cubicBezTo>
                  <a:cubicBezTo>
                    <a:pt x="26286" y="37925"/>
                    <a:pt x="25714" y="36534"/>
                    <a:pt x="24667" y="35543"/>
                  </a:cubicBezTo>
                  <a:cubicBezTo>
                    <a:pt x="23621" y="34496"/>
                    <a:pt x="22379" y="33677"/>
                    <a:pt x="20951" y="33162"/>
                  </a:cubicBezTo>
                  <a:cubicBezTo>
                    <a:pt x="18859" y="32334"/>
                    <a:pt x="16761" y="31638"/>
                    <a:pt x="14668" y="31067"/>
                  </a:cubicBezTo>
                  <a:cubicBezTo>
                    <a:pt x="11617" y="30229"/>
                    <a:pt x="8664" y="29181"/>
                    <a:pt x="5808" y="27923"/>
                  </a:cubicBezTo>
                  <a:cubicBezTo>
                    <a:pt x="3520" y="26942"/>
                    <a:pt x="1520" y="25361"/>
                    <a:pt x="-1" y="23352"/>
                  </a:cubicBezTo>
                  <a:cubicBezTo>
                    <a:pt x="-1717" y="21008"/>
                    <a:pt x="-2573" y="18160"/>
                    <a:pt x="-2480" y="15255"/>
                  </a:cubicBezTo>
                  <a:cubicBezTo>
                    <a:pt x="-2573" y="12360"/>
                    <a:pt x="-1624" y="9531"/>
                    <a:pt x="-1" y="7159"/>
                  </a:cubicBezTo>
                  <a:cubicBezTo>
                    <a:pt x="1808" y="4711"/>
                    <a:pt x="4190" y="2825"/>
                    <a:pt x="7045" y="1730"/>
                  </a:cubicBezTo>
                  <a:cubicBezTo>
                    <a:pt x="10380" y="406"/>
                    <a:pt x="13905" y="-242"/>
                    <a:pt x="17524" y="-175"/>
                  </a:cubicBezTo>
                  <a:cubicBezTo>
                    <a:pt x="20951" y="-137"/>
                    <a:pt x="24384" y="368"/>
                    <a:pt x="27714" y="1349"/>
                  </a:cubicBezTo>
                  <a:cubicBezTo>
                    <a:pt x="30955" y="2273"/>
                    <a:pt x="34002" y="3644"/>
                    <a:pt x="36764" y="5445"/>
                  </a:cubicBezTo>
                  <a:lnTo>
                    <a:pt x="32667" y="14398"/>
                  </a:lnTo>
                  <a:cubicBezTo>
                    <a:pt x="29811" y="12731"/>
                    <a:pt x="26858" y="11417"/>
                    <a:pt x="23714" y="10493"/>
                  </a:cubicBezTo>
                  <a:close/>
                </a:path>
              </a:pathLst>
            </a:custGeom>
            <a:solidFill>
              <a:srgbClr val="6D6E71"/>
            </a:solidFill>
            <a:ln w="9525" cap="flat">
              <a:noFill/>
              <a:prstDash val="solid"/>
              <a:miter/>
            </a:ln>
          </p:spPr>
          <p:txBody>
            <a:bodyPr rtlCol="0" anchor="ctr"/>
            <a:lstStyle/>
            <a:p>
              <a:endParaRPr lang="en-US"/>
            </a:p>
          </p:txBody>
        </p:sp>
        <p:sp>
          <p:nvSpPr>
            <p:cNvPr id="2042" name="Freeform: Shape 2041">
              <a:extLst>
                <a:ext uri="{FF2B5EF4-FFF2-40B4-BE49-F238E27FC236}">
                  <a16:creationId xmlns:a16="http://schemas.microsoft.com/office/drawing/2014/main" id="{CD800245-1605-415A-B6E0-2924140D18B6}"/>
                </a:ext>
              </a:extLst>
            </p:cNvPr>
            <p:cNvSpPr/>
            <p:nvPr/>
          </p:nvSpPr>
          <p:spPr>
            <a:xfrm>
              <a:off x="17040129" y="4118611"/>
              <a:ext cx="51434" cy="51434"/>
            </a:xfrm>
            <a:custGeom>
              <a:avLst/>
              <a:gdLst>
                <a:gd name="connsiteX0" fmla="*/ 0 w 51434"/>
                <a:gd name="connsiteY0" fmla="*/ 0 h 51434"/>
                <a:gd name="connsiteX1" fmla="*/ 51435 w 51434"/>
                <a:gd name="connsiteY1" fmla="*/ 0 h 51434"/>
                <a:gd name="connsiteX2" fmla="*/ 51435 w 51434"/>
                <a:gd name="connsiteY2" fmla="*/ 51435 h 51434"/>
                <a:gd name="connsiteX3" fmla="*/ 0 w 51434"/>
                <a:gd name="connsiteY3" fmla="*/ 51435 h 51434"/>
              </a:gdLst>
              <a:ahLst/>
              <a:cxnLst>
                <a:cxn ang="0">
                  <a:pos x="connsiteX0" y="connsiteY0"/>
                </a:cxn>
                <a:cxn ang="0">
                  <a:pos x="connsiteX1" y="connsiteY1"/>
                </a:cxn>
                <a:cxn ang="0">
                  <a:pos x="connsiteX2" y="connsiteY2"/>
                </a:cxn>
                <a:cxn ang="0">
                  <a:pos x="connsiteX3" y="connsiteY3"/>
                </a:cxn>
              </a:cxnLst>
              <a:rect l="l" t="t" r="r" b="b"/>
              <a:pathLst>
                <a:path w="51434" h="51434">
                  <a:moveTo>
                    <a:pt x="0" y="0"/>
                  </a:moveTo>
                  <a:lnTo>
                    <a:pt x="51435" y="0"/>
                  </a:lnTo>
                  <a:lnTo>
                    <a:pt x="51435" y="51435"/>
                  </a:lnTo>
                  <a:lnTo>
                    <a:pt x="0" y="51435"/>
                  </a:lnTo>
                  <a:close/>
                </a:path>
              </a:pathLst>
            </a:custGeom>
            <a:solidFill>
              <a:srgbClr val="669940"/>
            </a:solidFill>
            <a:ln w="9525" cap="flat">
              <a:noFill/>
              <a:prstDash val="solid"/>
              <a:miter/>
            </a:ln>
          </p:spPr>
          <p:txBody>
            <a:bodyPr rtlCol="0" anchor="ctr"/>
            <a:lstStyle/>
            <a:p>
              <a:endParaRPr lang="en-US"/>
            </a:p>
          </p:txBody>
        </p:sp>
        <p:sp>
          <p:nvSpPr>
            <p:cNvPr id="2043" name="Freeform: Shape 2042">
              <a:extLst>
                <a:ext uri="{FF2B5EF4-FFF2-40B4-BE49-F238E27FC236}">
                  <a16:creationId xmlns:a16="http://schemas.microsoft.com/office/drawing/2014/main" id="{4F59BEAE-8AC0-47DD-9187-FCA9FF8B8FD8}"/>
                </a:ext>
              </a:extLst>
            </p:cNvPr>
            <p:cNvSpPr/>
            <p:nvPr/>
          </p:nvSpPr>
          <p:spPr>
            <a:xfrm>
              <a:off x="17040129" y="4250341"/>
              <a:ext cx="51434" cy="51434"/>
            </a:xfrm>
            <a:custGeom>
              <a:avLst/>
              <a:gdLst>
                <a:gd name="connsiteX0" fmla="*/ 0 w 51434"/>
                <a:gd name="connsiteY0" fmla="*/ 0 h 51434"/>
                <a:gd name="connsiteX1" fmla="*/ 51435 w 51434"/>
                <a:gd name="connsiteY1" fmla="*/ 0 h 51434"/>
                <a:gd name="connsiteX2" fmla="*/ 51435 w 51434"/>
                <a:gd name="connsiteY2" fmla="*/ 51435 h 51434"/>
                <a:gd name="connsiteX3" fmla="*/ 0 w 51434"/>
                <a:gd name="connsiteY3" fmla="*/ 51435 h 51434"/>
              </a:gdLst>
              <a:ahLst/>
              <a:cxnLst>
                <a:cxn ang="0">
                  <a:pos x="connsiteX0" y="connsiteY0"/>
                </a:cxn>
                <a:cxn ang="0">
                  <a:pos x="connsiteX1" y="connsiteY1"/>
                </a:cxn>
                <a:cxn ang="0">
                  <a:pos x="connsiteX2" y="connsiteY2"/>
                </a:cxn>
                <a:cxn ang="0">
                  <a:pos x="connsiteX3" y="connsiteY3"/>
                </a:cxn>
              </a:cxnLst>
              <a:rect l="l" t="t" r="r" b="b"/>
              <a:pathLst>
                <a:path w="51434" h="51434">
                  <a:moveTo>
                    <a:pt x="0" y="0"/>
                  </a:moveTo>
                  <a:lnTo>
                    <a:pt x="51435" y="0"/>
                  </a:lnTo>
                  <a:lnTo>
                    <a:pt x="51435" y="51435"/>
                  </a:lnTo>
                  <a:lnTo>
                    <a:pt x="0" y="51435"/>
                  </a:lnTo>
                  <a:close/>
                </a:path>
              </a:pathLst>
            </a:custGeom>
            <a:solidFill>
              <a:srgbClr val="336933"/>
            </a:solidFill>
            <a:ln w="9525" cap="flat">
              <a:noFill/>
              <a:prstDash val="solid"/>
              <a:miter/>
            </a:ln>
          </p:spPr>
          <p:txBody>
            <a:bodyPr rtlCol="0" anchor="ctr"/>
            <a:lstStyle/>
            <a:p>
              <a:endParaRPr lang="en-US"/>
            </a:p>
          </p:txBody>
        </p:sp>
      </p:grpSp>
      <p:grpSp>
        <p:nvGrpSpPr>
          <p:cNvPr id="2044" name="Group 2043">
            <a:extLst>
              <a:ext uri="{FF2B5EF4-FFF2-40B4-BE49-F238E27FC236}">
                <a16:creationId xmlns:a16="http://schemas.microsoft.com/office/drawing/2014/main" id="{89D84E1E-BC61-4817-A1B9-B00D805AF60C}"/>
              </a:ext>
            </a:extLst>
          </p:cNvPr>
          <p:cNvGrpSpPr/>
          <p:nvPr/>
        </p:nvGrpSpPr>
        <p:grpSpPr>
          <a:xfrm>
            <a:off x="1142659" y="872793"/>
            <a:ext cx="4466013" cy="833662"/>
            <a:chOff x="1734889" y="1459872"/>
            <a:chExt cx="4466013" cy="833662"/>
          </a:xfrm>
        </p:grpSpPr>
        <p:sp>
          <p:nvSpPr>
            <p:cNvPr id="2045" name="Rectangle 2044">
              <a:extLst>
                <a:ext uri="{FF2B5EF4-FFF2-40B4-BE49-F238E27FC236}">
                  <a16:creationId xmlns:a16="http://schemas.microsoft.com/office/drawing/2014/main" id="{80FDECFD-5EBA-45C9-9F3E-B3E0936B7D09}"/>
                </a:ext>
              </a:extLst>
            </p:cNvPr>
            <p:cNvSpPr/>
            <p:nvPr/>
          </p:nvSpPr>
          <p:spPr>
            <a:xfrm>
              <a:off x="1734889" y="1459872"/>
              <a:ext cx="3038011" cy="646331"/>
            </a:xfrm>
            <a:prstGeom prst="rect">
              <a:avLst/>
            </a:prstGeom>
            <a:noFill/>
          </p:spPr>
          <p:txBody>
            <a:bodyPr wrap="none" lIns="91440" tIns="45720" rIns="91440" bIns="45720">
              <a:spAutoFit/>
            </a:bodyPr>
            <a:lstStyle/>
            <a:p>
              <a:pPr algn="ctr"/>
              <a:r>
                <a:rPr lang="en-US" sz="3600" b="0" cap="none" spc="0">
                  <a:ln w="0"/>
                  <a:solidFill>
                    <a:srgbClr val="002060"/>
                  </a:solidFill>
                  <a:latin typeface="Montserrat" panose="00000500000000000000" pitchFamily="50" charset="0"/>
                </a:rPr>
                <a:t>OKLAHOMA</a:t>
              </a:r>
            </a:p>
          </p:txBody>
        </p:sp>
        <p:sp>
          <p:nvSpPr>
            <p:cNvPr id="2046" name="Rectangle 2045">
              <a:extLst>
                <a:ext uri="{FF2B5EF4-FFF2-40B4-BE49-F238E27FC236}">
                  <a16:creationId xmlns:a16="http://schemas.microsoft.com/office/drawing/2014/main" id="{55025028-487F-4BE6-B760-867B9FFA91E1}"/>
                </a:ext>
              </a:extLst>
            </p:cNvPr>
            <p:cNvSpPr/>
            <p:nvPr/>
          </p:nvSpPr>
          <p:spPr>
            <a:xfrm>
              <a:off x="1766675" y="1893424"/>
              <a:ext cx="4434227" cy="400110"/>
            </a:xfrm>
            <a:prstGeom prst="rect">
              <a:avLst/>
            </a:prstGeom>
            <a:noFill/>
          </p:spPr>
          <p:txBody>
            <a:bodyPr wrap="none" lIns="91440" tIns="45720" rIns="91440" bIns="45720">
              <a:spAutoFit/>
            </a:bodyPr>
            <a:lstStyle/>
            <a:p>
              <a:r>
                <a:rPr lang="en-US" sz="2000" b="0" cap="none" spc="0">
                  <a:ln w="0"/>
                  <a:solidFill>
                    <a:srgbClr val="002060"/>
                  </a:solidFill>
                  <a:latin typeface="Montserrat" panose="00000500000000000000" pitchFamily="50" charset="0"/>
                </a:rPr>
                <a:t>Mental Health Re-Entry Program</a:t>
              </a:r>
            </a:p>
          </p:txBody>
        </p:sp>
      </p:grpSp>
      <p:sp>
        <p:nvSpPr>
          <p:cNvPr id="2048" name="Rectangle 2047">
            <a:extLst>
              <a:ext uri="{FF2B5EF4-FFF2-40B4-BE49-F238E27FC236}">
                <a16:creationId xmlns:a16="http://schemas.microsoft.com/office/drawing/2014/main" id="{9B633CE4-C2E5-4E06-B93B-9F5F47E1ACFF}"/>
              </a:ext>
            </a:extLst>
          </p:cNvPr>
          <p:cNvSpPr/>
          <p:nvPr/>
        </p:nvSpPr>
        <p:spPr>
          <a:xfrm>
            <a:off x="437517" y="1719269"/>
            <a:ext cx="5099684" cy="3539430"/>
          </a:xfrm>
          <a:prstGeom prst="rect">
            <a:avLst/>
          </a:prstGeom>
          <a:noFill/>
        </p:spPr>
        <p:txBody>
          <a:bodyPr wrap="square" lIns="91440" tIns="45720" rIns="91440" bIns="45720">
            <a:spAutoFit/>
          </a:bodyPr>
          <a:lstStyle/>
          <a:p>
            <a:r>
              <a:rPr lang="en-US" sz="1400" b="0" cap="none" spc="0" dirty="0">
                <a:ln w="0"/>
                <a:solidFill>
                  <a:srgbClr val="002060"/>
                </a:solidFill>
                <a:latin typeface="Montserrat" panose="00000500000000000000" pitchFamily="50" charset="0"/>
              </a:rPr>
              <a:t>The </a:t>
            </a:r>
            <a:r>
              <a:rPr lang="en-US" sz="1400" dirty="0">
                <a:solidFill>
                  <a:srgbClr val="002060"/>
                </a:solidFill>
                <a:latin typeface="Montserrat" panose="00000500000000000000" pitchFamily="50" charset="0"/>
              </a:rPr>
              <a:t>Oklahoma Department of Corrections </a:t>
            </a:r>
            <a:r>
              <a:rPr lang="en-US" sz="1400" dirty="0">
                <a:ln w="0"/>
                <a:solidFill>
                  <a:srgbClr val="002060"/>
                </a:solidFill>
                <a:latin typeface="Montserrat" panose="00000500000000000000" pitchFamily="50" charset="0"/>
              </a:rPr>
              <a:t>ODOC and the ODMHSAS have worked to improve the transition of incarcerated offenders with a serious mental illness (SMI) into community-based mental health services.</a:t>
            </a:r>
          </a:p>
          <a:p>
            <a:endParaRPr lang="en-US" sz="1400" b="0" cap="none" spc="0" dirty="0">
              <a:ln w="0"/>
              <a:solidFill>
                <a:srgbClr val="002060"/>
              </a:solidFill>
              <a:latin typeface="Montserrat" panose="00000500000000000000" pitchFamily="50" charset="0"/>
            </a:endParaRPr>
          </a:p>
          <a:p>
            <a:r>
              <a:rPr lang="en-US" sz="1400" dirty="0">
                <a:ln w="0"/>
                <a:solidFill>
                  <a:srgbClr val="002060"/>
                </a:solidFill>
                <a:latin typeface="Montserrat" panose="00000500000000000000" pitchFamily="50" charset="0"/>
              </a:rPr>
              <a:t>“Integrated Services Discharge Managers” (ISDM), who are ODMHSAS employees, function at offices located in the mental health units of three prisons. </a:t>
            </a:r>
          </a:p>
          <a:p>
            <a:endParaRPr lang="en-US" sz="1400" dirty="0">
              <a:ln w="0"/>
              <a:solidFill>
                <a:srgbClr val="002060"/>
              </a:solidFill>
              <a:latin typeface="Montserrat" panose="00000500000000000000" pitchFamily="50" charset="0"/>
            </a:endParaRPr>
          </a:p>
          <a:p>
            <a:r>
              <a:rPr lang="en-US" sz="1400" dirty="0">
                <a:ln w="0"/>
                <a:solidFill>
                  <a:srgbClr val="002060"/>
                </a:solidFill>
                <a:latin typeface="Montserrat" panose="00000500000000000000" pitchFamily="50" charset="0"/>
              </a:rPr>
              <a:t>The ISDM, as part of the ODOC treatment team, coordinate mental health services for discharge planning. Re-Entry intensive Care Coordination Teams (RICCTS) provide treatment services in the community to persons discharged from prison. </a:t>
            </a:r>
          </a:p>
          <a:p>
            <a:endParaRPr lang="en-US" sz="1400" dirty="0">
              <a:ln w="0"/>
              <a:solidFill>
                <a:srgbClr val="002060"/>
              </a:solidFill>
              <a:latin typeface="Montserrat" panose="00000500000000000000" pitchFamily="50" charset="0"/>
            </a:endParaRPr>
          </a:p>
          <a:p>
            <a:r>
              <a:rPr lang="en-US" sz="1400" dirty="0">
                <a:ln w="0"/>
                <a:solidFill>
                  <a:srgbClr val="002060"/>
                </a:solidFill>
                <a:latin typeface="Montserrat" panose="00000500000000000000" pitchFamily="50" charset="0"/>
              </a:rPr>
              <a:t>The ultimate goal of the MHRP is recovery.</a:t>
            </a:r>
            <a:endParaRPr lang="en-US" sz="1400" b="0" cap="none" spc="0" dirty="0">
              <a:ln w="0"/>
              <a:solidFill>
                <a:srgbClr val="002060"/>
              </a:solidFill>
              <a:latin typeface="Montserrat" panose="00000500000000000000" pitchFamily="50" charset="0"/>
            </a:endParaRPr>
          </a:p>
        </p:txBody>
      </p:sp>
      <p:cxnSp>
        <p:nvCxnSpPr>
          <p:cNvPr id="2049" name="Straight Connector 2048">
            <a:extLst>
              <a:ext uri="{FF2B5EF4-FFF2-40B4-BE49-F238E27FC236}">
                <a16:creationId xmlns:a16="http://schemas.microsoft.com/office/drawing/2014/main" id="{5612DEF0-71A1-4B4E-857E-24A203F8A0AE}"/>
              </a:ext>
            </a:extLst>
          </p:cNvPr>
          <p:cNvCxnSpPr>
            <a:cxnSpLocks/>
          </p:cNvCxnSpPr>
          <p:nvPr/>
        </p:nvCxnSpPr>
        <p:spPr>
          <a:xfrm>
            <a:off x="6096000" y="204788"/>
            <a:ext cx="0" cy="6448425"/>
          </a:xfrm>
          <a:prstGeom prst="line">
            <a:avLst/>
          </a:prstGeom>
          <a:ln>
            <a:solidFill>
              <a:srgbClr val="002060"/>
            </a:solidFill>
          </a:ln>
        </p:spPr>
        <p:style>
          <a:lnRef idx="1">
            <a:schemeClr val="dk1"/>
          </a:lnRef>
          <a:fillRef idx="0">
            <a:schemeClr val="dk1"/>
          </a:fillRef>
          <a:effectRef idx="0">
            <a:schemeClr val="dk1"/>
          </a:effectRef>
          <a:fontRef idx="minor">
            <a:schemeClr val="tx1"/>
          </a:fontRef>
        </p:style>
      </p:cxnSp>
      <p:pic>
        <p:nvPicPr>
          <p:cNvPr id="2050" name="Graphic 2049" descr="Door Open with solid fill">
            <a:extLst>
              <a:ext uri="{FF2B5EF4-FFF2-40B4-BE49-F238E27FC236}">
                <a16:creationId xmlns:a16="http://schemas.microsoft.com/office/drawing/2014/main" id="{1C35ABEF-3348-4BF7-8BFB-775D32081A9B}"/>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37517" y="870038"/>
            <a:ext cx="805689" cy="805689"/>
          </a:xfrm>
          <a:prstGeom prst="rect">
            <a:avLst/>
          </a:prstGeom>
        </p:spPr>
      </p:pic>
    </p:spTree>
    <p:custDataLst>
      <p:tags r:id="rId1"/>
    </p:custDataLst>
    <p:extLst>
      <p:ext uri="{BB962C8B-B14F-4D97-AF65-F5344CB8AC3E}">
        <p14:creationId xmlns:p14="http://schemas.microsoft.com/office/powerpoint/2010/main" val="15855750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A13EE290-37AD-44A3-9C17-CA131469AC72}"/>
              </a:ext>
            </a:extLst>
          </p:cNvPr>
          <p:cNvSpPr>
            <a:spLocks noGrp="1"/>
          </p:cNvSpPr>
          <p:nvPr>
            <p:ph type="sldNum" sz="quarter" idx="4"/>
          </p:nvPr>
        </p:nvSpPr>
        <p:spPr/>
        <p:txBody>
          <a:bodyPr/>
          <a:lstStyle/>
          <a:p>
            <a:pPr>
              <a:defRPr/>
            </a:pPr>
            <a:fld id="{19B51A1E-902D-48AF-9020-955120F399B6}" type="slidenum">
              <a:rPr lang="en-US" smtClean="0"/>
              <a:pPr>
                <a:defRPr/>
              </a:pPr>
              <a:t>28</a:t>
            </a:fld>
            <a:endParaRPr lang="en-US"/>
          </a:p>
        </p:txBody>
      </p:sp>
      <p:sp>
        <p:nvSpPr>
          <p:cNvPr id="5" name="Title 4">
            <a:extLst>
              <a:ext uri="{FF2B5EF4-FFF2-40B4-BE49-F238E27FC236}">
                <a16:creationId xmlns:a16="http://schemas.microsoft.com/office/drawing/2014/main" id="{CB75D870-F208-4F97-A445-494977291BF2}"/>
              </a:ext>
            </a:extLst>
          </p:cNvPr>
          <p:cNvSpPr>
            <a:spLocks noGrp="1"/>
          </p:cNvSpPr>
          <p:nvPr>
            <p:ph type="title"/>
          </p:nvPr>
        </p:nvSpPr>
        <p:spPr>
          <a:xfrm>
            <a:off x="441598" y="356871"/>
            <a:ext cx="10743928" cy="387809"/>
          </a:xfrm>
        </p:spPr>
        <p:txBody>
          <a:bodyPr/>
          <a:lstStyle/>
          <a:p>
            <a:r>
              <a:rPr lang="en-US"/>
              <a:t>Community Based Services</a:t>
            </a:r>
          </a:p>
        </p:txBody>
      </p:sp>
      <p:sp>
        <p:nvSpPr>
          <p:cNvPr id="73" name="Arrow: Down 72">
            <a:extLst>
              <a:ext uri="{FF2B5EF4-FFF2-40B4-BE49-F238E27FC236}">
                <a16:creationId xmlns:a16="http://schemas.microsoft.com/office/drawing/2014/main" id="{BB9ACB36-AA1C-43CD-9B47-BE28153FAB24}"/>
              </a:ext>
            </a:extLst>
          </p:cNvPr>
          <p:cNvSpPr/>
          <p:nvPr/>
        </p:nvSpPr>
        <p:spPr>
          <a:xfrm>
            <a:off x="10432912" y="927210"/>
            <a:ext cx="752614" cy="1991488"/>
          </a:xfrm>
          <a:prstGeom prst="downArrow">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TextBox 73">
            <a:extLst>
              <a:ext uri="{FF2B5EF4-FFF2-40B4-BE49-F238E27FC236}">
                <a16:creationId xmlns:a16="http://schemas.microsoft.com/office/drawing/2014/main" id="{BDAFB80C-94C1-40D5-B418-803642C90BBC}"/>
              </a:ext>
            </a:extLst>
          </p:cNvPr>
          <p:cNvSpPr txBox="1"/>
          <p:nvPr/>
        </p:nvSpPr>
        <p:spPr>
          <a:xfrm>
            <a:off x="7254011" y="846922"/>
            <a:ext cx="3275058" cy="584775"/>
          </a:xfrm>
          <a:prstGeom prst="rect">
            <a:avLst/>
          </a:prstGeom>
          <a:noFill/>
        </p:spPr>
        <p:txBody>
          <a:bodyPr wrap="square" rtlCol="0">
            <a:spAutoFit/>
          </a:bodyPr>
          <a:lstStyle/>
          <a:p>
            <a:pPr algn="r"/>
            <a:r>
              <a:rPr lang="en-US" sz="1600">
                <a:solidFill>
                  <a:srgbClr val="002060"/>
                </a:solidFill>
              </a:rPr>
              <a:t>Network of community-based providers, Medicaid enrollment</a:t>
            </a:r>
            <a:endParaRPr lang="en-US" sz="1600" b="1">
              <a:solidFill>
                <a:srgbClr val="002060"/>
              </a:solidFill>
            </a:endParaRPr>
          </a:p>
        </p:txBody>
      </p:sp>
      <p:pic>
        <p:nvPicPr>
          <p:cNvPr id="4" name="Graphic 3" descr="Door Open with solid fill">
            <a:extLst>
              <a:ext uri="{FF2B5EF4-FFF2-40B4-BE49-F238E27FC236}">
                <a16:creationId xmlns:a16="http://schemas.microsoft.com/office/drawing/2014/main" id="{B19C2AA5-7045-4968-B74F-4F39AC8F2238}"/>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033690" y="892482"/>
            <a:ext cx="805689" cy="805689"/>
          </a:xfrm>
          <a:prstGeom prst="rect">
            <a:avLst/>
          </a:prstGeom>
        </p:spPr>
      </p:pic>
      <p:grpSp>
        <p:nvGrpSpPr>
          <p:cNvPr id="75" name="Group 74">
            <a:extLst>
              <a:ext uri="{FF2B5EF4-FFF2-40B4-BE49-F238E27FC236}">
                <a16:creationId xmlns:a16="http://schemas.microsoft.com/office/drawing/2014/main" id="{2DEC67A8-99D5-485C-AF4C-4B0230AE7D20}"/>
              </a:ext>
            </a:extLst>
          </p:cNvPr>
          <p:cNvGrpSpPr/>
          <p:nvPr/>
        </p:nvGrpSpPr>
        <p:grpSpPr>
          <a:xfrm>
            <a:off x="344978" y="3077336"/>
            <a:ext cx="11482239" cy="3010253"/>
            <a:chOff x="344978" y="2476808"/>
            <a:chExt cx="11482239" cy="3010253"/>
          </a:xfrm>
        </p:grpSpPr>
        <p:sp>
          <p:nvSpPr>
            <p:cNvPr id="76" name="TextBox 75">
              <a:extLst>
                <a:ext uri="{FF2B5EF4-FFF2-40B4-BE49-F238E27FC236}">
                  <a16:creationId xmlns:a16="http://schemas.microsoft.com/office/drawing/2014/main" id="{607F88B6-C666-4CBE-8086-090BDAFD7B3B}"/>
                </a:ext>
              </a:extLst>
            </p:cNvPr>
            <p:cNvSpPr txBox="1"/>
            <p:nvPr/>
          </p:nvSpPr>
          <p:spPr>
            <a:xfrm>
              <a:off x="423561" y="2659338"/>
              <a:ext cx="1099980" cy="276999"/>
            </a:xfrm>
            <a:prstGeom prst="rect">
              <a:avLst/>
            </a:prstGeom>
            <a:noFill/>
          </p:spPr>
          <p:txBody>
            <a:bodyPr wrap="square" rtlCol="0">
              <a:spAutoFit/>
            </a:bodyPr>
            <a:lstStyle/>
            <a:p>
              <a:pPr algn="ctr"/>
              <a:r>
                <a:rPr lang="en-US" sz="1200" b="1">
                  <a:solidFill>
                    <a:schemeClr val="accent4">
                      <a:lumMod val="75000"/>
                    </a:schemeClr>
                  </a:solidFill>
                </a:rPr>
                <a:t>INTERCEPT </a:t>
              </a:r>
            </a:p>
          </p:txBody>
        </p:sp>
        <p:sp>
          <p:nvSpPr>
            <p:cNvPr id="77" name="Hexagon 76">
              <a:extLst>
                <a:ext uri="{FF2B5EF4-FFF2-40B4-BE49-F238E27FC236}">
                  <a16:creationId xmlns:a16="http://schemas.microsoft.com/office/drawing/2014/main" id="{C6A1B2FD-5B66-4FE3-B671-FACEB0F4E56E}"/>
                </a:ext>
              </a:extLst>
            </p:cNvPr>
            <p:cNvSpPr/>
            <p:nvPr/>
          </p:nvSpPr>
          <p:spPr>
            <a:xfrm rot="5400000">
              <a:off x="1479261" y="2521088"/>
              <a:ext cx="642060" cy="553500"/>
            </a:xfrm>
            <a:prstGeom prst="hexagon">
              <a:avLst/>
            </a:prstGeom>
            <a:solidFill>
              <a:srgbClr val="FED966"/>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78" name="TextBox 77">
              <a:extLst>
                <a:ext uri="{FF2B5EF4-FFF2-40B4-BE49-F238E27FC236}">
                  <a16:creationId xmlns:a16="http://schemas.microsoft.com/office/drawing/2014/main" id="{1CFEC63E-0251-4C4F-A79D-6E71DD99BBCB}"/>
                </a:ext>
              </a:extLst>
            </p:cNvPr>
            <p:cNvSpPr txBox="1"/>
            <p:nvPr/>
          </p:nvSpPr>
          <p:spPr>
            <a:xfrm>
              <a:off x="1605366"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0</a:t>
              </a:r>
              <a:endParaRPr lang="en-US" sz="2000" b="1">
                <a:solidFill>
                  <a:srgbClr val="002060"/>
                </a:solidFill>
                <a:latin typeface="Arial Black" panose="020B0A04020102020204" pitchFamily="34" charset="0"/>
              </a:endParaRPr>
            </a:p>
          </p:txBody>
        </p:sp>
        <p:sp>
          <p:nvSpPr>
            <p:cNvPr id="79" name="TextBox 78">
              <a:extLst>
                <a:ext uri="{FF2B5EF4-FFF2-40B4-BE49-F238E27FC236}">
                  <a16:creationId xmlns:a16="http://schemas.microsoft.com/office/drawing/2014/main" id="{551338BC-8EE6-4779-A928-F3E79D87DE82}"/>
                </a:ext>
              </a:extLst>
            </p:cNvPr>
            <p:cNvSpPr txBox="1"/>
            <p:nvPr/>
          </p:nvSpPr>
          <p:spPr>
            <a:xfrm>
              <a:off x="423561" y="2892652"/>
              <a:ext cx="1099980" cy="400110"/>
            </a:xfrm>
            <a:prstGeom prst="rect">
              <a:avLst/>
            </a:prstGeom>
            <a:noFill/>
          </p:spPr>
          <p:txBody>
            <a:bodyPr wrap="square" rtlCol="0">
              <a:spAutoFit/>
            </a:bodyPr>
            <a:lstStyle/>
            <a:p>
              <a:pPr algn="ctr"/>
              <a:r>
                <a:rPr lang="en-US" sz="1000" b="1">
                  <a:solidFill>
                    <a:schemeClr val="bg2">
                      <a:lumMod val="25000"/>
                    </a:schemeClr>
                  </a:solidFill>
                </a:rPr>
                <a:t>Community Services</a:t>
              </a:r>
            </a:p>
          </p:txBody>
        </p:sp>
        <p:sp>
          <p:nvSpPr>
            <p:cNvPr id="80" name="TextBox 79">
              <a:extLst>
                <a:ext uri="{FF2B5EF4-FFF2-40B4-BE49-F238E27FC236}">
                  <a16:creationId xmlns:a16="http://schemas.microsoft.com/office/drawing/2014/main" id="{E8820BBB-32C9-4DF7-AC33-EA5D007679B0}"/>
                </a:ext>
              </a:extLst>
            </p:cNvPr>
            <p:cNvSpPr txBox="1"/>
            <p:nvPr/>
          </p:nvSpPr>
          <p:spPr>
            <a:xfrm>
              <a:off x="2312200" y="2659338"/>
              <a:ext cx="1099980" cy="276999"/>
            </a:xfrm>
            <a:prstGeom prst="rect">
              <a:avLst/>
            </a:prstGeom>
            <a:noFill/>
          </p:spPr>
          <p:txBody>
            <a:bodyPr wrap="square" rtlCol="0">
              <a:spAutoFit/>
            </a:bodyPr>
            <a:lstStyle/>
            <a:p>
              <a:pPr algn="ctr"/>
              <a:r>
                <a:rPr lang="en-US" sz="1200" b="1">
                  <a:solidFill>
                    <a:schemeClr val="accent3">
                      <a:lumMod val="75000"/>
                    </a:schemeClr>
                  </a:solidFill>
                </a:rPr>
                <a:t>INTERCEPT </a:t>
              </a:r>
            </a:p>
          </p:txBody>
        </p:sp>
        <p:sp>
          <p:nvSpPr>
            <p:cNvPr id="81" name="Hexagon 80">
              <a:extLst>
                <a:ext uri="{FF2B5EF4-FFF2-40B4-BE49-F238E27FC236}">
                  <a16:creationId xmlns:a16="http://schemas.microsoft.com/office/drawing/2014/main" id="{303DA6A0-AB07-4697-AB1C-6927A5924A2B}"/>
                </a:ext>
              </a:extLst>
            </p:cNvPr>
            <p:cNvSpPr/>
            <p:nvPr/>
          </p:nvSpPr>
          <p:spPr>
            <a:xfrm rot="5400000">
              <a:off x="3367900" y="2521088"/>
              <a:ext cx="642060" cy="553500"/>
            </a:xfrm>
            <a:prstGeom prst="hexagon">
              <a:avLst/>
            </a:prstGeom>
            <a:solidFill>
              <a:srgbClr val="F7965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82" name="TextBox 81">
              <a:extLst>
                <a:ext uri="{FF2B5EF4-FFF2-40B4-BE49-F238E27FC236}">
                  <a16:creationId xmlns:a16="http://schemas.microsoft.com/office/drawing/2014/main" id="{D5F2028E-38FC-4250-B510-6AA6B937AC38}"/>
                </a:ext>
              </a:extLst>
            </p:cNvPr>
            <p:cNvSpPr txBox="1"/>
            <p:nvPr/>
          </p:nvSpPr>
          <p:spPr>
            <a:xfrm>
              <a:off x="3494005"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1</a:t>
              </a:r>
              <a:endParaRPr lang="en-US" sz="2000" b="1">
                <a:solidFill>
                  <a:srgbClr val="002060"/>
                </a:solidFill>
                <a:latin typeface="Arial Black" panose="020B0A04020102020204" pitchFamily="34" charset="0"/>
              </a:endParaRPr>
            </a:p>
          </p:txBody>
        </p:sp>
        <p:sp>
          <p:nvSpPr>
            <p:cNvPr id="83" name="TextBox 82">
              <a:extLst>
                <a:ext uri="{FF2B5EF4-FFF2-40B4-BE49-F238E27FC236}">
                  <a16:creationId xmlns:a16="http://schemas.microsoft.com/office/drawing/2014/main" id="{2AC5A967-DB7B-4904-BBD0-4D8D8F6BC7CE}"/>
                </a:ext>
              </a:extLst>
            </p:cNvPr>
            <p:cNvSpPr txBox="1"/>
            <p:nvPr/>
          </p:nvSpPr>
          <p:spPr>
            <a:xfrm>
              <a:off x="2303564" y="2892652"/>
              <a:ext cx="1099980" cy="400110"/>
            </a:xfrm>
            <a:prstGeom prst="rect">
              <a:avLst/>
            </a:prstGeom>
            <a:noFill/>
          </p:spPr>
          <p:txBody>
            <a:bodyPr wrap="square" rtlCol="0">
              <a:spAutoFit/>
            </a:bodyPr>
            <a:lstStyle/>
            <a:p>
              <a:pPr algn="ctr"/>
              <a:r>
                <a:rPr lang="en-US" sz="1000" b="1">
                  <a:solidFill>
                    <a:schemeClr val="bg2">
                      <a:lumMod val="25000"/>
                    </a:schemeClr>
                  </a:solidFill>
                </a:rPr>
                <a:t>Law</a:t>
              </a:r>
            </a:p>
            <a:p>
              <a:pPr algn="ctr"/>
              <a:r>
                <a:rPr lang="en-US" sz="1000" b="1">
                  <a:solidFill>
                    <a:schemeClr val="bg2">
                      <a:lumMod val="25000"/>
                    </a:schemeClr>
                  </a:solidFill>
                </a:rPr>
                <a:t>Enforcement</a:t>
              </a:r>
            </a:p>
          </p:txBody>
        </p:sp>
        <p:sp>
          <p:nvSpPr>
            <p:cNvPr id="84" name="TextBox 83">
              <a:extLst>
                <a:ext uri="{FF2B5EF4-FFF2-40B4-BE49-F238E27FC236}">
                  <a16:creationId xmlns:a16="http://schemas.microsoft.com/office/drawing/2014/main" id="{4A88A53C-4329-4943-8CD1-2B3AB9FA90D7}"/>
                </a:ext>
              </a:extLst>
            </p:cNvPr>
            <p:cNvSpPr txBox="1"/>
            <p:nvPr/>
          </p:nvSpPr>
          <p:spPr>
            <a:xfrm>
              <a:off x="4192203" y="2659338"/>
              <a:ext cx="1099980" cy="276999"/>
            </a:xfrm>
            <a:prstGeom prst="rect">
              <a:avLst/>
            </a:prstGeom>
            <a:noFill/>
          </p:spPr>
          <p:txBody>
            <a:bodyPr wrap="square" rtlCol="0">
              <a:spAutoFit/>
            </a:bodyPr>
            <a:lstStyle/>
            <a:p>
              <a:pPr algn="ctr"/>
              <a:r>
                <a:rPr lang="en-US" sz="1200" b="1">
                  <a:solidFill>
                    <a:schemeClr val="accent2">
                      <a:lumMod val="75000"/>
                    </a:schemeClr>
                  </a:solidFill>
                </a:rPr>
                <a:t>INTERCEPT </a:t>
              </a:r>
            </a:p>
          </p:txBody>
        </p:sp>
        <p:sp>
          <p:nvSpPr>
            <p:cNvPr id="85" name="Hexagon 84">
              <a:extLst>
                <a:ext uri="{FF2B5EF4-FFF2-40B4-BE49-F238E27FC236}">
                  <a16:creationId xmlns:a16="http://schemas.microsoft.com/office/drawing/2014/main" id="{1239CEEB-CA0E-4E86-AB2A-221767897629}"/>
                </a:ext>
              </a:extLst>
            </p:cNvPr>
            <p:cNvSpPr/>
            <p:nvPr/>
          </p:nvSpPr>
          <p:spPr>
            <a:xfrm rot="5400000">
              <a:off x="5247903" y="2521088"/>
              <a:ext cx="642060" cy="553500"/>
            </a:xfrm>
            <a:prstGeom prst="hexagon">
              <a:avLst/>
            </a:prstGeom>
            <a:solidFill>
              <a:srgbClr val="0EAFE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86" name="TextBox 85">
              <a:extLst>
                <a:ext uri="{FF2B5EF4-FFF2-40B4-BE49-F238E27FC236}">
                  <a16:creationId xmlns:a16="http://schemas.microsoft.com/office/drawing/2014/main" id="{446A5867-AC49-43B7-8788-2A2E7CA63FB7}"/>
                </a:ext>
              </a:extLst>
            </p:cNvPr>
            <p:cNvSpPr txBox="1"/>
            <p:nvPr/>
          </p:nvSpPr>
          <p:spPr>
            <a:xfrm>
              <a:off x="5374008"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2</a:t>
              </a:r>
              <a:endParaRPr lang="en-US" sz="2000" b="1">
                <a:solidFill>
                  <a:srgbClr val="002060"/>
                </a:solidFill>
                <a:latin typeface="Arial Black" panose="020B0A04020102020204" pitchFamily="34" charset="0"/>
              </a:endParaRPr>
            </a:p>
          </p:txBody>
        </p:sp>
        <p:sp>
          <p:nvSpPr>
            <p:cNvPr id="87" name="TextBox 86">
              <a:extLst>
                <a:ext uri="{FF2B5EF4-FFF2-40B4-BE49-F238E27FC236}">
                  <a16:creationId xmlns:a16="http://schemas.microsoft.com/office/drawing/2014/main" id="{63851107-3DB8-45DB-8D41-E5D90B51800D}"/>
                </a:ext>
              </a:extLst>
            </p:cNvPr>
            <p:cNvSpPr txBox="1"/>
            <p:nvPr/>
          </p:nvSpPr>
          <p:spPr>
            <a:xfrm>
              <a:off x="4108438" y="2892652"/>
              <a:ext cx="1231523" cy="553998"/>
            </a:xfrm>
            <a:prstGeom prst="rect">
              <a:avLst/>
            </a:prstGeom>
            <a:noFill/>
          </p:spPr>
          <p:txBody>
            <a:bodyPr wrap="square" rtlCol="0">
              <a:spAutoFit/>
            </a:bodyPr>
            <a:lstStyle/>
            <a:p>
              <a:pPr algn="ctr"/>
              <a:r>
                <a:rPr lang="en-US" sz="1000" b="1">
                  <a:solidFill>
                    <a:schemeClr val="bg2">
                      <a:lumMod val="25000"/>
                    </a:schemeClr>
                  </a:solidFill>
                </a:rPr>
                <a:t>Initial Detention/ Initial Court Hearings</a:t>
              </a:r>
            </a:p>
          </p:txBody>
        </p:sp>
        <p:sp>
          <p:nvSpPr>
            <p:cNvPr id="88" name="TextBox 87">
              <a:extLst>
                <a:ext uri="{FF2B5EF4-FFF2-40B4-BE49-F238E27FC236}">
                  <a16:creationId xmlns:a16="http://schemas.microsoft.com/office/drawing/2014/main" id="{BA069F2D-F33C-457D-B3AD-5D4E80BE23C8}"/>
                </a:ext>
              </a:extLst>
            </p:cNvPr>
            <p:cNvSpPr txBox="1"/>
            <p:nvPr/>
          </p:nvSpPr>
          <p:spPr>
            <a:xfrm>
              <a:off x="6072206" y="2659338"/>
              <a:ext cx="1099980" cy="276999"/>
            </a:xfrm>
            <a:prstGeom prst="rect">
              <a:avLst/>
            </a:prstGeom>
            <a:noFill/>
          </p:spPr>
          <p:txBody>
            <a:bodyPr wrap="square" rtlCol="0">
              <a:spAutoFit/>
            </a:bodyPr>
            <a:lstStyle/>
            <a:p>
              <a:pPr algn="ctr"/>
              <a:r>
                <a:rPr lang="en-US" sz="1200" b="1">
                  <a:solidFill>
                    <a:srgbClr val="B9175C"/>
                  </a:solidFill>
                </a:rPr>
                <a:t>INTERCEPT </a:t>
              </a:r>
            </a:p>
          </p:txBody>
        </p:sp>
        <p:sp>
          <p:nvSpPr>
            <p:cNvPr id="89" name="Hexagon 88">
              <a:extLst>
                <a:ext uri="{FF2B5EF4-FFF2-40B4-BE49-F238E27FC236}">
                  <a16:creationId xmlns:a16="http://schemas.microsoft.com/office/drawing/2014/main" id="{8E08CA46-681D-4BCA-A263-4B73FB22F454}"/>
                </a:ext>
              </a:extLst>
            </p:cNvPr>
            <p:cNvSpPr/>
            <p:nvPr/>
          </p:nvSpPr>
          <p:spPr>
            <a:xfrm rot="5400000">
              <a:off x="7127906" y="2521088"/>
              <a:ext cx="642060" cy="553500"/>
            </a:xfrm>
            <a:prstGeom prst="hexagon">
              <a:avLst/>
            </a:prstGeom>
            <a:solidFill>
              <a:srgbClr val="F5AE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90" name="TextBox 89">
              <a:extLst>
                <a:ext uri="{FF2B5EF4-FFF2-40B4-BE49-F238E27FC236}">
                  <a16:creationId xmlns:a16="http://schemas.microsoft.com/office/drawing/2014/main" id="{49B79A4F-8BCE-4909-B242-FC4084343B40}"/>
                </a:ext>
              </a:extLst>
            </p:cNvPr>
            <p:cNvSpPr txBox="1"/>
            <p:nvPr/>
          </p:nvSpPr>
          <p:spPr>
            <a:xfrm>
              <a:off x="7254011"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3</a:t>
              </a:r>
              <a:endParaRPr lang="en-US" sz="2000" b="1">
                <a:solidFill>
                  <a:srgbClr val="002060"/>
                </a:solidFill>
                <a:latin typeface="Arial Black" panose="020B0A04020102020204" pitchFamily="34" charset="0"/>
              </a:endParaRPr>
            </a:p>
          </p:txBody>
        </p:sp>
        <p:sp>
          <p:nvSpPr>
            <p:cNvPr id="91" name="TextBox 90">
              <a:extLst>
                <a:ext uri="{FF2B5EF4-FFF2-40B4-BE49-F238E27FC236}">
                  <a16:creationId xmlns:a16="http://schemas.microsoft.com/office/drawing/2014/main" id="{37BE2D18-5844-4FAD-A7B8-B02B18D6C7A4}"/>
                </a:ext>
              </a:extLst>
            </p:cNvPr>
            <p:cNvSpPr txBox="1"/>
            <p:nvPr/>
          </p:nvSpPr>
          <p:spPr>
            <a:xfrm>
              <a:off x="6111304" y="2892652"/>
              <a:ext cx="999692" cy="246221"/>
            </a:xfrm>
            <a:prstGeom prst="rect">
              <a:avLst/>
            </a:prstGeom>
            <a:noFill/>
          </p:spPr>
          <p:txBody>
            <a:bodyPr wrap="square" rtlCol="0">
              <a:spAutoFit/>
            </a:bodyPr>
            <a:lstStyle/>
            <a:p>
              <a:pPr algn="ctr"/>
              <a:r>
                <a:rPr lang="en-US" sz="1000" b="1">
                  <a:solidFill>
                    <a:schemeClr val="bg2">
                      <a:lumMod val="25000"/>
                    </a:schemeClr>
                  </a:solidFill>
                </a:rPr>
                <a:t>Jails/Courts</a:t>
              </a:r>
            </a:p>
          </p:txBody>
        </p:sp>
        <p:sp>
          <p:nvSpPr>
            <p:cNvPr id="92" name="TextBox 91">
              <a:extLst>
                <a:ext uri="{FF2B5EF4-FFF2-40B4-BE49-F238E27FC236}">
                  <a16:creationId xmlns:a16="http://schemas.microsoft.com/office/drawing/2014/main" id="{0E03C3EC-0A91-404A-B8F8-9E9B233BA9E0}"/>
                </a:ext>
              </a:extLst>
            </p:cNvPr>
            <p:cNvSpPr txBox="1"/>
            <p:nvPr/>
          </p:nvSpPr>
          <p:spPr>
            <a:xfrm>
              <a:off x="7952209" y="2659338"/>
              <a:ext cx="1099980" cy="276999"/>
            </a:xfrm>
            <a:prstGeom prst="rect">
              <a:avLst/>
            </a:prstGeom>
            <a:noFill/>
          </p:spPr>
          <p:txBody>
            <a:bodyPr wrap="square" rtlCol="0">
              <a:spAutoFit/>
            </a:bodyPr>
            <a:lstStyle/>
            <a:p>
              <a:pPr algn="ctr"/>
              <a:r>
                <a:rPr lang="en-US" sz="1200" b="1">
                  <a:solidFill>
                    <a:srgbClr val="397B3C"/>
                  </a:solidFill>
                </a:rPr>
                <a:t>INTERCEPT </a:t>
              </a:r>
            </a:p>
          </p:txBody>
        </p:sp>
        <p:sp>
          <p:nvSpPr>
            <p:cNvPr id="93" name="Hexagon 92">
              <a:extLst>
                <a:ext uri="{FF2B5EF4-FFF2-40B4-BE49-F238E27FC236}">
                  <a16:creationId xmlns:a16="http://schemas.microsoft.com/office/drawing/2014/main" id="{8FC13929-0892-43E9-9B5D-07A351F875C2}"/>
                </a:ext>
              </a:extLst>
            </p:cNvPr>
            <p:cNvSpPr/>
            <p:nvPr/>
          </p:nvSpPr>
          <p:spPr>
            <a:xfrm rot="5400000">
              <a:off x="9007909" y="2521088"/>
              <a:ext cx="642060" cy="553500"/>
            </a:xfrm>
            <a:prstGeom prst="hexagon">
              <a:avLst/>
            </a:prstGeom>
            <a:solidFill>
              <a:srgbClr val="57B15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94" name="TextBox 93">
              <a:extLst>
                <a:ext uri="{FF2B5EF4-FFF2-40B4-BE49-F238E27FC236}">
                  <a16:creationId xmlns:a16="http://schemas.microsoft.com/office/drawing/2014/main" id="{98872CE9-AAAA-455B-BBDD-EB07616EF471}"/>
                </a:ext>
              </a:extLst>
            </p:cNvPr>
            <p:cNvSpPr txBox="1"/>
            <p:nvPr/>
          </p:nvSpPr>
          <p:spPr>
            <a:xfrm>
              <a:off x="9134014"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4</a:t>
              </a:r>
              <a:endParaRPr lang="en-US" sz="2000" b="1">
                <a:solidFill>
                  <a:srgbClr val="002060"/>
                </a:solidFill>
                <a:latin typeface="Arial Black" panose="020B0A04020102020204" pitchFamily="34" charset="0"/>
              </a:endParaRPr>
            </a:p>
          </p:txBody>
        </p:sp>
        <p:sp>
          <p:nvSpPr>
            <p:cNvPr id="95" name="TextBox 94">
              <a:extLst>
                <a:ext uri="{FF2B5EF4-FFF2-40B4-BE49-F238E27FC236}">
                  <a16:creationId xmlns:a16="http://schemas.microsoft.com/office/drawing/2014/main" id="{ED523E8A-AD3A-443D-B609-7C40EC5279FA}"/>
                </a:ext>
              </a:extLst>
            </p:cNvPr>
            <p:cNvSpPr txBox="1"/>
            <p:nvPr/>
          </p:nvSpPr>
          <p:spPr>
            <a:xfrm>
              <a:off x="7979055" y="2892652"/>
              <a:ext cx="1071405" cy="246221"/>
            </a:xfrm>
            <a:prstGeom prst="rect">
              <a:avLst/>
            </a:prstGeom>
            <a:noFill/>
          </p:spPr>
          <p:txBody>
            <a:bodyPr wrap="square" rtlCol="0">
              <a:spAutoFit/>
            </a:bodyPr>
            <a:lstStyle/>
            <a:p>
              <a:pPr algn="ctr"/>
              <a:r>
                <a:rPr lang="en-US" sz="1000" b="1">
                  <a:solidFill>
                    <a:schemeClr val="bg2">
                      <a:lumMod val="25000"/>
                    </a:schemeClr>
                  </a:solidFill>
                </a:rPr>
                <a:t>Reentry</a:t>
              </a:r>
            </a:p>
          </p:txBody>
        </p:sp>
        <p:sp>
          <p:nvSpPr>
            <p:cNvPr id="96" name="TextBox 95">
              <a:extLst>
                <a:ext uri="{FF2B5EF4-FFF2-40B4-BE49-F238E27FC236}">
                  <a16:creationId xmlns:a16="http://schemas.microsoft.com/office/drawing/2014/main" id="{4D0A8A14-FC0A-42CF-8E35-3B2C15678DF1}"/>
                </a:ext>
              </a:extLst>
            </p:cNvPr>
            <p:cNvSpPr txBox="1"/>
            <p:nvPr/>
          </p:nvSpPr>
          <p:spPr>
            <a:xfrm>
              <a:off x="9832212" y="2659338"/>
              <a:ext cx="1099980" cy="276999"/>
            </a:xfrm>
            <a:prstGeom prst="rect">
              <a:avLst/>
            </a:prstGeom>
            <a:noFill/>
          </p:spPr>
          <p:txBody>
            <a:bodyPr wrap="square" rtlCol="0">
              <a:spAutoFit/>
            </a:bodyPr>
            <a:lstStyle/>
            <a:p>
              <a:pPr algn="ctr"/>
              <a:r>
                <a:rPr lang="en-US" sz="1200" b="1">
                  <a:solidFill>
                    <a:srgbClr val="68B95B"/>
                  </a:solidFill>
                </a:rPr>
                <a:t>INTERCEPT </a:t>
              </a:r>
            </a:p>
          </p:txBody>
        </p:sp>
        <p:sp>
          <p:nvSpPr>
            <p:cNvPr id="97" name="Hexagon 96">
              <a:extLst>
                <a:ext uri="{FF2B5EF4-FFF2-40B4-BE49-F238E27FC236}">
                  <a16:creationId xmlns:a16="http://schemas.microsoft.com/office/drawing/2014/main" id="{74384229-BAB2-45FF-B032-F1687A685637}"/>
                </a:ext>
              </a:extLst>
            </p:cNvPr>
            <p:cNvSpPr/>
            <p:nvPr/>
          </p:nvSpPr>
          <p:spPr>
            <a:xfrm rot="5400000">
              <a:off x="10887912" y="2521088"/>
              <a:ext cx="642060" cy="553500"/>
            </a:xfrm>
            <a:prstGeom prst="hexagon">
              <a:avLst/>
            </a:prstGeom>
            <a:solidFill>
              <a:srgbClr val="BFE1B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98" name="TextBox 97">
              <a:extLst>
                <a:ext uri="{FF2B5EF4-FFF2-40B4-BE49-F238E27FC236}">
                  <a16:creationId xmlns:a16="http://schemas.microsoft.com/office/drawing/2014/main" id="{2A63A707-8842-4D1B-A7C0-72C71C1922E9}"/>
                </a:ext>
              </a:extLst>
            </p:cNvPr>
            <p:cNvSpPr txBox="1"/>
            <p:nvPr/>
          </p:nvSpPr>
          <p:spPr>
            <a:xfrm>
              <a:off x="11014017"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5</a:t>
              </a:r>
              <a:endParaRPr lang="en-US" sz="2000" b="1">
                <a:solidFill>
                  <a:srgbClr val="002060"/>
                </a:solidFill>
                <a:latin typeface="Arial Black" panose="020B0A04020102020204" pitchFamily="34" charset="0"/>
              </a:endParaRPr>
            </a:p>
          </p:txBody>
        </p:sp>
        <p:sp>
          <p:nvSpPr>
            <p:cNvPr id="99" name="TextBox 98">
              <a:extLst>
                <a:ext uri="{FF2B5EF4-FFF2-40B4-BE49-F238E27FC236}">
                  <a16:creationId xmlns:a16="http://schemas.microsoft.com/office/drawing/2014/main" id="{443EC875-D276-4DD3-9139-71DEB956F9E3}"/>
                </a:ext>
              </a:extLst>
            </p:cNvPr>
            <p:cNvSpPr txBox="1"/>
            <p:nvPr/>
          </p:nvSpPr>
          <p:spPr>
            <a:xfrm>
              <a:off x="9860787" y="2892652"/>
              <a:ext cx="1071405" cy="400110"/>
            </a:xfrm>
            <a:prstGeom prst="rect">
              <a:avLst/>
            </a:prstGeom>
            <a:noFill/>
          </p:spPr>
          <p:txBody>
            <a:bodyPr wrap="square" rtlCol="0">
              <a:spAutoFit/>
            </a:bodyPr>
            <a:lstStyle/>
            <a:p>
              <a:pPr algn="ctr"/>
              <a:r>
                <a:rPr lang="en-US" sz="1000" b="1">
                  <a:solidFill>
                    <a:schemeClr val="bg2">
                      <a:lumMod val="25000"/>
                    </a:schemeClr>
                  </a:solidFill>
                </a:rPr>
                <a:t>Community</a:t>
              </a:r>
            </a:p>
            <a:p>
              <a:pPr algn="ctr"/>
              <a:r>
                <a:rPr lang="en-US" sz="1000" b="1">
                  <a:solidFill>
                    <a:schemeClr val="bg2">
                      <a:lumMod val="25000"/>
                    </a:schemeClr>
                  </a:solidFill>
                </a:rPr>
                <a:t>Corrections</a:t>
              </a:r>
            </a:p>
          </p:txBody>
        </p:sp>
        <p:sp>
          <p:nvSpPr>
            <p:cNvPr id="100" name="Rectangle 99">
              <a:extLst>
                <a:ext uri="{FF2B5EF4-FFF2-40B4-BE49-F238E27FC236}">
                  <a16:creationId xmlns:a16="http://schemas.microsoft.com/office/drawing/2014/main" id="{12779F4B-08BC-438D-AFE0-1B4B5948600E}"/>
                </a:ext>
              </a:extLst>
            </p:cNvPr>
            <p:cNvSpPr/>
            <p:nvPr/>
          </p:nvSpPr>
          <p:spPr>
            <a:xfrm>
              <a:off x="344978" y="3499320"/>
              <a:ext cx="1732063" cy="1987741"/>
            </a:xfrm>
            <a:prstGeom prst="rect">
              <a:avLst/>
            </a:prstGeom>
            <a:solidFill>
              <a:srgbClr val="FFF4D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Rectangle 100">
              <a:extLst>
                <a:ext uri="{FF2B5EF4-FFF2-40B4-BE49-F238E27FC236}">
                  <a16:creationId xmlns:a16="http://schemas.microsoft.com/office/drawing/2014/main" id="{3DC6CC74-3500-4DBE-8A60-14AC9DCCB24C}"/>
                </a:ext>
              </a:extLst>
            </p:cNvPr>
            <p:cNvSpPr/>
            <p:nvPr/>
          </p:nvSpPr>
          <p:spPr>
            <a:xfrm>
              <a:off x="2226708" y="3499320"/>
              <a:ext cx="1732063" cy="1987741"/>
            </a:xfrm>
            <a:prstGeom prst="rect">
              <a:avLst/>
            </a:prstGeom>
            <a:solidFill>
              <a:srgbClr val="FBCEA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Rectangle 101">
              <a:extLst>
                <a:ext uri="{FF2B5EF4-FFF2-40B4-BE49-F238E27FC236}">
                  <a16:creationId xmlns:a16="http://schemas.microsoft.com/office/drawing/2014/main" id="{E7EEDF7A-A49A-46A4-B137-95A5D14320E7}"/>
                </a:ext>
              </a:extLst>
            </p:cNvPr>
            <p:cNvSpPr/>
            <p:nvPr/>
          </p:nvSpPr>
          <p:spPr>
            <a:xfrm>
              <a:off x="5990168" y="3499320"/>
              <a:ext cx="1732063" cy="1987741"/>
            </a:xfrm>
            <a:prstGeom prst="rect">
              <a:avLst/>
            </a:prstGeom>
            <a:solidFill>
              <a:srgbClr val="FEF4F8"/>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102">
              <a:extLst>
                <a:ext uri="{FF2B5EF4-FFF2-40B4-BE49-F238E27FC236}">
                  <a16:creationId xmlns:a16="http://schemas.microsoft.com/office/drawing/2014/main" id="{C82ED147-7C76-4BF9-8FCE-AEFA0228A6EA}"/>
                </a:ext>
              </a:extLst>
            </p:cNvPr>
            <p:cNvSpPr/>
            <p:nvPr/>
          </p:nvSpPr>
          <p:spPr>
            <a:xfrm>
              <a:off x="9753629" y="3499320"/>
              <a:ext cx="2042264" cy="1987741"/>
            </a:xfrm>
            <a:prstGeom prst="rect">
              <a:avLst/>
            </a:prstGeom>
            <a:solidFill>
              <a:srgbClr val="ECF6E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Rectangle 103">
              <a:extLst>
                <a:ext uri="{FF2B5EF4-FFF2-40B4-BE49-F238E27FC236}">
                  <a16:creationId xmlns:a16="http://schemas.microsoft.com/office/drawing/2014/main" id="{2D2D9A72-B77F-4F7B-B7D8-B13A08E1AE70}"/>
                </a:ext>
              </a:extLst>
            </p:cNvPr>
            <p:cNvSpPr/>
            <p:nvPr/>
          </p:nvSpPr>
          <p:spPr>
            <a:xfrm>
              <a:off x="4108438" y="3499320"/>
              <a:ext cx="1732063" cy="1987741"/>
            </a:xfrm>
            <a:prstGeom prst="rect">
              <a:avLst/>
            </a:prstGeom>
            <a:solidFill>
              <a:srgbClr val="D4F2FC"/>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Rectangle 104">
              <a:extLst>
                <a:ext uri="{FF2B5EF4-FFF2-40B4-BE49-F238E27FC236}">
                  <a16:creationId xmlns:a16="http://schemas.microsoft.com/office/drawing/2014/main" id="{E26C00C4-0F83-41E8-B6DD-FA0F506B76DB}"/>
                </a:ext>
              </a:extLst>
            </p:cNvPr>
            <p:cNvSpPr/>
            <p:nvPr/>
          </p:nvSpPr>
          <p:spPr>
            <a:xfrm>
              <a:off x="7871898" y="3499320"/>
              <a:ext cx="1732063" cy="1987741"/>
            </a:xfrm>
            <a:prstGeom prst="rect">
              <a:avLst/>
            </a:prstGeom>
            <a:solidFill>
              <a:srgbClr val="C3E3C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TextBox 105">
              <a:extLst>
                <a:ext uri="{FF2B5EF4-FFF2-40B4-BE49-F238E27FC236}">
                  <a16:creationId xmlns:a16="http://schemas.microsoft.com/office/drawing/2014/main" id="{CCC8E05F-0108-4DD9-AEE8-562E8B2F974B}"/>
                </a:ext>
              </a:extLst>
            </p:cNvPr>
            <p:cNvSpPr txBox="1"/>
            <p:nvPr/>
          </p:nvSpPr>
          <p:spPr>
            <a:xfrm>
              <a:off x="568415" y="3939709"/>
              <a:ext cx="1249647" cy="307777"/>
            </a:xfrm>
            <a:prstGeom prst="rect">
              <a:avLst/>
            </a:prstGeom>
            <a:solidFill>
              <a:srgbClr val="FED966"/>
            </a:solidFill>
            <a:effectLst>
              <a:softEdge rad="0"/>
            </a:effectLst>
          </p:spPr>
          <p:txBody>
            <a:bodyPr wrap="square" rtlCol="0">
              <a:spAutoFit/>
            </a:bodyPr>
            <a:lstStyle/>
            <a:p>
              <a:pPr algn="ctr"/>
              <a:r>
                <a:rPr lang="en-US" sz="1400" b="1"/>
                <a:t>Crisis Lines</a:t>
              </a:r>
            </a:p>
          </p:txBody>
        </p:sp>
        <p:sp>
          <p:nvSpPr>
            <p:cNvPr id="107" name="TextBox 106">
              <a:extLst>
                <a:ext uri="{FF2B5EF4-FFF2-40B4-BE49-F238E27FC236}">
                  <a16:creationId xmlns:a16="http://schemas.microsoft.com/office/drawing/2014/main" id="{1E1A8B06-082A-4E6B-9870-1F63B820B2A5}"/>
                </a:ext>
              </a:extLst>
            </p:cNvPr>
            <p:cNvSpPr txBox="1"/>
            <p:nvPr/>
          </p:nvSpPr>
          <p:spPr>
            <a:xfrm>
              <a:off x="568415" y="4687874"/>
              <a:ext cx="1249647" cy="523220"/>
            </a:xfrm>
            <a:prstGeom prst="rect">
              <a:avLst/>
            </a:prstGeom>
            <a:solidFill>
              <a:srgbClr val="FED966"/>
            </a:solidFill>
          </p:spPr>
          <p:txBody>
            <a:bodyPr wrap="square" rtlCol="0">
              <a:spAutoFit/>
            </a:bodyPr>
            <a:lstStyle/>
            <a:p>
              <a:pPr algn="ctr"/>
              <a:r>
                <a:rPr lang="en-US" sz="1400" b="1"/>
                <a:t>Crisis Care</a:t>
              </a:r>
            </a:p>
            <a:p>
              <a:pPr algn="ctr"/>
              <a:r>
                <a:rPr lang="en-US" sz="1400" b="1"/>
                <a:t>Continuum</a:t>
              </a:r>
            </a:p>
          </p:txBody>
        </p:sp>
        <p:sp>
          <p:nvSpPr>
            <p:cNvPr id="108" name="TextBox 107">
              <a:extLst>
                <a:ext uri="{FF2B5EF4-FFF2-40B4-BE49-F238E27FC236}">
                  <a16:creationId xmlns:a16="http://schemas.microsoft.com/office/drawing/2014/main" id="{7CEC4DB1-B5AD-4C2D-829D-B3CBDD9B0424}"/>
                </a:ext>
              </a:extLst>
            </p:cNvPr>
            <p:cNvSpPr txBox="1"/>
            <p:nvPr/>
          </p:nvSpPr>
          <p:spPr>
            <a:xfrm>
              <a:off x="2709945" y="3962026"/>
              <a:ext cx="764798" cy="307777"/>
            </a:xfrm>
            <a:prstGeom prst="rect">
              <a:avLst/>
            </a:prstGeom>
            <a:solidFill>
              <a:srgbClr val="F79653"/>
            </a:solidFill>
            <a:effectLst>
              <a:softEdge rad="0"/>
            </a:effectLst>
          </p:spPr>
          <p:txBody>
            <a:bodyPr wrap="square" rtlCol="0">
              <a:spAutoFit/>
            </a:bodyPr>
            <a:lstStyle/>
            <a:p>
              <a:pPr algn="ctr"/>
              <a:r>
                <a:rPr lang="en-US" sz="1400" b="1"/>
                <a:t>911</a:t>
              </a:r>
            </a:p>
          </p:txBody>
        </p:sp>
        <p:sp>
          <p:nvSpPr>
            <p:cNvPr id="109" name="TextBox 108">
              <a:extLst>
                <a:ext uri="{FF2B5EF4-FFF2-40B4-BE49-F238E27FC236}">
                  <a16:creationId xmlns:a16="http://schemas.microsoft.com/office/drawing/2014/main" id="{B88A4415-BF36-4B66-A08A-891A91E899AD}"/>
                </a:ext>
              </a:extLst>
            </p:cNvPr>
            <p:cNvSpPr txBox="1"/>
            <p:nvPr/>
          </p:nvSpPr>
          <p:spPr>
            <a:xfrm>
              <a:off x="4448728" y="3857573"/>
              <a:ext cx="1051481" cy="523220"/>
            </a:xfrm>
            <a:prstGeom prst="rect">
              <a:avLst/>
            </a:prstGeom>
            <a:solidFill>
              <a:srgbClr val="0EAFE2"/>
            </a:solidFill>
            <a:effectLst>
              <a:softEdge rad="0"/>
            </a:effectLst>
          </p:spPr>
          <p:txBody>
            <a:bodyPr wrap="square" rtlCol="0">
              <a:spAutoFit/>
            </a:bodyPr>
            <a:lstStyle/>
            <a:p>
              <a:pPr algn="ctr"/>
              <a:r>
                <a:rPr lang="en-US" sz="1400" b="1"/>
                <a:t>Initial</a:t>
              </a:r>
            </a:p>
            <a:p>
              <a:pPr algn="ctr"/>
              <a:r>
                <a:rPr lang="en-US" sz="1400" b="1"/>
                <a:t>Detention</a:t>
              </a:r>
            </a:p>
          </p:txBody>
        </p:sp>
        <p:sp>
          <p:nvSpPr>
            <p:cNvPr id="110" name="TextBox 109">
              <a:extLst>
                <a:ext uri="{FF2B5EF4-FFF2-40B4-BE49-F238E27FC236}">
                  <a16:creationId xmlns:a16="http://schemas.microsoft.com/office/drawing/2014/main" id="{1894B283-2C4D-4684-AD2D-0F0388DF3AE9}"/>
                </a:ext>
              </a:extLst>
            </p:cNvPr>
            <p:cNvSpPr txBox="1"/>
            <p:nvPr/>
          </p:nvSpPr>
          <p:spPr>
            <a:xfrm>
              <a:off x="4296891" y="4640378"/>
              <a:ext cx="1355154" cy="523220"/>
            </a:xfrm>
            <a:prstGeom prst="rect">
              <a:avLst/>
            </a:prstGeom>
            <a:solidFill>
              <a:srgbClr val="0EAFE2"/>
            </a:solidFill>
            <a:effectLst>
              <a:softEdge rad="0"/>
            </a:effectLst>
          </p:spPr>
          <p:txBody>
            <a:bodyPr wrap="square" rtlCol="0">
              <a:spAutoFit/>
            </a:bodyPr>
            <a:lstStyle/>
            <a:p>
              <a:pPr algn="ctr"/>
              <a:r>
                <a:rPr lang="en-US" sz="1400" b="1"/>
                <a:t>First Court</a:t>
              </a:r>
            </a:p>
            <a:p>
              <a:pPr algn="ctr"/>
              <a:r>
                <a:rPr lang="en-US" sz="1400" b="1"/>
                <a:t>Appearance</a:t>
              </a:r>
            </a:p>
          </p:txBody>
        </p:sp>
        <p:sp>
          <p:nvSpPr>
            <p:cNvPr id="111" name="TextBox 110">
              <a:extLst>
                <a:ext uri="{FF2B5EF4-FFF2-40B4-BE49-F238E27FC236}">
                  <a16:creationId xmlns:a16="http://schemas.microsoft.com/office/drawing/2014/main" id="{81E592AD-0DF6-4F19-9128-EAAAF0A5DACC}"/>
                </a:ext>
              </a:extLst>
            </p:cNvPr>
            <p:cNvSpPr txBox="1"/>
            <p:nvPr/>
          </p:nvSpPr>
          <p:spPr>
            <a:xfrm>
              <a:off x="6305337" y="3624234"/>
              <a:ext cx="1051481" cy="523220"/>
            </a:xfrm>
            <a:prstGeom prst="rect">
              <a:avLst/>
            </a:prstGeom>
            <a:solidFill>
              <a:srgbClr val="F5AECD"/>
            </a:solidFill>
            <a:effectLst>
              <a:softEdge rad="0"/>
            </a:effectLst>
          </p:spPr>
          <p:txBody>
            <a:bodyPr wrap="square" rtlCol="0">
              <a:spAutoFit/>
            </a:bodyPr>
            <a:lstStyle/>
            <a:p>
              <a:pPr algn="ctr"/>
              <a:r>
                <a:rPr lang="en-US" sz="1400" b="1"/>
                <a:t>Specialty</a:t>
              </a:r>
            </a:p>
            <a:p>
              <a:pPr algn="ctr"/>
              <a:r>
                <a:rPr lang="en-US" sz="1400" b="1"/>
                <a:t>Court</a:t>
              </a:r>
            </a:p>
          </p:txBody>
        </p:sp>
        <p:sp>
          <p:nvSpPr>
            <p:cNvPr id="112" name="TextBox 111">
              <a:extLst>
                <a:ext uri="{FF2B5EF4-FFF2-40B4-BE49-F238E27FC236}">
                  <a16:creationId xmlns:a16="http://schemas.microsoft.com/office/drawing/2014/main" id="{7CF7476B-4F43-43F6-9089-14E3CCFE7650}"/>
                </a:ext>
              </a:extLst>
            </p:cNvPr>
            <p:cNvSpPr txBox="1"/>
            <p:nvPr/>
          </p:nvSpPr>
          <p:spPr>
            <a:xfrm>
              <a:off x="6632591" y="4272000"/>
              <a:ext cx="665012" cy="307777"/>
            </a:xfrm>
            <a:prstGeom prst="rect">
              <a:avLst/>
            </a:prstGeom>
            <a:solidFill>
              <a:srgbClr val="F5AECD"/>
            </a:solidFill>
            <a:effectLst>
              <a:softEdge rad="0"/>
            </a:effectLst>
          </p:spPr>
          <p:txBody>
            <a:bodyPr wrap="square" rtlCol="0">
              <a:spAutoFit/>
            </a:bodyPr>
            <a:lstStyle/>
            <a:p>
              <a:pPr algn="ctr"/>
              <a:r>
                <a:rPr lang="en-US" sz="1400" b="1"/>
                <a:t>Jail</a:t>
              </a:r>
            </a:p>
          </p:txBody>
        </p:sp>
        <p:cxnSp>
          <p:nvCxnSpPr>
            <p:cNvPr id="113" name="Straight Arrow Connector 112">
              <a:extLst>
                <a:ext uri="{FF2B5EF4-FFF2-40B4-BE49-F238E27FC236}">
                  <a16:creationId xmlns:a16="http://schemas.microsoft.com/office/drawing/2014/main" id="{6D8360AC-F646-4BE7-8189-B0837E0A06B8}"/>
                </a:ext>
              </a:extLst>
            </p:cNvPr>
            <p:cNvCxnSpPr>
              <a:stCxn id="106" idx="2"/>
            </p:cNvCxnSpPr>
            <p:nvPr/>
          </p:nvCxnSpPr>
          <p:spPr>
            <a:xfrm flipH="1">
              <a:off x="1193238" y="4247486"/>
              <a:ext cx="1" cy="435939"/>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14" name="Straight Arrow Connector 113">
              <a:extLst>
                <a:ext uri="{FF2B5EF4-FFF2-40B4-BE49-F238E27FC236}">
                  <a16:creationId xmlns:a16="http://schemas.microsoft.com/office/drawing/2014/main" id="{3A324C0C-BF42-4AD0-A73A-40FE689A42CD}"/>
                </a:ext>
              </a:extLst>
            </p:cNvPr>
            <p:cNvCxnSpPr>
              <a:stCxn id="106" idx="3"/>
            </p:cNvCxnSpPr>
            <p:nvPr/>
          </p:nvCxnSpPr>
          <p:spPr>
            <a:xfrm flipV="1">
              <a:off x="1818062" y="4093597"/>
              <a:ext cx="891883" cy="1"/>
            </a:xfrm>
            <a:prstGeom prst="straightConnector1">
              <a:avLst/>
            </a:prstGeom>
            <a:ln>
              <a:solidFill>
                <a:srgbClr val="00206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15" name="Straight Arrow Connector 114">
              <a:extLst>
                <a:ext uri="{FF2B5EF4-FFF2-40B4-BE49-F238E27FC236}">
                  <a16:creationId xmlns:a16="http://schemas.microsoft.com/office/drawing/2014/main" id="{06E68AB6-1280-443E-9C1F-BE20791B309C}"/>
                </a:ext>
              </a:extLst>
            </p:cNvPr>
            <p:cNvCxnSpPr/>
            <p:nvPr/>
          </p:nvCxnSpPr>
          <p:spPr>
            <a:xfrm>
              <a:off x="1818062" y="4879566"/>
              <a:ext cx="612502" cy="0"/>
            </a:xfrm>
            <a:prstGeom prst="straightConnector1">
              <a:avLst/>
            </a:prstGeom>
            <a:ln>
              <a:solidFill>
                <a:srgbClr val="00206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16" name="Connector: Elbow 115">
              <a:extLst>
                <a:ext uri="{FF2B5EF4-FFF2-40B4-BE49-F238E27FC236}">
                  <a16:creationId xmlns:a16="http://schemas.microsoft.com/office/drawing/2014/main" id="{F290A10B-E8BB-463F-AB9E-A47DAFDF8F8C}"/>
                </a:ext>
              </a:extLst>
            </p:cNvPr>
            <p:cNvCxnSpPr>
              <a:cxnSpLocks/>
            </p:cNvCxnSpPr>
            <p:nvPr/>
          </p:nvCxnSpPr>
          <p:spPr>
            <a:xfrm rot="10800000" flipV="1">
              <a:off x="1812358" y="4228707"/>
              <a:ext cx="889506" cy="522603"/>
            </a:xfrm>
            <a:prstGeom prst="bentConnector3">
              <a:avLst/>
            </a:prstGeom>
            <a:ln>
              <a:solidFill>
                <a:srgbClr val="002060"/>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17" name="Connector: Elbow 116">
              <a:extLst>
                <a:ext uri="{FF2B5EF4-FFF2-40B4-BE49-F238E27FC236}">
                  <a16:creationId xmlns:a16="http://schemas.microsoft.com/office/drawing/2014/main" id="{0F32FAFA-EC7D-4AA6-933A-0ECFBC707001}"/>
                </a:ext>
              </a:extLst>
            </p:cNvPr>
            <p:cNvCxnSpPr>
              <a:cxnSpLocks/>
              <a:endCxn id="109" idx="1"/>
            </p:cNvCxnSpPr>
            <p:nvPr/>
          </p:nvCxnSpPr>
          <p:spPr>
            <a:xfrm flipV="1">
              <a:off x="3713794" y="4119183"/>
              <a:ext cx="734934" cy="600274"/>
            </a:xfrm>
            <a:prstGeom prst="bentConnector3">
              <a:avLst>
                <a:gd name="adj1" fmla="val 50000"/>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sp>
          <p:nvSpPr>
            <p:cNvPr id="118" name="TextBox 117">
              <a:extLst>
                <a:ext uri="{FF2B5EF4-FFF2-40B4-BE49-F238E27FC236}">
                  <a16:creationId xmlns:a16="http://schemas.microsoft.com/office/drawing/2014/main" id="{AF5DA26B-AD37-47E9-8BA1-94C44479828B}"/>
                </a:ext>
              </a:extLst>
            </p:cNvPr>
            <p:cNvSpPr txBox="1"/>
            <p:nvPr/>
          </p:nvSpPr>
          <p:spPr>
            <a:xfrm>
              <a:off x="3660836" y="4332138"/>
              <a:ext cx="772094" cy="215444"/>
            </a:xfrm>
            <a:prstGeom prst="rect">
              <a:avLst/>
            </a:prstGeom>
            <a:solidFill>
              <a:srgbClr val="C00000"/>
            </a:solidFill>
          </p:spPr>
          <p:txBody>
            <a:bodyPr wrap="square" rtlCol="0">
              <a:spAutoFit/>
            </a:bodyPr>
            <a:lstStyle/>
            <a:p>
              <a:pPr algn="ctr"/>
              <a:r>
                <a:rPr lang="en-US" sz="800" b="1">
                  <a:solidFill>
                    <a:schemeClr val="bg1"/>
                  </a:solidFill>
                </a:rPr>
                <a:t>ARREST</a:t>
              </a:r>
            </a:p>
          </p:txBody>
        </p:sp>
        <p:sp>
          <p:nvSpPr>
            <p:cNvPr id="119" name="TextBox 118">
              <a:extLst>
                <a:ext uri="{FF2B5EF4-FFF2-40B4-BE49-F238E27FC236}">
                  <a16:creationId xmlns:a16="http://schemas.microsoft.com/office/drawing/2014/main" id="{711CA55F-65B3-4416-8371-00781A84E80D}"/>
                </a:ext>
              </a:extLst>
            </p:cNvPr>
            <p:cNvSpPr txBox="1"/>
            <p:nvPr/>
          </p:nvSpPr>
          <p:spPr>
            <a:xfrm>
              <a:off x="2430564" y="4622732"/>
              <a:ext cx="1323560" cy="523220"/>
            </a:xfrm>
            <a:prstGeom prst="rect">
              <a:avLst/>
            </a:prstGeom>
            <a:solidFill>
              <a:srgbClr val="F79653"/>
            </a:solidFill>
            <a:effectLst>
              <a:softEdge rad="0"/>
            </a:effectLst>
          </p:spPr>
          <p:txBody>
            <a:bodyPr wrap="square" rtlCol="0">
              <a:spAutoFit/>
            </a:bodyPr>
            <a:lstStyle/>
            <a:p>
              <a:pPr algn="ctr"/>
              <a:r>
                <a:rPr lang="en-US" sz="1400" b="1"/>
                <a:t>Local Law </a:t>
              </a:r>
            </a:p>
            <a:p>
              <a:pPr algn="ctr"/>
              <a:r>
                <a:rPr lang="en-US" sz="1400" b="1"/>
                <a:t>Enforcement</a:t>
              </a:r>
            </a:p>
          </p:txBody>
        </p:sp>
        <p:cxnSp>
          <p:nvCxnSpPr>
            <p:cNvPr id="120" name="Straight Arrow Connector 119">
              <a:extLst>
                <a:ext uri="{FF2B5EF4-FFF2-40B4-BE49-F238E27FC236}">
                  <a16:creationId xmlns:a16="http://schemas.microsoft.com/office/drawing/2014/main" id="{2ACC2C4C-6589-46D1-9DDC-DB1E9E953A78}"/>
                </a:ext>
              </a:extLst>
            </p:cNvPr>
            <p:cNvCxnSpPr>
              <a:stCxn id="109" idx="2"/>
              <a:endCxn id="110" idx="0"/>
            </p:cNvCxnSpPr>
            <p:nvPr/>
          </p:nvCxnSpPr>
          <p:spPr>
            <a:xfrm flipH="1">
              <a:off x="4974468" y="4380793"/>
              <a:ext cx="1" cy="259585"/>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21" name="Connector: Elbow 120">
              <a:extLst>
                <a:ext uri="{FF2B5EF4-FFF2-40B4-BE49-F238E27FC236}">
                  <a16:creationId xmlns:a16="http://schemas.microsoft.com/office/drawing/2014/main" id="{1F4E0782-53DA-4624-8947-DF5F4D916A2C}"/>
                </a:ext>
              </a:extLst>
            </p:cNvPr>
            <p:cNvCxnSpPr>
              <a:stCxn id="109" idx="3"/>
            </p:cNvCxnSpPr>
            <p:nvPr/>
          </p:nvCxnSpPr>
          <p:spPr>
            <a:xfrm flipV="1">
              <a:off x="5500209" y="3760563"/>
              <a:ext cx="805128" cy="358620"/>
            </a:xfrm>
            <a:prstGeom prst="bentConnector3">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22" name="Connector: Elbow 121">
              <a:extLst>
                <a:ext uri="{FF2B5EF4-FFF2-40B4-BE49-F238E27FC236}">
                  <a16:creationId xmlns:a16="http://schemas.microsoft.com/office/drawing/2014/main" id="{7F4CDAA7-A329-4231-95DB-D9A3307637FB}"/>
                </a:ext>
              </a:extLst>
            </p:cNvPr>
            <p:cNvCxnSpPr>
              <a:cxnSpLocks/>
            </p:cNvCxnSpPr>
            <p:nvPr/>
          </p:nvCxnSpPr>
          <p:spPr>
            <a:xfrm flipV="1">
              <a:off x="5652045" y="3838219"/>
              <a:ext cx="653292" cy="1016144"/>
            </a:xfrm>
            <a:prstGeom prst="bentConnector3">
              <a:avLst>
                <a:gd name="adj1" fmla="val 50000"/>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23" name="Connector: Elbow 122">
              <a:extLst>
                <a:ext uri="{FF2B5EF4-FFF2-40B4-BE49-F238E27FC236}">
                  <a16:creationId xmlns:a16="http://schemas.microsoft.com/office/drawing/2014/main" id="{501E0E71-44EC-4532-B7DF-A8451FAE1609}"/>
                </a:ext>
              </a:extLst>
            </p:cNvPr>
            <p:cNvCxnSpPr/>
            <p:nvPr/>
          </p:nvCxnSpPr>
          <p:spPr>
            <a:xfrm flipV="1">
              <a:off x="5649876" y="4490008"/>
              <a:ext cx="972320" cy="543446"/>
            </a:xfrm>
            <a:prstGeom prst="bentConnector3">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24" name="Straight Arrow Connector 123">
              <a:extLst>
                <a:ext uri="{FF2B5EF4-FFF2-40B4-BE49-F238E27FC236}">
                  <a16:creationId xmlns:a16="http://schemas.microsoft.com/office/drawing/2014/main" id="{4F5B4595-0AC3-427B-A46A-5CC35AC9ADDB}"/>
                </a:ext>
              </a:extLst>
            </p:cNvPr>
            <p:cNvCxnSpPr>
              <a:stCxn id="112" idx="2"/>
            </p:cNvCxnSpPr>
            <p:nvPr/>
          </p:nvCxnSpPr>
          <p:spPr>
            <a:xfrm flipH="1">
              <a:off x="6962486" y="4579777"/>
              <a:ext cx="2611" cy="230604"/>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25" name="Straight Arrow Connector 124">
              <a:extLst>
                <a:ext uri="{FF2B5EF4-FFF2-40B4-BE49-F238E27FC236}">
                  <a16:creationId xmlns:a16="http://schemas.microsoft.com/office/drawing/2014/main" id="{5571693E-2F15-4523-BCC9-4B298037E2AF}"/>
                </a:ext>
              </a:extLst>
            </p:cNvPr>
            <p:cNvCxnSpPr>
              <a:cxnSpLocks/>
              <a:stCxn id="111" idx="3"/>
            </p:cNvCxnSpPr>
            <p:nvPr/>
          </p:nvCxnSpPr>
          <p:spPr>
            <a:xfrm>
              <a:off x="7356818" y="3885844"/>
              <a:ext cx="4024391"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26" name="Connector: Elbow 125">
              <a:extLst>
                <a:ext uri="{FF2B5EF4-FFF2-40B4-BE49-F238E27FC236}">
                  <a16:creationId xmlns:a16="http://schemas.microsoft.com/office/drawing/2014/main" id="{66179BCF-D004-4DDE-B5BD-92CDFE2E6E8A}"/>
                </a:ext>
              </a:extLst>
            </p:cNvPr>
            <p:cNvCxnSpPr>
              <a:cxnSpLocks/>
              <a:endCxn id="140" idx="1"/>
            </p:cNvCxnSpPr>
            <p:nvPr/>
          </p:nvCxnSpPr>
          <p:spPr>
            <a:xfrm flipV="1">
              <a:off x="7589777" y="4293596"/>
              <a:ext cx="634284" cy="606065"/>
            </a:xfrm>
            <a:prstGeom prst="bentConnector3">
              <a:avLst>
                <a:gd name="adj1" fmla="val 50000"/>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27" name="Straight Arrow Connector 126">
              <a:extLst>
                <a:ext uri="{FF2B5EF4-FFF2-40B4-BE49-F238E27FC236}">
                  <a16:creationId xmlns:a16="http://schemas.microsoft.com/office/drawing/2014/main" id="{94E4F4C5-FD39-49E7-B675-82989721B66C}"/>
                </a:ext>
              </a:extLst>
            </p:cNvPr>
            <p:cNvCxnSpPr>
              <a:cxnSpLocks/>
            </p:cNvCxnSpPr>
            <p:nvPr/>
          </p:nvCxnSpPr>
          <p:spPr>
            <a:xfrm>
              <a:off x="7633568" y="5231600"/>
              <a:ext cx="3747641"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sp>
          <p:nvSpPr>
            <p:cNvPr id="128" name="TextBox 127">
              <a:extLst>
                <a:ext uri="{FF2B5EF4-FFF2-40B4-BE49-F238E27FC236}">
                  <a16:creationId xmlns:a16="http://schemas.microsoft.com/office/drawing/2014/main" id="{C1D8CADD-3523-4201-BFB3-35D15D536C26}"/>
                </a:ext>
              </a:extLst>
            </p:cNvPr>
            <p:cNvSpPr txBox="1"/>
            <p:nvPr/>
          </p:nvSpPr>
          <p:spPr>
            <a:xfrm>
              <a:off x="6261083" y="4815827"/>
              <a:ext cx="1430649" cy="523220"/>
            </a:xfrm>
            <a:prstGeom prst="rect">
              <a:avLst/>
            </a:prstGeom>
            <a:solidFill>
              <a:srgbClr val="F5AECD"/>
            </a:solidFill>
            <a:effectLst>
              <a:softEdge rad="0"/>
            </a:effectLst>
          </p:spPr>
          <p:txBody>
            <a:bodyPr wrap="square" rtlCol="0">
              <a:spAutoFit/>
            </a:bodyPr>
            <a:lstStyle/>
            <a:p>
              <a:pPr algn="ctr"/>
              <a:r>
                <a:rPr lang="en-US" sz="1400" b="1"/>
                <a:t>Dispositional Court</a:t>
              </a:r>
            </a:p>
          </p:txBody>
        </p:sp>
        <p:cxnSp>
          <p:nvCxnSpPr>
            <p:cNvPr id="129" name="Straight Arrow Connector 128">
              <a:extLst>
                <a:ext uri="{FF2B5EF4-FFF2-40B4-BE49-F238E27FC236}">
                  <a16:creationId xmlns:a16="http://schemas.microsoft.com/office/drawing/2014/main" id="{4B3F8CEE-BA6F-4062-A518-927C431225A0}"/>
                </a:ext>
              </a:extLst>
            </p:cNvPr>
            <p:cNvCxnSpPr>
              <a:cxnSpLocks/>
            </p:cNvCxnSpPr>
            <p:nvPr/>
          </p:nvCxnSpPr>
          <p:spPr>
            <a:xfrm>
              <a:off x="9229725" y="4224353"/>
              <a:ext cx="1064220"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30" name="Straight Arrow Connector 129">
              <a:extLst>
                <a:ext uri="{FF2B5EF4-FFF2-40B4-BE49-F238E27FC236}">
                  <a16:creationId xmlns:a16="http://schemas.microsoft.com/office/drawing/2014/main" id="{7E817783-98A5-4A4F-9A67-CC149303A8E8}"/>
                </a:ext>
              </a:extLst>
            </p:cNvPr>
            <p:cNvCxnSpPr>
              <a:cxnSpLocks/>
            </p:cNvCxnSpPr>
            <p:nvPr/>
          </p:nvCxnSpPr>
          <p:spPr>
            <a:xfrm>
              <a:off x="9229725" y="4719457"/>
              <a:ext cx="1064220"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31" name="Straight Arrow Connector 130">
              <a:extLst>
                <a:ext uri="{FF2B5EF4-FFF2-40B4-BE49-F238E27FC236}">
                  <a16:creationId xmlns:a16="http://schemas.microsoft.com/office/drawing/2014/main" id="{833087DE-9B27-46D7-95BB-7DD68ECCED9B}"/>
                </a:ext>
              </a:extLst>
            </p:cNvPr>
            <p:cNvCxnSpPr>
              <a:cxnSpLocks/>
            </p:cNvCxnSpPr>
            <p:nvPr/>
          </p:nvCxnSpPr>
          <p:spPr>
            <a:xfrm flipH="1">
              <a:off x="9305925" y="4914376"/>
              <a:ext cx="366020" cy="0"/>
            </a:xfrm>
            <a:prstGeom prst="straightConnector1">
              <a:avLst/>
            </a:prstGeom>
            <a:ln>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32" name="Straight Arrow Connector 131">
              <a:extLst>
                <a:ext uri="{FF2B5EF4-FFF2-40B4-BE49-F238E27FC236}">
                  <a16:creationId xmlns:a16="http://schemas.microsoft.com/office/drawing/2014/main" id="{9801E74E-22BF-4A0B-BC1E-9D1632156EF3}"/>
                </a:ext>
              </a:extLst>
            </p:cNvPr>
            <p:cNvCxnSpPr/>
            <p:nvPr/>
          </p:nvCxnSpPr>
          <p:spPr>
            <a:xfrm>
              <a:off x="11185526" y="4313216"/>
              <a:ext cx="300166"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33" name="Straight Arrow Connector 132">
              <a:extLst>
                <a:ext uri="{FF2B5EF4-FFF2-40B4-BE49-F238E27FC236}">
                  <a16:creationId xmlns:a16="http://schemas.microsoft.com/office/drawing/2014/main" id="{B0D78D98-C4CD-4670-8515-0E97DFA8A350}"/>
                </a:ext>
              </a:extLst>
            </p:cNvPr>
            <p:cNvCxnSpPr/>
            <p:nvPr/>
          </p:nvCxnSpPr>
          <p:spPr>
            <a:xfrm>
              <a:off x="11185526" y="4828902"/>
              <a:ext cx="300166"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sp>
          <p:nvSpPr>
            <p:cNvPr id="134" name="TextBox 133">
              <a:extLst>
                <a:ext uri="{FF2B5EF4-FFF2-40B4-BE49-F238E27FC236}">
                  <a16:creationId xmlns:a16="http://schemas.microsoft.com/office/drawing/2014/main" id="{0380E7C9-99DA-453A-960D-FAC7A85A3905}"/>
                </a:ext>
              </a:extLst>
            </p:cNvPr>
            <p:cNvSpPr txBox="1"/>
            <p:nvPr/>
          </p:nvSpPr>
          <p:spPr>
            <a:xfrm>
              <a:off x="10293945" y="4157678"/>
              <a:ext cx="967781" cy="307777"/>
            </a:xfrm>
            <a:prstGeom prst="rect">
              <a:avLst/>
            </a:prstGeom>
            <a:solidFill>
              <a:schemeClr val="bg1"/>
            </a:solidFill>
            <a:effectLst>
              <a:softEdge rad="0"/>
            </a:effectLst>
          </p:spPr>
          <p:txBody>
            <a:bodyPr wrap="square" rtlCol="0">
              <a:spAutoFit/>
            </a:bodyPr>
            <a:lstStyle/>
            <a:p>
              <a:pPr algn="ctr"/>
              <a:r>
                <a:rPr lang="en-US" sz="1400" b="1"/>
                <a:t>Parole</a:t>
              </a:r>
            </a:p>
          </p:txBody>
        </p:sp>
        <p:sp>
          <p:nvSpPr>
            <p:cNvPr id="135" name="TextBox 134">
              <a:extLst>
                <a:ext uri="{FF2B5EF4-FFF2-40B4-BE49-F238E27FC236}">
                  <a16:creationId xmlns:a16="http://schemas.microsoft.com/office/drawing/2014/main" id="{82CBC73B-C7A0-4E91-865E-C96D7ABE5D6F}"/>
                </a:ext>
              </a:extLst>
            </p:cNvPr>
            <p:cNvSpPr txBox="1"/>
            <p:nvPr/>
          </p:nvSpPr>
          <p:spPr>
            <a:xfrm>
              <a:off x="10293945" y="4668480"/>
              <a:ext cx="1049164" cy="307777"/>
            </a:xfrm>
            <a:prstGeom prst="rect">
              <a:avLst/>
            </a:prstGeom>
            <a:solidFill>
              <a:srgbClr val="FBF5A7"/>
            </a:solidFill>
            <a:effectLst>
              <a:softEdge rad="0"/>
            </a:effectLst>
          </p:spPr>
          <p:txBody>
            <a:bodyPr wrap="square" rtlCol="0">
              <a:spAutoFit/>
            </a:bodyPr>
            <a:lstStyle/>
            <a:p>
              <a:pPr algn="ctr"/>
              <a:r>
                <a:rPr lang="en-US" sz="1400" b="1"/>
                <a:t>Probation</a:t>
              </a:r>
            </a:p>
          </p:txBody>
        </p:sp>
        <p:sp>
          <p:nvSpPr>
            <p:cNvPr id="136" name="TextBox 135">
              <a:extLst>
                <a:ext uri="{FF2B5EF4-FFF2-40B4-BE49-F238E27FC236}">
                  <a16:creationId xmlns:a16="http://schemas.microsoft.com/office/drawing/2014/main" id="{7E82064B-7CF8-45A9-8344-39E19B4B2F42}"/>
                </a:ext>
              </a:extLst>
            </p:cNvPr>
            <p:cNvSpPr txBox="1"/>
            <p:nvPr/>
          </p:nvSpPr>
          <p:spPr>
            <a:xfrm>
              <a:off x="9658819" y="4827754"/>
              <a:ext cx="635126" cy="215444"/>
            </a:xfrm>
            <a:prstGeom prst="rect">
              <a:avLst/>
            </a:prstGeom>
            <a:solidFill>
              <a:srgbClr val="C00000"/>
            </a:solidFill>
          </p:spPr>
          <p:txBody>
            <a:bodyPr wrap="square" rtlCol="0">
              <a:spAutoFit/>
            </a:bodyPr>
            <a:lstStyle/>
            <a:p>
              <a:pPr algn="ctr"/>
              <a:r>
                <a:rPr lang="en-US" sz="800" b="1">
                  <a:solidFill>
                    <a:schemeClr val="bg1"/>
                  </a:solidFill>
                </a:rPr>
                <a:t>Violation</a:t>
              </a:r>
            </a:p>
          </p:txBody>
        </p:sp>
        <p:sp>
          <p:nvSpPr>
            <p:cNvPr id="137" name="TextBox 136">
              <a:extLst>
                <a:ext uri="{FF2B5EF4-FFF2-40B4-BE49-F238E27FC236}">
                  <a16:creationId xmlns:a16="http://schemas.microsoft.com/office/drawing/2014/main" id="{A884348B-11D1-43C3-B203-033463725D9D}"/>
                </a:ext>
              </a:extLst>
            </p:cNvPr>
            <p:cNvSpPr txBox="1"/>
            <p:nvPr/>
          </p:nvSpPr>
          <p:spPr>
            <a:xfrm rot="5400000">
              <a:off x="10925758" y="4404675"/>
              <a:ext cx="1525920" cy="276999"/>
            </a:xfrm>
            <a:prstGeom prst="rect">
              <a:avLst/>
            </a:prstGeom>
            <a:noFill/>
          </p:spPr>
          <p:txBody>
            <a:bodyPr wrap="square" rtlCol="0">
              <a:spAutoFit/>
            </a:bodyPr>
            <a:lstStyle/>
            <a:p>
              <a:pPr algn="ctr"/>
              <a:r>
                <a:rPr lang="en-US" sz="1200" b="1">
                  <a:solidFill>
                    <a:srgbClr val="002060"/>
                  </a:solidFill>
                </a:rPr>
                <a:t>COMMUNITY</a:t>
              </a:r>
            </a:p>
          </p:txBody>
        </p:sp>
        <p:cxnSp>
          <p:nvCxnSpPr>
            <p:cNvPr id="138" name="Straight Arrow Connector 137">
              <a:extLst>
                <a:ext uri="{FF2B5EF4-FFF2-40B4-BE49-F238E27FC236}">
                  <a16:creationId xmlns:a16="http://schemas.microsoft.com/office/drawing/2014/main" id="{2545BCCC-E53B-4642-8FA0-DE9BB95A52B2}"/>
                </a:ext>
              </a:extLst>
            </p:cNvPr>
            <p:cNvCxnSpPr>
              <a:cxnSpLocks/>
            </p:cNvCxnSpPr>
            <p:nvPr/>
          </p:nvCxnSpPr>
          <p:spPr>
            <a:xfrm flipH="1">
              <a:off x="9305925" y="4399829"/>
              <a:ext cx="366020" cy="0"/>
            </a:xfrm>
            <a:prstGeom prst="straightConnector1">
              <a:avLst/>
            </a:prstGeom>
            <a:ln>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139" name="TextBox 138">
              <a:extLst>
                <a:ext uri="{FF2B5EF4-FFF2-40B4-BE49-F238E27FC236}">
                  <a16:creationId xmlns:a16="http://schemas.microsoft.com/office/drawing/2014/main" id="{BF43715F-F76C-490D-AD28-2D05D9E5063A}"/>
                </a:ext>
              </a:extLst>
            </p:cNvPr>
            <p:cNvSpPr txBox="1"/>
            <p:nvPr/>
          </p:nvSpPr>
          <p:spPr>
            <a:xfrm>
              <a:off x="9658819" y="4313207"/>
              <a:ext cx="635126" cy="215444"/>
            </a:xfrm>
            <a:prstGeom prst="rect">
              <a:avLst/>
            </a:prstGeom>
            <a:solidFill>
              <a:srgbClr val="C00000"/>
            </a:solidFill>
          </p:spPr>
          <p:txBody>
            <a:bodyPr wrap="square" rtlCol="0">
              <a:spAutoFit/>
            </a:bodyPr>
            <a:lstStyle/>
            <a:p>
              <a:pPr algn="ctr"/>
              <a:r>
                <a:rPr lang="en-US" sz="800" b="1">
                  <a:solidFill>
                    <a:schemeClr val="bg1"/>
                  </a:solidFill>
                </a:rPr>
                <a:t>Violation</a:t>
              </a:r>
            </a:p>
          </p:txBody>
        </p:sp>
        <p:sp>
          <p:nvSpPr>
            <p:cNvPr id="140" name="TextBox 139">
              <a:extLst>
                <a:ext uri="{FF2B5EF4-FFF2-40B4-BE49-F238E27FC236}">
                  <a16:creationId xmlns:a16="http://schemas.microsoft.com/office/drawing/2014/main" id="{9A5E152C-BC20-4EC5-A3F1-7239BFD11285}"/>
                </a:ext>
              </a:extLst>
            </p:cNvPr>
            <p:cNvSpPr txBox="1"/>
            <p:nvPr/>
          </p:nvSpPr>
          <p:spPr>
            <a:xfrm>
              <a:off x="8224061" y="4031986"/>
              <a:ext cx="1051481" cy="523220"/>
            </a:xfrm>
            <a:prstGeom prst="rect">
              <a:avLst/>
            </a:prstGeom>
            <a:solidFill>
              <a:schemeClr val="bg1"/>
            </a:solidFill>
            <a:effectLst>
              <a:softEdge rad="0"/>
            </a:effectLst>
          </p:spPr>
          <p:txBody>
            <a:bodyPr wrap="square" rtlCol="0">
              <a:spAutoFit/>
            </a:bodyPr>
            <a:lstStyle/>
            <a:p>
              <a:pPr algn="ctr"/>
              <a:r>
                <a:rPr lang="en-US" sz="1400" b="1"/>
                <a:t>Prison</a:t>
              </a:r>
            </a:p>
            <a:p>
              <a:pPr algn="ctr"/>
              <a:r>
                <a:rPr lang="en-US" sz="1400" b="1"/>
                <a:t>Reentry</a:t>
              </a:r>
            </a:p>
          </p:txBody>
        </p:sp>
        <p:sp>
          <p:nvSpPr>
            <p:cNvPr id="141" name="TextBox 140">
              <a:extLst>
                <a:ext uri="{FF2B5EF4-FFF2-40B4-BE49-F238E27FC236}">
                  <a16:creationId xmlns:a16="http://schemas.microsoft.com/office/drawing/2014/main" id="{583C7FA4-D272-4F40-ABB9-83278390FCB9}"/>
                </a:ext>
              </a:extLst>
            </p:cNvPr>
            <p:cNvSpPr txBox="1"/>
            <p:nvPr/>
          </p:nvSpPr>
          <p:spPr>
            <a:xfrm>
              <a:off x="8224061" y="4646312"/>
              <a:ext cx="1051481" cy="523220"/>
            </a:xfrm>
            <a:prstGeom prst="rect">
              <a:avLst/>
            </a:prstGeom>
            <a:solidFill>
              <a:srgbClr val="83C686"/>
            </a:solidFill>
            <a:effectLst>
              <a:softEdge rad="0"/>
            </a:effectLst>
          </p:spPr>
          <p:txBody>
            <a:bodyPr wrap="square" rtlCol="0">
              <a:spAutoFit/>
            </a:bodyPr>
            <a:lstStyle/>
            <a:p>
              <a:pPr algn="ctr"/>
              <a:r>
                <a:rPr lang="en-US" sz="1400" b="1"/>
                <a:t>Jail</a:t>
              </a:r>
            </a:p>
            <a:p>
              <a:pPr algn="ctr"/>
              <a:r>
                <a:rPr lang="en-US" sz="1400" b="1"/>
                <a:t>Reentry</a:t>
              </a:r>
            </a:p>
          </p:txBody>
        </p:sp>
      </p:grpSp>
    </p:spTree>
    <p:custDataLst>
      <p:tags r:id="rId1"/>
    </p:custDataLst>
    <p:extLst>
      <p:ext uri="{BB962C8B-B14F-4D97-AF65-F5344CB8AC3E}">
        <p14:creationId xmlns:p14="http://schemas.microsoft.com/office/powerpoint/2010/main" val="424597526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aphic 37">
            <a:extLst>
              <a:ext uri="{FF2B5EF4-FFF2-40B4-BE49-F238E27FC236}">
                <a16:creationId xmlns:a16="http://schemas.microsoft.com/office/drawing/2014/main" id="{90D3E466-BA07-4459-9CD4-073719269A2B}"/>
              </a:ext>
            </a:extLst>
          </p:cNvPr>
          <p:cNvGrpSpPr/>
          <p:nvPr/>
        </p:nvGrpSpPr>
        <p:grpSpPr>
          <a:xfrm>
            <a:off x="10456514" y="6263712"/>
            <a:ext cx="1482229" cy="460200"/>
            <a:chOff x="4262437" y="2857500"/>
            <a:chExt cx="3671601" cy="1139952"/>
          </a:xfrm>
        </p:grpSpPr>
        <p:grpSp>
          <p:nvGrpSpPr>
            <p:cNvPr id="4" name="Graphic 37">
              <a:extLst>
                <a:ext uri="{FF2B5EF4-FFF2-40B4-BE49-F238E27FC236}">
                  <a16:creationId xmlns:a16="http://schemas.microsoft.com/office/drawing/2014/main" id="{F9A633FE-3624-4F0C-A942-A073EBD926F7}"/>
                </a:ext>
              </a:extLst>
            </p:cNvPr>
            <p:cNvGrpSpPr/>
            <p:nvPr/>
          </p:nvGrpSpPr>
          <p:grpSpPr>
            <a:xfrm>
              <a:off x="5537453" y="3047618"/>
              <a:ext cx="1897048" cy="285464"/>
              <a:chOff x="5537453" y="3047618"/>
              <a:chExt cx="1897048" cy="285464"/>
            </a:xfrm>
            <a:solidFill>
              <a:srgbClr val="464648"/>
            </a:solidFill>
          </p:grpSpPr>
          <p:sp>
            <p:nvSpPr>
              <p:cNvPr id="55" name="Freeform: Shape 54">
                <a:extLst>
                  <a:ext uri="{FF2B5EF4-FFF2-40B4-BE49-F238E27FC236}">
                    <a16:creationId xmlns:a16="http://schemas.microsoft.com/office/drawing/2014/main" id="{001F9986-3DAE-4B5F-B61C-2DAA4B421A6D}"/>
                  </a:ext>
                </a:extLst>
              </p:cNvPr>
              <p:cNvSpPr/>
              <p:nvPr/>
            </p:nvSpPr>
            <p:spPr>
              <a:xfrm>
                <a:off x="5802915" y="3053524"/>
                <a:ext cx="236449" cy="279558"/>
              </a:xfrm>
              <a:custGeom>
                <a:avLst/>
                <a:gdLst>
                  <a:gd name="connsiteX0" fmla="*/ 110585 w 236449"/>
                  <a:gd name="connsiteY0" fmla="*/ 111633 h 279558"/>
                  <a:gd name="connsiteX1" fmla="*/ 191167 w 236449"/>
                  <a:gd name="connsiteY1" fmla="*/ 7906 h 279558"/>
                  <a:gd name="connsiteX2" fmla="*/ 191738 w 236449"/>
                  <a:gd name="connsiteY2" fmla="*/ 2762 h 279558"/>
                  <a:gd name="connsiteX3" fmla="*/ 187357 w 236449"/>
                  <a:gd name="connsiteY3" fmla="*/ 0 h 279558"/>
                  <a:gd name="connsiteX4" fmla="*/ 132588 w 236449"/>
                  <a:gd name="connsiteY4" fmla="*/ 0 h 279558"/>
                  <a:gd name="connsiteX5" fmla="*/ 128683 w 236449"/>
                  <a:gd name="connsiteY5" fmla="*/ 2000 h 279558"/>
                  <a:gd name="connsiteX6" fmla="*/ 54674 w 236449"/>
                  <a:gd name="connsiteY6" fmla="*/ 104013 h 279558"/>
                  <a:gd name="connsiteX7" fmla="*/ 54674 w 236449"/>
                  <a:gd name="connsiteY7" fmla="*/ 4858 h 279558"/>
                  <a:gd name="connsiteX8" fmla="*/ 49816 w 236449"/>
                  <a:gd name="connsiteY8" fmla="*/ 0 h 279558"/>
                  <a:gd name="connsiteX9" fmla="*/ 4858 w 236449"/>
                  <a:gd name="connsiteY9" fmla="*/ 0 h 279558"/>
                  <a:gd name="connsiteX10" fmla="*/ 0 w 236449"/>
                  <a:gd name="connsiteY10" fmla="*/ 4858 h 279558"/>
                  <a:gd name="connsiteX11" fmla="*/ 0 w 236449"/>
                  <a:gd name="connsiteY11" fmla="*/ 229838 h 279558"/>
                  <a:gd name="connsiteX12" fmla="*/ 4858 w 236449"/>
                  <a:gd name="connsiteY12" fmla="*/ 234696 h 279558"/>
                  <a:gd name="connsiteX13" fmla="*/ 49816 w 236449"/>
                  <a:gd name="connsiteY13" fmla="*/ 234696 h 279558"/>
                  <a:gd name="connsiteX14" fmla="*/ 54674 w 236449"/>
                  <a:gd name="connsiteY14" fmla="*/ 229838 h 279558"/>
                  <a:gd name="connsiteX15" fmla="*/ 54674 w 236449"/>
                  <a:gd name="connsiteY15" fmla="*/ 118301 h 279558"/>
                  <a:gd name="connsiteX16" fmla="*/ 174117 w 236449"/>
                  <a:gd name="connsiteY16" fmla="*/ 277844 h 279558"/>
                  <a:gd name="connsiteX17" fmla="*/ 177832 w 236449"/>
                  <a:gd name="connsiteY17" fmla="*/ 279559 h 279558"/>
                  <a:gd name="connsiteX18" fmla="*/ 231553 w 236449"/>
                  <a:gd name="connsiteY18" fmla="*/ 279559 h 279558"/>
                  <a:gd name="connsiteX19" fmla="*/ 236029 w 236449"/>
                  <a:gd name="connsiteY19" fmla="*/ 276701 h 279558"/>
                  <a:gd name="connsiteX20" fmla="*/ 235267 w 236449"/>
                  <a:gd name="connsiteY20" fmla="*/ 271463 h 279558"/>
                  <a:gd name="connsiteX21" fmla="*/ 110585 w 236449"/>
                  <a:gd name="connsiteY21" fmla="*/ 111633 h 279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6449" h="279558">
                    <a:moveTo>
                      <a:pt x="110585" y="111633"/>
                    </a:moveTo>
                    <a:lnTo>
                      <a:pt x="191167" y="7906"/>
                    </a:lnTo>
                    <a:cubicBezTo>
                      <a:pt x="192310" y="6477"/>
                      <a:pt x="192500" y="4477"/>
                      <a:pt x="191738" y="2762"/>
                    </a:cubicBezTo>
                    <a:cubicBezTo>
                      <a:pt x="190881" y="1143"/>
                      <a:pt x="189262" y="0"/>
                      <a:pt x="187357" y="0"/>
                    </a:cubicBezTo>
                    <a:lnTo>
                      <a:pt x="132588" y="0"/>
                    </a:lnTo>
                    <a:cubicBezTo>
                      <a:pt x="131064" y="0"/>
                      <a:pt x="129540" y="762"/>
                      <a:pt x="128683" y="2000"/>
                    </a:cubicBezTo>
                    <a:lnTo>
                      <a:pt x="54674" y="104013"/>
                    </a:lnTo>
                    <a:lnTo>
                      <a:pt x="54674" y="4858"/>
                    </a:lnTo>
                    <a:cubicBezTo>
                      <a:pt x="54674" y="2191"/>
                      <a:pt x="52483" y="0"/>
                      <a:pt x="49816" y="0"/>
                    </a:cubicBezTo>
                    <a:lnTo>
                      <a:pt x="4858" y="0"/>
                    </a:lnTo>
                    <a:cubicBezTo>
                      <a:pt x="2191" y="0"/>
                      <a:pt x="0" y="2191"/>
                      <a:pt x="0" y="4858"/>
                    </a:cubicBezTo>
                    <a:lnTo>
                      <a:pt x="0" y="229838"/>
                    </a:lnTo>
                    <a:cubicBezTo>
                      <a:pt x="0" y="232505"/>
                      <a:pt x="2191" y="234696"/>
                      <a:pt x="4858" y="234696"/>
                    </a:cubicBezTo>
                    <a:lnTo>
                      <a:pt x="49816" y="234696"/>
                    </a:lnTo>
                    <a:cubicBezTo>
                      <a:pt x="52578" y="234696"/>
                      <a:pt x="54674" y="232505"/>
                      <a:pt x="54674" y="229838"/>
                    </a:cubicBezTo>
                    <a:lnTo>
                      <a:pt x="54674" y="118301"/>
                    </a:lnTo>
                    <a:lnTo>
                      <a:pt x="174117" y="277844"/>
                    </a:lnTo>
                    <a:cubicBezTo>
                      <a:pt x="175070" y="278892"/>
                      <a:pt x="176403" y="279559"/>
                      <a:pt x="177832" y="279559"/>
                    </a:cubicBezTo>
                    <a:lnTo>
                      <a:pt x="231553" y="279559"/>
                    </a:lnTo>
                    <a:cubicBezTo>
                      <a:pt x="233458" y="279559"/>
                      <a:pt x="235172" y="278416"/>
                      <a:pt x="236029" y="276701"/>
                    </a:cubicBezTo>
                    <a:cubicBezTo>
                      <a:pt x="236792" y="274987"/>
                      <a:pt x="236506" y="272891"/>
                      <a:pt x="235267" y="271463"/>
                    </a:cubicBezTo>
                    <a:lnTo>
                      <a:pt x="110585" y="111633"/>
                    </a:lnTo>
                    <a:close/>
                  </a:path>
                </a:pathLst>
              </a:custGeom>
              <a:solidFill>
                <a:srgbClr val="464648"/>
              </a:solidFill>
              <a:ln w="9525"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E7554C7E-3DC7-45AF-9CC4-3CBDC4B66670}"/>
                  </a:ext>
                </a:extLst>
              </p:cNvPr>
              <p:cNvSpPr/>
              <p:nvPr/>
            </p:nvSpPr>
            <p:spPr>
              <a:xfrm>
                <a:off x="7192485" y="3047618"/>
                <a:ext cx="242016" cy="240506"/>
              </a:xfrm>
              <a:custGeom>
                <a:avLst/>
                <a:gdLst>
                  <a:gd name="connsiteX0" fmla="*/ 93377 w 242016"/>
                  <a:gd name="connsiteY0" fmla="*/ 156115 h 240506"/>
                  <a:gd name="connsiteX1" fmla="*/ 121094 w 242016"/>
                  <a:gd name="connsiteY1" fmla="*/ 95345 h 240506"/>
                  <a:gd name="connsiteX2" fmla="*/ 149098 w 242016"/>
                  <a:gd name="connsiteY2" fmla="*/ 156115 h 240506"/>
                  <a:gd name="connsiteX3" fmla="*/ 93377 w 242016"/>
                  <a:gd name="connsiteY3" fmla="*/ 156115 h 240506"/>
                  <a:gd name="connsiteX4" fmla="*/ 241490 w 242016"/>
                  <a:gd name="connsiteY4" fmla="*/ 233553 h 240506"/>
                  <a:gd name="connsiteX5" fmla="*/ 128619 w 242016"/>
                  <a:gd name="connsiteY5" fmla="*/ 2762 h 240506"/>
                  <a:gd name="connsiteX6" fmla="*/ 124238 w 242016"/>
                  <a:gd name="connsiteY6" fmla="*/ 0 h 240506"/>
                  <a:gd name="connsiteX7" fmla="*/ 117761 w 242016"/>
                  <a:gd name="connsiteY7" fmla="*/ 0 h 240506"/>
                  <a:gd name="connsiteX8" fmla="*/ 113379 w 242016"/>
                  <a:gd name="connsiteY8" fmla="*/ 2762 h 240506"/>
                  <a:gd name="connsiteX9" fmla="*/ 508 w 242016"/>
                  <a:gd name="connsiteY9" fmla="*/ 233553 h 240506"/>
                  <a:gd name="connsiteX10" fmla="*/ 794 w 242016"/>
                  <a:gd name="connsiteY10" fmla="*/ 238220 h 240506"/>
                  <a:gd name="connsiteX11" fmla="*/ 4890 w 242016"/>
                  <a:gd name="connsiteY11" fmla="*/ 240506 h 240506"/>
                  <a:gd name="connsiteX12" fmla="*/ 53181 w 242016"/>
                  <a:gd name="connsiteY12" fmla="*/ 240506 h 240506"/>
                  <a:gd name="connsiteX13" fmla="*/ 57563 w 242016"/>
                  <a:gd name="connsiteY13" fmla="*/ 237744 h 240506"/>
                  <a:gd name="connsiteX14" fmla="*/ 75565 w 242016"/>
                  <a:gd name="connsiteY14" fmla="*/ 198787 h 240506"/>
                  <a:gd name="connsiteX15" fmla="*/ 167005 w 242016"/>
                  <a:gd name="connsiteY15" fmla="*/ 198787 h 240506"/>
                  <a:gd name="connsiteX16" fmla="*/ 185293 w 242016"/>
                  <a:gd name="connsiteY16" fmla="*/ 237744 h 240506"/>
                  <a:gd name="connsiteX17" fmla="*/ 189770 w 242016"/>
                  <a:gd name="connsiteY17" fmla="*/ 240506 h 240506"/>
                  <a:gd name="connsiteX18" fmla="*/ 237299 w 242016"/>
                  <a:gd name="connsiteY18" fmla="*/ 240506 h 240506"/>
                  <a:gd name="connsiteX19" fmla="*/ 241395 w 242016"/>
                  <a:gd name="connsiteY19" fmla="*/ 238220 h 240506"/>
                  <a:gd name="connsiteX20" fmla="*/ 241490 w 242016"/>
                  <a:gd name="connsiteY20" fmla="*/ 233553 h 240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2016" h="240506">
                    <a:moveTo>
                      <a:pt x="93377" y="156115"/>
                    </a:moveTo>
                    <a:lnTo>
                      <a:pt x="121094" y="95345"/>
                    </a:lnTo>
                    <a:lnTo>
                      <a:pt x="149098" y="156115"/>
                    </a:lnTo>
                    <a:lnTo>
                      <a:pt x="93377" y="156115"/>
                    </a:lnTo>
                    <a:close/>
                    <a:moveTo>
                      <a:pt x="241490" y="233553"/>
                    </a:moveTo>
                    <a:lnTo>
                      <a:pt x="128619" y="2762"/>
                    </a:lnTo>
                    <a:cubicBezTo>
                      <a:pt x="127762" y="1143"/>
                      <a:pt x="126143" y="0"/>
                      <a:pt x="124238" y="0"/>
                    </a:cubicBezTo>
                    <a:lnTo>
                      <a:pt x="117761" y="0"/>
                    </a:lnTo>
                    <a:cubicBezTo>
                      <a:pt x="115856" y="0"/>
                      <a:pt x="114141" y="1048"/>
                      <a:pt x="113379" y="2762"/>
                    </a:cubicBezTo>
                    <a:lnTo>
                      <a:pt x="508" y="233553"/>
                    </a:lnTo>
                    <a:cubicBezTo>
                      <a:pt x="-254" y="235077"/>
                      <a:pt x="-159" y="236887"/>
                      <a:pt x="794" y="238220"/>
                    </a:cubicBezTo>
                    <a:cubicBezTo>
                      <a:pt x="1651" y="239649"/>
                      <a:pt x="3270" y="240506"/>
                      <a:pt x="4890" y="240506"/>
                    </a:cubicBezTo>
                    <a:lnTo>
                      <a:pt x="53181" y="240506"/>
                    </a:lnTo>
                    <a:cubicBezTo>
                      <a:pt x="55086" y="240506"/>
                      <a:pt x="56801" y="239459"/>
                      <a:pt x="57563" y="237744"/>
                    </a:cubicBezTo>
                    <a:lnTo>
                      <a:pt x="75565" y="198787"/>
                    </a:lnTo>
                    <a:lnTo>
                      <a:pt x="167005" y="198787"/>
                    </a:lnTo>
                    <a:lnTo>
                      <a:pt x="185293" y="237744"/>
                    </a:lnTo>
                    <a:cubicBezTo>
                      <a:pt x="186150" y="239459"/>
                      <a:pt x="187865" y="240506"/>
                      <a:pt x="189770" y="240506"/>
                    </a:cubicBezTo>
                    <a:lnTo>
                      <a:pt x="237299" y="240506"/>
                    </a:lnTo>
                    <a:cubicBezTo>
                      <a:pt x="239014" y="240506"/>
                      <a:pt x="240538" y="239649"/>
                      <a:pt x="241395" y="238220"/>
                    </a:cubicBezTo>
                    <a:cubicBezTo>
                      <a:pt x="242157" y="236887"/>
                      <a:pt x="242252" y="235077"/>
                      <a:pt x="241490" y="233553"/>
                    </a:cubicBezTo>
                  </a:path>
                </a:pathLst>
              </a:custGeom>
              <a:solidFill>
                <a:srgbClr val="464648"/>
              </a:solidFill>
              <a:ln w="9525"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6F4EAA0B-B3E0-43C0-B1AC-0425FFD6C066}"/>
                  </a:ext>
                </a:extLst>
              </p:cNvPr>
              <p:cNvSpPr/>
              <p:nvPr/>
            </p:nvSpPr>
            <p:spPr>
              <a:xfrm>
                <a:off x="6028943" y="3053524"/>
                <a:ext cx="156548" cy="234696"/>
              </a:xfrm>
              <a:custGeom>
                <a:avLst/>
                <a:gdLst>
                  <a:gd name="connsiteX0" fmla="*/ 151638 w 156548"/>
                  <a:gd name="connsiteY0" fmla="*/ 189452 h 234696"/>
                  <a:gd name="connsiteX1" fmla="*/ 54673 w 156548"/>
                  <a:gd name="connsiteY1" fmla="*/ 189452 h 234696"/>
                  <a:gd name="connsiteX2" fmla="*/ 54673 w 156548"/>
                  <a:gd name="connsiteY2" fmla="*/ 4858 h 234696"/>
                  <a:gd name="connsiteX3" fmla="*/ 49816 w 156548"/>
                  <a:gd name="connsiteY3" fmla="*/ 0 h 234696"/>
                  <a:gd name="connsiteX4" fmla="*/ 4858 w 156548"/>
                  <a:gd name="connsiteY4" fmla="*/ 0 h 234696"/>
                  <a:gd name="connsiteX5" fmla="*/ 0 w 156548"/>
                  <a:gd name="connsiteY5" fmla="*/ 4858 h 234696"/>
                  <a:gd name="connsiteX6" fmla="*/ 0 w 156548"/>
                  <a:gd name="connsiteY6" fmla="*/ 229838 h 234696"/>
                  <a:gd name="connsiteX7" fmla="*/ 4858 w 156548"/>
                  <a:gd name="connsiteY7" fmla="*/ 234696 h 234696"/>
                  <a:gd name="connsiteX8" fmla="*/ 136779 w 156548"/>
                  <a:gd name="connsiteY8" fmla="*/ 234696 h 234696"/>
                  <a:gd name="connsiteX9" fmla="*/ 141446 w 156548"/>
                  <a:gd name="connsiteY9" fmla="*/ 230981 h 234696"/>
                  <a:gd name="connsiteX10" fmla="*/ 156400 w 156548"/>
                  <a:gd name="connsiteY10" fmla="*/ 195453 h 234696"/>
                  <a:gd name="connsiteX11" fmla="*/ 155543 w 156548"/>
                  <a:gd name="connsiteY11" fmla="*/ 191262 h 234696"/>
                  <a:gd name="connsiteX12" fmla="*/ 151638 w 156548"/>
                  <a:gd name="connsiteY12" fmla="*/ 189452 h 23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6548" h="234696">
                    <a:moveTo>
                      <a:pt x="151638" y="189452"/>
                    </a:moveTo>
                    <a:lnTo>
                      <a:pt x="54673" y="189452"/>
                    </a:lnTo>
                    <a:lnTo>
                      <a:pt x="54673" y="4858"/>
                    </a:lnTo>
                    <a:cubicBezTo>
                      <a:pt x="54673" y="2191"/>
                      <a:pt x="52483" y="0"/>
                      <a:pt x="49816" y="0"/>
                    </a:cubicBezTo>
                    <a:lnTo>
                      <a:pt x="4858" y="0"/>
                    </a:lnTo>
                    <a:cubicBezTo>
                      <a:pt x="2191" y="0"/>
                      <a:pt x="0" y="2191"/>
                      <a:pt x="0" y="4858"/>
                    </a:cubicBezTo>
                    <a:lnTo>
                      <a:pt x="0" y="229838"/>
                    </a:lnTo>
                    <a:cubicBezTo>
                      <a:pt x="0" y="232505"/>
                      <a:pt x="2191" y="234696"/>
                      <a:pt x="4858" y="234696"/>
                    </a:cubicBezTo>
                    <a:lnTo>
                      <a:pt x="136779" y="234696"/>
                    </a:lnTo>
                    <a:cubicBezTo>
                      <a:pt x="139065" y="234696"/>
                      <a:pt x="140970" y="233172"/>
                      <a:pt x="141446" y="230981"/>
                    </a:cubicBezTo>
                    <a:lnTo>
                      <a:pt x="156400" y="195453"/>
                    </a:lnTo>
                    <a:cubicBezTo>
                      <a:pt x="156781" y="194024"/>
                      <a:pt x="156400" y="192500"/>
                      <a:pt x="155543" y="191262"/>
                    </a:cubicBezTo>
                    <a:cubicBezTo>
                      <a:pt x="154495" y="190119"/>
                      <a:pt x="153067" y="189452"/>
                      <a:pt x="151638" y="189452"/>
                    </a:cubicBezTo>
                  </a:path>
                </a:pathLst>
              </a:custGeom>
              <a:solidFill>
                <a:srgbClr val="464648"/>
              </a:solidFill>
              <a:ln w="9525"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67C59555-FFDD-49D0-953F-ABF073C3436F}"/>
                  </a:ext>
                </a:extLst>
              </p:cNvPr>
              <p:cNvSpPr/>
              <p:nvPr/>
            </p:nvSpPr>
            <p:spPr>
              <a:xfrm>
                <a:off x="6448995" y="3053524"/>
                <a:ext cx="200882" cy="234696"/>
              </a:xfrm>
              <a:custGeom>
                <a:avLst/>
                <a:gdLst>
                  <a:gd name="connsiteX0" fmla="*/ 196025 w 200882"/>
                  <a:gd name="connsiteY0" fmla="*/ 0 h 234696"/>
                  <a:gd name="connsiteX1" fmla="*/ 150686 w 200882"/>
                  <a:gd name="connsiteY1" fmla="*/ 0 h 234696"/>
                  <a:gd name="connsiteX2" fmla="*/ 145828 w 200882"/>
                  <a:gd name="connsiteY2" fmla="*/ 4858 h 234696"/>
                  <a:gd name="connsiteX3" fmla="*/ 145828 w 200882"/>
                  <a:gd name="connsiteY3" fmla="*/ 98774 h 234696"/>
                  <a:gd name="connsiteX4" fmla="*/ 54674 w 200882"/>
                  <a:gd name="connsiteY4" fmla="*/ 98774 h 234696"/>
                  <a:gd name="connsiteX5" fmla="*/ 54674 w 200882"/>
                  <a:gd name="connsiteY5" fmla="*/ 4858 h 234696"/>
                  <a:gd name="connsiteX6" fmla="*/ 49816 w 200882"/>
                  <a:gd name="connsiteY6" fmla="*/ 0 h 234696"/>
                  <a:gd name="connsiteX7" fmla="*/ 4858 w 200882"/>
                  <a:gd name="connsiteY7" fmla="*/ 0 h 234696"/>
                  <a:gd name="connsiteX8" fmla="*/ 0 w 200882"/>
                  <a:gd name="connsiteY8" fmla="*/ 4858 h 234696"/>
                  <a:gd name="connsiteX9" fmla="*/ 0 w 200882"/>
                  <a:gd name="connsiteY9" fmla="*/ 229838 h 234696"/>
                  <a:gd name="connsiteX10" fmla="*/ 4858 w 200882"/>
                  <a:gd name="connsiteY10" fmla="*/ 234696 h 234696"/>
                  <a:gd name="connsiteX11" fmla="*/ 49816 w 200882"/>
                  <a:gd name="connsiteY11" fmla="*/ 234696 h 234696"/>
                  <a:gd name="connsiteX12" fmla="*/ 54674 w 200882"/>
                  <a:gd name="connsiteY12" fmla="*/ 229838 h 234696"/>
                  <a:gd name="connsiteX13" fmla="*/ 54674 w 200882"/>
                  <a:gd name="connsiteY13" fmla="*/ 144018 h 234696"/>
                  <a:gd name="connsiteX14" fmla="*/ 145828 w 200882"/>
                  <a:gd name="connsiteY14" fmla="*/ 144018 h 234696"/>
                  <a:gd name="connsiteX15" fmla="*/ 145828 w 200882"/>
                  <a:gd name="connsiteY15" fmla="*/ 229838 h 234696"/>
                  <a:gd name="connsiteX16" fmla="*/ 150686 w 200882"/>
                  <a:gd name="connsiteY16" fmla="*/ 234696 h 234696"/>
                  <a:gd name="connsiteX17" fmla="*/ 196025 w 200882"/>
                  <a:gd name="connsiteY17" fmla="*/ 234696 h 234696"/>
                  <a:gd name="connsiteX18" fmla="*/ 200882 w 200882"/>
                  <a:gd name="connsiteY18" fmla="*/ 229838 h 234696"/>
                  <a:gd name="connsiteX19" fmla="*/ 200882 w 200882"/>
                  <a:gd name="connsiteY19" fmla="*/ 4858 h 234696"/>
                  <a:gd name="connsiteX20" fmla="*/ 196025 w 200882"/>
                  <a:gd name="connsiteY20" fmla="*/ 0 h 23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0882" h="234696">
                    <a:moveTo>
                      <a:pt x="196025" y="0"/>
                    </a:moveTo>
                    <a:lnTo>
                      <a:pt x="150686" y="0"/>
                    </a:lnTo>
                    <a:cubicBezTo>
                      <a:pt x="148019" y="0"/>
                      <a:pt x="145828" y="2191"/>
                      <a:pt x="145828" y="4858"/>
                    </a:cubicBezTo>
                    <a:lnTo>
                      <a:pt x="145828" y="98774"/>
                    </a:lnTo>
                    <a:lnTo>
                      <a:pt x="54674" y="98774"/>
                    </a:lnTo>
                    <a:lnTo>
                      <a:pt x="54674" y="4858"/>
                    </a:lnTo>
                    <a:cubicBezTo>
                      <a:pt x="54674" y="2191"/>
                      <a:pt x="52483" y="0"/>
                      <a:pt x="49816" y="0"/>
                    </a:cubicBezTo>
                    <a:lnTo>
                      <a:pt x="4858" y="0"/>
                    </a:lnTo>
                    <a:cubicBezTo>
                      <a:pt x="2096" y="0"/>
                      <a:pt x="0" y="2191"/>
                      <a:pt x="0" y="4858"/>
                    </a:cubicBezTo>
                    <a:lnTo>
                      <a:pt x="0" y="229838"/>
                    </a:lnTo>
                    <a:cubicBezTo>
                      <a:pt x="0" y="232505"/>
                      <a:pt x="2191" y="234696"/>
                      <a:pt x="4858" y="234696"/>
                    </a:cubicBezTo>
                    <a:lnTo>
                      <a:pt x="49816" y="234696"/>
                    </a:lnTo>
                    <a:cubicBezTo>
                      <a:pt x="52483" y="234696"/>
                      <a:pt x="54674" y="232505"/>
                      <a:pt x="54674" y="229838"/>
                    </a:cubicBezTo>
                    <a:lnTo>
                      <a:pt x="54674" y="144018"/>
                    </a:lnTo>
                    <a:lnTo>
                      <a:pt x="145828" y="144018"/>
                    </a:lnTo>
                    <a:lnTo>
                      <a:pt x="145828" y="229838"/>
                    </a:lnTo>
                    <a:cubicBezTo>
                      <a:pt x="145828" y="232505"/>
                      <a:pt x="148019" y="234696"/>
                      <a:pt x="150686" y="234696"/>
                    </a:cubicBezTo>
                    <a:lnTo>
                      <a:pt x="196025" y="234696"/>
                    </a:lnTo>
                    <a:cubicBezTo>
                      <a:pt x="198692" y="234696"/>
                      <a:pt x="200882" y="232505"/>
                      <a:pt x="200882" y="229838"/>
                    </a:cubicBezTo>
                    <a:lnTo>
                      <a:pt x="200882" y="4858"/>
                    </a:lnTo>
                    <a:cubicBezTo>
                      <a:pt x="200882" y="2191"/>
                      <a:pt x="198787" y="0"/>
                      <a:pt x="196025" y="0"/>
                    </a:cubicBezTo>
                  </a:path>
                </a:pathLst>
              </a:custGeom>
              <a:solidFill>
                <a:srgbClr val="464648"/>
              </a:solidFill>
              <a:ln w="9525"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83474280-AA35-4B96-BA7F-F160021CB692}"/>
                  </a:ext>
                </a:extLst>
              </p:cNvPr>
              <p:cNvSpPr/>
              <p:nvPr/>
            </p:nvSpPr>
            <p:spPr>
              <a:xfrm>
                <a:off x="6918019" y="3050571"/>
                <a:ext cx="258779" cy="237553"/>
              </a:xfrm>
              <a:custGeom>
                <a:avLst/>
                <a:gdLst>
                  <a:gd name="connsiteX0" fmla="*/ 213443 w 258779"/>
                  <a:gd name="connsiteY0" fmla="*/ 0 h 237553"/>
                  <a:gd name="connsiteX1" fmla="*/ 207633 w 258779"/>
                  <a:gd name="connsiteY1" fmla="*/ 0 h 237553"/>
                  <a:gd name="connsiteX2" fmla="*/ 203632 w 258779"/>
                  <a:gd name="connsiteY2" fmla="*/ 2191 h 237553"/>
                  <a:gd name="connsiteX3" fmla="*/ 129337 w 258779"/>
                  <a:gd name="connsiteY3" fmla="*/ 114681 h 237553"/>
                  <a:gd name="connsiteX4" fmla="*/ 54661 w 258779"/>
                  <a:gd name="connsiteY4" fmla="*/ 2191 h 237553"/>
                  <a:gd name="connsiteX5" fmla="*/ 50565 w 258779"/>
                  <a:gd name="connsiteY5" fmla="*/ 0 h 237553"/>
                  <a:gd name="connsiteX6" fmla="*/ 45136 w 258779"/>
                  <a:gd name="connsiteY6" fmla="*/ 0 h 237553"/>
                  <a:gd name="connsiteX7" fmla="*/ 40374 w 258779"/>
                  <a:gd name="connsiteY7" fmla="*/ 4001 h 237553"/>
                  <a:gd name="connsiteX8" fmla="*/ 83 w 258779"/>
                  <a:gd name="connsiteY8" fmla="*/ 231839 h 237553"/>
                  <a:gd name="connsiteX9" fmla="*/ 1131 w 258779"/>
                  <a:gd name="connsiteY9" fmla="*/ 235839 h 237553"/>
                  <a:gd name="connsiteX10" fmla="*/ 4846 w 258779"/>
                  <a:gd name="connsiteY10" fmla="*/ 237553 h 237553"/>
                  <a:gd name="connsiteX11" fmla="*/ 48756 w 258779"/>
                  <a:gd name="connsiteY11" fmla="*/ 237553 h 237553"/>
                  <a:gd name="connsiteX12" fmla="*/ 53518 w 258779"/>
                  <a:gd name="connsiteY12" fmla="*/ 233458 h 237553"/>
                  <a:gd name="connsiteX13" fmla="*/ 73997 w 258779"/>
                  <a:gd name="connsiteY13" fmla="*/ 113728 h 237553"/>
                  <a:gd name="connsiteX14" fmla="*/ 125337 w 258779"/>
                  <a:gd name="connsiteY14" fmla="*/ 189643 h 237553"/>
                  <a:gd name="connsiteX15" fmla="*/ 133433 w 258779"/>
                  <a:gd name="connsiteY15" fmla="*/ 189643 h 237553"/>
                  <a:gd name="connsiteX16" fmla="*/ 184678 w 258779"/>
                  <a:gd name="connsiteY16" fmla="*/ 113728 h 237553"/>
                  <a:gd name="connsiteX17" fmla="*/ 205156 w 258779"/>
                  <a:gd name="connsiteY17" fmla="*/ 233458 h 237553"/>
                  <a:gd name="connsiteX18" fmla="*/ 210014 w 258779"/>
                  <a:gd name="connsiteY18" fmla="*/ 237553 h 237553"/>
                  <a:gd name="connsiteX19" fmla="*/ 253924 w 258779"/>
                  <a:gd name="connsiteY19" fmla="*/ 237553 h 237553"/>
                  <a:gd name="connsiteX20" fmla="*/ 257639 w 258779"/>
                  <a:gd name="connsiteY20" fmla="*/ 235839 h 237553"/>
                  <a:gd name="connsiteX21" fmla="*/ 258687 w 258779"/>
                  <a:gd name="connsiteY21" fmla="*/ 231839 h 237553"/>
                  <a:gd name="connsiteX22" fmla="*/ 218396 w 258779"/>
                  <a:gd name="connsiteY22" fmla="*/ 4001 h 237553"/>
                  <a:gd name="connsiteX23" fmla="*/ 213443 w 258779"/>
                  <a:gd name="connsiteY23" fmla="*/ 0 h 23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8779" h="237553">
                    <a:moveTo>
                      <a:pt x="213443" y="0"/>
                    </a:moveTo>
                    <a:lnTo>
                      <a:pt x="207633" y="0"/>
                    </a:lnTo>
                    <a:cubicBezTo>
                      <a:pt x="206014" y="0"/>
                      <a:pt x="204490" y="857"/>
                      <a:pt x="203632" y="2191"/>
                    </a:cubicBezTo>
                    <a:lnTo>
                      <a:pt x="129337" y="114681"/>
                    </a:lnTo>
                    <a:lnTo>
                      <a:pt x="54661" y="2191"/>
                    </a:lnTo>
                    <a:cubicBezTo>
                      <a:pt x="53804" y="857"/>
                      <a:pt x="52280" y="0"/>
                      <a:pt x="50565" y="0"/>
                    </a:cubicBezTo>
                    <a:lnTo>
                      <a:pt x="45136" y="0"/>
                    </a:lnTo>
                    <a:cubicBezTo>
                      <a:pt x="42755" y="0"/>
                      <a:pt x="40755" y="1715"/>
                      <a:pt x="40374" y="4001"/>
                    </a:cubicBezTo>
                    <a:lnTo>
                      <a:pt x="83" y="231839"/>
                    </a:lnTo>
                    <a:cubicBezTo>
                      <a:pt x="-203" y="233267"/>
                      <a:pt x="273" y="234696"/>
                      <a:pt x="1131" y="235839"/>
                    </a:cubicBezTo>
                    <a:cubicBezTo>
                      <a:pt x="2083" y="236982"/>
                      <a:pt x="3417" y="237553"/>
                      <a:pt x="4846" y="237553"/>
                    </a:cubicBezTo>
                    <a:lnTo>
                      <a:pt x="48756" y="237553"/>
                    </a:lnTo>
                    <a:cubicBezTo>
                      <a:pt x="51137" y="237553"/>
                      <a:pt x="53137" y="235839"/>
                      <a:pt x="53518" y="233458"/>
                    </a:cubicBezTo>
                    <a:lnTo>
                      <a:pt x="73997" y="113728"/>
                    </a:lnTo>
                    <a:lnTo>
                      <a:pt x="125337" y="189643"/>
                    </a:lnTo>
                    <a:cubicBezTo>
                      <a:pt x="127147" y="192310"/>
                      <a:pt x="131623" y="192310"/>
                      <a:pt x="133433" y="189643"/>
                    </a:cubicBezTo>
                    <a:lnTo>
                      <a:pt x="184678" y="113728"/>
                    </a:lnTo>
                    <a:lnTo>
                      <a:pt x="205156" y="233458"/>
                    </a:lnTo>
                    <a:cubicBezTo>
                      <a:pt x="205633" y="235839"/>
                      <a:pt x="207633" y="237553"/>
                      <a:pt x="210014" y="237553"/>
                    </a:cubicBezTo>
                    <a:lnTo>
                      <a:pt x="253924" y="237553"/>
                    </a:lnTo>
                    <a:cubicBezTo>
                      <a:pt x="255353" y="237553"/>
                      <a:pt x="256687" y="236887"/>
                      <a:pt x="257639" y="235839"/>
                    </a:cubicBezTo>
                    <a:cubicBezTo>
                      <a:pt x="258592" y="234791"/>
                      <a:pt x="258973" y="233267"/>
                      <a:pt x="258687" y="231839"/>
                    </a:cubicBezTo>
                    <a:lnTo>
                      <a:pt x="218396" y="4001"/>
                    </a:lnTo>
                    <a:cubicBezTo>
                      <a:pt x="217825" y="1715"/>
                      <a:pt x="215824" y="0"/>
                      <a:pt x="213443" y="0"/>
                    </a:cubicBezTo>
                  </a:path>
                </a:pathLst>
              </a:custGeom>
              <a:solidFill>
                <a:srgbClr val="464648"/>
              </a:solidFill>
              <a:ln w="9525"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9D1291E7-D5DB-402C-8402-2E2325B37476}"/>
                  </a:ext>
                </a:extLst>
              </p:cNvPr>
              <p:cNvSpPr/>
              <p:nvPr/>
            </p:nvSpPr>
            <p:spPr>
              <a:xfrm>
                <a:off x="5537453" y="3048666"/>
                <a:ext cx="243649" cy="243649"/>
              </a:xfrm>
              <a:custGeom>
                <a:avLst/>
                <a:gdLst>
                  <a:gd name="connsiteX0" fmla="*/ 121825 w 243649"/>
                  <a:gd name="connsiteY0" fmla="*/ 51149 h 243649"/>
                  <a:gd name="connsiteX1" fmla="*/ 51149 w 243649"/>
                  <a:gd name="connsiteY1" fmla="*/ 121825 h 243649"/>
                  <a:gd name="connsiteX2" fmla="*/ 121825 w 243649"/>
                  <a:gd name="connsiteY2" fmla="*/ 192500 h 243649"/>
                  <a:gd name="connsiteX3" fmla="*/ 192500 w 243649"/>
                  <a:gd name="connsiteY3" fmla="*/ 121825 h 243649"/>
                  <a:gd name="connsiteX4" fmla="*/ 121825 w 243649"/>
                  <a:gd name="connsiteY4" fmla="*/ 51149 h 243649"/>
                  <a:gd name="connsiteX5" fmla="*/ 121825 w 243649"/>
                  <a:gd name="connsiteY5" fmla="*/ 243650 h 243649"/>
                  <a:gd name="connsiteX6" fmla="*/ 0 w 243649"/>
                  <a:gd name="connsiteY6" fmla="*/ 121825 h 243649"/>
                  <a:gd name="connsiteX7" fmla="*/ 121825 w 243649"/>
                  <a:gd name="connsiteY7" fmla="*/ 0 h 243649"/>
                  <a:gd name="connsiteX8" fmla="*/ 243650 w 243649"/>
                  <a:gd name="connsiteY8" fmla="*/ 121825 h 243649"/>
                  <a:gd name="connsiteX9" fmla="*/ 121825 w 243649"/>
                  <a:gd name="connsiteY9" fmla="*/ 243650 h 24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649" h="243649">
                    <a:moveTo>
                      <a:pt x="121825" y="51149"/>
                    </a:moveTo>
                    <a:cubicBezTo>
                      <a:pt x="82867" y="51149"/>
                      <a:pt x="51149" y="82868"/>
                      <a:pt x="51149" y="121825"/>
                    </a:cubicBezTo>
                    <a:cubicBezTo>
                      <a:pt x="51149" y="160782"/>
                      <a:pt x="82867" y="192500"/>
                      <a:pt x="121825" y="192500"/>
                    </a:cubicBezTo>
                    <a:cubicBezTo>
                      <a:pt x="160782" y="192500"/>
                      <a:pt x="192500" y="160782"/>
                      <a:pt x="192500" y="121825"/>
                    </a:cubicBezTo>
                    <a:cubicBezTo>
                      <a:pt x="192500" y="82868"/>
                      <a:pt x="160687" y="51149"/>
                      <a:pt x="121825" y="51149"/>
                    </a:cubicBezTo>
                    <a:moveTo>
                      <a:pt x="121825" y="243650"/>
                    </a:moveTo>
                    <a:cubicBezTo>
                      <a:pt x="54674" y="243650"/>
                      <a:pt x="0" y="188976"/>
                      <a:pt x="0" y="121825"/>
                    </a:cubicBezTo>
                    <a:cubicBezTo>
                      <a:pt x="0" y="54673"/>
                      <a:pt x="54674" y="0"/>
                      <a:pt x="121825" y="0"/>
                    </a:cubicBezTo>
                    <a:cubicBezTo>
                      <a:pt x="188976" y="0"/>
                      <a:pt x="243650" y="54673"/>
                      <a:pt x="243650" y="121825"/>
                    </a:cubicBezTo>
                    <a:cubicBezTo>
                      <a:pt x="243650" y="188976"/>
                      <a:pt x="188976" y="243650"/>
                      <a:pt x="121825" y="243650"/>
                    </a:cubicBezTo>
                  </a:path>
                </a:pathLst>
              </a:custGeom>
              <a:solidFill>
                <a:srgbClr val="464648"/>
              </a:solidFill>
              <a:ln w="9525"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ECE1F611-4101-446C-AEA8-BB5CAAB952A9}"/>
                  </a:ext>
                </a:extLst>
              </p:cNvPr>
              <p:cNvSpPr/>
              <p:nvPr/>
            </p:nvSpPr>
            <p:spPr>
              <a:xfrm>
                <a:off x="6671499" y="3048666"/>
                <a:ext cx="243649" cy="243649"/>
              </a:xfrm>
              <a:custGeom>
                <a:avLst/>
                <a:gdLst>
                  <a:gd name="connsiteX0" fmla="*/ 121825 w 243649"/>
                  <a:gd name="connsiteY0" fmla="*/ 51149 h 243649"/>
                  <a:gd name="connsiteX1" fmla="*/ 51149 w 243649"/>
                  <a:gd name="connsiteY1" fmla="*/ 121825 h 243649"/>
                  <a:gd name="connsiteX2" fmla="*/ 121825 w 243649"/>
                  <a:gd name="connsiteY2" fmla="*/ 192500 h 243649"/>
                  <a:gd name="connsiteX3" fmla="*/ 192500 w 243649"/>
                  <a:gd name="connsiteY3" fmla="*/ 121825 h 243649"/>
                  <a:gd name="connsiteX4" fmla="*/ 121825 w 243649"/>
                  <a:gd name="connsiteY4" fmla="*/ 51149 h 243649"/>
                  <a:gd name="connsiteX5" fmla="*/ 121825 w 243649"/>
                  <a:gd name="connsiteY5" fmla="*/ 243650 h 243649"/>
                  <a:gd name="connsiteX6" fmla="*/ 0 w 243649"/>
                  <a:gd name="connsiteY6" fmla="*/ 121825 h 243649"/>
                  <a:gd name="connsiteX7" fmla="*/ 121825 w 243649"/>
                  <a:gd name="connsiteY7" fmla="*/ 0 h 243649"/>
                  <a:gd name="connsiteX8" fmla="*/ 243650 w 243649"/>
                  <a:gd name="connsiteY8" fmla="*/ 121825 h 243649"/>
                  <a:gd name="connsiteX9" fmla="*/ 121825 w 243649"/>
                  <a:gd name="connsiteY9" fmla="*/ 243650 h 24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649" h="243649">
                    <a:moveTo>
                      <a:pt x="121825" y="51149"/>
                    </a:moveTo>
                    <a:cubicBezTo>
                      <a:pt x="82867" y="51149"/>
                      <a:pt x="51149" y="82868"/>
                      <a:pt x="51149" y="121825"/>
                    </a:cubicBezTo>
                    <a:cubicBezTo>
                      <a:pt x="51149" y="160782"/>
                      <a:pt x="82867" y="192500"/>
                      <a:pt x="121825" y="192500"/>
                    </a:cubicBezTo>
                    <a:cubicBezTo>
                      <a:pt x="160782" y="192500"/>
                      <a:pt x="192500" y="160782"/>
                      <a:pt x="192500" y="121825"/>
                    </a:cubicBezTo>
                    <a:cubicBezTo>
                      <a:pt x="192500" y="82868"/>
                      <a:pt x="160782" y="51149"/>
                      <a:pt x="121825" y="51149"/>
                    </a:cubicBezTo>
                    <a:moveTo>
                      <a:pt x="121825" y="243650"/>
                    </a:moveTo>
                    <a:cubicBezTo>
                      <a:pt x="54674" y="243650"/>
                      <a:pt x="0" y="188976"/>
                      <a:pt x="0" y="121825"/>
                    </a:cubicBezTo>
                    <a:cubicBezTo>
                      <a:pt x="0" y="54673"/>
                      <a:pt x="54674" y="0"/>
                      <a:pt x="121825" y="0"/>
                    </a:cubicBezTo>
                    <a:cubicBezTo>
                      <a:pt x="188976" y="0"/>
                      <a:pt x="243650" y="54673"/>
                      <a:pt x="243650" y="121825"/>
                    </a:cubicBezTo>
                    <a:cubicBezTo>
                      <a:pt x="243650" y="188976"/>
                      <a:pt x="188976" y="243650"/>
                      <a:pt x="121825" y="243650"/>
                    </a:cubicBezTo>
                  </a:path>
                </a:pathLst>
              </a:custGeom>
              <a:solidFill>
                <a:srgbClr val="464648"/>
              </a:solidFill>
              <a:ln w="9525"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AE062805-5B81-444C-B0FD-BB2ECB4E4323}"/>
                  </a:ext>
                </a:extLst>
              </p:cNvPr>
              <p:cNvSpPr/>
              <p:nvPr/>
            </p:nvSpPr>
            <p:spPr>
              <a:xfrm>
                <a:off x="6191789" y="3047618"/>
                <a:ext cx="242093" cy="240506"/>
              </a:xfrm>
              <a:custGeom>
                <a:avLst/>
                <a:gdLst>
                  <a:gd name="connsiteX0" fmla="*/ 93472 w 242093"/>
                  <a:gd name="connsiteY0" fmla="*/ 156115 h 240506"/>
                  <a:gd name="connsiteX1" fmla="*/ 121190 w 242093"/>
                  <a:gd name="connsiteY1" fmla="*/ 95345 h 240506"/>
                  <a:gd name="connsiteX2" fmla="*/ 149193 w 242093"/>
                  <a:gd name="connsiteY2" fmla="*/ 156115 h 240506"/>
                  <a:gd name="connsiteX3" fmla="*/ 93472 w 242093"/>
                  <a:gd name="connsiteY3" fmla="*/ 156115 h 240506"/>
                  <a:gd name="connsiteX4" fmla="*/ 241586 w 242093"/>
                  <a:gd name="connsiteY4" fmla="*/ 233553 h 240506"/>
                  <a:gd name="connsiteX5" fmla="*/ 128715 w 242093"/>
                  <a:gd name="connsiteY5" fmla="*/ 2762 h 240506"/>
                  <a:gd name="connsiteX6" fmla="*/ 124333 w 242093"/>
                  <a:gd name="connsiteY6" fmla="*/ 0 h 240506"/>
                  <a:gd name="connsiteX7" fmla="*/ 117761 w 242093"/>
                  <a:gd name="connsiteY7" fmla="*/ 0 h 240506"/>
                  <a:gd name="connsiteX8" fmla="*/ 113379 w 242093"/>
                  <a:gd name="connsiteY8" fmla="*/ 2762 h 240506"/>
                  <a:gd name="connsiteX9" fmla="*/ 508 w 242093"/>
                  <a:gd name="connsiteY9" fmla="*/ 233553 h 240506"/>
                  <a:gd name="connsiteX10" fmla="*/ 794 w 242093"/>
                  <a:gd name="connsiteY10" fmla="*/ 238220 h 240506"/>
                  <a:gd name="connsiteX11" fmla="*/ 4890 w 242093"/>
                  <a:gd name="connsiteY11" fmla="*/ 240506 h 240506"/>
                  <a:gd name="connsiteX12" fmla="*/ 53181 w 242093"/>
                  <a:gd name="connsiteY12" fmla="*/ 240506 h 240506"/>
                  <a:gd name="connsiteX13" fmla="*/ 57658 w 242093"/>
                  <a:gd name="connsiteY13" fmla="*/ 237744 h 240506"/>
                  <a:gd name="connsiteX14" fmla="*/ 75565 w 242093"/>
                  <a:gd name="connsiteY14" fmla="*/ 198787 h 240506"/>
                  <a:gd name="connsiteX15" fmla="*/ 167005 w 242093"/>
                  <a:gd name="connsiteY15" fmla="*/ 198787 h 240506"/>
                  <a:gd name="connsiteX16" fmla="*/ 185293 w 242093"/>
                  <a:gd name="connsiteY16" fmla="*/ 237744 h 240506"/>
                  <a:gd name="connsiteX17" fmla="*/ 189675 w 242093"/>
                  <a:gd name="connsiteY17" fmla="*/ 240506 h 240506"/>
                  <a:gd name="connsiteX18" fmla="*/ 237204 w 242093"/>
                  <a:gd name="connsiteY18" fmla="*/ 240506 h 240506"/>
                  <a:gd name="connsiteX19" fmla="*/ 241300 w 242093"/>
                  <a:gd name="connsiteY19" fmla="*/ 238220 h 240506"/>
                  <a:gd name="connsiteX20" fmla="*/ 241586 w 242093"/>
                  <a:gd name="connsiteY20" fmla="*/ 233553 h 240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2093" h="240506">
                    <a:moveTo>
                      <a:pt x="93472" y="156115"/>
                    </a:moveTo>
                    <a:lnTo>
                      <a:pt x="121190" y="95345"/>
                    </a:lnTo>
                    <a:lnTo>
                      <a:pt x="149193" y="156115"/>
                    </a:lnTo>
                    <a:lnTo>
                      <a:pt x="93472" y="156115"/>
                    </a:lnTo>
                    <a:close/>
                    <a:moveTo>
                      <a:pt x="241586" y="233553"/>
                    </a:moveTo>
                    <a:lnTo>
                      <a:pt x="128715" y="2762"/>
                    </a:lnTo>
                    <a:cubicBezTo>
                      <a:pt x="127953" y="1143"/>
                      <a:pt x="126238" y="0"/>
                      <a:pt x="124333" y="0"/>
                    </a:cubicBezTo>
                    <a:lnTo>
                      <a:pt x="117761" y="0"/>
                    </a:lnTo>
                    <a:cubicBezTo>
                      <a:pt x="115951" y="0"/>
                      <a:pt x="114237" y="1048"/>
                      <a:pt x="113379" y="2762"/>
                    </a:cubicBezTo>
                    <a:lnTo>
                      <a:pt x="508" y="233553"/>
                    </a:lnTo>
                    <a:cubicBezTo>
                      <a:pt x="-254" y="235077"/>
                      <a:pt x="-159" y="236887"/>
                      <a:pt x="794" y="238220"/>
                    </a:cubicBezTo>
                    <a:cubicBezTo>
                      <a:pt x="1651" y="239649"/>
                      <a:pt x="3270" y="240506"/>
                      <a:pt x="4890" y="240506"/>
                    </a:cubicBezTo>
                    <a:lnTo>
                      <a:pt x="53181" y="240506"/>
                    </a:lnTo>
                    <a:cubicBezTo>
                      <a:pt x="55086" y="240506"/>
                      <a:pt x="56801" y="239459"/>
                      <a:pt x="57658" y="237744"/>
                    </a:cubicBezTo>
                    <a:lnTo>
                      <a:pt x="75565" y="198787"/>
                    </a:lnTo>
                    <a:lnTo>
                      <a:pt x="167005" y="198787"/>
                    </a:lnTo>
                    <a:lnTo>
                      <a:pt x="185293" y="237744"/>
                    </a:lnTo>
                    <a:cubicBezTo>
                      <a:pt x="186055" y="239459"/>
                      <a:pt x="187770" y="240506"/>
                      <a:pt x="189675" y="240506"/>
                    </a:cubicBezTo>
                    <a:lnTo>
                      <a:pt x="237204" y="240506"/>
                    </a:lnTo>
                    <a:cubicBezTo>
                      <a:pt x="238919" y="240506"/>
                      <a:pt x="240443" y="239649"/>
                      <a:pt x="241300" y="238220"/>
                    </a:cubicBezTo>
                    <a:cubicBezTo>
                      <a:pt x="242253" y="236887"/>
                      <a:pt x="242348" y="235077"/>
                      <a:pt x="241586" y="233553"/>
                    </a:cubicBezTo>
                  </a:path>
                </a:pathLst>
              </a:custGeom>
              <a:solidFill>
                <a:srgbClr val="464648"/>
              </a:solidFill>
              <a:ln w="9525" cap="flat">
                <a:noFill/>
                <a:prstDash val="solid"/>
                <a:miter/>
              </a:ln>
            </p:spPr>
            <p:txBody>
              <a:bodyPr rtlCol="0" anchor="ctr"/>
              <a:lstStyle/>
              <a:p>
                <a:endParaRPr lang="en-US"/>
              </a:p>
            </p:txBody>
          </p:sp>
        </p:grpSp>
        <p:grpSp>
          <p:nvGrpSpPr>
            <p:cNvPr id="5" name="Graphic 37">
              <a:extLst>
                <a:ext uri="{FF2B5EF4-FFF2-40B4-BE49-F238E27FC236}">
                  <a16:creationId xmlns:a16="http://schemas.microsoft.com/office/drawing/2014/main" id="{5039190E-0C5E-4862-8EA2-9E9DC2F4506D}"/>
                </a:ext>
              </a:extLst>
            </p:cNvPr>
            <p:cNvGrpSpPr/>
            <p:nvPr/>
          </p:nvGrpSpPr>
          <p:grpSpPr>
            <a:xfrm>
              <a:off x="4262437" y="2857500"/>
              <a:ext cx="1132808" cy="1139952"/>
              <a:chOff x="4262437" y="2857500"/>
              <a:chExt cx="1132808" cy="1139952"/>
            </a:xfrm>
          </p:grpSpPr>
          <p:sp>
            <p:nvSpPr>
              <p:cNvPr id="34" name="Freeform: Shape 33">
                <a:extLst>
                  <a:ext uri="{FF2B5EF4-FFF2-40B4-BE49-F238E27FC236}">
                    <a16:creationId xmlns:a16="http://schemas.microsoft.com/office/drawing/2014/main" id="{A9513AB8-94A9-4241-B45E-C5112A3246DA}"/>
                  </a:ext>
                </a:extLst>
              </p:cNvPr>
              <p:cNvSpPr/>
              <p:nvPr/>
            </p:nvSpPr>
            <p:spPr>
              <a:xfrm>
                <a:off x="4639626" y="3578447"/>
                <a:ext cx="191357" cy="374999"/>
              </a:xfrm>
              <a:custGeom>
                <a:avLst/>
                <a:gdLst>
                  <a:gd name="connsiteX0" fmla="*/ 0 w 191357"/>
                  <a:gd name="connsiteY0" fmla="*/ 141351 h 374999"/>
                  <a:gd name="connsiteX1" fmla="*/ 0 w 191357"/>
                  <a:gd name="connsiteY1" fmla="*/ 374999 h 374999"/>
                  <a:gd name="connsiteX2" fmla="*/ 191357 w 191357"/>
                  <a:gd name="connsiteY2" fmla="*/ 233744 h 374999"/>
                  <a:gd name="connsiteX3" fmla="*/ 191357 w 191357"/>
                  <a:gd name="connsiteY3" fmla="*/ 0 h 374999"/>
                </a:gdLst>
                <a:ahLst/>
                <a:cxnLst>
                  <a:cxn ang="0">
                    <a:pos x="connsiteX0" y="connsiteY0"/>
                  </a:cxn>
                  <a:cxn ang="0">
                    <a:pos x="connsiteX1" y="connsiteY1"/>
                  </a:cxn>
                  <a:cxn ang="0">
                    <a:pos x="connsiteX2" y="connsiteY2"/>
                  </a:cxn>
                  <a:cxn ang="0">
                    <a:pos x="connsiteX3" y="connsiteY3"/>
                  </a:cxn>
                </a:cxnLst>
                <a:rect l="l" t="t" r="r" b="b"/>
                <a:pathLst>
                  <a:path w="191357" h="374999">
                    <a:moveTo>
                      <a:pt x="0" y="141351"/>
                    </a:moveTo>
                    <a:lnTo>
                      <a:pt x="0" y="374999"/>
                    </a:lnTo>
                    <a:lnTo>
                      <a:pt x="191357" y="233744"/>
                    </a:lnTo>
                    <a:lnTo>
                      <a:pt x="191357" y="0"/>
                    </a:lnTo>
                    <a:close/>
                  </a:path>
                </a:pathLst>
              </a:custGeom>
              <a:solidFill>
                <a:srgbClr val="914220"/>
              </a:solidFill>
              <a:ln w="9525"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F4CF4644-9742-455A-A4C8-99139D06BD9B}"/>
                  </a:ext>
                </a:extLst>
              </p:cNvPr>
              <p:cNvSpPr/>
              <p:nvPr/>
            </p:nvSpPr>
            <p:spPr>
              <a:xfrm>
                <a:off x="4830984" y="3578447"/>
                <a:ext cx="191357" cy="374999"/>
              </a:xfrm>
              <a:custGeom>
                <a:avLst/>
                <a:gdLst>
                  <a:gd name="connsiteX0" fmla="*/ 0 w 191357"/>
                  <a:gd name="connsiteY0" fmla="*/ 233744 h 374999"/>
                  <a:gd name="connsiteX1" fmla="*/ 191357 w 191357"/>
                  <a:gd name="connsiteY1" fmla="*/ 374999 h 374999"/>
                  <a:gd name="connsiteX2" fmla="*/ 191357 w 191357"/>
                  <a:gd name="connsiteY2" fmla="*/ 141351 h 374999"/>
                  <a:gd name="connsiteX3" fmla="*/ 0 w 191357"/>
                  <a:gd name="connsiteY3" fmla="*/ 0 h 374999"/>
                </a:gdLst>
                <a:ahLst/>
                <a:cxnLst>
                  <a:cxn ang="0">
                    <a:pos x="connsiteX0" y="connsiteY0"/>
                  </a:cxn>
                  <a:cxn ang="0">
                    <a:pos x="connsiteX1" y="connsiteY1"/>
                  </a:cxn>
                  <a:cxn ang="0">
                    <a:pos x="connsiteX2" y="connsiteY2"/>
                  </a:cxn>
                  <a:cxn ang="0">
                    <a:pos x="connsiteX3" y="connsiteY3"/>
                  </a:cxn>
                </a:cxnLst>
                <a:rect l="l" t="t" r="r" b="b"/>
                <a:pathLst>
                  <a:path w="191357" h="374999">
                    <a:moveTo>
                      <a:pt x="0" y="233744"/>
                    </a:moveTo>
                    <a:lnTo>
                      <a:pt x="191357" y="374999"/>
                    </a:lnTo>
                    <a:lnTo>
                      <a:pt x="191357" y="141351"/>
                    </a:lnTo>
                    <a:lnTo>
                      <a:pt x="0" y="0"/>
                    </a:lnTo>
                    <a:close/>
                  </a:path>
                </a:pathLst>
              </a:custGeom>
              <a:solidFill>
                <a:srgbClr val="D15627"/>
              </a:solidFill>
              <a:ln w="9525"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B6183F67-03EC-4F42-A3B8-8F44EE2760EC}"/>
                  </a:ext>
                </a:extLst>
              </p:cNvPr>
              <p:cNvSpPr/>
              <p:nvPr/>
            </p:nvSpPr>
            <p:spPr>
              <a:xfrm>
                <a:off x="4830984" y="3878770"/>
                <a:ext cx="136493" cy="118681"/>
              </a:xfrm>
              <a:custGeom>
                <a:avLst/>
                <a:gdLst>
                  <a:gd name="connsiteX0" fmla="*/ 0 w 136493"/>
                  <a:gd name="connsiteY0" fmla="*/ 118681 h 118681"/>
                  <a:gd name="connsiteX1" fmla="*/ 136493 w 136493"/>
                  <a:gd name="connsiteY1" fmla="*/ 100775 h 118681"/>
                  <a:gd name="connsiteX2" fmla="*/ 0 w 136493"/>
                  <a:gd name="connsiteY2" fmla="*/ 0 h 118681"/>
                  <a:gd name="connsiteX3" fmla="*/ 0 w 136493"/>
                  <a:gd name="connsiteY3" fmla="*/ 118681 h 118681"/>
                </a:gdLst>
                <a:ahLst/>
                <a:cxnLst>
                  <a:cxn ang="0">
                    <a:pos x="connsiteX0" y="connsiteY0"/>
                  </a:cxn>
                  <a:cxn ang="0">
                    <a:pos x="connsiteX1" y="connsiteY1"/>
                  </a:cxn>
                  <a:cxn ang="0">
                    <a:pos x="connsiteX2" y="connsiteY2"/>
                  </a:cxn>
                  <a:cxn ang="0">
                    <a:pos x="connsiteX3" y="connsiteY3"/>
                  </a:cxn>
                </a:cxnLst>
                <a:rect l="l" t="t" r="r" b="b"/>
                <a:pathLst>
                  <a:path w="136493" h="118681">
                    <a:moveTo>
                      <a:pt x="0" y="118681"/>
                    </a:moveTo>
                    <a:cubicBezTo>
                      <a:pt x="47149" y="118396"/>
                      <a:pt x="92774" y="111823"/>
                      <a:pt x="136493" y="100775"/>
                    </a:cubicBezTo>
                    <a:lnTo>
                      <a:pt x="0" y="0"/>
                    </a:lnTo>
                    <a:lnTo>
                      <a:pt x="0" y="118681"/>
                    </a:lnTo>
                    <a:close/>
                  </a:path>
                </a:pathLst>
              </a:custGeom>
              <a:solidFill>
                <a:srgbClr val="914220"/>
              </a:solidFill>
              <a:ln w="9525"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032A3ABD-B277-4E72-83E9-F4569F3F922A}"/>
                  </a:ext>
                </a:extLst>
              </p:cNvPr>
              <p:cNvSpPr/>
              <p:nvPr/>
            </p:nvSpPr>
            <p:spPr>
              <a:xfrm>
                <a:off x="4975954" y="3472148"/>
                <a:ext cx="297465" cy="297846"/>
              </a:xfrm>
              <a:custGeom>
                <a:avLst/>
                <a:gdLst>
                  <a:gd name="connsiteX0" fmla="*/ 222218 w 297465"/>
                  <a:gd name="connsiteY0" fmla="*/ 72200 h 297846"/>
                  <a:gd name="connsiteX1" fmla="*/ 0 w 297465"/>
                  <a:gd name="connsiteY1" fmla="*/ 0 h 297846"/>
                  <a:gd name="connsiteX2" fmla="*/ 75247 w 297465"/>
                  <a:gd name="connsiteY2" fmla="*/ 225647 h 297846"/>
                  <a:gd name="connsiteX3" fmla="*/ 297466 w 297465"/>
                  <a:gd name="connsiteY3" fmla="*/ 297847 h 297846"/>
                </a:gdLst>
                <a:ahLst/>
                <a:cxnLst>
                  <a:cxn ang="0">
                    <a:pos x="connsiteX0" y="connsiteY0"/>
                  </a:cxn>
                  <a:cxn ang="0">
                    <a:pos x="connsiteX1" y="connsiteY1"/>
                  </a:cxn>
                  <a:cxn ang="0">
                    <a:pos x="connsiteX2" y="connsiteY2"/>
                  </a:cxn>
                  <a:cxn ang="0">
                    <a:pos x="connsiteX3" y="connsiteY3"/>
                  </a:cxn>
                </a:cxnLst>
                <a:rect l="l" t="t" r="r" b="b"/>
                <a:pathLst>
                  <a:path w="297465" h="297846">
                    <a:moveTo>
                      <a:pt x="222218" y="72200"/>
                    </a:moveTo>
                    <a:lnTo>
                      <a:pt x="0" y="0"/>
                    </a:lnTo>
                    <a:lnTo>
                      <a:pt x="75247" y="225647"/>
                    </a:lnTo>
                    <a:lnTo>
                      <a:pt x="297466" y="297847"/>
                    </a:lnTo>
                    <a:close/>
                  </a:path>
                </a:pathLst>
              </a:custGeom>
              <a:solidFill>
                <a:srgbClr val="366A34"/>
              </a:solidFill>
              <a:ln w="9525"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84DE7406-F111-4841-9AC7-5D390CE9FAA5}"/>
                  </a:ext>
                </a:extLst>
              </p:cNvPr>
              <p:cNvSpPr/>
              <p:nvPr/>
            </p:nvSpPr>
            <p:spPr>
              <a:xfrm>
                <a:off x="4975859" y="3333845"/>
                <a:ext cx="415861" cy="210502"/>
              </a:xfrm>
              <a:custGeom>
                <a:avLst/>
                <a:gdLst>
                  <a:gd name="connsiteX0" fmla="*/ 415861 w 415861"/>
                  <a:gd name="connsiteY0" fmla="*/ 72200 h 210502"/>
                  <a:gd name="connsiteX1" fmla="*/ 193548 w 415861"/>
                  <a:gd name="connsiteY1" fmla="*/ 0 h 210502"/>
                  <a:gd name="connsiteX2" fmla="*/ 0 w 415861"/>
                  <a:gd name="connsiteY2" fmla="*/ 138303 h 210502"/>
                  <a:gd name="connsiteX3" fmla="*/ 222313 w 415861"/>
                  <a:gd name="connsiteY3" fmla="*/ 210503 h 210502"/>
                </a:gdLst>
                <a:ahLst/>
                <a:cxnLst>
                  <a:cxn ang="0">
                    <a:pos x="connsiteX0" y="connsiteY0"/>
                  </a:cxn>
                  <a:cxn ang="0">
                    <a:pos x="connsiteX1" y="connsiteY1"/>
                  </a:cxn>
                  <a:cxn ang="0">
                    <a:pos x="connsiteX2" y="connsiteY2"/>
                  </a:cxn>
                  <a:cxn ang="0">
                    <a:pos x="connsiteX3" y="connsiteY3"/>
                  </a:cxn>
                </a:cxnLst>
                <a:rect l="l" t="t" r="r" b="b"/>
                <a:pathLst>
                  <a:path w="415861" h="210502">
                    <a:moveTo>
                      <a:pt x="415861" y="72200"/>
                    </a:moveTo>
                    <a:lnTo>
                      <a:pt x="193548" y="0"/>
                    </a:lnTo>
                    <a:lnTo>
                      <a:pt x="0" y="138303"/>
                    </a:lnTo>
                    <a:lnTo>
                      <a:pt x="222313" y="210503"/>
                    </a:lnTo>
                    <a:close/>
                  </a:path>
                </a:pathLst>
              </a:custGeom>
              <a:solidFill>
                <a:srgbClr val="669940"/>
              </a:solidFill>
              <a:ln w="9525"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60C05B61-F3C9-44B6-B0B5-DA34164D2BE3}"/>
                  </a:ext>
                </a:extLst>
              </p:cNvPr>
              <p:cNvSpPr/>
              <p:nvPr/>
            </p:nvSpPr>
            <p:spPr>
              <a:xfrm>
                <a:off x="5258942" y="3466337"/>
                <a:ext cx="136302" cy="133731"/>
              </a:xfrm>
              <a:custGeom>
                <a:avLst/>
                <a:gdLst>
                  <a:gd name="connsiteX0" fmla="*/ 111538 w 136302"/>
                  <a:gd name="connsiteY0" fmla="*/ 133731 h 133731"/>
                  <a:gd name="connsiteX1" fmla="*/ 136303 w 136302"/>
                  <a:gd name="connsiteY1" fmla="*/ 0 h 133731"/>
                  <a:gd name="connsiteX2" fmla="*/ 0 w 136302"/>
                  <a:gd name="connsiteY2" fmla="*/ 97441 h 133731"/>
                  <a:gd name="connsiteX3" fmla="*/ 111538 w 136302"/>
                  <a:gd name="connsiteY3" fmla="*/ 133731 h 133731"/>
                </a:gdLst>
                <a:ahLst/>
                <a:cxnLst>
                  <a:cxn ang="0">
                    <a:pos x="connsiteX0" y="connsiteY0"/>
                  </a:cxn>
                  <a:cxn ang="0">
                    <a:pos x="connsiteX1" y="connsiteY1"/>
                  </a:cxn>
                  <a:cxn ang="0">
                    <a:pos x="connsiteX2" y="connsiteY2"/>
                  </a:cxn>
                  <a:cxn ang="0">
                    <a:pos x="connsiteX3" y="connsiteY3"/>
                  </a:cxn>
                </a:cxnLst>
                <a:rect l="l" t="t" r="r" b="b"/>
                <a:pathLst>
                  <a:path w="136302" h="133731">
                    <a:moveTo>
                      <a:pt x="111538" y="133731"/>
                    </a:moveTo>
                    <a:cubicBezTo>
                      <a:pt x="125063" y="91154"/>
                      <a:pt x="133159" y="46292"/>
                      <a:pt x="136303" y="0"/>
                    </a:cubicBezTo>
                    <a:lnTo>
                      <a:pt x="0" y="97441"/>
                    </a:lnTo>
                    <a:lnTo>
                      <a:pt x="111538" y="133731"/>
                    </a:lnTo>
                    <a:close/>
                  </a:path>
                </a:pathLst>
              </a:custGeom>
              <a:solidFill>
                <a:srgbClr val="366A34"/>
              </a:solidFill>
              <a:ln w="9525"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66C02B20-D64C-4D36-B143-7879244B6C25}"/>
                  </a:ext>
                </a:extLst>
              </p:cNvPr>
              <p:cNvSpPr/>
              <p:nvPr/>
            </p:nvSpPr>
            <p:spPr>
              <a:xfrm>
                <a:off x="4917852" y="3109436"/>
                <a:ext cx="375285" cy="190881"/>
              </a:xfrm>
              <a:custGeom>
                <a:avLst/>
                <a:gdLst>
                  <a:gd name="connsiteX0" fmla="*/ 237935 w 375285"/>
                  <a:gd name="connsiteY0" fmla="*/ 189071 h 190881"/>
                  <a:gd name="connsiteX1" fmla="*/ 375285 w 375285"/>
                  <a:gd name="connsiteY1" fmla="*/ 0 h 190881"/>
                  <a:gd name="connsiteX2" fmla="*/ 137446 w 375285"/>
                  <a:gd name="connsiteY2" fmla="*/ 1810 h 190881"/>
                  <a:gd name="connsiteX3" fmla="*/ 0 w 375285"/>
                  <a:gd name="connsiteY3" fmla="*/ 190881 h 190881"/>
                </a:gdLst>
                <a:ahLst/>
                <a:cxnLst>
                  <a:cxn ang="0">
                    <a:pos x="connsiteX0" y="connsiteY0"/>
                  </a:cxn>
                  <a:cxn ang="0">
                    <a:pos x="connsiteX1" y="connsiteY1"/>
                  </a:cxn>
                  <a:cxn ang="0">
                    <a:pos x="connsiteX2" y="connsiteY2"/>
                  </a:cxn>
                  <a:cxn ang="0">
                    <a:pos x="connsiteX3" y="connsiteY3"/>
                  </a:cxn>
                </a:cxnLst>
                <a:rect l="l" t="t" r="r" b="b"/>
                <a:pathLst>
                  <a:path w="375285" h="190881">
                    <a:moveTo>
                      <a:pt x="237935" y="189071"/>
                    </a:moveTo>
                    <a:lnTo>
                      <a:pt x="375285" y="0"/>
                    </a:lnTo>
                    <a:lnTo>
                      <a:pt x="137446" y="1810"/>
                    </a:lnTo>
                    <a:lnTo>
                      <a:pt x="0" y="190881"/>
                    </a:lnTo>
                    <a:close/>
                  </a:path>
                </a:pathLst>
              </a:custGeom>
              <a:solidFill>
                <a:srgbClr val="0068A7"/>
              </a:solidFill>
              <a:ln w="9525"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EF441D3E-4C5B-45F9-9750-E8D58017C614}"/>
                  </a:ext>
                </a:extLst>
              </p:cNvPr>
              <p:cNvSpPr/>
              <p:nvPr/>
            </p:nvSpPr>
            <p:spPr>
              <a:xfrm>
                <a:off x="4846128" y="2884455"/>
                <a:ext cx="209168" cy="415861"/>
              </a:xfrm>
              <a:custGeom>
                <a:avLst/>
                <a:gdLst>
                  <a:gd name="connsiteX0" fmla="*/ 209169 w 209168"/>
                  <a:gd name="connsiteY0" fmla="*/ 226790 h 415861"/>
                  <a:gd name="connsiteX1" fmla="*/ 137350 w 209168"/>
                  <a:gd name="connsiteY1" fmla="*/ 0 h 415861"/>
                  <a:gd name="connsiteX2" fmla="*/ 0 w 209168"/>
                  <a:gd name="connsiteY2" fmla="*/ 189071 h 415861"/>
                  <a:gd name="connsiteX3" fmla="*/ 71723 w 209168"/>
                  <a:gd name="connsiteY3" fmla="*/ 415862 h 415861"/>
                </a:gdLst>
                <a:ahLst/>
                <a:cxnLst>
                  <a:cxn ang="0">
                    <a:pos x="connsiteX0" y="connsiteY0"/>
                  </a:cxn>
                  <a:cxn ang="0">
                    <a:pos x="connsiteX1" y="connsiteY1"/>
                  </a:cxn>
                  <a:cxn ang="0">
                    <a:pos x="connsiteX2" y="connsiteY2"/>
                  </a:cxn>
                  <a:cxn ang="0">
                    <a:pos x="connsiteX3" y="connsiteY3"/>
                  </a:cxn>
                </a:cxnLst>
                <a:rect l="l" t="t" r="r" b="b"/>
                <a:pathLst>
                  <a:path w="209168" h="415861">
                    <a:moveTo>
                      <a:pt x="209169" y="226790"/>
                    </a:moveTo>
                    <a:lnTo>
                      <a:pt x="137350" y="0"/>
                    </a:lnTo>
                    <a:lnTo>
                      <a:pt x="0" y="189071"/>
                    </a:lnTo>
                    <a:lnTo>
                      <a:pt x="71723" y="415862"/>
                    </a:lnTo>
                    <a:close/>
                  </a:path>
                </a:pathLst>
              </a:custGeom>
              <a:solidFill>
                <a:srgbClr val="22A2DC"/>
              </a:solidFill>
              <a:ln w="9525"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61F0355D-6F95-4418-95D1-C7BF83B7FD7C}"/>
                  </a:ext>
                </a:extLst>
              </p:cNvPr>
              <p:cNvSpPr/>
              <p:nvPr/>
            </p:nvSpPr>
            <p:spPr>
              <a:xfrm>
                <a:off x="5041677" y="2899600"/>
                <a:ext cx="118681" cy="159829"/>
              </a:xfrm>
              <a:custGeom>
                <a:avLst/>
                <a:gdLst>
                  <a:gd name="connsiteX0" fmla="*/ 118681 w 118681"/>
                  <a:gd name="connsiteY0" fmla="*/ 66103 h 159829"/>
                  <a:gd name="connsiteX1" fmla="*/ 0 w 118681"/>
                  <a:gd name="connsiteY1" fmla="*/ 0 h 159829"/>
                  <a:gd name="connsiteX2" fmla="*/ 50578 w 118681"/>
                  <a:gd name="connsiteY2" fmla="*/ 159830 h 159829"/>
                  <a:gd name="connsiteX3" fmla="*/ 118681 w 118681"/>
                  <a:gd name="connsiteY3" fmla="*/ 66103 h 159829"/>
                </a:gdLst>
                <a:ahLst/>
                <a:cxnLst>
                  <a:cxn ang="0">
                    <a:pos x="connsiteX0" y="connsiteY0"/>
                  </a:cxn>
                  <a:cxn ang="0">
                    <a:pos x="connsiteX1" y="connsiteY1"/>
                  </a:cxn>
                  <a:cxn ang="0">
                    <a:pos x="connsiteX2" y="connsiteY2"/>
                  </a:cxn>
                  <a:cxn ang="0">
                    <a:pos x="connsiteX3" y="connsiteY3"/>
                  </a:cxn>
                </a:cxnLst>
                <a:rect l="l" t="t" r="r" b="b"/>
                <a:pathLst>
                  <a:path w="118681" h="159829">
                    <a:moveTo>
                      <a:pt x="118681" y="66103"/>
                    </a:moveTo>
                    <a:cubicBezTo>
                      <a:pt x="82106" y="39624"/>
                      <a:pt x="42386" y="17240"/>
                      <a:pt x="0" y="0"/>
                    </a:cubicBezTo>
                    <a:lnTo>
                      <a:pt x="50578" y="159830"/>
                    </a:lnTo>
                    <a:lnTo>
                      <a:pt x="118681" y="66103"/>
                    </a:lnTo>
                    <a:close/>
                  </a:path>
                </a:pathLst>
              </a:custGeom>
              <a:solidFill>
                <a:srgbClr val="0068A7"/>
              </a:solidFill>
              <a:ln w="9525"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EB5DDA9A-B926-462F-91DD-C95818904246}"/>
                  </a:ext>
                </a:extLst>
              </p:cNvPr>
              <p:cNvSpPr/>
              <p:nvPr/>
            </p:nvSpPr>
            <p:spPr>
              <a:xfrm>
                <a:off x="4601907" y="2885694"/>
                <a:ext cx="209168" cy="415861"/>
              </a:xfrm>
              <a:custGeom>
                <a:avLst/>
                <a:gdLst>
                  <a:gd name="connsiteX0" fmla="*/ 209169 w 209168"/>
                  <a:gd name="connsiteY0" fmla="*/ 189071 h 415861"/>
                  <a:gd name="connsiteX1" fmla="*/ 71723 w 209168"/>
                  <a:gd name="connsiteY1" fmla="*/ 0 h 415861"/>
                  <a:gd name="connsiteX2" fmla="*/ 0 w 209168"/>
                  <a:gd name="connsiteY2" fmla="*/ 226790 h 415861"/>
                  <a:gd name="connsiteX3" fmla="*/ 137351 w 209168"/>
                  <a:gd name="connsiteY3" fmla="*/ 415862 h 415861"/>
                </a:gdLst>
                <a:ahLst/>
                <a:cxnLst>
                  <a:cxn ang="0">
                    <a:pos x="connsiteX0" y="connsiteY0"/>
                  </a:cxn>
                  <a:cxn ang="0">
                    <a:pos x="connsiteX1" y="connsiteY1"/>
                  </a:cxn>
                  <a:cxn ang="0">
                    <a:pos x="connsiteX2" y="connsiteY2"/>
                  </a:cxn>
                  <a:cxn ang="0">
                    <a:pos x="connsiteX3" y="connsiteY3"/>
                  </a:cxn>
                </a:cxnLst>
                <a:rect l="l" t="t" r="r" b="b"/>
                <a:pathLst>
                  <a:path w="209168" h="415861">
                    <a:moveTo>
                      <a:pt x="209169" y="189071"/>
                    </a:moveTo>
                    <a:lnTo>
                      <a:pt x="71723" y="0"/>
                    </a:lnTo>
                    <a:lnTo>
                      <a:pt x="0" y="226790"/>
                    </a:lnTo>
                    <a:lnTo>
                      <a:pt x="137351" y="415862"/>
                    </a:lnTo>
                    <a:close/>
                  </a:path>
                </a:pathLst>
              </a:custGeom>
              <a:solidFill>
                <a:srgbClr val="005298"/>
              </a:solidFill>
              <a:ln w="9525"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D96AEF56-5198-4A6F-B65D-BCA04DEE1459}"/>
                  </a:ext>
                </a:extLst>
              </p:cNvPr>
              <p:cNvSpPr/>
              <p:nvPr/>
            </p:nvSpPr>
            <p:spPr>
              <a:xfrm>
                <a:off x="4364068" y="3110674"/>
                <a:ext cx="375189" cy="190880"/>
              </a:xfrm>
              <a:custGeom>
                <a:avLst/>
                <a:gdLst>
                  <a:gd name="connsiteX0" fmla="*/ 375190 w 375189"/>
                  <a:gd name="connsiteY0" fmla="*/ 190881 h 190880"/>
                  <a:gd name="connsiteX1" fmla="*/ 237839 w 375189"/>
                  <a:gd name="connsiteY1" fmla="*/ 1810 h 190880"/>
                  <a:gd name="connsiteX2" fmla="*/ 0 w 375189"/>
                  <a:gd name="connsiteY2" fmla="*/ 0 h 190880"/>
                  <a:gd name="connsiteX3" fmla="*/ 137351 w 375189"/>
                  <a:gd name="connsiteY3" fmla="*/ 189071 h 190880"/>
                </a:gdLst>
                <a:ahLst/>
                <a:cxnLst>
                  <a:cxn ang="0">
                    <a:pos x="connsiteX0" y="connsiteY0"/>
                  </a:cxn>
                  <a:cxn ang="0">
                    <a:pos x="connsiteX1" y="connsiteY1"/>
                  </a:cxn>
                  <a:cxn ang="0">
                    <a:pos x="connsiteX2" y="connsiteY2"/>
                  </a:cxn>
                  <a:cxn ang="0">
                    <a:pos x="connsiteX3" y="connsiteY3"/>
                  </a:cxn>
                </a:cxnLst>
                <a:rect l="l" t="t" r="r" b="b"/>
                <a:pathLst>
                  <a:path w="375189" h="190880">
                    <a:moveTo>
                      <a:pt x="375190" y="190881"/>
                    </a:moveTo>
                    <a:lnTo>
                      <a:pt x="237839" y="1810"/>
                    </a:lnTo>
                    <a:lnTo>
                      <a:pt x="0" y="0"/>
                    </a:lnTo>
                    <a:lnTo>
                      <a:pt x="137351" y="189071"/>
                    </a:lnTo>
                    <a:close/>
                  </a:path>
                </a:pathLst>
              </a:custGeom>
              <a:solidFill>
                <a:srgbClr val="1C7BBC"/>
              </a:solidFill>
              <a:ln w="9525"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C974C7D4-C5E8-45ED-A0BE-A3ADBCF54FD3}"/>
                  </a:ext>
                </a:extLst>
              </p:cNvPr>
              <p:cNvSpPr/>
              <p:nvPr/>
            </p:nvSpPr>
            <p:spPr>
              <a:xfrm>
                <a:off x="4393405" y="2964656"/>
                <a:ext cx="170783" cy="94868"/>
              </a:xfrm>
              <a:custGeom>
                <a:avLst/>
                <a:gdLst>
                  <a:gd name="connsiteX0" fmla="*/ 101918 w 170783"/>
                  <a:gd name="connsiteY0" fmla="*/ 0 h 94868"/>
                  <a:gd name="connsiteX1" fmla="*/ 0 w 170783"/>
                  <a:gd name="connsiteY1" fmla="*/ 93536 h 94868"/>
                  <a:gd name="connsiteX2" fmla="*/ 170783 w 170783"/>
                  <a:gd name="connsiteY2" fmla="*/ 94869 h 94868"/>
                  <a:gd name="connsiteX3" fmla="*/ 101918 w 170783"/>
                  <a:gd name="connsiteY3" fmla="*/ 0 h 94868"/>
                </a:gdLst>
                <a:ahLst/>
                <a:cxnLst>
                  <a:cxn ang="0">
                    <a:pos x="connsiteX0" y="connsiteY0"/>
                  </a:cxn>
                  <a:cxn ang="0">
                    <a:pos x="connsiteX1" y="connsiteY1"/>
                  </a:cxn>
                  <a:cxn ang="0">
                    <a:pos x="connsiteX2" y="connsiteY2"/>
                  </a:cxn>
                  <a:cxn ang="0">
                    <a:pos x="connsiteX3" y="connsiteY3"/>
                  </a:cxn>
                </a:cxnLst>
                <a:rect l="l" t="t" r="r" b="b"/>
                <a:pathLst>
                  <a:path w="170783" h="94868">
                    <a:moveTo>
                      <a:pt x="101918" y="0"/>
                    </a:moveTo>
                    <a:cubicBezTo>
                      <a:pt x="64294" y="27051"/>
                      <a:pt x="30004" y="58293"/>
                      <a:pt x="0" y="93536"/>
                    </a:cubicBezTo>
                    <a:lnTo>
                      <a:pt x="170783" y="94869"/>
                    </a:lnTo>
                    <a:lnTo>
                      <a:pt x="101918" y="0"/>
                    </a:lnTo>
                    <a:close/>
                  </a:path>
                </a:pathLst>
              </a:custGeom>
              <a:solidFill>
                <a:srgbClr val="005298"/>
              </a:solidFill>
              <a:ln w="9525"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10B8DCA0-B9A9-4641-8D67-0B2D8C0BAD5C}"/>
                  </a:ext>
                </a:extLst>
              </p:cNvPr>
              <p:cNvSpPr/>
              <p:nvPr/>
            </p:nvSpPr>
            <p:spPr>
              <a:xfrm>
                <a:off x="4267675" y="3335845"/>
                <a:ext cx="415861" cy="210597"/>
              </a:xfrm>
              <a:custGeom>
                <a:avLst/>
                <a:gdLst>
                  <a:gd name="connsiteX0" fmla="*/ 222314 w 415861"/>
                  <a:gd name="connsiteY0" fmla="*/ 0 h 210597"/>
                  <a:gd name="connsiteX1" fmla="*/ 0 w 415861"/>
                  <a:gd name="connsiteY1" fmla="*/ 72295 h 210597"/>
                  <a:gd name="connsiteX2" fmla="*/ 193548 w 415861"/>
                  <a:gd name="connsiteY2" fmla="*/ 210598 h 210597"/>
                  <a:gd name="connsiteX3" fmla="*/ 415862 w 415861"/>
                  <a:gd name="connsiteY3" fmla="*/ 138398 h 210597"/>
                </a:gdLst>
                <a:ahLst/>
                <a:cxnLst>
                  <a:cxn ang="0">
                    <a:pos x="connsiteX0" y="connsiteY0"/>
                  </a:cxn>
                  <a:cxn ang="0">
                    <a:pos x="connsiteX1" y="connsiteY1"/>
                  </a:cxn>
                  <a:cxn ang="0">
                    <a:pos x="connsiteX2" y="connsiteY2"/>
                  </a:cxn>
                  <a:cxn ang="0">
                    <a:pos x="connsiteX3" y="connsiteY3"/>
                  </a:cxn>
                </a:cxnLst>
                <a:rect l="l" t="t" r="r" b="b"/>
                <a:pathLst>
                  <a:path w="415861" h="210597">
                    <a:moveTo>
                      <a:pt x="222314" y="0"/>
                    </a:moveTo>
                    <a:lnTo>
                      <a:pt x="0" y="72295"/>
                    </a:lnTo>
                    <a:lnTo>
                      <a:pt x="193548" y="210598"/>
                    </a:lnTo>
                    <a:lnTo>
                      <a:pt x="415862" y="138398"/>
                    </a:lnTo>
                    <a:close/>
                  </a:path>
                </a:pathLst>
              </a:custGeom>
              <a:solidFill>
                <a:srgbClr val="A86928"/>
              </a:solidFill>
              <a:ln w="9525"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46301AB4-FB0C-407B-80DA-9E6EF05D048D}"/>
                  </a:ext>
                </a:extLst>
              </p:cNvPr>
              <p:cNvSpPr/>
              <p:nvPr/>
            </p:nvSpPr>
            <p:spPr>
              <a:xfrm>
                <a:off x="4385976" y="3474243"/>
                <a:ext cx="297465" cy="297846"/>
              </a:xfrm>
              <a:custGeom>
                <a:avLst/>
                <a:gdLst>
                  <a:gd name="connsiteX0" fmla="*/ 75248 w 297465"/>
                  <a:gd name="connsiteY0" fmla="*/ 72200 h 297846"/>
                  <a:gd name="connsiteX1" fmla="*/ 0 w 297465"/>
                  <a:gd name="connsiteY1" fmla="*/ 297847 h 297846"/>
                  <a:gd name="connsiteX2" fmla="*/ 222314 w 297465"/>
                  <a:gd name="connsiteY2" fmla="*/ 225647 h 297846"/>
                  <a:gd name="connsiteX3" fmla="*/ 297466 w 297465"/>
                  <a:gd name="connsiteY3" fmla="*/ 0 h 297846"/>
                </a:gdLst>
                <a:ahLst/>
                <a:cxnLst>
                  <a:cxn ang="0">
                    <a:pos x="connsiteX0" y="connsiteY0"/>
                  </a:cxn>
                  <a:cxn ang="0">
                    <a:pos x="connsiteX1" y="connsiteY1"/>
                  </a:cxn>
                  <a:cxn ang="0">
                    <a:pos x="connsiteX2" y="connsiteY2"/>
                  </a:cxn>
                  <a:cxn ang="0">
                    <a:pos x="connsiteX3" y="connsiteY3"/>
                  </a:cxn>
                </a:cxnLst>
                <a:rect l="l" t="t" r="r" b="b"/>
                <a:pathLst>
                  <a:path w="297465" h="297846">
                    <a:moveTo>
                      <a:pt x="75248" y="72200"/>
                    </a:moveTo>
                    <a:lnTo>
                      <a:pt x="0" y="297847"/>
                    </a:lnTo>
                    <a:lnTo>
                      <a:pt x="222314" y="225647"/>
                    </a:lnTo>
                    <a:lnTo>
                      <a:pt x="297466" y="0"/>
                    </a:lnTo>
                    <a:close/>
                  </a:path>
                </a:pathLst>
              </a:custGeom>
              <a:solidFill>
                <a:srgbClr val="DD8F28"/>
              </a:solidFill>
              <a:ln w="9525" cap="flat">
                <a:noFill/>
                <a:prstDash val="solid"/>
                <a:miter/>
              </a:ln>
            </p:spPr>
            <p:txBody>
              <a:bodyPr rtlCol="0" anchor="ctr"/>
              <a:lstStyle/>
              <a:p>
                <a:endParaRPr lang="en-US"/>
              </a:p>
            </p:txBody>
          </p:sp>
          <p:grpSp>
            <p:nvGrpSpPr>
              <p:cNvPr id="48" name="Graphic 37">
                <a:extLst>
                  <a:ext uri="{FF2B5EF4-FFF2-40B4-BE49-F238E27FC236}">
                    <a16:creationId xmlns:a16="http://schemas.microsoft.com/office/drawing/2014/main" id="{6B8968DB-4CD6-403C-BFB8-3A3F86AB892D}"/>
                  </a:ext>
                </a:extLst>
              </p:cNvPr>
              <p:cNvGrpSpPr/>
              <p:nvPr/>
            </p:nvGrpSpPr>
            <p:grpSpPr>
              <a:xfrm>
                <a:off x="4262437" y="2857500"/>
                <a:ext cx="1105376" cy="1086326"/>
                <a:chOff x="4262437" y="2857500"/>
                <a:chExt cx="1105376" cy="1086326"/>
              </a:xfrm>
            </p:grpSpPr>
            <p:sp>
              <p:nvSpPr>
                <p:cNvPr id="49" name="Freeform: Shape 48">
                  <a:extLst>
                    <a:ext uri="{FF2B5EF4-FFF2-40B4-BE49-F238E27FC236}">
                      <a16:creationId xmlns:a16="http://schemas.microsoft.com/office/drawing/2014/main" id="{A4C57127-4E17-421C-901B-36D655566198}"/>
                    </a:ext>
                  </a:extLst>
                </p:cNvPr>
                <p:cNvSpPr/>
                <p:nvPr/>
              </p:nvSpPr>
              <p:spPr>
                <a:xfrm>
                  <a:off x="4284725" y="3565493"/>
                  <a:ext cx="114776" cy="164687"/>
                </a:xfrm>
                <a:custGeom>
                  <a:avLst/>
                  <a:gdLst>
                    <a:gd name="connsiteX0" fmla="*/ 0 w 114776"/>
                    <a:gd name="connsiteY0" fmla="*/ 37243 h 164687"/>
                    <a:gd name="connsiteX1" fmla="*/ 59817 w 114776"/>
                    <a:gd name="connsiteY1" fmla="*/ 164687 h 164687"/>
                    <a:gd name="connsiteX2" fmla="*/ 114776 w 114776"/>
                    <a:gd name="connsiteY2" fmla="*/ 0 h 164687"/>
                    <a:gd name="connsiteX3" fmla="*/ 0 w 114776"/>
                    <a:gd name="connsiteY3" fmla="*/ 37243 h 164687"/>
                  </a:gdLst>
                  <a:ahLst/>
                  <a:cxnLst>
                    <a:cxn ang="0">
                      <a:pos x="connsiteX0" y="connsiteY0"/>
                    </a:cxn>
                    <a:cxn ang="0">
                      <a:pos x="connsiteX1" y="connsiteY1"/>
                    </a:cxn>
                    <a:cxn ang="0">
                      <a:pos x="connsiteX2" y="connsiteY2"/>
                    </a:cxn>
                    <a:cxn ang="0">
                      <a:pos x="connsiteX3" y="connsiteY3"/>
                    </a:cxn>
                  </a:cxnLst>
                  <a:rect l="l" t="t" r="r" b="b"/>
                  <a:pathLst>
                    <a:path w="114776" h="164687">
                      <a:moveTo>
                        <a:pt x="0" y="37243"/>
                      </a:moveTo>
                      <a:cubicBezTo>
                        <a:pt x="14669" y="82582"/>
                        <a:pt x="34957" y="125158"/>
                        <a:pt x="59817" y="164687"/>
                      </a:cubicBezTo>
                      <a:lnTo>
                        <a:pt x="114776" y="0"/>
                      </a:lnTo>
                      <a:lnTo>
                        <a:pt x="0" y="37243"/>
                      </a:lnTo>
                      <a:close/>
                    </a:path>
                  </a:pathLst>
                </a:custGeom>
                <a:solidFill>
                  <a:srgbClr val="A86928"/>
                </a:solidFill>
                <a:ln w="9525"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9F5BBAD4-D326-4DE6-8315-2BCADEFD6898}"/>
                    </a:ext>
                  </a:extLst>
                </p:cNvPr>
                <p:cNvSpPr/>
                <p:nvPr/>
              </p:nvSpPr>
              <p:spPr>
                <a:xfrm>
                  <a:off x="4727161" y="2857500"/>
                  <a:ext cx="101060" cy="151352"/>
                </a:xfrm>
                <a:custGeom>
                  <a:avLst/>
                  <a:gdLst>
                    <a:gd name="connsiteX0" fmla="*/ 101060 w 101060"/>
                    <a:gd name="connsiteY0" fmla="*/ 95 h 151352"/>
                    <a:gd name="connsiteX1" fmla="*/ 99917 w 101060"/>
                    <a:gd name="connsiteY1" fmla="*/ 0 h 151352"/>
                    <a:gd name="connsiteX2" fmla="*/ 0 w 101060"/>
                    <a:gd name="connsiteY2" fmla="*/ 9335 h 151352"/>
                    <a:gd name="connsiteX3" fmla="*/ 101060 w 101060"/>
                    <a:gd name="connsiteY3" fmla="*/ 151352 h 151352"/>
                    <a:gd name="connsiteX4" fmla="*/ 101060 w 101060"/>
                    <a:gd name="connsiteY4" fmla="*/ 95 h 1513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060" h="151352">
                      <a:moveTo>
                        <a:pt x="101060" y="95"/>
                      </a:moveTo>
                      <a:cubicBezTo>
                        <a:pt x="100679" y="95"/>
                        <a:pt x="100298" y="0"/>
                        <a:pt x="99917" y="0"/>
                      </a:cubicBezTo>
                      <a:cubicBezTo>
                        <a:pt x="65818" y="0"/>
                        <a:pt x="32480" y="3524"/>
                        <a:pt x="0" y="9335"/>
                      </a:cubicBezTo>
                      <a:lnTo>
                        <a:pt x="101060" y="151352"/>
                      </a:lnTo>
                      <a:lnTo>
                        <a:pt x="101060" y="95"/>
                      </a:lnTo>
                      <a:close/>
                    </a:path>
                  </a:pathLst>
                </a:custGeom>
                <a:solidFill>
                  <a:srgbClr val="22A2DC"/>
                </a:solidFill>
                <a:ln w="9525"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ADFF03FD-C9A1-4D10-8A92-E4D3C8D2BD3F}"/>
                    </a:ext>
                  </a:extLst>
                </p:cNvPr>
                <p:cNvSpPr/>
                <p:nvPr/>
              </p:nvSpPr>
              <p:spPr>
                <a:xfrm>
                  <a:off x="4262437" y="3250120"/>
                  <a:ext cx="173164" cy="103060"/>
                </a:xfrm>
                <a:custGeom>
                  <a:avLst/>
                  <a:gdLst>
                    <a:gd name="connsiteX0" fmla="*/ 23146 w 173164"/>
                    <a:gd name="connsiteY0" fmla="*/ 0 h 103060"/>
                    <a:gd name="connsiteX1" fmla="*/ 0 w 173164"/>
                    <a:gd name="connsiteY1" fmla="*/ 103061 h 103060"/>
                    <a:gd name="connsiteX2" fmla="*/ 173165 w 173164"/>
                    <a:gd name="connsiteY2" fmla="*/ 48673 h 103060"/>
                    <a:gd name="connsiteX3" fmla="*/ 23146 w 173164"/>
                    <a:gd name="connsiteY3" fmla="*/ 0 h 103060"/>
                  </a:gdLst>
                  <a:ahLst/>
                  <a:cxnLst>
                    <a:cxn ang="0">
                      <a:pos x="connsiteX0" y="connsiteY0"/>
                    </a:cxn>
                    <a:cxn ang="0">
                      <a:pos x="connsiteX1" y="connsiteY1"/>
                    </a:cxn>
                    <a:cxn ang="0">
                      <a:pos x="connsiteX2" y="connsiteY2"/>
                    </a:cxn>
                    <a:cxn ang="0">
                      <a:pos x="connsiteX3" y="connsiteY3"/>
                    </a:cxn>
                  </a:cxnLst>
                  <a:rect l="l" t="t" r="r" b="b"/>
                  <a:pathLst>
                    <a:path w="173164" h="103060">
                      <a:moveTo>
                        <a:pt x="23146" y="0"/>
                      </a:moveTo>
                      <a:cubicBezTo>
                        <a:pt x="12287" y="33147"/>
                        <a:pt x="4667" y="67627"/>
                        <a:pt x="0" y="103061"/>
                      </a:cubicBezTo>
                      <a:lnTo>
                        <a:pt x="173165" y="48673"/>
                      </a:lnTo>
                      <a:lnTo>
                        <a:pt x="23146" y="0"/>
                      </a:lnTo>
                      <a:close/>
                    </a:path>
                  </a:pathLst>
                </a:custGeom>
                <a:solidFill>
                  <a:srgbClr val="1C7BBC"/>
                </a:solidFill>
                <a:ln w="9525"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2D7D2409-19D4-4EE8-BDA4-77215EF49181}"/>
                    </a:ext>
                  </a:extLst>
                </p:cNvPr>
                <p:cNvSpPr/>
                <p:nvPr/>
              </p:nvSpPr>
              <p:spPr>
                <a:xfrm>
                  <a:off x="4489227" y="3749706"/>
                  <a:ext cx="99059" cy="194119"/>
                </a:xfrm>
                <a:custGeom>
                  <a:avLst/>
                  <a:gdLst>
                    <a:gd name="connsiteX0" fmla="*/ 0 w 99059"/>
                    <a:gd name="connsiteY0" fmla="*/ 136303 h 194119"/>
                    <a:gd name="connsiteX1" fmla="*/ 97155 w 99059"/>
                    <a:gd name="connsiteY1" fmla="*/ 194120 h 194119"/>
                    <a:gd name="connsiteX2" fmla="*/ 99060 w 99059"/>
                    <a:gd name="connsiteY2" fmla="*/ 0 h 194119"/>
                    <a:gd name="connsiteX3" fmla="*/ 0 w 99059"/>
                    <a:gd name="connsiteY3" fmla="*/ 136303 h 194119"/>
                  </a:gdLst>
                  <a:ahLst/>
                  <a:cxnLst>
                    <a:cxn ang="0">
                      <a:pos x="connsiteX0" y="connsiteY0"/>
                    </a:cxn>
                    <a:cxn ang="0">
                      <a:pos x="connsiteX1" y="connsiteY1"/>
                    </a:cxn>
                    <a:cxn ang="0">
                      <a:pos x="connsiteX2" y="connsiteY2"/>
                    </a:cxn>
                    <a:cxn ang="0">
                      <a:pos x="connsiteX3" y="connsiteY3"/>
                    </a:cxn>
                  </a:cxnLst>
                  <a:rect l="l" t="t" r="r" b="b"/>
                  <a:pathLst>
                    <a:path w="99059" h="194119">
                      <a:moveTo>
                        <a:pt x="0" y="136303"/>
                      </a:moveTo>
                      <a:cubicBezTo>
                        <a:pt x="30290" y="158591"/>
                        <a:pt x="62675" y="178022"/>
                        <a:pt x="97155" y="194120"/>
                      </a:cubicBezTo>
                      <a:lnTo>
                        <a:pt x="99060" y="0"/>
                      </a:lnTo>
                      <a:lnTo>
                        <a:pt x="0" y="136303"/>
                      </a:lnTo>
                      <a:close/>
                    </a:path>
                  </a:pathLst>
                </a:custGeom>
                <a:solidFill>
                  <a:srgbClr val="DD8F28"/>
                </a:solidFill>
                <a:ln w="9525"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2B1B1784-A6AC-4BA0-8C16-6239BCC44525}"/>
                    </a:ext>
                  </a:extLst>
                </p:cNvPr>
                <p:cNvSpPr/>
                <p:nvPr/>
              </p:nvSpPr>
              <p:spPr>
                <a:xfrm>
                  <a:off x="5065489" y="3753993"/>
                  <a:ext cx="179641" cy="133731"/>
                </a:xfrm>
                <a:custGeom>
                  <a:avLst/>
                  <a:gdLst>
                    <a:gd name="connsiteX0" fmla="*/ 97155 w 179641"/>
                    <a:gd name="connsiteY0" fmla="*/ 133731 h 133731"/>
                    <a:gd name="connsiteX1" fmla="*/ 179642 w 179641"/>
                    <a:gd name="connsiteY1" fmla="*/ 60293 h 133731"/>
                    <a:gd name="connsiteX2" fmla="*/ 0 w 179641"/>
                    <a:gd name="connsiteY2" fmla="*/ 0 h 133731"/>
                    <a:gd name="connsiteX3" fmla="*/ 97155 w 179641"/>
                    <a:gd name="connsiteY3" fmla="*/ 133731 h 133731"/>
                  </a:gdLst>
                  <a:ahLst/>
                  <a:cxnLst>
                    <a:cxn ang="0">
                      <a:pos x="connsiteX0" y="connsiteY0"/>
                    </a:cxn>
                    <a:cxn ang="0">
                      <a:pos x="connsiteX1" y="connsiteY1"/>
                    </a:cxn>
                    <a:cxn ang="0">
                      <a:pos x="connsiteX2" y="connsiteY2"/>
                    </a:cxn>
                    <a:cxn ang="0">
                      <a:pos x="connsiteX3" y="connsiteY3"/>
                    </a:cxn>
                  </a:cxnLst>
                  <a:rect l="l" t="t" r="r" b="b"/>
                  <a:pathLst>
                    <a:path w="179641" h="133731">
                      <a:moveTo>
                        <a:pt x="97155" y="133731"/>
                      </a:moveTo>
                      <a:cubicBezTo>
                        <a:pt x="127064" y="111919"/>
                        <a:pt x="154591" y="87344"/>
                        <a:pt x="179642" y="60293"/>
                      </a:cubicBezTo>
                      <a:lnTo>
                        <a:pt x="0" y="0"/>
                      </a:lnTo>
                      <a:lnTo>
                        <a:pt x="97155" y="133731"/>
                      </a:lnTo>
                      <a:close/>
                    </a:path>
                  </a:pathLst>
                </a:custGeom>
                <a:solidFill>
                  <a:srgbClr val="D15627"/>
                </a:solidFill>
                <a:ln w="9525"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FA79AB4B-8F99-4408-9B6C-92D0A109A1A6}"/>
                    </a:ext>
                  </a:extLst>
                </p:cNvPr>
                <p:cNvSpPr/>
                <p:nvPr/>
              </p:nvSpPr>
              <p:spPr>
                <a:xfrm>
                  <a:off x="5219509" y="3152298"/>
                  <a:ext cx="148304" cy="143827"/>
                </a:xfrm>
                <a:custGeom>
                  <a:avLst/>
                  <a:gdLst>
                    <a:gd name="connsiteX0" fmla="*/ 148304 w 148304"/>
                    <a:gd name="connsiteY0" fmla="*/ 95726 h 143827"/>
                    <a:gd name="connsiteX1" fmla="*/ 106680 w 148304"/>
                    <a:gd name="connsiteY1" fmla="*/ 0 h 143827"/>
                    <a:gd name="connsiteX2" fmla="*/ 0 w 148304"/>
                    <a:gd name="connsiteY2" fmla="*/ 143827 h 143827"/>
                    <a:gd name="connsiteX3" fmla="*/ 148304 w 148304"/>
                    <a:gd name="connsiteY3" fmla="*/ 95726 h 143827"/>
                  </a:gdLst>
                  <a:ahLst/>
                  <a:cxnLst>
                    <a:cxn ang="0">
                      <a:pos x="connsiteX0" y="connsiteY0"/>
                    </a:cxn>
                    <a:cxn ang="0">
                      <a:pos x="connsiteX1" y="connsiteY1"/>
                    </a:cxn>
                    <a:cxn ang="0">
                      <a:pos x="connsiteX2" y="connsiteY2"/>
                    </a:cxn>
                    <a:cxn ang="0">
                      <a:pos x="connsiteX3" y="connsiteY3"/>
                    </a:cxn>
                  </a:cxnLst>
                  <a:rect l="l" t="t" r="r" b="b"/>
                  <a:pathLst>
                    <a:path w="148304" h="143827">
                      <a:moveTo>
                        <a:pt x="148304" y="95726"/>
                      </a:moveTo>
                      <a:cubicBezTo>
                        <a:pt x="137255" y="62389"/>
                        <a:pt x="123349" y="30385"/>
                        <a:pt x="106680" y="0"/>
                      </a:cubicBezTo>
                      <a:lnTo>
                        <a:pt x="0" y="143827"/>
                      </a:lnTo>
                      <a:lnTo>
                        <a:pt x="148304" y="95726"/>
                      </a:lnTo>
                      <a:close/>
                    </a:path>
                  </a:pathLst>
                </a:custGeom>
                <a:solidFill>
                  <a:srgbClr val="669940"/>
                </a:solidFill>
                <a:ln w="9525" cap="flat">
                  <a:noFill/>
                  <a:prstDash val="solid"/>
                  <a:miter/>
                </a:ln>
              </p:spPr>
              <p:txBody>
                <a:bodyPr rtlCol="0" anchor="ctr"/>
                <a:lstStyle/>
                <a:p>
                  <a:endParaRPr lang="en-US"/>
                </a:p>
              </p:txBody>
            </p:sp>
          </p:grpSp>
        </p:grpSp>
        <p:grpSp>
          <p:nvGrpSpPr>
            <p:cNvPr id="6" name="Graphic 37">
              <a:extLst>
                <a:ext uri="{FF2B5EF4-FFF2-40B4-BE49-F238E27FC236}">
                  <a16:creationId xmlns:a16="http://schemas.microsoft.com/office/drawing/2014/main" id="{BEEBB28F-7BBD-4557-85B6-60C9A36F00F3}"/>
                </a:ext>
              </a:extLst>
            </p:cNvPr>
            <p:cNvGrpSpPr/>
            <p:nvPr/>
          </p:nvGrpSpPr>
          <p:grpSpPr>
            <a:xfrm>
              <a:off x="5536786" y="3366325"/>
              <a:ext cx="2397252" cy="459393"/>
              <a:chOff x="5536786" y="3366325"/>
              <a:chExt cx="2397252" cy="459393"/>
            </a:xfrm>
          </p:grpSpPr>
          <p:sp>
            <p:nvSpPr>
              <p:cNvPr id="7" name="Freeform: Shape 6">
                <a:extLst>
                  <a:ext uri="{FF2B5EF4-FFF2-40B4-BE49-F238E27FC236}">
                    <a16:creationId xmlns:a16="http://schemas.microsoft.com/office/drawing/2014/main" id="{1D6471A1-AE21-4D2E-8A83-E1F29DA64103}"/>
                  </a:ext>
                </a:extLst>
              </p:cNvPr>
              <p:cNvSpPr/>
              <p:nvPr/>
            </p:nvSpPr>
            <p:spPr>
              <a:xfrm>
                <a:off x="5553169" y="3377945"/>
                <a:ext cx="213074" cy="194881"/>
              </a:xfrm>
              <a:custGeom>
                <a:avLst/>
                <a:gdLst>
                  <a:gd name="connsiteX0" fmla="*/ 178879 w 213074"/>
                  <a:gd name="connsiteY0" fmla="*/ 194786 h 194881"/>
                  <a:gd name="connsiteX1" fmla="*/ 178594 w 213074"/>
                  <a:gd name="connsiteY1" fmla="*/ 65723 h 194881"/>
                  <a:gd name="connsiteX2" fmla="*/ 114586 w 213074"/>
                  <a:gd name="connsiteY2" fmla="*/ 172593 h 194881"/>
                  <a:gd name="connsiteX3" fmla="*/ 98489 w 213074"/>
                  <a:gd name="connsiteY3" fmla="*/ 172593 h 194881"/>
                  <a:gd name="connsiteX4" fmla="*/ 34481 w 213074"/>
                  <a:gd name="connsiteY4" fmla="*/ 67437 h 194881"/>
                  <a:gd name="connsiteX5" fmla="*/ 34481 w 213074"/>
                  <a:gd name="connsiteY5" fmla="*/ 194881 h 194881"/>
                  <a:gd name="connsiteX6" fmla="*/ 0 w 213074"/>
                  <a:gd name="connsiteY6" fmla="*/ 194881 h 194881"/>
                  <a:gd name="connsiteX7" fmla="*/ 0 w 213074"/>
                  <a:gd name="connsiteY7" fmla="*/ 0 h 194881"/>
                  <a:gd name="connsiteX8" fmla="*/ 29813 w 213074"/>
                  <a:gd name="connsiteY8" fmla="*/ 0 h 194881"/>
                  <a:gd name="connsiteX9" fmla="*/ 107156 w 213074"/>
                  <a:gd name="connsiteY9" fmla="*/ 129064 h 194881"/>
                  <a:gd name="connsiteX10" fmla="*/ 183071 w 213074"/>
                  <a:gd name="connsiteY10" fmla="*/ 0 h 194881"/>
                  <a:gd name="connsiteX11" fmla="*/ 212789 w 213074"/>
                  <a:gd name="connsiteY11" fmla="*/ 0 h 194881"/>
                  <a:gd name="connsiteX12" fmla="*/ 213074 w 213074"/>
                  <a:gd name="connsiteY12" fmla="*/ 194691 h 194881"/>
                  <a:gd name="connsiteX13" fmla="*/ 178879 w 213074"/>
                  <a:gd name="connsiteY13" fmla="*/ 194691 h 194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3074" h="194881">
                    <a:moveTo>
                      <a:pt x="178879" y="194786"/>
                    </a:moveTo>
                    <a:lnTo>
                      <a:pt x="178594" y="65723"/>
                    </a:lnTo>
                    <a:lnTo>
                      <a:pt x="114586" y="172593"/>
                    </a:lnTo>
                    <a:lnTo>
                      <a:pt x="98489" y="172593"/>
                    </a:lnTo>
                    <a:lnTo>
                      <a:pt x="34481" y="67437"/>
                    </a:lnTo>
                    <a:lnTo>
                      <a:pt x="34481" y="194881"/>
                    </a:lnTo>
                    <a:lnTo>
                      <a:pt x="0" y="194881"/>
                    </a:lnTo>
                    <a:lnTo>
                      <a:pt x="0" y="0"/>
                    </a:lnTo>
                    <a:lnTo>
                      <a:pt x="29813" y="0"/>
                    </a:lnTo>
                    <a:lnTo>
                      <a:pt x="107156" y="129064"/>
                    </a:lnTo>
                    <a:lnTo>
                      <a:pt x="183071" y="0"/>
                    </a:lnTo>
                    <a:lnTo>
                      <a:pt x="212789" y="0"/>
                    </a:lnTo>
                    <a:lnTo>
                      <a:pt x="213074" y="194691"/>
                    </a:lnTo>
                    <a:lnTo>
                      <a:pt x="178879" y="194691"/>
                    </a:lnTo>
                    <a:close/>
                  </a:path>
                </a:pathLst>
              </a:custGeom>
              <a:solidFill>
                <a:srgbClr val="366A34"/>
              </a:solidFill>
              <a:ln w="9525"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C070C09C-B9BF-43DE-9E54-D50AE9241D73}"/>
                  </a:ext>
                </a:extLst>
              </p:cNvPr>
              <p:cNvSpPr/>
              <p:nvPr/>
            </p:nvSpPr>
            <p:spPr>
              <a:xfrm>
                <a:off x="5797962" y="3422618"/>
                <a:ext cx="152018" cy="152114"/>
              </a:xfrm>
              <a:custGeom>
                <a:avLst/>
                <a:gdLst>
                  <a:gd name="connsiteX0" fmla="*/ 151352 w 152018"/>
                  <a:gd name="connsiteY0" fmla="*/ 86963 h 152114"/>
                  <a:gd name="connsiteX1" fmla="*/ 34766 w 152018"/>
                  <a:gd name="connsiteY1" fmla="*/ 86963 h 152114"/>
                  <a:gd name="connsiteX2" fmla="*/ 50768 w 152018"/>
                  <a:gd name="connsiteY2" fmla="*/ 112967 h 152114"/>
                  <a:gd name="connsiteX3" fmla="*/ 82867 w 152018"/>
                  <a:gd name="connsiteY3" fmla="*/ 122587 h 152114"/>
                  <a:gd name="connsiteX4" fmla="*/ 123253 w 152018"/>
                  <a:gd name="connsiteY4" fmla="*/ 106490 h 152114"/>
                  <a:gd name="connsiteX5" fmla="*/ 141922 w 152018"/>
                  <a:gd name="connsiteY5" fmla="*/ 127921 h 152114"/>
                  <a:gd name="connsiteX6" fmla="*/ 116586 w 152018"/>
                  <a:gd name="connsiteY6" fmla="*/ 146018 h 152114"/>
                  <a:gd name="connsiteX7" fmla="*/ 82105 w 152018"/>
                  <a:gd name="connsiteY7" fmla="*/ 152114 h 152114"/>
                  <a:gd name="connsiteX8" fmla="*/ 38957 w 152018"/>
                  <a:gd name="connsiteY8" fmla="*/ 142399 h 152114"/>
                  <a:gd name="connsiteX9" fmla="*/ 10192 w 152018"/>
                  <a:gd name="connsiteY9" fmla="*/ 115252 h 152114"/>
                  <a:gd name="connsiteX10" fmla="*/ 0 w 152018"/>
                  <a:gd name="connsiteY10" fmla="*/ 75914 h 152114"/>
                  <a:gd name="connsiteX11" fmla="*/ 9906 w 152018"/>
                  <a:gd name="connsiteY11" fmla="*/ 36862 h 152114"/>
                  <a:gd name="connsiteX12" fmla="*/ 37338 w 152018"/>
                  <a:gd name="connsiteY12" fmla="*/ 9715 h 152114"/>
                  <a:gd name="connsiteX13" fmla="*/ 76867 w 152018"/>
                  <a:gd name="connsiteY13" fmla="*/ 0 h 152114"/>
                  <a:gd name="connsiteX14" fmla="*/ 115729 w 152018"/>
                  <a:gd name="connsiteY14" fmla="*/ 9620 h 152114"/>
                  <a:gd name="connsiteX15" fmla="*/ 142399 w 152018"/>
                  <a:gd name="connsiteY15" fmla="*/ 36576 h 152114"/>
                  <a:gd name="connsiteX16" fmla="*/ 152019 w 152018"/>
                  <a:gd name="connsiteY16" fmla="*/ 76771 h 152114"/>
                  <a:gd name="connsiteX17" fmla="*/ 151352 w 152018"/>
                  <a:gd name="connsiteY17" fmla="*/ 86963 h 152114"/>
                  <a:gd name="connsiteX18" fmla="*/ 48577 w 152018"/>
                  <a:gd name="connsiteY18" fmla="*/ 37528 h 152114"/>
                  <a:gd name="connsiteX19" fmla="*/ 34576 w 152018"/>
                  <a:gd name="connsiteY19" fmla="*/ 63817 h 152114"/>
                  <a:gd name="connsiteX20" fmla="*/ 118872 w 152018"/>
                  <a:gd name="connsiteY20" fmla="*/ 63817 h 152114"/>
                  <a:gd name="connsiteX21" fmla="*/ 105251 w 152018"/>
                  <a:gd name="connsiteY21" fmla="*/ 37624 h 152114"/>
                  <a:gd name="connsiteX22" fmla="*/ 76867 w 152018"/>
                  <a:gd name="connsiteY22" fmla="*/ 27622 h 152114"/>
                  <a:gd name="connsiteX23" fmla="*/ 48577 w 152018"/>
                  <a:gd name="connsiteY23" fmla="*/ 37528 h 152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2018" h="152114">
                    <a:moveTo>
                      <a:pt x="151352" y="86963"/>
                    </a:moveTo>
                    <a:lnTo>
                      <a:pt x="34766" y="86963"/>
                    </a:lnTo>
                    <a:cubicBezTo>
                      <a:pt x="36767" y="97917"/>
                      <a:pt x="42100" y="106585"/>
                      <a:pt x="50768" y="112967"/>
                    </a:cubicBezTo>
                    <a:cubicBezTo>
                      <a:pt x="59341" y="119348"/>
                      <a:pt x="70104" y="122587"/>
                      <a:pt x="82867" y="122587"/>
                    </a:cubicBezTo>
                    <a:cubicBezTo>
                      <a:pt x="99155" y="122587"/>
                      <a:pt x="112681" y="117253"/>
                      <a:pt x="123253" y="106490"/>
                    </a:cubicBezTo>
                    <a:lnTo>
                      <a:pt x="141922" y="127921"/>
                    </a:lnTo>
                    <a:cubicBezTo>
                      <a:pt x="135255" y="135922"/>
                      <a:pt x="126778" y="141923"/>
                      <a:pt x="116586" y="146018"/>
                    </a:cubicBezTo>
                    <a:cubicBezTo>
                      <a:pt x="106394" y="150114"/>
                      <a:pt x="94869" y="152114"/>
                      <a:pt x="82105" y="152114"/>
                    </a:cubicBezTo>
                    <a:cubicBezTo>
                      <a:pt x="65818" y="152114"/>
                      <a:pt x="51435" y="148876"/>
                      <a:pt x="38957" y="142399"/>
                    </a:cubicBezTo>
                    <a:cubicBezTo>
                      <a:pt x="26479" y="135922"/>
                      <a:pt x="16954" y="126873"/>
                      <a:pt x="10192" y="115252"/>
                    </a:cubicBezTo>
                    <a:cubicBezTo>
                      <a:pt x="3429" y="103632"/>
                      <a:pt x="0" y="90583"/>
                      <a:pt x="0" y="75914"/>
                    </a:cubicBezTo>
                    <a:cubicBezTo>
                      <a:pt x="0" y="61436"/>
                      <a:pt x="3334" y="48387"/>
                      <a:pt x="9906" y="36862"/>
                    </a:cubicBezTo>
                    <a:cubicBezTo>
                      <a:pt x="16478" y="25241"/>
                      <a:pt x="25622" y="16192"/>
                      <a:pt x="37338" y="9715"/>
                    </a:cubicBezTo>
                    <a:cubicBezTo>
                      <a:pt x="49054" y="3238"/>
                      <a:pt x="62198" y="0"/>
                      <a:pt x="76867" y="0"/>
                    </a:cubicBezTo>
                    <a:cubicBezTo>
                      <a:pt x="91345" y="0"/>
                      <a:pt x="104299" y="3238"/>
                      <a:pt x="115729" y="9620"/>
                    </a:cubicBezTo>
                    <a:cubicBezTo>
                      <a:pt x="127159" y="16002"/>
                      <a:pt x="136017" y="25051"/>
                      <a:pt x="142399" y="36576"/>
                    </a:cubicBezTo>
                    <a:cubicBezTo>
                      <a:pt x="148780" y="48196"/>
                      <a:pt x="152019" y="61531"/>
                      <a:pt x="152019" y="76771"/>
                    </a:cubicBezTo>
                    <a:cubicBezTo>
                      <a:pt x="151924" y="79057"/>
                      <a:pt x="151733" y="82486"/>
                      <a:pt x="151352" y="86963"/>
                    </a:cubicBezTo>
                    <a:close/>
                    <a:moveTo>
                      <a:pt x="48577" y="37528"/>
                    </a:moveTo>
                    <a:cubicBezTo>
                      <a:pt x="40862" y="44101"/>
                      <a:pt x="36195" y="52864"/>
                      <a:pt x="34576" y="63817"/>
                    </a:cubicBezTo>
                    <a:lnTo>
                      <a:pt x="118872" y="63817"/>
                    </a:lnTo>
                    <a:cubicBezTo>
                      <a:pt x="117348" y="53054"/>
                      <a:pt x="112871" y="44387"/>
                      <a:pt x="105251" y="37624"/>
                    </a:cubicBezTo>
                    <a:cubicBezTo>
                      <a:pt x="97631" y="30956"/>
                      <a:pt x="88201" y="27622"/>
                      <a:pt x="76867" y="27622"/>
                    </a:cubicBezTo>
                    <a:cubicBezTo>
                      <a:pt x="65722" y="27718"/>
                      <a:pt x="56293" y="30956"/>
                      <a:pt x="48577" y="37528"/>
                    </a:cubicBezTo>
                    <a:close/>
                  </a:path>
                </a:pathLst>
              </a:custGeom>
              <a:solidFill>
                <a:srgbClr val="366A34"/>
              </a:solidFill>
              <a:ln w="9525"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C7995C13-C81B-448A-A173-68DE9D64E6BC}"/>
                  </a:ext>
                </a:extLst>
              </p:cNvPr>
              <p:cNvSpPr/>
              <p:nvPr/>
            </p:nvSpPr>
            <p:spPr>
              <a:xfrm>
                <a:off x="5977984" y="3422522"/>
                <a:ext cx="146304" cy="150209"/>
              </a:xfrm>
              <a:custGeom>
                <a:avLst/>
                <a:gdLst>
                  <a:gd name="connsiteX0" fmla="*/ 129350 w 146304"/>
                  <a:gd name="connsiteY0" fmla="*/ 16383 h 150209"/>
                  <a:gd name="connsiteX1" fmla="*/ 146304 w 146304"/>
                  <a:gd name="connsiteY1" fmla="*/ 65056 h 150209"/>
                  <a:gd name="connsiteX2" fmla="*/ 146304 w 146304"/>
                  <a:gd name="connsiteY2" fmla="*/ 150209 h 150209"/>
                  <a:gd name="connsiteX3" fmla="*/ 111538 w 146304"/>
                  <a:gd name="connsiteY3" fmla="*/ 150209 h 150209"/>
                  <a:gd name="connsiteX4" fmla="*/ 111538 w 146304"/>
                  <a:gd name="connsiteY4" fmla="*/ 69533 h 150209"/>
                  <a:gd name="connsiteX5" fmla="*/ 102394 w 146304"/>
                  <a:gd name="connsiteY5" fmla="*/ 40196 h 150209"/>
                  <a:gd name="connsiteX6" fmla="*/ 76200 w 146304"/>
                  <a:gd name="connsiteY6" fmla="*/ 30290 h 150209"/>
                  <a:gd name="connsiteX7" fmla="*/ 45910 w 146304"/>
                  <a:gd name="connsiteY7" fmla="*/ 41815 h 150209"/>
                  <a:gd name="connsiteX8" fmla="*/ 34766 w 146304"/>
                  <a:gd name="connsiteY8" fmla="*/ 75057 h 150209"/>
                  <a:gd name="connsiteX9" fmla="*/ 34766 w 146304"/>
                  <a:gd name="connsiteY9" fmla="*/ 150209 h 150209"/>
                  <a:gd name="connsiteX10" fmla="*/ 0 w 146304"/>
                  <a:gd name="connsiteY10" fmla="*/ 150209 h 150209"/>
                  <a:gd name="connsiteX11" fmla="*/ 0 w 146304"/>
                  <a:gd name="connsiteY11" fmla="*/ 1619 h 150209"/>
                  <a:gd name="connsiteX12" fmla="*/ 33147 w 146304"/>
                  <a:gd name="connsiteY12" fmla="*/ 1619 h 150209"/>
                  <a:gd name="connsiteX13" fmla="*/ 33147 w 146304"/>
                  <a:gd name="connsiteY13" fmla="*/ 20860 h 150209"/>
                  <a:gd name="connsiteX14" fmla="*/ 54864 w 146304"/>
                  <a:gd name="connsiteY14" fmla="*/ 5239 h 150209"/>
                  <a:gd name="connsiteX15" fmla="*/ 84392 w 146304"/>
                  <a:gd name="connsiteY15" fmla="*/ 0 h 150209"/>
                  <a:gd name="connsiteX16" fmla="*/ 129350 w 146304"/>
                  <a:gd name="connsiteY16" fmla="*/ 16383 h 150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6304" h="150209">
                    <a:moveTo>
                      <a:pt x="129350" y="16383"/>
                    </a:moveTo>
                    <a:cubicBezTo>
                      <a:pt x="140684" y="27337"/>
                      <a:pt x="146304" y="43529"/>
                      <a:pt x="146304" y="65056"/>
                    </a:cubicBezTo>
                    <a:lnTo>
                      <a:pt x="146304" y="150209"/>
                    </a:lnTo>
                    <a:lnTo>
                      <a:pt x="111538" y="150209"/>
                    </a:lnTo>
                    <a:lnTo>
                      <a:pt x="111538" y="69533"/>
                    </a:lnTo>
                    <a:cubicBezTo>
                      <a:pt x="111538" y="56579"/>
                      <a:pt x="108490" y="46768"/>
                      <a:pt x="102394" y="40196"/>
                    </a:cubicBezTo>
                    <a:cubicBezTo>
                      <a:pt x="96298" y="33623"/>
                      <a:pt x="87535" y="30290"/>
                      <a:pt x="76200" y="30290"/>
                    </a:cubicBezTo>
                    <a:cubicBezTo>
                      <a:pt x="63437" y="30290"/>
                      <a:pt x="53245" y="34100"/>
                      <a:pt x="45910" y="41815"/>
                    </a:cubicBezTo>
                    <a:cubicBezTo>
                      <a:pt x="38481" y="49530"/>
                      <a:pt x="34766" y="60579"/>
                      <a:pt x="34766" y="75057"/>
                    </a:cubicBezTo>
                    <a:lnTo>
                      <a:pt x="34766" y="150209"/>
                    </a:lnTo>
                    <a:lnTo>
                      <a:pt x="0" y="150209"/>
                    </a:lnTo>
                    <a:lnTo>
                      <a:pt x="0" y="1619"/>
                    </a:lnTo>
                    <a:lnTo>
                      <a:pt x="33147" y="1619"/>
                    </a:lnTo>
                    <a:lnTo>
                      <a:pt x="33147" y="20860"/>
                    </a:lnTo>
                    <a:cubicBezTo>
                      <a:pt x="38862" y="14002"/>
                      <a:pt x="46101" y="8763"/>
                      <a:pt x="54864" y="5239"/>
                    </a:cubicBezTo>
                    <a:cubicBezTo>
                      <a:pt x="63627" y="1715"/>
                      <a:pt x="73438" y="0"/>
                      <a:pt x="84392" y="0"/>
                    </a:cubicBezTo>
                    <a:cubicBezTo>
                      <a:pt x="103060" y="0"/>
                      <a:pt x="118110" y="5429"/>
                      <a:pt x="129350" y="16383"/>
                    </a:cubicBezTo>
                    <a:close/>
                  </a:path>
                </a:pathLst>
              </a:custGeom>
              <a:solidFill>
                <a:srgbClr val="366A34"/>
              </a:solidFill>
              <a:ln w="9525"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B47086C0-D371-4048-97AB-D957994D4C58}"/>
                  </a:ext>
                </a:extLst>
              </p:cNvPr>
              <p:cNvSpPr/>
              <p:nvPr/>
            </p:nvSpPr>
            <p:spPr>
              <a:xfrm>
                <a:off x="6143624" y="3391376"/>
                <a:ext cx="108966" cy="183261"/>
              </a:xfrm>
              <a:custGeom>
                <a:avLst/>
                <a:gdLst>
                  <a:gd name="connsiteX0" fmla="*/ 108966 w 108966"/>
                  <a:gd name="connsiteY0" fmla="*/ 173260 h 183261"/>
                  <a:gd name="connsiteX1" fmla="*/ 94107 w 108966"/>
                  <a:gd name="connsiteY1" fmla="*/ 180785 h 183261"/>
                  <a:gd name="connsiteX2" fmla="*/ 75629 w 108966"/>
                  <a:gd name="connsiteY2" fmla="*/ 183261 h 183261"/>
                  <a:gd name="connsiteX3" fmla="*/ 37814 w 108966"/>
                  <a:gd name="connsiteY3" fmla="*/ 170497 h 183261"/>
                  <a:gd name="connsiteX4" fmla="*/ 24479 w 108966"/>
                  <a:gd name="connsiteY4" fmla="*/ 133255 h 183261"/>
                  <a:gd name="connsiteX5" fmla="*/ 24479 w 108966"/>
                  <a:gd name="connsiteY5" fmla="*/ 61722 h 183261"/>
                  <a:gd name="connsiteX6" fmla="*/ 0 w 108966"/>
                  <a:gd name="connsiteY6" fmla="*/ 61722 h 183261"/>
                  <a:gd name="connsiteX7" fmla="*/ 0 w 108966"/>
                  <a:gd name="connsiteY7" fmla="*/ 33909 h 183261"/>
                  <a:gd name="connsiteX8" fmla="*/ 24479 w 108966"/>
                  <a:gd name="connsiteY8" fmla="*/ 33909 h 183261"/>
                  <a:gd name="connsiteX9" fmla="*/ 24479 w 108966"/>
                  <a:gd name="connsiteY9" fmla="*/ 0 h 183261"/>
                  <a:gd name="connsiteX10" fmla="*/ 59246 w 108966"/>
                  <a:gd name="connsiteY10" fmla="*/ 0 h 183261"/>
                  <a:gd name="connsiteX11" fmla="*/ 59246 w 108966"/>
                  <a:gd name="connsiteY11" fmla="*/ 33909 h 183261"/>
                  <a:gd name="connsiteX12" fmla="*/ 99060 w 108966"/>
                  <a:gd name="connsiteY12" fmla="*/ 33909 h 183261"/>
                  <a:gd name="connsiteX13" fmla="*/ 99060 w 108966"/>
                  <a:gd name="connsiteY13" fmla="*/ 61722 h 183261"/>
                  <a:gd name="connsiteX14" fmla="*/ 59246 w 108966"/>
                  <a:gd name="connsiteY14" fmla="*/ 61722 h 183261"/>
                  <a:gd name="connsiteX15" fmla="*/ 59246 w 108966"/>
                  <a:gd name="connsiteY15" fmla="*/ 132397 h 183261"/>
                  <a:gd name="connsiteX16" fmla="*/ 64579 w 108966"/>
                  <a:gd name="connsiteY16" fmla="*/ 148971 h 183261"/>
                  <a:gd name="connsiteX17" fmla="*/ 79915 w 108966"/>
                  <a:gd name="connsiteY17" fmla="*/ 154686 h 183261"/>
                  <a:gd name="connsiteX18" fmla="*/ 99346 w 108966"/>
                  <a:gd name="connsiteY18" fmla="*/ 148590 h 183261"/>
                  <a:gd name="connsiteX19" fmla="*/ 108966 w 108966"/>
                  <a:gd name="connsiteY19" fmla="*/ 173260 h 18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8966" h="183261">
                    <a:moveTo>
                      <a:pt x="108966" y="173260"/>
                    </a:moveTo>
                    <a:cubicBezTo>
                      <a:pt x="104870" y="176593"/>
                      <a:pt x="99917" y="179070"/>
                      <a:pt x="94107" y="180785"/>
                    </a:cubicBezTo>
                    <a:cubicBezTo>
                      <a:pt x="88297" y="182499"/>
                      <a:pt x="82105" y="183261"/>
                      <a:pt x="75629" y="183261"/>
                    </a:cubicBezTo>
                    <a:cubicBezTo>
                      <a:pt x="59341" y="183261"/>
                      <a:pt x="46672" y="178975"/>
                      <a:pt x="37814" y="170497"/>
                    </a:cubicBezTo>
                    <a:cubicBezTo>
                      <a:pt x="28956" y="161925"/>
                      <a:pt x="24479" y="149543"/>
                      <a:pt x="24479" y="133255"/>
                    </a:cubicBezTo>
                    <a:lnTo>
                      <a:pt x="24479" y="61722"/>
                    </a:lnTo>
                    <a:lnTo>
                      <a:pt x="0" y="61722"/>
                    </a:lnTo>
                    <a:lnTo>
                      <a:pt x="0" y="33909"/>
                    </a:lnTo>
                    <a:lnTo>
                      <a:pt x="24479" y="33909"/>
                    </a:lnTo>
                    <a:lnTo>
                      <a:pt x="24479" y="0"/>
                    </a:lnTo>
                    <a:lnTo>
                      <a:pt x="59246" y="0"/>
                    </a:lnTo>
                    <a:lnTo>
                      <a:pt x="59246" y="33909"/>
                    </a:lnTo>
                    <a:lnTo>
                      <a:pt x="99060" y="33909"/>
                    </a:lnTo>
                    <a:lnTo>
                      <a:pt x="99060" y="61722"/>
                    </a:lnTo>
                    <a:lnTo>
                      <a:pt x="59246" y="61722"/>
                    </a:lnTo>
                    <a:lnTo>
                      <a:pt x="59246" y="132397"/>
                    </a:lnTo>
                    <a:cubicBezTo>
                      <a:pt x="59246" y="139637"/>
                      <a:pt x="60960" y="145161"/>
                      <a:pt x="64579" y="148971"/>
                    </a:cubicBezTo>
                    <a:cubicBezTo>
                      <a:pt x="68104" y="152781"/>
                      <a:pt x="73152" y="154686"/>
                      <a:pt x="79915" y="154686"/>
                    </a:cubicBezTo>
                    <a:cubicBezTo>
                      <a:pt x="87725" y="154686"/>
                      <a:pt x="94202" y="152686"/>
                      <a:pt x="99346" y="148590"/>
                    </a:cubicBezTo>
                    <a:lnTo>
                      <a:pt x="108966" y="173260"/>
                    </a:lnTo>
                    <a:close/>
                  </a:path>
                </a:pathLst>
              </a:custGeom>
              <a:solidFill>
                <a:srgbClr val="366A34"/>
              </a:solidFill>
              <a:ln w="9525"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B8B053CE-BB92-4C0D-8501-D2FB2C9361C7}"/>
                  </a:ext>
                </a:extLst>
              </p:cNvPr>
              <p:cNvSpPr/>
              <p:nvPr/>
            </p:nvSpPr>
            <p:spPr>
              <a:xfrm>
                <a:off x="6265353" y="3422522"/>
                <a:ext cx="134969" cy="152114"/>
              </a:xfrm>
              <a:custGeom>
                <a:avLst/>
                <a:gdLst>
                  <a:gd name="connsiteX0" fmla="*/ 117538 w 134969"/>
                  <a:gd name="connsiteY0" fmla="*/ 15716 h 152114"/>
                  <a:gd name="connsiteX1" fmla="*/ 134969 w 134969"/>
                  <a:gd name="connsiteY1" fmla="*/ 63151 h 152114"/>
                  <a:gd name="connsiteX2" fmla="*/ 134969 w 134969"/>
                  <a:gd name="connsiteY2" fmla="*/ 150209 h 152114"/>
                  <a:gd name="connsiteX3" fmla="*/ 102108 w 134969"/>
                  <a:gd name="connsiteY3" fmla="*/ 150209 h 152114"/>
                  <a:gd name="connsiteX4" fmla="*/ 102108 w 134969"/>
                  <a:gd name="connsiteY4" fmla="*/ 132112 h 152114"/>
                  <a:gd name="connsiteX5" fmla="*/ 83915 w 134969"/>
                  <a:gd name="connsiteY5" fmla="*/ 146971 h 152114"/>
                  <a:gd name="connsiteX6" fmla="*/ 55436 w 134969"/>
                  <a:gd name="connsiteY6" fmla="*/ 152114 h 152114"/>
                  <a:gd name="connsiteX7" fmla="*/ 26194 w 134969"/>
                  <a:gd name="connsiteY7" fmla="*/ 146399 h 152114"/>
                  <a:gd name="connsiteX8" fmla="*/ 6858 w 134969"/>
                  <a:gd name="connsiteY8" fmla="*/ 130588 h 152114"/>
                  <a:gd name="connsiteX9" fmla="*/ 0 w 134969"/>
                  <a:gd name="connsiteY9" fmla="*/ 107633 h 152114"/>
                  <a:gd name="connsiteX10" fmla="*/ 14859 w 134969"/>
                  <a:gd name="connsiteY10" fmla="*/ 75533 h 152114"/>
                  <a:gd name="connsiteX11" fmla="*/ 61722 w 134969"/>
                  <a:gd name="connsiteY11" fmla="*/ 63437 h 152114"/>
                  <a:gd name="connsiteX12" fmla="*/ 100108 w 134969"/>
                  <a:gd name="connsiteY12" fmla="*/ 63437 h 152114"/>
                  <a:gd name="connsiteX13" fmla="*/ 100108 w 134969"/>
                  <a:gd name="connsiteY13" fmla="*/ 61246 h 152114"/>
                  <a:gd name="connsiteX14" fmla="*/ 90773 w 134969"/>
                  <a:gd name="connsiteY14" fmla="*/ 37338 h 152114"/>
                  <a:gd name="connsiteX15" fmla="*/ 63055 w 134969"/>
                  <a:gd name="connsiteY15" fmla="*/ 28956 h 152114"/>
                  <a:gd name="connsiteX16" fmla="*/ 38481 w 134969"/>
                  <a:gd name="connsiteY16" fmla="*/ 32861 h 152114"/>
                  <a:gd name="connsiteX17" fmla="*/ 18002 w 134969"/>
                  <a:gd name="connsiteY17" fmla="*/ 43720 h 152114"/>
                  <a:gd name="connsiteX18" fmla="*/ 4382 w 134969"/>
                  <a:gd name="connsiteY18" fmla="*/ 18383 h 152114"/>
                  <a:gd name="connsiteX19" fmla="*/ 32480 w 134969"/>
                  <a:gd name="connsiteY19" fmla="*/ 4763 h 152114"/>
                  <a:gd name="connsiteX20" fmla="*/ 67246 w 134969"/>
                  <a:gd name="connsiteY20" fmla="*/ 0 h 152114"/>
                  <a:gd name="connsiteX21" fmla="*/ 117538 w 134969"/>
                  <a:gd name="connsiteY21" fmla="*/ 15716 h 152114"/>
                  <a:gd name="connsiteX22" fmla="*/ 85820 w 134969"/>
                  <a:gd name="connsiteY22" fmla="*/ 120872 h 152114"/>
                  <a:gd name="connsiteX23" fmla="*/ 100108 w 134969"/>
                  <a:gd name="connsiteY23" fmla="*/ 103727 h 152114"/>
                  <a:gd name="connsiteX24" fmla="*/ 100108 w 134969"/>
                  <a:gd name="connsiteY24" fmla="*/ 86487 h 152114"/>
                  <a:gd name="connsiteX25" fmla="*/ 64199 w 134969"/>
                  <a:gd name="connsiteY25" fmla="*/ 86487 h 152114"/>
                  <a:gd name="connsiteX26" fmla="*/ 34100 w 134969"/>
                  <a:gd name="connsiteY26" fmla="*/ 106204 h 152114"/>
                  <a:gd name="connsiteX27" fmla="*/ 41624 w 134969"/>
                  <a:gd name="connsiteY27" fmla="*/ 121253 h 152114"/>
                  <a:gd name="connsiteX28" fmla="*/ 62484 w 134969"/>
                  <a:gd name="connsiteY28" fmla="*/ 126778 h 152114"/>
                  <a:gd name="connsiteX29" fmla="*/ 85820 w 134969"/>
                  <a:gd name="connsiteY29" fmla="*/ 120872 h 152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4969" h="152114">
                    <a:moveTo>
                      <a:pt x="117538" y="15716"/>
                    </a:moveTo>
                    <a:cubicBezTo>
                      <a:pt x="129159" y="26194"/>
                      <a:pt x="134969" y="42005"/>
                      <a:pt x="134969" y="63151"/>
                    </a:cubicBezTo>
                    <a:lnTo>
                      <a:pt x="134969" y="150209"/>
                    </a:lnTo>
                    <a:lnTo>
                      <a:pt x="102108" y="150209"/>
                    </a:lnTo>
                    <a:lnTo>
                      <a:pt x="102108" y="132112"/>
                    </a:lnTo>
                    <a:cubicBezTo>
                      <a:pt x="97822" y="138589"/>
                      <a:pt x="91726" y="143542"/>
                      <a:pt x="83915" y="146971"/>
                    </a:cubicBezTo>
                    <a:cubicBezTo>
                      <a:pt x="76009" y="150400"/>
                      <a:pt x="66484" y="152114"/>
                      <a:pt x="55436" y="152114"/>
                    </a:cubicBezTo>
                    <a:cubicBezTo>
                      <a:pt x="44291" y="152114"/>
                      <a:pt x="34576" y="150209"/>
                      <a:pt x="26194" y="146399"/>
                    </a:cubicBezTo>
                    <a:cubicBezTo>
                      <a:pt x="17812" y="142589"/>
                      <a:pt x="11430" y="137350"/>
                      <a:pt x="6858" y="130588"/>
                    </a:cubicBezTo>
                    <a:cubicBezTo>
                      <a:pt x="2286" y="123825"/>
                      <a:pt x="0" y="116205"/>
                      <a:pt x="0" y="107633"/>
                    </a:cubicBezTo>
                    <a:cubicBezTo>
                      <a:pt x="0" y="94298"/>
                      <a:pt x="4953" y="83534"/>
                      <a:pt x="14859" y="75533"/>
                    </a:cubicBezTo>
                    <a:cubicBezTo>
                      <a:pt x="24765" y="67437"/>
                      <a:pt x="40386" y="63437"/>
                      <a:pt x="61722" y="63437"/>
                    </a:cubicBezTo>
                    <a:lnTo>
                      <a:pt x="100108" y="63437"/>
                    </a:lnTo>
                    <a:lnTo>
                      <a:pt x="100108" y="61246"/>
                    </a:lnTo>
                    <a:cubicBezTo>
                      <a:pt x="100108" y="50864"/>
                      <a:pt x="96965" y="42863"/>
                      <a:pt x="90773" y="37338"/>
                    </a:cubicBezTo>
                    <a:cubicBezTo>
                      <a:pt x="84582" y="31814"/>
                      <a:pt x="75343" y="28956"/>
                      <a:pt x="63055" y="28956"/>
                    </a:cubicBezTo>
                    <a:cubicBezTo>
                      <a:pt x="54674" y="28956"/>
                      <a:pt x="46482" y="30290"/>
                      <a:pt x="38481" y="32861"/>
                    </a:cubicBezTo>
                    <a:cubicBezTo>
                      <a:pt x="30385" y="35433"/>
                      <a:pt x="23622" y="39052"/>
                      <a:pt x="18002" y="43720"/>
                    </a:cubicBezTo>
                    <a:lnTo>
                      <a:pt x="4382" y="18383"/>
                    </a:lnTo>
                    <a:cubicBezTo>
                      <a:pt x="12192" y="12478"/>
                      <a:pt x="21526" y="7906"/>
                      <a:pt x="32480" y="4763"/>
                    </a:cubicBezTo>
                    <a:cubicBezTo>
                      <a:pt x="43434" y="1619"/>
                      <a:pt x="55054" y="0"/>
                      <a:pt x="67246" y="0"/>
                    </a:cubicBezTo>
                    <a:cubicBezTo>
                      <a:pt x="89249" y="0"/>
                      <a:pt x="105918" y="5239"/>
                      <a:pt x="117538" y="15716"/>
                    </a:cubicBezTo>
                    <a:close/>
                    <a:moveTo>
                      <a:pt x="85820" y="120872"/>
                    </a:moveTo>
                    <a:cubicBezTo>
                      <a:pt x="92583" y="116872"/>
                      <a:pt x="97346" y="111157"/>
                      <a:pt x="100108" y="103727"/>
                    </a:cubicBezTo>
                    <a:lnTo>
                      <a:pt x="100108" y="86487"/>
                    </a:lnTo>
                    <a:lnTo>
                      <a:pt x="64199" y="86487"/>
                    </a:lnTo>
                    <a:cubicBezTo>
                      <a:pt x="44196" y="86487"/>
                      <a:pt x="34100" y="93059"/>
                      <a:pt x="34100" y="106204"/>
                    </a:cubicBezTo>
                    <a:cubicBezTo>
                      <a:pt x="34100" y="112490"/>
                      <a:pt x="36576" y="117539"/>
                      <a:pt x="41624" y="121253"/>
                    </a:cubicBezTo>
                    <a:cubicBezTo>
                      <a:pt x="46672" y="124968"/>
                      <a:pt x="53626" y="126778"/>
                      <a:pt x="62484" y="126778"/>
                    </a:cubicBezTo>
                    <a:cubicBezTo>
                      <a:pt x="71342" y="126778"/>
                      <a:pt x="79058" y="124777"/>
                      <a:pt x="85820" y="120872"/>
                    </a:cubicBezTo>
                    <a:close/>
                  </a:path>
                </a:pathLst>
              </a:custGeom>
              <a:solidFill>
                <a:srgbClr val="366A34"/>
              </a:solidFill>
              <a:ln w="9525"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0FB8AF52-2D2C-42C2-9A97-84D2B0FA9F84}"/>
                  </a:ext>
                </a:extLst>
              </p:cNvPr>
              <p:cNvSpPr/>
              <p:nvPr/>
            </p:nvSpPr>
            <p:spPr>
              <a:xfrm>
                <a:off x="6439566" y="3366325"/>
                <a:ext cx="34766" cy="206406"/>
              </a:xfrm>
              <a:custGeom>
                <a:avLst/>
                <a:gdLst>
                  <a:gd name="connsiteX0" fmla="*/ 0 w 34766"/>
                  <a:gd name="connsiteY0" fmla="*/ 0 h 206406"/>
                  <a:gd name="connsiteX1" fmla="*/ 34766 w 34766"/>
                  <a:gd name="connsiteY1" fmla="*/ 0 h 206406"/>
                  <a:gd name="connsiteX2" fmla="*/ 34766 w 34766"/>
                  <a:gd name="connsiteY2" fmla="*/ 206407 h 206406"/>
                  <a:gd name="connsiteX3" fmla="*/ 0 w 34766"/>
                  <a:gd name="connsiteY3" fmla="*/ 206407 h 206406"/>
                  <a:gd name="connsiteX4" fmla="*/ 0 w 34766"/>
                  <a:gd name="connsiteY4" fmla="*/ 0 h 206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66" h="206406">
                    <a:moveTo>
                      <a:pt x="0" y="0"/>
                    </a:moveTo>
                    <a:lnTo>
                      <a:pt x="34766" y="0"/>
                    </a:lnTo>
                    <a:lnTo>
                      <a:pt x="34766" y="206407"/>
                    </a:lnTo>
                    <a:lnTo>
                      <a:pt x="0" y="206407"/>
                    </a:lnTo>
                    <a:lnTo>
                      <a:pt x="0" y="0"/>
                    </a:lnTo>
                    <a:close/>
                  </a:path>
                </a:pathLst>
              </a:custGeom>
              <a:solidFill>
                <a:srgbClr val="366A34"/>
              </a:solidFill>
              <a:ln w="9525"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9ACBE9A0-BC1E-409D-912E-38F31BA4B1FC}"/>
                  </a:ext>
                </a:extLst>
              </p:cNvPr>
              <p:cNvSpPr/>
              <p:nvPr/>
            </p:nvSpPr>
            <p:spPr>
              <a:xfrm>
                <a:off x="6589394" y="3377945"/>
                <a:ext cx="173069" cy="194691"/>
              </a:xfrm>
              <a:custGeom>
                <a:avLst/>
                <a:gdLst>
                  <a:gd name="connsiteX0" fmla="*/ 173069 w 173069"/>
                  <a:gd name="connsiteY0" fmla="*/ 0 h 194691"/>
                  <a:gd name="connsiteX1" fmla="*/ 173069 w 173069"/>
                  <a:gd name="connsiteY1" fmla="*/ 194691 h 194691"/>
                  <a:gd name="connsiteX2" fmla="*/ 136874 w 173069"/>
                  <a:gd name="connsiteY2" fmla="*/ 194691 h 194691"/>
                  <a:gd name="connsiteX3" fmla="*/ 136874 w 173069"/>
                  <a:gd name="connsiteY3" fmla="*/ 111252 h 194691"/>
                  <a:gd name="connsiteX4" fmla="*/ 36195 w 173069"/>
                  <a:gd name="connsiteY4" fmla="*/ 111252 h 194691"/>
                  <a:gd name="connsiteX5" fmla="*/ 36195 w 173069"/>
                  <a:gd name="connsiteY5" fmla="*/ 194691 h 194691"/>
                  <a:gd name="connsiteX6" fmla="*/ 0 w 173069"/>
                  <a:gd name="connsiteY6" fmla="*/ 194691 h 194691"/>
                  <a:gd name="connsiteX7" fmla="*/ 0 w 173069"/>
                  <a:gd name="connsiteY7" fmla="*/ 0 h 194691"/>
                  <a:gd name="connsiteX8" fmla="*/ 36195 w 173069"/>
                  <a:gd name="connsiteY8" fmla="*/ 0 h 194691"/>
                  <a:gd name="connsiteX9" fmla="*/ 36195 w 173069"/>
                  <a:gd name="connsiteY9" fmla="*/ 80391 h 194691"/>
                  <a:gd name="connsiteX10" fmla="*/ 136874 w 173069"/>
                  <a:gd name="connsiteY10" fmla="*/ 80391 h 194691"/>
                  <a:gd name="connsiteX11" fmla="*/ 136874 w 173069"/>
                  <a:gd name="connsiteY11" fmla="*/ 0 h 194691"/>
                  <a:gd name="connsiteX12" fmla="*/ 173069 w 173069"/>
                  <a:gd name="connsiteY12" fmla="*/ 0 h 194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069" h="194691">
                    <a:moveTo>
                      <a:pt x="173069" y="0"/>
                    </a:moveTo>
                    <a:lnTo>
                      <a:pt x="173069" y="194691"/>
                    </a:lnTo>
                    <a:lnTo>
                      <a:pt x="136874" y="194691"/>
                    </a:lnTo>
                    <a:lnTo>
                      <a:pt x="136874" y="111252"/>
                    </a:lnTo>
                    <a:lnTo>
                      <a:pt x="36195" y="111252"/>
                    </a:lnTo>
                    <a:lnTo>
                      <a:pt x="36195" y="194691"/>
                    </a:lnTo>
                    <a:lnTo>
                      <a:pt x="0" y="194691"/>
                    </a:lnTo>
                    <a:lnTo>
                      <a:pt x="0" y="0"/>
                    </a:lnTo>
                    <a:lnTo>
                      <a:pt x="36195" y="0"/>
                    </a:lnTo>
                    <a:lnTo>
                      <a:pt x="36195" y="80391"/>
                    </a:lnTo>
                    <a:lnTo>
                      <a:pt x="136874" y="80391"/>
                    </a:lnTo>
                    <a:lnTo>
                      <a:pt x="136874" y="0"/>
                    </a:lnTo>
                    <a:lnTo>
                      <a:pt x="173069" y="0"/>
                    </a:lnTo>
                    <a:close/>
                  </a:path>
                </a:pathLst>
              </a:custGeom>
              <a:solidFill>
                <a:srgbClr val="366A34"/>
              </a:solidFill>
              <a:ln w="9525"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12677D33-7FC8-497D-A3B2-375AD3E94290}"/>
                  </a:ext>
                </a:extLst>
              </p:cNvPr>
              <p:cNvSpPr/>
              <p:nvPr/>
            </p:nvSpPr>
            <p:spPr>
              <a:xfrm>
                <a:off x="6793896" y="3422618"/>
                <a:ext cx="152019" cy="152114"/>
              </a:xfrm>
              <a:custGeom>
                <a:avLst/>
                <a:gdLst>
                  <a:gd name="connsiteX0" fmla="*/ 151352 w 152019"/>
                  <a:gd name="connsiteY0" fmla="*/ 86963 h 152114"/>
                  <a:gd name="connsiteX1" fmla="*/ 34766 w 152019"/>
                  <a:gd name="connsiteY1" fmla="*/ 86963 h 152114"/>
                  <a:gd name="connsiteX2" fmla="*/ 50768 w 152019"/>
                  <a:gd name="connsiteY2" fmla="*/ 112967 h 152114"/>
                  <a:gd name="connsiteX3" fmla="*/ 82868 w 152019"/>
                  <a:gd name="connsiteY3" fmla="*/ 122587 h 152114"/>
                  <a:gd name="connsiteX4" fmla="*/ 123254 w 152019"/>
                  <a:gd name="connsiteY4" fmla="*/ 106490 h 152114"/>
                  <a:gd name="connsiteX5" fmla="*/ 141923 w 152019"/>
                  <a:gd name="connsiteY5" fmla="*/ 127921 h 152114"/>
                  <a:gd name="connsiteX6" fmla="*/ 116586 w 152019"/>
                  <a:gd name="connsiteY6" fmla="*/ 146018 h 152114"/>
                  <a:gd name="connsiteX7" fmla="*/ 82106 w 152019"/>
                  <a:gd name="connsiteY7" fmla="*/ 152114 h 152114"/>
                  <a:gd name="connsiteX8" fmla="*/ 38957 w 152019"/>
                  <a:gd name="connsiteY8" fmla="*/ 142399 h 152114"/>
                  <a:gd name="connsiteX9" fmla="*/ 10192 w 152019"/>
                  <a:gd name="connsiteY9" fmla="*/ 115252 h 152114"/>
                  <a:gd name="connsiteX10" fmla="*/ 0 w 152019"/>
                  <a:gd name="connsiteY10" fmla="*/ 75914 h 152114"/>
                  <a:gd name="connsiteX11" fmla="*/ 9906 w 152019"/>
                  <a:gd name="connsiteY11" fmla="*/ 36862 h 152114"/>
                  <a:gd name="connsiteX12" fmla="*/ 37338 w 152019"/>
                  <a:gd name="connsiteY12" fmla="*/ 9715 h 152114"/>
                  <a:gd name="connsiteX13" fmla="*/ 76867 w 152019"/>
                  <a:gd name="connsiteY13" fmla="*/ 0 h 152114"/>
                  <a:gd name="connsiteX14" fmla="*/ 115729 w 152019"/>
                  <a:gd name="connsiteY14" fmla="*/ 9620 h 152114"/>
                  <a:gd name="connsiteX15" fmla="*/ 142399 w 152019"/>
                  <a:gd name="connsiteY15" fmla="*/ 36576 h 152114"/>
                  <a:gd name="connsiteX16" fmla="*/ 152019 w 152019"/>
                  <a:gd name="connsiteY16" fmla="*/ 76771 h 152114"/>
                  <a:gd name="connsiteX17" fmla="*/ 151352 w 152019"/>
                  <a:gd name="connsiteY17" fmla="*/ 86963 h 152114"/>
                  <a:gd name="connsiteX18" fmla="*/ 48578 w 152019"/>
                  <a:gd name="connsiteY18" fmla="*/ 37528 h 152114"/>
                  <a:gd name="connsiteX19" fmla="*/ 34576 w 152019"/>
                  <a:gd name="connsiteY19" fmla="*/ 63817 h 152114"/>
                  <a:gd name="connsiteX20" fmla="*/ 118872 w 152019"/>
                  <a:gd name="connsiteY20" fmla="*/ 63817 h 152114"/>
                  <a:gd name="connsiteX21" fmla="*/ 105251 w 152019"/>
                  <a:gd name="connsiteY21" fmla="*/ 37624 h 152114"/>
                  <a:gd name="connsiteX22" fmla="*/ 76867 w 152019"/>
                  <a:gd name="connsiteY22" fmla="*/ 27622 h 152114"/>
                  <a:gd name="connsiteX23" fmla="*/ 48578 w 152019"/>
                  <a:gd name="connsiteY23" fmla="*/ 37528 h 152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2019" h="152114">
                    <a:moveTo>
                      <a:pt x="151352" y="86963"/>
                    </a:moveTo>
                    <a:lnTo>
                      <a:pt x="34766" y="86963"/>
                    </a:lnTo>
                    <a:cubicBezTo>
                      <a:pt x="36767" y="97917"/>
                      <a:pt x="42101" y="106585"/>
                      <a:pt x="50768" y="112967"/>
                    </a:cubicBezTo>
                    <a:cubicBezTo>
                      <a:pt x="59341" y="119348"/>
                      <a:pt x="70104" y="122587"/>
                      <a:pt x="82868" y="122587"/>
                    </a:cubicBezTo>
                    <a:cubicBezTo>
                      <a:pt x="99155" y="122587"/>
                      <a:pt x="112681" y="117253"/>
                      <a:pt x="123254" y="106490"/>
                    </a:cubicBezTo>
                    <a:lnTo>
                      <a:pt x="141923" y="127921"/>
                    </a:lnTo>
                    <a:cubicBezTo>
                      <a:pt x="135255" y="135922"/>
                      <a:pt x="126778" y="141923"/>
                      <a:pt x="116586" y="146018"/>
                    </a:cubicBezTo>
                    <a:cubicBezTo>
                      <a:pt x="106394" y="150114"/>
                      <a:pt x="94869" y="152114"/>
                      <a:pt x="82106" y="152114"/>
                    </a:cubicBezTo>
                    <a:cubicBezTo>
                      <a:pt x="65818" y="152114"/>
                      <a:pt x="51435" y="148876"/>
                      <a:pt x="38957" y="142399"/>
                    </a:cubicBezTo>
                    <a:cubicBezTo>
                      <a:pt x="26479" y="135922"/>
                      <a:pt x="16954" y="126873"/>
                      <a:pt x="10192" y="115252"/>
                    </a:cubicBezTo>
                    <a:cubicBezTo>
                      <a:pt x="3429" y="103632"/>
                      <a:pt x="0" y="90583"/>
                      <a:pt x="0" y="75914"/>
                    </a:cubicBezTo>
                    <a:cubicBezTo>
                      <a:pt x="0" y="61436"/>
                      <a:pt x="3334" y="48387"/>
                      <a:pt x="9906" y="36862"/>
                    </a:cubicBezTo>
                    <a:cubicBezTo>
                      <a:pt x="16478" y="25241"/>
                      <a:pt x="25622" y="16192"/>
                      <a:pt x="37338" y="9715"/>
                    </a:cubicBezTo>
                    <a:cubicBezTo>
                      <a:pt x="49054" y="3238"/>
                      <a:pt x="62198" y="0"/>
                      <a:pt x="76867" y="0"/>
                    </a:cubicBezTo>
                    <a:cubicBezTo>
                      <a:pt x="91345" y="0"/>
                      <a:pt x="104299" y="3238"/>
                      <a:pt x="115729" y="9620"/>
                    </a:cubicBezTo>
                    <a:cubicBezTo>
                      <a:pt x="127159" y="16002"/>
                      <a:pt x="136017" y="25051"/>
                      <a:pt x="142399" y="36576"/>
                    </a:cubicBezTo>
                    <a:cubicBezTo>
                      <a:pt x="148781" y="48196"/>
                      <a:pt x="152019" y="61531"/>
                      <a:pt x="152019" y="76771"/>
                    </a:cubicBezTo>
                    <a:cubicBezTo>
                      <a:pt x="151924" y="79057"/>
                      <a:pt x="151733" y="82486"/>
                      <a:pt x="151352" y="86963"/>
                    </a:cubicBezTo>
                    <a:close/>
                    <a:moveTo>
                      <a:pt x="48578" y="37528"/>
                    </a:moveTo>
                    <a:cubicBezTo>
                      <a:pt x="40862" y="44101"/>
                      <a:pt x="36195" y="52864"/>
                      <a:pt x="34576" y="63817"/>
                    </a:cubicBezTo>
                    <a:lnTo>
                      <a:pt x="118872" y="63817"/>
                    </a:lnTo>
                    <a:cubicBezTo>
                      <a:pt x="117348" y="53054"/>
                      <a:pt x="112871" y="44387"/>
                      <a:pt x="105251" y="37624"/>
                    </a:cubicBezTo>
                    <a:cubicBezTo>
                      <a:pt x="97631" y="30956"/>
                      <a:pt x="88202" y="27622"/>
                      <a:pt x="76867" y="27622"/>
                    </a:cubicBezTo>
                    <a:cubicBezTo>
                      <a:pt x="65723" y="27718"/>
                      <a:pt x="56293" y="30956"/>
                      <a:pt x="48578" y="37528"/>
                    </a:cubicBezTo>
                    <a:close/>
                  </a:path>
                </a:pathLst>
              </a:custGeom>
              <a:solidFill>
                <a:srgbClr val="366A34"/>
              </a:solidFill>
              <a:ln w="9525"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F0F02306-8D23-4BBE-8D74-87ECA5DF17EE}"/>
                  </a:ext>
                </a:extLst>
              </p:cNvPr>
              <p:cNvSpPr/>
              <p:nvPr/>
            </p:nvSpPr>
            <p:spPr>
              <a:xfrm>
                <a:off x="6959154" y="3422522"/>
                <a:ext cx="134969" cy="152114"/>
              </a:xfrm>
              <a:custGeom>
                <a:avLst/>
                <a:gdLst>
                  <a:gd name="connsiteX0" fmla="*/ 117538 w 134969"/>
                  <a:gd name="connsiteY0" fmla="*/ 15716 h 152114"/>
                  <a:gd name="connsiteX1" fmla="*/ 134969 w 134969"/>
                  <a:gd name="connsiteY1" fmla="*/ 63151 h 152114"/>
                  <a:gd name="connsiteX2" fmla="*/ 134969 w 134969"/>
                  <a:gd name="connsiteY2" fmla="*/ 150209 h 152114"/>
                  <a:gd name="connsiteX3" fmla="*/ 102108 w 134969"/>
                  <a:gd name="connsiteY3" fmla="*/ 150209 h 152114"/>
                  <a:gd name="connsiteX4" fmla="*/ 102108 w 134969"/>
                  <a:gd name="connsiteY4" fmla="*/ 132112 h 152114"/>
                  <a:gd name="connsiteX5" fmla="*/ 83915 w 134969"/>
                  <a:gd name="connsiteY5" fmla="*/ 146971 h 152114"/>
                  <a:gd name="connsiteX6" fmla="*/ 55436 w 134969"/>
                  <a:gd name="connsiteY6" fmla="*/ 152114 h 152114"/>
                  <a:gd name="connsiteX7" fmla="*/ 26194 w 134969"/>
                  <a:gd name="connsiteY7" fmla="*/ 146399 h 152114"/>
                  <a:gd name="connsiteX8" fmla="*/ 6858 w 134969"/>
                  <a:gd name="connsiteY8" fmla="*/ 130588 h 152114"/>
                  <a:gd name="connsiteX9" fmla="*/ 0 w 134969"/>
                  <a:gd name="connsiteY9" fmla="*/ 107633 h 152114"/>
                  <a:gd name="connsiteX10" fmla="*/ 14859 w 134969"/>
                  <a:gd name="connsiteY10" fmla="*/ 75533 h 152114"/>
                  <a:gd name="connsiteX11" fmla="*/ 61722 w 134969"/>
                  <a:gd name="connsiteY11" fmla="*/ 63437 h 152114"/>
                  <a:gd name="connsiteX12" fmla="*/ 100108 w 134969"/>
                  <a:gd name="connsiteY12" fmla="*/ 63437 h 152114"/>
                  <a:gd name="connsiteX13" fmla="*/ 100108 w 134969"/>
                  <a:gd name="connsiteY13" fmla="*/ 61246 h 152114"/>
                  <a:gd name="connsiteX14" fmla="*/ 90773 w 134969"/>
                  <a:gd name="connsiteY14" fmla="*/ 37338 h 152114"/>
                  <a:gd name="connsiteX15" fmla="*/ 63055 w 134969"/>
                  <a:gd name="connsiteY15" fmla="*/ 28956 h 152114"/>
                  <a:gd name="connsiteX16" fmla="*/ 38481 w 134969"/>
                  <a:gd name="connsiteY16" fmla="*/ 32861 h 152114"/>
                  <a:gd name="connsiteX17" fmla="*/ 18002 w 134969"/>
                  <a:gd name="connsiteY17" fmla="*/ 43720 h 152114"/>
                  <a:gd name="connsiteX18" fmla="*/ 4381 w 134969"/>
                  <a:gd name="connsiteY18" fmla="*/ 18383 h 152114"/>
                  <a:gd name="connsiteX19" fmla="*/ 32480 w 134969"/>
                  <a:gd name="connsiteY19" fmla="*/ 4763 h 152114"/>
                  <a:gd name="connsiteX20" fmla="*/ 67246 w 134969"/>
                  <a:gd name="connsiteY20" fmla="*/ 0 h 152114"/>
                  <a:gd name="connsiteX21" fmla="*/ 117538 w 134969"/>
                  <a:gd name="connsiteY21" fmla="*/ 15716 h 152114"/>
                  <a:gd name="connsiteX22" fmla="*/ 85820 w 134969"/>
                  <a:gd name="connsiteY22" fmla="*/ 120872 h 152114"/>
                  <a:gd name="connsiteX23" fmla="*/ 100108 w 134969"/>
                  <a:gd name="connsiteY23" fmla="*/ 103727 h 152114"/>
                  <a:gd name="connsiteX24" fmla="*/ 100108 w 134969"/>
                  <a:gd name="connsiteY24" fmla="*/ 86487 h 152114"/>
                  <a:gd name="connsiteX25" fmla="*/ 64198 w 134969"/>
                  <a:gd name="connsiteY25" fmla="*/ 86487 h 152114"/>
                  <a:gd name="connsiteX26" fmla="*/ 34100 w 134969"/>
                  <a:gd name="connsiteY26" fmla="*/ 106204 h 152114"/>
                  <a:gd name="connsiteX27" fmla="*/ 41624 w 134969"/>
                  <a:gd name="connsiteY27" fmla="*/ 121253 h 152114"/>
                  <a:gd name="connsiteX28" fmla="*/ 62484 w 134969"/>
                  <a:gd name="connsiteY28" fmla="*/ 126778 h 152114"/>
                  <a:gd name="connsiteX29" fmla="*/ 85820 w 134969"/>
                  <a:gd name="connsiteY29" fmla="*/ 120872 h 152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4969" h="152114">
                    <a:moveTo>
                      <a:pt x="117538" y="15716"/>
                    </a:moveTo>
                    <a:cubicBezTo>
                      <a:pt x="129159" y="26194"/>
                      <a:pt x="134969" y="42005"/>
                      <a:pt x="134969" y="63151"/>
                    </a:cubicBezTo>
                    <a:lnTo>
                      <a:pt x="134969" y="150209"/>
                    </a:lnTo>
                    <a:lnTo>
                      <a:pt x="102108" y="150209"/>
                    </a:lnTo>
                    <a:lnTo>
                      <a:pt x="102108" y="132112"/>
                    </a:lnTo>
                    <a:cubicBezTo>
                      <a:pt x="97822" y="138589"/>
                      <a:pt x="91726" y="143542"/>
                      <a:pt x="83915" y="146971"/>
                    </a:cubicBezTo>
                    <a:cubicBezTo>
                      <a:pt x="76010" y="150400"/>
                      <a:pt x="66485" y="152114"/>
                      <a:pt x="55436" y="152114"/>
                    </a:cubicBezTo>
                    <a:cubicBezTo>
                      <a:pt x="44291" y="152114"/>
                      <a:pt x="34576" y="150209"/>
                      <a:pt x="26194" y="146399"/>
                    </a:cubicBezTo>
                    <a:cubicBezTo>
                      <a:pt x="17812" y="142589"/>
                      <a:pt x="11430" y="137350"/>
                      <a:pt x="6858" y="130588"/>
                    </a:cubicBezTo>
                    <a:cubicBezTo>
                      <a:pt x="2286" y="123825"/>
                      <a:pt x="0" y="116205"/>
                      <a:pt x="0" y="107633"/>
                    </a:cubicBezTo>
                    <a:cubicBezTo>
                      <a:pt x="0" y="94298"/>
                      <a:pt x="4953" y="83534"/>
                      <a:pt x="14859" y="75533"/>
                    </a:cubicBezTo>
                    <a:cubicBezTo>
                      <a:pt x="24765" y="67437"/>
                      <a:pt x="40386" y="63437"/>
                      <a:pt x="61722" y="63437"/>
                    </a:cubicBezTo>
                    <a:lnTo>
                      <a:pt x="100108" y="63437"/>
                    </a:lnTo>
                    <a:lnTo>
                      <a:pt x="100108" y="61246"/>
                    </a:lnTo>
                    <a:cubicBezTo>
                      <a:pt x="100108" y="50864"/>
                      <a:pt x="96964" y="42863"/>
                      <a:pt x="90773" y="37338"/>
                    </a:cubicBezTo>
                    <a:cubicBezTo>
                      <a:pt x="84582" y="31814"/>
                      <a:pt x="75343" y="28956"/>
                      <a:pt x="63055" y="28956"/>
                    </a:cubicBezTo>
                    <a:cubicBezTo>
                      <a:pt x="54673" y="28956"/>
                      <a:pt x="46482" y="30290"/>
                      <a:pt x="38481" y="32861"/>
                    </a:cubicBezTo>
                    <a:cubicBezTo>
                      <a:pt x="30385" y="35433"/>
                      <a:pt x="23622" y="39052"/>
                      <a:pt x="18002" y="43720"/>
                    </a:cubicBezTo>
                    <a:lnTo>
                      <a:pt x="4381" y="18383"/>
                    </a:lnTo>
                    <a:cubicBezTo>
                      <a:pt x="12192" y="12478"/>
                      <a:pt x="21527" y="7906"/>
                      <a:pt x="32480" y="4763"/>
                    </a:cubicBezTo>
                    <a:cubicBezTo>
                      <a:pt x="43434" y="1619"/>
                      <a:pt x="55054" y="0"/>
                      <a:pt x="67246" y="0"/>
                    </a:cubicBezTo>
                    <a:cubicBezTo>
                      <a:pt x="89249" y="0"/>
                      <a:pt x="106013" y="5239"/>
                      <a:pt x="117538" y="15716"/>
                    </a:cubicBezTo>
                    <a:close/>
                    <a:moveTo>
                      <a:pt x="85820" y="120872"/>
                    </a:moveTo>
                    <a:cubicBezTo>
                      <a:pt x="92583" y="116872"/>
                      <a:pt x="97346" y="111157"/>
                      <a:pt x="100108" y="103727"/>
                    </a:cubicBezTo>
                    <a:lnTo>
                      <a:pt x="100108" y="86487"/>
                    </a:lnTo>
                    <a:lnTo>
                      <a:pt x="64198" y="86487"/>
                    </a:lnTo>
                    <a:cubicBezTo>
                      <a:pt x="44196" y="86487"/>
                      <a:pt x="34100" y="93059"/>
                      <a:pt x="34100" y="106204"/>
                    </a:cubicBezTo>
                    <a:cubicBezTo>
                      <a:pt x="34100" y="112490"/>
                      <a:pt x="36576" y="117539"/>
                      <a:pt x="41624" y="121253"/>
                    </a:cubicBezTo>
                    <a:cubicBezTo>
                      <a:pt x="46672" y="124968"/>
                      <a:pt x="53626" y="126778"/>
                      <a:pt x="62484" y="126778"/>
                    </a:cubicBezTo>
                    <a:cubicBezTo>
                      <a:pt x="71342" y="126778"/>
                      <a:pt x="79058" y="124777"/>
                      <a:pt x="85820" y="120872"/>
                    </a:cubicBezTo>
                    <a:close/>
                  </a:path>
                </a:pathLst>
              </a:custGeom>
              <a:solidFill>
                <a:srgbClr val="366A34"/>
              </a:solidFill>
              <a:ln w="9525"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4A12A984-F0A7-451C-987A-57B5C7B7DC40}"/>
                  </a:ext>
                </a:extLst>
              </p:cNvPr>
              <p:cNvSpPr/>
              <p:nvPr/>
            </p:nvSpPr>
            <p:spPr>
              <a:xfrm>
                <a:off x="7133367" y="3366325"/>
                <a:ext cx="34766" cy="206406"/>
              </a:xfrm>
              <a:custGeom>
                <a:avLst/>
                <a:gdLst>
                  <a:gd name="connsiteX0" fmla="*/ 0 w 34766"/>
                  <a:gd name="connsiteY0" fmla="*/ 0 h 206406"/>
                  <a:gd name="connsiteX1" fmla="*/ 34766 w 34766"/>
                  <a:gd name="connsiteY1" fmla="*/ 0 h 206406"/>
                  <a:gd name="connsiteX2" fmla="*/ 34766 w 34766"/>
                  <a:gd name="connsiteY2" fmla="*/ 206407 h 206406"/>
                  <a:gd name="connsiteX3" fmla="*/ 0 w 34766"/>
                  <a:gd name="connsiteY3" fmla="*/ 206407 h 206406"/>
                  <a:gd name="connsiteX4" fmla="*/ 0 w 34766"/>
                  <a:gd name="connsiteY4" fmla="*/ 0 h 206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66" h="206406">
                    <a:moveTo>
                      <a:pt x="0" y="0"/>
                    </a:moveTo>
                    <a:lnTo>
                      <a:pt x="34766" y="0"/>
                    </a:lnTo>
                    <a:lnTo>
                      <a:pt x="34766" y="206407"/>
                    </a:lnTo>
                    <a:lnTo>
                      <a:pt x="0" y="206407"/>
                    </a:lnTo>
                    <a:lnTo>
                      <a:pt x="0" y="0"/>
                    </a:lnTo>
                    <a:close/>
                  </a:path>
                </a:pathLst>
              </a:custGeom>
              <a:solidFill>
                <a:srgbClr val="366A34"/>
              </a:solidFill>
              <a:ln w="9525"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76AFE551-BEB7-4150-B314-13F52EC5A24B}"/>
                  </a:ext>
                </a:extLst>
              </p:cNvPr>
              <p:cNvSpPr/>
              <p:nvPr/>
            </p:nvSpPr>
            <p:spPr>
              <a:xfrm>
                <a:off x="7196041" y="3391376"/>
                <a:ext cx="108966" cy="183261"/>
              </a:xfrm>
              <a:custGeom>
                <a:avLst/>
                <a:gdLst>
                  <a:gd name="connsiteX0" fmla="*/ 108966 w 108966"/>
                  <a:gd name="connsiteY0" fmla="*/ 173260 h 183261"/>
                  <a:gd name="connsiteX1" fmla="*/ 94107 w 108966"/>
                  <a:gd name="connsiteY1" fmla="*/ 180785 h 183261"/>
                  <a:gd name="connsiteX2" fmla="*/ 75629 w 108966"/>
                  <a:gd name="connsiteY2" fmla="*/ 183261 h 183261"/>
                  <a:gd name="connsiteX3" fmla="*/ 37814 w 108966"/>
                  <a:gd name="connsiteY3" fmla="*/ 170497 h 183261"/>
                  <a:gd name="connsiteX4" fmla="*/ 24479 w 108966"/>
                  <a:gd name="connsiteY4" fmla="*/ 133255 h 183261"/>
                  <a:gd name="connsiteX5" fmla="*/ 24479 w 108966"/>
                  <a:gd name="connsiteY5" fmla="*/ 61722 h 183261"/>
                  <a:gd name="connsiteX6" fmla="*/ 0 w 108966"/>
                  <a:gd name="connsiteY6" fmla="*/ 61722 h 183261"/>
                  <a:gd name="connsiteX7" fmla="*/ 0 w 108966"/>
                  <a:gd name="connsiteY7" fmla="*/ 33909 h 183261"/>
                  <a:gd name="connsiteX8" fmla="*/ 24479 w 108966"/>
                  <a:gd name="connsiteY8" fmla="*/ 33909 h 183261"/>
                  <a:gd name="connsiteX9" fmla="*/ 24479 w 108966"/>
                  <a:gd name="connsiteY9" fmla="*/ 0 h 183261"/>
                  <a:gd name="connsiteX10" fmla="*/ 59246 w 108966"/>
                  <a:gd name="connsiteY10" fmla="*/ 0 h 183261"/>
                  <a:gd name="connsiteX11" fmla="*/ 59246 w 108966"/>
                  <a:gd name="connsiteY11" fmla="*/ 33909 h 183261"/>
                  <a:gd name="connsiteX12" fmla="*/ 99060 w 108966"/>
                  <a:gd name="connsiteY12" fmla="*/ 33909 h 183261"/>
                  <a:gd name="connsiteX13" fmla="*/ 99060 w 108966"/>
                  <a:gd name="connsiteY13" fmla="*/ 61722 h 183261"/>
                  <a:gd name="connsiteX14" fmla="*/ 59246 w 108966"/>
                  <a:gd name="connsiteY14" fmla="*/ 61722 h 183261"/>
                  <a:gd name="connsiteX15" fmla="*/ 59246 w 108966"/>
                  <a:gd name="connsiteY15" fmla="*/ 132397 h 183261"/>
                  <a:gd name="connsiteX16" fmla="*/ 64579 w 108966"/>
                  <a:gd name="connsiteY16" fmla="*/ 148971 h 183261"/>
                  <a:gd name="connsiteX17" fmla="*/ 79915 w 108966"/>
                  <a:gd name="connsiteY17" fmla="*/ 154686 h 183261"/>
                  <a:gd name="connsiteX18" fmla="*/ 99346 w 108966"/>
                  <a:gd name="connsiteY18" fmla="*/ 148590 h 183261"/>
                  <a:gd name="connsiteX19" fmla="*/ 108966 w 108966"/>
                  <a:gd name="connsiteY19" fmla="*/ 173260 h 18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8966" h="183261">
                    <a:moveTo>
                      <a:pt x="108966" y="173260"/>
                    </a:moveTo>
                    <a:cubicBezTo>
                      <a:pt x="104870" y="176593"/>
                      <a:pt x="99917" y="179070"/>
                      <a:pt x="94107" y="180785"/>
                    </a:cubicBezTo>
                    <a:cubicBezTo>
                      <a:pt x="88297" y="182499"/>
                      <a:pt x="82105" y="183261"/>
                      <a:pt x="75629" y="183261"/>
                    </a:cubicBezTo>
                    <a:cubicBezTo>
                      <a:pt x="59341" y="183261"/>
                      <a:pt x="46673" y="178975"/>
                      <a:pt x="37814" y="170497"/>
                    </a:cubicBezTo>
                    <a:cubicBezTo>
                      <a:pt x="28956" y="161925"/>
                      <a:pt x="24479" y="149543"/>
                      <a:pt x="24479" y="133255"/>
                    </a:cubicBezTo>
                    <a:lnTo>
                      <a:pt x="24479" y="61722"/>
                    </a:lnTo>
                    <a:lnTo>
                      <a:pt x="0" y="61722"/>
                    </a:lnTo>
                    <a:lnTo>
                      <a:pt x="0" y="33909"/>
                    </a:lnTo>
                    <a:lnTo>
                      <a:pt x="24479" y="33909"/>
                    </a:lnTo>
                    <a:lnTo>
                      <a:pt x="24479" y="0"/>
                    </a:lnTo>
                    <a:lnTo>
                      <a:pt x="59246" y="0"/>
                    </a:lnTo>
                    <a:lnTo>
                      <a:pt x="59246" y="33909"/>
                    </a:lnTo>
                    <a:lnTo>
                      <a:pt x="99060" y="33909"/>
                    </a:lnTo>
                    <a:lnTo>
                      <a:pt x="99060" y="61722"/>
                    </a:lnTo>
                    <a:lnTo>
                      <a:pt x="59246" y="61722"/>
                    </a:lnTo>
                    <a:lnTo>
                      <a:pt x="59246" y="132397"/>
                    </a:lnTo>
                    <a:cubicBezTo>
                      <a:pt x="59246" y="139637"/>
                      <a:pt x="60960" y="145161"/>
                      <a:pt x="64579" y="148971"/>
                    </a:cubicBezTo>
                    <a:cubicBezTo>
                      <a:pt x="68104" y="152781"/>
                      <a:pt x="73152" y="154686"/>
                      <a:pt x="79915" y="154686"/>
                    </a:cubicBezTo>
                    <a:cubicBezTo>
                      <a:pt x="87725" y="154686"/>
                      <a:pt x="94202" y="152686"/>
                      <a:pt x="99346" y="148590"/>
                    </a:cubicBezTo>
                    <a:lnTo>
                      <a:pt x="108966" y="173260"/>
                    </a:lnTo>
                    <a:close/>
                  </a:path>
                </a:pathLst>
              </a:custGeom>
              <a:solidFill>
                <a:srgbClr val="366A34"/>
              </a:solidFill>
              <a:ln w="9525"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BC311741-F3B0-4309-AAD8-2359BBBC407B}"/>
                  </a:ext>
                </a:extLst>
              </p:cNvPr>
              <p:cNvSpPr/>
              <p:nvPr/>
            </p:nvSpPr>
            <p:spPr>
              <a:xfrm>
                <a:off x="7328344" y="3366325"/>
                <a:ext cx="146303" cy="206406"/>
              </a:xfrm>
              <a:custGeom>
                <a:avLst/>
                <a:gdLst>
                  <a:gd name="connsiteX0" fmla="*/ 129349 w 146303"/>
                  <a:gd name="connsiteY0" fmla="*/ 72581 h 206406"/>
                  <a:gd name="connsiteX1" fmla="*/ 146304 w 146303"/>
                  <a:gd name="connsiteY1" fmla="*/ 121253 h 206406"/>
                  <a:gd name="connsiteX2" fmla="*/ 146304 w 146303"/>
                  <a:gd name="connsiteY2" fmla="*/ 206407 h 206406"/>
                  <a:gd name="connsiteX3" fmla="*/ 111538 w 146303"/>
                  <a:gd name="connsiteY3" fmla="*/ 206407 h 206406"/>
                  <a:gd name="connsiteX4" fmla="*/ 111538 w 146303"/>
                  <a:gd name="connsiteY4" fmla="*/ 125730 h 206406"/>
                  <a:gd name="connsiteX5" fmla="*/ 102394 w 146303"/>
                  <a:gd name="connsiteY5" fmla="*/ 96393 h 206406"/>
                  <a:gd name="connsiteX6" fmla="*/ 76200 w 146303"/>
                  <a:gd name="connsiteY6" fmla="*/ 86487 h 206406"/>
                  <a:gd name="connsiteX7" fmla="*/ 45911 w 146303"/>
                  <a:gd name="connsiteY7" fmla="*/ 98012 h 206406"/>
                  <a:gd name="connsiteX8" fmla="*/ 34766 w 146303"/>
                  <a:gd name="connsiteY8" fmla="*/ 131254 h 206406"/>
                  <a:gd name="connsiteX9" fmla="*/ 34766 w 146303"/>
                  <a:gd name="connsiteY9" fmla="*/ 206407 h 206406"/>
                  <a:gd name="connsiteX10" fmla="*/ 0 w 146303"/>
                  <a:gd name="connsiteY10" fmla="*/ 206407 h 206406"/>
                  <a:gd name="connsiteX11" fmla="*/ 0 w 146303"/>
                  <a:gd name="connsiteY11" fmla="*/ 0 h 206406"/>
                  <a:gd name="connsiteX12" fmla="*/ 34766 w 146303"/>
                  <a:gd name="connsiteY12" fmla="*/ 0 h 206406"/>
                  <a:gd name="connsiteX13" fmla="*/ 34766 w 146303"/>
                  <a:gd name="connsiteY13" fmla="*/ 75152 h 206406"/>
                  <a:gd name="connsiteX14" fmla="*/ 56007 w 146303"/>
                  <a:gd name="connsiteY14" fmla="*/ 61151 h 206406"/>
                  <a:gd name="connsiteX15" fmla="*/ 84201 w 146303"/>
                  <a:gd name="connsiteY15" fmla="*/ 56293 h 206406"/>
                  <a:gd name="connsiteX16" fmla="*/ 129349 w 146303"/>
                  <a:gd name="connsiteY16" fmla="*/ 72581 h 206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6303" h="206406">
                    <a:moveTo>
                      <a:pt x="129349" y="72581"/>
                    </a:moveTo>
                    <a:cubicBezTo>
                      <a:pt x="140684" y="83534"/>
                      <a:pt x="146304" y="99727"/>
                      <a:pt x="146304" y="121253"/>
                    </a:cubicBezTo>
                    <a:lnTo>
                      <a:pt x="146304" y="206407"/>
                    </a:lnTo>
                    <a:lnTo>
                      <a:pt x="111538" y="206407"/>
                    </a:lnTo>
                    <a:lnTo>
                      <a:pt x="111538" y="125730"/>
                    </a:lnTo>
                    <a:cubicBezTo>
                      <a:pt x="111538" y="112776"/>
                      <a:pt x="108490" y="102965"/>
                      <a:pt x="102394" y="96393"/>
                    </a:cubicBezTo>
                    <a:cubicBezTo>
                      <a:pt x="96298" y="89821"/>
                      <a:pt x="87535" y="86487"/>
                      <a:pt x="76200" y="86487"/>
                    </a:cubicBezTo>
                    <a:cubicBezTo>
                      <a:pt x="63437" y="86487"/>
                      <a:pt x="53245" y="90297"/>
                      <a:pt x="45911" y="98012"/>
                    </a:cubicBezTo>
                    <a:cubicBezTo>
                      <a:pt x="38481" y="105727"/>
                      <a:pt x="34766" y="116777"/>
                      <a:pt x="34766" y="131254"/>
                    </a:cubicBezTo>
                    <a:lnTo>
                      <a:pt x="34766" y="206407"/>
                    </a:lnTo>
                    <a:lnTo>
                      <a:pt x="0" y="206407"/>
                    </a:lnTo>
                    <a:lnTo>
                      <a:pt x="0" y="0"/>
                    </a:lnTo>
                    <a:lnTo>
                      <a:pt x="34766" y="0"/>
                    </a:lnTo>
                    <a:lnTo>
                      <a:pt x="34766" y="75152"/>
                    </a:lnTo>
                    <a:cubicBezTo>
                      <a:pt x="40481" y="69056"/>
                      <a:pt x="47625" y="64389"/>
                      <a:pt x="56007" y="61151"/>
                    </a:cubicBezTo>
                    <a:cubicBezTo>
                      <a:pt x="64484" y="57912"/>
                      <a:pt x="73819" y="56293"/>
                      <a:pt x="84201" y="56293"/>
                    </a:cubicBezTo>
                    <a:cubicBezTo>
                      <a:pt x="102965" y="56198"/>
                      <a:pt x="118015" y="61627"/>
                      <a:pt x="129349" y="72581"/>
                    </a:cubicBezTo>
                    <a:close/>
                  </a:path>
                </a:pathLst>
              </a:custGeom>
              <a:solidFill>
                <a:srgbClr val="366A34"/>
              </a:solidFill>
              <a:ln w="9525"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D2188CA6-F242-4C7B-8AF3-58D8951AE904}"/>
                  </a:ext>
                </a:extLst>
              </p:cNvPr>
              <p:cNvSpPr/>
              <p:nvPr/>
            </p:nvSpPr>
            <p:spPr>
              <a:xfrm>
                <a:off x="7540275" y="3375850"/>
                <a:ext cx="180022" cy="199929"/>
              </a:xfrm>
              <a:custGeom>
                <a:avLst/>
                <a:gdLst>
                  <a:gd name="connsiteX0" fmla="*/ 160782 w 180022"/>
                  <a:gd name="connsiteY0" fmla="*/ 199930 h 199929"/>
                  <a:gd name="connsiteX1" fmla="*/ 136303 w 180022"/>
                  <a:gd name="connsiteY1" fmla="*/ 176308 h 199929"/>
                  <a:gd name="connsiteX2" fmla="*/ 70961 w 180022"/>
                  <a:gd name="connsiteY2" fmla="*/ 199644 h 199929"/>
                  <a:gd name="connsiteX3" fmla="*/ 34480 w 180022"/>
                  <a:gd name="connsiteY3" fmla="*/ 192977 h 199929"/>
                  <a:gd name="connsiteX4" fmla="*/ 9144 w 180022"/>
                  <a:gd name="connsiteY4" fmla="*/ 174498 h 199929"/>
                  <a:gd name="connsiteX5" fmla="*/ 0 w 180022"/>
                  <a:gd name="connsiteY5" fmla="*/ 147638 h 199929"/>
                  <a:gd name="connsiteX6" fmla="*/ 10573 w 180022"/>
                  <a:gd name="connsiteY6" fmla="*/ 115824 h 199929"/>
                  <a:gd name="connsiteX7" fmla="*/ 45053 w 180022"/>
                  <a:gd name="connsiteY7" fmla="*/ 88678 h 199929"/>
                  <a:gd name="connsiteX8" fmla="*/ 28384 w 180022"/>
                  <a:gd name="connsiteY8" fmla="*/ 66866 h 199929"/>
                  <a:gd name="connsiteX9" fmla="*/ 23431 w 180022"/>
                  <a:gd name="connsiteY9" fmla="*/ 45911 h 199929"/>
                  <a:gd name="connsiteX10" fmla="*/ 38862 w 180022"/>
                  <a:gd name="connsiteY10" fmla="*/ 12668 h 199929"/>
                  <a:gd name="connsiteX11" fmla="*/ 79915 w 180022"/>
                  <a:gd name="connsiteY11" fmla="*/ 0 h 199929"/>
                  <a:gd name="connsiteX12" fmla="*/ 117729 w 180022"/>
                  <a:gd name="connsiteY12" fmla="*/ 11525 h 199929"/>
                  <a:gd name="connsiteX13" fmla="*/ 131921 w 180022"/>
                  <a:gd name="connsiteY13" fmla="*/ 42863 h 199929"/>
                  <a:gd name="connsiteX14" fmla="*/ 122587 w 180022"/>
                  <a:gd name="connsiteY14" fmla="*/ 69533 h 199929"/>
                  <a:gd name="connsiteX15" fmla="*/ 92107 w 180022"/>
                  <a:gd name="connsiteY15" fmla="*/ 93154 h 199929"/>
                  <a:gd name="connsiteX16" fmla="*/ 134112 w 180022"/>
                  <a:gd name="connsiteY16" fmla="*/ 133255 h 199929"/>
                  <a:gd name="connsiteX17" fmla="*/ 144971 w 180022"/>
                  <a:gd name="connsiteY17" fmla="*/ 100394 h 199929"/>
                  <a:gd name="connsiteX18" fmla="*/ 173069 w 180022"/>
                  <a:gd name="connsiteY18" fmla="*/ 109538 h 199929"/>
                  <a:gd name="connsiteX19" fmla="*/ 155543 w 180022"/>
                  <a:gd name="connsiteY19" fmla="*/ 154019 h 199929"/>
                  <a:gd name="connsiteX20" fmla="*/ 180022 w 180022"/>
                  <a:gd name="connsiteY20" fmla="*/ 177356 h 199929"/>
                  <a:gd name="connsiteX21" fmla="*/ 160782 w 180022"/>
                  <a:gd name="connsiteY21" fmla="*/ 199930 h 199929"/>
                  <a:gd name="connsiteX22" fmla="*/ 115729 w 180022"/>
                  <a:gd name="connsiteY22" fmla="*/ 156496 h 199929"/>
                  <a:gd name="connsiteX23" fmla="*/ 64294 w 180022"/>
                  <a:gd name="connsiteY23" fmla="*/ 107252 h 199929"/>
                  <a:gd name="connsiteX24" fmla="*/ 40767 w 180022"/>
                  <a:gd name="connsiteY24" fmla="*/ 124873 h 199929"/>
                  <a:gd name="connsiteX25" fmla="*/ 33909 w 180022"/>
                  <a:gd name="connsiteY25" fmla="*/ 143923 h 199929"/>
                  <a:gd name="connsiteX26" fmla="*/ 44767 w 180022"/>
                  <a:gd name="connsiteY26" fmla="*/ 163640 h 199929"/>
                  <a:gd name="connsiteX27" fmla="*/ 73438 w 180022"/>
                  <a:gd name="connsiteY27" fmla="*/ 171164 h 199929"/>
                  <a:gd name="connsiteX28" fmla="*/ 115729 w 180022"/>
                  <a:gd name="connsiteY28" fmla="*/ 156496 h 199929"/>
                  <a:gd name="connsiteX29" fmla="*/ 61817 w 180022"/>
                  <a:gd name="connsiteY29" fmla="*/ 30385 h 199929"/>
                  <a:gd name="connsiteX30" fmla="*/ 55150 w 180022"/>
                  <a:gd name="connsiteY30" fmla="*/ 45244 h 199929"/>
                  <a:gd name="connsiteX31" fmla="*/ 58769 w 180022"/>
                  <a:gd name="connsiteY31" fmla="*/ 57912 h 199929"/>
                  <a:gd name="connsiteX32" fmla="*/ 72676 w 180022"/>
                  <a:gd name="connsiteY32" fmla="*/ 74200 h 199929"/>
                  <a:gd name="connsiteX33" fmla="*/ 95917 w 180022"/>
                  <a:gd name="connsiteY33" fmla="*/ 58198 h 199929"/>
                  <a:gd name="connsiteX34" fmla="*/ 102489 w 180022"/>
                  <a:gd name="connsiteY34" fmla="*/ 43339 h 199929"/>
                  <a:gd name="connsiteX35" fmla="*/ 96488 w 180022"/>
                  <a:gd name="connsiteY35" fmla="*/ 29718 h 199929"/>
                  <a:gd name="connsiteX36" fmla="*/ 79915 w 180022"/>
                  <a:gd name="connsiteY36" fmla="*/ 24670 h 199929"/>
                  <a:gd name="connsiteX37" fmla="*/ 61817 w 180022"/>
                  <a:gd name="connsiteY37" fmla="*/ 30385 h 199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80022" h="199929">
                    <a:moveTo>
                      <a:pt x="160782" y="199930"/>
                    </a:moveTo>
                    <a:lnTo>
                      <a:pt x="136303" y="176308"/>
                    </a:lnTo>
                    <a:cubicBezTo>
                      <a:pt x="118110" y="191929"/>
                      <a:pt x="96298" y="199644"/>
                      <a:pt x="70961" y="199644"/>
                    </a:cubicBezTo>
                    <a:cubicBezTo>
                      <a:pt x="57436" y="199644"/>
                      <a:pt x="45244" y="197453"/>
                      <a:pt x="34480" y="192977"/>
                    </a:cubicBezTo>
                    <a:cubicBezTo>
                      <a:pt x="23717" y="188500"/>
                      <a:pt x="15240" y="182404"/>
                      <a:pt x="9144" y="174498"/>
                    </a:cubicBezTo>
                    <a:cubicBezTo>
                      <a:pt x="3048" y="166592"/>
                      <a:pt x="0" y="157639"/>
                      <a:pt x="0" y="147638"/>
                    </a:cubicBezTo>
                    <a:cubicBezTo>
                      <a:pt x="0" y="135541"/>
                      <a:pt x="3524" y="124968"/>
                      <a:pt x="10573" y="115824"/>
                    </a:cubicBezTo>
                    <a:cubicBezTo>
                      <a:pt x="17621" y="106680"/>
                      <a:pt x="29146" y="97631"/>
                      <a:pt x="45053" y="88678"/>
                    </a:cubicBezTo>
                    <a:cubicBezTo>
                      <a:pt x="37243" y="80867"/>
                      <a:pt x="31718" y="73628"/>
                      <a:pt x="28384" y="66866"/>
                    </a:cubicBezTo>
                    <a:cubicBezTo>
                      <a:pt x="25051" y="60103"/>
                      <a:pt x="23431" y="53054"/>
                      <a:pt x="23431" y="45911"/>
                    </a:cubicBezTo>
                    <a:cubicBezTo>
                      <a:pt x="23431" y="32195"/>
                      <a:pt x="28575" y="21146"/>
                      <a:pt x="38862" y="12668"/>
                    </a:cubicBezTo>
                    <a:cubicBezTo>
                      <a:pt x="49149" y="4191"/>
                      <a:pt x="62865" y="0"/>
                      <a:pt x="79915" y="0"/>
                    </a:cubicBezTo>
                    <a:cubicBezTo>
                      <a:pt x="95631" y="0"/>
                      <a:pt x="108299" y="3810"/>
                      <a:pt x="117729" y="11525"/>
                    </a:cubicBezTo>
                    <a:cubicBezTo>
                      <a:pt x="127159" y="19241"/>
                      <a:pt x="131921" y="29623"/>
                      <a:pt x="131921" y="42863"/>
                    </a:cubicBezTo>
                    <a:cubicBezTo>
                      <a:pt x="131921" y="52864"/>
                      <a:pt x="128778" y="61817"/>
                      <a:pt x="122587" y="69533"/>
                    </a:cubicBezTo>
                    <a:cubicBezTo>
                      <a:pt x="116396" y="77343"/>
                      <a:pt x="106204" y="85249"/>
                      <a:pt x="92107" y="93154"/>
                    </a:cubicBezTo>
                    <a:lnTo>
                      <a:pt x="134112" y="133255"/>
                    </a:lnTo>
                    <a:cubicBezTo>
                      <a:pt x="138779" y="124206"/>
                      <a:pt x="142399" y="113252"/>
                      <a:pt x="144971" y="100394"/>
                    </a:cubicBezTo>
                    <a:lnTo>
                      <a:pt x="173069" y="109538"/>
                    </a:lnTo>
                    <a:cubicBezTo>
                      <a:pt x="169354" y="126778"/>
                      <a:pt x="163544" y="141637"/>
                      <a:pt x="155543" y="154019"/>
                    </a:cubicBezTo>
                    <a:lnTo>
                      <a:pt x="180022" y="177356"/>
                    </a:lnTo>
                    <a:lnTo>
                      <a:pt x="160782" y="199930"/>
                    </a:lnTo>
                    <a:close/>
                    <a:moveTo>
                      <a:pt x="115729" y="156496"/>
                    </a:moveTo>
                    <a:lnTo>
                      <a:pt x="64294" y="107252"/>
                    </a:lnTo>
                    <a:cubicBezTo>
                      <a:pt x="53149" y="113348"/>
                      <a:pt x="45339" y="119253"/>
                      <a:pt x="40767" y="124873"/>
                    </a:cubicBezTo>
                    <a:cubicBezTo>
                      <a:pt x="36195" y="130493"/>
                      <a:pt x="33909" y="136874"/>
                      <a:pt x="33909" y="143923"/>
                    </a:cubicBezTo>
                    <a:cubicBezTo>
                      <a:pt x="33909" y="152114"/>
                      <a:pt x="37529" y="158687"/>
                      <a:pt x="44767" y="163640"/>
                    </a:cubicBezTo>
                    <a:cubicBezTo>
                      <a:pt x="52006" y="168688"/>
                      <a:pt x="61531" y="171164"/>
                      <a:pt x="73438" y="171164"/>
                    </a:cubicBezTo>
                    <a:cubicBezTo>
                      <a:pt x="89630" y="171260"/>
                      <a:pt x="103727" y="166306"/>
                      <a:pt x="115729" y="156496"/>
                    </a:cubicBezTo>
                    <a:close/>
                    <a:moveTo>
                      <a:pt x="61817" y="30385"/>
                    </a:moveTo>
                    <a:cubicBezTo>
                      <a:pt x="57340" y="34195"/>
                      <a:pt x="55150" y="39148"/>
                      <a:pt x="55150" y="45244"/>
                    </a:cubicBezTo>
                    <a:cubicBezTo>
                      <a:pt x="55150" y="49721"/>
                      <a:pt x="56388" y="53912"/>
                      <a:pt x="58769" y="57912"/>
                    </a:cubicBezTo>
                    <a:cubicBezTo>
                      <a:pt x="61150" y="61913"/>
                      <a:pt x="65818" y="67342"/>
                      <a:pt x="72676" y="74200"/>
                    </a:cubicBezTo>
                    <a:cubicBezTo>
                      <a:pt x="83820" y="68104"/>
                      <a:pt x="91535" y="62770"/>
                      <a:pt x="95917" y="58198"/>
                    </a:cubicBezTo>
                    <a:cubicBezTo>
                      <a:pt x="100298" y="53626"/>
                      <a:pt x="102489" y="48673"/>
                      <a:pt x="102489" y="43339"/>
                    </a:cubicBezTo>
                    <a:cubicBezTo>
                      <a:pt x="102489" y="37624"/>
                      <a:pt x="100489" y="33052"/>
                      <a:pt x="96488" y="29718"/>
                    </a:cubicBezTo>
                    <a:cubicBezTo>
                      <a:pt x="92488" y="26384"/>
                      <a:pt x="86963" y="24670"/>
                      <a:pt x="79915" y="24670"/>
                    </a:cubicBezTo>
                    <a:cubicBezTo>
                      <a:pt x="72295" y="24670"/>
                      <a:pt x="66199" y="26575"/>
                      <a:pt x="61817" y="30385"/>
                    </a:cubicBezTo>
                    <a:close/>
                  </a:path>
                </a:pathLst>
              </a:custGeom>
              <a:solidFill>
                <a:srgbClr val="669940"/>
              </a:solidFill>
              <a:ln w="9525"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57BE3D02-3D1D-4E01-BD92-4E583DF25D6D}"/>
                  </a:ext>
                </a:extLst>
              </p:cNvPr>
              <p:cNvSpPr/>
              <p:nvPr/>
            </p:nvSpPr>
            <p:spPr>
              <a:xfrm>
                <a:off x="5536786" y="3625405"/>
                <a:ext cx="155448" cy="200313"/>
              </a:xfrm>
              <a:custGeom>
                <a:avLst/>
                <a:gdLst>
                  <a:gd name="connsiteX0" fmla="*/ 33242 w 155448"/>
                  <a:gd name="connsiteY0" fmla="*/ 194024 h 200313"/>
                  <a:gd name="connsiteX1" fmla="*/ 0 w 155448"/>
                  <a:gd name="connsiteY1" fmla="*/ 177070 h 200313"/>
                  <a:gd name="connsiteX2" fmla="*/ 12478 w 155448"/>
                  <a:gd name="connsiteY2" fmla="*/ 148971 h 200313"/>
                  <a:gd name="connsiteX3" fmla="*/ 41815 w 155448"/>
                  <a:gd name="connsiteY3" fmla="*/ 164401 h 200313"/>
                  <a:gd name="connsiteX4" fmla="*/ 76676 w 155448"/>
                  <a:gd name="connsiteY4" fmla="*/ 170402 h 200313"/>
                  <a:gd name="connsiteX5" fmla="*/ 109061 w 155448"/>
                  <a:gd name="connsiteY5" fmla="*/ 163449 h 200313"/>
                  <a:gd name="connsiteX6" fmla="*/ 119825 w 155448"/>
                  <a:gd name="connsiteY6" fmla="*/ 145066 h 200313"/>
                  <a:gd name="connsiteX7" fmla="*/ 113824 w 155448"/>
                  <a:gd name="connsiteY7" fmla="*/ 131254 h 200313"/>
                  <a:gd name="connsiteX8" fmla="*/ 98679 w 155448"/>
                  <a:gd name="connsiteY8" fmla="*/ 122777 h 200313"/>
                  <a:gd name="connsiteX9" fmla="*/ 73628 w 155448"/>
                  <a:gd name="connsiteY9" fmla="*/ 115824 h 200313"/>
                  <a:gd name="connsiteX10" fmla="*/ 37624 w 155448"/>
                  <a:gd name="connsiteY10" fmla="*/ 105251 h 200313"/>
                  <a:gd name="connsiteX11" fmla="*/ 14002 w 155448"/>
                  <a:gd name="connsiteY11" fmla="*/ 88678 h 200313"/>
                  <a:gd name="connsiteX12" fmla="*/ 4096 w 155448"/>
                  <a:gd name="connsiteY12" fmla="*/ 58198 h 200313"/>
                  <a:gd name="connsiteX13" fmla="*/ 12859 w 155448"/>
                  <a:gd name="connsiteY13" fmla="*/ 28861 h 200313"/>
                  <a:gd name="connsiteX14" fmla="*/ 39243 w 155448"/>
                  <a:gd name="connsiteY14" fmla="*/ 7810 h 200313"/>
                  <a:gd name="connsiteX15" fmla="*/ 82487 w 155448"/>
                  <a:gd name="connsiteY15" fmla="*/ 0 h 200313"/>
                  <a:gd name="connsiteX16" fmla="*/ 117539 w 155448"/>
                  <a:gd name="connsiteY16" fmla="*/ 4477 h 200313"/>
                  <a:gd name="connsiteX17" fmla="*/ 147257 w 155448"/>
                  <a:gd name="connsiteY17" fmla="*/ 17240 h 200313"/>
                  <a:gd name="connsiteX18" fmla="*/ 135827 w 155448"/>
                  <a:gd name="connsiteY18" fmla="*/ 45339 h 200313"/>
                  <a:gd name="connsiteX19" fmla="*/ 109157 w 155448"/>
                  <a:gd name="connsiteY19" fmla="*/ 33909 h 200313"/>
                  <a:gd name="connsiteX20" fmla="*/ 82201 w 155448"/>
                  <a:gd name="connsiteY20" fmla="*/ 30004 h 200313"/>
                  <a:gd name="connsiteX21" fmla="*/ 50387 w 155448"/>
                  <a:gd name="connsiteY21" fmla="*/ 37243 h 200313"/>
                  <a:gd name="connsiteX22" fmla="*/ 39910 w 155448"/>
                  <a:gd name="connsiteY22" fmla="*/ 56483 h 200313"/>
                  <a:gd name="connsiteX23" fmla="*/ 45911 w 155448"/>
                  <a:gd name="connsiteY23" fmla="*/ 70104 h 200313"/>
                  <a:gd name="connsiteX24" fmla="*/ 61055 w 155448"/>
                  <a:gd name="connsiteY24" fmla="*/ 78486 h 200313"/>
                  <a:gd name="connsiteX25" fmla="*/ 86106 w 155448"/>
                  <a:gd name="connsiteY25" fmla="*/ 85439 h 200313"/>
                  <a:gd name="connsiteX26" fmla="*/ 121730 w 155448"/>
                  <a:gd name="connsiteY26" fmla="*/ 95821 h 200313"/>
                  <a:gd name="connsiteX27" fmla="*/ 145542 w 155448"/>
                  <a:gd name="connsiteY27" fmla="*/ 112395 h 200313"/>
                  <a:gd name="connsiteX28" fmla="*/ 155448 w 155448"/>
                  <a:gd name="connsiteY28" fmla="*/ 142399 h 200313"/>
                  <a:gd name="connsiteX29" fmla="*/ 146685 w 155448"/>
                  <a:gd name="connsiteY29" fmla="*/ 171640 h 200313"/>
                  <a:gd name="connsiteX30" fmla="*/ 120110 w 155448"/>
                  <a:gd name="connsiteY30" fmla="*/ 192500 h 200313"/>
                  <a:gd name="connsiteX31" fmla="*/ 76676 w 155448"/>
                  <a:gd name="connsiteY31" fmla="*/ 200311 h 200313"/>
                  <a:gd name="connsiteX32" fmla="*/ 33242 w 155448"/>
                  <a:gd name="connsiteY32" fmla="*/ 194024 h 200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448" h="200313">
                    <a:moveTo>
                      <a:pt x="33242" y="194024"/>
                    </a:moveTo>
                    <a:cubicBezTo>
                      <a:pt x="19241" y="189738"/>
                      <a:pt x="8192" y="184118"/>
                      <a:pt x="0" y="177070"/>
                    </a:cubicBezTo>
                    <a:lnTo>
                      <a:pt x="12478" y="148971"/>
                    </a:lnTo>
                    <a:cubicBezTo>
                      <a:pt x="20479" y="155257"/>
                      <a:pt x="30194" y="160401"/>
                      <a:pt x="41815" y="164401"/>
                    </a:cubicBezTo>
                    <a:cubicBezTo>
                      <a:pt x="53435" y="168402"/>
                      <a:pt x="65056" y="170402"/>
                      <a:pt x="76676" y="170402"/>
                    </a:cubicBezTo>
                    <a:cubicBezTo>
                      <a:pt x="91154" y="170402"/>
                      <a:pt x="101918" y="168116"/>
                      <a:pt x="109061" y="163449"/>
                    </a:cubicBezTo>
                    <a:cubicBezTo>
                      <a:pt x="116205" y="158782"/>
                      <a:pt x="119825" y="152686"/>
                      <a:pt x="119825" y="145066"/>
                    </a:cubicBezTo>
                    <a:cubicBezTo>
                      <a:pt x="119825" y="139541"/>
                      <a:pt x="117824" y="134874"/>
                      <a:pt x="113824" y="131254"/>
                    </a:cubicBezTo>
                    <a:cubicBezTo>
                      <a:pt x="109823" y="127635"/>
                      <a:pt x="104775" y="124777"/>
                      <a:pt x="98679" y="122777"/>
                    </a:cubicBezTo>
                    <a:cubicBezTo>
                      <a:pt x="92583" y="120777"/>
                      <a:pt x="84201" y="118396"/>
                      <a:pt x="73628" y="115824"/>
                    </a:cubicBezTo>
                    <a:cubicBezTo>
                      <a:pt x="58769" y="112300"/>
                      <a:pt x="46768" y="108775"/>
                      <a:pt x="37624" y="105251"/>
                    </a:cubicBezTo>
                    <a:cubicBezTo>
                      <a:pt x="28480" y="101727"/>
                      <a:pt x="20574" y="96202"/>
                      <a:pt x="14002" y="88678"/>
                    </a:cubicBezTo>
                    <a:cubicBezTo>
                      <a:pt x="7430" y="81153"/>
                      <a:pt x="4096" y="71056"/>
                      <a:pt x="4096" y="58198"/>
                    </a:cubicBezTo>
                    <a:cubicBezTo>
                      <a:pt x="4096" y="47434"/>
                      <a:pt x="7049" y="37624"/>
                      <a:pt x="12859" y="28861"/>
                    </a:cubicBezTo>
                    <a:cubicBezTo>
                      <a:pt x="18669" y="20098"/>
                      <a:pt x="27527" y="13049"/>
                      <a:pt x="39243" y="7810"/>
                    </a:cubicBezTo>
                    <a:cubicBezTo>
                      <a:pt x="51054" y="2667"/>
                      <a:pt x="65437" y="0"/>
                      <a:pt x="82487" y="0"/>
                    </a:cubicBezTo>
                    <a:cubicBezTo>
                      <a:pt x="94393" y="0"/>
                      <a:pt x="106013" y="1524"/>
                      <a:pt x="117539" y="4477"/>
                    </a:cubicBezTo>
                    <a:cubicBezTo>
                      <a:pt x="129064" y="7429"/>
                      <a:pt x="138970" y="11716"/>
                      <a:pt x="147257" y="17240"/>
                    </a:cubicBezTo>
                    <a:lnTo>
                      <a:pt x="135827" y="45339"/>
                    </a:lnTo>
                    <a:cubicBezTo>
                      <a:pt x="127254" y="40291"/>
                      <a:pt x="118396" y="36576"/>
                      <a:pt x="109157" y="33909"/>
                    </a:cubicBezTo>
                    <a:cubicBezTo>
                      <a:pt x="99917" y="31337"/>
                      <a:pt x="90869" y="30004"/>
                      <a:pt x="82201" y="30004"/>
                    </a:cubicBezTo>
                    <a:cubicBezTo>
                      <a:pt x="67913" y="30004"/>
                      <a:pt x="57341" y="32385"/>
                      <a:pt x="50387" y="37243"/>
                    </a:cubicBezTo>
                    <a:cubicBezTo>
                      <a:pt x="43434" y="42100"/>
                      <a:pt x="39910" y="48482"/>
                      <a:pt x="39910" y="56483"/>
                    </a:cubicBezTo>
                    <a:cubicBezTo>
                      <a:pt x="39910" y="62008"/>
                      <a:pt x="41910" y="66580"/>
                      <a:pt x="45911" y="70104"/>
                    </a:cubicBezTo>
                    <a:cubicBezTo>
                      <a:pt x="49911" y="73628"/>
                      <a:pt x="54959" y="76390"/>
                      <a:pt x="61055" y="78486"/>
                    </a:cubicBezTo>
                    <a:cubicBezTo>
                      <a:pt x="67151" y="80486"/>
                      <a:pt x="75533" y="82867"/>
                      <a:pt x="86106" y="85439"/>
                    </a:cubicBezTo>
                    <a:cubicBezTo>
                      <a:pt x="100584" y="88773"/>
                      <a:pt x="112395" y="92297"/>
                      <a:pt x="121730" y="95821"/>
                    </a:cubicBezTo>
                    <a:cubicBezTo>
                      <a:pt x="130969" y="99441"/>
                      <a:pt x="138970" y="104965"/>
                      <a:pt x="145542" y="112395"/>
                    </a:cubicBezTo>
                    <a:cubicBezTo>
                      <a:pt x="152114" y="119824"/>
                      <a:pt x="155448" y="129826"/>
                      <a:pt x="155448" y="142399"/>
                    </a:cubicBezTo>
                    <a:cubicBezTo>
                      <a:pt x="155448" y="153162"/>
                      <a:pt x="152495" y="162877"/>
                      <a:pt x="146685" y="171640"/>
                    </a:cubicBezTo>
                    <a:cubicBezTo>
                      <a:pt x="140875" y="180403"/>
                      <a:pt x="132017" y="187357"/>
                      <a:pt x="120110" y="192500"/>
                    </a:cubicBezTo>
                    <a:cubicBezTo>
                      <a:pt x="108204" y="197739"/>
                      <a:pt x="93821" y="200311"/>
                      <a:pt x="76676" y="200311"/>
                    </a:cubicBezTo>
                    <a:cubicBezTo>
                      <a:pt x="61817" y="200406"/>
                      <a:pt x="47244" y="198311"/>
                      <a:pt x="33242" y="194024"/>
                    </a:cubicBezTo>
                    <a:close/>
                  </a:path>
                </a:pathLst>
              </a:custGeom>
              <a:solidFill>
                <a:srgbClr val="366A34"/>
              </a:solidFill>
              <a:ln w="9525"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C8B71E6A-6DBB-4B38-8AD5-D7A089C4412D}"/>
                  </a:ext>
                </a:extLst>
              </p:cNvPr>
              <p:cNvSpPr/>
              <p:nvPr/>
            </p:nvSpPr>
            <p:spPr>
              <a:xfrm>
                <a:off x="5718428" y="3674459"/>
                <a:ext cx="144970" cy="150590"/>
              </a:xfrm>
              <a:custGeom>
                <a:avLst/>
                <a:gdLst>
                  <a:gd name="connsiteX0" fmla="*/ 144971 w 144970"/>
                  <a:gd name="connsiteY0" fmla="*/ 95 h 150590"/>
                  <a:gd name="connsiteX1" fmla="*/ 144971 w 144970"/>
                  <a:gd name="connsiteY1" fmla="*/ 148685 h 150590"/>
                  <a:gd name="connsiteX2" fmla="*/ 111824 w 144970"/>
                  <a:gd name="connsiteY2" fmla="*/ 148685 h 150590"/>
                  <a:gd name="connsiteX3" fmla="*/ 111824 w 144970"/>
                  <a:gd name="connsiteY3" fmla="*/ 129731 h 150590"/>
                  <a:gd name="connsiteX4" fmla="*/ 90964 w 144970"/>
                  <a:gd name="connsiteY4" fmla="*/ 145161 h 150590"/>
                  <a:gd name="connsiteX5" fmla="*/ 64008 w 144970"/>
                  <a:gd name="connsiteY5" fmla="*/ 150590 h 150590"/>
                  <a:gd name="connsiteX6" fmla="*/ 17145 w 144970"/>
                  <a:gd name="connsiteY6" fmla="*/ 134017 h 150590"/>
                  <a:gd name="connsiteX7" fmla="*/ 0 w 144970"/>
                  <a:gd name="connsiteY7" fmla="*/ 84868 h 150590"/>
                  <a:gd name="connsiteX8" fmla="*/ 0 w 144970"/>
                  <a:gd name="connsiteY8" fmla="*/ 0 h 150590"/>
                  <a:gd name="connsiteX9" fmla="*/ 34766 w 144970"/>
                  <a:gd name="connsiteY9" fmla="*/ 0 h 150590"/>
                  <a:gd name="connsiteX10" fmla="*/ 34766 w 144970"/>
                  <a:gd name="connsiteY10" fmla="*/ 80105 h 150590"/>
                  <a:gd name="connsiteX11" fmla="*/ 43815 w 144970"/>
                  <a:gd name="connsiteY11" fmla="*/ 110014 h 150590"/>
                  <a:gd name="connsiteX12" fmla="*/ 69533 w 144970"/>
                  <a:gd name="connsiteY12" fmla="*/ 119920 h 150590"/>
                  <a:gd name="connsiteX13" fmla="*/ 99155 w 144970"/>
                  <a:gd name="connsiteY13" fmla="*/ 108395 h 150590"/>
                  <a:gd name="connsiteX14" fmla="*/ 110109 w 144970"/>
                  <a:gd name="connsiteY14" fmla="*/ 75152 h 150590"/>
                  <a:gd name="connsiteX15" fmla="*/ 110109 w 144970"/>
                  <a:gd name="connsiteY15" fmla="*/ 0 h 150590"/>
                  <a:gd name="connsiteX16" fmla="*/ 144971 w 144970"/>
                  <a:gd name="connsiteY16" fmla="*/ 0 h 150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4970" h="150590">
                    <a:moveTo>
                      <a:pt x="144971" y="95"/>
                    </a:moveTo>
                    <a:lnTo>
                      <a:pt x="144971" y="148685"/>
                    </a:lnTo>
                    <a:lnTo>
                      <a:pt x="111824" y="148685"/>
                    </a:lnTo>
                    <a:lnTo>
                      <a:pt x="111824" y="129731"/>
                    </a:lnTo>
                    <a:cubicBezTo>
                      <a:pt x="106299" y="136398"/>
                      <a:pt x="99346" y="141542"/>
                      <a:pt x="90964" y="145161"/>
                    </a:cubicBezTo>
                    <a:cubicBezTo>
                      <a:pt x="82582" y="148781"/>
                      <a:pt x="73628" y="150590"/>
                      <a:pt x="64008" y="150590"/>
                    </a:cubicBezTo>
                    <a:cubicBezTo>
                      <a:pt x="44196" y="150590"/>
                      <a:pt x="28575" y="145066"/>
                      <a:pt x="17145" y="134017"/>
                    </a:cubicBezTo>
                    <a:cubicBezTo>
                      <a:pt x="5715" y="122968"/>
                      <a:pt x="0" y="106585"/>
                      <a:pt x="0" y="84868"/>
                    </a:cubicBezTo>
                    <a:lnTo>
                      <a:pt x="0" y="0"/>
                    </a:lnTo>
                    <a:lnTo>
                      <a:pt x="34766" y="0"/>
                    </a:lnTo>
                    <a:lnTo>
                      <a:pt x="34766" y="80105"/>
                    </a:lnTo>
                    <a:cubicBezTo>
                      <a:pt x="34766" y="93440"/>
                      <a:pt x="37814" y="103442"/>
                      <a:pt x="43815" y="110014"/>
                    </a:cubicBezTo>
                    <a:cubicBezTo>
                      <a:pt x="49816" y="116586"/>
                      <a:pt x="58388" y="119920"/>
                      <a:pt x="69533" y="119920"/>
                    </a:cubicBezTo>
                    <a:cubicBezTo>
                      <a:pt x="81915" y="119920"/>
                      <a:pt x="91821" y="116110"/>
                      <a:pt x="99155" y="108395"/>
                    </a:cubicBezTo>
                    <a:cubicBezTo>
                      <a:pt x="106489" y="100679"/>
                      <a:pt x="110109" y="89630"/>
                      <a:pt x="110109" y="75152"/>
                    </a:cubicBezTo>
                    <a:lnTo>
                      <a:pt x="110109" y="0"/>
                    </a:lnTo>
                    <a:lnTo>
                      <a:pt x="144971" y="0"/>
                    </a:lnTo>
                    <a:close/>
                  </a:path>
                </a:pathLst>
              </a:custGeom>
              <a:solidFill>
                <a:srgbClr val="366A34"/>
              </a:solidFill>
              <a:ln w="9525"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8D718976-6D66-4CC9-800E-0099822260E6}"/>
                  </a:ext>
                </a:extLst>
              </p:cNvPr>
              <p:cNvSpPr/>
              <p:nvPr/>
            </p:nvSpPr>
            <p:spPr>
              <a:xfrm>
                <a:off x="5903689" y="3616642"/>
                <a:ext cx="157733" cy="208311"/>
              </a:xfrm>
              <a:custGeom>
                <a:avLst/>
                <a:gdLst>
                  <a:gd name="connsiteX0" fmla="*/ 121158 w 157733"/>
                  <a:gd name="connsiteY0" fmla="*/ 65627 h 208311"/>
                  <a:gd name="connsiteX1" fmla="*/ 148019 w 157733"/>
                  <a:gd name="connsiteY1" fmla="*/ 92297 h 208311"/>
                  <a:gd name="connsiteX2" fmla="*/ 157734 w 157733"/>
                  <a:gd name="connsiteY2" fmla="*/ 132112 h 208311"/>
                  <a:gd name="connsiteX3" fmla="*/ 148019 w 157733"/>
                  <a:gd name="connsiteY3" fmla="*/ 172022 h 208311"/>
                  <a:gd name="connsiteX4" fmla="*/ 121158 w 157733"/>
                  <a:gd name="connsiteY4" fmla="*/ 198882 h 208311"/>
                  <a:gd name="connsiteX5" fmla="*/ 82391 w 157733"/>
                  <a:gd name="connsiteY5" fmla="*/ 208312 h 208311"/>
                  <a:gd name="connsiteX6" fmla="*/ 54388 w 157733"/>
                  <a:gd name="connsiteY6" fmla="*/ 203073 h 208311"/>
                  <a:gd name="connsiteX7" fmla="*/ 33147 w 157733"/>
                  <a:gd name="connsiteY7" fmla="*/ 187262 h 208311"/>
                  <a:gd name="connsiteX8" fmla="*/ 33147 w 157733"/>
                  <a:gd name="connsiteY8" fmla="*/ 206502 h 208311"/>
                  <a:gd name="connsiteX9" fmla="*/ 0 w 157733"/>
                  <a:gd name="connsiteY9" fmla="*/ 206502 h 208311"/>
                  <a:gd name="connsiteX10" fmla="*/ 0 w 157733"/>
                  <a:gd name="connsiteY10" fmla="*/ 0 h 208311"/>
                  <a:gd name="connsiteX11" fmla="*/ 34766 w 157733"/>
                  <a:gd name="connsiteY11" fmla="*/ 0 h 208311"/>
                  <a:gd name="connsiteX12" fmla="*/ 34766 w 157733"/>
                  <a:gd name="connsiteY12" fmla="*/ 75914 h 208311"/>
                  <a:gd name="connsiteX13" fmla="*/ 55817 w 157733"/>
                  <a:gd name="connsiteY13" fmla="*/ 61151 h 208311"/>
                  <a:gd name="connsiteX14" fmla="*/ 82391 w 157733"/>
                  <a:gd name="connsiteY14" fmla="*/ 56102 h 208311"/>
                  <a:gd name="connsiteX15" fmla="*/ 121158 w 157733"/>
                  <a:gd name="connsiteY15" fmla="*/ 65627 h 208311"/>
                  <a:gd name="connsiteX16" fmla="*/ 110014 w 157733"/>
                  <a:gd name="connsiteY16" fmla="*/ 165830 h 208311"/>
                  <a:gd name="connsiteX17" fmla="*/ 122396 w 157733"/>
                  <a:gd name="connsiteY17" fmla="*/ 132207 h 208311"/>
                  <a:gd name="connsiteX18" fmla="*/ 110014 w 157733"/>
                  <a:gd name="connsiteY18" fmla="*/ 98584 h 208311"/>
                  <a:gd name="connsiteX19" fmla="*/ 78486 w 157733"/>
                  <a:gd name="connsiteY19" fmla="*/ 85820 h 208311"/>
                  <a:gd name="connsiteX20" fmla="*/ 55912 w 157733"/>
                  <a:gd name="connsiteY20" fmla="*/ 91535 h 208311"/>
                  <a:gd name="connsiteX21" fmla="*/ 40005 w 157733"/>
                  <a:gd name="connsiteY21" fmla="*/ 107823 h 208311"/>
                  <a:gd name="connsiteX22" fmla="*/ 34195 w 157733"/>
                  <a:gd name="connsiteY22" fmla="*/ 132302 h 208311"/>
                  <a:gd name="connsiteX23" fmla="*/ 40005 w 157733"/>
                  <a:gd name="connsiteY23" fmla="*/ 156782 h 208311"/>
                  <a:gd name="connsiteX24" fmla="*/ 55912 w 157733"/>
                  <a:gd name="connsiteY24" fmla="*/ 173069 h 208311"/>
                  <a:gd name="connsiteX25" fmla="*/ 78486 w 157733"/>
                  <a:gd name="connsiteY25" fmla="*/ 178784 h 208311"/>
                  <a:gd name="connsiteX26" fmla="*/ 110014 w 157733"/>
                  <a:gd name="connsiteY26" fmla="*/ 165830 h 20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7733" h="208311">
                    <a:moveTo>
                      <a:pt x="121158" y="65627"/>
                    </a:moveTo>
                    <a:cubicBezTo>
                      <a:pt x="132588" y="71914"/>
                      <a:pt x="141542" y="80867"/>
                      <a:pt x="148019" y="92297"/>
                    </a:cubicBezTo>
                    <a:cubicBezTo>
                      <a:pt x="154496" y="103823"/>
                      <a:pt x="157734" y="117062"/>
                      <a:pt x="157734" y="132112"/>
                    </a:cubicBezTo>
                    <a:cubicBezTo>
                      <a:pt x="157734" y="147161"/>
                      <a:pt x="154496" y="160401"/>
                      <a:pt x="148019" y="172022"/>
                    </a:cubicBezTo>
                    <a:cubicBezTo>
                      <a:pt x="141542" y="183642"/>
                      <a:pt x="132588" y="192596"/>
                      <a:pt x="121158" y="198882"/>
                    </a:cubicBezTo>
                    <a:cubicBezTo>
                      <a:pt x="109728" y="205169"/>
                      <a:pt x="96774" y="208312"/>
                      <a:pt x="82391" y="208312"/>
                    </a:cubicBezTo>
                    <a:cubicBezTo>
                      <a:pt x="72200" y="208312"/>
                      <a:pt x="62865" y="206597"/>
                      <a:pt x="54388" y="203073"/>
                    </a:cubicBezTo>
                    <a:cubicBezTo>
                      <a:pt x="45911" y="199549"/>
                      <a:pt x="38862" y="194310"/>
                      <a:pt x="33147" y="187262"/>
                    </a:cubicBezTo>
                    <a:lnTo>
                      <a:pt x="33147" y="206502"/>
                    </a:lnTo>
                    <a:lnTo>
                      <a:pt x="0" y="206502"/>
                    </a:lnTo>
                    <a:lnTo>
                      <a:pt x="0" y="0"/>
                    </a:lnTo>
                    <a:lnTo>
                      <a:pt x="34766" y="0"/>
                    </a:lnTo>
                    <a:lnTo>
                      <a:pt x="34766" y="75914"/>
                    </a:lnTo>
                    <a:cubicBezTo>
                      <a:pt x="40672" y="69437"/>
                      <a:pt x="47720" y="64484"/>
                      <a:pt x="55817" y="61151"/>
                    </a:cubicBezTo>
                    <a:cubicBezTo>
                      <a:pt x="63913" y="57817"/>
                      <a:pt x="72771" y="56102"/>
                      <a:pt x="82391" y="56102"/>
                    </a:cubicBezTo>
                    <a:cubicBezTo>
                      <a:pt x="96869" y="56198"/>
                      <a:pt x="109823" y="59341"/>
                      <a:pt x="121158" y="65627"/>
                    </a:cubicBezTo>
                    <a:close/>
                    <a:moveTo>
                      <a:pt x="110014" y="165830"/>
                    </a:moveTo>
                    <a:cubicBezTo>
                      <a:pt x="118300" y="157258"/>
                      <a:pt x="122396" y="146114"/>
                      <a:pt x="122396" y="132207"/>
                    </a:cubicBezTo>
                    <a:cubicBezTo>
                      <a:pt x="122396" y="118301"/>
                      <a:pt x="118300" y="107061"/>
                      <a:pt x="110014" y="98584"/>
                    </a:cubicBezTo>
                    <a:cubicBezTo>
                      <a:pt x="101727" y="90011"/>
                      <a:pt x="91250" y="85820"/>
                      <a:pt x="78486" y="85820"/>
                    </a:cubicBezTo>
                    <a:cubicBezTo>
                      <a:pt x="70104" y="85820"/>
                      <a:pt x="62675" y="87725"/>
                      <a:pt x="55912" y="91535"/>
                    </a:cubicBezTo>
                    <a:cubicBezTo>
                      <a:pt x="49244" y="95345"/>
                      <a:pt x="43910" y="100775"/>
                      <a:pt x="40005" y="107823"/>
                    </a:cubicBezTo>
                    <a:cubicBezTo>
                      <a:pt x="36100" y="114872"/>
                      <a:pt x="34195" y="123063"/>
                      <a:pt x="34195" y="132302"/>
                    </a:cubicBezTo>
                    <a:cubicBezTo>
                      <a:pt x="34195" y="141542"/>
                      <a:pt x="36100" y="149733"/>
                      <a:pt x="40005" y="156782"/>
                    </a:cubicBezTo>
                    <a:cubicBezTo>
                      <a:pt x="43910" y="163830"/>
                      <a:pt x="49149" y="169259"/>
                      <a:pt x="55912" y="173069"/>
                    </a:cubicBezTo>
                    <a:cubicBezTo>
                      <a:pt x="62579" y="176879"/>
                      <a:pt x="70104" y="178784"/>
                      <a:pt x="78486" y="178784"/>
                    </a:cubicBezTo>
                    <a:cubicBezTo>
                      <a:pt x="91250" y="178594"/>
                      <a:pt x="101822" y="174308"/>
                      <a:pt x="110014" y="165830"/>
                    </a:cubicBezTo>
                    <a:close/>
                  </a:path>
                </a:pathLst>
              </a:custGeom>
              <a:solidFill>
                <a:srgbClr val="366A34"/>
              </a:solidFill>
              <a:ln w="9525"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B8F66C76-CF9D-4296-8E3A-7A1E3FA330E4}"/>
                  </a:ext>
                </a:extLst>
              </p:cNvPr>
              <p:cNvSpPr/>
              <p:nvPr/>
            </p:nvSpPr>
            <p:spPr>
              <a:xfrm>
                <a:off x="6072282" y="3672839"/>
                <a:ext cx="130302" cy="152118"/>
              </a:xfrm>
              <a:custGeom>
                <a:avLst/>
                <a:gdLst>
                  <a:gd name="connsiteX0" fmla="*/ 27527 w 130302"/>
                  <a:gd name="connsiteY0" fmla="*/ 147447 h 152118"/>
                  <a:gd name="connsiteX1" fmla="*/ 0 w 130302"/>
                  <a:gd name="connsiteY1" fmla="*/ 135446 h 152118"/>
                  <a:gd name="connsiteX2" fmla="*/ 13335 w 130302"/>
                  <a:gd name="connsiteY2" fmla="*/ 109061 h 152118"/>
                  <a:gd name="connsiteX3" fmla="*/ 37433 w 130302"/>
                  <a:gd name="connsiteY3" fmla="*/ 119729 h 152118"/>
                  <a:gd name="connsiteX4" fmla="*/ 65151 w 130302"/>
                  <a:gd name="connsiteY4" fmla="*/ 123730 h 152118"/>
                  <a:gd name="connsiteX5" fmla="*/ 96298 w 130302"/>
                  <a:gd name="connsiteY5" fmla="*/ 107347 h 152118"/>
                  <a:gd name="connsiteX6" fmla="*/ 88392 w 130302"/>
                  <a:gd name="connsiteY6" fmla="*/ 96488 h 152118"/>
                  <a:gd name="connsiteX7" fmla="*/ 62960 w 130302"/>
                  <a:gd name="connsiteY7" fmla="*/ 90678 h 152118"/>
                  <a:gd name="connsiteX8" fmla="*/ 33052 w 130302"/>
                  <a:gd name="connsiteY8" fmla="*/ 84296 h 152118"/>
                  <a:gd name="connsiteX9" fmla="*/ 13049 w 130302"/>
                  <a:gd name="connsiteY9" fmla="*/ 71628 h 152118"/>
                  <a:gd name="connsiteX10" fmla="*/ 4572 w 130302"/>
                  <a:gd name="connsiteY10" fmla="*/ 46482 h 152118"/>
                  <a:gd name="connsiteX11" fmla="*/ 22193 w 130302"/>
                  <a:gd name="connsiteY11" fmla="*/ 12668 h 152118"/>
                  <a:gd name="connsiteX12" fmla="*/ 69914 w 130302"/>
                  <a:gd name="connsiteY12" fmla="*/ 0 h 152118"/>
                  <a:gd name="connsiteX13" fmla="*/ 100489 w 130302"/>
                  <a:gd name="connsiteY13" fmla="*/ 3429 h 152118"/>
                  <a:gd name="connsiteX14" fmla="*/ 125540 w 130302"/>
                  <a:gd name="connsiteY14" fmla="*/ 12764 h 152118"/>
                  <a:gd name="connsiteX15" fmla="*/ 112204 w 130302"/>
                  <a:gd name="connsiteY15" fmla="*/ 39148 h 152118"/>
                  <a:gd name="connsiteX16" fmla="*/ 69628 w 130302"/>
                  <a:gd name="connsiteY16" fmla="*/ 28004 h 152118"/>
                  <a:gd name="connsiteX17" fmla="*/ 46387 w 130302"/>
                  <a:gd name="connsiteY17" fmla="*/ 32575 h 152118"/>
                  <a:gd name="connsiteX18" fmla="*/ 38481 w 130302"/>
                  <a:gd name="connsiteY18" fmla="*/ 44672 h 152118"/>
                  <a:gd name="connsiteX19" fmla="*/ 46958 w 130302"/>
                  <a:gd name="connsiteY19" fmla="*/ 56483 h 152118"/>
                  <a:gd name="connsiteX20" fmla="*/ 73247 w 130302"/>
                  <a:gd name="connsiteY20" fmla="*/ 63056 h 152118"/>
                  <a:gd name="connsiteX21" fmla="*/ 102489 w 130302"/>
                  <a:gd name="connsiteY21" fmla="*/ 69437 h 152118"/>
                  <a:gd name="connsiteX22" fmla="*/ 122111 w 130302"/>
                  <a:gd name="connsiteY22" fmla="*/ 81725 h 152118"/>
                  <a:gd name="connsiteX23" fmla="*/ 130302 w 130302"/>
                  <a:gd name="connsiteY23" fmla="*/ 106204 h 152118"/>
                  <a:gd name="connsiteX24" fmla="*/ 112204 w 130302"/>
                  <a:gd name="connsiteY24" fmla="*/ 139637 h 152118"/>
                  <a:gd name="connsiteX25" fmla="*/ 62960 w 130302"/>
                  <a:gd name="connsiteY25" fmla="*/ 152114 h 152118"/>
                  <a:gd name="connsiteX26" fmla="*/ 27527 w 130302"/>
                  <a:gd name="connsiteY26" fmla="*/ 147447 h 15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0302" h="152118">
                    <a:moveTo>
                      <a:pt x="27527" y="147447"/>
                    </a:moveTo>
                    <a:cubicBezTo>
                      <a:pt x="16002" y="144304"/>
                      <a:pt x="6858" y="140303"/>
                      <a:pt x="0" y="135446"/>
                    </a:cubicBezTo>
                    <a:lnTo>
                      <a:pt x="13335" y="109061"/>
                    </a:lnTo>
                    <a:cubicBezTo>
                      <a:pt x="20003" y="113538"/>
                      <a:pt x="28004" y="117062"/>
                      <a:pt x="37433" y="119729"/>
                    </a:cubicBezTo>
                    <a:cubicBezTo>
                      <a:pt x="46768" y="122396"/>
                      <a:pt x="56007" y="123730"/>
                      <a:pt x="65151" y="123730"/>
                    </a:cubicBezTo>
                    <a:cubicBezTo>
                      <a:pt x="85916" y="123730"/>
                      <a:pt x="96298" y="118300"/>
                      <a:pt x="96298" y="107347"/>
                    </a:cubicBezTo>
                    <a:cubicBezTo>
                      <a:pt x="96298" y="102108"/>
                      <a:pt x="93631" y="98584"/>
                      <a:pt x="88392" y="96488"/>
                    </a:cubicBezTo>
                    <a:cubicBezTo>
                      <a:pt x="83058" y="94488"/>
                      <a:pt x="74581" y="92488"/>
                      <a:pt x="62960" y="90678"/>
                    </a:cubicBezTo>
                    <a:cubicBezTo>
                      <a:pt x="50673" y="88868"/>
                      <a:pt x="40767" y="86677"/>
                      <a:pt x="33052" y="84296"/>
                    </a:cubicBezTo>
                    <a:cubicBezTo>
                      <a:pt x="25337" y="81915"/>
                      <a:pt x="18669" y="77629"/>
                      <a:pt x="13049" y="71628"/>
                    </a:cubicBezTo>
                    <a:cubicBezTo>
                      <a:pt x="7429" y="65627"/>
                      <a:pt x="4572" y="57245"/>
                      <a:pt x="4572" y="46482"/>
                    </a:cubicBezTo>
                    <a:cubicBezTo>
                      <a:pt x="4572" y="32385"/>
                      <a:pt x="10478" y="21146"/>
                      <a:pt x="22193" y="12668"/>
                    </a:cubicBezTo>
                    <a:cubicBezTo>
                      <a:pt x="34004" y="4191"/>
                      <a:pt x="49911" y="0"/>
                      <a:pt x="69914" y="0"/>
                    </a:cubicBezTo>
                    <a:cubicBezTo>
                      <a:pt x="80105" y="0"/>
                      <a:pt x="90297" y="1143"/>
                      <a:pt x="100489" y="3429"/>
                    </a:cubicBezTo>
                    <a:cubicBezTo>
                      <a:pt x="110681" y="5715"/>
                      <a:pt x="119063" y="8858"/>
                      <a:pt x="125540" y="12764"/>
                    </a:cubicBezTo>
                    <a:lnTo>
                      <a:pt x="112204" y="39148"/>
                    </a:lnTo>
                    <a:cubicBezTo>
                      <a:pt x="99632" y="31718"/>
                      <a:pt x="85439" y="28004"/>
                      <a:pt x="69628" y="28004"/>
                    </a:cubicBezTo>
                    <a:cubicBezTo>
                      <a:pt x="59436" y="28004"/>
                      <a:pt x="51721" y="29527"/>
                      <a:pt x="46387" y="32575"/>
                    </a:cubicBezTo>
                    <a:cubicBezTo>
                      <a:pt x="41053" y="35623"/>
                      <a:pt x="38481" y="39624"/>
                      <a:pt x="38481" y="44672"/>
                    </a:cubicBezTo>
                    <a:cubicBezTo>
                      <a:pt x="38481" y="50197"/>
                      <a:pt x="41339" y="54197"/>
                      <a:pt x="46958" y="56483"/>
                    </a:cubicBezTo>
                    <a:cubicBezTo>
                      <a:pt x="52578" y="58769"/>
                      <a:pt x="61341" y="60960"/>
                      <a:pt x="73247" y="63056"/>
                    </a:cubicBezTo>
                    <a:cubicBezTo>
                      <a:pt x="85154" y="64865"/>
                      <a:pt x="94869" y="67056"/>
                      <a:pt x="102489" y="69437"/>
                    </a:cubicBezTo>
                    <a:cubicBezTo>
                      <a:pt x="110109" y="71819"/>
                      <a:pt x="116586" y="75914"/>
                      <a:pt x="122111" y="81725"/>
                    </a:cubicBezTo>
                    <a:cubicBezTo>
                      <a:pt x="127540" y="87440"/>
                      <a:pt x="130302" y="95631"/>
                      <a:pt x="130302" y="106204"/>
                    </a:cubicBezTo>
                    <a:cubicBezTo>
                      <a:pt x="130302" y="120110"/>
                      <a:pt x="124301" y="131254"/>
                      <a:pt x="112204" y="139637"/>
                    </a:cubicBezTo>
                    <a:cubicBezTo>
                      <a:pt x="100108" y="148019"/>
                      <a:pt x="83725" y="152114"/>
                      <a:pt x="62960" y="152114"/>
                    </a:cubicBezTo>
                    <a:cubicBezTo>
                      <a:pt x="50864" y="152210"/>
                      <a:pt x="39053" y="150590"/>
                      <a:pt x="27527" y="147447"/>
                    </a:cubicBezTo>
                    <a:close/>
                  </a:path>
                </a:pathLst>
              </a:custGeom>
              <a:solidFill>
                <a:srgbClr val="366A34"/>
              </a:solidFill>
              <a:ln w="9525"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9977C18D-83FD-41DA-8CF1-57396065DEB9}"/>
                  </a:ext>
                </a:extLst>
              </p:cNvPr>
              <p:cNvSpPr/>
              <p:nvPr/>
            </p:nvSpPr>
            <p:spPr>
              <a:xfrm>
                <a:off x="6207632" y="3641788"/>
                <a:ext cx="108966" cy="183261"/>
              </a:xfrm>
              <a:custGeom>
                <a:avLst/>
                <a:gdLst>
                  <a:gd name="connsiteX0" fmla="*/ 108966 w 108966"/>
                  <a:gd name="connsiteY0" fmla="*/ 173260 h 183261"/>
                  <a:gd name="connsiteX1" fmla="*/ 94107 w 108966"/>
                  <a:gd name="connsiteY1" fmla="*/ 180785 h 183261"/>
                  <a:gd name="connsiteX2" fmla="*/ 75629 w 108966"/>
                  <a:gd name="connsiteY2" fmla="*/ 183261 h 183261"/>
                  <a:gd name="connsiteX3" fmla="*/ 37814 w 108966"/>
                  <a:gd name="connsiteY3" fmla="*/ 170498 h 183261"/>
                  <a:gd name="connsiteX4" fmla="*/ 24479 w 108966"/>
                  <a:gd name="connsiteY4" fmla="*/ 133255 h 183261"/>
                  <a:gd name="connsiteX5" fmla="*/ 24479 w 108966"/>
                  <a:gd name="connsiteY5" fmla="*/ 61722 h 183261"/>
                  <a:gd name="connsiteX6" fmla="*/ 0 w 108966"/>
                  <a:gd name="connsiteY6" fmla="*/ 61722 h 183261"/>
                  <a:gd name="connsiteX7" fmla="*/ 0 w 108966"/>
                  <a:gd name="connsiteY7" fmla="*/ 33909 h 183261"/>
                  <a:gd name="connsiteX8" fmla="*/ 24479 w 108966"/>
                  <a:gd name="connsiteY8" fmla="*/ 33909 h 183261"/>
                  <a:gd name="connsiteX9" fmla="*/ 24479 w 108966"/>
                  <a:gd name="connsiteY9" fmla="*/ 0 h 183261"/>
                  <a:gd name="connsiteX10" fmla="*/ 59246 w 108966"/>
                  <a:gd name="connsiteY10" fmla="*/ 0 h 183261"/>
                  <a:gd name="connsiteX11" fmla="*/ 59246 w 108966"/>
                  <a:gd name="connsiteY11" fmla="*/ 33909 h 183261"/>
                  <a:gd name="connsiteX12" fmla="*/ 99060 w 108966"/>
                  <a:gd name="connsiteY12" fmla="*/ 33909 h 183261"/>
                  <a:gd name="connsiteX13" fmla="*/ 99060 w 108966"/>
                  <a:gd name="connsiteY13" fmla="*/ 61722 h 183261"/>
                  <a:gd name="connsiteX14" fmla="*/ 59246 w 108966"/>
                  <a:gd name="connsiteY14" fmla="*/ 61722 h 183261"/>
                  <a:gd name="connsiteX15" fmla="*/ 59246 w 108966"/>
                  <a:gd name="connsiteY15" fmla="*/ 132398 h 183261"/>
                  <a:gd name="connsiteX16" fmla="*/ 64579 w 108966"/>
                  <a:gd name="connsiteY16" fmla="*/ 148971 h 183261"/>
                  <a:gd name="connsiteX17" fmla="*/ 79915 w 108966"/>
                  <a:gd name="connsiteY17" fmla="*/ 154686 h 183261"/>
                  <a:gd name="connsiteX18" fmla="*/ 99346 w 108966"/>
                  <a:gd name="connsiteY18" fmla="*/ 148590 h 183261"/>
                  <a:gd name="connsiteX19" fmla="*/ 108966 w 108966"/>
                  <a:gd name="connsiteY19" fmla="*/ 173260 h 18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8966" h="183261">
                    <a:moveTo>
                      <a:pt x="108966" y="173260"/>
                    </a:moveTo>
                    <a:cubicBezTo>
                      <a:pt x="104870" y="176594"/>
                      <a:pt x="99917" y="179070"/>
                      <a:pt x="94107" y="180785"/>
                    </a:cubicBezTo>
                    <a:cubicBezTo>
                      <a:pt x="88297" y="182499"/>
                      <a:pt x="82105" y="183261"/>
                      <a:pt x="75629" y="183261"/>
                    </a:cubicBezTo>
                    <a:cubicBezTo>
                      <a:pt x="59341" y="183261"/>
                      <a:pt x="46672" y="178975"/>
                      <a:pt x="37814" y="170498"/>
                    </a:cubicBezTo>
                    <a:cubicBezTo>
                      <a:pt x="28956" y="161925"/>
                      <a:pt x="24479" y="149543"/>
                      <a:pt x="24479" y="133255"/>
                    </a:cubicBezTo>
                    <a:lnTo>
                      <a:pt x="24479" y="61722"/>
                    </a:lnTo>
                    <a:lnTo>
                      <a:pt x="0" y="61722"/>
                    </a:lnTo>
                    <a:lnTo>
                      <a:pt x="0" y="33909"/>
                    </a:lnTo>
                    <a:lnTo>
                      <a:pt x="24479" y="33909"/>
                    </a:lnTo>
                    <a:lnTo>
                      <a:pt x="24479" y="0"/>
                    </a:lnTo>
                    <a:lnTo>
                      <a:pt x="59246" y="0"/>
                    </a:lnTo>
                    <a:lnTo>
                      <a:pt x="59246" y="33909"/>
                    </a:lnTo>
                    <a:lnTo>
                      <a:pt x="99060" y="33909"/>
                    </a:lnTo>
                    <a:lnTo>
                      <a:pt x="99060" y="61722"/>
                    </a:lnTo>
                    <a:lnTo>
                      <a:pt x="59246" y="61722"/>
                    </a:lnTo>
                    <a:lnTo>
                      <a:pt x="59246" y="132398"/>
                    </a:lnTo>
                    <a:cubicBezTo>
                      <a:pt x="59246" y="139637"/>
                      <a:pt x="60960" y="145161"/>
                      <a:pt x="64579" y="148971"/>
                    </a:cubicBezTo>
                    <a:cubicBezTo>
                      <a:pt x="68104" y="152781"/>
                      <a:pt x="73152" y="154686"/>
                      <a:pt x="79915" y="154686"/>
                    </a:cubicBezTo>
                    <a:cubicBezTo>
                      <a:pt x="87725" y="154686"/>
                      <a:pt x="94202" y="152686"/>
                      <a:pt x="99346" y="148590"/>
                    </a:cubicBezTo>
                    <a:lnTo>
                      <a:pt x="108966" y="173260"/>
                    </a:lnTo>
                    <a:close/>
                  </a:path>
                </a:pathLst>
              </a:custGeom>
              <a:solidFill>
                <a:srgbClr val="366A34"/>
              </a:solidFill>
              <a:ln w="9525"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F68BA4E0-5B47-44CB-91D2-7D929D334B46}"/>
                  </a:ext>
                </a:extLst>
              </p:cNvPr>
              <p:cNvSpPr/>
              <p:nvPr/>
            </p:nvSpPr>
            <p:spPr>
              <a:xfrm>
                <a:off x="6329362" y="3672839"/>
                <a:ext cx="134969" cy="152114"/>
              </a:xfrm>
              <a:custGeom>
                <a:avLst/>
                <a:gdLst>
                  <a:gd name="connsiteX0" fmla="*/ 117538 w 134969"/>
                  <a:gd name="connsiteY0" fmla="*/ 15716 h 152114"/>
                  <a:gd name="connsiteX1" fmla="*/ 134969 w 134969"/>
                  <a:gd name="connsiteY1" fmla="*/ 63151 h 152114"/>
                  <a:gd name="connsiteX2" fmla="*/ 134969 w 134969"/>
                  <a:gd name="connsiteY2" fmla="*/ 150209 h 152114"/>
                  <a:gd name="connsiteX3" fmla="*/ 102108 w 134969"/>
                  <a:gd name="connsiteY3" fmla="*/ 150209 h 152114"/>
                  <a:gd name="connsiteX4" fmla="*/ 102108 w 134969"/>
                  <a:gd name="connsiteY4" fmla="*/ 132112 h 152114"/>
                  <a:gd name="connsiteX5" fmla="*/ 83915 w 134969"/>
                  <a:gd name="connsiteY5" fmla="*/ 146971 h 152114"/>
                  <a:gd name="connsiteX6" fmla="*/ 55436 w 134969"/>
                  <a:gd name="connsiteY6" fmla="*/ 152114 h 152114"/>
                  <a:gd name="connsiteX7" fmla="*/ 26194 w 134969"/>
                  <a:gd name="connsiteY7" fmla="*/ 146399 h 152114"/>
                  <a:gd name="connsiteX8" fmla="*/ 6858 w 134969"/>
                  <a:gd name="connsiteY8" fmla="*/ 130588 h 152114"/>
                  <a:gd name="connsiteX9" fmla="*/ 0 w 134969"/>
                  <a:gd name="connsiteY9" fmla="*/ 107633 h 152114"/>
                  <a:gd name="connsiteX10" fmla="*/ 14859 w 134969"/>
                  <a:gd name="connsiteY10" fmla="*/ 75533 h 152114"/>
                  <a:gd name="connsiteX11" fmla="*/ 61722 w 134969"/>
                  <a:gd name="connsiteY11" fmla="*/ 63437 h 152114"/>
                  <a:gd name="connsiteX12" fmla="*/ 100108 w 134969"/>
                  <a:gd name="connsiteY12" fmla="*/ 63437 h 152114"/>
                  <a:gd name="connsiteX13" fmla="*/ 100108 w 134969"/>
                  <a:gd name="connsiteY13" fmla="*/ 61246 h 152114"/>
                  <a:gd name="connsiteX14" fmla="*/ 90773 w 134969"/>
                  <a:gd name="connsiteY14" fmla="*/ 37338 h 152114"/>
                  <a:gd name="connsiteX15" fmla="*/ 63055 w 134969"/>
                  <a:gd name="connsiteY15" fmla="*/ 28956 h 152114"/>
                  <a:gd name="connsiteX16" fmla="*/ 38481 w 134969"/>
                  <a:gd name="connsiteY16" fmla="*/ 32861 h 152114"/>
                  <a:gd name="connsiteX17" fmla="*/ 18002 w 134969"/>
                  <a:gd name="connsiteY17" fmla="*/ 43720 h 152114"/>
                  <a:gd name="connsiteX18" fmla="*/ 4382 w 134969"/>
                  <a:gd name="connsiteY18" fmla="*/ 18383 h 152114"/>
                  <a:gd name="connsiteX19" fmla="*/ 32480 w 134969"/>
                  <a:gd name="connsiteY19" fmla="*/ 4763 h 152114"/>
                  <a:gd name="connsiteX20" fmla="*/ 67246 w 134969"/>
                  <a:gd name="connsiteY20" fmla="*/ 0 h 152114"/>
                  <a:gd name="connsiteX21" fmla="*/ 117538 w 134969"/>
                  <a:gd name="connsiteY21" fmla="*/ 15716 h 152114"/>
                  <a:gd name="connsiteX22" fmla="*/ 85820 w 134969"/>
                  <a:gd name="connsiteY22" fmla="*/ 120872 h 152114"/>
                  <a:gd name="connsiteX23" fmla="*/ 100108 w 134969"/>
                  <a:gd name="connsiteY23" fmla="*/ 103727 h 152114"/>
                  <a:gd name="connsiteX24" fmla="*/ 100108 w 134969"/>
                  <a:gd name="connsiteY24" fmla="*/ 86487 h 152114"/>
                  <a:gd name="connsiteX25" fmla="*/ 64199 w 134969"/>
                  <a:gd name="connsiteY25" fmla="*/ 86487 h 152114"/>
                  <a:gd name="connsiteX26" fmla="*/ 34100 w 134969"/>
                  <a:gd name="connsiteY26" fmla="*/ 106204 h 152114"/>
                  <a:gd name="connsiteX27" fmla="*/ 41624 w 134969"/>
                  <a:gd name="connsiteY27" fmla="*/ 121253 h 152114"/>
                  <a:gd name="connsiteX28" fmla="*/ 62484 w 134969"/>
                  <a:gd name="connsiteY28" fmla="*/ 126778 h 152114"/>
                  <a:gd name="connsiteX29" fmla="*/ 85820 w 134969"/>
                  <a:gd name="connsiteY29" fmla="*/ 120872 h 152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4969" h="152114">
                    <a:moveTo>
                      <a:pt x="117538" y="15716"/>
                    </a:moveTo>
                    <a:cubicBezTo>
                      <a:pt x="129159" y="26194"/>
                      <a:pt x="134969" y="42005"/>
                      <a:pt x="134969" y="63151"/>
                    </a:cubicBezTo>
                    <a:lnTo>
                      <a:pt x="134969" y="150209"/>
                    </a:lnTo>
                    <a:lnTo>
                      <a:pt x="102108" y="150209"/>
                    </a:lnTo>
                    <a:lnTo>
                      <a:pt x="102108" y="132112"/>
                    </a:lnTo>
                    <a:cubicBezTo>
                      <a:pt x="97822" y="138589"/>
                      <a:pt x="91726" y="143542"/>
                      <a:pt x="83915" y="146971"/>
                    </a:cubicBezTo>
                    <a:cubicBezTo>
                      <a:pt x="76009" y="150400"/>
                      <a:pt x="66484" y="152114"/>
                      <a:pt x="55436" y="152114"/>
                    </a:cubicBezTo>
                    <a:cubicBezTo>
                      <a:pt x="44291" y="152114"/>
                      <a:pt x="34576" y="150209"/>
                      <a:pt x="26194" y="146399"/>
                    </a:cubicBezTo>
                    <a:cubicBezTo>
                      <a:pt x="17812" y="142589"/>
                      <a:pt x="11430" y="137350"/>
                      <a:pt x="6858" y="130588"/>
                    </a:cubicBezTo>
                    <a:cubicBezTo>
                      <a:pt x="2286" y="123825"/>
                      <a:pt x="0" y="116205"/>
                      <a:pt x="0" y="107633"/>
                    </a:cubicBezTo>
                    <a:cubicBezTo>
                      <a:pt x="0" y="94298"/>
                      <a:pt x="4953" y="83534"/>
                      <a:pt x="14859" y="75533"/>
                    </a:cubicBezTo>
                    <a:cubicBezTo>
                      <a:pt x="24765" y="67437"/>
                      <a:pt x="40386" y="63437"/>
                      <a:pt x="61722" y="63437"/>
                    </a:cubicBezTo>
                    <a:lnTo>
                      <a:pt x="100108" y="63437"/>
                    </a:lnTo>
                    <a:lnTo>
                      <a:pt x="100108" y="61246"/>
                    </a:lnTo>
                    <a:cubicBezTo>
                      <a:pt x="100108" y="50864"/>
                      <a:pt x="96964" y="42863"/>
                      <a:pt x="90773" y="37338"/>
                    </a:cubicBezTo>
                    <a:cubicBezTo>
                      <a:pt x="84582" y="31814"/>
                      <a:pt x="75343" y="28956"/>
                      <a:pt x="63055" y="28956"/>
                    </a:cubicBezTo>
                    <a:cubicBezTo>
                      <a:pt x="54674" y="28956"/>
                      <a:pt x="46482" y="30290"/>
                      <a:pt x="38481" y="32861"/>
                    </a:cubicBezTo>
                    <a:cubicBezTo>
                      <a:pt x="30385" y="35433"/>
                      <a:pt x="23622" y="39052"/>
                      <a:pt x="18002" y="43720"/>
                    </a:cubicBezTo>
                    <a:lnTo>
                      <a:pt x="4382" y="18383"/>
                    </a:lnTo>
                    <a:cubicBezTo>
                      <a:pt x="12192" y="12478"/>
                      <a:pt x="21526" y="7906"/>
                      <a:pt x="32480" y="4763"/>
                    </a:cubicBezTo>
                    <a:cubicBezTo>
                      <a:pt x="43434" y="1619"/>
                      <a:pt x="55054" y="0"/>
                      <a:pt x="67246" y="0"/>
                    </a:cubicBezTo>
                    <a:cubicBezTo>
                      <a:pt x="89154" y="0"/>
                      <a:pt x="105918" y="5239"/>
                      <a:pt x="117538" y="15716"/>
                    </a:cubicBezTo>
                    <a:close/>
                    <a:moveTo>
                      <a:pt x="85820" y="120872"/>
                    </a:moveTo>
                    <a:cubicBezTo>
                      <a:pt x="92583" y="116872"/>
                      <a:pt x="97346" y="111157"/>
                      <a:pt x="100108" y="103727"/>
                    </a:cubicBezTo>
                    <a:lnTo>
                      <a:pt x="100108" y="86487"/>
                    </a:lnTo>
                    <a:lnTo>
                      <a:pt x="64199" y="86487"/>
                    </a:lnTo>
                    <a:cubicBezTo>
                      <a:pt x="44196" y="86487"/>
                      <a:pt x="34100" y="93059"/>
                      <a:pt x="34100" y="106204"/>
                    </a:cubicBezTo>
                    <a:cubicBezTo>
                      <a:pt x="34100" y="112490"/>
                      <a:pt x="36576" y="117539"/>
                      <a:pt x="41624" y="121253"/>
                    </a:cubicBezTo>
                    <a:cubicBezTo>
                      <a:pt x="46672" y="124968"/>
                      <a:pt x="53626" y="126778"/>
                      <a:pt x="62484" y="126778"/>
                    </a:cubicBezTo>
                    <a:cubicBezTo>
                      <a:pt x="71342" y="126873"/>
                      <a:pt x="79058" y="124873"/>
                      <a:pt x="85820" y="120872"/>
                    </a:cubicBezTo>
                    <a:close/>
                  </a:path>
                </a:pathLst>
              </a:custGeom>
              <a:solidFill>
                <a:srgbClr val="366A34"/>
              </a:solidFill>
              <a:ln w="9525"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2018B5F4-CC41-4128-93C3-773B0BBEA3B7}"/>
                  </a:ext>
                </a:extLst>
              </p:cNvPr>
              <p:cNvSpPr/>
              <p:nvPr/>
            </p:nvSpPr>
            <p:spPr>
              <a:xfrm>
                <a:off x="6503574" y="3672839"/>
                <a:ext cx="146208" cy="150209"/>
              </a:xfrm>
              <a:custGeom>
                <a:avLst/>
                <a:gdLst>
                  <a:gd name="connsiteX0" fmla="*/ 129254 w 146208"/>
                  <a:gd name="connsiteY0" fmla="*/ 16383 h 150209"/>
                  <a:gd name="connsiteX1" fmla="*/ 146209 w 146208"/>
                  <a:gd name="connsiteY1" fmla="*/ 65056 h 150209"/>
                  <a:gd name="connsiteX2" fmla="*/ 146209 w 146208"/>
                  <a:gd name="connsiteY2" fmla="*/ 150209 h 150209"/>
                  <a:gd name="connsiteX3" fmla="*/ 111538 w 146208"/>
                  <a:gd name="connsiteY3" fmla="*/ 150209 h 150209"/>
                  <a:gd name="connsiteX4" fmla="*/ 111538 w 146208"/>
                  <a:gd name="connsiteY4" fmla="*/ 69533 h 150209"/>
                  <a:gd name="connsiteX5" fmla="*/ 102394 w 146208"/>
                  <a:gd name="connsiteY5" fmla="*/ 40196 h 150209"/>
                  <a:gd name="connsiteX6" fmla="*/ 76200 w 146208"/>
                  <a:gd name="connsiteY6" fmla="*/ 30290 h 150209"/>
                  <a:gd name="connsiteX7" fmla="*/ 45911 w 146208"/>
                  <a:gd name="connsiteY7" fmla="*/ 41815 h 150209"/>
                  <a:gd name="connsiteX8" fmla="*/ 34766 w 146208"/>
                  <a:gd name="connsiteY8" fmla="*/ 75057 h 150209"/>
                  <a:gd name="connsiteX9" fmla="*/ 34766 w 146208"/>
                  <a:gd name="connsiteY9" fmla="*/ 150209 h 150209"/>
                  <a:gd name="connsiteX10" fmla="*/ 0 w 146208"/>
                  <a:gd name="connsiteY10" fmla="*/ 150209 h 150209"/>
                  <a:gd name="connsiteX11" fmla="*/ 0 w 146208"/>
                  <a:gd name="connsiteY11" fmla="*/ 1619 h 150209"/>
                  <a:gd name="connsiteX12" fmla="*/ 33147 w 146208"/>
                  <a:gd name="connsiteY12" fmla="*/ 1619 h 150209"/>
                  <a:gd name="connsiteX13" fmla="*/ 33147 w 146208"/>
                  <a:gd name="connsiteY13" fmla="*/ 20860 h 150209"/>
                  <a:gd name="connsiteX14" fmla="*/ 54864 w 146208"/>
                  <a:gd name="connsiteY14" fmla="*/ 5239 h 150209"/>
                  <a:gd name="connsiteX15" fmla="*/ 84392 w 146208"/>
                  <a:gd name="connsiteY15" fmla="*/ 0 h 150209"/>
                  <a:gd name="connsiteX16" fmla="*/ 129254 w 146208"/>
                  <a:gd name="connsiteY16" fmla="*/ 16383 h 150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6208" h="150209">
                    <a:moveTo>
                      <a:pt x="129254" y="16383"/>
                    </a:moveTo>
                    <a:cubicBezTo>
                      <a:pt x="140589" y="27337"/>
                      <a:pt x="146209" y="43529"/>
                      <a:pt x="146209" y="65056"/>
                    </a:cubicBezTo>
                    <a:lnTo>
                      <a:pt x="146209" y="150209"/>
                    </a:lnTo>
                    <a:lnTo>
                      <a:pt x="111538" y="150209"/>
                    </a:lnTo>
                    <a:lnTo>
                      <a:pt x="111538" y="69533"/>
                    </a:lnTo>
                    <a:cubicBezTo>
                      <a:pt x="111538" y="56579"/>
                      <a:pt x="108490" y="46768"/>
                      <a:pt x="102394" y="40196"/>
                    </a:cubicBezTo>
                    <a:cubicBezTo>
                      <a:pt x="96298" y="33623"/>
                      <a:pt x="87535" y="30290"/>
                      <a:pt x="76200" y="30290"/>
                    </a:cubicBezTo>
                    <a:cubicBezTo>
                      <a:pt x="63437" y="30290"/>
                      <a:pt x="53245" y="34100"/>
                      <a:pt x="45911" y="41815"/>
                    </a:cubicBezTo>
                    <a:cubicBezTo>
                      <a:pt x="38481" y="49530"/>
                      <a:pt x="34766" y="60579"/>
                      <a:pt x="34766" y="75057"/>
                    </a:cubicBezTo>
                    <a:lnTo>
                      <a:pt x="34766" y="150209"/>
                    </a:lnTo>
                    <a:lnTo>
                      <a:pt x="0" y="150209"/>
                    </a:lnTo>
                    <a:lnTo>
                      <a:pt x="0" y="1619"/>
                    </a:lnTo>
                    <a:lnTo>
                      <a:pt x="33147" y="1619"/>
                    </a:lnTo>
                    <a:lnTo>
                      <a:pt x="33147" y="20860"/>
                    </a:lnTo>
                    <a:cubicBezTo>
                      <a:pt x="38862" y="14002"/>
                      <a:pt x="46101" y="8763"/>
                      <a:pt x="54864" y="5239"/>
                    </a:cubicBezTo>
                    <a:cubicBezTo>
                      <a:pt x="63627" y="1715"/>
                      <a:pt x="73438" y="0"/>
                      <a:pt x="84392" y="0"/>
                    </a:cubicBezTo>
                    <a:cubicBezTo>
                      <a:pt x="102965" y="0"/>
                      <a:pt x="118015" y="5525"/>
                      <a:pt x="129254" y="16383"/>
                    </a:cubicBezTo>
                    <a:close/>
                  </a:path>
                </a:pathLst>
              </a:custGeom>
              <a:solidFill>
                <a:srgbClr val="366A34"/>
              </a:solidFill>
              <a:ln w="9525"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0C3882DB-E078-4D16-B5B7-1180A6E15353}"/>
                  </a:ext>
                </a:extLst>
              </p:cNvPr>
              <p:cNvSpPr/>
              <p:nvPr/>
            </p:nvSpPr>
            <p:spPr>
              <a:xfrm>
                <a:off x="6677977" y="3672935"/>
                <a:ext cx="143827" cy="152304"/>
              </a:xfrm>
              <a:custGeom>
                <a:avLst/>
                <a:gdLst>
                  <a:gd name="connsiteX0" fmla="*/ 38957 w 143827"/>
                  <a:gd name="connsiteY0" fmla="*/ 142399 h 152304"/>
                  <a:gd name="connsiteX1" fmla="*/ 10287 w 143827"/>
                  <a:gd name="connsiteY1" fmla="*/ 115252 h 152304"/>
                  <a:gd name="connsiteX2" fmla="*/ 0 w 143827"/>
                  <a:gd name="connsiteY2" fmla="*/ 75914 h 152304"/>
                  <a:gd name="connsiteX3" fmla="*/ 10287 w 143827"/>
                  <a:gd name="connsiteY3" fmla="*/ 36671 h 152304"/>
                  <a:gd name="connsiteX4" fmla="*/ 38767 w 143827"/>
                  <a:gd name="connsiteY4" fmla="*/ 9715 h 152304"/>
                  <a:gd name="connsiteX5" fmla="*/ 80391 w 143827"/>
                  <a:gd name="connsiteY5" fmla="*/ 0 h 152304"/>
                  <a:gd name="connsiteX6" fmla="*/ 118872 w 143827"/>
                  <a:gd name="connsiteY6" fmla="*/ 8858 h 152304"/>
                  <a:gd name="connsiteX7" fmla="*/ 143828 w 143827"/>
                  <a:gd name="connsiteY7" fmla="*/ 34481 h 152304"/>
                  <a:gd name="connsiteX8" fmla="*/ 117157 w 143827"/>
                  <a:gd name="connsiteY8" fmla="*/ 50102 h 152304"/>
                  <a:gd name="connsiteX9" fmla="*/ 101155 w 143827"/>
                  <a:gd name="connsiteY9" fmla="*/ 34671 h 152304"/>
                  <a:gd name="connsiteX10" fmla="*/ 80105 w 143827"/>
                  <a:gd name="connsiteY10" fmla="*/ 29527 h 152304"/>
                  <a:gd name="connsiteX11" fmla="*/ 47815 w 143827"/>
                  <a:gd name="connsiteY11" fmla="*/ 42196 h 152304"/>
                  <a:gd name="connsiteX12" fmla="*/ 35052 w 143827"/>
                  <a:gd name="connsiteY12" fmla="*/ 76009 h 152304"/>
                  <a:gd name="connsiteX13" fmla="*/ 47720 w 143827"/>
                  <a:gd name="connsiteY13" fmla="*/ 109823 h 152304"/>
                  <a:gd name="connsiteX14" fmla="*/ 80105 w 143827"/>
                  <a:gd name="connsiteY14" fmla="*/ 122492 h 152304"/>
                  <a:gd name="connsiteX15" fmla="*/ 101155 w 143827"/>
                  <a:gd name="connsiteY15" fmla="*/ 117348 h 152304"/>
                  <a:gd name="connsiteX16" fmla="*/ 117157 w 143827"/>
                  <a:gd name="connsiteY16" fmla="*/ 101917 h 152304"/>
                  <a:gd name="connsiteX17" fmla="*/ 143828 w 143827"/>
                  <a:gd name="connsiteY17" fmla="*/ 117538 h 152304"/>
                  <a:gd name="connsiteX18" fmla="*/ 118681 w 143827"/>
                  <a:gd name="connsiteY18" fmla="*/ 143256 h 152304"/>
                  <a:gd name="connsiteX19" fmla="*/ 80391 w 143827"/>
                  <a:gd name="connsiteY19" fmla="*/ 152305 h 152304"/>
                  <a:gd name="connsiteX20" fmla="*/ 38957 w 143827"/>
                  <a:gd name="connsiteY20" fmla="*/ 142399 h 15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3827" h="152304">
                    <a:moveTo>
                      <a:pt x="38957" y="142399"/>
                    </a:moveTo>
                    <a:cubicBezTo>
                      <a:pt x="26670" y="135922"/>
                      <a:pt x="17145" y="126873"/>
                      <a:pt x="10287" y="115252"/>
                    </a:cubicBezTo>
                    <a:cubicBezTo>
                      <a:pt x="3429" y="103632"/>
                      <a:pt x="0" y="90583"/>
                      <a:pt x="0" y="75914"/>
                    </a:cubicBezTo>
                    <a:cubicBezTo>
                      <a:pt x="0" y="61246"/>
                      <a:pt x="3429" y="48196"/>
                      <a:pt x="10287" y="36671"/>
                    </a:cubicBezTo>
                    <a:cubicBezTo>
                      <a:pt x="17145" y="25146"/>
                      <a:pt x="26670" y="16192"/>
                      <a:pt x="38767" y="9715"/>
                    </a:cubicBezTo>
                    <a:cubicBezTo>
                      <a:pt x="50959" y="3238"/>
                      <a:pt x="64770" y="0"/>
                      <a:pt x="80391" y="0"/>
                    </a:cubicBezTo>
                    <a:cubicBezTo>
                      <a:pt x="95059" y="0"/>
                      <a:pt x="107918" y="2953"/>
                      <a:pt x="118872" y="8858"/>
                    </a:cubicBezTo>
                    <a:cubicBezTo>
                      <a:pt x="129921" y="14764"/>
                      <a:pt x="138208" y="23336"/>
                      <a:pt x="143828" y="34481"/>
                    </a:cubicBezTo>
                    <a:lnTo>
                      <a:pt x="117157" y="50102"/>
                    </a:lnTo>
                    <a:cubicBezTo>
                      <a:pt x="112871" y="43244"/>
                      <a:pt x="107537" y="38100"/>
                      <a:pt x="101155" y="34671"/>
                    </a:cubicBezTo>
                    <a:cubicBezTo>
                      <a:pt x="94774" y="31242"/>
                      <a:pt x="87725" y="29527"/>
                      <a:pt x="80105" y="29527"/>
                    </a:cubicBezTo>
                    <a:cubicBezTo>
                      <a:pt x="67151" y="29527"/>
                      <a:pt x="56388" y="33719"/>
                      <a:pt x="47815" y="42196"/>
                    </a:cubicBezTo>
                    <a:cubicBezTo>
                      <a:pt x="39243" y="50673"/>
                      <a:pt x="35052" y="61913"/>
                      <a:pt x="35052" y="76009"/>
                    </a:cubicBezTo>
                    <a:cubicBezTo>
                      <a:pt x="35052" y="90106"/>
                      <a:pt x="39243" y="101346"/>
                      <a:pt x="47720" y="109823"/>
                    </a:cubicBezTo>
                    <a:cubicBezTo>
                      <a:pt x="56197" y="118300"/>
                      <a:pt x="66961" y="122492"/>
                      <a:pt x="80105" y="122492"/>
                    </a:cubicBezTo>
                    <a:cubicBezTo>
                      <a:pt x="87725" y="122492"/>
                      <a:pt x="94679" y="120777"/>
                      <a:pt x="101155" y="117348"/>
                    </a:cubicBezTo>
                    <a:cubicBezTo>
                      <a:pt x="107537" y="113919"/>
                      <a:pt x="112871" y="108775"/>
                      <a:pt x="117157" y="101917"/>
                    </a:cubicBezTo>
                    <a:lnTo>
                      <a:pt x="143828" y="117538"/>
                    </a:lnTo>
                    <a:cubicBezTo>
                      <a:pt x="138113" y="128683"/>
                      <a:pt x="129635" y="137255"/>
                      <a:pt x="118681" y="143256"/>
                    </a:cubicBezTo>
                    <a:cubicBezTo>
                      <a:pt x="107632" y="149257"/>
                      <a:pt x="94869" y="152305"/>
                      <a:pt x="80391" y="152305"/>
                    </a:cubicBezTo>
                    <a:cubicBezTo>
                      <a:pt x="64961" y="152114"/>
                      <a:pt x="51149" y="148876"/>
                      <a:pt x="38957" y="142399"/>
                    </a:cubicBezTo>
                    <a:close/>
                  </a:path>
                </a:pathLst>
              </a:custGeom>
              <a:solidFill>
                <a:srgbClr val="366A34"/>
              </a:solidFill>
              <a:ln w="9525"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2A30E84F-0099-4CD0-8D94-C54B8D8E4075}"/>
                  </a:ext>
                </a:extLst>
              </p:cNvPr>
              <p:cNvSpPr/>
              <p:nvPr/>
            </p:nvSpPr>
            <p:spPr>
              <a:xfrm>
                <a:off x="6831996" y="3672935"/>
                <a:ext cx="152019" cy="152114"/>
              </a:xfrm>
              <a:custGeom>
                <a:avLst/>
                <a:gdLst>
                  <a:gd name="connsiteX0" fmla="*/ 151352 w 152019"/>
                  <a:gd name="connsiteY0" fmla="*/ 86963 h 152114"/>
                  <a:gd name="connsiteX1" fmla="*/ 34766 w 152019"/>
                  <a:gd name="connsiteY1" fmla="*/ 86963 h 152114"/>
                  <a:gd name="connsiteX2" fmla="*/ 50768 w 152019"/>
                  <a:gd name="connsiteY2" fmla="*/ 112967 h 152114"/>
                  <a:gd name="connsiteX3" fmla="*/ 82868 w 152019"/>
                  <a:gd name="connsiteY3" fmla="*/ 122587 h 152114"/>
                  <a:gd name="connsiteX4" fmla="*/ 123254 w 152019"/>
                  <a:gd name="connsiteY4" fmla="*/ 106490 h 152114"/>
                  <a:gd name="connsiteX5" fmla="*/ 141923 w 152019"/>
                  <a:gd name="connsiteY5" fmla="*/ 127921 h 152114"/>
                  <a:gd name="connsiteX6" fmla="*/ 116586 w 152019"/>
                  <a:gd name="connsiteY6" fmla="*/ 146018 h 152114"/>
                  <a:gd name="connsiteX7" fmla="*/ 82106 w 152019"/>
                  <a:gd name="connsiteY7" fmla="*/ 152114 h 152114"/>
                  <a:gd name="connsiteX8" fmla="*/ 38957 w 152019"/>
                  <a:gd name="connsiteY8" fmla="*/ 142399 h 152114"/>
                  <a:gd name="connsiteX9" fmla="*/ 10192 w 152019"/>
                  <a:gd name="connsiteY9" fmla="*/ 115252 h 152114"/>
                  <a:gd name="connsiteX10" fmla="*/ 0 w 152019"/>
                  <a:gd name="connsiteY10" fmla="*/ 75914 h 152114"/>
                  <a:gd name="connsiteX11" fmla="*/ 9906 w 152019"/>
                  <a:gd name="connsiteY11" fmla="*/ 36862 h 152114"/>
                  <a:gd name="connsiteX12" fmla="*/ 37338 w 152019"/>
                  <a:gd name="connsiteY12" fmla="*/ 9715 h 152114"/>
                  <a:gd name="connsiteX13" fmla="*/ 76867 w 152019"/>
                  <a:gd name="connsiteY13" fmla="*/ 0 h 152114"/>
                  <a:gd name="connsiteX14" fmla="*/ 115729 w 152019"/>
                  <a:gd name="connsiteY14" fmla="*/ 9620 h 152114"/>
                  <a:gd name="connsiteX15" fmla="*/ 142399 w 152019"/>
                  <a:gd name="connsiteY15" fmla="*/ 36576 h 152114"/>
                  <a:gd name="connsiteX16" fmla="*/ 152019 w 152019"/>
                  <a:gd name="connsiteY16" fmla="*/ 76771 h 152114"/>
                  <a:gd name="connsiteX17" fmla="*/ 151352 w 152019"/>
                  <a:gd name="connsiteY17" fmla="*/ 86963 h 152114"/>
                  <a:gd name="connsiteX18" fmla="*/ 48578 w 152019"/>
                  <a:gd name="connsiteY18" fmla="*/ 37624 h 152114"/>
                  <a:gd name="connsiteX19" fmla="*/ 34576 w 152019"/>
                  <a:gd name="connsiteY19" fmla="*/ 63913 h 152114"/>
                  <a:gd name="connsiteX20" fmla="*/ 118872 w 152019"/>
                  <a:gd name="connsiteY20" fmla="*/ 63913 h 152114"/>
                  <a:gd name="connsiteX21" fmla="*/ 105251 w 152019"/>
                  <a:gd name="connsiteY21" fmla="*/ 37719 h 152114"/>
                  <a:gd name="connsiteX22" fmla="*/ 76867 w 152019"/>
                  <a:gd name="connsiteY22" fmla="*/ 27718 h 152114"/>
                  <a:gd name="connsiteX23" fmla="*/ 48578 w 152019"/>
                  <a:gd name="connsiteY23" fmla="*/ 37624 h 152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2019" h="152114">
                    <a:moveTo>
                      <a:pt x="151352" y="86963"/>
                    </a:moveTo>
                    <a:lnTo>
                      <a:pt x="34766" y="86963"/>
                    </a:lnTo>
                    <a:cubicBezTo>
                      <a:pt x="36767" y="97917"/>
                      <a:pt x="42101" y="106585"/>
                      <a:pt x="50768" y="112967"/>
                    </a:cubicBezTo>
                    <a:cubicBezTo>
                      <a:pt x="59341" y="119348"/>
                      <a:pt x="70104" y="122587"/>
                      <a:pt x="82868" y="122587"/>
                    </a:cubicBezTo>
                    <a:cubicBezTo>
                      <a:pt x="99155" y="122587"/>
                      <a:pt x="112681" y="117253"/>
                      <a:pt x="123254" y="106490"/>
                    </a:cubicBezTo>
                    <a:lnTo>
                      <a:pt x="141923" y="127921"/>
                    </a:lnTo>
                    <a:cubicBezTo>
                      <a:pt x="135255" y="135922"/>
                      <a:pt x="126778" y="141923"/>
                      <a:pt x="116586" y="146018"/>
                    </a:cubicBezTo>
                    <a:cubicBezTo>
                      <a:pt x="106394" y="150114"/>
                      <a:pt x="94869" y="152114"/>
                      <a:pt x="82106" y="152114"/>
                    </a:cubicBezTo>
                    <a:cubicBezTo>
                      <a:pt x="65818" y="152114"/>
                      <a:pt x="51435" y="148876"/>
                      <a:pt x="38957" y="142399"/>
                    </a:cubicBezTo>
                    <a:cubicBezTo>
                      <a:pt x="26479" y="135922"/>
                      <a:pt x="16954" y="126873"/>
                      <a:pt x="10192" y="115252"/>
                    </a:cubicBezTo>
                    <a:cubicBezTo>
                      <a:pt x="3429" y="103632"/>
                      <a:pt x="0" y="90583"/>
                      <a:pt x="0" y="75914"/>
                    </a:cubicBezTo>
                    <a:cubicBezTo>
                      <a:pt x="0" y="61436"/>
                      <a:pt x="3334" y="48387"/>
                      <a:pt x="9906" y="36862"/>
                    </a:cubicBezTo>
                    <a:cubicBezTo>
                      <a:pt x="16478" y="25241"/>
                      <a:pt x="25622" y="16192"/>
                      <a:pt x="37338" y="9715"/>
                    </a:cubicBezTo>
                    <a:cubicBezTo>
                      <a:pt x="49054" y="3238"/>
                      <a:pt x="62198" y="0"/>
                      <a:pt x="76867" y="0"/>
                    </a:cubicBezTo>
                    <a:cubicBezTo>
                      <a:pt x="91345" y="0"/>
                      <a:pt x="104299" y="3238"/>
                      <a:pt x="115729" y="9620"/>
                    </a:cubicBezTo>
                    <a:cubicBezTo>
                      <a:pt x="127159" y="16002"/>
                      <a:pt x="136017" y="25051"/>
                      <a:pt x="142399" y="36576"/>
                    </a:cubicBezTo>
                    <a:cubicBezTo>
                      <a:pt x="148781" y="48196"/>
                      <a:pt x="152019" y="61531"/>
                      <a:pt x="152019" y="76771"/>
                    </a:cubicBezTo>
                    <a:cubicBezTo>
                      <a:pt x="151924" y="79153"/>
                      <a:pt x="151733" y="82582"/>
                      <a:pt x="151352" y="86963"/>
                    </a:cubicBezTo>
                    <a:close/>
                    <a:moveTo>
                      <a:pt x="48578" y="37624"/>
                    </a:moveTo>
                    <a:cubicBezTo>
                      <a:pt x="40862" y="44196"/>
                      <a:pt x="36195" y="52959"/>
                      <a:pt x="34576" y="63913"/>
                    </a:cubicBezTo>
                    <a:lnTo>
                      <a:pt x="118872" y="63913"/>
                    </a:lnTo>
                    <a:cubicBezTo>
                      <a:pt x="117348" y="53150"/>
                      <a:pt x="112871" y="44482"/>
                      <a:pt x="105251" y="37719"/>
                    </a:cubicBezTo>
                    <a:cubicBezTo>
                      <a:pt x="97631" y="31052"/>
                      <a:pt x="88202" y="27718"/>
                      <a:pt x="76867" y="27718"/>
                    </a:cubicBezTo>
                    <a:cubicBezTo>
                      <a:pt x="65723" y="27718"/>
                      <a:pt x="56293" y="31052"/>
                      <a:pt x="48578" y="37624"/>
                    </a:cubicBezTo>
                    <a:close/>
                  </a:path>
                </a:pathLst>
              </a:custGeom>
              <a:solidFill>
                <a:srgbClr val="366A34"/>
              </a:solidFill>
              <a:ln w="9525"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8384621C-7877-4D09-A8F9-2629C2E65A36}"/>
                  </a:ext>
                </a:extLst>
              </p:cNvPr>
              <p:cNvSpPr/>
              <p:nvPr/>
            </p:nvSpPr>
            <p:spPr>
              <a:xfrm>
                <a:off x="7059358" y="3628358"/>
                <a:ext cx="211169" cy="194691"/>
              </a:xfrm>
              <a:custGeom>
                <a:avLst/>
                <a:gdLst>
                  <a:gd name="connsiteX0" fmla="*/ 153829 w 211169"/>
                  <a:gd name="connsiteY0" fmla="*/ 149638 h 194691"/>
                  <a:gd name="connsiteX1" fmla="*/ 56483 w 211169"/>
                  <a:gd name="connsiteY1" fmla="*/ 149638 h 194691"/>
                  <a:gd name="connsiteX2" fmla="*/ 37242 w 211169"/>
                  <a:gd name="connsiteY2" fmla="*/ 194691 h 194691"/>
                  <a:gd name="connsiteX3" fmla="*/ 0 w 211169"/>
                  <a:gd name="connsiteY3" fmla="*/ 194691 h 194691"/>
                  <a:gd name="connsiteX4" fmla="*/ 87630 w 211169"/>
                  <a:gd name="connsiteY4" fmla="*/ 0 h 194691"/>
                  <a:gd name="connsiteX5" fmla="*/ 123253 w 211169"/>
                  <a:gd name="connsiteY5" fmla="*/ 0 h 194691"/>
                  <a:gd name="connsiteX6" fmla="*/ 211169 w 211169"/>
                  <a:gd name="connsiteY6" fmla="*/ 194691 h 194691"/>
                  <a:gd name="connsiteX7" fmla="*/ 173355 w 211169"/>
                  <a:gd name="connsiteY7" fmla="*/ 194691 h 194691"/>
                  <a:gd name="connsiteX8" fmla="*/ 153829 w 211169"/>
                  <a:gd name="connsiteY8" fmla="*/ 149638 h 194691"/>
                  <a:gd name="connsiteX9" fmla="*/ 141827 w 211169"/>
                  <a:gd name="connsiteY9" fmla="*/ 121253 h 194691"/>
                  <a:gd name="connsiteX10" fmla="*/ 105061 w 211169"/>
                  <a:gd name="connsiteY10" fmla="*/ 36100 h 194691"/>
                  <a:gd name="connsiteX11" fmla="*/ 68580 w 211169"/>
                  <a:gd name="connsiteY11" fmla="*/ 121253 h 194691"/>
                  <a:gd name="connsiteX12" fmla="*/ 141827 w 211169"/>
                  <a:gd name="connsiteY12" fmla="*/ 121253 h 194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1169" h="194691">
                    <a:moveTo>
                      <a:pt x="153829" y="149638"/>
                    </a:moveTo>
                    <a:lnTo>
                      <a:pt x="56483" y="149638"/>
                    </a:lnTo>
                    <a:lnTo>
                      <a:pt x="37242" y="194691"/>
                    </a:lnTo>
                    <a:lnTo>
                      <a:pt x="0" y="194691"/>
                    </a:lnTo>
                    <a:lnTo>
                      <a:pt x="87630" y="0"/>
                    </a:lnTo>
                    <a:lnTo>
                      <a:pt x="123253" y="0"/>
                    </a:lnTo>
                    <a:lnTo>
                      <a:pt x="211169" y="194691"/>
                    </a:lnTo>
                    <a:lnTo>
                      <a:pt x="173355" y="194691"/>
                    </a:lnTo>
                    <a:lnTo>
                      <a:pt x="153829" y="149638"/>
                    </a:lnTo>
                    <a:close/>
                    <a:moveTo>
                      <a:pt x="141827" y="121253"/>
                    </a:moveTo>
                    <a:lnTo>
                      <a:pt x="105061" y="36100"/>
                    </a:lnTo>
                    <a:lnTo>
                      <a:pt x="68580" y="121253"/>
                    </a:lnTo>
                    <a:lnTo>
                      <a:pt x="141827" y="121253"/>
                    </a:lnTo>
                    <a:close/>
                  </a:path>
                </a:pathLst>
              </a:custGeom>
              <a:solidFill>
                <a:srgbClr val="366A34"/>
              </a:solidFill>
              <a:ln w="9525"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BC8B61E9-88CC-4852-A104-057DB30CB1D0}"/>
                  </a:ext>
                </a:extLst>
              </p:cNvPr>
              <p:cNvSpPr/>
              <p:nvPr/>
            </p:nvSpPr>
            <p:spPr>
              <a:xfrm>
                <a:off x="7286624" y="3616642"/>
                <a:ext cx="157733" cy="208311"/>
              </a:xfrm>
              <a:custGeom>
                <a:avLst/>
                <a:gdLst>
                  <a:gd name="connsiteX0" fmla="*/ 121158 w 157733"/>
                  <a:gd name="connsiteY0" fmla="*/ 65627 h 208311"/>
                  <a:gd name="connsiteX1" fmla="*/ 148019 w 157733"/>
                  <a:gd name="connsiteY1" fmla="*/ 92297 h 208311"/>
                  <a:gd name="connsiteX2" fmla="*/ 157734 w 157733"/>
                  <a:gd name="connsiteY2" fmla="*/ 132112 h 208311"/>
                  <a:gd name="connsiteX3" fmla="*/ 148019 w 157733"/>
                  <a:gd name="connsiteY3" fmla="*/ 172022 h 208311"/>
                  <a:gd name="connsiteX4" fmla="*/ 121158 w 157733"/>
                  <a:gd name="connsiteY4" fmla="*/ 198882 h 208311"/>
                  <a:gd name="connsiteX5" fmla="*/ 82391 w 157733"/>
                  <a:gd name="connsiteY5" fmla="*/ 208312 h 208311"/>
                  <a:gd name="connsiteX6" fmla="*/ 54388 w 157733"/>
                  <a:gd name="connsiteY6" fmla="*/ 203073 h 208311"/>
                  <a:gd name="connsiteX7" fmla="*/ 33147 w 157733"/>
                  <a:gd name="connsiteY7" fmla="*/ 187262 h 208311"/>
                  <a:gd name="connsiteX8" fmla="*/ 33147 w 157733"/>
                  <a:gd name="connsiteY8" fmla="*/ 206502 h 208311"/>
                  <a:gd name="connsiteX9" fmla="*/ 0 w 157733"/>
                  <a:gd name="connsiteY9" fmla="*/ 206502 h 208311"/>
                  <a:gd name="connsiteX10" fmla="*/ 0 w 157733"/>
                  <a:gd name="connsiteY10" fmla="*/ 0 h 208311"/>
                  <a:gd name="connsiteX11" fmla="*/ 34766 w 157733"/>
                  <a:gd name="connsiteY11" fmla="*/ 0 h 208311"/>
                  <a:gd name="connsiteX12" fmla="*/ 34766 w 157733"/>
                  <a:gd name="connsiteY12" fmla="*/ 75914 h 208311"/>
                  <a:gd name="connsiteX13" fmla="*/ 55816 w 157733"/>
                  <a:gd name="connsiteY13" fmla="*/ 61151 h 208311"/>
                  <a:gd name="connsiteX14" fmla="*/ 82391 w 157733"/>
                  <a:gd name="connsiteY14" fmla="*/ 56102 h 208311"/>
                  <a:gd name="connsiteX15" fmla="*/ 121158 w 157733"/>
                  <a:gd name="connsiteY15" fmla="*/ 65627 h 208311"/>
                  <a:gd name="connsiteX16" fmla="*/ 110014 w 157733"/>
                  <a:gd name="connsiteY16" fmla="*/ 165830 h 208311"/>
                  <a:gd name="connsiteX17" fmla="*/ 122396 w 157733"/>
                  <a:gd name="connsiteY17" fmla="*/ 132207 h 208311"/>
                  <a:gd name="connsiteX18" fmla="*/ 110014 w 157733"/>
                  <a:gd name="connsiteY18" fmla="*/ 98584 h 208311"/>
                  <a:gd name="connsiteX19" fmla="*/ 78391 w 157733"/>
                  <a:gd name="connsiteY19" fmla="*/ 85820 h 208311"/>
                  <a:gd name="connsiteX20" fmla="*/ 55816 w 157733"/>
                  <a:gd name="connsiteY20" fmla="*/ 91535 h 208311"/>
                  <a:gd name="connsiteX21" fmla="*/ 39910 w 157733"/>
                  <a:gd name="connsiteY21" fmla="*/ 107823 h 208311"/>
                  <a:gd name="connsiteX22" fmla="*/ 34099 w 157733"/>
                  <a:gd name="connsiteY22" fmla="*/ 132302 h 208311"/>
                  <a:gd name="connsiteX23" fmla="*/ 39910 w 157733"/>
                  <a:gd name="connsiteY23" fmla="*/ 156782 h 208311"/>
                  <a:gd name="connsiteX24" fmla="*/ 55816 w 157733"/>
                  <a:gd name="connsiteY24" fmla="*/ 173069 h 208311"/>
                  <a:gd name="connsiteX25" fmla="*/ 78391 w 157733"/>
                  <a:gd name="connsiteY25" fmla="*/ 178784 h 208311"/>
                  <a:gd name="connsiteX26" fmla="*/ 110014 w 157733"/>
                  <a:gd name="connsiteY26" fmla="*/ 165830 h 20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7733" h="208311">
                    <a:moveTo>
                      <a:pt x="121158" y="65627"/>
                    </a:moveTo>
                    <a:cubicBezTo>
                      <a:pt x="132588" y="71914"/>
                      <a:pt x="141541" y="80867"/>
                      <a:pt x="148019" y="92297"/>
                    </a:cubicBezTo>
                    <a:cubicBezTo>
                      <a:pt x="154496" y="103823"/>
                      <a:pt x="157734" y="117062"/>
                      <a:pt x="157734" y="132112"/>
                    </a:cubicBezTo>
                    <a:cubicBezTo>
                      <a:pt x="157734" y="147161"/>
                      <a:pt x="154496" y="160401"/>
                      <a:pt x="148019" y="172022"/>
                    </a:cubicBezTo>
                    <a:cubicBezTo>
                      <a:pt x="141541" y="183642"/>
                      <a:pt x="132588" y="192596"/>
                      <a:pt x="121158" y="198882"/>
                    </a:cubicBezTo>
                    <a:cubicBezTo>
                      <a:pt x="109728" y="205169"/>
                      <a:pt x="96774" y="208312"/>
                      <a:pt x="82391" y="208312"/>
                    </a:cubicBezTo>
                    <a:cubicBezTo>
                      <a:pt x="72199" y="208312"/>
                      <a:pt x="62865" y="206597"/>
                      <a:pt x="54388" y="203073"/>
                    </a:cubicBezTo>
                    <a:cubicBezTo>
                      <a:pt x="45911" y="199549"/>
                      <a:pt x="38862" y="194310"/>
                      <a:pt x="33147" y="187262"/>
                    </a:cubicBezTo>
                    <a:lnTo>
                      <a:pt x="33147" y="206502"/>
                    </a:lnTo>
                    <a:lnTo>
                      <a:pt x="0" y="206502"/>
                    </a:lnTo>
                    <a:lnTo>
                      <a:pt x="0" y="0"/>
                    </a:lnTo>
                    <a:lnTo>
                      <a:pt x="34766" y="0"/>
                    </a:lnTo>
                    <a:lnTo>
                      <a:pt x="34766" y="75914"/>
                    </a:lnTo>
                    <a:cubicBezTo>
                      <a:pt x="40672" y="69437"/>
                      <a:pt x="47720" y="64484"/>
                      <a:pt x="55816" y="61151"/>
                    </a:cubicBezTo>
                    <a:cubicBezTo>
                      <a:pt x="63913" y="57817"/>
                      <a:pt x="72771" y="56102"/>
                      <a:pt x="82391" y="56102"/>
                    </a:cubicBezTo>
                    <a:cubicBezTo>
                      <a:pt x="96774" y="56198"/>
                      <a:pt x="109728" y="59341"/>
                      <a:pt x="121158" y="65627"/>
                    </a:cubicBezTo>
                    <a:close/>
                    <a:moveTo>
                      <a:pt x="110014" y="165830"/>
                    </a:moveTo>
                    <a:cubicBezTo>
                      <a:pt x="118301" y="157258"/>
                      <a:pt x="122396" y="146114"/>
                      <a:pt x="122396" y="132207"/>
                    </a:cubicBezTo>
                    <a:cubicBezTo>
                      <a:pt x="122396" y="118301"/>
                      <a:pt x="118301" y="107061"/>
                      <a:pt x="110014" y="98584"/>
                    </a:cubicBezTo>
                    <a:cubicBezTo>
                      <a:pt x="101727" y="90011"/>
                      <a:pt x="91249" y="85820"/>
                      <a:pt x="78391" y="85820"/>
                    </a:cubicBezTo>
                    <a:cubicBezTo>
                      <a:pt x="70009" y="85820"/>
                      <a:pt x="62579" y="87725"/>
                      <a:pt x="55816" y="91535"/>
                    </a:cubicBezTo>
                    <a:cubicBezTo>
                      <a:pt x="49149" y="95345"/>
                      <a:pt x="43815" y="100775"/>
                      <a:pt x="39910" y="107823"/>
                    </a:cubicBezTo>
                    <a:cubicBezTo>
                      <a:pt x="36004" y="114872"/>
                      <a:pt x="34099" y="123063"/>
                      <a:pt x="34099" y="132302"/>
                    </a:cubicBezTo>
                    <a:cubicBezTo>
                      <a:pt x="34099" y="141542"/>
                      <a:pt x="36004" y="149733"/>
                      <a:pt x="39910" y="156782"/>
                    </a:cubicBezTo>
                    <a:cubicBezTo>
                      <a:pt x="43815" y="163830"/>
                      <a:pt x="49054" y="169259"/>
                      <a:pt x="55816" y="173069"/>
                    </a:cubicBezTo>
                    <a:cubicBezTo>
                      <a:pt x="62579" y="176879"/>
                      <a:pt x="70009" y="178784"/>
                      <a:pt x="78391" y="178784"/>
                    </a:cubicBezTo>
                    <a:cubicBezTo>
                      <a:pt x="91249" y="178594"/>
                      <a:pt x="101727" y="174308"/>
                      <a:pt x="110014" y="165830"/>
                    </a:cubicBezTo>
                    <a:close/>
                  </a:path>
                </a:pathLst>
              </a:custGeom>
              <a:solidFill>
                <a:srgbClr val="366A34"/>
              </a:solidFill>
              <a:ln w="9525"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15EF015A-9E26-45AC-8398-85B1BBBC8DD2}"/>
                  </a:ext>
                </a:extLst>
              </p:cNvPr>
              <p:cNvSpPr/>
              <p:nvPr/>
            </p:nvSpPr>
            <p:spPr>
              <a:xfrm>
                <a:off x="7471028" y="3674459"/>
                <a:ext cx="144970" cy="150590"/>
              </a:xfrm>
              <a:custGeom>
                <a:avLst/>
                <a:gdLst>
                  <a:gd name="connsiteX0" fmla="*/ 144971 w 144970"/>
                  <a:gd name="connsiteY0" fmla="*/ 95 h 150590"/>
                  <a:gd name="connsiteX1" fmla="*/ 144971 w 144970"/>
                  <a:gd name="connsiteY1" fmla="*/ 148685 h 150590"/>
                  <a:gd name="connsiteX2" fmla="*/ 111824 w 144970"/>
                  <a:gd name="connsiteY2" fmla="*/ 148685 h 150590"/>
                  <a:gd name="connsiteX3" fmla="*/ 111824 w 144970"/>
                  <a:gd name="connsiteY3" fmla="*/ 129731 h 150590"/>
                  <a:gd name="connsiteX4" fmla="*/ 90964 w 144970"/>
                  <a:gd name="connsiteY4" fmla="*/ 145161 h 150590"/>
                  <a:gd name="connsiteX5" fmla="*/ 64008 w 144970"/>
                  <a:gd name="connsiteY5" fmla="*/ 150590 h 150590"/>
                  <a:gd name="connsiteX6" fmla="*/ 17145 w 144970"/>
                  <a:gd name="connsiteY6" fmla="*/ 134017 h 150590"/>
                  <a:gd name="connsiteX7" fmla="*/ 0 w 144970"/>
                  <a:gd name="connsiteY7" fmla="*/ 84868 h 150590"/>
                  <a:gd name="connsiteX8" fmla="*/ 0 w 144970"/>
                  <a:gd name="connsiteY8" fmla="*/ 0 h 150590"/>
                  <a:gd name="connsiteX9" fmla="*/ 34766 w 144970"/>
                  <a:gd name="connsiteY9" fmla="*/ 0 h 150590"/>
                  <a:gd name="connsiteX10" fmla="*/ 34766 w 144970"/>
                  <a:gd name="connsiteY10" fmla="*/ 80105 h 150590"/>
                  <a:gd name="connsiteX11" fmla="*/ 43815 w 144970"/>
                  <a:gd name="connsiteY11" fmla="*/ 110014 h 150590"/>
                  <a:gd name="connsiteX12" fmla="*/ 69533 w 144970"/>
                  <a:gd name="connsiteY12" fmla="*/ 119920 h 150590"/>
                  <a:gd name="connsiteX13" fmla="*/ 99155 w 144970"/>
                  <a:gd name="connsiteY13" fmla="*/ 108395 h 150590"/>
                  <a:gd name="connsiteX14" fmla="*/ 110109 w 144970"/>
                  <a:gd name="connsiteY14" fmla="*/ 75152 h 150590"/>
                  <a:gd name="connsiteX15" fmla="*/ 110109 w 144970"/>
                  <a:gd name="connsiteY15" fmla="*/ 0 h 150590"/>
                  <a:gd name="connsiteX16" fmla="*/ 144971 w 144970"/>
                  <a:gd name="connsiteY16" fmla="*/ 0 h 150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4970" h="150590">
                    <a:moveTo>
                      <a:pt x="144971" y="95"/>
                    </a:moveTo>
                    <a:lnTo>
                      <a:pt x="144971" y="148685"/>
                    </a:lnTo>
                    <a:lnTo>
                      <a:pt x="111824" y="148685"/>
                    </a:lnTo>
                    <a:lnTo>
                      <a:pt x="111824" y="129731"/>
                    </a:lnTo>
                    <a:cubicBezTo>
                      <a:pt x="106299" y="136398"/>
                      <a:pt x="99346" y="141542"/>
                      <a:pt x="90964" y="145161"/>
                    </a:cubicBezTo>
                    <a:cubicBezTo>
                      <a:pt x="82582" y="148781"/>
                      <a:pt x="73628" y="150590"/>
                      <a:pt x="64008" y="150590"/>
                    </a:cubicBezTo>
                    <a:cubicBezTo>
                      <a:pt x="44196" y="150590"/>
                      <a:pt x="28575" y="145066"/>
                      <a:pt x="17145" y="134017"/>
                    </a:cubicBezTo>
                    <a:cubicBezTo>
                      <a:pt x="5715" y="122968"/>
                      <a:pt x="0" y="106585"/>
                      <a:pt x="0" y="84868"/>
                    </a:cubicBezTo>
                    <a:lnTo>
                      <a:pt x="0" y="0"/>
                    </a:lnTo>
                    <a:lnTo>
                      <a:pt x="34766" y="0"/>
                    </a:lnTo>
                    <a:lnTo>
                      <a:pt x="34766" y="80105"/>
                    </a:lnTo>
                    <a:cubicBezTo>
                      <a:pt x="34766" y="93440"/>
                      <a:pt x="37814" y="103442"/>
                      <a:pt x="43815" y="110014"/>
                    </a:cubicBezTo>
                    <a:cubicBezTo>
                      <a:pt x="49816" y="116586"/>
                      <a:pt x="58388" y="119920"/>
                      <a:pt x="69533" y="119920"/>
                    </a:cubicBezTo>
                    <a:cubicBezTo>
                      <a:pt x="81915" y="119920"/>
                      <a:pt x="91821" y="116110"/>
                      <a:pt x="99155" y="108395"/>
                    </a:cubicBezTo>
                    <a:cubicBezTo>
                      <a:pt x="106490" y="100679"/>
                      <a:pt x="110109" y="89630"/>
                      <a:pt x="110109" y="75152"/>
                    </a:cubicBezTo>
                    <a:lnTo>
                      <a:pt x="110109" y="0"/>
                    </a:lnTo>
                    <a:lnTo>
                      <a:pt x="144971" y="0"/>
                    </a:lnTo>
                    <a:close/>
                  </a:path>
                </a:pathLst>
              </a:custGeom>
              <a:solidFill>
                <a:srgbClr val="366A34"/>
              </a:solidFill>
              <a:ln w="9525"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09066CFE-0F4F-46EB-9983-0E40466B42FD}"/>
                  </a:ext>
                </a:extLst>
              </p:cNvPr>
              <p:cNvSpPr/>
              <p:nvPr/>
            </p:nvSpPr>
            <p:spPr>
              <a:xfrm>
                <a:off x="7639335" y="3672839"/>
                <a:ext cx="130301" cy="152118"/>
              </a:xfrm>
              <a:custGeom>
                <a:avLst/>
                <a:gdLst>
                  <a:gd name="connsiteX0" fmla="*/ 27527 w 130301"/>
                  <a:gd name="connsiteY0" fmla="*/ 147447 h 152118"/>
                  <a:gd name="connsiteX1" fmla="*/ 0 w 130301"/>
                  <a:gd name="connsiteY1" fmla="*/ 135446 h 152118"/>
                  <a:gd name="connsiteX2" fmla="*/ 13335 w 130301"/>
                  <a:gd name="connsiteY2" fmla="*/ 109061 h 152118"/>
                  <a:gd name="connsiteX3" fmla="*/ 37433 w 130301"/>
                  <a:gd name="connsiteY3" fmla="*/ 119729 h 152118"/>
                  <a:gd name="connsiteX4" fmla="*/ 65151 w 130301"/>
                  <a:gd name="connsiteY4" fmla="*/ 123730 h 152118"/>
                  <a:gd name="connsiteX5" fmla="*/ 96298 w 130301"/>
                  <a:gd name="connsiteY5" fmla="*/ 107347 h 152118"/>
                  <a:gd name="connsiteX6" fmla="*/ 88392 w 130301"/>
                  <a:gd name="connsiteY6" fmla="*/ 96488 h 152118"/>
                  <a:gd name="connsiteX7" fmla="*/ 62960 w 130301"/>
                  <a:gd name="connsiteY7" fmla="*/ 90678 h 152118"/>
                  <a:gd name="connsiteX8" fmla="*/ 33052 w 130301"/>
                  <a:gd name="connsiteY8" fmla="*/ 84296 h 152118"/>
                  <a:gd name="connsiteX9" fmla="*/ 13049 w 130301"/>
                  <a:gd name="connsiteY9" fmla="*/ 71628 h 152118"/>
                  <a:gd name="connsiteX10" fmla="*/ 4572 w 130301"/>
                  <a:gd name="connsiteY10" fmla="*/ 46482 h 152118"/>
                  <a:gd name="connsiteX11" fmla="*/ 22193 w 130301"/>
                  <a:gd name="connsiteY11" fmla="*/ 12668 h 152118"/>
                  <a:gd name="connsiteX12" fmla="*/ 69913 w 130301"/>
                  <a:gd name="connsiteY12" fmla="*/ 0 h 152118"/>
                  <a:gd name="connsiteX13" fmla="*/ 100489 w 130301"/>
                  <a:gd name="connsiteY13" fmla="*/ 3429 h 152118"/>
                  <a:gd name="connsiteX14" fmla="*/ 125539 w 130301"/>
                  <a:gd name="connsiteY14" fmla="*/ 12764 h 152118"/>
                  <a:gd name="connsiteX15" fmla="*/ 112204 w 130301"/>
                  <a:gd name="connsiteY15" fmla="*/ 39148 h 152118"/>
                  <a:gd name="connsiteX16" fmla="*/ 69628 w 130301"/>
                  <a:gd name="connsiteY16" fmla="*/ 28004 h 152118"/>
                  <a:gd name="connsiteX17" fmla="*/ 46387 w 130301"/>
                  <a:gd name="connsiteY17" fmla="*/ 32575 h 152118"/>
                  <a:gd name="connsiteX18" fmla="*/ 38481 w 130301"/>
                  <a:gd name="connsiteY18" fmla="*/ 44672 h 152118"/>
                  <a:gd name="connsiteX19" fmla="*/ 46958 w 130301"/>
                  <a:gd name="connsiteY19" fmla="*/ 56483 h 152118"/>
                  <a:gd name="connsiteX20" fmla="*/ 73247 w 130301"/>
                  <a:gd name="connsiteY20" fmla="*/ 63056 h 152118"/>
                  <a:gd name="connsiteX21" fmla="*/ 102489 w 130301"/>
                  <a:gd name="connsiteY21" fmla="*/ 69437 h 152118"/>
                  <a:gd name="connsiteX22" fmla="*/ 122111 w 130301"/>
                  <a:gd name="connsiteY22" fmla="*/ 81725 h 152118"/>
                  <a:gd name="connsiteX23" fmla="*/ 130302 w 130301"/>
                  <a:gd name="connsiteY23" fmla="*/ 106204 h 152118"/>
                  <a:gd name="connsiteX24" fmla="*/ 112204 w 130301"/>
                  <a:gd name="connsiteY24" fmla="*/ 139637 h 152118"/>
                  <a:gd name="connsiteX25" fmla="*/ 62960 w 130301"/>
                  <a:gd name="connsiteY25" fmla="*/ 152114 h 152118"/>
                  <a:gd name="connsiteX26" fmla="*/ 27527 w 130301"/>
                  <a:gd name="connsiteY26" fmla="*/ 147447 h 15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0301" h="152118">
                    <a:moveTo>
                      <a:pt x="27527" y="147447"/>
                    </a:moveTo>
                    <a:cubicBezTo>
                      <a:pt x="16002" y="144304"/>
                      <a:pt x="6858" y="140303"/>
                      <a:pt x="0" y="135446"/>
                    </a:cubicBezTo>
                    <a:lnTo>
                      <a:pt x="13335" y="109061"/>
                    </a:lnTo>
                    <a:cubicBezTo>
                      <a:pt x="20003" y="113538"/>
                      <a:pt x="28004" y="117062"/>
                      <a:pt x="37433" y="119729"/>
                    </a:cubicBezTo>
                    <a:cubicBezTo>
                      <a:pt x="46768" y="122396"/>
                      <a:pt x="56007" y="123730"/>
                      <a:pt x="65151" y="123730"/>
                    </a:cubicBezTo>
                    <a:cubicBezTo>
                      <a:pt x="85915" y="123730"/>
                      <a:pt x="96298" y="118300"/>
                      <a:pt x="96298" y="107347"/>
                    </a:cubicBezTo>
                    <a:cubicBezTo>
                      <a:pt x="96298" y="102108"/>
                      <a:pt x="93631" y="98584"/>
                      <a:pt x="88392" y="96488"/>
                    </a:cubicBezTo>
                    <a:cubicBezTo>
                      <a:pt x="83058" y="94488"/>
                      <a:pt x="74581" y="92488"/>
                      <a:pt x="62960" y="90678"/>
                    </a:cubicBezTo>
                    <a:cubicBezTo>
                      <a:pt x="50673" y="88868"/>
                      <a:pt x="40767" y="86677"/>
                      <a:pt x="33052" y="84296"/>
                    </a:cubicBezTo>
                    <a:cubicBezTo>
                      <a:pt x="25337" y="81915"/>
                      <a:pt x="18669" y="77629"/>
                      <a:pt x="13049" y="71628"/>
                    </a:cubicBezTo>
                    <a:cubicBezTo>
                      <a:pt x="7429" y="65627"/>
                      <a:pt x="4572" y="57245"/>
                      <a:pt x="4572" y="46482"/>
                    </a:cubicBezTo>
                    <a:cubicBezTo>
                      <a:pt x="4572" y="32385"/>
                      <a:pt x="10478" y="21146"/>
                      <a:pt x="22193" y="12668"/>
                    </a:cubicBezTo>
                    <a:cubicBezTo>
                      <a:pt x="34004" y="4191"/>
                      <a:pt x="49911" y="0"/>
                      <a:pt x="69913" y="0"/>
                    </a:cubicBezTo>
                    <a:cubicBezTo>
                      <a:pt x="80105" y="0"/>
                      <a:pt x="90297" y="1143"/>
                      <a:pt x="100489" y="3429"/>
                    </a:cubicBezTo>
                    <a:cubicBezTo>
                      <a:pt x="110680" y="5715"/>
                      <a:pt x="119063" y="8858"/>
                      <a:pt x="125539" y="12764"/>
                    </a:cubicBezTo>
                    <a:lnTo>
                      <a:pt x="112204" y="39148"/>
                    </a:lnTo>
                    <a:cubicBezTo>
                      <a:pt x="99631" y="31718"/>
                      <a:pt x="85439" y="28004"/>
                      <a:pt x="69628" y="28004"/>
                    </a:cubicBezTo>
                    <a:cubicBezTo>
                      <a:pt x="59436" y="28004"/>
                      <a:pt x="51721" y="29527"/>
                      <a:pt x="46387" y="32575"/>
                    </a:cubicBezTo>
                    <a:cubicBezTo>
                      <a:pt x="41053" y="35623"/>
                      <a:pt x="38481" y="39624"/>
                      <a:pt x="38481" y="44672"/>
                    </a:cubicBezTo>
                    <a:cubicBezTo>
                      <a:pt x="38481" y="50197"/>
                      <a:pt x="41338" y="54197"/>
                      <a:pt x="46958" y="56483"/>
                    </a:cubicBezTo>
                    <a:cubicBezTo>
                      <a:pt x="52578" y="58769"/>
                      <a:pt x="61341" y="60960"/>
                      <a:pt x="73247" y="63056"/>
                    </a:cubicBezTo>
                    <a:cubicBezTo>
                      <a:pt x="85154" y="64865"/>
                      <a:pt x="94869" y="67056"/>
                      <a:pt x="102489" y="69437"/>
                    </a:cubicBezTo>
                    <a:cubicBezTo>
                      <a:pt x="110109" y="71819"/>
                      <a:pt x="116586" y="75914"/>
                      <a:pt x="122111" y="81725"/>
                    </a:cubicBezTo>
                    <a:cubicBezTo>
                      <a:pt x="127540" y="87440"/>
                      <a:pt x="130302" y="95631"/>
                      <a:pt x="130302" y="106204"/>
                    </a:cubicBezTo>
                    <a:cubicBezTo>
                      <a:pt x="130302" y="120110"/>
                      <a:pt x="124301" y="131254"/>
                      <a:pt x="112204" y="139637"/>
                    </a:cubicBezTo>
                    <a:cubicBezTo>
                      <a:pt x="100108" y="148019"/>
                      <a:pt x="83725" y="152114"/>
                      <a:pt x="62960" y="152114"/>
                    </a:cubicBezTo>
                    <a:cubicBezTo>
                      <a:pt x="50863" y="152210"/>
                      <a:pt x="39053" y="150590"/>
                      <a:pt x="27527" y="147447"/>
                    </a:cubicBezTo>
                    <a:close/>
                  </a:path>
                </a:pathLst>
              </a:custGeom>
              <a:solidFill>
                <a:srgbClr val="366A34"/>
              </a:solidFill>
              <a:ln w="9525"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E2A7467-0D2B-4F00-A70C-8CD92E036938}"/>
                  </a:ext>
                </a:extLst>
              </p:cNvPr>
              <p:cNvSpPr/>
              <p:nvPr/>
            </p:nvSpPr>
            <p:spPr>
              <a:xfrm>
                <a:off x="7782019" y="3672935"/>
                <a:ext cx="152018" cy="152114"/>
              </a:xfrm>
              <a:custGeom>
                <a:avLst/>
                <a:gdLst>
                  <a:gd name="connsiteX0" fmla="*/ 151352 w 152018"/>
                  <a:gd name="connsiteY0" fmla="*/ 86963 h 152114"/>
                  <a:gd name="connsiteX1" fmla="*/ 34766 w 152018"/>
                  <a:gd name="connsiteY1" fmla="*/ 86963 h 152114"/>
                  <a:gd name="connsiteX2" fmla="*/ 50768 w 152018"/>
                  <a:gd name="connsiteY2" fmla="*/ 112967 h 152114"/>
                  <a:gd name="connsiteX3" fmla="*/ 82867 w 152018"/>
                  <a:gd name="connsiteY3" fmla="*/ 122587 h 152114"/>
                  <a:gd name="connsiteX4" fmla="*/ 123254 w 152018"/>
                  <a:gd name="connsiteY4" fmla="*/ 106490 h 152114"/>
                  <a:gd name="connsiteX5" fmla="*/ 141922 w 152018"/>
                  <a:gd name="connsiteY5" fmla="*/ 127921 h 152114"/>
                  <a:gd name="connsiteX6" fmla="*/ 116586 w 152018"/>
                  <a:gd name="connsiteY6" fmla="*/ 146018 h 152114"/>
                  <a:gd name="connsiteX7" fmla="*/ 82105 w 152018"/>
                  <a:gd name="connsiteY7" fmla="*/ 152114 h 152114"/>
                  <a:gd name="connsiteX8" fmla="*/ 38957 w 152018"/>
                  <a:gd name="connsiteY8" fmla="*/ 142399 h 152114"/>
                  <a:gd name="connsiteX9" fmla="*/ 10192 w 152018"/>
                  <a:gd name="connsiteY9" fmla="*/ 115252 h 152114"/>
                  <a:gd name="connsiteX10" fmla="*/ 0 w 152018"/>
                  <a:gd name="connsiteY10" fmla="*/ 75914 h 152114"/>
                  <a:gd name="connsiteX11" fmla="*/ 9906 w 152018"/>
                  <a:gd name="connsiteY11" fmla="*/ 36862 h 152114"/>
                  <a:gd name="connsiteX12" fmla="*/ 37338 w 152018"/>
                  <a:gd name="connsiteY12" fmla="*/ 9715 h 152114"/>
                  <a:gd name="connsiteX13" fmla="*/ 76867 w 152018"/>
                  <a:gd name="connsiteY13" fmla="*/ 0 h 152114"/>
                  <a:gd name="connsiteX14" fmla="*/ 115729 w 152018"/>
                  <a:gd name="connsiteY14" fmla="*/ 9620 h 152114"/>
                  <a:gd name="connsiteX15" fmla="*/ 142399 w 152018"/>
                  <a:gd name="connsiteY15" fmla="*/ 36576 h 152114"/>
                  <a:gd name="connsiteX16" fmla="*/ 152019 w 152018"/>
                  <a:gd name="connsiteY16" fmla="*/ 76771 h 152114"/>
                  <a:gd name="connsiteX17" fmla="*/ 151352 w 152018"/>
                  <a:gd name="connsiteY17" fmla="*/ 86963 h 152114"/>
                  <a:gd name="connsiteX18" fmla="*/ 48577 w 152018"/>
                  <a:gd name="connsiteY18" fmla="*/ 37624 h 152114"/>
                  <a:gd name="connsiteX19" fmla="*/ 34576 w 152018"/>
                  <a:gd name="connsiteY19" fmla="*/ 63913 h 152114"/>
                  <a:gd name="connsiteX20" fmla="*/ 118872 w 152018"/>
                  <a:gd name="connsiteY20" fmla="*/ 63913 h 152114"/>
                  <a:gd name="connsiteX21" fmla="*/ 105251 w 152018"/>
                  <a:gd name="connsiteY21" fmla="*/ 37719 h 152114"/>
                  <a:gd name="connsiteX22" fmla="*/ 76867 w 152018"/>
                  <a:gd name="connsiteY22" fmla="*/ 27718 h 152114"/>
                  <a:gd name="connsiteX23" fmla="*/ 48577 w 152018"/>
                  <a:gd name="connsiteY23" fmla="*/ 37624 h 152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2018" h="152114">
                    <a:moveTo>
                      <a:pt x="151352" y="86963"/>
                    </a:moveTo>
                    <a:lnTo>
                      <a:pt x="34766" y="86963"/>
                    </a:lnTo>
                    <a:cubicBezTo>
                      <a:pt x="36766" y="97917"/>
                      <a:pt x="42100" y="106585"/>
                      <a:pt x="50768" y="112967"/>
                    </a:cubicBezTo>
                    <a:cubicBezTo>
                      <a:pt x="59341" y="119348"/>
                      <a:pt x="70104" y="122587"/>
                      <a:pt x="82867" y="122587"/>
                    </a:cubicBezTo>
                    <a:cubicBezTo>
                      <a:pt x="99155" y="122587"/>
                      <a:pt x="112681" y="117253"/>
                      <a:pt x="123254" y="106490"/>
                    </a:cubicBezTo>
                    <a:lnTo>
                      <a:pt x="141922" y="127921"/>
                    </a:lnTo>
                    <a:cubicBezTo>
                      <a:pt x="135255" y="135922"/>
                      <a:pt x="126778" y="141923"/>
                      <a:pt x="116586" y="146018"/>
                    </a:cubicBezTo>
                    <a:cubicBezTo>
                      <a:pt x="106394" y="150114"/>
                      <a:pt x="94869" y="152114"/>
                      <a:pt x="82105" y="152114"/>
                    </a:cubicBezTo>
                    <a:cubicBezTo>
                      <a:pt x="65818" y="152114"/>
                      <a:pt x="51435" y="148876"/>
                      <a:pt x="38957" y="142399"/>
                    </a:cubicBezTo>
                    <a:cubicBezTo>
                      <a:pt x="26479" y="135922"/>
                      <a:pt x="16954" y="126873"/>
                      <a:pt x="10192" y="115252"/>
                    </a:cubicBezTo>
                    <a:cubicBezTo>
                      <a:pt x="3429" y="103632"/>
                      <a:pt x="0" y="90583"/>
                      <a:pt x="0" y="75914"/>
                    </a:cubicBezTo>
                    <a:cubicBezTo>
                      <a:pt x="0" y="61436"/>
                      <a:pt x="3334" y="48387"/>
                      <a:pt x="9906" y="36862"/>
                    </a:cubicBezTo>
                    <a:cubicBezTo>
                      <a:pt x="16478" y="25241"/>
                      <a:pt x="25622" y="16192"/>
                      <a:pt x="37338" y="9715"/>
                    </a:cubicBezTo>
                    <a:cubicBezTo>
                      <a:pt x="49054" y="3238"/>
                      <a:pt x="62198" y="0"/>
                      <a:pt x="76867" y="0"/>
                    </a:cubicBezTo>
                    <a:cubicBezTo>
                      <a:pt x="91345" y="0"/>
                      <a:pt x="104299" y="3238"/>
                      <a:pt x="115729" y="9620"/>
                    </a:cubicBezTo>
                    <a:cubicBezTo>
                      <a:pt x="127159" y="16002"/>
                      <a:pt x="136017" y="25051"/>
                      <a:pt x="142399" y="36576"/>
                    </a:cubicBezTo>
                    <a:cubicBezTo>
                      <a:pt x="148780" y="48196"/>
                      <a:pt x="152019" y="61531"/>
                      <a:pt x="152019" y="76771"/>
                    </a:cubicBezTo>
                    <a:cubicBezTo>
                      <a:pt x="151924" y="79153"/>
                      <a:pt x="151733" y="82582"/>
                      <a:pt x="151352" y="86963"/>
                    </a:cubicBezTo>
                    <a:close/>
                    <a:moveTo>
                      <a:pt x="48577" y="37624"/>
                    </a:moveTo>
                    <a:cubicBezTo>
                      <a:pt x="40862" y="44196"/>
                      <a:pt x="36195" y="52959"/>
                      <a:pt x="34576" y="63913"/>
                    </a:cubicBezTo>
                    <a:lnTo>
                      <a:pt x="118872" y="63913"/>
                    </a:lnTo>
                    <a:cubicBezTo>
                      <a:pt x="117348" y="53150"/>
                      <a:pt x="112871" y="44482"/>
                      <a:pt x="105251" y="37719"/>
                    </a:cubicBezTo>
                    <a:cubicBezTo>
                      <a:pt x="97631" y="31052"/>
                      <a:pt x="88201" y="27718"/>
                      <a:pt x="76867" y="27718"/>
                    </a:cubicBezTo>
                    <a:cubicBezTo>
                      <a:pt x="65722" y="27718"/>
                      <a:pt x="56293" y="31052"/>
                      <a:pt x="48577" y="37624"/>
                    </a:cubicBezTo>
                    <a:close/>
                  </a:path>
                </a:pathLst>
              </a:custGeom>
              <a:solidFill>
                <a:srgbClr val="366A34"/>
              </a:solidFill>
              <a:ln w="9525" cap="flat">
                <a:noFill/>
                <a:prstDash val="solid"/>
                <a:miter/>
              </a:ln>
            </p:spPr>
            <p:txBody>
              <a:bodyPr rtlCol="0" anchor="ctr"/>
              <a:lstStyle/>
              <a:p>
                <a:endParaRPr lang="en-US"/>
              </a:p>
            </p:txBody>
          </p:sp>
        </p:grpSp>
      </p:grpSp>
      <p:sp>
        <p:nvSpPr>
          <p:cNvPr id="2" name="TextBox 1">
            <a:extLst>
              <a:ext uri="{FF2B5EF4-FFF2-40B4-BE49-F238E27FC236}">
                <a16:creationId xmlns:a16="http://schemas.microsoft.com/office/drawing/2014/main" id="{F3B51A64-128E-487D-8BB0-1DD76475580C}"/>
              </a:ext>
            </a:extLst>
          </p:cNvPr>
          <p:cNvSpPr txBox="1"/>
          <p:nvPr/>
        </p:nvSpPr>
        <p:spPr>
          <a:xfrm>
            <a:off x="3562261" y="4112782"/>
            <a:ext cx="5067477" cy="923330"/>
          </a:xfrm>
          <a:prstGeom prst="rect">
            <a:avLst/>
          </a:prstGeom>
          <a:noFill/>
        </p:spPr>
        <p:txBody>
          <a:bodyPr wrap="none" rtlCol="0">
            <a:spAutoFit/>
          </a:bodyPr>
          <a:lstStyle/>
          <a:p>
            <a:pPr algn="ctr"/>
            <a:r>
              <a:rPr lang="en-US" sz="5400" dirty="0">
                <a:solidFill>
                  <a:srgbClr val="002060"/>
                </a:solidFill>
                <a:latin typeface="Arial Black" panose="020B0A04020102020204" pitchFamily="34" charset="0"/>
              </a:rPr>
              <a:t>THANK YOU!</a:t>
            </a:r>
          </a:p>
        </p:txBody>
      </p:sp>
      <p:sp>
        <p:nvSpPr>
          <p:cNvPr id="64" name="TextBox 63">
            <a:extLst>
              <a:ext uri="{FF2B5EF4-FFF2-40B4-BE49-F238E27FC236}">
                <a16:creationId xmlns:a16="http://schemas.microsoft.com/office/drawing/2014/main" id="{97B7E432-B736-4498-A928-13B029A8A740}"/>
              </a:ext>
            </a:extLst>
          </p:cNvPr>
          <p:cNvSpPr txBox="1"/>
          <p:nvPr/>
        </p:nvSpPr>
        <p:spPr>
          <a:xfrm>
            <a:off x="595170" y="5252657"/>
            <a:ext cx="4144357" cy="1200329"/>
          </a:xfrm>
          <a:prstGeom prst="rect">
            <a:avLst/>
          </a:prstGeom>
          <a:noFill/>
        </p:spPr>
        <p:txBody>
          <a:bodyPr wrap="square">
            <a:spAutoFit/>
          </a:bodyPr>
          <a:lstStyle/>
          <a:p>
            <a:r>
              <a:rPr lang="en-US" sz="1200" dirty="0">
                <a:solidFill>
                  <a:schemeClr val="bg1">
                    <a:lumMod val="50000"/>
                  </a:schemeClr>
                </a:solidFill>
                <a:latin typeface="Montserrat Light" panose="00000400000000000000" pitchFamily="50" charset="0"/>
              </a:rPr>
              <a:t>Nisha Wilson</a:t>
            </a:r>
          </a:p>
          <a:p>
            <a:r>
              <a:rPr lang="en-US" sz="1200" dirty="0">
                <a:solidFill>
                  <a:schemeClr val="bg1">
                    <a:lumMod val="50000"/>
                  </a:schemeClr>
                </a:solidFill>
                <a:latin typeface="Montserrat Light" panose="00000400000000000000" pitchFamily="50" charset="0"/>
              </a:rPr>
              <a:t>Chief Clinical Strategy Officer</a:t>
            </a:r>
          </a:p>
          <a:p>
            <a:r>
              <a:rPr lang="en-US" sz="1200" dirty="0">
                <a:solidFill>
                  <a:schemeClr val="bg1">
                    <a:lumMod val="50000"/>
                  </a:schemeClr>
                </a:solidFill>
                <a:latin typeface="Montserrat Light" panose="00000400000000000000" pitchFamily="50" charset="0"/>
              </a:rPr>
              <a:t>Oklahoma Department of Mental </a:t>
            </a:r>
          </a:p>
          <a:p>
            <a:r>
              <a:rPr lang="en-US" sz="1200" dirty="0">
                <a:solidFill>
                  <a:schemeClr val="bg1">
                    <a:lumMod val="50000"/>
                  </a:schemeClr>
                </a:solidFill>
                <a:latin typeface="Montserrat Light" panose="00000400000000000000" pitchFamily="50" charset="0"/>
              </a:rPr>
              <a:t>Health and Substance Abuse Services</a:t>
            </a:r>
          </a:p>
          <a:p>
            <a:r>
              <a:rPr lang="en-US" sz="1200" b="0" i="0" u="none" strike="noStrike" dirty="0">
                <a:solidFill>
                  <a:srgbClr val="005A9E"/>
                </a:solidFill>
                <a:effectLst/>
                <a:latin typeface="Segoe UI Web Regular"/>
                <a:hlinkClick r:id="rId3"/>
              </a:rPr>
              <a:t>nwilson@odmhsas.org</a:t>
            </a:r>
            <a:endParaRPr lang="en-US" sz="1200" b="0" i="0" u="none" strike="noStrike" dirty="0">
              <a:solidFill>
                <a:schemeClr val="bg1">
                  <a:lumMod val="50000"/>
                </a:schemeClr>
              </a:solidFill>
              <a:effectLst/>
              <a:latin typeface="Montserrat Light" panose="00000400000000000000" pitchFamily="50" charset="0"/>
            </a:endParaRPr>
          </a:p>
          <a:p>
            <a:r>
              <a:rPr lang="en-US" sz="1200" b="0" i="0" u="none" strike="noStrike">
                <a:solidFill>
                  <a:srgbClr val="002060"/>
                </a:solidFill>
                <a:effectLst/>
                <a:latin typeface="Segoe UI Web Regular"/>
              </a:rPr>
              <a:t>(405) 248-9269</a:t>
            </a:r>
            <a:r>
              <a:rPr lang="en-US" sz="1200">
                <a:solidFill>
                  <a:srgbClr val="002060"/>
                </a:solidFill>
                <a:latin typeface="Montserrat Light" panose="00000400000000000000" pitchFamily="50" charset="0"/>
              </a:rPr>
              <a:t> </a:t>
            </a:r>
          </a:p>
        </p:txBody>
      </p:sp>
      <p:grpSp>
        <p:nvGrpSpPr>
          <p:cNvPr id="65" name="Graphic 26">
            <a:extLst>
              <a:ext uri="{FF2B5EF4-FFF2-40B4-BE49-F238E27FC236}">
                <a16:creationId xmlns:a16="http://schemas.microsoft.com/office/drawing/2014/main" id="{5D86E98C-7D17-4C51-80B2-0147D74A3B17}"/>
              </a:ext>
            </a:extLst>
          </p:cNvPr>
          <p:cNvGrpSpPr/>
          <p:nvPr/>
        </p:nvGrpSpPr>
        <p:grpSpPr>
          <a:xfrm>
            <a:off x="4373350" y="900608"/>
            <a:ext cx="3445297" cy="3103901"/>
            <a:chOff x="5257800" y="2590800"/>
            <a:chExt cx="1672875" cy="1672875"/>
          </a:xfrm>
          <a:solidFill>
            <a:srgbClr val="002060"/>
          </a:solidFill>
        </p:grpSpPr>
        <p:sp>
          <p:nvSpPr>
            <p:cNvPr id="66" name="Freeform: Shape 65">
              <a:extLst>
                <a:ext uri="{FF2B5EF4-FFF2-40B4-BE49-F238E27FC236}">
                  <a16:creationId xmlns:a16="http://schemas.microsoft.com/office/drawing/2014/main" id="{42A55B9B-9530-4BF6-846C-4F9A9B2BA707}"/>
                </a:ext>
              </a:extLst>
            </p:cNvPr>
            <p:cNvSpPr/>
            <p:nvPr/>
          </p:nvSpPr>
          <p:spPr>
            <a:xfrm>
              <a:off x="5257800" y="2590800"/>
              <a:ext cx="45243" cy="316515"/>
            </a:xfrm>
            <a:custGeom>
              <a:avLst/>
              <a:gdLst>
                <a:gd name="connsiteX0" fmla="*/ 0 w 45243"/>
                <a:gd name="connsiteY0" fmla="*/ 0 h 316515"/>
                <a:gd name="connsiteX1" fmla="*/ 45244 w 45243"/>
                <a:gd name="connsiteY1" fmla="*/ 0 h 316515"/>
                <a:gd name="connsiteX2" fmla="*/ 45244 w 45243"/>
                <a:gd name="connsiteY2" fmla="*/ 316516 h 316515"/>
                <a:gd name="connsiteX3" fmla="*/ 0 w 45243"/>
                <a:gd name="connsiteY3" fmla="*/ 316516 h 316515"/>
              </a:gdLst>
              <a:ahLst/>
              <a:cxnLst>
                <a:cxn ang="0">
                  <a:pos x="connsiteX0" y="connsiteY0"/>
                </a:cxn>
                <a:cxn ang="0">
                  <a:pos x="connsiteX1" y="connsiteY1"/>
                </a:cxn>
                <a:cxn ang="0">
                  <a:pos x="connsiteX2" y="connsiteY2"/>
                </a:cxn>
                <a:cxn ang="0">
                  <a:pos x="connsiteX3" y="connsiteY3"/>
                </a:cxn>
              </a:cxnLst>
              <a:rect l="l" t="t" r="r" b="b"/>
              <a:pathLst>
                <a:path w="45243" h="316515">
                  <a:moveTo>
                    <a:pt x="0" y="0"/>
                  </a:moveTo>
                  <a:lnTo>
                    <a:pt x="45244" y="0"/>
                  </a:lnTo>
                  <a:lnTo>
                    <a:pt x="45244" y="316516"/>
                  </a:lnTo>
                  <a:lnTo>
                    <a:pt x="0" y="316516"/>
                  </a:lnTo>
                  <a:close/>
                </a:path>
              </a:pathLst>
            </a:custGeom>
            <a:grpFill/>
            <a:ln w="9525"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79855272-80AE-4478-84A3-9AD0C1D23B2D}"/>
                </a:ext>
              </a:extLst>
            </p:cNvPr>
            <p:cNvSpPr/>
            <p:nvPr/>
          </p:nvSpPr>
          <p:spPr>
            <a:xfrm>
              <a:off x="5257800" y="2952464"/>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B60850A7-E0DC-41F3-8D3F-58EEB98B2E66}"/>
                </a:ext>
              </a:extLst>
            </p:cNvPr>
            <p:cNvSpPr/>
            <p:nvPr/>
          </p:nvSpPr>
          <p:spPr>
            <a:xfrm>
              <a:off x="5257800" y="3178587"/>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2F25675C-AF8D-43A3-AA85-C1DDC059190A}"/>
                </a:ext>
              </a:extLst>
            </p:cNvPr>
            <p:cNvSpPr/>
            <p:nvPr/>
          </p:nvSpPr>
          <p:spPr>
            <a:xfrm>
              <a:off x="5257800" y="3314223"/>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2402D499-04C2-4F39-9F1F-6E5B640ABE94}"/>
                </a:ext>
              </a:extLst>
            </p:cNvPr>
            <p:cNvSpPr/>
            <p:nvPr/>
          </p:nvSpPr>
          <p:spPr>
            <a:xfrm>
              <a:off x="5257800" y="3404616"/>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7F008A38-0704-4FBB-93E5-F8B84410B9EB}"/>
                </a:ext>
              </a:extLst>
            </p:cNvPr>
            <p:cNvSpPr/>
            <p:nvPr/>
          </p:nvSpPr>
          <p:spPr>
            <a:xfrm>
              <a:off x="5257800" y="3585495"/>
              <a:ext cx="45243" cy="135635"/>
            </a:xfrm>
            <a:custGeom>
              <a:avLst/>
              <a:gdLst>
                <a:gd name="connsiteX0" fmla="*/ 0 w 45243"/>
                <a:gd name="connsiteY0" fmla="*/ 0 h 135635"/>
                <a:gd name="connsiteX1" fmla="*/ 45244 w 45243"/>
                <a:gd name="connsiteY1" fmla="*/ 0 h 135635"/>
                <a:gd name="connsiteX2" fmla="*/ 45244 w 45243"/>
                <a:gd name="connsiteY2" fmla="*/ 135636 h 135635"/>
                <a:gd name="connsiteX3" fmla="*/ 0 w 45243"/>
                <a:gd name="connsiteY3" fmla="*/ 135636 h 135635"/>
              </a:gdLst>
              <a:ahLst/>
              <a:cxnLst>
                <a:cxn ang="0">
                  <a:pos x="connsiteX0" y="connsiteY0"/>
                </a:cxn>
                <a:cxn ang="0">
                  <a:pos x="connsiteX1" y="connsiteY1"/>
                </a:cxn>
                <a:cxn ang="0">
                  <a:pos x="connsiteX2" y="connsiteY2"/>
                </a:cxn>
                <a:cxn ang="0">
                  <a:pos x="connsiteX3" y="connsiteY3"/>
                </a:cxn>
              </a:cxnLst>
              <a:rect l="l" t="t" r="r" b="b"/>
              <a:pathLst>
                <a:path w="45243" h="135635">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237B7BEF-33FD-4BA0-8ACB-C0030F0BBEBE}"/>
                </a:ext>
              </a:extLst>
            </p:cNvPr>
            <p:cNvSpPr/>
            <p:nvPr/>
          </p:nvSpPr>
          <p:spPr>
            <a:xfrm>
              <a:off x="5257800" y="376628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22CDE694-9849-4E14-828B-2F95E14438A1}"/>
                </a:ext>
              </a:extLst>
            </p:cNvPr>
            <p:cNvSpPr/>
            <p:nvPr/>
          </p:nvSpPr>
          <p:spPr>
            <a:xfrm>
              <a:off x="5257800" y="3856767"/>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64109B86-0A20-4CD3-945A-29373BE0E771}"/>
                </a:ext>
              </a:extLst>
            </p:cNvPr>
            <p:cNvSpPr/>
            <p:nvPr/>
          </p:nvSpPr>
          <p:spPr>
            <a:xfrm>
              <a:off x="5257800" y="3947160"/>
              <a:ext cx="45243" cy="316515"/>
            </a:xfrm>
            <a:custGeom>
              <a:avLst/>
              <a:gdLst>
                <a:gd name="connsiteX0" fmla="*/ 0 w 45243"/>
                <a:gd name="connsiteY0" fmla="*/ 0 h 316515"/>
                <a:gd name="connsiteX1" fmla="*/ 45244 w 45243"/>
                <a:gd name="connsiteY1" fmla="*/ 0 h 316515"/>
                <a:gd name="connsiteX2" fmla="*/ 45244 w 45243"/>
                <a:gd name="connsiteY2" fmla="*/ 316516 h 316515"/>
                <a:gd name="connsiteX3" fmla="*/ 0 w 45243"/>
                <a:gd name="connsiteY3" fmla="*/ 316516 h 316515"/>
              </a:gdLst>
              <a:ahLst/>
              <a:cxnLst>
                <a:cxn ang="0">
                  <a:pos x="connsiteX0" y="connsiteY0"/>
                </a:cxn>
                <a:cxn ang="0">
                  <a:pos x="connsiteX1" y="connsiteY1"/>
                </a:cxn>
                <a:cxn ang="0">
                  <a:pos x="connsiteX2" y="connsiteY2"/>
                </a:cxn>
                <a:cxn ang="0">
                  <a:pos x="connsiteX3" y="connsiteY3"/>
                </a:cxn>
              </a:cxnLst>
              <a:rect l="l" t="t" r="r" b="b"/>
              <a:pathLst>
                <a:path w="45243" h="316515">
                  <a:moveTo>
                    <a:pt x="0" y="0"/>
                  </a:moveTo>
                  <a:lnTo>
                    <a:pt x="45244" y="0"/>
                  </a:lnTo>
                  <a:lnTo>
                    <a:pt x="45244" y="316516"/>
                  </a:lnTo>
                  <a:lnTo>
                    <a:pt x="0" y="316516"/>
                  </a:lnTo>
                  <a:close/>
                </a:path>
              </a:pathLst>
            </a:custGeom>
            <a:grpFill/>
            <a:ln w="9525"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E8EB00CA-DC2A-43E5-BA53-7B90E7010CE3}"/>
                </a:ext>
              </a:extLst>
            </p:cNvPr>
            <p:cNvSpPr/>
            <p:nvPr/>
          </p:nvSpPr>
          <p:spPr>
            <a:xfrm>
              <a:off x="5303043" y="259080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B82273B0-28E1-4AC1-8981-6C2A6E4A85D3}"/>
                </a:ext>
              </a:extLst>
            </p:cNvPr>
            <p:cNvSpPr/>
            <p:nvPr/>
          </p:nvSpPr>
          <p:spPr>
            <a:xfrm>
              <a:off x="5303043" y="286207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A2807238-804B-4932-972F-485E372DFE84}"/>
                </a:ext>
              </a:extLst>
            </p:cNvPr>
            <p:cNvSpPr/>
            <p:nvPr/>
          </p:nvSpPr>
          <p:spPr>
            <a:xfrm>
              <a:off x="5303043" y="308810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A8E2566C-7C5A-4F80-A4F9-D06914C94B7E}"/>
                </a:ext>
              </a:extLst>
            </p:cNvPr>
            <p:cNvSpPr/>
            <p:nvPr/>
          </p:nvSpPr>
          <p:spPr>
            <a:xfrm>
              <a:off x="5303043" y="326898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F18263EC-8597-4AC6-A9C5-D91A5F45170B}"/>
                </a:ext>
              </a:extLst>
            </p:cNvPr>
            <p:cNvSpPr/>
            <p:nvPr/>
          </p:nvSpPr>
          <p:spPr>
            <a:xfrm>
              <a:off x="5303043" y="3404616"/>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A4EDCA98-D147-4B49-AA7E-A7AAB7B5B188}"/>
                </a:ext>
              </a:extLst>
            </p:cNvPr>
            <p:cNvSpPr/>
            <p:nvPr/>
          </p:nvSpPr>
          <p:spPr>
            <a:xfrm>
              <a:off x="5303043" y="354025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6755F82C-AD66-4467-8606-80FF9BB7A860}"/>
                </a:ext>
              </a:extLst>
            </p:cNvPr>
            <p:cNvSpPr/>
            <p:nvPr/>
          </p:nvSpPr>
          <p:spPr>
            <a:xfrm>
              <a:off x="5303043" y="3630644"/>
              <a:ext cx="45243" cy="180879"/>
            </a:xfrm>
            <a:custGeom>
              <a:avLst/>
              <a:gdLst>
                <a:gd name="connsiteX0" fmla="*/ 0 w 45243"/>
                <a:gd name="connsiteY0" fmla="*/ 0 h 180879"/>
                <a:gd name="connsiteX1" fmla="*/ 45244 w 45243"/>
                <a:gd name="connsiteY1" fmla="*/ 0 h 180879"/>
                <a:gd name="connsiteX2" fmla="*/ 45244 w 45243"/>
                <a:gd name="connsiteY2" fmla="*/ 180880 h 180879"/>
                <a:gd name="connsiteX3" fmla="*/ 0 w 45243"/>
                <a:gd name="connsiteY3" fmla="*/ 180880 h 180879"/>
              </a:gdLst>
              <a:ahLst/>
              <a:cxnLst>
                <a:cxn ang="0">
                  <a:pos x="connsiteX0" y="connsiteY0"/>
                </a:cxn>
                <a:cxn ang="0">
                  <a:pos x="connsiteX1" y="connsiteY1"/>
                </a:cxn>
                <a:cxn ang="0">
                  <a:pos x="connsiteX2" y="connsiteY2"/>
                </a:cxn>
                <a:cxn ang="0">
                  <a:pos x="connsiteX3" y="connsiteY3"/>
                </a:cxn>
              </a:cxnLst>
              <a:rect l="l" t="t" r="r" b="b"/>
              <a:pathLst>
                <a:path w="45243" h="180879">
                  <a:moveTo>
                    <a:pt x="0" y="0"/>
                  </a:moveTo>
                  <a:lnTo>
                    <a:pt x="45244" y="0"/>
                  </a:lnTo>
                  <a:lnTo>
                    <a:pt x="45244" y="180880"/>
                  </a:lnTo>
                  <a:lnTo>
                    <a:pt x="0" y="180880"/>
                  </a:lnTo>
                  <a:close/>
                </a:path>
              </a:pathLst>
            </a:custGeom>
            <a:grpFill/>
            <a:ln w="9525"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C0A4C6BD-A599-4D8C-9CAB-B781055016B5}"/>
                </a:ext>
              </a:extLst>
            </p:cNvPr>
            <p:cNvSpPr/>
            <p:nvPr/>
          </p:nvSpPr>
          <p:spPr>
            <a:xfrm>
              <a:off x="5303043" y="3856767"/>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162693E8-429D-40AF-9A86-2DBB8AD08D96}"/>
                </a:ext>
              </a:extLst>
            </p:cNvPr>
            <p:cNvSpPr/>
            <p:nvPr/>
          </p:nvSpPr>
          <p:spPr>
            <a:xfrm>
              <a:off x="5303043" y="394716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7933C3D8-54ED-4769-B433-4ECA47D7D1D9}"/>
                </a:ext>
              </a:extLst>
            </p:cNvPr>
            <p:cNvSpPr/>
            <p:nvPr/>
          </p:nvSpPr>
          <p:spPr>
            <a:xfrm>
              <a:off x="5303043" y="421843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EF0F0172-BE85-4873-9C9D-2046A4F5AF19}"/>
                </a:ext>
              </a:extLst>
            </p:cNvPr>
            <p:cNvSpPr/>
            <p:nvPr/>
          </p:nvSpPr>
          <p:spPr>
            <a:xfrm>
              <a:off x="5348192" y="259080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4744BE74-6B48-40A9-B9F0-DDF0B8C38776}"/>
                </a:ext>
              </a:extLst>
            </p:cNvPr>
            <p:cNvSpPr/>
            <p:nvPr/>
          </p:nvSpPr>
          <p:spPr>
            <a:xfrm>
              <a:off x="5348192" y="2681192"/>
              <a:ext cx="45243" cy="135636"/>
            </a:xfrm>
            <a:custGeom>
              <a:avLst/>
              <a:gdLst>
                <a:gd name="connsiteX0" fmla="*/ 0 w 45243"/>
                <a:gd name="connsiteY0" fmla="*/ 0 h 135636"/>
                <a:gd name="connsiteX1" fmla="*/ 45244 w 45243"/>
                <a:gd name="connsiteY1" fmla="*/ 0 h 135636"/>
                <a:gd name="connsiteX2" fmla="*/ 45244 w 45243"/>
                <a:gd name="connsiteY2" fmla="*/ 135636 h 135636"/>
                <a:gd name="connsiteX3" fmla="*/ 0 w 45243"/>
                <a:gd name="connsiteY3" fmla="*/ 135636 h 135636"/>
              </a:gdLst>
              <a:ahLst/>
              <a:cxnLst>
                <a:cxn ang="0">
                  <a:pos x="connsiteX0" y="connsiteY0"/>
                </a:cxn>
                <a:cxn ang="0">
                  <a:pos x="connsiteX1" y="connsiteY1"/>
                </a:cxn>
                <a:cxn ang="0">
                  <a:pos x="connsiteX2" y="connsiteY2"/>
                </a:cxn>
                <a:cxn ang="0">
                  <a:pos x="connsiteX3" y="connsiteY3"/>
                </a:cxn>
              </a:cxnLst>
              <a:rect l="l" t="t" r="r" b="b"/>
              <a:pathLst>
                <a:path w="45243" h="135636">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672F6B47-36DB-4E6B-89FD-F3F2A044FEF8}"/>
                </a:ext>
              </a:extLst>
            </p:cNvPr>
            <p:cNvSpPr/>
            <p:nvPr/>
          </p:nvSpPr>
          <p:spPr>
            <a:xfrm>
              <a:off x="5348192" y="286207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3222DDEA-B63B-483B-A2A5-CCD26F5A373C}"/>
                </a:ext>
              </a:extLst>
            </p:cNvPr>
            <p:cNvSpPr/>
            <p:nvPr/>
          </p:nvSpPr>
          <p:spPr>
            <a:xfrm>
              <a:off x="5348192" y="2952464"/>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519276C8-6460-49A7-8D3B-4FDA19F1B457}"/>
                </a:ext>
              </a:extLst>
            </p:cNvPr>
            <p:cNvSpPr/>
            <p:nvPr/>
          </p:nvSpPr>
          <p:spPr>
            <a:xfrm>
              <a:off x="5348192" y="3088100"/>
              <a:ext cx="45243" cy="135636"/>
            </a:xfrm>
            <a:custGeom>
              <a:avLst/>
              <a:gdLst>
                <a:gd name="connsiteX0" fmla="*/ 0 w 45243"/>
                <a:gd name="connsiteY0" fmla="*/ 0 h 135636"/>
                <a:gd name="connsiteX1" fmla="*/ 45244 w 45243"/>
                <a:gd name="connsiteY1" fmla="*/ 0 h 135636"/>
                <a:gd name="connsiteX2" fmla="*/ 45244 w 45243"/>
                <a:gd name="connsiteY2" fmla="*/ 135636 h 135636"/>
                <a:gd name="connsiteX3" fmla="*/ 0 w 45243"/>
                <a:gd name="connsiteY3" fmla="*/ 135636 h 135636"/>
              </a:gdLst>
              <a:ahLst/>
              <a:cxnLst>
                <a:cxn ang="0">
                  <a:pos x="connsiteX0" y="connsiteY0"/>
                </a:cxn>
                <a:cxn ang="0">
                  <a:pos x="connsiteX1" y="connsiteY1"/>
                </a:cxn>
                <a:cxn ang="0">
                  <a:pos x="connsiteX2" y="connsiteY2"/>
                </a:cxn>
                <a:cxn ang="0">
                  <a:pos x="connsiteX3" y="connsiteY3"/>
                </a:cxn>
              </a:cxnLst>
              <a:rect l="l" t="t" r="r" b="b"/>
              <a:pathLst>
                <a:path w="45243" h="135636">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45220799-BB53-4B5B-A63B-997FAECC3CB3}"/>
                </a:ext>
              </a:extLst>
            </p:cNvPr>
            <p:cNvSpPr/>
            <p:nvPr/>
          </p:nvSpPr>
          <p:spPr>
            <a:xfrm>
              <a:off x="5348192" y="335937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171869F9-6BD5-4739-AC91-EA0D93AEF8E9}"/>
                </a:ext>
              </a:extLst>
            </p:cNvPr>
            <p:cNvSpPr/>
            <p:nvPr/>
          </p:nvSpPr>
          <p:spPr>
            <a:xfrm>
              <a:off x="5348192" y="3449859"/>
              <a:ext cx="45243" cy="135635"/>
            </a:xfrm>
            <a:custGeom>
              <a:avLst/>
              <a:gdLst>
                <a:gd name="connsiteX0" fmla="*/ 0 w 45243"/>
                <a:gd name="connsiteY0" fmla="*/ 0 h 135635"/>
                <a:gd name="connsiteX1" fmla="*/ 45244 w 45243"/>
                <a:gd name="connsiteY1" fmla="*/ 0 h 135635"/>
                <a:gd name="connsiteX2" fmla="*/ 45244 w 45243"/>
                <a:gd name="connsiteY2" fmla="*/ 135636 h 135635"/>
                <a:gd name="connsiteX3" fmla="*/ 0 w 45243"/>
                <a:gd name="connsiteY3" fmla="*/ 135636 h 135635"/>
              </a:gdLst>
              <a:ahLst/>
              <a:cxnLst>
                <a:cxn ang="0">
                  <a:pos x="connsiteX0" y="connsiteY0"/>
                </a:cxn>
                <a:cxn ang="0">
                  <a:pos x="connsiteX1" y="connsiteY1"/>
                </a:cxn>
                <a:cxn ang="0">
                  <a:pos x="connsiteX2" y="connsiteY2"/>
                </a:cxn>
                <a:cxn ang="0">
                  <a:pos x="connsiteX3" y="connsiteY3"/>
                </a:cxn>
              </a:cxnLst>
              <a:rect l="l" t="t" r="r" b="b"/>
              <a:pathLst>
                <a:path w="45243" h="135635">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20C35437-08DE-4A86-B15A-928FDC669B55}"/>
                </a:ext>
              </a:extLst>
            </p:cNvPr>
            <p:cNvSpPr/>
            <p:nvPr/>
          </p:nvSpPr>
          <p:spPr>
            <a:xfrm>
              <a:off x="5348192" y="3675888"/>
              <a:ext cx="45243" cy="135635"/>
            </a:xfrm>
            <a:custGeom>
              <a:avLst/>
              <a:gdLst>
                <a:gd name="connsiteX0" fmla="*/ 0 w 45243"/>
                <a:gd name="connsiteY0" fmla="*/ 0 h 135635"/>
                <a:gd name="connsiteX1" fmla="*/ 45244 w 45243"/>
                <a:gd name="connsiteY1" fmla="*/ 0 h 135635"/>
                <a:gd name="connsiteX2" fmla="*/ 45244 w 45243"/>
                <a:gd name="connsiteY2" fmla="*/ 135636 h 135635"/>
                <a:gd name="connsiteX3" fmla="*/ 0 w 45243"/>
                <a:gd name="connsiteY3" fmla="*/ 135636 h 135635"/>
              </a:gdLst>
              <a:ahLst/>
              <a:cxnLst>
                <a:cxn ang="0">
                  <a:pos x="connsiteX0" y="connsiteY0"/>
                </a:cxn>
                <a:cxn ang="0">
                  <a:pos x="connsiteX1" y="connsiteY1"/>
                </a:cxn>
                <a:cxn ang="0">
                  <a:pos x="connsiteX2" y="connsiteY2"/>
                </a:cxn>
                <a:cxn ang="0">
                  <a:pos x="connsiteX3" y="connsiteY3"/>
                </a:cxn>
              </a:cxnLst>
              <a:rect l="l" t="t" r="r" b="b"/>
              <a:pathLst>
                <a:path w="45243" h="135635">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885C2000-D234-4484-A582-F0AAA3B56B31}"/>
                </a:ext>
              </a:extLst>
            </p:cNvPr>
            <p:cNvSpPr/>
            <p:nvPr/>
          </p:nvSpPr>
          <p:spPr>
            <a:xfrm>
              <a:off x="5348192" y="394716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305D9468-858A-424E-9B61-AE6841EB6778}"/>
                </a:ext>
              </a:extLst>
            </p:cNvPr>
            <p:cNvSpPr/>
            <p:nvPr/>
          </p:nvSpPr>
          <p:spPr>
            <a:xfrm>
              <a:off x="5348192" y="4037552"/>
              <a:ext cx="45243" cy="135636"/>
            </a:xfrm>
            <a:custGeom>
              <a:avLst/>
              <a:gdLst>
                <a:gd name="connsiteX0" fmla="*/ 0 w 45243"/>
                <a:gd name="connsiteY0" fmla="*/ 0 h 135636"/>
                <a:gd name="connsiteX1" fmla="*/ 45244 w 45243"/>
                <a:gd name="connsiteY1" fmla="*/ 0 h 135636"/>
                <a:gd name="connsiteX2" fmla="*/ 45244 w 45243"/>
                <a:gd name="connsiteY2" fmla="*/ 135636 h 135636"/>
                <a:gd name="connsiteX3" fmla="*/ 0 w 45243"/>
                <a:gd name="connsiteY3" fmla="*/ 135636 h 135636"/>
              </a:gdLst>
              <a:ahLst/>
              <a:cxnLst>
                <a:cxn ang="0">
                  <a:pos x="connsiteX0" y="connsiteY0"/>
                </a:cxn>
                <a:cxn ang="0">
                  <a:pos x="connsiteX1" y="connsiteY1"/>
                </a:cxn>
                <a:cxn ang="0">
                  <a:pos x="connsiteX2" y="connsiteY2"/>
                </a:cxn>
                <a:cxn ang="0">
                  <a:pos x="connsiteX3" y="connsiteY3"/>
                </a:cxn>
              </a:cxnLst>
              <a:rect l="l" t="t" r="r" b="b"/>
              <a:pathLst>
                <a:path w="45243" h="135636">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154A9EF1-DAE7-40BC-9B80-BBB89C537632}"/>
                </a:ext>
              </a:extLst>
            </p:cNvPr>
            <p:cNvSpPr/>
            <p:nvPr/>
          </p:nvSpPr>
          <p:spPr>
            <a:xfrm>
              <a:off x="5348192" y="421843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7BA20E2E-AA8F-4C5F-B0FE-3417983FD832}"/>
                </a:ext>
              </a:extLst>
            </p:cNvPr>
            <p:cNvSpPr/>
            <p:nvPr/>
          </p:nvSpPr>
          <p:spPr>
            <a:xfrm>
              <a:off x="5393436" y="259080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A5447400-B9B3-401C-AC7E-7894B532ED9D}"/>
                </a:ext>
              </a:extLst>
            </p:cNvPr>
            <p:cNvSpPr/>
            <p:nvPr/>
          </p:nvSpPr>
          <p:spPr>
            <a:xfrm>
              <a:off x="5393436" y="2681192"/>
              <a:ext cx="45243" cy="135636"/>
            </a:xfrm>
            <a:custGeom>
              <a:avLst/>
              <a:gdLst>
                <a:gd name="connsiteX0" fmla="*/ 0 w 45243"/>
                <a:gd name="connsiteY0" fmla="*/ 0 h 135636"/>
                <a:gd name="connsiteX1" fmla="*/ 45244 w 45243"/>
                <a:gd name="connsiteY1" fmla="*/ 0 h 135636"/>
                <a:gd name="connsiteX2" fmla="*/ 45244 w 45243"/>
                <a:gd name="connsiteY2" fmla="*/ 135636 h 135636"/>
                <a:gd name="connsiteX3" fmla="*/ 0 w 45243"/>
                <a:gd name="connsiteY3" fmla="*/ 135636 h 135636"/>
              </a:gdLst>
              <a:ahLst/>
              <a:cxnLst>
                <a:cxn ang="0">
                  <a:pos x="connsiteX0" y="connsiteY0"/>
                </a:cxn>
                <a:cxn ang="0">
                  <a:pos x="connsiteX1" y="connsiteY1"/>
                </a:cxn>
                <a:cxn ang="0">
                  <a:pos x="connsiteX2" y="connsiteY2"/>
                </a:cxn>
                <a:cxn ang="0">
                  <a:pos x="connsiteX3" y="connsiteY3"/>
                </a:cxn>
              </a:cxnLst>
              <a:rect l="l" t="t" r="r" b="b"/>
              <a:pathLst>
                <a:path w="45243" h="135636">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61514653-F15B-478A-B575-F70B79488F4A}"/>
                </a:ext>
              </a:extLst>
            </p:cNvPr>
            <p:cNvSpPr/>
            <p:nvPr/>
          </p:nvSpPr>
          <p:spPr>
            <a:xfrm>
              <a:off x="5393436" y="286207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EF58E005-6AE4-48E7-91AC-E5B4D94E5004}"/>
                </a:ext>
              </a:extLst>
            </p:cNvPr>
            <p:cNvSpPr/>
            <p:nvPr/>
          </p:nvSpPr>
          <p:spPr>
            <a:xfrm>
              <a:off x="5393436" y="2997708"/>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CC649A46-A7C1-4F73-ADB2-9CA836C21E16}"/>
                </a:ext>
              </a:extLst>
            </p:cNvPr>
            <p:cNvSpPr/>
            <p:nvPr/>
          </p:nvSpPr>
          <p:spPr>
            <a:xfrm>
              <a:off x="5393436" y="3088100"/>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33680FC8-09B6-4D30-9331-B9B55BFADD9C}"/>
                </a:ext>
              </a:extLst>
            </p:cNvPr>
            <p:cNvSpPr/>
            <p:nvPr/>
          </p:nvSpPr>
          <p:spPr>
            <a:xfrm>
              <a:off x="5393436" y="3314223"/>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E11E7C91-44E9-4E85-8668-3E7A387624CB}"/>
                </a:ext>
              </a:extLst>
            </p:cNvPr>
            <p:cNvSpPr/>
            <p:nvPr/>
          </p:nvSpPr>
          <p:spPr>
            <a:xfrm>
              <a:off x="5393436" y="3585495"/>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AB34F2F7-7081-4AD7-99F6-D636CD04B51D}"/>
                </a:ext>
              </a:extLst>
            </p:cNvPr>
            <p:cNvSpPr/>
            <p:nvPr/>
          </p:nvSpPr>
          <p:spPr>
            <a:xfrm>
              <a:off x="5393436" y="3675888"/>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37D6239E-C03D-4FEE-802C-6C44B720C505}"/>
                </a:ext>
              </a:extLst>
            </p:cNvPr>
            <p:cNvSpPr/>
            <p:nvPr/>
          </p:nvSpPr>
          <p:spPr>
            <a:xfrm>
              <a:off x="5393436" y="376628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273AA203-CB99-45BF-8A58-CE0DF15F9453}"/>
                </a:ext>
              </a:extLst>
            </p:cNvPr>
            <p:cNvSpPr/>
            <p:nvPr/>
          </p:nvSpPr>
          <p:spPr>
            <a:xfrm>
              <a:off x="5393436" y="3856767"/>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18532412-FDFA-4295-B27D-672A998E83C8}"/>
                </a:ext>
              </a:extLst>
            </p:cNvPr>
            <p:cNvSpPr/>
            <p:nvPr/>
          </p:nvSpPr>
          <p:spPr>
            <a:xfrm>
              <a:off x="5393436" y="394716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000B95A7-DDA1-4AD9-B6BB-4845762441AE}"/>
                </a:ext>
              </a:extLst>
            </p:cNvPr>
            <p:cNvSpPr/>
            <p:nvPr/>
          </p:nvSpPr>
          <p:spPr>
            <a:xfrm>
              <a:off x="5393436" y="4037552"/>
              <a:ext cx="45243" cy="135636"/>
            </a:xfrm>
            <a:custGeom>
              <a:avLst/>
              <a:gdLst>
                <a:gd name="connsiteX0" fmla="*/ 0 w 45243"/>
                <a:gd name="connsiteY0" fmla="*/ 0 h 135636"/>
                <a:gd name="connsiteX1" fmla="*/ 45244 w 45243"/>
                <a:gd name="connsiteY1" fmla="*/ 0 h 135636"/>
                <a:gd name="connsiteX2" fmla="*/ 45244 w 45243"/>
                <a:gd name="connsiteY2" fmla="*/ 135636 h 135636"/>
                <a:gd name="connsiteX3" fmla="*/ 0 w 45243"/>
                <a:gd name="connsiteY3" fmla="*/ 135636 h 135636"/>
              </a:gdLst>
              <a:ahLst/>
              <a:cxnLst>
                <a:cxn ang="0">
                  <a:pos x="connsiteX0" y="connsiteY0"/>
                </a:cxn>
                <a:cxn ang="0">
                  <a:pos x="connsiteX1" y="connsiteY1"/>
                </a:cxn>
                <a:cxn ang="0">
                  <a:pos x="connsiteX2" y="connsiteY2"/>
                </a:cxn>
                <a:cxn ang="0">
                  <a:pos x="connsiteX3" y="connsiteY3"/>
                </a:cxn>
              </a:cxnLst>
              <a:rect l="l" t="t" r="r" b="b"/>
              <a:pathLst>
                <a:path w="45243" h="135636">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06C00DE4-C61A-4EB5-80BC-8EC3CC9B646D}"/>
                </a:ext>
              </a:extLst>
            </p:cNvPr>
            <p:cNvSpPr/>
            <p:nvPr/>
          </p:nvSpPr>
          <p:spPr>
            <a:xfrm>
              <a:off x="5393436" y="421843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BBB680D8-E923-41B5-8B13-4DBBA83E5B0D}"/>
                </a:ext>
              </a:extLst>
            </p:cNvPr>
            <p:cNvSpPr/>
            <p:nvPr/>
          </p:nvSpPr>
          <p:spPr>
            <a:xfrm>
              <a:off x="5438679" y="259080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E628614A-C0E7-4DA8-8DFF-8C57165705FA}"/>
                </a:ext>
              </a:extLst>
            </p:cNvPr>
            <p:cNvSpPr/>
            <p:nvPr/>
          </p:nvSpPr>
          <p:spPr>
            <a:xfrm>
              <a:off x="5438679" y="2681192"/>
              <a:ext cx="45243" cy="135636"/>
            </a:xfrm>
            <a:custGeom>
              <a:avLst/>
              <a:gdLst>
                <a:gd name="connsiteX0" fmla="*/ 0 w 45243"/>
                <a:gd name="connsiteY0" fmla="*/ 0 h 135636"/>
                <a:gd name="connsiteX1" fmla="*/ 45244 w 45243"/>
                <a:gd name="connsiteY1" fmla="*/ 0 h 135636"/>
                <a:gd name="connsiteX2" fmla="*/ 45244 w 45243"/>
                <a:gd name="connsiteY2" fmla="*/ 135636 h 135636"/>
                <a:gd name="connsiteX3" fmla="*/ 0 w 45243"/>
                <a:gd name="connsiteY3" fmla="*/ 135636 h 135636"/>
              </a:gdLst>
              <a:ahLst/>
              <a:cxnLst>
                <a:cxn ang="0">
                  <a:pos x="connsiteX0" y="connsiteY0"/>
                </a:cxn>
                <a:cxn ang="0">
                  <a:pos x="connsiteX1" y="connsiteY1"/>
                </a:cxn>
                <a:cxn ang="0">
                  <a:pos x="connsiteX2" y="connsiteY2"/>
                </a:cxn>
                <a:cxn ang="0">
                  <a:pos x="connsiteX3" y="connsiteY3"/>
                </a:cxn>
              </a:cxnLst>
              <a:rect l="l" t="t" r="r" b="b"/>
              <a:pathLst>
                <a:path w="45243" h="135636">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D662E039-C409-452E-B910-376EA78A84E4}"/>
                </a:ext>
              </a:extLst>
            </p:cNvPr>
            <p:cNvSpPr/>
            <p:nvPr/>
          </p:nvSpPr>
          <p:spPr>
            <a:xfrm>
              <a:off x="5438679" y="286207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9CBDCFB8-ED04-4140-8B84-B9A52AA1DC0D}"/>
                </a:ext>
              </a:extLst>
            </p:cNvPr>
            <p:cNvSpPr/>
            <p:nvPr/>
          </p:nvSpPr>
          <p:spPr>
            <a:xfrm>
              <a:off x="5438679" y="2997708"/>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D5DF7915-54EC-4B4E-9838-89C39DE7BD03}"/>
                </a:ext>
              </a:extLst>
            </p:cNvPr>
            <p:cNvSpPr/>
            <p:nvPr/>
          </p:nvSpPr>
          <p:spPr>
            <a:xfrm>
              <a:off x="5438679" y="308810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014E5D35-5542-4AA1-8E2E-B9CE868497DD}"/>
                </a:ext>
              </a:extLst>
            </p:cNvPr>
            <p:cNvSpPr/>
            <p:nvPr/>
          </p:nvSpPr>
          <p:spPr>
            <a:xfrm>
              <a:off x="5438679" y="3178587"/>
              <a:ext cx="45243" cy="135636"/>
            </a:xfrm>
            <a:custGeom>
              <a:avLst/>
              <a:gdLst>
                <a:gd name="connsiteX0" fmla="*/ 0 w 45243"/>
                <a:gd name="connsiteY0" fmla="*/ 0 h 135636"/>
                <a:gd name="connsiteX1" fmla="*/ 45244 w 45243"/>
                <a:gd name="connsiteY1" fmla="*/ 0 h 135636"/>
                <a:gd name="connsiteX2" fmla="*/ 45244 w 45243"/>
                <a:gd name="connsiteY2" fmla="*/ 135636 h 135636"/>
                <a:gd name="connsiteX3" fmla="*/ 0 w 45243"/>
                <a:gd name="connsiteY3" fmla="*/ 135636 h 135636"/>
              </a:gdLst>
              <a:ahLst/>
              <a:cxnLst>
                <a:cxn ang="0">
                  <a:pos x="connsiteX0" y="connsiteY0"/>
                </a:cxn>
                <a:cxn ang="0">
                  <a:pos x="connsiteX1" y="connsiteY1"/>
                </a:cxn>
                <a:cxn ang="0">
                  <a:pos x="connsiteX2" y="connsiteY2"/>
                </a:cxn>
                <a:cxn ang="0">
                  <a:pos x="connsiteX3" y="connsiteY3"/>
                </a:cxn>
              </a:cxnLst>
              <a:rect l="l" t="t" r="r" b="b"/>
              <a:pathLst>
                <a:path w="45243" h="135636">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908C6ED5-0948-43A7-BD13-3A95ED5E88AE}"/>
                </a:ext>
              </a:extLst>
            </p:cNvPr>
            <p:cNvSpPr/>
            <p:nvPr/>
          </p:nvSpPr>
          <p:spPr>
            <a:xfrm>
              <a:off x="5438679" y="3404616"/>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C35D0591-C2A8-47F8-9DE6-E83FCB157B59}"/>
                </a:ext>
              </a:extLst>
            </p:cNvPr>
            <p:cNvSpPr/>
            <p:nvPr/>
          </p:nvSpPr>
          <p:spPr>
            <a:xfrm>
              <a:off x="5438679" y="354025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1AD4A375-C33F-4B93-8EB6-9B419BB21676}"/>
                </a:ext>
              </a:extLst>
            </p:cNvPr>
            <p:cNvSpPr/>
            <p:nvPr/>
          </p:nvSpPr>
          <p:spPr>
            <a:xfrm>
              <a:off x="5438679" y="376628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97609EA9-E152-40F4-951A-88876D972071}"/>
                </a:ext>
              </a:extLst>
            </p:cNvPr>
            <p:cNvSpPr/>
            <p:nvPr/>
          </p:nvSpPr>
          <p:spPr>
            <a:xfrm>
              <a:off x="5438679" y="3856767"/>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AD32E3EF-487F-4649-B93A-BD518E1EB51C}"/>
                </a:ext>
              </a:extLst>
            </p:cNvPr>
            <p:cNvSpPr/>
            <p:nvPr/>
          </p:nvSpPr>
          <p:spPr>
            <a:xfrm>
              <a:off x="5438679" y="394716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797B14CF-E3E9-42B8-B38D-082D3616F6A8}"/>
                </a:ext>
              </a:extLst>
            </p:cNvPr>
            <p:cNvSpPr/>
            <p:nvPr/>
          </p:nvSpPr>
          <p:spPr>
            <a:xfrm>
              <a:off x="5438679" y="4037552"/>
              <a:ext cx="45243" cy="135636"/>
            </a:xfrm>
            <a:custGeom>
              <a:avLst/>
              <a:gdLst>
                <a:gd name="connsiteX0" fmla="*/ 0 w 45243"/>
                <a:gd name="connsiteY0" fmla="*/ 0 h 135636"/>
                <a:gd name="connsiteX1" fmla="*/ 45244 w 45243"/>
                <a:gd name="connsiteY1" fmla="*/ 0 h 135636"/>
                <a:gd name="connsiteX2" fmla="*/ 45244 w 45243"/>
                <a:gd name="connsiteY2" fmla="*/ 135636 h 135636"/>
                <a:gd name="connsiteX3" fmla="*/ 0 w 45243"/>
                <a:gd name="connsiteY3" fmla="*/ 135636 h 135636"/>
              </a:gdLst>
              <a:ahLst/>
              <a:cxnLst>
                <a:cxn ang="0">
                  <a:pos x="connsiteX0" y="connsiteY0"/>
                </a:cxn>
                <a:cxn ang="0">
                  <a:pos x="connsiteX1" y="connsiteY1"/>
                </a:cxn>
                <a:cxn ang="0">
                  <a:pos x="connsiteX2" y="connsiteY2"/>
                </a:cxn>
                <a:cxn ang="0">
                  <a:pos x="connsiteX3" y="connsiteY3"/>
                </a:cxn>
              </a:cxnLst>
              <a:rect l="l" t="t" r="r" b="b"/>
              <a:pathLst>
                <a:path w="45243" h="135636">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8F4DE867-2439-42B8-B933-DD8DB63AF242}"/>
                </a:ext>
              </a:extLst>
            </p:cNvPr>
            <p:cNvSpPr/>
            <p:nvPr/>
          </p:nvSpPr>
          <p:spPr>
            <a:xfrm>
              <a:off x="5438679" y="421843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94606FA3-DF7A-40CF-B30E-557A20578371}"/>
                </a:ext>
              </a:extLst>
            </p:cNvPr>
            <p:cNvSpPr/>
            <p:nvPr/>
          </p:nvSpPr>
          <p:spPr>
            <a:xfrm>
              <a:off x="5483828" y="259080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627496AC-5371-4E46-9033-3670A6173E64}"/>
                </a:ext>
              </a:extLst>
            </p:cNvPr>
            <p:cNvSpPr/>
            <p:nvPr/>
          </p:nvSpPr>
          <p:spPr>
            <a:xfrm>
              <a:off x="5483828" y="286207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0FC6262F-25EB-42A4-8A36-628EE2679B89}"/>
                </a:ext>
              </a:extLst>
            </p:cNvPr>
            <p:cNvSpPr/>
            <p:nvPr/>
          </p:nvSpPr>
          <p:spPr>
            <a:xfrm>
              <a:off x="5483828" y="2997708"/>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22B5AEB2-1490-41A6-B180-44324722C322}"/>
                </a:ext>
              </a:extLst>
            </p:cNvPr>
            <p:cNvSpPr/>
            <p:nvPr/>
          </p:nvSpPr>
          <p:spPr>
            <a:xfrm>
              <a:off x="5483828" y="3133344"/>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881033DD-58D9-4C9F-A53A-D11F953344C7}"/>
                </a:ext>
              </a:extLst>
            </p:cNvPr>
            <p:cNvSpPr/>
            <p:nvPr/>
          </p:nvSpPr>
          <p:spPr>
            <a:xfrm>
              <a:off x="5483828" y="326898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AF6B3C6C-4678-4334-ACCE-46BCE95E747B}"/>
                </a:ext>
              </a:extLst>
            </p:cNvPr>
            <p:cNvSpPr/>
            <p:nvPr/>
          </p:nvSpPr>
          <p:spPr>
            <a:xfrm>
              <a:off x="5483828" y="3359372"/>
              <a:ext cx="45243" cy="135635"/>
            </a:xfrm>
            <a:custGeom>
              <a:avLst/>
              <a:gdLst>
                <a:gd name="connsiteX0" fmla="*/ 0 w 45243"/>
                <a:gd name="connsiteY0" fmla="*/ 0 h 135635"/>
                <a:gd name="connsiteX1" fmla="*/ 45244 w 45243"/>
                <a:gd name="connsiteY1" fmla="*/ 0 h 135635"/>
                <a:gd name="connsiteX2" fmla="*/ 45244 w 45243"/>
                <a:gd name="connsiteY2" fmla="*/ 135636 h 135635"/>
                <a:gd name="connsiteX3" fmla="*/ 0 w 45243"/>
                <a:gd name="connsiteY3" fmla="*/ 135636 h 135635"/>
              </a:gdLst>
              <a:ahLst/>
              <a:cxnLst>
                <a:cxn ang="0">
                  <a:pos x="connsiteX0" y="connsiteY0"/>
                </a:cxn>
                <a:cxn ang="0">
                  <a:pos x="connsiteX1" y="connsiteY1"/>
                </a:cxn>
                <a:cxn ang="0">
                  <a:pos x="connsiteX2" y="connsiteY2"/>
                </a:cxn>
                <a:cxn ang="0">
                  <a:pos x="connsiteX3" y="connsiteY3"/>
                </a:cxn>
              </a:cxnLst>
              <a:rect l="l" t="t" r="r" b="b"/>
              <a:pathLst>
                <a:path w="45243" h="135635">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7F2E8D99-11BA-451E-B139-CC5467C24F02}"/>
                </a:ext>
              </a:extLst>
            </p:cNvPr>
            <p:cNvSpPr/>
            <p:nvPr/>
          </p:nvSpPr>
          <p:spPr>
            <a:xfrm>
              <a:off x="5483828" y="3540252"/>
              <a:ext cx="45243" cy="135635"/>
            </a:xfrm>
            <a:custGeom>
              <a:avLst/>
              <a:gdLst>
                <a:gd name="connsiteX0" fmla="*/ 0 w 45243"/>
                <a:gd name="connsiteY0" fmla="*/ 0 h 135635"/>
                <a:gd name="connsiteX1" fmla="*/ 45244 w 45243"/>
                <a:gd name="connsiteY1" fmla="*/ 0 h 135635"/>
                <a:gd name="connsiteX2" fmla="*/ 45244 w 45243"/>
                <a:gd name="connsiteY2" fmla="*/ 135636 h 135635"/>
                <a:gd name="connsiteX3" fmla="*/ 0 w 45243"/>
                <a:gd name="connsiteY3" fmla="*/ 135636 h 135635"/>
              </a:gdLst>
              <a:ahLst/>
              <a:cxnLst>
                <a:cxn ang="0">
                  <a:pos x="connsiteX0" y="connsiteY0"/>
                </a:cxn>
                <a:cxn ang="0">
                  <a:pos x="connsiteX1" y="connsiteY1"/>
                </a:cxn>
                <a:cxn ang="0">
                  <a:pos x="connsiteX2" y="connsiteY2"/>
                </a:cxn>
                <a:cxn ang="0">
                  <a:pos x="connsiteX3" y="connsiteY3"/>
                </a:cxn>
              </a:cxnLst>
              <a:rect l="l" t="t" r="r" b="b"/>
              <a:pathLst>
                <a:path w="45243" h="135635">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B1738C19-DCDA-4A26-91D2-7FA33CBCF241}"/>
                </a:ext>
              </a:extLst>
            </p:cNvPr>
            <p:cNvSpPr/>
            <p:nvPr/>
          </p:nvSpPr>
          <p:spPr>
            <a:xfrm>
              <a:off x="5483828" y="376628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E6222FB5-9671-464C-93B9-986CC40BD2C5}"/>
                </a:ext>
              </a:extLst>
            </p:cNvPr>
            <p:cNvSpPr/>
            <p:nvPr/>
          </p:nvSpPr>
          <p:spPr>
            <a:xfrm>
              <a:off x="5483828" y="3856767"/>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72C1F728-75D7-4F9C-9C6B-7E105956FF3A}"/>
                </a:ext>
              </a:extLst>
            </p:cNvPr>
            <p:cNvSpPr/>
            <p:nvPr/>
          </p:nvSpPr>
          <p:spPr>
            <a:xfrm>
              <a:off x="5483828" y="394716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38DAE98E-5B0A-4F82-A27A-AEE5C009EE41}"/>
                </a:ext>
              </a:extLst>
            </p:cNvPr>
            <p:cNvSpPr/>
            <p:nvPr/>
          </p:nvSpPr>
          <p:spPr>
            <a:xfrm>
              <a:off x="5483828" y="421843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BB42486C-F089-4096-8242-F80AA9D2F026}"/>
                </a:ext>
              </a:extLst>
            </p:cNvPr>
            <p:cNvSpPr/>
            <p:nvPr/>
          </p:nvSpPr>
          <p:spPr>
            <a:xfrm>
              <a:off x="5529072" y="2590800"/>
              <a:ext cx="45243" cy="316515"/>
            </a:xfrm>
            <a:custGeom>
              <a:avLst/>
              <a:gdLst>
                <a:gd name="connsiteX0" fmla="*/ 0 w 45243"/>
                <a:gd name="connsiteY0" fmla="*/ 0 h 316515"/>
                <a:gd name="connsiteX1" fmla="*/ 45244 w 45243"/>
                <a:gd name="connsiteY1" fmla="*/ 0 h 316515"/>
                <a:gd name="connsiteX2" fmla="*/ 45244 w 45243"/>
                <a:gd name="connsiteY2" fmla="*/ 316516 h 316515"/>
                <a:gd name="connsiteX3" fmla="*/ 0 w 45243"/>
                <a:gd name="connsiteY3" fmla="*/ 316516 h 316515"/>
              </a:gdLst>
              <a:ahLst/>
              <a:cxnLst>
                <a:cxn ang="0">
                  <a:pos x="connsiteX0" y="connsiteY0"/>
                </a:cxn>
                <a:cxn ang="0">
                  <a:pos x="connsiteX1" y="connsiteY1"/>
                </a:cxn>
                <a:cxn ang="0">
                  <a:pos x="connsiteX2" y="connsiteY2"/>
                </a:cxn>
                <a:cxn ang="0">
                  <a:pos x="connsiteX3" y="connsiteY3"/>
                </a:cxn>
              </a:cxnLst>
              <a:rect l="l" t="t" r="r" b="b"/>
              <a:pathLst>
                <a:path w="45243" h="316515">
                  <a:moveTo>
                    <a:pt x="0" y="0"/>
                  </a:moveTo>
                  <a:lnTo>
                    <a:pt x="45244" y="0"/>
                  </a:lnTo>
                  <a:lnTo>
                    <a:pt x="45244" y="316516"/>
                  </a:lnTo>
                  <a:lnTo>
                    <a:pt x="0" y="316516"/>
                  </a:lnTo>
                  <a:close/>
                </a:path>
              </a:pathLst>
            </a:custGeom>
            <a:grpFill/>
            <a:ln w="9525"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7259E643-4F7D-4E26-9288-623022D2441D}"/>
                </a:ext>
              </a:extLst>
            </p:cNvPr>
            <p:cNvSpPr/>
            <p:nvPr/>
          </p:nvSpPr>
          <p:spPr>
            <a:xfrm>
              <a:off x="5529072" y="2952464"/>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A30697C8-26FB-4C90-9153-6E30956DA882}"/>
                </a:ext>
              </a:extLst>
            </p:cNvPr>
            <p:cNvSpPr/>
            <p:nvPr/>
          </p:nvSpPr>
          <p:spPr>
            <a:xfrm>
              <a:off x="5529072" y="3042951"/>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2D62CF18-ABF9-4AD3-B221-A0A90E9FD374}"/>
                </a:ext>
              </a:extLst>
            </p:cNvPr>
            <p:cNvSpPr/>
            <p:nvPr/>
          </p:nvSpPr>
          <p:spPr>
            <a:xfrm>
              <a:off x="5529072" y="3133344"/>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C90AD04E-213C-4A75-A8C3-1BFD00E5656B}"/>
                </a:ext>
              </a:extLst>
            </p:cNvPr>
            <p:cNvSpPr/>
            <p:nvPr/>
          </p:nvSpPr>
          <p:spPr>
            <a:xfrm>
              <a:off x="5529072" y="3223736"/>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A6AF9329-C3C8-4794-9D61-33DA063DC1E1}"/>
                </a:ext>
              </a:extLst>
            </p:cNvPr>
            <p:cNvSpPr/>
            <p:nvPr/>
          </p:nvSpPr>
          <p:spPr>
            <a:xfrm>
              <a:off x="5529072" y="3314223"/>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AC58D97C-C5AF-4DAE-B4AC-62AD0D518D1F}"/>
                </a:ext>
              </a:extLst>
            </p:cNvPr>
            <p:cNvSpPr/>
            <p:nvPr/>
          </p:nvSpPr>
          <p:spPr>
            <a:xfrm>
              <a:off x="5529072" y="3404616"/>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7A580879-3AA9-4895-BFE6-15BBE0D21624}"/>
                </a:ext>
              </a:extLst>
            </p:cNvPr>
            <p:cNvSpPr/>
            <p:nvPr/>
          </p:nvSpPr>
          <p:spPr>
            <a:xfrm>
              <a:off x="5529072" y="3495008"/>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858E0F0F-0254-4321-883E-70FDC5772171}"/>
                </a:ext>
              </a:extLst>
            </p:cNvPr>
            <p:cNvSpPr/>
            <p:nvPr/>
          </p:nvSpPr>
          <p:spPr>
            <a:xfrm>
              <a:off x="5529072" y="3585495"/>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2EC4563E-C071-441C-97F2-C22EDA1A79A4}"/>
                </a:ext>
              </a:extLst>
            </p:cNvPr>
            <p:cNvSpPr/>
            <p:nvPr/>
          </p:nvSpPr>
          <p:spPr>
            <a:xfrm>
              <a:off x="5529072" y="3675888"/>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36584116-4580-478F-B59C-E5718F4CCD6E}"/>
                </a:ext>
              </a:extLst>
            </p:cNvPr>
            <p:cNvSpPr/>
            <p:nvPr/>
          </p:nvSpPr>
          <p:spPr>
            <a:xfrm>
              <a:off x="5529072" y="376628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DBE5CF52-3371-4E05-A0A0-9AD3822D3064}"/>
                </a:ext>
              </a:extLst>
            </p:cNvPr>
            <p:cNvSpPr/>
            <p:nvPr/>
          </p:nvSpPr>
          <p:spPr>
            <a:xfrm>
              <a:off x="5529072" y="3856767"/>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43B9B9D6-9F7C-49AF-8E25-A16953D8A2B4}"/>
                </a:ext>
              </a:extLst>
            </p:cNvPr>
            <p:cNvSpPr/>
            <p:nvPr/>
          </p:nvSpPr>
          <p:spPr>
            <a:xfrm>
              <a:off x="5529072" y="3947160"/>
              <a:ext cx="45243" cy="316515"/>
            </a:xfrm>
            <a:custGeom>
              <a:avLst/>
              <a:gdLst>
                <a:gd name="connsiteX0" fmla="*/ 0 w 45243"/>
                <a:gd name="connsiteY0" fmla="*/ 0 h 316515"/>
                <a:gd name="connsiteX1" fmla="*/ 45244 w 45243"/>
                <a:gd name="connsiteY1" fmla="*/ 0 h 316515"/>
                <a:gd name="connsiteX2" fmla="*/ 45244 w 45243"/>
                <a:gd name="connsiteY2" fmla="*/ 316516 h 316515"/>
                <a:gd name="connsiteX3" fmla="*/ 0 w 45243"/>
                <a:gd name="connsiteY3" fmla="*/ 316516 h 316515"/>
              </a:gdLst>
              <a:ahLst/>
              <a:cxnLst>
                <a:cxn ang="0">
                  <a:pos x="connsiteX0" y="connsiteY0"/>
                </a:cxn>
                <a:cxn ang="0">
                  <a:pos x="connsiteX1" y="connsiteY1"/>
                </a:cxn>
                <a:cxn ang="0">
                  <a:pos x="connsiteX2" y="connsiteY2"/>
                </a:cxn>
                <a:cxn ang="0">
                  <a:pos x="connsiteX3" y="connsiteY3"/>
                </a:cxn>
              </a:cxnLst>
              <a:rect l="l" t="t" r="r" b="b"/>
              <a:pathLst>
                <a:path w="45243" h="316515">
                  <a:moveTo>
                    <a:pt x="0" y="0"/>
                  </a:moveTo>
                  <a:lnTo>
                    <a:pt x="45244" y="0"/>
                  </a:lnTo>
                  <a:lnTo>
                    <a:pt x="45244" y="316516"/>
                  </a:lnTo>
                  <a:lnTo>
                    <a:pt x="0" y="316516"/>
                  </a:lnTo>
                  <a:close/>
                </a:path>
              </a:pathLst>
            </a:custGeom>
            <a:grpFill/>
            <a:ln w="9525"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CBE15E80-2431-4922-8F4B-3B2FB64AD1D4}"/>
                </a:ext>
              </a:extLst>
            </p:cNvPr>
            <p:cNvSpPr/>
            <p:nvPr/>
          </p:nvSpPr>
          <p:spPr>
            <a:xfrm>
              <a:off x="5574315" y="2952464"/>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9EA831F4-57E9-4C8C-A7BC-C2641B95E417}"/>
                </a:ext>
              </a:extLst>
            </p:cNvPr>
            <p:cNvSpPr/>
            <p:nvPr/>
          </p:nvSpPr>
          <p:spPr>
            <a:xfrm>
              <a:off x="5574315" y="3359372"/>
              <a:ext cx="45243" cy="135635"/>
            </a:xfrm>
            <a:custGeom>
              <a:avLst/>
              <a:gdLst>
                <a:gd name="connsiteX0" fmla="*/ 0 w 45243"/>
                <a:gd name="connsiteY0" fmla="*/ 0 h 135635"/>
                <a:gd name="connsiteX1" fmla="*/ 45244 w 45243"/>
                <a:gd name="connsiteY1" fmla="*/ 0 h 135635"/>
                <a:gd name="connsiteX2" fmla="*/ 45244 w 45243"/>
                <a:gd name="connsiteY2" fmla="*/ 135636 h 135635"/>
                <a:gd name="connsiteX3" fmla="*/ 0 w 45243"/>
                <a:gd name="connsiteY3" fmla="*/ 135636 h 135635"/>
              </a:gdLst>
              <a:ahLst/>
              <a:cxnLst>
                <a:cxn ang="0">
                  <a:pos x="connsiteX0" y="connsiteY0"/>
                </a:cxn>
                <a:cxn ang="0">
                  <a:pos x="connsiteX1" y="connsiteY1"/>
                </a:cxn>
                <a:cxn ang="0">
                  <a:pos x="connsiteX2" y="connsiteY2"/>
                </a:cxn>
                <a:cxn ang="0">
                  <a:pos x="connsiteX3" y="connsiteY3"/>
                </a:cxn>
              </a:cxnLst>
              <a:rect l="l" t="t" r="r" b="b"/>
              <a:pathLst>
                <a:path w="45243" h="135635">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3D7DA8E1-2252-402F-8155-3427029B3E66}"/>
                </a:ext>
              </a:extLst>
            </p:cNvPr>
            <p:cNvSpPr/>
            <p:nvPr/>
          </p:nvSpPr>
          <p:spPr>
            <a:xfrm>
              <a:off x="5574315" y="3630644"/>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14AA61E7-065C-44D2-99E5-4B4E016FA16F}"/>
                </a:ext>
              </a:extLst>
            </p:cNvPr>
            <p:cNvSpPr/>
            <p:nvPr/>
          </p:nvSpPr>
          <p:spPr>
            <a:xfrm>
              <a:off x="5574315" y="3721131"/>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AE5DF63C-5469-4CF2-92E6-180401FA4C73}"/>
                </a:ext>
              </a:extLst>
            </p:cNvPr>
            <p:cNvSpPr/>
            <p:nvPr/>
          </p:nvSpPr>
          <p:spPr>
            <a:xfrm>
              <a:off x="5574315" y="3856767"/>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367ED6D9-4AFE-4C69-B03D-F2E6612B0212}"/>
                </a:ext>
              </a:extLst>
            </p:cNvPr>
            <p:cNvSpPr/>
            <p:nvPr/>
          </p:nvSpPr>
          <p:spPr>
            <a:xfrm>
              <a:off x="5619464" y="259080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D334DF7D-C8FC-4558-A610-69F9CA9F3C48}"/>
                </a:ext>
              </a:extLst>
            </p:cNvPr>
            <p:cNvSpPr/>
            <p:nvPr/>
          </p:nvSpPr>
          <p:spPr>
            <a:xfrm>
              <a:off x="5619464" y="268119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56C903AC-D773-4E55-8AB2-80FBC67F92E2}"/>
                </a:ext>
              </a:extLst>
            </p:cNvPr>
            <p:cNvSpPr/>
            <p:nvPr/>
          </p:nvSpPr>
          <p:spPr>
            <a:xfrm>
              <a:off x="5619464" y="2816828"/>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0271BAC5-F45F-481F-8609-7D9AF593D356}"/>
                </a:ext>
              </a:extLst>
            </p:cNvPr>
            <p:cNvSpPr/>
            <p:nvPr/>
          </p:nvSpPr>
          <p:spPr>
            <a:xfrm>
              <a:off x="5619464" y="2997708"/>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7C06037C-1E1D-4D75-A4F0-BC6733D97D23}"/>
                </a:ext>
              </a:extLst>
            </p:cNvPr>
            <p:cNvSpPr/>
            <p:nvPr/>
          </p:nvSpPr>
          <p:spPr>
            <a:xfrm>
              <a:off x="5619464" y="308810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E2B2354C-11D8-4DE7-9080-F6A3D6463F11}"/>
                </a:ext>
              </a:extLst>
            </p:cNvPr>
            <p:cNvSpPr/>
            <p:nvPr/>
          </p:nvSpPr>
          <p:spPr>
            <a:xfrm>
              <a:off x="5619464" y="326898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D8204362-CD79-4CC9-B55A-E2F9C9F49DB5}"/>
                </a:ext>
              </a:extLst>
            </p:cNvPr>
            <p:cNvSpPr/>
            <p:nvPr/>
          </p:nvSpPr>
          <p:spPr>
            <a:xfrm>
              <a:off x="5619464" y="3449859"/>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E0BAF2FF-BF77-4A63-AAA8-AE73B90C3EEB}"/>
                </a:ext>
              </a:extLst>
            </p:cNvPr>
            <p:cNvSpPr/>
            <p:nvPr/>
          </p:nvSpPr>
          <p:spPr>
            <a:xfrm>
              <a:off x="5619464" y="3675888"/>
              <a:ext cx="45243" cy="180879"/>
            </a:xfrm>
            <a:custGeom>
              <a:avLst/>
              <a:gdLst>
                <a:gd name="connsiteX0" fmla="*/ 0 w 45243"/>
                <a:gd name="connsiteY0" fmla="*/ 0 h 180879"/>
                <a:gd name="connsiteX1" fmla="*/ 45244 w 45243"/>
                <a:gd name="connsiteY1" fmla="*/ 0 h 180879"/>
                <a:gd name="connsiteX2" fmla="*/ 45244 w 45243"/>
                <a:gd name="connsiteY2" fmla="*/ 180880 h 180879"/>
                <a:gd name="connsiteX3" fmla="*/ 0 w 45243"/>
                <a:gd name="connsiteY3" fmla="*/ 180880 h 180879"/>
              </a:gdLst>
              <a:ahLst/>
              <a:cxnLst>
                <a:cxn ang="0">
                  <a:pos x="connsiteX0" y="connsiteY0"/>
                </a:cxn>
                <a:cxn ang="0">
                  <a:pos x="connsiteX1" y="connsiteY1"/>
                </a:cxn>
                <a:cxn ang="0">
                  <a:pos x="connsiteX2" y="connsiteY2"/>
                </a:cxn>
                <a:cxn ang="0">
                  <a:pos x="connsiteX3" y="connsiteY3"/>
                </a:cxn>
              </a:cxnLst>
              <a:rect l="l" t="t" r="r" b="b"/>
              <a:pathLst>
                <a:path w="45243" h="180879">
                  <a:moveTo>
                    <a:pt x="0" y="0"/>
                  </a:moveTo>
                  <a:lnTo>
                    <a:pt x="45244" y="0"/>
                  </a:lnTo>
                  <a:lnTo>
                    <a:pt x="45244" y="180880"/>
                  </a:lnTo>
                  <a:lnTo>
                    <a:pt x="0" y="180880"/>
                  </a:lnTo>
                  <a:close/>
                </a:path>
              </a:pathLst>
            </a:custGeom>
            <a:grpFill/>
            <a:ln w="9525"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E345F92D-305A-4F2B-89B3-BE451233E189}"/>
                </a:ext>
              </a:extLst>
            </p:cNvPr>
            <p:cNvSpPr/>
            <p:nvPr/>
          </p:nvSpPr>
          <p:spPr>
            <a:xfrm>
              <a:off x="5619464" y="3901916"/>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B8A93B81-6051-4247-87C7-F8A74D27867C}"/>
                </a:ext>
              </a:extLst>
            </p:cNvPr>
            <p:cNvSpPr/>
            <p:nvPr/>
          </p:nvSpPr>
          <p:spPr>
            <a:xfrm>
              <a:off x="5619464" y="4128039"/>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650D6639-0CA5-4642-9BE6-6DA4EC004995}"/>
                </a:ext>
              </a:extLst>
            </p:cNvPr>
            <p:cNvSpPr/>
            <p:nvPr/>
          </p:nvSpPr>
          <p:spPr>
            <a:xfrm>
              <a:off x="5619464" y="421843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E2DD98C5-3568-459C-99D9-0E2F198A6640}"/>
                </a:ext>
              </a:extLst>
            </p:cNvPr>
            <p:cNvSpPr/>
            <p:nvPr/>
          </p:nvSpPr>
          <p:spPr>
            <a:xfrm>
              <a:off x="5664708" y="2590800"/>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D262C2B0-BAE6-492B-A076-4E493012E1A8}"/>
                </a:ext>
              </a:extLst>
            </p:cNvPr>
            <p:cNvSpPr/>
            <p:nvPr/>
          </p:nvSpPr>
          <p:spPr>
            <a:xfrm>
              <a:off x="5664708" y="2771679"/>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4EB7CBFD-7FAB-4AB3-BF0B-BF819CB2BB4D}"/>
                </a:ext>
              </a:extLst>
            </p:cNvPr>
            <p:cNvSpPr/>
            <p:nvPr/>
          </p:nvSpPr>
          <p:spPr>
            <a:xfrm>
              <a:off x="5664708" y="3042951"/>
              <a:ext cx="45243" cy="135636"/>
            </a:xfrm>
            <a:custGeom>
              <a:avLst/>
              <a:gdLst>
                <a:gd name="connsiteX0" fmla="*/ 0 w 45243"/>
                <a:gd name="connsiteY0" fmla="*/ 0 h 135636"/>
                <a:gd name="connsiteX1" fmla="*/ 45244 w 45243"/>
                <a:gd name="connsiteY1" fmla="*/ 0 h 135636"/>
                <a:gd name="connsiteX2" fmla="*/ 45244 w 45243"/>
                <a:gd name="connsiteY2" fmla="*/ 135636 h 135636"/>
                <a:gd name="connsiteX3" fmla="*/ 0 w 45243"/>
                <a:gd name="connsiteY3" fmla="*/ 135636 h 135636"/>
              </a:gdLst>
              <a:ahLst/>
              <a:cxnLst>
                <a:cxn ang="0">
                  <a:pos x="connsiteX0" y="connsiteY0"/>
                </a:cxn>
                <a:cxn ang="0">
                  <a:pos x="connsiteX1" y="connsiteY1"/>
                </a:cxn>
                <a:cxn ang="0">
                  <a:pos x="connsiteX2" y="connsiteY2"/>
                </a:cxn>
                <a:cxn ang="0">
                  <a:pos x="connsiteX3" y="connsiteY3"/>
                </a:cxn>
              </a:cxnLst>
              <a:rect l="l" t="t" r="r" b="b"/>
              <a:pathLst>
                <a:path w="45243" h="135636">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1325881F-8643-4463-91F0-3251BDB07867}"/>
                </a:ext>
              </a:extLst>
            </p:cNvPr>
            <p:cNvSpPr/>
            <p:nvPr/>
          </p:nvSpPr>
          <p:spPr>
            <a:xfrm>
              <a:off x="5664708" y="3223736"/>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C140C9DC-3291-4626-B16C-BA23AA446B21}"/>
                </a:ext>
              </a:extLst>
            </p:cNvPr>
            <p:cNvSpPr/>
            <p:nvPr/>
          </p:nvSpPr>
          <p:spPr>
            <a:xfrm>
              <a:off x="5664708" y="3359372"/>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7A77712E-E911-4493-B19D-53A219252EB8}"/>
                </a:ext>
              </a:extLst>
            </p:cNvPr>
            <p:cNvSpPr/>
            <p:nvPr/>
          </p:nvSpPr>
          <p:spPr>
            <a:xfrm>
              <a:off x="5664708" y="3495008"/>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9F58AEED-6620-468F-A4FD-02083E921BA8}"/>
                </a:ext>
              </a:extLst>
            </p:cNvPr>
            <p:cNvSpPr/>
            <p:nvPr/>
          </p:nvSpPr>
          <p:spPr>
            <a:xfrm>
              <a:off x="5664708" y="3675888"/>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471B1EEB-48BA-4D95-8C9D-A2909F0EC293}"/>
                </a:ext>
              </a:extLst>
            </p:cNvPr>
            <p:cNvSpPr/>
            <p:nvPr/>
          </p:nvSpPr>
          <p:spPr>
            <a:xfrm>
              <a:off x="5664708" y="3811524"/>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7AF7D067-1E8A-4B77-8D4B-14F6CA9957D5}"/>
                </a:ext>
              </a:extLst>
            </p:cNvPr>
            <p:cNvSpPr/>
            <p:nvPr/>
          </p:nvSpPr>
          <p:spPr>
            <a:xfrm>
              <a:off x="5664708" y="3947160"/>
              <a:ext cx="45243" cy="135636"/>
            </a:xfrm>
            <a:custGeom>
              <a:avLst/>
              <a:gdLst>
                <a:gd name="connsiteX0" fmla="*/ 0 w 45243"/>
                <a:gd name="connsiteY0" fmla="*/ 0 h 135636"/>
                <a:gd name="connsiteX1" fmla="*/ 45244 w 45243"/>
                <a:gd name="connsiteY1" fmla="*/ 0 h 135636"/>
                <a:gd name="connsiteX2" fmla="*/ 45244 w 45243"/>
                <a:gd name="connsiteY2" fmla="*/ 135636 h 135636"/>
                <a:gd name="connsiteX3" fmla="*/ 0 w 45243"/>
                <a:gd name="connsiteY3" fmla="*/ 135636 h 135636"/>
              </a:gdLst>
              <a:ahLst/>
              <a:cxnLst>
                <a:cxn ang="0">
                  <a:pos x="connsiteX0" y="connsiteY0"/>
                </a:cxn>
                <a:cxn ang="0">
                  <a:pos x="connsiteX1" y="connsiteY1"/>
                </a:cxn>
                <a:cxn ang="0">
                  <a:pos x="connsiteX2" y="connsiteY2"/>
                </a:cxn>
                <a:cxn ang="0">
                  <a:pos x="connsiteX3" y="connsiteY3"/>
                </a:cxn>
              </a:cxnLst>
              <a:rect l="l" t="t" r="r" b="b"/>
              <a:pathLst>
                <a:path w="45243" h="135636">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97BA439D-E045-43FA-9F75-F1199842FDBB}"/>
                </a:ext>
              </a:extLst>
            </p:cNvPr>
            <p:cNvSpPr/>
            <p:nvPr/>
          </p:nvSpPr>
          <p:spPr>
            <a:xfrm>
              <a:off x="5664708" y="4173188"/>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241A9C2A-8C9E-4804-8AE6-079D1C878AEE}"/>
                </a:ext>
              </a:extLst>
            </p:cNvPr>
            <p:cNvSpPr/>
            <p:nvPr/>
          </p:nvSpPr>
          <p:spPr>
            <a:xfrm>
              <a:off x="5709951" y="2590800"/>
              <a:ext cx="45243" cy="135636"/>
            </a:xfrm>
            <a:custGeom>
              <a:avLst/>
              <a:gdLst>
                <a:gd name="connsiteX0" fmla="*/ 0 w 45243"/>
                <a:gd name="connsiteY0" fmla="*/ 0 h 135636"/>
                <a:gd name="connsiteX1" fmla="*/ 45244 w 45243"/>
                <a:gd name="connsiteY1" fmla="*/ 0 h 135636"/>
                <a:gd name="connsiteX2" fmla="*/ 45244 w 45243"/>
                <a:gd name="connsiteY2" fmla="*/ 135636 h 135636"/>
                <a:gd name="connsiteX3" fmla="*/ 0 w 45243"/>
                <a:gd name="connsiteY3" fmla="*/ 135636 h 135636"/>
              </a:gdLst>
              <a:ahLst/>
              <a:cxnLst>
                <a:cxn ang="0">
                  <a:pos x="connsiteX0" y="connsiteY0"/>
                </a:cxn>
                <a:cxn ang="0">
                  <a:pos x="connsiteX1" y="connsiteY1"/>
                </a:cxn>
                <a:cxn ang="0">
                  <a:pos x="connsiteX2" y="connsiteY2"/>
                </a:cxn>
                <a:cxn ang="0">
                  <a:pos x="connsiteX3" y="connsiteY3"/>
                </a:cxn>
              </a:cxnLst>
              <a:rect l="l" t="t" r="r" b="b"/>
              <a:pathLst>
                <a:path w="45243" h="135636">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DDA3C083-911E-4988-B113-21D6CB02F505}"/>
                </a:ext>
              </a:extLst>
            </p:cNvPr>
            <p:cNvSpPr/>
            <p:nvPr/>
          </p:nvSpPr>
          <p:spPr>
            <a:xfrm>
              <a:off x="5709951" y="2862072"/>
              <a:ext cx="45243" cy="361664"/>
            </a:xfrm>
            <a:custGeom>
              <a:avLst/>
              <a:gdLst>
                <a:gd name="connsiteX0" fmla="*/ 0 w 45243"/>
                <a:gd name="connsiteY0" fmla="*/ 0 h 361664"/>
                <a:gd name="connsiteX1" fmla="*/ 45244 w 45243"/>
                <a:gd name="connsiteY1" fmla="*/ 0 h 361664"/>
                <a:gd name="connsiteX2" fmla="*/ 45244 w 45243"/>
                <a:gd name="connsiteY2" fmla="*/ 361664 h 361664"/>
                <a:gd name="connsiteX3" fmla="*/ 0 w 45243"/>
                <a:gd name="connsiteY3" fmla="*/ 361664 h 361664"/>
              </a:gdLst>
              <a:ahLst/>
              <a:cxnLst>
                <a:cxn ang="0">
                  <a:pos x="connsiteX0" y="connsiteY0"/>
                </a:cxn>
                <a:cxn ang="0">
                  <a:pos x="connsiteX1" y="connsiteY1"/>
                </a:cxn>
                <a:cxn ang="0">
                  <a:pos x="connsiteX2" y="connsiteY2"/>
                </a:cxn>
                <a:cxn ang="0">
                  <a:pos x="connsiteX3" y="connsiteY3"/>
                </a:cxn>
              </a:cxnLst>
              <a:rect l="l" t="t" r="r" b="b"/>
              <a:pathLst>
                <a:path w="45243" h="361664">
                  <a:moveTo>
                    <a:pt x="0" y="0"/>
                  </a:moveTo>
                  <a:lnTo>
                    <a:pt x="45244" y="0"/>
                  </a:lnTo>
                  <a:lnTo>
                    <a:pt x="45244" y="361664"/>
                  </a:lnTo>
                  <a:lnTo>
                    <a:pt x="0" y="361664"/>
                  </a:lnTo>
                  <a:close/>
                </a:path>
              </a:pathLst>
            </a:custGeom>
            <a:grpFill/>
            <a:ln w="9525"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07C310A5-EEC7-426C-808B-C895B0A09849}"/>
                </a:ext>
              </a:extLst>
            </p:cNvPr>
            <p:cNvSpPr/>
            <p:nvPr/>
          </p:nvSpPr>
          <p:spPr>
            <a:xfrm>
              <a:off x="5709951" y="326898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4025817F-7EBB-4C58-8EE9-70E9672DD9EB}"/>
                </a:ext>
              </a:extLst>
            </p:cNvPr>
            <p:cNvSpPr/>
            <p:nvPr/>
          </p:nvSpPr>
          <p:spPr>
            <a:xfrm>
              <a:off x="5709951" y="3540252"/>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A3B091FD-83D9-4F58-A799-6FA390D74197}"/>
                </a:ext>
              </a:extLst>
            </p:cNvPr>
            <p:cNvSpPr/>
            <p:nvPr/>
          </p:nvSpPr>
          <p:spPr>
            <a:xfrm>
              <a:off x="5709951" y="3675888"/>
              <a:ext cx="45243" cy="135635"/>
            </a:xfrm>
            <a:custGeom>
              <a:avLst/>
              <a:gdLst>
                <a:gd name="connsiteX0" fmla="*/ 0 w 45243"/>
                <a:gd name="connsiteY0" fmla="*/ 0 h 135635"/>
                <a:gd name="connsiteX1" fmla="*/ 45244 w 45243"/>
                <a:gd name="connsiteY1" fmla="*/ 0 h 135635"/>
                <a:gd name="connsiteX2" fmla="*/ 45244 w 45243"/>
                <a:gd name="connsiteY2" fmla="*/ 135636 h 135635"/>
                <a:gd name="connsiteX3" fmla="*/ 0 w 45243"/>
                <a:gd name="connsiteY3" fmla="*/ 135636 h 135635"/>
              </a:gdLst>
              <a:ahLst/>
              <a:cxnLst>
                <a:cxn ang="0">
                  <a:pos x="connsiteX0" y="connsiteY0"/>
                </a:cxn>
                <a:cxn ang="0">
                  <a:pos x="connsiteX1" y="connsiteY1"/>
                </a:cxn>
                <a:cxn ang="0">
                  <a:pos x="connsiteX2" y="connsiteY2"/>
                </a:cxn>
                <a:cxn ang="0">
                  <a:pos x="connsiteX3" y="connsiteY3"/>
                </a:cxn>
              </a:cxnLst>
              <a:rect l="l" t="t" r="r" b="b"/>
              <a:pathLst>
                <a:path w="45243" h="135635">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D565F60C-CCFF-4174-AA8E-42EF63DA0D25}"/>
                </a:ext>
              </a:extLst>
            </p:cNvPr>
            <p:cNvSpPr/>
            <p:nvPr/>
          </p:nvSpPr>
          <p:spPr>
            <a:xfrm>
              <a:off x="5709951" y="3901916"/>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EE81BCC5-9419-4E45-B4A5-F55F2BD6D613}"/>
                </a:ext>
              </a:extLst>
            </p:cNvPr>
            <p:cNvSpPr/>
            <p:nvPr/>
          </p:nvSpPr>
          <p:spPr>
            <a:xfrm>
              <a:off x="5709951" y="3992403"/>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01FF0F6A-192A-43CF-AD82-3DFCF8D5E6CD}"/>
                </a:ext>
              </a:extLst>
            </p:cNvPr>
            <p:cNvSpPr/>
            <p:nvPr/>
          </p:nvSpPr>
          <p:spPr>
            <a:xfrm>
              <a:off x="5709951" y="4128039"/>
              <a:ext cx="45243" cy="135636"/>
            </a:xfrm>
            <a:custGeom>
              <a:avLst/>
              <a:gdLst>
                <a:gd name="connsiteX0" fmla="*/ 0 w 45243"/>
                <a:gd name="connsiteY0" fmla="*/ 0 h 135636"/>
                <a:gd name="connsiteX1" fmla="*/ 45244 w 45243"/>
                <a:gd name="connsiteY1" fmla="*/ 0 h 135636"/>
                <a:gd name="connsiteX2" fmla="*/ 45244 w 45243"/>
                <a:gd name="connsiteY2" fmla="*/ 135636 h 135636"/>
                <a:gd name="connsiteX3" fmla="*/ 0 w 45243"/>
                <a:gd name="connsiteY3" fmla="*/ 135636 h 135636"/>
              </a:gdLst>
              <a:ahLst/>
              <a:cxnLst>
                <a:cxn ang="0">
                  <a:pos x="connsiteX0" y="connsiteY0"/>
                </a:cxn>
                <a:cxn ang="0">
                  <a:pos x="connsiteX1" y="connsiteY1"/>
                </a:cxn>
                <a:cxn ang="0">
                  <a:pos x="connsiteX2" y="connsiteY2"/>
                </a:cxn>
                <a:cxn ang="0">
                  <a:pos x="connsiteX3" y="connsiteY3"/>
                </a:cxn>
              </a:cxnLst>
              <a:rect l="l" t="t" r="r" b="b"/>
              <a:pathLst>
                <a:path w="45243" h="135636">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id="{5B984AD1-9426-464C-8B80-451C241EBE3F}"/>
                </a:ext>
              </a:extLst>
            </p:cNvPr>
            <p:cNvSpPr/>
            <p:nvPr/>
          </p:nvSpPr>
          <p:spPr>
            <a:xfrm>
              <a:off x="5755100" y="2590800"/>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776F1634-40F5-4E1A-9A7C-5F3C5CC1AADF}"/>
                </a:ext>
              </a:extLst>
            </p:cNvPr>
            <p:cNvSpPr/>
            <p:nvPr/>
          </p:nvSpPr>
          <p:spPr>
            <a:xfrm>
              <a:off x="5755100" y="2726436"/>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22BB1D4B-1651-4228-AAB5-88DA65C8E5F8}"/>
                </a:ext>
              </a:extLst>
            </p:cNvPr>
            <p:cNvSpPr/>
            <p:nvPr/>
          </p:nvSpPr>
          <p:spPr>
            <a:xfrm>
              <a:off x="5755100" y="2907315"/>
              <a:ext cx="45243" cy="135636"/>
            </a:xfrm>
            <a:custGeom>
              <a:avLst/>
              <a:gdLst>
                <a:gd name="connsiteX0" fmla="*/ 0 w 45243"/>
                <a:gd name="connsiteY0" fmla="*/ 0 h 135636"/>
                <a:gd name="connsiteX1" fmla="*/ 45244 w 45243"/>
                <a:gd name="connsiteY1" fmla="*/ 0 h 135636"/>
                <a:gd name="connsiteX2" fmla="*/ 45244 w 45243"/>
                <a:gd name="connsiteY2" fmla="*/ 135636 h 135636"/>
                <a:gd name="connsiteX3" fmla="*/ 0 w 45243"/>
                <a:gd name="connsiteY3" fmla="*/ 135636 h 135636"/>
              </a:gdLst>
              <a:ahLst/>
              <a:cxnLst>
                <a:cxn ang="0">
                  <a:pos x="connsiteX0" y="connsiteY0"/>
                </a:cxn>
                <a:cxn ang="0">
                  <a:pos x="connsiteX1" y="connsiteY1"/>
                </a:cxn>
                <a:cxn ang="0">
                  <a:pos x="connsiteX2" y="connsiteY2"/>
                </a:cxn>
                <a:cxn ang="0">
                  <a:pos x="connsiteX3" y="connsiteY3"/>
                </a:cxn>
              </a:cxnLst>
              <a:rect l="l" t="t" r="r" b="b"/>
              <a:pathLst>
                <a:path w="45243" h="135636">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F3E62284-2EBB-4745-AD9D-BB35CB49650E}"/>
                </a:ext>
              </a:extLst>
            </p:cNvPr>
            <p:cNvSpPr/>
            <p:nvPr/>
          </p:nvSpPr>
          <p:spPr>
            <a:xfrm>
              <a:off x="5755100" y="308810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184" name="Freeform: Shape 183">
              <a:extLst>
                <a:ext uri="{FF2B5EF4-FFF2-40B4-BE49-F238E27FC236}">
                  <a16:creationId xmlns:a16="http://schemas.microsoft.com/office/drawing/2014/main" id="{C0BA4975-34C0-404D-A437-B485D9FBB3A7}"/>
                </a:ext>
              </a:extLst>
            </p:cNvPr>
            <p:cNvSpPr/>
            <p:nvPr/>
          </p:nvSpPr>
          <p:spPr>
            <a:xfrm>
              <a:off x="5755100" y="3314223"/>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185" name="Freeform: Shape 184">
              <a:extLst>
                <a:ext uri="{FF2B5EF4-FFF2-40B4-BE49-F238E27FC236}">
                  <a16:creationId xmlns:a16="http://schemas.microsoft.com/office/drawing/2014/main" id="{D4ADC9C5-9A53-4A23-B2A1-DEE88C6E4288}"/>
                </a:ext>
              </a:extLst>
            </p:cNvPr>
            <p:cNvSpPr/>
            <p:nvPr/>
          </p:nvSpPr>
          <p:spPr>
            <a:xfrm>
              <a:off x="5755100" y="3404616"/>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186" name="Freeform: Shape 185">
              <a:extLst>
                <a:ext uri="{FF2B5EF4-FFF2-40B4-BE49-F238E27FC236}">
                  <a16:creationId xmlns:a16="http://schemas.microsoft.com/office/drawing/2014/main" id="{8A36B482-BB79-4FA2-A4CD-981109A9243B}"/>
                </a:ext>
              </a:extLst>
            </p:cNvPr>
            <p:cNvSpPr/>
            <p:nvPr/>
          </p:nvSpPr>
          <p:spPr>
            <a:xfrm>
              <a:off x="5755100" y="3585495"/>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id="{DF79FB58-768A-42D1-869C-AD8C07FF0A76}"/>
                </a:ext>
              </a:extLst>
            </p:cNvPr>
            <p:cNvSpPr/>
            <p:nvPr/>
          </p:nvSpPr>
          <p:spPr>
            <a:xfrm>
              <a:off x="5755100" y="3721131"/>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id="{B6621829-B096-4DE1-B527-B6D6A08A7CC7}"/>
                </a:ext>
              </a:extLst>
            </p:cNvPr>
            <p:cNvSpPr/>
            <p:nvPr/>
          </p:nvSpPr>
          <p:spPr>
            <a:xfrm>
              <a:off x="5755100" y="3811524"/>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C6486244-4AA0-4E9F-B77E-621177EB1FCD}"/>
                </a:ext>
              </a:extLst>
            </p:cNvPr>
            <p:cNvSpPr/>
            <p:nvPr/>
          </p:nvSpPr>
          <p:spPr>
            <a:xfrm>
              <a:off x="5755100" y="394716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id="{64A43E75-8923-4738-A3D2-ABD82D63EE12}"/>
                </a:ext>
              </a:extLst>
            </p:cNvPr>
            <p:cNvSpPr/>
            <p:nvPr/>
          </p:nvSpPr>
          <p:spPr>
            <a:xfrm>
              <a:off x="5755100" y="4173188"/>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id="{4B0B5559-9D53-46AE-809E-9801AF2DE1BA}"/>
                </a:ext>
              </a:extLst>
            </p:cNvPr>
            <p:cNvSpPr/>
            <p:nvPr/>
          </p:nvSpPr>
          <p:spPr>
            <a:xfrm>
              <a:off x="5800344" y="2636043"/>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2C3C5982-C005-4039-902F-478E88AFC316}"/>
                </a:ext>
              </a:extLst>
            </p:cNvPr>
            <p:cNvSpPr/>
            <p:nvPr/>
          </p:nvSpPr>
          <p:spPr>
            <a:xfrm>
              <a:off x="5800344" y="2816828"/>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7EC0DEB3-097F-4CF2-816E-13CB9CCACAE2}"/>
                </a:ext>
              </a:extLst>
            </p:cNvPr>
            <p:cNvSpPr/>
            <p:nvPr/>
          </p:nvSpPr>
          <p:spPr>
            <a:xfrm>
              <a:off x="5800344" y="2997708"/>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7E187E33-B358-44C0-8535-E4B55F7BC8AF}"/>
                </a:ext>
              </a:extLst>
            </p:cNvPr>
            <p:cNvSpPr/>
            <p:nvPr/>
          </p:nvSpPr>
          <p:spPr>
            <a:xfrm>
              <a:off x="5800344" y="308810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24B32D00-93B5-43DF-86BE-EBB81772C888}"/>
                </a:ext>
              </a:extLst>
            </p:cNvPr>
            <p:cNvSpPr/>
            <p:nvPr/>
          </p:nvSpPr>
          <p:spPr>
            <a:xfrm>
              <a:off x="5800344" y="326898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ABB69352-7035-40F9-AE2E-A0DB884BF926}"/>
                </a:ext>
              </a:extLst>
            </p:cNvPr>
            <p:cNvSpPr/>
            <p:nvPr/>
          </p:nvSpPr>
          <p:spPr>
            <a:xfrm>
              <a:off x="5800344" y="3359372"/>
              <a:ext cx="45243" cy="180879"/>
            </a:xfrm>
            <a:custGeom>
              <a:avLst/>
              <a:gdLst>
                <a:gd name="connsiteX0" fmla="*/ 0 w 45243"/>
                <a:gd name="connsiteY0" fmla="*/ 0 h 180879"/>
                <a:gd name="connsiteX1" fmla="*/ 45244 w 45243"/>
                <a:gd name="connsiteY1" fmla="*/ 0 h 180879"/>
                <a:gd name="connsiteX2" fmla="*/ 45244 w 45243"/>
                <a:gd name="connsiteY2" fmla="*/ 180880 h 180879"/>
                <a:gd name="connsiteX3" fmla="*/ 0 w 45243"/>
                <a:gd name="connsiteY3" fmla="*/ 180880 h 180879"/>
              </a:gdLst>
              <a:ahLst/>
              <a:cxnLst>
                <a:cxn ang="0">
                  <a:pos x="connsiteX0" y="connsiteY0"/>
                </a:cxn>
                <a:cxn ang="0">
                  <a:pos x="connsiteX1" y="connsiteY1"/>
                </a:cxn>
                <a:cxn ang="0">
                  <a:pos x="connsiteX2" y="connsiteY2"/>
                </a:cxn>
                <a:cxn ang="0">
                  <a:pos x="connsiteX3" y="connsiteY3"/>
                </a:cxn>
              </a:cxnLst>
              <a:rect l="l" t="t" r="r" b="b"/>
              <a:pathLst>
                <a:path w="45243" h="180879">
                  <a:moveTo>
                    <a:pt x="0" y="0"/>
                  </a:moveTo>
                  <a:lnTo>
                    <a:pt x="45244" y="0"/>
                  </a:lnTo>
                  <a:lnTo>
                    <a:pt x="45244" y="180880"/>
                  </a:lnTo>
                  <a:lnTo>
                    <a:pt x="0" y="180880"/>
                  </a:lnTo>
                  <a:close/>
                </a:path>
              </a:pathLst>
            </a:custGeom>
            <a:grpFill/>
            <a:ln w="9525"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F37D4031-0862-4A90-A2C6-D32B9ABEBDC6}"/>
                </a:ext>
              </a:extLst>
            </p:cNvPr>
            <p:cNvSpPr/>
            <p:nvPr/>
          </p:nvSpPr>
          <p:spPr>
            <a:xfrm>
              <a:off x="5800344" y="3675888"/>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C93C0AC3-5E51-4FFA-BC80-D0BE535CDE45}"/>
                </a:ext>
              </a:extLst>
            </p:cNvPr>
            <p:cNvSpPr/>
            <p:nvPr/>
          </p:nvSpPr>
          <p:spPr>
            <a:xfrm>
              <a:off x="5800344" y="3766280"/>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06625E89-D05E-4006-83CC-ACB3EA35B44A}"/>
                </a:ext>
              </a:extLst>
            </p:cNvPr>
            <p:cNvSpPr/>
            <p:nvPr/>
          </p:nvSpPr>
          <p:spPr>
            <a:xfrm>
              <a:off x="5800344" y="3901916"/>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B5839AFF-540B-4227-A085-B28D21A71C6F}"/>
                </a:ext>
              </a:extLst>
            </p:cNvPr>
            <p:cNvSpPr/>
            <p:nvPr/>
          </p:nvSpPr>
          <p:spPr>
            <a:xfrm>
              <a:off x="5800344" y="403755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120F12E3-1BD9-47E0-A51E-119EF281A771}"/>
                </a:ext>
              </a:extLst>
            </p:cNvPr>
            <p:cNvSpPr/>
            <p:nvPr/>
          </p:nvSpPr>
          <p:spPr>
            <a:xfrm>
              <a:off x="5845587" y="259080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4E1D1F67-F92C-436F-9A6E-44925E10033D}"/>
                </a:ext>
              </a:extLst>
            </p:cNvPr>
            <p:cNvSpPr/>
            <p:nvPr/>
          </p:nvSpPr>
          <p:spPr>
            <a:xfrm>
              <a:off x="5845587" y="2726436"/>
              <a:ext cx="45243" cy="135636"/>
            </a:xfrm>
            <a:custGeom>
              <a:avLst/>
              <a:gdLst>
                <a:gd name="connsiteX0" fmla="*/ 0 w 45243"/>
                <a:gd name="connsiteY0" fmla="*/ 0 h 135636"/>
                <a:gd name="connsiteX1" fmla="*/ 45244 w 45243"/>
                <a:gd name="connsiteY1" fmla="*/ 0 h 135636"/>
                <a:gd name="connsiteX2" fmla="*/ 45244 w 45243"/>
                <a:gd name="connsiteY2" fmla="*/ 135636 h 135636"/>
                <a:gd name="connsiteX3" fmla="*/ 0 w 45243"/>
                <a:gd name="connsiteY3" fmla="*/ 135636 h 135636"/>
              </a:gdLst>
              <a:ahLst/>
              <a:cxnLst>
                <a:cxn ang="0">
                  <a:pos x="connsiteX0" y="connsiteY0"/>
                </a:cxn>
                <a:cxn ang="0">
                  <a:pos x="connsiteX1" y="connsiteY1"/>
                </a:cxn>
                <a:cxn ang="0">
                  <a:pos x="connsiteX2" y="connsiteY2"/>
                </a:cxn>
                <a:cxn ang="0">
                  <a:pos x="connsiteX3" y="connsiteY3"/>
                </a:cxn>
              </a:cxnLst>
              <a:rect l="l" t="t" r="r" b="b"/>
              <a:pathLst>
                <a:path w="45243" h="135636">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D4B8DCC1-7964-470F-A24D-4A8C93201D04}"/>
                </a:ext>
              </a:extLst>
            </p:cNvPr>
            <p:cNvSpPr/>
            <p:nvPr/>
          </p:nvSpPr>
          <p:spPr>
            <a:xfrm>
              <a:off x="5845587" y="2952464"/>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id="{FDEF13D3-91D2-44AB-8799-22BE479FC454}"/>
                </a:ext>
              </a:extLst>
            </p:cNvPr>
            <p:cNvSpPr/>
            <p:nvPr/>
          </p:nvSpPr>
          <p:spPr>
            <a:xfrm>
              <a:off x="5845587" y="3042951"/>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603C9231-3A65-46F5-A95A-8A63C3FA549C}"/>
                </a:ext>
              </a:extLst>
            </p:cNvPr>
            <p:cNvSpPr/>
            <p:nvPr/>
          </p:nvSpPr>
          <p:spPr>
            <a:xfrm>
              <a:off x="5845587" y="3178587"/>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06" name="Freeform: Shape 205">
              <a:extLst>
                <a:ext uri="{FF2B5EF4-FFF2-40B4-BE49-F238E27FC236}">
                  <a16:creationId xmlns:a16="http://schemas.microsoft.com/office/drawing/2014/main" id="{694E1ABA-013E-4392-953D-678742C7B8F0}"/>
                </a:ext>
              </a:extLst>
            </p:cNvPr>
            <p:cNvSpPr/>
            <p:nvPr/>
          </p:nvSpPr>
          <p:spPr>
            <a:xfrm>
              <a:off x="5845587" y="3314223"/>
              <a:ext cx="45243" cy="135635"/>
            </a:xfrm>
            <a:custGeom>
              <a:avLst/>
              <a:gdLst>
                <a:gd name="connsiteX0" fmla="*/ 0 w 45243"/>
                <a:gd name="connsiteY0" fmla="*/ 0 h 135635"/>
                <a:gd name="connsiteX1" fmla="*/ 45244 w 45243"/>
                <a:gd name="connsiteY1" fmla="*/ 0 h 135635"/>
                <a:gd name="connsiteX2" fmla="*/ 45244 w 45243"/>
                <a:gd name="connsiteY2" fmla="*/ 135636 h 135635"/>
                <a:gd name="connsiteX3" fmla="*/ 0 w 45243"/>
                <a:gd name="connsiteY3" fmla="*/ 135636 h 135635"/>
              </a:gdLst>
              <a:ahLst/>
              <a:cxnLst>
                <a:cxn ang="0">
                  <a:pos x="connsiteX0" y="connsiteY0"/>
                </a:cxn>
                <a:cxn ang="0">
                  <a:pos x="connsiteX1" y="connsiteY1"/>
                </a:cxn>
                <a:cxn ang="0">
                  <a:pos x="connsiteX2" y="connsiteY2"/>
                </a:cxn>
                <a:cxn ang="0">
                  <a:pos x="connsiteX3" y="connsiteY3"/>
                </a:cxn>
              </a:cxnLst>
              <a:rect l="l" t="t" r="r" b="b"/>
              <a:pathLst>
                <a:path w="45243" h="135635">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id="{FB0A83F3-6B93-499B-9594-794D9AF56E00}"/>
                </a:ext>
              </a:extLst>
            </p:cNvPr>
            <p:cNvSpPr/>
            <p:nvPr/>
          </p:nvSpPr>
          <p:spPr>
            <a:xfrm>
              <a:off x="5845587" y="3495008"/>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25FAD561-4723-4F4C-8062-5CDC203ADDBD}"/>
                </a:ext>
              </a:extLst>
            </p:cNvPr>
            <p:cNvSpPr/>
            <p:nvPr/>
          </p:nvSpPr>
          <p:spPr>
            <a:xfrm>
              <a:off x="5845587" y="3585495"/>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C26C4578-CD1B-4698-8D9A-2B75D185B048}"/>
                </a:ext>
              </a:extLst>
            </p:cNvPr>
            <p:cNvSpPr/>
            <p:nvPr/>
          </p:nvSpPr>
          <p:spPr>
            <a:xfrm>
              <a:off x="5845587" y="3675888"/>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A2DFC2FD-32C0-4F03-B6A4-9CC5B543F285}"/>
                </a:ext>
              </a:extLst>
            </p:cNvPr>
            <p:cNvSpPr/>
            <p:nvPr/>
          </p:nvSpPr>
          <p:spPr>
            <a:xfrm>
              <a:off x="5845587" y="3856767"/>
              <a:ext cx="45243" cy="180879"/>
            </a:xfrm>
            <a:custGeom>
              <a:avLst/>
              <a:gdLst>
                <a:gd name="connsiteX0" fmla="*/ 0 w 45243"/>
                <a:gd name="connsiteY0" fmla="*/ 0 h 180879"/>
                <a:gd name="connsiteX1" fmla="*/ 45244 w 45243"/>
                <a:gd name="connsiteY1" fmla="*/ 0 h 180879"/>
                <a:gd name="connsiteX2" fmla="*/ 45244 w 45243"/>
                <a:gd name="connsiteY2" fmla="*/ 180880 h 180879"/>
                <a:gd name="connsiteX3" fmla="*/ 0 w 45243"/>
                <a:gd name="connsiteY3" fmla="*/ 180880 h 180879"/>
              </a:gdLst>
              <a:ahLst/>
              <a:cxnLst>
                <a:cxn ang="0">
                  <a:pos x="connsiteX0" y="connsiteY0"/>
                </a:cxn>
                <a:cxn ang="0">
                  <a:pos x="connsiteX1" y="connsiteY1"/>
                </a:cxn>
                <a:cxn ang="0">
                  <a:pos x="connsiteX2" y="connsiteY2"/>
                </a:cxn>
                <a:cxn ang="0">
                  <a:pos x="connsiteX3" y="connsiteY3"/>
                </a:cxn>
              </a:cxnLst>
              <a:rect l="l" t="t" r="r" b="b"/>
              <a:pathLst>
                <a:path w="45243" h="180879">
                  <a:moveTo>
                    <a:pt x="0" y="0"/>
                  </a:moveTo>
                  <a:lnTo>
                    <a:pt x="45244" y="0"/>
                  </a:lnTo>
                  <a:lnTo>
                    <a:pt x="45244" y="180880"/>
                  </a:lnTo>
                  <a:lnTo>
                    <a:pt x="0" y="180880"/>
                  </a:lnTo>
                  <a:close/>
                </a:path>
              </a:pathLst>
            </a:custGeom>
            <a:grpFill/>
            <a:ln w="9525" cap="flat">
              <a:no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0D9257B4-F0EE-487E-9994-087D9366C897}"/>
                </a:ext>
              </a:extLst>
            </p:cNvPr>
            <p:cNvSpPr/>
            <p:nvPr/>
          </p:nvSpPr>
          <p:spPr>
            <a:xfrm>
              <a:off x="5845587" y="4082796"/>
              <a:ext cx="45243" cy="180879"/>
            </a:xfrm>
            <a:custGeom>
              <a:avLst/>
              <a:gdLst>
                <a:gd name="connsiteX0" fmla="*/ 0 w 45243"/>
                <a:gd name="connsiteY0" fmla="*/ 0 h 180879"/>
                <a:gd name="connsiteX1" fmla="*/ 45244 w 45243"/>
                <a:gd name="connsiteY1" fmla="*/ 0 h 180879"/>
                <a:gd name="connsiteX2" fmla="*/ 45244 w 45243"/>
                <a:gd name="connsiteY2" fmla="*/ 180880 h 180879"/>
                <a:gd name="connsiteX3" fmla="*/ 0 w 45243"/>
                <a:gd name="connsiteY3" fmla="*/ 180880 h 180879"/>
              </a:gdLst>
              <a:ahLst/>
              <a:cxnLst>
                <a:cxn ang="0">
                  <a:pos x="connsiteX0" y="connsiteY0"/>
                </a:cxn>
                <a:cxn ang="0">
                  <a:pos x="connsiteX1" y="connsiteY1"/>
                </a:cxn>
                <a:cxn ang="0">
                  <a:pos x="connsiteX2" y="connsiteY2"/>
                </a:cxn>
                <a:cxn ang="0">
                  <a:pos x="connsiteX3" y="connsiteY3"/>
                </a:cxn>
              </a:cxnLst>
              <a:rect l="l" t="t" r="r" b="b"/>
              <a:pathLst>
                <a:path w="45243" h="180879">
                  <a:moveTo>
                    <a:pt x="0" y="0"/>
                  </a:moveTo>
                  <a:lnTo>
                    <a:pt x="45244" y="0"/>
                  </a:lnTo>
                  <a:lnTo>
                    <a:pt x="45244" y="180880"/>
                  </a:lnTo>
                  <a:lnTo>
                    <a:pt x="0" y="180880"/>
                  </a:ln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ABD41900-E61A-4EE5-ADB4-F3D69731458D}"/>
                </a:ext>
              </a:extLst>
            </p:cNvPr>
            <p:cNvSpPr/>
            <p:nvPr/>
          </p:nvSpPr>
          <p:spPr>
            <a:xfrm>
              <a:off x="5890736" y="2590800"/>
              <a:ext cx="45243" cy="406908"/>
            </a:xfrm>
            <a:custGeom>
              <a:avLst/>
              <a:gdLst>
                <a:gd name="connsiteX0" fmla="*/ 0 w 45243"/>
                <a:gd name="connsiteY0" fmla="*/ 0 h 406908"/>
                <a:gd name="connsiteX1" fmla="*/ 45244 w 45243"/>
                <a:gd name="connsiteY1" fmla="*/ 0 h 406908"/>
                <a:gd name="connsiteX2" fmla="*/ 45244 w 45243"/>
                <a:gd name="connsiteY2" fmla="*/ 406908 h 406908"/>
                <a:gd name="connsiteX3" fmla="*/ 0 w 45243"/>
                <a:gd name="connsiteY3" fmla="*/ 406908 h 406908"/>
              </a:gdLst>
              <a:ahLst/>
              <a:cxnLst>
                <a:cxn ang="0">
                  <a:pos x="connsiteX0" y="connsiteY0"/>
                </a:cxn>
                <a:cxn ang="0">
                  <a:pos x="connsiteX1" y="connsiteY1"/>
                </a:cxn>
                <a:cxn ang="0">
                  <a:pos x="connsiteX2" y="connsiteY2"/>
                </a:cxn>
                <a:cxn ang="0">
                  <a:pos x="connsiteX3" y="connsiteY3"/>
                </a:cxn>
              </a:cxnLst>
              <a:rect l="l" t="t" r="r" b="b"/>
              <a:pathLst>
                <a:path w="45243" h="406908">
                  <a:moveTo>
                    <a:pt x="0" y="0"/>
                  </a:moveTo>
                  <a:lnTo>
                    <a:pt x="45244" y="0"/>
                  </a:lnTo>
                  <a:lnTo>
                    <a:pt x="45244" y="406908"/>
                  </a:lnTo>
                  <a:lnTo>
                    <a:pt x="0" y="406908"/>
                  </a:ln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E80202DE-D5A6-401D-AAD2-211A36E90361}"/>
                </a:ext>
              </a:extLst>
            </p:cNvPr>
            <p:cNvSpPr/>
            <p:nvPr/>
          </p:nvSpPr>
          <p:spPr>
            <a:xfrm>
              <a:off x="5890736" y="3042951"/>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id="{046968C3-C87C-4F3A-8173-28911E53B072}"/>
                </a:ext>
              </a:extLst>
            </p:cNvPr>
            <p:cNvSpPr/>
            <p:nvPr/>
          </p:nvSpPr>
          <p:spPr>
            <a:xfrm>
              <a:off x="5890736" y="3223736"/>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8AE978BE-095F-4FEF-A0AF-190B1D459E24}"/>
                </a:ext>
              </a:extLst>
            </p:cNvPr>
            <p:cNvSpPr/>
            <p:nvPr/>
          </p:nvSpPr>
          <p:spPr>
            <a:xfrm>
              <a:off x="5890736" y="335937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8CCC83D9-EEA5-4CDB-9473-249837A7ED2A}"/>
                </a:ext>
              </a:extLst>
            </p:cNvPr>
            <p:cNvSpPr/>
            <p:nvPr/>
          </p:nvSpPr>
          <p:spPr>
            <a:xfrm>
              <a:off x="5890736" y="354025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AFA512BC-8FBC-4FF4-9EFB-8CC760929147}"/>
                </a:ext>
              </a:extLst>
            </p:cNvPr>
            <p:cNvSpPr/>
            <p:nvPr/>
          </p:nvSpPr>
          <p:spPr>
            <a:xfrm>
              <a:off x="5890736" y="3721131"/>
              <a:ext cx="45243" cy="271272"/>
            </a:xfrm>
            <a:custGeom>
              <a:avLst/>
              <a:gdLst>
                <a:gd name="connsiteX0" fmla="*/ 0 w 45243"/>
                <a:gd name="connsiteY0" fmla="*/ 0 h 271272"/>
                <a:gd name="connsiteX1" fmla="*/ 45244 w 45243"/>
                <a:gd name="connsiteY1" fmla="*/ 0 h 271272"/>
                <a:gd name="connsiteX2" fmla="*/ 45244 w 45243"/>
                <a:gd name="connsiteY2" fmla="*/ 271272 h 271272"/>
                <a:gd name="connsiteX3" fmla="*/ 0 w 45243"/>
                <a:gd name="connsiteY3" fmla="*/ 271272 h 271272"/>
              </a:gdLst>
              <a:ahLst/>
              <a:cxnLst>
                <a:cxn ang="0">
                  <a:pos x="connsiteX0" y="connsiteY0"/>
                </a:cxn>
                <a:cxn ang="0">
                  <a:pos x="connsiteX1" y="connsiteY1"/>
                </a:cxn>
                <a:cxn ang="0">
                  <a:pos x="connsiteX2" y="connsiteY2"/>
                </a:cxn>
                <a:cxn ang="0">
                  <a:pos x="connsiteX3" y="connsiteY3"/>
                </a:cxn>
              </a:cxnLst>
              <a:rect l="l" t="t" r="r" b="b"/>
              <a:pathLst>
                <a:path w="45243" h="271272">
                  <a:moveTo>
                    <a:pt x="0" y="0"/>
                  </a:moveTo>
                  <a:lnTo>
                    <a:pt x="45244" y="0"/>
                  </a:lnTo>
                  <a:lnTo>
                    <a:pt x="45244" y="271272"/>
                  </a:lnTo>
                  <a:lnTo>
                    <a:pt x="0" y="271272"/>
                  </a:lnTo>
                  <a:close/>
                </a:path>
              </a:pathLst>
            </a:custGeom>
            <a:grpFill/>
            <a:ln w="9525" cap="flat">
              <a:no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id="{C3911C79-51AD-465D-AB8A-8795EC75F6ED}"/>
                </a:ext>
              </a:extLst>
            </p:cNvPr>
            <p:cNvSpPr/>
            <p:nvPr/>
          </p:nvSpPr>
          <p:spPr>
            <a:xfrm>
              <a:off x="5890736" y="4082796"/>
              <a:ext cx="45243" cy="180879"/>
            </a:xfrm>
            <a:custGeom>
              <a:avLst/>
              <a:gdLst>
                <a:gd name="connsiteX0" fmla="*/ 0 w 45243"/>
                <a:gd name="connsiteY0" fmla="*/ 0 h 180879"/>
                <a:gd name="connsiteX1" fmla="*/ 45244 w 45243"/>
                <a:gd name="connsiteY1" fmla="*/ 0 h 180879"/>
                <a:gd name="connsiteX2" fmla="*/ 45244 w 45243"/>
                <a:gd name="connsiteY2" fmla="*/ 180880 h 180879"/>
                <a:gd name="connsiteX3" fmla="*/ 0 w 45243"/>
                <a:gd name="connsiteY3" fmla="*/ 180880 h 180879"/>
              </a:gdLst>
              <a:ahLst/>
              <a:cxnLst>
                <a:cxn ang="0">
                  <a:pos x="connsiteX0" y="connsiteY0"/>
                </a:cxn>
                <a:cxn ang="0">
                  <a:pos x="connsiteX1" y="connsiteY1"/>
                </a:cxn>
                <a:cxn ang="0">
                  <a:pos x="connsiteX2" y="connsiteY2"/>
                </a:cxn>
                <a:cxn ang="0">
                  <a:pos x="connsiteX3" y="connsiteY3"/>
                </a:cxn>
              </a:cxnLst>
              <a:rect l="l" t="t" r="r" b="b"/>
              <a:pathLst>
                <a:path w="45243" h="180879">
                  <a:moveTo>
                    <a:pt x="0" y="0"/>
                  </a:moveTo>
                  <a:lnTo>
                    <a:pt x="45244" y="0"/>
                  </a:lnTo>
                  <a:lnTo>
                    <a:pt x="45244" y="180880"/>
                  </a:lnTo>
                  <a:lnTo>
                    <a:pt x="0" y="180880"/>
                  </a:lnTo>
                  <a:close/>
                </a:path>
              </a:pathLst>
            </a:custGeom>
            <a:grpFill/>
            <a:ln w="9525" cap="flat">
              <a:no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738D3FB2-B984-4AF5-83B6-F02A46868338}"/>
                </a:ext>
              </a:extLst>
            </p:cNvPr>
            <p:cNvSpPr/>
            <p:nvPr/>
          </p:nvSpPr>
          <p:spPr>
            <a:xfrm>
              <a:off x="5935980" y="2590800"/>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50CFEC06-FE81-4852-9903-B80284D7DA03}"/>
                </a:ext>
              </a:extLst>
            </p:cNvPr>
            <p:cNvSpPr/>
            <p:nvPr/>
          </p:nvSpPr>
          <p:spPr>
            <a:xfrm>
              <a:off x="5935980" y="2726436"/>
              <a:ext cx="45243" cy="135636"/>
            </a:xfrm>
            <a:custGeom>
              <a:avLst/>
              <a:gdLst>
                <a:gd name="connsiteX0" fmla="*/ 0 w 45243"/>
                <a:gd name="connsiteY0" fmla="*/ 0 h 135636"/>
                <a:gd name="connsiteX1" fmla="*/ 45244 w 45243"/>
                <a:gd name="connsiteY1" fmla="*/ 0 h 135636"/>
                <a:gd name="connsiteX2" fmla="*/ 45244 w 45243"/>
                <a:gd name="connsiteY2" fmla="*/ 135636 h 135636"/>
                <a:gd name="connsiteX3" fmla="*/ 0 w 45243"/>
                <a:gd name="connsiteY3" fmla="*/ 135636 h 135636"/>
              </a:gdLst>
              <a:ahLst/>
              <a:cxnLst>
                <a:cxn ang="0">
                  <a:pos x="connsiteX0" y="connsiteY0"/>
                </a:cxn>
                <a:cxn ang="0">
                  <a:pos x="connsiteX1" y="connsiteY1"/>
                </a:cxn>
                <a:cxn ang="0">
                  <a:pos x="connsiteX2" y="connsiteY2"/>
                </a:cxn>
                <a:cxn ang="0">
                  <a:pos x="connsiteX3" y="connsiteY3"/>
                </a:cxn>
              </a:cxnLst>
              <a:rect l="l" t="t" r="r" b="b"/>
              <a:pathLst>
                <a:path w="45243" h="135636">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221" name="Freeform: Shape 220">
              <a:extLst>
                <a:ext uri="{FF2B5EF4-FFF2-40B4-BE49-F238E27FC236}">
                  <a16:creationId xmlns:a16="http://schemas.microsoft.com/office/drawing/2014/main" id="{06FD7DE8-0141-446B-8829-E11E56D72B7B}"/>
                </a:ext>
              </a:extLst>
            </p:cNvPr>
            <p:cNvSpPr/>
            <p:nvPr/>
          </p:nvSpPr>
          <p:spPr>
            <a:xfrm>
              <a:off x="5935980" y="2952464"/>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22" name="Freeform: Shape 221">
              <a:extLst>
                <a:ext uri="{FF2B5EF4-FFF2-40B4-BE49-F238E27FC236}">
                  <a16:creationId xmlns:a16="http://schemas.microsoft.com/office/drawing/2014/main" id="{D62F2A73-41A7-496E-8888-420984C0721E}"/>
                </a:ext>
              </a:extLst>
            </p:cNvPr>
            <p:cNvSpPr/>
            <p:nvPr/>
          </p:nvSpPr>
          <p:spPr>
            <a:xfrm>
              <a:off x="5935980" y="3042951"/>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38E85A5A-BCE6-457A-8503-6586C4F18F96}"/>
                </a:ext>
              </a:extLst>
            </p:cNvPr>
            <p:cNvSpPr/>
            <p:nvPr/>
          </p:nvSpPr>
          <p:spPr>
            <a:xfrm>
              <a:off x="5935980" y="3133344"/>
              <a:ext cx="45243" cy="180879"/>
            </a:xfrm>
            <a:custGeom>
              <a:avLst/>
              <a:gdLst>
                <a:gd name="connsiteX0" fmla="*/ 0 w 45243"/>
                <a:gd name="connsiteY0" fmla="*/ 0 h 180879"/>
                <a:gd name="connsiteX1" fmla="*/ 45244 w 45243"/>
                <a:gd name="connsiteY1" fmla="*/ 0 h 180879"/>
                <a:gd name="connsiteX2" fmla="*/ 45244 w 45243"/>
                <a:gd name="connsiteY2" fmla="*/ 180880 h 180879"/>
                <a:gd name="connsiteX3" fmla="*/ 0 w 45243"/>
                <a:gd name="connsiteY3" fmla="*/ 180880 h 180879"/>
              </a:gdLst>
              <a:ahLst/>
              <a:cxnLst>
                <a:cxn ang="0">
                  <a:pos x="connsiteX0" y="connsiteY0"/>
                </a:cxn>
                <a:cxn ang="0">
                  <a:pos x="connsiteX1" y="connsiteY1"/>
                </a:cxn>
                <a:cxn ang="0">
                  <a:pos x="connsiteX2" y="connsiteY2"/>
                </a:cxn>
                <a:cxn ang="0">
                  <a:pos x="connsiteX3" y="connsiteY3"/>
                </a:cxn>
              </a:cxnLst>
              <a:rect l="l" t="t" r="r" b="b"/>
              <a:pathLst>
                <a:path w="45243" h="180879">
                  <a:moveTo>
                    <a:pt x="0" y="0"/>
                  </a:moveTo>
                  <a:lnTo>
                    <a:pt x="45244" y="0"/>
                  </a:lnTo>
                  <a:lnTo>
                    <a:pt x="45244" y="180880"/>
                  </a:lnTo>
                  <a:lnTo>
                    <a:pt x="0" y="180880"/>
                  </a:ln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DC5AC361-D7D3-42B4-B4A5-AD141C648C26}"/>
                </a:ext>
              </a:extLst>
            </p:cNvPr>
            <p:cNvSpPr/>
            <p:nvPr/>
          </p:nvSpPr>
          <p:spPr>
            <a:xfrm>
              <a:off x="5935980" y="3449859"/>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25" name="Freeform: Shape 224">
              <a:extLst>
                <a:ext uri="{FF2B5EF4-FFF2-40B4-BE49-F238E27FC236}">
                  <a16:creationId xmlns:a16="http://schemas.microsoft.com/office/drawing/2014/main" id="{F99B516B-A6C3-4AC0-B109-FABE3CED6318}"/>
                </a:ext>
              </a:extLst>
            </p:cNvPr>
            <p:cNvSpPr/>
            <p:nvPr/>
          </p:nvSpPr>
          <p:spPr>
            <a:xfrm>
              <a:off x="5935980" y="3540252"/>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26" name="Freeform: Shape 225">
              <a:extLst>
                <a:ext uri="{FF2B5EF4-FFF2-40B4-BE49-F238E27FC236}">
                  <a16:creationId xmlns:a16="http://schemas.microsoft.com/office/drawing/2014/main" id="{2F56D9F9-46E9-4B43-9F97-28980ACE4F69}"/>
                </a:ext>
              </a:extLst>
            </p:cNvPr>
            <p:cNvSpPr/>
            <p:nvPr/>
          </p:nvSpPr>
          <p:spPr>
            <a:xfrm>
              <a:off x="5935980" y="376628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id="{E9F4D450-850B-4433-A98E-305009EE3221}"/>
                </a:ext>
              </a:extLst>
            </p:cNvPr>
            <p:cNvSpPr/>
            <p:nvPr/>
          </p:nvSpPr>
          <p:spPr>
            <a:xfrm>
              <a:off x="5935980" y="3856767"/>
              <a:ext cx="45243" cy="226028"/>
            </a:xfrm>
            <a:custGeom>
              <a:avLst/>
              <a:gdLst>
                <a:gd name="connsiteX0" fmla="*/ 0 w 45243"/>
                <a:gd name="connsiteY0" fmla="*/ 0 h 226028"/>
                <a:gd name="connsiteX1" fmla="*/ 45244 w 45243"/>
                <a:gd name="connsiteY1" fmla="*/ 0 h 226028"/>
                <a:gd name="connsiteX2" fmla="*/ 45244 w 45243"/>
                <a:gd name="connsiteY2" fmla="*/ 226028 h 226028"/>
                <a:gd name="connsiteX3" fmla="*/ 0 w 45243"/>
                <a:gd name="connsiteY3" fmla="*/ 226028 h 226028"/>
              </a:gdLst>
              <a:ahLst/>
              <a:cxnLst>
                <a:cxn ang="0">
                  <a:pos x="connsiteX0" y="connsiteY0"/>
                </a:cxn>
                <a:cxn ang="0">
                  <a:pos x="connsiteX1" y="connsiteY1"/>
                </a:cxn>
                <a:cxn ang="0">
                  <a:pos x="connsiteX2" y="connsiteY2"/>
                </a:cxn>
                <a:cxn ang="0">
                  <a:pos x="connsiteX3" y="connsiteY3"/>
                </a:cxn>
              </a:cxnLst>
              <a:rect l="l" t="t" r="r" b="b"/>
              <a:pathLst>
                <a:path w="45243" h="226028">
                  <a:moveTo>
                    <a:pt x="0" y="0"/>
                  </a:moveTo>
                  <a:lnTo>
                    <a:pt x="45244" y="0"/>
                  </a:lnTo>
                  <a:lnTo>
                    <a:pt x="45244" y="226028"/>
                  </a:lnTo>
                  <a:lnTo>
                    <a:pt x="0" y="226028"/>
                  </a:lnTo>
                  <a:close/>
                </a:path>
              </a:pathLst>
            </a:custGeom>
            <a:grpFill/>
            <a:ln w="9525" cap="flat">
              <a:no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id="{FF4A25A8-D761-4E20-B03B-67E69CAA8AF8}"/>
                </a:ext>
              </a:extLst>
            </p:cNvPr>
            <p:cNvSpPr/>
            <p:nvPr/>
          </p:nvSpPr>
          <p:spPr>
            <a:xfrm>
              <a:off x="5935980" y="4173188"/>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id="{8A2DB94C-2D7B-4BA4-902C-216BD16BBE8F}"/>
                </a:ext>
              </a:extLst>
            </p:cNvPr>
            <p:cNvSpPr/>
            <p:nvPr/>
          </p:nvSpPr>
          <p:spPr>
            <a:xfrm>
              <a:off x="5981223" y="2636043"/>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id="{77442C4D-2BA3-4B69-9763-DE45497A9B5B}"/>
                </a:ext>
              </a:extLst>
            </p:cNvPr>
            <p:cNvSpPr/>
            <p:nvPr/>
          </p:nvSpPr>
          <p:spPr>
            <a:xfrm>
              <a:off x="5981223" y="2726436"/>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31" name="Freeform: Shape 230">
              <a:extLst>
                <a:ext uri="{FF2B5EF4-FFF2-40B4-BE49-F238E27FC236}">
                  <a16:creationId xmlns:a16="http://schemas.microsoft.com/office/drawing/2014/main" id="{E7CB0B05-6372-42F7-ACF1-4FDD95DC83DA}"/>
                </a:ext>
              </a:extLst>
            </p:cNvPr>
            <p:cNvSpPr/>
            <p:nvPr/>
          </p:nvSpPr>
          <p:spPr>
            <a:xfrm>
              <a:off x="5981223" y="2816828"/>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id="{81167027-7AA1-4125-B01F-2B4E0BA69A2B}"/>
                </a:ext>
              </a:extLst>
            </p:cNvPr>
            <p:cNvSpPr/>
            <p:nvPr/>
          </p:nvSpPr>
          <p:spPr>
            <a:xfrm>
              <a:off x="5981223" y="3133344"/>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id="{2EF307EB-F379-40BC-9532-1AF48D64420C}"/>
                </a:ext>
              </a:extLst>
            </p:cNvPr>
            <p:cNvSpPr/>
            <p:nvPr/>
          </p:nvSpPr>
          <p:spPr>
            <a:xfrm>
              <a:off x="5981223" y="3314223"/>
              <a:ext cx="45243" cy="316515"/>
            </a:xfrm>
            <a:custGeom>
              <a:avLst/>
              <a:gdLst>
                <a:gd name="connsiteX0" fmla="*/ 0 w 45243"/>
                <a:gd name="connsiteY0" fmla="*/ 0 h 316515"/>
                <a:gd name="connsiteX1" fmla="*/ 45244 w 45243"/>
                <a:gd name="connsiteY1" fmla="*/ 0 h 316515"/>
                <a:gd name="connsiteX2" fmla="*/ 45244 w 45243"/>
                <a:gd name="connsiteY2" fmla="*/ 316516 h 316515"/>
                <a:gd name="connsiteX3" fmla="*/ 0 w 45243"/>
                <a:gd name="connsiteY3" fmla="*/ 316516 h 316515"/>
              </a:gdLst>
              <a:ahLst/>
              <a:cxnLst>
                <a:cxn ang="0">
                  <a:pos x="connsiteX0" y="connsiteY0"/>
                </a:cxn>
                <a:cxn ang="0">
                  <a:pos x="connsiteX1" y="connsiteY1"/>
                </a:cxn>
                <a:cxn ang="0">
                  <a:pos x="connsiteX2" y="connsiteY2"/>
                </a:cxn>
                <a:cxn ang="0">
                  <a:pos x="connsiteX3" y="connsiteY3"/>
                </a:cxn>
              </a:cxnLst>
              <a:rect l="l" t="t" r="r" b="b"/>
              <a:pathLst>
                <a:path w="45243" h="316515">
                  <a:moveTo>
                    <a:pt x="0" y="0"/>
                  </a:moveTo>
                  <a:lnTo>
                    <a:pt x="45244" y="0"/>
                  </a:lnTo>
                  <a:lnTo>
                    <a:pt x="45244" y="316516"/>
                  </a:lnTo>
                  <a:lnTo>
                    <a:pt x="0" y="316516"/>
                  </a:lnTo>
                  <a:close/>
                </a:path>
              </a:pathLst>
            </a:custGeom>
            <a:grpFill/>
            <a:ln w="9525" cap="flat">
              <a:noFill/>
              <a:prstDash val="solid"/>
              <a:miter/>
            </a:ln>
          </p:spPr>
          <p:txBody>
            <a:bodyPr rtlCol="0" anchor="ctr"/>
            <a:lstStyle/>
            <a:p>
              <a:endParaRPr lang="en-US"/>
            </a:p>
          </p:txBody>
        </p:sp>
        <p:sp>
          <p:nvSpPr>
            <p:cNvPr id="234" name="Freeform: Shape 233">
              <a:extLst>
                <a:ext uri="{FF2B5EF4-FFF2-40B4-BE49-F238E27FC236}">
                  <a16:creationId xmlns:a16="http://schemas.microsoft.com/office/drawing/2014/main" id="{EC4DEDA0-4E9F-4436-A74C-07B637713210}"/>
                </a:ext>
              </a:extLst>
            </p:cNvPr>
            <p:cNvSpPr/>
            <p:nvPr/>
          </p:nvSpPr>
          <p:spPr>
            <a:xfrm>
              <a:off x="5981223" y="3901916"/>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35" name="Freeform: Shape 234">
              <a:extLst>
                <a:ext uri="{FF2B5EF4-FFF2-40B4-BE49-F238E27FC236}">
                  <a16:creationId xmlns:a16="http://schemas.microsoft.com/office/drawing/2014/main" id="{BFAD9609-E978-4F12-9119-6778C0B6C988}"/>
                </a:ext>
              </a:extLst>
            </p:cNvPr>
            <p:cNvSpPr/>
            <p:nvPr/>
          </p:nvSpPr>
          <p:spPr>
            <a:xfrm>
              <a:off x="5981223" y="4037552"/>
              <a:ext cx="45243" cy="226028"/>
            </a:xfrm>
            <a:custGeom>
              <a:avLst/>
              <a:gdLst>
                <a:gd name="connsiteX0" fmla="*/ 0 w 45243"/>
                <a:gd name="connsiteY0" fmla="*/ 0 h 226028"/>
                <a:gd name="connsiteX1" fmla="*/ 45244 w 45243"/>
                <a:gd name="connsiteY1" fmla="*/ 0 h 226028"/>
                <a:gd name="connsiteX2" fmla="*/ 45244 w 45243"/>
                <a:gd name="connsiteY2" fmla="*/ 226028 h 226028"/>
                <a:gd name="connsiteX3" fmla="*/ 0 w 45243"/>
                <a:gd name="connsiteY3" fmla="*/ 226028 h 226028"/>
              </a:gdLst>
              <a:ahLst/>
              <a:cxnLst>
                <a:cxn ang="0">
                  <a:pos x="connsiteX0" y="connsiteY0"/>
                </a:cxn>
                <a:cxn ang="0">
                  <a:pos x="connsiteX1" y="connsiteY1"/>
                </a:cxn>
                <a:cxn ang="0">
                  <a:pos x="connsiteX2" y="connsiteY2"/>
                </a:cxn>
                <a:cxn ang="0">
                  <a:pos x="connsiteX3" y="connsiteY3"/>
                </a:cxn>
              </a:cxnLst>
              <a:rect l="l" t="t" r="r" b="b"/>
              <a:pathLst>
                <a:path w="45243" h="226028">
                  <a:moveTo>
                    <a:pt x="0" y="0"/>
                  </a:moveTo>
                  <a:lnTo>
                    <a:pt x="45244" y="0"/>
                  </a:lnTo>
                  <a:lnTo>
                    <a:pt x="45244" y="226028"/>
                  </a:lnTo>
                  <a:lnTo>
                    <a:pt x="0" y="226028"/>
                  </a:lnTo>
                  <a:close/>
                </a:path>
              </a:pathLst>
            </a:custGeom>
            <a:grpFill/>
            <a:ln w="9525" cap="flat">
              <a:no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id="{8E937186-E291-404A-8A97-CC27437DE457}"/>
                </a:ext>
              </a:extLst>
            </p:cNvPr>
            <p:cNvSpPr/>
            <p:nvPr/>
          </p:nvSpPr>
          <p:spPr>
            <a:xfrm>
              <a:off x="6026372" y="2636043"/>
              <a:ext cx="45243" cy="135636"/>
            </a:xfrm>
            <a:custGeom>
              <a:avLst/>
              <a:gdLst>
                <a:gd name="connsiteX0" fmla="*/ 0 w 45243"/>
                <a:gd name="connsiteY0" fmla="*/ 0 h 135636"/>
                <a:gd name="connsiteX1" fmla="*/ 45244 w 45243"/>
                <a:gd name="connsiteY1" fmla="*/ 0 h 135636"/>
                <a:gd name="connsiteX2" fmla="*/ 45244 w 45243"/>
                <a:gd name="connsiteY2" fmla="*/ 135636 h 135636"/>
                <a:gd name="connsiteX3" fmla="*/ 0 w 45243"/>
                <a:gd name="connsiteY3" fmla="*/ 135636 h 135636"/>
              </a:gdLst>
              <a:ahLst/>
              <a:cxnLst>
                <a:cxn ang="0">
                  <a:pos x="connsiteX0" y="connsiteY0"/>
                </a:cxn>
                <a:cxn ang="0">
                  <a:pos x="connsiteX1" y="connsiteY1"/>
                </a:cxn>
                <a:cxn ang="0">
                  <a:pos x="connsiteX2" y="connsiteY2"/>
                </a:cxn>
                <a:cxn ang="0">
                  <a:pos x="connsiteX3" y="connsiteY3"/>
                </a:cxn>
              </a:cxnLst>
              <a:rect l="l" t="t" r="r" b="b"/>
              <a:pathLst>
                <a:path w="45243" h="135636">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237" name="Freeform: Shape 236">
              <a:extLst>
                <a:ext uri="{FF2B5EF4-FFF2-40B4-BE49-F238E27FC236}">
                  <a16:creationId xmlns:a16="http://schemas.microsoft.com/office/drawing/2014/main" id="{0AA4C15E-D902-44E6-B908-12080F5CDC9F}"/>
                </a:ext>
              </a:extLst>
            </p:cNvPr>
            <p:cNvSpPr/>
            <p:nvPr/>
          </p:nvSpPr>
          <p:spPr>
            <a:xfrm>
              <a:off x="6026372" y="2816828"/>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38" name="Freeform: Shape 237">
              <a:extLst>
                <a:ext uri="{FF2B5EF4-FFF2-40B4-BE49-F238E27FC236}">
                  <a16:creationId xmlns:a16="http://schemas.microsoft.com/office/drawing/2014/main" id="{6D210A70-A6BE-495D-B8E1-6BAC3F6832D6}"/>
                </a:ext>
              </a:extLst>
            </p:cNvPr>
            <p:cNvSpPr/>
            <p:nvPr/>
          </p:nvSpPr>
          <p:spPr>
            <a:xfrm>
              <a:off x="6026372" y="2907315"/>
              <a:ext cx="45243" cy="135636"/>
            </a:xfrm>
            <a:custGeom>
              <a:avLst/>
              <a:gdLst>
                <a:gd name="connsiteX0" fmla="*/ 0 w 45243"/>
                <a:gd name="connsiteY0" fmla="*/ 0 h 135636"/>
                <a:gd name="connsiteX1" fmla="*/ 45244 w 45243"/>
                <a:gd name="connsiteY1" fmla="*/ 0 h 135636"/>
                <a:gd name="connsiteX2" fmla="*/ 45244 w 45243"/>
                <a:gd name="connsiteY2" fmla="*/ 135636 h 135636"/>
                <a:gd name="connsiteX3" fmla="*/ 0 w 45243"/>
                <a:gd name="connsiteY3" fmla="*/ 135636 h 135636"/>
              </a:gdLst>
              <a:ahLst/>
              <a:cxnLst>
                <a:cxn ang="0">
                  <a:pos x="connsiteX0" y="connsiteY0"/>
                </a:cxn>
                <a:cxn ang="0">
                  <a:pos x="connsiteX1" y="connsiteY1"/>
                </a:cxn>
                <a:cxn ang="0">
                  <a:pos x="connsiteX2" y="connsiteY2"/>
                </a:cxn>
                <a:cxn ang="0">
                  <a:pos x="connsiteX3" y="connsiteY3"/>
                </a:cxn>
              </a:cxnLst>
              <a:rect l="l" t="t" r="r" b="b"/>
              <a:pathLst>
                <a:path w="45243" h="135636">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id="{CC06BE57-CBFD-4388-8F90-69989938C972}"/>
                </a:ext>
              </a:extLst>
            </p:cNvPr>
            <p:cNvSpPr/>
            <p:nvPr/>
          </p:nvSpPr>
          <p:spPr>
            <a:xfrm>
              <a:off x="6026372" y="3223736"/>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40" name="Freeform: Shape 239">
              <a:extLst>
                <a:ext uri="{FF2B5EF4-FFF2-40B4-BE49-F238E27FC236}">
                  <a16:creationId xmlns:a16="http://schemas.microsoft.com/office/drawing/2014/main" id="{DCF63E03-3FF1-452D-876A-5F5C73C98145}"/>
                </a:ext>
              </a:extLst>
            </p:cNvPr>
            <p:cNvSpPr/>
            <p:nvPr/>
          </p:nvSpPr>
          <p:spPr>
            <a:xfrm>
              <a:off x="6026372" y="3314223"/>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41" name="Freeform: Shape 240">
              <a:extLst>
                <a:ext uri="{FF2B5EF4-FFF2-40B4-BE49-F238E27FC236}">
                  <a16:creationId xmlns:a16="http://schemas.microsoft.com/office/drawing/2014/main" id="{2342EFF5-CB13-48F9-9447-DE4DC04D6CC1}"/>
                </a:ext>
              </a:extLst>
            </p:cNvPr>
            <p:cNvSpPr/>
            <p:nvPr/>
          </p:nvSpPr>
          <p:spPr>
            <a:xfrm>
              <a:off x="6026372" y="3495008"/>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42" name="Freeform: Shape 241">
              <a:extLst>
                <a:ext uri="{FF2B5EF4-FFF2-40B4-BE49-F238E27FC236}">
                  <a16:creationId xmlns:a16="http://schemas.microsoft.com/office/drawing/2014/main" id="{0AD0234F-5E09-4066-8D90-73501FB61989}"/>
                </a:ext>
              </a:extLst>
            </p:cNvPr>
            <p:cNvSpPr/>
            <p:nvPr/>
          </p:nvSpPr>
          <p:spPr>
            <a:xfrm>
              <a:off x="6026372" y="3630644"/>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43" name="Freeform: Shape 242">
              <a:extLst>
                <a:ext uri="{FF2B5EF4-FFF2-40B4-BE49-F238E27FC236}">
                  <a16:creationId xmlns:a16="http://schemas.microsoft.com/office/drawing/2014/main" id="{5A24F507-6277-47BF-B881-74B89C370E5A}"/>
                </a:ext>
              </a:extLst>
            </p:cNvPr>
            <p:cNvSpPr/>
            <p:nvPr/>
          </p:nvSpPr>
          <p:spPr>
            <a:xfrm>
              <a:off x="6026372" y="376628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id="{77CEF514-F070-4C6B-B3CE-DD5E75971DF2}"/>
                </a:ext>
              </a:extLst>
            </p:cNvPr>
            <p:cNvSpPr/>
            <p:nvPr/>
          </p:nvSpPr>
          <p:spPr>
            <a:xfrm>
              <a:off x="6026372" y="3856767"/>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id="{57DB6494-51A6-4FED-821C-7A2993BEBA3A}"/>
                </a:ext>
              </a:extLst>
            </p:cNvPr>
            <p:cNvSpPr/>
            <p:nvPr/>
          </p:nvSpPr>
          <p:spPr>
            <a:xfrm>
              <a:off x="6026372" y="394716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46" name="Freeform: Shape 245">
              <a:extLst>
                <a:ext uri="{FF2B5EF4-FFF2-40B4-BE49-F238E27FC236}">
                  <a16:creationId xmlns:a16="http://schemas.microsoft.com/office/drawing/2014/main" id="{24386020-6153-4D2C-A0E6-9C403B6EC378}"/>
                </a:ext>
              </a:extLst>
            </p:cNvPr>
            <p:cNvSpPr/>
            <p:nvPr/>
          </p:nvSpPr>
          <p:spPr>
            <a:xfrm>
              <a:off x="6026372" y="403755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47" name="Freeform: Shape 246">
              <a:extLst>
                <a:ext uri="{FF2B5EF4-FFF2-40B4-BE49-F238E27FC236}">
                  <a16:creationId xmlns:a16="http://schemas.microsoft.com/office/drawing/2014/main" id="{676DBDFB-BE66-46E8-BC01-C7B1505D50D4}"/>
                </a:ext>
              </a:extLst>
            </p:cNvPr>
            <p:cNvSpPr/>
            <p:nvPr/>
          </p:nvSpPr>
          <p:spPr>
            <a:xfrm>
              <a:off x="6026372" y="421843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48" name="Freeform: Shape 247">
              <a:extLst>
                <a:ext uri="{FF2B5EF4-FFF2-40B4-BE49-F238E27FC236}">
                  <a16:creationId xmlns:a16="http://schemas.microsoft.com/office/drawing/2014/main" id="{E56A6E9B-076A-4244-8F0A-64B5B7E7BC77}"/>
                </a:ext>
              </a:extLst>
            </p:cNvPr>
            <p:cNvSpPr/>
            <p:nvPr/>
          </p:nvSpPr>
          <p:spPr>
            <a:xfrm>
              <a:off x="6071616" y="2590800"/>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id="{EF5F88A1-F231-4053-8914-740EBFC56C1C}"/>
                </a:ext>
              </a:extLst>
            </p:cNvPr>
            <p:cNvSpPr/>
            <p:nvPr/>
          </p:nvSpPr>
          <p:spPr>
            <a:xfrm>
              <a:off x="6071616" y="2726436"/>
              <a:ext cx="45243" cy="180879"/>
            </a:xfrm>
            <a:custGeom>
              <a:avLst/>
              <a:gdLst>
                <a:gd name="connsiteX0" fmla="*/ 0 w 45243"/>
                <a:gd name="connsiteY0" fmla="*/ 0 h 180879"/>
                <a:gd name="connsiteX1" fmla="*/ 45244 w 45243"/>
                <a:gd name="connsiteY1" fmla="*/ 0 h 180879"/>
                <a:gd name="connsiteX2" fmla="*/ 45244 w 45243"/>
                <a:gd name="connsiteY2" fmla="*/ 180880 h 180879"/>
                <a:gd name="connsiteX3" fmla="*/ 0 w 45243"/>
                <a:gd name="connsiteY3" fmla="*/ 180880 h 180879"/>
              </a:gdLst>
              <a:ahLst/>
              <a:cxnLst>
                <a:cxn ang="0">
                  <a:pos x="connsiteX0" y="connsiteY0"/>
                </a:cxn>
                <a:cxn ang="0">
                  <a:pos x="connsiteX1" y="connsiteY1"/>
                </a:cxn>
                <a:cxn ang="0">
                  <a:pos x="connsiteX2" y="connsiteY2"/>
                </a:cxn>
                <a:cxn ang="0">
                  <a:pos x="connsiteX3" y="connsiteY3"/>
                </a:cxn>
              </a:cxnLst>
              <a:rect l="l" t="t" r="r" b="b"/>
              <a:pathLst>
                <a:path w="45243" h="180879">
                  <a:moveTo>
                    <a:pt x="0" y="0"/>
                  </a:moveTo>
                  <a:lnTo>
                    <a:pt x="45244" y="0"/>
                  </a:lnTo>
                  <a:lnTo>
                    <a:pt x="45244" y="180880"/>
                  </a:lnTo>
                  <a:lnTo>
                    <a:pt x="0" y="180880"/>
                  </a:lnTo>
                  <a:close/>
                </a:path>
              </a:pathLst>
            </a:custGeom>
            <a:grpFill/>
            <a:ln w="9525" cap="flat">
              <a:noFill/>
              <a:prstDash val="solid"/>
              <a:miter/>
            </a:ln>
          </p:spPr>
          <p:txBody>
            <a:bodyPr rtlCol="0" anchor="ctr"/>
            <a:lstStyle/>
            <a:p>
              <a:endParaRPr lang="en-US"/>
            </a:p>
          </p:txBody>
        </p:sp>
        <p:sp>
          <p:nvSpPr>
            <p:cNvPr id="250" name="Freeform: Shape 249">
              <a:extLst>
                <a:ext uri="{FF2B5EF4-FFF2-40B4-BE49-F238E27FC236}">
                  <a16:creationId xmlns:a16="http://schemas.microsoft.com/office/drawing/2014/main" id="{228332C0-84CD-4E10-AAEC-C50DC1E02326}"/>
                </a:ext>
              </a:extLst>
            </p:cNvPr>
            <p:cNvSpPr/>
            <p:nvPr/>
          </p:nvSpPr>
          <p:spPr>
            <a:xfrm>
              <a:off x="6071616" y="308810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51" name="Freeform: Shape 250">
              <a:extLst>
                <a:ext uri="{FF2B5EF4-FFF2-40B4-BE49-F238E27FC236}">
                  <a16:creationId xmlns:a16="http://schemas.microsoft.com/office/drawing/2014/main" id="{9AC7425B-969F-420B-92EB-FE89F1DDEFE6}"/>
                </a:ext>
              </a:extLst>
            </p:cNvPr>
            <p:cNvSpPr/>
            <p:nvPr/>
          </p:nvSpPr>
          <p:spPr>
            <a:xfrm>
              <a:off x="6071616" y="3223736"/>
              <a:ext cx="45243" cy="180879"/>
            </a:xfrm>
            <a:custGeom>
              <a:avLst/>
              <a:gdLst>
                <a:gd name="connsiteX0" fmla="*/ 0 w 45243"/>
                <a:gd name="connsiteY0" fmla="*/ 0 h 180879"/>
                <a:gd name="connsiteX1" fmla="*/ 45244 w 45243"/>
                <a:gd name="connsiteY1" fmla="*/ 0 h 180879"/>
                <a:gd name="connsiteX2" fmla="*/ 45244 w 45243"/>
                <a:gd name="connsiteY2" fmla="*/ 180880 h 180879"/>
                <a:gd name="connsiteX3" fmla="*/ 0 w 45243"/>
                <a:gd name="connsiteY3" fmla="*/ 180880 h 180879"/>
              </a:gdLst>
              <a:ahLst/>
              <a:cxnLst>
                <a:cxn ang="0">
                  <a:pos x="connsiteX0" y="connsiteY0"/>
                </a:cxn>
                <a:cxn ang="0">
                  <a:pos x="connsiteX1" y="connsiteY1"/>
                </a:cxn>
                <a:cxn ang="0">
                  <a:pos x="connsiteX2" y="connsiteY2"/>
                </a:cxn>
                <a:cxn ang="0">
                  <a:pos x="connsiteX3" y="connsiteY3"/>
                </a:cxn>
              </a:cxnLst>
              <a:rect l="l" t="t" r="r" b="b"/>
              <a:pathLst>
                <a:path w="45243" h="180879">
                  <a:moveTo>
                    <a:pt x="0" y="0"/>
                  </a:moveTo>
                  <a:lnTo>
                    <a:pt x="45244" y="0"/>
                  </a:lnTo>
                  <a:lnTo>
                    <a:pt x="45244" y="180880"/>
                  </a:lnTo>
                  <a:lnTo>
                    <a:pt x="0" y="180880"/>
                  </a:lnTo>
                  <a:close/>
                </a:path>
              </a:pathLst>
            </a:custGeom>
            <a:grpFill/>
            <a:ln w="9525" cap="flat">
              <a:noFill/>
              <a:prstDash val="solid"/>
              <a:miter/>
            </a:ln>
          </p:spPr>
          <p:txBody>
            <a:bodyPr rtlCol="0" anchor="ctr"/>
            <a:lstStyle/>
            <a:p>
              <a:endParaRPr lang="en-US"/>
            </a:p>
          </p:txBody>
        </p:sp>
        <p:sp>
          <p:nvSpPr>
            <p:cNvPr id="252" name="Freeform: Shape 251">
              <a:extLst>
                <a:ext uri="{FF2B5EF4-FFF2-40B4-BE49-F238E27FC236}">
                  <a16:creationId xmlns:a16="http://schemas.microsoft.com/office/drawing/2014/main" id="{AB772DD8-51B4-4FEA-891A-FEE9C5F95423}"/>
                </a:ext>
              </a:extLst>
            </p:cNvPr>
            <p:cNvSpPr/>
            <p:nvPr/>
          </p:nvSpPr>
          <p:spPr>
            <a:xfrm>
              <a:off x="6071616" y="3449859"/>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53" name="Freeform: Shape 252">
              <a:extLst>
                <a:ext uri="{FF2B5EF4-FFF2-40B4-BE49-F238E27FC236}">
                  <a16:creationId xmlns:a16="http://schemas.microsoft.com/office/drawing/2014/main" id="{85E0BEEF-69BC-4072-B3B5-FBD8E3E0CDCC}"/>
                </a:ext>
              </a:extLst>
            </p:cNvPr>
            <p:cNvSpPr/>
            <p:nvPr/>
          </p:nvSpPr>
          <p:spPr>
            <a:xfrm>
              <a:off x="6071616" y="3766280"/>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54" name="Freeform: Shape 253">
              <a:extLst>
                <a:ext uri="{FF2B5EF4-FFF2-40B4-BE49-F238E27FC236}">
                  <a16:creationId xmlns:a16="http://schemas.microsoft.com/office/drawing/2014/main" id="{610698FF-0D44-4D76-937A-3FD58016ED0C}"/>
                </a:ext>
              </a:extLst>
            </p:cNvPr>
            <p:cNvSpPr/>
            <p:nvPr/>
          </p:nvSpPr>
          <p:spPr>
            <a:xfrm>
              <a:off x="6071616" y="3947160"/>
              <a:ext cx="45243" cy="180879"/>
            </a:xfrm>
            <a:custGeom>
              <a:avLst/>
              <a:gdLst>
                <a:gd name="connsiteX0" fmla="*/ 0 w 45243"/>
                <a:gd name="connsiteY0" fmla="*/ 0 h 180879"/>
                <a:gd name="connsiteX1" fmla="*/ 45244 w 45243"/>
                <a:gd name="connsiteY1" fmla="*/ 0 h 180879"/>
                <a:gd name="connsiteX2" fmla="*/ 45244 w 45243"/>
                <a:gd name="connsiteY2" fmla="*/ 180880 h 180879"/>
                <a:gd name="connsiteX3" fmla="*/ 0 w 45243"/>
                <a:gd name="connsiteY3" fmla="*/ 180880 h 180879"/>
              </a:gdLst>
              <a:ahLst/>
              <a:cxnLst>
                <a:cxn ang="0">
                  <a:pos x="connsiteX0" y="connsiteY0"/>
                </a:cxn>
                <a:cxn ang="0">
                  <a:pos x="connsiteX1" y="connsiteY1"/>
                </a:cxn>
                <a:cxn ang="0">
                  <a:pos x="connsiteX2" y="connsiteY2"/>
                </a:cxn>
                <a:cxn ang="0">
                  <a:pos x="connsiteX3" y="connsiteY3"/>
                </a:cxn>
              </a:cxnLst>
              <a:rect l="l" t="t" r="r" b="b"/>
              <a:pathLst>
                <a:path w="45243" h="180879">
                  <a:moveTo>
                    <a:pt x="0" y="0"/>
                  </a:moveTo>
                  <a:lnTo>
                    <a:pt x="45244" y="0"/>
                  </a:lnTo>
                  <a:lnTo>
                    <a:pt x="45244" y="180880"/>
                  </a:lnTo>
                  <a:lnTo>
                    <a:pt x="0" y="180880"/>
                  </a:lnTo>
                  <a:close/>
                </a:path>
              </a:pathLst>
            </a:custGeom>
            <a:grpFill/>
            <a:ln w="9525" cap="flat">
              <a:noFill/>
              <a:prstDash val="solid"/>
              <a:miter/>
            </a:ln>
          </p:spPr>
          <p:txBody>
            <a:bodyPr rtlCol="0" anchor="ctr"/>
            <a:lstStyle/>
            <a:p>
              <a:endParaRPr lang="en-US"/>
            </a:p>
          </p:txBody>
        </p:sp>
        <p:sp>
          <p:nvSpPr>
            <p:cNvPr id="255" name="Freeform: Shape 254">
              <a:extLst>
                <a:ext uri="{FF2B5EF4-FFF2-40B4-BE49-F238E27FC236}">
                  <a16:creationId xmlns:a16="http://schemas.microsoft.com/office/drawing/2014/main" id="{CB07BF04-E9CF-4C91-9693-4B8072C0A6FE}"/>
                </a:ext>
              </a:extLst>
            </p:cNvPr>
            <p:cNvSpPr/>
            <p:nvPr/>
          </p:nvSpPr>
          <p:spPr>
            <a:xfrm>
              <a:off x="6071616" y="4173188"/>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56" name="Freeform: Shape 255">
              <a:extLst>
                <a:ext uri="{FF2B5EF4-FFF2-40B4-BE49-F238E27FC236}">
                  <a16:creationId xmlns:a16="http://schemas.microsoft.com/office/drawing/2014/main" id="{68E1718A-7F5D-4476-A788-3667A7276C8F}"/>
                </a:ext>
              </a:extLst>
            </p:cNvPr>
            <p:cNvSpPr/>
            <p:nvPr/>
          </p:nvSpPr>
          <p:spPr>
            <a:xfrm>
              <a:off x="6116859" y="259080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57" name="Freeform: Shape 256">
              <a:extLst>
                <a:ext uri="{FF2B5EF4-FFF2-40B4-BE49-F238E27FC236}">
                  <a16:creationId xmlns:a16="http://schemas.microsoft.com/office/drawing/2014/main" id="{C645A381-ABAB-4783-B580-0DDF369D99C4}"/>
                </a:ext>
              </a:extLst>
            </p:cNvPr>
            <p:cNvSpPr/>
            <p:nvPr/>
          </p:nvSpPr>
          <p:spPr>
            <a:xfrm>
              <a:off x="6116859" y="2907315"/>
              <a:ext cx="45243" cy="226028"/>
            </a:xfrm>
            <a:custGeom>
              <a:avLst/>
              <a:gdLst>
                <a:gd name="connsiteX0" fmla="*/ 0 w 45243"/>
                <a:gd name="connsiteY0" fmla="*/ 0 h 226028"/>
                <a:gd name="connsiteX1" fmla="*/ 45244 w 45243"/>
                <a:gd name="connsiteY1" fmla="*/ 0 h 226028"/>
                <a:gd name="connsiteX2" fmla="*/ 45244 w 45243"/>
                <a:gd name="connsiteY2" fmla="*/ 226028 h 226028"/>
                <a:gd name="connsiteX3" fmla="*/ 0 w 45243"/>
                <a:gd name="connsiteY3" fmla="*/ 226028 h 226028"/>
              </a:gdLst>
              <a:ahLst/>
              <a:cxnLst>
                <a:cxn ang="0">
                  <a:pos x="connsiteX0" y="connsiteY0"/>
                </a:cxn>
                <a:cxn ang="0">
                  <a:pos x="connsiteX1" y="connsiteY1"/>
                </a:cxn>
                <a:cxn ang="0">
                  <a:pos x="connsiteX2" y="connsiteY2"/>
                </a:cxn>
                <a:cxn ang="0">
                  <a:pos x="connsiteX3" y="connsiteY3"/>
                </a:cxn>
              </a:cxnLst>
              <a:rect l="l" t="t" r="r" b="b"/>
              <a:pathLst>
                <a:path w="45243" h="226028">
                  <a:moveTo>
                    <a:pt x="0" y="0"/>
                  </a:moveTo>
                  <a:lnTo>
                    <a:pt x="45244" y="0"/>
                  </a:lnTo>
                  <a:lnTo>
                    <a:pt x="45244" y="226028"/>
                  </a:lnTo>
                  <a:lnTo>
                    <a:pt x="0" y="226028"/>
                  </a:lnTo>
                  <a:close/>
                </a:path>
              </a:pathLst>
            </a:custGeom>
            <a:grpFill/>
            <a:ln w="9525" cap="flat">
              <a:noFill/>
              <a:prstDash val="solid"/>
              <a:miter/>
            </a:ln>
          </p:spPr>
          <p:txBody>
            <a:bodyPr rtlCol="0" anchor="ctr"/>
            <a:lstStyle/>
            <a:p>
              <a:endParaRPr lang="en-US"/>
            </a:p>
          </p:txBody>
        </p:sp>
        <p:sp>
          <p:nvSpPr>
            <p:cNvPr id="258" name="Freeform: Shape 257">
              <a:extLst>
                <a:ext uri="{FF2B5EF4-FFF2-40B4-BE49-F238E27FC236}">
                  <a16:creationId xmlns:a16="http://schemas.microsoft.com/office/drawing/2014/main" id="{97E4DBAD-A4F9-48F6-A8AD-5B066A49A65D}"/>
                </a:ext>
              </a:extLst>
            </p:cNvPr>
            <p:cNvSpPr/>
            <p:nvPr/>
          </p:nvSpPr>
          <p:spPr>
            <a:xfrm>
              <a:off x="6116859" y="3178587"/>
              <a:ext cx="45243" cy="135636"/>
            </a:xfrm>
            <a:custGeom>
              <a:avLst/>
              <a:gdLst>
                <a:gd name="connsiteX0" fmla="*/ 0 w 45243"/>
                <a:gd name="connsiteY0" fmla="*/ 0 h 135636"/>
                <a:gd name="connsiteX1" fmla="*/ 45244 w 45243"/>
                <a:gd name="connsiteY1" fmla="*/ 0 h 135636"/>
                <a:gd name="connsiteX2" fmla="*/ 45244 w 45243"/>
                <a:gd name="connsiteY2" fmla="*/ 135636 h 135636"/>
                <a:gd name="connsiteX3" fmla="*/ 0 w 45243"/>
                <a:gd name="connsiteY3" fmla="*/ 135636 h 135636"/>
              </a:gdLst>
              <a:ahLst/>
              <a:cxnLst>
                <a:cxn ang="0">
                  <a:pos x="connsiteX0" y="connsiteY0"/>
                </a:cxn>
                <a:cxn ang="0">
                  <a:pos x="connsiteX1" y="connsiteY1"/>
                </a:cxn>
                <a:cxn ang="0">
                  <a:pos x="connsiteX2" y="connsiteY2"/>
                </a:cxn>
                <a:cxn ang="0">
                  <a:pos x="connsiteX3" y="connsiteY3"/>
                </a:cxn>
              </a:cxnLst>
              <a:rect l="l" t="t" r="r" b="b"/>
              <a:pathLst>
                <a:path w="45243" h="135636">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259" name="Freeform: Shape 258">
              <a:extLst>
                <a:ext uri="{FF2B5EF4-FFF2-40B4-BE49-F238E27FC236}">
                  <a16:creationId xmlns:a16="http://schemas.microsoft.com/office/drawing/2014/main" id="{78DC0FA6-442A-4BD2-A76A-0375FB54375F}"/>
                </a:ext>
              </a:extLst>
            </p:cNvPr>
            <p:cNvSpPr/>
            <p:nvPr/>
          </p:nvSpPr>
          <p:spPr>
            <a:xfrm>
              <a:off x="6116859" y="3359372"/>
              <a:ext cx="45243" cy="271272"/>
            </a:xfrm>
            <a:custGeom>
              <a:avLst/>
              <a:gdLst>
                <a:gd name="connsiteX0" fmla="*/ 0 w 45243"/>
                <a:gd name="connsiteY0" fmla="*/ 0 h 271272"/>
                <a:gd name="connsiteX1" fmla="*/ 45244 w 45243"/>
                <a:gd name="connsiteY1" fmla="*/ 0 h 271272"/>
                <a:gd name="connsiteX2" fmla="*/ 45244 w 45243"/>
                <a:gd name="connsiteY2" fmla="*/ 271272 h 271272"/>
                <a:gd name="connsiteX3" fmla="*/ 0 w 45243"/>
                <a:gd name="connsiteY3" fmla="*/ 271272 h 271272"/>
              </a:gdLst>
              <a:ahLst/>
              <a:cxnLst>
                <a:cxn ang="0">
                  <a:pos x="connsiteX0" y="connsiteY0"/>
                </a:cxn>
                <a:cxn ang="0">
                  <a:pos x="connsiteX1" y="connsiteY1"/>
                </a:cxn>
                <a:cxn ang="0">
                  <a:pos x="connsiteX2" y="connsiteY2"/>
                </a:cxn>
                <a:cxn ang="0">
                  <a:pos x="connsiteX3" y="connsiteY3"/>
                </a:cxn>
              </a:cxnLst>
              <a:rect l="l" t="t" r="r" b="b"/>
              <a:pathLst>
                <a:path w="45243" h="271272">
                  <a:moveTo>
                    <a:pt x="0" y="0"/>
                  </a:moveTo>
                  <a:lnTo>
                    <a:pt x="45244" y="0"/>
                  </a:lnTo>
                  <a:lnTo>
                    <a:pt x="45244" y="271272"/>
                  </a:lnTo>
                  <a:lnTo>
                    <a:pt x="0" y="271272"/>
                  </a:lnTo>
                  <a:close/>
                </a:path>
              </a:pathLst>
            </a:custGeom>
            <a:grpFill/>
            <a:ln w="9525" cap="flat">
              <a:noFill/>
              <a:prstDash val="solid"/>
              <a:miter/>
            </a:ln>
          </p:spPr>
          <p:txBody>
            <a:bodyPr rtlCol="0" anchor="ctr"/>
            <a:lstStyle/>
            <a:p>
              <a:endParaRPr lang="en-US"/>
            </a:p>
          </p:txBody>
        </p:sp>
        <p:sp>
          <p:nvSpPr>
            <p:cNvPr id="260" name="Freeform: Shape 259">
              <a:extLst>
                <a:ext uri="{FF2B5EF4-FFF2-40B4-BE49-F238E27FC236}">
                  <a16:creationId xmlns:a16="http://schemas.microsoft.com/office/drawing/2014/main" id="{D5E056AF-6A75-4BA9-8600-CFD339D7B215}"/>
                </a:ext>
              </a:extLst>
            </p:cNvPr>
            <p:cNvSpPr/>
            <p:nvPr/>
          </p:nvSpPr>
          <p:spPr>
            <a:xfrm>
              <a:off x="6116859" y="3721131"/>
              <a:ext cx="45243" cy="135635"/>
            </a:xfrm>
            <a:custGeom>
              <a:avLst/>
              <a:gdLst>
                <a:gd name="connsiteX0" fmla="*/ 0 w 45243"/>
                <a:gd name="connsiteY0" fmla="*/ 0 h 135635"/>
                <a:gd name="connsiteX1" fmla="*/ 45244 w 45243"/>
                <a:gd name="connsiteY1" fmla="*/ 0 h 135635"/>
                <a:gd name="connsiteX2" fmla="*/ 45244 w 45243"/>
                <a:gd name="connsiteY2" fmla="*/ 135636 h 135635"/>
                <a:gd name="connsiteX3" fmla="*/ 0 w 45243"/>
                <a:gd name="connsiteY3" fmla="*/ 135636 h 135635"/>
              </a:gdLst>
              <a:ahLst/>
              <a:cxnLst>
                <a:cxn ang="0">
                  <a:pos x="connsiteX0" y="connsiteY0"/>
                </a:cxn>
                <a:cxn ang="0">
                  <a:pos x="connsiteX1" y="connsiteY1"/>
                </a:cxn>
                <a:cxn ang="0">
                  <a:pos x="connsiteX2" y="connsiteY2"/>
                </a:cxn>
                <a:cxn ang="0">
                  <a:pos x="connsiteX3" y="connsiteY3"/>
                </a:cxn>
              </a:cxnLst>
              <a:rect l="l" t="t" r="r" b="b"/>
              <a:pathLst>
                <a:path w="45243" h="135635">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261" name="Freeform: Shape 260">
              <a:extLst>
                <a:ext uri="{FF2B5EF4-FFF2-40B4-BE49-F238E27FC236}">
                  <a16:creationId xmlns:a16="http://schemas.microsoft.com/office/drawing/2014/main" id="{DF627307-A5C7-43DB-B823-450A5F447A99}"/>
                </a:ext>
              </a:extLst>
            </p:cNvPr>
            <p:cNvSpPr/>
            <p:nvPr/>
          </p:nvSpPr>
          <p:spPr>
            <a:xfrm>
              <a:off x="6116859" y="3901916"/>
              <a:ext cx="45243" cy="135636"/>
            </a:xfrm>
            <a:custGeom>
              <a:avLst/>
              <a:gdLst>
                <a:gd name="connsiteX0" fmla="*/ 0 w 45243"/>
                <a:gd name="connsiteY0" fmla="*/ 0 h 135636"/>
                <a:gd name="connsiteX1" fmla="*/ 45244 w 45243"/>
                <a:gd name="connsiteY1" fmla="*/ 0 h 135636"/>
                <a:gd name="connsiteX2" fmla="*/ 45244 w 45243"/>
                <a:gd name="connsiteY2" fmla="*/ 135636 h 135636"/>
                <a:gd name="connsiteX3" fmla="*/ 0 w 45243"/>
                <a:gd name="connsiteY3" fmla="*/ 135636 h 135636"/>
              </a:gdLst>
              <a:ahLst/>
              <a:cxnLst>
                <a:cxn ang="0">
                  <a:pos x="connsiteX0" y="connsiteY0"/>
                </a:cxn>
                <a:cxn ang="0">
                  <a:pos x="connsiteX1" y="connsiteY1"/>
                </a:cxn>
                <a:cxn ang="0">
                  <a:pos x="connsiteX2" y="connsiteY2"/>
                </a:cxn>
                <a:cxn ang="0">
                  <a:pos x="connsiteX3" y="connsiteY3"/>
                </a:cxn>
              </a:cxnLst>
              <a:rect l="l" t="t" r="r" b="b"/>
              <a:pathLst>
                <a:path w="45243" h="135636">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262" name="Freeform: Shape 261">
              <a:extLst>
                <a:ext uri="{FF2B5EF4-FFF2-40B4-BE49-F238E27FC236}">
                  <a16:creationId xmlns:a16="http://schemas.microsoft.com/office/drawing/2014/main" id="{D52FBF48-FDBE-4018-A0C2-E3BC2DBE591A}"/>
                </a:ext>
              </a:extLst>
            </p:cNvPr>
            <p:cNvSpPr/>
            <p:nvPr/>
          </p:nvSpPr>
          <p:spPr>
            <a:xfrm>
              <a:off x="6116859" y="4082796"/>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63" name="Freeform: Shape 262">
              <a:extLst>
                <a:ext uri="{FF2B5EF4-FFF2-40B4-BE49-F238E27FC236}">
                  <a16:creationId xmlns:a16="http://schemas.microsoft.com/office/drawing/2014/main" id="{29FE7C6D-65EE-42D6-842A-1BC5F4AB109D}"/>
                </a:ext>
              </a:extLst>
            </p:cNvPr>
            <p:cNvSpPr/>
            <p:nvPr/>
          </p:nvSpPr>
          <p:spPr>
            <a:xfrm>
              <a:off x="6116859" y="421843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64" name="Freeform: Shape 263">
              <a:extLst>
                <a:ext uri="{FF2B5EF4-FFF2-40B4-BE49-F238E27FC236}">
                  <a16:creationId xmlns:a16="http://schemas.microsoft.com/office/drawing/2014/main" id="{0977E8D6-2D45-42C0-AED2-62A53F29906F}"/>
                </a:ext>
              </a:extLst>
            </p:cNvPr>
            <p:cNvSpPr/>
            <p:nvPr/>
          </p:nvSpPr>
          <p:spPr>
            <a:xfrm>
              <a:off x="6162008" y="259080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65" name="Freeform: Shape 264">
              <a:extLst>
                <a:ext uri="{FF2B5EF4-FFF2-40B4-BE49-F238E27FC236}">
                  <a16:creationId xmlns:a16="http://schemas.microsoft.com/office/drawing/2014/main" id="{A1FBEFC8-2E91-425E-B1E2-6FF4144255DE}"/>
                </a:ext>
              </a:extLst>
            </p:cNvPr>
            <p:cNvSpPr/>
            <p:nvPr/>
          </p:nvSpPr>
          <p:spPr>
            <a:xfrm>
              <a:off x="6162008" y="2771679"/>
              <a:ext cx="45243" cy="135635"/>
            </a:xfrm>
            <a:custGeom>
              <a:avLst/>
              <a:gdLst>
                <a:gd name="connsiteX0" fmla="*/ 0 w 45243"/>
                <a:gd name="connsiteY0" fmla="*/ 0 h 135635"/>
                <a:gd name="connsiteX1" fmla="*/ 45244 w 45243"/>
                <a:gd name="connsiteY1" fmla="*/ 0 h 135635"/>
                <a:gd name="connsiteX2" fmla="*/ 45244 w 45243"/>
                <a:gd name="connsiteY2" fmla="*/ 135636 h 135635"/>
                <a:gd name="connsiteX3" fmla="*/ 0 w 45243"/>
                <a:gd name="connsiteY3" fmla="*/ 135636 h 135635"/>
              </a:gdLst>
              <a:ahLst/>
              <a:cxnLst>
                <a:cxn ang="0">
                  <a:pos x="connsiteX0" y="connsiteY0"/>
                </a:cxn>
                <a:cxn ang="0">
                  <a:pos x="connsiteX1" y="connsiteY1"/>
                </a:cxn>
                <a:cxn ang="0">
                  <a:pos x="connsiteX2" y="connsiteY2"/>
                </a:cxn>
                <a:cxn ang="0">
                  <a:pos x="connsiteX3" y="connsiteY3"/>
                </a:cxn>
              </a:cxnLst>
              <a:rect l="l" t="t" r="r" b="b"/>
              <a:pathLst>
                <a:path w="45243" h="135635">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266" name="Freeform: Shape 265">
              <a:extLst>
                <a:ext uri="{FF2B5EF4-FFF2-40B4-BE49-F238E27FC236}">
                  <a16:creationId xmlns:a16="http://schemas.microsoft.com/office/drawing/2014/main" id="{6144BB9B-9FA9-48A3-A5FC-653021F4056D}"/>
                </a:ext>
              </a:extLst>
            </p:cNvPr>
            <p:cNvSpPr/>
            <p:nvPr/>
          </p:nvSpPr>
          <p:spPr>
            <a:xfrm>
              <a:off x="6162008" y="2997708"/>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67" name="Freeform: Shape 266">
              <a:extLst>
                <a:ext uri="{FF2B5EF4-FFF2-40B4-BE49-F238E27FC236}">
                  <a16:creationId xmlns:a16="http://schemas.microsoft.com/office/drawing/2014/main" id="{EB74ECA7-0EAD-47E6-9317-22026635F001}"/>
                </a:ext>
              </a:extLst>
            </p:cNvPr>
            <p:cNvSpPr/>
            <p:nvPr/>
          </p:nvSpPr>
          <p:spPr>
            <a:xfrm>
              <a:off x="6162008" y="308810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68" name="Freeform: Shape 267">
              <a:extLst>
                <a:ext uri="{FF2B5EF4-FFF2-40B4-BE49-F238E27FC236}">
                  <a16:creationId xmlns:a16="http://schemas.microsoft.com/office/drawing/2014/main" id="{0299CA8C-0363-4D6F-9945-1F4E611A3E1D}"/>
                </a:ext>
              </a:extLst>
            </p:cNvPr>
            <p:cNvSpPr/>
            <p:nvPr/>
          </p:nvSpPr>
          <p:spPr>
            <a:xfrm>
              <a:off x="6162008" y="3178587"/>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69" name="Freeform: Shape 268">
              <a:extLst>
                <a:ext uri="{FF2B5EF4-FFF2-40B4-BE49-F238E27FC236}">
                  <a16:creationId xmlns:a16="http://schemas.microsoft.com/office/drawing/2014/main" id="{7A360274-7489-4A37-BABF-2E8BFE4956F9}"/>
                </a:ext>
              </a:extLst>
            </p:cNvPr>
            <p:cNvSpPr/>
            <p:nvPr/>
          </p:nvSpPr>
          <p:spPr>
            <a:xfrm>
              <a:off x="6162008" y="3268980"/>
              <a:ext cx="45243" cy="135635"/>
            </a:xfrm>
            <a:custGeom>
              <a:avLst/>
              <a:gdLst>
                <a:gd name="connsiteX0" fmla="*/ 0 w 45243"/>
                <a:gd name="connsiteY0" fmla="*/ 0 h 135635"/>
                <a:gd name="connsiteX1" fmla="*/ 45244 w 45243"/>
                <a:gd name="connsiteY1" fmla="*/ 0 h 135635"/>
                <a:gd name="connsiteX2" fmla="*/ 45244 w 45243"/>
                <a:gd name="connsiteY2" fmla="*/ 135636 h 135635"/>
                <a:gd name="connsiteX3" fmla="*/ 0 w 45243"/>
                <a:gd name="connsiteY3" fmla="*/ 135636 h 135635"/>
              </a:gdLst>
              <a:ahLst/>
              <a:cxnLst>
                <a:cxn ang="0">
                  <a:pos x="connsiteX0" y="connsiteY0"/>
                </a:cxn>
                <a:cxn ang="0">
                  <a:pos x="connsiteX1" y="connsiteY1"/>
                </a:cxn>
                <a:cxn ang="0">
                  <a:pos x="connsiteX2" y="connsiteY2"/>
                </a:cxn>
                <a:cxn ang="0">
                  <a:pos x="connsiteX3" y="connsiteY3"/>
                </a:cxn>
              </a:cxnLst>
              <a:rect l="l" t="t" r="r" b="b"/>
              <a:pathLst>
                <a:path w="45243" h="135635">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270" name="Freeform: Shape 269">
              <a:extLst>
                <a:ext uri="{FF2B5EF4-FFF2-40B4-BE49-F238E27FC236}">
                  <a16:creationId xmlns:a16="http://schemas.microsoft.com/office/drawing/2014/main" id="{E379B98B-E6D8-42DF-93D9-734B51532423}"/>
                </a:ext>
              </a:extLst>
            </p:cNvPr>
            <p:cNvSpPr/>
            <p:nvPr/>
          </p:nvSpPr>
          <p:spPr>
            <a:xfrm>
              <a:off x="6162008" y="3449859"/>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71" name="Freeform: Shape 270">
              <a:extLst>
                <a:ext uri="{FF2B5EF4-FFF2-40B4-BE49-F238E27FC236}">
                  <a16:creationId xmlns:a16="http://schemas.microsoft.com/office/drawing/2014/main" id="{F015B0E8-89C6-4D81-B750-08207985BACC}"/>
                </a:ext>
              </a:extLst>
            </p:cNvPr>
            <p:cNvSpPr/>
            <p:nvPr/>
          </p:nvSpPr>
          <p:spPr>
            <a:xfrm>
              <a:off x="6162008" y="3630644"/>
              <a:ext cx="45243" cy="316515"/>
            </a:xfrm>
            <a:custGeom>
              <a:avLst/>
              <a:gdLst>
                <a:gd name="connsiteX0" fmla="*/ 0 w 45243"/>
                <a:gd name="connsiteY0" fmla="*/ 0 h 316515"/>
                <a:gd name="connsiteX1" fmla="*/ 45244 w 45243"/>
                <a:gd name="connsiteY1" fmla="*/ 0 h 316515"/>
                <a:gd name="connsiteX2" fmla="*/ 45244 w 45243"/>
                <a:gd name="connsiteY2" fmla="*/ 316516 h 316515"/>
                <a:gd name="connsiteX3" fmla="*/ 0 w 45243"/>
                <a:gd name="connsiteY3" fmla="*/ 316516 h 316515"/>
              </a:gdLst>
              <a:ahLst/>
              <a:cxnLst>
                <a:cxn ang="0">
                  <a:pos x="connsiteX0" y="connsiteY0"/>
                </a:cxn>
                <a:cxn ang="0">
                  <a:pos x="connsiteX1" y="connsiteY1"/>
                </a:cxn>
                <a:cxn ang="0">
                  <a:pos x="connsiteX2" y="connsiteY2"/>
                </a:cxn>
                <a:cxn ang="0">
                  <a:pos x="connsiteX3" y="connsiteY3"/>
                </a:cxn>
              </a:cxnLst>
              <a:rect l="l" t="t" r="r" b="b"/>
              <a:pathLst>
                <a:path w="45243" h="316515">
                  <a:moveTo>
                    <a:pt x="0" y="0"/>
                  </a:moveTo>
                  <a:lnTo>
                    <a:pt x="45244" y="0"/>
                  </a:lnTo>
                  <a:lnTo>
                    <a:pt x="45244" y="316516"/>
                  </a:lnTo>
                  <a:lnTo>
                    <a:pt x="0" y="316516"/>
                  </a:lnTo>
                  <a:close/>
                </a:path>
              </a:pathLst>
            </a:custGeom>
            <a:grpFill/>
            <a:ln w="9525" cap="flat">
              <a:noFill/>
              <a:prstDash val="solid"/>
              <a:miter/>
            </a:ln>
          </p:spPr>
          <p:txBody>
            <a:bodyPr rtlCol="0" anchor="ctr"/>
            <a:lstStyle/>
            <a:p>
              <a:endParaRPr lang="en-US"/>
            </a:p>
          </p:txBody>
        </p:sp>
        <p:sp>
          <p:nvSpPr>
            <p:cNvPr id="272" name="Freeform: Shape 271">
              <a:extLst>
                <a:ext uri="{FF2B5EF4-FFF2-40B4-BE49-F238E27FC236}">
                  <a16:creationId xmlns:a16="http://schemas.microsoft.com/office/drawing/2014/main" id="{4C0A2F2E-9093-4D43-ACCD-6A9CADDACAC6}"/>
                </a:ext>
              </a:extLst>
            </p:cNvPr>
            <p:cNvSpPr/>
            <p:nvPr/>
          </p:nvSpPr>
          <p:spPr>
            <a:xfrm>
              <a:off x="6162008" y="3992403"/>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73" name="Freeform: Shape 272">
              <a:extLst>
                <a:ext uri="{FF2B5EF4-FFF2-40B4-BE49-F238E27FC236}">
                  <a16:creationId xmlns:a16="http://schemas.microsoft.com/office/drawing/2014/main" id="{6BBBC949-BB73-4737-AA1A-04CBEDD0223E}"/>
                </a:ext>
              </a:extLst>
            </p:cNvPr>
            <p:cNvSpPr/>
            <p:nvPr/>
          </p:nvSpPr>
          <p:spPr>
            <a:xfrm>
              <a:off x="6162008" y="421843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74" name="Freeform: Shape 273">
              <a:extLst>
                <a:ext uri="{FF2B5EF4-FFF2-40B4-BE49-F238E27FC236}">
                  <a16:creationId xmlns:a16="http://schemas.microsoft.com/office/drawing/2014/main" id="{14B917A8-6B1D-4136-80E2-12B0CDBF9590}"/>
                </a:ext>
              </a:extLst>
            </p:cNvPr>
            <p:cNvSpPr/>
            <p:nvPr/>
          </p:nvSpPr>
          <p:spPr>
            <a:xfrm>
              <a:off x="6207252" y="259080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75" name="Freeform: Shape 274">
              <a:extLst>
                <a:ext uri="{FF2B5EF4-FFF2-40B4-BE49-F238E27FC236}">
                  <a16:creationId xmlns:a16="http://schemas.microsoft.com/office/drawing/2014/main" id="{B803396E-C53A-456D-BE30-248488A49B1D}"/>
                </a:ext>
              </a:extLst>
            </p:cNvPr>
            <p:cNvSpPr/>
            <p:nvPr/>
          </p:nvSpPr>
          <p:spPr>
            <a:xfrm>
              <a:off x="6207252" y="2681192"/>
              <a:ext cx="45243" cy="135636"/>
            </a:xfrm>
            <a:custGeom>
              <a:avLst/>
              <a:gdLst>
                <a:gd name="connsiteX0" fmla="*/ 0 w 45243"/>
                <a:gd name="connsiteY0" fmla="*/ 0 h 135636"/>
                <a:gd name="connsiteX1" fmla="*/ 45244 w 45243"/>
                <a:gd name="connsiteY1" fmla="*/ 0 h 135636"/>
                <a:gd name="connsiteX2" fmla="*/ 45244 w 45243"/>
                <a:gd name="connsiteY2" fmla="*/ 135636 h 135636"/>
                <a:gd name="connsiteX3" fmla="*/ 0 w 45243"/>
                <a:gd name="connsiteY3" fmla="*/ 135636 h 135636"/>
              </a:gdLst>
              <a:ahLst/>
              <a:cxnLst>
                <a:cxn ang="0">
                  <a:pos x="connsiteX0" y="connsiteY0"/>
                </a:cxn>
                <a:cxn ang="0">
                  <a:pos x="connsiteX1" y="connsiteY1"/>
                </a:cxn>
                <a:cxn ang="0">
                  <a:pos x="connsiteX2" y="connsiteY2"/>
                </a:cxn>
                <a:cxn ang="0">
                  <a:pos x="connsiteX3" y="connsiteY3"/>
                </a:cxn>
              </a:cxnLst>
              <a:rect l="l" t="t" r="r" b="b"/>
              <a:pathLst>
                <a:path w="45243" h="135636">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276" name="Freeform: Shape 275">
              <a:extLst>
                <a:ext uri="{FF2B5EF4-FFF2-40B4-BE49-F238E27FC236}">
                  <a16:creationId xmlns:a16="http://schemas.microsoft.com/office/drawing/2014/main" id="{220A46A8-DC8F-4860-85E4-6BDBE1964F70}"/>
                </a:ext>
              </a:extLst>
            </p:cNvPr>
            <p:cNvSpPr/>
            <p:nvPr/>
          </p:nvSpPr>
          <p:spPr>
            <a:xfrm>
              <a:off x="6207252" y="3178587"/>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77" name="Freeform: Shape 276">
              <a:extLst>
                <a:ext uri="{FF2B5EF4-FFF2-40B4-BE49-F238E27FC236}">
                  <a16:creationId xmlns:a16="http://schemas.microsoft.com/office/drawing/2014/main" id="{76E70E8A-FF58-4BE8-ABC1-A42D3D872B3D}"/>
                </a:ext>
              </a:extLst>
            </p:cNvPr>
            <p:cNvSpPr/>
            <p:nvPr/>
          </p:nvSpPr>
          <p:spPr>
            <a:xfrm>
              <a:off x="6207252" y="3404616"/>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78" name="Freeform: Shape 277">
              <a:extLst>
                <a:ext uri="{FF2B5EF4-FFF2-40B4-BE49-F238E27FC236}">
                  <a16:creationId xmlns:a16="http://schemas.microsoft.com/office/drawing/2014/main" id="{C2424306-16A7-4F05-A2D8-8F8B26DC9139}"/>
                </a:ext>
              </a:extLst>
            </p:cNvPr>
            <p:cNvSpPr/>
            <p:nvPr/>
          </p:nvSpPr>
          <p:spPr>
            <a:xfrm>
              <a:off x="6207252" y="354025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79" name="Freeform: Shape 278">
              <a:extLst>
                <a:ext uri="{FF2B5EF4-FFF2-40B4-BE49-F238E27FC236}">
                  <a16:creationId xmlns:a16="http://schemas.microsoft.com/office/drawing/2014/main" id="{D42AB436-56DB-47F8-8E08-005341481C9B}"/>
                </a:ext>
              </a:extLst>
            </p:cNvPr>
            <p:cNvSpPr/>
            <p:nvPr/>
          </p:nvSpPr>
          <p:spPr>
            <a:xfrm>
              <a:off x="6207252" y="3721131"/>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80" name="Freeform: Shape 279">
              <a:extLst>
                <a:ext uri="{FF2B5EF4-FFF2-40B4-BE49-F238E27FC236}">
                  <a16:creationId xmlns:a16="http://schemas.microsoft.com/office/drawing/2014/main" id="{9B6D721A-7735-42F3-BBD7-DB0DC4612199}"/>
                </a:ext>
              </a:extLst>
            </p:cNvPr>
            <p:cNvSpPr/>
            <p:nvPr/>
          </p:nvSpPr>
          <p:spPr>
            <a:xfrm>
              <a:off x="6207252" y="3901916"/>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81" name="Freeform: Shape 280">
              <a:extLst>
                <a:ext uri="{FF2B5EF4-FFF2-40B4-BE49-F238E27FC236}">
                  <a16:creationId xmlns:a16="http://schemas.microsoft.com/office/drawing/2014/main" id="{48031890-3267-40F9-8575-771FBD9B97C5}"/>
                </a:ext>
              </a:extLst>
            </p:cNvPr>
            <p:cNvSpPr/>
            <p:nvPr/>
          </p:nvSpPr>
          <p:spPr>
            <a:xfrm>
              <a:off x="6252495" y="259080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82" name="Freeform: Shape 281">
              <a:extLst>
                <a:ext uri="{FF2B5EF4-FFF2-40B4-BE49-F238E27FC236}">
                  <a16:creationId xmlns:a16="http://schemas.microsoft.com/office/drawing/2014/main" id="{AE387D93-22A1-4599-8EBF-07F81AA2F38B}"/>
                </a:ext>
              </a:extLst>
            </p:cNvPr>
            <p:cNvSpPr/>
            <p:nvPr/>
          </p:nvSpPr>
          <p:spPr>
            <a:xfrm>
              <a:off x="6252495" y="2726436"/>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83" name="Freeform: Shape 282">
              <a:extLst>
                <a:ext uri="{FF2B5EF4-FFF2-40B4-BE49-F238E27FC236}">
                  <a16:creationId xmlns:a16="http://schemas.microsoft.com/office/drawing/2014/main" id="{B1B5B3B0-1260-4CFD-AC5E-D2F3AC097082}"/>
                </a:ext>
              </a:extLst>
            </p:cNvPr>
            <p:cNvSpPr/>
            <p:nvPr/>
          </p:nvSpPr>
          <p:spPr>
            <a:xfrm>
              <a:off x="6252495" y="2862072"/>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84" name="Freeform: Shape 283">
              <a:extLst>
                <a:ext uri="{FF2B5EF4-FFF2-40B4-BE49-F238E27FC236}">
                  <a16:creationId xmlns:a16="http://schemas.microsoft.com/office/drawing/2014/main" id="{DF7D711D-36D8-4CE6-8F22-08C2118E2D94}"/>
                </a:ext>
              </a:extLst>
            </p:cNvPr>
            <p:cNvSpPr/>
            <p:nvPr/>
          </p:nvSpPr>
          <p:spPr>
            <a:xfrm>
              <a:off x="6252495" y="3042951"/>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85" name="Freeform: Shape 284">
              <a:extLst>
                <a:ext uri="{FF2B5EF4-FFF2-40B4-BE49-F238E27FC236}">
                  <a16:creationId xmlns:a16="http://schemas.microsoft.com/office/drawing/2014/main" id="{16A5EB78-8BBE-45A5-8099-8F97F11EED06}"/>
                </a:ext>
              </a:extLst>
            </p:cNvPr>
            <p:cNvSpPr/>
            <p:nvPr/>
          </p:nvSpPr>
          <p:spPr>
            <a:xfrm>
              <a:off x="6252495" y="3178587"/>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86" name="Freeform: Shape 285">
              <a:extLst>
                <a:ext uri="{FF2B5EF4-FFF2-40B4-BE49-F238E27FC236}">
                  <a16:creationId xmlns:a16="http://schemas.microsoft.com/office/drawing/2014/main" id="{7D75905F-6BB7-4357-A281-C390A10B0533}"/>
                </a:ext>
              </a:extLst>
            </p:cNvPr>
            <p:cNvSpPr/>
            <p:nvPr/>
          </p:nvSpPr>
          <p:spPr>
            <a:xfrm>
              <a:off x="6252495" y="3495008"/>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87" name="Freeform: Shape 286">
              <a:extLst>
                <a:ext uri="{FF2B5EF4-FFF2-40B4-BE49-F238E27FC236}">
                  <a16:creationId xmlns:a16="http://schemas.microsoft.com/office/drawing/2014/main" id="{9F452270-B7E4-4835-A523-C6395B1C6D02}"/>
                </a:ext>
              </a:extLst>
            </p:cNvPr>
            <p:cNvSpPr/>
            <p:nvPr/>
          </p:nvSpPr>
          <p:spPr>
            <a:xfrm>
              <a:off x="6252495" y="3630644"/>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88" name="Freeform: Shape 287">
              <a:extLst>
                <a:ext uri="{FF2B5EF4-FFF2-40B4-BE49-F238E27FC236}">
                  <a16:creationId xmlns:a16="http://schemas.microsoft.com/office/drawing/2014/main" id="{0C22494F-03E9-4804-90D3-98CF97D23188}"/>
                </a:ext>
              </a:extLst>
            </p:cNvPr>
            <p:cNvSpPr/>
            <p:nvPr/>
          </p:nvSpPr>
          <p:spPr>
            <a:xfrm>
              <a:off x="6252495" y="3992403"/>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289" name="Freeform: Shape 288">
              <a:extLst>
                <a:ext uri="{FF2B5EF4-FFF2-40B4-BE49-F238E27FC236}">
                  <a16:creationId xmlns:a16="http://schemas.microsoft.com/office/drawing/2014/main" id="{EC772698-9B93-41F0-BB23-05CF3949994B}"/>
                </a:ext>
              </a:extLst>
            </p:cNvPr>
            <p:cNvSpPr/>
            <p:nvPr/>
          </p:nvSpPr>
          <p:spPr>
            <a:xfrm>
              <a:off x="6252495" y="4128039"/>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90" name="Freeform: Shape 289">
              <a:extLst>
                <a:ext uri="{FF2B5EF4-FFF2-40B4-BE49-F238E27FC236}">
                  <a16:creationId xmlns:a16="http://schemas.microsoft.com/office/drawing/2014/main" id="{87E670FC-4140-49BF-B16E-D1A507422FC1}"/>
                </a:ext>
              </a:extLst>
            </p:cNvPr>
            <p:cNvSpPr/>
            <p:nvPr/>
          </p:nvSpPr>
          <p:spPr>
            <a:xfrm>
              <a:off x="6297644" y="2681192"/>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91" name="Freeform: Shape 290">
              <a:extLst>
                <a:ext uri="{FF2B5EF4-FFF2-40B4-BE49-F238E27FC236}">
                  <a16:creationId xmlns:a16="http://schemas.microsoft.com/office/drawing/2014/main" id="{1F127446-4C2B-4E44-BA32-382907B595E2}"/>
                </a:ext>
              </a:extLst>
            </p:cNvPr>
            <p:cNvSpPr/>
            <p:nvPr/>
          </p:nvSpPr>
          <p:spPr>
            <a:xfrm>
              <a:off x="6297644" y="2907315"/>
              <a:ext cx="45243" cy="226028"/>
            </a:xfrm>
            <a:custGeom>
              <a:avLst/>
              <a:gdLst>
                <a:gd name="connsiteX0" fmla="*/ 0 w 45243"/>
                <a:gd name="connsiteY0" fmla="*/ 0 h 226028"/>
                <a:gd name="connsiteX1" fmla="*/ 45244 w 45243"/>
                <a:gd name="connsiteY1" fmla="*/ 0 h 226028"/>
                <a:gd name="connsiteX2" fmla="*/ 45244 w 45243"/>
                <a:gd name="connsiteY2" fmla="*/ 226028 h 226028"/>
                <a:gd name="connsiteX3" fmla="*/ 0 w 45243"/>
                <a:gd name="connsiteY3" fmla="*/ 226028 h 226028"/>
              </a:gdLst>
              <a:ahLst/>
              <a:cxnLst>
                <a:cxn ang="0">
                  <a:pos x="connsiteX0" y="connsiteY0"/>
                </a:cxn>
                <a:cxn ang="0">
                  <a:pos x="connsiteX1" y="connsiteY1"/>
                </a:cxn>
                <a:cxn ang="0">
                  <a:pos x="connsiteX2" y="connsiteY2"/>
                </a:cxn>
                <a:cxn ang="0">
                  <a:pos x="connsiteX3" y="connsiteY3"/>
                </a:cxn>
              </a:cxnLst>
              <a:rect l="l" t="t" r="r" b="b"/>
              <a:pathLst>
                <a:path w="45243" h="226028">
                  <a:moveTo>
                    <a:pt x="0" y="0"/>
                  </a:moveTo>
                  <a:lnTo>
                    <a:pt x="45244" y="0"/>
                  </a:lnTo>
                  <a:lnTo>
                    <a:pt x="45244" y="226028"/>
                  </a:lnTo>
                  <a:lnTo>
                    <a:pt x="0" y="226028"/>
                  </a:lnTo>
                  <a:close/>
                </a:path>
              </a:pathLst>
            </a:custGeom>
            <a:grpFill/>
            <a:ln w="9525" cap="flat">
              <a:noFill/>
              <a:prstDash val="solid"/>
              <a:miter/>
            </a:ln>
          </p:spPr>
          <p:txBody>
            <a:bodyPr rtlCol="0" anchor="ctr"/>
            <a:lstStyle/>
            <a:p>
              <a:endParaRPr lang="en-US"/>
            </a:p>
          </p:txBody>
        </p:sp>
        <p:sp>
          <p:nvSpPr>
            <p:cNvPr id="292" name="Freeform: Shape 291">
              <a:extLst>
                <a:ext uri="{FF2B5EF4-FFF2-40B4-BE49-F238E27FC236}">
                  <a16:creationId xmlns:a16="http://schemas.microsoft.com/office/drawing/2014/main" id="{59203670-A3D4-486E-8E0B-83ECA6744FE5}"/>
                </a:ext>
              </a:extLst>
            </p:cNvPr>
            <p:cNvSpPr/>
            <p:nvPr/>
          </p:nvSpPr>
          <p:spPr>
            <a:xfrm>
              <a:off x="6297644" y="3178587"/>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93" name="Freeform: Shape 292">
              <a:extLst>
                <a:ext uri="{FF2B5EF4-FFF2-40B4-BE49-F238E27FC236}">
                  <a16:creationId xmlns:a16="http://schemas.microsoft.com/office/drawing/2014/main" id="{A45454CF-E05B-4C9C-ACB1-1111DFDA613A}"/>
                </a:ext>
              </a:extLst>
            </p:cNvPr>
            <p:cNvSpPr/>
            <p:nvPr/>
          </p:nvSpPr>
          <p:spPr>
            <a:xfrm>
              <a:off x="6297644" y="3314223"/>
              <a:ext cx="45243" cy="180879"/>
            </a:xfrm>
            <a:custGeom>
              <a:avLst/>
              <a:gdLst>
                <a:gd name="connsiteX0" fmla="*/ 0 w 45243"/>
                <a:gd name="connsiteY0" fmla="*/ 0 h 180879"/>
                <a:gd name="connsiteX1" fmla="*/ 45244 w 45243"/>
                <a:gd name="connsiteY1" fmla="*/ 0 h 180879"/>
                <a:gd name="connsiteX2" fmla="*/ 45244 w 45243"/>
                <a:gd name="connsiteY2" fmla="*/ 180880 h 180879"/>
                <a:gd name="connsiteX3" fmla="*/ 0 w 45243"/>
                <a:gd name="connsiteY3" fmla="*/ 180880 h 180879"/>
              </a:gdLst>
              <a:ahLst/>
              <a:cxnLst>
                <a:cxn ang="0">
                  <a:pos x="connsiteX0" y="connsiteY0"/>
                </a:cxn>
                <a:cxn ang="0">
                  <a:pos x="connsiteX1" y="connsiteY1"/>
                </a:cxn>
                <a:cxn ang="0">
                  <a:pos x="connsiteX2" y="connsiteY2"/>
                </a:cxn>
                <a:cxn ang="0">
                  <a:pos x="connsiteX3" y="connsiteY3"/>
                </a:cxn>
              </a:cxnLst>
              <a:rect l="l" t="t" r="r" b="b"/>
              <a:pathLst>
                <a:path w="45243" h="180879">
                  <a:moveTo>
                    <a:pt x="0" y="0"/>
                  </a:moveTo>
                  <a:lnTo>
                    <a:pt x="45244" y="0"/>
                  </a:lnTo>
                  <a:lnTo>
                    <a:pt x="45244" y="180880"/>
                  </a:lnTo>
                  <a:lnTo>
                    <a:pt x="0" y="180880"/>
                  </a:lnTo>
                  <a:close/>
                </a:path>
              </a:pathLst>
            </a:custGeom>
            <a:grpFill/>
            <a:ln w="9525" cap="flat">
              <a:noFill/>
              <a:prstDash val="solid"/>
              <a:miter/>
            </a:ln>
          </p:spPr>
          <p:txBody>
            <a:bodyPr rtlCol="0" anchor="ctr"/>
            <a:lstStyle/>
            <a:p>
              <a:endParaRPr lang="en-US"/>
            </a:p>
          </p:txBody>
        </p:sp>
        <p:sp>
          <p:nvSpPr>
            <p:cNvPr id="294" name="Freeform: Shape 293">
              <a:extLst>
                <a:ext uri="{FF2B5EF4-FFF2-40B4-BE49-F238E27FC236}">
                  <a16:creationId xmlns:a16="http://schemas.microsoft.com/office/drawing/2014/main" id="{32DBCFE5-86ED-4F90-BA06-CD557EF71438}"/>
                </a:ext>
              </a:extLst>
            </p:cNvPr>
            <p:cNvSpPr/>
            <p:nvPr/>
          </p:nvSpPr>
          <p:spPr>
            <a:xfrm>
              <a:off x="6297644" y="3540252"/>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95" name="Freeform: Shape 294">
              <a:extLst>
                <a:ext uri="{FF2B5EF4-FFF2-40B4-BE49-F238E27FC236}">
                  <a16:creationId xmlns:a16="http://schemas.microsoft.com/office/drawing/2014/main" id="{6D66EF6C-7DD1-45A9-BE00-CEDAA1485B74}"/>
                </a:ext>
              </a:extLst>
            </p:cNvPr>
            <p:cNvSpPr/>
            <p:nvPr/>
          </p:nvSpPr>
          <p:spPr>
            <a:xfrm>
              <a:off x="6297644" y="3721131"/>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96" name="Freeform: Shape 295">
              <a:extLst>
                <a:ext uri="{FF2B5EF4-FFF2-40B4-BE49-F238E27FC236}">
                  <a16:creationId xmlns:a16="http://schemas.microsoft.com/office/drawing/2014/main" id="{0852359A-C05A-43CB-95D7-6EBD80BA4F66}"/>
                </a:ext>
              </a:extLst>
            </p:cNvPr>
            <p:cNvSpPr/>
            <p:nvPr/>
          </p:nvSpPr>
          <p:spPr>
            <a:xfrm>
              <a:off x="6297644" y="3901916"/>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97" name="Freeform: Shape 296">
              <a:extLst>
                <a:ext uri="{FF2B5EF4-FFF2-40B4-BE49-F238E27FC236}">
                  <a16:creationId xmlns:a16="http://schemas.microsoft.com/office/drawing/2014/main" id="{FA338CDA-7AED-4EF8-8D6A-3033A7923F29}"/>
                </a:ext>
              </a:extLst>
            </p:cNvPr>
            <p:cNvSpPr/>
            <p:nvPr/>
          </p:nvSpPr>
          <p:spPr>
            <a:xfrm>
              <a:off x="6297644" y="4082796"/>
              <a:ext cx="45243" cy="135636"/>
            </a:xfrm>
            <a:custGeom>
              <a:avLst/>
              <a:gdLst>
                <a:gd name="connsiteX0" fmla="*/ 0 w 45243"/>
                <a:gd name="connsiteY0" fmla="*/ 0 h 135636"/>
                <a:gd name="connsiteX1" fmla="*/ 45244 w 45243"/>
                <a:gd name="connsiteY1" fmla="*/ 0 h 135636"/>
                <a:gd name="connsiteX2" fmla="*/ 45244 w 45243"/>
                <a:gd name="connsiteY2" fmla="*/ 135636 h 135636"/>
                <a:gd name="connsiteX3" fmla="*/ 0 w 45243"/>
                <a:gd name="connsiteY3" fmla="*/ 135636 h 135636"/>
              </a:gdLst>
              <a:ahLst/>
              <a:cxnLst>
                <a:cxn ang="0">
                  <a:pos x="connsiteX0" y="connsiteY0"/>
                </a:cxn>
                <a:cxn ang="0">
                  <a:pos x="connsiteX1" y="connsiteY1"/>
                </a:cxn>
                <a:cxn ang="0">
                  <a:pos x="connsiteX2" y="connsiteY2"/>
                </a:cxn>
                <a:cxn ang="0">
                  <a:pos x="connsiteX3" y="connsiteY3"/>
                </a:cxn>
              </a:cxnLst>
              <a:rect l="l" t="t" r="r" b="b"/>
              <a:pathLst>
                <a:path w="45243" h="135636">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298" name="Freeform: Shape 297">
              <a:extLst>
                <a:ext uri="{FF2B5EF4-FFF2-40B4-BE49-F238E27FC236}">
                  <a16:creationId xmlns:a16="http://schemas.microsoft.com/office/drawing/2014/main" id="{7C6A3B08-1535-4867-A504-D9696EC25873}"/>
                </a:ext>
              </a:extLst>
            </p:cNvPr>
            <p:cNvSpPr/>
            <p:nvPr/>
          </p:nvSpPr>
          <p:spPr>
            <a:xfrm>
              <a:off x="6342888" y="2816828"/>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299" name="Freeform: Shape 298">
              <a:extLst>
                <a:ext uri="{FF2B5EF4-FFF2-40B4-BE49-F238E27FC236}">
                  <a16:creationId xmlns:a16="http://schemas.microsoft.com/office/drawing/2014/main" id="{4B21FD3A-CCF4-4FA8-AA6D-1DAA7FCA31F5}"/>
                </a:ext>
              </a:extLst>
            </p:cNvPr>
            <p:cNvSpPr/>
            <p:nvPr/>
          </p:nvSpPr>
          <p:spPr>
            <a:xfrm>
              <a:off x="6342888" y="2952464"/>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300" name="Freeform: Shape 299">
              <a:extLst>
                <a:ext uri="{FF2B5EF4-FFF2-40B4-BE49-F238E27FC236}">
                  <a16:creationId xmlns:a16="http://schemas.microsoft.com/office/drawing/2014/main" id="{1E3B84BA-50F5-4618-AE9E-D76FE0BAD8A4}"/>
                </a:ext>
              </a:extLst>
            </p:cNvPr>
            <p:cNvSpPr/>
            <p:nvPr/>
          </p:nvSpPr>
          <p:spPr>
            <a:xfrm>
              <a:off x="6342888" y="3133344"/>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301" name="Freeform: Shape 300">
              <a:extLst>
                <a:ext uri="{FF2B5EF4-FFF2-40B4-BE49-F238E27FC236}">
                  <a16:creationId xmlns:a16="http://schemas.microsoft.com/office/drawing/2014/main" id="{A12BDFBD-F444-4CE5-96B7-C89E20CA1D54}"/>
                </a:ext>
              </a:extLst>
            </p:cNvPr>
            <p:cNvSpPr/>
            <p:nvPr/>
          </p:nvSpPr>
          <p:spPr>
            <a:xfrm>
              <a:off x="6342888" y="3268980"/>
              <a:ext cx="45243" cy="135635"/>
            </a:xfrm>
            <a:custGeom>
              <a:avLst/>
              <a:gdLst>
                <a:gd name="connsiteX0" fmla="*/ 0 w 45243"/>
                <a:gd name="connsiteY0" fmla="*/ 0 h 135635"/>
                <a:gd name="connsiteX1" fmla="*/ 45244 w 45243"/>
                <a:gd name="connsiteY1" fmla="*/ 0 h 135635"/>
                <a:gd name="connsiteX2" fmla="*/ 45244 w 45243"/>
                <a:gd name="connsiteY2" fmla="*/ 135636 h 135635"/>
                <a:gd name="connsiteX3" fmla="*/ 0 w 45243"/>
                <a:gd name="connsiteY3" fmla="*/ 135636 h 135635"/>
              </a:gdLst>
              <a:ahLst/>
              <a:cxnLst>
                <a:cxn ang="0">
                  <a:pos x="connsiteX0" y="connsiteY0"/>
                </a:cxn>
                <a:cxn ang="0">
                  <a:pos x="connsiteX1" y="connsiteY1"/>
                </a:cxn>
                <a:cxn ang="0">
                  <a:pos x="connsiteX2" y="connsiteY2"/>
                </a:cxn>
                <a:cxn ang="0">
                  <a:pos x="connsiteX3" y="connsiteY3"/>
                </a:cxn>
              </a:cxnLst>
              <a:rect l="l" t="t" r="r" b="b"/>
              <a:pathLst>
                <a:path w="45243" h="135635">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302" name="Freeform: Shape 301">
              <a:extLst>
                <a:ext uri="{FF2B5EF4-FFF2-40B4-BE49-F238E27FC236}">
                  <a16:creationId xmlns:a16="http://schemas.microsoft.com/office/drawing/2014/main" id="{FF331FA2-382A-47C7-AE68-054460901A05}"/>
                </a:ext>
              </a:extLst>
            </p:cNvPr>
            <p:cNvSpPr/>
            <p:nvPr/>
          </p:nvSpPr>
          <p:spPr>
            <a:xfrm>
              <a:off x="6342888" y="3449859"/>
              <a:ext cx="45243" cy="135635"/>
            </a:xfrm>
            <a:custGeom>
              <a:avLst/>
              <a:gdLst>
                <a:gd name="connsiteX0" fmla="*/ 0 w 45243"/>
                <a:gd name="connsiteY0" fmla="*/ 0 h 135635"/>
                <a:gd name="connsiteX1" fmla="*/ 45244 w 45243"/>
                <a:gd name="connsiteY1" fmla="*/ 0 h 135635"/>
                <a:gd name="connsiteX2" fmla="*/ 45244 w 45243"/>
                <a:gd name="connsiteY2" fmla="*/ 135636 h 135635"/>
                <a:gd name="connsiteX3" fmla="*/ 0 w 45243"/>
                <a:gd name="connsiteY3" fmla="*/ 135636 h 135635"/>
              </a:gdLst>
              <a:ahLst/>
              <a:cxnLst>
                <a:cxn ang="0">
                  <a:pos x="connsiteX0" y="connsiteY0"/>
                </a:cxn>
                <a:cxn ang="0">
                  <a:pos x="connsiteX1" y="connsiteY1"/>
                </a:cxn>
                <a:cxn ang="0">
                  <a:pos x="connsiteX2" y="connsiteY2"/>
                </a:cxn>
                <a:cxn ang="0">
                  <a:pos x="connsiteX3" y="connsiteY3"/>
                </a:cxn>
              </a:cxnLst>
              <a:rect l="l" t="t" r="r" b="b"/>
              <a:pathLst>
                <a:path w="45243" h="135635">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303" name="Freeform: Shape 302">
              <a:extLst>
                <a:ext uri="{FF2B5EF4-FFF2-40B4-BE49-F238E27FC236}">
                  <a16:creationId xmlns:a16="http://schemas.microsoft.com/office/drawing/2014/main" id="{6AE09A70-8AA4-482F-AAE3-CEC01CEC64EA}"/>
                </a:ext>
              </a:extLst>
            </p:cNvPr>
            <p:cNvSpPr/>
            <p:nvPr/>
          </p:nvSpPr>
          <p:spPr>
            <a:xfrm>
              <a:off x="6342888" y="3630644"/>
              <a:ext cx="45243" cy="135635"/>
            </a:xfrm>
            <a:custGeom>
              <a:avLst/>
              <a:gdLst>
                <a:gd name="connsiteX0" fmla="*/ 0 w 45243"/>
                <a:gd name="connsiteY0" fmla="*/ 0 h 135635"/>
                <a:gd name="connsiteX1" fmla="*/ 45244 w 45243"/>
                <a:gd name="connsiteY1" fmla="*/ 0 h 135635"/>
                <a:gd name="connsiteX2" fmla="*/ 45244 w 45243"/>
                <a:gd name="connsiteY2" fmla="*/ 135636 h 135635"/>
                <a:gd name="connsiteX3" fmla="*/ 0 w 45243"/>
                <a:gd name="connsiteY3" fmla="*/ 135636 h 135635"/>
              </a:gdLst>
              <a:ahLst/>
              <a:cxnLst>
                <a:cxn ang="0">
                  <a:pos x="connsiteX0" y="connsiteY0"/>
                </a:cxn>
                <a:cxn ang="0">
                  <a:pos x="connsiteX1" y="connsiteY1"/>
                </a:cxn>
                <a:cxn ang="0">
                  <a:pos x="connsiteX2" y="connsiteY2"/>
                </a:cxn>
                <a:cxn ang="0">
                  <a:pos x="connsiteX3" y="connsiteY3"/>
                </a:cxn>
              </a:cxnLst>
              <a:rect l="l" t="t" r="r" b="b"/>
              <a:pathLst>
                <a:path w="45243" h="135635">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304" name="Freeform: Shape 303">
              <a:extLst>
                <a:ext uri="{FF2B5EF4-FFF2-40B4-BE49-F238E27FC236}">
                  <a16:creationId xmlns:a16="http://schemas.microsoft.com/office/drawing/2014/main" id="{C77E4107-186C-49AD-BB21-3F918EA06D9C}"/>
                </a:ext>
              </a:extLst>
            </p:cNvPr>
            <p:cNvSpPr/>
            <p:nvPr/>
          </p:nvSpPr>
          <p:spPr>
            <a:xfrm>
              <a:off x="6342888" y="3811524"/>
              <a:ext cx="45243" cy="135636"/>
            </a:xfrm>
            <a:custGeom>
              <a:avLst/>
              <a:gdLst>
                <a:gd name="connsiteX0" fmla="*/ 0 w 45243"/>
                <a:gd name="connsiteY0" fmla="*/ 0 h 135636"/>
                <a:gd name="connsiteX1" fmla="*/ 45244 w 45243"/>
                <a:gd name="connsiteY1" fmla="*/ 0 h 135636"/>
                <a:gd name="connsiteX2" fmla="*/ 45244 w 45243"/>
                <a:gd name="connsiteY2" fmla="*/ 135636 h 135636"/>
                <a:gd name="connsiteX3" fmla="*/ 0 w 45243"/>
                <a:gd name="connsiteY3" fmla="*/ 135636 h 135636"/>
              </a:gdLst>
              <a:ahLst/>
              <a:cxnLst>
                <a:cxn ang="0">
                  <a:pos x="connsiteX0" y="connsiteY0"/>
                </a:cxn>
                <a:cxn ang="0">
                  <a:pos x="connsiteX1" y="connsiteY1"/>
                </a:cxn>
                <a:cxn ang="0">
                  <a:pos x="connsiteX2" y="connsiteY2"/>
                </a:cxn>
                <a:cxn ang="0">
                  <a:pos x="connsiteX3" y="connsiteY3"/>
                </a:cxn>
              </a:cxnLst>
              <a:rect l="l" t="t" r="r" b="b"/>
              <a:pathLst>
                <a:path w="45243" h="135636">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305" name="Freeform: Shape 304">
              <a:extLst>
                <a:ext uri="{FF2B5EF4-FFF2-40B4-BE49-F238E27FC236}">
                  <a16:creationId xmlns:a16="http://schemas.microsoft.com/office/drawing/2014/main" id="{FD116897-A2A7-404E-94F1-A33F465B7DBA}"/>
                </a:ext>
              </a:extLst>
            </p:cNvPr>
            <p:cNvSpPr/>
            <p:nvPr/>
          </p:nvSpPr>
          <p:spPr>
            <a:xfrm>
              <a:off x="6342888" y="4128039"/>
              <a:ext cx="45243" cy="135636"/>
            </a:xfrm>
            <a:custGeom>
              <a:avLst/>
              <a:gdLst>
                <a:gd name="connsiteX0" fmla="*/ 0 w 45243"/>
                <a:gd name="connsiteY0" fmla="*/ 0 h 135636"/>
                <a:gd name="connsiteX1" fmla="*/ 45244 w 45243"/>
                <a:gd name="connsiteY1" fmla="*/ 0 h 135636"/>
                <a:gd name="connsiteX2" fmla="*/ 45244 w 45243"/>
                <a:gd name="connsiteY2" fmla="*/ 135636 h 135636"/>
                <a:gd name="connsiteX3" fmla="*/ 0 w 45243"/>
                <a:gd name="connsiteY3" fmla="*/ 135636 h 135636"/>
              </a:gdLst>
              <a:ahLst/>
              <a:cxnLst>
                <a:cxn ang="0">
                  <a:pos x="connsiteX0" y="connsiteY0"/>
                </a:cxn>
                <a:cxn ang="0">
                  <a:pos x="connsiteX1" y="connsiteY1"/>
                </a:cxn>
                <a:cxn ang="0">
                  <a:pos x="connsiteX2" y="connsiteY2"/>
                </a:cxn>
                <a:cxn ang="0">
                  <a:pos x="connsiteX3" y="connsiteY3"/>
                </a:cxn>
              </a:cxnLst>
              <a:rect l="l" t="t" r="r" b="b"/>
              <a:pathLst>
                <a:path w="45243" h="135636">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306" name="Freeform: Shape 305">
              <a:extLst>
                <a:ext uri="{FF2B5EF4-FFF2-40B4-BE49-F238E27FC236}">
                  <a16:creationId xmlns:a16="http://schemas.microsoft.com/office/drawing/2014/main" id="{BD9C9309-B296-4F3F-BA98-67D401C8A42A}"/>
                </a:ext>
              </a:extLst>
            </p:cNvPr>
            <p:cNvSpPr/>
            <p:nvPr/>
          </p:nvSpPr>
          <p:spPr>
            <a:xfrm>
              <a:off x="6388131" y="2681192"/>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307" name="Freeform: Shape 306">
              <a:extLst>
                <a:ext uri="{FF2B5EF4-FFF2-40B4-BE49-F238E27FC236}">
                  <a16:creationId xmlns:a16="http://schemas.microsoft.com/office/drawing/2014/main" id="{1C1A15B2-AB66-4DCC-B0B9-1EFB651342E0}"/>
                </a:ext>
              </a:extLst>
            </p:cNvPr>
            <p:cNvSpPr/>
            <p:nvPr/>
          </p:nvSpPr>
          <p:spPr>
            <a:xfrm>
              <a:off x="6388131" y="2816828"/>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308" name="Freeform: Shape 307">
              <a:extLst>
                <a:ext uri="{FF2B5EF4-FFF2-40B4-BE49-F238E27FC236}">
                  <a16:creationId xmlns:a16="http://schemas.microsoft.com/office/drawing/2014/main" id="{060C9E53-FB7E-469B-8062-1AF5ED769214}"/>
                </a:ext>
              </a:extLst>
            </p:cNvPr>
            <p:cNvSpPr/>
            <p:nvPr/>
          </p:nvSpPr>
          <p:spPr>
            <a:xfrm>
              <a:off x="6388131" y="3042951"/>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39AF1828-F480-4B82-A867-D61054051CBE}"/>
                </a:ext>
              </a:extLst>
            </p:cNvPr>
            <p:cNvSpPr/>
            <p:nvPr/>
          </p:nvSpPr>
          <p:spPr>
            <a:xfrm>
              <a:off x="6388131" y="3178587"/>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CDC03559-579A-4AE9-9124-A1C405BB04B8}"/>
                </a:ext>
              </a:extLst>
            </p:cNvPr>
            <p:cNvSpPr/>
            <p:nvPr/>
          </p:nvSpPr>
          <p:spPr>
            <a:xfrm>
              <a:off x="6388131" y="3585495"/>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311" name="Freeform: Shape 310">
              <a:extLst>
                <a:ext uri="{FF2B5EF4-FFF2-40B4-BE49-F238E27FC236}">
                  <a16:creationId xmlns:a16="http://schemas.microsoft.com/office/drawing/2014/main" id="{3F75ECE4-EF98-40EA-92DD-0D031D4964A3}"/>
                </a:ext>
              </a:extLst>
            </p:cNvPr>
            <p:cNvSpPr/>
            <p:nvPr/>
          </p:nvSpPr>
          <p:spPr>
            <a:xfrm>
              <a:off x="6388131" y="3721131"/>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312" name="Freeform: Shape 311">
              <a:extLst>
                <a:ext uri="{FF2B5EF4-FFF2-40B4-BE49-F238E27FC236}">
                  <a16:creationId xmlns:a16="http://schemas.microsoft.com/office/drawing/2014/main" id="{6196D9D6-F6AE-463E-AD05-EBFFFD954984}"/>
                </a:ext>
              </a:extLst>
            </p:cNvPr>
            <p:cNvSpPr/>
            <p:nvPr/>
          </p:nvSpPr>
          <p:spPr>
            <a:xfrm>
              <a:off x="6388131" y="3901916"/>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313" name="Freeform: Shape 312">
              <a:extLst>
                <a:ext uri="{FF2B5EF4-FFF2-40B4-BE49-F238E27FC236}">
                  <a16:creationId xmlns:a16="http://schemas.microsoft.com/office/drawing/2014/main" id="{AD5BE440-7412-405F-930E-A945EFDAC4BD}"/>
                </a:ext>
              </a:extLst>
            </p:cNvPr>
            <p:cNvSpPr/>
            <p:nvPr/>
          </p:nvSpPr>
          <p:spPr>
            <a:xfrm>
              <a:off x="6388131" y="4082796"/>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314" name="Freeform: Shape 313">
              <a:extLst>
                <a:ext uri="{FF2B5EF4-FFF2-40B4-BE49-F238E27FC236}">
                  <a16:creationId xmlns:a16="http://schemas.microsoft.com/office/drawing/2014/main" id="{AD59E48E-0FFC-4601-ADA1-8EEB28A3AEEA}"/>
                </a:ext>
              </a:extLst>
            </p:cNvPr>
            <p:cNvSpPr/>
            <p:nvPr/>
          </p:nvSpPr>
          <p:spPr>
            <a:xfrm>
              <a:off x="6433280" y="2590800"/>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315" name="Freeform: Shape 314">
              <a:extLst>
                <a:ext uri="{FF2B5EF4-FFF2-40B4-BE49-F238E27FC236}">
                  <a16:creationId xmlns:a16="http://schemas.microsoft.com/office/drawing/2014/main" id="{049084AD-B373-42FE-862A-FA1EC494D23F}"/>
                </a:ext>
              </a:extLst>
            </p:cNvPr>
            <p:cNvSpPr/>
            <p:nvPr/>
          </p:nvSpPr>
          <p:spPr>
            <a:xfrm>
              <a:off x="6433280" y="2726436"/>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316" name="Freeform: Shape 315">
              <a:extLst>
                <a:ext uri="{FF2B5EF4-FFF2-40B4-BE49-F238E27FC236}">
                  <a16:creationId xmlns:a16="http://schemas.microsoft.com/office/drawing/2014/main" id="{833F0CDB-BC3B-40D9-B22B-7A6C6101E958}"/>
                </a:ext>
              </a:extLst>
            </p:cNvPr>
            <p:cNvSpPr/>
            <p:nvPr/>
          </p:nvSpPr>
          <p:spPr>
            <a:xfrm>
              <a:off x="6433280" y="2816828"/>
              <a:ext cx="45243" cy="135635"/>
            </a:xfrm>
            <a:custGeom>
              <a:avLst/>
              <a:gdLst>
                <a:gd name="connsiteX0" fmla="*/ 0 w 45243"/>
                <a:gd name="connsiteY0" fmla="*/ 0 h 135635"/>
                <a:gd name="connsiteX1" fmla="*/ 45244 w 45243"/>
                <a:gd name="connsiteY1" fmla="*/ 0 h 135635"/>
                <a:gd name="connsiteX2" fmla="*/ 45244 w 45243"/>
                <a:gd name="connsiteY2" fmla="*/ 135636 h 135635"/>
                <a:gd name="connsiteX3" fmla="*/ 0 w 45243"/>
                <a:gd name="connsiteY3" fmla="*/ 135636 h 135635"/>
              </a:gdLst>
              <a:ahLst/>
              <a:cxnLst>
                <a:cxn ang="0">
                  <a:pos x="connsiteX0" y="connsiteY0"/>
                </a:cxn>
                <a:cxn ang="0">
                  <a:pos x="connsiteX1" y="connsiteY1"/>
                </a:cxn>
                <a:cxn ang="0">
                  <a:pos x="connsiteX2" y="connsiteY2"/>
                </a:cxn>
                <a:cxn ang="0">
                  <a:pos x="connsiteX3" y="connsiteY3"/>
                </a:cxn>
              </a:cxnLst>
              <a:rect l="l" t="t" r="r" b="b"/>
              <a:pathLst>
                <a:path w="45243" h="135635">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317" name="Freeform: Shape 316">
              <a:extLst>
                <a:ext uri="{FF2B5EF4-FFF2-40B4-BE49-F238E27FC236}">
                  <a16:creationId xmlns:a16="http://schemas.microsoft.com/office/drawing/2014/main" id="{583D61C5-9873-4F72-9F7E-4F4640BD8707}"/>
                </a:ext>
              </a:extLst>
            </p:cNvPr>
            <p:cNvSpPr/>
            <p:nvPr/>
          </p:nvSpPr>
          <p:spPr>
            <a:xfrm>
              <a:off x="6433280" y="308810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318" name="Freeform: Shape 317">
              <a:extLst>
                <a:ext uri="{FF2B5EF4-FFF2-40B4-BE49-F238E27FC236}">
                  <a16:creationId xmlns:a16="http://schemas.microsoft.com/office/drawing/2014/main" id="{5B5DD69F-1E9C-4CA1-BA58-CDF0B0E49169}"/>
                </a:ext>
              </a:extLst>
            </p:cNvPr>
            <p:cNvSpPr/>
            <p:nvPr/>
          </p:nvSpPr>
          <p:spPr>
            <a:xfrm>
              <a:off x="6433280" y="3178587"/>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319" name="Freeform: Shape 318">
              <a:extLst>
                <a:ext uri="{FF2B5EF4-FFF2-40B4-BE49-F238E27FC236}">
                  <a16:creationId xmlns:a16="http://schemas.microsoft.com/office/drawing/2014/main" id="{04431F95-06B5-4298-A831-435F8A18143B}"/>
                </a:ext>
              </a:extLst>
            </p:cNvPr>
            <p:cNvSpPr/>
            <p:nvPr/>
          </p:nvSpPr>
          <p:spPr>
            <a:xfrm>
              <a:off x="6433280" y="326898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320" name="Freeform: Shape 319">
              <a:extLst>
                <a:ext uri="{FF2B5EF4-FFF2-40B4-BE49-F238E27FC236}">
                  <a16:creationId xmlns:a16="http://schemas.microsoft.com/office/drawing/2014/main" id="{256D1A9D-E67F-4E95-A34C-2624D55716F2}"/>
                </a:ext>
              </a:extLst>
            </p:cNvPr>
            <p:cNvSpPr/>
            <p:nvPr/>
          </p:nvSpPr>
          <p:spPr>
            <a:xfrm>
              <a:off x="6433280" y="3404616"/>
              <a:ext cx="45243" cy="135635"/>
            </a:xfrm>
            <a:custGeom>
              <a:avLst/>
              <a:gdLst>
                <a:gd name="connsiteX0" fmla="*/ 0 w 45243"/>
                <a:gd name="connsiteY0" fmla="*/ 0 h 135635"/>
                <a:gd name="connsiteX1" fmla="*/ 45244 w 45243"/>
                <a:gd name="connsiteY1" fmla="*/ 0 h 135635"/>
                <a:gd name="connsiteX2" fmla="*/ 45244 w 45243"/>
                <a:gd name="connsiteY2" fmla="*/ 135636 h 135635"/>
                <a:gd name="connsiteX3" fmla="*/ 0 w 45243"/>
                <a:gd name="connsiteY3" fmla="*/ 135636 h 135635"/>
              </a:gdLst>
              <a:ahLst/>
              <a:cxnLst>
                <a:cxn ang="0">
                  <a:pos x="connsiteX0" y="connsiteY0"/>
                </a:cxn>
                <a:cxn ang="0">
                  <a:pos x="connsiteX1" y="connsiteY1"/>
                </a:cxn>
                <a:cxn ang="0">
                  <a:pos x="connsiteX2" y="connsiteY2"/>
                </a:cxn>
                <a:cxn ang="0">
                  <a:pos x="connsiteX3" y="connsiteY3"/>
                </a:cxn>
              </a:cxnLst>
              <a:rect l="l" t="t" r="r" b="b"/>
              <a:pathLst>
                <a:path w="45243" h="135635">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321" name="Freeform: Shape 320">
              <a:extLst>
                <a:ext uri="{FF2B5EF4-FFF2-40B4-BE49-F238E27FC236}">
                  <a16:creationId xmlns:a16="http://schemas.microsoft.com/office/drawing/2014/main" id="{6502C05B-EC31-4C20-8312-CCB8F843553E}"/>
                </a:ext>
              </a:extLst>
            </p:cNvPr>
            <p:cNvSpPr/>
            <p:nvPr/>
          </p:nvSpPr>
          <p:spPr>
            <a:xfrm>
              <a:off x="6433280" y="3585495"/>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322" name="Freeform: Shape 321">
              <a:extLst>
                <a:ext uri="{FF2B5EF4-FFF2-40B4-BE49-F238E27FC236}">
                  <a16:creationId xmlns:a16="http://schemas.microsoft.com/office/drawing/2014/main" id="{DC46F815-BFD2-45B3-8BFB-E110405DB2AB}"/>
                </a:ext>
              </a:extLst>
            </p:cNvPr>
            <p:cNvSpPr/>
            <p:nvPr/>
          </p:nvSpPr>
          <p:spPr>
            <a:xfrm>
              <a:off x="6433280" y="3947160"/>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323" name="Freeform: Shape 322">
              <a:extLst>
                <a:ext uri="{FF2B5EF4-FFF2-40B4-BE49-F238E27FC236}">
                  <a16:creationId xmlns:a16="http://schemas.microsoft.com/office/drawing/2014/main" id="{C4926FF6-011A-412C-A66D-30224CF8C108}"/>
                </a:ext>
              </a:extLst>
            </p:cNvPr>
            <p:cNvSpPr/>
            <p:nvPr/>
          </p:nvSpPr>
          <p:spPr>
            <a:xfrm>
              <a:off x="6433280" y="4173188"/>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324" name="Freeform: Shape 323">
              <a:extLst>
                <a:ext uri="{FF2B5EF4-FFF2-40B4-BE49-F238E27FC236}">
                  <a16:creationId xmlns:a16="http://schemas.microsoft.com/office/drawing/2014/main" id="{5EF6049A-CB0D-4150-8773-2BF837ACE483}"/>
                </a:ext>
              </a:extLst>
            </p:cNvPr>
            <p:cNvSpPr/>
            <p:nvPr/>
          </p:nvSpPr>
          <p:spPr>
            <a:xfrm>
              <a:off x="6478524" y="268119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325" name="Freeform: Shape 324">
              <a:extLst>
                <a:ext uri="{FF2B5EF4-FFF2-40B4-BE49-F238E27FC236}">
                  <a16:creationId xmlns:a16="http://schemas.microsoft.com/office/drawing/2014/main" id="{0A8065AE-A859-4B7E-8BE0-843A255698A9}"/>
                </a:ext>
              </a:extLst>
            </p:cNvPr>
            <p:cNvSpPr/>
            <p:nvPr/>
          </p:nvSpPr>
          <p:spPr>
            <a:xfrm>
              <a:off x="6478524" y="2952464"/>
              <a:ext cx="45243" cy="180879"/>
            </a:xfrm>
            <a:custGeom>
              <a:avLst/>
              <a:gdLst>
                <a:gd name="connsiteX0" fmla="*/ 0 w 45243"/>
                <a:gd name="connsiteY0" fmla="*/ 0 h 180879"/>
                <a:gd name="connsiteX1" fmla="*/ 45244 w 45243"/>
                <a:gd name="connsiteY1" fmla="*/ 0 h 180879"/>
                <a:gd name="connsiteX2" fmla="*/ 45244 w 45243"/>
                <a:gd name="connsiteY2" fmla="*/ 180880 h 180879"/>
                <a:gd name="connsiteX3" fmla="*/ 0 w 45243"/>
                <a:gd name="connsiteY3" fmla="*/ 180880 h 180879"/>
              </a:gdLst>
              <a:ahLst/>
              <a:cxnLst>
                <a:cxn ang="0">
                  <a:pos x="connsiteX0" y="connsiteY0"/>
                </a:cxn>
                <a:cxn ang="0">
                  <a:pos x="connsiteX1" y="connsiteY1"/>
                </a:cxn>
                <a:cxn ang="0">
                  <a:pos x="connsiteX2" y="connsiteY2"/>
                </a:cxn>
                <a:cxn ang="0">
                  <a:pos x="connsiteX3" y="connsiteY3"/>
                </a:cxn>
              </a:cxnLst>
              <a:rect l="l" t="t" r="r" b="b"/>
              <a:pathLst>
                <a:path w="45243" h="180879">
                  <a:moveTo>
                    <a:pt x="0" y="0"/>
                  </a:moveTo>
                  <a:lnTo>
                    <a:pt x="45244" y="0"/>
                  </a:lnTo>
                  <a:lnTo>
                    <a:pt x="45244" y="180880"/>
                  </a:lnTo>
                  <a:lnTo>
                    <a:pt x="0" y="180880"/>
                  </a:lnTo>
                  <a:close/>
                </a:path>
              </a:pathLst>
            </a:custGeom>
            <a:grpFill/>
            <a:ln w="9525" cap="flat">
              <a:noFill/>
              <a:prstDash val="solid"/>
              <a:miter/>
            </a:ln>
          </p:spPr>
          <p:txBody>
            <a:bodyPr rtlCol="0" anchor="ctr"/>
            <a:lstStyle/>
            <a:p>
              <a:endParaRPr lang="en-US"/>
            </a:p>
          </p:txBody>
        </p:sp>
        <p:sp>
          <p:nvSpPr>
            <p:cNvPr id="326" name="Freeform: Shape 325">
              <a:extLst>
                <a:ext uri="{FF2B5EF4-FFF2-40B4-BE49-F238E27FC236}">
                  <a16:creationId xmlns:a16="http://schemas.microsoft.com/office/drawing/2014/main" id="{97C66FAE-1457-4F8E-BD02-AE88CB7F634F}"/>
                </a:ext>
              </a:extLst>
            </p:cNvPr>
            <p:cNvSpPr/>
            <p:nvPr/>
          </p:nvSpPr>
          <p:spPr>
            <a:xfrm>
              <a:off x="6478524" y="3178587"/>
              <a:ext cx="45243" cy="271271"/>
            </a:xfrm>
            <a:custGeom>
              <a:avLst/>
              <a:gdLst>
                <a:gd name="connsiteX0" fmla="*/ 0 w 45243"/>
                <a:gd name="connsiteY0" fmla="*/ 0 h 271271"/>
                <a:gd name="connsiteX1" fmla="*/ 45244 w 45243"/>
                <a:gd name="connsiteY1" fmla="*/ 0 h 271271"/>
                <a:gd name="connsiteX2" fmla="*/ 45244 w 45243"/>
                <a:gd name="connsiteY2" fmla="*/ 271272 h 271271"/>
                <a:gd name="connsiteX3" fmla="*/ 0 w 45243"/>
                <a:gd name="connsiteY3" fmla="*/ 271272 h 271271"/>
              </a:gdLst>
              <a:ahLst/>
              <a:cxnLst>
                <a:cxn ang="0">
                  <a:pos x="connsiteX0" y="connsiteY0"/>
                </a:cxn>
                <a:cxn ang="0">
                  <a:pos x="connsiteX1" y="connsiteY1"/>
                </a:cxn>
                <a:cxn ang="0">
                  <a:pos x="connsiteX2" y="connsiteY2"/>
                </a:cxn>
                <a:cxn ang="0">
                  <a:pos x="connsiteX3" y="connsiteY3"/>
                </a:cxn>
              </a:cxnLst>
              <a:rect l="l" t="t" r="r" b="b"/>
              <a:pathLst>
                <a:path w="45243" h="271271">
                  <a:moveTo>
                    <a:pt x="0" y="0"/>
                  </a:moveTo>
                  <a:lnTo>
                    <a:pt x="45244" y="0"/>
                  </a:lnTo>
                  <a:lnTo>
                    <a:pt x="45244" y="271272"/>
                  </a:lnTo>
                  <a:lnTo>
                    <a:pt x="0" y="271272"/>
                  </a:lnTo>
                  <a:close/>
                </a:path>
              </a:pathLst>
            </a:custGeom>
            <a:grpFill/>
            <a:ln w="9525" cap="flat">
              <a:noFill/>
              <a:prstDash val="solid"/>
              <a:miter/>
            </a:ln>
          </p:spPr>
          <p:txBody>
            <a:bodyPr rtlCol="0" anchor="ctr"/>
            <a:lstStyle/>
            <a:p>
              <a:endParaRPr lang="en-US"/>
            </a:p>
          </p:txBody>
        </p:sp>
        <p:sp>
          <p:nvSpPr>
            <p:cNvPr id="327" name="Freeform: Shape 326">
              <a:extLst>
                <a:ext uri="{FF2B5EF4-FFF2-40B4-BE49-F238E27FC236}">
                  <a16:creationId xmlns:a16="http://schemas.microsoft.com/office/drawing/2014/main" id="{184E6185-FB20-4299-B256-6BD59153A69F}"/>
                </a:ext>
              </a:extLst>
            </p:cNvPr>
            <p:cNvSpPr/>
            <p:nvPr/>
          </p:nvSpPr>
          <p:spPr>
            <a:xfrm>
              <a:off x="6478524" y="3540252"/>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328" name="Freeform: Shape 327">
              <a:extLst>
                <a:ext uri="{FF2B5EF4-FFF2-40B4-BE49-F238E27FC236}">
                  <a16:creationId xmlns:a16="http://schemas.microsoft.com/office/drawing/2014/main" id="{63672D51-55E9-4F04-9C8F-657C9F185E0C}"/>
                </a:ext>
              </a:extLst>
            </p:cNvPr>
            <p:cNvSpPr/>
            <p:nvPr/>
          </p:nvSpPr>
          <p:spPr>
            <a:xfrm>
              <a:off x="6478524" y="3675888"/>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329" name="Freeform: Shape 328">
              <a:extLst>
                <a:ext uri="{FF2B5EF4-FFF2-40B4-BE49-F238E27FC236}">
                  <a16:creationId xmlns:a16="http://schemas.microsoft.com/office/drawing/2014/main" id="{87E6F555-91FD-449F-8BF9-774F17AFBB5F}"/>
                </a:ext>
              </a:extLst>
            </p:cNvPr>
            <p:cNvSpPr/>
            <p:nvPr/>
          </p:nvSpPr>
          <p:spPr>
            <a:xfrm>
              <a:off x="6478524" y="3766280"/>
              <a:ext cx="45243" cy="135636"/>
            </a:xfrm>
            <a:custGeom>
              <a:avLst/>
              <a:gdLst>
                <a:gd name="connsiteX0" fmla="*/ 0 w 45243"/>
                <a:gd name="connsiteY0" fmla="*/ 0 h 135636"/>
                <a:gd name="connsiteX1" fmla="*/ 45244 w 45243"/>
                <a:gd name="connsiteY1" fmla="*/ 0 h 135636"/>
                <a:gd name="connsiteX2" fmla="*/ 45244 w 45243"/>
                <a:gd name="connsiteY2" fmla="*/ 135636 h 135636"/>
                <a:gd name="connsiteX3" fmla="*/ 0 w 45243"/>
                <a:gd name="connsiteY3" fmla="*/ 135636 h 135636"/>
              </a:gdLst>
              <a:ahLst/>
              <a:cxnLst>
                <a:cxn ang="0">
                  <a:pos x="connsiteX0" y="connsiteY0"/>
                </a:cxn>
                <a:cxn ang="0">
                  <a:pos x="connsiteX1" y="connsiteY1"/>
                </a:cxn>
                <a:cxn ang="0">
                  <a:pos x="connsiteX2" y="connsiteY2"/>
                </a:cxn>
                <a:cxn ang="0">
                  <a:pos x="connsiteX3" y="connsiteY3"/>
                </a:cxn>
              </a:cxnLst>
              <a:rect l="l" t="t" r="r" b="b"/>
              <a:pathLst>
                <a:path w="45243" h="135636">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330" name="Freeform: Shape 329">
              <a:extLst>
                <a:ext uri="{FF2B5EF4-FFF2-40B4-BE49-F238E27FC236}">
                  <a16:creationId xmlns:a16="http://schemas.microsoft.com/office/drawing/2014/main" id="{029A154B-4E37-4FEC-A6DB-DEA372451DAA}"/>
                </a:ext>
              </a:extLst>
            </p:cNvPr>
            <p:cNvSpPr/>
            <p:nvPr/>
          </p:nvSpPr>
          <p:spPr>
            <a:xfrm>
              <a:off x="6478524" y="3992403"/>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331" name="Freeform: Shape 330">
              <a:extLst>
                <a:ext uri="{FF2B5EF4-FFF2-40B4-BE49-F238E27FC236}">
                  <a16:creationId xmlns:a16="http://schemas.microsoft.com/office/drawing/2014/main" id="{13BE712C-E55C-42CE-8DC6-C148881889A4}"/>
                </a:ext>
              </a:extLst>
            </p:cNvPr>
            <p:cNvSpPr/>
            <p:nvPr/>
          </p:nvSpPr>
          <p:spPr>
            <a:xfrm>
              <a:off x="6523767" y="2771679"/>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332" name="Freeform: Shape 331">
              <a:extLst>
                <a:ext uri="{FF2B5EF4-FFF2-40B4-BE49-F238E27FC236}">
                  <a16:creationId xmlns:a16="http://schemas.microsoft.com/office/drawing/2014/main" id="{1CFE9334-507A-4927-879B-6A1A42FD79C2}"/>
                </a:ext>
              </a:extLst>
            </p:cNvPr>
            <p:cNvSpPr/>
            <p:nvPr/>
          </p:nvSpPr>
          <p:spPr>
            <a:xfrm>
              <a:off x="6523767" y="2862072"/>
              <a:ext cx="45243" cy="180879"/>
            </a:xfrm>
            <a:custGeom>
              <a:avLst/>
              <a:gdLst>
                <a:gd name="connsiteX0" fmla="*/ 0 w 45243"/>
                <a:gd name="connsiteY0" fmla="*/ 0 h 180879"/>
                <a:gd name="connsiteX1" fmla="*/ 45244 w 45243"/>
                <a:gd name="connsiteY1" fmla="*/ 0 h 180879"/>
                <a:gd name="connsiteX2" fmla="*/ 45244 w 45243"/>
                <a:gd name="connsiteY2" fmla="*/ 180880 h 180879"/>
                <a:gd name="connsiteX3" fmla="*/ 0 w 45243"/>
                <a:gd name="connsiteY3" fmla="*/ 180880 h 180879"/>
              </a:gdLst>
              <a:ahLst/>
              <a:cxnLst>
                <a:cxn ang="0">
                  <a:pos x="connsiteX0" y="connsiteY0"/>
                </a:cxn>
                <a:cxn ang="0">
                  <a:pos x="connsiteX1" y="connsiteY1"/>
                </a:cxn>
                <a:cxn ang="0">
                  <a:pos x="connsiteX2" y="connsiteY2"/>
                </a:cxn>
                <a:cxn ang="0">
                  <a:pos x="connsiteX3" y="connsiteY3"/>
                </a:cxn>
              </a:cxnLst>
              <a:rect l="l" t="t" r="r" b="b"/>
              <a:pathLst>
                <a:path w="45243" h="180879">
                  <a:moveTo>
                    <a:pt x="0" y="0"/>
                  </a:moveTo>
                  <a:lnTo>
                    <a:pt x="45244" y="0"/>
                  </a:lnTo>
                  <a:lnTo>
                    <a:pt x="45244" y="180880"/>
                  </a:lnTo>
                  <a:lnTo>
                    <a:pt x="0" y="180880"/>
                  </a:lnTo>
                  <a:close/>
                </a:path>
              </a:pathLst>
            </a:custGeom>
            <a:grpFill/>
            <a:ln w="9525" cap="flat">
              <a:noFill/>
              <a:prstDash val="solid"/>
              <a:miter/>
            </a:ln>
          </p:spPr>
          <p:txBody>
            <a:bodyPr rtlCol="0" anchor="ctr"/>
            <a:lstStyle/>
            <a:p>
              <a:endParaRPr lang="en-US"/>
            </a:p>
          </p:txBody>
        </p:sp>
        <p:sp>
          <p:nvSpPr>
            <p:cNvPr id="333" name="Freeform: Shape 332">
              <a:extLst>
                <a:ext uri="{FF2B5EF4-FFF2-40B4-BE49-F238E27FC236}">
                  <a16:creationId xmlns:a16="http://schemas.microsoft.com/office/drawing/2014/main" id="{9C1C34C9-CD8D-415B-8D5A-FBB6A190AB95}"/>
                </a:ext>
              </a:extLst>
            </p:cNvPr>
            <p:cNvSpPr/>
            <p:nvPr/>
          </p:nvSpPr>
          <p:spPr>
            <a:xfrm>
              <a:off x="6523767" y="308810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334" name="Freeform: Shape 333">
              <a:extLst>
                <a:ext uri="{FF2B5EF4-FFF2-40B4-BE49-F238E27FC236}">
                  <a16:creationId xmlns:a16="http://schemas.microsoft.com/office/drawing/2014/main" id="{F131B563-720C-4E56-B117-36863938BDE3}"/>
                </a:ext>
              </a:extLst>
            </p:cNvPr>
            <p:cNvSpPr/>
            <p:nvPr/>
          </p:nvSpPr>
          <p:spPr>
            <a:xfrm>
              <a:off x="6523767" y="3178587"/>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335" name="Freeform: Shape 334">
              <a:extLst>
                <a:ext uri="{FF2B5EF4-FFF2-40B4-BE49-F238E27FC236}">
                  <a16:creationId xmlns:a16="http://schemas.microsoft.com/office/drawing/2014/main" id="{9BE9CB84-D63C-4F96-9730-6A8C194365FF}"/>
                </a:ext>
              </a:extLst>
            </p:cNvPr>
            <p:cNvSpPr/>
            <p:nvPr/>
          </p:nvSpPr>
          <p:spPr>
            <a:xfrm>
              <a:off x="6523767" y="3449859"/>
              <a:ext cx="45243" cy="135635"/>
            </a:xfrm>
            <a:custGeom>
              <a:avLst/>
              <a:gdLst>
                <a:gd name="connsiteX0" fmla="*/ 0 w 45243"/>
                <a:gd name="connsiteY0" fmla="*/ 0 h 135635"/>
                <a:gd name="connsiteX1" fmla="*/ 45244 w 45243"/>
                <a:gd name="connsiteY1" fmla="*/ 0 h 135635"/>
                <a:gd name="connsiteX2" fmla="*/ 45244 w 45243"/>
                <a:gd name="connsiteY2" fmla="*/ 135636 h 135635"/>
                <a:gd name="connsiteX3" fmla="*/ 0 w 45243"/>
                <a:gd name="connsiteY3" fmla="*/ 135636 h 135635"/>
              </a:gdLst>
              <a:ahLst/>
              <a:cxnLst>
                <a:cxn ang="0">
                  <a:pos x="connsiteX0" y="connsiteY0"/>
                </a:cxn>
                <a:cxn ang="0">
                  <a:pos x="connsiteX1" y="connsiteY1"/>
                </a:cxn>
                <a:cxn ang="0">
                  <a:pos x="connsiteX2" y="connsiteY2"/>
                </a:cxn>
                <a:cxn ang="0">
                  <a:pos x="connsiteX3" y="connsiteY3"/>
                </a:cxn>
              </a:cxnLst>
              <a:rect l="l" t="t" r="r" b="b"/>
              <a:pathLst>
                <a:path w="45243" h="135635">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336" name="Freeform: Shape 335">
              <a:extLst>
                <a:ext uri="{FF2B5EF4-FFF2-40B4-BE49-F238E27FC236}">
                  <a16:creationId xmlns:a16="http://schemas.microsoft.com/office/drawing/2014/main" id="{1A38DBAD-B55A-4F34-881E-C350E5B93085}"/>
                </a:ext>
              </a:extLst>
            </p:cNvPr>
            <p:cNvSpPr/>
            <p:nvPr/>
          </p:nvSpPr>
          <p:spPr>
            <a:xfrm>
              <a:off x="6523767" y="3630644"/>
              <a:ext cx="45243" cy="452151"/>
            </a:xfrm>
            <a:custGeom>
              <a:avLst/>
              <a:gdLst>
                <a:gd name="connsiteX0" fmla="*/ 0 w 45243"/>
                <a:gd name="connsiteY0" fmla="*/ 0 h 452151"/>
                <a:gd name="connsiteX1" fmla="*/ 45244 w 45243"/>
                <a:gd name="connsiteY1" fmla="*/ 0 h 452151"/>
                <a:gd name="connsiteX2" fmla="*/ 45244 w 45243"/>
                <a:gd name="connsiteY2" fmla="*/ 452152 h 452151"/>
                <a:gd name="connsiteX3" fmla="*/ 0 w 45243"/>
                <a:gd name="connsiteY3" fmla="*/ 452152 h 452151"/>
              </a:gdLst>
              <a:ahLst/>
              <a:cxnLst>
                <a:cxn ang="0">
                  <a:pos x="connsiteX0" y="connsiteY0"/>
                </a:cxn>
                <a:cxn ang="0">
                  <a:pos x="connsiteX1" y="connsiteY1"/>
                </a:cxn>
                <a:cxn ang="0">
                  <a:pos x="connsiteX2" y="connsiteY2"/>
                </a:cxn>
                <a:cxn ang="0">
                  <a:pos x="connsiteX3" y="connsiteY3"/>
                </a:cxn>
              </a:cxnLst>
              <a:rect l="l" t="t" r="r" b="b"/>
              <a:pathLst>
                <a:path w="45243" h="452151">
                  <a:moveTo>
                    <a:pt x="0" y="0"/>
                  </a:moveTo>
                  <a:lnTo>
                    <a:pt x="45244" y="0"/>
                  </a:lnTo>
                  <a:lnTo>
                    <a:pt x="45244" y="452152"/>
                  </a:lnTo>
                  <a:lnTo>
                    <a:pt x="0" y="452152"/>
                  </a:lnTo>
                  <a:close/>
                </a:path>
              </a:pathLst>
            </a:custGeom>
            <a:grpFill/>
            <a:ln w="9525" cap="flat">
              <a:noFill/>
              <a:prstDash val="solid"/>
              <a:miter/>
            </a:ln>
          </p:spPr>
          <p:txBody>
            <a:bodyPr rtlCol="0" anchor="ctr"/>
            <a:lstStyle/>
            <a:p>
              <a:endParaRPr lang="en-US"/>
            </a:p>
          </p:txBody>
        </p:sp>
        <p:sp>
          <p:nvSpPr>
            <p:cNvPr id="337" name="Freeform: Shape 336">
              <a:extLst>
                <a:ext uri="{FF2B5EF4-FFF2-40B4-BE49-F238E27FC236}">
                  <a16:creationId xmlns:a16="http://schemas.microsoft.com/office/drawing/2014/main" id="{DDB306CB-14D8-4D8F-A616-93F8F5703C69}"/>
                </a:ext>
              </a:extLst>
            </p:cNvPr>
            <p:cNvSpPr/>
            <p:nvPr/>
          </p:nvSpPr>
          <p:spPr>
            <a:xfrm>
              <a:off x="6523767" y="4128039"/>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338" name="Freeform: Shape 337">
              <a:extLst>
                <a:ext uri="{FF2B5EF4-FFF2-40B4-BE49-F238E27FC236}">
                  <a16:creationId xmlns:a16="http://schemas.microsoft.com/office/drawing/2014/main" id="{C29B9980-3AF6-413E-B81B-9FEA471B1B43}"/>
                </a:ext>
              </a:extLst>
            </p:cNvPr>
            <p:cNvSpPr/>
            <p:nvPr/>
          </p:nvSpPr>
          <p:spPr>
            <a:xfrm>
              <a:off x="6523767" y="421843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339" name="Freeform: Shape 338">
              <a:extLst>
                <a:ext uri="{FF2B5EF4-FFF2-40B4-BE49-F238E27FC236}">
                  <a16:creationId xmlns:a16="http://schemas.microsoft.com/office/drawing/2014/main" id="{B248FD58-D7F4-4F3B-B666-44A7B8CFADC9}"/>
                </a:ext>
              </a:extLst>
            </p:cNvPr>
            <p:cNvSpPr/>
            <p:nvPr/>
          </p:nvSpPr>
          <p:spPr>
            <a:xfrm>
              <a:off x="6568916" y="2997708"/>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340" name="Freeform: Shape 339">
              <a:extLst>
                <a:ext uri="{FF2B5EF4-FFF2-40B4-BE49-F238E27FC236}">
                  <a16:creationId xmlns:a16="http://schemas.microsoft.com/office/drawing/2014/main" id="{FE78F8B4-FC1F-4801-A22A-E1C99401FFCD}"/>
                </a:ext>
              </a:extLst>
            </p:cNvPr>
            <p:cNvSpPr/>
            <p:nvPr/>
          </p:nvSpPr>
          <p:spPr>
            <a:xfrm>
              <a:off x="6568916" y="3178587"/>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341" name="Freeform: Shape 340">
              <a:extLst>
                <a:ext uri="{FF2B5EF4-FFF2-40B4-BE49-F238E27FC236}">
                  <a16:creationId xmlns:a16="http://schemas.microsoft.com/office/drawing/2014/main" id="{A641C50A-22F2-4834-BC4B-25F5D16F3604}"/>
                </a:ext>
              </a:extLst>
            </p:cNvPr>
            <p:cNvSpPr/>
            <p:nvPr/>
          </p:nvSpPr>
          <p:spPr>
            <a:xfrm>
              <a:off x="6568916" y="3359372"/>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342" name="Freeform: Shape 341">
              <a:extLst>
                <a:ext uri="{FF2B5EF4-FFF2-40B4-BE49-F238E27FC236}">
                  <a16:creationId xmlns:a16="http://schemas.microsoft.com/office/drawing/2014/main" id="{C16A948F-3520-452B-BC13-614F35EFAFF9}"/>
                </a:ext>
              </a:extLst>
            </p:cNvPr>
            <p:cNvSpPr/>
            <p:nvPr/>
          </p:nvSpPr>
          <p:spPr>
            <a:xfrm>
              <a:off x="6568916" y="3721131"/>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343" name="Freeform: Shape 342">
              <a:extLst>
                <a:ext uri="{FF2B5EF4-FFF2-40B4-BE49-F238E27FC236}">
                  <a16:creationId xmlns:a16="http://schemas.microsoft.com/office/drawing/2014/main" id="{42D5E87F-8DE7-496B-BB35-37F74A7C645C}"/>
                </a:ext>
              </a:extLst>
            </p:cNvPr>
            <p:cNvSpPr/>
            <p:nvPr/>
          </p:nvSpPr>
          <p:spPr>
            <a:xfrm>
              <a:off x="6568916" y="3811524"/>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344" name="Freeform: Shape 343">
              <a:extLst>
                <a:ext uri="{FF2B5EF4-FFF2-40B4-BE49-F238E27FC236}">
                  <a16:creationId xmlns:a16="http://schemas.microsoft.com/office/drawing/2014/main" id="{0F8A0D30-9CC8-4505-B6AF-B5C26D81EE1F}"/>
                </a:ext>
              </a:extLst>
            </p:cNvPr>
            <p:cNvSpPr/>
            <p:nvPr/>
          </p:nvSpPr>
          <p:spPr>
            <a:xfrm>
              <a:off x="6568916" y="4037552"/>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345" name="Freeform: Shape 344">
              <a:extLst>
                <a:ext uri="{FF2B5EF4-FFF2-40B4-BE49-F238E27FC236}">
                  <a16:creationId xmlns:a16="http://schemas.microsoft.com/office/drawing/2014/main" id="{D8AF0885-2953-407C-87C6-450E68342039}"/>
                </a:ext>
              </a:extLst>
            </p:cNvPr>
            <p:cNvSpPr/>
            <p:nvPr/>
          </p:nvSpPr>
          <p:spPr>
            <a:xfrm>
              <a:off x="6568916" y="421843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346" name="Freeform: Shape 345">
              <a:extLst>
                <a:ext uri="{FF2B5EF4-FFF2-40B4-BE49-F238E27FC236}">
                  <a16:creationId xmlns:a16="http://schemas.microsoft.com/office/drawing/2014/main" id="{F81B8755-6EF0-4D0B-BAB1-088D234CA4D4}"/>
                </a:ext>
              </a:extLst>
            </p:cNvPr>
            <p:cNvSpPr/>
            <p:nvPr/>
          </p:nvSpPr>
          <p:spPr>
            <a:xfrm>
              <a:off x="6614160" y="2590800"/>
              <a:ext cx="45243" cy="316515"/>
            </a:xfrm>
            <a:custGeom>
              <a:avLst/>
              <a:gdLst>
                <a:gd name="connsiteX0" fmla="*/ 0 w 45243"/>
                <a:gd name="connsiteY0" fmla="*/ 0 h 316515"/>
                <a:gd name="connsiteX1" fmla="*/ 45244 w 45243"/>
                <a:gd name="connsiteY1" fmla="*/ 0 h 316515"/>
                <a:gd name="connsiteX2" fmla="*/ 45244 w 45243"/>
                <a:gd name="connsiteY2" fmla="*/ 316516 h 316515"/>
                <a:gd name="connsiteX3" fmla="*/ 0 w 45243"/>
                <a:gd name="connsiteY3" fmla="*/ 316516 h 316515"/>
              </a:gdLst>
              <a:ahLst/>
              <a:cxnLst>
                <a:cxn ang="0">
                  <a:pos x="connsiteX0" y="connsiteY0"/>
                </a:cxn>
                <a:cxn ang="0">
                  <a:pos x="connsiteX1" y="connsiteY1"/>
                </a:cxn>
                <a:cxn ang="0">
                  <a:pos x="connsiteX2" y="connsiteY2"/>
                </a:cxn>
                <a:cxn ang="0">
                  <a:pos x="connsiteX3" y="connsiteY3"/>
                </a:cxn>
              </a:cxnLst>
              <a:rect l="l" t="t" r="r" b="b"/>
              <a:pathLst>
                <a:path w="45243" h="316515">
                  <a:moveTo>
                    <a:pt x="0" y="0"/>
                  </a:moveTo>
                  <a:lnTo>
                    <a:pt x="45244" y="0"/>
                  </a:lnTo>
                  <a:lnTo>
                    <a:pt x="45244" y="316516"/>
                  </a:lnTo>
                  <a:lnTo>
                    <a:pt x="0" y="316516"/>
                  </a:lnTo>
                  <a:close/>
                </a:path>
              </a:pathLst>
            </a:custGeom>
            <a:grpFill/>
            <a:ln w="9525" cap="flat">
              <a:noFill/>
              <a:prstDash val="solid"/>
              <a:miter/>
            </a:ln>
          </p:spPr>
          <p:txBody>
            <a:bodyPr rtlCol="0" anchor="ctr"/>
            <a:lstStyle/>
            <a:p>
              <a:endParaRPr lang="en-US"/>
            </a:p>
          </p:txBody>
        </p:sp>
        <p:sp>
          <p:nvSpPr>
            <p:cNvPr id="347" name="Freeform: Shape 346">
              <a:extLst>
                <a:ext uri="{FF2B5EF4-FFF2-40B4-BE49-F238E27FC236}">
                  <a16:creationId xmlns:a16="http://schemas.microsoft.com/office/drawing/2014/main" id="{C1B4AEB7-47F2-420A-9E48-B30F11352717}"/>
                </a:ext>
              </a:extLst>
            </p:cNvPr>
            <p:cNvSpPr/>
            <p:nvPr/>
          </p:nvSpPr>
          <p:spPr>
            <a:xfrm>
              <a:off x="6614160" y="2997708"/>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348" name="Freeform: Shape 347">
              <a:extLst>
                <a:ext uri="{FF2B5EF4-FFF2-40B4-BE49-F238E27FC236}">
                  <a16:creationId xmlns:a16="http://schemas.microsoft.com/office/drawing/2014/main" id="{38946CCC-FF96-490F-9DB2-3119BCB1A21F}"/>
                </a:ext>
              </a:extLst>
            </p:cNvPr>
            <p:cNvSpPr/>
            <p:nvPr/>
          </p:nvSpPr>
          <p:spPr>
            <a:xfrm>
              <a:off x="6614160" y="3133344"/>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349" name="Freeform: Shape 348">
              <a:extLst>
                <a:ext uri="{FF2B5EF4-FFF2-40B4-BE49-F238E27FC236}">
                  <a16:creationId xmlns:a16="http://schemas.microsoft.com/office/drawing/2014/main" id="{9653AABE-D4D6-4B94-A0D4-49A3E42A870E}"/>
                </a:ext>
              </a:extLst>
            </p:cNvPr>
            <p:cNvSpPr/>
            <p:nvPr/>
          </p:nvSpPr>
          <p:spPr>
            <a:xfrm>
              <a:off x="6614160" y="3314223"/>
              <a:ext cx="45243" cy="316515"/>
            </a:xfrm>
            <a:custGeom>
              <a:avLst/>
              <a:gdLst>
                <a:gd name="connsiteX0" fmla="*/ 0 w 45243"/>
                <a:gd name="connsiteY0" fmla="*/ 0 h 316515"/>
                <a:gd name="connsiteX1" fmla="*/ 45244 w 45243"/>
                <a:gd name="connsiteY1" fmla="*/ 0 h 316515"/>
                <a:gd name="connsiteX2" fmla="*/ 45244 w 45243"/>
                <a:gd name="connsiteY2" fmla="*/ 316516 h 316515"/>
                <a:gd name="connsiteX3" fmla="*/ 0 w 45243"/>
                <a:gd name="connsiteY3" fmla="*/ 316516 h 316515"/>
              </a:gdLst>
              <a:ahLst/>
              <a:cxnLst>
                <a:cxn ang="0">
                  <a:pos x="connsiteX0" y="connsiteY0"/>
                </a:cxn>
                <a:cxn ang="0">
                  <a:pos x="connsiteX1" y="connsiteY1"/>
                </a:cxn>
                <a:cxn ang="0">
                  <a:pos x="connsiteX2" y="connsiteY2"/>
                </a:cxn>
                <a:cxn ang="0">
                  <a:pos x="connsiteX3" y="connsiteY3"/>
                </a:cxn>
              </a:cxnLst>
              <a:rect l="l" t="t" r="r" b="b"/>
              <a:pathLst>
                <a:path w="45243" h="316515">
                  <a:moveTo>
                    <a:pt x="0" y="0"/>
                  </a:moveTo>
                  <a:lnTo>
                    <a:pt x="45244" y="0"/>
                  </a:lnTo>
                  <a:lnTo>
                    <a:pt x="45244" y="316516"/>
                  </a:lnTo>
                  <a:lnTo>
                    <a:pt x="0" y="316516"/>
                  </a:lnTo>
                  <a:close/>
                </a:path>
              </a:pathLst>
            </a:custGeom>
            <a:grpFill/>
            <a:ln w="9525" cap="flat">
              <a:noFill/>
              <a:prstDash val="solid"/>
              <a:miter/>
            </a:ln>
          </p:spPr>
          <p:txBody>
            <a:bodyPr rtlCol="0" anchor="ctr"/>
            <a:lstStyle/>
            <a:p>
              <a:endParaRPr lang="en-US"/>
            </a:p>
          </p:txBody>
        </p:sp>
        <p:sp>
          <p:nvSpPr>
            <p:cNvPr id="350" name="Freeform: Shape 349">
              <a:extLst>
                <a:ext uri="{FF2B5EF4-FFF2-40B4-BE49-F238E27FC236}">
                  <a16:creationId xmlns:a16="http://schemas.microsoft.com/office/drawing/2014/main" id="{4567483B-BAC2-4898-985B-4AEFA88C1D7C}"/>
                </a:ext>
              </a:extLst>
            </p:cNvPr>
            <p:cNvSpPr/>
            <p:nvPr/>
          </p:nvSpPr>
          <p:spPr>
            <a:xfrm>
              <a:off x="6614160" y="3675888"/>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351" name="Freeform: Shape 350">
              <a:extLst>
                <a:ext uri="{FF2B5EF4-FFF2-40B4-BE49-F238E27FC236}">
                  <a16:creationId xmlns:a16="http://schemas.microsoft.com/office/drawing/2014/main" id="{A38A73F1-A22E-4ED7-B971-EDEDA101A9A1}"/>
                </a:ext>
              </a:extLst>
            </p:cNvPr>
            <p:cNvSpPr/>
            <p:nvPr/>
          </p:nvSpPr>
          <p:spPr>
            <a:xfrm>
              <a:off x="6614160" y="3811524"/>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352" name="Freeform: Shape 351">
              <a:extLst>
                <a:ext uri="{FF2B5EF4-FFF2-40B4-BE49-F238E27FC236}">
                  <a16:creationId xmlns:a16="http://schemas.microsoft.com/office/drawing/2014/main" id="{9B1A4B10-CFB1-402E-8459-6AB94285E4CF}"/>
                </a:ext>
              </a:extLst>
            </p:cNvPr>
            <p:cNvSpPr/>
            <p:nvPr/>
          </p:nvSpPr>
          <p:spPr>
            <a:xfrm>
              <a:off x="6614160" y="394716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353" name="Freeform: Shape 352">
              <a:extLst>
                <a:ext uri="{FF2B5EF4-FFF2-40B4-BE49-F238E27FC236}">
                  <a16:creationId xmlns:a16="http://schemas.microsoft.com/office/drawing/2014/main" id="{2026DFD4-4555-4947-A120-CCE39BD4E0F7}"/>
                </a:ext>
              </a:extLst>
            </p:cNvPr>
            <p:cNvSpPr/>
            <p:nvPr/>
          </p:nvSpPr>
          <p:spPr>
            <a:xfrm>
              <a:off x="6614160" y="403755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354" name="Freeform: Shape 353">
              <a:extLst>
                <a:ext uri="{FF2B5EF4-FFF2-40B4-BE49-F238E27FC236}">
                  <a16:creationId xmlns:a16="http://schemas.microsoft.com/office/drawing/2014/main" id="{E35E2F8E-BFC7-4711-BD57-FF862169EE9A}"/>
                </a:ext>
              </a:extLst>
            </p:cNvPr>
            <p:cNvSpPr/>
            <p:nvPr/>
          </p:nvSpPr>
          <p:spPr>
            <a:xfrm>
              <a:off x="6614160" y="421843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355" name="Freeform: Shape 354">
              <a:extLst>
                <a:ext uri="{FF2B5EF4-FFF2-40B4-BE49-F238E27FC236}">
                  <a16:creationId xmlns:a16="http://schemas.microsoft.com/office/drawing/2014/main" id="{452D6D3E-6A6B-4560-9EFC-AEC03951F361}"/>
                </a:ext>
              </a:extLst>
            </p:cNvPr>
            <p:cNvSpPr/>
            <p:nvPr/>
          </p:nvSpPr>
          <p:spPr>
            <a:xfrm>
              <a:off x="6659403" y="259080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356" name="Freeform: Shape 355">
              <a:extLst>
                <a:ext uri="{FF2B5EF4-FFF2-40B4-BE49-F238E27FC236}">
                  <a16:creationId xmlns:a16="http://schemas.microsoft.com/office/drawing/2014/main" id="{BA481F7C-76B6-44B9-826E-3C13E40555F6}"/>
                </a:ext>
              </a:extLst>
            </p:cNvPr>
            <p:cNvSpPr/>
            <p:nvPr/>
          </p:nvSpPr>
          <p:spPr>
            <a:xfrm>
              <a:off x="6659403" y="286207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357" name="Freeform: Shape 356">
              <a:extLst>
                <a:ext uri="{FF2B5EF4-FFF2-40B4-BE49-F238E27FC236}">
                  <a16:creationId xmlns:a16="http://schemas.microsoft.com/office/drawing/2014/main" id="{6BE28047-5A07-4218-B746-EA697A1FFA1E}"/>
                </a:ext>
              </a:extLst>
            </p:cNvPr>
            <p:cNvSpPr/>
            <p:nvPr/>
          </p:nvSpPr>
          <p:spPr>
            <a:xfrm>
              <a:off x="6659403" y="2952464"/>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358" name="Freeform: Shape 357">
              <a:extLst>
                <a:ext uri="{FF2B5EF4-FFF2-40B4-BE49-F238E27FC236}">
                  <a16:creationId xmlns:a16="http://schemas.microsoft.com/office/drawing/2014/main" id="{73BF4CDC-F12F-451B-A36A-38967FFF1F64}"/>
                </a:ext>
              </a:extLst>
            </p:cNvPr>
            <p:cNvSpPr/>
            <p:nvPr/>
          </p:nvSpPr>
          <p:spPr>
            <a:xfrm>
              <a:off x="6659403" y="3178587"/>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359" name="Freeform: Shape 358">
              <a:extLst>
                <a:ext uri="{FF2B5EF4-FFF2-40B4-BE49-F238E27FC236}">
                  <a16:creationId xmlns:a16="http://schemas.microsoft.com/office/drawing/2014/main" id="{3C22FC1E-7A2B-4D4E-AF50-D4BCBC4221E6}"/>
                </a:ext>
              </a:extLst>
            </p:cNvPr>
            <p:cNvSpPr/>
            <p:nvPr/>
          </p:nvSpPr>
          <p:spPr>
            <a:xfrm>
              <a:off x="6659403" y="3268980"/>
              <a:ext cx="45243" cy="180879"/>
            </a:xfrm>
            <a:custGeom>
              <a:avLst/>
              <a:gdLst>
                <a:gd name="connsiteX0" fmla="*/ 0 w 45243"/>
                <a:gd name="connsiteY0" fmla="*/ 0 h 180879"/>
                <a:gd name="connsiteX1" fmla="*/ 45244 w 45243"/>
                <a:gd name="connsiteY1" fmla="*/ 0 h 180879"/>
                <a:gd name="connsiteX2" fmla="*/ 45244 w 45243"/>
                <a:gd name="connsiteY2" fmla="*/ 180880 h 180879"/>
                <a:gd name="connsiteX3" fmla="*/ 0 w 45243"/>
                <a:gd name="connsiteY3" fmla="*/ 180880 h 180879"/>
              </a:gdLst>
              <a:ahLst/>
              <a:cxnLst>
                <a:cxn ang="0">
                  <a:pos x="connsiteX0" y="connsiteY0"/>
                </a:cxn>
                <a:cxn ang="0">
                  <a:pos x="connsiteX1" y="connsiteY1"/>
                </a:cxn>
                <a:cxn ang="0">
                  <a:pos x="connsiteX2" y="connsiteY2"/>
                </a:cxn>
                <a:cxn ang="0">
                  <a:pos x="connsiteX3" y="connsiteY3"/>
                </a:cxn>
              </a:cxnLst>
              <a:rect l="l" t="t" r="r" b="b"/>
              <a:pathLst>
                <a:path w="45243" h="180879">
                  <a:moveTo>
                    <a:pt x="0" y="0"/>
                  </a:moveTo>
                  <a:lnTo>
                    <a:pt x="45244" y="0"/>
                  </a:lnTo>
                  <a:lnTo>
                    <a:pt x="45244" y="180880"/>
                  </a:lnTo>
                  <a:lnTo>
                    <a:pt x="0" y="180880"/>
                  </a:lnTo>
                  <a:close/>
                </a:path>
              </a:pathLst>
            </a:custGeom>
            <a:grpFill/>
            <a:ln w="9525" cap="flat">
              <a:noFill/>
              <a:prstDash val="solid"/>
              <a:miter/>
            </a:ln>
          </p:spPr>
          <p:txBody>
            <a:bodyPr rtlCol="0" anchor="ctr"/>
            <a:lstStyle/>
            <a:p>
              <a:endParaRPr lang="en-US"/>
            </a:p>
          </p:txBody>
        </p:sp>
        <p:sp>
          <p:nvSpPr>
            <p:cNvPr id="360" name="Freeform: Shape 359">
              <a:extLst>
                <a:ext uri="{FF2B5EF4-FFF2-40B4-BE49-F238E27FC236}">
                  <a16:creationId xmlns:a16="http://schemas.microsoft.com/office/drawing/2014/main" id="{922E1A69-D378-43F4-88C2-4803BA3EAB4A}"/>
                </a:ext>
              </a:extLst>
            </p:cNvPr>
            <p:cNvSpPr/>
            <p:nvPr/>
          </p:nvSpPr>
          <p:spPr>
            <a:xfrm>
              <a:off x="6659403" y="3495008"/>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361" name="Freeform: Shape 360">
              <a:extLst>
                <a:ext uri="{FF2B5EF4-FFF2-40B4-BE49-F238E27FC236}">
                  <a16:creationId xmlns:a16="http://schemas.microsoft.com/office/drawing/2014/main" id="{CFFB775A-6313-4E59-93A0-8B6B3BCAFB7A}"/>
                </a:ext>
              </a:extLst>
            </p:cNvPr>
            <p:cNvSpPr/>
            <p:nvPr/>
          </p:nvSpPr>
          <p:spPr>
            <a:xfrm>
              <a:off x="6659403" y="3630644"/>
              <a:ext cx="45243" cy="180879"/>
            </a:xfrm>
            <a:custGeom>
              <a:avLst/>
              <a:gdLst>
                <a:gd name="connsiteX0" fmla="*/ 0 w 45243"/>
                <a:gd name="connsiteY0" fmla="*/ 0 h 180879"/>
                <a:gd name="connsiteX1" fmla="*/ 45244 w 45243"/>
                <a:gd name="connsiteY1" fmla="*/ 0 h 180879"/>
                <a:gd name="connsiteX2" fmla="*/ 45244 w 45243"/>
                <a:gd name="connsiteY2" fmla="*/ 180880 h 180879"/>
                <a:gd name="connsiteX3" fmla="*/ 0 w 45243"/>
                <a:gd name="connsiteY3" fmla="*/ 180880 h 180879"/>
              </a:gdLst>
              <a:ahLst/>
              <a:cxnLst>
                <a:cxn ang="0">
                  <a:pos x="connsiteX0" y="connsiteY0"/>
                </a:cxn>
                <a:cxn ang="0">
                  <a:pos x="connsiteX1" y="connsiteY1"/>
                </a:cxn>
                <a:cxn ang="0">
                  <a:pos x="connsiteX2" y="connsiteY2"/>
                </a:cxn>
                <a:cxn ang="0">
                  <a:pos x="connsiteX3" y="connsiteY3"/>
                </a:cxn>
              </a:cxnLst>
              <a:rect l="l" t="t" r="r" b="b"/>
              <a:pathLst>
                <a:path w="45243" h="180879">
                  <a:moveTo>
                    <a:pt x="0" y="0"/>
                  </a:moveTo>
                  <a:lnTo>
                    <a:pt x="45244" y="0"/>
                  </a:lnTo>
                  <a:lnTo>
                    <a:pt x="45244" y="180880"/>
                  </a:lnTo>
                  <a:lnTo>
                    <a:pt x="0" y="180880"/>
                  </a:lnTo>
                  <a:close/>
                </a:path>
              </a:pathLst>
            </a:custGeom>
            <a:grpFill/>
            <a:ln w="9525" cap="flat">
              <a:noFill/>
              <a:prstDash val="solid"/>
              <a:miter/>
            </a:ln>
          </p:spPr>
          <p:txBody>
            <a:bodyPr rtlCol="0" anchor="ctr"/>
            <a:lstStyle/>
            <a:p>
              <a:endParaRPr lang="en-US"/>
            </a:p>
          </p:txBody>
        </p:sp>
        <p:sp>
          <p:nvSpPr>
            <p:cNvPr id="362" name="Freeform: Shape 361">
              <a:extLst>
                <a:ext uri="{FF2B5EF4-FFF2-40B4-BE49-F238E27FC236}">
                  <a16:creationId xmlns:a16="http://schemas.microsoft.com/office/drawing/2014/main" id="{57B3D514-69F4-435F-9AFB-D654893D127B}"/>
                </a:ext>
              </a:extLst>
            </p:cNvPr>
            <p:cNvSpPr/>
            <p:nvPr/>
          </p:nvSpPr>
          <p:spPr>
            <a:xfrm>
              <a:off x="6659403" y="3856767"/>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363" name="Freeform: Shape 362">
              <a:extLst>
                <a:ext uri="{FF2B5EF4-FFF2-40B4-BE49-F238E27FC236}">
                  <a16:creationId xmlns:a16="http://schemas.microsoft.com/office/drawing/2014/main" id="{0A6904D0-2938-44E5-8B88-5A19433C92EE}"/>
                </a:ext>
              </a:extLst>
            </p:cNvPr>
            <p:cNvSpPr/>
            <p:nvPr/>
          </p:nvSpPr>
          <p:spPr>
            <a:xfrm>
              <a:off x="6659403" y="403755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364" name="Freeform: Shape 363">
              <a:extLst>
                <a:ext uri="{FF2B5EF4-FFF2-40B4-BE49-F238E27FC236}">
                  <a16:creationId xmlns:a16="http://schemas.microsoft.com/office/drawing/2014/main" id="{2ED5BFDA-9AC1-40AC-9580-49DAF9781B40}"/>
                </a:ext>
              </a:extLst>
            </p:cNvPr>
            <p:cNvSpPr/>
            <p:nvPr/>
          </p:nvSpPr>
          <p:spPr>
            <a:xfrm>
              <a:off x="6659403" y="4128039"/>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365" name="Freeform: Shape 364">
              <a:extLst>
                <a:ext uri="{FF2B5EF4-FFF2-40B4-BE49-F238E27FC236}">
                  <a16:creationId xmlns:a16="http://schemas.microsoft.com/office/drawing/2014/main" id="{22E2C676-2ADC-4FB4-96D6-6236502AF04A}"/>
                </a:ext>
              </a:extLst>
            </p:cNvPr>
            <p:cNvSpPr/>
            <p:nvPr/>
          </p:nvSpPr>
          <p:spPr>
            <a:xfrm>
              <a:off x="6659403" y="421843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366" name="Freeform: Shape 365">
              <a:extLst>
                <a:ext uri="{FF2B5EF4-FFF2-40B4-BE49-F238E27FC236}">
                  <a16:creationId xmlns:a16="http://schemas.microsoft.com/office/drawing/2014/main" id="{FE6887A8-7823-4613-AAE7-F25F7059984B}"/>
                </a:ext>
              </a:extLst>
            </p:cNvPr>
            <p:cNvSpPr/>
            <p:nvPr/>
          </p:nvSpPr>
          <p:spPr>
            <a:xfrm>
              <a:off x="6704552" y="259080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367" name="Freeform: Shape 366">
              <a:extLst>
                <a:ext uri="{FF2B5EF4-FFF2-40B4-BE49-F238E27FC236}">
                  <a16:creationId xmlns:a16="http://schemas.microsoft.com/office/drawing/2014/main" id="{7B7A5E03-7692-4E27-B564-1885625F6B6D}"/>
                </a:ext>
              </a:extLst>
            </p:cNvPr>
            <p:cNvSpPr/>
            <p:nvPr/>
          </p:nvSpPr>
          <p:spPr>
            <a:xfrm>
              <a:off x="6704552" y="2681192"/>
              <a:ext cx="45243" cy="135636"/>
            </a:xfrm>
            <a:custGeom>
              <a:avLst/>
              <a:gdLst>
                <a:gd name="connsiteX0" fmla="*/ 0 w 45243"/>
                <a:gd name="connsiteY0" fmla="*/ 0 h 135636"/>
                <a:gd name="connsiteX1" fmla="*/ 45244 w 45243"/>
                <a:gd name="connsiteY1" fmla="*/ 0 h 135636"/>
                <a:gd name="connsiteX2" fmla="*/ 45244 w 45243"/>
                <a:gd name="connsiteY2" fmla="*/ 135636 h 135636"/>
                <a:gd name="connsiteX3" fmla="*/ 0 w 45243"/>
                <a:gd name="connsiteY3" fmla="*/ 135636 h 135636"/>
              </a:gdLst>
              <a:ahLst/>
              <a:cxnLst>
                <a:cxn ang="0">
                  <a:pos x="connsiteX0" y="connsiteY0"/>
                </a:cxn>
                <a:cxn ang="0">
                  <a:pos x="connsiteX1" y="connsiteY1"/>
                </a:cxn>
                <a:cxn ang="0">
                  <a:pos x="connsiteX2" y="connsiteY2"/>
                </a:cxn>
                <a:cxn ang="0">
                  <a:pos x="connsiteX3" y="connsiteY3"/>
                </a:cxn>
              </a:cxnLst>
              <a:rect l="l" t="t" r="r" b="b"/>
              <a:pathLst>
                <a:path w="45243" h="135636">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368" name="Freeform: Shape 367">
              <a:extLst>
                <a:ext uri="{FF2B5EF4-FFF2-40B4-BE49-F238E27FC236}">
                  <a16:creationId xmlns:a16="http://schemas.microsoft.com/office/drawing/2014/main" id="{63B2F805-A8C0-4904-B4C7-972CECBA0843}"/>
                </a:ext>
              </a:extLst>
            </p:cNvPr>
            <p:cNvSpPr/>
            <p:nvPr/>
          </p:nvSpPr>
          <p:spPr>
            <a:xfrm>
              <a:off x="6704552" y="286207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369" name="Freeform: Shape 368">
              <a:extLst>
                <a:ext uri="{FF2B5EF4-FFF2-40B4-BE49-F238E27FC236}">
                  <a16:creationId xmlns:a16="http://schemas.microsoft.com/office/drawing/2014/main" id="{9EA7FCB1-3E41-4A72-82C0-E4117B1C3396}"/>
                </a:ext>
              </a:extLst>
            </p:cNvPr>
            <p:cNvSpPr/>
            <p:nvPr/>
          </p:nvSpPr>
          <p:spPr>
            <a:xfrm>
              <a:off x="6704552" y="326898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370" name="Freeform: Shape 369">
              <a:extLst>
                <a:ext uri="{FF2B5EF4-FFF2-40B4-BE49-F238E27FC236}">
                  <a16:creationId xmlns:a16="http://schemas.microsoft.com/office/drawing/2014/main" id="{913DB145-3E82-4958-A36B-EFDDC56BD592}"/>
                </a:ext>
              </a:extLst>
            </p:cNvPr>
            <p:cNvSpPr/>
            <p:nvPr/>
          </p:nvSpPr>
          <p:spPr>
            <a:xfrm>
              <a:off x="6704552" y="3449859"/>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371" name="Freeform: Shape 370">
              <a:extLst>
                <a:ext uri="{FF2B5EF4-FFF2-40B4-BE49-F238E27FC236}">
                  <a16:creationId xmlns:a16="http://schemas.microsoft.com/office/drawing/2014/main" id="{23203555-00AF-4EB1-91FD-055A82F9F553}"/>
                </a:ext>
              </a:extLst>
            </p:cNvPr>
            <p:cNvSpPr/>
            <p:nvPr/>
          </p:nvSpPr>
          <p:spPr>
            <a:xfrm>
              <a:off x="6704552" y="3630644"/>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372" name="Freeform: Shape 371">
              <a:extLst>
                <a:ext uri="{FF2B5EF4-FFF2-40B4-BE49-F238E27FC236}">
                  <a16:creationId xmlns:a16="http://schemas.microsoft.com/office/drawing/2014/main" id="{73F9B8EC-5A96-4E6F-BB4F-956F6FB8D3ED}"/>
                </a:ext>
              </a:extLst>
            </p:cNvPr>
            <p:cNvSpPr/>
            <p:nvPr/>
          </p:nvSpPr>
          <p:spPr>
            <a:xfrm>
              <a:off x="6704552" y="376628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373" name="Freeform: Shape 372">
              <a:extLst>
                <a:ext uri="{FF2B5EF4-FFF2-40B4-BE49-F238E27FC236}">
                  <a16:creationId xmlns:a16="http://schemas.microsoft.com/office/drawing/2014/main" id="{B766E04A-C371-46AF-B10C-8CF6B6AFCDF0}"/>
                </a:ext>
              </a:extLst>
            </p:cNvPr>
            <p:cNvSpPr/>
            <p:nvPr/>
          </p:nvSpPr>
          <p:spPr>
            <a:xfrm>
              <a:off x="6704552" y="3856767"/>
              <a:ext cx="45243" cy="361664"/>
            </a:xfrm>
            <a:custGeom>
              <a:avLst/>
              <a:gdLst>
                <a:gd name="connsiteX0" fmla="*/ 0 w 45243"/>
                <a:gd name="connsiteY0" fmla="*/ 0 h 361664"/>
                <a:gd name="connsiteX1" fmla="*/ 45244 w 45243"/>
                <a:gd name="connsiteY1" fmla="*/ 0 h 361664"/>
                <a:gd name="connsiteX2" fmla="*/ 45244 w 45243"/>
                <a:gd name="connsiteY2" fmla="*/ 361664 h 361664"/>
                <a:gd name="connsiteX3" fmla="*/ 0 w 45243"/>
                <a:gd name="connsiteY3" fmla="*/ 361664 h 361664"/>
              </a:gdLst>
              <a:ahLst/>
              <a:cxnLst>
                <a:cxn ang="0">
                  <a:pos x="connsiteX0" y="connsiteY0"/>
                </a:cxn>
                <a:cxn ang="0">
                  <a:pos x="connsiteX1" y="connsiteY1"/>
                </a:cxn>
                <a:cxn ang="0">
                  <a:pos x="connsiteX2" y="connsiteY2"/>
                </a:cxn>
                <a:cxn ang="0">
                  <a:pos x="connsiteX3" y="connsiteY3"/>
                </a:cxn>
              </a:cxnLst>
              <a:rect l="l" t="t" r="r" b="b"/>
              <a:pathLst>
                <a:path w="45243" h="361664">
                  <a:moveTo>
                    <a:pt x="0" y="0"/>
                  </a:moveTo>
                  <a:lnTo>
                    <a:pt x="45244" y="0"/>
                  </a:lnTo>
                  <a:lnTo>
                    <a:pt x="45244" y="361664"/>
                  </a:lnTo>
                  <a:lnTo>
                    <a:pt x="0" y="361664"/>
                  </a:lnTo>
                  <a:close/>
                </a:path>
              </a:pathLst>
            </a:custGeom>
            <a:grpFill/>
            <a:ln w="9525" cap="flat">
              <a:noFill/>
              <a:prstDash val="solid"/>
              <a:miter/>
            </a:ln>
          </p:spPr>
          <p:txBody>
            <a:bodyPr rtlCol="0" anchor="ctr"/>
            <a:lstStyle/>
            <a:p>
              <a:endParaRPr lang="en-US"/>
            </a:p>
          </p:txBody>
        </p:sp>
        <p:sp>
          <p:nvSpPr>
            <p:cNvPr id="374" name="Freeform: Shape 373">
              <a:extLst>
                <a:ext uri="{FF2B5EF4-FFF2-40B4-BE49-F238E27FC236}">
                  <a16:creationId xmlns:a16="http://schemas.microsoft.com/office/drawing/2014/main" id="{656F512C-9157-489A-8C43-407BF2F68B67}"/>
                </a:ext>
              </a:extLst>
            </p:cNvPr>
            <p:cNvSpPr/>
            <p:nvPr/>
          </p:nvSpPr>
          <p:spPr>
            <a:xfrm>
              <a:off x="6749796" y="259080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375" name="Freeform: Shape 374">
              <a:extLst>
                <a:ext uri="{FF2B5EF4-FFF2-40B4-BE49-F238E27FC236}">
                  <a16:creationId xmlns:a16="http://schemas.microsoft.com/office/drawing/2014/main" id="{20AE6E39-E382-4018-925E-9C20829D1EC4}"/>
                </a:ext>
              </a:extLst>
            </p:cNvPr>
            <p:cNvSpPr/>
            <p:nvPr/>
          </p:nvSpPr>
          <p:spPr>
            <a:xfrm>
              <a:off x="6749796" y="2681192"/>
              <a:ext cx="45243" cy="135636"/>
            </a:xfrm>
            <a:custGeom>
              <a:avLst/>
              <a:gdLst>
                <a:gd name="connsiteX0" fmla="*/ 0 w 45243"/>
                <a:gd name="connsiteY0" fmla="*/ 0 h 135636"/>
                <a:gd name="connsiteX1" fmla="*/ 45244 w 45243"/>
                <a:gd name="connsiteY1" fmla="*/ 0 h 135636"/>
                <a:gd name="connsiteX2" fmla="*/ 45244 w 45243"/>
                <a:gd name="connsiteY2" fmla="*/ 135636 h 135636"/>
                <a:gd name="connsiteX3" fmla="*/ 0 w 45243"/>
                <a:gd name="connsiteY3" fmla="*/ 135636 h 135636"/>
              </a:gdLst>
              <a:ahLst/>
              <a:cxnLst>
                <a:cxn ang="0">
                  <a:pos x="connsiteX0" y="connsiteY0"/>
                </a:cxn>
                <a:cxn ang="0">
                  <a:pos x="connsiteX1" y="connsiteY1"/>
                </a:cxn>
                <a:cxn ang="0">
                  <a:pos x="connsiteX2" y="connsiteY2"/>
                </a:cxn>
                <a:cxn ang="0">
                  <a:pos x="connsiteX3" y="connsiteY3"/>
                </a:cxn>
              </a:cxnLst>
              <a:rect l="l" t="t" r="r" b="b"/>
              <a:pathLst>
                <a:path w="45243" h="135636">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376" name="Freeform: Shape 375">
              <a:extLst>
                <a:ext uri="{FF2B5EF4-FFF2-40B4-BE49-F238E27FC236}">
                  <a16:creationId xmlns:a16="http://schemas.microsoft.com/office/drawing/2014/main" id="{1D669144-E936-48BD-AEAF-E0B59E81E3C9}"/>
                </a:ext>
              </a:extLst>
            </p:cNvPr>
            <p:cNvSpPr/>
            <p:nvPr/>
          </p:nvSpPr>
          <p:spPr>
            <a:xfrm>
              <a:off x="6749796" y="286207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377" name="Freeform: Shape 376">
              <a:extLst>
                <a:ext uri="{FF2B5EF4-FFF2-40B4-BE49-F238E27FC236}">
                  <a16:creationId xmlns:a16="http://schemas.microsoft.com/office/drawing/2014/main" id="{F2CC6EDF-00C2-407C-8BC5-AA8C94BBC5D3}"/>
                </a:ext>
              </a:extLst>
            </p:cNvPr>
            <p:cNvSpPr/>
            <p:nvPr/>
          </p:nvSpPr>
          <p:spPr>
            <a:xfrm>
              <a:off x="6749796" y="2997708"/>
              <a:ext cx="45243" cy="316515"/>
            </a:xfrm>
            <a:custGeom>
              <a:avLst/>
              <a:gdLst>
                <a:gd name="connsiteX0" fmla="*/ 0 w 45243"/>
                <a:gd name="connsiteY0" fmla="*/ 0 h 316515"/>
                <a:gd name="connsiteX1" fmla="*/ 45244 w 45243"/>
                <a:gd name="connsiteY1" fmla="*/ 0 h 316515"/>
                <a:gd name="connsiteX2" fmla="*/ 45244 w 45243"/>
                <a:gd name="connsiteY2" fmla="*/ 316516 h 316515"/>
                <a:gd name="connsiteX3" fmla="*/ 0 w 45243"/>
                <a:gd name="connsiteY3" fmla="*/ 316516 h 316515"/>
              </a:gdLst>
              <a:ahLst/>
              <a:cxnLst>
                <a:cxn ang="0">
                  <a:pos x="connsiteX0" y="connsiteY0"/>
                </a:cxn>
                <a:cxn ang="0">
                  <a:pos x="connsiteX1" y="connsiteY1"/>
                </a:cxn>
                <a:cxn ang="0">
                  <a:pos x="connsiteX2" y="connsiteY2"/>
                </a:cxn>
                <a:cxn ang="0">
                  <a:pos x="connsiteX3" y="connsiteY3"/>
                </a:cxn>
              </a:cxnLst>
              <a:rect l="l" t="t" r="r" b="b"/>
              <a:pathLst>
                <a:path w="45243" h="316515">
                  <a:moveTo>
                    <a:pt x="0" y="0"/>
                  </a:moveTo>
                  <a:lnTo>
                    <a:pt x="45244" y="0"/>
                  </a:lnTo>
                  <a:lnTo>
                    <a:pt x="45244" y="316516"/>
                  </a:lnTo>
                  <a:lnTo>
                    <a:pt x="0" y="316516"/>
                  </a:lnTo>
                  <a:close/>
                </a:path>
              </a:pathLst>
            </a:custGeom>
            <a:grpFill/>
            <a:ln w="9525" cap="flat">
              <a:noFill/>
              <a:prstDash val="solid"/>
              <a:miter/>
            </a:ln>
          </p:spPr>
          <p:txBody>
            <a:bodyPr rtlCol="0" anchor="ctr"/>
            <a:lstStyle/>
            <a:p>
              <a:endParaRPr lang="en-US"/>
            </a:p>
          </p:txBody>
        </p:sp>
        <p:sp>
          <p:nvSpPr>
            <p:cNvPr id="378" name="Freeform: Shape 377">
              <a:extLst>
                <a:ext uri="{FF2B5EF4-FFF2-40B4-BE49-F238E27FC236}">
                  <a16:creationId xmlns:a16="http://schemas.microsoft.com/office/drawing/2014/main" id="{82634D6E-62A7-41E5-8EF9-D504693D0081}"/>
                </a:ext>
              </a:extLst>
            </p:cNvPr>
            <p:cNvSpPr/>
            <p:nvPr/>
          </p:nvSpPr>
          <p:spPr>
            <a:xfrm>
              <a:off x="6749796" y="3359372"/>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379" name="Freeform: Shape 378">
              <a:extLst>
                <a:ext uri="{FF2B5EF4-FFF2-40B4-BE49-F238E27FC236}">
                  <a16:creationId xmlns:a16="http://schemas.microsoft.com/office/drawing/2014/main" id="{40D04D50-2D9B-4EF9-B814-3E9072DBA598}"/>
                </a:ext>
              </a:extLst>
            </p:cNvPr>
            <p:cNvSpPr/>
            <p:nvPr/>
          </p:nvSpPr>
          <p:spPr>
            <a:xfrm>
              <a:off x="6749796" y="3585495"/>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380" name="Freeform: Shape 379">
              <a:extLst>
                <a:ext uri="{FF2B5EF4-FFF2-40B4-BE49-F238E27FC236}">
                  <a16:creationId xmlns:a16="http://schemas.microsoft.com/office/drawing/2014/main" id="{1D2B12DE-DC51-48CC-9FA4-78148CE97910}"/>
                </a:ext>
              </a:extLst>
            </p:cNvPr>
            <p:cNvSpPr/>
            <p:nvPr/>
          </p:nvSpPr>
          <p:spPr>
            <a:xfrm>
              <a:off x="6749796" y="3721131"/>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381" name="Freeform: Shape 380">
              <a:extLst>
                <a:ext uri="{FF2B5EF4-FFF2-40B4-BE49-F238E27FC236}">
                  <a16:creationId xmlns:a16="http://schemas.microsoft.com/office/drawing/2014/main" id="{A45280FB-F9B7-47B4-BC4D-255EA1E2ABCE}"/>
                </a:ext>
              </a:extLst>
            </p:cNvPr>
            <p:cNvSpPr/>
            <p:nvPr/>
          </p:nvSpPr>
          <p:spPr>
            <a:xfrm>
              <a:off x="6749796" y="3811524"/>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382" name="Freeform: Shape 381">
              <a:extLst>
                <a:ext uri="{FF2B5EF4-FFF2-40B4-BE49-F238E27FC236}">
                  <a16:creationId xmlns:a16="http://schemas.microsoft.com/office/drawing/2014/main" id="{6445439E-85D4-4F89-9F95-D11D81C2DACE}"/>
                </a:ext>
              </a:extLst>
            </p:cNvPr>
            <p:cNvSpPr/>
            <p:nvPr/>
          </p:nvSpPr>
          <p:spPr>
            <a:xfrm>
              <a:off x="6795039" y="259080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383" name="Freeform: Shape 382">
              <a:extLst>
                <a:ext uri="{FF2B5EF4-FFF2-40B4-BE49-F238E27FC236}">
                  <a16:creationId xmlns:a16="http://schemas.microsoft.com/office/drawing/2014/main" id="{8440DEE9-619C-4920-A78B-C0611F2E7E35}"/>
                </a:ext>
              </a:extLst>
            </p:cNvPr>
            <p:cNvSpPr/>
            <p:nvPr/>
          </p:nvSpPr>
          <p:spPr>
            <a:xfrm>
              <a:off x="6795039" y="2681192"/>
              <a:ext cx="45243" cy="135636"/>
            </a:xfrm>
            <a:custGeom>
              <a:avLst/>
              <a:gdLst>
                <a:gd name="connsiteX0" fmla="*/ 0 w 45243"/>
                <a:gd name="connsiteY0" fmla="*/ 0 h 135636"/>
                <a:gd name="connsiteX1" fmla="*/ 45244 w 45243"/>
                <a:gd name="connsiteY1" fmla="*/ 0 h 135636"/>
                <a:gd name="connsiteX2" fmla="*/ 45244 w 45243"/>
                <a:gd name="connsiteY2" fmla="*/ 135636 h 135636"/>
                <a:gd name="connsiteX3" fmla="*/ 0 w 45243"/>
                <a:gd name="connsiteY3" fmla="*/ 135636 h 135636"/>
              </a:gdLst>
              <a:ahLst/>
              <a:cxnLst>
                <a:cxn ang="0">
                  <a:pos x="connsiteX0" y="connsiteY0"/>
                </a:cxn>
                <a:cxn ang="0">
                  <a:pos x="connsiteX1" y="connsiteY1"/>
                </a:cxn>
                <a:cxn ang="0">
                  <a:pos x="connsiteX2" y="connsiteY2"/>
                </a:cxn>
                <a:cxn ang="0">
                  <a:pos x="connsiteX3" y="connsiteY3"/>
                </a:cxn>
              </a:cxnLst>
              <a:rect l="l" t="t" r="r" b="b"/>
              <a:pathLst>
                <a:path w="45243" h="135636">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384" name="Freeform: Shape 383">
              <a:extLst>
                <a:ext uri="{FF2B5EF4-FFF2-40B4-BE49-F238E27FC236}">
                  <a16:creationId xmlns:a16="http://schemas.microsoft.com/office/drawing/2014/main" id="{8F19E1B6-A402-4995-A13B-486CBC5C8E73}"/>
                </a:ext>
              </a:extLst>
            </p:cNvPr>
            <p:cNvSpPr/>
            <p:nvPr/>
          </p:nvSpPr>
          <p:spPr>
            <a:xfrm>
              <a:off x="6795039" y="286207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385" name="Freeform: Shape 384">
              <a:extLst>
                <a:ext uri="{FF2B5EF4-FFF2-40B4-BE49-F238E27FC236}">
                  <a16:creationId xmlns:a16="http://schemas.microsoft.com/office/drawing/2014/main" id="{B9009CE3-515A-457C-B9F6-1BE7CE9F2CB8}"/>
                </a:ext>
              </a:extLst>
            </p:cNvPr>
            <p:cNvSpPr/>
            <p:nvPr/>
          </p:nvSpPr>
          <p:spPr>
            <a:xfrm>
              <a:off x="6795039" y="2952464"/>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386" name="Freeform: Shape 385">
              <a:extLst>
                <a:ext uri="{FF2B5EF4-FFF2-40B4-BE49-F238E27FC236}">
                  <a16:creationId xmlns:a16="http://schemas.microsoft.com/office/drawing/2014/main" id="{974B115B-CFA4-49FF-B77C-7E686E83E03A}"/>
                </a:ext>
              </a:extLst>
            </p:cNvPr>
            <p:cNvSpPr/>
            <p:nvPr/>
          </p:nvSpPr>
          <p:spPr>
            <a:xfrm>
              <a:off x="6795039" y="3133344"/>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387" name="Freeform: Shape 386">
              <a:extLst>
                <a:ext uri="{FF2B5EF4-FFF2-40B4-BE49-F238E27FC236}">
                  <a16:creationId xmlns:a16="http://schemas.microsoft.com/office/drawing/2014/main" id="{5B9AE73C-A972-4EB3-BB46-AD434174CCE9}"/>
                </a:ext>
              </a:extLst>
            </p:cNvPr>
            <p:cNvSpPr/>
            <p:nvPr/>
          </p:nvSpPr>
          <p:spPr>
            <a:xfrm>
              <a:off x="6795039" y="3223736"/>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388" name="Freeform: Shape 387">
              <a:extLst>
                <a:ext uri="{FF2B5EF4-FFF2-40B4-BE49-F238E27FC236}">
                  <a16:creationId xmlns:a16="http://schemas.microsoft.com/office/drawing/2014/main" id="{B499317F-87DC-43B0-A936-5962C63D7A7D}"/>
                </a:ext>
              </a:extLst>
            </p:cNvPr>
            <p:cNvSpPr/>
            <p:nvPr/>
          </p:nvSpPr>
          <p:spPr>
            <a:xfrm>
              <a:off x="6795039" y="335937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389" name="Freeform: Shape 388">
              <a:extLst>
                <a:ext uri="{FF2B5EF4-FFF2-40B4-BE49-F238E27FC236}">
                  <a16:creationId xmlns:a16="http://schemas.microsoft.com/office/drawing/2014/main" id="{094B05EB-32AE-4A21-B92B-F70BDCC1E00D}"/>
                </a:ext>
              </a:extLst>
            </p:cNvPr>
            <p:cNvSpPr/>
            <p:nvPr/>
          </p:nvSpPr>
          <p:spPr>
            <a:xfrm>
              <a:off x="6795039" y="3585495"/>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390" name="Freeform: Shape 389">
              <a:extLst>
                <a:ext uri="{FF2B5EF4-FFF2-40B4-BE49-F238E27FC236}">
                  <a16:creationId xmlns:a16="http://schemas.microsoft.com/office/drawing/2014/main" id="{AD3D3AE8-6F46-4F46-A8C1-B28B733DFF71}"/>
                </a:ext>
              </a:extLst>
            </p:cNvPr>
            <p:cNvSpPr/>
            <p:nvPr/>
          </p:nvSpPr>
          <p:spPr>
            <a:xfrm>
              <a:off x="6795039" y="376628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391" name="Freeform: Shape 390">
              <a:extLst>
                <a:ext uri="{FF2B5EF4-FFF2-40B4-BE49-F238E27FC236}">
                  <a16:creationId xmlns:a16="http://schemas.microsoft.com/office/drawing/2014/main" id="{871988B2-FFF3-4195-9E9E-CA1BC3E7D05B}"/>
                </a:ext>
              </a:extLst>
            </p:cNvPr>
            <p:cNvSpPr/>
            <p:nvPr/>
          </p:nvSpPr>
          <p:spPr>
            <a:xfrm>
              <a:off x="6795039" y="3856767"/>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392" name="Freeform: Shape 391">
              <a:extLst>
                <a:ext uri="{FF2B5EF4-FFF2-40B4-BE49-F238E27FC236}">
                  <a16:creationId xmlns:a16="http://schemas.microsoft.com/office/drawing/2014/main" id="{A7007EAF-33F2-4DA2-9089-F8DA5528C287}"/>
                </a:ext>
              </a:extLst>
            </p:cNvPr>
            <p:cNvSpPr/>
            <p:nvPr/>
          </p:nvSpPr>
          <p:spPr>
            <a:xfrm>
              <a:off x="6795039" y="4082796"/>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393" name="Freeform: Shape 392">
              <a:extLst>
                <a:ext uri="{FF2B5EF4-FFF2-40B4-BE49-F238E27FC236}">
                  <a16:creationId xmlns:a16="http://schemas.microsoft.com/office/drawing/2014/main" id="{05FCE420-96A6-497F-A215-4C982D90B417}"/>
                </a:ext>
              </a:extLst>
            </p:cNvPr>
            <p:cNvSpPr/>
            <p:nvPr/>
          </p:nvSpPr>
          <p:spPr>
            <a:xfrm>
              <a:off x="6840188" y="259080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394" name="Freeform: Shape 393">
              <a:extLst>
                <a:ext uri="{FF2B5EF4-FFF2-40B4-BE49-F238E27FC236}">
                  <a16:creationId xmlns:a16="http://schemas.microsoft.com/office/drawing/2014/main" id="{697FF78E-D915-4671-A1CA-C6DE6BBB1749}"/>
                </a:ext>
              </a:extLst>
            </p:cNvPr>
            <p:cNvSpPr/>
            <p:nvPr/>
          </p:nvSpPr>
          <p:spPr>
            <a:xfrm>
              <a:off x="6840188" y="286207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395" name="Freeform: Shape 394">
              <a:extLst>
                <a:ext uri="{FF2B5EF4-FFF2-40B4-BE49-F238E27FC236}">
                  <a16:creationId xmlns:a16="http://schemas.microsoft.com/office/drawing/2014/main" id="{14F53A1D-7076-4390-96E1-CC2539E6C8B0}"/>
                </a:ext>
              </a:extLst>
            </p:cNvPr>
            <p:cNvSpPr/>
            <p:nvPr/>
          </p:nvSpPr>
          <p:spPr>
            <a:xfrm>
              <a:off x="6840188" y="2997708"/>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396" name="Freeform: Shape 395">
              <a:extLst>
                <a:ext uri="{FF2B5EF4-FFF2-40B4-BE49-F238E27FC236}">
                  <a16:creationId xmlns:a16="http://schemas.microsoft.com/office/drawing/2014/main" id="{2B9F2D4E-58F4-4B2A-9C9B-D5531BEB8C7A}"/>
                </a:ext>
              </a:extLst>
            </p:cNvPr>
            <p:cNvSpPr/>
            <p:nvPr/>
          </p:nvSpPr>
          <p:spPr>
            <a:xfrm>
              <a:off x="6840188" y="335937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397" name="Freeform: Shape 396">
              <a:extLst>
                <a:ext uri="{FF2B5EF4-FFF2-40B4-BE49-F238E27FC236}">
                  <a16:creationId xmlns:a16="http://schemas.microsoft.com/office/drawing/2014/main" id="{1C9AA601-CC63-4882-96EB-7B96E8BFA1F5}"/>
                </a:ext>
              </a:extLst>
            </p:cNvPr>
            <p:cNvSpPr/>
            <p:nvPr/>
          </p:nvSpPr>
          <p:spPr>
            <a:xfrm>
              <a:off x="6840188" y="3495008"/>
              <a:ext cx="45243" cy="135635"/>
            </a:xfrm>
            <a:custGeom>
              <a:avLst/>
              <a:gdLst>
                <a:gd name="connsiteX0" fmla="*/ 0 w 45243"/>
                <a:gd name="connsiteY0" fmla="*/ 0 h 135635"/>
                <a:gd name="connsiteX1" fmla="*/ 45244 w 45243"/>
                <a:gd name="connsiteY1" fmla="*/ 0 h 135635"/>
                <a:gd name="connsiteX2" fmla="*/ 45244 w 45243"/>
                <a:gd name="connsiteY2" fmla="*/ 135636 h 135635"/>
                <a:gd name="connsiteX3" fmla="*/ 0 w 45243"/>
                <a:gd name="connsiteY3" fmla="*/ 135636 h 135635"/>
              </a:gdLst>
              <a:ahLst/>
              <a:cxnLst>
                <a:cxn ang="0">
                  <a:pos x="connsiteX0" y="connsiteY0"/>
                </a:cxn>
                <a:cxn ang="0">
                  <a:pos x="connsiteX1" y="connsiteY1"/>
                </a:cxn>
                <a:cxn ang="0">
                  <a:pos x="connsiteX2" y="connsiteY2"/>
                </a:cxn>
                <a:cxn ang="0">
                  <a:pos x="connsiteX3" y="connsiteY3"/>
                </a:cxn>
              </a:cxnLst>
              <a:rect l="l" t="t" r="r" b="b"/>
              <a:pathLst>
                <a:path w="45243" h="135635">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398" name="Freeform: Shape 397">
              <a:extLst>
                <a:ext uri="{FF2B5EF4-FFF2-40B4-BE49-F238E27FC236}">
                  <a16:creationId xmlns:a16="http://schemas.microsoft.com/office/drawing/2014/main" id="{6A81377A-F031-4EDC-BDB7-3EB8A74486DC}"/>
                </a:ext>
              </a:extLst>
            </p:cNvPr>
            <p:cNvSpPr/>
            <p:nvPr/>
          </p:nvSpPr>
          <p:spPr>
            <a:xfrm>
              <a:off x="6840188" y="3675888"/>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399" name="Freeform: Shape 398">
              <a:extLst>
                <a:ext uri="{FF2B5EF4-FFF2-40B4-BE49-F238E27FC236}">
                  <a16:creationId xmlns:a16="http://schemas.microsoft.com/office/drawing/2014/main" id="{2D133FF8-67BE-4C5F-8B8F-B456EAFDD9A4}"/>
                </a:ext>
              </a:extLst>
            </p:cNvPr>
            <p:cNvSpPr/>
            <p:nvPr/>
          </p:nvSpPr>
          <p:spPr>
            <a:xfrm>
              <a:off x="6840188" y="3901916"/>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400" name="Freeform: Shape 399">
              <a:extLst>
                <a:ext uri="{FF2B5EF4-FFF2-40B4-BE49-F238E27FC236}">
                  <a16:creationId xmlns:a16="http://schemas.microsoft.com/office/drawing/2014/main" id="{B2A07888-3D8E-494B-B658-B53B93393A81}"/>
                </a:ext>
              </a:extLst>
            </p:cNvPr>
            <p:cNvSpPr/>
            <p:nvPr/>
          </p:nvSpPr>
          <p:spPr>
            <a:xfrm>
              <a:off x="6840188" y="3992403"/>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401" name="Freeform: Shape 400">
              <a:extLst>
                <a:ext uri="{FF2B5EF4-FFF2-40B4-BE49-F238E27FC236}">
                  <a16:creationId xmlns:a16="http://schemas.microsoft.com/office/drawing/2014/main" id="{004EA091-FD93-46FD-BCFE-3253265DEB1F}"/>
                </a:ext>
              </a:extLst>
            </p:cNvPr>
            <p:cNvSpPr/>
            <p:nvPr/>
          </p:nvSpPr>
          <p:spPr>
            <a:xfrm>
              <a:off x="6885432" y="2590800"/>
              <a:ext cx="45243" cy="316515"/>
            </a:xfrm>
            <a:custGeom>
              <a:avLst/>
              <a:gdLst>
                <a:gd name="connsiteX0" fmla="*/ 0 w 45243"/>
                <a:gd name="connsiteY0" fmla="*/ 0 h 316515"/>
                <a:gd name="connsiteX1" fmla="*/ 45244 w 45243"/>
                <a:gd name="connsiteY1" fmla="*/ 0 h 316515"/>
                <a:gd name="connsiteX2" fmla="*/ 45244 w 45243"/>
                <a:gd name="connsiteY2" fmla="*/ 316516 h 316515"/>
                <a:gd name="connsiteX3" fmla="*/ 0 w 45243"/>
                <a:gd name="connsiteY3" fmla="*/ 316516 h 316515"/>
              </a:gdLst>
              <a:ahLst/>
              <a:cxnLst>
                <a:cxn ang="0">
                  <a:pos x="connsiteX0" y="connsiteY0"/>
                </a:cxn>
                <a:cxn ang="0">
                  <a:pos x="connsiteX1" y="connsiteY1"/>
                </a:cxn>
                <a:cxn ang="0">
                  <a:pos x="connsiteX2" y="connsiteY2"/>
                </a:cxn>
                <a:cxn ang="0">
                  <a:pos x="connsiteX3" y="connsiteY3"/>
                </a:cxn>
              </a:cxnLst>
              <a:rect l="l" t="t" r="r" b="b"/>
              <a:pathLst>
                <a:path w="45243" h="316515">
                  <a:moveTo>
                    <a:pt x="0" y="0"/>
                  </a:moveTo>
                  <a:lnTo>
                    <a:pt x="45244" y="0"/>
                  </a:lnTo>
                  <a:lnTo>
                    <a:pt x="45244" y="316516"/>
                  </a:lnTo>
                  <a:lnTo>
                    <a:pt x="0" y="316516"/>
                  </a:lnTo>
                  <a:close/>
                </a:path>
              </a:pathLst>
            </a:custGeom>
            <a:grpFill/>
            <a:ln w="9525" cap="flat">
              <a:noFill/>
              <a:prstDash val="solid"/>
              <a:miter/>
            </a:ln>
          </p:spPr>
          <p:txBody>
            <a:bodyPr rtlCol="0" anchor="ctr"/>
            <a:lstStyle/>
            <a:p>
              <a:endParaRPr lang="en-US"/>
            </a:p>
          </p:txBody>
        </p:sp>
        <p:sp>
          <p:nvSpPr>
            <p:cNvPr id="402" name="Freeform: Shape 401">
              <a:extLst>
                <a:ext uri="{FF2B5EF4-FFF2-40B4-BE49-F238E27FC236}">
                  <a16:creationId xmlns:a16="http://schemas.microsoft.com/office/drawing/2014/main" id="{53ADB2AC-C229-4E2E-85E1-705B78586B10}"/>
                </a:ext>
              </a:extLst>
            </p:cNvPr>
            <p:cNvSpPr/>
            <p:nvPr/>
          </p:nvSpPr>
          <p:spPr>
            <a:xfrm>
              <a:off x="6885432" y="2952464"/>
              <a:ext cx="45243" cy="135636"/>
            </a:xfrm>
            <a:custGeom>
              <a:avLst/>
              <a:gdLst>
                <a:gd name="connsiteX0" fmla="*/ 0 w 45243"/>
                <a:gd name="connsiteY0" fmla="*/ 0 h 135636"/>
                <a:gd name="connsiteX1" fmla="*/ 45244 w 45243"/>
                <a:gd name="connsiteY1" fmla="*/ 0 h 135636"/>
                <a:gd name="connsiteX2" fmla="*/ 45244 w 45243"/>
                <a:gd name="connsiteY2" fmla="*/ 135636 h 135636"/>
                <a:gd name="connsiteX3" fmla="*/ 0 w 45243"/>
                <a:gd name="connsiteY3" fmla="*/ 135636 h 135636"/>
              </a:gdLst>
              <a:ahLst/>
              <a:cxnLst>
                <a:cxn ang="0">
                  <a:pos x="connsiteX0" y="connsiteY0"/>
                </a:cxn>
                <a:cxn ang="0">
                  <a:pos x="connsiteX1" y="connsiteY1"/>
                </a:cxn>
                <a:cxn ang="0">
                  <a:pos x="connsiteX2" y="connsiteY2"/>
                </a:cxn>
                <a:cxn ang="0">
                  <a:pos x="connsiteX3" y="connsiteY3"/>
                </a:cxn>
              </a:cxnLst>
              <a:rect l="l" t="t" r="r" b="b"/>
              <a:pathLst>
                <a:path w="45243" h="135636">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403" name="Freeform: Shape 402">
              <a:extLst>
                <a:ext uri="{FF2B5EF4-FFF2-40B4-BE49-F238E27FC236}">
                  <a16:creationId xmlns:a16="http://schemas.microsoft.com/office/drawing/2014/main" id="{58E6458C-7A5B-4B85-9EA5-DBE0E5ACD1B5}"/>
                </a:ext>
              </a:extLst>
            </p:cNvPr>
            <p:cNvSpPr/>
            <p:nvPr/>
          </p:nvSpPr>
          <p:spPr>
            <a:xfrm>
              <a:off x="6885432" y="3133344"/>
              <a:ext cx="45243" cy="135636"/>
            </a:xfrm>
            <a:custGeom>
              <a:avLst/>
              <a:gdLst>
                <a:gd name="connsiteX0" fmla="*/ 0 w 45243"/>
                <a:gd name="connsiteY0" fmla="*/ 0 h 135636"/>
                <a:gd name="connsiteX1" fmla="*/ 45244 w 45243"/>
                <a:gd name="connsiteY1" fmla="*/ 0 h 135636"/>
                <a:gd name="connsiteX2" fmla="*/ 45244 w 45243"/>
                <a:gd name="connsiteY2" fmla="*/ 135636 h 135636"/>
                <a:gd name="connsiteX3" fmla="*/ 0 w 45243"/>
                <a:gd name="connsiteY3" fmla="*/ 135636 h 135636"/>
              </a:gdLst>
              <a:ahLst/>
              <a:cxnLst>
                <a:cxn ang="0">
                  <a:pos x="connsiteX0" y="connsiteY0"/>
                </a:cxn>
                <a:cxn ang="0">
                  <a:pos x="connsiteX1" y="connsiteY1"/>
                </a:cxn>
                <a:cxn ang="0">
                  <a:pos x="connsiteX2" y="connsiteY2"/>
                </a:cxn>
                <a:cxn ang="0">
                  <a:pos x="connsiteX3" y="connsiteY3"/>
                </a:cxn>
              </a:cxnLst>
              <a:rect l="l" t="t" r="r" b="b"/>
              <a:pathLst>
                <a:path w="45243" h="135636">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404" name="Freeform: Shape 403">
              <a:extLst>
                <a:ext uri="{FF2B5EF4-FFF2-40B4-BE49-F238E27FC236}">
                  <a16:creationId xmlns:a16="http://schemas.microsoft.com/office/drawing/2014/main" id="{C028F4EF-087A-44A0-8443-132E3A234CB3}"/>
                </a:ext>
              </a:extLst>
            </p:cNvPr>
            <p:cNvSpPr/>
            <p:nvPr/>
          </p:nvSpPr>
          <p:spPr>
            <a:xfrm>
              <a:off x="6885432" y="3314223"/>
              <a:ext cx="45243" cy="135635"/>
            </a:xfrm>
            <a:custGeom>
              <a:avLst/>
              <a:gdLst>
                <a:gd name="connsiteX0" fmla="*/ 0 w 45243"/>
                <a:gd name="connsiteY0" fmla="*/ 0 h 135635"/>
                <a:gd name="connsiteX1" fmla="*/ 45244 w 45243"/>
                <a:gd name="connsiteY1" fmla="*/ 0 h 135635"/>
                <a:gd name="connsiteX2" fmla="*/ 45244 w 45243"/>
                <a:gd name="connsiteY2" fmla="*/ 135636 h 135635"/>
                <a:gd name="connsiteX3" fmla="*/ 0 w 45243"/>
                <a:gd name="connsiteY3" fmla="*/ 135636 h 135635"/>
              </a:gdLst>
              <a:ahLst/>
              <a:cxnLst>
                <a:cxn ang="0">
                  <a:pos x="connsiteX0" y="connsiteY0"/>
                </a:cxn>
                <a:cxn ang="0">
                  <a:pos x="connsiteX1" y="connsiteY1"/>
                </a:cxn>
                <a:cxn ang="0">
                  <a:pos x="connsiteX2" y="connsiteY2"/>
                </a:cxn>
                <a:cxn ang="0">
                  <a:pos x="connsiteX3" y="connsiteY3"/>
                </a:cxn>
              </a:cxnLst>
              <a:rect l="l" t="t" r="r" b="b"/>
              <a:pathLst>
                <a:path w="45243" h="135635">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405" name="Freeform: Shape 404">
              <a:extLst>
                <a:ext uri="{FF2B5EF4-FFF2-40B4-BE49-F238E27FC236}">
                  <a16:creationId xmlns:a16="http://schemas.microsoft.com/office/drawing/2014/main" id="{D878A5F6-FE23-461C-ADE2-02DF093FAE33}"/>
                </a:ext>
              </a:extLst>
            </p:cNvPr>
            <p:cNvSpPr/>
            <p:nvPr/>
          </p:nvSpPr>
          <p:spPr>
            <a:xfrm>
              <a:off x="6885432" y="3540252"/>
              <a:ext cx="45243" cy="90392"/>
            </a:xfrm>
            <a:custGeom>
              <a:avLst/>
              <a:gdLst>
                <a:gd name="connsiteX0" fmla="*/ 0 w 45243"/>
                <a:gd name="connsiteY0" fmla="*/ 0 h 90392"/>
                <a:gd name="connsiteX1" fmla="*/ 45244 w 45243"/>
                <a:gd name="connsiteY1" fmla="*/ 0 h 90392"/>
                <a:gd name="connsiteX2" fmla="*/ 45244 w 45243"/>
                <a:gd name="connsiteY2" fmla="*/ 90392 h 90392"/>
                <a:gd name="connsiteX3" fmla="*/ 0 w 45243"/>
                <a:gd name="connsiteY3" fmla="*/ 90392 h 90392"/>
              </a:gdLst>
              <a:ahLst/>
              <a:cxnLst>
                <a:cxn ang="0">
                  <a:pos x="connsiteX0" y="connsiteY0"/>
                </a:cxn>
                <a:cxn ang="0">
                  <a:pos x="connsiteX1" y="connsiteY1"/>
                </a:cxn>
                <a:cxn ang="0">
                  <a:pos x="connsiteX2" y="connsiteY2"/>
                </a:cxn>
                <a:cxn ang="0">
                  <a:pos x="connsiteX3" y="connsiteY3"/>
                </a:cxn>
              </a:cxnLst>
              <a:rect l="l" t="t" r="r" b="b"/>
              <a:pathLst>
                <a:path w="45243" h="90392">
                  <a:moveTo>
                    <a:pt x="0" y="0"/>
                  </a:moveTo>
                  <a:lnTo>
                    <a:pt x="45244" y="0"/>
                  </a:lnTo>
                  <a:lnTo>
                    <a:pt x="45244" y="90392"/>
                  </a:lnTo>
                  <a:lnTo>
                    <a:pt x="0" y="90392"/>
                  </a:lnTo>
                  <a:close/>
                </a:path>
              </a:pathLst>
            </a:custGeom>
            <a:grpFill/>
            <a:ln w="9525" cap="flat">
              <a:noFill/>
              <a:prstDash val="solid"/>
              <a:miter/>
            </a:ln>
          </p:spPr>
          <p:txBody>
            <a:bodyPr rtlCol="0" anchor="ctr"/>
            <a:lstStyle/>
            <a:p>
              <a:endParaRPr lang="en-US"/>
            </a:p>
          </p:txBody>
        </p:sp>
        <p:sp>
          <p:nvSpPr>
            <p:cNvPr id="406" name="Freeform: Shape 405">
              <a:extLst>
                <a:ext uri="{FF2B5EF4-FFF2-40B4-BE49-F238E27FC236}">
                  <a16:creationId xmlns:a16="http://schemas.microsoft.com/office/drawing/2014/main" id="{08132D49-9B21-4ECE-A022-5A655FA43BBF}"/>
                </a:ext>
              </a:extLst>
            </p:cNvPr>
            <p:cNvSpPr/>
            <p:nvPr/>
          </p:nvSpPr>
          <p:spPr>
            <a:xfrm>
              <a:off x="6885432" y="3675888"/>
              <a:ext cx="45243" cy="135635"/>
            </a:xfrm>
            <a:custGeom>
              <a:avLst/>
              <a:gdLst>
                <a:gd name="connsiteX0" fmla="*/ 0 w 45243"/>
                <a:gd name="connsiteY0" fmla="*/ 0 h 135635"/>
                <a:gd name="connsiteX1" fmla="*/ 45244 w 45243"/>
                <a:gd name="connsiteY1" fmla="*/ 0 h 135635"/>
                <a:gd name="connsiteX2" fmla="*/ 45244 w 45243"/>
                <a:gd name="connsiteY2" fmla="*/ 135636 h 135635"/>
                <a:gd name="connsiteX3" fmla="*/ 0 w 45243"/>
                <a:gd name="connsiteY3" fmla="*/ 135636 h 135635"/>
              </a:gdLst>
              <a:ahLst/>
              <a:cxnLst>
                <a:cxn ang="0">
                  <a:pos x="connsiteX0" y="connsiteY0"/>
                </a:cxn>
                <a:cxn ang="0">
                  <a:pos x="connsiteX1" y="connsiteY1"/>
                </a:cxn>
                <a:cxn ang="0">
                  <a:pos x="connsiteX2" y="connsiteY2"/>
                </a:cxn>
                <a:cxn ang="0">
                  <a:pos x="connsiteX3" y="connsiteY3"/>
                </a:cxn>
              </a:cxnLst>
              <a:rect l="l" t="t" r="r" b="b"/>
              <a:pathLst>
                <a:path w="45243" h="135635">
                  <a:moveTo>
                    <a:pt x="0" y="0"/>
                  </a:moveTo>
                  <a:lnTo>
                    <a:pt x="45244" y="0"/>
                  </a:lnTo>
                  <a:lnTo>
                    <a:pt x="45244" y="135636"/>
                  </a:lnTo>
                  <a:lnTo>
                    <a:pt x="0" y="135636"/>
                  </a:lnTo>
                  <a:close/>
                </a:path>
              </a:pathLst>
            </a:custGeom>
            <a:grpFill/>
            <a:ln w="9525" cap="flat">
              <a:noFill/>
              <a:prstDash val="solid"/>
              <a:miter/>
            </a:ln>
          </p:spPr>
          <p:txBody>
            <a:bodyPr rtlCol="0" anchor="ctr"/>
            <a:lstStyle/>
            <a:p>
              <a:endParaRPr lang="en-US"/>
            </a:p>
          </p:txBody>
        </p:sp>
        <p:sp>
          <p:nvSpPr>
            <p:cNvPr id="407" name="Freeform: Shape 406">
              <a:extLst>
                <a:ext uri="{FF2B5EF4-FFF2-40B4-BE49-F238E27FC236}">
                  <a16:creationId xmlns:a16="http://schemas.microsoft.com/office/drawing/2014/main" id="{7F7CDFEF-AD36-411D-8E67-4A6E1F02E310}"/>
                </a:ext>
              </a:extLst>
            </p:cNvPr>
            <p:cNvSpPr/>
            <p:nvPr/>
          </p:nvSpPr>
          <p:spPr>
            <a:xfrm>
              <a:off x="6885432" y="3947160"/>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408" name="Freeform: Shape 407">
              <a:extLst>
                <a:ext uri="{FF2B5EF4-FFF2-40B4-BE49-F238E27FC236}">
                  <a16:creationId xmlns:a16="http://schemas.microsoft.com/office/drawing/2014/main" id="{CA808121-D305-4D86-978A-FE570E2D6288}"/>
                </a:ext>
              </a:extLst>
            </p:cNvPr>
            <p:cNvSpPr/>
            <p:nvPr/>
          </p:nvSpPr>
          <p:spPr>
            <a:xfrm>
              <a:off x="6885432" y="4128039"/>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sp>
          <p:nvSpPr>
            <p:cNvPr id="409" name="Freeform: Shape 408">
              <a:extLst>
                <a:ext uri="{FF2B5EF4-FFF2-40B4-BE49-F238E27FC236}">
                  <a16:creationId xmlns:a16="http://schemas.microsoft.com/office/drawing/2014/main" id="{3F3D9D94-C38B-4F22-819C-816BCC038BB8}"/>
                </a:ext>
              </a:extLst>
            </p:cNvPr>
            <p:cNvSpPr/>
            <p:nvPr/>
          </p:nvSpPr>
          <p:spPr>
            <a:xfrm>
              <a:off x="6885432" y="4218432"/>
              <a:ext cx="45243" cy="45243"/>
            </a:xfrm>
            <a:custGeom>
              <a:avLst/>
              <a:gdLst>
                <a:gd name="connsiteX0" fmla="*/ 0 w 45243"/>
                <a:gd name="connsiteY0" fmla="*/ 0 h 45243"/>
                <a:gd name="connsiteX1" fmla="*/ 45244 w 45243"/>
                <a:gd name="connsiteY1" fmla="*/ 0 h 45243"/>
                <a:gd name="connsiteX2" fmla="*/ 45244 w 45243"/>
                <a:gd name="connsiteY2" fmla="*/ 45244 h 45243"/>
                <a:gd name="connsiteX3" fmla="*/ 0 w 45243"/>
                <a:gd name="connsiteY3" fmla="*/ 45244 h 45243"/>
              </a:gdLst>
              <a:ahLst/>
              <a:cxnLst>
                <a:cxn ang="0">
                  <a:pos x="connsiteX0" y="connsiteY0"/>
                </a:cxn>
                <a:cxn ang="0">
                  <a:pos x="connsiteX1" y="connsiteY1"/>
                </a:cxn>
                <a:cxn ang="0">
                  <a:pos x="connsiteX2" y="connsiteY2"/>
                </a:cxn>
                <a:cxn ang="0">
                  <a:pos x="connsiteX3" y="connsiteY3"/>
                </a:cxn>
              </a:cxnLst>
              <a:rect l="l" t="t" r="r" b="b"/>
              <a:pathLst>
                <a:path w="45243" h="45243">
                  <a:moveTo>
                    <a:pt x="0" y="0"/>
                  </a:moveTo>
                  <a:lnTo>
                    <a:pt x="45244" y="0"/>
                  </a:lnTo>
                  <a:lnTo>
                    <a:pt x="45244" y="45244"/>
                  </a:lnTo>
                  <a:lnTo>
                    <a:pt x="0" y="45244"/>
                  </a:lnTo>
                  <a:close/>
                </a:path>
              </a:pathLst>
            </a:custGeom>
            <a:grpFill/>
            <a:ln w="9525" cap="flat">
              <a:noFill/>
              <a:prstDash val="solid"/>
              <a:miter/>
            </a:ln>
          </p:spPr>
          <p:txBody>
            <a:bodyPr rtlCol="0" anchor="ctr"/>
            <a:lstStyle/>
            <a:p>
              <a:endParaRPr lang="en-US"/>
            </a:p>
          </p:txBody>
        </p:sp>
      </p:grpSp>
    </p:spTree>
    <p:custDataLst>
      <p:tags r:id="rId1"/>
    </p:custDataLst>
    <p:extLst>
      <p:ext uri="{BB962C8B-B14F-4D97-AF65-F5344CB8AC3E}">
        <p14:creationId xmlns:p14="http://schemas.microsoft.com/office/powerpoint/2010/main" val="243488183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04812C46-200A-4DEB-A05E-3ED6C68C23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49"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Placeholder 5" descr="Front steps and columns of a majestic city building">
            <a:extLst>
              <a:ext uri="{FF2B5EF4-FFF2-40B4-BE49-F238E27FC236}">
                <a16:creationId xmlns:a16="http://schemas.microsoft.com/office/drawing/2014/main" id="{74658810-48EF-4BCB-AC2F-0E55D5E8A72C}"/>
              </a:ext>
            </a:extLst>
          </p:cNvPr>
          <p:cNvPicPr>
            <a:picLocks noGrp="1" noChangeAspect="1"/>
          </p:cNvPicPr>
          <p:nvPr>
            <p:ph type="pic" sz="quarter" idx="15"/>
          </p:nvPr>
        </p:nvPicPr>
        <p:blipFill rotWithShape="1">
          <a:blip r:embed="rId3">
            <a:extLst>
              <a:ext uri="{28A0092B-C50C-407E-A947-70E740481C1C}">
                <a14:useLocalDpi xmlns:a14="http://schemas.microsoft.com/office/drawing/2010/main" val="0"/>
              </a:ext>
            </a:extLst>
          </a:blip>
          <a:srcRect l="2943" r="2941" b="5997"/>
          <a:stretch/>
        </p:blipFill>
        <p:spPr>
          <a:xfrm>
            <a:off x="2522356" y="9"/>
            <a:ext cx="9669642" cy="6446647"/>
          </a:xfrm>
          <a:prstGeom prst="rect">
            <a:avLst/>
          </a:prstGeom>
        </p:spPr>
      </p:pic>
      <p:sp>
        <p:nvSpPr>
          <p:cNvPr id="13" name="Rectangle 12">
            <a:extLst>
              <a:ext uri="{FF2B5EF4-FFF2-40B4-BE49-F238E27FC236}">
                <a16:creationId xmlns:a16="http://schemas.microsoft.com/office/drawing/2014/main" id="{D1EA859B-E555-4109-94F3-6700E046E00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90263" cy="6858000"/>
          </a:xfrm>
          <a:prstGeom prst="rect">
            <a:avLst/>
          </a:prstGeom>
          <a:gradFill>
            <a:gsLst>
              <a:gs pos="48000">
                <a:schemeClr val="bg1"/>
              </a:gs>
              <a:gs pos="35000">
                <a:schemeClr val="bg1">
                  <a:alpha val="77000"/>
                </a:schemeClr>
              </a:gs>
              <a:gs pos="19000">
                <a:schemeClr val="bg1">
                  <a:alpha val="38000"/>
                </a:schemeClr>
              </a:gs>
              <a:gs pos="0">
                <a:schemeClr val="bg1">
                  <a:alpha val="0"/>
                </a:schemeClr>
              </a:gs>
              <a:gs pos="100000">
                <a:schemeClr val="bg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Slide Number Placeholder 1">
            <a:extLst>
              <a:ext uri="{FF2B5EF4-FFF2-40B4-BE49-F238E27FC236}">
                <a16:creationId xmlns:a16="http://schemas.microsoft.com/office/drawing/2014/main" id="{D95DD04D-12CD-4148-BE44-3B261A7A93E6}"/>
              </a:ext>
            </a:extLst>
          </p:cNvPr>
          <p:cNvSpPr>
            <a:spLocks noGrp="1"/>
          </p:cNvSpPr>
          <p:nvPr>
            <p:ph type="sldNum" sz="quarter" idx="4"/>
          </p:nvPr>
        </p:nvSpPr>
        <p:spPr>
          <a:xfrm>
            <a:off x="8610600" y="6356350"/>
            <a:ext cx="2743200" cy="365125"/>
          </a:xfrm>
        </p:spPr>
        <p:txBody>
          <a:bodyPr vert="horz" lIns="91440" tIns="45720" rIns="91440" bIns="45720" rtlCol="0" anchor="ctr">
            <a:normAutofit/>
          </a:bodyPr>
          <a:lstStyle/>
          <a:p>
            <a:pPr>
              <a:spcAft>
                <a:spcPts val="600"/>
              </a:spcAft>
              <a:defRPr/>
            </a:pPr>
            <a:fld id="{19B51A1E-902D-48AF-9020-955120F399B6}" type="slidenum">
              <a:rPr lang="en-US" b="0">
                <a:solidFill>
                  <a:srgbClr val="FFFFFF"/>
                </a:solidFill>
                <a:latin typeface="Calibri" panose="020F0502020204030204"/>
              </a:rPr>
              <a:pPr>
                <a:spcAft>
                  <a:spcPts val="600"/>
                </a:spcAft>
                <a:defRPr/>
              </a:pPr>
              <a:t>3</a:t>
            </a:fld>
            <a:endParaRPr lang="en-US" b="0">
              <a:solidFill>
                <a:srgbClr val="FFFFFF"/>
              </a:solidFill>
              <a:latin typeface="Calibri" panose="020F0502020204030204"/>
            </a:endParaRPr>
          </a:p>
        </p:txBody>
      </p:sp>
      <p:sp>
        <p:nvSpPr>
          <p:cNvPr id="9" name="Title 4">
            <a:extLst>
              <a:ext uri="{FF2B5EF4-FFF2-40B4-BE49-F238E27FC236}">
                <a16:creationId xmlns:a16="http://schemas.microsoft.com/office/drawing/2014/main" id="{688687E1-A46C-4E0F-9437-9FF0F95B924B}"/>
              </a:ext>
            </a:extLst>
          </p:cNvPr>
          <p:cNvSpPr>
            <a:spLocks noGrp="1"/>
          </p:cNvSpPr>
          <p:nvPr>
            <p:ph type="title"/>
          </p:nvPr>
        </p:nvSpPr>
        <p:spPr>
          <a:xfrm>
            <a:off x="441598" y="356871"/>
            <a:ext cx="6397352" cy="387809"/>
          </a:xfrm>
        </p:spPr>
        <p:txBody>
          <a:bodyPr/>
          <a:lstStyle/>
          <a:p>
            <a:r>
              <a:rPr lang="en-US"/>
              <a:t>Our Goal</a:t>
            </a:r>
          </a:p>
        </p:txBody>
      </p:sp>
      <p:grpSp>
        <p:nvGrpSpPr>
          <p:cNvPr id="10" name="Group 9">
            <a:extLst>
              <a:ext uri="{FF2B5EF4-FFF2-40B4-BE49-F238E27FC236}">
                <a16:creationId xmlns:a16="http://schemas.microsoft.com/office/drawing/2014/main" id="{AEE101C8-AFDC-40E3-BDC8-C2B2591BBFAF}"/>
              </a:ext>
            </a:extLst>
          </p:cNvPr>
          <p:cNvGrpSpPr/>
          <p:nvPr/>
        </p:nvGrpSpPr>
        <p:grpSpPr>
          <a:xfrm>
            <a:off x="780284" y="1202646"/>
            <a:ext cx="4247951" cy="830997"/>
            <a:chOff x="1148584" y="1495034"/>
            <a:chExt cx="4247951" cy="830997"/>
          </a:xfrm>
        </p:grpSpPr>
        <p:sp>
          <p:nvSpPr>
            <p:cNvPr id="12" name="TextBox 11">
              <a:extLst>
                <a:ext uri="{FF2B5EF4-FFF2-40B4-BE49-F238E27FC236}">
                  <a16:creationId xmlns:a16="http://schemas.microsoft.com/office/drawing/2014/main" id="{D6575207-E98A-43F0-AB4C-8F73DBE89F09}"/>
                </a:ext>
              </a:extLst>
            </p:cNvPr>
            <p:cNvSpPr txBox="1"/>
            <p:nvPr/>
          </p:nvSpPr>
          <p:spPr>
            <a:xfrm>
              <a:off x="1884013" y="1495034"/>
              <a:ext cx="3512522" cy="830997"/>
            </a:xfrm>
            <a:prstGeom prst="rect">
              <a:avLst/>
            </a:prstGeom>
            <a:noFill/>
          </p:spPr>
          <p:txBody>
            <a:bodyPr wrap="square" rtlCol="0">
              <a:spAutoFit/>
            </a:bodyPr>
            <a:lstStyle/>
            <a:p>
              <a:r>
                <a:rPr lang="en-US" sz="1600">
                  <a:solidFill>
                    <a:srgbClr val="002060"/>
                  </a:solidFill>
                </a:rPr>
                <a:t>Engaging individuals in the right services before they have criminal justice involvement.</a:t>
              </a:r>
            </a:p>
          </p:txBody>
        </p:sp>
        <p:sp>
          <p:nvSpPr>
            <p:cNvPr id="14" name="Graphic 18">
              <a:extLst>
                <a:ext uri="{FF2B5EF4-FFF2-40B4-BE49-F238E27FC236}">
                  <a16:creationId xmlns:a16="http://schemas.microsoft.com/office/drawing/2014/main" id="{3DD3B837-CC5B-4F9C-9421-9F4E6936F35F}"/>
                </a:ext>
              </a:extLst>
            </p:cNvPr>
            <p:cNvSpPr/>
            <p:nvPr/>
          </p:nvSpPr>
          <p:spPr>
            <a:xfrm>
              <a:off x="1148584" y="1573157"/>
              <a:ext cx="636651" cy="636650"/>
            </a:xfrm>
            <a:custGeom>
              <a:avLst/>
              <a:gdLst>
                <a:gd name="connsiteX0" fmla="*/ 317942 w 636651"/>
                <a:gd name="connsiteY0" fmla="*/ -294 h 636650"/>
                <a:gd name="connsiteX1" fmla="*/ -384 w 636651"/>
                <a:gd name="connsiteY1" fmla="*/ 318032 h 636650"/>
                <a:gd name="connsiteX2" fmla="*/ 317942 w 636651"/>
                <a:gd name="connsiteY2" fmla="*/ 636357 h 636650"/>
                <a:gd name="connsiteX3" fmla="*/ 636268 w 636651"/>
                <a:gd name="connsiteY3" fmla="*/ 318032 h 636650"/>
                <a:gd name="connsiteX4" fmla="*/ 317942 w 636651"/>
                <a:gd name="connsiteY4" fmla="*/ -294 h 636650"/>
                <a:gd name="connsiteX5" fmla="*/ 469104 w 636651"/>
                <a:gd name="connsiteY5" fmla="*/ 253928 h 636650"/>
                <a:gd name="connsiteX6" fmla="*/ 290796 w 636651"/>
                <a:gd name="connsiteY6" fmla="*/ 448524 h 636650"/>
                <a:gd name="connsiteX7" fmla="*/ 258258 w 636651"/>
                <a:gd name="connsiteY7" fmla="*/ 452086 h 636650"/>
                <a:gd name="connsiteX8" fmla="*/ 254696 w 636651"/>
                <a:gd name="connsiteY8" fmla="*/ 448524 h 636650"/>
                <a:gd name="connsiteX9" fmla="*/ 166780 w 636651"/>
                <a:gd name="connsiteY9" fmla="*/ 351274 h 636650"/>
                <a:gd name="connsiteX10" fmla="*/ 166780 w 636651"/>
                <a:gd name="connsiteY10" fmla="*/ 311174 h 636650"/>
                <a:gd name="connsiteX11" fmla="*/ 199765 w 636651"/>
                <a:gd name="connsiteY11" fmla="*/ 307964 h 636650"/>
                <a:gd name="connsiteX12" fmla="*/ 202975 w 636651"/>
                <a:gd name="connsiteY12" fmla="*/ 311174 h 636650"/>
                <a:gd name="connsiteX13" fmla="*/ 272698 w 636651"/>
                <a:gd name="connsiteY13" fmla="*/ 388421 h 636650"/>
                <a:gd name="connsiteX14" fmla="*/ 432909 w 636651"/>
                <a:gd name="connsiteY14" fmla="*/ 211256 h 636650"/>
                <a:gd name="connsiteX15" fmla="*/ 469104 w 636651"/>
                <a:gd name="connsiteY15" fmla="*/ 211256 h 636650"/>
                <a:gd name="connsiteX16" fmla="*/ 469104 w 636651"/>
                <a:gd name="connsiteY16" fmla="*/ 253928 h 63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6651" h="636650">
                  <a:moveTo>
                    <a:pt x="317942" y="-294"/>
                  </a:moveTo>
                  <a:cubicBezTo>
                    <a:pt x="142139" y="-294"/>
                    <a:pt x="-384" y="142229"/>
                    <a:pt x="-384" y="318032"/>
                  </a:cubicBezTo>
                  <a:cubicBezTo>
                    <a:pt x="-384" y="493834"/>
                    <a:pt x="142139" y="636357"/>
                    <a:pt x="317942" y="636357"/>
                  </a:cubicBezTo>
                  <a:cubicBezTo>
                    <a:pt x="493745" y="636357"/>
                    <a:pt x="636268" y="493834"/>
                    <a:pt x="636268" y="318032"/>
                  </a:cubicBezTo>
                  <a:cubicBezTo>
                    <a:pt x="636210" y="142248"/>
                    <a:pt x="493726" y="-237"/>
                    <a:pt x="317942" y="-294"/>
                  </a:cubicBezTo>
                  <a:close/>
                  <a:moveTo>
                    <a:pt x="469104" y="253928"/>
                  </a:moveTo>
                  <a:lnTo>
                    <a:pt x="290796" y="448524"/>
                  </a:lnTo>
                  <a:cubicBezTo>
                    <a:pt x="282795" y="458497"/>
                    <a:pt x="268222" y="460087"/>
                    <a:pt x="258258" y="452086"/>
                  </a:cubicBezTo>
                  <a:cubicBezTo>
                    <a:pt x="256944" y="451029"/>
                    <a:pt x="255753" y="449839"/>
                    <a:pt x="254696" y="448524"/>
                  </a:cubicBezTo>
                  <a:lnTo>
                    <a:pt x="166780" y="351274"/>
                  </a:lnTo>
                  <a:cubicBezTo>
                    <a:pt x="156493" y="339892"/>
                    <a:pt x="156493" y="322566"/>
                    <a:pt x="166780" y="311174"/>
                  </a:cubicBezTo>
                  <a:cubicBezTo>
                    <a:pt x="175000" y="301182"/>
                    <a:pt x="189764" y="299744"/>
                    <a:pt x="199765" y="307964"/>
                  </a:cubicBezTo>
                  <a:cubicBezTo>
                    <a:pt x="200937" y="308926"/>
                    <a:pt x="202013" y="310002"/>
                    <a:pt x="202975" y="311174"/>
                  </a:cubicBezTo>
                  <a:lnTo>
                    <a:pt x="272698" y="388421"/>
                  </a:lnTo>
                  <a:lnTo>
                    <a:pt x="432909" y="211256"/>
                  </a:lnTo>
                  <a:cubicBezTo>
                    <a:pt x="443434" y="202646"/>
                    <a:pt x="458579" y="202646"/>
                    <a:pt x="469104" y="211256"/>
                  </a:cubicBezTo>
                  <a:cubicBezTo>
                    <a:pt x="479324" y="223648"/>
                    <a:pt x="479324" y="241536"/>
                    <a:pt x="469104" y="253928"/>
                  </a:cubicBezTo>
                  <a:close/>
                </a:path>
              </a:pathLst>
            </a:custGeom>
            <a:solidFill>
              <a:srgbClr val="002060"/>
            </a:solidFill>
            <a:ln w="9525" cap="flat">
              <a:noFill/>
              <a:prstDash val="solid"/>
              <a:miter/>
            </a:ln>
          </p:spPr>
          <p:txBody>
            <a:bodyPr rtlCol="0" anchor="ctr"/>
            <a:lstStyle/>
            <a:p>
              <a:endParaRPr lang="en-US">
                <a:solidFill>
                  <a:schemeClr val="accent1"/>
                </a:solidFill>
              </a:endParaRPr>
            </a:p>
          </p:txBody>
        </p:sp>
      </p:grpSp>
      <p:grpSp>
        <p:nvGrpSpPr>
          <p:cNvPr id="15" name="Group 14">
            <a:extLst>
              <a:ext uri="{FF2B5EF4-FFF2-40B4-BE49-F238E27FC236}">
                <a16:creationId xmlns:a16="http://schemas.microsoft.com/office/drawing/2014/main" id="{45FCBA2E-6CD1-4B6D-9CBD-AB69BE9AC5A0}"/>
              </a:ext>
            </a:extLst>
          </p:cNvPr>
          <p:cNvGrpSpPr/>
          <p:nvPr/>
        </p:nvGrpSpPr>
        <p:grpSpPr>
          <a:xfrm>
            <a:off x="780284" y="2349173"/>
            <a:ext cx="4247951" cy="830997"/>
            <a:chOff x="1148584" y="2518450"/>
            <a:chExt cx="4247951" cy="830997"/>
          </a:xfrm>
        </p:grpSpPr>
        <p:sp>
          <p:nvSpPr>
            <p:cNvPr id="16" name="TextBox 15">
              <a:extLst>
                <a:ext uri="{FF2B5EF4-FFF2-40B4-BE49-F238E27FC236}">
                  <a16:creationId xmlns:a16="http://schemas.microsoft.com/office/drawing/2014/main" id="{CD62EB63-8F0D-4A34-8DD1-E5176CF39F5B}"/>
                </a:ext>
              </a:extLst>
            </p:cNvPr>
            <p:cNvSpPr txBox="1"/>
            <p:nvPr/>
          </p:nvSpPr>
          <p:spPr>
            <a:xfrm>
              <a:off x="1884013" y="2518450"/>
              <a:ext cx="3512522" cy="830997"/>
            </a:xfrm>
            <a:prstGeom prst="rect">
              <a:avLst/>
            </a:prstGeom>
            <a:noFill/>
          </p:spPr>
          <p:txBody>
            <a:bodyPr wrap="square" rtlCol="0">
              <a:spAutoFit/>
            </a:bodyPr>
            <a:lstStyle/>
            <a:p>
              <a:r>
                <a:rPr lang="en-US" sz="1600">
                  <a:solidFill>
                    <a:srgbClr val="002060"/>
                  </a:solidFill>
                </a:rPr>
                <a:t>Smart on Crime approach to providing the right services at each step of the criminal justice system. </a:t>
              </a:r>
            </a:p>
          </p:txBody>
        </p:sp>
        <p:sp>
          <p:nvSpPr>
            <p:cNvPr id="17" name="Graphic 18">
              <a:extLst>
                <a:ext uri="{FF2B5EF4-FFF2-40B4-BE49-F238E27FC236}">
                  <a16:creationId xmlns:a16="http://schemas.microsoft.com/office/drawing/2014/main" id="{887157B4-44DC-40CE-AF9C-30E8A13B4443}"/>
                </a:ext>
              </a:extLst>
            </p:cNvPr>
            <p:cNvSpPr/>
            <p:nvPr/>
          </p:nvSpPr>
          <p:spPr>
            <a:xfrm>
              <a:off x="1148584" y="2619561"/>
              <a:ext cx="636651" cy="636650"/>
            </a:xfrm>
            <a:custGeom>
              <a:avLst/>
              <a:gdLst>
                <a:gd name="connsiteX0" fmla="*/ 317942 w 636651"/>
                <a:gd name="connsiteY0" fmla="*/ -294 h 636650"/>
                <a:gd name="connsiteX1" fmla="*/ -384 w 636651"/>
                <a:gd name="connsiteY1" fmla="*/ 318032 h 636650"/>
                <a:gd name="connsiteX2" fmla="*/ 317942 w 636651"/>
                <a:gd name="connsiteY2" fmla="*/ 636357 h 636650"/>
                <a:gd name="connsiteX3" fmla="*/ 636268 w 636651"/>
                <a:gd name="connsiteY3" fmla="*/ 318032 h 636650"/>
                <a:gd name="connsiteX4" fmla="*/ 317942 w 636651"/>
                <a:gd name="connsiteY4" fmla="*/ -294 h 636650"/>
                <a:gd name="connsiteX5" fmla="*/ 469104 w 636651"/>
                <a:gd name="connsiteY5" fmla="*/ 253928 h 636650"/>
                <a:gd name="connsiteX6" fmla="*/ 290796 w 636651"/>
                <a:gd name="connsiteY6" fmla="*/ 448524 h 636650"/>
                <a:gd name="connsiteX7" fmla="*/ 258258 w 636651"/>
                <a:gd name="connsiteY7" fmla="*/ 452086 h 636650"/>
                <a:gd name="connsiteX8" fmla="*/ 254696 w 636651"/>
                <a:gd name="connsiteY8" fmla="*/ 448524 h 636650"/>
                <a:gd name="connsiteX9" fmla="*/ 166780 w 636651"/>
                <a:gd name="connsiteY9" fmla="*/ 351274 h 636650"/>
                <a:gd name="connsiteX10" fmla="*/ 166780 w 636651"/>
                <a:gd name="connsiteY10" fmla="*/ 311174 h 636650"/>
                <a:gd name="connsiteX11" fmla="*/ 199765 w 636651"/>
                <a:gd name="connsiteY11" fmla="*/ 307964 h 636650"/>
                <a:gd name="connsiteX12" fmla="*/ 202975 w 636651"/>
                <a:gd name="connsiteY12" fmla="*/ 311174 h 636650"/>
                <a:gd name="connsiteX13" fmla="*/ 272698 w 636651"/>
                <a:gd name="connsiteY13" fmla="*/ 388421 h 636650"/>
                <a:gd name="connsiteX14" fmla="*/ 432909 w 636651"/>
                <a:gd name="connsiteY14" fmla="*/ 211256 h 636650"/>
                <a:gd name="connsiteX15" fmla="*/ 469104 w 636651"/>
                <a:gd name="connsiteY15" fmla="*/ 211256 h 636650"/>
                <a:gd name="connsiteX16" fmla="*/ 469104 w 636651"/>
                <a:gd name="connsiteY16" fmla="*/ 253928 h 63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6651" h="636650">
                  <a:moveTo>
                    <a:pt x="317942" y="-294"/>
                  </a:moveTo>
                  <a:cubicBezTo>
                    <a:pt x="142139" y="-294"/>
                    <a:pt x="-384" y="142229"/>
                    <a:pt x="-384" y="318032"/>
                  </a:cubicBezTo>
                  <a:cubicBezTo>
                    <a:pt x="-384" y="493834"/>
                    <a:pt x="142139" y="636357"/>
                    <a:pt x="317942" y="636357"/>
                  </a:cubicBezTo>
                  <a:cubicBezTo>
                    <a:pt x="493745" y="636357"/>
                    <a:pt x="636268" y="493834"/>
                    <a:pt x="636268" y="318032"/>
                  </a:cubicBezTo>
                  <a:cubicBezTo>
                    <a:pt x="636210" y="142248"/>
                    <a:pt x="493726" y="-237"/>
                    <a:pt x="317942" y="-294"/>
                  </a:cubicBezTo>
                  <a:close/>
                  <a:moveTo>
                    <a:pt x="469104" y="253928"/>
                  </a:moveTo>
                  <a:lnTo>
                    <a:pt x="290796" y="448524"/>
                  </a:lnTo>
                  <a:cubicBezTo>
                    <a:pt x="282795" y="458497"/>
                    <a:pt x="268222" y="460087"/>
                    <a:pt x="258258" y="452086"/>
                  </a:cubicBezTo>
                  <a:cubicBezTo>
                    <a:pt x="256944" y="451029"/>
                    <a:pt x="255753" y="449839"/>
                    <a:pt x="254696" y="448524"/>
                  </a:cubicBezTo>
                  <a:lnTo>
                    <a:pt x="166780" y="351274"/>
                  </a:lnTo>
                  <a:cubicBezTo>
                    <a:pt x="156493" y="339892"/>
                    <a:pt x="156493" y="322566"/>
                    <a:pt x="166780" y="311174"/>
                  </a:cubicBezTo>
                  <a:cubicBezTo>
                    <a:pt x="175000" y="301182"/>
                    <a:pt x="189764" y="299744"/>
                    <a:pt x="199765" y="307964"/>
                  </a:cubicBezTo>
                  <a:cubicBezTo>
                    <a:pt x="200937" y="308926"/>
                    <a:pt x="202013" y="310002"/>
                    <a:pt x="202975" y="311174"/>
                  </a:cubicBezTo>
                  <a:lnTo>
                    <a:pt x="272698" y="388421"/>
                  </a:lnTo>
                  <a:lnTo>
                    <a:pt x="432909" y="211256"/>
                  </a:lnTo>
                  <a:cubicBezTo>
                    <a:pt x="443434" y="202646"/>
                    <a:pt x="458579" y="202646"/>
                    <a:pt x="469104" y="211256"/>
                  </a:cubicBezTo>
                  <a:cubicBezTo>
                    <a:pt x="479324" y="223648"/>
                    <a:pt x="479324" y="241536"/>
                    <a:pt x="469104" y="253928"/>
                  </a:cubicBezTo>
                  <a:close/>
                </a:path>
              </a:pathLst>
            </a:custGeom>
            <a:solidFill>
              <a:srgbClr val="002060"/>
            </a:solidFill>
            <a:ln w="9525" cap="flat">
              <a:noFill/>
              <a:prstDash val="solid"/>
              <a:miter/>
            </a:ln>
          </p:spPr>
          <p:txBody>
            <a:bodyPr rtlCol="0" anchor="ctr"/>
            <a:lstStyle/>
            <a:p>
              <a:endParaRPr lang="en-US">
                <a:solidFill>
                  <a:schemeClr val="accent1"/>
                </a:solidFill>
              </a:endParaRPr>
            </a:p>
          </p:txBody>
        </p:sp>
      </p:grpSp>
      <p:grpSp>
        <p:nvGrpSpPr>
          <p:cNvPr id="18" name="Group 17">
            <a:extLst>
              <a:ext uri="{FF2B5EF4-FFF2-40B4-BE49-F238E27FC236}">
                <a16:creationId xmlns:a16="http://schemas.microsoft.com/office/drawing/2014/main" id="{B39CCF09-E67C-4DAE-A99A-5EC104FC35E0}"/>
              </a:ext>
            </a:extLst>
          </p:cNvPr>
          <p:cNvGrpSpPr/>
          <p:nvPr/>
        </p:nvGrpSpPr>
        <p:grpSpPr>
          <a:xfrm>
            <a:off x="780284" y="3495699"/>
            <a:ext cx="4247951" cy="830997"/>
            <a:chOff x="1148584" y="3788087"/>
            <a:chExt cx="4247951" cy="830997"/>
          </a:xfrm>
        </p:grpSpPr>
        <p:sp>
          <p:nvSpPr>
            <p:cNvPr id="19" name="TextBox 18">
              <a:extLst>
                <a:ext uri="{FF2B5EF4-FFF2-40B4-BE49-F238E27FC236}">
                  <a16:creationId xmlns:a16="http://schemas.microsoft.com/office/drawing/2014/main" id="{0FC7CF61-F33A-4C8F-876F-88D2837883AB}"/>
                </a:ext>
              </a:extLst>
            </p:cNvPr>
            <p:cNvSpPr txBox="1"/>
            <p:nvPr/>
          </p:nvSpPr>
          <p:spPr>
            <a:xfrm>
              <a:off x="1884013" y="3788087"/>
              <a:ext cx="3512522" cy="830997"/>
            </a:xfrm>
            <a:prstGeom prst="rect">
              <a:avLst/>
            </a:prstGeom>
            <a:noFill/>
          </p:spPr>
          <p:txBody>
            <a:bodyPr wrap="square" rtlCol="0">
              <a:spAutoFit/>
            </a:bodyPr>
            <a:lstStyle/>
            <a:p>
              <a:r>
                <a:rPr lang="en-US" sz="1600">
                  <a:solidFill>
                    <a:srgbClr val="002060"/>
                  </a:solidFill>
                </a:rPr>
                <a:t>Flexibility through a changing criminal justice landscape to provide community-specific options.</a:t>
              </a:r>
            </a:p>
          </p:txBody>
        </p:sp>
        <p:sp>
          <p:nvSpPr>
            <p:cNvPr id="20" name="Graphic 18">
              <a:extLst>
                <a:ext uri="{FF2B5EF4-FFF2-40B4-BE49-F238E27FC236}">
                  <a16:creationId xmlns:a16="http://schemas.microsoft.com/office/drawing/2014/main" id="{C089E923-8D30-4190-9064-96F45861944E}"/>
                </a:ext>
              </a:extLst>
            </p:cNvPr>
            <p:cNvSpPr/>
            <p:nvPr/>
          </p:nvSpPr>
          <p:spPr>
            <a:xfrm>
              <a:off x="1148584" y="3873812"/>
              <a:ext cx="636651" cy="636650"/>
            </a:xfrm>
            <a:custGeom>
              <a:avLst/>
              <a:gdLst>
                <a:gd name="connsiteX0" fmla="*/ 317942 w 636651"/>
                <a:gd name="connsiteY0" fmla="*/ -294 h 636650"/>
                <a:gd name="connsiteX1" fmla="*/ -384 w 636651"/>
                <a:gd name="connsiteY1" fmla="*/ 318032 h 636650"/>
                <a:gd name="connsiteX2" fmla="*/ 317942 w 636651"/>
                <a:gd name="connsiteY2" fmla="*/ 636357 h 636650"/>
                <a:gd name="connsiteX3" fmla="*/ 636268 w 636651"/>
                <a:gd name="connsiteY3" fmla="*/ 318032 h 636650"/>
                <a:gd name="connsiteX4" fmla="*/ 317942 w 636651"/>
                <a:gd name="connsiteY4" fmla="*/ -294 h 636650"/>
                <a:gd name="connsiteX5" fmla="*/ 469104 w 636651"/>
                <a:gd name="connsiteY5" fmla="*/ 253928 h 636650"/>
                <a:gd name="connsiteX6" fmla="*/ 290796 w 636651"/>
                <a:gd name="connsiteY6" fmla="*/ 448524 h 636650"/>
                <a:gd name="connsiteX7" fmla="*/ 258258 w 636651"/>
                <a:gd name="connsiteY7" fmla="*/ 452086 h 636650"/>
                <a:gd name="connsiteX8" fmla="*/ 254696 w 636651"/>
                <a:gd name="connsiteY8" fmla="*/ 448524 h 636650"/>
                <a:gd name="connsiteX9" fmla="*/ 166780 w 636651"/>
                <a:gd name="connsiteY9" fmla="*/ 351274 h 636650"/>
                <a:gd name="connsiteX10" fmla="*/ 166780 w 636651"/>
                <a:gd name="connsiteY10" fmla="*/ 311174 h 636650"/>
                <a:gd name="connsiteX11" fmla="*/ 199765 w 636651"/>
                <a:gd name="connsiteY11" fmla="*/ 307964 h 636650"/>
                <a:gd name="connsiteX12" fmla="*/ 202975 w 636651"/>
                <a:gd name="connsiteY12" fmla="*/ 311174 h 636650"/>
                <a:gd name="connsiteX13" fmla="*/ 272698 w 636651"/>
                <a:gd name="connsiteY13" fmla="*/ 388421 h 636650"/>
                <a:gd name="connsiteX14" fmla="*/ 432909 w 636651"/>
                <a:gd name="connsiteY14" fmla="*/ 211256 h 636650"/>
                <a:gd name="connsiteX15" fmla="*/ 469104 w 636651"/>
                <a:gd name="connsiteY15" fmla="*/ 211256 h 636650"/>
                <a:gd name="connsiteX16" fmla="*/ 469104 w 636651"/>
                <a:gd name="connsiteY16" fmla="*/ 253928 h 63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6651" h="636650">
                  <a:moveTo>
                    <a:pt x="317942" y="-294"/>
                  </a:moveTo>
                  <a:cubicBezTo>
                    <a:pt x="142139" y="-294"/>
                    <a:pt x="-384" y="142229"/>
                    <a:pt x="-384" y="318032"/>
                  </a:cubicBezTo>
                  <a:cubicBezTo>
                    <a:pt x="-384" y="493834"/>
                    <a:pt x="142139" y="636357"/>
                    <a:pt x="317942" y="636357"/>
                  </a:cubicBezTo>
                  <a:cubicBezTo>
                    <a:pt x="493745" y="636357"/>
                    <a:pt x="636268" y="493834"/>
                    <a:pt x="636268" y="318032"/>
                  </a:cubicBezTo>
                  <a:cubicBezTo>
                    <a:pt x="636210" y="142248"/>
                    <a:pt x="493726" y="-237"/>
                    <a:pt x="317942" y="-294"/>
                  </a:cubicBezTo>
                  <a:close/>
                  <a:moveTo>
                    <a:pt x="469104" y="253928"/>
                  </a:moveTo>
                  <a:lnTo>
                    <a:pt x="290796" y="448524"/>
                  </a:lnTo>
                  <a:cubicBezTo>
                    <a:pt x="282795" y="458497"/>
                    <a:pt x="268222" y="460087"/>
                    <a:pt x="258258" y="452086"/>
                  </a:cubicBezTo>
                  <a:cubicBezTo>
                    <a:pt x="256944" y="451029"/>
                    <a:pt x="255753" y="449839"/>
                    <a:pt x="254696" y="448524"/>
                  </a:cubicBezTo>
                  <a:lnTo>
                    <a:pt x="166780" y="351274"/>
                  </a:lnTo>
                  <a:cubicBezTo>
                    <a:pt x="156493" y="339892"/>
                    <a:pt x="156493" y="322566"/>
                    <a:pt x="166780" y="311174"/>
                  </a:cubicBezTo>
                  <a:cubicBezTo>
                    <a:pt x="175000" y="301182"/>
                    <a:pt x="189764" y="299744"/>
                    <a:pt x="199765" y="307964"/>
                  </a:cubicBezTo>
                  <a:cubicBezTo>
                    <a:pt x="200937" y="308926"/>
                    <a:pt x="202013" y="310002"/>
                    <a:pt x="202975" y="311174"/>
                  </a:cubicBezTo>
                  <a:lnTo>
                    <a:pt x="272698" y="388421"/>
                  </a:lnTo>
                  <a:lnTo>
                    <a:pt x="432909" y="211256"/>
                  </a:lnTo>
                  <a:cubicBezTo>
                    <a:pt x="443434" y="202646"/>
                    <a:pt x="458579" y="202646"/>
                    <a:pt x="469104" y="211256"/>
                  </a:cubicBezTo>
                  <a:cubicBezTo>
                    <a:pt x="479324" y="223648"/>
                    <a:pt x="479324" y="241536"/>
                    <a:pt x="469104" y="253928"/>
                  </a:cubicBezTo>
                  <a:close/>
                </a:path>
              </a:pathLst>
            </a:custGeom>
            <a:solidFill>
              <a:srgbClr val="002060"/>
            </a:solidFill>
            <a:ln w="9525" cap="flat">
              <a:noFill/>
              <a:prstDash val="solid"/>
              <a:miter/>
            </a:ln>
          </p:spPr>
          <p:txBody>
            <a:bodyPr rtlCol="0" anchor="ctr"/>
            <a:lstStyle/>
            <a:p>
              <a:endParaRPr lang="en-US">
                <a:solidFill>
                  <a:schemeClr val="accent1"/>
                </a:solidFill>
              </a:endParaRPr>
            </a:p>
          </p:txBody>
        </p:sp>
      </p:grpSp>
      <p:sp>
        <p:nvSpPr>
          <p:cNvPr id="32" name="TextBox 31">
            <a:extLst>
              <a:ext uri="{FF2B5EF4-FFF2-40B4-BE49-F238E27FC236}">
                <a16:creationId xmlns:a16="http://schemas.microsoft.com/office/drawing/2014/main" id="{FDF04475-5F1B-4BFF-9D81-DA23D7942C7F}"/>
              </a:ext>
            </a:extLst>
          </p:cNvPr>
          <p:cNvSpPr txBox="1"/>
          <p:nvPr/>
        </p:nvSpPr>
        <p:spPr>
          <a:xfrm>
            <a:off x="6264414" y="6571338"/>
            <a:ext cx="3881847" cy="215444"/>
          </a:xfrm>
          <a:prstGeom prst="rect">
            <a:avLst/>
          </a:prstGeom>
          <a:noFill/>
        </p:spPr>
        <p:txBody>
          <a:bodyPr wrap="square" rtlCol="0">
            <a:spAutoFit/>
          </a:bodyPr>
          <a:lstStyle/>
          <a:p>
            <a:pPr algn="r"/>
            <a:r>
              <a:rPr lang="en-US" sz="800">
                <a:solidFill>
                  <a:schemeClr val="tx2"/>
                </a:solidFill>
                <a:latin typeface="Arial" panose="020B0604020202020204" pitchFamily="34" charset="0"/>
                <a:cs typeface="Arial" panose="020B0604020202020204" pitchFamily="34" charset="0"/>
              </a:rPr>
              <a:t>*REPRODUCTION AND DISTRIBUTION WITH WRITTEN</a:t>
            </a:r>
            <a:r>
              <a:rPr lang="en-US" sz="800" baseline="0">
                <a:solidFill>
                  <a:schemeClr val="tx2"/>
                </a:solidFill>
                <a:latin typeface="Arial" panose="020B0604020202020204" pitchFamily="34" charset="0"/>
                <a:cs typeface="Arial" panose="020B0604020202020204" pitchFamily="34" charset="0"/>
              </a:rPr>
              <a:t> PERMISSION ONLY</a:t>
            </a:r>
            <a:endParaRPr lang="en-US" sz="800">
              <a:solidFill>
                <a:schemeClr val="tx2"/>
              </a:solidFill>
              <a:latin typeface="Arial" panose="020B0604020202020204" pitchFamily="34" charset="0"/>
              <a:cs typeface="Arial" panose="020B0604020202020204" pitchFamily="34" charset="0"/>
            </a:endParaRPr>
          </a:p>
        </p:txBody>
      </p:sp>
      <p:pic>
        <p:nvPicPr>
          <p:cNvPr id="33" name="Picture 32">
            <a:extLst>
              <a:ext uri="{FF2B5EF4-FFF2-40B4-BE49-F238E27FC236}">
                <a16:creationId xmlns:a16="http://schemas.microsoft.com/office/drawing/2014/main" id="{E4BE2B44-1040-4DA8-BE23-D79AB413C609}"/>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30862" y="6357046"/>
            <a:ext cx="1375721" cy="430235"/>
          </a:xfrm>
          <a:prstGeom prst="rect">
            <a:avLst/>
          </a:prstGeom>
        </p:spPr>
      </p:pic>
      <p:sp>
        <p:nvSpPr>
          <p:cNvPr id="34" name="Slide Number Placeholder 5">
            <a:extLst>
              <a:ext uri="{FF2B5EF4-FFF2-40B4-BE49-F238E27FC236}">
                <a16:creationId xmlns:a16="http://schemas.microsoft.com/office/drawing/2014/main" id="{EF185952-3114-4617-A080-10D2C2D3770D}"/>
              </a:ext>
            </a:extLst>
          </p:cNvPr>
          <p:cNvSpPr txBox="1">
            <a:spLocks/>
          </p:cNvSpPr>
          <p:nvPr/>
        </p:nvSpPr>
        <p:spPr>
          <a:xfrm>
            <a:off x="11587872" y="6446657"/>
            <a:ext cx="432000" cy="432000"/>
          </a:xfrm>
          <a:prstGeom prst="rect">
            <a:avLst/>
          </a:prstGeom>
          <a:noFill/>
        </p:spPr>
        <p:txBody>
          <a:bodyPr vert="horz" lIns="0" tIns="0" rIns="0" bIns="0" rtlCol="0" anchor="ctr"/>
          <a:lstStyle>
            <a:defPPr>
              <a:defRPr lang="en-US"/>
            </a:defPPr>
            <a:lvl1pPr marL="0" algn="r" defTabSz="914400" rtl="0" eaLnBrk="1" latinLnBrk="0" hangingPunct="1">
              <a:defRPr sz="1200" b="1" kern="1200">
                <a:solidFill>
                  <a:schemeClr val="tx1">
                    <a:lumMod val="75000"/>
                    <a:lumOff val="2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fld id="{19B51A1E-902D-48AF-9020-955120F399B6}" type="slidenum">
              <a:rPr lang="en-US" smtClean="0"/>
              <a:pPr>
                <a:defRPr/>
              </a:pPr>
              <a:t>3</a:t>
            </a:fld>
            <a:endParaRPr lang="en-US"/>
          </a:p>
        </p:txBody>
      </p:sp>
      <p:sp>
        <p:nvSpPr>
          <p:cNvPr id="35" name="TextBox 34">
            <a:extLst>
              <a:ext uri="{FF2B5EF4-FFF2-40B4-BE49-F238E27FC236}">
                <a16:creationId xmlns:a16="http://schemas.microsoft.com/office/drawing/2014/main" id="{E1F30AA4-FCD7-4613-856C-B06DCE923FA3}"/>
              </a:ext>
            </a:extLst>
          </p:cNvPr>
          <p:cNvSpPr txBox="1"/>
          <p:nvPr/>
        </p:nvSpPr>
        <p:spPr>
          <a:xfrm>
            <a:off x="10387326" y="6556459"/>
            <a:ext cx="1293944" cy="230832"/>
          </a:xfrm>
          <a:prstGeom prst="rect">
            <a:avLst/>
          </a:prstGeom>
          <a:noFill/>
        </p:spPr>
        <p:txBody>
          <a:bodyPr wrap="none" rtlCol="0">
            <a:spAutoFit/>
          </a:bodyPr>
          <a:lstStyle/>
          <a:p>
            <a:pPr algn="r"/>
            <a:r>
              <a:rPr lang="en-US" sz="900"/>
              <a:t>www.ODMHSAS.org</a:t>
            </a:r>
          </a:p>
        </p:txBody>
      </p:sp>
    </p:spTree>
    <p:custDataLst>
      <p:tags r:id="rId1"/>
    </p:custDataLst>
    <p:extLst>
      <p:ext uri="{BB962C8B-B14F-4D97-AF65-F5344CB8AC3E}">
        <p14:creationId xmlns:p14="http://schemas.microsoft.com/office/powerpoint/2010/main" val="344807971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41F2474F-B923-4ADA-BD5E-5682E4ADA842}"/>
              </a:ext>
            </a:extLst>
          </p:cNvPr>
          <p:cNvSpPr>
            <a:spLocks noGrp="1"/>
          </p:cNvSpPr>
          <p:nvPr>
            <p:ph type="sldNum" sz="quarter" idx="4"/>
          </p:nvPr>
        </p:nvSpPr>
        <p:spPr/>
        <p:txBody>
          <a:bodyPr/>
          <a:lstStyle/>
          <a:p>
            <a:pPr>
              <a:defRPr/>
            </a:pPr>
            <a:fld id="{19B51A1E-902D-48AF-9020-955120F399B6}" type="slidenum">
              <a:rPr lang="en-US" smtClean="0"/>
              <a:pPr>
                <a:defRPr/>
              </a:pPr>
              <a:t>30</a:t>
            </a:fld>
            <a:endParaRPr lang="en-US"/>
          </a:p>
        </p:txBody>
      </p:sp>
      <p:sp>
        <p:nvSpPr>
          <p:cNvPr id="5" name="Title 4">
            <a:extLst>
              <a:ext uri="{FF2B5EF4-FFF2-40B4-BE49-F238E27FC236}">
                <a16:creationId xmlns:a16="http://schemas.microsoft.com/office/drawing/2014/main" id="{EDB048A1-353E-4984-9FF4-1AADC86E9F9C}"/>
              </a:ext>
            </a:extLst>
          </p:cNvPr>
          <p:cNvSpPr>
            <a:spLocks noGrp="1"/>
          </p:cNvSpPr>
          <p:nvPr>
            <p:ph type="title"/>
          </p:nvPr>
        </p:nvSpPr>
        <p:spPr/>
        <p:txBody>
          <a:bodyPr/>
          <a:lstStyle/>
          <a:p>
            <a:r>
              <a:rPr lang="en-US"/>
              <a:t>Treatment Cost Comparison</a:t>
            </a:r>
          </a:p>
        </p:txBody>
      </p:sp>
      <p:graphicFrame>
        <p:nvGraphicFramePr>
          <p:cNvPr id="6" name="Chart 5">
            <a:extLst>
              <a:ext uri="{FF2B5EF4-FFF2-40B4-BE49-F238E27FC236}">
                <a16:creationId xmlns:a16="http://schemas.microsoft.com/office/drawing/2014/main" id="{9B61AC72-730E-4AAD-9221-C9920572132F}"/>
              </a:ext>
            </a:extLst>
          </p:cNvPr>
          <p:cNvGraphicFramePr/>
          <p:nvPr>
            <p:extLst>
              <p:ext uri="{D42A27DB-BD31-4B8C-83A1-F6EECF244321}">
                <p14:modId xmlns:p14="http://schemas.microsoft.com/office/powerpoint/2010/main" val="2558163676"/>
              </p:ext>
            </p:extLst>
          </p:nvPr>
        </p:nvGraphicFramePr>
        <p:xfrm>
          <a:off x="3628570" y="998565"/>
          <a:ext cx="8333042" cy="5448092"/>
        </p:xfrm>
        <a:graphic>
          <a:graphicData uri="http://schemas.openxmlformats.org/drawingml/2006/chart">
            <c:chart xmlns:c="http://schemas.openxmlformats.org/drawingml/2006/chart" xmlns:r="http://schemas.openxmlformats.org/officeDocument/2006/relationships" r:id="rId3"/>
          </a:graphicData>
        </a:graphic>
      </p:graphicFrame>
      <p:sp>
        <p:nvSpPr>
          <p:cNvPr id="7" name="TextBox 6">
            <a:extLst>
              <a:ext uri="{FF2B5EF4-FFF2-40B4-BE49-F238E27FC236}">
                <a16:creationId xmlns:a16="http://schemas.microsoft.com/office/drawing/2014/main" id="{A88EB146-AD0D-4932-BFD2-3FD7061622D6}"/>
              </a:ext>
            </a:extLst>
          </p:cNvPr>
          <p:cNvSpPr txBox="1"/>
          <p:nvPr/>
        </p:nvSpPr>
        <p:spPr>
          <a:xfrm>
            <a:off x="441598" y="3284029"/>
            <a:ext cx="3033485" cy="877163"/>
          </a:xfrm>
          <a:prstGeom prst="rect">
            <a:avLst/>
          </a:prstGeom>
          <a:noFill/>
        </p:spPr>
        <p:txBody>
          <a:bodyPr wrap="square" rtlCol="0">
            <a:spAutoFit/>
          </a:bodyPr>
          <a:lstStyle/>
          <a:p>
            <a:r>
              <a:rPr lang="en-US" sz="1700">
                <a:solidFill>
                  <a:srgbClr val="002060"/>
                </a:solidFill>
                <a:latin typeface="Montserrat" panose="02000505000000020004" pitchFamily="2" charset="0"/>
              </a:rPr>
              <a:t>Treatment Costs in the first place are much less than the alternatives</a:t>
            </a:r>
          </a:p>
        </p:txBody>
      </p:sp>
    </p:spTree>
    <p:custDataLst>
      <p:tags r:id="rId1"/>
    </p:custDataLst>
    <p:extLst>
      <p:ext uri="{BB962C8B-B14F-4D97-AF65-F5344CB8AC3E}">
        <p14:creationId xmlns:p14="http://schemas.microsoft.com/office/powerpoint/2010/main" val="135941031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116C6C51-4B46-48E1-8964-E193837EA096}"/>
              </a:ext>
            </a:extLst>
          </p:cNvPr>
          <p:cNvSpPr>
            <a:spLocks noGrp="1"/>
          </p:cNvSpPr>
          <p:nvPr>
            <p:ph type="sldNum" sz="quarter" idx="10"/>
          </p:nvPr>
        </p:nvSpPr>
        <p:spPr/>
        <p:txBody>
          <a:bodyPr/>
          <a:lstStyle/>
          <a:p>
            <a:pPr>
              <a:defRPr/>
            </a:pPr>
            <a:fld id="{19B51A1E-902D-48AF-9020-955120F399B6}" type="slidenum">
              <a:rPr lang="en-US" smtClean="0"/>
              <a:pPr>
                <a:defRPr/>
              </a:pPr>
              <a:t>4</a:t>
            </a:fld>
            <a:endParaRPr lang="en-US"/>
          </a:p>
        </p:txBody>
      </p:sp>
      <p:grpSp>
        <p:nvGrpSpPr>
          <p:cNvPr id="5" name="Group 4">
            <a:extLst>
              <a:ext uri="{FF2B5EF4-FFF2-40B4-BE49-F238E27FC236}">
                <a16:creationId xmlns:a16="http://schemas.microsoft.com/office/drawing/2014/main" id="{2F849D6A-E97B-4187-B889-C046A2FF2DFC}"/>
              </a:ext>
            </a:extLst>
          </p:cNvPr>
          <p:cNvGrpSpPr/>
          <p:nvPr/>
        </p:nvGrpSpPr>
        <p:grpSpPr>
          <a:xfrm>
            <a:off x="1302769" y="1511427"/>
            <a:ext cx="3038011" cy="1073456"/>
            <a:chOff x="1245619" y="1492174"/>
            <a:chExt cx="3038011" cy="1073456"/>
          </a:xfrm>
        </p:grpSpPr>
        <p:sp>
          <p:nvSpPr>
            <p:cNvPr id="7" name="Rectangle 6">
              <a:extLst>
                <a:ext uri="{FF2B5EF4-FFF2-40B4-BE49-F238E27FC236}">
                  <a16:creationId xmlns:a16="http://schemas.microsoft.com/office/drawing/2014/main" id="{B927571A-B876-4D5C-BB76-F6BAA5A1EE70}"/>
                </a:ext>
              </a:extLst>
            </p:cNvPr>
            <p:cNvSpPr/>
            <p:nvPr/>
          </p:nvSpPr>
          <p:spPr>
            <a:xfrm>
              <a:off x="1245619" y="1492174"/>
              <a:ext cx="3038011" cy="646331"/>
            </a:xfrm>
            <a:prstGeom prst="rect">
              <a:avLst/>
            </a:prstGeom>
            <a:noFill/>
          </p:spPr>
          <p:txBody>
            <a:bodyPr wrap="none" lIns="91440" tIns="45720" rIns="91440" bIns="45720">
              <a:spAutoFit/>
            </a:bodyPr>
            <a:lstStyle/>
            <a:p>
              <a:pPr algn="ctr"/>
              <a:r>
                <a:rPr lang="en-US" sz="3600" b="0" cap="none" spc="0">
                  <a:ln w="0"/>
                  <a:solidFill>
                    <a:srgbClr val="002060"/>
                  </a:solidFill>
                  <a:latin typeface="Montserrat" panose="00000500000000000000" pitchFamily="50" charset="0"/>
                </a:rPr>
                <a:t>OKLAHOMA</a:t>
              </a:r>
            </a:p>
          </p:txBody>
        </p:sp>
        <p:sp>
          <p:nvSpPr>
            <p:cNvPr id="8" name="Rectangle 7">
              <a:extLst>
                <a:ext uri="{FF2B5EF4-FFF2-40B4-BE49-F238E27FC236}">
                  <a16:creationId xmlns:a16="http://schemas.microsoft.com/office/drawing/2014/main" id="{F77C58CD-4AC8-4E42-8A72-F64EC79A2379}"/>
                </a:ext>
              </a:extLst>
            </p:cNvPr>
            <p:cNvSpPr/>
            <p:nvPr/>
          </p:nvSpPr>
          <p:spPr>
            <a:xfrm>
              <a:off x="1300318" y="2227076"/>
              <a:ext cx="2614818" cy="338554"/>
            </a:xfrm>
            <a:prstGeom prst="rect">
              <a:avLst/>
            </a:prstGeom>
            <a:noFill/>
          </p:spPr>
          <p:txBody>
            <a:bodyPr wrap="none" lIns="91440" tIns="45720" rIns="91440" bIns="45720">
              <a:spAutoFit/>
            </a:bodyPr>
            <a:lstStyle/>
            <a:p>
              <a:r>
                <a:rPr lang="en-US" sz="1600" b="0" cap="none" spc="0">
                  <a:ln w="0"/>
                  <a:solidFill>
                    <a:srgbClr val="002060"/>
                  </a:solidFill>
                  <a:latin typeface="Montserrat ExtraLight" panose="00000300000000000000" pitchFamily="2" charset="0"/>
                </a:rPr>
                <a:t>Day Reporting Program</a:t>
              </a:r>
            </a:p>
          </p:txBody>
        </p:sp>
        <p:sp>
          <p:nvSpPr>
            <p:cNvPr id="9" name="Rectangle 8">
              <a:extLst>
                <a:ext uri="{FF2B5EF4-FFF2-40B4-BE49-F238E27FC236}">
                  <a16:creationId xmlns:a16="http://schemas.microsoft.com/office/drawing/2014/main" id="{C71C162E-29D9-4090-B677-E387AEC3CA6B}"/>
                </a:ext>
              </a:extLst>
            </p:cNvPr>
            <p:cNvSpPr/>
            <p:nvPr/>
          </p:nvSpPr>
          <p:spPr>
            <a:xfrm>
              <a:off x="1296686" y="1942659"/>
              <a:ext cx="1125629" cy="400110"/>
            </a:xfrm>
            <a:prstGeom prst="rect">
              <a:avLst/>
            </a:prstGeom>
            <a:noFill/>
          </p:spPr>
          <p:txBody>
            <a:bodyPr wrap="none" lIns="91440" tIns="45720" rIns="91440" bIns="45720">
              <a:spAutoFit/>
            </a:bodyPr>
            <a:lstStyle/>
            <a:p>
              <a:r>
                <a:rPr lang="en-US" sz="2000" b="0" cap="none" spc="0">
                  <a:ln w="0"/>
                  <a:solidFill>
                    <a:srgbClr val="002060"/>
                  </a:solidFill>
                  <a:latin typeface="Montserrat" panose="00000500000000000000" pitchFamily="50" charset="0"/>
                </a:rPr>
                <a:t>County</a:t>
              </a:r>
            </a:p>
          </p:txBody>
        </p:sp>
      </p:grpSp>
      <p:sp>
        <p:nvSpPr>
          <p:cNvPr id="6" name="Rectangle 5">
            <a:extLst>
              <a:ext uri="{FF2B5EF4-FFF2-40B4-BE49-F238E27FC236}">
                <a16:creationId xmlns:a16="http://schemas.microsoft.com/office/drawing/2014/main" id="{0E989E24-A69E-4875-A3BA-D9E358CDB3EA}"/>
              </a:ext>
            </a:extLst>
          </p:cNvPr>
          <p:cNvSpPr/>
          <p:nvPr/>
        </p:nvSpPr>
        <p:spPr>
          <a:xfrm>
            <a:off x="437516" y="2668918"/>
            <a:ext cx="3999023" cy="3046988"/>
          </a:xfrm>
          <a:prstGeom prst="rect">
            <a:avLst/>
          </a:prstGeom>
          <a:noFill/>
        </p:spPr>
        <p:txBody>
          <a:bodyPr wrap="square" lIns="91440" tIns="45720" rIns="91440" bIns="45720">
            <a:spAutoFit/>
          </a:bodyPr>
          <a:lstStyle/>
          <a:p>
            <a:r>
              <a:rPr lang="en-US" sz="1200" dirty="0">
                <a:solidFill>
                  <a:srgbClr val="002060"/>
                </a:solidFill>
                <a:latin typeface="Montserrat" panose="00000500000000000000" pitchFamily="50" charset="0"/>
              </a:rPr>
              <a:t>The </a:t>
            </a:r>
            <a:r>
              <a:rPr lang="en-US" sz="1200" dirty="0" err="1">
                <a:solidFill>
                  <a:srgbClr val="002060"/>
                </a:solidFill>
                <a:latin typeface="Montserrat" panose="00000500000000000000" pitchFamily="50" charset="0"/>
              </a:rPr>
              <a:t>NorthCare</a:t>
            </a:r>
            <a:r>
              <a:rPr lang="en-US" sz="1200" dirty="0">
                <a:solidFill>
                  <a:srgbClr val="002060"/>
                </a:solidFill>
                <a:latin typeface="Montserrat" panose="00000500000000000000" pitchFamily="50" charset="0"/>
              </a:rPr>
              <a:t> Day Reporting Center is a pre-trial program designed to serve seriously mentally ill persons and individuals with co-occurring mental health and addiction disorders in the custody of the Oklahoma County Sheriff and are awaiting sentencing for appropriate criminal offenses. </a:t>
            </a:r>
          </a:p>
          <a:p>
            <a:endParaRPr lang="en-US" sz="1200" dirty="0">
              <a:solidFill>
                <a:srgbClr val="002060"/>
              </a:solidFill>
              <a:latin typeface="Montserrat" panose="00000500000000000000" pitchFamily="50" charset="0"/>
            </a:endParaRPr>
          </a:p>
          <a:p>
            <a:r>
              <a:rPr lang="en-US" sz="1200" dirty="0">
                <a:solidFill>
                  <a:srgbClr val="002060"/>
                </a:solidFill>
                <a:latin typeface="Montserrat" panose="00000500000000000000" pitchFamily="50" charset="0"/>
              </a:rPr>
              <a:t>Participants in this program live in the community rather than in jail and are required  to participate in mental health treatment and make daily contacts with program supervision staff. </a:t>
            </a:r>
          </a:p>
          <a:p>
            <a:endParaRPr lang="en-US" sz="1200" dirty="0">
              <a:solidFill>
                <a:srgbClr val="002060"/>
              </a:solidFill>
              <a:latin typeface="Montserrat" panose="00000500000000000000" pitchFamily="50" charset="0"/>
            </a:endParaRPr>
          </a:p>
          <a:p>
            <a:r>
              <a:rPr lang="en-US" sz="1200" dirty="0">
                <a:solidFill>
                  <a:srgbClr val="002060"/>
                </a:solidFill>
                <a:latin typeface="Montserrat" panose="00000500000000000000" pitchFamily="50" charset="0"/>
              </a:rPr>
              <a:t>The </a:t>
            </a:r>
            <a:r>
              <a:rPr lang="en-US" sz="1200" dirty="0" err="1">
                <a:solidFill>
                  <a:srgbClr val="002060"/>
                </a:solidFill>
                <a:latin typeface="Montserrat" panose="00000500000000000000" pitchFamily="50" charset="0"/>
              </a:rPr>
              <a:t>NorthCare</a:t>
            </a:r>
            <a:r>
              <a:rPr lang="en-US" sz="1200" dirty="0">
                <a:solidFill>
                  <a:srgbClr val="002060"/>
                </a:solidFill>
                <a:latin typeface="Montserrat" panose="00000500000000000000" pitchFamily="50" charset="0"/>
              </a:rPr>
              <a:t> Day Reporting Center is funded by the Oklahoma County Sheriff and ODMHSAS. The program has had </a:t>
            </a:r>
            <a:r>
              <a:rPr lang="en-US" sz="1200" dirty="0">
                <a:solidFill>
                  <a:srgbClr val="002060"/>
                </a:solidFill>
                <a:highlight>
                  <a:srgbClr val="FFFF00"/>
                </a:highlight>
                <a:latin typeface="Montserrat" panose="00000500000000000000" pitchFamily="50" charset="0"/>
              </a:rPr>
              <a:t>1,040</a:t>
            </a:r>
            <a:r>
              <a:rPr lang="en-US" sz="1200" dirty="0">
                <a:solidFill>
                  <a:srgbClr val="002060"/>
                </a:solidFill>
                <a:latin typeface="Montserrat" panose="00000500000000000000" pitchFamily="50" charset="0"/>
              </a:rPr>
              <a:t> admissions since it opened in 2005.</a:t>
            </a:r>
            <a:endParaRPr lang="en-US" sz="1200" b="0" cap="none" spc="0" dirty="0">
              <a:ln w="0"/>
              <a:solidFill>
                <a:srgbClr val="002060"/>
              </a:solidFill>
              <a:effectLst>
                <a:outerShdw blurRad="38100" dist="19050" dir="2700000" algn="tl" rotWithShape="0">
                  <a:schemeClr val="dk1">
                    <a:alpha val="40000"/>
                  </a:schemeClr>
                </a:outerShdw>
              </a:effectLst>
              <a:latin typeface="Montserrat" panose="00000500000000000000" pitchFamily="50" charset="0"/>
            </a:endParaRPr>
          </a:p>
        </p:txBody>
      </p:sp>
      <p:grpSp>
        <p:nvGrpSpPr>
          <p:cNvPr id="47" name="Group 46">
            <a:extLst>
              <a:ext uri="{FF2B5EF4-FFF2-40B4-BE49-F238E27FC236}">
                <a16:creationId xmlns:a16="http://schemas.microsoft.com/office/drawing/2014/main" id="{D44303AE-1811-4976-9AD5-FC01BB6A5325}"/>
              </a:ext>
            </a:extLst>
          </p:cNvPr>
          <p:cNvGrpSpPr/>
          <p:nvPr/>
        </p:nvGrpSpPr>
        <p:grpSpPr>
          <a:xfrm>
            <a:off x="4849529" y="765400"/>
            <a:ext cx="7012400" cy="5327200"/>
            <a:chOff x="4849529" y="680929"/>
            <a:chExt cx="7012400" cy="5327200"/>
          </a:xfrm>
        </p:grpSpPr>
        <p:sp>
          <p:nvSpPr>
            <p:cNvPr id="48" name="Freeform: Shape 47">
              <a:extLst>
                <a:ext uri="{FF2B5EF4-FFF2-40B4-BE49-F238E27FC236}">
                  <a16:creationId xmlns:a16="http://schemas.microsoft.com/office/drawing/2014/main" id="{3BCA3D3C-6B9D-4C13-A5DC-430DBB1A4CCA}"/>
                </a:ext>
              </a:extLst>
            </p:cNvPr>
            <p:cNvSpPr/>
            <p:nvPr/>
          </p:nvSpPr>
          <p:spPr>
            <a:xfrm>
              <a:off x="8705821" y="1759445"/>
              <a:ext cx="1030795" cy="909066"/>
            </a:xfrm>
            <a:custGeom>
              <a:avLst/>
              <a:gdLst>
                <a:gd name="connsiteX0" fmla="*/ -1597 w 1030795"/>
                <a:gd name="connsiteY0" fmla="*/ -180 h 909066"/>
                <a:gd name="connsiteX1" fmla="*/ 342922 w 1030795"/>
                <a:gd name="connsiteY1" fmla="*/ -180 h 909066"/>
                <a:gd name="connsiteX2" fmla="*/ 342922 w 1030795"/>
                <a:gd name="connsiteY2" fmla="*/ 908886 h 909066"/>
                <a:gd name="connsiteX3" fmla="*/ -1501 w 1030795"/>
                <a:gd name="connsiteY3" fmla="*/ 908886 h 909066"/>
                <a:gd name="connsiteX4" fmla="*/ -1501 w 1030795"/>
                <a:gd name="connsiteY4" fmla="*/ -180 h 909066"/>
                <a:gd name="connsiteX5" fmla="*/ 687345 w 1030795"/>
                <a:gd name="connsiteY5" fmla="*/ 892408 h 909066"/>
                <a:gd name="connsiteX6" fmla="*/ 1029198 w 1030795"/>
                <a:gd name="connsiteY6" fmla="*/ 892408 h 909066"/>
                <a:gd name="connsiteX7" fmla="*/ 1029198 w 1030795"/>
                <a:gd name="connsiteY7" fmla="*/ 908886 h 909066"/>
                <a:gd name="connsiteX8" fmla="*/ 687345 w 1030795"/>
                <a:gd name="connsiteY8" fmla="*/ 908886 h 909066"/>
                <a:gd name="connsiteX9" fmla="*/ 687345 w 1030795"/>
                <a:gd name="connsiteY9" fmla="*/ 892408 h 909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0795" h="909066">
                  <a:moveTo>
                    <a:pt x="-1597" y="-180"/>
                  </a:moveTo>
                  <a:lnTo>
                    <a:pt x="342922" y="-180"/>
                  </a:lnTo>
                  <a:lnTo>
                    <a:pt x="342922" y="908886"/>
                  </a:lnTo>
                  <a:lnTo>
                    <a:pt x="-1501" y="908886"/>
                  </a:lnTo>
                  <a:lnTo>
                    <a:pt x="-1501" y="-180"/>
                  </a:lnTo>
                  <a:close/>
                  <a:moveTo>
                    <a:pt x="687345" y="892408"/>
                  </a:moveTo>
                  <a:lnTo>
                    <a:pt x="1029198" y="892408"/>
                  </a:lnTo>
                  <a:lnTo>
                    <a:pt x="1029198" y="908886"/>
                  </a:lnTo>
                  <a:lnTo>
                    <a:pt x="687345" y="908886"/>
                  </a:lnTo>
                  <a:lnTo>
                    <a:pt x="687345" y="892408"/>
                  </a:lnTo>
                  <a:close/>
                </a:path>
              </a:pathLst>
            </a:custGeom>
            <a:solidFill>
              <a:srgbClr val="669940"/>
            </a:solid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FC2C442E-DB5D-4A84-ACB2-F4FD25CDCEF7}"/>
                </a:ext>
              </a:extLst>
            </p:cNvPr>
            <p:cNvSpPr/>
            <p:nvPr/>
          </p:nvSpPr>
          <p:spPr>
            <a:xfrm>
              <a:off x="8486079" y="5807475"/>
              <a:ext cx="1546860" cy="9525"/>
            </a:xfrm>
            <a:custGeom>
              <a:avLst/>
              <a:gdLst>
                <a:gd name="connsiteX0" fmla="*/ 0 w 1546860"/>
                <a:gd name="connsiteY0" fmla="*/ 0 h 9525"/>
                <a:gd name="connsiteX1" fmla="*/ 1546860 w 1546860"/>
                <a:gd name="connsiteY1" fmla="*/ 0 h 9525"/>
              </a:gdLst>
              <a:ahLst/>
              <a:cxnLst>
                <a:cxn ang="0">
                  <a:pos x="connsiteX0" y="connsiteY0"/>
                </a:cxn>
                <a:cxn ang="0">
                  <a:pos x="connsiteX1" y="connsiteY1"/>
                </a:cxn>
              </a:cxnLst>
              <a:rect l="l" t="t" r="r" b="b"/>
              <a:pathLst>
                <a:path w="1546860" h="9525">
                  <a:moveTo>
                    <a:pt x="0" y="0"/>
                  </a:moveTo>
                  <a:lnTo>
                    <a:pt x="1546860" y="0"/>
                  </a:lnTo>
                </a:path>
              </a:pathLst>
            </a:custGeom>
            <a:ln w="3810" cap="flat">
              <a:solidFill>
                <a:srgbClr val="6D6E71"/>
              </a:solid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297D01EF-01AB-4AC2-9CA6-9C72964DA3E8}"/>
                </a:ext>
              </a:extLst>
            </p:cNvPr>
            <p:cNvSpPr/>
            <p:nvPr/>
          </p:nvSpPr>
          <p:spPr>
            <a:xfrm>
              <a:off x="10707785" y="4950511"/>
              <a:ext cx="1042701" cy="157734"/>
            </a:xfrm>
            <a:custGeom>
              <a:avLst/>
              <a:gdLst>
                <a:gd name="connsiteX0" fmla="*/ 0 w 1042701"/>
                <a:gd name="connsiteY0" fmla="*/ 0 h 157734"/>
                <a:gd name="connsiteX1" fmla="*/ 1042702 w 1042701"/>
                <a:gd name="connsiteY1" fmla="*/ 0 h 157734"/>
                <a:gd name="connsiteX2" fmla="*/ 1042702 w 1042701"/>
                <a:gd name="connsiteY2" fmla="*/ 157734 h 157734"/>
                <a:gd name="connsiteX3" fmla="*/ 0 w 1042701"/>
                <a:gd name="connsiteY3" fmla="*/ 157734 h 157734"/>
              </a:gdLst>
              <a:ahLst/>
              <a:cxnLst>
                <a:cxn ang="0">
                  <a:pos x="connsiteX0" y="connsiteY0"/>
                </a:cxn>
                <a:cxn ang="0">
                  <a:pos x="connsiteX1" y="connsiteY1"/>
                </a:cxn>
                <a:cxn ang="0">
                  <a:pos x="connsiteX2" y="connsiteY2"/>
                </a:cxn>
                <a:cxn ang="0">
                  <a:pos x="connsiteX3" y="connsiteY3"/>
                </a:cxn>
              </a:cxnLst>
              <a:rect l="l" t="t" r="r" b="b"/>
              <a:pathLst>
                <a:path w="1042701" h="157734">
                  <a:moveTo>
                    <a:pt x="0" y="0"/>
                  </a:moveTo>
                  <a:lnTo>
                    <a:pt x="1042702" y="0"/>
                  </a:lnTo>
                  <a:lnTo>
                    <a:pt x="1042702" y="157734"/>
                  </a:lnTo>
                  <a:lnTo>
                    <a:pt x="0" y="157734"/>
                  </a:lnTo>
                  <a:close/>
                </a:path>
              </a:pathLst>
            </a:custGeom>
            <a:solidFill>
              <a:srgbClr val="669940"/>
            </a:solidFill>
            <a:ln w="9525"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2EE98C5D-7EC0-4B65-BF75-44ED09AA4DB8}"/>
                </a:ext>
              </a:extLst>
            </p:cNvPr>
            <p:cNvSpPr/>
            <p:nvPr/>
          </p:nvSpPr>
          <p:spPr>
            <a:xfrm>
              <a:off x="10707785" y="2166639"/>
              <a:ext cx="1042701" cy="157829"/>
            </a:xfrm>
            <a:custGeom>
              <a:avLst/>
              <a:gdLst>
                <a:gd name="connsiteX0" fmla="*/ 0 w 1042701"/>
                <a:gd name="connsiteY0" fmla="*/ 0 h 157829"/>
                <a:gd name="connsiteX1" fmla="*/ 1042702 w 1042701"/>
                <a:gd name="connsiteY1" fmla="*/ 0 h 157829"/>
                <a:gd name="connsiteX2" fmla="*/ 1042702 w 1042701"/>
                <a:gd name="connsiteY2" fmla="*/ 157829 h 157829"/>
                <a:gd name="connsiteX3" fmla="*/ 0 w 1042701"/>
                <a:gd name="connsiteY3" fmla="*/ 157829 h 157829"/>
              </a:gdLst>
              <a:ahLst/>
              <a:cxnLst>
                <a:cxn ang="0">
                  <a:pos x="connsiteX0" y="connsiteY0"/>
                </a:cxn>
                <a:cxn ang="0">
                  <a:pos x="connsiteX1" y="connsiteY1"/>
                </a:cxn>
                <a:cxn ang="0">
                  <a:pos x="connsiteX2" y="connsiteY2"/>
                </a:cxn>
                <a:cxn ang="0">
                  <a:pos x="connsiteX3" y="connsiteY3"/>
                </a:cxn>
              </a:cxnLst>
              <a:rect l="l" t="t" r="r" b="b"/>
              <a:pathLst>
                <a:path w="1042701" h="157829">
                  <a:moveTo>
                    <a:pt x="0" y="0"/>
                  </a:moveTo>
                  <a:lnTo>
                    <a:pt x="1042702" y="0"/>
                  </a:lnTo>
                  <a:lnTo>
                    <a:pt x="1042702" y="157829"/>
                  </a:lnTo>
                  <a:lnTo>
                    <a:pt x="0" y="157829"/>
                  </a:lnTo>
                  <a:close/>
                </a:path>
              </a:pathLst>
            </a:custGeom>
            <a:solidFill>
              <a:srgbClr val="669940"/>
            </a:solidFill>
            <a:ln w="9525"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0B51A81F-B775-4752-BDFD-C60D9D202178}"/>
                </a:ext>
              </a:extLst>
            </p:cNvPr>
            <p:cNvSpPr/>
            <p:nvPr/>
          </p:nvSpPr>
          <p:spPr>
            <a:xfrm>
              <a:off x="10707785" y="3513855"/>
              <a:ext cx="1042701" cy="157734"/>
            </a:xfrm>
            <a:custGeom>
              <a:avLst/>
              <a:gdLst>
                <a:gd name="connsiteX0" fmla="*/ 0 w 1042701"/>
                <a:gd name="connsiteY0" fmla="*/ 0 h 157734"/>
                <a:gd name="connsiteX1" fmla="*/ 1042702 w 1042701"/>
                <a:gd name="connsiteY1" fmla="*/ 0 h 157734"/>
                <a:gd name="connsiteX2" fmla="*/ 1042702 w 1042701"/>
                <a:gd name="connsiteY2" fmla="*/ 157734 h 157734"/>
                <a:gd name="connsiteX3" fmla="*/ 0 w 1042701"/>
                <a:gd name="connsiteY3" fmla="*/ 157734 h 157734"/>
              </a:gdLst>
              <a:ahLst/>
              <a:cxnLst>
                <a:cxn ang="0">
                  <a:pos x="connsiteX0" y="connsiteY0"/>
                </a:cxn>
                <a:cxn ang="0">
                  <a:pos x="connsiteX1" y="connsiteY1"/>
                </a:cxn>
                <a:cxn ang="0">
                  <a:pos x="connsiteX2" y="connsiteY2"/>
                </a:cxn>
                <a:cxn ang="0">
                  <a:pos x="connsiteX3" y="connsiteY3"/>
                </a:cxn>
              </a:cxnLst>
              <a:rect l="l" t="t" r="r" b="b"/>
              <a:pathLst>
                <a:path w="1042701" h="157734">
                  <a:moveTo>
                    <a:pt x="0" y="0"/>
                  </a:moveTo>
                  <a:lnTo>
                    <a:pt x="1042702" y="0"/>
                  </a:lnTo>
                  <a:lnTo>
                    <a:pt x="1042702" y="157734"/>
                  </a:lnTo>
                  <a:lnTo>
                    <a:pt x="0" y="157734"/>
                  </a:lnTo>
                  <a:close/>
                </a:path>
              </a:pathLst>
            </a:custGeom>
            <a:solidFill>
              <a:srgbClr val="669940"/>
            </a:solidFill>
            <a:ln w="9525"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F49EBA7B-69A0-4E6F-B16B-D8A62313581A}"/>
                </a:ext>
              </a:extLst>
            </p:cNvPr>
            <p:cNvSpPr/>
            <p:nvPr/>
          </p:nvSpPr>
          <p:spPr>
            <a:xfrm>
              <a:off x="9083582" y="731317"/>
              <a:ext cx="126015" cy="268509"/>
            </a:xfrm>
            <a:custGeom>
              <a:avLst/>
              <a:gdLst>
                <a:gd name="connsiteX0" fmla="*/ 124419 w 126015"/>
                <a:gd name="connsiteY0" fmla="*/ -180 h 268509"/>
                <a:gd name="connsiteX1" fmla="*/ 124419 w 126015"/>
                <a:gd name="connsiteY1" fmla="*/ 268330 h 268509"/>
                <a:gd name="connsiteX2" fmla="*/ 48219 w 126015"/>
                <a:gd name="connsiteY2" fmla="*/ 268330 h 268509"/>
                <a:gd name="connsiteX3" fmla="*/ 48219 w 126015"/>
                <a:gd name="connsiteY3" fmla="*/ 58780 h 268509"/>
                <a:gd name="connsiteX4" fmla="*/ -1597 w 126015"/>
                <a:gd name="connsiteY4" fmla="*/ 58780 h 268509"/>
                <a:gd name="connsiteX5" fmla="*/ -1597 w 126015"/>
                <a:gd name="connsiteY5" fmla="*/ 106 h 268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015" h="268509">
                  <a:moveTo>
                    <a:pt x="124419" y="-180"/>
                  </a:moveTo>
                  <a:lnTo>
                    <a:pt x="124419" y="268330"/>
                  </a:lnTo>
                  <a:lnTo>
                    <a:pt x="48219" y="268330"/>
                  </a:lnTo>
                  <a:lnTo>
                    <a:pt x="48219" y="58780"/>
                  </a:lnTo>
                  <a:lnTo>
                    <a:pt x="-1597" y="58780"/>
                  </a:lnTo>
                  <a:lnTo>
                    <a:pt x="-1597" y="106"/>
                  </a:lnTo>
                  <a:close/>
                </a:path>
              </a:pathLst>
            </a:custGeom>
            <a:solidFill>
              <a:srgbClr val="669A41"/>
            </a:solidFill>
            <a:ln w="9525"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D9B9AF6A-723D-47AE-8527-C97D70E1D041}"/>
                </a:ext>
              </a:extLst>
            </p:cNvPr>
            <p:cNvSpPr/>
            <p:nvPr/>
          </p:nvSpPr>
          <p:spPr>
            <a:xfrm>
              <a:off x="9250365" y="725987"/>
              <a:ext cx="236695" cy="279263"/>
            </a:xfrm>
            <a:custGeom>
              <a:avLst/>
              <a:gdLst>
                <a:gd name="connsiteX0" fmla="*/ 55553 w 236695"/>
                <a:gd name="connsiteY0" fmla="*/ 262610 h 279263"/>
                <a:gd name="connsiteX1" fmla="*/ 13549 w 236695"/>
                <a:gd name="connsiteY1" fmla="*/ 214414 h 279263"/>
                <a:gd name="connsiteX2" fmla="*/ 13549 w 236695"/>
                <a:gd name="connsiteY2" fmla="*/ 64395 h 279263"/>
                <a:gd name="connsiteX3" fmla="*/ 55553 w 236695"/>
                <a:gd name="connsiteY3" fmla="*/ 16293 h 279263"/>
                <a:gd name="connsiteX4" fmla="*/ 177950 w 236695"/>
                <a:gd name="connsiteY4" fmla="*/ 16293 h 279263"/>
                <a:gd name="connsiteX5" fmla="*/ 219955 w 236695"/>
                <a:gd name="connsiteY5" fmla="*/ 64395 h 279263"/>
                <a:gd name="connsiteX6" fmla="*/ 219955 w 236695"/>
                <a:gd name="connsiteY6" fmla="*/ 214414 h 279263"/>
                <a:gd name="connsiteX7" fmla="*/ 177950 w 236695"/>
                <a:gd name="connsiteY7" fmla="*/ 262610 h 279263"/>
                <a:gd name="connsiteX8" fmla="*/ 55553 w 236695"/>
                <a:gd name="connsiteY8" fmla="*/ 262610 h 279263"/>
                <a:gd name="connsiteX9" fmla="*/ 147373 w 236695"/>
                <a:gd name="connsiteY9" fmla="*/ 198316 h 279263"/>
                <a:gd name="connsiteX10" fmla="*/ 158710 w 236695"/>
                <a:gd name="connsiteY10" fmla="*/ 139452 h 279263"/>
                <a:gd name="connsiteX11" fmla="*/ 147373 w 236695"/>
                <a:gd name="connsiteY11" fmla="*/ 80492 h 279263"/>
                <a:gd name="connsiteX12" fmla="*/ 100702 w 236695"/>
                <a:gd name="connsiteY12" fmla="*/ 65785 h 279263"/>
                <a:gd name="connsiteX13" fmla="*/ 86033 w 236695"/>
                <a:gd name="connsiteY13" fmla="*/ 80492 h 279263"/>
                <a:gd name="connsiteX14" fmla="*/ 74699 w 236695"/>
                <a:gd name="connsiteY14" fmla="*/ 139452 h 279263"/>
                <a:gd name="connsiteX15" fmla="*/ 86033 w 236695"/>
                <a:gd name="connsiteY15" fmla="*/ 198316 h 279263"/>
                <a:gd name="connsiteX16" fmla="*/ 132707 w 236695"/>
                <a:gd name="connsiteY16" fmla="*/ 213023 h 279263"/>
                <a:gd name="connsiteX17" fmla="*/ 147373 w 236695"/>
                <a:gd name="connsiteY17" fmla="*/ 198316 h 279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6695" h="279263">
                  <a:moveTo>
                    <a:pt x="55553" y="262610"/>
                  </a:moveTo>
                  <a:cubicBezTo>
                    <a:pt x="37171" y="251009"/>
                    <a:pt x="22502" y="234245"/>
                    <a:pt x="13549" y="214414"/>
                  </a:cubicBezTo>
                  <a:cubicBezTo>
                    <a:pt x="-6645" y="166446"/>
                    <a:pt x="-6645" y="112363"/>
                    <a:pt x="13549" y="64395"/>
                  </a:cubicBezTo>
                  <a:cubicBezTo>
                    <a:pt x="22502" y="44583"/>
                    <a:pt x="37171" y="27857"/>
                    <a:pt x="55553" y="16293"/>
                  </a:cubicBezTo>
                  <a:cubicBezTo>
                    <a:pt x="93367" y="-5671"/>
                    <a:pt x="140134" y="-5671"/>
                    <a:pt x="177950" y="16293"/>
                  </a:cubicBezTo>
                  <a:cubicBezTo>
                    <a:pt x="196333" y="27885"/>
                    <a:pt x="210907" y="44611"/>
                    <a:pt x="219955" y="64395"/>
                  </a:cubicBezTo>
                  <a:cubicBezTo>
                    <a:pt x="240147" y="112363"/>
                    <a:pt x="240147" y="166446"/>
                    <a:pt x="219955" y="214414"/>
                  </a:cubicBezTo>
                  <a:cubicBezTo>
                    <a:pt x="210907" y="234235"/>
                    <a:pt x="196333" y="250980"/>
                    <a:pt x="177950" y="262610"/>
                  </a:cubicBezTo>
                  <a:cubicBezTo>
                    <a:pt x="140134" y="284575"/>
                    <a:pt x="93367" y="284575"/>
                    <a:pt x="55553" y="262610"/>
                  </a:cubicBezTo>
                  <a:close/>
                  <a:moveTo>
                    <a:pt x="147373" y="198316"/>
                  </a:moveTo>
                  <a:cubicBezTo>
                    <a:pt x="154994" y="185934"/>
                    <a:pt x="158710" y="166312"/>
                    <a:pt x="158710" y="139452"/>
                  </a:cubicBezTo>
                  <a:cubicBezTo>
                    <a:pt x="158710" y="112591"/>
                    <a:pt x="154994" y="92970"/>
                    <a:pt x="147373" y="80492"/>
                  </a:cubicBezTo>
                  <a:cubicBezTo>
                    <a:pt x="138516" y="63556"/>
                    <a:pt x="117656" y="56965"/>
                    <a:pt x="100702" y="65785"/>
                  </a:cubicBezTo>
                  <a:cubicBezTo>
                    <a:pt x="94416" y="69062"/>
                    <a:pt x="89272" y="74196"/>
                    <a:pt x="86033" y="80492"/>
                  </a:cubicBezTo>
                  <a:cubicBezTo>
                    <a:pt x="78508" y="93189"/>
                    <a:pt x="74794" y="112848"/>
                    <a:pt x="74699" y="139452"/>
                  </a:cubicBezTo>
                  <a:cubicBezTo>
                    <a:pt x="74603" y="166055"/>
                    <a:pt x="78412" y="185677"/>
                    <a:pt x="86033" y="198316"/>
                  </a:cubicBezTo>
                  <a:cubicBezTo>
                    <a:pt x="94890" y="215252"/>
                    <a:pt x="115752" y="221843"/>
                    <a:pt x="132707" y="213023"/>
                  </a:cubicBezTo>
                  <a:cubicBezTo>
                    <a:pt x="138992" y="209746"/>
                    <a:pt x="144136" y="204612"/>
                    <a:pt x="147373" y="198316"/>
                  </a:cubicBezTo>
                  <a:close/>
                </a:path>
              </a:pathLst>
            </a:custGeom>
            <a:solidFill>
              <a:srgbClr val="669A41"/>
            </a:solidFill>
            <a:ln w="9525"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6673CCDB-BF98-43C5-A2D8-3BEE978C6EC4}"/>
                </a:ext>
              </a:extLst>
            </p:cNvPr>
            <p:cNvSpPr/>
            <p:nvPr/>
          </p:nvSpPr>
          <p:spPr>
            <a:xfrm>
              <a:off x="8501700" y="1605902"/>
              <a:ext cx="3360229" cy="9525"/>
            </a:xfrm>
            <a:custGeom>
              <a:avLst/>
              <a:gdLst>
                <a:gd name="connsiteX0" fmla="*/ 0 w 3360229"/>
                <a:gd name="connsiteY0" fmla="*/ 0 h 9525"/>
                <a:gd name="connsiteX1" fmla="*/ 3360230 w 3360229"/>
                <a:gd name="connsiteY1" fmla="*/ 0 h 9525"/>
              </a:gdLst>
              <a:ahLst/>
              <a:cxnLst>
                <a:cxn ang="0">
                  <a:pos x="connsiteX0" y="connsiteY0"/>
                </a:cxn>
                <a:cxn ang="0">
                  <a:pos x="connsiteX1" y="connsiteY1"/>
                </a:cxn>
              </a:cxnLst>
              <a:rect l="l" t="t" r="r" b="b"/>
              <a:pathLst>
                <a:path w="3360229" h="9525">
                  <a:moveTo>
                    <a:pt x="0" y="0"/>
                  </a:moveTo>
                  <a:lnTo>
                    <a:pt x="3360230" y="0"/>
                  </a:lnTo>
                </a:path>
              </a:pathLst>
            </a:custGeom>
            <a:ln w="4763" cap="flat">
              <a:solidFill>
                <a:srgbClr val="6D6E71"/>
              </a:solid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B6BFA4A1-D463-4D90-A0C2-AD21AB638B67}"/>
                </a:ext>
              </a:extLst>
            </p:cNvPr>
            <p:cNvSpPr/>
            <p:nvPr/>
          </p:nvSpPr>
          <p:spPr>
            <a:xfrm>
              <a:off x="8415594" y="2935878"/>
              <a:ext cx="3360229" cy="9525"/>
            </a:xfrm>
            <a:custGeom>
              <a:avLst/>
              <a:gdLst>
                <a:gd name="connsiteX0" fmla="*/ 0 w 3360229"/>
                <a:gd name="connsiteY0" fmla="*/ 0 h 9525"/>
                <a:gd name="connsiteX1" fmla="*/ 3360230 w 3360229"/>
                <a:gd name="connsiteY1" fmla="*/ 0 h 9525"/>
              </a:gdLst>
              <a:ahLst/>
              <a:cxnLst>
                <a:cxn ang="0">
                  <a:pos x="connsiteX0" y="connsiteY0"/>
                </a:cxn>
                <a:cxn ang="0">
                  <a:pos x="connsiteX1" y="connsiteY1"/>
                </a:cxn>
              </a:cxnLst>
              <a:rect l="l" t="t" r="r" b="b"/>
              <a:pathLst>
                <a:path w="3360229" h="9525">
                  <a:moveTo>
                    <a:pt x="0" y="0"/>
                  </a:moveTo>
                  <a:lnTo>
                    <a:pt x="3360230" y="0"/>
                  </a:lnTo>
                </a:path>
              </a:pathLst>
            </a:custGeom>
            <a:ln w="4763" cap="flat">
              <a:solidFill>
                <a:srgbClr val="6D6E71"/>
              </a:solid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106080A0-4E08-4297-B49C-FFFEB595972D}"/>
                </a:ext>
              </a:extLst>
            </p:cNvPr>
            <p:cNvSpPr/>
            <p:nvPr/>
          </p:nvSpPr>
          <p:spPr>
            <a:xfrm>
              <a:off x="8415594" y="4378058"/>
              <a:ext cx="3360229" cy="9525"/>
            </a:xfrm>
            <a:custGeom>
              <a:avLst/>
              <a:gdLst>
                <a:gd name="connsiteX0" fmla="*/ 0 w 3360229"/>
                <a:gd name="connsiteY0" fmla="*/ 0 h 9525"/>
                <a:gd name="connsiteX1" fmla="*/ 3360230 w 3360229"/>
                <a:gd name="connsiteY1" fmla="*/ 0 h 9525"/>
              </a:gdLst>
              <a:ahLst/>
              <a:cxnLst>
                <a:cxn ang="0">
                  <a:pos x="connsiteX0" y="connsiteY0"/>
                </a:cxn>
                <a:cxn ang="0">
                  <a:pos x="connsiteX1" y="connsiteY1"/>
                </a:cxn>
              </a:cxnLst>
              <a:rect l="l" t="t" r="r" b="b"/>
              <a:pathLst>
                <a:path w="3360229" h="9525">
                  <a:moveTo>
                    <a:pt x="0" y="0"/>
                  </a:moveTo>
                  <a:lnTo>
                    <a:pt x="3360230" y="0"/>
                  </a:lnTo>
                </a:path>
              </a:pathLst>
            </a:custGeom>
            <a:ln w="4763" cap="flat">
              <a:solidFill>
                <a:srgbClr val="6D6E71"/>
              </a:solid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AEF5A58B-E824-4D69-BBD9-61F9850FDEF1}"/>
                </a:ext>
              </a:extLst>
            </p:cNvPr>
            <p:cNvSpPr/>
            <p:nvPr/>
          </p:nvSpPr>
          <p:spPr>
            <a:xfrm>
              <a:off x="8521130" y="680929"/>
              <a:ext cx="526923" cy="526922"/>
            </a:xfrm>
            <a:custGeom>
              <a:avLst/>
              <a:gdLst>
                <a:gd name="connsiteX0" fmla="*/ 525327 w 526923"/>
                <a:gd name="connsiteY0" fmla="*/ 263282 h 526922"/>
                <a:gd name="connsiteX1" fmla="*/ 261866 w 526923"/>
                <a:gd name="connsiteY1" fmla="*/ 526743 h 526922"/>
                <a:gd name="connsiteX2" fmla="*/ -1597 w 526923"/>
                <a:gd name="connsiteY2" fmla="*/ 263282 h 526922"/>
                <a:gd name="connsiteX3" fmla="*/ 261866 w 526923"/>
                <a:gd name="connsiteY3" fmla="*/ -180 h 526922"/>
                <a:gd name="connsiteX4" fmla="*/ 525327 w 526923"/>
                <a:gd name="connsiteY4" fmla="*/ 263091 h 526922"/>
                <a:gd name="connsiteX5" fmla="*/ 525327 w 526923"/>
                <a:gd name="connsiteY5" fmla="*/ 263282 h 526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6923" h="526922">
                  <a:moveTo>
                    <a:pt x="525327" y="263282"/>
                  </a:moveTo>
                  <a:cubicBezTo>
                    <a:pt x="525327" y="408785"/>
                    <a:pt x="407406" y="526743"/>
                    <a:pt x="261866" y="526743"/>
                  </a:cubicBezTo>
                  <a:cubicBezTo>
                    <a:pt x="116324" y="526743"/>
                    <a:pt x="-1597" y="408785"/>
                    <a:pt x="-1597" y="263282"/>
                  </a:cubicBezTo>
                  <a:cubicBezTo>
                    <a:pt x="-1597" y="117778"/>
                    <a:pt x="116324" y="-180"/>
                    <a:pt x="261866" y="-180"/>
                  </a:cubicBezTo>
                  <a:cubicBezTo>
                    <a:pt x="407313" y="-237"/>
                    <a:pt x="525232" y="117635"/>
                    <a:pt x="525327" y="263091"/>
                  </a:cubicBezTo>
                  <a:cubicBezTo>
                    <a:pt x="525327" y="263158"/>
                    <a:pt x="525327" y="263215"/>
                    <a:pt x="525327" y="263282"/>
                  </a:cubicBezTo>
                </a:path>
              </a:pathLst>
            </a:custGeom>
            <a:solidFill>
              <a:srgbClr val="336933"/>
            </a:solidFill>
            <a:ln w="9525"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142685DF-EB49-4FAF-A820-146A0CB8BE37}"/>
                </a:ext>
              </a:extLst>
            </p:cNvPr>
            <p:cNvSpPr/>
            <p:nvPr/>
          </p:nvSpPr>
          <p:spPr>
            <a:xfrm>
              <a:off x="8717823" y="832298"/>
              <a:ext cx="133636" cy="37249"/>
            </a:xfrm>
            <a:custGeom>
              <a:avLst/>
              <a:gdLst>
                <a:gd name="connsiteX0" fmla="*/ -1597 w 133636"/>
                <a:gd name="connsiteY0" fmla="*/ 13900 h 37249"/>
                <a:gd name="connsiteX1" fmla="*/ -550 w 133636"/>
                <a:gd name="connsiteY1" fmla="*/ 23425 h 37249"/>
                <a:gd name="connsiteX2" fmla="*/ 130895 w 133636"/>
                <a:gd name="connsiteY2" fmla="*/ 23425 h 37249"/>
                <a:gd name="connsiteX3" fmla="*/ 132039 w 133636"/>
                <a:gd name="connsiteY3" fmla="*/ 13900 h 37249"/>
                <a:gd name="connsiteX4" fmla="*/ -1311 w 133636"/>
                <a:gd name="connsiteY4" fmla="*/ 13900 h 372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636" h="37249">
                  <a:moveTo>
                    <a:pt x="-1597" y="13900"/>
                  </a:moveTo>
                  <a:lnTo>
                    <a:pt x="-550" y="23425"/>
                  </a:lnTo>
                  <a:cubicBezTo>
                    <a:pt x="41361" y="41618"/>
                    <a:pt x="88986" y="41618"/>
                    <a:pt x="130895" y="23425"/>
                  </a:cubicBezTo>
                  <a:lnTo>
                    <a:pt x="132039" y="13900"/>
                  </a:lnTo>
                  <a:cubicBezTo>
                    <a:pt x="89556" y="-4873"/>
                    <a:pt x="41170" y="-4873"/>
                    <a:pt x="-1311" y="13900"/>
                  </a:cubicBezTo>
                </a:path>
              </a:pathLst>
            </a:custGeom>
            <a:solidFill>
              <a:srgbClr val="FFFFFF"/>
            </a:solidFill>
            <a:ln w="9525"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2F9D390B-FF31-4682-BEEB-369C7E1F00CE}"/>
                </a:ext>
              </a:extLst>
            </p:cNvPr>
            <p:cNvSpPr/>
            <p:nvPr/>
          </p:nvSpPr>
          <p:spPr>
            <a:xfrm>
              <a:off x="8722608" y="867714"/>
              <a:ext cx="124063" cy="80780"/>
            </a:xfrm>
            <a:custGeom>
              <a:avLst/>
              <a:gdLst>
                <a:gd name="connsiteX0" fmla="*/ 1332 w 124063"/>
                <a:gd name="connsiteY0" fmla="*/ -180 h 80780"/>
                <a:gd name="connsiteX1" fmla="*/ 119538 w 124063"/>
                <a:gd name="connsiteY1" fmla="*/ -180 h 80780"/>
                <a:gd name="connsiteX2" fmla="*/ 79152 w 124063"/>
                <a:gd name="connsiteY2" fmla="*/ 77677 h 80780"/>
                <a:gd name="connsiteX3" fmla="*/ 1332 w 124063"/>
                <a:gd name="connsiteY3" fmla="*/ 37339 h 80780"/>
                <a:gd name="connsiteX4" fmla="*/ 1332 w 124063"/>
                <a:gd name="connsiteY4" fmla="*/ -180 h 80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063" h="80780">
                  <a:moveTo>
                    <a:pt x="1332" y="-180"/>
                  </a:moveTo>
                  <a:cubicBezTo>
                    <a:pt x="39527" y="13631"/>
                    <a:pt x="81343" y="13631"/>
                    <a:pt x="119538" y="-180"/>
                  </a:cubicBezTo>
                  <a:cubicBezTo>
                    <a:pt x="129919" y="32462"/>
                    <a:pt x="111822" y="67324"/>
                    <a:pt x="79152" y="77677"/>
                  </a:cubicBezTo>
                  <a:cubicBezTo>
                    <a:pt x="46575" y="88041"/>
                    <a:pt x="11715" y="69972"/>
                    <a:pt x="1332" y="37339"/>
                  </a:cubicBezTo>
                  <a:cubicBezTo>
                    <a:pt x="-2573" y="25128"/>
                    <a:pt x="-2573" y="12022"/>
                    <a:pt x="1332" y="-180"/>
                  </a:cubicBezTo>
                </a:path>
              </a:pathLst>
            </a:custGeom>
            <a:solidFill>
              <a:srgbClr val="FFFFFF"/>
            </a:solidFill>
            <a:ln w="9525"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915098AF-EA95-4EF2-8451-FB75E1625D84}"/>
                </a:ext>
              </a:extLst>
            </p:cNvPr>
            <p:cNvSpPr/>
            <p:nvPr/>
          </p:nvSpPr>
          <p:spPr>
            <a:xfrm>
              <a:off x="8704080" y="762297"/>
              <a:ext cx="161085" cy="74937"/>
            </a:xfrm>
            <a:custGeom>
              <a:avLst/>
              <a:gdLst>
                <a:gd name="connsiteX0" fmla="*/ 158544 w 161085"/>
                <a:gd name="connsiteY0" fmla="*/ 51898 h 74937"/>
                <a:gd name="connsiteX1" fmla="*/ 143401 w 161085"/>
                <a:gd name="connsiteY1" fmla="*/ 74758 h 74937"/>
                <a:gd name="connsiteX2" fmla="*/ 14527 w 161085"/>
                <a:gd name="connsiteY2" fmla="*/ 74758 h 74937"/>
                <a:gd name="connsiteX3" fmla="*/ -618 w 161085"/>
                <a:gd name="connsiteY3" fmla="*/ 51898 h 74937"/>
                <a:gd name="connsiteX4" fmla="*/ -1190 w 161085"/>
                <a:gd name="connsiteY4" fmla="*/ 50850 h 74937"/>
                <a:gd name="connsiteX5" fmla="*/ 1954 w 161085"/>
                <a:gd name="connsiteY5" fmla="*/ 43421 h 74937"/>
                <a:gd name="connsiteX6" fmla="*/ 53864 w 161085"/>
                <a:gd name="connsiteY6" fmla="*/ 9893 h 74937"/>
                <a:gd name="connsiteX7" fmla="*/ 103966 w 161085"/>
                <a:gd name="connsiteY7" fmla="*/ 9893 h 74937"/>
                <a:gd name="connsiteX8" fmla="*/ 155877 w 161085"/>
                <a:gd name="connsiteY8" fmla="*/ 43421 h 74937"/>
                <a:gd name="connsiteX9" fmla="*/ 156925 w 161085"/>
                <a:gd name="connsiteY9" fmla="*/ 43992 h 74937"/>
                <a:gd name="connsiteX10" fmla="*/ 158544 w 161085"/>
                <a:gd name="connsiteY10" fmla="*/ 51898 h 74937"/>
                <a:gd name="connsiteX11" fmla="*/ 78916 w 161085"/>
                <a:gd name="connsiteY11" fmla="*/ 12655 h 74937"/>
                <a:gd name="connsiteX12" fmla="*/ 69866 w 161085"/>
                <a:gd name="connsiteY12" fmla="*/ 12655 h 74937"/>
                <a:gd name="connsiteX13" fmla="*/ 73963 w 161085"/>
                <a:gd name="connsiteY13" fmla="*/ 42135 h 74937"/>
                <a:gd name="connsiteX14" fmla="*/ 74058 w 161085"/>
                <a:gd name="connsiteY14" fmla="*/ 42182 h 74937"/>
                <a:gd name="connsiteX15" fmla="*/ 78916 w 161085"/>
                <a:gd name="connsiteY15" fmla="*/ 44945 h 74937"/>
                <a:gd name="connsiteX16" fmla="*/ 90823 w 161085"/>
                <a:gd name="connsiteY16" fmla="*/ 17798 h 74937"/>
                <a:gd name="connsiteX17" fmla="*/ 90727 w 161085"/>
                <a:gd name="connsiteY17" fmla="*/ 17608 h 74937"/>
                <a:gd name="connsiteX18" fmla="*/ 88060 w 161085"/>
                <a:gd name="connsiteY18" fmla="*/ 12655 h 74937"/>
                <a:gd name="connsiteX19" fmla="*/ 78535 w 161085"/>
                <a:gd name="connsiteY19" fmla="*/ 12655 h 7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1085" h="74937">
                  <a:moveTo>
                    <a:pt x="158544" y="51898"/>
                  </a:moveTo>
                  <a:lnTo>
                    <a:pt x="143401" y="74758"/>
                  </a:lnTo>
                  <a:cubicBezTo>
                    <a:pt x="102252" y="57232"/>
                    <a:pt x="55674" y="57232"/>
                    <a:pt x="14527" y="74758"/>
                  </a:cubicBezTo>
                  <a:lnTo>
                    <a:pt x="-618" y="51898"/>
                  </a:lnTo>
                  <a:cubicBezTo>
                    <a:pt x="-904" y="51584"/>
                    <a:pt x="-1095" y="51231"/>
                    <a:pt x="-1190" y="50850"/>
                  </a:cubicBezTo>
                  <a:cubicBezTo>
                    <a:pt x="-2332" y="47926"/>
                    <a:pt x="-1000" y="44611"/>
                    <a:pt x="1954" y="43421"/>
                  </a:cubicBezTo>
                  <a:cubicBezTo>
                    <a:pt x="21194" y="35620"/>
                    <a:pt x="38814" y="24247"/>
                    <a:pt x="53864" y="9893"/>
                  </a:cubicBezTo>
                  <a:cubicBezTo>
                    <a:pt x="67866" y="-3538"/>
                    <a:pt x="89964" y="-3538"/>
                    <a:pt x="103966" y="9893"/>
                  </a:cubicBezTo>
                  <a:cubicBezTo>
                    <a:pt x="119016" y="24218"/>
                    <a:pt x="136636" y="35601"/>
                    <a:pt x="155877" y="43421"/>
                  </a:cubicBezTo>
                  <a:cubicBezTo>
                    <a:pt x="156258" y="43497"/>
                    <a:pt x="156639" y="43697"/>
                    <a:pt x="156925" y="43992"/>
                  </a:cubicBezTo>
                  <a:cubicBezTo>
                    <a:pt x="159593" y="45735"/>
                    <a:pt x="160258" y="49269"/>
                    <a:pt x="158544" y="51898"/>
                  </a:cubicBezTo>
                  <a:moveTo>
                    <a:pt x="78916" y="12655"/>
                  </a:moveTo>
                  <a:cubicBezTo>
                    <a:pt x="76058" y="13893"/>
                    <a:pt x="72724" y="13893"/>
                    <a:pt x="69866" y="12655"/>
                  </a:cubicBezTo>
                  <a:cubicBezTo>
                    <a:pt x="62913" y="21932"/>
                    <a:pt x="64724" y="35134"/>
                    <a:pt x="73963" y="42135"/>
                  </a:cubicBezTo>
                  <a:cubicBezTo>
                    <a:pt x="74058" y="42154"/>
                    <a:pt x="74058" y="42163"/>
                    <a:pt x="74058" y="42182"/>
                  </a:cubicBezTo>
                  <a:cubicBezTo>
                    <a:pt x="75582" y="43316"/>
                    <a:pt x="77200" y="44249"/>
                    <a:pt x="78916" y="44945"/>
                  </a:cubicBezTo>
                  <a:cubicBezTo>
                    <a:pt x="89678" y="40735"/>
                    <a:pt x="95013" y="28581"/>
                    <a:pt x="90823" y="17798"/>
                  </a:cubicBezTo>
                  <a:cubicBezTo>
                    <a:pt x="90823" y="17732"/>
                    <a:pt x="90727" y="17675"/>
                    <a:pt x="90727" y="17608"/>
                  </a:cubicBezTo>
                  <a:cubicBezTo>
                    <a:pt x="90060" y="15855"/>
                    <a:pt x="89106" y="14189"/>
                    <a:pt x="88060" y="12655"/>
                  </a:cubicBezTo>
                  <a:cubicBezTo>
                    <a:pt x="85011" y="14007"/>
                    <a:pt x="81581" y="14007"/>
                    <a:pt x="78535" y="12655"/>
                  </a:cubicBezTo>
                </a:path>
              </a:pathLst>
            </a:custGeom>
            <a:solidFill>
              <a:srgbClr val="FFFFFF"/>
            </a:solidFill>
            <a:ln w="9525"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4A109D9B-C491-4A0B-8843-40F5B8D6E6C2}"/>
                </a:ext>
              </a:extLst>
            </p:cNvPr>
            <p:cNvSpPr/>
            <p:nvPr/>
          </p:nvSpPr>
          <p:spPr>
            <a:xfrm>
              <a:off x="8653562" y="948868"/>
              <a:ext cx="262121" cy="178665"/>
            </a:xfrm>
            <a:custGeom>
              <a:avLst/>
              <a:gdLst>
                <a:gd name="connsiteX0" fmla="*/ 185631 w 262121"/>
                <a:gd name="connsiteY0" fmla="*/ -180 h 178665"/>
                <a:gd name="connsiteX1" fmla="*/ 256210 w 262121"/>
                <a:gd name="connsiteY1" fmla="*/ 151553 h 178665"/>
                <a:gd name="connsiteX2" fmla="*/ 2751 w 262121"/>
                <a:gd name="connsiteY2" fmla="*/ 151553 h 178665"/>
                <a:gd name="connsiteX3" fmla="*/ 73331 w 262121"/>
                <a:gd name="connsiteY3" fmla="*/ -180 h 178665"/>
                <a:gd name="connsiteX4" fmla="*/ 185631 w 262121"/>
                <a:gd name="connsiteY4" fmla="*/ -180 h 178665"/>
                <a:gd name="connsiteX5" fmla="*/ 186584 w 262121"/>
                <a:gd name="connsiteY5" fmla="*/ 52112 h 178665"/>
                <a:gd name="connsiteX6" fmla="*/ 170199 w 262121"/>
                <a:gd name="connsiteY6" fmla="*/ 52112 h 178665"/>
                <a:gd name="connsiteX7" fmla="*/ 177534 w 262121"/>
                <a:gd name="connsiteY7" fmla="*/ 105490 h 178665"/>
                <a:gd name="connsiteX8" fmla="*/ 177724 w 262121"/>
                <a:gd name="connsiteY8" fmla="*/ 105643 h 178665"/>
                <a:gd name="connsiteX9" fmla="*/ 186584 w 262121"/>
                <a:gd name="connsiteY9" fmla="*/ 110596 h 178665"/>
                <a:gd name="connsiteX10" fmla="*/ 208206 w 262121"/>
                <a:gd name="connsiteY10" fmla="*/ 61228 h 178665"/>
                <a:gd name="connsiteX11" fmla="*/ 203062 w 262121"/>
                <a:gd name="connsiteY11" fmla="*/ 52112 h 178665"/>
                <a:gd name="connsiteX12" fmla="*/ 186584 w 262121"/>
                <a:gd name="connsiteY12" fmla="*/ 52112 h 178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2121" h="178665">
                  <a:moveTo>
                    <a:pt x="185631" y="-180"/>
                  </a:moveTo>
                  <a:cubicBezTo>
                    <a:pt x="242590" y="26842"/>
                    <a:pt x="272214" y="90584"/>
                    <a:pt x="256210" y="151553"/>
                  </a:cubicBezTo>
                  <a:cubicBezTo>
                    <a:pt x="175534" y="187462"/>
                    <a:pt x="83428" y="187462"/>
                    <a:pt x="2751" y="151553"/>
                  </a:cubicBezTo>
                  <a:cubicBezTo>
                    <a:pt x="-13345" y="90584"/>
                    <a:pt x="16371" y="26814"/>
                    <a:pt x="73331" y="-180"/>
                  </a:cubicBezTo>
                  <a:cubicBezTo>
                    <a:pt x="106287" y="25823"/>
                    <a:pt x="152675" y="25823"/>
                    <a:pt x="185631" y="-180"/>
                  </a:cubicBezTo>
                  <a:moveTo>
                    <a:pt x="186584" y="52112"/>
                  </a:moveTo>
                  <a:cubicBezTo>
                    <a:pt x="181345" y="54351"/>
                    <a:pt x="175439" y="54351"/>
                    <a:pt x="170199" y="52112"/>
                  </a:cubicBezTo>
                  <a:cubicBezTo>
                    <a:pt x="157437" y="68876"/>
                    <a:pt x="160770" y="92775"/>
                    <a:pt x="177534" y="105490"/>
                  </a:cubicBezTo>
                  <a:cubicBezTo>
                    <a:pt x="177629" y="105548"/>
                    <a:pt x="177629" y="105595"/>
                    <a:pt x="177724" y="105643"/>
                  </a:cubicBezTo>
                  <a:cubicBezTo>
                    <a:pt x="180392" y="107710"/>
                    <a:pt x="183440" y="109386"/>
                    <a:pt x="186584" y="110596"/>
                  </a:cubicBezTo>
                  <a:cubicBezTo>
                    <a:pt x="206204" y="102928"/>
                    <a:pt x="215824" y="80821"/>
                    <a:pt x="208206" y="61228"/>
                  </a:cubicBezTo>
                  <a:cubicBezTo>
                    <a:pt x="206872" y="57970"/>
                    <a:pt x="205158" y="54903"/>
                    <a:pt x="203062" y="52112"/>
                  </a:cubicBezTo>
                  <a:cubicBezTo>
                    <a:pt x="197823" y="54351"/>
                    <a:pt x="191821" y="54351"/>
                    <a:pt x="186584" y="52112"/>
                  </a:cubicBezTo>
                </a:path>
              </a:pathLst>
            </a:custGeom>
            <a:solidFill>
              <a:srgbClr val="FFFFFF"/>
            </a:solidFill>
            <a:ln w="9525"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E23BD48B-247A-4FE8-A1B0-89875D2E59F1}"/>
                </a:ext>
              </a:extLst>
            </p:cNvPr>
            <p:cNvSpPr/>
            <p:nvPr/>
          </p:nvSpPr>
          <p:spPr>
            <a:xfrm>
              <a:off x="8492555" y="1276132"/>
              <a:ext cx="46418" cy="61953"/>
            </a:xfrm>
            <a:custGeom>
              <a:avLst/>
              <a:gdLst>
                <a:gd name="connsiteX0" fmla="*/ 21454 w 46418"/>
                <a:gd name="connsiteY0" fmla="*/ 8978 h 61953"/>
                <a:gd name="connsiteX1" fmla="*/ 14215 w 46418"/>
                <a:gd name="connsiteY1" fmla="*/ 10788 h 61953"/>
                <a:gd name="connsiteX2" fmla="*/ 11358 w 46418"/>
                <a:gd name="connsiteY2" fmla="*/ 16217 h 61953"/>
                <a:gd name="connsiteX3" fmla="*/ 14215 w 46418"/>
                <a:gd name="connsiteY3" fmla="*/ 21837 h 61953"/>
                <a:gd name="connsiteX4" fmla="*/ 26217 w 46418"/>
                <a:gd name="connsiteY4" fmla="*/ 25932 h 61953"/>
                <a:gd name="connsiteX5" fmla="*/ 40123 w 46418"/>
                <a:gd name="connsiteY5" fmla="*/ 32219 h 61953"/>
                <a:gd name="connsiteX6" fmla="*/ 44791 w 46418"/>
                <a:gd name="connsiteY6" fmla="*/ 44125 h 61953"/>
                <a:gd name="connsiteX7" fmla="*/ 38884 w 46418"/>
                <a:gd name="connsiteY7" fmla="*/ 56794 h 61953"/>
                <a:gd name="connsiteX8" fmla="*/ 23360 w 46418"/>
                <a:gd name="connsiteY8" fmla="*/ 61747 h 61953"/>
                <a:gd name="connsiteX9" fmla="*/ -1597 w 46418"/>
                <a:gd name="connsiteY9" fmla="*/ 52222 h 61953"/>
                <a:gd name="connsiteX10" fmla="*/ 4785 w 46418"/>
                <a:gd name="connsiteY10" fmla="*/ 44602 h 61953"/>
                <a:gd name="connsiteX11" fmla="*/ 23835 w 46418"/>
                <a:gd name="connsiteY11" fmla="*/ 52507 h 61953"/>
                <a:gd name="connsiteX12" fmla="*/ 31551 w 46418"/>
                <a:gd name="connsiteY12" fmla="*/ 50412 h 61953"/>
                <a:gd name="connsiteX13" fmla="*/ 34408 w 46418"/>
                <a:gd name="connsiteY13" fmla="*/ 44792 h 61953"/>
                <a:gd name="connsiteX14" fmla="*/ 31741 w 46418"/>
                <a:gd name="connsiteY14" fmla="*/ 39363 h 61953"/>
                <a:gd name="connsiteX15" fmla="*/ 22216 w 46418"/>
                <a:gd name="connsiteY15" fmla="*/ 35839 h 61953"/>
                <a:gd name="connsiteX16" fmla="*/ 12691 w 46418"/>
                <a:gd name="connsiteY16" fmla="*/ 32981 h 61953"/>
                <a:gd name="connsiteX17" fmla="*/ 6596 w 46418"/>
                <a:gd name="connsiteY17" fmla="*/ 29457 h 61953"/>
                <a:gd name="connsiteX18" fmla="*/ 1261 w 46418"/>
                <a:gd name="connsiteY18" fmla="*/ 17170 h 61953"/>
                <a:gd name="connsiteX19" fmla="*/ 7357 w 46418"/>
                <a:gd name="connsiteY19" fmla="*/ 4311 h 61953"/>
                <a:gd name="connsiteX20" fmla="*/ 22311 w 46418"/>
                <a:gd name="connsiteY20" fmla="*/ -166 h 61953"/>
                <a:gd name="connsiteX21" fmla="*/ 33646 w 46418"/>
                <a:gd name="connsiteY21" fmla="*/ 1739 h 61953"/>
                <a:gd name="connsiteX22" fmla="*/ 43171 w 46418"/>
                <a:gd name="connsiteY22" fmla="*/ 7073 h 61953"/>
                <a:gd name="connsiteX23" fmla="*/ 37741 w 46418"/>
                <a:gd name="connsiteY23" fmla="*/ 14693 h 61953"/>
                <a:gd name="connsiteX24" fmla="*/ 30598 w 46418"/>
                <a:gd name="connsiteY24" fmla="*/ 10692 h 61953"/>
                <a:gd name="connsiteX25" fmla="*/ 21454 w 46418"/>
                <a:gd name="connsiteY25" fmla="*/ 8978 h 61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6418" h="61953">
                  <a:moveTo>
                    <a:pt x="21454" y="8978"/>
                  </a:moveTo>
                  <a:cubicBezTo>
                    <a:pt x="18882" y="8845"/>
                    <a:pt x="16406" y="9473"/>
                    <a:pt x="14215" y="10788"/>
                  </a:cubicBezTo>
                  <a:cubicBezTo>
                    <a:pt x="12310" y="11950"/>
                    <a:pt x="11263" y="14026"/>
                    <a:pt x="11358" y="16217"/>
                  </a:cubicBezTo>
                  <a:cubicBezTo>
                    <a:pt x="11263" y="18465"/>
                    <a:pt x="12310" y="20598"/>
                    <a:pt x="14215" y="21837"/>
                  </a:cubicBezTo>
                  <a:cubicBezTo>
                    <a:pt x="18025" y="23799"/>
                    <a:pt x="22026" y="25180"/>
                    <a:pt x="26217" y="25932"/>
                  </a:cubicBezTo>
                  <a:cubicBezTo>
                    <a:pt x="31265" y="26942"/>
                    <a:pt x="36028" y="29095"/>
                    <a:pt x="40123" y="32219"/>
                  </a:cubicBezTo>
                  <a:cubicBezTo>
                    <a:pt x="43362" y="35277"/>
                    <a:pt x="45076" y="39658"/>
                    <a:pt x="44791" y="44125"/>
                  </a:cubicBezTo>
                  <a:cubicBezTo>
                    <a:pt x="44885" y="49040"/>
                    <a:pt x="42695" y="53726"/>
                    <a:pt x="38884" y="56794"/>
                  </a:cubicBezTo>
                  <a:cubicBezTo>
                    <a:pt x="34503" y="60261"/>
                    <a:pt x="28979" y="62013"/>
                    <a:pt x="23360" y="61747"/>
                  </a:cubicBezTo>
                  <a:cubicBezTo>
                    <a:pt x="14120" y="61842"/>
                    <a:pt x="5262" y="58441"/>
                    <a:pt x="-1597" y="52222"/>
                  </a:cubicBezTo>
                  <a:lnTo>
                    <a:pt x="4785" y="44602"/>
                  </a:lnTo>
                  <a:cubicBezTo>
                    <a:pt x="9929" y="49517"/>
                    <a:pt x="16692" y="52336"/>
                    <a:pt x="23835" y="52507"/>
                  </a:cubicBezTo>
                  <a:cubicBezTo>
                    <a:pt x="26598" y="52622"/>
                    <a:pt x="29265" y="51888"/>
                    <a:pt x="31551" y="50412"/>
                  </a:cubicBezTo>
                  <a:cubicBezTo>
                    <a:pt x="33360" y="49126"/>
                    <a:pt x="34408" y="47021"/>
                    <a:pt x="34408" y="44792"/>
                  </a:cubicBezTo>
                  <a:cubicBezTo>
                    <a:pt x="34503" y="42649"/>
                    <a:pt x="33456" y="40611"/>
                    <a:pt x="31741" y="39363"/>
                  </a:cubicBezTo>
                  <a:cubicBezTo>
                    <a:pt x="28789" y="37696"/>
                    <a:pt x="25550" y="36505"/>
                    <a:pt x="22216" y="35839"/>
                  </a:cubicBezTo>
                  <a:cubicBezTo>
                    <a:pt x="18978" y="35067"/>
                    <a:pt x="15835" y="34105"/>
                    <a:pt x="12691" y="32981"/>
                  </a:cubicBezTo>
                  <a:cubicBezTo>
                    <a:pt x="10500" y="32133"/>
                    <a:pt x="8405" y="30943"/>
                    <a:pt x="6596" y="29457"/>
                  </a:cubicBezTo>
                  <a:cubicBezTo>
                    <a:pt x="2881" y="26475"/>
                    <a:pt x="880" y="21894"/>
                    <a:pt x="1261" y="17170"/>
                  </a:cubicBezTo>
                  <a:cubicBezTo>
                    <a:pt x="975" y="12131"/>
                    <a:pt x="3261" y="7302"/>
                    <a:pt x="7357" y="4311"/>
                  </a:cubicBezTo>
                  <a:cubicBezTo>
                    <a:pt x="11738" y="1225"/>
                    <a:pt x="16978" y="-347"/>
                    <a:pt x="22311" y="-166"/>
                  </a:cubicBezTo>
                  <a:cubicBezTo>
                    <a:pt x="26121" y="-147"/>
                    <a:pt x="30027" y="501"/>
                    <a:pt x="33646" y="1739"/>
                  </a:cubicBezTo>
                  <a:cubicBezTo>
                    <a:pt x="37171" y="2911"/>
                    <a:pt x="40313" y="4720"/>
                    <a:pt x="43171" y="7073"/>
                  </a:cubicBezTo>
                  <a:lnTo>
                    <a:pt x="37741" y="14693"/>
                  </a:lnTo>
                  <a:cubicBezTo>
                    <a:pt x="35646" y="12855"/>
                    <a:pt x="33265" y="11493"/>
                    <a:pt x="30598" y="10692"/>
                  </a:cubicBezTo>
                  <a:cubicBezTo>
                    <a:pt x="27646" y="9645"/>
                    <a:pt x="24597" y="9073"/>
                    <a:pt x="21454" y="8978"/>
                  </a:cubicBezTo>
                  <a:close/>
                </a:path>
              </a:pathLst>
            </a:custGeom>
            <a:solidFill>
              <a:srgbClr val="6D6E71"/>
            </a:solid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0868BA1C-C297-4B25-A790-37BC93F44267}"/>
                </a:ext>
              </a:extLst>
            </p:cNvPr>
            <p:cNvSpPr/>
            <p:nvPr/>
          </p:nvSpPr>
          <p:spPr>
            <a:xfrm>
              <a:off x="8546630" y="1290609"/>
              <a:ext cx="40650" cy="47463"/>
            </a:xfrm>
            <a:custGeom>
              <a:avLst/>
              <a:gdLst>
                <a:gd name="connsiteX0" fmla="*/ 38817 w 40650"/>
                <a:gd name="connsiteY0" fmla="*/ 46508 h 47463"/>
                <a:gd name="connsiteX1" fmla="*/ 30053 w 40650"/>
                <a:gd name="connsiteY1" fmla="*/ 46508 h 47463"/>
                <a:gd name="connsiteX2" fmla="*/ 30053 w 40650"/>
                <a:gd name="connsiteY2" fmla="*/ 40507 h 47463"/>
                <a:gd name="connsiteX3" fmla="*/ 14909 w 40650"/>
                <a:gd name="connsiteY3" fmla="*/ 47270 h 47463"/>
                <a:gd name="connsiteX4" fmla="*/ 3099 w 40650"/>
                <a:gd name="connsiteY4" fmla="*/ 43174 h 47463"/>
                <a:gd name="connsiteX5" fmla="*/ -1569 w 40650"/>
                <a:gd name="connsiteY5" fmla="*/ 32411 h 47463"/>
                <a:gd name="connsiteX6" fmla="*/ 3382 w 40650"/>
                <a:gd name="connsiteY6" fmla="*/ 22409 h 47463"/>
                <a:gd name="connsiteX7" fmla="*/ 16814 w 40650"/>
                <a:gd name="connsiteY7" fmla="*/ 19076 h 47463"/>
                <a:gd name="connsiteX8" fmla="*/ 29292 w 40650"/>
                <a:gd name="connsiteY8" fmla="*/ 19076 h 47463"/>
                <a:gd name="connsiteX9" fmla="*/ 29292 w 40650"/>
                <a:gd name="connsiteY9" fmla="*/ 17361 h 47463"/>
                <a:gd name="connsiteX10" fmla="*/ 19195 w 40650"/>
                <a:gd name="connsiteY10" fmla="*/ 7836 h 47463"/>
                <a:gd name="connsiteX11" fmla="*/ 5954 w 40650"/>
                <a:gd name="connsiteY11" fmla="*/ 12504 h 47463"/>
                <a:gd name="connsiteX12" fmla="*/ 1668 w 40650"/>
                <a:gd name="connsiteY12" fmla="*/ 6503 h 47463"/>
                <a:gd name="connsiteX13" fmla="*/ 20718 w 40650"/>
                <a:gd name="connsiteY13" fmla="*/ -165 h 47463"/>
                <a:gd name="connsiteX14" fmla="*/ 33864 w 40650"/>
                <a:gd name="connsiteY14" fmla="*/ 3931 h 47463"/>
                <a:gd name="connsiteX15" fmla="*/ 39006 w 40650"/>
                <a:gd name="connsiteY15" fmla="*/ 16790 h 47463"/>
                <a:gd name="connsiteX16" fmla="*/ 29292 w 40650"/>
                <a:gd name="connsiteY16" fmla="*/ 29553 h 47463"/>
                <a:gd name="connsiteX17" fmla="*/ 29292 w 40650"/>
                <a:gd name="connsiteY17" fmla="*/ 26124 h 47463"/>
                <a:gd name="connsiteX18" fmla="*/ 18528 w 40650"/>
                <a:gd name="connsiteY18" fmla="*/ 26124 h 47463"/>
                <a:gd name="connsiteX19" fmla="*/ 8145 w 40650"/>
                <a:gd name="connsiteY19" fmla="*/ 32601 h 47463"/>
                <a:gd name="connsiteX20" fmla="*/ 10717 w 40650"/>
                <a:gd name="connsiteY20" fmla="*/ 37745 h 47463"/>
                <a:gd name="connsiteX21" fmla="*/ 17860 w 40650"/>
                <a:gd name="connsiteY21" fmla="*/ 39459 h 47463"/>
                <a:gd name="connsiteX22" fmla="*/ 25862 w 40650"/>
                <a:gd name="connsiteY22" fmla="*/ 36887 h 47463"/>
                <a:gd name="connsiteX23" fmla="*/ 29197 w 40650"/>
                <a:gd name="connsiteY23" fmla="*/ 29553 h 47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0" h="47463">
                  <a:moveTo>
                    <a:pt x="38817" y="46508"/>
                  </a:moveTo>
                  <a:lnTo>
                    <a:pt x="30053" y="46508"/>
                  </a:lnTo>
                  <a:lnTo>
                    <a:pt x="30053" y="40507"/>
                  </a:lnTo>
                  <a:cubicBezTo>
                    <a:pt x="26339" y="44955"/>
                    <a:pt x="20718" y="47451"/>
                    <a:pt x="14909" y="47270"/>
                  </a:cubicBezTo>
                  <a:cubicBezTo>
                    <a:pt x="10621" y="47441"/>
                    <a:pt x="6336" y="45974"/>
                    <a:pt x="3099" y="43174"/>
                  </a:cubicBezTo>
                  <a:cubicBezTo>
                    <a:pt x="-45" y="40507"/>
                    <a:pt x="-1759" y="36526"/>
                    <a:pt x="-1569" y="32411"/>
                  </a:cubicBezTo>
                  <a:cubicBezTo>
                    <a:pt x="-1855" y="28429"/>
                    <a:pt x="50" y="24619"/>
                    <a:pt x="3382" y="22409"/>
                  </a:cubicBezTo>
                  <a:cubicBezTo>
                    <a:pt x="7384" y="19971"/>
                    <a:pt x="12147" y="18809"/>
                    <a:pt x="16814" y="19076"/>
                  </a:cubicBezTo>
                  <a:lnTo>
                    <a:pt x="29292" y="19076"/>
                  </a:lnTo>
                  <a:lnTo>
                    <a:pt x="29292" y="17361"/>
                  </a:lnTo>
                  <a:cubicBezTo>
                    <a:pt x="29292" y="11265"/>
                    <a:pt x="25862" y="7836"/>
                    <a:pt x="19195" y="7836"/>
                  </a:cubicBezTo>
                  <a:cubicBezTo>
                    <a:pt x="14433" y="7998"/>
                    <a:pt x="9766" y="9627"/>
                    <a:pt x="5954" y="12504"/>
                  </a:cubicBezTo>
                  <a:lnTo>
                    <a:pt x="1668" y="6503"/>
                  </a:lnTo>
                  <a:cubicBezTo>
                    <a:pt x="7003" y="2121"/>
                    <a:pt x="13765" y="-241"/>
                    <a:pt x="20718" y="-165"/>
                  </a:cubicBezTo>
                  <a:cubicBezTo>
                    <a:pt x="25481" y="-346"/>
                    <a:pt x="30053" y="1102"/>
                    <a:pt x="33864" y="3931"/>
                  </a:cubicBezTo>
                  <a:cubicBezTo>
                    <a:pt x="37483" y="7170"/>
                    <a:pt x="39387" y="11932"/>
                    <a:pt x="39006" y="16790"/>
                  </a:cubicBezTo>
                  <a:close/>
                  <a:moveTo>
                    <a:pt x="29292" y="29553"/>
                  </a:moveTo>
                  <a:lnTo>
                    <a:pt x="29292" y="26124"/>
                  </a:lnTo>
                  <a:lnTo>
                    <a:pt x="18528" y="26124"/>
                  </a:lnTo>
                  <a:cubicBezTo>
                    <a:pt x="11575" y="26124"/>
                    <a:pt x="8145" y="28315"/>
                    <a:pt x="8145" y="32601"/>
                  </a:cubicBezTo>
                  <a:cubicBezTo>
                    <a:pt x="8049" y="34649"/>
                    <a:pt x="9003" y="36592"/>
                    <a:pt x="10717" y="37745"/>
                  </a:cubicBezTo>
                  <a:cubicBezTo>
                    <a:pt x="12907" y="39002"/>
                    <a:pt x="15384" y="39602"/>
                    <a:pt x="17860" y="39459"/>
                  </a:cubicBezTo>
                  <a:cubicBezTo>
                    <a:pt x="20718" y="39516"/>
                    <a:pt x="23576" y="38612"/>
                    <a:pt x="25862" y="36887"/>
                  </a:cubicBezTo>
                  <a:cubicBezTo>
                    <a:pt x="28148" y="35192"/>
                    <a:pt x="29481" y="32411"/>
                    <a:pt x="29197" y="29553"/>
                  </a:cubicBezTo>
                  <a:close/>
                </a:path>
              </a:pathLst>
            </a:custGeom>
            <a:solidFill>
              <a:srgbClr val="6D6E71"/>
            </a:solid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C3D3C1A6-7EDA-4E9F-B326-B74AC8E8F253}"/>
                </a:ext>
              </a:extLst>
            </p:cNvPr>
            <p:cNvSpPr/>
            <p:nvPr/>
          </p:nvSpPr>
          <p:spPr>
            <a:xfrm>
              <a:off x="8593330" y="1291767"/>
              <a:ext cx="46862" cy="45529"/>
            </a:xfrm>
            <a:custGeom>
              <a:avLst/>
              <a:gdLst>
                <a:gd name="connsiteX0" fmla="*/ 16690 w 46862"/>
                <a:gd name="connsiteY0" fmla="*/ 45350 h 45529"/>
                <a:gd name="connsiteX1" fmla="*/ -1597 w 46862"/>
                <a:gd name="connsiteY1" fmla="*/ -180 h 45529"/>
                <a:gd name="connsiteX2" fmla="*/ 7928 w 46862"/>
                <a:gd name="connsiteY2" fmla="*/ -180 h 45529"/>
                <a:gd name="connsiteX3" fmla="*/ 21834 w 46862"/>
                <a:gd name="connsiteY3" fmla="*/ 34205 h 45529"/>
                <a:gd name="connsiteX4" fmla="*/ 35740 w 46862"/>
                <a:gd name="connsiteY4" fmla="*/ -180 h 45529"/>
                <a:gd name="connsiteX5" fmla="*/ 45265 w 46862"/>
                <a:gd name="connsiteY5" fmla="*/ -180 h 45529"/>
                <a:gd name="connsiteX6" fmla="*/ 26883 w 46862"/>
                <a:gd name="connsiteY6" fmla="*/ 45350 h 45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62" h="45529">
                  <a:moveTo>
                    <a:pt x="16690" y="45350"/>
                  </a:moveTo>
                  <a:lnTo>
                    <a:pt x="-1597" y="-180"/>
                  </a:lnTo>
                  <a:lnTo>
                    <a:pt x="7928" y="-180"/>
                  </a:lnTo>
                  <a:lnTo>
                    <a:pt x="21834" y="34205"/>
                  </a:lnTo>
                  <a:lnTo>
                    <a:pt x="35740" y="-180"/>
                  </a:lnTo>
                  <a:lnTo>
                    <a:pt x="45265" y="-180"/>
                  </a:lnTo>
                  <a:lnTo>
                    <a:pt x="26883" y="45350"/>
                  </a:lnTo>
                  <a:close/>
                </a:path>
              </a:pathLst>
            </a:custGeom>
            <a:solidFill>
              <a:srgbClr val="6D6E71"/>
            </a:solidFill>
            <a:ln w="9525"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AADAED47-CF97-476D-A25E-654D051AD206}"/>
                </a:ext>
              </a:extLst>
            </p:cNvPr>
            <p:cNvSpPr/>
            <p:nvPr/>
          </p:nvSpPr>
          <p:spPr>
            <a:xfrm>
              <a:off x="8647336" y="1272241"/>
              <a:ext cx="12192" cy="65056"/>
            </a:xfrm>
            <a:custGeom>
              <a:avLst/>
              <a:gdLst>
                <a:gd name="connsiteX0" fmla="*/ 212 w 12192"/>
                <a:gd name="connsiteY0" fmla="*/ 10202 h 65056"/>
                <a:gd name="connsiteX1" fmla="*/ -1597 w 12192"/>
                <a:gd name="connsiteY1" fmla="*/ 5916 h 65056"/>
                <a:gd name="connsiteX2" fmla="*/ 4501 w 12192"/>
                <a:gd name="connsiteY2" fmla="*/ -180 h 65056"/>
                <a:gd name="connsiteX3" fmla="*/ 8786 w 12192"/>
                <a:gd name="connsiteY3" fmla="*/ 1630 h 65056"/>
                <a:gd name="connsiteX4" fmla="*/ 10595 w 12192"/>
                <a:gd name="connsiteY4" fmla="*/ 5916 h 65056"/>
                <a:gd name="connsiteX5" fmla="*/ 4501 w 12192"/>
                <a:gd name="connsiteY5" fmla="*/ 12012 h 65056"/>
                <a:gd name="connsiteX6" fmla="*/ 212 w 12192"/>
                <a:gd name="connsiteY6" fmla="*/ 10202 h 65056"/>
                <a:gd name="connsiteX7" fmla="*/ 9263 w 12192"/>
                <a:gd name="connsiteY7" fmla="*/ 64876 h 65056"/>
                <a:gd name="connsiteX8" fmla="*/ -262 w 12192"/>
                <a:gd name="connsiteY8" fmla="*/ 64876 h 65056"/>
                <a:gd name="connsiteX9" fmla="*/ -262 w 12192"/>
                <a:gd name="connsiteY9" fmla="*/ 19346 h 65056"/>
                <a:gd name="connsiteX10" fmla="*/ 9263 w 12192"/>
                <a:gd name="connsiteY10" fmla="*/ 19346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 h="65056">
                  <a:moveTo>
                    <a:pt x="212" y="10202"/>
                  </a:moveTo>
                  <a:cubicBezTo>
                    <a:pt x="-929" y="9079"/>
                    <a:pt x="-1597" y="7535"/>
                    <a:pt x="-1597" y="5916"/>
                  </a:cubicBezTo>
                  <a:cubicBezTo>
                    <a:pt x="-1501" y="2573"/>
                    <a:pt x="1166" y="-132"/>
                    <a:pt x="4501" y="-180"/>
                  </a:cubicBezTo>
                  <a:cubicBezTo>
                    <a:pt x="6119" y="-189"/>
                    <a:pt x="7642" y="468"/>
                    <a:pt x="8786" y="1630"/>
                  </a:cubicBezTo>
                  <a:cubicBezTo>
                    <a:pt x="9928" y="2744"/>
                    <a:pt x="10595" y="4297"/>
                    <a:pt x="10595" y="5916"/>
                  </a:cubicBezTo>
                  <a:cubicBezTo>
                    <a:pt x="10500" y="9259"/>
                    <a:pt x="7833" y="11964"/>
                    <a:pt x="4501" y="12012"/>
                  </a:cubicBezTo>
                  <a:cubicBezTo>
                    <a:pt x="2880" y="12031"/>
                    <a:pt x="1357" y="11374"/>
                    <a:pt x="212" y="10202"/>
                  </a:cubicBezTo>
                  <a:close/>
                  <a:moveTo>
                    <a:pt x="9263" y="64876"/>
                  </a:moveTo>
                  <a:lnTo>
                    <a:pt x="-262" y="64876"/>
                  </a:lnTo>
                  <a:lnTo>
                    <a:pt x="-262" y="19346"/>
                  </a:lnTo>
                  <a:lnTo>
                    <a:pt x="9263" y="19346"/>
                  </a:lnTo>
                  <a:close/>
                </a:path>
              </a:pathLst>
            </a:custGeom>
            <a:solidFill>
              <a:srgbClr val="6D6E71"/>
            </a:solidFill>
            <a:ln w="9525"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14423033-3DD7-4395-92D9-817D20A62F21}"/>
                </a:ext>
              </a:extLst>
            </p:cNvPr>
            <p:cNvSpPr/>
            <p:nvPr/>
          </p:nvSpPr>
          <p:spPr>
            <a:xfrm>
              <a:off x="8672102" y="1290995"/>
              <a:ext cx="42035" cy="46302"/>
            </a:xfrm>
            <a:custGeom>
              <a:avLst/>
              <a:gdLst>
                <a:gd name="connsiteX0" fmla="*/ 7928 w 42035"/>
                <a:gd name="connsiteY0" fmla="*/ 21452 h 46302"/>
                <a:gd name="connsiteX1" fmla="*/ 7928 w 42035"/>
                <a:gd name="connsiteY1" fmla="*/ 46122 h 46302"/>
                <a:gd name="connsiteX2" fmla="*/ -1597 w 42035"/>
                <a:gd name="connsiteY2" fmla="*/ 46122 h 46302"/>
                <a:gd name="connsiteX3" fmla="*/ -1597 w 42035"/>
                <a:gd name="connsiteY3" fmla="*/ 592 h 46302"/>
                <a:gd name="connsiteX4" fmla="*/ 7928 w 42035"/>
                <a:gd name="connsiteY4" fmla="*/ 592 h 46302"/>
                <a:gd name="connsiteX5" fmla="*/ 7928 w 42035"/>
                <a:gd name="connsiteY5" fmla="*/ 8879 h 46302"/>
                <a:gd name="connsiteX6" fmla="*/ 14309 w 42035"/>
                <a:gd name="connsiteY6" fmla="*/ 2307 h 46302"/>
                <a:gd name="connsiteX7" fmla="*/ 23167 w 42035"/>
                <a:gd name="connsiteY7" fmla="*/ -169 h 46302"/>
                <a:gd name="connsiteX8" fmla="*/ 35645 w 42035"/>
                <a:gd name="connsiteY8" fmla="*/ 4593 h 46302"/>
                <a:gd name="connsiteX9" fmla="*/ 40408 w 42035"/>
                <a:gd name="connsiteY9" fmla="*/ 18214 h 46302"/>
                <a:gd name="connsiteX10" fmla="*/ 40408 w 42035"/>
                <a:gd name="connsiteY10" fmla="*/ 46122 h 46302"/>
                <a:gd name="connsiteX11" fmla="*/ 30883 w 42035"/>
                <a:gd name="connsiteY11" fmla="*/ 46122 h 46302"/>
                <a:gd name="connsiteX12" fmla="*/ 30883 w 42035"/>
                <a:gd name="connsiteY12" fmla="*/ 21166 h 46302"/>
                <a:gd name="connsiteX13" fmla="*/ 20407 w 42035"/>
                <a:gd name="connsiteY13" fmla="*/ 8498 h 46302"/>
                <a:gd name="connsiteX14" fmla="*/ 11737 w 42035"/>
                <a:gd name="connsiteY14" fmla="*/ 11832 h 46302"/>
                <a:gd name="connsiteX15" fmla="*/ 7928 w 42035"/>
                <a:gd name="connsiteY15" fmla="*/ 21452 h 4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035" h="46302">
                  <a:moveTo>
                    <a:pt x="7928" y="21452"/>
                  </a:moveTo>
                  <a:lnTo>
                    <a:pt x="7928" y="46122"/>
                  </a:lnTo>
                  <a:lnTo>
                    <a:pt x="-1597" y="46122"/>
                  </a:lnTo>
                  <a:lnTo>
                    <a:pt x="-1597" y="592"/>
                  </a:lnTo>
                  <a:lnTo>
                    <a:pt x="7928" y="592"/>
                  </a:lnTo>
                  <a:lnTo>
                    <a:pt x="7928" y="8879"/>
                  </a:lnTo>
                  <a:cubicBezTo>
                    <a:pt x="9451" y="6165"/>
                    <a:pt x="11642" y="3898"/>
                    <a:pt x="14309" y="2307"/>
                  </a:cubicBezTo>
                  <a:cubicBezTo>
                    <a:pt x="16976" y="697"/>
                    <a:pt x="20025" y="-160"/>
                    <a:pt x="23167" y="-169"/>
                  </a:cubicBezTo>
                  <a:cubicBezTo>
                    <a:pt x="27834" y="-331"/>
                    <a:pt x="32313" y="1383"/>
                    <a:pt x="35645" y="4593"/>
                  </a:cubicBezTo>
                  <a:cubicBezTo>
                    <a:pt x="38980" y="8298"/>
                    <a:pt x="40694" y="13213"/>
                    <a:pt x="40408" y="18214"/>
                  </a:cubicBezTo>
                  <a:lnTo>
                    <a:pt x="40408" y="46122"/>
                  </a:lnTo>
                  <a:lnTo>
                    <a:pt x="30883" y="46122"/>
                  </a:lnTo>
                  <a:lnTo>
                    <a:pt x="30883" y="21166"/>
                  </a:lnTo>
                  <a:cubicBezTo>
                    <a:pt x="30883" y="12689"/>
                    <a:pt x="27360" y="8498"/>
                    <a:pt x="20407" y="8498"/>
                  </a:cubicBezTo>
                  <a:cubicBezTo>
                    <a:pt x="17167" y="8470"/>
                    <a:pt x="14119" y="9660"/>
                    <a:pt x="11737" y="11832"/>
                  </a:cubicBezTo>
                  <a:cubicBezTo>
                    <a:pt x="9070" y="14318"/>
                    <a:pt x="7738" y="17842"/>
                    <a:pt x="7928" y="21452"/>
                  </a:cubicBezTo>
                  <a:close/>
                </a:path>
              </a:pathLst>
            </a:custGeom>
            <a:solidFill>
              <a:srgbClr val="6D6E71"/>
            </a:solidFill>
            <a:ln w="9525"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8C5B920E-30AC-45C6-A214-D24F1AD09A67}"/>
                </a:ext>
              </a:extLst>
            </p:cNvPr>
            <p:cNvSpPr/>
            <p:nvPr/>
          </p:nvSpPr>
          <p:spPr>
            <a:xfrm>
              <a:off x="8724668" y="1290998"/>
              <a:ext cx="45125" cy="64701"/>
            </a:xfrm>
            <a:custGeom>
              <a:avLst/>
              <a:gdLst>
                <a:gd name="connsiteX0" fmla="*/ 43468 w 45125"/>
                <a:gd name="connsiteY0" fmla="*/ 589 h 64701"/>
                <a:gd name="connsiteX1" fmla="*/ 43468 w 45125"/>
                <a:gd name="connsiteY1" fmla="*/ 40308 h 64701"/>
                <a:gd name="connsiteX2" fmla="*/ 36897 w 45125"/>
                <a:gd name="connsiteY2" fmla="*/ 58501 h 64701"/>
                <a:gd name="connsiteX3" fmla="*/ 20037 w 45125"/>
                <a:gd name="connsiteY3" fmla="*/ 64502 h 64701"/>
                <a:gd name="connsiteX4" fmla="*/ 1461 w 45125"/>
                <a:gd name="connsiteY4" fmla="*/ 58120 h 64701"/>
                <a:gd name="connsiteX5" fmla="*/ 5940 w 45125"/>
                <a:gd name="connsiteY5" fmla="*/ 50786 h 64701"/>
                <a:gd name="connsiteX6" fmla="*/ 19465 w 45125"/>
                <a:gd name="connsiteY6" fmla="*/ 55834 h 64701"/>
                <a:gd name="connsiteX7" fmla="*/ 30323 w 45125"/>
                <a:gd name="connsiteY7" fmla="*/ 52310 h 64701"/>
                <a:gd name="connsiteX8" fmla="*/ 34229 w 45125"/>
                <a:gd name="connsiteY8" fmla="*/ 41070 h 64701"/>
                <a:gd name="connsiteX9" fmla="*/ 34229 w 45125"/>
                <a:gd name="connsiteY9" fmla="*/ 35260 h 64701"/>
                <a:gd name="connsiteX10" fmla="*/ 28132 w 45125"/>
                <a:gd name="connsiteY10" fmla="*/ 41737 h 64701"/>
                <a:gd name="connsiteX11" fmla="*/ 19179 w 45125"/>
                <a:gd name="connsiteY11" fmla="*/ 44118 h 64701"/>
                <a:gd name="connsiteX12" fmla="*/ 4224 w 45125"/>
                <a:gd name="connsiteY12" fmla="*/ 37737 h 64701"/>
                <a:gd name="connsiteX13" fmla="*/ -1585 w 45125"/>
                <a:gd name="connsiteY13" fmla="*/ 22020 h 64701"/>
                <a:gd name="connsiteX14" fmla="*/ 4224 w 45125"/>
                <a:gd name="connsiteY14" fmla="*/ 6209 h 64701"/>
                <a:gd name="connsiteX15" fmla="*/ 19179 w 45125"/>
                <a:gd name="connsiteY15" fmla="*/ -173 h 64701"/>
                <a:gd name="connsiteX16" fmla="*/ 33848 w 45125"/>
                <a:gd name="connsiteY16" fmla="*/ 7352 h 64701"/>
                <a:gd name="connsiteX17" fmla="*/ 33848 w 45125"/>
                <a:gd name="connsiteY17" fmla="*/ 589 h 64701"/>
                <a:gd name="connsiteX18" fmla="*/ 7845 w 45125"/>
                <a:gd name="connsiteY18" fmla="*/ 21639 h 64701"/>
                <a:gd name="connsiteX19" fmla="*/ 11368 w 45125"/>
                <a:gd name="connsiteY19" fmla="*/ 31164 h 64701"/>
                <a:gd name="connsiteX20" fmla="*/ 20893 w 45125"/>
                <a:gd name="connsiteY20" fmla="*/ 35260 h 64701"/>
                <a:gd name="connsiteX21" fmla="*/ 30418 w 45125"/>
                <a:gd name="connsiteY21" fmla="*/ 31355 h 64701"/>
                <a:gd name="connsiteX22" fmla="*/ 34039 w 45125"/>
                <a:gd name="connsiteY22" fmla="*/ 21830 h 64701"/>
                <a:gd name="connsiteX23" fmla="*/ 30323 w 45125"/>
                <a:gd name="connsiteY23" fmla="*/ 11829 h 64701"/>
                <a:gd name="connsiteX24" fmla="*/ 20798 w 45125"/>
                <a:gd name="connsiteY24" fmla="*/ 7733 h 64701"/>
                <a:gd name="connsiteX25" fmla="*/ 11273 w 45125"/>
                <a:gd name="connsiteY25" fmla="*/ 12019 h 64701"/>
                <a:gd name="connsiteX26" fmla="*/ 7845 w 45125"/>
                <a:gd name="connsiteY26" fmla="*/ 21639 h 64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125" h="64701">
                  <a:moveTo>
                    <a:pt x="43468" y="589"/>
                  </a:moveTo>
                  <a:lnTo>
                    <a:pt x="43468" y="40308"/>
                  </a:lnTo>
                  <a:cubicBezTo>
                    <a:pt x="43945" y="47033"/>
                    <a:pt x="41564" y="53653"/>
                    <a:pt x="36897" y="58501"/>
                  </a:cubicBezTo>
                  <a:cubicBezTo>
                    <a:pt x="32229" y="62597"/>
                    <a:pt x="26227" y="64750"/>
                    <a:pt x="20037" y="64502"/>
                  </a:cubicBezTo>
                  <a:cubicBezTo>
                    <a:pt x="13275" y="64559"/>
                    <a:pt x="6701" y="62301"/>
                    <a:pt x="1461" y="58120"/>
                  </a:cubicBezTo>
                  <a:lnTo>
                    <a:pt x="5940" y="50786"/>
                  </a:lnTo>
                  <a:cubicBezTo>
                    <a:pt x="9749" y="53900"/>
                    <a:pt x="14512" y="55682"/>
                    <a:pt x="19465" y="55834"/>
                  </a:cubicBezTo>
                  <a:cubicBezTo>
                    <a:pt x="23369" y="56063"/>
                    <a:pt x="27276" y="54805"/>
                    <a:pt x="30323" y="52310"/>
                  </a:cubicBezTo>
                  <a:cubicBezTo>
                    <a:pt x="33180" y="49300"/>
                    <a:pt x="34611" y="45204"/>
                    <a:pt x="34229" y="41070"/>
                  </a:cubicBezTo>
                  <a:lnTo>
                    <a:pt x="34229" y="35260"/>
                  </a:lnTo>
                  <a:cubicBezTo>
                    <a:pt x="32799" y="37937"/>
                    <a:pt x="30704" y="40175"/>
                    <a:pt x="28132" y="41737"/>
                  </a:cubicBezTo>
                  <a:cubicBezTo>
                    <a:pt x="25369" y="43309"/>
                    <a:pt x="22323" y="44137"/>
                    <a:pt x="19179" y="44118"/>
                  </a:cubicBezTo>
                  <a:cubicBezTo>
                    <a:pt x="13463" y="44328"/>
                    <a:pt x="8036" y="41994"/>
                    <a:pt x="4224" y="37737"/>
                  </a:cubicBezTo>
                  <a:cubicBezTo>
                    <a:pt x="320" y="33441"/>
                    <a:pt x="-1776" y="27811"/>
                    <a:pt x="-1585" y="22020"/>
                  </a:cubicBezTo>
                  <a:cubicBezTo>
                    <a:pt x="-1776" y="16200"/>
                    <a:pt x="320" y="10543"/>
                    <a:pt x="4224" y="6209"/>
                  </a:cubicBezTo>
                  <a:cubicBezTo>
                    <a:pt x="8036" y="2008"/>
                    <a:pt x="13463" y="-325"/>
                    <a:pt x="19179" y="-173"/>
                  </a:cubicBezTo>
                  <a:cubicBezTo>
                    <a:pt x="24990" y="-211"/>
                    <a:pt x="30513" y="2599"/>
                    <a:pt x="33848" y="7352"/>
                  </a:cubicBezTo>
                  <a:lnTo>
                    <a:pt x="33848" y="589"/>
                  </a:lnTo>
                  <a:close/>
                  <a:moveTo>
                    <a:pt x="7845" y="21639"/>
                  </a:moveTo>
                  <a:cubicBezTo>
                    <a:pt x="7749" y="25144"/>
                    <a:pt x="9082" y="28545"/>
                    <a:pt x="11368" y="31164"/>
                  </a:cubicBezTo>
                  <a:cubicBezTo>
                    <a:pt x="13749" y="33965"/>
                    <a:pt x="17274" y="35479"/>
                    <a:pt x="20893" y="35260"/>
                  </a:cubicBezTo>
                  <a:cubicBezTo>
                    <a:pt x="24514" y="35365"/>
                    <a:pt x="27941" y="33946"/>
                    <a:pt x="30418" y="31355"/>
                  </a:cubicBezTo>
                  <a:cubicBezTo>
                    <a:pt x="32799" y="28735"/>
                    <a:pt x="34039" y="25345"/>
                    <a:pt x="34039" y="21830"/>
                  </a:cubicBezTo>
                  <a:cubicBezTo>
                    <a:pt x="34134" y="18144"/>
                    <a:pt x="32799" y="14572"/>
                    <a:pt x="30323" y="11829"/>
                  </a:cubicBezTo>
                  <a:cubicBezTo>
                    <a:pt x="27941" y="9142"/>
                    <a:pt x="24418" y="7656"/>
                    <a:pt x="20798" y="7733"/>
                  </a:cubicBezTo>
                  <a:cubicBezTo>
                    <a:pt x="17084" y="7495"/>
                    <a:pt x="13558" y="9095"/>
                    <a:pt x="11273" y="12019"/>
                  </a:cubicBezTo>
                  <a:cubicBezTo>
                    <a:pt x="8987" y="14705"/>
                    <a:pt x="7749" y="18124"/>
                    <a:pt x="7845" y="21639"/>
                  </a:cubicBezTo>
                  <a:close/>
                </a:path>
              </a:pathLst>
            </a:custGeom>
            <a:solidFill>
              <a:srgbClr val="6D6E71"/>
            </a:solidFill>
            <a:ln w="9525"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67472959-53DF-4CDE-AD4D-33455595B3F1}"/>
                </a:ext>
              </a:extLst>
            </p:cNvPr>
            <p:cNvSpPr/>
            <p:nvPr/>
          </p:nvSpPr>
          <p:spPr>
            <a:xfrm>
              <a:off x="8779449" y="1291368"/>
              <a:ext cx="36673" cy="46705"/>
            </a:xfrm>
            <a:custGeom>
              <a:avLst/>
              <a:gdLst>
                <a:gd name="connsiteX0" fmla="*/ 35073 w 36673"/>
                <a:gd name="connsiteY0" fmla="*/ 32129 h 46705"/>
                <a:gd name="connsiteX1" fmla="*/ 30311 w 36673"/>
                <a:gd name="connsiteY1" fmla="*/ 42606 h 46705"/>
                <a:gd name="connsiteX2" fmla="*/ 18214 w 36673"/>
                <a:gd name="connsiteY2" fmla="*/ 46511 h 46705"/>
                <a:gd name="connsiteX3" fmla="*/ -1597 w 36673"/>
                <a:gd name="connsiteY3" fmla="*/ 39653 h 46705"/>
                <a:gd name="connsiteX4" fmla="*/ 3070 w 36673"/>
                <a:gd name="connsiteY4" fmla="*/ 32129 h 46705"/>
                <a:gd name="connsiteX5" fmla="*/ 18500 w 36673"/>
                <a:gd name="connsiteY5" fmla="*/ 38129 h 46705"/>
                <a:gd name="connsiteX6" fmla="*/ 23644 w 36673"/>
                <a:gd name="connsiteY6" fmla="*/ 36701 h 46705"/>
                <a:gd name="connsiteX7" fmla="*/ 25548 w 36673"/>
                <a:gd name="connsiteY7" fmla="*/ 32891 h 46705"/>
                <a:gd name="connsiteX8" fmla="*/ 16023 w 36673"/>
                <a:gd name="connsiteY8" fmla="*/ 26700 h 46705"/>
                <a:gd name="connsiteX9" fmla="*/ 14977 w 36673"/>
                <a:gd name="connsiteY9" fmla="*/ 26700 h 46705"/>
                <a:gd name="connsiteX10" fmla="*/ 784 w 36673"/>
                <a:gd name="connsiteY10" fmla="*/ 13841 h 46705"/>
                <a:gd name="connsiteX11" fmla="*/ 5738 w 36673"/>
                <a:gd name="connsiteY11" fmla="*/ 3744 h 46705"/>
                <a:gd name="connsiteX12" fmla="*/ 18500 w 36673"/>
                <a:gd name="connsiteY12" fmla="*/ -161 h 46705"/>
                <a:gd name="connsiteX13" fmla="*/ 33455 w 36673"/>
                <a:gd name="connsiteY13" fmla="*/ 4506 h 46705"/>
                <a:gd name="connsiteX14" fmla="*/ 29836 w 36673"/>
                <a:gd name="connsiteY14" fmla="*/ 11650 h 46705"/>
                <a:gd name="connsiteX15" fmla="*/ 17739 w 36673"/>
                <a:gd name="connsiteY15" fmla="*/ 7935 h 46705"/>
                <a:gd name="connsiteX16" fmla="*/ 12214 w 36673"/>
                <a:gd name="connsiteY16" fmla="*/ 9173 h 46705"/>
                <a:gd name="connsiteX17" fmla="*/ 10023 w 36673"/>
                <a:gd name="connsiteY17" fmla="*/ 12888 h 46705"/>
                <a:gd name="connsiteX18" fmla="*/ 12309 w 36673"/>
                <a:gd name="connsiteY18" fmla="*/ 16127 h 46705"/>
                <a:gd name="connsiteX19" fmla="*/ 16595 w 36673"/>
                <a:gd name="connsiteY19" fmla="*/ 17651 h 46705"/>
                <a:gd name="connsiteX20" fmla="*/ 21548 w 36673"/>
                <a:gd name="connsiteY20" fmla="*/ 18984 h 46705"/>
                <a:gd name="connsiteX21" fmla="*/ 25643 w 36673"/>
                <a:gd name="connsiteY21" fmla="*/ 20508 h 46705"/>
                <a:gd name="connsiteX22" fmla="*/ 30025 w 36673"/>
                <a:gd name="connsiteY22" fmla="*/ 22985 h 46705"/>
                <a:gd name="connsiteX23" fmla="*/ 35073 w 36673"/>
                <a:gd name="connsiteY23" fmla="*/ 32129 h 4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673" h="46705">
                  <a:moveTo>
                    <a:pt x="35073" y="32129"/>
                  </a:moveTo>
                  <a:cubicBezTo>
                    <a:pt x="35168" y="36167"/>
                    <a:pt x="33455" y="40044"/>
                    <a:pt x="30311" y="42606"/>
                  </a:cubicBezTo>
                  <a:cubicBezTo>
                    <a:pt x="26883" y="45302"/>
                    <a:pt x="22597" y="46683"/>
                    <a:pt x="18214" y="46511"/>
                  </a:cubicBezTo>
                  <a:cubicBezTo>
                    <a:pt x="11070" y="46368"/>
                    <a:pt x="4117" y="43968"/>
                    <a:pt x="-1597" y="39653"/>
                  </a:cubicBezTo>
                  <a:lnTo>
                    <a:pt x="3070" y="32129"/>
                  </a:lnTo>
                  <a:cubicBezTo>
                    <a:pt x="7451" y="35758"/>
                    <a:pt x="12881" y="37863"/>
                    <a:pt x="18500" y="38129"/>
                  </a:cubicBezTo>
                  <a:cubicBezTo>
                    <a:pt x="20311" y="38234"/>
                    <a:pt x="22120" y="37729"/>
                    <a:pt x="23644" y="36701"/>
                  </a:cubicBezTo>
                  <a:cubicBezTo>
                    <a:pt x="24788" y="35796"/>
                    <a:pt x="25548" y="34386"/>
                    <a:pt x="25548" y="32891"/>
                  </a:cubicBezTo>
                  <a:cubicBezTo>
                    <a:pt x="25548" y="30605"/>
                    <a:pt x="22502" y="28509"/>
                    <a:pt x="16023" y="26700"/>
                  </a:cubicBezTo>
                  <a:lnTo>
                    <a:pt x="14977" y="26700"/>
                  </a:lnTo>
                  <a:cubicBezTo>
                    <a:pt x="5452" y="24128"/>
                    <a:pt x="784" y="19842"/>
                    <a:pt x="784" y="13841"/>
                  </a:cubicBezTo>
                  <a:cubicBezTo>
                    <a:pt x="689" y="9859"/>
                    <a:pt x="2498" y="6068"/>
                    <a:pt x="5738" y="3744"/>
                  </a:cubicBezTo>
                  <a:cubicBezTo>
                    <a:pt x="9451" y="1020"/>
                    <a:pt x="13928" y="-361"/>
                    <a:pt x="18500" y="-161"/>
                  </a:cubicBezTo>
                  <a:cubicBezTo>
                    <a:pt x="23834" y="-123"/>
                    <a:pt x="29073" y="1496"/>
                    <a:pt x="33455" y="4506"/>
                  </a:cubicBezTo>
                  <a:lnTo>
                    <a:pt x="29836" y="11650"/>
                  </a:lnTo>
                  <a:cubicBezTo>
                    <a:pt x="26311" y="9221"/>
                    <a:pt x="22025" y="7926"/>
                    <a:pt x="17739" y="7935"/>
                  </a:cubicBezTo>
                  <a:cubicBezTo>
                    <a:pt x="15832" y="7840"/>
                    <a:pt x="13928" y="8268"/>
                    <a:pt x="12214" y="9173"/>
                  </a:cubicBezTo>
                  <a:cubicBezTo>
                    <a:pt x="10882" y="9897"/>
                    <a:pt x="10023" y="11336"/>
                    <a:pt x="10023" y="12888"/>
                  </a:cubicBezTo>
                  <a:cubicBezTo>
                    <a:pt x="10023" y="14355"/>
                    <a:pt x="10882" y="15669"/>
                    <a:pt x="12309" y="16127"/>
                  </a:cubicBezTo>
                  <a:cubicBezTo>
                    <a:pt x="13642" y="16794"/>
                    <a:pt x="15072" y="17308"/>
                    <a:pt x="16595" y="17651"/>
                  </a:cubicBezTo>
                  <a:lnTo>
                    <a:pt x="21548" y="18984"/>
                  </a:lnTo>
                  <a:lnTo>
                    <a:pt x="25643" y="20508"/>
                  </a:lnTo>
                  <a:cubicBezTo>
                    <a:pt x="27169" y="21175"/>
                    <a:pt x="28692" y="22004"/>
                    <a:pt x="30025" y="22985"/>
                  </a:cubicBezTo>
                  <a:cubicBezTo>
                    <a:pt x="33169" y="24947"/>
                    <a:pt x="35073" y="28404"/>
                    <a:pt x="35073" y="32129"/>
                  </a:cubicBezTo>
                  <a:close/>
                </a:path>
              </a:pathLst>
            </a:custGeom>
            <a:solidFill>
              <a:srgbClr val="6D6E71"/>
            </a:solidFill>
            <a:ln w="9525"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3C217F19-E3AA-46F3-BCA1-1F4CA7A17C84}"/>
                </a:ext>
              </a:extLst>
            </p:cNvPr>
            <p:cNvSpPr/>
            <p:nvPr/>
          </p:nvSpPr>
          <p:spPr>
            <a:xfrm>
              <a:off x="8847075" y="1272621"/>
              <a:ext cx="31718" cy="65342"/>
            </a:xfrm>
            <a:custGeom>
              <a:avLst/>
              <a:gdLst>
                <a:gd name="connsiteX0" fmla="*/ 13644 w 31718"/>
                <a:gd name="connsiteY0" fmla="*/ 15538 h 65342"/>
                <a:gd name="connsiteX1" fmla="*/ 13644 w 31718"/>
                <a:gd name="connsiteY1" fmla="*/ 19348 h 65342"/>
                <a:gd name="connsiteX2" fmla="*/ 25646 w 31718"/>
                <a:gd name="connsiteY2" fmla="*/ 19348 h 65342"/>
                <a:gd name="connsiteX3" fmla="*/ 25646 w 31718"/>
                <a:gd name="connsiteY3" fmla="*/ 27063 h 65342"/>
                <a:gd name="connsiteX4" fmla="*/ 13644 w 31718"/>
                <a:gd name="connsiteY4" fmla="*/ 27063 h 65342"/>
                <a:gd name="connsiteX5" fmla="*/ 13644 w 31718"/>
                <a:gd name="connsiteY5" fmla="*/ 65163 h 65342"/>
                <a:gd name="connsiteX6" fmla="*/ 4119 w 31718"/>
                <a:gd name="connsiteY6" fmla="*/ 65163 h 65342"/>
                <a:gd name="connsiteX7" fmla="*/ 4119 w 31718"/>
                <a:gd name="connsiteY7" fmla="*/ 27063 h 65342"/>
                <a:gd name="connsiteX8" fmla="*/ -1597 w 31718"/>
                <a:gd name="connsiteY8" fmla="*/ 27063 h 65342"/>
                <a:gd name="connsiteX9" fmla="*/ -1597 w 31718"/>
                <a:gd name="connsiteY9" fmla="*/ 19348 h 65342"/>
                <a:gd name="connsiteX10" fmla="*/ 4119 w 31718"/>
                <a:gd name="connsiteY10" fmla="*/ 19348 h 65342"/>
                <a:gd name="connsiteX11" fmla="*/ 4119 w 31718"/>
                <a:gd name="connsiteY11" fmla="*/ 15538 h 65342"/>
                <a:gd name="connsiteX12" fmla="*/ 8405 w 31718"/>
                <a:gd name="connsiteY12" fmla="*/ 4108 h 65342"/>
                <a:gd name="connsiteX13" fmla="*/ 18883 w 31718"/>
                <a:gd name="connsiteY13" fmla="*/ -178 h 65342"/>
                <a:gd name="connsiteX14" fmla="*/ 30122 w 31718"/>
                <a:gd name="connsiteY14" fmla="*/ 4393 h 65342"/>
                <a:gd name="connsiteX15" fmla="*/ 26122 w 31718"/>
                <a:gd name="connsiteY15" fmla="*/ 11156 h 65342"/>
                <a:gd name="connsiteX16" fmla="*/ 20216 w 31718"/>
                <a:gd name="connsiteY16" fmla="*/ 8108 h 65342"/>
                <a:gd name="connsiteX17" fmla="*/ 15453 w 31718"/>
                <a:gd name="connsiteY17" fmla="*/ 10108 h 65342"/>
                <a:gd name="connsiteX18" fmla="*/ 13644 w 31718"/>
                <a:gd name="connsiteY18" fmla="*/ 15538 h 6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5342">
                  <a:moveTo>
                    <a:pt x="13644" y="15538"/>
                  </a:moveTo>
                  <a:lnTo>
                    <a:pt x="13644" y="19348"/>
                  </a:lnTo>
                  <a:lnTo>
                    <a:pt x="25646" y="19348"/>
                  </a:lnTo>
                  <a:lnTo>
                    <a:pt x="25646" y="27063"/>
                  </a:lnTo>
                  <a:lnTo>
                    <a:pt x="13644" y="27063"/>
                  </a:lnTo>
                  <a:lnTo>
                    <a:pt x="13644" y="65163"/>
                  </a:lnTo>
                  <a:lnTo>
                    <a:pt x="4119" y="65163"/>
                  </a:lnTo>
                  <a:lnTo>
                    <a:pt x="4119" y="27063"/>
                  </a:lnTo>
                  <a:lnTo>
                    <a:pt x="-1597" y="27063"/>
                  </a:lnTo>
                  <a:lnTo>
                    <a:pt x="-1597" y="19348"/>
                  </a:lnTo>
                  <a:lnTo>
                    <a:pt x="4119" y="19348"/>
                  </a:lnTo>
                  <a:lnTo>
                    <a:pt x="4119" y="15538"/>
                  </a:lnTo>
                  <a:cubicBezTo>
                    <a:pt x="3928" y="11299"/>
                    <a:pt x="5452" y="7146"/>
                    <a:pt x="8405" y="4108"/>
                  </a:cubicBezTo>
                  <a:cubicBezTo>
                    <a:pt x="11168" y="1317"/>
                    <a:pt x="14977" y="-236"/>
                    <a:pt x="18883" y="-178"/>
                  </a:cubicBezTo>
                  <a:cubicBezTo>
                    <a:pt x="23074" y="-140"/>
                    <a:pt x="27074" y="1498"/>
                    <a:pt x="30122" y="4393"/>
                  </a:cubicBezTo>
                  <a:lnTo>
                    <a:pt x="26122" y="11156"/>
                  </a:lnTo>
                  <a:cubicBezTo>
                    <a:pt x="24692" y="9356"/>
                    <a:pt x="22502" y="8242"/>
                    <a:pt x="20216" y="8108"/>
                  </a:cubicBezTo>
                  <a:cubicBezTo>
                    <a:pt x="18407" y="7994"/>
                    <a:pt x="16597" y="8737"/>
                    <a:pt x="15453" y="10108"/>
                  </a:cubicBezTo>
                  <a:cubicBezTo>
                    <a:pt x="14121" y="11594"/>
                    <a:pt x="13453" y="13556"/>
                    <a:pt x="13644" y="15538"/>
                  </a:cubicBezTo>
                  <a:close/>
                </a:path>
              </a:pathLst>
            </a:custGeom>
            <a:solidFill>
              <a:srgbClr val="6D6E71"/>
            </a:solid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1B5595E1-485C-48D7-B09E-17E412D510BE}"/>
                </a:ext>
              </a:extLst>
            </p:cNvPr>
            <p:cNvSpPr/>
            <p:nvPr/>
          </p:nvSpPr>
          <p:spPr>
            <a:xfrm>
              <a:off x="8890414" y="1291387"/>
              <a:ext cx="24193" cy="45910"/>
            </a:xfrm>
            <a:custGeom>
              <a:avLst/>
              <a:gdLst>
                <a:gd name="connsiteX0" fmla="*/ 22216 w 24193"/>
                <a:gd name="connsiteY0" fmla="*/ 9154 h 45910"/>
                <a:gd name="connsiteX1" fmla="*/ 11454 w 24193"/>
                <a:gd name="connsiteY1" fmla="*/ 13822 h 45910"/>
                <a:gd name="connsiteX2" fmla="*/ 7928 w 24193"/>
                <a:gd name="connsiteY2" fmla="*/ 26204 h 45910"/>
                <a:gd name="connsiteX3" fmla="*/ 7928 w 24193"/>
                <a:gd name="connsiteY3" fmla="*/ 45731 h 45910"/>
                <a:gd name="connsiteX4" fmla="*/ -1597 w 24193"/>
                <a:gd name="connsiteY4" fmla="*/ 45731 h 45910"/>
                <a:gd name="connsiteX5" fmla="*/ -1597 w 24193"/>
                <a:gd name="connsiteY5" fmla="*/ 201 h 45910"/>
                <a:gd name="connsiteX6" fmla="*/ 7928 w 24193"/>
                <a:gd name="connsiteY6" fmla="*/ 201 h 45910"/>
                <a:gd name="connsiteX7" fmla="*/ 7928 w 24193"/>
                <a:gd name="connsiteY7" fmla="*/ 9726 h 45910"/>
                <a:gd name="connsiteX8" fmla="*/ 14216 w 24193"/>
                <a:gd name="connsiteY8" fmla="*/ 2677 h 45910"/>
                <a:gd name="connsiteX9" fmla="*/ 22597 w 24193"/>
                <a:gd name="connsiteY9" fmla="*/ -180 h 45910"/>
                <a:gd name="connsiteX10" fmla="*/ 22597 w 24193"/>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5910">
                  <a:moveTo>
                    <a:pt x="22216" y="9154"/>
                  </a:moveTo>
                  <a:cubicBezTo>
                    <a:pt x="18121" y="8869"/>
                    <a:pt x="14026" y="10612"/>
                    <a:pt x="11454" y="13822"/>
                  </a:cubicBezTo>
                  <a:cubicBezTo>
                    <a:pt x="8882" y="17441"/>
                    <a:pt x="7642" y="21794"/>
                    <a:pt x="7928" y="26204"/>
                  </a:cubicBezTo>
                  <a:lnTo>
                    <a:pt x="7928" y="45731"/>
                  </a:lnTo>
                  <a:lnTo>
                    <a:pt x="-1597" y="45731"/>
                  </a:lnTo>
                  <a:lnTo>
                    <a:pt x="-1597" y="201"/>
                  </a:lnTo>
                  <a:lnTo>
                    <a:pt x="7928" y="201"/>
                  </a:lnTo>
                  <a:lnTo>
                    <a:pt x="7928" y="9726"/>
                  </a:lnTo>
                  <a:cubicBezTo>
                    <a:pt x="9358" y="6888"/>
                    <a:pt x="11549" y="4459"/>
                    <a:pt x="14216" y="2677"/>
                  </a:cubicBezTo>
                  <a:cubicBezTo>
                    <a:pt x="16690" y="934"/>
                    <a:pt x="19548" y="-66"/>
                    <a:pt x="22597" y="-180"/>
                  </a:cubicBezTo>
                  <a:lnTo>
                    <a:pt x="22597" y="9345"/>
                  </a:lnTo>
                  <a:close/>
                </a:path>
              </a:pathLst>
            </a:custGeom>
            <a:solidFill>
              <a:srgbClr val="6D6E71"/>
            </a:solid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370F9194-C288-4B3B-A679-3E17E285054F}"/>
                </a:ext>
              </a:extLst>
            </p:cNvPr>
            <p:cNvSpPr/>
            <p:nvPr/>
          </p:nvSpPr>
          <p:spPr>
            <a:xfrm>
              <a:off x="8920324" y="1291006"/>
              <a:ext cx="48004" cy="47053"/>
            </a:xfrm>
            <a:custGeom>
              <a:avLst/>
              <a:gdLst>
                <a:gd name="connsiteX0" fmla="*/ 39550 w 48004"/>
                <a:gd name="connsiteY0" fmla="*/ 40015 h 47053"/>
                <a:gd name="connsiteX1" fmla="*/ 5261 w 48004"/>
                <a:gd name="connsiteY1" fmla="*/ 40015 h 47053"/>
                <a:gd name="connsiteX2" fmla="*/ 5261 w 48004"/>
                <a:gd name="connsiteY2" fmla="*/ 6678 h 47053"/>
                <a:gd name="connsiteX3" fmla="*/ 39550 w 48004"/>
                <a:gd name="connsiteY3" fmla="*/ 6678 h 47053"/>
                <a:gd name="connsiteX4" fmla="*/ 39550 w 48004"/>
                <a:gd name="connsiteY4" fmla="*/ 40015 h 47053"/>
                <a:gd name="connsiteX5" fmla="*/ 12119 w 48004"/>
                <a:gd name="connsiteY5" fmla="*/ 34110 h 47053"/>
                <a:gd name="connsiteX6" fmla="*/ 32692 w 48004"/>
                <a:gd name="connsiteY6" fmla="*/ 34110 h 47053"/>
                <a:gd name="connsiteX7" fmla="*/ 32692 w 48004"/>
                <a:gd name="connsiteY7" fmla="*/ 12583 h 47053"/>
                <a:gd name="connsiteX8" fmla="*/ 12119 w 48004"/>
                <a:gd name="connsiteY8" fmla="*/ 12583 h 47053"/>
                <a:gd name="connsiteX9" fmla="*/ 12119 w 48004"/>
                <a:gd name="connsiteY9"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004" h="47053">
                  <a:moveTo>
                    <a:pt x="39550" y="40015"/>
                  </a:moveTo>
                  <a:cubicBezTo>
                    <a:pt x="29929" y="49159"/>
                    <a:pt x="14881" y="49159"/>
                    <a:pt x="5261" y="40015"/>
                  </a:cubicBezTo>
                  <a:cubicBezTo>
                    <a:pt x="-3883" y="30776"/>
                    <a:pt x="-3883" y="15917"/>
                    <a:pt x="5261" y="6678"/>
                  </a:cubicBezTo>
                  <a:cubicBezTo>
                    <a:pt x="14881" y="-2466"/>
                    <a:pt x="29929" y="-2466"/>
                    <a:pt x="39550" y="6678"/>
                  </a:cubicBezTo>
                  <a:cubicBezTo>
                    <a:pt x="48693" y="15917"/>
                    <a:pt x="48693" y="30776"/>
                    <a:pt x="39550" y="40015"/>
                  </a:cubicBezTo>
                  <a:close/>
                  <a:moveTo>
                    <a:pt x="12119" y="34110"/>
                  </a:moveTo>
                  <a:cubicBezTo>
                    <a:pt x="17832" y="39672"/>
                    <a:pt x="26978" y="39672"/>
                    <a:pt x="32692" y="34110"/>
                  </a:cubicBezTo>
                  <a:cubicBezTo>
                    <a:pt x="38122" y="27976"/>
                    <a:pt x="38122" y="18718"/>
                    <a:pt x="32692" y="12583"/>
                  </a:cubicBezTo>
                  <a:cubicBezTo>
                    <a:pt x="26978" y="7021"/>
                    <a:pt x="17832" y="7021"/>
                    <a:pt x="12119" y="12583"/>
                  </a:cubicBezTo>
                  <a:cubicBezTo>
                    <a:pt x="6689" y="18718"/>
                    <a:pt x="6689" y="27976"/>
                    <a:pt x="12119" y="34110"/>
                  </a:cubicBezTo>
                  <a:close/>
                </a:path>
              </a:pathLst>
            </a:custGeom>
            <a:solidFill>
              <a:srgbClr val="6D6E71"/>
            </a:solidFill>
            <a:ln w="9525"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F93824B0-BF83-4262-86C2-68841E959D90}"/>
                </a:ext>
              </a:extLst>
            </p:cNvPr>
            <p:cNvSpPr/>
            <p:nvPr/>
          </p:nvSpPr>
          <p:spPr>
            <a:xfrm>
              <a:off x="8979283" y="1290955"/>
              <a:ext cx="73489" cy="46722"/>
            </a:xfrm>
            <a:custGeom>
              <a:avLst/>
              <a:gdLst>
                <a:gd name="connsiteX0" fmla="*/ 7928 w 73489"/>
                <a:gd name="connsiteY0" fmla="*/ 21492 h 46722"/>
                <a:gd name="connsiteX1" fmla="*/ 7928 w 73489"/>
                <a:gd name="connsiteY1" fmla="*/ 46162 h 46722"/>
                <a:gd name="connsiteX2" fmla="*/ -1597 w 73489"/>
                <a:gd name="connsiteY2" fmla="*/ 46162 h 46722"/>
                <a:gd name="connsiteX3" fmla="*/ -1597 w 73489"/>
                <a:gd name="connsiteY3" fmla="*/ 632 h 46722"/>
                <a:gd name="connsiteX4" fmla="*/ 7928 w 73489"/>
                <a:gd name="connsiteY4" fmla="*/ 632 h 46722"/>
                <a:gd name="connsiteX5" fmla="*/ 7928 w 73489"/>
                <a:gd name="connsiteY5" fmla="*/ 8919 h 46722"/>
                <a:gd name="connsiteX6" fmla="*/ 14119 w 73489"/>
                <a:gd name="connsiteY6" fmla="*/ 2347 h 46722"/>
                <a:gd name="connsiteX7" fmla="*/ 23071 w 73489"/>
                <a:gd name="connsiteY7" fmla="*/ -130 h 46722"/>
                <a:gd name="connsiteX8" fmla="*/ 37740 w 73489"/>
                <a:gd name="connsiteY8" fmla="*/ 8824 h 46722"/>
                <a:gd name="connsiteX9" fmla="*/ 54695 w 73489"/>
                <a:gd name="connsiteY9" fmla="*/ -130 h 46722"/>
                <a:gd name="connsiteX10" fmla="*/ 67078 w 73489"/>
                <a:gd name="connsiteY10" fmla="*/ 4633 h 46722"/>
                <a:gd name="connsiteX11" fmla="*/ 71841 w 73489"/>
                <a:gd name="connsiteY11" fmla="*/ 18253 h 46722"/>
                <a:gd name="connsiteX12" fmla="*/ 71841 w 73489"/>
                <a:gd name="connsiteY12" fmla="*/ 46162 h 46722"/>
                <a:gd name="connsiteX13" fmla="*/ 62316 w 73489"/>
                <a:gd name="connsiteY13" fmla="*/ 46162 h 46722"/>
                <a:gd name="connsiteX14" fmla="*/ 62316 w 73489"/>
                <a:gd name="connsiteY14" fmla="*/ 21206 h 46722"/>
                <a:gd name="connsiteX15" fmla="*/ 51837 w 73489"/>
                <a:gd name="connsiteY15" fmla="*/ 8538 h 46722"/>
                <a:gd name="connsiteX16" fmla="*/ 43266 w 73489"/>
                <a:gd name="connsiteY16" fmla="*/ 11681 h 46722"/>
                <a:gd name="connsiteX17" fmla="*/ 39457 w 73489"/>
                <a:gd name="connsiteY17" fmla="*/ 21206 h 46722"/>
                <a:gd name="connsiteX18" fmla="*/ 39457 w 73489"/>
                <a:gd name="connsiteY18" fmla="*/ 46543 h 46722"/>
                <a:gd name="connsiteX19" fmla="*/ 29932 w 73489"/>
                <a:gd name="connsiteY19" fmla="*/ 46543 h 46722"/>
                <a:gd name="connsiteX20" fmla="*/ 29932 w 73489"/>
                <a:gd name="connsiteY20" fmla="*/ 21587 h 46722"/>
                <a:gd name="connsiteX21" fmla="*/ 27646 w 73489"/>
                <a:gd name="connsiteY21" fmla="*/ 12062 h 46722"/>
                <a:gd name="connsiteX22" fmla="*/ 20407 w 73489"/>
                <a:gd name="connsiteY22" fmla="*/ 9014 h 46722"/>
                <a:gd name="connsiteX23" fmla="*/ 11737 w 73489"/>
                <a:gd name="connsiteY23" fmla="*/ 12348 h 46722"/>
                <a:gd name="connsiteX24" fmla="*/ 7928 w 73489"/>
                <a:gd name="connsiteY24" fmla="*/ 21492 h 4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89" h="46722">
                  <a:moveTo>
                    <a:pt x="7928" y="21492"/>
                  </a:moveTo>
                  <a:lnTo>
                    <a:pt x="7928" y="46162"/>
                  </a:lnTo>
                  <a:lnTo>
                    <a:pt x="-1597" y="46162"/>
                  </a:lnTo>
                  <a:lnTo>
                    <a:pt x="-1597" y="632"/>
                  </a:lnTo>
                  <a:lnTo>
                    <a:pt x="7928" y="632"/>
                  </a:lnTo>
                  <a:lnTo>
                    <a:pt x="7928" y="8919"/>
                  </a:lnTo>
                  <a:cubicBezTo>
                    <a:pt x="9261" y="6138"/>
                    <a:pt x="11451" y="3833"/>
                    <a:pt x="14119" y="2347"/>
                  </a:cubicBezTo>
                  <a:cubicBezTo>
                    <a:pt x="16786" y="737"/>
                    <a:pt x="19930" y="-120"/>
                    <a:pt x="23071" y="-130"/>
                  </a:cubicBezTo>
                  <a:cubicBezTo>
                    <a:pt x="29359" y="-654"/>
                    <a:pt x="35359" y="2966"/>
                    <a:pt x="37740" y="8824"/>
                  </a:cubicBezTo>
                  <a:cubicBezTo>
                    <a:pt x="41552" y="3252"/>
                    <a:pt x="47933" y="-92"/>
                    <a:pt x="54695" y="-130"/>
                  </a:cubicBezTo>
                  <a:cubicBezTo>
                    <a:pt x="59267" y="-311"/>
                    <a:pt x="63743" y="1413"/>
                    <a:pt x="67078" y="4633"/>
                  </a:cubicBezTo>
                  <a:cubicBezTo>
                    <a:pt x="70508" y="8319"/>
                    <a:pt x="72222" y="13253"/>
                    <a:pt x="71841" y="18253"/>
                  </a:cubicBezTo>
                  <a:lnTo>
                    <a:pt x="71841" y="46162"/>
                  </a:lnTo>
                  <a:lnTo>
                    <a:pt x="62316" y="46162"/>
                  </a:lnTo>
                  <a:lnTo>
                    <a:pt x="62316" y="21206"/>
                  </a:lnTo>
                  <a:cubicBezTo>
                    <a:pt x="62316" y="12729"/>
                    <a:pt x="58790" y="8538"/>
                    <a:pt x="51837" y="8538"/>
                  </a:cubicBezTo>
                  <a:cubicBezTo>
                    <a:pt x="48695" y="8500"/>
                    <a:pt x="45647" y="9624"/>
                    <a:pt x="43266" y="11681"/>
                  </a:cubicBezTo>
                  <a:cubicBezTo>
                    <a:pt x="40598" y="14129"/>
                    <a:pt x="39266" y="17625"/>
                    <a:pt x="39457" y="21206"/>
                  </a:cubicBezTo>
                  <a:lnTo>
                    <a:pt x="39457" y="46543"/>
                  </a:lnTo>
                  <a:lnTo>
                    <a:pt x="29932" y="46543"/>
                  </a:lnTo>
                  <a:lnTo>
                    <a:pt x="29932" y="21587"/>
                  </a:lnTo>
                  <a:cubicBezTo>
                    <a:pt x="30122" y="18253"/>
                    <a:pt x="29359" y="14929"/>
                    <a:pt x="27646" y="12062"/>
                  </a:cubicBezTo>
                  <a:cubicBezTo>
                    <a:pt x="25834" y="9948"/>
                    <a:pt x="23167" y="8814"/>
                    <a:pt x="20407" y="9014"/>
                  </a:cubicBezTo>
                  <a:cubicBezTo>
                    <a:pt x="17167" y="8986"/>
                    <a:pt x="14119" y="10176"/>
                    <a:pt x="11737" y="12348"/>
                  </a:cubicBezTo>
                  <a:cubicBezTo>
                    <a:pt x="9261" y="14720"/>
                    <a:pt x="7833" y="18044"/>
                    <a:pt x="7928" y="21492"/>
                  </a:cubicBezTo>
                  <a:close/>
                </a:path>
              </a:pathLst>
            </a:custGeom>
            <a:solidFill>
              <a:srgbClr val="6D6E71"/>
            </a:solidFill>
            <a:ln w="9525"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4679F3D2-91E5-4661-AC1A-56CFF103C5CF}"/>
                </a:ext>
              </a:extLst>
            </p:cNvPr>
            <p:cNvSpPr/>
            <p:nvPr/>
          </p:nvSpPr>
          <p:spPr>
            <a:xfrm>
              <a:off x="9089677" y="1291004"/>
              <a:ext cx="46601" cy="62961"/>
            </a:xfrm>
            <a:custGeom>
              <a:avLst/>
              <a:gdLst>
                <a:gd name="connsiteX0" fmla="*/ 22788 w 46601"/>
                <a:gd name="connsiteY0" fmla="*/ -179 h 62961"/>
                <a:gd name="connsiteX1" fmla="*/ 38505 w 46601"/>
                <a:gd name="connsiteY1" fmla="*/ 6203 h 62961"/>
                <a:gd name="connsiteX2" fmla="*/ 44982 w 46601"/>
                <a:gd name="connsiteY2" fmla="*/ 23062 h 62961"/>
                <a:gd name="connsiteX3" fmla="*/ 38505 w 46601"/>
                <a:gd name="connsiteY3" fmla="*/ 40207 h 62961"/>
                <a:gd name="connsiteX4" fmla="*/ 23455 w 46601"/>
                <a:gd name="connsiteY4" fmla="*/ 46875 h 62961"/>
                <a:gd name="connsiteX5" fmla="*/ 7928 w 46601"/>
                <a:gd name="connsiteY5" fmla="*/ 39255 h 62961"/>
                <a:gd name="connsiteX6" fmla="*/ 7928 w 46601"/>
                <a:gd name="connsiteY6" fmla="*/ 62781 h 62961"/>
                <a:gd name="connsiteX7" fmla="*/ -1597 w 46601"/>
                <a:gd name="connsiteY7" fmla="*/ 62781 h 62961"/>
                <a:gd name="connsiteX8" fmla="*/ -1597 w 46601"/>
                <a:gd name="connsiteY8" fmla="*/ 583 h 62961"/>
                <a:gd name="connsiteX9" fmla="*/ 7928 w 46601"/>
                <a:gd name="connsiteY9" fmla="*/ 583 h 62961"/>
                <a:gd name="connsiteX10" fmla="*/ 7928 w 46601"/>
                <a:gd name="connsiteY10" fmla="*/ 8489 h 62961"/>
                <a:gd name="connsiteX11" fmla="*/ 22788 w 46601"/>
                <a:gd name="connsiteY11" fmla="*/ -179 h 62961"/>
                <a:gd name="connsiteX12" fmla="*/ 7740 w 46601"/>
                <a:gd name="connsiteY12" fmla="*/ 23443 h 62961"/>
                <a:gd name="connsiteX13" fmla="*/ 11740 w 46601"/>
                <a:gd name="connsiteY13" fmla="*/ 34111 h 62961"/>
                <a:gd name="connsiteX14" fmla="*/ 21265 w 46601"/>
                <a:gd name="connsiteY14" fmla="*/ 38302 h 62961"/>
                <a:gd name="connsiteX15" fmla="*/ 30790 w 46601"/>
                <a:gd name="connsiteY15" fmla="*/ 34111 h 62961"/>
                <a:gd name="connsiteX16" fmla="*/ 34980 w 46601"/>
                <a:gd name="connsiteY16" fmla="*/ 23443 h 62961"/>
                <a:gd name="connsiteX17" fmla="*/ 30885 w 46601"/>
                <a:gd name="connsiteY17" fmla="*/ 12585 h 62961"/>
                <a:gd name="connsiteX18" fmla="*/ 21360 w 46601"/>
                <a:gd name="connsiteY18" fmla="*/ 8298 h 62961"/>
                <a:gd name="connsiteX19" fmla="*/ 11835 w 46601"/>
                <a:gd name="connsiteY19" fmla="*/ 12585 h 62961"/>
                <a:gd name="connsiteX20" fmla="*/ 7740 w 46601"/>
                <a:gd name="connsiteY20" fmla="*/ 23443 h 62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2961">
                  <a:moveTo>
                    <a:pt x="22788" y="-179"/>
                  </a:moveTo>
                  <a:cubicBezTo>
                    <a:pt x="28694" y="-236"/>
                    <a:pt x="34313" y="2060"/>
                    <a:pt x="38505" y="6203"/>
                  </a:cubicBezTo>
                  <a:cubicBezTo>
                    <a:pt x="42887" y="10680"/>
                    <a:pt x="45268" y="16785"/>
                    <a:pt x="44982" y="23062"/>
                  </a:cubicBezTo>
                  <a:cubicBezTo>
                    <a:pt x="45268" y="29415"/>
                    <a:pt x="42887" y="35606"/>
                    <a:pt x="38505" y="40207"/>
                  </a:cubicBezTo>
                  <a:cubicBezTo>
                    <a:pt x="34694" y="44465"/>
                    <a:pt x="29171" y="46893"/>
                    <a:pt x="23455" y="46875"/>
                  </a:cubicBezTo>
                  <a:cubicBezTo>
                    <a:pt x="17453" y="46741"/>
                    <a:pt x="11740" y="43950"/>
                    <a:pt x="7928" y="39255"/>
                  </a:cubicBezTo>
                  <a:lnTo>
                    <a:pt x="7928" y="62781"/>
                  </a:lnTo>
                  <a:lnTo>
                    <a:pt x="-1597" y="62781"/>
                  </a:lnTo>
                  <a:lnTo>
                    <a:pt x="-1597" y="583"/>
                  </a:lnTo>
                  <a:lnTo>
                    <a:pt x="7928" y="583"/>
                  </a:lnTo>
                  <a:lnTo>
                    <a:pt x="7928" y="8489"/>
                  </a:lnTo>
                  <a:cubicBezTo>
                    <a:pt x="10977" y="3174"/>
                    <a:pt x="16693" y="-122"/>
                    <a:pt x="22788" y="-179"/>
                  </a:cubicBezTo>
                  <a:close/>
                  <a:moveTo>
                    <a:pt x="7740" y="23443"/>
                  </a:moveTo>
                  <a:cubicBezTo>
                    <a:pt x="7549" y="27396"/>
                    <a:pt x="8977" y="31244"/>
                    <a:pt x="11740" y="34111"/>
                  </a:cubicBezTo>
                  <a:cubicBezTo>
                    <a:pt x="14121" y="36807"/>
                    <a:pt x="17644" y="38331"/>
                    <a:pt x="21265" y="38302"/>
                  </a:cubicBezTo>
                  <a:cubicBezTo>
                    <a:pt x="24883" y="38235"/>
                    <a:pt x="28313" y="36721"/>
                    <a:pt x="30790" y="34111"/>
                  </a:cubicBezTo>
                  <a:cubicBezTo>
                    <a:pt x="33648" y="31320"/>
                    <a:pt x="35171" y="27434"/>
                    <a:pt x="34980" y="23443"/>
                  </a:cubicBezTo>
                  <a:cubicBezTo>
                    <a:pt x="35075" y="19424"/>
                    <a:pt x="33648" y="15518"/>
                    <a:pt x="30885" y="12585"/>
                  </a:cubicBezTo>
                  <a:cubicBezTo>
                    <a:pt x="28408" y="9899"/>
                    <a:pt x="24978" y="8346"/>
                    <a:pt x="21360" y="8298"/>
                  </a:cubicBezTo>
                  <a:cubicBezTo>
                    <a:pt x="17739" y="8270"/>
                    <a:pt x="14216" y="9832"/>
                    <a:pt x="11835" y="12585"/>
                  </a:cubicBezTo>
                  <a:cubicBezTo>
                    <a:pt x="9072" y="15528"/>
                    <a:pt x="7644" y="19424"/>
                    <a:pt x="7740" y="23443"/>
                  </a:cubicBezTo>
                  <a:close/>
                </a:path>
              </a:pathLst>
            </a:custGeom>
            <a:solidFill>
              <a:srgbClr val="6D6E71"/>
            </a:solidFill>
            <a:ln w="9525"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16899417-9D5F-43E8-9AA7-F730A99C4A4B}"/>
                </a:ext>
              </a:extLst>
            </p:cNvPr>
            <p:cNvSpPr/>
            <p:nvPr/>
          </p:nvSpPr>
          <p:spPr>
            <a:xfrm>
              <a:off x="9143371" y="1290612"/>
              <a:ext cx="40464" cy="47461"/>
            </a:xfrm>
            <a:custGeom>
              <a:avLst/>
              <a:gdLst>
                <a:gd name="connsiteX0" fmla="*/ 38722 w 40464"/>
                <a:gd name="connsiteY0" fmla="*/ 46505 h 47461"/>
                <a:gd name="connsiteX1" fmla="*/ 30055 w 40464"/>
                <a:gd name="connsiteY1" fmla="*/ 46505 h 47461"/>
                <a:gd name="connsiteX2" fmla="*/ 30055 w 40464"/>
                <a:gd name="connsiteY2" fmla="*/ 40504 h 47461"/>
                <a:gd name="connsiteX3" fmla="*/ 14814 w 40464"/>
                <a:gd name="connsiteY3" fmla="*/ 47267 h 47461"/>
                <a:gd name="connsiteX4" fmla="*/ 3099 w 40464"/>
                <a:gd name="connsiteY4" fmla="*/ 43171 h 47461"/>
                <a:gd name="connsiteX5" fmla="*/ -1569 w 40464"/>
                <a:gd name="connsiteY5" fmla="*/ 32408 h 47461"/>
                <a:gd name="connsiteX6" fmla="*/ 3385 w 40464"/>
                <a:gd name="connsiteY6" fmla="*/ 22406 h 47461"/>
                <a:gd name="connsiteX7" fmla="*/ 16814 w 40464"/>
                <a:gd name="connsiteY7" fmla="*/ 19073 h 47461"/>
                <a:gd name="connsiteX8" fmla="*/ 29197 w 40464"/>
                <a:gd name="connsiteY8" fmla="*/ 19073 h 47461"/>
                <a:gd name="connsiteX9" fmla="*/ 29197 w 40464"/>
                <a:gd name="connsiteY9" fmla="*/ 17358 h 47461"/>
                <a:gd name="connsiteX10" fmla="*/ 19005 w 40464"/>
                <a:gd name="connsiteY10" fmla="*/ 7833 h 47461"/>
                <a:gd name="connsiteX11" fmla="*/ 5861 w 40464"/>
                <a:gd name="connsiteY11" fmla="*/ 12501 h 47461"/>
                <a:gd name="connsiteX12" fmla="*/ 1575 w 40464"/>
                <a:gd name="connsiteY12" fmla="*/ 6500 h 47461"/>
                <a:gd name="connsiteX13" fmla="*/ 20625 w 40464"/>
                <a:gd name="connsiteY13" fmla="*/ -168 h 47461"/>
                <a:gd name="connsiteX14" fmla="*/ 33769 w 40464"/>
                <a:gd name="connsiteY14" fmla="*/ 3928 h 47461"/>
                <a:gd name="connsiteX15" fmla="*/ 38817 w 40464"/>
                <a:gd name="connsiteY15" fmla="*/ 16787 h 47461"/>
                <a:gd name="connsiteX16" fmla="*/ 29197 w 40464"/>
                <a:gd name="connsiteY16" fmla="*/ 29550 h 47461"/>
                <a:gd name="connsiteX17" fmla="*/ 29197 w 40464"/>
                <a:gd name="connsiteY17" fmla="*/ 26121 h 47461"/>
                <a:gd name="connsiteX18" fmla="*/ 18340 w 40464"/>
                <a:gd name="connsiteY18" fmla="*/ 26121 h 47461"/>
                <a:gd name="connsiteX19" fmla="*/ 7956 w 40464"/>
                <a:gd name="connsiteY19" fmla="*/ 32598 h 47461"/>
                <a:gd name="connsiteX20" fmla="*/ 10528 w 40464"/>
                <a:gd name="connsiteY20" fmla="*/ 37742 h 47461"/>
                <a:gd name="connsiteX21" fmla="*/ 17672 w 40464"/>
                <a:gd name="connsiteY21" fmla="*/ 39456 h 47461"/>
                <a:gd name="connsiteX22" fmla="*/ 25767 w 40464"/>
                <a:gd name="connsiteY22" fmla="*/ 36885 h 47461"/>
                <a:gd name="connsiteX23" fmla="*/ 29197 w 40464"/>
                <a:gd name="connsiteY23" fmla="*/ 29550 h 4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464" h="47461">
                  <a:moveTo>
                    <a:pt x="38722" y="46505"/>
                  </a:moveTo>
                  <a:lnTo>
                    <a:pt x="30055" y="46505"/>
                  </a:lnTo>
                  <a:lnTo>
                    <a:pt x="30055" y="40504"/>
                  </a:lnTo>
                  <a:cubicBezTo>
                    <a:pt x="26244" y="44981"/>
                    <a:pt x="20625" y="47476"/>
                    <a:pt x="14814" y="47267"/>
                  </a:cubicBezTo>
                  <a:cubicBezTo>
                    <a:pt x="10528" y="47448"/>
                    <a:pt x="6338" y="45981"/>
                    <a:pt x="3099" y="43171"/>
                  </a:cubicBezTo>
                  <a:cubicBezTo>
                    <a:pt x="-45" y="40504"/>
                    <a:pt x="-1759" y="36523"/>
                    <a:pt x="-1569" y="32408"/>
                  </a:cubicBezTo>
                  <a:cubicBezTo>
                    <a:pt x="-1855" y="28426"/>
                    <a:pt x="50" y="24616"/>
                    <a:pt x="3385" y="22406"/>
                  </a:cubicBezTo>
                  <a:cubicBezTo>
                    <a:pt x="7384" y="19968"/>
                    <a:pt x="12147" y="18806"/>
                    <a:pt x="16814" y="19073"/>
                  </a:cubicBezTo>
                  <a:lnTo>
                    <a:pt x="29197" y="19073"/>
                  </a:lnTo>
                  <a:lnTo>
                    <a:pt x="29197" y="17358"/>
                  </a:lnTo>
                  <a:cubicBezTo>
                    <a:pt x="29197" y="11262"/>
                    <a:pt x="25767" y="7833"/>
                    <a:pt x="19005" y="7833"/>
                  </a:cubicBezTo>
                  <a:cubicBezTo>
                    <a:pt x="14242" y="8005"/>
                    <a:pt x="9670" y="9634"/>
                    <a:pt x="5861" y="12501"/>
                  </a:cubicBezTo>
                  <a:lnTo>
                    <a:pt x="1575" y="6500"/>
                  </a:lnTo>
                  <a:cubicBezTo>
                    <a:pt x="6908" y="2118"/>
                    <a:pt x="13672" y="-244"/>
                    <a:pt x="20625" y="-168"/>
                  </a:cubicBezTo>
                  <a:cubicBezTo>
                    <a:pt x="25388" y="-330"/>
                    <a:pt x="29960" y="1118"/>
                    <a:pt x="33769" y="3928"/>
                  </a:cubicBezTo>
                  <a:cubicBezTo>
                    <a:pt x="37390" y="7186"/>
                    <a:pt x="39199" y="11948"/>
                    <a:pt x="38817" y="16787"/>
                  </a:cubicBezTo>
                  <a:close/>
                  <a:moveTo>
                    <a:pt x="29197" y="29550"/>
                  </a:moveTo>
                  <a:lnTo>
                    <a:pt x="29197" y="26121"/>
                  </a:lnTo>
                  <a:lnTo>
                    <a:pt x="18340" y="26121"/>
                  </a:lnTo>
                  <a:cubicBezTo>
                    <a:pt x="11479" y="26121"/>
                    <a:pt x="7956" y="28312"/>
                    <a:pt x="7956" y="32598"/>
                  </a:cubicBezTo>
                  <a:cubicBezTo>
                    <a:pt x="7861" y="34646"/>
                    <a:pt x="8815" y="36589"/>
                    <a:pt x="10528" y="37742"/>
                  </a:cubicBezTo>
                  <a:cubicBezTo>
                    <a:pt x="12719" y="38999"/>
                    <a:pt x="15196" y="39599"/>
                    <a:pt x="17672" y="39456"/>
                  </a:cubicBezTo>
                  <a:cubicBezTo>
                    <a:pt x="20625" y="39523"/>
                    <a:pt x="23386" y="38618"/>
                    <a:pt x="25767" y="36885"/>
                  </a:cubicBezTo>
                  <a:cubicBezTo>
                    <a:pt x="28148" y="35218"/>
                    <a:pt x="29388" y="32427"/>
                    <a:pt x="29197" y="29550"/>
                  </a:cubicBezTo>
                  <a:close/>
                </a:path>
              </a:pathLst>
            </a:custGeom>
            <a:solidFill>
              <a:srgbClr val="6D6E71"/>
            </a:solidFill>
            <a:ln w="9525"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F253222B-F67B-482C-B274-107222C8B4E6}"/>
                </a:ext>
              </a:extLst>
            </p:cNvPr>
            <p:cNvSpPr/>
            <p:nvPr/>
          </p:nvSpPr>
          <p:spPr>
            <a:xfrm>
              <a:off x="9197405" y="1291387"/>
              <a:ext cx="24193" cy="45910"/>
            </a:xfrm>
            <a:custGeom>
              <a:avLst/>
              <a:gdLst>
                <a:gd name="connsiteX0" fmla="*/ 22216 w 24193"/>
                <a:gd name="connsiteY0" fmla="*/ 9154 h 45910"/>
                <a:gd name="connsiteX1" fmla="*/ 11454 w 24193"/>
                <a:gd name="connsiteY1" fmla="*/ 13822 h 45910"/>
                <a:gd name="connsiteX2" fmla="*/ 7928 w 24193"/>
                <a:gd name="connsiteY2" fmla="*/ 26204 h 45910"/>
                <a:gd name="connsiteX3" fmla="*/ 7928 w 24193"/>
                <a:gd name="connsiteY3" fmla="*/ 45731 h 45910"/>
                <a:gd name="connsiteX4" fmla="*/ -1597 w 24193"/>
                <a:gd name="connsiteY4" fmla="*/ 45731 h 45910"/>
                <a:gd name="connsiteX5" fmla="*/ -1597 w 24193"/>
                <a:gd name="connsiteY5" fmla="*/ 201 h 45910"/>
                <a:gd name="connsiteX6" fmla="*/ 7928 w 24193"/>
                <a:gd name="connsiteY6" fmla="*/ 201 h 45910"/>
                <a:gd name="connsiteX7" fmla="*/ 7928 w 24193"/>
                <a:gd name="connsiteY7" fmla="*/ 9726 h 45910"/>
                <a:gd name="connsiteX8" fmla="*/ 14216 w 24193"/>
                <a:gd name="connsiteY8" fmla="*/ 2677 h 45910"/>
                <a:gd name="connsiteX9" fmla="*/ 22597 w 24193"/>
                <a:gd name="connsiteY9" fmla="*/ -180 h 45910"/>
                <a:gd name="connsiteX10" fmla="*/ 22597 w 24193"/>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5910">
                  <a:moveTo>
                    <a:pt x="22216" y="9154"/>
                  </a:moveTo>
                  <a:cubicBezTo>
                    <a:pt x="18121" y="8869"/>
                    <a:pt x="14026" y="10612"/>
                    <a:pt x="11454" y="13822"/>
                  </a:cubicBezTo>
                  <a:cubicBezTo>
                    <a:pt x="8882" y="17441"/>
                    <a:pt x="7642" y="21794"/>
                    <a:pt x="7928" y="26204"/>
                  </a:cubicBezTo>
                  <a:lnTo>
                    <a:pt x="7928" y="45731"/>
                  </a:lnTo>
                  <a:lnTo>
                    <a:pt x="-1597" y="45731"/>
                  </a:lnTo>
                  <a:lnTo>
                    <a:pt x="-1597" y="201"/>
                  </a:lnTo>
                  <a:lnTo>
                    <a:pt x="7928" y="201"/>
                  </a:lnTo>
                  <a:lnTo>
                    <a:pt x="7928" y="9726"/>
                  </a:lnTo>
                  <a:cubicBezTo>
                    <a:pt x="9358" y="6888"/>
                    <a:pt x="11549" y="4459"/>
                    <a:pt x="14216" y="2677"/>
                  </a:cubicBezTo>
                  <a:cubicBezTo>
                    <a:pt x="16693" y="934"/>
                    <a:pt x="19548" y="-66"/>
                    <a:pt x="22597" y="-180"/>
                  </a:cubicBezTo>
                  <a:lnTo>
                    <a:pt x="22597" y="9345"/>
                  </a:lnTo>
                  <a:close/>
                </a:path>
              </a:pathLst>
            </a:custGeom>
            <a:solidFill>
              <a:srgbClr val="6D6E71"/>
            </a:solidFill>
            <a:ln w="9525"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83B1A8E1-4A6C-45BE-8107-4CA453480EEB}"/>
                </a:ext>
              </a:extLst>
            </p:cNvPr>
            <p:cNvSpPr/>
            <p:nvPr/>
          </p:nvSpPr>
          <p:spPr>
            <a:xfrm>
              <a:off x="9229029" y="1277385"/>
              <a:ext cx="31718" cy="60675"/>
            </a:xfrm>
            <a:custGeom>
              <a:avLst/>
              <a:gdLst>
                <a:gd name="connsiteX0" fmla="*/ 13739 w 31718"/>
                <a:gd name="connsiteY0" fmla="*/ 21918 h 60675"/>
                <a:gd name="connsiteX1" fmla="*/ 13739 w 31718"/>
                <a:gd name="connsiteY1" fmla="*/ 45064 h 60675"/>
                <a:gd name="connsiteX2" fmla="*/ 15453 w 31718"/>
                <a:gd name="connsiteY2" fmla="*/ 50207 h 60675"/>
                <a:gd name="connsiteX3" fmla="*/ 20216 w 31718"/>
                <a:gd name="connsiteY3" fmla="*/ 52112 h 60675"/>
                <a:gd name="connsiteX4" fmla="*/ 26120 w 31718"/>
                <a:gd name="connsiteY4" fmla="*/ 49159 h 60675"/>
                <a:gd name="connsiteX5" fmla="*/ 30122 w 31718"/>
                <a:gd name="connsiteY5" fmla="*/ 55922 h 60675"/>
                <a:gd name="connsiteX6" fmla="*/ 18881 w 31718"/>
                <a:gd name="connsiteY6" fmla="*/ 60494 h 60675"/>
                <a:gd name="connsiteX7" fmla="*/ 8500 w 31718"/>
                <a:gd name="connsiteY7" fmla="*/ 56208 h 60675"/>
                <a:gd name="connsiteX8" fmla="*/ 4119 w 31718"/>
                <a:gd name="connsiteY8" fmla="*/ 44778 h 60675"/>
                <a:gd name="connsiteX9" fmla="*/ 4119 w 31718"/>
                <a:gd name="connsiteY9" fmla="*/ 21918 h 60675"/>
                <a:gd name="connsiteX10" fmla="*/ -1597 w 31718"/>
                <a:gd name="connsiteY10" fmla="*/ 21918 h 60675"/>
                <a:gd name="connsiteX11" fmla="*/ -1597 w 31718"/>
                <a:gd name="connsiteY11" fmla="*/ 14203 h 60675"/>
                <a:gd name="connsiteX12" fmla="*/ 4119 w 31718"/>
                <a:gd name="connsiteY12" fmla="*/ 14203 h 60675"/>
                <a:gd name="connsiteX13" fmla="*/ 4119 w 31718"/>
                <a:gd name="connsiteY13" fmla="*/ -180 h 60675"/>
                <a:gd name="connsiteX14" fmla="*/ 13644 w 31718"/>
                <a:gd name="connsiteY14" fmla="*/ -180 h 60675"/>
                <a:gd name="connsiteX15" fmla="*/ 13644 w 31718"/>
                <a:gd name="connsiteY15" fmla="*/ 14203 h 60675"/>
                <a:gd name="connsiteX16" fmla="*/ 25646 w 31718"/>
                <a:gd name="connsiteY16" fmla="*/ 14203 h 60675"/>
                <a:gd name="connsiteX17" fmla="*/ 25646 w 31718"/>
                <a:gd name="connsiteY17" fmla="*/ 21918 h 60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675">
                  <a:moveTo>
                    <a:pt x="13739" y="21918"/>
                  </a:moveTo>
                  <a:lnTo>
                    <a:pt x="13739" y="45064"/>
                  </a:lnTo>
                  <a:cubicBezTo>
                    <a:pt x="13644" y="46930"/>
                    <a:pt x="14214" y="48769"/>
                    <a:pt x="15453" y="50207"/>
                  </a:cubicBezTo>
                  <a:cubicBezTo>
                    <a:pt x="16690" y="51531"/>
                    <a:pt x="18407" y="52236"/>
                    <a:pt x="20216" y="52112"/>
                  </a:cubicBezTo>
                  <a:cubicBezTo>
                    <a:pt x="22502" y="52036"/>
                    <a:pt x="24692" y="50960"/>
                    <a:pt x="26120" y="49159"/>
                  </a:cubicBezTo>
                  <a:lnTo>
                    <a:pt x="30122" y="55922"/>
                  </a:lnTo>
                  <a:cubicBezTo>
                    <a:pt x="27074" y="58818"/>
                    <a:pt x="23074" y="60456"/>
                    <a:pt x="18881" y="60494"/>
                  </a:cubicBezTo>
                  <a:cubicBezTo>
                    <a:pt x="14977" y="60542"/>
                    <a:pt x="11263" y="58999"/>
                    <a:pt x="8500" y="56208"/>
                  </a:cubicBezTo>
                  <a:cubicBezTo>
                    <a:pt x="5452" y="53189"/>
                    <a:pt x="3928" y="49036"/>
                    <a:pt x="4119" y="44778"/>
                  </a:cubicBezTo>
                  <a:lnTo>
                    <a:pt x="4119" y="21918"/>
                  </a:lnTo>
                  <a:lnTo>
                    <a:pt x="-1597" y="21918"/>
                  </a:lnTo>
                  <a:lnTo>
                    <a:pt x="-1597" y="14203"/>
                  </a:lnTo>
                  <a:lnTo>
                    <a:pt x="4119" y="14203"/>
                  </a:lnTo>
                  <a:lnTo>
                    <a:pt x="4119" y="-180"/>
                  </a:lnTo>
                  <a:lnTo>
                    <a:pt x="13644" y="-180"/>
                  </a:lnTo>
                  <a:lnTo>
                    <a:pt x="13644" y="14203"/>
                  </a:lnTo>
                  <a:lnTo>
                    <a:pt x="25646" y="14203"/>
                  </a:lnTo>
                  <a:lnTo>
                    <a:pt x="25646" y="21918"/>
                  </a:lnTo>
                  <a:close/>
                </a:path>
              </a:pathLst>
            </a:custGeom>
            <a:solidFill>
              <a:srgbClr val="6D6E71"/>
            </a:solidFill>
            <a:ln w="9525"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A5406822-B7EF-4B9A-AA52-7DEF14D1C59E}"/>
                </a:ext>
              </a:extLst>
            </p:cNvPr>
            <p:cNvSpPr/>
            <p:nvPr/>
          </p:nvSpPr>
          <p:spPr>
            <a:xfrm>
              <a:off x="9267605" y="1272241"/>
              <a:ext cx="12192" cy="65056"/>
            </a:xfrm>
            <a:custGeom>
              <a:avLst/>
              <a:gdLst>
                <a:gd name="connsiteX0" fmla="*/ 212 w 12192"/>
                <a:gd name="connsiteY0" fmla="*/ 10202 h 65056"/>
                <a:gd name="connsiteX1" fmla="*/ -1597 w 12192"/>
                <a:gd name="connsiteY1" fmla="*/ 5916 h 65056"/>
                <a:gd name="connsiteX2" fmla="*/ 4498 w 12192"/>
                <a:gd name="connsiteY2" fmla="*/ -180 h 65056"/>
                <a:gd name="connsiteX3" fmla="*/ 8784 w 12192"/>
                <a:gd name="connsiteY3" fmla="*/ 1630 h 65056"/>
                <a:gd name="connsiteX4" fmla="*/ 10595 w 12192"/>
                <a:gd name="connsiteY4" fmla="*/ 5916 h 65056"/>
                <a:gd name="connsiteX5" fmla="*/ 4498 w 12192"/>
                <a:gd name="connsiteY5" fmla="*/ 12012 h 65056"/>
                <a:gd name="connsiteX6" fmla="*/ 212 w 12192"/>
                <a:gd name="connsiteY6" fmla="*/ 10202 h 65056"/>
                <a:gd name="connsiteX7" fmla="*/ 9737 w 12192"/>
                <a:gd name="connsiteY7" fmla="*/ 64876 h 65056"/>
                <a:gd name="connsiteX8" fmla="*/ 212 w 12192"/>
                <a:gd name="connsiteY8" fmla="*/ 64876 h 65056"/>
                <a:gd name="connsiteX9" fmla="*/ 212 w 12192"/>
                <a:gd name="connsiteY9" fmla="*/ 19346 h 65056"/>
                <a:gd name="connsiteX10" fmla="*/ 9737 w 12192"/>
                <a:gd name="connsiteY10" fmla="*/ 19346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 h="65056">
                  <a:moveTo>
                    <a:pt x="212" y="10202"/>
                  </a:moveTo>
                  <a:cubicBezTo>
                    <a:pt x="-932" y="9079"/>
                    <a:pt x="-1597" y="7535"/>
                    <a:pt x="-1597" y="5916"/>
                  </a:cubicBezTo>
                  <a:cubicBezTo>
                    <a:pt x="-1501" y="2573"/>
                    <a:pt x="1166" y="-132"/>
                    <a:pt x="4498" y="-180"/>
                  </a:cubicBezTo>
                  <a:cubicBezTo>
                    <a:pt x="6119" y="-189"/>
                    <a:pt x="7642" y="468"/>
                    <a:pt x="8784" y="1630"/>
                  </a:cubicBezTo>
                  <a:cubicBezTo>
                    <a:pt x="9928" y="2744"/>
                    <a:pt x="10595" y="4297"/>
                    <a:pt x="10595" y="5916"/>
                  </a:cubicBezTo>
                  <a:cubicBezTo>
                    <a:pt x="10500" y="9259"/>
                    <a:pt x="7833" y="11964"/>
                    <a:pt x="4498" y="12012"/>
                  </a:cubicBezTo>
                  <a:cubicBezTo>
                    <a:pt x="2880" y="12031"/>
                    <a:pt x="1357" y="11374"/>
                    <a:pt x="212" y="10202"/>
                  </a:cubicBezTo>
                  <a:close/>
                  <a:moveTo>
                    <a:pt x="9737" y="64876"/>
                  </a:moveTo>
                  <a:lnTo>
                    <a:pt x="212" y="64876"/>
                  </a:lnTo>
                  <a:lnTo>
                    <a:pt x="212" y="19346"/>
                  </a:lnTo>
                  <a:lnTo>
                    <a:pt x="9737" y="19346"/>
                  </a:lnTo>
                  <a:close/>
                </a:path>
              </a:pathLst>
            </a:custGeom>
            <a:solidFill>
              <a:srgbClr val="6D6E71"/>
            </a:solidFill>
            <a:ln w="9525"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7BC7983B-AA92-43BA-927B-26A8D41ECB6C}"/>
                </a:ext>
              </a:extLst>
            </p:cNvPr>
            <p:cNvSpPr/>
            <p:nvPr/>
          </p:nvSpPr>
          <p:spPr>
            <a:xfrm>
              <a:off x="9288836" y="1290998"/>
              <a:ext cx="42491" cy="47063"/>
            </a:xfrm>
            <a:custGeom>
              <a:avLst/>
              <a:gdLst>
                <a:gd name="connsiteX0" fmla="*/ 21654 w 42491"/>
                <a:gd name="connsiteY0" fmla="*/ 46881 h 47063"/>
                <a:gd name="connsiteX1" fmla="*/ 5271 w 42491"/>
                <a:gd name="connsiteY1" fmla="*/ 40404 h 47063"/>
                <a:gd name="connsiteX2" fmla="*/ -1587 w 42491"/>
                <a:gd name="connsiteY2" fmla="*/ 23450 h 47063"/>
                <a:gd name="connsiteX3" fmla="*/ 5557 w 42491"/>
                <a:gd name="connsiteY3" fmla="*/ 6400 h 47063"/>
                <a:gd name="connsiteX4" fmla="*/ 22989 w 42491"/>
                <a:gd name="connsiteY4" fmla="*/ -172 h 47063"/>
                <a:gd name="connsiteX5" fmla="*/ 40418 w 42491"/>
                <a:gd name="connsiteY5" fmla="*/ 6972 h 47063"/>
                <a:gd name="connsiteX6" fmla="*/ 34800 w 42491"/>
                <a:gd name="connsiteY6" fmla="*/ 13925 h 47063"/>
                <a:gd name="connsiteX7" fmla="*/ 22798 w 42491"/>
                <a:gd name="connsiteY7" fmla="*/ 8781 h 47063"/>
                <a:gd name="connsiteX8" fmla="*/ 12415 w 42491"/>
                <a:gd name="connsiteY8" fmla="*/ 12782 h 47063"/>
                <a:gd name="connsiteX9" fmla="*/ 8034 w 42491"/>
                <a:gd name="connsiteY9" fmla="*/ 23069 h 47063"/>
                <a:gd name="connsiteX10" fmla="*/ 22893 w 42491"/>
                <a:gd name="connsiteY10" fmla="*/ 38118 h 47063"/>
                <a:gd name="connsiteX11" fmla="*/ 23177 w 42491"/>
                <a:gd name="connsiteY11" fmla="*/ 38118 h 47063"/>
                <a:gd name="connsiteX12" fmla="*/ 35179 w 42491"/>
                <a:gd name="connsiteY12" fmla="*/ 32308 h 47063"/>
                <a:gd name="connsiteX13" fmla="*/ 40895 w 42491"/>
                <a:gd name="connsiteY13" fmla="*/ 38404 h 47063"/>
                <a:gd name="connsiteX14" fmla="*/ 21654 w 42491"/>
                <a:gd name="connsiteY14" fmla="*/ 46881 h 4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491" h="47063">
                  <a:moveTo>
                    <a:pt x="21654" y="46881"/>
                  </a:moveTo>
                  <a:cubicBezTo>
                    <a:pt x="15559" y="46967"/>
                    <a:pt x="9652" y="44643"/>
                    <a:pt x="5271" y="40404"/>
                  </a:cubicBezTo>
                  <a:cubicBezTo>
                    <a:pt x="699" y="35985"/>
                    <a:pt x="-1777" y="29822"/>
                    <a:pt x="-1587" y="23450"/>
                  </a:cubicBezTo>
                  <a:cubicBezTo>
                    <a:pt x="-1777" y="17001"/>
                    <a:pt x="795" y="10772"/>
                    <a:pt x="5557" y="6400"/>
                  </a:cubicBezTo>
                  <a:cubicBezTo>
                    <a:pt x="10320" y="2028"/>
                    <a:pt x="16510" y="-334"/>
                    <a:pt x="22989" y="-172"/>
                  </a:cubicBezTo>
                  <a:cubicBezTo>
                    <a:pt x="29560" y="-296"/>
                    <a:pt x="35846" y="2285"/>
                    <a:pt x="40418" y="6972"/>
                  </a:cubicBezTo>
                  <a:lnTo>
                    <a:pt x="34800" y="13925"/>
                  </a:lnTo>
                  <a:cubicBezTo>
                    <a:pt x="31560" y="10810"/>
                    <a:pt x="27274" y="8981"/>
                    <a:pt x="22798" y="8781"/>
                  </a:cubicBezTo>
                  <a:cubicBezTo>
                    <a:pt x="18987" y="8734"/>
                    <a:pt x="15273" y="10162"/>
                    <a:pt x="12415" y="12782"/>
                  </a:cubicBezTo>
                  <a:cubicBezTo>
                    <a:pt x="9462" y="15392"/>
                    <a:pt x="7938" y="19164"/>
                    <a:pt x="8034" y="23069"/>
                  </a:cubicBezTo>
                  <a:cubicBezTo>
                    <a:pt x="7938" y="31327"/>
                    <a:pt x="14605" y="38061"/>
                    <a:pt x="22893" y="38118"/>
                  </a:cubicBezTo>
                  <a:cubicBezTo>
                    <a:pt x="22989" y="38118"/>
                    <a:pt x="23082" y="38118"/>
                    <a:pt x="23177" y="38118"/>
                  </a:cubicBezTo>
                  <a:cubicBezTo>
                    <a:pt x="27844" y="37890"/>
                    <a:pt x="32132" y="35794"/>
                    <a:pt x="35179" y="32308"/>
                  </a:cubicBezTo>
                  <a:lnTo>
                    <a:pt x="40895" y="38404"/>
                  </a:lnTo>
                  <a:cubicBezTo>
                    <a:pt x="35941" y="43767"/>
                    <a:pt x="28988" y="46834"/>
                    <a:pt x="21654" y="46881"/>
                  </a:cubicBezTo>
                  <a:close/>
                </a:path>
              </a:pathLst>
            </a:custGeom>
            <a:solidFill>
              <a:srgbClr val="6D6E71"/>
            </a:solidFill>
            <a:ln w="9525"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CBC17B57-42FE-461A-87BE-23342869DD72}"/>
                </a:ext>
              </a:extLst>
            </p:cNvPr>
            <p:cNvSpPr/>
            <p:nvPr/>
          </p:nvSpPr>
          <p:spPr>
            <a:xfrm>
              <a:off x="9339994" y="1272241"/>
              <a:ext cx="12192" cy="65056"/>
            </a:xfrm>
            <a:custGeom>
              <a:avLst/>
              <a:gdLst>
                <a:gd name="connsiteX0" fmla="*/ 215 w 12192"/>
                <a:gd name="connsiteY0" fmla="*/ 10202 h 65056"/>
                <a:gd name="connsiteX1" fmla="*/ -1597 w 12192"/>
                <a:gd name="connsiteY1" fmla="*/ 5916 h 65056"/>
                <a:gd name="connsiteX2" fmla="*/ 4501 w 12192"/>
                <a:gd name="connsiteY2" fmla="*/ -180 h 65056"/>
                <a:gd name="connsiteX3" fmla="*/ 8786 w 12192"/>
                <a:gd name="connsiteY3" fmla="*/ 1630 h 65056"/>
                <a:gd name="connsiteX4" fmla="*/ 10595 w 12192"/>
                <a:gd name="connsiteY4" fmla="*/ 5916 h 65056"/>
                <a:gd name="connsiteX5" fmla="*/ 4501 w 12192"/>
                <a:gd name="connsiteY5" fmla="*/ 12012 h 65056"/>
                <a:gd name="connsiteX6" fmla="*/ 215 w 12192"/>
                <a:gd name="connsiteY6" fmla="*/ 10202 h 65056"/>
                <a:gd name="connsiteX7" fmla="*/ 9740 w 12192"/>
                <a:gd name="connsiteY7" fmla="*/ 64876 h 65056"/>
                <a:gd name="connsiteX8" fmla="*/ 215 w 12192"/>
                <a:gd name="connsiteY8" fmla="*/ 64876 h 65056"/>
                <a:gd name="connsiteX9" fmla="*/ 215 w 12192"/>
                <a:gd name="connsiteY9" fmla="*/ 19346 h 65056"/>
                <a:gd name="connsiteX10" fmla="*/ 9740 w 12192"/>
                <a:gd name="connsiteY10" fmla="*/ 19346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 h="65056">
                  <a:moveTo>
                    <a:pt x="215" y="10202"/>
                  </a:moveTo>
                  <a:cubicBezTo>
                    <a:pt x="-929" y="9079"/>
                    <a:pt x="-1597" y="7535"/>
                    <a:pt x="-1597" y="5916"/>
                  </a:cubicBezTo>
                  <a:cubicBezTo>
                    <a:pt x="-1501" y="2573"/>
                    <a:pt x="1166" y="-132"/>
                    <a:pt x="4501" y="-180"/>
                  </a:cubicBezTo>
                  <a:cubicBezTo>
                    <a:pt x="6119" y="-189"/>
                    <a:pt x="7642" y="468"/>
                    <a:pt x="8786" y="1630"/>
                  </a:cubicBezTo>
                  <a:cubicBezTo>
                    <a:pt x="9930" y="2744"/>
                    <a:pt x="10595" y="4297"/>
                    <a:pt x="10595" y="5916"/>
                  </a:cubicBezTo>
                  <a:cubicBezTo>
                    <a:pt x="10500" y="9259"/>
                    <a:pt x="7833" y="11964"/>
                    <a:pt x="4501" y="12012"/>
                  </a:cubicBezTo>
                  <a:cubicBezTo>
                    <a:pt x="2880" y="12031"/>
                    <a:pt x="1357" y="11374"/>
                    <a:pt x="215" y="10202"/>
                  </a:cubicBezTo>
                  <a:close/>
                  <a:moveTo>
                    <a:pt x="9740" y="64876"/>
                  </a:moveTo>
                  <a:lnTo>
                    <a:pt x="215" y="64876"/>
                  </a:lnTo>
                  <a:lnTo>
                    <a:pt x="215" y="19346"/>
                  </a:lnTo>
                  <a:lnTo>
                    <a:pt x="9740" y="19346"/>
                  </a:lnTo>
                  <a:close/>
                </a:path>
              </a:pathLst>
            </a:custGeom>
            <a:solidFill>
              <a:srgbClr val="6D6E71"/>
            </a:solidFill>
            <a:ln w="9525"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A6C9A85C-F04B-47C6-B097-9D05590BE1CB}"/>
                </a:ext>
              </a:extLst>
            </p:cNvPr>
            <p:cNvSpPr/>
            <p:nvPr/>
          </p:nvSpPr>
          <p:spPr>
            <a:xfrm>
              <a:off x="9364760" y="1291004"/>
              <a:ext cx="46599" cy="62961"/>
            </a:xfrm>
            <a:custGeom>
              <a:avLst/>
              <a:gdLst>
                <a:gd name="connsiteX0" fmla="*/ 22788 w 46599"/>
                <a:gd name="connsiteY0" fmla="*/ -179 h 62961"/>
                <a:gd name="connsiteX1" fmla="*/ 38503 w 46599"/>
                <a:gd name="connsiteY1" fmla="*/ 6203 h 62961"/>
                <a:gd name="connsiteX2" fmla="*/ 44979 w 46599"/>
                <a:gd name="connsiteY2" fmla="*/ 23062 h 62961"/>
                <a:gd name="connsiteX3" fmla="*/ 38503 w 46599"/>
                <a:gd name="connsiteY3" fmla="*/ 40207 h 62961"/>
                <a:gd name="connsiteX4" fmla="*/ 23453 w 46599"/>
                <a:gd name="connsiteY4" fmla="*/ 46875 h 62961"/>
                <a:gd name="connsiteX5" fmla="*/ 7928 w 46599"/>
                <a:gd name="connsiteY5" fmla="*/ 39255 h 62961"/>
                <a:gd name="connsiteX6" fmla="*/ 7928 w 46599"/>
                <a:gd name="connsiteY6" fmla="*/ 62781 h 62961"/>
                <a:gd name="connsiteX7" fmla="*/ -1597 w 46599"/>
                <a:gd name="connsiteY7" fmla="*/ 62781 h 62961"/>
                <a:gd name="connsiteX8" fmla="*/ -1597 w 46599"/>
                <a:gd name="connsiteY8" fmla="*/ 583 h 62961"/>
                <a:gd name="connsiteX9" fmla="*/ 7928 w 46599"/>
                <a:gd name="connsiteY9" fmla="*/ 583 h 62961"/>
                <a:gd name="connsiteX10" fmla="*/ 7928 w 46599"/>
                <a:gd name="connsiteY10" fmla="*/ 8489 h 62961"/>
                <a:gd name="connsiteX11" fmla="*/ 22788 w 46599"/>
                <a:gd name="connsiteY11" fmla="*/ -179 h 62961"/>
                <a:gd name="connsiteX12" fmla="*/ 7738 w 46599"/>
                <a:gd name="connsiteY12" fmla="*/ 23443 h 62961"/>
                <a:gd name="connsiteX13" fmla="*/ 11737 w 46599"/>
                <a:gd name="connsiteY13" fmla="*/ 34111 h 62961"/>
                <a:gd name="connsiteX14" fmla="*/ 21262 w 46599"/>
                <a:gd name="connsiteY14" fmla="*/ 38302 h 62961"/>
                <a:gd name="connsiteX15" fmla="*/ 30787 w 46599"/>
                <a:gd name="connsiteY15" fmla="*/ 34111 h 62961"/>
                <a:gd name="connsiteX16" fmla="*/ 34980 w 46599"/>
                <a:gd name="connsiteY16" fmla="*/ 23443 h 62961"/>
                <a:gd name="connsiteX17" fmla="*/ 30883 w 46599"/>
                <a:gd name="connsiteY17" fmla="*/ 12585 h 62961"/>
                <a:gd name="connsiteX18" fmla="*/ 21358 w 46599"/>
                <a:gd name="connsiteY18" fmla="*/ 8298 h 62961"/>
                <a:gd name="connsiteX19" fmla="*/ 11833 w 46599"/>
                <a:gd name="connsiteY19" fmla="*/ 12585 h 62961"/>
                <a:gd name="connsiteX20" fmla="*/ 7833 w 46599"/>
                <a:gd name="connsiteY20" fmla="*/ 23443 h 62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99" h="62961">
                  <a:moveTo>
                    <a:pt x="22788" y="-179"/>
                  </a:moveTo>
                  <a:cubicBezTo>
                    <a:pt x="28692" y="-236"/>
                    <a:pt x="34313" y="2060"/>
                    <a:pt x="38503" y="6203"/>
                  </a:cubicBezTo>
                  <a:cubicBezTo>
                    <a:pt x="42884" y="10680"/>
                    <a:pt x="45265" y="16785"/>
                    <a:pt x="44979" y="23062"/>
                  </a:cubicBezTo>
                  <a:cubicBezTo>
                    <a:pt x="45265" y="29415"/>
                    <a:pt x="42884" y="35606"/>
                    <a:pt x="38503" y="40207"/>
                  </a:cubicBezTo>
                  <a:cubicBezTo>
                    <a:pt x="34694" y="44465"/>
                    <a:pt x="29169" y="46893"/>
                    <a:pt x="23453" y="46875"/>
                  </a:cubicBezTo>
                  <a:cubicBezTo>
                    <a:pt x="17453" y="46741"/>
                    <a:pt x="11737" y="43950"/>
                    <a:pt x="7928" y="39255"/>
                  </a:cubicBezTo>
                  <a:lnTo>
                    <a:pt x="7928" y="62781"/>
                  </a:lnTo>
                  <a:lnTo>
                    <a:pt x="-1597" y="62781"/>
                  </a:lnTo>
                  <a:lnTo>
                    <a:pt x="-1597" y="583"/>
                  </a:lnTo>
                  <a:lnTo>
                    <a:pt x="7928" y="583"/>
                  </a:lnTo>
                  <a:lnTo>
                    <a:pt x="7928" y="8489"/>
                  </a:lnTo>
                  <a:cubicBezTo>
                    <a:pt x="10977" y="3174"/>
                    <a:pt x="16690" y="-122"/>
                    <a:pt x="22788" y="-179"/>
                  </a:cubicBezTo>
                  <a:close/>
                  <a:moveTo>
                    <a:pt x="7738" y="23443"/>
                  </a:moveTo>
                  <a:cubicBezTo>
                    <a:pt x="7547" y="27396"/>
                    <a:pt x="8977" y="31244"/>
                    <a:pt x="11737" y="34111"/>
                  </a:cubicBezTo>
                  <a:cubicBezTo>
                    <a:pt x="14119" y="36807"/>
                    <a:pt x="17644" y="38331"/>
                    <a:pt x="21262" y="38302"/>
                  </a:cubicBezTo>
                  <a:cubicBezTo>
                    <a:pt x="24883" y="38235"/>
                    <a:pt x="28311" y="36721"/>
                    <a:pt x="30787" y="34111"/>
                  </a:cubicBezTo>
                  <a:cubicBezTo>
                    <a:pt x="33645" y="31320"/>
                    <a:pt x="35171" y="27434"/>
                    <a:pt x="34980" y="23443"/>
                  </a:cubicBezTo>
                  <a:cubicBezTo>
                    <a:pt x="35075" y="19424"/>
                    <a:pt x="33645" y="15518"/>
                    <a:pt x="30883" y="12585"/>
                  </a:cubicBezTo>
                  <a:cubicBezTo>
                    <a:pt x="28406" y="9899"/>
                    <a:pt x="24978" y="8346"/>
                    <a:pt x="21358" y="8298"/>
                  </a:cubicBezTo>
                  <a:cubicBezTo>
                    <a:pt x="17739" y="8270"/>
                    <a:pt x="14214" y="9832"/>
                    <a:pt x="11833" y="12585"/>
                  </a:cubicBezTo>
                  <a:cubicBezTo>
                    <a:pt x="9165" y="15547"/>
                    <a:pt x="7738" y="19443"/>
                    <a:pt x="7833" y="23443"/>
                  </a:cubicBezTo>
                  <a:close/>
                </a:path>
              </a:pathLst>
            </a:custGeom>
            <a:solidFill>
              <a:srgbClr val="6D6E71"/>
            </a:solidFill>
            <a:ln w="9525"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76A9EC78-3EF2-4EC5-B7AD-028DD378EC97}"/>
                </a:ext>
              </a:extLst>
            </p:cNvPr>
            <p:cNvSpPr/>
            <p:nvPr/>
          </p:nvSpPr>
          <p:spPr>
            <a:xfrm>
              <a:off x="9418738" y="1291184"/>
              <a:ext cx="40368" cy="46890"/>
            </a:xfrm>
            <a:custGeom>
              <a:avLst/>
              <a:gdLst>
                <a:gd name="connsiteX0" fmla="*/ 38627 w 40368"/>
                <a:gd name="connsiteY0" fmla="*/ 45934 h 46890"/>
                <a:gd name="connsiteX1" fmla="*/ 30055 w 40368"/>
                <a:gd name="connsiteY1" fmla="*/ 45934 h 46890"/>
                <a:gd name="connsiteX2" fmla="*/ 30055 w 40368"/>
                <a:gd name="connsiteY2" fmla="*/ 39933 h 46890"/>
                <a:gd name="connsiteX3" fmla="*/ 14814 w 40368"/>
                <a:gd name="connsiteY3" fmla="*/ 46695 h 46890"/>
                <a:gd name="connsiteX4" fmla="*/ 3099 w 40368"/>
                <a:gd name="connsiteY4" fmla="*/ 42600 h 46890"/>
                <a:gd name="connsiteX5" fmla="*/ -1569 w 40368"/>
                <a:gd name="connsiteY5" fmla="*/ 31836 h 46890"/>
                <a:gd name="connsiteX6" fmla="*/ 3385 w 40368"/>
                <a:gd name="connsiteY6" fmla="*/ 21835 h 46890"/>
                <a:gd name="connsiteX7" fmla="*/ 16816 w 40368"/>
                <a:gd name="connsiteY7" fmla="*/ 18501 h 46890"/>
                <a:gd name="connsiteX8" fmla="*/ 29292 w 40368"/>
                <a:gd name="connsiteY8" fmla="*/ 18501 h 46890"/>
                <a:gd name="connsiteX9" fmla="*/ 29292 w 40368"/>
                <a:gd name="connsiteY9" fmla="*/ 16787 h 46890"/>
                <a:gd name="connsiteX10" fmla="*/ 19102 w 40368"/>
                <a:gd name="connsiteY10" fmla="*/ 7262 h 46890"/>
                <a:gd name="connsiteX11" fmla="*/ 5957 w 40368"/>
                <a:gd name="connsiteY11" fmla="*/ 11929 h 46890"/>
                <a:gd name="connsiteX12" fmla="*/ 1480 w 40368"/>
                <a:gd name="connsiteY12" fmla="*/ 6500 h 46890"/>
                <a:gd name="connsiteX13" fmla="*/ 20530 w 40368"/>
                <a:gd name="connsiteY13" fmla="*/ -168 h 46890"/>
                <a:gd name="connsiteX14" fmla="*/ 33673 w 40368"/>
                <a:gd name="connsiteY14" fmla="*/ 3928 h 46890"/>
                <a:gd name="connsiteX15" fmla="*/ 38722 w 40368"/>
                <a:gd name="connsiteY15" fmla="*/ 16787 h 46890"/>
                <a:gd name="connsiteX16" fmla="*/ 29102 w 40368"/>
                <a:gd name="connsiteY16" fmla="*/ 28979 h 46890"/>
                <a:gd name="connsiteX17" fmla="*/ 29102 w 40368"/>
                <a:gd name="connsiteY17" fmla="*/ 25550 h 46890"/>
                <a:gd name="connsiteX18" fmla="*/ 18244 w 40368"/>
                <a:gd name="connsiteY18" fmla="*/ 25550 h 46890"/>
                <a:gd name="connsiteX19" fmla="*/ 7861 w 40368"/>
                <a:gd name="connsiteY19" fmla="*/ 32027 h 46890"/>
                <a:gd name="connsiteX20" fmla="*/ 10433 w 40368"/>
                <a:gd name="connsiteY20" fmla="*/ 37170 h 46890"/>
                <a:gd name="connsiteX21" fmla="*/ 17577 w 40368"/>
                <a:gd name="connsiteY21" fmla="*/ 38885 h 46890"/>
                <a:gd name="connsiteX22" fmla="*/ 25674 w 40368"/>
                <a:gd name="connsiteY22" fmla="*/ 36313 h 46890"/>
                <a:gd name="connsiteX23" fmla="*/ 29102 w 40368"/>
                <a:gd name="connsiteY23" fmla="*/ 28979 h 4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368" h="46890">
                  <a:moveTo>
                    <a:pt x="38627" y="45934"/>
                  </a:moveTo>
                  <a:lnTo>
                    <a:pt x="30055" y="45934"/>
                  </a:lnTo>
                  <a:lnTo>
                    <a:pt x="30055" y="39933"/>
                  </a:lnTo>
                  <a:cubicBezTo>
                    <a:pt x="26246" y="44409"/>
                    <a:pt x="20625" y="46905"/>
                    <a:pt x="14814" y="46695"/>
                  </a:cubicBezTo>
                  <a:cubicBezTo>
                    <a:pt x="10528" y="46876"/>
                    <a:pt x="6338" y="45409"/>
                    <a:pt x="3099" y="42600"/>
                  </a:cubicBezTo>
                  <a:cubicBezTo>
                    <a:pt x="-43" y="39933"/>
                    <a:pt x="-1759" y="35951"/>
                    <a:pt x="-1569" y="31836"/>
                  </a:cubicBezTo>
                  <a:cubicBezTo>
                    <a:pt x="-1855" y="27855"/>
                    <a:pt x="52" y="24045"/>
                    <a:pt x="3385" y="21835"/>
                  </a:cubicBezTo>
                  <a:cubicBezTo>
                    <a:pt x="7387" y="19397"/>
                    <a:pt x="12149" y="18235"/>
                    <a:pt x="16816" y="18501"/>
                  </a:cubicBezTo>
                  <a:lnTo>
                    <a:pt x="29292" y="18501"/>
                  </a:lnTo>
                  <a:lnTo>
                    <a:pt x="29292" y="16787"/>
                  </a:lnTo>
                  <a:cubicBezTo>
                    <a:pt x="29292" y="10691"/>
                    <a:pt x="25865" y="7262"/>
                    <a:pt x="19102" y="7262"/>
                  </a:cubicBezTo>
                  <a:cubicBezTo>
                    <a:pt x="14340" y="7433"/>
                    <a:pt x="9768" y="9062"/>
                    <a:pt x="5957" y="11929"/>
                  </a:cubicBezTo>
                  <a:lnTo>
                    <a:pt x="1480" y="6500"/>
                  </a:lnTo>
                  <a:cubicBezTo>
                    <a:pt x="6815" y="2118"/>
                    <a:pt x="13577" y="-244"/>
                    <a:pt x="20530" y="-168"/>
                  </a:cubicBezTo>
                  <a:cubicBezTo>
                    <a:pt x="25293" y="-330"/>
                    <a:pt x="29864" y="1118"/>
                    <a:pt x="33673" y="3928"/>
                  </a:cubicBezTo>
                  <a:cubicBezTo>
                    <a:pt x="37294" y="7186"/>
                    <a:pt x="39103" y="11948"/>
                    <a:pt x="38722" y="16787"/>
                  </a:cubicBezTo>
                  <a:close/>
                  <a:moveTo>
                    <a:pt x="29102" y="28979"/>
                  </a:moveTo>
                  <a:lnTo>
                    <a:pt x="29102" y="25550"/>
                  </a:lnTo>
                  <a:lnTo>
                    <a:pt x="18244" y="25550"/>
                  </a:lnTo>
                  <a:cubicBezTo>
                    <a:pt x="11386" y="25550"/>
                    <a:pt x="7861" y="27741"/>
                    <a:pt x="7861" y="32027"/>
                  </a:cubicBezTo>
                  <a:cubicBezTo>
                    <a:pt x="7766" y="34075"/>
                    <a:pt x="8719" y="36018"/>
                    <a:pt x="10433" y="37170"/>
                  </a:cubicBezTo>
                  <a:cubicBezTo>
                    <a:pt x="12624" y="38428"/>
                    <a:pt x="15100" y="39028"/>
                    <a:pt x="17577" y="38885"/>
                  </a:cubicBezTo>
                  <a:cubicBezTo>
                    <a:pt x="20530" y="38952"/>
                    <a:pt x="23293" y="38047"/>
                    <a:pt x="25674" y="36313"/>
                  </a:cubicBezTo>
                  <a:cubicBezTo>
                    <a:pt x="28055" y="34646"/>
                    <a:pt x="29292" y="31855"/>
                    <a:pt x="29102" y="28979"/>
                  </a:cubicBezTo>
                  <a:close/>
                </a:path>
              </a:pathLst>
            </a:custGeom>
            <a:solidFill>
              <a:srgbClr val="6D6E71"/>
            </a:solidFill>
            <a:ln w="9525"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87894874-EA95-43B6-B355-5B90806D8C76}"/>
                </a:ext>
              </a:extLst>
            </p:cNvPr>
            <p:cNvSpPr/>
            <p:nvPr/>
          </p:nvSpPr>
          <p:spPr>
            <a:xfrm>
              <a:off x="9472488" y="1290991"/>
              <a:ext cx="41939" cy="46305"/>
            </a:xfrm>
            <a:custGeom>
              <a:avLst/>
              <a:gdLst>
                <a:gd name="connsiteX0" fmla="*/ 7928 w 41939"/>
                <a:gd name="connsiteY0" fmla="*/ 21456 h 46305"/>
                <a:gd name="connsiteX1" fmla="*/ 7928 w 41939"/>
                <a:gd name="connsiteY1" fmla="*/ 46126 h 46305"/>
                <a:gd name="connsiteX2" fmla="*/ -1597 w 41939"/>
                <a:gd name="connsiteY2" fmla="*/ 46126 h 46305"/>
                <a:gd name="connsiteX3" fmla="*/ -1597 w 41939"/>
                <a:gd name="connsiteY3" fmla="*/ 596 h 46305"/>
                <a:gd name="connsiteX4" fmla="*/ 7928 w 41939"/>
                <a:gd name="connsiteY4" fmla="*/ 596 h 46305"/>
                <a:gd name="connsiteX5" fmla="*/ 7928 w 41939"/>
                <a:gd name="connsiteY5" fmla="*/ 8883 h 46305"/>
                <a:gd name="connsiteX6" fmla="*/ 14309 w 41939"/>
                <a:gd name="connsiteY6" fmla="*/ 2311 h 46305"/>
                <a:gd name="connsiteX7" fmla="*/ 23071 w 41939"/>
                <a:gd name="connsiteY7" fmla="*/ -166 h 46305"/>
                <a:gd name="connsiteX8" fmla="*/ 35550 w 41939"/>
                <a:gd name="connsiteY8" fmla="*/ 4597 h 46305"/>
                <a:gd name="connsiteX9" fmla="*/ 40312 w 41939"/>
                <a:gd name="connsiteY9" fmla="*/ 18217 h 46305"/>
                <a:gd name="connsiteX10" fmla="*/ 40312 w 41939"/>
                <a:gd name="connsiteY10" fmla="*/ 46126 h 46305"/>
                <a:gd name="connsiteX11" fmla="*/ 30787 w 41939"/>
                <a:gd name="connsiteY11" fmla="*/ 46126 h 46305"/>
                <a:gd name="connsiteX12" fmla="*/ 30787 w 41939"/>
                <a:gd name="connsiteY12" fmla="*/ 21170 h 46305"/>
                <a:gd name="connsiteX13" fmla="*/ 20311 w 41939"/>
                <a:gd name="connsiteY13" fmla="*/ 8502 h 46305"/>
                <a:gd name="connsiteX14" fmla="*/ 11642 w 41939"/>
                <a:gd name="connsiteY14" fmla="*/ 11836 h 46305"/>
                <a:gd name="connsiteX15" fmla="*/ 7928 w 41939"/>
                <a:gd name="connsiteY15" fmla="*/ 21456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39" h="46305">
                  <a:moveTo>
                    <a:pt x="7928" y="21456"/>
                  </a:moveTo>
                  <a:lnTo>
                    <a:pt x="7928" y="46126"/>
                  </a:lnTo>
                  <a:lnTo>
                    <a:pt x="-1597" y="46126"/>
                  </a:lnTo>
                  <a:lnTo>
                    <a:pt x="-1597" y="596"/>
                  </a:lnTo>
                  <a:lnTo>
                    <a:pt x="7928" y="596"/>
                  </a:lnTo>
                  <a:lnTo>
                    <a:pt x="7928" y="8883"/>
                  </a:lnTo>
                  <a:cubicBezTo>
                    <a:pt x="9356" y="6130"/>
                    <a:pt x="11642" y="3844"/>
                    <a:pt x="14309" y="2311"/>
                  </a:cubicBezTo>
                  <a:cubicBezTo>
                    <a:pt x="16976" y="691"/>
                    <a:pt x="20025" y="-166"/>
                    <a:pt x="23071" y="-166"/>
                  </a:cubicBezTo>
                  <a:cubicBezTo>
                    <a:pt x="27739" y="-356"/>
                    <a:pt x="32217" y="1368"/>
                    <a:pt x="35550" y="4597"/>
                  </a:cubicBezTo>
                  <a:cubicBezTo>
                    <a:pt x="38884" y="8302"/>
                    <a:pt x="40598" y="13217"/>
                    <a:pt x="40312" y="18217"/>
                  </a:cubicBezTo>
                  <a:lnTo>
                    <a:pt x="40312" y="46126"/>
                  </a:lnTo>
                  <a:lnTo>
                    <a:pt x="30787" y="46126"/>
                  </a:lnTo>
                  <a:lnTo>
                    <a:pt x="30787" y="21170"/>
                  </a:lnTo>
                  <a:cubicBezTo>
                    <a:pt x="30787" y="12693"/>
                    <a:pt x="27264" y="8502"/>
                    <a:pt x="20311" y="8502"/>
                  </a:cubicBezTo>
                  <a:cubicBezTo>
                    <a:pt x="17072" y="8474"/>
                    <a:pt x="14023" y="9664"/>
                    <a:pt x="11642" y="11836"/>
                  </a:cubicBezTo>
                  <a:cubicBezTo>
                    <a:pt x="9070" y="14360"/>
                    <a:pt x="7738" y="17865"/>
                    <a:pt x="7928" y="21456"/>
                  </a:cubicBezTo>
                  <a:close/>
                </a:path>
              </a:pathLst>
            </a:custGeom>
            <a:solidFill>
              <a:srgbClr val="6D6E71"/>
            </a:solidFill>
            <a:ln w="9525"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A8D094AA-6B16-4046-8BD8-5B43FA6AF6EC}"/>
                </a:ext>
              </a:extLst>
            </p:cNvPr>
            <p:cNvSpPr/>
            <p:nvPr/>
          </p:nvSpPr>
          <p:spPr>
            <a:xfrm>
              <a:off x="9524208" y="1277385"/>
              <a:ext cx="31718" cy="60676"/>
            </a:xfrm>
            <a:custGeom>
              <a:avLst/>
              <a:gdLst>
                <a:gd name="connsiteX0" fmla="*/ 13739 w 31718"/>
                <a:gd name="connsiteY0" fmla="*/ 21918 h 60676"/>
                <a:gd name="connsiteX1" fmla="*/ 13739 w 31718"/>
                <a:gd name="connsiteY1" fmla="*/ 45064 h 60676"/>
                <a:gd name="connsiteX2" fmla="*/ 15453 w 31718"/>
                <a:gd name="connsiteY2" fmla="*/ 50207 h 60676"/>
                <a:gd name="connsiteX3" fmla="*/ 20311 w 31718"/>
                <a:gd name="connsiteY3" fmla="*/ 52112 h 60676"/>
                <a:gd name="connsiteX4" fmla="*/ 26215 w 31718"/>
                <a:gd name="connsiteY4" fmla="*/ 49159 h 60676"/>
                <a:gd name="connsiteX5" fmla="*/ 30122 w 31718"/>
                <a:gd name="connsiteY5" fmla="*/ 55922 h 60676"/>
                <a:gd name="connsiteX6" fmla="*/ 18976 w 31718"/>
                <a:gd name="connsiteY6" fmla="*/ 60494 h 60676"/>
                <a:gd name="connsiteX7" fmla="*/ 8500 w 31718"/>
                <a:gd name="connsiteY7" fmla="*/ 56208 h 60676"/>
                <a:gd name="connsiteX8" fmla="*/ 4214 w 31718"/>
                <a:gd name="connsiteY8" fmla="*/ 44778 h 60676"/>
                <a:gd name="connsiteX9" fmla="*/ 4214 w 31718"/>
                <a:gd name="connsiteY9" fmla="*/ 21918 h 60676"/>
                <a:gd name="connsiteX10" fmla="*/ -1597 w 31718"/>
                <a:gd name="connsiteY10" fmla="*/ 21918 h 60676"/>
                <a:gd name="connsiteX11" fmla="*/ -1597 w 31718"/>
                <a:gd name="connsiteY11" fmla="*/ 14203 h 60676"/>
                <a:gd name="connsiteX12" fmla="*/ 4214 w 31718"/>
                <a:gd name="connsiteY12" fmla="*/ 14203 h 60676"/>
                <a:gd name="connsiteX13" fmla="*/ 4214 w 31718"/>
                <a:gd name="connsiteY13" fmla="*/ -180 h 60676"/>
                <a:gd name="connsiteX14" fmla="*/ 13739 w 31718"/>
                <a:gd name="connsiteY14" fmla="*/ -180 h 60676"/>
                <a:gd name="connsiteX15" fmla="*/ 13739 w 31718"/>
                <a:gd name="connsiteY15" fmla="*/ 14203 h 60676"/>
                <a:gd name="connsiteX16" fmla="*/ 25741 w 31718"/>
                <a:gd name="connsiteY16" fmla="*/ 14203 h 60676"/>
                <a:gd name="connsiteX17" fmla="*/ 25741 w 31718"/>
                <a:gd name="connsiteY17" fmla="*/ 21918 h 6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676">
                  <a:moveTo>
                    <a:pt x="13739" y="21918"/>
                  </a:moveTo>
                  <a:lnTo>
                    <a:pt x="13739" y="45064"/>
                  </a:lnTo>
                  <a:cubicBezTo>
                    <a:pt x="13644" y="46930"/>
                    <a:pt x="14214" y="48769"/>
                    <a:pt x="15453" y="50207"/>
                  </a:cubicBezTo>
                  <a:cubicBezTo>
                    <a:pt x="16690" y="51550"/>
                    <a:pt x="18502" y="52255"/>
                    <a:pt x="20311" y="52112"/>
                  </a:cubicBezTo>
                  <a:cubicBezTo>
                    <a:pt x="22597" y="51998"/>
                    <a:pt x="24788" y="50931"/>
                    <a:pt x="26215" y="49159"/>
                  </a:cubicBezTo>
                  <a:lnTo>
                    <a:pt x="30122" y="55922"/>
                  </a:lnTo>
                  <a:cubicBezTo>
                    <a:pt x="27169" y="58827"/>
                    <a:pt x="23169" y="60466"/>
                    <a:pt x="18976" y="60494"/>
                  </a:cubicBezTo>
                  <a:cubicBezTo>
                    <a:pt x="15072" y="60570"/>
                    <a:pt x="11263" y="59018"/>
                    <a:pt x="8500" y="56208"/>
                  </a:cubicBezTo>
                  <a:cubicBezTo>
                    <a:pt x="5547" y="53150"/>
                    <a:pt x="4024" y="49017"/>
                    <a:pt x="4214" y="44778"/>
                  </a:cubicBezTo>
                  <a:lnTo>
                    <a:pt x="4214" y="21918"/>
                  </a:lnTo>
                  <a:lnTo>
                    <a:pt x="-1597" y="21918"/>
                  </a:lnTo>
                  <a:lnTo>
                    <a:pt x="-1597" y="14203"/>
                  </a:lnTo>
                  <a:lnTo>
                    <a:pt x="4214" y="14203"/>
                  </a:lnTo>
                  <a:lnTo>
                    <a:pt x="4214" y="-180"/>
                  </a:lnTo>
                  <a:lnTo>
                    <a:pt x="13739" y="-180"/>
                  </a:lnTo>
                  <a:lnTo>
                    <a:pt x="13739" y="14203"/>
                  </a:lnTo>
                  <a:lnTo>
                    <a:pt x="25741" y="14203"/>
                  </a:lnTo>
                  <a:lnTo>
                    <a:pt x="25741" y="21918"/>
                  </a:lnTo>
                  <a:close/>
                </a:path>
              </a:pathLst>
            </a:custGeom>
            <a:solidFill>
              <a:srgbClr val="6D6E71"/>
            </a:solidFill>
            <a:ln w="9525"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CBF63B23-5E18-4CA8-AF25-083B32B2B3E4}"/>
                </a:ext>
              </a:extLst>
            </p:cNvPr>
            <p:cNvSpPr/>
            <p:nvPr/>
          </p:nvSpPr>
          <p:spPr>
            <a:xfrm>
              <a:off x="9559450" y="1291368"/>
              <a:ext cx="36591" cy="46705"/>
            </a:xfrm>
            <a:custGeom>
              <a:avLst/>
              <a:gdLst>
                <a:gd name="connsiteX0" fmla="*/ 34980 w 36591"/>
                <a:gd name="connsiteY0" fmla="*/ 32129 h 46705"/>
                <a:gd name="connsiteX1" fmla="*/ 30313 w 36591"/>
                <a:gd name="connsiteY1" fmla="*/ 42606 h 46705"/>
                <a:gd name="connsiteX2" fmla="*/ 18216 w 36591"/>
                <a:gd name="connsiteY2" fmla="*/ 46511 h 46705"/>
                <a:gd name="connsiteX3" fmla="*/ -1597 w 36591"/>
                <a:gd name="connsiteY3" fmla="*/ 39653 h 46705"/>
                <a:gd name="connsiteX4" fmla="*/ 3070 w 36591"/>
                <a:gd name="connsiteY4" fmla="*/ 32129 h 46705"/>
                <a:gd name="connsiteX5" fmla="*/ 18502 w 36591"/>
                <a:gd name="connsiteY5" fmla="*/ 38129 h 46705"/>
                <a:gd name="connsiteX6" fmla="*/ 23646 w 36591"/>
                <a:gd name="connsiteY6" fmla="*/ 36701 h 46705"/>
                <a:gd name="connsiteX7" fmla="*/ 25455 w 36591"/>
                <a:gd name="connsiteY7" fmla="*/ 32891 h 46705"/>
                <a:gd name="connsiteX8" fmla="*/ 16407 w 36591"/>
                <a:gd name="connsiteY8" fmla="*/ 26700 h 46705"/>
                <a:gd name="connsiteX9" fmla="*/ 15358 w 36591"/>
                <a:gd name="connsiteY9" fmla="*/ 26700 h 46705"/>
                <a:gd name="connsiteX10" fmla="*/ 1166 w 36591"/>
                <a:gd name="connsiteY10" fmla="*/ 13841 h 46705"/>
                <a:gd name="connsiteX11" fmla="*/ 6119 w 36591"/>
                <a:gd name="connsiteY11" fmla="*/ 3744 h 46705"/>
                <a:gd name="connsiteX12" fmla="*/ 18883 w 36591"/>
                <a:gd name="connsiteY12" fmla="*/ -161 h 46705"/>
                <a:gd name="connsiteX13" fmla="*/ 33836 w 36591"/>
                <a:gd name="connsiteY13" fmla="*/ 4506 h 46705"/>
                <a:gd name="connsiteX14" fmla="*/ 30218 w 36591"/>
                <a:gd name="connsiteY14" fmla="*/ 11650 h 46705"/>
                <a:gd name="connsiteX15" fmla="*/ 18121 w 36591"/>
                <a:gd name="connsiteY15" fmla="*/ 7935 h 46705"/>
                <a:gd name="connsiteX16" fmla="*/ 12595 w 36591"/>
                <a:gd name="connsiteY16" fmla="*/ 9173 h 46705"/>
                <a:gd name="connsiteX17" fmla="*/ 10405 w 36591"/>
                <a:gd name="connsiteY17" fmla="*/ 12888 h 46705"/>
                <a:gd name="connsiteX18" fmla="*/ 12691 w 36591"/>
                <a:gd name="connsiteY18" fmla="*/ 16127 h 46705"/>
                <a:gd name="connsiteX19" fmla="*/ 16976 w 36591"/>
                <a:gd name="connsiteY19" fmla="*/ 17651 h 46705"/>
                <a:gd name="connsiteX20" fmla="*/ 21930 w 36591"/>
                <a:gd name="connsiteY20" fmla="*/ 18984 h 46705"/>
                <a:gd name="connsiteX21" fmla="*/ 26027 w 36591"/>
                <a:gd name="connsiteY21" fmla="*/ 20508 h 46705"/>
                <a:gd name="connsiteX22" fmla="*/ 30408 w 36591"/>
                <a:gd name="connsiteY22" fmla="*/ 22985 h 46705"/>
                <a:gd name="connsiteX23" fmla="*/ 34980 w 36591"/>
                <a:gd name="connsiteY23" fmla="*/ 32129 h 4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591" h="46705">
                  <a:moveTo>
                    <a:pt x="34980" y="32129"/>
                  </a:moveTo>
                  <a:cubicBezTo>
                    <a:pt x="35171" y="36158"/>
                    <a:pt x="33455" y="40035"/>
                    <a:pt x="30313" y="42606"/>
                  </a:cubicBezTo>
                  <a:cubicBezTo>
                    <a:pt x="26883" y="45302"/>
                    <a:pt x="22597" y="46683"/>
                    <a:pt x="18216" y="46511"/>
                  </a:cubicBezTo>
                  <a:cubicBezTo>
                    <a:pt x="11072" y="46368"/>
                    <a:pt x="4119" y="43968"/>
                    <a:pt x="-1597" y="39653"/>
                  </a:cubicBezTo>
                  <a:lnTo>
                    <a:pt x="3070" y="32129"/>
                  </a:lnTo>
                  <a:cubicBezTo>
                    <a:pt x="7451" y="35758"/>
                    <a:pt x="12881" y="37863"/>
                    <a:pt x="18502" y="38129"/>
                  </a:cubicBezTo>
                  <a:cubicBezTo>
                    <a:pt x="20311" y="38215"/>
                    <a:pt x="22120" y="37720"/>
                    <a:pt x="23646" y="36701"/>
                  </a:cubicBezTo>
                  <a:cubicBezTo>
                    <a:pt x="24788" y="35786"/>
                    <a:pt x="25455" y="34377"/>
                    <a:pt x="25455" y="32891"/>
                  </a:cubicBezTo>
                  <a:cubicBezTo>
                    <a:pt x="25455" y="30605"/>
                    <a:pt x="22502" y="28509"/>
                    <a:pt x="16407" y="26700"/>
                  </a:cubicBezTo>
                  <a:lnTo>
                    <a:pt x="15358" y="26700"/>
                  </a:lnTo>
                  <a:cubicBezTo>
                    <a:pt x="5833" y="24128"/>
                    <a:pt x="1166" y="19842"/>
                    <a:pt x="1166" y="13841"/>
                  </a:cubicBezTo>
                  <a:cubicBezTo>
                    <a:pt x="1070" y="9859"/>
                    <a:pt x="2880" y="6068"/>
                    <a:pt x="6119" y="3744"/>
                  </a:cubicBezTo>
                  <a:cubicBezTo>
                    <a:pt x="9833" y="1020"/>
                    <a:pt x="14312" y="-361"/>
                    <a:pt x="18883" y="-161"/>
                  </a:cubicBezTo>
                  <a:cubicBezTo>
                    <a:pt x="24216" y="-104"/>
                    <a:pt x="29455" y="1515"/>
                    <a:pt x="33836" y="4506"/>
                  </a:cubicBezTo>
                  <a:lnTo>
                    <a:pt x="30218" y="11650"/>
                  </a:lnTo>
                  <a:cubicBezTo>
                    <a:pt x="26692" y="9221"/>
                    <a:pt x="22406" y="7926"/>
                    <a:pt x="18121" y="7935"/>
                  </a:cubicBezTo>
                  <a:cubicBezTo>
                    <a:pt x="16216" y="7840"/>
                    <a:pt x="14312" y="8268"/>
                    <a:pt x="12595" y="9173"/>
                  </a:cubicBezTo>
                  <a:cubicBezTo>
                    <a:pt x="11263" y="9897"/>
                    <a:pt x="10405" y="11336"/>
                    <a:pt x="10405" y="12888"/>
                  </a:cubicBezTo>
                  <a:cubicBezTo>
                    <a:pt x="10405" y="14355"/>
                    <a:pt x="11263" y="15669"/>
                    <a:pt x="12691" y="16127"/>
                  </a:cubicBezTo>
                  <a:cubicBezTo>
                    <a:pt x="14026" y="16812"/>
                    <a:pt x="15453" y="17327"/>
                    <a:pt x="16976" y="17651"/>
                  </a:cubicBezTo>
                  <a:lnTo>
                    <a:pt x="21930" y="18984"/>
                  </a:lnTo>
                  <a:lnTo>
                    <a:pt x="26027" y="20508"/>
                  </a:lnTo>
                  <a:cubicBezTo>
                    <a:pt x="27550" y="21175"/>
                    <a:pt x="29073" y="22004"/>
                    <a:pt x="30408" y="22985"/>
                  </a:cubicBezTo>
                  <a:cubicBezTo>
                    <a:pt x="33362" y="25052"/>
                    <a:pt x="35075" y="28500"/>
                    <a:pt x="34980" y="32129"/>
                  </a:cubicBezTo>
                  <a:close/>
                </a:path>
              </a:pathLst>
            </a:custGeom>
            <a:solidFill>
              <a:srgbClr val="6D6E71"/>
            </a:solidFill>
            <a:ln w="9525"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A7A92EDF-C058-4293-8AAB-FD1F6B246E45}"/>
                </a:ext>
              </a:extLst>
            </p:cNvPr>
            <p:cNvSpPr/>
            <p:nvPr/>
          </p:nvSpPr>
          <p:spPr>
            <a:xfrm>
              <a:off x="9630506" y="1291006"/>
              <a:ext cx="41963" cy="46290"/>
            </a:xfrm>
            <a:custGeom>
              <a:avLst/>
              <a:gdLst>
                <a:gd name="connsiteX0" fmla="*/ 7928 w 41963"/>
                <a:gd name="connsiteY0" fmla="*/ 21441 h 46290"/>
                <a:gd name="connsiteX1" fmla="*/ 7928 w 41963"/>
                <a:gd name="connsiteY1" fmla="*/ 46111 h 46290"/>
                <a:gd name="connsiteX2" fmla="*/ -1597 w 41963"/>
                <a:gd name="connsiteY2" fmla="*/ 46111 h 46290"/>
                <a:gd name="connsiteX3" fmla="*/ -1597 w 41963"/>
                <a:gd name="connsiteY3" fmla="*/ 581 h 46290"/>
                <a:gd name="connsiteX4" fmla="*/ 7928 w 41963"/>
                <a:gd name="connsiteY4" fmla="*/ 581 h 46290"/>
                <a:gd name="connsiteX5" fmla="*/ 7928 w 41963"/>
                <a:gd name="connsiteY5" fmla="*/ 8868 h 46290"/>
                <a:gd name="connsiteX6" fmla="*/ 32217 w 41963"/>
                <a:gd name="connsiteY6" fmla="*/ 2134 h 46290"/>
                <a:gd name="connsiteX7" fmla="*/ 35552 w 41963"/>
                <a:gd name="connsiteY7" fmla="*/ 4582 h 46290"/>
                <a:gd name="connsiteX8" fmla="*/ 40315 w 41963"/>
                <a:gd name="connsiteY8" fmla="*/ 18202 h 46290"/>
                <a:gd name="connsiteX9" fmla="*/ 40315 w 41963"/>
                <a:gd name="connsiteY9" fmla="*/ 46111 h 46290"/>
                <a:gd name="connsiteX10" fmla="*/ 30790 w 41963"/>
                <a:gd name="connsiteY10" fmla="*/ 46111 h 46290"/>
                <a:gd name="connsiteX11" fmla="*/ 30790 w 41963"/>
                <a:gd name="connsiteY11" fmla="*/ 21155 h 46290"/>
                <a:gd name="connsiteX12" fmla="*/ 20407 w 41963"/>
                <a:gd name="connsiteY12" fmla="*/ 8487 h 46290"/>
                <a:gd name="connsiteX13" fmla="*/ 11740 w 41963"/>
                <a:gd name="connsiteY13" fmla="*/ 11821 h 46290"/>
                <a:gd name="connsiteX14" fmla="*/ 7928 w 41963"/>
                <a:gd name="connsiteY14" fmla="*/ 21441 h 46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3" h="46290">
                  <a:moveTo>
                    <a:pt x="7928" y="21441"/>
                  </a:moveTo>
                  <a:lnTo>
                    <a:pt x="7928" y="46111"/>
                  </a:lnTo>
                  <a:lnTo>
                    <a:pt x="-1597" y="46111"/>
                  </a:lnTo>
                  <a:lnTo>
                    <a:pt x="-1597" y="581"/>
                  </a:lnTo>
                  <a:lnTo>
                    <a:pt x="7928" y="581"/>
                  </a:lnTo>
                  <a:lnTo>
                    <a:pt x="7928" y="8868"/>
                  </a:lnTo>
                  <a:cubicBezTo>
                    <a:pt x="12786" y="305"/>
                    <a:pt x="23646" y="-2714"/>
                    <a:pt x="32217" y="2134"/>
                  </a:cubicBezTo>
                  <a:cubicBezTo>
                    <a:pt x="33457" y="2820"/>
                    <a:pt x="34503" y="3639"/>
                    <a:pt x="35552" y="4582"/>
                  </a:cubicBezTo>
                  <a:cubicBezTo>
                    <a:pt x="38980" y="8268"/>
                    <a:pt x="40696" y="13202"/>
                    <a:pt x="40315" y="18202"/>
                  </a:cubicBezTo>
                  <a:lnTo>
                    <a:pt x="40315" y="46111"/>
                  </a:lnTo>
                  <a:lnTo>
                    <a:pt x="30790" y="46111"/>
                  </a:lnTo>
                  <a:lnTo>
                    <a:pt x="30790" y="21155"/>
                  </a:lnTo>
                  <a:cubicBezTo>
                    <a:pt x="30790" y="12678"/>
                    <a:pt x="27360" y="8487"/>
                    <a:pt x="20407" y="8487"/>
                  </a:cubicBezTo>
                  <a:cubicBezTo>
                    <a:pt x="17167" y="8458"/>
                    <a:pt x="14121" y="9649"/>
                    <a:pt x="11740" y="11821"/>
                  </a:cubicBezTo>
                  <a:cubicBezTo>
                    <a:pt x="9072" y="14307"/>
                    <a:pt x="7738" y="17831"/>
                    <a:pt x="7928" y="21441"/>
                  </a:cubicBezTo>
                  <a:close/>
                </a:path>
              </a:pathLst>
            </a:custGeom>
            <a:solidFill>
              <a:srgbClr val="6D6E71"/>
            </a:solid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077F8833-C63B-4CC0-9684-32892E630A1B}"/>
                </a:ext>
              </a:extLst>
            </p:cNvPr>
            <p:cNvSpPr/>
            <p:nvPr/>
          </p:nvSpPr>
          <p:spPr>
            <a:xfrm>
              <a:off x="9682894" y="1291006"/>
              <a:ext cx="48006" cy="47053"/>
            </a:xfrm>
            <a:custGeom>
              <a:avLst/>
              <a:gdLst>
                <a:gd name="connsiteX0" fmla="*/ 39552 w 48006"/>
                <a:gd name="connsiteY0" fmla="*/ 40015 h 47053"/>
                <a:gd name="connsiteX1" fmla="*/ 5261 w 48006"/>
                <a:gd name="connsiteY1" fmla="*/ 40015 h 47053"/>
                <a:gd name="connsiteX2" fmla="*/ 5261 w 48006"/>
                <a:gd name="connsiteY2" fmla="*/ 6678 h 47053"/>
                <a:gd name="connsiteX3" fmla="*/ 39552 w 48006"/>
                <a:gd name="connsiteY3" fmla="*/ 6678 h 47053"/>
                <a:gd name="connsiteX4" fmla="*/ 39552 w 48006"/>
                <a:gd name="connsiteY4" fmla="*/ 40015 h 47053"/>
                <a:gd name="connsiteX5" fmla="*/ 12121 w 48006"/>
                <a:gd name="connsiteY5" fmla="*/ 34110 h 47053"/>
                <a:gd name="connsiteX6" fmla="*/ 22406 w 48006"/>
                <a:gd name="connsiteY6" fmla="*/ 38301 h 47053"/>
                <a:gd name="connsiteX7" fmla="*/ 32789 w 48006"/>
                <a:gd name="connsiteY7" fmla="*/ 34110 h 47053"/>
                <a:gd name="connsiteX8" fmla="*/ 32789 w 48006"/>
                <a:gd name="connsiteY8" fmla="*/ 12583 h 47053"/>
                <a:gd name="connsiteX9" fmla="*/ 22406 w 48006"/>
                <a:gd name="connsiteY9" fmla="*/ 8392 h 47053"/>
                <a:gd name="connsiteX10" fmla="*/ 12121 w 48006"/>
                <a:gd name="connsiteY10" fmla="*/ 12583 h 47053"/>
                <a:gd name="connsiteX11" fmla="*/ 12121 w 48006"/>
                <a:gd name="connsiteY11"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06" h="47053">
                  <a:moveTo>
                    <a:pt x="39552" y="40015"/>
                  </a:moveTo>
                  <a:cubicBezTo>
                    <a:pt x="29932" y="49159"/>
                    <a:pt x="14881" y="49159"/>
                    <a:pt x="5261" y="40015"/>
                  </a:cubicBezTo>
                  <a:cubicBezTo>
                    <a:pt x="-3883" y="30776"/>
                    <a:pt x="-3883" y="15917"/>
                    <a:pt x="5261" y="6678"/>
                  </a:cubicBezTo>
                  <a:cubicBezTo>
                    <a:pt x="14881" y="-2466"/>
                    <a:pt x="29932" y="-2466"/>
                    <a:pt x="39552" y="6678"/>
                  </a:cubicBezTo>
                  <a:cubicBezTo>
                    <a:pt x="48695" y="15917"/>
                    <a:pt x="48695" y="30776"/>
                    <a:pt x="39552" y="40015"/>
                  </a:cubicBezTo>
                  <a:close/>
                  <a:moveTo>
                    <a:pt x="12121" y="34110"/>
                  </a:moveTo>
                  <a:cubicBezTo>
                    <a:pt x="14786" y="36891"/>
                    <a:pt x="18502" y="38415"/>
                    <a:pt x="22406" y="38301"/>
                  </a:cubicBezTo>
                  <a:cubicBezTo>
                    <a:pt x="26313" y="38396"/>
                    <a:pt x="30027" y="36882"/>
                    <a:pt x="32789" y="34110"/>
                  </a:cubicBezTo>
                  <a:cubicBezTo>
                    <a:pt x="38124" y="27928"/>
                    <a:pt x="38124" y="18765"/>
                    <a:pt x="32789" y="12583"/>
                  </a:cubicBezTo>
                  <a:cubicBezTo>
                    <a:pt x="30027" y="9812"/>
                    <a:pt x="26313" y="8297"/>
                    <a:pt x="22406" y="8392"/>
                  </a:cubicBezTo>
                  <a:cubicBezTo>
                    <a:pt x="18502" y="8278"/>
                    <a:pt x="14786" y="9802"/>
                    <a:pt x="12121" y="12583"/>
                  </a:cubicBezTo>
                  <a:cubicBezTo>
                    <a:pt x="6691" y="18718"/>
                    <a:pt x="6691" y="27976"/>
                    <a:pt x="12121" y="34110"/>
                  </a:cubicBezTo>
                  <a:close/>
                </a:path>
              </a:pathLst>
            </a:custGeom>
            <a:solidFill>
              <a:srgbClr val="6D6E71"/>
            </a:solidFill>
            <a:ln w="9525"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15BB83B6-546A-4A89-AA3F-8F7D4BC87BE5}"/>
                </a:ext>
              </a:extLst>
            </p:cNvPr>
            <p:cNvSpPr/>
            <p:nvPr/>
          </p:nvSpPr>
          <p:spPr>
            <a:xfrm>
              <a:off x="9738330" y="1277385"/>
              <a:ext cx="31718" cy="60675"/>
            </a:xfrm>
            <a:custGeom>
              <a:avLst/>
              <a:gdLst>
                <a:gd name="connsiteX0" fmla="*/ 13739 w 31718"/>
                <a:gd name="connsiteY0" fmla="*/ 21918 h 60675"/>
                <a:gd name="connsiteX1" fmla="*/ 13739 w 31718"/>
                <a:gd name="connsiteY1" fmla="*/ 45064 h 60675"/>
                <a:gd name="connsiteX2" fmla="*/ 15453 w 31718"/>
                <a:gd name="connsiteY2" fmla="*/ 50207 h 60675"/>
                <a:gd name="connsiteX3" fmla="*/ 20216 w 31718"/>
                <a:gd name="connsiteY3" fmla="*/ 52112 h 60675"/>
                <a:gd name="connsiteX4" fmla="*/ 26120 w 31718"/>
                <a:gd name="connsiteY4" fmla="*/ 49159 h 60675"/>
                <a:gd name="connsiteX5" fmla="*/ 30122 w 31718"/>
                <a:gd name="connsiteY5" fmla="*/ 55922 h 60675"/>
                <a:gd name="connsiteX6" fmla="*/ 18881 w 31718"/>
                <a:gd name="connsiteY6" fmla="*/ 60494 h 60675"/>
                <a:gd name="connsiteX7" fmla="*/ 8405 w 31718"/>
                <a:gd name="connsiteY7" fmla="*/ 56208 h 60675"/>
                <a:gd name="connsiteX8" fmla="*/ 4119 w 31718"/>
                <a:gd name="connsiteY8" fmla="*/ 44778 h 60675"/>
                <a:gd name="connsiteX9" fmla="*/ 4119 w 31718"/>
                <a:gd name="connsiteY9" fmla="*/ 21918 h 60675"/>
                <a:gd name="connsiteX10" fmla="*/ -1597 w 31718"/>
                <a:gd name="connsiteY10" fmla="*/ 21918 h 60675"/>
                <a:gd name="connsiteX11" fmla="*/ -1597 w 31718"/>
                <a:gd name="connsiteY11" fmla="*/ 14203 h 60675"/>
                <a:gd name="connsiteX12" fmla="*/ 4119 w 31718"/>
                <a:gd name="connsiteY12" fmla="*/ 14203 h 60675"/>
                <a:gd name="connsiteX13" fmla="*/ 4119 w 31718"/>
                <a:gd name="connsiteY13" fmla="*/ -180 h 60675"/>
                <a:gd name="connsiteX14" fmla="*/ 13644 w 31718"/>
                <a:gd name="connsiteY14" fmla="*/ -180 h 60675"/>
                <a:gd name="connsiteX15" fmla="*/ 13644 w 31718"/>
                <a:gd name="connsiteY15" fmla="*/ 14203 h 60675"/>
                <a:gd name="connsiteX16" fmla="*/ 25646 w 31718"/>
                <a:gd name="connsiteY16" fmla="*/ 14203 h 60675"/>
                <a:gd name="connsiteX17" fmla="*/ 25646 w 31718"/>
                <a:gd name="connsiteY17" fmla="*/ 21918 h 60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675">
                  <a:moveTo>
                    <a:pt x="13739" y="21918"/>
                  </a:moveTo>
                  <a:lnTo>
                    <a:pt x="13739" y="45064"/>
                  </a:lnTo>
                  <a:cubicBezTo>
                    <a:pt x="13644" y="46930"/>
                    <a:pt x="14214" y="48769"/>
                    <a:pt x="15453" y="50207"/>
                  </a:cubicBezTo>
                  <a:cubicBezTo>
                    <a:pt x="16690" y="51550"/>
                    <a:pt x="18407" y="52246"/>
                    <a:pt x="20216" y="52112"/>
                  </a:cubicBezTo>
                  <a:cubicBezTo>
                    <a:pt x="22502" y="52008"/>
                    <a:pt x="24692" y="50941"/>
                    <a:pt x="26120" y="49159"/>
                  </a:cubicBezTo>
                  <a:lnTo>
                    <a:pt x="30122" y="55922"/>
                  </a:lnTo>
                  <a:cubicBezTo>
                    <a:pt x="27074" y="58818"/>
                    <a:pt x="23074" y="60456"/>
                    <a:pt x="18881" y="60494"/>
                  </a:cubicBezTo>
                  <a:cubicBezTo>
                    <a:pt x="14977" y="60542"/>
                    <a:pt x="11168" y="58999"/>
                    <a:pt x="8405" y="56208"/>
                  </a:cubicBezTo>
                  <a:cubicBezTo>
                    <a:pt x="5452" y="53150"/>
                    <a:pt x="3928" y="49017"/>
                    <a:pt x="4119" y="44778"/>
                  </a:cubicBezTo>
                  <a:lnTo>
                    <a:pt x="4119" y="21918"/>
                  </a:lnTo>
                  <a:lnTo>
                    <a:pt x="-1597" y="21918"/>
                  </a:lnTo>
                  <a:lnTo>
                    <a:pt x="-1597" y="14203"/>
                  </a:lnTo>
                  <a:lnTo>
                    <a:pt x="4119" y="14203"/>
                  </a:lnTo>
                  <a:lnTo>
                    <a:pt x="4119" y="-180"/>
                  </a:lnTo>
                  <a:lnTo>
                    <a:pt x="13644" y="-180"/>
                  </a:lnTo>
                  <a:lnTo>
                    <a:pt x="13644" y="14203"/>
                  </a:lnTo>
                  <a:lnTo>
                    <a:pt x="25646" y="14203"/>
                  </a:lnTo>
                  <a:lnTo>
                    <a:pt x="25646" y="21918"/>
                  </a:lnTo>
                  <a:close/>
                </a:path>
              </a:pathLst>
            </a:custGeom>
            <a:solidFill>
              <a:srgbClr val="6D6E71"/>
            </a:solidFill>
            <a:ln w="9525"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9893F125-79FC-4BFB-8E59-0C604028C91A}"/>
                </a:ext>
              </a:extLst>
            </p:cNvPr>
            <p:cNvSpPr/>
            <p:nvPr/>
          </p:nvSpPr>
          <p:spPr>
            <a:xfrm>
              <a:off x="9797656" y="1290611"/>
              <a:ext cx="40639" cy="47461"/>
            </a:xfrm>
            <a:custGeom>
              <a:avLst/>
              <a:gdLst>
                <a:gd name="connsiteX0" fmla="*/ 38803 w 40639"/>
                <a:gd name="connsiteY0" fmla="*/ 46506 h 47461"/>
                <a:gd name="connsiteX1" fmla="*/ 30041 w 40639"/>
                <a:gd name="connsiteY1" fmla="*/ 46506 h 47461"/>
                <a:gd name="connsiteX2" fmla="*/ 30041 w 40639"/>
                <a:gd name="connsiteY2" fmla="*/ 40506 h 47461"/>
                <a:gd name="connsiteX3" fmla="*/ 14896 w 40639"/>
                <a:gd name="connsiteY3" fmla="*/ 47268 h 47461"/>
                <a:gd name="connsiteX4" fmla="*/ 3085 w 40639"/>
                <a:gd name="connsiteY4" fmla="*/ 43173 h 47461"/>
                <a:gd name="connsiteX5" fmla="*/ -1582 w 40639"/>
                <a:gd name="connsiteY5" fmla="*/ 32409 h 47461"/>
                <a:gd name="connsiteX6" fmla="*/ 3371 w 40639"/>
                <a:gd name="connsiteY6" fmla="*/ 22408 h 47461"/>
                <a:gd name="connsiteX7" fmla="*/ 16896 w 40639"/>
                <a:gd name="connsiteY7" fmla="*/ 19074 h 47461"/>
                <a:gd name="connsiteX8" fmla="*/ 29278 w 40639"/>
                <a:gd name="connsiteY8" fmla="*/ 19074 h 47461"/>
                <a:gd name="connsiteX9" fmla="*/ 29278 w 40639"/>
                <a:gd name="connsiteY9" fmla="*/ 17360 h 47461"/>
                <a:gd name="connsiteX10" fmla="*/ 19181 w 40639"/>
                <a:gd name="connsiteY10" fmla="*/ 7835 h 47461"/>
                <a:gd name="connsiteX11" fmla="*/ 5943 w 40639"/>
                <a:gd name="connsiteY11" fmla="*/ 12502 h 47461"/>
                <a:gd name="connsiteX12" fmla="*/ 1657 w 40639"/>
                <a:gd name="connsiteY12" fmla="*/ 6501 h 47461"/>
                <a:gd name="connsiteX13" fmla="*/ 20707 w 40639"/>
                <a:gd name="connsiteY13" fmla="*/ -166 h 47461"/>
                <a:gd name="connsiteX14" fmla="*/ 33946 w 40639"/>
                <a:gd name="connsiteY14" fmla="*/ 3930 h 47461"/>
                <a:gd name="connsiteX15" fmla="*/ 38994 w 40639"/>
                <a:gd name="connsiteY15" fmla="*/ 16788 h 47461"/>
                <a:gd name="connsiteX16" fmla="*/ 29278 w 40639"/>
                <a:gd name="connsiteY16" fmla="*/ 29552 h 47461"/>
                <a:gd name="connsiteX17" fmla="*/ 29278 w 40639"/>
                <a:gd name="connsiteY17" fmla="*/ 26123 h 47461"/>
                <a:gd name="connsiteX18" fmla="*/ 18516 w 40639"/>
                <a:gd name="connsiteY18" fmla="*/ 26123 h 47461"/>
                <a:gd name="connsiteX19" fmla="*/ 8133 w 40639"/>
                <a:gd name="connsiteY19" fmla="*/ 32600 h 47461"/>
                <a:gd name="connsiteX20" fmla="*/ 10705 w 40639"/>
                <a:gd name="connsiteY20" fmla="*/ 37743 h 47461"/>
                <a:gd name="connsiteX21" fmla="*/ 17849 w 40639"/>
                <a:gd name="connsiteY21" fmla="*/ 39458 h 47461"/>
                <a:gd name="connsiteX22" fmla="*/ 25851 w 40639"/>
                <a:gd name="connsiteY22" fmla="*/ 36886 h 47461"/>
                <a:gd name="connsiteX23" fmla="*/ 29183 w 40639"/>
                <a:gd name="connsiteY23" fmla="*/ 29552 h 4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9" h="47461">
                  <a:moveTo>
                    <a:pt x="38803" y="46506"/>
                  </a:moveTo>
                  <a:lnTo>
                    <a:pt x="30041" y="46506"/>
                  </a:lnTo>
                  <a:lnTo>
                    <a:pt x="30041" y="40506"/>
                  </a:lnTo>
                  <a:cubicBezTo>
                    <a:pt x="26325" y="44954"/>
                    <a:pt x="20707" y="47449"/>
                    <a:pt x="14896" y="47268"/>
                  </a:cubicBezTo>
                  <a:cubicBezTo>
                    <a:pt x="10610" y="47440"/>
                    <a:pt x="6324" y="45973"/>
                    <a:pt x="3085" y="43173"/>
                  </a:cubicBezTo>
                  <a:cubicBezTo>
                    <a:pt x="-57" y="40506"/>
                    <a:pt x="-1773" y="36524"/>
                    <a:pt x="-1582" y="32409"/>
                  </a:cubicBezTo>
                  <a:cubicBezTo>
                    <a:pt x="-1773" y="28438"/>
                    <a:pt x="36" y="24646"/>
                    <a:pt x="3371" y="22408"/>
                  </a:cubicBezTo>
                  <a:cubicBezTo>
                    <a:pt x="7466" y="19960"/>
                    <a:pt x="12133" y="18798"/>
                    <a:pt x="16896" y="19074"/>
                  </a:cubicBezTo>
                  <a:lnTo>
                    <a:pt x="29278" y="19074"/>
                  </a:lnTo>
                  <a:lnTo>
                    <a:pt x="29278" y="17360"/>
                  </a:lnTo>
                  <a:cubicBezTo>
                    <a:pt x="29278" y="11264"/>
                    <a:pt x="25946" y="7835"/>
                    <a:pt x="19181" y="7835"/>
                  </a:cubicBezTo>
                  <a:cubicBezTo>
                    <a:pt x="14419" y="8006"/>
                    <a:pt x="9752" y="9635"/>
                    <a:pt x="5943" y="12502"/>
                  </a:cubicBezTo>
                  <a:lnTo>
                    <a:pt x="1657" y="6501"/>
                  </a:lnTo>
                  <a:cubicBezTo>
                    <a:pt x="7087" y="2148"/>
                    <a:pt x="13754" y="-214"/>
                    <a:pt x="20707" y="-166"/>
                  </a:cubicBezTo>
                  <a:cubicBezTo>
                    <a:pt x="25469" y="-338"/>
                    <a:pt x="30137" y="1101"/>
                    <a:pt x="33946" y="3930"/>
                  </a:cubicBezTo>
                  <a:cubicBezTo>
                    <a:pt x="37471" y="7216"/>
                    <a:pt x="39376" y="11959"/>
                    <a:pt x="38994" y="16788"/>
                  </a:cubicBezTo>
                  <a:close/>
                  <a:moveTo>
                    <a:pt x="29278" y="29552"/>
                  </a:moveTo>
                  <a:lnTo>
                    <a:pt x="29278" y="26123"/>
                  </a:lnTo>
                  <a:lnTo>
                    <a:pt x="18516" y="26123"/>
                  </a:lnTo>
                  <a:cubicBezTo>
                    <a:pt x="11563" y="26123"/>
                    <a:pt x="8133" y="28314"/>
                    <a:pt x="8133" y="32600"/>
                  </a:cubicBezTo>
                  <a:cubicBezTo>
                    <a:pt x="8038" y="34648"/>
                    <a:pt x="8991" y="36591"/>
                    <a:pt x="10705" y="37743"/>
                  </a:cubicBezTo>
                  <a:cubicBezTo>
                    <a:pt x="12896" y="39001"/>
                    <a:pt x="15372" y="39601"/>
                    <a:pt x="17849" y="39458"/>
                  </a:cubicBezTo>
                  <a:cubicBezTo>
                    <a:pt x="20707" y="39515"/>
                    <a:pt x="23565" y="38610"/>
                    <a:pt x="25851" y="36886"/>
                  </a:cubicBezTo>
                  <a:cubicBezTo>
                    <a:pt x="28137" y="35191"/>
                    <a:pt x="29469" y="32409"/>
                    <a:pt x="29183" y="29552"/>
                  </a:cubicBezTo>
                  <a:close/>
                </a:path>
              </a:pathLst>
            </a:custGeom>
            <a:solidFill>
              <a:srgbClr val="6D6E71"/>
            </a:solidFill>
            <a:ln w="9525"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6A4A5FE0-36F9-4959-82A2-6F6284A58CF5}"/>
                </a:ext>
              </a:extLst>
            </p:cNvPr>
            <p:cNvSpPr/>
            <p:nvPr/>
          </p:nvSpPr>
          <p:spPr>
            <a:xfrm>
              <a:off x="9845200" y="1291767"/>
              <a:ext cx="73914" cy="45529"/>
            </a:xfrm>
            <a:custGeom>
              <a:avLst/>
              <a:gdLst>
                <a:gd name="connsiteX0" fmla="*/ 25169 w 73914"/>
                <a:gd name="connsiteY0" fmla="*/ 45350 h 45529"/>
                <a:gd name="connsiteX1" fmla="*/ 14121 w 73914"/>
                <a:gd name="connsiteY1" fmla="*/ 45350 h 45529"/>
                <a:gd name="connsiteX2" fmla="*/ -1597 w 73914"/>
                <a:gd name="connsiteY2" fmla="*/ -180 h 45529"/>
                <a:gd name="connsiteX3" fmla="*/ 7928 w 73914"/>
                <a:gd name="connsiteY3" fmla="*/ -180 h 45529"/>
                <a:gd name="connsiteX4" fmla="*/ 19262 w 73914"/>
                <a:gd name="connsiteY4" fmla="*/ 34205 h 45529"/>
                <a:gd name="connsiteX5" fmla="*/ 30599 w 73914"/>
                <a:gd name="connsiteY5" fmla="*/ -180 h 45529"/>
                <a:gd name="connsiteX6" fmla="*/ 40124 w 73914"/>
                <a:gd name="connsiteY6" fmla="*/ -180 h 45529"/>
                <a:gd name="connsiteX7" fmla="*/ 51458 w 73914"/>
                <a:gd name="connsiteY7" fmla="*/ 34205 h 45529"/>
                <a:gd name="connsiteX8" fmla="*/ 62792 w 73914"/>
                <a:gd name="connsiteY8" fmla="*/ -180 h 45529"/>
                <a:gd name="connsiteX9" fmla="*/ 72317 w 73914"/>
                <a:gd name="connsiteY9" fmla="*/ -180 h 45529"/>
                <a:gd name="connsiteX10" fmla="*/ 56602 w 73914"/>
                <a:gd name="connsiteY10" fmla="*/ 45350 h 45529"/>
                <a:gd name="connsiteX11" fmla="*/ 45551 w 73914"/>
                <a:gd name="connsiteY11" fmla="*/ 45350 h 45529"/>
                <a:gd name="connsiteX12" fmla="*/ 34789 w 73914"/>
                <a:gd name="connsiteY12" fmla="*/ 14203 h 45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914" h="45529">
                  <a:moveTo>
                    <a:pt x="25169" y="45350"/>
                  </a:moveTo>
                  <a:lnTo>
                    <a:pt x="14121" y="45350"/>
                  </a:lnTo>
                  <a:lnTo>
                    <a:pt x="-1597" y="-180"/>
                  </a:lnTo>
                  <a:lnTo>
                    <a:pt x="7928" y="-180"/>
                  </a:lnTo>
                  <a:lnTo>
                    <a:pt x="19262" y="34205"/>
                  </a:lnTo>
                  <a:lnTo>
                    <a:pt x="30599" y="-180"/>
                  </a:lnTo>
                  <a:lnTo>
                    <a:pt x="40124" y="-180"/>
                  </a:lnTo>
                  <a:lnTo>
                    <a:pt x="51458" y="34205"/>
                  </a:lnTo>
                  <a:lnTo>
                    <a:pt x="62792" y="-180"/>
                  </a:lnTo>
                  <a:lnTo>
                    <a:pt x="72317" y="-180"/>
                  </a:lnTo>
                  <a:lnTo>
                    <a:pt x="56602" y="45350"/>
                  </a:lnTo>
                  <a:lnTo>
                    <a:pt x="45551" y="45350"/>
                  </a:lnTo>
                  <a:lnTo>
                    <a:pt x="34789" y="14203"/>
                  </a:lnTo>
                  <a:close/>
                </a:path>
              </a:pathLst>
            </a:custGeom>
            <a:solidFill>
              <a:srgbClr val="6D6E71"/>
            </a:solidFill>
            <a:ln w="9525"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442AE4F5-E23D-42D7-A3A6-3F0BB90FCA54}"/>
                </a:ext>
              </a:extLst>
            </p:cNvPr>
            <p:cNvSpPr/>
            <p:nvPr/>
          </p:nvSpPr>
          <p:spPr>
            <a:xfrm>
              <a:off x="9924325" y="1290609"/>
              <a:ext cx="40652" cy="47463"/>
            </a:xfrm>
            <a:custGeom>
              <a:avLst/>
              <a:gdLst>
                <a:gd name="connsiteX0" fmla="*/ 38817 w 40652"/>
                <a:gd name="connsiteY0" fmla="*/ 46508 h 47463"/>
                <a:gd name="connsiteX1" fmla="*/ 30055 w 40652"/>
                <a:gd name="connsiteY1" fmla="*/ 46508 h 47463"/>
                <a:gd name="connsiteX2" fmla="*/ 30055 w 40652"/>
                <a:gd name="connsiteY2" fmla="*/ 40507 h 47463"/>
                <a:gd name="connsiteX3" fmla="*/ 14909 w 40652"/>
                <a:gd name="connsiteY3" fmla="*/ 47270 h 47463"/>
                <a:gd name="connsiteX4" fmla="*/ 3099 w 40652"/>
                <a:gd name="connsiteY4" fmla="*/ 43174 h 47463"/>
                <a:gd name="connsiteX5" fmla="*/ -1569 w 40652"/>
                <a:gd name="connsiteY5" fmla="*/ 32411 h 47463"/>
                <a:gd name="connsiteX6" fmla="*/ 3385 w 40652"/>
                <a:gd name="connsiteY6" fmla="*/ 22409 h 47463"/>
                <a:gd name="connsiteX7" fmla="*/ 16814 w 40652"/>
                <a:gd name="connsiteY7" fmla="*/ 19076 h 47463"/>
                <a:gd name="connsiteX8" fmla="*/ 29292 w 40652"/>
                <a:gd name="connsiteY8" fmla="*/ 19076 h 47463"/>
                <a:gd name="connsiteX9" fmla="*/ 29292 w 40652"/>
                <a:gd name="connsiteY9" fmla="*/ 17361 h 47463"/>
                <a:gd name="connsiteX10" fmla="*/ 19195 w 40652"/>
                <a:gd name="connsiteY10" fmla="*/ 7836 h 47463"/>
                <a:gd name="connsiteX11" fmla="*/ 5957 w 40652"/>
                <a:gd name="connsiteY11" fmla="*/ 12504 h 47463"/>
                <a:gd name="connsiteX12" fmla="*/ 1671 w 40652"/>
                <a:gd name="connsiteY12" fmla="*/ 6503 h 47463"/>
                <a:gd name="connsiteX13" fmla="*/ 20721 w 40652"/>
                <a:gd name="connsiteY13" fmla="*/ -165 h 47463"/>
                <a:gd name="connsiteX14" fmla="*/ 33864 w 40652"/>
                <a:gd name="connsiteY14" fmla="*/ 3931 h 47463"/>
                <a:gd name="connsiteX15" fmla="*/ 39008 w 40652"/>
                <a:gd name="connsiteY15" fmla="*/ 16790 h 47463"/>
                <a:gd name="connsiteX16" fmla="*/ 29292 w 40652"/>
                <a:gd name="connsiteY16" fmla="*/ 29553 h 47463"/>
                <a:gd name="connsiteX17" fmla="*/ 29292 w 40652"/>
                <a:gd name="connsiteY17" fmla="*/ 26124 h 47463"/>
                <a:gd name="connsiteX18" fmla="*/ 18530 w 40652"/>
                <a:gd name="connsiteY18" fmla="*/ 26124 h 47463"/>
                <a:gd name="connsiteX19" fmla="*/ 8147 w 40652"/>
                <a:gd name="connsiteY19" fmla="*/ 32601 h 47463"/>
                <a:gd name="connsiteX20" fmla="*/ 10719 w 40652"/>
                <a:gd name="connsiteY20" fmla="*/ 37745 h 47463"/>
                <a:gd name="connsiteX21" fmla="*/ 17863 w 40652"/>
                <a:gd name="connsiteY21" fmla="*/ 39459 h 47463"/>
                <a:gd name="connsiteX22" fmla="*/ 25862 w 40652"/>
                <a:gd name="connsiteY22" fmla="*/ 36887 h 47463"/>
                <a:gd name="connsiteX23" fmla="*/ 29292 w 40652"/>
                <a:gd name="connsiteY23" fmla="*/ 29553 h 47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2" h="47463">
                  <a:moveTo>
                    <a:pt x="38817" y="46508"/>
                  </a:moveTo>
                  <a:lnTo>
                    <a:pt x="30055" y="46508"/>
                  </a:lnTo>
                  <a:lnTo>
                    <a:pt x="30055" y="40507"/>
                  </a:lnTo>
                  <a:cubicBezTo>
                    <a:pt x="26339" y="44955"/>
                    <a:pt x="20721" y="47451"/>
                    <a:pt x="14909" y="47270"/>
                  </a:cubicBezTo>
                  <a:cubicBezTo>
                    <a:pt x="10624" y="47441"/>
                    <a:pt x="6338" y="45974"/>
                    <a:pt x="3099" y="43174"/>
                  </a:cubicBezTo>
                  <a:cubicBezTo>
                    <a:pt x="-45" y="40507"/>
                    <a:pt x="-1759" y="36526"/>
                    <a:pt x="-1569" y="32411"/>
                  </a:cubicBezTo>
                  <a:cubicBezTo>
                    <a:pt x="-1855" y="28429"/>
                    <a:pt x="50" y="24619"/>
                    <a:pt x="3385" y="22409"/>
                  </a:cubicBezTo>
                  <a:cubicBezTo>
                    <a:pt x="7384" y="19971"/>
                    <a:pt x="12147" y="18809"/>
                    <a:pt x="16814" y="19076"/>
                  </a:cubicBezTo>
                  <a:lnTo>
                    <a:pt x="29292" y="19076"/>
                  </a:lnTo>
                  <a:lnTo>
                    <a:pt x="29292" y="17361"/>
                  </a:lnTo>
                  <a:cubicBezTo>
                    <a:pt x="29292" y="11265"/>
                    <a:pt x="25862" y="7836"/>
                    <a:pt x="19195" y="7836"/>
                  </a:cubicBezTo>
                  <a:cubicBezTo>
                    <a:pt x="14433" y="7998"/>
                    <a:pt x="9766" y="9627"/>
                    <a:pt x="5957" y="12504"/>
                  </a:cubicBezTo>
                  <a:lnTo>
                    <a:pt x="1671" y="6503"/>
                  </a:lnTo>
                  <a:cubicBezTo>
                    <a:pt x="7003" y="2121"/>
                    <a:pt x="13768" y="-241"/>
                    <a:pt x="20721" y="-165"/>
                  </a:cubicBezTo>
                  <a:cubicBezTo>
                    <a:pt x="25483" y="-346"/>
                    <a:pt x="30055" y="1102"/>
                    <a:pt x="33864" y="3931"/>
                  </a:cubicBezTo>
                  <a:cubicBezTo>
                    <a:pt x="37485" y="7170"/>
                    <a:pt x="39389" y="11932"/>
                    <a:pt x="39008" y="16790"/>
                  </a:cubicBezTo>
                  <a:close/>
                  <a:moveTo>
                    <a:pt x="29292" y="29553"/>
                  </a:moveTo>
                  <a:lnTo>
                    <a:pt x="29292" y="26124"/>
                  </a:lnTo>
                  <a:lnTo>
                    <a:pt x="18530" y="26124"/>
                  </a:lnTo>
                  <a:cubicBezTo>
                    <a:pt x="11575" y="26124"/>
                    <a:pt x="8147" y="28315"/>
                    <a:pt x="8147" y="32601"/>
                  </a:cubicBezTo>
                  <a:cubicBezTo>
                    <a:pt x="8052" y="34649"/>
                    <a:pt x="9005" y="36592"/>
                    <a:pt x="10719" y="37745"/>
                  </a:cubicBezTo>
                  <a:cubicBezTo>
                    <a:pt x="12910" y="39002"/>
                    <a:pt x="15386" y="39602"/>
                    <a:pt x="17863" y="39459"/>
                  </a:cubicBezTo>
                  <a:cubicBezTo>
                    <a:pt x="20721" y="39516"/>
                    <a:pt x="23576" y="38612"/>
                    <a:pt x="25862" y="36887"/>
                  </a:cubicBezTo>
                  <a:cubicBezTo>
                    <a:pt x="28244" y="35220"/>
                    <a:pt x="29483" y="32430"/>
                    <a:pt x="29292" y="29553"/>
                  </a:cubicBezTo>
                  <a:close/>
                </a:path>
              </a:pathLst>
            </a:custGeom>
            <a:solidFill>
              <a:srgbClr val="6D6E71"/>
            </a:solidFill>
            <a:ln w="9525"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0869FC5C-75C5-420B-A41E-EB42688FF1BD}"/>
                </a:ext>
              </a:extLst>
            </p:cNvPr>
            <p:cNvSpPr/>
            <p:nvPr/>
          </p:nvSpPr>
          <p:spPr>
            <a:xfrm>
              <a:off x="9976646" y="1272241"/>
              <a:ext cx="12096" cy="65056"/>
            </a:xfrm>
            <a:custGeom>
              <a:avLst/>
              <a:gdLst>
                <a:gd name="connsiteX0" fmla="*/ 117 w 12096"/>
                <a:gd name="connsiteY0" fmla="*/ 10202 h 65056"/>
                <a:gd name="connsiteX1" fmla="*/ -1597 w 12096"/>
                <a:gd name="connsiteY1" fmla="*/ 5916 h 65056"/>
                <a:gd name="connsiteX2" fmla="*/ 117 w 12096"/>
                <a:gd name="connsiteY2" fmla="*/ 1630 h 65056"/>
                <a:gd name="connsiteX3" fmla="*/ 4403 w 12096"/>
                <a:gd name="connsiteY3" fmla="*/ -180 h 65056"/>
                <a:gd name="connsiteX4" fmla="*/ 8691 w 12096"/>
                <a:gd name="connsiteY4" fmla="*/ 1630 h 65056"/>
                <a:gd name="connsiteX5" fmla="*/ 10500 w 12096"/>
                <a:gd name="connsiteY5" fmla="*/ 5916 h 65056"/>
                <a:gd name="connsiteX6" fmla="*/ 4403 w 12096"/>
                <a:gd name="connsiteY6" fmla="*/ 12012 h 65056"/>
                <a:gd name="connsiteX7" fmla="*/ 117 w 12096"/>
                <a:gd name="connsiteY7" fmla="*/ 10202 h 65056"/>
                <a:gd name="connsiteX8" fmla="*/ 9642 w 12096"/>
                <a:gd name="connsiteY8" fmla="*/ 64876 h 65056"/>
                <a:gd name="connsiteX9" fmla="*/ 117 w 12096"/>
                <a:gd name="connsiteY9" fmla="*/ 64876 h 65056"/>
                <a:gd name="connsiteX10" fmla="*/ 117 w 12096"/>
                <a:gd name="connsiteY10" fmla="*/ 19346 h 65056"/>
                <a:gd name="connsiteX11" fmla="*/ 9642 w 12096"/>
                <a:gd name="connsiteY11" fmla="*/ 19346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96" h="65056">
                  <a:moveTo>
                    <a:pt x="117" y="10202"/>
                  </a:moveTo>
                  <a:cubicBezTo>
                    <a:pt x="-1025" y="9069"/>
                    <a:pt x="-1597" y="7516"/>
                    <a:pt x="-1597" y="5916"/>
                  </a:cubicBezTo>
                  <a:cubicBezTo>
                    <a:pt x="-1597" y="4316"/>
                    <a:pt x="-1025" y="2782"/>
                    <a:pt x="117" y="1630"/>
                  </a:cubicBezTo>
                  <a:cubicBezTo>
                    <a:pt x="1261" y="497"/>
                    <a:pt x="2784" y="-161"/>
                    <a:pt x="4403" y="-180"/>
                  </a:cubicBezTo>
                  <a:cubicBezTo>
                    <a:pt x="6024" y="-189"/>
                    <a:pt x="7547" y="468"/>
                    <a:pt x="8691" y="1630"/>
                  </a:cubicBezTo>
                  <a:cubicBezTo>
                    <a:pt x="9833" y="2744"/>
                    <a:pt x="10500" y="4297"/>
                    <a:pt x="10500" y="5916"/>
                  </a:cubicBezTo>
                  <a:cubicBezTo>
                    <a:pt x="10405" y="9259"/>
                    <a:pt x="7738" y="11964"/>
                    <a:pt x="4403" y="12012"/>
                  </a:cubicBezTo>
                  <a:cubicBezTo>
                    <a:pt x="2784" y="12031"/>
                    <a:pt x="1261" y="11374"/>
                    <a:pt x="117" y="10202"/>
                  </a:cubicBezTo>
                  <a:close/>
                  <a:moveTo>
                    <a:pt x="9642" y="64876"/>
                  </a:moveTo>
                  <a:lnTo>
                    <a:pt x="117" y="64876"/>
                  </a:lnTo>
                  <a:lnTo>
                    <a:pt x="117" y="19346"/>
                  </a:lnTo>
                  <a:lnTo>
                    <a:pt x="9642" y="19346"/>
                  </a:lnTo>
                  <a:close/>
                </a:path>
              </a:pathLst>
            </a:custGeom>
            <a:solidFill>
              <a:srgbClr val="6D6E71"/>
            </a:solidFill>
            <a:ln w="9525"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E92C29A0-D536-49D6-AD6F-341DC11C794B}"/>
                </a:ext>
              </a:extLst>
            </p:cNvPr>
            <p:cNvSpPr/>
            <p:nvPr/>
          </p:nvSpPr>
          <p:spPr>
            <a:xfrm>
              <a:off x="9997791" y="1277385"/>
              <a:ext cx="31718" cy="60675"/>
            </a:xfrm>
            <a:custGeom>
              <a:avLst/>
              <a:gdLst>
                <a:gd name="connsiteX0" fmla="*/ 13739 w 31718"/>
                <a:gd name="connsiteY0" fmla="*/ 21918 h 60675"/>
                <a:gd name="connsiteX1" fmla="*/ 13739 w 31718"/>
                <a:gd name="connsiteY1" fmla="*/ 45064 h 60675"/>
                <a:gd name="connsiteX2" fmla="*/ 15453 w 31718"/>
                <a:gd name="connsiteY2" fmla="*/ 50207 h 60675"/>
                <a:gd name="connsiteX3" fmla="*/ 20216 w 31718"/>
                <a:gd name="connsiteY3" fmla="*/ 52112 h 60675"/>
                <a:gd name="connsiteX4" fmla="*/ 26120 w 31718"/>
                <a:gd name="connsiteY4" fmla="*/ 49159 h 60675"/>
                <a:gd name="connsiteX5" fmla="*/ 30122 w 31718"/>
                <a:gd name="connsiteY5" fmla="*/ 55922 h 60675"/>
                <a:gd name="connsiteX6" fmla="*/ 18883 w 31718"/>
                <a:gd name="connsiteY6" fmla="*/ 60494 h 60675"/>
                <a:gd name="connsiteX7" fmla="*/ 8500 w 31718"/>
                <a:gd name="connsiteY7" fmla="*/ 56208 h 60675"/>
                <a:gd name="connsiteX8" fmla="*/ 4119 w 31718"/>
                <a:gd name="connsiteY8" fmla="*/ 44778 h 60675"/>
                <a:gd name="connsiteX9" fmla="*/ 4119 w 31718"/>
                <a:gd name="connsiteY9" fmla="*/ 21918 h 60675"/>
                <a:gd name="connsiteX10" fmla="*/ -1597 w 31718"/>
                <a:gd name="connsiteY10" fmla="*/ 21918 h 60675"/>
                <a:gd name="connsiteX11" fmla="*/ -1597 w 31718"/>
                <a:gd name="connsiteY11" fmla="*/ 14203 h 60675"/>
                <a:gd name="connsiteX12" fmla="*/ 4119 w 31718"/>
                <a:gd name="connsiteY12" fmla="*/ 14203 h 60675"/>
                <a:gd name="connsiteX13" fmla="*/ 4119 w 31718"/>
                <a:gd name="connsiteY13" fmla="*/ -180 h 60675"/>
                <a:gd name="connsiteX14" fmla="*/ 13644 w 31718"/>
                <a:gd name="connsiteY14" fmla="*/ -180 h 60675"/>
                <a:gd name="connsiteX15" fmla="*/ 13644 w 31718"/>
                <a:gd name="connsiteY15" fmla="*/ 14203 h 60675"/>
                <a:gd name="connsiteX16" fmla="*/ 25646 w 31718"/>
                <a:gd name="connsiteY16" fmla="*/ 14203 h 60675"/>
                <a:gd name="connsiteX17" fmla="*/ 25646 w 31718"/>
                <a:gd name="connsiteY17" fmla="*/ 21918 h 60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675">
                  <a:moveTo>
                    <a:pt x="13739" y="21918"/>
                  </a:moveTo>
                  <a:lnTo>
                    <a:pt x="13739" y="45064"/>
                  </a:lnTo>
                  <a:cubicBezTo>
                    <a:pt x="13644" y="46930"/>
                    <a:pt x="14214" y="48769"/>
                    <a:pt x="15453" y="50207"/>
                  </a:cubicBezTo>
                  <a:cubicBezTo>
                    <a:pt x="16690" y="51531"/>
                    <a:pt x="18407" y="52236"/>
                    <a:pt x="20216" y="52112"/>
                  </a:cubicBezTo>
                  <a:cubicBezTo>
                    <a:pt x="22502" y="52036"/>
                    <a:pt x="24692" y="50960"/>
                    <a:pt x="26120" y="49159"/>
                  </a:cubicBezTo>
                  <a:lnTo>
                    <a:pt x="30122" y="55922"/>
                  </a:lnTo>
                  <a:cubicBezTo>
                    <a:pt x="27074" y="58818"/>
                    <a:pt x="23074" y="60456"/>
                    <a:pt x="18883" y="60494"/>
                  </a:cubicBezTo>
                  <a:cubicBezTo>
                    <a:pt x="14977" y="60542"/>
                    <a:pt x="11263" y="58999"/>
                    <a:pt x="8500" y="56208"/>
                  </a:cubicBezTo>
                  <a:cubicBezTo>
                    <a:pt x="5452" y="53189"/>
                    <a:pt x="3928" y="49036"/>
                    <a:pt x="4119" y="44778"/>
                  </a:cubicBezTo>
                  <a:lnTo>
                    <a:pt x="4119" y="21918"/>
                  </a:lnTo>
                  <a:lnTo>
                    <a:pt x="-1597" y="21918"/>
                  </a:lnTo>
                  <a:lnTo>
                    <a:pt x="-1597" y="14203"/>
                  </a:lnTo>
                  <a:lnTo>
                    <a:pt x="4119" y="14203"/>
                  </a:lnTo>
                  <a:lnTo>
                    <a:pt x="4119" y="-180"/>
                  </a:lnTo>
                  <a:lnTo>
                    <a:pt x="13644" y="-180"/>
                  </a:lnTo>
                  <a:lnTo>
                    <a:pt x="13644" y="14203"/>
                  </a:lnTo>
                  <a:lnTo>
                    <a:pt x="25646" y="14203"/>
                  </a:lnTo>
                  <a:lnTo>
                    <a:pt x="25646" y="21918"/>
                  </a:lnTo>
                  <a:close/>
                </a:path>
              </a:pathLst>
            </a:custGeom>
            <a:solidFill>
              <a:srgbClr val="6D6E71"/>
            </a:solidFill>
            <a:ln w="9525"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E87D0995-9C43-424F-9D8F-0DA5091B31B0}"/>
                </a:ext>
              </a:extLst>
            </p:cNvPr>
            <p:cNvSpPr/>
            <p:nvPr/>
          </p:nvSpPr>
          <p:spPr>
            <a:xfrm>
              <a:off x="10035891" y="1272241"/>
              <a:ext cx="12192" cy="65056"/>
            </a:xfrm>
            <a:custGeom>
              <a:avLst/>
              <a:gdLst>
                <a:gd name="connsiteX0" fmla="*/ 212 w 12192"/>
                <a:gd name="connsiteY0" fmla="*/ 10202 h 65056"/>
                <a:gd name="connsiteX1" fmla="*/ -1597 w 12192"/>
                <a:gd name="connsiteY1" fmla="*/ 5916 h 65056"/>
                <a:gd name="connsiteX2" fmla="*/ 4501 w 12192"/>
                <a:gd name="connsiteY2" fmla="*/ -180 h 65056"/>
                <a:gd name="connsiteX3" fmla="*/ 8786 w 12192"/>
                <a:gd name="connsiteY3" fmla="*/ 1630 h 65056"/>
                <a:gd name="connsiteX4" fmla="*/ 10595 w 12192"/>
                <a:gd name="connsiteY4" fmla="*/ 5916 h 65056"/>
                <a:gd name="connsiteX5" fmla="*/ 4501 w 12192"/>
                <a:gd name="connsiteY5" fmla="*/ 12012 h 65056"/>
                <a:gd name="connsiteX6" fmla="*/ 212 w 12192"/>
                <a:gd name="connsiteY6" fmla="*/ 10202 h 65056"/>
                <a:gd name="connsiteX7" fmla="*/ 9737 w 12192"/>
                <a:gd name="connsiteY7" fmla="*/ 64876 h 65056"/>
                <a:gd name="connsiteX8" fmla="*/ 212 w 12192"/>
                <a:gd name="connsiteY8" fmla="*/ 64876 h 65056"/>
                <a:gd name="connsiteX9" fmla="*/ 212 w 12192"/>
                <a:gd name="connsiteY9" fmla="*/ 19346 h 65056"/>
                <a:gd name="connsiteX10" fmla="*/ 9737 w 12192"/>
                <a:gd name="connsiteY10" fmla="*/ 19346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 h="65056">
                  <a:moveTo>
                    <a:pt x="212" y="10202"/>
                  </a:moveTo>
                  <a:cubicBezTo>
                    <a:pt x="-929" y="9079"/>
                    <a:pt x="-1597" y="7535"/>
                    <a:pt x="-1597" y="5916"/>
                  </a:cubicBezTo>
                  <a:cubicBezTo>
                    <a:pt x="-1501" y="2573"/>
                    <a:pt x="1166" y="-132"/>
                    <a:pt x="4501" y="-180"/>
                  </a:cubicBezTo>
                  <a:cubicBezTo>
                    <a:pt x="6119" y="-189"/>
                    <a:pt x="7642" y="468"/>
                    <a:pt x="8786" y="1630"/>
                  </a:cubicBezTo>
                  <a:cubicBezTo>
                    <a:pt x="9928" y="2744"/>
                    <a:pt x="10595" y="4297"/>
                    <a:pt x="10595" y="5916"/>
                  </a:cubicBezTo>
                  <a:cubicBezTo>
                    <a:pt x="10500" y="9259"/>
                    <a:pt x="7833" y="11964"/>
                    <a:pt x="4501" y="12012"/>
                  </a:cubicBezTo>
                  <a:cubicBezTo>
                    <a:pt x="2880" y="12031"/>
                    <a:pt x="1357" y="11374"/>
                    <a:pt x="212" y="10202"/>
                  </a:cubicBezTo>
                  <a:close/>
                  <a:moveTo>
                    <a:pt x="9737" y="64876"/>
                  </a:moveTo>
                  <a:lnTo>
                    <a:pt x="212" y="64876"/>
                  </a:lnTo>
                  <a:lnTo>
                    <a:pt x="212" y="19346"/>
                  </a:lnTo>
                  <a:lnTo>
                    <a:pt x="9737" y="19346"/>
                  </a:lnTo>
                  <a:close/>
                </a:path>
              </a:pathLst>
            </a:custGeom>
            <a:solidFill>
              <a:srgbClr val="6D6E71"/>
            </a:solidFill>
            <a:ln w="9525"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144ACB4C-256B-4A92-BD5A-FE7FA79A92B8}"/>
                </a:ext>
              </a:extLst>
            </p:cNvPr>
            <p:cNvSpPr/>
            <p:nvPr/>
          </p:nvSpPr>
          <p:spPr>
            <a:xfrm>
              <a:off x="10060657" y="1290995"/>
              <a:ext cx="41961" cy="46302"/>
            </a:xfrm>
            <a:custGeom>
              <a:avLst/>
              <a:gdLst>
                <a:gd name="connsiteX0" fmla="*/ 7928 w 41961"/>
                <a:gd name="connsiteY0" fmla="*/ 21452 h 46302"/>
                <a:gd name="connsiteX1" fmla="*/ 7928 w 41961"/>
                <a:gd name="connsiteY1" fmla="*/ 46122 h 46302"/>
                <a:gd name="connsiteX2" fmla="*/ -1597 w 41961"/>
                <a:gd name="connsiteY2" fmla="*/ 46122 h 46302"/>
                <a:gd name="connsiteX3" fmla="*/ -1597 w 41961"/>
                <a:gd name="connsiteY3" fmla="*/ 592 h 46302"/>
                <a:gd name="connsiteX4" fmla="*/ 7928 w 41961"/>
                <a:gd name="connsiteY4" fmla="*/ 592 h 46302"/>
                <a:gd name="connsiteX5" fmla="*/ 7928 w 41961"/>
                <a:gd name="connsiteY5" fmla="*/ 8879 h 46302"/>
                <a:gd name="connsiteX6" fmla="*/ 14309 w 41961"/>
                <a:gd name="connsiteY6" fmla="*/ 2307 h 46302"/>
                <a:gd name="connsiteX7" fmla="*/ 23167 w 41961"/>
                <a:gd name="connsiteY7" fmla="*/ -169 h 46302"/>
                <a:gd name="connsiteX8" fmla="*/ 35645 w 41961"/>
                <a:gd name="connsiteY8" fmla="*/ 4593 h 46302"/>
                <a:gd name="connsiteX9" fmla="*/ 40312 w 41961"/>
                <a:gd name="connsiteY9" fmla="*/ 18214 h 46302"/>
                <a:gd name="connsiteX10" fmla="*/ 40312 w 41961"/>
                <a:gd name="connsiteY10" fmla="*/ 46122 h 46302"/>
                <a:gd name="connsiteX11" fmla="*/ 30787 w 41961"/>
                <a:gd name="connsiteY11" fmla="*/ 46122 h 46302"/>
                <a:gd name="connsiteX12" fmla="*/ 30787 w 41961"/>
                <a:gd name="connsiteY12" fmla="*/ 21166 h 46302"/>
                <a:gd name="connsiteX13" fmla="*/ 20311 w 41961"/>
                <a:gd name="connsiteY13" fmla="*/ 8498 h 46302"/>
                <a:gd name="connsiteX14" fmla="*/ 11642 w 41961"/>
                <a:gd name="connsiteY14" fmla="*/ 11832 h 46302"/>
                <a:gd name="connsiteX15" fmla="*/ 7928 w 41961"/>
                <a:gd name="connsiteY15" fmla="*/ 21452 h 4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46302">
                  <a:moveTo>
                    <a:pt x="7928" y="21452"/>
                  </a:moveTo>
                  <a:lnTo>
                    <a:pt x="7928" y="46122"/>
                  </a:lnTo>
                  <a:lnTo>
                    <a:pt x="-1597" y="46122"/>
                  </a:lnTo>
                  <a:lnTo>
                    <a:pt x="-1597" y="592"/>
                  </a:lnTo>
                  <a:lnTo>
                    <a:pt x="7928" y="592"/>
                  </a:lnTo>
                  <a:lnTo>
                    <a:pt x="7928" y="8879"/>
                  </a:lnTo>
                  <a:cubicBezTo>
                    <a:pt x="9451" y="6165"/>
                    <a:pt x="11642" y="3898"/>
                    <a:pt x="14309" y="2307"/>
                  </a:cubicBezTo>
                  <a:cubicBezTo>
                    <a:pt x="16976" y="697"/>
                    <a:pt x="20025" y="-160"/>
                    <a:pt x="23167" y="-169"/>
                  </a:cubicBezTo>
                  <a:cubicBezTo>
                    <a:pt x="27834" y="-331"/>
                    <a:pt x="32310" y="1383"/>
                    <a:pt x="35645" y="4593"/>
                  </a:cubicBezTo>
                  <a:cubicBezTo>
                    <a:pt x="38980" y="8317"/>
                    <a:pt x="40694" y="13232"/>
                    <a:pt x="40312" y="18214"/>
                  </a:cubicBezTo>
                  <a:lnTo>
                    <a:pt x="40312" y="46122"/>
                  </a:lnTo>
                  <a:lnTo>
                    <a:pt x="30787" y="46122"/>
                  </a:lnTo>
                  <a:lnTo>
                    <a:pt x="30787" y="21166"/>
                  </a:lnTo>
                  <a:cubicBezTo>
                    <a:pt x="30787" y="12689"/>
                    <a:pt x="27264" y="8498"/>
                    <a:pt x="20311" y="8498"/>
                  </a:cubicBezTo>
                  <a:cubicBezTo>
                    <a:pt x="17072" y="8470"/>
                    <a:pt x="14023" y="9660"/>
                    <a:pt x="11642" y="11832"/>
                  </a:cubicBezTo>
                  <a:cubicBezTo>
                    <a:pt x="9070" y="14328"/>
                    <a:pt x="7642" y="17852"/>
                    <a:pt x="7928" y="21452"/>
                  </a:cubicBezTo>
                  <a:close/>
                </a:path>
              </a:pathLst>
            </a:custGeom>
            <a:solidFill>
              <a:srgbClr val="6D6E71"/>
            </a:solidFill>
            <a:ln w="9525"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24D1ECC5-E153-432C-9557-C6351941D0C1}"/>
                </a:ext>
              </a:extLst>
            </p:cNvPr>
            <p:cNvSpPr/>
            <p:nvPr/>
          </p:nvSpPr>
          <p:spPr>
            <a:xfrm>
              <a:off x="10113318" y="1290996"/>
              <a:ext cx="45124" cy="64703"/>
            </a:xfrm>
            <a:custGeom>
              <a:avLst/>
              <a:gdLst>
                <a:gd name="connsiteX0" fmla="*/ 43468 w 45124"/>
                <a:gd name="connsiteY0" fmla="*/ 592 h 64703"/>
                <a:gd name="connsiteX1" fmla="*/ 43468 w 45124"/>
                <a:gd name="connsiteY1" fmla="*/ 40311 h 64703"/>
                <a:gd name="connsiteX2" fmla="*/ 36894 w 45124"/>
                <a:gd name="connsiteY2" fmla="*/ 58504 h 64703"/>
                <a:gd name="connsiteX3" fmla="*/ 20037 w 45124"/>
                <a:gd name="connsiteY3" fmla="*/ 64505 h 64703"/>
                <a:gd name="connsiteX4" fmla="*/ 1461 w 45124"/>
                <a:gd name="connsiteY4" fmla="*/ 58123 h 64703"/>
                <a:gd name="connsiteX5" fmla="*/ 5938 w 45124"/>
                <a:gd name="connsiteY5" fmla="*/ 50789 h 64703"/>
                <a:gd name="connsiteX6" fmla="*/ 19465 w 45124"/>
                <a:gd name="connsiteY6" fmla="*/ 55837 h 64703"/>
                <a:gd name="connsiteX7" fmla="*/ 30227 w 45124"/>
                <a:gd name="connsiteY7" fmla="*/ 52313 h 64703"/>
                <a:gd name="connsiteX8" fmla="*/ 34229 w 45124"/>
                <a:gd name="connsiteY8" fmla="*/ 41073 h 64703"/>
                <a:gd name="connsiteX9" fmla="*/ 34229 w 45124"/>
                <a:gd name="connsiteY9" fmla="*/ 35263 h 64703"/>
                <a:gd name="connsiteX10" fmla="*/ 28132 w 45124"/>
                <a:gd name="connsiteY10" fmla="*/ 41740 h 64703"/>
                <a:gd name="connsiteX11" fmla="*/ 19179 w 45124"/>
                <a:gd name="connsiteY11" fmla="*/ 44121 h 64703"/>
                <a:gd name="connsiteX12" fmla="*/ 4224 w 45124"/>
                <a:gd name="connsiteY12" fmla="*/ 37739 h 64703"/>
                <a:gd name="connsiteX13" fmla="*/ -1585 w 45124"/>
                <a:gd name="connsiteY13" fmla="*/ 22023 h 64703"/>
                <a:gd name="connsiteX14" fmla="*/ 4224 w 45124"/>
                <a:gd name="connsiteY14" fmla="*/ 6212 h 64703"/>
                <a:gd name="connsiteX15" fmla="*/ 19084 w 45124"/>
                <a:gd name="connsiteY15" fmla="*/ -170 h 64703"/>
                <a:gd name="connsiteX16" fmla="*/ 33848 w 45124"/>
                <a:gd name="connsiteY16" fmla="*/ 7355 h 64703"/>
                <a:gd name="connsiteX17" fmla="*/ 33848 w 45124"/>
                <a:gd name="connsiteY17" fmla="*/ 592 h 64703"/>
                <a:gd name="connsiteX18" fmla="*/ 7845 w 45124"/>
                <a:gd name="connsiteY18" fmla="*/ 21642 h 64703"/>
                <a:gd name="connsiteX19" fmla="*/ 11273 w 45124"/>
                <a:gd name="connsiteY19" fmla="*/ 31167 h 64703"/>
                <a:gd name="connsiteX20" fmla="*/ 20798 w 45124"/>
                <a:gd name="connsiteY20" fmla="*/ 35263 h 64703"/>
                <a:gd name="connsiteX21" fmla="*/ 30323 w 45124"/>
                <a:gd name="connsiteY21" fmla="*/ 31358 h 64703"/>
                <a:gd name="connsiteX22" fmla="*/ 34039 w 45124"/>
                <a:gd name="connsiteY22" fmla="*/ 21833 h 64703"/>
                <a:gd name="connsiteX23" fmla="*/ 30323 w 45124"/>
                <a:gd name="connsiteY23" fmla="*/ 11831 h 64703"/>
                <a:gd name="connsiteX24" fmla="*/ 20798 w 45124"/>
                <a:gd name="connsiteY24" fmla="*/ 7735 h 64703"/>
                <a:gd name="connsiteX25" fmla="*/ 11273 w 45124"/>
                <a:gd name="connsiteY25" fmla="*/ 12022 h 64703"/>
                <a:gd name="connsiteX26" fmla="*/ 7845 w 45124"/>
                <a:gd name="connsiteY26" fmla="*/ 21642 h 6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124" h="64703">
                  <a:moveTo>
                    <a:pt x="43468" y="592"/>
                  </a:moveTo>
                  <a:lnTo>
                    <a:pt x="43468" y="40311"/>
                  </a:lnTo>
                  <a:cubicBezTo>
                    <a:pt x="43943" y="47036"/>
                    <a:pt x="41561" y="53656"/>
                    <a:pt x="36894" y="58504"/>
                  </a:cubicBezTo>
                  <a:cubicBezTo>
                    <a:pt x="32227" y="62600"/>
                    <a:pt x="26227" y="64752"/>
                    <a:pt x="20037" y="64505"/>
                  </a:cubicBezTo>
                  <a:cubicBezTo>
                    <a:pt x="13272" y="64562"/>
                    <a:pt x="6701" y="62304"/>
                    <a:pt x="1461" y="58123"/>
                  </a:cubicBezTo>
                  <a:lnTo>
                    <a:pt x="5938" y="50789"/>
                  </a:lnTo>
                  <a:cubicBezTo>
                    <a:pt x="9749" y="53903"/>
                    <a:pt x="14512" y="55685"/>
                    <a:pt x="19465" y="55837"/>
                  </a:cubicBezTo>
                  <a:cubicBezTo>
                    <a:pt x="23369" y="56065"/>
                    <a:pt x="27181" y="54808"/>
                    <a:pt x="30227" y="52313"/>
                  </a:cubicBezTo>
                  <a:cubicBezTo>
                    <a:pt x="33180" y="49331"/>
                    <a:pt x="34608" y="45226"/>
                    <a:pt x="34229" y="41073"/>
                  </a:cubicBezTo>
                  <a:lnTo>
                    <a:pt x="34229" y="35263"/>
                  </a:lnTo>
                  <a:cubicBezTo>
                    <a:pt x="32799" y="37939"/>
                    <a:pt x="30704" y="40178"/>
                    <a:pt x="28132" y="41740"/>
                  </a:cubicBezTo>
                  <a:cubicBezTo>
                    <a:pt x="25369" y="43311"/>
                    <a:pt x="22323" y="44140"/>
                    <a:pt x="19179" y="44121"/>
                  </a:cubicBezTo>
                  <a:cubicBezTo>
                    <a:pt x="13463" y="44331"/>
                    <a:pt x="8036" y="41997"/>
                    <a:pt x="4224" y="37739"/>
                  </a:cubicBezTo>
                  <a:cubicBezTo>
                    <a:pt x="320" y="33463"/>
                    <a:pt x="-1776" y="27824"/>
                    <a:pt x="-1585" y="22023"/>
                  </a:cubicBezTo>
                  <a:cubicBezTo>
                    <a:pt x="-1776" y="16194"/>
                    <a:pt x="320" y="10527"/>
                    <a:pt x="4224" y="6212"/>
                  </a:cubicBezTo>
                  <a:cubicBezTo>
                    <a:pt x="7940" y="1983"/>
                    <a:pt x="13463" y="-351"/>
                    <a:pt x="19084" y="-170"/>
                  </a:cubicBezTo>
                  <a:cubicBezTo>
                    <a:pt x="24988" y="-246"/>
                    <a:pt x="30513" y="2573"/>
                    <a:pt x="33848" y="7355"/>
                  </a:cubicBezTo>
                  <a:lnTo>
                    <a:pt x="33848" y="592"/>
                  </a:lnTo>
                  <a:close/>
                  <a:moveTo>
                    <a:pt x="7845" y="21642"/>
                  </a:moveTo>
                  <a:cubicBezTo>
                    <a:pt x="7749" y="25128"/>
                    <a:pt x="8987" y="28509"/>
                    <a:pt x="11273" y="31167"/>
                  </a:cubicBezTo>
                  <a:cubicBezTo>
                    <a:pt x="13654" y="33939"/>
                    <a:pt x="17179" y="35453"/>
                    <a:pt x="20798" y="35263"/>
                  </a:cubicBezTo>
                  <a:cubicBezTo>
                    <a:pt x="24418" y="35415"/>
                    <a:pt x="27846" y="33986"/>
                    <a:pt x="30323" y="31358"/>
                  </a:cubicBezTo>
                  <a:cubicBezTo>
                    <a:pt x="32704" y="28776"/>
                    <a:pt x="34039" y="25366"/>
                    <a:pt x="34039" y="21833"/>
                  </a:cubicBezTo>
                  <a:cubicBezTo>
                    <a:pt x="34134" y="18146"/>
                    <a:pt x="32799" y="14575"/>
                    <a:pt x="30323" y="11831"/>
                  </a:cubicBezTo>
                  <a:cubicBezTo>
                    <a:pt x="27941" y="9145"/>
                    <a:pt x="24418" y="7659"/>
                    <a:pt x="20798" y="7735"/>
                  </a:cubicBezTo>
                  <a:cubicBezTo>
                    <a:pt x="17084" y="7564"/>
                    <a:pt x="13558" y="9155"/>
                    <a:pt x="11273" y="12022"/>
                  </a:cubicBezTo>
                  <a:cubicBezTo>
                    <a:pt x="8987" y="14727"/>
                    <a:pt x="7845" y="18127"/>
                    <a:pt x="7845" y="21642"/>
                  </a:cubicBezTo>
                  <a:close/>
                </a:path>
              </a:pathLst>
            </a:custGeom>
            <a:solidFill>
              <a:srgbClr val="6D6E71"/>
            </a:solidFill>
            <a:ln w="9525"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5E14AAFA-2F6F-432A-A269-D22D405E59B6}"/>
                </a:ext>
              </a:extLst>
            </p:cNvPr>
            <p:cNvSpPr/>
            <p:nvPr/>
          </p:nvSpPr>
          <p:spPr>
            <a:xfrm>
              <a:off x="10191530" y="1291371"/>
              <a:ext cx="36673" cy="46699"/>
            </a:xfrm>
            <a:custGeom>
              <a:avLst/>
              <a:gdLst>
                <a:gd name="connsiteX0" fmla="*/ 35073 w 36673"/>
                <a:gd name="connsiteY0" fmla="*/ 32125 h 46699"/>
                <a:gd name="connsiteX1" fmla="*/ 30311 w 36673"/>
                <a:gd name="connsiteY1" fmla="*/ 42603 h 46699"/>
                <a:gd name="connsiteX2" fmla="*/ 18309 w 36673"/>
                <a:gd name="connsiteY2" fmla="*/ 46508 h 46699"/>
                <a:gd name="connsiteX3" fmla="*/ 7928 w 36673"/>
                <a:gd name="connsiteY3" fmla="*/ 44699 h 46699"/>
                <a:gd name="connsiteX4" fmla="*/ -1597 w 36673"/>
                <a:gd name="connsiteY4" fmla="*/ 39650 h 46699"/>
                <a:gd name="connsiteX5" fmla="*/ 2975 w 36673"/>
                <a:gd name="connsiteY5" fmla="*/ 32125 h 46699"/>
                <a:gd name="connsiteX6" fmla="*/ 18404 w 36673"/>
                <a:gd name="connsiteY6" fmla="*/ 38126 h 46699"/>
                <a:gd name="connsiteX7" fmla="*/ 23548 w 36673"/>
                <a:gd name="connsiteY7" fmla="*/ 36698 h 46699"/>
                <a:gd name="connsiteX8" fmla="*/ 25453 w 36673"/>
                <a:gd name="connsiteY8" fmla="*/ 32888 h 46699"/>
                <a:gd name="connsiteX9" fmla="*/ 16404 w 36673"/>
                <a:gd name="connsiteY9" fmla="*/ 26696 h 46699"/>
                <a:gd name="connsiteX10" fmla="*/ 15358 w 36673"/>
                <a:gd name="connsiteY10" fmla="*/ 26696 h 46699"/>
                <a:gd name="connsiteX11" fmla="*/ 1070 w 36673"/>
                <a:gd name="connsiteY11" fmla="*/ 13838 h 46699"/>
                <a:gd name="connsiteX12" fmla="*/ 6024 w 36673"/>
                <a:gd name="connsiteY12" fmla="*/ 3741 h 46699"/>
                <a:gd name="connsiteX13" fmla="*/ 18881 w 36673"/>
                <a:gd name="connsiteY13" fmla="*/ -164 h 46699"/>
                <a:gd name="connsiteX14" fmla="*/ 33741 w 36673"/>
                <a:gd name="connsiteY14" fmla="*/ 4503 h 46699"/>
                <a:gd name="connsiteX15" fmla="*/ 30215 w 36673"/>
                <a:gd name="connsiteY15" fmla="*/ 11647 h 46699"/>
                <a:gd name="connsiteX16" fmla="*/ 18118 w 36673"/>
                <a:gd name="connsiteY16" fmla="*/ 7932 h 46699"/>
                <a:gd name="connsiteX17" fmla="*/ 12500 w 36673"/>
                <a:gd name="connsiteY17" fmla="*/ 9170 h 46699"/>
                <a:gd name="connsiteX18" fmla="*/ 10405 w 36673"/>
                <a:gd name="connsiteY18" fmla="*/ 12885 h 46699"/>
                <a:gd name="connsiteX19" fmla="*/ 12595 w 36673"/>
                <a:gd name="connsiteY19" fmla="*/ 16124 h 46699"/>
                <a:gd name="connsiteX20" fmla="*/ 16881 w 36673"/>
                <a:gd name="connsiteY20" fmla="*/ 17648 h 46699"/>
                <a:gd name="connsiteX21" fmla="*/ 21834 w 36673"/>
                <a:gd name="connsiteY21" fmla="*/ 18981 h 46699"/>
                <a:gd name="connsiteX22" fmla="*/ 26025 w 36673"/>
                <a:gd name="connsiteY22" fmla="*/ 20505 h 46699"/>
                <a:gd name="connsiteX23" fmla="*/ 30311 w 36673"/>
                <a:gd name="connsiteY23" fmla="*/ 22982 h 46699"/>
                <a:gd name="connsiteX24" fmla="*/ 35073 w 36673"/>
                <a:gd name="connsiteY24" fmla="*/ 32125 h 46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73" h="46699">
                  <a:moveTo>
                    <a:pt x="35073" y="32125"/>
                  </a:moveTo>
                  <a:cubicBezTo>
                    <a:pt x="35168" y="36164"/>
                    <a:pt x="33455" y="40041"/>
                    <a:pt x="30311" y="42603"/>
                  </a:cubicBezTo>
                  <a:cubicBezTo>
                    <a:pt x="26883" y="45280"/>
                    <a:pt x="22692" y="46661"/>
                    <a:pt x="18309" y="46508"/>
                  </a:cubicBezTo>
                  <a:cubicBezTo>
                    <a:pt x="14786" y="46442"/>
                    <a:pt x="11261" y="45832"/>
                    <a:pt x="7928" y="44699"/>
                  </a:cubicBezTo>
                  <a:cubicBezTo>
                    <a:pt x="4498" y="43546"/>
                    <a:pt x="1261" y="41841"/>
                    <a:pt x="-1597" y="39650"/>
                  </a:cubicBezTo>
                  <a:lnTo>
                    <a:pt x="2975" y="32125"/>
                  </a:lnTo>
                  <a:cubicBezTo>
                    <a:pt x="7356" y="35755"/>
                    <a:pt x="12786" y="37860"/>
                    <a:pt x="18404" y="38126"/>
                  </a:cubicBezTo>
                  <a:cubicBezTo>
                    <a:pt x="20216" y="38231"/>
                    <a:pt x="22025" y="37726"/>
                    <a:pt x="23548" y="36698"/>
                  </a:cubicBezTo>
                  <a:cubicBezTo>
                    <a:pt x="24692" y="35793"/>
                    <a:pt x="25453" y="34383"/>
                    <a:pt x="25453" y="32888"/>
                  </a:cubicBezTo>
                  <a:cubicBezTo>
                    <a:pt x="25453" y="30601"/>
                    <a:pt x="22406" y="28506"/>
                    <a:pt x="16404" y="26696"/>
                  </a:cubicBezTo>
                  <a:lnTo>
                    <a:pt x="15358" y="26696"/>
                  </a:lnTo>
                  <a:cubicBezTo>
                    <a:pt x="5833" y="24096"/>
                    <a:pt x="1070" y="19810"/>
                    <a:pt x="1070" y="13838"/>
                  </a:cubicBezTo>
                  <a:cubicBezTo>
                    <a:pt x="975" y="9866"/>
                    <a:pt x="2784" y="6103"/>
                    <a:pt x="6024" y="3741"/>
                  </a:cubicBezTo>
                  <a:cubicBezTo>
                    <a:pt x="9737" y="1027"/>
                    <a:pt x="14309" y="-345"/>
                    <a:pt x="18881" y="-164"/>
                  </a:cubicBezTo>
                  <a:cubicBezTo>
                    <a:pt x="24216" y="-107"/>
                    <a:pt x="29359" y="1512"/>
                    <a:pt x="33741" y="4503"/>
                  </a:cubicBezTo>
                  <a:lnTo>
                    <a:pt x="30215" y="11647"/>
                  </a:lnTo>
                  <a:cubicBezTo>
                    <a:pt x="26692" y="9227"/>
                    <a:pt x="22406" y="7932"/>
                    <a:pt x="18118" y="7932"/>
                  </a:cubicBezTo>
                  <a:cubicBezTo>
                    <a:pt x="16214" y="7837"/>
                    <a:pt x="14214" y="8265"/>
                    <a:pt x="12500" y="9170"/>
                  </a:cubicBezTo>
                  <a:cubicBezTo>
                    <a:pt x="11165" y="9923"/>
                    <a:pt x="10309" y="11351"/>
                    <a:pt x="10405" y="12885"/>
                  </a:cubicBezTo>
                  <a:cubicBezTo>
                    <a:pt x="10309" y="14333"/>
                    <a:pt x="11261" y="15657"/>
                    <a:pt x="12595" y="16124"/>
                  </a:cubicBezTo>
                  <a:cubicBezTo>
                    <a:pt x="13928" y="16790"/>
                    <a:pt x="15358" y="17305"/>
                    <a:pt x="16881" y="17648"/>
                  </a:cubicBezTo>
                  <a:lnTo>
                    <a:pt x="21834" y="18981"/>
                  </a:lnTo>
                  <a:lnTo>
                    <a:pt x="26025" y="20505"/>
                  </a:lnTo>
                  <a:cubicBezTo>
                    <a:pt x="27550" y="21191"/>
                    <a:pt x="28978" y="22019"/>
                    <a:pt x="30311" y="22982"/>
                  </a:cubicBezTo>
                  <a:cubicBezTo>
                    <a:pt x="33359" y="24982"/>
                    <a:pt x="35168" y="28449"/>
                    <a:pt x="35073" y="32125"/>
                  </a:cubicBezTo>
                  <a:close/>
                </a:path>
              </a:pathLst>
            </a:custGeom>
            <a:solidFill>
              <a:srgbClr val="6D6E71"/>
            </a:solidFill>
            <a:ln w="9525"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519348C2-50C1-402F-A5FE-471E38872B27}"/>
                </a:ext>
              </a:extLst>
            </p:cNvPr>
            <p:cNvSpPr/>
            <p:nvPr/>
          </p:nvSpPr>
          <p:spPr>
            <a:xfrm>
              <a:off x="10236179" y="1290998"/>
              <a:ext cx="45400" cy="47075"/>
            </a:xfrm>
            <a:custGeom>
              <a:avLst/>
              <a:gdLst>
                <a:gd name="connsiteX0" fmla="*/ 43765 w 45400"/>
                <a:gd name="connsiteY0" fmla="*/ 27545 h 47075"/>
                <a:gd name="connsiteX1" fmla="*/ 7951 w 45400"/>
                <a:gd name="connsiteY1" fmla="*/ 27545 h 47075"/>
                <a:gd name="connsiteX2" fmla="*/ 12523 w 45400"/>
                <a:gd name="connsiteY2" fmla="*/ 35546 h 47075"/>
                <a:gd name="connsiteX3" fmla="*/ 22048 w 45400"/>
                <a:gd name="connsiteY3" fmla="*/ 38594 h 47075"/>
                <a:gd name="connsiteX4" fmla="*/ 35098 w 45400"/>
                <a:gd name="connsiteY4" fmla="*/ 33260 h 47075"/>
                <a:gd name="connsiteX5" fmla="*/ 40526 w 45400"/>
                <a:gd name="connsiteY5" fmla="*/ 39261 h 47075"/>
                <a:gd name="connsiteX6" fmla="*/ 21476 w 45400"/>
                <a:gd name="connsiteY6" fmla="*/ 46881 h 47075"/>
                <a:gd name="connsiteX7" fmla="*/ 5093 w 45400"/>
                <a:gd name="connsiteY7" fmla="*/ 40499 h 47075"/>
                <a:gd name="connsiteX8" fmla="*/ -1574 w 45400"/>
                <a:gd name="connsiteY8" fmla="*/ 23354 h 47075"/>
                <a:gd name="connsiteX9" fmla="*/ 5284 w 45400"/>
                <a:gd name="connsiteY9" fmla="*/ 6209 h 47075"/>
                <a:gd name="connsiteX10" fmla="*/ 21381 w 45400"/>
                <a:gd name="connsiteY10" fmla="*/ -173 h 47075"/>
                <a:gd name="connsiteX11" fmla="*/ 37194 w 45400"/>
                <a:gd name="connsiteY11" fmla="*/ 5447 h 47075"/>
                <a:gd name="connsiteX12" fmla="*/ 43765 w 45400"/>
                <a:gd name="connsiteY12" fmla="*/ 20973 h 47075"/>
                <a:gd name="connsiteX13" fmla="*/ 7951 w 45400"/>
                <a:gd name="connsiteY13" fmla="*/ 20020 h 47075"/>
                <a:gd name="connsiteX14" fmla="*/ 34145 w 45400"/>
                <a:gd name="connsiteY14" fmla="*/ 20020 h 47075"/>
                <a:gd name="connsiteX15" fmla="*/ 30527 w 45400"/>
                <a:gd name="connsiteY15" fmla="*/ 11162 h 47075"/>
                <a:gd name="connsiteX16" fmla="*/ 21667 w 45400"/>
                <a:gd name="connsiteY16" fmla="*/ 8114 h 47075"/>
                <a:gd name="connsiteX17" fmla="*/ 12142 w 45400"/>
                <a:gd name="connsiteY17" fmla="*/ 11352 h 47075"/>
                <a:gd name="connsiteX18" fmla="*/ 7951 w 45400"/>
                <a:gd name="connsiteY18" fmla="*/ 20020 h 47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00" h="47075">
                  <a:moveTo>
                    <a:pt x="43765" y="27545"/>
                  </a:moveTo>
                  <a:lnTo>
                    <a:pt x="7951" y="27545"/>
                  </a:lnTo>
                  <a:cubicBezTo>
                    <a:pt x="8142" y="30774"/>
                    <a:pt x="9856" y="33717"/>
                    <a:pt x="12523" y="35546"/>
                  </a:cubicBezTo>
                  <a:cubicBezTo>
                    <a:pt x="15286" y="37575"/>
                    <a:pt x="18620" y="38651"/>
                    <a:pt x="22048" y="38594"/>
                  </a:cubicBezTo>
                  <a:cubicBezTo>
                    <a:pt x="27001" y="38889"/>
                    <a:pt x="31764" y="36927"/>
                    <a:pt x="35098" y="33260"/>
                  </a:cubicBezTo>
                  <a:lnTo>
                    <a:pt x="40526" y="39261"/>
                  </a:lnTo>
                  <a:cubicBezTo>
                    <a:pt x="35573" y="44366"/>
                    <a:pt x="28620" y="47128"/>
                    <a:pt x="21476" y="46881"/>
                  </a:cubicBezTo>
                  <a:cubicBezTo>
                    <a:pt x="15381" y="46985"/>
                    <a:pt x="9474" y="44690"/>
                    <a:pt x="5093" y="40499"/>
                  </a:cubicBezTo>
                  <a:cubicBezTo>
                    <a:pt x="521" y="35994"/>
                    <a:pt x="-1860" y="29755"/>
                    <a:pt x="-1574" y="23354"/>
                  </a:cubicBezTo>
                  <a:cubicBezTo>
                    <a:pt x="-1860" y="16915"/>
                    <a:pt x="617" y="10647"/>
                    <a:pt x="5284" y="6209"/>
                  </a:cubicBezTo>
                  <a:cubicBezTo>
                    <a:pt x="9570" y="2075"/>
                    <a:pt x="15381" y="-221"/>
                    <a:pt x="21381" y="-173"/>
                  </a:cubicBezTo>
                  <a:cubicBezTo>
                    <a:pt x="27192" y="-316"/>
                    <a:pt x="32813" y="1685"/>
                    <a:pt x="37194" y="5447"/>
                  </a:cubicBezTo>
                  <a:cubicBezTo>
                    <a:pt x="41670" y="9314"/>
                    <a:pt x="44147" y="15058"/>
                    <a:pt x="43765" y="20973"/>
                  </a:cubicBezTo>
                  <a:close/>
                  <a:moveTo>
                    <a:pt x="7951" y="20020"/>
                  </a:moveTo>
                  <a:lnTo>
                    <a:pt x="34145" y="20020"/>
                  </a:lnTo>
                  <a:cubicBezTo>
                    <a:pt x="34336" y="16677"/>
                    <a:pt x="33001" y="13429"/>
                    <a:pt x="30527" y="11162"/>
                  </a:cubicBezTo>
                  <a:cubicBezTo>
                    <a:pt x="28050" y="9104"/>
                    <a:pt x="24906" y="8028"/>
                    <a:pt x="21667" y="8114"/>
                  </a:cubicBezTo>
                  <a:cubicBezTo>
                    <a:pt x="18239" y="8047"/>
                    <a:pt x="14809" y="9190"/>
                    <a:pt x="12142" y="11352"/>
                  </a:cubicBezTo>
                  <a:cubicBezTo>
                    <a:pt x="9379" y="13362"/>
                    <a:pt x="7856" y="16610"/>
                    <a:pt x="7951" y="20020"/>
                  </a:cubicBezTo>
                  <a:close/>
                </a:path>
              </a:pathLst>
            </a:custGeom>
            <a:solidFill>
              <a:srgbClr val="6D6E71"/>
            </a:solidFill>
            <a:ln w="9525"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88BD5B52-235D-4069-ADDA-CDDBFE307E95}"/>
                </a:ext>
              </a:extLst>
            </p:cNvPr>
            <p:cNvSpPr/>
            <p:nvPr/>
          </p:nvSpPr>
          <p:spPr>
            <a:xfrm>
              <a:off x="10292115" y="1291006"/>
              <a:ext cx="41961" cy="46290"/>
            </a:xfrm>
            <a:custGeom>
              <a:avLst/>
              <a:gdLst>
                <a:gd name="connsiteX0" fmla="*/ 7928 w 41961"/>
                <a:gd name="connsiteY0" fmla="*/ 21441 h 46290"/>
                <a:gd name="connsiteX1" fmla="*/ 7928 w 41961"/>
                <a:gd name="connsiteY1" fmla="*/ 46111 h 46290"/>
                <a:gd name="connsiteX2" fmla="*/ -1597 w 41961"/>
                <a:gd name="connsiteY2" fmla="*/ 46111 h 46290"/>
                <a:gd name="connsiteX3" fmla="*/ -1597 w 41961"/>
                <a:gd name="connsiteY3" fmla="*/ 581 h 46290"/>
                <a:gd name="connsiteX4" fmla="*/ 7928 w 41961"/>
                <a:gd name="connsiteY4" fmla="*/ 581 h 46290"/>
                <a:gd name="connsiteX5" fmla="*/ 7928 w 41961"/>
                <a:gd name="connsiteY5" fmla="*/ 8868 h 46290"/>
                <a:gd name="connsiteX6" fmla="*/ 32215 w 41961"/>
                <a:gd name="connsiteY6" fmla="*/ 2134 h 46290"/>
                <a:gd name="connsiteX7" fmla="*/ 35550 w 41961"/>
                <a:gd name="connsiteY7" fmla="*/ 4582 h 46290"/>
                <a:gd name="connsiteX8" fmla="*/ 40312 w 41961"/>
                <a:gd name="connsiteY8" fmla="*/ 18202 h 46290"/>
                <a:gd name="connsiteX9" fmla="*/ 40312 w 41961"/>
                <a:gd name="connsiteY9" fmla="*/ 46111 h 46290"/>
                <a:gd name="connsiteX10" fmla="*/ 30787 w 41961"/>
                <a:gd name="connsiteY10" fmla="*/ 46111 h 46290"/>
                <a:gd name="connsiteX11" fmla="*/ 30787 w 41961"/>
                <a:gd name="connsiteY11" fmla="*/ 21155 h 46290"/>
                <a:gd name="connsiteX12" fmla="*/ 20309 w 41961"/>
                <a:gd name="connsiteY12" fmla="*/ 8487 h 46290"/>
                <a:gd name="connsiteX13" fmla="*/ 11642 w 41961"/>
                <a:gd name="connsiteY13" fmla="*/ 11821 h 46290"/>
                <a:gd name="connsiteX14" fmla="*/ 7928 w 41961"/>
                <a:gd name="connsiteY14" fmla="*/ 21441 h 46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1" h="46290">
                  <a:moveTo>
                    <a:pt x="7928" y="21441"/>
                  </a:moveTo>
                  <a:lnTo>
                    <a:pt x="7928" y="46111"/>
                  </a:lnTo>
                  <a:lnTo>
                    <a:pt x="-1597" y="46111"/>
                  </a:lnTo>
                  <a:lnTo>
                    <a:pt x="-1597" y="581"/>
                  </a:lnTo>
                  <a:lnTo>
                    <a:pt x="7928" y="581"/>
                  </a:lnTo>
                  <a:lnTo>
                    <a:pt x="7928" y="8868"/>
                  </a:lnTo>
                  <a:cubicBezTo>
                    <a:pt x="12784" y="305"/>
                    <a:pt x="23644" y="-2714"/>
                    <a:pt x="32215" y="2134"/>
                  </a:cubicBezTo>
                  <a:cubicBezTo>
                    <a:pt x="33455" y="2820"/>
                    <a:pt x="34501" y="3639"/>
                    <a:pt x="35550" y="4582"/>
                  </a:cubicBezTo>
                  <a:cubicBezTo>
                    <a:pt x="38977" y="8268"/>
                    <a:pt x="40694" y="13202"/>
                    <a:pt x="40312" y="18202"/>
                  </a:cubicBezTo>
                  <a:lnTo>
                    <a:pt x="40312" y="46111"/>
                  </a:lnTo>
                  <a:lnTo>
                    <a:pt x="30787" y="46111"/>
                  </a:lnTo>
                  <a:lnTo>
                    <a:pt x="30787" y="21155"/>
                  </a:lnTo>
                  <a:cubicBezTo>
                    <a:pt x="30787" y="12678"/>
                    <a:pt x="27262" y="8487"/>
                    <a:pt x="20309" y="8487"/>
                  </a:cubicBezTo>
                  <a:cubicBezTo>
                    <a:pt x="17072" y="8458"/>
                    <a:pt x="14023" y="9649"/>
                    <a:pt x="11642" y="11821"/>
                  </a:cubicBezTo>
                  <a:cubicBezTo>
                    <a:pt x="9070" y="14316"/>
                    <a:pt x="7642" y="17840"/>
                    <a:pt x="7928" y="21441"/>
                  </a:cubicBezTo>
                  <a:close/>
                </a:path>
              </a:pathLst>
            </a:custGeom>
            <a:solidFill>
              <a:srgbClr val="6D6E71"/>
            </a:solidFill>
            <a:ln w="9525"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EBDE3D9B-248E-436E-8551-9FEECFAABDBF}"/>
                </a:ext>
              </a:extLst>
            </p:cNvPr>
            <p:cNvSpPr/>
            <p:nvPr/>
          </p:nvSpPr>
          <p:spPr>
            <a:xfrm>
              <a:off x="10343930" y="1277385"/>
              <a:ext cx="31716" cy="60675"/>
            </a:xfrm>
            <a:custGeom>
              <a:avLst/>
              <a:gdLst>
                <a:gd name="connsiteX0" fmla="*/ 13737 w 31716"/>
                <a:gd name="connsiteY0" fmla="*/ 21918 h 60675"/>
                <a:gd name="connsiteX1" fmla="*/ 13737 w 31716"/>
                <a:gd name="connsiteY1" fmla="*/ 45064 h 60675"/>
                <a:gd name="connsiteX2" fmla="*/ 15453 w 31716"/>
                <a:gd name="connsiteY2" fmla="*/ 50207 h 60675"/>
                <a:gd name="connsiteX3" fmla="*/ 20216 w 31716"/>
                <a:gd name="connsiteY3" fmla="*/ 52112 h 60675"/>
                <a:gd name="connsiteX4" fmla="*/ 26215 w 31716"/>
                <a:gd name="connsiteY4" fmla="*/ 49159 h 60675"/>
                <a:gd name="connsiteX5" fmla="*/ 30120 w 31716"/>
                <a:gd name="connsiteY5" fmla="*/ 55922 h 60675"/>
                <a:gd name="connsiteX6" fmla="*/ 18881 w 31716"/>
                <a:gd name="connsiteY6" fmla="*/ 60494 h 60675"/>
                <a:gd name="connsiteX7" fmla="*/ 8500 w 31716"/>
                <a:gd name="connsiteY7" fmla="*/ 56208 h 60675"/>
                <a:gd name="connsiteX8" fmla="*/ 4117 w 31716"/>
                <a:gd name="connsiteY8" fmla="*/ 44778 h 60675"/>
                <a:gd name="connsiteX9" fmla="*/ 4117 w 31716"/>
                <a:gd name="connsiteY9" fmla="*/ 21918 h 60675"/>
                <a:gd name="connsiteX10" fmla="*/ -1597 w 31716"/>
                <a:gd name="connsiteY10" fmla="*/ 21918 h 60675"/>
                <a:gd name="connsiteX11" fmla="*/ -1597 w 31716"/>
                <a:gd name="connsiteY11" fmla="*/ 14203 h 60675"/>
                <a:gd name="connsiteX12" fmla="*/ 4117 w 31716"/>
                <a:gd name="connsiteY12" fmla="*/ 14203 h 60675"/>
                <a:gd name="connsiteX13" fmla="*/ 4117 w 31716"/>
                <a:gd name="connsiteY13" fmla="*/ -180 h 60675"/>
                <a:gd name="connsiteX14" fmla="*/ 13642 w 31716"/>
                <a:gd name="connsiteY14" fmla="*/ -180 h 60675"/>
                <a:gd name="connsiteX15" fmla="*/ 13642 w 31716"/>
                <a:gd name="connsiteY15" fmla="*/ 14203 h 60675"/>
                <a:gd name="connsiteX16" fmla="*/ 25643 w 31716"/>
                <a:gd name="connsiteY16" fmla="*/ 14203 h 60675"/>
                <a:gd name="connsiteX17" fmla="*/ 25643 w 31716"/>
                <a:gd name="connsiteY17" fmla="*/ 21918 h 60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6" h="60675">
                  <a:moveTo>
                    <a:pt x="13737" y="21918"/>
                  </a:moveTo>
                  <a:lnTo>
                    <a:pt x="13737" y="45064"/>
                  </a:lnTo>
                  <a:cubicBezTo>
                    <a:pt x="13642" y="46930"/>
                    <a:pt x="14214" y="48769"/>
                    <a:pt x="15453" y="50207"/>
                  </a:cubicBezTo>
                  <a:cubicBezTo>
                    <a:pt x="16690" y="51531"/>
                    <a:pt x="18404" y="52236"/>
                    <a:pt x="20216" y="52112"/>
                  </a:cubicBezTo>
                  <a:cubicBezTo>
                    <a:pt x="22502" y="52017"/>
                    <a:pt x="24692" y="50941"/>
                    <a:pt x="26215" y="49159"/>
                  </a:cubicBezTo>
                  <a:lnTo>
                    <a:pt x="30120" y="55922"/>
                  </a:lnTo>
                  <a:cubicBezTo>
                    <a:pt x="27074" y="58827"/>
                    <a:pt x="23071" y="60466"/>
                    <a:pt x="18881" y="60494"/>
                  </a:cubicBezTo>
                  <a:cubicBezTo>
                    <a:pt x="14977" y="60542"/>
                    <a:pt x="11261" y="58999"/>
                    <a:pt x="8500" y="56208"/>
                  </a:cubicBezTo>
                  <a:cubicBezTo>
                    <a:pt x="5452" y="53189"/>
                    <a:pt x="3926" y="49036"/>
                    <a:pt x="4117" y="44778"/>
                  </a:cubicBezTo>
                  <a:lnTo>
                    <a:pt x="4117" y="21918"/>
                  </a:lnTo>
                  <a:lnTo>
                    <a:pt x="-1597" y="21918"/>
                  </a:lnTo>
                  <a:lnTo>
                    <a:pt x="-1597" y="14203"/>
                  </a:lnTo>
                  <a:lnTo>
                    <a:pt x="4117" y="14203"/>
                  </a:lnTo>
                  <a:lnTo>
                    <a:pt x="4117" y="-180"/>
                  </a:lnTo>
                  <a:lnTo>
                    <a:pt x="13642" y="-180"/>
                  </a:lnTo>
                  <a:lnTo>
                    <a:pt x="13642" y="14203"/>
                  </a:lnTo>
                  <a:lnTo>
                    <a:pt x="25643" y="14203"/>
                  </a:lnTo>
                  <a:lnTo>
                    <a:pt x="25643" y="21918"/>
                  </a:lnTo>
                  <a:close/>
                </a:path>
              </a:pathLst>
            </a:custGeom>
            <a:solidFill>
              <a:srgbClr val="6D6E71"/>
            </a:solid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873B01C2-82D8-43A2-987D-D3C6B0B6870A}"/>
                </a:ext>
              </a:extLst>
            </p:cNvPr>
            <p:cNvSpPr/>
            <p:nvPr/>
          </p:nvSpPr>
          <p:spPr>
            <a:xfrm>
              <a:off x="10378959" y="1291000"/>
              <a:ext cx="45384" cy="47070"/>
            </a:xfrm>
            <a:custGeom>
              <a:avLst/>
              <a:gdLst>
                <a:gd name="connsiteX0" fmla="*/ 43574 w 45384"/>
                <a:gd name="connsiteY0" fmla="*/ 27543 h 47070"/>
                <a:gd name="connsiteX1" fmla="*/ 7855 w 45384"/>
                <a:gd name="connsiteY1" fmla="*/ 27543 h 47070"/>
                <a:gd name="connsiteX2" fmla="*/ 12427 w 45384"/>
                <a:gd name="connsiteY2" fmla="*/ 35544 h 47070"/>
                <a:gd name="connsiteX3" fmla="*/ 21952 w 45384"/>
                <a:gd name="connsiteY3" fmla="*/ 38592 h 47070"/>
                <a:gd name="connsiteX4" fmla="*/ 35002 w 45384"/>
                <a:gd name="connsiteY4" fmla="*/ 33258 h 47070"/>
                <a:gd name="connsiteX5" fmla="*/ 40525 w 45384"/>
                <a:gd name="connsiteY5" fmla="*/ 39259 h 47070"/>
                <a:gd name="connsiteX6" fmla="*/ 21475 w 45384"/>
                <a:gd name="connsiteY6" fmla="*/ 46879 h 47070"/>
                <a:gd name="connsiteX7" fmla="*/ 5188 w 45384"/>
                <a:gd name="connsiteY7" fmla="*/ 40497 h 47070"/>
                <a:gd name="connsiteX8" fmla="*/ -1574 w 45384"/>
                <a:gd name="connsiteY8" fmla="*/ 23352 h 47070"/>
                <a:gd name="connsiteX9" fmla="*/ 5283 w 45384"/>
                <a:gd name="connsiteY9" fmla="*/ 6207 h 47070"/>
                <a:gd name="connsiteX10" fmla="*/ 21475 w 45384"/>
                <a:gd name="connsiteY10" fmla="*/ -175 h 47070"/>
                <a:gd name="connsiteX11" fmla="*/ 37288 w 45384"/>
                <a:gd name="connsiteY11" fmla="*/ 5445 h 47070"/>
                <a:gd name="connsiteX12" fmla="*/ 43765 w 45384"/>
                <a:gd name="connsiteY12" fmla="*/ 20971 h 47070"/>
                <a:gd name="connsiteX13" fmla="*/ 7855 w 45384"/>
                <a:gd name="connsiteY13" fmla="*/ 20018 h 47070"/>
                <a:gd name="connsiteX14" fmla="*/ 33954 w 45384"/>
                <a:gd name="connsiteY14" fmla="*/ 20018 h 47070"/>
                <a:gd name="connsiteX15" fmla="*/ 30431 w 45384"/>
                <a:gd name="connsiteY15" fmla="*/ 11160 h 47070"/>
                <a:gd name="connsiteX16" fmla="*/ 21571 w 45384"/>
                <a:gd name="connsiteY16" fmla="*/ 8112 h 47070"/>
                <a:gd name="connsiteX17" fmla="*/ 12046 w 45384"/>
                <a:gd name="connsiteY17" fmla="*/ 11351 h 47070"/>
                <a:gd name="connsiteX18" fmla="*/ 7855 w 45384"/>
                <a:gd name="connsiteY18" fmla="*/ 20018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84" h="47070">
                  <a:moveTo>
                    <a:pt x="43574" y="27543"/>
                  </a:moveTo>
                  <a:lnTo>
                    <a:pt x="7855" y="27543"/>
                  </a:lnTo>
                  <a:cubicBezTo>
                    <a:pt x="8046" y="30791"/>
                    <a:pt x="9664" y="33772"/>
                    <a:pt x="12427" y="35544"/>
                  </a:cubicBezTo>
                  <a:cubicBezTo>
                    <a:pt x="15190" y="37592"/>
                    <a:pt x="18524" y="38668"/>
                    <a:pt x="21952" y="38592"/>
                  </a:cubicBezTo>
                  <a:cubicBezTo>
                    <a:pt x="26905" y="38916"/>
                    <a:pt x="31668" y="36944"/>
                    <a:pt x="35002" y="33258"/>
                  </a:cubicBezTo>
                  <a:lnTo>
                    <a:pt x="40525" y="39259"/>
                  </a:lnTo>
                  <a:cubicBezTo>
                    <a:pt x="35477" y="44336"/>
                    <a:pt x="28619" y="47089"/>
                    <a:pt x="21475" y="46879"/>
                  </a:cubicBezTo>
                  <a:cubicBezTo>
                    <a:pt x="15380" y="46974"/>
                    <a:pt x="9569" y="44679"/>
                    <a:pt x="5188" y="40497"/>
                  </a:cubicBezTo>
                  <a:cubicBezTo>
                    <a:pt x="616" y="36001"/>
                    <a:pt x="-1861" y="29763"/>
                    <a:pt x="-1574" y="23352"/>
                  </a:cubicBezTo>
                  <a:cubicBezTo>
                    <a:pt x="-1861" y="16913"/>
                    <a:pt x="616" y="10646"/>
                    <a:pt x="5283" y="6207"/>
                  </a:cubicBezTo>
                  <a:cubicBezTo>
                    <a:pt x="9664" y="2073"/>
                    <a:pt x="15476" y="-213"/>
                    <a:pt x="21475" y="-175"/>
                  </a:cubicBezTo>
                  <a:cubicBezTo>
                    <a:pt x="27287" y="-298"/>
                    <a:pt x="32907" y="1702"/>
                    <a:pt x="37288" y="5445"/>
                  </a:cubicBezTo>
                  <a:cubicBezTo>
                    <a:pt x="41669" y="9398"/>
                    <a:pt x="44051" y="15084"/>
                    <a:pt x="43765" y="20971"/>
                  </a:cubicBezTo>
                  <a:close/>
                  <a:moveTo>
                    <a:pt x="7855" y="20018"/>
                  </a:moveTo>
                  <a:lnTo>
                    <a:pt x="33954" y="20018"/>
                  </a:lnTo>
                  <a:cubicBezTo>
                    <a:pt x="34144" y="16685"/>
                    <a:pt x="32907" y="13437"/>
                    <a:pt x="30431" y="11160"/>
                  </a:cubicBezTo>
                  <a:cubicBezTo>
                    <a:pt x="27954" y="9141"/>
                    <a:pt x="24810" y="8055"/>
                    <a:pt x="21571" y="8112"/>
                  </a:cubicBezTo>
                  <a:cubicBezTo>
                    <a:pt x="18143" y="8055"/>
                    <a:pt x="14713" y="9208"/>
                    <a:pt x="12046" y="11351"/>
                  </a:cubicBezTo>
                  <a:cubicBezTo>
                    <a:pt x="9283" y="13380"/>
                    <a:pt x="7760" y="16618"/>
                    <a:pt x="7855" y="20018"/>
                  </a:cubicBezTo>
                  <a:close/>
                </a:path>
              </a:pathLst>
            </a:custGeom>
            <a:solidFill>
              <a:srgbClr val="6D6E71"/>
            </a:solid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FD06682F-A49C-4110-95AC-031A7FAE3FE0}"/>
                </a:ext>
              </a:extLst>
            </p:cNvPr>
            <p:cNvSpPr/>
            <p:nvPr/>
          </p:nvSpPr>
          <p:spPr>
            <a:xfrm>
              <a:off x="10434799" y="1290991"/>
              <a:ext cx="41939" cy="46305"/>
            </a:xfrm>
            <a:custGeom>
              <a:avLst/>
              <a:gdLst>
                <a:gd name="connsiteX0" fmla="*/ 7928 w 41939"/>
                <a:gd name="connsiteY0" fmla="*/ 21456 h 46305"/>
                <a:gd name="connsiteX1" fmla="*/ 7928 w 41939"/>
                <a:gd name="connsiteY1" fmla="*/ 46126 h 46305"/>
                <a:gd name="connsiteX2" fmla="*/ -1597 w 41939"/>
                <a:gd name="connsiteY2" fmla="*/ 46126 h 46305"/>
                <a:gd name="connsiteX3" fmla="*/ -1597 w 41939"/>
                <a:gd name="connsiteY3" fmla="*/ 596 h 46305"/>
                <a:gd name="connsiteX4" fmla="*/ 7928 w 41939"/>
                <a:gd name="connsiteY4" fmla="*/ 596 h 46305"/>
                <a:gd name="connsiteX5" fmla="*/ 7928 w 41939"/>
                <a:gd name="connsiteY5" fmla="*/ 8883 h 46305"/>
                <a:gd name="connsiteX6" fmla="*/ 14309 w 41939"/>
                <a:gd name="connsiteY6" fmla="*/ 2311 h 46305"/>
                <a:gd name="connsiteX7" fmla="*/ 23071 w 41939"/>
                <a:gd name="connsiteY7" fmla="*/ -166 h 46305"/>
                <a:gd name="connsiteX8" fmla="*/ 35550 w 41939"/>
                <a:gd name="connsiteY8" fmla="*/ 4597 h 46305"/>
                <a:gd name="connsiteX9" fmla="*/ 40312 w 41939"/>
                <a:gd name="connsiteY9" fmla="*/ 18217 h 46305"/>
                <a:gd name="connsiteX10" fmla="*/ 40312 w 41939"/>
                <a:gd name="connsiteY10" fmla="*/ 46126 h 46305"/>
                <a:gd name="connsiteX11" fmla="*/ 30787 w 41939"/>
                <a:gd name="connsiteY11" fmla="*/ 46126 h 46305"/>
                <a:gd name="connsiteX12" fmla="*/ 30787 w 41939"/>
                <a:gd name="connsiteY12" fmla="*/ 21170 h 46305"/>
                <a:gd name="connsiteX13" fmla="*/ 20309 w 41939"/>
                <a:gd name="connsiteY13" fmla="*/ 8502 h 46305"/>
                <a:gd name="connsiteX14" fmla="*/ 11642 w 41939"/>
                <a:gd name="connsiteY14" fmla="*/ 11836 h 46305"/>
                <a:gd name="connsiteX15" fmla="*/ 7928 w 41939"/>
                <a:gd name="connsiteY15" fmla="*/ 21456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39" h="46305">
                  <a:moveTo>
                    <a:pt x="7928" y="21456"/>
                  </a:moveTo>
                  <a:lnTo>
                    <a:pt x="7928" y="46126"/>
                  </a:lnTo>
                  <a:lnTo>
                    <a:pt x="-1597" y="46126"/>
                  </a:lnTo>
                  <a:lnTo>
                    <a:pt x="-1597" y="596"/>
                  </a:lnTo>
                  <a:lnTo>
                    <a:pt x="7928" y="596"/>
                  </a:lnTo>
                  <a:lnTo>
                    <a:pt x="7928" y="8883"/>
                  </a:lnTo>
                  <a:cubicBezTo>
                    <a:pt x="9356" y="6130"/>
                    <a:pt x="11642" y="3844"/>
                    <a:pt x="14309" y="2311"/>
                  </a:cubicBezTo>
                  <a:cubicBezTo>
                    <a:pt x="16976" y="691"/>
                    <a:pt x="20025" y="-166"/>
                    <a:pt x="23071" y="-166"/>
                  </a:cubicBezTo>
                  <a:cubicBezTo>
                    <a:pt x="27739" y="-356"/>
                    <a:pt x="32215" y="1368"/>
                    <a:pt x="35550" y="4597"/>
                  </a:cubicBezTo>
                  <a:cubicBezTo>
                    <a:pt x="38884" y="8302"/>
                    <a:pt x="40598" y="13217"/>
                    <a:pt x="40312" y="18217"/>
                  </a:cubicBezTo>
                  <a:lnTo>
                    <a:pt x="40312" y="46126"/>
                  </a:lnTo>
                  <a:lnTo>
                    <a:pt x="30787" y="46126"/>
                  </a:lnTo>
                  <a:lnTo>
                    <a:pt x="30787" y="21170"/>
                  </a:lnTo>
                  <a:cubicBezTo>
                    <a:pt x="30787" y="12693"/>
                    <a:pt x="27357" y="8502"/>
                    <a:pt x="20309" y="8502"/>
                  </a:cubicBezTo>
                  <a:cubicBezTo>
                    <a:pt x="17072" y="8474"/>
                    <a:pt x="14023" y="9664"/>
                    <a:pt x="11642" y="11836"/>
                  </a:cubicBezTo>
                  <a:cubicBezTo>
                    <a:pt x="9070" y="14360"/>
                    <a:pt x="7738" y="17865"/>
                    <a:pt x="7928" y="21456"/>
                  </a:cubicBezTo>
                  <a:close/>
                </a:path>
              </a:pathLst>
            </a:custGeom>
            <a:solidFill>
              <a:srgbClr val="6D6E71"/>
            </a:solid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741EF039-E7EC-4808-80E1-B077B121EE04}"/>
                </a:ext>
              </a:extLst>
            </p:cNvPr>
            <p:cNvSpPr/>
            <p:nvPr/>
          </p:nvSpPr>
          <p:spPr>
            <a:xfrm>
              <a:off x="10487272" y="1290998"/>
              <a:ext cx="42396" cy="47062"/>
            </a:xfrm>
            <a:custGeom>
              <a:avLst/>
              <a:gdLst>
                <a:gd name="connsiteX0" fmla="*/ 21559 w 42396"/>
                <a:gd name="connsiteY0" fmla="*/ 46881 h 47062"/>
                <a:gd name="connsiteX1" fmla="*/ 5271 w 42396"/>
                <a:gd name="connsiteY1" fmla="*/ 40404 h 47062"/>
                <a:gd name="connsiteX2" fmla="*/ -1587 w 42396"/>
                <a:gd name="connsiteY2" fmla="*/ 23450 h 47062"/>
                <a:gd name="connsiteX3" fmla="*/ 5557 w 42396"/>
                <a:gd name="connsiteY3" fmla="*/ 6400 h 47062"/>
                <a:gd name="connsiteX4" fmla="*/ 22986 w 42396"/>
                <a:gd name="connsiteY4" fmla="*/ -172 h 47062"/>
                <a:gd name="connsiteX5" fmla="*/ 40418 w 42396"/>
                <a:gd name="connsiteY5" fmla="*/ 6972 h 47062"/>
                <a:gd name="connsiteX6" fmla="*/ 34702 w 42396"/>
                <a:gd name="connsiteY6" fmla="*/ 13925 h 47062"/>
                <a:gd name="connsiteX7" fmla="*/ 22796 w 42396"/>
                <a:gd name="connsiteY7" fmla="*/ 8781 h 47062"/>
                <a:gd name="connsiteX8" fmla="*/ 12415 w 42396"/>
                <a:gd name="connsiteY8" fmla="*/ 12782 h 47062"/>
                <a:gd name="connsiteX9" fmla="*/ 7938 w 42396"/>
                <a:gd name="connsiteY9" fmla="*/ 23069 h 47062"/>
                <a:gd name="connsiteX10" fmla="*/ 12320 w 42396"/>
                <a:gd name="connsiteY10" fmla="*/ 33737 h 47062"/>
                <a:gd name="connsiteX11" fmla="*/ 23082 w 42396"/>
                <a:gd name="connsiteY11" fmla="*/ 38118 h 47062"/>
                <a:gd name="connsiteX12" fmla="*/ 35179 w 42396"/>
                <a:gd name="connsiteY12" fmla="*/ 32308 h 47062"/>
                <a:gd name="connsiteX13" fmla="*/ 40799 w 42396"/>
                <a:gd name="connsiteY13" fmla="*/ 38404 h 47062"/>
                <a:gd name="connsiteX14" fmla="*/ 21559 w 42396"/>
                <a:gd name="connsiteY14" fmla="*/ 46881 h 47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396" h="47062">
                  <a:moveTo>
                    <a:pt x="21559" y="46881"/>
                  </a:moveTo>
                  <a:cubicBezTo>
                    <a:pt x="15461" y="46948"/>
                    <a:pt x="9652" y="44624"/>
                    <a:pt x="5271" y="40404"/>
                  </a:cubicBezTo>
                  <a:cubicBezTo>
                    <a:pt x="699" y="35985"/>
                    <a:pt x="-1777" y="29822"/>
                    <a:pt x="-1587" y="23450"/>
                  </a:cubicBezTo>
                  <a:cubicBezTo>
                    <a:pt x="-1777" y="17001"/>
                    <a:pt x="795" y="10772"/>
                    <a:pt x="5557" y="6400"/>
                  </a:cubicBezTo>
                  <a:cubicBezTo>
                    <a:pt x="10320" y="2028"/>
                    <a:pt x="16510" y="-334"/>
                    <a:pt x="22986" y="-172"/>
                  </a:cubicBezTo>
                  <a:cubicBezTo>
                    <a:pt x="29558" y="-296"/>
                    <a:pt x="35846" y="2285"/>
                    <a:pt x="40418" y="6972"/>
                  </a:cubicBezTo>
                  <a:lnTo>
                    <a:pt x="34702" y="13925"/>
                  </a:lnTo>
                  <a:cubicBezTo>
                    <a:pt x="31465" y="10801"/>
                    <a:pt x="27272" y="8962"/>
                    <a:pt x="22796" y="8781"/>
                  </a:cubicBezTo>
                  <a:cubicBezTo>
                    <a:pt x="18987" y="8734"/>
                    <a:pt x="15271" y="10162"/>
                    <a:pt x="12415" y="12782"/>
                  </a:cubicBezTo>
                  <a:cubicBezTo>
                    <a:pt x="9462" y="15382"/>
                    <a:pt x="7843" y="19145"/>
                    <a:pt x="7938" y="23069"/>
                  </a:cubicBezTo>
                  <a:cubicBezTo>
                    <a:pt x="7938" y="27069"/>
                    <a:pt x="9462" y="30917"/>
                    <a:pt x="12320" y="33737"/>
                  </a:cubicBezTo>
                  <a:cubicBezTo>
                    <a:pt x="15178" y="36633"/>
                    <a:pt x="19082" y="38223"/>
                    <a:pt x="23082" y="38118"/>
                  </a:cubicBezTo>
                  <a:cubicBezTo>
                    <a:pt x="27749" y="37909"/>
                    <a:pt x="32130" y="35804"/>
                    <a:pt x="35179" y="32308"/>
                  </a:cubicBezTo>
                  <a:lnTo>
                    <a:pt x="40799" y="38404"/>
                  </a:lnTo>
                  <a:cubicBezTo>
                    <a:pt x="35846" y="43795"/>
                    <a:pt x="28893" y="46862"/>
                    <a:pt x="21559" y="46881"/>
                  </a:cubicBezTo>
                  <a:close/>
                </a:path>
              </a:pathLst>
            </a:custGeom>
            <a:solidFill>
              <a:srgbClr val="6D6E71"/>
            </a:solidFill>
            <a:ln w="9525"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D0116284-42F1-41E3-A9DD-092114F049CE}"/>
                </a:ext>
              </a:extLst>
            </p:cNvPr>
            <p:cNvSpPr/>
            <p:nvPr/>
          </p:nvSpPr>
          <p:spPr>
            <a:xfrm>
              <a:off x="10538421" y="1272241"/>
              <a:ext cx="12201" cy="65056"/>
            </a:xfrm>
            <a:custGeom>
              <a:avLst/>
              <a:gdLst>
                <a:gd name="connsiteX0" fmla="*/ 221 w 12201"/>
                <a:gd name="connsiteY0" fmla="*/ 10202 h 65056"/>
                <a:gd name="connsiteX1" fmla="*/ -1588 w 12201"/>
                <a:gd name="connsiteY1" fmla="*/ 5916 h 65056"/>
                <a:gd name="connsiteX2" fmla="*/ 221 w 12201"/>
                <a:gd name="connsiteY2" fmla="*/ 1630 h 65056"/>
                <a:gd name="connsiteX3" fmla="*/ 4509 w 12201"/>
                <a:gd name="connsiteY3" fmla="*/ -180 h 65056"/>
                <a:gd name="connsiteX4" fmla="*/ 10604 w 12201"/>
                <a:gd name="connsiteY4" fmla="*/ 5916 h 65056"/>
                <a:gd name="connsiteX5" fmla="*/ 8795 w 12201"/>
                <a:gd name="connsiteY5" fmla="*/ 10202 h 65056"/>
                <a:gd name="connsiteX6" fmla="*/ 4509 w 12201"/>
                <a:gd name="connsiteY6" fmla="*/ 12012 h 65056"/>
                <a:gd name="connsiteX7" fmla="*/ 221 w 12201"/>
                <a:gd name="connsiteY7" fmla="*/ 10202 h 65056"/>
                <a:gd name="connsiteX8" fmla="*/ 9177 w 12201"/>
                <a:gd name="connsiteY8" fmla="*/ 64876 h 65056"/>
                <a:gd name="connsiteX9" fmla="*/ -348 w 12201"/>
                <a:gd name="connsiteY9" fmla="*/ 64876 h 65056"/>
                <a:gd name="connsiteX10" fmla="*/ -348 w 12201"/>
                <a:gd name="connsiteY10" fmla="*/ 19346 h 65056"/>
                <a:gd name="connsiteX11" fmla="*/ 9177 w 12201"/>
                <a:gd name="connsiteY11" fmla="*/ 19346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201" h="65056">
                  <a:moveTo>
                    <a:pt x="221" y="10202"/>
                  </a:moveTo>
                  <a:cubicBezTo>
                    <a:pt x="-1016" y="9107"/>
                    <a:pt x="-1683" y="7545"/>
                    <a:pt x="-1588" y="5916"/>
                  </a:cubicBezTo>
                  <a:cubicBezTo>
                    <a:pt x="-1588" y="4297"/>
                    <a:pt x="-920" y="2744"/>
                    <a:pt x="221" y="1630"/>
                  </a:cubicBezTo>
                  <a:cubicBezTo>
                    <a:pt x="1365" y="468"/>
                    <a:pt x="2889" y="-189"/>
                    <a:pt x="4509" y="-180"/>
                  </a:cubicBezTo>
                  <a:cubicBezTo>
                    <a:pt x="7842" y="-132"/>
                    <a:pt x="10509" y="2573"/>
                    <a:pt x="10604" y="5916"/>
                  </a:cubicBezTo>
                  <a:cubicBezTo>
                    <a:pt x="10604" y="7535"/>
                    <a:pt x="9937" y="9079"/>
                    <a:pt x="8795" y="10202"/>
                  </a:cubicBezTo>
                  <a:cubicBezTo>
                    <a:pt x="7651" y="11374"/>
                    <a:pt x="6128" y="12031"/>
                    <a:pt x="4509" y="12012"/>
                  </a:cubicBezTo>
                  <a:cubicBezTo>
                    <a:pt x="2889" y="12069"/>
                    <a:pt x="1270" y="11403"/>
                    <a:pt x="221" y="10202"/>
                  </a:cubicBezTo>
                  <a:close/>
                  <a:moveTo>
                    <a:pt x="9177" y="64876"/>
                  </a:moveTo>
                  <a:lnTo>
                    <a:pt x="-348" y="64876"/>
                  </a:lnTo>
                  <a:lnTo>
                    <a:pt x="-348" y="19346"/>
                  </a:lnTo>
                  <a:lnTo>
                    <a:pt x="9177" y="19346"/>
                  </a:lnTo>
                  <a:close/>
                </a:path>
              </a:pathLst>
            </a:custGeom>
            <a:solidFill>
              <a:srgbClr val="6D6E71"/>
            </a:solidFill>
            <a:ln w="9525"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DE2B993F-6898-4016-A950-4B17BE8569A3}"/>
                </a:ext>
              </a:extLst>
            </p:cNvPr>
            <p:cNvSpPr/>
            <p:nvPr/>
          </p:nvSpPr>
          <p:spPr>
            <a:xfrm>
              <a:off x="10563196" y="1290991"/>
              <a:ext cx="41939" cy="46305"/>
            </a:xfrm>
            <a:custGeom>
              <a:avLst/>
              <a:gdLst>
                <a:gd name="connsiteX0" fmla="*/ 7928 w 41939"/>
                <a:gd name="connsiteY0" fmla="*/ 21456 h 46305"/>
                <a:gd name="connsiteX1" fmla="*/ 7928 w 41939"/>
                <a:gd name="connsiteY1" fmla="*/ 46126 h 46305"/>
                <a:gd name="connsiteX2" fmla="*/ -1597 w 41939"/>
                <a:gd name="connsiteY2" fmla="*/ 46126 h 46305"/>
                <a:gd name="connsiteX3" fmla="*/ -1597 w 41939"/>
                <a:gd name="connsiteY3" fmla="*/ 596 h 46305"/>
                <a:gd name="connsiteX4" fmla="*/ 7928 w 41939"/>
                <a:gd name="connsiteY4" fmla="*/ 596 h 46305"/>
                <a:gd name="connsiteX5" fmla="*/ 7928 w 41939"/>
                <a:gd name="connsiteY5" fmla="*/ 8883 h 46305"/>
                <a:gd name="connsiteX6" fmla="*/ 14309 w 41939"/>
                <a:gd name="connsiteY6" fmla="*/ 2311 h 46305"/>
                <a:gd name="connsiteX7" fmla="*/ 23071 w 41939"/>
                <a:gd name="connsiteY7" fmla="*/ -166 h 46305"/>
                <a:gd name="connsiteX8" fmla="*/ 35550 w 41939"/>
                <a:gd name="connsiteY8" fmla="*/ 4597 h 46305"/>
                <a:gd name="connsiteX9" fmla="*/ 40312 w 41939"/>
                <a:gd name="connsiteY9" fmla="*/ 18217 h 46305"/>
                <a:gd name="connsiteX10" fmla="*/ 40312 w 41939"/>
                <a:gd name="connsiteY10" fmla="*/ 46126 h 46305"/>
                <a:gd name="connsiteX11" fmla="*/ 30787 w 41939"/>
                <a:gd name="connsiteY11" fmla="*/ 46126 h 46305"/>
                <a:gd name="connsiteX12" fmla="*/ 30787 w 41939"/>
                <a:gd name="connsiteY12" fmla="*/ 21170 h 46305"/>
                <a:gd name="connsiteX13" fmla="*/ 20309 w 41939"/>
                <a:gd name="connsiteY13" fmla="*/ 8502 h 46305"/>
                <a:gd name="connsiteX14" fmla="*/ 11642 w 41939"/>
                <a:gd name="connsiteY14" fmla="*/ 11836 h 46305"/>
                <a:gd name="connsiteX15" fmla="*/ 7928 w 41939"/>
                <a:gd name="connsiteY15" fmla="*/ 21456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39" h="46305">
                  <a:moveTo>
                    <a:pt x="7928" y="21456"/>
                  </a:moveTo>
                  <a:lnTo>
                    <a:pt x="7928" y="46126"/>
                  </a:lnTo>
                  <a:lnTo>
                    <a:pt x="-1597" y="46126"/>
                  </a:lnTo>
                  <a:lnTo>
                    <a:pt x="-1597" y="596"/>
                  </a:lnTo>
                  <a:lnTo>
                    <a:pt x="7928" y="596"/>
                  </a:lnTo>
                  <a:lnTo>
                    <a:pt x="7928" y="8883"/>
                  </a:lnTo>
                  <a:cubicBezTo>
                    <a:pt x="9356" y="6130"/>
                    <a:pt x="11642" y="3844"/>
                    <a:pt x="14309" y="2311"/>
                  </a:cubicBezTo>
                  <a:cubicBezTo>
                    <a:pt x="16976" y="691"/>
                    <a:pt x="20025" y="-166"/>
                    <a:pt x="23071" y="-166"/>
                  </a:cubicBezTo>
                  <a:cubicBezTo>
                    <a:pt x="27739" y="-356"/>
                    <a:pt x="32215" y="1368"/>
                    <a:pt x="35550" y="4597"/>
                  </a:cubicBezTo>
                  <a:cubicBezTo>
                    <a:pt x="38884" y="8302"/>
                    <a:pt x="40598" y="13217"/>
                    <a:pt x="40312" y="18217"/>
                  </a:cubicBezTo>
                  <a:lnTo>
                    <a:pt x="40312" y="46126"/>
                  </a:lnTo>
                  <a:lnTo>
                    <a:pt x="30787" y="46126"/>
                  </a:lnTo>
                  <a:lnTo>
                    <a:pt x="30787" y="21170"/>
                  </a:lnTo>
                  <a:cubicBezTo>
                    <a:pt x="30787" y="12693"/>
                    <a:pt x="27360" y="8502"/>
                    <a:pt x="20309" y="8502"/>
                  </a:cubicBezTo>
                  <a:cubicBezTo>
                    <a:pt x="17072" y="8492"/>
                    <a:pt x="14023" y="9683"/>
                    <a:pt x="11642" y="11836"/>
                  </a:cubicBezTo>
                  <a:cubicBezTo>
                    <a:pt x="9070" y="14360"/>
                    <a:pt x="7738" y="17865"/>
                    <a:pt x="7928" y="21456"/>
                  </a:cubicBezTo>
                  <a:close/>
                </a:path>
              </a:pathLst>
            </a:custGeom>
            <a:solidFill>
              <a:srgbClr val="6D6E71"/>
            </a:solidFill>
            <a:ln w="9525"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E9976687-BFAB-43F6-AADB-07CD7DD6F953}"/>
                </a:ext>
              </a:extLst>
            </p:cNvPr>
            <p:cNvSpPr/>
            <p:nvPr/>
          </p:nvSpPr>
          <p:spPr>
            <a:xfrm>
              <a:off x="10615763" y="1291472"/>
              <a:ext cx="45123" cy="64227"/>
            </a:xfrm>
            <a:custGeom>
              <a:avLst/>
              <a:gdLst>
                <a:gd name="connsiteX0" fmla="*/ 43468 w 45123"/>
                <a:gd name="connsiteY0" fmla="*/ 116 h 64227"/>
                <a:gd name="connsiteX1" fmla="*/ 43468 w 45123"/>
                <a:gd name="connsiteY1" fmla="*/ 39835 h 64227"/>
                <a:gd name="connsiteX2" fmla="*/ 36894 w 45123"/>
                <a:gd name="connsiteY2" fmla="*/ 58028 h 64227"/>
                <a:gd name="connsiteX3" fmla="*/ 20037 w 45123"/>
                <a:gd name="connsiteY3" fmla="*/ 64028 h 64227"/>
                <a:gd name="connsiteX4" fmla="*/ 1461 w 45123"/>
                <a:gd name="connsiteY4" fmla="*/ 57647 h 64227"/>
                <a:gd name="connsiteX5" fmla="*/ 6033 w 45123"/>
                <a:gd name="connsiteY5" fmla="*/ 50312 h 64227"/>
                <a:gd name="connsiteX6" fmla="*/ 19465 w 45123"/>
                <a:gd name="connsiteY6" fmla="*/ 55361 h 64227"/>
                <a:gd name="connsiteX7" fmla="*/ 30322 w 45123"/>
                <a:gd name="connsiteY7" fmla="*/ 51836 h 64227"/>
                <a:gd name="connsiteX8" fmla="*/ 34324 w 45123"/>
                <a:gd name="connsiteY8" fmla="*/ 40597 h 64227"/>
                <a:gd name="connsiteX9" fmla="*/ 34324 w 45123"/>
                <a:gd name="connsiteY9" fmla="*/ 34787 h 64227"/>
                <a:gd name="connsiteX10" fmla="*/ 28131 w 45123"/>
                <a:gd name="connsiteY10" fmla="*/ 41264 h 64227"/>
                <a:gd name="connsiteX11" fmla="*/ 19179 w 45123"/>
                <a:gd name="connsiteY11" fmla="*/ 43645 h 64227"/>
                <a:gd name="connsiteX12" fmla="*/ 4319 w 45123"/>
                <a:gd name="connsiteY12" fmla="*/ 37263 h 64227"/>
                <a:gd name="connsiteX13" fmla="*/ -1585 w 45123"/>
                <a:gd name="connsiteY13" fmla="*/ 21547 h 64227"/>
                <a:gd name="connsiteX14" fmla="*/ 4605 w 45123"/>
                <a:gd name="connsiteY14" fmla="*/ 6212 h 64227"/>
                <a:gd name="connsiteX15" fmla="*/ 19465 w 45123"/>
                <a:gd name="connsiteY15" fmla="*/ -170 h 64227"/>
                <a:gd name="connsiteX16" fmla="*/ 34133 w 45123"/>
                <a:gd name="connsiteY16" fmla="*/ 7355 h 64227"/>
                <a:gd name="connsiteX17" fmla="*/ 34133 w 45123"/>
                <a:gd name="connsiteY17" fmla="*/ 592 h 64227"/>
                <a:gd name="connsiteX18" fmla="*/ 7844 w 45123"/>
                <a:gd name="connsiteY18" fmla="*/ 21166 h 64227"/>
                <a:gd name="connsiteX19" fmla="*/ 11367 w 45123"/>
                <a:gd name="connsiteY19" fmla="*/ 30691 h 64227"/>
                <a:gd name="connsiteX20" fmla="*/ 20892 w 45123"/>
                <a:gd name="connsiteY20" fmla="*/ 34787 h 64227"/>
                <a:gd name="connsiteX21" fmla="*/ 30417 w 45123"/>
                <a:gd name="connsiteY21" fmla="*/ 30881 h 64227"/>
                <a:gd name="connsiteX22" fmla="*/ 34038 w 45123"/>
                <a:gd name="connsiteY22" fmla="*/ 21356 h 64227"/>
                <a:gd name="connsiteX23" fmla="*/ 30322 w 45123"/>
                <a:gd name="connsiteY23" fmla="*/ 11355 h 64227"/>
                <a:gd name="connsiteX24" fmla="*/ 20797 w 45123"/>
                <a:gd name="connsiteY24" fmla="*/ 7259 h 64227"/>
                <a:gd name="connsiteX25" fmla="*/ 11272 w 45123"/>
                <a:gd name="connsiteY25" fmla="*/ 11546 h 64227"/>
                <a:gd name="connsiteX26" fmla="*/ 7844 w 45123"/>
                <a:gd name="connsiteY26" fmla="*/ 21166 h 64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123" h="64227">
                  <a:moveTo>
                    <a:pt x="43468" y="116"/>
                  </a:moveTo>
                  <a:lnTo>
                    <a:pt x="43468" y="39835"/>
                  </a:lnTo>
                  <a:cubicBezTo>
                    <a:pt x="43942" y="46559"/>
                    <a:pt x="41561" y="53179"/>
                    <a:pt x="36894" y="58028"/>
                  </a:cubicBezTo>
                  <a:cubicBezTo>
                    <a:pt x="32227" y="62123"/>
                    <a:pt x="26227" y="64276"/>
                    <a:pt x="20037" y="64028"/>
                  </a:cubicBezTo>
                  <a:cubicBezTo>
                    <a:pt x="13272" y="64085"/>
                    <a:pt x="6700" y="61828"/>
                    <a:pt x="1461" y="57647"/>
                  </a:cubicBezTo>
                  <a:lnTo>
                    <a:pt x="6033" y="50312"/>
                  </a:lnTo>
                  <a:cubicBezTo>
                    <a:pt x="9844" y="53427"/>
                    <a:pt x="14511" y="55208"/>
                    <a:pt x="19465" y="55361"/>
                  </a:cubicBezTo>
                  <a:cubicBezTo>
                    <a:pt x="23369" y="55589"/>
                    <a:pt x="27273" y="54332"/>
                    <a:pt x="30322" y="51836"/>
                  </a:cubicBezTo>
                  <a:cubicBezTo>
                    <a:pt x="33275" y="48855"/>
                    <a:pt x="34703" y="44750"/>
                    <a:pt x="34324" y="40597"/>
                  </a:cubicBezTo>
                  <a:lnTo>
                    <a:pt x="34324" y="34787"/>
                  </a:lnTo>
                  <a:cubicBezTo>
                    <a:pt x="32894" y="37463"/>
                    <a:pt x="30703" y="39701"/>
                    <a:pt x="28131" y="41264"/>
                  </a:cubicBezTo>
                  <a:cubicBezTo>
                    <a:pt x="25369" y="42835"/>
                    <a:pt x="22323" y="43664"/>
                    <a:pt x="19179" y="43645"/>
                  </a:cubicBezTo>
                  <a:cubicBezTo>
                    <a:pt x="13558" y="43826"/>
                    <a:pt x="8035" y="41492"/>
                    <a:pt x="4319" y="37263"/>
                  </a:cubicBezTo>
                  <a:cubicBezTo>
                    <a:pt x="415" y="32996"/>
                    <a:pt x="-1776" y="27357"/>
                    <a:pt x="-1585" y="21547"/>
                  </a:cubicBezTo>
                  <a:cubicBezTo>
                    <a:pt x="-1585" y="15832"/>
                    <a:pt x="701" y="10355"/>
                    <a:pt x="4605" y="6212"/>
                  </a:cubicBezTo>
                  <a:cubicBezTo>
                    <a:pt x="8319" y="1983"/>
                    <a:pt x="13844" y="-351"/>
                    <a:pt x="19465" y="-170"/>
                  </a:cubicBezTo>
                  <a:cubicBezTo>
                    <a:pt x="25274" y="-208"/>
                    <a:pt x="30799" y="2602"/>
                    <a:pt x="34133" y="7355"/>
                  </a:cubicBezTo>
                  <a:lnTo>
                    <a:pt x="34133" y="592"/>
                  </a:lnTo>
                  <a:close/>
                  <a:moveTo>
                    <a:pt x="7844" y="21166"/>
                  </a:moveTo>
                  <a:cubicBezTo>
                    <a:pt x="7844" y="24662"/>
                    <a:pt x="9081" y="28052"/>
                    <a:pt x="11367" y="30691"/>
                  </a:cubicBezTo>
                  <a:cubicBezTo>
                    <a:pt x="13749" y="33491"/>
                    <a:pt x="17274" y="35006"/>
                    <a:pt x="20892" y="34787"/>
                  </a:cubicBezTo>
                  <a:cubicBezTo>
                    <a:pt x="24513" y="34891"/>
                    <a:pt x="27941" y="33472"/>
                    <a:pt x="30417" y="30881"/>
                  </a:cubicBezTo>
                  <a:cubicBezTo>
                    <a:pt x="32799" y="28262"/>
                    <a:pt x="34038" y="24871"/>
                    <a:pt x="34038" y="21356"/>
                  </a:cubicBezTo>
                  <a:cubicBezTo>
                    <a:pt x="34133" y="17670"/>
                    <a:pt x="32799" y="14098"/>
                    <a:pt x="30322" y="11355"/>
                  </a:cubicBezTo>
                  <a:cubicBezTo>
                    <a:pt x="27941" y="8650"/>
                    <a:pt x="24418" y="7155"/>
                    <a:pt x="20797" y="7259"/>
                  </a:cubicBezTo>
                  <a:cubicBezTo>
                    <a:pt x="17083" y="7050"/>
                    <a:pt x="13558" y="8650"/>
                    <a:pt x="11272" y="11546"/>
                  </a:cubicBezTo>
                  <a:cubicBezTo>
                    <a:pt x="9081" y="14251"/>
                    <a:pt x="7844" y="17661"/>
                    <a:pt x="7844" y="21166"/>
                  </a:cubicBezTo>
                  <a:close/>
                </a:path>
              </a:pathLst>
            </a:custGeom>
            <a:solidFill>
              <a:srgbClr val="6D6E71"/>
            </a:solidFill>
            <a:ln w="9525"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DB73EA81-E69B-4E15-A6AD-95AE91396FC9}"/>
                </a:ext>
              </a:extLst>
            </p:cNvPr>
            <p:cNvSpPr/>
            <p:nvPr/>
          </p:nvSpPr>
          <p:spPr>
            <a:xfrm>
              <a:off x="10697012" y="1272241"/>
              <a:ext cx="12108" cy="65056"/>
            </a:xfrm>
            <a:custGeom>
              <a:avLst/>
              <a:gdLst>
                <a:gd name="connsiteX0" fmla="*/ 223 w 12108"/>
                <a:gd name="connsiteY0" fmla="*/ 10202 h 65056"/>
                <a:gd name="connsiteX1" fmla="*/ -1588 w 12108"/>
                <a:gd name="connsiteY1" fmla="*/ 5916 h 65056"/>
                <a:gd name="connsiteX2" fmla="*/ 223 w 12108"/>
                <a:gd name="connsiteY2" fmla="*/ 1630 h 65056"/>
                <a:gd name="connsiteX3" fmla="*/ 4509 w 12108"/>
                <a:gd name="connsiteY3" fmla="*/ -180 h 65056"/>
                <a:gd name="connsiteX4" fmla="*/ 8795 w 12108"/>
                <a:gd name="connsiteY4" fmla="*/ 1630 h 65056"/>
                <a:gd name="connsiteX5" fmla="*/ 10509 w 12108"/>
                <a:gd name="connsiteY5" fmla="*/ 5916 h 65056"/>
                <a:gd name="connsiteX6" fmla="*/ 4604 w 12108"/>
                <a:gd name="connsiteY6" fmla="*/ 12012 h 65056"/>
                <a:gd name="connsiteX7" fmla="*/ 4509 w 12108"/>
                <a:gd name="connsiteY7" fmla="*/ 12012 h 65056"/>
                <a:gd name="connsiteX8" fmla="*/ 223 w 12108"/>
                <a:gd name="connsiteY8" fmla="*/ 10202 h 65056"/>
                <a:gd name="connsiteX9" fmla="*/ 9176 w 12108"/>
                <a:gd name="connsiteY9" fmla="*/ 64876 h 65056"/>
                <a:gd name="connsiteX10" fmla="*/ -349 w 12108"/>
                <a:gd name="connsiteY10" fmla="*/ 64876 h 65056"/>
                <a:gd name="connsiteX11" fmla="*/ -349 w 12108"/>
                <a:gd name="connsiteY11" fmla="*/ 19346 h 65056"/>
                <a:gd name="connsiteX12" fmla="*/ 9176 w 12108"/>
                <a:gd name="connsiteY12" fmla="*/ 19346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08" h="65056">
                  <a:moveTo>
                    <a:pt x="223" y="10202"/>
                  </a:moveTo>
                  <a:cubicBezTo>
                    <a:pt x="-1016" y="9107"/>
                    <a:pt x="-1681" y="7545"/>
                    <a:pt x="-1588" y="5916"/>
                  </a:cubicBezTo>
                  <a:cubicBezTo>
                    <a:pt x="-1588" y="4297"/>
                    <a:pt x="-921" y="2744"/>
                    <a:pt x="223" y="1630"/>
                  </a:cubicBezTo>
                  <a:cubicBezTo>
                    <a:pt x="1365" y="468"/>
                    <a:pt x="2891" y="-189"/>
                    <a:pt x="4509" y="-180"/>
                  </a:cubicBezTo>
                  <a:cubicBezTo>
                    <a:pt x="6128" y="-161"/>
                    <a:pt x="7653" y="497"/>
                    <a:pt x="8795" y="1630"/>
                  </a:cubicBezTo>
                  <a:cubicBezTo>
                    <a:pt x="9939" y="2782"/>
                    <a:pt x="10509" y="4316"/>
                    <a:pt x="10509" y="5916"/>
                  </a:cubicBezTo>
                  <a:cubicBezTo>
                    <a:pt x="10604" y="9231"/>
                    <a:pt x="7937" y="11955"/>
                    <a:pt x="4604" y="12012"/>
                  </a:cubicBezTo>
                  <a:cubicBezTo>
                    <a:pt x="4604" y="12012"/>
                    <a:pt x="4509" y="12012"/>
                    <a:pt x="4509" y="12012"/>
                  </a:cubicBezTo>
                  <a:cubicBezTo>
                    <a:pt x="2891" y="12069"/>
                    <a:pt x="1270" y="11403"/>
                    <a:pt x="223" y="10202"/>
                  </a:cubicBezTo>
                  <a:close/>
                  <a:moveTo>
                    <a:pt x="9176" y="64876"/>
                  </a:moveTo>
                  <a:lnTo>
                    <a:pt x="-349" y="64876"/>
                  </a:lnTo>
                  <a:lnTo>
                    <a:pt x="-349" y="19346"/>
                  </a:lnTo>
                  <a:lnTo>
                    <a:pt x="9176" y="19346"/>
                  </a:lnTo>
                  <a:close/>
                </a:path>
              </a:pathLst>
            </a:custGeom>
            <a:solidFill>
              <a:srgbClr val="6D6E71"/>
            </a:solidFill>
            <a:ln w="9525"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1835AE7A-499F-4B25-83DF-2E3BA7016AF5}"/>
                </a:ext>
              </a:extLst>
            </p:cNvPr>
            <p:cNvSpPr/>
            <p:nvPr/>
          </p:nvSpPr>
          <p:spPr>
            <a:xfrm>
              <a:off x="10721786" y="1290991"/>
              <a:ext cx="41939" cy="46305"/>
            </a:xfrm>
            <a:custGeom>
              <a:avLst/>
              <a:gdLst>
                <a:gd name="connsiteX0" fmla="*/ 7928 w 41939"/>
                <a:gd name="connsiteY0" fmla="*/ 21456 h 46305"/>
                <a:gd name="connsiteX1" fmla="*/ 7928 w 41939"/>
                <a:gd name="connsiteY1" fmla="*/ 46126 h 46305"/>
                <a:gd name="connsiteX2" fmla="*/ -1597 w 41939"/>
                <a:gd name="connsiteY2" fmla="*/ 46126 h 46305"/>
                <a:gd name="connsiteX3" fmla="*/ -1597 w 41939"/>
                <a:gd name="connsiteY3" fmla="*/ 596 h 46305"/>
                <a:gd name="connsiteX4" fmla="*/ 7928 w 41939"/>
                <a:gd name="connsiteY4" fmla="*/ 596 h 46305"/>
                <a:gd name="connsiteX5" fmla="*/ 7928 w 41939"/>
                <a:gd name="connsiteY5" fmla="*/ 8883 h 46305"/>
                <a:gd name="connsiteX6" fmla="*/ 14309 w 41939"/>
                <a:gd name="connsiteY6" fmla="*/ 2311 h 46305"/>
                <a:gd name="connsiteX7" fmla="*/ 23074 w 41939"/>
                <a:gd name="connsiteY7" fmla="*/ -166 h 46305"/>
                <a:gd name="connsiteX8" fmla="*/ 35550 w 41939"/>
                <a:gd name="connsiteY8" fmla="*/ 4597 h 46305"/>
                <a:gd name="connsiteX9" fmla="*/ 40312 w 41939"/>
                <a:gd name="connsiteY9" fmla="*/ 18217 h 46305"/>
                <a:gd name="connsiteX10" fmla="*/ 40312 w 41939"/>
                <a:gd name="connsiteY10" fmla="*/ 46126 h 46305"/>
                <a:gd name="connsiteX11" fmla="*/ 30787 w 41939"/>
                <a:gd name="connsiteY11" fmla="*/ 46126 h 46305"/>
                <a:gd name="connsiteX12" fmla="*/ 30787 w 41939"/>
                <a:gd name="connsiteY12" fmla="*/ 21170 h 46305"/>
                <a:gd name="connsiteX13" fmla="*/ 20311 w 41939"/>
                <a:gd name="connsiteY13" fmla="*/ 8502 h 46305"/>
                <a:gd name="connsiteX14" fmla="*/ 11644 w 41939"/>
                <a:gd name="connsiteY14" fmla="*/ 11836 h 46305"/>
                <a:gd name="connsiteX15" fmla="*/ 7928 w 41939"/>
                <a:gd name="connsiteY15" fmla="*/ 21456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39" h="46305">
                  <a:moveTo>
                    <a:pt x="7928" y="21456"/>
                  </a:moveTo>
                  <a:lnTo>
                    <a:pt x="7928" y="46126"/>
                  </a:lnTo>
                  <a:lnTo>
                    <a:pt x="-1597" y="46126"/>
                  </a:lnTo>
                  <a:lnTo>
                    <a:pt x="-1597" y="596"/>
                  </a:lnTo>
                  <a:lnTo>
                    <a:pt x="7928" y="596"/>
                  </a:lnTo>
                  <a:lnTo>
                    <a:pt x="7928" y="8883"/>
                  </a:lnTo>
                  <a:cubicBezTo>
                    <a:pt x="9356" y="6130"/>
                    <a:pt x="11644" y="3844"/>
                    <a:pt x="14309" y="2311"/>
                  </a:cubicBezTo>
                  <a:cubicBezTo>
                    <a:pt x="16976" y="691"/>
                    <a:pt x="20025" y="-166"/>
                    <a:pt x="23074" y="-166"/>
                  </a:cubicBezTo>
                  <a:cubicBezTo>
                    <a:pt x="27741" y="-356"/>
                    <a:pt x="32217" y="1368"/>
                    <a:pt x="35550" y="4597"/>
                  </a:cubicBezTo>
                  <a:cubicBezTo>
                    <a:pt x="38884" y="8302"/>
                    <a:pt x="40598" y="13217"/>
                    <a:pt x="40312" y="18217"/>
                  </a:cubicBezTo>
                  <a:lnTo>
                    <a:pt x="40312" y="46126"/>
                  </a:lnTo>
                  <a:lnTo>
                    <a:pt x="30787" y="46126"/>
                  </a:lnTo>
                  <a:lnTo>
                    <a:pt x="30787" y="21170"/>
                  </a:lnTo>
                  <a:cubicBezTo>
                    <a:pt x="30787" y="12693"/>
                    <a:pt x="27264" y="8502"/>
                    <a:pt x="20311" y="8502"/>
                  </a:cubicBezTo>
                  <a:cubicBezTo>
                    <a:pt x="17072" y="8474"/>
                    <a:pt x="14026" y="9664"/>
                    <a:pt x="11644" y="11836"/>
                  </a:cubicBezTo>
                  <a:cubicBezTo>
                    <a:pt x="9072" y="14360"/>
                    <a:pt x="7738" y="17865"/>
                    <a:pt x="7928" y="21456"/>
                  </a:cubicBezTo>
                  <a:close/>
                </a:path>
              </a:pathLst>
            </a:custGeom>
            <a:solidFill>
              <a:srgbClr val="6D6E71"/>
            </a:solidFill>
            <a:ln w="9525"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3A20E325-2EB8-4E47-A319-3F82B18EE615}"/>
                </a:ext>
              </a:extLst>
            </p:cNvPr>
            <p:cNvSpPr/>
            <p:nvPr/>
          </p:nvSpPr>
          <p:spPr>
            <a:xfrm>
              <a:off x="10796272" y="1277004"/>
              <a:ext cx="36813" cy="60879"/>
            </a:xfrm>
            <a:custGeom>
              <a:avLst/>
              <a:gdLst>
                <a:gd name="connsiteX0" fmla="*/ 6024 w 36813"/>
                <a:gd name="connsiteY0" fmla="*/ 9345 h 60879"/>
                <a:gd name="connsiteX1" fmla="*/ 6024 w 36813"/>
                <a:gd name="connsiteY1" fmla="*/ -180 h 60879"/>
                <a:gd name="connsiteX2" fmla="*/ 35168 w 36813"/>
                <a:gd name="connsiteY2" fmla="*/ -180 h 60879"/>
                <a:gd name="connsiteX3" fmla="*/ 35168 w 36813"/>
                <a:gd name="connsiteY3" fmla="*/ 39730 h 60879"/>
                <a:gd name="connsiteX4" fmla="*/ 29836 w 36813"/>
                <a:gd name="connsiteY4" fmla="*/ 55446 h 60879"/>
                <a:gd name="connsiteX5" fmla="*/ 16214 w 36813"/>
                <a:gd name="connsiteY5" fmla="*/ 60685 h 60879"/>
                <a:gd name="connsiteX6" fmla="*/ -1597 w 36813"/>
                <a:gd name="connsiteY6" fmla="*/ 53255 h 60879"/>
                <a:gd name="connsiteX7" fmla="*/ 4117 w 36813"/>
                <a:gd name="connsiteY7" fmla="*/ 45349 h 60879"/>
                <a:gd name="connsiteX8" fmla="*/ 15549 w 36813"/>
                <a:gd name="connsiteY8" fmla="*/ 50874 h 60879"/>
                <a:gd name="connsiteX9" fmla="*/ 22216 w 36813"/>
                <a:gd name="connsiteY9" fmla="*/ 48207 h 60879"/>
                <a:gd name="connsiteX10" fmla="*/ 25074 w 36813"/>
                <a:gd name="connsiteY10" fmla="*/ 40301 h 60879"/>
                <a:gd name="connsiteX11" fmla="*/ 25074 w 36813"/>
                <a:gd name="connsiteY11" fmla="*/ 9345 h 60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813" h="60879">
                  <a:moveTo>
                    <a:pt x="6024" y="9345"/>
                  </a:moveTo>
                  <a:lnTo>
                    <a:pt x="6024" y="-180"/>
                  </a:lnTo>
                  <a:lnTo>
                    <a:pt x="35168" y="-180"/>
                  </a:lnTo>
                  <a:lnTo>
                    <a:pt x="35168" y="39730"/>
                  </a:lnTo>
                  <a:cubicBezTo>
                    <a:pt x="35550" y="45473"/>
                    <a:pt x="33645" y="51141"/>
                    <a:pt x="29836" y="55446"/>
                  </a:cubicBezTo>
                  <a:cubicBezTo>
                    <a:pt x="26215" y="58989"/>
                    <a:pt x="21262" y="60885"/>
                    <a:pt x="16214" y="60685"/>
                  </a:cubicBezTo>
                  <a:cubicBezTo>
                    <a:pt x="9547" y="60799"/>
                    <a:pt x="3070" y="58103"/>
                    <a:pt x="-1597" y="53255"/>
                  </a:cubicBezTo>
                  <a:lnTo>
                    <a:pt x="4117" y="45349"/>
                  </a:lnTo>
                  <a:cubicBezTo>
                    <a:pt x="7070" y="48598"/>
                    <a:pt x="11165" y="50579"/>
                    <a:pt x="15549" y="50874"/>
                  </a:cubicBezTo>
                  <a:cubicBezTo>
                    <a:pt x="18025" y="50893"/>
                    <a:pt x="20407" y="49931"/>
                    <a:pt x="22216" y="48207"/>
                  </a:cubicBezTo>
                  <a:cubicBezTo>
                    <a:pt x="24216" y="46102"/>
                    <a:pt x="25264" y="43225"/>
                    <a:pt x="25074" y="40301"/>
                  </a:cubicBezTo>
                  <a:lnTo>
                    <a:pt x="25074" y="9345"/>
                  </a:lnTo>
                  <a:close/>
                </a:path>
              </a:pathLst>
            </a:custGeom>
            <a:solidFill>
              <a:srgbClr val="6D6E71"/>
            </a:solidFill>
            <a:ln w="9525"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E6B9737A-F096-489C-A8E9-77C2247D412A}"/>
                </a:ext>
              </a:extLst>
            </p:cNvPr>
            <p:cNvSpPr/>
            <p:nvPr/>
          </p:nvSpPr>
          <p:spPr>
            <a:xfrm>
              <a:off x="10844346" y="1290612"/>
              <a:ext cx="40652" cy="47459"/>
            </a:xfrm>
            <a:custGeom>
              <a:avLst/>
              <a:gdLst>
                <a:gd name="connsiteX0" fmla="*/ 38817 w 40652"/>
                <a:gd name="connsiteY0" fmla="*/ 46505 h 47459"/>
                <a:gd name="connsiteX1" fmla="*/ 30053 w 40652"/>
                <a:gd name="connsiteY1" fmla="*/ 46505 h 47459"/>
                <a:gd name="connsiteX2" fmla="*/ 30053 w 40652"/>
                <a:gd name="connsiteY2" fmla="*/ 40504 h 47459"/>
                <a:gd name="connsiteX3" fmla="*/ 14814 w 40652"/>
                <a:gd name="connsiteY3" fmla="*/ 47267 h 47459"/>
                <a:gd name="connsiteX4" fmla="*/ 3099 w 40652"/>
                <a:gd name="connsiteY4" fmla="*/ 43171 h 47459"/>
                <a:gd name="connsiteX5" fmla="*/ -1569 w 40652"/>
                <a:gd name="connsiteY5" fmla="*/ 32408 h 47459"/>
                <a:gd name="connsiteX6" fmla="*/ 3385 w 40652"/>
                <a:gd name="connsiteY6" fmla="*/ 22406 h 47459"/>
                <a:gd name="connsiteX7" fmla="*/ 16814 w 40652"/>
                <a:gd name="connsiteY7" fmla="*/ 19073 h 47459"/>
                <a:gd name="connsiteX8" fmla="*/ 29292 w 40652"/>
                <a:gd name="connsiteY8" fmla="*/ 19073 h 47459"/>
                <a:gd name="connsiteX9" fmla="*/ 29292 w 40652"/>
                <a:gd name="connsiteY9" fmla="*/ 17358 h 47459"/>
                <a:gd name="connsiteX10" fmla="*/ 19100 w 40652"/>
                <a:gd name="connsiteY10" fmla="*/ 7833 h 47459"/>
                <a:gd name="connsiteX11" fmla="*/ 5954 w 40652"/>
                <a:gd name="connsiteY11" fmla="*/ 12501 h 47459"/>
                <a:gd name="connsiteX12" fmla="*/ 1668 w 40652"/>
                <a:gd name="connsiteY12" fmla="*/ 6500 h 47459"/>
                <a:gd name="connsiteX13" fmla="*/ 20718 w 40652"/>
                <a:gd name="connsiteY13" fmla="*/ -168 h 47459"/>
                <a:gd name="connsiteX14" fmla="*/ 33864 w 40652"/>
                <a:gd name="connsiteY14" fmla="*/ 3928 h 47459"/>
                <a:gd name="connsiteX15" fmla="*/ 39008 w 40652"/>
                <a:gd name="connsiteY15" fmla="*/ 16787 h 47459"/>
                <a:gd name="connsiteX16" fmla="*/ 29292 w 40652"/>
                <a:gd name="connsiteY16" fmla="*/ 29550 h 47459"/>
                <a:gd name="connsiteX17" fmla="*/ 29292 w 40652"/>
                <a:gd name="connsiteY17" fmla="*/ 26121 h 47459"/>
                <a:gd name="connsiteX18" fmla="*/ 18433 w 40652"/>
                <a:gd name="connsiteY18" fmla="*/ 26121 h 47459"/>
                <a:gd name="connsiteX19" fmla="*/ 8052 w 40652"/>
                <a:gd name="connsiteY19" fmla="*/ 32598 h 47459"/>
                <a:gd name="connsiteX20" fmla="*/ 10621 w 40652"/>
                <a:gd name="connsiteY20" fmla="*/ 37742 h 47459"/>
                <a:gd name="connsiteX21" fmla="*/ 25862 w 40652"/>
                <a:gd name="connsiteY21" fmla="*/ 36885 h 47459"/>
                <a:gd name="connsiteX22" fmla="*/ 29197 w 40652"/>
                <a:gd name="connsiteY22" fmla="*/ 29550 h 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652" h="47459">
                  <a:moveTo>
                    <a:pt x="38817" y="46505"/>
                  </a:moveTo>
                  <a:lnTo>
                    <a:pt x="30053" y="46505"/>
                  </a:lnTo>
                  <a:lnTo>
                    <a:pt x="30053" y="40504"/>
                  </a:lnTo>
                  <a:cubicBezTo>
                    <a:pt x="26244" y="44981"/>
                    <a:pt x="20623" y="47476"/>
                    <a:pt x="14814" y="47267"/>
                  </a:cubicBezTo>
                  <a:cubicBezTo>
                    <a:pt x="10528" y="47429"/>
                    <a:pt x="6336" y="45972"/>
                    <a:pt x="3099" y="43171"/>
                  </a:cubicBezTo>
                  <a:cubicBezTo>
                    <a:pt x="-45" y="40504"/>
                    <a:pt x="-1759" y="36523"/>
                    <a:pt x="-1569" y="32408"/>
                  </a:cubicBezTo>
                  <a:cubicBezTo>
                    <a:pt x="-1855" y="28426"/>
                    <a:pt x="50" y="24616"/>
                    <a:pt x="3385" y="22406"/>
                  </a:cubicBezTo>
                  <a:cubicBezTo>
                    <a:pt x="7384" y="19968"/>
                    <a:pt x="12147" y="18806"/>
                    <a:pt x="16814" y="19073"/>
                  </a:cubicBezTo>
                  <a:lnTo>
                    <a:pt x="29292" y="19073"/>
                  </a:lnTo>
                  <a:lnTo>
                    <a:pt x="29292" y="17358"/>
                  </a:lnTo>
                  <a:cubicBezTo>
                    <a:pt x="29292" y="11262"/>
                    <a:pt x="25862" y="7833"/>
                    <a:pt x="19100" y="7833"/>
                  </a:cubicBezTo>
                  <a:cubicBezTo>
                    <a:pt x="14337" y="8005"/>
                    <a:pt x="9766" y="9634"/>
                    <a:pt x="5954" y="12501"/>
                  </a:cubicBezTo>
                  <a:lnTo>
                    <a:pt x="1668" y="6500"/>
                  </a:lnTo>
                  <a:cubicBezTo>
                    <a:pt x="7003" y="2118"/>
                    <a:pt x="13765" y="-244"/>
                    <a:pt x="20718" y="-168"/>
                  </a:cubicBezTo>
                  <a:cubicBezTo>
                    <a:pt x="25481" y="-330"/>
                    <a:pt x="30053" y="1118"/>
                    <a:pt x="33864" y="3928"/>
                  </a:cubicBezTo>
                  <a:cubicBezTo>
                    <a:pt x="37483" y="7167"/>
                    <a:pt x="39387" y="11929"/>
                    <a:pt x="39008" y="16787"/>
                  </a:cubicBezTo>
                  <a:close/>
                  <a:moveTo>
                    <a:pt x="29292" y="29550"/>
                  </a:moveTo>
                  <a:lnTo>
                    <a:pt x="29292" y="26121"/>
                  </a:lnTo>
                  <a:lnTo>
                    <a:pt x="18433" y="26121"/>
                  </a:lnTo>
                  <a:cubicBezTo>
                    <a:pt x="11575" y="26121"/>
                    <a:pt x="8052" y="28312"/>
                    <a:pt x="8052" y="32598"/>
                  </a:cubicBezTo>
                  <a:cubicBezTo>
                    <a:pt x="7956" y="34646"/>
                    <a:pt x="8908" y="36589"/>
                    <a:pt x="10621" y="37742"/>
                  </a:cubicBezTo>
                  <a:cubicBezTo>
                    <a:pt x="15479" y="40304"/>
                    <a:pt x="21290" y="39980"/>
                    <a:pt x="25862" y="36885"/>
                  </a:cubicBezTo>
                  <a:cubicBezTo>
                    <a:pt x="28148" y="35189"/>
                    <a:pt x="29483" y="32408"/>
                    <a:pt x="29197" y="29550"/>
                  </a:cubicBezTo>
                  <a:close/>
                </a:path>
              </a:pathLst>
            </a:custGeom>
            <a:solidFill>
              <a:srgbClr val="6D6E71"/>
            </a:solidFill>
            <a:ln w="9525"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C61AE512-6778-4196-B46D-4A7CBCEB8CA0}"/>
                </a:ext>
              </a:extLst>
            </p:cNvPr>
            <p:cNvSpPr/>
            <p:nvPr/>
          </p:nvSpPr>
          <p:spPr>
            <a:xfrm>
              <a:off x="10896857" y="1272241"/>
              <a:ext cx="12189" cy="65056"/>
            </a:xfrm>
            <a:custGeom>
              <a:avLst/>
              <a:gdLst>
                <a:gd name="connsiteX0" fmla="*/ 212 w 12189"/>
                <a:gd name="connsiteY0" fmla="*/ 10202 h 65056"/>
                <a:gd name="connsiteX1" fmla="*/ -1597 w 12189"/>
                <a:gd name="connsiteY1" fmla="*/ 5916 h 65056"/>
                <a:gd name="connsiteX2" fmla="*/ 4498 w 12189"/>
                <a:gd name="connsiteY2" fmla="*/ -180 h 65056"/>
                <a:gd name="connsiteX3" fmla="*/ 8784 w 12189"/>
                <a:gd name="connsiteY3" fmla="*/ 1630 h 65056"/>
                <a:gd name="connsiteX4" fmla="*/ 10593 w 12189"/>
                <a:gd name="connsiteY4" fmla="*/ 5916 h 65056"/>
                <a:gd name="connsiteX5" fmla="*/ 4498 w 12189"/>
                <a:gd name="connsiteY5" fmla="*/ 12012 h 65056"/>
                <a:gd name="connsiteX6" fmla="*/ 212 w 12189"/>
                <a:gd name="connsiteY6" fmla="*/ 10202 h 65056"/>
                <a:gd name="connsiteX7" fmla="*/ 9261 w 12189"/>
                <a:gd name="connsiteY7" fmla="*/ 64876 h 65056"/>
                <a:gd name="connsiteX8" fmla="*/ -264 w 12189"/>
                <a:gd name="connsiteY8" fmla="*/ 64876 h 65056"/>
                <a:gd name="connsiteX9" fmla="*/ -264 w 12189"/>
                <a:gd name="connsiteY9" fmla="*/ 19346 h 65056"/>
                <a:gd name="connsiteX10" fmla="*/ 9261 w 12189"/>
                <a:gd name="connsiteY10" fmla="*/ 19346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9" h="65056">
                  <a:moveTo>
                    <a:pt x="212" y="10202"/>
                  </a:moveTo>
                  <a:cubicBezTo>
                    <a:pt x="-932" y="9079"/>
                    <a:pt x="-1597" y="7535"/>
                    <a:pt x="-1597" y="5916"/>
                  </a:cubicBezTo>
                  <a:cubicBezTo>
                    <a:pt x="-1501" y="2573"/>
                    <a:pt x="1163" y="-132"/>
                    <a:pt x="4498" y="-180"/>
                  </a:cubicBezTo>
                  <a:cubicBezTo>
                    <a:pt x="6117" y="-189"/>
                    <a:pt x="7642" y="468"/>
                    <a:pt x="8784" y="1630"/>
                  </a:cubicBezTo>
                  <a:cubicBezTo>
                    <a:pt x="9928" y="2744"/>
                    <a:pt x="10593" y="4297"/>
                    <a:pt x="10593" y="5916"/>
                  </a:cubicBezTo>
                  <a:cubicBezTo>
                    <a:pt x="10498" y="9259"/>
                    <a:pt x="7833" y="11964"/>
                    <a:pt x="4498" y="12012"/>
                  </a:cubicBezTo>
                  <a:cubicBezTo>
                    <a:pt x="2880" y="12031"/>
                    <a:pt x="1354" y="11374"/>
                    <a:pt x="212" y="10202"/>
                  </a:cubicBezTo>
                  <a:close/>
                  <a:moveTo>
                    <a:pt x="9261" y="64876"/>
                  </a:moveTo>
                  <a:lnTo>
                    <a:pt x="-264" y="64876"/>
                  </a:lnTo>
                  <a:lnTo>
                    <a:pt x="-264" y="19346"/>
                  </a:lnTo>
                  <a:lnTo>
                    <a:pt x="9261" y="19346"/>
                  </a:lnTo>
                  <a:close/>
                </a:path>
              </a:pathLst>
            </a:custGeom>
            <a:solidFill>
              <a:srgbClr val="6D6E71"/>
            </a:solidFill>
            <a:ln w="9525"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BCC4B1C2-E0C4-4B04-8C9C-92EBB6EA5C71}"/>
                </a:ext>
              </a:extLst>
            </p:cNvPr>
            <p:cNvSpPr/>
            <p:nvPr/>
          </p:nvSpPr>
          <p:spPr>
            <a:xfrm>
              <a:off x="10921621" y="1273765"/>
              <a:ext cx="9525" cy="63531"/>
            </a:xfrm>
            <a:custGeom>
              <a:avLst/>
              <a:gdLst>
                <a:gd name="connsiteX0" fmla="*/ 7928 w 9525"/>
                <a:gd name="connsiteY0" fmla="*/ 63352 h 63531"/>
                <a:gd name="connsiteX1" fmla="*/ -1597 w 9525"/>
                <a:gd name="connsiteY1" fmla="*/ 63352 h 63531"/>
                <a:gd name="connsiteX2" fmla="*/ -1597 w 9525"/>
                <a:gd name="connsiteY2" fmla="*/ -180 h 63531"/>
                <a:gd name="connsiteX3" fmla="*/ 7928 w 9525"/>
                <a:gd name="connsiteY3" fmla="*/ -180 h 63531"/>
              </a:gdLst>
              <a:ahLst/>
              <a:cxnLst>
                <a:cxn ang="0">
                  <a:pos x="connsiteX0" y="connsiteY0"/>
                </a:cxn>
                <a:cxn ang="0">
                  <a:pos x="connsiteX1" y="connsiteY1"/>
                </a:cxn>
                <a:cxn ang="0">
                  <a:pos x="connsiteX2" y="connsiteY2"/>
                </a:cxn>
                <a:cxn ang="0">
                  <a:pos x="connsiteX3" y="connsiteY3"/>
                </a:cxn>
              </a:cxnLst>
              <a:rect l="l" t="t" r="r" b="b"/>
              <a:pathLst>
                <a:path w="9525" h="63531">
                  <a:moveTo>
                    <a:pt x="7928" y="63352"/>
                  </a:moveTo>
                  <a:lnTo>
                    <a:pt x="-1597" y="63352"/>
                  </a:lnTo>
                  <a:lnTo>
                    <a:pt x="-1597" y="-180"/>
                  </a:lnTo>
                  <a:lnTo>
                    <a:pt x="7928" y="-180"/>
                  </a:lnTo>
                  <a:close/>
                </a:path>
              </a:pathLst>
            </a:custGeom>
            <a:solidFill>
              <a:srgbClr val="6D6E71"/>
            </a:solidFill>
            <a:ln w="9525"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9A79217D-AB6F-485C-AF91-122D619CF154}"/>
                </a:ext>
              </a:extLst>
            </p:cNvPr>
            <p:cNvSpPr/>
            <p:nvPr/>
          </p:nvSpPr>
          <p:spPr>
            <a:xfrm>
              <a:off x="10965912" y="1272432"/>
              <a:ext cx="21337" cy="76295"/>
            </a:xfrm>
            <a:custGeom>
              <a:avLst/>
              <a:gdLst>
                <a:gd name="connsiteX0" fmla="*/ 11357 w 21337"/>
                <a:gd name="connsiteY0" fmla="*/ 17441 h 76295"/>
                <a:gd name="connsiteX1" fmla="*/ 7929 w 21337"/>
                <a:gd name="connsiteY1" fmla="*/ 38015 h 76295"/>
                <a:gd name="connsiteX2" fmla="*/ 11357 w 21337"/>
                <a:gd name="connsiteY2" fmla="*/ 58494 h 76295"/>
                <a:gd name="connsiteX3" fmla="*/ 19740 w 21337"/>
                <a:gd name="connsiteY3" fmla="*/ 76115 h 76295"/>
                <a:gd name="connsiteX4" fmla="*/ 9548 w 21337"/>
                <a:gd name="connsiteY4" fmla="*/ 76115 h 76295"/>
                <a:gd name="connsiteX5" fmla="*/ 1832 w 21337"/>
                <a:gd name="connsiteY5" fmla="*/ 59542 h 76295"/>
                <a:gd name="connsiteX6" fmla="*/ 1832 w 21337"/>
                <a:gd name="connsiteY6" fmla="*/ 16489 h 76295"/>
                <a:gd name="connsiteX7" fmla="*/ 9548 w 21337"/>
                <a:gd name="connsiteY7" fmla="*/ -180 h 76295"/>
                <a:gd name="connsiteX8" fmla="*/ 19740 w 21337"/>
                <a:gd name="connsiteY8" fmla="*/ -180 h 76295"/>
                <a:gd name="connsiteX9" fmla="*/ 11357 w 21337"/>
                <a:gd name="connsiteY9" fmla="*/ 17441 h 76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7" h="76295">
                  <a:moveTo>
                    <a:pt x="11357" y="17441"/>
                  </a:moveTo>
                  <a:cubicBezTo>
                    <a:pt x="9166" y="24080"/>
                    <a:pt x="8025" y="31024"/>
                    <a:pt x="7929" y="38015"/>
                  </a:cubicBezTo>
                  <a:cubicBezTo>
                    <a:pt x="8025" y="44978"/>
                    <a:pt x="9166" y="51893"/>
                    <a:pt x="11357" y="58494"/>
                  </a:cubicBezTo>
                  <a:cubicBezTo>
                    <a:pt x="13166" y="64771"/>
                    <a:pt x="16024" y="70724"/>
                    <a:pt x="19740" y="76115"/>
                  </a:cubicBezTo>
                  <a:lnTo>
                    <a:pt x="9548" y="76115"/>
                  </a:lnTo>
                  <a:cubicBezTo>
                    <a:pt x="6118" y="71010"/>
                    <a:pt x="3546" y="65419"/>
                    <a:pt x="1832" y="59542"/>
                  </a:cubicBezTo>
                  <a:cubicBezTo>
                    <a:pt x="-2740" y="45559"/>
                    <a:pt x="-2740" y="30472"/>
                    <a:pt x="1832" y="16489"/>
                  </a:cubicBezTo>
                  <a:cubicBezTo>
                    <a:pt x="3546" y="10574"/>
                    <a:pt x="6118" y="4954"/>
                    <a:pt x="9548" y="-180"/>
                  </a:cubicBezTo>
                  <a:lnTo>
                    <a:pt x="19740" y="-180"/>
                  </a:lnTo>
                  <a:cubicBezTo>
                    <a:pt x="16024" y="5221"/>
                    <a:pt x="13262" y="11174"/>
                    <a:pt x="11357" y="17441"/>
                  </a:cubicBezTo>
                  <a:close/>
                </a:path>
              </a:pathLst>
            </a:custGeom>
            <a:solidFill>
              <a:srgbClr val="6D6E71"/>
            </a:solidFill>
            <a:ln w="9525"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A76B931D-77EF-4687-B3B7-A850068A1A66}"/>
                </a:ext>
              </a:extLst>
            </p:cNvPr>
            <p:cNvSpPr/>
            <p:nvPr/>
          </p:nvSpPr>
          <p:spPr>
            <a:xfrm>
              <a:off x="10991916" y="1266622"/>
              <a:ext cx="51829" cy="81057"/>
            </a:xfrm>
            <a:custGeom>
              <a:avLst/>
              <a:gdLst>
                <a:gd name="connsiteX0" fmla="*/ 45170 w 51829"/>
                <a:gd name="connsiteY0" fmla="*/ 64685 h 81057"/>
                <a:gd name="connsiteX1" fmla="*/ 30406 w 51829"/>
                <a:gd name="connsiteY1" fmla="*/ 71353 h 81057"/>
                <a:gd name="connsiteX2" fmla="*/ 30406 w 51829"/>
                <a:gd name="connsiteY2" fmla="*/ 80878 h 81057"/>
                <a:gd name="connsiteX3" fmla="*/ 20120 w 51829"/>
                <a:gd name="connsiteY3" fmla="*/ 80878 h 81057"/>
                <a:gd name="connsiteX4" fmla="*/ 20120 w 51829"/>
                <a:gd name="connsiteY4" fmla="*/ 71353 h 81057"/>
                <a:gd name="connsiteX5" fmla="*/ 7928 w 51829"/>
                <a:gd name="connsiteY5" fmla="*/ 69162 h 81057"/>
                <a:gd name="connsiteX6" fmla="*/ -1597 w 51829"/>
                <a:gd name="connsiteY6" fmla="*/ 64876 h 81057"/>
                <a:gd name="connsiteX7" fmla="*/ 3926 w 51829"/>
                <a:gd name="connsiteY7" fmla="*/ 52303 h 81057"/>
                <a:gd name="connsiteX8" fmla="*/ 13451 w 51829"/>
                <a:gd name="connsiteY8" fmla="*/ 56589 h 81057"/>
                <a:gd name="connsiteX9" fmla="*/ 23834 w 51829"/>
                <a:gd name="connsiteY9" fmla="*/ 58208 h 81057"/>
                <a:gd name="connsiteX10" fmla="*/ 33359 w 51829"/>
                <a:gd name="connsiteY10" fmla="*/ 53350 h 81057"/>
                <a:gd name="connsiteX11" fmla="*/ 30597 w 51829"/>
                <a:gd name="connsiteY11" fmla="*/ 49541 h 81057"/>
                <a:gd name="connsiteX12" fmla="*/ 21644 w 51829"/>
                <a:gd name="connsiteY12" fmla="*/ 46969 h 81057"/>
                <a:gd name="connsiteX13" fmla="*/ 10309 w 51829"/>
                <a:gd name="connsiteY13" fmla="*/ 43825 h 81057"/>
                <a:gd name="connsiteX14" fmla="*/ 2498 w 51829"/>
                <a:gd name="connsiteY14" fmla="*/ 38491 h 81057"/>
                <a:gd name="connsiteX15" fmla="*/ -741 w 51829"/>
                <a:gd name="connsiteY15" fmla="*/ 28490 h 81057"/>
                <a:gd name="connsiteX16" fmla="*/ 4594 w 51829"/>
                <a:gd name="connsiteY16" fmla="*/ 15822 h 81057"/>
                <a:gd name="connsiteX17" fmla="*/ 19930 w 51829"/>
                <a:gd name="connsiteY17" fmla="*/ 9345 h 81057"/>
                <a:gd name="connsiteX18" fmla="*/ 19930 w 51829"/>
                <a:gd name="connsiteY18" fmla="*/ -180 h 81057"/>
                <a:gd name="connsiteX19" fmla="*/ 30215 w 51829"/>
                <a:gd name="connsiteY19" fmla="*/ -180 h 81057"/>
                <a:gd name="connsiteX20" fmla="*/ 30215 w 51829"/>
                <a:gd name="connsiteY20" fmla="*/ 9345 h 81057"/>
                <a:gd name="connsiteX21" fmla="*/ 39740 w 51829"/>
                <a:gd name="connsiteY21" fmla="*/ 11059 h 81057"/>
                <a:gd name="connsiteX22" fmla="*/ 47742 w 51829"/>
                <a:gd name="connsiteY22" fmla="*/ 14393 h 81057"/>
                <a:gd name="connsiteX23" fmla="*/ 42503 w 51829"/>
                <a:gd name="connsiteY23" fmla="*/ 26966 h 81057"/>
                <a:gd name="connsiteX24" fmla="*/ 25929 w 51829"/>
                <a:gd name="connsiteY24" fmla="*/ 22299 h 81057"/>
                <a:gd name="connsiteX25" fmla="*/ 18500 w 51829"/>
                <a:gd name="connsiteY25" fmla="*/ 23823 h 81057"/>
                <a:gd name="connsiteX26" fmla="*/ 16214 w 51829"/>
                <a:gd name="connsiteY26" fmla="*/ 27728 h 81057"/>
                <a:gd name="connsiteX27" fmla="*/ 18976 w 51829"/>
                <a:gd name="connsiteY27" fmla="*/ 31348 h 81057"/>
                <a:gd name="connsiteX28" fmla="*/ 27834 w 51829"/>
                <a:gd name="connsiteY28" fmla="*/ 33824 h 81057"/>
                <a:gd name="connsiteX29" fmla="*/ 39170 w 51829"/>
                <a:gd name="connsiteY29" fmla="*/ 36967 h 81057"/>
                <a:gd name="connsiteX30" fmla="*/ 46979 w 51829"/>
                <a:gd name="connsiteY30" fmla="*/ 42301 h 81057"/>
                <a:gd name="connsiteX31" fmla="*/ 50219 w 51829"/>
                <a:gd name="connsiteY31" fmla="*/ 51826 h 81057"/>
                <a:gd name="connsiteX32" fmla="*/ 45170 w 51829"/>
                <a:gd name="connsiteY32" fmla="*/ 64685 h 81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1829" h="81057">
                  <a:moveTo>
                    <a:pt x="45170" y="64685"/>
                  </a:moveTo>
                  <a:cubicBezTo>
                    <a:pt x="41075" y="68409"/>
                    <a:pt x="35931" y="70743"/>
                    <a:pt x="30406" y="71353"/>
                  </a:cubicBezTo>
                  <a:lnTo>
                    <a:pt x="30406" y="80878"/>
                  </a:lnTo>
                  <a:lnTo>
                    <a:pt x="20120" y="80878"/>
                  </a:lnTo>
                  <a:lnTo>
                    <a:pt x="20120" y="71353"/>
                  </a:lnTo>
                  <a:cubicBezTo>
                    <a:pt x="16023" y="71086"/>
                    <a:pt x="11928" y="70343"/>
                    <a:pt x="7928" y="69162"/>
                  </a:cubicBezTo>
                  <a:cubicBezTo>
                    <a:pt x="4594" y="68229"/>
                    <a:pt x="1354" y="66781"/>
                    <a:pt x="-1597" y="64876"/>
                  </a:cubicBezTo>
                  <a:lnTo>
                    <a:pt x="3926" y="52303"/>
                  </a:lnTo>
                  <a:cubicBezTo>
                    <a:pt x="6879" y="54208"/>
                    <a:pt x="10119" y="55656"/>
                    <a:pt x="13451" y="56589"/>
                  </a:cubicBezTo>
                  <a:cubicBezTo>
                    <a:pt x="16786" y="57675"/>
                    <a:pt x="20309" y="58227"/>
                    <a:pt x="23834" y="58208"/>
                  </a:cubicBezTo>
                  <a:cubicBezTo>
                    <a:pt x="30406" y="58208"/>
                    <a:pt x="33359" y="56589"/>
                    <a:pt x="33359" y="53350"/>
                  </a:cubicBezTo>
                  <a:cubicBezTo>
                    <a:pt x="33359" y="51626"/>
                    <a:pt x="32215" y="50102"/>
                    <a:pt x="30597" y="49541"/>
                  </a:cubicBezTo>
                  <a:cubicBezTo>
                    <a:pt x="27739" y="48388"/>
                    <a:pt x="24692" y="47521"/>
                    <a:pt x="21644" y="46969"/>
                  </a:cubicBezTo>
                  <a:cubicBezTo>
                    <a:pt x="17832" y="46121"/>
                    <a:pt x="14023" y="45073"/>
                    <a:pt x="10309" y="43825"/>
                  </a:cubicBezTo>
                  <a:cubicBezTo>
                    <a:pt x="7356" y="42692"/>
                    <a:pt x="4594" y="40863"/>
                    <a:pt x="2498" y="38491"/>
                  </a:cubicBezTo>
                  <a:cubicBezTo>
                    <a:pt x="212" y="35681"/>
                    <a:pt x="-932" y="32110"/>
                    <a:pt x="-741" y="28490"/>
                  </a:cubicBezTo>
                  <a:cubicBezTo>
                    <a:pt x="-836" y="23709"/>
                    <a:pt x="1070" y="19108"/>
                    <a:pt x="4594" y="15822"/>
                  </a:cubicBezTo>
                  <a:cubicBezTo>
                    <a:pt x="8784" y="12002"/>
                    <a:pt x="14214" y="9716"/>
                    <a:pt x="19930" y="9345"/>
                  </a:cubicBezTo>
                  <a:lnTo>
                    <a:pt x="19930" y="-180"/>
                  </a:lnTo>
                  <a:lnTo>
                    <a:pt x="30215" y="-180"/>
                  </a:lnTo>
                  <a:lnTo>
                    <a:pt x="30215" y="9345"/>
                  </a:lnTo>
                  <a:cubicBezTo>
                    <a:pt x="33455" y="9602"/>
                    <a:pt x="36599" y="10174"/>
                    <a:pt x="39740" y="11059"/>
                  </a:cubicBezTo>
                  <a:cubicBezTo>
                    <a:pt x="42598" y="11784"/>
                    <a:pt x="45265" y="12907"/>
                    <a:pt x="47742" y="14393"/>
                  </a:cubicBezTo>
                  <a:lnTo>
                    <a:pt x="42503" y="26966"/>
                  </a:lnTo>
                  <a:cubicBezTo>
                    <a:pt x="37454" y="24071"/>
                    <a:pt x="31741" y="22461"/>
                    <a:pt x="25929" y="22299"/>
                  </a:cubicBezTo>
                  <a:cubicBezTo>
                    <a:pt x="23357" y="22147"/>
                    <a:pt x="20786" y="22670"/>
                    <a:pt x="18500" y="23823"/>
                  </a:cubicBezTo>
                  <a:cubicBezTo>
                    <a:pt x="17072" y="24633"/>
                    <a:pt x="16214" y="26118"/>
                    <a:pt x="16214" y="27728"/>
                  </a:cubicBezTo>
                  <a:cubicBezTo>
                    <a:pt x="16309" y="29405"/>
                    <a:pt x="17358" y="30862"/>
                    <a:pt x="18976" y="31348"/>
                  </a:cubicBezTo>
                  <a:cubicBezTo>
                    <a:pt x="21834" y="32434"/>
                    <a:pt x="24788" y="33262"/>
                    <a:pt x="27834" y="33824"/>
                  </a:cubicBezTo>
                  <a:cubicBezTo>
                    <a:pt x="31645" y="34586"/>
                    <a:pt x="35454" y="35634"/>
                    <a:pt x="39170" y="36967"/>
                  </a:cubicBezTo>
                  <a:cubicBezTo>
                    <a:pt x="42121" y="38082"/>
                    <a:pt x="44884" y="39920"/>
                    <a:pt x="46979" y="42301"/>
                  </a:cubicBezTo>
                  <a:cubicBezTo>
                    <a:pt x="49170" y="44968"/>
                    <a:pt x="50314" y="48359"/>
                    <a:pt x="50219" y="51826"/>
                  </a:cubicBezTo>
                  <a:cubicBezTo>
                    <a:pt x="50409" y="56637"/>
                    <a:pt x="48600" y="61313"/>
                    <a:pt x="45170" y="64685"/>
                  </a:cubicBezTo>
                  <a:close/>
                </a:path>
              </a:pathLst>
            </a:custGeom>
            <a:solidFill>
              <a:srgbClr val="336933"/>
            </a:solidFill>
            <a:ln w="9525"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3694E39C-8E0E-4584-91C4-1F167402AD81}"/>
                </a:ext>
              </a:extLst>
            </p:cNvPr>
            <p:cNvSpPr/>
            <p:nvPr/>
          </p:nvSpPr>
          <p:spPr>
            <a:xfrm>
              <a:off x="11047534" y="1275761"/>
              <a:ext cx="52973" cy="62393"/>
            </a:xfrm>
            <a:custGeom>
              <a:avLst/>
              <a:gdLst>
                <a:gd name="connsiteX0" fmla="*/ 49084 w 52973"/>
                <a:gd name="connsiteY0" fmla="*/ 35639 h 62393"/>
                <a:gd name="connsiteX1" fmla="*/ 51370 w 52973"/>
                <a:gd name="connsiteY1" fmla="*/ 43735 h 62393"/>
                <a:gd name="connsiteX2" fmla="*/ 48035 w 52973"/>
                <a:gd name="connsiteY2" fmla="*/ 53260 h 62393"/>
                <a:gd name="connsiteX3" fmla="*/ 38510 w 52973"/>
                <a:gd name="connsiteY3" fmla="*/ 59928 h 62393"/>
                <a:gd name="connsiteX4" fmla="*/ 11270 w 52973"/>
                <a:gd name="connsiteY4" fmla="*/ 59928 h 62393"/>
                <a:gd name="connsiteX5" fmla="*/ 1745 w 52973"/>
                <a:gd name="connsiteY5" fmla="*/ 53260 h 62393"/>
                <a:gd name="connsiteX6" fmla="*/ -1590 w 52973"/>
                <a:gd name="connsiteY6" fmla="*/ 43735 h 62393"/>
                <a:gd name="connsiteX7" fmla="*/ 696 w 52973"/>
                <a:gd name="connsiteY7" fmla="*/ 35639 h 62393"/>
                <a:gd name="connsiteX8" fmla="*/ 6984 w 52973"/>
                <a:gd name="connsiteY8" fmla="*/ 29733 h 62393"/>
                <a:gd name="connsiteX9" fmla="*/ 2222 w 52973"/>
                <a:gd name="connsiteY9" fmla="*/ 24495 h 62393"/>
                <a:gd name="connsiteX10" fmla="*/ 601 w 52973"/>
                <a:gd name="connsiteY10" fmla="*/ 17637 h 62393"/>
                <a:gd name="connsiteX11" fmla="*/ 3554 w 52973"/>
                <a:gd name="connsiteY11" fmla="*/ 8111 h 62393"/>
                <a:gd name="connsiteX12" fmla="*/ 12033 w 52973"/>
                <a:gd name="connsiteY12" fmla="*/ 1920 h 62393"/>
                <a:gd name="connsiteX13" fmla="*/ 36987 w 52973"/>
                <a:gd name="connsiteY13" fmla="*/ 1920 h 62393"/>
                <a:gd name="connsiteX14" fmla="*/ 45466 w 52973"/>
                <a:gd name="connsiteY14" fmla="*/ 8111 h 62393"/>
                <a:gd name="connsiteX15" fmla="*/ 48417 w 52973"/>
                <a:gd name="connsiteY15" fmla="*/ 17637 h 62393"/>
                <a:gd name="connsiteX16" fmla="*/ 46798 w 52973"/>
                <a:gd name="connsiteY16" fmla="*/ 24495 h 62393"/>
                <a:gd name="connsiteX17" fmla="*/ 42036 w 52973"/>
                <a:gd name="connsiteY17" fmla="*/ 29733 h 62393"/>
                <a:gd name="connsiteX18" fmla="*/ 49084 w 52973"/>
                <a:gd name="connsiteY18" fmla="*/ 35639 h 62393"/>
                <a:gd name="connsiteX19" fmla="*/ 31843 w 52973"/>
                <a:gd name="connsiteY19" fmla="*/ 48688 h 62393"/>
                <a:gd name="connsiteX20" fmla="*/ 32320 w 52973"/>
                <a:gd name="connsiteY20" fmla="*/ 38325 h 62393"/>
                <a:gd name="connsiteX21" fmla="*/ 31843 w 52973"/>
                <a:gd name="connsiteY21" fmla="*/ 37830 h 62393"/>
                <a:gd name="connsiteX22" fmla="*/ 18700 w 52973"/>
                <a:gd name="connsiteY22" fmla="*/ 37830 h 62393"/>
                <a:gd name="connsiteX23" fmla="*/ 17937 w 52973"/>
                <a:gd name="connsiteY23" fmla="*/ 47897 h 62393"/>
                <a:gd name="connsiteX24" fmla="*/ 18700 w 52973"/>
                <a:gd name="connsiteY24" fmla="*/ 48688 h 62393"/>
                <a:gd name="connsiteX25" fmla="*/ 31843 w 52973"/>
                <a:gd name="connsiteY25" fmla="*/ 48688 h 62393"/>
                <a:gd name="connsiteX26" fmla="*/ 20128 w 52973"/>
                <a:gd name="connsiteY26" fmla="*/ 13827 h 62393"/>
                <a:gd name="connsiteX27" fmla="*/ 18128 w 52973"/>
                <a:gd name="connsiteY27" fmla="*/ 18494 h 62393"/>
                <a:gd name="connsiteX28" fmla="*/ 20128 w 52973"/>
                <a:gd name="connsiteY28" fmla="*/ 23066 h 62393"/>
                <a:gd name="connsiteX29" fmla="*/ 25272 w 52973"/>
                <a:gd name="connsiteY29" fmla="*/ 24685 h 62393"/>
                <a:gd name="connsiteX30" fmla="*/ 30511 w 52973"/>
                <a:gd name="connsiteY30" fmla="*/ 23066 h 62393"/>
                <a:gd name="connsiteX31" fmla="*/ 32511 w 52973"/>
                <a:gd name="connsiteY31" fmla="*/ 18494 h 62393"/>
                <a:gd name="connsiteX32" fmla="*/ 30511 w 52973"/>
                <a:gd name="connsiteY32" fmla="*/ 13827 h 62393"/>
                <a:gd name="connsiteX33" fmla="*/ 25272 w 52973"/>
                <a:gd name="connsiteY33" fmla="*/ 12112 h 62393"/>
                <a:gd name="connsiteX34" fmla="*/ 19937 w 52973"/>
                <a:gd name="connsiteY34" fmla="*/ 13827 h 6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2973" h="62393">
                  <a:moveTo>
                    <a:pt x="49084" y="35639"/>
                  </a:moveTo>
                  <a:cubicBezTo>
                    <a:pt x="50607" y="38058"/>
                    <a:pt x="51465" y="40868"/>
                    <a:pt x="51370" y="43735"/>
                  </a:cubicBezTo>
                  <a:cubicBezTo>
                    <a:pt x="51370" y="47193"/>
                    <a:pt x="50133" y="50536"/>
                    <a:pt x="48035" y="53260"/>
                  </a:cubicBezTo>
                  <a:cubicBezTo>
                    <a:pt x="45559" y="56365"/>
                    <a:pt x="42226" y="58680"/>
                    <a:pt x="38510" y="59928"/>
                  </a:cubicBezTo>
                  <a:cubicBezTo>
                    <a:pt x="29653" y="62976"/>
                    <a:pt x="20128" y="62976"/>
                    <a:pt x="11270" y="59928"/>
                  </a:cubicBezTo>
                  <a:cubicBezTo>
                    <a:pt x="7459" y="58708"/>
                    <a:pt x="4222" y="56384"/>
                    <a:pt x="1745" y="53260"/>
                  </a:cubicBezTo>
                  <a:cubicBezTo>
                    <a:pt x="-350" y="50536"/>
                    <a:pt x="-1590" y="47193"/>
                    <a:pt x="-1590" y="43735"/>
                  </a:cubicBezTo>
                  <a:cubicBezTo>
                    <a:pt x="-1685" y="40868"/>
                    <a:pt x="-827" y="38058"/>
                    <a:pt x="696" y="35639"/>
                  </a:cubicBezTo>
                  <a:cubicBezTo>
                    <a:pt x="2317" y="33220"/>
                    <a:pt x="4508" y="31191"/>
                    <a:pt x="6984" y="29733"/>
                  </a:cubicBezTo>
                  <a:cubicBezTo>
                    <a:pt x="4984" y="28371"/>
                    <a:pt x="3364" y="26581"/>
                    <a:pt x="2222" y="24495"/>
                  </a:cubicBezTo>
                  <a:cubicBezTo>
                    <a:pt x="1078" y="22380"/>
                    <a:pt x="601" y="20018"/>
                    <a:pt x="601" y="17637"/>
                  </a:cubicBezTo>
                  <a:cubicBezTo>
                    <a:pt x="410" y="14217"/>
                    <a:pt x="1459" y="10845"/>
                    <a:pt x="3554" y="8111"/>
                  </a:cubicBezTo>
                  <a:cubicBezTo>
                    <a:pt x="5745" y="5292"/>
                    <a:pt x="8698" y="3149"/>
                    <a:pt x="12033" y="1920"/>
                  </a:cubicBezTo>
                  <a:cubicBezTo>
                    <a:pt x="20128" y="-880"/>
                    <a:pt x="28890" y="-880"/>
                    <a:pt x="36987" y="1920"/>
                  </a:cubicBezTo>
                  <a:cubicBezTo>
                    <a:pt x="40322" y="3149"/>
                    <a:pt x="43273" y="5292"/>
                    <a:pt x="45466" y="8111"/>
                  </a:cubicBezTo>
                  <a:cubicBezTo>
                    <a:pt x="47561" y="10845"/>
                    <a:pt x="48607" y="14217"/>
                    <a:pt x="48417" y="17637"/>
                  </a:cubicBezTo>
                  <a:cubicBezTo>
                    <a:pt x="48417" y="20018"/>
                    <a:pt x="47847" y="22380"/>
                    <a:pt x="46798" y="24495"/>
                  </a:cubicBezTo>
                  <a:cubicBezTo>
                    <a:pt x="45654" y="26581"/>
                    <a:pt x="44036" y="28371"/>
                    <a:pt x="42036" y="29733"/>
                  </a:cubicBezTo>
                  <a:cubicBezTo>
                    <a:pt x="44798" y="31096"/>
                    <a:pt x="47275" y="33124"/>
                    <a:pt x="49084" y="35639"/>
                  </a:cubicBezTo>
                  <a:close/>
                  <a:moveTo>
                    <a:pt x="31843" y="48688"/>
                  </a:moveTo>
                  <a:cubicBezTo>
                    <a:pt x="34797" y="45964"/>
                    <a:pt x="35083" y="41325"/>
                    <a:pt x="32320" y="38325"/>
                  </a:cubicBezTo>
                  <a:cubicBezTo>
                    <a:pt x="32225" y="38154"/>
                    <a:pt x="32034" y="37992"/>
                    <a:pt x="31843" y="37830"/>
                  </a:cubicBezTo>
                  <a:cubicBezTo>
                    <a:pt x="27939" y="35029"/>
                    <a:pt x="22604" y="35029"/>
                    <a:pt x="18700" y="37830"/>
                  </a:cubicBezTo>
                  <a:cubicBezTo>
                    <a:pt x="15747" y="40392"/>
                    <a:pt x="15365" y="44907"/>
                    <a:pt x="17937" y="47897"/>
                  </a:cubicBezTo>
                  <a:cubicBezTo>
                    <a:pt x="18128" y="48183"/>
                    <a:pt x="18414" y="48450"/>
                    <a:pt x="18700" y="48688"/>
                  </a:cubicBezTo>
                  <a:cubicBezTo>
                    <a:pt x="22700" y="51355"/>
                    <a:pt x="27843" y="51355"/>
                    <a:pt x="31843" y="48688"/>
                  </a:cubicBezTo>
                  <a:close/>
                  <a:moveTo>
                    <a:pt x="20128" y="13827"/>
                  </a:moveTo>
                  <a:cubicBezTo>
                    <a:pt x="18795" y="14979"/>
                    <a:pt x="18032" y="16713"/>
                    <a:pt x="18128" y="18494"/>
                  </a:cubicBezTo>
                  <a:cubicBezTo>
                    <a:pt x="18032" y="20247"/>
                    <a:pt x="18795" y="21932"/>
                    <a:pt x="20128" y="23066"/>
                  </a:cubicBezTo>
                  <a:cubicBezTo>
                    <a:pt x="21558" y="24209"/>
                    <a:pt x="23462" y="24780"/>
                    <a:pt x="25272" y="24685"/>
                  </a:cubicBezTo>
                  <a:cubicBezTo>
                    <a:pt x="27176" y="24761"/>
                    <a:pt x="28985" y="24190"/>
                    <a:pt x="30511" y="23066"/>
                  </a:cubicBezTo>
                  <a:cubicBezTo>
                    <a:pt x="31843" y="21932"/>
                    <a:pt x="32606" y="20247"/>
                    <a:pt x="32511" y="18494"/>
                  </a:cubicBezTo>
                  <a:cubicBezTo>
                    <a:pt x="32606" y="16713"/>
                    <a:pt x="31843" y="14979"/>
                    <a:pt x="30511" y="13827"/>
                  </a:cubicBezTo>
                  <a:cubicBezTo>
                    <a:pt x="29081" y="12626"/>
                    <a:pt x="27176" y="12017"/>
                    <a:pt x="25272" y="12112"/>
                  </a:cubicBezTo>
                  <a:cubicBezTo>
                    <a:pt x="23367" y="11988"/>
                    <a:pt x="21462" y="12598"/>
                    <a:pt x="19937" y="13827"/>
                  </a:cubicBezTo>
                  <a:close/>
                </a:path>
              </a:pathLst>
            </a:custGeom>
            <a:solidFill>
              <a:srgbClr val="336933"/>
            </a:solidFill>
            <a:ln w="9525"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A253F548-0EB2-452A-B3A3-83BC124F1FEA}"/>
                </a:ext>
              </a:extLst>
            </p:cNvPr>
            <p:cNvSpPr/>
            <p:nvPr/>
          </p:nvSpPr>
          <p:spPr>
            <a:xfrm>
              <a:off x="11106204" y="1318809"/>
              <a:ext cx="19447" cy="32013"/>
            </a:xfrm>
            <a:custGeom>
              <a:avLst/>
              <a:gdLst>
                <a:gd name="connsiteX0" fmla="*/ 15084 w 19447"/>
                <a:gd name="connsiteY0" fmla="*/ 2496 h 32013"/>
                <a:gd name="connsiteX1" fmla="*/ 17844 w 19447"/>
                <a:gd name="connsiteY1" fmla="*/ 9449 h 32013"/>
                <a:gd name="connsiteX2" fmla="*/ 17370 w 19447"/>
                <a:gd name="connsiteY2" fmla="*/ 13355 h 32013"/>
                <a:gd name="connsiteX3" fmla="*/ 14989 w 19447"/>
                <a:gd name="connsiteY3" fmla="*/ 19260 h 32013"/>
                <a:gd name="connsiteX4" fmla="*/ 9559 w 19447"/>
                <a:gd name="connsiteY4" fmla="*/ 31833 h 32013"/>
                <a:gd name="connsiteX5" fmla="*/ -634 w 19447"/>
                <a:gd name="connsiteY5" fmla="*/ 31833 h 32013"/>
                <a:gd name="connsiteX6" fmla="*/ 3464 w 19447"/>
                <a:gd name="connsiteY6" fmla="*/ 17831 h 32013"/>
                <a:gd name="connsiteX7" fmla="*/ -252 w 19447"/>
                <a:gd name="connsiteY7" fmla="*/ 14497 h 32013"/>
                <a:gd name="connsiteX8" fmla="*/ -1585 w 19447"/>
                <a:gd name="connsiteY8" fmla="*/ 9449 h 32013"/>
                <a:gd name="connsiteX9" fmla="*/ 1082 w 19447"/>
                <a:gd name="connsiteY9" fmla="*/ 2496 h 32013"/>
                <a:gd name="connsiteX10" fmla="*/ 8131 w 19447"/>
                <a:gd name="connsiteY10" fmla="*/ -171 h 32013"/>
                <a:gd name="connsiteX11" fmla="*/ 15084 w 19447"/>
                <a:gd name="connsiteY11" fmla="*/ 2496 h 3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47" h="32013">
                  <a:moveTo>
                    <a:pt x="15084" y="2496"/>
                  </a:moveTo>
                  <a:cubicBezTo>
                    <a:pt x="16893" y="4344"/>
                    <a:pt x="17940" y="6849"/>
                    <a:pt x="17844" y="9449"/>
                  </a:cubicBezTo>
                  <a:cubicBezTo>
                    <a:pt x="17844" y="10764"/>
                    <a:pt x="17656" y="12078"/>
                    <a:pt x="17370" y="13355"/>
                  </a:cubicBezTo>
                  <a:cubicBezTo>
                    <a:pt x="16702" y="15383"/>
                    <a:pt x="15940" y="17355"/>
                    <a:pt x="14989" y="19260"/>
                  </a:cubicBezTo>
                  <a:lnTo>
                    <a:pt x="9559" y="31833"/>
                  </a:lnTo>
                  <a:lnTo>
                    <a:pt x="-634" y="31833"/>
                  </a:lnTo>
                  <a:lnTo>
                    <a:pt x="3464" y="17831"/>
                  </a:lnTo>
                  <a:cubicBezTo>
                    <a:pt x="1938" y="17146"/>
                    <a:pt x="606" y="15983"/>
                    <a:pt x="-252" y="14497"/>
                  </a:cubicBezTo>
                  <a:cubicBezTo>
                    <a:pt x="-1206" y="12983"/>
                    <a:pt x="-1680" y="11231"/>
                    <a:pt x="-1585" y="9449"/>
                  </a:cubicBezTo>
                  <a:cubicBezTo>
                    <a:pt x="-1680" y="6868"/>
                    <a:pt x="-729" y="4353"/>
                    <a:pt x="1082" y="2496"/>
                  </a:cubicBezTo>
                  <a:cubicBezTo>
                    <a:pt x="2987" y="677"/>
                    <a:pt x="5559" y="-285"/>
                    <a:pt x="8131" y="-171"/>
                  </a:cubicBezTo>
                  <a:cubicBezTo>
                    <a:pt x="10701" y="-266"/>
                    <a:pt x="13272" y="696"/>
                    <a:pt x="15084" y="2496"/>
                  </a:cubicBezTo>
                  <a:close/>
                </a:path>
              </a:pathLst>
            </a:custGeom>
            <a:solidFill>
              <a:srgbClr val="336933"/>
            </a:solidFill>
            <a:ln w="9525"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4ED70F2A-EE6B-482F-8F80-26FE50F893F7}"/>
                </a:ext>
              </a:extLst>
            </p:cNvPr>
            <p:cNvSpPr/>
            <p:nvPr/>
          </p:nvSpPr>
          <p:spPr>
            <a:xfrm>
              <a:off x="11127266" y="1277289"/>
              <a:ext cx="28098" cy="60007"/>
            </a:xfrm>
            <a:custGeom>
              <a:avLst/>
              <a:gdLst>
                <a:gd name="connsiteX0" fmla="*/ 26501 w 28098"/>
                <a:gd name="connsiteY0" fmla="*/ -180 h 60007"/>
                <a:gd name="connsiteX1" fmla="*/ 26501 w 28098"/>
                <a:gd name="connsiteY1" fmla="*/ 59828 h 60007"/>
                <a:gd name="connsiteX2" fmla="*/ 9547 w 28098"/>
                <a:gd name="connsiteY2" fmla="*/ 59828 h 60007"/>
                <a:gd name="connsiteX3" fmla="*/ 9547 w 28098"/>
                <a:gd name="connsiteY3" fmla="*/ 12965 h 60007"/>
                <a:gd name="connsiteX4" fmla="*/ -1597 w 28098"/>
                <a:gd name="connsiteY4" fmla="*/ 12965 h 60007"/>
                <a:gd name="connsiteX5" fmla="*/ -1597 w 28098"/>
                <a:gd name="connsiteY5" fmla="*/ -180 h 6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98" h="60007">
                  <a:moveTo>
                    <a:pt x="26501" y="-180"/>
                  </a:moveTo>
                  <a:lnTo>
                    <a:pt x="26501" y="59828"/>
                  </a:lnTo>
                  <a:lnTo>
                    <a:pt x="9547" y="59828"/>
                  </a:lnTo>
                  <a:lnTo>
                    <a:pt x="9547" y="12965"/>
                  </a:lnTo>
                  <a:lnTo>
                    <a:pt x="-1597" y="12965"/>
                  </a:lnTo>
                  <a:lnTo>
                    <a:pt x="-1597" y="-180"/>
                  </a:lnTo>
                  <a:close/>
                </a:path>
              </a:pathLst>
            </a:custGeom>
            <a:solidFill>
              <a:srgbClr val="336933"/>
            </a:solidFill>
            <a:ln w="9525"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BA355EBF-460A-4708-A959-C1240999A4A9}"/>
                </a:ext>
              </a:extLst>
            </p:cNvPr>
            <p:cNvSpPr/>
            <p:nvPr/>
          </p:nvSpPr>
          <p:spPr>
            <a:xfrm>
              <a:off x="11162318" y="1277289"/>
              <a:ext cx="28098" cy="60007"/>
            </a:xfrm>
            <a:custGeom>
              <a:avLst/>
              <a:gdLst>
                <a:gd name="connsiteX0" fmla="*/ 26501 w 28098"/>
                <a:gd name="connsiteY0" fmla="*/ -180 h 60007"/>
                <a:gd name="connsiteX1" fmla="*/ 26501 w 28098"/>
                <a:gd name="connsiteY1" fmla="*/ 59828 h 60007"/>
                <a:gd name="connsiteX2" fmla="*/ 9547 w 28098"/>
                <a:gd name="connsiteY2" fmla="*/ 59828 h 60007"/>
                <a:gd name="connsiteX3" fmla="*/ 9547 w 28098"/>
                <a:gd name="connsiteY3" fmla="*/ 12965 h 60007"/>
                <a:gd name="connsiteX4" fmla="*/ -1597 w 28098"/>
                <a:gd name="connsiteY4" fmla="*/ 12965 h 60007"/>
                <a:gd name="connsiteX5" fmla="*/ -1597 w 28098"/>
                <a:gd name="connsiteY5" fmla="*/ -180 h 6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98" h="60007">
                  <a:moveTo>
                    <a:pt x="26501" y="-180"/>
                  </a:moveTo>
                  <a:lnTo>
                    <a:pt x="26501" y="59828"/>
                  </a:lnTo>
                  <a:lnTo>
                    <a:pt x="9547" y="59828"/>
                  </a:lnTo>
                  <a:lnTo>
                    <a:pt x="9547" y="12965"/>
                  </a:lnTo>
                  <a:lnTo>
                    <a:pt x="-1597" y="12965"/>
                  </a:lnTo>
                  <a:lnTo>
                    <a:pt x="-1597" y="-180"/>
                  </a:lnTo>
                  <a:close/>
                </a:path>
              </a:pathLst>
            </a:custGeom>
            <a:solidFill>
              <a:srgbClr val="336933"/>
            </a:solidFill>
            <a:ln w="9525"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265CEFA6-41ED-4CE9-AFE0-67F9D0C7663A}"/>
                </a:ext>
              </a:extLst>
            </p:cNvPr>
            <p:cNvSpPr/>
            <p:nvPr/>
          </p:nvSpPr>
          <p:spPr>
            <a:xfrm>
              <a:off x="11197083" y="1277289"/>
              <a:ext cx="28100" cy="60007"/>
            </a:xfrm>
            <a:custGeom>
              <a:avLst/>
              <a:gdLst>
                <a:gd name="connsiteX0" fmla="*/ 26504 w 28100"/>
                <a:gd name="connsiteY0" fmla="*/ -180 h 60007"/>
                <a:gd name="connsiteX1" fmla="*/ 26504 w 28100"/>
                <a:gd name="connsiteY1" fmla="*/ 59828 h 60007"/>
                <a:gd name="connsiteX2" fmla="*/ 9454 w 28100"/>
                <a:gd name="connsiteY2" fmla="*/ 59828 h 60007"/>
                <a:gd name="connsiteX3" fmla="*/ 9454 w 28100"/>
                <a:gd name="connsiteY3" fmla="*/ 12965 h 60007"/>
                <a:gd name="connsiteX4" fmla="*/ -1597 w 28100"/>
                <a:gd name="connsiteY4" fmla="*/ 12965 h 60007"/>
                <a:gd name="connsiteX5" fmla="*/ -1597 w 28100"/>
                <a:gd name="connsiteY5" fmla="*/ -180 h 6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100" h="60007">
                  <a:moveTo>
                    <a:pt x="26504" y="-180"/>
                  </a:moveTo>
                  <a:lnTo>
                    <a:pt x="26504" y="59828"/>
                  </a:lnTo>
                  <a:lnTo>
                    <a:pt x="9454" y="59828"/>
                  </a:lnTo>
                  <a:lnTo>
                    <a:pt x="9454" y="12965"/>
                  </a:lnTo>
                  <a:lnTo>
                    <a:pt x="-1597" y="12965"/>
                  </a:lnTo>
                  <a:lnTo>
                    <a:pt x="-1597" y="-180"/>
                  </a:lnTo>
                  <a:close/>
                </a:path>
              </a:pathLst>
            </a:custGeom>
            <a:solidFill>
              <a:srgbClr val="336933"/>
            </a:solid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C3BA9E7C-DE11-491B-A3F2-A252ECD9120B}"/>
                </a:ext>
              </a:extLst>
            </p:cNvPr>
            <p:cNvSpPr/>
            <p:nvPr/>
          </p:nvSpPr>
          <p:spPr>
            <a:xfrm>
              <a:off x="11233934" y="1318814"/>
              <a:ext cx="19449" cy="32008"/>
            </a:xfrm>
            <a:custGeom>
              <a:avLst/>
              <a:gdLst>
                <a:gd name="connsiteX0" fmla="*/ 15084 w 19449"/>
                <a:gd name="connsiteY0" fmla="*/ 2492 h 32008"/>
                <a:gd name="connsiteX1" fmla="*/ 17847 w 19449"/>
                <a:gd name="connsiteY1" fmla="*/ 9445 h 32008"/>
                <a:gd name="connsiteX2" fmla="*/ 17370 w 19449"/>
                <a:gd name="connsiteY2" fmla="*/ 13350 h 32008"/>
                <a:gd name="connsiteX3" fmla="*/ 14989 w 19449"/>
                <a:gd name="connsiteY3" fmla="*/ 19256 h 32008"/>
                <a:gd name="connsiteX4" fmla="*/ 9654 w 19449"/>
                <a:gd name="connsiteY4" fmla="*/ 31829 h 32008"/>
                <a:gd name="connsiteX5" fmla="*/ -536 w 19449"/>
                <a:gd name="connsiteY5" fmla="*/ 31829 h 32008"/>
                <a:gd name="connsiteX6" fmla="*/ 3464 w 19449"/>
                <a:gd name="connsiteY6" fmla="*/ 17827 h 32008"/>
                <a:gd name="connsiteX7" fmla="*/ -252 w 19449"/>
                <a:gd name="connsiteY7" fmla="*/ 14493 h 32008"/>
                <a:gd name="connsiteX8" fmla="*/ -1585 w 19449"/>
                <a:gd name="connsiteY8" fmla="*/ 9445 h 32008"/>
                <a:gd name="connsiteX9" fmla="*/ 1178 w 19449"/>
                <a:gd name="connsiteY9" fmla="*/ 2492 h 32008"/>
                <a:gd name="connsiteX10" fmla="*/ 15084 w 19449"/>
                <a:gd name="connsiteY10" fmla="*/ 2492 h 32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449" h="32008">
                  <a:moveTo>
                    <a:pt x="15084" y="2492"/>
                  </a:moveTo>
                  <a:cubicBezTo>
                    <a:pt x="16893" y="4340"/>
                    <a:pt x="17942" y="6845"/>
                    <a:pt x="17847" y="9445"/>
                  </a:cubicBezTo>
                  <a:cubicBezTo>
                    <a:pt x="17847" y="10759"/>
                    <a:pt x="17656" y="12074"/>
                    <a:pt x="17370" y="13350"/>
                  </a:cubicBezTo>
                  <a:cubicBezTo>
                    <a:pt x="16702" y="15379"/>
                    <a:pt x="15942" y="17351"/>
                    <a:pt x="14989" y="19256"/>
                  </a:cubicBezTo>
                  <a:lnTo>
                    <a:pt x="9654" y="31829"/>
                  </a:lnTo>
                  <a:lnTo>
                    <a:pt x="-536" y="31829"/>
                  </a:lnTo>
                  <a:lnTo>
                    <a:pt x="3464" y="17827"/>
                  </a:lnTo>
                  <a:cubicBezTo>
                    <a:pt x="1941" y="17141"/>
                    <a:pt x="606" y="15979"/>
                    <a:pt x="-252" y="14493"/>
                  </a:cubicBezTo>
                  <a:cubicBezTo>
                    <a:pt x="-1203" y="12979"/>
                    <a:pt x="-1680" y="11226"/>
                    <a:pt x="-1585" y="9445"/>
                  </a:cubicBezTo>
                  <a:cubicBezTo>
                    <a:pt x="-1680" y="6845"/>
                    <a:pt x="-631" y="4340"/>
                    <a:pt x="1178" y="2492"/>
                  </a:cubicBezTo>
                  <a:cubicBezTo>
                    <a:pt x="5178" y="-1071"/>
                    <a:pt x="11180" y="-1071"/>
                    <a:pt x="15084" y="2492"/>
                  </a:cubicBezTo>
                  <a:close/>
                </a:path>
              </a:pathLst>
            </a:custGeom>
            <a:solidFill>
              <a:srgbClr val="336933"/>
            </a:solid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2F8FFE62-FCB2-4F70-B0B8-EE05EA380EFA}"/>
                </a:ext>
              </a:extLst>
            </p:cNvPr>
            <p:cNvSpPr/>
            <p:nvPr/>
          </p:nvSpPr>
          <p:spPr>
            <a:xfrm>
              <a:off x="11255854" y="1275472"/>
              <a:ext cx="49815" cy="61825"/>
            </a:xfrm>
            <a:custGeom>
              <a:avLst/>
              <a:gdLst>
                <a:gd name="connsiteX0" fmla="*/ 48219 w 49815"/>
                <a:gd name="connsiteY0" fmla="*/ 48215 h 61825"/>
                <a:gd name="connsiteX1" fmla="*/ 48219 w 49815"/>
                <a:gd name="connsiteY1" fmla="*/ 61645 h 61825"/>
                <a:gd name="connsiteX2" fmla="*/ 1452 w 49815"/>
                <a:gd name="connsiteY2" fmla="*/ 61645 h 61825"/>
                <a:gd name="connsiteX3" fmla="*/ 1452 w 49815"/>
                <a:gd name="connsiteY3" fmla="*/ 50787 h 61825"/>
                <a:gd name="connsiteX4" fmla="*/ 23930 w 49815"/>
                <a:gd name="connsiteY4" fmla="*/ 29736 h 61825"/>
                <a:gd name="connsiteX5" fmla="*/ 28311 w 49815"/>
                <a:gd name="connsiteY5" fmla="*/ 24498 h 61825"/>
                <a:gd name="connsiteX6" fmla="*/ 29455 w 49815"/>
                <a:gd name="connsiteY6" fmla="*/ 20116 h 61825"/>
                <a:gd name="connsiteX7" fmla="*/ 27455 w 49815"/>
                <a:gd name="connsiteY7" fmla="*/ 15544 h 61825"/>
                <a:gd name="connsiteX8" fmla="*/ 21739 w 49815"/>
                <a:gd name="connsiteY8" fmla="*/ 13925 h 61825"/>
                <a:gd name="connsiteX9" fmla="*/ 15549 w 49815"/>
                <a:gd name="connsiteY9" fmla="*/ 15449 h 61825"/>
                <a:gd name="connsiteX10" fmla="*/ 10977 w 49815"/>
                <a:gd name="connsiteY10" fmla="*/ 19735 h 61825"/>
                <a:gd name="connsiteX11" fmla="*/ -1597 w 49815"/>
                <a:gd name="connsiteY11" fmla="*/ 12687 h 61825"/>
                <a:gd name="connsiteX12" fmla="*/ 7928 w 49815"/>
                <a:gd name="connsiteY12" fmla="*/ 3162 h 61825"/>
                <a:gd name="connsiteX13" fmla="*/ 22976 w 49815"/>
                <a:gd name="connsiteY13" fmla="*/ -172 h 61825"/>
                <a:gd name="connsiteX14" fmla="*/ 35073 w 49815"/>
                <a:gd name="connsiteY14" fmla="*/ 2019 h 61825"/>
                <a:gd name="connsiteX15" fmla="*/ 43361 w 49815"/>
                <a:gd name="connsiteY15" fmla="*/ 8400 h 61825"/>
                <a:gd name="connsiteX16" fmla="*/ 46314 w 49815"/>
                <a:gd name="connsiteY16" fmla="*/ 17925 h 61825"/>
                <a:gd name="connsiteX17" fmla="*/ 44219 w 49815"/>
                <a:gd name="connsiteY17" fmla="*/ 27450 h 61825"/>
                <a:gd name="connsiteX18" fmla="*/ 36122 w 49815"/>
                <a:gd name="connsiteY18" fmla="*/ 36975 h 61825"/>
                <a:gd name="connsiteX19" fmla="*/ 24788 w 49815"/>
                <a:gd name="connsiteY19" fmla="*/ 47453 h 6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815" h="61825">
                  <a:moveTo>
                    <a:pt x="48219" y="48215"/>
                  </a:moveTo>
                  <a:lnTo>
                    <a:pt x="48219" y="61645"/>
                  </a:lnTo>
                  <a:lnTo>
                    <a:pt x="1452" y="61645"/>
                  </a:lnTo>
                  <a:lnTo>
                    <a:pt x="1452" y="50787"/>
                  </a:lnTo>
                  <a:lnTo>
                    <a:pt x="23930" y="29736"/>
                  </a:lnTo>
                  <a:cubicBezTo>
                    <a:pt x="25643" y="28241"/>
                    <a:pt x="27169" y="26469"/>
                    <a:pt x="28311" y="24498"/>
                  </a:cubicBezTo>
                  <a:cubicBezTo>
                    <a:pt x="29073" y="23155"/>
                    <a:pt x="29455" y="21650"/>
                    <a:pt x="29455" y="20116"/>
                  </a:cubicBezTo>
                  <a:cubicBezTo>
                    <a:pt x="29550" y="18354"/>
                    <a:pt x="28787" y="16649"/>
                    <a:pt x="27455" y="15544"/>
                  </a:cubicBezTo>
                  <a:cubicBezTo>
                    <a:pt x="25739" y="14411"/>
                    <a:pt x="23739" y="13839"/>
                    <a:pt x="21739" y="13925"/>
                  </a:cubicBezTo>
                  <a:cubicBezTo>
                    <a:pt x="19548" y="13887"/>
                    <a:pt x="17453" y="14411"/>
                    <a:pt x="15549" y="15449"/>
                  </a:cubicBezTo>
                  <a:cubicBezTo>
                    <a:pt x="13642" y="16458"/>
                    <a:pt x="12119" y="17935"/>
                    <a:pt x="10977" y="19735"/>
                  </a:cubicBezTo>
                  <a:lnTo>
                    <a:pt x="-1597" y="12687"/>
                  </a:lnTo>
                  <a:cubicBezTo>
                    <a:pt x="594" y="8667"/>
                    <a:pt x="3926" y="5362"/>
                    <a:pt x="7928" y="3162"/>
                  </a:cubicBezTo>
                  <a:cubicBezTo>
                    <a:pt x="12595" y="857"/>
                    <a:pt x="17739" y="-286"/>
                    <a:pt x="22976" y="-172"/>
                  </a:cubicBezTo>
                  <a:cubicBezTo>
                    <a:pt x="27074" y="-239"/>
                    <a:pt x="31264" y="504"/>
                    <a:pt x="35073" y="2019"/>
                  </a:cubicBezTo>
                  <a:cubicBezTo>
                    <a:pt x="38408" y="3333"/>
                    <a:pt x="41266" y="5543"/>
                    <a:pt x="43361" y="8400"/>
                  </a:cubicBezTo>
                  <a:cubicBezTo>
                    <a:pt x="45265" y="11201"/>
                    <a:pt x="46314" y="14525"/>
                    <a:pt x="46314" y="17925"/>
                  </a:cubicBezTo>
                  <a:cubicBezTo>
                    <a:pt x="46314" y="21221"/>
                    <a:pt x="45647" y="24479"/>
                    <a:pt x="44219" y="27450"/>
                  </a:cubicBezTo>
                  <a:cubicBezTo>
                    <a:pt x="42121" y="31099"/>
                    <a:pt x="39361" y="34327"/>
                    <a:pt x="36122" y="36975"/>
                  </a:cubicBezTo>
                  <a:lnTo>
                    <a:pt x="24788" y="47453"/>
                  </a:lnTo>
                  <a:close/>
                </a:path>
              </a:pathLst>
            </a:custGeom>
            <a:solidFill>
              <a:srgbClr val="336933"/>
            </a:solidFill>
            <a:ln w="9525"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1D7A2C8F-AD52-4A5C-84BF-13F1BDBBE3D6}"/>
                </a:ext>
              </a:extLst>
            </p:cNvPr>
            <p:cNvSpPr/>
            <p:nvPr/>
          </p:nvSpPr>
          <p:spPr>
            <a:xfrm>
              <a:off x="11310140" y="1276142"/>
              <a:ext cx="53256" cy="62396"/>
            </a:xfrm>
            <a:custGeom>
              <a:avLst/>
              <a:gdLst>
                <a:gd name="connsiteX0" fmla="*/ 11364 w 53256"/>
                <a:gd name="connsiteY0" fmla="*/ 58498 h 62396"/>
                <a:gd name="connsiteX1" fmla="*/ 1839 w 53256"/>
                <a:gd name="connsiteY1" fmla="*/ 47735 h 62396"/>
                <a:gd name="connsiteX2" fmla="*/ -1591 w 53256"/>
                <a:gd name="connsiteY2" fmla="*/ 30971 h 62396"/>
                <a:gd name="connsiteX3" fmla="*/ 1839 w 53256"/>
                <a:gd name="connsiteY3" fmla="*/ 14207 h 62396"/>
                <a:gd name="connsiteX4" fmla="*/ 11364 w 53256"/>
                <a:gd name="connsiteY4" fmla="*/ 3539 h 62396"/>
                <a:gd name="connsiteX5" fmla="*/ 25079 w 53256"/>
                <a:gd name="connsiteY5" fmla="*/ -176 h 62396"/>
                <a:gd name="connsiteX6" fmla="*/ 38699 w 53256"/>
                <a:gd name="connsiteY6" fmla="*/ 3539 h 62396"/>
                <a:gd name="connsiteX7" fmla="*/ 48224 w 53256"/>
                <a:gd name="connsiteY7" fmla="*/ 14207 h 62396"/>
                <a:gd name="connsiteX8" fmla="*/ 51654 w 53256"/>
                <a:gd name="connsiteY8" fmla="*/ 30971 h 62396"/>
                <a:gd name="connsiteX9" fmla="*/ 48224 w 53256"/>
                <a:gd name="connsiteY9" fmla="*/ 47735 h 62396"/>
                <a:gd name="connsiteX10" fmla="*/ 38699 w 53256"/>
                <a:gd name="connsiteY10" fmla="*/ 58498 h 62396"/>
                <a:gd name="connsiteX11" fmla="*/ 25079 w 53256"/>
                <a:gd name="connsiteY11" fmla="*/ 62213 h 62396"/>
                <a:gd name="connsiteX12" fmla="*/ 11364 w 53256"/>
                <a:gd name="connsiteY12" fmla="*/ 58498 h 62396"/>
                <a:gd name="connsiteX13" fmla="*/ 31937 w 53256"/>
                <a:gd name="connsiteY13" fmla="*/ 44211 h 62396"/>
                <a:gd name="connsiteX14" fmla="*/ 34127 w 53256"/>
                <a:gd name="connsiteY14" fmla="*/ 31066 h 62396"/>
                <a:gd name="connsiteX15" fmla="*/ 31651 w 53256"/>
                <a:gd name="connsiteY15" fmla="*/ 17921 h 62396"/>
                <a:gd name="connsiteX16" fmla="*/ 24793 w 53256"/>
                <a:gd name="connsiteY16" fmla="*/ 13826 h 62396"/>
                <a:gd name="connsiteX17" fmla="*/ 17935 w 53256"/>
                <a:gd name="connsiteY17" fmla="*/ 17921 h 62396"/>
                <a:gd name="connsiteX18" fmla="*/ 15363 w 53256"/>
                <a:gd name="connsiteY18" fmla="*/ 31066 h 62396"/>
                <a:gd name="connsiteX19" fmla="*/ 17935 w 53256"/>
                <a:gd name="connsiteY19" fmla="*/ 44306 h 62396"/>
                <a:gd name="connsiteX20" fmla="*/ 24793 w 53256"/>
                <a:gd name="connsiteY20" fmla="*/ 48402 h 62396"/>
                <a:gd name="connsiteX21" fmla="*/ 31937 w 53256"/>
                <a:gd name="connsiteY21" fmla="*/ 44211 h 62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3256" h="62396">
                  <a:moveTo>
                    <a:pt x="11364" y="58498"/>
                  </a:moveTo>
                  <a:cubicBezTo>
                    <a:pt x="7171" y="55983"/>
                    <a:pt x="3839" y="52221"/>
                    <a:pt x="1839" y="47735"/>
                  </a:cubicBezTo>
                  <a:cubicBezTo>
                    <a:pt x="-543" y="42477"/>
                    <a:pt x="-1687" y="36743"/>
                    <a:pt x="-1591" y="30971"/>
                  </a:cubicBezTo>
                  <a:cubicBezTo>
                    <a:pt x="-1687" y="25199"/>
                    <a:pt x="-543" y="19465"/>
                    <a:pt x="1839" y="14207"/>
                  </a:cubicBezTo>
                  <a:cubicBezTo>
                    <a:pt x="3839" y="9759"/>
                    <a:pt x="7171" y="6044"/>
                    <a:pt x="11364" y="3539"/>
                  </a:cubicBezTo>
                  <a:cubicBezTo>
                    <a:pt x="15459" y="1024"/>
                    <a:pt x="20221" y="-262"/>
                    <a:pt x="25079" y="-176"/>
                  </a:cubicBezTo>
                  <a:cubicBezTo>
                    <a:pt x="29842" y="-262"/>
                    <a:pt x="34604" y="1024"/>
                    <a:pt x="38699" y="3539"/>
                  </a:cubicBezTo>
                  <a:cubicBezTo>
                    <a:pt x="42890" y="6072"/>
                    <a:pt x="46129" y="9787"/>
                    <a:pt x="48224" y="14207"/>
                  </a:cubicBezTo>
                  <a:cubicBezTo>
                    <a:pt x="50606" y="19465"/>
                    <a:pt x="51750" y="25199"/>
                    <a:pt x="51654" y="30971"/>
                  </a:cubicBezTo>
                  <a:cubicBezTo>
                    <a:pt x="51750" y="36743"/>
                    <a:pt x="50606" y="42477"/>
                    <a:pt x="48224" y="47735"/>
                  </a:cubicBezTo>
                  <a:cubicBezTo>
                    <a:pt x="46224" y="52202"/>
                    <a:pt x="42890" y="55945"/>
                    <a:pt x="38699" y="58498"/>
                  </a:cubicBezTo>
                  <a:cubicBezTo>
                    <a:pt x="34604" y="61013"/>
                    <a:pt x="29842" y="62298"/>
                    <a:pt x="25079" y="62213"/>
                  </a:cubicBezTo>
                  <a:cubicBezTo>
                    <a:pt x="20221" y="62298"/>
                    <a:pt x="15459" y="61013"/>
                    <a:pt x="11364" y="58498"/>
                  </a:cubicBezTo>
                  <a:close/>
                  <a:moveTo>
                    <a:pt x="31937" y="44211"/>
                  </a:moveTo>
                  <a:cubicBezTo>
                    <a:pt x="33746" y="40086"/>
                    <a:pt x="34509" y="35562"/>
                    <a:pt x="34127" y="31066"/>
                  </a:cubicBezTo>
                  <a:cubicBezTo>
                    <a:pt x="34509" y="26542"/>
                    <a:pt x="33651" y="22008"/>
                    <a:pt x="31651" y="17921"/>
                  </a:cubicBezTo>
                  <a:cubicBezTo>
                    <a:pt x="30318" y="15388"/>
                    <a:pt x="27651" y="13807"/>
                    <a:pt x="24793" y="13826"/>
                  </a:cubicBezTo>
                  <a:cubicBezTo>
                    <a:pt x="21935" y="13788"/>
                    <a:pt x="19268" y="15369"/>
                    <a:pt x="17935" y="17921"/>
                  </a:cubicBezTo>
                  <a:cubicBezTo>
                    <a:pt x="15936" y="21998"/>
                    <a:pt x="15077" y="26532"/>
                    <a:pt x="15363" y="31066"/>
                  </a:cubicBezTo>
                  <a:cubicBezTo>
                    <a:pt x="15077" y="35629"/>
                    <a:pt x="15936" y="40191"/>
                    <a:pt x="17935" y="44306"/>
                  </a:cubicBezTo>
                  <a:cubicBezTo>
                    <a:pt x="19268" y="46858"/>
                    <a:pt x="21935" y="48440"/>
                    <a:pt x="24793" y="48402"/>
                  </a:cubicBezTo>
                  <a:cubicBezTo>
                    <a:pt x="27746" y="48506"/>
                    <a:pt x="30602" y="46878"/>
                    <a:pt x="31937" y="44211"/>
                  </a:cubicBezTo>
                  <a:close/>
                </a:path>
              </a:pathLst>
            </a:custGeom>
            <a:solidFill>
              <a:srgbClr val="336933"/>
            </a:solidFill>
            <a:ln w="9525"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72B4CF86-0AFD-4BEA-88D5-D80ED18500C9}"/>
                </a:ext>
              </a:extLst>
            </p:cNvPr>
            <p:cNvSpPr/>
            <p:nvPr/>
          </p:nvSpPr>
          <p:spPr>
            <a:xfrm>
              <a:off x="11365010" y="1276813"/>
              <a:ext cx="49534" cy="61259"/>
            </a:xfrm>
            <a:custGeom>
              <a:avLst/>
              <a:gdLst>
                <a:gd name="connsiteX0" fmla="*/ 43933 w 49534"/>
                <a:gd name="connsiteY0" fmla="*/ 30395 h 61259"/>
                <a:gd name="connsiteX1" fmla="*/ 47933 w 49534"/>
                <a:gd name="connsiteY1" fmla="*/ 41444 h 61259"/>
                <a:gd name="connsiteX2" fmla="*/ 45075 w 49534"/>
                <a:gd name="connsiteY2" fmla="*/ 50969 h 61259"/>
                <a:gd name="connsiteX3" fmla="*/ 36313 w 49534"/>
                <a:gd name="connsiteY3" fmla="*/ 58303 h 61259"/>
                <a:gd name="connsiteX4" fmla="*/ 21739 w 49534"/>
                <a:gd name="connsiteY4" fmla="*/ 61066 h 61259"/>
                <a:gd name="connsiteX5" fmla="*/ 9165 w 49534"/>
                <a:gd name="connsiteY5" fmla="*/ 59542 h 61259"/>
                <a:gd name="connsiteX6" fmla="*/ -1597 w 49534"/>
                <a:gd name="connsiteY6" fmla="*/ 55160 h 61259"/>
                <a:gd name="connsiteX7" fmla="*/ 4594 w 49534"/>
                <a:gd name="connsiteY7" fmla="*/ 42397 h 61259"/>
                <a:gd name="connsiteX8" fmla="*/ 12500 w 49534"/>
                <a:gd name="connsiteY8" fmla="*/ 46111 h 61259"/>
                <a:gd name="connsiteX9" fmla="*/ 21262 w 49534"/>
                <a:gd name="connsiteY9" fmla="*/ 47350 h 61259"/>
                <a:gd name="connsiteX10" fmla="*/ 28215 w 49534"/>
                <a:gd name="connsiteY10" fmla="*/ 45730 h 61259"/>
                <a:gd name="connsiteX11" fmla="*/ 30787 w 49534"/>
                <a:gd name="connsiteY11" fmla="*/ 41063 h 61259"/>
                <a:gd name="connsiteX12" fmla="*/ 21262 w 49534"/>
                <a:gd name="connsiteY12" fmla="*/ 35253 h 61259"/>
                <a:gd name="connsiteX13" fmla="*/ 14214 w 49534"/>
                <a:gd name="connsiteY13" fmla="*/ 35253 h 61259"/>
                <a:gd name="connsiteX14" fmla="*/ 14214 w 49534"/>
                <a:gd name="connsiteY14" fmla="*/ 24585 h 61259"/>
                <a:gd name="connsiteX15" fmla="*/ 24883 w 49534"/>
                <a:gd name="connsiteY15" fmla="*/ 12965 h 61259"/>
                <a:gd name="connsiteX16" fmla="*/ 1261 w 49534"/>
                <a:gd name="connsiteY16" fmla="*/ 12965 h 61259"/>
                <a:gd name="connsiteX17" fmla="*/ 1261 w 49534"/>
                <a:gd name="connsiteY17" fmla="*/ -180 h 61259"/>
                <a:gd name="connsiteX18" fmla="*/ 44600 w 49534"/>
                <a:gd name="connsiteY18" fmla="*/ -180 h 61259"/>
                <a:gd name="connsiteX19" fmla="*/ 44600 w 49534"/>
                <a:gd name="connsiteY19" fmla="*/ 11345 h 61259"/>
                <a:gd name="connsiteX20" fmla="*/ 32217 w 49534"/>
                <a:gd name="connsiteY20" fmla="*/ 24680 h 61259"/>
                <a:gd name="connsiteX21" fmla="*/ 43933 w 49534"/>
                <a:gd name="connsiteY21" fmla="*/ 30395 h 6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9534" h="61259">
                  <a:moveTo>
                    <a:pt x="43933" y="30395"/>
                  </a:moveTo>
                  <a:cubicBezTo>
                    <a:pt x="46600" y="33453"/>
                    <a:pt x="48028" y="37396"/>
                    <a:pt x="47933" y="41444"/>
                  </a:cubicBezTo>
                  <a:cubicBezTo>
                    <a:pt x="47837" y="44826"/>
                    <a:pt x="46886" y="48121"/>
                    <a:pt x="45075" y="50969"/>
                  </a:cubicBezTo>
                  <a:cubicBezTo>
                    <a:pt x="42884" y="54179"/>
                    <a:pt x="39838" y="56713"/>
                    <a:pt x="36313" y="58303"/>
                  </a:cubicBezTo>
                  <a:cubicBezTo>
                    <a:pt x="31741" y="60265"/>
                    <a:pt x="26692" y="61208"/>
                    <a:pt x="21739" y="61066"/>
                  </a:cubicBezTo>
                  <a:cubicBezTo>
                    <a:pt x="17549" y="61075"/>
                    <a:pt x="13263" y="60561"/>
                    <a:pt x="9165" y="59542"/>
                  </a:cubicBezTo>
                  <a:cubicBezTo>
                    <a:pt x="5356" y="58637"/>
                    <a:pt x="1738" y="57160"/>
                    <a:pt x="-1597" y="55160"/>
                  </a:cubicBezTo>
                  <a:lnTo>
                    <a:pt x="4594" y="42397"/>
                  </a:lnTo>
                  <a:cubicBezTo>
                    <a:pt x="7070" y="44035"/>
                    <a:pt x="9642" y="45283"/>
                    <a:pt x="12500" y="46111"/>
                  </a:cubicBezTo>
                  <a:cubicBezTo>
                    <a:pt x="15358" y="46940"/>
                    <a:pt x="18311" y="47350"/>
                    <a:pt x="21262" y="47350"/>
                  </a:cubicBezTo>
                  <a:cubicBezTo>
                    <a:pt x="23644" y="47445"/>
                    <a:pt x="26120" y="46892"/>
                    <a:pt x="28215" y="45730"/>
                  </a:cubicBezTo>
                  <a:cubicBezTo>
                    <a:pt x="29836" y="44759"/>
                    <a:pt x="30883" y="42968"/>
                    <a:pt x="30787" y="41063"/>
                  </a:cubicBezTo>
                  <a:cubicBezTo>
                    <a:pt x="30787" y="37253"/>
                    <a:pt x="27741" y="35253"/>
                    <a:pt x="21262" y="35253"/>
                  </a:cubicBezTo>
                  <a:lnTo>
                    <a:pt x="14214" y="35253"/>
                  </a:lnTo>
                  <a:lnTo>
                    <a:pt x="14214" y="24585"/>
                  </a:lnTo>
                  <a:lnTo>
                    <a:pt x="24883" y="12965"/>
                  </a:lnTo>
                  <a:lnTo>
                    <a:pt x="1261" y="12965"/>
                  </a:lnTo>
                  <a:lnTo>
                    <a:pt x="1261" y="-180"/>
                  </a:lnTo>
                  <a:lnTo>
                    <a:pt x="44600" y="-180"/>
                  </a:lnTo>
                  <a:lnTo>
                    <a:pt x="44600" y="11345"/>
                  </a:lnTo>
                  <a:lnTo>
                    <a:pt x="32217" y="24680"/>
                  </a:lnTo>
                  <a:cubicBezTo>
                    <a:pt x="36599" y="25242"/>
                    <a:pt x="40789" y="27252"/>
                    <a:pt x="43933" y="30395"/>
                  </a:cubicBezTo>
                  <a:close/>
                </a:path>
              </a:pathLst>
            </a:custGeom>
            <a:solidFill>
              <a:srgbClr val="336933"/>
            </a:solidFill>
            <a:ln w="9525"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CF5458AC-4B34-42EB-8F23-CAF7A359E5F9}"/>
                </a:ext>
              </a:extLst>
            </p:cNvPr>
            <p:cNvSpPr/>
            <p:nvPr/>
          </p:nvSpPr>
          <p:spPr>
            <a:xfrm>
              <a:off x="11419969" y="1272432"/>
              <a:ext cx="21310" cy="76295"/>
            </a:xfrm>
            <a:custGeom>
              <a:avLst/>
              <a:gdLst>
                <a:gd name="connsiteX0" fmla="*/ 6784 w 21310"/>
                <a:gd name="connsiteY0" fmla="*/ 58494 h 76295"/>
                <a:gd name="connsiteX1" fmla="*/ 10214 w 21310"/>
                <a:gd name="connsiteY1" fmla="*/ 38015 h 76295"/>
                <a:gd name="connsiteX2" fmla="*/ 6784 w 21310"/>
                <a:gd name="connsiteY2" fmla="*/ 17441 h 76295"/>
                <a:gd name="connsiteX3" fmla="*/ -1597 w 21310"/>
                <a:gd name="connsiteY3" fmla="*/ -180 h 76295"/>
                <a:gd name="connsiteX4" fmla="*/ 8596 w 21310"/>
                <a:gd name="connsiteY4" fmla="*/ -180 h 76295"/>
                <a:gd name="connsiteX5" fmla="*/ 16214 w 21310"/>
                <a:gd name="connsiteY5" fmla="*/ 16489 h 76295"/>
                <a:gd name="connsiteX6" fmla="*/ 16214 w 21310"/>
                <a:gd name="connsiteY6" fmla="*/ 59542 h 76295"/>
                <a:gd name="connsiteX7" fmla="*/ 8596 w 21310"/>
                <a:gd name="connsiteY7" fmla="*/ 76115 h 76295"/>
                <a:gd name="connsiteX8" fmla="*/ -1597 w 21310"/>
                <a:gd name="connsiteY8" fmla="*/ 76115 h 76295"/>
                <a:gd name="connsiteX9" fmla="*/ 6784 w 21310"/>
                <a:gd name="connsiteY9" fmla="*/ 58494 h 76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10" h="76295">
                  <a:moveTo>
                    <a:pt x="6784" y="58494"/>
                  </a:moveTo>
                  <a:cubicBezTo>
                    <a:pt x="8975" y="51893"/>
                    <a:pt x="10119" y="44978"/>
                    <a:pt x="10214" y="38015"/>
                  </a:cubicBezTo>
                  <a:cubicBezTo>
                    <a:pt x="10119" y="31024"/>
                    <a:pt x="8975" y="24080"/>
                    <a:pt x="6784" y="17441"/>
                  </a:cubicBezTo>
                  <a:cubicBezTo>
                    <a:pt x="4880" y="11184"/>
                    <a:pt x="2022" y="5249"/>
                    <a:pt x="-1597" y="-180"/>
                  </a:cubicBezTo>
                  <a:lnTo>
                    <a:pt x="8596" y="-180"/>
                  </a:lnTo>
                  <a:cubicBezTo>
                    <a:pt x="11928" y="4964"/>
                    <a:pt x="14500" y="10583"/>
                    <a:pt x="16214" y="16489"/>
                  </a:cubicBezTo>
                  <a:cubicBezTo>
                    <a:pt x="20881" y="30452"/>
                    <a:pt x="20881" y="45578"/>
                    <a:pt x="16214" y="59542"/>
                  </a:cubicBezTo>
                  <a:cubicBezTo>
                    <a:pt x="14500" y="65409"/>
                    <a:pt x="11928" y="71001"/>
                    <a:pt x="8596" y="76115"/>
                  </a:cubicBezTo>
                  <a:lnTo>
                    <a:pt x="-1597" y="76115"/>
                  </a:lnTo>
                  <a:cubicBezTo>
                    <a:pt x="2117" y="70696"/>
                    <a:pt x="4880" y="64762"/>
                    <a:pt x="6784" y="58494"/>
                  </a:cubicBezTo>
                  <a:close/>
                </a:path>
              </a:pathLst>
            </a:custGeom>
            <a:solidFill>
              <a:srgbClr val="6D6E71"/>
            </a:solid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DD671D9C-AA44-4E50-B8E1-F3C105F0936B}"/>
                </a:ext>
              </a:extLst>
            </p:cNvPr>
            <p:cNvSpPr/>
            <p:nvPr/>
          </p:nvSpPr>
          <p:spPr>
            <a:xfrm>
              <a:off x="11473096" y="1290998"/>
              <a:ext cx="45400" cy="47075"/>
            </a:xfrm>
            <a:custGeom>
              <a:avLst/>
              <a:gdLst>
                <a:gd name="connsiteX0" fmla="*/ 43765 w 45400"/>
                <a:gd name="connsiteY0" fmla="*/ 27545 h 47075"/>
                <a:gd name="connsiteX1" fmla="*/ 7951 w 45400"/>
                <a:gd name="connsiteY1" fmla="*/ 27545 h 47075"/>
                <a:gd name="connsiteX2" fmla="*/ 12523 w 45400"/>
                <a:gd name="connsiteY2" fmla="*/ 35546 h 47075"/>
                <a:gd name="connsiteX3" fmla="*/ 22048 w 45400"/>
                <a:gd name="connsiteY3" fmla="*/ 38594 h 47075"/>
                <a:gd name="connsiteX4" fmla="*/ 35096 w 45400"/>
                <a:gd name="connsiteY4" fmla="*/ 33260 h 47075"/>
                <a:gd name="connsiteX5" fmla="*/ 40526 w 45400"/>
                <a:gd name="connsiteY5" fmla="*/ 39261 h 47075"/>
                <a:gd name="connsiteX6" fmla="*/ 21476 w 45400"/>
                <a:gd name="connsiteY6" fmla="*/ 46881 h 47075"/>
                <a:gd name="connsiteX7" fmla="*/ 5093 w 45400"/>
                <a:gd name="connsiteY7" fmla="*/ 40499 h 47075"/>
                <a:gd name="connsiteX8" fmla="*/ -1574 w 45400"/>
                <a:gd name="connsiteY8" fmla="*/ 23354 h 47075"/>
                <a:gd name="connsiteX9" fmla="*/ 5284 w 45400"/>
                <a:gd name="connsiteY9" fmla="*/ 6209 h 47075"/>
                <a:gd name="connsiteX10" fmla="*/ 21381 w 45400"/>
                <a:gd name="connsiteY10" fmla="*/ -173 h 47075"/>
                <a:gd name="connsiteX11" fmla="*/ 37191 w 45400"/>
                <a:gd name="connsiteY11" fmla="*/ 5447 h 47075"/>
                <a:gd name="connsiteX12" fmla="*/ 43765 w 45400"/>
                <a:gd name="connsiteY12" fmla="*/ 20973 h 47075"/>
                <a:gd name="connsiteX13" fmla="*/ 7951 w 45400"/>
                <a:gd name="connsiteY13" fmla="*/ 20020 h 47075"/>
                <a:gd name="connsiteX14" fmla="*/ 34145 w 45400"/>
                <a:gd name="connsiteY14" fmla="*/ 20020 h 47075"/>
                <a:gd name="connsiteX15" fmla="*/ 30524 w 45400"/>
                <a:gd name="connsiteY15" fmla="*/ 11162 h 47075"/>
                <a:gd name="connsiteX16" fmla="*/ 21667 w 45400"/>
                <a:gd name="connsiteY16" fmla="*/ 8114 h 47075"/>
                <a:gd name="connsiteX17" fmla="*/ 12142 w 45400"/>
                <a:gd name="connsiteY17" fmla="*/ 11352 h 47075"/>
                <a:gd name="connsiteX18" fmla="*/ 7951 w 45400"/>
                <a:gd name="connsiteY18" fmla="*/ 20020 h 47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00" h="47075">
                  <a:moveTo>
                    <a:pt x="43765" y="27545"/>
                  </a:moveTo>
                  <a:lnTo>
                    <a:pt x="7951" y="27545"/>
                  </a:lnTo>
                  <a:cubicBezTo>
                    <a:pt x="8140" y="30774"/>
                    <a:pt x="9856" y="33717"/>
                    <a:pt x="12523" y="35546"/>
                  </a:cubicBezTo>
                  <a:cubicBezTo>
                    <a:pt x="15283" y="37575"/>
                    <a:pt x="18618" y="38651"/>
                    <a:pt x="22048" y="38594"/>
                  </a:cubicBezTo>
                  <a:cubicBezTo>
                    <a:pt x="27001" y="38918"/>
                    <a:pt x="31764" y="36946"/>
                    <a:pt x="35096" y="33260"/>
                  </a:cubicBezTo>
                  <a:lnTo>
                    <a:pt x="40526" y="39261"/>
                  </a:lnTo>
                  <a:cubicBezTo>
                    <a:pt x="35573" y="44366"/>
                    <a:pt x="28620" y="47128"/>
                    <a:pt x="21476" y="46881"/>
                  </a:cubicBezTo>
                  <a:cubicBezTo>
                    <a:pt x="15379" y="46985"/>
                    <a:pt x="9474" y="44690"/>
                    <a:pt x="5093" y="40499"/>
                  </a:cubicBezTo>
                  <a:cubicBezTo>
                    <a:pt x="521" y="35994"/>
                    <a:pt x="-1860" y="29755"/>
                    <a:pt x="-1574" y="23354"/>
                  </a:cubicBezTo>
                  <a:cubicBezTo>
                    <a:pt x="-1860" y="16915"/>
                    <a:pt x="617" y="10647"/>
                    <a:pt x="5284" y="6209"/>
                  </a:cubicBezTo>
                  <a:cubicBezTo>
                    <a:pt x="9570" y="2075"/>
                    <a:pt x="15379" y="-221"/>
                    <a:pt x="21381" y="-173"/>
                  </a:cubicBezTo>
                  <a:cubicBezTo>
                    <a:pt x="27190" y="-316"/>
                    <a:pt x="32810" y="1685"/>
                    <a:pt x="37191" y="5447"/>
                  </a:cubicBezTo>
                  <a:cubicBezTo>
                    <a:pt x="41668" y="9314"/>
                    <a:pt x="44144" y="15058"/>
                    <a:pt x="43765" y="20973"/>
                  </a:cubicBezTo>
                  <a:close/>
                  <a:moveTo>
                    <a:pt x="7951" y="20020"/>
                  </a:moveTo>
                  <a:lnTo>
                    <a:pt x="34145" y="20020"/>
                  </a:lnTo>
                  <a:cubicBezTo>
                    <a:pt x="34333" y="16677"/>
                    <a:pt x="33001" y="13429"/>
                    <a:pt x="30524" y="11162"/>
                  </a:cubicBezTo>
                  <a:cubicBezTo>
                    <a:pt x="28048" y="9104"/>
                    <a:pt x="24904" y="8028"/>
                    <a:pt x="21667" y="8114"/>
                  </a:cubicBezTo>
                  <a:cubicBezTo>
                    <a:pt x="18237" y="8047"/>
                    <a:pt x="14809" y="9190"/>
                    <a:pt x="12142" y="11352"/>
                  </a:cubicBezTo>
                  <a:cubicBezTo>
                    <a:pt x="9379" y="13362"/>
                    <a:pt x="7856" y="16610"/>
                    <a:pt x="7951" y="20020"/>
                  </a:cubicBezTo>
                  <a:close/>
                </a:path>
              </a:pathLst>
            </a:custGeom>
            <a:solidFill>
              <a:srgbClr val="6D6E71"/>
            </a:solid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36E1A6D7-B7ED-4038-A7D4-80CC57177504}"/>
                </a:ext>
              </a:extLst>
            </p:cNvPr>
            <p:cNvSpPr/>
            <p:nvPr/>
          </p:nvSpPr>
          <p:spPr>
            <a:xfrm>
              <a:off x="11526054" y="1291004"/>
              <a:ext cx="46601" cy="62961"/>
            </a:xfrm>
            <a:custGeom>
              <a:avLst/>
              <a:gdLst>
                <a:gd name="connsiteX0" fmla="*/ 19953 w 46601"/>
                <a:gd name="connsiteY0" fmla="*/ 46875 h 62961"/>
                <a:gd name="connsiteX1" fmla="*/ 4905 w 46601"/>
                <a:gd name="connsiteY1" fmla="*/ 40207 h 62961"/>
                <a:gd name="connsiteX2" fmla="*/ -1574 w 46601"/>
                <a:gd name="connsiteY2" fmla="*/ 23062 h 62961"/>
                <a:gd name="connsiteX3" fmla="*/ 4905 w 46601"/>
                <a:gd name="connsiteY3" fmla="*/ 6203 h 62961"/>
                <a:gd name="connsiteX4" fmla="*/ 20620 w 46601"/>
                <a:gd name="connsiteY4" fmla="*/ -179 h 62961"/>
                <a:gd name="connsiteX5" fmla="*/ 35480 w 46601"/>
                <a:gd name="connsiteY5" fmla="*/ 8489 h 62961"/>
                <a:gd name="connsiteX6" fmla="*/ 35480 w 46601"/>
                <a:gd name="connsiteY6" fmla="*/ 583 h 62961"/>
                <a:gd name="connsiteX7" fmla="*/ 45005 w 46601"/>
                <a:gd name="connsiteY7" fmla="*/ 583 h 62961"/>
                <a:gd name="connsiteX8" fmla="*/ 45005 w 46601"/>
                <a:gd name="connsiteY8" fmla="*/ 62781 h 62961"/>
                <a:gd name="connsiteX9" fmla="*/ 35480 w 46601"/>
                <a:gd name="connsiteY9" fmla="*/ 62781 h 62961"/>
                <a:gd name="connsiteX10" fmla="*/ 35480 w 46601"/>
                <a:gd name="connsiteY10" fmla="*/ 39255 h 62961"/>
                <a:gd name="connsiteX11" fmla="*/ 19953 w 46601"/>
                <a:gd name="connsiteY11" fmla="*/ 46875 h 62961"/>
                <a:gd name="connsiteX12" fmla="*/ 8047 w 46601"/>
                <a:gd name="connsiteY12" fmla="*/ 23443 h 62961"/>
                <a:gd name="connsiteX13" fmla="*/ 12239 w 46601"/>
                <a:gd name="connsiteY13" fmla="*/ 34111 h 62961"/>
                <a:gd name="connsiteX14" fmla="*/ 21764 w 46601"/>
                <a:gd name="connsiteY14" fmla="*/ 38302 h 62961"/>
                <a:gd name="connsiteX15" fmla="*/ 31289 w 46601"/>
                <a:gd name="connsiteY15" fmla="*/ 34111 h 62961"/>
                <a:gd name="connsiteX16" fmla="*/ 35194 w 46601"/>
                <a:gd name="connsiteY16" fmla="*/ 23443 h 62961"/>
                <a:gd name="connsiteX17" fmla="*/ 31289 w 46601"/>
                <a:gd name="connsiteY17" fmla="*/ 12585 h 62961"/>
                <a:gd name="connsiteX18" fmla="*/ 21764 w 46601"/>
                <a:gd name="connsiteY18" fmla="*/ 8298 h 62961"/>
                <a:gd name="connsiteX19" fmla="*/ 12239 w 46601"/>
                <a:gd name="connsiteY19" fmla="*/ 12585 h 62961"/>
                <a:gd name="connsiteX20" fmla="*/ 8047 w 46601"/>
                <a:gd name="connsiteY20" fmla="*/ 23443 h 62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2961">
                  <a:moveTo>
                    <a:pt x="19953" y="46875"/>
                  </a:moveTo>
                  <a:cubicBezTo>
                    <a:pt x="14239" y="46893"/>
                    <a:pt x="8714" y="44465"/>
                    <a:pt x="4905" y="40207"/>
                  </a:cubicBezTo>
                  <a:cubicBezTo>
                    <a:pt x="522" y="35626"/>
                    <a:pt x="-1860" y="29425"/>
                    <a:pt x="-1574" y="23062"/>
                  </a:cubicBezTo>
                  <a:cubicBezTo>
                    <a:pt x="-1860" y="16785"/>
                    <a:pt x="522" y="10680"/>
                    <a:pt x="4905" y="6203"/>
                  </a:cubicBezTo>
                  <a:cubicBezTo>
                    <a:pt x="9095" y="2060"/>
                    <a:pt x="14714" y="-236"/>
                    <a:pt x="20620" y="-179"/>
                  </a:cubicBezTo>
                  <a:cubicBezTo>
                    <a:pt x="26715" y="-122"/>
                    <a:pt x="32431" y="3174"/>
                    <a:pt x="35480" y="8489"/>
                  </a:cubicBezTo>
                  <a:lnTo>
                    <a:pt x="35480" y="583"/>
                  </a:lnTo>
                  <a:lnTo>
                    <a:pt x="45005" y="583"/>
                  </a:lnTo>
                  <a:lnTo>
                    <a:pt x="45005" y="62781"/>
                  </a:lnTo>
                  <a:lnTo>
                    <a:pt x="35480" y="62781"/>
                  </a:lnTo>
                  <a:lnTo>
                    <a:pt x="35480" y="39255"/>
                  </a:lnTo>
                  <a:cubicBezTo>
                    <a:pt x="31668" y="43941"/>
                    <a:pt x="25955" y="46722"/>
                    <a:pt x="19953" y="46875"/>
                  </a:cubicBezTo>
                  <a:close/>
                  <a:moveTo>
                    <a:pt x="8047" y="23443"/>
                  </a:moveTo>
                  <a:cubicBezTo>
                    <a:pt x="7856" y="27434"/>
                    <a:pt x="9381" y="31320"/>
                    <a:pt x="12239" y="34111"/>
                  </a:cubicBezTo>
                  <a:cubicBezTo>
                    <a:pt x="14714" y="36721"/>
                    <a:pt x="18144" y="38235"/>
                    <a:pt x="21764" y="38302"/>
                  </a:cubicBezTo>
                  <a:cubicBezTo>
                    <a:pt x="25383" y="38312"/>
                    <a:pt x="28813" y="36788"/>
                    <a:pt x="31289" y="34111"/>
                  </a:cubicBezTo>
                  <a:cubicBezTo>
                    <a:pt x="33954" y="31235"/>
                    <a:pt x="35385" y="27377"/>
                    <a:pt x="35194" y="23443"/>
                  </a:cubicBezTo>
                  <a:cubicBezTo>
                    <a:pt x="35385" y="19452"/>
                    <a:pt x="33954" y="15556"/>
                    <a:pt x="31289" y="12585"/>
                  </a:cubicBezTo>
                  <a:cubicBezTo>
                    <a:pt x="28908" y="9861"/>
                    <a:pt x="25383" y="8308"/>
                    <a:pt x="21764" y="8298"/>
                  </a:cubicBezTo>
                  <a:cubicBezTo>
                    <a:pt x="18144" y="8346"/>
                    <a:pt x="14714" y="9899"/>
                    <a:pt x="12239" y="12585"/>
                  </a:cubicBezTo>
                  <a:cubicBezTo>
                    <a:pt x="9477" y="15499"/>
                    <a:pt x="7951" y="19414"/>
                    <a:pt x="8047" y="23443"/>
                  </a:cubicBezTo>
                  <a:close/>
                </a:path>
              </a:pathLst>
            </a:custGeom>
            <a:solidFill>
              <a:srgbClr val="6D6E71"/>
            </a:solidFill>
            <a:ln w="9525"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6061FDE8-69BD-4E13-8534-936076C417DB}"/>
                </a:ext>
              </a:extLst>
            </p:cNvPr>
            <p:cNvSpPr/>
            <p:nvPr/>
          </p:nvSpPr>
          <p:spPr>
            <a:xfrm>
              <a:off x="11586032" y="1292244"/>
              <a:ext cx="41963" cy="46290"/>
            </a:xfrm>
            <a:custGeom>
              <a:avLst/>
              <a:gdLst>
                <a:gd name="connsiteX0" fmla="*/ 30842 w 41963"/>
                <a:gd name="connsiteY0" fmla="*/ 24490 h 46290"/>
                <a:gd name="connsiteX1" fmla="*/ 30842 w 41963"/>
                <a:gd name="connsiteY1" fmla="*/ -180 h 46290"/>
                <a:gd name="connsiteX2" fmla="*/ 40367 w 41963"/>
                <a:gd name="connsiteY2" fmla="*/ -180 h 46290"/>
                <a:gd name="connsiteX3" fmla="*/ 40367 w 41963"/>
                <a:gd name="connsiteY3" fmla="*/ 45349 h 46290"/>
                <a:gd name="connsiteX4" fmla="*/ 30842 w 41963"/>
                <a:gd name="connsiteY4" fmla="*/ 45349 h 46290"/>
                <a:gd name="connsiteX5" fmla="*/ 30842 w 41963"/>
                <a:gd name="connsiteY5" fmla="*/ 37063 h 46290"/>
                <a:gd name="connsiteX6" fmla="*/ 24459 w 41963"/>
                <a:gd name="connsiteY6" fmla="*/ 43635 h 46290"/>
                <a:gd name="connsiteX7" fmla="*/ 3218 w 41963"/>
                <a:gd name="connsiteY7" fmla="*/ 41349 h 46290"/>
                <a:gd name="connsiteX8" fmla="*/ -1545 w 41963"/>
                <a:gd name="connsiteY8" fmla="*/ 27728 h 46290"/>
                <a:gd name="connsiteX9" fmla="*/ -1545 w 41963"/>
                <a:gd name="connsiteY9" fmla="*/ -180 h 46290"/>
                <a:gd name="connsiteX10" fmla="*/ 7980 w 41963"/>
                <a:gd name="connsiteY10" fmla="*/ -180 h 46290"/>
                <a:gd name="connsiteX11" fmla="*/ 7980 w 41963"/>
                <a:gd name="connsiteY11" fmla="*/ 24490 h 46290"/>
                <a:gd name="connsiteX12" fmla="*/ 18364 w 41963"/>
                <a:gd name="connsiteY12" fmla="*/ 37158 h 46290"/>
                <a:gd name="connsiteX13" fmla="*/ 27030 w 41963"/>
                <a:gd name="connsiteY13" fmla="*/ 33824 h 46290"/>
                <a:gd name="connsiteX14" fmla="*/ 30842 w 41963"/>
                <a:gd name="connsiteY14" fmla="*/ 24490 h 46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3" h="46290">
                  <a:moveTo>
                    <a:pt x="30842" y="24490"/>
                  </a:moveTo>
                  <a:lnTo>
                    <a:pt x="30842" y="-180"/>
                  </a:lnTo>
                  <a:lnTo>
                    <a:pt x="40367" y="-180"/>
                  </a:lnTo>
                  <a:lnTo>
                    <a:pt x="40367" y="45349"/>
                  </a:lnTo>
                  <a:lnTo>
                    <a:pt x="30842" y="45349"/>
                  </a:lnTo>
                  <a:lnTo>
                    <a:pt x="30842" y="37063"/>
                  </a:lnTo>
                  <a:cubicBezTo>
                    <a:pt x="29412" y="39816"/>
                    <a:pt x="27126" y="42101"/>
                    <a:pt x="24459" y="43635"/>
                  </a:cubicBezTo>
                  <a:cubicBezTo>
                    <a:pt x="17696" y="47645"/>
                    <a:pt x="9029" y="46712"/>
                    <a:pt x="3218" y="41349"/>
                  </a:cubicBezTo>
                  <a:cubicBezTo>
                    <a:pt x="-210" y="37663"/>
                    <a:pt x="-1926" y="32729"/>
                    <a:pt x="-1545" y="27728"/>
                  </a:cubicBezTo>
                  <a:lnTo>
                    <a:pt x="-1545" y="-180"/>
                  </a:lnTo>
                  <a:lnTo>
                    <a:pt x="7980" y="-180"/>
                  </a:lnTo>
                  <a:lnTo>
                    <a:pt x="7980" y="24490"/>
                  </a:lnTo>
                  <a:cubicBezTo>
                    <a:pt x="7980" y="32967"/>
                    <a:pt x="11411" y="37158"/>
                    <a:pt x="18364" y="37158"/>
                  </a:cubicBezTo>
                  <a:cubicBezTo>
                    <a:pt x="21601" y="37187"/>
                    <a:pt x="24649" y="35996"/>
                    <a:pt x="27030" y="33824"/>
                  </a:cubicBezTo>
                  <a:cubicBezTo>
                    <a:pt x="29602" y="31405"/>
                    <a:pt x="30935" y="28004"/>
                    <a:pt x="30842" y="24490"/>
                  </a:cubicBezTo>
                  <a:close/>
                </a:path>
              </a:pathLst>
            </a:custGeom>
            <a:solidFill>
              <a:srgbClr val="6D6E71"/>
            </a:solidFill>
            <a:ln w="9525"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29A20D98-979B-4A6B-B82E-EA71C356291A}"/>
                </a:ext>
              </a:extLst>
            </p:cNvPr>
            <p:cNvSpPr/>
            <p:nvPr/>
          </p:nvSpPr>
          <p:spPr>
            <a:xfrm>
              <a:off x="11638825" y="1290612"/>
              <a:ext cx="40652" cy="47459"/>
            </a:xfrm>
            <a:custGeom>
              <a:avLst/>
              <a:gdLst>
                <a:gd name="connsiteX0" fmla="*/ 38817 w 40652"/>
                <a:gd name="connsiteY0" fmla="*/ 46505 h 47459"/>
                <a:gd name="connsiteX1" fmla="*/ 30055 w 40652"/>
                <a:gd name="connsiteY1" fmla="*/ 46505 h 47459"/>
                <a:gd name="connsiteX2" fmla="*/ 30055 w 40652"/>
                <a:gd name="connsiteY2" fmla="*/ 40504 h 47459"/>
                <a:gd name="connsiteX3" fmla="*/ 14814 w 40652"/>
                <a:gd name="connsiteY3" fmla="*/ 47267 h 47459"/>
                <a:gd name="connsiteX4" fmla="*/ 3099 w 40652"/>
                <a:gd name="connsiteY4" fmla="*/ 43171 h 47459"/>
                <a:gd name="connsiteX5" fmla="*/ -1569 w 40652"/>
                <a:gd name="connsiteY5" fmla="*/ 32408 h 47459"/>
                <a:gd name="connsiteX6" fmla="*/ 3385 w 40652"/>
                <a:gd name="connsiteY6" fmla="*/ 22406 h 47459"/>
                <a:gd name="connsiteX7" fmla="*/ 16814 w 40652"/>
                <a:gd name="connsiteY7" fmla="*/ 19073 h 47459"/>
                <a:gd name="connsiteX8" fmla="*/ 29292 w 40652"/>
                <a:gd name="connsiteY8" fmla="*/ 19073 h 47459"/>
                <a:gd name="connsiteX9" fmla="*/ 29292 w 40652"/>
                <a:gd name="connsiteY9" fmla="*/ 17358 h 47459"/>
                <a:gd name="connsiteX10" fmla="*/ 19100 w 40652"/>
                <a:gd name="connsiteY10" fmla="*/ 7833 h 47459"/>
                <a:gd name="connsiteX11" fmla="*/ 5957 w 40652"/>
                <a:gd name="connsiteY11" fmla="*/ 12501 h 47459"/>
                <a:gd name="connsiteX12" fmla="*/ 1671 w 40652"/>
                <a:gd name="connsiteY12" fmla="*/ 6500 h 47459"/>
                <a:gd name="connsiteX13" fmla="*/ 20721 w 40652"/>
                <a:gd name="connsiteY13" fmla="*/ -168 h 47459"/>
                <a:gd name="connsiteX14" fmla="*/ 33864 w 40652"/>
                <a:gd name="connsiteY14" fmla="*/ 3928 h 47459"/>
                <a:gd name="connsiteX15" fmla="*/ 39008 w 40652"/>
                <a:gd name="connsiteY15" fmla="*/ 16787 h 47459"/>
                <a:gd name="connsiteX16" fmla="*/ 29292 w 40652"/>
                <a:gd name="connsiteY16" fmla="*/ 29550 h 47459"/>
                <a:gd name="connsiteX17" fmla="*/ 29292 w 40652"/>
                <a:gd name="connsiteY17" fmla="*/ 26121 h 47459"/>
                <a:gd name="connsiteX18" fmla="*/ 18435 w 40652"/>
                <a:gd name="connsiteY18" fmla="*/ 26121 h 47459"/>
                <a:gd name="connsiteX19" fmla="*/ 8052 w 40652"/>
                <a:gd name="connsiteY19" fmla="*/ 32598 h 47459"/>
                <a:gd name="connsiteX20" fmla="*/ 10624 w 40652"/>
                <a:gd name="connsiteY20" fmla="*/ 37742 h 47459"/>
                <a:gd name="connsiteX21" fmla="*/ 25862 w 40652"/>
                <a:gd name="connsiteY21" fmla="*/ 36885 h 47459"/>
                <a:gd name="connsiteX22" fmla="*/ 29292 w 40652"/>
                <a:gd name="connsiteY22" fmla="*/ 29550 h 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652" h="47459">
                  <a:moveTo>
                    <a:pt x="38817" y="46505"/>
                  </a:moveTo>
                  <a:lnTo>
                    <a:pt x="30055" y="46505"/>
                  </a:lnTo>
                  <a:lnTo>
                    <a:pt x="30055" y="40504"/>
                  </a:lnTo>
                  <a:cubicBezTo>
                    <a:pt x="26244" y="44981"/>
                    <a:pt x="20625" y="47476"/>
                    <a:pt x="14814" y="47267"/>
                  </a:cubicBezTo>
                  <a:cubicBezTo>
                    <a:pt x="10528" y="47429"/>
                    <a:pt x="6338" y="45972"/>
                    <a:pt x="3099" y="43171"/>
                  </a:cubicBezTo>
                  <a:cubicBezTo>
                    <a:pt x="-45" y="40504"/>
                    <a:pt x="-1759" y="36523"/>
                    <a:pt x="-1569" y="32408"/>
                  </a:cubicBezTo>
                  <a:cubicBezTo>
                    <a:pt x="-1855" y="28426"/>
                    <a:pt x="50" y="24616"/>
                    <a:pt x="3385" y="22406"/>
                  </a:cubicBezTo>
                  <a:cubicBezTo>
                    <a:pt x="7384" y="19968"/>
                    <a:pt x="12147" y="18806"/>
                    <a:pt x="16814" y="19073"/>
                  </a:cubicBezTo>
                  <a:lnTo>
                    <a:pt x="29292" y="19073"/>
                  </a:lnTo>
                  <a:lnTo>
                    <a:pt x="29292" y="17358"/>
                  </a:lnTo>
                  <a:cubicBezTo>
                    <a:pt x="29292" y="11262"/>
                    <a:pt x="25862" y="7833"/>
                    <a:pt x="19100" y="7833"/>
                  </a:cubicBezTo>
                  <a:cubicBezTo>
                    <a:pt x="14337" y="8005"/>
                    <a:pt x="9766" y="9634"/>
                    <a:pt x="5957" y="12501"/>
                  </a:cubicBezTo>
                  <a:lnTo>
                    <a:pt x="1671" y="6500"/>
                  </a:lnTo>
                  <a:cubicBezTo>
                    <a:pt x="7003" y="2118"/>
                    <a:pt x="13768" y="-244"/>
                    <a:pt x="20721" y="-168"/>
                  </a:cubicBezTo>
                  <a:cubicBezTo>
                    <a:pt x="25483" y="-330"/>
                    <a:pt x="30055" y="1118"/>
                    <a:pt x="33864" y="3928"/>
                  </a:cubicBezTo>
                  <a:cubicBezTo>
                    <a:pt x="37485" y="7167"/>
                    <a:pt x="39389" y="11929"/>
                    <a:pt x="39008" y="16787"/>
                  </a:cubicBezTo>
                  <a:close/>
                  <a:moveTo>
                    <a:pt x="29292" y="29550"/>
                  </a:moveTo>
                  <a:lnTo>
                    <a:pt x="29292" y="26121"/>
                  </a:lnTo>
                  <a:lnTo>
                    <a:pt x="18435" y="26121"/>
                  </a:lnTo>
                  <a:cubicBezTo>
                    <a:pt x="11575" y="26121"/>
                    <a:pt x="8052" y="28312"/>
                    <a:pt x="8052" y="32598"/>
                  </a:cubicBezTo>
                  <a:cubicBezTo>
                    <a:pt x="7956" y="34646"/>
                    <a:pt x="8910" y="36589"/>
                    <a:pt x="10624" y="37742"/>
                  </a:cubicBezTo>
                  <a:cubicBezTo>
                    <a:pt x="15482" y="40304"/>
                    <a:pt x="21290" y="39980"/>
                    <a:pt x="25862" y="36885"/>
                  </a:cubicBezTo>
                  <a:cubicBezTo>
                    <a:pt x="28244" y="35218"/>
                    <a:pt x="29483" y="32427"/>
                    <a:pt x="29292" y="29550"/>
                  </a:cubicBezTo>
                  <a:close/>
                </a:path>
              </a:pathLst>
            </a:custGeom>
            <a:solidFill>
              <a:srgbClr val="6D6E71"/>
            </a:solidFill>
            <a:ln w="9525"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70CF61A9-7EC3-4D2D-A3C7-9151C6628913}"/>
                </a:ext>
              </a:extLst>
            </p:cNvPr>
            <p:cNvSpPr/>
            <p:nvPr/>
          </p:nvSpPr>
          <p:spPr>
            <a:xfrm>
              <a:off x="11688765" y="1277385"/>
              <a:ext cx="31718" cy="60676"/>
            </a:xfrm>
            <a:custGeom>
              <a:avLst/>
              <a:gdLst>
                <a:gd name="connsiteX0" fmla="*/ 13739 w 31718"/>
                <a:gd name="connsiteY0" fmla="*/ 21918 h 60676"/>
                <a:gd name="connsiteX1" fmla="*/ 13739 w 31718"/>
                <a:gd name="connsiteY1" fmla="*/ 45064 h 60676"/>
                <a:gd name="connsiteX2" fmla="*/ 15453 w 31718"/>
                <a:gd name="connsiteY2" fmla="*/ 50207 h 60676"/>
                <a:gd name="connsiteX3" fmla="*/ 20311 w 31718"/>
                <a:gd name="connsiteY3" fmla="*/ 52112 h 60676"/>
                <a:gd name="connsiteX4" fmla="*/ 26215 w 31718"/>
                <a:gd name="connsiteY4" fmla="*/ 49159 h 60676"/>
                <a:gd name="connsiteX5" fmla="*/ 30122 w 31718"/>
                <a:gd name="connsiteY5" fmla="*/ 55922 h 60676"/>
                <a:gd name="connsiteX6" fmla="*/ 18976 w 31718"/>
                <a:gd name="connsiteY6" fmla="*/ 60494 h 60676"/>
                <a:gd name="connsiteX7" fmla="*/ 8500 w 31718"/>
                <a:gd name="connsiteY7" fmla="*/ 56208 h 60676"/>
                <a:gd name="connsiteX8" fmla="*/ 4119 w 31718"/>
                <a:gd name="connsiteY8" fmla="*/ 44778 h 60676"/>
                <a:gd name="connsiteX9" fmla="*/ 4119 w 31718"/>
                <a:gd name="connsiteY9" fmla="*/ 21918 h 60676"/>
                <a:gd name="connsiteX10" fmla="*/ -1597 w 31718"/>
                <a:gd name="connsiteY10" fmla="*/ 21918 h 60676"/>
                <a:gd name="connsiteX11" fmla="*/ -1597 w 31718"/>
                <a:gd name="connsiteY11" fmla="*/ 14203 h 60676"/>
                <a:gd name="connsiteX12" fmla="*/ 4119 w 31718"/>
                <a:gd name="connsiteY12" fmla="*/ 14203 h 60676"/>
                <a:gd name="connsiteX13" fmla="*/ 4119 w 31718"/>
                <a:gd name="connsiteY13" fmla="*/ -180 h 60676"/>
                <a:gd name="connsiteX14" fmla="*/ 13644 w 31718"/>
                <a:gd name="connsiteY14" fmla="*/ -180 h 60676"/>
                <a:gd name="connsiteX15" fmla="*/ 13644 w 31718"/>
                <a:gd name="connsiteY15" fmla="*/ 14203 h 60676"/>
                <a:gd name="connsiteX16" fmla="*/ 25646 w 31718"/>
                <a:gd name="connsiteY16" fmla="*/ 14203 h 60676"/>
                <a:gd name="connsiteX17" fmla="*/ 25646 w 31718"/>
                <a:gd name="connsiteY17" fmla="*/ 21918 h 6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676">
                  <a:moveTo>
                    <a:pt x="13739" y="21918"/>
                  </a:moveTo>
                  <a:lnTo>
                    <a:pt x="13739" y="45064"/>
                  </a:lnTo>
                  <a:cubicBezTo>
                    <a:pt x="13644" y="46930"/>
                    <a:pt x="14214" y="48769"/>
                    <a:pt x="15453" y="50207"/>
                  </a:cubicBezTo>
                  <a:cubicBezTo>
                    <a:pt x="16690" y="51550"/>
                    <a:pt x="18502" y="52255"/>
                    <a:pt x="20311" y="52112"/>
                  </a:cubicBezTo>
                  <a:cubicBezTo>
                    <a:pt x="22597" y="51998"/>
                    <a:pt x="24788" y="50931"/>
                    <a:pt x="26215" y="49159"/>
                  </a:cubicBezTo>
                  <a:lnTo>
                    <a:pt x="30122" y="55922"/>
                  </a:lnTo>
                  <a:cubicBezTo>
                    <a:pt x="27169" y="58818"/>
                    <a:pt x="23169" y="60447"/>
                    <a:pt x="18976" y="60494"/>
                  </a:cubicBezTo>
                  <a:cubicBezTo>
                    <a:pt x="15072" y="60570"/>
                    <a:pt x="11263" y="59018"/>
                    <a:pt x="8500" y="56208"/>
                  </a:cubicBezTo>
                  <a:cubicBezTo>
                    <a:pt x="5452" y="53189"/>
                    <a:pt x="3928" y="49036"/>
                    <a:pt x="4119" y="44778"/>
                  </a:cubicBezTo>
                  <a:lnTo>
                    <a:pt x="4119" y="21918"/>
                  </a:lnTo>
                  <a:lnTo>
                    <a:pt x="-1597" y="21918"/>
                  </a:lnTo>
                  <a:lnTo>
                    <a:pt x="-1597" y="14203"/>
                  </a:lnTo>
                  <a:lnTo>
                    <a:pt x="4119" y="14203"/>
                  </a:lnTo>
                  <a:lnTo>
                    <a:pt x="4119" y="-180"/>
                  </a:lnTo>
                  <a:lnTo>
                    <a:pt x="13644" y="-180"/>
                  </a:lnTo>
                  <a:lnTo>
                    <a:pt x="13644" y="14203"/>
                  </a:lnTo>
                  <a:lnTo>
                    <a:pt x="25646" y="14203"/>
                  </a:lnTo>
                  <a:lnTo>
                    <a:pt x="25646" y="21918"/>
                  </a:lnTo>
                  <a:close/>
                </a:path>
              </a:pathLst>
            </a:custGeom>
            <a:solidFill>
              <a:srgbClr val="6D6E71"/>
            </a:solidFill>
            <a:ln w="9525"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6DB520A6-FEC0-4B99-9838-BC4C19C370A9}"/>
                </a:ext>
              </a:extLst>
            </p:cNvPr>
            <p:cNvSpPr/>
            <p:nvPr/>
          </p:nvSpPr>
          <p:spPr>
            <a:xfrm>
              <a:off x="11723698" y="1291000"/>
              <a:ext cx="45401" cy="47070"/>
            </a:xfrm>
            <a:custGeom>
              <a:avLst/>
              <a:gdLst>
                <a:gd name="connsiteX0" fmla="*/ 43669 w 45401"/>
                <a:gd name="connsiteY0" fmla="*/ 27543 h 47070"/>
                <a:gd name="connsiteX1" fmla="*/ 7951 w 45401"/>
                <a:gd name="connsiteY1" fmla="*/ 27543 h 47070"/>
                <a:gd name="connsiteX2" fmla="*/ 12522 w 45401"/>
                <a:gd name="connsiteY2" fmla="*/ 35544 h 47070"/>
                <a:gd name="connsiteX3" fmla="*/ 22047 w 45401"/>
                <a:gd name="connsiteY3" fmla="*/ 38592 h 47070"/>
                <a:gd name="connsiteX4" fmla="*/ 35002 w 45401"/>
                <a:gd name="connsiteY4" fmla="*/ 33258 h 47070"/>
                <a:gd name="connsiteX5" fmla="*/ 40528 w 45401"/>
                <a:gd name="connsiteY5" fmla="*/ 39259 h 47070"/>
                <a:gd name="connsiteX6" fmla="*/ 21478 w 45401"/>
                <a:gd name="connsiteY6" fmla="*/ 46879 h 47070"/>
                <a:gd name="connsiteX7" fmla="*/ 5188 w 45401"/>
                <a:gd name="connsiteY7" fmla="*/ 40497 h 47070"/>
                <a:gd name="connsiteX8" fmla="*/ -1574 w 45401"/>
                <a:gd name="connsiteY8" fmla="*/ 23352 h 47070"/>
                <a:gd name="connsiteX9" fmla="*/ 5283 w 45401"/>
                <a:gd name="connsiteY9" fmla="*/ 6207 h 47070"/>
                <a:gd name="connsiteX10" fmla="*/ 21478 w 45401"/>
                <a:gd name="connsiteY10" fmla="*/ -175 h 47070"/>
                <a:gd name="connsiteX11" fmla="*/ 37288 w 45401"/>
                <a:gd name="connsiteY11" fmla="*/ 5445 h 47070"/>
                <a:gd name="connsiteX12" fmla="*/ 43765 w 45401"/>
                <a:gd name="connsiteY12" fmla="*/ 20971 h 47070"/>
                <a:gd name="connsiteX13" fmla="*/ 7951 w 45401"/>
                <a:gd name="connsiteY13" fmla="*/ 20018 h 47070"/>
                <a:gd name="connsiteX14" fmla="*/ 34144 w 45401"/>
                <a:gd name="connsiteY14" fmla="*/ 20018 h 47070"/>
                <a:gd name="connsiteX15" fmla="*/ 30526 w 45401"/>
                <a:gd name="connsiteY15" fmla="*/ 11160 h 47070"/>
                <a:gd name="connsiteX16" fmla="*/ 21668 w 45401"/>
                <a:gd name="connsiteY16" fmla="*/ 8112 h 47070"/>
                <a:gd name="connsiteX17" fmla="*/ 12143 w 45401"/>
                <a:gd name="connsiteY17" fmla="*/ 11351 h 47070"/>
                <a:gd name="connsiteX18" fmla="*/ 7951 w 45401"/>
                <a:gd name="connsiteY18" fmla="*/ 20018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01" h="47070">
                  <a:moveTo>
                    <a:pt x="43669" y="27543"/>
                  </a:moveTo>
                  <a:lnTo>
                    <a:pt x="7951" y="27543"/>
                  </a:lnTo>
                  <a:cubicBezTo>
                    <a:pt x="8141" y="30782"/>
                    <a:pt x="9857" y="33744"/>
                    <a:pt x="12522" y="35544"/>
                  </a:cubicBezTo>
                  <a:cubicBezTo>
                    <a:pt x="15285" y="37592"/>
                    <a:pt x="18620" y="38659"/>
                    <a:pt x="22047" y="38592"/>
                  </a:cubicBezTo>
                  <a:cubicBezTo>
                    <a:pt x="27001" y="38916"/>
                    <a:pt x="31763" y="36944"/>
                    <a:pt x="35002" y="33258"/>
                  </a:cubicBezTo>
                  <a:lnTo>
                    <a:pt x="40528" y="39259"/>
                  </a:lnTo>
                  <a:cubicBezTo>
                    <a:pt x="35479" y="44336"/>
                    <a:pt x="28621" y="47089"/>
                    <a:pt x="21478" y="46879"/>
                  </a:cubicBezTo>
                  <a:cubicBezTo>
                    <a:pt x="15380" y="46974"/>
                    <a:pt x="9571" y="44679"/>
                    <a:pt x="5188" y="40497"/>
                  </a:cubicBezTo>
                  <a:cubicBezTo>
                    <a:pt x="616" y="36001"/>
                    <a:pt x="-1861" y="29763"/>
                    <a:pt x="-1574" y="23352"/>
                  </a:cubicBezTo>
                  <a:cubicBezTo>
                    <a:pt x="-1861" y="16913"/>
                    <a:pt x="616" y="10646"/>
                    <a:pt x="5283" y="6207"/>
                  </a:cubicBezTo>
                  <a:cubicBezTo>
                    <a:pt x="9667" y="2073"/>
                    <a:pt x="15476" y="-213"/>
                    <a:pt x="21478" y="-175"/>
                  </a:cubicBezTo>
                  <a:cubicBezTo>
                    <a:pt x="27287" y="-298"/>
                    <a:pt x="32907" y="1702"/>
                    <a:pt x="37288" y="5445"/>
                  </a:cubicBezTo>
                  <a:cubicBezTo>
                    <a:pt x="41765" y="9332"/>
                    <a:pt x="44146" y="15075"/>
                    <a:pt x="43765" y="20971"/>
                  </a:cubicBezTo>
                  <a:close/>
                  <a:moveTo>
                    <a:pt x="7951" y="20018"/>
                  </a:moveTo>
                  <a:lnTo>
                    <a:pt x="34144" y="20018"/>
                  </a:lnTo>
                  <a:cubicBezTo>
                    <a:pt x="34335" y="16675"/>
                    <a:pt x="33002" y="13427"/>
                    <a:pt x="30526" y="11160"/>
                  </a:cubicBezTo>
                  <a:cubicBezTo>
                    <a:pt x="28049" y="9103"/>
                    <a:pt x="24905" y="8026"/>
                    <a:pt x="21668" y="8112"/>
                  </a:cubicBezTo>
                  <a:cubicBezTo>
                    <a:pt x="18238" y="8074"/>
                    <a:pt x="14904" y="9217"/>
                    <a:pt x="12143" y="11351"/>
                  </a:cubicBezTo>
                  <a:cubicBezTo>
                    <a:pt x="9381" y="13380"/>
                    <a:pt x="7855" y="16618"/>
                    <a:pt x="7951" y="20018"/>
                  </a:cubicBezTo>
                  <a:close/>
                </a:path>
              </a:pathLst>
            </a:custGeom>
            <a:solidFill>
              <a:srgbClr val="6D6E71"/>
            </a:solidFill>
            <a:ln w="9525"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72BE3335-DA83-43D6-89C6-60378985DA43}"/>
                </a:ext>
              </a:extLst>
            </p:cNvPr>
            <p:cNvSpPr/>
            <p:nvPr/>
          </p:nvSpPr>
          <p:spPr>
            <a:xfrm>
              <a:off x="11775443" y="1291371"/>
              <a:ext cx="36588" cy="46695"/>
            </a:xfrm>
            <a:custGeom>
              <a:avLst/>
              <a:gdLst>
                <a:gd name="connsiteX0" fmla="*/ 34978 w 36588"/>
                <a:gd name="connsiteY0" fmla="*/ 32125 h 46695"/>
                <a:gd name="connsiteX1" fmla="*/ 30311 w 36588"/>
                <a:gd name="connsiteY1" fmla="*/ 42603 h 46695"/>
                <a:gd name="connsiteX2" fmla="*/ 18214 w 36588"/>
                <a:gd name="connsiteY2" fmla="*/ 46508 h 46695"/>
                <a:gd name="connsiteX3" fmla="*/ -1597 w 36588"/>
                <a:gd name="connsiteY3" fmla="*/ 39650 h 46695"/>
                <a:gd name="connsiteX4" fmla="*/ 2975 w 36588"/>
                <a:gd name="connsiteY4" fmla="*/ 32125 h 46695"/>
                <a:gd name="connsiteX5" fmla="*/ 18500 w 36588"/>
                <a:gd name="connsiteY5" fmla="*/ 38126 h 46695"/>
                <a:gd name="connsiteX6" fmla="*/ 23644 w 36588"/>
                <a:gd name="connsiteY6" fmla="*/ 36698 h 46695"/>
                <a:gd name="connsiteX7" fmla="*/ 25453 w 36588"/>
                <a:gd name="connsiteY7" fmla="*/ 32888 h 46695"/>
                <a:gd name="connsiteX8" fmla="*/ 15928 w 36588"/>
                <a:gd name="connsiteY8" fmla="*/ 26696 h 46695"/>
                <a:gd name="connsiteX9" fmla="*/ 14881 w 36588"/>
                <a:gd name="connsiteY9" fmla="*/ 26696 h 46695"/>
                <a:gd name="connsiteX10" fmla="*/ 689 w 36588"/>
                <a:gd name="connsiteY10" fmla="*/ 13838 h 46695"/>
                <a:gd name="connsiteX11" fmla="*/ 5547 w 36588"/>
                <a:gd name="connsiteY11" fmla="*/ 3741 h 46695"/>
                <a:gd name="connsiteX12" fmla="*/ 18404 w 36588"/>
                <a:gd name="connsiteY12" fmla="*/ -164 h 46695"/>
                <a:gd name="connsiteX13" fmla="*/ 33359 w 36588"/>
                <a:gd name="connsiteY13" fmla="*/ 4503 h 46695"/>
                <a:gd name="connsiteX14" fmla="*/ 29738 w 36588"/>
                <a:gd name="connsiteY14" fmla="*/ 11647 h 46695"/>
                <a:gd name="connsiteX15" fmla="*/ 17644 w 36588"/>
                <a:gd name="connsiteY15" fmla="*/ 7932 h 46695"/>
                <a:gd name="connsiteX16" fmla="*/ 12023 w 36588"/>
                <a:gd name="connsiteY16" fmla="*/ 9170 h 46695"/>
                <a:gd name="connsiteX17" fmla="*/ 9928 w 36588"/>
                <a:gd name="connsiteY17" fmla="*/ 12885 h 46695"/>
                <a:gd name="connsiteX18" fmla="*/ 12119 w 36588"/>
                <a:gd name="connsiteY18" fmla="*/ 16124 h 46695"/>
                <a:gd name="connsiteX19" fmla="*/ 16500 w 36588"/>
                <a:gd name="connsiteY19" fmla="*/ 17648 h 46695"/>
                <a:gd name="connsiteX20" fmla="*/ 21358 w 36588"/>
                <a:gd name="connsiteY20" fmla="*/ 18981 h 46695"/>
                <a:gd name="connsiteX21" fmla="*/ 25548 w 36588"/>
                <a:gd name="connsiteY21" fmla="*/ 20505 h 46695"/>
                <a:gd name="connsiteX22" fmla="*/ 29929 w 36588"/>
                <a:gd name="connsiteY22" fmla="*/ 22982 h 46695"/>
                <a:gd name="connsiteX23" fmla="*/ 34978 w 36588"/>
                <a:gd name="connsiteY23" fmla="*/ 32125 h 46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588" h="46695">
                  <a:moveTo>
                    <a:pt x="34978" y="32125"/>
                  </a:moveTo>
                  <a:cubicBezTo>
                    <a:pt x="35168" y="36155"/>
                    <a:pt x="33455" y="40031"/>
                    <a:pt x="30311" y="42603"/>
                  </a:cubicBezTo>
                  <a:cubicBezTo>
                    <a:pt x="26883" y="45251"/>
                    <a:pt x="22595" y="46632"/>
                    <a:pt x="18214" y="46508"/>
                  </a:cubicBezTo>
                  <a:cubicBezTo>
                    <a:pt x="11070" y="46404"/>
                    <a:pt x="4117" y="44003"/>
                    <a:pt x="-1597" y="39650"/>
                  </a:cubicBezTo>
                  <a:lnTo>
                    <a:pt x="2975" y="32125"/>
                  </a:lnTo>
                  <a:cubicBezTo>
                    <a:pt x="7356" y="35774"/>
                    <a:pt x="12786" y="37879"/>
                    <a:pt x="18500" y="38126"/>
                  </a:cubicBezTo>
                  <a:cubicBezTo>
                    <a:pt x="20309" y="38202"/>
                    <a:pt x="22120" y="37707"/>
                    <a:pt x="23644" y="36698"/>
                  </a:cubicBezTo>
                  <a:cubicBezTo>
                    <a:pt x="24788" y="35783"/>
                    <a:pt x="25453" y="34374"/>
                    <a:pt x="25453" y="32888"/>
                  </a:cubicBezTo>
                  <a:cubicBezTo>
                    <a:pt x="25453" y="30601"/>
                    <a:pt x="22406" y="28506"/>
                    <a:pt x="15928" y="26696"/>
                  </a:cubicBezTo>
                  <a:lnTo>
                    <a:pt x="14881" y="26696"/>
                  </a:lnTo>
                  <a:cubicBezTo>
                    <a:pt x="5356" y="24125"/>
                    <a:pt x="689" y="19838"/>
                    <a:pt x="689" y="13838"/>
                  </a:cubicBezTo>
                  <a:cubicBezTo>
                    <a:pt x="594" y="9885"/>
                    <a:pt x="2403" y="6113"/>
                    <a:pt x="5547" y="3741"/>
                  </a:cubicBezTo>
                  <a:cubicBezTo>
                    <a:pt x="9261" y="1027"/>
                    <a:pt x="13832" y="-345"/>
                    <a:pt x="18404" y="-164"/>
                  </a:cubicBezTo>
                  <a:cubicBezTo>
                    <a:pt x="23739" y="-98"/>
                    <a:pt x="28978" y="1522"/>
                    <a:pt x="33359" y="4503"/>
                  </a:cubicBezTo>
                  <a:lnTo>
                    <a:pt x="29738" y="11647"/>
                  </a:lnTo>
                  <a:cubicBezTo>
                    <a:pt x="26215" y="9227"/>
                    <a:pt x="21930" y="7932"/>
                    <a:pt x="17644" y="7932"/>
                  </a:cubicBezTo>
                  <a:cubicBezTo>
                    <a:pt x="15737" y="7837"/>
                    <a:pt x="13737" y="8265"/>
                    <a:pt x="12023" y="9170"/>
                  </a:cubicBezTo>
                  <a:cubicBezTo>
                    <a:pt x="10688" y="9923"/>
                    <a:pt x="9833" y="11351"/>
                    <a:pt x="9928" y="12885"/>
                  </a:cubicBezTo>
                  <a:cubicBezTo>
                    <a:pt x="9833" y="14323"/>
                    <a:pt x="10784" y="15628"/>
                    <a:pt x="12119" y="16124"/>
                  </a:cubicBezTo>
                  <a:cubicBezTo>
                    <a:pt x="13546" y="16809"/>
                    <a:pt x="14977" y="17324"/>
                    <a:pt x="16500" y="17648"/>
                  </a:cubicBezTo>
                  <a:cubicBezTo>
                    <a:pt x="18309" y="18124"/>
                    <a:pt x="20025" y="18505"/>
                    <a:pt x="21358" y="18981"/>
                  </a:cubicBezTo>
                  <a:lnTo>
                    <a:pt x="25548" y="20505"/>
                  </a:lnTo>
                  <a:cubicBezTo>
                    <a:pt x="27074" y="21210"/>
                    <a:pt x="28501" y="22039"/>
                    <a:pt x="29929" y="22982"/>
                  </a:cubicBezTo>
                  <a:cubicBezTo>
                    <a:pt x="33073" y="24944"/>
                    <a:pt x="34978" y="28401"/>
                    <a:pt x="34978" y="32125"/>
                  </a:cubicBezTo>
                  <a:close/>
                </a:path>
              </a:pathLst>
            </a:custGeom>
            <a:solidFill>
              <a:srgbClr val="6D6E71"/>
            </a:solidFill>
            <a:ln w="9525"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925A374F-348A-4FBE-907E-84E7E18853A5}"/>
                </a:ext>
              </a:extLst>
            </p:cNvPr>
            <p:cNvSpPr/>
            <p:nvPr/>
          </p:nvSpPr>
          <p:spPr>
            <a:xfrm>
              <a:off x="8490555" y="1376419"/>
              <a:ext cx="3106725" cy="81099"/>
            </a:xfrm>
            <a:custGeom>
              <a:avLst/>
              <a:gdLst>
                <a:gd name="connsiteX0" fmla="*/ 29169 w 3106725"/>
                <a:gd name="connsiteY0" fmla="*/ 60901 h 81099"/>
                <a:gd name="connsiteX1" fmla="*/ 24978 w 3106725"/>
                <a:gd name="connsiteY1" fmla="*/ 63187 h 81099"/>
                <a:gd name="connsiteX2" fmla="*/ 19739 w 3106725"/>
                <a:gd name="connsiteY2" fmla="*/ 64044 h 81099"/>
                <a:gd name="connsiteX3" fmla="*/ 6499 w 3106725"/>
                <a:gd name="connsiteY3" fmla="*/ 53624 h 81099"/>
                <a:gd name="connsiteX4" fmla="*/ 6499 w 3106725"/>
                <a:gd name="connsiteY4" fmla="*/ 50899 h 81099"/>
                <a:gd name="connsiteX5" fmla="*/ 6499 w 3106725"/>
                <a:gd name="connsiteY5" fmla="*/ 23658 h 81099"/>
                <a:gd name="connsiteX6" fmla="*/ -1597 w 3106725"/>
                <a:gd name="connsiteY6" fmla="*/ 23658 h 81099"/>
                <a:gd name="connsiteX7" fmla="*/ -1597 w 3106725"/>
                <a:gd name="connsiteY7" fmla="*/ 18514 h 81099"/>
                <a:gd name="connsiteX8" fmla="*/ 6499 w 3106725"/>
                <a:gd name="connsiteY8" fmla="*/ 18514 h 81099"/>
                <a:gd name="connsiteX9" fmla="*/ 6499 w 3106725"/>
                <a:gd name="connsiteY9" fmla="*/ 8989 h 81099"/>
                <a:gd name="connsiteX10" fmla="*/ 12595 w 3106725"/>
                <a:gd name="connsiteY10" fmla="*/ 8989 h 81099"/>
                <a:gd name="connsiteX11" fmla="*/ 12595 w 3106725"/>
                <a:gd name="connsiteY11" fmla="*/ 18514 h 81099"/>
                <a:gd name="connsiteX12" fmla="*/ 26312 w 3106725"/>
                <a:gd name="connsiteY12" fmla="*/ 18514 h 81099"/>
                <a:gd name="connsiteX13" fmla="*/ 26312 w 3106725"/>
                <a:gd name="connsiteY13" fmla="*/ 23658 h 81099"/>
                <a:gd name="connsiteX14" fmla="*/ 12595 w 3106725"/>
                <a:gd name="connsiteY14" fmla="*/ 23658 h 81099"/>
                <a:gd name="connsiteX15" fmla="*/ 12595 w 3106725"/>
                <a:gd name="connsiteY15" fmla="*/ 50614 h 81099"/>
                <a:gd name="connsiteX16" fmla="*/ 14596 w 3106725"/>
                <a:gd name="connsiteY16" fmla="*/ 56710 h 81099"/>
                <a:gd name="connsiteX17" fmla="*/ 20407 w 3106725"/>
                <a:gd name="connsiteY17" fmla="*/ 58805 h 81099"/>
                <a:gd name="connsiteX18" fmla="*/ 24026 w 3106725"/>
                <a:gd name="connsiteY18" fmla="*/ 58234 h 81099"/>
                <a:gd name="connsiteX19" fmla="*/ 27074 w 3106725"/>
                <a:gd name="connsiteY19" fmla="*/ 56519 h 81099"/>
                <a:gd name="connsiteX20" fmla="*/ 57076 w 3106725"/>
                <a:gd name="connsiteY20" fmla="*/ 64044 h 81099"/>
                <a:gd name="connsiteX21" fmla="*/ 45362 w 3106725"/>
                <a:gd name="connsiteY21" fmla="*/ 61091 h 81099"/>
                <a:gd name="connsiteX22" fmla="*/ 37075 w 3106725"/>
                <a:gd name="connsiteY22" fmla="*/ 52900 h 81099"/>
                <a:gd name="connsiteX23" fmla="*/ 34122 w 3106725"/>
                <a:gd name="connsiteY23" fmla="*/ 41089 h 81099"/>
                <a:gd name="connsiteX24" fmla="*/ 37075 w 3106725"/>
                <a:gd name="connsiteY24" fmla="*/ 29278 h 81099"/>
                <a:gd name="connsiteX25" fmla="*/ 45362 w 3106725"/>
                <a:gd name="connsiteY25" fmla="*/ 21086 h 81099"/>
                <a:gd name="connsiteX26" fmla="*/ 68794 w 3106725"/>
                <a:gd name="connsiteY26" fmla="*/ 21086 h 81099"/>
                <a:gd name="connsiteX27" fmla="*/ 76984 w 3106725"/>
                <a:gd name="connsiteY27" fmla="*/ 29278 h 81099"/>
                <a:gd name="connsiteX28" fmla="*/ 79938 w 3106725"/>
                <a:gd name="connsiteY28" fmla="*/ 41089 h 81099"/>
                <a:gd name="connsiteX29" fmla="*/ 76984 w 3106725"/>
                <a:gd name="connsiteY29" fmla="*/ 52900 h 81099"/>
                <a:gd name="connsiteX30" fmla="*/ 68794 w 3106725"/>
                <a:gd name="connsiteY30" fmla="*/ 61091 h 81099"/>
                <a:gd name="connsiteX31" fmla="*/ 57076 w 3106725"/>
                <a:gd name="connsiteY31" fmla="*/ 64044 h 81099"/>
                <a:gd name="connsiteX32" fmla="*/ 57076 w 3106725"/>
                <a:gd name="connsiteY32" fmla="*/ 58615 h 81099"/>
                <a:gd name="connsiteX33" fmla="*/ 65650 w 3106725"/>
                <a:gd name="connsiteY33" fmla="*/ 56424 h 81099"/>
                <a:gd name="connsiteX34" fmla="*/ 71650 w 3106725"/>
                <a:gd name="connsiteY34" fmla="*/ 50233 h 81099"/>
                <a:gd name="connsiteX35" fmla="*/ 73745 w 3106725"/>
                <a:gd name="connsiteY35" fmla="*/ 40708 h 81099"/>
                <a:gd name="connsiteX36" fmla="*/ 71650 w 3106725"/>
                <a:gd name="connsiteY36" fmla="*/ 31183 h 81099"/>
                <a:gd name="connsiteX37" fmla="*/ 65650 w 3106725"/>
                <a:gd name="connsiteY37" fmla="*/ 24992 h 81099"/>
                <a:gd name="connsiteX38" fmla="*/ 57076 w 3106725"/>
                <a:gd name="connsiteY38" fmla="*/ 22801 h 81099"/>
                <a:gd name="connsiteX39" fmla="*/ 48409 w 3106725"/>
                <a:gd name="connsiteY39" fmla="*/ 24992 h 81099"/>
                <a:gd name="connsiteX40" fmla="*/ 42409 w 3106725"/>
                <a:gd name="connsiteY40" fmla="*/ 31183 h 81099"/>
                <a:gd name="connsiteX41" fmla="*/ 40313 w 3106725"/>
                <a:gd name="connsiteY41" fmla="*/ 40708 h 81099"/>
                <a:gd name="connsiteX42" fmla="*/ 42409 w 3106725"/>
                <a:gd name="connsiteY42" fmla="*/ 50233 h 81099"/>
                <a:gd name="connsiteX43" fmla="*/ 48409 w 3106725"/>
                <a:gd name="connsiteY43" fmla="*/ 56424 h 81099"/>
                <a:gd name="connsiteX44" fmla="*/ 57076 w 3106725"/>
                <a:gd name="connsiteY44" fmla="*/ 58615 h 81099"/>
                <a:gd name="connsiteX45" fmla="*/ 130611 w 3106725"/>
                <a:gd name="connsiteY45" fmla="*/ 18134 h 81099"/>
                <a:gd name="connsiteX46" fmla="*/ 144136 w 3106725"/>
                <a:gd name="connsiteY46" fmla="*/ 22610 h 81099"/>
                <a:gd name="connsiteX47" fmla="*/ 148899 w 3106725"/>
                <a:gd name="connsiteY47" fmla="*/ 35660 h 81099"/>
                <a:gd name="connsiteX48" fmla="*/ 148899 w 3106725"/>
                <a:gd name="connsiteY48" fmla="*/ 63568 h 81099"/>
                <a:gd name="connsiteX49" fmla="*/ 143087 w 3106725"/>
                <a:gd name="connsiteY49" fmla="*/ 63568 h 81099"/>
                <a:gd name="connsiteX50" fmla="*/ 143087 w 3106725"/>
                <a:gd name="connsiteY50" fmla="*/ 56614 h 81099"/>
                <a:gd name="connsiteX51" fmla="*/ 136992 w 3106725"/>
                <a:gd name="connsiteY51" fmla="*/ 62044 h 81099"/>
                <a:gd name="connsiteX52" fmla="*/ 127467 w 3106725"/>
                <a:gd name="connsiteY52" fmla="*/ 64044 h 81099"/>
                <a:gd name="connsiteX53" fmla="*/ 115466 w 3106725"/>
                <a:gd name="connsiteY53" fmla="*/ 60424 h 81099"/>
                <a:gd name="connsiteX54" fmla="*/ 110989 w 3106725"/>
                <a:gd name="connsiteY54" fmla="*/ 50899 h 81099"/>
                <a:gd name="connsiteX55" fmla="*/ 115180 w 3106725"/>
                <a:gd name="connsiteY55" fmla="*/ 41374 h 81099"/>
                <a:gd name="connsiteX56" fmla="*/ 128419 w 3106725"/>
                <a:gd name="connsiteY56" fmla="*/ 37850 h 81099"/>
                <a:gd name="connsiteX57" fmla="*/ 142706 w 3106725"/>
                <a:gd name="connsiteY57" fmla="*/ 37850 h 81099"/>
                <a:gd name="connsiteX58" fmla="*/ 142706 w 3106725"/>
                <a:gd name="connsiteY58" fmla="*/ 35564 h 81099"/>
                <a:gd name="connsiteX59" fmla="*/ 139469 w 3106725"/>
                <a:gd name="connsiteY59" fmla="*/ 26706 h 81099"/>
                <a:gd name="connsiteX60" fmla="*/ 129944 w 3106725"/>
                <a:gd name="connsiteY60" fmla="*/ 23658 h 81099"/>
                <a:gd name="connsiteX61" fmla="*/ 121656 w 3106725"/>
                <a:gd name="connsiteY61" fmla="*/ 25087 h 81099"/>
                <a:gd name="connsiteX62" fmla="*/ 114894 w 3106725"/>
                <a:gd name="connsiteY62" fmla="*/ 28992 h 81099"/>
                <a:gd name="connsiteX63" fmla="*/ 112226 w 3106725"/>
                <a:gd name="connsiteY63" fmla="*/ 24420 h 81099"/>
                <a:gd name="connsiteX64" fmla="*/ 120419 w 3106725"/>
                <a:gd name="connsiteY64" fmla="*/ 19943 h 81099"/>
                <a:gd name="connsiteX65" fmla="*/ 130516 w 3106725"/>
                <a:gd name="connsiteY65" fmla="*/ 18324 h 81099"/>
                <a:gd name="connsiteX66" fmla="*/ 128514 w 3106725"/>
                <a:gd name="connsiteY66" fmla="*/ 59281 h 81099"/>
                <a:gd name="connsiteX67" fmla="*/ 137278 w 3106725"/>
                <a:gd name="connsiteY67" fmla="*/ 56900 h 81099"/>
                <a:gd name="connsiteX68" fmla="*/ 142801 w 3106725"/>
                <a:gd name="connsiteY68" fmla="*/ 50042 h 81099"/>
                <a:gd name="connsiteX69" fmla="*/ 142801 w 3106725"/>
                <a:gd name="connsiteY69" fmla="*/ 42708 h 81099"/>
                <a:gd name="connsiteX70" fmla="*/ 128609 w 3106725"/>
                <a:gd name="connsiteY70" fmla="*/ 42708 h 81099"/>
                <a:gd name="connsiteX71" fmla="*/ 117084 w 3106725"/>
                <a:gd name="connsiteY71" fmla="*/ 50709 h 81099"/>
                <a:gd name="connsiteX72" fmla="*/ 120038 w 3106725"/>
                <a:gd name="connsiteY72" fmla="*/ 56996 h 81099"/>
                <a:gd name="connsiteX73" fmla="*/ 128514 w 3106725"/>
                <a:gd name="connsiteY73" fmla="*/ 59281 h 81099"/>
                <a:gd name="connsiteX74" fmla="*/ 206716 w 3106725"/>
                <a:gd name="connsiteY74" fmla="*/ 36 h 81099"/>
                <a:gd name="connsiteX75" fmla="*/ 206716 w 3106725"/>
                <a:gd name="connsiteY75" fmla="*/ 63568 h 81099"/>
                <a:gd name="connsiteX76" fmla="*/ 200905 w 3106725"/>
                <a:gd name="connsiteY76" fmla="*/ 63568 h 81099"/>
                <a:gd name="connsiteX77" fmla="*/ 200905 w 3106725"/>
                <a:gd name="connsiteY77" fmla="*/ 54614 h 81099"/>
                <a:gd name="connsiteX78" fmla="*/ 193666 w 3106725"/>
                <a:gd name="connsiteY78" fmla="*/ 61568 h 81099"/>
                <a:gd name="connsiteX79" fmla="*/ 183473 w 3106725"/>
                <a:gd name="connsiteY79" fmla="*/ 63949 h 81099"/>
                <a:gd name="connsiteX80" fmla="*/ 172044 w 3106725"/>
                <a:gd name="connsiteY80" fmla="*/ 60996 h 81099"/>
                <a:gd name="connsiteX81" fmla="*/ 163949 w 3106725"/>
                <a:gd name="connsiteY81" fmla="*/ 52900 h 81099"/>
                <a:gd name="connsiteX82" fmla="*/ 161091 w 3106725"/>
                <a:gd name="connsiteY82" fmla="*/ 40994 h 81099"/>
                <a:gd name="connsiteX83" fmla="*/ 163949 w 3106725"/>
                <a:gd name="connsiteY83" fmla="*/ 29087 h 81099"/>
                <a:gd name="connsiteX84" fmla="*/ 172044 w 3106725"/>
                <a:gd name="connsiteY84" fmla="*/ 20991 h 81099"/>
                <a:gd name="connsiteX85" fmla="*/ 183473 w 3106725"/>
                <a:gd name="connsiteY85" fmla="*/ 18038 h 81099"/>
                <a:gd name="connsiteX86" fmla="*/ 192998 w 3106725"/>
                <a:gd name="connsiteY86" fmla="*/ 20324 h 81099"/>
                <a:gd name="connsiteX87" fmla="*/ 200237 w 3106725"/>
                <a:gd name="connsiteY87" fmla="*/ 26992 h 81099"/>
                <a:gd name="connsiteX88" fmla="*/ 200237 w 3106725"/>
                <a:gd name="connsiteY88" fmla="*/ -59 h 81099"/>
                <a:gd name="connsiteX89" fmla="*/ 184045 w 3106725"/>
                <a:gd name="connsiteY89" fmla="*/ 58615 h 81099"/>
                <a:gd name="connsiteX90" fmla="*/ 192524 w 3106725"/>
                <a:gd name="connsiteY90" fmla="*/ 56424 h 81099"/>
                <a:gd name="connsiteX91" fmla="*/ 198524 w 3106725"/>
                <a:gd name="connsiteY91" fmla="*/ 50233 h 81099"/>
                <a:gd name="connsiteX92" fmla="*/ 200714 w 3106725"/>
                <a:gd name="connsiteY92" fmla="*/ 40708 h 81099"/>
                <a:gd name="connsiteX93" fmla="*/ 198524 w 3106725"/>
                <a:gd name="connsiteY93" fmla="*/ 31183 h 81099"/>
                <a:gd name="connsiteX94" fmla="*/ 192524 w 3106725"/>
                <a:gd name="connsiteY94" fmla="*/ 24992 h 81099"/>
                <a:gd name="connsiteX95" fmla="*/ 184045 w 3106725"/>
                <a:gd name="connsiteY95" fmla="*/ 22801 h 81099"/>
                <a:gd name="connsiteX96" fmla="*/ 175378 w 3106725"/>
                <a:gd name="connsiteY96" fmla="*/ 24992 h 81099"/>
                <a:gd name="connsiteX97" fmla="*/ 169376 w 3106725"/>
                <a:gd name="connsiteY97" fmla="*/ 31183 h 81099"/>
                <a:gd name="connsiteX98" fmla="*/ 167186 w 3106725"/>
                <a:gd name="connsiteY98" fmla="*/ 40708 h 81099"/>
                <a:gd name="connsiteX99" fmla="*/ 169376 w 3106725"/>
                <a:gd name="connsiteY99" fmla="*/ 50233 h 81099"/>
                <a:gd name="connsiteX100" fmla="*/ 175378 w 3106725"/>
                <a:gd name="connsiteY100" fmla="*/ 56424 h 81099"/>
                <a:gd name="connsiteX101" fmla="*/ 184045 w 3106725"/>
                <a:gd name="connsiteY101" fmla="*/ 58615 h 81099"/>
                <a:gd name="connsiteX102" fmla="*/ 264817 w 3106725"/>
                <a:gd name="connsiteY102" fmla="*/ 36 h 81099"/>
                <a:gd name="connsiteX103" fmla="*/ 264817 w 3106725"/>
                <a:gd name="connsiteY103" fmla="*/ 63568 h 81099"/>
                <a:gd name="connsiteX104" fmla="*/ 259008 w 3106725"/>
                <a:gd name="connsiteY104" fmla="*/ 63568 h 81099"/>
                <a:gd name="connsiteX105" fmla="*/ 259008 w 3106725"/>
                <a:gd name="connsiteY105" fmla="*/ 54614 h 81099"/>
                <a:gd name="connsiteX106" fmla="*/ 251769 w 3106725"/>
                <a:gd name="connsiteY106" fmla="*/ 61568 h 81099"/>
                <a:gd name="connsiteX107" fmla="*/ 241672 w 3106725"/>
                <a:gd name="connsiteY107" fmla="*/ 63949 h 81099"/>
                <a:gd name="connsiteX108" fmla="*/ 230147 w 3106725"/>
                <a:gd name="connsiteY108" fmla="*/ 60996 h 81099"/>
                <a:gd name="connsiteX109" fmla="*/ 222050 w 3106725"/>
                <a:gd name="connsiteY109" fmla="*/ 52900 h 81099"/>
                <a:gd name="connsiteX110" fmla="*/ 219192 w 3106725"/>
                <a:gd name="connsiteY110" fmla="*/ 40994 h 81099"/>
                <a:gd name="connsiteX111" fmla="*/ 222050 w 3106725"/>
                <a:gd name="connsiteY111" fmla="*/ 29087 h 81099"/>
                <a:gd name="connsiteX112" fmla="*/ 230147 w 3106725"/>
                <a:gd name="connsiteY112" fmla="*/ 20991 h 81099"/>
                <a:gd name="connsiteX113" fmla="*/ 241672 w 3106725"/>
                <a:gd name="connsiteY113" fmla="*/ 18038 h 81099"/>
                <a:gd name="connsiteX114" fmla="*/ 251197 w 3106725"/>
                <a:gd name="connsiteY114" fmla="*/ 20324 h 81099"/>
                <a:gd name="connsiteX115" fmla="*/ 258532 w 3106725"/>
                <a:gd name="connsiteY115" fmla="*/ 26992 h 81099"/>
                <a:gd name="connsiteX116" fmla="*/ 258532 w 3106725"/>
                <a:gd name="connsiteY116" fmla="*/ -59 h 81099"/>
                <a:gd name="connsiteX117" fmla="*/ 242149 w 3106725"/>
                <a:gd name="connsiteY117" fmla="*/ 58615 h 81099"/>
                <a:gd name="connsiteX118" fmla="*/ 250625 w 3106725"/>
                <a:gd name="connsiteY118" fmla="*/ 56424 h 81099"/>
                <a:gd name="connsiteX119" fmla="*/ 256627 w 3106725"/>
                <a:gd name="connsiteY119" fmla="*/ 50233 h 81099"/>
                <a:gd name="connsiteX120" fmla="*/ 258818 w 3106725"/>
                <a:gd name="connsiteY120" fmla="*/ 40708 h 81099"/>
                <a:gd name="connsiteX121" fmla="*/ 256627 w 3106725"/>
                <a:gd name="connsiteY121" fmla="*/ 31183 h 81099"/>
                <a:gd name="connsiteX122" fmla="*/ 250625 w 3106725"/>
                <a:gd name="connsiteY122" fmla="*/ 24992 h 81099"/>
                <a:gd name="connsiteX123" fmla="*/ 242149 w 3106725"/>
                <a:gd name="connsiteY123" fmla="*/ 22801 h 81099"/>
                <a:gd name="connsiteX124" fmla="*/ 233480 w 3106725"/>
                <a:gd name="connsiteY124" fmla="*/ 24992 h 81099"/>
                <a:gd name="connsiteX125" fmla="*/ 227480 w 3106725"/>
                <a:gd name="connsiteY125" fmla="*/ 31183 h 81099"/>
                <a:gd name="connsiteX126" fmla="*/ 225385 w 3106725"/>
                <a:gd name="connsiteY126" fmla="*/ 40708 h 81099"/>
                <a:gd name="connsiteX127" fmla="*/ 227480 w 3106725"/>
                <a:gd name="connsiteY127" fmla="*/ 50233 h 81099"/>
                <a:gd name="connsiteX128" fmla="*/ 233480 w 3106725"/>
                <a:gd name="connsiteY128" fmla="*/ 56424 h 81099"/>
                <a:gd name="connsiteX129" fmla="*/ 242149 w 3106725"/>
                <a:gd name="connsiteY129" fmla="*/ 58615 h 81099"/>
                <a:gd name="connsiteX130" fmla="*/ 284916 w 3106725"/>
                <a:gd name="connsiteY130" fmla="*/ 8704 h 81099"/>
                <a:gd name="connsiteX131" fmla="*/ 281772 w 3106725"/>
                <a:gd name="connsiteY131" fmla="*/ 7370 h 81099"/>
                <a:gd name="connsiteX132" fmla="*/ 282058 w 3106725"/>
                <a:gd name="connsiteY132" fmla="*/ 1179 h 81099"/>
                <a:gd name="connsiteX133" fmla="*/ 288058 w 3106725"/>
                <a:gd name="connsiteY133" fmla="*/ 1274 h 81099"/>
                <a:gd name="connsiteX134" fmla="*/ 289392 w 3106725"/>
                <a:gd name="connsiteY134" fmla="*/ 4227 h 81099"/>
                <a:gd name="connsiteX135" fmla="*/ 284916 w 3106725"/>
                <a:gd name="connsiteY135" fmla="*/ 8704 h 81099"/>
                <a:gd name="connsiteX136" fmla="*/ 281867 w 3106725"/>
                <a:gd name="connsiteY136" fmla="*/ 18229 h 81099"/>
                <a:gd name="connsiteX137" fmla="*/ 287962 w 3106725"/>
                <a:gd name="connsiteY137" fmla="*/ 18229 h 81099"/>
                <a:gd name="connsiteX138" fmla="*/ 287962 w 3106725"/>
                <a:gd name="connsiteY138" fmla="*/ 63282 h 81099"/>
                <a:gd name="connsiteX139" fmla="*/ 281963 w 3106725"/>
                <a:gd name="connsiteY139" fmla="*/ 63282 h 81099"/>
                <a:gd name="connsiteX140" fmla="*/ 327874 w 3106725"/>
                <a:gd name="connsiteY140" fmla="*/ 18229 h 81099"/>
                <a:gd name="connsiteX141" fmla="*/ 341399 w 3106725"/>
                <a:gd name="connsiteY141" fmla="*/ 23182 h 81099"/>
                <a:gd name="connsiteX142" fmla="*/ 346352 w 3106725"/>
                <a:gd name="connsiteY142" fmla="*/ 37564 h 81099"/>
                <a:gd name="connsiteX143" fmla="*/ 346352 w 3106725"/>
                <a:gd name="connsiteY143" fmla="*/ 63663 h 81099"/>
                <a:gd name="connsiteX144" fmla="*/ 340257 w 3106725"/>
                <a:gd name="connsiteY144" fmla="*/ 63663 h 81099"/>
                <a:gd name="connsiteX145" fmla="*/ 340257 w 3106725"/>
                <a:gd name="connsiteY145" fmla="*/ 38136 h 81099"/>
                <a:gd name="connsiteX146" fmla="*/ 336827 w 3106725"/>
                <a:gd name="connsiteY146" fmla="*/ 27468 h 81099"/>
                <a:gd name="connsiteX147" fmla="*/ 326730 w 3106725"/>
                <a:gd name="connsiteY147" fmla="*/ 23753 h 81099"/>
                <a:gd name="connsiteX148" fmla="*/ 315205 w 3106725"/>
                <a:gd name="connsiteY148" fmla="*/ 28039 h 81099"/>
                <a:gd name="connsiteX149" fmla="*/ 311014 w 3106725"/>
                <a:gd name="connsiteY149" fmla="*/ 40041 h 81099"/>
                <a:gd name="connsiteX150" fmla="*/ 311014 w 3106725"/>
                <a:gd name="connsiteY150" fmla="*/ 63663 h 81099"/>
                <a:gd name="connsiteX151" fmla="*/ 304917 w 3106725"/>
                <a:gd name="connsiteY151" fmla="*/ 63663 h 81099"/>
                <a:gd name="connsiteX152" fmla="*/ 304917 w 3106725"/>
                <a:gd name="connsiteY152" fmla="*/ 18610 h 81099"/>
                <a:gd name="connsiteX153" fmla="*/ 310728 w 3106725"/>
                <a:gd name="connsiteY153" fmla="*/ 18610 h 81099"/>
                <a:gd name="connsiteX154" fmla="*/ 310728 w 3106725"/>
                <a:gd name="connsiteY154" fmla="*/ 26896 h 81099"/>
                <a:gd name="connsiteX155" fmla="*/ 317586 w 3106725"/>
                <a:gd name="connsiteY155" fmla="*/ 20515 h 81099"/>
                <a:gd name="connsiteX156" fmla="*/ 327874 w 3106725"/>
                <a:gd name="connsiteY156" fmla="*/ 18229 h 81099"/>
                <a:gd name="connsiteX157" fmla="*/ 404834 w 3106725"/>
                <a:gd name="connsiteY157" fmla="*/ 18229 h 81099"/>
                <a:gd name="connsiteX158" fmla="*/ 404834 w 3106725"/>
                <a:gd name="connsiteY158" fmla="*/ 57853 h 81099"/>
                <a:gd name="connsiteX159" fmla="*/ 399216 w 3106725"/>
                <a:gd name="connsiteY159" fmla="*/ 74807 h 81099"/>
                <a:gd name="connsiteX160" fmla="*/ 382357 w 3106725"/>
                <a:gd name="connsiteY160" fmla="*/ 80427 h 81099"/>
                <a:gd name="connsiteX161" fmla="*/ 370450 w 3106725"/>
                <a:gd name="connsiteY161" fmla="*/ 78522 h 81099"/>
                <a:gd name="connsiteX162" fmla="*/ 360925 w 3106725"/>
                <a:gd name="connsiteY162" fmla="*/ 73474 h 81099"/>
                <a:gd name="connsiteX163" fmla="*/ 363974 w 3106725"/>
                <a:gd name="connsiteY163" fmla="*/ 68806 h 81099"/>
                <a:gd name="connsiteX164" fmla="*/ 371973 w 3106725"/>
                <a:gd name="connsiteY164" fmla="*/ 73379 h 81099"/>
                <a:gd name="connsiteX165" fmla="*/ 381498 w 3106725"/>
                <a:gd name="connsiteY165" fmla="*/ 74998 h 81099"/>
                <a:gd name="connsiteX166" fmla="*/ 394072 w 3106725"/>
                <a:gd name="connsiteY166" fmla="*/ 70997 h 81099"/>
                <a:gd name="connsiteX167" fmla="*/ 398072 w 3106725"/>
                <a:gd name="connsiteY167" fmla="*/ 58615 h 81099"/>
                <a:gd name="connsiteX168" fmla="*/ 398072 w 3106725"/>
                <a:gd name="connsiteY168" fmla="*/ 52900 h 81099"/>
                <a:gd name="connsiteX169" fmla="*/ 390642 w 3106725"/>
                <a:gd name="connsiteY169" fmla="*/ 59377 h 81099"/>
                <a:gd name="connsiteX170" fmla="*/ 380547 w 3106725"/>
                <a:gd name="connsiteY170" fmla="*/ 61568 h 81099"/>
                <a:gd name="connsiteX171" fmla="*/ 369020 w 3106725"/>
                <a:gd name="connsiteY171" fmla="*/ 58805 h 81099"/>
                <a:gd name="connsiteX172" fmla="*/ 360830 w 3106725"/>
                <a:gd name="connsiteY172" fmla="*/ 50995 h 81099"/>
                <a:gd name="connsiteX173" fmla="*/ 360830 w 3106725"/>
                <a:gd name="connsiteY173" fmla="*/ 28325 h 81099"/>
                <a:gd name="connsiteX174" fmla="*/ 368925 w 3106725"/>
                <a:gd name="connsiteY174" fmla="*/ 20610 h 81099"/>
                <a:gd name="connsiteX175" fmla="*/ 380547 w 3106725"/>
                <a:gd name="connsiteY175" fmla="*/ 17848 h 81099"/>
                <a:gd name="connsiteX176" fmla="*/ 390928 w 3106725"/>
                <a:gd name="connsiteY176" fmla="*/ 20229 h 81099"/>
                <a:gd name="connsiteX177" fmla="*/ 398358 w 3106725"/>
                <a:gd name="connsiteY177" fmla="*/ 26896 h 81099"/>
                <a:gd name="connsiteX178" fmla="*/ 398358 w 3106725"/>
                <a:gd name="connsiteY178" fmla="*/ 18229 h 81099"/>
                <a:gd name="connsiteX179" fmla="*/ 381784 w 3106725"/>
                <a:gd name="connsiteY179" fmla="*/ 56329 h 81099"/>
                <a:gd name="connsiteX180" fmla="*/ 390642 w 3106725"/>
                <a:gd name="connsiteY180" fmla="*/ 54233 h 81099"/>
                <a:gd name="connsiteX181" fmla="*/ 396739 w 3106725"/>
                <a:gd name="connsiteY181" fmla="*/ 48328 h 81099"/>
                <a:gd name="connsiteX182" fmla="*/ 398930 w 3106725"/>
                <a:gd name="connsiteY182" fmla="*/ 39755 h 81099"/>
                <a:gd name="connsiteX183" fmla="*/ 396739 w 3106725"/>
                <a:gd name="connsiteY183" fmla="*/ 31183 h 81099"/>
                <a:gd name="connsiteX184" fmla="*/ 390642 w 3106725"/>
                <a:gd name="connsiteY184" fmla="*/ 25372 h 81099"/>
                <a:gd name="connsiteX185" fmla="*/ 381784 w 3106725"/>
                <a:gd name="connsiteY185" fmla="*/ 23277 h 81099"/>
                <a:gd name="connsiteX186" fmla="*/ 373022 w 3106725"/>
                <a:gd name="connsiteY186" fmla="*/ 25372 h 81099"/>
                <a:gd name="connsiteX187" fmla="*/ 366925 w 3106725"/>
                <a:gd name="connsiteY187" fmla="*/ 31183 h 81099"/>
                <a:gd name="connsiteX188" fmla="*/ 366925 w 3106725"/>
                <a:gd name="connsiteY188" fmla="*/ 48328 h 81099"/>
                <a:gd name="connsiteX189" fmla="*/ 373022 w 3106725"/>
                <a:gd name="connsiteY189" fmla="*/ 54233 h 81099"/>
                <a:gd name="connsiteX190" fmla="*/ 381784 w 3106725"/>
                <a:gd name="connsiteY190" fmla="*/ 56329 h 81099"/>
                <a:gd name="connsiteX191" fmla="*/ 460175 w 3106725"/>
                <a:gd name="connsiteY191" fmla="*/ 18229 h 81099"/>
                <a:gd name="connsiteX192" fmla="*/ 473700 w 3106725"/>
                <a:gd name="connsiteY192" fmla="*/ 22705 h 81099"/>
                <a:gd name="connsiteX193" fmla="*/ 478369 w 3106725"/>
                <a:gd name="connsiteY193" fmla="*/ 35755 h 81099"/>
                <a:gd name="connsiteX194" fmla="*/ 478369 w 3106725"/>
                <a:gd name="connsiteY194" fmla="*/ 63663 h 81099"/>
                <a:gd name="connsiteX195" fmla="*/ 472463 w 3106725"/>
                <a:gd name="connsiteY195" fmla="*/ 63663 h 81099"/>
                <a:gd name="connsiteX196" fmla="*/ 472463 w 3106725"/>
                <a:gd name="connsiteY196" fmla="*/ 56710 h 81099"/>
                <a:gd name="connsiteX197" fmla="*/ 466463 w 3106725"/>
                <a:gd name="connsiteY197" fmla="*/ 62139 h 81099"/>
                <a:gd name="connsiteX198" fmla="*/ 456938 w 3106725"/>
                <a:gd name="connsiteY198" fmla="*/ 64139 h 81099"/>
                <a:gd name="connsiteX199" fmla="*/ 444936 w 3106725"/>
                <a:gd name="connsiteY199" fmla="*/ 60520 h 81099"/>
                <a:gd name="connsiteX200" fmla="*/ 443506 w 3106725"/>
                <a:gd name="connsiteY200" fmla="*/ 42936 h 81099"/>
                <a:gd name="connsiteX201" fmla="*/ 444936 w 3106725"/>
                <a:gd name="connsiteY201" fmla="*/ 41470 h 81099"/>
                <a:gd name="connsiteX202" fmla="*/ 458175 w 3106725"/>
                <a:gd name="connsiteY202" fmla="*/ 37946 h 81099"/>
                <a:gd name="connsiteX203" fmla="*/ 472463 w 3106725"/>
                <a:gd name="connsiteY203" fmla="*/ 37946 h 81099"/>
                <a:gd name="connsiteX204" fmla="*/ 472463 w 3106725"/>
                <a:gd name="connsiteY204" fmla="*/ 35564 h 81099"/>
                <a:gd name="connsiteX205" fmla="*/ 469128 w 3106725"/>
                <a:gd name="connsiteY205" fmla="*/ 26706 h 81099"/>
                <a:gd name="connsiteX206" fmla="*/ 459603 w 3106725"/>
                <a:gd name="connsiteY206" fmla="*/ 23658 h 81099"/>
                <a:gd name="connsiteX207" fmla="*/ 451413 w 3106725"/>
                <a:gd name="connsiteY207" fmla="*/ 25087 h 81099"/>
                <a:gd name="connsiteX208" fmla="*/ 444650 w 3106725"/>
                <a:gd name="connsiteY208" fmla="*/ 28992 h 81099"/>
                <a:gd name="connsiteX209" fmla="*/ 441888 w 3106725"/>
                <a:gd name="connsiteY209" fmla="*/ 24420 h 81099"/>
                <a:gd name="connsiteX210" fmla="*/ 450173 w 3106725"/>
                <a:gd name="connsiteY210" fmla="*/ 19943 h 81099"/>
                <a:gd name="connsiteX211" fmla="*/ 460270 w 3106725"/>
                <a:gd name="connsiteY211" fmla="*/ 18324 h 81099"/>
                <a:gd name="connsiteX212" fmla="*/ 457984 w 3106725"/>
                <a:gd name="connsiteY212" fmla="*/ 59377 h 81099"/>
                <a:gd name="connsiteX213" fmla="*/ 466842 w 3106725"/>
                <a:gd name="connsiteY213" fmla="*/ 56996 h 81099"/>
                <a:gd name="connsiteX214" fmla="*/ 472367 w 3106725"/>
                <a:gd name="connsiteY214" fmla="*/ 50137 h 81099"/>
                <a:gd name="connsiteX215" fmla="*/ 472367 w 3106725"/>
                <a:gd name="connsiteY215" fmla="*/ 42803 h 81099"/>
                <a:gd name="connsiteX216" fmla="*/ 458175 w 3106725"/>
                <a:gd name="connsiteY216" fmla="*/ 42803 h 81099"/>
                <a:gd name="connsiteX217" fmla="*/ 446650 w 3106725"/>
                <a:gd name="connsiteY217" fmla="*/ 50804 h 81099"/>
                <a:gd name="connsiteX218" fmla="*/ 449604 w 3106725"/>
                <a:gd name="connsiteY218" fmla="*/ 57091 h 81099"/>
                <a:gd name="connsiteX219" fmla="*/ 457984 w 3106725"/>
                <a:gd name="connsiteY219" fmla="*/ 59377 h 81099"/>
                <a:gd name="connsiteX220" fmla="*/ 518183 w 3106725"/>
                <a:gd name="connsiteY220" fmla="*/ 18229 h 81099"/>
                <a:gd name="connsiteX221" fmla="*/ 529708 w 3106725"/>
                <a:gd name="connsiteY221" fmla="*/ 21181 h 81099"/>
                <a:gd name="connsiteX222" fmla="*/ 537710 w 3106725"/>
                <a:gd name="connsiteY222" fmla="*/ 29278 h 81099"/>
                <a:gd name="connsiteX223" fmla="*/ 540661 w 3106725"/>
                <a:gd name="connsiteY223" fmla="*/ 41184 h 81099"/>
                <a:gd name="connsiteX224" fmla="*/ 537710 w 3106725"/>
                <a:gd name="connsiteY224" fmla="*/ 53090 h 81099"/>
                <a:gd name="connsiteX225" fmla="*/ 529708 w 3106725"/>
                <a:gd name="connsiteY225" fmla="*/ 61187 h 81099"/>
                <a:gd name="connsiteX226" fmla="*/ 518183 w 3106725"/>
                <a:gd name="connsiteY226" fmla="*/ 64139 h 81099"/>
                <a:gd name="connsiteX227" fmla="*/ 507991 w 3106725"/>
                <a:gd name="connsiteY227" fmla="*/ 61758 h 81099"/>
                <a:gd name="connsiteX228" fmla="*/ 500752 w 3106725"/>
                <a:gd name="connsiteY228" fmla="*/ 54805 h 81099"/>
                <a:gd name="connsiteX229" fmla="*/ 500752 w 3106725"/>
                <a:gd name="connsiteY229" fmla="*/ 63663 h 81099"/>
                <a:gd name="connsiteX230" fmla="*/ 494943 w 3106725"/>
                <a:gd name="connsiteY230" fmla="*/ 63663 h 81099"/>
                <a:gd name="connsiteX231" fmla="*/ 494943 w 3106725"/>
                <a:gd name="connsiteY231" fmla="*/ 131 h 81099"/>
                <a:gd name="connsiteX232" fmla="*/ 501038 w 3106725"/>
                <a:gd name="connsiteY232" fmla="*/ 131 h 81099"/>
                <a:gd name="connsiteX233" fmla="*/ 501038 w 3106725"/>
                <a:gd name="connsiteY233" fmla="*/ 27182 h 81099"/>
                <a:gd name="connsiteX234" fmla="*/ 508277 w 3106725"/>
                <a:gd name="connsiteY234" fmla="*/ 20515 h 81099"/>
                <a:gd name="connsiteX235" fmla="*/ 517802 w 3106725"/>
                <a:gd name="connsiteY235" fmla="*/ 18229 h 81099"/>
                <a:gd name="connsiteX236" fmla="*/ 518183 w 3106725"/>
                <a:gd name="connsiteY236" fmla="*/ 58710 h 81099"/>
                <a:gd name="connsiteX237" fmla="*/ 526755 w 3106725"/>
                <a:gd name="connsiteY237" fmla="*/ 56519 h 81099"/>
                <a:gd name="connsiteX238" fmla="*/ 532757 w 3106725"/>
                <a:gd name="connsiteY238" fmla="*/ 50328 h 81099"/>
                <a:gd name="connsiteX239" fmla="*/ 534947 w 3106725"/>
                <a:gd name="connsiteY239" fmla="*/ 40803 h 81099"/>
                <a:gd name="connsiteX240" fmla="*/ 532757 w 3106725"/>
                <a:gd name="connsiteY240" fmla="*/ 31278 h 81099"/>
                <a:gd name="connsiteX241" fmla="*/ 526755 w 3106725"/>
                <a:gd name="connsiteY241" fmla="*/ 25087 h 81099"/>
                <a:gd name="connsiteX242" fmla="*/ 509514 w 3106725"/>
                <a:gd name="connsiteY242" fmla="*/ 25087 h 81099"/>
                <a:gd name="connsiteX243" fmla="*/ 503514 w 3106725"/>
                <a:gd name="connsiteY243" fmla="*/ 31278 h 81099"/>
                <a:gd name="connsiteX244" fmla="*/ 501324 w 3106725"/>
                <a:gd name="connsiteY244" fmla="*/ 40803 h 81099"/>
                <a:gd name="connsiteX245" fmla="*/ 503514 w 3106725"/>
                <a:gd name="connsiteY245" fmla="*/ 50328 h 81099"/>
                <a:gd name="connsiteX246" fmla="*/ 509514 w 3106725"/>
                <a:gd name="connsiteY246" fmla="*/ 56519 h 81099"/>
                <a:gd name="connsiteX247" fmla="*/ 518183 w 3106725"/>
                <a:gd name="connsiteY247" fmla="*/ 58710 h 81099"/>
                <a:gd name="connsiteX248" fmla="*/ 571903 w 3106725"/>
                <a:gd name="connsiteY248" fmla="*/ 64139 h 81099"/>
                <a:gd name="connsiteX249" fmla="*/ 560092 w 3106725"/>
                <a:gd name="connsiteY249" fmla="*/ 61187 h 81099"/>
                <a:gd name="connsiteX250" fmla="*/ 551902 w 3106725"/>
                <a:gd name="connsiteY250" fmla="*/ 52995 h 81099"/>
                <a:gd name="connsiteX251" fmla="*/ 548949 w 3106725"/>
                <a:gd name="connsiteY251" fmla="*/ 41184 h 81099"/>
                <a:gd name="connsiteX252" fmla="*/ 551902 w 3106725"/>
                <a:gd name="connsiteY252" fmla="*/ 29373 h 81099"/>
                <a:gd name="connsiteX253" fmla="*/ 560092 w 3106725"/>
                <a:gd name="connsiteY253" fmla="*/ 21181 h 81099"/>
                <a:gd name="connsiteX254" fmla="*/ 583619 w 3106725"/>
                <a:gd name="connsiteY254" fmla="*/ 21181 h 81099"/>
                <a:gd name="connsiteX255" fmla="*/ 591811 w 3106725"/>
                <a:gd name="connsiteY255" fmla="*/ 29373 h 81099"/>
                <a:gd name="connsiteX256" fmla="*/ 594765 w 3106725"/>
                <a:gd name="connsiteY256" fmla="*/ 41184 h 81099"/>
                <a:gd name="connsiteX257" fmla="*/ 591811 w 3106725"/>
                <a:gd name="connsiteY257" fmla="*/ 52995 h 81099"/>
                <a:gd name="connsiteX258" fmla="*/ 583619 w 3106725"/>
                <a:gd name="connsiteY258" fmla="*/ 61187 h 81099"/>
                <a:gd name="connsiteX259" fmla="*/ 571903 w 3106725"/>
                <a:gd name="connsiteY259" fmla="*/ 64139 h 81099"/>
                <a:gd name="connsiteX260" fmla="*/ 571903 w 3106725"/>
                <a:gd name="connsiteY260" fmla="*/ 58710 h 81099"/>
                <a:gd name="connsiteX261" fmla="*/ 580477 w 3106725"/>
                <a:gd name="connsiteY261" fmla="*/ 56519 h 81099"/>
                <a:gd name="connsiteX262" fmla="*/ 586477 w 3106725"/>
                <a:gd name="connsiteY262" fmla="*/ 50328 h 81099"/>
                <a:gd name="connsiteX263" fmla="*/ 588572 w 3106725"/>
                <a:gd name="connsiteY263" fmla="*/ 40803 h 81099"/>
                <a:gd name="connsiteX264" fmla="*/ 586477 w 3106725"/>
                <a:gd name="connsiteY264" fmla="*/ 31278 h 81099"/>
                <a:gd name="connsiteX265" fmla="*/ 580477 w 3106725"/>
                <a:gd name="connsiteY265" fmla="*/ 25087 h 81099"/>
                <a:gd name="connsiteX266" fmla="*/ 571903 w 3106725"/>
                <a:gd name="connsiteY266" fmla="*/ 22896 h 81099"/>
                <a:gd name="connsiteX267" fmla="*/ 563236 w 3106725"/>
                <a:gd name="connsiteY267" fmla="*/ 25087 h 81099"/>
                <a:gd name="connsiteX268" fmla="*/ 557234 w 3106725"/>
                <a:gd name="connsiteY268" fmla="*/ 31278 h 81099"/>
                <a:gd name="connsiteX269" fmla="*/ 555044 w 3106725"/>
                <a:gd name="connsiteY269" fmla="*/ 40803 h 81099"/>
                <a:gd name="connsiteX270" fmla="*/ 557234 w 3106725"/>
                <a:gd name="connsiteY270" fmla="*/ 50328 h 81099"/>
                <a:gd name="connsiteX271" fmla="*/ 563236 w 3106725"/>
                <a:gd name="connsiteY271" fmla="*/ 56519 h 81099"/>
                <a:gd name="connsiteX272" fmla="*/ 571903 w 3106725"/>
                <a:gd name="connsiteY272" fmla="*/ 58710 h 81099"/>
                <a:gd name="connsiteX273" fmla="*/ 648103 w 3106725"/>
                <a:gd name="connsiteY273" fmla="*/ 18610 h 81099"/>
                <a:gd name="connsiteX274" fmla="*/ 648103 w 3106725"/>
                <a:gd name="connsiteY274" fmla="*/ 63663 h 81099"/>
                <a:gd name="connsiteX275" fmla="*/ 642294 w 3106725"/>
                <a:gd name="connsiteY275" fmla="*/ 63663 h 81099"/>
                <a:gd name="connsiteX276" fmla="*/ 642294 w 3106725"/>
                <a:gd name="connsiteY276" fmla="*/ 55471 h 81099"/>
                <a:gd name="connsiteX277" fmla="*/ 635720 w 3106725"/>
                <a:gd name="connsiteY277" fmla="*/ 61853 h 81099"/>
                <a:gd name="connsiteX278" fmla="*/ 626195 w 3106725"/>
                <a:gd name="connsiteY278" fmla="*/ 64139 h 81099"/>
                <a:gd name="connsiteX279" fmla="*/ 607145 w 3106725"/>
                <a:gd name="connsiteY279" fmla="*/ 48280 h 81099"/>
                <a:gd name="connsiteX280" fmla="*/ 607145 w 3106725"/>
                <a:gd name="connsiteY280" fmla="*/ 45089 h 81099"/>
                <a:gd name="connsiteX281" fmla="*/ 607145 w 3106725"/>
                <a:gd name="connsiteY281" fmla="*/ 18896 h 81099"/>
                <a:gd name="connsiteX282" fmla="*/ 613242 w 3106725"/>
                <a:gd name="connsiteY282" fmla="*/ 18896 h 81099"/>
                <a:gd name="connsiteX283" fmla="*/ 613242 w 3106725"/>
                <a:gd name="connsiteY283" fmla="*/ 44422 h 81099"/>
                <a:gd name="connsiteX284" fmla="*/ 616765 w 3106725"/>
                <a:gd name="connsiteY284" fmla="*/ 55281 h 81099"/>
                <a:gd name="connsiteX285" fmla="*/ 626290 w 3106725"/>
                <a:gd name="connsiteY285" fmla="*/ 58901 h 81099"/>
                <a:gd name="connsiteX286" fmla="*/ 637532 w 3106725"/>
                <a:gd name="connsiteY286" fmla="*/ 54614 h 81099"/>
                <a:gd name="connsiteX287" fmla="*/ 641627 w 3106725"/>
                <a:gd name="connsiteY287" fmla="*/ 42518 h 81099"/>
                <a:gd name="connsiteX288" fmla="*/ 641627 w 3106725"/>
                <a:gd name="connsiteY288" fmla="*/ 18896 h 81099"/>
                <a:gd name="connsiteX289" fmla="*/ 688966 w 3106725"/>
                <a:gd name="connsiteY289" fmla="*/ 60996 h 81099"/>
                <a:gd name="connsiteX290" fmla="*/ 684680 w 3106725"/>
                <a:gd name="connsiteY290" fmla="*/ 63282 h 81099"/>
                <a:gd name="connsiteX291" fmla="*/ 679441 w 3106725"/>
                <a:gd name="connsiteY291" fmla="*/ 64139 h 81099"/>
                <a:gd name="connsiteX292" fmla="*/ 666202 w 3106725"/>
                <a:gd name="connsiteY292" fmla="*/ 53719 h 81099"/>
                <a:gd name="connsiteX293" fmla="*/ 666202 w 3106725"/>
                <a:gd name="connsiteY293" fmla="*/ 50995 h 81099"/>
                <a:gd name="connsiteX294" fmla="*/ 666202 w 3106725"/>
                <a:gd name="connsiteY294" fmla="*/ 23753 h 81099"/>
                <a:gd name="connsiteX295" fmla="*/ 658200 w 3106725"/>
                <a:gd name="connsiteY295" fmla="*/ 23753 h 81099"/>
                <a:gd name="connsiteX296" fmla="*/ 658200 w 3106725"/>
                <a:gd name="connsiteY296" fmla="*/ 18610 h 81099"/>
                <a:gd name="connsiteX297" fmla="*/ 666202 w 3106725"/>
                <a:gd name="connsiteY297" fmla="*/ 18610 h 81099"/>
                <a:gd name="connsiteX298" fmla="*/ 666202 w 3106725"/>
                <a:gd name="connsiteY298" fmla="*/ 9085 h 81099"/>
                <a:gd name="connsiteX299" fmla="*/ 672297 w 3106725"/>
                <a:gd name="connsiteY299" fmla="*/ 9085 h 81099"/>
                <a:gd name="connsiteX300" fmla="*/ 672297 w 3106725"/>
                <a:gd name="connsiteY300" fmla="*/ 18610 h 81099"/>
                <a:gd name="connsiteX301" fmla="*/ 686012 w 3106725"/>
                <a:gd name="connsiteY301" fmla="*/ 18610 h 81099"/>
                <a:gd name="connsiteX302" fmla="*/ 686012 w 3106725"/>
                <a:gd name="connsiteY302" fmla="*/ 23753 h 81099"/>
                <a:gd name="connsiteX303" fmla="*/ 672297 w 3106725"/>
                <a:gd name="connsiteY303" fmla="*/ 23753 h 81099"/>
                <a:gd name="connsiteX304" fmla="*/ 672297 w 3106725"/>
                <a:gd name="connsiteY304" fmla="*/ 50709 h 81099"/>
                <a:gd name="connsiteX305" fmla="*/ 674297 w 3106725"/>
                <a:gd name="connsiteY305" fmla="*/ 56805 h 81099"/>
                <a:gd name="connsiteX306" fmla="*/ 680108 w 3106725"/>
                <a:gd name="connsiteY306" fmla="*/ 58901 h 81099"/>
                <a:gd name="connsiteX307" fmla="*/ 683727 w 3106725"/>
                <a:gd name="connsiteY307" fmla="*/ 58329 h 81099"/>
                <a:gd name="connsiteX308" fmla="*/ 686775 w 3106725"/>
                <a:gd name="connsiteY308" fmla="*/ 56614 h 81099"/>
                <a:gd name="connsiteX309" fmla="*/ 735068 w 3106725"/>
                <a:gd name="connsiteY309" fmla="*/ 3846 h 81099"/>
                <a:gd name="connsiteX310" fmla="*/ 735068 w 3106725"/>
                <a:gd name="connsiteY310" fmla="*/ 63854 h 81099"/>
                <a:gd name="connsiteX311" fmla="*/ 728875 w 3106725"/>
                <a:gd name="connsiteY311" fmla="*/ 63854 h 81099"/>
                <a:gd name="connsiteX312" fmla="*/ 728875 w 3106725"/>
                <a:gd name="connsiteY312" fmla="*/ 9371 h 81099"/>
                <a:gd name="connsiteX313" fmla="*/ 714683 w 3106725"/>
                <a:gd name="connsiteY313" fmla="*/ 9371 h 81099"/>
                <a:gd name="connsiteX314" fmla="*/ 714683 w 3106725"/>
                <a:gd name="connsiteY314" fmla="*/ 3846 h 81099"/>
                <a:gd name="connsiteX315" fmla="*/ 773168 w 3106725"/>
                <a:gd name="connsiteY315" fmla="*/ 64425 h 81099"/>
                <a:gd name="connsiteX316" fmla="*/ 760785 w 3106725"/>
                <a:gd name="connsiteY316" fmla="*/ 60710 h 81099"/>
                <a:gd name="connsiteX317" fmla="*/ 752306 w 3106725"/>
                <a:gd name="connsiteY317" fmla="*/ 50137 h 81099"/>
                <a:gd name="connsiteX318" fmla="*/ 752306 w 3106725"/>
                <a:gd name="connsiteY318" fmla="*/ 17657 h 81099"/>
                <a:gd name="connsiteX319" fmla="*/ 760785 w 3106725"/>
                <a:gd name="connsiteY319" fmla="*/ 7085 h 81099"/>
                <a:gd name="connsiteX320" fmla="*/ 785551 w 3106725"/>
                <a:gd name="connsiteY320" fmla="*/ 7085 h 81099"/>
                <a:gd name="connsiteX321" fmla="*/ 794122 w 3106725"/>
                <a:gd name="connsiteY321" fmla="*/ 17657 h 81099"/>
                <a:gd name="connsiteX322" fmla="*/ 794122 w 3106725"/>
                <a:gd name="connsiteY322" fmla="*/ 50137 h 81099"/>
                <a:gd name="connsiteX323" fmla="*/ 785551 w 3106725"/>
                <a:gd name="connsiteY323" fmla="*/ 60710 h 81099"/>
                <a:gd name="connsiteX324" fmla="*/ 773168 w 3106725"/>
                <a:gd name="connsiteY324" fmla="*/ 64425 h 81099"/>
                <a:gd name="connsiteX325" fmla="*/ 773168 w 3106725"/>
                <a:gd name="connsiteY325" fmla="*/ 58710 h 81099"/>
                <a:gd name="connsiteX326" fmla="*/ 782693 w 3106725"/>
                <a:gd name="connsiteY326" fmla="*/ 55853 h 81099"/>
                <a:gd name="connsiteX327" fmla="*/ 788883 w 3106725"/>
                <a:gd name="connsiteY327" fmla="*/ 47375 h 81099"/>
                <a:gd name="connsiteX328" fmla="*/ 788883 w 3106725"/>
                <a:gd name="connsiteY328" fmla="*/ 20420 h 81099"/>
                <a:gd name="connsiteX329" fmla="*/ 782693 w 3106725"/>
                <a:gd name="connsiteY329" fmla="*/ 11942 h 81099"/>
                <a:gd name="connsiteX330" fmla="*/ 773168 w 3106725"/>
                <a:gd name="connsiteY330" fmla="*/ 8989 h 81099"/>
                <a:gd name="connsiteX331" fmla="*/ 763643 w 3106725"/>
                <a:gd name="connsiteY331" fmla="*/ 11942 h 81099"/>
                <a:gd name="connsiteX332" fmla="*/ 757450 w 3106725"/>
                <a:gd name="connsiteY332" fmla="*/ 20420 h 81099"/>
                <a:gd name="connsiteX333" fmla="*/ 757450 w 3106725"/>
                <a:gd name="connsiteY333" fmla="*/ 47375 h 81099"/>
                <a:gd name="connsiteX334" fmla="*/ 763643 w 3106725"/>
                <a:gd name="connsiteY334" fmla="*/ 55853 h 81099"/>
                <a:gd name="connsiteX335" fmla="*/ 773168 w 3106725"/>
                <a:gd name="connsiteY335" fmla="*/ 58710 h 81099"/>
                <a:gd name="connsiteX336" fmla="*/ 888705 w 3106725"/>
                <a:gd name="connsiteY336" fmla="*/ 18419 h 81099"/>
                <a:gd name="connsiteX337" fmla="*/ 902041 w 3106725"/>
                <a:gd name="connsiteY337" fmla="*/ 23372 h 81099"/>
                <a:gd name="connsiteX338" fmla="*/ 906899 w 3106725"/>
                <a:gd name="connsiteY338" fmla="*/ 37755 h 81099"/>
                <a:gd name="connsiteX339" fmla="*/ 906899 w 3106725"/>
                <a:gd name="connsiteY339" fmla="*/ 63854 h 81099"/>
                <a:gd name="connsiteX340" fmla="*/ 900802 w 3106725"/>
                <a:gd name="connsiteY340" fmla="*/ 63854 h 81099"/>
                <a:gd name="connsiteX341" fmla="*/ 900802 w 3106725"/>
                <a:gd name="connsiteY341" fmla="*/ 38327 h 81099"/>
                <a:gd name="connsiteX342" fmla="*/ 897469 w 3106725"/>
                <a:gd name="connsiteY342" fmla="*/ 27659 h 81099"/>
                <a:gd name="connsiteX343" fmla="*/ 887944 w 3106725"/>
                <a:gd name="connsiteY343" fmla="*/ 23944 h 81099"/>
                <a:gd name="connsiteX344" fmla="*/ 876894 w 3106725"/>
                <a:gd name="connsiteY344" fmla="*/ 28230 h 81099"/>
                <a:gd name="connsiteX345" fmla="*/ 872894 w 3106725"/>
                <a:gd name="connsiteY345" fmla="*/ 40231 h 81099"/>
                <a:gd name="connsiteX346" fmla="*/ 872894 w 3106725"/>
                <a:gd name="connsiteY346" fmla="*/ 63854 h 81099"/>
                <a:gd name="connsiteX347" fmla="*/ 866797 w 3106725"/>
                <a:gd name="connsiteY347" fmla="*/ 63854 h 81099"/>
                <a:gd name="connsiteX348" fmla="*/ 866797 w 3106725"/>
                <a:gd name="connsiteY348" fmla="*/ 38327 h 81099"/>
                <a:gd name="connsiteX349" fmla="*/ 863464 w 3106725"/>
                <a:gd name="connsiteY349" fmla="*/ 27659 h 81099"/>
                <a:gd name="connsiteX350" fmla="*/ 853939 w 3106725"/>
                <a:gd name="connsiteY350" fmla="*/ 23944 h 81099"/>
                <a:gd name="connsiteX351" fmla="*/ 842984 w 3106725"/>
                <a:gd name="connsiteY351" fmla="*/ 28230 h 81099"/>
                <a:gd name="connsiteX352" fmla="*/ 838889 w 3106725"/>
                <a:gd name="connsiteY352" fmla="*/ 40231 h 81099"/>
                <a:gd name="connsiteX353" fmla="*/ 838889 w 3106725"/>
                <a:gd name="connsiteY353" fmla="*/ 63854 h 81099"/>
                <a:gd name="connsiteX354" fmla="*/ 832794 w 3106725"/>
                <a:gd name="connsiteY354" fmla="*/ 63854 h 81099"/>
                <a:gd name="connsiteX355" fmla="*/ 832794 w 3106725"/>
                <a:gd name="connsiteY355" fmla="*/ 18800 h 81099"/>
                <a:gd name="connsiteX356" fmla="*/ 838603 w 3106725"/>
                <a:gd name="connsiteY356" fmla="*/ 18800 h 81099"/>
                <a:gd name="connsiteX357" fmla="*/ 838603 w 3106725"/>
                <a:gd name="connsiteY357" fmla="*/ 26992 h 81099"/>
                <a:gd name="connsiteX358" fmla="*/ 845270 w 3106725"/>
                <a:gd name="connsiteY358" fmla="*/ 20705 h 81099"/>
                <a:gd name="connsiteX359" fmla="*/ 854795 w 3106725"/>
                <a:gd name="connsiteY359" fmla="*/ 18419 h 81099"/>
                <a:gd name="connsiteX360" fmla="*/ 864320 w 3106725"/>
                <a:gd name="connsiteY360" fmla="*/ 20896 h 81099"/>
                <a:gd name="connsiteX361" fmla="*/ 870513 w 3106725"/>
                <a:gd name="connsiteY361" fmla="*/ 27944 h 81099"/>
                <a:gd name="connsiteX362" fmla="*/ 877657 w 3106725"/>
                <a:gd name="connsiteY362" fmla="*/ 20991 h 81099"/>
                <a:gd name="connsiteX363" fmla="*/ 888323 w 3106725"/>
                <a:gd name="connsiteY363" fmla="*/ 18419 h 81099"/>
                <a:gd name="connsiteX364" fmla="*/ 942046 w 3106725"/>
                <a:gd name="connsiteY364" fmla="*/ 64330 h 81099"/>
                <a:gd name="connsiteX365" fmla="*/ 930330 w 3106725"/>
                <a:gd name="connsiteY365" fmla="*/ 61377 h 81099"/>
                <a:gd name="connsiteX366" fmla="*/ 922042 w 3106725"/>
                <a:gd name="connsiteY366" fmla="*/ 53186 h 81099"/>
                <a:gd name="connsiteX367" fmla="*/ 919089 w 3106725"/>
                <a:gd name="connsiteY367" fmla="*/ 41374 h 81099"/>
                <a:gd name="connsiteX368" fmla="*/ 922042 w 3106725"/>
                <a:gd name="connsiteY368" fmla="*/ 29563 h 81099"/>
                <a:gd name="connsiteX369" fmla="*/ 930330 w 3106725"/>
                <a:gd name="connsiteY369" fmla="*/ 21372 h 81099"/>
                <a:gd name="connsiteX370" fmla="*/ 942046 w 3106725"/>
                <a:gd name="connsiteY370" fmla="*/ 18419 h 81099"/>
                <a:gd name="connsiteX371" fmla="*/ 953761 w 3106725"/>
                <a:gd name="connsiteY371" fmla="*/ 21372 h 81099"/>
                <a:gd name="connsiteX372" fmla="*/ 961951 w 3106725"/>
                <a:gd name="connsiteY372" fmla="*/ 29563 h 81099"/>
                <a:gd name="connsiteX373" fmla="*/ 964905 w 3106725"/>
                <a:gd name="connsiteY373" fmla="*/ 41374 h 81099"/>
                <a:gd name="connsiteX374" fmla="*/ 961951 w 3106725"/>
                <a:gd name="connsiteY374" fmla="*/ 53186 h 81099"/>
                <a:gd name="connsiteX375" fmla="*/ 953761 w 3106725"/>
                <a:gd name="connsiteY375" fmla="*/ 61377 h 81099"/>
                <a:gd name="connsiteX376" fmla="*/ 942046 w 3106725"/>
                <a:gd name="connsiteY376" fmla="*/ 64330 h 81099"/>
                <a:gd name="connsiteX377" fmla="*/ 942046 w 3106725"/>
                <a:gd name="connsiteY377" fmla="*/ 58901 h 81099"/>
                <a:gd name="connsiteX378" fmla="*/ 950713 w 3106725"/>
                <a:gd name="connsiteY378" fmla="*/ 56710 h 81099"/>
                <a:gd name="connsiteX379" fmla="*/ 956619 w 3106725"/>
                <a:gd name="connsiteY379" fmla="*/ 50519 h 81099"/>
                <a:gd name="connsiteX380" fmla="*/ 958810 w 3106725"/>
                <a:gd name="connsiteY380" fmla="*/ 40994 h 81099"/>
                <a:gd name="connsiteX381" fmla="*/ 956619 w 3106725"/>
                <a:gd name="connsiteY381" fmla="*/ 31469 h 81099"/>
                <a:gd name="connsiteX382" fmla="*/ 950713 w 3106725"/>
                <a:gd name="connsiteY382" fmla="*/ 25277 h 81099"/>
                <a:gd name="connsiteX383" fmla="*/ 942046 w 3106725"/>
                <a:gd name="connsiteY383" fmla="*/ 23087 h 81099"/>
                <a:gd name="connsiteX384" fmla="*/ 933472 w 3106725"/>
                <a:gd name="connsiteY384" fmla="*/ 25277 h 81099"/>
                <a:gd name="connsiteX385" fmla="*/ 927472 w 3106725"/>
                <a:gd name="connsiteY385" fmla="*/ 31469 h 81099"/>
                <a:gd name="connsiteX386" fmla="*/ 925282 w 3106725"/>
                <a:gd name="connsiteY386" fmla="*/ 40994 h 81099"/>
                <a:gd name="connsiteX387" fmla="*/ 927472 w 3106725"/>
                <a:gd name="connsiteY387" fmla="*/ 50519 h 81099"/>
                <a:gd name="connsiteX388" fmla="*/ 933472 w 3106725"/>
                <a:gd name="connsiteY388" fmla="*/ 56710 h 81099"/>
                <a:gd name="connsiteX389" fmla="*/ 942046 w 3106725"/>
                <a:gd name="connsiteY389" fmla="*/ 58901 h 81099"/>
                <a:gd name="connsiteX390" fmla="*/ 983194 w 3106725"/>
                <a:gd name="connsiteY390" fmla="*/ 27659 h 81099"/>
                <a:gd name="connsiteX391" fmla="*/ 989575 w 3106725"/>
                <a:gd name="connsiteY391" fmla="*/ 20801 h 81099"/>
                <a:gd name="connsiteX392" fmla="*/ 1000051 w 3106725"/>
                <a:gd name="connsiteY392" fmla="*/ 18419 h 81099"/>
                <a:gd name="connsiteX393" fmla="*/ 1000051 w 3106725"/>
                <a:gd name="connsiteY393" fmla="*/ 24420 h 81099"/>
                <a:gd name="connsiteX394" fmla="*/ 998624 w 3106725"/>
                <a:gd name="connsiteY394" fmla="*/ 24420 h 81099"/>
                <a:gd name="connsiteX395" fmla="*/ 987480 w 3106725"/>
                <a:gd name="connsiteY395" fmla="*/ 28802 h 81099"/>
                <a:gd name="connsiteX396" fmla="*/ 983478 w 3106725"/>
                <a:gd name="connsiteY396" fmla="*/ 40994 h 81099"/>
                <a:gd name="connsiteX397" fmla="*/ 983478 w 3106725"/>
                <a:gd name="connsiteY397" fmla="*/ 63949 h 81099"/>
                <a:gd name="connsiteX398" fmla="*/ 977288 w 3106725"/>
                <a:gd name="connsiteY398" fmla="*/ 63949 h 81099"/>
                <a:gd name="connsiteX399" fmla="*/ 977288 w 3106725"/>
                <a:gd name="connsiteY399" fmla="*/ 18896 h 81099"/>
                <a:gd name="connsiteX400" fmla="*/ 983099 w 3106725"/>
                <a:gd name="connsiteY400" fmla="*/ 18896 h 81099"/>
                <a:gd name="connsiteX401" fmla="*/ 983099 w 3106725"/>
                <a:gd name="connsiteY401" fmla="*/ 27754 h 81099"/>
                <a:gd name="connsiteX402" fmla="*/ 1049869 w 3106725"/>
                <a:gd name="connsiteY402" fmla="*/ 43279 h 81099"/>
                <a:gd name="connsiteX403" fmla="*/ 1011769 w 3106725"/>
                <a:gd name="connsiteY403" fmla="*/ 43279 h 81099"/>
                <a:gd name="connsiteX404" fmla="*/ 1017197 w 3106725"/>
                <a:gd name="connsiteY404" fmla="*/ 54614 h 81099"/>
                <a:gd name="connsiteX405" fmla="*/ 1029580 w 3106725"/>
                <a:gd name="connsiteY405" fmla="*/ 58901 h 81099"/>
                <a:gd name="connsiteX406" fmla="*/ 1037296 w 3106725"/>
                <a:gd name="connsiteY406" fmla="*/ 57377 h 81099"/>
                <a:gd name="connsiteX407" fmla="*/ 1043391 w 3106725"/>
                <a:gd name="connsiteY407" fmla="*/ 52995 h 81099"/>
                <a:gd name="connsiteX408" fmla="*/ 1046821 w 3106725"/>
                <a:gd name="connsiteY408" fmla="*/ 56996 h 81099"/>
                <a:gd name="connsiteX409" fmla="*/ 1039296 w 3106725"/>
                <a:gd name="connsiteY409" fmla="*/ 62425 h 81099"/>
                <a:gd name="connsiteX410" fmla="*/ 1029771 w 3106725"/>
                <a:gd name="connsiteY410" fmla="*/ 64330 h 81099"/>
                <a:gd name="connsiteX411" fmla="*/ 1017483 w 3106725"/>
                <a:gd name="connsiteY411" fmla="*/ 61377 h 81099"/>
                <a:gd name="connsiteX412" fmla="*/ 1009102 w 3106725"/>
                <a:gd name="connsiteY412" fmla="*/ 53186 h 81099"/>
                <a:gd name="connsiteX413" fmla="*/ 1006053 w 3106725"/>
                <a:gd name="connsiteY413" fmla="*/ 41374 h 81099"/>
                <a:gd name="connsiteX414" fmla="*/ 1009007 w 3106725"/>
                <a:gd name="connsiteY414" fmla="*/ 29563 h 81099"/>
                <a:gd name="connsiteX415" fmla="*/ 1016815 w 3106725"/>
                <a:gd name="connsiteY415" fmla="*/ 21372 h 81099"/>
                <a:gd name="connsiteX416" fmla="*/ 1028152 w 3106725"/>
                <a:gd name="connsiteY416" fmla="*/ 18419 h 81099"/>
                <a:gd name="connsiteX417" fmla="*/ 1039391 w 3106725"/>
                <a:gd name="connsiteY417" fmla="*/ 21372 h 81099"/>
                <a:gd name="connsiteX418" fmla="*/ 1047202 w 3106725"/>
                <a:gd name="connsiteY418" fmla="*/ 29468 h 81099"/>
                <a:gd name="connsiteX419" fmla="*/ 1049962 w 3106725"/>
                <a:gd name="connsiteY419" fmla="*/ 41374 h 81099"/>
                <a:gd name="connsiteX420" fmla="*/ 1028152 w 3106725"/>
                <a:gd name="connsiteY420" fmla="*/ 23658 h 81099"/>
                <a:gd name="connsiteX421" fmla="*/ 1017197 w 3106725"/>
                <a:gd name="connsiteY421" fmla="*/ 27849 h 81099"/>
                <a:gd name="connsiteX422" fmla="*/ 1012148 w 3106725"/>
                <a:gd name="connsiteY422" fmla="*/ 38707 h 81099"/>
                <a:gd name="connsiteX423" fmla="*/ 1043963 w 3106725"/>
                <a:gd name="connsiteY423" fmla="*/ 38707 h 81099"/>
                <a:gd name="connsiteX424" fmla="*/ 1038914 w 3106725"/>
                <a:gd name="connsiteY424" fmla="*/ 27849 h 81099"/>
                <a:gd name="connsiteX425" fmla="*/ 1027961 w 3106725"/>
                <a:gd name="connsiteY425" fmla="*/ 23658 h 81099"/>
                <a:gd name="connsiteX426" fmla="*/ 1103303 w 3106725"/>
                <a:gd name="connsiteY426" fmla="*/ 64330 h 81099"/>
                <a:gd name="connsiteX427" fmla="*/ 1091588 w 3106725"/>
                <a:gd name="connsiteY427" fmla="*/ 61377 h 81099"/>
                <a:gd name="connsiteX428" fmla="*/ 1083300 w 3106725"/>
                <a:gd name="connsiteY428" fmla="*/ 53186 h 81099"/>
                <a:gd name="connsiteX429" fmla="*/ 1080349 w 3106725"/>
                <a:gd name="connsiteY429" fmla="*/ 41374 h 81099"/>
                <a:gd name="connsiteX430" fmla="*/ 1083300 w 3106725"/>
                <a:gd name="connsiteY430" fmla="*/ 29563 h 81099"/>
                <a:gd name="connsiteX431" fmla="*/ 1091588 w 3106725"/>
                <a:gd name="connsiteY431" fmla="*/ 21372 h 81099"/>
                <a:gd name="connsiteX432" fmla="*/ 1115019 w 3106725"/>
                <a:gd name="connsiteY432" fmla="*/ 21372 h 81099"/>
                <a:gd name="connsiteX433" fmla="*/ 1123211 w 3106725"/>
                <a:gd name="connsiteY433" fmla="*/ 29563 h 81099"/>
                <a:gd name="connsiteX434" fmla="*/ 1126162 w 3106725"/>
                <a:gd name="connsiteY434" fmla="*/ 41374 h 81099"/>
                <a:gd name="connsiteX435" fmla="*/ 1123211 w 3106725"/>
                <a:gd name="connsiteY435" fmla="*/ 53186 h 81099"/>
                <a:gd name="connsiteX436" fmla="*/ 1115019 w 3106725"/>
                <a:gd name="connsiteY436" fmla="*/ 61377 h 81099"/>
                <a:gd name="connsiteX437" fmla="*/ 1103303 w 3106725"/>
                <a:gd name="connsiteY437" fmla="*/ 64330 h 81099"/>
                <a:gd name="connsiteX438" fmla="*/ 1103303 w 3106725"/>
                <a:gd name="connsiteY438" fmla="*/ 58901 h 81099"/>
                <a:gd name="connsiteX439" fmla="*/ 1111970 w 3106725"/>
                <a:gd name="connsiteY439" fmla="*/ 56710 h 81099"/>
                <a:gd name="connsiteX440" fmla="*/ 1117877 w 3106725"/>
                <a:gd name="connsiteY440" fmla="*/ 50519 h 81099"/>
                <a:gd name="connsiteX441" fmla="*/ 1120067 w 3106725"/>
                <a:gd name="connsiteY441" fmla="*/ 40994 h 81099"/>
                <a:gd name="connsiteX442" fmla="*/ 1117877 w 3106725"/>
                <a:gd name="connsiteY442" fmla="*/ 31469 h 81099"/>
                <a:gd name="connsiteX443" fmla="*/ 1111970 w 3106725"/>
                <a:gd name="connsiteY443" fmla="*/ 25277 h 81099"/>
                <a:gd name="connsiteX444" fmla="*/ 1103303 w 3106725"/>
                <a:gd name="connsiteY444" fmla="*/ 23087 h 81099"/>
                <a:gd name="connsiteX445" fmla="*/ 1094732 w 3106725"/>
                <a:gd name="connsiteY445" fmla="*/ 25277 h 81099"/>
                <a:gd name="connsiteX446" fmla="*/ 1088730 w 3106725"/>
                <a:gd name="connsiteY446" fmla="*/ 31469 h 81099"/>
                <a:gd name="connsiteX447" fmla="*/ 1086539 w 3106725"/>
                <a:gd name="connsiteY447" fmla="*/ 40994 h 81099"/>
                <a:gd name="connsiteX448" fmla="*/ 1088730 w 3106725"/>
                <a:gd name="connsiteY448" fmla="*/ 50519 h 81099"/>
                <a:gd name="connsiteX449" fmla="*/ 1094732 w 3106725"/>
                <a:gd name="connsiteY449" fmla="*/ 56710 h 81099"/>
                <a:gd name="connsiteX450" fmla="*/ 1103303 w 3106725"/>
                <a:gd name="connsiteY450" fmla="*/ 58901 h 81099"/>
                <a:gd name="connsiteX451" fmla="*/ 1153500 w 3106725"/>
                <a:gd name="connsiteY451" fmla="*/ 4989 h 81099"/>
                <a:gd name="connsiteX452" fmla="*/ 1147594 w 3106725"/>
                <a:gd name="connsiteY452" fmla="*/ 7180 h 81099"/>
                <a:gd name="connsiteX453" fmla="*/ 1145594 w 3106725"/>
                <a:gd name="connsiteY453" fmla="*/ 13466 h 81099"/>
                <a:gd name="connsiteX454" fmla="*/ 1145594 w 3106725"/>
                <a:gd name="connsiteY454" fmla="*/ 18800 h 81099"/>
                <a:gd name="connsiteX455" fmla="*/ 1159500 w 3106725"/>
                <a:gd name="connsiteY455" fmla="*/ 18800 h 81099"/>
                <a:gd name="connsiteX456" fmla="*/ 1159500 w 3106725"/>
                <a:gd name="connsiteY456" fmla="*/ 23944 h 81099"/>
                <a:gd name="connsiteX457" fmla="*/ 1145784 w 3106725"/>
                <a:gd name="connsiteY457" fmla="*/ 23944 h 81099"/>
                <a:gd name="connsiteX458" fmla="*/ 1145784 w 3106725"/>
                <a:gd name="connsiteY458" fmla="*/ 63854 h 81099"/>
                <a:gd name="connsiteX459" fmla="*/ 1139213 w 3106725"/>
                <a:gd name="connsiteY459" fmla="*/ 63854 h 81099"/>
                <a:gd name="connsiteX460" fmla="*/ 1139213 w 3106725"/>
                <a:gd name="connsiteY460" fmla="*/ 23944 h 81099"/>
                <a:gd name="connsiteX461" fmla="*/ 1131116 w 3106725"/>
                <a:gd name="connsiteY461" fmla="*/ 23944 h 81099"/>
                <a:gd name="connsiteX462" fmla="*/ 1131116 w 3106725"/>
                <a:gd name="connsiteY462" fmla="*/ 18800 h 81099"/>
                <a:gd name="connsiteX463" fmla="*/ 1139213 w 3106725"/>
                <a:gd name="connsiteY463" fmla="*/ 18800 h 81099"/>
                <a:gd name="connsiteX464" fmla="*/ 1139213 w 3106725"/>
                <a:gd name="connsiteY464" fmla="*/ 13276 h 81099"/>
                <a:gd name="connsiteX465" fmla="*/ 1142738 w 3106725"/>
                <a:gd name="connsiteY465" fmla="*/ 3751 h 81099"/>
                <a:gd name="connsiteX466" fmla="*/ 1152833 w 3106725"/>
                <a:gd name="connsiteY466" fmla="*/ 131 h 81099"/>
                <a:gd name="connsiteX467" fmla="*/ 1157786 w 3106725"/>
                <a:gd name="connsiteY467" fmla="*/ 893 h 81099"/>
                <a:gd name="connsiteX468" fmla="*/ 1161788 w 3106725"/>
                <a:gd name="connsiteY468" fmla="*/ 2989 h 81099"/>
                <a:gd name="connsiteX469" fmla="*/ 1159786 w 3106725"/>
                <a:gd name="connsiteY469" fmla="*/ 7561 h 81099"/>
                <a:gd name="connsiteX470" fmla="*/ 1153023 w 3106725"/>
                <a:gd name="connsiteY470" fmla="*/ 5275 h 81099"/>
                <a:gd name="connsiteX471" fmla="*/ 1182647 w 3106725"/>
                <a:gd name="connsiteY471" fmla="*/ 4989 h 81099"/>
                <a:gd name="connsiteX472" fmla="*/ 1176645 w 3106725"/>
                <a:gd name="connsiteY472" fmla="*/ 7180 h 81099"/>
                <a:gd name="connsiteX473" fmla="*/ 1174645 w 3106725"/>
                <a:gd name="connsiteY473" fmla="*/ 13466 h 81099"/>
                <a:gd name="connsiteX474" fmla="*/ 1174645 w 3106725"/>
                <a:gd name="connsiteY474" fmla="*/ 18800 h 81099"/>
                <a:gd name="connsiteX475" fmla="*/ 1188552 w 3106725"/>
                <a:gd name="connsiteY475" fmla="*/ 18800 h 81099"/>
                <a:gd name="connsiteX476" fmla="*/ 1188552 w 3106725"/>
                <a:gd name="connsiteY476" fmla="*/ 23944 h 81099"/>
                <a:gd name="connsiteX477" fmla="*/ 1174836 w 3106725"/>
                <a:gd name="connsiteY477" fmla="*/ 23944 h 81099"/>
                <a:gd name="connsiteX478" fmla="*/ 1174836 w 3106725"/>
                <a:gd name="connsiteY478" fmla="*/ 63854 h 81099"/>
                <a:gd name="connsiteX479" fmla="*/ 1167788 w 3106725"/>
                <a:gd name="connsiteY479" fmla="*/ 63854 h 81099"/>
                <a:gd name="connsiteX480" fmla="*/ 1167788 w 3106725"/>
                <a:gd name="connsiteY480" fmla="*/ 23944 h 81099"/>
                <a:gd name="connsiteX481" fmla="*/ 1159691 w 3106725"/>
                <a:gd name="connsiteY481" fmla="*/ 23944 h 81099"/>
                <a:gd name="connsiteX482" fmla="*/ 1159691 w 3106725"/>
                <a:gd name="connsiteY482" fmla="*/ 18800 h 81099"/>
                <a:gd name="connsiteX483" fmla="*/ 1167788 w 3106725"/>
                <a:gd name="connsiteY483" fmla="*/ 18800 h 81099"/>
                <a:gd name="connsiteX484" fmla="*/ 1167788 w 3106725"/>
                <a:gd name="connsiteY484" fmla="*/ 13276 h 81099"/>
                <a:gd name="connsiteX485" fmla="*/ 1171313 w 3106725"/>
                <a:gd name="connsiteY485" fmla="*/ 3751 h 81099"/>
                <a:gd name="connsiteX486" fmla="*/ 1181408 w 3106725"/>
                <a:gd name="connsiteY486" fmla="*/ 131 h 81099"/>
                <a:gd name="connsiteX487" fmla="*/ 1186361 w 3106725"/>
                <a:gd name="connsiteY487" fmla="*/ 893 h 81099"/>
                <a:gd name="connsiteX488" fmla="*/ 1190363 w 3106725"/>
                <a:gd name="connsiteY488" fmla="*/ 2989 h 81099"/>
                <a:gd name="connsiteX489" fmla="*/ 1188361 w 3106725"/>
                <a:gd name="connsiteY489" fmla="*/ 7561 h 81099"/>
                <a:gd name="connsiteX490" fmla="*/ 1181694 w 3106725"/>
                <a:gd name="connsiteY490" fmla="*/ 5275 h 81099"/>
                <a:gd name="connsiteX491" fmla="*/ 1206650 w 3106725"/>
                <a:gd name="connsiteY491" fmla="*/ 8989 h 81099"/>
                <a:gd name="connsiteX492" fmla="*/ 1203506 w 3106725"/>
                <a:gd name="connsiteY492" fmla="*/ 7656 h 81099"/>
                <a:gd name="connsiteX493" fmla="*/ 1203506 w 3106725"/>
                <a:gd name="connsiteY493" fmla="*/ 1560 h 81099"/>
                <a:gd name="connsiteX494" fmla="*/ 1206650 w 3106725"/>
                <a:gd name="connsiteY494" fmla="*/ 322 h 81099"/>
                <a:gd name="connsiteX495" fmla="*/ 1209887 w 3106725"/>
                <a:gd name="connsiteY495" fmla="*/ 1560 h 81099"/>
                <a:gd name="connsiteX496" fmla="*/ 1211127 w 3106725"/>
                <a:gd name="connsiteY496" fmla="*/ 4513 h 81099"/>
                <a:gd name="connsiteX497" fmla="*/ 1209887 w 3106725"/>
                <a:gd name="connsiteY497" fmla="*/ 7656 h 81099"/>
                <a:gd name="connsiteX498" fmla="*/ 1206650 w 3106725"/>
                <a:gd name="connsiteY498" fmla="*/ 8989 h 81099"/>
                <a:gd name="connsiteX499" fmla="*/ 1203602 w 3106725"/>
                <a:gd name="connsiteY499" fmla="*/ 18514 h 81099"/>
                <a:gd name="connsiteX500" fmla="*/ 1209697 w 3106725"/>
                <a:gd name="connsiteY500" fmla="*/ 18514 h 81099"/>
                <a:gd name="connsiteX501" fmla="*/ 1209697 w 3106725"/>
                <a:gd name="connsiteY501" fmla="*/ 63568 h 81099"/>
                <a:gd name="connsiteX502" fmla="*/ 1203602 w 3106725"/>
                <a:gd name="connsiteY502" fmla="*/ 63568 h 81099"/>
                <a:gd name="connsiteX503" fmla="*/ 1245320 w 3106725"/>
                <a:gd name="connsiteY503" fmla="*/ 64044 h 81099"/>
                <a:gd name="connsiteX504" fmla="*/ 1233414 w 3106725"/>
                <a:gd name="connsiteY504" fmla="*/ 61091 h 81099"/>
                <a:gd name="connsiteX505" fmla="*/ 1225128 w 3106725"/>
                <a:gd name="connsiteY505" fmla="*/ 52900 h 81099"/>
                <a:gd name="connsiteX506" fmla="*/ 1222080 w 3106725"/>
                <a:gd name="connsiteY506" fmla="*/ 41089 h 81099"/>
                <a:gd name="connsiteX507" fmla="*/ 1225128 w 3106725"/>
                <a:gd name="connsiteY507" fmla="*/ 29278 h 81099"/>
                <a:gd name="connsiteX508" fmla="*/ 1233414 w 3106725"/>
                <a:gd name="connsiteY508" fmla="*/ 21086 h 81099"/>
                <a:gd name="connsiteX509" fmla="*/ 1245320 w 3106725"/>
                <a:gd name="connsiteY509" fmla="*/ 18134 h 81099"/>
                <a:gd name="connsiteX510" fmla="*/ 1255799 w 3106725"/>
                <a:gd name="connsiteY510" fmla="*/ 20420 h 81099"/>
                <a:gd name="connsiteX511" fmla="*/ 1263038 w 3106725"/>
                <a:gd name="connsiteY511" fmla="*/ 27087 h 81099"/>
                <a:gd name="connsiteX512" fmla="*/ 1258466 w 3106725"/>
                <a:gd name="connsiteY512" fmla="*/ 30135 h 81099"/>
                <a:gd name="connsiteX513" fmla="*/ 1252845 w 3106725"/>
                <a:gd name="connsiteY513" fmla="*/ 25182 h 81099"/>
                <a:gd name="connsiteX514" fmla="*/ 1245320 w 3106725"/>
                <a:gd name="connsiteY514" fmla="*/ 23468 h 81099"/>
                <a:gd name="connsiteX515" fmla="*/ 1236558 w 3106725"/>
                <a:gd name="connsiteY515" fmla="*/ 25658 h 81099"/>
                <a:gd name="connsiteX516" fmla="*/ 1230463 w 3106725"/>
                <a:gd name="connsiteY516" fmla="*/ 31849 h 81099"/>
                <a:gd name="connsiteX517" fmla="*/ 1228272 w 3106725"/>
                <a:gd name="connsiteY517" fmla="*/ 41374 h 81099"/>
                <a:gd name="connsiteX518" fmla="*/ 1230463 w 3106725"/>
                <a:gd name="connsiteY518" fmla="*/ 50899 h 81099"/>
                <a:gd name="connsiteX519" fmla="*/ 1236558 w 3106725"/>
                <a:gd name="connsiteY519" fmla="*/ 57091 h 81099"/>
                <a:gd name="connsiteX520" fmla="*/ 1245320 w 3106725"/>
                <a:gd name="connsiteY520" fmla="*/ 59281 h 81099"/>
                <a:gd name="connsiteX521" fmla="*/ 1252845 w 3106725"/>
                <a:gd name="connsiteY521" fmla="*/ 57662 h 81099"/>
                <a:gd name="connsiteX522" fmla="*/ 1258466 w 3106725"/>
                <a:gd name="connsiteY522" fmla="*/ 52709 h 81099"/>
                <a:gd name="connsiteX523" fmla="*/ 1263038 w 3106725"/>
                <a:gd name="connsiteY523" fmla="*/ 55757 h 81099"/>
                <a:gd name="connsiteX524" fmla="*/ 1255703 w 3106725"/>
                <a:gd name="connsiteY524" fmla="*/ 62425 h 81099"/>
                <a:gd name="connsiteX525" fmla="*/ 1245320 w 3106725"/>
                <a:gd name="connsiteY525" fmla="*/ 64711 h 81099"/>
                <a:gd name="connsiteX526" fmla="*/ 1313425 w 3106725"/>
                <a:gd name="connsiteY526" fmla="*/ 42994 h 81099"/>
                <a:gd name="connsiteX527" fmla="*/ 1275325 w 3106725"/>
                <a:gd name="connsiteY527" fmla="*/ 42994 h 81099"/>
                <a:gd name="connsiteX528" fmla="*/ 1280755 w 3106725"/>
                <a:gd name="connsiteY528" fmla="*/ 54329 h 81099"/>
                <a:gd name="connsiteX529" fmla="*/ 1293041 w 3106725"/>
                <a:gd name="connsiteY529" fmla="*/ 58615 h 81099"/>
                <a:gd name="connsiteX530" fmla="*/ 1300756 w 3106725"/>
                <a:gd name="connsiteY530" fmla="*/ 57091 h 81099"/>
                <a:gd name="connsiteX531" fmla="*/ 1306854 w 3106725"/>
                <a:gd name="connsiteY531" fmla="*/ 52709 h 81099"/>
                <a:gd name="connsiteX532" fmla="*/ 1310281 w 3106725"/>
                <a:gd name="connsiteY532" fmla="*/ 56710 h 81099"/>
                <a:gd name="connsiteX533" fmla="*/ 1302756 w 3106725"/>
                <a:gd name="connsiteY533" fmla="*/ 62139 h 81099"/>
                <a:gd name="connsiteX534" fmla="*/ 1293231 w 3106725"/>
                <a:gd name="connsiteY534" fmla="*/ 64044 h 81099"/>
                <a:gd name="connsiteX535" fmla="*/ 1280944 w 3106725"/>
                <a:gd name="connsiteY535" fmla="*/ 61091 h 81099"/>
                <a:gd name="connsiteX536" fmla="*/ 1272658 w 3106725"/>
                <a:gd name="connsiteY536" fmla="*/ 52900 h 81099"/>
                <a:gd name="connsiteX537" fmla="*/ 1269609 w 3106725"/>
                <a:gd name="connsiteY537" fmla="*/ 41089 h 81099"/>
                <a:gd name="connsiteX538" fmla="*/ 1272467 w 3106725"/>
                <a:gd name="connsiteY538" fmla="*/ 29278 h 81099"/>
                <a:gd name="connsiteX539" fmla="*/ 1280374 w 3106725"/>
                <a:gd name="connsiteY539" fmla="*/ 21086 h 81099"/>
                <a:gd name="connsiteX540" fmla="*/ 1291613 w 3106725"/>
                <a:gd name="connsiteY540" fmla="*/ 18134 h 81099"/>
                <a:gd name="connsiteX541" fmla="*/ 1302852 w 3106725"/>
                <a:gd name="connsiteY541" fmla="*/ 21086 h 81099"/>
                <a:gd name="connsiteX542" fmla="*/ 1310663 w 3106725"/>
                <a:gd name="connsiteY542" fmla="*/ 29182 h 81099"/>
                <a:gd name="connsiteX543" fmla="*/ 1313521 w 3106725"/>
                <a:gd name="connsiteY543" fmla="*/ 41089 h 81099"/>
                <a:gd name="connsiteX544" fmla="*/ 1291613 w 3106725"/>
                <a:gd name="connsiteY544" fmla="*/ 23372 h 81099"/>
                <a:gd name="connsiteX545" fmla="*/ 1280755 w 3106725"/>
                <a:gd name="connsiteY545" fmla="*/ 27563 h 81099"/>
                <a:gd name="connsiteX546" fmla="*/ 1275707 w 3106725"/>
                <a:gd name="connsiteY546" fmla="*/ 38422 h 81099"/>
                <a:gd name="connsiteX547" fmla="*/ 1307709 w 3106725"/>
                <a:gd name="connsiteY547" fmla="*/ 38422 h 81099"/>
                <a:gd name="connsiteX548" fmla="*/ 1302661 w 3106725"/>
                <a:gd name="connsiteY548" fmla="*/ 27563 h 81099"/>
                <a:gd name="connsiteX549" fmla="*/ 1291613 w 3106725"/>
                <a:gd name="connsiteY549" fmla="*/ 23372 h 81099"/>
                <a:gd name="connsiteX550" fmla="*/ 1331808 w 3106725"/>
                <a:gd name="connsiteY550" fmla="*/ 27373 h 81099"/>
                <a:gd name="connsiteX551" fmla="*/ 1338189 w 3106725"/>
                <a:gd name="connsiteY551" fmla="*/ 20515 h 81099"/>
                <a:gd name="connsiteX552" fmla="*/ 1348667 w 3106725"/>
                <a:gd name="connsiteY552" fmla="*/ 18134 h 81099"/>
                <a:gd name="connsiteX553" fmla="*/ 1348667 w 3106725"/>
                <a:gd name="connsiteY553" fmla="*/ 24134 h 81099"/>
                <a:gd name="connsiteX554" fmla="*/ 1347240 w 3106725"/>
                <a:gd name="connsiteY554" fmla="*/ 24134 h 81099"/>
                <a:gd name="connsiteX555" fmla="*/ 1336094 w 3106725"/>
                <a:gd name="connsiteY555" fmla="*/ 28516 h 81099"/>
                <a:gd name="connsiteX556" fmla="*/ 1331999 w 3106725"/>
                <a:gd name="connsiteY556" fmla="*/ 40708 h 81099"/>
                <a:gd name="connsiteX557" fmla="*/ 1331999 w 3106725"/>
                <a:gd name="connsiteY557" fmla="*/ 63663 h 81099"/>
                <a:gd name="connsiteX558" fmla="*/ 1325904 w 3106725"/>
                <a:gd name="connsiteY558" fmla="*/ 63663 h 81099"/>
                <a:gd name="connsiteX559" fmla="*/ 1325904 w 3106725"/>
                <a:gd name="connsiteY559" fmla="*/ 18610 h 81099"/>
                <a:gd name="connsiteX560" fmla="*/ 1331808 w 3106725"/>
                <a:gd name="connsiteY560" fmla="*/ 18610 h 81099"/>
                <a:gd name="connsiteX561" fmla="*/ 1331808 w 3106725"/>
                <a:gd name="connsiteY561" fmla="*/ 27468 h 81099"/>
                <a:gd name="connsiteX562" fmla="*/ 1372003 w 3106725"/>
                <a:gd name="connsiteY562" fmla="*/ 64044 h 81099"/>
                <a:gd name="connsiteX563" fmla="*/ 1361527 w 3106725"/>
                <a:gd name="connsiteY563" fmla="*/ 62425 h 81099"/>
                <a:gd name="connsiteX564" fmla="*/ 1353716 w 3106725"/>
                <a:gd name="connsiteY564" fmla="*/ 58424 h 81099"/>
                <a:gd name="connsiteX565" fmla="*/ 1356479 w 3106725"/>
                <a:gd name="connsiteY565" fmla="*/ 53662 h 81099"/>
                <a:gd name="connsiteX566" fmla="*/ 1363527 w 3106725"/>
                <a:gd name="connsiteY566" fmla="*/ 57281 h 81099"/>
                <a:gd name="connsiteX567" fmla="*/ 1372480 w 3106725"/>
                <a:gd name="connsiteY567" fmla="*/ 58710 h 81099"/>
                <a:gd name="connsiteX568" fmla="*/ 1382005 w 3106725"/>
                <a:gd name="connsiteY568" fmla="*/ 56805 h 81099"/>
                <a:gd name="connsiteX569" fmla="*/ 1384958 w 3106725"/>
                <a:gd name="connsiteY569" fmla="*/ 51376 h 81099"/>
                <a:gd name="connsiteX570" fmla="*/ 1383337 w 3106725"/>
                <a:gd name="connsiteY570" fmla="*/ 47471 h 81099"/>
                <a:gd name="connsiteX571" fmla="*/ 1379242 w 3106725"/>
                <a:gd name="connsiteY571" fmla="*/ 45280 h 81099"/>
                <a:gd name="connsiteX572" fmla="*/ 1372575 w 3106725"/>
                <a:gd name="connsiteY572" fmla="*/ 43851 h 81099"/>
                <a:gd name="connsiteX573" fmla="*/ 1363813 w 3106725"/>
                <a:gd name="connsiteY573" fmla="*/ 41755 h 81099"/>
                <a:gd name="connsiteX574" fmla="*/ 1358097 w 3106725"/>
                <a:gd name="connsiteY574" fmla="*/ 38136 h 81099"/>
                <a:gd name="connsiteX575" fmla="*/ 1355716 w 3106725"/>
                <a:gd name="connsiteY575" fmla="*/ 30992 h 81099"/>
                <a:gd name="connsiteX576" fmla="*/ 1360383 w 3106725"/>
                <a:gd name="connsiteY576" fmla="*/ 21467 h 81099"/>
                <a:gd name="connsiteX577" fmla="*/ 1373529 w 3106725"/>
                <a:gd name="connsiteY577" fmla="*/ 17848 h 81099"/>
                <a:gd name="connsiteX578" fmla="*/ 1382291 w 3106725"/>
                <a:gd name="connsiteY578" fmla="*/ 19086 h 81099"/>
                <a:gd name="connsiteX579" fmla="*/ 1389530 w 3106725"/>
                <a:gd name="connsiteY579" fmla="*/ 22134 h 81099"/>
                <a:gd name="connsiteX580" fmla="*/ 1386863 w 3106725"/>
                <a:gd name="connsiteY580" fmla="*/ 26992 h 81099"/>
                <a:gd name="connsiteX581" fmla="*/ 1373529 w 3106725"/>
                <a:gd name="connsiteY581" fmla="*/ 23087 h 81099"/>
                <a:gd name="connsiteX582" fmla="*/ 1364764 w 3106725"/>
                <a:gd name="connsiteY582" fmla="*/ 25182 h 81099"/>
                <a:gd name="connsiteX583" fmla="*/ 1361813 w 3106725"/>
                <a:gd name="connsiteY583" fmla="*/ 30611 h 81099"/>
                <a:gd name="connsiteX584" fmla="*/ 1363432 w 3106725"/>
                <a:gd name="connsiteY584" fmla="*/ 34707 h 81099"/>
                <a:gd name="connsiteX585" fmla="*/ 1367622 w 3106725"/>
                <a:gd name="connsiteY585" fmla="*/ 36993 h 81099"/>
                <a:gd name="connsiteX586" fmla="*/ 1374480 w 3106725"/>
                <a:gd name="connsiteY586" fmla="*/ 38422 h 81099"/>
                <a:gd name="connsiteX587" fmla="*/ 1383149 w 3106725"/>
                <a:gd name="connsiteY587" fmla="*/ 40517 h 81099"/>
                <a:gd name="connsiteX588" fmla="*/ 1388672 w 3106725"/>
                <a:gd name="connsiteY588" fmla="*/ 44042 h 81099"/>
                <a:gd name="connsiteX589" fmla="*/ 1391053 w 3106725"/>
                <a:gd name="connsiteY589" fmla="*/ 50899 h 81099"/>
                <a:gd name="connsiteX590" fmla="*/ 1386100 w 3106725"/>
                <a:gd name="connsiteY590" fmla="*/ 60424 h 81099"/>
                <a:gd name="connsiteX591" fmla="*/ 1372385 w 3106725"/>
                <a:gd name="connsiteY591" fmla="*/ 63949 h 81099"/>
                <a:gd name="connsiteX592" fmla="*/ 1448203 w 3106725"/>
                <a:gd name="connsiteY592" fmla="*/ 60901 h 81099"/>
                <a:gd name="connsiteX593" fmla="*/ 1443917 w 3106725"/>
                <a:gd name="connsiteY593" fmla="*/ 63187 h 81099"/>
                <a:gd name="connsiteX594" fmla="*/ 1438678 w 3106725"/>
                <a:gd name="connsiteY594" fmla="*/ 64044 h 81099"/>
                <a:gd name="connsiteX595" fmla="*/ 1425439 w 3106725"/>
                <a:gd name="connsiteY595" fmla="*/ 53624 h 81099"/>
                <a:gd name="connsiteX596" fmla="*/ 1425439 w 3106725"/>
                <a:gd name="connsiteY596" fmla="*/ 50899 h 81099"/>
                <a:gd name="connsiteX597" fmla="*/ 1425439 w 3106725"/>
                <a:gd name="connsiteY597" fmla="*/ 23658 h 81099"/>
                <a:gd name="connsiteX598" fmla="*/ 1417438 w 3106725"/>
                <a:gd name="connsiteY598" fmla="*/ 23658 h 81099"/>
                <a:gd name="connsiteX599" fmla="*/ 1417438 w 3106725"/>
                <a:gd name="connsiteY599" fmla="*/ 18514 h 81099"/>
                <a:gd name="connsiteX600" fmla="*/ 1425439 w 3106725"/>
                <a:gd name="connsiteY600" fmla="*/ 18514 h 81099"/>
                <a:gd name="connsiteX601" fmla="*/ 1425439 w 3106725"/>
                <a:gd name="connsiteY601" fmla="*/ 8989 h 81099"/>
                <a:gd name="connsiteX602" fmla="*/ 1431534 w 3106725"/>
                <a:gd name="connsiteY602" fmla="*/ 8989 h 81099"/>
                <a:gd name="connsiteX603" fmla="*/ 1431534 w 3106725"/>
                <a:gd name="connsiteY603" fmla="*/ 18514 h 81099"/>
                <a:gd name="connsiteX604" fmla="*/ 1445250 w 3106725"/>
                <a:gd name="connsiteY604" fmla="*/ 18514 h 81099"/>
                <a:gd name="connsiteX605" fmla="*/ 1445250 w 3106725"/>
                <a:gd name="connsiteY605" fmla="*/ 23658 h 81099"/>
                <a:gd name="connsiteX606" fmla="*/ 1431534 w 3106725"/>
                <a:gd name="connsiteY606" fmla="*/ 23658 h 81099"/>
                <a:gd name="connsiteX607" fmla="*/ 1431534 w 3106725"/>
                <a:gd name="connsiteY607" fmla="*/ 50614 h 81099"/>
                <a:gd name="connsiteX608" fmla="*/ 1433534 w 3106725"/>
                <a:gd name="connsiteY608" fmla="*/ 56710 h 81099"/>
                <a:gd name="connsiteX609" fmla="*/ 1439346 w 3106725"/>
                <a:gd name="connsiteY609" fmla="*/ 58805 h 81099"/>
                <a:gd name="connsiteX610" fmla="*/ 1442964 w 3106725"/>
                <a:gd name="connsiteY610" fmla="*/ 58234 h 81099"/>
                <a:gd name="connsiteX611" fmla="*/ 1446013 w 3106725"/>
                <a:gd name="connsiteY611" fmla="*/ 56519 h 81099"/>
                <a:gd name="connsiteX612" fmla="*/ 1476018 w 3106725"/>
                <a:gd name="connsiteY612" fmla="*/ 64044 h 81099"/>
                <a:gd name="connsiteX613" fmla="*/ 1464300 w 3106725"/>
                <a:gd name="connsiteY613" fmla="*/ 61091 h 81099"/>
                <a:gd name="connsiteX614" fmla="*/ 1456110 w 3106725"/>
                <a:gd name="connsiteY614" fmla="*/ 52900 h 81099"/>
                <a:gd name="connsiteX615" fmla="*/ 1453061 w 3106725"/>
                <a:gd name="connsiteY615" fmla="*/ 41089 h 81099"/>
                <a:gd name="connsiteX616" fmla="*/ 1456110 w 3106725"/>
                <a:gd name="connsiteY616" fmla="*/ 29278 h 81099"/>
                <a:gd name="connsiteX617" fmla="*/ 1464300 w 3106725"/>
                <a:gd name="connsiteY617" fmla="*/ 21086 h 81099"/>
                <a:gd name="connsiteX618" fmla="*/ 1487829 w 3106725"/>
                <a:gd name="connsiteY618" fmla="*/ 21086 h 81099"/>
                <a:gd name="connsiteX619" fmla="*/ 1495923 w 3106725"/>
                <a:gd name="connsiteY619" fmla="*/ 29278 h 81099"/>
                <a:gd name="connsiteX620" fmla="*/ 1498972 w 3106725"/>
                <a:gd name="connsiteY620" fmla="*/ 41089 h 81099"/>
                <a:gd name="connsiteX621" fmla="*/ 1495923 w 3106725"/>
                <a:gd name="connsiteY621" fmla="*/ 52900 h 81099"/>
                <a:gd name="connsiteX622" fmla="*/ 1487829 w 3106725"/>
                <a:gd name="connsiteY622" fmla="*/ 61091 h 81099"/>
                <a:gd name="connsiteX623" fmla="*/ 1476018 w 3106725"/>
                <a:gd name="connsiteY623" fmla="*/ 64044 h 81099"/>
                <a:gd name="connsiteX624" fmla="*/ 1476018 w 3106725"/>
                <a:gd name="connsiteY624" fmla="*/ 58615 h 81099"/>
                <a:gd name="connsiteX625" fmla="*/ 1484685 w 3106725"/>
                <a:gd name="connsiteY625" fmla="*/ 56424 h 81099"/>
                <a:gd name="connsiteX626" fmla="*/ 1490589 w 3106725"/>
                <a:gd name="connsiteY626" fmla="*/ 50233 h 81099"/>
                <a:gd name="connsiteX627" fmla="*/ 1492782 w 3106725"/>
                <a:gd name="connsiteY627" fmla="*/ 40708 h 81099"/>
                <a:gd name="connsiteX628" fmla="*/ 1490589 w 3106725"/>
                <a:gd name="connsiteY628" fmla="*/ 31183 h 81099"/>
                <a:gd name="connsiteX629" fmla="*/ 1484685 w 3106725"/>
                <a:gd name="connsiteY629" fmla="*/ 24992 h 81099"/>
                <a:gd name="connsiteX630" fmla="*/ 1476018 w 3106725"/>
                <a:gd name="connsiteY630" fmla="*/ 22801 h 81099"/>
                <a:gd name="connsiteX631" fmla="*/ 1467444 w 3106725"/>
                <a:gd name="connsiteY631" fmla="*/ 24992 h 81099"/>
                <a:gd name="connsiteX632" fmla="*/ 1461444 w 3106725"/>
                <a:gd name="connsiteY632" fmla="*/ 31183 h 81099"/>
                <a:gd name="connsiteX633" fmla="*/ 1459254 w 3106725"/>
                <a:gd name="connsiteY633" fmla="*/ 40708 h 81099"/>
                <a:gd name="connsiteX634" fmla="*/ 1461444 w 3106725"/>
                <a:gd name="connsiteY634" fmla="*/ 50233 h 81099"/>
                <a:gd name="connsiteX635" fmla="*/ 1467444 w 3106725"/>
                <a:gd name="connsiteY635" fmla="*/ 56424 h 81099"/>
                <a:gd name="connsiteX636" fmla="*/ 1476018 w 3106725"/>
                <a:gd name="connsiteY636" fmla="*/ 58615 h 81099"/>
                <a:gd name="connsiteX637" fmla="*/ 1533833 w 3106725"/>
                <a:gd name="connsiteY637" fmla="*/ 36 h 81099"/>
                <a:gd name="connsiteX638" fmla="*/ 1539930 w 3106725"/>
                <a:gd name="connsiteY638" fmla="*/ 36 h 81099"/>
                <a:gd name="connsiteX639" fmla="*/ 1539930 w 3106725"/>
                <a:gd name="connsiteY639" fmla="*/ 63568 h 81099"/>
                <a:gd name="connsiteX640" fmla="*/ 1533833 w 3106725"/>
                <a:gd name="connsiteY640" fmla="*/ 63568 h 81099"/>
                <a:gd name="connsiteX641" fmla="*/ 1575267 w 3106725"/>
                <a:gd name="connsiteY641" fmla="*/ 64044 h 81099"/>
                <a:gd name="connsiteX642" fmla="*/ 1563552 w 3106725"/>
                <a:gd name="connsiteY642" fmla="*/ 61091 h 81099"/>
                <a:gd name="connsiteX643" fmla="*/ 1555359 w 3106725"/>
                <a:gd name="connsiteY643" fmla="*/ 52900 h 81099"/>
                <a:gd name="connsiteX644" fmla="*/ 1552313 w 3106725"/>
                <a:gd name="connsiteY644" fmla="*/ 41089 h 81099"/>
                <a:gd name="connsiteX645" fmla="*/ 1555359 w 3106725"/>
                <a:gd name="connsiteY645" fmla="*/ 29278 h 81099"/>
                <a:gd name="connsiteX646" fmla="*/ 1563552 w 3106725"/>
                <a:gd name="connsiteY646" fmla="*/ 21086 h 81099"/>
                <a:gd name="connsiteX647" fmla="*/ 1587078 w 3106725"/>
                <a:gd name="connsiteY647" fmla="*/ 21086 h 81099"/>
                <a:gd name="connsiteX648" fmla="*/ 1595269 w 3106725"/>
                <a:gd name="connsiteY648" fmla="*/ 29278 h 81099"/>
                <a:gd name="connsiteX649" fmla="*/ 1598222 w 3106725"/>
                <a:gd name="connsiteY649" fmla="*/ 41089 h 81099"/>
                <a:gd name="connsiteX650" fmla="*/ 1595269 w 3106725"/>
                <a:gd name="connsiteY650" fmla="*/ 52900 h 81099"/>
                <a:gd name="connsiteX651" fmla="*/ 1587078 w 3106725"/>
                <a:gd name="connsiteY651" fmla="*/ 61091 h 81099"/>
                <a:gd name="connsiteX652" fmla="*/ 1575267 w 3106725"/>
                <a:gd name="connsiteY652" fmla="*/ 64044 h 81099"/>
                <a:gd name="connsiteX653" fmla="*/ 1575267 w 3106725"/>
                <a:gd name="connsiteY653" fmla="*/ 58615 h 81099"/>
                <a:gd name="connsiteX654" fmla="*/ 1583934 w 3106725"/>
                <a:gd name="connsiteY654" fmla="*/ 56424 h 81099"/>
                <a:gd name="connsiteX655" fmla="*/ 1589841 w 3106725"/>
                <a:gd name="connsiteY655" fmla="*/ 50233 h 81099"/>
                <a:gd name="connsiteX656" fmla="*/ 1592032 w 3106725"/>
                <a:gd name="connsiteY656" fmla="*/ 40708 h 81099"/>
                <a:gd name="connsiteX657" fmla="*/ 1589841 w 3106725"/>
                <a:gd name="connsiteY657" fmla="*/ 31183 h 81099"/>
                <a:gd name="connsiteX658" fmla="*/ 1583934 w 3106725"/>
                <a:gd name="connsiteY658" fmla="*/ 24992 h 81099"/>
                <a:gd name="connsiteX659" fmla="*/ 1566694 w 3106725"/>
                <a:gd name="connsiteY659" fmla="*/ 24992 h 81099"/>
                <a:gd name="connsiteX660" fmla="*/ 1560694 w 3106725"/>
                <a:gd name="connsiteY660" fmla="*/ 31183 h 81099"/>
                <a:gd name="connsiteX661" fmla="*/ 1558503 w 3106725"/>
                <a:gd name="connsiteY661" fmla="*/ 40708 h 81099"/>
                <a:gd name="connsiteX662" fmla="*/ 1560694 w 3106725"/>
                <a:gd name="connsiteY662" fmla="*/ 50233 h 81099"/>
                <a:gd name="connsiteX663" fmla="*/ 1566694 w 3106725"/>
                <a:gd name="connsiteY663" fmla="*/ 56424 h 81099"/>
                <a:gd name="connsiteX664" fmla="*/ 1575267 w 3106725"/>
                <a:gd name="connsiteY664" fmla="*/ 58615 h 81099"/>
                <a:gd name="connsiteX665" fmla="*/ 1629273 w 3106725"/>
                <a:gd name="connsiteY665" fmla="*/ 64044 h 81099"/>
                <a:gd name="connsiteX666" fmla="*/ 1617367 w 3106725"/>
                <a:gd name="connsiteY666" fmla="*/ 61091 h 81099"/>
                <a:gd name="connsiteX667" fmla="*/ 1609082 w 3106725"/>
                <a:gd name="connsiteY667" fmla="*/ 52900 h 81099"/>
                <a:gd name="connsiteX668" fmla="*/ 1606128 w 3106725"/>
                <a:gd name="connsiteY668" fmla="*/ 41089 h 81099"/>
                <a:gd name="connsiteX669" fmla="*/ 1609082 w 3106725"/>
                <a:gd name="connsiteY669" fmla="*/ 29278 h 81099"/>
                <a:gd name="connsiteX670" fmla="*/ 1617367 w 3106725"/>
                <a:gd name="connsiteY670" fmla="*/ 21086 h 81099"/>
                <a:gd name="connsiteX671" fmla="*/ 1629273 w 3106725"/>
                <a:gd name="connsiteY671" fmla="*/ 18134 h 81099"/>
                <a:gd name="connsiteX672" fmla="*/ 1639752 w 3106725"/>
                <a:gd name="connsiteY672" fmla="*/ 20420 h 81099"/>
                <a:gd name="connsiteX673" fmla="*/ 1646991 w 3106725"/>
                <a:gd name="connsiteY673" fmla="*/ 27087 h 81099"/>
                <a:gd name="connsiteX674" fmla="*/ 1642419 w 3106725"/>
                <a:gd name="connsiteY674" fmla="*/ 30135 h 81099"/>
                <a:gd name="connsiteX675" fmla="*/ 1636799 w 3106725"/>
                <a:gd name="connsiteY675" fmla="*/ 25182 h 81099"/>
                <a:gd name="connsiteX676" fmla="*/ 1629273 w 3106725"/>
                <a:gd name="connsiteY676" fmla="*/ 23468 h 81099"/>
                <a:gd name="connsiteX677" fmla="*/ 1620511 w 3106725"/>
                <a:gd name="connsiteY677" fmla="*/ 25658 h 81099"/>
                <a:gd name="connsiteX678" fmla="*/ 1614414 w 3106725"/>
                <a:gd name="connsiteY678" fmla="*/ 31849 h 81099"/>
                <a:gd name="connsiteX679" fmla="*/ 1612223 w 3106725"/>
                <a:gd name="connsiteY679" fmla="*/ 41374 h 81099"/>
                <a:gd name="connsiteX680" fmla="*/ 1614414 w 3106725"/>
                <a:gd name="connsiteY680" fmla="*/ 50899 h 81099"/>
                <a:gd name="connsiteX681" fmla="*/ 1620511 w 3106725"/>
                <a:gd name="connsiteY681" fmla="*/ 57091 h 81099"/>
                <a:gd name="connsiteX682" fmla="*/ 1629273 w 3106725"/>
                <a:gd name="connsiteY682" fmla="*/ 59281 h 81099"/>
                <a:gd name="connsiteX683" fmla="*/ 1636799 w 3106725"/>
                <a:gd name="connsiteY683" fmla="*/ 57662 h 81099"/>
                <a:gd name="connsiteX684" fmla="*/ 1642419 w 3106725"/>
                <a:gd name="connsiteY684" fmla="*/ 52709 h 81099"/>
                <a:gd name="connsiteX685" fmla="*/ 1646991 w 3106725"/>
                <a:gd name="connsiteY685" fmla="*/ 55757 h 81099"/>
                <a:gd name="connsiteX686" fmla="*/ 1639657 w 3106725"/>
                <a:gd name="connsiteY686" fmla="*/ 62425 h 81099"/>
                <a:gd name="connsiteX687" fmla="*/ 1629273 w 3106725"/>
                <a:gd name="connsiteY687" fmla="*/ 64711 h 81099"/>
                <a:gd name="connsiteX688" fmla="*/ 1674708 w 3106725"/>
                <a:gd name="connsiteY688" fmla="*/ 18134 h 81099"/>
                <a:gd name="connsiteX689" fmla="*/ 1688233 w 3106725"/>
                <a:gd name="connsiteY689" fmla="*/ 22610 h 81099"/>
                <a:gd name="connsiteX690" fmla="*/ 1692900 w 3106725"/>
                <a:gd name="connsiteY690" fmla="*/ 35660 h 81099"/>
                <a:gd name="connsiteX691" fmla="*/ 1692900 w 3106725"/>
                <a:gd name="connsiteY691" fmla="*/ 63568 h 81099"/>
                <a:gd name="connsiteX692" fmla="*/ 1687091 w 3106725"/>
                <a:gd name="connsiteY692" fmla="*/ 63568 h 81099"/>
                <a:gd name="connsiteX693" fmla="*/ 1687091 w 3106725"/>
                <a:gd name="connsiteY693" fmla="*/ 56614 h 81099"/>
                <a:gd name="connsiteX694" fmla="*/ 1681089 w 3106725"/>
                <a:gd name="connsiteY694" fmla="*/ 62044 h 81099"/>
                <a:gd name="connsiteX695" fmla="*/ 1671564 w 3106725"/>
                <a:gd name="connsiteY695" fmla="*/ 64044 h 81099"/>
                <a:gd name="connsiteX696" fmla="*/ 1659562 w 3106725"/>
                <a:gd name="connsiteY696" fmla="*/ 60424 h 81099"/>
                <a:gd name="connsiteX697" fmla="*/ 1657848 w 3106725"/>
                <a:gd name="connsiteY697" fmla="*/ 43137 h 81099"/>
                <a:gd name="connsiteX698" fmla="*/ 1659562 w 3106725"/>
                <a:gd name="connsiteY698" fmla="*/ 41374 h 81099"/>
                <a:gd name="connsiteX699" fmla="*/ 1672803 w 3106725"/>
                <a:gd name="connsiteY699" fmla="*/ 37850 h 81099"/>
                <a:gd name="connsiteX700" fmla="*/ 1687091 w 3106725"/>
                <a:gd name="connsiteY700" fmla="*/ 37850 h 81099"/>
                <a:gd name="connsiteX701" fmla="*/ 1687091 w 3106725"/>
                <a:gd name="connsiteY701" fmla="*/ 35564 h 81099"/>
                <a:gd name="connsiteX702" fmla="*/ 1683852 w 3106725"/>
                <a:gd name="connsiteY702" fmla="*/ 26706 h 81099"/>
                <a:gd name="connsiteX703" fmla="*/ 1674327 w 3106725"/>
                <a:gd name="connsiteY703" fmla="*/ 23658 h 81099"/>
                <a:gd name="connsiteX704" fmla="*/ 1666136 w 3106725"/>
                <a:gd name="connsiteY704" fmla="*/ 25087 h 81099"/>
                <a:gd name="connsiteX705" fmla="*/ 1659374 w 3106725"/>
                <a:gd name="connsiteY705" fmla="*/ 28992 h 81099"/>
                <a:gd name="connsiteX706" fmla="*/ 1656611 w 3106725"/>
                <a:gd name="connsiteY706" fmla="*/ 24420 h 81099"/>
                <a:gd name="connsiteX707" fmla="*/ 1664802 w 3106725"/>
                <a:gd name="connsiteY707" fmla="*/ 19943 h 81099"/>
                <a:gd name="connsiteX708" fmla="*/ 1674994 w 3106725"/>
                <a:gd name="connsiteY708" fmla="*/ 18324 h 81099"/>
                <a:gd name="connsiteX709" fmla="*/ 1672517 w 3106725"/>
                <a:gd name="connsiteY709" fmla="*/ 59281 h 81099"/>
                <a:gd name="connsiteX710" fmla="*/ 1681375 w 3106725"/>
                <a:gd name="connsiteY710" fmla="*/ 56900 h 81099"/>
                <a:gd name="connsiteX711" fmla="*/ 1686805 w 3106725"/>
                <a:gd name="connsiteY711" fmla="*/ 50042 h 81099"/>
                <a:gd name="connsiteX712" fmla="*/ 1686805 w 3106725"/>
                <a:gd name="connsiteY712" fmla="*/ 42708 h 81099"/>
                <a:gd name="connsiteX713" fmla="*/ 1672708 w 3106725"/>
                <a:gd name="connsiteY713" fmla="*/ 42708 h 81099"/>
                <a:gd name="connsiteX714" fmla="*/ 1661088 w 3106725"/>
                <a:gd name="connsiteY714" fmla="*/ 50709 h 81099"/>
                <a:gd name="connsiteX715" fmla="*/ 1664136 w 3106725"/>
                <a:gd name="connsiteY715" fmla="*/ 56996 h 81099"/>
                <a:gd name="connsiteX716" fmla="*/ 1672517 w 3106725"/>
                <a:gd name="connsiteY716" fmla="*/ 59281 h 81099"/>
                <a:gd name="connsiteX717" fmla="*/ 1709476 w 3106725"/>
                <a:gd name="connsiteY717" fmla="*/ 36 h 81099"/>
                <a:gd name="connsiteX718" fmla="*/ 1715571 w 3106725"/>
                <a:gd name="connsiteY718" fmla="*/ 36 h 81099"/>
                <a:gd name="connsiteX719" fmla="*/ 1715571 w 3106725"/>
                <a:gd name="connsiteY719" fmla="*/ 63568 h 81099"/>
                <a:gd name="connsiteX720" fmla="*/ 1709476 w 3106725"/>
                <a:gd name="connsiteY720" fmla="*/ 63568 h 81099"/>
                <a:gd name="connsiteX721" fmla="*/ 1755003 w 3106725"/>
                <a:gd name="connsiteY721" fmla="*/ 36 h 81099"/>
                <a:gd name="connsiteX722" fmla="*/ 1761100 w 3106725"/>
                <a:gd name="connsiteY722" fmla="*/ 36 h 81099"/>
                <a:gd name="connsiteX723" fmla="*/ 1761100 w 3106725"/>
                <a:gd name="connsiteY723" fmla="*/ 63568 h 81099"/>
                <a:gd name="connsiteX724" fmla="*/ 1755003 w 3106725"/>
                <a:gd name="connsiteY724" fmla="*/ 63568 h 81099"/>
                <a:gd name="connsiteX725" fmla="*/ 1793866 w 3106725"/>
                <a:gd name="connsiteY725" fmla="*/ 18134 h 81099"/>
                <a:gd name="connsiteX726" fmla="*/ 1807391 w 3106725"/>
                <a:gd name="connsiteY726" fmla="*/ 22610 h 81099"/>
                <a:gd name="connsiteX727" fmla="*/ 1812058 w 3106725"/>
                <a:gd name="connsiteY727" fmla="*/ 35660 h 81099"/>
                <a:gd name="connsiteX728" fmla="*/ 1812058 w 3106725"/>
                <a:gd name="connsiteY728" fmla="*/ 63568 h 81099"/>
                <a:gd name="connsiteX729" fmla="*/ 1805963 w 3106725"/>
                <a:gd name="connsiteY729" fmla="*/ 63568 h 81099"/>
                <a:gd name="connsiteX730" fmla="*/ 1805963 w 3106725"/>
                <a:gd name="connsiteY730" fmla="*/ 56614 h 81099"/>
                <a:gd name="connsiteX731" fmla="*/ 1799963 w 3106725"/>
                <a:gd name="connsiteY731" fmla="*/ 62044 h 81099"/>
                <a:gd name="connsiteX732" fmla="*/ 1790438 w 3106725"/>
                <a:gd name="connsiteY732" fmla="*/ 64044 h 81099"/>
                <a:gd name="connsiteX733" fmla="*/ 1778436 w 3106725"/>
                <a:gd name="connsiteY733" fmla="*/ 60424 h 81099"/>
                <a:gd name="connsiteX734" fmla="*/ 1776720 w 3106725"/>
                <a:gd name="connsiteY734" fmla="*/ 43137 h 81099"/>
                <a:gd name="connsiteX735" fmla="*/ 1778436 w 3106725"/>
                <a:gd name="connsiteY735" fmla="*/ 41374 h 81099"/>
                <a:gd name="connsiteX736" fmla="*/ 1791675 w 3106725"/>
                <a:gd name="connsiteY736" fmla="*/ 37850 h 81099"/>
                <a:gd name="connsiteX737" fmla="*/ 1805963 w 3106725"/>
                <a:gd name="connsiteY737" fmla="*/ 37850 h 81099"/>
                <a:gd name="connsiteX738" fmla="*/ 1805963 w 3106725"/>
                <a:gd name="connsiteY738" fmla="*/ 35564 h 81099"/>
                <a:gd name="connsiteX739" fmla="*/ 1802723 w 3106725"/>
                <a:gd name="connsiteY739" fmla="*/ 26706 h 81099"/>
                <a:gd name="connsiteX740" fmla="*/ 1793198 w 3106725"/>
                <a:gd name="connsiteY740" fmla="*/ 23658 h 81099"/>
                <a:gd name="connsiteX741" fmla="*/ 1785008 w 3106725"/>
                <a:gd name="connsiteY741" fmla="*/ 25087 h 81099"/>
                <a:gd name="connsiteX742" fmla="*/ 1778246 w 3106725"/>
                <a:gd name="connsiteY742" fmla="*/ 28992 h 81099"/>
                <a:gd name="connsiteX743" fmla="*/ 1775483 w 3106725"/>
                <a:gd name="connsiteY743" fmla="*/ 24420 h 81099"/>
                <a:gd name="connsiteX744" fmla="*/ 1783673 w 3106725"/>
                <a:gd name="connsiteY744" fmla="*/ 19943 h 81099"/>
                <a:gd name="connsiteX745" fmla="*/ 1793866 w 3106725"/>
                <a:gd name="connsiteY745" fmla="*/ 18324 h 81099"/>
                <a:gd name="connsiteX746" fmla="*/ 1791675 w 3106725"/>
                <a:gd name="connsiteY746" fmla="*/ 59281 h 81099"/>
                <a:gd name="connsiteX747" fmla="*/ 1800533 w 3106725"/>
                <a:gd name="connsiteY747" fmla="*/ 56900 h 81099"/>
                <a:gd name="connsiteX748" fmla="*/ 1805963 w 3106725"/>
                <a:gd name="connsiteY748" fmla="*/ 50042 h 81099"/>
                <a:gd name="connsiteX749" fmla="*/ 1805963 w 3106725"/>
                <a:gd name="connsiteY749" fmla="*/ 42708 h 81099"/>
                <a:gd name="connsiteX750" fmla="*/ 1791866 w 3106725"/>
                <a:gd name="connsiteY750" fmla="*/ 42708 h 81099"/>
                <a:gd name="connsiteX751" fmla="*/ 1780246 w 3106725"/>
                <a:gd name="connsiteY751" fmla="*/ 50709 h 81099"/>
                <a:gd name="connsiteX752" fmla="*/ 1783294 w 3106725"/>
                <a:gd name="connsiteY752" fmla="*/ 56996 h 81099"/>
                <a:gd name="connsiteX753" fmla="*/ 1791675 w 3106725"/>
                <a:gd name="connsiteY753" fmla="*/ 59281 h 81099"/>
                <a:gd name="connsiteX754" fmla="*/ 1893974 w 3106725"/>
                <a:gd name="connsiteY754" fmla="*/ 18514 h 81099"/>
                <a:gd name="connsiteX755" fmla="*/ 1876923 w 3106725"/>
                <a:gd name="connsiteY755" fmla="*/ 63568 h 81099"/>
                <a:gd name="connsiteX756" fmla="*/ 1871115 w 3106725"/>
                <a:gd name="connsiteY756" fmla="*/ 63568 h 81099"/>
                <a:gd name="connsiteX757" fmla="*/ 1856922 w 3106725"/>
                <a:gd name="connsiteY757" fmla="*/ 26706 h 81099"/>
                <a:gd name="connsiteX758" fmla="*/ 1842730 w 3106725"/>
                <a:gd name="connsiteY758" fmla="*/ 63568 h 81099"/>
                <a:gd name="connsiteX759" fmla="*/ 1836919 w 3106725"/>
                <a:gd name="connsiteY759" fmla="*/ 63568 h 81099"/>
                <a:gd name="connsiteX760" fmla="*/ 1819964 w 3106725"/>
                <a:gd name="connsiteY760" fmla="*/ 18514 h 81099"/>
                <a:gd name="connsiteX761" fmla="*/ 1825775 w 3106725"/>
                <a:gd name="connsiteY761" fmla="*/ 18514 h 81099"/>
                <a:gd name="connsiteX762" fmla="*/ 1839968 w 3106725"/>
                <a:gd name="connsiteY762" fmla="*/ 56614 h 81099"/>
                <a:gd name="connsiteX763" fmla="*/ 1854446 w 3106725"/>
                <a:gd name="connsiteY763" fmla="*/ 18514 h 81099"/>
                <a:gd name="connsiteX764" fmla="*/ 1859683 w 3106725"/>
                <a:gd name="connsiteY764" fmla="*/ 18514 h 81099"/>
                <a:gd name="connsiteX765" fmla="*/ 1874066 w 3106725"/>
                <a:gd name="connsiteY765" fmla="*/ 56614 h 81099"/>
                <a:gd name="connsiteX766" fmla="*/ 1888353 w 3106725"/>
                <a:gd name="connsiteY766" fmla="*/ 18514 h 81099"/>
                <a:gd name="connsiteX767" fmla="*/ 1964839 w 3106725"/>
                <a:gd name="connsiteY767" fmla="*/ 42994 h 81099"/>
                <a:gd name="connsiteX768" fmla="*/ 1926739 w 3106725"/>
                <a:gd name="connsiteY768" fmla="*/ 42994 h 81099"/>
                <a:gd name="connsiteX769" fmla="*/ 1932169 w 3106725"/>
                <a:gd name="connsiteY769" fmla="*/ 54329 h 81099"/>
                <a:gd name="connsiteX770" fmla="*/ 1944457 w 3106725"/>
                <a:gd name="connsiteY770" fmla="*/ 58615 h 81099"/>
                <a:gd name="connsiteX771" fmla="*/ 1952172 w 3106725"/>
                <a:gd name="connsiteY771" fmla="*/ 57091 h 81099"/>
                <a:gd name="connsiteX772" fmla="*/ 1958267 w 3106725"/>
                <a:gd name="connsiteY772" fmla="*/ 52709 h 81099"/>
                <a:gd name="connsiteX773" fmla="*/ 1961697 w 3106725"/>
                <a:gd name="connsiteY773" fmla="*/ 56710 h 81099"/>
                <a:gd name="connsiteX774" fmla="*/ 1954172 w 3106725"/>
                <a:gd name="connsiteY774" fmla="*/ 62139 h 81099"/>
                <a:gd name="connsiteX775" fmla="*/ 1944647 w 3106725"/>
                <a:gd name="connsiteY775" fmla="*/ 64044 h 81099"/>
                <a:gd name="connsiteX776" fmla="*/ 1932360 w 3106725"/>
                <a:gd name="connsiteY776" fmla="*/ 61091 h 81099"/>
                <a:gd name="connsiteX777" fmla="*/ 1924072 w 3106725"/>
                <a:gd name="connsiteY777" fmla="*/ 52900 h 81099"/>
                <a:gd name="connsiteX778" fmla="*/ 1921025 w 3106725"/>
                <a:gd name="connsiteY778" fmla="*/ 41089 h 81099"/>
                <a:gd name="connsiteX779" fmla="*/ 1923881 w 3106725"/>
                <a:gd name="connsiteY779" fmla="*/ 29278 h 81099"/>
                <a:gd name="connsiteX780" fmla="*/ 1931788 w 3106725"/>
                <a:gd name="connsiteY780" fmla="*/ 21086 h 81099"/>
                <a:gd name="connsiteX781" fmla="*/ 1943026 w 3106725"/>
                <a:gd name="connsiteY781" fmla="*/ 18134 h 81099"/>
                <a:gd name="connsiteX782" fmla="*/ 1954268 w 3106725"/>
                <a:gd name="connsiteY782" fmla="*/ 21086 h 81099"/>
                <a:gd name="connsiteX783" fmla="*/ 1962076 w 3106725"/>
                <a:gd name="connsiteY783" fmla="*/ 29182 h 81099"/>
                <a:gd name="connsiteX784" fmla="*/ 1964934 w 3106725"/>
                <a:gd name="connsiteY784" fmla="*/ 41089 h 81099"/>
                <a:gd name="connsiteX785" fmla="*/ 1943026 w 3106725"/>
                <a:gd name="connsiteY785" fmla="*/ 23372 h 81099"/>
                <a:gd name="connsiteX786" fmla="*/ 1932169 w 3106725"/>
                <a:gd name="connsiteY786" fmla="*/ 27563 h 81099"/>
                <a:gd name="connsiteX787" fmla="*/ 1927120 w 3106725"/>
                <a:gd name="connsiteY787" fmla="*/ 38422 h 81099"/>
                <a:gd name="connsiteX788" fmla="*/ 1958363 w 3106725"/>
                <a:gd name="connsiteY788" fmla="*/ 38422 h 81099"/>
                <a:gd name="connsiteX789" fmla="*/ 1953314 w 3106725"/>
                <a:gd name="connsiteY789" fmla="*/ 27563 h 81099"/>
                <a:gd name="connsiteX790" fmla="*/ 1942266 w 3106725"/>
                <a:gd name="connsiteY790" fmla="*/ 23372 h 81099"/>
                <a:gd name="connsiteX791" fmla="*/ 2000176 w 3106725"/>
                <a:gd name="connsiteY791" fmla="*/ 18134 h 81099"/>
                <a:gd name="connsiteX792" fmla="*/ 2013608 w 3106725"/>
                <a:gd name="connsiteY792" fmla="*/ 23087 h 81099"/>
                <a:gd name="connsiteX793" fmla="*/ 2018657 w 3106725"/>
                <a:gd name="connsiteY793" fmla="*/ 37469 h 81099"/>
                <a:gd name="connsiteX794" fmla="*/ 2018657 w 3106725"/>
                <a:gd name="connsiteY794" fmla="*/ 63568 h 81099"/>
                <a:gd name="connsiteX795" fmla="*/ 2012559 w 3106725"/>
                <a:gd name="connsiteY795" fmla="*/ 63568 h 81099"/>
                <a:gd name="connsiteX796" fmla="*/ 2012559 w 3106725"/>
                <a:gd name="connsiteY796" fmla="*/ 38041 h 81099"/>
                <a:gd name="connsiteX797" fmla="*/ 2009036 w 3106725"/>
                <a:gd name="connsiteY797" fmla="*/ 27373 h 81099"/>
                <a:gd name="connsiteX798" fmla="*/ 1999035 w 3106725"/>
                <a:gd name="connsiteY798" fmla="*/ 23658 h 81099"/>
                <a:gd name="connsiteX799" fmla="*/ 1987510 w 3106725"/>
                <a:gd name="connsiteY799" fmla="*/ 27944 h 81099"/>
                <a:gd name="connsiteX800" fmla="*/ 1983224 w 3106725"/>
                <a:gd name="connsiteY800" fmla="*/ 39946 h 81099"/>
                <a:gd name="connsiteX801" fmla="*/ 1983224 w 3106725"/>
                <a:gd name="connsiteY801" fmla="*/ 63568 h 81099"/>
                <a:gd name="connsiteX802" fmla="*/ 1977127 w 3106725"/>
                <a:gd name="connsiteY802" fmla="*/ 63568 h 81099"/>
                <a:gd name="connsiteX803" fmla="*/ 1977127 w 3106725"/>
                <a:gd name="connsiteY803" fmla="*/ 18514 h 81099"/>
                <a:gd name="connsiteX804" fmla="*/ 1983033 w 3106725"/>
                <a:gd name="connsiteY804" fmla="*/ 18514 h 81099"/>
                <a:gd name="connsiteX805" fmla="*/ 1983033 w 3106725"/>
                <a:gd name="connsiteY805" fmla="*/ 26801 h 81099"/>
                <a:gd name="connsiteX806" fmla="*/ 1989891 w 3106725"/>
                <a:gd name="connsiteY806" fmla="*/ 20420 h 81099"/>
                <a:gd name="connsiteX807" fmla="*/ 2000176 w 3106725"/>
                <a:gd name="connsiteY807" fmla="*/ 18134 h 81099"/>
                <a:gd name="connsiteX808" fmla="*/ 2050087 w 3106725"/>
                <a:gd name="connsiteY808" fmla="*/ 4703 h 81099"/>
                <a:gd name="connsiteX809" fmla="*/ 2044183 w 3106725"/>
                <a:gd name="connsiteY809" fmla="*/ 6894 h 81099"/>
                <a:gd name="connsiteX810" fmla="*/ 2042183 w 3106725"/>
                <a:gd name="connsiteY810" fmla="*/ 13180 h 81099"/>
                <a:gd name="connsiteX811" fmla="*/ 2042183 w 3106725"/>
                <a:gd name="connsiteY811" fmla="*/ 18514 h 81099"/>
                <a:gd name="connsiteX812" fmla="*/ 2055994 w 3106725"/>
                <a:gd name="connsiteY812" fmla="*/ 18514 h 81099"/>
                <a:gd name="connsiteX813" fmla="*/ 2055994 w 3106725"/>
                <a:gd name="connsiteY813" fmla="*/ 23658 h 81099"/>
                <a:gd name="connsiteX814" fmla="*/ 2042279 w 3106725"/>
                <a:gd name="connsiteY814" fmla="*/ 23658 h 81099"/>
                <a:gd name="connsiteX815" fmla="*/ 2042279 w 3106725"/>
                <a:gd name="connsiteY815" fmla="*/ 63568 h 81099"/>
                <a:gd name="connsiteX816" fmla="*/ 2036277 w 3106725"/>
                <a:gd name="connsiteY816" fmla="*/ 63568 h 81099"/>
                <a:gd name="connsiteX817" fmla="*/ 2036277 w 3106725"/>
                <a:gd name="connsiteY817" fmla="*/ 23658 h 81099"/>
                <a:gd name="connsiteX818" fmla="*/ 2028182 w 3106725"/>
                <a:gd name="connsiteY818" fmla="*/ 23658 h 81099"/>
                <a:gd name="connsiteX819" fmla="*/ 2028182 w 3106725"/>
                <a:gd name="connsiteY819" fmla="*/ 18514 h 81099"/>
                <a:gd name="connsiteX820" fmla="*/ 2036277 w 3106725"/>
                <a:gd name="connsiteY820" fmla="*/ 18514 h 81099"/>
                <a:gd name="connsiteX821" fmla="*/ 2036277 w 3106725"/>
                <a:gd name="connsiteY821" fmla="*/ 12990 h 81099"/>
                <a:gd name="connsiteX822" fmla="*/ 2039802 w 3106725"/>
                <a:gd name="connsiteY822" fmla="*/ 3465 h 81099"/>
                <a:gd name="connsiteX823" fmla="*/ 2049899 w 3106725"/>
                <a:gd name="connsiteY823" fmla="*/ -154 h 81099"/>
                <a:gd name="connsiteX824" fmla="*/ 2054850 w 3106725"/>
                <a:gd name="connsiteY824" fmla="*/ 607 h 81099"/>
                <a:gd name="connsiteX825" fmla="*/ 2058852 w 3106725"/>
                <a:gd name="connsiteY825" fmla="*/ 2703 h 81099"/>
                <a:gd name="connsiteX826" fmla="*/ 2056852 w 3106725"/>
                <a:gd name="connsiteY826" fmla="*/ 7275 h 81099"/>
                <a:gd name="connsiteX827" fmla="*/ 2050087 w 3106725"/>
                <a:gd name="connsiteY827" fmla="*/ 4989 h 81099"/>
                <a:gd name="connsiteX828" fmla="*/ 2081902 w 3106725"/>
                <a:gd name="connsiteY828" fmla="*/ 64044 h 81099"/>
                <a:gd name="connsiteX829" fmla="*/ 2070186 w 3106725"/>
                <a:gd name="connsiteY829" fmla="*/ 61091 h 81099"/>
                <a:gd name="connsiteX830" fmla="*/ 2061994 w 3106725"/>
                <a:gd name="connsiteY830" fmla="*/ 52900 h 81099"/>
                <a:gd name="connsiteX831" fmla="*/ 2058947 w 3106725"/>
                <a:gd name="connsiteY831" fmla="*/ 41089 h 81099"/>
                <a:gd name="connsiteX832" fmla="*/ 2061994 w 3106725"/>
                <a:gd name="connsiteY832" fmla="*/ 29278 h 81099"/>
                <a:gd name="connsiteX833" fmla="*/ 2070186 w 3106725"/>
                <a:gd name="connsiteY833" fmla="*/ 21086 h 81099"/>
                <a:gd name="connsiteX834" fmla="*/ 2081902 w 3106725"/>
                <a:gd name="connsiteY834" fmla="*/ 18134 h 81099"/>
                <a:gd name="connsiteX835" fmla="*/ 2093713 w 3106725"/>
                <a:gd name="connsiteY835" fmla="*/ 21086 h 81099"/>
                <a:gd name="connsiteX836" fmla="*/ 2101810 w 3106725"/>
                <a:gd name="connsiteY836" fmla="*/ 29278 h 81099"/>
                <a:gd name="connsiteX837" fmla="*/ 2104856 w 3106725"/>
                <a:gd name="connsiteY837" fmla="*/ 41089 h 81099"/>
                <a:gd name="connsiteX838" fmla="*/ 2101810 w 3106725"/>
                <a:gd name="connsiteY838" fmla="*/ 52900 h 81099"/>
                <a:gd name="connsiteX839" fmla="*/ 2093713 w 3106725"/>
                <a:gd name="connsiteY839" fmla="*/ 61091 h 81099"/>
                <a:gd name="connsiteX840" fmla="*/ 2081902 w 3106725"/>
                <a:gd name="connsiteY840" fmla="*/ 64044 h 81099"/>
                <a:gd name="connsiteX841" fmla="*/ 2081902 w 3106725"/>
                <a:gd name="connsiteY841" fmla="*/ 58615 h 81099"/>
                <a:gd name="connsiteX842" fmla="*/ 2090569 w 3106725"/>
                <a:gd name="connsiteY842" fmla="*/ 56424 h 81099"/>
                <a:gd name="connsiteX843" fmla="*/ 2096475 w 3106725"/>
                <a:gd name="connsiteY843" fmla="*/ 50233 h 81099"/>
                <a:gd name="connsiteX844" fmla="*/ 2098666 w 3106725"/>
                <a:gd name="connsiteY844" fmla="*/ 40708 h 81099"/>
                <a:gd name="connsiteX845" fmla="*/ 2096475 w 3106725"/>
                <a:gd name="connsiteY845" fmla="*/ 31183 h 81099"/>
                <a:gd name="connsiteX846" fmla="*/ 2090569 w 3106725"/>
                <a:gd name="connsiteY846" fmla="*/ 24992 h 81099"/>
                <a:gd name="connsiteX847" fmla="*/ 2081902 w 3106725"/>
                <a:gd name="connsiteY847" fmla="*/ 22801 h 81099"/>
                <a:gd name="connsiteX848" fmla="*/ 2073330 w 3106725"/>
                <a:gd name="connsiteY848" fmla="*/ 24992 h 81099"/>
                <a:gd name="connsiteX849" fmla="*/ 2067328 w 3106725"/>
                <a:gd name="connsiteY849" fmla="*/ 31183 h 81099"/>
                <a:gd name="connsiteX850" fmla="*/ 2065138 w 3106725"/>
                <a:gd name="connsiteY850" fmla="*/ 40708 h 81099"/>
                <a:gd name="connsiteX851" fmla="*/ 2067328 w 3106725"/>
                <a:gd name="connsiteY851" fmla="*/ 50233 h 81099"/>
                <a:gd name="connsiteX852" fmla="*/ 2073330 w 3106725"/>
                <a:gd name="connsiteY852" fmla="*/ 56424 h 81099"/>
                <a:gd name="connsiteX853" fmla="*/ 2081902 w 3106725"/>
                <a:gd name="connsiteY853" fmla="*/ 58615 h 81099"/>
                <a:gd name="connsiteX854" fmla="*/ 2123050 w 3106725"/>
                <a:gd name="connsiteY854" fmla="*/ 27373 h 81099"/>
                <a:gd name="connsiteX855" fmla="*/ 2129431 w 3106725"/>
                <a:gd name="connsiteY855" fmla="*/ 20515 h 81099"/>
                <a:gd name="connsiteX856" fmla="*/ 2140005 w 3106725"/>
                <a:gd name="connsiteY856" fmla="*/ 18134 h 81099"/>
                <a:gd name="connsiteX857" fmla="*/ 2140005 w 3106725"/>
                <a:gd name="connsiteY857" fmla="*/ 24134 h 81099"/>
                <a:gd name="connsiteX858" fmla="*/ 2138480 w 3106725"/>
                <a:gd name="connsiteY858" fmla="*/ 24134 h 81099"/>
                <a:gd name="connsiteX859" fmla="*/ 2127336 w 3106725"/>
                <a:gd name="connsiteY859" fmla="*/ 28516 h 81099"/>
                <a:gd name="connsiteX860" fmla="*/ 2123336 w 3106725"/>
                <a:gd name="connsiteY860" fmla="*/ 40708 h 81099"/>
                <a:gd name="connsiteX861" fmla="*/ 2123336 w 3106725"/>
                <a:gd name="connsiteY861" fmla="*/ 63663 h 81099"/>
                <a:gd name="connsiteX862" fmla="*/ 2117239 w 3106725"/>
                <a:gd name="connsiteY862" fmla="*/ 63663 h 81099"/>
                <a:gd name="connsiteX863" fmla="*/ 2117239 w 3106725"/>
                <a:gd name="connsiteY863" fmla="*/ 18610 h 81099"/>
                <a:gd name="connsiteX864" fmla="*/ 2123050 w 3106725"/>
                <a:gd name="connsiteY864" fmla="*/ 18610 h 81099"/>
                <a:gd name="connsiteX865" fmla="*/ 2123050 w 3106725"/>
                <a:gd name="connsiteY865" fmla="*/ 27468 h 81099"/>
                <a:gd name="connsiteX866" fmla="*/ 2169150 w 3106725"/>
                <a:gd name="connsiteY866" fmla="*/ 64044 h 81099"/>
                <a:gd name="connsiteX867" fmla="*/ 2157244 w 3106725"/>
                <a:gd name="connsiteY867" fmla="*/ 61091 h 81099"/>
                <a:gd name="connsiteX868" fmla="*/ 2148958 w 3106725"/>
                <a:gd name="connsiteY868" fmla="*/ 52900 h 81099"/>
                <a:gd name="connsiteX869" fmla="*/ 2145909 w 3106725"/>
                <a:gd name="connsiteY869" fmla="*/ 41089 h 81099"/>
                <a:gd name="connsiteX870" fmla="*/ 2148958 w 3106725"/>
                <a:gd name="connsiteY870" fmla="*/ 29278 h 81099"/>
                <a:gd name="connsiteX871" fmla="*/ 2157244 w 3106725"/>
                <a:gd name="connsiteY871" fmla="*/ 21086 h 81099"/>
                <a:gd name="connsiteX872" fmla="*/ 2169150 w 3106725"/>
                <a:gd name="connsiteY872" fmla="*/ 18134 h 81099"/>
                <a:gd name="connsiteX873" fmla="*/ 2179628 w 3106725"/>
                <a:gd name="connsiteY873" fmla="*/ 20420 h 81099"/>
                <a:gd name="connsiteX874" fmla="*/ 2186867 w 3106725"/>
                <a:gd name="connsiteY874" fmla="*/ 27087 h 81099"/>
                <a:gd name="connsiteX875" fmla="*/ 2182296 w 3106725"/>
                <a:gd name="connsiteY875" fmla="*/ 30135 h 81099"/>
                <a:gd name="connsiteX876" fmla="*/ 2176675 w 3106725"/>
                <a:gd name="connsiteY876" fmla="*/ 25182 h 81099"/>
                <a:gd name="connsiteX877" fmla="*/ 2169150 w 3106725"/>
                <a:gd name="connsiteY877" fmla="*/ 23468 h 81099"/>
                <a:gd name="connsiteX878" fmla="*/ 2160388 w 3106725"/>
                <a:gd name="connsiteY878" fmla="*/ 25658 h 81099"/>
                <a:gd name="connsiteX879" fmla="*/ 2154293 w 3106725"/>
                <a:gd name="connsiteY879" fmla="*/ 31849 h 81099"/>
                <a:gd name="connsiteX880" fmla="*/ 2152102 w 3106725"/>
                <a:gd name="connsiteY880" fmla="*/ 41374 h 81099"/>
                <a:gd name="connsiteX881" fmla="*/ 2154293 w 3106725"/>
                <a:gd name="connsiteY881" fmla="*/ 50899 h 81099"/>
                <a:gd name="connsiteX882" fmla="*/ 2160388 w 3106725"/>
                <a:gd name="connsiteY882" fmla="*/ 57091 h 81099"/>
                <a:gd name="connsiteX883" fmla="*/ 2169150 w 3106725"/>
                <a:gd name="connsiteY883" fmla="*/ 59281 h 81099"/>
                <a:gd name="connsiteX884" fmla="*/ 2176675 w 3106725"/>
                <a:gd name="connsiteY884" fmla="*/ 57662 h 81099"/>
                <a:gd name="connsiteX885" fmla="*/ 2182296 w 3106725"/>
                <a:gd name="connsiteY885" fmla="*/ 52709 h 81099"/>
                <a:gd name="connsiteX886" fmla="*/ 2186867 w 3106725"/>
                <a:gd name="connsiteY886" fmla="*/ 55757 h 81099"/>
                <a:gd name="connsiteX887" fmla="*/ 2179533 w 3106725"/>
                <a:gd name="connsiteY887" fmla="*/ 62425 h 81099"/>
                <a:gd name="connsiteX888" fmla="*/ 2169150 w 3106725"/>
                <a:gd name="connsiteY888" fmla="*/ 64711 h 81099"/>
                <a:gd name="connsiteX889" fmla="*/ 2237255 w 3106725"/>
                <a:gd name="connsiteY889" fmla="*/ 42994 h 81099"/>
                <a:gd name="connsiteX890" fmla="*/ 2199155 w 3106725"/>
                <a:gd name="connsiteY890" fmla="*/ 42994 h 81099"/>
                <a:gd name="connsiteX891" fmla="*/ 2204585 w 3106725"/>
                <a:gd name="connsiteY891" fmla="*/ 54329 h 81099"/>
                <a:gd name="connsiteX892" fmla="*/ 2216870 w 3106725"/>
                <a:gd name="connsiteY892" fmla="*/ 58615 h 81099"/>
                <a:gd name="connsiteX893" fmla="*/ 2224586 w 3106725"/>
                <a:gd name="connsiteY893" fmla="*/ 57091 h 81099"/>
                <a:gd name="connsiteX894" fmla="*/ 2230683 w 3106725"/>
                <a:gd name="connsiteY894" fmla="*/ 52709 h 81099"/>
                <a:gd name="connsiteX895" fmla="*/ 2234111 w 3106725"/>
                <a:gd name="connsiteY895" fmla="*/ 56710 h 81099"/>
                <a:gd name="connsiteX896" fmla="*/ 2226586 w 3106725"/>
                <a:gd name="connsiteY896" fmla="*/ 62139 h 81099"/>
                <a:gd name="connsiteX897" fmla="*/ 2217061 w 3106725"/>
                <a:gd name="connsiteY897" fmla="*/ 64044 h 81099"/>
                <a:gd name="connsiteX898" fmla="*/ 2204776 w 3106725"/>
                <a:gd name="connsiteY898" fmla="*/ 61091 h 81099"/>
                <a:gd name="connsiteX899" fmla="*/ 2196488 w 3106725"/>
                <a:gd name="connsiteY899" fmla="*/ 52900 h 81099"/>
                <a:gd name="connsiteX900" fmla="*/ 2193439 w 3106725"/>
                <a:gd name="connsiteY900" fmla="*/ 41089 h 81099"/>
                <a:gd name="connsiteX901" fmla="*/ 2196297 w 3106725"/>
                <a:gd name="connsiteY901" fmla="*/ 29278 h 81099"/>
                <a:gd name="connsiteX902" fmla="*/ 2204204 w 3106725"/>
                <a:gd name="connsiteY902" fmla="*/ 21086 h 81099"/>
                <a:gd name="connsiteX903" fmla="*/ 2215442 w 3106725"/>
                <a:gd name="connsiteY903" fmla="*/ 18134 h 81099"/>
                <a:gd name="connsiteX904" fmla="*/ 2226681 w 3106725"/>
                <a:gd name="connsiteY904" fmla="*/ 21086 h 81099"/>
                <a:gd name="connsiteX905" fmla="*/ 2234492 w 3106725"/>
                <a:gd name="connsiteY905" fmla="*/ 29182 h 81099"/>
                <a:gd name="connsiteX906" fmla="*/ 2237350 w 3106725"/>
                <a:gd name="connsiteY906" fmla="*/ 41089 h 81099"/>
                <a:gd name="connsiteX907" fmla="*/ 2215442 w 3106725"/>
                <a:gd name="connsiteY907" fmla="*/ 23372 h 81099"/>
                <a:gd name="connsiteX908" fmla="*/ 2204585 w 3106725"/>
                <a:gd name="connsiteY908" fmla="*/ 27563 h 81099"/>
                <a:gd name="connsiteX909" fmla="*/ 2199536 w 3106725"/>
                <a:gd name="connsiteY909" fmla="*/ 38422 h 81099"/>
                <a:gd name="connsiteX910" fmla="*/ 2231539 w 3106725"/>
                <a:gd name="connsiteY910" fmla="*/ 38422 h 81099"/>
                <a:gd name="connsiteX911" fmla="*/ 2226491 w 3106725"/>
                <a:gd name="connsiteY911" fmla="*/ 27563 h 81099"/>
                <a:gd name="connsiteX912" fmla="*/ 2215442 w 3106725"/>
                <a:gd name="connsiteY912" fmla="*/ 23372 h 81099"/>
                <a:gd name="connsiteX913" fmla="*/ 2306025 w 3106725"/>
                <a:gd name="connsiteY913" fmla="*/ 18134 h 81099"/>
                <a:gd name="connsiteX914" fmla="*/ 2319359 w 3106725"/>
                <a:gd name="connsiteY914" fmla="*/ 23087 h 81099"/>
                <a:gd name="connsiteX915" fmla="*/ 2324217 w 3106725"/>
                <a:gd name="connsiteY915" fmla="*/ 37469 h 81099"/>
                <a:gd name="connsiteX916" fmla="*/ 2324217 w 3106725"/>
                <a:gd name="connsiteY916" fmla="*/ 63568 h 81099"/>
                <a:gd name="connsiteX917" fmla="*/ 2318122 w 3106725"/>
                <a:gd name="connsiteY917" fmla="*/ 63568 h 81099"/>
                <a:gd name="connsiteX918" fmla="*/ 2318122 w 3106725"/>
                <a:gd name="connsiteY918" fmla="*/ 38041 h 81099"/>
                <a:gd name="connsiteX919" fmla="*/ 2314692 w 3106725"/>
                <a:gd name="connsiteY919" fmla="*/ 27373 h 81099"/>
                <a:gd name="connsiteX920" fmla="*/ 2305167 w 3106725"/>
                <a:gd name="connsiteY920" fmla="*/ 23658 h 81099"/>
                <a:gd name="connsiteX921" fmla="*/ 2294119 w 3106725"/>
                <a:gd name="connsiteY921" fmla="*/ 27944 h 81099"/>
                <a:gd name="connsiteX922" fmla="*/ 2290024 w 3106725"/>
                <a:gd name="connsiteY922" fmla="*/ 39946 h 81099"/>
                <a:gd name="connsiteX923" fmla="*/ 2290024 w 3106725"/>
                <a:gd name="connsiteY923" fmla="*/ 63568 h 81099"/>
                <a:gd name="connsiteX924" fmla="*/ 2283927 w 3106725"/>
                <a:gd name="connsiteY924" fmla="*/ 63568 h 81099"/>
                <a:gd name="connsiteX925" fmla="*/ 2283927 w 3106725"/>
                <a:gd name="connsiteY925" fmla="*/ 38041 h 81099"/>
                <a:gd name="connsiteX926" fmla="*/ 2280594 w 3106725"/>
                <a:gd name="connsiteY926" fmla="*/ 27373 h 81099"/>
                <a:gd name="connsiteX927" fmla="*/ 2271069 w 3106725"/>
                <a:gd name="connsiteY927" fmla="*/ 23658 h 81099"/>
                <a:gd name="connsiteX928" fmla="*/ 2260019 w 3106725"/>
                <a:gd name="connsiteY928" fmla="*/ 27944 h 81099"/>
                <a:gd name="connsiteX929" fmla="*/ 2255924 w 3106725"/>
                <a:gd name="connsiteY929" fmla="*/ 39946 h 81099"/>
                <a:gd name="connsiteX930" fmla="*/ 2255924 w 3106725"/>
                <a:gd name="connsiteY930" fmla="*/ 63568 h 81099"/>
                <a:gd name="connsiteX931" fmla="*/ 2249829 w 3106725"/>
                <a:gd name="connsiteY931" fmla="*/ 63568 h 81099"/>
                <a:gd name="connsiteX932" fmla="*/ 2249829 w 3106725"/>
                <a:gd name="connsiteY932" fmla="*/ 18514 h 81099"/>
                <a:gd name="connsiteX933" fmla="*/ 2255733 w 3106725"/>
                <a:gd name="connsiteY933" fmla="*/ 18514 h 81099"/>
                <a:gd name="connsiteX934" fmla="*/ 2255733 w 3106725"/>
                <a:gd name="connsiteY934" fmla="*/ 26706 h 81099"/>
                <a:gd name="connsiteX935" fmla="*/ 2262400 w 3106725"/>
                <a:gd name="connsiteY935" fmla="*/ 20420 h 81099"/>
                <a:gd name="connsiteX936" fmla="*/ 2271925 w 3106725"/>
                <a:gd name="connsiteY936" fmla="*/ 18134 h 81099"/>
                <a:gd name="connsiteX937" fmla="*/ 2281450 w 3106725"/>
                <a:gd name="connsiteY937" fmla="*/ 20610 h 81099"/>
                <a:gd name="connsiteX938" fmla="*/ 2287738 w 3106725"/>
                <a:gd name="connsiteY938" fmla="*/ 27659 h 81099"/>
                <a:gd name="connsiteX939" fmla="*/ 2294882 w 3106725"/>
                <a:gd name="connsiteY939" fmla="*/ 20705 h 81099"/>
                <a:gd name="connsiteX940" fmla="*/ 2305549 w 3106725"/>
                <a:gd name="connsiteY940" fmla="*/ 18134 h 81099"/>
                <a:gd name="connsiteX941" fmla="*/ 2380130 w 3106725"/>
                <a:gd name="connsiteY941" fmla="*/ 42994 h 81099"/>
                <a:gd name="connsiteX942" fmla="*/ 2342030 w 3106725"/>
                <a:gd name="connsiteY942" fmla="*/ 42994 h 81099"/>
                <a:gd name="connsiteX943" fmla="*/ 2347460 w 3106725"/>
                <a:gd name="connsiteY943" fmla="*/ 54329 h 81099"/>
                <a:gd name="connsiteX944" fmla="*/ 2359841 w 3106725"/>
                <a:gd name="connsiteY944" fmla="*/ 58615 h 81099"/>
                <a:gd name="connsiteX945" fmla="*/ 2367556 w 3106725"/>
                <a:gd name="connsiteY945" fmla="*/ 57091 h 81099"/>
                <a:gd name="connsiteX946" fmla="*/ 2373558 w 3106725"/>
                <a:gd name="connsiteY946" fmla="*/ 52709 h 81099"/>
                <a:gd name="connsiteX947" fmla="*/ 2376986 w 3106725"/>
                <a:gd name="connsiteY947" fmla="*/ 56710 h 81099"/>
                <a:gd name="connsiteX948" fmla="*/ 2369556 w 3106725"/>
                <a:gd name="connsiteY948" fmla="*/ 62139 h 81099"/>
                <a:gd name="connsiteX949" fmla="*/ 2360031 w 3106725"/>
                <a:gd name="connsiteY949" fmla="*/ 64044 h 81099"/>
                <a:gd name="connsiteX950" fmla="*/ 2347744 w 3106725"/>
                <a:gd name="connsiteY950" fmla="*/ 61091 h 81099"/>
                <a:gd name="connsiteX951" fmla="*/ 2339363 w 3106725"/>
                <a:gd name="connsiteY951" fmla="*/ 52900 h 81099"/>
                <a:gd name="connsiteX952" fmla="*/ 2336314 w 3106725"/>
                <a:gd name="connsiteY952" fmla="*/ 41089 h 81099"/>
                <a:gd name="connsiteX953" fmla="*/ 2339172 w 3106725"/>
                <a:gd name="connsiteY953" fmla="*/ 29278 h 81099"/>
                <a:gd name="connsiteX954" fmla="*/ 2347079 w 3106725"/>
                <a:gd name="connsiteY954" fmla="*/ 21086 h 81099"/>
                <a:gd name="connsiteX955" fmla="*/ 2369652 w 3106725"/>
                <a:gd name="connsiteY955" fmla="*/ 21086 h 81099"/>
                <a:gd name="connsiteX956" fmla="*/ 2377367 w 3106725"/>
                <a:gd name="connsiteY956" fmla="*/ 29182 h 81099"/>
                <a:gd name="connsiteX957" fmla="*/ 2380225 w 3106725"/>
                <a:gd name="connsiteY957" fmla="*/ 41089 h 81099"/>
                <a:gd name="connsiteX958" fmla="*/ 2358413 w 3106725"/>
                <a:gd name="connsiteY958" fmla="*/ 23372 h 81099"/>
                <a:gd name="connsiteX959" fmla="*/ 2347460 w 3106725"/>
                <a:gd name="connsiteY959" fmla="*/ 27563 h 81099"/>
                <a:gd name="connsiteX960" fmla="*/ 2342411 w 3106725"/>
                <a:gd name="connsiteY960" fmla="*/ 38422 h 81099"/>
                <a:gd name="connsiteX961" fmla="*/ 2374414 w 3106725"/>
                <a:gd name="connsiteY961" fmla="*/ 38422 h 81099"/>
                <a:gd name="connsiteX962" fmla="*/ 2369366 w 3106725"/>
                <a:gd name="connsiteY962" fmla="*/ 27563 h 81099"/>
                <a:gd name="connsiteX963" fmla="*/ 2358413 w 3106725"/>
                <a:gd name="connsiteY963" fmla="*/ 23372 h 81099"/>
                <a:gd name="connsiteX964" fmla="*/ 2415563 w 3106725"/>
                <a:gd name="connsiteY964" fmla="*/ 18134 h 81099"/>
                <a:gd name="connsiteX965" fmla="*/ 2429088 w 3106725"/>
                <a:gd name="connsiteY965" fmla="*/ 23087 h 81099"/>
                <a:gd name="connsiteX966" fmla="*/ 2434041 w 3106725"/>
                <a:gd name="connsiteY966" fmla="*/ 37469 h 81099"/>
                <a:gd name="connsiteX967" fmla="*/ 2434041 w 3106725"/>
                <a:gd name="connsiteY967" fmla="*/ 63568 h 81099"/>
                <a:gd name="connsiteX968" fmla="*/ 2427946 w 3106725"/>
                <a:gd name="connsiteY968" fmla="*/ 63568 h 81099"/>
                <a:gd name="connsiteX969" fmla="*/ 2427946 w 3106725"/>
                <a:gd name="connsiteY969" fmla="*/ 38041 h 81099"/>
                <a:gd name="connsiteX970" fmla="*/ 2424420 w 3106725"/>
                <a:gd name="connsiteY970" fmla="*/ 27373 h 81099"/>
                <a:gd name="connsiteX971" fmla="*/ 2414895 w 3106725"/>
                <a:gd name="connsiteY971" fmla="*/ 23658 h 81099"/>
                <a:gd name="connsiteX972" fmla="*/ 2403370 w 3106725"/>
                <a:gd name="connsiteY972" fmla="*/ 27944 h 81099"/>
                <a:gd name="connsiteX973" fmla="*/ 2399180 w 3106725"/>
                <a:gd name="connsiteY973" fmla="*/ 39946 h 81099"/>
                <a:gd name="connsiteX974" fmla="*/ 2399180 w 3106725"/>
                <a:gd name="connsiteY974" fmla="*/ 63568 h 81099"/>
                <a:gd name="connsiteX975" fmla="*/ 2393083 w 3106725"/>
                <a:gd name="connsiteY975" fmla="*/ 63568 h 81099"/>
                <a:gd name="connsiteX976" fmla="*/ 2393083 w 3106725"/>
                <a:gd name="connsiteY976" fmla="*/ 18514 h 81099"/>
                <a:gd name="connsiteX977" fmla="*/ 2398894 w 3106725"/>
                <a:gd name="connsiteY977" fmla="*/ 18514 h 81099"/>
                <a:gd name="connsiteX978" fmla="*/ 2398894 w 3106725"/>
                <a:gd name="connsiteY978" fmla="*/ 26801 h 81099"/>
                <a:gd name="connsiteX979" fmla="*/ 2405752 w 3106725"/>
                <a:gd name="connsiteY979" fmla="*/ 20420 h 81099"/>
                <a:gd name="connsiteX980" fmla="*/ 2416039 w 3106725"/>
                <a:gd name="connsiteY980" fmla="*/ 18134 h 81099"/>
                <a:gd name="connsiteX981" fmla="*/ 2474331 w 3106725"/>
                <a:gd name="connsiteY981" fmla="*/ 60901 h 81099"/>
                <a:gd name="connsiteX982" fmla="*/ 2470141 w 3106725"/>
                <a:gd name="connsiteY982" fmla="*/ 63187 h 81099"/>
                <a:gd name="connsiteX983" fmla="*/ 2464806 w 3106725"/>
                <a:gd name="connsiteY983" fmla="*/ 64044 h 81099"/>
                <a:gd name="connsiteX984" fmla="*/ 2451663 w 3106725"/>
                <a:gd name="connsiteY984" fmla="*/ 53519 h 81099"/>
                <a:gd name="connsiteX985" fmla="*/ 2451663 w 3106725"/>
                <a:gd name="connsiteY985" fmla="*/ 50899 h 81099"/>
                <a:gd name="connsiteX986" fmla="*/ 2451663 w 3106725"/>
                <a:gd name="connsiteY986" fmla="*/ 23658 h 81099"/>
                <a:gd name="connsiteX987" fmla="*/ 2443566 w 3106725"/>
                <a:gd name="connsiteY987" fmla="*/ 23658 h 81099"/>
                <a:gd name="connsiteX988" fmla="*/ 2443566 w 3106725"/>
                <a:gd name="connsiteY988" fmla="*/ 18514 h 81099"/>
                <a:gd name="connsiteX989" fmla="*/ 2451663 w 3106725"/>
                <a:gd name="connsiteY989" fmla="*/ 18514 h 81099"/>
                <a:gd name="connsiteX990" fmla="*/ 2451663 w 3106725"/>
                <a:gd name="connsiteY990" fmla="*/ 8989 h 81099"/>
                <a:gd name="connsiteX991" fmla="*/ 2457758 w 3106725"/>
                <a:gd name="connsiteY991" fmla="*/ 8989 h 81099"/>
                <a:gd name="connsiteX992" fmla="*/ 2457758 w 3106725"/>
                <a:gd name="connsiteY992" fmla="*/ 18514 h 81099"/>
                <a:gd name="connsiteX993" fmla="*/ 2471476 w 3106725"/>
                <a:gd name="connsiteY993" fmla="*/ 18514 h 81099"/>
                <a:gd name="connsiteX994" fmla="*/ 2471476 w 3106725"/>
                <a:gd name="connsiteY994" fmla="*/ 23658 h 81099"/>
                <a:gd name="connsiteX995" fmla="*/ 2457758 w 3106725"/>
                <a:gd name="connsiteY995" fmla="*/ 23658 h 81099"/>
                <a:gd name="connsiteX996" fmla="*/ 2457758 w 3106725"/>
                <a:gd name="connsiteY996" fmla="*/ 50614 h 81099"/>
                <a:gd name="connsiteX997" fmla="*/ 2459758 w 3106725"/>
                <a:gd name="connsiteY997" fmla="*/ 56710 h 81099"/>
                <a:gd name="connsiteX998" fmla="*/ 2465569 w 3106725"/>
                <a:gd name="connsiteY998" fmla="*/ 58805 h 81099"/>
                <a:gd name="connsiteX999" fmla="*/ 2469187 w 3106725"/>
                <a:gd name="connsiteY999" fmla="*/ 58234 h 81099"/>
                <a:gd name="connsiteX1000" fmla="*/ 2472236 w 3106725"/>
                <a:gd name="connsiteY1000" fmla="*/ 56519 h 81099"/>
                <a:gd name="connsiteX1001" fmla="*/ 2523672 w 3106725"/>
                <a:gd name="connsiteY1001" fmla="*/ 18134 h 81099"/>
                <a:gd name="connsiteX1002" fmla="*/ 2537197 w 3106725"/>
                <a:gd name="connsiteY1002" fmla="*/ 22610 h 81099"/>
                <a:gd name="connsiteX1003" fmla="*/ 2541864 w 3106725"/>
                <a:gd name="connsiteY1003" fmla="*/ 35660 h 81099"/>
                <a:gd name="connsiteX1004" fmla="*/ 2541864 w 3106725"/>
                <a:gd name="connsiteY1004" fmla="*/ 63568 h 81099"/>
                <a:gd name="connsiteX1005" fmla="*/ 2536053 w 3106725"/>
                <a:gd name="connsiteY1005" fmla="*/ 63568 h 81099"/>
                <a:gd name="connsiteX1006" fmla="*/ 2536053 w 3106725"/>
                <a:gd name="connsiteY1006" fmla="*/ 56614 h 81099"/>
                <a:gd name="connsiteX1007" fmla="*/ 2530053 w 3106725"/>
                <a:gd name="connsiteY1007" fmla="*/ 62044 h 81099"/>
                <a:gd name="connsiteX1008" fmla="*/ 2520528 w 3106725"/>
                <a:gd name="connsiteY1008" fmla="*/ 64044 h 81099"/>
                <a:gd name="connsiteX1009" fmla="*/ 2508527 w 3106725"/>
                <a:gd name="connsiteY1009" fmla="*/ 60424 h 81099"/>
                <a:gd name="connsiteX1010" fmla="*/ 2507099 w 3106725"/>
                <a:gd name="connsiteY1010" fmla="*/ 42841 h 81099"/>
                <a:gd name="connsiteX1011" fmla="*/ 2508527 w 3106725"/>
                <a:gd name="connsiteY1011" fmla="*/ 41374 h 81099"/>
                <a:gd name="connsiteX1012" fmla="*/ 2521766 w 3106725"/>
                <a:gd name="connsiteY1012" fmla="*/ 37850 h 81099"/>
                <a:gd name="connsiteX1013" fmla="*/ 2536148 w 3106725"/>
                <a:gd name="connsiteY1013" fmla="*/ 37850 h 81099"/>
                <a:gd name="connsiteX1014" fmla="*/ 2536148 w 3106725"/>
                <a:gd name="connsiteY1014" fmla="*/ 35564 h 81099"/>
                <a:gd name="connsiteX1015" fmla="*/ 2532816 w 3106725"/>
                <a:gd name="connsiteY1015" fmla="*/ 26706 h 81099"/>
                <a:gd name="connsiteX1016" fmla="*/ 2523291 w 3106725"/>
                <a:gd name="connsiteY1016" fmla="*/ 23658 h 81099"/>
                <a:gd name="connsiteX1017" fmla="*/ 2515099 w 3106725"/>
                <a:gd name="connsiteY1017" fmla="*/ 25087 h 81099"/>
                <a:gd name="connsiteX1018" fmla="*/ 2508336 w 3106725"/>
                <a:gd name="connsiteY1018" fmla="*/ 28992 h 81099"/>
                <a:gd name="connsiteX1019" fmla="*/ 2505574 w 3106725"/>
                <a:gd name="connsiteY1019" fmla="*/ 24420 h 81099"/>
                <a:gd name="connsiteX1020" fmla="*/ 2513861 w 3106725"/>
                <a:gd name="connsiteY1020" fmla="*/ 19943 h 81099"/>
                <a:gd name="connsiteX1021" fmla="*/ 2523956 w 3106725"/>
                <a:gd name="connsiteY1021" fmla="*/ 18324 h 81099"/>
                <a:gd name="connsiteX1022" fmla="*/ 2521482 w 3106725"/>
                <a:gd name="connsiteY1022" fmla="*/ 59281 h 81099"/>
                <a:gd name="connsiteX1023" fmla="*/ 2530339 w 3106725"/>
                <a:gd name="connsiteY1023" fmla="*/ 56900 h 81099"/>
                <a:gd name="connsiteX1024" fmla="*/ 2535862 w 3106725"/>
                <a:gd name="connsiteY1024" fmla="*/ 50042 h 81099"/>
                <a:gd name="connsiteX1025" fmla="*/ 2535862 w 3106725"/>
                <a:gd name="connsiteY1025" fmla="*/ 42708 h 81099"/>
                <a:gd name="connsiteX1026" fmla="*/ 2521670 w 3106725"/>
                <a:gd name="connsiteY1026" fmla="*/ 42708 h 81099"/>
                <a:gd name="connsiteX1027" fmla="*/ 2510145 w 3106725"/>
                <a:gd name="connsiteY1027" fmla="*/ 50709 h 81099"/>
                <a:gd name="connsiteX1028" fmla="*/ 2513099 w 3106725"/>
                <a:gd name="connsiteY1028" fmla="*/ 56996 h 81099"/>
                <a:gd name="connsiteX1029" fmla="*/ 2521482 w 3106725"/>
                <a:gd name="connsiteY1029" fmla="*/ 59281 h 81099"/>
                <a:gd name="connsiteX1030" fmla="*/ 2600347 w 3106725"/>
                <a:gd name="connsiteY1030" fmla="*/ 18514 h 81099"/>
                <a:gd name="connsiteX1031" fmla="*/ 2600347 w 3106725"/>
                <a:gd name="connsiteY1031" fmla="*/ 58138 h 81099"/>
                <a:gd name="connsiteX1032" fmla="*/ 2583487 w 3106725"/>
                <a:gd name="connsiteY1032" fmla="*/ 80713 h 81099"/>
                <a:gd name="connsiteX1033" fmla="*/ 2577774 w 3106725"/>
                <a:gd name="connsiteY1033" fmla="*/ 80713 h 81099"/>
                <a:gd name="connsiteX1034" fmla="*/ 2565963 w 3106725"/>
                <a:gd name="connsiteY1034" fmla="*/ 78808 h 81099"/>
                <a:gd name="connsiteX1035" fmla="*/ 2556438 w 3106725"/>
                <a:gd name="connsiteY1035" fmla="*/ 73760 h 81099"/>
                <a:gd name="connsiteX1036" fmla="*/ 2559487 w 3106725"/>
                <a:gd name="connsiteY1036" fmla="*/ 69092 h 81099"/>
                <a:gd name="connsiteX1037" fmla="*/ 2567486 w 3106725"/>
                <a:gd name="connsiteY1037" fmla="*/ 73664 h 81099"/>
                <a:gd name="connsiteX1038" fmla="*/ 2577011 w 3106725"/>
                <a:gd name="connsiteY1038" fmla="*/ 75284 h 81099"/>
                <a:gd name="connsiteX1039" fmla="*/ 2589585 w 3106725"/>
                <a:gd name="connsiteY1039" fmla="*/ 71283 h 81099"/>
                <a:gd name="connsiteX1040" fmla="*/ 2593584 w 3106725"/>
                <a:gd name="connsiteY1040" fmla="*/ 58901 h 81099"/>
                <a:gd name="connsiteX1041" fmla="*/ 2593584 w 3106725"/>
                <a:gd name="connsiteY1041" fmla="*/ 53186 h 81099"/>
                <a:gd name="connsiteX1042" fmla="*/ 2586155 w 3106725"/>
                <a:gd name="connsiteY1042" fmla="*/ 59662 h 81099"/>
                <a:gd name="connsiteX1043" fmla="*/ 2576060 w 3106725"/>
                <a:gd name="connsiteY1043" fmla="*/ 61853 h 81099"/>
                <a:gd name="connsiteX1044" fmla="*/ 2564533 w 3106725"/>
                <a:gd name="connsiteY1044" fmla="*/ 59091 h 81099"/>
                <a:gd name="connsiteX1045" fmla="*/ 2556343 w 3106725"/>
                <a:gd name="connsiteY1045" fmla="*/ 51280 h 81099"/>
                <a:gd name="connsiteX1046" fmla="*/ 2556343 w 3106725"/>
                <a:gd name="connsiteY1046" fmla="*/ 28611 h 81099"/>
                <a:gd name="connsiteX1047" fmla="*/ 2564437 w 3106725"/>
                <a:gd name="connsiteY1047" fmla="*/ 20896 h 81099"/>
                <a:gd name="connsiteX1048" fmla="*/ 2576060 w 3106725"/>
                <a:gd name="connsiteY1048" fmla="*/ 18134 h 81099"/>
                <a:gd name="connsiteX1049" fmla="*/ 2586441 w 3106725"/>
                <a:gd name="connsiteY1049" fmla="*/ 20515 h 81099"/>
                <a:gd name="connsiteX1050" fmla="*/ 2593870 w 3106725"/>
                <a:gd name="connsiteY1050" fmla="*/ 27182 h 81099"/>
                <a:gd name="connsiteX1051" fmla="*/ 2593870 w 3106725"/>
                <a:gd name="connsiteY1051" fmla="*/ 18514 h 81099"/>
                <a:gd name="connsiteX1052" fmla="*/ 2577297 w 3106725"/>
                <a:gd name="connsiteY1052" fmla="*/ 56614 h 81099"/>
                <a:gd name="connsiteX1053" fmla="*/ 2586155 w 3106725"/>
                <a:gd name="connsiteY1053" fmla="*/ 54519 h 81099"/>
                <a:gd name="connsiteX1054" fmla="*/ 2592252 w 3106725"/>
                <a:gd name="connsiteY1054" fmla="*/ 48613 h 81099"/>
                <a:gd name="connsiteX1055" fmla="*/ 2594443 w 3106725"/>
                <a:gd name="connsiteY1055" fmla="*/ 40041 h 81099"/>
                <a:gd name="connsiteX1056" fmla="*/ 2592252 w 3106725"/>
                <a:gd name="connsiteY1056" fmla="*/ 31469 h 81099"/>
                <a:gd name="connsiteX1057" fmla="*/ 2586155 w 3106725"/>
                <a:gd name="connsiteY1057" fmla="*/ 25658 h 81099"/>
                <a:gd name="connsiteX1058" fmla="*/ 2577297 w 3106725"/>
                <a:gd name="connsiteY1058" fmla="*/ 23563 h 81099"/>
                <a:gd name="connsiteX1059" fmla="*/ 2568535 w 3106725"/>
                <a:gd name="connsiteY1059" fmla="*/ 25658 h 81099"/>
                <a:gd name="connsiteX1060" fmla="*/ 2562438 w 3106725"/>
                <a:gd name="connsiteY1060" fmla="*/ 31469 h 81099"/>
                <a:gd name="connsiteX1061" fmla="*/ 2562438 w 3106725"/>
                <a:gd name="connsiteY1061" fmla="*/ 48613 h 81099"/>
                <a:gd name="connsiteX1062" fmla="*/ 2568535 w 3106725"/>
                <a:gd name="connsiteY1062" fmla="*/ 54519 h 81099"/>
                <a:gd name="connsiteX1063" fmla="*/ 2577297 w 3106725"/>
                <a:gd name="connsiteY1063" fmla="*/ 56614 h 81099"/>
                <a:gd name="connsiteX1064" fmla="*/ 2656641 w 3106725"/>
                <a:gd name="connsiteY1064" fmla="*/ 43089 h 81099"/>
                <a:gd name="connsiteX1065" fmla="*/ 2618541 w 3106725"/>
                <a:gd name="connsiteY1065" fmla="*/ 43089 h 81099"/>
                <a:gd name="connsiteX1066" fmla="*/ 2623969 w 3106725"/>
                <a:gd name="connsiteY1066" fmla="*/ 54424 h 81099"/>
                <a:gd name="connsiteX1067" fmla="*/ 2636352 w 3106725"/>
                <a:gd name="connsiteY1067" fmla="*/ 58710 h 81099"/>
                <a:gd name="connsiteX1068" fmla="*/ 2644067 w 3106725"/>
                <a:gd name="connsiteY1068" fmla="*/ 57186 h 81099"/>
                <a:gd name="connsiteX1069" fmla="*/ 2650162 w 3106725"/>
                <a:gd name="connsiteY1069" fmla="*/ 52804 h 81099"/>
                <a:gd name="connsiteX1070" fmla="*/ 2653592 w 3106725"/>
                <a:gd name="connsiteY1070" fmla="*/ 56805 h 81099"/>
                <a:gd name="connsiteX1071" fmla="*/ 2646067 w 3106725"/>
                <a:gd name="connsiteY1071" fmla="*/ 62234 h 81099"/>
                <a:gd name="connsiteX1072" fmla="*/ 2636542 w 3106725"/>
                <a:gd name="connsiteY1072" fmla="*/ 64139 h 81099"/>
                <a:gd name="connsiteX1073" fmla="*/ 2624255 w 3106725"/>
                <a:gd name="connsiteY1073" fmla="*/ 61187 h 81099"/>
                <a:gd name="connsiteX1074" fmla="*/ 2615874 w 3106725"/>
                <a:gd name="connsiteY1074" fmla="*/ 52995 h 81099"/>
                <a:gd name="connsiteX1075" fmla="*/ 2612920 w 3106725"/>
                <a:gd name="connsiteY1075" fmla="*/ 41184 h 81099"/>
                <a:gd name="connsiteX1076" fmla="*/ 2615778 w 3106725"/>
                <a:gd name="connsiteY1076" fmla="*/ 29373 h 81099"/>
                <a:gd name="connsiteX1077" fmla="*/ 2623590 w 3106725"/>
                <a:gd name="connsiteY1077" fmla="*/ 21181 h 81099"/>
                <a:gd name="connsiteX1078" fmla="*/ 2634924 w 3106725"/>
                <a:gd name="connsiteY1078" fmla="*/ 18229 h 81099"/>
                <a:gd name="connsiteX1079" fmla="*/ 2646163 w 3106725"/>
                <a:gd name="connsiteY1079" fmla="*/ 21181 h 81099"/>
                <a:gd name="connsiteX1080" fmla="*/ 2653974 w 3106725"/>
                <a:gd name="connsiteY1080" fmla="*/ 29278 h 81099"/>
                <a:gd name="connsiteX1081" fmla="*/ 2656736 w 3106725"/>
                <a:gd name="connsiteY1081" fmla="*/ 41184 h 81099"/>
                <a:gd name="connsiteX1082" fmla="*/ 2634924 w 3106725"/>
                <a:gd name="connsiteY1082" fmla="*/ 23468 h 81099"/>
                <a:gd name="connsiteX1083" fmla="*/ 2623969 w 3106725"/>
                <a:gd name="connsiteY1083" fmla="*/ 27659 h 81099"/>
                <a:gd name="connsiteX1084" fmla="*/ 2618922 w 3106725"/>
                <a:gd name="connsiteY1084" fmla="*/ 38517 h 81099"/>
                <a:gd name="connsiteX1085" fmla="*/ 2650925 w 3106725"/>
                <a:gd name="connsiteY1085" fmla="*/ 38517 h 81099"/>
                <a:gd name="connsiteX1086" fmla="*/ 2645877 w 3106725"/>
                <a:gd name="connsiteY1086" fmla="*/ 27659 h 81099"/>
                <a:gd name="connsiteX1087" fmla="*/ 2634924 w 3106725"/>
                <a:gd name="connsiteY1087" fmla="*/ 23468 h 81099"/>
                <a:gd name="connsiteX1088" fmla="*/ 2692074 w 3106725"/>
                <a:gd name="connsiteY1088" fmla="*/ 18229 h 81099"/>
                <a:gd name="connsiteX1089" fmla="*/ 2705599 w 3106725"/>
                <a:gd name="connsiteY1089" fmla="*/ 23182 h 81099"/>
                <a:gd name="connsiteX1090" fmla="*/ 2710552 w 3106725"/>
                <a:gd name="connsiteY1090" fmla="*/ 37564 h 81099"/>
                <a:gd name="connsiteX1091" fmla="*/ 2710552 w 3106725"/>
                <a:gd name="connsiteY1091" fmla="*/ 63663 h 81099"/>
                <a:gd name="connsiteX1092" fmla="*/ 2704552 w 3106725"/>
                <a:gd name="connsiteY1092" fmla="*/ 63663 h 81099"/>
                <a:gd name="connsiteX1093" fmla="*/ 2704552 w 3106725"/>
                <a:gd name="connsiteY1093" fmla="*/ 38136 h 81099"/>
                <a:gd name="connsiteX1094" fmla="*/ 2701027 w 3106725"/>
                <a:gd name="connsiteY1094" fmla="*/ 27468 h 81099"/>
                <a:gd name="connsiteX1095" fmla="*/ 2690930 w 3106725"/>
                <a:gd name="connsiteY1095" fmla="*/ 23753 h 81099"/>
                <a:gd name="connsiteX1096" fmla="*/ 2679405 w 3106725"/>
                <a:gd name="connsiteY1096" fmla="*/ 28039 h 81099"/>
                <a:gd name="connsiteX1097" fmla="*/ 2675214 w 3106725"/>
                <a:gd name="connsiteY1097" fmla="*/ 40041 h 81099"/>
                <a:gd name="connsiteX1098" fmla="*/ 2675214 w 3106725"/>
                <a:gd name="connsiteY1098" fmla="*/ 63663 h 81099"/>
                <a:gd name="connsiteX1099" fmla="*/ 2669119 w 3106725"/>
                <a:gd name="connsiteY1099" fmla="*/ 63663 h 81099"/>
                <a:gd name="connsiteX1100" fmla="*/ 2669119 w 3106725"/>
                <a:gd name="connsiteY1100" fmla="*/ 18610 h 81099"/>
                <a:gd name="connsiteX1101" fmla="*/ 2674928 w 3106725"/>
                <a:gd name="connsiteY1101" fmla="*/ 18610 h 81099"/>
                <a:gd name="connsiteX1102" fmla="*/ 2674928 w 3106725"/>
                <a:gd name="connsiteY1102" fmla="*/ 26896 h 81099"/>
                <a:gd name="connsiteX1103" fmla="*/ 2681786 w 3106725"/>
                <a:gd name="connsiteY1103" fmla="*/ 20515 h 81099"/>
                <a:gd name="connsiteX1104" fmla="*/ 2692074 w 3106725"/>
                <a:gd name="connsiteY1104" fmla="*/ 18229 h 81099"/>
                <a:gd name="connsiteX1105" fmla="*/ 2745984 w 3106725"/>
                <a:gd name="connsiteY1105" fmla="*/ 64139 h 81099"/>
                <a:gd name="connsiteX1106" fmla="*/ 2734078 w 3106725"/>
                <a:gd name="connsiteY1106" fmla="*/ 61187 h 81099"/>
                <a:gd name="connsiteX1107" fmla="*/ 2725793 w 3106725"/>
                <a:gd name="connsiteY1107" fmla="*/ 52995 h 81099"/>
                <a:gd name="connsiteX1108" fmla="*/ 2722744 w 3106725"/>
                <a:gd name="connsiteY1108" fmla="*/ 41184 h 81099"/>
                <a:gd name="connsiteX1109" fmla="*/ 2725793 w 3106725"/>
                <a:gd name="connsiteY1109" fmla="*/ 29373 h 81099"/>
                <a:gd name="connsiteX1110" fmla="*/ 2734078 w 3106725"/>
                <a:gd name="connsiteY1110" fmla="*/ 21181 h 81099"/>
                <a:gd name="connsiteX1111" fmla="*/ 2745984 w 3106725"/>
                <a:gd name="connsiteY1111" fmla="*/ 18229 h 81099"/>
                <a:gd name="connsiteX1112" fmla="*/ 2756463 w 3106725"/>
                <a:gd name="connsiteY1112" fmla="*/ 20515 h 81099"/>
                <a:gd name="connsiteX1113" fmla="*/ 2763702 w 3106725"/>
                <a:gd name="connsiteY1113" fmla="*/ 27182 h 81099"/>
                <a:gd name="connsiteX1114" fmla="*/ 2759130 w 3106725"/>
                <a:gd name="connsiteY1114" fmla="*/ 30230 h 81099"/>
                <a:gd name="connsiteX1115" fmla="*/ 2753510 w 3106725"/>
                <a:gd name="connsiteY1115" fmla="*/ 25277 h 81099"/>
                <a:gd name="connsiteX1116" fmla="*/ 2745984 w 3106725"/>
                <a:gd name="connsiteY1116" fmla="*/ 23563 h 81099"/>
                <a:gd name="connsiteX1117" fmla="*/ 2737222 w 3106725"/>
                <a:gd name="connsiteY1117" fmla="*/ 25754 h 81099"/>
                <a:gd name="connsiteX1118" fmla="*/ 2731125 w 3106725"/>
                <a:gd name="connsiteY1118" fmla="*/ 31945 h 81099"/>
                <a:gd name="connsiteX1119" fmla="*/ 2728934 w 3106725"/>
                <a:gd name="connsiteY1119" fmla="*/ 41470 h 81099"/>
                <a:gd name="connsiteX1120" fmla="*/ 2731125 w 3106725"/>
                <a:gd name="connsiteY1120" fmla="*/ 50995 h 81099"/>
                <a:gd name="connsiteX1121" fmla="*/ 2737222 w 3106725"/>
                <a:gd name="connsiteY1121" fmla="*/ 57186 h 81099"/>
                <a:gd name="connsiteX1122" fmla="*/ 2745984 w 3106725"/>
                <a:gd name="connsiteY1122" fmla="*/ 59377 h 81099"/>
                <a:gd name="connsiteX1123" fmla="*/ 2753510 w 3106725"/>
                <a:gd name="connsiteY1123" fmla="*/ 57757 h 81099"/>
                <a:gd name="connsiteX1124" fmla="*/ 2759130 w 3106725"/>
                <a:gd name="connsiteY1124" fmla="*/ 52804 h 81099"/>
                <a:gd name="connsiteX1125" fmla="*/ 2763702 w 3106725"/>
                <a:gd name="connsiteY1125" fmla="*/ 55853 h 81099"/>
                <a:gd name="connsiteX1126" fmla="*/ 2756368 w 3106725"/>
                <a:gd name="connsiteY1126" fmla="*/ 62520 h 81099"/>
                <a:gd name="connsiteX1127" fmla="*/ 2745984 w 3106725"/>
                <a:gd name="connsiteY1127" fmla="*/ 64806 h 81099"/>
                <a:gd name="connsiteX1128" fmla="*/ 2778657 w 3106725"/>
                <a:gd name="connsiteY1128" fmla="*/ 8799 h 81099"/>
                <a:gd name="connsiteX1129" fmla="*/ 2775513 w 3106725"/>
                <a:gd name="connsiteY1129" fmla="*/ 7465 h 81099"/>
                <a:gd name="connsiteX1130" fmla="*/ 2775799 w 3106725"/>
                <a:gd name="connsiteY1130" fmla="*/ 1274 h 81099"/>
                <a:gd name="connsiteX1131" fmla="*/ 2781799 w 3106725"/>
                <a:gd name="connsiteY1131" fmla="*/ 1370 h 81099"/>
                <a:gd name="connsiteX1132" fmla="*/ 2783133 w 3106725"/>
                <a:gd name="connsiteY1132" fmla="*/ 4322 h 81099"/>
                <a:gd name="connsiteX1133" fmla="*/ 2778657 w 3106725"/>
                <a:gd name="connsiteY1133" fmla="*/ 8799 h 81099"/>
                <a:gd name="connsiteX1134" fmla="*/ 2775608 w 3106725"/>
                <a:gd name="connsiteY1134" fmla="*/ 18324 h 81099"/>
                <a:gd name="connsiteX1135" fmla="*/ 2781703 w 3106725"/>
                <a:gd name="connsiteY1135" fmla="*/ 18324 h 81099"/>
                <a:gd name="connsiteX1136" fmla="*/ 2781703 w 3106725"/>
                <a:gd name="connsiteY1136" fmla="*/ 63377 h 81099"/>
                <a:gd name="connsiteX1137" fmla="*/ 2775608 w 3106725"/>
                <a:gd name="connsiteY1137" fmla="*/ 63377 h 81099"/>
                <a:gd name="connsiteX1138" fmla="*/ 2837902 w 3106725"/>
                <a:gd name="connsiteY1138" fmla="*/ 42803 h 81099"/>
                <a:gd name="connsiteX1139" fmla="*/ 2799802 w 3106725"/>
                <a:gd name="connsiteY1139" fmla="*/ 42803 h 81099"/>
                <a:gd name="connsiteX1140" fmla="*/ 2805230 w 3106725"/>
                <a:gd name="connsiteY1140" fmla="*/ 54138 h 81099"/>
                <a:gd name="connsiteX1141" fmla="*/ 2817517 w 3106725"/>
                <a:gd name="connsiteY1141" fmla="*/ 58424 h 81099"/>
                <a:gd name="connsiteX1142" fmla="*/ 2825233 w 3106725"/>
                <a:gd name="connsiteY1142" fmla="*/ 56900 h 81099"/>
                <a:gd name="connsiteX1143" fmla="*/ 2831328 w 3106725"/>
                <a:gd name="connsiteY1143" fmla="*/ 52519 h 81099"/>
                <a:gd name="connsiteX1144" fmla="*/ 2834758 w 3106725"/>
                <a:gd name="connsiteY1144" fmla="*/ 56519 h 81099"/>
                <a:gd name="connsiteX1145" fmla="*/ 2827233 w 3106725"/>
                <a:gd name="connsiteY1145" fmla="*/ 61948 h 81099"/>
                <a:gd name="connsiteX1146" fmla="*/ 2817708 w 3106725"/>
                <a:gd name="connsiteY1146" fmla="*/ 63854 h 81099"/>
                <a:gd name="connsiteX1147" fmla="*/ 2805325 w 3106725"/>
                <a:gd name="connsiteY1147" fmla="*/ 60901 h 81099"/>
                <a:gd name="connsiteX1148" fmla="*/ 2797039 w 3106725"/>
                <a:gd name="connsiteY1148" fmla="*/ 52709 h 81099"/>
                <a:gd name="connsiteX1149" fmla="*/ 2793991 w 3106725"/>
                <a:gd name="connsiteY1149" fmla="*/ 40898 h 81099"/>
                <a:gd name="connsiteX1150" fmla="*/ 2796849 w 3106725"/>
                <a:gd name="connsiteY1150" fmla="*/ 29087 h 81099"/>
                <a:gd name="connsiteX1151" fmla="*/ 2804755 w 3106725"/>
                <a:gd name="connsiteY1151" fmla="*/ 20896 h 81099"/>
                <a:gd name="connsiteX1152" fmla="*/ 2815994 w 3106725"/>
                <a:gd name="connsiteY1152" fmla="*/ 17943 h 81099"/>
                <a:gd name="connsiteX1153" fmla="*/ 2827233 w 3106725"/>
                <a:gd name="connsiteY1153" fmla="*/ 20896 h 81099"/>
                <a:gd name="connsiteX1154" fmla="*/ 2835044 w 3106725"/>
                <a:gd name="connsiteY1154" fmla="*/ 28992 h 81099"/>
                <a:gd name="connsiteX1155" fmla="*/ 2837902 w 3106725"/>
                <a:gd name="connsiteY1155" fmla="*/ 40898 h 81099"/>
                <a:gd name="connsiteX1156" fmla="*/ 2816089 w 3106725"/>
                <a:gd name="connsiteY1156" fmla="*/ 23182 h 81099"/>
                <a:gd name="connsiteX1157" fmla="*/ 2805230 w 3106725"/>
                <a:gd name="connsiteY1157" fmla="*/ 27373 h 81099"/>
                <a:gd name="connsiteX1158" fmla="*/ 2800181 w 3106725"/>
                <a:gd name="connsiteY1158" fmla="*/ 38231 h 81099"/>
                <a:gd name="connsiteX1159" fmla="*/ 2832186 w 3106725"/>
                <a:gd name="connsiteY1159" fmla="*/ 38231 h 81099"/>
                <a:gd name="connsiteX1160" fmla="*/ 2827138 w 3106725"/>
                <a:gd name="connsiteY1160" fmla="*/ 27373 h 81099"/>
                <a:gd name="connsiteX1161" fmla="*/ 2816089 w 3106725"/>
                <a:gd name="connsiteY1161" fmla="*/ 23182 h 81099"/>
                <a:gd name="connsiteX1162" fmla="*/ 2862475 w 3106725"/>
                <a:gd name="connsiteY1162" fmla="*/ 63854 h 81099"/>
                <a:gd name="connsiteX1163" fmla="*/ 2851999 w 3106725"/>
                <a:gd name="connsiteY1163" fmla="*/ 62234 h 81099"/>
                <a:gd name="connsiteX1164" fmla="*/ 2844188 w 3106725"/>
                <a:gd name="connsiteY1164" fmla="*/ 58234 h 81099"/>
                <a:gd name="connsiteX1165" fmla="*/ 2846950 w 3106725"/>
                <a:gd name="connsiteY1165" fmla="*/ 53471 h 81099"/>
                <a:gd name="connsiteX1166" fmla="*/ 2853999 w 3106725"/>
                <a:gd name="connsiteY1166" fmla="*/ 57091 h 81099"/>
                <a:gd name="connsiteX1167" fmla="*/ 2862952 w 3106725"/>
                <a:gd name="connsiteY1167" fmla="*/ 58520 h 81099"/>
                <a:gd name="connsiteX1168" fmla="*/ 2872477 w 3106725"/>
                <a:gd name="connsiteY1168" fmla="*/ 56614 h 81099"/>
                <a:gd name="connsiteX1169" fmla="*/ 2875430 w 3106725"/>
                <a:gd name="connsiteY1169" fmla="*/ 51185 h 81099"/>
                <a:gd name="connsiteX1170" fmla="*/ 2873812 w 3106725"/>
                <a:gd name="connsiteY1170" fmla="*/ 47280 h 81099"/>
                <a:gd name="connsiteX1171" fmla="*/ 2869619 w 3106725"/>
                <a:gd name="connsiteY1171" fmla="*/ 45089 h 81099"/>
                <a:gd name="connsiteX1172" fmla="*/ 2863047 w 3106725"/>
                <a:gd name="connsiteY1172" fmla="*/ 43661 h 81099"/>
                <a:gd name="connsiteX1173" fmla="*/ 2854189 w 3106725"/>
                <a:gd name="connsiteY1173" fmla="*/ 41565 h 81099"/>
                <a:gd name="connsiteX1174" fmla="*/ 2848569 w 3106725"/>
                <a:gd name="connsiteY1174" fmla="*/ 37946 h 81099"/>
                <a:gd name="connsiteX1175" fmla="*/ 2846188 w 3106725"/>
                <a:gd name="connsiteY1175" fmla="*/ 30802 h 81099"/>
                <a:gd name="connsiteX1176" fmla="*/ 2850855 w 3106725"/>
                <a:gd name="connsiteY1176" fmla="*/ 21277 h 81099"/>
                <a:gd name="connsiteX1177" fmla="*/ 2864001 w 3106725"/>
                <a:gd name="connsiteY1177" fmla="*/ 17657 h 81099"/>
                <a:gd name="connsiteX1178" fmla="*/ 2872763 w 3106725"/>
                <a:gd name="connsiteY1178" fmla="*/ 18896 h 81099"/>
                <a:gd name="connsiteX1179" fmla="*/ 2879907 w 3106725"/>
                <a:gd name="connsiteY1179" fmla="*/ 21944 h 81099"/>
                <a:gd name="connsiteX1180" fmla="*/ 2877335 w 3106725"/>
                <a:gd name="connsiteY1180" fmla="*/ 26801 h 81099"/>
                <a:gd name="connsiteX1181" fmla="*/ 2864001 w 3106725"/>
                <a:gd name="connsiteY1181" fmla="*/ 22896 h 81099"/>
                <a:gd name="connsiteX1182" fmla="*/ 2855236 w 3106725"/>
                <a:gd name="connsiteY1182" fmla="*/ 24992 h 81099"/>
                <a:gd name="connsiteX1183" fmla="*/ 2852285 w 3106725"/>
                <a:gd name="connsiteY1183" fmla="*/ 30421 h 81099"/>
                <a:gd name="connsiteX1184" fmla="*/ 2853903 w 3106725"/>
                <a:gd name="connsiteY1184" fmla="*/ 34517 h 81099"/>
                <a:gd name="connsiteX1185" fmla="*/ 2858094 w 3106725"/>
                <a:gd name="connsiteY1185" fmla="*/ 36803 h 81099"/>
                <a:gd name="connsiteX1186" fmla="*/ 2864952 w 3106725"/>
                <a:gd name="connsiteY1186" fmla="*/ 38231 h 81099"/>
                <a:gd name="connsiteX1187" fmla="*/ 2873621 w 3106725"/>
                <a:gd name="connsiteY1187" fmla="*/ 40327 h 81099"/>
                <a:gd name="connsiteX1188" fmla="*/ 2879144 w 3106725"/>
                <a:gd name="connsiteY1188" fmla="*/ 43851 h 81099"/>
                <a:gd name="connsiteX1189" fmla="*/ 2881525 w 3106725"/>
                <a:gd name="connsiteY1189" fmla="*/ 50709 h 81099"/>
                <a:gd name="connsiteX1190" fmla="*/ 2876572 w 3106725"/>
                <a:gd name="connsiteY1190" fmla="*/ 60234 h 81099"/>
                <a:gd name="connsiteX1191" fmla="*/ 2862856 w 3106725"/>
                <a:gd name="connsiteY1191" fmla="*/ 63758 h 81099"/>
                <a:gd name="connsiteX1192" fmla="*/ 2954107 w 3106725"/>
                <a:gd name="connsiteY1192" fmla="*/ 42803 h 81099"/>
                <a:gd name="connsiteX1193" fmla="*/ 2916007 w 3106725"/>
                <a:gd name="connsiteY1193" fmla="*/ 42803 h 81099"/>
                <a:gd name="connsiteX1194" fmla="*/ 2921341 w 3106725"/>
                <a:gd name="connsiteY1194" fmla="*/ 54138 h 81099"/>
                <a:gd name="connsiteX1195" fmla="*/ 2933722 w 3106725"/>
                <a:gd name="connsiteY1195" fmla="*/ 58424 h 81099"/>
                <a:gd name="connsiteX1196" fmla="*/ 2941438 w 3106725"/>
                <a:gd name="connsiteY1196" fmla="*/ 56900 h 81099"/>
                <a:gd name="connsiteX1197" fmla="*/ 2947535 w 3106725"/>
                <a:gd name="connsiteY1197" fmla="*/ 52519 h 81099"/>
                <a:gd name="connsiteX1198" fmla="*/ 2950963 w 3106725"/>
                <a:gd name="connsiteY1198" fmla="*/ 56519 h 81099"/>
                <a:gd name="connsiteX1199" fmla="*/ 2943438 w 3106725"/>
                <a:gd name="connsiteY1199" fmla="*/ 61948 h 81099"/>
                <a:gd name="connsiteX1200" fmla="*/ 2933913 w 3106725"/>
                <a:gd name="connsiteY1200" fmla="*/ 63854 h 81099"/>
                <a:gd name="connsiteX1201" fmla="*/ 2921625 w 3106725"/>
                <a:gd name="connsiteY1201" fmla="*/ 60901 h 81099"/>
                <a:gd name="connsiteX1202" fmla="*/ 2913244 w 3106725"/>
                <a:gd name="connsiteY1202" fmla="*/ 52709 h 81099"/>
                <a:gd name="connsiteX1203" fmla="*/ 2910291 w 3106725"/>
                <a:gd name="connsiteY1203" fmla="*/ 40898 h 81099"/>
                <a:gd name="connsiteX1204" fmla="*/ 2913149 w 3106725"/>
                <a:gd name="connsiteY1204" fmla="*/ 29087 h 81099"/>
                <a:gd name="connsiteX1205" fmla="*/ 2921055 w 3106725"/>
                <a:gd name="connsiteY1205" fmla="*/ 20896 h 81099"/>
                <a:gd name="connsiteX1206" fmla="*/ 2943533 w 3106725"/>
                <a:gd name="connsiteY1206" fmla="*/ 20896 h 81099"/>
                <a:gd name="connsiteX1207" fmla="*/ 2951344 w 3106725"/>
                <a:gd name="connsiteY1207" fmla="*/ 28992 h 81099"/>
                <a:gd name="connsiteX1208" fmla="*/ 2954107 w 3106725"/>
                <a:gd name="connsiteY1208" fmla="*/ 40898 h 81099"/>
                <a:gd name="connsiteX1209" fmla="*/ 2932294 w 3106725"/>
                <a:gd name="connsiteY1209" fmla="*/ 23182 h 81099"/>
                <a:gd name="connsiteX1210" fmla="*/ 2921341 w 3106725"/>
                <a:gd name="connsiteY1210" fmla="*/ 27373 h 81099"/>
                <a:gd name="connsiteX1211" fmla="*/ 2916388 w 3106725"/>
                <a:gd name="connsiteY1211" fmla="*/ 38231 h 81099"/>
                <a:gd name="connsiteX1212" fmla="*/ 2948295 w 3106725"/>
                <a:gd name="connsiteY1212" fmla="*/ 38231 h 81099"/>
                <a:gd name="connsiteX1213" fmla="*/ 2943342 w 3106725"/>
                <a:gd name="connsiteY1213" fmla="*/ 27373 h 81099"/>
                <a:gd name="connsiteX1214" fmla="*/ 2932294 w 3106725"/>
                <a:gd name="connsiteY1214" fmla="*/ 23182 h 81099"/>
                <a:gd name="connsiteX1215" fmla="*/ 2981063 w 3106725"/>
                <a:gd name="connsiteY1215" fmla="*/ 17943 h 81099"/>
                <a:gd name="connsiteX1216" fmla="*/ 2994588 w 3106725"/>
                <a:gd name="connsiteY1216" fmla="*/ 22420 h 81099"/>
                <a:gd name="connsiteX1217" fmla="*/ 2999350 w 3106725"/>
                <a:gd name="connsiteY1217" fmla="*/ 35469 h 81099"/>
                <a:gd name="connsiteX1218" fmla="*/ 2999350 w 3106725"/>
                <a:gd name="connsiteY1218" fmla="*/ 63377 h 81099"/>
                <a:gd name="connsiteX1219" fmla="*/ 2993444 w 3106725"/>
                <a:gd name="connsiteY1219" fmla="*/ 63377 h 81099"/>
                <a:gd name="connsiteX1220" fmla="*/ 2993444 w 3106725"/>
                <a:gd name="connsiteY1220" fmla="*/ 56424 h 81099"/>
                <a:gd name="connsiteX1221" fmla="*/ 2987444 w 3106725"/>
                <a:gd name="connsiteY1221" fmla="*/ 61853 h 81099"/>
                <a:gd name="connsiteX1222" fmla="*/ 2977919 w 3106725"/>
                <a:gd name="connsiteY1222" fmla="*/ 63854 h 81099"/>
                <a:gd name="connsiteX1223" fmla="*/ 2965918 w 3106725"/>
                <a:gd name="connsiteY1223" fmla="*/ 60234 h 81099"/>
                <a:gd name="connsiteX1224" fmla="*/ 2961441 w 3106725"/>
                <a:gd name="connsiteY1224" fmla="*/ 50709 h 81099"/>
                <a:gd name="connsiteX1225" fmla="*/ 2965536 w 3106725"/>
                <a:gd name="connsiteY1225" fmla="*/ 41184 h 81099"/>
                <a:gd name="connsiteX1226" fmla="*/ 2978775 w 3106725"/>
                <a:gd name="connsiteY1226" fmla="*/ 37660 h 81099"/>
                <a:gd name="connsiteX1227" fmla="*/ 2993158 w 3106725"/>
                <a:gd name="connsiteY1227" fmla="*/ 37660 h 81099"/>
                <a:gd name="connsiteX1228" fmla="*/ 2993158 w 3106725"/>
                <a:gd name="connsiteY1228" fmla="*/ 35564 h 81099"/>
                <a:gd name="connsiteX1229" fmla="*/ 2989921 w 3106725"/>
                <a:gd name="connsiteY1229" fmla="*/ 26706 h 81099"/>
                <a:gd name="connsiteX1230" fmla="*/ 2980396 w 3106725"/>
                <a:gd name="connsiteY1230" fmla="*/ 23658 h 81099"/>
                <a:gd name="connsiteX1231" fmla="*/ 2972108 w 3106725"/>
                <a:gd name="connsiteY1231" fmla="*/ 25087 h 81099"/>
                <a:gd name="connsiteX1232" fmla="*/ 2965345 w 3106725"/>
                <a:gd name="connsiteY1232" fmla="*/ 28992 h 81099"/>
                <a:gd name="connsiteX1233" fmla="*/ 2962583 w 3106725"/>
                <a:gd name="connsiteY1233" fmla="*/ 24420 h 81099"/>
                <a:gd name="connsiteX1234" fmla="*/ 2970871 w 3106725"/>
                <a:gd name="connsiteY1234" fmla="*/ 19943 h 81099"/>
                <a:gd name="connsiteX1235" fmla="*/ 2980968 w 3106725"/>
                <a:gd name="connsiteY1235" fmla="*/ 18324 h 81099"/>
                <a:gd name="connsiteX1236" fmla="*/ 2978870 w 3106725"/>
                <a:gd name="connsiteY1236" fmla="*/ 59091 h 81099"/>
                <a:gd name="connsiteX1237" fmla="*/ 2987730 w 3106725"/>
                <a:gd name="connsiteY1237" fmla="*/ 56710 h 81099"/>
                <a:gd name="connsiteX1238" fmla="*/ 2993253 w 3106725"/>
                <a:gd name="connsiteY1238" fmla="*/ 49852 h 81099"/>
                <a:gd name="connsiteX1239" fmla="*/ 2993253 w 3106725"/>
                <a:gd name="connsiteY1239" fmla="*/ 42518 h 81099"/>
                <a:gd name="connsiteX1240" fmla="*/ 2979061 w 3106725"/>
                <a:gd name="connsiteY1240" fmla="*/ 42518 h 81099"/>
                <a:gd name="connsiteX1241" fmla="*/ 2967536 w 3106725"/>
                <a:gd name="connsiteY1241" fmla="*/ 50519 h 81099"/>
                <a:gd name="connsiteX1242" fmla="*/ 2970489 w 3106725"/>
                <a:gd name="connsiteY1242" fmla="*/ 56805 h 81099"/>
                <a:gd name="connsiteX1243" fmla="*/ 2978870 w 3106725"/>
                <a:gd name="connsiteY1243" fmla="*/ 59091 h 81099"/>
                <a:gd name="connsiteX1244" fmla="*/ 3034688 w 3106725"/>
                <a:gd name="connsiteY1244" fmla="*/ 63854 h 81099"/>
                <a:gd name="connsiteX1245" fmla="*/ 3022782 w 3106725"/>
                <a:gd name="connsiteY1245" fmla="*/ 60901 h 81099"/>
                <a:gd name="connsiteX1246" fmla="*/ 3014494 w 3106725"/>
                <a:gd name="connsiteY1246" fmla="*/ 52709 h 81099"/>
                <a:gd name="connsiteX1247" fmla="*/ 3011447 w 3106725"/>
                <a:gd name="connsiteY1247" fmla="*/ 40898 h 81099"/>
                <a:gd name="connsiteX1248" fmla="*/ 3014494 w 3106725"/>
                <a:gd name="connsiteY1248" fmla="*/ 29087 h 81099"/>
                <a:gd name="connsiteX1249" fmla="*/ 3022782 w 3106725"/>
                <a:gd name="connsiteY1249" fmla="*/ 20896 h 81099"/>
                <a:gd name="connsiteX1250" fmla="*/ 3034688 w 3106725"/>
                <a:gd name="connsiteY1250" fmla="*/ 17943 h 81099"/>
                <a:gd name="connsiteX1251" fmla="*/ 3045166 w 3106725"/>
                <a:gd name="connsiteY1251" fmla="*/ 20229 h 81099"/>
                <a:gd name="connsiteX1252" fmla="*/ 3052405 w 3106725"/>
                <a:gd name="connsiteY1252" fmla="*/ 26896 h 81099"/>
                <a:gd name="connsiteX1253" fmla="*/ 3047831 w 3106725"/>
                <a:gd name="connsiteY1253" fmla="*/ 29945 h 81099"/>
                <a:gd name="connsiteX1254" fmla="*/ 3042213 w 3106725"/>
                <a:gd name="connsiteY1254" fmla="*/ 24992 h 81099"/>
                <a:gd name="connsiteX1255" fmla="*/ 3034688 w 3106725"/>
                <a:gd name="connsiteY1255" fmla="*/ 23277 h 81099"/>
                <a:gd name="connsiteX1256" fmla="*/ 3025926 w 3106725"/>
                <a:gd name="connsiteY1256" fmla="*/ 25468 h 81099"/>
                <a:gd name="connsiteX1257" fmla="*/ 3019828 w 3106725"/>
                <a:gd name="connsiteY1257" fmla="*/ 31659 h 81099"/>
                <a:gd name="connsiteX1258" fmla="*/ 3017638 w 3106725"/>
                <a:gd name="connsiteY1258" fmla="*/ 41184 h 81099"/>
                <a:gd name="connsiteX1259" fmla="*/ 3019828 w 3106725"/>
                <a:gd name="connsiteY1259" fmla="*/ 50709 h 81099"/>
                <a:gd name="connsiteX1260" fmla="*/ 3025926 w 3106725"/>
                <a:gd name="connsiteY1260" fmla="*/ 56900 h 81099"/>
                <a:gd name="connsiteX1261" fmla="*/ 3034688 w 3106725"/>
                <a:gd name="connsiteY1261" fmla="*/ 59091 h 81099"/>
                <a:gd name="connsiteX1262" fmla="*/ 3042213 w 3106725"/>
                <a:gd name="connsiteY1262" fmla="*/ 57472 h 81099"/>
                <a:gd name="connsiteX1263" fmla="*/ 3047831 w 3106725"/>
                <a:gd name="connsiteY1263" fmla="*/ 52519 h 81099"/>
                <a:gd name="connsiteX1264" fmla="*/ 3052405 w 3106725"/>
                <a:gd name="connsiteY1264" fmla="*/ 55567 h 81099"/>
                <a:gd name="connsiteX1265" fmla="*/ 3045071 w 3106725"/>
                <a:gd name="connsiteY1265" fmla="*/ 62234 h 81099"/>
                <a:gd name="connsiteX1266" fmla="*/ 3034688 w 3106725"/>
                <a:gd name="connsiteY1266" fmla="*/ 64520 h 81099"/>
                <a:gd name="connsiteX1267" fmla="*/ 3086599 w 3106725"/>
                <a:gd name="connsiteY1267" fmla="*/ 17943 h 81099"/>
                <a:gd name="connsiteX1268" fmla="*/ 3100126 w 3106725"/>
                <a:gd name="connsiteY1268" fmla="*/ 22896 h 81099"/>
                <a:gd name="connsiteX1269" fmla="*/ 3105076 w 3106725"/>
                <a:gd name="connsiteY1269" fmla="*/ 37279 h 81099"/>
                <a:gd name="connsiteX1270" fmla="*/ 3105076 w 3106725"/>
                <a:gd name="connsiteY1270" fmla="*/ 63377 h 81099"/>
                <a:gd name="connsiteX1271" fmla="*/ 3098982 w 3106725"/>
                <a:gd name="connsiteY1271" fmla="*/ 63377 h 81099"/>
                <a:gd name="connsiteX1272" fmla="*/ 3098982 w 3106725"/>
                <a:gd name="connsiteY1272" fmla="*/ 37850 h 81099"/>
                <a:gd name="connsiteX1273" fmla="*/ 3095456 w 3106725"/>
                <a:gd name="connsiteY1273" fmla="*/ 27182 h 81099"/>
                <a:gd name="connsiteX1274" fmla="*/ 3085931 w 3106725"/>
                <a:gd name="connsiteY1274" fmla="*/ 23468 h 81099"/>
                <a:gd name="connsiteX1275" fmla="*/ 3074406 w 3106725"/>
                <a:gd name="connsiteY1275" fmla="*/ 27754 h 81099"/>
                <a:gd name="connsiteX1276" fmla="*/ 3070120 w 3106725"/>
                <a:gd name="connsiteY1276" fmla="*/ 39755 h 81099"/>
                <a:gd name="connsiteX1277" fmla="*/ 3070120 w 3106725"/>
                <a:gd name="connsiteY1277" fmla="*/ 63377 h 81099"/>
                <a:gd name="connsiteX1278" fmla="*/ 3063263 w 3106725"/>
                <a:gd name="connsiteY1278" fmla="*/ 63377 h 81099"/>
                <a:gd name="connsiteX1279" fmla="*/ 3063263 w 3106725"/>
                <a:gd name="connsiteY1279" fmla="*/ -154 h 81099"/>
                <a:gd name="connsiteX1280" fmla="*/ 3069262 w 3106725"/>
                <a:gd name="connsiteY1280" fmla="*/ -154 h 81099"/>
                <a:gd name="connsiteX1281" fmla="*/ 3069262 w 3106725"/>
                <a:gd name="connsiteY1281" fmla="*/ 26039 h 81099"/>
                <a:gd name="connsiteX1282" fmla="*/ 3076122 w 3106725"/>
                <a:gd name="connsiteY1282" fmla="*/ 19943 h 81099"/>
                <a:gd name="connsiteX1283" fmla="*/ 3086217 w 3106725"/>
                <a:gd name="connsiteY1283" fmla="*/ 17753 h 8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Lst>
              <a:rect l="l" t="t" r="r" b="b"/>
              <a:pathLst>
                <a:path w="3106725" h="81099">
                  <a:moveTo>
                    <a:pt x="29169" y="60901"/>
                  </a:moveTo>
                  <a:cubicBezTo>
                    <a:pt x="27930" y="61958"/>
                    <a:pt x="26503" y="62739"/>
                    <a:pt x="24978" y="63187"/>
                  </a:cubicBezTo>
                  <a:cubicBezTo>
                    <a:pt x="23263" y="63758"/>
                    <a:pt x="21549" y="64044"/>
                    <a:pt x="19739" y="64044"/>
                  </a:cubicBezTo>
                  <a:cubicBezTo>
                    <a:pt x="13167" y="64825"/>
                    <a:pt x="7262" y="60158"/>
                    <a:pt x="6499" y="53624"/>
                  </a:cubicBezTo>
                  <a:cubicBezTo>
                    <a:pt x="6404" y="52719"/>
                    <a:pt x="6404" y="51804"/>
                    <a:pt x="6499" y="50899"/>
                  </a:cubicBezTo>
                  <a:lnTo>
                    <a:pt x="6499" y="23658"/>
                  </a:lnTo>
                  <a:lnTo>
                    <a:pt x="-1597" y="23658"/>
                  </a:lnTo>
                  <a:lnTo>
                    <a:pt x="-1597" y="18514"/>
                  </a:lnTo>
                  <a:lnTo>
                    <a:pt x="6499" y="18514"/>
                  </a:lnTo>
                  <a:lnTo>
                    <a:pt x="6499" y="8989"/>
                  </a:lnTo>
                  <a:lnTo>
                    <a:pt x="12595" y="8989"/>
                  </a:lnTo>
                  <a:lnTo>
                    <a:pt x="12595" y="18514"/>
                  </a:lnTo>
                  <a:lnTo>
                    <a:pt x="26312" y="18514"/>
                  </a:lnTo>
                  <a:lnTo>
                    <a:pt x="26312" y="23658"/>
                  </a:lnTo>
                  <a:lnTo>
                    <a:pt x="12595" y="23658"/>
                  </a:lnTo>
                  <a:lnTo>
                    <a:pt x="12595" y="50614"/>
                  </a:lnTo>
                  <a:cubicBezTo>
                    <a:pt x="12405" y="52824"/>
                    <a:pt x="13167" y="55014"/>
                    <a:pt x="14596" y="56710"/>
                  </a:cubicBezTo>
                  <a:cubicBezTo>
                    <a:pt x="16120" y="58205"/>
                    <a:pt x="18216" y="58967"/>
                    <a:pt x="20407" y="58805"/>
                  </a:cubicBezTo>
                  <a:cubicBezTo>
                    <a:pt x="21645" y="58805"/>
                    <a:pt x="22883" y="58615"/>
                    <a:pt x="24026" y="58234"/>
                  </a:cubicBezTo>
                  <a:cubicBezTo>
                    <a:pt x="25169" y="57872"/>
                    <a:pt x="26217" y="57291"/>
                    <a:pt x="27074" y="56519"/>
                  </a:cubicBezTo>
                  <a:close/>
                  <a:moveTo>
                    <a:pt x="57076" y="64044"/>
                  </a:moveTo>
                  <a:cubicBezTo>
                    <a:pt x="52981" y="64130"/>
                    <a:pt x="48886" y="63111"/>
                    <a:pt x="45362" y="61091"/>
                  </a:cubicBezTo>
                  <a:cubicBezTo>
                    <a:pt x="41933" y="59177"/>
                    <a:pt x="38980" y="56348"/>
                    <a:pt x="37075" y="52900"/>
                  </a:cubicBezTo>
                  <a:cubicBezTo>
                    <a:pt x="35074" y="49290"/>
                    <a:pt x="34027" y="45213"/>
                    <a:pt x="34122" y="41089"/>
                  </a:cubicBezTo>
                  <a:cubicBezTo>
                    <a:pt x="34027" y="36955"/>
                    <a:pt x="35074" y="32878"/>
                    <a:pt x="37075" y="29278"/>
                  </a:cubicBezTo>
                  <a:cubicBezTo>
                    <a:pt x="38980" y="25811"/>
                    <a:pt x="41838" y="22972"/>
                    <a:pt x="45362" y="21086"/>
                  </a:cubicBezTo>
                  <a:cubicBezTo>
                    <a:pt x="52696" y="17162"/>
                    <a:pt x="61460" y="17162"/>
                    <a:pt x="68794" y="21086"/>
                  </a:cubicBezTo>
                  <a:cubicBezTo>
                    <a:pt x="72222" y="22972"/>
                    <a:pt x="75080" y="25820"/>
                    <a:pt x="76984" y="29278"/>
                  </a:cubicBezTo>
                  <a:cubicBezTo>
                    <a:pt x="78984" y="32878"/>
                    <a:pt x="80033" y="36955"/>
                    <a:pt x="79938" y="41089"/>
                  </a:cubicBezTo>
                  <a:cubicBezTo>
                    <a:pt x="80033" y="45213"/>
                    <a:pt x="78984" y="49290"/>
                    <a:pt x="76984" y="52900"/>
                  </a:cubicBezTo>
                  <a:cubicBezTo>
                    <a:pt x="75080" y="56338"/>
                    <a:pt x="72222" y="59177"/>
                    <a:pt x="68794" y="61091"/>
                  </a:cubicBezTo>
                  <a:cubicBezTo>
                    <a:pt x="65269" y="63111"/>
                    <a:pt x="61174" y="64130"/>
                    <a:pt x="57076" y="64044"/>
                  </a:cubicBezTo>
                  <a:close/>
                  <a:moveTo>
                    <a:pt x="57076" y="58615"/>
                  </a:moveTo>
                  <a:cubicBezTo>
                    <a:pt x="60125" y="58700"/>
                    <a:pt x="63078" y="57948"/>
                    <a:pt x="65650" y="56424"/>
                  </a:cubicBezTo>
                  <a:cubicBezTo>
                    <a:pt x="68222" y="54986"/>
                    <a:pt x="70317" y="52833"/>
                    <a:pt x="71650" y="50233"/>
                  </a:cubicBezTo>
                  <a:cubicBezTo>
                    <a:pt x="73175" y="47289"/>
                    <a:pt x="73840" y="44013"/>
                    <a:pt x="73745" y="40708"/>
                  </a:cubicBezTo>
                  <a:cubicBezTo>
                    <a:pt x="73840" y="37412"/>
                    <a:pt x="73175" y="34136"/>
                    <a:pt x="71650" y="31183"/>
                  </a:cubicBezTo>
                  <a:cubicBezTo>
                    <a:pt x="70317" y="28582"/>
                    <a:pt x="68222" y="26430"/>
                    <a:pt x="65650" y="24992"/>
                  </a:cubicBezTo>
                  <a:cubicBezTo>
                    <a:pt x="63078" y="23515"/>
                    <a:pt x="60030" y="22753"/>
                    <a:pt x="57076" y="22801"/>
                  </a:cubicBezTo>
                  <a:cubicBezTo>
                    <a:pt x="54030" y="22772"/>
                    <a:pt x="51077" y="23525"/>
                    <a:pt x="48409" y="24992"/>
                  </a:cubicBezTo>
                  <a:cubicBezTo>
                    <a:pt x="45933" y="26477"/>
                    <a:pt x="43838" y="28620"/>
                    <a:pt x="42409" y="31183"/>
                  </a:cubicBezTo>
                  <a:cubicBezTo>
                    <a:pt x="40884" y="34136"/>
                    <a:pt x="40218" y="37412"/>
                    <a:pt x="40313" y="40708"/>
                  </a:cubicBezTo>
                  <a:cubicBezTo>
                    <a:pt x="40218" y="44013"/>
                    <a:pt x="40884" y="47289"/>
                    <a:pt x="42409" y="50233"/>
                  </a:cubicBezTo>
                  <a:cubicBezTo>
                    <a:pt x="43838" y="52795"/>
                    <a:pt x="45933" y="54938"/>
                    <a:pt x="48409" y="56424"/>
                  </a:cubicBezTo>
                  <a:cubicBezTo>
                    <a:pt x="51077" y="57938"/>
                    <a:pt x="54030" y="58691"/>
                    <a:pt x="57076" y="58615"/>
                  </a:cubicBezTo>
                  <a:close/>
                  <a:moveTo>
                    <a:pt x="130611" y="18134"/>
                  </a:moveTo>
                  <a:cubicBezTo>
                    <a:pt x="135562" y="17819"/>
                    <a:pt x="140420" y="19429"/>
                    <a:pt x="144136" y="22610"/>
                  </a:cubicBezTo>
                  <a:cubicBezTo>
                    <a:pt x="147469" y="26077"/>
                    <a:pt x="149280" y="30830"/>
                    <a:pt x="148899" y="35660"/>
                  </a:cubicBezTo>
                  <a:lnTo>
                    <a:pt x="148899" y="63568"/>
                  </a:lnTo>
                  <a:lnTo>
                    <a:pt x="143087" y="63568"/>
                  </a:lnTo>
                  <a:lnTo>
                    <a:pt x="143087" y="56614"/>
                  </a:lnTo>
                  <a:cubicBezTo>
                    <a:pt x="141564" y="58958"/>
                    <a:pt x="139469" y="60844"/>
                    <a:pt x="136992" y="62044"/>
                  </a:cubicBezTo>
                  <a:cubicBezTo>
                    <a:pt x="134039" y="63454"/>
                    <a:pt x="130800" y="64139"/>
                    <a:pt x="127467" y="64044"/>
                  </a:cubicBezTo>
                  <a:cubicBezTo>
                    <a:pt x="123182" y="64225"/>
                    <a:pt x="118989" y="62949"/>
                    <a:pt x="115466" y="60424"/>
                  </a:cubicBezTo>
                  <a:cubicBezTo>
                    <a:pt x="112513" y="58148"/>
                    <a:pt x="110894" y="54605"/>
                    <a:pt x="110989" y="50899"/>
                  </a:cubicBezTo>
                  <a:cubicBezTo>
                    <a:pt x="110799" y="47232"/>
                    <a:pt x="112322" y="43679"/>
                    <a:pt x="115180" y="41374"/>
                  </a:cubicBezTo>
                  <a:cubicBezTo>
                    <a:pt x="119084" y="38679"/>
                    <a:pt x="123751" y="37431"/>
                    <a:pt x="128419" y="37850"/>
                  </a:cubicBezTo>
                  <a:lnTo>
                    <a:pt x="142706" y="37850"/>
                  </a:lnTo>
                  <a:lnTo>
                    <a:pt x="142706" y="35564"/>
                  </a:lnTo>
                  <a:cubicBezTo>
                    <a:pt x="142897" y="32288"/>
                    <a:pt x="141755" y="29068"/>
                    <a:pt x="139469" y="26706"/>
                  </a:cubicBezTo>
                  <a:cubicBezTo>
                    <a:pt x="136802" y="24515"/>
                    <a:pt x="133372" y="23430"/>
                    <a:pt x="129944" y="23658"/>
                  </a:cubicBezTo>
                  <a:cubicBezTo>
                    <a:pt x="127086" y="23648"/>
                    <a:pt x="124323" y="24134"/>
                    <a:pt x="121656" y="25087"/>
                  </a:cubicBezTo>
                  <a:cubicBezTo>
                    <a:pt x="119180" y="25982"/>
                    <a:pt x="116894" y="27306"/>
                    <a:pt x="114894" y="28992"/>
                  </a:cubicBezTo>
                  <a:lnTo>
                    <a:pt x="112226" y="24420"/>
                  </a:lnTo>
                  <a:cubicBezTo>
                    <a:pt x="114608" y="22410"/>
                    <a:pt x="117466" y="20886"/>
                    <a:pt x="120419" y="19943"/>
                  </a:cubicBezTo>
                  <a:cubicBezTo>
                    <a:pt x="123656" y="18876"/>
                    <a:pt x="127086" y="18324"/>
                    <a:pt x="130516" y="18324"/>
                  </a:cubicBezTo>
                  <a:close/>
                  <a:moveTo>
                    <a:pt x="128514" y="59281"/>
                  </a:moveTo>
                  <a:cubicBezTo>
                    <a:pt x="131563" y="59348"/>
                    <a:pt x="134611" y="58520"/>
                    <a:pt x="137278" y="56900"/>
                  </a:cubicBezTo>
                  <a:cubicBezTo>
                    <a:pt x="139755" y="55233"/>
                    <a:pt x="141660" y="52843"/>
                    <a:pt x="142801" y="50042"/>
                  </a:cubicBezTo>
                  <a:lnTo>
                    <a:pt x="142801" y="42708"/>
                  </a:lnTo>
                  <a:lnTo>
                    <a:pt x="128609" y="42708"/>
                  </a:lnTo>
                  <a:cubicBezTo>
                    <a:pt x="120896" y="42708"/>
                    <a:pt x="117084" y="45375"/>
                    <a:pt x="117084" y="50709"/>
                  </a:cubicBezTo>
                  <a:cubicBezTo>
                    <a:pt x="116989" y="53166"/>
                    <a:pt x="118038" y="55519"/>
                    <a:pt x="120038" y="56996"/>
                  </a:cubicBezTo>
                  <a:cubicBezTo>
                    <a:pt x="122514" y="58662"/>
                    <a:pt x="125563" y="59463"/>
                    <a:pt x="128514" y="59281"/>
                  </a:cubicBezTo>
                  <a:close/>
                  <a:moveTo>
                    <a:pt x="206716" y="36"/>
                  </a:moveTo>
                  <a:lnTo>
                    <a:pt x="206716" y="63568"/>
                  </a:lnTo>
                  <a:lnTo>
                    <a:pt x="200905" y="63568"/>
                  </a:lnTo>
                  <a:lnTo>
                    <a:pt x="200905" y="54614"/>
                  </a:lnTo>
                  <a:cubicBezTo>
                    <a:pt x="199191" y="57538"/>
                    <a:pt x="196619" y="59939"/>
                    <a:pt x="193666" y="61568"/>
                  </a:cubicBezTo>
                  <a:cubicBezTo>
                    <a:pt x="190522" y="63206"/>
                    <a:pt x="186999" y="64025"/>
                    <a:pt x="183473" y="63949"/>
                  </a:cubicBezTo>
                  <a:cubicBezTo>
                    <a:pt x="179474" y="64015"/>
                    <a:pt x="175474" y="62996"/>
                    <a:pt x="172044" y="60996"/>
                  </a:cubicBezTo>
                  <a:cubicBezTo>
                    <a:pt x="168616" y="59081"/>
                    <a:pt x="165853" y="56291"/>
                    <a:pt x="163949" y="52900"/>
                  </a:cubicBezTo>
                  <a:cubicBezTo>
                    <a:pt x="162042" y="49233"/>
                    <a:pt x="160996" y="45137"/>
                    <a:pt x="161091" y="40994"/>
                  </a:cubicBezTo>
                  <a:cubicBezTo>
                    <a:pt x="160996" y="36850"/>
                    <a:pt x="161947" y="32745"/>
                    <a:pt x="163949" y="29087"/>
                  </a:cubicBezTo>
                  <a:cubicBezTo>
                    <a:pt x="165853" y="25677"/>
                    <a:pt x="168616" y="22877"/>
                    <a:pt x="172044" y="20991"/>
                  </a:cubicBezTo>
                  <a:cubicBezTo>
                    <a:pt x="175569" y="19039"/>
                    <a:pt x="179474" y="18019"/>
                    <a:pt x="183473" y="18038"/>
                  </a:cubicBezTo>
                  <a:cubicBezTo>
                    <a:pt x="186808" y="18038"/>
                    <a:pt x="190047" y="18819"/>
                    <a:pt x="192998" y="20324"/>
                  </a:cubicBezTo>
                  <a:cubicBezTo>
                    <a:pt x="195952" y="21829"/>
                    <a:pt x="198524" y="24144"/>
                    <a:pt x="200237" y="26992"/>
                  </a:cubicBezTo>
                  <a:lnTo>
                    <a:pt x="200237" y="-59"/>
                  </a:lnTo>
                  <a:close/>
                  <a:moveTo>
                    <a:pt x="184045" y="58615"/>
                  </a:moveTo>
                  <a:cubicBezTo>
                    <a:pt x="186999" y="58691"/>
                    <a:pt x="189952" y="57929"/>
                    <a:pt x="192524" y="56424"/>
                  </a:cubicBezTo>
                  <a:cubicBezTo>
                    <a:pt x="195094" y="54986"/>
                    <a:pt x="197191" y="52833"/>
                    <a:pt x="198524" y="50233"/>
                  </a:cubicBezTo>
                  <a:cubicBezTo>
                    <a:pt x="200142" y="47318"/>
                    <a:pt x="200905" y="44022"/>
                    <a:pt x="200714" y="40708"/>
                  </a:cubicBezTo>
                  <a:cubicBezTo>
                    <a:pt x="200809" y="37393"/>
                    <a:pt x="200047" y="34116"/>
                    <a:pt x="198524" y="31183"/>
                  </a:cubicBezTo>
                  <a:cubicBezTo>
                    <a:pt x="197191" y="28582"/>
                    <a:pt x="195094" y="26430"/>
                    <a:pt x="192524" y="24992"/>
                  </a:cubicBezTo>
                  <a:cubicBezTo>
                    <a:pt x="189952" y="23525"/>
                    <a:pt x="186999" y="22763"/>
                    <a:pt x="184045" y="22801"/>
                  </a:cubicBezTo>
                  <a:cubicBezTo>
                    <a:pt x="180997" y="22772"/>
                    <a:pt x="178046" y="23525"/>
                    <a:pt x="175378" y="24992"/>
                  </a:cubicBezTo>
                  <a:cubicBezTo>
                    <a:pt x="172902" y="26477"/>
                    <a:pt x="170807" y="28620"/>
                    <a:pt x="169376" y="31183"/>
                  </a:cubicBezTo>
                  <a:cubicBezTo>
                    <a:pt x="167853" y="34126"/>
                    <a:pt x="167091" y="37403"/>
                    <a:pt x="167186" y="40708"/>
                  </a:cubicBezTo>
                  <a:cubicBezTo>
                    <a:pt x="167091" y="44022"/>
                    <a:pt x="167853" y="47299"/>
                    <a:pt x="169376" y="50233"/>
                  </a:cubicBezTo>
                  <a:cubicBezTo>
                    <a:pt x="170807" y="52795"/>
                    <a:pt x="172902" y="54938"/>
                    <a:pt x="175378" y="56424"/>
                  </a:cubicBezTo>
                  <a:cubicBezTo>
                    <a:pt x="178046" y="57938"/>
                    <a:pt x="180997" y="58691"/>
                    <a:pt x="184045" y="58615"/>
                  </a:cubicBezTo>
                  <a:close/>
                  <a:moveTo>
                    <a:pt x="264817" y="36"/>
                  </a:moveTo>
                  <a:lnTo>
                    <a:pt x="264817" y="63568"/>
                  </a:lnTo>
                  <a:lnTo>
                    <a:pt x="259008" y="63568"/>
                  </a:lnTo>
                  <a:lnTo>
                    <a:pt x="259008" y="54614"/>
                  </a:lnTo>
                  <a:cubicBezTo>
                    <a:pt x="257292" y="57567"/>
                    <a:pt x="254815" y="59977"/>
                    <a:pt x="251769" y="61568"/>
                  </a:cubicBezTo>
                  <a:cubicBezTo>
                    <a:pt x="248625" y="63206"/>
                    <a:pt x="245195" y="64025"/>
                    <a:pt x="241672" y="63949"/>
                  </a:cubicBezTo>
                  <a:cubicBezTo>
                    <a:pt x="237672" y="64025"/>
                    <a:pt x="233670" y="63006"/>
                    <a:pt x="230147" y="60996"/>
                  </a:cubicBezTo>
                  <a:cubicBezTo>
                    <a:pt x="226717" y="59081"/>
                    <a:pt x="223955" y="56291"/>
                    <a:pt x="222050" y="52900"/>
                  </a:cubicBezTo>
                  <a:cubicBezTo>
                    <a:pt x="220145" y="49233"/>
                    <a:pt x="219097" y="45137"/>
                    <a:pt x="219192" y="40994"/>
                  </a:cubicBezTo>
                  <a:cubicBezTo>
                    <a:pt x="219097" y="36850"/>
                    <a:pt x="220050" y="32745"/>
                    <a:pt x="222050" y="29087"/>
                  </a:cubicBezTo>
                  <a:cubicBezTo>
                    <a:pt x="223955" y="25677"/>
                    <a:pt x="226717" y="22877"/>
                    <a:pt x="230147" y="20991"/>
                  </a:cubicBezTo>
                  <a:cubicBezTo>
                    <a:pt x="233670" y="19029"/>
                    <a:pt x="237672" y="18010"/>
                    <a:pt x="241672" y="18038"/>
                  </a:cubicBezTo>
                  <a:cubicBezTo>
                    <a:pt x="245007" y="18029"/>
                    <a:pt x="248244" y="18810"/>
                    <a:pt x="251197" y="20324"/>
                  </a:cubicBezTo>
                  <a:cubicBezTo>
                    <a:pt x="254150" y="21858"/>
                    <a:pt x="256722" y="24163"/>
                    <a:pt x="258532" y="26992"/>
                  </a:cubicBezTo>
                  <a:lnTo>
                    <a:pt x="258532" y="-59"/>
                  </a:lnTo>
                  <a:close/>
                  <a:moveTo>
                    <a:pt x="242149" y="58615"/>
                  </a:moveTo>
                  <a:cubicBezTo>
                    <a:pt x="245100" y="58691"/>
                    <a:pt x="248053" y="57929"/>
                    <a:pt x="250625" y="56424"/>
                  </a:cubicBezTo>
                  <a:cubicBezTo>
                    <a:pt x="253197" y="54986"/>
                    <a:pt x="255292" y="52833"/>
                    <a:pt x="256627" y="50233"/>
                  </a:cubicBezTo>
                  <a:cubicBezTo>
                    <a:pt x="258245" y="47318"/>
                    <a:pt x="259008" y="44022"/>
                    <a:pt x="258818" y="40708"/>
                  </a:cubicBezTo>
                  <a:cubicBezTo>
                    <a:pt x="258913" y="37393"/>
                    <a:pt x="258150" y="34116"/>
                    <a:pt x="256627" y="31183"/>
                  </a:cubicBezTo>
                  <a:cubicBezTo>
                    <a:pt x="255292" y="28582"/>
                    <a:pt x="253197" y="26430"/>
                    <a:pt x="250625" y="24992"/>
                  </a:cubicBezTo>
                  <a:cubicBezTo>
                    <a:pt x="248053" y="23525"/>
                    <a:pt x="245100" y="22763"/>
                    <a:pt x="242149" y="22801"/>
                  </a:cubicBezTo>
                  <a:cubicBezTo>
                    <a:pt x="239100" y="22772"/>
                    <a:pt x="236147" y="23525"/>
                    <a:pt x="233480" y="24992"/>
                  </a:cubicBezTo>
                  <a:cubicBezTo>
                    <a:pt x="231003" y="26477"/>
                    <a:pt x="228908" y="28620"/>
                    <a:pt x="227480" y="31183"/>
                  </a:cubicBezTo>
                  <a:cubicBezTo>
                    <a:pt x="225957" y="34136"/>
                    <a:pt x="225289" y="37412"/>
                    <a:pt x="225385" y="40708"/>
                  </a:cubicBezTo>
                  <a:cubicBezTo>
                    <a:pt x="225289" y="44013"/>
                    <a:pt x="225957" y="47289"/>
                    <a:pt x="227480" y="50233"/>
                  </a:cubicBezTo>
                  <a:cubicBezTo>
                    <a:pt x="228908" y="52795"/>
                    <a:pt x="231003" y="54938"/>
                    <a:pt x="233480" y="56424"/>
                  </a:cubicBezTo>
                  <a:cubicBezTo>
                    <a:pt x="236147" y="57938"/>
                    <a:pt x="239100" y="58691"/>
                    <a:pt x="242149" y="58615"/>
                  </a:cubicBezTo>
                  <a:close/>
                  <a:moveTo>
                    <a:pt x="284916" y="8704"/>
                  </a:moveTo>
                  <a:cubicBezTo>
                    <a:pt x="283772" y="8713"/>
                    <a:pt x="282630" y="8228"/>
                    <a:pt x="281772" y="7370"/>
                  </a:cubicBezTo>
                  <a:cubicBezTo>
                    <a:pt x="280153" y="5570"/>
                    <a:pt x="280344" y="2798"/>
                    <a:pt x="282058" y="1179"/>
                  </a:cubicBezTo>
                  <a:cubicBezTo>
                    <a:pt x="283772" y="-354"/>
                    <a:pt x="286439" y="-307"/>
                    <a:pt x="288058" y="1274"/>
                  </a:cubicBezTo>
                  <a:cubicBezTo>
                    <a:pt x="288916" y="2017"/>
                    <a:pt x="289392" y="3094"/>
                    <a:pt x="289392" y="4227"/>
                  </a:cubicBezTo>
                  <a:cubicBezTo>
                    <a:pt x="289297" y="6675"/>
                    <a:pt x="287393" y="8656"/>
                    <a:pt x="284916" y="8704"/>
                  </a:cubicBezTo>
                  <a:close/>
                  <a:moveTo>
                    <a:pt x="281867" y="18229"/>
                  </a:moveTo>
                  <a:lnTo>
                    <a:pt x="287962" y="18229"/>
                  </a:lnTo>
                  <a:lnTo>
                    <a:pt x="287962" y="63282"/>
                  </a:lnTo>
                  <a:lnTo>
                    <a:pt x="281963" y="63282"/>
                  </a:lnTo>
                  <a:close/>
                  <a:moveTo>
                    <a:pt x="327874" y="18229"/>
                  </a:moveTo>
                  <a:cubicBezTo>
                    <a:pt x="332827" y="18048"/>
                    <a:pt x="337685" y="19829"/>
                    <a:pt x="341399" y="23182"/>
                  </a:cubicBezTo>
                  <a:cubicBezTo>
                    <a:pt x="345019" y="27078"/>
                    <a:pt x="346733" y="32288"/>
                    <a:pt x="346352" y="37564"/>
                  </a:cubicBezTo>
                  <a:lnTo>
                    <a:pt x="346352" y="63663"/>
                  </a:lnTo>
                  <a:lnTo>
                    <a:pt x="340257" y="63663"/>
                  </a:lnTo>
                  <a:lnTo>
                    <a:pt x="340257" y="38136"/>
                  </a:lnTo>
                  <a:cubicBezTo>
                    <a:pt x="340540" y="34269"/>
                    <a:pt x="339303" y="30459"/>
                    <a:pt x="336827" y="27468"/>
                  </a:cubicBezTo>
                  <a:cubicBezTo>
                    <a:pt x="334159" y="24868"/>
                    <a:pt x="330446" y="23515"/>
                    <a:pt x="326730" y="23753"/>
                  </a:cubicBezTo>
                  <a:cubicBezTo>
                    <a:pt x="322444" y="23534"/>
                    <a:pt x="318253" y="25087"/>
                    <a:pt x="315205" y="28039"/>
                  </a:cubicBezTo>
                  <a:cubicBezTo>
                    <a:pt x="312252" y="31316"/>
                    <a:pt x="310728" y="35640"/>
                    <a:pt x="311014" y="40041"/>
                  </a:cubicBezTo>
                  <a:lnTo>
                    <a:pt x="311014" y="63663"/>
                  </a:lnTo>
                  <a:lnTo>
                    <a:pt x="304917" y="63663"/>
                  </a:lnTo>
                  <a:lnTo>
                    <a:pt x="304917" y="18610"/>
                  </a:lnTo>
                  <a:lnTo>
                    <a:pt x="310728" y="18610"/>
                  </a:lnTo>
                  <a:lnTo>
                    <a:pt x="310728" y="26896"/>
                  </a:lnTo>
                  <a:cubicBezTo>
                    <a:pt x="312347" y="24172"/>
                    <a:pt x="314728" y="21962"/>
                    <a:pt x="317586" y="20515"/>
                  </a:cubicBezTo>
                  <a:cubicBezTo>
                    <a:pt x="320825" y="18934"/>
                    <a:pt x="324348" y="18153"/>
                    <a:pt x="327874" y="18229"/>
                  </a:cubicBezTo>
                  <a:close/>
                  <a:moveTo>
                    <a:pt x="404834" y="18229"/>
                  </a:moveTo>
                  <a:lnTo>
                    <a:pt x="404834" y="57853"/>
                  </a:lnTo>
                  <a:cubicBezTo>
                    <a:pt x="405406" y="64035"/>
                    <a:pt x="403311" y="70178"/>
                    <a:pt x="399216" y="74807"/>
                  </a:cubicBezTo>
                  <a:cubicBezTo>
                    <a:pt x="394549" y="78865"/>
                    <a:pt x="388547" y="80894"/>
                    <a:pt x="382357" y="80427"/>
                  </a:cubicBezTo>
                  <a:cubicBezTo>
                    <a:pt x="378261" y="80437"/>
                    <a:pt x="374259" y="79798"/>
                    <a:pt x="370450" y="78522"/>
                  </a:cubicBezTo>
                  <a:cubicBezTo>
                    <a:pt x="366925" y="77512"/>
                    <a:pt x="363688" y="75798"/>
                    <a:pt x="360925" y="73474"/>
                  </a:cubicBezTo>
                  <a:lnTo>
                    <a:pt x="363974" y="68806"/>
                  </a:lnTo>
                  <a:cubicBezTo>
                    <a:pt x="366355" y="70807"/>
                    <a:pt x="369020" y="72359"/>
                    <a:pt x="371973" y="73379"/>
                  </a:cubicBezTo>
                  <a:cubicBezTo>
                    <a:pt x="375022" y="74426"/>
                    <a:pt x="378261" y="74969"/>
                    <a:pt x="381498" y="74998"/>
                  </a:cubicBezTo>
                  <a:cubicBezTo>
                    <a:pt x="386070" y="75398"/>
                    <a:pt x="390547" y="73950"/>
                    <a:pt x="394072" y="70997"/>
                  </a:cubicBezTo>
                  <a:cubicBezTo>
                    <a:pt x="397025" y="67568"/>
                    <a:pt x="398453" y="63111"/>
                    <a:pt x="398072" y="58615"/>
                  </a:cubicBezTo>
                  <a:lnTo>
                    <a:pt x="398072" y="52900"/>
                  </a:lnTo>
                  <a:cubicBezTo>
                    <a:pt x="396263" y="55729"/>
                    <a:pt x="393691" y="57977"/>
                    <a:pt x="390642" y="59377"/>
                  </a:cubicBezTo>
                  <a:cubicBezTo>
                    <a:pt x="387500" y="60891"/>
                    <a:pt x="384070" y="61644"/>
                    <a:pt x="380547" y="61568"/>
                  </a:cubicBezTo>
                  <a:cubicBezTo>
                    <a:pt x="376545" y="61663"/>
                    <a:pt x="372545" y="60710"/>
                    <a:pt x="369020" y="58805"/>
                  </a:cubicBezTo>
                  <a:cubicBezTo>
                    <a:pt x="365592" y="57034"/>
                    <a:pt x="362734" y="54329"/>
                    <a:pt x="360830" y="50995"/>
                  </a:cubicBezTo>
                  <a:cubicBezTo>
                    <a:pt x="356926" y="43946"/>
                    <a:pt x="356926" y="35374"/>
                    <a:pt x="360830" y="28325"/>
                  </a:cubicBezTo>
                  <a:cubicBezTo>
                    <a:pt x="362734" y="25049"/>
                    <a:pt x="365592" y="22372"/>
                    <a:pt x="368925" y="20610"/>
                  </a:cubicBezTo>
                  <a:cubicBezTo>
                    <a:pt x="372545" y="18752"/>
                    <a:pt x="376545" y="17800"/>
                    <a:pt x="380547" y="17848"/>
                  </a:cubicBezTo>
                  <a:cubicBezTo>
                    <a:pt x="384166" y="17838"/>
                    <a:pt x="387691" y="18648"/>
                    <a:pt x="390928" y="20229"/>
                  </a:cubicBezTo>
                  <a:cubicBezTo>
                    <a:pt x="393977" y="21724"/>
                    <a:pt x="396549" y="24039"/>
                    <a:pt x="398358" y="26896"/>
                  </a:cubicBezTo>
                  <a:lnTo>
                    <a:pt x="398358" y="18229"/>
                  </a:lnTo>
                  <a:close/>
                  <a:moveTo>
                    <a:pt x="381784" y="56329"/>
                  </a:moveTo>
                  <a:cubicBezTo>
                    <a:pt x="384833" y="56338"/>
                    <a:pt x="387882" y="55614"/>
                    <a:pt x="390642" y="54233"/>
                  </a:cubicBezTo>
                  <a:cubicBezTo>
                    <a:pt x="393214" y="52862"/>
                    <a:pt x="395309" y="50814"/>
                    <a:pt x="396739" y="48328"/>
                  </a:cubicBezTo>
                  <a:cubicBezTo>
                    <a:pt x="398263" y="45718"/>
                    <a:pt x="398930" y="42756"/>
                    <a:pt x="398930" y="39755"/>
                  </a:cubicBezTo>
                  <a:cubicBezTo>
                    <a:pt x="398930" y="36755"/>
                    <a:pt x="398167" y="33802"/>
                    <a:pt x="396739" y="31183"/>
                  </a:cubicBezTo>
                  <a:cubicBezTo>
                    <a:pt x="395309" y="28706"/>
                    <a:pt x="393214" y="26687"/>
                    <a:pt x="390642" y="25372"/>
                  </a:cubicBezTo>
                  <a:cubicBezTo>
                    <a:pt x="387882" y="23972"/>
                    <a:pt x="384833" y="23248"/>
                    <a:pt x="381784" y="23277"/>
                  </a:cubicBezTo>
                  <a:cubicBezTo>
                    <a:pt x="378736" y="23210"/>
                    <a:pt x="375689" y="23934"/>
                    <a:pt x="373022" y="25372"/>
                  </a:cubicBezTo>
                  <a:cubicBezTo>
                    <a:pt x="370450" y="26687"/>
                    <a:pt x="368355" y="28706"/>
                    <a:pt x="366925" y="31183"/>
                  </a:cubicBezTo>
                  <a:cubicBezTo>
                    <a:pt x="363974" y="36526"/>
                    <a:pt x="363974" y="42984"/>
                    <a:pt x="366925" y="48328"/>
                  </a:cubicBezTo>
                  <a:cubicBezTo>
                    <a:pt x="368355" y="50814"/>
                    <a:pt x="370450" y="52862"/>
                    <a:pt x="373022" y="54233"/>
                  </a:cubicBezTo>
                  <a:cubicBezTo>
                    <a:pt x="375689" y="55624"/>
                    <a:pt x="378736" y="56338"/>
                    <a:pt x="381784" y="56329"/>
                  </a:cubicBezTo>
                  <a:close/>
                  <a:moveTo>
                    <a:pt x="460175" y="18229"/>
                  </a:moveTo>
                  <a:cubicBezTo>
                    <a:pt x="465128" y="17914"/>
                    <a:pt x="469986" y="19524"/>
                    <a:pt x="473700" y="22705"/>
                  </a:cubicBezTo>
                  <a:cubicBezTo>
                    <a:pt x="477034" y="26192"/>
                    <a:pt x="478748" y="30935"/>
                    <a:pt x="478369" y="35755"/>
                  </a:cubicBezTo>
                  <a:lnTo>
                    <a:pt x="478369" y="63663"/>
                  </a:lnTo>
                  <a:lnTo>
                    <a:pt x="472463" y="63663"/>
                  </a:lnTo>
                  <a:lnTo>
                    <a:pt x="472463" y="56710"/>
                  </a:lnTo>
                  <a:cubicBezTo>
                    <a:pt x="471035" y="59072"/>
                    <a:pt x="468937" y="60967"/>
                    <a:pt x="466463" y="62139"/>
                  </a:cubicBezTo>
                  <a:cubicBezTo>
                    <a:pt x="463510" y="63549"/>
                    <a:pt x="460270" y="64225"/>
                    <a:pt x="456938" y="64139"/>
                  </a:cubicBezTo>
                  <a:cubicBezTo>
                    <a:pt x="452650" y="64320"/>
                    <a:pt x="448459" y="63044"/>
                    <a:pt x="444936" y="60520"/>
                  </a:cubicBezTo>
                  <a:cubicBezTo>
                    <a:pt x="439697" y="56072"/>
                    <a:pt x="439030" y="48194"/>
                    <a:pt x="443506" y="42936"/>
                  </a:cubicBezTo>
                  <a:cubicBezTo>
                    <a:pt x="443888" y="42403"/>
                    <a:pt x="444364" y="41917"/>
                    <a:pt x="444936" y="41470"/>
                  </a:cubicBezTo>
                  <a:cubicBezTo>
                    <a:pt x="448841" y="38784"/>
                    <a:pt x="453508" y="37546"/>
                    <a:pt x="458175" y="37946"/>
                  </a:cubicBezTo>
                  <a:lnTo>
                    <a:pt x="472463" y="37946"/>
                  </a:lnTo>
                  <a:lnTo>
                    <a:pt x="472463" y="35564"/>
                  </a:lnTo>
                  <a:cubicBezTo>
                    <a:pt x="472653" y="32278"/>
                    <a:pt x="471414" y="29059"/>
                    <a:pt x="469128" y="26706"/>
                  </a:cubicBezTo>
                  <a:cubicBezTo>
                    <a:pt x="466463" y="24515"/>
                    <a:pt x="463033" y="23430"/>
                    <a:pt x="459603" y="23658"/>
                  </a:cubicBezTo>
                  <a:cubicBezTo>
                    <a:pt x="456843" y="23648"/>
                    <a:pt x="454080" y="24134"/>
                    <a:pt x="451413" y="25087"/>
                  </a:cubicBezTo>
                  <a:cubicBezTo>
                    <a:pt x="448936" y="25963"/>
                    <a:pt x="446650" y="27287"/>
                    <a:pt x="444650" y="28992"/>
                  </a:cubicBezTo>
                  <a:lnTo>
                    <a:pt x="441888" y="24420"/>
                  </a:lnTo>
                  <a:cubicBezTo>
                    <a:pt x="444364" y="22410"/>
                    <a:pt x="447127" y="20886"/>
                    <a:pt x="450173" y="19943"/>
                  </a:cubicBezTo>
                  <a:cubicBezTo>
                    <a:pt x="453413" y="18857"/>
                    <a:pt x="456843" y="18314"/>
                    <a:pt x="460270" y="18324"/>
                  </a:cubicBezTo>
                  <a:close/>
                  <a:moveTo>
                    <a:pt x="457984" y="59377"/>
                  </a:moveTo>
                  <a:cubicBezTo>
                    <a:pt x="461128" y="59434"/>
                    <a:pt x="464175" y="58605"/>
                    <a:pt x="466842" y="56996"/>
                  </a:cubicBezTo>
                  <a:cubicBezTo>
                    <a:pt x="469319" y="55329"/>
                    <a:pt x="471319" y="52938"/>
                    <a:pt x="472367" y="50137"/>
                  </a:cubicBezTo>
                  <a:lnTo>
                    <a:pt x="472367" y="42803"/>
                  </a:lnTo>
                  <a:lnTo>
                    <a:pt x="458175" y="42803"/>
                  </a:lnTo>
                  <a:cubicBezTo>
                    <a:pt x="450459" y="42803"/>
                    <a:pt x="446650" y="45470"/>
                    <a:pt x="446650" y="50804"/>
                  </a:cubicBezTo>
                  <a:cubicBezTo>
                    <a:pt x="446555" y="53262"/>
                    <a:pt x="447601" y="55614"/>
                    <a:pt x="449604" y="57091"/>
                  </a:cubicBezTo>
                  <a:cubicBezTo>
                    <a:pt x="452080" y="58758"/>
                    <a:pt x="455031" y="59558"/>
                    <a:pt x="457984" y="59377"/>
                  </a:cubicBezTo>
                  <a:close/>
                  <a:moveTo>
                    <a:pt x="518183" y="18229"/>
                  </a:moveTo>
                  <a:cubicBezTo>
                    <a:pt x="522183" y="18210"/>
                    <a:pt x="526183" y="19229"/>
                    <a:pt x="529708" y="21181"/>
                  </a:cubicBezTo>
                  <a:cubicBezTo>
                    <a:pt x="533138" y="23039"/>
                    <a:pt x="535898" y="25858"/>
                    <a:pt x="537710" y="29278"/>
                  </a:cubicBezTo>
                  <a:cubicBezTo>
                    <a:pt x="539710" y="32907"/>
                    <a:pt x="540756" y="37022"/>
                    <a:pt x="540661" y="41184"/>
                  </a:cubicBezTo>
                  <a:cubicBezTo>
                    <a:pt x="540756" y="45347"/>
                    <a:pt x="539710" y="49452"/>
                    <a:pt x="537710" y="53090"/>
                  </a:cubicBezTo>
                  <a:cubicBezTo>
                    <a:pt x="535898" y="56491"/>
                    <a:pt x="533043" y="59301"/>
                    <a:pt x="529708" y="61187"/>
                  </a:cubicBezTo>
                  <a:cubicBezTo>
                    <a:pt x="526183" y="63187"/>
                    <a:pt x="522183" y="64206"/>
                    <a:pt x="518183" y="64139"/>
                  </a:cubicBezTo>
                  <a:cubicBezTo>
                    <a:pt x="514658" y="64215"/>
                    <a:pt x="511135" y="63396"/>
                    <a:pt x="507991" y="61758"/>
                  </a:cubicBezTo>
                  <a:cubicBezTo>
                    <a:pt x="505037" y="60129"/>
                    <a:pt x="502465" y="57729"/>
                    <a:pt x="500752" y="54805"/>
                  </a:cubicBezTo>
                  <a:lnTo>
                    <a:pt x="500752" y="63663"/>
                  </a:lnTo>
                  <a:lnTo>
                    <a:pt x="494943" y="63663"/>
                  </a:lnTo>
                  <a:lnTo>
                    <a:pt x="494943" y="131"/>
                  </a:lnTo>
                  <a:lnTo>
                    <a:pt x="501038" y="131"/>
                  </a:lnTo>
                  <a:lnTo>
                    <a:pt x="501038" y="27182"/>
                  </a:lnTo>
                  <a:cubicBezTo>
                    <a:pt x="502847" y="24363"/>
                    <a:pt x="505323" y="22067"/>
                    <a:pt x="508277" y="20515"/>
                  </a:cubicBezTo>
                  <a:cubicBezTo>
                    <a:pt x="511230" y="19029"/>
                    <a:pt x="514467" y="18238"/>
                    <a:pt x="517802" y="18229"/>
                  </a:cubicBezTo>
                  <a:close/>
                  <a:moveTo>
                    <a:pt x="518183" y="58710"/>
                  </a:moveTo>
                  <a:cubicBezTo>
                    <a:pt x="521232" y="58767"/>
                    <a:pt x="524183" y="58005"/>
                    <a:pt x="526755" y="56519"/>
                  </a:cubicBezTo>
                  <a:cubicBezTo>
                    <a:pt x="529327" y="55081"/>
                    <a:pt x="531422" y="52928"/>
                    <a:pt x="532757" y="50328"/>
                  </a:cubicBezTo>
                  <a:cubicBezTo>
                    <a:pt x="534280" y="47394"/>
                    <a:pt x="535043" y="44118"/>
                    <a:pt x="534947" y="40803"/>
                  </a:cubicBezTo>
                  <a:cubicBezTo>
                    <a:pt x="535043" y="37498"/>
                    <a:pt x="534280" y="34221"/>
                    <a:pt x="532757" y="31278"/>
                  </a:cubicBezTo>
                  <a:cubicBezTo>
                    <a:pt x="531422" y="28678"/>
                    <a:pt x="529327" y="26525"/>
                    <a:pt x="526755" y="25087"/>
                  </a:cubicBezTo>
                  <a:cubicBezTo>
                    <a:pt x="521420" y="22172"/>
                    <a:pt x="514848" y="22172"/>
                    <a:pt x="509514" y="25087"/>
                  </a:cubicBezTo>
                  <a:cubicBezTo>
                    <a:pt x="506944" y="26525"/>
                    <a:pt x="504847" y="28678"/>
                    <a:pt x="503514" y="31278"/>
                  </a:cubicBezTo>
                  <a:cubicBezTo>
                    <a:pt x="501991" y="34221"/>
                    <a:pt x="501228" y="37498"/>
                    <a:pt x="501324" y="40803"/>
                  </a:cubicBezTo>
                  <a:cubicBezTo>
                    <a:pt x="501228" y="44118"/>
                    <a:pt x="501991" y="47394"/>
                    <a:pt x="503514" y="50328"/>
                  </a:cubicBezTo>
                  <a:cubicBezTo>
                    <a:pt x="504847" y="52928"/>
                    <a:pt x="506944" y="55081"/>
                    <a:pt x="509514" y="56519"/>
                  </a:cubicBezTo>
                  <a:cubicBezTo>
                    <a:pt x="512181" y="58034"/>
                    <a:pt x="515134" y="58786"/>
                    <a:pt x="518183" y="58710"/>
                  </a:cubicBezTo>
                  <a:close/>
                  <a:moveTo>
                    <a:pt x="571903" y="64139"/>
                  </a:moveTo>
                  <a:cubicBezTo>
                    <a:pt x="567808" y="64215"/>
                    <a:pt x="563713" y="63196"/>
                    <a:pt x="560092" y="61187"/>
                  </a:cubicBezTo>
                  <a:cubicBezTo>
                    <a:pt x="556665" y="59243"/>
                    <a:pt x="553807" y="56414"/>
                    <a:pt x="551902" y="52995"/>
                  </a:cubicBezTo>
                  <a:cubicBezTo>
                    <a:pt x="549900" y="49385"/>
                    <a:pt x="548853" y="45308"/>
                    <a:pt x="548949" y="41184"/>
                  </a:cubicBezTo>
                  <a:cubicBezTo>
                    <a:pt x="548853" y="37050"/>
                    <a:pt x="549900" y="32973"/>
                    <a:pt x="551902" y="29373"/>
                  </a:cubicBezTo>
                  <a:cubicBezTo>
                    <a:pt x="553807" y="25935"/>
                    <a:pt x="556665" y="23096"/>
                    <a:pt x="560092" y="21181"/>
                  </a:cubicBezTo>
                  <a:cubicBezTo>
                    <a:pt x="567427" y="17257"/>
                    <a:pt x="576284" y="17257"/>
                    <a:pt x="583619" y="21181"/>
                  </a:cubicBezTo>
                  <a:cubicBezTo>
                    <a:pt x="587049" y="23067"/>
                    <a:pt x="589907" y="25915"/>
                    <a:pt x="591811" y="29373"/>
                  </a:cubicBezTo>
                  <a:cubicBezTo>
                    <a:pt x="593811" y="32973"/>
                    <a:pt x="594860" y="37050"/>
                    <a:pt x="594765" y="41184"/>
                  </a:cubicBezTo>
                  <a:cubicBezTo>
                    <a:pt x="594860" y="45308"/>
                    <a:pt x="593811" y="49385"/>
                    <a:pt x="591811" y="52995"/>
                  </a:cubicBezTo>
                  <a:cubicBezTo>
                    <a:pt x="589907" y="56434"/>
                    <a:pt x="587049" y="59272"/>
                    <a:pt x="583619" y="61187"/>
                  </a:cubicBezTo>
                  <a:cubicBezTo>
                    <a:pt x="580000" y="63187"/>
                    <a:pt x="576001" y="64206"/>
                    <a:pt x="571903" y="64139"/>
                  </a:cubicBezTo>
                  <a:close/>
                  <a:moveTo>
                    <a:pt x="571903" y="58710"/>
                  </a:moveTo>
                  <a:cubicBezTo>
                    <a:pt x="574952" y="58786"/>
                    <a:pt x="577905" y="58034"/>
                    <a:pt x="580477" y="56519"/>
                  </a:cubicBezTo>
                  <a:cubicBezTo>
                    <a:pt x="583049" y="55081"/>
                    <a:pt x="585144" y="52928"/>
                    <a:pt x="586477" y="50328"/>
                  </a:cubicBezTo>
                  <a:cubicBezTo>
                    <a:pt x="588000" y="47385"/>
                    <a:pt x="588667" y="44108"/>
                    <a:pt x="588572" y="40803"/>
                  </a:cubicBezTo>
                  <a:cubicBezTo>
                    <a:pt x="588667" y="37498"/>
                    <a:pt x="588000" y="34231"/>
                    <a:pt x="586477" y="31278"/>
                  </a:cubicBezTo>
                  <a:cubicBezTo>
                    <a:pt x="585144" y="28678"/>
                    <a:pt x="583049" y="26525"/>
                    <a:pt x="580477" y="25087"/>
                  </a:cubicBezTo>
                  <a:cubicBezTo>
                    <a:pt x="577905" y="23620"/>
                    <a:pt x="574856" y="22867"/>
                    <a:pt x="571903" y="22896"/>
                  </a:cubicBezTo>
                  <a:cubicBezTo>
                    <a:pt x="568857" y="22867"/>
                    <a:pt x="565903" y="23620"/>
                    <a:pt x="563236" y="25087"/>
                  </a:cubicBezTo>
                  <a:cubicBezTo>
                    <a:pt x="560760" y="26573"/>
                    <a:pt x="558664" y="28716"/>
                    <a:pt x="557234" y="31278"/>
                  </a:cubicBezTo>
                  <a:cubicBezTo>
                    <a:pt x="555711" y="34221"/>
                    <a:pt x="554948" y="37498"/>
                    <a:pt x="555044" y="40803"/>
                  </a:cubicBezTo>
                  <a:cubicBezTo>
                    <a:pt x="554948" y="44118"/>
                    <a:pt x="555711" y="47394"/>
                    <a:pt x="557234" y="50328"/>
                  </a:cubicBezTo>
                  <a:cubicBezTo>
                    <a:pt x="558664" y="52890"/>
                    <a:pt x="560760" y="55033"/>
                    <a:pt x="563236" y="56519"/>
                  </a:cubicBezTo>
                  <a:cubicBezTo>
                    <a:pt x="565903" y="58034"/>
                    <a:pt x="568857" y="58786"/>
                    <a:pt x="571903" y="58710"/>
                  </a:cubicBezTo>
                  <a:close/>
                  <a:moveTo>
                    <a:pt x="648103" y="18610"/>
                  </a:moveTo>
                  <a:lnTo>
                    <a:pt x="648103" y="63663"/>
                  </a:lnTo>
                  <a:lnTo>
                    <a:pt x="642294" y="63663"/>
                  </a:lnTo>
                  <a:lnTo>
                    <a:pt x="642294" y="55471"/>
                  </a:lnTo>
                  <a:cubicBezTo>
                    <a:pt x="640769" y="58158"/>
                    <a:pt x="638483" y="60367"/>
                    <a:pt x="635720" y="61853"/>
                  </a:cubicBezTo>
                  <a:cubicBezTo>
                    <a:pt x="632769" y="63396"/>
                    <a:pt x="629530" y="64187"/>
                    <a:pt x="626195" y="64139"/>
                  </a:cubicBezTo>
                  <a:cubicBezTo>
                    <a:pt x="616575" y="65025"/>
                    <a:pt x="608003" y="57919"/>
                    <a:pt x="607145" y="48280"/>
                  </a:cubicBezTo>
                  <a:cubicBezTo>
                    <a:pt x="607050" y="47223"/>
                    <a:pt x="607050" y="46156"/>
                    <a:pt x="607145" y="45089"/>
                  </a:cubicBezTo>
                  <a:lnTo>
                    <a:pt x="607145" y="18896"/>
                  </a:lnTo>
                  <a:lnTo>
                    <a:pt x="613242" y="18896"/>
                  </a:lnTo>
                  <a:lnTo>
                    <a:pt x="613242" y="44422"/>
                  </a:lnTo>
                  <a:cubicBezTo>
                    <a:pt x="612956" y="48366"/>
                    <a:pt x="614194" y="52261"/>
                    <a:pt x="616765" y="55281"/>
                  </a:cubicBezTo>
                  <a:cubicBezTo>
                    <a:pt x="619337" y="57691"/>
                    <a:pt x="622767" y="58996"/>
                    <a:pt x="626290" y="58901"/>
                  </a:cubicBezTo>
                  <a:cubicBezTo>
                    <a:pt x="630483" y="59120"/>
                    <a:pt x="634578" y="57567"/>
                    <a:pt x="637532" y="54614"/>
                  </a:cubicBezTo>
                  <a:cubicBezTo>
                    <a:pt x="640483" y="51280"/>
                    <a:pt x="641913" y="46928"/>
                    <a:pt x="641627" y="42518"/>
                  </a:cubicBezTo>
                  <a:lnTo>
                    <a:pt x="641627" y="18896"/>
                  </a:lnTo>
                  <a:close/>
                  <a:moveTo>
                    <a:pt x="688966" y="60996"/>
                  </a:moveTo>
                  <a:cubicBezTo>
                    <a:pt x="687729" y="62053"/>
                    <a:pt x="686298" y="62834"/>
                    <a:pt x="684680" y="63282"/>
                  </a:cubicBezTo>
                  <a:cubicBezTo>
                    <a:pt x="682966" y="63854"/>
                    <a:pt x="681250" y="64139"/>
                    <a:pt x="679441" y="64139"/>
                  </a:cubicBezTo>
                  <a:cubicBezTo>
                    <a:pt x="672869" y="64920"/>
                    <a:pt x="666962" y="60253"/>
                    <a:pt x="666202" y="53719"/>
                  </a:cubicBezTo>
                  <a:cubicBezTo>
                    <a:pt x="666107" y="52814"/>
                    <a:pt x="666107" y="51900"/>
                    <a:pt x="666202" y="50995"/>
                  </a:cubicBezTo>
                  <a:lnTo>
                    <a:pt x="666202" y="23753"/>
                  </a:lnTo>
                  <a:lnTo>
                    <a:pt x="658200" y="23753"/>
                  </a:lnTo>
                  <a:lnTo>
                    <a:pt x="658200" y="18610"/>
                  </a:lnTo>
                  <a:lnTo>
                    <a:pt x="666202" y="18610"/>
                  </a:lnTo>
                  <a:lnTo>
                    <a:pt x="666202" y="9085"/>
                  </a:lnTo>
                  <a:lnTo>
                    <a:pt x="672297" y="9085"/>
                  </a:lnTo>
                  <a:lnTo>
                    <a:pt x="672297" y="18610"/>
                  </a:lnTo>
                  <a:lnTo>
                    <a:pt x="686012" y="18610"/>
                  </a:lnTo>
                  <a:lnTo>
                    <a:pt x="686012" y="23753"/>
                  </a:lnTo>
                  <a:lnTo>
                    <a:pt x="672297" y="23753"/>
                  </a:lnTo>
                  <a:lnTo>
                    <a:pt x="672297" y="50709"/>
                  </a:lnTo>
                  <a:cubicBezTo>
                    <a:pt x="672106" y="52919"/>
                    <a:pt x="672869" y="55110"/>
                    <a:pt x="674297" y="56805"/>
                  </a:cubicBezTo>
                  <a:cubicBezTo>
                    <a:pt x="675822" y="58300"/>
                    <a:pt x="677918" y="59063"/>
                    <a:pt x="680108" y="58901"/>
                  </a:cubicBezTo>
                  <a:cubicBezTo>
                    <a:pt x="681345" y="58901"/>
                    <a:pt x="682585" y="58710"/>
                    <a:pt x="683727" y="58329"/>
                  </a:cubicBezTo>
                  <a:cubicBezTo>
                    <a:pt x="684871" y="57967"/>
                    <a:pt x="685917" y="57386"/>
                    <a:pt x="686775" y="56614"/>
                  </a:cubicBezTo>
                  <a:close/>
                  <a:moveTo>
                    <a:pt x="735068" y="3846"/>
                  </a:moveTo>
                  <a:lnTo>
                    <a:pt x="735068" y="63854"/>
                  </a:lnTo>
                  <a:lnTo>
                    <a:pt x="728875" y="63854"/>
                  </a:lnTo>
                  <a:lnTo>
                    <a:pt x="728875" y="9371"/>
                  </a:lnTo>
                  <a:lnTo>
                    <a:pt x="714683" y="9371"/>
                  </a:lnTo>
                  <a:lnTo>
                    <a:pt x="714683" y="3846"/>
                  </a:lnTo>
                  <a:close/>
                  <a:moveTo>
                    <a:pt x="773168" y="64425"/>
                  </a:moveTo>
                  <a:cubicBezTo>
                    <a:pt x="768786" y="64482"/>
                    <a:pt x="764403" y="63187"/>
                    <a:pt x="760785" y="60710"/>
                  </a:cubicBezTo>
                  <a:cubicBezTo>
                    <a:pt x="756976" y="58062"/>
                    <a:pt x="754022" y="54395"/>
                    <a:pt x="752306" y="50137"/>
                  </a:cubicBezTo>
                  <a:cubicBezTo>
                    <a:pt x="748211" y="39689"/>
                    <a:pt x="748211" y="28106"/>
                    <a:pt x="752306" y="17657"/>
                  </a:cubicBezTo>
                  <a:cubicBezTo>
                    <a:pt x="754022" y="13400"/>
                    <a:pt x="756976" y="9732"/>
                    <a:pt x="760785" y="7085"/>
                  </a:cubicBezTo>
                  <a:cubicBezTo>
                    <a:pt x="768310" y="2131"/>
                    <a:pt x="778025" y="2131"/>
                    <a:pt x="785551" y="7085"/>
                  </a:cubicBezTo>
                  <a:cubicBezTo>
                    <a:pt x="789360" y="9752"/>
                    <a:pt x="792313" y="13409"/>
                    <a:pt x="794122" y="17657"/>
                  </a:cubicBezTo>
                  <a:cubicBezTo>
                    <a:pt x="798217" y="28106"/>
                    <a:pt x="798217" y="39689"/>
                    <a:pt x="794122" y="50137"/>
                  </a:cubicBezTo>
                  <a:cubicBezTo>
                    <a:pt x="792313" y="54386"/>
                    <a:pt x="789360" y="58043"/>
                    <a:pt x="785551" y="60710"/>
                  </a:cubicBezTo>
                  <a:cubicBezTo>
                    <a:pt x="781930" y="63196"/>
                    <a:pt x="777549" y="64501"/>
                    <a:pt x="773168" y="64425"/>
                  </a:cubicBezTo>
                  <a:close/>
                  <a:moveTo>
                    <a:pt x="773168" y="58710"/>
                  </a:moveTo>
                  <a:cubicBezTo>
                    <a:pt x="776595" y="58834"/>
                    <a:pt x="779930" y="57834"/>
                    <a:pt x="782693" y="55853"/>
                  </a:cubicBezTo>
                  <a:cubicBezTo>
                    <a:pt x="785551" y="53662"/>
                    <a:pt x="787646" y="50728"/>
                    <a:pt x="788883" y="47375"/>
                  </a:cubicBezTo>
                  <a:cubicBezTo>
                    <a:pt x="791932" y="38650"/>
                    <a:pt x="791932" y="29144"/>
                    <a:pt x="788883" y="20420"/>
                  </a:cubicBezTo>
                  <a:cubicBezTo>
                    <a:pt x="787741" y="17048"/>
                    <a:pt x="785551" y="14095"/>
                    <a:pt x="782693" y="11942"/>
                  </a:cubicBezTo>
                  <a:cubicBezTo>
                    <a:pt x="779930" y="9942"/>
                    <a:pt x="776595" y="8904"/>
                    <a:pt x="773168" y="8989"/>
                  </a:cubicBezTo>
                  <a:cubicBezTo>
                    <a:pt x="769738" y="8913"/>
                    <a:pt x="766405" y="9952"/>
                    <a:pt x="763643" y="11942"/>
                  </a:cubicBezTo>
                  <a:cubicBezTo>
                    <a:pt x="760785" y="14133"/>
                    <a:pt x="758689" y="17067"/>
                    <a:pt x="757450" y="20420"/>
                  </a:cubicBezTo>
                  <a:cubicBezTo>
                    <a:pt x="754499" y="29163"/>
                    <a:pt x="754499" y="38631"/>
                    <a:pt x="757450" y="47375"/>
                  </a:cubicBezTo>
                  <a:cubicBezTo>
                    <a:pt x="758689" y="50699"/>
                    <a:pt x="760880" y="53624"/>
                    <a:pt x="763643" y="55853"/>
                  </a:cubicBezTo>
                  <a:cubicBezTo>
                    <a:pt x="766405" y="57815"/>
                    <a:pt x="769738" y="58824"/>
                    <a:pt x="773168" y="58710"/>
                  </a:cubicBezTo>
                  <a:close/>
                  <a:moveTo>
                    <a:pt x="888705" y="18419"/>
                  </a:moveTo>
                  <a:cubicBezTo>
                    <a:pt x="893658" y="18172"/>
                    <a:pt x="898420" y="19962"/>
                    <a:pt x="902041" y="23372"/>
                  </a:cubicBezTo>
                  <a:cubicBezTo>
                    <a:pt x="905564" y="27287"/>
                    <a:pt x="907373" y="32497"/>
                    <a:pt x="906899" y="37755"/>
                  </a:cubicBezTo>
                  <a:lnTo>
                    <a:pt x="906899" y="63854"/>
                  </a:lnTo>
                  <a:lnTo>
                    <a:pt x="900802" y="63854"/>
                  </a:lnTo>
                  <a:lnTo>
                    <a:pt x="900802" y="38327"/>
                  </a:lnTo>
                  <a:cubicBezTo>
                    <a:pt x="901088" y="34478"/>
                    <a:pt x="899851" y="30678"/>
                    <a:pt x="897469" y="27659"/>
                  </a:cubicBezTo>
                  <a:cubicBezTo>
                    <a:pt x="894993" y="25106"/>
                    <a:pt x="891467" y="23753"/>
                    <a:pt x="887944" y="23944"/>
                  </a:cubicBezTo>
                  <a:cubicBezTo>
                    <a:pt x="883847" y="23715"/>
                    <a:pt x="879752" y="25277"/>
                    <a:pt x="876894" y="28230"/>
                  </a:cubicBezTo>
                  <a:cubicBezTo>
                    <a:pt x="874131" y="31583"/>
                    <a:pt x="872703" y="35869"/>
                    <a:pt x="872894" y="40231"/>
                  </a:cubicBezTo>
                  <a:lnTo>
                    <a:pt x="872894" y="63854"/>
                  </a:lnTo>
                  <a:lnTo>
                    <a:pt x="866797" y="63854"/>
                  </a:lnTo>
                  <a:lnTo>
                    <a:pt x="866797" y="38327"/>
                  </a:lnTo>
                  <a:cubicBezTo>
                    <a:pt x="867083" y="34478"/>
                    <a:pt x="865846" y="30678"/>
                    <a:pt x="863464" y="27659"/>
                  </a:cubicBezTo>
                  <a:cubicBezTo>
                    <a:pt x="860988" y="25125"/>
                    <a:pt x="857462" y="23782"/>
                    <a:pt x="853939" y="23944"/>
                  </a:cubicBezTo>
                  <a:cubicBezTo>
                    <a:pt x="849844" y="23744"/>
                    <a:pt x="845842" y="25306"/>
                    <a:pt x="842984" y="28230"/>
                  </a:cubicBezTo>
                  <a:cubicBezTo>
                    <a:pt x="840129" y="31545"/>
                    <a:pt x="838603" y="35850"/>
                    <a:pt x="838889" y="40231"/>
                  </a:cubicBezTo>
                  <a:lnTo>
                    <a:pt x="838889" y="63854"/>
                  </a:lnTo>
                  <a:lnTo>
                    <a:pt x="832794" y="63854"/>
                  </a:lnTo>
                  <a:lnTo>
                    <a:pt x="832794" y="18800"/>
                  </a:lnTo>
                  <a:lnTo>
                    <a:pt x="838603" y="18800"/>
                  </a:lnTo>
                  <a:lnTo>
                    <a:pt x="838603" y="26992"/>
                  </a:lnTo>
                  <a:cubicBezTo>
                    <a:pt x="840224" y="24306"/>
                    <a:pt x="842510" y="22115"/>
                    <a:pt x="845270" y="20705"/>
                  </a:cubicBezTo>
                  <a:cubicBezTo>
                    <a:pt x="848223" y="19200"/>
                    <a:pt x="851463" y="18410"/>
                    <a:pt x="854795" y="18419"/>
                  </a:cubicBezTo>
                  <a:cubicBezTo>
                    <a:pt x="858130" y="18400"/>
                    <a:pt x="861465" y="19248"/>
                    <a:pt x="864320" y="20896"/>
                  </a:cubicBezTo>
                  <a:cubicBezTo>
                    <a:pt x="867083" y="22467"/>
                    <a:pt x="869273" y="24953"/>
                    <a:pt x="870513" y="27944"/>
                  </a:cubicBezTo>
                  <a:cubicBezTo>
                    <a:pt x="872227" y="25030"/>
                    <a:pt x="874703" y="22629"/>
                    <a:pt x="877657" y="20991"/>
                  </a:cubicBezTo>
                  <a:cubicBezTo>
                    <a:pt x="880894" y="19239"/>
                    <a:pt x="884610" y="18353"/>
                    <a:pt x="888323" y="18419"/>
                  </a:cubicBezTo>
                  <a:close/>
                  <a:moveTo>
                    <a:pt x="942046" y="64330"/>
                  </a:moveTo>
                  <a:cubicBezTo>
                    <a:pt x="937951" y="64406"/>
                    <a:pt x="933948" y="63387"/>
                    <a:pt x="930330" y="61377"/>
                  </a:cubicBezTo>
                  <a:cubicBezTo>
                    <a:pt x="926900" y="59463"/>
                    <a:pt x="924042" y="56634"/>
                    <a:pt x="922042" y="53186"/>
                  </a:cubicBezTo>
                  <a:cubicBezTo>
                    <a:pt x="920042" y="49576"/>
                    <a:pt x="918994" y="45499"/>
                    <a:pt x="919089" y="41374"/>
                  </a:cubicBezTo>
                  <a:cubicBezTo>
                    <a:pt x="918994" y="37241"/>
                    <a:pt x="920042" y="33164"/>
                    <a:pt x="922042" y="29563"/>
                  </a:cubicBezTo>
                  <a:cubicBezTo>
                    <a:pt x="923947" y="26097"/>
                    <a:pt x="926805" y="23258"/>
                    <a:pt x="930330" y="21372"/>
                  </a:cubicBezTo>
                  <a:cubicBezTo>
                    <a:pt x="933948" y="19410"/>
                    <a:pt x="937951" y="18391"/>
                    <a:pt x="942046" y="18419"/>
                  </a:cubicBezTo>
                  <a:cubicBezTo>
                    <a:pt x="946141" y="18381"/>
                    <a:pt x="950140" y="19400"/>
                    <a:pt x="953761" y="21372"/>
                  </a:cubicBezTo>
                  <a:cubicBezTo>
                    <a:pt x="957284" y="23239"/>
                    <a:pt x="960047" y="26087"/>
                    <a:pt x="961951" y="29563"/>
                  </a:cubicBezTo>
                  <a:cubicBezTo>
                    <a:pt x="963954" y="33164"/>
                    <a:pt x="965000" y="37241"/>
                    <a:pt x="964905" y="41374"/>
                  </a:cubicBezTo>
                  <a:cubicBezTo>
                    <a:pt x="965000" y="45499"/>
                    <a:pt x="963954" y="49576"/>
                    <a:pt x="961951" y="53186"/>
                  </a:cubicBezTo>
                  <a:cubicBezTo>
                    <a:pt x="960047" y="56643"/>
                    <a:pt x="957189" y="59491"/>
                    <a:pt x="953761" y="61377"/>
                  </a:cubicBezTo>
                  <a:cubicBezTo>
                    <a:pt x="950236" y="63396"/>
                    <a:pt x="946141" y="64415"/>
                    <a:pt x="942046" y="64330"/>
                  </a:cubicBezTo>
                  <a:close/>
                  <a:moveTo>
                    <a:pt x="942046" y="58901"/>
                  </a:moveTo>
                  <a:cubicBezTo>
                    <a:pt x="945094" y="58977"/>
                    <a:pt x="948045" y="58224"/>
                    <a:pt x="950713" y="56710"/>
                  </a:cubicBezTo>
                  <a:cubicBezTo>
                    <a:pt x="953189" y="55243"/>
                    <a:pt x="955284" y="53100"/>
                    <a:pt x="956619" y="50519"/>
                  </a:cubicBezTo>
                  <a:cubicBezTo>
                    <a:pt x="958142" y="47585"/>
                    <a:pt x="958905" y="44308"/>
                    <a:pt x="958810" y="40994"/>
                  </a:cubicBezTo>
                  <a:cubicBezTo>
                    <a:pt x="958905" y="37688"/>
                    <a:pt x="958142" y="34412"/>
                    <a:pt x="956619" y="31469"/>
                  </a:cubicBezTo>
                  <a:cubicBezTo>
                    <a:pt x="955284" y="28887"/>
                    <a:pt x="953189" y="26744"/>
                    <a:pt x="950713" y="25277"/>
                  </a:cubicBezTo>
                  <a:cubicBezTo>
                    <a:pt x="948045" y="23810"/>
                    <a:pt x="945094" y="23058"/>
                    <a:pt x="942046" y="23087"/>
                  </a:cubicBezTo>
                  <a:cubicBezTo>
                    <a:pt x="939092" y="23058"/>
                    <a:pt x="936044" y="23810"/>
                    <a:pt x="933472" y="25277"/>
                  </a:cubicBezTo>
                  <a:cubicBezTo>
                    <a:pt x="930900" y="26716"/>
                    <a:pt x="928805" y="28868"/>
                    <a:pt x="927472" y="31469"/>
                  </a:cubicBezTo>
                  <a:cubicBezTo>
                    <a:pt x="925949" y="34402"/>
                    <a:pt x="925186" y="37679"/>
                    <a:pt x="925282" y="40994"/>
                  </a:cubicBezTo>
                  <a:cubicBezTo>
                    <a:pt x="925091" y="44308"/>
                    <a:pt x="925854" y="47604"/>
                    <a:pt x="927472" y="50519"/>
                  </a:cubicBezTo>
                  <a:cubicBezTo>
                    <a:pt x="928805" y="53119"/>
                    <a:pt x="930900" y="55271"/>
                    <a:pt x="933472" y="56710"/>
                  </a:cubicBezTo>
                  <a:cubicBezTo>
                    <a:pt x="936044" y="58224"/>
                    <a:pt x="938997" y="58977"/>
                    <a:pt x="942046" y="58901"/>
                  </a:cubicBezTo>
                  <a:close/>
                  <a:moveTo>
                    <a:pt x="983194" y="27659"/>
                  </a:moveTo>
                  <a:cubicBezTo>
                    <a:pt x="984527" y="24744"/>
                    <a:pt x="986717" y="22334"/>
                    <a:pt x="989575" y="20801"/>
                  </a:cubicBezTo>
                  <a:cubicBezTo>
                    <a:pt x="992812" y="19153"/>
                    <a:pt x="996433" y="18343"/>
                    <a:pt x="1000051" y="18419"/>
                  </a:cubicBezTo>
                  <a:lnTo>
                    <a:pt x="1000051" y="24420"/>
                  </a:lnTo>
                  <a:lnTo>
                    <a:pt x="998624" y="24420"/>
                  </a:lnTo>
                  <a:cubicBezTo>
                    <a:pt x="994433" y="24163"/>
                    <a:pt x="990338" y="25772"/>
                    <a:pt x="987480" y="28802"/>
                  </a:cubicBezTo>
                  <a:cubicBezTo>
                    <a:pt x="984622" y="32202"/>
                    <a:pt x="983194" y="36564"/>
                    <a:pt x="983478" y="40994"/>
                  </a:cubicBezTo>
                  <a:lnTo>
                    <a:pt x="983478" y="63949"/>
                  </a:lnTo>
                  <a:lnTo>
                    <a:pt x="977288" y="63949"/>
                  </a:lnTo>
                  <a:lnTo>
                    <a:pt x="977288" y="18896"/>
                  </a:lnTo>
                  <a:lnTo>
                    <a:pt x="983099" y="18896"/>
                  </a:lnTo>
                  <a:lnTo>
                    <a:pt x="983099" y="27754"/>
                  </a:lnTo>
                  <a:close/>
                  <a:moveTo>
                    <a:pt x="1049869" y="43279"/>
                  </a:moveTo>
                  <a:lnTo>
                    <a:pt x="1011769" y="43279"/>
                  </a:lnTo>
                  <a:cubicBezTo>
                    <a:pt x="1011958" y="47632"/>
                    <a:pt x="1013960" y="51719"/>
                    <a:pt x="1017197" y="54614"/>
                  </a:cubicBezTo>
                  <a:cubicBezTo>
                    <a:pt x="1020627" y="57548"/>
                    <a:pt x="1025103" y="59081"/>
                    <a:pt x="1029580" y="58901"/>
                  </a:cubicBezTo>
                  <a:cubicBezTo>
                    <a:pt x="1032247" y="58939"/>
                    <a:pt x="1034819" y="58415"/>
                    <a:pt x="1037296" y="57377"/>
                  </a:cubicBezTo>
                  <a:cubicBezTo>
                    <a:pt x="1039677" y="56414"/>
                    <a:pt x="1041772" y="54919"/>
                    <a:pt x="1043391" y="52995"/>
                  </a:cubicBezTo>
                  <a:lnTo>
                    <a:pt x="1046821" y="56996"/>
                  </a:lnTo>
                  <a:cubicBezTo>
                    <a:pt x="1044821" y="59377"/>
                    <a:pt x="1042249" y="61244"/>
                    <a:pt x="1039296" y="62425"/>
                  </a:cubicBezTo>
                  <a:cubicBezTo>
                    <a:pt x="1036247" y="63654"/>
                    <a:pt x="1033010" y="64301"/>
                    <a:pt x="1029771" y="64330"/>
                  </a:cubicBezTo>
                  <a:cubicBezTo>
                    <a:pt x="1025485" y="64435"/>
                    <a:pt x="1021294" y="63415"/>
                    <a:pt x="1017483" y="61377"/>
                  </a:cubicBezTo>
                  <a:cubicBezTo>
                    <a:pt x="1013960" y="59491"/>
                    <a:pt x="1011102" y="56653"/>
                    <a:pt x="1009102" y="53186"/>
                  </a:cubicBezTo>
                  <a:cubicBezTo>
                    <a:pt x="1007100" y="49585"/>
                    <a:pt x="1006053" y="45508"/>
                    <a:pt x="1006053" y="41374"/>
                  </a:cubicBezTo>
                  <a:cubicBezTo>
                    <a:pt x="1006053" y="37250"/>
                    <a:pt x="1007007" y="33183"/>
                    <a:pt x="1009007" y="29563"/>
                  </a:cubicBezTo>
                  <a:cubicBezTo>
                    <a:pt x="1010816" y="26144"/>
                    <a:pt x="1013483" y="23306"/>
                    <a:pt x="1016815" y="21372"/>
                  </a:cubicBezTo>
                  <a:cubicBezTo>
                    <a:pt x="1020246" y="19419"/>
                    <a:pt x="1024150" y="18400"/>
                    <a:pt x="1028152" y="18419"/>
                  </a:cubicBezTo>
                  <a:cubicBezTo>
                    <a:pt x="1032056" y="18391"/>
                    <a:pt x="1035961" y="19410"/>
                    <a:pt x="1039391" y="21372"/>
                  </a:cubicBezTo>
                  <a:cubicBezTo>
                    <a:pt x="1042630" y="23325"/>
                    <a:pt x="1045390" y="26115"/>
                    <a:pt x="1047202" y="29468"/>
                  </a:cubicBezTo>
                  <a:cubicBezTo>
                    <a:pt x="1049107" y="33155"/>
                    <a:pt x="1050058" y="37241"/>
                    <a:pt x="1049962" y="41374"/>
                  </a:cubicBezTo>
                  <a:close/>
                  <a:moveTo>
                    <a:pt x="1028152" y="23658"/>
                  </a:moveTo>
                  <a:cubicBezTo>
                    <a:pt x="1024055" y="23563"/>
                    <a:pt x="1020150" y="25068"/>
                    <a:pt x="1017197" y="27849"/>
                  </a:cubicBezTo>
                  <a:cubicBezTo>
                    <a:pt x="1014244" y="30716"/>
                    <a:pt x="1012434" y="34583"/>
                    <a:pt x="1012148" y="38707"/>
                  </a:cubicBezTo>
                  <a:lnTo>
                    <a:pt x="1043963" y="38707"/>
                  </a:lnTo>
                  <a:cubicBezTo>
                    <a:pt x="1043772" y="34574"/>
                    <a:pt x="1041963" y="30688"/>
                    <a:pt x="1038914" y="27849"/>
                  </a:cubicBezTo>
                  <a:cubicBezTo>
                    <a:pt x="1035961" y="25049"/>
                    <a:pt x="1032056" y="23534"/>
                    <a:pt x="1027961" y="23658"/>
                  </a:cubicBezTo>
                  <a:close/>
                  <a:moveTo>
                    <a:pt x="1103303" y="64330"/>
                  </a:moveTo>
                  <a:cubicBezTo>
                    <a:pt x="1099208" y="64415"/>
                    <a:pt x="1095113" y="63396"/>
                    <a:pt x="1091588" y="61377"/>
                  </a:cubicBezTo>
                  <a:cubicBezTo>
                    <a:pt x="1088158" y="59463"/>
                    <a:pt x="1085207" y="56634"/>
                    <a:pt x="1083300" y="53186"/>
                  </a:cubicBezTo>
                  <a:cubicBezTo>
                    <a:pt x="1081300" y="49576"/>
                    <a:pt x="1080254" y="45499"/>
                    <a:pt x="1080349" y="41374"/>
                  </a:cubicBezTo>
                  <a:cubicBezTo>
                    <a:pt x="1080254" y="37241"/>
                    <a:pt x="1081300" y="33164"/>
                    <a:pt x="1083300" y="29563"/>
                  </a:cubicBezTo>
                  <a:cubicBezTo>
                    <a:pt x="1085207" y="26097"/>
                    <a:pt x="1088062" y="23258"/>
                    <a:pt x="1091588" y="21372"/>
                  </a:cubicBezTo>
                  <a:cubicBezTo>
                    <a:pt x="1098922" y="17448"/>
                    <a:pt x="1107684" y="17448"/>
                    <a:pt x="1115019" y="21372"/>
                  </a:cubicBezTo>
                  <a:cubicBezTo>
                    <a:pt x="1118544" y="23239"/>
                    <a:pt x="1121307" y="26087"/>
                    <a:pt x="1123211" y="29563"/>
                  </a:cubicBezTo>
                  <a:cubicBezTo>
                    <a:pt x="1125211" y="33164"/>
                    <a:pt x="1126258" y="37241"/>
                    <a:pt x="1126162" y="41374"/>
                  </a:cubicBezTo>
                  <a:cubicBezTo>
                    <a:pt x="1126258" y="45499"/>
                    <a:pt x="1125211" y="49576"/>
                    <a:pt x="1123211" y="53186"/>
                  </a:cubicBezTo>
                  <a:cubicBezTo>
                    <a:pt x="1121307" y="56643"/>
                    <a:pt x="1118449" y="59491"/>
                    <a:pt x="1115019" y="61377"/>
                  </a:cubicBezTo>
                  <a:cubicBezTo>
                    <a:pt x="1111496" y="63396"/>
                    <a:pt x="1107398" y="64415"/>
                    <a:pt x="1103303" y="64330"/>
                  </a:cubicBezTo>
                  <a:close/>
                  <a:moveTo>
                    <a:pt x="1103303" y="58901"/>
                  </a:moveTo>
                  <a:cubicBezTo>
                    <a:pt x="1106352" y="58977"/>
                    <a:pt x="1109305" y="58224"/>
                    <a:pt x="1111970" y="56710"/>
                  </a:cubicBezTo>
                  <a:cubicBezTo>
                    <a:pt x="1114447" y="55243"/>
                    <a:pt x="1116544" y="53100"/>
                    <a:pt x="1117877" y="50519"/>
                  </a:cubicBezTo>
                  <a:cubicBezTo>
                    <a:pt x="1119400" y="47585"/>
                    <a:pt x="1120163" y="44308"/>
                    <a:pt x="1120067" y="40994"/>
                  </a:cubicBezTo>
                  <a:cubicBezTo>
                    <a:pt x="1120163" y="37688"/>
                    <a:pt x="1119400" y="34412"/>
                    <a:pt x="1117877" y="31469"/>
                  </a:cubicBezTo>
                  <a:cubicBezTo>
                    <a:pt x="1116544" y="28887"/>
                    <a:pt x="1114447" y="26744"/>
                    <a:pt x="1111970" y="25277"/>
                  </a:cubicBezTo>
                  <a:cubicBezTo>
                    <a:pt x="1109305" y="23810"/>
                    <a:pt x="1106352" y="23058"/>
                    <a:pt x="1103303" y="23087"/>
                  </a:cubicBezTo>
                  <a:cubicBezTo>
                    <a:pt x="1100255" y="23039"/>
                    <a:pt x="1097304" y="23801"/>
                    <a:pt x="1094732" y="25277"/>
                  </a:cubicBezTo>
                  <a:cubicBezTo>
                    <a:pt x="1092160" y="26716"/>
                    <a:pt x="1090065" y="28868"/>
                    <a:pt x="1088730" y="31469"/>
                  </a:cubicBezTo>
                  <a:cubicBezTo>
                    <a:pt x="1087207" y="34402"/>
                    <a:pt x="1086444" y="37679"/>
                    <a:pt x="1086539" y="40994"/>
                  </a:cubicBezTo>
                  <a:cubicBezTo>
                    <a:pt x="1086348" y="44308"/>
                    <a:pt x="1087111" y="47604"/>
                    <a:pt x="1088730" y="50519"/>
                  </a:cubicBezTo>
                  <a:cubicBezTo>
                    <a:pt x="1090065" y="53119"/>
                    <a:pt x="1092160" y="55271"/>
                    <a:pt x="1094732" y="56710"/>
                  </a:cubicBezTo>
                  <a:cubicBezTo>
                    <a:pt x="1097304" y="58234"/>
                    <a:pt x="1100255" y="58986"/>
                    <a:pt x="1103303" y="58901"/>
                  </a:cubicBezTo>
                  <a:close/>
                  <a:moveTo>
                    <a:pt x="1153500" y="4989"/>
                  </a:moveTo>
                  <a:cubicBezTo>
                    <a:pt x="1151310" y="4846"/>
                    <a:pt x="1149119" y="5646"/>
                    <a:pt x="1147594" y="7180"/>
                  </a:cubicBezTo>
                  <a:cubicBezTo>
                    <a:pt x="1146166" y="8942"/>
                    <a:pt x="1145403" y="11190"/>
                    <a:pt x="1145594" y="13466"/>
                  </a:cubicBezTo>
                  <a:lnTo>
                    <a:pt x="1145594" y="18800"/>
                  </a:lnTo>
                  <a:lnTo>
                    <a:pt x="1159500" y="18800"/>
                  </a:lnTo>
                  <a:lnTo>
                    <a:pt x="1159500" y="23944"/>
                  </a:lnTo>
                  <a:lnTo>
                    <a:pt x="1145784" y="23944"/>
                  </a:lnTo>
                  <a:lnTo>
                    <a:pt x="1145784" y="63854"/>
                  </a:lnTo>
                  <a:lnTo>
                    <a:pt x="1139213" y="63854"/>
                  </a:lnTo>
                  <a:lnTo>
                    <a:pt x="1139213" y="23944"/>
                  </a:lnTo>
                  <a:lnTo>
                    <a:pt x="1131116" y="23944"/>
                  </a:lnTo>
                  <a:lnTo>
                    <a:pt x="1131116" y="18800"/>
                  </a:lnTo>
                  <a:lnTo>
                    <a:pt x="1139213" y="18800"/>
                  </a:lnTo>
                  <a:lnTo>
                    <a:pt x="1139213" y="13276"/>
                  </a:lnTo>
                  <a:cubicBezTo>
                    <a:pt x="1139022" y="9761"/>
                    <a:pt x="1140357" y="6322"/>
                    <a:pt x="1142738" y="3751"/>
                  </a:cubicBezTo>
                  <a:cubicBezTo>
                    <a:pt x="1145498" y="1217"/>
                    <a:pt x="1149119" y="-97"/>
                    <a:pt x="1152833" y="131"/>
                  </a:cubicBezTo>
                  <a:cubicBezTo>
                    <a:pt x="1154549" y="141"/>
                    <a:pt x="1156167" y="398"/>
                    <a:pt x="1157786" y="893"/>
                  </a:cubicBezTo>
                  <a:cubicBezTo>
                    <a:pt x="1159311" y="1274"/>
                    <a:pt x="1160644" y="1998"/>
                    <a:pt x="1161788" y="2989"/>
                  </a:cubicBezTo>
                  <a:lnTo>
                    <a:pt x="1159786" y="7561"/>
                  </a:lnTo>
                  <a:cubicBezTo>
                    <a:pt x="1157881" y="5989"/>
                    <a:pt x="1155500" y="5179"/>
                    <a:pt x="1153023" y="5275"/>
                  </a:cubicBezTo>
                  <a:close/>
                  <a:moveTo>
                    <a:pt x="1182647" y="4989"/>
                  </a:moveTo>
                  <a:cubicBezTo>
                    <a:pt x="1180457" y="4827"/>
                    <a:pt x="1178266" y="5627"/>
                    <a:pt x="1176645" y="7180"/>
                  </a:cubicBezTo>
                  <a:cubicBezTo>
                    <a:pt x="1175217" y="8942"/>
                    <a:pt x="1174455" y="11190"/>
                    <a:pt x="1174645" y="13466"/>
                  </a:cubicBezTo>
                  <a:lnTo>
                    <a:pt x="1174645" y="18800"/>
                  </a:lnTo>
                  <a:lnTo>
                    <a:pt x="1188552" y="18800"/>
                  </a:lnTo>
                  <a:lnTo>
                    <a:pt x="1188552" y="23944"/>
                  </a:lnTo>
                  <a:lnTo>
                    <a:pt x="1174836" y="23944"/>
                  </a:lnTo>
                  <a:lnTo>
                    <a:pt x="1174836" y="63854"/>
                  </a:lnTo>
                  <a:lnTo>
                    <a:pt x="1167788" y="63854"/>
                  </a:lnTo>
                  <a:lnTo>
                    <a:pt x="1167788" y="23944"/>
                  </a:lnTo>
                  <a:lnTo>
                    <a:pt x="1159691" y="23944"/>
                  </a:lnTo>
                  <a:lnTo>
                    <a:pt x="1159691" y="18800"/>
                  </a:lnTo>
                  <a:lnTo>
                    <a:pt x="1167788" y="18800"/>
                  </a:lnTo>
                  <a:lnTo>
                    <a:pt x="1167788" y="13276"/>
                  </a:lnTo>
                  <a:cubicBezTo>
                    <a:pt x="1167597" y="9761"/>
                    <a:pt x="1168932" y="6322"/>
                    <a:pt x="1171313" y="3751"/>
                  </a:cubicBezTo>
                  <a:cubicBezTo>
                    <a:pt x="1174073" y="1217"/>
                    <a:pt x="1177694" y="-97"/>
                    <a:pt x="1181408" y="131"/>
                  </a:cubicBezTo>
                  <a:cubicBezTo>
                    <a:pt x="1183124" y="141"/>
                    <a:pt x="1184742" y="398"/>
                    <a:pt x="1186361" y="893"/>
                  </a:cubicBezTo>
                  <a:cubicBezTo>
                    <a:pt x="1187886" y="1274"/>
                    <a:pt x="1189219" y="1998"/>
                    <a:pt x="1190363" y="2989"/>
                  </a:cubicBezTo>
                  <a:lnTo>
                    <a:pt x="1188361" y="7561"/>
                  </a:lnTo>
                  <a:cubicBezTo>
                    <a:pt x="1186552" y="5970"/>
                    <a:pt x="1184170" y="5161"/>
                    <a:pt x="1181694" y="5275"/>
                  </a:cubicBezTo>
                  <a:close/>
                  <a:moveTo>
                    <a:pt x="1206650" y="8989"/>
                  </a:moveTo>
                  <a:cubicBezTo>
                    <a:pt x="1205506" y="8999"/>
                    <a:pt x="1204365" y="8513"/>
                    <a:pt x="1203506" y="7656"/>
                  </a:cubicBezTo>
                  <a:cubicBezTo>
                    <a:pt x="1201888" y="5961"/>
                    <a:pt x="1201888" y="3255"/>
                    <a:pt x="1203506" y="1560"/>
                  </a:cubicBezTo>
                  <a:cubicBezTo>
                    <a:pt x="1204365" y="722"/>
                    <a:pt x="1205506" y="274"/>
                    <a:pt x="1206650" y="322"/>
                  </a:cubicBezTo>
                  <a:cubicBezTo>
                    <a:pt x="1207888" y="255"/>
                    <a:pt x="1209032" y="712"/>
                    <a:pt x="1209887" y="1560"/>
                  </a:cubicBezTo>
                  <a:cubicBezTo>
                    <a:pt x="1210746" y="2313"/>
                    <a:pt x="1211127" y="3398"/>
                    <a:pt x="1211127" y="4513"/>
                  </a:cubicBezTo>
                  <a:cubicBezTo>
                    <a:pt x="1211127" y="5684"/>
                    <a:pt x="1210746" y="6827"/>
                    <a:pt x="1209887" y="7656"/>
                  </a:cubicBezTo>
                  <a:cubicBezTo>
                    <a:pt x="1209032" y="8532"/>
                    <a:pt x="1207888" y="9018"/>
                    <a:pt x="1206650" y="8989"/>
                  </a:cubicBezTo>
                  <a:close/>
                  <a:moveTo>
                    <a:pt x="1203602" y="18514"/>
                  </a:moveTo>
                  <a:lnTo>
                    <a:pt x="1209697" y="18514"/>
                  </a:lnTo>
                  <a:lnTo>
                    <a:pt x="1209697" y="63568"/>
                  </a:lnTo>
                  <a:lnTo>
                    <a:pt x="1203602" y="63568"/>
                  </a:lnTo>
                  <a:close/>
                  <a:moveTo>
                    <a:pt x="1245320" y="64044"/>
                  </a:moveTo>
                  <a:cubicBezTo>
                    <a:pt x="1241130" y="64120"/>
                    <a:pt x="1237035" y="63101"/>
                    <a:pt x="1233414" y="61091"/>
                  </a:cubicBezTo>
                  <a:cubicBezTo>
                    <a:pt x="1229891" y="59205"/>
                    <a:pt x="1227033" y="56367"/>
                    <a:pt x="1225128" y="52900"/>
                  </a:cubicBezTo>
                  <a:cubicBezTo>
                    <a:pt x="1223129" y="49299"/>
                    <a:pt x="1222080" y="45223"/>
                    <a:pt x="1222080" y="41089"/>
                  </a:cubicBezTo>
                  <a:cubicBezTo>
                    <a:pt x="1221984" y="36955"/>
                    <a:pt x="1223033" y="32869"/>
                    <a:pt x="1225128" y="29278"/>
                  </a:cubicBezTo>
                  <a:cubicBezTo>
                    <a:pt x="1227033" y="25811"/>
                    <a:pt x="1229891" y="22972"/>
                    <a:pt x="1233414" y="21086"/>
                  </a:cubicBezTo>
                  <a:cubicBezTo>
                    <a:pt x="1237035" y="19124"/>
                    <a:pt x="1241130" y="18105"/>
                    <a:pt x="1245320" y="18134"/>
                  </a:cubicBezTo>
                  <a:cubicBezTo>
                    <a:pt x="1248941" y="18067"/>
                    <a:pt x="1252559" y="18848"/>
                    <a:pt x="1255799" y="20420"/>
                  </a:cubicBezTo>
                  <a:cubicBezTo>
                    <a:pt x="1258847" y="21905"/>
                    <a:pt x="1261324" y="24220"/>
                    <a:pt x="1263038" y="27087"/>
                  </a:cubicBezTo>
                  <a:lnTo>
                    <a:pt x="1258466" y="30135"/>
                  </a:lnTo>
                  <a:cubicBezTo>
                    <a:pt x="1257038" y="28001"/>
                    <a:pt x="1255131" y="26297"/>
                    <a:pt x="1252845" y="25182"/>
                  </a:cubicBezTo>
                  <a:cubicBezTo>
                    <a:pt x="1250464" y="24020"/>
                    <a:pt x="1247892" y="23439"/>
                    <a:pt x="1245320" y="23468"/>
                  </a:cubicBezTo>
                  <a:cubicBezTo>
                    <a:pt x="1242274" y="23430"/>
                    <a:pt x="1239225" y="24191"/>
                    <a:pt x="1236558" y="25658"/>
                  </a:cubicBezTo>
                  <a:cubicBezTo>
                    <a:pt x="1233986" y="27116"/>
                    <a:pt x="1231891" y="29259"/>
                    <a:pt x="1230463" y="31849"/>
                  </a:cubicBezTo>
                  <a:cubicBezTo>
                    <a:pt x="1228937" y="34793"/>
                    <a:pt x="1228177" y="38069"/>
                    <a:pt x="1228272" y="41374"/>
                  </a:cubicBezTo>
                  <a:cubicBezTo>
                    <a:pt x="1228177" y="44689"/>
                    <a:pt x="1228937" y="47966"/>
                    <a:pt x="1230463" y="50899"/>
                  </a:cubicBezTo>
                  <a:cubicBezTo>
                    <a:pt x="1231891" y="53490"/>
                    <a:pt x="1233986" y="55633"/>
                    <a:pt x="1236558" y="57091"/>
                  </a:cubicBezTo>
                  <a:cubicBezTo>
                    <a:pt x="1239225" y="58605"/>
                    <a:pt x="1242274" y="59358"/>
                    <a:pt x="1245320" y="59281"/>
                  </a:cubicBezTo>
                  <a:cubicBezTo>
                    <a:pt x="1247892" y="59348"/>
                    <a:pt x="1250464" y="58786"/>
                    <a:pt x="1252845" y="57662"/>
                  </a:cubicBezTo>
                  <a:cubicBezTo>
                    <a:pt x="1255131" y="56548"/>
                    <a:pt x="1257038" y="54843"/>
                    <a:pt x="1258466" y="52709"/>
                  </a:cubicBezTo>
                  <a:lnTo>
                    <a:pt x="1263038" y="55757"/>
                  </a:lnTo>
                  <a:cubicBezTo>
                    <a:pt x="1261324" y="58653"/>
                    <a:pt x="1258752" y="60977"/>
                    <a:pt x="1255703" y="62425"/>
                  </a:cubicBezTo>
                  <a:cubicBezTo>
                    <a:pt x="1252464" y="63996"/>
                    <a:pt x="1248941" y="64777"/>
                    <a:pt x="1245320" y="64711"/>
                  </a:cubicBezTo>
                  <a:close/>
                  <a:moveTo>
                    <a:pt x="1313425" y="42994"/>
                  </a:moveTo>
                  <a:lnTo>
                    <a:pt x="1275325" y="42994"/>
                  </a:lnTo>
                  <a:cubicBezTo>
                    <a:pt x="1275516" y="47356"/>
                    <a:pt x="1277421" y="51452"/>
                    <a:pt x="1280755" y="54329"/>
                  </a:cubicBezTo>
                  <a:cubicBezTo>
                    <a:pt x="1284183" y="57243"/>
                    <a:pt x="1288564" y="58777"/>
                    <a:pt x="1293041" y="58615"/>
                  </a:cubicBezTo>
                  <a:cubicBezTo>
                    <a:pt x="1295708" y="58672"/>
                    <a:pt x="1298280" y="58148"/>
                    <a:pt x="1300756" y="57091"/>
                  </a:cubicBezTo>
                  <a:cubicBezTo>
                    <a:pt x="1303138" y="56157"/>
                    <a:pt x="1305233" y="54652"/>
                    <a:pt x="1306854" y="52709"/>
                  </a:cubicBezTo>
                  <a:lnTo>
                    <a:pt x="1310281" y="56710"/>
                  </a:lnTo>
                  <a:cubicBezTo>
                    <a:pt x="1308281" y="59110"/>
                    <a:pt x="1305710" y="60977"/>
                    <a:pt x="1302756" y="62139"/>
                  </a:cubicBezTo>
                  <a:cubicBezTo>
                    <a:pt x="1299710" y="63377"/>
                    <a:pt x="1296471" y="64025"/>
                    <a:pt x="1293231" y="64044"/>
                  </a:cubicBezTo>
                  <a:cubicBezTo>
                    <a:pt x="1288945" y="64130"/>
                    <a:pt x="1284755" y="63111"/>
                    <a:pt x="1280944" y="61091"/>
                  </a:cubicBezTo>
                  <a:cubicBezTo>
                    <a:pt x="1277516" y="59177"/>
                    <a:pt x="1274563" y="56348"/>
                    <a:pt x="1272658" y="52900"/>
                  </a:cubicBezTo>
                  <a:cubicBezTo>
                    <a:pt x="1270658" y="49299"/>
                    <a:pt x="1269609" y="45223"/>
                    <a:pt x="1269609" y="41089"/>
                  </a:cubicBezTo>
                  <a:cubicBezTo>
                    <a:pt x="1269514" y="36974"/>
                    <a:pt x="1270563" y="32907"/>
                    <a:pt x="1272467" y="29278"/>
                  </a:cubicBezTo>
                  <a:cubicBezTo>
                    <a:pt x="1274277" y="25858"/>
                    <a:pt x="1277039" y="23020"/>
                    <a:pt x="1280374" y="21086"/>
                  </a:cubicBezTo>
                  <a:cubicBezTo>
                    <a:pt x="1283802" y="19134"/>
                    <a:pt x="1287708" y="18114"/>
                    <a:pt x="1291613" y="18134"/>
                  </a:cubicBezTo>
                  <a:cubicBezTo>
                    <a:pt x="1295517" y="18105"/>
                    <a:pt x="1299424" y="19124"/>
                    <a:pt x="1302852" y="21086"/>
                  </a:cubicBezTo>
                  <a:cubicBezTo>
                    <a:pt x="1306186" y="23010"/>
                    <a:pt x="1308854" y="25811"/>
                    <a:pt x="1310663" y="29182"/>
                  </a:cubicBezTo>
                  <a:cubicBezTo>
                    <a:pt x="1312663" y="32840"/>
                    <a:pt x="1313616" y="36945"/>
                    <a:pt x="1313521" y="41089"/>
                  </a:cubicBezTo>
                  <a:close/>
                  <a:moveTo>
                    <a:pt x="1291613" y="23372"/>
                  </a:moveTo>
                  <a:cubicBezTo>
                    <a:pt x="1287613" y="23268"/>
                    <a:pt x="1283706" y="24772"/>
                    <a:pt x="1280755" y="27563"/>
                  </a:cubicBezTo>
                  <a:cubicBezTo>
                    <a:pt x="1277707" y="30402"/>
                    <a:pt x="1275897" y="34288"/>
                    <a:pt x="1275707" y="38422"/>
                  </a:cubicBezTo>
                  <a:lnTo>
                    <a:pt x="1307709" y="38422"/>
                  </a:lnTo>
                  <a:cubicBezTo>
                    <a:pt x="1307423" y="34297"/>
                    <a:pt x="1305614" y="30430"/>
                    <a:pt x="1302661" y="27563"/>
                  </a:cubicBezTo>
                  <a:cubicBezTo>
                    <a:pt x="1299710" y="24763"/>
                    <a:pt x="1295708" y="23258"/>
                    <a:pt x="1291613" y="23372"/>
                  </a:cubicBezTo>
                  <a:close/>
                  <a:moveTo>
                    <a:pt x="1331808" y="27373"/>
                  </a:moveTo>
                  <a:cubicBezTo>
                    <a:pt x="1333143" y="24439"/>
                    <a:pt x="1335333" y="22029"/>
                    <a:pt x="1338189" y="20515"/>
                  </a:cubicBezTo>
                  <a:cubicBezTo>
                    <a:pt x="1341428" y="18848"/>
                    <a:pt x="1345049" y="18029"/>
                    <a:pt x="1348667" y="18134"/>
                  </a:cubicBezTo>
                  <a:lnTo>
                    <a:pt x="1348667" y="24134"/>
                  </a:lnTo>
                  <a:lnTo>
                    <a:pt x="1347240" y="24134"/>
                  </a:lnTo>
                  <a:cubicBezTo>
                    <a:pt x="1343047" y="23877"/>
                    <a:pt x="1338952" y="25487"/>
                    <a:pt x="1336094" y="28516"/>
                  </a:cubicBezTo>
                  <a:cubicBezTo>
                    <a:pt x="1333143" y="31878"/>
                    <a:pt x="1331713" y="36260"/>
                    <a:pt x="1331999" y="40708"/>
                  </a:cubicBezTo>
                  <a:lnTo>
                    <a:pt x="1331999" y="63663"/>
                  </a:lnTo>
                  <a:lnTo>
                    <a:pt x="1325904" y="63663"/>
                  </a:lnTo>
                  <a:lnTo>
                    <a:pt x="1325904" y="18610"/>
                  </a:lnTo>
                  <a:lnTo>
                    <a:pt x="1331808" y="18610"/>
                  </a:lnTo>
                  <a:lnTo>
                    <a:pt x="1331808" y="27468"/>
                  </a:lnTo>
                  <a:close/>
                  <a:moveTo>
                    <a:pt x="1372003" y="64044"/>
                  </a:moveTo>
                  <a:cubicBezTo>
                    <a:pt x="1368480" y="64044"/>
                    <a:pt x="1364955" y="63492"/>
                    <a:pt x="1361527" y="62425"/>
                  </a:cubicBezTo>
                  <a:cubicBezTo>
                    <a:pt x="1358669" y="61625"/>
                    <a:pt x="1356002" y="60262"/>
                    <a:pt x="1353716" y="58424"/>
                  </a:cubicBezTo>
                  <a:lnTo>
                    <a:pt x="1356479" y="53662"/>
                  </a:lnTo>
                  <a:cubicBezTo>
                    <a:pt x="1358574" y="55300"/>
                    <a:pt x="1360955" y="56529"/>
                    <a:pt x="1363527" y="57281"/>
                  </a:cubicBezTo>
                  <a:cubicBezTo>
                    <a:pt x="1366385" y="58234"/>
                    <a:pt x="1369431" y="58710"/>
                    <a:pt x="1372480" y="58710"/>
                  </a:cubicBezTo>
                  <a:cubicBezTo>
                    <a:pt x="1375815" y="58977"/>
                    <a:pt x="1379052" y="58320"/>
                    <a:pt x="1382005" y="56805"/>
                  </a:cubicBezTo>
                  <a:cubicBezTo>
                    <a:pt x="1383814" y="55624"/>
                    <a:pt x="1384958" y="53576"/>
                    <a:pt x="1384958" y="51376"/>
                  </a:cubicBezTo>
                  <a:cubicBezTo>
                    <a:pt x="1385054" y="49899"/>
                    <a:pt x="1384481" y="48461"/>
                    <a:pt x="1383337" y="47471"/>
                  </a:cubicBezTo>
                  <a:cubicBezTo>
                    <a:pt x="1382100" y="46461"/>
                    <a:pt x="1380768" y="45718"/>
                    <a:pt x="1379242" y="45280"/>
                  </a:cubicBezTo>
                  <a:cubicBezTo>
                    <a:pt x="1377528" y="45280"/>
                    <a:pt x="1375338" y="44327"/>
                    <a:pt x="1372575" y="43851"/>
                  </a:cubicBezTo>
                  <a:cubicBezTo>
                    <a:pt x="1369622" y="43365"/>
                    <a:pt x="1366669" y="42660"/>
                    <a:pt x="1363813" y="41755"/>
                  </a:cubicBezTo>
                  <a:cubicBezTo>
                    <a:pt x="1361622" y="41117"/>
                    <a:pt x="1359620" y="39870"/>
                    <a:pt x="1358097" y="38136"/>
                  </a:cubicBezTo>
                  <a:cubicBezTo>
                    <a:pt x="1356383" y="36183"/>
                    <a:pt x="1355525" y="33602"/>
                    <a:pt x="1355716" y="30992"/>
                  </a:cubicBezTo>
                  <a:cubicBezTo>
                    <a:pt x="1355525" y="27230"/>
                    <a:pt x="1357334" y="23648"/>
                    <a:pt x="1360383" y="21467"/>
                  </a:cubicBezTo>
                  <a:cubicBezTo>
                    <a:pt x="1364287" y="18857"/>
                    <a:pt x="1368861" y="17581"/>
                    <a:pt x="1373529" y="17848"/>
                  </a:cubicBezTo>
                  <a:cubicBezTo>
                    <a:pt x="1376480" y="17838"/>
                    <a:pt x="1379433" y="18257"/>
                    <a:pt x="1382291" y="19086"/>
                  </a:cubicBezTo>
                  <a:cubicBezTo>
                    <a:pt x="1384863" y="19657"/>
                    <a:pt x="1387339" y="20696"/>
                    <a:pt x="1389530" y="22134"/>
                  </a:cubicBezTo>
                  <a:lnTo>
                    <a:pt x="1386863" y="26992"/>
                  </a:lnTo>
                  <a:cubicBezTo>
                    <a:pt x="1382958" y="24344"/>
                    <a:pt x="1378291" y="22982"/>
                    <a:pt x="1373529" y="23087"/>
                  </a:cubicBezTo>
                  <a:cubicBezTo>
                    <a:pt x="1370480" y="22905"/>
                    <a:pt x="1367431" y="23639"/>
                    <a:pt x="1364764" y="25182"/>
                  </a:cubicBezTo>
                  <a:cubicBezTo>
                    <a:pt x="1362860" y="26335"/>
                    <a:pt x="1361718" y="28401"/>
                    <a:pt x="1361813" y="30611"/>
                  </a:cubicBezTo>
                  <a:cubicBezTo>
                    <a:pt x="1361718" y="32145"/>
                    <a:pt x="1362383" y="33621"/>
                    <a:pt x="1363432" y="34707"/>
                  </a:cubicBezTo>
                  <a:cubicBezTo>
                    <a:pt x="1364669" y="35774"/>
                    <a:pt x="1366099" y="36564"/>
                    <a:pt x="1367622" y="36993"/>
                  </a:cubicBezTo>
                  <a:cubicBezTo>
                    <a:pt x="1369908" y="37603"/>
                    <a:pt x="1372194" y="38079"/>
                    <a:pt x="1374480" y="38422"/>
                  </a:cubicBezTo>
                  <a:cubicBezTo>
                    <a:pt x="1378100" y="39184"/>
                    <a:pt x="1380956" y="39851"/>
                    <a:pt x="1383149" y="40517"/>
                  </a:cubicBezTo>
                  <a:cubicBezTo>
                    <a:pt x="1385244" y="41184"/>
                    <a:pt x="1387149" y="42403"/>
                    <a:pt x="1388672" y="44042"/>
                  </a:cubicBezTo>
                  <a:cubicBezTo>
                    <a:pt x="1390388" y="45928"/>
                    <a:pt x="1391244" y="48385"/>
                    <a:pt x="1391053" y="50899"/>
                  </a:cubicBezTo>
                  <a:cubicBezTo>
                    <a:pt x="1391148" y="54719"/>
                    <a:pt x="1389339" y="58329"/>
                    <a:pt x="1386100" y="60424"/>
                  </a:cubicBezTo>
                  <a:cubicBezTo>
                    <a:pt x="1382005" y="63006"/>
                    <a:pt x="1377242" y="64244"/>
                    <a:pt x="1372385" y="63949"/>
                  </a:cubicBezTo>
                  <a:close/>
                  <a:moveTo>
                    <a:pt x="1448203" y="60901"/>
                  </a:moveTo>
                  <a:cubicBezTo>
                    <a:pt x="1446966" y="61958"/>
                    <a:pt x="1445536" y="62739"/>
                    <a:pt x="1443917" y="63187"/>
                  </a:cubicBezTo>
                  <a:cubicBezTo>
                    <a:pt x="1442204" y="63758"/>
                    <a:pt x="1440487" y="64044"/>
                    <a:pt x="1438678" y="64044"/>
                  </a:cubicBezTo>
                  <a:cubicBezTo>
                    <a:pt x="1432106" y="64825"/>
                    <a:pt x="1426200" y="60158"/>
                    <a:pt x="1425439" y="53624"/>
                  </a:cubicBezTo>
                  <a:cubicBezTo>
                    <a:pt x="1425344" y="52719"/>
                    <a:pt x="1425344" y="51804"/>
                    <a:pt x="1425439" y="50899"/>
                  </a:cubicBezTo>
                  <a:lnTo>
                    <a:pt x="1425439" y="23658"/>
                  </a:lnTo>
                  <a:lnTo>
                    <a:pt x="1417438" y="23658"/>
                  </a:lnTo>
                  <a:lnTo>
                    <a:pt x="1417438" y="18514"/>
                  </a:lnTo>
                  <a:lnTo>
                    <a:pt x="1425439" y="18514"/>
                  </a:lnTo>
                  <a:lnTo>
                    <a:pt x="1425439" y="8989"/>
                  </a:lnTo>
                  <a:lnTo>
                    <a:pt x="1431534" y="8989"/>
                  </a:lnTo>
                  <a:lnTo>
                    <a:pt x="1431534" y="18514"/>
                  </a:lnTo>
                  <a:lnTo>
                    <a:pt x="1445250" y="18514"/>
                  </a:lnTo>
                  <a:lnTo>
                    <a:pt x="1445250" y="23658"/>
                  </a:lnTo>
                  <a:lnTo>
                    <a:pt x="1431534" y="23658"/>
                  </a:lnTo>
                  <a:lnTo>
                    <a:pt x="1431534" y="50614"/>
                  </a:lnTo>
                  <a:cubicBezTo>
                    <a:pt x="1431344" y="52824"/>
                    <a:pt x="1432106" y="55014"/>
                    <a:pt x="1433534" y="56710"/>
                  </a:cubicBezTo>
                  <a:cubicBezTo>
                    <a:pt x="1435060" y="58196"/>
                    <a:pt x="1437155" y="58958"/>
                    <a:pt x="1439346" y="58805"/>
                  </a:cubicBezTo>
                  <a:cubicBezTo>
                    <a:pt x="1440583" y="58805"/>
                    <a:pt x="1441822" y="58615"/>
                    <a:pt x="1442964" y="58234"/>
                  </a:cubicBezTo>
                  <a:cubicBezTo>
                    <a:pt x="1444108" y="57900"/>
                    <a:pt x="1445157" y="57310"/>
                    <a:pt x="1446013" y="56519"/>
                  </a:cubicBezTo>
                  <a:close/>
                  <a:moveTo>
                    <a:pt x="1476018" y="64044"/>
                  </a:moveTo>
                  <a:cubicBezTo>
                    <a:pt x="1471920" y="64111"/>
                    <a:pt x="1467921" y="63092"/>
                    <a:pt x="1464300" y="61091"/>
                  </a:cubicBezTo>
                  <a:cubicBezTo>
                    <a:pt x="1460872" y="59177"/>
                    <a:pt x="1458014" y="56338"/>
                    <a:pt x="1456110" y="52900"/>
                  </a:cubicBezTo>
                  <a:cubicBezTo>
                    <a:pt x="1454110" y="49299"/>
                    <a:pt x="1453061" y="45223"/>
                    <a:pt x="1453061" y="41089"/>
                  </a:cubicBezTo>
                  <a:cubicBezTo>
                    <a:pt x="1452966" y="36955"/>
                    <a:pt x="1454014" y="32869"/>
                    <a:pt x="1456110" y="29278"/>
                  </a:cubicBezTo>
                  <a:cubicBezTo>
                    <a:pt x="1458014" y="25820"/>
                    <a:pt x="1460872" y="22972"/>
                    <a:pt x="1464300" y="21086"/>
                  </a:cubicBezTo>
                  <a:cubicBezTo>
                    <a:pt x="1471634" y="17162"/>
                    <a:pt x="1480494" y="17162"/>
                    <a:pt x="1487829" y="21086"/>
                  </a:cubicBezTo>
                  <a:cubicBezTo>
                    <a:pt x="1491256" y="22982"/>
                    <a:pt x="1494114" y="25820"/>
                    <a:pt x="1495923" y="29278"/>
                  </a:cubicBezTo>
                  <a:cubicBezTo>
                    <a:pt x="1498019" y="32869"/>
                    <a:pt x="1499067" y="36955"/>
                    <a:pt x="1498972" y="41089"/>
                  </a:cubicBezTo>
                  <a:cubicBezTo>
                    <a:pt x="1498972" y="45223"/>
                    <a:pt x="1497923" y="49299"/>
                    <a:pt x="1495923" y="52900"/>
                  </a:cubicBezTo>
                  <a:cubicBezTo>
                    <a:pt x="1494019" y="56329"/>
                    <a:pt x="1491256" y="59167"/>
                    <a:pt x="1487829" y="61091"/>
                  </a:cubicBezTo>
                  <a:cubicBezTo>
                    <a:pt x="1484208" y="63101"/>
                    <a:pt x="1480113" y="64120"/>
                    <a:pt x="1476018" y="64044"/>
                  </a:cubicBezTo>
                  <a:close/>
                  <a:moveTo>
                    <a:pt x="1476018" y="58615"/>
                  </a:moveTo>
                  <a:cubicBezTo>
                    <a:pt x="1479064" y="58691"/>
                    <a:pt x="1482017" y="57938"/>
                    <a:pt x="1484685" y="56424"/>
                  </a:cubicBezTo>
                  <a:cubicBezTo>
                    <a:pt x="1487161" y="54957"/>
                    <a:pt x="1489256" y="52814"/>
                    <a:pt x="1490589" y="50233"/>
                  </a:cubicBezTo>
                  <a:cubicBezTo>
                    <a:pt x="1492114" y="47299"/>
                    <a:pt x="1492875" y="44022"/>
                    <a:pt x="1492782" y="40708"/>
                  </a:cubicBezTo>
                  <a:cubicBezTo>
                    <a:pt x="1492875" y="37403"/>
                    <a:pt x="1492114" y="34126"/>
                    <a:pt x="1490589" y="31183"/>
                  </a:cubicBezTo>
                  <a:cubicBezTo>
                    <a:pt x="1489256" y="28602"/>
                    <a:pt x="1487161" y="26458"/>
                    <a:pt x="1484685" y="24992"/>
                  </a:cubicBezTo>
                  <a:cubicBezTo>
                    <a:pt x="1482017" y="23525"/>
                    <a:pt x="1479064" y="22772"/>
                    <a:pt x="1476018" y="22801"/>
                  </a:cubicBezTo>
                  <a:cubicBezTo>
                    <a:pt x="1473064" y="22772"/>
                    <a:pt x="1470016" y="23525"/>
                    <a:pt x="1467444" y="24992"/>
                  </a:cubicBezTo>
                  <a:cubicBezTo>
                    <a:pt x="1464872" y="26430"/>
                    <a:pt x="1462777" y="28582"/>
                    <a:pt x="1461444" y="31183"/>
                  </a:cubicBezTo>
                  <a:cubicBezTo>
                    <a:pt x="1459919" y="34116"/>
                    <a:pt x="1459158" y="37393"/>
                    <a:pt x="1459254" y="40708"/>
                  </a:cubicBezTo>
                  <a:cubicBezTo>
                    <a:pt x="1459063" y="44022"/>
                    <a:pt x="1459823" y="47318"/>
                    <a:pt x="1461444" y="50233"/>
                  </a:cubicBezTo>
                  <a:cubicBezTo>
                    <a:pt x="1462777" y="52833"/>
                    <a:pt x="1464872" y="54986"/>
                    <a:pt x="1467444" y="56424"/>
                  </a:cubicBezTo>
                  <a:cubicBezTo>
                    <a:pt x="1470016" y="57938"/>
                    <a:pt x="1472969" y="58691"/>
                    <a:pt x="1476018" y="58615"/>
                  </a:cubicBezTo>
                  <a:close/>
                  <a:moveTo>
                    <a:pt x="1533833" y="36"/>
                  </a:moveTo>
                  <a:lnTo>
                    <a:pt x="1539930" y="36"/>
                  </a:lnTo>
                  <a:lnTo>
                    <a:pt x="1539930" y="63568"/>
                  </a:lnTo>
                  <a:lnTo>
                    <a:pt x="1533833" y="63568"/>
                  </a:lnTo>
                  <a:close/>
                  <a:moveTo>
                    <a:pt x="1575267" y="64044"/>
                  </a:moveTo>
                  <a:cubicBezTo>
                    <a:pt x="1571172" y="64111"/>
                    <a:pt x="1567170" y="63092"/>
                    <a:pt x="1563552" y="61091"/>
                  </a:cubicBezTo>
                  <a:cubicBezTo>
                    <a:pt x="1560122" y="59148"/>
                    <a:pt x="1557264" y="56319"/>
                    <a:pt x="1555359" y="52900"/>
                  </a:cubicBezTo>
                  <a:cubicBezTo>
                    <a:pt x="1553360" y="49299"/>
                    <a:pt x="1552313" y="45223"/>
                    <a:pt x="1552313" y="41089"/>
                  </a:cubicBezTo>
                  <a:cubicBezTo>
                    <a:pt x="1552218" y="36955"/>
                    <a:pt x="1553264" y="32869"/>
                    <a:pt x="1555359" y="29278"/>
                  </a:cubicBezTo>
                  <a:cubicBezTo>
                    <a:pt x="1557264" y="25839"/>
                    <a:pt x="1560122" y="23001"/>
                    <a:pt x="1563552" y="21086"/>
                  </a:cubicBezTo>
                  <a:cubicBezTo>
                    <a:pt x="1570886" y="17162"/>
                    <a:pt x="1579744" y="17162"/>
                    <a:pt x="1587078" y="21086"/>
                  </a:cubicBezTo>
                  <a:cubicBezTo>
                    <a:pt x="1590506" y="23001"/>
                    <a:pt x="1593364" y="25839"/>
                    <a:pt x="1595269" y="29278"/>
                  </a:cubicBezTo>
                  <a:cubicBezTo>
                    <a:pt x="1597271" y="32897"/>
                    <a:pt x="1598222" y="36964"/>
                    <a:pt x="1598222" y="41089"/>
                  </a:cubicBezTo>
                  <a:cubicBezTo>
                    <a:pt x="1598222" y="45213"/>
                    <a:pt x="1597271" y="49280"/>
                    <a:pt x="1595269" y="52900"/>
                  </a:cubicBezTo>
                  <a:cubicBezTo>
                    <a:pt x="1593364" y="56319"/>
                    <a:pt x="1590506" y="59148"/>
                    <a:pt x="1587078" y="61091"/>
                  </a:cubicBezTo>
                  <a:cubicBezTo>
                    <a:pt x="1583458" y="63101"/>
                    <a:pt x="1579363" y="64120"/>
                    <a:pt x="1575267" y="64044"/>
                  </a:cubicBezTo>
                  <a:close/>
                  <a:moveTo>
                    <a:pt x="1575267" y="58615"/>
                  </a:moveTo>
                  <a:cubicBezTo>
                    <a:pt x="1578316" y="58691"/>
                    <a:pt x="1581267" y="57938"/>
                    <a:pt x="1583934" y="56424"/>
                  </a:cubicBezTo>
                  <a:cubicBezTo>
                    <a:pt x="1586506" y="54986"/>
                    <a:pt x="1588506" y="52833"/>
                    <a:pt x="1589841" y="50233"/>
                  </a:cubicBezTo>
                  <a:cubicBezTo>
                    <a:pt x="1591364" y="47299"/>
                    <a:pt x="1592127" y="44022"/>
                    <a:pt x="1592032" y="40708"/>
                  </a:cubicBezTo>
                  <a:cubicBezTo>
                    <a:pt x="1592127" y="37403"/>
                    <a:pt x="1591364" y="34126"/>
                    <a:pt x="1589841" y="31183"/>
                  </a:cubicBezTo>
                  <a:cubicBezTo>
                    <a:pt x="1588506" y="28582"/>
                    <a:pt x="1586506" y="26430"/>
                    <a:pt x="1583934" y="24992"/>
                  </a:cubicBezTo>
                  <a:cubicBezTo>
                    <a:pt x="1578600" y="22077"/>
                    <a:pt x="1572028" y="22077"/>
                    <a:pt x="1566694" y="24992"/>
                  </a:cubicBezTo>
                  <a:cubicBezTo>
                    <a:pt x="1564124" y="26430"/>
                    <a:pt x="1562026" y="28582"/>
                    <a:pt x="1560694" y="31183"/>
                  </a:cubicBezTo>
                  <a:cubicBezTo>
                    <a:pt x="1559171" y="34126"/>
                    <a:pt x="1558408" y="37403"/>
                    <a:pt x="1558503" y="40708"/>
                  </a:cubicBezTo>
                  <a:cubicBezTo>
                    <a:pt x="1558408" y="44022"/>
                    <a:pt x="1559171" y="47299"/>
                    <a:pt x="1560694" y="50233"/>
                  </a:cubicBezTo>
                  <a:cubicBezTo>
                    <a:pt x="1562026" y="52833"/>
                    <a:pt x="1564124" y="54986"/>
                    <a:pt x="1566694" y="56424"/>
                  </a:cubicBezTo>
                  <a:cubicBezTo>
                    <a:pt x="1569266" y="57929"/>
                    <a:pt x="1572219" y="58681"/>
                    <a:pt x="1575267" y="58615"/>
                  </a:cubicBezTo>
                  <a:close/>
                  <a:moveTo>
                    <a:pt x="1629273" y="64044"/>
                  </a:moveTo>
                  <a:cubicBezTo>
                    <a:pt x="1625083" y="64120"/>
                    <a:pt x="1620988" y="63101"/>
                    <a:pt x="1617367" y="61091"/>
                  </a:cubicBezTo>
                  <a:cubicBezTo>
                    <a:pt x="1613844" y="59205"/>
                    <a:pt x="1610986" y="56367"/>
                    <a:pt x="1609082" y="52900"/>
                  </a:cubicBezTo>
                  <a:cubicBezTo>
                    <a:pt x="1607082" y="49290"/>
                    <a:pt x="1606033" y="45213"/>
                    <a:pt x="1606128" y="41089"/>
                  </a:cubicBezTo>
                  <a:cubicBezTo>
                    <a:pt x="1606033" y="36955"/>
                    <a:pt x="1607082" y="32878"/>
                    <a:pt x="1609082" y="29278"/>
                  </a:cubicBezTo>
                  <a:cubicBezTo>
                    <a:pt x="1610986" y="25811"/>
                    <a:pt x="1613844" y="22972"/>
                    <a:pt x="1617367" y="21086"/>
                  </a:cubicBezTo>
                  <a:cubicBezTo>
                    <a:pt x="1620988" y="19124"/>
                    <a:pt x="1625083" y="18105"/>
                    <a:pt x="1629273" y="18134"/>
                  </a:cubicBezTo>
                  <a:cubicBezTo>
                    <a:pt x="1632894" y="18067"/>
                    <a:pt x="1636513" y="18848"/>
                    <a:pt x="1639752" y="20420"/>
                  </a:cubicBezTo>
                  <a:cubicBezTo>
                    <a:pt x="1642801" y="21905"/>
                    <a:pt x="1645275" y="24220"/>
                    <a:pt x="1646991" y="27087"/>
                  </a:cubicBezTo>
                  <a:lnTo>
                    <a:pt x="1642419" y="30135"/>
                  </a:lnTo>
                  <a:cubicBezTo>
                    <a:pt x="1641084" y="27982"/>
                    <a:pt x="1639085" y="26268"/>
                    <a:pt x="1636799" y="25182"/>
                  </a:cubicBezTo>
                  <a:cubicBezTo>
                    <a:pt x="1634417" y="24020"/>
                    <a:pt x="1631845" y="23439"/>
                    <a:pt x="1629273" y="23468"/>
                  </a:cubicBezTo>
                  <a:cubicBezTo>
                    <a:pt x="1626225" y="23430"/>
                    <a:pt x="1623179" y="24191"/>
                    <a:pt x="1620511" y="25658"/>
                  </a:cubicBezTo>
                  <a:cubicBezTo>
                    <a:pt x="1617939" y="27116"/>
                    <a:pt x="1615844" y="29259"/>
                    <a:pt x="1614414" y="31849"/>
                  </a:cubicBezTo>
                  <a:cubicBezTo>
                    <a:pt x="1612891" y="34793"/>
                    <a:pt x="1612128" y="38069"/>
                    <a:pt x="1612223" y="41374"/>
                  </a:cubicBezTo>
                  <a:cubicBezTo>
                    <a:pt x="1612128" y="44689"/>
                    <a:pt x="1612891" y="47966"/>
                    <a:pt x="1614414" y="50899"/>
                  </a:cubicBezTo>
                  <a:cubicBezTo>
                    <a:pt x="1615844" y="53490"/>
                    <a:pt x="1617939" y="55633"/>
                    <a:pt x="1620511" y="57091"/>
                  </a:cubicBezTo>
                  <a:cubicBezTo>
                    <a:pt x="1623179" y="58605"/>
                    <a:pt x="1626225" y="59358"/>
                    <a:pt x="1629273" y="59281"/>
                  </a:cubicBezTo>
                  <a:cubicBezTo>
                    <a:pt x="1631845" y="59348"/>
                    <a:pt x="1634417" y="58786"/>
                    <a:pt x="1636799" y="57662"/>
                  </a:cubicBezTo>
                  <a:cubicBezTo>
                    <a:pt x="1639085" y="56576"/>
                    <a:pt x="1641084" y="54862"/>
                    <a:pt x="1642419" y="52709"/>
                  </a:cubicBezTo>
                  <a:lnTo>
                    <a:pt x="1646991" y="55757"/>
                  </a:lnTo>
                  <a:cubicBezTo>
                    <a:pt x="1645275" y="58653"/>
                    <a:pt x="1642705" y="60977"/>
                    <a:pt x="1639657" y="62425"/>
                  </a:cubicBezTo>
                  <a:cubicBezTo>
                    <a:pt x="1636417" y="63996"/>
                    <a:pt x="1632894" y="64777"/>
                    <a:pt x="1629273" y="64711"/>
                  </a:cubicBezTo>
                  <a:close/>
                  <a:moveTo>
                    <a:pt x="1674708" y="18134"/>
                  </a:moveTo>
                  <a:cubicBezTo>
                    <a:pt x="1679661" y="17819"/>
                    <a:pt x="1684519" y="19429"/>
                    <a:pt x="1688233" y="22610"/>
                  </a:cubicBezTo>
                  <a:cubicBezTo>
                    <a:pt x="1691567" y="26097"/>
                    <a:pt x="1693281" y="30840"/>
                    <a:pt x="1692900" y="35660"/>
                  </a:cubicBezTo>
                  <a:lnTo>
                    <a:pt x="1692900" y="63568"/>
                  </a:lnTo>
                  <a:lnTo>
                    <a:pt x="1687091" y="63568"/>
                  </a:lnTo>
                  <a:lnTo>
                    <a:pt x="1687091" y="56614"/>
                  </a:lnTo>
                  <a:cubicBezTo>
                    <a:pt x="1685663" y="58958"/>
                    <a:pt x="1683566" y="60844"/>
                    <a:pt x="1681089" y="62044"/>
                  </a:cubicBezTo>
                  <a:cubicBezTo>
                    <a:pt x="1678138" y="63454"/>
                    <a:pt x="1674899" y="64130"/>
                    <a:pt x="1671564" y="64044"/>
                  </a:cubicBezTo>
                  <a:cubicBezTo>
                    <a:pt x="1667278" y="64225"/>
                    <a:pt x="1663088" y="62949"/>
                    <a:pt x="1659562" y="60424"/>
                  </a:cubicBezTo>
                  <a:cubicBezTo>
                    <a:pt x="1654325" y="56138"/>
                    <a:pt x="1653467" y="48394"/>
                    <a:pt x="1657848" y="43137"/>
                  </a:cubicBezTo>
                  <a:cubicBezTo>
                    <a:pt x="1658325" y="42489"/>
                    <a:pt x="1658897" y="41898"/>
                    <a:pt x="1659562" y="41374"/>
                  </a:cubicBezTo>
                  <a:cubicBezTo>
                    <a:pt x="1663469" y="38679"/>
                    <a:pt x="1668136" y="37431"/>
                    <a:pt x="1672803" y="37850"/>
                  </a:cubicBezTo>
                  <a:lnTo>
                    <a:pt x="1687091" y="37850"/>
                  </a:lnTo>
                  <a:lnTo>
                    <a:pt x="1687091" y="35564"/>
                  </a:lnTo>
                  <a:cubicBezTo>
                    <a:pt x="1687282" y="32288"/>
                    <a:pt x="1686137" y="29068"/>
                    <a:pt x="1683852" y="26706"/>
                  </a:cubicBezTo>
                  <a:cubicBezTo>
                    <a:pt x="1681184" y="24515"/>
                    <a:pt x="1677757" y="23430"/>
                    <a:pt x="1674327" y="23658"/>
                  </a:cubicBezTo>
                  <a:cubicBezTo>
                    <a:pt x="1671564" y="23648"/>
                    <a:pt x="1668804" y="24125"/>
                    <a:pt x="1666136" y="25087"/>
                  </a:cubicBezTo>
                  <a:cubicBezTo>
                    <a:pt x="1663660" y="25963"/>
                    <a:pt x="1661374" y="27287"/>
                    <a:pt x="1659374" y="28992"/>
                  </a:cubicBezTo>
                  <a:lnTo>
                    <a:pt x="1656611" y="24420"/>
                  </a:lnTo>
                  <a:cubicBezTo>
                    <a:pt x="1658993" y="22429"/>
                    <a:pt x="1661851" y="20915"/>
                    <a:pt x="1664802" y="19943"/>
                  </a:cubicBezTo>
                  <a:cubicBezTo>
                    <a:pt x="1668136" y="18867"/>
                    <a:pt x="1671564" y="18324"/>
                    <a:pt x="1674994" y="18324"/>
                  </a:cubicBezTo>
                  <a:close/>
                  <a:moveTo>
                    <a:pt x="1672517" y="59281"/>
                  </a:moveTo>
                  <a:cubicBezTo>
                    <a:pt x="1675661" y="59339"/>
                    <a:pt x="1678708" y="58510"/>
                    <a:pt x="1681375" y="56900"/>
                  </a:cubicBezTo>
                  <a:cubicBezTo>
                    <a:pt x="1683852" y="55252"/>
                    <a:pt x="1685756" y="52852"/>
                    <a:pt x="1686805" y="50042"/>
                  </a:cubicBezTo>
                  <a:lnTo>
                    <a:pt x="1686805" y="42708"/>
                  </a:lnTo>
                  <a:lnTo>
                    <a:pt x="1672708" y="42708"/>
                  </a:lnTo>
                  <a:cubicBezTo>
                    <a:pt x="1664992" y="42708"/>
                    <a:pt x="1661088" y="45375"/>
                    <a:pt x="1661088" y="50709"/>
                  </a:cubicBezTo>
                  <a:cubicBezTo>
                    <a:pt x="1660992" y="53176"/>
                    <a:pt x="1662134" y="55529"/>
                    <a:pt x="1664136" y="56996"/>
                  </a:cubicBezTo>
                  <a:cubicBezTo>
                    <a:pt x="1666613" y="58662"/>
                    <a:pt x="1669564" y="59463"/>
                    <a:pt x="1672517" y="59281"/>
                  </a:cubicBezTo>
                  <a:close/>
                  <a:moveTo>
                    <a:pt x="1709476" y="36"/>
                  </a:moveTo>
                  <a:lnTo>
                    <a:pt x="1715571" y="36"/>
                  </a:lnTo>
                  <a:lnTo>
                    <a:pt x="1715571" y="63568"/>
                  </a:lnTo>
                  <a:lnTo>
                    <a:pt x="1709476" y="63568"/>
                  </a:lnTo>
                  <a:close/>
                  <a:moveTo>
                    <a:pt x="1755003" y="36"/>
                  </a:moveTo>
                  <a:lnTo>
                    <a:pt x="1761100" y="36"/>
                  </a:lnTo>
                  <a:lnTo>
                    <a:pt x="1761100" y="63568"/>
                  </a:lnTo>
                  <a:lnTo>
                    <a:pt x="1755003" y="63568"/>
                  </a:lnTo>
                  <a:close/>
                  <a:moveTo>
                    <a:pt x="1793866" y="18134"/>
                  </a:moveTo>
                  <a:cubicBezTo>
                    <a:pt x="1798819" y="17819"/>
                    <a:pt x="1803677" y="19429"/>
                    <a:pt x="1807391" y="22610"/>
                  </a:cubicBezTo>
                  <a:cubicBezTo>
                    <a:pt x="1810725" y="26097"/>
                    <a:pt x="1812439" y="30840"/>
                    <a:pt x="1812058" y="35660"/>
                  </a:cubicBezTo>
                  <a:lnTo>
                    <a:pt x="1812058" y="63568"/>
                  </a:lnTo>
                  <a:lnTo>
                    <a:pt x="1805963" y="63568"/>
                  </a:lnTo>
                  <a:lnTo>
                    <a:pt x="1805963" y="56614"/>
                  </a:lnTo>
                  <a:cubicBezTo>
                    <a:pt x="1804535" y="58958"/>
                    <a:pt x="1802437" y="60844"/>
                    <a:pt x="1799963" y="62044"/>
                  </a:cubicBezTo>
                  <a:cubicBezTo>
                    <a:pt x="1797010" y="63434"/>
                    <a:pt x="1793770" y="64120"/>
                    <a:pt x="1790438" y="64044"/>
                  </a:cubicBezTo>
                  <a:cubicBezTo>
                    <a:pt x="1786150" y="64225"/>
                    <a:pt x="1781960" y="62949"/>
                    <a:pt x="1778436" y="60424"/>
                  </a:cubicBezTo>
                  <a:cubicBezTo>
                    <a:pt x="1773197" y="56138"/>
                    <a:pt x="1772339" y="48394"/>
                    <a:pt x="1776720" y="43137"/>
                  </a:cubicBezTo>
                  <a:cubicBezTo>
                    <a:pt x="1777197" y="42489"/>
                    <a:pt x="1777769" y="41898"/>
                    <a:pt x="1778436" y="41374"/>
                  </a:cubicBezTo>
                  <a:cubicBezTo>
                    <a:pt x="1782341" y="38679"/>
                    <a:pt x="1787008" y="37431"/>
                    <a:pt x="1791675" y="37850"/>
                  </a:cubicBezTo>
                  <a:lnTo>
                    <a:pt x="1805963" y="37850"/>
                  </a:lnTo>
                  <a:lnTo>
                    <a:pt x="1805963" y="35564"/>
                  </a:lnTo>
                  <a:cubicBezTo>
                    <a:pt x="1806153" y="32288"/>
                    <a:pt x="1805009" y="29068"/>
                    <a:pt x="1802723" y="26706"/>
                  </a:cubicBezTo>
                  <a:cubicBezTo>
                    <a:pt x="1800056" y="24515"/>
                    <a:pt x="1796628" y="23430"/>
                    <a:pt x="1793198" y="23658"/>
                  </a:cubicBezTo>
                  <a:cubicBezTo>
                    <a:pt x="1790438" y="23648"/>
                    <a:pt x="1787675" y="24125"/>
                    <a:pt x="1785008" y="25087"/>
                  </a:cubicBezTo>
                  <a:cubicBezTo>
                    <a:pt x="1782532" y="25963"/>
                    <a:pt x="1780246" y="27287"/>
                    <a:pt x="1778246" y="28992"/>
                  </a:cubicBezTo>
                  <a:lnTo>
                    <a:pt x="1775483" y="24420"/>
                  </a:lnTo>
                  <a:cubicBezTo>
                    <a:pt x="1777864" y="22429"/>
                    <a:pt x="1780722" y="20915"/>
                    <a:pt x="1783673" y="19943"/>
                  </a:cubicBezTo>
                  <a:cubicBezTo>
                    <a:pt x="1787008" y="18867"/>
                    <a:pt x="1790438" y="18324"/>
                    <a:pt x="1793866" y="18324"/>
                  </a:cubicBezTo>
                  <a:close/>
                  <a:moveTo>
                    <a:pt x="1791675" y="59281"/>
                  </a:moveTo>
                  <a:cubicBezTo>
                    <a:pt x="1794819" y="59339"/>
                    <a:pt x="1797866" y="58510"/>
                    <a:pt x="1800533" y="56900"/>
                  </a:cubicBezTo>
                  <a:cubicBezTo>
                    <a:pt x="1803009" y="55224"/>
                    <a:pt x="1804914" y="52833"/>
                    <a:pt x="1805963" y="50042"/>
                  </a:cubicBezTo>
                  <a:lnTo>
                    <a:pt x="1805963" y="42708"/>
                  </a:lnTo>
                  <a:lnTo>
                    <a:pt x="1791866" y="42708"/>
                  </a:lnTo>
                  <a:cubicBezTo>
                    <a:pt x="1784150" y="42708"/>
                    <a:pt x="1780246" y="45375"/>
                    <a:pt x="1780246" y="50709"/>
                  </a:cubicBezTo>
                  <a:cubicBezTo>
                    <a:pt x="1780150" y="53176"/>
                    <a:pt x="1781292" y="55529"/>
                    <a:pt x="1783294" y="56996"/>
                  </a:cubicBezTo>
                  <a:cubicBezTo>
                    <a:pt x="1785769" y="58662"/>
                    <a:pt x="1788722" y="59463"/>
                    <a:pt x="1791675" y="59281"/>
                  </a:cubicBezTo>
                  <a:close/>
                  <a:moveTo>
                    <a:pt x="1893974" y="18514"/>
                  </a:moveTo>
                  <a:lnTo>
                    <a:pt x="1876923" y="63568"/>
                  </a:lnTo>
                  <a:lnTo>
                    <a:pt x="1871115" y="63568"/>
                  </a:lnTo>
                  <a:lnTo>
                    <a:pt x="1856922" y="26706"/>
                  </a:lnTo>
                  <a:lnTo>
                    <a:pt x="1842730" y="63568"/>
                  </a:lnTo>
                  <a:lnTo>
                    <a:pt x="1836919" y="63568"/>
                  </a:lnTo>
                  <a:lnTo>
                    <a:pt x="1819964" y="18514"/>
                  </a:lnTo>
                  <a:lnTo>
                    <a:pt x="1825775" y="18514"/>
                  </a:lnTo>
                  <a:lnTo>
                    <a:pt x="1839968" y="56614"/>
                  </a:lnTo>
                  <a:lnTo>
                    <a:pt x="1854446" y="18514"/>
                  </a:lnTo>
                  <a:lnTo>
                    <a:pt x="1859683" y="18514"/>
                  </a:lnTo>
                  <a:lnTo>
                    <a:pt x="1874066" y="56614"/>
                  </a:lnTo>
                  <a:lnTo>
                    <a:pt x="1888353" y="18514"/>
                  </a:lnTo>
                  <a:close/>
                  <a:moveTo>
                    <a:pt x="1964839" y="42994"/>
                  </a:moveTo>
                  <a:lnTo>
                    <a:pt x="1926739" y="42994"/>
                  </a:lnTo>
                  <a:cubicBezTo>
                    <a:pt x="1926930" y="47347"/>
                    <a:pt x="1928930" y="51433"/>
                    <a:pt x="1932169" y="54329"/>
                  </a:cubicBezTo>
                  <a:cubicBezTo>
                    <a:pt x="1935599" y="57243"/>
                    <a:pt x="1939980" y="58777"/>
                    <a:pt x="1944457" y="58615"/>
                  </a:cubicBezTo>
                  <a:cubicBezTo>
                    <a:pt x="1947124" y="58672"/>
                    <a:pt x="1949696" y="58148"/>
                    <a:pt x="1952172" y="57091"/>
                  </a:cubicBezTo>
                  <a:cubicBezTo>
                    <a:pt x="1954554" y="56157"/>
                    <a:pt x="1956649" y="54652"/>
                    <a:pt x="1958267" y="52709"/>
                  </a:cubicBezTo>
                  <a:lnTo>
                    <a:pt x="1961697" y="56710"/>
                  </a:lnTo>
                  <a:cubicBezTo>
                    <a:pt x="1959695" y="59110"/>
                    <a:pt x="1957126" y="60977"/>
                    <a:pt x="1954172" y="62139"/>
                  </a:cubicBezTo>
                  <a:cubicBezTo>
                    <a:pt x="1951124" y="63377"/>
                    <a:pt x="1947884" y="64025"/>
                    <a:pt x="1944647" y="64044"/>
                  </a:cubicBezTo>
                  <a:cubicBezTo>
                    <a:pt x="1940361" y="64130"/>
                    <a:pt x="1936169" y="63111"/>
                    <a:pt x="1932360" y="61091"/>
                  </a:cubicBezTo>
                  <a:cubicBezTo>
                    <a:pt x="1928930" y="59177"/>
                    <a:pt x="1925979" y="56348"/>
                    <a:pt x="1924072" y="52900"/>
                  </a:cubicBezTo>
                  <a:cubicBezTo>
                    <a:pt x="1922072" y="49299"/>
                    <a:pt x="1921025" y="45223"/>
                    <a:pt x="1921025" y="41089"/>
                  </a:cubicBezTo>
                  <a:cubicBezTo>
                    <a:pt x="1920930" y="36974"/>
                    <a:pt x="1921977" y="32907"/>
                    <a:pt x="1923881" y="29278"/>
                  </a:cubicBezTo>
                  <a:cubicBezTo>
                    <a:pt x="1925693" y="25858"/>
                    <a:pt x="1928455" y="23020"/>
                    <a:pt x="1931788" y="21086"/>
                  </a:cubicBezTo>
                  <a:cubicBezTo>
                    <a:pt x="1935218" y="19134"/>
                    <a:pt x="1939122" y="18114"/>
                    <a:pt x="1943026" y="18134"/>
                  </a:cubicBezTo>
                  <a:cubicBezTo>
                    <a:pt x="1946933" y="18105"/>
                    <a:pt x="1950838" y="19124"/>
                    <a:pt x="1954268" y="21086"/>
                  </a:cubicBezTo>
                  <a:cubicBezTo>
                    <a:pt x="1957600" y="23010"/>
                    <a:pt x="1960267" y="25811"/>
                    <a:pt x="1962076" y="29182"/>
                  </a:cubicBezTo>
                  <a:cubicBezTo>
                    <a:pt x="1964079" y="32840"/>
                    <a:pt x="1965030" y="36945"/>
                    <a:pt x="1964934" y="41089"/>
                  </a:cubicBezTo>
                  <a:close/>
                  <a:moveTo>
                    <a:pt x="1943026" y="23372"/>
                  </a:moveTo>
                  <a:cubicBezTo>
                    <a:pt x="1939027" y="23287"/>
                    <a:pt x="1935122" y="24791"/>
                    <a:pt x="1932169" y="27563"/>
                  </a:cubicBezTo>
                  <a:cubicBezTo>
                    <a:pt x="1929120" y="30402"/>
                    <a:pt x="1927311" y="34288"/>
                    <a:pt x="1927120" y="38422"/>
                  </a:cubicBezTo>
                  <a:lnTo>
                    <a:pt x="1958363" y="38422"/>
                  </a:lnTo>
                  <a:cubicBezTo>
                    <a:pt x="1958077" y="34297"/>
                    <a:pt x="1956267" y="30430"/>
                    <a:pt x="1953314" y="27563"/>
                  </a:cubicBezTo>
                  <a:cubicBezTo>
                    <a:pt x="1950361" y="24763"/>
                    <a:pt x="1946361" y="23258"/>
                    <a:pt x="1942266" y="23372"/>
                  </a:cubicBezTo>
                  <a:close/>
                  <a:moveTo>
                    <a:pt x="2000176" y="18134"/>
                  </a:moveTo>
                  <a:cubicBezTo>
                    <a:pt x="2005130" y="17914"/>
                    <a:pt x="2009987" y="19696"/>
                    <a:pt x="2013608" y="23087"/>
                  </a:cubicBezTo>
                  <a:cubicBezTo>
                    <a:pt x="2017227" y="26973"/>
                    <a:pt x="2019038" y="32183"/>
                    <a:pt x="2018657" y="37469"/>
                  </a:cubicBezTo>
                  <a:lnTo>
                    <a:pt x="2018657" y="63568"/>
                  </a:lnTo>
                  <a:lnTo>
                    <a:pt x="2012559" y="63568"/>
                  </a:lnTo>
                  <a:lnTo>
                    <a:pt x="2012559" y="38041"/>
                  </a:lnTo>
                  <a:cubicBezTo>
                    <a:pt x="2012845" y="34164"/>
                    <a:pt x="2011608" y="30326"/>
                    <a:pt x="2009036" y="27373"/>
                  </a:cubicBezTo>
                  <a:cubicBezTo>
                    <a:pt x="2006369" y="24763"/>
                    <a:pt x="2002748" y="23410"/>
                    <a:pt x="1999035" y="23658"/>
                  </a:cubicBezTo>
                  <a:cubicBezTo>
                    <a:pt x="1994749" y="23439"/>
                    <a:pt x="1990556" y="24992"/>
                    <a:pt x="1987510" y="27944"/>
                  </a:cubicBezTo>
                  <a:cubicBezTo>
                    <a:pt x="1984556" y="31211"/>
                    <a:pt x="1983033" y="35536"/>
                    <a:pt x="1983224" y="39946"/>
                  </a:cubicBezTo>
                  <a:lnTo>
                    <a:pt x="1983224" y="63568"/>
                  </a:lnTo>
                  <a:lnTo>
                    <a:pt x="1977127" y="63568"/>
                  </a:lnTo>
                  <a:lnTo>
                    <a:pt x="1977127" y="18514"/>
                  </a:lnTo>
                  <a:lnTo>
                    <a:pt x="1983033" y="18514"/>
                  </a:lnTo>
                  <a:lnTo>
                    <a:pt x="1983033" y="26801"/>
                  </a:lnTo>
                  <a:cubicBezTo>
                    <a:pt x="1984652" y="24077"/>
                    <a:pt x="1987033" y="21867"/>
                    <a:pt x="1989891" y="20420"/>
                  </a:cubicBezTo>
                  <a:cubicBezTo>
                    <a:pt x="1993128" y="18838"/>
                    <a:pt x="1996653" y="18057"/>
                    <a:pt x="2000176" y="18134"/>
                  </a:cubicBezTo>
                  <a:close/>
                  <a:moveTo>
                    <a:pt x="2050087" y="4703"/>
                  </a:moveTo>
                  <a:cubicBezTo>
                    <a:pt x="2047897" y="4560"/>
                    <a:pt x="2045706" y="5361"/>
                    <a:pt x="2044183" y="6894"/>
                  </a:cubicBezTo>
                  <a:cubicBezTo>
                    <a:pt x="2042755" y="8656"/>
                    <a:pt x="2041992" y="10904"/>
                    <a:pt x="2042183" y="13180"/>
                  </a:cubicBezTo>
                  <a:lnTo>
                    <a:pt x="2042183" y="18514"/>
                  </a:lnTo>
                  <a:lnTo>
                    <a:pt x="2055994" y="18514"/>
                  </a:lnTo>
                  <a:lnTo>
                    <a:pt x="2055994" y="23658"/>
                  </a:lnTo>
                  <a:lnTo>
                    <a:pt x="2042279" y="23658"/>
                  </a:lnTo>
                  <a:lnTo>
                    <a:pt x="2042279" y="63568"/>
                  </a:lnTo>
                  <a:lnTo>
                    <a:pt x="2036277" y="63568"/>
                  </a:lnTo>
                  <a:lnTo>
                    <a:pt x="2036277" y="23658"/>
                  </a:lnTo>
                  <a:lnTo>
                    <a:pt x="2028182" y="23658"/>
                  </a:lnTo>
                  <a:lnTo>
                    <a:pt x="2028182" y="18514"/>
                  </a:lnTo>
                  <a:lnTo>
                    <a:pt x="2036277" y="18514"/>
                  </a:lnTo>
                  <a:lnTo>
                    <a:pt x="2036277" y="12990"/>
                  </a:lnTo>
                  <a:cubicBezTo>
                    <a:pt x="2036086" y="9475"/>
                    <a:pt x="2037421" y="6037"/>
                    <a:pt x="2039802" y="3465"/>
                  </a:cubicBezTo>
                  <a:cubicBezTo>
                    <a:pt x="2042565" y="931"/>
                    <a:pt x="2046183" y="-383"/>
                    <a:pt x="2049899" y="-154"/>
                  </a:cubicBezTo>
                  <a:cubicBezTo>
                    <a:pt x="2051613" y="-145"/>
                    <a:pt x="2053231" y="112"/>
                    <a:pt x="2054850" y="607"/>
                  </a:cubicBezTo>
                  <a:cubicBezTo>
                    <a:pt x="2056375" y="988"/>
                    <a:pt x="2057708" y="1713"/>
                    <a:pt x="2058852" y="2703"/>
                  </a:cubicBezTo>
                  <a:lnTo>
                    <a:pt x="2056852" y="7275"/>
                  </a:lnTo>
                  <a:cubicBezTo>
                    <a:pt x="2054945" y="5722"/>
                    <a:pt x="2052564" y="4913"/>
                    <a:pt x="2050087" y="4989"/>
                  </a:cubicBezTo>
                  <a:close/>
                  <a:moveTo>
                    <a:pt x="2081902" y="64044"/>
                  </a:moveTo>
                  <a:cubicBezTo>
                    <a:pt x="2077807" y="64120"/>
                    <a:pt x="2073807" y="63101"/>
                    <a:pt x="2070186" y="61091"/>
                  </a:cubicBezTo>
                  <a:cubicBezTo>
                    <a:pt x="2066756" y="59177"/>
                    <a:pt x="2063900" y="56338"/>
                    <a:pt x="2061994" y="52900"/>
                  </a:cubicBezTo>
                  <a:cubicBezTo>
                    <a:pt x="2059898" y="49318"/>
                    <a:pt x="2058852" y="45232"/>
                    <a:pt x="2058947" y="41089"/>
                  </a:cubicBezTo>
                  <a:cubicBezTo>
                    <a:pt x="2058852" y="36945"/>
                    <a:pt x="2059898" y="32859"/>
                    <a:pt x="2061994" y="29278"/>
                  </a:cubicBezTo>
                  <a:cubicBezTo>
                    <a:pt x="2063900" y="25820"/>
                    <a:pt x="2066756" y="22972"/>
                    <a:pt x="2070186" y="21086"/>
                  </a:cubicBezTo>
                  <a:cubicBezTo>
                    <a:pt x="2073807" y="19124"/>
                    <a:pt x="2077807" y="18105"/>
                    <a:pt x="2081902" y="18134"/>
                  </a:cubicBezTo>
                  <a:cubicBezTo>
                    <a:pt x="2085997" y="18105"/>
                    <a:pt x="2090094" y="19124"/>
                    <a:pt x="2093713" y="21086"/>
                  </a:cubicBezTo>
                  <a:cubicBezTo>
                    <a:pt x="2097143" y="22982"/>
                    <a:pt x="2100001" y="25820"/>
                    <a:pt x="2101810" y="29278"/>
                  </a:cubicBezTo>
                  <a:cubicBezTo>
                    <a:pt x="2103905" y="32869"/>
                    <a:pt x="2104951" y="36955"/>
                    <a:pt x="2104856" y="41089"/>
                  </a:cubicBezTo>
                  <a:cubicBezTo>
                    <a:pt x="2104856" y="45223"/>
                    <a:pt x="2103810" y="49299"/>
                    <a:pt x="2101810" y="52900"/>
                  </a:cubicBezTo>
                  <a:cubicBezTo>
                    <a:pt x="2099905" y="56329"/>
                    <a:pt x="2097143" y="59167"/>
                    <a:pt x="2093713" y="61091"/>
                  </a:cubicBezTo>
                  <a:cubicBezTo>
                    <a:pt x="2090094" y="63101"/>
                    <a:pt x="2085997" y="64120"/>
                    <a:pt x="2081902" y="64044"/>
                  </a:cubicBezTo>
                  <a:close/>
                  <a:moveTo>
                    <a:pt x="2081902" y="58615"/>
                  </a:moveTo>
                  <a:cubicBezTo>
                    <a:pt x="2084950" y="58691"/>
                    <a:pt x="2087904" y="57938"/>
                    <a:pt x="2090569" y="56424"/>
                  </a:cubicBezTo>
                  <a:cubicBezTo>
                    <a:pt x="2093045" y="54957"/>
                    <a:pt x="2095143" y="52814"/>
                    <a:pt x="2096475" y="50233"/>
                  </a:cubicBezTo>
                  <a:cubicBezTo>
                    <a:pt x="2097998" y="47299"/>
                    <a:pt x="2098761" y="44022"/>
                    <a:pt x="2098666" y="40708"/>
                  </a:cubicBezTo>
                  <a:cubicBezTo>
                    <a:pt x="2098761" y="37403"/>
                    <a:pt x="2097998" y="34126"/>
                    <a:pt x="2096475" y="31183"/>
                  </a:cubicBezTo>
                  <a:cubicBezTo>
                    <a:pt x="2095143" y="28602"/>
                    <a:pt x="2093045" y="26458"/>
                    <a:pt x="2090569" y="24992"/>
                  </a:cubicBezTo>
                  <a:cubicBezTo>
                    <a:pt x="2087904" y="23525"/>
                    <a:pt x="2084950" y="22772"/>
                    <a:pt x="2081902" y="22801"/>
                  </a:cubicBezTo>
                  <a:cubicBezTo>
                    <a:pt x="2078948" y="22772"/>
                    <a:pt x="2075902" y="23525"/>
                    <a:pt x="2073330" y="24992"/>
                  </a:cubicBezTo>
                  <a:cubicBezTo>
                    <a:pt x="2070758" y="26430"/>
                    <a:pt x="2068663" y="28582"/>
                    <a:pt x="2067328" y="31183"/>
                  </a:cubicBezTo>
                  <a:cubicBezTo>
                    <a:pt x="2065805" y="34116"/>
                    <a:pt x="2065042" y="37393"/>
                    <a:pt x="2065138" y="40708"/>
                  </a:cubicBezTo>
                  <a:cubicBezTo>
                    <a:pt x="2064947" y="44022"/>
                    <a:pt x="2065710" y="47318"/>
                    <a:pt x="2067328" y="50233"/>
                  </a:cubicBezTo>
                  <a:cubicBezTo>
                    <a:pt x="2068663" y="52833"/>
                    <a:pt x="2070758" y="54986"/>
                    <a:pt x="2073330" y="56424"/>
                  </a:cubicBezTo>
                  <a:cubicBezTo>
                    <a:pt x="2075902" y="57938"/>
                    <a:pt x="2078853" y="58691"/>
                    <a:pt x="2081902" y="58615"/>
                  </a:cubicBezTo>
                  <a:close/>
                  <a:moveTo>
                    <a:pt x="2123050" y="27373"/>
                  </a:moveTo>
                  <a:cubicBezTo>
                    <a:pt x="2124383" y="24458"/>
                    <a:pt x="2126573" y="22048"/>
                    <a:pt x="2129431" y="20515"/>
                  </a:cubicBezTo>
                  <a:cubicBezTo>
                    <a:pt x="2132671" y="18857"/>
                    <a:pt x="2136384" y="18038"/>
                    <a:pt x="2140005" y="18134"/>
                  </a:cubicBezTo>
                  <a:lnTo>
                    <a:pt x="2140005" y="24134"/>
                  </a:lnTo>
                  <a:lnTo>
                    <a:pt x="2138480" y="24134"/>
                  </a:lnTo>
                  <a:cubicBezTo>
                    <a:pt x="2134289" y="23877"/>
                    <a:pt x="2130194" y="25487"/>
                    <a:pt x="2127336" y="28516"/>
                  </a:cubicBezTo>
                  <a:cubicBezTo>
                    <a:pt x="2124478" y="31916"/>
                    <a:pt x="2123050" y="36279"/>
                    <a:pt x="2123336" y="40708"/>
                  </a:cubicBezTo>
                  <a:lnTo>
                    <a:pt x="2123336" y="63663"/>
                  </a:lnTo>
                  <a:lnTo>
                    <a:pt x="2117239" y="63663"/>
                  </a:lnTo>
                  <a:lnTo>
                    <a:pt x="2117239" y="18610"/>
                  </a:lnTo>
                  <a:lnTo>
                    <a:pt x="2123050" y="18610"/>
                  </a:lnTo>
                  <a:lnTo>
                    <a:pt x="2123050" y="27468"/>
                  </a:lnTo>
                  <a:close/>
                  <a:moveTo>
                    <a:pt x="2169150" y="64044"/>
                  </a:moveTo>
                  <a:cubicBezTo>
                    <a:pt x="2164959" y="64120"/>
                    <a:pt x="2160864" y="63101"/>
                    <a:pt x="2157244" y="61091"/>
                  </a:cubicBezTo>
                  <a:cubicBezTo>
                    <a:pt x="2153721" y="59205"/>
                    <a:pt x="2150863" y="56367"/>
                    <a:pt x="2148958" y="52900"/>
                  </a:cubicBezTo>
                  <a:cubicBezTo>
                    <a:pt x="2146958" y="49299"/>
                    <a:pt x="2145909" y="45223"/>
                    <a:pt x="2145909" y="41089"/>
                  </a:cubicBezTo>
                  <a:cubicBezTo>
                    <a:pt x="2145814" y="36955"/>
                    <a:pt x="2146863" y="32869"/>
                    <a:pt x="2148958" y="29278"/>
                  </a:cubicBezTo>
                  <a:cubicBezTo>
                    <a:pt x="2150863" y="25811"/>
                    <a:pt x="2153721" y="22972"/>
                    <a:pt x="2157244" y="21086"/>
                  </a:cubicBezTo>
                  <a:cubicBezTo>
                    <a:pt x="2160864" y="19124"/>
                    <a:pt x="2164959" y="18105"/>
                    <a:pt x="2169150" y="18134"/>
                  </a:cubicBezTo>
                  <a:cubicBezTo>
                    <a:pt x="2172771" y="18067"/>
                    <a:pt x="2176389" y="18848"/>
                    <a:pt x="2179628" y="20420"/>
                  </a:cubicBezTo>
                  <a:cubicBezTo>
                    <a:pt x="2182677" y="21905"/>
                    <a:pt x="2185154" y="24220"/>
                    <a:pt x="2186867" y="27087"/>
                  </a:cubicBezTo>
                  <a:lnTo>
                    <a:pt x="2182296" y="30135"/>
                  </a:lnTo>
                  <a:cubicBezTo>
                    <a:pt x="2180868" y="28001"/>
                    <a:pt x="2178961" y="26297"/>
                    <a:pt x="2176675" y="25182"/>
                  </a:cubicBezTo>
                  <a:cubicBezTo>
                    <a:pt x="2174294" y="24020"/>
                    <a:pt x="2171722" y="23439"/>
                    <a:pt x="2169150" y="23468"/>
                  </a:cubicBezTo>
                  <a:cubicBezTo>
                    <a:pt x="2166104" y="23430"/>
                    <a:pt x="2163055" y="24191"/>
                    <a:pt x="2160388" y="25658"/>
                  </a:cubicBezTo>
                  <a:cubicBezTo>
                    <a:pt x="2157816" y="27087"/>
                    <a:pt x="2155720" y="29240"/>
                    <a:pt x="2154293" y="31849"/>
                  </a:cubicBezTo>
                  <a:cubicBezTo>
                    <a:pt x="2152767" y="34793"/>
                    <a:pt x="2152007" y="38069"/>
                    <a:pt x="2152102" y="41374"/>
                  </a:cubicBezTo>
                  <a:cubicBezTo>
                    <a:pt x="2152007" y="44689"/>
                    <a:pt x="2152767" y="47966"/>
                    <a:pt x="2154293" y="50899"/>
                  </a:cubicBezTo>
                  <a:cubicBezTo>
                    <a:pt x="2155720" y="53509"/>
                    <a:pt x="2157816" y="55662"/>
                    <a:pt x="2160388" y="57091"/>
                  </a:cubicBezTo>
                  <a:cubicBezTo>
                    <a:pt x="2163055" y="58605"/>
                    <a:pt x="2166104" y="59358"/>
                    <a:pt x="2169150" y="59281"/>
                  </a:cubicBezTo>
                  <a:cubicBezTo>
                    <a:pt x="2171722" y="59348"/>
                    <a:pt x="2174294" y="58786"/>
                    <a:pt x="2176675" y="57662"/>
                  </a:cubicBezTo>
                  <a:cubicBezTo>
                    <a:pt x="2178961" y="56548"/>
                    <a:pt x="2180868" y="54843"/>
                    <a:pt x="2182296" y="52709"/>
                  </a:cubicBezTo>
                  <a:lnTo>
                    <a:pt x="2186867" y="55757"/>
                  </a:lnTo>
                  <a:cubicBezTo>
                    <a:pt x="2185154" y="58653"/>
                    <a:pt x="2182582" y="60977"/>
                    <a:pt x="2179533" y="62425"/>
                  </a:cubicBezTo>
                  <a:cubicBezTo>
                    <a:pt x="2176294" y="63987"/>
                    <a:pt x="2172771" y="64768"/>
                    <a:pt x="2169150" y="64711"/>
                  </a:cubicBezTo>
                  <a:close/>
                  <a:moveTo>
                    <a:pt x="2237255" y="42994"/>
                  </a:moveTo>
                  <a:lnTo>
                    <a:pt x="2199155" y="42994"/>
                  </a:lnTo>
                  <a:cubicBezTo>
                    <a:pt x="2199346" y="47356"/>
                    <a:pt x="2201250" y="51452"/>
                    <a:pt x="2204585" y="54329"/>
                  </a:cubicBezTo>
                  <a:cubicBezTo>
                    <a:pt x="2208013" y="57243"/>
                    <a:pt x="2212394" y="58777"/>
                    <a:pt x="2216870" y="58615"/>
                  </a:cubicBezTo>
                  <a:cubicBezTo>
                    <a:pt x="2219538" y="58672"/>
                    <a:pt x="2222109" y="58148"/>
                    <a:pt x="2224586" y="57091"/>
                  </a:cubicBezTo>
                  <a:cubicBezTo>
                    <a:pt x="2226967" y="56157"/>
                    <a:pt x="2229063" y="54652"/>
                    <a:pt x="2230683" y="52709"/>
                  </a:cubicBezTo>
                  <a:lnTo>
                    <a:pt x="2234111" y="56710"/>
                  </a:lnTo>
                  <a:cubicBezTo>
                    <a:pt x="2232111" y="59110"/>
                    <a:pt x="2229539" y="60977"/>
                    <a:pt x="2226586" y="62139"/>
                  </a:cubicBezTo>
                  <a:cubicBezTo>
                    <a:pt x="2223540" y="63377"/>
                    <a:pt x="2220300" y="64025"/>
                    <a:pt x="2217061" y="64044"/>
                  </a:cubicBezTo>
                  <a:cubicBezTo>
                    <a:pt x="2212775" y="64130"/>
                    <a:pt x="2208585" y="63111"/>
                    <a:pt x="2204776" y="61091"/>
                  </a:cubicBezTo>
                  <a:cubicBezTo>
                    <a:pt x="2201346" y="59177"/>
                    <a:pt x="2198392" y="56348"/>
                    <a:pt x="2196488" y="52900"/>
                  </a:cubicBezTo>
                  <a:cubicBezTo>
                    <a:pt x="2194393" y="49318"/>
                    <a:pt x="2193344" y="45232"/>
                    <a:pt x="2193439" y="41089"/>
                  </a:cubicBezTo>
                  <a:cubicBezTo>
                    <a:pt x="2193344" y="36974"/>
                    <a:pt x="2194393" y="32907"/>
                    <a:pt x="2196297" y="29278"/>
                  </a:cubicBezTo>
                  <a:cubicBezTo>
                    <a:pt x="2198106" y="25858"/>
                    <a:pt x="2200869" y="23020"/>
                    <a:pt x="2204204" y="21086"/>
                  </a:cubicBezTo>
                  <a:cubicBezTo>
                    <a:pt x="2207631" y="19134"/>
                    <a:pt x="2211538" y="18114"/>
                    <a:pt x="2215442" y="18134"/>
                  </a:cubicBezTo>
                  <a:cubicBezTo>
                    <a:pt x="2219347" y="18105"/>
                    <a:pt x="2223254" y="19124"/>
                    <a:pt x="2226681" y="21086"/>
                  </a:cubicBezTo>
                  <a:cubicBezTo>
                    <a:pt x="2230016" y="23010"/>
                    <a:pt x="2232683" y="25811"/>
                    <a:pt x="2234492" y="29182"/>
                  </a:cubicBezTo>
                  <a:cubicBezTo>
                    <a:pt x="2236492" y="32840"/>
                    <a:pt x="2237446" y="36945"/>
                    <a:pt x="2237350" y="41089"/>
                  </a:cubicBezTo>
                  <a:close/>
                  <a:moveTo>
                    <a:pt x="2215442" y="23372"/>
                  </a:moveTo>
                  <a:cubicBezTo>
                    <a:pt x="2211443" y="23268"/>
                    <a:pt x="2207536" y="24772"/>
                    <a:pt x="2204585" y="27563"/>
                  </a:cubicBezTo>
                  <a:cubicBezTo>
                    <a:pt x="2201536" y="30402"/>
                    <a:pt x="2199727" y="34288"/>
                    <a:pt x="2199536" y="38422"/>
                  </a:cubicBezTo>
                  <a:lnTo>
                    <a:pt x="2231539" y="38422"/>
                  </a:lnTo>
                  <a:cubicBezTo>
                    <a:pt x="2231253" y="34297"/>
                    <a:pt x="2229444" y="30430"/>
                    <a:pt x="2226491" y="27563"/>
                  </a:cubicBezTo>
                  <a:cubicBezTo>
                    <a:pt x="2223540" y="24763"/>
                    <a:pt x="2219538" y="23258"/>
                    <a:pt x="2215442" y="23372"/>
                  </a:cubicBezTo>
                  <a:close/>
                  <a:moveTo>
                    <a:pt x="2306025" y="18134"/>
                  </a:moveTo>
                  <a:cubicBezTo>
                    <a:pt x="2310978" y="17895"/>
                    <a:pt x="2315741" y="19686"/>
                    <a:pt x="2319359" y="23087"/>
                  </a:cubicBezTo>
                  <a:cubicBezTo>
                    <a:pt x="2322885" y="27001"/>
                    <a:pt x="2324694" y="32212"/>
                    <a:pt x="2324217" y="37469"/>
                  </a:cubicBezTo>
                  <a:lnTo>
                    <a:pt x="2324217" y="63568"/>
                  </a:lnTo>
                  <a:lnTo>
                    <a:pt x="2318122" y="63568"/>
                  </a:lnTo>
                  <a:lnTo>
                    <a:pt x="2318122" y="38041"/>
                  </a:lnTo>
                  <a:cubicBezTo>
                    <a:pt x="2318408" y="34174"/>
                    <a:pt x="2317169" y="30364"/>
                    <a:pt x="2314692" y="27373"/>
                  </a:cubicBezTo>
                  <a:cubicBezTo>
                    <a:pt x="2312216" y="24811"/>
                    <a:pt x="2308693" y="23458"/>
                    <a:pt x="2305167" y="23658"/>
                  </a:cubicBezTo>
                  <a:cubicBezTo>
                    <a:pt x="2301072" y="23430"/>
                    <a:pt x="2296977" y="24992"/>
                    <a:pt x="2294119" y="27944"/>
                  </a:cubicBezTo>
                  <a:cubicBezTo>
                    <a:pt x="2291261" y="31259"/>
                    <a:pt x="2289738" y="35564"/>
                    <a:pt x="2290024" y="39946"/>
                  </a:cubicBezTo>
                  <a:lnTo>
                    <a:pt x="2290024" y="63568"/>
                  </a:lnTo>
                  <a:lnTo>
                    <a:pt x="2283927" y="63568"/>
                  </a:lnTo>
                  <a:lnTo>
                    <a:pt x="2283927" y="38041"/>
                  </a:lnTo>
                  <a:cubicBezTo>
                    <a:pt x="2284213" y="34193"/>
                    <a:pt x="2283071" y="30373"/>
                    <a:pt x="2280594" y="27373"/>
                  </a:cubicBezTo>
                  <a:cubicBezTo>
                    <a:pt x="2278118" y="24829"/>
                    <a:pt x="2274592" y="23477"/>
                    <a:pt x="2271069" y="23658"/>
                  </a:cubicBezTo>
                  <a:cubicBezTo>
                    <a:pt x="2266972" y="23430"/>
                    <a:pt x="2262877" y="24992"/>
                    <a:pt x="2260019" y="27944"/>
                  </a:cubicBezTo>
                  <a:cubicBezTo>
                    <a:pt x="2257163" y="31259"/>
                    <a:pt x="2255638" y="35564"/>
                    <a:pt x="2255924" y="39946"/>
                  </a:cubicBezTo>
                  <a:lnTo>
                    <a:pt x="2255924" y="63568"/>
                  </a:lnTo>
                  <a:lnTo>
                    <a:pt x="2249829" y="63568"/>
                  </a:lnTo>
                  <a:lnTo>
                    <a:pt x="2249829" y="18514"/>
                  </a:lnTo>
                  <a:lnTo>
                    <a:pt x="2255733" y="18514"/>
                  </a:lnTo>
                  <a:lnTo>
                    <a:pt x="2255733" y="26706"/>
                  </a:lnTo>
                  <a:cubicBezTo>
                    <a:pt x="2257256" y="23991"/>
                    <a:pt x="2259637" y="21810"/>
                    <a:pt x="2262400" y="20420"/>
                  </a:cubicBezTo>
                  <a:cubicBezTo>
                    <a:pt x="2265353" y="18896"/>
                    <a:pt x="2268593" y="18114"/>
                    <a:pt x="2271925" y="18134"/>
                  </a:cubicBezTo>
                  <a:cubicBezTo>
                    <a:pt x="2275260" y="18114"/>
                    <a:pt x="2278594" y="18962"/>
                    <a:pt x="2281450" y="20610"/>
                  </a:cubicBezTo>
                  <a:cubicBezTo>
                    <a:pt x="2284308" y="22210"/>
                    <a:pt x="2286499" y="24687"/>
                    <a:pt x="2287738" y="27659"/>
                  </a:cubicBezTo>
                  <a:cubicBezTo>
                    <a:pt x="2289357" y="24687"/>
                    <a:pt x="2291833" y="22277"/>
                    <a:pt x="2294882" y="20705"/>
                  </a:cubicBezTo>
                  <a:cubicBezTo>
                    <a:pt x="2298119" y="18943"/>
                    <a:pt x="2301835" y="18057"/>
                    <a:pt x="2305549" y="18134"/>
                  </a:cubicBezTo>
                  <a:close/>
                  <a:moveTo>
                    <a:pt x="2380130" y="42994"/>
                  </a:moveTo>
                  <a:lnTo>
                    <a:pt x="2342030" y="42994"/>
                  </a:lnTo>
                  <a:cubicBezTo>
                    <a:pt x="2342221" y="47347"/>
                    <a:pt x="2344221" y="51433"/>
                    <a:pt x="2347460" y="54329"/>
                  </a:cubicBezTo>
                  <a:cubicBezTo>
                    <a:pt x="2350888" y="57262"/>
                    <a:pt x="2355364" y="58796"/>
                    <a:pt x="2359841" y="58615"/>
                  </a:cubicBezTo>
                  <a:cubicBezTo>
                    <a:pt x="2362508" y="58653"/>
                    <a:pt x="2365080" y="58129"/>
                    <a:pt x="2367556" y="57091"/>
                  </a:cubicBezTo>
                  <a:cubicBezTo>
                    <a:pt x="2369842" y="56129"/>
                    <a:pt x="2371938" y="54624"/>
                    <a:pt x="2373558" y="52709"/>
                  </a:cubicBezTo>
                  <a:lnTo>
                    <a:pt x="2376986" y="56710"/>
                  </a:lnTo>
                  <a:cubicBezTo>
                    <a:pt x="2374986" y="59101"/>
                    <a:pt x="2372414" y="60967"/>
                    <a:pt x="2369556" y="62139"/>
                  </a:cubicBezTo>
                  <a:cubicBezTo>
                    <a:pt x="2366510" y="63368"/>
                    <a:pt x="2363271" y="64015"/>
                    <a:pt x="2360031" y="64044"/>
                  </a:cubicBezTo>
                  <a:cubicBezTo>
                    <a:pt x="2355745" y="64149"/>
                    <a:pt x="2351555" y="63130"/>
                    <a:pt x="2347744" y="61091"/>
                  </a:cubicBezTo>
                  <a:cubicBezTo>
                    <a:pt x="2344221" y="59205"/>
                    <a:pt x="2341363" y="56367"/>
                    <a:pt x="2339363" y="52900"/>
                  </a:cubicBezTo>
                  <a:cubicBezTo>
                    <a:pt x="2337363" y="49299"/>
                    <a:pt x="2336314" y="45223"/>
                    <a:pt x="2336314" y="41089"/>
                  </a:cubicBezTo>
                  <a:cubicBezTo>
                    <a:pt x="2336219" y="36974"/>
                    <a:pt x="2337268" y="32907"/>
                    <a:pt x="2339172" y="29278"/>
                  </a:cubicBezTo>
                  <a:cubicBezTo>
                    <a:pt x="2340981" y="25877"/>
                    <a:pt x="2343744" y="23039"/>
                    <a:pt x="2347079" y="21086"/>
                  </a:cubicBezTo>
                  <a:cubicBezTo>
                    <a:pt x="2354127" y="17152"/>
                    <a:pt x="2362603" y="17152"/>
                    <a:pt x="2369652" y="21086"/>
                  </a:cubicBezTo>
                  <a:cubicBezTo>
                    <a:pt x="2372891" y="23010"/>
                    <a:pt x="2375558" y="25820"/>
                    <a:pt x="2377367" y="29182"/>
                  </a:cubicBezTo>
                  <a:cubicBezTo>
                    <a:pt x="2379367" y="32840"/>
                    <a:pt x="2380321" y="36945"/>
                    <a:pt x="2380225" y="41089"/>
                  </a:cubicBezTo>
                  <a:close/>
                  <a:moveTo>
                    <a:pt x="2358413" y="23372"/>
                  </a:moveTo>
                  <a:cubicBezTo>
                    <a:pt x="2354318" y="23277"/>
                    <a:pt x="2350411" y="24782"/>
                    <a:pt x="2347460" y="27563"/>
                  </a:cubicBezTo>
                  <a:cubicBezTo>
                    <a:pt x="2344411" y="30402"/>
                    <a:pt x="2342602" y="34288"/>
                    <a:pt x="2342411" y="38422"/>
                  </a:cubicBezTo>
                  <a:lnTo>
                    <a:pt x="2374414" y="38422"/>
                  </a:lnTo>
                  <a:cubicBezTo>
                    <a:pt x="2374223" y="34288"/>
                    <a:pt x="2372414" y="30402"/>
                    <a:pt x="2369366" y="27563"/>
                  </a:cubicBezTo>
                  <a:cubicBezTo>
                    <a:pt x="2366415" y="24782"/>
                    <a:pt x="2362508" y="23277"/>
                    <a:pt x="2358413" y="23372"/>
                  </a:cubicBezTo>
                  <a:close/>
                  <a:moveTo>
                    <a:pt x="2415563" y="18134"/>
                  </a:moveTo>
                  <a:cubicBezTo>
                    <a:pt x="2420516" y="17953"/>
                    <a:pt x="2425374" y="19734"/>
                    <a:pt x="2429088" y="23087"/>
                  </a:cubicBezTo>
                  <a:cubicBezTo>
                    <a:pt x="2432708" y="26982"/>
                    <a:pt x="2434422" y="32192"/>
                    <a:pt x="2434041" y="37469"/>
                  </a:cubicBezTo>
                  <a:lnTo>
                    <a:pt x="2434041" y="63568"/>
                  </a:lnTo>
                  <a:lnTo>
                    <a:pt x="2427946" y="63568"/>
                  </a:lnTo>
                  <a:lnTo>
                    <a:pt x="2427946" y="38041"/>
                  </a:lnTo>
                  <a:cubicBezTo>
                    <a:pt x="2428232" y="34164"/>
                    <a:pt x="2426992" y="30326"/>
                    <a:pt x="2424420" y="27373"/>
                  </a:cubicBezTo>
                  <a:cubicBezTo>
                    <a:pt x="2421848" y="24877"/>
                    <a:pt x="2418421" y="23534"/>
                    <a:pt x="2414895" y="23658"/>
                  </a:cubicBezTo>
                  <a:cubicBezTo>
                    <a:pt x="2410610" y="23439"/>
                    <a:pt x="2406419" y="24992"/>
                    <a:pt x="2403370" y="27944"/>
                  </a:cubicBezTo>
                  <a:cubicBezTo>
                    <a:pt x="2400417" y="31221"/>
                    <a:pt x="2398894" y="35545"/>
                    <a:pt x="2399180" y="39946"/>
                  </a:cubicBezTo>
                  <a:lnTo>
                    <a:pt x="2399180" y="63568"/>
                  </a:lnTo>
                  <a:lnTo>
                    <a:pt x="2393083" y="63568"/>
                  </a:lnTo>
                  <a:lnTo>
                    <a:pt x="2393083" y="18514"/>
                  </a:lnTo>
                  <a:lnTo>
                    <a:pt x="2398894" y="18514"/>
                  </a:lnTo>
                  <a:lnTo>
                    <a:pt x="2398894" y="26801"/>
                  </a:lnTo>
                  <a:cubicBezTo>
                    <a:pt x="2400513" y="24077"/>
                    <a:pt x="2402894" y="21867"/>
                    <a:pt x="2405752" y="20420"/>
                  </a:cubicBezTo>
                  <a:cubicBezTo>
                    <a:pt x="2408991" y="18838"/>
                    <a:pt x="2412514" y="18057"/>
                    <a:pt x="2416039" y="18134"/>
                  </a:cubicBezTo>
                  <a:close/>
                  <a:moveTo>
                    <a:pt x="2474331" y="60901"/>
                  </a:moveTo>
                  <a:cubicBezTo>
                    <a:pt x="2473094" y="61939"/>
                    <a:pt x="2471664" y="62720"/>
                    <a:pt x="2470141" y="63187"/>
                  </a:cubicBezTo>
                  <a:cubicBezTo>
                    <a:pt x="2468427" y="63768"/>
                    <a:pt x="2466618" y="64054"/>
                    <a:pt x="2464806" y="64044"/>
                  </a:cubicBezTo>
                  <a:cubicBezTo>
                    <a:pt x="2458235" y="64768"/>
                    <a:pt x="2452426" y="60053"/>
                    <a:pt x="2451663" y="53519"/>
                  </a:cubicBezTo>
                  <a:cubicBezTo>
                    <a:pt x="2451568" y="52652"/>
                    <a:pt x="2451568" y="51766"/>
                    <a:pt x="2451663" y="50899"/>
                  </a:cubicBezTo>
                  <a:lnTo>
                    <a:pt x="2451663" y="23658"/>
                  </a:lnTo>
                  <a:lnTo>
                    <a:pt x="2443566" y="23658"/>
                  </a:lnTo>
                  <a:lnTo>
                    <a:pt x="2443566" y="18514"/>
                  </a:lnTo>
                  <a:lnTo>
                    <a:pt x="2451663" y="18514"/>
                  </a:lnTo>
                  <a:lnTo>
                    <a:pt x="2451663" y="8989"/>
                  </a:lnTo>
                  <a:lnTo>
                    <a:pt x="2457758" y="8989"/>
                  </a:lnTo>
                  <a:lnTo>
                    <a:pt x="2457758" y="18514"/>
                  </a:lnTo>
                  <a:lnTo>
                    <a:pt x="2471476" y="18514"/>
                  </a:lnTo>
                  <a:lnTo>
                    <a:pt x="2471476" y="23658"/>
                  </a:lnTo>
                  <a:lnTo>
                    <a:pt x="2457758" y="23658"/>
                  </a:lnTo>
                  <a:lnTo>
                    <a:pt x="2457758" y="50614"/>
                  </a:lnTo>
                  <a:cubicBezTo>
                    <a:pt x="2457567" y="52824"/>
                    <a:pt x="2458330" y="55014"/>
                    <a:pt x="2459758" y="56710"/>
                  </a:cubicBezTo>
                  <a:cubicBezTo>
                    <a:pt x="2461283" y="58205"/>
                    <a:pt x="2463378" y="58967"/>
                    <a:pt x="2465569" y="58805"/>
                  </a:cubicBezTo>
                  <a:cubicBezTo>
                    <a:pt x="2466806" y="58805"/>
                    <a:pt x="2468046" y="58605"/>
                    <a:pt x="2469187" y="58234"/>
                  </a:cubicBezTo>
                  <a:cubicBezTo>
                    <a:pt x="2470332" y="57872"/>
                    <a:pt x="2471380" y="57291"/>
                    <a:pt x="2472236" y="56519"/>
                  </a:cubicBezTo>
                  <a:close/>
                  <a:moveTo>
                    <a:pt x="2523672" y="18134"/>
                  </a:moveTo>
                  <a:cubicBezTo>
                    <a:pt x="2528626" y="17819"/>
                    <a:pt x="2533481" y="19429"/>
                    <a:pt x="2537197" y="22610"/>
                  </a:cubicBezTo>
                  <a:cubicBezTo>
                    <a:pt x="2540532" y="26097"/>
                    <a:pt x="2542246" y="30840"/>
                    <a:pt x="2541864" y="35660"/>
                  </a:cubicBezTo>
                  <a:lnTo>
                    <a:pt x="2541864" y="63568"/>
                  </a:lnTo>
                  <a:lnTo>
                    <a:pt x="2536053" y="63568"/>
                  </a:lnTo>
                  <a:lnTo>
                    <a:pt x="2536053" y="56614"/>
                  </a:lnTo>
                  <a:cubicBezTo>
                    <a:pt x="2534625" y="58977"/>
                    <a:pt x="2532530" y="60872"/>
                    <a:pt x="2530053" y="62044"/>
                  </a:cubicBezTo>
                  <a:cubicBezTo>
                    <a:pt x="2527100" y="63454"/>
                    <a:pt x="2523863" y="64130"/>
                    <a:pt x="2520528" y="64044"/>
                  </a:cubicBezTo>
                  <a:cubicBezTo>
                    <a:pt x="2516243" y="64225"/>
                    <a:pt x="2512050" y="62949"/>
                    <a:pt x="2508527" y="60424"/>
                  </a:cubicBezTo>
                  <a:cubicBezTo>
                    <a:pt x="2503288" y="55976"/>
                    <a:pt x="2502620" y="48099"/>
                    <a:pt x="2507099" y="42841"/>
                  </a:cubicBezTo>
                  <a:cubicBezTo>
                    <a:pt x="2507478" y="42308"/>
                    <a:pt x="2507955" y="41822"/>
                    <a:pt x="2508527" y="41374"/>
                  </a:cubicBezTo>
                  <a:cubicBezTo>
                    <a:pt x="2512431" y="38688"/>
                    <a:pt x="2517098" y="37450"/>
                    <a:pt x="2521766" y="37850"/>
                  </a:cubicBezTo>
                  <a:lnTo>
                    <a:pt x="2536148" y="37850"/>
                  </a:lnTo>
                  <a:lnTo>
                    <a:pt x="2536148" y="35564"/>
                  </a:lnTo>
                  <a:cubicBezTo>
                    <a:pt x="2536339" y="32278"/>
                    <a:pt x="2535102" y="29059"/>
                    <a:pt x="2532816" y="26706"/>
                  </a:cubicBezTo>
                  <a:cubicBezTo>
                    <a:pt x="2530149" y="24506"/>
                    <a:pt x="2526719" y="23410"/>
                    <a:pt x="2523291" y="23658"/>
                  </a:cubicBezTo>
                  <a:cubicBezTo>
                    <a:pt x="2520528" y="23648"/>
                    <a:pt x="2517766" y="24134"/>
                    <a:pt x="2515099" y="25087"/>
                  </a:cubicBezTo>
                  <a:cubicBezTo>
                    <a:pt x="2512622" y="25963"/>
                    <a:pt x="2510336" y="27287"/>
                    <a:pt x="2508336" y="28992"/>
                  </a:cubicBezTo>
                  <a:lnTo>
                    <a:pt x="2505574" y="24420"/>
                  </a:lnTo>
                  <a:cubicBezTo>
                    <a:pt x="2508050" y="22410"/>
                    <a:pt x="2510813" y="20886"/>
                    <a:pt x="2513861" y="19943"/>
                  </a:cubicBezTo>
                  <a:cubicBezTo>
                    <a:pt x="2517098" y="18867"/>
                    <a:pt x="2520528" y="18314"/>
                    <a:pt x="2523956" y="18324"/>
                  </a:cubicBezTo>
                  <a:close/>
                  <a:moveTo>
                    <a:pt x="2521482" y="59281"/>
                  </a:moveTo>
                  <a:cubicBezTo>
                    <a:pt x="2524624" y="59339"/>
                    <a:pt x="2527672" y="58510"/>
                    <a:pt x="2530339" y="56900"/>
                  </a:cubicBezTo>
                  <a:cubicBezTo>
                    <a:pt x="2532816" y="55233"/>
                    <a:pt x="2534816" y="52843"/>
                    <a:pt x="2535862" y="50042"/>
                  </a:cubicBezTo>
                  <a:lnTo>
                    <a:pt x="2535862" y="42708"/>
                  </a:lnTo>
                  <a:lnTo>
                    <a:pt x="2521670" y="42708"/>
                  </a:lnTo>
                  <a:cubicBezTo>
                    <a:pt x="2513957" y="42708"/>
                    <a:pt x="2510145" y="45375"/>
                    <a:pt x="2510145" y="50709"/>
                  </a:cubicBezTo>
                  <a:cubicBezTo>
                    <a:pt x="2510050" y="53166"/>
                    <a:pt x="2511099" y="55519"/>
                    <a:pt x="2513099" y="56996"/>
                  </a:cubicBezTo>
                  <a:cubicBezTo>
                    <a:pt x="2515575" y="58662"/>
                    <a:pt x="2518529" y="59463"/>
                    <a:pt x="2521482" y="59281"/>
                  </a:cubicBezTo>
                  <a:close/>
                  <a:moveTo>
                    <a:pt x="2600347" y="18514"/>
                  </a:moveTo>
                  <a:lnTo>
                    <a:pt x="2600347" y="58138"/>
                  </a:lnTo>
                  <a:cubicBezTo>
                    <a:pt x="2601968" y="69016"/>
                    <a:pt x="2594443" y="79122"/>
                    <a:pt x="2583487" y="80713"/>
                  </a:cubicBezTo>
                  <a:cubicBezTo>
                    <a:pt x="2581583" y="80989"/>
                    <a:pt x="2579678" y="80989"/>
                    <a:pt x="2577774" y="80713"/>
                  </a:cubicBezTo>
                  <a:cubicBezTo>
                    <a:pt x="2573774" y="80713"/>
                    <a:pt x="2569772" y="80075"/>
                    <a:pt x="2565963" y="78808"/>
                  </a:cubicBezTo>
                  <a:cubicBezTo>
                    <a:pt x="2562438" y="77827"/>
                    <a:pt x="2559201" y="76103"/>
                    <a:pt x="2556438" y="73760"/>
                  </a:cubicBezTo>
                  <a:lnTo>
                    <a:pt x="2559487" y="69092"/>
                  </a:lnTo>
                  <a:cubicBezTo>
                    <a:pt x="2561868" y="71093"/>
                    <a:pt x="2564533" y="72645"/>
                    <a:pt x="2567486" y="73664"/>
                  </a:cubicBezTo>
                  <a:cubicBezTo>
                    <a:pt x="2570535" y="74712"/>
                    <a:pt x="2573774" y="75255"/>
                    <a:pt x="2577011" y="75284"/>
                  </a:cubicBezTo>
                  <a:cubicBezTo>
                    <a:pt x="2581583" y="75684"/>
                    <a:pt x="2586059" y="74236"/>
                    <a:pt x="2589585" y="71283"/>
                  </a:cubicBezTo>
                  <a:cubicBezTo>
                    <a:pt x="2592538" y="67854"/>
                    <a:pt x="2593966" y="63396"/>
                    <a:pt x="2593584" y="58901"/>
                  </a:cubicBezTo>
                  <a:lnTo>
                    <a:pt x="2593584" y="53186"/>
                  </a:lnTo>
                  <a:cubicBezTo>
                    <a:pt x="2591680" y="55957"/>
                    <a:pt x="2589203" y="58196"/>
                    <a:pt x="2586155" y="59662"/>
                  </a:cubicBezTo>
                  <a:cubicBezTo>
                    <a:pt x="2583013" y="61177"/>
                    <a:pt x="2579583" y="61930"/>
                    <a:pt x="2576060" y="61853"/>
                  </a:cubicBezTo>
                  <a:cubicBezTo>
                    <a:pt x="2572058" y="61948"/>
                    <a:pt x="2568058" y="60996"/>
                    <a:pt x="2564533" y="59091"/>
                  </a:cubicBezTo>
                  <a:cubicBezTo>
                    <a:pt x="2561105" y="57319"/>
                    <a:pt x="2558247" y="54614"/>
                    <a:pt x="2556343" y="51280"/>
                  </a:cubicBezTo>
                  <a:cubicBezTo>
                    <a:pt x="2552438" y="44232"/>
                    <a:pt x="2552438" y="35660"/>
                    <a:pt x="2556343" y="28611"/>
                  </a:cubicBezTo>
                  <a:cubicBezTo>
                    <a:pt x="2558247" y="25334"/>
                    <a:pt x="2561105" y="22658"/>
                    <a:pt x="2564437" y="20896"/>
                  </a:cubicBezTo>
                  <a:cubicBezTo>
                    <a:pt x="2568058" y="19039"/>
                    <a:pt x="2572058" y="18086"/>
                    <a:pt x="2576060" y="18134"/>
                  </a:cubicBezTo>
                  <a:cubicBezTo>
                    <a:pt x="2579678" y="18124"/>
                    <a:pt x="2583204" y="18934"/>
                    <a:pt x="2586441" y="20515"/>
                  </a:cubicBezTo>
                  <a:cubicBezTo>
                    <a:pt x="2589489" y="22010"/>
                    <a:pt x="2592061" y="24325"/>
                    <a:pt x="2593870" y="27182"/>
                  </a:cubicBezTo>
                  <a:lnTo>
                    <a:pt x="2593870" y="18514"/>
                  </a:lnTo>
                  <a:close/>
                  <a:moveTo>
                    <a:pt x="2577297" y="56614"/>
                  </a:moveTo>
                  <a:cubicBezTo>
                    <a:pt x="2580346" y="56624"/>
                    <a:pt x="2583394" y="55900"/>
                    <a:pt x="2586155" y="54519"/>
                  </a:cubicBezTo>
                  <a:cubicBezTo>
                    <a:pt x="2588727" y="53147"/>
                    <a:pt x="2590822" y="51100"/>
                    <a:pt x="2592252" y="48613"/>
                  </a:cubicBezTo>
                  <a:cubicBezTo>
                    <a:pt x="2593775" y="46004"/>
                    <a:pt x="2594443" y="43041"/>
                    <a:pt x="2594443" y="40041"/>
                  </a:cubicBezTo>
                  <a:cubicBezTo>
                    <a:pt x="2594443" y="37041"/>
                    <a:pt x="2593680" y="34088"/>
                    <a:pt x="2592252" y="31469"/>
                  </a:cubicBezTo>
                  <a:cubicBezTo>
                    <a:pt x="2590822" y="29011"/>
                    <a:pt x="2588727" y="26992"/>
                    <a:pt x="2586155" y="25658"/>
                  </a:cubicBezTo>
                  <a:cubicBezTo>
                    <a:pt x="2583394" y="24258"/>
                    <a:pt x="2580346" y="23534"/>
                    <a:pt x="2577297" y="23563"/>
                  </a:cubicBezTo>
                  <a:cubicBezTo>
                    <a:pt x="2574248" y="23496"/>
                    <a:pt x="2571202" y="24220"/>
                    <a:pt x="2568535" y="25658"/>
                  </a:cubicBezTo>
                  <a:cubicBezTo>
                    <a:pt x="2565963" y="26944"/>
                    <a:pt x="2563868" y="28963"/>
                    <a:pt x="2562438" y="31469"/>
                  </a:cubicBezTo>
                  <a:cubicBezTo>
                    <a:pt x="2559487" y="36812"/>
                    <a:pt x="2559487" y="43270"/>
                    <a:pt x="2562438" y="48613"/>
                  </a:cubicBezTo>
                  <a:cubicBezTo>
                    <a:pt x="2563868" y="51119"/>
                    <a:pt x="2565963" y="53176"/>
                    <a:pt x="2568535" y="54519"/>
                  </a:cubicBezTo>
                  <a:cubicBezTo>
                    <a:pt x="2571202" y="55910"/>
                    <a:pt x="2574248" y="56624"/>
                    <a:pt x="2577297" y="56614"/>
                  </a:cubicBezTo>
                  <a:close/>
                  <a:moveTo>
                    <a:pt x="2656641" y="43089"/>
                  </a:moveTo>
                  <a:lnTo>
                    <a:pt x="2618541" y="43089"/>
                  </a:lnTo>
                  <a:cubicBezTo>
                    <a:pt x="2618732" y="47442"/>
                    <a:pt x="2620732" y="51528"/>
                    <a:pt x="2623969" y="54424"/>
                  </a:cubicBezTo>
                  <a:cubicBezTo>
                    <a:pt x="2627399" y="57348"/>
                    <a:pt x="2631875" y="58881"/>
                    <a:pt x="2636352" y="58710"/>
                  </a:cubicBezTo>
                  <a:cubicBezTo>
                    <a:pt x="2639019" y="58748"/>
                    <a:pt x="2641591" y="58224"/>
                    <a:pt x="2644067" y="57186"/>
                  </a:cubicBezTo>
                  <a:cubicBezTo>
                    <a:pt x="2646449" y="56224"/>
                    <a:pt x="2648544" y="54728"/>
                    <a:pt x="2650162" y="52804"/>
                  </a:cubicBezTo>
                  <a:lnTo>
                    <a:pt x="2653592" y="56805"/>
                  </a:lnTo>
                  <a:cubicBezTo>
                    <a:pt x="2651593" y="59186"/>
                    <a:pt x="2649021" y="61053"/>
                    <a:pt x="2646067" y="62234"/>
                  </a:cubicBezTo>
                  <a:cubicBezTo>
                    <a:pt x="2643019" y="63463"/>
                    <a:pt x="2639782" y="64111"/>
                    <a:pt x="2636542" y="64139"/>
                  </a:cubicBezTo>
                  <a:cubicBezTo>
                    <a:pt x="2632257" y="64244"/>
                    <a:pt x="2628066" y="63225"/>
                    <a:pt x="2624255" y="61187"/>
                  </a:cubicBezTo>
                  <a:cubicBezTo>
                    <a:pt x="2620732" y="59301"/>
                    <a:pt x="2617874" y="56462"/>
                    <a:pt x="2615874" y="52995"/>
                  </a:cubicBezTo>
                  <a:cubicBezTo>
                    <a:pt x="2613874" y="49385"/>
                    <a:pt x="2612825" y="45308"/>
                    <a:pt x="2612920" y="41184"/>
                  </a:cubicBezTo>
                  <a:cubicBezTo>
                    <a:pt x="2612825" y="37069"/>
                    <a:pt x="2613874" y="33002"/>
                    <a:pt x="2615778" y="29373"/>
                  </a:cubicBezTo>
                  <a:cubicBezTo>
                    <a:pt x="2617588" y="25954"/>
                    <a:pt x="2620255" y="23115"/>
                    <a:pt x="2623590" y="21181"/>
                  </a:cubicBezTo>
                  <a:cubicBezTo>
                    <a:pt x="2627017" y="19229"/>
                    <a:pt x="2630924" y="18210"/>
                    <a:pt x="2634924" y="18229"/>
                  </a:cubicBezTo>
                  <a:cubicBezTo>
                    <a:pt x="2638828" y="18200"/>
                    <a:pt x="2642735" y="19219"/>
                    <a:pt x="2646163" y="21181"/>
                  </a:cubicBezTo>
                  <a:cubicBezTo>
                    <a:pt x="2649497" y="23105"/>
                    <a:pt x="2652165" y="25906"/>
                    <a:pt x="2653974" y="29278"/>
                  </a:cubicBezTo>
                  <a:cubicBezTo>
                    <a:pt x="2655878" y="32964"/>
                    <a:pt x="2656832" y="37050"/>
                    <a:pt x="2656736" y="41184"/>
                  </a:cubicBezTo>
                  <a:close/>
                  <a:moveTo>
                    <a:pt x="2634924" y="23468"/>
                  </a:moveTo>
                  <a:cubicBezTo>
                    <a:pt x="2630829" y="23372"/>
                    <a:pt x="2626922" y="24877"/>
                    <a:pt x="2623969" y="27659"/>
                  </a:cubicBezTo>
                  <a:cubicBezTo>
                    <a:pt x="2621018" y="30526"/>
                    <a:pt x="2619206" y="34393"/>
                    <a:pt x="2618922" y="38517"/>
                  </a:cubicBezTo>
                  <a:lnTo>
                    <a:pt x="2650925" y="38517"/>
                  </a:lnTo>
                  <a:cubicBezTo>
                    <a:pt x="2650734" y="34383"/>
                    <a:pt x="2648925" y="30497"/>
                    <a:pt x="2645877" y="27659"/>
                  </a:cubicBezTo>
                  <a:cubicBezTo>
                    <a:pt x="2642926" y="24858"/>
                    <a:pt x="2639019" y="23344"/>
                    <a:pt x="2634924" y="23468"/>
                  </a:cubicBezTo>
                  <a:close/>
                  <a:moveTo>
                    <a:pt x="2692074" y="18229"/>
                  </a:moveTo>
                  <a:cubicBezTo>
                    <a:pt x="2697027" y="18048"/>
                    <a:pt x="2701885" y="19829"/>
                    <a:pt x="2705599" y="23182"/>
                  </a:cubicBezTo>
                  <a:cubicBezTo>
                    <a:pt x="2709219" y="27078"/>
                    <a:pt x="2710933" y="32288"/>
                    <a:pt x="2710552" y="37564"/>
                  </a:cubicBezTo>
                  <a:lnTo>
                    <a:pt x="2710552" y="63663"/>
                  </a:lnTo>
                  <a:lnTo>
                    <a:pt x="2704552" y="63663"/>
                  </a:lnTo>
                  <a:lnTo>
                    <a:pt x="2704552" y="38136"/>
                  </a:lnTo>
                  <a:cubicBezTo>
                    <a:pt x="2704743" y="34259"/>
                    <a:pt x="2703503" y="30440"/>
                    <a:pt x="2701027" y="27468"/>
                  </a:cubicBezTo>
                  <a:cubicBezTo>
                    <a:pt x="2698359" y="24868"/>
                    <a:pt x="2694646" y="23515"/>
                    <a:pt x="2690930" y="23753"/>
                  </a:cubicBezTo>
                  <a:cubicBezTo>
                    <a:pt x="2686644" y="23534"/>
                    <a:pt x="2682453" y="25087"/>
                    <a:pt x="2679405" y="28039"/>
                  </a:cubicBezTo>
                  <a:cubicBezTo>
                    <a:pt x="2676451" y="31335"/>
                    <a:pt x="2675024" y="35650"/>
                    <a:pt x="2675214" y="40041"/>
                  </a:cubicBezTo>
                  <a:lnTo>
                    <a:pt x="2675214" y="63663"/>
                  </a:lnTo>
                  <a:lnTo>
                    <a:pt x="2669119" y="63663"/>
                  </a:lnTo>
                  <a:lnTo>
                    <a:pt x="2669119" y="18610"/>
                  </a:lnTo>
                  <a:lnTo>
                    <a:pt x="2674928" y="18610"/>
                  </a:lnTo>
                  <a:lnTo>
                    <a:pt x="2674928" y="26896"/>
                  </a:lnTo>
                  <a:cubicBezTo>
                    <a:pt x="2676642" y="24191"/>
                    <a:pt x="2678928" y="21991"/>
                    <a:pt x="2681786" y="20515"/>
                  </a:cubicBezTo>
                  <a:cubicBezTo>
                    <a:pt x="2685025" y="18934"/>
                    <a:pt x="2688548" y="18153"/>
                    <a:pt x="2692074" y="18229"/>
                  </a:cubicBezTo>
                  <a:close/>
                  <a:moveTo>
                    <a:pt x="2745984" y="64139"/>
                  </a:moveTo>
                  <a:cubicBezTo>
                    <a:pt x="2741794" y="64225"/>
                    <a:pt x="2737699" y="63206"/>
                    <a:pt x="2734078" y="61187"/>
                  </a:cubicBezTo>
                  <a:cubicBezTo>
                    <a:pt x="2730555" y="59301"/>
                    <a:pt x="2727697" y="56462"/>
                    <a:pt x="2725793" y="52995"/>
                  </a:cubicBezTo>
                  <a:cubicBezTo>
                    <a:pt x="2723793" y="49395"/>
                    <a:pt x="2722744" y="45318"/>
                    <a:pt x="2722744" y="41184"/>
                  </a:cubicBezTo>
                  <a:cubicBezTo>
                    <a:pt x="2722649" y="37050"/>
                    <a:pt x="2723697" y="32973"/>
                    <a:pt x="2725793" y="29373"/>
                  </a:cubicBezTo>
                  <a:cubicBezTo>
                    <a:pt x="2727697" y="25906"/>
                    <a:pt x="2730555" y="23067"/>
                    <a:pt x="2734078" y="21181"/>
                  </a:cubicBezTo>
                  <a:cubicBezTo>
                    <a:pt x="2737699" y="19200"/>
                    <a:pt x="2741794" y="18191"/>
                    <a:pt x="2745984" y="18229"/>
                  </a:cubicBezTo>
                  <a:cubicBezTo>
                    <a:pt x="2749605" y="18172"/>
                    <a:pt x="2753224" y="18953"/>
                    <a:pt x="2756463" y="20515"/>
                  </a:cubicBezTo>
                  <a:cubicBezTo>
                    <a:pt x="2759512" y="22001"/>
                    <a:pt x="2761988" y="24315"/>
                    <a:pt x="2763702" y="27182"/>
                  </a:cubicBezTo>
                  <a:lnTo>
                    <a:pt x="2759130" y="30230"/>
                  </a:lnTo>
                  <a:cubicBezTo>
                    <a:pt x="2757700" y="28097"/>
                    <a:pt x="2755795" y="26392"/>
                    <a:pt x="2753510" y="25277"/>
                  </a:cubicBezTo>
                  <a:cubicBezTo>
                    <a:pt x="2751128" y="24125"/>
                    <a:pt x="2748556" y="23544"/>
                    <a:pt x="2745984" y="23563"/>
                  </a:cubicBezTo>
                  <a:cubicBezTo>
                    <a:pt x="2742938" y="23525"/>
                    <a:pt x="2739889" y="24287"/>
                    <a:pt x="2737222" y="25754"/>
                  </a:cubicBezTo>
                  <a:cubicBezTo>
                    <a:pt x="2734650" y="27182"/>
                    <a:pt x="2732555" y="29335"/>
                    <a:pt x="2731125" y="31945"/>
                  </a:cubicBezTo>
                  <a:cubicBezTo>
                    <a:pt x="2729602" y="34888"/>
                    <a:pt x="2728839" y="38165"/>
                    <a:pt x="2728934" y="41470"/>
                  </a:cubicBezTo>
                  <a:cubicBezTo>
                    <a:pt x="2728839" y="44784"/>
                    <a:pt x="2729602" y="48061"/>
                    <a:pt x="2731125" y="50995"/>
                  </a:cubicBezTo>
                  <a:cubicBezTo>
                    <a:pt x="2732555" y="53605"/>
                    <a:pt x="2734650" y="55757"/>
                    <a:pt x="2737222" y="57186"/>
                  </a:cubicBezTo>
                  <a:cubicBezTo>
                    <a:pt x="2739889" y="58700"/>
                    <a:pt x="2742938" y="59453"/>
                    <a:pt x="2745984" y="59377"/>
                  </a:cubicBezTo>
                  <a:cubicBezTo>
                    <a:pt x="2748556" y="59434"/>
                    <a:pt x="2751128" y="58881"/>
                    <a:pt x="2753510" y="57757"/>
                  </a:cubicBezTo>
                  <a:cubicBezTo>
                    <a:pt x="2755795" y="56643"/>
                    <a:pt x="2757700" y="54938"/>
                    <a:pt x="2759130" y="52804"/>
                  </a:cubicBezTo>
                  <a:lnTo>
                    <a:pt x="2763702" y="55853"/>
                  </a:lnTo>
                  <a:cubicBezTo>
                    <a:pt x="2761988" y="58748"/>
                    <a:pt x="2759416" y="61072"/>
                    <a:pt x="2756368" y="62520"/>
                  </a:cubicBezTo>
                  <a:cubicBezTo>
                    <a:pt x="2753128" y="64082"/>
                    <a:pt x="2749605" y="64863"/>
                    <a:pt x="2745984" y="64806"/>
                  </a:cubicBezTo>
                  <a:close/>
                  <a:moveTo>
                    <a:pt x="2778657" y="8799"/>
                  </a:moveTo>
                  <a:cubicBezTo>
                    <a:pt x="2777513" y="8809"/>
                    <a:pt x="2776369" y="8323"/>
                    <a:pt x="2775513" y="7465"/>
                  </a:cubicBezTo>
                  <a:cubicBezTo>
                    <a:pt x="2773894" y="5665"/>
                    <a:pt x="2774083" y="2894"/>
                    <a:pt x="2775799" y="1274"/>
                  </a:cubicBezTo>
                  <a:cubicBezTo>
                    <a:pt x="2777513" y="-259"/>
                    <a:pt x="2780180" y="-212"/>
                    <a:pt x="2781799" y="1370"/>
                  </a:cubicBezTo>
                  <a:cubicBezTo>
                    <a:pt x="2782657" y="2113"/>
                    <a:pt x="2783133" y="3189"/>
                    <a:pt x="2783133" y="4322"/>
                  </a:cubicBezTo>
                  <a:cubicBezTo>
                    <a:pt x="2783038" y="6770"/>
                    <a:pt x="2781131" y="8751"/>
                    <a:pt x="2778657" y="8799"/>
                  </a:cubicBezTo>
                  <a:close/>
                  <a:moveTo>
                    <a:pt x="2775608" y="18324"/>
                  </a:moveTo>
                  <a:lnTo>
                    <a:pt x="2781703" y="18324"/>
                  </a:lnTo>
                  <a:lnTo>
                    <a:pt x="2781703" y="63377"/>
                  </a:lnTo>
                  <a:lnTo>
                    <a:pt x="2775608" y="63377"/>
                  </a:lnTo>
                  <a:close/>
                  <a:moveTo>
                    <a:pt x="2837902" y="42803"/>
                  </a:moveTo>
                  <a:lnTo>
                    <a:pt x="2799802" y="42803"/>
                  </a:lnTo>
                  <a:cubicBezTo>
                    <a:pt x="2799993" y="47156"/>
                    <a:pt x="2801993" y="51242"/>
                    <a:pt x="2805230" y="54138"/>
                  </a:cubicBezTo>
                  <a:cubicBezTo>
                    <a:pt x="2808660" y="57053"/>
                    <a:pt x="2813041" y="58586"/>
                    <a:pt x="2817517" y="58424"/>
                  </a:cubicBezTo>
                  <a:cubicBezTo>
                    <a:pt x="2820185" y="58481"/>
                    <a:pt x="2822757" y="57958"/>
                    <a:pt x="2825233" y="56900"/>
                  </a:cubicBezTo>
                  <a:cubicBezTo>
                    <a:pt x="2827614" y="55967"/>
                    <a:pt x="2829710" y="54462"/>
                    <a:pt x="2831328" y="52519"/>
                  </a:cubicBezTo>
                  <a:lnTo>
                    <a:pt x="2834758" y="56519"/>
                  </a:lnTo>
                  <a:cubicBezTo>
                    <a:pt x="2832758" y="58920"/>
                    <a:pt x="2830186" y="60787"/>
                    <a:pt x="2827233" y="61948"/>
                  </a:cubicBezTo>
                  <a:cubicBezTo>
                    <a:pt x="2824184" y="63196"/>
                    <a:pt x="2820947" y="63834"/>
                    <a:pt x="2817708" y="63854"/>
                  </a:cubicBezTo>
                  <a:cubicBezTo>
                    <a:pt x="2813422" y="63949"/>
                    <a:pt x="2809136" y="62939"/>
                    <a:pt x="2805325" y="60901"/>
                  </a:cubicBezTo>
                  <a:cubicBezTo>
                    <a:pt x="2801897" y="58986"/>
                    <a:pt x="2798944" y="56157"/>
                    <a:pt x="2797039" y="52709"/>
                  </a:cubicBezTo>
                  <a:cubicBezTo>
                    <a:pt x="2795040" y="49109"/>
                    <a:pt x="2793991" y="45032"/>
                    <a:pt x="2793991" y="40898"/>
                  </a:cubicBezTo>
                  <a:cubicBezTo>
                    <a:pt x="2793895" y="36783"/>
                    <a:pt x="2794944" y="32716"/>
                    <a:pt x="2796849" y="29087"/>
                  </a:cubicBezTo>
                  <a:cubicBezTo>
                    <a:pt x="2798658" y="25668"/>
                    <a:pt x="2801421" y="22829"/>
                    <a:pt x="2804755" y="20896"/>
                  </a:cubicBezTo>
                  <a:cubicBezTo>
                    <a:pt x="2808183" y="18943"/>
                    <a:pt x="2812087" y="17924"/>
                    <a:pt x="2815994" y="17943"/>
                  </a:cubicBezTo>
                  <a:cubicBezTo>
                    <a:pt x="2819899" y="17905"/>
                    <a:pt x="2823805" y="18924"/>
                    <a:pt x="2827233" y="20896"/>
                  </a:cubicBezTo>
                  <a:cubicBezTo>
                    <a:pt x="2830568" y="22820"/>
                    <a:pt x="2833235" y="25620"/>
                    <a:pt x="2835044" y="28992"/>
                  </a:cubicBezTo>
                  <a:cubicBezTo>
                    <a:pt x="2837044" y="32650"/>
                    <a:pt x="2837997" y="36755"/>
                    <a:pt x="2837902" y="40898"/>
                  </a:cubicBezTo>
                  <a:close/>
                  <a:moveTo>
                    <a:pt x="2816089" y="23182"/>
                  </a:moveTo>
                  <a:cubicBezTo>
                    <a:pt x="2812087" y="23096"/>
                    <a:pt x="2808183" y="24601"/>
                    <a:pt x="2805230" y="27373"/>
                  </a:cubicBezTo>
                  <a:cubicBezTo>
                    <a:pt x="2802183" y="30211"/>
                    <a:pt x="2800372" y="34097"/>
                    <a:pt x="2800181" y="38231"/>
                  </a:cubicBezTo>
                  <a:lnTo>
                    <a:pt x="2832186" y="38231"/>
                  </a:lnTo>
                  <a:cubicBezTo>
                    <a:pt x="2831995" y="34097"/>
                    <a:pt x="2830186" y="30211"/>
                    <a:pt x="2827138" y="27373"/>
                  </a:cubicBezTo>
                  <a:cubicBezTo>
                    <a:pt x="2824184" y="24572"/>
                    <a:pt x="2820185" y="23067"/>
                    <a:pt x="2816089" y="23182"/>
                  </a:cubicBezTo>
                  <a:close/>
                  <a:moveTo>
                    <a:pt x="2862475" y="63854"/>
                  </a:moveTo>
                  <a:cubicBezTo>
                    <a:pt x="2858952" y="63854"/>
                    <a:pt x="2855427" y="63301"/>
                    <a:pt x="2851999" y="62234"/>
                  </a:cubicBezTo>
                  <a:cubicBezTo>
                    <a:pt x="2849141" y="61434"/>
                    <a:pt x="2846474" y="60072"/>
                    <a:pt x="2844188" y="58234"/>
                  </a:cubicBezTo>
                  <a:lnTo>
                    <a:pt x="2846950" y="53471"/>
                  </a:lnTo>
                  <a:cubicBezTo>
                    <a:pt x="2849046" y="55110"/>
                    <a:pt x="2851427" y="56338"/>
                    <a:pt x="2853999" y="57091"/>
                  </a:cubicBezTo>
                  <a:cubicBezTo>
                    <a:pt x="2856857" y="58053"/>
                    <a:pt x="2859903" y="58529"/>
                    <a:pt x="2862952" y="58520"/>
                  </a:cubicBezTo>
                  <a:cubicBezTo>
                    <a:pt x="2866286" y="58786"/>
                    <a:pt x="2869523" y="58129"/>
                    <a:pt x="2872477" y="56614"/>
                  </a:cubicBezTo>
                  <a:cubicBezTo>
                    <a:pt x="2874286" y="55433"/>
                    <a:pt x="2875430" y="53386"/>
                    <a:pt x="2875430" y="51185"/>
                  </a:cubicBezTo>
                  <a:cubicBezTo>
                    <a:pt x="2875525" y="49709"/>
                    <a:pt x="2874953" y="48271"/>
                    <a:pt x="2873812" y="47280"/>
                  </a:cubicBezTo>
                  <a:cubicBezTo>
                    <a:pt x="2872572" y="46251"/>
                    <a:pt x="2871144" y="45508"/>
                    <a:pt x="2869619" y="45089"/>
                  </a:cubicBezTo>
                  <a:cubicBezTo>
                    <a:pt x="2867428" y="44489"/>
                    <a:pt x="2865238" y="44013"/>
                    <a:pt x="2863047" y="43661"/>
                  </a:cubicBezTo>
                  <a:cubicBezTo>
                    <a:pt x="2860094" y="43156"/>
                    <a:pt x="2857047" y="42460"/>
                    <a:pt x="2854189" y="41565"/>
                  </a:cubicBezTo>
                  <a:cubicBezTo>
                    <a:pt x="2851999" y="40908"/>
                    <a:pt x="2850094" y="39650"/>
                    <a:pt x="2848569" y="37946"/>
                  </a:cubicBezTo>
                  <a:cubicBezTo>
                    <a:pt x="2846855" y="35993"/>
                    <a:pt x="2845997" y="33411"/>
                    <a:pt x="2846188" y="30802"/>
                  </a:cubicBezTo>
                  <a:cubicBezTo>
                    <a:pt x="2845997" y="27039"/>
                    <a:pt x="2847806" y="23458"/>
                    <a:pt x="2850855" y="21277"/>
                  </a:cubicBezTo>
                  <a:cubicBezTo>
                    <a:pt x="2854762" y="18667"/>
                    <a:pt x="2859333" y="17391"/>
                    <a:pt x="2864001" y="17657"/>
                  </a:cubicBezTo>
                  <a:cubicBezTo>
                    <a:pt x="2866951" y="17648"/>
                    <a:pt x="2869905" y="18067"/>
                    <a:pt x="2872763" y="18896"/>
                  </a:cubicBezTo>
                  <a:cubicBezTo>
                    <a:pt x="2875335" y="19467"/>
                    <a:pt x="2877716" y="20505"/>
                    <a:pt x="2879907" y="21944"/>
                  </a:cubicBezTo>
                  <a:lnTo>
                    <a:pt x="2877335" y="26801"/>
                  </a:lnTo>
                  <a:cubicBezTo>
                    <a:pt x="2873430" y="24153"/>
                    <a:pt x="2868763" y="22791"/>
                    <a:pt x="2864001" y="22896"/>
                  </a:cubicBezTo>
                  <a:cubicBezTo>
                    <a:pt x="2860952" y="22705"/>
                    <a:pt x="2857903" y="23439"/>
                    <a:pt x="2855236" y="24992"/>
                  </a:cubicBezTo>
                  <a:cubicBezTo>
                    <a:pt x="2853331" y="26144"/>
                    <a:pt x="2852190" y="28211"/>
                    <a:pt x="2852285" y="30421"/>
                  </a:cubicBezTo>
                  <a:cubicBezTo>
                    <a:pt x="2852190" y="31954"/>
                    <a:pt x="2852855" y="33431"/>
                    <a:pt x="2853903" y="34517"/>
                  </a:cubicBezTo>
                  <a:cubicBezTo>
                    <a:pt x="2855141" y="35583"/>
                    <a:pt x="2856571" y="36374"/>
                    <a:pt x="2858094" y="36803"/>
                  </a:cubicBezTo>
                  <a:cubicBezTo>
                    <a:pt x="2860380" y="37412"/>
                    <a:pt x="2862666" y="37888"/>
                    <a:pt x="2864952" y="38231"/>
                  </a:cubicBezTo>
                  <a:cubicBezTo>
                    <a:pt x="2868572" y="38993"/>
                    <a:pt x="2871430" y="39660"/>
                    <a:pt x="2873621" y="40327"/>
                  </a:cubicBezTo>
                  <a:cubicBezTo>
                    <a:pt x="2875716" y="40994"/>
                    <a:pt x="2877621" y="42213"/>
                    <a:pt x="2879144" y="43851"/>
                  </a:cubicBezTo>
                  <a:cubicBezTo>
                    <a:pt x="2880860" y="45737"/>
                    <a:pt x="2881716" y="48194"/>
                    <a:pt x="2881525" y="50709"/>
                  </a:cubicBezTo>
                  <a:cubicBezTo>
                    <a:pt x="2881620" y="54529"/>
                    <a:pt x="2879811" y="58138"/>
                    <a:pt x="2876572" y="60234"/>
                  </a:cubicBezTo>
                  <a:cubicBezTo>
                    <a:pt x="2872477" y="62815"/>
                    <a:pt x="2867714" y="64054"/>
                    <a:pt x="2862856" y="63758"/>
                  </a:cubicBezTo>
                  <a:close/>
                  <a:moveTo>
                    <a:pt x="2954107" y="42803"/>
                  </a:moveTo>
                  <a:lnTo>
                    <a:pt x="2916007" y="42803"/>
                  </a:lnTo>
                  <a:cubicBezTo>
                    <a:pt x="2916102" y="47156"/>
                    <a:pt x="2918102" y="51252"/>
                    <a:pt x="2921341" y="54138"/>
                  </a:cubicBezTo>
                  <a:cubicBezTo>
                    <a:pt x="2924769" y="57062"/>
                    <a:pt x="2929245" y="58596"/>
                    <a:pt x="2933722" y="58424"/>
                  </a:cubicBezTo>
                  <a:cubicBezTo>
                    <a:pt x="2936389" y="58462"/>
                    <a:pt x="2938961" y="57938"/>
                    <a:pt x="2941438" y="56900"/>
                  </a:cubicBezTo>
                  <a:cubicBezTo>
                    <a:pt x="2943819" y="55938"/>
                    <a:pt x="2945914" y="54443"/>
                    <a:pt x="2947535" y="52519"/>
                  </a:cubicBezTo>
                  <a:lnTo>
                    <a:pt x="2950963" y="56519"/>
                  </a:lnTo>
                  <a:cubicBezTo>
                    <a:pt x="2948963" y="58901"/>
                    <a:pt x="2946391" y="60767"/>
                    <a:pt x="2943438" y="61948"/>
                  </a:cubicBezTo>
                  <a:cubicBezTo>
                    <a:pt x="2940391" y="63177"/>
                    <a:pt x="2937152" y="63825"/>
                    <a:pt x="2933913" y="63854"/>
                  </a:cubicBezTo>
                  <a:cubicBezTo>
                    <a:pt x="2929627" y="63958"/>
                    <a:pt x="2925436" y="62939"/>
                    <a:pt x="2921625" y="60901"/>
                  </a:cubicBezTo>
                  <a:cubicBezTo>
                    <a:pt x="2918102" y="59015"/>
                    <a:pt x="2915244" y="56176"/>
                    <a:pt x="2913244" y="52709"/>
                  </a:cubicBezTo>
                  <a:cubicBezTo>
                    <a:pt x="2911244" y="49099"/>
                    <a:pt x="2910195" y="45023"/>
                    <a:pt x="2910291" y="40898"/>
                  </a:cubicBezTo>
                  <a:cubicBezTo>
                    <a:pt x="2910195" y="36783"/>
                    <a:pt x="2911244" y="32716"/>
                    <a:pt x="2913149" y="29087"/>
                  </a:cubicBezTo>
                  <a:cubicBezTo>
                    <a:pt x="2914958" y="25649"/>
                    <a:pt x="2917720" y="22801"/>
                    <a:pt x="2921055" y="20896"/>
                  </a:cubicBezTo>
                  <a:cubicBezTo>
                    <a:pt x="2928008" y="16962"/>
                    <a:pt x="2936580" y="16962"/>
                    <a:pt x="2943533" y="20896"/>
                  </a:cubicBezTo>
                  <a:cubicBezTo>
                    <a:pt x="2946868" y="22820"/>
                    <a:pt x="2949535" y="25620"/>
                    <a:pt x="2951344" y="28992"/>
                  </a:cubicBezTo>
                  <a:cubicBezTo>
                    <a:pt x="2953249" y="32659"/>
                    <a:pt x="2954202" y="36755"/>
                    <a:pt x="2954107" y="40898"/>
                  </a:cubicBezTo>
                  <a:close/>
                  <a:moveTo>
                    <a:pt x="2932294" y="23182"/>
                  </a:moveTo>
                  <a:cubicBezTo>
                    <a:pt x="2928199" y="23087"/>
                    <a:pt x="2924292" y="24591"/>
                    <a:pt x="2921341" y="27373"/>
                  </a:cubicBezTo>
                  <a:cubicBezTo>
                    <a:pt x="2918388" y="30221"/>
                    <a:pt x="2916579" y="34107"/>
                    <a:pt x="2916388" y="38231"/>
                  </a:cubicBezTo>
                  <a:lnTo>
                    <a:pt x="2948295" y="38231"/>
                  </a:lnTo>
                  <a:cubicBezTo>
                    <a:pt x="2948009" y="34126"/>
                    <a:pt x="2946295" y="30249"/>
                    <a:pt x="2943342" y="27373"/>
                  </a:cubicBezTo>
                  <a:cubicBezTo>
                    <a:pt x="2940391" y="24582"/>
                    <a:pt x="2936389" y="23077"/>
                    <a:pt x="2932294" y="23182"/>
                  </a:cubicBezTo>
                  <a:close/>
                  <a:moveTo>
                    <a:pt x="2981063" y="17943"/>
                  </a:moveTo>
                  <a:cubicBezTo>
                    <a:pt x="2986014" y="17629"/>
                    <a:pt x="2990872" y="19239"/>
                    <a:pt x="2994588" y="22420"/>
                  </a:cubicBezTo>
                  <a:cubicBezTo>
                    <a:pt x="2997920" y="25887"/>
                    <a:pt x="2999732" y="30640"/>
                    <a:pt x="2999350" y="35469"/>
                  </a:cubicBezTo>
                  <a:lnTo>
                    <a:pt x="2999350" y="63377"/>
                  </a:lnTo>
                  <a:lnTo>
                    <a:pt x="2993444" y="63377"/>
                  </a:lnTo>
                  <a:lnTo>
                    <a:pt x="2993444" y="56424"/>
                  </a:lnTo>
                  <a:cubicBezTo>
                    <a:pt x="2992016" y="58786"/>
                    <a:pt x="2989921" y="60682"/>
                    <a:pt x="2987444" y="61853"/>
                  </a:cubicBezTo>
                  <a:cubicBezTo>
                    <a:pt x="2984491" y="63263"/>
                    <a:pt x="2981251" y="63949"/>
                    <a:pt x="2977919" y="63854"/>
                  </a:cubicBezTo>
                  <a:cubicBezTo>
                    <a:pt x="2973633" y="64035"/>
                    <a:pt x="2969441" y="62758"/>
                    <a:pt x="2965918" y="60234"/>
                  </a:cubicBezTo>
                  <a:cubicBezTo>
                    <a:pt x="2962964" y="57986"/>
                    <a:pt x="2961250" y="54424"/>
                    <a:pt x="2961441" y="50709"/>
                  </a:cubicBezTo>
                  <a:cubicBezTo>
                    <a:pt x="2961250" y="47061"/>
                    <a:pt x="2962774" y="43527"/>
                    <a:pt x="2965536" y="41184"/>
                  </a:cubicBezTo>
                  <a:cubicBezTo>
                    <a:pt x="2969441" y="38498"/>
                    <a:pt x="2974108" y="37260"/>
                    <a:pt x="2978775" y="37660"/>
                  </a:cubicBezTo>
                  <a:lnTo>
                    <a:pt x="2993158" y="37660"/>
                  </a:lnTo>
                  <a:lnTo>
                    <a:pt x="2993158" y="35564"/>
                  </a:lnTo>
                  <a:cubicBezTo>
                    <a:pt x="2993348" y="32297"/>
                    <a:pt x="2992207" y="29097"/>
                    <a:pt x="2989921" y="26706"/>
                  </a:cubicBezTo>
                  <a:cubicBezTo>
                    <a:pt x="2987253" y="24534"/>
                    <a:pt x="2983823" y="23448"/>
                    <a:pt x="2980396" y="23658"/>
                  </a:cubicBezTo>
                  <a:cubicBezTo>
                    <a:pt x="2977538" y="23648"/>
                    <a:pt x="2974775" y="24134"/>
                    <a:pt x="2972108" y="25087"/>
                  </a:cubicBezTo>
                  <a:cubicBezTo>
                    <a:pt x="2969631" y="25982"/>
                    <a:pt x="2967345" y="27306"/>
                    <a:pt x="2965345" y="28992"/>
                  </a:cubicBezTo>
                  <a:lnTo>
                    <a:pt x="2962583" y="24420"/>
                  </a:lnTo>
                  <a:cubicBezTo>
                    <a:pt x="2965059" y="22410"/>
                    <a:pt x="2967822" y="20886"/>
                    <a:pt x="2970871" y="19943"/>
                  </a:cubicBezTo>
                  <a:cubicBezTo>
                    <a:pt x="2974108" y="18867"/>
                    <a:pt x="2977538" y="18314"/>
                    <a:pt x="2980968" y="18324"/>
                  </a:cubicBezTo>
                  <a:close/>
                  <a:moveTo>
                    <a:pt x="2978870" y="59091"/>
                  </a:moveTo>
                  <a:cubicBezTo>
                    <a:pt x="2982014" y="59148"/>
                    <a:pt x="2985063" y="58320"/>
                    <a:pt x="2987730" y="56710"/>
                  </a:cubicBezTo>
                  <a:cubicBezTo>
                    <a:pt x="2990207" y="55043"/>
                    <a:pt x="2992111" y="52652"/>
                    <a:pt x="2993253" y="49852"/>
                  </a:cubicBezTo>
                  <a:lnTo>
                    <a:pt x="2993253" y="42518"/>
                  </a:lnTo>
                  <a:lnTo>
                    <a:pt x="2979061" y="42518"/>
                  </a:lnTo>
                  <a:cubicBezTo>
                    <a:pt x="2971347" y="42518"/>
                    <a:pt x="2967536" y="45185"/>
                    <a:pt x="2967536" y="50519"/>
                  </a:cubicBezTo>
                  <a:cubicBezTo>
                    <a:pt x="2967441" y="52976"/>
                    <a:pt x="2968489" y="55329"/>
                    <a:pt x="2970489" y="56805"/>
                  </a:cubicBezTo>
                  <a:cubicBezTo>
                    <a:pt x="2972966" y="58453"/>
                    <a:pt x="2975919" y="59253"/>
                    <a:pt x="2978870" y="59091"/>
                  </a:cubicBezTo>
                  <a:close/>
                  <a:moveTo>
                    <a:pt x="3034688" y="63854"/>
                  </a:moveTo>
                  <a:cubicBezTo>
                    <a:pt x="3030497" y="63930"/>
                    <a:pt x="3026400" y="62911"/>
                    <a:pt x="3022782" y="60901"/>
                  </a:cubicBezTo>
                  <a:cubicBezTo>
                    <a:pt x="3019256" y="59015"/>
                    <a:pt x="3016401" y="56176"/>
                    <a:pt x="3014494" y="52709"/>
                  </a:cubicBezTo>
                  <a:cubicBezTo>
                    <a:pt x="3012494" y="49109"/>
                    <a:pt x="3011447" y="45032"/>
                    <a:pt x="3011447" y="40898"/>
                  </a:cubicBezTo>
                  <a:cubicBezTo>
                    <a:pt x="3011352" y="36764"/>
                    <a:pt x="3012398" y="32688"/>
                    <a:pt x="3014494" y="29087"/>
                  </a:cubicBezTo>
                  <a:cubicBezTo>
                    <a:pt x="3016401" y="25620"/>
                    <a:pt x="3019256" y="22782"/>
                    <a:pt x="3022782" y="20896"/>
                  </a:cubicBezTo>
                  <a:cubicBezTo>
                    <a:pt x="3026400" y="18934"/>
                    <a:pt x="3030497" y="17914"/>
                    <a:pt x="3034688" y="17943"/>
                  </a:cubicBezTo>
                  <a:cubicBezTo>
                    <a:pt x="3038306" y="17876"/>
                    <a:pt x="3041927" y="18657"/>
                    <a:pt x="3045166" y="20229"/>
                  </a:cubicBezTo>
                  <a:cubicBezTo>
                    <a:pt x="3048213" y="21715"/>
                    <a:pt x="3050689" y="24029"/>
                    <a:pt x="3052405" y="26896"/>
                  </a:cubicBezTo>
                  <a:lnTo>
                    <a:pt x="3047831" y="29945"/>
                  </a:lnTo>
                  <a:cubicBezTo>
                    <a:pt x="3046403" y="27811"/>
                    <a:pt x="3044499" y="26106"/>
                    <a:pt x="3042213" y="24992"/>
                  </a:cubicBezTo>
                  <a:cubicBezTo>
                    <a:pt x="3039832" y="23830"/>
                    <a:pt x="3037260" y="23248"/>
                    <a:pt x="3034688" y="23277"/>
                  </a:cubicBezTo>
                  <a:cubicBezTo>
                    <a:pt x="3031639" y="23239"/>
                    <a:pt x="3028593" y="24001"/>
                    <a:pt x="3025926" y="25468"/>
                  </a:cubicBezTo>
                  <a:cubicBezTo>
                    <a:pt x="3023354" y="26896"/>
                    <a:pt x="3021258" y="29049"/>
                    <a:pt x="3019828" y="31659"/>
                  </a:cubicBezTo>
                  <a:cubicBezTo>
                    <a:pt x="3018305" y="34602"/>
                    <a:pt x="3017542" y="37879"/>
                    <a:pt x="3017638" y="41184"/>
                  </a:cubicBezTo>
                  <a:cubicBezTo>
                    <a:pt x="3017542" y="44499"/>
                    <a:pt x="3018305" y="47775"/>
                    <a:pt x="3019828" y="50709"/>
                  </a:cubicBezTo>
                  <a:cubicBezTo>
                    <a:pt x="3021258" y="53319"/>
                    <a:pt x="3023354" y="55471"/>
                    <a:pt x="3025926" y="56900"/>
                  </a:cubicBezTo>
                  <a:cubicBezTo>
                    <a:pt x="3028593" y="58415"/>
                    <a:pt x="3031639" y="59167"/>
                    <a:pt x="3034688" y="59091"/>
                  </a:cubicBezTo>
                  <a:cubicBezTo>
                    <a:pt x="3037260" y="59158"/>
                    <a:pt x="3039832" y="58596"/>
                    <a:pt x="3042213" y="57472"/>
                  </a:cubicBezTo>
                  <a:cubicBezTo>
                    <a:pt x="3044499" y="56357"/>
                    <a:pt x="3046403" y="54652"/>
                    <a:pt x="3047831" y="52519"/>
                  </a:cubicBezTo>
                  <a:lnTo>
                    <a:pt x="3052405" y="55567"/>
                  </a:lnTo>
                  <a:cubicBezTo>
                    <a:pt x="3050689" y="58462"/>
                    <a:pt x="3048117" y="60787"/>
                    <a:pt x="3045071" y="62234"/>
                  </a:cubicBezTo>
                  <a:cubicBezTo>
                    <a:pt x="3041832" y="63806"/>
                    <a:pt x="3038306" y="64587"/>
                    <a:pt x="3034688" y="64520"/>
                  </a:cubicBezTo>
                  <a:close/>
                  <a:moveTo>
                    <a:pt x="3086599" y="17943"/>
                  </a:moveTo>
                  <a:cubicBezTo>
                    <a:pt x="3091552" y="17762"/>
                    <a:pt x="3096410" y="19543"/>
                    <a:pt x="3100126" y="22896"/>
                  </a:cubicBezTo>
                  <a:cubicBezTo>
                    <a:pt x="3103744" y="26792"/>
                    <a:pt x="3105458" y="32002"/>
                    <a:pt x="3105076" y="37279"/>
                  </a:cubicBezTo>
                  <a:lnTo>
                    <a:pt x="3105076" y="63377"/>
                  </a:lnTo>
                  <a:lnTo>
                    <a:pt x="3098982" y="63377"/>
                  </a:lnTo>
                  <a:lnTo>
                    <a:pt x="3098982" y="37850"/>
                  </a:lnTo>
                  <a:cubicBezTo>
                    <a:pt x="3099268" y="33964"/>
                    <a:pt x="3098028" y="30135"/>
                    <a:pt x="3095456" y="27182"/>
                  </a:cubicBezTo>
                  <a:cubicBezTo>
                    <a:pt x="3092887" y="24687"/>
                    <a:pt x="3089457" y="23344"/>
                    <a:pt x="3085931" y="23468"/>
                  </a:cubicBezTo>
                  <a:cubicBezTo>
                    <a:pt x="3081645" y="23248"/>
                    <a:pt x="3077455" y="24801"/>
                    <a:pt x="3074406" y="27754"/>
                  </a:cubicBezTo>
                  <a:cubicBezTo>
                    <a:pt x="3071455" y="31021"/>
                    <a:pt x="3069930" y="35345"/>
                    <a:pt x="3070120" y="39755"/>
                  </a:cubicBezTo>
                  <a:lnTo>
                    <a:pt x="3070120" y="63377"/>
                  </a:lnTo>
                  <a:lnTo>
                    <a:pt x="3063263" y="63377"/>
                  </a:lnTo>
                  <a:lnTo>
                    <a:pt x="3063263" y="-154"/>
                  </a:lnTo>
                  <a:lnTo>
                    <a:pt x="3069262" y="-154"/>
                  </a:lnTo>
                  <a:lnTo>
                    <a:pt x="3069262" y="26039"/>
                  </a:lnTo>
                  <a:cubicBezTo>
                    <a:pt x="3070979" y="23420"/>
                    <a:pt x="3073360" y="21305"/>
                    <a:pt x="3076122" y="19943"/>
                  </a:cubicBezTo>
                  <a:cubicBezTo>
                    <a:pt x="3079264" y="18448"/>
                    <a:pt x="3082694" y="17695"/>
                    <a:pt x="3086217" y="17753"/>
                  </a:cubicBezTo>
                  <a:close/>
                </a:path>
              </a:pathLst>
            </a:custGeom>
            <a:solidFill>
              <a:srgbClr val="6D6E71"/>
            </a:solidFill>
            <a:ln w="9525"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3EF8FF53-7877-4F55-BF48-DB34CD40FEA7}"/>
                </a:ext>
              </a:extLst>
            </p:cNvPr>
            <p:cNvSpPr/>
            <p:nvPr/>
          </p:nvSpPr>
          <p:spPr>
            <a:xfrm>
              <a:off x="8487508" y="1478934"/>
              <a:ext cx="1552109" cy="81790"/>
            </a:xfrm>
            <a:custGeom>
              <a:avLst/>
              <a:gdLst>
                <a:gd name="connsiteX0" fmla="*/ 46885 w 1552109"/>
                <a:gd name="connsiteY0" fmla="*/ 18775 h 81790"/>
                <a:gd name="connsiteX1" fmla="*/ 24311 w 1552109"/>
                <a:gd name="connsiteY1" fmla="*/ 69257 h 81790"/>
                <a:gd name="connsiteX2" fmla="*/ 18024 w 1552109"/>
                <a:gd name="connsiteY2" fmla="*/ 78306 h 81790"/>
                <a:gd name="connsiteX3" fmla="*/ 9357 w 1552109"/>
                <a:gd name="connsiteY3" fmla="*/ 80973 h 81790"/>
                <a:gd name="connsiteX4" fmla="*/ 3261 w 1552109"/>
                <a:gd name="connsiteY4" fmla="*/ 79925 h 81790"/>
                <a:gd name="connsiteX5" fmla="*/ -1597 w 1552109"/>
                <a:gd name="connsiteY5" fmla="*/ 76782 h 81790"/>
                <a:gd name="connsiteX6" fmla="*/ 1165 w 1552109"/>
                <a:gd name="connsiteY6" fmla="*/ 72305 h 81790"/>
                <a:gd name="connsiteX7" fmla="*/ 9451 w 1552109"/>
                <a:gd name="connsiteY7" fmla="*/ 75734 h 81790"/>
                <a:gd name="connsiteX8" fmla="*/ 14691 w 1552109"/>
                <a:gd name="connsiteY8" fmla="*/ 74020 h 81790"/>
                <a:gd name="connsiteX9" fmla="*/ 18787 w 1552109"/>
                <a:gd name="connsiteY9" fmla="*/ 68114 h 81790"/>
                <a:gd name="connsiteX10" fmla="*/ 20691 w 1552109"/>
                <a:gd name="connsiteY10" fmla="*/ 63828 h 81790"/>
                <a:gd name="connsiteX11" fmla="*/ 594 w 1552109"/>
                <a:gd name="connsiteY11" fmla="*/ 18775 h 81790"/>
                <a:gd name="connsiteX12" fmla="*/ 6976 w 1552109"/>
                <a:gd name="connsiteY12" fmla="*/ 18775 h 81790"/>
                <a:gd name="connsiteX13" fmla="*/ 23930 w 1552109"/>
                <a:gd name="connsiteY13" fmla="*/ 56875 h 81790"/>
                <a:gd name="connsiteX14" fmla="*/ 40884 w 1552109"/>
                <a:gd name="connsiteY14" fmla="*/ 18775 h 81790"/>
                <a:gd name="connsiteX15" fmla="*/ 93461 w 1552109"/>
                <a:gd name="connsiteY15" fmla="*/ 43254 h 81790"/>
                <a:gd name="connsiteX16" fmla="*/ 55363 w 1552109"/>
                <a:gd name="connsiteY16" fmla="*/ 43254 h 81790"/>
                <a:gd name="connsiteX17" fmla="*/ 60696 w 1552109"/>
                <a:gd name="connsiteY17" fmla="*/ 54589 h 81790"/>
                <a:gd name="connsiteX18" fmla="*/ 73079 w 1552109"/>
                <a:gd name="connsiteY18" fmla="*/ 58875 h 81790"/>
                <a:gd name="connsiteX19" fmla="*/ 80795 w 1552109"/>
                <a:gd name="connsiteY19" fmla="*/ 57351 h 81790"/>
                <a:gd name="connsiteX20" fmla="*/ 86890 w 1552109"/>
                <a:gd name="connsiteY20" fmla="*/ 52969 h 81790"/>
                <a:gd name="connsiteX21" fmla="*/ 90320 w 1552109"/>
                <a:gd name="connsiteY21" fmla="*/ 56970 h 81790"/>
                <a:gd name="connsiteX22" fmla="*/ 82795 w 1552109"/>
                <a:gd name="connsiteY22" fmla="*/ 62399 h 81790"/>
                <a:gd name="connsiteX23" fmla="*/ 73270 w 1552109"/>
                <a:gd name="connsiteY23" fmla="*/ 64304 h 81790"/>
                <a:gd name="connsiteX24" fmla="*/ 60982 w 1552109"/>
                <a:gd name="connsiteY24" fmla="*/ 61351 h 81790"/>
                <a:gd name="connsiteX25" fmla="*/ 52600 w 1552109"/>
                <a:gd name="connsiteY25" fmla="*/ 53160 h 81790"/>
                <a:gd name="connsiteX26" fmla="*/ 49648 w 1552109"/>
                <a:gd name="connsiteY26" fmla="*/ 41349 h 81790"/>
                <a:gd name="connsiteX27" fmla="*/ 52505 w 1552109"/>
                <a:gd name="connsiteY27" fmla="*/ 29538 h 81790"/>
                <a:gd name="connsiteX28" fmla="*/ 60410 w 1552109"/>
                <a:gd name="connsiteY28" fmla="*/ 21346 h 81790"/>
                <a:gd name="connsiteX29" fmla="*/ 82890 w 1552109"/>
                <a:gd name="connsiteY29" fmla="*/ 21346 h 81790"/>
                <a:gd name="connsiteX30" fmla="*/ 90701 w 1552109"/>
                <a:gd name="connsiteY30" fmla="*/ 29443 h 81790"/>
                <a:gd name="connsiteX31" fmla="*/ 93557 w 1552109"/>
                <a:gd name="connsiteY31" fmla="*/ 41349 h 81790"/>
                <a:gd name="connsiteX32" fmla="*/ 71651 w 1552109"/>
                <a:gd name="connsiteY32" fmla="*/ 23633 h 81790"/>
                <a:gd name="connsiteX33" fmla="*/ 60696 w 1552109"/>
                <a:gd name="connsiteY33" fmla="*/ 27824 h 81790"/>
                <a:gd name="connsiteX34" fmla="*/ 55744 w 1552109"/>
                <a:gd name="connsiteY34" fmla="*/ 38682 h 81790"/>
                <a:gd name="connsiteX35" fmla="*/ 87652 w 1552109"/>
                <a:gd name="connsiteY35" fmla="*/ 38682 h 81790"/>
                <a:gd name="connsiteX36" fmla="*/ 82699 w 1552109"/>
                <a:gd name="connsiteY36" fmla="*/ 27824 h 81790"/>
                <a:gd name="connsiteX37" fmla="*/ 71651 w 1552109"/>
                <a:gd name="connsiteY37" fmla="*/ 23633 h 81790"/>
                <a:gd name="connsiteX38" fmla="*/ 120418 w 1552109"/>
                <a:gd name="connsiteY38" fmla="*/ 18394 h 81790"/>
                <a:gd name="connsiteX39" fmla="*/ 133943 w 1552109"/>
                <a:gd name="connsiteY39" fmla="*/ 22870 h 81790"/>
                <a:gd name="connsiteX40" fmla="*/ 138705 w 1552109"/>
                <a:gd name="connsiteY40" fmla="*/ 35920 h 81790"/>
                <a:gd name="connsiteX41" fmla="*/ 138705 w 1552109"/>
                <a:gd name="connsiteY41" fmla="*/ 63828 h 81790"/>
                <a:gd name="connsiteX42" fmla="*/ 132610 w 1552109"/>
                <a:gd name="connsiteY42" fmla="*/ 63828 h 81790"/>
                <a:gd name="connsiteX43" fmla="*/ 132610 w 1552109"/>
                <a:gd name="connsiteY43" fmla="*/ 56875 h 81790"/>
                <a:gd name="connsiteX44" fmla="*/ 126515 w 1552109"/>
                <a:gd name="connsiteY44" fmla="*/ 62304 h 81790"/>
                <a:gd name="connsiteX45" fmla="*/ 116990 w 1552109"/>
                <a:gd name="connsiteY45" fmla="*/ 64304 h 81790"/>
                <a:gd name="connsiteX46" fmla="*/ 104989 w 1552109"/>
                <a:gd name="connsiteY46" fmla="*/ 60685 h 81790"/>
                <a:gd name="connsiteX47" fmla="*/ 100510 w 1552109"/>
                <a:gd name="connsiteY47" fmla="*/ 51160 h 81790"/>
                <a:gd name="connsiteX48" fmla="*/ 104703 w 1552109"/>
                <a:gd name="connsiteY48" fmla="*/ 41635 h 81790"/>
                <a:gd name="connsiteX49" fmla="*/ 117941 w 1552109"/>
                <a:gd name="connsiteY49" fmla="*/ 38110 h 81790"/>
                <a:gd name="connsiteX50" fmla="*/ 132229 w 1552109"/>
                <a:gd name="connsiteY50" fmla="*/ 38110 h 81790"/>
                <a:gd name="connsiteX51" fmla="*/ 132229 w 1552109"/>
                <a:gd name="connsiteY51" fmla="*/ 35348 h 81790"/>
                <a:gd name="connsiteX52" fmla="*/ 128992 w 1552109"/>
                <a:gd name="connsiteY52" fmla="*/ 26490 h 81790"/>
                <a:gd name="connsiteX53" fmla="*/ 119467 w 1552109"/>
                <a:gd name="connsiteY53" fmla="*/ 23442 h 81790"/>
                <a:gd name="connsiteX54" fmla="*/ 111179 w 1552109"/>
                <a:gd name="connsiteY54" fmla="*/ 24871 h 81790"/>
                <a:gd name="connsiteX55" fmla="*/ 104417 w 1552109"/>
                <a:gd name="connsiteY55" fmla="*/ 28776 h 81790"/>
                <a:gd name="connsiteX56" fmla="*/ 101749 w 1552109"/>
                <a:gd name="connsiteY56" fmla="*/ 24204 h 81790"/>
                <a:gd name="connsiteX57" fmla="*/ 109942 w 1552109"/>
                <a:gd name="connsiteY57" fmla="*/ 19727 h 81790"/>
                <a:gd name="connsiteX58" fmla="*/ 120036 w 1552109"/>
                <a:gd name="connsiteY58" fmla="*/ 18108 h 81790"/>
                <a:gd name="connsiteX59" fmla="*/ 118323 w 1552109"/>
                <a:gd name="connsiteY59" fmla="*/ 59542 h 81790"/>
                <a:gd name="connsiteX60" fmla="*/ 127085 w 1552109"/>
                <a:gd name="connsiteY60" fmla="*/ 57160 h 81790"/>
                <a:gd name="connsiteX61" fmla="*/ 132610 w 1552109"/>
                <a:gd name="connsiteY61" fmla="*/ 50302 h 81790"/>
                <a:gd name="connsiteX62" fmla="*/ 132610 w 1552109"/>
                <a:gd name="connsiteY62" fmla="*/ 42968 h 81790"/>
                <a:gd name="connsiteX63" fmla="*/ 118418 w 1552109"/>
                <a:gd name="connsiteY63" fmla="*/ 42968 h 81790"/>
                <a:gd name="connsiteX64" fmla="*/ 106893 w 1552109"/>
                <a:gd name="connsiteY64" fmla="*/ 50969 h 81790"/>
                <a:gd name="connsiteX65" fmla="*/ 109846 w 1552109"/>
                <a:gd name="connsiteY65" fmla="*/ 57256 h 81790"/>
                <a:gd name="connsiteX66" fmla="*/ 118323 w 1552109"/>
                <a:gd name="connsiteY66" fmla="*/ 59542 h 81790"/>
                <a:gd name="connsiteX67" fmla="*/ 161090 w 1552109"/>
                <a:gd name="connsiteY67" fmla="*/ 27633 h 81790"/>
                <a:gd name="connsiteX68" fmla="*/ 167471 w 1552109"/>
                <a:gd name="connsiteY68" fmla="*/ 20775 h 81790"/>
                <a:gd name="connsiteX69" fmla="*/ 177949 w 1552109"/>
                <a:gd name="connsiteY69" fmla="*/ 18394 h 81790"/>
                <a:gd name="connsiteX70" fmla="*/ 177949 w 1552109"/>
                <a:gd name="connsiteY70" fmla="*/ 24394 h 81790"/>
                <a:gd name="connsiteX71" fmla="*/ 176521 w 1552109"/>
                <a:gd name="connsiteY71" fmla="*/ 24394 h 81790"/>
                <a:gd name="connsiteX72" fmla="*/ 165376 w 1552109"/>
                <a:gd name="connsiteY72" fmla="*/ 28776 h 81790"/>
                <a:gd name="connsiteX73" fmla="*/ 161280 w 1552109"/>
                <a:gd name="connsiteY73" fmla="*/ 40968 h 81790"/>
                <a:gd name="connsiteX74" fmla="*/ 161280 w 1552109"/>
                <a:gd name="connsiteY74" fmla="*/ 63923 h 81790"/>
                <a:gd name="connsiteX75" fmla="*/ 155279 w 1552109"/>
                <a:gd name="connsiteY75" fmla="*/ 63923 h 81790"/>
                <a:gd name="connsiteX76" fmla="*/ 155279 w 1552109"/>
                <a:gd name="connsiteY76" fmla="*/ 18775 h 81790"/>
                <a:gd name="connsiteX77" fmla="*/ 161090 w 1552109"/>
                <a:gd name="connsiteY77" fmla="*/ 18775 h 81790"/>
                <a:gd name="connsiteX78" fmla="*/ 161090 w 1552109"/>
                <a:gd name="connsiteY78" fmla="*/ 27633 h 81790"/>
                <a:gd name="connsiteX79" fmla="*/ 235862 w 1552109"/>
                <a:gd name="connsiteY79" fmla="*/ 61161 h 81790"/>
                <a:gd name="connsiteX80" fmla="*/ 231574 w 1552109"/>
                <a:gd name="connsiteY80" fmla="*/ 63447 h 81790"/>
                <a:gd name="connsiteX81" fmla="*/ 226337 w 1552109"/>
                <a:gd name="connsiteY81" fmla="*/ 64304 h 81790"/>
                <a:gd name="connsiteX82" fmla="*/ 213096 w 1552109"/>
                <a:gd name="connsiteY82" fmla="*/ 53884 h 81790"/>
                <a:gd name="connsiteX83" fmla="*/ 213096 w 1552109"/>
                <a:gd name="connsiteY83" fmla="*/ 51160 h 81790"/>
                <a:gd name="connsiteX84" fmla="*/ 213096 w 1552109"/>
                <a:gd name="connsiteY84" fmla="*/ 23918 h 81790"/>
                <a:gd name="connsiteX85" fmla="*/ 205001 w 1552109"/>
                <a:gd name="connsiteY85" fmla="*/ 23918 h 81790"/>
                <a:gd name="connsiteX86" fmla="*/ 205001 w 1552109"/>
                <a:gd name="connsiteY86" fmla="*/ 18775 h 81790"/>
                <a:gd name="connsiteX87" fmla="*/ 213096 w 1552109"/>
                <a:gd name="connsiteY87" fmla="*/ 18775 h 81790"/>
                <a:gd name="connsiteX88" fmla="*/ 213096 w 1552109"/>
                <a:gd name="connsiteY88" fmla="*/ 9250 h 81790"/>
                <a:gd name="connsiteX89" fmla="*/ 219193 w 1552109"/>
                <a:gd name="connsiteY89" fmla="*/ 9250 h 81790"/>
                <a:gd name="connsiteX90" fmla="*/ 219193 w 1552109"/>
                <a:gd name="connsiteY90" fmla="*/ 18775 h 81790"/>
                <a:gd name="connsiteX91" fmla="*/ 232909 w 1552109"/>
                <a:gd name="connsiteY91" fmla="*/ 18775 h 81790"/>
                <a:gd name="connsiteX92" fmla="*/ 232909 w 1552109"/>
                <a:gd name="connsiteY92" fmla="*/ 23918 h 81790"/>
                <a:gd name="connsiteX93" fmla="*/ 218335 w 1552109"/>
                <a:gd name="connsiteY93" fmla="*/ 23918 h 81790"/>
                <a:gd name="connsiteX94" fmla="*/ 218335 w 1552109"/>
                <a:gd name="connsiteY94" fmla="*/ 50874 h 81790"/>
                <a:gd name="connsiteX95" fmla="*/ 220335 w 1552109"/>
                <a:gd name="connsiteY95" fmla="*/ 56970 h 81790"/>
                <a:gd name="connsiteX96" fmla="*/ 226146 w 1552109"/>
                <a:gd name="connsiteY96" fmla="*/ 59066 h 81790"/>
                <a:gd name="connsiteX97" fmla="*/ 229765 w 1552109"/>
                <a:gd name="connsiteY97" fmla="*/ 58494 h 81790"/>
                <a:gd name="connsiteX98" fmla="*/ 232813 w 1552109"/>
                <a:gd name="connsiteY98" fmla="*/ 56779 h 81790"/>
                <a:gd name="connsiteX99" fmla="*/ 269865 w 1552109"/>
                <a:gd name="connsiteY99" fmla="*/ 18394 h 81790"/>
                <a:gd name="connsiteX100" fmla="*/ 283392 w 1552109"/>
                <a:gd name="connsiteY100" fmla="*/ 23347 h 81790"/>
                <a:gd name="connsiteX101" fmla="*/ 288345 w 1552109"/>
                <a:gd name="connsiteY101" fmla="*/ 37729 h 81790"/>
                <a:gd name="connsiteX102" fmla="*/ 288345 w 1552109"/>
                <a:gd name="connsiteY102" fmla="*/ 63828 h 81790"/>
                <a:gd name="connsiteX103" fmla="*/ 282248 w 1552109"/>
                <a:gd name="connsiteY103" fmla="*/ 63828 h 81790"/>
                <a:gd name="connsiteX104" fmla="*/ 282248 w 1552109"/>
                <a:gd name="connsiteY104" fmla="*/ 38301 h 81790"/>
                <a:gd name="connsiteX105" fmla="*/ 278724 w 1552109"/>
                <a:gd name="connsiteY105" fmla="*/ 27633 h 81790"/>
                <a:gd name="connsiteX106" fmla="*/ 268723 w 1552109"/>
                <a:gd name="connsiteY106" fmla="*/ 23918 h 81790"/>
                <a:gd name="connsiteX107" fmla="*/ 257198 w 1552109"/>
                <a:gd name="connsiteY107" fmla="*/ 28204 h 81790"/>
                <a:gd name="connsiteX108" fmla="*/ 253005 w 1552109"/>
                <a:gd name="connsiteY108" fmla="*/ 40206 h 81790"/>
                <a:gd name="connsiteX109" fmla="*/ 253005 w 1552109"/>
                <a:gd name="connsiteY109" fmla="*/ 63828 h 81790"/>
                <a:gd name="connsiteX110" fmla="*/ 246910 w 1552109"/>
                <a:gd name="connsiteY110" fmla="*/ 63828 h 81790"/>
                <a:gd name="connsiteX111" fmla="*/ 246910 w 1552109"/>
                <a:gd name="connsiteY111" fmla="*/ 296 h 81790"/>
                <a:gd name="connsiteX112" fmla="*/ 253005 w 1552109"/>
                <a:gd name="connsiteY112" fmla="*/ 296 h 81790"/>
                <a:gd name="connsiteX113" fmla="*/ 253005 w 1552109"/>
                <a:gd name="connsiteY113" fmla="*/ 26680 h 81790"/>
                <a:gd name="connsiteX114" fmla="*/ 259865 w 1552109"/>
                <a:gd name="connsiteY114" fmla="*/ 20584 h 81790"/>
                <a:gd name="connsiteX115" fmla="*/ 269865 w 1552109"/>
                <a:gd name="connsiteY115" fmla="*/ 18394 h 81790"/>
                <a:gd name="connsiteX116" fmla="*/ 320729 w 1552109"/>
                <a:gd name="connsiteY116" fmla="*/ 18394 h 81790"/>
                <a:gd name="connsiteX117" fmla="*/ 334254 w 1552109"/>
                <a:gd name="connsiteY117" fmla="*/ 22870 h 81790"/>
                <a:gd name="connsiteX118" fmla="*/ 338921 w 1552109"/>
                <a:gd name="connsiteY118" fmla="*/ 35920 h 81790"/>
                <a:gd name="connsiteX119" fmla="*/ 338921 w 1552109"/>
                <a:gd name="connsiteY119" fmla="*/ 63828 h 81790"/>
                <a:gd name="connsiteX120" fmla="*/ 332635 w 1552109"/>
                <a:gd name="connsiteY120" fmla="*/ 63828 h 81790"/>
                <a:gd name="connsiteX121" fmla="*/ 332635 w 1552109"/>
                <a:gd name="connsiteY121" fmla="*/ 56875 h 81790"/>
                <a:gd name="connsiteX122" fmla="*/ 326636 w 1552109"/>
                <a:gd name="connsiteY122" fmla="*/ 62304 h 81790"/>
                <a:gd name="connsiteX123" fmla="*/ 317111 w 1552109"/>
                <a:gd name="connsiteY123" fmla="*/ 64304 h 81790"/>
                <a:gd name="connsiteX124" fmla="*/ 305109 w 1552109"/>
                <a:gd name="connsiteY124" fmla="*/ 60685 h 81790"/>
                <a:gd name="connsiteX125" fmla="*/ 303393 w 1552109"/>
                <a:gd name="connsiteY125" fmla="*/ 43397 h 81790"/>
                <a:gd name="connsiteX126" fmla="*/ 305109 w 1552109"/>
                <a:gd name="connsiteY126" fmla="*/ 41635 h 81790"/>
                <a:gd name="connsiteX127" fmla="*/ 318348 w 1552109"/>
                <a:gd name="connsiteY127" fmla="*/ 38110 h 81790"/>
                <a:gd name="connsiteX128" fmla="*/ 332635 w 1552109"/>
                <a:gd name="connsiteY128" fmla="*/ 38110 h 81790"/>
                <a:gd name="connsiteX129" fmla="*/ 332635 w 1552109"/>
                <a:gd name="connsiteY129" fmla="*/ 35348 h 81790"/>
                <a:gd name="connsiteX130" fmla="*/ 329396 w 1552109"/>
                <a:gd name="connsiteY130" fmla="*/ 26490 h 81790"/>
                <a:gd name="connsiteX131" fmla="*/ 319871 w 1552109"/>
                <a:gd name="connsiteY131" fmla="*/ 23442 h 81790"/>
                <a:gd name="connsiteX132" fmla="*/ 311681 w 1552109"/>
                <a:gd name="connsiteY132" fmla="*/ 24871 h 81790"/>
                <a:gd name="connsiteX133" fmla="*/ 304918 w 1552109"/>
                <a:gd name="connsiteY133" fmla="*/ 28776 h 81790"/>
                <a:gd name="connsiteX134" fmla="*/ 302156 w 1552109"/>
                <a:gd name="connsiteY134" fmla="*/ 24204 h 81790"/>
                <a:gd name="connsiteX135" fmla="*/ 310346 w 1552109"/>
                <a:gd name="connsiteY135" fmla="*/ 19727 h 81790"/>
                <a:gd name="connsiteX136" fmla="*/ 320538 w 1552109"/>
                <a:gd name="connsiteY136" fmla="*/ 18108 h 81790"/>
                <a:gd name="connsiteX137" fmla="*/ 318538 w 1552109"/>
                <a:gd name="connsiteY137" fmla="*/ 59542 h 81790"/>
                <a:gd name="connsiteX138" fmla="*/ 327396 w 1552109"/>
                <a:gd name="connsiteY138" fmla="*/ 57160 h 81790"/>
                <a:gd name="connsiteX139" fmla="*/ 332826 w 1552109"/>
                <a:gd name="connsiteY139" fmla="*/ 50302 h 81790"/>
                <a:gd name="connsiteX140" fmla="*/ 332826 w 1552109"/>
                <a:gd name="connsiteY140" fmla="*/ 42968 h 81790"/>
                <a:gd name="connsiteX141" fmla="*/ 318729 w 1552109"/>
                <a:gd name="connsiteY141" fmla="*/ 42968 h 81790"/>
                <a:gd name="connsiteX142" fmla="*/ 307109 w 1552109"/>
                <a:gd name="connsiteY142" fmla="*/ 50969 h 81790"/>
                <a:gd name="connsiteX143" fmla="*/ 310155 w 1552109"/>
                <a:gd name="connsiteY143" fmla="*/ 57256 h 81790"/>
                <a:gd name="connsiteX144" fmla="*/ 318538 w 1552109"/>
                <a:gd name="connsiteY144" fmla="*/ 59542 h 81790"/>
                <a:gd name="connsiteX145" fmla="*/ 379211 w 1552109"/>
                <a:gd name="connsiteY145" fmla="*/ 61161 h 81790"/>
                <a:gd name="connsiteX146" fmla="*/ 375021 w 1552109"/>
                <a:gd name="connsiteY146" fmla="*/ 63447 h 81790"/>
                <a:gd name="connsiteX147" fmla="*/ 369686 w 1552109"/>
                <a:gd name="connsiteY147" fmla="*/ 64304 h 81790"/>
                <a:gd name="connsiteX148" fmla="*/ 356543 w 1552109"/>
                <a:gd name="connsiteY148" fmla="*/ 53779 h 81790"/>
                <a:gd name="connsiteX149" fmla="*/ 356543 w 1552109"/>
                <a:gd name="connsiteY149" fmla="*/ 51160 h 81790"/>
                <a:gd name="connsiteX150" fmla="*/ 356543 w 1552109"/>
                <a:gd name="connsiteY150" fmla="*/ 23918 h 81790"/>
                <a:gd name="connsiteX151" fmla="*/ 348446 w 1552109"/>
                <a:gd name="connsiteY151" fmla="*/ 23918 h 81790"/>
                <a:gd name="connsiteX152" fmla="*/ 348446 w 1552109"/>
                <a:gd name="connsiteY152" fmla="*/ 18775 h 81790"/>
                <a:gd name="connsiteX153" fmla="*/ 356543 w 1552109"/>
                <a:gd name="connsiteY153" fmla="*/ 18775 h 81790"/>
                <a:gd name="connsiteX154" fmla="*/ 356543 w 1552109"/>
                <a:gd name="connsiteY154" fmla="*/ 9250 h 81790"/>
                <a:gd name="connsiteX155" fmla="*/ 362638 w 1552109"/>
                <a:gd name="connsiteY155" fmla="*/ 9250 h 81790"/>
                <a:gd name="connsiteX156" fmla="*/ 362638 w 1552109"/>
                <a:gd name="connsiteY156" fmla="*/ 18775 h 81790"/>
                <a:gd name="connsiteX157" fmla="*/ 376356 w 1552109"/>
                <a:gd name="connsiteY157" fmla="*/ 18775 h 81790"/>
                <a:gd name="connsiteX158" fmla="*/ 376356 w 1552109"/>
                <a:gd name="connsiteY158" fmla="*/ 23918 h 81790"/>
                <a:gd name="connsiteX159" fmla="*/ 362638 w 1552109"/>
                <a:gd name="connsiteY159" fmla="*/ 23918 h 81790"/>
                <a:gd name="connsiteX160" fmla="*/ 362638 w 1552109"/>
                <a:gd name="connsiteY160" fmla="*/ 50874 h 81790"/>
                <a:gd name="connsiteX161" fmla="*/ 364640 w 1552109"/>
                <a:gd name="connsiteY161" fmla="*/ 56970 h 81790"/>
                <a:gd name="connsiteX162" fmla="*/ 370449 w 1552109"/>
                <a:gd name="connsiteY162" fmla="*/ 59066 h 81790"/>
                <a:gd name="connsiteX163" fmla="*/ 374070 w 1552109"/>
                <a:gd name="connsiteY163" fmla="*/ 58494 h 81790"/>
                <a:gd name="connsiteX164" fmla="*/ 377116 w 1552109"/>
                <a:gd name="connsiteY164" fmla="*/ 56779 h 81790"/>
                <a:gd name="connsiteX165" fmla="*/ 436361 w 1552109"/>
                <a:gd name="connsiteY165" fmla="*/ 61161 h 81790"/>
                <a:gd name="connsiteX166" fmla="*/ 432171 w 1552109"/>
                <a:gd name="connsiteY166" fmla="*/ 63447 h 81790"/>
                <a:gd name="connsiteX167" fmla="*/ 426932 w 1552109"/>
                <a:gd name="connsiteY167" fmla="*/ 64304 h 81790"/>
                <a:gd name="connsiteX168" fmla="*/ 413693 w 1552109"/>
                <a:gd name="connsiteY168" fmla="*/ 53884 h 81790"/>
                <a:gd name="connsiteX169" fmla="*/ 413693 w 1552109"/>
                <a:gd name="connsiteY169" fmla="*/ 51160 h 81790"/>
                <a:gd name="connsiteX170" fmla="*/ 413693 w 1552109"/>
                <a:gd name="connsiteY170" fmla="*/ 23918 h 81790"/>
                <a:gd name="connsiteX171" fmla="*/ 405596 w 1552109"/>
                <a:gd name="connsiteY171" fmla="*/ 23918 h 81790"/>
                <a:gd name="connsiteX172" fmla="*/ 405596 w 1552109"/>
                <a:gd name="connsiteY172" fmla="*/ 18775 h 81790"/>
                <a:gd name="connsiteX173" fmla="*/ 413693 w 1552109"/>
                <a:gd name="connsiteY173" fmla="*/ 18775 h 81790"/>
                <a:gd name="connsiteX174" fmla="*/ 413693 w 1552109"/>
                <a:gd name="connsiteY174" fmla="*/ 9250 h 81790"/>
                <a:gd name="connsiteX175" fmla="*/ 419788 w 1552109"/>
                <a:gd name="connsiteY175" fmla="*/ 9250 h 81790"/>
                <a:gd name="connsiteX176" fmla="*/ 419788 w 1552109"/>
                <a:gd name="connsiteY176" fmla="*/ 18775 h 81790"/>
                <a:gd name="connsiteX177" fmla="*/ 433506 w 1552109"/>
                <a:gd name="connsiteY177" fmla="*/ 18775 h 81790"/>
                <a:gd name="connsiteX178" fmla="*/ 433506 w 1552109"/>
                <a:gd name="connsiteY178" fmla="*/ 23918 h 81790"/>
                <a:gd name="connsiteX179" fmla="*/ 419788 w 1552109"/>
                <a:gd name="connsiteY179" fmla="*/ 23918 h 81790"/>
                <a:gd name="connsiteX180" fmla="*/ 419788 w 1552109"/>
                <a:gd name="connsiteY180" fmla="*/ 50874 h 81790"/>
                <a:gd name="connsiteX181" fmla="*/ 421790 w 1552109"/>
                <a:gd name="connsiteY181" fmla="*/ 56970 h 81790"/>
                <a:gd name="connsiteX182" fmla="*/ 427599 w 1552109"/>
                <a:gd name="connsiteY182" fmla="*/ 59066 h 81790"/>
                <a:gd name="connsiteX183" fmla="*/ 431220 w 1552109"/>
                <a:gd name="connsiteY183" fmla="*/ 58494 h 81790"/>
                <a:gd name="connsiteX184" fmla="*/ 434266 w 1552109"/>
                <a:gd name="connsiteY184" fmla="*/ 56779 h 81790"/>
                <a:gd name="connsiteX185" fmla="*/ 470462 w 1552109"/>
                <a:gd name="connsiteY185" fmla="*/ 18394 h 81790"/>
                <a:gd name="connsiteX186" fmla="*/ 483891 w 1552109"/>
                <a:gd name="connsiteY186" fmla="*/ 23347 h 81790"/>
                <a:gd name="connsiteX187" fmla="*/ 488940 w 1552109"/>
                <a:gd name="connsiteY187" fmla="*/ 37729 h 81790"/>
                <a:gd name="connsiteX188" fmla="*/ 488940 w 1552109"/>
                <a:gd name="connsiteY188" fmla="*/ 63828 h 81790"/>
                <a:gd name="connsiteX189" fmla="*/ 482845 w 1552109"/>
                <a:gd name="connsiteY189" fmla="*/ 63828 h 81790"/>
                <a:gd name="connsiteX190" fmla="*/ 482845 w 1552109"/>
                <a:gd name="connsiteY190" fmla="*/ 38301 h 81790"/>
                <a:gd name="connsiteX191" fmla="*/ 479319 w 1552109"/>
                <a:gd name="connsiteY191" fmla="*/ 27633 h 81790"/>
                <a:gd name="connsiteX192" fmla="*/ 469320 w 1552109"/>
                <a:gd name="connsiteY192" fmla="*/ 23918 h 81790"/>
                <a:gd name="connsiteX193" fmla="*/ 457793 w 1552109"/>
                <a:gd name="connsiteY193" fmla="*/ 28204 h 81790"/>
                <a:gd name="connsiteX194" fmla="*/ 453507 w 1552109"/>
                <a:gd name="connsiteY194" fmla="*/ 40206 h 81790"/>
                <a:gd name="connsiteX195" fmla="*/ 453507 w 1552109"/>
                <a:gd name="connsiteY195" fmla="*/ 63828 h 81790"/>
                <a:gd name="connsiteX196" fmla="*/ 446935 w 1552109"/>
                <a:gd name="connsiteY196" fmla="*/ 63828 h 81790"/>
                <a:gd name="connsiteX197" fmla="*/ 446935 w 1552109"/>
                <a:gd name="connsiteY197" fmla="*/ 296 h 81790"/>
                <a:gd name="connsiteX198" fmla="*/ 452935 w 1552109"/>
                <a:gd name="connsiteY198" fmla="*/ 296 h 81790"/>
                <a:gd name="connsiteX199" fmla="*/ 452935 w 1552109"/>
                <a:gd name="connsiteY199" fmla="*/ 26680 h 81790"/>
                <a:gd name="connsiteX200" fmla="*/ 459795 w 1552109"/>
                <a:gd name="connsiteY200" fmla="*/ 20584 h 81790"/>
                <a:gd name="connsiteX201" fmla="*/ 469890 w 1552109"/>
                <a:gd name="connsiteY201" fmla="*/ 18394 h 81790"/>
                <a:gd name="connsiteX202" fmla="*/ 544948 w 1552109"/>
                <a:gd name="connsiteY202" fmla="*/ 43254 h 81790"/>
                <a:gd name="connsiteX203" fmla="*/ 506848 w 1552109"/>
                <a:gd name="connsiteY203" fmla="*/ 43254 h 81790"/>
                <a:gd name="connsiteX204" fmla="*/ 512182 w 1552109"/>
                <a:gd name="connsiteY204" fmla="*/ 54589 h 81790"/>
                <a:gd name="connsiteX205" fmla="*/ 524563 w 1552109"/>
                <a:gd name="connsiteY205" fmla="*/ 58875 h 81790"/>
                <a:gd name="connsiteX206" fmla="*/ 532279 w 1552109"/>
                <a:gd name="connsiteY206" fmla="*/ 57351 h 81790"/>
                <a:gd name="connsiteX207" fmla="*/ 538376 w 1552109"/>
                <a:gd name="connsiteY207" fmla="*/ 52969 h 81790"/>
                <a:gd name="connsiteX208" fmla="*/ 541804 w 1552109"/>
                <a:gd name="connsiteY208" fmla="*/ 56970 h 81790"/>
                <a:gd name="connsiteX209" fmla="*/ 534279 w 1552109"/>
                <a:gd name="connsiteY209" fmla="*/ 62399 h 81790"/>
                <a:gd name="connsiteX210" fmla="*/ 524754 w 1552109"/>
                <a:gd name="connsiteY210" fmla="*/ 64304 h 81790"/>
                <a:gd name="connsiteX211" fmla="*/ 512466 w 1552109"/>
                <a:gd name="connsiteY211" fmla="*/ 61351 h 81790"/>
                <a:gd name="connsiteX212" fmla="*/ 504085 w 1552109"/>
                <a:gd name="connsiteY212" fmla="*/ 53160 h 81790"/>
                <a:gd name="connsiteX213" fmla="*/ 501132 w 1552109"/>
                <a:gd name="connsiteY213" fmla="*/ 41349 h 81790"/>
                <a:gd name="connsiteX214" fmla="*/ 503990 w 1552109"/>
                <a:gd name="connsiteY214" fmla="*/ 29538 h 81790"/>
                <a:gd name="connsiteX215" fmla="*/ 511896 w 1552109"/>
                <a:gd name="connsiteY215" fmla="*/ 21346 h 81790"/>
                <a:gd name="connsiteX216" fmla="*/ 534374 w 1552109"/>
                <a:gd name="connsiteY216" fmla="*/ 21346 h 81790"/>
                <a:gd name="connsiteX217" fmla="*/ 542185 w 1552109"/>
                <a:gd name="connsiteY217" fmla="*/ 29443 h 81790"/>
                <a:gd name="connsiteX218" fmla="*/ 545043 w 1552109"/>
                <a:gd name="connsiteY218" fmla="*/ 41349 h 81790"/>
                <a:gd name="connsiteX219" fmla="*/ 523135 w 1552109"/>
                <a:gd name="connsiteY219" fmla="*/ 23633 h 81790"/>
                <a:gd name="connsiteX220" fmla="*/ 512182 w 1552109"/>
                <a:gd name="connsiteY220" fmla="*/ 27824 h 81790"/>
                <a:gd name="connsiteX221" fmla="*/ 507229 w 1552109"/>
                <a:gd name="connsiteY221" fmla="*/ 38682 h 81790"/>
                <a:gd name="connsiteX222" fmla="*/ 539137 w 1552109"/>
                <a:gd name="connsiteY222" fmla="*/ 38682 h 81790"/>
                <a:gd name="connsiteX223" fmla="*/ 534183 w 1552109"/>
                <a:gd name="connsiteY223" fmla="*/ 27824 h 81790"/>
                <a:gd name="connsiteX224" fmla="*/ 523135 w 1552109"/>
                <a:gd name="connsiteY224" fmla="*/ 23633 h 81790"/>
                <a:gd name="connsiteX225" fmla="*/ 603144 w 1552109"/>
                <a:gd name="connsiteY225" fmla="*/ 18394 h 81790"/>
                <a:gd name="connsiteX226" fmla="*/ 614576 w 1552109"/>
                <a:gd name="connsiteY226" fmla="*/ 21346 h 81790"/>
                <a:gd name="connsiteX227" fmla="*/ 622671 w 1552109"/>
                <a:gd name="connsiteY227" fmla="*/ 29443 h 81790"/>
                <a:gd name="connsiteX228" fmla="*/ 625624 w 1552109"/>
                <a:gd name="connsiteY228" fmla="*/ 41349 h 81790"/>
                <a:gd name="connsiteX229" fmla="*/ 622671 w 1552109"/>
                <a:gd name="connsiteY229" fmla="*/ 53350 h 81790"/>
                <a:gd name="connsiteX230" fmla="*/ 614671 w 1552109"/>
                <a:gd name="connsiteY230" fmla="*/ 61447 h 81790"/>
                <a:gd name="connsiteX231" fmla="*/ 603144 w 1552109"/>
                <a:gd name="connsiteY231" fmla="*/ 64304 h 81790"/>
                <a:gd name="connsiteX232" fmla="*/ 593619 w 1552109"/>
                <a:gd name="connsiteY232" fmla="*/ 62018 h 81790"/>
                <a:gd name="connsiteX233" fmla="*/ 586380 w 1552109"/>
                <a:gd name="connsiteY233" fmla="*/ 55351 h 81790"/>
                <a:gd name="connsiteX234" fmla="*/ 586380 w 1552109"/>
                <a:gd name="connsiteY234" fmla="*/ 80497 h 81790"/>
                <a:gd name="connsiteX235" fmla="*/ 580285 w 1552109"/>
                <a:gd name="connsiteY235" fmla="*/ 80497 h 81790"/>
                <a:gd name="connsiteX236" fmla="*/ 580285 w 1552109"/>
                <a:gd name="connsiteY236" fmla="*/ 18775 h 81790"/>
                <a:gd name="connsiteX237" fmla="*/ 586096 w 1552109"/>
                <a:gd name="connsiteY237" fmla="*/ 18775 h 81790"/>
                <a:gd name="connsiteX238" fmla="*/ 586096 w 1552109"/>
                <a:gd name="connsiteY238" fmla="*/ 28300 h 81790"/>
                <a:gd name="connsiteX239" fmla="*/ 593336 w 1552109"/>
                <a:gd name="connsiteY239" fmla="*/ 21442 h 81790"/>
                <a:gd name="connsiteX240" fmla="*/ 603526 w 1552109"/>
                <a:gd name="connsiteY240" fmla="*/ 18965 h 81790"/>
                <a:gd name="connsiteX241" fmla="*/ 602670 w 1552109"/>
                <a:gd name="connsiteY241" fmla="*/ 58875 h 81790"/>
                <a:gd name="connsiteX242" fmla="*/ 611241 w 1552109"/>
                <a:gd name="connsiteY242" fmla="*/ 56684 h 81790"/>
                <a:gd name="connsiteX243" fmla="*/ 617336 w 1552109"/>
                <a:gd name="connsiteY243" fmla="*/ 50493 h 81790"/>
                <a:gd name="connsiteX244" fmla="*/ 617336 w 1552109"/>
                <a:gd name="connsiteY244" fmla="*/ 32205 h 81790"/>
                <a:gd name="connsiteX245" fmla="*/ 611241 w 1552109"/>
                <a:gd name="connsiteY245" fmla="*/ 26014 h 81790"/>
                <a:gd name="connsiteX246" fmla="*/ 594096 w 1552109"/>
                <a:gd name="connsiteY246" fmla="*/ 26014 h 81790"/>
                <a:gd name="connsiteX247" fmla="*/ 588096 w 1552109"/>
                <a:gd name="connsiteY247" fmla="*/ 32205 h 81790"/>
                <a:gd name="connsiteX248" fmla="*/ 588096 w 1552109"/>
                <a:gd name="connsiteY248" fmla="*/ 50493 h 81790"/>
                <a:gd name="connsiteX249" fmla="*/ 594096 w 1552109"/>
                <a:gd name="connsiteY249" fmla="*/ 56684 h 81790"/>
                <a:gd name="connsiteX250" fmla="*/ 602670 w 1552109"/>
                <a:gd name="connsiteY250" fmla="*/ 58875 h 81790"/>
                <a:gd name="connsiteX251" fmla="*/ 643816 w 1552109"/>
                <a:gd name="connsiteY251" fmla="*/ 27633 h 81790"/>
                <a:gd name="connsiteX252" fmla="*/ 650199 w 1552109"/>
                <a:gd name="connsiteY252" fmla="*/ 20775 h 81790"/>
                <a:gd name="connsiteX253" fmla="*/ 660771 w 1552109"/>
                <a:gd name="connsiteY253" fmla="*/ 18394 h 81790"/>
                <a:gd name="connsiteX254" fmla="*/ 660771 w 1552109"/>
                <a:gd name="connsiteY254" fmla="*/ 24394 h 81790"/>
                <a:gd name="connsiteX255" fmla="*/ 659248 w 1552109"/>
                <a:gd name="connsiteY255" fmla="*/ 24394 h 81790"/>
                <a:gd name="connsiteX256" fmla="*/ 648104 w 1552109"/>
                <a:gd name="connsiteY256" fmla="*/ 28776 h 81790"/>
                <a:gd name="connsiteX257" fmla="*/ 644102 w 1552109"/>
                <a:gd name="connsiteY257" fmla="*/ 40968 h 81790"/>
                <a:gd name="connsiteX258" fmla="*/ 644102 w 1552109"/>
                <a:gd name="connsiteY258" fmla="*/ 63923 h 81790"/>
                <a:gd name="connsiteX259" fmla="*/ 637435 w 1552109"/>
                <a:gd name="connsiteY259" fmla="*/ 63923 h 81790"/>
                <a:gd name="connsiteX260" fmla="*/ 637435 w 1552109"/>
                <a:gd name="connsiteY260" fmla="*/ 18775 h 81790"/>
                <a:gd name="connsiteX261" fmla="*/ 643246 w 1552109"/>
                <a:gd name="connsiteY261" fmla="*/ 18775 h 81790"/>
                <a:gd name="connsiteX262" fmla="*/ 643246 w 1552109"/>
                <a:gd name="connsiteY262" fmla="*/ 27633 h 81790"/>
                <a:gd name="connsiteX263" fmla="*/ 689727 w 1552109"/>
                <a:gd name="connsiteY263" fmla="*/ 64304 h 81790"/>
                <a:gd name="connsiteX264" fmla="*/ 677916 w 1552109"/>
                <a:gd name="connsiteY264" fmla="*/ 61351 h 81790"/>
                <a:gd name="connsiteX265" fmla="*/ 669724 w 1552109"/>
                <a:gd name="connsiteY265" fmla="*/ 53160 h 81790"/>
                <a:gd name="connsiteX266" fmla="*/ 666773 w 1552109"/>
                <a:gd name="connsiteY266" fmla="*/ 41349 h 81790"/>
                <a:gd name="connsiteX267" fmla="*/ 669724 w 1552109"/>
                <a:gd name="connsiteY267" fmla="*/ 29538 h 81790"/>
                <a:gd name="connsiteX268" fmla="*/ 677916 w 1552109"/>
                <a:gd name="connsiteY268" fmla="*/ 21346 h 81790"/>
                <a:gd name="connsiteX269" fmla="*/ 701443 w 1552109"/>
                <a:gd name="connsiteY269" fmla="*/ 21346 h 81790"/>
                <a:gd name="connsiteX270" fmla="*/ 709635 w 1552109"/>
                <a:gd name="connsiteY270" fmla="*/ 29538 h 81790"/>
                <a:gd name="connsiteX271" fmla="*/ 712586 w 1552109"/>
                <a:gd name="connsiteY271" fmla="*/ 41349 h 81790"/>
                <a:gd name="connsiteX272" fmla="*/ 709635 w 1552109"/>
                <a:gd name="connsiteY272" fmla="*/ 53160 h 81790"/>
                <a:gd name="connsiteX273" fmla="*/ 701443 w 1552109"/>
                <a:gd name="connsiteY273" fmla="*/ 61351 h 81790"/>
                <a:gd name="connsiteX274" fmla="*/ 689727 w 1552109"/>
                <a:gd name="connsiteY274" fmla="*/ 64304 h 81790"/>
                <a:gd name="connsiteX275" fmla="*/ 689727 w 1552109"/>
                <a:gd name="connsiteY275" fmla="*/ 58875 h 81790"/>
                <a:gd name="connsiteX276" fmla="*/ 698299 w 1552109"/>
                <a:gd name="connsiteY276" fmla="*/ 56684 h 81790"/>
                <a:gd name="connsiteX277" fmla="*/ 704301 w 1552109"/>
                <a:gd name="connsiteY277" fmla="*/ 50493 h 81790"/>
                <a:gd name="connsiteX278" fmla="*/ 706396 w 1552109"/>
                <a:gd name="connsiteY278" fmla="*/ 40968 h 81790"/>
                <a:gd name="connsiteX279" fmla="*/ 704301 w 1552109"/>
                <a:gd name="connsiteY279" fmla="*/ 31443 h 81790"/>
                <a:gd name="connsiteX280" fmla="*/ 698299 w 1552109"/>
                <a:gd name="connsiteY280" fmla="*/ 25252 h 81790"/>
                <a:gd name="connsiteX281" fmla="*/ 681060 w 1552109"/>
                <a:gd name="connsiteY281" fmla="*/ 25252 h 81790"/>
                <a:gd name="connsiteX282" fmla="*/ 675058 w 1552109"/>
                <a:gd name="connsiteY282" fmla="*/ 31443 h 81790"/>
                <a:gd name="connsiteX283" fmla="*/ 672868 w 1552109"/>
                <a:gd name="connsiteY283" fmla="*/ 40968 h 81790"/>
                <a:gd name="connsiteX284" fmla="*/ 675058 w 1552109"/>
                <a:gd name="connsiteY284" fmla="*/ 50493 h 81790"/>
                <a:gd name="connsiteX285" fmla="*/ 681060 w 1552109"/>
                <a:gd name="connsiteY285" fmla="*/ 56684 h 81790"/>
                <a:gd name="connsiteX286" fmla="*/ 689727 w 1552109"/>
                <a:gd name="connsiteY286" fmla="*/ 58875 h 81790"/>
                <a:gd name="connsiteX287" fmla="*/ 766785 w 1552109"/>
                <a:gd name="connsiteY287" fmla="*/ 18775 h 81790"/>
                <a:gd name="connsiteX288" fmla="*/ 766785 w 1552109"/>
                <a:gd name="connsiteY288" fmla="*/ 58399 h 81790"/>
                <a:gd name="connsiteX289" fmla="*/ 761260 w 1552109"/>
                <a:gd name="connsiteY289" fmla="*/ 75925 h 81790"/>
                <a:gd name="connsiteX290" fmla="*/ 744305 w 1552109"/>
                <a:gd name="connsiteY290" fmla="*/ 81544 h 81790"/>
                <a:gd name="connsiteX291" fmla="*/ 732399 w 1552109"/>
                <a:gd name="connsiteY291" fmla="*/ 79640 h 81790"/>
                <a:gd name="connsiteX292" fmla="*/ 722874 w 1552109"/>
                <a:gd name="connsiteY292" fmla="*/ 74591 h 81790"/>
                <a:gd name="connsiteX293" fmla="*/ 725923 w 1552109"/>
                <a:gd name="connsiteY293" fmla="*/ 69924 h 81790"/>
                <a:gd name="connsiteX294" fmla="*/ 733829 w 1552109"/>
                <a:gd name="connsiteY294" fmla="*/ 74496 h 81790"/>
                <a:gd name="connsiteX295" fmla="*/ 743354 w 1552109"/>
                <a:gd name="connsiteY295" fmla="*/ 76115 h 81790"/>
                <a:gd name="connsiteX296" fmla="*/ 756021 w 1552109"/>
                <a:gd name="connsiteY296" fmla="*/ 72115 h 81790"/>
                <a:gd name="connsiteX297" fmla="*/ 760023 w 1552109"/>
                <a:gd name="connsiteY297" fmla="*/ 59732 h 81790"/>
                <a:gd name="connsiteX298" fmla="*/ 760023 w 1552109"/>
                <a:gd name="connsiteY298" fmla="*/ 54017 h 81790"/>
                <a:gd name="connsiteX299" fmla="*/ 752593 w 1552109"/>
                <a:gd name="connsiteY299" fmla="*/ 60494 h 81790"/>
                <a:gd name="connsiteX300" fmla="*/ 742401 w 1552109"/>
                <a:gd name="connsiteY300" fmla="*/ 62685 h 81790"/>
                <a:gd name="connsiteX301" fmla="*/ 730876 w 1552109"/>
                <a:gd name="connsiteY301" fmla="*/ 59923 h 81790"/>
                <a:gd name="connsiteX302" fmla="*/ 722779 w 1552109"/>
                <a:gd name="connsiteY302" fmla="*/ 52112 h 81790"/>
                <a:gd name="connsiteX303" fmla="*/ 722779 w 1552109"/>
                <a:gd name="connsiteY303" fmla="*/ 29443 h 81790"/>
                <a:gd name="connsiteX304" fmla="*/ 730876 w 1552109"/>
                <a:gd name="connsiteY304" fmla="*/ 21727 h 81790"/>
                <a:gd name="connsiteX305" fmla="*/ 742401 w 1552109"/>
                <a:gd name="connsiteY305" fmla="*/ 18965 h 81790"/>
                <a:gd name="connsiteX306" fmla="*/ 752784 w 1552109"/>
                <a:gd name="connsiteY306" fmla="*/ 21346 h 81790"/>
                <a:gd name="connsiteX307" fmla="*/ 760307 w 1552109"/>
                <a:gd name="connsiteY307" fmla="*/ 28014 h 81790"/>
                <a:gd name="connsiteX308" fmla="*/ 760307 w 1552109"/>
                <a:gd name="connsiteY308" fmla="*/ 18775 h 81790"/>
                <a:gd name="connsiteX309" fmla="*/ 743733 w 1552109"/>
                <a:gd name="connsiteY309" fmla="*/ 56875 h 81790"/>
                <a:gd name="connsiteX310" fmla="*/ 752498 w 1552109"/>
                <a:gd name="connsiteY310" fmla="*/ 54779 h 81790"/>
                <a:gd name="connsiteX311" fmla="*/ 758688 w 1552109"/>
                <a:gd name="connsiteY311" fmla="*/ 48874 h 81790"/>
                <a:gd name="connsiteX312" fmla="*/ 760879 w 1552109"/>
                <a:gd name="connsiteY312" fmla="*/ 40301 h 81790"/>
                <a:gd name="connsiteX313" fmla="*/ 758688 w 1552109"/>
                <a:gd name="connsiteY313" fmla="*/ 31729 h 81790"/>
                <a:gd name="connsiteX314" fmla="*/ 752593 w 1552109"/>
                <a:gd name="connsiteY314" fmla="*/ 25918 h 81790"/>
                <a:gd name="connsiteX315" fmla="*/ 743733 w 1552109"/>
                <a:gd name="connsiteY315" fmla="*/ 23823 h 81790"/>
                <a:gd name="connsiteX316" fmla="*/ 734876 w 1552109"/>
                <a:gd name="connsiteY316" fmla="*/ 25918 h 81790"/>
                <a:gd name="connsiteX317" fmla="*/ 728876 w 1552109"/>
                <a:gd name="connsiteY317" fmla="*/ 31729 h 81790"/>
                <a:gd name="connsiteX318" fmla="*/ 728876 w 1552109"/>
                <a:gd name="connsiteY318" fmla="*/ 48874 h 81790"/>
                <a:gd name="connsiteX319" fmla="*/ 734876 w 1552109"/>
                <a:gd name="connsiteY319" fmla="*/ 54779 h 81790"/>
                <a:gd name="connsiteX320" fmla="*/ 743733 w 1552109"/>
                <a:gd name="connsiteY320" fmla="*/ 56875 h 81790"/>
                <a:gd name="connsiteX321" fmla="*/ 789644 w 1552109"/>
                <a:gd name="connsiteY321" fmla="*/ 27728 h 81790"/>
                <a:gd name="connsiteX322" fmla="*/ 796025 w 1552109"/>
                <a:gd name="connsiteY322" fmla="*/ 20870 h 81790"/>
                <a:gd name="connsiteX323" fmla="*/ 806504 w 1552109"/>
                <a:gd name="connsiteY323" fmla="*/ 18489 h 81790"/>
                <a:gd name="connsiteX324" fmla="*/ 806504 w 1552109"/>
                <a:gd name="connsiteY324" fmla="*/ 24490 h 81790"/>
                <a:gd name="connsiteX325" fmla="*/ 805076 w 1552109"/>
                <a:gd name="connsiteY325" fmla="*/ 24490 h 81790"/>
                <a:gd name="connsiteX326" fmla="*/ 793930 w 1552109"/>
                <a:gd name="connsiteY326" fmla="*/ 28871 h 81790"/>
                <a:gd name="connsiteX327" fmla="*/ 789930 w 1552109"/>
                <a:gd name="connsiteY327" fmla="*/ 41063 h 81790"/>
                <a:gd name="connsiteX328" fmla="*/ 789930 w 1552109"/>
                <a:gd name="connsiteY328" fmla="*/ 64018 h 81790"/>
                <a:gd name="connsiteX329" fmla="*/ 783836 w 1552109"/>
                <a:gd name="connsiteY329" fmla="*/ 64018 h 81790"/>
                <a:gd name="connsiteX330" fmla="*/ 783836 w 1552109"/>
                <a:gd name="connsiteY330" fmla="*/ 18775 h 81790"/>
                <a:gd name="connsiteX331" fmla="*/ 789644 w 1552109"/>
                <a:gd name="connsiteY331" fmla="*/ 18775 h 81790"/>
                <a:gd name="connsiteX332" fmla="*/ 789644 w 1552109"/>
                <a:gd name="connsiteY332" fmla="*/ 27633 h 81790"/>
                <a:gd name="connsiteX333" fmla="*/ 833174 w 1552109"/>
                <a:gd name="connsiteY333" fmla="*/ 18203 h 81790"/>
                <a:gd name="connsiteX334" fmla="*/ 846699 w 1552109"/>
                <a:gd name="connsiteY334" fmla="*/ 22680 h 81790"/>
                <a:gd name="connsiteX335" fmla="*/ 851462 w 1552109"/>
                <a:gd name="connsiteY335" fmla="*/ 35729 h 81790"/>
                <a:gd name="connsiteX336" fmla="*/ 851462 w 1552109"/>
                <a:gd name="connsiteY336" fmla="*/ 63637 h 81790"/>
                <a:gd name="connsiteX337" fmla="*/ 845653 w 1552109"/>
                <a:gd name="connsiteY337" fmla="*/ 63637 h 81790"/>
                <a:gd name="connsiteX338" fmla="*/ 845653 w 1552109"/>
                <a:gd name="connsiteY338" fmla="*/ 56875 h 81790"/>
                <a:gd name="connsiteX339" fmla="*/ 839555 w 1552109"/>
                <a:gd name="connsiteY339" fmla="*/ 62304 h 81790"/>
                <a:gd name="connsiteX340" fmla="*/ 830030 w 1552109"/>
                <a:gd name="connsiteY340" fmla="*/ 64304 h 81790"/>
                <a:gd name="connsiteX341" fmla="*/ 818029 w 1552109"/>
                <a:gd name="connsiteY341" fmla="*/ 60685 h 81790"/>
                <a:gd name="connsiteX342" fmla="*/ 816315 w 1552109"/>
                <a:gd name="connsiteY342" fmla="*/ 43397 h 81790"/>
                <a:gd name="connsiteX343" fmla="*/ 818029 w 1552109"/>
                <a:gd name="connsiteY343" fmla="*/ 41635 h 81790"/>
                <a:gd name="connsiteX344" fmla="*/ 831270 w 1552109"/>
                <a:gd name="connsiteY344" fmla="*/ 38110 h 81790"/>
                <a:gd name="connsiteX345" fmla="*/ 845557 w 1552109"/>
                <a:gd name="connsiteY345" fmla="*/ 38110 h 81790"/>
                <a:gd name="connsiteX346" fmla="*/ 845557 w 1552109"/>
                <a:gd name="connsiteY346" fmla="*/ 35348 h 81790"/>
                <a:gd name="connsiteX347" fmla="*/ 842318 w 1552109"/>
                <a:gd name="connsiteY347" fmla="*/ 26490 h 81790"/>
                <a:gd name="connsiteX348" fmla="*/ 832793 w 1552109"/>
                <a:gd name="connsiteY348" fmla="*/ 23442 h 81790"/>
                <a:gd name="connsiteX349" fmla="*/ 824600 w 1552109"/>
                <a:gd name="connsiteY349" fmla="*/ 24871 h 81790"/>
                <a:gd name="connsiteX350" fmla="*/ 817743 w 1552109"/>
                <a:gd name="connsiteY350" fmla="*/ 28776 h 81790"/>
                <a:gd name="connsiteX351" fmla="*/ 815075 w 1552109"/>
                <a:gd name="connsiteY351" fmla="*/ 24204 h 81790"/>
                <a:gd name="connsiteX352" fmla="*/ 823268 w 1552109"/>
                <a:gd name="connsiteY352" fmla="*/ 19727 h 81790"/>
                <a:gd name="connsiteX353" fmla="*/ 833365 w 1552109"/>
                <a:gd name="connsiteY353" fmla="*/ 18108 h 81790"/>
                <a:gd name="connsiteX354" fmla="*/ 831079 w 1552109"/>
                <a:gd name="connsiteY354" fmla="*/ 59351 h 81790"/>
                <a:gd name="connsiteX355" fmla="*/ 839841 w 1552109"/>
                <a:gd name="connsiteY355" fmla="*/ 56970 h 81790"/>
                <a:gd name="connsiteX356" fmla="*/ 845367 w 1552109"/>
                <a:gd name="connsiteY356" fmla="*/ 50112 h 81790"/>
                <a:gd name="connsiteX357" fmla="*/ 845367 w 1552109"/>
                <a:gd name="connsiteY357" fmla="*/ 42778 h 81790"/>
                <a:gd name="connsiteX358" fmla="*/ 831270 w 1552109"/>
                <a:gd name="connsiteY358" fmla="*/ 42778 h 81790"/>
                <a:gd name="connsiteX359" fmla="*/ 819647 w 1552109"/>
                <a:gd name="connsiteY359" fmla="*/ 50779 h 81790"/>
                <a:gd name="connsiteX360" fmla="*/ 822696 w 1552109"/>
                <a:gd name="connsiteY360" fmla="*/ 57065 h 81790"/>
                <a:gd name="connsiteX361" fmla="*/ 831079 w 1552109"/>
                <a:gd name="connsiteY361" fmla="*/ 59351 h 81790"/>
                <a:gd name="connsiteX362" fmla="*/ 924234 w 1552109"/>
                <a:gd name="connsiteY362" fmla="*/ 18203 h 81790"/>
                <a:gd name="connsiteX363" fmla="*/ 937568 w 1552109"/>
                <a:gd name="connsiteY363" fmla="*/ 23156 h 81790"/>
                <a:gd name="connsiteX364" fmla="*/ 942235 w 1552109"/>
                <a:gd name="connsiteY364" fmla="*/ 37825 h 81790"/>
                <a:gd name="connsiteX365" fmla="*/ 942235 w 1552109"/>
                <a:gd name="connsiteY365" fmla="*/ 63923 h 81790"/>
                <a:gd name="connsiteX366" fmla="*/ 936140 w 1552109"/>
                <a:gd name="connsiteY366" fmla="*/ 63923 h 81790"/>
                <a:gd name="connsiteX367" fmla="*/ 936140 w 1552109"/>
                <a:gd name="connsiteY367" fmla="*/ 38396 h 81790"/>
                <a:gd name="connsiteX368" fmla="*/ 932710 w 1552109"/>
                <a:gd name="connsiteY368" fmla="*/ 27728 h 81790"/>
                <a:gd name="connsiteX369" fmla="*/ 923185 w 1552109"/>
                <a:gd name="connsiteY369" fmla="*/ 24013 h 81790"/>
                <a:gd name="connsiteX370" fmla="*/ 912137 w 1552109"/>
                <a:gd name="connsiteY370" fmla="*/ 28300 h 81790"/>
                <a:gd name="connsiteX371" fmla="*/ 908135 w 1552109"/>
                <a:gd name="connsiteY371" fmla="*/ 40301 h 81790"/>
                <a:gd name="connsiteX372" fmla="*/ 908135 w 1552109"/>
                <a:gd name="connsiteY372" fmla="*/ 63923 h 81790"/>
                <a:gd name="connsiteX373" fmla="*/ 902040 w 1552109"/>
                <a:gd name="connsiteY373" fmla="*/ 63923 h 81790"/>
                <a:gd name="connsiteX374" fmla="*/ 902040 w 1552109"/>
                <a:gd name="connsiteY374" fmla="*/ 38396 h 81790"/>
                <a:gd name="connsiteX375" fmla="*/ 898610 w 1552109"/>
                <a:gd name="connsiteY375" fmla="*/ 27728 h 81790"/>
                <a:gd name="connsiteX376" fmla="*/ 889085 w 1552109"/>
                <a:gd name="connsiteY376" fmla="*/ 24013 h 81790"/>
                <a:gd name="connsiteX377" fmla="*/ 878037 w 1552109"/>
                <a:gd name="connsiteY377" fmla="*/ 28300 h 81790"/>
                <a:gd name="connsiteX378" fmla="*/ 874037 w 1552109"/>
                <a:gd name="connsiteY378" fmla="*/ 40301 h 81790"/>
                <a:gd name="connsiteX379" fmla="*/ 874037 w 1552109"/>
                <a:gd name="connsiteY379" fmla="*/ 63923 h 81790"/>
                <a:gd name="connsiteX380" fmla="*/ 867940 w 1552109"/>
                <a:gd name="connsiteY380" fmla="*/ 63923 h 81790"/>
                <a:gd name="connsiteX381" fmla="*/ 867940 w 1552109"/>
                <a:gd name="connsiteY381" fmla="*/ 18775 h 81790"/>
                <a:gd name="connsiteX382" fmla="*/ 873751 w 1552109"/>
                <a:gd name="connsiteY382" fmla="*/ 18775 h 81790"/>
                <a:gd name="connsiteX383" fmla="*/ 873751 w 1552109"/>
                <a:gd name="connsiteY383" fmla="*/ 26966 h 81790"/>
                <a:gd name="connsiteX384" fmla="*/ 880418 w 1552109"/>
                <a:gd name="connsiteY384" fmla="*/ 20680 h 81790"/>
                <a:gd name="connsiteX385" fmla="*/ 889943 w 1552109"/>
                <a:gd name="connsiteY385" fmla="*/ 18394 h 81790"/>
                <a:gd name="connsiteX386" fmla="*/ 899468 w 1552109"/>
                <a:gd name="connsiteY386" fmla="*/ 20870 h 81790"/>
                <a:gd name="connsiteX387" fmla="*/ 905658 w 1552109"/>
                <a:gd name="connsiteY387" fmla="*/ 27919 h 81790"/>
                <a:gd name="connsiteX388" fmla="*/ 912802 w 1552109"/>
                <a:gd name="connsiteY388" fmla="*/ 20966 h 81790"/>
                <a:gd name="connsiteX389" fmla="*/ 923471 w 1552109"/>
                <a:gd name="connsiteY389" fmla="*/ 18394 h 81790"/>
                <a:gd name="connsiteX390" fmla="*/ 1004434 w 1552109"/>
                <a:gd name="connsiteY390" fmla="*/ 18203 h 81790"/>
                <a:gd name="connsiteX391" fmla="*/ 1017863 w 1552109"/>
                <a:gd name="connsiteY391" fmla="*/ 23156 h 81790"/>
                <a:gd name="connsiteX392" fmla="*/ 1022912 w 1552109"/>
                <a:gd name="connsiteY392" fmla="*/ 37539 h 81790"/>
                <a:gd name="connsiteX393" fmla="*/ 1022912 w 1552109"/>
                <a:gd name="connsiteY393" fmla="*/ 63637 h 81790"/>
                <a:gd name="connsiteX394" fmla="*/ 1016817 w 1552109"/>
                <a:gd name="connsiteY394" fmla="*/ 63637 h 81790"/>
                <a:gd name="connsiteX395" fmla="*/ 1016817 w 1552109"/>
                <a:gd name="connsiteY395" fmla="*/ 38110 h 81790"/>
                <a:gd name="connsiteX396" fmla="*/ 1013291 w 1552109"/>
                <a:gd name="connsiteY396" fmla="*/ 27442 h 81790"/>
                <a:gd name="connsiteX397" fmla="*/ 1003290 w 1552109"/>
                <a:gd name="connsiteY397" fmla="*/ 23728 h 81790"/>
                <a:gd name="connsiteX398" fmla="*/ 991765 w 1552109"/>
                <a:gd name="connsiteY398" fmla="*/ 28014 h 81790"/>
                <a:gd name="connsiteX399" fmla="*/ 987479 w 1552109"/>
                <a:gd name="connsiteY399" fmla="*/ 40016 h 81790"/>
                <a:gd name="connsiteX400" fmla="*/ 987479 w 1552109"/>
                <a:gd name="connsiteY400" fmla="*/ 63637 h 81790"/>
                <a:gd name="connsiteX401" fmla="*/ 981384 w 1552109"/>
                <a:gd name="connsiteY401" fmla="*/ 63637 h 81790"/>
                <a:gd name="connsiteX402" fmla="*/ 981384 w 1552109"/>
                <a:gd name="connsiteY402" fmla="*/ 106 h 81790"/>
                <a:gd name="connsiteX403" fmla="*/ 987479 w 1552109"/>
                <a:gd name="connsiteY403" fmla="*/ 106 h 81790"/>
                <a:gd name="connsiteX404" fmla="*/ 987479 w 1552109"/>
                <a:gd name="connsiteY404" fmla="*/ 26490 h 81790"/>
                <a:gd name="connsiteX405" fmla="*/ 994337 w 1552109"/>
                <a:gd name="connsiteY405" fmla="*/ 20394 h 81790"/>
                <a:gd name="connsiteX406" fmla="*/ 1004434 w 1552109"/>
                <a:gd name="connsiteY406" fmla="*/ 18203 h 81790"/>
                <a:gd name="connsiteX407" fmla="*/ 1055203 w 1552109"/>
                <a:gd name="connsiteY407" fmla="*/ 18203 h 81790"/>
                <a:gd name="connsiteX408" fmla="*/ 1068727 w 1552109"/>
                <a:gd name="connsiteY408" fmla="*/ 22680 h 81790"/>
                <a:gd name="connsiteX409" fmla="*/ 1073490 w 1552109"/>
                <a:gd name="connsiteY409" fmla="*/ 35729 h 81790"/>
                <a:gd name="connsiteX410" fmla="*/ 1073490 w 1552109"/>
                <a:gd name="connsiteY410" fmla="*/ 63637 h 81790"/>
                <a:gd name="connsiteX411" fmla="*/ 1067679 w 1552109"/>
                <a:gd name="connsiteY411" fmla="*/ 63637 h 81790"/>
                <a:gd name="connsiteX412" fmla="*/ 1067679 w 1552109"/>
                <a:gd name="connsiteY412" fmla="*/ 56875 h 81790"/>
                <a:gd name="connsiteX413" fmla="*/ 1061584 w 1552109"/>
                <a:gd name="connsiteY413" fmla="*/ 62304 h 81790"/>
                <a:gd name="connsiteX414" fmla="*/ 1052059 w 1552109"/>
                <a:gd name="connsiteY414" fmla="*/ 64304 h 81790"/>
                <a:gd name="connsiteX415" fmla="*/ 1040057 w 1552109"/>
                <a:gd name="connsiteY415" fmla="*/ 60685 h 81790"/>
                <a:gd name="connsiteX416" fmla="*/ 1038248 w 1552109"/>
                <a:gd name="connsiteY416" fmla="*/ 43397 h 81790"/>
                <a:gd name="connsiteX417" fmla="*/ 1040057 w 1552109"/>
                <a:gd name="connsiteY417" fmla="*/ 41635 h 81790"/>
                <a:gd name="connsiteX418" fmla="*/ 1053296 w 1552109"/>
                <a:gd name="connsiteY418" fmla="*/ 38110 h 81790"/>
                <a:gd name="connsiteX419" fmla="*/ 1067583 w 1552109"/>
                <a:gd name="connsiteY419" fmla="*/ 38110 h 81790"/>
                <a:gd name="connsiteX420" fmla="*/ 1067583 w 1552109"/>
                <a:gd name="connsiteY420" fmla="*/ 35348 h 81790"/>
                <a:gd name="connsiteX421" fmla="*/ 1064346 w 1552109"/>
                <a:gd name="connsiteY421" fmla="*/ 26490 h 81790"/>
                <a:gd name="connsiteX422" fmla="*/ 1054821 w 1552109"/>
                <a:gd name="connsiteY422" fmla="*/ 23442 h 81790"/>
                <a:gd name="connsiteX423" fmla="*/ 1046629 w 1552109"/>
                <a:gd name="connsiteY423" fmla="*/ 24871 h 81790"/>
                <a:gd name="connsiteX424" fmla="*/ 1039771 w 1552109"/>
                <a:gd name="connsiteY424" fmla="*/ 28776 h 81790"/>
                <a:gd name="connsiteX425" fmla="*/ 1037104 w 1552109"/>
                <a:gd name="connsiteY425" fmla="*/ 24204 h 81790"/>
                <a:gd name="connsiteX426" fmla="*/ 1045296 w 1552109"/>
                <a:gd name="connsiteY426" fmla="*/ 19727 h 81790"/>
                <a:gd name="connsiteX427" fmla="*/ 1055391 w 1552109"/>
                <a:gd name="connsiteY427" fmla="*/ 18108 h 81790"/>
                <a:gd name="connsiteX428" fmla="*/ 1053105 w 1552109"/>
                <a:gd name="connsiteY428" fmla="*/ 59351 h 81790"/>
                <a:gd name="connsiteX429" fmla="*/ 1061870 w 1552109"/>
                <a:gd name="connsiteY429" fmla="*/ 56970 h 81790"/>
                <a:gd name="connsiteX430" fmla="*/ 1067393 w 1552109"/>
                <a:gd name="connsiteY430" fmla="*/ 50112 h 81790"/>
                <a:gd name="connsiteX431" fmla="*/ 1067393 w 1552109"/>
                <a:gd name="connsiteY431" fmla="*/ 42778 h 81790"/>
                <a:gd name="connsiteX432" fmla="*/ 1053296 w 1552109"/>
                <a:gd name="connsiteY432" fmla="*/ 42778 h 81790"/>
                <a:gd name="connsiteX433" fmla="*/ 1041676 w 1552109"/>
                <a:gd name="connsiteY433" fmla="*/ 50779 h 81790"/>
                <a:gd name="connsiteX434" fmla="*/ 1044724 w 1552109"/>
                <a:gd name="connsiteY434" fmla="*/ 57065 h 81790"/>
                <a:gd name="connsiteX435" fmla="*/ 1053105 w 1552109"/>
                <a:gd name="connsiteY435" fmla="*/ 59351 h 81790"/>
                <a:gd name="connsiteX436" fmla="*/ 1102160 w 1552109"/>
                <a:gd name="connsiteY436" fmla="*/ 64114 h 81790"/>
                <a:gd name="connsiteX437" fmla="*/ 1091587 w 1552109"/>
                <a:gd name="connsiteY437" fmla="*/ 62494 h 81790"/>
                <a:gd name="connsiteX438" fmla="*/ 1083778 w 1552109"/>
                <a:gd name="connsiteY438" fmla="*/ 58494 h 81790"/>
                <a:gd name="connsiteX439" fmla="*/ 1086538 w 1552109"/>
                <a:gd name="connsiteY439" fmla="*/ 53732 h 81790"/>
                <a:gd name="connsiteX440" fmla="*/ 1093586 w 1552109"/>
                <a:gd name="connsiteY440" fmla="*/ 57351 h 81790"/>
                <a:gd name="connsiteX441" fmla="*/ 1102542 w 1552109"/>
                <a:gd name="connsiteY441" fmla="*/ 58780 h 81790"/>
                <a:gd name="connsiteX442" fmla="*/ 1112067 w 1552109"/>
                <a:gd name="connsiteY442" fmla="*/ 56875 h 81790"/>
                <a:gd name="connsiteX443" fmla="*/ 1115018 w 1552109"/>
                <a:gd name="connsiteY443" fmla="*/ 51445 h 81790"/>
                <a:gd name="connsiteX444" fmla="*/ 1113399 w 1552109"/>
                <a:gd name="connsiteY444" fmla="*/ 47540 h 81790"/>
                <a:gd name="connsiteX445" fmla="*/ 1109304 w 1552109"/>
                <a:gd name="connsiteY445" fmla="*/ 45349 h 81790"/>
                <a:gd name="connsiteX446" fmla="*/ 1102637 w 1552109"/>
                <a:gd name="connsiteY446" fmla="*/ 43921 h 81790"/>
                <a:gd name="connsiteX447" fmla="*/ 1093872 w 1552109"/>
                <a:gd name="connsiteY447" fmla="*/ 41825 h 81790"/>
                <a:gd name="connsiteX448" fmla="*/ 1088159 w 1552109"/>
                <a:gd name="connsiteY448" fmla="*/ 38206 h 81790"/>
                <a:gd name="connsiteX449" fmla="*/ 1085778 w 1552109"/>
                <a:gd name="connsiteY449" fmla="*/ 31062 h 81790"/>
                <a:gd name="connsiteX450" fmla="*/ 1090540 w 1552109"/>
                <a:gd name="connsiteY450" fmla="*/ 21537 h 81790"/>
                <a:gd name="connsiteX451" fmla="*/ 1103588 w 1552109"/>
                <a:gd name="connsiteY451" fmla="*/ 17917 h 81790"/>
                <a:gd name="connsiteX452" fmla="*/ 1112353 w 1552109"/>
                <a:gd name="connsiteY452" fmla="*/ 19156 h 81790"/>
                <a:gd name="connsiteX453" fmla="*/ 1119592 w 1552109"/>
                <a:gd name="connsiteY453" fmla="*/ 22204 h 81790"/>
                <a:gd name="connsiteX454" fmla="*/ 1116925 w 1552109"/>
                <a:gd name="connsiteY454" fmla="*/ 27061 h 81790"/>
                <a:gd name="connsiteX455" fmla="*/ 1103588 w 1552109"/>
                <a:gd name="connsiteY455" fmla="*/ 23156 h 81790"/>
                <a:gd name="connsiteX456" fmla="*/ 1094826 w 1552109"/>
                <a:gd name="connsiteY456" fmla="*/ 25252 h 81790"/>
                <a:gd name="connsiteX457" fmla="*/ 1091873 w 1552109"/>
                <a:gd name="connsiteY457" fmla="*/ 30681 h 81790"/>
                <a:gd name="connsiteX458" fmla="*/ 1093491 w 1552109"/>
                <a:gd name="connsiteY458" fmla="*/ 34777 h 81790"/>
                <a:gd name="connsiteX459" fmla="*/ 1097684 w 1552109"/>
                <a:gd name="connsiteY459" fmla="*/ 37063 h 81790"/>
                <a:gd name="connsiteX460" fmla="*/ 1104542 w 1552109"/>
                <a:gd name="connsiteY460" fmla="*/ 38491 h 81790"/>
                <a:gd name="connsiteX461" fmla="*/ 1113208 w 1552109"/>
                <a:gd name="connsiteY461" fmla="*/ 40587 h 81790"/>
                <a:gd name="connsiteX462" fmla="*/ 1118829 w 1552109"/>
                <a:gd name="connsiteY462" fmla="*/ 44111 h 81790"/>
                <a:gd name="connsiteX463" fmla="*/ 1121115 w 1552109"/>
                <a:gd name="connsiteY463" fmla="*/ 50969 h 81790"/>
                <a:gd name="connsiteX464" fmla="*/ 1116162 w 1552109"/>
                <a:gd name="connsiteY464" fmla="*/ 60494 h 81790"/>
                <a:gd name="connsiteX465" fmla="*/ 1102542 w 1552109"/>
                <a:gd name="connsiteY465" fmla="*/ 64018 h 81790"/>
                <a:gd name="connsiteX466" fmla="*/ 1172835 w 1552109"/>
                <a:gd name="connsiteY466" fmla="*/ 64114 h 81790"/>
                <a:gd name="connsiteX467" fmla="*/ 1161120 w 1552109"/>
                <a:gd name="connsiteY467" fmla="*/ 61161 h 81790"/>
                <a:gd name="connsiteX468" fmla="*/ 1152834 w 1552109"/>
                <a:gd name="connsiteY468" fmla="*/ 52969 h 81790"/>
                <a:gd name="connsiteX469" fmla="*/ 1149881 w 1552109"/>
                <a:gd name="connsiteY469" fmla="*/ 41158 h 81790"/>
                <a:gd name="connsiteX470" fmla="*/ 1152834 w 1552109"/>
                <a:gd name="connsiteY470" fmla="*/ 29347 h 81790"/>
                <a:gd name="connsiteX471" fmla="*/ 1161120 w 1552109"/>
                <a:gd name="connsiteY471" fmla="*/ 21156 h 81790"/>
                <a:gd name="connsiteX472" fmla="*/ 1184551 w 1552109"/>
                <a:gd name="connsiteY472" fmla="*/ 21156 h 81790"/>
                <a:gd name="connsiteX473" fmla="*/ 1192743 w 1552109"/>
                <a:gd name="connsiteY473" fmla="*/ 29347 h 81790"/>
                <a:gd name="connsiteX474" fmla="*/ 1195696 w 1552109"/>
                <a:gd name="connsiteY474" fmla="*/ 41158 h 81790"/>
                <a:gd name="connsiteX475" fmla="*/ 1192743 w 1552109"/>
                <a:gd name="connsiteY475" fmla="*/ 52969 h 81790"/>
                <a:gd name="connsiteX476" fmla="*/ 1184551 w 1552109"/>
                <a:gd name="connsiteY476" fmla="*/ 61161 h 81790"/>
                <a:gd name="connsiteX477" fmla="*/ 1172835 w 1552109"/>
                <a:gd name="connsiteY477" fmla="*/ 64114 h 81790"/>
                <a:gd name="connsiteX478" fmla="*/ 1172835 w 1552109"/>
                <a:gd name="connsiteY478" fmla="*/ 58684 h 81790"/>
                <a:gd name="connsiteX479" fmla="*/ 1181409 w 1552109"/>
                <a:gd name="connsiteY479" fmla="*/ 56494 h 81790"/>
                <a:gd name="connsiteX480" fmla="*/ 1187409 w 1552109"/>
                <a:gd name="connsiteY480" fmla="*/ 50302 h 81790"/>
                <a:gd name="connsiteX481" fmla="*/ 1189599 w 1552109"/>
                <a:gd name="connsiteY481" fmla="*/ 40777 h 81790"/>
                <a:gd name="connsiteX482" fmla="*/ 1187409 w 1552109"/>
                <a:gd name="connsiteY482" fmla="*/ 31252 h 81790"/>
                <a:gd name="connsiteX483" fmla="*/ 1181409 w 1552109"/>
                <a:gd name="connsiteY483" fmla="*/ 25061 h 81790"/>
                <a:gd name="connsiteX484" fmla="*/ 1164263 w 1552109"/>
                <a:gd name="connsiteY484" fmla="*/ 25061 h 81790"/>
                <a:gd name="connsiteX485" fmla="*/ 1158262 w 1552109"/>
                <a:gd name="connsiteY485" fmla="*/ 31252 h 81790"/>
                <a:gd name="connsiteX486" fmla="*/ 1156071 w 1552109"/>
                <a:gd name="connsiteY486" fmla="*/ 40777 h 81790"/>
                <a:gd name="connsiteX487" fmla="*/ 1158262 w 1552109"/>
                <a:gd name="connsiteY487" fmla="*/ 50302 h 81790"/>
                <a:gd name="connsiteX488" fmla="*/ 1164263 w 1552109"/>
                <a:gd name="connsiteY488" fmla="*/ 56494 h 81790"/>
                <a:gd name="connsiteX489" fmla="*/ 1172835 w 1552109"/>
                <a:gd name="connsiteY489" fmla="*/ 58684 h 81790"/>
                <a:gd name="connsiteX490" fmla="*/ 1231415 w 1552109"/>
                <a:gd name="connsiteY490" fmla="*/ 18203 h 81790"/>
                <a:gd name="connsiteX491" fmla="*/ 1242845 w 1552109"/>
                <a:gd name="connsiteY491" fmla="*/ 21156 h 81790"/>
                <a:gd name="connsiteX492" fmla="*/ 1250940 w 1552109"/>
                <a:gd name="connsiteY492" fmla="*/ 29252 h 81790"/>
                <a:gd name="connsiteX493" fmla="*/ 1253893 w 1552109"/>
                <a:gd name="connsiteY493" fmla="*/ 41158 h 81790"/>
                <a:gd name="connsiteX494" fmla="*/ 1250940 w 1552109"/>
                <a:gd name="connsiteY494" fmla="*/ 53160 h 81790"/>
                <a:gd name="connsiteX495" fmla="*/ 1242940 w 1552109"/>
                <a:gd name="connsiteY495" fmla="*/ 61256 h 81790"/>
                <a:gd name="connsiteX496" fmla="*/ 1231415 w 1552109"/>
                <a:gd name="connsiteY496" fmla="*/ 64114 h 81790"/>
                <a:gd name="connsiteX497" fmla="*/ 1221890 w 1552109"/>
                <a:gd name="connsiteY497" fmla="*/ 61828 h 81790"/>
                <a:gd name="connsiteX498" fmla="*/ 1214651 w 1552109"/>
                <a:gd name="connsiteY498" fmla="*/ 55160 h 81790"/>
                <a:gd name="connsiteX499" fmla="*/ 1214651 w 1552109"/>
                <a:gd name="connsiteY499" fmla="*/ 80306 h 81790"/>
                <a:gd name="connsiteX500" fmla="*/ 1208554 w 1552109"/>
                <a:gd name="connsiteY500" fmla="*/ 80306 h 81790"/>
                <a:gd name="connsiteX501" fmla="*/ 1208554 w 1552109"/>
                <a:gd name="connsiteY501" fmla="*/ 18775 h 81790"/>
                <a:gd name="connsiteX502" fmla="*/ 1214365 w 1552109"/>
                <a:gd name="connsiteY502" fmla="*/ 18775 h 81790"/>
                <a:gd name="connsiteX503" fmla="*/ 1214365 w 1552109"/>
                <a:gd name="connsiteY503" fmla="*/ 28300 h 81790"/>
                <a:gd name="connsiteX504" fmla="*/ 1221604 w 1552109"/>
                <a:gd name="connsiteY504" fmla="*/ 21442 h 81790"/>
                <a:gd name="connsiteX505" fmla="*/ 1231794 w 1552109"/>
                <a:gd name="connsiteY505" fmla="*/ 18965 h 81790"/>
                <a:gd name="connsiteX506" fmla="*/ 1230938 w 1552109"/>
                <a:gd name="connsiteY506" fmla="*/ 58684 h 81790"/>
                <a:gd name="connsiteX507" fmla="*/ 1239510 w 1552109"/>
                <a:gd name="connsiteY507" fmla="*/ 56494 h 81790"/>
                <a:gd name="connsiteX508" fmla="*/ 1245607 w 1552109"/>
                <a:gd name="connsiteY508" fmla="*/ 50302 h 81790"/>
                <a:gd name="connsiteX509" fmla="*/ 1245607 w 1552109"/>
                <a:gd name="connsiteY509" fmla="*/ 32015 h 81790"/>
                <a:gd name="connsiteX510" fmla="*/ 1239510 w 1552109"/>
                <a:gd name="connsiteY510" fmla="*/ 25823 h 81790"/>
                <a:gd name="connsiteX511" fmla="*/ 1230938 w 1552109"/>
                <a:gd name="connsiteY511" fmla="*/ 23537 h 81790"/>
                <a:gd name="connsiteX512" fmla="*/ 1222365 w 1552109"/>
                <a:gd name="connsiteY512" fmla="*/ 25823 h 81790"/>
                <a:gd name="connsiteX513" fmla="*/ 1216365 w 1552109"/>
                <a:gd name="connsiteY513" fmla="*/ 32015 h 81790"/>
                <a:gd name="connsiteX514" fmla="*/ 1216365 w 1552109"/>
                <a:gd name="connsiteY514" fmla="*/ 50302 h 81790"/>
                <a:gd name="connsiteX515" fmla="*/ 1222365 w 1552109"/>
                <a:gd name="connsiteY515" fmla="*/ 56494 h 81790"/>
                <a:gd name="connsiteX516" fmla="*/ 1230938 w 1552109"/>
                <a:gd name="connsiteY516" fmla="*/ 58684 h 81790"/>
                <a:gd name="connsiteX517" fmla="*/ 1305518 w 1552109"/>
                <a:gd name="connsiteY517" fmla="*/ 43063 h 81790"/>
                <a:gd name="connsiteX518" fmla="*/ 1267418 w 1552109"/>
                <a:gd name="connsiteY518" fmla="*/ 43063 h 81790"/>
                <a:gd name="connsiteX519" fmla="*/ 1272848 w 1552109"/>
                <a:gd name="connsiteY519" fmla="*/ 54398 h 81790"/>
                <a:gd name="connsiteX520" fmla="*/ 1285231 w 1552109"/>
                <a:gd name="connsiteY520" fmla="*/ 58684 h 81790"/>
                <a:gd name="connsiteX521" fmla="*/ 1292946 w 1552109"/>
                <a:gd name="connsiteY521" fmla="*/ 57160 h 81790"/>
                <a:gd name="connsiteX522" fmla="*/ 1298946 w 1552109"/>
                <a:gd name="connsiteY522" fmla="*/ 52779 h 81790"/>
                <a:gd name="connsiteX523" fmla="*/ 1302376 w 1552109"/>
                <a:gd name="connsiteY523" fmla="*/ 56779 h 81790"/>
                <a:gd name="connsiteX524" fmla="*/ 1294946 w 1552109"/>
                <a:gd name="connsiteY524" fmla="*/ 62209 h 81790"/>
                <a:gd name="connsiteX525" fmla="*/ 1285421 w 1552109"/>
                <a:gd name="connsiteY525" fmla="*/ 64114 h 81790"/>
                <a:gd name="connsiteX526" fmla="*/ 1273134 w 1552109"/>
                <a:gd name="connsiteY526" fmla="*/ 61161 h 81790"/>
                <a:gd name="connsiteX527" fmla="*/ 1264753 w 1552109"/>
                <a:gd name="connsiteY527" fmla="*/ 52969 h 81790"/>
                <a:gd name="connsiteX528" fmla="*/ 1261704 w 1552109"/>
                <a:gd name="connsiteY528" fmla="*/ 41158 h 81790"/>
                <a:gd name="connsiteX529" fmla="*/ 1264562 w 1552109"/>
                <a:gd name="connsiteY529" fmla="*/ 29347 h 81790"/>
                <a:gd name="connsiteX530" fmla="*/ 1272466 w 1552109"/>
                <a:gd name="connsiteY530" fmla="*/ 21156 h 81790"/>
                <a:gd name="connsiteX531" fmla="*/ 1295042 w 1552109"/>
                <a:gd name="connsiteY531" fmla="*/ 21156 h 81790"/>
                <a:gd name="connsiteX532" fmla="*/ 1302757 w 1552109"/>
                <a:gd name="connsiteY532" fmla="*/ 29252 h 81790"/>
                <a:gd name="connsiteX533" fmla="*/ 1305613 w 1552109"/>
                <a:gd name="connsiteY533" fmla="*/ 41158 h 81790"/>
                <a:gd name="connsiteX534" fmla="*/ 1283803 w 1552109"/>
                <a:gd name="connsiteY534" fmla="*/ 23442 h 81790"/>
                <a:gd name="connsiteX535" fmla="*/ 1272848 w 1552109"/>
                <a:gd name="connsiteY535" fmla="*/ 27633 h 81790"/>
                <a:gd name="connsiteX536" fmla="*/ 1267799 w 1552109"/>
                <a:gd name="connsiteY536" fmla="*/ 38491 h 81790"/>
                <a:gd name="connsiteX537" fmla="*/ 1299804 w 1552109"/>
                <a:gd name="connsiteY537" fmla="*/ 38491 h 81790"/>
                <a:gd name="connsiteX538" fmla="*/ 1294660 w 1552109"/>
                <a:gd name="connsiteY538" fmla="*/ 28300 h 81790"/>
                <a:gd name="connsiteX539" fmla="*/ 1283707 w 1552109"/>
                <a:gd name="connsiteY539" fmla="*/ 24109 h 81790"/>
                <a:gd name="connsiteX540" fmla="*/ 1323903 w 1552109"/>
                <a:gd name="connsiteY540" fmla="*/ 27442 h 81790"/>
                <a:gd name="connsiteX541" fmla="*/ 1330284 w 1552109"/>
                <a:gd name="connsiteY541" fmla="*/ 20584 h 81790"/>
                <a:gd name="connsiteX542" fmla="*/ 1340762 w 1552109"/>
                <a:gd name="connsiteY542" fmla="*/ 18203 h 81790"/>
                <a:gd name="connsiteX543" fmla="*/ 1340762 w 1552109"/>
                <a:gd name="connsiteY543" fmla="*/ 24204 h 81790"/>
                <a:gd name="connsiteX544" fmla="*/ 1339332 w 1552109"/>
                <a:gd name="connsiteY544" fmla="*/ 24204 h 81790"/>
                <a:gd name="connsiteX545" fmla="*/ 1328188 w 1552109"/>
                <a:gd name="connsiteY545" fmla="*/ 28585 h 81790"/>
                <a:gd name="connsiteX546" fmla="*/ 1324189 w 1552109"/>
                <a:gd name="connsiteY546" fmla="*/ 40777 h 81790"/>
                <a:gd name="connsiteX547" fmla="*/ 1324189 w 1552109"/>
                <a:gd name="connsiteY547" fmla="*/ 63733 h 81790"/>
                <a:gd name="connsiteX548" fmla="*/ 1318091 w 1552109"/>
                <a:gd name="connsiteY548" fmla="*/ 63733 h 81790"/>
                <a:gd name="connsiteX549" fmla="*/ 1318091 w 1552109"/>
                <a:gd name="connsiteY549" fmla="*/ 18775 h 81790"/>
                <a:gd name="connsiteX550" fmla="*/ 1323903 w 1552109"/>
                <a:gd name="connsiteY550" fmla="*/ 18775 h 81790"/>
                <a:gd name="connsiteX551" fmla="*/ 1323903 w 1552109"/>
                <a:gd name="connsiteY551" fmla="*/ 27633 h 81790"/>
                <a:gd name="connsiteX552" fmla="*/ 1367430 w 1552109"/>
                <a:gd name="connsiteY552" fmla="*/ 17917 h 81790"/>
                <a:gd name="connsiteX553" fmla="*/ 1380957 w 1552109"/>
                <a:gd name="connsiteY553" fmla="*/ 22394 h 81790"/>
                <a:gd name="connsiteX554" fmla="*/ 1385720 w 1552109"/>
                <a:gd name="connsiteY554" fmla="*/ 35443 h 81790"/>
                <a:gd name="connsiteX555" fmla="*/ 1385720 w 1552109"/>
                <a:gd name="connsiteY555" fmla="*/ 63352 h 81790"/>
                <a:gd name="connsiteX556" fmla="*/ 1379908 w 1552109"/>
                <a:gd name="connsiteY556" fmla="*/ 63352 h 81790"/>
                <a:gd name="connsiteX557" fmla="*/ 1379908 w 1552109"/>
                <a:gd name="connsiteY557" fmla="*/ 56875 h 81790"/>
                <a:gd name="connsiteX558" fmla="*/ 1373813 w 1552109"/>
                <a:gd name="connsiteY558" fmla="*/ 62304 h 81790"/>
                <a:gd name="connsiteX559" fmla="*/ 1364288 w 1552109"/>
                <a:gd name="connsiteY559" fmla="*/ 64304 h 81790"/>
                <a:gd name="connsiteX560" fmla="*/ 1352287 w 1552109"/>
                <a:gd name="connsiteY560" fmla="*/ 60685 h 81790"/>
                <a:gd name="connsiteX561" fmla="*/ 1347810 w 1552109"/>
                <a:gd name="connsiteY561" fmla="*/ 51160 h 81790"/>
                <a:gd name="connsiteX562" fmla="*/ 1351906 w 1552109"/>
                <a:gd name="connsiteY562" fmla="*/ 41635 h 81790"/>
                <a:gd name="connsiteX563" fmla="*/ 1365240 w 1552109"/>
                <a:gd name="connsiteY563" fmla="*/ 38110 h 81790"/>
                <a:gd name="connsiteX564" fmla="*/ 1379527 w 1552109"/>
                <a:gd name="connsiteY564" fmla="*/ 38110 h 81790"/>
                <a:gd name="connsiteX565" fmla="*/ 1379527 w 1552109"/>
                <a:gd name="connsiteY565" fmla="*/ 35348 h 81790"/>
                <a:gd name="connsiteX566" fmla="*/ 1376290 w 1552109"/>
                <a:gd name="connsiteY566" fmla="*/ 26490 h 81790"/>
                <a:gd name="connsiteX567" fmla="*/ 1366765 w 1552109"/>
                <a:gd name="connsiteY567" fmla="*/ 23442 h 81790"/>
                <a:gd name="connsiteX568" fmla="*/ 1358477 w 1552109"/>
                <a:gd name="connsiteY568" fmla="*/ 24871 h 81790"/>
                <a:gd name="connsiteX569" fmla="*/ 1351715 w 1552109"/>
                <a:gd name="connsiteY569" fmla="*/ 28776 h 81790"/>
                <a:gd name="connsiteX570" fmla="*/ 1348952 w 1552109"/>
                <a:gd name="connsiteY570" fmla="*/ 24204 h 81790"/>
                <a:gd name="connsiteX571" fmla="*/ 1357240 w 1552109"/>
                <a:gd name="connsiteY571" fmla="*/ 19727 h 81790"/>
                <a:gd name="connsiteX572" fmla="*/ 1367335 w 1552109"/>
                <a:gd name="connsiteY572" fmla="*/ 18108 h 81790"/>
                <a:gd name="connsiteX573" fmla="*/ 1365335 w 1552109"/>
                <a:gd name="connsiteY573" fmla="*/ 59066 h 81790"/>
                <a:gd name="connsiteX574" fmla="*/ 1374100 w 1552109"/>
                <a:gd name="connsiteY574" fmla="*/ 56684 h 81790"/>
                <a:gd name="connsiteX575" fmla="*/ 1379622 w 1552109"/>
                <a:gd name="connsiteY575" fmla="*/ 49826 h 81790"/>
                <a:gd name="connsiteX576" fmla="*/ 1379622 w 1552109"/>
                <a:gd name="connsiteY576" fmla="*/ 42492 h 81790"/>
                <a:gd name="connsiteX577" fmla="*/ 1365430 w 1552109"/>
                <a:gd name="connsiteY577" fmla="*/ 42492 h 81790"/>
                <a:gd name="connsiteX578" fmla="*/ 1353905 w 1552109"/>
                <a:gd name="connsiteY578" fmla="*/ 50493 h 81790"/>
                <a:gd name="connsiteX579" fmla="*/ 1356859 w 1552109"/>
                <a:gd name="connsiteY579" fmla="*/ 56779 h 81790"/>
                <a:gd name="connsiteX580" fmla="*/ 1365335 w 1552109"/>
                <a:gd name="connsiteY580" fmla="*/ 59066 h 81790"/>
                <a:gd name="connsiteX581" fmla="*/ 1426010 w 1552109"/>
                <a:gd name="connsiteY581" fmla="*/ 60685 h 81790"/>
                <a:gd name="connsiteX582" fmla="*/ 1421725 w 1552109"/>
                <a:gd name="connsiteY582" fmla="*/ 62971 h 81790"/>
                <a:gd name="connsiteX583" fmla="*/ 1416485 w 1552109"/>
                <a:gd name="connsiteY583" fmla="*/ 63828 h 81790"/>
                <a:gd name="connsiteX584" fmla="*/ 1403244 w 1552109"/>
                <a:gd name="connsiteY584" fmla="*/ 53407 h 81790"/>
                <a:gd name="connsiteX585" fmla="*/ 1403244 w 1552109"/>
                <a:gd name="connsiteY585" fmla="*/ 50683 h 81790"/>
                <a:gd name="connsiteX586" fmla="*/ 1403244 w 1552109"/>
                <a:gd name="connsiteY586" fmla="*/ 23442 h 81790"/>
                <a:gd name="connsiteX587" fmla="*/ 1395245 w 1552109"/>
                <a:gd name="connsiteY587" fmla="*/ 23442 h 81790"/>
                <a:gd name="connsiteX588" fmla="*/ 1395245 w 1552109"/>
                <a:gd name="connsiteY588" fmla="*/ 18775 h 81790"/>
                <a:gd name="connsiteX589" fmla="*/ 1403244 w 1552109"/>
                <a:gd name="connsiteY589" fmla="*/ 18775 h 81790"/>
                <a:gd name="connsiteX590" fmla="*/ 1403244 w 1552109"/>
                <a:gd name="connsiteY590" fmla="*/ 9250 h 81790"/>
                <a:gd name="connsiteX591" fmla="*/ 1409342 w 1552109"/>
                <a:gd name="connsiteY591" fmla="*/ 9250 h 81790"/>
                <a:gd name="connsiteX592" fmla="*/ 1409342 w 1552109"/>
                <a:gd name="connsiteY592" fmla="*/ 18775 h 81790"/>
                <a:gd name="connsiteX593" fmla="*/ 1423057 w 1552109"/>
                <a:gd name="connsiteY593" fmla="*/ 18775 h 81790"/>
                <a:gd name="connsiteX594" fmla="*/ 1423057 w 1552109"/>
                <a:gd name="connsiteY594" fmla="*/ 23918 h 81790"/>
                <a:gd name="connsiteX595" fmla="*/ 1408960 w 1552109"/>
                <a:gd name="connsiteY595" fmla="*/ 23918 h 81790"/>
                <a:gd name="connsiteX596" fmla="*/ 1408960 w 1552109"/>
                <a:gd name="connsiteY596" fmla="*/ 50874 h 81790"/>
                <a:gd name="connsiteX597" fmla="*/ 1410960 w 1552109"/>
                <a:gd name="connsiteY597" fmla="*/ 56970 h 81790"/>
                <a:gd name="connsiteX598" fmla="*/ 1416771 w 1552109"/>
                <a:gd name="connsiteY598" fmla="*/ 59066 h 81790"/>
                <a:gd name="connsiteX599" fmla="*/ 1420390 w 1552109"/>
                <a:gd name="connsiteY599" fmla="*/ 58494 h 81790"/>
                <a:gd name="connsiteX600" fmla="*/ 1423438 w 1552109"/>
                <a:gd name="connsiteY600" fmla="*/ 56779 h 81790"/>
                <a:gd name="connsiteX601" fmla="*/ 1474682 w 1552109"/>
                <a:gd name="connsiteY601" fmla="*/ 42778 h 81790"/>
                <a:gd name="connsiteX602" fmla="*/ 1436582 w 1552109"/>
                <a:gd name="connsiteY602" fmla="*/ 42778 h 81790"/>
                <a:gd name="connsiteX603" fmla="*/ 1442012 w 1552109"/>
                <a:gd name="connsiteY603" fmla="*/ 54112 h 81790"/>
                <a:gd name="connsiteX604" fmla="*/ 1454299 w 1552109"/>
                <a:gd name="connsiteY604" fmla="*/ 58399 h 81790"/>
                <a:gd name="connsiteX605" fmla="*/ 1462015 w 1552109"/>
                <a:gd name="connsiteY605" fmla="*/ 56875 h 81790"/>
                <a:gd name="connsiteX606" fmla="*/ 1468110 w 1552109"/>
                <a:gd name="connsiteY606" fmla="*/ 52493 h 81790"/>
                <a:gd name="connsiteX607" fmla="*/ 1471540 w 1552109"/>
                <a:gd name="connsiteY607" fmla="*/ 56494 h 81790"/>
                <a:gd name="connsiteX608" fmla="*/ 1464015 w 1552109"/>
                <a:gd name="connsiteY608" fmla="*/ 61923 h 81790"/>
                <a:gd name="connsiteX609" fmla="*/ 1454490 w 1552109"/>
                <a:gd name="connsiteY609" fmla="*/ 63828 h 81790"/>
                <a:gd name="connsiteX610" fmla="*/ 1442202 w 1552109"/>
                <a:gd name="connsiteY610" fmla="*/ 60875 h 81790"/>
                <a:gd name="connsiteX611" fmla="*/ 1433917 w 1552109"/>
                <a:gd name="connsiteY611" fmla="*/ 52684 h 81790"/>
                <a:gd name="connsiteX612" fmla="*/ 1430868 w 1552109"/>
                <a:gd name="connsiteY612" fmla="*/ 40873 h 81790"/>
                <a:gd name="connsiteX613" fmla="*/ 1433726 w 1552109"/>
                <a:gd name="connsiteY613" fmla="*/ 29062 h 81790"/>
                <a:gd name="connsiteX614" fmla="*/ 1441630 w 1552109"/>
                <a:gd name="connsiteY614" fmla="*/ 20870 h 81790"/>
                <a:gd name="connsiteX615" fmla="*/ 1452871 w 1552109"/>
                <a:gd name="connsiteY615" fmla="*/ 17917 h 81790"/>
                <a:gd name="connsiteX616" fmla="*/ 1464110 w 1552109"/>
                <a:gd name="connsiteY616" fmla="*/ 20870 h 81790"/>
                <a:gd name="connsiteX617" fmla="*/ 1471921 w 1552109"/>
                <a:gd name="connsiteY617" fmla="*/ 28966 h 81790"/>
                <a:gd name="connsiteX618" fmla="*/ 1474777 w 1552109"/>
                <a:gd name="connsiteY618" fmla="*/ 40873 h 81790"/>
                <a:gd name="connsiteX619" fmla="*/ 1452871 w 1552109"/>
                <a:gd name="connsiteY619" fmla="*/ 23156 h 81790"/>
                <a:gd name="connsiteX620" fmla="*/ 1442012 w 1552109"/>
                <a:gd name="connsiteY620" fmla="*/ 27347 h 81790"/>
                <a:gd name="connsiteX621" fmla="*/ 1436963 w 1552109"/>
                <a:gd name="connsiteY621" fmla="*/ 38206 h 81790"/>
                <a:gd name="connsiteX622" fmla="*/ 1468968 w 1552109"/>
                <a:gd name="connsiteY622" fmla="*/ 38206 h 81790"/>
                <a:gd name="connsiteX623" fmla="*/ 1463920 w 1552109"/>
                <a:gd name="connsiteY623" fmla="*/ 27347 h 81790"/>
                <a:gd name="connsiteX624" fmla="*/ 1452871 w 1552109"/>
                <a:gd name="connsiteY624" fmla="*/ 23156 h 81790"/>
                <a:gd name="connsiteX625" fmla="*/ 1528309 w 1552109"/>
                <a:gd name="connsiteY625" fmla="*/ -180 h 81790"/>
                <a:gd name="connsiteX626" fmla="*/ 1528309 w 1552109"/>
                <a:gd name="connsiteY626" fmla="*/ 63352 h 81790"/>
                <a:gd name="connsiteX627" fmla="*/ 1522497 w 1552109"/>
                <a:gd name="connsiteY627" fmla="*/ 63352 h 81790"/>
                <a:gd name="connsiteX628" fmla="*/ 1522497 w 1552109"/>
                <a:gd name="connsiteY628" fmla="*/ 54493 h 81790"/>
                <a:gd name="connsiteX629" fmla="*/ 1515258 w 1552109"/>
                <a:gd name="connsiteY629" fmla="*/ 61447 h 81790"/>
                <a:gd name="connsiteX630" fmla="*/ 1505068 w 1552109"/>
                <a:gd name="connsiteY630" fmla="*/ 63828 h 81790"/>
                <a:gd name="connsiteX631" fmla="*/ 1493636 w 1552109"/>
                <a:gd name="connsiteY631" fmla="*/ 60875 h 81790"/>
                <a:gd name="connsiteX632" fmla="*/ 1485542 w 1552109"/>
                <a:gd name="connsiteY632" fmla="*/ 52779 h 81790"/>
                <a:gd name="connsiteX633" fmla="*/ 1482684 w 1552109"/>
                <a:gd name="connsiteY633" fmla="*/ 40873 h 81790"/>
                <a:gd name="connsiteX634" fmla="*/ 1485542 w 1552109"/>
                <a:gd name="connsiteY634" fmla="*/ 28966 h 81790"/>
                <a:gd name="connsiteX635" fmla="*/ 1493636 w 1552109"/>
                <a:gd name="connsiteY635" fmla="*/ 20870 h 81790"/>
                <a:gd name="connsiteX636" fmla="*/ 1505068 w 1552109"/>
                <a:gd name="connsiteY636" fmla="*/ 17917 h 81790"/>
                <a:gd name="connsiteX637" fmla="*/ 1514593 w 1552109"/>
                <a:gd name="connsiteY637" fmla="*/ 20203 h 81790"/>
                <a:gd name="connsiteX638" fmla="*/ 1521832 w 1552109"/>
                <a:gd name="connsiteY638" fmla="*/ 26871 h 81790"/>
                <a:gd name="connsiteX639" fmla="*/ 1521832 w 1552109"/>
                <a:gd name="connsiteY639" fmla="*/ -180 h 81790"/>
                <a:gd name="connsiteX640" fmla="*/ 1505638 w 1552109"/>
                <a:gd name="connsiteY640" fmla="*/ 58399 h 81790"/>
                <a:gd name="connsiteX641" fmla="*/ 1514117 w 1552109"/>
                <a:gd name="connsiteY641" fmla="*/ 56208 h 81790"/>
                <a:gd name="connsiteX642" fmla="*/ 1520116 w 1552109"/>
                <a:gd name="connsiteY642" fmla="*/ 50017 h 81790"/>
                <a:gd name="connsiteX643" fmla="*/ 1522307 w 1552109"/>
                <a:gd name="connsiteY643" fmla="*/ 40492 h 81790"/>
                <a:gd name="connsiteX644" fmla="*/ 1520116 w 1552109"/>
                <a:gd name="connsiteY644" fmla="*/ 30967 h 81790"/>
                <a:gd name="connsiteX645" fmla="*/ 1514117 w 1552109"/>
                <a:gd name="connsiteY645" fmla="*/ 24775 h 81790"/>
                <a:gd name="connsiteX646" fmla="*/ 1505638 w 1552109"/>
                <a:gd name="connsiteY646" fmla="*/ 22585 h 81790"/>
                <a:gd name="connsiteX647" fmla="*/ 1496971 w 1552109"/>
                <a:gd name="connsiteY647" fmla="*/ 24775 h 81790"/>
                <a:gd name="connsiteX648" fmla="*/ 1490971 w 1552109"/>
                <a:gd name="connsiteY648" fmla="*/ 30967 h 81790"/>
                <a:gd name="connsiteX649" fmla="*/ 1488779 w 1552109"/>
                <a:gd name="connsiteY649" fmla="*/ 40492 h 81790"/>
                <a:gd name="connsiteX650" fmla="*/ 1490971 w 1552109"/>
                <a:gd name="connsiteY650" fmla="*/ 50017 h 81790"/>
                <a:gd name="connsiteX651" fmla="*/ 1496971 w 1552109"/>
                <a:gd name="connsiteY651" fmla="*/ 56208 h 81790"/>
                <a:gd name="connsiteX652" fmla="*/ 1505638 w 1552109"/>
                <a:gd name="connsiteY652" fmla="*/ 58399 h 81790"/>
                <a:gd name="connsiteX653" fmla="*/ 1545929 w 1552109"/>
                <a:gd name="connsiteY653" fmla="*/ 63828 h 81790"/>
                <a:gd name="connsiteX654" fmla="*/ 1542692 w 1552109"/>
                <a:gd name="connsiteY654" fmla="*/ 62494 h 81790"/>
                <a:gd name="connsiteX655" fmla="*/ 1541357 w 1552109"/>
                <a:gd name="connsiteY655" fmla="*/ 59066 h 81790"/>
                <a:gd name="connsiteX656" fmla="*/ 1542692 w 1552109"/>
                <a:gd name="connsiteY656" fmla="*/ 55827 h 81790"/>
                <a:gd name="connsiteX657" fmla="*/ 1545929 w 1552109"/>
                <a:gd name="connsiteY657" fmla="*/ 54493 h 81790"/>
                <a:gd name="connsiteX658" fmla="*/ 1549168 w 1552109"/>
                <a:gd name="connsiteY658" fmla="*/ 55827 h 81790"/>
                <a:gd name="connsiteX659" fmla="*/ 1550503 w 1552109"/>
                <a:gd name="connsiteY659" fmla="*/ 59066 h 81790"/>
                <a:gd name="connsiteX660" fmla="*/ 1549168 w 1552109"/>
                <a:gd name="connsiteY660" fmla="*/ 62494 h 81790"/>
                <a:gd name="connsiteX661" fmla="*/ 1545929 w 1552109"/>
                <a:gd name="connsiteY661" fmla="*/ 63828 h 8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Lst>
              <a:rect l="l" t="t" r="r" b="b"/>
              <a:pathLst>
                <a:path w="1552109" h="81790">
                  <a:moveTo>
                    <a:pt x="46885" y="18775"/>
                  </a:moveTo>
                  <a:lnTo>
                    <a:pt x="24311" y="69257"/>
                  </a:lnTo>
                  <a:cubicBezTo>
                    <a:pt x="23073" y="72772"/>
                    <a:pt x="20882" y="75887"/>
                    <a:pt x="18024" y="78306"/>
                  </a:cubicBezTo>
                  <a:cubicBezTo>
                    <a:pt x="15452" y="80078"/>
                    <a:pt x="12500" y="81011"/>
                    <a:pt x="9357" y="80973"/>
                  </a:cubicBezTo>
                  <a:cubicBezTo>
                    <a:pt x="7261" y="80973"/>
                    <a:pt x="5261" y="80621"/>
                    <a:pt x="3261" y="79925"/>
                  </a:cubicBezTo>
                  <a:cubicBezTo>
                    <a:pt x="1451" y="79297"/>
                    <a:pt x="-263" y="78211"/>
                    <a:pt x="-1597" y="76782"/>
                  </a:cubicBezTo>
                  <a:lnTo>
                    <a:pt x="1165" y="72305"/>
                  </a:lnTo>
                  <a:cubicBezTo>
                    <a:pt x="3356" y="74534"/>
                    <a:pt x="6309" y="75782"/>
                    <a:pt x="9451" y="75734"/>
                  </a:cubicBezTo>
                  <a:cubicBezTo>
                    <a:pt x="11357" y="75772"/>
                    <a:pt x="13166" y="75172"/>
                    <a:pt x="14691" y="74020"/>
                  </a:cubicBezTo>
                  <a:cubicBezTo>
                    <a:pt x="16501" y="72391"/>
                    <a:pt x="17929" y="70372"/>
                    <a:pt x="18787" y="68114"/>
                  </a:cubicBezTo>
                  <a:lnTo>
                    <a:pt x="20691" y="63828"/>
                  </a:lnTo>
                  <a:lnTo>
                    <a:pt x="594" y="18775"/>
                  </a:lnTo>
                  <a:lnTo>
                    <a:pt x="6976" y="18775"/>
                  </a:lnTo>
                  <a:lnTo>
                    <a:pt x="23930" y="56875"/>
                  </a:lnTo>
                  <a:lnTo>
                    <a:pt x="40884" y="18775"/>
                  </a:lnTo>
                  <a:close/>
                  <a:moveTo>
                    <a:pt x="93461" y="43254"/>
                  </a:moveTo>
                  <a:lnTo>
                    <a:pt x="55363" y="43254"/>
                  </a:lnTo>
                  <a:cubicBezTo>
                    <a:pt x="55458" y="47607"/>
                    <a:pt x="57459" y="51703"/>
                    <a:pt x="60696" y="54589"/>
                  </a:cubicBezTo>
                  <a:cubicBezTo>
                    <a:pt x="64126" y="57494"/>
                    <a:pt x="68602" y="59027"/>
                    <a:pt x="73079" y="58875"/>
                  </a:cubicBezTo>
                  <a:cubicBezTo>
                    <a:pt x="75746" y="58913"/>
                    <a:pt x="78318" y="58389"/>
                    <a:pt x="80795" y="57351"/>
                  </a:cubicBezTo>
                  <a:cubicBezTo>
                    <a:pt x="83176" y="56417"/>
                    <a:pt x="85271" y="54913"/>
                    <a:pt x="86890" y="52969"/>
                  </a:cubicBezTo>
                  <a:lnTo>
                    <a:pt x="90320" y="56970"/>
                  </a:lnTo>
                  <a:cubicBezTo>
                    <a:pt x="88320" y="59370"/>
                    <a:pt x="85748" y="61237"/>
                    <a:pt x="82795" y="62399"/>
                  </a:cubicBezTo>
                  <a:cubicBezTo>
                    <a:pt x="79746" y="63637"/>
                    <a:pt x="76509" y="64285"/>
                    <a:pt x="73270" y="64304"/>
                  </a:cubicBezTo>
                  <a:cubicBezTo>
                    <a:pt x="68984" y="64399"/>
                    <a:pt x="64791" y="63390"/>
                    <a:pt x="60982" y="61351"/>
                  </a:cubicBezTo>
                  <a:cubicBezTo>
                    <a:pt x="57459" y="59465"/>
                    <a:pt x="54601" y="56627"/>
                    <a:pt x="52600" y="53160"/>
                  </a:cubicBezTo>
                  <a:cubicBezTo>
                    <a:pt x="50600" y="49550"/>
                    <a:pt x="49552" y="45473"/>
                    <a:pt x="49648" y="41349"/>
                  </a:cubicBezTo>
                  <a:cubicBezTo>
                    <a:pt x="49552" y="37234"/>
                    <a:pt x="50600" y="33167"/>
                    <a:pt x="52505" y="29538"/>
                  </a:cubicBezTo>
                  <a:cubicBezTo>
                    <a:pt x="54315" y="26118"/>
                    <a:pt x="57078" y="23280"/>
                    <a:pt x="60410" y="21346"/>
                  </a:cubicBezTo>
                  <a:cubicBezTo>
                    <a:pt x="67363" y="17413"/>
                    <a:pt x="75937" y="17413"/>
                    <a:pt x="82890" y="21346"/>
                  </a:cubicBezTo>
                  <a:cubicBezTo>
                    <a:pt x="86222" y="23270"/>
                    <a:pt x="88890" y="26071"/>
                    <a:pt x="90701" y="29443"/>
                  </a:cubicBezTo>
                  <a:cubicBezTo>
                    <a:pt x="92701" y="33100"/>
                    <a:pt x="93652" y="37206"/>
                    <a:pt x="93557" y="41349"/>
                  </a:cubicBezTo>
                  <a:close/>
                  <a:moveTo>
                    <a:pt x="71651" y="23633"/>
                  </a:moveTo>
                  <a:cubicBezTo>
                    <a:pt x="67554" y="23537"/>
                    <a:pt x="63649" y="25042"/>
                    <a:pt x="60696" y="27824"/>
                  </a:cubicBezTo>
                  <a:cubicBezTo>
                    <a:pt x="57743" y="30671"/>
                    <a:pt x="55933" y="34558"/>
                    <a:pt x="55744" y="38682"/>
                  </a:cubicBezTo>
                  <a:lnTo>
                    <a:pt x="87652" y="38682"/>
                  </a:lnTo>
                  <a:cubicBezTo>
                    <a:pt x="87462" y="34558"/>
                    <a:pt x="85653" y="30671"/>
                    <a:pt x="82699" y="27824"/>
                  </a:cubicBezTo>
                  <a:cubicBezTo>
                    <a:pt x="79746" y="25033"/>
                    <a:pt x="75746" y="23528"/>
                    <a:pt x="71651" y="23633"/>
                  </a:cubicBezTo>
                  <a:close/>
                  <a:moveTo>
                    <a:pt x="120418" y="18394"/>
                  </a:moveTo>
                  <a:cubicBezTo>
                    <a:pt x="125371" y="18079"/>
                    <a:pt x="130229" y="19689"/>
                    <a:pt x="133943" y="22870"/>
                  </a:cubicBezTo>
                  <a:cubicBezTo>
                    <a:pt x="137277" y="26338"/>
                    <a:pt x="139086" y="31090"/>
                    <a:pt x="138705" y="35920"/>
                  </a:cubicBezTo>
                  <a:lnTo>
                    <a:pt x="138705" y="63828"/>
                  </a:lnTo>
                  <a:lnTo>
                    <a:pt x="132610" y="63828"/>
                  </a:lnTo>
                  <a:lnTo>
                    <a:pt x="132610" y="56875"/>
                  </a:lnTo>
                  <a:cubicBezTo>
                    <a:pt x="131087" y="59218"/>
                    <a:pt x="128992" y="61104"/>
                    <a:pt x="126515" y="62304"/>
                  </a:cubicBezTo>
                  <a:cubicBezTo>
                    <a:pt x="123562" y="63713"/>
                    <a:pt x="120323" y="64399"/>
                    <a:pt x="116990" y="64304"/>
                  </a:cubicBezTo>
                  <a:cubicBezTo>
                    <a:pt x="112702" y="64485"/>
                    <a:pt x="108512" y="63209"/>
                    <a:pt x="104989" y="60685"/>
                  </a:cubicBezTo>
                  <a:cubicBezTo>
                    <a:pt x="102035" y="58408"/>
                    <a:pt x="100417" y="54865"/>
                    <a:pt x="100510" y="51160"/>
                  </a:cubicBezTo>
                  <a:cubicBezTo>
                    <a:pt x="100321" y="47493"/>
                    <a:pt x="101845" y="43940"/>
                    <a:pt x="104703" y="41635"/>
                  </a:cubicBezTo>
                  <a:cubicBezTo>
                    <a:pt x="108607" y="38939"/>
                    <a:pt x="113274" y="37691"/>
                    <a:pt x="117941" y="38110"/>
                  </a:cubicBezTo>
                  <a:lnTo>
                    <a:pt x="132229" y="38110"/>
                  </a:lnTo>
                  <a:lnTo>
                    <a:pt x="132229" y="35348"/>
                  </a:lnTo>
                  <a:cubicBezTo>
                    <a:pt x="132419" y="32072"/>
                    <a:pt x="131278" y="28852"/>
                    <a:pt x="128992" y="26490"/>
                  </a:cubicBezTo>
                  <a:cubicBezTo>
                    <a:pt x="126324" y="24299"/>
                    <a:pt x="122894" y="23213"/>
                    <a:pt x="119467" y="23442"/>
                  </a:cubicBezTo>
                  <a:cubicBezTo>
                    <a:pt x="116609" y="23433"/>
                    <a:pt x="113846" y="23918"/>
                    <a:pt x="111179" y="24871"/>
                  </a:cubicBezTo>
                  <a:cubicBezTo>
                    <a:pt x="108702" y="25766"/>
                    <a:pt x="106416" y="27090"/>
                    <a:pt x="104417" y="28776"/>
                  </a:cubicBezTo>
                  <a:lnTo>
                    <a:pt x="101749" y="24204"/>
                  </a:lnTo>
                  <a:cubicBezTo>
                    <a:pt x="104130" y="22194"/>
                    <a:pt x="106988" y="20670"/>
                    <a:pt x="109942" y="19727"/>
                  </a:cubicBezTo>
                  <a:cubicBezTo>
                    <a:pt x="113179" y="18660"/>
                    <a:pt x="116609" y="18108"/>
                    <a:pt x="120036" y="18108"/>
                  </a:cubicBezTo>
                  <a:close/>
                  <a:moveTo>
                    <a:pt x="118323" y="59542"/>
                  </a:moveTo>
                  <a:cubicBezTo>
                    <a:pt x="121371" y="59608"/>
                    <a:pt x="124418" y="58780"/>
                    <a:pt x="127085" y="57160"/>
                  </a:cubicBezTo>
                  <a:cubicBezTo>
                    <a:pt x="129561" y="55494"/>
                    <a:pt x="131561" y="53103"/>
                    <a:pt x="132610" y="50302"/>
                  </a:cubicBezTo>
                  <a:lnTo>
                    <a:pt x="132610" y="42968"/>
                  </a:lnTo>
                  <a:lnTo>
                    <a:pt x="118418" y="42968"/>
                  </a:lnTo>
                  <a:cubicBezTo>
                    <a:pt x="110702" y="42968"/>
                    <a:pt x="106893" y="45635"/>
                    <a:pt x="106893" y="50969"/>
                  </a:cubicBezTo>
                  <a:cubicBezTo>
                    <a:pt x="106798" y="53427"/>
                    <a:pt x="107844" y="55779"/>
                    <a:pt x="109846" y="57256"/>
                  </a:cubicBezTo>
                  <a:cubicBezTo>
                    <a:pt x="112323" y="58922"/>
                    <a:pt x="115369" y="59723"/>
                    <a:pt x="118323" y="59542"/>
                  </a:cubicBezTo>
                  <a:close/>
                  <a:moveTo>
                    <a:pt x="161090" y="27633"/>
                  </a:moveTo>
                  <a:cubicBezTo>
                    <a:pt x="162422" y="24699"/>
                    <a:pt x="164615" y="22280"/>
                    <a:pt x="167471" y="20775"/>
                  </a:cubicBezTo>
                  <a:cubicBezTo>
                    <a:pt x="170710" y="19108"/>
                    <a:pt x="174329" y="18289"/>
                    <a:pt x="177949" y="18394"/>
                  </a:cubicBezTo>
                  <a:lnTo>
                    <a:pt x="177949" y="24394"/>
                  </a:lnTo>
                  <a:lnTo>
                    <a:pt x="176521" y="24394"/>
                  </a:lnTo>
                  <a:cubicBezTo>
                    <a:pt x="172329" y="24137"/>
                    <a:pt x="168234" y="25747"/>
                    <a:pt x="165376" y="28776"/>
                  </a:cubicBezTo>
                  <a:cubicBezTo>
                    <a:pt x="162518" y="32167"/>
                    <a:pt x="160994" y="36529"/>
                    <a:pt x="161280" y="40968"/>
                  </a:cubicBezTo>
                  <a:lnTo>
                    <a:pt x="161280" y="63923"/>
                  </a:lnTo>
                  <a:lnTo>
                    <a:pt x="155279" y="63923"/>
                  </a:lnTo>
                  <a:lnTo>
                    <a:pt x="155279" y="18775"/>
                  </a:lnTo>
                  <a:lnTo>
                    <a:pt x="161090" y="18775"/>
                  </a:lnTo>
                  <a:lnTo>
                    <a:pt x="161090" y="27633"/>
                  </a:lnTo>
                  <a:close/>
                  <a:moveTo>
                    <a:pt x="235862" y="61161"/>
                  </a:moveTo>
                  <a:cubicBezTo>
                    <a:pt x="234623" y="62218"/>
                    <a:pt x="233195" y="62999"/>
                    <a:pt x="231574" y="63447"/>
                  </a:cubicBezTo>
                  <a:cubicBezTo>
                    <a:pt x="229860" y="64018"/>
                    <a:pt x="228146" y="64304"/>
                    <a:pt x="226337" y="64304"/>
                  </a:cubicBezTo>
                  <a:cubicBezTo>
                    <a:pt x="219763" y="65085"/>
                    <a:pt x="213859" y="60418"/>
                    <a:pt x="213096" y="53884"/>
                  </a:cubicBezTo>
                  <a:cubicBezTo>
                    <a:pt x="213001" y="52979"/>
                    <a:pt x="213001" y="52064"/>
                    <a:pt x="213096" y="51160"/>
                  </a:cubicBezTo>
                  <a:lnTo>
                    <a:pt x="213096" y="23918"/>
                  </a:lnTo>
                  <a:lnTo>
                    <a:pt x="205001" y="23918"/>
                  </a:lnTo>
                  <a:lnTo>
                    <a:pt x="205001" y="18775"/>
                  </a:lnTo>
                  <a:lnTo>
                    <a:pt x="213096" y="18775"/>
                  </a:lnTo>
                  <a:lnTo>
                    <a:pt x="213096" y="9250"/>
                  </a:lnTo>
                  <a:lnTo>
                    <a:pt x="219193" y="9250"/>
                  </a:lnTo>
                  <a:lnTo>
                    <a:pt x="219193" y="18775"/>
                  </a:lnTo>
                  <a:lnTo>
                    <a:pt x="232909" y="18775"/>
                  </a:lnTo>
                  <a:lnTo>
                    <a:pt x="232909" y="23918"/>
                  </a:lnTo>
                  <a:lnTo>
                    <a:pt x="218335" y="23918"/>
                  </a:lnTo>
                  <a:lnTo>
                    <a:pt x="218335" y="50874"/>
                  </a:lnTo>
                  <a:cubicBezTo>
                    <a:pt x="218144" y="53084"/>
                    <a:pt x="218907" y="55274"/>
                    <a:pt x="220335" y="56970"/>
                  </a:cubicBezTo>
                  <a:cubicBezTo>
                    <a:pt x="221860" y="58465"/>
                    <a:pt x="223956" y="59227"/>
                    <a:pt x="226146" y="59066"/>
                  </a:cubicBezTo>
                  <a:cubicBezTo>
                    <a:pt x="227383" y="59066"/>
                    <a:pt x="228623" y="58875"/>
                    <a:pt x="229765" y="58494"/>
                  </a:cubicBezTo>
                  <a:cubicBezTo>
                    <a:pt x="230909" y="58132"/>
                    <a:pt x="231955" y="57551"/>
                    <a:pt x="232813" y="56779"/>
                  </a:cubicBezTo>
                  <a:close/>
                  <a:moveTo>
                    <a:pt x="269865" y="18394"/>
                  </a:moveTo>
                  <a:cubicBezTo>
                    <a:pt x="274818" y="18213"/>
                    <a:pt x="279676" y="19994"/>
                    <a:pt x="283392" y="23347"/>
                  </a:cubicBezTo>
                  <a:cubicBezTo>
                    <a:pt x="287010" y="27242"/>
                    <a:pt x="288724" y="32453"/>
                    <a:pt x="288345" y="37729"/>
                  </a:cubicBezTo>
                  <a:lnTo>
                    <a:pt x="288345" y="63828"/>
                  </a:lnTo>
                  <a:lnTo>
                    <a:pt x="282248" y="63828"/>
                  </a:lnTo>
                  <a:lnTo>
                    <a:pt x="282248" y="38301"/>
                  </a:lnTo>
                  <a:cubicBezTo>
                    <a:pt x="282534" y="34415"/>
                    <a:pt x="281296" y="30586"/>
                    <a:pt x="278724" y="27633"/>
                  </a:cubicBezTo>
                  <a:cubicBezTo>
                    <a:pt x="276057" y="25014"/>
                    <a:pt x="272436" y="23661"/>
                    <a:pt x="268723" y="23918"/>
                  </a:cubicBezTo>
                  <a:cubicBezTo>
                    <a:pt x="264437" y="23699"/>
                    <a:pt x="260244" y="25252"/>
                    <a:pt x="257198" y="28204"/>
                  </a:cubicBezTo>
                  <a:cubicBezTo>
                    <a:pt x="254245" y="31481"/>
                    <a:pt x="252721" y="35805"/>
                    <a:pt x="253005" y="40206"/>
                  </a:cubicBezTo>
                  <a:lnTo>
                    <a:pt x="253005" y="63828"/>
                  </a:lnTo>
                  <a:lnTo>
                    <a:pt x="246910" y="63828"/>
                  </a:lnTo>
                  <a:lnTo>
                    <a:pt x="246910" y="296"/>
                  </a:lnTo>
                  <a:lnTo>
                    <a:pt x="253005" y="296"/>
                  </a:lnTo>
                  <a:lnTo>
                    <a:pt x="253005" y="26680"/>
                  </a:lnTo>
                  <a:cubicBezTo>
                    <a:pt x="254626" y="24013"/>
                    <a:pt x="257007" y="21889"/>
                    <a:pt x="259865" y="20584"/>
                  </a:cubicBezTo>
                  <a:cubicBezTo>
                    <a:pt x="263007" y="19080"/>
                    <a:pt x="266437" y="18327"/>
                    <a:pt x="269865" y="18394"/>
                  </a:cubicBezTo>
                  <a:close/>
                  <a:moveTo>
                    <a:pt x="320729" y="18394"/>
                  </a:moveTo>
                  <a:cubicBezTo>
                    <a:pt x="325682" y="18079"/>
                    <a:pt x="330540" y="19689"/>
                    <a:pt x="334254" y="22870"/>
                  </a:cubicBezTo>
                  <a:cubicBezTo>
                    <a:pt x="337588" y="26356"/>
                    <a:pt x="339302" y="31100"/>
                    <a:pt x="338921" y="35920"/>
                  </a:cubicBezTo>
                  <a:lnTo>
                    <a:pt x="338921" y="63828"/>
                  </a:lnTo>
                  <a:lnTo>
                    <a:pt x="332635" y="63828"/>
                  </a:lnTo>
                  <a:lnTo>
                    <a:pt x="332635" y="56875"/>
                  </a:lnTo>
                  <a:cubicBezTo>
                    <a:pt x="331207" y="59218"/>
                    <a:pt x="329110" y="61104"/>
                    <a:pt x="326636" y="62304"/>
                  </a:cubicBezTo>
                  <a:cubicBezTo>
                    <a:pt x="323682" y="63713"/>
                    <a:pt x="320443" y="64390"/>
                    <a:pt x="317111" y="64304"/>
                  </a:cubicBezTo>
                  <a:cubicBezTo>
                    <a:pt x="312822" y="64485"/>
                    <a:pt x="308632" y="63209"/>
                    <a:pt x="305109" y="60685"/>
                  </a:cubicBezTo>
                  <a:cubicBezTo>
                    <a:pt x="299870" y="56399"/>
                    <a:pt x="299012" y="48655"/>
                    <a:pt x="303393" y="43397"/>
                  </a:cubicBezTo>
                  <a:cubicBezTo>
                    <a:pt x="303869" y="42749"/>
                    <a:pt x="304442" y="42158"/>
                    <a:pt x="305109" y="41635"/>
                  </a:cubicBezTo>
                  <a:cubicBezTo>
                    <a:pt x="309013" y="38939"/>
                    <a:pt x="313680" y="37691"/>
                    <a:pt x="318348" y="38110"/>
                  </a:cubicBezTo>
                  <a:lnTo>
                    <a:pt x="332635" y="38110"/>
                  </a:lnTo>
                  <a:lnTo>
                    <a:pt x="332635" y="35348"/>
                  </a:lnTo>
                  <a:cubicBezTo>
                    <a:pt x="332826" y="32072"/>
                    <a:pt x="331682" y="28852"/>
                    <a:pt x="329396" y="26490"/>
                  </a:cubicBezTo>
                  <a:cubicBezTo>
                    <a:pt x="326729" y="24299"/>
                    <a:pt x="323301" y="23213"/>
                    <a:pt x="319871" y="23442"/>
                  </a:cubicBezTo>
                  <a:cubicBezTo>
                    <a:pt x="317111" y="23433"/>
                    <a:pt x="314348" y="23909"/>
                    <a:pt x="311681" y="24871"/>
                  </a:cubicBezTo>
                  <a:cubicBezTo>
                    <a:pt x="309204" y="25747"/>
                    <a:pt x="306918" y="27071"/>
                    <a:pt x="304918" y="28776"/>
                  </a:cubicBezTo>
                  <a:lnTo>
                    <a:pt x="302156" y="24204"/>
                  </a:lnTo>
                  <a:cubicBezTo>
                    <a:pt x="304537" y="22213"/>
                    <a:pt x="307395" y="20699"/>
                    <a:pt x="310346" y="19727"/>
                  </a:cubicBezTo>
                  <a:cubicBezTo>
                    <a:pt x="313680" y="18651"/>
                    <a:pt x="317111" y="18108"/>
                    <a:pt x="320538" y="18108"/>
                  </a:cubicBezTo>
                  <a:close/>
                  <a:moveTo>
                    <a:pt x="318538" y="59542"/>
                  </a:moveTo>
                  <a:cubicBezTo>
                    <a:pt x="321682" y="59599"/>
                    <a:pt x="324729" y="58770"/>
                    <a:pt x="327396" y="57160"/>
                  </a:cubicBezTo>
                  <a:cubicBezTo>
                    <a:pt x="329873" y="55513"/>
                    <a:pt x="331777" y="53112"/>
                    <a:pt x="332826" y="50302"/>
                  </a:cubicBezTo>
                  <a:lnTo>
                    <a:pt x="332826" y="42968"/>
                  </a:lnTo>
                  <a:lnTo>
                    <a:pt x="318729" y="42968"/>
                  </a:lnTo>
                  <a:cubicBezTo>
                    <a:pt x="311013" y="42968"/>
                    <a:pt x="307109" y="45635"/>
                    <a:pt x="307109" y="50969"/>
                  </a:cubicBezTo>
                  <a:cubicBezTo>
                    <a:pt x="307013" y="53436"/>
                    <a:pt x="308155" y="55789"/>
                    <a:pt x="310155" y="57256"/>
                  </a:cubicBezTo>
                  <a:cubicBezTo>
                    <a:pt x="312632" y="58922"/>
                    <a:pt x="315585" y="59723"/>
                    <a:pt x="318538" y="59542"/>
                  </a:cubicBezTo>
                  <a:close/>
                  <a:moveTo>
                    <a:pt x="379211" y="61161"/>
                  </a:moveTo>
                  <a:cubicBezTo>
                    <a:pt x="377974" y="62199"/>
                    <a:pt x="376546" y="62980"/>
                    <a:pt x="375021" y="63447"/>
                  </a:cubicBezTo>
                  <a:cubicBezTo>
                    <a:pt x="373307" y="64028"/>
                    <a:pt x="371498" y="64314"/>
                    <a:pt x="369686" y="64304"/>
                  </a:cubicBezTo>
                  <a:cubicBezTo>
                    <a:pt x="363115" y="65028"/>
                    <a:pt x="357306" y="60313"/>
                    <a:pt x="356543" y="53779"/>
                  </a:cubicBezTo>
                  <a:cubicBezTo>
                    <a:pt x="356448" y="52912"/>
                    <a:pt x="356448" y="52026"/>
                    <a:pt x="356543" y="51160"/>
                  </a:cubicBezTo>
                  <a:lnTo>
                    <a:pt x="356543" y="23918"/>
                  </a:lnTo>
                  <a:lnTo>
                    <a:pt x="348446" y="23918"/>
                  </a:lnTo>
                  <a:lnTo>
                    <a:pt x="348446" y="18775"/>
                  </a:lnTo>
                  <a:lnTo>
                    <a:pt x="356543" y="18775"/>
                  </a:lnTo>
                  <a:lnTo>
                    <a:pt x="356543" y="9250"/>
                  </a:lnTo>
                  <a:lnTo>
                    <a:pt x="362638" y="9250"/>
                  </a:lnTo>
                  <a:lnTo>
                    <a:pt x="362638" y="18775"/>
                  </a:lnTo>
                  <a:lnTo>
                    <a:pt x="376356" y="18775"/>
                  </a:lnTo>
                  <a:lnTo>
                    <a:pt x="376356" y="23918"/>
                  </a:lnTo>
                  <a:lnTo>
                    <a:pt x="362638" y="23918"/>
                  </a:lnTo>
                  <a:lnTo>
                    <a:pt x="362638" y="50874"/>
                  </a:lnTo>
                  <a:cubicBezTo>
                    <a:pt x="362447" y="53084"/>
                    <a:pt x="363210" y="55274"/>
                    <a:pt x="364640" y="56970"/>
                  </a:cubicBezTo>
                  <a:cubicBezTo>
                    <a:pt x="366163" y="58465"/>
                    <a:pt x="368259" y="59227"/>
                    <a:pt x="370449" y="59066"/>
                  </a:cubicBezTo>
                  <a:cubicBezTo>
                    <a:pt x="371689" y="59066"/>
                    <a:pt x="372926" y="58866"/>
                    <a:pt x="374070" y="58494"/>
                  </a:cubicBezTo>
                  <a:cubicBezTo>
                    <a:pt x="375212" y="58132"/>
                    <a:pt x="376260" y="57551"/>
                    <a:pt x="377116" y="56779"/>
                  </a:cubicBezTo>
                  <a:close/>
                  <a:moveTo>
                    <a:pt x="436361" y="61161"/>
                  </a:moveTo>
                  <a:cubicBezTo>
                    <a:pt x="435124" y="62218"/>
                    <a:pt x="433696" y="62999"/>
                    <a:pt x="432171" y="63447"/>
                  </a:cubicBezTo>
                  <a:cubicBezTo>
                    <a:pt x="430457" y="64018"/>
                    <a:pt x="428743" y="64304"/>
                    <a:pt x="426932" y="64304"/>
                  </a:cubicBezTo>
                  <a:cubicBezTo>
                    <a:pt x="420360" y="65085"/>
                    <a:pt x="414456" y="60418"/>
                    <a:pt x="413693" y="53884"/>
                  </a:cubicBezTo>
                  <a:cubicBezTo>
                    <a:pt x="413598" y="52979"/>
                    <a:pt x="413598" y="52064"/>
                    <a:pt x="413693" y="51160"/>
                  </a:cubicBezTo>
                  <a:lnTo>
                    <a:pt x="413693" y="23918"/>
                  </a:lnTo>
                  <a:lnTo>
                    <a:pt x="405596" y="23918"/>
                  </a:lnTo>
                  <a:lnTo>
                    <a:pt x="405596" y="18775"/>
                  </a:lnTo>
                  <a:lnTo>
                    <a:pt x="413693" y="18775"/>
                  </a:lnTo>
                  <a:lnTo>
                    <a:pt x="413693" y="9250"/>
                  </a:lnTo>
                  <a:lnTo>
                    <a:pt x="419788" y="9250"/>
                  </a:lnTo>
                  <a:lnTo>
                    <a:pt x="419788" y="18775"/>
                  </a:lnTo>
                  <a:lnTo>
                    <a:pt x="433506" y="18775"/>
                  </a:lnTo>
                  <a:lnTo>
                    <a:pt x="433506" y="23918"/>
                  </a:lnTo>
                  <a:lnTo>
                    <a:pt x="419788" y="23918"/>
                  </a:lnTo>
                  <a:lnTo>
                    <a:pt x="419788" y="50874"/>
                  </a:lnTo>
                  <a:cubicBezTo>
                    <a:pt x="419597" y="53084"/>
                    <a:pt x="420360" y="55274"/>
                    <a:pt x="421790" y="56970"/>
                  </a:cubicBezTo>
                  <a:cubicBezTo>
                    <a:pt x="423313" y="58465"/>
                    <a:pt x="425409" y="59227"/>
                    <a:pt x="427599" y="59066"/>
                  </a:cubicBezTo>
                  <a:cubicBezTo>
                    <a:pt x="428839" y="59066"/>
                    <a:pt x="430076" y="58875"/>
                    <a:pt x="431220" y="58494"/>
                  </a:cubicBezTo>
                  <a:cubicBezTo>
                    <a:pt x="432362" y="58132"/>
                    <a:pt x="433410" y="57551"/>
                    <a:pt x="434266" y="56779"/>
                  </a:cubicBezTo>
                  <a:close/>
                  <a:moveTo>
                    <a:pt x="470462" y="18394"/>
                  </a:moveTo>
                  <a:cubicBezTo>
                    <a:pt x="475415" y="18175"/>
                    <a:pt x="480273" y="19956"/>
                    <a:pt x="483891" y="23347"/>
                  </a:cubicBezTo>
                  <a:cubicBezTo>
                    <a:pt x="487512" y="27233"/>
                    <a:pt x="489321" y="32443"/>
                    <a:pt x="488940" y="37729"/>
                  </a:cubicBezTo>
                  <a:lnTo>
                    <a:pt x="488940" y="63828"/>
                  </a:lnTo>
                  <a:lnTo>
                    <a:pt x="482845" y="63828"/>
                  </a:lnTo>
                  <a:lnTo>
                    <a:pt x="482845" y="38301"/>
                  </a:lnTo>
                  <a:cubicBezTo>
                    <a:pt x="483131" y="34415"/>
                    <a:pt x="481891" y="30586"/>
                    <a:pt x="479319" y="27633"/>
                  </a:cubicBezTo>
                  <a:cubicBezTo>
                    <a:pt x="476654" y="25014"/>
                    <a:pt x="473034" y="23661"/>
                    <a:pt x="469320" y="23918"/>
                  </a:cubicBezTo>
                  <a:cubicBezTo>
                    <a:pt x="465032" y="23699"/>
                    <a:pt x="460841" y="25252"/>
                    <a:pt x="457793" y="28204"/>
                  </a:cubicBezTo>
                  <a:cubicBezTo>
                    <a:pt x="454842" y="31472"/>
                    <a:pt x="453316" y="35796"/>
                    <a:pt x="453507" y="40206"/>
                  </a:cubicBezTo>
                  <a:lnTo>
                    <a:pt x="453507" y="63828"/>
                  </a:lnTo>
                  <a:lnTo>
                    <a:pt x="446935" y="63828"/>
                  </a:lnTo>
                  <a:lnTo>
                    <a:pt x="446935" y="296"/>
                  </a:lnTo>
                  <a:lnTo>
                    <a:pt x="452935" y="296"/>
                  </a:lnTo>
                  <a:lnTo>
                    <a:pt x="452935" y="26680"/>
                  </a:lnTo>
                  <a:cubicBezTo>
                    <a:pt x="454651" y="24061"/>
                    <a:pt x="457032" y="21947"/>
                    <a:pt x="459795" y="20584"/>
                  </a:cubicBezTo>
                  <a:cubicBezTo>
                    <a:pt x="462936" y="19089"/>
                    <a:pt x="466367" y="18337"/>
                    <a:pt x="469890" y="18394"/>
                  </a:cubicBezTo>
                  <a:close/>
                  <a:moveTo>
                    <a:pt x="544948" y="43254"/>
                  </a:moveTo>
                  <a:lnTo>
                    <a:pt x="506848" y="43254"/>
                  </a:lnTo>
                  <a:cubicBezTo>
                    <a:pt x="506943" y="47607"/>
                    <a:pt x="508943" y="51703"/>
                    <a:pt x="512182" y="54589"/>
                  </a:cubicBezTo>
                  <a:cubicBezTo>
                    <a:pt x="515610" y="57494"/>
                    <a:pt x="520086" y="59027"/>
                    <a:pt x="524563" y="58875"/>
                  </a:cubicBezTo>
                  <a:cubicBezTo>
                    <a:pt x="527230" y="58913"/>
                    <a:pt x="529802" y="58389"/>
                    <a:pt x="532279" y="57351"/>
                  </a:cubicBezTo>
                  <a:cubicBezTo>
                    <a:pt x="534660" y="56417"/>
                    <a:pt x="536755" y="54913"/>
                    <a:pt x="538376" y="52969"/>
                  </a:cubicBezTo>
                  <a:lnTo>
                    <a:pt x="541804" y="56970"/>
                  </a:lnTo>
                  <a:cubicBezTo>
                    <a:pt x="539804" y="59370"/>
                    <a:pt x="537232" y="61237"/>
                    <a:pt x="534279" y="62399"/>
                  </a:cubicBezTo>
                  <a:cubicBezTo>
                    <a:pt x="531232" y="63637"/>
                    <a:pt x="527993" y="64285"/>
                    <a:pt x="524754" y="64304"/>
                  </a:cubicBezTo>
                  <a:cubicBezTo>
                    <a:pt x="520468" y="64390"/>
                    <a:pt x="516277" y="63371"/>
                    <a:pt x="512466" y="61351"/>
                  </a:cubicBezTo>
                  <a:cubicBezTo>
                    <a:pt x="508943" y="59446"/>
                    <a:pt x="506085" y="56608"/>
                    <a:pt x="504085" y="53160"/>
                  </a:cubicBezTo>
                  <a:cubicBezTo>
                    <a:pt x="502085" y="49550"/>
                    <a:pt x="501036" y="45473"/>
                    <a:pt x="501132" y="41349"/>
                  </a:cubicBezTo>
                  <a:cubicBezTo>
                    <a:pt x="501036" y="37234"/>
                    <a:pt x="502085" y="33167"/>
                    <a:pt x="503990" y="29538"/>
                  </a:cubicBezTo>
                  <a:cubicBezTo>
                    <a:pt x="505799" y="26118"/>
                    <a:pt x="508562" y="23280"/>
                    <a:pt x="511896" y="21346"/>
                  </a:cubicBezTo>
                  <a:cubicBezTo>
                    <a:pt x="518849" y="17413"/>
                    <a:pt x="527421" y="17413"/>
                    <a:pt x="534374" y="21346"/>
                  </a:cubicBezTo>
                  <a:cubicBezTo>
                    <a:pt x="537709" y="23270"/>
                    <a:pt x="540376" y="26071"/>
                    <a:pt x="542185" y="29443"/>
                  </a:cubicBezTo>
                  <a:cubicBezTo>
                    <a:pt x="544185" y="33100"/>
                    <a:pt x="545138" y="37206"/>
                    <a:pt x="545043" y="41349"/>
                  </a:cubicBezTo>
                  <a:close/>
                  <a:moveTo>
                    <a:pt x="523135" y="23633"/>
                  </a:moveTo>
                  <a:cubicBezTo>
                    <a:pt x="519040" y="23547"/>
                    <a:pt x="515133" y="25052"/>
                    <a:pt x="512182" y="27824"/>
                  </a:cubicBezTo>
                  <a:cubicBezTo>
                    <a:pt x="509229" y="30671"/>
                    <a:pt x="507420" y="34558"/>
                    <a:pt x="507229" y="38682"/>
                  </a:cubicBezTo>
                  <a:lnTo>
                    <a:pt x="539137" y="38682"/>
                  </a:lnTo>
                  <a:cubicBezTo>
                    <a:pt x="538946" y="34558"/>
                    <a:pt x="537137" y="30671"/>
                    <a:pt x="534183" y="27824"/>
                  </a:cubicBezTo>
                  <a:cubicBezTo>
                    <a:pt x="531232" y="25033"/>
                    <a:pt x="527230" y="23528"/>
                    <a:pt x="523135" y="23633"/>
                  </a:cubicBezTo>
                  <a:close/>
                  <a:moveTo>
                    <a:pt x="603144" y="18394"/>
                  </a:moveTo>
                  <a:cubicBezTo>
                    <a:pt x="607146" y="18327"/>
                    <a:pt x="611146" y="19346"/>
                    <a:pt x="614576" y="21346"/>
                  </a:cubicBezTo>
                  <a:cubicBezTo>
                    <a:pt x="618004" y="23204"/>
                    <a:pt x="620766" y="26014"/>
                    <a:pt x="622671" y="29443"/>
                  </a:cubicBezTo>
                  <a:cubicBezTo>
                    <a:pt x="624671" y="33091"/>
                    <a:pt x="625720" y="37196"/>
                    <a:pt x="625624" y="41349"/>
                  </a:cubicBezTo>
                  <a:cubicBezTo>
                    <a:pt x="625624" y="45530"/>
                    <a:pt x="624671" y="49664"/>
                    <a:pt x="622671" y="53350"/>
                  </a:cubicBezTo>
                  <a:cubicBezTo>
                    <a:pt x="620862" y="56751"/>
                    <a:pt x="618004" y="59561"/>
                    <a:pt x="614671" y="61447"/>
                  </a:cubicBezTo>
                  <a:cubicBezTo>
                    <a:pt x="611146" y="63380"/>
                    <a:pt x="607146" y="64361"/>
                    <a:pt x="603144" y="64304"/>
                  </a:cubicBezTo>
                  <a:cubicBezTo>
                    <a:pt x="599812" y="64304"/>
                    <a:pt x="596573" y="63523"/>
                    <a:pt x="593619" y="62018"/>
                  </a:cubicBezTo>
                  <a:cubicBezTo>
                    <a:pt x="590668" y="60466"/>
                    <a:pt x="588192" y="58170"/>
                    <a:pt x="586380" y="55351"/>
                  </a:cubicBezTo>
                  <a:lnTo>
                    <a:pt x="586380" y="80497"/>
                  </a:lnTo>
                  <a:lnTo>
                    <a:pt x="580285" y="80497"/>
                  </a:lnTo>
                  <a:lnTo>
                    <a:pt x="580285" y="18775"/>
                  </a:lnTo>
                  <a:lnTo>
                    <a:pt x="586096" y="18775"/>
                  </a:lnTo>
                  <a:lnTo>
                    <a:pt x="586096" y="28300"/>
                  </a:lnTo>
                  <a:cubicBezTo>
                    <a:pt x="587810" y="25375"/>
                    <a:pt x="590287" y="22994"/>
                    <a:pt x="593336" y="21442"/>
                  </a:cubicBezTo>
                  <a:cubicBezTo>
                    <a:pt x="596477" y="19775"/>
                    <a:pt x="600003" y="18927"/>
                    <a:pt x="603526" y="18965"/>
                  </a:cubicBezTo>
                  <a:close/>
                  <a:moveTo>
                    <a:pt x="602670" y="58875"/>
                  </a:moveTo>
                  <a:cubicBezTo>
                    <a:pt x="605716" y="58942"/>
                    <a:pt x="608669" y="58189"/>
                    <a:pt x="611241" y="56684"/>
                  </a:cubicBezTo>
                  <a:cubicBezTo>
                    <a:pt x="613813" y="55227"/>
                    <a:pt x="615909" y="53084"/>
                    <a:pt x="617336" y="50493"/>
                  </a:cubicBezTo>
                  <a:cubicBezTo>
                    <a:pt x="620290" y="44749"/>
                    <a:pt x="620290" y="37948"/>
                    <a:pt x="617336" y="32205"/>
                  </a:cubicBezTo>
                  <a:cubicBezTo>
                    <a:pt x="615909" y="29614"/>
                    <a:pt x="613813" y="27471"/>
                    <a:pt x="611241" y="26014"/>
                  </a:cubicBezTo>
                  <a:cubicBezTo>
                    <a:pt x="605907" y="22966"/>
                    <a:pt x="599430" y="22966"/>
                    <a:pt x="594096" y="26014"/>
                  </a:cubicBezTo>
                  <a:cubicBezTo>
                    <a:pt x="591524" y="27452"/>
                    <a:pt x="589429" y="29605"/>
                    <a:pt x="588096" y="32205"/>
                  </a:cubicBezTo>
                  <a:cubicBezTo>
                    <a:pt x="585143" y="37948"/>
                    <a:pt x="585143" y="44749"/>
                    <a:pt x="588096" y="50493"/>
                  </a:cubicBezTo>
                  <a:cubicBezTo>
                    <a:pt x="589429" y="53093"/>
                    <a:pt x="591524" y="55246"/>
                    <a:pt x="594096" y="56684"/>
                  </a:cubicBezTo>
                  <a:cubicBezTo>
                    <a:pt x="596668" y="58189"/>
                    <a:pt x="599621" y="58942"/>
                    <a:pt x="602670" y="58875"/>
                  </a:cubicBezTo>
                  <a:close/>
                  <a:moveTo>
                    <a:pt x="643816" y="27633"/>
                  </a:moveTo>
                  <a:cubicBezTo>
                    <a:pt x="645151" y="24718"/>
                    <a:pt x="647342" y="22308"/>
                    <a:pt x="650199" y="20775"/>
                  </a:cubicBezTo>
                  <a:cubicBezTo>
                    <a:pt x="653437" y="19118"/>
                    <a:pt x="657057" y="18299"/>
                    <a:pt x="660771" y="18394"/>
                  </a:cubicBezTo>
                  <a:lnTo>
                    <a:pt x="660771" y="24394"/>
                  </a:lnTo>
                  <a:lnTo>
                    <a:pt x="659248" y="24394"/>
                  </a:lnTo>
                  <a:cubicBezTo>
                    <a:pt x="655057" y="24175"/>
                    <a:pt x="651055" y="25775"/>
                    <a:pt x="648104" y="28776"/>
                  </a:cubicBezTo>
                  <a:cubicBezTo>
                    <a:pt x="645246" y="32176"/>
                    <a:pt x="643816" y="36539"/>
                    <a:pt x="644102" y="40968"/>
                  </a:cubicBezTo>
                  <a:lnTo>
                    <a:pt x="644102" y="63923"/>
                  </a:lnTo>
                  <a:lnTo>
                    <a:pt x="637435" y="63923"/>
                  </a:lnTo>
                  <a:lnTo>
                    <a:pt x="637435" y="18775"/>
                  </a:lnTo>
                  <a:lnTo>
                    <a:pt x="643246" y="18775"/>
                  </a:lnTo>
                  <a:lnTo>
                    <a:pt x="643246" y="27633"/>
                  </a:lnTo>
                  <a:close/>
                  <a:moveTo>
                    <a:pt x="689727" y="64304"/>
                  </a:moveTo>
                  <a:cubicBezTo>
                    <a:pt x="685632" y="64380"/>
                    <a:pt x="681535" y="63361"/>
                    <a:pt x="677916" y="61351"/>
                  </a:cubicBezTo>
                  <a:cubicBezTo>
                    <a:pt x="674486" y="59408"/>
                    <a:pt x="671631" y="56579"/>
                    <a:pt x="669724" y="53160"/>
                  </a:cubicBezTo>
                  <a:cubicBezTo>
                    <a:pt x="667724" y="49550"/>
                    <a:pt x="666678" y="45473"/>
                    <a:pt x="666773" y="41349"/>
                  </a:cubicBezTo>
                  <a:cubicBezTo>
                    <a:pt x="666678" y="37215"/>
                    <a:pt x="667724" y="33138"/>
                    <a:pt x="669724" y="29538"/>
                  </a:cubicBezTo>
                  <a:cubicBezTo>
                    <a:pt x="671631" y="26100"/>
                    <a:pt x="674486" y="23261"/>
                    <a:pt x="677916" y="21346"/>
                  </a:cubicBezTo>
                  <a:cubicBezTo>
                    <a:pt x="685251" y="17422"/>
                    <a:pt x="694108" y="17422"/>
                    <a:pt x="701443" y="21346"/>
                  </a:cubicBezTo>
                  <a:cubicBezTo>
                    <a:pt x="704873" y="23232"/>
                    <a:pt x="707729" y="26080"/>
                    <a:pt x="709635" y="29538"/>
                  </a:cubicBezTo>
                  <a:cubicBezTo>
                    <a:pt x="711635" y="33138"/>
                    <a:pt x="712682" y="37215"/>
                    <a:pt x="712586" y="41349"/>
                  </a:cubicBezTo>
                  <a:cubicBezTo>
                    <a:pt x="712682" y="45473"/>
                    <a:pt x="711635" y="49550"/>
                    <a:pt x="709635" y="53160"/>
                  </a:cubicBezTo>
                  <a:cubicBezTo>
                    <a:pt x="707729" y="56599"/>
                    <a:pt x="704873" y="59437"/>
                    <a:pt x="701443" y="61351"/>
                  </a:cubicBezTo>
                  <a:cubicBezTo>
                    <a:pt x="697824" y="63352"/>
                    <a:pt x="693822" y="64371"/>
                    <a:pt x="689727" y="64304"/>
                  </a:cubicBezTo>
                  <a:close/>
                  <a:moveTo>
                    <a:pt x="689727" y="58875"/>
                  </a:moveTo>
                  <a:cubicBezTo>
                    <a:pt x="692776" y="58942"/>
                    <a:pt x="695729" y="58189"/>
                    <a:pt x="698299" y="56684"/>
                  </a:cubicBezTo>
                  <a:cubicBezTo>
                    <a:pt x="700871" y="55246"/>
                    <a:pt x="702966" y="53093"/>
                    <a:pt x="704301" y="50493"/>
                  </a:cubicBezTo>
                  <a:cubicBezTo>
                    <a:pt x="705824" y="47550"/>
                    <a:pt x="706491" y="44273"/>
                    <a:pt x="706396" y="40968"/>
                  </a:cubicBezTo>
                  <a:cubicBezTo>
                    <a:pt x="706491" y="37663"/>
                    <a:pt x="705824" y="34396"/>
                    <a:pt x="704301" y="31443"/>
                  </a:cubicBezTo>
                  <a:cubicBezTo>
                    <a:pt x="702966" y="28843"/>
                    <a:pt x="700871" y="26690"/>
                    <a:pt x="698299" y="25252"/>
                  </a:cubicBezTo>
                  <a:cubicBezTo>
                    <a:pt x="692967" y="22337"/>
                    <a:pt x="686393" y="22337"/>
                    <a:pt x="681060" y="25252"/>
                  </a:cubicBezTo>
                  <a:cubicBezTo>
                    <a:pt x="678584" y="26738"/>
                    <a:pt x="676489" y="28881"/>
                    <a:pt x="675058" y="31443"/>
                  </a:cubicBezTo>
                  <a:cubicBezTo>
                    <a:pt x="673535" y="34386"/>
                    <a:pt x="672773" y="37663"/>
                    <a:pt x="672868" y="40968"/>
                  </a:cubicBezTo>
                  <a:cubicBezTo>
                    <a:pt x="672773" y="44283"/>
                    <a:pt x="673535" y="47559"/>
                    <a:pt x="675058" y="50493"/>
                  </a:cubicBezTo>
                  <a:cubicBezTo>
                    <a:pt x="676489" y="53055"/>
                    <a:pt x="678584" y="55198"/>
                    <a:pt x="681060" y="56684"/>
                  </a:cubicBezTo>
                  <a:cubicBezTo>
                    <a:pt x="683728" y="58199"/>
                    <a:pt x="686679" y="58951"/>
                    <a:pt x="689727" y="58875"/>
                  </a:cubicBezTo>
                  <a:close/>
                  <a:moveTo>
                    <a:pt x="766785" y="18775"/>
                  </a:moveTo>
                  <a:lnTo>
                    <a:pt x="766785" y="58399"/>
                  </a:lnTo>
                  <a:cubicBezTo>
                    <a:pt x="767450" y="64752"/>
                    <a:pt x="765451" y="71114"/>
                    <a:pt x="761260" y="75925"/>
                  </a:cubicBezTo>
                  <a:cubicBezTo>
                    <a:pt x="756593" y="79992"/>
                    <a:pt x="750498" y="82011"/>
                    <a:pt x="744305" y="81544"/>
                  </a:cubicBezTo>
                  <a:cubicBezTo>
                    <a:pt x="740306" y="81544"/>
                    <a:pt x="736211" y="80906"/>
                    <a:pt x="732399" y="79640"/>
                  </a:cubicBezTo>
                  <a:cubicBezTo>
                    <a:pt x="728876" y="78668"/>
                    <a:pt x="725637" y="76944"/>
                    <a:pt x="722874" y="74591"/>
                  </a:cubicBezTo>
                  <a:lnTo>
                    <a:pt x="725923" y="69924"/>
                  </a:lnTo>
                  <a:cubicBezTo>
                    <a:pt x="728304" y="71905"/>
                    <a:pt x="730971" y="73458"/>
                    <a:pt x="733829" y="74496"/>
                  </a:cubicBezTo>
                  <a:cubicBezTo>
                    <a:pt x="736876" y="75534"/>
                    <a:pt x="740115" y="76087"/>
                    <a:pt x="743354" y="76115"/>
                  </a:cubicBezTo>
                  <a:cubicBezTo>
                    <a:pt x="747926" y="76487"/>
                    <a:pt x="752498" y="75048"/>
                    <a:pt x="756021" y="72115"/>
                  </a:cubicBezTo>
                  <a:cubicBezTo>
                    <a:pt x="758974" y="68686"/>
                    <a:pt x="760402" y="64228"/>
                    <a:pt x="760023" y="59732"/>
                  </a:cubicBezTo>
                  <a:lnTo>
                    <a:pt x="760023" y="54017"/>
                  </a:lnTo>
                  <a:cubicBezTo>
                    <a:pt x="758116" y="56789"/>
                    <a:pt x="755640" y="59027"/>
                    <a:pt x="752593" y="60494"/>
                  </a:cubicBezTo>
                  <a:cubicBezTo>
                    <a:pt x="749449" y="62009"/>
                    <a:pt x="745924" y="62761"/>
                    <a:pt x="742401" y="62685"/>
                  </a:cubicBezTo>
                  <a:cubicBezTo>
                    <a:pt x="738401" y="62752"/>
                    <a:pt x="734399" y="61809"/>
                    <a:pt x="730876" y="59923"/>
                  </a:cubicBezTo>
                  <a:cubicBezTo>
                    <a:pt x="727541" y="58123"/>
                    <a:pt x="724683" y="55417"/>
                    <a:pt x="722779" y="52112"/>
                  </a:cubicBezTo>
                  <a:cubicBezTo>
                    <a:pt x="718874" y="45064"/>
                    <a:pt x="718874" y="36491"/>
                    <a:pt x="722779" y="29443"/>
                  </a:cubicBezTo>
                  <a:cubicBezTo>
                    <a:pt x="724683" y="26166"/>
                    <a:pt x="727541" y="23489"/>
                    <a:pt x="730876" y="21727"/>
                  </a:cubicBezTo>
                  <a:cubicBezTo>
                    <a:pt x="734399" y="19870"/>
                    <a:pt x="738401" y="18918"/>
                    <a:pt x="742401" y="18965"/>
                  </a:cubicBezTo>
                  <a:cubicBezTo>
                    <a:pt x="746019" y="18927"/>
                    <a:pt x="749545" y="19746"/>
                    <a:pt x="752784" y="21346"/>
                  </a:cubicBezTo>
                  <a:cubicBezTo>
                    <a:pt x="755830" y="22813"/>
                    <a:pt x="758498" y="25128"/>
                    <a:pt x="760307" y="28014"/>
                  </a:cubicBezTo>
                  <a:lnTo>
                    <a:pt x="760307" y="18775"/>
                  </a:lnTo>
                  <a:close/>
                  <a:moveTo>
                    <a:pt x="743733" y="56875"/>
                  </a:moveTo>
                  <a:cubicBezTo>
                    <a:pt x="746782" y="56884"/>
                    <a:pt x="749831" y="56170"/>
                    <a:pt x="752498" y="54779"/>
                  </a:cubicBezTo>
                  <a:cubicBezTo>
                    <a:pt x="755070" y="53407"/>
                    <a:pt x="757165" y="51369"/>
                    <a:pt x="758688" y="48874"/>
                  </a:cubicBezTo>
                  <a:cubicBezTo>
                    <a:pt x="760211" y="46264"/>
                    <a:pt x="760879" y="43302"/>
                    <a:pt x="760879" y="40301"/>
                  </a:cubicBezTo>
                  <a:cubicBezTo>
                    <a:pt x="760879" y="37301"/>
                    <a:pt x="760116" y="34348"/>
                    <a:pt x="758688" y="31729"/>
                  </a:cubicBezTo>
                  <a:cubicBezTo>
                    <a:pt x="757165" y="29290"/>
                    <a:pt x="755070" y="27281"/>
                    <a:pt x="752593" y="25918"/>
                  </a:cubicBezTo>
                  <a:cubicBezTo>
                    <a:pt x="749831" y="24518"/>
                    <a:pt x="746782" y="23794"/>
                    <a:pt x="743733" y="23823"/>
                  </a:cubicBezTo>
                  <a:cubicBezTo>
                    <a:pt x="740687" y="23766"/>
                    <a:pt x="737638" y="24490"/>
                    <a:pt x="734876" y="25918"/>
                  </a:cubicBezTo>
                  <a:cubicBezTo>
                    <a:pt x="732399" y="27233"/>
                    <a:pt x="730304" y="29252"/>
                    <a:pt x="728876" y="31729"/>
                  </a:cubicBezTo>
                  <a:cubicBezTo>
                    <a:pt x="725923" y="37072"/>
                    <a:pt x="725923" y="43530"/>
                    <a:pt x="728876" y="48874"/>
                  </a:cubicBezTo>
                  <a:cubicBezTo>
                    <a:pt x="730304" y="51360"/>
                    <a:pt x="732399" y="53398"/>
                    <a:pt x="734876" y="54779"/>
                  </a:cubicBezTo>
                  <a:cubicBezTo>
                    <a:pt x="737638" y="56160"/>
                    <a:pt x="740687" y="56884"/>
                    <a:pt x="743733" y="56875"/>
                  </a:cubicBezTo>
                  <a:close/>
                  <a:moveTo>
                    <a:pt x="789644" y="27728"/>
                  </a:moveTo>
                  <a:cubicBezTo>
                    <a:pt x="790979" y="24794"/>
                    <a:pt x="793170" y="22385"/>
                    <a:pt x="796025" y="20870"/>
                  </a:cubicBezTo>
                  <a:cubicBezTo>
                    <a:pt x="799265" y="19222"/>
                    <a:pt x="802886" y="18413"/>
                    <a:pt x="806504" y="18489"/>
                  </a:cubicBezTo>
                  <a:lnTo>
                    <a:pt x="806504" y="24490"/>
                  </a:lnTo>
                  <a:lnTo>
                    <a:pt x="805076" y="24490"/>
                  </a:lnTo>
                  <a:cubicBezTo>
                    <a:pt x="800883" y="24232"/>
                    <a:pt x="796788" y="25842"/>
                    <a:pt x="793930" y="28871"/>
                  </a:cubicBezTo>
                  <a:cubicBezTo>
                    <a:pt x="791072" y="32272"/>
                    <a:pt x="789644" y="36634"/>
                    <a:pt x="789930" y="41063"/>
                  </a:cubicBezTo>
                  <a:lnTo>
                    <a:pt x="789930" y="64018"/>
                  </a:lnTo>
                  <a:lnTo>
                    <a:pt x="783836" y="64018"/>
                  </a:lnTo>
                  <a:lnTo>
                    <a:pt x="783836" y="18775"/>
                  </a:lnTo>
                  <a:lnTo>
                    <a:pt x="789644" y="18775"/>
                  </a:lnTo>
                  <a:lnTo>
                    <a:pt x="789644" y="27633"/>
                  </a:lnTo>
                  <a:close/>
                  <a:moveTo>
                    <a:pt x="833174" y="18203"/>
                  </a:moveTo>
                  <a:cubicBezTo>
                    <a:pt x="838128" y="17889"/>
                    <a:pt x="842985" y="19498"/>
                    <a:pt x="846699" y="22680"/>
                  </a:cubicBezTo>
                  <a:cubicBezTo>
                    <a:pt x="850034" y="26147"/>
                    <a:pt x="851843" y="30900"/>
                    <a:pt x="851462" y="35729"/>
                  </a:cubicBezTo>
                  <a:lnTo>
                    <a:pt x="851462" y="63637"/>
                  </a:lnTo>
                  <a:lnTo>
                    <a:pt x="845653" y="63637"/>
                  </a:lnTo>
                  <a:lnTo>
                    <a:pt x="845653" y="56875"/>
                  </a:lnTo>
                  <a:cubicBezTo>
                    <a:pt x="844127" y="59218"/>
                    <a:pt x="842032" y="61104"/>
                    <a:pt x="839555" y="62304"/>
                  </a:cubicBezTo>
                  <a:cubicBezTo>
                    <a:pt x="836602" y="63713"/>
                    <a:pt x="833365" y="64399"/>
                    <a:pt x="830030" y="64304"/>
                  </a:cubicBezTo>
                  <a:cubicBezTo>
                    <a:pt x="825745" y="64485"/>
                    <a:pt x="821554" y="63209"/>
                    <a:pt x="818029" y="60685"/>
                  </a:cubicBezTo>
                  <a:cubicBezTo>
                    <a:pt x="812790" y="56399"/>
                    <a:pt x="811934" y="48655"/>
                    <a:pt x="816315" y="43397"/>
                  </a:cubicBezTo>
                  <a:cubicBezTo>
                    <a:pt x="816792" y="42749"/>
                    <a:pt x="817361" y="42158"/>
                    <a:pt x="818029" y="41635"/>
                  </a:cubicBezTo>
                  <a:cubicBezTo>
                    <a:pt x="821936" y="38939"/>
                    <a:pt x="826603" y="37691"/>
                    <a:pt x="831270" y="38110"/>
                  </a:cubicBezTo>
                  <a:lnTo>
                    <a:pt x="845557" y="38110"/>
                  </a:lnTo>
                  <a:lnTo>
                    <a:pt x="845557" y="35348"/>
                  </a:lnTo>
                  <a:cubicBezTo>
                    <a:pt x="845748" y="32072"/>
                    <a:pt x="844604" y="28852"/>
                    <a:pt x="842318" y="26490"/>
                  </a:cubicBezTo>
                  <a:cubicBezTo>
                    <a:pt x="839651" y="24299"/>
                    <a:pt x="836223" y="23213"/>
                    <a:pt x="832793" y="23442"/>
                  </a:cubicBezTo>
                  <a:cubicBezTo>
                    <a:pt x="830030" y="23433"/>
                    <a:pt x="827268" y="23909"/>
                    <a:pt x="824600" y="24871"/>
                  </a:cubicBezTo>
                  <a:cubicBezTo>
                    <a:pt x="822124" y="25747"/>
                    <a:pt x="819743" y="27071"/>
                    <a:pt x="817743" y="28776"/>
                  </a:cubicBezTo>
                  <a:lnTo>
                    <a:pt x="815075" y="24204"/>
                  </a:lnTo>
                  <a:cubicBezTo>
                    <a:pt x="817457" y="22194"/>
                    <a:pt x="820315" y="20670"/>
                    <a:pt x="823268" y="19727"/>
                  </a:cubicBezTo>
                  <a:cubicBezTo>
                    <a:pt x="826507" y="18660"/>
                    <a:pt x="829935" y="18108"/>
                    <a:pt x="833365" y="18108"/>
                  </a:cubicBezTo>
                  <a:close/>
                  <a:moveTo>
                    <a:pt x="831079" y="59351"/>
                  </a:moveTo>
                  <a:cubicBezTo>
                    <a:pt x="834125" y="59418"/>
                    <a:pt x="837174" y="58589"/>
                    <a:pt x="839841" y="56970"/>
                  </a:cubicBezTo>
                  <a:cubicBezTo>
                    <a:pt x="842318" y="55303"/>
                    <a:pt x="844318" y="52912"/>
                    <a:pt x="845367" y="50112"/>
                  </a:cubicBezTo>
                  <a:lnTo>
                    <a:pt x="845367" y="42778"/>
                  </a:lnTo>
                  <a:lnTo>
                    <a:pt x="831270" y="42778"/>
                  </a:lnTo>
                  <a:cubicBezTo>
                    <a:pt x="823554" y="42778"/>
                    <a:pt x="819647" y="45445"/>
                    <a:pt x="819647" y="50779"/>
                  </a:cubicBezTo>
                  <a:cubicBezTo>
                    <a:pt x="819554" y="53246"/>
                    <a:pt x="820696" y="55598"/>
                    <a:pt x="822696" y="57065"/>
                  </a:cubicBezTo>
                  <a:cubicBezTo>
                    <a:pt x="825173" y="58732"/>
                    <a:pt x="828126" y="59532"/>
                    <a:pt x="831079" y="59351"/>
                  </a:cubicBezTo>
                  <a:close/>
                  <a:moveTo>
                    <a:pt x="924234" y="18203"/>
                  </a:moveTo>
                  <a:cubicBezTo>
                    <a:pt x="929185" y="17965"/>
                    <a:pt x="933947" y="19756"/>
                    <a:pt x="937568" y="23156"/>
                  </a:cubicBezTo>
                  <a:cubicBezTo>
                    <a:pt x="941091" y="27176"/>
                    <a:pt x="942807" y="32500"/>
                    <a:pt x="942235" y="37825"/>
                  </a:cubicBezTo>
                  <a:lnTo>
                    <a:pt x="942235" y="63923"/>
                  </a:lnTo>
                  <a:lnTo>
                    <a:pt x="936140" y="63923"/>
                  </a:lnTo>
                  <a:lnTo>
                    <a:pt x="936140" y="38396"/>
                  </a:lnTo>
                  <a:cubicBezTo>
                    <a:pt x="936424" y="34529"/>
                    <a:pt x="935187" y="30719"/>
                    <a:pt x="932710" y="27728"/>
                  </a:cubicBezTo>
                  <a:cubicBezTo>
                    <a:pt x="930234" y="25147"/>
                    <a:pt x="926711" y="23785"/>
                    <a:pt x="923185" y="24013"/>
                  </a:cubicBezTo>
                  <a:cubicBezTo>
                    <a:pt x="919090" y="23785"/>
                    <a:pt x="914993" y="25347"/>
                    <a:pt x="912137" y="28300"/>
                  </a:cubicBezTo>
                  <a:cubicBezTo>
                    <a:pt x="909374" y="31652"/>
                    <a:pt x="907944" y="35939"/>
                    <a:pt x="908135" y="40301"/>
                  </a:cubicBezTo>
                  <a:lnTo>
                    <a:pt x="908135" y="63923"/>
                  </a:lnTo>
                  <a:lnTo>
                    <a:pt x="902040" y="63923"/>
                  </a:lnTo>
                  <a:lnTo>
                    <a:pt x="902040" y="38396"/>
                  </a:lnTo>
                  <a:cubicBezTo>
                    <a:pt x="902326" y="34529"/>
                    <a:pt x="901087" y="30719"/>
                    <a:pt x="898610" y="27728"/>
                  </a:cubicBezTo>
                  <a:cubicBezTo>
                    <a:pt x="896133" y="25175"/>
                    <a:pt x="892610" y="23823"/>
                    <a:pt x="889085" y="24013"/>
                  </a:cubicBezTo>
                  <a:cubicBezTo>
                    <a:pt x="884990" y="23813"/>
                    <a:pt x="880990" y="25366"/>
                    <a:pt x="878037" y="28300"/>
                  </a:cubicBezTo>
                  <a:cubicBezTo>
                    <a:pt x="875274" y="31652"/>
                    <a:pt x="873846" y="35939"/>
                    <a:pt x="874037" y="40301"/>
                  </a:cubicBezTo>
                  <a:lnTo>
                    <a:pt x="874037" y="63923"/>
                  </a:lnTo>
                  <a:lnTo>
                    <a:pt x="867940" y="63923"/>
                  </a:lnTo>
                  <a:lnTo>
                    <a:pt x="867940" y="18775"/>
                  </a:lnTo>
                  <a:lnTo>
                    <a:pt x="873751" y="18775"/>
                  </a:lnTo>
                  <a:lnTo>
                    <a:pt x="873751" y="26966"/>
                  </a:lnTo>
                  <a:cubicBezTo>
                    <a:pt x="875369" y="24280"/>
                    <a:pt x="877655" y="22089"/>
                    <a:pt x="880418" y="20680"/>
                  </a:cubicBezTo>
                  <a:cubicBezTo>
                    <a:pt x="883371" y="19175"/>
                    <a:pt x="886608" y="18384"/>
                    <a:pt x="889943" y="18394"/>
                  </a:cubicBezTo>
                  <a:cubicBezTo>
                    <a:pt x="893278" y="18375"/>
                    <a:pt x="896610" y="19222"/>
                    <a:pt x="899468" y="20870"/>
                  </a:cubicBezTo>
                  <a:cubicBezTo>
                    <a:pt x="902231" y="22470"/>
                    <a:pt x="904421" y="24947"/>
                    <a:pt x="905658" y="27919"/>
                  </a:cubicBezTo>
                  <a:cubicBezTo>
                    <a:pt x="907279" y="24947"/>
                    <a:pt x="909756" y="22537"/>
                    <a:pt x="912802" y="20966"/>
                  </a:cubicBezTo>
                  <a:cubicBezTo>
                    <a:pt x="916041" y="19213"/>
                    <a:pt x="919755" y="18327"/>
                    <a:pt x="923471" y="18394"/>
                  </a:cubicBezTo>
                  <a:close/>
                  <a:moveTo>
                    <a:pt x="1004434" y="18203"/>
                  </a:moveTo>
                  <a:cubicBezTo>
                    <a:pt x="1009387" y="17984"/>
                    <a:pt x="1014245" y="19765"/>
                    <a:pt x="1017863" y="23156"/>
                  </a:cubicBezTo>
                  <a:cubicBezTo>
                    <a:pt x="1021484" y="27042"/>
                    <a:pt x="1023293" y="32253"/>
                    <a:pt x="1022912" y="37539"/>
                  </a:cubicBezTo>
                  <a:lnTo>
                    <a:pt x="1022912" y="63637"/>
                  </a:lnTo>
                  <a:lnTo>
                    <a:pt x="1016817" y="63637"/>
                  </a:lnTo>
                  <a:lnTo>
                    <a:pt x="1016817" y="38110"/>
                  </a:lnTo>
                  <a:cubicBezTo>
                    <a:pt x="1017103" y="34224"/>
                    <a:pt x="1015863" y="30395"/>
                    <a:pt x="1013291" y="27442"/>
                  </a:cubicBezTo>
                  <a:cubicBezTo>
                    <a:pt x="1010624" y="24832"/>
                    <a:pt x="1007006" y="23480"/>
                    <a:pt x="1003290" y="23728"/>
                  </a:cubicBezTo>
                  <a:cubicBezTo>
                    <a:pt x="999004" y="23509"/>
                    <a:pt x="994813" y="25061"/>
                    <a:pt x="991765" y="28014"/>
                  </a:cubicBezTo>
                  <a:cubicBezTo>
                    <a:pt x="988811" y="31281"/>
                    <a:pt x="987288" y="35605"/>
                    <a:pt x="987479" y="40016"/>
                  </a:cubicBezTo>
                  <a:lnTo>
                    <a:pt x="987479" y="63637"/>
                  </a:lnTo>
                  <a:lnTo>
                    <a:pt x="981384" y="63637"/>
                  </a:lnTo>
                  <a:lnTo>
                    <a:pt x="981384" y="106"/>
                  </a:lnTo>
                  <a:lnTo>
                    <a:pt x="987479" y="106"/>
                  </a:lnTo>
                  <a:lnTo>
                    <a:pt x="987479" y="26490"/>
                  </a:lnTo>
                  <a:cubicBezTo>
                    <a:pt x="989193" y="23871"/>
                    <a:pt x="991574" y="21756"/>
                    <a:pt x="994337" y="20394"/>
                  </a:cubicBezTo>
                  <a:cubicBezTo>
                    <a:pt x="997481" y="18898"/>
                    <a:pt x="1000908" y="18146"/>
                    <a:pt x="1004434" y="18203"/>
                  </a:cubicBezTo>
                  <a:close/>
                  <a:moveTo>
                    <a:pt x="1055203" y="18203"/>
                  </a:moveTo>
                  <a:cubicBezTo>
                    <a:pt x="1060154" y="17889"/>
                    <a:pt x="1065011" y="19498"/>
                    <a:pt x="1068727" y="22680"/>
                  </a:cubicBezTo>
                  <a:cubicBezTo>
                    <a:pt x="1072060" y="26147"/>
                    <a:pt x="1073871" y="30900"/>
                    <a:pt x="1073490" y="35729"/>
                  </a:cubicBezTo>
                  <a:lnTo>
                    <a:pt x="1073490" y="63637"/>
                  </a:lnTo>
                  <a:lnTo>
                    <a:pt x="1067679" y="63637"/>
                  </a:lnTo>
                  <a:lnTo>
                    <a:pt x="1067679" y="56875"/>
                  </a:lnTo>
                  <a:cubicBezTo>
                    <a:pt x="1066156" y="59218"/>
                    <a:pt x="1064060" y="61104"/>
                    <a:pt x="1061584" y="62304"/>
                  </a:cubicBezTo>
                  <a:cubicBezTo>
                    <a:pt x="1058630" y="63713"/>
                    <a:pt x="1055391" y="64399"/>
                    <a:pt x="1052059" y="64304"/>
                  </a:cubicBezTo>
                  <a:cubicBezTo>
                    <a:pt x="1047773" y="64485"/>
                    <a:pt x="1043580" y="63209"/>
                    <a:pt x="1040057" y="60685"/>
                  </a:cubicBezTo>
                  <a:cubicBezTo>
                    <a:pt x="1034818" y="56399"/>
                    <a:pt x="1033960" y="48655"/>
                    <a:pt x="1038248" y="43397"/>
                  </a:cubicBezTo>
                  <a:cubicBezTo>
                    <a:pt x="1038818" y="42749"/>
                    <a:pt x="1039390" y="42158"/>
                    <a:pt x="1040057" y="41635"/>
                  </a:cubicBezTo>
                  <a:cubicBezTo>
                    <a:pt x="1043962" y="38939"/>
                    <a:pt x="1048629" y="37691"/>
                    <a:pt x="1053296" y="38110"/>
                  </a:cubicBezTo>
                  <a:lnTo>
                    <a:pt x="1067583" y="38110"/>
                  </a:lnTo>
                  <a:lnTo>
                    <a:pt x="1067583" y="35348"/>
                  </a:lnTo>
                  <a:cubicBezTo>
                    <a:pt x="1067774" y="32072"/>
                    <a:pt x="1066632" y="28852"/>
                    <a:pt x="1064346" y="26490"/>
                  </a:cubicBezTo>
                  <a:cubicBezTo>
                    <a:pt x="1061679" y="24299"/>
                    <a:pt x="1058249" y="23213"/>
                    <a:pt x="1054821" y="23442"/>
                  </a:cubicBezTo>
                  <a:cubicBezTo>
                    <a:pt x="1052059" y="23433"/>
                    <a:pt x="1049296" y="23909"/>
                    <a:pt x="1046629" y="24871"/>
                  </a:cubicBezTo>
                  <a:cubicBezTo>
                    <a:pt x="1044152" y="25747"/>
                    <a:pt x="1041771" y="27071"/>
                    <a:pt x="1039771" y="28776"/>
                  </a:cubicBezTo>
                  <a:lnTo>
                    <a:pt x="1037104" y="24204"/>
                  </a:lnTo>
                  <a:cubicBezTo>
                    <a:pt x="1039485" y="22194"/>
                    <a:pt x="1042343" y="20670"/>
                    <a:pt x="1045296" y="19727"/>
                  </a:cubicBezTo>
                  <a:cubicBezTo>
                    <a:pt x="1048533" y="18660"/>
                    <a:pt x="1051963" y="18108"/>
                    <a:pt x="1055391" y="18108"/>
                  </a:cubicBezTo>
                  <a:close/>
                  <a:moveTo>
                    <a:pt x="1053105" y="59351"/>
                  </a:moveTo>
                  <a:cubicBezTo>
                    <a:pt x="1056154" y="59418"/>
                    <a:pt x="1059202" y="58589"/>
                    <a:pt x="1061870" y="56970"/>
                  </a:cubicBezTo>
                  <a:cubicBezTo>
                    <a:pt x="1064346" y="55303"/>
                    <a:pt x="1066251" y="52912"/>
                    <a:pt x="1067393" y="50112"/>
                  </a:cubicBezTo>
                  <a:lnTo>
                    <a:pt x="1067393" y="42778"/>
                  </a:lnTo>
                  <a:lnTo>
                    <a:pt x="1053296" y="42778"/>
                  </a:lnTo>
                  <a:cubicBezTo>
                    <a:pt x="1045582" y="42778"/>
                    <a:pt x="1041676" y="45445"/>
                    <a:pt x="1041676" y="50779"/>
                  </a:cubicBezTo>
                  <a:cubicBezTo>
                    <a:pt x="1041580" y="53246"/>
                    <a:pt x="1042724" y="55598"/>
                    <a:pt x="1044724" y="57065"/>
                  </a:cubicBezTo>
                  <a:cubicBezTo>
                    <a:pt x="1047201" y="58732"/>
                    <a:pt x="1050154" y="59532"/>
                    <a:pt x="1053105" y="59351"/>
                  </a:cubicBezTo>
                  <a:close/>
                  <a:moveTo>
                    <a:pt x="1102160" y="64114"/>
                  </a:moveTo>
                  <a:cubicBezTo>
                    <a:pt x="1098540" y="64114"/>
                    <a:pt x="1095017" y="63571"/>
                    <a:pt x="1091587" y="62494"/>
                  </a:cubicBezTo>
                  <a:cubicBezTo>
                    <a:pt x="1088729" y="61694"/>
                    <a:pt x="1086064" y="60332"/>
                    <a:pt x="1083778" y="58494"/>
                  </a:cubicBezTo>
                  <a:lnTo>
                    <a:pt x="1086538" y="53732"/>
                  </a:lnTo>
                  <a:cubicBezTo>
                    <a:pt x="1088636" y="55351"/>
                    <a:pt x="1091017" y="56579"/>
                    <a:pt x="1093586" y="57351"/>
                  </a:cubicBezTo>
                  <a:cubicBezTo>
                    <a:pt x="1096444" y="58303"/>
                    <a:pt x="1099493" y="58780"/>
                    <a:pt x="1102542" y="58780"/>
                  </a:cubicBezTo>
                  <a:cubicBezTo>
                    <a:pt x="1105874" y="59046"/>
                    <a:pt x="1109113" y="58389"/>
                    <a:pt x="1112067" y="56875"/>
                  </a:cubicBezTo>
                  <a:cubicBezTo>
                    <a:pt x="1113971" y="55722"/>
                    <a:pt x="1115113" y="53655"/>
                    <a:pt x="1115018" y="51445"/>
                  </a:cubicBezTo>
                  <a:cubicBezTo>
                    <a:pt x="1115113" y="49969"/>
                    <a:pt x="1114448" y="48531"/>
                    <a:pt x="1113399" y="47540"/>
                  </a:cubicBezTo>
                  <a:cubicBezTo>
                    <a:pt x="1112162" y="46531"/>
                    <a:pt x="1110827" y="45788"/>
                    <a:pt x="1109304" y="45349"/>
                  </a:cubicBezTo>
                  <a:cubicBezTo>
                    <a:pt x="1107590" y="44873"/>
                    <a:pt x="1105397" y="44397"/>
                    <a:pt x="1102637" y="43921"/>
                  </a:cubicBezTo>
                  <a:cubicBezTo>
                    <a:pt x="1099684" y="43435"/>
                    <a:pt x="1096730" y="42730"/>
                    <a:pt x="1093872" y="41825"/>
                  </a:cubicBezTo>
                  <a:cubicBezTo>
                    <a:pt x="1091682" y="41187"/>
                    <a:pt x="1089682" y="39939"/>
                    <a:pt x="1088159" y="38206"/>
                  </a:cubicBezTo>
                  <a:cubicBezTo>
                    <a:pt x="1086443" y="36253"/>
                    <a:pt x="1085587" y="33672"/>
                    <a:pt x="1085778" y="31062"/>
                  </a:cubicBezTo>
                  <a:cubicBezTo>
                    <a:pt x="1085682" y="27290"/>
                    <a:pt x="1087491" y="23709"/>
                    <a:pt x="1090540" y="21537"/>
                  </a:cubicBezTo>
                  <a:cubicBezTo>
                    <a:pt x="1094349" y="18927"/>
                    <a:pt x="1098921" y="17651"/>
                    <a:pt x="1103588" y="17917"/>
                  </a:cubicBezTo>
                  <a:cubicBezTo>
                    <a:pt x="1106541" y="17908"/>
                    <a:pt x="1109495" y="18327"/>
                    <a:pt x="1112353" y="19156"/>
                  </a:cubicBezTo>
                  <a:cubicBezTo>
                    <a:pt x="1114922" y="19727"/>
                    <a:pt x="1117399" y="20766"/>
                    <a:pt x="1119592" y="22204"/>
                  </a:cubicBezTo>
                  <a:lnTo>
                    <a:pt x="1116925" y="27061"/>
                  </a:lnTo>
                  <a:cubicBezTo>
                    <a:pt x="1113018" y="24414"/>
                    <a:pt x="1108351" y="23051"/>
                    <a:pt x="1103588" y="23156"/>
                  </a:cubicBezTo>
                  <a:cubicBezTo>
                    <a:pt x="1100542" y="22975"/>
                    <a:pt x="1097493" y="23709"/>
                    <a:pt x="1094826" y="25252"/>
                  </a:cubicBezTo>
                  <a:cubicBezTo>
                    <a:pt x="1092921" y="26404"/>
                    <a:pt x="1091777" y="28471"/>
                    <a:pt x="1091873" y="30681"/>
                  </a:cubicBezTo>
                  <a:cubicBezTo>
                    <a:pt x="1091777" y="32215"/>
                    <a:pt x="1092445" y="33691"/>
                    <a:pt x="1093491" y="34777"/>
                  </a:cubicBezTo>
                  <a:cubicBezTo>
                    <a:pt x="1094731" y="35843"/>
                    <a:pt x="1096158" y="36634"/>
                    <a:pt x="1097684" y="37063"/>
                  </a:cubicBezTo>
                  <a:cubicBezTo>
                    <a:pt x="1099970" y="37653"/>
                    <a:pt x="1102256" y="38130"/>
                    <a:pt x="1104542" y="38491"/>
                  </a:cubicBezTo>
                  <a:cubicBezTo>
                    <a:pt x="1108160" y="39253"/>
                    <a:pt x="1111018" y="39920"/>
                    <a:pt x="1113208" y="40587"/>
                  </a:cubicBezTo>
                  <a:cubicBezTo>
                    <a:pt x="1115304" y="41273"/>
                    <a:pt x="1117304" y="42483"/>
                    <a:pt x="1118829" y="44111"/>
                  </a:cubicBezTo>
                  <a:cubicBezTo>
                    <a:pt x="1120448" y="46007"/>
                    <a:pt x="1121306" y="48474"/>
                    <a:pt x="1121115" y="50969"/>
                  </a:cubicBezTo>
                  <a:cubicBezTo>
                    <a:pt x="1121306" y="54798"/>
                    <a:pt x="1119401" y="58427"/>
                    <a:pt x="1116162" y="60494"/>
                  </a:cubicBezTo>
                  <a:cubicBezTo>
                    <a:pt x="1112067" y="63085"/>
                    <a:pt x="1107304" y="64314"/>
                    <a:pt x="1102542" y="64018"/>
                  </a:cubicBezTo>
                  <a:close/>
                  <a:moveTo>
                    <a:pt x="1172835" y="64114"/>
                  </a:moveTo>
                  <a:cubicBezTo>
                    <a:pt x="1168740" y="64200"/>
                    <a:pt x="1164645" y="63180"/>
                    <a:pt x="1161120" y="61161"/>
                  </a:cubicBezTo>
                  <a:cubicBezTo>
                    <a:pt x="1157692" y="59246"/>
                    <a:pt x="1154738" y="56417"/>
                    <a:pt x="1152834" y="52969"/>
                  </a:cubicBezTo>
                  <a:cubicBezTo>
                    <a:pt x="1150832" y="49359"/>
                    <a:pt x="1149785" y="45283"/>
                    <a:pt x="1149881" y="41158"/>
                  </a:cubicBezTo>
                  <a:cubicBezTo>
                    <a:pt x="1149785" y="37024"/>
                    <a:pt x="1150832" y="32948"/>
                    <a:pt x="1152834" y="29347"/>
                  </a:cubicBezTo>
                  <a:cubicBezTo>
                    <a:pt x="1154738" y="25880"/>
                    <a:pt x="1157596" y="23042"/>
                    <a:pt x="1161120" y="21156"/>
                  </a:cubicBezTo>
                  <a:cubicBezTo>
                    <a:pt x="1168454" y="17232"/>
                    <a:pt x="1177216" y="17232"/>
                    <a:pt x="1184551" y="21156"/>
                  </a:cubicBezTo>
                  <a:cubicBezTo>
                    <a:pt x="1188076" y="23023"/>
                    <a:pt x="1190839" y="25871"/>
                    <a:pt x="1192743" y="29347"/>
                  </a:cubicBezTo>
                  <a:cubicBezTo>
                    <a:pt x="1194743" y="32948"/>
                    <a:pt x="1195792" y="37024"/>
                    <a:pt x="1195696" y="41158"/>
                  </a:cubicBezTo>
                  <a:cubicBezTo>
                    <a:pt x="1195792" y="45283"/>
                    <a:pt x="1194743" y="49359"/>
                    <a:pt x="1192743" y="52969"/>
                  </a:cubicBezTo>
                  <a:cubicBezTo>
                    <a:pt x="1190839" y="56427"/>
                    <a:pt x="1187981" y="59275"/>
                    <a:pt x="1184551" y="61161"/>
                  </a:cubicBezTo>
                  <a:cubicBezTo>
                    <a:pt x="1181028" y="63180"/>
                    <a:pt x="1176930" y="64200"/>
                    <a:pt x="1172835" y="64114"/>
                  </a:cubicBezTo>
                  <a:close/>
                  <a:moveTo>
                    <a:pt x="1172835" y="58684"/>
                  </a:moveTo>
                  <a:cubicBezTo>
                    <a:pt x="1175884" y="58770"/>
                    <a:pt x="1178837" y="58018"/>
                    <a:pt x="1181409" y="56494"/>
                  </a:cubicBezTo>
                  <a:cubicBezTo>
                    <a:pt x="1183979" y="55055"/>
                    <a:pt x="1186076" y="52903"/>
                    <a:pt x="1187409" y="50302"/>
                  </a:cubicBezTo>
                  <a:cubicBezTo>
                    <a:pt x="1188932" y="47369"/>
                    <a:pt x="1189695" y="44092"/>
                    <a:pt x="1189599" y="40777"/>
                  </a:cubicBezTo>
                  <a:cubicBezTo>
                    <a:pt x="1189695" y="37472"/>
                    <a:pt x="1188932" y="34196"/>
                    <a:pt x="1187409" y="31252"/>
                  </a:cubicBezTo>
                  <a:cubicBezTo>
                    <a:pt x="1186076" y="28652"/>
                    <a:pt x="1183979" y="26499"/>
                    <a:pt x="1181409" y="25061"/>
                  </a:cubicBezTo>
                  <a:cubicBezTo>
                    <a:pt x="1176074" y="22147"/>
                    <a:pt x="1169598" y="22147"/>
                    <a:pt x="1164263" y="25061"/>
                  </a:cubicBezTo>
                  <a:cubicBezTo>
                    <a:pt x="1161692" y="26499"/>
                    <a:pt x="1159596" y="28652"/>
                    <a:pt x="1158262" y="31252"/>
                  </a:cubicBezTo>
                  <a:cubicBezTo>
                    <a:pt x="1156738" y="34186"/>
                    <a:pt x="1155976" y="37463"/>
                    <a:pt x="1156071" y="40777"/>
                  </a:cubicBezTo>
                  <a:cubicBezTo>
                    <a:pt x="1155880" y="44092"/>
                    <a:pt x="1156643" y="47388"/>
                    <a:pt x="1158262" y="50302"/>
                  </a:cubicBezTo>
                  <a:cubicBezTo>
                    <a:pt x="1159596" y="52903"/>
                    <a:pt x="1161692" y="55055"/>
                    <a:pt x="1164263" y="56494"/>
                  </a:cubicBezTo>
                  <a:cubicBezTo>
                    <a:pt x="1166835" y="58018"/>
                    <a:pt x="1169786" y="58770"/>
                    <a:pt x="1172835" y="58684"/>
                  </a:cubicBezTo>
                  <a:close/>
                  <a:moveTo>
                    <a:pt x="1231415" y="18203"/>
                  </a:moveTo>
                  <a:cubicBezTo>
                    <a:pt x="1235415" y="18137"/>
                    <a:pt x="1239415" y="19156"/>
                    <a:pt x="1242845" y="21156"/>
                  </a:cubicBezTo>
                  <a:cubicBezTo>
                    <a:pt x="1246272" y="23013"/>
                    <a:pt x="1249130" y="25823"/>
                    <a:pt x="1250940" y="29252"/>
                  </a:cubicBezTo>
                  <a:cubicBezTo>
                    <a:pt x="1252942" y="32900"/>
                    <a:pt x="1253988" y="37006"/>
                    <a:pt x="1253893" y="41158"/>
                  </a:cubicBezTo>
                  <a:cubicBezTo>
                    <a:pt x="1253893" y="45340"/>
                    <a:pt x="1252942" y="49474"/>
                    <a:pt x="1250940" y="53160"/>
                  </a:cubicBezTo>
                  <a:cubicBezTo>
                    <a:pt x="1249035" y="56541"/>
                    <a:pt x="1246272" y="59342"/>
                    <a:pt x="1242940" y="61256"/>
                  </a:cubicBezTo>
                  <a:cubicBezTo>
                    <a:pt x="1239415" y="63190"/>
                    <a:pt x="1235415" y="64171"/>
                    <a:pt x="1231415" y="64114"/>
                  </a:cubicBezTo>
                  <a:cubicBezTo>
                    <a:pt x="1228081" y="64114"/>
                    <a:pt x="1224841" y="63333"/>
                    <a:pt x="1221890" y="61828"/>
                  </a:cubicBezTo>
                  <a:cubicBezTo>
                    <a:pt x="1218937" y="60275"/>
                    <a:pt x="1216460" y="57980"/>
                    <a:pt x="1214651" y="55160"/>
                  </a:cubicBezTo>
                  <a:lnTo>
                    <a:pt x="1214651" y="80306"/>
                  </a:lnTo>
                  <a:lnTo>
                    <a:pt x="1208554" y="80306"/>
                  </a:lnTo>
                  <a:lnTo>
                    <a:pt x="1208554" y="18775"/>
                  </a:lnTo>
                  <a:lnTo>
                    <a:pt x="1214365" y="18775"/>
                  </a:lnTo>
                  <a:lnTo>
                    <a:pt x="1214365" y="28300"/>
                  </a:lnTo>
                  <a:cubicBezTo>
                    <a:pt x="1216079" y="25375"/>
                    <a:pt x="1218556" y="22994"/>
                    <a:pt x="1221604" y="21442"/>
                  </a:cubicBezTo>
                  <a:cubicBezTo>
                    <a:pt x="1224746" y="19775"/>
                    <a:pt x="1228271" y="18927"/>
                    <a:pt x="1231794" y="18965"/>
                  </a:cubicBezTo>
                  <a:close/>
                  <a:moveTo>
                    <a:pt x="1230938" y="58684"/>
                  </a:moveTo>
                  <a:cubicBezTo>
                    <a:pt x="1233985" y="58751"/>
                    <a:pt x="1236938" y="57999"/>
                    <a:pt x="1239510" y="56494"/>
                  </a:cubicBezTo>
                  <a:cubicBezTo>
                    <a:pt x="1242082" y="55036"/>
                    <a:pt x="1244177" y="52893"/>
                    <a:pt x="1245607" y="50302"/>
                  </a:cubicBezTo>
                  <a:cubicBezTo>
                    <a:pt x="1248558" y="44559"/>
                    <a:pt x="1248558" y="37758"/>
                    <a:pt x="1245607" y="32015"/>
                  </a:cubicBezTo>
                  <a:cubicBezTo>
                    <a:pt x="1244177" y="29424"/>
                    <a:pt x="1242082" y="27281"/>
                    <a:pt x="1239510" y="25823"/>
                  </a:cubicBezTo>
                  <a:cubicBezTo>
                    <a:pt x="1236938" y="24290"/>
                    <a:pt x="1233985" y="23499"/>
                    <a:pt x="1230938" y="23537"/>
                  </a:cubicBezTo>
                  <a:cubicBezTo>
                    <a:pt x="1227890" y="23489"/>
                    <a:pt x="1224937" y="24280"/>
                    <a:pt x="1222365" y="25823"/>
                  </a:cubicBezTo>
                  <a:cubicBezTo>
                    <a:pt x="1219793" y="27261"/>
                    <a:pt x="1217697" y="29414"/>
                    <a:pt x="1216365" y="32015"/>
                  </a:cubicBezTo>
                  <a:cubicBezTo>
                    <a:pt x="1213412" y="37758"/>
                    <a:pt x="1213412" y="44559"/>
                    <a:pt x="1216365" y="50302"/>
                  </a:cubicBezTo>
                  <a:cubicBezTo>
                    <a:pt x="1217697" y="52903"/>
                    <a:pt x="1219793" y="55055"/>
                    <a:pt x="1222365" y="56494"/>
                  </a:cubicBezTo>
                  <a:cubicBezTo>
                    <a:pt x="1224937" y="58008"/>
                    <a:pt x="1227890" y="58761"/>
                    <a:pt x="1230938" y="58684"/>
                  </a:cubicBezTo>
                  <a:close/>
                  <a:moveTo>
                    <a:pt x="1305518" y="43063"/>
                  </a:moveTo>
                  <a:lnTo>
                    <a:pt x="1267418" y="43063"/>
                  </a:lnTo>
                  <a:cubicBezTo>
                    <a:pt x="1267608" y="47416"/>
                    <a:pt x="1269611" y="51503"/>
                    <a:pt x="1272848" y="54398"/>
                  </a:cubicBezTo>
                  <a:cubicBezTo>
                    <a:pt x="1276278" y="57332"/>
                    <a:pt x="1280754" y="58866"/>
                    <a:pt x="1285231" y="58684"/>
                  </a:cubicBezTo>
                  <a:cubicBezTo>
                    <a:pt x="1287898" y="58723"/>
                    <a:pt x="1290470" y="58199"/>
                    <a:pt x="1292946" y="57160"/>
                  </a:cubicBezTo>
                  <a:cubicBezTo>
                    <a:pt x="1295232" y="56198"/>
                    <a:pt x="1297327" y="54693"/>
                    <a:pt x="1298946" y="52779"/>
                  </a:cubicBezTo>
                  <a:lnTo>
                    <a:pt x="1302376" y="56779"/>
                  </a:lnTo>
                  <a:cubicBezTo>
                    <a:pt x="1300376" y="59170"/>
                    <a:pt x="1297804" y="61037"/>
                    <a:pt x="1294946" y="62209"/>
                  </a:cubicBezTo>
                  <a:cubicBezTo>
                    <a:pt x="1291898" y="63437"/>
                    <a:pt x="1288661" y="64085"/>
                    <a:pt x="1285421" y="64114"/>
                  </a:cubicBezTo>
                  <a:cubicBezTo>
                    <a:pt x="1281135" y="64218"/>
                    <a:pt x="1276943" y="63199"/>
                    <a:pt x="1273134" y="61161"/>
                  </a:cubicBezTo>
                  <a:cubicBezTo>
                    <a:pt x="1269611" y="59275"/>
                    <a:pt x="1266753" y="56437"/>
                    <a:pt x="1264753" y="52969"/>
                  </a:cubicBezTo>
                  <a:cubicBezTo>
                    <a:pt x="1262751" y="49369"/>
                    <a:pt x="1261704" y="45292"/>
                    <a:pt x="1261704" y="41158"/>
                  </a:cubicBezTo>
                  <a:cubicBezTo>
                    <a:pt x="1261609" y="37044"/>
                    <a:pt x="1262655" y="32976"/>
                    <a:pt x="1264562" y="29347"/>
                  </a:cubicBezTo>
                  <a:cubicBezTo>
                    <a:pt x="1266371" y="25947"/>
                    <a:pt x="1269134" y="23108"/>
                    <a:pt x="1272466" y="21156"/>
                  </a:cubicBezTo>
                  <a:cubicBezTo>
                    <a:pt x="1279515" y="17222"/>
                    <a:pt x="1287993" y="17222"/>
                    <a:pt x="1295042" y="21156"/>
                  </a:cubicBezTo>
                  <a:cubicBezTo>
                    <a:pt x="1298279" y="23080"/>
                    <a:pt x="1300946" y="25890"/>
                    <a:pt x="1302757" y="29252"/>
                  </a:cubicBezTo>
                  <a:cubicBezTo>
                    <a:pt x="1304757" y="32910"/>
                    <a:pt x="1305708" y="37015"/>
                    <a:pt x="1305613" y="41158"/>
                  </a:cubicBezTo>
                  <a:close/>
                  <a:moveTo>
                    <a:pt x="1283803" y="23442"/>
                  </a:moveTo>
                  <a:cubicBezTo>
                    <a:pt x="1279705" y="23347"/>
                    <a:pt x="1275801" y="24852"/>
                    <a:pt x="1272848" y="27633"/>
                  </a:cubicBezTo>
                  <a:cubicBezTo>
                    <a:pt x="1269799" y="30471"/>
                    <a:pt x="1267990" y="34357"/>
                    <a:pt x="1267799" y="38491"/>
                  </a:cubicBezTo>
                  <a:lnTo>
                    <a:pt x="1299804" y="38491"/>
                  </a:lnTo>
                  <a:cubicBezTo>
                    <a:pt x="1299423" y="34586"/>
                    <a:pt x="1297518" y="30957"/>
                    <a:pt x="1294660" y="28300"/>
                  </a:cubicBezTo>
                  <a:cubicBezTo>
                    <a:pt x="1291707" y="25518"/>
                    <a:pt x="1287802" y="24013"/>
                    <a:pt x="1283707" y="24109"/>
                  </a:cubicBezTo>
                  <a:close/>
                  <a:moveTo>
                    <a:pt x="1323903" y="27442"/>
                  </a:moveTo>
                  <a:cubicBezTo>
                    <a:pt x="1325235" y="24509"/>
                    <a:pt x="1327426" y="22099"/>
                    <a:pt x="1330284" y="20584"/>
                  </a:cubicBezTo>
                  <a:cubicBezTo>
                    <a:pt x="1333523" y="18927"/>
                    <a:pt x="1337141" y="18108"/>
                    <a:pt x="1340762" y="18203"/>
                  </a:cubicBezTo>
                  <a:lnTo>
                    <a:pt x="1340762" y="24204"/>
                  </a:lnTo>
                  <a:lnTo>
                    <a:pt x="1339332" y="24204"/>
                  </a:lnTo>
                  <a:cubicBezTo>
                    <a:pt x="1335141" y="23947"/>
                    <a:pt x="1331046" y="25557"/>
                    <a:pt x="1328188" y="28585"/>
                  </a:cubicBezTo>
                  <a:cubicBezTo>
                    <a:pt x="1325330" y="31986"/>
                    <a:pt x="1323903" y="36348"/>
                    <a:pt x="1324189" y="40777"/>
                  </a:cubicBezTo>
                  <a:lnTo>
                    <a:pt x="1324189" y="63733"/>
                  </a:lnTo>
                  <a:lnTo>
                    <a:pt x="1318091" y="63733"/>
                  </a:lnTo>
                  <a:lnTo>
                    <a:pt x="1318091" y="18775"/>
                  </a:lnTo>
                  <a:lnTo>
                    <a:pt x="1323903" y="18775"/>
                  </a:lnTo>
                  <a:lnTo>
                    <a:pt x="1323903" y="27633"/>
                  </a:lnTo>
                  <a:close/>
                  <a:moveTo>
                    <a:pt x="1367430" y="17917"/>
                  </a:moveTo>
                  <a:cubicBezTo>
                    <a:pt x="1372383" y="17603"/>
                    <a:pt x="1377241" y="19213"/>
                    <a:pt x="1380957" y="22394"/>
                  </a:cubicBezTo>
                  <a:cubicBezTo>
                    <a:pt x="1384290" y="25861"/>
                    <a:pt x="1386101" y="30614"/>
                    <a:pt x="1385720" y="35443"/>
                  </a:cubicBezTo>
                  <a:lnTo>
                    <a:pt x="1385720" y="63352"/>
                  </a:lnTo>
                  <a:lnTo>
                    <a:pt x="1379908" y="63352"/>
                  </a:lnTo>
                  <a:lnTo>
                    <a:pt x="1379908" y="56875"/>
                  </a:lnTo>
                  <a:cubicBezTo>
                    <a:pt x="1378385" y="59218"/>
                    <a:pt x="1376290" y="61104"/>
                    <a:pt x="1373813" y="62304"/>
                  </a:cubicBezTo>
                  <a:cubicBezTo>
                    <a:pt x="1370860" y="63713"/>
                    <a:pt x="1367621" y="64399"/>
                    <a:pt x="1364288" y="64304"/>
                  </a:cubicBezTo>
                  <a:cubicBezTo>
                    <a:pt x="1360003" y="64485"/>
                    <a:pt x="1355810" y="63209"/>
                    <a:pt x="1352287" y="60685"/>
                  </a:cubicBezTo>
                  <a:cubicBezTo>
                    <a:pt x="1349334" y="58437"/>
                    <a:pt x="1347620" y="54874"/>
                    <a:pt x="1347810" y="51160"/>
                  </a:cubicBezTo>
                  <a:cubicBezTo>
                    <a:pt x="1347620" y="47512"/>
                    <a:pt x="1349143" y="43978"/>
                    <a:pt x="1351906" y="41635"/>
                  </a:cubicBezTo>
                  <a:cubicBezTo>
                    <a:pt x="1355810" y="38949"/>
                    <a:pt x="1360477" y="37710"/>
                    <a:pt x="1365240" y="38110"/>
                  </a:cubicBezTo>
                  <a:lnTo>
                    <a:pt x="1379527" y="38110"/>
                  </a:lnTo>
                  <a:lnTo>
                    <a:pt x="1379527" y="35348"/>
                  </a:lnTo>
                  <a:cubicBezTo>
                    <a:pt x="1379718" y="32081"/>
                    <a:pt x="1378576" y="28881"/>
                    <a:pt x="1376290" y="26490"/>
                  </a:cubicBezTo>
                  <a:cubicBezTo>
                    <a:pt x="1373623" y="24299"/>
                    <a:pt x="1370193" y="23213"/>
                    <a:pt x="1366765" y="23442"/>
                  </a:cubicBezTo>
                  <a:cubicBezTo>
                    <a:pt x="1363907" y="23433"/>
                    <a:pt x="1361145" y="23918"/>
                    <a:pt x="1358477" y="24871"/>
                  </a:cubicBezTo>
                  <a:cubicBezTo>
                    <a:pt x="1356001" y="25766"/>
                    <a:pt x="1353715" y="27090"/>
                    <a:pt x="1351715" y="28776"/>
                  </a:cubicBezTo>
                  <a:lnTo>
                    <a:pt x="1348952" y="24204"/>
                  </a:lnTo>
                  <a:cubicBezTo>
                    <a:pt x="1351429" y="22194"/>
                    <a:pt x="1354191" y="20670"/>
                    <a:pt x="1357240" y="19727"/>
                  </a:cubicBezTo>
                  <a:cubicBezTo>
                    <a:pt x="1360477" y="18651"/>
                    <a:pt x="1363907" y="18108"/>
                    <a:pt x="1367335" y="18108"/>
                  </a:cubicBezTo>
                  <a:close/>
                  <a:moveTo>
                    <a:pt x="1365335" y="59066"/>
                  </a:moveTo>
                  <a:cubicBezTo>
                    <a:pt x="1368384" y="59122"/>
                    <a:pt x="1371432" y="58294"/>
                    <a:pt x="1374100" y="56684"/>
                  </a:cubicBezTo>
                  <a:cubicBezTo>
                    <a:pt x="1376576" y="55017"/>
                    <a:pt x="1378481" y="52626"/>
                    <a:pt x="1379622" y="49826"/>
                  </a:cubicBezTo>
                  <a:lnTo>
                    <a:pt x="1379622" y="42492"/>
                  </a:lnTo>
                  <a:lnTo>
                    <a:pt x="1365430" y="42492"/>
                  </a:lnTo>
                  <a:cubicBezTo>
                    <a:pt x="1357717" y="42492"/>
                    <a:pt x="1353905" y="45159"/>
                    <a:pt x="1353905" y="50493"/>
                  </a:cubicBezTo>
                  <a:cubicBezTo>
                    <a:pt x="1353810" y="52950"/>
                    <a:pt x="1354859" y="55303"/>
                    <a:pt x="1356859" y="56779"/>
                  </a:cubicBezTo>
                  <a:cubicBezTo>
                    <a:pt x="1359335" y="58446"/>
                    <a:pt x="1362384" y="59246"/>
                    <a:pt x="1365335" y="59066"/>
                  </a:cubicBezTo>
                  <a:close/>
                  <a:moveTo>
                    <a:pt x="1426010" y="60685"/>
                  </a:moveTo>
                  <a:cubicBezTo>
                    <a:pt x="1424771" y="61742"/>
                    <a:pt x="1423343" y="62523"/>
                    <a:pt x="1421725" y="62971"/>
                  </a:cubicBezTo>
                  <a:cubicBezTo>
                    <a:pt x="1420008" y="63542"/>
                    <a:pt x="1418295" y="63828"/>
                    <a:pt x="1416485" y="63828"/>
                  </a:cubicBezTo>
                  <a:cubicBezTo>
                    <a:pt x="1409914" y="64609"/>
                    <a:pt x="1404007" y="59942"/>
                    <a:pt x="1403244" y="53407"/>
                  </a:cubicBezTo>
                  <a:cubicBezTo>
                    <a:pt x="1403149" y="52503"/>
                    <a:pt x="1403149" y="51588"/>
                    <a:pt x="1403244" y="50683"/>
                  </a:cubicBezTo>
                  <a:lnTo>
                    <a:pt x="1403244" y="23442"/>
                  </a:lnTo>
                  <a:lnTo>
                    <a:pt x="1395245" y="23442"/>
                  </a:lnTo>
                  <a:lnTo>
                    <a:pt x="1395245" y="18775"/>
                  </a:lnTo>
                  <a:lnTo>
                    <a:pt x="1403244" y="18775"/>
                  </a:lnTo>
                  <a:lnTo>
                    <a:pt x="1403244" y="9250"/>
                  </a:lnTo>
                  <a:lnTo>
                    <a:pt x="1409342" y="9250"/>
                  </a:lnTo>
                  <a:lnTo>
                    <a:pt x="1409342" y="18775"/>
                  </a:lnTo>
                  <a:lnTo>
                    <a:pt x="1423057" y="18775"/>
                  </a:lnTo>
                  <a:lnTo>
                    <a:pt x="1423057" y="23918"/>
                  </a:lnTo>
                  <a:lnTo>
                    <a:pt x="1408960" y="23918"/>
                  </a:lnTo>
                  <a:lnTo>
                    <a:pt x="1408960" y="50874"/>
                  </a:lnTo>
                  <a:cubicBezTo>
                    <a:pt x="1408770" y="53084"/>
                    <a:pt x="1409532" y="55274"/>
                    <a:pt x="1410960" y="56970"/>
                  </a:cubicBezTo>
                  <a:cubicBezTo>
                    <a:pt x="1412486" y="58456"/>
                    <a:pt x="1414581" y="59218"/>
                    <a:pt x="1416771" y="59066"/>
                  </a:cubicBezTo>
                  <a:cubicBezTo>
                    <a:pt x="1418008" y="59066"/>
                    <a:pt x="1419248" y="58875"/>
                    <a:pt x="1420390" y="58494"/>
                  </a:cubicBezTo>
                  <a:cubicBezTo>
                    <a:pt x="1421534" y="58161"/>
                    <a:pt x="1422580" y="57570"/>
                    <a:pt x="1423438" y="56779"/>
                  </a:cubicBezTo>
                  <a:close/>
                  <a:moveTo>
                    <a:pt x="1474682" y="42778"/>
                  </a:moveTo>
                  <a:lnTo>
                    <a:pt x="1436582" y="42778"/>
                  </a:lnTo>
                  <a:cubicBezTo>
                    <a:pt x="1436772" y="47140"/>
                    <a:pt x="1438679" y="51236"/>
                    <a:pt x="1442012" y="54112"/>
                  </a:cubicBezTo>
                  <a:cubicBezTo>
                    <a:pt x="1445442" y="57027"/>
                    <a:pt x="1449823" y="58561"/>
                    <a:pt x="1454299" y="58399"/>
                  </a:cubicBezTo>
                  <a:cubicBezTo>
                    <a:pt x="1456967" y="58456"/>
                    <a:pt x="1459538" y="57932"/>
                    <a:pt x="1462015" y="56875"/>
                  </a:cubicBezTo>
                  <a:cubicBezTo>
                    <a:pt x="1464396" y="55941"/>
                    <a:pt x="1466492" y="54436"/>
                    <a:pt x="1468110" y="52493"/>
                  </a:cubicBezTo>
                  <a:lnTo>
                    <a:pt x="1471540" y="56494"/>
                  </a:lnTo>
                  <a:cubicBezTo>
                    <a:pt x="1469540" y="58894"/>
                    <a:pt x="1466968" y="60761"/>
                    <a:pt x="1464015" y="61923"/>
                  </a:cubicBezTo>
                  <a:cubicBezTo>
                    <a:pt x="1460966" y="63161"/>
                    <a:pt x="1457729" y="63809"/>
                    <a:pt x="1454490" y="63828"/>
                  </a:cubicBezTo>
                  <a:cubicBezTo>
                    <a:pt x="1450204" y="63914"/>
                    <a:pt x="1446011" y="62894"/>
                    <a:pt x="1442202" y="60875"/>
                  </a:cubicBezTo>
                  <a:cubicBezTo>
                    <a:pt x="1438772" y="58961"/>
                    <a:pt x="1435821" y="56132"/>
                    <a:pt x="1433917" y="52684"/>
                  </a:cubicBezTo>
                  <a:cubicBezTo>
                    <a:pt x="1431915" y="49083"/>
                    <a:pt x="1430868" y="45006"/>
                    <a:pt x="1430868" y="40873"/>
                  </a:cubicBezTo>
                  <a:cubicBezTo>
                    <a:pt x="1430773" y="36758"/>
                    <a:pt x="1431819" y="32691"/>
                    <a:pt x="1433726" y="29062"/>
                  </a:cubicBezTo>
                  <a:cubicBezTo>
                    <a:pt x="1435535" y="25642"/>
                    <a:pt x="1438298" y="22804"/>
                    <a:pt x="1441630" y="20870"/>
                  </a:cubicBezTo>
                  <a:cubicBezTo>
                    <a:pt x="1445060" y="18918"/>
                    <a:pt x="1448965" y="17898"/>
                    <a:pt x="1452871" y="17917"/>
                  </a:cubicBezTo>
                  <a:cubicBezTo>
                    <a:pt x="1456776" y="17889"/>
                    <a:pt x="1460680" y="18908"/>
                    <a:pt x="1464110" y="20870"/>
                  </a:cubicBezTo>
                  <a:cubicBezTo>
                    <a:pt x="1467443" y="22794"/>
                    <a:pt x="1470110" y="25595"/>
                    <a:pt x="1471921" y="28966"/>
                  </a:cubicBezTo>
                  <a:cubicBezTo>
                    <a:pt x="1473921" y="32624"/>
                    <a:pt x="1474872" y="36729"/>
                    <a:pt x="1474777" y="40873"/>
                  </a:cubicBezTo>
                  <a:close/>
                  <a:moveTo>
                    <a:pt x="1452871" y="23156"/>
                  </a:moveTo>
                  <a:cubicBezTo>
                    <a:pt x="1448869" y="23051"/>
                    <a:pt x="1444965" y="24556"/>
                    <a:pt x="1442012" y="27347"/>
                  </a:cubicBezTo>
                  <a:cubicBezTo>
                    <a:pt x="1438963" y="30186"/>
                    <a:pt x="1437154" y="34072"/>
                    <a:pt x="1436963" y="38206"/>
                  </a:cubicBezTo>
                  <a:lnTo>
                    <a:pt x="1468968" y="38206"/>
                  </a:lnTo>
                  <a:cubicBezTo>
                    <a:pt x="1468682" y="34081"/>
                    <a:pt x="1466873" y="30214"/>
                    <a:pt x="1463920" y="27347"/>
                  </a:cubicBezTo>
                  <a:cubicBezTo>
                    <a:pt x="1460966" y="24547"/>
                    <a:pt x="1456967" y="23042"/>
                    <a:pt x="1452871" y="23156"/>
                  </a:cubicBezTo>
                  <a:close/>
                  <a:moveTo>
                    <a:pt x="1528309" y="-180"/>
                  </a:moveTo>
                  <a:lnTo>
                    <a:pt x="1528309" y="63352"/>
                  </a:lnTo>
                  <a:lnTo>
                    <a:pt x="1522497" y="63352"/>
                  </a:lnTo>
                  <a:lnTo>
                    <a:pt x="1522497" y="54493"/>
                  </a:lnTo>
                  <a:cubicBezTo>
                    <a:pt x="1520784" y="57446"/>
                    <a:pt x="1518307" y="59856"/>
                    <a:pt x="1515258" y="61447"/>
                  </a:cubicBezTo>
                  <a:cubicBezTo>
                    <a:pt x="1512117" y="63085"/>
                    <a:pt x="1508591" y="63914"/>
                    <a:pt x="1505068" y="63828"/>
                  </a:cubicBezTo>
                  <a:cubicBezTo>
                    <a:pt x="1501066" y="63895"/>
                    <a:pt x="1497066" y="62875"/>
                    <a:pt x="1493636" y="60875"/>
                  </a:cubicBezTo>
                  <a:cubicBezTo>
                    <a:pt x="1490209" y="58961"/>
                    <a:pt x="1487446" y="56170"/>
                    <a:pt x="1485542" y="52779"/>
                  </a:cubicBezTo>
                  <a:cubicBezTo>
                    <a:pt x="1483637" y="49112"/>
                    <a:pt x="1482588" y="45016"/>
                    <a:pt x="1482684" y="40873"/>
                  </a:cubicBezTo>
                  <a:cubicBezTo>
                    <a:pt x="1482588" y="36729"/>
                    <a:pt x="1483542" y="32624"/>
                    <a:pt x="1485542" y="28966"/>
                  </a:cubicBezTo>
                  <a:cubicBezTo>
                    <a:pt x="1487446" y="25557"/>
                    <a:pt x="1490209" y="22756"/>
                    <a:pt x="1493636" y="20870"/>
                  </a:cubicBezTo>
                  <a:cubicBezTo>
                    <a:pt x="1497066" y="18870"/>
                    <a:pt x="1501066" y="17851"/>
                    <a:pt x="1505068" y="17917"/>
                  </a:cubicBezTo>
                  <a:cubicBezTo>
                    <a:pt x="1508401" y="17917"/>
                    <a:pt x="1511640" y="18698"/>
                    <a:pt x="1514593" y="20203"/>
                  </a:cubicBezTo>
                  <a:cubicBezTo>
                    <a:pt x="1517544" y="21708"/>
                    <a:pt x="1520116" y="24023"/>
                    <a:pt x="1521832" y="26871"/>
                  </a:cubicBezTo>
                  <a:lnTo>
                    <a:pt x="1521832" y="-180"/>
                  </a:lnTo>
                  <a:close/>
                  <a:moveTo>
                    <a:pt x="1505638" y="58399"/>
                  </a:moveTo>
                  <a:cubicBezTo>
                    <a:pt x="1508591" y="58475"/>
                    <a:pt x="1511545" y="57713"/>
                    <a:pt x="1514117" y="56208"/>
                  </a:cubicBezTo>
                  <a:cubicBezTo>
                    <a:pt x="1516688" y="54770"/>
                    <a:pt x="1518784" y="52617"/>
                    <a:pt x="1520116" y="50017"/>
                  </a:cubicBezTo>
                  <a:cubicBezTo>
                    <a:pt x="1521737" y="47102"/>
                    <a:pt x="1522497" y="43806"/>
                    <a:pt x="1522307" y="40492"/>
                  </a:cubicBezTo>
                  <a:cubicBezTo>
                    <a:pt x="1522402" y="37177"/>
                    <a:pt x="1521642" y="33900"/>
                    <a:pt x="1520116" y="30967"/>
                  </a:cubicBezTo>
                  <a:cubicBezTo>
                    <a:pt x="1518784" y="28366"/>
                    <a:pt x="1516688" y="26214"/>
                    <a:pt x="1514117" y="24775"/>
                  </a:cubicBezTo>
                  <a:cubicBezTo>
                    <a:pt x="1511545" y="23309"/>
                    <a:pt x="1508591" y="22547"/>
                    <a:pt x="1505638" y="22585"/>
                  </a:cubicBezTo>
                  <a:cubicBezTo>
                    <a:pt x="1502592" y="22556"/>
                    <a:pt x="1499638" y="23309"/>
                    <a:pt x="1496971" y="24775"/>
                  </a:cubicBezTo>
                  <a:cubicBezTo>
                    <a:pt x="1494495" y="26261"/>
                    <a:pt x="1492399" y="28404"/>
                    <a:pt x="1490971" y="30967"/>
                  </a:cubicBezTo>
                  <a:cubicBezTo>
                    <a:pt x="1489446" y="33910"/>
                    <a:pt x="1488686" y="37187"/>
                    <a:pt x="1488779" y="40492"/>
                  </a:cubicBezTo>
                  <a:cubicBezTo>
                    <a:pt x="1488686" y="43806"/>
                    <a:pt x="1489446" y="47083"/>
                    <a:pt x="1490971" y="50017"/>
                  </a:cubicBezTo>
                  <a:cubicBezTo>
                    <a:pt x="1492399" y="52579"/>
                    <a:pt x="1494495" y="54722"/>
                    <a:pt x="1496971" y="56208"/>
                  </a:cubicBezTo>
                  <a:cubicBezTo>
                    <a:pt x="1499638" y="57722"/>
                    <a:pt x="1502592" y="58475"/>
                    <a:pt x="1505638" y="58399"/>
                  </a:cubicBezTo>
                  <a:close/>
                  <a:moveTo>
                    <a:pt x="1545929" y="63828"/>
                  </a:moveTo>
                  <a:cubicBezTo>
                    <a:pt x="1544691" y="63828"/>
                    <a:pt x="1543547" y="63352"/>
                    <a:pt x="1542692" y="62494"/>
                  </a:cubicBezTo>
                  <a:cubicBezTo>
                    <a:pt x="1541833" y="61561"/>
                    <a:pt x="1541357" y="60342"/>
                    <a:pt x="1541357" y="59066"/>
                  </a:cubicBezTo>
                  <a:cubicBezTo>
                    <a:pt x="1541357" y="57856"/>
                    <a:pt x="1541833" y="56684"/>
                    <a:pt x="1542692" y="55827"/>
                  </a:cubicBezTo>
                  <a:cubicBezTo>
                    <a:pt x="1543547" y="54931"/>
                    <a:pt x="1544691" y="54446"/>
                    <a:pt x="1545929" y="54493"/>
                  </a:cubicBezTo>
                  <a:cubicBezTo>
                    <a:pt x="1547168" y="54455"/>
                    <a:pt x="1548310" y="54941"/>
                    <a:pt x="1549168" y="55827"/>
                  </a:cubicBezTo>
                  <a:cubicBezTo>
                    <a:pt x="1550026" y="56655"/>
                    <a:pt x="1550598" y="57846"/>
                    <a:pt x="1550503" y="59066"/>
                  </a:cubicBezTo>
                  <a:cubicBezTo>
                    <a:pt x="1550598" y="60342"/>
                    <a:pt x="1550026" y="61589"/>
                    <a:pt x="1549168" y="62494"/>
                  </a:cubicBezTo>
                  <a:cubicBezTo>
                    <a:pt x="1548310" y="63342"/>
                    <a:pt x="1547168" y="63818"/>
                    <a:pt x="1545929" y="63828"/>
                  </a:cubicBezTo>
                  <a:close/>
                </a:path>
              </a:pathLst>
            </a:custGeom>
            <a:solidFill>
              <a:srgbClr val="6D6E71"/>
            </a:solidFill>
            <a:ln w="9525"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CA0AEC69-D3E8-4C63-A506-C694A27318D3}"/>
                </a:ext>
              </a:extLst>
            </p:cNvPr>
            <p:cNvSpPr/>
            <p:nvPr/>
          </p:nvSpPr>
          <p:spPr>
            <a:xfrm>
              <a:off x="8739063" y="1661433"/>
              <a:ext cx="51529" cy="70008"/>
            </a:xfrm>
            <a:custGeom>
              <a:avLst/>
              <a:gdLst>
                <a:gd name="connsiteX0" fmla="*/ 26978 w 51529"/>
                <a:gd name="connsiteY0" fmla="*/ 39634 h 70008"/>
                <a:gd name="connsiteX1" fmla="*/ 26978 w 51529"/>
                <a:gd name="connsiteY1" fmla="*/ 27347 h 70008"/>
                <a:gd name="connsiteX2" fmla="*/ 42026 w 51529"/>
                <a:gd name="connsiteY2" fmla="*/ 27347 h 70008"/>
                <a:gd name="connsiteX3" fmla="*/ 42026 w 51529"/>
                <a:gd name="connsiteY3" fmla="*/ 39634 h 70008"/>
                <a:gd name="connsiteX4" fmla="*/ 49933 w 51529"/>
                <a:gd name="connsiteY4" fmla="*/ 39634 h 70008"/>
                <a:gd name="connsiteX5" fmla="*/ 49933 w 51529"/>
                <a:gd name="connsiteY5" fmla="*/ 53065 h 70008"/>
                <a:gd name="connsiteX6" fmla="*/ 42026 w 51529"/>
                <a:gd name="connsiteY6" fmla="*/ 53065 h 70008"/>
                <a:gd name="connsiteX7" fmla="*/ 42026 w 51529"/>
                <a:gd name="connsiteY7" fmla="*/ 69829 h 70008"/>
                <a:gd name="connsiteX8" fmla="*/ 26978 w 51529"/>
                <a:gd name="connsiteY8" fmla="*/ 69829 h 70008"/>
                <a:gd name="connsiteX9" fmla="*/ 26978 w 51529"/>
                <a:gd name="connsiteY9" fmla="*/ 53065 h 70008"/>
                <a:gd name="connsiteX10" fmla="*/ -1597 w 51529"/>
                <a:gd name="connsiteY10" fmla="*/ 53065 h 70008"/>
                <a:gd name="connsiteX11" fmla="*/ -1597 w 51529"/>
                <a:gd name="connsiteY11" fmla="*/ 41158 h 70008"/>
                <a:gd name="connsiteX12" fmla="*/ 23262 w 51529"/>
                <a:gd name="connsiteY12" fmla="*/ -180 h 70008"/>
                <a:gd name="connsiteX13" fmla="*/ 40312 w 51529"/>
                <a:gd name="connsiteY13" fmla="*/ -180 h 70008"/>
                <a:gd name="connsiteX14" fmla="*/ 16595 w 51529"/>
                <a:gd name="connsiteY14" fmla="*/ 39634 h 7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529" h="70008">
                  <a:moveTo>
                    <a:pt x="26978" y="39634"/>
                  </a:moveTo>
                  <a:lnTo>
                    <a:pt x="26978" y="27347"/>
                  </a:lnTo>
                  <a:lnTo>
                    <a:pt x="42026" y="27347"/>
                  </a:lnTo>
                  <a:lnTo>
                    <a:pt x="42026" y="39634"/>
                  </a:lnTo>
                  <a:lnTo>
                    <a:pt x="49933" y="39634"/>
                  </a:lnTo>
                  <a:lnTo>
                    <a:pt x="49933" y="53065"/>
                  </a:lnTo>
                  <a:lnTo>
                    <a:pt x="42026" y="53065"/>
                  </a:lnTo>
                  <a:lnTo>
                    <a:pt x="42026" y="69829"/>
                  </a:lnTo>
                  <a:lnTo>
                    <a:pt x="26978" y="69829"/>
                  </a:lnTo>
                  <a:lnTo>
                    <a:pt x="26978" y="53065"/>
                  </a:lnTo>
                  <a:lnTo>
                    <a:pt x="-1597" y="53065"/>
                  </a:lnTo>
                  <a:lnTo>
                    <a:pt x="-1597" y="41158"/>
                  </a:lnTo>
                  <a:lnTo>
                    <a:pt x="23262" y="-180"/>
                  </a:lnTo>
                  <a:lnTo>
                    <a:pt x="40312" y="-180"/>
                  </a:lnTo>
                  <a:lnTo>
                    <a:pt x="16595" y="39634"/>
                  </a:lnTo>
                  <a:close/>
                </a:path>
              </a:pathLst>
            </a:custGeom>
            <a:solidFill>
              <a:srgbClr val="6D6E71"/>
            </a:solidFill>
            <a:ln w="9525"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3E00D3CC-A453-49A8-A4D4-F503019A11DA}"/>
                </a:ext>
              </a:extLst>
            </p:cNvPr>
            <p:cNvSpPr/>
            <p:nvPr/>
          </p:nvSpPr>
          <p:spPr>
            <a:xfrm>
              <a:off x="8800111" y="1714535"/>
              <a:ext cx="17628" cy="17622"/>
            </a:xfrm>
            <a:custGeom>
              <a:avLst/>
              <a:gdLst>
                <a:gd name="connsiteX0" fmla="*/ 982 w 17628"/>
                <a:gd name="connsiteY0" fmla="*/ 14917 h 17622"/>
                <a:gd name="connsiteX1" fmla="*/ -1590 w 17628"/>
                <a:gd name="connsiteY1" fmla="*/ 8726 h 17622"/>
                <a:gd name="connsiteX2" fmla="*/ 7267 w 17628"/>
                <a:gd name="connsiteY2" fmla="*/ -180 h 17622"/>
                <a:gd name="connsiteX3" fmla="*/ 13555 w 17628"/>
                <a:gd name="connsiteY3" fmla="*/ 2439 h 17622"/>
                <a:gd name="connsiteX4" fmla="*/ 16032 w 17628"/>
                <a:gd name="connsiteY4" fmla="*/ 8726 h 17622"/>
                <a:gd name="connsiteX5" fmla="*/ 7077 w 17628"/>
                <a:gd name="connsiteY5" fmla="*/ 17441 h 17622"/>
                <a:gd name="connsiteX6" fmla="*/ 982 w 17628"/>
                <a:gd name="connsiteY6" fmla="*/ 14917 h 17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28" h="17622">
                  <a:moveTo>
                    <a:pt x="982" y="14917"/>
                  </a:moveTo>
                  <a:cubicBezTo>
                    <a:pt x="-732" y="13317"/>
                    <a:pt x="-1686" y="11060"/>
                    <a:pt x="-1590" y="8726"/>
                  </a:cubicBezTo>
                  <a:cubicBezTo>
                    <a:pt x="-1590" y="3830"/>
                    <a:pt x="2314" y="-151"/>
                    <a:pt x="7267" y="-180"/>
                  </a:cubicBezTo>
                  <a:cubicBezTo>
                    <a:pt x="9553" y="-190"/>
                    <a:pt x="11839" y="753"/>
                    <a:pt x="13555" y="2439"/>
                  </a:cubicBezTo>
                  <a:cubicBezTo>
                    <a:pt x="15174" y="4125"/>
                    <a:pt x="16032" y="6383"/>
                    <a:pt x="16032" y="8726"/>
                  </a:cubicBezTo>
                  <a:cubicBezTo>
                    <a:pt x="15937" y="13622"/>
                    <a:pt x="11934" y="17518"/>
                    <a:pt x="7077" y="17441"/>
                  </a:cubicBezTo>
                  <a:cubicBezTo>
                    <a:pt x="4791" y="17403"/>
                    <a:pt x="2600" y="16498"/>
                    <a:pt x="982" y="14917"/>
                  </a:cubicBezTo>
                  <a:close/>
                </a:path>
              </a:pathLst>
            </a:custGeom>
            <a:solidFill>
              <a:srgbClr val="6D6E71"/>
            </a:solidFill>
            <a:ln w="9525"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14453126-3E29-4063-8B08-1EF1BB69EEB5}"/>
                </a:ext>
              </a:extLst>
            </p:cNvPr>
            <p:cNvSpPr/>
            <p:nvPr/>
          </p:nvSpPr>
          <p:spPr>
            <a:xfrm>
              <a:off x="8829620" y="1659901"/>
              <a:ext cx="52150" cy="72320"/>
            </a:xfrm>
            <a:custGeom>
              <a:avLst/>
              <a:gdLst>
                <a:gd name="connsiteX0" fmla="*/ 27764 w 52150"/>
                <a:gd name="connsiteY0" fmla="*/ 13163 h 72320"/>
                <a:gd name="connsiteX1" fmla="*/ 18239 w 52150"/>
                <a:gd name="connsiteY1" fmla="*/ 17544 h 72320"/>
                <a:gd name="connsiteX2" fmla="*/ 13858 w 52150"/>
                <a:gd name="connsiteY2" fmla="*/ 29450 h 72320"/>
                <a:gd name="connsiteX3" fmla="*/ 27669 w 52150"/>
                <a:gd name="connsiteY3" fmla="*/ 25164 h 72320"/>
                <a:gd name="connsiteX4" fmla="*/ 44054 w 52150"/>
                <a:gd name="connsiteY4" fmla="*/ 31641 h 72320"/>
                <a:gd name="connsiteX5" fmla="*/ 50531 w 52150"/>
                <a:gd name="connsiteY5" fmla="*/ 48691 h 72320"/>
                <a:gd name="connsiteX6" fmla="*/ 43482 w 52150"/>
                <a:gd name="connsiteY6" fmla="*/ 65740 h 72320"/>
                <a:gd name="connsiteX7" fmla="*/ 25765 w 52150"/>
                <a:gd name="connsiteY7" fmla="*/ 72122 h 72320"/>
                <a:gd name="connsiteX8" fmla="*/ 12907 w 52150"/>
                <a:gd name="connsiteY8" fmla="*/ 69265 h 72320"/>
                <a:gd name="connsiteX9" fmla="*/ 4429 w 52150"/>
                <a:gd name="connsiteY9" fmla="*/ 61359 h 72320"/>
                <a:gd name="connsiteX10" fmla="*/ -1571 w 52150"/>
                <a:gd name="connsiteY10" fmla="*/ 36499 h 72320"/>
                <a:gd name="connsiteX11" fmla="*/ 810 w 52150"/>
                <a:gd name="connsiteY11" fmla="*/ 19640 h 72320"/>
                <a:gd name="connsiteX12" fmla="*/ 7287 w 52150"/>
                <a:gd name="connsiteY12" fmla="*/ 8210 h 72320"/>
                <a:gd name="connsiteX13" fmla="*/ 27099 w 52150"/>
                <a:gd name="connsiteY13" fmla="*/ -172 h 72320"/>
                <a:gd name="connsiteX14" fmla="*/ 36624 w 52150"/>
                <a:gd name="connsiteY14" fmla="*/ 1256 h 72320"/>
                <a:gd name="connsiteX15" fmla="*/ 43482 w 52150"/>
                <a:gd name="connsiteY15" fmla="*/ 4209 h 72320"/>
                <a:gd name="connsiteX16" fmla="*/ 48721 w 52150"/>
                <a:gd name="connsiteY16" fmla="*/ 8019 h 72320"/>
                <a:gd name="connsiteX17" fmla="*/ 41387 w 52150"/>
                <a:gd name="connsiteY17" fmla="*/ 18973 h 72320"/>
                <a:gd name="connsiteX18" fmla="*/ 39575 w 52150"/>
                <a:gd name="connsiteY18" fmla="*/ 17449 h 72320"/>
                <a:gd name="connsiteX19" fmla="*/ 35004 w 52150"/>
                <a:gd name="connsiteY19" fmla="*/ 14782 h 72320"/>
                <a:gd name="connsiteX20" fmla="*/ 27764 w 52150"/>
                <a:gd name="connsiteY20" fmla="*/ 13163 h 72320"/>
                <a:gd name="connsiteX21" fmla="*/ 25765 w 52150"/>
                <a:gd name="connsiteY21" fmla="*/ 38404 h 72320"/>
                <a:gd name="connsiteX22" fmla="*/ 17953 w 52150"/>
                <a:gd name="connsiteY22" fmla="*/ 41166 h 72320"/>
                <a:gd name="connsiteX23" fmla="*/ 14716 w 52150"/>
                <a:gd name="connsiteY23" fmla="*/ 48310 h 72320"/>
                <a:gd name="connsiteX24" fmla="*/ 17765 w 52150"/>
                <a:gd name="connsiteY24" fmla="*/ 55835 h 72320"/>
                <a:gd name="connsiteX25" fmla="*/ 25288 w 52150"/>
                <a:gd name="connsiteY25" fmla="*/ 59073 h 72320"/>
                <a:gd name="connsiteX26" fmla="*/ 32813 w 52150"/>
                <a:gd name="connsiteY26" fmla="*/ 56215 h 72320"/>
                <a:gd name="connsiteX27" fmla="*/ 35766 w 52150"/>
                <a:gd name="connsiteY27" fmla="*/ 48977 h 72320"/>
                <a:gd name="connsiteX28" fmla="*/ 33099 w 52150"/>
                <a:gd name="connsiteY28" fmla="*/ 41452 h 72320"/>
                <a:gd name="connsiteX29" fmla="*/ 25765 w 52150"/>
                <a:gd name="connsiteY29" fmla="*/ 38404 h 72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50" h="72320">
                  <a:moveTo>
                    <a:pt x="27764" y="13163"/>
                  </a:moveTo>
                  <a:cubicBezTo>
                    <a:pt x="24051" y="13115"/>
                    <a:pt x="20621" y="14725"/>
                    <a:pt x="18239" y="17544"/>
                  </a:cubicBezTo>
                  <a:cubicBezTo>
                    <a:pt x="15668" y="20992"/>
                    <a:pt x="14144" y="25135"/>
                    <a:pt x="13858" y="29450"/>
                  </a:cubicBezTo>
                  <a:cubicBezTo>
                    <a:pt x="17953" y="26669"/>
                    <a:pt x="22716" y="25173"/>
                    <a:pt x="27669" y="25164"/>
                  </a:cubicBezTo>
                  <a:cubicBezTo>
                    <a:pt x="33766" y="25021"/>
                    <a:pt x="39671" y="27364"/>
                    <a:pt x="44054" y="31641"/>
                  </a:cubicBezTo>
                  <a:cubicBezTo>
                    <a:pt x="48435" y="36184"/>
                    <a:pt x="50817" y="42357"/>
                    <a:pt x="50531" y="48691"/>
                  </a:cubicBezTo>
                  <a:cubicBezTo>
                    <a:pt x="50817" y="55139"/>
                    <a:pt x="48245" y="61378"/>
                    <a:pt x="43482" y="65740"/>
                  </a:cubicBezTo>
                  <a:cubicBezTo>
                    <a:pt x="38624" y="70084"/>
                    <a:pt x="32241" y="72370"/>
                    <a:pt x="25765" y="72122"/>
                  </a:cubicBezTo>
                  <a:cubicBezTo>
                    <a:pt x="21288" y="72237"/>
                    <a:pt x="16907" y="71256"/>
                    <a:pt x="12907" y="69265"/>
                  </a:cubicBezTo>
                  <a:cubicBezTo>
                    <a:pt x="9382" y="67464"/>
                    <a:pt x="6429" y="64731"/>
                    <a:pt x="4429" y="61359"/>
                  </a:cubicBezTo>
                  <a:cubicBezTo>
                    <a:pt x="238" y="53777"/>
                    <a:pt x="-1857" y="45176"/>
                    <a:pt x="-1571" y="36499"/>
                  </a:cubicBezTo>
                  <a:cubicBezTo>
                    <a:pt x="-1666" y="30784"/>
                    <a:pt x="-906" y="25097"/>
                    <a:pt x="810" y="19640"/>
                  </a:cubicBezTo>
                  <a:cubicBezTo>
                    <a:pt x="2047" y="15363"/>
                    <a:pt x="4238" y="11439"/>
                    <a:pt x="7287" y="8210"/>
                  </a:cubicBezTo>
                  <a:cubicBezTo>
                    <a:pt x="12335" y="2695"/>
                    <a:pt x="19574" y="-353"/>
                    <a:pt x="27099" y="-172"/>
                  </a:cubicBezTo>
                  <a:cubicBezTo>
                    <a:pt x="30336" y="-201"/>
                    <a:pt x="33576" y="275"/>
                    <a:pt x="36624" y="1256"/>
                  </a:cubicBezTo>
                  <a:cubicBezTo>
                    <a:pt x="39006" y="1952"/>
                    <a:pt x="41292" y="2942"/>
                    <a:pt x="43482" y="4209"/>
                  </a:cubicBezTo>
                  <a:cubicBezTo>
                    <a:pt x="45291" y="5380"/>
                    <a:pt x="47005" y="6657"/>
                    <a:pt x="48721" y="8019"/>
                  </a:cubicBezTo>
                  <a:lnTo>
                    <a:pt x="41387" y="18973"/>
                  </a:lnTo>
                  <a:lnTo>
                    <a:pt x="39575" y="17449"/>
                  </a:lnTo>
                  <a:cubicBezTo>
                    <a:pt x="38148" y="16363"/>
                    <a:pt x="36624" y="15468"/>
                    <a:pt x="35004" y="14782"/>
                  </a:cubicBezTo>
                  <a:cubicBezTo>
                    <a:pt x="32718" y="13667"/>
                    <a:pt x="30241" y="13105"/>
                    <a:pt x="27764" y="13163"/>
                  </a:cubicBezTo>
                  <a:close/>
                  <a:moveTo>
                    <a:pt x="25765" y="38404"/>
                  </a:moveTo>
                  <a:cubicBezTo>
                    <a:pt x="22907" y="38328"/>
                    <a:pt x="20146" y="39309"/>
                    <a:pt x="17953" y="41166"/>
                  </a:cubicBezTo>
                  <a:cubicBezTo>
                    <a:pt x="15858" y="42976"/>
                    <a:pt x="14716" y="45576"/>
                    <a:pt x="14716" y="48310"/>
                  </a:cubicBezTo>
                  <a:cubicBezTo>
                    <a:pt x="14716" y="51129"/>
                    <a:pt x="15763" y="53834"/>
                    <a:pt x="17765" y="55835"/>
                  </a:cubicBezTo>
                  <a:cubicBezTo>
                    <a:pt x="19670" y="57997"/>
                    <a:pt x="22432" y="59178"/>
                    <a:pt x="25288" y="59073"/>
                  </a:cubicBezTo>
                  <a:cubicBezTo>
                    <a:pt x="28050" y="59149"/>
                    <a:pt x="30813" y="58121"/>
                    <a:pt x="32813" y="56215"/>
                  </a:cubicBezTo>
                  <a:cubicBezTo>
                    <a:pt x="34813" y="54339"/>
                    <a:pt x="35862" y="51701"/>
                    <a:pt x="35766" y="48977"/>
                  </a:cubicBezTo>
                  <a:cubicBezTo>
                    <a:pt x="35862" y="46224"/>
                    <a:pt x="34908" y="43538"/>
                    <a:pt x="33099" y="41452"/>
                  </a:cubicBezTo>
                  <a:cubicBezTo>
                    <a:pt x="31194" y="39413"/>
                    <a:pt x="28527" y="38299"/>
                    <a:pt x="25765" y="38404"/>
                  </a:cubicBezTo>
                  <a:close/>
                </a:path>
              </a:pathLst>
            </a:custGeom>
            <a:solidFill>
              <a:srgbClr val="6D6E71"/>
            </a:solidFill>
            <a:ln w="9525"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A81DC201-45D9-459C-ADDE-576781FD913F}"/>
                </a:ext>
              </a:extLst>
            </p:cNvPr>
            <p:cNvSpPr/>
            <p:nvPr/>
          </p:nvSpPr>
          <p:spPr>
            <a:xfrm>
              <a:off x="8891582" y="1660003"/>
              <a:ext cx="57862" cy="72280"/>
            </a:xfrm>
            <a:custGeom>
              <a:avLst/>
              <a:gdLst>
                <a:gd name="connsiteX0" fmla="*/ 27336 w 57862"/>
                <a:gd name="connsiteY0" fmla="*/ 72021 h 72280"/>
                <a:gd name="connsiteX1" fmla="*/ 5618 w 57862"/>
                <a:gd name="connsiteY1" fmla="*/ 62496 h 72280"/>
                <a:gd name="connsiteX2" fmla="*/ 5618 w 57862"/>
                <a:gd name="connsiteY2" fmla="*/ 9823 h 72280"/>
                <a:gd name="connsiteX3" fmla="*/ 45909 w 57862"/>
                <a:gd name="connsiteY3" fmla="*/ 6679 h 72280"/>
                <a:gd name="connsiteX4" fmla="*/ 49051 w 57862"/>
                <a:gd name="connsiteY4" fmla="*/ 9823 h 72280"/>
                <a:gd name="connsiteX5" fmla="*/ 49051 w 57862"/>
                <a:gd name="connsiteY5" fmla="*/ 62496 h 72280"/>
                <a:gd name="connsiteX6" fmla="*/ 27336 w 57862"/>
                <a:gd name="connsiteY6" fmla="*/ 72021 h 72280"/>
                <a:gd name="connsiteX7" fmla="*/ 17048 w 57862"/>
                <a:gd name="connsiteY7" fmla="*/ 18967 h 72280"/>
                <a:gd name="connsiteX8" fmla="*/ 13713 w 57862"/>
                <a:gd name="connsiteY8" fmla="*/ 35921 h 72280"/>
                <a:gd name="connsiteX9" fmla="*/ 17048 w 57862"/>
                <a:gd name="connsiteY9" fmla="*/ 52780 h 72280"/>
                <a:gd name="connsiteX10" fmla="*/ 32287 w 57862"/>
                <a:gd name="connsiteY10" fmla="*/ 58086 h 72280"/>
                <a:gd name="connsiteX11" fmla="*/ 37621 w 57862"/>
                <a:gd name="connsiteY11" fmla="*/ 52780 h 72280"/>
                <a:gd name="connsiteX12" fmla="*/ 40956 w 57862"/>
                <a:gd name="connsiteY12" fmla="*/ 35921 h 72280"/>
                <a:gd name="connsiteX13" fmla="*/ 37621 w 57862"/>
                <a:gd name="connsiteY13" fmla="*/ 18967 h 72280"/>
                <a:gd name="connsiteX14" fmla="*/ 22097 w 57862"/>
                <a:gd name="connsiteY14" fmla="*/ 13880 h 72280"/>
                <a:gd name="connsiteX15" fmla="*/ 17048 w 57862"/>
                <a:gd name="connsiteY15" fmla="*/ 18967 h 7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7862" h="72280">
                  <a:moveTo>
                    <a:pt x="27336" y="72021"/>
                  </a:moveTo>
                  <a:cubicBezTo>
                    <a:pt x="18953" y="72659"/>
                    <a:pt x="10855" y="69087"/>
                    <a:pt x="5618" y="62496"/>
                  </a:cubicBezTo>
                  <a:cubicBezTo>
                    <a:pt x="-4002" y="46265"/>
                    <a:pt x="-4002" y="26053"/>
                    <a:pt x="5618" y="9823"/>
                  </a:cubicBezTo>
                  <a:cubicBezTo>
                    <a:pt x="15904" y="-2169"/>
                    <a:pt x="33907" y="-3579"/>
                    <a:pt x="45909" y="6679"/>
                  </a:cubicBezTo>
                  <a:cubicBezTo>
                    <a:pt x="47051" y="7642"/>
                    <a:pt x="48100" y="8699"/>
                    <a:pt x="49051" y="9823"/>
                  </a:cubicBezTo>
                  <a:cubicBezTo>
                    <a:pt x="58671" y="26053"/>
                    <a:pt x="58671" y="46265"/>
                    <a:pt x="49051" y="62496"/>
                  </a:cubicBezTo>
                  <a:cubicBezTo>
                    <a:pt x="43909" y="69116"/>
                    <a:pt x="35717" y="72688"/>
                    <a:pt x="27336" y="72021"/>
                  </a:cubicBezTo>
                  <a:close/>
                  <a:moveTo>
                    <a:pt x="17048" y="18967"/>
                  </a:moveTo>
                  <a:cubicBezTo>
                    <a:pt x="14667" y="24282"/>
                    <a:pt x="13523" y="30082"/>
                    <a:pt x="13713" y="35921"/>
                  </a:cubicBezTo>
                  <a:cubicBezTo>
                    <a:pt x="13523" y="41722"/>
                    <a:pt x="14667" y="47504"/>
                    <a:pt x="17048" y="52780"/>
                  </a:cubicBezTo>
                  <a:cubicBezTo>
                    <a:pt x="19811" y="58457"/>
                    <a:pt x="26668" y="60839"/>
                    <a:pt x="32287" y="58086"/>
                  </a:cubicBezTo>
                  <a:cubicBezTo>
                    <a:pt x="34668" y="56962"/>
                    <a:pt x="36479" y="55095"/>
                    <a:pt x="37621" y="52780"/>
                  </a:cubicBezTo>
                  <a:cubicBezTo>
                    <a:pt x="40002" y="47504"/>
                    <a:pt x="41147" y="41722"/>
                    <a:pt x="40956" y="35921"/>
                  </a:cubicBezTo>
                  <a:cubicBezTo>
                    <a:pt x="41147" y="30082"/>
                    <a:pt x="40002" y="24282"/>
                    <a:pt x="37621" y="18967"/>
                  </a:cubicBezTo>
                  <a:cubicBezTo>
                    <a:pt x="34763" y="13290"/>
                    <a:pt x="27810" y="11004"/>
                    <a:pt x="22097" y="13880"/>
                  </a:cubicBezTo>
                  <a:cubicBezTo>
                    <a:pt x="19906" y="14985"/>
                    <a:pt x="18190" y="16767"/>
                    <a:pt x="17048" y="18967"/>
                  </a:cubicBezTo>
                  <a:close/>
                </a:path>
              </a:pathLst>
            </a:custGeom>
            <a:solidFill>
              <a:srgbClr val="6D6E71"/>
            </a:solidFill>
            <a:ln w="9525"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B892A85E-CA06-4F57-9791-E18A54295B0B}"/>
                </a:ext>
              </a:extLst>
            </p:cNvPr>
            <p:cNvSpPr/>
            <p:nvPr/>
          </p:nvSpPr>
          <p:spPr>
            <a:xfrm>
              <a:off x="8957566" y="1661433"/>
              <a:ext cx="51529" cy="70008"/>
            </a:xfrm>
            <a:custGeom>
              <a:avLst/>
              <a:gdLst>
                <a:gd name="connsiteX0" fmla="*/ 26978 w 51529"/>
                <a:gd name="connsiteY0" fmla="*/ 39634 h 70008"/>
                <a:gd name="connsiteX1" fmla="*/ 26978 w 51529"/>
                <a:gd name="connsiteY1" fmla="*/ 27347 h 70008"/>
                <a:gd name="connsiteX2" fmla="*/ 42028 w 51529"/>
                <a:gd name="connsiteY2" fmla="*/ 27347 h 70008"/>
                <a:gd name="connsiteX3" fmla="*/ 42028 w 51529"/>
                <a:gd name="connsiteY3" fmla="*/ 39634 h 70008"/>
                <a:gd name="connsiteX4" fmla="*/ 49933 w 51529"/>
                <a:gd name="connsiteY4" fmla="*/ 39634 h 70008"/>
                <a:gd name="connsiteX5" fmla="*/ 49933 w 51529"/>
                <a:gd name="connsiteY5" fmla="*/ 53065 h 70008"/>
                <a:gd name="connsiteX6" fmla="*/ 42028 w 51529"/>
                <a:gd name="connsiteY6" fmla="*/ 53065 h 70008"/>
                <a:gd name="connsiteX7" fmla="*/ 42028 w 51529"/>
                <a:gd name="connsiteY7" fmla="*/ 69829 h 70008"/>
                <a:gd name="connsiteX8" fmla="*/ 26978 w 51529"/>
                <a:gd name="connsiteY8" fmla="*/ 69829 h 70008"/>
                <a:gd name="connsiteX9" fmla="*/ 26978 w 51529"/>
                <a:gd name="connsiteY9" fmla="*/ 53065 h 70008"/>
                <a:gd name="connsiteX10" fmla="*/ -1597 w 51529"/>
                <a:gd name="connsiteY10" fmla="*/ 53065 h 70008"/>
                <a:gd name="connsiteX11" fmla="*/ -1597 w 51529"/>
                <a:gd name="connsiteY11" fmla="*/ 41158 h 70008"/>
                <a:gd name="connsiteX12" fmla="*/ 23357 w 51529"/>
                <a:gd name="connsiteY12" fmla="*/ -180 h 70008"/>
                <a:gd name="connsiteX13" fmla="*/ 40312 w 51529"/>
                <a:gd name="connsiteY13" fmla="*/ -180 h 70008"/>
                <a:gd name="connsiteX14" fmla="*/ 16595 w 51529"/>
                <a:gd name="connsiteY14" fmla="*/ 39634 h 7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529" h="70008">
                  <a:moveTo>
                    <a:pt x="26978" y="39634"/>
                  </a:moveTo>
                  <a:lnTo>
                    <a:pt x="26978" y="27347"/>
                  </a:lnTo>
                  <a:lnTo>
                    <a:pt x="42028" y="27347"/>
                  </a:lnTo>
                  <a:lnTo>
                    <a:pt x="42028" y="39634"/>
                  </a:lnTo>
                  <a:lnTo>
                    <a:pt x="49933" y="39634"/>
                  </a:lnTo>
                  <a:lnTo>
                    <a:pt x="49933" y="53065"/>
                  </a:lnTo>
                  <a:lnTo>
                    <a:pt x="42028" y="53065"/>
                  </a:lnTo>
                  <a:lnTo>
                    <a:pt x="42028" y="69829"/>
                  </a:lnTo>
                  <a:lnTo>
                    <a:pt x="26978" y="69829"/>
                  </a:lnTo>
                  <a:lnTo>
                    <a:pt x="26978" y="53065"/>
                  </a:lnTo>
                  <a:lnTo>
                    <a:pt x="-1597" y="53065"/>
                  </a:lnTo>
                  <a:lnTo>
                    <a:pt x="-1597" y="41158"/>
                  </a:lnTo>
                  <a:lnTo>
                    <a:pt x="23357" y="-180"/>
                  </a:lnTo>
                  <a:lnTo>
                    <a:pt x="40312" y="-180"/>
                  </a:lnTo>
                  <a:lnTo>
                    <a:pt x="16595" y="39634"/>
                  </a:lnTo>
                  <a:close/>
                </a:path>
              </a:pathLst>
            </a:custGeom>
            <a:solidFill>
              <a:srgbClr val="6D6E71"/>
            </a:solidFill>
            <a:ln w="9525"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67DE5BBB-77EA-4C64-A079-248986DF0DB4}"/>
                </a:ext>
              </a:extLst>
            </p:cNvPr>
            <p:cNvSpPr/>
            <p:nvPr/>
          </p:nvSpPr>
          <p:spPr>
            <a:xfrm>
              <a:off x="9453724" y="2553067"/>
              <a:ext cx="57791" cy="72184"/>
            </a:xfrm>
            <a:custGeom>
              <a:avLst/>
              <a:gdLst>
                <a:gd name="connsiteX0" fmla="*/ 27262 w 57791"/>
                <a:gd name="connsiteY0" fmla="*/ 71926 h 72184"/>
                <a:gd name="connsiteX1" fmla="*/ 5547 w 57791"/>
                <a:gd name="connsiteY1" fmla="*/ 62401 h 72184"/>
                <a:gd name="connsiteX2" fmla="*/ 5547 w 57791"/>
                <a:gd name="connsiteY2" fmla="*/ 9823 h 72184"/>
                <a:gd name="connsiteX3" fmla="*/ 45838 w 57791"/>
                <a:gd name="connsiteY3" fmla="*/ 6679 h 72184"/>
                <a:gd name="connsiteX4" fmla="*/ 48979 w 57791"/>
                <a:gd name="connsiteY4" fmla="*/ 9823 h 72184"/>
                <a:gd name="connsiteX5" fmla="*/ 48979 w 57791"/>
                <a:gd name="connsiteY5" fmla="*/ 62401 h 72184"/>
                <a:gd name="connsiteX6" fmla="*/ 27262 w 57791"/>
                <a:gd name="connsiteY6" fmla="*/ 71926 h 72184"/>
                <a:gd name="connsiteX7" fmla="*/ 16976 w 57791"/>
                <a:gd name="connsiteY7" fmla="*/ 18871 h 72184"/>
                <a:gd name="connsiteX8" fmla="*/ 16976 w 57791"/>
                <a:gd name="connsiteY8" fmla="*/ 52685 h 72184"/>
                <a:gd name="connsiteX9" fmla="*/ 27262 w 57791"/>
                <a:gd name="connsiteY9" fmla="*/ 59067 h 72184"/>
                <a:gd name="connsiteX10" fmla="*/ 37645 w 57791"/>
                <a:gd name="connsiteY10" fmla="*/ 52685 h 72184"/>
                <a:gd name="connsiteX11" fmla="*/ 37645 w 57791"/>
                <a:gd name="connsiteY11" fmla="*/ 18871 h 72184"/>
                <a:gd name="connsiteX12" fmla="*/ 27262 w 57791"/>
                <a:gd name="connsiteY12" fmla="*/ 12490 h 72184"/>
                <a:gd name="connsiteX13" fmla="*/ 16976 w 57791"/>
                <a:gd name="connsiteY13" fmla="*/ 18871 h 72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791" h="72184">
                  <a:moveTo>
                    <a:pt x="27262" y="71926"/>
                  </a:moveTo>
                  <a:cubicBezTo>
                    <a:pt x="18881" y="72545"/>
                    <a:pt x="10784" y="68973"/>
                    <a:pt x="5547" y="62401"/>
                  </a:cubicBezTo>
                  <a:cubicBezTo>
                    <a:pt x="-3978" y="46170"/>
                    <a:pt x="-3978" y="26053"/>
                    <a:pt x="5547" y="9823"/>
                  </a:cubicBezTo>
                  <a:cubicBezTo>
                    <a:pt x="15832" y="-2169"/>
                    <a:pt x="33836" y="-3579"/>
                    <a:pt x="45838" y="6679"/>
                  </a:cubicBezTo>
                  <a:cubicBezTo>
                    <a:pt x="46979" y="7642"/>
                    <a:pt x="48028" y="8699"/>
                    <a:pt x="48979" y="9823"/>
                  </a:cubicBezTo>
                  <a:cubicBezTo>
                    <a:pt x="58600" y="26015"/>
                    <a:pt x="58600" y="46208"/>
                    <a:pt x="48979" y="62401"/>
                  </a:cubicBezTo>
                  <a:cubicBezTo>
                    <a:pt x="43838" y="69021"/>
                    <a:pt x="35645" y="72593"/>
                    <a:pt x="27262" y="71926"/>
                  </a:cubicBezTo>
                  <a:close/>
                  <a:moveTo>
                    <a:pt x="16976" y="18871"/>
                  </a:moveTo>
                  <a:cubicBezTo>
                    <a:pt x="12691" y="29730"/>
                    <a:pt x="12691" y="41827"/>
                    <a:pt x="16976" y="52685"/>
                  </a:cubicBezTo>
                  <a:cubicBezTo>
                    <a:pt x="18786" y="56724"/>
                    <a:pt x="22881" y="59248"/>
                    <a:pt x="27262" y="59067"/>
                  </a:cubicBezTo>
                  <a:cubicBezTo>
                    <a:pt x="31645" y="59210"/>
                    <a:pt x="35740" y="56705"/>
                    <a:pt x="37645" y="52685"/>
                  </a:cubicBezTo>
                  <a:cubicBezTo>
                    <a:pt x="41931" y="41827"/>
                    <a:pt x="41931" y="29730"/>
                    <a:pt x="37645" y="18871"/>
                  </a:cubicBezTo>
                  <a:cubicBezTo>
                    <a:pt x="35740" y="14852"/>
                    <a:pt x="31645" y="12347"/>
                    <a:pt x="27262" y="12490"/>
                  </a:cubicBezTo>
                  <a:cubicBezTo>
                    <a:pt x="22881" y="12309"/>
                    <a:pt x="18786" y="14833"/>
                    <a:pt x="16976" y="18871"/>
                  </a:cubicBezTo>
                  <a:close/>
                </a:path>
              </a:pathLst>
            </a:custGeom>
            <a:solidFill>
              <a:srgbClr val="6D6E71"/>
            </a:solidFill>
            <a:ln w="9525"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7DFBEB10-EEC4-4D77-B09C-57DAC2853E80}"/>
                </a:ext>
              </a:extLst>
            </p:cNvPr>
            <p:cNvSpPr/>
            <p:nvPr/>
          </p:nvSpPr>
          <p:spPr>
            <a:xfrm>
              <a:off x="9521541" y="2607551"/>
              <a:ext cx="17622" cy="17573"/>
            </a:xfrm>
            <a:custGeom>
              <a:avLst/>
              <a:gdLst>
                <a:gd name="connsiteX0" fmla="*/ 975 w 17622"/>
                <a:gd name="connsiteY0" fmla="*/ 14869 h 17573"/>
                <a:gd name="connsiteX1" fmla="*/ -1597 w 17622"/>
                <a:gd name="connsiteY1" fmla="*/ 8583 h 17573"/>
                <a:gd name="connsiteX2" fmla="*/ 975 w 17622"/>
                <a:gd name="connsiteY2" fmla="*/ 2392 h 17573"/>
                <a:gd name="connsiteX3" fmla="*/ 13453 w 17622"/>
                <a:gd name="connsiteY3" fmla="*/ 2392 h 17573"/>
                <a:gd name="connsiteX4" fmla="*/ 16025 w 17622"/>
                <a:gd name="connsiteY4" fmla="*/ 8583 h 17573"/>
                <a:gd name="connsiteX5" fmla="*/ 7165 w 17622"/>
                <a:gd name="connsiteY5" fmla="*/ 17394 h 17573"/>
                <a:gd name="connsiteX6" fmla="*/ 975 w 17622"/>
                <a:gd name="connsiteY6" fmla="*/ 14869 h 17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22" h="17573">
                  <a:moveTo>
                    <a:pt x="975" y="14869"/>
                  </a:moveTo>
                  <a:cubicBezTo>
                    <a:pt x="-739" y="13222"/>
                    <a:pt x="-1597" y="10945"/>
                    <a:pt x="-1597" y="8583"/>
                  </a:cubicBezTo>
                  <a:cubicBezTo>
                    <a:pt x="-1597" y="6249"/>
                    <a:pt x="-739" y="4011"/>
                    <a:pt x="975" y="2392"/>
                  </a:cubicBezTo>
                  <a:cubicBezTo>
                    <a:pt x="4405" y="-1037"/>
                    <a:pt x="10023" y="-1037"/>
                    <a:pt x="13453" y="2392"/>
                  </a:cubicBezTo>
                  <a:cubicBezTo>
                    <a:pt x="15167" y="4011"/>
                    <a:pt x="16025" y="6249"/>
                    <a:pt x="16025" y="8583"/>
                  </a:cubicBezTo>
                  <a:cubicBezTo>
                    <a:pt x="16025" y="13479"/>
                    <a:pt x="12023" y="17422"/>
                    <a:pt x="7165" y="17394"/>
                  </a:cubicBezTo>
                  <a:cubicBezTo>
                    <a:pt x="4784" y="17384"/>
                    <a:pt x="2594" y="16479"/>
                    <a:pt x="975" y="14869"/>
                  </a:cubicBezTo>
                  <a:close/>
                </a:path>
              </a:pathLst>
            </a:custGeom>
            <a:solidFill>
              <a:srgbClr val="6D6E71"/>
            </a:solidFill>
            <a:ln w="9525"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D3446A18-3E16-4C2F-9BF7-08D0047B07C7}"/>
                </a:ext>
              </a:extLst>
            </p:cNvPr>
            <p:cNvSpPr/>
            <p:nvPr/>
          </p:nvSpPr>
          <p:spPr>
            <a:xfrm>
              <a:off x="9549093" y="2553125"/>
              <a:ext cx="57767" cy="72126"/>
            </a:xfrm>
            <a:custGeom>
              <a:avLst/>
              <a:gdLst>
                <a:gd name="connsiteX0" fmla="*/ 27238 w 57767"/>
                <a:gd name="connsiteY0" fmla="*/ 71868 h 72126"/>
                <a:gd name="connsiteX1" fmla="*/ 5618 w 57767"/>
                <a:gd name="connsiteY1" fmla="*/ 62343 h 72126"/>
                <a:gd name="connsiteX2" fmla="*/ 5618 w 57767"/>
                <a:gd name="connsiteY2" fmla="*/ 9764 h 72126"/>
                <a:gd name="connsiteX3" fmla="*/ 45909 w 57767"/>
                <a:gd name="connsiteY3" fmla="*/ 6726 h 72126"/>
                <a:gd name="connsiteX4" fmla="*/ 48955 w 57767"/>
                <a:gd name="connsiteY4" fmla="*/ 9764 h 72126"/>
                <a:gd name="connsiteX5" fmla="*/ 48955 w 57767"/>
                <a:gd name="connsiteY5" fmla="*/ 62343 h 72126"/>
                <a:gd name="connsiteX6" fmla="*/ 27238 w 57767"/>
                <a:gd name="connsiteY6" fmla="*/ 71868 h 72126"/>
                <a:gd name="connsiteX7" fmla="*/ 16953 w 57767"/>
                <a:gd name="connsiteY7" fmla="*/ 18813 h 72126"/>
                <a:gd name="connsiteX8" fmla="*/ 16953 w 57767"/>
                <a:gd name="connsiteY8" fmla="*/ 52627 h 72126"/>
                <a:gd name="connsiteX9" fmla="*/ 27238 w 57767"/>
                <a:gd name="connsiteY9" fmla="*/ 59009 h 72126"/>
                <a:gd name="connsiteX10" fmla="*/ 37621 w 57767"/>
                <a:gd name="connsiteY10" fmla="*/ 52627 h 72126"/>
                <a:gd name="connsiteX11" fmla="*/ 37621 w 57767"/>
                <a:gd name="connsiteY11" fmla="*/ 18813 h 72126"/>
                <a:gd name="connsiteX12" fmla="*/ 27238 w 57767"/>
                <a:gd name="connsiteY12" fmla="*/ 12431 h 72126"/>
                <a:gd name="connsiteX13" fmla="*/ 16953 w 57767"/>
                <a:gd name="connsiteY13" fmla="*/ 18813 h 72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767" h="72126">
                  <a:moveTo>
                    <a:pt x="27238" y="71868"/>
                  </a:moveTo>
                  <a:cubicBezTo>
                    <a:pt x="18857" y="72506"/>
                    <a:pt x="10760" y="68934"/>
                    <a:pt x="5618" y="62343"/>
                  </a:cubicBezTo>
                  <a:cubicBezTo>
                    <a:pt x="-4002" y="46150"/>
                    <a:pt x="-4002" y="25957"/>
                    <a:pt x="5618" y="9764"/>
                  </a:cubicBezTo>
                  <a:cubicBezTo>
                    <a:pt x="15904" y="-2199"/>
                    <a:pt x="33907" y="-3561"/>
                    <a:pt x="45909" y="6726"/>
                  </a:cubicBezTo>
                  <a:cubicBezTo>
                    <a:pt x="46955" y="7660"/>
                    <a:pt x="48004" y="8679"/>
                    <a:pt x="48955" y="9764"/>
                  </a:cubicBezTo>
                  <a:cubicBezTo>
                    <a:pt x="58576" y="25957"/>
                    <a:pt x="58576" y="46150"/>
                    <a:pt x="48955" y="62343"/>
                  </a:cubicBezTo>
                  <a:cubicBezTo>
                    <a:pt x="43811" y="68963"/>
                    <a:pt x="35621" y="72535"/>
                    <a:pt x="27238" y="71868"/>
                  </a:cubicBezTo>
                  <a:close/>
                  <a:moveTo>
                    <a:pt x="16953" y="18813"/>
                  </a:moveTo>
                  <a:cubicBezTo>
                    <a:pt x="12667" y="29672"/>
                    <a:pt x="12667" y="41769"/>
                    <a:pt x="16953" y="52627"/>
                  </a:cubicBezTo>
                  <a:cubicBezTo>
                    <a:pt x="18762" y="56666"/>
                    <a:pt x="22857" y="59190"/>
                    <a:pt x="27238" y="59009"/>
                  </a:cubicBezTo>
                  <a:cubicBezTo>
                    <a:pt x="31717" y="59180"/>
                    <a:pt x="35812" y="56656"/>
                    <a:pt x="37621" y="52627"/>
                  </a:cubicBezTo>
                  <a:cubicBezTo>
                    <a:pt x="41907" y="41769"/>
                    <a:pt x="41907" y="29672"/>
                    <a:pt x="37621" y="18813"/>
                  </a:cubicBezTo>
                  <a:cubicBezTo>
                    <a:pt x="35812" y="14784"/>
                    <a:pt x="31717" y="12260"/>
                    <a:pt x="27238" y="12431"/>
                  </a:cubicBezTo>
                  <a:cubicBezTo>
                    <a:pt x="22857" y="12251"/>
                    <a:pt x="18762" y="14775"/>
                    <a:pt x="16953" y="18813"/>
                  </a:cubicBezTo>
                  <a:close/>
                </a:path>
              </a:pathLst>
            </a:custGeom>
            <a:solidFill>
              <a:srgbClr val="6D6E71"/>
            </a:solidFill>
            <a:ln w="9525"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0571E8F2-35E7-404F-9F32-8A909A9D69D0}"/>
                </a:ext>
              </a:extLst>
            </p:cNvPr>
            <p:cNvSpPr/>
            <p:nvPr/>
          </p:nvSpPr>
          <p:spPr>
            <a:xfrm>
              <a:off x="9617927" y="2552792"/>
              <a:ext cx="53449" cy="72387"/>
            </a:xfrm>
            <a:custGeom>
              <a:avLst/>
              <a:gdLst>
                <a:gd name="connsiteX0" fmla="*/ 7745 w 53449"/>
                <a:gd name="connsiteY0" fmla="*/ 5335 h 72387"/>
                <a:gd name="connsiteX1" fmla="*/ 42415 w 53449"/>
                <a:gd name="connsiteY1" fmla="*/ 5335 h 72387"/>
                <a:gd name="connsiteX2" fmla="*/ 49273 w 53449"/>
                <a:gd name="connsiteY2" fmla="*/ 18860 h 72387"/>
                <a:gd name="connsiteX3" fmla="*/ 43083 w 53449"/>
                <a:gd name="connsiteY3" fmla="*/ 32767 h 72387"/>
                <a:gd name="connsiteX4" fmla="*/ 51845 w 53449"/>
                <a:gd name="connsiteY4" fmla="*/ 50388 h 72387"/>
                <a:gd name="connsiteX5" fmla="*/ 44415 w 53449"/>
                <a:gd name="connsiteY5" fmla="*/ 65914 h 72387"/>
                <a:gd name="connsiteX6" fmla="*/ 5746 w 53449"/>
                <a:gd name="connsiteY6" fmla="*/ 65914 h 72387"/>
                <a:gd name="connsiteX7" fmla="*/ -1589 w 53449"/>
                <a:gd name="connsiteY7" fmla="*/ 50388 h 72387"/>
                <a:gd name="connsiteX8" fmla="*/ 7078 w 53449"/>
                <a:gd name="connsiteY8" fmla="*/ 32767 h 72387"/>
                <a:gd name="connsiteX9" fmla="*/ 792 w 53449"/>
                <a:gd name="connsiteY9" fmla="*/ 18860 h 72387"/>
                <a:gd name="connsiteX10" fmla="*/ 7745 w 53449"/>
                <a:gd name="connsiteY10" fmla="*/ 5335 h 72387"/>
                <a:gd name="connsiteX11" fmla="*/ 17270 w 53449"/>
                <a:gd name="connsiteY11" fmla="*/ 56865 h 72387"/>
                <a:gd name="connsiteX12" fmla="*/ 32509 w 53449"/>
                <a:gd name="connsiteY12" fmla="*/ 56865 h 72387"/>
                <a:gd name="connsiteX13" fmla="*/ 34321 w 53449"/>
                <a:gd name="connsiteY13" fmla="*/ 44883 h 72387"/>
                <a:gd name="connsiteX14" fmla="*/ 32509 w 53449"/>
                <a:gd name="connsiteY14" fmla="*/ 43054 h 72387"/>
                <a:gd name="connsiteX15" fmla="*/ 17080 w 53449"/>
                <a:gd name="connsiteY15" fmla="*/ 43054 h 72387"/>
                <a:gd name="connsiteX16" fmla="*/ 15271 w 53449"/>
                <a:gd name="connsiteY16" fmla="*/ 55036 h 72387"/>
                <a:gd name="connsiteX17" fmla="*/ 17080 w 53449"/>
                <a:gd name="connsiteY17" fmla="*/ 56865 h 72387"/>
                <a:gd name="connsiteX18" fmla="*/ 18222 w 53449"/>
                <a:gd name="connsiteY18" fmla="*/ 26290 h 72387"/>
                <a:gd name="connsiteX19" fmla="*/ 31558 w 53449"/>
                <a:gd name="connsiteY19" fmla="*/ 26290 h 72387"/>
                <a:gd name="connsiteX20" fmla="*/ 34416 w 53449"/>
                <a:gd name="connsiteY20" fmla="*/ 20289 h 72387"/>
                <a:gd name="connsiteX21" fmla="*/ 31558 w 53449"/>
                <a:gd name="connsiteY21" fmla="*/ 14384 h 72387"/>
                <a:gd name="connsiteX22" fmla="*/ 18222 w 53449"/>
                <a:gd name="connsiteY22" fmla="*/ 14384 h 72387"/>
                <a:gd name="connsiteX23" fmla="*/ 15366 w 53449"/>
                <a:gd name="connsiteY23" fmla="*/ 20289 h 72387"/>
                <a:gd name="connsiteX24" fmla="*/ 18412 w 53449"/>
                <a:gd name="connsiteY24" fmla="*/ 26290 h 7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3449" h="72387">
                  <a:moveTo>
                    <a:pt x="7745" y="5335"/>
                  </a:moveTo>
                  <a:cubicBezTo>
                    <a:pt x="18126" y="-2018"/>
                    <a:pt x="32035" y="-2018"/>
                    <a:pt x="42415" y="5335"/>
                  </a:cubicBezTo>
                  <a:cubicBezTo>
                    <a:pt x="46701" y="8507"/>
                    <a:pt x="49273" y="13517"/>
                    <a:pt x="49273" y="18860"/>
                  </a:cubicBezTo>
                  <a:cubicBezTo>
                    <a:pt x="49369" y="24175"/>
                    <a:pt x="47083" y="29262"/>
                    <a:pt x="43083" y="32767"/>
                  </a:cubicBezTo>
                  <a:cubicBezTo>
                    <a:pt x="48703" y="36844"/>
                    <a:pt x="52036" y="43425"/>
                    <a:pt x="51845" y="50388"/>
                  </a:cubicBezTo>
                  <a:cubicBezTo>
                    <a:pt x="51845" y="56427"/>
                    <a:pt x="49178" y="62161"/>
                    <a:pt x="44415" y="65914"/>
                  </a:cubicBezTo>
                  <a:cubicBezTo>
                    <a:pt x="32890" y="74306"/>
                    <a:pt x="17270" y="74306"/>
                    <a:pt x="5746" y="65914"/>
                  </a:cubicBezTo>
                  <a:cubicBezTo>
                    <a:pt x="1078" y="62152"/>
                    <a:pt x="-1684" y="56417"/>
                    <a:pt x="-1589" y="50388"/>
                  </a:cubicBezTo>
                  <a:cubicBezTo>
                    <a:pt x="-1780" y="43444"/>
                    <a:pt x="1458" y="36853"/>
                    <a:pt x="7078" y="32767"/>
                  </a:cubicBezTo>
                  <a:cubicBezTo>
                    <a:pt x="3078" y="29252"/>
                    <a:pt x="792" y="24185"/>
                    <a:pt x="792" y="18860"/>
                  </a:cubicBezTo>
                  <a:cubicBezTo>
                    <a:pt x="792" y="13498"/>
                    <a:pt x="3364" y="8459"/>
                    <a:pt x="7745" y="5335"/>
                  </a:cubicBezTo>
                  <a:close/>
                  <a:moveTo>
                    <a:pt x="17270" y="56865"/>
                  </a:moveTo>
                  <a:cubicBezTo>
                    <a:pt x="21938" y="59923"/>
                    <a:pt x="27937" y="59923"/>
                    <a:pt x="32509" y="56865"/>
                  </a:cubicBezTo>
                  <a:cubicBezTo>
                    <a:pt x="36320" y="54055"/>
                    <a:pt x="37176" y="48693"/>
                    <a:pt x="34321" y="44883"/>
                  </a:cubicBezTo>
                  <a:cubicBezTo>
                    <a:pt x="33844" y="44187"/>
                    <a:pt x="33177" y="43568"/>
                    <a:pt x="32509" y="43054"/>
                  </a:cubicBezTo>
                  <a:cubicBezTo>
                    <a:pt x="27842" y="39882"/>
                    <a:pt x="21747" y="39882"/>
                    <a:pt x="17080" y="43054"/>
                  </a:cubicBezTo>
                  <a:cubicBezTo>
                    <a:pt x="13268" y="45864"/>
                    <a:pt x="12413" y="51226"/>
                    <a:pt x="15271" y="55036"/>
                  </a:cubicBezTo>
                  <a:cubicBezTo>
                    <a:pt x="15745" y="55732"/>
                    <a:pt x="16412" y="56351"/>
                    <a:pt x="17080" y="56865"/>
                  </a:cubicBezTo>
                  <a:close/>
                  <a:moveTo>
                    <a:pt x="18222" y="26290"/>
                  </a:moveTo>
                  <a:cubicBezTo>
                    <a:pt x="22128" y="29481"/>
                    <a:pt x="27651" y="29481"/>
                    <a:pt x="31558" y="26290"/>
                  </a:cubicBezTo>
                  <a:cubicBezTo>
                    <a:pt x="33367" y="24833"/>
                    <a:pt x="34416" y="22623"/>
                    <a:pt x="34416" y="20289"/>
                  </a:cubicBezTo>
                  <a:cubicBezTo>
                    <a:pt x="34416" y="17975"/>
                    <a:pt x="33367" y="15784"/>
                    <a:pt x="31558" y="14384"/>
                  </a:cubicBezTo>
                  <a:cubicBezTo>
                    <a:pt x="27747" y="11069"/>
                    <a:pt x="22033" y="11069"/>
                    <a:pt x="18222" y="14384"/>
                  </a:cubicBezTo>
                  <a:cubicBezTo>
                    <a:pt x="16412" y="15784"/>
                    <a:pt x="15366" y="17975"/>
                    <a:pt x="15366" y="20289"/>
                  </a:cubicBezTo>
                  <a:cubicBezTo>
                    <a:pt x="15366" y="22651"/>
                    <a:pt x="16508" y="24871"/>
                    <a:pt x="18412" y="26290"/>
                  </a:cubicBezTo>
                  <a:close/>
                </a:path>
              </a:pathLst>
            </a:custGeom>
            <a:solidFill>
              <a:srgbClr val="6D6E71"/>
            </a:solidFill>
            <a:ln w="9525"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8CF5701A-C37F-4205-AABB-A9B965635A77}"/>
                </a:ext>
              </a:extLst>
            </p:cNvPr>
            <p:cNvSpPr/>
            <p:nvPr/>
          </p:nvSpPr>
          <p:spPr>
            <a:xfrm>
              <a:off x="9681466" y="2554402"/>
              <a:ext cx="50482" cy="69913"/>
            </a:xfrm>
            <a:custGeom>
              <a:avLst/>
              <a:gdLst>
                <a:gd name="connsiteX0" fmla="*/ -1597 w 50482"/>
                <a:gd name="connsiteY0" fmla="*/ 22204 h 69913"/>
                <a:gd name="connsiteX1" fmla="*/ -1597 w 50482"/>
                <a:gd name="connsiteY1" fmla="*/ -180 h 69913"/>
                <a:gd name="connsiteX2" fmla="*/ 48886 w 50482"/>
                <a:gd name="connsiteY2" fmla="*/ -180 h 69913"/>
                <a:gd name="connsiteX3" fmla="*/ 48886 w 50482"/>
                <a:gd name="connsiteY3" fmla="*/ 11631 h 69913"/>
                <a:gd name="connsiteX4" fmla="*/ 20311 w 50482"/>
                <a:gd name="connsiteY4" fmla="*/ 69733 h 69913"/>
                <a:gd name="connsiteX5" fmla="*/ 3261 w 50482"/>
                <a:gd name="connsiteY5" fmla="*/ 69733 h 69913"/>
                <a:gd name="connsiteX6" fmla="*/ 30313 w 50482"/>
                <a:gd name="connsiteY6" fmla="*/ 13250 h 69913"/>
                <a:gd name="connsiteX7" fmla="*/ 12691 w 50482"/>
                <a:gd name="connsiteY7" fmla="*/ 13250 h 69913"/>
                <a:gd name="connsiteX8" fmla="*/ 12691 w 50482"/>
                <a:gd name="connsiteY8" fmla="*/ 22204 h 69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482" h="69913">
                  <a:moveTo>
                    <a:pt x="-1597" y="22204"/>
                  </a:moveTo>
                  <a:lnTo>
                    <a:pt x="-1597" y="-180"/>
                  </a:lnTo>
                  <a:lnTo>
                    <a:pt x="48886" y="-180"/>
                  </a:lnTo>
                  <a:lnTo>
                    <a:pt x="48886" y="11631"/>
                  </a:lnTo>
                  <a:lnTo>
                    <a:pt x="20311" y="69733"/>
                  </a:lnTo>
                  <a:lnTo>
                    <a:pt x="3261" y="69733"/>
                  </a:lnTo>
                  <a:lnTo>
                    <a:pt x="30313" y="13250"/>
                  </a:lnTo>
                  <a:lnTo>
                    <a:pt x="12691" y="13250"/>
                  </a:lnTo>
                  <a:lnTo>
                    <a:pt x="12691" y="22204"/>
                  </a:lnTo>
                  <a:close/>
                </a:path>
              </a:pathLst>
            </a:custGeom>
            <a:solidFill>
              <a:srgbClr val="6D6E71"/>
            </a:solidFill>
            <a:ln w="9525"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AB6DEE3D-CCCD-4055-A7B8-19436FD42C54}"/>
                </a:ext>
              </a:extLst>
            </p:cNvPr>
            <p:cNvSpPr/>
            <p:nvPr/>
          </p:nvSpPr>
          <p:spPr>
            <a:xfrm>
              <a:off x="10774304" y="1750061"/>
              <a:ext cx="180011" cy="249148"/>
            </a:xfrm>
            <a:custGeom>
              <a:avLst/>
              <a:gdLst>
                <a:gd name="connsiteX0" fmla="*/ 75808 w 180011"/>
                <a:gd name="connsiteY0" fmla="*/ 203324 h 249148"/>
                <a:gd name="connsiteX1" fmla="*/ 110478 w 180011"/>
                <a:gd name="connsiteY1" fmla="*/ 188274 h 249148"/>
                <a:gd name="connsiteX2" fmla="*/ 125433 w 180011"/>
                <a:gd name="connsiteY2" fmla="*/ 147412 h 249148"/>
                <a:gd name="connsiteX3" fmla="*/ 77808 w 180011"/>
                <a:gd name="connsiteY3" fmla="*/ 162176 h 249148"/>
                <a:gd name="connsiteX4" fmla="*/ 21418 w 180011"/>
                <a:gd name="connsiteY4" fmla="*/ 139983 h 249148"/>
                <a:gd name="connsiteX5" fmla="*/ -1536 w 180011"/>
                <a:gd name="connsiteY5" fmla="*/ 81023 h 249148"/>
                <a:gd name="connsiteX6" fmla="*/ 22753 w 180011"/>
                <a:gd name="connsiteY6" fmla="*/ 22158 h 249148"/>
                <a:gd name="connsiteX7" fmla="*/ 83998 w 180011"/>
                <a:gd name="connsiteY7" fmla="*/ -130 h 249148"/>
                <a:gd name="connsiteX8" fmla="*/ 128384 w 180011"/>
                <a:gd name="connsiteY8" fmla="*/ 9395 h 249148"/>
                <a:gd name="connsiteX9" fmla="*/ 157912 w 180011"/>
                <a:gd name="connsiteY9" fmla="*/ 36922 h 249148"/>
                <a:gd name="connsiteX10" fmla="*/ 178295 w 180011"/>
                <a:gd name="connsiteY10" fmla="*/ 122647 h 249148"/>
                <a:gd name="connsiteX11" fmla="*/ 170104 w 180011"/>
                <a:gd name="connsiteY11" fmla="*/ 180845 h 249148"/>
                <a:gd name="connsiteX12" fmla="*/ 148197 w 180011"/>
                <a:gd name="connsiteY12" fmla="*/ 220374 h 249148"/>
                <a:gd name="connsiteX13" fmla="*/ 79522 w 180011"/>
                <a:gd name="connsiteY13" fmla="*/ 248949 h 249148"/>
                <a:gd name="connsiteX14" fmla="*/ 47138 w 180011"/>
                <a:gd name="connsiteY14" fmla="*/ 243995 h 249148"/>
                <a:gd name="connsiteX15" fmla="*/ 23609 w 180011"/>
                <a:gd name="connsiteY15" fmla="*/ 233994 h 249148"/>
                <a:gd name="connsiteX16" fmla="*/ 5322 w 180011"/>
                <a:gd name="connsiteY16" fmla="*/ 221040 h 249148"/>
                <a:gd name="connsiteX17" fmla="*/ 32278 w 180011"/>
                <a:gd name="connsiteY17" fmla="*/ 182940 h 249148"/>
                <a:gd name="connsiteX18" fmla="*/ 38659 w 180011"/>
                <a:gd name="connsiteY18" fmla="*/ 188274 h 249148"/>
                <a:gd name="connsiteX19" fmla="*/ 53995 w 180011"/>
                <a:gd name="connsiteY19" fmla="*/ 197133 h 249148"/>
                <a:gd name="connsiteX20" fmla="*/ 75808 w 180011"/>
                <a:gd name="connsiteY20" fmla="*/ 203324 h 249148"/>
                <a:gd name="connsiteX21" fmla="*/ 83235 w 180011"/>
                <a:gd name="connsiteY21" fmla="*/ 116265 h 249148"/>
                <a:gd name="connsiteX22" fmla="*/ 110001 w 180011"/>
                <a:gd name="connsiteY22" fmla="*/ 106740 h 249148"/>
                <a:gd name="connsiteX23" fmla="*/ 120670 w 180011"/>
                <a:gd name="connsiteY23" fmla="*/ 82166 h 249148"/>
                <a:gd name="connsiteX24" fmla="*/ 110287 w 180011"/>
                <a:gd name="connsiteY24" fmla="*/ 55972 h 249148"/>
                <a:gd name="connsiteX25" fmla="*/ 61044 w 180011"/>
                <a:gd name="connsiteY25" fmla="*/ 52762 h 249148"/>
                <a:gd name="connsiteX26" fmla="*/ 49233 w 180011"/>
                <a:gd name="connsiteY26" fmla="*/ 79785 h 249148"/>
                <a:gd name="connsiteX27" fmla="*/ 58186 w 180011"/>
                <a:gd name="connsiteY27" fmla="*/ 105502 h 249148"/>
                <a:gd name="connsiteX28" fmla="*/ 83235 w 180011"/>
                <a:gd name="connsiteY28" fmla="*/ 116265 h 249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80011" h="249148">
                  <a:moveTo>
                    <a:pt x="75808" y="203324"/>
                  </a:moveTo>
                  <a:cubicBezTo>
                    <a:pt x="89047" y="204038"/>
                    <a:pt x="101906" y="198466"/>
                    <a:pt x="110478" y="188274"/>
                  </a:cubicBezTo>
                  <a:cubicBezTo>
                    <a:pt x="119335" y="176416"/>
                    <a:pt x="124575" y="162204"/>
                    <a:pt x="125433" y="147412"/>
                  </a:cubicBezTo>
                  <a:cubicBezTo>
                    <a:pt x="111431" y="157070"/>
                    <a:pt x="94858" y="162223"/>
                    <a:pt x="77808" y="162176"/>
                  </a:cubicBezTo>
                  <a:cubicBezTo>
                    <a:pt x="56758" y="162786"/>
                    <a:pt x="36373" y="154775"/>
                    <a:pt x="21418" y="139983"/>
                  </a:cubicBezTo>
                  <a:cubicBezTo>
                    <a:pt x="5894" y="124381"/>
                    <a:pt x="-2394" y="103016"/>
                    <a:pt x="-1536" y="81023"/>
                  </a:cubicBezTo>
                  <a:cubicBezTo>
                    <a:pt x="-2394" y="58801"/>
                    <a:pt x="6466" y="37293"/>
                    <a:pt x="22753" y="22158"/>
                  </a:cubicBezTo>
                  <a:cubicBezTo>
                    <a:pt x="39517" y="7099"/>
                    <a:pt x="61520" y="-892"/>
                    <a:pt x="83998" y="-130"/>
                  </a:cubicBezTo>
                  <a:cubicBezTo>
                    <a:pt x="99334" y="-578"/>
                    <a:pt x="114573" y="2689"/>
                    <a:pt x="128384" y="9395"/>
                  </a:cubicBezTo>
                  <a:cubicBezTo>
                    <a:pt x="140576" y="15634"/>
                    <a:pt x="150864" y="25168"/>
                    <a:pt x="157912" y="36922"/>
                  </a:cubicBezTo>
                  <a:cubicBezTo>
                    <a:pt x="172390" y="63125"/>
                    <a:pt x="179439" y="92758"/>
                    <a:pt x="178295" y="122647"/>
                  </a:cubicBezTo>
                  <a:cubicBezTo>
                    <a:pt x="178676" y="142354"/>
                    <a:pt x="175820" y="161995"/>
                    <a:pt x="170104" y="180845"/>
                  </a:cubicBezTo>
                  <a:cubicBezTo>
                    <a:pt x="165914" y="195504"/>
                    <a:pt x="158389" y="209020"/>
                    <a:pt x="148197" y="220374"/>
                  </a:cubicBezTo>
                  <a:cubicBezTo>
                    <a:pt x="130291" y="239109"/>
                    <a:pt x="105429" y="249482"/>
                    <a:pt x="79522" y="248949"/>
                  </a:cubicBezTo>
                  <a:cubicBezTo>
                    <a:pt x="68569" y="249006"/>
                    <a:pt x="57614" y="247339"/>
                    <a:pt x="47138" y="243995"/>
                  </a:cubicBezTo>
                  <a:cubicBezTo>
                    <a:pt x="38945" y="241595"/>
                    <a:pt x="31039" y="238243"/>
                    <a:pt x="23609" y="233994"/>
                  </a:cubicBezTo>
                  <a:cubicBezTo>
                    <a:pt x="18277" y="230660"/>
                    <a:pt x="12275" y="226279"/>
                    <a:pt x="5322" y="221040"/>
                  </a:cubicBezTo>
                  <a:lnTo>
                    <a:pt x="32278" y="182940"/>
                  </a:lnTo>
                  <a:lnTo>
                    <a:pt x="38659" y="188274"/>
                  </a:lnTo>
                  <a:cubicBezTo>
                    <a:pt x="43422" y="191741"/>
                    <a:pt x="48565" y="194713"/>
                    <a:pt x="53995" y="197133"/>
                  </a:cubicBezTo>
                  <a:cubicBezTo>
                    <a:pt x="60662" y="200828"/>
                    <a:pt x="68187" y="202943"/>
                    <a:pt x="75808" y="203324"/>
                  </a:cubicBezTo>
                  <a:close/>
                  <a:moveTo>
                    <a:pt x="83235" y="116265"/>
                  </a:moveTo>
                  <a:cubicBezTo>
                    <a:pt x="93046" y="116522"/>
                    <a:pt x="102571" y="113132"/>
                    <a:pt x="110001" y="106740"/>
                  </a:cubicBezTo>
                  <a:cubicBezTo>
                    <a:pt x="117050" y="100559"/>
                    <a:pt x="120956" y="91538"/>
                    <a:pt x="120670" y="82166"/>
                  </a:cubicBezTo>
                  <a:cubicBezTo>
                    <a:pt x="120861" y="72403"/>
                    <a:pt x="117050" y="62982"/>
                    <a:pt x="110287" y="55972"/>
                  </a:cubicBezTo>
                  <a:cubicBezTo>
                    <a:pt x="97618" y="41504"/>
                    <a:pt x="75522" y="40065"/>
                    <a:pt x="61044" y="52762"/>
                  </a:cubicBezTo>
                  <a:cubicBezTo>
                    <a:pt x="53328" y="59572"/>
                    <a:pt x="48947" y="69469"/>
                    <a:pt x="49233" y="79785"/>
                  </a:cubicBezTo>
                  <a:cubicBezTo>
                    <a:pt x="48947" y="89167"/>
                    <a:pt x="52088" y="98330"/>
                    <a:pt x="58186" y="105502"/>
                  </a:cubicBezTo>
                  <a:cubicBezTo>
                    <a:pt x="64376" y="112770"/>
                    <a:pt x="73710" y="116751"/>
                    <a:pt x="83235" y="116265"/>
                  </a:cubicBezTo>
                  <a:close/>
                </a:path>
              </a:pathLst>
            </a:custGeom>
            <a:solidFill>
              <a:srgbClr val="336933"/>
            </a:solidFill>
            <a:ln w="9525"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457BD206-8FFF-44D2-9DA8-0905A51B6F48}"/>
                </a:ext>
              </a:extLst>
            </p:cNvPr>
            <p:cNvSpPr/>
            <p:nvPr/>
          </p:nvSpPr>
          <p:spPr>
            <a:xfrm>
              <a:off x="10992370" y="1750203"/>
              <a:ext cx="184446" cy="249497"/>
            </a:xfrm>
            <a:custGeom>
              <a:avLst/>
              <a:gdLst>
                <a:gd name="connsiteX0" fmla="*/ 30810 w 184446"/>
                <a:gd name="connsiteY0" fmla="*/ 18872 h 249497"/>
                <a:gd name="connsiteX1" fmla="*/ 150445 w 184446"/>
                <a:gd name="connsiteY1" fmla="*/ 18872 h 249497"/>
                <a:gd name="connsiteX2" fmla="*/ 174257 w 184446"/>
                <a:gd name="connsiteY2" fmla="*/ 65640 h 249497"/>
                <a:gd name="connsiteX3" fmla="*/ 152826 w 184446"/>
                <a:gd name="connsiteY3" fmla="*/ 113265 h 249497"/>
                <a:gd name="connsiteX4" fmla="*/ 182829 w 184446"/>
                <a:gd name="connsiteY4" fmla="*/ 174035 h 249497"/>
                <a:gd name="connsiteX5" fmla="*/ 157303 w 184446"/>
                <a:gd name="connsiteY5" fmla="*/ 227565 h 249497"/>
                <a:gd name="connsiteX6" fmla="*/ 23953 w 184446"/>
                <a:gd name="connsiteY6" fmla="*/ 227565 h 249497"/>
                <a:gd name="connsiteX7" fmla="*/ -1576 w 184446"/>
                <a:gd name="connsiteY7" fmla="*/ 174035 h 249497"/>
                <a:gd name="connsiteX8" fmla="*/ 28429 w 184446"/>
                <a:gd name="connsiteY8" fmla="*/ 113265 h 249497"/>
                <a:gd name="connsiteX9" fmla="*/ 6712 w 184446"/>
                <a:gd name="connsiteY9" fmla="*/ 65640 h 249497"/>
                <a:gd name="connsiteX10" fmla="*/ 30810 w 184446"/>
                <a:gd name="connsiteY10" fmla="*/ 18872 h 249497"/>
                <a:gd name="connsiteX11" fmla="*/ 64434 w 184446"/>
                <a:gd name="connsiteY11" fmla="*/ 196418 h 249497"/>
                <a:gd name="connsiteX12" fmla="*/ 90723 w 184446"/>
                <a:gd name="connsiteY12" fmla="*/ 204515 h 249497"/>
                <a:gd name="connsiteX13" fmla="*/ 116917 w 184446"/>
                <a:gd name="connsiteY13" fmla="*/ 196418 h 249497"/>
                <a:gd name="connsiteX14" fmla="*/ 129014 w 184446"/>
                <a:gd name="connsiteY14" fmla="*/ 172796 h 249497"/>
                <a:gd name="connsiteX15" fmla="*/ 117298 w 184446"/>
                <a:gd name="connsiteY15" fmla="*/ 148984 h 249497"/>
                <a:gd name="connsiteX16" fmla="*/ 64148 w 184446"/>
                <a:gd name="connsiteY16" fmla="*/ 148984 h 249497"/>
                <a:gd name="connsiteX17" fmla="*/ 52432 w 184446"/>
                <a:gd name="connsiteY17" fmla="*/ 172796 h 249497"/>
                <a:gd name="connsiteX18" fmla="*/ 64434 w 184446"/>
                <a:gd name="connsiteY18" fmla="*/ 196418 h 249497"/>
                <a:gd name="connsiteX19" fmla="*/ 67766 w 184446"/>
                <a:gd name="connsiteY19" fmla="*/ 90977 h 249497"/>
                <a:gd name="connsiteX20" fmla="*/ 113677 w 184446"/>
                <a:gd name="connsiteY20" fmla="*/ 90977 h 249497"/>
                <a:gd name="connsiteX21" fmla="*/ 123202 w 184446"/>
                <a:gd name="connsiteY21" fmla="*/ 70403 h 249497"/>
                <a:gd name="connsiteX22" fmla="*/ 113677 w 184446"/>
                <a:gd name="connsiteY22" fmla="*/ 49924 h 249497"/>
                <a:gd name="connsiteX23" fmla="*/ 67385 w 184446"/>
                <a:gd name="connsiteY23" fmla="*/ 49924 h 249497"/>
                <a:gd name="connsiteX24" fmla="*/ 63480 w 184446"/>
                <a:gd name="connsiteY24" fmla="*/ 87024 h 249497"/>
                <a:gd name="connsiteX25" fmla="*/ 67385 w 184446"/>
                <a:gd name="connsiteY25" fmla="*/ 90977 h 249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4446" h="249497">
                  <a:moveTo>
                    <a:pt x="30810" y="18872"/>
                  </a:moveTo>
                  <a:cubicBezTo>
                    <a:pt x="66624" y="-6531"/>
                    <a:pt x="114631" y="-6531"/>
                    <a:pt x="150445" y="18872"/>
                  </a:cubicBezTo>
                  <a:cubicBezTo>
                    <a:pt x="165397" y="29741"/>
                    <a:pt x="174257" y="47133"/>
                    <a:pt x="174257" y="65640"/>
                  </a:cubicBezTo>
                  <a:cubicBezTo>
                    <a:pt x="174353" y="83871"/>
                    <a:pt x="166542" y="101235"/>
                    <a:pt x="152826" y="113265"/>
                  </a:cubicBezTo>
                  <a:cubicBezTo>
                    <a:pt x="172160" y="127391"/>
                    <a:pt x="183401" y="150089"/>
                    <a:pt x="182829" y="174035"/>
                  </a:cubicBezTo>
                  <a:cubicBezTo>
                    <a:pt x="183020" y="194866"/>
                    <a:pt x="173590" y="214621"/>
                    <a:pt x="157303" y="227565"/>
                  </a:cubicBezTo>
                  <a:cubicBezTo>
                    <a:pt x="117582" y="256569"/>
                    <a:pt x="63671" y="256569"/>
                    <a:pt x="23953" y="227565"/>
                  </a:cubicBezTo>
                  <a:cubicBezTo>
                    <a:pt x="7665" y="214592"/>
                    <a:pt x="-1764" y="194856"/>
                    <a:pt x="-1576" y="174035"/>
                  </a:cubicBezTo>
                  <a:cubicBezTo>
                    <a:pt x="-2146" y="150089"/>
                    <a:pt x="9093" y="127391"/>
                    <a:pt x="28429" y="113265"/>
                  </a:cubicBezTo>
                  <a:cubicBezTo>
                    <a:pt x="14714" y="101245"/>
                    <a:pt x="6807" y="83899"/>
                    <a:pt x="6712" y="65640"/>
                  </a:cubicBezTo>
                  <a:cubicBezTo>
                    <a:pt x="6712" y="47057"/>
                    <a:pt x="15665" y="29617"/>
                    <a:pt x="30810" y="18872"/>
                  </a:cubicBezTo>
                  <a:close/>
                  <a:moveTo>
                    <a:pt x="64434" y="196418"/>
                  </a:moveTo>
                  <a:cubicBezTo>
                    <a:pt x="72147" y="201724"/>
                    <a:pt x="81389" y="204553"/>
                    <a:pt x="90723" y="204515"/>
                  </a:cubicBezTo>
                  <a:cubicBezTo>
                    <a:pt x="100057" y="204562"/>
                    <a:pt x="109201" y="201733"/>
                    <a:pt x="116917" y="196418"/>
                  </a:cubicBezTo>
                  <a:cubicBezTo>
                    <a:pt x="124821" y="191256"/>
                    <a:pt x="129488" y="182264"/>
                    <a:pt x="129014" y="172796"/>
                  </a:cubicBezTo>
                  <a:cubicBezTo>
                    <a:pt x="129488" y="163367"/>
                    <a:pt x="125011" y="154366"/>
                    <a:pt x="117298" y="148984"/>
                  </a:cubicBezTo>
                  <a:cubicBezTo>
                    <a:pt x="101294" y="137935"/>
                    <a:pt x="80149" y="137935"/>
                    <a:pt x="64148" y="148984"/>
                  </a:cubicBezTo>
                  <a:cubicBezTo>
                    <a:pt x="56432" y="154366"/>
                    <a:pt x="51955" y="163367"/>
                    <a:pt x="52432" y="172796"/>
                  </a:cubicBezTo>
                  <a:cubicBezTo>
                    <a:pt x="51955" y="182236"/>
                    <a:pt x="56527" y="191199"/>
                    <a:pt x="64434" y="196418"/>
                  </a:cubicBezTo>
                  <a:close/>
                  <a:moveTo>
                    <a:pt x="67766" y="90977"/>
                  </a:moveTo>
                  <a:cubicBezTo>
                    <a:pt x="81103" y="102035"/>
                    <a:pt x="100343" y="102035"/>
                    <a:pt x="113677" y="90977"/>
                  </a:cubicBezTo>
                  <a:cubicBezTo>
                    <a:pt x="119868" y="85957"/>
                    <a:pt x="123393" y="78366"/>
                    <a:pt x="123202" y="70403"/>
                  </a:cubicBezTo>
                  <a:cubicBezTo>
                    <a:pt x="123298" y="62487"/>
                    <a:pt x="119772" y="54953"/>
                    <a:pt x="113677" y="49924"/>
                  </a:cubicBezTo>
                  <a:cubicBezTo>
                    <a:pt x="100248" y="38884"/>
                    <a:pt x="80817" y="38884"/>
                    <a:pt x="67385" y="49924"/>
                  </a:cubicBezTo>
                  <a:cubicBezTo>
                    <a:pt x="56051" y="59077"/>
                    <a:pt x="54241" y="75689"/>
                    <a:pt x="63480" y="87024"/>
                  </a:cubicBezTo>
                  <a:cubicBezTo>
                    <a:pt x="64624" y="88481"/>
                    <a:pt x="65957" y="89805"/>
                    <a:pt x="67385" y="90977"/>
                  </a:cubicBezTo>
                  <a:close/>
                </a:path>
              </a:pathLst>
            </a:custGeom>
            <a:solidFill>
              <a:srgbClr val="336933"/>
            </a:solidFill>
            <a:ln w="9525"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CA74291E-4AC6-4F09-BD50-759209C604A1}"/>
                </a:ext>
              </a:extLst>
            </p:cNvPr>
            <p:cNvSpPr/>
            <p:nvPr/>
          </p:nvSpPr>
          <p:spPr>
            <a:xfrm>
              <a:off x="11214645" y="1938991"/>
              <a:ext cx="60926" cy="60775"/>
            </a:xfrm>
            <a:custGeom>
              <a:avLst/>
              <a:gdLst>
                <a:gd name="connsiteX0" fmla="*/ 7321 w 60926"/>
                <a:gd name="connsiteY0" fmla="*/ 51826 h 60775"/>
                <a:gd name="connsiteX1" fmla="*/ 7416 w 60926"/>
                <a:gd name="connsiteY1" fmla="*/ 8726 h 60775"/>
                <a:gd name="connsiteX2" fmla="*/ 28943 w 60926"/>
                <a:gd name="connsiteY2" fmla="*/ -180 h 60775"/>
                <a:gd name="connsiteX3" fmla="*/ 59329 w 60926"/>
                <a:gd name="connsiteY3" fmla="*/ 30205 h 60775"/>
                <a:gd name="connsiteX4" fmla="*/ 28943 w 60926"/>
                <a:gd name="connsiteY4" fmla="*/ 60590 h 60775"/>
                <a:gd name="connsiteX5" fmla="*/ 7321 w 60926"/>
                <a:gd name="connsiteY5" fmla="*/ 51826 h 6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926" h="60775">
                  <a:moveTo>
                    <a:pt x="7321" y="51826"/>
                  </a:moveTo>
                  <a:cubicBezTo>
                    <a:pt x="-4585" y="39911"/>
                    <a:pt x="-4585" y="20613"/>
                    <a:pt x="7416" y="8726"/>
                  </a:cubicBezTo>
                  <a:cubicBezTo>
                    <a:pt x="13132" y="3011"/>
                    <a:pt x="20848" y="-190"/>
                    <a:pt x="28943" y="-180"/>
                  </a:cubicBezTo>
                  <a:cubicBezTo>
                    <a:pt x="45707" y="-180"/>
                    <a:pt x="59329" y="13422"/>
                    <a:pt x="59329" y="30205"/>
                  </a:cubicBezTo>
                  <a:cubicBezTo>
                    <a:pt x="59329" y="46988"/>
                    <a:pt x="45707" y="60590"/>
                    <a:pt x="28943" y="60590"/>
                  </a:cubicBezTo>
                  <a:cubicBezTo>
                    <a:pt x="20848" y="60751"/>
                    <a:pt x="13037" y="57580"/>
                    <a:pt x="7321" y="51826"/>
                  </a:cubicBezTo>
                  <a:close/>
                </a:path>
              </a:pathLst>
            </a:custGeom>
            <a:solidFill>
              <a:srgbClr val="336933"/>
            </a:solidFill>
            <a:ln w="9525"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211F1501-F81A-417C-B6D3-9B488FC48718}"/>
                </a:ext>
              </a:extLst>
            </p:cNvPr>
            <p:cNvSpPr/>
            <p:nvPr/>
          </p:nvSpPr>
          <p:spPr>
            <a:xfrm>
              <a:off x="11305288" y="1755730"/>
              <a:ext cx="97726" cy="241268"/>
            </a:xfrm>
            <a:custGeom>
              <a:avLst/>
              <a:gdLst>
                <a:gd name="connsiteX0" fmla="*/ -1311 w 97726"/>
                <a:gd name="connsiteY0" fmla="*/ -180 h 241268"/>
                <a:gd name="connsiteX1" fmla="*/ 96130 w 97726"/>
                <a:gd name="connsiteY1" fmla="*/ -180 h 241268"/>
                <a:gd name="connsiteX2" fmla="*/ 96130 w 97726"/>
                <a:gd name="connsiteY2" fmla="*/ 241088 h 241268"/>
                <a:gd name="connsiteX3" fmla="*/ 44314 w 97726"/>
                <a:gd name="connsiteY3" fmla="*/ 241088 h 241268"/>
                <a:gd name="connsiteX4" fmla="*/ 44314 w 97726"/>
                <a:gd name="connsiteY4" fmla="*/ 45731 h 241268"/>
                <a:gd name="connsiteX5" fmla="*/ -1597 w 97726"/>
                <a:gd name="connsiteY5" fmla="*/ 45731 h 241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726" h="241268">
                  <a:moveTo>
                    <a:pt x="-1311" y="-180"/>
                  </a:moveTo>
                  <a:lnTo>
                    <a:pt x="96130" y="-180"/>
                  </a:lnTo>
                  <a:lnTo>
                    <a:pt x="96130" y="241088"/>
                  </a:lnTo>
                  <a:lnTo>
                    <a:pt x="44314" y="241088"/>
                  </a:lnTo>
                  <a:lnTo>
                    <a:pt x="44314" y="45731"/>
                  </a:lnTo>
                  <a:lnTo>
                    <a:pt x="-1597" y="45731"/>
                  </a:lnTo>
                  <a:close/>
                </a:path>
              </a:pathLst>
            </a:custGeom>
            <a:solidFill>
              <a:srgbClr val="336933"/>
            </a:solidFill>
            <a:ln w="9525"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CDBB9C47-4016-4EBA-937C-4BC01E2E304A}"/>
                </a:ext>
              </a:extLst>
            </p:cNvPr>
            <p:cNvSpPr/>
            <p:nvPr/>
          </p:nvSpPr>
          <p:spPr>
            <a:xfrm>
              <a:off x="11427013" y="1741443"/>
              <a:ext cx="138690" cy="142241"/>
            </a:xfrm>
            <a:custGeom>
              <a:avLst/>
              <a:gdLst>
                <a:gd name="connsiteX0" fmla="*/ 57748 w 138690"/>
                <a:gd name="connsiteY0" fmla="*/ 31633 h 142241"/>
                <a:gd name="connsiteX1" fmla="*/ 49367 w 138690"/>
                <a:gd name="connsiteY1" fmla="*/ 51636 h 142241"/>
                <a:gd name="connsiteX2" fmla="*/ 28124 w 138690"/>
                <a:gd name="connsiteY2" fmla="*/ 59732 h 142241"/>
                <a:gd name="connsiteX3" fmla="*/ 6884 w 138690"/>
                <a:gd name="connsiteY3" fmla="*/ 51541 h 142241"/>
                <a:gd name="connsiteX4" fmla="*/ 6219 w 138690"/>
                <a:gd name="connsiteY4" fmla="*/ 12079 h 142241"/>
                <a:gd name="connsiteX5" fmla="*/ 6884 w 138690"/>
                <a:gd name="connsiteY5" fmla="*/ 11441 h 142241"/>
                <a:gd name="connsiteX6" fmla="*/ 49367 w 138690"/>
                <a:gd name="connsiteY6" fmla="*/ 11441 h 142241"/>
                <a:gd name="connsiteX7" fmla="*/ 57748 w 138690"/>
                <a:gd name="connsiteY7" fmla="*/ 31633 h 142241"/>
                <a:gd name="connsiteX8" fmla="*/ 135092 w 138690"/>
                <a:gd name="connsiteY8" fmla="*/ -180 h 142241"/>
                <a:gd name="connsiteX9" fmla="*/ 34221 w 138690"/>
                <a:gd name="connsiteY9" fmla="*/ 140504 h 142241"/>
                <a:gd name="connsiteX10" fmla="*/ -355 w 138690"/>
                <a:gd name="connsiteY10" fmla="*/ 140504 h 142241"/>
                <a:gd name="connsiteX11" fmla="*/ 100610 w 138690"/>
                <a:gd name="connsiteY11" fmla="*/ -180 h 142241"/>
                <a:gd name="connsiteX12" fmla="*/ 22029 w 138690"/>
                <a:gd name="connsiteY12" fmla="*/ 38777 h 142241"/>
                <a:gd name="connsiteX13" fmla="*/ 28029 w 138690"/>
                <a:gd name="connsiteY13" fmla="*/ 41444 h 142241"/>
                <a:gd name="connsiteX14" fmla="*/ 34031 w 138690"/>
                <a:gd name="connsiteY14" fmla="*/ 38777 h 142241"/>
                <a:gd name="connsiteX15" fmla="*/ 36412 w 138690"/>
                <a:gd name="connsiteY15" fmla="*/ 31633 h 142241"/>
                <a:gd name="connsiteX16" fmla="*/ 34031 w 138690"/>
                <a:gd name="connsiteY16" fmla="*/ 24204 h 142241"/>
                <a:gd name="connsiteX17" fmla="*/ 23362 w 138690"/>
                <a:gd name="connsiteY17" fmla="*/ 23004 h 142241"/>
                <a:gd name="connsiteX18" fmla="*/ 22125 w 138690"/>
                <a:gd name="connsiteY18" fmla="*/ 24204 h 142241"/>
                <a:gd name="connsiteX19" fmla="*/ 19743 w 138690"/>
                <a:gd name="connsiteY19" fmla="*/ 31633 h 142241"/>
                <a:gd name="connsiteX20" fmla="*/ 22029 w 138690"/>
                <a:gd name="connsiteY20" fmla="*/ 38777 h 142241"/>
                <a:gd name="connsiteX21" fmla="*/ 137092 w 138690"/>
                <a:gd name="connsiteY21" fmla="*/ 113929 h 142241"/>
                <a:gd name="connsiteX22" fmla="*/ 128613 w 138690"/>
                <a:gd name="connsiteY22" fmla="*/ 133932 h 142241"/>
                <a:gd name="connsiteX23" fmla="*/ 86132 w 138690"/>
                <a:gd name="connsiteY23" fmla="*/ 133932 h 142241"/>
                <a:gd name="connsiteX24" fmla="*/ 86132 w 138690"/>
                <a:gd name="connsiteY24" fmla="*/ 93832 h 142241"/>
                <a:gd name="connsiteX25" fmla="*/ 107373 w 138690"/>
                <a:gd name="connsiteY25" fmla="*/ 85640 h 142241"/>
                <a:gd name="connsiteX26" fmla="*/ 128613 w 138690"/>
                <a:gd name="connsiteY26" fmla="*/ 93832 h 142241"/>
                <a:gd name="connsiteX27" fmla="*/ 137092 w 138690"/>
                <a:gd name="connsiteY27" fmla="*/ 113929 h 142241"/>
                <a:gd name="connsiteX28" fmla="*/ 101373 w 138690"/>
                <a:gd name="connsiteY28" fmla="*/ 121073 h 142241"/>
                <a:gd name="connsiteX29" fmla="*/ 107277 w 138690"/>
                <a:gd name="connsiteY29" fmla="*/ 123740 h 142241"/>
                <a:gd name="connsiteX30" fmla="*/ 113375 w 138690"/>
                <a:gd name="connsiteY30" fmla="*/ 121073 h 142241"/>
                <a:gd name="connsiteX31" fmla="*/ 115756 w 138690"/>
                <a:gd name="connsiteY31" fmla="*/ 113929 h 142241"/>
                <a:gd name="connsiteX32" fmla="*/ 113375 w 138690"/>
                <a:gd name="connsiteY32" fmla="*/ 106595 h 142241"/>
                <a:gd name="connsiteX33" fmla="*/ 102801 w 138690"/>
                <a:gd name="connsiteY33" fmla="*/ 105243 h 142241"/>
                <a:gd name="connsiteX34" fmla="*/ 101469 w 138690"/>
                <a:gd name="connsiteY34" fmla="*/ 106595 h 142241"/>
                <a:gd name="connsiteX35" fmla="*/ 99087 w 138690"/>
                <a:gd name="connsiteY35" fmla="*/ 113929 h 142241"/>
                <a:gd name="connsiteX36" fmla="*/ 101373 w 138690"/>
                <a:gd name="connsiteY36" fmla="*/ 121073 h 142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8690" h="142241">
                  <a:moveTo>
                    <a:pt x="57748" y="31633"/>
                  </a:moveTo>
                  <a:cubicBezTo>
                    <a:pt x="57939" y="39187"/>
                    <a:pt x="54890" y="46454"/>
                    <a:pt x="49367" y="51636"/>
                  </a:cubicBezTo>
                  <a:cubicBezTo>
                    <a:pt x="43651" y="57075"/>
                    <a:pt x="36031" y="59989"/>
                    <a:pt x="28124" y="59732"/>
                  </a:cubicBezTo>
                  <a:cubicBezTo>
                    <a:pt x="20220" y="60065"/>
                    <a:pt x="12504" y="57094"/>
                    <a:pt x="6884" y="51541"/>
                  </a:cubicBezTo>
                  <a:cubicBezTo>
                    <a:pt x="-4165" y="40815"/>
                    <a:pt x="-4451" y="23147"/>
                    <a:pt x="6219" y="12079"/>
                  </a:cubicBezTo>
                  <a:cubicBezTo>
                    <a:pt x="6505" y="11860"/>
                    <a:pt x="6693" y="11650"/>
                    <a:pt x="6884" y="11441"/>
                  </a:cubicBezTo>
                  <a:cubicBezTo>
                    <a:pt x="18981" y="515"/>
                    <a:pt x="37270" y="515"/>
                    <a:pt x="49367" y="11441"/>
                  </a:cubicBezTo>
                  <a:cubicBezTo>
                    <a:pt x="54890" y="16698"/>
                    <a:pt x="57939" y="24023"/>
                    <a:pt x="57748" y="31633"/>
                  </a:cubicBezTo>
                  <a:close/>
                  <a:moveTo>
                    <a:pt x="135092" y="-180"/>
                  </a:moveTo>
                  <a:lnTo>
                    <a:pt x="34221" y="140504"/>
                  </a:lnTo>
                  <a:lnTo>
                    <a:pt x="-355" y="140504"/>
                  </a:lnTo>
                  <a:lnTo>
                    <a:pt x="100610" y="-180"/>
                  </a:lnTo>
                  <a:close/>
                  <a:moveTo>
                    <a:pt x="22029" y="38777"/>
                  </a:moveTo>
                  <a:cubicBezTo>
                    <a:pt x="23552" y="40539"/>
                    <a:pt x="25743" y="41520"/>
                    <a:pt x="28029" y="41444"/>
                  </a:cubicBezTo>
                  <a:cubicBezTo>
                    <a:pt x="30317" y="41492"/>
                    <a:pt x="32508" y="40511"/>
                    <a:pt x="34031" y="38777"/>
                  </a:cubicBezTo>
                  <a:cubicBezTo>
                    <a:pt x="35649" y="36786"/>
                    <a:pt x="36507" y="34234"/>
                    <a:pt x="36412" y="31633"/>
                  </a:cubicBezTo>
                  <a:cubicBezTo>
                    <a:pt x="36507" y="28957"/>
                    <a:pt x="35649" y="26328"/>
                    <a:pt x="34031" y="24204"/>
                  </a:cubicBezTo>
                  <a:cubicBezTo>
                    <a:pt x="31364" y="20918"/>
                    <a:pt x="26601" y="20384"/>
                    <a:pt x="23362" y="23004"/>
                  </a:cubicBezTo>
                  <a:cubicBezTo>
                    <a:pt x="22887" y="23356"/>
                    <a:pt x="22506" y="23766"/>
                    <a:pt x="22125" y="24204"/>
                  </a:cubicBezTo>
                  <a:cubicBezTo>
                    <a:pt x="20506" y="26347"/>
                    <a:pt x="19648" y="28957"/>
                    <a:pt x="19743" y="31633"/>
                  </a:cubicBezTo>
                  <a:cubicBezTo>
                    <a:pt x="19648" y="34215"/>
                    <a:pt x="20411" y="36748"/>
                    <a:pt x="22029" y="38777"/>
                  </a:cubicBezTo>
                  <a:close/>
                  <a:moveTo>
                    <a:pt x="137092" y="113929"/>
                  </a:moveTo>
                  <a:cubicBezTo>
                    <a:pt x="137187" y="121492"/>
                    <a:pt x="134139" y="128760"/>
                    <a:pt x="128613" y="133932"/>
                  </a:cubicBezTo>
                  <a:cubicBezTo>
                    <a:pt x="116516" y="144771"/>
                    <a:pt x="98229" y="144771"/>
                    <a:pt x="86132" y="133932"/>
                  </a:cubicBezTo>
                  <a:cubicBezTo>
                    <a:pt x="75179" y="122807"/>
                    <a:pt x="75179" y="104957"/>
                    <a:pt x="86132" y="93832"/>
                  </a:cubicBezTo>
                  <a:cubicBezTo>
                    <a:pt x="91848" y="88383"/>
                    <a:pt x="99466" y="85431"/>
                    <a:pt x="107373" y="85640"/>
                  </a:cubicBezTo>
                  <a:cubicBezTo>
                    <a:pt x="115279" y="85402"/>
                    <a:pt x="122900" y="88355"/>
                    <a:pt x="128613" y="93832"/>
                  </a:cubicBezTo>
                  <a:cubicBezTo>
                    <a:pt x="134139" y="99061"/>
                    <a:pt x="137187" y="106348"/>
                    <a:pt x="137092" y="113929"/>
                  </a:cubicBezTo>
                  <a:close/>
                  <a:moveTo>
                    <a:pt x="101373" y="121073"/>
                  </a:moveTo>
                  <a:cubicBezTo>
                    <a:pt x="102801" y="122826"/>
                    <a:pt x="104992" y="123817"/>
                    <a:pt x="107277" y="123740"/>
                  </a:cubicBezTo>
                  <a:cubicBezTo>
                    <a:pt x="109563" y="123817"/>
                    <a:pt x="111849" y="122835"/>
                    <a:pt x="113375" y="121073"/>
                  </a:cubicBezTo>
                  <a:cubicBezTo>
                    <a:pt x="114993" y="119054"/>
                    <a:pt x="115851" y="116520"/>
                    <a:pt x="115756" y="113929"/>
                  </a:cubicBezTo>
                  <a:cubicBezTo>
                    <a:pt x="115851" y="111282"/>
                    <a:pt x="114993" y="108691"/>
                    <a:pt x="113375" y="106595"/>
                  </a:cubicBezTo>
                  <a:cubicBezTo>
                    <a:pt x="110803" y="103309"/>
                    <a:pt x="106136" y="102699"/>
                    <a:pt x="102801" y="105243"/>
                  </a:cubicBezTo>
                  <a:cubicBezTo>
                    <a:pt x="102324" y="105633"/>
                    <a:pt x="101848" y="106090"/>
                    <a:pt x="101469" y="106595"/>
                  </a:cubicBezTo>
                  <a:cubicBezTo>
                    <a:pt x="99848" y="108671"/>
                    <a:pt x="98992" y="111282"/>
                    <a:pt x="99087" y="113929"/>
                  </a:cubicBezTo>
                  <a:cubicBezTo>
                    <a:pt x="98992" y="116511"/>
                    <a:pt x="99752" y="119044"/>
                    <a:pt x="101373" y="121073"/>
                  </a:cubicBezTo>
                  <a:close/>
                </a:path>
              </a:pathLst>
            </a:custGeom>
            <a:solidFill>
              <a:srgbClr val="336933"/>
            </a:solidFill>
            <a:ln w="9525"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2BDF6153-08EC-4B92-91E2-70C4B89E783F}"/>
                </a:ext>
              </a:extLst>
            </p:cNvPr>
            <p:cNvSpPr/>
            <p:nvPr/>
          </p:nvSpPr>
          <p:spPr>
            <a:xfrm>
              <a:off x="10764840" y="2048520"/>
              <a:ext cx="79796" cy="84786"/>
            </a:xfrm>
            <a:custGeom>
              <a:avLst/>
              <a:gdLst>
                <a:gd name="connsiteX0" fmla="*/ 56697 w 79796"/>
                <a:gd name="connsiteY0" fmla="*/ 5163 h 84786"/>
                <a:gd name="connsiteX1" fmla="*/ 72413 w 79796"/>
                <a:gd name="connsiteY1" fmla="*/ 20307 h 84786"/>
                <a:gd name="connsiteX2" fmla="*/ 72413 w 79796"/>
                <a:gd name="connsiteY2" fmla="*/ 64027 h 84786"/>
                <a:gd name="connsiteX3" fmla="*/ 56507 w 79796"/>
                <a:gd name="connsiteY3" fmla="*/ 79077 h 84786"/>
                <a:gd name="connsiteX4" fmla="*/ 33359 w 79796"/>
                <a:gd name="connsiteY4" fmla="*/ 84601 h 84786"/>
                <a:gd name="connsiteX5" fmla="*/ -1597 w 79796"/>
                <a:gd name="connsiteY5" fmla="*/ 84601 h 84786"/>
                <a:gd name="connsiteX6" fmla="*/ -1597 w 79796"/>
                <a:gd name="connsiteY6" fmla="*/ -171 h 84786"/>
                <a:gd name="connsiteX7" fmla="*/ 33645 w 79796"/>
                <a:gd name="connsiteY7" fmla="*/ -171 h 84786"/>
                <a:gd name="connsiteX8" fmla="*/ 56697 w 79796"/>
                <a:gd name="connsiteY8" fmla="*/ 5163 h 84786"/>
                <a:gd name="connsiteX9" fmla="*/ 48219 w 79796"/>
                <a:gd name="connsiteY9" fmla="*/ 66694 h 84786"/>
                <a:gd name="connsiteX10" fmla="*/ 57744 w 79796"/>
                <a:gd name="connsiteY10" fmla="*/ 57169 h 84786"/>
                <a:gd name="connsiteX11" fmla="*/ 61174 w 79796"/>
                <a:gd name="connsiteY11" fmla="*/ 42691 h 84786"/>
                <a:gd name="connsiteX12" fmla="*/ 57553 w 79796"/>
                <a:gd name="connsiteY12" fmla="*/ 28118 h 84786"/>
                <a:gd name="connsiteX13" fmla="*/ 48028 w 79796"/>
                <a:gd name="connsiteY13" fmla="*/ 18022 h 84786"/>
                <a:gd name="connsiteX14" fmla="*/ 33836 w 79796"/>
                <a:gd name="connsiteY14" fmla="*/ 14497 h 84786"/>
                <a:gd name="connsiteX15" fmla="*/ 14786 w 79796"/>
                <a:gd name="connsiteY15" fmla="*/ 14497 h 84786"/>
                <a:gd name="connsiteX16" fmla="*/ 14786 w 79796"/>
                <a:gd name="connsiteY16" fmla="*/ 70695 h 84786"/>
                <a:gd name="connsiteX17" fmla="*/ 33836 w 79796"/>
                <a:gd name="connsiteY17" fmla="*/ 70695 h 84786"/>
                <a:gd name="connsiteX18" fmla="*/ 48219 w 79796"/>
                <a:gd name="connsiteY18" fmla="*/ 66694 h 84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9796" h="84786">
                  <a:moveTo>
                    <a:pt x="56697" y="5163"/>
                  </a:moveTo>
                  <a:cubicBezTo>
                    <a:pt x="63269" y="8658"/>
                    <a:pt x="68697" y="13907"/>
                    <a:pt x="72413" y="20307"/>
                  </a:cubicBezTo>
                  <a:cubicBezTo>
                    <a:pt x="80128" y="33871"/>
                    <a:pt x="80128" y="50464"/>
                    <a:pt x="72413" y="64027"/>
                  </a:cubicBezTo>
                  <a:cubicBezTo>
                    <a:pt x="68604" y="70409"/>
                    <a:pt x="63078" y="75619"/>
                    <a:pt x="56507" y="79077"/>
                  </a:cubicBezTo>
                  <a:cubicBezTo>
                    <a:pt x="49363" y="82820"/>
                    <a:pt x="41456" y="84715"/>
                    <a:pt x="33359" y="84601"/>
                  </a:cubicBezTo>
                  <a:lnTo>
                    <a:pt x="-1597" y="84601"/>
                  </a:lnTo>
                  <a:lnTo>
                    <a:pt x="-1597" y="-171"/>
                  </a:lnTo>
                  <a:lnTo>
                    <a:pt x="33645" y="-171"/>
                  </a:lnTo>
                  <a:cubicBezTo>
                    <a:pt x="41647" y="-324"/>
                    <a:pt x="49554" y="1505"/>
                    <a:pt x="56697" y="5163"/>
                  </a:cubicBezTo>
                  <a:close/>
                  <a:moveTo>
                    <a:pt x="48219" y="66694"/>
                  </a:moveTo>
                  <a:cubicBezTo>
                    <a:pt x="52219" y="64418"/>
                    <a:pt x="55458" y="61132"/>
                    <a:pt x="57744" y="57169"/>
                  </a:cubicBezTo>
                  <a:cubicBezTo>
                    <a:pt x="60125" y="52702"/>
                    <a:pt x="61269" y="47730"/>
                    <a:pt x="61174" y="42691"/>
                  </a:cubicBezTo>
                  <a:cubicBezTo>
                    <a:pt x="61269" y="37595"/>
                    <a:pt x="60030" y="32566"/>
                    <a:pt x="57553" y="28118"/>
                  </a:cubicBezTo>
                  <a:cubicBezTo>
                    <a:pt x="55363" y="23937"/>
                    <a:pt x="52123" y="20441"/>
                    <a:pt x="48028" y="18022"/>
                  </a:cubicBezTo>
                  <a:cubicBezTo>
                    <a:pt x="43647" y="15640"/>
                    <a:pt x="38789" y="14421"/>
                    <a:pt x="33836" y="14497"/>
                  </a:cubicBezTo>
                  <a:lnTo>
                    <a:pt x="14786" y="14497"/>
                  </a:lnTo>
                  <a:lnTo>
                    <a:pt x="14786" y="70695"/>
                  </a:lnTo>
                  <a:lnTo>
                    <a:pt x="33836" y="70695"/>
                  </a:lnTo>
                  <a:cubicBezTo>
                    <a:pt x="38884" y="70723"/>
                    <a:pt x="43933" y="69333"/>
                    <a:pt x="48219" y="66694"/>
                  </a:cubicBezTo>
                  <a:close/>
                </a:path>
              </a:pathLst>
            </a:custGeom>
            <a:solidFill>
              <a:srgbClr val="336933"/>
            </a:solidFill>
            <a:ln w="9525"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13B89B71-73AA-4E6A-AA43-6C6715895EDA}"/>
                </a:ext>
              </a:extLst>
            </p:cNvPr>
            <p:cNvSpPr/>
            <p:nvPr/>
          </p:nvSpPr>
          <p:spPr>
            <a:xfrm>
              <a:off x="10858848" y="2067986"/>
              <a:ext cx="63800" cy="65892"/>
            </a:xfrm>
            <a:custGeom>
              <a:avLst/>
              <a:gdLst>
                <a:gd name="connsiteX0" fmla="*/ 54319 w 63800"/>
                <a:gd name="connsiteY0" fmla="*/ 8652 h 65892"/>
                <a:gd name="connsiteX1" fmla="*/ 62130 w 63800"/>
                <a:gd name="connsiteY1" fmla="*/ 33513 h 65892"/>
                <a:gd name="connsiteX2" fmla="*/ 62130 w 63800"/>
                <a:gd name="connsiteY2" fmla="*/ 38180 h 65892"/>
                <a:gd name="connsiteX3" fmla="*/ 14505 w 63800"/>
                <a:gd name="connsiteY3" fmla="*/ 38180 h 65892"/>
                <a:gd name="connsiteX4" fmla="*/ 20981 w 63800"/>
                <a:gd name="connsiteY4" fmla="*/ 49038 h 65892"/>
                <a:gd name="connsiteX5" fmla="*/ 32983 w 63800"/>
                <a:gd name="connsiteY5" fmla="*/ 52944 h 65892"/>
                <a:gd name="connsiteX6" fmla="*/ 42508 w 63800"/>
                <a:gd name="connsiteY6" fmla="*/ 51134 h 65892"/>
                <a:gd name="connsiteX7" fmla="*/ 50414 w 63800"/>
                <a:gd name="connsiteY7" fmla="*/ 45705 h 65892"/>
                <a:gd name="connsiteX8" fmla="*/ 58890 w 63800"/>
                <a:gd name="connsiteY8" fmla="*/ 54563 h 65892"/>
                <a:gd name="connsiteX9" fmla="*/ 47175 w 63800"/>
                <a:gd name="connsiteY9" fmla="*/ 62754 h 65892"/>
                <a:gd name="connsiteX10" fmla="*/ 31650 w 63800"/>
                <a:gd name="connsiteY10" fmla="*/ 65707 h 65892"/>
                <a:gd name="connsiteX11" fmla="*/ 14219 w 63800"/>
                <a:gd name="connsiteY11" fmla="*/ 61611 h 65892"/>
                <a:gd name="connsiteX12" fmla="*/ 2503 w 63800"/>
                <a:gd name="connsiteY12" fmla="*/ 49991 h 65892"/>
                <a:gd name="connsiteX13" fmla="*/ -1592 w 63800"/>
                <a:gd name="connsiteY13" fmla="*/ 32846 h 65892"/>
                <a:gd name="connsiteX14" fmla="*/ 2598 w 63800"/>
                <a:gd name="connsiteY14" fmla="*/ 15701 h 65892"/>
                <a:gd name="connsiteX15" fmla="*/ 14219 w 63800"/>
                <a:gd name="connsiteY15" fmla="*/ 3985 h 65892"/>
                <a:gd name="connsiteX16" fmla="*/ 31364 w 63800"/>
                <a:gd name="connsiteY16" fmla="*/ -111 h 65892"/>
                <a:gd name="connsiteX17" fmla="*/ 54319 w 63800"/>
                <a:gd name="connsiteY17" fmla="*/ 8652 h 65892"/>
                <a:gd name="connsiteX18" fmla="*/ 47747 w 63800"/>
                <a:gd name="connsiteY18" fmla="*/ 27702 h 65892"/>
                <a:gd name="connsiteX19" fmla="*/ 42984 w 63800"/>
                <a:gd name="connsiteY19" fmla="*/ 16272 h 65892"/>
                <a:gd name="connsiteX20" fmla="*/ 19649 w 63800"/>
                <a:gd name="connsiteY20" fmla="*/ 16272 h 65892"/>
                <a:gd name="connsiteX21" fmla="*/ 13837 w 63800"/>
                <a:gd name="connsiteY21" fmla="*/ 27702 h 65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3800" h="65892">
                  <a:moveTo>
                    <a:pt x="54319" y="8652"/>
                  </a:moveTo>
                  <a:cubicBezTo>
                    <a:pt x="59939" y="15682"/>
                    <a:pt x="62702" y="24540"/>
                    <a:pt x="62130" y="33513"/>
                  </a:cubicBezTo>
                  <a:cubicBezTo>
                    <a:pt x="62130" y="35608"/>
                    <a:pt x="62130" y="37132"/>
                    <a:pt x="62130" y="38180"/>
                  </a:cubicBezTo>
                  <a:lnTo>
                    <a:pt x="14505" y="38180"/>
                  </a:lnTo>
                  <a:cubicBezTo>
                    <a:pt x="15360" y="42428"/>
                    <a:pt x="17646" y="46257"/>
                    <a:pt x="20981" y="49038"/>
                  </a:cubicBezTo>
                  <a:cubicBezTo>
                    <a:pt x="24411" y="51734"/>
                    <a:pt x="28601" y="53115"/>
                    <a:pt x="32983" y="52944"/>
                  </a:cubicBezTo>
                  <a:cubicBezTo>
                    <a:pt x="36222" y="52972"/>
                    <a:pt x="39459" y="52353"/>
                    <a:pt x="42508" y="51134"/>
                  </a:cubicBezTo>
                  <a:cubicBezTo>
                    <a:pt x="45556" y="49934"/>
                    <a:pt x="48224" y="48077"/>
                    <a:pt x="50414" y="45705"/>
                  </a:cubicBezTo>
                  <a:lnTo>
                    <a:pt x="58890" y="54563"/>
                  </a:lnTo>
                  <a:cubicBezTo>
                    <a:pt x="55651" y="58135"/>
                    <a:pt x="51651" y="60935"/>
                    <a:pt x="47175" y="62754"/>
                  </a:cubicBezTo>
                  <a:cubicBezTo>
                    <a:pt x="42222" y="64793"/>
                    <a:pt x="36982" y="65793"/>
                    <a:pt x="31650" y="65707"/>
                  </a:cubicBezTo>
                  <a:cubicBezTo>
                    <a:pt x="25553" y="65802"/>
                    <a:pt x="19649" y="64393"/>
                    <a:pt x="14219" y="61611"/>
                  </a:cubicBezTo>
                  <a:cubicBezTo>
                    <a:pt x="9265" y="58944"/>
                    <a:pt x="5170" y="54906"/>
                    <a:pt x="2503" y="49991"/>
                  </a:cubicBezTo>
                  <a:cubicBezTo>
                    <a:pt x="-355" y="44724"/>
                    <a:pt x="-1687" y="38818"/>
                    <a:pt x="-1592" y="32846"/>
                  </a:cubicBezTo>
                  <a:cubicBezTo>
                    <a:pt x="-1687" y="26864"/>
                    <a:pt x="-260" y="20968"/>
                    <a:pt x="2598" y="15701"/>
                  </a:cubicBezTo>
                  <a:cubicBezTo>
                    <a:pt x="5266" y="10786"/>
                    <a:pt x="9361" y="6728"/>
                    <a:pt x="14219" y="3985"/>
                  </a:cubicBezTo>
                  <a:cubicBezTo>
                    <a:pt x="19458" y="1185"/>
                    <a:pt x="25362" y="-225"/>
                    <a:pt x="31364" y="-111"/>
                  </a:cubicBezTo>
                  <a:cubicBezTo>
                    <a:pt x="39936" y="-701"/>
                    <a:pt x="48319" y="2499"/>
                    <a:pt x="54319" y="8652"/>
                  </a:cubicBezTo>
                  <a:close/>
                  <a:moveTo>
                    <a:pt x="47747" y="27702"/>
                  </a:moveTo>
                  <a:cubicBezTo>
                    <a:pt x="47747" y="23407"/>
                    <a:pt x="46033" y="19273"/>
                    <a:pt x="42984" y="16272"/>
                  </a:cubicBezTo>
                  <a:cubicBezTo>
                    <a:pt x="36222" y="10700"/>
                    <a:pt x="26411" y="10700"/>
                    <a:pt x="19649" y="16272"/>
                  </a:cubicBezTo>
                  <a:cubicBezTo>
                    <a:pt x="16409" y="19263"/>
                    <a:pt x="14314" y="23321"/>
                    <a:pt x="13837" y="27702"/>
                  </a:cubicBezTo>
                  <a:close/>
                </a:path>
              </a:pathLst>
            </a:custGeom>
            <a:solidFill>
              <a:srgbClr val="336933"/>
            </a:solidFill>
            <a:ln w="9525"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954EFA7B-8D7B-40C8-AD3B-F1A0D3F7D1D3}"/>
                </a:ext>
              </a:extLst>
            </p:cNvPr>
            <p:cNvSpPr/>
            <p:nvPr/>
          </p:nvSpPr>
          <p:spPr>
            <a:xfrm>
              <a:off x="10929904" y="2067950"/>
              <a:ext cx="60772" cy="65836"/>
            </a:xfrm>
            <a:custGeom>
              <a:avLst/>
              <a:gdLst>
                <a:gd name="connsiteX0" fmla="*/ 32220 w 60772"/>
                <a:gd name="connsiteY0" fmla="*/ 13641 h 65836"/>
                <a:gd name="connsiteX1" fmla="*/ 19458 w 60772"/>
                <a:gd name="connsiteY1" fmla="*/ 18975 h 65836"/>
                <a:gd name="connsiteX2" fmla="*/ 14600 w 60772"/>
                <a:gd name="connsiteY2" fmla="*/ 32786 h 65836"/>
                <a:gd name="connsiteX3" fmla="*/ 19458 w 60772"/>
                <a:gd name="connsiteY3" fmla="*/ 46883 h 65836"/>
                <a:gd name="connsiteX4" fmla="*/ 32220 w 60772"/>
                <a:gd name="connsiteY4" fmla="*/ 52217 h 65836"/>
                <a:gd name="connsiteX5" fmla="*/ 49651 w 60772"/>
                <a:gd name="connsiteY5" fmla="*/ 44502 h 65836"/>
                <a:gd name="connsiteX6" fmla="*/ 59176 w 60772"/>
                <a:gd name="connsiteY6" fmla="*/ 52694 h 65836"/>
                <a:gd name="connsiteX7" fmla="*/ 47747 w 60772"/>
                <a:gd name="connsiteY7" fmla="*/ 62219 h 65836"/>
                <a:gd name="connsiteX8" fmla="*/ 31078 w 60772"/>
                <a:gd name="connsiteY8" fmla="*/ 65648 h 65836"/>
                <a:gd name="connsiteX9" fmla="*/ 14123 w 60772"/>
                <a:gd name="connsiteY9" fmla="*/ 61552 h 65836"/>
                <a:gd name="connsiteX10" fmla="*/ 2598 w 60772"/>
                <a:gd name="connsiteY10" fmla="*/ 49931 h 65836"/>
                <a:gd name="connsiteX11" fmla="*/ -1592 w 60772"/>
                <a:gd name="connsiteY11" fmla="*/ 32786 h 65836"/>
                <a:gd name="connsiteX12" fmla="*/ 2598 w 60772"/>
                <a:gd name="connsiteY12" fmla="*/ 15546 h 65836"/>
                <a:gd name="connsiteX13" fmla="*/ 14218 w 60772"/>
                <a:gd name="connsiteY13" fmla="*/ 3926 h 65836"/>
                <a:gd name="connsiteX14" fmla="*/ 31364 w 60772"/>
                <a:gd name="connsiteY14" fmla="*/ -170 h 65836"/>
                <a:gd name="connsiteX15" fmla="*/ 47174 w 60772"/>
                <a:gd name="connsiteY15" fmla="*/ 2878 h 65836"/>
                <a:gd name="connsiteX16" fmla="*/ 58509 w 60772"/>
                <a:gd name="connsiteY16" fmla="*/ 11641 h 65836"/>
                <a:gd name="connsiteX17" fmla="*/ 48984 w 60772"/>
                <a:gd name="connsiteY17" fmla="*/ 20690 h 65836"/>
                <a:gd name="connsiteX18" fmla="*/ 32220 w 60772"/>
                <a:gd name="connsiteY18" fmla="*/ 13641 h 65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772" h="65836">
                  <a:moveTo>
                    <a:pt x="32220" y="13641"/>
                  </a:moveTo>
                  <a:cubicBezTo>
                    <a:pt x="27364" y="13498"/>
                    <a:pt x="22790" y="15441"/>
                    <a:pt x="19458" y="18975"/>
                  </a:cubicBezTo>
                  <a:cubicBezTo>
                    <a:pt x="16123" y="22794"/>
                    <a:pt x="14409" y="27728"/>
                    <a:pt x="14600" y="32786"/>
                  </a:cubicBezTo>
                  <a:cubicBezTo>
                    <a:pt x="14409" y="37930"/>
                    <a:pt x="16123" y="42969"/>
                    <a:pt x="19458" y="46883"/>
                  </a:cubicBezTo>
                  <a:cubicBezTo>
                    <a:pt x="22790" y="50417"/>
                    <a:pt x="27364" y="52360"/>
                    <a:pt x="32220" y="52217"/>
                  </a:cubicBezTo>
                  <a:cubicBezTo>
                    <a:pt x="38984" y="52703"/>
                    <a:pt x="45461" y="49817"/>
                    <a:pt x="49651" y="44502"/>
                  </a:cubicBezTo>
                  <a:lnTo>
                    <a:pt x="59176" y="52694"/>
                  </a:lnTo>
                  <a:cubicBezTo>
                    <a:pt x="56318" y="56856"/>
                    <a:pt x="52318" y="60152"/>
                    <a:pt x="47747" y="62219"/>
                  </a:cubicBezTo>
                  <a:cubicBezTo>
                    <a:pt x="42507" y="64600"/>
                    <a:pt x="36794" y="65772"/>
                    <a:pt x="31078" y="65648"/>
                  </a:cubicBezTo>
                  <a:cubicBezTo>
                    <a:pt x="25171" y="65714"/>
                    <a:pt x="19362" y="64304"/>
                    <a:pt x="14123" y="61552"/>
                  </a:cubicBezTo>
                  <a:cubicBezTo>
                    <a:pt x="9265" y="58885"/>
                    <a:pt x="5265" y="54846"/>
                    <a:pt x="2598" y="49931"/>
                  </a:cubicBezTo>
                  <a:cubicBezTo>
                    <a:pt x="-260" y="44674"/>
                    <a:pt x="-1688" y="38768"/>
                    <a:pt x="-1592" y="32786"/>
                  </a:cubicBezTo>
                  <a:cubicBezTo>
                    <a:pt x="-1688" y="26776"/>
                    <a:pt x="-260" y="20832"/>
                    <a:pt x="2598" y="15546"/>
                  </a:cubicBezTo>
                  <a:cubicBezTo>
                    <a:pt x="5265" y="10622"/>
                    <a:pt x="9265" y="6574"/>
                    <a:pt x="14218" y="3926"/>
                  </a:cubicBezTo>
                  <a:cubicBezTo>
                    <a:pt x="19458" y="1106"/>
                    <a:pt x="25362" y="-313"/>
                    <a:pt x="31364" y="-170"/>
                  </a:cubicBezTo>
                  <a:cubicBezTo>
                    <a:pt x="36794" y="-294"/>
                    <a:pt x="42221" y="744"/>
                    <a:pt x="47174" y="2878"/>
                  </a:cubicBezTo>
                  <a:cubicBezTo>
                    <a:pt x="51651" y="4792"/>
                    <a:pt x="55558" y="7802"/>
                    <a:pt x="58509" y="11641"/>
                  </a:cubicBezTo>
                  <a:lnTo>
                    <a:pt x="48984" y="20690"/>
                  </a:lnTo>
                  <a:cubicBezTo>
                    <a:pt x="44698" y="16013"/>
                    <a:pt x="38603" y="13441"/>
                    <a:pt x="32220" y="13641"/>
                  </a:cubicBezTo>
                  <a:close/>
                </a:path>
              </a:pathLst>
            </a:custGeom>
            <a:solidFill>
              <a:srgbClr val="336933"/>
            </a:solidFill>
            <a:ln w="9525"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34E1D9F5-B31F-4854-B7DE-CC30640697C5}"/>
                </a:ext>
              </a:extLst>
            </p:cNvPr>
            <p:cNvSpPr/>
            <p:nvPr/>
          </p:nvSpPr>
          <p:spPr>
            <a:xfrm>
              <a:off x="11004392" y="2067864"/>
              <a:ext cx="37816" cy="65437"/>
            </a:xfrm>
            <a:custGeom>
              <a:avLst/>
              <a:gdLst>
                <a:gd name="connsiteX0" fmla="*/ 23074 w 37816"/>
                <a:gd name="connsiteY0" fmla="*/ 3250 h 65437"/>
                <a:gd name="connsiteX1" fmla="*/ 36219 w 37816"/>
                <a:gd name="connsiteY1" fmla="*/ -180 h 65437"/>
                <a:gd name="connsiteX2" fmla="*/ 36219 w 37816"/>
                <a:gd name="connsiteY2" fmla="*/ 15061 h 65437"/>
                <a:gd name="connsiteX3" fmla="*/ 20216 w 37816"/>
                <a:gd name="connsiteY3" fmla="*/ 19728 h 65437"/>
                <a:gd name="connsiteX4" fmla="*/ 14216 w 37816"/>
                <a:gd name="connsiteY4" fmla="*/ 34015 h 65437"/>
                <a:gd name="connsiteX5" fmla="*/ 14216 w 37816"/>
                <a:gd name="connsiteY5" fmla="*/ 65257 h 65437"/>
                <a:gd name="connsiteX6" fmla="*/ -1597 w 37816"/>
                <a:gd name="connsiteY6" fmla="*/ 65257 h 65437"/>
                <a:gd name="connsiteX7" fmla="*/ -1597 w 37816"/>
                <a:gd name="connsiteY7" fmla="*/ 487 h 65437"/>
                <a:gd name="connsiteX8" fmla="*/ 14216 w 37816"/>
                <a:gd name="connsiteY8" fmla="*/ 487 h 65437"/>
                <a:gd name="connsiteX9" fmla="*/ 14216 w 37816"/>
                <a:gd name="connsiteY9" fmla="*/ 12870 h 65437"/>
                <a:gd name="connsiteX10" fmla="*/ 23074 w 37816"/>
                <a:gd name="connsiteY10" fmla="*/ 3250 h 6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816" h="65437">
                  <a:moveTo>
                    <a:pt x="23074" y="3250"/>
                  </a:moveTo>
                  <a:cubicBezTo>
                    <a:pt x="27074" y="983"/>
                    <a:pt x="31645" y="-208"/>
                    <a:pt x="36219" y="-180"/>
                  </a:cubicBezTo>
                  <a:lnTo>
                    <a:pt x="36219" y="15061"/>
                  </a:lnTo>
                  <a:cubicBezTo>
                    <a:pt x="30504" y="14375"/>
                    <a:pt x="24692" y="16061"/>
                    <a:pt x="20216" y="19728"/>
                  </a:cubicBezTo>
                  <a:cubicBezTo>
                    <a:pt x="16216" y="23347"/>
                    <a:pt x="13930" y="28595"/>
                    <a:pt x="14216" y="34015"/>
                  </a:cubicBezTo>
                  <a:lnTo>
                    <a:pt x="14216" y="65257"/>
                  </a:lnTo>
                  <a:lnTo>
                    <a:pt x="-1597" y="65257"/>
                  </a:lnTo>
                  <a:lnTo>
                    <a:pt x="-1597" y="487"/>
                  </a:lnTo>
                  <a:lnTo>
                    <a:pt x="14216" y="487"/>
                  </a:lnTo>
                  <a:lnTo>
                    <a:pt x="14216" y="12870"/>
                  </a:lnTo>
                  <a:cubicBezTo>
                    <a:pt x="16216" y="8907"/>
                    <a:pt x="19265" y="5574"/>
                    <a:pt x="23074" y="3250"/>
                  </a:cubicBezTo>
                  <a:close/>
                </a:path>
              </a:pathLst>
            </a:custGeom>
            <a:solidFill>
              <a:srgbClr val="336933"/>
            </a:solidFill>
            <a:ln w="9525"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2E8CD199-5BAC-4DBE-A651-C79EAFFBF413}"/>
                </a:ext>
              </a:extLst>
            </p:cNvPr>
            <p:cNvSpPr/>
            <p:nvPr/>
          </p:nvSpPr>
          <p:spPr>
            <a:xfrm>
              <a:off x="11046776" y="2068020"/>
              <a:ext cx="63321" cy="65857"/>
            </a:xfrm>
            <a:custGeom>
              <a:avLst/>
              <a:gdLst>
                <a:gd name="connsiteX0" fmla="*/ 53842 w 63321"/>
                <a:gd name="connsiteY0" fmla="*/ 8618 h 65857"/>
                <a:gd name="connsiteX1" fmla="*/ 61653 w 63321"/>
                <a:gd name="connsiteY1" fmla="*/ 33479 h 65857"/>
                <a:gd name="connsiteX2" fmla="*/ 61653 w 63321"/>
                <a:gd name="connsiteY2" fmla="*/ 38146 h 65857"/>
                <a:gd name="connsiteX3" fmla="*/ 14028 w 63321"/>
                <a:gd name="connsiteY3" fmla="*/ 38146 h 65857"/>
                <a:gd name="connsiteX4" fmla="*/ 33078 w 63321"/>
                <a:gd name="connsiteY4" fmla="*/ 52910 h 65857"/>
                <a:gd name="connsiteX5" fmla="*/ 42603 w 63321"/>
                <a:gd name="connsiteY5" fmla="*/ 51100 h 65857"/>
                <a:gd name="connsiteX6" fmla="*/ 50509 w 63321"/>
                <a:gd name="connsiteY6" fmla="*/ 45671 h 65857"/>
                <a:gd name="connsiteX7" fmla="*/ 58985 w 63321"/>
                <a:gd name="connsiteY7" fmla="*/ 54529 h 65857"/>
                <a:gd name="connsiteX8" fmla="*/ 47174 w 63321"/>
                <a:gd name="connsiteY8" fmla="*/ 62720 h 65857"/>
                <a:gd name="connsiteX9" fmla="*/ 31745 w 63321"/>
                <a:gd name="connsiteY9" fmla="*/ 65673 h 65857"/>
                <a:gd name="connsiteX10" fmla="*/ 14218 w 63321"/>
                <a:gd name="connsiteY10" fmla="*/ 61577 h 65857"/>
                <a:gd name="connsiteX11" fmla="*/ 2598 w 63321"/>
                <a:gd name="connsiteY11" fmla="*/ 49957 h 65857"/>
                <a:gd name="connsiteX12" fmla="*/ -1592 w 63321"/>
                <a:gd name="connsiteY12" fmla="*/ 32812 h 65857"/>
                <a:gd name="connsiteX13" fmla="*/ 2598 w 63321"/>
                <a:gd name="connsiteY13" fmla="*/ 15667 h 65857"/>
                <a:gd name="connsiteX14" fmla="*/ 14314 w 63321"/>
                <a:gd name="connsiteY14" fmla="*/ 3951 h 65857"/>
                <a:gd name="connsiteX15" fmla="*/ 31364 w 63321"/>
                <a:gd name="connsiteY15" fmla="*/ -145 h 65857"/>
                <a:gd name="connsiteX16" fmla="*/ 53842 w 63321"/>
                <a:gd name="connsiteY16" fmla="*/ 8618 h 65857"/>
                <a:gd name="connsiteX17" fmla="*/ 47174 w 63321"/>
                <a:gd name="connsiteY17" fmla="*/ 27668 h 65857"/>
                <a:gd name="connsiteX18" fmla="*/ 42507 w 63321"/>
                <a:gd name="connsiteY18" fmla="*/ 16238 h 65857"/>
                <a:gd name="connsiteX19" fmla="*/ 30601 w 63321"/>
                <a:gd name="connsiteY19" fmla="*/ 12047 h 65857"/>
                <a:gd name="connsiteX20" fmla="*/ 19076 w 63321"/>
                <a:gd name="connsiteY20" fmla="*/ 16238 h 65857"/>
                <a:gd name="connsiteX21" fmla="*/ 13360 w 63321"/>
                <a:gd name="connsiteY21" fmla="*/ 27668 h 6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3321" h="65857">
                  <a:moveTo>
                    <a:pt x="53842" y="8618"/>
                  </a:moveTo>
                  <a:cubicBezTo>
                    <a:pt x="59367" y="15667"/>
                    <a:pt x="62225" y="24516"/>
                    <a:pt x="61653" y="33479"/>
                  </a:cubicBezTo>
                  <a:cubicBezTo>
                    <a:pt x="61653" y="35574"/>
                    <a:pt x="61653" y="37098"/>
                    <a:pt x="61653" y="38146"/>
                  </a:cubicBezTo>
                  <a:lnTo>
                    <a:pt x="14028" y="38146"/>
                  </a:lnTo>
                  <a:cubicBezTo>
                    <a:pt x="15646" y="47223"/>
                    <a:pt x="23839" y="53596"/>
                    <a:pt x="33078" y="52910"/>
                  </a:cubicBezTo>
                  <a:cubicBezTo>
                    <a:pt x="36317" y="52938"/>
                    <a:pt x="39554" y="52319"/>
                    <a:pt x="42603" y="51100"/>
                  </a:cubicBezTo>
                  <a:cubicBezTo>
                    <a:pt x="45556" y="49852"/>
                    <a:pt x="48319" y="48004"/>
                    <a:pt x="50509" y="45671"/>
                  </a:cubicBezTo>
                  <a:lnTo>
                    <a:pt x="58985" y="54529"/>
                  </a:lnTo>
                  <a:cubicBezTo>
                    <a:pt x="55748" y="58110"/>
                    <a:pt x="51651" y="60910"/>
                    <a:pt x="47174" y="62720"/>
                  </a:cubicBezTo>
                  <a:cubicBezTo>
                    <a:pt x="42317" y="64749"/>
                    <a:pt x="37077" y="65749"/>
                    <a:pt x="31745" y="65673"/>
                  </a:cubicBezTo>
                  <a:cubicBezTo>
                    <a:pt x="25648" y="65768"/>
                    <a:pt x="19648" y="64368"/>
                    <a:pt x="14218" y="61577"/>
                  </a:cubicBezTo>
                  <a:cubicBezTo>
                    <a:pt x="9265" y="58929"/>
                    <a:pt x="5265" y="54881"/>
                    <a:pt x="2598" y="49957"/>
                  </a:cubicBezTo>
                  <a:cubicBezTo>
                    <a:pt x="-260" y="44699"/>
                    <a:pt x="-1688" y="38794"/>
                    <a:pt x="-1592" y="32812"/>
                  </a:cubicBezTo>
                  <a:cubicBezTo>
                    <a:pt x="-1688" y="26830"/>
                    <a:pt x="-260" y="20934"/>
                    <a:pt x="2598" y="15667"/>
                  </a:cubicBezTo>
                  <a:cubicBezTo>
                    <a:pt x="5265" y="10723"/>
                    <a:pt x="9360" y="6656"/>
                    <a:pt x="14314" y="3951"/>
                  </a:cubicBezTo>
                  <a:cubicBezTo>
                    <a:pt x="19553" y="1141"/>
                    <a:pt x="25457" y="-269"/>
                    <a:pt x="31364" y="-145"/>
                  </a:cubicBezTo>
                  <a:cubicBezTo>
                    <a:pt x="39745" y="-554"/>
                    <a:pt x="47937" y="2627"/>
                    <a:pt x="53842" y="8618"/>
                  </a:cubicBezTo>
                  <a:close/>
                  <a:moveTo>
                    <a:pt x="47174" y="27668"/>
                  </a:moveTo>
                  <a:cubicBezTo>
                    <a:pt x="47270" y="23382"/>
                    <a:pt x="45556" y="19248"/>
                    <a:pt x="42507" y="16238"/>
                  </a:cubicBezTo>
                  <a:cubicBezTo>
                    <a:pt x="39268" y="13362"/>
                    <a:pt x="34982" y="11857"/>
                    <a:pt x="30601" y="12047"/>
                  </a:cubicBezTo>
                  <a:cubicBezTo>
                    <a:pt x="26411" y="11933"/>
                    <a:pt x="22220" y="13428"/>
                    <a:pt x="19076" y="16238"/>
                  </a:cubicBezTo>
                  <a:cubicBezTo>
                    <a:pt x="15837" y="19210"/>
                    <a:pt x="13742" y="23287"/>
                    <a:pt x="13360" y="27668"/>
                  </a:cubicBezTo>
                  <a:close/>
                </a:path>
              </a:pathLst>
            </a:custGeom>
            <a:solidFill>
              <a:srgbClr val="336933"/>
            </a:solidFill>
            <a:ln w="9525"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6EFB6748-16F7-4AA1-AF17-D36B780D5CEE}"/>
                </a:ext>
              </a:extLst>
            </p:cNvPr>
            <p:cNvSpPr/>
            <p:nvPr/>
          </p:nvSpPr>
          <p:spPr>
            <a:xfrm>
              <a:off x="11116491" y="2067831"/>
              <a:ext cx="58898" cy="66148"/>
            </a:xfrm>
            <a:custGeom>
              <a:avLst/>
              <a:gdLst>
                <a:gd name="connsiteX0" fmla="*/ 42039 w 58898"/>
                <a:gd name="connsiteY0" fmla="*/ 65290 h 66148"/>
                <a:gd name="connsiteX1" fmla="*/ 42039 w 58898"/>
                <a:gd name="connsiteY1" fmla="*/ 57384 h 66148"/>
                <a:gd name="connsiteX2" fmla="*/ 33277 w 58898"/>
                <a:gd name="connsiteY2" fmla="*/ 63766 h 66148"/>
                <a:gd name="connsiteX3" fmla="*/ 21085 w 58898"/>
                <a:gd name="connsiteY3" fmla="*/ 65957 h 66148"/>
                <a:gd name="connsiteX4" fmla="*/ 9178 w 58898"/>
                <a:gd name="connsiteY4" fmla="*/ 63385 h 66148"/>
                <a:gd name="connsiteX5" fmla="*/ -1586 w 58898"/>
                <a:gd name="connsiteY5" fmla="*/ 45859 h 66148"/>
                <a:gd name="connsiteX6" fmla="*/ 4893 w 58898"/>
                <a:gd name="connsiteY6" fmla="*/ 31667 h 66148"/>
                <a:gd name="connsiteX7" fmla="*/ 22989 w 58898"/>
                <a:gd name="connsiteY7" fmla="*/ 26428 h 66148"/>
                <a:gd name="connsiteX8" fmla="*/ 42039 w 58898"/>
                <a:gd name="connsiteY8" fmla="*/ 26428 h 66148"/>
                <a:gd name="connsiteX9" fmla="*/ 42039 w 58898"/>
                <a:gd name="connsiteY9" fmla="*/ 24714 h 66148"/>
                <a:gd name="connsiteX10" fmla="*/ 38325 w 58898"/>
                <a:gd name="connsiteY10" fmla="*/ 15855 h 66148"/>
                <a:gd name="connsiteX11" fmla="*/ 27466 w 58898"/>
                <a:gd name="connsiteY11" fmla="*/ 12712 h 66148"/>
                <a:gd name="connsiteX12" fmla="*/ 8416 w 58898"/>
                <a:gd name="connsiteY12" fmla="*/ 18808 h 66148"/>
                <a:gd name="connsiteX13" fmla="*/ 2702 w 58898"/>
                <a:gd name="connsiteY13" fmla="*/ 7854 h 66148"/>
                <a:gd name="connsiteX14" fmla="*/ 16513 w 58898"/>
                <a:gd name="connsiteY14" fmla="*/ 1759 h 66148"/>
                <a:gd name="connsiteX15" fmla="*/ 31182 w 58898"/>
                <a:gd name="connsiteY15" fmla="*/ -147 h 66148"/>
                <a:gd name="connsiteX16" fmla="*/ 50232 w 58898"/>
                <a:gd name="connsiteY16" fmla="*/ 5950 h 66148"/>
                <a:gd name="connsiteX17" fmla="*/ 57280 w 58898"/>
                <a:gd name="connsiteY17" fmla="*/ 22904 h 66148"/>
                <a:gd name="connsiteX18" fmla="*/ 57280 w 58898"/>
                <a:gd name="connsiteY18" fmla="*/ 65290 h 66148"/>
                <a:gd name="connsiteX19" fmla="*/ 36418 w 58898"/>
                <a:gd name="connsiteY19" fmla="*/ 50622 h 66148"/>
                <a:gd name="connsiteX20" fmla="*/ 41848 w 58898"/>
                <a:gd name="connsiteY20" fmla="*/ 42716 h 66148"/>
                <a:gd name="connsiteX21" fmla="*/ 41848 w 58898"/>
                <a:gd name="connsiteY21" fmla="*/ 36906 h 66148"/>
                <a:gd name="connsiteX22" fmla="*/ 25561 w 58898"/>
                <a:gd name="connsiteY22" fmla="*/ 36906 h 66148"/>
                <a:gd name="connsiteX23" fmla="*/ 16036 w 58898"/>
                <a:gd name="connsiteY23" fmla="*/ 38811 h 66148"/>
                <a:gd name="connsiteX24" fmla="*/ 13083 w 58898"/>
                <a:gd name="connsiteY24" fmla="*/ 44907 h 66148"/>
                <a:gd name="connsiteX25" fmla="*/ 16131 w 58898"/>
                <a:gd name="connsiteY25" fmla="*/ 51479 h 66148"/>
                <a:gd name="connsiteX26" fmla="*/ 24512 w 58898"/>
                <a:gd name="connsiteY26" fmla="*/ 53860 h 66148"/>
                <a:gd name="connsiteX27" fmla="*/ 36418 w 58898"/>
                <a:gd name="connsiteY27" fmla="*/ 50622 h 66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898" h="66148">
                  <a:moveTo>
                    <a:pt x="42039" y="65290"/>
                  </a:moveTo>
                  <a:lnTo>
                    <a:pt x="42039" y="57384"/>
                  </a:lnTo>
                  <a:cubicBezTo>
                    <a:pt x="39753" y="60261"/>
                    <a:pt x="36705" y="62461"/>
                    <a:pt x="33277" y="63766"/>
                  </a:cubicBezTo>
                  <a:cubicBezTo>
                    <a:pt x="29370" y="65319"/>
                    <a:pt x="25275" y="66071"/>
                    <a:pt x="21085" y="65957"/>
                  </a:cubicBezTo>
                  <a:cubicBezTo>
                    <a:pt x="16989" y="66052"/>
                    <a:pt x="12892" y="65166"/>
                    <a:pt x="9178" y="63385"/>
                  </a:cubicBezTo>
                  <a:cubicBezTo>
                    <a:pt x="2511" y="60147"/>
                    <a:pt x="-1777" y="53298"/>
                    <a:pt x="-1586" y="45859"/>
                  </a:cubicBezTo>
                  <a:cubicBezTo>
                    <a:pt x="-1777" y="40363"/>
                    <a:pt x="604" y="35096"/>
                    <a:pt x="4893" y="31667"/>
                  </a:cubicBezTo>
                  <a:cubicBezTo>
                    <a:pt x="10129" y="27923"/>
                    <a:pt x="16513" y="26076"/>
                    <a:pt x="22989" y="26428"/>
                  </a:cubicBezTo>
                  <a:lnTo>
                    <a:pt x="42039" y="26428"/>
                  </a:lnTo>
                  <a:lnTo>
                    <a:pt x="42039" y="24714"/>
                  </a:lnTo>
                  <a:cubicBezTo>
                    <a:pt x="42230" y="21342"/>
                    <a:pt x="40895" y="18075"/>
                    <a:pt x="38325" y="15855"/>
                  </a:cubicBezTo>
                  <a:cubicBezTo>
                    <a:pt x="35181" y="13551"/>
                    <a:pt x="31370" y="12436"/>
                    <a:pt x="27466" y="12712"/>
                  </a:cubicBezTo>
                  <a:cubicBezTo>
                    <a:pt x="20703" y="12941"/>
                    <a:pt x="14036" y="15046"/>
                    <a:pt x="8416" y="18808"/>
                  </a:cubicBezTo>
                  <a:lnTo>
                    <a:pt x="2702" y="7854"/>
                  </a:lnTo>
                  <a:cubicBezTo>
                    <a:pt x="7083" y="5321"/>
                    <a:pt x="11655" y="3283"/>
                    <a:pt x="16513" y="1759"/>
                  </a:cubicBezTo>
                  <a:cubicBezTo>
                    <a:pt x="21275" y="425"/>
                    <a:pt x="26228" y="-213"/>
                    <a:pt x="31182" y="-147"/>
                  </a:cubicBezTo>
                  <a:cubicBezTo>
                    <a:pt x="38039" y="-480"/>
                    <a:pt x="44802" y="1692"/>
                    <a:pt x="50232" y="5950"/>
                  </a:cubicBezTo>
                  <a:cubicBezTo>
                    <a:pt x="54994" y="10255"/>
                    <a:pt x="57564" y="16484"/>
                    <a:pt x="57280" y="22904"/>
                  </a:cubicBezTo>
                  <a:lnTo>
                    <a:pt x="57280" y="65290"/>
                  </a:lnTo>
                  <a:close/>
                  <a:moveTo>
                    <a:pt x="36418" y="50622"/>
                  </a:moveTo>
                  <a:cubicBezTo>
                    <a:pt x="39372" y="48964"/>
                    <a:pt x="41372" y="46050"/>
                    <a:pt x="41848" y="42716"/>
                  </a:cubicBezTo>
                  <a:lnTo>
                    <a:pt x="41848" y="36906"/>
                  </a:lnTo>
                  <a:lnTo>
                    <a:pt x="25561" y="36906"/>
                  </a:lnTo>
                  <a:cubicBezTo>
                    <a:pt x="22226" y="36639"/>
                    <a:pt x="18989" y="37296"/>
                    <a:pt x="16036" y="38811"/>
                  </a:cubicBezTo>
                  <a:cubicBezTo>
                    <a:pt x="14036" y="40144"/>
                    <a:pt x="12892" y="42487"/>
                    <a:pt x="13083" y="44907"/>
                  </a:cubicBezTo>
                  <a:cubicBezTo>
                    <a:pt x="12987" y="47469"/>
                    <a:pt x="14131" y="49917"/>
                    <a:pt x="16131" y="51479"/>
                  </a:cubicBezTo>
                  <a:cubicBezTo>
                    <a:pt x="18608" y="53193"/>
                    <a:pt x="21561" y="54032"/>
                    <a:pt x="24512" y="53860"/>
                  </a:cubicBezTo>
                  <a:cubicBezTo>
                    <a:pt x="28705" y="54060"/>
                    <a:pt x="32895" y="52927"/>
                    <a:pt x="36418" y="50622"/>
                  </a:cubicBezTo>
                  <a:close/>
                </a:path>
              </a:pathLst>
            </a:custGeom>
            <a:solidFill>
              <a:srgbClr val="336933"/>
            </a:solidFill>
            <a:ln w="9525"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F7B43041-BBB0-408C-99D6-A6FDECF7BE3A}"/>
                </a:ext>
              </a:extLst>
            </p:cNvPr>
            <p:cNvSpPr/>
            <p:nvPr/>
          </p:nvSpPr>
          <p:spPr>
            <a:xfrm>
              <a:off x="11185939" y="2067752"/>
              <a:ext cx="52312" cy="66142"/>
            </a:xfrm>
            <a:custGeom>
              <a:avLst/>
              <a:gdLst>
                <a:gd name="connsiteX0" fmla="*/ 34503 w 52312"/>
                <a:gd name="connsiteY0" fmla="*/ 13743 h 66142"/>
                <a:gd name="connsiteX1" fmla="*/ 24978 w 52312"/>
                <a:gd name="connsiteY1" fmla="*/ 12219 h 66142"/>
                <a:gd name="connsiteX2" fmla="*/ 18693 w 52312"/>
                <a:gd name="connsiteY2" fmla="*/ 13553 h 66142"/>
                <a:gd name="connsiteX3" fmla="*/ 16311 w 52312"/>
                <a:gd name="connsiteY3" fmla="*/ 17839 h 66142"/>
                <a:gd name="connsiteX4" fmla="*/ 19262 w 52312"/>
                <a:gd name="connsiteY4" fmla="*/ 22506 h 66142"/>
                <a:gd name="connsiteX5" fmla="*/ 28787 w 52312"/>
                <a:gd name="connsiteY5" fmla="*/ 25935 h 66142"/>
                <a:gd name="connsiteX6" fmla="*/ 39933 w 52312"/>
                <a:gd name="connsiteY6" fmla="*/ 30031 h 66142"/>
                <a:gd name="connsiteX7" fmla="*/ 47554 w 52312"/>
                <a:gd name="connsiteY7" fmla="*/ 35936 h 66142"/>
                <a:gd name="connsiteX8" fmla="*/ 50695 w 52312"/>
                <a:gd name="connsiteY8" fmla="*/ 46319 h 66142"/>
                <a:gd name="connsiteX9" fmla="*/ 43456 w 52312"/>
                <a:gd name="connsiteY9" fmla="*/ 60797 h 66142"/>
                <a:gd name="connsiteX10" fmla="*/ 25169 w 52312"/>
                <a:gd name="connsiteY10" fmla="*/ 65940 h 66142"/>
                <a:gd name="connsiteX11" fmla="*/ 10595 w 52312"/>
                <a:gd name="connsiteY11" fmla="*/ 63559 h 66142"/>
                <a:gd name="connsiteX12" fmla="*/ -1597 w 52312"/>
                <a:gd name="connsiteY12" fmla="*/ 56892 h 66142"/>
                <a:gd name="connsiteX13" fmla="*/ 3928 w 52312"/>
                <a:gd name="connsiteY13" fmla="*/ 45843 h 66142"/>
                <a:gd name="connsiteX14" fmla="*/ 14309 w 52312"/>
                <a:gd name="connsiteY14" fmla="*/ 51748 h 66142"/>
                <a:gd name="connsiteX15" fmla="*/ 25836 w 52312"/>
                <a:gd name="connsiteY15" fmla="*/ 53844 h 66142"/>
                <a:gd name="connsiteX16" fmla="*/ 32789 w 52312"/>
                <a:gd name="connsiteY16" fmla="*/ 52319 h 66142"/>
                <a:gd name="connsiteX17" fmla="*/ 35361 w 52312"/>
                <a:gd name="connsiteY17" fmla="*/ 47747 h 66142"/>
                <a:gd name="connsiteX18" fmla="*/ 32313 w 52312"/>
                <a:gd name="connsiteY18" fmla="*/ 42699 h 66142"/>
                <a:gd name="connsiteX19" fmla="*/ 22788 w 52312"/>
                <a:gd name="connsiteY19" fmla="*/ 38889 h 66142"/>
                <a:gd name="connsiteX20" fmla="*/ 12214 w 52312"/>
                <a:gd name="connsiteY20" fmla="*/ 35079 h 66142"/>
                <a:gd name="connsiteX21" fmla="*/ 5070 w 52312"/>
                <a:gd name="connsiteY21" fmla="*/ 29460 h 66142"/>
                <a:gd name="connsiteX22" fmla="*/ 2024 w 52312"/>
                <a:gd name="connsiteY22" fmla="*/ 19458 h 66142"/>
                <a:gd name="connsiteX23" fmla="*/ 8977 w 52312"/>
                <a:gd name="connsiteY23" fmla="*/ 4885 h 66142"/>
                <a:gd name="connsiteX24" fmla="*/ 26406 w 52312"/>
                <a:gd name="connsiteY24" fmla="*/ -163 h 66142"/>
                <a:gd name="connsiteX25" fmla="*/ 39075 w 52312"/>
                <a:gd name="connsiteY25" fmla="*/ 1646 h 66142"/>
                <a:gd name="connsiteX26" fmla="*/ 50219 w 52312"/>
                <a:gd name="connsiteY26" fmla="*/ 6695 h 66142"/>
                <a:gd name="connsiteX27" fmla="*/ 44505 w 52312"/>
                <a:gd name="connsiteY27" fmla="*/ 18125 h 66142"/>
                <a:gd name="connsiteX28" fmla="*/ 34503 w 52312"/>
                <a:gd name="connsiteY28" fmla="*/ 13743 h 66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2312" h="66142">
                  <a:moveTo>
                    <a:pt x="34503" y="13743"/>
                  </a:moveTo>
                  <a:cubicBezTo>
                    <a:pt x="31455" y="12753"/>
                    <a:pt x="28218" y="12238"/>
                    <a:pt x="24978" y="12219"/>
                  </a:cubicBezTo>
                  <a:cubicBezTo>
                    <a:pt x="22788" y="12076"/>
                    <a:pt x="20597" y="12543"/>
                    <a:pt x="18693" y="13553"/>
                  </a:cubicBezTo>
                  <a:cubicBezTo>
                    <a:pt x="17167" y="14401"/>
                    <a:pt x="16216" y="16067"/>
                    <a:pt x="16311" y="17839"/>
                  </a:cubicBezTo>
                  <a:cubicBezTo>
                    <a:pt x="16216" y="19849"/>
                    <a:pt x="17453" y="21697"/>
                    <a:pt x="19262" y="22506"/>
                  </a:cubicBezTo>
                  <a:cubicBezTo>
                    <a:pt x="22311" y="24021"/>
                    <a:pt x="25455" y="25173"/>
                    <a:pt x="28787" y="25935"/>
                  </a:cubicBezTo>
                  <a:cubicBezTo>
                    <a:pt x="32599" y="27059"/>
                    <a:pt x="36313" y="28431"/>
                    <a:pt x="39933" y="30031"/>
                  </a:cubicBezTo>
                  <a:cubicBezTo>
                    <a:pt x="42884" y="31403"/>
                    <a:pt x="45456" y="33422"/>
                    <a:pt x="47554" y="35936"/>
                  </a:cubicBezTo>
                  <a:cubicBezTo>
                    <a:pt x="49744" y="38937"/>
                    <a:pt x="50886" y="42604"/>
                    <a:pt x="50695" y="46319"/>
                  </a:cubicBezTo>
                  <a:cubicBezTo>
                    <a:pt x="50981" y="52081"/>
                    <a:pt x="48219" y="57568"/>
                    <a:pt x="43456" y="60797"/>
                  </a:cubicBezTo>
                  <a:cubicBezTo>
                    <a:pt x="38029" y="64388"/>
                    <a:pt x="31645" y="66188"/>
                    <a:pt x="25169" y="65940"/>
                  </a:cubicBezTo>
                  <a:cubicBezTo>
                    <a:pt x="20216" y="65959"/>
                    <a:pt x="15263" y="65159"/>
                    <a:pt x="10595" y="63559"/>
                  </a:cubicBezTo>
                  <a:cubicBezTo>
                    <a:pt x="6119" y="62178"/>
                    <a:pt x="2024" y="59911"/>
                    <a:pt x="-1597" y="56892"/>
                  </a:cubicBezTo>
                  <a:lnTo>
                    <a:pt x="3928" y="45843"/>
                  </a:lnTo>
                  <a:cubicBezTo>
                    <a:pt x="6977" y="48433"/>
                    <a:pt x="10500" y="50434"/>
                    <a:pt x="14309" y="51748"/>
                  </a:cubicBezTo>
                  <a:cubicBezTo>
                    <a:pt x="18025" y="53053"/>
                    <a:pt x="21930" y="53758"/>
                    <a:pt x="25836" y="53844"/>
                  </a:cubicBezTo>
                  <a:cubicBezTo>
                    <a:pt x="28218" y="53910"/>
                    <a:pt x="30599" y="53386"/>
                    <a:pt x="32789" y="52319"/>
                  </a:cubicBezTo>
                  <a:cubicBezTo>
                    <a:pt x="34408" y="51396"/>
                    <a:pt x="35457" y="49634"/>
                    <a:pt x="35361" y="47747"/>
                  </a:cubicBezTo>
                  <a:cubicBezTo>
                    <a:pt x="35361" y="45614"/>
                    <a:pt x="34217" y="43652"/>
                    <a:pt x="32313" y="42699"/>
                  </a:cubicBezTo>
                  <a:cubicBezTo>
                    <a:pt x="29264" y="41128"/>
                    <a:pt x="26122" y="39851"/>
                    <a:pt x="22788" y="38889"/>
                  </a:cubicBezTo>
                  <a:cubicBezTo>
                    <a:pt x="19167" y="37927"/>
                    <a:pt x="15644" y="36651"/>
                    <a:pt x="12214" y="35079"/>
                  </a:cubicBezTo>
                  <a:cubicBezTo>
                    <a:pt x="9454" y="33812"/>
                    <a:pt x="6977" y="31879"/>
                    <a:pt x="5070" y="29460"/>
                  </a:cubicBezTo>
                  <a:cubicBezTo>
                    <a:pt x="2880" y="26583"/>
                    <a:pt x="1833" y="23049"/>
                    <a:pt x="2024" y="19458"/>
                  </a:cubicBezTo>
                  <a:cubicBezTo>
                    <a:pt x="1738" y="13734"/>
                    <a:pt x="4310" y="8238"/>
                    <a:pt x="8977" y="4885"/>
                  </a:cubicBezTo>
                  <a:cubicBezTo>
                    <a:pt x="14121" y="1399"/>
                    <a:pt x="20216" y="-373"/>
                    <a:pt x="26406" y="-163"/>
                  </a:cubicBezTo>
                  <a:cubicBezTo>
                    <a:pt x="30694" y="-182"/>
                    <a:pt x="34980" y="427"/>
                    <a:pt x="39075" y="1646"/>
                  </a:cubicBezTo>
                  <a:cubicBezTo>
                    <a:pt x="42980" y="2790"/>
                    <a:pt x="46791" y="4485"/>
                    <a:pt x="50219" y="6695"/>
                  </a:cubicBezTo>
                  <a:lnTo>
                    <a:pt x="44505" y="18125"/>
                  </a:lnTo>
                  <a:cubicBezTo>
                    <a:pt x="41361" y="16258"/>
                    <a:pt x="38029" y="14781"/>
                    <a:pt x="34503" y="13743"/>
                  </a:cubicBezTo>
                  <a:close/>
                </a:path>
              </a:pathLst>
            </a:custGeom>
            <a:solidFill>
              <a:srgbClr val="336933"/>
            </a:solidFill>
            <a:ln w="9525"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FB5BB397-6C90-4359-A55B-EEAA819FFCF4}"/>
                </a:ext>
              </a:extLst>
            </p:cNvPr>
            <p:cNvSpPr/>
            <p:nvPr/>
          </p:nvSpPr>
          <p:spPr>
            <a:xfrm>
              <a:off x="11246134" y="2067997"/>
              <a:ext cx="63702" cy="65879"/>
            </a:xfrm>
            <a:custGeom>
              <a:avLst/>
              <a:gdLst>
                <a:gd name="connsiteX0" fmla="*/ 54128 w 63702"/>
                <a:gd name="connsiteY0" fmla="*/ 8641 h 65879"/>
                <a:gd name="connsiteX1" fmla="*/ 62034 w 63702"/>
                <a:gd name="connsiteY1" fmla="*/ 33501 h 65879"/>
                <a:gd name="connsiteX2" fmla="*/ 62034 w 63702"/>
                <a:gd name="connsiteY2" fmla="*/ 38168 h 65879"/>
                <a:gd name="connsiteX3" fmla="*/ 14409 w 63702"/>
                <a:gd name="connsiteY3" fmla="*/ 38168 h 65879"/>
                <a:gd name="connsiteX4" fmla="*/ 32982 w 63702"/>
                <a:gd name="connsiteY4" fmla="*/ 52932 h 65879"/>
                <a:gd name="connsiteX5" fmla="*/ 42507 w 63702"/>
                <a:gd name="connsiteY5" fmla="*/ 51122 h 65879"/>
                <a:gd name="connsiteX6" fmla="*/ 50509 w 63702"/>
                <a:gd name="connsiteY6" fmla="*/ 45693 h 65879"/>
                <a:gd name="connsiteX7" fmla="*/ 58985 w 63702"/>
                <a:gd name="connsiteY7" fmla="*/ 54551 h 65879"/>
                <a:gd name="connsiteX8" fmla="*/ 47174 w 63702"/>
                <a:gd name="connsiteY8" fmla="*/ 62743 h 65879"/>
                <a:gd name="connsiteX9" fmla="*/ 31745 w 63702"/>
                <a:gd name="connsiteY9" fmla="*/ 65695 h 65879"/>
                <a:gd name="connsiteX10" fmla="*/ 14218 w 63702"/>
                <a:gd name="connsiteY10" fmla="*/ 61600 h 65879"/>
                <a:gd name="connsiteX11" fmla="*/ 2503 w 63702"/>
                <a:gd name="connsiteY11" fmla="*/ 49979 h 65879"/>
                <a:gd name="connsiteX12" fmla="*/ -1592 w 63702"/>
                <a:gd name="connsiteY12" fmla="*/ 32834 h 65879"/>
                <a:gd name="connsiteX13" fmla="*/ 2598 w 63702"/>
                <a:gd name="connsiteY13" fmla="*/ 15689 h 65879"/>
                <a:gd name="connsiteX14" fmla="*/ 14314 w 63702"/>
                <a:gd name="connsiteY14" fmla="*/ 3973 h 65879"/>
                <a:gd name="connsiteX15" fmla="*/ 31364 w 63702"/>
                <a:gd name="connsiteY15" fmla="*/ -123 h 65879"/>
                <a:gd name="connsiteX16" fmla="*/ 54128 w 63702"/>
                <a:gd name="connsiteY16" fmla="*/ 8641 h 65879"/>
                <a:gd name="connsiteX17" fmla="*/ 47556 w 63702"/>
                <a:gd name="connsiteY17" fmla="*/ 27691 h 65879"/>
                <a:gd name="connsiteX18" fmla="*/ 42889 w 63702"/>
                <a:gd name="connsiteY18" fmla="*/ 16260 h 65879"/>
                <a:gd name="connsiteX19" fmla="*/ 30982 w 63702"/>
                <a:gd name="connsiteY19" fmla="*/ 12070 h 65879"/>
                <a:gd name="connsiteX20" fmla="*/ 19458 w 63702"/>
                <a:gd name="connsiteY20" fmla="*/ 16260 h 65879"/>
                <a:gd name="connsiteX21" fmla="*/ 13646 w 63702"/>
                <a:gd name="connsiteY21" fmla="*/ 27691 h 6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3702" h="65879">
                  <a:moveTo>
                    <a:pt x="54128" y="8641"/>
                  </a:moveTo>
                  <a:cubicBezTo>
                    <a:pt x="59748" y="15661"/>
                    <a:pt x="62606" y="24519"/>
                    <a:pt x="62034" y="33501"/>
                  </a:cubicBezTo>
                  <a:cubicBezTo>
                    <a:pt x="62034" y="35596"/>
                    <a:pt x="62034" y="37120"/>
                    <a:pt x="62034" y="38168"/>
                  </a:cubicBezTo>
                  <a:lnTo>
                    <a:pt x="14409" y="38168"/>
                  </a:lnTo>
                  <a:cubicBezTo>
                    <a:pt x="16028" y="47055"/>
                    <a:pt x="23934" y="53361"/>
                    <a:pt x="32982" y="52932"/>
                  </a:cubicBezTo>
                  <a:cubicBezTo>
                    <a:pt x="36222" y="52970"/>
                    <a:pt x="39461" y="52351"/>
                    <a:pt x="42507" y="51122"/>
                  </a:cubicBezTo>
                  <a:cubicBezTo>
                    <a:pt x="45556" y="49903"/>
                    <a:pt x="48223" y="48045"/>
                    <a:pt x="50509" y="45693"/>
                  </a:cubicBezTo>
                  <a:lnTo>
                    <a:pt x="58985" y="54551"/>
                  </a:lnTo>
                  <a:cubicBezTo>
                    <a:pt x="55653" y="58104"/>
                    <a:pt x="51653" y="60904"/>
                    <a:pt x="47174" y="62743"/>
                  </a:cubicBezTo>
                  <a:cubicBezTo>
                    <a:pt x="42317" y="64771"/>
                    <a:pt x="37080" y="65772"/>
                    <a:pt x="31745" y="65695"/>
                  </a:cubicBezTo>
                  <a:cubicBezTo>
                    <a:pt x="25648" y="65791"/>
                    <a:pt x="19648" y="64390"/>
                    <a:pt x="14218" y="61600"/>
                  </a:cubicBezTo>
                  <a:cubicBezTo>
                    <a:pt x="9265" y="58933"/>
                    <a:pt x="5170" y="54894"/>
                    <a:pt x="2503" y="49979"/>
                  </a:cubicBezTo>
                  <a:cubicBezTo>
                    <a:pt x="-260" y="44693"/>
                    <a:pt x="-1688" y="38806"/>
                    <a:pt x="-1592" y="32834"/>
                  </a:cubicBezTo>
                  <a:cubicBezTo>
                    <a:pt x="-1688" y="26852"/>
                    <a:pt x="-260" y="20956"/>
                    <a:pt x="2598" y="15689"/>
                  </a:cubicBezTo>
                  <a:cubicBezTo>
                    <a:pt x="5265" y="10746"/>
                    <a:pt x="9361" y="6678"/>
                    <a:pt x="14314" y="3973"/>
                  </a:cubicBezTo>
                  <a:cubicBezTo>
                    <a:pt x="19553" y="1163"/>
                    <a:pt x="25460" y="-246"/>
                    <a:pt x="31364" y="-123"/>
                  </a:cubicBezTo>
                  <a:cubicBezTo>
                    <a:pt x="39840" y="-656"/>
                    <a:pt x="48223" y="2545"/>
                    <a:pt x="54128" y="8641"/>
                  </a:cubicBezTo>
                  <a:close/>
                  <a:moveTo>
                    <a:pt x="47556" y="27691"/>
                  </a:moveTo>
                  <a:cubicBezTo>
                    <a:pt x="47556" y="23414"/>
                    <a:pt x="45937" y="19299"/>
                    <a:pt x="42889" y="16260"/>
                  </a:cubicBezTo>
                  <a:cubicBezTo>
                    <a:pt x="39652" y="13384"/>
                    <a:pt x="35364" y="11879"/>
                    <a:pt x="30982" y="12070"/>
                  </a:cubicBezTo>
                  <a:cubicBezTo>
                    <a:pt x="26792" y="11955"/>
                    <a:pt x="22602" y="13451"/>
                    <a:pt x="19458" y="16260"/>
                  </a:cubicBezTo>
                  <a:cubicBezTo>
                    <a:pt x="16218" y="19252"/>
                    <a:pt x="14123" y="23309"/>
                    <a:pt x="13646" y="27691"/>
                  </a:cubicBezTo>
                  <a:close/>
                </a:path>
              </a:pathLst>
            </a:custGeom>
            <a:solidFill>
              <a:srgbClr val="336933"/>
            </a:solidFill>
            <a:ln w="9525"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0FB0D5F0-BDBF-4470-8C2D-8AF019026DBA}"/>
                </a:ext>
              </a:extLst>
            </p:cNvPr>
            <p:cNvSpPr/>
            <p:nvPr/>
          </p:nvSpPr>
          <p:spPr>
            <a:xfrm>
              <a:off x="11351669" y="2040790"/>
              <a:ext cx="18014" cy="92511"/>
            </a:xfrm>
            <a:custGeom>
              <a:avLst/>
              <a:gdLst>
                <a:gd name="connsiteX0" fmla="*/ 13839 w 18014"/>
                <a:gd name="connsiteY0" fmla="*/ 2320 h 92511"/>
                <a:gd name="connsiteX1" fmla="*/ 16411 w 18014"/>
                <a:gd name="connsiteY1" fmla="*/ 9083 h 92511"/>
                <a:gd name="connsiteX2" fmla="*/ 13839 w 18014"/>
                <a:gd name="connsiteY2" fmla="*/ 15751 h 92511"/>
                <a:gd name="connsiteX3" fmla="*/ 979 w 18014"/>
                <a:gd name="connsiteY3" fmla="*/ 15751 h 92511"/>
                <a:gd name="connsiteX4" fmla="*/ -1590 w 18014"/>
                <a:gd name="connsiteY4" fmla="*/ 9083 h 92511"/>
                <a:gd name="connsiteX5" fmla="*/ 979 w 18014"/>
                <a:gd name="connsiteY5" fmla="*/ 2320 h 92511"/>
                <a:gd name="connsiteX6" fmla="*/ 13839 w 18014"/>
                <a:gd name="connsiteY6" fmla="*/ 2320 h 92511"/>
                <a:gd name="connsiteX7" fmla="*/ -353 w 18014"/>
                <a:gd name="connsiteY7" fmla="*/ 27562 h 92511"/>
                <a:gd name="connsiteX8" fmla="*/ 15362 w 18014"/>
                <a:gd name="connsiteY8" fmla="*/ 27562 h 92511"/>
                <a:gd name="connsiteX9" fmla="*/ 15362 w 18014"/>
                <a:gd name="connsiteY9" fmla="*/ 92331 h 92511"/>
                <a:gd name="connsiteX10" fmla="*/ -353 w 18014"/>
                <a:gd name="connsiteY10" fmla="*/ 92331 h 92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014" h="92511">
                  <a:moveTo>
                    <a:pt x="13839" y="2320"/>
                  </a:moveTo>
                  <a:cubicBezTo>
                    <a:pt x="15553" y="4149"/>
                    <a:pt x="16506" y="6578"/>
                    <a:pt x="16411" y="9083"/>
                  </a:cubicBezTo>
                  <a:cubicBezTo>
                    <a:pt x="16411" y="11560"/>
                    <a:pt x="15553" y="13950"/>
                    <a:pt x="13839" y="15751"/>
                  </a:cubicBezTo>
                  <a:cubicBezTo>
                    <a:pt x="10221" y="19084"/>
                    <a:pt x="4600" y="19084"/>
                    <a:pt x="979" y="15751"/>
                  </a:cubicBezTo>
                  <a:cubicBezTo>
                    <a:pt x="-734" y="13950"/>
                    <a:pt x="-1590" y="11560"/>
                    <a:pt x="-1590" y="9083"/>
                  </a:cubicBezTo>
                  <a:cubicBezTo>
                    <a:pt x="-1686" y="6578"/>
                    <a:pt x="-734" y="4149"/>
                    <a:pt x="979" y="2320"/>
                  </a:cubicBezTo>
                  <a:cubicBezTo>
                    <a:pt x="4600" y="-1013"/>
                    <a:pt x="10221" y="-1013"/>
                    <a:pt x="13839" y="2320"/>
                  </a:cubicBezTo>
                  <a:close/>
                  <a:moveTo>
                    <a:pt x="-353" y="27562"/>
                  </a:moveTo>
                  <a:lnTo>
                    <a:pt x="15362" y="27562"/>
                  </a:lnTo>
                  <a:lnTo>
                    <a:pt x="15362" y="92331"/>
                  </a:lnTo>
                  <a:lnTo>
                    <a:pt x="-353" y="92331"/>
                  </a:lnTo>
                  <a:close/>
                </a:path>
              </a:pathLst>
            </a:custGeom>
            <a:solidFill>
              <a:srgbClr val="336933"/>
            </a:solidFill>
            <a:ln w="9525"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B6D0F557-1D66-4476-8C38-B17610A3EE4C}"/>
                </a:ext>
              </a:extLst>
            </p:cNvPr>
            <p:cNvSpPr/>
            <p:nvPr/>
          </p:nvSpPr>
          <p:spPr>
            <a:xfrm>
              <a:off x="11388155" y="2067808"/>
              <a:ext cx="63000" cy="65493"/>
            </a:xfrm>
            <a:custGeom>
              <a:avLst/>
              <a:gdLst>
                <a:gd name="connsiteX0" fmla="*/ 54888 w 63000"/>
                <a:gd name="connsiteY0" fmla="*/ 6639 h 65493"/>
                <a:gd name="connsiteX1" fmla="*/ 61364 w 63000"/>
                <a:gd name="connsiteY1" fmla="*/ 24832 h 65493"/>
                <a:gd name="connsiteX2" fmla="*/ 61364 w 63000"/>
                <a:gd name="connsiteY2" fmla="*/ 65313 h 65493"/>
                <a:gd name="connsiteX3" fmla="*/ 45456 w 63000"/>
                <a:gd name="connsiteY3" fmla="*/ 65313 h 65493"/>
                <a:gd name="connsiteX4" fmla="*/ 45456 w 63000"/>
                <a:gd name="connsiteY4" fmla="*/ 29404 h 65493"/>
                <a:gd name="connsiteX5" fmla="*/ 41647 w 63000"/>
                <a:gd name="connsiteY5" fmla="*/ 18736 h 65493"/>
                <a:gd name="connsiteX6" fmla="*/ 31076 w 63000"/>
                <a:gd name="connsiteY6" fmla="*/ 14831 h 65493"/>
                <a:gd name="connsiteX7" fmla="*/ 18693 w 63000"/>
                <a:gd name="connsiteY7" fmla="*/ 20069 h 65493"/>
                <a:gd name="connsiteX8" fmla="*/ 14121 w 63000"/>
                <a:gd name="connsiteY8" fmla="*/ 33404 h 65493"/>
                <a:gd name="connsiteX9" fmla="*/ 14121 w 63000"/>
                <a:gd name="connsiteY9" fmla="*/ 65313 h 65493"/>
                <a:gd name="connsiteX10" fmla="*/ -1597 w 63000"/>
                <a:gd name="connsiteY10" fmla="*/ 65313 h 65493"/>
                <a:gd name="connsiteX11" fmla="*/ -1597 w 63000"/>
                <a:gd name="connsiteY11" fmla="*/ 543 h 65493"/>
                <a:gd name="connsiteX12" fmla="*/ 14121 w 63000"/>
                <a:gd name="connsiteY12" fmla="*/ 543 h 65493"/>
                <a:gd name="connsiteX13" fmla="*/ 14121 w 63000"/>
                <a:gd name="connsiteY13" fmla="*/ 12640 h 65493"/>
                <a:gd name="connsiteX14" fmla="*/ 37361 w 63000"/>
                <a:gd name="connsiteY14" fmla="*/ -124 h 65493"/>
                <a:gd name="connsiteX15" fmla="*/ 54888 w 63000"/>
                <a:gd name="connsiteY15" fmla="*/ 6639 h 65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000" h="65493">
                  <a:moveTo>
                    <a:pt x="54888" y="6639"/>
                  </a:moveTo>
                  <a:cubicBezTo>
                    <a:pt x="59365" y="11602"/>
                    <a:pt x="61746" y="18145"/>
                    <a:pt x="61364" y="24832"/>
                  </a:cubicBezTo>
                  <a:lnTo>
                    <a:pt x="61364" y="65313"/>
                  </a:lnTo>
                  <a:lnTo>
                    <a:pt x="45456" y="65313"/>
                  </a:lnTo>
                  <a:lnTo>
                    <a:pt x="45456" y="29404"/>
                  </a:lnTo>
                  <a:cubicBezTo>
                    <a:pt x="45647" y="25480"/>
                    <a:pt x="44314" y="21631"/>
                    <a:pt x="41647" y="18736"/>
                  </a:cubicBezTo>
                  <a:cubicBezTo>
                    <a:pt x="38789" y="16002"/>
                    <a:pt x="34980" y="14583"/>
                    <a:pt x="31076" y="14831"/>
                  </a:cubicBezTo>
                  <a:cubicBezTo>
                    <a:pt x="26406" y="14631"/>
                    <a:pt x="21834" y="16555"/>
                    <a:pt x="18693" y="20069"/>
                  </a:cubicBezTo>
                  <a:cubicBezTo>
                    <a:pt x="15549" y="23803"/>
                    <a:pt x="13930" y="28547"/>
                    <a:pt x="14121" y="33404"/>
                  </a:cubicBezTo>
                  <a:lnTo>
                    <a:pt x="14121" y="65313"/>
                  </a:lnTo>
                  <a:lnTo>
                    <a:pt x="-1597" y="65313"/>
                  </a:lnTo>
                  <a:lnTo>
                    <a:pt x="-1597" y="543"/>
                  </a:lnTo>
                  <a:lnTo>
                    <a:pt x="14121" y="543"/>
                  </a:lnTo>
                  <a:lnTo>
                    <a:pt x="14121" y="12640"/>
                  </a:lnTo>
                  <a:cubicBezTo>
                    <a:pt x="18693" y="4210"/>
                    <a:pt x="27741" y="-771"/>
                    <a:pt x="37361" y="-124"/>
                  </a:cubicBezTo>
                  <a:cubicBezTo>
                    <a:pt x="43933" y="-448"/>
                    <a:pt x="50219" y="2010"/>
                    <a:pt x="54888" y="6639"/>
                  </a:cubicBezTo>
                  <a:close/>
                </a:path>
              </a:pathLst>
            </a:custGeom>
            <a:solidFill>
              <a:srgbClr val="336933"/>
            </a:solidFill>
            <a:ln w="9525"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0A6BB2D2-713B-46DC-84B4-A7999F59383C}"/>
                </a:ext>
              </a:extLst>
            </p:cNvPr>
            <p:cNvSpPr/>
            <p:nvPr/>
          </p:nvSpPr>
          <p:spPr>
            <a:xfrm>
              <a:off x="10758554" y="2193499"/>
              <a:ext cx="91438" cy="84677"/>
            </a:xfrm>
            <a:custGeom>
              <a:avLst/>
              <a:gdLst>
                <a:gd name="connsiteX0" fmla="*/ 70127 w 91438"/>
                <a:gd name="connsiteY0" fmla="*/ 84021 h 84677"/>
                <a:gd name="connsiteX1" fmla="*/ 61839 w 91438"/>
                <a:gd name="connsiteY1" fmla="*/ 66209 h 84677"/>
                <a:gd name="connsiteX2" fmla="*/ 26406 w 91438"/>
                <a:gd name="connsiteY2" fmla="*/ 66209 h 84677"/>
                <a:gd name="connsiteX3" fmla="*/ 18500 w 91438"/>
                <a:gd name="connsiteY3" fmla="*/ 84497 h 84677"/>
                <a:gd name="connsiteX4" fmla="*/ -1597 w 91438"/>
                <a:gd name="connsiteY4" fmla="*/ 84497 h 84677"/>
                <a:gd name="connsiteX5" fmla="*/ 34978 w 91438"/>
                <a:gd name="connsiteY5" fmla="*/ -180 h 84677"/>
                <a:gd name="connsiteX6" fmla="*/ 53267 w 91438"/>
                <a:gd name="connsiteY6" fmla="*/ -180 h 84677"/>
                <a:gd name="connsiteX7" fmla="*/ 89842 w 91438"/>
                <a:gd name="connsiteY7" fmla="*/ 84497 h 84677"/>
                <a:gd name="connsiteX8" fmla="*/ 44503 w 91438"/>
                <a:gd name="connsiteY8" fmla="*/ 24585 h 84677"/>
                <a:gd name="connsiteX9" fmla="*/ 33931 w 91438"/>
                <a:gd name="connsiteY9" fmla="*/ 49159 h 84677"/>
                <a:gd name="connsiteX10" fmla="*/ 55076 w 91438"/>
                <a:gd name="connsiteY10" fmla="*/ 49159 h 84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438" h="84677">
                  <a:moveTo>
                    <a:pt x="70127" y="84021"/>
                  </a:moveTo>
                  <a:lnTo>
                    <a:pt x="61839" y="66209"/>
                  </a:lnTo>
                  <a:lnTo>
                    <a:pt x="26406" y="66209"/>
                  </a:lnTo>
                  <a:lnTo>
                    <a:pt x="18500" y="84497"/>
                  </a:lnTo>
                  <a:lnTo>
                    <a:pt x="-1597" y="84497"/>
                  </a:lnTo>
                  <a:lnTo>
                    <a:pt x="34978" y="-180"/>
                  </a:lnTo>
                  <a:lnTo>
                    <a:pt x="53267" y="-180"/>
                  </a:lnTo>
                  <a:lnTo>
                    <a:pt x="89842" y="84497"/>
                  </a:lnTo>
                  <a:close/>
                  <a:moveTo>
                    <a:pt x="44503" y="24585"/>
                  </a:moveTo>
                  <a:lnTo>
                    <a:pt x="33931" y="49159"/>
                  </a:lnTo>
                  <a:lnTo>
                    <a:pt x="55076" y="49159"/>
                  </a:lnTo>
                  <a:close/>
                </a:path>
              </a:pathLst>
            </a:custGeom>
            <a:solidFill>
              <a:srgbClr val="FFFFFF"/>
            </a:solidFill>
            <a:ln w="9525"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17125C9A-704F-4720-A007-E5AA7784FA56}"/>
                </a:ext>
              </a:extLst>
            </p:cNvPr>
            <p:cNvSpPr/>
            <p:nvPr/>
          </p:nvSpPr>
          <p:spPr>
            <a:xfrm>
              <a:off x="10861327" y="2198547"/>
              <a:ext cx="347889" cy="80538"/>
            </a:xfrm>
            <a:custGeom>
              <a:avLst/>
              <a:gdLst>
                <a:gd name="connsiteX0" fmla="*/ 16216 w 347889"/>
                <a:gd name="connsiteY0" fmla="*/ 22394 h 80538"/>
                <a:gd name="connsiteX1" fmla="*/ 25741 w 347889"/>
                <a:gd name="connsiteY1" fmla="*/ 15250 h 80538"/>
                <a:gd name="connsiteX2" fmla="*/ 38980 w 347889"/>
                <a:gd name="connsiteY2" fmla="*/ 12869 h 80538"/>
                <a:gd name="connsiteX3" fmla="*/ 38980 w 347889"/>
                <a:gd name="connsiteY3" fmla="*/ 30300 h 80538"/>
                <a:gd name="connsiteX4" fmla="*/ 34694 w 347889"/>
                <a:gd name="connsiteY4" fmla="*/ 30300 h 80538"/>
                <a:gd name="connsiteX5" fmla="*/ 22027 w 347889"/>
                <a:gd name="connsiteY5" fmla="*/ 34872 h 80538"/>
                <a:gd name="connsiteX6" fmla="*/ 17453 w 347889"/>
                <a:gd name="connsiteY6" fmla="*/ 48493 h 80538"/>
                <a:gd name="connsiteX7" fmla="*/ 17453 w 347889"/>
                <a:gd name="connsiteY7" fmla="*/ 79258 h 80538"/>
                <a:gd name="connsiteX8" fmla="*/ -1597 w 347889"/>
                <a:gd name="connsiteY8" fmla="*/ 79258 h 80538"/>
                <a:gd name="connsiteX9" fmla="*/ -1597 w 347889"/>
                <a:gd name="connsiteY9" fmla="*/ 13536 h 80538"/>
                <a:gd name="connsiteX10" fmla="*/ 16502 w 347889"/>
                <a:gd name="connsiteY10" fmla="*/ 13536 h 80538"/>
                <a:gd name="connsiteX11" fmla="*/ 16502 w 347889"/>
                <a:gd name="connsiteY11" fmla="*/ 22108 h 80538"/>
                <a:gd name="connsiteX12" fmla="*/ 67841 w 347889"/>
                <a:gd name="connsiteY12" fmla="*/ 22394 h 80538"/>
                <a:gd name="connsiteX13" fmla="*/ 77366 w 347889"/>
                <a:gd name="connsiteY13" fmla="*/ 15250 h 80538"/>
                <a:gd name="connsiteX14" fmla="*/ 90702 w 347889"/>
                <a:gd name="connsiteY14" fmla="*/ 12869 h 80538"/>
                <a:gd name="connsiteX15" fmla="*/ 90702 w 347889"/>
                <a:gd name="connsiteY15" fmla="*/ 30300 h 80538"/>
                <a:gd name="connsiteX16" fmla="*/ 86416 w 347889"/>
                <a:gd name="connsiteY16" fmla="*/ 30300 h 80538"/>
                <a:gd name="connsiteX17" fmla="*/ 73747 w 347889"/>
                <a:gd name="connsiteY17" fmla="*/ 34872 h 80538"/>
                <a:gd name="connsiteX18" fmla="*/ 69080 w 347889"/>
                <a:gd name="connsiteY18" fmla="*/ 48493 h 80538"/>
                <a:gd name="connsiteX19" fmla="*/ 69080 w 347889"/>
                <a:gd name="connsiteY19" fmla="*/ 79258 h 80538"/>
                <a:gd name="connsiteX20" fmla="*/ 50030 w 347889"/>
                <a:gd name="connsiteY20" fmla="*/ 79258 h 80538"/>
                <a:gd name="connsiteX21" fmla="*/ 50030 w 347889"/>
                <a:gd name="connsiteY21" fmla="*/ 13536 h 80538"/>
                <a:gd name="connsiteX22" fmla="*/ 68032 w 347889"/>
                <a:gd name="connsiteY22" fmla="*/ 13536 h 80538"/>
                <a:gd name="connsiteX23" fmla="*/ 68032 w 347889"/>
                <a:gd name="connsiteY23" fmla="*/ 22108 h 80538"/>
                <a:gd name="connsiteX24" fmla="*/ 164712 w 347889"/>
                <a:gd name="connsiteY24" fmla="*/ 46588 h 80538"/>
                <a:gd name="connsiteX25" fmla="*/ 164712 w 347889"/>
                <a:gd name="connsiteY25" fmla="*/ 51731 h 80538"/>
                <a:gd name="connsiteX26" fmla="*/ 115466 w 347889"/>
                <a:gd name="connsiteY26" fmla="*/ 51731 h 80538"/>
                <a:gd name="connsiteX27" fmla="*/ 121754 w 347889"/>
                <a:gd name="connsiteY27" fmla="*/ 61256 h 80538"/>
                <a:gd name="connsiteX28" fmla="*/ 134134 w 347889"/>
                <a:gd name="connsiteY28" fmla="*/ 64781 h 80538"/>
                <a:gd name="connsiteX29" fmla="*/ 143090 w 347889"/>
                <a:gd name="connsiteY29" fmla="*/ 63257 h 80538"/>
                <a:gd name="connsiteX30" fmla="*/ 150424 w 347889"/>
                <a:gd name="connsiteY30" fmla="*/ 58494 h 80538"/>
                <a:gd name="connsiteX31" fmla="*/ 160519 w 347889"/>
                <a:gd name="connsiteY31" fmla="*/ 69352 h 80538"/>
                <a:gd name="connsiteX32" fmla="*/ 133660 w 347889"/>
                <a:gd name="connsiteY32" fmla="*/ 79925 h 80538"/>
                <a:gd name="connsiteX33" fmla="*/ 114133 w 347889"/>
                <a:gd name="connsiteY33" fmla="*/ 75639 h 80538"/>
                <a:gd name="connsiteX34" fmla="*/ 101083 w 347889"/>
                <a:gd name="connsiteY34" fmla="*/ 63638 h 80538"/>
                <a:gd name="connsiteX35" fmla="*/ 101083 w 347889"/>
                <a:gd name="connsiteY35" fmla="*/ 29157 h 80538"/>
                <a:gd name="connsiteX36" fmla="*/ 113561 w 347889"/>
                <a:gd name="connsiteY36" fmla="*/ 17156 h 80538"/>
                <a:gd name="connsiteX37" fmla="*/ 131279 w 347889"/>
                <a:gd name="connsiteY37" fmla="*/ 12869 h 80538"/>
                <a:gd name="connsiteX38" fmla="*/ 148613 w 347889"/>
                <a:gd name="connsiteY38" fmla="*/ 16965 h 80538"/>
                <a:gd name="connsiteX39" fmla="*/ 160805 w 347889"/>
                <a:gd name="connsiteY39" fmla="*/ 28776 h 80538"/>
                <a:gd name="connsiteX40" fmla="*/ 165186 w 347889"/>
                <a:gd name="connsiteY40" fmla="*/ 46588 h 80538"/>
                <a:gd name="connsiteX41" fmla="*/ 130993 w 347889"/>
                <a:gd name="connsiteY41" fmla="*/ 27538 h 80538"/>
                <a:gd name="connsiteX42" fmla="*/ 120133 w 347889"/>
                <a:gd name="connsiteY42" fmla="*/ 31157 h 80538"/>
                <a:gd name="connsiteX43" fmla="*/ 114801 w 347889"/>
                <a:gd name="connsiteY43" fmla="*/ 40682 h 80538"/>
                <a:gd name="connsiteX44" fmla="*/ 146899 w 347889"/>
                <a:gd name="connsiteY44" fmla="*/ 40682 h 80538"/>
                <a:gd name="connsiteX45" fmla="*/ 141564 w 347889"/>
                <a:gd name="connsiteY45" fmla="*/ 31157 h 80538"/>
                <a:gd name="connsiteX46" fmla="*/ 130993 w 347889"/>
                <a:gd name="connsiteY46" fmla="*/ 27538 h 80538"/>
                <a:gd name="connsiteX47" fmla="*/ 199191 w 347889"/>
                <a:gd name="connsiteY47" fmla="*/ 80306 h 80538"/>
                <a:gd name="connsiteX48" fmla="*/ 183380 w 347889"/>
                <a:gd name="connsiteY48" fmla="*/ 78306 h 80538"/>
                <a:gd name="connsiteX49" fmla="*/ 170997 w 347889"/>
                <a:gd name="connsiteY49" fmla="*/ 73258 h 80538"/>
                <a:gd name="connsiteX50" fmla="*/ 177283 w 347889"/>
                <a:gd name="connsiteY50" fmla="*/ 59732 h 80538"/>
                <a:gd name="connsiteX51" fmla="*/ 199954 w 347889"/>
                <a:gd name="connsiteY51" fmla="*/ 66019 h 80538"/>
                <a:gd name="connsiteX52" fmla="*/ 211955 w 347889"/>
                <a:gd name="connsiteY52" fmla="*/ 60113 h 80538"/>
                <a:gd name="connsiteX53" fmla="*/ 208621 w 347889"/>
                <a:gd name="connsiteY53" fmla="*/ 56113 h 80538"/>
                <a:gd name="connsiteX54" fmla="*/ 198619 w 347889"/>
                <a:gd name="connsiteY54" fmla="*/ 54017 h 80538"/>
                <a:gd name="connsiteX55" fmla="*/ 185380 w 347889"/>
                <a:gd name="connsiteY55" fmla="*/ 51255 h 80538"/>
                <a:gd name="connsiteX56" fmla="*/ 176427 w 347889"/>
                <a:gd name="connsiteY56" fmla="*/ 45635 h 80538"/>
                <a:gd name="connsiteX57" fmla="*/ 172616 w 347889"/>
                <a:gd name="connsiteY57" fmla="*/ 34300 h 80538"/>
                <a:gd name="connsiteX58" fmla="*/ 176141 w 347889"/>
                <a:gd name="connsiteY58" fmla="*/ 23347 h 80538"/>
                <a:gd name="connsiteX59" fmla="*/ 186522 w 347889"/>
                <a:gd name="connsiteY59" fmla="*/ 15917 h 80538"/>
                <a:gd name="connsiteX60" fmla="*/ 202716 w 347889"/>
                <a:gd name="connsiteY60" fmla="*/ 13250 h 80538"/>
                <a:gd name="connsiteX61" fmla="*/ 216432 w 347889"/>
                <a:gd name="connsiteY61" fmla="*/ 14774 h 80538"/>
                <a:gd name="connsiteX62" fmla="*/ 227766 w 347889"/>
                <a:gd name="connsiteY62" fmla="*/ 18870 h 80538"/>
                <a:gd name="connsiteX63" fmla="*/ 221480 w 347889"/>
                <a:gd name="connsiteY63" fmla="*/ 32396 h 80538"/>
                <a:gd name="connsiteX64" fmla="*/ 202430 w 347889"/>
                <a:gd name="connsiteY64" fmla="*/ 27538 h 80538"/>
                <a:gd name="connsiteX65" fmla="*/ 192905 w 347889"/>
                <a:gd name="connsiteY65" fmla="*/ 29157 h 80538"/>
                <a:gd name="connsiteX66" fmla="*/ 189857 w 347889"/>
                <a:gd name="connsiteY66" fmla="*/ 33539 h 80538"/>
                <a:gd name="connsiteX67" fmla="*/ 193096 w 347889"/>
                <a:gd name="connsiteY67" fmla="*/ 37825 h 80538"/>
                <a:gd name="connsiteX68" fmla="*/ 203572 w 347889"/>
                <a:gd name="connsiteY68" fmla="*/ 40111 h 80538"/>
                <a:gd name="connsiteX69" fmla="*/ 216622 w 347889"/>
                <a:gd name="connsiteY69" fmla="*/ 42968 h 80538"/>
                <a:gd name="connsiteX70" fmla="*/ 225480 w 347889"/>
                <a:gd name="connsiteY70" fmla="*/ 48493 h 80538"/>
                <a:gd name="connsiteX71" fmla="*/ 229196 w 347889"/>
                <a:gd name="connsiteY71" fmla="*/ 59542 h 80538"/>
                <a:gd name="connsiteX72" fmla="*/ 225575 w 347889"/>
                <a:gd name="connsiteY72" fmla="*/ 70400 h 80538"/>
                <a:gd name="connsiteX73" fmla="*/ 215004 w 347889"/>
                <a:gd name="connsiteY73" fmla="*/ 77639 h 80538"/>
                <a:gd name="connsiteX74" fmla="*/ 198428 w 347889"/>
                <a:gd name="connsiteY74" fmla="*/ 80306 h 80538"/>
                <a:gd name="connsiteX75" fmla="*/ 283583 w 347889"/>
                <a:gd name="connsiteY75" fmla="*/ 76210 h 80538"/>
                <a:gd name="connsiteX76" fmla="*/ 276726 w 347889"/>
                <a:gd name="connsiteY76" fmla="*/ 79258 h 80538"/>
                <a:gd name="connsiteX77" fmla="*/ 268247 w 347889"/>
                <a:gd name="connsiteY77" fmla="*/ 80306 h 80538"/>
                <a:gd name="connsiteX78" fmla="*/ 250246 w 347889"/>
                <a:gd name="connsiteY78" fmla="*/ 74401 h 80538"/>
                <a:gd name="connsiteX79" fmla="*/ 243863 w 347889"/>
                <a:gd name="connsiteY79" fmla="*/ 56970 h 80538"/>
                <a:gd name="connsiteX80" fmla="*/ 243863 w 347889"/>
                <a:gd name="connsiteY80" fmla="*/ 30205 h 80538"/>
                <a:gd name="connsiteX81" fmla="*/ 234338 w 347889"/>
                <a:gd name="connsiteY81" fmla="*/ 30205 h 80538"/>
                <a:gd name="connsiteX82" fmla="*/ 234338 w 347889"/>
                <a:gd name="connsiteY82" fmla="*/ 15632 h 80538"/>
                <a:gd name="connsiteX83" fmla="*/ 243863 w 347889"/>
                <a:gd name="connsiteY83" fmla="*/ 15632 h 80538"/>
                <a:gd name="connsiteX84" fmla="*/ 243863 w 347889"/>
                <a:gd name="connsiteY84" fmla="*/ -180 h 80538"/>
                <a:gd name="connsiteX85" fmla="*/ 262913 w 347889"/>
                <a:gd name="connsiteY85" fmla="*/ -180 h 80538"/>
                <a:gd name="connsiteX86" fmla="*/ 262913 w 347889"/>
                <a:gd name="connsiteY86" fmla="*/ 15632 h 80538"/>
                <a:gd name="connsiteX87" fmla="*/ 279202 w 347889"/>
                <a:gd name="connsiteY87" fmla="*/ 15632 h 80538"/>
                <a:gd name="connsiteX88" fmla="*/ 279202 w 347889"/>
                <a:gd name="connsiteY88" fmla="*/ 30205 h 80538"/>
                <a:gd name="connsiteX89" fmla="*/ 262913 w 347889"/>
                <a:gd name="connsiteY89" fmla="*/ 30205 h 80538"/>
                <a:gd name="connsiteX90" fmla="*/ 262913 w 347889"/>
                <a:gd name="connsiteY90" fmla="*/ 56684 h 80538"/>
                <a:gd name="connsiteX91" fmla="*/ 265103 w 347889"/>
                <a:gd name="connsiteY91" fmla="*/ 63066 h 80538"/>
                <a:gd name="connsiteX92" fmla="*/ 271105 w 347889"/>
                <a:gd name="connsiteY92" fmla="*/ 65257 h 80538"/>
                <a:gd name="connsiteX93" fmla="*/ 278726 w 347889"/>
                <a:gd name="connsiteY93" fmla="*/ 62875 h 80538"/>
                <a:gd name="connsiteX94" fmla="*/ 316158 w 347889"/>
                <a:gd name="connsiteY94" fmla="*/ 80306 h 80538"/>
                <a:gd name="connsiteX95" fmla="*/ 300252 w 347889"/>
                <a:gd name="connsiteY95" fmla="*/ 78306 h 80538"/>
                <a:gd name="connsiteX96" fmla="*/ 287965 w 347889"/>
                <a:gd name="connsiteY96" fmla="*/ 73258 h 80538"/>
                <a:gd name="connsiteX97" fmla="*/ 294250 w 347889"/>
                <a:gd name="connsiteY97" fmla="*/ 59732 h 80538"/>
                <a:gd name="connsiteX98" fmla="*/ 304729 w 347889"/>
                <a:gd name="connsiteY98" fmla="*/ 64209 h 80538"/>
                <a:gd name="connsiteX99" fmla="*/ 316921 w 347889"/>
                <a:gd name="connsiteY99" fmla="*/ 66019 h 80538"/>
                <a:gd name="connsiteX100" fmla="*/ 328827 w 347889"/>
                <a:gd name="connsiteY100" fmla="*/ 60113 h 80538"/>
                <a:gd name="connsiteX101" fmla="*/ 325588 w 347889"/>
                <a:gd name="connsiteY101" fmla="*/ 56113 h 80538"/>
                <a:gd name="connsiteX102" fmla="*/ 316063 w 347889"/>
                <a:gd name="connsiteY102" fmla="*/ 54017 h 80538"/>
                <a:gd name="connsiteX103" fmla="*/ 302824 w 347889"/>
                <a:gd name="connsiteY103" fmla="*/ 51255 h 80538"/>
                <a:gd name="connsiteX104" fmla="*/ 293299 w 347889"/>
                <a:gd name="connsiteY104" fmla="*/ 45635 h 80538"/>
                <a:gd name="connsiteX105" fmla="*/ 289488 w 347889"/>
                <a:gd name="connsiteY105" fmla="*/ 34300 h 80538"/>
                <a:gd name="connsiteX106" fmla="*/ 293108 w 347889"/>
                <a:gd name="connsiteY106" fmla="*/ 23347 h 80538"/>
                <a:gd name="connsiteX107" fmla="*/ 303489 w 347889"/>
                <a:gd name="connsiteY107" fmla="*/ 15917 h 80538"/>
                <a:gd name="connsiteX108" fmla="*/ 319684 w 347889"/>
                <a:gd name="connsiteY108" fmla="*/ 13250 h 80538"/>
                <a:gd name="connsiteX109" fmla="*/ 333399 w 347889"/>
                <a:gd name="connsiteY109" fmla="*/ 14774 h 80538"/>
                <a:gd name="connsiteX110" fmla="*/ 344733 w 347889"/>
                <a:gd name="connsiteY110" fmla="*/ 18870 h 80538"/>
                <a:gd name="connsiteX111" fmla="*/ 338448 w 347889"/>
                <a:gd name="connsiteY111" fmla="*/ 32396 h 80538"/>
                <a:gd name="connsiteX112" fmla="*/ 319398 w 347889"/>
                <a:gd name="connsiteY112" fmla="*/ 27538 h 80538"/>
                <a:gd name="connsiteX113" fmla="*/ 309873 w 347889"/>
                <a:gd name="connsiteY113" fmla="*/ 29157 h 80538"/>
                <a:gd name="connsiteX114" fmla="*/ 306919 w 347889"/>
                <a:gd name="connsiteY114" fmla="*/ 33539 h 80538"/>
                <a:gd name="connsiteX115" fmla="*/ 310159 w 347889"/>
                <a:gd name="connsiteY115" fmla="*/ 37825 h 80538"/>
                <a:gd name="connsiteX116" fmla="*/ 320539 w 347889"/>
                <a:gd name="connsiteY116" fmla="*/ 40111 h 80538"/>
                <a:gd name="connsiteX117" fmla="*/ 333685 w 347889"/>
                <a:gd name="connsiteY117" fmla="*/ 42968 h 80538"/>
                <a:gd name="connsiteX118" fmla="*/ 342447 w 347889"/>
                <a:gd name="connsiteY118" fmla="*/ 48493 h 80538"/>
                <a:gd name="connsiteX119" fmla="*/ 346256 w 347889"/>
                <a:gd name="connsiteY119" fmla="*/ 59542 h 80538"/>
                <a:gd name="connsiteX120" fmla="*/ 342638 w 347889"/>
                <a:gd name="connsiteY120" fmla="*/ 70400 h 80538"/>
                <a:gd name="connsiteX121" fmla="*/ 331969 w 347889"/>
                <a:gd name="connsiteY121" fmla="*/ 77639 h 80538"/>
                <a:gd name="connsiteX122" fmla="*/ 315491 w 347889"/>
                <a:gd name="connsiteY122" fmla="*/ 80306 h 8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347889" h="80538">
                  <a:moveTo>
                    <a:pt x="16216" y="22394"/>
                  </a:moveTo>
                  <a:cubicBezTo>
                    <a:pt x="18597" y="19118"/>
                    <a:pt x="21932" y="16622"/>
                    <a:pt x="25741" y="15250"/>
                  </a:cubicBezTo>
                  <a:cubicBezTo>
                    <a:pt x="29932" y="13574"/>
                    <a:pt x="34408" y="12765"/>
                    <a:pt x="38980" y="12869"/>
                  </a:cubicBezTo>
                  <a:lnTo>
                    <a:pt x="38980" y="30300"/>
                  </a:lnTo>
                  <a:lnTo>
                    <a:pt x="34694" y="30300"/>
                  </a:lnTo>
                  <a:cubicBezTo>
                    <a:pt x="30027" y="30043"/>
                    <a:pt x="25455" y="31691"/>
                    <a:pt x="22027" y="34872"/>
                  </a:cubicBezTo>
                  <a:cubicBezTo>
                    <a:pt x="18693" y="38606"/>
                    <a:pt x="17074" y="43521"/>
                    <a:pt x="17453" y="48493"/>
                  </a:cubicBezTo>
                  <a:lnTo>
                    <a:pt x="17453" y="79258"/>
                  </a:lnTo>
                  <a:lnTo>
                    <a:pt x="-1597" y="79258"/>
                  </a:lnTo>
                  <a:lnTo>
                    <a:pt x="-1597" y="13536"/>
                  </a:lnTo>
                  <a:lnTo>
                    <a:pt x="16502" y="13536"/>
                  </a:lnTo>
                  <a:lnTo>
                    <a:pt x="16502" y="22108"/>
                  </a:lnTo>
                  <a:close/>
                  <a:moveTo>
                    <a:pt x="67841" y="22394"/>
                  </a:moveTo>
                  <a:cubicBezTo>
                    <a:pt x="70317" y="19156"/>
                    <a:pt x="73557" y="16679"/>
                    <a:pt x="77366" y="15250"/>
                  </a:cubicBezTo>
                  <a:cubicBezTo>
                    <a:pt x="81654" y="13584"/>
                    <a:pt x="86130" y="12774"/>
                    <a:pt x="90702" y="12869"/>
                  </a:cubicBezTo>
                  <a:lnTo>
                    <a:pt x="90702" y="30300"/>
                  </a:lnTo>
                  <a:lnTo>
                    <a:pt x="86416" y="30300"/>
                  </a:lnTo>
                  <a:cubicBezTo>
                    <a:pt x="81747" y="30024"/>
                    <a:pt x="77175" y="31672"/>
                    <a:pt x="73747" y="34872"/>
                  </a:cubicBezTo>
                  <a:cubicBezTo>
                    <a:pt x="70317" y="38568"/>
                    <a:pt x="68699" y="43502"/>
                    <a:pt x="69080" y="48493"/>
                  </a:cubicBezTo>
                  <a:lnTo>
                    <a:pt x="69080" y="79258"/>
                  </a:lnTo>
                  <a:lnTo>
                    <a:pt x="50030" y="79258"/>
                  </a:lnTo>
                  <a:lnTo>
                    <a:pt x="50030" y="13536"/>
                  </a:lnTo>
                  <a:lnTo>
                    <a:pt x="68032" y="13536"/>
                  </a:lnTo>
                  <a:lnTo>
                    <a:pt x="68032" y="22108"/>
                  </a:lnTo>
                  <a:close/>
                  <a:moveTo>
                    <a:pt x="164712" y="46588"/>
                  </a:moveTo>
                  <a:cubicBezTo>
                    <a:pt x="164712" y="46588"/>
                    <a:pt x="164712" y="48588"/>
                    <a:pt x="164712" y="51731"/>
                  </a:cubicBezTo>
                  <a:lnTo>
                    <a:pt x="115466" y="51731"/>
                  </a:lnTo>
                  <a:cubicBezTo>
                    <a:pt x="116229" y="55608"/>
                    <a:pt x="118514" y="59037"/>
                    <a:pt x="121754" y="61256"/>
                  </a:cubicBezTo>
                  <a:cubicBezTo>
                    <a:pt x="125372" y="63723"/>
                    <a:pt x="129753" y="64952"/>
                    <a:pt x="134134" y="64781"/>
                  </a:cubicBezTo>
                  <a:cubicBezTo>
                    <a:pt x="137183" y="64847"/>
                    <a:pt x="140232" y="64333"/>
                    <a:pt x="143090" y="63257"/>
                  </a:cubicBezTo>
                  <a:cubicBezTo>
                    <a:pt x="145852" y="62199"/>
                    <a:pt x="148329" y="60580"/>
                    <a:pt x="150424" y="58494"/>
                  </a:cubicBezTo>
                  <a:lnTo>
                    <a:pt x="160519" y="69352"/>
                  </a:lnTo>
                  <a:cubicBezTo>
                    <a:pt x="153566" y="76715"/>
                    <a:pt x="143755" y="80592"/>
                    <a:pt x="133660" y="79925"/>
                  </a:cubicBezTo>
                  <a:cubicBezTo>
                    <a:pt x="126898" y="80059"/>
                    <a:pt x="120228" y="78592"/>
                    <a:pt x="114133" y="75639"/>
                  </a:cubicBezTo>
                  <a:cubicBezTo>
                    <a:pt x="108703" y="72982"/>
                    <a:pt x="104227" y="68810"/>
                    <a:pt x="101083" y="63638"/>
                  </a:cubicBezTo>
                  <a:cubicBezTo>
                    <a:pt x="95083" y="52931"/>
                    <a:pt x="95083" y="39863"/>
                    <a:pt x="101083" y="29157"/>
                  </a:cubicBezTo>
                  <a:cubicBezTo>
                    <a:pt x="104036" y="24090"/>
                    <a:pt x="108417" y="19937"/>
                    <a:pt x="113561" y="17156"/>
                  </a:cubicBezTo>
                  <a:cubicBezTo>
                    <a:pt x="118991" y="14269"/>
                    <a:pt x="125086" y="12793"/>
                    <a:pt x="131279" y="12869"/>
                  </a:cubicBezTo>
                  <a:cubicBezTo>
                    <a:pt x="137278" y="12765"/>
                    <a:pt x="143280" y="14174"/>
                    <a:pt x="148613" y="16965"/>
                  </a:cubicBezTo>
                  <a:cubicBezTo>
                    <a:pt x="153757" y="19661"/>
                    <a:pt x="157947" y="23756"/>
                    <a:pt x="160805" y="28776"/>
                  </a:cubicBezTo>
                  <a:cubicBezTo>
                    <a:pt x="163854" y="34215"/>
                    <a:pt x="165377" y="40368"/>
                    <a:pt x="165186" y="46588"/>
                  </a:cubicBezTo>
                  <a:close/>
                  <a:moveTo>
                    <a:pt x="130993" y="27538"/>
                  </a:moveTo>
                  <a:cubicBezTo>
                    <a:pt x="127086" y="27395"/>
                    <a:pt x="123182" y="28681"/>
                    <a:pt x="120133" y="31157"/>
                  </a:cubicBezTo>
                  <a:cubicBezTo>
                    <a:pt x="117277" y="33586"/>
                    <a:pt x="115370" y="36967"/>
                    <a:pt x="114801" y="40682"/>
                  </a:cubicBezTo>
                  <a:lnTo>
                    <a:pt x="146899" y="40682"/>
                  </a:lnTo>
                  <a:cubicBezTo>
                    <a:pt x="146327" y="36967"/>
                    <a:pt x="144422" y="33596"/>
                    <a:pt x="141564" y="31157"/>
                  </a:cubicBezTo>
                  <a:cubicBezTo>
                    <a:pt x="138613" y="28719"/>
                    <a:pt x="134802" y="27433"/>
                    <a:pt x="130993" y="27538"/>
                  </a:cubicBezTo>
                  <a:close/>
                  <a:moveTo>
                    <a:pt x="199191" y="80306"/>
                  </a:moveTo>
                  <a:cubicBezTo>
                    <a:pt x="193856" y="80316"/>
                    <a:pt x="188524" y="79640"/>
                    <a:pt x="183380" y="78306"/>
                  </a:cubicBezTo>
                  <a:cubicBezTo>
                    <a:pt x="178999" y="77296"/>
                    <a:pt x="174806" y="75592"/>
                    <a:pt x="170997" y="73258"/>
                  </a:cubicBezTo>
                  <a:lnTo>
                    <a:pt x="177283" y="59732"/>
                  </a:lnTo>
                  <a:cubicBezTo>
                    <a:pt x="184236" y="63695"/>
                    <a:pt x="191952" y="65847"/>
                    <a:pt x="199954" y="66019"/>
                  </a:cubicBezTo>
                  <a:cubicBezTo>
                    <a:pt x="207953" y="66019"/>
                    <a:pt x="211955" y="64018"/>
                    <a:pt x="211955" y="60113"/>
                  </a:cubicBezTo>
                  <a:cubicBezTo>
                    <a:pt x="211955" y="58170"/>
                    <a:pt x="210525" y="56513"/>
                    <a:pt x="208621" y="56113"/>
                  </a:cubicBezTo>
                  <a:cubicBezTo>
                    <a:pt x="205384" y="55027"/>
                    <a:pt x="202049" y="54332"/>
                    <a:pt x="198619" y="54017"/>
                  </a:cubicBezTo>
                  <a:cubicBezTo>
                    <a:pt x="194142" y="53417"/>
                    <a:pt x="189761" y="52493"/>
                    <a:pt x="185380" y="51255"/>
                  </a:cubicBezTo>
                  <a:cubicBezTo>
                    <a:pt x="181950" y="50207"/>
                    <a:pt x="178904" y="48274"/>
                    <a:pt x="176427" y="45635"/>
                  </a:cubicBezTo>
                  <a:cubicBezTo>
                    <a:pt x="173665" y="42521"/>
                    <a:pt x="172330" y="38435"/>
                    <a:pt x="172616" y="34300"/>
                  </a:cubicBezTo>
                  <a:cubicBezTo>
                    <a:pt x="172520" y="30357"/>
                    <a:pt x="173760" y="26499"/>
                    <a:pt x="176141" y="23347"/>
                  </a:cubicBezTo>
                  <a:cubicBezTo>
                    <a:pt x="178808" y="19918"/>
                    <a:pt x="182427" y="17336"/>
                    <a:pt x="186522" y="15917"/>
                  </a:cubicBezTo>
                  <a:cubicBezTo>
                    <a:pt x="191666" y="14022"/>
                    <a:pt x="197191" y="13117"/>
                    <a:pt x="202716" y="13250"/>
                  </a:cubicBezTo>
                  <a:cubicBezTo>
                    <a:pt x="207288" y="13241"/>
                    <a:pt x="211955" y="13746"/>
                    <a:pt x="216432" y="14774"/>
                  </a:cubicBezTo>
                  <a:cubicBezTo>
                    <a:pt x="220432" y="15527"/>
                    <a:pt x="224243" y="16908"/>
                    <a:pt x="227766" y="18870"/>
                  </a:cubicBezTo>
                  <a:lnTo>
                    <a:pt x="221480" y="32396"/>
                  </a:lnTo>
                  <a:cubicBezTo>
                    <a:pt x="215669" y="29109"/>
                    <a:pt x="209097" y="27433"/>
                    <a:pt x="202430" y="27538"/>
                  </a:cubicBezTo>
                  <a:cubicBezTo>
                    <a:pt x="199191" y="27300"/>
                    <a:pt x="195859" y="27852"/>
                    <a:pt x="192905" y="29157"/>
                  </a:cubicBezTo>
                  <a:cubicBezTo>
                    <a:pt x="191191" y="29938"/>
                    <a:pt x="189952" y="31624"/>
                    <a:pt x="189857" y="33539"/>
                  </a:cubicBezTo>
                  <a:cubicBezTo>
                    <a:pt x="189857" y="35539"/>
                    <a:pt x="191191" y="37301"/>
                    <a:pt x="193096" y="37825"/>
                  </a:cubicBezTo>
                  <a:cubicBezTo>
                    <a:pt x="196524" y="38863"/>
                    <a:pt x="200049" y="39625"/>
                    <a:pt x="203572" y="40111"/>
                  </a:cubicBezTo>
                  <a:cubicBezTo>
                    <a:pt x="207953" y="40768"/>
                    <a:pt x="212337" y="41721"/>
                    <a:pt x="216622" y="42968"/>
                  </a:cubicBezTo>
                  <a:cubicBezTo>
                    <a:pt x="220050" y="43987"/>
                    <a:pt x="223099" y="45892"/>
                    <a:pt x="225480" y="48493"/>
                  </a:cubicBezTo>
                  <a:cubicBezTo>
                    <a:pt x="228147" y="51550"/>
                    <a:pt x="229480" y="55513"/>
                    <a:pt x="229196" y="59542"/>
                  </a:cubicBezTo>
                  <a:cubicBezTo>
                    <a:pt x="229196" y="63466"/>
                    <a:pt x="227957" y="67286"/>
                    <a:pt x="225575" y="70400"/>
                  </a:cubicBezTo>
                  <a:cubicBezTo>
                    <a:pt x="222813" y="73763"/>
                    <a:pt x="219099" y="76277"/>
                    <a:pt x="215004" y="77639"/>
                  </a:cubicBezTo>
                  <a:cubicBezTo>
                    <a:pt x="209669" y="79544"/>
                    <a:pt x="204049" y="80449"/>
                    <a:pt x="198428" y="80306"/>
                  </a:cubicBezTo>
                  <a:close/>
                  <a:moveTo>
                    <a:pt x="283583" y="76210"/>
                  </a:moveTo>
                  <a:cubicBezTo>
                    <a:pt x="281488" y="77668"/>
                    <a:pt x="279202" y="78706"/>
                    <a:pt x="276726" y="79258"/>
                  </a:cubicBezTo>
                  <a:cubicBezTo>
                    <a:pt x="273963" y="79954"/>
                    <a:pt x="271105" y="80306"/>
                    <a:pt x="268247" y="80306"/>
                  </a:cubicBezTo>
                  <a:cubicBezTo>
                    <a:pt x="261676" y="80725"/>
                    <a:pt x="255295" y="78611"/>
                    <a:pt x="250246" y="74401"/>
                  </a:cubicBezTo>
                  <a:cubicBezTo>
                    <a:pt x="245770" y="69772"/>
                    <a:pt x="243388" y="63428"/>
                    <a:pt x="243863" y="56970"/>
                  </a:cubicBezTo>
                  <a:lnTo>
                    <a:pt x="243863" y="30205"/>
                  </a:lnTo>
                  <a:lnTo>
                    <a:pt x="234338" y="30205"/>
                  </a:lnTo>
                  <a:lnTo>
                    <a:pt x="234338" y="15632"/>
                  </a:lnTo>
                  <a:lnTo>
                    <a:pt x="243863" y="15632"/>
                  </a:lnTo>
                  <a:lnTo>
                    <a:pt x="243863" y="-180"/>
                  </a:lnTo>
                  <a:lnTo>
                    <a:pt x="262913" y="-180"/>
                  </a:lnTo>
                  <a:lnTo>
                    <a:pt x="262913" y="15632"/>
                  </a:lnTo>
                  <a:lnTo>
                    <a:pt x="279202" y="15632"/>
                  </a:lnTo>
                  <a:lnTo>
                    <a:pt x="279202" y="30205"/>
                  </a:lnTo>
                  <a:lnTo>
                    <a:pt x="262913" y="30205"/>
                  </a:lnTo>
                  <a:lnTo>
                    <a:pt x="262913" y="56684"/>
                  </a:lnTo>
                  <a:cubicBezTo>
                    <a:pt x="262817" y="59018"/>
                    <a:pt x="263580" y="61304"/>
                    <a:pt x="265103" y="63066"/>
                  </a:cubicBezTo>
                  <a:cubicBezTo>
                    <a:pt x="266724" y="64599"/>
                    <a:pt x="268915" y="65390"/>
                    <a:pt x="271105" y="65257"/>
                  </a:cubicBezTo>
                  <a:cubicBezTo>
                    <a:pt x="273868" y="65352"/>
                    <a:pt x="276535" y="64504"/>
                    <a:pt x="278726" y="62875"/>
                  </a:cubicBezTo>
                  <a:close/>
                  <a:moveTo>
                    <a:pt x="316158" y="80306"/>
                  </a:moveTo>
                  <a:cubicBezTo>
                    <a:pt x="310824" y="80306"/>
                    <a:pt x="305491" y="79640"/>
                    <a:pt x="300252" y="78306"/>
                  </a:cubicBezTo>
                  <a:cubicBezTo>
                    <a:pt x="295871" y="77296"/>
                    <a:pt x="291774" y="75592"/>
                    <a:pt x="287965" y="73258"/>
                  </a:cubicBezTo>
                  <a:lnTo>
                    <a:pt x="294250" y="59732"/>
                  </a:lnTo>
                  <a:cubicBezTo>
                    <a:pt x="297490" y="61723"/>
                    <a:pt x="301013" y="63228"/>
                    <a:pt x="304729" y="64209"/>
                  </a:cubicBezTo>
                  <a:cubicBezTo>
                    <a:pt x="308728" y="65400"/>
                    <a:pt x="312824" y="66009"/>
                    <a:pt x="316921" y="66019"/>
                  </a:cubicBezTo>
                  <a:cubicBezTo>
                    <a:pt x="324825" y="66019"/>
                    <a:pt x="328827" y="64018"/>
                    <a:pt x="328827" y="60113"/>
                  </a:cubicBezTo>
                  <a:cubicBezTo>
                    <a:pt x="328827" y="58180"/>
                    <a:pt x="327492" y="56513"/>
                    <a:pt x="325588" y="56113"/>
                  </a:cubicBezTo>
                  <a:cubicBezTo>
                    <a:pt x="322539" y="55074"/>
                    <a:pt x="319302" y="54370"/>
                    <a:pt x="316063" y="54017"/>
                  </a:cubicBezTo>
                  <a:cubicBezTo>
                    <a:pt x="311586" y="53427"/>
                    <a:pt x="307205" y="52503"/>
                    <a:pt x="302824" y="51255"/>
                  </a:cubicBezTo>
                  <a:cubicBezTo>
                    <a:pt x="299203" y="50264"/>
                    <a:pt x="295871" y="48321"/>
                    <a:pt x="293299" y="45635"/>
                  </a:cubicBezTo>
                  <a:cubicBezTo>
                    <a:pt x="290632" y="42492"/>
                    <a:pt x="289202" y="38425"/>
                    <a:pt x="289488" y="34300"/>
                  </a:cubicBezTo>
                  <a:cubicBezTo>
                    <a:pt x="289488" y="30348"/>
                    <a:pt x="290727" y="26499"/>
                    <a:pt x="293108" y="23347"/>
                  </a:cubicBezTo>
                  <a:cubicBezTo>
                    <a:pt x="295776" y="19899"/>
                    <a:pt x="299394" y="17317"/>
                    <a:pt x="303489" y="15917"/>
                  </a:cubicBezTo>
                  <a:cubicBezTo>
                    <a:pt x="308633" y="14022"/>
                    <a:pt x="314158" y="13117"/>
                    <a:pt x="319684" y="13250"/>
                  </a:cubicBezTo>
                  <a:cubicBezTo>
                    <a:pt x="324255" y="13241"/>
                    <a:pt x="328923" y="13746"/>
                    <a:pt x="333399" y="14774"/>
                  </a:cubicBezTo>
                  <a:cubicBezTo>
                    <a:pt x="337399" y="15546"/>
                    <a:pt x="341210" y="16927"/>
                    <a:pt x="344733" y="18870"/>
                  </a:cubicBezTo>
                  <a:lnTo>
                    <a:pt x="338448" y="32396"/>
                  </a:lnTo>
                  <a:cubicBezTo>
                    <a:pt x="332636" y="29109"/>
                    <a:pt x="326065" y="27433"/>
                    <a:pt x="319398" y="27538"/>
                  </a:cubicBezTo>
                  <a:cubicBezTo>
                    <a:pt x="316158" y="27319"/>
                    <a:pt x="312919" y="27871"/>
                    <a:pt x="309873" y="29157"/>
                  </a:cubicBezTo>
                  <a:cubicBezTo>
                    <a:pt x="308156" y="29948"/>
                    <a:pt x="307015" y="31643"/>
                    <a:pt x="306919" y="33539"/>
                  </a:cubicBezTo>
                  <a:cubicBezTo>
                    <a:pt x="306919" y="35539"/>
                    <a:pt x="308252" y="37301"/>
                    <a:pt x="310159" y="37825"/>
                  </a:cubicBezTo>
                  <a:cubicBezTo>
                    <a:pt x="313586" y="38863"/>
                    <a:pt x="317016" y="39625"/>
                    <a:pt x="320539" y="40111"/>
                  </a:cubicBezTo>
                  <a:cubicBezTo>
                    <a:pt x="325016" y="40768"/>
                    <a:pt x="329397" y="41730"/>
                    <a:pt x="333685" y="42968"/>
                  </a:cubicBezTo>
                  <a:cubicBezTo>
                    <a:pt x="337017" y="43968"/>
                    <a:pt x="340066" y="45873"/>
                    <a:pt x="342447" y="48493"/>
                  </a:cubicBezTo>
                  <a:cubicBezTo>
                    <a:pt x="345115" y="51522"/>
                    <a:pt x="346542" y="55494"/>
                    <a:pt x="346256" y="59542"/>
                  </a:cubicBezTo>
                  <a:cubicBezTo>
                    <a:pt x="346256" y="63466"/>
                    <a:pt x="345019" y="67286"/>
                    <a:pt x="342638" y="70400"/>
                  </a:cubicBezTo>
                  <a:cubicBezTo>
                    <a:pt x="339875" y="73763"/>
                    <a:pt x="336162" y="76277"/>
                    <a:pt x="331969" y="77639"/>
                  </a:cubicBezTo>
                  <a:cubicBezTo>
                    <a:pt x="326732" y="79554"/>
                    <a:pt x="321111" y="80449"/>
                    <a:pt x="315491" y="80306"/>
                  </a:cubicBezTo>
                  <a:close/>
                </a:path>
              </a:pathLst>
            </a:custGeom>
            <a:solidFill>
              <a:srgbClr val="FFFFFF"/>
            </a:solidFill>
            <a:ln w="9525"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053CFE53-07BF-46D9-BDE0-140146D10785}"/>
                </a:ext>
              </a:extLst>
            </p:cNvPr>
            <p:cNvSpPr/>
            <p:nvPr/>
          </p:nvSpPr>
          <p:spPr>
            <a:xfrm>
              <a:off x="10707785" y="1682483"/>
              <a:ext cx="1042701" cy="641985"/>
            </a:xfrm>
            <a:custGeom>
              <a:avLst/>
              <a:gdLst>
                <a:gd name="connsiteX0" fmla="*/ 0 w 1042701"/>
                <a:gd name="connsiteY0" fmla="*/ 0 h 641985"/>
                <a:gd name="connsiteX1" fmla="*/ 1042702 w 1042701"/>
                <a:gd name="connsiteY1" fmla="*/ 0 h 641985"/>
                <a:gd name="connsiteX2" fmla="*/ 1042702 w 1042701"/>
                <a:gd name="connsiteY2" fmla="*/ 641985 h 641985"/>
                <a:gd name="connsiteX3" fmla="*/ 0 w 1042701"/>
                <a:gd name="connsiteY3" fmla="*/ 641985 h 641985"/>
              </a:gdLst>
              <a:ahLst/>
              <a:cxnLst>
                <a:cxn ang="0">
                  <a:pos x="connsiteX0" y="connsiteY0"/>
                </a:cxn>
                <a:cxn ang="0">
                  <a:pos x="connsiteX1" y="connsiteY1"/>
                </a:cxn>
                <a:cxn ang="0">
                  <a:pos x="connsiteX2" y="connsiteY2"/>
                </a:cxn>
                <a:cxn ang="0">
                  <a:pos x="connsiteX3" y="connsiteY3"/>
                </a:cxn>
              </a:cxnLst>
              <a:rect l="l" t="t" r="r" b="b"/>
              <a:pathLst>
                <a:path w="1042701" h="641985">
                  <a:moveTo>
                    <a:pt x="0" y="0"/>
                  </a:moveTo>
                  <a:lnTo>
                    <a:pt x="1042702" y="0"/>
                  </a:lnTo>
                  <a:lnTo>
                    <a:pt x="1042702" y="641985"/>
                  </a:lnTo>
                  <a:lnTo>
                    <a:pt x="0" y="641985"/>
                  </a:lnTo>
                  <a:close/>
                </a:path>
              </a:pathLst>
            </a:custGeom>
            <a:noFill/>
            <a:ln w="8382" cap="flat">
              <a:solidFill>
                <a:srgbClr val="336933"/>
              </a:solid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44812E55-4DA7-415C-86BC-E5D95B62C929}"/>
                </a:ext>
              </a:extLst>
            </p:cNvPr>
            <p:cNvSpPr/>
            <p:nvPr/>
          </p:nvSpPr>
          <p:spPr>
            <a:xfrm>
              <a:off x="8501890" y="2669083"/>
              <a:ext cx="1516951" cy="9525"/>
            </a:xfrm>
            <a:custGeom>
              <a:avLst/>
              <a:gdLst>
                <a:gd name="connsiteX0" fmla="*/ 0 w 1516951"/>
                <a:gd name="connsiteY0" fmla="*/ 0 h 9525"/>
                <a:gd name="connsiteX1" fmla="*/ 1516952 w 1516951"/>
                <a:gd name="connsiteY1" fmla="*/ 0 h 9525"/>
              </a:gdLst>
              <a:ahLst/>
              <a:cxnLst>
                <a:cxn ang="0">
                  <a:pos x="connsiteX0" y="connsiteY0"/>
                </a:cxn>
                <a:cxn ang="0">
                  <a:pos x="connsiteX1" y="connsiteY1"/>
                </a:cxn>
              </a:cxnLst>
              <a:rect l="l" t="t" r="r" b="b"/>
              <a:pathLst>
                <a:path w="1516951" h="9525">
                  <a:moveTo>
                    <a:pt x="0" y="0"/>
                  </a:moveTo>
                  <a:lnTo>
                    <a:pt x="1516952" y="0"/>
                  </a:lnTo>
                </a:path>
              </a:pathLst>
            </a:custGeom>
            <a:ln w="3810" cap="flat">
              <a:solidFill>
                <a:srgbClr val="6D6E71"/>
              </a:solid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F95689DD-6246-41FF-AB0E-938932A6E043}"/>
                </a:ext>
              </a:extLst>
            </p:cNvPr>
            <p:cNvSpPr/>
            <p:nvPr/>
          </p:nvSpPr>
          <p:spPr>
            <a:xfrm>
              <a:off x="9136636" y="1927085"/>
              <a:ext cx="416432" cy="454818"/>
            </a:xfrm>
            <a:custGeom>
              <a:avLst/>
              <a:gdLst>
                <a:gd name="connsiteX0" fmla="*/ 101060 w 416432"/>
                <a:gd name="connsiteY0" fmla="*/ 0 h 454818"/>
                <a:gd name="connsiteX1" fmla="*/ 365950 w 416432"/>
                <a:gd name="connsiteY1" fmla="*/ 310801 h 454818"/>
                <a:gd name="connsiteX2" fmla="*/ 416433 w 416432"/>
                <a:gd name="connsiteY2" fmla="*/ 267748 h 454818"/>
                <a:gd name="connsiteX3" fmla="*/ 401478 w 416432"/>
                <a:gd name="connsiteY3" fmla="*/ 454819 h 454818"/>
                <a:gd name="connsiteX4" fmla="*/ 214408 w 416432"/>
                <a:gd name="connsiteY4" fmla="*/ 439865 h 454818"/>
                <a:gd name="connsiteX5" fmla="*/ 264890 w 416432"/>
                <a:gd name="connsiteY5" fmla="*/ 396812 h 454818"/>
                <a:gd name="connsiteX6" fmla="*/ 0 w 416432"/>
                <a:gd name="connsiteY6" fmla="*/ 86011 h 454818"/>
                <a:gd name="connsiteX7" fmla="*/ 101060 w 416432"/>
                <a:gd name="connsiteY7" fmla="*/ 0 h 454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432" h="454818">
                  <a:moveTo>
                    <a:pt x="101060" y="0"/>
                  </a:moveTo>
                  <a:lnTo>
                    <a:pt x="365950" y="310801"/>
                  </a:lnTo>
                  <a:lnTo>
                    <a:pt x="416433" y="267748"/>
                  </a:lnTo>
                  <a:lnTo>
                    <a:pt x="401478" y="454819"/>
                  </a:lnTo>
                  <a:lnTo>
                    <a:pt x="214408" y="439865"/>
                  </a:lnTo>
                  <a:lnTo>
                    <a:pt x="264890" y="396812"/>
                  </a:lnTo>
                  <a:lnTo>
                    <a:pt x="0" y="86011"/>
                  </a:lnTo>
                  <a:lnTo>
                    <a:pt x="101060" y="0"/>
                  </a:lnTo>
                  <a:close/>
                </a:path>
              </a:pathLst>
            </a:custGeom>
            <a:solidFill>
              <a:srgbClr val="336933"/>
            </a:solidFill>
            <a:ln w="9525"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590A1FAA-842D-4D98-9230-7A07B123C2A9}"/>
                </a:ext>
              </a:extLst>
            </p:cNvPr>
            <p:cNvSpPr/>
            <p:nvPr/>
          </p:nvSpPr>
          <p:spPr>
            <a:xfrm>
              <a:off x="8581710" y="2726137"/>
              <a:ext cx="595243" cy="63971"/>
            </a:xfrm>
            <a:custGeom>
              <a:avLst/>
              <a:gdLst>
                <a:gd name="connsiteX0" fmla="*/ 37836 w 595243"/>
                <a:gd name="connsiteY0" fmla="*/ 39063 h 63971"/>
                <a:gd name="connsiteX1" fmla="*/ 14691 w 595243"/>
                <a:gd name="connsiteY1" fmla="*/ 39063 h 63971"/>
                <a:gd name="connsiteX2" fmla="*/ 10214 w 595243"/>
                <a:gd name="connsiteY2" fmla="*/ 49731 h 63971"/>
                <a:gd name="connsiteX3" fmla="*/ -1597 w 595243"/>
                <a:gd name="connsiteY3" fmla="*/ 49731 h 63971"/>
                <a:gd name="connsiteX4" fmla="*/ 20690 w 595243"/>
                <a:gd name="connsiteY4" fmla="*/ -180 h 63971"/>
                <a:gd name="connsiteX5" fmla="*/ 32122 w 595243"/>
                <a:gd name="connsiteY5" fmla="*/ -180 h 63971"/>
                <a:gd name="connsiteX6" fmla="*/ 54409 w 595243"/>
                <a:gd name="connsiteY6" fmla="*/ 49731 h 63971"/>
                <a:gd name="connsiteX7" fmla="*/ 42312 w 595243"/>
                <a:gd name="connsiteY7" fmla="*/ 49731 h 63971"/>
                <a:gd name="connsiteX8" fmla="*/ 34217 w 595243"/>
                <a:gd name="connsiteY8" fmla="*/ 30300 h 63971"/>
                <a:gd name="connsiteX9" fmla="*/ 26311 w 595243"/>
                <a:gd name="connsiteY9" fmla="*/ 11250 h 63971"/>
                <a:gd name="connsiteX10" fmla="*/ 18404 w 595243"/>
                <a:gd name="connsiteY10" fmla="*/ 30300 h 63971"/>
                <a:gd name="connsiteX11" fmla="*/ 94986 w 595243"/>
                <a:gd name="connsiteY11" fmla="*/ 11250 h 63971"/>
                <a:gd name="connsiteX12" fmla="*/ 78698 w 595243"/>
                <a:gd name="connsiteY12" fmla="*/ 49350 h 63971"/>
                <a:gd name="connsiteX13" fmla="*/ 66983 w 595243"/>
                <a:gd name="connsiteY13" fmla="*/ 49350 h 63971"/>
                <a:gd name="connsiteX14" fmla="*/ 50886 w 595243"/>
                <a:gd name="connsiteY14" fmla="*/ 11250 h 63971"/>
                <a:gd name="connsiteX15" fmla="*/ 62316 w 595243"/>
                <a:gd name="connsiteY15" fmla="*/ 11250 h 63971"/>
                <a:gd name="connsiteX16" fmla="*/ 72982 w 595243"/>
                <a:gd name="connsiteY16" fmla="*/ 37349 h 63971"/>
                <a:gd name="connsiteX17" fmla="*/ 83938 w 595243"/>
                <a:gd name="connsiteY17" fmla="*/ 11250 h 63971"/>
                <a:gd name="connsiteX18" fmla="*/ 136039 w 595243"/>
                <a:gd name="connsiteY18" fmla="*/ 30300 h 63971"/>
                <a:gd name="connsiteX19" fmla="*/ 136039 w 595243"/>
                <a:gd name="connsiteY19" fmla="*/ 33253 h 63971"/>
                <a:gd name="connsiteX20" fmla="*/ 106987 w 595243"/>
                <a:gd name="connsiteY20" fmla="*/ 33253 h 63971"/>
                <a:gd name="connsiteX21" fmla="*/ 110703 w 595243"/>
                <a:gd name="connsiteY21" fmla="*/ 38968 h 63971"/>
                <a:gd name="connsiteX22" fmla="*/ 117942 w 595243"/>
                <a:gd name="connsiteY22" fmla="*/ 40968 h 63971"/>
                <a:gd name="connsiteX23" fmla="*/ 123275 w 595243"/>
                <a:gd name="connsiteY23" fmla="*/ 40111 h 63971"/>
                <a:gd name="connsiteX24" fmla="*/ 127563 w 595243"/>
                <a:gd name="connsiteY24" fmla="*/ 37253 h 63971"/>
                <a:gd name="connsiteX25" fmla="*/ 133562 w 595243"/>
                <a:gd name="connsiteY25" fmla="*/ 43730 h 63971"/>
                <a:gd name="connsiteX26" fmla="*/ 117656 w 595243"/>
                <a:gd name="connsiteY26" fmla="*/ 49921 h 63971"/>
                <a:gd name="connsiteX27" fmla="*/ 106227 w 595243"/>
                <a:gd name="connsiteY27" fmla="*/ 47350 h 63971"/>
                <a:gd name="connsiteX28" fmla="*/ 98511 w 595243"/>
                <a:gd name="connsiteY28" fmla="*/ 40396 h 63971"/>
                <a:gd name="connsiteX29" fmla="*/ 95748 w 595243"/>
                <a:gd name="connsiteY29" fmla="*/ 30205 h 63971"/>
                <a:gd name="connsiteX30" fmla="*/ 98416 w 595243"/>
                <a:gd name="connsiteY30" fmla="*/ 20013 h 63971"/>
                <a:gd name="connsiteX31" fmla="*/ 105845 w 595243"/>
                <a:gd name="connsiteY31" fmla="*/ 12964 h 63971"/>
                <a:gd name="connsiteX32" fmla="*/ 126419 w 595243"/>
                <a:gd name="connsiteY32" fmla="*/ 12964 h 63971"/>
                <a:gd name="connsiteX33" fmla="*/ 133658 w 595243"/>
                <a:gd name="connsiteY33" fmla="*/ 20013 h 63971"/>
                <a:gd name="connsiteX34" fmla="*/ 136230 w 595243"/>
                <a:gd name="connsiteY34" fmla="*/ 30491 h 63971"/>
                <a:gd name="connsiteX35" fmla="*/ 116131 w 595243"/>
                <a:gd name="connsiteY35" fmla="*/ 18775 h 63971"/>
                <a:gd name="connsiteX36" fmla="*/ 109750 w 595243"/>
                <a:gd name="connsiteY36" fmla="*/ 20966 h 63971"/>
                <a:gd name="connsiteX37" fmla="*/ 106606 w 595243"/>
                <a:gd name="connsiteY37" fmla="*/ 26776 h 63971"/>
                <a:gd name="connsiteX38" fmla="*/ 125656 w 595243"/>
                <a:gd name="connsiteY38" fmla="*/ 26776 h 63971"/>
                <a:gd name="connsiteX39" fmla="*/ 122514 w 595243"/>
                <a:gd name="connsiteY39" fmla="*/ 20966 h 63971"/>
                <a:gd name="connsiteX40" fmla="*/ 116226 w 595243"/>
                <a:gd name="connsiteY40" fmla="*/ 18775 h 63971"/>
                <a:gd name="connsiteX41" fmla="*/ 154231 w 595243"/>
                <a:gd name="connsiteY41" fmla="*/ 16012 h 63971"/>
                <a:gd name="connsiteX42" fmla="*/ 159565 w 595243"/>
                <a:gd name="connsiteY42" fmla="*/ 11821 h 63971"/>
                <a:gd name="connsiteX43" fmla="*/ 167377 w 595243"/>
                <a:gd name="connsiteY43" fmla="*/ 10393 h 63971"/>
                <a:gd name="connsiteX44" fmla="*/ 167377 w 595243"/>
                <a:gd name="connsiteY44" fmla="*/ 20680 h 63971"/>
                <a:gd name="connsiteX45" fmla="*/ 164900 w 595243"/>
                <a:gd name="connsiteY45" fmla="*/ 20680 h 63971"/>
                <a:gd name="connsiteX46" fmla="*/ 157375 w 595243"/>
                <a:gd name="connsiteY46" fmla="*/ 23347 h 63971"/>
                <a:gd name="connsiteX47" fmla="*/ 154708 w 595243"/>
                <a:gd name="connsiteY47" fmla="*/ 31443 h 63971"/>
                <a:gd name="connsiteX48" fmla="*/ 154708 w 595243"/>
                <a:gd name="connsiteY48" fmla="*/ 49541 h 63971"/>
                <a:gd name="connsiteX49" fmla="*/ 143183 w 595243"/>
                <a:gd name="connsiteY49" fmla="*/ 49541 h 63971"/>
                <a:gd name="connsiteX50" fmla="*/ 143183 w 595243"/>
                <a:gd name="connsiteY50" fmla="*/ 11441 h 63971"/>
                <a:gd name="connsiteX51" fmla="*/ 153852 w 595243"/>
                <a:gd name="connsiteY51" fmla="*/ 11441 h 63971"/>
                <a:gd name="connsiteX52" fmla="*/ 153852 w 595243"/>
                <a:gd name="connsiteY52" fmla="*/ 16489 h 63971"/>
                <a:gd name="connsiteX53" fmla="*/ 189285 w 595243"/>
                <a:gd name="connsiteY53" fmla="*/ 10393 h 63971"/>
                <a:gd name="connsiteX54" fmla="*/ 203000 w 595243"/>
                <a:gd name="connsiteY54" fmla="*/ 14679 h 63971"/>
                <a:gd name="connsiteX55" fmla="*/ 207763 w 595243"/>
                <a:gd name="connsiteY55" fmla="*/ 27442 h 63971"/>
                <a:gd name="connsiteX56" fmla="*/ 207763 w 595243"/>
                <a:gd name="connsiteY56" fmla="*/ 49350 h 63971"/>
                <a:gd name="connsiteX57" fmla="*/ 197379 w 595243"/>
                <a:gd name="connsiteY57" fmla="*/ 49350 h 63971"/>
                <a:gd name="connsiteX58" fmla="*/ 197379 w 595243"/>
                <a:gd name="connsiteY58" fmla="*/ 44587 h 63971"/>
                <a:gd name="connsiteX59" fmla="*/ 185664 w 595243"/>
                <a:gd name="connsiteY59" fmla="*/ 49921 h 63971"/>
                <a:gd name="connsiteX60" fmla="*/ 177948 w 595243"/>
                <a:gd name="connsiteY60" fmla="*/ 48397 h 63971"/>
                <a:gd name="connsiteX61" fmla="*/ 172995 w 595243"/>
                <a:gd name="connsiteY61" fmla="*/ 44302 h 63971"/>
                <a:gd name="connsiteX62" fmla="*/ 171281 w 595243"/>
                <a:gd name="connsiteY62" fmla="*/ 38301 h 63971"/>
                <a:gd name="connsiteX63" fmla="*/ 175376 w 595243"/>
                <a:gd name="connsiteY63" fmla="*/ 29919 h 63971"/>
                <a:gd name="connsiteX64" fmla="*/ 187854 w 595243"/>
                <a:gd name="connsiteY64" fmla="*/ 26776 h 63971"/>
                <a:gd name="connsiteX65" fmla="*/ 196619 w 595243"/>
                <a:gd name="connsiteY65" fmla="*/ 26776 h 63971"/>
                <a:gd name="connsiteX66" fmla="*/ 194426 w 595243"/>
                <a:gd name="connsiteY66" fmla="*/ 21156 h 63971"/>
                <a:gd name="connsiteX67" fmla="*/ 187854 w 595243"/>
                <a:gd name="connsiteY67" fmla="*/ 19251 h 63971"/>
                <a:gd name="connsiteX68" fmla="*/ 181759 w 595243"/>
                <a:gd name="connsiteY68" fmla="*/ 20203 h 63971"/>
                <a:gd name="connsiteX69" fmla="*/ 176711 w 595243"/>
                <a:gd name="connsiteY69" fmla="*/ 22775 h 63971"/>
                <a:gd name="connsiteX70" fmla="*/ 172711 w 595243"/>
                <a:gd name="connsiteY70" fmla="*/ 15060 h 63971"/>
                <a:gd name="connsiteX71" fmla="*/ 180234 w 595243"/>
                <a:gd name="connsiteY71" fmla="*/ 11631 h 63971"/>
                <a:gd name="connsiteX72" fmla="*/ 189285 w 595243"/>
                <a:gd name="connsiteY72" fmla="*/ 10393 h 63971"/>
                <a:gd name="connsiteX73" fmla="*/ 188426 w 595243"/>
                <a:gd name="connsiteY73" fmla="*/ 42397 h 63971"/>
                <a:gd name="connsiteX74" fmla="*/ 193475 w 595243"/>
                <a:gd name="connsiteY74" fmla="*/ 41158 h 63971"/>
                <a:gd name="connsiteX75" fmla="*/ 196619 w 595243"/>
                <a:gd name="connsiteY75" fmla="*/ 37253 h 63971"/>
                <a:gd name="connsiteX76" fmla="*/ 196619 w 595243"/>
                <a:gd name="connsiteY76" fmla="*/ 33253 h 63971"/>
                <a:gd name="connsiteX77" fmla="*/ 188999 w 595243"/>
                <a:gd name="connsiteY77" fmla="*/ 33253 h 63971"/>
                <a:gd name="connsiteX78" fmla="*/ 182141 w 595243"/>
                <a:gd name="connsiteY78" fmla="*/ 37825 h 63971"/>
                <a:gd name="connsiteX79" fmla="*/ 183855 w 595243"/>
                <a:gd name="connsiteY79" fmla="*/ 41158 h 63971"/>
                <a:gd name="connsiteX80" fmla="*/ 188426 w 595243"/>
                <a:gd name="connsiteY80" fmla="*/ 42397 h 63971"/>
                <a:gd name="connsiteX81" fmla="*/ 257864 w 595243"/>
                <a:gd name="connsiteY81" fmla="*/ 10964 h 63971"/>
                <a:gd name="connsiteX82" fmla="*/ 257864 w 595243"/>
                <a:gd name="connsiteY82" fmla="*/ 42968 h 63971"/>
                <a:gd name="connsiteX83" fmla="*/ 252339 w 595243"/>
                <a:gd name="connsiteY83" fmla="*/ 58589 h 63971"/>
                <a:gd name="connsiteX84" fmla="*/ 236338 w 595243"/>
                <a:gd name="connsiteY84" fmla="*/ 63733 h 63971"/>
                <a:gd name="connsiteX85" fmla="*/ 225764 w 595243"/>
                <a:gd name="connsiteY85" fmla="*/ 62399 h 63971"/>
                <a:gd name="connsiteX86" fmla="*/ 217478 w 595243"/>
                <a:gd name="connsiteY86" fmla="*/ 58494 h 63971"/>
                <a:gd name="connsiteX87" fmla="*/ 221955 w 595243"/>
                <a:gd name="connsiteY87" fmla="*/ 50493 h 63971"/>
                <a:gd name="connsiteX88" fmla="*/ 228050 w 595243"/>
                <a:gd name="connsiteY88" fmla="*/ 53636 h 63971"/>
                <a:gd name="connsiteX89" fmla="*/ 235479 w 595243"/>
                <a:gd name="connsiteY89" fmla="*/ 54874 h 63971"/>
                <a:gd name="connsiteX90" fmla="*/ 243958 w 595243"/>
                <a:gd name="connsiteY90" fmla="*/ 52208 h 63971"/>
                <a:gd name="connsiteX91" fmla="*/ 246721 w 595243"/>
                <a:gd name="connsiteY91" fmla="*/ 44397 h 63971"/>
                <a:gd name="connsiteX92" fmla="*/ 246721 w 595243"/>
                <a:gd name="connsiteY92" fmla="*/ 42683 h 63971"/>
                <a:gd name="connsiteX93" fmla="*/ 234624 w 595243"/>
                <a:gd name="connsiteY93" fmla="*/ 47540 h 63971"/>
                <a:gd name="connsiteX94" fmla="*/ 225099 w 595243"/>
                <a:gd name="connsiteY94" fmla="*/ 45159 h 63971"/>
                <a:gd name="connsiteX95" fmla="*/ 218146 w 595243"/>
                <a:gd name="connsiteY95" fmla="*/ 38682 h 63971"/>
                <a:gd name="connsiteX96" fmla="*/ 215574 w 595243"/>
                <a:gd name="connsiteY96" fmla="*/ 29157 h 63971"/>
                <a:gd name="connsiteX97" fmla="*/ 218146 w 595243"/>
                <a:gd name="connsiteY97" fmla="*/ 19632 h 63971"/>
                <a:gd name="connsiteX98" fmla="*/ 225099 w 595243"/>
                <a:gd name="connsiteY98" fmla="*/ 13060 h 63971"/>
                <a:gd name="connsiteX99" fmla="*/ 234624 w 595243"/>
                <a:gd name="connsiteY99" fmla="*/ 10774 h 63971"/>
                <a:gd name="connsiteX100" fmla="*/ 247290 w 595243"/>
                <a:gd name="connsiteY100" fmla="*/ 16298 h 63971"/>
                <a:gd name="connsiteX101" fmla="*/ 247290 w 595243"/>
                <a:gd name="connsiteY101" fmla="*/ 11345 h 63971"/>
                <a:gd name="connsiteX102" fmla="*/ 236814 w 595243"/>
                <a:gd name="connsiteY102" fmla="*/ 38396 h 63971"/>
                <a:gd name="connsiteX103" fmla="*/ 244053 w 595243"/>
                <a:gd name="connsiteY103" fmla="*/ 35729 h 63971"/>
                <a:gd name="connsiteX104" fmla="*/ 244244 w 595243"/>
                <a:gd name="connsiteY104" fmla="*/ 22261 h 63971"/>
                <a:gd name="connsiteX105" fmla="*/ 244053 w 595243"/>
                <a:gd name="connsiteY105" fmla="*/ 22108 h 63971"/>
                <a:gd name="connsiteX106" fmla="*/ 229575 w 595243"/>
                <a:gd name="connsiteY106" fmla="*/ 22108 h 63971"/>
                <a:gd name="connsiteX107" fmla="*/ 229384 w 595243"/>
                <a:gd name="connsiteY107" fmla="*/ 35577 h 63971"/>
                <a:gd name="connsiteX108" fmla="*/ 229575 w 595243"/>
                <a:gd name="connsiteY108" fmla="*/ 35729 h 63971"/>
                <a:gd name="connsiteX109" fmla="*/ 236814 w 595243"/>
                <a:gd name="connsiteY109" fmla="*/ 38396 h 63971"/>
                <a:gd name="connsiteX110" fmla="*/ 305870 w 595243"/>
                <a:gd name="connsiteY110" fmla="*/ 30300 h 63971"/>
                <a:gd name="connsiteX111" fmla="*/ 305870 w 595243"/>
                <a:gd name="connsiteY111" fmla="*/ 33253 h 63971"/>
                <a:gd name="connsiteX112" fmla="*/ 276533 w 595243"/>
                <a:gd name="connsiteY112" fmla="*/ 33253 h 63971"/>
                <a:gd name="connsiteX113" fmla="*/ 280246 w 595243"/>
                <a:gd name="connsiteY113" fmla="*/ 38968 h 63971"/>
                <a:gd name="connsiteX114" fmla="*/ 287581 w 595243"/>
                <a:gd name="connsiteY114" fmla="*/ 40968 h 63971"/>
                <a:gd name="connsiteX115" fmla="*/ 292915 w 595243"/>
                <a:gd name="connsiteY115" fmla="*/ 40111 h 63971"/>
                <a:gd name="connsiteX116" fmla="*/ 297201 w 595243"/>
                <a:gd name="connsiteY116" fmla="*/ 37253 h 63971"/>
                <a:gd name="connsiteX117" fmla="*/ 303108 w 595243"/>
                <a:gd name="connsiteY117" fmla="*/ 43730 h 63971"/>
                <a:gd name="connsiteX118" fmla="*/ 287295 w 595243"/>
                <a:gd name="connsiteY118" fmla="*/ 49921 h 63971"/>
                <a:gd name="connsiteX119" fmla="*/ 275770 w 595243"/>
                <a:gd name="connsiteY119" fmla="*/ 47350 h 63971"/>
                <a:gd name="connsiteX120" fmla="*/ 268057 w 595243"/>
                <a:gd name="connsiteY120" fmla="*/ 40396 h 63971"/>
                <a:gd name="connsiteX121" fmla="*/ 265389 w 595243"/>
                <a:gd name="connsiteY121" fmla="*/ 30205 h 63971"/>
                <a:gd name="connsiteX122" fmla="*/ 268057 w 595243"/>
                <a:gd name="connsiteY122" fmla="*/ 20013 h 63971"/>
                <a:gd name="connsiteX123" fmla="*/ 275389 w 595243"/>
                <a:gd name="connsiteY123" fmla="*/ 12964 h 63971"/>
                <a:gd name="connsiteX124" fmla="*/ 296059 w 595243"/>
                <a:gd name="connsiteY124" fmla="*/ 12964 h 63971"/>
                <a:gd name="connsiteX125" fmla="*/ 303203 w 595243"/>
                <a:gd name="connsiteY125" fmla="*/ 20013 h 63971"/>
                <a:gd name="connsiteX126" fmla="*/ 305870 w 595243"/>
                <a:gd name="connsiteY126" fmla="*/ 30491 h 63971"/>
                <a:gd name="connsiteX127" fmla="*/ 286058 w 595243"/>
                <a:gd name="connsiteY127" fmla="*/ 19346 h 63971"/>
                <a:gd name="connsiteX128" fmla="*/ 279677 w 595243"/>
                <a:gd name="connsiteY128" fmla="*/ 21537 h 63971"/>
                <a:gd name="connsiteX129" fmla="*/ 276533 w 595243"/>
                <a:gd name="connsiteY129" fmla="*/ 27347 h 63971"/>
                <a:gd name="connsiteX130" fmla="*/ 295583 w 595243"/>
                <a:gd name="connsiteY130" fmla="*/ 27347 h 63971"/>
                <a:gd name="connsiteX131" fmla="*/ 292439 w 595243"/>
                <a:gd name="connsiteY131" fmla="*/ 21537 h 63971"/>
                <a:gd name="connsiteX132" fmla="*/ 286248 w 595243"/>
                <a:gd name="connsiteY132" fmla="*/ 19346 h 63971"/>
                <a:gd name="connsiteX133" fmla="*/ 367211 w 595243"/>
                <a:gd name="connsiteY133" fmla="*/ 39253 h 63971"/>
                <a:gd name="connsiteX134" fmla="*/ 344066 w 595243"/>
                <a:gd name="connsiteY134" fmla="*/ 39253 h 63971"/>
                <a:gd name="connsiteX135" fmla="*/ 339589 w 595243"/>
                <a:gd name="connsiteY135" fmla="*/ 49921 h 63971"/>
                <a:gd name="connsiteX136" fmla="*/ 327776 w 595243"/>
                <a:gd name="connsiteY136" fmla="*/ 49921 h 63971"/>
                <a:gd name="connsiteX137" fmla="*/ 350065 w 595243"/>
                <a:gd name="connsiteY137" fmla="*/ 10 h 63971"/>
                <a:gd name="connsiteX138" fmla="*/ 361400 w 595243"/>
                <a:gd name="connsiteY138" fmla="*/ 10 h 63971"/>
                <a:gd name="connsiteX139" fmla="*/ 383784 w 595243"/>
                <a:gd name="connsiteY139" fmla="*/ 49921 h 63971"/>
                <a:gd name="connsiteX140" fmla="*/ 371783 w 595243"/>
                <a:gd name="connsiteY140" fmla="*/ 49921 h 63971"/>
                <a:gd name="connsiteX141" fmla="*/ 363590 w 595243"/>
                <a:gd name="connsiteY141" fmla="*/ 30491 h 63971"/>
                <a:gd name="connsiteX142" fmla="*/ 355686 w 595243"/>
                <a:gd name="connsiteY142" fmla="*/ 11441 h 63971"/>
                <a:gd name="connsiteX143" fmla="*/ 347780 w 595243"/>
                <a:gd name="connsiteY143" fmla="*/ 30491 h 63971"/>
                <a:gd name="connsiteX144" fmla="*/ 398835 w 595243"/>
                <a:gd name="connsiteY144" fmla="*/ 16584 h 63971"/>
                <a:gd name="connsiteX145" fmla="*/ 404262 w 595243"/>
                <a:gd name="connsiteY145" fmla="*/ 12393 h 63971"/>
                <a:gd name="connsiteX146" fmla="*/ 412073 w 595243"/>
                <a:gd name="connsiteY146" fmla="*/ 10964 h 63971"/>
                <a:gd name="connsiteX147" fmla="*/ 412073 w 595243"/>
                <a:gd name="connsiteY147" fmla="*/ 21251 h 63971"/>
                <a:gd name="connsiteX148" fmla="*/ 409501 w 595243"/>
                <a:gd name="connsiteY148" fmla="*/ 21251 h 63971"/>
                <a:gd name="connsiteX149" fmla="*/ 402072 w 595243"/>
                <a:gd name="connsiteY149" fmla="*/ 23918 h 63971"/>
                <a:gd name="connsiteX150" fmla="*/ 399309 w 595243"/>
                <a:gd name="connsiteY150" fmla="*/ 32014 h 63971"/>
                <a:gd name="connsiteX151" fmla="*/ 399309 w 595243"/>
                <a:gd name="connsiteY151" fmla="*/ 50112 h 63971"/>
                <a:gd name="connsiteX152" fmla="*/ 388165 w 595243"/>
                <a:gd name="connsiteY152" fmla="*/ 50112 h 63971"/>
                <a:gd name="connsiteX153" fmla="*/ 388165 w 595243"/>
                <a:gd name="connsiteY153" fmla="*/ 12012 h 63971"/>
                <a:gd name="connsiteX154" fmla="*/ 398835 w 595243"/>
                <a:gd name="connsiteY154" fmla="*/ 12012 h 63971"/>
                <a:gd name="connsiteX155" fmla="*/ 398835 w 595243"/>
                <a:gd name="connsiteY155" fmla="*/ 17060 h 63971"/>
                <a:gd name="connsiteX156" fmla="*/ 429314 w 595243"/>
                <a:gd name="connsiteY156" fmla="*/ 16584 h 63971"/>
                <a:gd name="connsiteX157" fmla="*/ 434649 w 595243"/>
                <a:gd name="connsiteY157" fmla="*/ 12393 h 63971"/>
                <a:gd name="connsiteX158" fmla="*/ 442458 w 595243"/>
                <a:gd name="connsiteY158" fmla="*/ 10964 h 63971"/>
                <a:gd name="connsiteX159" fmla="*/ 442458 w 595243"/>
                <a:gd name="connsiteY159" fmla="*/ 21251 h 63971"/>
                <a:gd name="connsiteX160" fmla="*/ 439981 w 595243"/>
                <a:gd name="connsiteY160" fmla="*/ 21251 h 63971"/>
                <a:gd name="connsiteX161" fmla="*/ 432458 w 595243"/>
                <a:gd name="connsiteY161" fmla="*/ 23918 h 63971"/>
                <a:gd name="connsiteX162" fmla="*/ 429791 w 595243"/>
                <a:gd name="connsiteY162" fmla="*/ 32014 h 63971"/>
                <a:gd name="connsiteX163" fmla="*/ 429791 w 595243"/>
                <a:gd name="connsiteY163" fmla="*/ 50112 h 63971"/>
                <a:gd name="connsiteX164" fmla="*/ 418645 w 595243"/>
                <a:gd name="connsiteY164" fmla="*/ 50112 h 63971"/>
                <a:gd name="connsiteX165" fmla="*/ 418645 w 595243"/>
                <a:gd name="connsiteY165" fmla="*/ 12012 h 63971"/>
                <a:gd name="connsiteX166" fmla="*/ 428933 w 595243"/>
                <a:gd name="connsiteY166" fmla="*/ 12012 h 63971"/>
                <a:gd name="connsiteX167" fmla="*/ 428933 w 595243"/>
                <a:gd name="connsiteY167" fmla="*/ 17060 h 63971"/>
                <a:gd name="connsiteX168" fmla="*/ 486464 w 595243"/>
                <a:gd name="connsiteY168" fmla="*/ 30871 h 63971"/>
                <a:gd name="connsiteX169" fmla="*/ 486464 w 595243"/>
                <a:gd name="connsiteY169" fmla="*/ 33824 h 63971"/>
                <a:gd name="connsiteX170" fmla="*/ 457889 w 595243"/>
                <a:gd name="connsiteY170" fmla="*/ 33824 h 63971"/>
                <a:gd name="connsiteX171" fmla="*/ 461603 w 595243"/>
                <a:gd name="connsiteY171" fmla="*/ 39539 h 63971"/>
                <a:gd name="connsiteX172" fmla="*/ 468842 w 595243"/>
                <a:gd name="connsiteY172" fmla="*/ 41539 h 63971"/>
                <a:gd name="connsiteX173" fmla="*/ 474177 w 595243"/>
                <a:gd name="connsiteY173" fmla="*/ 40682 h 63971"/>
                <a:gd name="connsiteX174" fmla="*/ 478462 w 595243"/>
                <a:gd name="connsiteY174" fmla="*/ 37825 h 63971"/>
                <a:gd name="connsiteX175" fmla="*/ 484464 w 595243"/>
                <a:gd name="connsiteY175" fmla="*/ 44302 h 63971"/>
                <a:gd name="connsiteX176" fmla="*/ 468556 w 595243"/>
                <a:gd name="connsiteY176" fmla="*/ 50493 h 63971"/>
                <a:gd name="connsiteX177" fmla="*/ 457126 w 595243"/>
                <a:gd name="connsiteY177" fmla="*/ 47921 h 63971"/>
                <a:gd name="connsiteX178" fmla="*/ 449411 w 595243"/>
                <a:gd name="connsiteY178" fmla="*/ 40968 h 63971"/>
                <a:gd name="connsiteX179" fmla="*/ 446650 w 595243"/>
                <a:gd name="connsiteY179" fmla="*/ 30776 h 63971"/>
                <a:gd name="connsiteX180" fmla="*/ 449315 w 595243"/>
                <a:gd name="connsiteY180" fmla="*/ 20584 h 63971"/>
                <a:gd name="connsiteX181" fmla="*/ 456745 w 595243"/>
                <a:gd name="connsiteY181" fmla="*/ 13536 h 63971"/>
                <a:gd name="connsiteX182" fmla="*/ 477320 w 595243"/>
                <a:gd name="connsiteY182" fmla="*/ 13536 h 63971"/>
                <a:gd name="connsiteX183" fmla="*/ 484560 w 595243"/>
                <a:gd name="connsiteY183" fmla="*/ 20584 h 63971"/>
                <a:gd name="connsiteX184" fmla="*/ 487132 w 595243"/>
                <a:gd name="connsiteY184" fmla="*/ 31062 h 63971"/>
                <a:gd name="connsiteX185" fmla="*/ 466556 w 595243"/>
                <a:gd name="connsiteY185" fmla="*/ 19346 h 63971"/>
                <a:gd name="connsiteX186" fmla="*/ 460175 w 595243"/>
                <a:gd name="connsiteY186" fmla="*/ 21537 h 63971"/>
                <a:gd name="connsiteX187" fmla="*/ 457031 w 595243"/>
                <a:gd name="connsiteY187" fmla="*/ 27347 h 63971"/>
                <a:gd name="connsiteX188" fmla="*/ 476081 w 595243"/>
                <a:gd name="connsiteY188" fmla="*/ 27347 h 63971"/>
                <a:gd name="connsiteX189" fmla="*/ 472939 w 595243"/>
                <a:gd name="connsiteY189" fmla="*/ 21537 h 63971"/>
                <a:gd name="connsiteX190" fmla="*/ 466651 w 595243"/>
                <a:gd name="connsiteY190" fmla="*/ 19346 h 63971"/>
                <a:gd name="connsiteX191" fmla="*/ 506847 w 595243"/>
                <a:gd name="connsiteY191" fmla="*/ 50493 h 63971"/>
                <a:gd name="connsiteX192" fmla="*/ 497322 w 595243"/>
                <a:gd name="connsiteY192" fmla="*/ 49350 h 63971"/>
                <a:gd name="connsiteX193" fmla="*/ 490083 w 595243"/>
                <a:gd name="connsiteY193" fmla="*/ 46397 h 63971"/>
                <a:gd name="connsiteX194" fmla="*/ 493799 w 595243"/>
                <a:gd name="connsiteY194" fmla="*/ 38396 h 63971"/>
                <a:gd name="connsiteX195" fmla="*/ 499989 w 595243"/>
                <a:gd name="connsiteY195" fmla="*/ 41063 h 63971"/>
                <a:gd name="connsiteX196" fmla="*/ 507133 w 595243"/>
                <a:gd name="connsiteY196" fmla="*/ 42111 h 63971"/>
                <a:gd name="connsiteX197" fmla="*/ 514181 w 595243"/>
                <a:gd name="connsiteY197" fmla="*/ 38587 h 63971"/>
                <a:gd name="connsiteX198" fmla="*/ 512277 w 595243"/>
                <a:gd name="connsiteY198" fmla="*/ 36205 h 63971"/>
                <a:gd name="connsiteX199" fmla="*/ 506370 w 595243"/>
                <a:gd name="connsiteY199" fmla="*/ 34967 h 63971"/>
                <a:gd name="connsiteX200" fmla="*/ 498561 w 595243"/>
                <a:gd name="connsiteY200" fmla="*/ 33348 h 63971"/>
                <a:gd name="connsiteX201" fmla="*/ 493227 w 595243"/>
                <a:gd name="connsiteY201" fmla="*/ 30109 h 63971"/>
                <a:gd name="connsiteX202" fmla="*/ 491036 w 595243"/>
                <a:gd name="connsiteY202" fmla="*/ 23347 h 63971"/>
                <a:gd name="connsiteX203" fmla="*/ 493131 w 595243"/>
                <a:gd name="connsiteY203" fmla="*/ 16965 h 63971"/>
                <a:gd name="connsiteX204" fmla="*/ 499226 w 595243"/>
                <a:gd name="connsiteY204" fmla="*/ 12488 h 63971"/>
                <a:gd name="connsiteX205" fmla="*/ 508751 w 595243"/>
                <a:gd name="connsiteY205" fmla="*/ 10964 h 63971"/>
                <a:gd name="connsiteX206" fmla="*/ 516848 w 595243"/>
                <a:gd name="connsiteY206" fmla="*/ 11821 h 63971"/>
                <a:gd name="connsiteX207" fmla="*/ 523515 w 595243"/>
                <a:gd name="connsiteY207" fmla="*/ 14298 h 63971"/>
                <a:gd name="connsiteX208" fmla="*/ 519802 w 595243"/>
                <a:gd name="connsiteY208" fmla="*/ 22204 h 63971"/>
                <a:gd name="connsiteX209" fmla="*/ 508751 w 595243"/>
                <a:gd name="connsiteY209" fmla="*/ 19346 h 63971"/>
                <a:gd name="connsiteX210" fmla="*/ 503419 w 595243"/>
                <a:gd name="connsiteY210" fmla="*/ 20394 h 63971"/>
                <a:gd name="connsiteX211" fmla="*/ 501607 w 595243"/>
                <a:gd name="connsiteY211" fmla="*/ 22966 h 63971"/>
                <a:gd name="connsiteX212" fmla="*/ 503610 w 595243"/>
                <a:gd name="connsiteY212" fmla="*/ 25442 h 63971"/>
                <a:gd name="connsiteX213" fmla="*/ 509705 w 595243"/>
                <a:gd name="connsiteY213" fmla="*/ 26776 h 63971"/>
                <a:gd name="connsiteX214" fmla="*/ 517420 w 595243"/>
                <a:gd name="connsiteY214" fmla="*/ 28490 h 63971"/>
                <a:gd name="connsiteX215" fmla="*/ 522660 w 595243"/>
                <a:gd name="connsiteY215" fmla="*/ 31729 h 63971"/>
                <a:gd name="connsiteX216" fmla="*/ 524850 w 595243"/>
                <a:gd name="connsiteY216" fmla="*/ 38301 h 63971"/>
                <a:gd name="connsiteX217" fmla="*/ 522660 w 595243"/>
                <a:gd name="connsiteY217" fmla="*/ 44683 h 63971"/>
                <a:gd name="connsiteX218" fmla="*/ 516467 w 595243"/>
                <a:gd name="connsiteY218" fmla="*/ 48969 h 63971"/>
                <a:gd name="connsiteX219" fmla="*/ 506942 w 595243"/>
                <a:gd name="connsiteY219" fmla="*/ 50493 h 63971"/>
                <a:gd name="connsiteX220" fmla="*/ 556567 w 595243"/>
                <a:gd name="connsiteY220" fmla="*/ 48112 h 63971"/>
                <a:gd name="connsiteX221" fmla="*/ 552472 w 595243"/>
                <a:gd name="connsiteY221" fmla="*/ 49921 h 63971"/>
                <a:gd name="connsiteX222" fmla="*/ 547519 w 595243"/>
                <a:gd name="connsiteY222" fmla="*/ 50493 h 63971"/>
                <a:gd name="connsiteX223" fmla="*/ 536852 w 595243"/>
                <a:gd name="connsiteY223" fmla="*/ 46969 h 63971"/>
                <a:gd name="connsiteX224" fmla="*/ 533136 w 595243"/>
                <a:gd name="connsiteY224" fmla="*/ 36682 h 63971"/>
                <a:gd name="connsiteX225" fmla="*/ 533136 w 595243"/>
                <a:gd name="connsiteY225" fmla="*/ 20966 h 63971"/>
                <a:gd name="connsiteX226" fmla="*/ 527231 w 595243"/>
                <a:gd name="connsiteY226" fmla="*/ 20966 h 63971"/>
                <a:gd name="connsiteX227" fmla="*/ 527231 w 595243"/>
                <a:gd name="connsiteY227" fmla="*/ 12393 h 63971"/>
                <a:gd name="connsiteX228" fmla="*/ 533136 w 595243"/>
                <a:gd name="connsiteY228" fmla="*/ 12393 h 63971"/>
                <a:gd name="connsiteX229" fmla="*/ 533136 w 595243"/>
                <a:gd name="connsiteY229" fmla="*/ 2868 h 63971"/>
                <a:gd name="connsiteX230" fmla="*/ 544282 w 595243"/>
                <a:gd name="connsiteY230" fmla="*/ 2868 h 63971"/>
                <a:gd name="connsiteX231" fmla="*/ 544282 w 595243"/>
                <a:gd name="connsiteY231" fmla="*/ 12393 h 63971"/>
                <a:gd name="connsiteX232" fmla="*/ 553807 w 595243"/>
                <a:gd name="connsiteY232" fmla="*/ 12393 h 63971"/>
                <a:gd name="connsiteX233" fmla="*/ 553807 w 595243"/>
                <a:gd name="connsiteY233" fmla="*/ 20966 h 63971"/>
                <a:gd name="connsiteX234" fmla="*/ 544282 w 595243"/>
                <a:gd name="connsiteY234" fmla="*/ 20966 h 63971"/>
                <a:gd name="connsiteX235" fmla="*/ 544282 w 595243"/>
                <a:gd name="connsiteY235" fmla="*/ 36586 h 63971"/>
                <a:gd name="connsiteX236" fmla="*/ 545519 w 595243"/>
                <a:gd name="connsiteY236" fmla="*/ 40301 h 63971"/>
                <a:gd name="connsiteX237" fmla="*/ 549044 w 595243"/>
                <a:gd name="connsiteY237" fmla="*/ 41635 h 63971"/>
                <a:gd name="connsiteX238" fmla="*/ 553521 w 595243"/>
                <a:gd name="connsiteY238" fmla="*/ 40206 h 63971"/>
                <a:gd name="connsiteX239" fmla="*/ 575617 w 595243"/>
                <a:gd name="connsiteY239" fmla="*/ 50493 h 63971"/>
                <a:gd name="connsiteX240" fmla="*/ 566092 w 595243"/>
                <a:gd name="connsiteY240" fmla="*/ 49350 h 63971"/>
                <a:gd name="connsiteX241" fmla="*/ 558853 w 595243"/>
                <a:gd name="connsiteY241" fmla="*/ 46397 h 63971"/>
                <a:gd name="connsiteX242" fmla="*/ 562569 w 595243"/>
                <a:gd name="connsiteY242" fmla="*/ 38396 h 63971"/>
                <a:gd name="connsiteX243" fmla="*/ 568759 w 595243"/>
                <a:gd name="connsiteY243" fmla="*/ 41063 h 63971"/>
                <a:gd name="connsiteX244" fmla="*/ 575903 w 595243"/>
                <a:gd name="connsiteY244" fmla="*/ 42111 h 63971"/>
                <a:gd name="connsiteX245" fmla="*/ 582951 w 595243"/>
                <a:gd name="connsiteY245" fmla="*/ 38587 h 63971"/>
                <a:gd name="connsiteX246" fmla="*/ 581047 w 595243"/>
                <a:gd name="connsiteY246" fmla="*/ 36205 h 63971"/>
                <a:gd name="connsiteX247" fmla="*/ 575142 w 595243"/>
                <a:gd name="connsiteY247" fmla="*/ 34967 h 63971"/>
                <a:gd name="connsiteX248" fmla="*/ 567331 w 595243"/>
                <a:gd name="connsiteY248" fmla="*/ 33348 h 63971"/>
                <a:gd name="connsiteX249" fmla="*/ 561997 w 595243"/>
                <a:gd name="connsiteY249" fmla="*/ 30109 h 63971"/>
                <a:gd name="connsiteX250" fmla="*/ 559711 w 595243"/>
                <a:gd name="connsiteY250" fmla="*/ 23347 h 63971"/>
                <a:gd name="connsiteX251" fmla="*/ 561901 w 595243"/>
                <a:gd name="connsiteY251" fmla="*/ 16965 h 63971"/>
                <a:gd name="connsiteX252" fmla="*/ 567999 w 595243"/>
                <a:gd name="connsiteY252" fmla="*/ 12488 h 63971"/>
                <a:gd name="connsiteX253" fmla="*/ 577524 w 595243"/>
                <a:gd name="connsiteY253" fmla="*/ 10964 h 63971"/>
                <a:gd name="connsiteX254" fmla="*/ 585619 w 595243"/>
                <a:gd name="connsiteY254" fmla="*/ 11821 h 63971"/>
                <a:gd name="connsiteX255" fmla="*/ 592286 w 595243"/>
                <a:gd name="connsiteY255" fmla="*/ 14298 h 63971"/>
                <a:gd name="connsiteX256" fmla="*/ 588572 w 595243"/>
                <a:gd name="connsiteY256" fmla="*/ 22204 h 63971"/>
                <a:gd name="connsiteX257" fmla="*/ 577524 w 595243"/>
                <a:gd name="connsiteY257" fmla="*/ 19346 h 63971"/>
                <a:gd name="connsiteX258" fmla="*/ 572189 w 595243"/>
                <a:gd name="connsiteY258" fmla="*/ 20394 h 63971"/>
                <a:gd name="connsiteX259" fmla="*/ 570380 w 595243"/>
                <a:gd name="connsiteY259" fmla="*/ 22966 h 63971"/>
                <a:gd name="connsiteX260" fmla="*/ 572284 w 595243"/>
                <a:gd name="connsiteY260" fmla="*/ 25442 h 63971"/>
                <a:gd name="connsiteX261" fmla="*/ 578475 w 595243"/>
                <a:gd name="connsiteY261" fmla="*/ 26776 h 63971"/>
                <a:gd name="connsiteX262" fmla="*/ 586191 w 595243"/>
                <a:gd name="connsiteY262" fmla="*/ 28490 h 63971"/>
                <a:gd name="connsiteX263" fmla="*/ 591334 w 595243"/>
                <a:gd name="connsiteY263" fmla="*/ 31729 h 63971"/>
                <a:gd name="connsiteX264" fmla="*/ 593620 w 595243"/>
                <a:gd name="connsiteY264" fmla="*/ 38301 h 63971"/>
                <a:gd name="connsiteX265" fmla="*/ 591430 w 595243"/>
                <a:gd name="connsiteY265" fmla="*/ 44683 h 63971"/>
                <a:gd name="connsiteX266" fmla="*/ 585237 w 595243"/>
                <a:gd name="connsiteY266" fmla="*/ 48969 h 63971"/>
                <a:gd name="connsiteX267" fmla="*/ 575712 w 595243"/>
                <a:gd name="connsiteY267" fmla="*/ 50493 h 63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Lst>
              <a:rect l="l" t="t" r="r" b="b"/>
              <a:pathLst>
                <a:path w="595243" h="63971">
                  <a:moveTo>
                    <a:pt x="37836" y="39063"/>
                  </a:moveTo>
                  <a:lnTo>
                    <a:pt x="14691" y="39063"/>
                  </a:lnTo>
                  <a:lnTo>
                    <a:pt x="10214" y="49731"/>
                  </a:lnTo>
                  <a:lnTo>
                    <a:pt x="-1597" y="49731"/>
                  </a:lnTo>
                  <a:lnTo>
                    <a:pt x="20690" y="-180"/>
                  </a:lnTo>
                  <a:lnTo>
                    <a:pt x="32122" y="-180"/>
                  </a:lnTo>
                  <a:lnTo>
                    <a:pt x="54409" y="49731"/>
                  </a:lnTo>
                  <a:lnTo>
                    <a:pt x="42312" y="49731"/>
                  </a:lnTo>
                  <a:close/>
                  <a:moveTo>
                    <a:pt x="34217" y="30300"/>
                  </a:moveTo>
                  <a:lnTo>
                    <a:pt x="26311" y="11250"/>
                  </a:lnTo>
                  <a:lnTo>
                    <a:pt x="18404" y="30300"/>
                  </a:lnTo>
                  <a:close/>
                  <a:moveTo>
                    <a:pt x="94986" y="11250"/>
                  </a:moveTo>
                  <a:lnTo>
                    <a:pt x="78698" y="49350"/>
                  </a:lnTo>
                  <a:lnTo>
                    <a:pt x="66983" y="49350"/>
                  </a:lnTo>
                  <a:lnTo>
                    <a:pt x="50886" y="11250"/>
                  </a:lnTo>
                  <a:lnTo>
                    <a:pt x="62316" y="11250"/>
                  </a:lnTo>
                  <a:lnTo>
                    <a:pt x="72982" y="37349"/>
                  </a:lnTo>
                  <a:lnTo>
                    <a:pt x="83938" y="11250"/>
                  </a:lnTo>
                  <a:close/>
                  <a:moveTo>
                    <a:pt x="136039" y="30300"/>
                  </a:moveTo>
                  <a:cubicBezTo>
                    <a:pt x="136039" y="30300"/>
                    <a:pt x="136039" y="31443"/>
                    <a:pt x="136039" y="33253"/>
                  </a:cubicBezTo>
                  <a:lnTo>
                    <a:pt x="106987" y="33253"/>
                  </a:lnTo>
                  <a:cubicBezTo>
                    <a:pt x="107464" y="35577"/>
                    <a:pt x="108796" y="37625"/>
                    <a:pt x="110703" y="38968"/>
                  </a:cubicBezTo>
                  <a:cubicBezTo>
                    <a:pt x="112894" y="40358"/>
                    <a:pt x="115370" y="41063"/>
                    <a:pt x="117942" y="40968"/>
                  </a:cubicBezTo>
                  <a:cubicBezTo>
                    <a:pt x="119752" y="41006"/>
                    <a:pt x="121561" y="40711"/>
                    <a:pt x="123275" y="40111"/>
                  </a:cubicBezTo>
                  <a:cubicBezTo>
                    <a:pt x="124895" y="39473"/>
                    <a:pt x="126323" y="38501"/>
                    <a:pt x="127563" y="37253"/>
                  </a:cubicBezTo>
                  <a:lnTo>
                    <a:pt x="133562" y="43730"/>
                  </a:lnTo>
                  <a:cubicBezTo>
                    <a:pt x="129467" y="48045"/>
                    <a:pt x="123656" y="50312"/>
                    <a:pt x="117656" y="49921"/>
                  </a:cubicBezTo>
                  <a:cubicBezTo>
                    <a:pt x="113654" y="49997"/>
                    <a:pt x="109750" y="49112"/>
                    <a:pt x="106227" y="47350"/>
                  </a:cubicBezTo>
                  <a:cubicBezTo>
                    <a:pt x="103083" y="45826"/>
                    <a:pt x="100320" y="43406"/>
                    <a:pt x="98511" y="40396"/>
                  </a:cubicBezTo>
                  <a:cubicBezTo>
                    <a:pt x="96702" y="37310"/>
                    <a:pt x="95748" y="33786"/>
                    <a:pt x="95748" y="30205"/>
                  </a:cubicBezTo>
                  <a:cubicBezTo>
                    <a:pt x="95748" y="26633"/>
                    <a:pt x="96607" y="23108"/>
                    <a:pt x="98416" y="20013"/>
                  </a:cubicBezTo>
                  <a:cubicBezTo>
                    <a:pt x="100130" y="17003"/>
                    <a:pt x="102701" y="14555"/>
                    <a:pt x="105845" y="12964"/>
                  </a:cubicBezTo>
                  <a:cubicBezTo>
                    <a:pt x="112322" y="9659"/>
                    <a:pt x="119942" y="9659"/>
                    <a:pt x="126419" y="12964"/>
                  </a:cubicBezTo>
                  <a:cubicBezTo>
                    <a:pt x="129467" y="14593"/>
                    <a:pt x="131944" y="17031"/>
                    <a:pt x="133658" y="20013"/>
                  </a:cubicBezTo>
                  <a:cubicBezTo>
                    <a:pt x="135467" y="23213"/>
                    <a:pt x="136325" y="26833"/>
                    <a:pt x="136230" y="30491"/>
                  </a:cubicBezTo>
                  <a:close/>
                  <a:moveTo>
                    <a:pt x="116131" y="18775"/>
                  </a:moveTo>
                  <a:cubicBezTo>
                    <a:pt x="113845" y="18698"/>
                    <a:pt x="111559" y="19480"/>
                    <a:pt x="109750" y="20966"/>
                  </a:cubicBezTo>
                  <a:cubicBezTo>
                    <a:pt x="108036" y="22461"/>
                    <a:pt x="106892" y="24528"/>
                    <a:pt x="106606" y="26776"/>
                  </a:cubicBezTo>
                  <a:lnTo>
                    <a:pt x="125656" y="26776"/>
                  </a:lnTo>
                  <a:cubicBezTo>
                    <a:pt x="125370" y="24528"/>
                    <a:pt x="124228" y="22461"/>
                    <a:pt x="122514" y="20966"/>
                  </a:cubicBezTo>
                  <a:cubicBezTo>
                    <a:pt x="120703" y="19498"/>
                    <a:pt x="118512" y="18727"/>
                    <a:pt x="116226" y="18775"/>
                  </a:cubicBezTo>
                  <a:close/>
                  <a:moveTo>
                    <a:pt x="154231" y="16012"/>
                  </a:moveTo>
                  <a:cubicBezTo>
                    <a:pt x="155566" y="14146"/>
                    <a:pt x="157470" y="12698"/>
                    <a:pt x="159565" y="11821"/>
                  </a:cubicBezTo>
                  <a:cubicBezTo>
                    <a:pt x="162042" y="10831"/>
                    <a:pt x="164709" y="10345"/>
                    <a:pt x="167377" y="10393"/>
                  </a:cubicBezTo>
                  <a:lnTo>
                    <a:pt x="167377" y="20680"/>
                  </a:lnTo>
                  <a:lnTo>
                    <a:pt x="164900" y="20680"/>
                  </a:lnTo>
                  <a:cubicBezTo>
                    <a:pt x="162137" y="20537"/>
                    <a:pt x="159470" y="21499"/>
                    <a:pt x="157375" y="23347"/>
                  </a:cubicBezTo>
                  <a:cubicBezTo>
                    <a:pt x="155470" y="25575"/>
                    <a:pt x="154422" y="28500"/>
                    <a:pt x="154708" y="31443"/>
                  </a:cubicBezTo>
                  <a:lnTo>
                    <a:pt x="154708" y="49541"/>
                  </a:lnTo>
                  <a:lnTo>
                    <a:pt x="143183" y="49541"/>
                  </a:lnTo>
                  <a:lnTo>
                    <a:pt x="143183" y="11441"/>
                  </a:lnTo>
                  <a:lnTo>
                    <a:pt x="153852" y="11441"/>
                  </a:lnTo>
                  <a:lnTo>
                    <a:pt x="153852" y="16489"/>
                  </a:lnTo>
                  <a:close/>
                  <a:moveTo>
                    <a:pt x="189285" y="10393"/>
                  </a:moveTo>
                  <a:cubicBezTo>
                    <a:pt x="194238" y="10040"/>
                    <a:pt x="199096" y="11574"/>
                    <a:pt x="203000" y="14679"/>
                  </a:cubicBezTo>
                  <a:cubicBezTo>
                    <a:pt x="206428" y="18003"/>
                    <a:pt x="208144" y="22690"/>
                    <a:pt x="207763" y="27442"/>
                  </a:cubicBezTo>
                  <a:lnTo>
                    <a:pt x="207763" y="49350"/>
                  </a:lnTo>
                  <a:lnTo>
                    <a:pt x="197379" y="49350"/>
                  </a:lnTo>
                  <a:lnTo>
                    <a:pt x="197379" y="44587"/>
                  </a:lnTo>
                  <a:cubicBezTo>
                    <a:pt x="194807" y="48397"/>
                    <a:pt x="190236" y="50455"/>
                    <a:pt x="185664" y="49921"/>
                  </a:cubicBezTo>
                  <a:cubicBezTo>
                    <a:pt x="182997" y="49997"/>
                    <a:pt x="180329" y="49474"/>
                    <a:pt x="177948" y="48397"/>
                  </a:cubicBezTo>
                  <a:cubicBezTo>
                    <a:pt x="175948" y="47521"/>
                    <a:pt x="174234" y="46102"/>
                    <a:pt x="172995" y="44302"/>
                  </a:cubicBezTo>
                  <a:cubicBezTo>
                    <a:pt x="171853" y="42511"/>
                    <a:pt x="171281" y="40425"/>
                    <a:pt x="171281" y="38301"/>
                  </a:cubicBezTo>
                  <a:cubicBezTo>
                    <a:pt x="171090" y="34986"/>
                    <a:pt x="172616" y="31805"/>
                    <a:pt x="175376" y="29919"/>
                  </a:cubicBezTo>
                  <a:cubicBezTo>
                    <a:pt x="179092" y="27537"/>
                    <a:pt x="183473" y="26433"/>
                    <a:pt x="187854" y="26776"/>
                  </a:cubicBezTo>
                  <a:lnTo>
                    <a:pt x="196619" y="26776"/>
                  </a:lnTo>
                  <a:cubicBezTo>
                    <a:pt x="196807" y="24671"/>
                    <a:pt x="195952" y="22604"/>
                    <a:pt x="194426" y="21156"/>
                  </a:cubicBezTo>
                  <a:cubicBezTo>
                    <a:pt x="192522" y="19765"/>
                    <a:pt x="190236" y="19089"/>
                    <a:pt x="187854" y="19251"/>
                  </a:cubicBezTo>
                  <a:cubicBezTo>
                    <a:pt x="185759" y="19232"/>
                    <a:pt x="183759" y="19556"/>
                    <a:pt x="181759" y="20203"/>
                  </a:cubicBezTo>
                  <a:cubicBezTo>
                    <a:pt x="179950" y="20784"/>
                    <a:pt x="178234" y="21651"/>
                    <a:pt x="176711" y="22775"/>
                  </a:cubicBezTo>
                  <a:lnTo>
                    <a:pt x="172711" y="15060"/>
                  </a:lnTo>
                  <a:cubicBezTo>
                    <a:pt x="174997" y="13469"/>
                    <a:pt x="177569" y="12307"/>
                    <a:pt x="180234" y="11631"/>
                  </a:cubicBezTo>
                  <a:cubicBezTo>
                    <a:pt x="183187" y="10793"/>
                    <a:pt x="186236" y="10374"/>
                    <a:pt x="189285" y="10393"/>
                  </a:cubicBezTo>
                  <a:close/>
                  <a:moveTo>
                    <a:pt x="188426" y="42397"/>
                  </a:moveTo>
                  <a:cubicBezTo>
                    <a:pt x="190236" y="42463"/>
                    <a:pt x="191952" y="42035"/>
                    <a:pt x="193475" y="41158"/>
                  </a:cubicBezTo>
                  <a:cubicBezTo>
                    <a:pt x="194998" y="40282"/>
                    <a:pt x="196047" y="38891"/>
                    <a:pt x="196619" y="37253"/>
                  </a:cubicBezTo>
                  <a:lnTo>
                    <a:pt x="196619" y="33253"/>
                  </a:lnTo>
                  <a:lnTo>
                    <a:pt x="188999" y="33253"/>
                  </a:lnTo>
                  <a:cubicBezTo>
                    <a:pt x="184427" y="33253"/>
                    <a:pt x="182141" y="34777"/>
                    <a:pt x="182141" y="37825"/>
                  </a:cubicBezTo>
                  <a:cubicBezTo>
                    <a:pt x="182045" y="39158"/>
                    <a:pt x="182711" y="40425"/>
                    <a:pt x="183855" y="41158"/>
                  </a:cubicBezTo>
                  <a:cubicBezTo>
                    <a:pt x="185187" y="42063"/>
                    <a:pt x="186808" y="42492"/>
                    <a:pt x="188426" y="42397"/>
                  </a:cubicBezTo>
                  <a:close/>
                  <a:moveTo>
                    <a:pt x="257864" y="10964"/>
                  </a:moveTo>
                  <a:lnTo>
                    <a:pt x="257864" y="42968"/>
                  </a:lnTo>
                  <a:cubicBezTo>
                    <a:pt x="258341" y="48731"/>
                    <a:pt x="256339" y="54417"/>
                    <a:pt x="252339" y="58589"/>
                  </a:cubicBezTo>
                  <a:cubicBezTo>
                    <a:pt x="247862" y="62304"/>
                    <a:pt x="242146" y="64152"/>
                    <a:pt x="236338" y="63733"/>
                  </a:cubicBezTo>
                  <a:cubicBezTo>
                    <a:pt x="232812" y="63790"/>
                    <a:pt x="229194" y="63333"/>
                    <a:pt x="225764" y="62399"/>
                  </a:cubicBezTo>
                  <a:cubicBezTo>
                    <a:pt x="222717" y="61685"/>
                    <a:pt x="219955" y="60351"/>
                    <a:pt x="217478" y="58494"/>
                  </a:cubicBezTo>
                  <a:lnTo>
                    <a:pt x="221955" y="50493"/>
                  </a:lnTo>
                  <a:cubicBezTo>
                    <a:pt x="223764" y="51931"/>
                    <a:pt x="225859" y="52998"/>
                    <a:pt x="228050" y="53636"/>
                  </a:cubicBezTo>
                  <a:cubicBezTo>
                    <a:pt x="230431" y="54465"/>
                    <a:pt x="232907" y="54884"/>
                    <a:pt x="235479" y="54874"/>
                  </a:cubicBezTo>
                  <a:cubicBezTo>
                    <a:pt x="238528" y="55141"/>
                    <a:pt x="241577" y="54188"/>
                    <a:pt x="243958" y="52208"/>
                  </a:cubicBezTo>
                  <a:cubicBezTo>
                    <a:pt x="246053" y="50159"/>
                    <a:pt x="247004" y="47283"/>
                    <a:pt x="246721" y="44397"/>
                  </a:cubicBezTo>
                  <a:lnTo>
                    <a:pt x="246721" y="42683"/>
                  </a:lnTo>
                  <a:cubicBezTo>
                    <a:pt x="243577" y="46016"/>
                    <a:pt x="239195" y="47797"/>
                    <a:pt x="234624" y="47540"/>
                  </a:cubicBezTo>
                  <a:cubicBezTo>
                    <a:pt x="231289" y="47512"/>
                    <a:pt x="228050" y="46692"/>
                    <a:pt x="225099" y="45159"/>
                  </a:cubicBezTo>
                  <a:cubicBezTo>
                    <a:pt x="222241" y="43654"/>
                    <a:pt x="219859" y="41415"/>
                    <a:pt x="218146" y="38682"/>
                  </a:cubicBezTo>
                  <a:cubicBezTo>
                    <a:pt x="216429" y="35796"/>
                    <a:pt x="215574" y="32510"/>
                    <a:pt x="215574" y="29157"/>
                  </a:cubicBezTo>
                  <a:cubicBezTo>
                    <a:pt x="215574" y="25804"/>
                    <a:pt x="216429" y="22508"/>
                    <a:pt x="218146" y="19632"/>
                  </a:cubicBezTo>
                  <a:cubicBezTo>
                    <a:pt x="219859" y="16870"/>
                    <a:pt x="222241" y="14603"/>
                    <a:pt x="225099" y="13060"/>
                  </a:cubicBezTo>
                  <a:cubicBezTo>
                    <a:pt x="228050" y="11555"/>
                    <a:pt x="231289" y="10774"/>
                    <a:pt x="234624" y="10774"/>
                  </a:cubicBezTo>
                  <a:cubicBezTo>
                    <a:pt x="239482" y="10450"/>
                    <a:pt x="244244" y="12517"/>
                    <a:pt x="247290" y="16298"/>
                  </a:cubicBezTo>
                  <a:lnTo>
                    <a:pt x="247290" y="11345"/>
                  </a:lnTo>
                  <a:close/>
                  <a:moveTo>
                    <a:pt x="236814" y="38396"/>
                  </a:moveTo>
                  <a:cubicBezTo>
                    <a:pt x="239482" y="38510"/>
                    <a:pt x="242051" y="37549"/>
                    <a:pt x="244053" y="35729"/>
                  </a:cubicBezTo>
                  <a:cubicBezTo>
                    <a:pt x="247767" y="32053"/>
                    <a:pt x="247862" y="26023"/>
                    <a:pt x="244244" y="22261"/>
                  </a:cubicBezTo>
                  <a:cubicBezTo>
                    <a:pt x="244149" y="22213"/>
                    <a:pt x="244149" y="22156"/>
                    <a:pt x="244053" y="22108"/>
                  </a:cubicBezTo>
                  <a:cubicBezTo>
                    <a:pt x="239861" y="18660"/>
                    <a:pt x="233766" y="18660"/>
                    <a:pt x="229575" y="22108"/>
                  </a:cubicBezTo>
                  <a:cubicBezTo>
                    <a:pt x="225859" y="25785"/>
                    <a:pt x="225764" y="31814"/>
                    <a:pt x="229384" y="35577"/>
                  </a:cubicBezTo>
                  <a:cubicBezTo>
                    <a:pt x="229480" y="35625"/>
                    <a:pt x="229480" y="35681"/>
                    <a:pt x="229575" y="35729"/>
                  </a:cubicBezTo>
                  <a:cubicBezTo>
                    <a:pt x="231575" y="37549"/>
                    <a:pt x="234147" y="38510"/>
                    <a:pt x="236814" y="38396"/>
                  </a:cubicBezTo>
                  <a:close/>
                  <a:moveTo>
                    <a:pt x="305870" y="30300"/>
                  </a:moveTo>
                  <a:cubicBezTo>
                    <a:pt x="305870" y="30300"/>
                    <a:pt x="305870" y="31443"/>
                    <a:pt x="305870" y="33253"/>
                  </a:cubicBezTo>
                  <a:lnTo>
                    <a:pt x="276533" y="33253"/>
                  </a:lnTo>
                  <a:cubicBezTo>
                    <a:pt x="277009" y="35548"/>
                    <a:pt x="278342" y="37587"/>
                    <a:pt x="280246" y="38968"/>
                  </a:cubicBezTo>
                  <a:cubicBezTo>
                    <a:pt x="282439" y="40368"/>
                    <a:pt x="285009" y="41063"/>
                    <a:pt x="287581" y="40968"/>
                  </a:cubicBezTo>
                  <a:cubicBezTo>
                    <a:pt x="289392" y="40997"/>
                    <a:pt x="291202" y="40701"/>
                    <a:pt x="292915" y="40111"/>
                  </a:cubicBezTo>
                  <a:cubicBezTo>
                    <a:pt x="294534" y="39473"/>
                    <a:pt x="295964" y="38501"/>
                    <a:pt x="297201" y="37253"/>
                  </a:cubicBezTo>
                  <a:lnTo>
                    <a:pt x="303108" y="43730"/>
                  </a:lnTo>
                  <a:cubicBezTo>
                    <a:pt x="299013" y="48035"/>
                    <a:pt x="293202" y="50312"/>
                    <a:pt x="287295" y="49921"/>
                  </a:cubicBezTo>
                  <a:cubicBezTo>
                    <a:pt x="283295" y="50007"/>
                    <a:pt x="279391" y="49121"/>
                    <a:pt x="275770" y="47350"/>
                  </a:cubicBezTo>
                  <a:cubicBezTo>
                    <a:pt x="272628" y="45826"/>
                    <a:pt x="269866" y="43406"/>
                    <a:pt x="268057" y="40396"/>
                  </a:cubicBezTo>
                  <a:cubicBezTo>
                    <a:pt x="266245" y="37310"/>
                    <a:pt x="265294" y="33786"/>
                    <a:pt x="265389" y="30205"/>
                  </a:cubicBezTo>
                  <a:cubicBezTo>
                    <a:pt x="265294" y="26623"/>
                    <a:pt x="266245" y="23090"/>
                    <a:pt x="268057" y="20013"/>
                  </a:cubicBezTo>
                  <a:cubicBezTo>
                    <a:pt x="269770" y="17003"/>
                    <a:pt x="272342" y="14555"/>
                    <a:pt x="275389" y="12964"/>
                  </a:cubicBezTo>
                  <a:cubicBezTo>
                    <a:pt x="281867" y="9659"/>
                    <a:pt x="289583" y="9659"/>
                    <a:pt x="296059" y="12964"/>
                  </a:cubicBezTo>
                  <a:cubicBezTo>
                    <a:pt x="299108" y="14564"/>
                    <a:pt x="301582" y="17013"/>
                    <a:pt x="303203" y="20013"/>
                  </a:cubicBezTo>
                  <a:cubicBezTo>
                    <a:pt x="305012" y="23204"/>
                    <a:pt x="305966" y="26823"/>
                    <a:pt x="305870" y="30491"/>
                  </a:cubicBezTo>
                  <a:close/>
                  <a:moveTo>
                    <a:pt x="286058" y="19346"/>
                  </a:moveTo>
                  <a:cubicBezTo>
                    <a:pt x="283772" y="19270"/>
                    <a:pt x="281486" y="20051"/>
                    <a:pt x="279677" y="21537"/>
                  </a:cubicBezTo>
                  <a:cubicBezTo>
                    <a:pt x="277961" y="23032"/>
                    <a:pt x="276819" y="25099"/>
                    <a:pt x="276533" y="27347"/>
                  </a:cubicBezTo>
                  <a:lnTo>
                    <a:pt x="295583" y="27347"/>
                  </a:lnTo>
                  <a:cubicBezTo>
                    <a:pt x="295297" y="25099"/>
                    <a:pt x="294155" y="23032"/>
                    <a:pt x="292439" y="21537"/>
                  </a:cubicBezTo>
                  <a:cubicBezTo>
                    <a:pt x="290725" y="20099"/>
                    <a:pt x="288534" y="19318"/>
                    <a:pt x="286248" y="19346"/>
                  </a:cubicBezTo>
                  <a:close/>
                  <a:moveTo>
                    <a:pt x="367211" y="39253"/>
                  </a:moveTo>
                  <a:lnTo>
                    <a:pt x="344066" y="39253"/>
                  </a:lnTo>
                  <a:lnTo>
                    <a:pt x="339589" y="49921"/>
                  </a:lnTo>
                  <a:lnTo>
                    <a:pt x="327776" y="49921"/>
                  </a:lnTo>
                  <a:lnTo>
                    <a:pt x="350065" y="10"/>
                  </a:lnTo>
                  <a:lnTo>
                    <a:pt x="361400" y="10"/>
                  </a:lnTo>
                  <a:lnTo>
                    <a:pt x="383784" y="49921"/>
                  </a:lnTo>
                  <a:lnTo>
                    <a:pt x="371783" y="49921"/>
                  </a:lnTo>
                  <a:close/>
                  <a:moveTo>
                    <a:pt x="363590" y="30491"/>
                  </a:moveTo>
                  <a:lnTo>
                    <a:pt x="355686" y="11441"/>
                  </a:lnTo>
                  <a:lnTo>
                    <a:pt x="347780" y="30491"/>
                  </a:lnTo>
                  <a:close/>
                  <a:moveTo>
                    <a:pt x="398835" y="16584"/>
                  </a:moveTo>
                  <a:cubicBezTo>
                    <a:pt x="400262" y="14717"/>
                    <a:pt x="402072" y="13260"/>
                    <a:pt x="404262" y="12393"/>
                  </a:cubicBezTo>
                  <a:cubicBezTo>
                    <a:pt x="406739" y="11393"/>
                    <a:pt x="409406" y="10907"/>
                    <a:pt x="412073" y="10964"/>
                  </a:cubicBezTo>
                  <a:lnTo>
                    <a:pt x="412073" y="21251"/>
                  </a:lnTo>
                  <a:lnTo>
                    <a:pt x="409501" y="21251"/>
                  </a:lnTo>
                  <a:cubicBezTo>
                    <a:pt x="406739" y="21127"/>
                    <a:pt x="404071" y="22089"/>
                    <a:pt x="402072" y="23918"/>
                  </a:cubicBezTo>
                  <a:cubicBezTo>
                    <a:pt x="400072" y="26128"/>
                    <a:pt x="399121" y="29052"/>
                    <a:pt x="399309" y="32014"/>
                  </a:cubicBezTo>
                  <a:lnTo>
                    <a:pt x="399309" y="50112"/>
                  </a:lnTo>
                  <a:lnTo>
                    <a:pt x="388165" y="50112"/>
                  </a:lnTo>
                  <a:lnTo>
                    <a:pt x="388165" y="12012"/>
                  </a:lnTo>
                  <a:lnTo>
                    <a:pt x="398835" y="12012"/>
                  </a:lnTo>
                  <a:lnTo>
                    <a:pt x="398835" y="17060"/>
                  </a:lnTo>
                  <a:close/>
                  <a:moveTo>
                    <a:pt x="429314" y="16584"/>
                  </a:moveTo>
                  <a:cubicBezTo>
                    <a:pt x="430647" y="14736"/>
                    <a:pt x="432551" y="13288"/>
                    <a:pt x="434649" y="12393"/>
                  </a:cubicBezTo>
                  <a:cubicBezTo>
                    <a:pt x="437125" y="11402"/>
                    <a:pt x="439790" y="10916"/>
                    <a:pt x="442458" y="10964"/>
                  </a:cubicBezTo>
                  <a:lnTo>
                    <a:pt x="442458" y="21251"/>
                  </a:lnTo>
                  <a:lnTo>
                    <a:pt x="439981" y="21251"/>
                  </a:lnTo>
                  <a:cubicBezTo>
                    <a:pt x="437221" y="21137"/>
                    <a:pt x="434553" y="22089"/>
                    <a:pt x="432458" y="23918"/>
                  </a:cubicBezTo>
                  <a:cubicBezTo>
                    <a:pt x="430551" y="26147"/>
                    <a:pt x="429505" y="29071"/>
                    <a:pt x="429791" y="32014"/>
                  </a:cubicBezTo>
                  <a:lnTo>
                    <a:pt x="429791" y="50112"/>
                  </a:lnTo>
                  <a:lnTo>
                    <a:pt x="418645" y="50112"/>
                  </a:lnTo>
                  <a:lnTo>
                    <a:pt x="418645" y="12012"/>
                  </a:lnTo>
                  <a:lnTo>
                    <a:pt x="428933" y="12012"/>
                  </a:lnTo>
                  <a:lnTo>
                    <a:pt x="428933" y="17060"/>
                  </a:lnTo>
                  <a:close/>
                  <a:moveTo>
                    <a:pt x="486464" y="30871"/>
                  </a:moveTo>
                  <a:cubicBezTo>
                    <a:pt x="486464" y="30871"/>
                    <a:pt x="486464" y="32014"/>
                    <a:pt x="486464" y="33824"/>
                  </a:cubicBezTo>
                  <a:lnTo>
                    <a:pt x="457889" y="33824"/>
                  </a:lnTo>
                  <a:cubicBezTo>
                    <a:pt x="458366" y="36148"/>
                    <a:pt x="459698" y="38196"/>
                    <a:pt x="461603" y="39539"/>
                  </a:cubicBezTo>
                  <a:cubicBezTo>
                    <a:pt x="463793" y="40930"/>
                    <a:pt x="466270" y="41635"/>
                    <a:pt x="468842" y="41539"/>
                  </a:cubicBezTo>
                  <a:cubicBezTo>
                    <a:pt x="470651" y="41578"/>
                    <a:pt x="472463" y="41282"/>
                    <a:pt x="474177" y="40682"/>
                  </a:cubicBezTo>
                  <a:cubicBezTo>
                    <a:pt x="475795" y="40044"/>
                    <a:pt x="477225" y="39073"/>
                    <a:pt x="478462" y="37825"/>
                  </a:cubicBezTo>
                  <a:lnTo>
                    <a:pt x="484464" y="44302"/>
                  </a:lnTo>
                  <a:cubicBezTo>
                    <a:pt x="480367" y="48616"/>
                    <a:pt x="474558" y="50883"/>
                    <a:pt x="468556" y="50493"/>
                  </a:cubicBezTo>
                  <a:cubicBezTo>
                    <a:pt x="464556" y="50569"/>
                    <a:pt x="460652" y="49683"/>
                    <a:pt x="457126" y="47921"/>
                  </a:cubicBezTo>
                  <a:cubicBezTo>
                    <a:pt x="453982" y="46397"/>
                    <a:pt x="451222" y="43978"/>
                    <a:pt x="449411" y="40968"/>
                  </a:cubicBezTo>
                  <a:cubicBezTo>
                    <a:pt x="447601" y="37882"/>
                    <a:pt x="446650" y="34357"/>
                    <a:pt x="446650" y="30776"/>
                  </a:cubicBezTo>
                  <a:cubicBezTo>
                    <a:pt x="446650" y="27204"/>
                    <a:pt x="447506" y="23680"/>
                    <a:pt x="449315" y="20584"/>
                  </a:cubicBezTo>
                  <a:cubicBezTo>
                    <a:pt x="451031" y="17574"/>
                    <a:pt x="453603" y="15127"/>
                    <a:pt x="456745" y="13536"/>
                  </a:cubicBezTo>
                  <a:cubicBezTo>
                    <a:pt x="463224" y="10231"/>
                    <a:pt x="470842" y="10231"/>
                    <a:pt x="477320" y="13536"/>
                  </a:cubicBezTo>
                  <a:cubicBezTo>
                    <a:pt x="480367" y="15136"/>
                    <a:pt x="482843" y="17584"/>
                    <a:pt x="484560" y="20584"/>
                  </a:cubicBezTo>
                  <a:cubicBezTo>
                    <a:pt x="486369" y="23785"/>
                    <a:pt x="487227" y="27404"/>
                    <a:pt x="487132" y="31062"/>
                  </a:cubicBezTo>
                  <a:close/>
                  <a:moveTo>
                    <a:pt x="466556" y="19346"/>
                  </a:moveTo>
                  <a:cubicBezTo>
                    <a:pt x="464270" y="19270"/>
                    <a:pt x="461984" y="20051"/>
                    <a:pt x="460175" y="21537"/>
                  </a:cubicBezTo>
                  <a:cubicBezTo>
                    <a:pt x="458461" y="23032"/>
                    <a:pt x="457317" y="25099"/>
                    <a:pt x="457031" y="27347"/>
                  </a:cubicBezTo>
                  <a:lnTo>
                    <a:pt x="476081" y="27347"/>
                  </a:lnTo>
                  <a:cubicBezTo>
                    <a:pt x="475795" y="25099"/>
                    <a:pt x="474653" y="23032"/>
                    <a:pt x="472939" y="21537"/>
                  </a:cubicBezTo>
                  <a:cubicBezTo>
                    <a:pt x="471128" y="20070"/>
                    <a:pt x="468937" y="19298"/>
                    <a:pt x="466651" y="19346"/>
                  </a:cubicBezTo>
                  <a:close/>
                  <a:moveTo>
                    <a:pt x="506847" y="50493"/>
                  </a:moveTo>
                  <a:cubicBezTo>
                    <a:pt x="503610" y="50512"/>
                    <a:pt x="500466" y="50121"/>
                    <a:pt x="497322" y="49350"/>
                  </a:cubicBezTo>
                  <a:cubicBezTo>
                    <a:pt x="494750" y="48712"/>
                    <a:pt x="492368" y="47721"/>
                    <a:pt x="490083" y="46397"/>
                  </a:cubicBezTo>
                  <a:lnTo>
                    <a:pt x="493799" y="38396"/>
                  </a:lnTo>
                  <a:cubicBezTo>
                    <a:pt x="495703" y="39568"/>
                    <a:pt x="497798" y="40463"/>
                    <a:pt x="499989" y="41063"/>
                  </a:cubicBezTo>
                  <a:cubicBezTo>
                    <a:pt x="502275" y="41720"/>
                    <a:pt x="504751" y="42073"/>
                    <a:pt x="507133" y="42111"/>
                  </a:cubicBezTo>
                  <a:cubicBezTo>
                    <a:pt x="511895" y="42111"/>
                    <a:pt x="514181" y="40873"/>
                    <a:pt x="514181" y="38587"/>
                  </a:cubicBezTo>
                  <a:cubicBezTo>
                    <a:pt x="514181" y="37434"/>
                    <a:pt x="513421" y="36434"/>
                    <a:pt x="512277" y="36205"/>
                  </a:cubicBezTo>
                  <a:cubicBezTo>
                    <a:pt x="510372" y="35596"/>
                    <a:pt x="508372" y="35186"/>
                    <a:pt x="506370" y="34967"/>
                  </a:cubicBezTo>
                  <a:cubicBezTo>
                    <a:pt x="503705" y="34624"/>
                    <a:pt x="501133" y="34081"/>
                    <a:pt x="498561" y="33348"/>
                  </a:cubicBezTo>
                  <a:cubicBezTo>
                    <a:pt x="496561" y="32738"/>
                    <a:pt x="494654" y="31624"/>
                    <a:pt x="493227" y="30109"/>
                  </a:cubicBezTo>
                  <a:cubicBezTo>
                    <a:pt x="491608" y="28223"/>
                    <a:pt x="490845" y="25795"/>
                    <a:pt x="491036" y="23347"/>
                  </a:cubicBezTo>
                  <a:cubicBezTo>
                    <a:pt x="490941" y="21042"/>
                    <a:pt x="491703" y="18794"/>
                    <a:pt x="493131" y="16965"/>
                  </a:cubicBezTo>
                  <a:cubicBezTo>
                    <a:pt x="494654" y="14927"/>
                    <a:pt x="496845" y="13374"/>
                    <a:pt x="499226" y="12488"/>
                  </a:cubicBezTo>
                  <a:cubicBezTo>
                    <a:pt x="502275" y="11402"/>
                    <a:pt x="505514" y="10888"/>
                    <a:pt x="508751" y="10964"/>
                  </a:cubicBezTo>
                  <a:cubicBezTo>
                    <a:pt x="511514" y="10964"/>
                    <a:pt x="514181" y="11250"/>
                    <a:pt x="516848" y="11821"/>
                  </a:cubicBezTo>
                  <a:cubicBezTo>
                    <a:pt x="519230" y="12298"/>
                    <a:pt x="521420" y="13136"/>
                    <a:pt x="523515" y="14298"/>
                  </a:cubicBezTo>
                  <a:lnTo>
                    <a:pt x="519802" y="22204"/>
                  </a:lnTo>
                  <a:cubicBezTo>
                    <a:pt x="516467" y="20299"/>
                    <a:pt x="512658" y="19308"/>
                    <a:pt x="508751" y="19346"/>
                  </a:cubicBezTo>
                  <a:cubicBezTo>
                    <a:pt x="506942" y="19251"/>
                    <a:pt x="505037" y="19613"/>
                    <a:pt x="503419" y="20394"/>
                  </a:cubicBezTo>
                  <a:cubicBezTo>
                    <a:pt x="502370" y="20851"/>
                    <a:pt x="501703" y="21842"/>
                    <a:pt x="501607" y="22966"/>
                  </a:cubicBezTo>
                  <a:cubicBezTo>
                    <a:pt x="501607" y="24156"/>
                    <a:pt x="502465" y="25175"/>
                    <a:pt x="503610" y="25442"/>
                  </a:cubicBezTo>
                  <a:cubicBezTo>
                    <a:pt x="505609" y="26100"/>
                    <a:pt x="507609" y="26547"/>
                    <a:pt x="509705" y="26776"/>
                  </a:cubicBezTo>
                  <a:cubicBezTo>
                    <a:pt x="512849" y="27347"/>
                    <a:pt x="515420" y="27919"/>
                    <a:pt x="517420" y="28490"/>
                  </a:cubicBezTo>
                  <a:cubicBezTo>
                    <a:pt x="519420" y="29100"/>
                    <a:pt x="521229" y="30214"/>
                    <a:pt x="522660" y="31729"/>
                  </a:cubicBezTo>
                  <a:cubicBezTo>
                    <a:pt x="524183" y="33567"/>
                    <a:pt x="524946" y="35910"/>
                    <a:pt x="524850" y="38301"/>
                  </a:cubicBezTo>
                  <a:cubicBezTo>
                    <a:pt x="524850" y="40615"/>
                    <a:pt x="524087" y="42863"/>
                    <a:pt x="522660" y="44683"/>
                  </a:cubicBezTo>
                  <a:cubicBezTo>
                    <a:pt x="521039" y="46654"/>
                    <a:pt x="518848" y="48140"/>
                    <a:pt x="516467" y="48969"/>
                  </a:cubicBezTo>
                  <a:cubicBezTo>
                    <a:pt x="513421" y="50036"/>
                    <a:pt x="510181" y="50550"/>
                    <a:pt x="506942" y="50493"/>
                  </a:cubicBezTo>
                  <a:close/>
                  <a:moveTo>
                    <a:pt x="556567" y="48112"/>
                  </a:moveTo>
                  <a:cubicBezTo>
                    <a:pt x="555330" y="48921"/>
                    <a:pt x="553902" y="49531"/>
                    <a:pt x="552472" y="49921"/>
                  </a:cubicBezTo>
                  <a:cubicBezTo>
                    <a:pt x="550853" y="50312"/>
                    <a:pt x="549139" y="50502"/>
                    <a:pt x="547519" y="50493"/>
                  </a:cubicBezTo>
                  <a:cubicBezTo>
                    <a:pt x="543614" y="50740"/>
                    <a:pt x="539803" y="49474"/>
                    <a:pt x="536852" y="46969"/>
                  </a:cubicBezTo>
                  <a:cubicBezTo>
                    <a:pt x="534184" y="44225"/>
                    <a:pt x="532850" y="40482"/>
                    <a:pt x="533136" y="36682"/>
                  </a:cubicBezTo>
                  <a:lnTo>
                    <a:pt x="533136" y="20966"/>
                  </a:lnTo>
                  <a:lnTo>
                    <a:pt x="527231" y="20966"/>
                  </a:lnTo>
                  <a:lnTo>
                    <a:pt x="527231" y="12393"/>
                  </a:lnTo>
                  <a:lnTo>
                    <a:pt x="533136" y="12393"/>
                  </a:lnTo>
                  <a:lnTo>
                    <a:pt x="533136" y="2868"/>
                  </a:lnTo>
                  <a:lnTo>
                    <a:pt x="544282" y="2868"/>
                  </a:lnTo>
                  <a:lnTo>
                    <a:pt x="544282" y="12393"/>
                  </a:lnTo>
                  <a:lnTo>
                    <a:pt x="553807" y="12393"/>
                  </a:lnTo>
                  <a:lnTo>
                    <a:pt x="553807" y="20966"/>
                  </a:lnTo>
                  <a:lnTo>
                    <a:pt x="544282" y="20966"/>
                  </a:lnTo>
                  <a:lnTo>
                    <a:pt x="544282" y="36586"/>
                  </a:lnTo>
                  <a:cubicBezTo>
                    <a:pt x="544186" y="37939"/>
                    <a:pt x="544661" y="39282"/>
                    <a:pt x="545519" y="40301"/>
                  </a:cubicBezTo>
                  <a:cubicBezTo>
                    <a:pt x="546472" y="41254"/>
                    <a:pt x="547709" y="41740"/>
                    <a:pt x="549044" y="41635"/>
                  </a:cubicBezTo>
                  <a:cubicBezTo>
                    <a:pt x="550663" y="41692"/>
                    <a:pt x="552281" y="41187"/>
                    <a:pt x="553521" y="40206"/>
                  </a:cubicBezTo>
                  <a:close/>
                  <a:moveTo>
                    <a:pt x="575617" y="50493"/>
                  </a:moveTo>
                  <a:cubicBezTo>
                    <a:pt x="572380" y="50512"/>
                    <a:pt x="569236" y="50131"/>
                    <a:pt x="566092" y="49350"/>
                  </a:cubicBezTo>
                  <a:cubicBezTo>
                    <a:pt x="563520" y="48712"/>
                    <a:pt x="561139" y="47721"/>
                    <a:pt x="558853" y="46397"/>
                  </a:cubicBezTo>
                  <a:lnTo>
                    <a:pt x="562569" y="38396"/>
                  </a:lnTo>
                  <a:cubicBezTo>
                    <a:pt x="564473" y="39577"/>
                    <a:pt x="566569" y="40482"/>
                    <a:pt x="568759" y="41063"/>
                  </a:cubicBezTo>
                  <a:cubicBezTo>
                    <a:pt x="571045" y="41740"/>
                    <a:pt x="573522" y="42092"/>
                    <a:pt x="575903" y="42111"/>
                  </a:cubicBezTo>
                  <a:cubicBezTo>
                    <a:pt x="580570" y="42111"/>
                    <a:pt x="582951" y="40873"/>
                    <a:pt x="582951" y="38587"/>
                  </a:cubicBezTo>
                  <a:cubicBezTo>
                    <a:pt x="582951" y="37453"/>
                    <a:pt x="582191" y="36472"/>
                    <a:pt x="581047" y="36205"/>
                  </a:cubicBezTo>
                  <a:cubicBezTo>
                    <a:pt x="579142" y="35605"/>
                    <a:pt x="577142" y="35196"/>
                    <a:pt x="575142" y="34967"/>
                  </a:cubicBezTo>
                  <a:cubicBezTo>
                    <a:pt x="572475" y="34634"/>
                    <a:pt x="569903" y="34091"/>
                    <a:pt x="567331" y="33348"/>
                  </a:cubicBezTo>
                  <a:cubicBezTo>
                    <a:pt x="565331" y="32757"/>
                    <a:pt x="563427" y="31643"/>
                    <a:pt x="561997" y="30109"/>
                  </a:cubicBezTo>
                  <a:cubicBezTo>
                    <a:pt x="560378" y="28233"/>
                    <a:pt x="559520" y="25813"/>
                    <a:pt x="559711" y="23347"/>
                  </a:cubicBezTo>
                  <a:cubicBezTo>
                    <a:pt x="559711" y="21032"/>
                    <a:pt x="560474" y="18784"/>
                    <a:pt x="561901" y="16965"/>
                  </a:cubicBezTo>
                  <a:cubicBezTo>
                    <a:pt x="563427" y="14907"/>
                    <a:pt x="565522" y="13355"/>
                    <a:pt x="567999" y="12488"/>
                  </a:cubicBezTo>
                  <a:cubicBezTo>
                    <a:pt x="571045" y="11393"/>
                    <a:pt x="574284" y="10878"/>
                    <a:pt x="577524" y="10964"/>
                  </a:cubicBezTo>
                  <a:cubicBezTo>
                    <a:pt x="580284" y="10964"/>
                    <a:pt x="582951" y="11250"/>
                    <a:pt x="585619" y="11821"/>
                  </a:cubicBezTo>
                  <a:cubicBezTo>
                    <a:pt x="587904" y="12317"/>
                    <a:pt x="590190" y="13155"/>
                    <a:pt x="592286" y="14298"/>
                  </a:cubicBezTo>
                  <a:lnTo>
                    <a:pt x="588572" y="22204"/>
                  </a:lnTo>
                  <a:cubicBezTo>
                    <a:pt x="585237" y="20299"/>
                    <a:pt x="581428" y="19308"/>
                    <a:pt x="577524" y="19346"/>
                  </a:cubicBezTo>
                  <a:cubicBezTo>
                    <a:pt x="575712" y="19241"/>
                    <a:pt x="573808" y="19603"/>
                    <a:pt x="572189" y="20394"/>
                  </a:cubicBezTo>
                  <a:cubicBezTo>
                    <a:pt x="571140" y="20813"/>
                    <a:pt x="570380" y="21823"/>
                    <a:pt x="570380" y="22966"/>
                  </a:cubicBezTo>
                  <a:cubicBezTo>
                    <a:pt x="570380" y="24128"/>
                    <a:pt x="571140" y="25137"/>
                    <a:pt x="572284" y="25442"/>
                  </a:cubicBezTo>
                  <a:cubicBezTo>
                    <a:pt x="574284" y="26090"/>
                    <a:pt x="576380" y="26538"/>
                    <a:pt x="578475" y="26776"/>
                  </a:cubicBezTo>
                  <a:cubicBezTo>
                    <a:pt x="581619" y="27347"/>
                    <a:pt x="584191" y="27919"/>
                    <a:pt x="586191" y="28490"/>
                  </a:cubicBezTo>
                  <a:cubicBezTo>
                    <a:pt x="588190" y="29081"/>
                    <a:pt x="589904" y="30205"/>
                    <a:pt x="591334" y="31729"/>
                  </a:cubicBezTo>
                  <a:cubicBezTo>
                    <a:pt x="592953" y="33519"/>
                    <a:pt x="593811" y="35891"/>
                    <a:pt x="593620" y="38301"/>
                  </a:cubicBezTo>
                  <a:cubicBezTo>
                    <a:pt x="593620" y="40615"/>
                    <a:pt x="592858" y="42863"/>
                    <a:pt x="591430" y="44683"/>
                  </a:cubicBezTo>
                  <a:cubicBezTo>
                    <a:pt x="589809" y="46635"/>
                    <a:pt x="587618" y="48112"/>
                    <a:pt x="585237" y="48969"/>
                  </a:cubicBezTo>
                  <a:cubicBezTo>
                    <a:pt x="582191" y="50036"/>
                    <a:pt x="578952" y="50550"/>
                    <a:pt x="575712" y="50493"/>
                  </a:cubicBezTo>
                  <a:close/>
                </a:path>
              </a:pathLst>
            </a:custGeom>
            <a:solidFill>
              <a:srgbClr val="6D6E71"/>
            </a:solidFill>
            <a:ln w="9525"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784F1914-F90E-4C29-B1F7-D8FB07ED91D6}"/>
                </a:ext>
              </a:extLst>
            </p:cNvPr>
            <p:cNvSpPr/>
            <p:nvPr/>
          </p:nvSpPr>
          <p:spPr>
            <a:xfrm>
              <a:off x="8540847" y="2804712"/>
              <a:ext cx="680690" cy="57541"/>
            </a:xfrm>
            <a:custGeom>
              <a:avLst/>
              <a:gdLst>
                <a:gd name="connsiteX0" fmla="*/ 20025 w 680690"/>
                <a:gd name="connsiteY0" fmla="*/ 6875 h 57541"/>
                <a:gd name="connsiteX1" fmla="*/ 31550 w 680690"/>
                <a:gd name="connsiteY1" fmla="*/ 9066 h 57541"/>
                <a:gd name="connsiteX2" fmla="*/ 39075 w 680690"/>
                <a:gd name="connsiteY2" fmla="*/ 15352 h 57541"/>
                <a:gd name="connsiteX3" fmla="*/ 41647 w 680690"/>
                <a:gd name="connsiteY3" fmla="*/ 24877 h 57541"/>
                <a:gd name="connsiteX4" fmla="*/ 39075 w 680690"/>
                <a:gd name="connsiteY4" fmla="*/ 34402 h 57541"/>
                <a:gd name="connsiteX5" fmla="*/ 31550 w 680690"/>
                <a:gd name="connsiteY5" fmla="*/ 40688 h 57541"/>
                <a:gd name="connsiteX6" fmla="*/ 20025 w 680690"/>
                <a:gd name="connsiteY6" fmla="*/ 42784 h 57541"/>
                <a:gd name="connsiteX7" fmla="*/ 9928 w 680690"/>
                <a:gd name="connsiteY7" fmla="*/ 42784 h 57541"/>
                <a:gd name="connsiteX8" fmla="*/ 9928 w 680690"/>
                <a:gd name="connsiteY8" fmla="*/ 56595 h 57541"/>
                <a:gd name="connsiteX9" fmla="*/ -1597 w 680690"/>
                <a:gd name="connsiteY9" fmla="*/ 56595 h 57541"/>
                <a:gd name="connsiteX10" fmla="*/ -1597 w 680690"/>
                <a:gd name="connsiteY10" fmla="*/ 6684 h 57541"/>
                <a:gd name="connsiteX11" fmla="*/ 19358 w 680690"/>
                <a:gd name="connsiteY11" fmla="*/ 33640 h 57541"/>
                <a:gd name="connsiteX12" fmla="*/ 27264 w 680690"/>
                <a:gd name="connsiteY12" fmla="*/ 31354 h 57541"/>
                <a:gd name="connsiteX13" fmla="*/ 27646 w 680690"/>
                <a:gd name="connsiteY13" fmla="*/ 18829 h 57541"/>
                <a:gd name="connsiteX14" fmla="*/ 27264 w 680690"/>
                <a:gd name="connsiteY14" fmla="*/ 18495 h 57541"/>
                <a:gd name="connsiteX15" fmla="*/ 19358 w 680690"/>
                <a:gd name="connsiteY15" fmla="*/ 16304 h 57541"/>
                <a:gd name="connsiteX16" fmla="*/ 9833 w 680690"/>
                <a:gd name="connsiteY16" fmla="*/ 16304 h 57541"/>
                <a:gd name="connsiteX17" fmla="*/ 9833 w 680690"/>
                <a:gd name="connsiteY17" fmla="*/ 33640 h 57541"/>
                <a:gd name="connsiteX18" fmla="*/ 59744 w 680690"/>
                <a:gd name="connsiteY18" fmla="*/ 23448 h 57541"/>
                <a:gd name="connsiteX19" fmla="*/ 65078 w 680690"/>
                <a:gd name="connsiteY19" fmla="*/ 19257 h 57541"/>
                <a:gd name="connsiteX20" fmla="*/ 72985 w 680690"/>
                <a:gd name="connsiteY20" fmla="*/ 17829 h 57541"/>
                <a:gd name="connsiteX21" fmla="*/ 72985 w 680690"/>
                <a:gd name="connsiteY21" fmla="*/ 28116 h 57541"/>
                <a:gd name="connsiteX22" fmla="*/ 70413 w 680690"/>
                <a:gd name="connsiteY22" fmla="*/ 28116 h 57541"/>
                <a:gd name="connsiteX23" fmla="*/ 62983 w 680690"/>
                <a:gd name="connsiteY23" fmla="*/ 30783 h 57541"/>
                <a:gd name="connsiteX24" fmla="*/ 60220 w 680690"/>
                <a:gd name="connsiteY24" fmla="*/ 38879 h 57541"/>
                <a:gd name="connsiteX25" fmla="*/ 60220 w 680690"/>
                <a:gd name="connsiteY25" fmla="*/ 56976 h 57541"/>
                <a:gd name="connsiteX26" fmla="*/ 49077 w 680690"/>
                <a:gd name="connsiteY26" fmla="*/ 56976 h 57541"/>
                <a:gd name="connsiteX27" fmla="*/ 49077 w 680690"/>
                <a:gd name="connsiteY27" fmla="*/ 18876 h 57541"/>
                <a:gd name="connsiteX28" fmla="*/ 60220 w 680690"/>
                <a:gd name="connsiteY28" fmla="*/ 18876 h 57541"/>
                <a:gd name="connsiteX29" fmla="*/ 60220 w 680690"/>
                <a:gd name="connsiteY29" fmla="*/ 23925 h 57541"/>
                <a:gd name="connsiteX30" fmla="*/ 85177 w 680690"/>
                <a:gd name="connsiteY30" fmla="*/ 13066 h 57541"/>
                <a:gd name="connsiteX31" fmla="*/ 80128 w 680690"/>
                <a:gd name="connsiteY31" fmla="*/ 11256 h 57541"/>
                <a:gd name="connsiteX32" fmla="*/ 78222 w 680690"/>
                <a:gd name="connsiteY32" fmla="*/ 6875 h 57541"/>
                <a:gd name="connsiteX33" fmla="*/ 80128 w 680690"/>
                <a:gd name="connsiteY33" fmla="*/ 2398 h 57541"/>
                <a:gd name="connsiteX34" fmla="*/ 85177 w 680690"/>
                <a:gd name="connsiteY34" fmla="*/ 588 h 57541"/>
                <a:gd name="connsiteX35" fmla="*/ 90128 w 680690"/>
                <a:gd name="connsiteY35" fmla="*/ 2303 h 57541"/>
                <a:gd name="connsiteX36" fmla="*/ 92035 w 680690"/>
                <a:gd name="connsiteY36" fmla="*/ 6589 h 57541"/>
                <a:gd name="connsiteX37" fmla="*/ 90128 w 680690"/>
                <a:gd name="connsiteY37" fmla="*/ 11256 h 57541"/>
                <a:gd name="connsiteX38" fmla="*/ 85177 w 680690"/>
                <a:gd name="connsiteY38" fmla="*/ 13066 h 57541"/>
                <a:gd name="connsiteX39" fmla="*/ 79556 w 680690"/>
                <a:gd name="connsiteY39" fmla="*/ 18400 h 57541"/>
                <a:gd name="connsiteX40" fmla="*/ 90700 w 680690"/>
                <a:gd name="connsiteY40" fmla="*/ 18400 h 57541"/>
                <a:gd name="connsiteX41" fmla="*/ 90700 w 680690"/>
                <a:gd name="connsiteY41" fmla="*/ 56500 h 57541"/>
                <a:gd name="connsiteX42" fmla="*/ 79270 w 680690"/>
                <a:gd name="connsiteY42" fmla="*/ 56500 h 57541"/>
                <a:gd name="connsiteX43" fmla="*/ 119275 w 680690"/>
                <a:gd name="connsiteY43" fmla="*/ 57357 h 57541"/>
                <a:gd name="connsiteX44" fmla="*/ 108417 w 680690"/>
                <a:gd name="connsiteY44" fmla="*/ 54786 h 57541"/>
                <a:gd name="connsiteX45" fmla="*/ 100892 w 680690"/>
                <a:gd name="connsiteY45" fmla="*/ 47832 h 57541"/>
                <a:gd name="connsiteX46" fmla="*/ 100892 w 680690"/>
                <a:gd name="connsiteY46" fmla="*/ 27354 h 57541"/>
                <a:gd name="connsiteX47" fmla="*/ 108417 w 680690"/>
                <a:gd name="connsiteY47" fmla="*/ 20400 h 57541"/>
                <a:gd name="connsiteX48" fmla="*/ 119275 w 680690"/>
                <a:gd name="connsiteY48" fmla="*/ 17829 h 57541"/>
                <a:gd name="connsiteX49" fmla="*/ 130135 w 680690"/>
                <a:gd name="connsiteY49" fmla="*/ 20400 h 57541"/>
                <a:gd name="connsiteX50" fmla="*/ 137657 w 680690"/>
                <a:gd name="connsiteY50" fmla="*/ 27354 h 57541"/>
                <a:gd name="connsiteX51" fmla="*/ 137657 w 680690"/>
                <a:gd name="connsiteY51" fmla="*/ 47832 h 57541"/>
                <a:gd name="connsiteX52" fmla="*/ 130135 w 680690"/>
                <a:gd name="connsiteY52" fmla="*/ 54786 h 57541"/>
                <a:gd name="connsiteX53" fmla="*/ 119275 w 680690"/>
                <a:gd name="connsiteY53" fmla="*/ 57357 h 57541"/>
                <a:gd name="connsiteX54" fmla="*/ 119275 w 680690"/>
                <a:gd name="connsiteY54" fmla="*/ 47832 h 57541"/>
                <a:gd name="connsiteX55" fmla="*/ 126323 w 680690"/>
                <a:gd name="connsiteY55" fmla="*/ 44975 h 57541"/>
                <a:gd name="connsiteX56" fmla="*/ 126323 w 680690"/>
                <a:gd name="connsiteY56" fmla="*/ 29449 h 57541"/>
                <a:gd name="connsiteX57" fmla="*/ 119275 w 680690"/>
                <a:gd name="connsiteY57" fmla="*/ 26592 h 57541"/>
                <a:gd name="connsiteX58" fmla="*/ 112226 w 680690"/>
                <a:gd name="connsiteY58" fmla="*/ 29449 h 57541"/>
                <a:gd name="connsiteX59" fmla="*/ 112226 w 680690"/>
                <a:gd name="connsiteY59" fmla="*/ 44975 h 57541"/>
                <a:gd name="connsiteX60" fmla="*/ 119275 w 680690"/>
                <a:gd name="connsiteY60" fmla="*/ 47832 h 57541"/>
                <a:gd name="connsiteX61" fmla="*/ 158424 w 680690"/>
                <a:gd name="connsiteY61" fmla="*/ 23067 h 57541"/>
                <a:gd name="connsiteX62" fmla="*/ 163851 w 680690"/>
                <a:gd name="connsiteY62" fmla="*/ 18876 h 57541"/>
                <a:gd name="connsiteX63" fmla="*/ 171662 w 680690"/>
                <a:gd name="connsiteY63" fmla="*/ 17447 h 57541"/>
                <a:gd name="connsiteX64" fmla="*/ 171662 w 680690"/>
                <a:gd name="connsiteY64" fmla="*/ 27735 h 57541"/>
                <a:gd name="connsiteX65" fmla="*/ 169090 w 680690"/>
                <a:gd name="connsiteY65" fmla="*/ 27735 h 57541"/>
                <a:gd name="connsiteX66" fmla="*/ 161661 w 680690"/>
                <a:gd name="connsiteY66" fmla="*/ 30402 h 57541"/>
                <a:gd name="connsiteX67" fmla="*/ 158900 w 680690"/>
                <a:gd name="connsiteY67" fmla="*/ 38498 h 57541"/>
                <a:gd name="connsiteX68" fmla="*/ 158900 w 680690"/>
                <a:gd name="connsiteY68" fmla="*/ 56595 h 57541"/>
                <a:gd name="connsiteX69" fmla="*/ 147755 w 680690"/>
                <a:gd name="connsiteY69" fmla="*/ 56595 h 57541"/>
                <a:gd name="connsiteX70" fmla="*/ 147755 w 680690"/>
                <a:gd name="connsiteY70" fmla="*/ 18495 h 57541"/>
                <a:gd name="connsiteX71" fmla="*/ 158424 w 680690"/>
                <a:gd name="connsiteY71" fmla="*/ 18495 h 57541"/>
                <a:gd name="connsiteX72" fmla="*/ 158424 w 680690"/>
                <a:gd name="connsiteY72" fmla="*/ 23544 h 57541"/>
                <a:gd name="connsiteX73" fmla="*/ 223478 w 680690"/>
                <a:gd name="connsiteY73" fmla="*/ 54595 h 57541"/>
                <a:gd name="connsiteX74" fmla="*/ 219478 w 680690"/>
                <a:gd name="connsiteY74" fmla="*/ 56405 h 57541"/>
                <a:gd name="connsiteX75" fmla="*/ 214430 w 680690"/>
                <a:gd name="connsiteY75" fmla="*/ 56976 h 57541"/>
                <a:gd name="connsiteX76" fmla="*/ 203858 w 680690"/>
                <a:gd name="connsiteY76" fmla="*/ 53452 h 57541"/>
                <a:gd name="connsiteX77" fmla="*/ 200142 w 680690"/>
                <a:gd name="connsiteY77" fmla="*/ 43165 h 57541"/>
                <a:gd name="connsiteX78" fmla="*/ 200142 w 680690"/>
                <a:gd name="connsiteY78" fmla="*/ 27449 h 57541"/>
                <a:gd name="connsiteX79" fmla="*/ 194142 w 680690"/>
                <a:gd name="connsiteY79" fmla="*/ 27449 h 57541"/>
                <a:gd name="connsiteX80" fmla="*/ 194142 w 680690"/>
                <a:gd name="connsiteY80" fmla="*/ 18876 h 57541"/>
                <a:gd name="connsiteX81" fmla="*/ 200142 w 680690"/>
                <a:gd name="connsiteY81" fmla="*/ 18876 h 57541"/>
                <a:gd name="connsiteX82" fmla="*/ 200142 w 680690"/>
                <a:gd name="connsiteY82" fmla="*/ 9351 h 57541"/>
                <a:gd name="connsiteX83" fmla="*/ 211193 w 680690"/>
                <a:gd name="connsiteY83" fmla="*/ 9351 h 57541"/>
                <a:gd name="connsiteX84" fmla="*/ 211193 w 680690"/>
                <a:gd name="connsiteY84" fmla="*/ 18876 h 57541"/>
                <a:gd name="connsiteX85" fmla="*/ 220718 w 680690"/>
                <a:gd name="connsiteY85" fmla="*/ 18876 h 57541"/>
                <a:gd name="connsiteX86" fmla="*/ 220718 w 680690"/>
                <a:gd name="connsiteY86" fmla="*/ 27449 h 57541"/>
                <a:gd name="connsiteX87" fmla="*/ 211193 w 680690"/>
                <a:gd name="connsiteY87" fmla="*/ 27449 h 57541"/>
                <a:gd name="connsiteX88" fmla="*/ 211193 w 680690"/>
                <a:gd name="connsiteY88" fmla="*/ 43070 h 57541"/>
                <a:gd name="connsiteX89" fmla="*/ 212430 w 680690"/>
                <a:gd name="connsiteY89" fmla="*/ 46785 h 57541"/>
                <a:gd name="connsiteX90" fmla="*/ 216050 w 680690"/>
                <a:gd name="connsiteY90" fmla="*/ 48118 h 57541"/>
                <a:gd name="connsiteX91" fmla="*/ 220527 w 680690"/>
                <a:gd name="connsiteY91" fmla="*/ 46689 h 57541"/>
                <a:gd name="connsiteX92" fmla="*/ 246816 w 680690"/>
                <a:gd name="connsiteY92" fmla="*/ 56976 h 57541"/>
                <a:gd name="connsiteX93" fmla="*/ 235956 w 680690"/>
                <a:gd name="connsiteY93" fmla="*/ 54404 h 57541"/>
                <a:gd name="connsiteX94" fmla="*/ 228431 w 680690"/>
                <a:gd name="connsiteY94" fmla="*/ 47451 h 57541"/>
                <a:gd name="connsiteX95" fmla="*/ 228431 w 680690"/>
                <a:gd name="connsiteY95" fmla="*/ 26972 h 57541"/>
                <a:gd name="connsiteX96" fmla="*/ 235956 w 680690"/>
                <a:gd name="connsiteY96" fmla="*/ 20019 h 57541"/>
                <a:gd name="connsiteX97" fmla="*/ 246816 w 680690"/>
                <a:gd name="connsiteY97" fmla="*/ 17447 h 57541"/>
                <a:gd name="connsiteX98" fmla="*/ 257673 w 680690"/>
                <a:gd name="connsiteY98" fmla="*/ 20019 h 57541"/>
                <a:gd name="connsiteX99" fmla="*/ 265199 w 680690"/>
                <a:gd name="connsiteY99" fmla="*/ 26972 h 57541"/>
                <a:gd name="connsiteX100" fmla="*/ 265199 w 680690"/>
                <a:gd name="connsiteY100" fmla="*/ 47451 h 57541"/>
                <a:gd name="connsiteX101" fmla="*/ 257673 w 680690"/>
                <a:gd name="connsiteY101" fmla="*/ 54404 h 57541"/>
                <a:gd name="connsiteX102" fmla="*/ 246816 w 680690"/>
                <a:gd name="connsiteY102" fmla="*/ 56976 h 57541"/>
                <a:gd name="connsiteX103" fmla="*/ 246816 w 680690"/>
                <a:gd name="connsiteY103" fmla="*/ 47451 h 57541"/>
                <a:gd name="connsiteX104" fmla="*/ 253864 w 680690"/>
                <a:gd name="connsiteY104" fmla="*/ 44594 h 57541"/>
                <a:gd name="connsiteX105" fmla="*/ 253864 w 680690"/>
                <a:gd name="connsiteY105" fmla="*/ 29068 h 57541"/>
                <a:gd name="connsiteX106" fmla="*/ 239768 w 680690"/>
                <a:gd name="connsiteY106" fmla="*/ 29068 h 57541"/>
                <a:gd name="connsiteX107" fmla="*/ 239768 w 680690"/>
                <a:gd name="connsiteY107" fmla="*/ 44594 h 57541"/>
                <a:gd name="connsiteX108" fmla="*/ 246816 w 680690"/>
                <a:gd name="connsiteY108" fmla="*/ 47451 h 57541"/>
                <a:gd name="connsiteX109" fmla="*/ 329206 w 680690"/>
                <a:gd name="connsiteY109" fmla="*/ 45356 h 57541"/>
                <a:gd name="connsiteX110" fmla="*/ 305966 w 680690"/>
                <a:gd name="connsiteY110" fmla="*/ 45356 h 57541"/>
                <a:gd name="connsiteX111" fmla="*/ 301585 w 680690"/>
                <a:gd name="connsiteY111" fmla="*/ 56024 h 57541"/>
                <a:gd name="connsiteX112" fmla="*/ 289678 w 680690"/>
                <a:gd name="connsiteY112" fmla="*/ 56024 h 57541"/>
                <a:gd name="connsiteX113" fmla="*/ 311965 w 680690"/>
                <a:gd name="connsiteY113" fmla="*/ 6113 h 57541"/>
                <a:gd name="connsiteX114" fmla="*/ 323395 w 680690"/>
                <a:gd name="connsiteY114" fmla="*/ 6113 h 57541"/>
                <a:gd name="connsiteX115" fmla="*/ 345684 w 680690"/>
                <a:gd name="connsiteY115" fmla="*/ 56024 h 57541"/>
                <a:gd name="connsiteX116" fmla="*/ 333587 w 680690"/>
                <a:gd name="connsiteY116" fmla="*/ 56024 h 57541"/>
                <a:gd name="connsiteX117" fmla="*/ 325493 w 680690"/>
                <a:gd name="connsiteY117" fmla="*/ 36593 h 57541"/>
                <a:gd name="connsiteX118" fmla="*/ 317586 w 680690"/>
                <a:gd name="connsiteY118" fmla="*/ 17543 h 57541"/>
                <a:gd name="connsiteX119" fmla="*/ 309680 w 680690"/>
                <a:gd name="connsiteY119" fmla="*/ 36593 h 57541"/>
                <a:gd name="connsiteX120" fmla="*/ 388928 w 680690"/>
                <a:gd name="connsiteY120" fmla="*/ 3065 h 57541"/>
                <a:gd name="connsiteX121" fmla="*/ 388928 w 680690"/>
                <a:gd name="connsiteY121" fmla="*/ 56024 h 57541"/>
                <a:gd name="connsiteX122" fmla="*/ 378259 w 680690"/>
                <a:gd name="connsiteY122" fmla="*/ 56024 h 57541"/>
                <a:gd name="connsiteX123" fmla="*/ 378259 w 680690"/>
                <a:gd name="connsiteY123" fmla="*/ 51642 h 57541"/>
                <a:gd name="connsiteX124" fmla="*/ 366258 w 680690"/>
                <a:gd name="connsiteY124" fmla="*/ 56595 h 57541"/>
                <a:gd name="connsiteX125" fmla="*/ 356733 w 680690"/>
                <a:gd name="connsiteY125" fmla="*/ 54214 h 57541"/>
                <a:gd name="connsiteX126" fmla="*/ 349875 w 680690"/>
                <a:gd name="connsiteY126" fmla="*/ 47261 h 57541"/>
                <a:gd name="connsiteX127" fmla="*/ 349875 w 680690"/>
                <a:gd name="connsiteY127" fmla="*/ 26401 h 57541"/>
                <a:gd name="connsiteX128" fmla="*/ 356733 w 680690"/>
                <a:gd name="connsiteY128" fmla="*/ 19448 h 57541"/>
                <a:gd name="connsiteX129" fmla="*/ 366258 w 680690"/>
                <a:gd name="connsiteY129" fmla="*/ 17067 h 57541"/>
                <a:gd name="connsiteX130" fmla="*/ 377785 w 680690"/>
                <a:gd name="connsiteY130" fmla="*/ 21734 h 57541"/>
                <a:gd name="connsiteX131" fmla="*/ 377785 w 680690"/>
                <a:gd name="connsiteY131" fmla="*/ 2684 h 57541"/>
                <a:gd name="connsiteX132" fmla="*/ 368164 w 680690"/>
                <a:gd name="connsiteY132" fmla="*/ 47451 h 57541"/>
                <a:gd name="connsiteX133" fmla="*/ 375213 w 680690"/>
                <a:gd name="connsiteY133" fmla="*/ 44594 h 57541"/>
                <a:gd name="connsiteX134" fmla="*/ 375213 w 680690"/>
                <a:gd name="connsiteY134" fmla="*/ 29068 h 57541"/>
                <a:gd name="connsiteX135" fmla="*/ 361116 w 680690"/>
                <a:gd name="connsiteY135" fmla="*/ 29068 h 57541"/>
                <a:gd name="connsiteX136" fmla="*/ 361116 w 680690"/>
                <a:gd name="connsiteY136" fmla="*/ 44594 h 57541"/>
                <a:gd name="connsiteX137" fmla="*/ 368164 w 680690"/>
                <a:gd name="connsiteY137" fmla="*/ 47451 h 57541"/>
                <a:gd name="connsiteX138" fmla="*/ 448364 w 680690"/>
                <a:gd name="connsiteY138" fmla="*/ 17067 h 57541"/>
                <a:gd name="connsiteX139" fmla="*/ 459794 w 680690"/>
                <a:gd name="connsiteY139" fmla="*/ 21353 h 57541"/>
                <a:gd name="connsiteX140" fmla="*/ 464079 w 680690"/>
                <a:gd name="connsiteY140" fmla="*/ 34021 h 57541"/>
                <a:gd name="connsiteX141" fmla="*/ 464079 w 680690"/>
                <a:gd name="connsiteY141" fmla="*/ 56024 h 57541"/>
                <a:gd name="connsiteX142" fmla="*/ 452936 w 680690"/>
                <a:gd name="connsiteY142" fmla="*/ 56024 h 57541"/>
                <a:gd name="connsiteX143" fmla="*/ 452936 w 680690"/>
                <a:gd name="connsiteY143" fmla="*/ 35736 h 57541"/>
                <a:gd name="connsiteX144" fmla="*/ 451031 w 680690"/>
                <a:gd name="connsiteY144" fmla="*/ 28973 h 57541"/>
                <a:gd name="connsiteX145" fmla="*/ 445602 w 680690"/>
                <a:gd name="connsiteY145" fmla="*/ 26687 h 57541"/>
                <a:gd name="connsiteX146" fmla="*/ 439411 w 680690"/>
                <a:gd name="connsiteY146" fmla="*/ 29259 h 57541"/>
                <a:gd name="connsiteX147" fmla="*/ 437125 w 680690"/>
                <a:gd name="connsiteY147" fmla="*/ 36783 h 57541"/>
                <a:gd name="connsiteX148" fmla="*/ 437125 w 680690"/>
                <a:gd name="connsiteY148" fmla="*/ 55833 h 57541"/>
                <a:gd name="connsiteX149" fmla="*/ 425979 w 680690"/>
                <a:gd name="connsiteY149" fmla="*/ 55833 h 57541"/>
                <a:gd name="connsiteX150" fmla="*/ 425979 w 680690"/>
                <a:gd name="connsiteY150" fmla="*/ 35545 h 57541"/>
                <a:gd name="connsiteX151" fmla="*/ 418740 w 680690"/>
                <a:gd name="connsiteY151" fmla="*/ 26496 h 57541"/>
                <a:gd name="connsiteX152" fmla="*/ 412550 w 680690"/>
                <a:gd name="connsiteY152" fmla="*/ 29068 h 57541"/>
                <a:gd name="connsiteX153" fmla="*/ 410264 w 680690"/>
                <a:gd name="connsiteY153" fmla="*/ 36593 h 57541"/>
                <a:gd name="connsiteX154" fmla="*/ 410264 w 680690"/>
                <a:gd name="connsiteY154" fmla="*/ 55643 h 57541"/>
                <a:gd name="connsiteX155" fmla="*/ 399216 w 680690"/>
                <a:gd name="connsiteY155" fmla="*/ 55643 h 57541"/>
                <a:gd name="connsiteX156" fmla="*/ 399216 w 680690"/>
                <a:gd name="connsiteY156" fmla="*/ 17543 h 57541"/>
                <a:gd name="connsiteX157" fmla="*/ 409787 w 680690"/>
                <a:gd name="connsiteY157" fmla="*/ 17543 h 57541"/>
                <a:gd name="connsiteX158" fmla="*/ 409787 w 680690"/>
                <a:gd name="connsiteY158" fmla="*/ 21924 h 57541"/>
                <a:gd name="connsiteX159" fmla="*/ 415027 w 680690"/>
                <a:gd name="connsiteY159" fmla="*/ 18210 h 57541"/>
                <a:gd name="connsiteX160" fmla="*/ 421884 w 680690"/>
                <a:gd name="connsiteY160" fmla="*/ 16971 h 57541"/>
                <a:gd name="connsiteX161" fmla="*/ 429219 w 680690"/>
                <a:gd name="connsiteY161" fmla="*/ 18591 h 57541"/>
                <a:gd name="connsiteX162" fmla="*/ 434458 w 680690"/>
                <a:gd name="connsiteY162" fmla="*/ 23258 h 57541"/>
                <a:gd name="connsiteX163" fmla="*/ 440458 w 680690"/>
                <a:gd name="connsiteY163" fmla="*/ 18591 h 57541"/>
                <a:gd name="connsiteX164" fmla="*/ 448364 w 680690"/>
                <a:gd name="connsiteY164" fmla="*/ 16971 h 57541"/>
                <a:gd name="connsiteX165" fmla="*/ 479606 w 680690"/>
                <a:gd name="connsiteY165" fmla="*/ 12304 h 57541"/>
                <a:gd name="connsiteX166" fmla="*/ 474558 w 680690"/>
                <a:gd name="connsiteY166" fmla="*/ 10494 h 57541"/>
                <a:gd name="connsiteX167" fmla="*/ 472653 w 680690"/>
                <a:gd name="connsiteY167" fmla="*/ 6113 h 57541"/>
                <a:gd name="connsiteX168" fmla="*/ 474558 w 680690"/>
                <a:gd name="connsiteY168" fmla="*/ 1636 h 57541"/>
                <a:gd name="connsiteX169" fmla="*/ 479606 w 680690"/>
                <a:gd name="connsiteY169" fmla="*/ -174 h 57541"/>
                <a:gd name="connsiteX170" fmla="*/ 484560 w 680690"/>
                <a:gd name="connsiteY170" fmla="*/ 1541 h 57541"/>
                <a:gd name="connsiteX171" fmla="*/ 486559 w 680690"/>
                <a:gd name="connsiteY171" fmla="*/ 5827 h 57541"/>
                <a:gd name="connsiteX172" fmla="*/ 484560 w 680690"/>
                <a:gd name="connsiteY172" fmla="*/ 10494 h 57541"/>
                <a:gd name="connsiteX173" fmla="*/ 479606 w 680690"/>
                <a:gd name="connsiteY173" fmla="*/ 12304 h 57541"/>
                <a:gd name="connsiteX174" fmla="*/ 473986 w 680690"/>
                <a:gd name="connsiteY174" fmla="*/ 17638 h 57541"/>
                <a:gd name="connsiteX175" fmla="*/ 485132 w 680690"/>
                <a:gd name="connsiteY175" fmla="*/ 17638 h 57541"/>
                <a:gd name="connsiteX176" fmla="*/ 485132 w 680690"/>
                <a:gd name="connsiteY176" fmla="*/ 55738 h 57541"/>
                <a:gd name="connsiteX177" fmla="*/ 473986 w 680690"/>
                <a:gd name="connsiteY177" fmla="*/ 55738 h 57541"/>
                <a:gd name="connsiteX178" fmla="*/ 508467 w 680690"/>
                <a:gd name="connsiteY178" fmla="*/ 56595 h 57541"/>
                <a:gd name="connsiteX179" fmla="*/ 498942 w 680690"/>
                <a:gd name="connsiteY179" fmla="*/ 55452 h 57541"/>
                <a:gd name="connsiteX180" fmla="*/ 491703 w 680690"/>
                <a:gd name="connsiteY180" fmla="*/ 52500 h 57541"/>
                <a:gd name="connsiteX181" fmla="*/ 495417 w 680690"/>
                <a:gd name="connsiteY181" fmla="*/ 44499 h 57541"/>
                <a:gd name="connsiteX182" fmla="*/ 501610 w 680690"/>
                <a:gd name="connsiteY182" fmla="*/ 47166 h 57541"/>
                <a:gd name="connsiteX183" fmla="*/ 508753 w 680690"/>
                <a:gd name="connsiteY183" fmla="*/ 48213 h 57541"/>
                <a:gd name="connsiteX184" fmla="*/ 515802 w 680690"/>
                <a:gd name="connsiteY184" fmla="*/ 44689 h 57541"/>
                <a:gd name="connsiteX185" fmla="*/ 513895 w 680690"/>
                <a:gd name="connsiteY185" fmla="*/ 42308 h 57541"/>
                <a:gd name="connsiteX186" fmla="*/ 507991 w 680690"/>
                <a:gd name="connsiteY186" fmla="*/ 41070 h 57541"/>
                <a:gd name="connsiteX187" fmla="*/ 500180 w 680690"/>
                <a:gd name="connsiteY187" fmla="*/ 39450 h 57541"/>
                <a:gd name="connsiteX188" fmla="*/ 494845 w 680690"/>
                <a:gd name="connsiteY188" fmla="*/ 36212 h 57541"/>
                <a:gd name="connsiteX189" fmla="*/ 492654 w 680690"/>
                <a:gd name="connsiteY189" fmla="*/ 29449 h 57541"/>
                <a:gd name="connsiteX190" fmla="*/ 494752 w 680690"/>
                <a:gd name="connsiteY190" fmla="*/ 23067 h 57541"/>
                <a:gd name="connsiteX191" fmla="*/ 500847 w 680690"/>
                <a:gd name="connsiteY191" fmla="*/ 18591 h 57541"/>
                <a:gd name="connsiteX192" fmla="*/ 510372 w 680690"/>
                <a:gd name="connsiteY192" fmla="*/ 17067 h 57541"/>
                <a:gd name="connsiteX193" fmla="*/ 518469 w 680690"/>
                <a:gd name="connsiteY193" fmla="*/ 17924 h 57541"/>
                <a:gd name="connsiteX194" fmla="*/ 525136 w 680690"/>
                <a:gd name="connsiteY194" fmla="*/ 20400 h 57541"/>
                <a:gd name="connsiteX195" fmla="*/ 521420 w 680690"/>
                <a:gd name="connsiteY195" fmla="*/ 28306 h 57541"/>
                <a:gd name="connsiteX196" fmla="*/ 510372 w 680690"/>
                <a:gd name="connsiteY196" fmla="*/ 25449 h 57541"/>
                <a:gd name="connsiteX197" fmla="*/ 505037 w 680690"/>
                <a:gd name="connsiteY197" fmla="*/ 26496 h 57541"/>
                <a:gd name="connsiteX198" fmla="*/ 503228 w 680690"/>
                <a:gd name="connsiteY198" fmla="*/ 29068 h 57541"/>
                <a:gd name="connsiteX199" fmla="*/ 505228 w 680690"/>
                <a:gd name="connsiteY199" fmla="*/ 31545 h 57541"/>
                <a:gd name="connsiteX200" fmla="*/ 511325 w 680690"/>
                <a:gd name="connsiteY200" fmla="*/ 32878 h 57541"/>
                <a:gd name="connsiteX201" fmla="*/ 519039 w 680690"/>
                <a:gd name="connsiteY201" fmla="*/ 34593 h 57541"/>
                <a:gd name="connsiteX202" fmla="*/ 524278 w 680690"/>
                <a:gd name="connsiteY202" fmla="*/ 37831 h 57541"/>
                <a:gd name="connsiteX203" fmla="*/ 526469 w 680690"/>
                <a:gd name="connsiteY203" fmla="*/ 44403 h 57541"/>
                <a:gd name="connsiteX204" fmla="*/ 524278 w 680690"/>
                <a:gd name="connsiteY204" fmla="*/ 50785 h 57541"/>
                <a:gd name="connsiteX205" fmla="*/ 518088 w 680690"/>
                <a:gd name="connsiteY205" fmla="*/ 55071 h 57541"/>
                <a:gd name="connsiteX206" fmla="*/ 508563 w 680690"/>
                <a:gd name="connsiteY206" fmla="*/ 56595 h 57541"/>
                <a:gd name="connsiteX207" fmla="*/ 546567 w 680690"/>
                <a:gd name="connsiteY207" fmla="*/ 56595 h 57541"/>
                <a:gd name="connsiteX208" fmla="*/ 537042 w 680690"/>
                <a:gd name="connsiteY208" fmla="*/ 55452 h 57541"/>
                <a:gd name="connsiteX209" fmla="*/ 529803 w 680690"/>
                <a:gd name="connsiteY209" fmla="*/ 52500 h 57541"/>
                <a:gd name="connsiteX210" fmla="*/ 533517 w 680690"/>
                <a:gd name="connsiteY210" fmla="*/ 44499 h 57541"/>
                <a:gd name="connsiteX211" fmla="*/ 539710 w 680690"/>
                <a:gd name="connsiteY211" fmla="*/ 47166 h 57541"/>
                <a:gd name="connsiteX212" fmla="*/ 546853 w 680690"/>
                <a:gd name="connsiteY212" fmla="*/ 48213 h 57541"/>
                <a:gd name="connsiteX213" fmla="*/ 553902 w 680690"/>
                <a:gd name="connsiteY213" fmla="*/ 44689 h 57541"/>
                <a:gd name="connsiteX214" fmla="*/ 551995 w 680690"/>
                <a:gd name="connsiteY214" fmla="*/ 42308 h 57541"/>
                <a:gd name="connsiteX215" fmla="*/ 546091 w 680690"/>
                <a:gd name="connsiteY215" fmla="*/ 41070 h 57541"/>
                <a:gd name="connsiteX216" fmla="*/ 538280 w 680690"/>
                <a:gd name="connsiteY216" fmla="*/ 39450 h 57541"/>
                <a:gd name="connsiteX217" fmla="*/ 532945 w 680690"/>
                <a:gd name="connsiteY217" fmla="*/ 36212 h 57541"/>
                <a:gd name="connsiteX218" fmla="*/ 530754 w 680690"/>
                <a:gd name="connsiteY218" fmla="*/ 29449 h 57541"/>
                <a:gd name="connsiteX219" fmla="*/ 532852 w 680690"/>
                <a:gd name="connsiteY219" fmla="*/ 23067 h 57541"/>
                <a:gd name="connsiteX220" fmla="*/ 538947 w 680690"/>
                <a:gd name="connsiteY220" fmla="*/ 18591 h 57541"/>
                <a:gd name="connsiteX221" fmla="*/ 548472 w 680690"/>
                <a:gd name="connsiteY221" fmla="*/ 17067 h 57541"/>
                <a:gd name="connsiteX222" fmla="*/ 556569 w 680690"/>
                <a:gd name="connsiteY222" fmla="*/ 17924 h 57541"/>
                <a:gd name="connsiteX223" fmla="*/ 563236 w 680690"/>
                <a:gd name="connsiteY223" fmla="*/ 20400 h 57541"/>
                <a:gd name="connsiteX224" fmla="*/ 559520 w 680690"/>
                <a:gd name="connsiteY224" fmla="*/ 28306 h 57541"/>
                <a:gd name="connsiteX225" fmla="*/ 548472 w 680690"/>
                <a:gd name="connsiteY225" fmla="*/ 25449 h 57541"/>
                <a:gd name="connsiteX226" fmla="*/ 543137 w 680690"/>
                <a:gd name="connsiteY226" fmla="*/ 26496 h 57541"/>
                <a:gd name="connsiteX227" fmla="*/ 541328 w 680690"/>
                <a:gd name="connsiteY227" fmla="*/ 29068 h 57541"/>
                <a:gd name="connsiteX228" fmla="*/ 543233 w 680690"/>
                <a:gd name="connsiteY228" fmla="*/ 31545 h 57541"/>
                <a:gd name="connsiteX229" fmla="*/ 549425 w 680690"/>
                <a:gd name="connsiteY229" fmla="*/ 32878 h 57541"/>
                <a:gd name="connsiteX230" fmla="*/ 557139 w 680690"/>
                <a:gd name="connsiteY230" fmla="*/ 34593 h 57541"/>
                <a:gd name="connsiteX231" fmla="*/ 562283 w 680690"/>
                <a:gd name="connsiteY231" fmla="*/ 37831 h 57541"/>
                <a:gd name="connsiteX232" fmla="*/ 564569 w 680690"/>
                <a:gd name="connsiteY232" fmla="*/ 44403 h 57541"/>
                <a:gd name="connsiteX233" fmla="*/ 562378 w 680690"/>
                <a:gd name="connsiteY233" fmla="*/ 50785 h 57541"/>
                <a:gd name="connsiteX234" fmla="*/ 556188 w 680690"/>
                <a:gd name="connsiteY234" fmla="*/ 55071 h 57541"/>
                <a:gd name="connsiteX235" fmla="*/ 546663 w 680690"/>
                <a:gd name="connsiteY235" fmla="*/ 56595 h 57541"/>
                <a:gd name="connsiteX236" fmla="*/ 577142 w 680690"/>
                <a:gd name="connsiteY236" fmla="*/ 12304 h 57541"/>
                <a:gd name="connsiteX237" fmla="*/ 572189 w 680690"/>
                <a:gd name="connsiteY237" fmla="*/ 10494 h 57541"/>
                <a:gd name="connsiteX238" fmla="*/ 570189 w 680690"/>
                <a:gd name="connsiteY238" fmla="*/ 6113 h 57541"/>
                <a:gd name="connsiteX239" fmla="*/ 572189 w 680690"/>
                <a:gd name="connsiteY239" fmla="*/ 1636 h 57541"/>
                <a:gd name="connsiteX240" fmla="*/ 581714 w 680690"/>
                <a:gd name="connsiteY240" fmla="*/ 1636 h 57541"/>
                <a:gd name="connsiteX241" fmla="*/ 583714 w 680690"/>
                <a:gd name="connsiteY241" fmla="*/ 5922 h 57541"/>
                <a:gd name="connsiteX242" fmla="*/ 581714 w 680690"/>
                <a:gd name="connsiteY242" fmla="*/ 10589 h 57541"/>
                <a:gd name="connsiteX243" fmla="*/ 576761 w 680690"/>
                <a:gd name="connsiteY243" fmla="*/ 12399 h 57541"/>
                <a:gd name="connsiteX244" fmla="*/ 571617 w 680690"/>
                <a:gd name="connsiteY244" fmla="*/ 17638 h 57541"/>
                <a:gd name="connsiteX245" fmla="*/ 582668 w 680690"/>
                <a:gd name="connsiteY245" fmla="*/ 17638 h 57541"/>
                <a:gd name="connsiteX246" fmla="*/ 582668 w 680690"/>
                <a:gd name="connsiteY246" fmla="*/ 55738 h 57541"/>
                <a:gd name="connsiteX247" fmla="*/ 571617 w 680690"/>
                <a:gd name="connsiteY247" fmla="*/ 55738 h 57541"/>
                <a:gd name="connsiteX248" fmla="*/ 611338 w 680690"/>
                <a:gd name="connsiteY248" fmla="*/ 56595 h 57541"/>
                <a:gd name="connsiteX249" fmla="*/ 600478 w 680690"/>
                <a:gd name="connsiteY249" fmla="*/ 54024 h 57541"/>
                <a:gd name="connsiteX250" fmla="*/ 592953 w 680690"/>
                <a:gd name="connsiteY250" fmla="*/ 47070 h 57541"/>
                <a:gd name="connsiteX251" fmla="*/ 592953 w 680690"/>
                <a:gd name="connsiteY251" fmla="*/ 26592 h 57541"/>
                <a:gd name="connsiteX252" fmla="*/ 600478 w 680690"/>
                <a:gd name="connsiteY252" fmla="*/ 19638 h 57541"/>
                <a:gd name="connsiteX253" fmla="*/ 611338 w 680690"/>
                <a:gd name="connsiteY253" fmla="*/ 17067 h 57541"/>
                <a:gd name="connsiteX254" fmla="*/ 622195 w 680690"/>
                <a:gd name="connsiteY254" fmla="*/ 19638 h 57541"/>
                <a:gd name="connsiteX255" fmla="*/ 629625 w 680690"/>
                <a:gd name="connsiteY255" fmla="*/ 26592 h 57541"/>
                <a:gd name="connsiteX256" fmla="*/ 629625 w 680690"/>
                <a:gd name="connsiteY256" fmla="*/ 47070 h 57541"/>
                <a:gd name="connsiteX257" fmla="*/ 622195 w 680690"/>
                <a:gd name="connsiteY257" fmla="*/ 54024 h 57541"/>
                <a:gd name="connsiteX258" fmla="*/ 611338 w 680690"/>
                <a:gd name="connsiteY258" fmla="*/ 56595 h 57541"/>
                <a:gd name="connsiteX259" fmla="*/ 611338 w 680690"/>
                <a:gd name="connsiteY259" fmla="*/ 47070 h 57541"/>
                <a:gd name="connsiteX260" fmla="*/ 618386 w 680690"/>
                <a:gd name="connsiteY260" fmla="*/ 44213 h 57541"/>
                <a:gd name="connsiteX261" fmla="*/ 618386 w 680690"/>
                <a:gd name="connsiteY261" fmla="*/ 28687 h 57541"/>
                <a:gd name="connsiteX262" fmla="*/ 611338 w 680690"/>
                <a:gd name="connsiteY262" fmla="*/ 25829 h 57541"/>
                <a:gd name="connsiteX263" fmla="*/ 604290 w 680690"/>
                <a:gd name="connsiteY263" fmla="*/ 28687 h 57541"/>
                <a:gd name="connsiteX264" fmla="*/ 604290 w 680690"/>
                <a:gd name="connsiteY264" fmla="*/ 44213 h 57541"/>
                <a:gd name="connsiteX265" fmla="*/ 611338 w 680690"/>
                <a:gd name="connsiteY265" fmla="*/ 47070 h 57541"/>
                <a:gd name="connsiteX266" fmla="*/ 663153 w 680690"/>
                <a:gd name="connsiteY266" fmla="*/ 16686 h 57541"/>
                <a:gd name="connsiteX267" fmla="*/ 674678 w 680690"/>
                <a:gd name="connsiteY267" fmla="*/ 20972 h 57541"/>
                <a:gd name="connsiteX268" fmla="*/ 679059 w 680690"/>
                <a:gd name="connsiteY268" fmla="*/ 33640 h 57541"/>
                <a:gd name="connsiteX269" fmla="*/ 679059 w 680690"/>
                <a:gd name="connsiteY269" fmla="*/ 55643 h 57541"/>
                <a:gd name="connsiteX270" fmla="*/ 667916 w 680690"/>
                <a:gd name="connsiteY270" fmla="*/ 55643 h 57541"/>
                <a:gd name="connsiteX271" fmla="*/ 667916 w 680690"/>
                <a:gd name="connsiteY271" fmla="*/ 35354 h 57541"/>
                <a:gd name="connsiteX272" fmla="*/ 665916 w 680690"/>
                <a:gd name="connsiteY272" fmla="*/ 28592 h 57541"/>
                <a:gd name="connsiteX273" fmla="*/ 660105 w 680690"/>
                <a:gd name="connsiteY273" fmla="*/ 26306 h 57541"/>
                <a:gd name="connsiteX274" fmla="*/ 653438 w 680690"/>
                <a:gd name="connsiteY274" fmla="*/ 28878 h 57541"/>
                <a:gd name="connsiteX275" fmla="*/ 650961 w 680690"/>
                <a:gd name="connsiteY275" fmla="*/ 36688 h 57541"/>
                <a:gd name="connsiteX276" fmla="*/ 650961 w 680690"/>
                <a:gd name="connsiteY276" fmla="*/ 55738 h 57541"/>
                <a:gd name="connsiteX277" fmla="*/ 639818 w 680690"/>
                <a:gd name="connsiteY277" fmla="*/ 55738 h 57541"/>
                <a:gd name="connsiteX278" fmla="*/ 639818 w 680690"/>
                <a:gd name="connsiteY278" fmla="*/ 17638 h 57541"/>
                <a:gd name="connsiteX279" fmla="*/ 650389 w 680690"/>
                <a:gd name="connsiteY279" fmla="*/ 17638 h 57541"/>
                <a:gd name="connsiteX280" fmla="*/ 650389 w 680690"/>
                <a:gd name="connsiteY280" fmla="*/ 22115 h 57541"/>
                <a:gd name="connsiteX281" fmla="*/ 655914 w 680690"/>
                <a:gd name="connsiteY281" fmla="*/ 18400 h 57541"/>
                <a:gd name="connsiteX282" fmla="*/ 663153 w 680690"/>
                <a:gd name="connsiteY282" fmla="*/ 17067 h 57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Lst>
              <a:rect l="l" t="t" r="r" b="b"/>
              <a:pathLst>
                <a:path w="680690" h="57541">
                  <a:moveTo>
                    <a:pt x="20025" y="6875"/>
                  </a:moveTo>
                  <a:cubicBezTo>
                    <a:pt x="24025" y="6761"/>
                    <a:pt x="27932" y="7513"/>
                    <a:pt x="31550" y="9066"/>
                  </a:cubicBezTo>
                  <a:cubicBezTo>
                    <a:pt x="34599" y="10371"/>
                    <a:pt x="37266" y="12561"/>
                    <a:pt x="39075" y="15352"/>
                  </a:cubicBezTo>
                  <a:cubicBezTo>
                    <a:pt x="40789" y="18219"/>
                    <a:pt x="41742" y="21524"/>
                    <a:pt x="41647" y="24877"/>
                  </a:cubicBezTo>
                  <a:cubicBezTo>
                    <a:pt x="41742" y="28230"/>
                    <a:pt x="40789" y="31535"/>
                    <a:pt x="39075" y="34402"/>
                  </a:cubicBezTo>
                  <a:cubicBezTo>
                    <a:pt x="37171" y="37145"/>
                    <a:pt x="34599" y="39317"/>
                    <a:pt x="31550" y="40688"/>
                  </a:cubicBezTo>
                  <a:cubicBezTo>
                    <a:pt x="27932" y="42174"/>
                    <a:pt x="23930" y="42889"/>
                    <a:pt x="20025" y="42784"/>
                  </a:cubicBezTo>
                  <a:lnTo>
                    <a:pt x="9928" y="42784"/>
                  </a:lnTo>
                  <a:lnTo>
                    <a:pt x="9928" y="56595"/>
                  </a:lnTo>
                  <a:lnTo>
                    <a:pt x="-1597" y="56595"/>
                  </a:lnTo>
                  <a:lnTo>
                    <a:pt x="-1597" y="6684"/>
                  </a:lnTo>
                  <a:close/>
                  <a:moveTo>
                    <a:pt x="19358" y="33640"/>
                  </a:moveTo>
                  <a:cubicBezTo>
                    <a:pt x="22216" y="33830"/>
                    <a:pt x="24978" y="33021"/>
                    <a:pt x="27264" y="31354"/>
                  </a:cubicBezTo>
                  <a:cubicBezTo>
                    <a:pt x="30787" y="27992"/>
                    <a:pt x="30978" y="22381"/>
                    <a:pt x="27646" y="18829"/>
                  </a:cubicBezTo>
                  <a:cubicBezTo>
                    <a:pt x="27455" y="18714"/>
                    <a:pt x="27360" y="18600"/>
                    <a:pt x="27264" y="18495"/>
                  </a:cubicBezTo>
                  <a:cubicBezTo>
                    <a:pt x="24978" y="16857"/>
                    <a:pt x="22216" y="16086"/>
                    <a:pt x="19358" y="16304"/>
                  </a:cubicBezTo>
                  <a:lnTo>
                    <a:pt x="9833" y="16304"/>
                  </a:lnTo>
                  <a:lnTo>
                    <a:pt x="9833" y="33640"/>
                  </a:lnTo>
                  <a:close/>
                  <a:moveTo>
                    <a:pt x="59744" y="23448"/>
                  </a:moveTo>
                  <a:cubicBezTo>
                    <a:pt x="61078" y="21600"/>
                    <a:pt x="62983" y="20153"/>
                    <a:pt x="65078" y="19257"/>
                  </a:cubicBezTo>
                  <a:cubicBezTo>
                    <a:pt x="67555" y="18267"/>
                    <a:pt x="70317" y="17781"/>
                    <a:pt x="72985" y="17829"/>
                  </a:cubicBezTo>
                  <a:lnTo>
                    <a:pt x="72985" y="28116"/>
                  </a:lnTo>
                  <a:lnTo>
                    <a:pt x="70413" y="28116"/>
                  </a:lnTo>
                  <a:cubicBezTo>
                    <a:pt x="67650" y="27992"/>
                    <a:pt x="64983" y="28954"/>
                    <a:pt x="62983" y="30783"/>
                  </a:cubicBezTo>
                  <a:cubicBezTo>
                    <a:pt x="60983" y="32992"/>
                    <a:pt x="60030" y="35917"/>
                    <a:pt x="60220" y="38879"/>
                  </a:cubicBezTo>
                  <a:lnTo>
                    <a:pt x="60220" y="56976"/>
                  </a:lnTo>
                  <a:lnTo>
                    <a:pt x="49077" y="56976"/>
                  </a:lnTo>
                  <a:lnTo>
                    <a:pt x="49077" y="18876"/>
                  </a:lnTo>
                  <a:lnTo>
                    <a:pt x="60220" y="18876"/>
                  </a:lnTo>
                  <a:lnTo>
                    <a:pt x="60220" y="23925"/>
                  </a:lnTo>
                  <a:close/>
                  <a:moveTo>
                    <a:pt x="85177" y="13066"/>
                  </a:moveTo>
                  <a:cubicBezTo>
                    <a:pt x="83365" y="13161"/>
                    <a:pt x="81461" y="12514"/>
                    <a:pt x="80128" y="11256"/>
                  </a:cubicBezTo>
                  <a:cubicBezTo>
                    <a:pt x="78889" y="10132"/>
                    <a:pt x="78222" y="8542"/>
                    <a:pt x="78222" y="6875"/>
                  </a:cubicBezTo>
                  <a:cubicBezTo>
                    <a:pt x="78222" y="5179"/>
                    <a:pt x="78889" y="3551"/>
                    <a:pt x="80128" y="2398"/>
                  </a:cubicBezTo>
                  <a:cubicBezTo>
                    <a:pt x="81556" y="1188"/>
                    <a:pt x="83365" y="541"/>
                    <a:pt x="85177" y="588"/>
                  </a:cubicBezTo>
                  <a:cubicBezTo>
                    <a:pt x="86986" y="512"/>
                    <a:pt x="88795" y="1122"/>
                    <a:pt x="90128" y="2303"/>
                  </a:cubicBezTo>
                  <a:cubicBezTo>
                    <a:pt x="91367" y="3360"/>
                    <a:pt x="92130" y="4941"/>
                    <a:pt x="92035" y="6589"/>
                  </a:cubicBezTo>
                  <a:cubicBezTo>
                    <a:pt x="92130" y="8351"/>
                    <a:pt x="91463" y="10056"/>
                    <a:pt x="90128" y="11256"/>
                  </a:cubicBezTo>
                  <a:cubicBezTo>
                    <a:pt x="88795" y="12466"/>
                    <a:pt x="86986" y="13114"/>
                    <a:pt x="85177" y="13066"/>
                  </a:cubicBezTo>
                  <a:close/>
                  <a:moveTo>
                    <a:pt x="79556" y="18400"/>
                  </a:moveTo>
                  <a:lnTo>
                    <a:pt x="90700" y="18400"/>
                  </a:lnTo>
                  <a:lnTo>
                    <a:pt x="90700" y="56500"/>
                  </a:lnTo>
                  <a:lnTo>
                    <a:pt x="79270" y="56500"/>
                  </a:lnTo>
                  <a:close/>
                  <a:moveTo>
                    <a:pt x="119275" y="57357"/>
                  </a:moveTo>
                  <a:cubicBezTo>
                    <a:pt x="115466" y="57414"/>
                    <a:pt x="111750" y="56529"/>
                    <a:pt x="108417" y="54786"/>
                  </a:cubicBezTo>
                  <a:cubicBezTo>
                    <a:pt x="105273" y="53233"/>
                    <a:pt x="102701" y="50823"/>
                    <a:pt x="100892" y="47832"/>
                  </a:cubicBezTo>
                  <a:cubicBezTo>
                    <a:pt x="97367" y="41470"/>
                    <a:pt x="97367" y="33716"/>
                    <a:pt x="100892" y="27354"/>
                  </a:cubicBezTo>
                  <a:cubicBezTo>
                    <a:pt x="102701" y="24363"/>
                    <a:pt x="105273" y="21953"/>
                    <a:pt x="108417" y="20400"/>
                  </a:cubicBezTo>
                  <a:cubicBezTo>
                    <a:pt x="111750" y="18657"/>
                    <a:pt x="115466" y="17772"/>
                    <a:pt x="119275" y="17829"/>
                  </a:cubicBezTo>
                  <a:cubicBezTo>
                    <a:pt x="123086" y="17752"/>
                    <a:pt x="126800" y="18638"/>
                    <a:pt x="130135" y="20400"/>
                  </a:cubicBezTo>
                  <a:cubicBezTo>
                    <a:pt x="133276" y="21953"/>
                    <a:pt x="135848" y="24363"/>
                    <a:pt x="137657" y="27354"/>
                  </a:cubicBezTo>
                  <a:cubicBezTo>
                    <a:pt x="141183" y="33716"/>
                    <a:pt x="141183" y="41470"/>
                    <a:pt x="137657" y="47832"/>
                  </a:cubicBezTo>
                  <a:cubicBezTo>
                    <a:pt x="135848" y="50823"/>
                    <a:pt x="133276" y="53233"/>
                    <a:pt x="130135" y="54786"/>
                  </a:cubicBezTo>
                  <a:cubicBezTo>
                    <a:pt x="126800" y="56548"/>
                    <a:pt x="123086" y="57433"/>
                    <a:pt x="119275" y="57357"/>
                  </a:cubicBezTo>
                  <a:close/>
                  <a:moveTo>
                    <a:pt x="119275" y="47832"/>
                  </a:moveTo>
                  <a:cubicBezTo>
                    <a:pt x="121942" y="47899"/>
                    <a:pt x="124514" y="46861"/>
                    <a:pt x="126323" y="44975"/>
                  </a:cubicBezTo>
                  <a:cubicBezTo>
                    <a:pt x="130039" y="40450"/>
                    <a:pt x="130039" y="33973"/>
                    <a:pt x="126323" y="29449"/>
                  </a:cubicBezTo>
                  <a:cubicBezTo>
                    <a:pt x="124514" y="27563"/>
                    <a:pt x="121942" y="26525"/>
                    <a:pt x="119275" y="26592"/>
                  </a:cubicBezTo>
                  <a:cubicBezTo>
                    <a:pt x="116608" y="26525"/>
                    <a:pt x="114036" y="27563"/>
                    <a:pt x="112226" y="29449"/>
                  </a:cubicBezTo>
                  <a:cubicBezTo>
                    <a:pt x="108513" y="33973"/>
                    <a:pt x="108513" y="40450"/>
                    <a:pt x="112226" y="44975"/>
                  </a:cubicBezTo>
                  <a:cubicBezTo>
                    <a:pt x="114036" y="46861"/>
                    <a:pt x="116608" y="47899"/>
                    <a:pt x="119275" y="47832"/>
                  </a:cubicBezTo>
                  <a:close/>
                  <a:moveTo>
                    <a:pt x="158424" y="23067"/>
                  </a:moveTo>
                  <a:cubicBezTo>
                    <a:pt x="159851" y="21200"/>
                    <a:pt x="161661" y="19743"/>
                    <a:pt x="163851" y="18876"/>
                  </a:cubicBezTo>
                  <a:cubicBezTo>
                    <a:pt x="166328" y="17876"/>
                    <a:pt x="168995" y="17390"/>
                    <a:pt x="171662" y="17447"/>
                  </a:cubicBezTo>
                  <a:lnTo>
                    <a:pt x="171662" y="27735"/>
                  </a:lnTo>
                  <a:lnTo>
                    <a:pt x="169090" y="27735"/>
                  </a:lnTo>
                  <a:cubicBezTo>
                    <a:pt x="166328" y="27611"/>
                    <a:pt x="163663" y="28573"/>
                    <a:pt x="161661" y="30402"/>
                  </a:cubicBezTo>
                  <a:cubicBezTo>
                    <a:pt x="159661" y="32611"/>
                    <a:pt x="158710" y="35536"/>
                    <a:pt x="158900" y="38498"/>
                  </a:cubicBezTo>
                  <a:lnTo>
                    <a:pt x="158900" y="56595"/>
                  </a:lnTo>
                  <a:lnTo>
                    <a:pt x="147755" y="56595"/>
                  </a:lnTo>
                  <a:lnTo>
                    <a:pt x="147755" y="18495"/>
                  </a:lnTo>
                  <a:lnTo>
                    <a:pt x="158424" y="18495"/>
                  </a:lnTo>
                  <a:lnTo>
                    <a:pt x="158424" y="23544"/>
                  </a:lnTo>
                  <a:close/>
                  <a:moveTo>
                    <a:pt x="223478" y="54595"/>
                  </a:moveTo>
                  <a:cubicBezTo>
                    <a:pt x="222241" y="55424"/>
                    <a:pt x="220908" y="56033"/>
                    <a:pt x="219478" y="56405"/>
                  </a:cubicBezTo>
                  <a:cubicBezTo>
                    <a:pt x="217860" y="56795"/>
                    <a:pt x="216146" y="56986"/>
                    <a:pt x="214430" y="56976"/>
                  </a:cubicBezTo>
                  <a:cubicBezTo>
                    <a:pt x="210620" y="57243"/>
                    <a:pt x="206809" y="55976"/>
                    <a:pt x="203858" y="53452"/>
                  </a:cubicBezTo>
                  <a:cubicBezTo>
                    <a:pt x="201191" y="50709"/>
                    <a:pt x="199856" y="46965"/>
                    <a:pt x="200142" y="43165"/>
                  </a:cubicBezTo>
                  <a:lnTo>
                    <a:pt x="200142" y="27449"/>
                  </a:lnTo>
                  <a:lnTo>
                    <a:pt x="194142" y="27449"/>
                  </a:lnTo>
                  <a:lnTo>
                    <a:pt x="194142" y="18876"/>
                  </a:lnTo>
                  <a:lnTo>
                    <a:pt x="200142" y="18876"/>
                  </a:lnTo>
                  <a:lnTo>
                    <a:pt x="200142" y="9351"/>
                  </a:lnTo>
                  <a:lnTo>
                    <a:pt x="211193" y="9351"/>
                  </a:lnTo>
                  <a:lnTo>
                    <a:pt x="211193" y="18876"/>
                  </a:lnTo>
                  <a:lnTo>
                    <a:pt x="220718" y="18876"/>
                  </a:lnTo>
                  <a:lnTo>
                    <a:pt x="220718" y="27449"/>
                  </a:lnTo>
                  <a:lnTo>
                    <a:pt x="211193" y="27449"/>
                  </a:lnTo>
                  <a:lnTo>
                    <a:pt x="211193" y="43070"/>
                  </a:lnTo>
                  <a:cubicBezTo>
                    <a:pt x="211097" y="44422"/>
                    <a:pt x="211572" y="45746"/>
                    <a:pt x="212430" y="46785"/>
                  </a:cubicBezTo>
                  <a:cubicBezTo>
                    <a:pt x="213383" y="47737"/>
                    <a:pt x="214716" y="48232"/>
                    <a:pt x="216050" y="48118"/>
                  </a:cubicBezTo>
                  <a:cubicBezTo>
                    <a:pt x="217669" y="48156"/>
                    <a:pt x="219192" y="47661"/>
                    <a:pt x="220527" y="46689"/>
                  </a:cubicBezTo>
                  <a:close/>
                  <a:moveTo>
                    <a:pt x="246816" y="56976"/>
                  </a:moveTo>
                  <a:cubicBezTo>
                    <a:pt x="243005" y="57033"/>
                    <a:pt x="239291" y="56148"/>
                    <a:pt x="235956" y="54404"/>
                  </a:cubicBezTo>
                  <a:cubicBezTo>
                    <a:pt x="232814" y="52852"/>
                    <a:pt x="230243" y="50442"/>
                    <a:pt x="228431" y="47451"/>
                  </a:cubicBezTo>
                  <a:cubicBezTo>
                    <a:pt x="224717" y="41117"/>
                    <a:pt x="224717" y="33307"/>
                    <a:pt x="228431" y="26972"/>
                  </a:cubicBezTo>
                  <a:cubicBezTo>
                    <a:pt x="230243" y="23982"/>
                    <a:pt x="232814" y="21572"/>
                    <a:pt x="235956" y="20019"/>
                  </a:cubicBezTo>
                  <a:cubicBezTo>
                    <a:pt x="239291" y="18276"/>
                    <a:pt x="243005" y="17390"/>
                    <a:pt x="246816" y="17447"/>
                  </a:cubicBezTo>
                  <a:cubicBezTo>
                    <a:pt x="250625" y="17371"/>
                    <a:pt x="254339" y="18257"/>
                    <a:pt x="257673" y="20019"/>
                  </a:cubicBezTo>
                  <a:cubicBezTo>
                    <a:pt x="260722" y="21610"/>
                    <a:pt x="263389" y="24010"/>
                    <a:pt x="265199" y="26972"/>
                  </a:cubicBezTo>
                  <a:cubicBezTo>
                    <a:pt x="268722" y="33335"/>
                    <a:pt x="268722" y="41089"/>
                    <a:pt x="265199" y="47451"/>
                  </a:cubicBezTo>
                  <a:cubicBezTo>
                    <a:pt x="263389" y="50413"/>
                    <a:pt x="260817" y="52814"/>
                    <a:pt x="257673" y="54404"/>
                  </a:cubicBezTo>
                  <a:cubicBezTo>
                    <a:pt x="254339" y="56167"/>
                    <a:pt x="250625" y="57053"/>
                    <a:pt x="246816" y="56976"/>
                  </a:cubicBezTo>
                  <a:close/>
                  <a:moveTo>
                    <a:pt x="246816" y="47451"/>
                  </a:moveTo>
                  <a:cubicBezTo>
                    <a:pt x="249483" y="47518"/>
                    <a:pt x="252053" y="46480"/>
                    <a:pt x="253864" y="44594"/>
                  </a:cubicBezTo>
                  <a:cubicBezTo>
                    <a:pt x="257578" y="40079"/>
                    <a:pt x="257578" y="33592"/>
                    <a:pt x="253864" y="29068"/>
                  </a:cubicBezTo>
                  <a:cubicBezTo>
                    <a:pt x="249958" y="25248"/>
                    <a:pt x="243672" y="25248"/>
                    <a:pt x="239768" y="29068"/>
                  </a:cubicBezTo>
                  <a:cubicBezTo>
                    <a:pt x="236051" y="33592"/>
                    <a:pt x="236051" y="40079"/>
                    <a:pt x="239768" y="44594"/>
                  </a:cubicBezTo>
                  <a:cubicBezTo>
                    <a:pt x="241577" y="46480"/>
                    <a:pt x="244149" y="47518"/>
                    <a:pt x="246816" y="47451"/>
                  </a:cubicBezTo>
                  <a:close/>
                  <a:moveTo>
                    <a:pt x="329206" y="45356"/>
                  </a:moveTo>
                  <a:lnTo>
                    <a:pt x="305966" y="45356"/>
                  </a:lnTo>
                  <a:lnTo>
                    <a:pt x="301585" y="56024"/>
                  </a:lnTo>
                  <a:lnTo>
                    <a:pt x="289678" y="56024"/>
                  </a:lnTo>
                  <a:lnTo>
                    <a:pt x="311965" y="6113"/>
                  </a:lnTo>
                  <a:lnTo>
                    <a:pt x="323395" y="6113"/>
                  </a:lnTo>
                  <a:lnTo>
                    <a:pt x="345684" y="56024"/>
                  </a:lnTo>
                  <a:lnTo>
                    <a:pt x="333587" y="56024"/>
                  </a:lnTo>
                  <a:close/>
                  <a:moveTo>
                    <a:pt x="325493" y="36593"/>
                  </a:moveTo>
                  <a:lnTo>
                    <a:pt x="317586" y="17543"/>
                  </a:lnTo>
                  <a:lnTo>
                    <a:pt x="309680" y="36593"/>
                  </a:lnTo>
                  <a:close/>
                  <a:moveTo>
                    <a:pt x="388928" y="3065"/>
                  </a:moveTo>
                  <a:lnTo>
                    <a:pt x="388928" y="56024"/>
                  </a:lnTo>
                  <a:lnTo>
                    <a:pt x="378259" y="56024"/>
                  </a:lnTo>
                  <a:lnTo>
                    <a:pt x="378259" y="51642"/>
                  </a:lnTo>
                  <a:cubicBezTo>
                    <a:pt x="375213" y="55071"/>
                    <a:pt x="370832" y="56900"/>
                    <a:pt x="366258" y="56595"/>
                  </a:cubicBezTo>
                  <a:cubicBezTo>
                    <a:pt x="362925" y="56605"/>
                    <a:pt x="359686" y="55795"/>
                    <a:pt x="356733" y="54214"/>
                  </a:cubicBezTo>
                  <a:cubicBezTo>
                    <a:pt x="353782" y="52604"/>
                    <a:pt x="351400" y="50195"/>
                    <a:pt x="349875" y="47261"/>
                  </a:cubicBezTo>
                  <a:cubicBezTo>
                    <a:pt x="346542" y="40698"/>
                    <a:pt x="346542" y="32964"/>
                    <a:pt x="349875" y="26401"/>
                  </a:cubicBezTo>
                  <a:cubicBezTo>
                    <a:pt x="351400" y="23467"/>
                    <a:pt x="353782" y="21057"/>
                    <a:pt x="356733" y="19448"/>
                  </a:cubicBezTo>
                  <a:cubicBezTo>
                    <a:pt x="359686" y="17867"/>
                    <a:pt x="362925" y="17057"/>
                    <a:pt x="366258" y="17067"/>
                  </a:cubicBezTo>
                  <a:cubicBezTo>
                    <a:pt x="370641" y="16809"/>
                    <a:pt x="374831" y="18524"/>
                    <a:pt x="377785" y="21734"/>
                  </a:cubicBezTo>
                  <a:lnTo>
                    <a:pt x="377785" y="2684"/>
                  </a:lnTo>
                  <a:close/>
                  <a:moveTo>
                    <a:pt x="368164" y="47451"/>
                  </a:moveTo>
                  <a:cubicBezTo>
                    <a:pt x="370832" y="47518"/>
                    <a:pt x="373401" y="46480"/>
                    <a:pt x="375213" y="44594"/>
                  </a:cubicBezTo>
                  <a:cubicBezTo>
                    <a:pt x="378927" y="40079"/>
                    <a:pt x="378927" y="33592"/>
                    <a:pt x="375213" y="29068"/>
                  </a:cubicBezTo>
                  <a:cubicBezTo>
                    <a:pt x="371306" y="25248"/>
                    <a:pt x="365020" y="25248"/>
                    <a:pt x="361116" y="29068"/>
                  </a:cubicBezTo>
                  <a:cubicBezTo>
                    <a:pt x="357400" y="33592"/>
                    <a:pt x="357400" y="40079"/>
                    <a:pt x="361116" y="44594"/>
                  </a:cubicBezTo>
                  <a:cubicBezTo>
                    <a:pt x="362925" y="46480"/>
                    <a:pt x="365497" y="47518"/>
                    <a:pt x="368164" y="47451"/>
                  </a:cubicBezTo>
                  <a:close/>
                  <a:moveTo>
                    <a:pt x="448364" y="17067"/>
                  </a:moveTo>
                  <a:cubicBezTo>
                    <a:pt x="452555" y="16867"/>
                    <a:pt x="456745" y="18410"/>
                    <a:pt x="459794" y="21353"/>
                  </a:cubicBezTo>
                  <a:cubicBezTo>
                    <a:pt x="462938" y="24810"/>
                    <a:pt x="464461" y="29392"/>
                    <a:pt x="464079" y="34021"/>
                  </a:cubicBezTo>
                  <a:lnTo>
                    <a:pt x="464079" y="56024"/>
                  </a:lnTo>
                  <a:lnTo>
                    <a:pt x="452936" y="56024"/>
                  </a:lnTo>
                  <a:lnTo>
                    <a:pt x="452936" y="35736"/>
                  </a:lnTo>
                  <a:cubicBezTo>
                    <a:pt x="453127" y="33326"/>
                    <a:pt x="452459" y="30925"/>
                    <a:pt x="451031" y="28973"/>
                  </a:cubicBezTo>
                  <a:cubicBezTo>
                    <a:pt x="449697" y="27401"/>
                    <a:pt x="447697" y="26554"/>
                    <a:pt x="445602" y="26687"/>
                  </a:cubicBezTo>
                  <a:cubicBezTo>
                    <a:pt x="443220" y="26582"/>
                    <a:pt x="441030" y="27525"/>
                    <a:pt x="439411" y="29259"/>
                  </a:cubicBezTo>
                  <a:cubicBezTo>
                    <a:pt x="437695" y="31392"/>
                    <a:pt x="436935" y="34078"/>
                    <a:pt x="437125" y="36783"/>
                  </a:cubicBezTo>
                  <a:lnTo>
                    <a:pt x="437125" y="55833"/>
                  </a:lnTo>
                  <a:lnTo>
                    <a:pt x="425979" y="55833"/>
                  </a:lnTo>
                  <a:lnTo>
                    <a:pt x="425979" y="35545"/>
                  </a:lnTo>
                  <a:cubicBezTo>
                    <a:pt x="425979" y="29544"/>
                    <a:pt x="423598" y="26496"/>
                    <a:pt x="418740" y="26496"/>
                  </a:cubicBezTo>
                  <a:cubicBezTo>
                    <a:pt x="416359" y="26392"/>
                    <a:pt x="414169" y="27335"/>
                    <a:pt x="412550" y="29068"/>
                  </a:cubicBezTo>
                  <a:cubicBezTo>
                    <a:pt x="410836" y="31202"/>
                    <a:pt x="410073" y="33888"/>
                    <a:pt x="410264" y="36593"/>
                  </a:cubicBezTo>
                  <a:lnTo>
                    <a:pt x="410264" y="55643"/>
                  </a:lnTo>
                  <a:lnTo>
                    <a:pt x="399216" y="55643"/>
                  </a:lnTo>
                  <a:lnTo>
                    <a:pt x="399216" y="17543"/>
                  </a:lnTo>
                  <a:lnTo>
                    <a:pt x="409787" y="17543"/>
                  </a:lnTo>
                  <a:lnTo>
                    <a:pt x="409787" y="21924"/>
                  </a:lnTo>
                  <a:cubicBezTo>
                    <a:pt x="411218" y="20315"/>
                    <a:pt x="413027" y="19038"/>
                    <a:pt x="415027" y="18210"/>
                  </a:cubicBezTo>
                  <a:cubicBezTo>
                    <a:pt x="417217" y="17352"/>
                    <a:pt x="419503" y="16933"/>
                    <a:pt x="421884" y="16971"/>
                  </a:cubicBezTo>
                  <a:cubicBezTo>
                    <a:pt x="424456" y="16952"/>
                    <a:pt x="426933" y="17505"/>
                    <a:pt x="429219" y="18591"/>
                  </a:cubicBezTo>
                  <a:cubicBezTo>
                    <a:pt x="431409" y="19610"/>
                    <a:pt x="433219" y="21229"/>
                    <a:pt x="434458" y="23258"/>
                  </a:cubicBezTo>
                  <a:cubicBezTo>
                    <a:pt x="436077" y="21267"/>
                    <a:pt x="438172" y="19676"/>
                    <a:pt x="440458" y="18591"/>
                  </a:cubicBezTo>
                  <a:cubicBezTo>
                    <a:pt x="442934" y="17505"/>
                    <a:pt x="445602" y="16952"/>
                    <a:pt x="448364" y="16971"/>
                  </a:cubicBezTo>
                  <a:close/>
                  <a:moveTo>
                    <a:pt x="479606" y="12304"/>
                  </a:moveTo>
                  <a:cubicBezTo>
                    <a:pt x="477702" y="12399"/>
                    <a:pt x="475890" y="11752"/>
                    <a:pt x="474558" y="10494"/>
                  </a:cubicBezTo>
                  <a:cubicBezTo>
                    <a:pt x="473321" y="9370"/>
                    <a:pt x="472653" y="7780"/>
                    <a:pt x="472653" y="6113"/>
                  </a:cubicBezTo>
                  <a:cubicBezTo>
                    <a:pt x="472653" y="4417"/>
                    <a:pt x="473321" y="2788"/>
                    <a:pt x="474558" y="1636"/>
                  </a:cubicBezTo>
                  <a:cubicBezTo>
                    <a:pt x="475986" y="426"/>
                    <a:pt x="477797" y="-221"/>
                    <a:pt x="479606" y="-174"/>
                  </a:cubicBezTo>
                  <a:cubicBezTo>
                    <a:pt x="481416" y="-250"/>
                    <a:pt x="483225" y="360"/>
                    <a:pt x="484560" y="1541"/>
                  </a:cubicBezTo>
                  <a:cubicBezTo>
                    <a:pt x="485892" y="2588"/>
                    <a:pt x="486559" y="4170"/>
                    <a:pt x="486559" y="5827"/>
                  </a:cubicBezTo>
                  <a:cubicBezTo>
                    <a:pt x="486559" y="7599"/>
                    <a:pt x="485892" y="9304"/>
                    <a:pt x="484560" y="10494"/>
                  </a:cubicBezTo>
                  <a:cubicBezTo>
                    <a:pt x="483225" y="11704"/>
                    <a:pt x="481416" y="12352"/>
                    <a:pt x="479606" y="12304"/>
                  </a:cubicBezTo>
                  <a:close/>
                  <a:moveTo>
                    <a:pt x="473986" y="17638"/>
                  </a:moveTo>
                  <a:lnTo>
                    <a:pt x="485132" y="17638"/>
                  </a:lnTo>
                  <a:lnTo>
                    <a:pt x="485132" y="55738"/>
                  </a:lnTo>
                  <a:lnTo>
                    <a:pt x="473986" y="55738"/>
                  </a:lnTo>
                  <a:close/>
                  <a:moveTo>
                    <a:pt x="508467" y="56595"/>
                  </a:moveTo>
                  <a:cubicBezTo>
                    <a:pt x="505228" y="56614"/>
                    <a:pt x="502084" y="56224"/>
                    <a:pt x="498942" y="55452"/>
                  </a:cubicBezTo>
                  <a:cubicBezTo>
                    <a:pt x="496370" y="54814"/>
                    <a:pt x="493989" y="53823"/>
                    <a:pt x="491703" y="52500"/>
                  </a:cubicBezTo>
                  <a:lnTo>
                    <a:pt x="495417" y="44499"/>
                  </a:lnTo>
                  <a:cubicBezTo>
                    <a:pt x="497322" y="45670"/>
                    <a:pt x="499419" y="46565"/>
                    <a:pt x="501610" y="47166"/>
                  </a:cubicBezTo>
                  <a:cubicBezTo>
                    <a:pt x="503896" y="47823"/>
                    <a:pt x="506372" y="48175"/>
                    <a:pt x="508753" y="48213"/>
                  </a:cubicBezTo>
                  <a:cubicBezTo>
                    <a:pt x="513421" y="48213"/>
                    <a:pt x="515802" y="46975"/>
                    <a:pt x="515802" y="44689"/>
                  </a:cubicBezTo>
                  <a:cubicBezTo>
                    <a:pt x="515802" y="43555"/>
                    <a:pt x="515039" y="42574"/>
                    <a:pt x="513895" y="42308"/>
                  </a:cubicBezTo>
                  <a:cubicBezTo>
                    <a:pt x="511990" y="41708"/>
                    <a:pt x="509991" y="41298"/>
                    <a:pt x="507991" y="41070"/>
                  </a:cubicBezTo>
                  <a:cubicBezTo>
                    <a:pt x="505323" y="40727"/>
                    <a:pt x="502752" y="40184"/>
                    <a:pt x="500180" y="39450"/>
                  </a:cubicBezTo>
                  <a:cubicBezTo>
                    <a:pt x="498180" y="38841"/>
                    <a:pt x="496275" y="37726"/>
                    <a:pt x="494845" y="36212"/>
                  </a:cubicBezTo>
                  <a:cubicBezTo>
                    <a:pt x="493227" y="34326"/>
                    <a:pt x="492464" y="31897"/>
                    <a:pt x="492654" y="29449"/>
                  </a:cubicBezTo>
                  <a:cubicBezTo>
                    <a:pt x="492559" y="27144"/>
                    <a:pt x="493322" y="24896"/>
                    <a:pt x="494752" y="23067"/>
                  </a:cubicBezTo>
                  <a:cubicBezTo>
                    <a:pt x="496275" y="21029"/>
                    <a:pt x="498466" y="19476"/>
                    <a:pt x="500847" y="18591"/>
                  </a:cubicBezTo>
                  <a:cubicBezTo>
                    <a:pt x="503896" y="17495"/>
                    <a:pt x="507133" y="16981"/>
                    <a:pt x="510372" y="17067"/>
                  </a:cubicBezTo>
                  <a:cubicBezTo>
                    <a:pt x="513135" y="17067"/>
                    <a:pt x="515802" y="17352"/>
                    <a:pt x="518469" y="17924"/>
                  </a:cubicBezTo>
                  <a:cubicBezTo>
                    <a:pt x="520850" y="18400"/>
                    <a:pt x="523041" y="19238"/>
                    <a:pt x="525136" y="20400"/>
                  </a:cubicBezTo>
                  <a:lnTo>
                    <a:pt x="521420" y="28306"/>
                  </a:lnTo>
                  <a:cubicBezTo>
                    <a:pt x="518088" y="26401"/>
                    <a:pt x="514276" y="25410"/>
                    <a:pt x="510372" y="25449"/>
                  </a:cubicBezTo>
                  <a:cubicBezTo>
                    <a:pt x="508563" y="25353"/>
                    <a:pt x="506658" y="25715"/>
                    <a:pt x="505037" y="26496"/>
                  </a:cubicBezTo>
                  <a:cubicBezTo>
                    <a:pt x="503991" y="26954"/>
                    <a:pt x="503324" y="27944"/>
                    <a:pt x="503228" y="29068"/>
                  </a:cubicBezTo>
                  <a:cubicBezTo>
                    <a:pt x="503228" y="30259"/>
                    <a:pt x="504086" y="31278"/>
                    <a:pt x="505228" y="31545"/>
                  </a:cubicBezTo>
                  <a:cubicBezTo>
                    <a:pt x="507228" y="32202"/>
                    <a:pt x="509228" y="32649"/>
                    <a:pt x="511325" y="32878"/>
                  </a:cubicBezTo>
                  <a:cubicBezTo>
                    <a:pt x="514467" y="33450"/>
                    <a:pt x="517039" y="34021"/>
                    <a:pt x="519039" y="34593"/>
                  </a:cubicBezTo>
                  <a:cubicBezTo>
                    <a:pt x="521039" y="35202"/>
                    <a:pt x="522850" y="36317"/>
                    <a:pt x="524278" y="37831"/>
                  </a:cubicBezTo>
                  <a:cubicBezTo>
                    <a:pt x="525801" y="39669"/>
                    <a:pt x="526564" y="42012"/>
                    <a:pt x="526469" y="44403"/>
                  </a:cubicBezTo>
                  <a:cubicBezTo>
                    <a:pt x="526469" y="46718"/>
                    <a:pt x="525708" y="48966"/>
                    <a:pt x="524278" y="50785"/>
                  </a:cubicBezTo>
                  <a:cubicBezTo>
                    <a:pt x="522660" y="52757"/>
                    <a:pt x="520469" y="54243"/>
                    <a:pt x="518088" y="55071"/>
                  </a:cubicBezTo>
                  <a:cubicBezTo>
                    <a:pt x="515039" y="56138"/>
                    <a:pt x="511800" y="56652"/>
                    <a:pt x="508563" y="56595"/>
                  </a:cubicBezTo>
                  <a:close/>
                  <a:moveTo>
                    <a:pt x="546567" y="56595"/>
                  </a:moveTo>
                  <a:cubicBezTo>
                    <a:pt x="543328" y="56614"/>
                    <a:pt x="540184" y="56233"/>
                    <a:pt x="537042" y="55452"/>
                  </a:cubicBezTo>
                  <a:cubicBezTo>
                    <a:pt x="534471" y="54814"/>
                    <a:pt x="532089" y="53823"/>
                    <a:pt x="529803" y="52500"/>
                  </a:cubicBezTo>
                  <a:lnTo>
                    <a:pt x="533517" y="44499"/>
                  </a:lnTo>
                  <a:cubicBezTo>
                    <a:pt x="535422" y="45680"/>
                    <a:pt x="537519" y="46585"/>
                    <a:pt x="539710" y="47166"/>
                  </a:cubicBezTo>
                  <a:cubicBezTo>
                    <a:pt x="541996" y="47842"/>
                    <a:pt x="544472" y="48194"/>
                    <a:pt x="546853" y="48213"/>
                  </a:cubicBezTo>
                  <a:cubicBezTo>
                    <a:pt x="551521" y="48213"/>
                    <a:pt x="553902" y="46975"/>
                    <a:pt x="553902" y="44689"/>
                  </a:cubicBezTo>
                  <a:cubicBezTo>
                    <a:pt x="553902" y="43555"/>
                    <a:pt x="553139" y="42574"/>
                    <a:pt x="551995" y="42308"/>
                  </a:cubicBezTo>
                  <a:cubicBezTo>
                    <a:pt x="550090" y="41708"/>
                    <a:pt x="548091" y="41298"/>
                    <a:pt x="546091" y="41070"/>
                  </a:cubicBezTo>
                  <a:cubicBezTo>
                    <a:pt x="543423" y="40736"/>
                    <a:pt x="540852" y="40193"/>
                    <a:pt x="538280" y="39450"/>
                  </a:cubicBezTo>
                  <a:cubicBezTo>
                    <a:pt x="536280" y="38860"/>
                    <a:pt x="534375" y="37745"/>
                    <a:pt x="532945" y="36212"/>
                  </a:cubicBezTo>
                  <a:cubicBezTo>
                    <a:pt x="531327" y="34326"/>
                    <a:pt x="530564" y="31897"/>
                    <a:pt x="530754" y="29449"/>
                  </a:cubicBezTo>
                  <a:cubicBezTo>
                    <a:pt x="530659" y="27144"/>
                    <a:pt x="531422" y="24896"/>
                    <a:pt x="532852" y="23067"/>
                  </a:cubicBezTo>
                  <a:cubicBezTo>
                    <a:pt x="534375" y="21010"/>
                    <a:pt x="536566" y="19457"/>
                    <a:pt x="538947" y="18591"/>
                  </a:cubicBezTo>
                  <a:cubicBezTo>
                    <a:pt x="541996" y="17495"/>
                    <a:pt x="545233" y="16981"/>
                    <a:pt x="548472" y="17067"/>
                  </a:cubicBezTo>
                  <a:cubicBezTo>
                    <a:pt x="551235" y="17067"/>
                    <a:pt x="553902" y="17352"/>
                    <a:pt x="556569" y="17924"/>
                  </a:cubicBezTo>
                  <a:cubicBezTo>
                    <a:pt x="558855" y="18419"/>
                    <a:pt x="561141" y="19257"/>
                    <a:pt x="563236" y="20400"/>
                  </a:cubicBezTo>
                  <a:lnTo>
                    <a:pt x="559520" y="28306"/>
                  </a:lnTo>
                  <a:cubicBezTo>
                    <a:pt x="556188" y="26401"/>
                    <a:pt x="552376" y="25410"/>
                    <a:pt x="548472" y="25449"/>
                  </a:cubicBezTo>
                  <a:cubicBezTo>
                    <a:pt x="546663" y="25344"/>
                    <a:pt x="544758" y="25706"/>
                    <a:pt x="543137" y="26496"/>
                  </a:cubicBezTo>
                  <a:cubicBezTo>
                    <a:pt x="542091" y="26915"/>
                    <a:pt x="541328" y="27925"/>
                    <a:pt x="541328" y="29068"/>
                  </a:cubicBezTo>
                  <a:cubicBezTo>
                    <a:pt x="541328" y="30230"/>
                    <a:pt x="542091" y="31240"/>
                    <a:pt x="543233" y="31545"/>
                  </a:cubicBezTo>
                  <a:cubicBezTo>
                    <a:pt x="545233" y="32192"/>
                    <a:pt x="547328" y="32640"/>
                    <a:pt x="549425" y="32878"/>
                  </a:cubicBezTo>
                  <a:cubicBezTo>
                    <a:pt x="552567" y="33450"/>
                    <a:pt x="555139" y="34021"/>
                    <a:pt x="557139" y="34593"/>
                  </a:cubicBezTo>
                  <a:cubicBezTo>
                    <a:pt x="559139" y="35183"/>
                    <a:pt x="560855" y="36307"/>
                    <a:pt x="562283" y="37831"/>
                  </a:cubicBezTo>
                  <a:cubicBezTo>
                    <a:pt x="563901" y="39622"/>
                    <a:pt x="564759" y="41994"/>
                    <a:pt x="564569" y="44403"/>
                  </a:cubicBezTo>
                  <a:cubicBezTo>
                    <a:pt x="564569" y="46718"/>
                    <a:pt x="563808" y="48966"/>
                    <a:pt x="562378" y="50785"/>
                  </a:cubicBezTo>
                  <a:cubicBezTo>
                    <a:pt x="560760" y="52738"/>
                    <a:pt x="558569" y="54214"/>
                    <a:pt x="556188" y="55071"/>
                  </a:cubicBezTo>
                  <a:cubicBezTo>
                    <a:pt x="553139" y="56138"/>
                    <a:pt x="549900" y="56652"/>
                    <a:pt x="546663" y="56595"/>
                  </a:cubicBezTo>
                  <a:close/>
                  <a:moveTo>
                    <a:pt x="577142" y="12304"/>
                  </a:moveTo>
                  <a:cubicBezTo>
                    <a:pt x="575333" y="12399"/>
                    <a:pt x="573522" y="11742"/>
                    <a:pt x="572189" y="10494"/>
                  </a:cubicBezTo>
                  <a:cubicBezTo>
                    <a:pt x="570857" y="9408"/>
                    <a:pt x="570189" y="7799"/>
                    <a:pt x="570189" y="6113"/>
                  </a:cubicBezTo>
                  <a:cubicBezTo>
                    <a:pt x="570189" y="4398"/>
                    <a:pt x="570857" y="2760"/>
                    <a:pt x="572189" y="1636"/>
                  </a:cubicBezTo>
                  <a:cubicBezTo>
                    <a:pt x="574952" y="-526"/>
                    <a:pt x="578952" y="-526"/>
                    <a:pt x="581714" y="1636"/>
                  </a:cubicBezTo>
                  <a:cubicBezTo>
                    <a:pt x="583047" y="2684"/>
                    <a:pt x="583714" y="4265"/>
                    <a:pt x="583714" y="5922"/>
                  </a:cubicBezTo>
                  <a:cubicBezTo>
                    <a:pt x="583714" y="7694"/>
                    <a:pt x="583047" y="9399"/>
                    <a:pt x="581714" y="10589"/>
                  </a:cubicBezTo>
                  <a:cubicBezTo>
                    <a:pt x="580382" y="11799"/>
                    <a:pt x="578570" y="12447"/>
                    <a:pt x="576761" y="12399"/>
                  </a:cubicBezTo>
                  <a:close/>
                  <a:moveTo>
                    <a:pt x="571617" y="17638"/>
                  </a:moveTo>
                  <a:lnTo>
                    <a:pt x="582668" y="17638"/>
                  </a:lnTo>
                  <a:lnTo>
                    <a:pt x="582668" y="55738"/>
                  </a:lnTo>
                  <a:lnTo>
                    <a:pt x="571617" y="55738"/>
                  </a:lnTo>
                  <a:close/>
                  <a:moveTo>
                    <a:pt x="611338" y="56595"/>
                  </a:moveTo>
                  <a:cubicBezTo>
                    <a:pt x="607527" y="56671"/>
                    <a:pt x="603813" y="55786"/>
                    <a:pt x="600478" y="54024"/>
                  </a:cubicBezTo>
                  <a:cubicBezTo>
                    <a:pt x="597334" y="52471"/>
                    <a:pt x="594765" y="50061"/>
                    <a:pt x="592953" y="47070"/>
                  </a:cubicBezTo>
                  <a:cubicBezTo>
                    <a:pt x="589239" y="40736"/>
                    <a:pt x="589239" y="32926"/>
                    <a:pt x="592953" y="26592"/>
                  </a:cubicBezTo>
                  <a:cubicBezTo>
                    <a:pt x="594765" y="23601"/>
                    <a:pt x="597334" y="21191"/>
                    <a:pt x="600478" y="19638"/>
                  </a:cubicBezTo>
                  <a:cubicBezTo>
                    <a:pt x="603813" y="17876"/>
                    <a:pt x="607527" y="16990"/>
                    <a:pt x="611338" y="17067"/>
                  </a:cubicBezTo>
                  <a:cubicBezTo>
                    <a:pt x="615147" y="17009"/>
                    <a:pt x="618861" y="17895"/>
                    <a:pt x="622195" y="19638"/>
                  </a:cubicBezTo>
                  <a:cubicBezTo>
                    <a:pt x="625244" y="21238"/>
                    <a:pt x="627816" y="23639"/>
                    <a:pt x="629625" y="26592"/>
                  </a:cubicBezTo>
                  <a:cubicBezTo>
                    <a:pt x="633339" y="32926"/>
                    <a:pt x="633339" y="40736"/>
                    <a:pt x="629625" y="47070"/>
                  </a:cubicBezTo>
                  <a:cubicBezTo>
                    <a:pt x="627816" y="50023"/>
                    <a:pt x="625244" y="52423"/>
                    <a:pt x="622195" y="54024"/>
                  </a:cubicBezTo>
                  <a:cubicBezTo>
                    <a:pt x="618861" y="55767"/>
                    <a:pt x="615147" y="56652"/>
                    <a:pt x="611338" y="56595"/>
                  </a:cubicBezTo>
                  <a:close/>
                  <a:moveTo>
                    <a:pt x="611338" y="47070"/>
                  </a:moveTo>
                  <a:cubicBezTo>
                    <a:pt x="614003" y="47137"/>
                    <a:pt x="616575" y="46099"/>
                    <a:pt x="618386" y="44213"/>
                  </a:cubicBezTo>
                  <a:cubicBezTo>
                    <a:pt x="621909" y="39641"/>
                    <a:pt x="621909" y="33259"/>
                    <a:pt x="618386" y="28687"/>
                  </a:cubicBezTo>
                  <a:cubicBezTo>
                    <a:pt x="616575" y="26801"/>
                    <a:pt x="614003" y="25763"/>
                    <a:pt x="611338" y="25829"/>
                  </a:cubicBezTo>
                  <a:cubicBezTo>
                    <a:pt x="608671" y="25763"/>
                    <a:pt x="606099" y="26801"/>
                    <a:pt x="604290" y="28687"/>
                  </a:cubicBezTo>
                  <a:cubicBezTo>
                    <a:pt x="600478" y="33164"/>
                    <a:pt x="600478" y="39736"/>
                    <a:pt x="604290" y="44213"/>
                  </a:cubicBezTo>
                  <a:cubicBezTo>
                    <a:pt x="606099" y="46099"/>
                    <a:pt x="608671" y="47137"/>
                    <a:pt x="611338" y="47070"/>
                  </a:cubicBezTo>
                  <a:close/>
                  <a:moveTo>
                    <a:pt x="663153" y="16686"/>
                  </a:moveTo>
                  <a:cubicBezTo>
                    <a:pt x="667439" y="16504"/>
                    <a:pt x="671534" y="18048"/>
                    <a:pt x="674678" y="20972"/>
                  </a:cubicBezTo>
                  <a:cubicBezTo>
                    <a:pt x="677822" y="24429"/>
                    <a:pt x="679345" y="29001"/>
                    <a:pt x="679059" y="33640"/>
                  </a:cubicBezTo>
                  <a:lnTo>
                    <a:pt x="679059" y="55643"/>
                  </a:lnTo>
                  <a:lnTo>
                    <a:pt x="667916" y="55643"/>
                  </a:lnTo>
                  <a:lnTo>
                    <a:pt x="667916" y="35354"/>
                  </a:lnTo>
                  <a:cubicBezTo>
                    <a:pt x="668107" y="32926"/>
                    <a:pt x="667439" y="30506"/>
                    <a:pt x="665916" y="28592"/>
                  </a:cubicBezTo>
                  <a:cubicBezTo>
                    <a:pt x="664390" y="26992"/>
                    <a:pt x="662295" y="26153"/>
                    <a:pt x="660105" y="26306"/>
                  </a:cubicBezTo>
                  <a:cubicBezTo>
                    <a:pt x="657628" y="26191"/>
                    <a:pt x="655247" y="27125"/>
                    <a:pt x="653438" y="28878"/>
                  </a:cubicBezTo>
                  <a:cubicBezTo>
                    <a:pt x="651628" y="31059"/>
                    <a:pt x="650770" y="33859"/>
                    <a:pt x="650961" y="36688"/>
                  </a:cubicBezTo>
                  <a:lnTo>
                    <a:pt x="650961" y="55738"/>
                  </a:lnTo>
                  <a:lnTo>
                    <a:pt x="639818" y="55738"/>
                  </a:lnTo>
                  <a:lnTo>
                    <a:pt x="639818" y="17638"/>
                  </a:lnTo>
                  <a:lnTo>
                    <a:pt x="650389" y="17638"/>
                  </a:lnTo>
                  <a:lnTo>
                    <a:pt x="650389" y="22115"/>
                  </a:lnTo>
                  <a:cubicBezTo>
                    <a:pt x="651915" y="20477"/>
                    <a:pt x="653819" y="19200"/>
                    <a:pt x="655914" y="18400"/>
                  </a:cubicBezTo>
                  <a:cubicBezTo>
                    <a:pt x="658200" y="17505"/>
                    <a:pt x="660677" y="17047"/>
                    <a:pt x="663153" y="17067"/>
                  </a:cubicBezTo>
                  <a:close/>
                </a:path>
              </a:pathLst>
            </a:custGeom>
            <a:solidFill>
              <a:srgbClr val="6D6E71"/>
            </a:solidFill>
            <a:ln w="9525"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DAF7FC32-2BB5-4C18-9D77-E8168C5AD528}"/>
                </a:ext>
              </a:extLst>
            </p:cNvPr>
            <p:cNvSpPr/>
            <p:nvPr/>
          </p:nvSpPr>
          <p:spPr>
            <a:xfrm>
              <a:off x="9394002" y="2726137"/>
              <a:ext cx="594769" cy="63968"/>
            </a:xfrm>
            <a:custGeom>
              <a:avLst/>
              <a:gdLst>
                <a:gd name="connsiteX0" fmla="*/ 37836 w 594769"/>
                <a:gd name="connsiteY0" fmla="*/ 39063 h 63968"/>
                <a:gd name="connsiteX1" fmla="*/ 14595 w 594769"/>
                <a:gd name="connsiteY1" fmla="*/ 39063 h 63968"/>
                <a:gd name="connsiteX2" fmla="*/ 10214 w 594769"/>
                <a:gd name="connsiteY2" fmla="*/ 49731 h 63968"/>
                <a:gd name="connsiteX3" fmla="*/ -1597 w 594769"/>
                <a:gd name="connsiteY3" fmla="*/ 49731 h 63968"/>
                <a:gd name="connsiteX4" fmla="*/ 20595 w 594769"/>
                <a:gd name="connsiteY4" fmla="*/ -180 h 63968"/>
                <a:gd name="connsiteX5" fmla="*/ 32027 w 594769"/>
                <a:gd name="connsiteY5" fmla="*/ -180 h 63968"/>
                <a:gd name="connsiteX6" fmla="*/ 54409 w 594769"/>
                <a:gd name="connsiteY6" fmla="*/ 49731 h 63968"/>
                <a:gd name="connsiteX7" fmla="*/ 42217 w 594769"/>
                <a:gd name="connsiteY7" fmla="*/ 49731 h 63968"/>
                <a:gd name="connsiteX8" fmla="*/ 34217 w 594769"/>
                <a:gd name="connsiteY8" fmla="*/ 30300 h 63968"/>
                <a:gd name="connsiteX9" fmla="*/ 26311 w 594769"/>
                <a:gd name="connsiteY9" fmla="*/ 11250 h 63968"/>
                <a:gd name="connsiteX10" fmla="*/ 18309 w 594769"/>
                <a:gd name="connsiteY10" fmla="*/ 30300 h 63968"/>
                <a:gd name="connsiteX11" fmla="*/ 94890 w 594769"/>
                <a:gd name="connsiteY11" fmla="*/ 11250 h 63968"/>
                <a:gd name="connsiteX12" fmla="*/ 78698 w 594769"/>
                <a:gd name="connsiteY12" fmla="*/ 49350 h 63968"/>
                <a:gd name="connsiteX13" fmla="*/ 67269 w 594769"/>
                <a:gd name="connsiteY13" fmla="*/ 49350 h 63968"/>
                <a:gd name="connsiteX14" fmla="*/ 51077 w 594769"/>
                <a:gd name="connsiteY14" fmla="*/ 11250 h 63968"/>
                <a:gd name="connsiteX15" fmla="*/ 62602 w 594769"/>
                <a:gd name="connsiteY15" fmla="*/ 11250 h 63968"/>
                <a:gd name="connsiteX16" fmla="*/ 73173 w 594769"/>
                <a:gd name="connsiteY16" fmla="*/ 37349 h 63968"/>
                <a:gd name="connsiteX17" fmla="*/ 84224 w 594769"/>
                <a:gd name="connsiteY17" fmla="*/ 11250 h 63968"/>
                <a:gd name="connsiteX18" fmla="*/ 136039 w 594769"/>
                <a:gd name="connsiteY18" fmla="*/ 30300 h 63968"/>
                <a:gd name="connsiteX19" fmla="*/ 136039 w 594769"/>
                <a:gd name="connsiteY19" fmla="*/ 33253 h 63968"/>
                <a:gd name="connsiteX20" fmla="*/ 107464 w 594769"/>
                <a:gd name="connsiteY20" fmla="*/ 33253 h 63968"/>
                <a:gd name="connsiteX21" fmla="*/ 111178 w 594769"/>
                <a:gd name="connsiteY21" fmla="*/ 38968 h 63968"/>
                <a:gd name="connsiteX22" fmla="*/ 118417 w 594769"/>
                <a:gd name="connsiteY22" fmla="*/ 40968 h 63968"/>
                <a:gd name="connsiteX23" fmla="*/ 123751 w 594769"/>
                <a:gd name="connsiteY23" fmla="*/ 40111 h 63968"/>
                <a:gd name="connsiteX24" fmla="*/ 128037 w 594769"/>
                <a:gd name="connsiteY24" fmla="*/ 37253 h 63968"/>
                <a:gd name="connsiteX25" fmla="*/ 133944 w 594769"/>
                <a:gd name="connsiteY25" fmla="*/ 43730 h 63968"/>
                <a:gd name="connsiteX26" fmla="*/ 118131 w 594769"/>
                <a:gd name="connsiteY26" fmla="*/ 49921 h 63968"/>
                <a:gd name="connsiteX27" fmla="*/ 106606 w 594769"/>
                <a:gd name="connsiteY27" fmla="*/ 47350 h 63968"/>
                <a:gd name="connsiteX28" fmla="*/ 98890 w 594769"/>
                <a:gd name="connsiteY28" fmla="*/ 40396 h 63968"/>
                <a:gd name="connsiteX29" fmla="*/ 96225 w 594769"/>
                <a:gd name="connsiteY29" fmla="*/ 30205 h 63968"/>
                <a:gd name="connsiteX30" fmla="*/ 98890 w 594769"/>
                <a:gd name="connsiteY30" fmla="*/ 20013 h 63968"/>
                <a:gd name="connsiteX31" fmla="*/ 106225 w 594769"/>
                <a:gd name="connsiteY31" fmla="*/ 12964 h 63968"/>
                <a:gd name="connsiteX32" fmla="*/ 126895 w 594769"/>
                <a:gd name="connsiteY32" fmla="*/ 12964 h 63968"/>
                <a:gd name="connsiteX33" fmla="*/ 134039 w 594769"/>
                <a:gd name="connsiteY33" fmla="*/ 20013 h 63968"/>
                <a:gd name="connsiteX34" fmla="*/ 136706 w 594769"/>
                <a:gd name="connsiteY34" fmla="*/ 30491 h 63968"/>
                <a:gd name="connsiteX35" fmla="*/ 116131 w 594769"/>
                <a:gd name="connsiteY35" fmla="*/ 18775 h 63968"/>
                <a:gd name="connsiteX36" fmla="*/ 109750 w 594769"/>
                <a:gd name="connsiteY36" fmla="*/ 20966 h 63968"/>
                <a:gd name="connsiteX37" fmla="*/ 106606 w 594769"/>
                <a:gd name="connsiteY37" fmla="*/ 26776 h 63968"/>
                <a:gd name="connsiteX38" fmla="*/ 125656 w 594769"/>
                <a:gd name="connsiteY38" fmla="*/ 26776 h 63968"/>
                <a:gd name="connsiteX39" fmla="*/ 122514 w 594769"/>
                <a:gd name="connsiteY39" fmla="*/ 20966 h 63968"/>
                <a:gd name="connsiteX40" fmla="*/ 116226 w 594769"/>
                <a:gd name="connsiteY40" fmla="*/ 18775 h 63968"/>
                <a:gd name="connsiteX41" fmla="*/ 154231 w 594769"/>
                <a:gd name="connsiteY41" fmla="*/ 16012 h 63968"/>
                <a:gd name="connsiteX42" fmla="*/ 159661 w 594769"/>
                <a:gd name="connsiteY42" fmla="*/ 11821 h 63968"/>
                <a:gd name="connsiteX43" fmla="*/ 167472 w 594769"/>
                <a:gd name="connsiteY43" fmla="*/ 10393 h 63968"/>
                <a:gd name="connsiteX44" fmla="*/ 167472 w 594769"/>
                <a:gd name="connsiteY44" fmla="*/ 20680 h 63968"/>
                <a:gd name="connsiteX45" fmla="*/ 164995 w 594769"/>
                <a:gd name="connsiteY45" fmla="*/ 20680 h 63968"/>
                <a:gd name="connsiteX46" fmla="*/ 157470 w 594769"/>
                <a:gd name="connsiteY46" fmla="*/ 23347 h 63968"/>
                <a:gd name="connsiteX47" fmla="*/ 154803 w 594769"/>
                <a:gd name="connsiteY47" fmla="*/ 31443 h 63968"/>
                <a:gd name="connsiteX48" fmla="*/ 154803 w 594769"/>
                <a:gd name="connsiteY48" fmla="*/ 49541 h 63968"/>
                <a:gd name="connsiteX49" fmla="*/ 143659 w 594769"/>
                <a:gd name="connsiteY49" fmla="*/ 49541 h 63968"/>
                <a:gd name="connsiteX50" fmla="*/ 143659 w 594769"/>
                <a:gd name="connsiteY50" fmla="*/ 11441 h 63968"/>
                <a:gd name="connsiteX51" fmla="*/ 154231 w 594769"/>
                <a:gd name="connsiteY51" fmla="*/ 11441 h 63968"/>
                <a:gd name="connsiteX52" fmla="*/ 154231 w 594769"/>
                <a:gd name="connsiteY52" fmla="*/ 16489 h 63968"/>
                <a:gd name="connsiteX53" fmla="*/ 189378 w 594769"/>
                <a:gd name="connsiteY53" fmla="*/ 10393 h 63968"/>
                <a:gd name="connsiteX54" fmla="*/ 203095 w 594769"/>
                <a:gd name="connsiteY54" fmla="*/ 14679 h 63968"/>
                <a:gd name="connsiteX55" fmla="*/ 207858 w 594769"/>
                <a:gd name="connsiteY55" fmla="*/ 27442 h 63968"/>
                <a:gd name="connsiteX56" fmla="*/ 207858 w 594769"/>
                <a:gd name="connsiteY56" fmla="*/ 49350 h 63968"/>
                <a:gd name="connsiteX57" fmla="*/ 197665 w 594769"/>
                <a:gd name="connsiteY57" fmla="*/ 49350 h 63968"/>
                <a:gd name="connsiteX58" fmla="*/ 197665 w 594769"/>
                <a:gd name="connsiteY58" fmla="*/ 44587 h 63968"/>
                <a:gd name="connsiteX59" fmla="*/ 185950 w 594769"/>
                <a:gd name="connsiteY59" fmla="*/ 49921 h 63968"/>
                <a:gd name="connsiteX60" fmla="*/ 178234 w 594769"/>
                <a:gd name="connsiteY60" fmla="*/ 48397 h 63968"/>
                <a:gd name="connsiteX61" fmla="*/ 173281 w 594769"/>
                <a:gd name="connsiteY61" fmla="*/ 44302 h 63968"/>
                <a:gd name="connsiteX62" fmla="*/ 171567 w 594769"/>
                <a:gd name="connsiteY62" fmla="*/ 38301 h 63968"/>
                <a:gd name="connsiteX63" fmla="*/ 175567 w 594769"/>
                <a:gd name="connsiteY63" fmla="*/ 29919 h 63968"/>
                <a:gd name="connsiteX64" fmla="*/ 188045 w 594769"/>
                <a:gd name="connsiteY64" fmla="*/ 26776 h 63968"/>
                <a:gd name="connsiteX65" fmla="*/ 196903 w 594769"/>
                <a:gd name="connsiteY65" fmla="*/ 26776 h 63968"/>
                <a:gd name="connsiteX66" fmla="*/ 194712 w 594769"/>
                <a:gd name="connsiteY66" fmla="*/ 21156 h 63968"/>
                <a:gd name="connsiteX67" fmla="*/ 188045 w 594769"/>
                <a:gd name="connsiteY67" fmla="*/ 19251 h 63968"/>
                <a:gd name="connsiteX68" fmla="*/ 182045 w 594769"/>
                <a:gd name="connsiteY68" fmla="*/ 20203 h 63968"/>
                <a:gd name="connsiteX69" fmla="*/ 176997 w 594769"/>
                <a:gd name="connsiteY69" fmla="*/ 22775 h 63968"/>
                <a:gd name="connsiteX70" fmla="*/ 172995 w 594769"/>
                <a:gd name="connsiteY70" fmla="*/ 15060 h 63968"/>
                <a:gd name="connsiteX71" fmla="*/ 180520 w 594769"/>
                <a:gd name="connsiteY71" fmla="*/ 11631 h 63968"/>
                <a:gd name="connsiteX72" fmla="*/ 190045 w 594769"/>
                <a:gd name="connsiteY72" fmla="*/ 10393 h 63968"/>
                <a:gd name="connsiteX73" fmla="*/ 188522 w 594769"/>
                <a:gd name="connsiteY73" fmla="*/ 42397 h 63968"/>
                <a:gd name="connsiteX74" fmla="*/ 193570 w 594769"/>
                <a:gd name="connsiteY74" fmla="*/ 41158 h 63968"/>
                <a:gd name="connsiteX75" fmla="*/ 196712 w 594769"/>
                <a:gd name="connsiteY75" fmla="*/ 37253 h 63968"/>
                <a:gd name="connsiteX76" fmla="*/ 196712 w 594769"/>
                <a:gd name="connsiteY76" fmla="*/ 33253 h 63968"/>
                <a:gd name="connsiteX77" fmla="*/ 189094 w 594769"/>
                <a:gd name="connsiteY77" fmla="*/ 33253 h 63968"/>
                <a:gd name="connsiteX78" fmla="*/ 182234 w 594769"/>
                <a:gd name="connsiteY78" fmla="*/ 37825 h 63968"/>
                <a:gd name="connsiteX79" fmla="*/ 183950 w 594769"/>
                <a:gd name="connsiteY79" fmla="*/ 41158 h 63968"/>
                <a:gd name="connsiteX80" fmla="*/ 188522 w 594769"/>
                <a:gd name="connsiteY80" fmla="*/ 42397 h 63968"/>
                <a:gd name="connsiteX81" fmla="*/ 257959 w 594769"/>
                <a:gd name="connsiteY81" fmla="*/ 10964 h 63968"/>
                <a:gd name="connsiteX82" fmla="*/ 257959 w 594769"/>
                <a:gd name="connsiteY82" fmla="*/ 42968 h 63968"/>
                <a:gd name="connsiteX83" fmla="*/ 252434 w 594769"/>
                <a:gd name="connsiteY83" fmla="*/ 58589 h 63968"/>
                <a:gd name="connsiteX84" fmla="*/ 236433 w 594769"/>
                <a:gd name="connsiteY84" fmla="*/ 63733 h 63968"/>
                <a:gd name="connsiteX85" fmla="*/ 225859 w 594769"/>
                <a:gd name="connsiteY85" fmla="*/ 62399 h 63968"/>
                <a:gd name="connsiteX86" fmla="*/ 217574 w 594769"/>
                <a:gd name="connsiteY86" fmla="*/ 58494 h 63968"/>
                <a:gd name="connsiteX87" fmla="*/ 221955 w 594769"/>
                <a:gd name="connsiteY87" fmla="*/ 50493 h 63968"/>
                <a:gd name="connsiteX88" fmla="*/ 228145 w 594769"/>
                <a:gd name="connsiteY88" fmla="*/ 53636 h 63968"/>
                <a:gd name="connsiteX89" fmla="*/ 235575 w 594769"/>
                <a:gd name="connsiteY89" fmla="*/ 54874 h 63968"/>
                <a:gd name="connsiteX90" fmla="*/ 244053 w 594769"/>
                <a:gd name="connsiteY90" fmla="*/ 52208 h 63968"/>
                <a:gd name="connsiteX91" fmla="*/ 246814 w 594769"/>
                <a:gd name="connsiteY91" fmla="*/ 44397 h 63968"/>
                <a:gd name="connsiteX92" fmla="*/ 246814 w 594769"/>
                <a:gd name="connsiteY92" fmla="*/ 42683 h 63968"/>
                <a:gd name="connsiteX93" fmla="*/ 234717 w 594769"/>
                <a:gd name="connsiteY93" fmla="*/ 47540 h 63968"/>
                <a:gd name="connsiteX94" fmla="*/ 225192 w 594769"/>
                <a:gd name="connsiteY94" fmla="*/ 45159 h 63968"/>
                <a:gd name="connsiteX95" fmla="*/ 218239 w 594769"/>
                <a:gd name="connsiteY95" fmla="*/ 38682 h 63968"/>
                <a:gd name="connsiteX96" fmla="*/ 215667 w 594769"/>
                <a:gd name="connsiteY96" fmla="*/ 29157 h 63968"/>
                <a:gd name="connsiteX97" fmla="*/ 218239 w 594769"/>
                <a:gd name="connsiteY97" fmla="*/ 19632 h 63968"/>
                <a:gd name="connsiteX98" fmla="*/ 225192 w 594769"/>
                <a:gd name="connsiteY98" fmla="*/ 13060 h 63968"/>
                <a:gd name="connsiteX99" fmla="*/ 234717 w 594769"/>
                <a:gd name="connsiteY99" fmla="*/ 10774 h 63968"/>
                <a:gd name="connsiteX100" fmla="*/ 247386 w 594769"/>
                <a:gd name="connsiteY100" fmla="*/ 16298 h 63968"/>
                <a:gd name="connsiteX101" fmla="*/ 247386 w 594769"/>
                <a:gd name="connsiteY101" fmla="*/ 11345 h 63968"/>
                <a:gd name="connsiteX102" fmla="*/ 236719 w 594769"/>
                <a:gd name="connsiteY102" fmla="*/ 38396 h 63968"/>
                <a:gd name="connsiteX103" fmla="*/ 243958 w 594769"/>
                <a:gd name="connsiteY103" fmla="*/ 35729 h 63968"/>
                <a:gd name="connsiteX104" fmla="*/ 244146 w 594769"/>
                <a:gd name="connsiteY104" fmla="*/ 22261 h 63968"/>
                <a:gd name="connsiteX105" fmla="*/ 243958 w 594769"/>
                <a:gd name="connsiteY105" fmla="*/ 22108 h 63968"/>
                <a:gd name="connsiteX106" fmla="*/ 236719 w 594769"/>
                <a:gd name="connsiteY106" fmla="*/ 19537 h 63968"/>
                <a:gd name="connsiteX107" fmla="*/ 229384 w 594769"/>
                <a:gd name="connsiteY107" fmla="*/ 22108 h 63968"/>
                <a:gd name="connsiteX108" fmla="*/ 229194 w 594769"/>
                <a:gd name="connsiteY108" fmla="*/ 35577 h 63968"/>
                <a:gd name="connsiteX109" fmla="*/ 229384 w 594769"/>
                <a:gd name="connsiteY109" fmla="*/ 35729 h 63968"/>
                <a:gd name="connsiteX110" fmla="*/ 236719 w 594769"/>
                <a:gd name="connsiteY110" fmla="*/ 38396 h 63968"/>
                <a:gd name="connsiteX111" fmla="*/ 305680 w 594769"/>
                <a:gd name="connsiteY111" fmla="*/ 30300 h 63968"/>
                <a:gd name="connsiteX112" fmla="*/ 305680 w 594769"/>
                <a:gd name="connsiteY112" fmla="*/ 33253 h 63968"/>
                <a:gd name="connsiteX113" fmla="*/ 276628 w 594769"/>
                <a:gd name="connsiteY113" fmla="*/ 33253 h 63968"/>
                <a:gd name="connsiteX114" fmla="*/ 280342 w 594769"/>
                <a:gd name="connsiteY114" fmla="*/ 38968 h 63968"/>
                <a:gd name="connsiteX115" fmla="*/ 287581 w 594769"/>
                <a:gd name="connsiteY115" fmla="*/ 40968 h 63968"/>
                <a:gd name="connsiteX116" fmla="*/ 292915 w 594769"/>
                <a:gd name="connsiteY116" fmla="*/ 40111 h 63968"/>
                <a:gd name="connsiteX117" fmla="*/ 297297 w 594769"/>
                <a:gd name="connsiteY117" fmla="*/ 37253 h 63968"/>
                <a:gd name="connsiteX118" fmla="*/ 303203 w 594769"/>
                <a:gd name="connsiteY118" fmla="*/ 43730 h 63968"/>
                <a:gd name="connsiteX119" fmla="*/ 287295 w 594769"/>
                <a:gd name="connsiteY119" fmla="*/ 49921 h 63968"/>
                <a:gd name="connsiteX120" fmla="*/ 275865 w 594769"/>
                <a:gd name="connsiteY120" fmla="*/ 47350 h 63968"/>
                <a:gd name="connsiteX121" fmla="*/ 268150 w 594769"/>
                <a:gd name="connsiteY121" fmla="*/ 40396 h 63968"/>
                <a:gd name="connsiteX122" fmla="*/ 265389 w 594769"/>
                <a:gd name="connsiteY122" fmla="*/ 30205 h 63968"/>
                <a:gd name="connsiteX123" fmla="*/ 268150 w 594769"/>
                <a:gd name="connsiteY123" fmla="*/ 20013 h 63968"/>
                <a:gd name="connsiteX124" fmla="*/ 275484 w 594769"/>
                <a:gd name="connsiteY124" fmla="*/ 12964 h 63968"/>
                <a:gd name="connsiteX125" fmla="*/ 285867 w 594769"/>
                <a:gd name="connsiteY125" fmla="*/ 10393 h 63968"/>
                <a:gd name="connsiteX126" fmla="*/ 296155 w 594769"/>
                <a:gd name="connsiteY126" fmla="*/ 12774 h 63968"/>
                <a:gd name="connsiteX127" fmla="*/ 303299 w 594769"/>
                <a:gd name="connsiteY127" fmla="*/ 19822 h 63968"/>
                <a:gd name="connsiteX128" fmla="*/ 305870 w 594769"/>
                <a:gd name="connsiteY128" fmla="*/ 30300 h 63968"/>
                <a:gd name="connsiteX129" fmla="*/ 285772 w 594769"/>
                <a:gd name="connsiteY129" fmla="*/ 18775 h 63968"/>
                <a:gd name="connsiteX130" fmla="*/ 279486 w 594769"/>
                <a:gd name="connsiteY130" fmla="*/ 20966 h 63968"/>
                <a:gd name="connsiteX131" fmla="*/ 276342 w 594769"/>
                <a:gd name="connsiteY131" fmla="*/ 26776 h 63968"/>
                <a:gd name="connsiteX132" fmla="*/ 295392 w 594769"/>
                <a:gd name="connsiteY132" fmla="*/ 26776 h 63968"/>
                <a:gd name="connsiteX133" fmla="*/ 292248 w 594769"/>
                <a:gd name="connsiteY133" fmla="*/ 20966 h 63968"/>
                <a:gd name="connsiteX134" fmla="*/ 285962 w 594769"/>
                <a:gd name="connsiteY134" fmla="*/ 18775 h 63968"/>
                <a:gd name="connsiteX135" fmla="*/ 367020 w 594769"/>
                <a:gd name="connsiteY135" fmla="*/ 38682 h 63968"/>
                <a:gd name="connsiteX136" fmla="*/ 343780 w 594769"/>
                <a:gd name="connsiteY136" fmla="*/ 38682 h 63968"/>
                <a:gd name="connsiteX137" fmla="*/ 339396 w 594769"/>
                <a:gd name="connsiteY137" fmla="*/ 49350 h 63968"/>
                <a:gd name="connsiteX138" fmla="*/ 327490 w 594769"/>
                <a:gd name="connsiteY138" fmla="*/ 49350 h 63968"/>
                <a:gd name="connsiteX139" fmla="*/ 350065 w 594769"/>
                <a:gd name="connsiteY139" fmla="*/ 296 h 63968"/>
                <a:gd name="connsiteX140" fmla="*/ 361495 w 594769"/>
                <a:gd name="connsiteY140" fmla="*/ 296 h 63968"/>
                <a:gd name="connsiteX141" fmla="*/ 383880 w 594769"/>
                <a:gd name="connsiteY141" fmla="*/ 50207 h 63968"/>
                <a:gd name="connsiteX142" fmla="*/ 371687 w 594769"/>
                <a:gd name="connsiteY142" fmla="*/ 50207 h 63968"/>
                <a:gd name="connsiteX143" fmla="*/ 363400 w 594769"/>
                <a:gd name="connsiteY143" fmla="*/ 29919 h 63968"/>
                <a:gd name="connsiteX144" fmla="*/ 355400 w 594769"/>
                <a:gd name="connsiteY144" fmla="*/ 10869 h 63968"/>
                <a:gd name="connsiteX145" fmla="*/ 347494 w 594769"/>
                <a:gd name="connsiteY145" fmla="*/ 29919 h 63968"/>
                <a:gd name="connsiteX146" fmla="*/ 398644 w 594769"/>
                <a:gd name="connsiteY146" fmla="*/ 16012 h 63968"/>
                <a:gd name="connsiteX147" fmla="*/ 403976 w 594769"/>
                <a:gd name="connsiteY147" fmla="*/ 11821 h 63968"/>
                <a:gd name="connsiteX148" fmla="*/ 411787 w 594769"/>
                <a:gd name="connsiteY148" fmla="*/ 10393 h 63968"/>
                <a:gd name="connsiteX149" fmla="*/ 411787 w 594769"/>
                <a:gd name="connsiteY149" fmla="*/ 20680 h 63968"/>
                <a:gd name="connsiteX150" fmla="*/ 409311 w 594769"/>
                <a:gd name="connsiteY150" fmla="*/ 20680 h 63968"/>
                <a:gd name="connsiteX151" fmla="*/ 401786 w 594769"/>
                <a:gd name="connsiteY151" fmla="*/ 23347 h 63968"/>
                <a:gd name="connsiteX152" fmla="*/ 399118 w 594769"/>
                <a:gd name="connsiteY152" fmla="*/ 31443 h 63968"/>
                <a:gd name="connsiteX153" fmla="*/ 399118 w 594769"/>
                <a:gd name="connsiteY153" fmla="*/ 49541 h 63968"/>
                <a:gd name="connsiteX154" fmla="*/ 388165 w 594769"/>
                <a:gd name="connsiteY154" fmla="*/ 49541 h 63968"/>
                <a:gd name="connsiteX155" fmla="*/ 388165 w 594769"/>
                <a:gd name="connsiteY155" fmla="*/ 11441 h 63968"/>
                <a:gd name="connsiteX156" fmla="*/ 398835 w 594769"/>
                <a:gd name="connsiteY156" fmla="*/ 11441 h 63968"/>
                <a:gd name="connsiteX157" fmla="*/ 398835 w 594769"/>
                <a:gd name="connsiteY157" fmla="*/ 16489 h 63968"/>
                <a:gd name="connsiteX158" fmla="*/ 429028 w 594769"/>
                <a:gd name="connsiteY158" fmla="*/ 16012 h 63968"/>
                <a:gd name="connsiteX159" fmla="*/ 434458 w 594769"/>
                <a:gd name="connsiteY159" fmla="*/ 11821 h 63968"/>
                <a:gd name="connsiteX160" fmla="*/ 442267 w 594769"/>
                <a:gd name="connsiteY160" fmla="*/ 10393 h 63968"/>
                <a:gd name="connsiteX161" fmla="*/ 442267 w 594769"/>
                <a:gd name="connsiteY161" fmla="*/ 20680 h 63968"/>
                <a:gd name="connsiteX162" fmla="*/ 439790 w 594769"/>
                <a:gd name="connsiteY162" fmla="*/ 20680 h 63968"/>
                <a:gd name="connsiteX163" fmla="*/ 432265 w 594769"/>
                <a:gd name="connsiteY163" fmla="*/ 23347 h 63968"/>
                <a:gd name="connsiteX164" fmla="*/ 429600 w 594769"/>
                <a:gd name="connsiteY164" fmla="*/ 31443 h 63968"/>
                <a:gd name="connsiteX165" fmla="*/ 429600 w 594769"/>
                <a:gd name="connsiteY165" fmla="*/ 49541 h 63968"/>
                <a:gd name="connsiteX166" fmla="*/ 418454 w 594769"/>
                <a:gd name="connsiteY166" fmla="*/ 49541 h 63968"/>
                <a:gd name="connsiteX167" fmla="*/ 418454 w 594769"/>
                <a:gd name="connsiteY167" fmla="*/ 11441 h 63968"/>
                <a:gd name="connsiteX168" fmla="*/ 429028 w 594769"/>
                <a:gd name="connsiteY168" fmla="*/ 11441 h 63968"/>
                <a:gd name="connsiteX169" fmla="*/ 429028 w 594769"/>
                <a:gd name="connsiteY169" fmla="*/ 16489 h 63968"/>
                <a:gd name="connsiteX170" fmla="*/ 486178 w 594769"/>
                <a:gd name="connsiteY170" fmla="*/ 30300 h 63968"/>
                <a:gd name="connsiteX171" fmla="*/ 486178 w 594769"/>
                <a:gd name="connsiteY171" fmla="*/ 33253 h 63968"/>
                <a:gd name="connsiteX172" fmla="*/ 457126 w 594769"/>
                <a:gd name="connsiteY172" fmla="*/ 33253 h 63968"/>
                <a:gd name="connsiteX173" fmla="*/ 460840 w 594769"/>
                <a:gd name="connsiteY173" fmla="*/ 38968 h 63968"/>
                <a:gd name="connsiteX174" fmla="*/ 468079 w 594769"/>
                <a:gd name="connsiteY174" fmla="*/ 40968 h 63968"/>
                <a:gd name="connsiteX175" fmla="*/ 473414 w 594769"/>
                <a:gd name="connsiteY175" fmla="*/ 40111 h 63968"/>
                <a:gd name="connsiteX176" fmla="*/ 477700 w 594769"/>
                <a:gd name="connsiteY176" fmla="*/ 37253 h 63968"/>
                <a:gd name="connsiteX177" fmla="*/ 483606 w 594769"/>
                <a:gd name="connsiteY177" fmla="*/ 43730 h 63968"/>
                <a:gd name="connsiteX178" fmla="*/ 467795 w 594769"/>
                <a:gd name="connsiteY178" fmla="*/ 49921 h 63968"/>
                <a:gd name="connsiteX179" fmla="*/ 456268 w 594769"/>
                <a:gd name="connsiteY179" fmla="*/ 47350 h 63968"/>
                <a:gd name="connsiteX180" fmla="*/ 448555 w 594769"/>
                <a:gd name="connsiteY180" fmla="*/ 40396 h 63968"/>
                <a:gd name="connsiteX181" fmla="*/ 445888 w 594769"/>
                <a:gd name="connsiteY181" fmla="*/ 30205 h 63968"/>
                <a:gd name="connsiteX182" fmla="*/ 448555 w 594769"/>
                <a:gd name="connsiteY182" fmla="*/ 20013 h 63968"/>
                <a:gd name="connsiteX183" fmla="*/ 455889 w 594769"/>
                <a:gd name="connsiteY183" fmla="*/ 12964 h 63968"/>
                <a:gd name="connsiteX184" fmla="*/ 476558 w 594769"/>
                <a:gd name="connsiteY184" fmla="*/ 12964 h 63968"/>
                <a:gd name="connsiteX185" fmla="*/ 483702 w 594769"/>
                <a:gd name="connsiteY185" fmla="*/ 20013 h 63968"/>
                <a:gd name="connsiteX186" fmla="*/ 486369 w 594769"/>
                <a:gd name="connsiteY186" fmla="*/ 30491 h 63968"/>
                <a:gd name="connsiteX187" fmla="*/ 466270 w 594769"/>
                <a:gd name="connsiteY187" fmla="*/ 19346 h 63968"/>
                <a:gd name="connsiteX188" fmla="*/ 459889 w 594769"/>
                <a:gd name="connsiteY188" fmla="*/ 21537 h 63968"/>
                <a:gd name="connsiteX189" fmla="*/ 456745 w 594769"/>
                <a:gd name="connsiteY189" fmla="*/ 27347 h 63968"/>
                <a:gd name="connsiteX190" fmla="*/ 475795 w 594769"/>
                <a:gd name="connsiteY190" fmla="*/ 27347 h 63968"/>
                <a:gd name="connsiteX191" fmla="*/ 472653 w 594769"/>
                <a:gd name="connsiteY191" fmla="*/ 21537 h 63968"/>
                <a:gd name="connsiteX192" fmla="*/ 466365 w 594769"/>
                <a:gd name="connsiteY192" fmla="*/ 19346 h 63968"/>
                <a:gd name="connsiteX193" fmla="*/ 506465 w 594769"/>
                <a:gd name="connsiteY193" fmla="*/ 50493 h 63968"/>
                <a:gd name="connsiteX194" fmla="*/ 496940 w 594769"/>
                <a:gd name="connsiteY194" fmla="*/ 49350 h 63968"/>
                <a:gd name="connsiteX195" fmla="*/ 489701 w 594769"/>
                <a:gd name="connsiteY195" fmla="*/ 46397 h 63968"/>
                <a:gd name="connsiteX196" fmla="*/ 493417 w 594769"/>
                <a:gd name="connsiteY196" fmla="*/ 38396 h 63968"/>
                <a:gd name="connsiteX197" fmla="*/ 499608 w 594769"/>
                <a:gd name="connsiteY197" fmla="*/ 41063 h 63968"/>
                <a:gd name="connsiteX198" fmla="*/ 506751 w 594769"/>
                <a:gd name="connsiteY198" fmla="*/ 42111 h 63968"/>
                <a:gd name="connsiteX199" fmla="*/ 513800 w 594769"/>
                <a:gd name="connsiteY199" fmla="*/ 38587 h 63968"/>
                <a:gd name="connsiteX200" fmla="*/ 511895 w 594769"/>
                <a:gd name="connsiteY200" fmla="*/ 36205 h 63968"/>
                <a:gd name="connsiteX201" fmla="*/ 505991 w 594769"/>
                <a:gd name="connsiteY201" fmla="*/ 34967 h 63968"/>
                <a:gd name="connsiteX202" fmla="*/ 498180 w 594769"/>
                <a:gd name="connsiteY202" fmla="*/ 33348 h 63968"/>
                <a:gd name="connsiteX203" fmla="*/ 492845 w 594769"/>
                <a:gd name="connsiteY203" fmla="*/ 30109 h 63968"/>
                <a:gd name="connsiteX204" fmla="*/ 490559 w 594769"/>
                <a:gd name="connsiteY204" fmla="*/ 23347 h 63968"/>
                <a:gd name="connsiteX205" fmla="*/ 492750 w 594769"/>
                <a:gd name="connsiteY205" fmla="*/ 16965 h 63968"/>
                <a:gd name="connsiteX206" fmla="*/ 498847 w 594769"/>
                <a:gd name="connsiteY206" fmla="*/ 12488 h 63968"/>
                <a:gd name="connsiteX207" fmla="*/ 508372 w 594769"/>
                <a:gd name="connsiteY207" fmla="*/ 10964 h 63968"/>
                <a:gd name="connsiteX208" fmla="*/ 516467 w 594769"/>
                <a:gd name="connsiteY208" fmla="*/ 11821 h 63968"/>
                <a:gd name="connsiteX209" fmla="*/ 523134 w 594769"/>
                <a:gd name="connsiteY209" fmla="*/ 14298 h 63968"/>
                <a:gd name="connsiteX210" fmla="*/ 519420 w 594769"/>
                <a:gd name="connsiteY210" fmla="*/ 22204 h 63968"/>
                <a:gd name="connsiteX211" fmla="*/ 508372 w 594769"/>
                <a:gd name="connsiteY211" fmla="*/ 19346 h 63968"/>
                <a:gd name="connsiteX212" fmla="*/ 503038 w 594769"/>
                <a:gd name="connsiteY212" fmla="*/ 20394 h 63968"/>
                <a:gd name="connsiteX213" fmla="*/ 501228 w 594769"/>
                <a:gd name="connsiteY213" fmla="*/ 22966 h 63968"/>
                <a:gd name="connsiteX214" fmla="*/ 503133 w 594769"/>
                <a:gd name="connsiteY214" fmla="*/ 25442 h 63968"/>
                <a:gd name="connsiteX215" fmla="*/ 509323 w 594769"/>
                <a:gd name="connsiteY215" fmla="*/ 26776 h 63968"/>
                <a:gd name="connsiteX216" fmla="*/ 517039 w 594769"/>
                <a:gd name="connsiteY216" fmla="*/ 28490 h 63968"/>
                <a:gd name="connsiteX217" fmla="*/ 522183 w 594769"/>
                <a:gd name="connsiteY217" fmla="*/ 31729 h 63968"/>
                <a:gd name="connsiteX218" fmla="*/ 524469 w 594769"/>
                <a:gd name="connsiteY218" fmla="*/ 38301 h 63968"/>
                <a:gd name="connsiteX219" fmla="*/ 522278 w 594769"/>
                <a:gd name="connsiteY219" fmla="*/ 44683 h 63968"/>
                <a:gd name="connsiteX220" fmla="*/ 516086 w 594769"/>
                <a:gd name="connsiteY220" fmla="*/ 48969 h 63968"/>
                <a:gd name="connsiteX221" fmla="*/ 506561 w 594769"/>
                <a:gd name="connsiteY221" fmla="*/ 50493 h 63968"/>
                <a:gd name="connsiteX222" fmla="*/ 556185 w 594769"/>
                <a:gd name="connsiteY222" fmla="*/ 48112 h 63968"/>
                <a:gd name="connsiteX223" fmla="*/ 552186 w 594769"/>
                <a:gd name="connsiteY223" fmla="*/ 49921 h 63968"/>
                <a:gd name="connsiteX224" fmla="*/ 547137 w 594769"/>
                <a:gd name="connsiteY224" fmla="*/ 50493 h 63968"/>
                <a:gd name="connsiteX225" fmla="*/ 536566 w 594769"/>
                <a:gd name="connsiteY225" fmla="*/ 46969 h 63968"/>
                <a:gd name="connsiteX226" fmla="*/ 532850 w 594769"/>
                <a:gd name="connsiteY226" fmla="*/ 36682 h 63968"/>
                <a:gd name="connsiteX227" fmla="*/ 532850 w 594769"/>
                <a:gd name="connsiteY227" fmla="*/ 20966 h 63968"/>
                <a:gd name="connsiteX228" fmla="*/ 526945 w 594769"/>
                <a:gd name="connsiteY228" fmla="*/ 20966 h 63968"/>
                <a:gd name="connsiteX229" fmla="*/ 526945 w 594769"/>
                <a:gd name="connsiteY229" fmla="*/ 12393 h 63968"/>
                <a:gd name="connsiteX230" fmla="*/ 532850 w 594769"/>
                <a:gd name="connsiteY230" fmla="*/ 12393 h 63968"/>
                <a:gd name="connsiteX231" fmla="*/ 532850 w 594769"/>
                <a:gd name="connsiteY231" fmla="*/ 2868 h 63968"/>
                <a:gd name="connsiteX232" fmla="*/ 543996 w 594769"/>
                <a:gd name="connsiteY232" fmla="*/ 2868 h 63968"/>
                <a:gd name="connsiteX233" fmla="*/ 543996 w 594769"/>
                <a:gd name="connsiteY233" fmla="*/ 12393 h 63968"/>
                <a:gd name="connsiteX234" fmla="*/ 553521 w 594769"/>
                <a:gd name="connsiteY234" fmla="*/ 12393 h 63968"/>
                <a:gd name="connsiteX235" fmla="*/ 553521 w 594769"/>
                <a:gd name="connsiteY235" fmla="*/ 20966 h 63968"/>
                <a:gd name="connsiteX236" fmla="*/ 543996 w 594769"/>
                <a:gd name="connsiteY236" fmla="*/ 20966 h 63968"/>
                <a:gd name="connsiteX237" fmla="*/ 543996 w 594769"/>
                <a:gd name="connsiteY237" fmla="*/ 36586 h 63968"/>
                <a:gd name="connsiteX238" fmla="*/ 545233 w 594769"/>
                <a:gd name="connsiteY238" fmla="*/ 40301 h 63968"/>
                <a:gd name="connsiteX239" fmla="*/ 548758 w 594769"/>
                <a:gd name="connsiteY239" fmla="*/ 41635 h 63968"/>
                <a:gd name="connsiteX240" fmla="*/ 553234 w 594769"/>
                <a:gd name="connsiteY240" fmla="*/ 40206 h 63968"/>
                <a:gd name="connsiteX241" fmla="*/ 575235 w 594769"/>
                <a:gd name="connsiteY241" fmla="*/ 50493 h 63968"/>
                <a:gd name="connsiteX242" fmla="*/ 565710 w 594769"/>
                <a:gd name="connsiteY242" fmla="*/ 49350 h 63968"/>
                <a:gd name="connsiteX243" fmla="*/ 558378 w 594769"/>
                <a:gd name="connsiteY243" fmla="*/ 46397 h 63968"/>
                <a:gd name="connsiteX244" fmla="*/ 562092 w 594769"/>
                <a:gd name="connsiteY244" fmla="*/ 38396 h 63968"/>
                <a:gd name="connsiteX245" fmla="*/ 568378 w 594769"/>
                <a:gd name="connsiteY245" fmla="*/ 41063 h 63968"/>
                <a:gd name="connsiteX246" fmla="*/ 575426 w 594769"/>
                <a:gd name="connsiteY246" fmla="*/ 42111 h 63968"/>
                <a:gd name="connsiteX247" fmla="*/ 582570 w 594769"/>
                <a:gd name="connsiteY247" fmla="*/ 38587 h 63968"/>
                <a:gd name="connsiteX248" fmla="*/ 580570 w 594769"/>
                <a:gd name="connsiteY248" fmla="*/ 36205 h 63968"/>
                <a:gd name="connsiteX249" fmla="*/ 574666 w 594769"/>
                <a:gd name="connsiteY249" fmla="*/ 34967 h 63968"/>
                <a:gd name="connsiteX250" fmla="*/ 566950 w 594769"/>
                <a:gd name="connsiteY250" fmla="*/ 33348 h 63968"/>
                <a:gd name="connsiteX251" fmla="*/ 561615 w 594769"/>
                <a:gd name="connsiteY251" fmla="*/ 30109 h 63968"/>
                <a:gd name="connsiteX252" fmla="*/ 559329 w 594769"/>
                <a:gd name="connsiteY252" fmla="*/ 23347 h 63968"/>
                <a:gd name="connsiteX253" fmla="*/ 561425 w 594769"/>
                <a:gd name="connsiteY253" fmla="*/ 16965 h 63968"/>
                <a:gd name="connsiteX254" fmla="*/ 567617 w 594769"/>
                <a:gd name="connsiteY254" fmla="*/ 12488 h 63968"/>
                <a:gd name="connsiteX255" fmla="*/ 577142 w 594769"/>
                <a:gd name="connsiteY255" fmla="*/ 10964 h 63968"/>
                <a:gd name="connsiteX256" fmla="*/ 585237 w 594769"/>
                <a:gd name="connsiteY256" fmla="*/ 11821 h 63968"/>
                <a:gd name="connsiteX257" fmla="*/ 591904 w 594769"/>
                <a:gd name="connsiteY257" fmla="*/ 14298 h 63968"/>
                <a:gd name="connsiteX258" fmla="*/ 588190 w 594769"/>
                <a:gd name="connsiteY258" fmla="*/ 22204 h 63968"/>
                <a:gd name="connsiteX259" fmla="*/ 577142 w 594769"/>
                <a:gd name="connsiteY259" fmla="*/ 19346 h 63968"/>
                <a:gd name="connsiteX260" fmla="*/ 571808 w 594769"/>
                <a:gd name="connsiteY260" fmla="*/ 20394 h 63968"/>
                <a:gd name="connsiteX261" fmla="*/ 569999 w 594769"/>
                <a:gd name="connsiteY261" fmla="*/ 22966 h 63968"/>
                <a:gd name="connsiteX262" fmla="*/ 571903 w 594769"/>
                <a:gd name="connsiteY262" fmla="*/ 25442 h 63968"/>
                <a:gd name="connsiteX263" fmla="*/ 577998 w 594769"/>
                <a:gd name="connsiteY263" fmla="*/ 26776 h 63968"/>
                <a:gd name="connsiteX264" fmla="*/ 585714 w 594769"/>
                <a:gd name="connsiteY264" fmla="*/ 28490 h 63968"/>
                <a:gd name="connsiteX265" fmla="*/ 590953 w 594769"/>
                <a:gd name="connsiteY265" fmla="*/ 31729 h 63968"/>
                <a:gd name="connsiteX266" fmla="*/ 593144 w 594769"/>
                <a:gd name="connsiteY266" fmla="*/ 38301 h 63968"/>
                <a:gd name="connsiteX267" fmla="*/ 591048 w 594769"/>
                <a:gd name="connsiteY267" fmla="*/ 44683 h 63968"/>
                <a:gd name="connsiteX268" fmla="*/ 584760 w 594769"/>
                <a:gd name="connsiteY268" fmla="*/ 48969 h 63968"/>
                <a:gd name="connsiteX269" fmla="*/ 575235 w 594769"/>
                <a:gd name="connsiteY269" fmla="*/ 50493 h 63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Lst>
              <a:rect l="l" t="t" r="r" b="b"/>
              <a:pathLst>
                <a:path w="594769" h="63968">
                  <a:moveTo>
                    <a:pt x="37836" y="39063"/>
                  </a:moveTo>
                  <a:lnTo>
                    <a:pt x="14595" y="39063"/>
                  </a:lnTo>
                  <a:lnTo>
                    <a:pt x="10214" y="49731"/>
                  </a:lnTo>
                  <a:lnTo>
                    <a:pt x="-1597" y="49731"/>
                  </a:lnTo>
                  <a:lnTo>
                    <a:pt x="20595" y="-180"/>
                  </a:lnTo>
                  <a:lnTo>
                    <a:pt x="32027" y="-180"/>
                  </a:lnTo>
                  <a:lnTo>
                    <a:pt x="54409" y="49731"/>
                  </a:lnTo>
                  <a:lnTo>
                    <a:pt x="42217" y="49731"/>
                  </a:lnTo>
                  <a:close/>
                  <a:moveTo>
                    <a:pt x="34217" y="30300"/>
                  </a:moveTo>
                  <a:lnTo>
                    <a:pt x="26311" y="11250"/>
                  </a:lnTo>
                  <a:lnTo>
                    <a:pt x="18309" y="30300"/>
                  </a:lnTo>
                  <a:close/>
                  <a:moveTo>
                    <a:pt x="94890" y="11250"/>
                  </a:moveTo>
                  <a:lnTo>
                    <a:pt x="78698" y="49350"/>
                  </a:lnTo>
                  <a:lnTo>
                    <a:pt x="67269" y="49350"/>
                  </a:lnTo>
                  <a:lnTo>
                    <a:pt x="51077" y="11250"/>
                  </a:lnTo>
                  <a:lnTo>
                    <a:pt x="62602" y="11250"/>
                  </a:lnTo>
                  <a:lnTo>
                    <a:pt x="73173" y="37349"/>
                  </a:lnTo>
                  <a:lnTo>
                    <a:pt x="84224" y="11250"/>
                  </a:lnTo>
                  <a:close/>
                  <a:moveTo>
                    <a:pt x="136039" y="30300"/>
                  </a:moveTo>
                  <a:cubicBezTo>
                    <a:pt x="136039" y="30300"/>
                    <a:pt x="136039" y="31443"/>
                    <a:pt x="136039" y="33253"/>
                  </a:cubicBezTo>
                  <a:lnTo>
                    <a:pt x="107464" y="33253"/>
                  </a:lnTo>
                  <a:cubicBezTo>
                    <a:pt x="107941" y="35577"/>
                    <a:pt x="109273" y="37625"/>
                    <a:pt x="111178" y="38968"/>
                  </a:cubicBezTo>
                  <a:cubicBezTo>
                    <a:pt x="113368" y="40377"/>
                    <a:pt x="115845" y="41073"/>
                    <a:pt x="118417" y="40968"/>
                  </a:cubicBezTo>
                  <a:cubicBezTo>
                    <a:pt x="120228" y="41006"/>
                    <a:pt x="122038" y="40711"/>
                    <a:pt x="123751" y="40111"/>
                  </a:cubicBezTo>
                  <a:cubicBezTo>
                    <a:pt x="125370" y="39473"/>
                    <a:pt x="126800" y="38501"/>
                    <a:pt x="128037" y="37253"/>
                  </a:cubicBezTo>
                  <a:lnTo>
                    <a:pt x="133944" y="43730"/>
                  </a:lnTo>
                  <a:cubicBezTo>
                    <a:pt x="129846" y="48035"/>
                    <a:pt x="124037" y="50312"/>
                    <a:pt x="118131" y="49921"/>
                  </a:cubicBezTo>
                  <a:cubicBezTo>
                    <a:pt x="114131" y="50007"/>
                    <a:pt x="110227" y="49121"/>
                    <a:pt x="106606" y="47350"/>
                  </a:cubicBezTo>
                  <a:cubicBezTo>
                    <a:pt x="103464" y="45826"/>
                    <a:pt x="100702" y="43406"/>
                    <a:pt x="98890" y="40396"/>
                  </a:cubicBezTo>
                  <a:cubicBezTo>
                    <a:pt x="97081" y="37310"/>
                    <a:pt x="96130" y="33786"/>
                    <a:pt x="96225" y="30205"/>
                  </a:cubicBezTo>
                  <a:cubicBezTo>
                    <a:pt x="96130" y="26623"/>
                    <a:pt x="97081" y="23090"/>
                    <a:pt x="98890" y="20013"/>
                  </a:cubicBezTo>
                  <a:cubicBezTo>
                    <a:pt x="100606" y="17003"/>
                    <a:pt x="103178" y="14555"/>
                    <a:pt x="106225" y="12964"/>
                  </a:cubicBezTo>
                  <a:cubicBezTo>
                    <a:pt x="112703" y="9659"/>
                    <a:pt x="120417" y="9659"/>
                    <a:pt x="126895" y="12964"/>
                  </a:cubicBezTo>
                  <a:cubicBezTo>
                    <a:pt x="129942" y="14564"/>
                    <a:pt x="132418" y="17013"/>
                    <a:pt x="134039" y="20013"/>
                  </a:cubicBezTo>
                  <a:cubicBezTo>
                    <a:pt x="135848" y="23185"/>
                    <a:pt x="136802" y="26814"/>
                    <a:pt x="136706" y="30491"/>
                  </a:cubicBezTo>
                  <a:close/>
                  <a:moveTo>
                    <a:pt x="116131" y="18775"/>
                  </a:moveTo>
                  <a:cubicBezTo>
                    <a:pt x="113845" y="18698"/>
                    <a:pt x="111559" y="19480"/>
                    <a:pt x="109750" y="20966"/>
                  </a:cubicBezTo>
                  <a:cubicBezTo>
                    <a:pt x="108036" y="22461"/>
                    <a:pt x="106892" y="24528"/>
                    <a:pt x="106606" y="26776"/>
                  </a:cubicBezTo>
                  <a:lnTo>
                    <a:pt x="125656" y="26776"/>
                  </a:lnTo>
                  <a:cubicBezTo>
                    <a:pt x="125370" y="24528"/>
                    <a:pt x="124228" y="22461"/>
                    <a:pt x="122514" y="20966"/>
                  </a:cubicBezTo>
                  <a:cubicBezTo>
                    <a:pt x="120703" y="19498"/>
                    <a:pt x="118512" y="18727"/>
                    <a:pt x="116226" y="18775"/>
                  </a:cubicBezTo>
                  <a:close/>
                  <a:moveTo>
                    <a:pt x="154231" y="16012"/>
                  </a:moveTo>
                  <a:cubicBezTo>
                    <a:pt x="155661" y="14146"/>
                    <a:pt x="157470" y="12688"/>
                    <a:pt x="159661" y="11821"/>
                  </a:cubicBezTo>
                  <a:cubicBezTo>
                    <a:pt x="162137" y="10831"/>
                    <a:pt x="164805" y="10345"/>
                    <a:pt x="167472" y="10393"/>
                  </a:cubicBezTo>
                  <a:lnTo>
                    <a:pt x="167472" y="20680"/>
                  </a:lnTo>
                  <a:lnTo>
                    <a:pt x="164995" y="20680"/>
                  </a:lnTo>
                  <a:cubicBezTo>
                    <a:pt x="162233" y="20537"/>
                    <a:pt x="159565" y="21499"/>
                    <a:pt x="157470" y="23347"/>
                  </a:cubicBezTo>
                  <a:cubicBezTo>
                    <a:pt x="155566" y="25575"/>
                    <a:pt x="154517" y="28500"/>
                    <a:pt x="154803" y="31443"/>
                  </a:cubicBezTo>
                  <a:lnTo>
                    <a:pt x="154803" y="49541"/>
                  </a:lnTo>
                  <a:lnTo>
                    <a:pt x="143659" y="49541"/>
                  </a:lnTo>
                  <a:lnTo>
                    <a:pt x="143659" y="11441"/>
                  </a:lnTo>
                  <a:lnTo>
                    <a:pt x="154231" y="11441"/>
                  </a:lnTo>
                  <a:lnTo>
                    <a:pt x="154231" y="16489"/>
                  </a:lnTo>
                  <a:close/>
                  <a:moveTo>
                    <a:pt x="189378" y="10393"/>
                  </a:moveTo>
                  <a:cubicBezTo>
                    <a:pt x="194331" y="10078"/>
                    <a:pt x="199189" y="11612"/>
                    <a:pt x="203095" y="14679"/>
                  </a:cubicBezTo>
                  <a:cubicBezTo>
                    <a:pt x="206523" y="18022"/>
                    <a:pt x="208239" y="22699"/>
                    <a:pt x="207858" y="27442"/>
                  </a:cubicBezTo>
                  <a:lnTo>
                    <a:pt x="207858" y="49350"/>
                  </a:lnTo>
                  <a:lnTo>
                    <a:pt x="197665" y="49350"/>
                  </a:lnTo>
                  <a:lnTo>
                    <a:pt x="197665" y="44587"/>
                  </a:lnTo>
                  <a:cubicBezTo>
                    <a:pt x="195094" y="48397"/>
                    <a:pt x="190522" y="50455"/>
                    <a:pt x="185950" y="49921"/>
                  </a:cubicBezTo>
                  <a:cubicBezTo>
                    <a:pt x="183283" y="49997"/>
                    <a:pt x="180615" y="49474"/>
                    <a:pt x="178234" y="48397"/>
                  </a:cubicBezTo>
                  <a:cubicBezTo>
                    <a:pt x="176234" y="47540"/>
                    <a:pt x="174520" y="46121"/>
                    <a:pt x="173281" y="44302"/>
                  </a:cubicBezTo>
                  <a:cubicBezTo>
                    <a:pt x="172139" y="42511"/>
                    <a:pt x="171567" y="40425"/>
                    <a:pt x="171567" y="38301"/>
                  </a:cubicBezTo>
                  <a:cubicBezTo>
                    <a:pt x="171376" y="35005"/>
                    <a:pt x="172900" y="31833"/>
                    <a:pt x="175567" y="29919"/>
                  </a:cubicBezTo>
                  <a:cubicBezTo>
                    <a:pt x="179283" y="27547"/>
                    <a:pt x="183664" y="26452"/>
                    <a:pt x="188045" y="26776"/>
                  </a:cubicBezTo>
                  <a:lnTo>
                    <a:pt x="196903" y="26776"/>
                  </a:lnTo>
                  <a:cubicBezTo>
                    <a:pt x="196998" y="24680"/>
                    <a:pt x="196238" y="22632"/>
                    <a:pt x="194712" y="21156"/>
                  </a:cubicBezTo>
                  <a:cubicBezTo>
                    <a:pt x="192808" y="19765"/>
                    <a:pt x="190426" y="19098"/>
                    <a:pt x="188045" y="19251"/>
                  </a:cubicBezTo>
                  <a:cubicBezTo>
                    <a:pt x="186045" y="19241"/>
                    <a:pt x="183950" y="19565"/>
                    <a:pt x="182045" y="20203"/>
                  </a:cubicBezTo>
                  <a:cubicBezTo>
                    <a:pt x="180234" y="20784"/>
                    <a:pt x="178520" y="21651"/>
                    <a:pt x="176997" y="22775"/>
                  </a:cubicBezTo>
                  <a:lnTo>
                    <a:pt x="172995" y="15060"/>
                  </a:lnTo>
                  <a:cubicBezTo>
                    <a:pt x="175281" y="13450"/>
                    <a:pt x="177853" y="12288"/>
                    <a:pt x="180520" y="11631"/>
                  </a:cubicBezTo>
                  <a:cubicBezTo>
                    <a:pt x="183569" y="10736"/>
                    <a:pt x="186808" y="10326"/>
                    <a:pt x="190045" y="10393"/>
                  </a:cubicBezTo>
                  <a:close/>
                  <a:moveTo>
                    <a:pt x="188522" y="42397"/>
                  </a:moveTo>
                  <a:cubicBezTo>
                    <a:pt x="190331" y="42463"/>
                    <a:pt x="192045" y="42035"/>
                    <a:pt x="193570" y="41158"/>
                  </a:cubicBezTo>
                  <a:cubicBezTo>
                    <a:pt x="195094" y="40282"/>
                    <a:pt x="196142" y="38891"/>
                    <a:pt x="196712" y="37253"/>
                  </a:cubicBezTo>
                  <a:lnTo>
                    <a:pt x="196712" y="33253"/>
                  </a:lnTo>
                  <a:lnTo>
                    <a:pt x="189094" y="33253"/>
                  </a:lnTo>
                  <a:cubicBezTo>
                    <a:pt x="184522" y="33253"/>
                    <a:pt x="182234" y="34777"/>
                    <a:pt x="182234" y="37825"/>
                  </a:cubicBezTo>
                  <a:cubicBezTo>
                    <a:pt x="182141" y="39158"/>
                    <a:pt x="182806" y="40425"/>
                    <a:pt x="183950" y="41158"/>
                  </a:cubicBezTo>
                  <a:cubicBezTo>
                    <a:pt x="185282" y="42082"/>
                    <a:pt x="186903" y="42521"/>
                    <a:pt x="188522" y="42397"/>
                  </a:cubicBezTo>
                  <a:close/>
                  <a:moveTo>
                    <a:pt x="257959" y="10964"/>
                  </a:moveTo>
                  <a:lnTo>
                    <a:pt x="257959" y="42968"/>
                  </a:lnTo>
                  <a:cubicBezTo>
                    <a:pt x="258434" y="48731"/>
                    <a:pt x="256434" y="54417"/>
                    <a:pt x="252434" y="58589"/>
                  </a:cubicBezTo>
                  <a:cubicBezTo>
                    <a:pt x="247958" y="62304"/>
                    <a:pt x="242242" y="64142"/>
                    <a:pt x="236433" y="63733"/>
                  </a:cubicBezTo>
                  <a:cubicBezTo>
                    <a:pt x="232907" y="63790"/>
                    <a:pt x="229289" y="63333"/>
                    <a:pt x="225859" y="62399"/>
                  </a:cubicBezTo>
                  <a:cubicBezTo>
                    <a:pt x="222810" y="61685"/>
                    <a:pt x="220050" y="60351"/>
                    <a:pt x="217574" y="58494"/>
                  </a:cubicBezTo>
                  <a:lnTo>
                    <a:pt x="221955" y="50493"/>
                  </a:lnTo>
                  <a:cubicBezTo>
                    <a:pt x="223764" y="51931"/>
                    <a:pt x="225859" y="52998"/>
                    <a:pt x="228145" y="53636"/>
                  </a:cubicBezTo>
                  <a:cubicBezTo>
                    <a:pt x="230526" y="54465"/>
                    <a:pt x="233003" y="54884"/>
                    <a:pt x="235575" y="54874"/>
                  </a:cubicBezTo>
                  <a:cubicBezTo>
                    <a:pt x="238623" y="55141"/>
                    <a:pt x="241672" y="54188"/>
                    <a:pt x="244053" y="52208"/>
                  </a:cubicBezTo>
                  <a:cubicBezTo>
                    <a:pt x="246053" y="50102"/>
                    <a:pt x="247004" y="47274"/>
                    <a:pt x="246814" y="44397"/>
                  </a:cubicBezTo>
                  <a:lnTo>
                    <a:pt x="246814" y="42683"/>
                  </a:lnTo>
                  <a:cubicBezTo>
                    <a:pt x="243672" y="45997"/>
                    <a:pt x="239291" y="47778"/>
                    <a:pt x="234717" y="47540"/>
                  </a:cubicBezTo>
                  <a:cubicBezTo>
                    <a:pt x="231384" y="47512"/>
                    <a:pt x="228145" y="46692"/>
                    <a:pt x="225192" y="45159"/>
                  </a:cubicBezTo>
                  <a:cubicBezTo>
                    <a:pt x="222336" y="43682"/>
                    <a:pt x="219955" y="41444"/>
                    <a:pt x="218239" y="38682"/>
                  </a:cubicBezTo>
                  <a:cubicBezTo>
                    <a:pt x="216525" y="35796"/>
                    <a:pt x="215667" y="32510"/>
                    <a:pt x="215667" y="29157"/>
                  </a:cubicBezTo>
                  <a:cubicBezTo>
                    <a:pt x="215667" y="25804"/>
                    <a:pt x="216525" y="22508"/>
                    <a:pt x="218239" y="19632"/>
                  </a:cubicBezTo>
                  <a:cubicBezTo>
                    <a:pt x="219955" y="16841"/>
                    <a:pt x="222336" y="14574"/>
                    <a:pt x="225192" y="13060"/>
                  </a:cubicBezTo>
                  <a:cubicBezTo>
                    <a:pt x="228145" y="11555"/>
                    <a:pt x="231384" y="10774"/>
                    <a:pt x="234717" y="10774"/>
                  </a:cubicBezTo>
                  <a:cubicBezTo>
                    <a:pt x="239575" y="10469"/>
                    <a:pt x="244337" y="12526"/>
                    <a:pt x="247386" y="16298"/>
                  </a:cubicBezTo>
                  <a:lnTo>
                    <a:pt x="247386" y="11345"/>
                  </a:lnTo>
                  <a:close/>
                  <a:moveTo>
                    <a:pt x="236719" y="38396"/>
                  </a:moveTo>
                  <a:cubicBezTo>
                    <a:pt x="239384" y="38510"/>
                    <a:pt x="241956" y="37549"/>
                    <a:pt x="243958" y="35729"/>
                  </a:cubicBezTo>
                  <a:cubicBezTo>
                    <a:pt x="247672" y="32053"/>
                    <a:pt x="247767" y="26023"/>
                    <a:pt x="244146" y="22261"/>
                  </a:cubicBezTo>
                  <a:cubicBezTo>
                    <a:pt x="244053" y="22213"/>
                    <a:pt x="244053" y="22156"/>
                    <a:pt x="243958" y="22108"/>
                  </a:cubicBezTo>
                  <a:cubicBezTo>
                    <a:pt x="241956" y="20356"/>
                    <a:pt x="239384" y="19441"/>
                    <a:pt x="236719" y="19537"/>
                  </a:cubicBezTo>
                  <a:cubicBezTo>
                    <a:pt x="234052" y="19432"/>
                    <a:pt x="231384" y="20356"/>
                    <a:pt x="229384" y="22108"/>
                  </a:cubicBezTo>
                  <a:cubicBezTo>
                    <a:pt x="225668" y="25785"/>
                    <a:pt x="225573" y="31814"/>
                    <a:pt x="229194" y="35577"/>
                  </a:cubicBezTo>
                  <a:cubicBezTo>
                    <a:pt x="229289" y="35625"/>
                    <a:pt x="229289" y="35681"/>
                    <a:pt x="229384" y="35729"/>
                  </a:cubicBezTo>
                  <a:cubicBezTo>
                    <a:pt x="231384" y="37558"/>
                    <a:pt x="234052" y="38520"/>
                    <a:pt x="236719" y="38396"/>
                  </a:cubicBezTo>
                  <a:close/>
                  <a:moveTo>
                    <a:pt x="305680" y="30300"/>
                  </a:moveTo>
                  <a:cubicBezTo>
                    <a:pt x="305680" y="30300"/>
                    <a:pt x="305680" y="31443"/>
                    <a:pt x="305680" y="33253"/>
                  </a:cubicBezTo>
                  <a:lnTo>
                    <a:pt x="276628" y="33253"/>
                  </a:lnTo>
                  <a:cubicBezTo>
                    <a:pt x="277105" y="35548"/>
                    <a:pt x="278437" y="37587"/>
                    <a:pt x="280342" y="38968"/>
                  </a:cubicBezTo>
                  <a:cubicBezTo>
                    <a:pt x="282532" y="40349"/>
                    <a:pt x="285009" y="41044"/>
                    <a:pt x="287581" y="40968"/>
                  </a:cubicBezTo>
                  <a:cubicBezTo>
                    <a:pt x="289390" y="41006"/>
                    <a:pt x="291202" y="40711"/>
                    <a:pt x="292915" y="40111"/>
                  </a:cubicBezTo>
                  <a:cubicBezTo>
                    <a:pt x="294534" y="39482"/>
                    <a:pt x="296059" y="38510"/>
                    <a:pt x="297297" y="37253"/>
                  </a:cubicBezTo>
                  <a:lnTo>
                    <a:pt x="303203" y="43730"/>
                  </a:lnTo>
                  <a:cubicBezTo>
                    <a:pt x="299106" y="48045"/>
                    <a:pt x="293297" y="50312"/>
                    <a:pt x="287295" y="49921"/>
                  </a:cubicBezTo>
                  <a:cubicBezTo>
                    <a:pt x="283295" y="49997"/>
                    <a:pt x="279391" y="49112"/>
                    <a:pt x="275865" y="47350"/>
                  </a:cubicBezTo>
                  <a:cubicBezTo>
                    <a:pt x="272721" y="45826"/>
                    <a:pt x="269961" y="43406"/>
                    <a:pt x="268150" y="40396"/>
                  </a:cubicBezTo>
                  <a:cubicBezTo>
                    <a:pt x="266340" y="37310"/>
                    <a:pt x="265389" y="33786"/>
                    <a:pt x="265389" y="30205"/>
                  </a:cubicBezTo>
                  <a:cubicBezTo>
                    <a:pt x="265294" y="26614"/>
                    <a:pt x="266245" y="23080"/>
                    <a:pt x="268150" y="20013"/>
                  </a:cubicBezTo>
                  <a:cubicBezTo>
                    <a:pt x="269866" y="16984"/>
                    <a:pt x="272438" y="14536"/>
                    <a:pt x="275484" y="12964"/>
                  </a:cubicBezTo>
                  <a:cubicBezTo>
                    <a:pt x="278628" y="11221"/>
                    <a:pt x="282246" y="10335"/>
                    <a:pt x="285867" y="10393"/>
                  </a:cubicBezTo>
                  <a:cubicBezTo>
                    <a:pt x="289485" y="10316"/>
                    <a:pt x="293011" y="11136"/>
                    <a:pt x="296155" y="12774"/>
                  </a:cubicBezTo>
                  <a:cubicBezTo>
                    <a:pt x="299201" y="14374"/>
                    <a:pt x="301678" y="16831"/>
                    <a:pt x="303299" y="19822"/>
                  </a:cubicBezTo>
                  <a:cubicBezTo>
                    <a:pt x="305108" y="23023"/>
                    <a:pt x="305966" y="26642"/>
                    <a:pt x="305870" y="30300"/>
                  </a:cubicBezTo>
                  <a:close/>
                  <a:moveTo>
                    <a:pt x="285772" y="18775"/>
                  </a:moveTo>
                  <a:cubicBezTo>
                    <a:pt x="283486" y="18727"/>
                    <a:pt x="281295" y="19498"/>
                    <a:pt x="279486" y="20966"/>
                  </a:cubicBezTo>
                  <a:cubicBezTo>
                    <a:pt x="277770" y="22461"/>
                    <a:pt x="276628" y="24528"/>
                    <a:pt x="276342" y="26776"/>
                  </a:cubicBezTo>
                  <a:lnTo>
                    <a:pt x="295392" y="26776"/>
                  </a:lnTo>
                  <a:cubicBezTo>
                    <a:pt x="295106" y="24528"/>
                    <a:pt x="293964" y="22461"/>
                    <a:pt x="292248" y="20966"/>
                  </a:cubicBezTo>
                  <a:cubicBezTo>
                    <a:pt x="290439" y="19498"/>
                    <a:pt x="288248" y="18727"/>
                    <a:pt x="285962" y="18775"/>
                  </a:cubicBezTo>
                  <a:close/>
                  <a:moveTo>
                    <a:pt x="367020" y="38682"/>
                  </a:moveTo>
                  <a:lnTo>
                    <a:pt x="343780" y="38682"/>
                  </a:lnTo>
                  <a:lnTo>
                    <a:pt x="339396" y="49350"/>
                  </a:lnTo>
                  <a:lnTo>
                    <a:pt x="327490" y="49350"/>
                  </a:lnTo>
                  <a:lnTo>
                    <a:pt x="350065" y="296"/>
                  </a:lnTo>
                  <a:lnTo>
                    <a:pt x="361495" y="296"/>
                  </a:lnTo>
                  <a:lnTo>
                    <a:pt x="383880" y="50207"/>
                  </a:lnTo>
                  <a:lnTo>
                    <a:pt x="371687" y="50207"/>
                  </a:lnTo>
                  <a:close/>
                  <a:moveTo>
                    <a:pt x="363400" y="29919"/>
                  </a:moveTo>
                  <a:lnTo>
                    <a:pt x="355400" y="10869"/>
                  </a:lnTo>
                  <a:lnTo>
                    <a:pt x="347494" y="29919"/>
                  </a:lnTo>
                  <a:close/>
                  <a:moveTo>
                    <a:pt x="398644" y="16012"/>
                  </a:moveTo>
                  <a:cubicBezTo>
                    <a:pt x="399976" y="14146"/>
                    <a:pt x="401881" y="12698"/>
                    <a:pt x="403976" y="11821"/>
                  </a:cubicBezTo>
                  <a:cubicBezTo>
                    <a:pt x="406453" y="10831"/>
                    <a:pt x="409120" y="10345"/>
                    <a:pt x="411787" y="10393"/>
                  </a:cubicBezTo>
                  <a:lnTo>
                    <a:pt x="411787" y="20680"/>
                  </a:lnTo>
                  <a:lnTo>
                    <a:pt x="409311" y="20680"/>
                  </a:lnTo>
                  <a:cubicBezTo>
                    <a:pt x="406548" y="20565"/>
                    <a:pt x="403881" y="21518"/>
                    <a:pt x="401786" y="23347"/>
                  </a:cubicBezTo>
                  <a:cubicBezTo>
                    <a:pt x="399881" y="25575"/>
                    <a:pt x="398835" y="28500"/>
                    <a:pt x="399118" y="31443"/>
                  </a:cubicBezTo>
                  <a:lnTo>
                    <a:pt x="399118" y="49541"/>
                  </a:lnTo>
                  <a:lnTo>
                    <a:pt x="388165" y="49541"/>
                  </a:lnTo>
                  <a:lnTo>
                    <a:pt x="388165" y="11441"/>
                  </a:lnTo>
                  <a:lnTo>
                    <a:pt x="398835" y="11441"/>
                  </a:lnTo>
                  <a:lnTo>
                    <a:pt x="398835" y="16489"/>
                  </a:lnTo>
                  <a:close/>
                  <a:moveTo>
                    <a:pt x="429028" y="16012"/>
                  </a:moveTo>
                  <a:cubicBezTo>
                    <a:pt x="430456" y="14146"/>
                    <a:pt x="432265" y="12688"/>
                    <a:pt x="434458" y="11821"/>
                  </a:cubicBezTo>
                  <a:cubicBezTo>
                    <a:pt x="436935" y="10831"/>
                    <a:pt x="439600" y="10345"/>
                    <a:pt x="442267" y="10393"/>
                  </a:cubicBezTo>
                  <a:lnTo>
                    <a:pt x="442267" y="20680"/>
                  </a:lnTo>
                  <a:lnTo>
                    <a:pt x="439790" y="20680"/>
                  </a:lnTo>
                  <a:cubicBezTo>
                    <a:pt x="437028" y="20537"/>
                    <a:pt x="434363" y="21499"/>
                    <a:pt x="432265" y="23347"/>
                  </a:cubicBezTo>
                  <a:cubicBezTo>
                    <a:pt x="430361" y="25575"/>
                    <a:pt x="429314" y="28500"/>
                    <a:pt x="429600" y="31443"/>
                  </a:cubicBezTo>
                  <a:lnTo>
                    <a:pt x="429600" y="49541"/>
                  </a:lnTo>
                  <a:lnTo>
                    <a:pt x="418454" y="49541"/>
                  </a:lnTo>
                  <a:lnTo>
                    <a:pt x="418454" y="11441"/>
                  </a:lnTo>
                  <a:lnTo>
                    <a:pt x="429028" y="11441"/>
                  </a:lnTo>
                  <a:lnTo>
                    <a:pt x="429028" y="16489"/>
                  </a:lnTo>
                  <a:close/>
                  <a:moveTo>
                    <a:pt x="486178" y="30300"/>
                  </a:moveTo>
                  <a:cubicBezTo>
                    <a:pt x="486178" y="30300"/>
                    <a:pt x="486178" y="31443"/>
                    <a:pt x="486178" y="33253"/>
                  </a:cubicBezTo>
                  <a:lnTo>
                    <a:pt x="457126" y="33253"/>
                  </a:lnTo>
                  <a:cubicBezTo>
                    <a:pt x="457603" y="35577"/>
                    <a:pt x="458936" y="37625"/>
                    <a:pt x="460840" y="38968"/>
                  </a:cubicBezTo>
                  <a:cubicBezTo>
                    <a:pt x="463033" y="40358"/>
                    <a:pt x="465510" y="41063"/>
                    <a:pt x="468079" y="40968"/>
                  </a:cubicBezTo>
                  <a:cubicBezTo>
                    <a:pt x="469891" y="41006"/>
                    <a:pt x="471700" y="40711"/>
                    <a:pt x="473414" y="40111"/>
                  </a:cubicBezTo>
                  <a:cubicBezTo>
                    <a:pt x="475035" y="39473"/>
                    <a:pt x="476462" y="38501"/>
                    <a:pt x="477700" y="37253"/>
                  </a:cubicBezTo>
                  <a:lnTo>
                    <a:pt x="483606" y="43730"/>
                  </a:lnTo>
                  <a:cubicBezTo>
                    <a:pt x="479511" y="48035"/>
                    <a:pt x="473700" y="50312"/>
                    <a:pt x="467795" y="49921"/>
                  </a:cubicBezTo>
                  <a:cubicBezTo>
                    <a:pt x="463793" y="49997"/>
                    <a:pt x="459889" y="49112"/>
                    <a:pt x="456268" y="47350"/>
                  </a:cubicBezTo>
                  <a:cubicBezTo>
                    <a:pt x="453127" y="45826"/>
                    <a:pt x="450364" y="43406"/>
                    <a:pt x="448555" y="40396"/>
                  </a:cubicBezTo>
                  <a:cubicBezTo>
                    <a:pt x="446743" y="37310"/>
                    <a:pt x="445792" y="33786"/>
                    <a:pt x="445888" y="30205"/>
                  </a:cubicBezTo>
                  <a:cubicBezTo>
                    <a:pt x="445792" y="26623"/>
                    <a:pt x="446743" y="23090"/>
                    <a:pt x="448555" y="20013"/>
                  </a:cubicBezTo>
                  <a:cubicBezTo>
                    <a:pt x="450269" y="17041"/>
                    <a:pt x="452841" y="14603"/>
                    <a:pt x="455889" y="12964"/>
                  </a:cubicBezTo>
                  <a:cubicBezTo>
                    <a:pt x="462366" y="9659"/>
                    <a:pt x="470081" y="9659"/>
                    <a:pt x="476558" y="12964"/>
                  </a:cubicBezTo>
                  <a:cubicBezTo>
                    <a:pt x="479606" y="14564"/>
                    <a:pt x="482083" y="17013"/>
                    <a:pt x="483702" y="20013"/>
                  </a:cubicBezTo>
                  <a:cubicBezTo>
                    <a:pt x="485511" y="23185"/>
                    <a:pt x="486464" y="26814"/>
                    <a:pt x="486369" y="30491"/>
                  </a:cubicBezTo>
                  <a:close/>
                  <a:moveTo>
                    <a:pt x="466270" y="19346"/>
                  </a:moveTo>
                  <a:cubicBezTo>
                    <a:pt x="463984" y="19270"/>
                    <a:pt x="461698" y="20051"/>
                    <a:pt x="459889" y="21537"/>
                  </a:cubicBezTo>
                  <a:cubicBezTo>
                    <a:pt x="458175" y="23032"/>
                    <a:pt x="457031" y="25099"/>
                    <a:pt x="456745" y="27347"/>
                  </a:cubicBezTo>
                  <a:lnTo>
                    <a:pt x="475795" y="27347"/>
                  </a:lnTo>
                  <a:cubicBezTo>
                    <a:pt x="475509" y="25099"/>
                    <a:pt x="474367" y="23032"/>
                    <a:pt x="472653" y="21537"/>
                  </a:cubicBezTo>
                  <a:cubicBezTo>
                    <a:pt x="470842" y="20070"/>
                    <a:pt x="468651" y="19298"/>
                    <a:pt x="466365" y="19346"/>
                  </a:cubicBezTo>
                  <a:close/>
                  <a:moveTo>
                    <a:pt x="506465" y="50493"/>
                  </a:moveTo>
                  <a:cubicBezTo>
                    <a:pt x="503228" y="50512"/>
                    <a:pt x="500084" y="50131"/>
                    <a:pt x="496940" y="49350"/>
                  </a:cubicBezTo>
                  <a:cubicBezTo>
                    <a:pt x="494368" y="48712"/>
                    <a:pt x="491987" y="47721"/>
                    <a:pt x="489701" y="46397"/>
                  </a:cubicBezTo>
                  <a:lnTo>
                    <a:pt x="493417" y="38396"/>
                  </a:lnTo>
                  <a:cubicBezTo>
                    <a:pt x="495322" y="39577"/>
                    <a:pt x="497417" y="40482"/>
                    <a:pt x="499608" y="41063"/>
                  </a:cubicBezTo>
                  <a:cubicBezTo>
                    <a:pt x="501893" y="41740"/>
                    <a:pt x="504370" y="42092"/>
                    <a:pt x="506751" y="42111"/>
                  </a:cubicBezTo>
                  <a:cubicBezTo>
                    <a:pt x="511418" y="42111"/>
                    <a:pt x="513800" y="40873"/>
                    <a:pt x="513800" y="38587"/>
                  </a:cubicBezTo>
                  <a:cubicBezTo>
                    <a:pt x="513800" y="37453"/>
                    <a:pt x="513039" y="36472"/>
                    <a:pt x="511895" y="36205"/>
                  </a:cubicBezTo>
                  <a:cubicBezTo>
                    <a:pt x="509991" y="35605"/>
                    <a:pt x="507991" y="35196"/>
                    <a:pt x="505991" y="34967"/>
                  </a:cubicBezTo>
                  <a:cubicBezTo>
                    <a:pt x="503324" y="34634"/>
                    <a:pt x="500752" y="34091"/>
                    <a:pt x="498180" y="33348"/>
                  </a:cubicBezTo>
                  <a:cubicBezTo>
                    <a:pt x="496180" y="32757"/>
                    <a:pt x="494273" y="31643"/>
                    <a:pt x="492845" y="30109"/>
                  </a:cubicBezTo>
                  <a:cubicBezTo>
                    <a:pt x="491227" y="28233"/>
                    <a:pt x="490369" y="25813"/>
                    <a:pt x="490559" y="23347"/>
                  </a:cubicBezTo>
                  <a:cubicBezTo>
                    <a:pt x="490559" y="21032"/>
                    <a:pt x="491322" y="18784"/>
                    <a:pt x="492750" y="16965"/>
                  </a:cubicBezTo>
                  <a:cubicBezTo>
                    <a:pt x="494273" y="14907"/>
                    <a:pt x="496370" y="13355"/>
                    <a:pt x="498847" y="12488"/>
                  </a:cubicBezTo>
                  <a:cubicBezTo>
                    <a:pt x="501893" y="11393"/>
                    <a:pt x="505133" y="10878"/>
                    <a:pt x="508372" y="10964"/>
                  </a:cubicBezTo>
                  <a:cubicBezTo>
                    <a:pt x="511132" y="10964"/>
                    <a:pt x="513800" y="11250"/>
                    <a:pt x="516467" y="11821"/>
                  </a:cubicBezTo>
                  <a:cubicBezTo>
                    <a:pt x="518753" y="12317"/>
                    <a:pt x="521039" y="13155"/>
                    <a:pt x="523134" y="14298"/>
                  </a:cubicBezTo>
                  <a:lnTo>
                    <a:pt x="519420" y="22204"/>
                  </a:lnTo>
                  <a:cubicBezTo>
                    <a:pt x="516086" y="20299"/>
                    <a:pt x="512277" y="19308"/>
                    <a:pt x="508372" y="19346"/>
                  </a:cubicBezTo>
                  <a:cubicBezTo>
                    <a:pt x="506561" y="19241"/>
                    <a:pt x="504656" y="19603"/>
                    <a:pt x="503038" y="20394"/>
                  </a:cubicBezTo>
                  <a:cubicBezTo>
                    <a:pt x="501989" y="20813"/>
                    <a:pt x="501228" y="21823"/>
                    <a:pt x="501228" y="22966"/>
                  </a:cubicBezTo>
                  <a:cubicBezTo>
                    <a:pt x="501228" y="24128"/>
                    <a:pt x="501989" y="25137"/>
                    <a:pt x="503133" y="25442"/>
                  </a:cubicBezTo>
                  <a:cubicBezTo>
                    <a:pt x="505133" y="26090"/>
                    <a:pt x="507228" y="26538"/>
                    <a:pt x="509323" y="26776"/>
                  </a:cubicBezTo>
                  <a:cubicBezTo>
                    <a:pt x="512467" y="27347"/>
                    <a:pt x="515039" y="27919"/>
                    <a:pt x="517039" y="28490"/>
                  </a:cubicBezTo>
                  <a:cubicBezTo>
                    <a:pt x="519039" y="29081"/>
                    <a:pt x="520753" y="30205"/>
                    <a:pt x="522183" y="31729"/>
                  </a:cubicBezTo>
                  <a:cubicBezTo>
                    <a:pt x="523801" y="33519"/>
                    <a:pt x="524659" y="35891"/>
                    <a:pt x="524469" y="38301"/>
                  </a:cubicBezTo>
                  <a:cubicBezTo>
                    <a:pt x="524469" y="40615"/>
                    <a:pt x="523706" y="42863"/>
                    <a:pt x="522278" y="44683"/>
                  </a:cubicBezTo>
                  <a:cubicBezTo>
                    <a:pt x="520657" y="46635"/>
                    <a:pt x="518467" y="48112"/>
                    <a:pt x="516086" y="48969"/>
                  </a:cubicBezTo>
                  <a:cubicBezTo>
                    <a:pt x="513039" y="50036"/>
                    <a:pt x="509800" y="50550"/>
                    <a:pt x="506561" y="50493"/>
                  </a:cubicBezTo>
                  <a:close/>
                  <a:moveTo>
                    <a:pt x="556185" y="48112"/>
                  </a:moveTo>
                  <a:cubicBezTo>
                    <a:pt x="554948" y="48940"/>
                    <a:pt x="553616" y="49550"/>
                    <a:pt x="552186" y="49921"/>
                  </a:cubicBezTo>
                  <a:cubicBezTo>
                    <a:pt x="550567" y="50312"/>
                    <a:pt x="548853" y="50502"/>
                    <a:pt x="547137" y="50493"/>
                  </a:cubicBezTo>
                  <a:cubicBezTo>
                    <a:pt x="543328" y="50750"/>
                    <a:pt x="539517" y="49493"/>
                    <a:pt x="536566" y="46969"/>
                  </a:cubicBezTo>
                  <a:cubicBezTo>
                    <a:pt x="533898" y="44225"/>
                    <a:pt x="532564" y="40482"/>
                    <a:pt x="532850" y="36682"/>
                  </a:cubicBezTo>
                  <a:lnTo>
                    <a:pt x="532850" y="20966"/>
                  </a:lnTo>
                  <a:lnTo>
                    <a:pt x="526945" y="20966"/>
                  </a:lnTo>
                  <a:lnTo>
                    <a:pt x="526945" y="12393"/>
                  </a:lnTo>
                  <a:lnTo>
                    <a:pt x="532850" y="12393"/>
                  </a:lnTo>
                  <a:lnTo>
                    <a:pt x="532850" y="2868"/>
                  </a:lnTo>
                  <a:lnTo>
                    <a:pt x="543996" y="2868"/>
                  </a:lnTo>
                  <a:lnTo>
                    <a:pt x="543996" y="12393"/>
                  </a:lnTo>
                  <a:lnTo>
                    <a:pt x="553521" y="12393"/>
                  </a:lnTo>
                  <a:lnTo>
                    <a:pt x="553521" y="20966"/>
                  </a:lnTo>
                  <a:lnTo>
                    <a:pt x="543996" y="20966"/>
                  </a:lnTo>
                  <a:lnTo>
                    <a:pt x="543996" y="36586"/>
                  </a:lnTo>
                  <a:cubicBezTo>
                    <a:pt x="543900" y="37939"/>
                    <a:pt x="544375" y="39282"/>
                    <a:pt x="545233" y="40301"/>
                  </a:cubicBezTo>
                  <a:cubicBezTo>
                    <a:pt x="546186" y="41263"/>
                    <a:pt x="547423" y="41758"/>
                    <a:pt x="548758" y="41635"/>
                  </a:cubicBezTo>
                  <a:cubicBezTo>
                    <a:pt x="550377" y="41673"/>
                    <a:pt x="551900" y="41177"/>
                    <a:pt x="553234" y="40206"/>
                  </a:cubicBezTo>
                  <a:close/>
                  <a:moveTo>
                    <a:pt x="575235" y="50493"/>
                  </a:moveTo>
                  <a:cubicBezTo>
                    <a:pt x="571998" y="50512"/>
                    <a:pt x="568854" y="50131"/>
                    <a:pt x="565710" y="49350"/>
                  </a:cubicBezTo>
                  <a:cubicBezTo>
                    <a:pt x="563141" y="48712"/>
                    <a:pt x="560664" y="47721"/>
                    <a:pt x="558378" y="46397"/>
                  </a:cubicBezTo>
                  <a:lnTo>
                    <a:pt x="562092" y="38396"/>
                  </a:lnTo>
                  <a:cubicBezTo>
                    <a:pt x="564092" y="39577"/>
                    <a:pt x="566187" y="40482"/>
                    <a:pt x="568378" y="41063"/>
                  </a:cubicBezTo>
                  <a:cubicBezTo>
                    <a:pt x="570664" y="41730"/>
                    <a:pt x="573045" y="42082"/>
                    <a:pt x="575426" y="42111"/>
                  </a:cubicBezTo>
                  <a:cubicBezTo>
                    <a:pt x="580189" y="42111"/>
                    <a:pt x="582570" y="40873"/>
                    <a:pt x="582570" y="38587"/>
                  </a:cubicBezTo>
                  <a:cubicBezTo>
                    <a:pt x="582570" y="36301"/>
                    <a:pt x="581905" y="36682"/>
                    <a:pt x="580570" y="36205"/>
                  </a:cubicBezTo>
                  <a:cubicBezTo>
                    <a:pt x="578665" y="35596"/>
                    <a:pt x="576666" y="35186"/>
                    <a:pt x="574666" y="34967"/>
                  </a:cubicBezTo>
                  <a:cubicBezTo>
                    <a:pt x="572094" y="34634"/>
                    <a:pt x="569427" y="34091"/>
                    <a:pt x="566950" y="33348"/>
                  </a:cubicBezTo>
                  <a:cubicBezTo>
                    <a:pt x="564950" y="32786"/>
                    <a:pt x="563046" y="31662"/>
                    <a:pt x="561615" y="30109"/>
                  </a:cubicBezTo>
                  <a:cubicBezTo>
                    <a:pt x="559997" y="28233"/>
                    <a:pt x="559139" y="25813"/>
                    <a:pt x="559329" y="23347"/>
                  </a:cubicBezTo>
                  <a:cubicBezTo>
                    <a:pt x="559329" y="21051"/>
                    <a:pt x="560092" y="18813"/>
                    <a:pt x="561425" y="16965"/>
                  </a:cubicBezTo>
                  <a:cubicBezTo>
                    <a:pt x="563046" y="14907"/>
                    <a:pt x="565141" y="13345"/>
                    <a:pt x="567617" y="12488"/>
                  </a:cubicBezTo>
                  <a:cubicBezTo>
                    <a:pt x="570664" y="11383"/>
                    <a:pt x="573903" y="10869"/>
                    <a:pt x="577142" y="10964"/>
                  </a:cubicBezTo>
                  <a:cubicBezTo>
                    <a:pt x="579903" y="10964"/>
                    <a:pt x="582570" y="11250"/>
                    <a:pt x="585237" y="11821"/>
                  </a:cubicBezTo>
                  <a:cubicBezTo>
                    <a:pt x="587523" y="12336"/>
                    <a:pt x="589809" y="13165"/>
                    <a:pt x="591904" y="14298"/>
                  </a:cubicBezTo>
                  <a:lnTo>
                    <a:pt x="588190" y="22204"/>
                  </a:lnTo>
                  <a:cubicBezTo>
                    <a:pt x="584856" y="20308"/>
                    <a:pt x="581047" y="19318"/>
                    <a:pt x="577142" y="19346"/>
                  </a:cubicBezTo>
                  <a:cubicBezTo>
                    <a:pt x="575331" y="19241"/>
                    <a:pt x="573426" y="19603"/>
                    <a:pt x="571808" y="20394"/>
                  </a:cubicBezTo>
                  <a:cubicBezTo>
                    <a:pt x="570759" y="20813"/>
                    <a:pt x="569999" y="21823"/>
                    <a:pt x="569999" y="22966"/>
                  </a:cubicBezTo>
                  <a:cubicBezTo>
                    <a:pt x="569999" y="24128"/>
                    <a:pt x="570759" y="25137"/>
                    <a:pt x="571903" y="25442"/>
                  </a:cubicBezTo>
                  <a:cubicBezTo>
                    <a:pt x="573903" y="26090"/>
                    <a:pt x="575903" y="26528"/>
                    <a:pt x="577998" y="26776"/>
                  </a:cubicBezTo>
                  <a:cubicBezTo>
                    <a:pt x="581142" y="27347"/>
                    <a:pt x="583714" y="27919"/>
                    <a:pt x="585714" y="28490"/>
                  </a:cubicBezTo>
                  <a:cubicBezTo>
                    <a:pt x="587714" y="29081"/>
                    <a:pt x="589523" y="30195"/>
                    <a:pt x="590953" y="31729"/>
                  </a:cubicBezTo>
                  <a:cubicBezTo>
                    <a:pt x="592572" y="33529"/>
                    <a:pt x="593334" y="35901"/>
                    <a:pt x="593144" y="38301"/>
                  </a:cubicBezTo>
                  <a:cubicBezTo>
                    <a:pt x="593144" y="40606"/>
                    <a:pt x="592476" y="42854"/>
                    <a:pt x="591048" y="44683"/>
                  </a:cubicBezTo>
                  <a:cubicBezTo>
                    <a:pt x="589335" y="46654"/>
                    <a:pt x="587237" y="48140"/>
                    <a:pt x="584760" y="48969"/>
                  </a:cubicBezTo>
                  <a:cubicBezTo>
                    <a:pt x="581714" y="50045"/>
                    <a:pt x="578475" y="50560"/>
                    <a:pt x="575235" y="50493"/>
                  </a:cubicBezTo>
                  <a:close/>
                </a:path>
              </a:pathLst>
            </a:custGeom>
            <a:solidFill>
              <a:srgbClr val="6D6E71"/>
            </a:solidFill>
            <a:ln w="9525"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58F3F072-B0E1-46EE-A70B-4CAD6F3F5C72}"/>
                </a:ext>
              </a:extLst>
            </p:cNvPr>
            <p:cNvSpPr/>
            <p:nvPr/>
          </p:nvSpPr>
          <p:spPr>
            <a:xfrm>
              <a:off x="9291895" y="2805473"/>
              <a:ext cx="799013" cy="70836"/>
            </a:xfrm>
            <a:custGeom>
              <a:avLst/>
              <a:gdLst>
                <a:gd name="connsiteX0" fmla="*/ 78222 w 799013"/>
                <a:gd name="connsiteY0" fmla="*/ 6114 h 70836"/>
                <a:gd name="connsiteX1" fmla="*/ 61839 w 799013"/>
                <a:gd name="connsiteY1" fmla="*/ 56025 h 70836"/>
                <a:gd name="connsiteX2" fmla="*/ 49456 w 799013"/>
                <a:gd name="connsiteY2" fmla="*/ 56025 h 70836"/>
                <a:gd name="connsiteX3" fmla="*/ 38503 w 799013"/>
                <a:gd name="connsiteY3" fmla="*/ 22212 h 70836"/>
                <a:gd name="connsiteX4" fmla="*/ 27167 w 799013"/>
                <a:gd name="connsiteY4" fmla="*/ 56025 h 70836"/>
                <a:gd name="connsiteX5" fmla="*/ 14786 w 799013"/>
                <a:gd name="connsiteY5" fmla="*/ 56025 h 70836"/>
                <a:gd name="connsiteX6" fmla="*/ -1597 w 799013"/>
                <a:gd name="connsiteY6" fmla="*/ 6114 h 70836"/>
                <a:gd name="connsiteX7" fmla="*/ 10309 w 799013"/>
                <a:gd name="connsiteY7" fmla="*/ 6114 h 70836"/>
                <a:gd name="connsiteX8" fmla="*/ 21644 w 799013"/>
                <a:gd name="connsiteY8" fmla="*/ 41166 h 70836"/>
                <a:gd name="connsiteX9" fmla="*/ 33359 w 799013"/>
                <a:gd name="connsiteY9" fmla="*/ 6114 h 70836"/>
                <a:gd name="connsiteX10" fmla="*/ 44121 w 799013"/>
                <a:gd name="connsiteY10" fmla="*/ 6114 h 70836"/>
                <a:gd name="connsiteX11" fmla="*/ 55553 w 799013"/>
                <a:gd name="connsiteY11" fmla="*/ 41452 h 70836"/>
                <a:gd name="connsiteX12" fmla="*/ 67173 w 799013"/>
                <a:gd name="connsiteY12" fmla="*/ 6114 h 70836"/>
                <a:gd name="connsiteX13" fmla="*/ 108224 w 799013"/>
                <a:gd name="connsiteY13" fmla="*/ 17068 h 70836"/>
                <a:gd name="connsiteX14" fmla="*/ 119752 w 799013"/>
                <a:gd name="connsiteY14" fmla="*/ 21354 h 70836"/>
                <a:gd name="connsiteX15" fmla="*/ 124133 w 799013"/>
                <a:gd name="connsiteY15" fmla="*/ 34023 h 70836"/>
                <a:gd name="connsiteX16" fmla="*/ 124133 w 799013"/>
                <a:gd name="connsiteY16" fmla="*/ 56025 h 70836"/>
                <a:gd name="connsiteX17" fmla="*/ 113082 w 799013"/>
                <a:gd name="connsiteY17" fmla="*/ 56025 h 70836"/>
                <a:gd name="connsiteX18" fmla="*/ 113082 w 799013"/>
                <a:gd name="connsiteY18" fmla="*/ 35737 h 70836"/>
                <a:gd name="connsiteX19" fmla="*/ 111082 w 799013"/>
                <a:gd name="connsiteY19" fmla="*/ 28974 h 70836"/>
                <a:gd name="connsiteX20" fmla="*/ 105273 w 799013"/>
                <a:gd name="connsiteY20" fmla="*/ 26688 h 70836"/>
                <a:gd name="connsiteX21" fmla="*/ 98511 w 799013"/>
                <a:gd name="connsiteY21" fmla="*/ 29260 h 70836"/>
                <a:gd name="connsiteX22" fmla="*/ 96034 w 799013"/>
                <a:gd name="connsiteY22" fmla="*/ 37071 h 70836"/>
                <a:gd name="connsiteX23" fmla="*/ 96034 w 799013"/>
                <a:gd name="connsiteY23" fmla="*/ 56121 h 70836"/>
                <a:gd name="connsiteX24" fmla="*/ 84889 w 799013"/>
                <a:gd name="connsiteY24" fmla="*/ 56121 h 70836"/>
                <a:gd name="connsiteX25" fmla="*/ 84889 w 799013"/>
                <a:gd name="connsiteY25" fmla="*/ 3162 h 70836"/>
                <a:gd name="connsiteX26" fmla="*/ 96034 w 799013"/>
                <a:gd name="connsiteY26" fmla="*/ 3162 h 70836"/>
                <a:gd name="connsiteX27" fmla="*/ 96034 w 799013"/>
                <a:gd name="connsiteY27" fmla="*/ 21735 h 70836"/>
                <a:gd name="connsiteX28" fmla="*/ 101367 w 799013"/>
                <a:gd name="connsiteY28" fmla="*/ 18306 h 70836"/>
                <a:gd name="connsiteX29" fmla="*/ 108224 w 799013"/>
                <a:gd name="connsiteY29" fmla="*/ 17163 h 70836"/>
                <a:gd name="connsiteX30" fmla="*/ 139753 w 799013"/>
                <a:gd name="connsiteY30" fmla="*/ 12306 h 70836"/>
                <a:gd name="connsiteX31" fmla="*/ 134800 w 799013"/>
                <a:gd name="connsiteY31" fmla="*/ 10496 h 70836"/>
                <a:gd name="connsiteX32" fmla="*/ 132895 w 799013"/>
                <a:gd name="connsiteY32" fmla="*/ 6114 h 70836"/>
                <a:gd name="connsiteX33" fmla="*/ 134800 w 799013"/>
                <a:gd name="connsiteY33" fmla="*/ 1638 h 70836"/>
                <a:gd name="connsiteX34" fmla="*/ 139753 w 799013"/>
                <a:gd name="connsiteY34" fmla="*/ -172 h 70836"/>
                <a:gd name="connsiteX35" fmla="*/ 144801 w 799013"/>
                <a:gd name="connsiteY35" fmla="*/ 1542 h 70836"/>
                <a:gd name="connsiteX36" fmla="*/ 146706 w 799013"/>
                <a:gd name="connsiteY36" fmla="*/ 5829 h 70836"/>
                <a:gd name="connsiteX37" fmla="*/ 144801 w 799013"/>
                <a:gd name="connsiteY37" fmla="*/ 10496 h 70836"/>
                <a:gd name="connsiteX38" fmla="*/ 139753 w 799013"/>
                <a:gd name="connsiteY38" fmla="*/ 12306 h 70836"/>
                <a:gd name="connsiteX39" fmla="*/ 134230 w 799013"/>
                <a:gd name="connsiteY39" fmla="*/ 17640 h 70836"/>
                <a:gd name="connsiteX40" fmla="*/ 145373 w 799013"/>
                <a:gd name="connsiteY40" fmla="*/ 17640 h 70836"/>
                <a:gd name="connsiteX41" fmla="*/ 145373 w 799013"/>
                <a:gd name="connsiteY41" fmla="*/ 55740 h 70836"/>
                <a:gd name="connsiteX42" fmla="*/ 134230 w 799013"/>
                <a:gd name="connsiteY42" fmla="*/ 55740 h 70836"/>
                <a:gd name="connsiteX43" fmla="*/ 155754 w 799013"/>
                <a:gd name="connsiteY43" fmla="*/ 3066 h 70836"/>
                <a:gd name="connsiteX44" fmla="*/ 166423 w 799013"/>
                <a:gd name="connsiteY44" fmla="*/ 3066 h 70836"/>
                <a:gd name="connsiteX45" fmla="*/ 166423 w 799013"/>
                <a:gd name="connsiteY45" fmla="*/ 56025 h 70836"/>
                <a:gd name="connsiteX46" fmla="*/ 155375 w 799013"/>
                <a:gd name="connsiteY46" fmla="*/ 56025 h 70836"/>
                <a:gd name="connsiteX47" fmla="*/ 214811 w 799013"/>
                <a:gd name="connsiteY47" fmla="*/ 36975 h 70836"/>
                <a:gd name="connsiteX48" fmla="*/ 214811 w 799013"/>
                <a:gd name="connsiteY48" fmla="*/ 39928 h 70836"/>
                <a:gd name="connsiteX49" fmla="*/ 186236 w 799013"/>
                <a:gd name="connsiteY49" fmla="*/ 39928 h 70836"/>
                <a:gd name="connsiteX50" fmla="*/ 189950 w 799013"/>
                <a:gd name="connsiteY50" fmla="*/ 45643 h 70836"/>
                <a:gd name="connsiteX51" fmla="*/ 197189 w 799013"/>
                <a:gd name="connsiteY51" fmla="*/ 47643 h 70836"/>
                <a:gd name="connsiteX52" fmla="*/ 202523 w 799013"/>
                <a:gd name="connsiteY52" fmla="*/ 46786 h 70836"/>
                <a:gd name="connsiteX53" fmla="*/ 206809 w 799013"/>
                <a:gd name="connsiteY53" fmla="*/ 43929 h 70836"/>
                <a:gd name="connsiteX54" fmla="*/ 212716 w 799013"/>
                <a:gd name="connsiteY54" fmla="*/ 50406 h 70836"/>
                <a:gd name="connsiteX55" fmla="*/ 196903 w 799013"/>
                <a:gd name="connsiteY55" fmla="*/ 56597 h 70836"/>
                <a:gd name="connsiteX56" fmla="*/ 185378 w 799013"/>
                <a:gd name="connsiteY56" fmla="*/ 54025 h 70836"/>
                <a:gd name="connsiteX57" fmla="*/ 177662 w 799013"/>
                <a:gd name="connsiteY57" fmla="*/ 47072 h 70836"/>
                <a:gd name="connsiteX58" fmla="*/ 174995 w 799013"/>
                <a:gd name="connsiteY58" fmla="*/ 36880 h 70836"/>
                <a:gd name="connsiteX59" fmla="*/ 177662 w 799013"/>
                <a:gd name="connsiteY59" fmla="*/ 26688 h 70836"/>
                <a:gd name="connsiteX60" fmla="*/ 184996 w 799013"/>
                <a:gd name="connsiteY60" fmla="*/ 19640 h 70836"/>
                <a:gd name="connsiteX61" fmla="*/ 205667 w 799013"/>
                <a:gd name="connsiteY61" fmla="*/ 19640 h 70836"/>
                <a:gd name="connsiteX62" fmla="*/ 212811 w 799013"/>
                <a:gd name="connsiteY62" fmla="*/ 26688 h 70836"/>
                <a:gd name="connsiteX63" fmla="*/ 215476 w 799013"/>
                <a:gd name="connsiteY63" fmla="*/ 37166 h 70836"/>
                <a:gd name="connsiteX64" fmla="*/ 194998 w 799013"/>
                <a:gd name="connsiteY64" fmla="*/ 25736 h 70836"/>
                <a:gd name="connsiteX65" fmla="*/ 188617 w 799013"/>
                <a:gd name="connsiteY65" fmla="*/ 27927 h 70836"/>
                <a:gd name="connsiteX66" fmla="*/ 185473 w 799013"/>
                <a:gd name="connsiteY66" fmla="*/ 33737 h 70836"/>
                <a:gd name="connsiteX67" fmla="*/ 204523 w 799013"/>
                <a:gd name="connsiteY67" fmla="*/ 33737 h 70836"/>
                <a:gd name="connsiteX68" fmla="*/ 201379 w 799013"/>
                <a:gd name="connsiteY68" fmla="*/ 27927 h 70836"/>
                <a:gd name="connsiteX69" fmla="*/ 195094 w 799013"/>
                <a:gd name="connsiteY69" fmla="*/ 25736 h 70836"/>
                <a:gd name="connsiteX70" fmla="*/ 248053 w 799013"/>
                <a:gd name="connsiteY70" fmla="*/ 12591 h 70836"/>
                <a:gd name="connsiteX71" fmla="*/ 243100 w 799013"/>
                <a:gd name="connsiteY71" fmla="*/ 10782 h 70836"/>
                <a:gd name="connsiteX72" fmla="*/ 241100 w 799013"/>
                <a:gd name="connsiteY72" fmla="*/ 6400 h 70836"/>
                <a:gd name="connsiteX73" fmla="*/ 243100 w 799013"/>
                <a:gd name="connsiteY73" fmla="*/ 1923 h 70836"/>
                <a:gd name="connsiteX74" fmla="*/ 248053 w 799013"/>
                <a:gd name="connsiteY74" fmla="*/ 114 h 70836"/>
                <a:gd name="connsiteX75" fmla="*/ 253102 w 799013"/>
                <a:gd name="connsiteY75" fmla="*/ 1828 h 70836"/>
                <a:gd name="connsiteX76" fmla="*/ 255006 w 799013"/>
                <a:gd name="connsiteY76" fmla="*/ 6114 h 70836"/>
                <a:gd name="connsiteX77" fmla="*/ 253102 w 799013"/>
                <a:gd name="connsiteY77" fmla="*/ 10782 h 70836"/>
                <a:gd name="connsiteX78" fmla="*/ 248053 w 799013"/>
                <a:gd name="connsiteY78" fmla="*/ 12591 h 70836"/>
                <a:gd name="connsiteX79" fmla="*/ 242528 w 799013"/>
                <a:gd name="connsiteY79" fmla="*/ 17925 h 70836"/>
                <a:gd name="connsiteX80" fmla="*/ 253671 w 799013"/>
                <a:gd name="connsiteY80" fmla="*/ 17925 h 70836"/>
                <a:gd name="connsiteX81" fmla="*/ 253671 w 799013"/>
                <a:gd name="connsiteY81" fmla="*/ 56025 h 70836"/>
                <a:gd name="connsiteX82" fmla="*/ 242623 w 799013"/>
                <a:gd name="connsiteY82" fmla="*/ 56025 h 70836"/>
                <a:gd name="connsiteX83" fmla="*/ 287295 w 799013"/>
                <a:gd name="connsiteY83" fmla="*/ 17354 h 70836"/>
                <a:gd name="connsiteX84" fmla="*/ 298820 w 799013"/>
                <a:gd name="connsiteY84" fmla="*/ 21640 h 70836"/>
                <a:gd name="connsiteX85" fmla="*/ 303203 w 799013"/>
                <a:gd name="connsiteY85" fmla="*/ 34308 h 70836"/>
                <a:gd name="connsiteX86" fmla="*/ 303203 w 799013"/>
                <a:gd name="connsiteY86" fmla="*/ 56311 h 70836"/>
                <a:gd name="connsiteX87" fmla="*/ 292057 w 799013"/>
                <a:gd name="connsiteY87" fmla="*/ 56311 h 70836"/>
                <a:gd name="connsiteX88" fmla="*/ 292057 w 799013"/>
                <a:gd name="connsiteY88" fmla="*/ 36023 h 70836"/>
                <a:gd name="connsiteX89" fmla="*/ 290058 w 799013"/>
                <a:gd name="connsiteY89" fmla="*/ 29260 h 70836"/>
                <a:gd name="connsiteX90" fmla="*/ 284342 w 799013"/>
                <a:gd name="connsiteY90" fmla="*/ 26974 h 70836"/>
                <a:gd name="connsiteX91" fmla="*/ 277579 w 799013"/>
                <a:gd name="connsiteY91" fmla="*/ 29546 h 70836"/>
                <a:gd name="connsiteX92" fmla="*/ 275103 w 799013"/>
                <a:gd name="connsiteY92" fmla="*/ 37356 h 70836"/>
                <a:gd name="connsiteX93" fmla="*/ 275103 w 799013"/>
                <a:gd name="connsiteY93" fmla="*/ 56406 h 70836"/>
                <a:gd name="connsiteX94" fmla="*/ 263959 w 799013"/>
                <a:gd name="connsiteY94" fmla="*/ 56406 h 70836"/>
                <a:gd name="connsiteX95" fmla="*/ 263959 w 799013"/>
                <a:gd name="connsiteY95" fmla="*/ 18306 h 70836"/>
                <a:gd name="connsiteX96" fmla="*/ 274628 w 799013"/>
                <a:gd name="connsiteY96" fmla="*/ 18306 h 70836"/>
                <a:gd name="connsiteX97" fmla="*/ 274628 w 799013"/>
                <a:gd name="connsiteY97" fmla="*/ 22783 h 70836"/>
                <a:gd name="connsiteX98" fmla="*/ 280151 w 799013"/>
                <a:gd name="connsiteY98" fmla="*/ 19068 h 70836"/>
                <a:gd name="connsiteX99" fmla="*/ 287295 w 799013"/>
                <a:gd name="connsiteY99" fmla="*/ 17735 h 70836"/>
                <a:gd name="connsiteX100" fmla="*/ 358256 w 799013"/>
                <a:gd name="connsiteY100" fmla="*/ 54501 h 70836"/>
                <a:gd name="connsiteX101" fmla="*/ 354256 w 799013"/>
                <a:gd name="connsiteY101" fmla="*/ 56311 h 70836"/>
                <a:gd name="connsiteX102" fmla="*/ 349207 w 799013"/>
                <a:gd name="connsiteY102" fmla="*/ 56883 h 70836"/>
                <a:gd name="connsiteX103" fmla="*/ 338541 w 799013"/>
                <a:gd name="connsiteY103" fmla="*/ 53358 h 70836"/>
                <a:gd name="connsiteX104" fmla="*/ 334825 w 799013"/>
                <a:gd name="connsiteY104" fmla="*/ 43071 h 70836"/>
                <a:gd name="connsiteX105" fmla="*/ 334825 w 799013"/>
                <a:gd name="connsiteY105" fmla="*/ 27355 h 70836"/>
                <a:gd name="connsiteX106" fmla="*/ 328920 w 799013"/>
                <a:gd name="connsiteY106" fmla="*/ 27355 h 70836"/>
                <a:gd name="connsiteX107" fmla="*/ 328920 w 799013"/>
                <a:gd name="connsiteY107" fmla="*/ 18783 h 70836"/>
                <a:gd name="connsiteX108" fmla="*/ 334825 w 799013"/>
                <a:gd name="connsiteY108" fmla="*/ 18783 h 70836"/>
                <a:gd name="connsiteX109" fmla="*/ 334825 w 799013"/>
                <a:gd name="connsiteY109" fmla="*/ 9258 h 70836"/>
                <a:gd name="connsiteX110" fmla="*/ 345970 w 799013"/>
                <a:gd name="connsiteY110" fmla="*/ 9258 h 70836"/>
                <a:gd name="connsiteX111" fmla="*/ 345970 w 799013"/>
                <a:gd name="connsiteY111" fmla="*/ 18783 h 70836"/>
                <a:gd name="connsiteX112" fmla="*/ 355495 w 799013"/>
                <a:gd name="connsiteY112" fmla="*/ 18783 h 70836"/>
                <a:gd name="connsiteX113" fmla="*/ 355495 w 799013"/>
                <a:gd name="connsiteY113" fmla="*/ 27355 h 70836"/>
                <a:gd name="connsiteX114" fmla="*/ 345970 w 799013"/>
                <a:gd name="connsiteY114" fmla="*/ 27355 h 70836"/>
                <a:gd name="connsiteX115" fmla="*/ 345970 w 799013"/>
                <a:gd name="connsiteY115" fmla="*/ 42976 h 70836"/>
                <a:gd name="connsiteX116" fmla="*/ 347208 w 799013"/>
                <a:gd name="connsiteY116" fmla="*/ 46691 h 70836"/>
                <a:gd name="connsiteX117" fmla="*/ 350733 w 799013"/>
                <a:gd name="connsiteY117" fmla="*/ 48024 h 70836"/>
                <a:gd name="connsiteX118" fmla="*/ 355209 w 799013"/>
                <a:gd name="connsiteY118" fmla="*/ 46596 h 70836"/>
                <a:gd name="connsiteX119" fmla="*/ 387879 w 799013"/>
                <a:gd name="connsiteY119" fmla="*/ 17354 h 70836"/>
                <a:gd name="connsiteX120" fmla="*/ 399404 w 799013"/>
                <a:gd name="connsiteY120" fmla="*/ 21640 h 70836"/>
                <a:gd name="connsiteX121" fmla="*/ 403785 w 799013"/>
                <a:gd name="connsiteY121" fmla="*/ 34308 h 70836"/>
                <a:gd name="connsiteX122" fmla="*/ 403785 w 799013"/>
                <a:gd name="connsiteY122" fmla="*/ 56311 h 70836"/>
                <a:gd name="connsiteX123" fmla="*/ 392642 w 799013"/>
                <a:gd name="connsiteY123" fmla="*/ 56311 h 70836"/>
                <a:gd name="connsiteX124" fmla="*/ 392642 w 799013"/>
                <a:gd name="connsiteY124" fmla="*/ 36023 h 70836"/>
                <a:gd name="connsiteX125" fmla="*/ 390642 w 799013"/>
                <a:gd name="connsiteY125" fmla="*/ 29260 h 70836"/>
                <a:gd name="connsiteX126" fmla="*/ 384831 w 799013"/>
                <a:gd name="connsiteY126" fmla="*/ 26974 h 70836"/>
                <a:gd name="connsiteX127" fmla="*/ 378164 w 799013"/>
                <a:gd name="connsiteY127" fmla="*/ 29546 h 70836"/>
                <a:gd name="connsiteX128" fmla="*/ 375687 w 799013"/>
                <a:gd name="connsiteY128" fmla="*/ 37356 h 70836"/>
                <a:gd name="connsiteX129" fmla="*/ 375687 w 799013"/>
                <a:gd name="connsiteY129" fmla="*/ 56406 h 70836"/>
                <a:gd name="connsiteX130" fmla="*/ 364544 w 799013"/>
                <a:gd name="connsiteY130" fmla="*/ 56406 h 70836"/>
                <a:gd name="connsiteX131" fmla="*/ 364544 w 799013"/>
                <a:gd name="connsiteY131" fmla="*/ 3447 h 70836"/>
                <a:gd name="connsiteX132" fmla="*/ 375973 w 799013"/>
                <a:gd name="connsiteY132" fmla="*/ 3447 h 70836"/>
                <a:gd name="connsiteX133" fmla="*/ 375973 w 799013"/>
                <a:gd name="connsiteY133" fmla="*/ 22021 h 70836"/>
                <a:gd name="connsiteX134" fmla="*/ 381308 w 799013"/>
                <a:gd name="connsiteY134" fmla="*/ 18592 h 70836"/>
                <a:gd name="connsiteX135" fmla="*/ 388165 w 799013"/>
                <a:gd name="connsiteY135" fmla="*/ 17449 h 70836"/>
                <a:gd name="connsiteX136" fmla="*/ 451887 w 799013"/>
                <a:gd name="connsiteY136" fmla="*/ 37261 h 70836"/>
                <a:gd name="connsiteX137" fmla="*/ 451887 w 799013"/>
                <a:gd name="connsiteY137" fmla="*/ 40214 h 70836"/>
                <a:gd name="connsiteX138" fmla="*/ 422835 w 799013"/>
                <a:gd name="connsiteY138" fmla="*/ 40214 h 70836"/>
                <a:gd name="connsiteX139" fmla="*/ 426552 w 799013"/>
                <a:gd name="connsiteY139" fmla="*/ 45929 h 70836"/>
                <a:gd name="connsiteX140" fmla="*/ 433791 w 799013"/>
                <a:gd name="connsiteY140" fmla="*/ 47929 h 70836"/>
                <a:gd name="connsiteX141" fmla="*/ 439123 w 799013"/>
                <a:gd name="connsiteY141" fmla="*/ 47072 h 70836"/>
                <a:gd name="connsiteX142" fmla="*/ 443411 w 799013"/>
                <a:gd name="connsiteY142" fmla="*/ 44214 h 70836"/>
                <a:gd name="connsiteX143" fmla="*/ 449315 w 799013"/>
                <a:gd name="connsiteY143" fmla="*/ 50691 h 70836"/>
                <a:gd name="connsiteX144" fmla="*/ 433505 w 799013"/>
                <a:gd name="connsiteY144" fmla="*/ 56883 h 70836"/>
                <a:gd name="connsiteX145" fmla="*/ 421980 w 799013"/>
                <a:gd name="connsiteY145" fmla="*/ 54311 h 70836"/>
                <a:gd name="connsiteX146" fmla="*/ 414264 w 799013"/>
                <a:gd name="connsiteY146" fmla="*/ 47358 h 70836"/>
                <a:gd name="connsiteX147" fmla="*/ 411597 w 799013"/>
                <a:gd name="connsiteY147" fmla="*/ 37166 h 70836"/>
                <a:gd name="connsiteX148" fmla="*/ 414264 w 799013"/>
                <a:gd name="connsiteY148" fmla="*/ 26974 h 70836"/>
                <a:gd name="connsiteX149" fmla="*/ 421598 w 799013"/>
                <a:gd name="connsiteY149" fmla="*/ 19926 h 70836"/>
                <a:gd name="connsiteX150" fmla="*/ 442267 w 799013"/>
                <a:gd name="connsiteY150" fmla="*/ 19926 h 70836"/>
                <a:gd name="connsiteX151" fmla="*/ 449411 w 799013"/>
                <a:gd name="connsiteY151" fmla="*/ 26974 h 70836"/>
                <a:gd name="connsiteX152" fmla="*/ 452078 w 799013"/>
                <a:gd name="connsiteY152" fmla="*/ 37452 h 70836"/>
                <a:gd name="connsiteX153" fmla="*/ 431979 w 799013"/>
                <a:gd name="connsiteY153" fmla="*/ 25736 h 70836"/>
                <a:gd name="connsiteX154" fmla="*/ 425598 w 799013"/>
                <a:gd name="connsiteY154" fmla="*/ 27927 h 70836"/>
                <a:gd name="connsiteX155" fmla="*/ 422454 w 799013"/>
                <a:gd name="connsiteY155" fmla="*/ 33737 h 70836"/>
                <a:gd name="connsiteX156" fmla="*/ 441504 w 799013"/>
                <a:gd name="connsiteY156" fmla="*/ 33737 h 70836"/>
                <a:gd name="connsiteX157" fmla="*/ 438362 w 799013"/>
                <a:gd name="connsiteY157" fmla="*/ 27927 h 70836"/>
                <a:gd name="connsiteX158" fmla="*/ 432074 w 799013"/>
                <a:gd name="connsiteY158" fmla="*/ 25736 h 70836"/>
                <a:gd name="connsiteX159" fmla="*/ 501893 w 799013"/>
                <a:gd name="connsiteY159" fmla="*/ 6686 h 70836"/>
                <a:gd name="connsiteX160" fmla="*/ 513418 w 799013"/>
                <a:gd name="connsiteY160" fmla="*/ 8877 h 70836"/>
                <a:gd name="connsiteX161" fmla="*/ 520943 w 799013"/>
                <a:gd name="connsiteY161" fmla="*/ 15163 h 70836"/>
                <a:gd name="connsiteX162" fmla="*/ 523611 w 799013"/>
                <a:gd name="connsiteY162" fmla="*/ 24688 h 70836"/>
                <a:gd name="connsiteX163" fmla="*/ 520943 w 799013"/>
                <a:gd name="connsiteY163" fmla="*/ 34213 h 70836"/>
                <a:gd name="connsiteX164" fmla="*/ 513418 w 799013"/>
                <a:gd name="connsiteY164" fmla="*/ 40500 h 70836"/>
                <a:gd name="connsiteX165" fmla="*/ 501893 w 799013"/>
                <a:gd name="connsiteY165" fmla="*/ 42595 h 70836"/>
                <a:gd name="connsiteX166" fmla="*/ 491796 w 799013"/>
                <a:gd name="connsiteY166" fmla="*/ 42595 h 70836"/>
                <a:gd name="connsiteX167" fmla="*/ 491796 w 799013"/>
                <a:gd name="connsiteY167" fmla="*/ 56406 h 70836"/>
                <a:gd name="connsiteX168" fmla="*/ 480271 w 799013"/>
                <a:gd name="connsiteY168" fmla="*/ 56406 h 70836"/>
                <a:gd name="connsiteX169" fmla="*/ 480271 w 799013"/>
                <a:gd name="connsiteY169" fmla="*/ 6495 h 70836"/>
                <a:gd name="connsiteX170" fmla="*/ 501226 w 799013"/>
                <a:gd name="connsiteY170" fmla="*/ 33451 h 70836"/>
                <a:gd name="connsiteX171" fmla="*/ 509133 w 799013"/>
                <a:gd name="connsiteY171" fmla="*/ 31165 h 70836"/>
                <a:gd name="connsiteX172" fmla="*/ 509514 w 799013"/>
                <a:gd name="connsiteY172" fmla="*/ 18640 h 70836"/>
                <a:gd name="connsiteX173" fmla="*/ 509133 w 799013"/>
                <a:gd name="connsiteY173" fmla="*/ 18306 h 70836"/>
                <a:gd name="connsiteX174" fmla="*/ 501226 w 799013"/>
                <a:gd name="connsiteY174" fmla="*/ 16116 h 70836"/>
                <a:gd name="connsiteX175" fmla="*/ 491701 w 799013"/>
                <a:gd name="connsiteY175" fmla="*/ 16116 h 70836"/>
                <a:gd name="connsiteX176" fmla="*/ 491701 w 799013"/>
                <a:gd name="connsiteY176" fmla="*/ 33451 h 70836"/>
                <a:gd name="connsiteX177" fmla="*/ 541612 w 799013"/>
                <a:gd name="connsiteY177" fmla="*/ 23259 h 70836"/>
                <a:gd name="connsiteX178" fmla="*/ 547042 w 799013"/>
                <a:gd name="connsiteY178" fmla="*/ 19068 h 70836"/>
                <a:gd name="connsiteX179" fmla="*/ 554853 w 799013"/>
                <a:gd name="connsiteY179" fmla="*/ 17640 h 70836"/>
                <a:gd name="connsiteX180" fmla="*/ 554853 w 799013"/>
                <a:gd name="connsiteY180" fmla="*/ 27927 h 70836"/>
                <a:gd name="connsiteX181" fmla="*/ 552281 w 799013"/>
                <a:gd name="connsiteY181" fmla="*/ 27927 h 70836"/>
                <a:gd name="connsiteX182" fmla="*/ 544851 w 799013"/>
                <a:gd name="connsiteY182" fmla="*/ 30594 h 70836"/>
                <a:gd name="connsiteX183" fmla="*/ 542089 w 799013"/>
                <a:gd name="connsiteY183" fmla="*/ 38690 h 70836"/>
                <a:gd name="connsiteX184" fmla="*/ 542089 w 799013"/>
                <a:gd name="connsiteY184" fmla="*/ 56787 h 70836"/>
                <a:gd name="connsiteX185" fmla="*/ 530945 w 799013"/>
                <a:gd name="connsiteY185" fmla="*/ 56787 h 70836"/>
                <a:gd name="connsiteX186" fmla="*/ 530945 w 799013"/>
                <a:gd name="connsiteY186" fmla="*/ 18687 h 70836"/>
                <a:gd name="connsiteX187" fmla="*/ 541612 w 799013"/>
                <a:gd name="connsiteY187" fmla="*/ 18687 h 70836"/>
                <a:gd name="connsiteX188" fmla="*/ 541612 w 799013"/>
                <a:gd name="connsiteY188" fmla="*/ 23736 h 70836"/>
                <a:gd name="connsiteX189" fmla="*/ 579712 w 799013"/>
                <a:gd name="connsiteY189" fmla="*/ 57168 h 70836"/>
                <a:gd name="connsiteX190" fmla="*/ 568854 w 799013"/>
                <a:gd name="connsiteY190" fmla="*/ 54597 h 70836"/>
                <a:gd name="connsiteX191" fmla="*/ 561329 w 799013"/>
                <a:gd name="connsiteY191" fmla="*/ 47643 h 70836"/>
                <a:gd name="connsiteX192" fmla="*/ 561329 w 799013"/>
                <a:gd name="connsiteY192" fmla="*/ 27165 h 70836"/>
                <a:gd name="connsiteX193" fmla="*/ 568854 w 799013"/>
                <a:gd name="connsiteY193" fmla="*/ 20211 h 70836"/>
                <a:gd name="connsiteX194" fmla="*/ 579712 w 799013"/>
                <a:gd name="connsiteY194" fmla="*/ 17640 h 70836"/>
                <a:gd name="connsiteX195" fmla="*/ 590572 w 799013"/>
                <a:gd name="connsiteY195" fmla="*/ 20211 h 70836"/>
                <a:gd name="connsiteX196" fmla="*/ 598097 w 799013"/>
                <a:gd name="connsiteY196" fmla="*/ 27165 h 70836"/>
                <a:gd name="connsiteX197" fmla="*/ 598097 w 799013"/>
                <a:gd name="connsiteY197" fmla="*/ 47643 h 70836"/>
                <a:gd name="connsiteX198" fmla="*/ 590572 w 799013"/>
                <a:gd name="connsiteY198" fmla="*/ 54597 h 70836"/>
                <a:gd name="connsiteX199" fmla="*/ 579712 w 799013"/>
                <a:gd name="connsiteY199" fmla="*/ 57168 h 70836"/>
                <a:gd name="connsiteX200" fmla="*/ 579712 w 799013"/>
                <a:gd name="connsiteY200" fmla="*/ 47643 h 70836"/>
                <a:gd name="connsiteX201" fmla="*/ 586760 w 799013"/>
                <a:gd name="connsiteY201" fmla="*/ 44786 h 70836"/>
                <a:gd name="connsiteX202" fmla="*/ 586760 w 799013"/>
                <a:gd name="connsiteY202" fmla="*/ 29260 h 70836"/>
                <a:gd name="connsiteX203" fmla="*/ 579712 w 799013"/>
                <a:gd name="connsiteY203" fmla="*/ 26403 h 70836"/>
                <a:gd name="connsiteX204" fmla="*/ 572664 w 799013"/>
                <a:gd name="connsiteY204" fmla="*/ 29260 h 70836"/>
                <a:gd name="connsiteX205" fmla="*/ 572664 w 799013"/>
                <a:gd name="connsiteY205" fmla="*/ 44786 h 70836"/>
                <a:gd name="connsiteX206" fmla="*/ 579712 w 799013"/>
                <a:gd name="connsiteY206" fmla="*/ 47643 h 70836"/>
                <a:gd name="connsiteX207" fmla="*/ 647817 w 799013"/>
                <a:gd name="connsiteY207" fmla="*/ 17830 h 70836"/>
                <a:gd name="connsiteX208" fmla="*/ 647817 w 799013"/>
                <a:gd name="connsiteY208" fmla="*/ 49834 h 70836"/>
                <a:gd name="connsiteX209" fmla="*/ 642292 w 799013"/>
                <a:gd name="connsiteY209" fmla="*/ 65455 h 70836"/>
                <a:gd name="connsiteX210" fmla="*/ 626290 w 799013"/>
                <a:gd name="connsiteY210" fmla="*/ 70599 h 70836"/>
                <a:gd name="connsiteX211" fmla="*/ 615717 w 799013"/>
                <a:gd name="connsiteY211" fmla="*/ 69265 h 70836"/>
                <a:gd name="connsiteX212" fmla="*/ 607431 w 799013"/>
                <a:gd name="connsiteY212" fmla="*/ 65360 h 70836"/>
                <a:gd name="connsiteX213" fmla="*/ 611812 w 799013"/>
                <a:gd name="connsiteY213" fmla="*/ 57359 h 70836"/>
                <a:gd name="connsiteX214" fmla="*/ 618003 w 799013"/>
                <a:gd name="connsiteY214" fmla="*/ 60502 h 70836"/>
                <a:gd name="connsiteX215" fmla="*/ 625432 w 799013"/>
                <a:gd name="connsiteY215" fmla="*/ 61740 h 70836"/>
                <a:gd name="connsiteX216" fmla="*/ 633911 w 799013"/>
                <a:gd name="connsiteY216" fmla="*/ 59073 h 70836"/>
                <a:gd name="connsiteX217" fmla="*/ 636674 w 799013"/>
                <a:gd name="connsiteY217" fmla="*/ 51263 h 70836"/>
                <a:gd name="connsiteX218" fmla="*/ 636674 w 799013"/>
                <a:gd name="connsiteY218" fmla="*/ 49548 h 70836"/>
                <a:gd name="connsiteX219" fmla="*/ 624577 w 799013"/>
                <a:gd name="connsiteY219" fmla="*/ 54406 h 70836"/>
                <a:gd name="connsiteX220" fmla="*/ 615052 w 799013"/>
                <a:gd name="connsiteY220" fmla="*/ 52025 h 70836"/>
                <a:gd name="connsiteX221" fmla="*/ 608099 w 799013"/>
                <a:gd name="connsiteY221" fmla="*/ 45548 h 70836"/>
                <a:gd name="connsiteX222" fmla="*/ 605527 w 799013"/>
                <a:gd name="connsiteY222" fmla="*/ 36023 h 70836"/>
                <a:gd name="connsiteX223" fmla="*/ 608099 w 799013"/>
                <a:gd name="connsiteY223" fmla="*/ 26498 h 70836"/>
                <a:gd name="connsiteX224" fmla="*/ 615052 w 799013"/>
                <a:gd name="connsiteY224" fmla="*/ 19926 h 70836"/>
                <a:gd name="connsiteX225" fmla="*/ 624577 w 799013"/>
                <a:gd name="connsiteY225" fmla="*/ 17640 h 70836"/>
                <a:gd name="connsiteX226" fmla="*/ 637243 w 799013"/>
                <a:gd name="connsiteY226" fmla="*/ 23164 h 70836"/>
                <a:gd name="connsiteX227" fmla="*/ 637243 w 799013"/>
                <a:gd name="connsiteY227" fmla="*/ 18211 h 70836"/>
                <a:gd name="connsiteX228" fmla="*/ 626767 w 799013"/>
                <a:gd name="connsiteY228" fmla="*/ 45262 h 70836"/>
                <a:gd name="connsiteX229" fmla="*/ 634006 w 799013"/>
                <a:gd name="connsiteY229" fmla="*/ 42595 h 70836"/>
                <a:gd name="connsiteX230" fmla="*/ 634197 w 799013"/>
                <a:gd name="connsiteY230" fmla="*/ 29127 h 70836"/>
                <a:gd name="connsiteX231" fmla="*/ 634006 w 799013"/>
                <a:gd name="connsiteY231" fmla="*/ 28974 h 70836"/>
                <a:gd name="connsiteX232" fmla="*/ 619528 w 799013"/>
                <a:gd name="connsiteY232" fmla="*/ 28974 h 70836"/>
                <a:gd name="connsiteX233" fmla="*/ 619337 w 799013"/>
                <a:gd name="connsiteY233" fmla="*/ 42443 h 70836"/>
                <a:gd name="connsiteX234" fmla="*/ 619528 w 799013"/>
                <a:gd name="connsiteY234" fmla="*/ 42595 h 70836"/>
                <a:gd name="connsiteX235" fmla="*/ 626767 w 799013"/>
                <a:gd name="connsiteY235" fmla="*/ 45262 h 70836"/>
                <a:gd name="connsiteX236" fmla="*/ 668772 w 799013"/>
                <a:gd name="connsiteY236" fmla="*/ 22878 h 70836"/>
                <a:gd name="connsiteX237" fmla="*/ 674202 w 799013"/>
                <a:gd name="connsiteY237" fmla="*/ 18687 h 70836"/>
                <a:gd name="connsiteX238" fmla="*/ 682010 w 799013"/>
                <a:gd name="connsiteY238" fmla="*/ 17258 h 70836"/>
                <a:gd name="connsiteX239" fmla="*/ 682010 w 799013"/>
                <a:gd name="connsiteY239" fmla="*/ 27546 h 70836"/>
                <a:gd name="connsiteX240" fmla="*/ 679536 w 799013"/>
                <a:gd name="connsiteY240" fmla="*/ 27546 h 70836"/>
                <a:gd name="connsiteX241" fmla="*/ 672011 w 799013"/>
                <a:gd name="connsiteY241" fmla="*/ 30213 h 70836"/>
                <a:gd name="connsiteX242" fmla="*/ 669344 w 799013"/>
                <a:gd name="connsiteY242" fmla="*/ 38309 h 70836"/>
                <a:gd name="connsiteX243" fmla="*/ 669344 w 799013"/>
                <a:gd name="connsiteY243" fmla="*/ 56406 h 70836"/>
                <a:gd name="connsiteX244" fmla="*/ 658198 w 799013"/>
                <a:gd name="connsiteY244" fmla="*/ 56406 h 70836"/>
                <a:gd name="connsiteX245" fmla="*/ 658198 w 799013"/>
                <a:gd name="connsiteY245" fmla="*/ 18306 h 70836"/>
                <a:gd name="connsiteX246" fmla="*/ 668772 w 799013"/>
                <a:gd name="connsiteY246" fmla="*/ 18306 h 70836"/>
                <a:gd name="connsiteX247" fmla="*/ 668772 w 799013"/>
                <a:gd name="connsiteY247" fmla="*/ 23355 h 70836"/>
                <a:gd name="connsiteX248" fmla="*/ 703918 w 799013"/>
                <a:gd name="connsiteY248" fmla="*/ 17258 h 70836"/>
                <a:gd name="connsiteX249" fmla="*/ 717636 w 799013"/>
                <a:gd name="connsiteY249" fmla="*/ 21545 h 70836"/>
                <a:gd name="connsiteX250" fmla="*/ 722399 w 799013"/>
                <a:gd name="connsiteY250" fmla="*/ 34308 h 70836"/>
                <a:gd name="connsiteX251" fmla="*/ 722399 w 799013"/>
                <a:gd name="connsiteY251" fmla="*/ 56216 h 70836"/>
                <a:gd name="connsiteX252" fmla="*/ 712015 w 799013"/>
                <a:gd name="connsiteY252" fmla="*/ 56216 h 70836"/>
                <a:gd name="connsiteX253" fmla="*/ 712015 w 799013"/>
                <a:gd name="connsiteY253" fmla="*/ 51453 h 70836"/>
                <a:gd name="connsiteX254" fmla="*/ 700300 w 799013"/>
                <a:gd name="connsiteY254" fmla="*/ 56787 h 70836"/>
                <a:gd name="connsiteX255" fmla="*/ 692584 w 799013"/>
                <a:gd name="connsiteY255" fmla="*/ 55263 h 70836"/>
                <a:gd name="connsiteX256" fmla="*/ 687631 w 799013"/>
                <a:gd name="connsiteY256" fmla="*/ 51168 h 70836"/>
                <a:gd name="connsiteX257" fmla="*/ 685917 w 799013"/>
                <a:gd name="connsiteY257" fmla="*/ 45167 h 70836"/>
                <a:gd name="connsiteX258" fmla="*/ 690012 w 799013"/>
                <a:gd name="connsiteY258" fmla="*/ 36785 h 70836"/>
                <a:gd name="connsiteX259" fmla="*/ 702395 w 799013"/>
                <a:gd name="connsiteY259" fmla="*/ 33641 h 70836"/>
                <a:gd name="connsiteX260" fmla="*/ 711253 w 799013"/>
                <a:gd name="connsiteY260" fmla="*/ 33641 h 70836"/>
                <a:gd name="connsiteX261" fmla="*/ 709062 w 799013"/>
                <a:gd name="connsiteY261" fmla="*/ 28022 h 70836"/>
                <a:gd name="connsiteX262" fmla="*/ 702395 w 799013"/>
                <a:gd name="connsiteY262" fmla="*/ 26117 h 70836"/>
                <a:gd name="connsiteX263" fmla="*/ 696393 w 799013"/>
                <a:gd name="connsiteY263" fmla="*/ 27070 h 70836"/>
                <a:gd name="connsiteX264" fmla="*/ 691347 w 799013"/>
                <a:gd name="connsiteY264" fmla="*/ 29641 h 70836"/>
                <a:gd name="connsiteX265" fmla="*/ 687345 w 799013"/>
                <a:gd name="connsiteY265" fmla="*/ 21926 h 70836"/>
                <a:gd name="connsiteX266" fmla="*/ 694870 w 799013"/>
                <a:gd name="connsiteY266" fmla="*/ 18497 h 70836"/>
                <a:gd name="connsiteX267" fmla="*/ 704395 w 799013"/>
                <a:gd name="connsiteY267" fmla="*/ 17258 h 70836"/>
                <a:gd name="connsiteX268" fmla="*/ 703063 w 799013"/>
                <a:gd name="connsiteY268" fmla="*/ 49263 h 70836"/>
                <a:gd name="connsiteX269" fmla="*/ 708111 w 799013"/>
                <a:gd name="connsiteY269" fmla="*/ 48024 h 70836"/>
                <a:gd name="connsiteX270" fmla="*/ 711253 w 799013"/>
                <a:gd name="connsiteY270" fmla="*/ 44119 h 70836"/>
                <a:gd name="connsiteX271" fmla="*/ 711253 w 799013"/>
                <a:gd name="connsiteY271" fmla="*/ 40119 h 70836"/>
                <a:gd name="connsiteX272" fmla="*/ 703632 w 799013"/>
                <a:gd name="connsiteY272" fmla="*/ 40119 h 70836"/>
                <a:gd name="connsiteX273" fmla="*/ 696775 w 799013"/>
                <a:gd name="connsiteY273" fmla="*/ 44691 h 70836"/>
                <a:gd name="connsiteX274" fmla="*/ 698491 w 799013"/>
                <a:gd name="connsiteY274" fmla="*/ 48024 h 70836"/>
                <a:gd name="connsiteX275" fmla="*/ 703063 w 799013"/>
                <a:gd name="connsiteY275" fmla="*/ 49263 h 70836"/>
                <a:gd name="connsiteX276" fmla="*/ 781644 w 799013"/>
                <a:gd name="connsiteY276" fmla="*/ 17258 h 70836"/>
                <a:gd name="connsiteX277" fmla="*/ 793073 w 799013"/>
                <a:gd name="connsiteY277" fmla="*/ 21545 h 70836"/>
                <a:gd name="connsiteX278" fmla="*/ 797359 w 799013"/>
                <a:gd name="connsiteY278" fmla="*/ 34213 h 70836"/>
                <a:gd name="connsiteX279" fmla="*/ 797359 w 799013"/>
                <a:gd name="connsiteY279" fmla="*/ 56216 h 70836"/>
                <a:gd name="connsiteX280" fmla="*/ 785548 w 799013"/>
                <a:gd name="connsiteY280" fmla="*/ 56216 h 70836"/>
                <a:gd name="connsiteX281" fmla="*/ 785548 w 799013"/>
                <a:gd name="connsiteY281" fmla="*/ 35928 h 70836"/>
                <a:gd name="connsiteX282" fmla="*/ 783644 w 799013"/>
                <a:gd name="connsiteY282" fmla="*/ 29165 h 70836"/>
                <a:gd name="connsiteX283" fmla="*/ 778214 w 799013"/>
                <a:gd name="connsiteY283" fmla="*/ 26879 h 70836"/>
                <a:gd name="connsiteX284" fmla="*/ 772023 w 799013"/>
                <a:gd name="connsiteY284" fmla="*/ 29451 h 70836"/>
                <a:gd name="connsiteX285" fmla="*/ 769738 w 799013"/>
                <a:gd name="connsiteY285" fmla="*/ 36975 h 70836"/>
                <a:gd name="connsiteX286" fmla="*/ 769738 w 799013"/>
                <a:gd name="connsiteY286" fmla="*/ 56025 h 70836"/>
                <a:gd name="connsiteX287" fmla="*/ 758592 w 799013"/>
                <a:gd name="connsiteY287" fmla="*/ 56025 h 70836"/>
                <a:gd name="connsiteX288" fmla="*/ 758592 w 799013"/>
                <a:gd name="connsiteY288" fmla="*/ 35737 h 70836"/>
                <a:gd name="connsiteX289" fmla="*/ 751353 w 799013"/>
                <a:gd name="connsiteY289" fmla="*/ 26688 h 70836"/>
                <a:gd name="connsiteX290" fmla="*/ 745162 w 799013"/>
                <a:gd name="connsiteY290" fmla="*/ 29260 h 70836"/>
                <a:gd name="connsiteX291" fmla="*/ 742876 w 799013"/>
                <a:gd name="connsiteY291" fmla="*/ 36785 h 70836"/>
                <a:gd name="connsiteX292" fmla="*/ 742876 w 799013"/>
                <a:gd name="connsiteY292" fmla="*/ 55835 h 70836"/>
                <a:gd name="connsiteX293" fmla="*/ 731828 w 799013"/>
                <a:gd name="connsiteY293" fmla="*/ 55835 h 70836"/>
                <a:gd name="connsiteX294" fmla="*/ 731828 w 799013"/>
                <a:gd name="connsiteY294" fmla="*/ 17735 h 70836"/>
                <a:gd name="connsiteX295" fmla="*/ 742400 w 799013"/>
                <a:gd name="connsiteY295" fmla="*/ 17735 h 70836"/>
                <a:gd name="connsiteX296" fmla="*/ 742400 w 799013"/>
                <a:gd name="connsiteY296" fmla="*/ 22116 h 70836"/>
                <a:gd name="connsiteX297" fmla="*/ 747639 w 799013"/>
                <a:gd name="connsiteY297" fmla="*/ 18402 h 70836"/>
                <a:gd name="connsiteX298" fmla="*/ 754497 w 799013"/>
                <a:gd name="connsiteY298" fmla="*/ 17163 h 70836"/>
                <a:gd name="connsiteX299" fmla="*/ 761831 w 799013"/>
                <a:gd name="connsiteY299" fmla="*/ 18783 h 70836"/>
                <a:gd name="connsiteX300" fmla="*/ 767070 w 799013"/>
                <a:gd name="connsiteY300" fmla="*/ 23450 h 70836"/>
                <a:gd name="connsiteX301" fmla="*/ 773070 w 799013"/>
                <a:gd name="connsiteY301" fmla="*/ 18783 h 70836"/>
                <a:gd name="connsiteX302" fmla="*/ 780976 w 799013"/>
                <a:gd name="connsiteY302" fmla="*/ 17163 h 70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Lst>
              <a:rect l="l" t="t" r="r" b="b"/>
              <a:pathLst>
                <a:path w="799013" h="70836">
                  <a:moveTo>
                    <a:pt x="78222" y="6114"/>
                  </a:moveTo>
                  <a:lnTo>
                    <a:pt x="61839" y="56025"/>
                  </a:lnTo>
                  <a:lnTo>
                    <a:pt x="49456" y="56025"/>
                  </a:lnTo>
                  <a:lnTo>
                    <a:pt x="38503" y="22212"/>
                  </a:lnTo>
                  <a:lnTo>
                    <a:pt x="27167" y="56025"/>
                  </a:lnTo>
                  <a:lnTo>
                    <a:pt x="14786" y="56025"/>
                  </a:lnTo>
                  <a:lnTo>
                    <a:pt x="-1597" y="6114"/>
                  </a:lnTo>
                  <a:lnTo>
                    <a:pt x="10309" y="6114"/>
                  </a:lnTo>
                  <a:lnTo>
                    <a:pt x="21644" y="41166"/>
                  </a:lnTo>
                  <a:lnTo>
                    <a:pt x="33359" y="6114"/>
                  </a:lnTo>
                  <a:lnTo>
                    <a:pt x="44121" y="6114"/>
                  </a:lnTo>
                  <a:lnTo>
                    <a:pt x="55553" y="41452"/>
                  </a:lnTo>
                  <a:lnTo>
                    <a:pt x="67173" y="6114"/>
                  </a:lnTo>
                  <a:close/>
                  <a:moveTo>
                    <a:pt x="108224" y="17068"/>
                  </a:moveTo>
                  <a:cubicBezTo>
                    <a:pt x="112513" y="16868"/>
                    <a:pt x="116608" y="18421"/>
                    <a:pt x="119752" y="21354"/>
                  </a:cubicBezTo>
                  <a:cubicBezTo>
                    <a:pt x="122893" y="24783"/>
                    <a:pt x="124514" y="29374"/>
                    <a:pt x="124133" y="34023"/>
                  </a:cubicBezTo>
                  <a:lnTo>
                    <a:pt x="124133" y="56025"/>
                  </a:lnTo>
                  <a:lnTo>
                    <a:pt x="113082" y="56025"/>
                  </a:lnTo>
                  <a:lnTo>
                    <a:pt x="113082" y="35737"/>
                  </a:lnTo>
                  <a:cubicBezTo>
                    <a:pt x="113273" y="33308"/>
                    <a:pt x="112608" y="30889"/>
                    <a:pt x="111082" y="28974"/>
                  </a:cubicBezTo>
                  <a:cubicBezTo>
                    <a:pt x="109559" y="27393"/>
                    <a:pt x="107464" y="26565"/>
                    <a:pt x="105273" y="26688"/>
                  </a:cubicBezTo>
                  <a:cubicBezTo>
                    <a:pt x="102797" y="26622"/>
                    <a:pt x="100320" y="27546"/>
                    <a:pt x="98511" y="29260"/>
                  </a:cubicBezTo>
                  <a:cubicBezTo>
                    <a:pt x="96700" y="31461"/>
                    <a:pt x="95844" y="34251"/>
                    <a:pt x="96034" y="37071"/>
                  </a:cubicBezTo>
                  <a:lnTo>
                    <a:pt x="96034" y="56121"/>
                  </a:lnTo>
                  <a:lnTo>
                    <a:pt x="84889" y="56121"/>
                  </a:lnTo>
                  <a:lnTo>
                    <a:pt x="84889" y="3162"/>
                  </a:lnTo>
                  <a:lnTo>
                    <a:pt x="96034" y="3162"/>
                  </a:lnTo>
                  <a:lnTo>
                    <a:pt x="96034" y="21735"/>
                  </a:lnTo>
                  <a:cubicBezTo>
                    <a:pt x="97558" y="20240"/>
                    <a:pt x="99367" y="19068"/>
                    <a:pt x="101367" y="18306"/>
                  </a:cubicBezTo>
                  <a:cubicBezTo>
                    <a:pt x="103557" y="17525"/>
                    <a:pt x="105939" y="17135"/>
                    <a:pt x="108224" y="17163"/>
                  </a:cubicBezTo>
                  <a:close/>
                  <a:moveTo>
                    <a:pt x="139753" y="12306"/>
                  </a:moveTo>
                  <a:cubicBezTo>
                    <a:pt x="137944" y="12401"/>
                    <a:pt x="136134" y="11744"/>
                    <a:pt x="134800" y="10496"/>
                  </a:cubicBezTo>
                  <a:cubicBezTo>
                    <a:pt x="133562" y="9372"/>
                    <a:pt x="132895" y="7781"/>
                    <a:pt x="132895" y="6114"/>
                  </a:cubicBezTo>
                  <a:cubicBezTo>
                    <a:pt x="132895" y="4419"/>
                    <a:pt x="133562" y="2790"/>
                    <a:pt x="134800" y="1638"/>
                  </a:cubicBezTo>
                  <a:cubicBezTo>
                    <a:pt x="136134" y="428"/>
                    <a:pt x="137944" y="-220"/>
                    <a:pt x="139753" y="-172"/>
                  </a:cubicBezTo>
                  <a:cubicBezTo>
                    <a:pt x="141562" y="-258"/>
                    <a:pt x="143373" y="361"/>
                    <a:pt x="144801" y="1542"/>
                  </a:cubicBezTo>
                  <a:cubicBezTo>
                    <a:pt x="146041" y="2628"/>
                    <a:pt x="146706" y="4190"/>
                    <a:pt x="146706" y="5829"/>
                  </a:cubicBezTo>
                  <a:cubicBezTo>
                    <a:pt x="146706" y="7581"/>
                    <a:pt x="146041" y="9277"/>
                    <a:pt x="144801" y="10496"/>
                  </a:cubicBezTo>
                  <a:cubicBezTo>
                    <a:pt x="143373" y="11706"/>
                    <a:pt x="141562" y="12353"/>
                    <a:pt x="139753" y="12306"/>
                  </a:cubicBezTo>
                  <a:close/>
                  <a:moveTo>
                    <a:pt x="134230" y="17640"/>
                  </a:moveTo>
                  <a:lnTo>
                    <a:pt x="145373" y="17640"/>
                  </a:lnTo>
                  <a:lnTo>
                    <a:pt x="145373" y="55740"/>
                  </a:lnTo>
                  <a:lnTo>
                    <a:pt x="134230" y="55740"/>
                  </a:lnTo>
                  <a:close/>
                  <a:moveTo>
                    <a:pt x="155754" y="3066"/>
                  </a:moveTo>
                  <a:lnTo>
                    <a:pt x="166423" y="3066"/>
                  </a:lnTo>
                  <a:lnTo>
                    <a:pt x="166423" y="56025"/>
                  </a:lnTo>
                  <a:lnTo>
                    <a:pt x="155375" y="56025"/>
                  </a:lnTo>
                  <a:close/>
                  <a:moveTo>
                    <a:pt x="214811" y="36975"/>
                  </a:moveTo>
                  <a:cubicBezTo>
                    <a:pt x="214811" y="36975"/>
                    <a:pt x="214811" y="38118"/>
                    <a:pt x="214811" y="39928"/>
                  </a:cubicBezTo>
                  <a:lnTo>
                    <a:pt x="186236" y="39928"/>
                  </a:lnTo>
                  <a:cubicBezTo>
                    <a:pt x="186710" y="42252"/>
                    <a:pt x="188045" y="44300"/>
                    <a:pt x="189950" y="45643"/>
                  </a:cubicBezTo>
                  <a:cubicBezTo>
                    <a:pt x="192140" y="47034"/>
                    <a:pt x="194617" y="47739"/>
                    <a:pt x="197189" y="47643"/>
                  </a:cubicBezTo>
                  <a:cubicBezTo>
                    <a:pt x="198998" y="47681"/>
                    <a:pt x="200809" y="47386"/>
                    <a:pt x="202523" y="46786"/>
                  </a:cubicBezTo>
                  <a:cubicBezTo>
                    <a:pt x="204142" y="46148"/>
                    <a:pt x="205572" y="45176"/>
                    <a:pt x="206809" y="43929"/>
                  </a:cubicBezTo>
                  <a:lnTo>
                    <a:pt x="212716" y="50406"/>
                  </a:lnTo>
                  <a:cubicBezTo>
                    <a:pt x="208618" y="54711"/>
                    <a:pt x="202809" y="56987"/>
                    <a:pt x="196903" y="56597"/>
                  </a:cubicBezTo>
                  <a:cubicBezTo>
                    <a:pt x="192903" y="56673"/>
                    <a:pt x="188999" y="55787"/>
                    <a:pt x="185378" y="54025"/>
                  </a:cubicBezTo>
                  <a:cubicBezTo>
                    <a:pt x="182234" y="52501"/>
                    <a:pt x="179474" y="50082"/>
                    <a:pt x="177662" y="47072"/>
                  </a:cubicBezTo>
                  <a:cubicBezTo>
                    <a:pt x="175948" y="43967"/>
                    <a:pt x="174995" y="40452"/>
                    <a:pt x="174995" y="36880"/>
                  </a:cubicBezTo>
                  <a:cubicBezTo>
                    <a:pt x="174899" y="33299"/>
                    <a:pt x="175853" y="29765"/>
                    <a:pt x="177662" y="26688"/>
                  </a:cubicBezTo>
                  <a:cubicBezTo>
                    <a:pt x="179378" y="23717"/>
                    <a:pt x="181948" y="21278"/>
                    <a:pt x="184996" y="19640"/>
                  </a:cubicBezTo>
                  <a:cubicBezTo>
                    <a:pt x="191473" y="16335"/>
                    <a:pt x="199189" y="16335"/>
                    <a:pt x="205667" y="19640"/>
                  </a:cubicBezTo>
                  <a:cubicBezTo>
                    <a:pt x="208714" y="21240"/>
                    <a:pt x="211190" y="23688"/>
                    <a:pt x="212811" y="26688"/>
                  </a:cubicBezTo>
                  <a:cubicBezTo>
                    <a:pt x="214620" y="29860"/>
                    <a:pt x="215571" y="33489"/>
                    <a:pt x="215476" y="37166"/>
                  </a:cubicBezTo>
                  <a:close/>
                  <a:moveTo>
                    <a:pt x="194998" y="25736"/>
                  </a:moveTo>
                  <a:cubicBezTo>
                    <a:pt x="192712" y="25660"/>
                    <a:pt x="190426" y="26441"/>
                    <a:pt x="188617" y="27927"/>
                  </a:cubicBezTo>
                  <a:cubicBezTo>
                    <a:pt x="186901" y="29422"/>
                    <a:pt x="185759" y="31489"/>
                    <a:pt x="185473" y="33737"/>
                  </a:cubicBezTo>
                  <a:lnTo>
                    <a:pt x="204523" y="33737"/>
                  </a:lnTo>
                  <a:cubicBezTo>
                    <a:pt x="204237" y="31489"/>
                    <a:pt x="203095" y="29422"/>
                    <a:pt x="201379" y="27927"/>
                  </a:cubicBezTo>
                  <a:cubicBezTo>
                    <a:pt x="199570" y="26460"/>
                    <a:pt x="197379" y="25688"/>
                    <a:pt x="195094" y="25736"/>
                  </a:cubicBezTo>
                  <a:close/>
                  <a:moveTo>
                    <a:pt x="248053" y="12591"/>
                  </a:moveTo>
                  <a:cubicBezTo>
                    <a:pt x="246242" y="12687"/>
                    <a:pt x="244432" y="12029"/>
                    <a:pt x="243100" y="10782"/>
                  </a:cubicBezTo>
                  <a:cubicBezTo>
                    <a:pt x="241765" y="9696"/>
                    <a:pt x="241100" y="8086"/>
                    <a:pt x="241100" y="6400"/>
                  </a:cubicBezTo>
                  <a:cubicBezTo>
                    <a:pt x="241100" y="4686"/>
                    <a:pt x="241765" y="3047"/>
                    <a:pt x="243100" y="1923"/>
                  </a:cubicBezTo>
                  <a:cubicBezTo>
                    <a:pt x="244432" y="714"/>
                    <a:pt x="246242" y="66"/>
                    <a:pt x="248053" y="114"/>
                  </a:cubicBezTo>
                  <a:cubicBezTo>
                    <a:pt x="249862" y="28"/>
                    <a:pt x="251671" y="647"/>
                    <a:pt x="253102" y="1828"/>
                  </a:cubicBezTo>
                  <a:cubicBezTo>
                    <a:pt x="254339" y="2914"/>
                    <a:pt x="255006" y="4476"/>
                    <a:pt x="255006" y="6114"/>
                  </a:cubicBezTo>
                  <a:cubicBezTo>
                    <a:pt x="255006" y="7867"/>
                    <a:pt x="254339" y="9562"/>
                    <a:pt x="253102" y="10782"/>
                  </a:cubicBezTo>
                  <a:cubicBezTo>
                    <a:pt x="251671" y="11991"/>
                    <a:pt x="249862" y="12639"/>
                    <a:pt x="248053" y="12591"/>
                  </a:cubicBezTo>
                  <a:close/>
                  <a:moveTo>
                    <a:pt x="242528" y="17925"/>
                  </a:moveTo>
                  <a:lnTo>
                    <a:pt x="253671" y="17925"/>
                  </a:lnTo>
                  <a:lnTo>
                    <a:pt x="253671" y="56025"/>
                  </a:lnTo>
                  <a:lnTo>
                    <a:pt x="242623" y="56025"/>
                  </a:lnTo>
                  <a:close/>
                  <a:moveTo>
                    <a:pt x="287295" y="17354"/>
                  </a:moveTo>
                  <a:cubicBezTo>
                    <a:pt x="291581" y="17173"/>
                    <a:pt x="295678" y="18716"/>
                    <a:pt x="298820" y="21640"/>
                  </a:cubicBezTo>
                  <a:cubicBezTo>
                    <a:pt x="301964" y="25069"/>
                    <a:pt x="303582" y="29660"/>
                    <a:pt x="303203" y="34308"/>
                  </a:cubicBezTo>
                  <a:lnTo>
                    <a:pt x="303203" y="56311"/>
                  </a:lnTo>
                  <a:lnTo>
                    <a:pt x="292057" y="56311"/>
                  </a:lnTo>
                  <a:lnTo>
                    <a:pt x="292057" y="36023"/>
                  </a:lnTo>
                  <a:cubicBezTo>
                    <a:pt x="292248" y="33594"/>
                    <a:pt x="291581" y="31175"/>
                    <a:pt x="290058" y="29260"/>
                  </a:cubicBezTo>
                  <a:cubicBezTo>
                    <a:pt x="288630" y="27679"/>
                    <a:pt x="286534" y="26831"/>
                    <a:pt x="284342" y="26974"/>
                  </a:cubicBezTo>
                  <a:cubicBezTo>
                    <a:pt x="281867" y="26907"/>
                    <a:pt x="279391" y="27831"/>
                    <a:pt x="277579" y="29546"/>
                  </a:cubicBezTo>
                  <a:cubicBezTo>
                    <a:pt x="275770" y="31746"/>
                    <a:pt x="274912" y="34537"/>
                    <a:pt x="275103" y="37356"/>
                  </a:cubicBezTo>
                  <a:lnTo>
                    <a:pt x="275103" y="56406"/>
                  </a:lnTo>
                  <a:lnTo>
                    <a:pt x="263959" y="56406"/>
                  </a:lnTo>
                  <a:lnTo>
                    <a:pt x="263959" y="18306"/>
                  </a:lnTo>
                  <a:lnTo>
                    <a:pt x="274628" y="18306"/>
                  </a:lnTo>
                  <a:lnTo>
                    <a:pt x="274628" y="22783"/>
                  </a:lnTo>
                  <a:cubicBezTo>
                    <a:pt x="276151" y="21126"/>
                    <a:pt x="278056" y="19849"/>
                    <a:pt x="280151" y="19068"/>
                  </a:cubicBezTo>
                  <a:cubicBezTo>
                    <a:pt x="282437" y="18173"/>
                    <a:pt x="284818" y="17716"/>
                    <a:pt x="287295" y="17735"/>
                  </a:cubicBezTo>
                  <a:close/>
                  <a:moveTo>
                    <a:pt x="358256" y="54501"/>
                  </a:moveTo>
                  <a:cubicBezTo>
                    <a:pt x="357019" y="55292"/>
                    <a:pt x="355686" y="55901"/>
                    <a:pt x="354256" y="56311"/>
                  </a:cubicBezTo>
                  <a:cubicBezTo>
                    <a:pt x="352637" y="56692"/>
                    <a:pt x="350924" y="56883"/>
                    <a:pt x="349207" y="56883"/>
                  </a:cubicBezTo>
                  <a:cubicBezTo>
                    <a:pt x="345303" y="57130"/>
                    <a:pt x="341492" y="55863"/>
                    <a:pt x="338541" y="53358"/>
                  </a:cubicBezTo>
                  <a:cubicBezTo>
                    <a:pt x="335873" y="50615"/>
                    <a:pt x="334539" y="46872"/>
                    <a:pt x="334825" y="43071"/>
                  </a:cubicBezTo>
                  <a:lnTo>
                    <a:pt x="334825" y="27355"/>
                  </a:lnTo>
                  <a:lnTo>
                    <a:pt x="328920" y="27355"/>
                  </a:lnTo>
                  <a:lnTo>
                    <a:pt x="328920" y="18783"/>
                  </a:lnTo>
                  <a:lnTo>
                    <a:pt x="334825" y="18783"/>
                  </a:lnTo>
                  <a:lnTo>
                    <a:pt x="334825" y="9258"/>
                  </a:lnTo>
                  <a:lnTo>
                    <a:pt x="345970" y="9258"/>
                  </a:lnTo>
                  <a:lnTo>
                    <a:pt x="345970" y="18783"/>
                  </a:lnTo>
                  <a:lnTo>
                    <a:pt x="355495" y="18783"/>
                  </a:lnTo>
                  <a:lnTo>
                    <a:pt x="355495" y="27355"/>
                  </a:lnTo>
                  <a:lnTo>
                    <a:pt x="345970" y="27355"/>
                  </a:lnTo>
                  <a:lnTo>
                    <a:pt x="345970" y="42976"/>
                  </a:lnTo>
                  <a:cubicBezTo>
                    <a:pt x="345875" y="44329"/>
                    <a:pt x="346349" y="45672"/>
                    <a:pt x="347208" y="46691"/>
                  </a:cubicBezTo>
                  <a:cubicBezTo>
                    <a:pt x="348161" y="47643"/>
                    <a:pt x="349398" y="48129"/>
                    <a:pt x="350733" y="48024"/>
                  </a:cubicBezTo>
                  <a:cubicBezTo>
                    <a:pt x="352351" y="48082"/>
                    <a:pt x="353970" y="47577"/>
                    <a:pt x="355209" y="46596"/>
                  </a:cubicBezTo>
                  <a:close/>
                  <a:moveTo>
                    <a:pt x="387879" y="17354"/>
                  </a:moveTo>
                  <a:cubicBezTo>
                    <a:pt x="392165" y="17173"/>
                    <a:pt x="396260" y="18716"/>
                    <a:pt x="399404" y="21640"/>
                  </a:cubicBezTo>
                  <a:cubicBezTo>
                    <a:pt x="402548" y="25098"/>
                    <a:pt x="404071" y="29670"/>
                    <a:pt x="403785" y="34308"/>
                  </a:cubicBezTo>
                  <a:lnTo>
                    <a:pt x="403785" y="56311"/>
                  </a:lnTo>
                  <a:lnTo>
                    <a:pt x="392642" y="56311"/>
                  </a:lnTo>
                  <a:lnTo>
                    <a:pt x="392642" y="36023"/>
                  </a:lnTo>
                  <a:cubicBezTo>
                    <a:pt x="392833" y="33594"/>
                    <a:pt x="392165" y="31175"/>
                    <a:pt x="390642" y="29260"/>
                  </a:cubicBezTo>
                  <a:cubicBezTo>
                    <a:pt x="389117" y="27660"/>
                    <a:pt x="387021" y="26822"/>
                    <a:pt x="384831" y="26974"/>
                  </a:cubicBezTo>
                  <a:cubicBezTo>
                    <a:pt x="382354" y="26860"/>
                    <a:pt x="379973" y="27793"/>
                    <a:pt x="378164" y="29546"/>
                  </a:cubicBezTo>
                  <a:cubicBezTo>
                    <a:pt x="376355" y="31727"/>
                    <a:pt x="375496" y="34527"/>
                    <a:pt x="375687" y="37356"/>
                  </a:cubicBezTo>
                  <a:lnTo>
                    <a:pt x="375687" y="56406"/>
                  </a:lnTo>
                  <a:lnTo>
                    <a:pt x="364544" y="56406"/>
                  </a:lnTo>
                  <a:lnTo>
                    <a:pt x="364544" y="3447"/>
                  </a:lnTo>
                  <a:lnTo>
                    <a:pt x="375973" y="3447"/>
                  </a:lnTo>
                  <a:lnTo>
                    <a:pt x="375973" y="22021"/>
                  </a:lnTo>
                  <a:cubicBezTo>
                    <a:pt x="377496" y="20507"/>
                    <a:pt x="379308" y="19335"/>
                    <a:pt x="381308" y="18592"/>
                  </a:cubicBezTo>
                  <a:cubicBezTo>
                    <a:pt x="383498" y="17811"/>
                    <a:pt x="385784" y="17421"/>
                    <a:pt x="388165" y="17449"/>
                  </a:cubicBezTo>
                  <a:close/>
                  <a:moveTo>
                    <a:pt x="451887" y="37261"/>
                  </a:moveTo>
                  <a:cubicBezTo>
                    <a:pt x="451887" y="37261"/>
                    <a:pt x="451887" y="38404"/>
                    <a:pt x="451887" y="40214"/>
                  </a:cubicBezTo>
                  <a:lnTo>
                    <a:pt x="422835" y="40214"/>
                  </a:lnTo>
                  <a:cubicBezTo>
                    <a:pt x="423312" y="42538"/>
                    <a:pt x="424647" y="44586"/>
                    <a:pt x="426552" y="45929"/>
                  </a:cubicBezTo>
                  <a:cubicBezTo>
                    <a:pt x="428647" y="47339"/>
                    <a:pt x="431219" y="48034"/>
                    <a:pt x="433791" y="47929"/>
                  </a:cubicBezTo>
                  <a:cubicBezTo>
                    <a:pt x="435600" y="47967"/>
                    <a:pt x="437409" y="47672"/>
                    <a:pt x="439123" y="47072"/>
                  </a:cubicBezTo>
                  <a:cubicBezTo>
                    <a:pt x="440744" y="46434"/>
                    <a:pt x="442171" y="45462"/>
                    <a:pt x="443411" y="44214"/>
                  </a:cubicBezTo>
                  <a:lnTo>
                    <a:pt x="449315" y="50691"/>
                  </a:lnTo>
                  <a:cubicBezTo>
                    <a:pt x="445220" y="54997"/>
                    <a:pt x="439409" y="57273"/>
                    <a:pt x="433505" y="56883"/>
                  </a:cubicBezTo>
                  <a:cubicBezTo>
                    <a:pt x="429505" y="56959"/>
                    <a:pt x="425598" y="56073"/>
                    <a:pt x="421980" y="54311"/>
                  </a:cubicBezTo>
                  <a:cubicBezTo>
                    <a:pt x="418836" y="52787"/>
                    <a:pt x="416073" y="50368"/>
                    <a:pt x="414264" y="47358"/>
                  </a:cubicBezTo>
                  <a:cubicBezTo>
                    <a:pt x="412455" y="44272"/>
                    <a:pt x="411501" y="40747"/>
                    <a:pt x="411597" y="37166"/>
                  </a:cubicBezTo>
                  <a:cubicBezTo>
                    <a:pt x="411501" y="33585"/>
                    <a:pt x="412455" y="30051"/>
                    <a:pt x="414264" y="26974"/>
                  </a:cubicBezTo>
                  <a:cubicBezTo>
                    <a:pt x="415978" y="24002"/>
                    <a:pt x="418550" y="21564"/>
                    <a:pt x="421598" y="19926"/>
                  </a:cubicBezTo>
                  <a:cubicBezTo>
                    <a:pt x="428075" y="16620"/>
                    <a:pt x="435790" y="16620"/>
                    <a:pt x="442267" y="19926"/>
                  </a:cubicBezTo>
                  <a:cubicBezTo>
                    <a:pt x="445315" y="21526"/>
                    <a:pt x="447792" y="23974"/>
                    <a:pt x="449411" y="26974"/>
                  </a:cubicBezTo>
                  <a:cubicBezTo>
                    <a:pt x="451220" y="30146"/>
                    <a:pt x="452173" y="33775"/>
                    <a:pt x="452078" y="37452"/>
                  </a:cubicBezTo>
                  <a:close/>
                  <a:moveTo>
                    <a:pt x="431979" y="25736"/>
                  </a:moveTo>
                  <a:cubicBezTo>
                    <a:pt x="429693" y="25660"/>
                    <a:pt x="427407" y="26441"/>
                    <a:pt x="425598" y="27927"/>
                  </a:cubicBezTo>
                  <a:cubicBezTo>
                    <a:pt x="423884" y="29422"/>
                    <a:pt x="422740" y="31489"/>
                    <a:pt x="422454" y="33737"/>
                  </a:cubicBezTo>
                  <a:lnTo>
                    <a:pt x="441504" y="33737"/>
                  </a:lnTo>
                  <a:cubicBezTo>
                    <a:pt x="441220" y="31489"/>
                    <a:pt x="440076" y="29422"/>
                    <a:pt x="438362" y="27927"/>
                  </a:cubicBezTo>
                  <a:cubicBezTo>
                    <a:pt x="436553" y="26460"/>
                    <a:pt x="434360" y="25688"/>
                    <a:pt x="432074" y="25736"/>
                  </a:cubicBezTo>
                  <a:close/>
                  <a:moveTo>
                    <a:pt x="501893" y="6686"/>
                  </a:moveTo>
                  <a:cubicBezTo>
                    <a:pt x="505893" y="6562"/>
                    <a:pt x="509800" y="7315"/>
                    <a:pt x="513418" y="8877"/>
                  </a:cubicBezTo>
                  <a:cubicBezTo>
                    <a:pt x="516467" y="10182"/>
                    <a:pt x="519134" y="12372"/>
                    <a:pt x="520943" y="15163"/>
                  </a:cubicBezTo>
                  <a:cubicBezTo>
                    <a:pt x="522753" y="18021"/>
                    <a:pt x="523611" y="21326"/>
                    <a:pt x="523611" y="24688"/>
                  </a:cubicBezTo>
                  <a:cubicBezTo>
                    <a:pt x="523611" y="28051"/>
                    <a:pt x="522657" y="31346"/>
                    <a:pt x="520943" y="34213"/>
                  </a:cubicBezTo>
                  <a:cubicBezTo>
                    <a:pt x="519039" y="36956"/>
                    <a:pt x="516467" y="39128"/>
                    <a:pt x="513418" y="40500"/>
                  </a:cubicBezTo>
                  <a:cubicBezTo>
                    <a:pt x="509800" y="41985"/>
                    <a:pt x="505798" y="42700"/>
                    <a:pt x="501893" y="42595"/>
                  </a:cubicBezTo>
                  <a:lnTo>
                    <a:pt x="491796" y="42595"/>
                  </a:lnTo>
                  <a:lnTo>
                    <a:pt x="491796" y="56406"/>
                  </a:lnTo>
                  <a:lnTo>
                    <a:pt x="480271" y="56406"/>
                  </a:lnTo>
                  <a:lnTo>
                    <a:pt x="480271" y="6495"/>
                  </a:lnTo>
                  <a:close/>
                  <a:moveTo>
                    <a:pt x="501226" y="33451"/>
                  </a:moveTo>
                  <a:cubicBezTo>
                    <a:pt x="504084" y="33651"/>
                    <a:pt x="506847" y="32842"/>
                    <a:pt x="509133" y="31165"/>
                  </a:cubicBezTo>
                  <a:cubicBezTo>
                    <a:pt x="512658" y="27803"/>
                    <a:pt x="512849" y="22192"/>
                    <a:pt x="509514" y="18640"/>
                  </a:cubicBezTo>
                  <a:cubicBezTo>
                    <a:pt x="509323" y="18526"/>
                    <a:pt x="509228" y="18411"/>
                    <a:pt x="509133" y="18306"/>
                  </a:cubicBezTo>
                  <a:cubicBezTo>
                    <a:pt x="506847" y="16659"/>
                    <a:pt x="504084" y="15887"/>
                    <a:pt x="501226" y="16116"/>
                  </a:cubicBezTo>
                  <a:lnTo>
                    <a:pt x="491701" y="16116"/>
                  </a:lnTo>
                  <a:lnTo>
                    <a:pt x="491701" y="33451"/>
                  </a:lnTo>
                  <a:close/>
                  <a:moveTo>
                    <a:pt x="541612" y="23259"/>
                  </a:moveTo>
                  <a:cubicBezTo>
                    <a:pt x="543042" y="21393"/>
                    <a:pt x="544851" y="19935"/>
                    <a:pt x="547042" y="19068"/>
                  </a:cubicBezTo>
                  <a:cubicBezTo>
                    <a:pt x="549518" y="18068"/>
                    <a:pt x="552186" y="17583"/>
                    <a:pt x="554853" y="17640"/>
                  </a:cubicBezTo>
                  <a:lnTo>
                    <a:pt x="554853" y="27927"/>
                  </a:lnTo>
                  <a:lnTo>
                    <a:pt x="552281" y="27927"/>
                  </a:lnTo>
                  <a:cubicBezTo>
                    <a:pt x="549518" y="27803"/>
                    <a:pt x="546851" y="28765"/>
                    <a:pt x="544851" y="30594"/>
                  </a:cubicBezTo>
                  <a:cubicBezTo>
                    <a:pt x="542851" y="32803"/>
                    <a:pt x="541898" y="35728"/>
                    <a:pt x="542089" y="38690"/>
                  </a:cubicBezTo>
                  <a:lnTo>
                    <a:pt x="542089" y="56787"/>
                  </a:lnTo>
                  <a:lnTo>
                    <a:pt x="530945" y="56787"/>
                  </a:lnTo>
                  <a:lnTo>
                    <a:pt x="530945" y="18687"/>
                  </a:lnTo>
                  <a:lnTo>
                    <a:pt x="541612" y="18687"/>
                  </a:lnTo>
                  <a:lnTo>
                    <a:pt x="541612" y="23736"/>
                  </a:lnTo>
                  <a:close/>
                  <a:moveTo>
                    <a:pt x="579712" y="57168"/>
                  </a:moveTo>
                  <a:cubicBezTo>
                    <a:pt x="575903" y="57226"/>
                    <a:pt x="572189" y="56340"/>
                    <a:pt x="568854" y="54597"/>
                  </a:cubicBezTo>
                  <a:cubicBezTo>
                    <a:pt x="565710" y="53044"/>
                    <a:pt x="563139" y="50634"/>
                    <a:pt x="561329" y="47643"/>
                  </a:cubicBezTo>
                  <a:cubicBezTo>
                    <a:pt x="557806" y="41281"/>
                    <a:pt x="557806" y="33527"/>
                    <a:pt x="561329" y="27165"/>
                  </a:cubicBezTo>
                  <a:cubicBezTo>
                    <a:pt x="563139" y="24174"/>
                    <a:pt x="565710" y="21764"/>
                    <a:pt x="568854" y="20211"/>
                  </a:cubicBezTo>
                  <a:cubicBezTo>
                    <a:pt x="572189" y="18468"/>
                    <a:pt x="575903" y="17583"/>
                    <a:pt x="579712" y="17640"/>
                  </a:cubicBezTo>
                  <a:cubicBezTo>
                    <a:pt x="583523" y="17563"/>
                    <a:pt x="587237" y="18449"/>
                    <a:pt x="590572" y="20211"/>
                  </a:cubicBezTo>
                  <a:cubicBezTo>
                    <a:pt x="593716" y="21764"/>
                    <a:pt x="596285" y="24174"/>
                    <a:pt x="598097" y="27165"/>
                  </a:cubicBezTo>
                  <a:cubicBezTo>
                    <a:pt x="601620" y="33527"/>
                    <a:pt x="601620" y="41281"/>
                    <a:pt x="598097" y="47643"/>
                  </a:cubicBezTo>
                  <a:cubicBezTo>
                    <a:pt x="596285" y="50634"/>
                    <a:pt x="593716" y="53044"/>
                    <a:pt x="590572" y="54597"/>
                  </a:cubicBezTo>
                  <a:cubicBezTo>
                    <a:pt x="587237" y="56359"/>
                    <a:pt x="583523" y="57245"/>
                    <a:pt x="579712" y="57168"/>
                  </a:cubicBezTo>
                  <a:close/>
                  <a:moveTo>
                    <a:pt x="579712" y="47643"/>
                  </a:moveTo>
                  <a:cubicBezTo>
                    <a:pt x="582379" y="47710"/>
                    <a:pt x="584951" y="46672"/>
                    <a:pt x="586760" y="44786"/>
                  </a:cubicBezTo>
                  <a:cubicBezTo>
                    <a:pt x="590476" y="40261"/>
                    <a:pt x="590476" y="33785"/>
                    <a:pt x="586760" y="29260"/>
                  </a:cubicBezTo>
                  <a:cubicBezTo>
                    <a:pt x="584951" y="27374"/>
                    <a:pt x="582379" y="26336"/>
                    <a:pt x="579712" y="26403"/>
                  </a:cubicBezTo>
                  <a:cubicBezTo>
                    <a:pt x="577047" y="26336"/>
                    <a:pt x="574475" y="27374"/>
                    <a:pt x="572664" y="29260"/>
                  </a:cubicBezTo>
                  <a:cubicBezTo>
                    <a:pt x="568950" y="33785"/>
                    <a:pt x="568950" y="40261"/>
                    <a:pt x="572664" y="44786"/>
                  </a:cubicBezTo>
                  <a:cubicBezTo>
                    <a:pt x="574475" y="46672"/>
                    <a:pt x="577047" y="47710"/>
                    <a:pt x="579712" y="47643"/>
                  </a:cubicBezTo>
                  <a:close/>
                  <a:moveTo>
                    <a:pt x="647817" y="17830"/>
                  </a:moveTo>
                  <a:lnTo>
                    <a:pt x="647817" y="49834"/>
                  </a:lnTo>
                  <a:cubicBezTo>
                    <a:pt x="648294" y="55597"/>
                    <a:pt x="646292" y="61283"/>
                    <a:pt x="642292" y="65455"/>
                  </a:cubicBezTo>
                  <a:cubicBezTo>
                    <a:pt x="637815" y="69170"/>
                    <a:pt x="632099" y="71018"/>
                    <a:pt x="626290" y="70599"/>
                  </a:cubicBezTo>
                  <a:cubicBezTo>
                    <a:pt x="622765" y="70656"/>
                    <a:pt x="619147" y="70199"/>
                    <a:pt x="615717" y="69265"/>
                  </a:cubicBezTo>
                  <a:cubicBezTo>
                    <a:pt x="612670" y="68551"/>
                    <a:pt x="609908" y="67217"/>
                    <a:pt x="607431" y="65360"/>
                  </a:cubicBezTo>
                  <a:lnTo>
                    <a:pt x="611812" y="57359"/>
                  </a:lnTo>
                  <a:cubicBezTo>
                    <a:pt x="613621" y="58797"/>
                    <a:pt x="615717" y="59864"/>
                    <a:pt x="618003" y="60502"/>
                  </a:cubicBezTo>
                  <a:cubicBezTo>
                    <a:pt x="620384" y="61331"/>
                    <a:pt x="622860" y="61750"/>
                    <a:pt x="625432" y="61740"/>
                  </a:cubicBezTo>
                  <a:cubicBezTo>
                    <a:pt x="628481" y="62007"/>
                    <a:pt x="631530" y="61055"/>
                    <a:pt x="633911" y="59073"/>
                  </a:cubicBezTo>
                  <a:cubicBezTo>
                    <a:pt x="636006" y="57026"/>
                    <a:pt x="636957" y="54149"/>
                    <a:pt x="636674" y="51263"/>
                  </a:cubicBezTo>
                  <a:lnTo>
                    <a:pt x="636674" y="49548"/>
                  </a:lnTo>
                  <a:cubicBezTo>
                    <a:pt x="633530" y="52882"/>
                    <a:pt x="629148" y="54663"/>
                    <a:pt x="624577" y="54406"/>
                  </a:cubicBezTo>
                  <a:cubicBezTo>
                    <a:pt x="621242" y="54377"/>
                    <a:pt x="618003" y="53558"/>
                    <a:pt x="615052" y="52025"/>
                  </a:cubicBezTo>
                  <a:cubicBezTo>
                    <a:pt x="612194" y="50520"/>
                    <a:pt x="609812" y="48282"/>
                    <a:pt x="608099" y="45548"/>
                  </a:cubicBezTo>
                  <a:cubicBezTo>
                    <a:pt x="606382" y="42662"/>
                    <a:pt x="605527" y="39376"/>
                    <a:pt x="605527" y="36023"/>
                  </a:cubicBezTo>
                  <a:cubicBezTo>
                    <a:pt x="605527" y="32670"/>
                    <a:pt x="606382" y="29374"/>
                    <a:pt x="608099" y="26498"/>
                  </a:cubicBezTo>
                  <a:cubicBezTo>
                    <a:pt x="609812" y="23736"/>
                    <a:pt x="612194" y="21469"/>
                    <a:pt x="615052" y="19926"/>
                  </a:cubicBezTo>
                  <a:cubicBezTo>
                    <a:pt x="618003" y="18421"/>
                    <a:pt x="621242" y="17640"/>
                    <a:pt x="624577" y="17640"/>
                  </a:cubicBezTo>
                  <a:cubicBezTo>
                    <a:pt x="629434" y="17316"/>
                    <a:pt x="634197" y="19383"/>
                    <a:pt x="637243" y="23164"/>
                  </a:cubicBezTo>
                  <a:lnTo>
                    <a:pt x="637243" y="18211"/>
                  </a:lnTo>
                  <a:close/>
                  <a:moveTo>
                    <a:pt x="626767" y="45262"/>
                  </a:moveTo>
                  <a:cubicBezTo>
                    <a:pt x="629434" y="45377"/>
                    <a:pt x="632004" y="44414"/>
                    <a:pt x="634006" y="42595"/>
                  </a:cubicBezTo>
                  <a:cubicBezTo>
                    <a:pt x="637720" y="38918"/>
                    <a:pt x="637815" y="32889"/>
                    <a:pt x="634197" y="29127"/>
                  </a:cubicBezTo>
                  <a:cubicBezTo>
                    <a:pt x="634102" y="29079"/>
                    <a:pt x="634102" y="29022"/>
                    <a:pt x="634006" y="28974"/>
                  </a:cubicBezTo>
                  <a:cubicBezTo>
                    <a:pt x="629814" y="25526"/>
                    <a:pt x="623719" y="25526"/>
                    <a:pt x="619528" y="28974"/>
                  </a:cubicBezTo>
                  <a:cubicBezTo>
                    <a:pt x="615812" y="32651"/>
                    <a:pt x="615717" y="38680"/>
                    <a:pt x="619337" y="42443"/>
                  </a:cubicBezTo>
                  <a:cubicBezTo>
                    <a:pt x="619433" y="42490"/>
                    <a:pt x="619433" y="42548"/>
                    <a:pt x="619528" y="42595"/>
                  </a:cubicBezTo>
                  <a:cubicBezTo>
                    <a:pt x="621528" y="44414"/>
                    <a:pt x="624100" y="45377"/>
                    <a:pt x="626767" y="45262"/>
                  </a:cubicBezTo>
                  <a:close/>
                  <a:moveTo>
                    <a:pt x="668772" y="22878"/>
                  </a:moveTo>
                  <a:cubicBezTo>
                    <a:pt x="670199" y="21011"/>
                    <a:pt x="672011" y="19554"/>
                    <a:pt x="674202" y="18687"/>
                  </a:cubicBezTo>
                  <a:cubicBezTo>
                    <a:pt x="676678" y="17697"/>
                    <a:pt x="679345" y="17211"/>
                    <a:pt x="682010" y="17258"/>
                  </a:cubicBezTo>
                  <a:lnTo>
                    <a:pt x="682010" y="27546"/>
                  </a:lnTo>
                  <a:lnTo>
                    <a:pt x="679536" y="27546"/>
                  </a:lnTo>
                  <a:cubicBezTo>
                    <a:pt x="676773" y="27403"/>
                    <a:pt x="674106" y="28365"/>
                    <a:pt x="672011" y="30213"/>
                  </a:cubicBezTo>
                  <a:cubicBezTo>
                    <a:pt x="670104" y="32442"/>
                    <a:pt x="669058" y="35356"/>
                    <a:pt x="669344" y="38309"/>
                  </a:cubicBezTo>
                  <a:lnTo>
                    <a:pt x="669344" y="56406"/>
                  </a:lnTo>
                  <a:lnTo>
                    <a:pt x="658198" y="56406"/>
                  </a:lnTo>
                  <a:lnTo>
                    <a:pt x="658198" y="18306"/>
                  </a:lnTo>
                  <a:lnTo>
                    <a:pt x="668772" y="18306"/>
                  </a:lnTo>
                  <a:lnTo>
                    <a:pt x="668772" y="23355"/>
                  </a:lnTo>
                  <a:close/>
                  <a:moveTo>
                    <a:pt x="703918" y="17258"/>
                  </a:moveTo>
                  <a:cubicBezTo>
                    <a:pt x="708871" y="16944"/>
                    <a:pt x="713729" y="18478"/>
                    <a:pt x="717636" y="21545"/>
                  </a:cubicBezTo>
                  <a:cubicBezTo>
                    <a:pt x="721064" y="24888"/>
                    <a:pt x="722778" y="29565"/>
                    <a:pt x="722399" y="34308"/>
                  </a:cubicBezTo>
                  <a:lnTo>
                    <a:pt x="722399" y="56216"/>
                  </a:lnTo>
                  <a:lnTo>
                    <a:pt x="712015" y="56216"/>
                  </a:lnTo>
                  <a:lnTo>
                    <a:pt x="712015" y="51453"/>
                  </a:lnTo>
                  <a:cubicBezTo>
                    <a:pt x="709444" y="55263"/>
                    <a:pt x="704872" y="57321"/>
                    <a:pt x="700300" y="56787"/>
                  </a:cubicBezTo>
                  <a:cubicBezTo>
                    <a:pt x="697633" y="56864"/>
                    <a:pt x="694965" y="56340"/>
                    <a:pt x="692584" y="55263"/>
                  </a:cubicBezTo>
                  <a:cubicBezTo>
                    <a:pt x="690584" y="54406"/>
                    <a:pt x="688870" y="52987"/>
                    <a:pt x="687631" y="51168"/>
                  </a:cubicBezTo>
                  <a:cubicBezTo>
                    <a:pt x="686489" y="49377"/>
                    <a:pt x="685917" y="47291"/>
                    <a:pt x="685917" y="45167"/>
                  </a:cubicBezTo>
                  <a:cubicBezTo>
                    <a:pt x="685726" y="41852"/>
                    <a:pt x="687250" y="38671"/>
                    <a:pt x="690012" y="36785"/>
                  </a:cubicBezTo>
                  <a:cubicBezTo>
                    <a:pt x="693728" y="34404"/>
                    <a:pt x="698014" y="33299"/>
                    <a:pt x="702395" y="33641"/>
                  </a:cubicBezTo>
                  <a:lnTo>
                    <a:pt x="711253" y="33641"/>
                  </a:lnTo>
                  <a:cubicBezTo>
                    <a:pt x="711348" y="31546"/>
                    <a:pt x="710585" y="29498"/>
                    <a:pt x="709062" y="28022"/>
                  </a:cubicBezTo>
                  <a:cubicBezTo>
                    <a:pt x="707158" y="26631"/>
                    <a:pt x="704776" y="25964"/>
                    <a:pt x="702395" y="26117"/>
                  </a:cubicBezTo>
                  <a:cubicBezTo>
                    <a:pt x="700395" y="26107"/>
                    <a:pt x="698300" y="26431"/>
                    <a:pt x="696393" y="27070"/>
                  </a:cubicBezTo>
                  <a:cubicBezTo>
                    <a:pt x="694584" y="27650"/>
                    <a:pt x="692870" y="28517"/>
                    <a:pt x="691347" y="29641"/>
                  </a:cubicBezTo>
                  <a:lnTo>
                    <a:pt x="687345" y="21926"/>
                  </a:lnTo>
                  <a:cubicBezTo>
                    <a:pt x="689631" y="20316"/>
                    <a:pt x="692203" y="19154"/>
                    <a:pt x="694870" y="18497"/>
                  </a:cubicBezTo>
                  <a:cubicBezTo>
                    <a:pt x="697919" y="17601"/>
                    <a:pt x="701156" y="17192"/>
                    <a:pt x="704395" y="17258"/>
                  </a:cubicBezTo>
                  <a:close/>
                  <a:moveTo>
                    <a:pt x="703063" y="49263"/>
                  </a:moveTo>
                  <a:cubicBezTo>
                    <a:pt x="704872" y="49329"/>
                    <a:pt x="706586" y="48901"/>
                    <a:pt x="708111" y="48024"/>
                  </a:cubicBezTo>
                  <a:cubicBezTo>
                    <a:pt x="709634" y="47148"/>
                    <a:pt x="710681" y="45757"/>
                    <a:pt x="711253" y="44119"/>
                  </a:cubicBezTo>
                  <a:lnTo>
                    <a:pt x="711253" y="40119"/>
                  </a:lnTo>
                  <a:lnTo>
                    <a:pt x="703632" y="40119"/>
                  </a:lnTo>
                  <a:cubicBezTo>
                    <a:pt x="699060" y="40119"/>
                    <a:pt x="696775" y="41643"/>
                    <a:pt x="696775" y="44691"/>
                  </a:cubicBezTo>
                  <a:cubicBezTo>
                    <a:pt x="696679" y="46024"/>
                    <a:pt x="697347" y="47291"/>
                    <a:pt x="698491" y="48024"/>
                  </a:cubicBezTo>
                  <a:cubicBezTo>
                    <a:pt x="699823" y="48948"/>
                    <a:pt x="701442" y="49386"/>
                    <a:pt x="703063" y="49263"/>
                  </a:cubicBezTo>
                  <a:close/>
                  <a:moveTo>
                    <a:pt x="781644" y="17258"/>
                  </a:moveTo>
                  <a:cubicBezTo>
                    <a:pt x="785834" y="17058"/>
                    <a:pt x="790025" y="18602"/>
                    <a:pt x="793073" y="21545"/>
                  </a:cubicBezTo>
                  <a:cubicBezTo>
                    <a:pt x="796217" y="25002"/>
                    <a:pt x="797740" y="29584"/>
                    <a:pt x="797359" y="34213"/>
                  </a:cubicBezTo>
                  <a:lnTo>
                    <a:pt x="797359" y="56216"/>
                  </a:lnTo>
                  <a:lnTo>
                    <a:pt x="785548" y="56216"/>
                  </a:lnTo>
                  <a:lnTo>
                    <a:pt x="785548" y="35928"/>
                  </a:lnTo>
                  <a:cubicBezTo>
                    <a:pt x="785739" y="33518"/>
                    <a:pt x="785071" y="31118"/>
                    <a:pt x="783644" y="29165"/>
                  </a:cubicBezTo>
                  <a:cubicBezTo>
                    <a:pt x="782309" y="27593"/>
                    <a:pt x="780309" y="26745"/>
                    <a:pt x="778214" y="26879"/>
                  </a:cubicBezTo>
                  <a:cubicBezTo>
                    <a:pt x="775833" y="26774"/>
                    <a:pt x="773642" y="27717"/>
                    <a:pt x="772023" y="29451"/>
                  </a:cubicBezTo>
                  <a:cubicBezTo>
                    <a:pt x="770307" y="31584"/>
                    <a:pt x="769547" y="34270"/>
                    <a:pt x="769738" y="36975"/>
                  </a:cubicBezTo>
                  <a:lnTo>
                    <a:pt x="769738" y="56025"/>
                  </a:lnTo>
                  <a:lnTo>
                    <a:pt x="758592" y="56025"/>
                  </a:lnTo>
                  <a:lnTo>
                    <a:pt x="758592" y="35737"/>
                  </a:lnTo>
                  <a:cubicBezTo>
                    <a:pt x="758592" y="29736"/>
                    <a:pt x="756210" y="26688"/>
                    <a:pt x="751353" y="26688"/>
                  </a:cubicBezTo>
                  <a:cubicBezTo>
                    <a:pt x="748971" y="26583"/>
                    <a:pt x="746781" y="27526"/>
                    <a:pt x="745162" y="29260"/>
                  </a:cubicBezTo>
                  <a:cubicBezTo>
                    <a:pt x="743448" y="31394"/>
                    <a:pt x="742686" y="34080"/>
                    <a:pt x="742876" y="36785"/>
                  </a:cubicBezTo>
                  <a:lnTo>
                    <a:pt x="742876" y="55835"/>
                  </a:lnTo>
                  <a:lnTo>
                    <a:pt x="731828" y="55835"/>
                  </a:lnTo>
                  <a:lnTo>
                    <a:pt x="731828" y="17735"/>
                  </a:lnTo>
                  <a:lnTo>
                    <a:pt x="742400" y="17735"/>
                  </a:lnTo>
                  <a:lnTo>
                    <a:pt x="742400" y="22116"/>
                  </a:lnTo>
                  <a:cubicBezTo>
                    <a:pt x="743830" y="20507"/>
                    <a:pt x="745639" y="19230"/>
                    <a:pt x="747639" y="18402"/>
                  </a:cubicBezTo>
                  <a:cubicBezTo>
                    <a:pt x="749829" y="17545"/>
                    <a:pt x="752115" y="17125"/>
                    <a:pt x="754497" y="17163"/>
                  </a:cubicBezTo>
                  <a:cubicBezTo>
                    <a:pt x="757069" y="17144"/>
                    <a:pt x="759545" y="17697"/>
                    <a:pt x="761831" y="18783"/>
                  </a:cubicBezTo>
                  <a:cubicBezTo>
                    <a:pt x="764022" y="19802"/>
                    <a:pt x="765831" y="21421"/>
                    <a:pt x="767070" y="23450"/>
                  </a:cubicBezTo>
                  <a:cubicBezTo>
                    <a:pt x="768689" y="21459"/>
                    <a:pt x="770784" y="19868"/>
                    <a:pt x="773070" y="18783"/>
                  </a:cubicBezTo>
                  <a:cubicBezTo>
                    <a:pt x="775546" y="17697"/>
                    <a:pt x="778214" y="17144"/>
                    <a:pt x="780976" y="17163"/>
                  </a:cubicBezTo>
                  <a:close/>
                </a:path>
              </a:pathLst>
            </a:custGeom>
            <a:solidFill>
              <a:srgbClr val="6D6E71"/>
            </a:solidFill>
            <a:ln w="9525"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96E8D4FA-031A-4913-A283-8C349EA9231E}"/>
                </a:ext>
              </a:extLst>
            </p:cNvPr>
            <p:cNvSpPr/>
            <p:nvPr/>
          </p:nvSpPr>
          <p:spPr>
            <a:xfrm>
              <a:off x="8737728" y="2976359"/>
              <a:ext cx="50027" cy="70793"/>
            </a:xfrm>
            <a:custGeom>
              <a:avLst/>
              <a:gdLst>
                <a:gd name="connsiteX0" fmla="*/ 2310 w 50027"/>
                <a:gd name="connsiteY0" fmla="*/ 13155 h 70793"/>
                <a:gd name="connsiteX1" fmla="*/ 2310 w 50027"/>
                <a:gd name="connsiteY1" fmla="*/ -180 h 70793"/>
                <a:gd name="connsiteX2" fmla="*/ 45172 w 50027"/>
                <a:gd name="connsiteY2" fmla="*/ -180 h 70793"/>
                <a:gd name="connsiteX3" fmla="*/ 45172 w 50027"/>
                <a:gd name="connsiteY3" fmla="*/ 10583 h 70793"/>
                <a:gd name="connsiteX4" fmla="*/ 30790 w 50027"/>
                <a:gd name="connsiteY4" fmla="*/ 26966 h 70793"/>
                <a:gd name="connsiteX5" fmla="*/ 43838 w 50027"/>
                <a:gd name="connsiteY5" fmla="*/ 34015 h 70793"/>
                <a:gd name="connsiteX6" fmla="*/ 48409 w 50027"/>
                <a:gd name="connsiteY6" fmla="*/ 47064 h 70793"/>
                <a:gd name="connsiteX7" fmla="*/ 40980 w 50027"/>
                <a:gd name="connsiteY7" fmla="*/ 64304 h 70793"/>
                <a:gd name="connsiteX8" fmla="*/ 21930 w 50027"/>
                <a:gd name="connsiteY8" fmla="*/ 70591 h 70793"/>
                <a:gd name="connsiteX9" fmla="*/ -1597 w 50027"/>
                <a:gd name="connsiteY9" fmla="*/ 62399 h 70793"/>
                <a:gd name="connsiteX10" fmla="*/ 4787 w 50027"/>
                <a:gd name="connsiteY10" fmla="*/ 49922 h 70793"/>
                <a:gd name="connsiteX11" fmla="*/ 22502 w 50027"/>
                <a:gd name="connsiteY11" fmla="*/ 56970 h 70793"/>
                <a:gd name="connsiteX12" fmla="*/ 30313 w 50027"/>
                <a:gd name="connsiteY12" fmla="*/ 54684 h 70793"/>
                <a:gd name="connsiteX13" fmla="*/ 33362 w 50027"/>
                <a:gd name="connsiteY13" fmla="*/ 48016 h 70793"/>
                <a:gd name="connsiteX14" fmla="*/ 29836 w 50027"/>
                <a:gd name="connsiteY14" fmla="*/ 41063 h 70793"/>
                <a:gd name="connsiteX15" fmla="*/ 20311 w 50027"/>
                <a:gd name="connsiteY15" fmla="*/ 38587 h 70793"/>
                <a:gd name="connsiteX16" fmla="*/ 10786 w 50027"/>
                <a:gd name="connsiteY16" fmla="*/ 40397 h 70793"/>
                <a:gd name="connsiteX17" fmla="*/ 10786 w 50027"/>
                <a:gd name="connsiteY17" fmla="*/ 28966 h 70793"/>
                <a:gd name="connsiteX18" fmla="*/ 24216 w 50027"/>
                <a:gd name="connsiteY18" fmla="*/ 13155 h 70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027" h="70793">
                  <a:moveTo>
                    <a:pt x="2310" y="13155"/>
                  </a:moveTo>
                  <a:lnTo>
                    <a:pt x="2310" y="-180"/>
                  </a:lnTo>
                  <a:lnTo>
                    <a:pt x="45172" y="-180"/>
                  </a:lnTo>
                  <a:lnTo>
                    <a:pt x="45172" y="10583"/>
                  </a:lnTo>
                  <a:lnTo>
                    <a:pt x="30790" y="26966"/>
                  </a:lnTo>
                  <a:cubicBezTo>
                    <a:pt x="35838" y="27585"/>
                    <a:pt x="40505" y="30100"/>
                    <a:pt x="43838" y="34015"/>
                  </a:cubicBezTo>
                  <a:cubicBezTo>
                    <a:pt x="46886" y="37682"/>
                    <a:pt x="48505" y="42311"/>
                    <a:pt x="48409" y="47064"/>
                  </a:cubicBezTo>
                  <a:cubicBezTo>
                    <a:pt x="48695" y="53646"/>
                    <a:pt x="46028" y="60018"/>
                    <a:pt x="40980" y="64304"/>
                  </a:cubicBezTo>
                  <a:cubicBezTo>
                    <a:pt x="35647" y="68629"/>
                    <a:pt x="28790" y="70867"/>
                    <a:pt x="21930" y="70591"/>
                  </a:cubicBezTo>
                  <a:cubicBezTo>
                    <a:pt x="13453" y="70324"/>
                    <a:pt x="5261" y="67466"/>
                    <a:pt x="-1597" y="62399"/>
                  </a:cubicBezTo>
                  <a:lnTo>
                    <a:pt x="4787" y="49922"/>
                  </a:lnTo>
                  <a:cubicBezTo>
                    <a:pt x="9833" y="53998"/>
                    <a:pt x="16025" y="56455"/>
                    <a:pt x="22502" y="56970"/>
                  </a:cubicBezTo>
                  <a:cubicBezTo>
                    <a:pt x="25264" y="57075"/>
                    <a:pt x="28027" y="56275"/>
                    <a:pt x="30313" y="54684"/>
                  </a:cubicBezTo>
                  <a:cubicBezTo>
                    <a:pt x="32313" y="53084"/>
                    <a:pt x="33457" y="50598"/>
                    <a:pt x="33362" y="48016"/>
                  </a:cubicBezTo>
                  <a:cubicBezTo>
                    <a:pt x="33457" y="45254"/>
                    <a:pt x="32122" y="42654"/>
                    <a:pt x="29836" y="41063"/>
                  </a:cubicBezTo>
                  <a:cubicBezTo>
                    <a:pt x="26978" y="39273"/>
                    <a:pt x="23646" y="38406"/>
                    <a:pt x="20311" y="38587"/>
                  </a:cubicBezTo>
                  <a:cubicBezTo>
                    <a:pt x="17072" y="38730"/>
                    <a:pt x="13835" y="39339"/>
                    <a:pt x="10786" y="40397"/>
                  </a:cubicBezTo>
                  <a:lnTo>
                    <a:pt x="10786" y="28966"/>
                  </a:lnTo>
                  <a:lnTo>
                    <a:pt x="24216" y="13155"/>
                  </a:lnTo>
                  <a:close/>
                </a:path>
              </a:pathLst>
            </a:custGeom>
            <a:solidFill>
              <a:srgbClr val="6D6E71"/>
            </a:solidFill>
            <a:ln w="9525"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95AB42D7-D659-49EE-9E57-54336E81BEFB}"/>
                </a:ext>
              </a:extLst>
            </p:cNvPr>
            <p:cNvSpPr/>
            <p:nvPr/>
          </p:nvSpPr>
          <p:spPr>
            <a:xfrm>
              <a:off x="8797355" y="2976359"/>
              <a:ext cx="50578" cy="69913"/>
            </a:xfrm>
            <a:custGeom>
              <a:avLst/>
              <a:gdLst>
                <a:gd name="connsiteX0" fmla="*/ -1597 w 50578"/>
                <a:gd name="connsiteY0" fmla="*/ 22204 h 69913"/>
                <a:gd name="connsiteX1" fmla="*/ -1597 w 50578"/>
                <a:gd name="connsiteY1" fmla="*/ -180 h 69913"/>
                <a:gd name="connsiteX2" fmla="*/ 48982 w 50578"/>
                <a:gd name="connsiteY2" fmla="*/ -180 h 69913"/>
                <a:gd name="connsiteX3" fmla="*/ 48982 w 50578"/>
                <a:gd name="connsiteY3" fmla="*/ 11631 h 69913"/>
                <a:gd name="connsiteX4" fmla="*/ 20407 w 50578"/>
                <a:gd name="connsiteY4" fmla="*/ 69733 h 69913"/>
                <a:gd name="connsiteX5" fmla="*/ 3738 w 50578"/>
                <a:gd name="connsiteY5" fmla="*/ 69733 h 69913"/>
                <a:gd name="connsiteX6" fmla="*/ 30694 w 50578"/>
                <a:gd name="connsiteY6" fmla="*/ 13250 h 69913"/>
                <a:gd name="connsiteX7" fmla="*/ 13263 w 50578"/>
                <a:gd name="connsiteY7" fmla="*/ 13250 h 69913"/>
                <a:gd name="connsiteX8" fmla="*/ 13263 w 50578"/>
                <a:gd name="connsiteY8" fmla="*/ 22204 h 69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578" h="69913">
                  <a:moveTo>
                    <a:pt x="-1597" y="22204"/>
                  </a:moveTo>
                  <a:lnTo>
                    <a:pt x="-1597" y="-180"/>
                  </a:lnTo>
                  <a:lnTo>
                    <a:pt x="48982" y="-180"/>
                  </a:lnTo>
                  <a:lnTo>
                    <a:pt x="48982" y="11631"/>
                  </a:lnTo>
                  <a:lnTo>
                    <a:pt x="20407" y="69733"/>
                  </a:lnTo>
                  <a:lnTo>
                    <a:pt x="3738" y="69733"/>
                  </a:lnTo>
                  <a:lnTo>
                    <a:pt x="30694" y="13250"/>
                  </a:lnTo>
                  <a:lnTo>
                    <a:pt x="13263" y="13250"/>
                  </a:lnTo>
                  <a:lnTo>
                    <a:pt x="13263" y="22204"/>
                  </a:lnTo>
                  <a:close/>
                </a:path>
              </a:pathLst>
            </a:custGeom>
            <a:solidFill>
              <a:srgbClr val="6D6E71"/>
            </a:solidFill>
            <a:ln w="9525"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A6A9FF02-21F0-49D1-BF43-1D0E1B1BC5E0}"/>
                </a:ext>
              </a:extLst>
            </p:cNvPr>
            <p:cNvSpPr/>
            <p:nvPr/>
          </p:nvSpPr>
          <p:spPr>
            <a:xfrm>
              <a:off x="8855547" y="3029421"/>
              <a:ext cx="17626" cy="17716"/>
            </a:xfrm>
            <a:custGeom>
              <a:avLst/>
              <a:gdLst>
                <a:gd name="connsiteX0" fmla="*/ 982 w 17626"/>
                <a:gd name="connsiteY0" fmla="*/ 14957 h 17716"/>
                <a:gd name="connsiteX1" fmla="*/ -1590 w 17626"/>
                <a:gd name="connsiteY1" fmla="*/ 8671 h 17716"/>
                <a:gd name="connsiteX2" fmla="*/ 982 w 17626"/>
                <a:gd name="connsiteY2" fmla="*/ 2480 h 17716"/>
                <a:gd name="connsiteX3" fmla="*/ 13365 w 17626"/>
                <a:gd name="connsiteY3" fmla="*/ 2299 h 17716"/>
                <a:gd name="connsiteX4" fmla="*/ 16030 w 17626"/>
                <a:gd name="connsiteY4" fmla="*/ 8671 h 17716"/>
                <a:gd name="connsiteX5" fmla="*/ 13553 w 17626"/>
                <a:gd name="connsiteY5" fmla="*/ 14957 h 17716"/>
                <a:gd name="connsiteX6" fmla="*/ 982 w 17626"/>
                <a:gd name="connsiteY6" fmla="*/ 14957 h 1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26" h="17716">
                  <a:moveTo>
                    <a:pt x="982" y="14957"/>
                  </a:moveTo>
                  <a:cubicBezTo>
                    <a:pt x="-734" y="13310"/>
                    <a:pt x="-1590" y="11033"/>
                    <a:pt x="-1590" y="8671"/>
                  </a:cubicBezTo>
                  <a:cubicBezTo>
                    <a:pt x="-1686" y="6337"/>
                    <a:pt x="-734" y="4080"/>
                    <a:pt x="982" y="2480"/>
                  </a:cubicBezTo>
                  <a:cubicBezTo>
                    <a:pt x="4314" y="-997"/>
                    <a:pt x="9935" y="-1073"/>
                    <a:pt x="13365" y="2299"/>
                  </a:cubicBezTo>
                  <a:cubicBezTo>
                    <a:pt x="15078" y="3966"/>
                    <a:pt x="16030" y="6270"/>
                    <a:pt x="16030" y="8671"/>
                  </a:cubicBezTo>
                  <a:cubicBezTo>
                    <a:pt x="16030" y="11014"/>
                    <a:pt x="15174" y="13272"/>
                    <a:pt x="13553" y="14957"/>
                  </a:cubicBezTo>
                  <a:cubicBezTo>
                    <a:pt x="10030" y="18396"/>
                    <a:pt x="4505" y="18396"/>
                    <a:pt x="982" y="14957"/>
                  </a:cubicBezTo>
                  <a:close/>
                </a:path>
              </a:pathLst>
            </a:custGeom>
            <a:solidFill>
              <a:srgbClr val="6D6E71"/>
            </a:solidFill>
            <a:ln w="9525"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7DABEAB4-CE21-4AA0-B921-DE0199F3FF03}"/>
                </a:ext>
              </a:extLst>
            </p:cNvPr>
            <p:cNvSpPr/>
            <p:nvPr/>
          </p:nvSpPr>
          <p:spPr>
            <a:xfrm>
              <a:off x="8882866" y="2974727"/>
              <a:ext cx="52246" cy="72406"/>
            </a:xfrm>
            <a:custGeom>
              <a:avLst/>
              <a:gdLst>
                <a:gd name="connsiteX0" fmla="*/ 21288 w 52246"/>
                <a:gd name="connsiteY0" fmla="*/ 58793 h 72406"/>
                <a:gd name="connsiteX1" fmla="*/ 30813 w 52246"/>
                <a:gd name="connsiteY1" fmla="*/ 54411 h 72406"/>
                <a:gd name="connsiteX2" fmla="*/ 35194 w 52246"/>
                <a:gd name="connsiteY2" fmla="*/ 42601 h 72406"/>
                <a:gd name="connsiteX3" fmla="*/ 21383 w 52246"/>
                <a:gd name="connsiteY3" fmla="*/ 46887 h 72406"/>
                <a:gd name="connsiteX4" fmla="*/ 5000 w 52246"/>
                <a:gd name="connsiteY4" fmla="*/ 40410 h 72406"/>
                <a:gd name="connsiteX5" fmla="*/ -1574 w 52246"/>
                <a:gd name="connsiteY5" fmla="*/ 23360 h 72406"/>
                <a:gd name="connsiteX6" fmla="*/ 5570 w 52246"/>
                <a:gd name="connsiteY6" fmla="*/ 6310 h 72406"/>
                <a:gd name="connsiteX7" fmla="*/ 23288 w 52246"/>
                <a:gd name="connsiteY7" fmla="*/ -167 h 72406"/>
                <a:gd name="connsiteX8" fmla="*/ 36145 w 52246"/>
                <a:gd name="connsiteY8" fmla="*/ 2691 h 72406"/>
                <a:gd name="connsiteX9" fmla="*/ 44719 w 52246"/>
                <a:gd name="connsiteY9" fmla="*/ 10692 h 72406"/>
                <a:gd name="connsiteX10" fmla="*/ 50623 w 52246"/>
                <a:gd name="connsiteY10" fmla="*/ 35457 h 72406"/>
                <a:gd name="connsiteX11" fmla="*/ 48242 w 52246"/>
                <a:gd name="connsiteY11" fmla="*/ 52316 h 72406"/>
                <a:gd name="connsiteX12" fmla="*/ 41861 w 52246"/>
                <a:gd name="connsiteY12" fmla="*/ 63746 h 72406"/>
                <a:gd name="connsiteX13" fmla="*/ 21953 w 52246"/>
                <a:gd name="connsiteY13" fmla="*/ 72223 h 72406"/>
                <a:gd name="connsiteX14" fmla="*/ 12428 w 52246"/>
                <a:gd name="connsiteY14" fmla="*/ 70699 h 72406"/>
                <a:gd name="connsiteX15" fmla="*/ 5570 w 52246"/>
                <a:gd name="connsiteY15" fmla="*/ 67842 h 72406"/>
                <a:gd name="connsiteX16" fmla="*/ 238 w 52246"/>
                <a:gd name="connsiteY16" fmla="*/ 64127 h 72406"/>
                <a:gd name="connsiteX17" fmla="*/ 8047 w 52246"/>
                <a:gd name="connsiteY17" fmla="*/ 53078 h 72406"/>
                <a:gd name="connsiteX18" fmla="*/ 9951 w 52246"/>
                <a:gd name="connsiteY18" fmla="*/ 54602 h 72406"/>
                <a:gd name="connsiteX19" fmla="*/ 14430 w 52246"/>
                <a:gd name="connsiteY19" fmla="*/ 57174 h 72406"/>
                <a:gd name="connsiteX20" fmla="*/ 21288 w 52246"/>
                <a:gd name="connsiteY20" fmla="*/ 58793 h 72406"/>
                <a:gd name="connsiteX21" fmla="*/ 23383 w 52246"/>
                <a:gd name="connsiteY21" fmla="*/ 33552 h 72406"/>
                <a:gd name="connsiteX22" fmla="*/ 31194 w 52246"/>
                <a:gd name="connsiteY22" fmla="*/ 30885 h 72406"/>
                <a:gd name="connsiteX23" fmla="*/ 34240 w 52246"/>
                <a:gd name="connsiteY23" fmla="*/ 23741 h 72406"/>
                <a:gd name="connsiteX24" fmla="*/ 31289 w 52246"/>
                <a:gd name="connsiteY24" fmla="*/ 16121 h 72406"/>
                <a:gd name="connsiteX25" fmla="*/ 16430 w 52246"/>
                <a:gd name="connsiteY25" fmla="*/ 16121 h 72406"/>
                <a:gd name="connsiteX26" fmla="*/ 13572 w 52246"/>
                <a:gd name="connsiteY26" fmla="*/ 23360 h 72406"/>
                <a:gd name="connsiteX27" fmla="*/ 16144 w 52246"/>
                <a:gd name="connsiteY27" fmla="*/ 30789 h 72406"/>
                <a:gd name="connsiteX28" fmla="*/ 23002 w 52246"/>
                <a:gd name="connsiteY28" fmla="*/ 33552 h 7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2246" h="72406">
                  <a:moveTo>
                    <a:pt x="21288" y="58793"/>
                  </a:moveTo>
                  <a:cubicBezTo>
                    <a:pt x="25001" y="58860"/>
                    <a:pt x="28431" y="57240"/>
                    <a:pt x="30813" y="54411"/>
                  </a:cubicBezTo>
                  <a:cubicBezTo>
                    <a:pt x="33385" y="50983"/>
                    <a:pt x="34908" y="46877"/>
                    <a:pt x="35194" y="42601"/>
                  </a:cubicBezTo>
                  <a:cubicBezTo>
                    <a:pt x="31099" y="45391"/>
                    <a:pt x="26336" y="46887"/>
                    <a:pt x="21383" y="46887"/>
                  </a:cubicBezTo>
                  <a:cubicBezTo>
                    <a:pt x="15286" y="47048"/>
                    <a:pt x="9381" y="44705"/>
                    <a:pt x="5000" y="40410"/>
                  </a:cubicBezTo>
                  <a:cubicBezTo>
                    <a:pt x="522" y="35885"/>
                    <a:pt x="-1860" y="29713"/>
                    <a:pt x="-1574" y="23360"/>
                  </a:cubicBezTo>
                  <a:cubicBezTo>
                    <a:pt x="-1860" y="16902"/>
                    <a:pt x="808" y="10663"/>
                    <a:pt x="5570" y="6310"/>
                  </a:cubicBezTo>
                  <a:cubicBezTo>
                    <a:pt x="10428" y="1938"/>
                    <a:pt x="16811" y="-376"/>
                    <a:pt x="23288" y="-167"/>
                  </a:cubicBezTo>
                  <a:cubicBezTo>
                    <a:pt x="27764" y="-281"/>
                    <a:pt x="32145" y="700"/>
                    <a:pt x="36145" y="2691"/>
                  </a:cubicBezTo>
                  <a:cubicBezTo>
                    <a:pt x="39670" y="4519"/>
                    <a:pt x="42624" y="7291"/>
                    <a:pt x="44719" y="10692"/>
                  </a:cubicBezTo>
                  <a:cubicBezTo>
                    <a:pt x="48909" y="18255"/>
                    <a:pt x="50909" y="26817"/>
                    <a:pt x="50623" y="35457"/>
                  </a:cubicBezTo>
                  <a:cubicBezTo>
                    <a:pt x="50718" y="41172"/>
                    <a:pt x="49958" y="46858"/>
                    <a:pt x="48242" y="52316"/>
                  </a:cubicBezTo>
                  <a:cubicBezTo>
                    <a:pt x="47005" y="56564"/>
                    <a:pt x="44814" y="60479"/>
                    <a:pt x="41861" y="63746"/>
                  </a:cubicBezTo>
                  <a:cubicBezTo>
                    <a:pt x="36717" y="69261"/>
                    <a:pt x="29478" y="72337"/>
                    <a:pt x="21953" y="72223"/>
                  </a:cubicBezTo>
                  <a:cubicBezTo>
                    <a:pt x="18716" y="72271"/>
                    <a:pt x="15476" y="71757"/>
                    <a:pt x="12428" y="70699"/>
                  </a:cubicBezTo>
                  <a:cubicBezTo>
                    <a:pt x="10047" y="70023"/>
                    <a:pt x="7761" y="69070"/>
                    <a:pt x="5570" y="67842"/>
                  </a:cubicBezTo>
                  <a:cubicBezTo>
                    <a:pt x="4047" y="66889"/>
                    <a:pt x="2333" y="65651"/>
                    <a:pt x="238" y="64127"/>
                  </a:cubicBezTo>
                  <a:lnTo>
                    <a:pt x="8047" y="53078"/>
                  </a:lnTo>
                  <a:lnTo>
                    <a:pt x="9951" y="54602"/>
                  </a:lnTo>
                  <a:cubicBezTo>
                    <a:pt x="11381" y="55631"/>
                    <a:pt x="12809" y="56488"/>
                    <a:pt x="14430" y="57174"/>
                  </a:cubicBezTo>
                  <a:cubicBezTo>
                    <a:pt x="16525" y="58279"/>
                    <a:pt x="18906" y="58831"/>
                    <a:pt x="21288" y="58793"/>
                  </a:cubicBezTo>
                  <a:close/>
                  <a:moveTo>
                    <a:pt x="23383" y="33552"/>
                  </a:moveTo>
                  <a:cubicBezTo>
                    <a:pt x="26241" y="33666"/>
                    <a:pt x="29001" y="32714"/>
                    <a:pt x="31194" y="30885"/>
                  </a:cubicBezTo>
                  <a:cubicBezTo>
                    <a:pt x="33194" y="29046"/>
                    <a:pt x="34240" y="26446"/>
                    <a:pt x="34240" y="23741"/>
                  </a:cubicBezTo>
                  <a:cubicBezTo>
                    <a:pt x="34336" y="20912"/>
                    <a:pt x="33194" y="18178"/>
                    <a:pt x="31289" y="16121"/>
                  </a:cubicBezTo>
                  <a:cubicBezTo>
                    <a:pt x="27192" y="12101"/>
                    <a:pt x="20525" y="12101"/>
                    <a:pt x="16430" y="16121"/>
                  </a:cubicBezTo>
                  <a:cubicBezTo>
                    <a:pt x="14525" y="18017"/>
                    <a:pt x="13477" y="20655"/>
                    <a:pt x="13572" y="23360"/>
                  </a:cubicBezTo>
                  <a:cubicBezTo>
                    <a:pt x="13477" y="26065"/>
                    <a:pt x="14430" y="28713"/>
                    <a:pt x="16144" y="30789"/>
                  </a:cubicBezTo>
                  <a:cubicBezTo>
                    <a:pt x="17953" y="32666"/>
                    <a:pt x="20430" y="33675"/>
                    <a:pt x="23002" y="33552"/>
                  </a:cubicBezTo>
                  <a:close/>
                </a:path>
              </a:pathLst>
            </a:custGeom>
            <a:solidFill>
              <a:srgbClr val="6D6E71"/>
            </a:solidFill>
            <a:ln w="9525"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05A6D923-27B7-47A1-B758-85422F993195}"/>
                </a:ext>
              </a:extLst>
            </p:cNvPr>
            <p:cNvSpPr/>
            <p:nvPr/>
          </p:nvSpPr>
          <p:spPr>
            <a:xfrm>
              <a:off x="8945565" y="2976359"/>
              <a:ext cx="50482" cy="69913"/>
            </a:xfrm>
            <a:custGeom>
              <a:avLst/>
              <a:gdLst>
                <a:gd name="connsiteX0" fmla="*/ -1597 w 50482"/>
                <a:gd name="connsiteY0" fmla="*/ 22204 h 69913"/>
                <a:gd name="connsiteX1" fmla="*/ -1597 w 50482"/>
                <a:gd name="connsiteY1" fmla="*/ -180 h 69913"/>
                <a:gd name="connsiteX2" fmla="*/ 48886 w 50482"/>
                <a:gd name="connsiteY2" fmla="*/ -180 h 69913"/>
                <a:gd name="connsiteX3" fmla="*/ 48886 w 50482"/>
                <a:gd name="connsiteY3" fmla="*/ 11631 h 69913"/>
                <a:gd name="connsiteX4" fmla="*/ 20311 w 50482"/>
                <a:gd name="connsiteY4" fmla="*/ 69733 h 69913"/>
                <a:gd name="connsiteX5" fmla="*/ 3261 w 50482"/>
                <a:gd name="connsiteY5" fmla="*/ 69733 h 69913"/>
                <a:gd name="connsiteX6" fmla="*/ 30313 w 50482"/>
                <a:gd name="connsiteY6" fmla="*/ 13250 h 69913"/>
                <a:gd name="connsiteX7" fmla="*/ 12691 w 50482"/>
                <a:gd name="connsiteY7" fmla="*/ 13250 h 69913"/>
                <a:gd name="connsiteX8" fmla="*/ 12691 w 50482"/>
                <a:gd name="connsiteY8" fmla="*/ 22204 h 69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482" h="69913">
                  <a:moveTo>
                    <a:pt x="-1597" y="22204"/>
                  </a:moveTo>
                  <a:lnTo>
                    <a:pt x="-1597" y="-180"/>
                  </a:lnTo>
                  <a:lnTo>
                    <a:pt x="48886" y="-180"/>
                  </a:lnTo>
                  <a:lnTo>
                    <a:pt x="48886" y="11631"/>
                  </a:lnTo>
                  <a:lnTo>
                    <a:pt x="20311" y="69733"/>
                  </a:lnTo>
                  <a:lnTo>
                    <a:pt x="3261" y="69733"/>
                  </a:lnTo>
                  <a:lnTo>
                    <a:pt x="30313" y="13250"/>
                  </a:lnTo>
                  <a:lnTo>
                    <a:pt x="12691" y="13250"/>
                  </a:lnTo>
                  <a:lnTo>
                    <a:pt x="12691" y="22204"/>
                  </a:lnTo>
                  <a:close/>
                </a:path>
              </a:pathLst>
            </a:custGeom>
            <a:solidFill>
              <a:srgbClr val="6D6E71"/>
            </a:solidFill>
            <a:ln w="9525"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ABA908ED-4B8A-40F0-ACA2-F7AB9A145269}"/>
                </a:ext>
              </a:extLst>
            </p:cNvPr>
            <p:cNvSpPr/>
            <p:nvPr/>
          </p:nvSpPr>
          <p:spPr>
            <a:xfrm>
              <a:off x="9435077" y="3971720"/>
              <a:ext cx="57865" cy="72184"/>
            </a:xfrm>
            <a:custGeom>
              <a:avLst/>
              <a:gdLst>
                <a:gd name="connsiteX0" fmla="*/ 27336 w 57865"/>
                <a:gd name="connsiteY0" fmla="*/ 71926 h 72184"/>
                <a:gd name="connsiteX1" fmla="*/ 5618 w 57865"/>
                <a:gd name="connsiteY1" fmla="*/ 62401 h 72184"/>
                <a:gd name="connsiteX2" fmla="*/ 5618 w 57865"/>
                <a:gd name="connsiteY2" fmla="*/ 9823 h 72184"/>
                <a:gd name="connsiteX3" fmla="*/ 45909 w 57865"/>
                <a:gd name="connsiteY3" fmla="*/ 6680 h 72184"/>
                <a:gd name="connsiteX4" fmla="*/ 49053 w 57865"/>
                <a:gd name="connsiteY4" fmla="*/ 9823 h 72184"/>
                <a:gd name="connsiteX5" fmla="*/ 49053 w 57865"/>
                <a:gd name="connsiteY5" fmla="*/ 62401 h 72184"/>
                <a:gd name="connsiteX6" fmla="*/ 27336 w 57865"/>
                <a:gd name="connsiteY6" fmla="*/ 71926 h 72184"/>
                <a:gd name="connsiteX7" fmla="*/ 17050 w 57865"/>
                <a:gd name="connsiteY7" fmla="*/ 18871 h 72184"/>
                <a:gd name="connsiteX8" fmla="*/ 17050 w 57865"/>
                <a:gd name="connsiteY8" fmla="*/ 52686 h 72184"/>
                <a:gd name="connsiteX9" fmla="*/ 32575 w 57865"/>
                <a:gd name="connsiteY9" fmla="*/ 57772 h 72184"/>
                <a:gd name="connsiteX10" fmla="*/ 37623 w 57865"/>
                <a:gd name="connsiteY10" fmla="*/ 52686 h 72184"/>
                <a:gd name="connsiteX11" fmla="*/ 37623 w 57865"/>
                <a:gd name="connsiteY11" fmla="*/ 18871 h 72184"/>
                <a:gd name="connsiteX12" fmla="*/ 22097 w 57865"/>
                <a:gd name="connsiteY12" fmla="*/ 13785 h 72184"/>
                <a:gd name="connsiteX13" fmla="*/ 17050 w 57865"/>
                <a:gd name="connsiteY13" fmla="*/ 18871 h 72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865" h="72184">
                  <a:moveTo>
                    <a:pt x="27336" y="71926"/>
                  </a:moveTo>
                  <a:cubicBezTo>
                    <a:pt x="18955" y="72592"/>
                    <a:pt x="10762" y="69021"/>
                    <a:pt x="5618" y="62401"/>
                  </a:cubicBezTo>
                  <a:cubicBezTo>
                    <a:pt x="-4002" y="46209"/>
                    <a:pt x="-4002" y="26015"/>
                    <a:pt x="5618" y="9823"/>
                  </a:cubicBezTo>
                  <a:cubicBezTo>
                    <a:pt x="15906" y="-2169"/>
                    <a:pt x="33910" y="-3579"/>
                    <a:pt x="45909" y="6680"/>
                  </a:cubicBezTo>
                  <a:cubicBezTo>
                    <a:pt x="47053" y="7642"/>
                    <a:pt x="48102" y="8689"/>
                    <a:pt x="49053" y="9823"/>
                  </a:cubicBezTo>
                  <a:cubicBezTo>
                    <a:pt x="58673" y="26015"/>
                    <a:pt x="58673" y="46209"/>
                    <a:pt x="49053" y="62401"/>
                  </a:cubicBezTo>
                  <a:cubicBezTo>
                    <a:pt x="43909" y="69021"/>
                    <a:pt x="35719" y="72592"/>
                    <a:pt x="27336" y="71926"/>
                  </a:cubicBezTo>
                  <a:close/>
                  <a:moveTo>
                    <a:pt x="17050" y="18871"/>
                  </a:moveTo>
                  <a:cubicBezTo>
                    <a:pt x="12572" y="29701"/>
                    <a:pt x="12572" y="41855"/>
                    <a:pt x="17050" y="52686"/>
                  </a:cubicBezTo>
                  <a:cubicBezTo>
                    <a:pt x="19906" y="58363"/>
                    <a:pt x="26859" y="60648"/>
                    <a:pt x="32575" y="57772"/>
                  </a:cubicBezTo>
                  <a:cubicBezTo>
                    <a:pt x="34766" y="56667"/>
                    <a:pt x="36479" y="54885"/>
                    <a:pt x="37623" y="52686"/>
                  </a:cubicBezTo>
                  <a:cubicBezTo>
                    <a:pt x="42100" y="41855"/>
                    <a:pt x="42100" y="29701"/>
                    <a:pt x="37623" y="18871"/>
                  </a:cubicBezTo>
                  <a:cubicBezTo>
                    <a:pt x="34766" y="13185"/>
                    <a:pt x="27812" y="10908"/>
                    <a:pt x="22097" y="13785"/>
                  </a:cubicBezTo>
                  <a:cubicBezTo>
                    <a:pt x="19906" y="14890"/>
                    <a:pt x="18192" y="16671"/>
                    <a:pt x="17050" y="18871"/>
                  </a:cubicBezTo>
                  <a:close/>
                </a:path>
              </a:pathLst>
            </a:custGeom>
            <a:solidFill>
              <a:srgbClr val="6D6E71"/>
            </a:solidFill>
            <a:ln w="9525"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A81AFC86-85F3-4C50-8A66-B56EE47DF810}"/>
                </a:ext>
              </a:extLst>
            </p:cNvPr>
            <p:cNvSpPr/>
            <p:nvPr/>
          </p:nvSpPr>
          <p:spPr>
            <a:xfrm>
              <a:off x="9502872" y="4025883"/>
              <a:ext cx="17716" cy="17787"/>
            </a:xfrm>
            <a:custGeom>
              <a:avLst/>
              <a:gdLst>
                <a:gd name="connsiteX0" fmla="*/ 976 w 17716"/>
                <a:gd name="connsiteY0" fmla="*/ 15000 h 17787"/>
                <a:gd name="connsiteX1" fmla="*/ 976 w 17716"/>
                <a:gd name="connsiteY1" fmla="*/ 2427 h 17787"/>
                <a:gd name="connsiteX2" fmla="*/ 13549 w 17716"/>
                <a:gd name="connsiteY2" fmla="*/ 2427 h 17787"/>
                <a:gd name="connsiteX3" fmla="*/ 13549 w 17716"/>
                <a:gd name="connsiteY3" fmla="*/ 15000 h 17787"/>
                <a:gd name="connsiteX4" fmla="*/ 976 w 17716"/>
                <a:gd name="connsiteY4" fmla="*/ 15000 h 17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16" h="17787">
                  <a:moveTo>
                    <a:pt x="976" y="15000"/>
                  </a:moveTo>
                  <a:cubicBezTo>
                    <a:pt x="-2454" y="11524"/>
                    <a:pt x="-2454" y="5895"/>
                    <a:pt x="976" y="2427"/>
                  </a:cubicBezTo>
                  <a:cubicBezTo>
                    <a:pt x="4403" y="-1049"/>
                    <a:pt x="10119" y="-1049"/>
                    <a:pt x="13549" y="2427"/>
                  </a:cubicBezTo>
                  <a:cubicBezTo>
                    <a:pt x="16977" y="5895"/>
                    <a:pt x="16977" y="11524"/>
                    <a:pt x="13549" y="15000"/>
                  </a:cubicBezTo>
                  <a:cubicBezTo>
                    <a:pt x="10119" y="18477"/>
                    <a:pt x="4403" y="18477"/>
                    <a:pt x="976" y="15000"/>
                  </a:cubicBezTo>
                  <a:close/>
                </a:path>
              </a:pathLst>
            </a:custGeom>
            <a:solidFill>
              <a:srgbClr val="6D6E71"/>
            </a:solidFill>
            <a:ln w="9525"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4ED37291-EEF2-452E-844C-15C00D5F98AF}"/>
                </a:ext>
              </a:extLst>
            </p:cNvPr>
            <p:cNvSpPr/>
            <p:nvPr/>
          </p:nvSpPr>
          <p:spPr>
            <a:xfrm>
              <a:off x="9530373" y="3971428"/>
              <a:ext cx="52245" cy="72409"/>
            </a:xfrm>
            <a:custGeom>
              <a:avLst/>
              <a:gdLst>
                <a:gd name="connsiteX0" fmla="*/ 28338 w 52245"/>
                <a:gd name="connsiteY0" fmla="*/ 13258 h 72409"/>
                <a:gd name="connsiteX1" fmla="*/ 18241 w 52245"/>
                <a:gd name="connsiteY1" fmla="*/ 17544 h 72409"/>
                <a:gd name="connsiteX2" fmla="*/ 13860 w 52245"/>
                <a:gd name="connsiteY2" fmla="*/ 29450 h 72409"/>
                <a:gd name="connsiteX3" fmla="*/ 27671 w 52245"/>
                <a:gd name="connsiteY3" fmla="*/ 25259 h 72409"/>
                <a:gd name="connsiteX4" fmla="*/ 44054 w 52245"/>
                <a:gd name="connsiteY4" fmla="*/ 31641 h 72409"/>
                <a:gd name="connsiteX5" fmla="*/ 50625 w 52245"/>
                <a:gd name="connsiteY5" fmla="*/ 48691 h 72409"/>
                <a:gd name="connsiteX6" fmla="*/ 43577 w 52245"/>
                <a:gd name="connsiteY6" fmla="*/ 65740 h 72409"/>
                <a:gd name="connsiteX7" fmla="*/ 25766 w 52245"/>
                <a:gd name="connsiteY7" fmla="*/ 72217 h 72409"/>
                <a:gd name="connsiteX8" fmla="*/ 12907 w 52245"/>
                <a:gd name="connsiteY8" fmla="*/ 69360 h 72409"/>
                <a:gd name="connsiteX9" fmla="*/ 4526 w 52245"/>
                <a:gd name="connsiteY9" fmla="*/ 61359 h 72409"/>
                <a:gd name="connsiteX10" fmla="*/ -1571 w 52245"/>
                <a:gd name="connsiteY10" fmla="*/ 36594 h 72409"/>
                <a:gd name="connsiteX11" fmla="*/ 810 w 52245"/>
                <a:gd name="connsiteY11" fmla="*/ 19735 h 72409"/>
                <a:gd name="connsiteX12" fmla="*/ 7289 w 52245"/>
                <a:gd name="connsiteY12" fmla="*/ 8210 h 72409"/>
                <a:gd name="connsiteX13" fmla="*/ 27099 w 52245"/>
                <a:gd name="connsiteY13" fmla="*/ -172 h 72409"/>
                <a:gd name="connsiteX14" fmla="*/ 36624 w 52245"/>
                <a:gd name="connsiteY14" fmla="*/ 1257 h 72409"/>
                <a:gd name="connsiteX15" fmla="*/ 43482 w 52245"/>
                <a:gd name="connsiteY15" fmla="*/ 4209 h 72409"/>
                <a:gd name="connsiteX16" fmla="*/ 48816 w 52245"/>
                <a:gd name="connsiteY16" fmla="*/ 8019 h 72409"/>
                <a:gd name="connsiteX17" fmla="*/ 41386 w 52245"/>
                <a:gd name="connsiteY17" fmla="*/ 19068 h 72409"/>
                <a:gd name="connsiteX18" fmla="*/ 39673 w 52245"/>
                <a:gd name="connsiteY18" fmla="*/ 17449 h 72409"/>
                <a:gd name="connsiteX19" fmla="*/ 35101 w 52245"/>
                <a:gd name="connsiteY19" fmla="*/ 14877 h 72409"/>
                <a:gd name="connsiteX20" fmla="*/ 28338 w 52245"/>
                <a:gd name="connsiteY20" fmla="*/ 13258 h 72409"/>
                <a:gd name="connsiteX21" fmla="*/ 26243 w 52245"/>
                <a:gd name="connsiteY21" fmla="*/ 38499 h 72409"/>
                <a:gd name="connsiteX22" fmla="*/ 18432 w 52245"/>
                <a:gd name="connsiteY22" fmla="*/ 41166 h 72409"/>
                <a:gd name="connsiteX23" fmla="*/ 15288 w 52245"/>
                <a:gd name="connsiteY23" fmla="*/ 48405 h 72409"/>
                <a:gd name="connsiteX24" fmla="*/ 18241 w 52245"/>
                <a:gd name="connsiteY24" fmla="*/ 55930 h 72409"/>
                <a:gd name="connsiteX25" fmla="*/ 25766 w 52245"/>
                <a:gd name="connsiteY25" fmla="*/ 59073 h 72409"/>
                <a:gd name="connsiteX26" fmla="*/ 33292 w 52245"/>
                <a:gd name="connsiteY26" fmla="*/ 56311 h 72409"/>
                <a:gd name="connsiteX27" fmla="*/ 36338 w 52245"/>
                <a:gd name="connsiteY27" fmla="*/ 48976 h 72409"/>
                <a:gd name="connsiteX28" fmla="*/ 33578 w 52245"/>
                <a:gd name="connsiteY28" fmla="*/ 41547 h 72409"/>
                <a:gd name="connsiteX29" fmla="*/ 26243 w 52245"/>
                <a:gd name="connsiteY29" fmla="*/ 38499 h 7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245" h="72409">
                  <a:moveTo>
                    <a:pt x="28338" y="13258"/>
                  </a:moveTo>
                  <a:cubicBezTo>
                    <a:pt x="24527" y="13039"/>
                    <a:pt x="20718" y="14620"/>
                    <a:pt x="18241" y="17544"/>
                  </a:cubicBezTo>
                  <a:cubicBezTo>
                    <a:pt x="15669" y="21011"/>
                    <a:pt x="14146" y="25145"/>
                    <a:pt x="13860" y="29450"/>
                  </a:cubicBezTo>
                  <a:cubicBezTo>
                    <a:pt x="17955" y="26745"/>
                    <a:pt x="22718" y="25298"/>
                    <a:pt x="27671" y="25259"/>
                  </a:cubicBezTo>
                  <a:cubicBezTo>
                    <a:pt x="33768" y="25059"/>
                    <a:pt x="39673" y="27364"/>
                    <a:pt x="44054" y="31641"/>
                  </a:cubicBezTo>
                  <a:cubicBezTo>
                    <a:pt x="48530" y="36166"/>
                    <a:pt x="50911" y="42338"/>
                    <a:pt x="50625" y="48691"/>
                  </a:cubicBezTo>
                  <a:cubicBezTo>
                    <a:pt x="50911" y="55139"/>
                    <a:pt x="48340" y="61378"/>
                    <a:pt x="43577" y="65740"/>
                  </a:cubicBezTo>
                  <a:cubicBezTo>
                    <a:pt x="38719" y="70094"/>
                    <a:pt x="32338" y="72417"/>
                    <a:pt x="25766" y="72217"/>
                  </a:cubicBezTo>
                  <a:cubicBezTo>
                    <a:pt x="21290" y="72332"/>
                    <a:pt x="16909" y="71351"/>
                    <a:pt x="12907" y="69360"/>
                  </a:cubicBezTo>
                  <a:cubicBezTo>
                    <a:pt x="9384" y="67550"/>
                    <a:pt x="6526" y="64769"/>
                    <a:pt x="4526" y="61359"/>
                  </a:cubicBezTo>
                  <a:cubicBezTo>
                    <a:pt x="240" y="53825"/>
                    <a:pt x="-1855" y="45252"/>
                    <a:pt x="-1571" y="36594"/>
                  </a:cubicBezTo>
                  <a:cubicBezTo>
                    <a:pt x="-1667" y="30889"/>
                    <a:pt x="-809" y="25202"/>
                    <a:pt x="810" y="19735"/>
                  </a:cubicBezTo>
                  <a:cubicBezTo>
                    <a:pt x="2049" y="15458"/>
                    <a:pt x="4335" y="11515"/>
                    <a:pt x="7289" y="8210"/>
                  </a:cubicBezTo>
                  <a:cubicBezTo>
                    <a:pt x="12337" y="2695"/>
                    <a:pt x="19576" y="-353"/>
                    <a:pt x="27099" y="-172"/>
                  </a:cubicBezTo>
                  <a:cubicBezTo>
                    <a:pt x="30338" y="-211"/>
                    <a:pt x="33578" y="275"/>
                    <a:pt x="36624" y="1257"/>
                  </a:cubicBezTo>
                  <a:cubicBezTo>
                    <a:pt x="39005" y="1990"/>
                    <a:pt x="41291" y="2980"/>
                    <a:pt x="43482" y="4209"/>
                  </a:cubicBezTo>
                  <a:cubicBezTo>
                    <a:pt x="45103" y="5257"/>
                    <a:pt x="46816" y="6495"/>
                    <a:pt x="48816" y="8019"/>
                  </a:cubicBezTo>
                  <a:lnTo>
                    <a:pt x="41386" y="19068"/>
                  </a:lnTo>
                  <a:lnTo>
                    <a:pt x="39673" y="17449"/>
                  </a:lnTo>
                  <a:cubicBezTo>
                    <a:pt x="38245" y="16401"/>
                    <a:pt x="36719" y="15544"/>
                    <a:pt x="35101" y="14877"/>
                  </a:cubicBezTo>
                  <a:cubicBezTo>
                    <a:pt x="33006" y="13791"/>
                    <a:pt x="30720" y="13239"/>
                    <a:pt x="28338" y="13258"/>
                  </a:cubicBezTo>
                  <a:close/>
                  <a:moveTo>
                    <a:pt x="26243" y="38499"/>
                  </a:moveTo>
                  <a:cubicBezTo>
                    <a:pt x="23385" y="38385"/>
                    <a:pt x="20623" y="39337"/>
                    <a:pt x="18432" y="41166"/>
                  </a:cubicBezTo>
                  <a:cubicBezTo>
                    <a:pt x="16432" y="43014"/>
                    <a:pt x="15288" y="45652"/>
                    <a:pt x="15288" y="48405"/>
                  </a:cubicBezTo>
                  <a:cubicBezTo>
                    <a:pt x="15193" y="51205"/>
                    <a:pt x="16337" y="53910"/>
                    <a:pt x="18241" y="55930"/>
                  </a:cubicBezTo>
                  <a:cubicBezTo>
                    <a:pt x="20241" y="57987"/>
                    <a:pt x="22909" y="59130"/>
                    <a:pt x="25766" y="59073"/>
                  </a:cubicBezTo>
                  <a:cubicBezTo>
                    <a:pt x="28529" y="59159"/>
                    <a:pt x="31196" y="58168"/>
                    <a:pt x="33292" y="56311"/>
                  </a:cubicBezTo>
                  <a:cubicBezTo>
                    <a:pt x="35291" y="54425"/>
                    <a:pt x="36433" y="51748"/>
                    <a:pt x="36338" y="48976"/>
                  </a:cubicBezTo>
                  <a:cubicBezTo>
                    <a:pt x="36433" y="46234"/>
                    <a:pt x="35387" y="43576"/>
                    <a:pt x="33578" y="41547"/>
                  </a:cubicBezTo>
                  <a:cubicBezTo>
                    <a:pt x="31671" y="39509"/>
                    <a:pt x="29006" y="38394"/>
                    <a:pt x="26243" y="38499"/>
                  </a:cubicBezTo>
                  <a:close/>
                </a:path>
              </a:pathLst>
            </a:custGeom>
            <a:solidFill>
              <a:srgbClr val="6D6E71"/>
            </a:solidFill>
            <a:ln w="9525"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2AA6AAC7-C108-4CBE-8078-56549D752B44}"/>
                </a:ext>
              </a:extLst>
            </p:cNvPr>
            <p:cNvSpPr/>
            <p:nvPr/>
          </p:nvSpPr>
          <p:spPr>
            <a:xfrm>
              <a:off x="9591455" y="3973055"/>
              <a:ext cx="50121" cy="70888"/>
            </a:xfrm>
            <a:custGeom>
              <a:avLst/>
              <a:gdLst>
                <a:gd name="connsiteX0" fmla="*/ 2308 w 50121"/>
                <a:gd name="connsiteY0" fmla="*/ 13155 h 70888"/>
                <a:gd name="connsiteX1" fmla="*/ 2308 w 50121"/>
                <a:gd name="connsiteY1" fmla="*/ -180 h 70888"/>
                <a:gd name="connsiteX2" fmla="*/ 45170 w 50121"/>
                <a:gd name="connsiteY2" fmla="*/ -180 h 70888"/>
                <a:gd name="connsiteX3" fmla="*/ 45170 w 50121"/>
                <a:gd name="connsiteY3" fmla="*/ 10679 h 70888"/>
                <a:gd name="connsiteX4" fmla="*/ 30883 w 50121"/>
                <a:gd name="connsiteY4" fmla="*/ 27061 h 70888"/>
                <a:gd name="connsiteX5" fmla="*/ 43838 w 50121"/>
                <a:gd name="connsiteY5" fmla="*/ 34110 h 70888"/>
                <a:gd name="connsiteX6" fmla="*/ 48505 w 50121"/>
                <a:gd name="connsiteY6" fmla="*/ 47160 h 70888"/>
                <a:gd name="connsiteX7" fmla="*/ 40980 w 50121"/>
                <a:gd name="connsiteY7" fmla="*/ 64400 h 70888"/>
                <a:gd name="connsiteX8" fmla="*/ 21930 w 50121"/>
                <a:gd name="connsiteY8" fmla="*/ 70686 h 70888"/>
                <a:gd name="connsiteX9" fmla="*/ -1597 w 50121"/>
                <a:gd name="connsiteY9" fmla="*/ 62399 h 70888"/>
                <a:gd name="connsiteX10" fmla="*/ 4880 w 50121"/>
                <a:gd name="connsiteY10" fmla="*/ 50017 h 70888"/>
                <a:gd name="connsiteX11" fmla="*/ 22502 w 50121"/>
                <a:gd name="connsiteY11" fmla="*/ 57065 h 70888"/>
                <a:gd name="connsiteX12" fmla="*/ 30311 w 50121"/>
                <a:gd name="connsiteY12" fmla="*/ 54779 h 70888"/>
                <a:gd name="connsiteX13" fmla="*/ 31741 w 50121"/>
                <a:gd name="connsiteY13" fmla="*/ 42606 h 70888"/>
                <a:gd name="connsiteX14" fmla="*/ 30311 w 50121"/>
                <a:gd name="connsiteY14" fmla="*/ 41159 h 70888"/>
                <a:gd name="connsiteX15" fmla="*/ 20786 w 50121"/>
                <a:gd name="connsiteY15" fmla="*/ 38587 h 70888"/>
                <a:gd name="connsiteX16" fmla="*/ 11261 w 50121"/>
                <a:gd name="connsiteY16" fmla="*/ 40492 h 70888"/>
                <a:gd name="connsiteX17" fmla="*/ 11261 w 50121"/>
                <a:gd name="connsiteY17" fmla="*/ 29062 h 70888"/>
                <a:gd name="connsiteX18" fmla="*/ 24597 w 50121"/>
                <a:gd name="connsiteY18" fmla="*/ 13251 h 70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121" h="70888">
                  <a:moveTo>
                    <a:pt x="2308" y="13155"/>
                  </a:moveTo>
                  <a:lnTo>
                    <a:pt x="2308" y="-180"/>
                  </a:lnTo>
                  <a:lnTo>
                    <a:pt x="45170" y="-180"/>
                  </a:lnTo>
                  <a:lnTo>
                    <a:pt x="45170" y="10679"/>
                  </a:lnTo>
                  <a:lnTo>
                    <a:pt x="30883" y="27061"/>
                  </a:lnTo>
                  <a:cubicBezTo>
                    <a:pt x="35931" y="27662"/>
                    <a:pt x="40598" y="30186"/>
                    <a:pt x="43838" y="34110"/>
                  </a:cubicBezTo>
                  <a:cubicBezTo>
                    <a:pt x="46884" y="37768"/>
                    <a:pt x="48505" y="42397"/>
                    <a:pt x="48505" y="47160"/>
                  </a:cubicBezTo>
                  <a:cubicBezTo>
                    <a:pt x="48791" y="53760"/>
                    <a:pt x="46028" y="60123"/>
                    <a:pt x="40980" y="64400"/>
                  </a:cubicBezTo>
                  <a:cubicBezTo>
                    <a:pt x="35645" y="68724"/>
                    <a:pt x="28787" y="70962"/>
                    <a:pt x="21930" y="70686"/>
                  </a:cubicBezTo>
                  <a:cubicBezTo>
                    <a:pt x="13451" y="70410"/>
                    <a:pt x="5166" y="67514"/>
                    <a:pt x="-1597" y="62399"/>
                  </a:cubicBezTo>
                  <a:lnTo>
                    <a:pt x="4880" y="50017"/>
                  </a:lnTo>
                  <a:cubicBezTo>
                    <a:pt x="9928" y="54103"/>
                    <a:pt x="16023" y="56561"/>
                    <a:pt x="22502" y="57065"/>
                  </a:cubicBezTo>
                  <a:cubicBezTo>
                    <a:pt x="25262" y="57170"/>
                    <a:pt x="28025" y="56370"/>
                    <a:pt x="30311" y="54779"/>
                  </a:cubicBezTo>
                  <a:cubicBezTo>
                    <a:pt x="34027" y="51817"/>
                    <a:pt x="34694" y="46369"/>
                    <a:pt x="31741" y="42606"/>
                  </a:cubicBezTo>
                  <a:cubicBezTo>
                    <a:pt x="31359" y="42073"/>
                    <a:pt x="30883" y="41587"/>
                    <a:pt x="30311" y="41159"/>
                  </a:cubicBezTo>
                  <a:cubicBezTo>
                    <a:pt x="27455" y="39311"/>
                    <a:pt x="24120" y="38415"/>
                    <a:pt x="20786" y="38587"/>
                  </a:cubicBezTo>
                  <a:cubicBezTo>
                    <a:pt x="17549" y="38768"/>
                    <a:pt x="14309" y="39406"/>
                    <a:pt x="11261" y="40492"/>
                  </a:cubicBezTo>
                  <a:lnTo>
                    <a:pt x="11261" y="29062"/>
                  </a:lnTo>
                  <a:lnTo>
                    <a:pt x="24597" y="13251"/>
                  </a:lnTo>
                  <a:close/>
                </a:path>
              </a:pathLst>
            </a:custGeom>
            <a:solidFill>
              <a:srgbClr val="6D6E71"/>
            </a:solidFill>
            <a:ln w="9525"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258EC46B-C4D3-481A-B7F6-8930FFA586E1}"/>
                </a:ext>
              </a:extLst>
            </p:cNvPr>
            <p:cNvSpPr/>
            <p:nvPr/>
          </p:nvSpPr>
          <p:spPr>
            <a:xfrm>
              <a:off x="10774671" y="3098991"/>
              <a:ext cx="180007" cy="249052"/>
            </a:xfrm>
            <a:custGeom>
              <a:avLst/>
              <a:gdLst>
                <a:gd name="connsiteX0" fmla="*/ 75441 w 180007"/>
                <a:gd name="connsiteY0" fmla="*/ 203229 h 249052"/>
                <a:gd name="connsiteX1" fmla="*/ 110111 w 180007"/>
                <a:gd name="connsiteY1" fmla="*/ 188179 h 249052"/>
                <a:gd name="connsiteX2" fmla="*/ 125066 w 180007"/>
                <a:gd name="connsiteY2" fmla="*/ 147317 h 249052"/>
                <a:gd name="connsiteX3" fmla="*/ 77441 w 180007"/>
                <a:gd name="connsiteY3" fmla="*/ 162176 h 249052"/>
                <a:gd name="connsiteX4" fmla="*/ 21051 w 180007"/>
                <a:gd name="connsiteY4" fmla="*/ 139887 h 249052"/>
                <a:gd name="connsiteX5" fmla="*/ -1522 w 180007"/>
                <a:gd name="connsiteY5" fmla="*/ 81023 h 249052"/>
                <a:gd name="connsiteX6" fmla="*/ 22767 w 180007"/>
                <a:gd name="connsiteY6" fmla="*/ 22158 h 249052"/>
                <a:gd name="connsiteX7" fmla="*/ 84012 w 180007"/>
                <a:gd name="connsiteY7" fmla="*/ -130 h 249052"/>
                <a:gd name="connsiteX8" fmla="*/ 128398 w 180007"/>
                <a:gd name="connsiteY8" fmla="*/ 9395 h 249052"/>
                <a:gd name="connsiteX9" fmla="*/ 157926 w 180007"/>
                <a:gd name="connsiteY9" fmla="*/ 36827 h 249052"/>
                <a:gd name="connsiteX10" fmla="*/ 178309 w 180007"/>
                <a:gd name="connsiteY10" fmla="*/ 122552 h 249052"/>
                <a:gd name="connsiteX11" fmla="*/ 170119 w 180007"/>
                <a:gd name="connsiteY11" fmla="*/ 180750 h 249052"/>
                <a:gd name="connsiteX12" fmla="*/ 148211 w 180007"/>
                <a:gd name="connsiteY12" fmla="*/ 220278 h 249052"/>
                <a:gd name="connsiteX13" fmla="*/ 79536 w 180007"/>
                <a:gd name="connsiteY13" fmla="*/ 248853 h 249052"/>
                <a:gd name="connsiteX14" fmla="*/ 47149 w 180007"/>
                <a:gd name="connsiteY14" fmla="*/ 243900 h 249052"/>
                <a:gd name="connsiteX15" fmla="*/ 23623 w 180007"/>
                <a:gd name="connsiteY15" fmla="*/ 234375 h 249052"/>
                <a:gd name="connsiteX16" fmla="*/ 5336 w 180007"/>
                <a:gd name="connsiteY16" fmla="*/ 221421 h 249052"/>
                <a:gd name="connsiteX17" fmla="*/ 32292 w 180007"/>
                <a:gd name="connsiteY17" fmla="*/ 183321 h 249052"/>
                <a:gd name="connsiteX18" fmla="*/ 38673 w 180007"/>
                <a:gd name="connsiteY18" fmla="*/ 188655 h 249052"/>
                <a:gd name="connsiteX19" fmla="*/ 54010 w 180007"/>
                <a:gd name="connsiteY19" fmla="*/ 197514 h 249052"/>
                <a:gd name="connsiteX20" fmla="*/ 75441 w 180007"/>
                <a:gd name="connsiteY20" fmla="*/ 203229 h 249052"/>
                <a:gd name="connsiteX21" fmla="*/ 82868 w 180007"/>
                <a:gd name="connsiteY21" fmla="*/ 116265 h 249052"/>
                <a:gd name="connsiteX22" fmla="*/ 109634 w 180007"/>
                <a:gd name="connsiteY22" fmla="*/ 106740 h 249052"/>
                <a:gd name="connsiteX23" fmla="*/ 120303 w 180007"/>
                <a:gd name="connsiteY23" fmla="*/ 82166 h 249052"/>
                <a:gd name="connsiteX24" fmla="*/ 109920 w 180007"/>
                <a:gd name="connsiteY24" fmla="*/ 55972 h 249052"/>
                <a:gd name="connsiteX25" fmla="*/ 84012 w 180007"/>
                <a:gd name="connsiteY25" fmla="*/ 44923 h 249052"/>
                <a:gd name="connsiteX26" fmla="*/ 58677 w 180007"/>
                <a:gd name="connsiteY26" fmla="*/ 54448 h 249052"/>
                <a:gd name="connsiteX27" fmla="*/ 49152 w 180007"/>
                <a:gd name="connsiteY27" fmla="*/ 79499 h 249052"/>
                <a:gd name="connsiteX28" fmla="*/ 58105 w 180007"/>
                <a:gd name="connsiteY28" fmla="*/ 105216 h 249052"/>
                <a:gd name="connsiteX29" fmla="*/ 82868 w 180007"/>
                <a:gd name="connsiteY29" fmla="*/ 116265 h 24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0007" h="249052">
                  <a:moveTo>
                    <a:pt x="75441" y="203229"/>
                  </a:moveTo>
                  <a:cubicBezTo>
                    <a:pt x="88680" y="203943"/>
                    <a:pt x="101539" y="198371"/>
                    <a:pt x="110111" y="188179"/>
                  </a:cubicBezTo>
                  <a:cubicBezTo>
                    <a:pt x="118968" y="176320"/>
                    <a:pt x="124208" y="162109"/>
                    <a:pt x="125066" y="147317"/>
                  </a:cubicBezTo>
                  <a:cubicBezTo>
                    <a:pt x="111064" y="157004"/>
                    <a:pt x="94491" y="162185"/>
                    <a:pt x="77441" y="162176"/>
                  </a:cubicBezTo>
                  <a:cubicBezTo>
                    <a:pt x="56391" y="162757"/>
                    <a:pt x="36006" y="154699"/>
                    <a:pt x="21051" y="139887"/>
                  </a:cubicBezTo>
                  <a:cubicBezTo>
                    <a:pt x="5717" y="124247"/>
                    <a:pt x="-2475" y="102930"/>
                    <a:pt x="-1522" y="81023"/>
                  </a:cubicBezTo>
                  <a:cubicBezTo>
                    <a:pt x="-2380" y="58801"/>
                    <a:pt x="6478" y="37293"/>
                    <a:pt x="22767" y="22158"/>
                  </a:cubicBezTo>
                  <a:cubicBezTo>
                    <a:pt x="39531" y="7099"/>
                    <a:pt x="61532" y="-892"/>
                    <a:pt x="84012" y="-130"/>
                  </a:cubicBezTo>
                  <a:cubicBezTo>
                    <a:pt x="99346" y="-607"/>
                    <a:pt x="114587" y="2661"/>
                    <a:pt x="128398" y="9395"/>
                  </a:cubicBezTo>
                  <a:cubicBezTo>
                    <a:pt x="140590" y="15624"/>
                    <a:pt x="150783" y="25121"/>
                    <a:pt x="157926" y="36827"/>
                  </a:cubicBezTo>
                  <a:cubicBezTo>
                    <a:pt x="172309" y="63030"/>
                    <a:pt x="179358" y="92663"/>
                    <a:pt x="178309" y="122552"/>
                  </a:cubicBezTo>
                  <a:cubicBezTo>
                    <a:pt x="178690" y="142259"/>
                    <a:pt x="175832" y="161900"/>
                    <a:pt x="170119" y="180750"/>
                  </a:cubicBezTo>
                  <a:cubicBezTo>
                    <a:pt x="165928" y="195418"/>
                    <a:pt x="158403" y="208934"/>
                    <a:pt x="148211" y="220278"/>
                  </a:cubicBezTo>
                  <a:cubicBezTo>
                    <a:pt x="130303" y="239014"/>
                    <a:pt x="105444" y="249387"/>
                    <a:pt x="79536" y="248853"/>
                  </a:cubicBezTo>
                  <a:cubicBezTo>
                    <a:pt x="68581" y="248911"/>
                    <a:pt x="57628" y="247244"/>
                    <a:pt x="47149" y="243900"/>
                  </a:cubicBezTo>
                  <a:cubicBezTo>
                    <a:pt x="38959" y="241653"/>
                    <a:pt x="31053" y="238461"/>
                    <a:pt x="23623" y="234375"/>
                  </a:cubicBezTo>
                  <a:cubicBezTo>
                    <a:pt x="18291" y="231042"/>
                    <a:pt x="12289" y="226660"/>
                    <a:pt x="5336" y="221421"/>
                  </a:cubicBezTo>
                  <a:lnTo>
                    <a:pt x="32292" y="183321"/>
                  </a:lnTo>
                  <a:cubicBezTo>
                    <a:pt x="33911" y="184750"/>
                    <a:pt x="36006" y="186560"/>
                    <a:pt x="38673" y="188655"/>
                  </a:cubicBezTo>
                  <a:cubicBezTo>
                    <a:pt x="43436" y="192122"/>
                    <a:pt x="48580" y="195094"/>
                    <a:pt x="54010" y="197514"/>
                  </a:cubicBezTo>
                  <a:cubicBezTo>
                    <a:pt x="60581" y="201028"/>
                    <a:pt x="67916" y="202981"/>
                    <a:pt x="75441" y="203229"/>
                  </a:cubicBezTo>
                  <a:close/>
                  <a:moveTo>
                    <a:pt x="82868" y="116265"/>
                  </a:moveTo>
                  <a:cubicBezTo>
                    <a:pt x="92679" y="116513"/>
                    <a:pt x="102204" y="113122"/>
                    <a:pt x="109634" y="106740"/>
                  </a:cubicBezTo>
                  <a:cubicBezTo>
                    <a:pt x="116682" y="100578"/>
                    <a:pt x="120589" y="91548"/>
                    <a:pt x="120303" y="82166"/>
                  </a:cubicBezTo>
                  <a:cubicBezTo>
                    <a:pt x="120494" y="72403"/>
                    <a:pt x="116682" y="62983"/>
                    <a:pt x="109920" y="55972"/>
                  </a:cubicBezTo>
                  <a:cubicBezTo>
                    <a:pt x="103253" y="48714"/>
                    <a:pt x="93823" y="44685"/>
                    <a:pt x="84012" y="44923"/>
                  </a:cubicBezTo>
                  <a:cubicBezTo>
                    <a:pt x="74583" y="44533"/>
                    <a:pt x="65439" y="47971"/>
                    <a:pt x="58677" y="54448"/>
                  </a:cubicBezTo>
                  <a:cubicBezTo>
                    <a:pt x="52198" y="61135"/>
                    <a:pt x="48770" y="70193"/>
                    <a:pt x="49152" y="79499"/>
                  </a:cubicBezTo>
                  <a:cubicBezTo>
                    <a:pt x="48866" y="88881"/>
                    <a:pt x="52007" y="98044"/>
                    <a:pt x="58105" y="105216"/>
                  </a:cubicBezTo>
                  <a:cubicBezTo>
                    <a:pt x="64200" y="112503"/>
                    <a:pt x="73343" y="116570"/>
                    <a:pt x="82868" y="116265"/>
                  </a:cubicBezTo>
                  <a:close/>
                </a:path>
              </a:pathLst>
            </a:custGeom>
            <a:solidFill>
              <a:srgbClr val="336933"/>
            </a:solidFill>
            <a:ln w="9525"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C3F5DC98-C592-4712-99FF-CF882E969F00}"/>
                </a:ext>
              </a:extLst>
            </p:cNvPr>
            <p:cNvSpPr/>
            <p:nvPr/>
          </p:nvSpPr>
          <p:spPr>
            <a:xfrm>
              <a:off x="10992370" y="3099039"/>
              <a:ext cx="184446" cy="249402"/>
            </a:xfrm>
            <a:custGeom>
              <a:avLst/>
              <a:gdLst>
                <a:gd name="connsiteX0" fmla="*/ 30810 w 184446"/>
                <a:gd name="connsiteY0" fmla="*/ 18872 h 249402"/>
                <a:gd name="connsiteX1" fmla="*/ 150445 w 184446"/>
                <a:gd name="connsiteY1" fmla="*/ 18872 h 249402"/>
                <a:gd name="connsiteX2" fmla="*/ 174257 w 184446"/>
                <a:gd name="connsiteY2" fmla="*/ 65640 h 249402"/>
                <a:gd name="connsiteX3" fmla="*/ 152826 w 184446"/>
                <a:gd name="connsiteY3" fmla="*/ 113265 h 249402"/>
                <a:gd name="connsiteX4" fmla="*/ 182829 w 184446"/>
                <a:gd name="connsiteY4" fmla="*/ 173939 h 249402"/>
                <a:gd name="connsiteX5" fmla="*/ 157303 w 184446"/>
                <a:gd name="connsiteY5" fmla="*/ 227470 h 249402"/>
                <a:gd name="connsiteX6" fmla="*/ 23953 w 184446"/>
                <a:gd name="connsiteY6" fmla="*/ 227470 h 249402"/>
                <a:gd name="connsiteX7" fmla="*/ -1576 w 184446"/>
                <a:gd name="connsiteY7" fmla="*/ 173939 h 249402"/>
                <a:gd name="connsiteX8" fmla="*/ 28429 w 184446"/>
                <a:gd name="connsiteY8" fmla="*/ 113265 h 249402"/>
                <a:gd name="connsiteX9" fmla="*/ 6712 w 184446"/>
                <a:gd name="connsiteY9" fmla="*/ 65640 h 249402"/>
                <a:gd name="connsiteX10" fmla="*/ 30810 w 184446"/>
                <a:gd name="connsiteY10" fmla="*/ 18872 h 249402"/>
                <a:gd name="connsiteX11" fmla="*/ 64434 w 184446"/>
                <a:gd name="connsiteY11" fmla="*/ 196418 h 249402"/>
                <a:gd name="connsiteX12" fmla="*/ 90723 w 184446"/>
                <a:gd name="connsiteY12" fmla="*/ 204514 h 249402"/>
                <a:gd name="connsiteX13" fmla="*/ 116917 w 184446"/>
                <a:gd name="connsiteY13" fmla="*/ 196418 h 249402"/>
                <a:gd name="connsiteX14" fmla="*/ 129014 w 184446"/>
                <a:gd name="connsiteY14" fmla="*/ 172796 h 249402"/>
                <a:gd name="connsiteX15" fmla="*/ 117298 w 184446"/>
                <a:gd name="connsiteY15" fmla="*/ 148984 h 249402"/>
                <a:gd name="connsiteX16" fmla="*/ 64148 w 184446"/>
                <a:gd name="connsiteY16" fmla="*/ 148984 h 249402"/>
                <a:gd name="connsiteX17" fmla="*/ 52432 w 184446"/>
                <a:gd name="connsiteY17" fmla="*/ 172796 h 249402"/>
                <a:gd name="connsiteX18" fmla="*/ 64434 w 184446"/>
                <a:gd name="connsiteY18" fmla="*/ 196418 h 249402"/>
                <a:gd name="connsiteX19" fmla="*/ 67766 w 184446"/>
                <a:gd name="connsiteY19" fmla="*/ 90977 h 249402"/>
                <a:gd name="connsiteX20" fmla="*/ 113677 w 184446"/>
                <a:gd name="connsiteY20" fmla="*/ 90977 h 249402"/>
                <a:gd name="connsiteX21" fmla="*/ 123202 w 184446"/>
                <a:gd name="connsiteY21" fmla="*/ 70403 h 249402"/>
                <a:gd name="connsiteX22" fmla="*/ 113677 w 184446"/>
                <a:gd name="connsiteY22" fmla="*/ 49924 h 249402"/>
                <a:gd name="connsiteX23" fmla="*/ 67385 w 184446"/>
                <a:gd name="connsiteY23" fmla="*/ 49924 h 249402"/>
                <a:gd name="connsiteX24" fmla="*/ 63480 w 184446"/>
                <a:gd name="connsiteY24" fmla="*/ 87024 h 249402"/>
                <a:gd name="connsiteX25" fmla="*/ 67385 w 184446"/>
                <a:gd name="connsiteY25" fmla="*/ 90977 h 249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4446" h="249402">
                  <a:moveTo>
                    <a:pt x="30810" y="18872"/>
                  </a:moveTo>
                  <a:cubicBezTo>
                    <a:pt x="66624" y="-6531"/>
                    <a:pt x="114631" y="-6531"/>
                    <a:pt x="150445" y="18872"/>
                  </a:cubicBezTo>
                  <a:cubicBezTo>
                    <a:pt x="165397" y="29750"/>
                    <a:pt x="174257" y="47142"/>
                    <a:pt x="174257" y="65640"/>
                  </a:cubicBezTo>
                  <a:cubicBezTo>
                    <a:pt x="174353" y="83861"/>
                    <a:pt x="166542" y="101216"/>
                    <a:pt x="152826" y="113265"/>
                  </a:cubicBezTo>
                  <a:cubicBezTo>
                    <a:pt x="172160" y="127343"/>
                    <a:pt x="183401" y="150022"/>
                    <a:pt x="182829" y="173939"/>
                  </a:cubicBezTo>
                  <a:cubicBezTo>
                    <a:pt x="183020" y="194770"/>
                    <a:pt x="173590" y="214525"/>
                    <a:pt x="157303" y="227470"/>
                  </a:cubicBezTo>
                  <a:cubicBezTo>
                    <a:pt x="117582" y="256474"/>
                    <a:pt x="63671" y="256474"/>
                    <a:pt x="23953" y="227470"/>
                  </a:cubicBezTo>
                  <a:cubicBezTo>
                    <a:pt x="7665" y="214497"/>
                    <a:pt x="-1764" y="194761"/>
                    <a:pt x="-1576" y="173939"/>
                  </a:cubicBezTo>
                  <a:cubicBezTo>
                    <a:pt x="-2146" y="150022"/>
                    <a:pt x="9093" y="127343"/>
                    <a:pt x="28429" y="113265"/>
                  </a:cubicBezTo>
                  <a:cubicBezTo>
                    <a:pt x="14714" y="101216"/>
                    <a:pt x="6807" y="83890"/>
                    <a:pt x="6712" y="65640"/>
                  </a:cubicBezTo>
                  <a:cubicBezTo>
                    <a:pt x="6712" y="47057"/>
                    <a:pt x="15665" y="29616"/>
                    <a:pt x="30810" y="18872"/>
                  </a:cubicBezTo>
                  <a:close/>
                  <a:moveTo>
                    <a:pt x="64434" y="196418"/>
                  </a:moveTo>
                  <a:cubicBezTo>
                    <a:pt x="72147" y="201724"/>
                    <a:pt x="81389" y="204553"/>
                    <a:pt x="90723" y="204514"/>
                  </a:cubicBezTo>
                  <a:cubicBezTo>
                    <a:pt x="100057" y="204562"/>
                    <a:pt x="109201" y="201733"/>
                    <a:pt x="116917" y="196418"/>
                  </a:cubicBezTo>
                  <a:cubicBezTo>
                    <a:pt x="124916" y="191265"/>
                    <a:pt x="129488" y="182264"/>
                    <a:pt x="129014" y="172796"/>
                  </a:cubicBezTo>
                  <a:cubicBezTo>
                    <a:pt x="129488" y="163366"/>
                    <a:pt x="125011" y="154366"/>
                    <a:pt x="117298" y="148984"/>
                  </a:cubicBezTo>
                  <a:cubicBezTo>
                    <a:pt x="101294" y="137935"/>
                    <a:pt x="80149" y="137935"/>
                    <a:pt x="64148" y="148984"/>
                  </a:cubicBezTo>
                  <a:cubicBezTo>
                    <a:pt x="56432" y="154366"/>
                    <a:pt x="51955" y="163366"/>
                    <a:pt x="52432" y="172796"/>
                  </a:cubicBezTo>
                  <a:cubicBezTo>
                    <a:pt x="51955" y="182245"/>
                    <a:pt x="56527" y="191227"/>
                    <a:pt x="64434" y="196418"/>
                  </a:cubicBezTo>
                  <a:close/>
                  <a:moveTo>
                    <a:pt x="67766" y="90977"/>
                  </a:moveTo>
                  <a:cubicBezTo>
                    <a:pt x="81103" y="102035"/>
                    <a:pt x="100343" y="102035"/>
                    <a:pt x="113677" y="90977"/>
                  </a:cubicBezTo>
                  <a:cubicBezTo>
                    <a:pt x="119868" y="85957"/>
                    <a:pt x="123393" y="78366"/>
                    <a:pt x="123202" y="70403"/>
                  </a:cubicBezTo>
                  <a:cubicBezTo>
                    <a:pt x="123298" y="62487"/>
                    <a:pt x="119772" y="54953"/>
                    <a:pt x="113677" y="49924"/>
                  </a:cubicBezTo>
                  <a:cubicBezTo>
                    <a:pt x="100248" y="38884"/>
                    <a:pt x="80817" y="38884"/>
                    <a:pt x="67385" y="49924"/>
                  </a:cubicBezTo>
                  <a:cubicBezTo>
                    <a:pt x="56051" y="59077"/>
                    <a:pt x="54241" y="75689"/>
                    <a:pt x="63480" y="87024"/>
                  </a:cubicBezTo>
                  <a:cubicBezTo>
                    <a:pt x="64624" y="88481"/>
                    <a:pt x="65957" y="89805"/>
                    <a:pt x="67385" y="90977"/>
                  </a:cubicBezTo>
                  <a:close/>
                </a:path>
              </a:pathLst>
            </a:custGeom>
            <a:solidFill>
              <a:srgbClr val="336933"/>
            </a:solidFill>
            <a:ln w="9525"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B694F120-6F98-4A4E-B417-F1F9C8A2E981}"/>
                </a:ext>
              </a:extLst>
            </p:cNvPr>
            <p:cNvSpPr/>
            <p:nvPr/>
          </p:nvSpPr>
          <p:spPr>
            <a:xfrm>
              <a:off x="11218158" y="3287748"/>
              <a:ext cx="61019" cy="60862"/>
            </a:xfrm>
            <a:custGeom>
              <a:avLst/>
              <a:gdLst>
                <a:gd name="connsiteX0" fmla="*/ 7333 w 61019"/>
                <a:gd name="connsiteY0" fmla="*/ 51905 h 60862"/>
                <a:gd name="connsiteX1" fmla="*/ 7333 w 61019"/>
                <a:gd name="connsiteY1" fmla="*/ 8757 h 60862"/>
                <a:gd name="connsiteX2" fmla="*/ 50481 w 61019"/>
                <a:gd name="connsiteY2" fmla="*/ 8757 h 60862"/>
                <a:gd name="connsiteX3" fmla="*/ 50577 w 61019"/>
                <a:gd name="connsiteY3" fmla="*/ 51724 h 60862"/>
                <a:gd name="connsiteX4" fmla="*/ 28859 w 61019"/>
                <a:gd name="connsiteY4" fmla="*/ 60668 h 60862"/>
                <a:gd name="connsiteX5" fmla="*/ 7333 w 61019"/>
                <a:gd name="connsiteY5" fmla="*/ 51905 h 6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19" h="60862">
                  <a:moveTo>
                    <a:pt x="7333" y="51905"/>
                  </a:moveTo>
                  <a:cubicBezTo>
                    <a:pt x="-4573" y="39989"/>
                    <a:pt x="-4573" y="20673"/>
                    <a:pt x="7333" y="8757"/>
                  </a:cubicBezTo>
                  <a:cubicBezTo>
                    <a:pt x="19239" y="-3159"/>
                    <a:pt x="38575" y="-3159"/>
                    <a:pt x="50481" y="8757"/>
                  </a:cubicBezTo>
                  <a:cubicBezTo>
                    <a:pt x="62388" y="20596"/>
                    <a:pt x="62388" y="39837"/>
                    <a:pt x="50577" y="51724"/>
                  </a:cubicBezTo>
                  <a:cubicBezTo>
                    <a:pt x="44861" y="57496"/>
                    <a:pt x="36954" y="60716"/>
                    <a:pt x="28859" y="60668"/>
                  </a:cubicBezTo>
                  <a:cubicBezTo>
                    <a:pt x="20762" y="60925"/>
                    <a:pt x="12953" y="57744"/>
                    <a:pt x="7333" y="51905"/>
                  </a:cubicBezTo>
                  <a:close/>
                </a:path>
              </a:pathLst>
            </a:custGeom>
            <a:solidFill>
              <a:srgbClr val="336933"/>
            </a:solidFill>
            <a:ln w="9525"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id="{84C19DBF-DD03-43C7-B479-34579AE0B89A}"/>
                </a:ext>
              </a:extLst>
            </p:cNvPr>
            <p:cNvSpPr/>
            <p:nvPr/>
          </p:nvSpPr>
          <p:spPr>
            <a:xfrm>
              <a:off x="11306241" y="3104565"/>
              <a:ext cx="172684" cy="244114"/>
            </a:xfrm>
            <a:custGeom>
              <a:avLst/>
              <a:gdLst>
                <a:gd name="connsiteX0" fmla="*/ 11928 w 172684"/>
                <a:gd name="connsiteY0" fmla="*/ 45731 h 244114"/>
                <a:gd name="connsiteX1" fmla="*/ 11928 w 172684"/>
                <a:gd name="connsiteY1" fmla="*/ -180 h 244114"/>
                <a:gd name="connsiteX2" fmla="*/ 159661 w 172684"/>
                <a:gd name="connsiteY2" fmla="*/ -180 h 244114"/>
                <a:gd name="connsiteX3" fmla="*/ 159661 w 172684"/>
                <a:gd name="connsiteY3" fmla="*/ 37158 h 244114"/>
                <a:gd name="connsiteX4" fmla="*/ 110227 w 172684"/>
                <a:gd name="connsiteY4" fmla="*/ 93356 h 244114"/>
                <a:gd name="connsiteX5" fmla="*/ 155089 w 172684"/>
                <a:gd name="connsiteY5" fmla="*/ 117740 h 244114"/>
                <a:gd name="connsiteX6" fmla="*/ 170995 w 172684"/>
                <a:gd name="connsiteY6" fmla="*/ 162793 h 244114"/>
                <a:gd name="connsiteX7" fmla="*/ 145278 w 172684"/>
                <a:gd name="connsiteY7" fmla="*/ 222324 h 244114"/>
                <a:gd name="connsiteX8" fmla="*/ 79556 w 172684"/>
                <a:gd name="connsiteY8" fmla="*/ 243850 h 244114"/>
                <a:gd name="connsiteX9" fmla="*/ -1597 w 172684"/>
                <a:gd name="connsiteY9" fmla="*/ 215275 h 244114"/>
                <a:gd name="connsiteX10" fmla="*/ 20500 w 172684"/>
                <a:gd name="connsiteY10" fmla="*/ 172508 h 244114"/>
                <a:gd name="connsiteX11" fmla="*/ 81652 w 172684"/>
                <a:gd name="connsiteY11" fmla="*/ 196702 h 244114"/>
                <a:gd name="connsiteX12" fmla="*/ 108320 w 172684"/>
                <a:gd name="connsiteY12" fmla="*/ 188701 h 244114"/>
                <a:gd name="connsiteX13" fmla="*/ 118894 w 172684"/>
                <a:gd name="connsiteY13" fmla="*/ 165746 h 244114"/>
                <a:gd name="connsiteX14" fmla="*/ 106797 w 172684"/>
                <a:gd name="connsiteY14" fmla="*/ 141933 h 244114"/>
                <a:gd name="connsiteX15" fmla="*/ 73364 w 172684"/>
                <a:gd name="connsiteY15" fmla="*/ 133170 h 244114"/>
                <a:gd name="connsiteX16" fmla="*/ 41266 w 172684"/>
                <a:gd name="connsiteY16" fmla="*/ 139742 h 244114"/>
                <a:gd name="connsiteX17" fmla="*/ 41266 w 172684"/>
                <a:gd name="connsiteY17" fmla="*/ 100023 h 244114"/>
                <a:gd name="connsiteX18" fmla="*/ 87461 w 172684"/>
                <a:gd name="connsiteY18" fmla="*/ 45445 h 24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2684" h="244114">
                  <a:moveTo>
                    <a:pt x="11928" y="45731"/>
                  </a:moveTo>
                  <a:lnTo>
                    <a:pt x="11928" y="-180"/>
                  </a:lnTo>
                  <a:lnTo>
                    <a:pt x="159661" y="-180"/>
                  </a:lnTo>
                  <a:lnTo>
                    <a:pt x="159661" y="37158"/>
                  </a:lnTo>
                  <a:lnTo>
                    <a:pt x="110227" y="93356"/>
                  </a:lnTo>
                  <a:cubicBezTo>
                    <a:pt x="127751" y="95556"/>
                    <a:pt x="143755" y="104262"/>
                    <a:pt x="155089" y="117740"/>
                  </a:cubicBezTo>
                  <a:cubicBezTo>
                    <a:pt x="165565" y="130370"/>
                    <a:pt x="171281" y="146353"/>
                    <a:pt x="170995" y="162793"/>
                  </a:cubicBezTo>
                  <a:cubicBezTo>
                    <a:pt x="172139" y="185548"/>
                    <a:pt x="162614" y="207541"/>
                    <a:pt x="145278" y="222324"/>
                  </a:cubicBezTo>
                  <a:cubicBezTo>
                    <a:pt x="126705" y="237183"/>
                    <a:pt x="103369" y="244832"/>
                    <a:pt x="79556" y="243850"/>
                  </a:cubicBezTo>
                  <a:cubicBezTo>
                    <a:pt x="50219" y="242889"/>
                    <a:pt x="21834" y="232916"/>
                    <a:pt x="-1597" y="215275"/>
                  </a:cubicBezTo>
                  <a:lnTo>
                    <a:pt x="20500" y="172508"/>
                  </a:lnTo>
                  <a:cubicBezTo>
                    <a:pt x="43266" y="188634"/>
                    <a:pt x="63648" y="196702"/>
                    <a:pt x="81652" y="196702"/>
                  </a:cubicBezTo>
                  <a:cubicBezTo>
                    <a:pt x="91177" y="197092"/>
                    <a:pt x="100606" y="194273"/>
                    <a:pt x="108320" y="188701"/>
                  </a:cubicBezTo>
                  <a:cubicBezTo>
                    <a:pt x="115464" y="183290"/>
                    <a:pt x="119370" y="174680"/>
                    <a:pt x="118894" y="165746"/>
                  </a:cubicBezTo>
                  <a:cubicBezTo>
                    <a:pt x="119180" y="156268"/>
                    <a:pt x="114608" y="147305"/>
                    <a:pt x="106797" y="141933"/>
                  </a:cubicBezTo>
                  <a:cubicBezTo>
                    <a:pt x="96890" y="135570"/>
                    <a:pt x="85175" y="132503"/>
                    <a:pt x="73364" y="133170"/>
                  </a:cubicBezTo>
                  <a:cubicBezTo>
                    <a:pt x="62411" y="133818"/>
                    <a:pt x="51551" y="136028"/>
                    <a:pt x="41266" y="139742"/>
                  </a:cubicBezTo>
                  <a:lnTo>
                    <a:pt x="41266" y="100023"/>
                  </a:lnTo>
                  <a:lnTo>
                    <a:pt x="87461" y="45445"/>
                  </a:lnTo>
                  <a:close/>
                </a:path>
              </a:pathLst>
            </a:custGeom>
            <a:solidFill>
              <a:srgbClr val="336933"/>
            </a:solidFill>
            <a:ln w="9525"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9A2AAAD5-C829-4543-949C-620C635B11D7}"/>
                </a:ext>
              </a:extLst>
            </p:cNvPr>
            <p:cNvSpPr/>
            <p:nvPr/>
          </p:nvSpPr>
          <p:spPr>
            <a:xfrm>
              <a:off x="11526551" y="3090278"/>
              <a:ext cx="138694" cy="142321"/>
            </a:xfrm>
            <a:custGeom>
              <a:avLst/>
              <a:gdLst>
                <a:gd name="connsiteX0" fmla="*/ 57841 w 138694"/>
                <a:gd name="connsiteY0" fmla="*/ 31633 h 142321"/>
                <a:gd name="connsiteX1" fmla="*/ 49365 w 138694"/>
                <a:gd name="connsiteY1" fmla="*/ 51636 h 142321"/>
                <a:gd name="connsiteX2" fmla="*/ 28124 w 138694"/>
                <a:gd name="connsiteY2" fmla="*/ 59828 h 142321"/>
                <a:gd name="connsiteX3" fmla="*/ 6884 w 138694"/>
                <a:gd name="connsiteY3" fmla="*/ 51541 h 142321"/>
                <a:gd name="connsiteX4" fmla="*/ -1595 w 138694"/>
                <a:gd name="connsiteY4" fmla="*/ 31538 h 142321"/>
                <a:gd name="connsiteX5" fmla="*/ 6884 w 138694"/>
                <a:gd name="connsiteY5" fmla="*/ 11536 h 142321"/>
                <a:gd name="connsiteX6" fmla="*/ 49365 w 138694"/>
                <a:gd name="connsiteY6" fmla="*/ 11536 h 142321"/>
                <a:gd name="connsiteX7" fmla="*/ 57841 w 138694"/>
                <a:gd name="connsiteY7" fmla="*/ 31633 h 142321"/>
                <a:gd name="connsiteX8" fmla="*/ 135090 w 138694"/>
                <a:gd name="connsiteY8" fmla="*/ -180 h 142321"/>
                <a:gd name="connsiteX9" fmla="*/ 34219 w 138694"/>
                <a:gd name="connsiteY9" fmla="*/ 140981 h 142321"/>
                <a:gd name="connsiteX10" fmla="*/ -355 w 138694"/>
                <a:gd name="connsiteY10" fmla="*/ 140981 h 142321"/>
                <a:gd name="connsiteX11" fmla="*/ 100704 w 138694"/>
                <a:gd name="connsiteY11" fmla="*/ 296 h 142321"/>
                <a:gd name="connsiteX12" fmla="*/ 22123 w 138694"/>
                <a:gd name="connsiteY12" fmla="*/ 38777 h 142321"/>
                <a:gd name="connsiteX13" fmla="*/ 28029 w 138694"/>
                <a:gd name="connsiteY13" fmla="*/ 41444 h 142321"/>
                <a:gd name="connsiteX14" fmla="*/ 34029 w 138694"/>
                <a:gd name="connsiteY14" fmla="*/ 38777 h 142321"/>
                <a:gd name="connsiteX15" fmla="*/ 36505 w 138694"/>
                <a:gd name="connsiteY15" fmla="*/ 31633 h 142321"/>
                <a:gd name="connsiteX16" fmla="*/ 34029 w 138694"/>
                <a:gd name="connsiteY16" fmla="*/ 24299 h 142321"/>
                <a:gd name="connsiteX17" fmla="*/ 23741 w 138694"/>
                <a:gd name="connsiteY17" fmla="*/ 22747 h 142321"/>
                <a:gd name="connsiteX18" fmla="*/ 22218 w 138694"/>
                <a:gd name="connsiteY18" fmla="*/ 24299 h 142321"/>
                <a:gd name="connsiteX19" fmla="*/ 19741 w 138694"/>
                <a:gd name="connsiteY19" fmla="*/ 31633 h 142321"/>
                <a:gd name="connsiteX20" fmla="*/ 22123 w 138694"/>
                <a:gd name="connsiteY20" fmla="*/ 38777 h 142321"/>
                <a:gd name="connsiteX21" fmla="*/ 137090 w 138694"/>
                <a:gd name="connsiteY21" fmla="*/ 113930 h 142321"/>
                <a:gd name="connsiteX22" fmla="*/ 128611 w 138694"/>
                <a:gd name="connsiteY22" fmla="*/ 133932 h 142321"/>
                <a:gd name="connsiteX23" fmla="*/ 107371 w 138694"/>
                <a:gd name="connsiteY23" fmla="*/ 142124 h 142321"/>
                <a:gd name="connsiteX24" fmla="*/ 86226 w 138694"/>
                <a:gd name="connsiteY24" fmla="*/ 133837 h 142321"/>
                <a:gd name="connsiteX25" fmla="*/ 77749 w 138694"/>
                <a:gd name="connsiteY25" fmla="*/ 113834 h 142321"/>
                <a:gd name="connsiteX26" fmla="*/ 86226 w 138694"/>
                <a:gd name="connsiteY26" fmla="*/ 93832 h 142321"/>
                <a:gd name="connsiteX27" fmla="*/ 128611 w 138694"/>
                <a:gd name="connsiteY27" fmla="*/ 93832 h 142321"/>
                <a:gd name="connsiteX28" fmla="*/ 137090 w 138694"/>
                <a:gd name="connsiteY28" fmla="*/ 113930 h 142321"/>
                <a:gd name="connsiteX29" fmla="*/ 101371 w 138694"/>
                <a:gd name="connsiteY29" fmla="*/ 121073 h 142321"/>
                <a:gd name="connsiteX30" fmla="*/ 107275 w 138694"/>
                <a:gd name="connsiteY30" fmla="*/ 123740 h 142321"/>
                <a:gd name="connsiteX31" fmla="*/ 113373 w 138694"/>
                <a:gd name="connsiteY31" fmla="*/ 121073 h 142321"/>
                <a:gd name="connsiteX32" fmla="*/ 115754 w 138694"/>
                <a:gd name="connsiteY32" fmla="*/ 113930 h 142321"/>
                <a:gd name="connsiteX33" fmla="*/ 113373 w 138694"/>
                <a:gd name="connsiteY33" fmla="*/ 106595 h 142321"/>
                <a:gd name="connsiteX34" fmla="*/ 102799 w 138694"/>
                <a:gd name="connsiteY34" fmla="*/ 105243 h 142321"/>
                <a:gd name="connsiteX35" fmla="*/ 101467 w 138694"/>
                <a:gd name="connsiteY35" fmla="*/ 106595 h 142321"/>
                <a:gd name="connsiteX36" fmla="*/ 99085 w 138694"/>
                <a:gd name="connsiteY36" fmla="*/ 113930 h 142321"/>
                <a:gd name="connsiteX37" fmla="*/ 101371 w 138694"/>
                <a:gd name="connsiteY37" fmla="*/ 121073 h 142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38694" h="142321">
                  <a:moveTo>
                    <a:pt x="57841" y="31633"/>
                  </a:moveTo>
                  <a:cubicBezTo>
                    <a:pt x="57937" y="39196"/>
                    <a:pt x="54888" y="46464"/>
                    <a:pt x="49365" y="51636"/>
                  </a:cubicBezTo>
                  <a:cubicBezTo>
                    <a:pt x="43649" y="57103"/>
                    <a:pt x="36029" y="60056"/>
                    <a:pt x="28124" y="59828"/>
                  </a:cubicBezTo>
                  <a:cubicBezTo>
                    <a:pt x="20218" y="60066"/>
                    <a:pt x="12502" y="57075"/>
                    <a:pt x="6884" y="51541"/>
                  </a:cubicBezTo>
                  <a:cubicBezTo>
                    <a:pt x="1359" y="46350"/>
                    <a:pt x="-1690" y="39101"/>
                    <a:pt x="-1595" y="31538"/>
                  </a:cubicBezTo>
                  <a:cubicBezTo>
                    <a:pt x="-1690" y="23976"/>
                    <a:pt x="1359" y="16708"/>
                    <a:pt x="6884" y="11536"/>
                  </a:cubicBezTo>
                  <a:cubicBezTo>
                    <a:pt x="18886" y="477"/>
                    <a:pt x="37363" y="477"/>
                    <a:pt x="49365" y="11536"/>
                  </a:cubicBezTo>
                  <a:cubicBezTo>
                    <a:pt x="54888" y="16746"/>
                    <a:pt x="57937" y="24042"/>
                    <a:pt x="57841" y="31633"/>
                  </a:cubicBezTo>
                  <a:close/>
                  <a:moveTo>
                    <a:pt x="135090" y="-180"/>
                  </a:moveTo>
                  <a:lnTo>
                    <a:pt x="34219" y="140981"/>
                  </a:lnTo>
                  <a:lnTo>
                    <a:pt x="-355" y="140981"/>
                  </a:lnTo>
                  <a:lnTo>
                    <a:pt x="100704" y="296"/>
                  </a:lnTo>
                  <a:close/>
                  <a:moveTo>
                    <a:pt x="22123" y="38777"/>
                  </a:moveTo>
                  <a:cubicBezTo>
                    <a:pt x="23553" y="40530"/>
                    <a:pt x="25743" y="41521"/>
                    <a:pt x="28029" y="41444"/>
                  </a:cubicBezTo>
                  <a:cubicBezTo>
                    <a:pt x="30315" y="41492"/>
                    <a:pt x="32506" y="40511"/>
                    <a:pt x="34029" y="38777"/>
                  </a:cubicBezTo>
                  <a:cubicBezTo>
                    <a:pt x="35743" y="36796"/>
                    <a:pt x="36601" y="34243"/>
                    <a:pt x="36505" y="31633"/>
                  </a:cubicBezTo>
                  <a:cubicBezTo>
                    <a:pt x="36601" y="28966"/>
                    <a:pt x="35743" y="26366"/>
                    <a:pt x="34029" y="24299"/>
                  </a:cubicBezTo>
                  <a:cubicBezTo>
                    <a:pt x="31648" y="21042"/>
                    <a:pt x="27076" y="20337"/>
                    <a:pt x="23741" y="22747"/>
                  </a:cubicBezTo>
                  <a:cubicBezTo>
                    <a:pt x="23171" y="23185"/>
                    <a:pt x="22695" y="23709"/>
                    <a:pt x="22218" y="24299"/>
                  </a:cubicBezTo>
                  <a:cubicBezTo>
                    <a:pt x="20504" y="26366"/>
                    <a:pt x="19646" y="28966"/>
                    <a:pt x="19741" y="31633"/>
                  </a:cubicBezTo>
                  <a:cubicBezTo>
                    <a:pt x="19646" y="34234"/>
                    <a:pt x="20409" y="36787"/>
                    <a:pt x="22123" y="38777"/>
                  </a:cubicBezTo>
                  <a:close/>
                  <a:moveTo>
                    <a:pt x="137090" y="113930"/>
                  </a:moveTo>
                  <a:cubicBezTo>
                    <a:pt x="137281" y="121502"/>
                    <a:pt x="134137" y="128789"/>
                    <a:pt x="128611" y="133932"/>
                  </a:cubicBezTo>
                  <a:cubicBezTo>
                    <a:pt x="122898" y="139409"/>
                    <a:pt x="115277" y="142362"/>
                    <a:pt x="107371" y="142124"/>
                  </a:cubicBezTo>
                  <a:cubicBezTo>
                    <a:pt x="99467" y="142400"/>
                    <a:pt x="91846" y="139400"/>
                    <a:pt x="86226" y="133837"/>
                  </a:cubicBezTo>
                  <a:cubicBezTo>
                    <a:pt x="80703" y="128665"/>
                    <a:pt x="77654" y="121397"/>
                    <a:pt x="77749" y="113834"/>
                  </a:cubicBezTo>
                  <a:cubicBezTo>
                    <a:pt x="77559" y="106262"/>
                    <a:pt x="80703" y="98975"/>
                    <a:pt x="86226" y="93832"/>
                  </a:cubicBezTo>
                  <a:cubicBezTo>
                    <a:pt x="98227" y="82783"/>
                    <a:pt x="116610" y="82783"/>
                    <a:pt x="128611" y="93832"/>
                  </a:cubicBezTo>
                  <a:cubicBezTo>
                    <a:pt x="134137" y="99013"/>
                    <a:pt x="137281" y="106329"/>
                    <a:pt x="137090" y="113930"/>
                  </a:cubicBezTo>
                  <a:close/>
                  <a:moveTo>
                    <a:pt x="101371" y="121073"/>
                  </a:moveTo>
                  <a:cubicBezTo>
                    <a:pt x="102799" y="122835"/>
                    <a:pt x="104990" y="123817"/>
                    <a:pt x="107275" y="123740"/>
                  </a:cubicBezTo>
                  <a:cubicBezTo>
                    <a:pt x="109561" y="123817"/>
                    <a:pt x="111847" y="122835"/>
                    <a:pt x="113373" y="121073"/>
                  </a:cubicBezTo>
                  <a:cubicBezTo>
                    <a:pt x="115087" y="119082"/>
                    <a:pt x="115849" y="116530"/>
                    <a:pt x="115754" y="113930"/>
                  </a:cubicBezTo>
                  <a:cubicBezTo>
                    <a:pt x="115849" y="111282"/>
                    <a:pt x="114991" y="108672"/>
                    <a:pt x="113373" y="106595"/>
                  </a:cubicBezTo>
                  <a:cubicBezTo>
                    <a:pt x="110801" y="103309"/>
                    <a:pt x="106134" y="102699"/>
                    <a:pt x="102799" y="105243"/>
                  </a:cubicBezTo>
                  <a:cubicBezTo>
                    <a:pt x="102322" y="105633"/>
                    <a:pt x="101848" y="106091"/>
                    <a:pt x="101467" y="106595"/>
                  </a:cubicBezTo>
                  <a:cubicBezTo>
                    <a:pt x="99848" y="108672"/>
                    <a:pt x="98990" y="111282"/>
                    <a:pt x="99085" y="113930"/>
                  </a:cubicBezTo>
                  <a:cubicBezTo>
                    <a:pt x="98990" y="116511"/>
                    <a:pt x="99753" y="119044"/>
                    <a:pt x="101371" y="121073"/>
                  </a:cubicBezTo>
                  <a:close/>
                </a:path>
              </a:pathLst>
            </a:custGeom>
            <a:solidFill>
              <a:srgbClr val="336933"/>
            </a:solidFill>
            <a:ln w="9525"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6DB7E2B0-F0A5-4AE2-9F21-49CA39D0FE8D}"/>
                </a:ext>
              </a:extLst>
            </p:cNvPr>
            <p:cNvSpPr/>
            <p:nvPr/>
          </p:nvSpPr>
          <p:spPr>
            <a:xfrm>
              <a:off x="10764840" y="3397449"/>
              <a:ext cx="79796" cy="84789"/>
            </a:xfrm>
            <a:custGeom>
              <a:avLst/>
              <a:gdLst>
                <a:gd name="connsiteX0" fmla="*/ 56697 w 79796"/>
                <a:gd name="connsiteY0" fmla="*/ 5259 h 84789"/>
                <a:gd name="connsiteX1" fmla="*/ 72413 w 79796"/>
                <a:gd name="connsiteY1" fmla="*/ 20308 h 84789"/>
                <a:gd name="connsiteX2" fmla="*/ 72413 w 79796"/>
                <a:gd name="connsiteY2" fmla="*/ 64028 h 84789"/>
                <a:gd name="connsiteX3" fmla="*/ 56507 w 79796"/>
                <a:gd name="connsiteY3" fmla="*/ 79078 h 84789"/>
                <a:gd name="connsiteX4" fmla="*/ 33359 w 79796"/>
                <a:gd name="connsiteY4" fmla="*/ 84602 h 84789"/>
                <a:gd name="connsiteX5" fmla="*/ -1597 w 79796"/>
                <a:gd name="connsiteY5" fmla="*/ 84602 h 84789"/>
                <a:gd name="connsiteX6" fmla="*/ -1597 w 79796"/>
                <a:gd name="connsiteY6" fmla="*/ -170 h 84789"/>
                <a:gd name="connsiteX7" fmla="*/ 33645 w 79796"/>
                <a:gd name="connsiteY7" fmla="*/ -170 h 84789"/>
                <a:gd name="connsiteX8" fmla="*/ 56697 w 79796"/>
                <a:gd name="connsiteY8" fmla="*/ 5259 h 84789"/>
                <a:gd name="connsiteX9" fmla="*/ 48219 w 79796"/>
                <a:gd name="connsiteY9" fmla="*/ 66695 h 84789"/>
                <a:gd name="connsiteX10" fmla="*/ 57744 w 79796"/>
                <a:gd name="connsiteY10" fmla="*/ 57170 h 84789"/>
                <a:gd name="connsiteX11" fmla="*/ 61174 w 79796"/>
                <a:gd name="connsiteY11" fmla="*/ 42692 h 84789"/>
                <a:gd name="connsiteX12" fmla="*/ 57553 w 79796"/>
                <a:gd name="connsiteY12" fmla="*/ 28119 h 84789"/>
                <a:gd name="connsiteX13" fmla="*/ 48028 w 79796"/>
                <a:gd name="connsiteY13" fmla="*/ 18022 h 84789"/>
                <a:gd name="connsiteX14" fmla="*/ 33836 w 79796"/>
                <a:gd name="connsiteY14" fmla="*/ 14498 h 84789"/>
                <a:gd name="connsiteX15" fmla="*/ 14786 w 79796"/>
                <a:gd name="connsiteY15" fmla="*/ 14498 h 84789"/>
                <a:gd name="connsiteX16" fmla="*/ 14786 w 79796"/>
                <a:gd name="connsiteY16" fmla="*/ 70696 h 84789"/>
                <a:gd name="connsiteX17" fmla="*/ 33836 w 79796"/>
                <a:gd name="connsiteY17" fmla="*/ 70696 h 84789"/>
                <a:gd name="connsiteX18" fmla="*/ 48219 w 79796"/>
                <a:gd name="connsiteY18" fmla="*/ 66600 h 8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9796" h="84789">
                  <a:moveTo>
                    <a:pt x="56697" y="5259"/>
                  </a:moveTo>
                  <a:cubicBezTo>
                    <a:pt x="63269" y="8688"/>
                    <a:pt x="68697" y="13908"/>
                    <a:pt x="72413" y="20308"/>
                  </a:cubicBezTo>
                  <a:cubicBezTo>
                    <a:pt x="80128" y="33872"/>
                    <a:pt x="80128" y="50465"/>
                    <a:pt x="72413" y="64028"/>
                  </a:cubicBezTo>
                  <a:cubicBezTo>
                    <a:pt x="68604" y="70438"/>
                    <a:pt x="63078" y="75649"/>
                    <a:pt x="56507" y="79078"/>
                  </a:cubicBezTo>
                  <a:cubicBezTo>
                    <a:pt x="49363" y="82850"/>
                    <a:pt x="41456" y="84745"/>
                    <a:pt x="33359" y="84602"/>
                  </a:cubicBezTo>
                  <a:lnTo>
                    <a:pt x="-1597" y="84602"/>
                  </a:lnTo>
                  <a:lnTo>
                    <a:pt x="-1597" y="-170"/>
                  </a:lnTo>
                  <a:lnTo>
                    <a:pt x="33645" y="-170"/>
                  </a:lnTo>
                  <a:cubicBezTo>
                    <a:pt x="41647" y="-332"/>
                    <a:pt x="49554" y="1535"/>
                    <a:pt x="56697" y="5259"/>
                  </a:cubicBezTo>
                  <a:close/>
                  <a:moveTo>
                    <a:pt x="48219" y="66695"/>
                  </a:moveTo>
                  <a:cubicBezTo>
                    <a:pt x="52219" y="64419"/>
                    <a:pt x="55458" y="61133"/>
                    <a:pt x="57744" y="57170"/>
                  </a:cubicBezTo>
                  <a:cubicBezTo>
                    <a:pt x="60125" y="52713"/>
                    <a:pt x="61269" y="47731"/>
                    <a:pt x="61174" y="42692"/>
                  </a:cubicBezTo>
                  <a:cubicBezTo>
                    <a:pt x="61269" y="37596"/>
                    <a:pt x="60030" y="32567"/>
                    <a:pt x="57553" y="28119"/>
                  </a:cubicBezTo>
                  <a:cubicBezTo>
                    <a:pt x="55363" y="23938"/>
                    <a:pt x="52123" y="20442"/>
                    <a:pt x="48028" y="18022"/>
                  </a:cubicBezTo>
                  <a:cubicBezTo>
                    <a:pt x="43647" y="15641"/>
                    <a:pt x="38789" y="14422"/>
                    <a:pt x="33836" y="14498"/>
                  </a:cubicBezTo>
                  <a:lnTo>
                    <a:pt x="14786" y="14498"/>
                  </a:lnTo>
                  <a:lnTo>
                    <a:pt x="14786" y="70696"/>
                  </a:lnTo>
                  <a:lnTo>
                    <a:pt x="33836" y="70696"/>
                  </a:lnTo>
                  <a:cubicBezTo>
                    <a:pt x="38884" y="70696"/>
                    <a:pt x="43933" y="69277"/>
                    <a:pt x="48219" y="66600"/>
                  </a:cubicBezTo>
                  <a:close/>
                </a:path>
              </a:pathLst>
            </a:custGeom>
            <a:solidFill>
              <a:srgbClr val="336933"/>
            </a:solidFill>
            <a:ln w="9525"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B8B5513D-0055-49D5-9A19-57884B149A84}"/>
                </a:ext>
              </a:extLst>
            </p:cNvPr>
            <p:cNvSpPr/>
            <p:nvPr/>
          </p:nvSpPr>
          <p:spPr>
            <a:xfrm>
              <a:off x="10858848" y="3416829"/>
              <a:ext cx="63800" cy="65887"/>
            </a:xfrm>
            <a:custGeom>
              <a:avLst/>
              <a:gdLst>
                <a:gd name="connsiteX0" fmla="*/ 54319 w 63800"/>
                <a:gd name="connsiteY0" fmla="*/ 8644 h 65887"/>
                <a:gd name="connsiteX1" fmla="*/ 62130 w 63800"/>
                <a:gd name="connsiteY1" fmla="*/ 33505 h 65887"/>
                <a:gd name="connsiteX2" fmla="*/ 62130 w 63800"/>
                <a:gd name="connsiteY2" fmla="*/ 38267 h 65887"/>
                <a:gd name="connsiteX3" fmla="*/ 14505 w 63800"/>
                <a:gd name="connsiteY3" fmla="*/ 38267 h 65887"/>
                <a:gd name="connsiteX4" fmla="*/ 20981 w 63800"/>
                <a:gd name="connsiteY4" fmla="*/ 49030 h 65887"/>
                <a:gd name="connsiteX5" fmla="*/ 32983 w 63800"/>
                <a:gd name="connsiteY5" fmla="*/ 53031 h 65887"/>
                <a:gd name="connsiteX6" fmla="*/ 42508 w 63800"/>
                <a:gd name="connsiteY6" fmla="*/ 51126 h 65887"/>
                <a:gd name="connsiteX7" fmla="*/ 50414 w 63800"/>
                <a:gd name="connsiteY7" fmla="*/ 45697 h 65887"/>
                <a:gd name="connsiteX8" fmla="*/ 58890 w 63800"/>
                <a:gd name="connsiteY8" fmla="*/ 54555 h 65887"/>
                <a:gd name="connsiteX9" fmla="*/ 47175 w 63800"/>
                <a:gd name="connsiteY9" fmla="*/ 62841 h 65887"/>
                <a:gd name="connsiteX10" fmla="*/ 31650 w 63800"/>
                <a:gd name="connsiteY10" fmla="*/ 65699 h 65887"/>
                <a:gd name="connsiteX11" fmla="*/ 14219 w 63800"/>
                <a:gd name="connsiteY11" fmla="*/ 61603 h 65887"/>
                <a:gd name="connsiteX12" fmla="*/ 2503 w 63800"/>
                <a:gd name="connsiteY12" fmla="*/ 49983 h 65887"/>
                <a:gd name="connsiteX13" fmla="*/ -1592 w 63800"/>
                <a:gd name="connsiteY13" fmla="*/ 32933 h 65887"/>
                <a:gd name="connsiteX14" fmla="*/ 2598 w 63800"/>
                <a:gd name="connsiteY14" fmla="*/ 15693 h 65887"/>
                <a:gd name="connsiteX15" fmla="*/ 14219 w 63800"/>
                <a:gd name="connsiteY15" fmla="*/ 4072 h 65887"/>
                <a:gd name="connsiteX16" fmla="*/ 31364 w 63800"/>
                <a:gd name="connsiteY16" fmla="*/ -119 h 65887"/>
                <a:gd name="connsiteX17" fmla="*/ 54319 w 63800"/>
                <a:gd name="connsiteY17" fmla="*/ 8644 h 65887"/>
                <a:gd name="connsiteX18" fmla="*/ 47747 w 63800"/>
                <a:gd name="connsiteY18" fmla="*/ 27694 h 65887"/>
                <a:gd name="connsiteX19" fmla="*/ 42984 w 63800"/>
                <a:gd name="connsiteY19" fmla="*/ 16360 h 65887"/>
                <a:gd name="connsiteX20" fmla="*/ 31173 w 63800"/>
                <a:gd name="connsiteY20" fmla="*/ 12073 h 65887"/>
                <a:gd name="connsiteX21" fmla="*/ 19649 w 63800"/>
                <a:gd name="connsiteY21" fmla="*/ 16264 h 65887"/>
                <a:gd name="connsiteX22" fmla="*/ 13837 w 63800"/>
                <a:gd name="connsiteY22" fmla="*/ 27694 h 65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800" h="65887">
                  <a:moveTo>
                    <a:pt x="54319" y="8644"/>
                  </a:moveTo>
                  <a:cubicBezTo>
                    <a:pt x="59939" y="15674"/>
                    <a:pt x="62702" y="24532"/>
                    <a:pt x="62130" y="33505"/>
                  </a:cubicBezTo>
                  <a:cubicBezTo>
                    <a:pt x="62130" y="35600"/>
                    <a:pt x="62130" y="37124"/>
                    <a:pt x="62130" y="38267"/>
                  </a:cubicBezTo>
                  <a:lnTo>
                    <a:pt x="14505" y="38267"/>
                  </a:lnTo>
                  <a:cubicBezTo>
                    <a:pt x="15360" y="42487"/>
                    <a:pt x="17646" y="46278"/>
                    <a:pt x="20981" y="49030"/>
                  </a:cubicBezTo>
                  <a:cubicBezTo>
                    <a:pt x="24411" y="51745"/>
                    <a:pt x="28601" y="53164"/>
                    <a:pt x="32983" y="53031"/>
                  </a:cubicBezTo>
                  <a:cubicBezTo>
                    <a:pt x="36222" y="53021"/>
                    <a:pt x="39459" y="52383"/>
                    <a:pt x="42508" y="51126"/>
                  </a:cubicBezTo>
                  <a:cubicBezTo>
                    <a:pt x="45556" y="49926"/>
                    <a:pt x="48224" y="48068"/>
                    <a:pt x="50414" y="45697"/>
                  </a:cubicBezTo>
                  <a:lnTo>
                    <a:pt x="58890" y="54555"/>
                  </a:lnTo>
                  <a:cubicBezTo>
                    <a:pt x="55651" y="58127"/>
                    <a:pt x="51651" y="60956"/>
                    <a:pt x="47175" y="62841"/>
                  </a:cubicBezTo>
                  <a:cubicBezTo>
                    <a:pt x="42222" y="64804"/>
                    <a:pt x="36982" y="65775"/>
                    <a:pt x="31650" y="65699"/>
                  </a:cubicBezTo>
                  <a:cubicBezTo>
                    <a:pt x="25553" y="65833"/>
                    <a:pt x="19553" y="64423"/>
                    <a:pt x="14219" y="61603"/>
                  </a:cubicBezTo>
                  <a:cubicBezTo>
                    <a:pt x="9265" y="58936"/>
                    <a:pt x="5170" y="54898"/>
                    <a:pt x="2503" y="49983"/>
                  </a:cubicBezTo>
                  <a:cubicBezTo>
                    <a:pt x="-355" y="44744"/>
                    <a:pt x="-1687" y="38877"/>
                    <a:pt x="-1592" y="32933"/>
                  </a:cubicBezTo>
                  <a:cubicBezTo>
                    <a:pt x="-1687" y="26923"/>
                    <a:pt x="-260" y="20989"/>
                    <a:pt x="2598" y="15693"/>
                  </a:cubicBezTo>
                  <a:cubicBezTo>
                    <a:pt x="5266" y="10797"/>
                    <a:pt x="9361" y="6768"/>
                    <a:pt x="14219" y="4072"/>
                  </a:cubicBezTo>
                  <a:cubicBezTo>
                    <a:pt x="19458" y="1196"/>
                    <a:pt x="25362" y="-252"/>
                    <a:pt x="31364" y="-119"/>
                  </a:cubicBezTo>
                  <a:cubicBezTo>
                    <a:pt x="39936" y="-671"/>
                    <a:pt x="48319" y="2529"/>
                    <a:pt x="54319" y="8644"/>
                  </a:cubicBezTo>
                  <a:close/>
                  <a:moveTo>
                    <a:pt x="47747" y="27694"/>
                  </a:moveTo>
                  <a:cubicBezTo>
                    <a:pt x="47842" y="23418"/>
                    <a:pt x="46033" y="19312"/>
                    <a:pt x="42984" y="16360"/>
                  </a:cubicBezTo>
                  <a:cubicBezTo>
                    <a:pt x="39745" y="13397"/>
                    <a:pt x="35555" y="11854"/>
                    <a:pt x="31173" y="12073"/>
                  </a:cubicBezTo>
                  <a:cubicBezTo>
                    <a:pt x="26983" y="11959"/>
                    <a:pt x="22790" y="13454"/>
                    <a:pt x="19649" y="16264"/>
                  </a:cubicBezTo>
                  <a:cubicBezTo>
                    <a:pt x="16409" y="19255"/>
                    <a:pt x="14314" y="23313"/>
                    <a:pt x="13837" y="27694"/>
                  </a:cubicBezTo>
                  <a:close/>
                </a:path>
              </a:pathLst>
            </a:custGeom>
            <a:solidFill>
              <a:srgbClr val="336933"/>
            </a:solidFill>
            <a:ln w="9525" cap="flat">
              <a:noFill/>
              <a:prstDash val="solid"/>
              <a:miter/>
            </a:ln>
          </p:spPr>
          <p:txBody>
            <a:bodyPr rtlCol="0" anchor="ctr"/>
            <a:lstStyle/>
            <a:p>
              <a:endParaRPr lang="en-US"/>
            </a:p>
          </p:txBody>
        </p:sp>
        <p:sp>
          <p:nvSpPr>
            <p:cNvPr id="184" name="Freeform: Shape 183">
              <a:extLst>
                <a:ext uri="{FF2B5EF4-FFF2-40B4-BE49-F238E27FC236}">
                  <a16:creationId xmlns:a16="http://schemas.microsoft.com/office/drawing/2014/main" id="{7C56B596-0610-498F-979E-9198274C8557}"/>
                </a:ext>
              </a:extLst>
            </p:cNvPr>
            <p:cNvSpPr/>
            <p:nvPr/>
          </p:nvSpPr>
          <p:spPr>
            <a:xfrm>
              <a:off x="10930095" y="3417356"/>
              <a:ext cx="60582" cy="65290"/>
            </a:xfrm>
            <a:custGeom>
              <a:avLst/>
              <a:gdLst>
                <a:gd name="connsiteX0" fmla="*/ 32029 w 60582"/>
                <a:gd name="connsiteY0" fmla="*/ 13165 h 65290"/>
                <a:gd name="connsiteX1" fmla="*/ 19267 w 60582"/>
                <a:gd name="connsiteY1" fmla="*/ 18404 h 65290"/>
                <a:gd name="connsiteX2" fmla="*/ 14409 w 60582"/>
                <a:gd name="connsiteY2" fmla="*/ 32215 h 65290"/>
                <a:gd name="connsiteX3" fmla="*/ 19267 w 60582"/>
                <a:gd name="connsiteY3" fmla="*/ 46312 h 65290"/>
                <a:gd name="connsiteX4" fmla="*/ 32029 w 60582"/>
                <a:gd name="connsiteY4" fmla="*/ 51646 h 65290"/>
                <a:gd name="connsiteX5" fmla="*/ 49460 w 60582"/>
                <a:gd name="connsiteY5" fmla="*/ 44026 h 65290"/>
                <a:gd name="connsiteX6" fmla="*/ 58985 w 60582"/>
                <a:gd name="connsiteY6" fmla="*/ 52122 h 65290"/>
                <a:gd name="connsiteX7" fmla="*/ 47556 w 60582"/>
                <a:gd name="connsiteY7" fmla="*/ 61647 h 65290"/>
                <a:gd name="connsiteX8" fmla="*/ 30887 w 60582"/>
                <a:gd name="connsiteY8" fmla="*/ 65076 h 65290"/>
                <a:gd name="connsiteX9" fmla="*/ 14123 w 60582"/>
                <a:gd name="connsiteY9" fmla="*/ 61552 h 65290"/>
                <a:gd name="connsiteX10" fmla="*/ 2598 w 60582"/>
                <a:gd name="connsiteY10" fmla="*/ 49932 h 65290"/>
                <a:gd name="connsiteX11" fmla="*/ -1592 w 60582"/>
                <a:gd name="connsiteY11" fmla="*/ 32882 h 65290"/>
                <a:gd name="connsiteX12" fmla="*/ 2598 w 60582"/>
                <a:gd name="connsiteY12" fmla="*/ 15546 h 65290"/>
                <a:gd name="connsiteX13" fmla="*/ 14218 w 60582"/>
                <a:gd name="connsiteY13" fmla="*/ 3926 h 65290"/>
                <a:gd name="connsiteX14" fmla="*/ 31364 w 60582"/>
                <a:gd name="connsiteY14" fmla="*/ -170 h 65290"/>
                <a:gd name="connsiteX15" fmla="*/ 47174 w 60582"/>
                <a:gd name="connsiteY15" fmla="*/ 2878 h 65290"/>
                <a:gd name="connsiteX16" fmla="*/ 58509 w 60582"/>
                <a:gd name="connsiteY16" fmla="*/ 11641 h 65290"/>
                <a:gd name="connsiteX17" fmla="*/ 48984 w 60582"/>
                <a:gd name="connsiteY17" fmla="*/ 21166 h 65290"/>
                <a:gd name="connsiteX18" fmla="*/ 32029 w 60582"/>
                <a:gd name="connsiteY18" fmla="*/ 13165 h 65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582" h="65290">
                  <a:moveTo>
                    <a:pt x="32029" y="13165"/>
                  </a:moveTo>
                  <a:cubicBezTo>
                    <a:pt x="27173" y="12984"/>
                    <a:pt x="22599" y="14898"/>
                    <a:pt x="19267" y="18404"/>
                  </a:cubicBezTo>
                  <a:cubicBezTo>
                    <a:pt x="15932" y="22223"/>
                    <a:pt x="14218" y="27157"/>
                    <a:pt x="14409" y="32215"/>
                  </a:cubicBezTo>
                  <a:cubicBezTo>
                    <a:pt x="14218" y="37358"/>
                    <a:pt x="15932" y="42397"/>
                    <a:pt x="19267" y="46312"/>
                  </a:cubicBezTo>
                  <a:cubicBezTo>
                    <a:pt x="22599" y="49846"/>
                    <a:pt x="27173" y="51789"/>
                    <a:pt x="32029" y="51646"/>
                  </a:cubicBezTo>
                  <a:cubicBezTo>
                    <a:pt x="38698" y="52122"/>
                    <a:pt x="45270" y="49274"/>
                    <a:pt x="49460" y="44026"/>
                  </a:cubicBezTo>
                  <a:lnTo>
                    <a:pt x="58985" y="52122"/>
                  </a:lnTo>
                  <a:cubicBezTo>
                    <a:pt x="56127" y="56285"/>
                    <a:pt x="52128" y="59580"/>
                    <a:pt x="47556" y="61647"/>
                  </a:cubicBezTo>
                  <a:cubicBezTo>
                    <a:pt x="42317" y="64029"/>
                    <a:pt x="36603" y="65200"/>
                    <a:pt x="30887" y="65076"/>
                  </a:cubicBezTo>
                  <a:cubicBezTo>
                    <a:pt x="25076" y="65333"/>
                    <a:pt x="19362" y="64124"/>
                    <a:pt x="14123" y="61552"/>
                  </a:cubicBezTo>
                  <a:cubicBezTo>
                    <a:pt x="9265" y="58885"/>
                    <a:pt x="5265" y="54846"/>
                    <a:pt x="2598" y="49932"/>
                  </a:cubicBezTo>
                  <a:cubicBezTo>
                    <a:pt x="-260" y="44702"/>
                    <a:pt x="-1688" y="38835"/>
                    <a:pt x="-1592" y="32882"/>
                  </a:cubicBezTo>
                  <a:cubicBezTo>
                    <a:pt x="-1688" y="26843"/>
                    <a:pt x="-260" y="20871"/>
                    <a:pt x="2598" y="15546"/>
                  </a:cubicBezTo>
                  <a:cubicBezTo>
                    <a:pt x="5265" y="10622"/>
                    <a:pt x="9265" y="6574"/>
                    <a:pt x="14218" y="3926"/>
                  </a:cubicBezTo>
                  <a:cubicBezTo>
                    <a:pt x="19458" y="1106"/>
                    <a:pt x="25362" y="-313"/>
                    <a:pt x="31364" y="-170"/>
                  </a:cubicBezTo>
                  <a:cubicBezTo>
                    <a:pt x="36791" y="-294"/>
                    <a:pt x="42221" y="744"/>
                    <a:pt x="47174" y="2878"/>
                  </a:cubicBezTo>
                  <a:cubicBezTo>
                    <a:pt x="51651" y="4792"/>
                    <a:pt x="55558" y="7802"/>
                    <a:pt x="58509" y="11641"/>
                  </a:cubicBezTo>
                  <a:lnTo>
                    <a:pt x="48984" y="21166"/>
                  </a:lnTo>
                  <a:cubicBezTo>
                    <a:pt x="44793" y="16080"/>
                    <a:pt x="38603" y="13146"/>
                    <a:pt x="32029" y="13165"/>
                  </a:cubicBezTo>
                  <a:close/>
                </a:path>
              </a:pathLst>
            </a:custGeom>
            <a:solidFill>
              <a:srgbClr val="336933"/>
            </a:solidFill>
            <a:ln w="9525" cap="flat">
              <a:noFill/>
              <a:prstDash val="solid"/>
              <a:miter/>
            </a:ln>
          </p:spPr>
          <p:txBody>
            <a:bodyPr rtlCol="0" anchor="ctr"/>
            <a:lstStyle/>
            <a:p>
              <a:endParaRPr lang="en-US"/>
            </a:p>
          </p:txBody>
        </p:sp>
        <p:sp>
          <p:nvSpPr>
            <p:cNvPr id="185" name="Freeform: Shape 184">
              <a:extLst>
                <a:ext uri="{FF2B5EF4-FFF2-40B4-BE49-F238E27FC236}">
                  <a16:creationId xmlns:a16="http://schemas.microsoft.com/office/drawing/2014/main" id="{BCCBEA4B-D6D7-474C-B1AA-938F7BE5E97B}"/>
                </a:ext>
              </a:extLst>
            </p:cNvPr>
            <p:cNvSpPr/>
            <p:nvPr/>
          </p:nvSpPr>
          <p:spPr>
            <a:xfrm>
              <a:off x="11004392" y="3416699"/>
              <a:ext cx="37816" cy="65437"/>
            </a:xfrm>
            <a:custGeom>
              <a:avLst/>
              <a:gdLst>
                <a:gd name="connsiteX0" fmla="*/ 23074 w 37816"/>
                <a:gd name="connsiteY0" fmla="*/ 3345 h 65437"/>
                <a:gd name="connsiteX1" fmla="*/ 36219 w 37816"/>
                <a:gd name="connsiteY1" fmla="*/ -179 h 65437"/>
                <a:gd name="connsiteX2" fmla="*/ 36219 w 37816"/>
                <a:gd name="connsiteY2" fmla="*/ 15061 h 65437"/>
                <a:gd name="connsiteX3" fmla="*/ 20216 w 37816"/>
                <a:gd name="connsiteY3" fmla="*/ 19728 h 65437"/>
                <a:gd name="connsiteX4" fmla="*/ 14216 w 37816"/>
                <a:gd name="connsiteY4" fmla="*/ 34016 h 65437"/>
                <a:gd name="connsiteX5" fmla="*/ 14216 w 37816"/>
                <a:gd name="connsiteY5" fmla="*/ 65258 h 65437"/>
                <a:gd name="connsiteX6" fmla="*/ -1597 w 37816"/>
                <a:gd name="connsiteY6" fmla="*/ 65258 h 65437"/>
                <a:gd name="connsiteX7" fmla="*/ -1597 w 37816"/>
                <a:gd name="connsiteY7" fmla="*/ 487 h 65437"/>
                <a:gd name="connsiteX8" fmla="*/ 14216 w 37816"/>
                <a:gd name="connsiteY8" fmla="*/ 487 h 65437"/>
                <a:gd name="connsiteX9" fmla="*/ 14216 w 37816"/>
                <a:gd name="connsiteY9" fmla="*/ 12965 h 65437"/>
                <a:gd name="connsiteX10" fmla="*/ 23074 w 37816"/>
                <a:gd name="connsiteY10" fmla="*/ 3345 h 6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816" h="65437">
                  <a:moveTo>
                    <a:pt x="23074" y="3345"/>
                  </a:moveTo>
                  <a:cubicBezTo>
                    <a:pt x="27074" y="1002"/>
                    <a:pt x="31645" y="-217"/>
                    <a:pt x="36219" y="-179"/>
                  </a:cubicBezTo>
                  <a:lnTo>
                    <a:pt x="36219" y="15061"/>
                  </a:lnTo>
                  <a:cubicBezTo>
                    <a:pt x="30504" y="14413"/>
                    <a:pt x="24692" y="16099"/>
                    <a:pt x="20216" y="19728"/>
                  </a:cubicBezTo>
                  <a:cubicBezTo>
                    <a:pt x="16216" y="23348"/>
                    <a:pt x="13930" y="28596"/>
                    <a:pt x="14216" y="34016"/>
                  </a:cubicBezTo>
                  <a:lnTo>
                    <a:pt x="14216" y="65258"/>
                  </a:lnTo>
                  <a:lnTo>
                    <a:pt x="-1597" y="65258"/>
                  </a:lnTo>
                  <a:lnTo>
                    <a:pt x="-1597" y="487"/>
                  </a:lnTo>
                  <a:lnTo>
                    <a:pt x="14216" y="487"/>
                  </a:lnTo>
                  <a:lnTo>
                    <a:pt x="14216" y="12965"/>
                  </a:lnTo>
                  <a:cubicBezTo>
                    <a:pt x="16216" y="8984"/>
                    <a:pt x="19265" y="5650"/>
                    <a:pt x="23074" y="3345"/>
                  </a:cubicBezTo>
                  <a:close/>
                </a:path>
              </a:pathLst>
            </a:custGeom>
            <a:solidFill>
              <a:srgbClr val="336933"/>
            </a:solidFill>
            <a:ln w="9525" cap="flat">
              <a:noFill/>
              <a:prstDash val="solid"/>
              <a:miter/>
            </a:ln>
          </p:spPr>
          <p:txBody>
            <a:bodyPr rtlCol="0" anchor="ctr"/>
            <a:lstStyle/>
            <a:p>
              <a:endParaRPr lang="en-US"/>
            </a:p>
          </p:txBody>
        </p:sp>
        <p:sp>
          <p:nvSpPr>
            <p:cNvPr id="186" name="Freeform: Shape 185">
              <a:extLst>
                <a:ext uri="{FF2B5EF4-FFF2-40B4-BE49-F238E27FC236}">
                  <a16:creationId xmlns:a16="http://schemas.microsoft.com/office/drawing/2014/main" id="{85ECCB7C-89EC-49E1-8ADC-F09B1EFA245D}"/>
                </a:ext>
              </a:extLst>
            </p:cNvPr>
            <p:cNvSpPr/>
            <p:nvPr/>
          </p:nvSpPr>
          <p:spPr>
            <a:xfrm>
              <a:off x="11046776" y="3416862"/>
              <a:ext cx="63321" cy="65856"/>
            </a:xfrm>
            <a:custGeom>
              <a:avLst/>
              <a:gdLst>
                <a:gd name="connsiteX0" fmla="*/ 53842 w 63321"/>
                <a:gd name="connsiteY0" fmla="*/ 8611 h 65856"/>
                <a:gd name="connsiteX1" fmla="*/ 61653 w 63321"/>
                <a:gd name="connsiteY1" fmla="*/ 33471 h 65856"/>
                <a:gd name="connsiteX2" fmla="*/ 61653 w 63321"/>
                <a:gd name="connsiteY2" fmla="*/ 38234 h 65856"/>
                <a:gd name="connsiteX3" fmla="*/ 14028 w 63321"/>
                <a:gd name="connsiteY3" fmla="*/ 38234 h 65856"/>
                <a:gd name="connsiteX4" fmla="*/ 33078 w 63321"/>
                <a:gd name="connsiteY4" fmla="*/ 52997 h 65856"/>
                <a:gd name="connsiteX5" fmla="*/ 42603 w 63321"/>
                <a:gd name="connsiteY5" fmla="*/ 51092 h 65856"/>
                <a:gd name="connsiteX6" fmla="*/ 50509 w 63321"/>
                <a:gd name="connsiteY6" fmla="*/ 45663 h 65856"/>
                <a:gd name="connsiteX7" fmla="*/ 58985 w 63321"/>
                <a:gd name="connsiteY7" fmla="*/ 54521 h 65856"/>
                <a:gd name="connsiteX8" fmla="*/ 47174 w 63321"/>
                <a:gd name="connsiteY8" fmla="*/ 62808 h 65856"/>
                <a:gd name="connsiteX9" fmla="*/ 31745 w 63321"/>
                <a:gd name="connsiteY9" fmla="*/ 65666 h 65856"/>
                <a:gd name="connsiteX10" fmla="*/ 14218 w 63321"/>
                <a:gd name="connsiteY10" fmla="*/ 61570 h 65856"/>
                <a:gd name="connsiteX11" fmla="*/ 2598 w 63321"/>
                <a:gd name="connsiteY11" fmla="*/ 49949 h 65856"/>
                <a:gd name="connsiteX12" fmla="*/ -1592 w 63321"/>
                <a:gd name="connsiteY12" fmla="*/ 32900 h 65856"/>
                <a:gd name="connsiteX13" fmla="*/ 2598 w 63321"/>
                <a:gd name="connsiteY13" fmla="*/ 15659 h 65856"/>
                <a:gd name="connsiteX14" fmla="*/ 14314 w 63321"/>
                <a:gd name="connsiteY14" fmla="*/ 4039 h 65856"/>
                <a:gd name="connsiteX15" fmla="*/ 31364 w 63321"/>
                <a:gd name="connsiteY15" fmla="*/ -152 h 65856"/>
                <a:gd name="connsiteX16" fmla="*/ 53842 w 63321"/>
                <a:gd name="connsiteY16" fmla="*/ 8611 h 65856"/>
                <a:gd name="connsiteX17" fmla="*/ 47174 w 63321"/>
                <a:gd name="connsiteY17" fmla="*/ 27661 h 65856"/>
                <a:gd name="connsiteX18" fmla="*/ 42507 w 63321"/>
                <a:gd name="connsiteY18" fmla="*/ 16326 h 65856"/>
                <a:gd name="connsiteX19" fmla="*/ 19076 w 63321"/>
                <a:gd name="connsiteY19" fmla="*/ 16326 h 65856"/>
                <a:gd name="connsiteX20" fmla="*/ 13360 w 63321"/>
                <a:gd name="connsiteY20" fmla="*/ 27756 h 65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3321" h="65856">
                  <a:moveTo>
                    <a:pt x="53842" y="8611"/>
                  </a:moveTo>
                  <a:cubicBezTo>
                    <a:pt x="59367" y="15659"/>
                    <a:pt x="62225" y="24508"/>
                    <a:pt x="61653" y="33471"/>
                  </a:cubicBezTo>
                  <a:cubicBezTo>
                    <a:pt x="61653" y="35567"/>
                    <a:pt x="61653" y="37091"/>
                    <a:pt x="61653" y="38234"/>
                  </a:cubicBezTo>
                  <a:lnTo>
                    <a:pt x="14028" y="38234"/>
                  </a:lnTo>
                  <a:cubicBezTo>
                    <a:pt x="15742" y="47254"/>
                    <a:pt x="23934" y="53588"/>
                    <a:pt x="33078" y="52997"/>
                  </a:cubicBezTo>
                  <a:cubicBezTo>
                    <a:pt x="36317" y="52988"/>
                    <a:pt x="39554" y="52350"/>
                    <a:pt x="42603" y="51092"/>
                  </a:cubicBezTo>
                  <a:cubicBezTo>
                    <a:pt x="45556" y="49844"/>
                    <a:pt x="48319" y="47997"/>
                    <a:pt x="50509" y="45663"/>
                  </a:cubicBezTo>
                  <a:lnTo>
                    <a:pt x="58985" y="54521"/>
                  </a:lnTo>
                  <a:cubicBezTo>
                    <a:pt x="55653" y="58103"/>
                    <a:pt x="51651" y="60922"/>
                    <a:pt x="47174" y="62808"/>
                  </a:cubicBezTo>
                  <a:cubicBezTo>
                    <a:pt x="42221" y="64761"/>
                    <a:pt x="36982" y="65732"/>
                    <a:pt x="31745" y="65666"/>
                  </a:cubicBezTo>
                  <a:cubicBezTo>
                    <a:pt x="25648" y="65818"/>
                    <a:pt x="19648" y="64408"/>
                    <a:pt x="14218" y="61570"/>
                  </a:cubicBezTo>
                  <a:cubicBezTo>
                    <a:pt x="9265" y="58922"/>
                    <a:pt x="5265" y="54874"/>
                    <a:pt x="2598" y="49949"/>
                  </a:cubicBezTo>
                  <a:cubicBezTo>
                    <a:pt x="-260" y="44720"/>
                    <a:pt x="-1688" y="38853"/>
                    <a:pt x="-1592" y="32900"/>
                  </a:cubicBezTo>
                  <a:cubicBezTo>
                    <a:pt x="-1688" y="26889"/>
                    <a:pt x="-260" y="20955"/>
                    <a:pt x="2598" y="15659"/>
                  </a:cubicBezTo>
                  <a:cubicBezTo>
                    <a:pt x="5265" y="10745"/>
                    <a:pt x="9360" y="6706"/>
                    <a:pt x="14314" y="4039"/>
                  </a:cubicBezTo>
                  <a:cubicBezTo>
                    <a:pt x="19553" y="1153"/>
                    <a:pt x="25362" y="-295"/>
                    <a:pt x="31364" y="-152"/>
                  </a:cubicBezTo>
                  <a:cubicBezTo>
                    <a:pt x="39745" y="-514"/>
                    <a:pt x="47937" y="2667"/>
                    <a:pt x="53842" y="8611"/>
                  </a:cubicBezTo>
                  <a:close/>
                  <a:moveTo>
                    <a:pt x="47174" y="27661"/>
                  </a:moveTo>
                  <a:cubicBezTo>
                    <a:pt x="47270" y="23393"/>
                    <a:pt x="45556" y="19288"/>
                    <a:pt x="42507" y="16326"/>
                  </a:cubicBezTo>
                  <a:cubicBezTo>
                    <a:pt x="35745" y="10668"/>
                    <a:pt x="25839" y="10668"/>
                    <a:pt x="19076" y="16326"/>
                  </a:cubicBezTo>
                  <a:cubicBezTo>
                    <a:pt x="15837" y="19298"/>
                    <a:pt x="13742" y="23375"/>
                    <a:pt x="13360" y="27756"/>
                  </a:cubicBezTo>
                  <a:close/>
                </a:path>
              </a:pathLst>
            </a:custGeom>
            <a:solidFill>
              <a:srgbClr val="336933"/>
            </a:solidFill>
            <a:ln w="9525" cap="flat">
              <a:no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id="{14A2A035-9A9A-4BB8-B329-5C11F21189F8}"/>
                </a:ext>
              </a:extLst>
            </p:cNvPr>
            <p:cNvSpPr/>
            <p:nvPr/>
          </p:nvSpPr>
          <p:spPr>
            <a:xfrm>
              <a:off x="11116491" y="3416666"/>
              <a:ext cx="58898" cy="66146"/>
            </a:xfrm>
            <a:custGeom>
              <a:avLst/>
              <a:gdLst>
                <a:gd name="connsiteX0" fmla="*/ 42039 w 58898"/>
                <a:gd name="connsiteY0" fmla="*/ 65290 h 66146"/>
                <a:gd name="connsiteX1" fmla="*/ 42039 w 58898"/>
                <a:gd name="connsiteY1" fmla="*/ 57384 h 66146"/>
                <a:gd name="connsiteX2" fmla="*/ 33277 w 58898"/>
                <a:gd name="connsiteY2" fmla="*/ 63766 h 66146"/>
                <a:gd name="connsiteX3" fmla="*/ 21085 w 58898"/>
                <a:gd name="connsiteY3" fmla="*/ 65957 h 66146"/>
                <a:gd name="connsiteX4" fmla="*/ 9178 w 58898"/>
                <a:gd name="connsiteY4" fmla="*/ 63385 h 66146"/>
                <a:gd name="connsiteX5" fmla="*/ 1176 w 58898"/>
                <a:gd name="connsiteY5" fmla="*/ 56146 h 66146"/>
                <a:gd name="connsiteX6" fmla="*/ -1586 w 58898"/>
                <a:gd name="connsiteY6" fmla="*/ 45859 h 66146"/>
                <a:gd name="connsiteX7" fmla="*/ 4893 w 58898"/>
                <a:gd name="connsiteY7" fmla="*/ 31667 h 66146"/>
                <a:gd name="connsiteX8" fmla="*/ 22989 w 58898"/>
                <a:gd name="connsiteY8" fmla="*/ 26428 h 66146"/>
                <a:gd name="connsiteX9" fmla="*/ 42039 w 58898"/>
                <a:gd name="connsiteY9" fmla="*/ 26428 h 66146"/>
                <a:gd name="connsiteX10" fmla="*/ 42039 w 58898"/>
                <a:gd name="connsiteY10" fmla="*/ 24714 h 66146"/>
                <a:gd name="connsiteX11" fmla="*/ 38325 w 58898"/>
                <a:gd name="connsiteY11" fmla="*/ 15855 h 66146"/>
                <a:gd name="connsiteX12" fmla="*/ 27466 w 58898"/>
                <a:gd name="connsiteY12" fmla="*/ 12712 h 66146"/>
                <a:gd name="connsiteX13" fmla="*/ 8416 w 58898"/>
                <a:gd name="connsiteY13" fmla="*/ 18808 h 66146"/>
                <a:gd name="connsiteX14" fmla="*/ 2702 w 58898"/>
                <a:gd name="connsiteY14" fmla="*/ 7854 h 66146"/>
                <a:gd name="connsiteX15" fmla="*/ 16513 w 58898"/>
                <a:gd name="connsiteY15" fmla="*/ 1758 h 66146"/>
                <a:gd name="connsiteX16" fmla="*/ 31182 w 58898"/>
                <a:gd name="connsiteY16" fmla="*/ -147 h 66146"/>
                <a:gd name="connsiteX17" fmla="*/ 50232 w 58898"/>
                <a:gd name="connsiteY17" fmla="*/ 5949 h 66146"/>
                <a:gd name="connsiteX18" fmla="*/ 57280 w 58898"/>
                <a:gd name="connsiteY18" fmla="*/ 22904 h 66146"/>
                <a:gd name="connsiteX19" fmla="*/ 57280 w 58898"/>
                <a:gd name="connsiteY19" fmla="*/ 65290 h 66146"/>
                <a:gd name="connsiteX20" fmla="*/ 36418 w 58898"/>
                <a:gd name="connsiteY20" fmla="*/ 50717 h 66146"/>
                <a:gd name="connsiteX21" fmla="*/ 41848 w 58898"/>
                <a:gd name="connsiteY21" fmla="*/ 42716 h 66146"/>
                <a:gd name="connsiteX22" fmla="*/ 41848 w 58898"/>
                <a:gd name="connsiteY22" fmla="*/ 36906 h 66146"/>
                <a:gd name="connsiteX23" fmla="*/ 25561 w 58898"/>
                <a:gd name="connsiteY23" fmla="*/ 36906 h 66146"/>
                <a:gd name="connsiteX24" fmla="*/ 16036 w 58898"/>
                <a:gd name="connsiteY24" fmla="*/ 38811 h 66146"/>
                <a:gd name="connsiteX25" fmla="*/ 13083 w 58898"/>
                <a:gd name="connsiteY25" fmla="*/ 44906 h 66146"/>
                <a:gd name="connsiteX26" fmla="*/ 16131 w 58898"/>
                <a:gd name="connsiteY26" fmla="*/ 51479 h 66146"/>
                <a:gd name="connsiteX27" fmla="*/ 24512 w 58898"/>
                <a:gd name="connsiteY27" fmla="*/ 53860 h 66146"/>
                <a:gd name="connsiteX28" fmla="*/ 36418 w 58898"/>
                <a:gd name="connsiteY28" fmla="*/ 50717 h 6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898" h="66146">
                  <a:moveTo>
                    <a:pt x="42039" y="65290"/>
                  </a:moveTo>
                  <a:lnTo>
                    <a:pt x="42039" y="57384"/>
                  </a:lnTo>
                  <a:cubicBezTo>
                    <a:pt x="39753" y="60261"/>
                    <a:pt x="36705" y="62461"/>
                    <a:pt x="33277" y="63766"/>
                  </a:cubicBezTo>
                  <a:cubicBezTo>
                    <a:pt x="29370" y="65319"/>
                    <a:pt x="25275" y="66062"/>
                    <a:pt x="21085" y="65957"/>
                  </a:cubicBezTo>
                  <a:cubicBezTo>
                    <a:pt x="16989" y="66052"/>
                    <a:pt x="12892" y="65166"/>
                    <a:pt x="9178" y="63385"/>
                  </a:cubicBezTo>
                  <a:cubicBezTo>
                    <a:pt x="5844" y="61794"/>
                    <a:pt x="3081" y="59280"/>
                    <a:pt x="1176" y="56146"/>
                  </a:cubicBezTo>
                  <a:cubicBezTo>
                    <a:pt x="-633" y="53031"/>
                    <a:pt x="-1586" y="49479"/>
                    <a:pt x="-1586" y="45859"/>
                  </a:cubicBezTo>
                  <a:cubicBezTo>
                    <a:pt x="-1777" y="40363"/>
                    <a:pt x="604" y="35096"/>
                    <a:pt x="4893" y="31667"/>
                  </a:cubicBezTo>
                  <a:cubicBezTo>
                    <a:pt x="10129" y="27923"/>
                    <a:pt x="16513" y="26076"/>
                    <a:pt x="22989" y="26428"/>
                  </a:cubicBezTo>
                  <a:lnTo>
                    <a:pt x="42039" y="26428"/>
                  </a:lnTo>
                  <a:lnTo>
                    <a:pt x="42039" y="24714"/>
                  </a:lnTo>
                  <a:cubicBezTo>
                    <a:pt x="42230" y="21342"/>
                    <a:pt x="40895" y="18075"/>
                    <a:pt x="38325" y="15855"/>
                  </a:cubicBezTo>
                  <a:cubicBezTo>
                    <a:pt x="35181" y="13550"/>
                    <a:pt x="31370" y="12436"/>
                    <a:pt x="27466" y="12712"/>
                  </a:cubicBezTo>
                  <a:cubicBezTo>
                    <a:pt x="20703" y="12941"/>
                    <a:pt x="14036" y="15046"/>
                    <a:pt x="8416" y="18808"/>
                  </a:cubicBezTo>
                  <a:lnTo>
                    <a:pt x="2702" y="7854"/>
                  </a:lnTo>
                  <a:cubicBezTo>
                    <a:pt x="7083" y="5359"/>
                    <a:pt x="11750" y="3320"/>
                    <a:pt x="16513" y="1758"/>
                  </a:cubicBezTo>
                  <a:cubicBezTo>
                    <a:pt x="21275" y="425"/>
                    <a:pt x="26228" y="-213"/>
                    <a:pt x="31182" y="-147"/>
                  </a:cubicBezTo>
                  <a:cubicBezTo>
                    <a:pt x="38039" y="-480"/>
                    <a:pt x="44802" y="1692"/>
                    <a:pt x="50232" y="5949"/>
                  </a:cubicBezTo>
                  <a:cubicBezTo>
                    <a:pt x="54994" y="10264"/>
                    <a:pt x="57564" y="16484"/>
                    <a:pt x="57280" y="22904"/>
                  </a:cubicBezTo>
                  <a:lnTo>
                    <a:pt x="57280" y="65290"/>
                  </a:lnTo>
                  <a:close/>
                  <a:moveTo>
                    <a:pt x="36418" y="50717"/>
                  </a:moveTo>
                  <a:cubicBezTo>
                    <a:pt x="39372" y="49002"/>
                    <a:pt x="41372" y="46069"/>
                    <a:pt x="41848" y="42716"/>
                  </a:cubicBezTo>
                  <a:lnTo>
                    <a:pt x="41848" y="36906"/>
                  </a:lnTo>
                  <a:lnTo>
                    <a:pt x="25561" y="36906"/>
                  </a:lnTo>
                  <a:cubicBezTo>
                    <a:pt x="22226" y="36639"/>
                    <a:pt x="18989" y="37296"/>
                    <a:pt x="16036" y="38811"/>
                  </a:cubicBezTo>
                  <a:cubicBezTo>
                    <a:pt x="14036" y="40144"/>
                    <a:pt x="12892" y="42487"/>
                    <a:pt x="13083" y="44906"/>
                  </a:cubicBezTo>
                  <a:cubicBezTo>
                    <a:pt x="12987" y="47469"/>
                    <a:pt x="14131" y="49917"/>
                    <a:pt x="16131" y="51479"/>
                  </a:cubicBezTo>
                  <a:cubicBezTo>
                    <a:pt x="18608" y="53193"/>
                    <a:pt x="21561" y="54031"/>
                    <a:pt x="24512" y="53860"/>
                  </a:cubicBezTo>
                  <a:cubicBezTo>
                    <a:pt x="28705" y="54041"/>
                    <a:pt x="32895" y="52946"/>
                    <a:pt x="36418" y="50717"/>
                  </a:cubicBezTo>
                  <a:close/>
                </a:path>
              </a:pathLst>
            </a:custGeom>
            <a:solidFill>
              <a:srgbClr val="336933"/>
            </a:solidFill>
            <a:ln w="9525"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id="{15B21566-18CE-4785-996E-61C5B7502F3C}"/>
                </a:ext>
              </a:extLst>
            </p:cNvPr>
            <p:cNvSpPr/>
            <p:nvPr/>
          </p:nvSpPr>
          <p:spPr>
            <a:xfrm>
              <a:off x="11185939" y="3416588"/>
              <a:ext cx="52312" cy="66139"/>
            </a:xfrm>
            <a:custGeom>
              <a:avLst/>
              <a:gdLst>
                <a:gd name="connsiteX0" fmla="*/ 34503 w 52312"/>
                <a:gd name="connsiteY0" fmla="*/ 13743 h 66139"/>
                <a:gd name="connsiteX1" fmla="*/ 24978 w 52312"/>
                <a:gd name="connsiteY1" fmla="*/ 12219 h 66139"/>
                <a:gd name="connsiteX2" fmla="*/ 18693 w 52312"/>
                <a:gd name="connsiteY2" fmla="*/ 13553 h 66139"/>
                <a:gd name="connsiteX3" fmla="*/ 16311 w 52312"/>
                <a:gd name="connsiteY3" fmla="*/ 17839 h 66139"/>
                <a:gd name="connsiteX4" fmla="*/ 19262 w 52312"/>
                <a:gd name="connsiteY4" fmla="*/ 22506 h 66139"/>
                <a:gd name="connsiteX5" fmla="*/ 28787 w 52312"/>
                <a:gd name="connsiteY5" fmla="*/ 26030 h 66139"/>
                <a:gd name="connsiteX6" fmla="*/ 39933 w 52312"/>
                <a:gd name="connsiteY6" fmla="*/ 30031 h 66139"/>
                <a:gd name="connsiteX7" fmla="*/ 47554 w 52312"/>
                <a:gd name="connsiteY7" fmla="*/ 35937 h 66139"/>
                <a:gd name="connsiteX8" fmla="*/ 50695 w 52312"/>
                <a:gd name="connsiteY8" fmla="*/ 46319 h 66139"/>
                <a:gd name="connsiteX9" fmla="*/ 43456 w 52312"/>
                <a:gd name="connsiteY9" fmla="*/ 60892 h 66139"/>
                <a:gd name="connsiteX10" fmla="*/ 25169 w 52312"/>
                <a:gd name="connsiteY10" fmla="*/ 65940 h 66139"/>
                <a:gd name="connsiteX11" fmla="*/ 10595 w 52312"/>
                <a:gd name="connsiteY11" fmla="*/ 63559 h 66139"/>
                <a:gd name="connsiteX12" fmla="*/ -1597 w 52312"/>
                <a:gd name="connsiteY12" fmla="*/ 56891 h 66139"/>
                <a:gd name="connsiteX13" fmla="*/ 3928 w 52312"/>
                <a:gd name="connsiteY13" fmla="*/ 45842 h 66139"/>
                <a:gd name="connsiteX14" fmla="*/ 14309 w 52312"/>
                <a:gd name="connsiteY14" fmla="*/ 51748 h 66139"/>
                <a:gd name="connsiteX15" fmla="*/ 25836 w 52312"/>
                <a:gd name="connsiteY15" fmla="*/ 53843 h 66139"/>
                <a:gd name="connsiteX16" fmla="*/ 32789 w 52312"/>
                <a:gd name="connsiteY16" fmla="*/ 52320 h 66139"/>
                <a:gd name="connsiteX17" fmla="*/ 35361 w 52312"/>
                <a:gd name="connsiteY17" fmla="*/ 47747 h 66139"/>
                <a:gd name="connsiteX18" fmla="*/ 32313 w 52312"/>
                <a:gd name="connsiteY18" fmla="*/ 42699 h 66139"/>
                <a:gd name="connsiteX19" fmla="*/ 22788 w 52312"/>
                <a:gd name="connsiteY19" fmla="*/ 38984 h 66139"/>
                <a:gd name="connsiteX20" fmla="*/ 12214 w 52312"/>
                <a:gd name="connsiteY20" fmla="*/ 35174 h 66139"/>
                <a:gd name="connsiteX21" fmla="*/ 5070 w 52312"/>
                <a:gd name="connsiteY21" fmla="*/ 29459 h 66139"/>
                <a:gd name="connsiteX22" fmla="*/ 2024 w 52312"/>
                <a:gd name="connsiteY22" fmla="*/ 19458 h 66139"/>
                <a:gd name="connsiteX23" fmla="*/ 8977 w 52312"/>
                <a:gd name="connsiteY23" fmla="*/ 4885 h 66139"/>
                <a:gd name="connsiteX24" fmla="*/ 26406 w 52312"/>
                <a:gd name="connsiteY24" fmla="*/ -163 h 66139"/>
                <a:gd name="connsiteX25" fmla="*/ 39075 w 52312"/>
                <a:gd name="connsiteY25" fmla="*/ 1646 h 66139"/>
                <a:gd name="connsiteX26" fmla="*/ 50219 w 52312"/>
                <a:gd name="connsiteY26" fmla="*/ 6790 h 66139"/>
                <a:gd name="connsiteX27" fmla="*/ 44505 w 52312"/>
                <a:gd name="connsiteY27" fmla="*/ 18125 h 66139"/>
                <a:gd name="connsiteX28" fmla="*/ 34503 w 52312"/>
                <a:gd name="connsiteY28" fmla="*/ 13743 h 66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2312" h="66139">
                  <a:moveTo>
                    <a:pt x="34503" y="13743"/>
                  </a:moveTo>
                  <a:cubicBezTo>
                    <a:pt x="31455" y="12752"/>
                    <a:pt x="28218" y="12238"/>
                    <a:pt x="24978" y="12219"/>
                  </a:cubicBezTo>
                  <a:cubicBezTo>
                    <a:pt x="22788" y="12124"/>
                    <a:pt x="20597" y="12581"/>
                    <a:pt x="18693" y="13553"/>
                  </a:cubicBezTo>
                  <a:cubicBezTo>
                    <a:pt x="17167" y="14400"/>
                    <a:pt x="16216" y="16067"/>
                    <a:pt x="16311" y="17839"/>
                  </a:cubicBezTo>
                  <a:cubicBezTo>
                    <a:pt x="16216" y="19849"/>
                    <a:pt x="17453" y="21696"/>
                    <a:pt x="19262" y="22506"/>
                  </a:cubicBezTo>
                  <a:cubicBezTo>
                    <a:pt x="22311" y="24021"/>
                    <a:pt x="25455" y="25202"/>
                    <a:pt x="28787" y="26030"/>
                  </a:cubicBezTo>
                  <a:cubicBezTo>
                    <a:pt x="32599" y="27088"/>
                    <a:pt x="36313" y="28421"/>
                    <a:pt x="39933" y="30031"/>
                  </a:cubicBezTo>
                  <a:cubicBezTo>
                    <a:pt x="42884" y="31402"/>
                    <a:pt x="45456" y="33422"/>
                    <a:pt x="47554" y="35937"/>
                  </a:cubicBezTo>
                  <a:cubicBezTo>
                    <a:pt x="49744" y="38937"/>
                    <a:pt x="50886" y="42604"/>
                    <a:pt x="50695" y="46319"/>
                  </a:cubicBezTo>
                  <a:cubicBezTo>
                    <a:pt x="50981" y="52100"/>
                    <a:pt x="48219" y="57606"/>
                    <a:pt x="43456" y="60892"/>
                  </a:cubicBezTo>
                  <a:cubicBezTo>
                    <a:pt x="38029" y="64407"/>
                    <a:pt x="31645" y="66169"/>
                    <a:pt x="25169" y="65940"/>
                  </a:cubicBezTo>
                  <a:cubicBezTo>
                    <a:pt x="20216" y="65969"/>
                    <a:pt x="15263" y="65159"/>
                    <a:pt x="10595" y="63559"/>
                  </a:cubicBezTo>
                  <a:cubicBezTo>
                    <a:pt x="6119" y="62178"/>
                    <a:pt x="2024" y="59911"/>
                    <a:pt x="-1597" y="56891"/>
                  </a:cubicBezTo>
                  <a:lnTo>
                    <a:pt x="3928" y="45842"/>
                  </a:lnTo>
                  <a:cubicBezTo>
                    <a:pt x="6977" y="48433"/>
                    <a:pt x="10500" y="50434"/>
                    <a:pt x="14309" y="51748"/>
                  </a:cubicBezTo>
                  <a:cubicBezTo>
                    <a:pt x="18025" y="53101"/>
                    <a:pt x="21930" y="53805"/>
                    <a:pt x="25836" y="53843"/>
                  </a:cubicBezTo>
                  <a:cubicBezTo>
                    <a:pt x="28218" y="53958"/>
                    <a:pt x="30599" y="53434"/>
                    <a:pt x="32789" y="52320"/>
                  </a:cubicBezTo>
                  <a:cubicBezTo>
                    <a:pt x="34408" y="51415"/>
                    <a:pt x="35457" y="49633"/>
                    <a:pt x="35361" y="47747"/>
                  </a:cubicBezTo>
                  <a:cubicBezTo>
                    <a:pt x="35361" y="45614"/>
                    <a:pt x="34217" y="43652"/>
                    <a:pt x="32313" y="42699"/>
                  </a:cubicBezTo>
                  <a:cubicBezTo>
                    <a:pt x="29264" y="41127"/>
                    <a:pt x="26122" y="39889"/>
                    <a:pt x="22788" y="38984"/>
                  </a:cubicBezTo>
                  <a:cubicBezTo>
                    <a:pt x="19167" y="37937"/>
                    <a:pt x="15644" y="36660"/>
                    <a:pt x="12214" y="35174"/>
                  </a:cubicBezTo>
                  <a:cubicBezTo>
                    <a:pt x="9454" y="33860"/>
                    <a:pt x="6977" y="31898"/>
                    <a:pt x="5070" y="29459"/>
                  </a:cubicBezTo>
                  <a:cubicBezTo>
                    <a:pt x="2880" y="26583"/>
                    <a:pt x="1833" y="23049"/>
                    <a:pt x="2024" y="19458"/>
                  </a:cubicBezTo>
                  <a:cubicBezTo>
                    <a:pt x="1738" y="13733"/>
                    <a:pt x="4310" y="8228"/>
                    <a:pt x="8977" y="4885"/>
                  </a:cubicBezTo>
                  <a:cubicBezTo>
                    <a:pt x="14121" y="1399"/>
                    <a:pt x="20216" y="-373"/>
                    <a:pt x="26406" y="-163"/>
                  </a:cubicBezTo>
                  <a:cubicBezTo>
                    <a:pt x="30694" y="-183"/>
                    <a:pt x="34980" y="427"/>
                    <a:pt x="39075" y="1646"/>
                  </a:cubicBezTo>
                  <a:cubicBezTo>
                    <a:pt x="43075" y="2780"/>
                    <a:pt x="46791" y="4513"/>
                    <a:pt x="50219" y="6790"/>
                  </a:cubicBezTo>
                  <a:lnTo>
                    <a:pt x="44505" y="18125"/>
                  </a:lnTo>
                  <a:cubicBezTo>
                    <a:pt x="41361" y="16296"/>
                    <a:pt x="38029" y="14829"/>
                    <a:pt x="34503" y="13743"/>
                  </a:cubicBezTo>
                  <a:close/>
                </a:path>
              </a:pathLst>
            </a:custGeom>
            <a:solidFill>
              <a:srgbClr val="336933"/>
            </a:solidFill>
            <a:ln w="9525"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E48D6738-4269-4FFA-95F5-99515E74B68E}"/>
                </a:ext>
              </a:extLst>
            </p:cNvPr>
            <p:cNvSpPr/>
            <p:nvPr/>
          </p:nvSpPr>
          <p:spPr>
            <a:xfrm>
              <a:off x="11246089" y="3416835"/>
              <a:ext cx="63747" cy="65884"/>
            </a:xfrm>
            <a:custGeom>
              <a:avLst/>
              <a:gdLst>
                <a:gd name="connsiteX0" fmla="*/ 54172 w 63747"/>
                <a:gd name="connsiteY0" fmla="*/ 8639 h 65884"/>
                <a:gd name="connsiteX1" fmla="*/ 62078 w 63747"/>
                <a:gd name="connsiteY1" fmla="*/ 33499 h 65884"/>
                <a:gd name="connsiteX2" fmla="*/ 62078 w 63747"/>
                <a:gd name="connsiteY2" fmla="*/ 38261 h 65884"/>
                <a:gd name="connsiteX3" fmla="*/ 14453 w 63747"/>
                <a:gd name="connsiteY3" fmla="*/ 38261 h 65884"/>
                <a:gd name="connsiteX4" fmla="*/ 33027 w 63747"/>
                <a:gd name="connsiteY4" fmla="*/ 53025 h 65884"/>
                <a:gd name="connsiteX5" fmla="*/ 42552 w 63747"/>
                <a:gd name="connsiteY5" fmla="*/ 51120 h 65884"/>
                <a:gd name="connsiteX6" fmla="*/ 50554 w 63747"/>
                <a:gd name="connsiteY6" fmla="*/ 45691 h 65884"/>
                <a:gd name="connsiteX7" fmla="*/ 59030 w 63747"/>
                <a:gd name="connsiteY7" fmla="*/ 54549 h 65884"/>
                <a:gd name="connsiteX8" fmla="*/ 47219 w 63747"/>
                <a:gd name="connsiteY8" fmla="*/ 62836 h 65884"/>
                <a:gd name="connsiteX9" fmla="*/ 31790 w 63747"/>
                <a:gd name="connsiteY9" fmla="*/ 65693 h 65884"/>
                <a:gd name="connsiteX10" fmla="*/ 14263 w 63747"/>
                <a:gd name="connsiteY10" fmla="*/ 61598 h 65884"/>
                <a:gd name="connsiteX11" fmla="*/ 2547 w 63747"/>
                <a:gd name="connsiteY11" fmla="*/ 49977 h 65884"/>
                <a:gd name="connsiteX12" fmla="*/ 2547 w 63747"/>
                <a:gd name="connsiteY12" fmla="*/ 15687 h 65884"/>
                <a:gd name="connsiteX13" fmla="*/ 14263 w 63747"/>
                <a:gd name="connsiteY13" fmla="*/ 4067 h 65884"/>
                <a:gd name="connsiteX14" fmla="*/ 31313 w 63747"/>
                <a:gd name="connsiteY14" fmla="*/ -124 h 65884"/>
                <a:gd name="connsiteX15" fmla="*/ 54172 w 63747"/>
                <a:gd name="connsiteY15" fmla="*/ 8639 h 65884"/>
                <a:gd name="connsiteX16" fmla="*/ 47600 w 63747"/>
                <a:gd name="connsiteY16" fmla="*/ 27689 h 65884"/>
                <a:gd name="connsiteX17" fmla="*/ 42933 w 63747"/>
                <a:gd name="connsiteY17" fmla="*/ 16354 h 65884"/>
                <a:gd name="connsiteX18" fmla="*/ 19502 w 63747"/>
                <a:gd name="connsiteY18" fmla="*/ 16354 h 65884"/>
                <a:gd name="connsiteX19" fmla="*/ 13691 w 63747"/>
                <a:gd name="connsiteY19" fmla="*/ 27784 h 65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747" h="65884">
                  <a:moveTo>
                    <a:pt x="54172" y="8639"/>
                  </a:moveTo>
                  <a:cubicBezTo>
                    <a:pt x="59792" y="15659"/>
                    <a:pt x="62650" y="24517"/>
                    <a:pt x="62078" y="33499"/>
                  </a:cubicBezTo>
                  <a:cubicBezTo>
                    <a:pt x="62078" y="35594"/>
                    <a:pt x="62078" y="37118"/>
                    <a:pt x="62078" y="38261"/>
                  </a:cubicBezTo>
                  <a:lnTo>
                    <a:pt x="14453" y="38261"/>
                  </a:lnTo>
                  <a:cubicBezTo>
                    <a:pt x="16167" y="47101"/>
                    <a:pt x="24074" y="53378"/>
                    <a:pt x="33027" y="53025"/>
                  </a:cubicBezTo>
                  <a:cubicBezTo>
                    <a:pt x="36266" y="53035"/>
                    <a:pt x="39505" y="52387"/>
                    <a:pt x="42552" y="51120"/>
                  </a:cubicBezTo>
                  <a:cubicBezTo>
                    <a:pt x="45600" y="49901"/>
                    <a:pt x="48268" y="48044"/>
                    <a:pt x="50554" y="45691"/>
                  </a:cubicBezTo>
                  <a:lnTo>
                    <a:pt x="59030" y="54549"/>
                  </a:lnTo>
                  <a:cubicBezTo>
                    <a:pt x="55697" y="58102"/>
                    <a:pt x="51698" y="60931"/>
                    <a:pt x="47219" y="62836"/>
                  </a:cubicBezTo>
                  <a:cubicBezTo>
                    <a:pt x="42266" y="64789"/>
                    <a:pt x="37029" y="65760"/>
                    <a:pt x="31790" y="65693"/>
                  </a:cubicBezTo>
                  <a:cubicBezTo>
                    <a:pt x="25692" y="65846"/>
                    <a:pt x="19693" y="64436"/>
                    <a:pt x="14263" y="61598"/>
                  </a:cubicBezTo>
                  <a:cubicBezTo>
                    <a:pt x="9310" y="58931"/>
                    <a:pt x="5214" y="54892"/>
                    <a:pt x="2547" y="49977"/>
                  </a:cubicBezTo>
                  <a:cubicBezTo>
                    <a:pt x="-2978" y="39214"/>
                    <a:pt x="-2978" y="26451"/>
                    <a:pt x="2547" y="15687"/>
                  </a:cubicBezTo>
                  <a:cubicBezTo>
                    <a:pt x="5214" y="10772"/>
                    <a:pt x="9310" y="6734"/>
                    <a:pt x="14263" y="4067"/>
                  </a:cubicBezTo>
                  <a:cubicBezTo>
                    <a:pt x="19502" y="1181"/>
                    <a:pt x="25313" y="-267"/>
                    <a:pt x="31313" y="-124"/>
                  </a:cubicBezTo>
                  <a:cubicBezTo>
                    <a:pt x="39884" y="-648"/>
                    <a:pt x="48172" y="2543"/>
                    <a:pt x="54172" y="8639"/>
                  </a:cubicBezTo>
                  <a:close/>
                  <a:moveTo>
                    <a:pt x="47600" y="27689"/>
                  </a:moveTo>
                  <a:cubicBezTo>
                    <a:pt x="47600" y="23431"/>
                    <a:pt x="45982" y="19345"/>
                    <a:pt x="42933" y="16354"/>
                  </a:cubicBezTo>
                  <a:cubicBezTo>
                    <a:pt x="36171" y="10696"/>
                    <a:pt x="26264" y="10696"/>
                    <a:pt x="19502" y="16354"/>
                  </a:cubicBezTo>
                  <a:cubicBezTo>
                    <a:pt x="16263" y="19345"/>
                    <a:pt x="14167" y="23402"/>
                    <a:pt x="13691" y="27784"/>
                  </a:cubicBezTo>
                  <a:close/>
                </a:path>
              </a:pathLst>
            </a:custGeom>
            <a:solidFill>
              <a:srgbClr val="336933"/>
            </a:solidFill>
            <a:ln w="9525"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id="{1DEFB188-4249-4B36-855E-8344BEB204B5}"/>
                </a:ext>
              </a:extLst>
            </p:cNvPr>
            <p:cNvSpPr/>
            <p:nvPr/>
          </p:nvSpPr>
          <p:spPr>
            <a:xfrm>
              <a:off x="11351669" y="3389625"/>
              <a:ext cx="18014" cy="92511"/>
            </a:xfrm>
            <a:custGeom>
              <a:avLst/>
              <a:gdLst>
                <a:gd name="connsiteX0" fmla="*/ 13839 w 18014"/>
                <a:gd name="connsiteY0" fmla="*/ 2320 h 92511"/>
                <a:gd name="connsiteX1" fmla="*/ 16411 w 18014"/>
                <a:gd name="connsiteY1" fmla="*/ 9178 h 92511"/>
                <a:gd name="connsiteX2" fmla="*/ 13839 w 18014"/>
                <a:gd name="connsiteY2" fmla="*/ 15846 h 92511"/>
                <a:gd name="connsiteX3" fmla="*/ 979 w 18014"/>
                <a:gd name="connsiteY3" fmla="*/ 15846 h 92511"/>
                <a:gd name="connsiteX4" fmla="*/ -1590 w 18014"/>
                <a:gd name="connsiteY4" fmla="*/ 9178 h 92511"/>
                <a:gd name="connsiteX5" fmla="*/ 979 w 18014"/>
                <a:gd name="connsiteY5" fmla="*/ 2320 h 92511"/>
                <a:gd name="connsiteX6" fmla="*/ 13839 w 18014"/>
                <a:gd name="connsiteY6" fmla="*/ 2320 h 92511"/>
                <a:gd name="connsiteX7" fmla="*/ -353 w 18014"/>
                <a:gd name="connsiteY7" fmla="*/ 27562 h 92511"/>
                <a:gd name="connsiteX8" fmla="*/ 15362 w 18014"/>
                <a:gd name="connsiteY8" fmla="*/ 27562 h 92511"/>
                <a:gd name="connsiteX9" fmla="*/ 15362 w 18014"/>
                <a:gd name="connsiteY9" fmla="*/ 92332 h 92511"/>
                <a:gd name="connsiteX10" fmla="*/ -353 w 18014"/>
                <a:gd name="connsiteY10" fmla="*/ 92332 h 92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014" h="92511">
                  <a:moveTo>
                    <a:pt x="13839" y="2320"/>
                  </a:moveTo>
                  <a:cubicBezTo>
                    <a:pt x="15553" y="4168"/>
                    <a:pt x="16506" y="6645"/>
                    <a:pt x="16411" y="9178"/>
                  </a:cubicBezTo>
                  <a:cubicBezTo>
                    <a:pt x="16411" y="11655"/>
                    <a:pt x="15553" y="14046"/>
                    <a:pt x="13839" y="15846"/>
                  </a:cubicBezTo>
                  <a:cubicBezTo>
                    <a:pt x="10221" y="19180"/>
                    <a:pt x="4600" y="19180"/>
                    <a:pt x="979" y="15846"/>
                  </a:cubicBezTo>
                  <a:cubicBezTo>
                    <a:pt x="-734" y="14046"/>
                    <a:pt x="-1590" y="11655"/>
                    <a:pt x="-1590" y="9178"/>
                  </a:cubicBezTo>
                  <a:cubicBezTo>
                    <a:pt x="-1686" y="6645"/>
                    <a:pt x="-734" y="4168"/>
                    <a:pt x="979" y="2320"/>
                  </a:cubicBezTo>
                  <a:cubicBezTo>
                    <a:pt x="4600" y="-1013"/>
                    <a:pt x="10221" y="-1013"/>
                    <a:pt x="13839" y="2320"/>
                  </a:cubicBezTo>
                  <a:close/>
                  <a:moveTo>
                    <a:pt x="-353" y="27562"/>
                  </a:moveTo>
                  <a:lnTo>
                    <a:pt x="15362" y="27562"/>
                  </a:lnTo>
                  <a:lnTo>
                    <a:pt x="15362" y="92332"/>
                  </a:lnTo>
                  <a:lnTo>
                    <a:pt x="-353" y="92332"/>
                  </a:lnTo>
                  <a:close/>
                </a:path>
              </a:pathLst>
            </a:custGeom>
            <a:solidFill>
              <a:srgbClr val="336933"/>
            </a:solidFill>
            <a:ln w="9525"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id="{FD73E4DB-7EB7-4AEA-9C7C-E68997AACCC0}"/>
                </a:ext>
              </a:extLst>
            </p:cNvPr>
            <p:cNvSpPr/>
            <p:nvPr/>
          </p:nvSpPr>
          <p:spPr>
            <a:xfrm>
              <a:off x="11388155" y="3416647"/>
              <a:ext cx="63000" cy="65489"/>
            </a:xfrm>
            <a:custGeom>
              <a:avLst/>
              <a:gdLst>
                <a:gd name="connsiteX0" fmla="*/ 54888 w 63000"/>
                <a:gd name="connsiteY0" fmla="*/ 6636 h 65489"/>
                <a:gd name="connsiteX1" fmla="*/ 61364 w 63000"/>
                <a:gd name="connsiteY1" fmla="*/ 24829 h 65489"/>
                <a:gd name="connsiteX2" fmla="*/ 61364 w 63000"/>
                <a:gd name="connsiteY2" fmla="*/ 65310 h 65489"/>
                <a:gd name="connsiteX3" fmla="*/ 45456 w 63000"/>
                <a:gd name="connsiteY3" fmla="*/ 65310 h 65489"/>
                <a:gd name="connsiteX4" fmla="*/ 45456 w 63000"/>
                <a:gd name="connsiteY4" fmla="*/ 29401 h 65489"/>
                <a:gd name="connsiteX5" fmla="*/ 41647 w 63000"/>
                <a:gd name="connsiteY5" fmla="*/ 18733 h 65489"/>
                <a:gd name="connsiteX6" fmla="*/ 31076 w 63000"/>
                <a:gd name="connsiteY6" fmla="*/ 14827 h 65489"/>
                <a:gd name="connsiteX7" fmla="*/ 18693 w 63000"/>
                <a:gd name="connsiteY7" fmla="*/ 20161 h 65489"/>
                <a:gd name="connsiteX8" fmla="*/ 14121 w 63000"/>
                <a:gd name="connsiteY8" fmla="*/ 33401 h 65489"/>
                <a:gd name="connsiteX9" fmla="*/ 14121 w 63000"/>
                <a:gd name="connsiteY9" fmla="*/ 65310 h 65489"/>
                <a:gd name="connsiteX10" fmla="*/ -1597 w 63000"/>
                <a:gd name="connsiteY10" fmla="*/ 65310 h 65489"/>
                <a:gd name="connsiteX11" fmla="*/ -1597 w 63000"/>
                <a:gd name="connsiteY11" fmla="*/ 540 h 65489"/>
                <a:gd name="connsiteX12" fmla="*/ 14121 w 63000"/>
                <a:gd name="connsiteY12" fmla="*/ 540 h 65489"/>
                <a:gd name="connsiteX13" fmla="*/ 14121 w 63000"/>
                <a:gd name="connsiteY13" fmla="*/ 12637 h 65489"/>
                <a:gd name="connsiteX14" fmla="*/ 37361 w 63000"/>
                <a:gd name="connsiteY14" fmla="*/ -127 h 65489"/>
                <a:gd name="connsiteX15" fmla="*/ 54888 w 63000"/>
                <a:gd name="connsiteY15" fmla="*/ 6636 h 6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000" h="65489">
                  <a:moveTo>
                    <a:pt x="54888" y="6636"/>
                  </a:moveTo>
                  <a:cubicBezTo>
                    <a:pt x="59365" y="11598"/>
                    <a:pt x="61746" y="18142"/>
                    <a:pt x="61364" y="24829"/>
                  </a:cubicBezTo>
                  <a:lnTo>
                    <a:pt x="61364" y="65310"/>
                  </a:lnTo>
                  <a:lnTo>
                    <a:pt x="45456" y="65310"/>
                  </a:lnTo>
                  <a:lnTo>
                    <a:pt x="45456" y="29401"/>
                  </a:lnTo>
                  <a:cubicBezTo>
                    <a:pt x="45647" y="25476"/>
                    <a:pt x="44314" y="21638"/>
                    <a:pt x="41647" y="18733"/>
                  </a:cubicBezTo>
                  <a:cubicBezTo>
                    <a:pt x="38789" y="16037"/>
                    <a:pt x="34980" y="14627"/>
                    <a:pt x="31076" y="14827"/>
                  </a:cubicBezTo>
                  <a:cubicBezTo>
                    <a:pt x="26313" y="14665"/>
                    <a:pt x="21834" y="16628"/>
                    <a:pt x="18693" y="20161"/>
                  </a:cubicBezTo>
                  <a:cubicBezTo>
                    <a:pt x="15549" y="23838"/>
                    <a:pt x="13930" y="28572"/>
                    <a:pt x="14121" y="33401"/>
                  </a:cubicBezTo>
                  <a:lnTo>
                    <a:pt x="14121" y="65310"/>
                  </a:lnTo>
                  <a:lnTo>
                    <a:pt x="-1597" y="65310"/>
                  </a:lnTo>
                  <a:lnTo>
                    <a:pt x="-1597" y="540"/>
                  </a:lnTo>
                  <a:lnTo>
                    <a:pt x="14121" y="540"/>
                  </a:lnTo>
                  <a:lnTo>
                    <a:pt x="14121" y="12637"/>
                  </a:lnTo>
                  <a:cubicBezTo>
                    <a:pt x="18693" y="4226"/>
                    <a:pt x="27836" y="-756"/>
                    <a:pt x="37361" y="-127"/>
                  </a:cubicBezTo>
                  <a:cubicBezTo>
                    <a:pt x="43933" y="-451"/>
                    <a:pt x="50219" y="2007"/>
                    <a:pt x="54888" y="6636"/>
                  </a:cubicBezTo>
                  <a:close/>
                </a:path>
              </a:pathLst>
            </a:custGeom>
            <a:solidFill>
              <a:srgbClr val="336933"/>
            </a:solidFill>
            <a:ln w="9525"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E383EA81-88F8-4EFF-9AE9-51F942EC2509}"/>
                </a:ext>
              </a:extLst>
            </p:cNvPr>
            <p:cNvSpPr/>
            <p:nvPr/>
          </p:nvSpPr>
          <p:spPr>
            <a:xfrm>
              <a:off x="10762649" y="3541858"/>
              <a:ext cx="54578" cy="85367"/>
            </a:xfrm>
            <a:custGeom>
              <a:avLst/>
              <a:gdLst>
                <a:gd name="connsiteX0" fmla="*/ 8882 w 54578"/>
                <a:gd name="connsiteY0" fmla="*/ 16108 h 85367"/>
                <a:gd name="connsiteX1" fmla="*/ 8882 w 54578"/>
                <a:gd name="connsiteY1" fmla="*/ -180 h 85367"/>
                <a:gd name="connsiteX2" fmla="*/ 52886 w 54578"/>
                <a:gd name="connsiteY2" fmla="*/ -180 h 85367"/>
                <a:gd name="connsiteX3" fmla="*/ 52886 w 54578"/>
                <a:gd name="connsiteY3" fmla="*/ 55065 h 85367"/>
                <a:gd name="connsiteX4" fmla="*/ 45075 w 54578"/>
                <a:gd name="connsiteY4" fmla="*/ 77734 h 85367"/>
                <a:gd name="connsiteX5" fmla="*/ 25074 w 54578"/>
                <a:gd name="connsiteY5" fmla="*/ 85164 h 85367"/>
                <a:gd name="connsiteX6" fmla="*/ -1597 w 54578"/>
                <a:gd name="connsiteY6" fmla="*/ 73448 h 85367"/>
                <a:gd name="connsiteX7" fmla="*/ 7928 w 54578"/>
                <a:gd name="connsiteY7" fmla="*/ 59923 h 85367"/>
                <a:gd name="connsiteX8" fmla="*/ 23930 w 54578"/>
                <a:gd name="connsiteY8" fmla="*/ 68114 h 85367"/>
                <a:gd name="connsiteX9" fmla="*/ 30787 w 54578"/>
                <a:gd name="connsiteY9" fmla="*/ 65066 h 85367"/>
                <a:gd name="connsiteX10" fmla="*/ 33645 w 54578"/>
                <a:gd name="connsiteY10" fmla="*/ 55541 h 85367"/>
                <a:gd name="connsiteX11" fmla="*/ 33645 w 54578"/>
                <a:gd name="connsiteY11" fmla="*/ 16108 h 85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578" h="85367">
                  <a:moveTo>
                    <a:pt x="8882" y="16108"/>
                  </a:moveTo>
                  <a:lnTo>
                    <a:pt x="8882" y="-180"/>
                  </a:lnTo>
                  <a:lnTo>
                    <a:pt x="52886" y="-180"/>
                  </a:lnTo>
                  <a:lnTo>
                    <a:pt x="52886" y="55065"/>
                  </a:lnTo>
                  <a:cubicBezTo>
                    <a:pt x="53553" y="63380"/>
                    <a:pt x="50695" y="71591"/>
                    <a:pt x="45075" y="77734"/>
                  </a:cubicBezTo>
                  <a:cubicBezTo>
                    <a:pt x="39647" y="82793"/>
                    <a:pt x="32503" y="85469"/>
                    <a:pt x="25074" y="85164"/>
                  </a:cubicBezTo>
                  <a:cubicBezTo>
                    <a:pt x="14977" y="85183"/>
                    <a:pt x="5261" y="80925"/>
                    <a:pt x="-1597" y="73448"/>
                  </a:cubicBezTo>
                  <a:lnTo>
                    <a:pt x="7928" y="59923"/>
                  </a:lnTo>
                  <a:cubicBezTo>
                    <a:pt x="11833" y="64781"/>
                    <a:pt x="17644" y="67752"/>
                    <a:pt x="23930" y="68114"/>
                  </a:cubicBezTo>
                  <a:cubicBezTo>
                    <a:pt x="26501" y="68076"/>
                    <a:pt x="28978" y="66981"/>
                    <a:pt x="30787" y="65066"/>
                  </a:cubicBezTo>
                  <a:cubicBezTo>
                    <a:pt x="32978" y="62380"/>
                    <a:pt x="33931" y="58970"/>
                    <a:pt x="33645" y="55541"/>
                  </a:cubicBezTo>
                  <a:lnTo>
                    <a:pt x="33645" y="16108"/>
                  </a:lnTo>
                  <a:close/>
                </a:path>
              </a:pathLst>
            </a:custGeom>
            <a:solidFill>
              <a:srgbClr val="FFFFFF"/>
            </a:solidFill>
            <a:ln w="9525"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E328913E-9003-4C83-84AE-F3027EF269F9}"/>
                </a:ext>
              </a:extLst>
            </p:cNvPr>
            <p:cNvSpPr/>
            <p:nvPr/>
          </p:nvSpPr>
          <p:spPr>
            <a:xfrm>
              <a:off x="10829600" y="3531269"/>
              <a:ext cx="483155" cy="119661"/>
            </a:xfrm>
            <a:custGeom>
              <a:avLst/>
              <a:gdLst>
                <a:gd name="connsiteX0" fmla="*/ 28893 w 483155"/>
                <a:gd name="connsiteY0" fmla="*/ 28983 h 119661"/>
                <a:gd name="connsiteX1" fmla="*/ 52133 w 483155"/>
                <a:gd name="connsiteY1" fmla="*/ 36126 h 119661"/>
                <a:gd name="connsiteX2" fmla="*/ 60230 w 483155"/>
                <a:gd name="connsiteY2" fmla="*/ 57938 h 119661"/>
                <a:gd name="connsiteX3" fmla="*/ 60230 w 483155"/>
                <a:gd name="connsiteY3" fmla="*/ 95086 h 119661"/>
                <a:gd name="connsiteX4" fmla="*/ 42608 w 483155"/>
                <a:gd name="connsiteY4" fmla="*/ 95086 h 119661"/>
                <a:gd name="connsiteX5" fmla="*/ 42608 w 483155"/>
                <a:gd name="connsiteY5" fmla="*/ 86990 h 119661"/>
                <a:gd name="connsiteX6" fmla="*/ 22702 w 483155"/>
                <a:gd name="connsiteY6" fmla="*/ 96515 h 119661"/>
                <a:gd name="connsiteX7" fmla="*/ 9747 w 483155"/>
                <a:gd name="connsiteY7" fmla="*/ 93943 h 119661"/>
                <a:gd name="connsiteX8" fmla="*/ 1271 w 483155"/>
                <a:gd name="connsiteY8" fmla="*/ 86990 h 119661"/>
                <a:gd name="connsiteX9" fmla="*/ -1587 w 483155"/>
                <a:gd name="connsiteY9" fmla="*/ 76798 h 119661"/>
                <a:gd name="connsiteX10" fmla="*/ 5271 w 483155"/>
                <a:gd name="connsiteY10" fmla="*/ 62511 h 119661"/>
                <a:gd name="connsiteX11" fmla="*/ 26416 w 483155"/>
                <a:gd name="connsiteY11" fmla="*/ 57272 h 119661"/>
                <a:gd name="connsiteX12" fmla="*/ 41371 w 483155"/>
                <a:gd name="connsiteY12" fmla="*/ 57272 h 119661"/>
                <a:gd name="connsiteX13" fmla="*/ 37655 w 483155"/>
                <a:gd name="connsiteY13" fmla="*/ 47747 h 119661"/>
                <a:gd name="connsiteX14" fmla="*/ 26416 w 483155"/>
                <a:gd name="connsiteY14" fmla="*/ 44413 h 119661"/>
                <a:gd name="connsiteX15" fmla="*/ 16128 w 483155"/>
                <a:gd name="connsiteY15" fmla="*/ 46128 h 119661"/>
                <a:gd name="connsiteX16" fmla="*/ 7652 w 483155"/>
                <a:gd name="connsiteY16" fmla="*/ 50509 h 119661"/>
                <a:gd name="connsiteX17" fmla="*/ 794 w 483155"/>
                <a:gd name="connsiteY17" fmla="*/ 37269 h 119661"/>
                <a:gd name="connsiteX18" fmla="*/ 13556 w 483155"/>
                <a:gd name="connsiteY18" fmla="*/ 31459 h 119661"/>
                <a:gd name="connsiteX19" fmla="*/ 28893 w 483155"/>
                <a:gd name="connsiteY19" fmla="*/ 29459 h 119661"/>
                <a:gd name="connsiteX20" fmla="*/ 27465 w 483155"/>
                <a:gd name="connsiteY20" fmla="*/ 83275 h 119661"/>
                <a:gd name="connsiteX21" fmla="*/ 36036 w 483155"/>
                <a:gd name="connsiteY21" fmla="*/ 81084 h 119661"/>
                <a:gd name="connsiteX22" fmla="*/ 41371 w 483155"/>
                <a:gd name="connsiteY22" fmla="*/ 74512 h 119661"/>
                <a:gd name="connsiteX23" fmla="*/ 41371 w 483155"/>
                <a:gd name="connsiteY23" fmla="*/ 67845 h 119661"/>
                <a:gd name="connsiteX24" fmla="*/ 28416 w 483155"/>
                <a:gd name="connsiteY24" fmla="*/ 67845 h 119661"/>
                <a:gd name="connsiteX25" fmla="*/ 16796 w 483155"/>
                <a:gd name="connsiteY25" fmla="*/ 75465 h 119661"/>
                <a:gd name="connsiteX26" fmla="*/ 19654 w 483155"/>
                <a:gd name="connsiteY26" fmla="*/ 81179 h 119661"/>
                <a:gd name="connsiteX27" fmla="*/ 27465 w 483155"/>
                <a:gd name="connsiteY27" fmla="*/ 83275 h 119661"/>
                <a:gd name="connsiteX28" fmla="*/ 86805 w 483155"/>
                <a:gd name="connsiteY28" fmla="*/ 20886 h 119661"/>
                <a:gd name="connsiteX29" fmla="*/ 78327 w 483155"/>
                <a:gd name="connsiteY29" fmla="*/ 17838 h 119661"/>
                <a:gd name="connsiteX30" fmla="*/ 74994 w 483155"/>
                <a:gd name="connsiteY30" fmla="*/ 10313 h 119661"/>
                <a:gd name="connsiteX31" fmla="*/ 78327 w 483155"/>
                <a:gd name="connsiteY31" fmla="*/ 2789 h 119661"/>
                <a:gd name="connsiteX32" fmla="*/ 86805 w 483155"/>
                <a:gd name="connsiteY32" fmla="*/ -164 h 119661"/>
                <a:gd name="connsiteX33" fmla="*/ 95282 w 483155"/>
                <a:gd name="connsiteY33" fmla="*/ 2694 h 119661"/>
                <a:gd name="connsiteX34" fmla="*/ 98521 w 483155"/>
                <a:gd name="connsiteY34" fmla="*/ 9933 h 119661"/>
                <a:gd name="connsiteX35" fmla="*/ 95282 w 483155"/>
                <a:gd name="connsiteY35" fmla="*/ 17743 h 119661"/>
                <a:gd name="connsiteX36" fmla="*/ 86805 w 483155"/>
                <a:gd name="connsiteY36" fmla="*/ 20886 h 119661"/>
                <a:gd name="connsiteX37" fmla="*/ 77280 w 483155"/>
                <a:gd name="connsiteY37" fmla="*/ 29935 h 119661"/>
                <a:gd name="connsiteX38" fmla="*/ 96330 w 483155"/>
                <a:gd name="connsiteY38" fmla="*/ 29935 h 119661"/>
                <a:gd name="connsiteX39" fmla="*/ 96330 w 483155"/>
                <a:gd name="connsiteY39" fmla="*/ 95086 h 119661"/>
                <a:gd name="connsiteX40" fmla="*/ 77280 w 483155"/>
                <a:gd name="connsiteY40" fmla="*/ 95086 h 119661"/>
                <a:gd name="connsiteX41" fmla="*/ 113664 w 483155"/>
                <a:gd name="connsiteY41" fmla="*/ 5265 h 119661"/>
                <a:gd name="connsiteX42" fmla="*/ 132714 w 483155"/>
                <a:gd name="connsiteY42" fmla="*/ 5265 h 119661"/>
                <a:gd name="connsiteX43" fmla="*/ 132714 w 483155"/>
                <a:gd name="connsiteY43" fmla="*/ 95086 h 119661"/>
                <a:gd name="connsiteX44" fmla="*/ 113664 w 483155"/>
                <a:gd name="connsiteY44" fmla="*/ 95086 h 119661"/>
                <a:gd name="connsiteX45" fmla="*/ 185674 w 483155"/>
                <a:gd name="connsiteY45" fmla="*/ 10313 h 119661"/>
                <a:gd name="connsiteX46" fmla="*/ 223774 w 483155"/>
                <a:gd name="connsiteY46" fmla="*/ 10313 h 119661"/>
                <a:gd name="connsiteX47" fmla="*/ 248158 w 483155"/>
                <a:gd name="connsiteY47" fmla="*/ 15552 h 119661"/>
                <a:gd name="connsiteX48" fmla="*/ 264636 w 483155"/>
                <a:gd name="connsiteY48" fmla="*/ 30411 h 119661"/>
                <a:gd name="connsiteX49" fmla="*/ 264636 w 483155"/>
                <a:gd name="connsiteY49" fmla="*/ 74988 h 119661"/>
                <a:gd name="connsiteX50" fmla="*/ 248158 w 483155"/>
                <a:gd name="connsiteY50" fmla="*/ 89752 h 119661"/>
                <a:gd name="connsiteX51" fmla="*/ 223774 w 483155"/>
                <a:gd name="connsiteY51" fmla="*/ 95086 h 119661"/>
                <a:gd name="connsiteX52" fmla="*/ 185674 w 483155"/>
                <a:gd name="connsiteY52" fmla="*/ 95086 h 119661"/>
                <a:gd name="connsiteX53" fmla="*/ 223202 w 483155"/>
                <a:gd name="connsiteY53" fmla="*/ 78989 h 119661"/>
                <a:gd name="connsiteX54" fmla="*/ 243491 w 483155"/>
                <a:gd name="connsiteY54" fmla="*/ 71845 h 119661"/>
                <a:gd name="connsiteX55" fmla="*/ 243491 w 483155"/>
                <a:gd name="connsiteY55" fmla="*/ 33745 h 119661"/>
                <a:gd name="connsiteX56" fmla="*/ 223202 w 483155"/>
                <a:gd name="connsiteY56" fmla="*/ 26601 h 119661"/>
                <a:gd name="connsiteX57" fmla="*/ 205296 w 483155"/>
                <a:gd name="connsiteY57" fmla="*/ 26601 h 119661"/>
                <a:gd name="connsiteX58" fmla="*/ 205296 w 483155"/>
                <a:gd name="connsiteY58" fmla="*/ 79179 h 119661"/>
                <a:gd name="connsiteX59" fmla="*/ 310643 w 483155"/>
                <a:gd name="connsiteY59" fmla="*/ 28983 h 119661"/>
                <a:gd name="connsiteX60" fmla="*/ 333883 w 483155"/>
                <a:gd name="connsiteY60" fmla="*/ 36126 h 119661"/>
                <a:gd name="connsiteX61" fmla="*/ 341981 w 483155"/>
                <a:gd name="connsiteY61" fmla="*/ 57938 h 119661"/>
                <a:gd name="connsiteX62" fmla="*/ 341981 w 483155"/>
                <a:gd name="connsiteY62" fmla="*/ 95086 h 119661"/>
                <a:gd name="connsiteX63" fmla="*/ 324168 w 483155"/>
                <a:gd name="connsiteY63" fmla="*/ 95086 h 119661"/>
                <a:gd name="connsiteX64" fmla="*/ 324168 w 483155"/>
                <a:gd name="connsiteY64" fmla="*/ 86990 h 119661"/>
                <a:gd name="connsiteX65" fmla="*/ 304355 w 483155"/>
                <a:gd name="connsiteY65" fmla="*/ 96515 h 119661"/>
                <a:gd name="connsiteX66" fmla="*/ 291307 w 483155"/>
                <a:gd name="connsiteY66" fmla="*/ 93943 h 119661"/>
                <a:gd name="connsiteX67" fmla="*/ 282924 w 483155"/>
                <a:gd name="connsiteY67" fmla="*/ 86990 h 119661"/>
                <a:gd name="connsiteX68" fmla="*/ 280068 w 483155"/>
                <a:gd name="connsiteY68" fmla="*/ 76798 h 119661"/>
                <a:gd name="connsiteX69" fmla="*/ 286830 w 483155"/>
                <a:gd name="connsiteY69" fmla="*/ 62511 h 119661"/>
                <a:gd name="connsiteX70" fmla="*/ 307976 w 483155"/>
                <a:gd name="connsiteY70" fmla="*/ 57272 h 119661"/>
                <a:gd name="connsiteX71" fmla="*/ 323024 w 483155"/>
                <a:gd name="connsiteY71" fmla="*/ 57272 h 119661"/>
                <a:gd name="connsiteX72" fmla="*/ 319214 w 483155"/>
                <a:gd name="connsiteY72" fmla="*/ 47747 h 119661"/>
                <a:gd name="connsiteX73" fmla="*/ 307976 w 483155"/>
                <a:gd name="connsiteY73" fmla="*/ 44413 h 119661"/>
                <a:gd name="connsiteX74" fmla="*/ 297783 w 483155"/>
                <a:gd name="connsiteY74" fmla="*/ 46128 h 119661"/>
                <a:gd name="connsiteX75" fmla="*/ 289212 w 483155"/>
                <a:gd name="connsiteY75" fmla="*/ 50509 h 119661"/>
                <a:gd name="connsiteX76" fmla="*/ 282449 w 483155"/>
                <a:gd name="connsiteY76" fmla="*/ 37269 h 119661"/>
                <a:gd name="connsiteX77" fmla="*/ 295211 w 483155"/>
                <a:gd name="connsiteY77" fmla="*/ 31459 h 119661"/>
                <a:gd name="connsiteX78" fmla="*/ 310548 w 483155"/>
                <a:gd name="connsiteY78" fmla="*/ 29459 h 119661"/>
                <a:gd name="connsiteX79" fmla="*/ 309117 w 483155"/>
                <a:gd name="connsiteY79" fmla="*/ 83275 h 119661"/>
                <a:gd name="connsiteX80" fmla="*/ 317787 w 483155"/>
                <a:gd name="connsiteY80" fmla="*/ 81084 h 119661"/>
                <a:gd name="connsiteX81" fmla="*/ 323119 w 483155"/>
                <a:gd name="connsiteY81" fmla="*/ 74512 h 119661"/>
                <a:gd name="connsiteX82" fmla="*/ 323119 w 483155"/>
                <a:gd name="connsiteY82" fmla="*/ 67845 h 119661"/>
                <a:gd name="connsiteX83" fmla="*/ 310166 w 483155"/>
                <a:gd name="connsiteY83" fmla="*/ 67845 h 119661"/>
                <a:gd name="connsiteX84" fmla="*/ 298546 w 483155"/>
                <a:gd name="connsiteY84" fmla="*/ 75465 h 119661"/>
                <a:gd name="connsiteX85" fmla="*/ 301404 w 483155"/>
                <a:gd name="connsiteY85" fmla="*/ 81179 h 119661"/>
                <a:gd name="connsiteX86" fmla="*/ 309117 w 483155"/>
                <a:gd name="connsiteY86" fmla="*/ 83275 h 119661"/>
                <a:gd name="connsiteX87" fmla="*/ 422466 w 483155"/>
                <a:gd name="connsiteY87" fmla="*/ 29935 h 119661"/>
                <a:gd name="connsiteX88" fmla="*/ 393033 w 483155"/>
                <a:gd name="connsiteY88" fmla="*/ 99087 h 119661"/>
                <a:gd name="connsiteX89" fmla="*/ 381985 w 483155"/>
                <a:gd name="connsiteY89" fmla="*/ 114898 h 119661"/>
                <a:gd name="connsiteX90" fmla="*/ 366077 w 483155"/>
                <a:gd name="connsiteY90" fmla="*/ 119470 h 119661"/>
                <a:gd name="connsiteX91" fmla="*/ 355982 w 483155"/>
                <a:gd name="connsiteY91" fmla="*/ 117946 h 119661"/>
                <a:gd name="connsiteX92" fmla="*/ 347885 w 483155"/>
                <a:gd name="connsiteY92" fmla="*/ 113564 h 119661"/>
                <a:gd name="connsiteX93" fmla="*/ 354838 w 483155"/>
                <a:gd name="connsiteY93" fmla="*/ 100134 h 119661"/>
                <a:gd name="connsiteX94" fmla="*/ 359791 w 483155"/>
                <a:gd name="connsiteY94" fmla="*/ 103183 h 119661"/>
                <a:gd name="connsiteX95" fmla="*/ 365412 w 483155"/>
                <a:gd name="connsiteY95" fmla="*/ 104230 h 119661"/>
                <a:gd name="connsiteX96" fmla="*/ 371793 w 483155"/>
                <a:gd name="connsiteY96" fmla="*/ 102420 h 119661"/>
                <a:gd name="connsiteX97" fmla="*/ 376078 w 483155"/>
                <a:gd name="connsiteY97" fmla="*/ 96134 h 119661"/>
                <a:gd name="connsiteX98" fmla="*/ 376078 w 483155"/>
                <a:gd name="connsiteY98" fmla="*/ 95563 h 119661"/>
                <a:gd name="connsiteX99" fmla="*/ 347503 w 483155"/>
                <a:gd name="connsiteY99" fmla="*/ 29935 h 119661"/>
                <a:gd name="connsiteX100" fmla="*/ 366553 w 483155"/>
                <a:gd name="connsiteY100" fmla="*/ 29935 h 119661"/>
                <a:gd name="connsiteX101" fmla="*/ 384843 w 483155"/>
                <a:gd name="connsiteY101" fmla="*/ 74131 h 119661"/>
                <a:gd name="connsiteX102" fmla="*/ 403226 w 483155"/>
                <a:gd name="connsiteY102" fmla="*/ 29935 h 119661"/>
                <a:gd name="connsiteX103" fmla="*/ 451041 w 483155"/>
                <a:gd name="connsiteY103" fmla="*/ 96039 h 119661"/>
                <a:gd name="connsiteX104" fmla="*/ 435228 w 483155"/>
                <a:gd name="connsiteY104" fmla="*/ 94038 h 119661"/>
                <a:gd name="connsiteX105" fmla="*/ 422848 w 483155"/>
                <a:gd name="connsiteY105" fmla="*/ 88990 h 119661"/>
                <a:gd name="connsiteX106" fmla="*/ 429133 w 483155"/>
                <a:gd name="connsiteY106" fmla="*/ 75465 h 119661"/>
                <a:gd name="connsiteX107" fmla="*/ 439705 w 483155"/>
                <a:gd name="connsiteY107" fmla="*/ 80037 h 119661"/>
                <a:gd name="connsiteX108" fmla="*/ 451802 w 483155"/>
                <a:gd name="connsiteY108" fmla="*/ 81751 h 119661"/>
                <a:gd name="connsiteX109" fmla="*/ 463803 w 483155"/>
                <a:gd name="connsiteY109" fmla="*/ 75846 h 119661"/>
                <a:gd name="connsiteX110" fmla="*/ 460471 w 483155"/>
                <a:gd name="connsiteY110" fmla="*/ 71845 h 119661"/>
                <a:gd name="connsiteX111" fmla="*/ 450469 w 483155"/>
                <a:gd name="connsiteY111" fmla="*/ 69750 h 119661"/>
                <a:gd name="connsiteX112" fmla="*/ 437231 w 483155"/>
                <a:gd name="connsiteY112" fmla="*/ 66987 h 119661"/>
                <a:gd name="connsiteX113" fmla="*/ 428275 w 483155"/>
                <a:gd name="connsiteY113" fmla="*/ 61368 h 119661"/>
                <a:gd name="connsiteX114" fmla="*/ 424466 w 483155"/>
                <a:gd name="connsiteY114" fmla="*/ 50033 h 119661"/>
                <a:gd name="connsiteX115" fmla="*/ 427989 w 483155"/>
                <a:gd name="connsiteY115" fmla="*/ 39079 h 119661"/>
                <a:gd name="connsiteX116" fmla="*/ 438372 w 483155"/>
                <a:gd name="connsiteY116" fmla="*/ 31650 h 119661"/>
                <a:gd name="connsiteX117" fmla="*/ 454564 w 483155"/>
                <a:gd name="connsiteY117" fmla="*/ 28983 h 119661"/>
                <a:gd name="connsiteX118" fmla="*/ 468280 w 483155"/>
                <a:gd name="connsiteY118" fmla="*/ 30507 h 119661"/>
                <a:gd name="connsiteX119" fmla="*/ 479616 w 483155"/>
                <a:gd name="connsiteY119" fmla="*/ 34698 h 119661"/>
                <a:gd name="connsiteX120" fmla="*/ 473328 w 483155"/>
                <a:gd name="connsiteY120" fmla="*/ 48128 h 119661"/>
                <a:gd name="connsiteX121" fmla="*/ 454278 w 483155"/>
                <a:gd name="connsiteY121" fmla="*/ 43270 h 119661"/>
                <a:gd name="connsiteX122" fmla="*/ 445230 w 483155"/>
                <a:gd name="connsiteY122" fmla="*/ 44985 h 119661"/>
                <a:gd name="connsiteX123" fmla="*/ 442181 w 483155"/>
                <a:gd name="connsiteY123" fmla="*/ 49271 h 119661"/>
                <a:gd name="connsiteX124" fmla="*/ 445421 w 483155"/>
                <a:gd name="connsiteY124" fmla="*/ 53557 h 119661"/>
                <a:gd name="connsiteX125" fmla="*/ 455899 w 483155"/>
                <a:gd name="connsiteY125" fmla="*/ 55843 h 119661"/>
                <a:gd name="connsiteX126" fmla="*/ 468947 w 483155"/>
                <a:gd name="connsiteY126" fmla="*/ 58701 h 119661"/>
                <a:gd name="connsiteX127" fmla="*/ 477805 w 483155"/>
                <a:gd name="connsiteY127" fmla="*/ 64225 h 119661"/>
                <a:gd name="connsiteX128" fmla="*/ 481521 w 483155"/>
                <a:gd name="connsiteY128" fmla="*/ 75369 h 119661"/>
                <a:gd name="connsiteX129" fmla="*/ 477900 w 483155"/>
                <a:gd name="connsiteY129" fmla="*/ 86133 h 119661"/>
                <a:gd name="connsiteX130" fmla="*/ 467329 w 483155"/>
                <a:gd name="connsiteY130" fmla="*/ 93467 h 119661"/>
                <a:gd name="connsiteX131" fmla="*/ 450755 w 483155"/>
                <a:gd name="connsiteY131" fmla="*/ 96039 h 11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483155" h="119661">
                  <a:moveTo>
                    <a:pt x="28893" y="28983"/>
                  </a:moveTo>
                  <a:cubicBezTo>
                    <a:pt x="37274" y="28430"/>
                    <a:pt x="45561" y="30973"/>
                    <a:pt x="52133" y="36126"/>
                  </a:cubicBezTo>
                  <a:cubicBezTo>
                    <a:pt x="57944" y="41860"/>
                    <a:pt x="60898" y="49833"/>
                    <a:pt x="60230" y="57938"/>
                  </a:cubicBezTo>
                  <a:lnTo>
                    <a:pt x="60230" y="95086"/>
                  </a:lnTo>
                  <a:lnTo>
                    <a:pt x="42608" y="95086"/>
                  </a:lnTo>
                  <a:lnTo>
                    <a:pt x="42608" y="86990"/>
                  </a:lnTo>
                  <a:cubicBezTo>
                    <a:pt x="38322" y="93648"/>
                    <a:pt x="30606" y="97325"/>
                    <a:pt x="22702" y="96515"/>
                  </a:cubicBezTo>
                  <a:cubicBezTo>
                    <a:pt x="18224" y="96620"/>
                    <a:pt x="13842" y="95743"/>
                    <a:pt x="9747" y="93943"/>
                  </a:cubicBezTo>
                  <a:cubicBezTo>
                    <a:pt x="6317" y="92467"/>
                    <a:pt x="3366" y="90057"/>
                    <a:pt x="1271" y="86990"/>
                  </a:cubicBezTo>
                  <a:cubicBezTo>
                    <a:pt x="-636" y="83932"/>
                    <a:pt x="-1587" y="80398"/>
                    <a:pt x="-1587" y="76798"/>
                  </a:cubicBezTo>
                  <a:cubicBezTo>
                    <a:pt x="-1778" y="71188"/>
                    <a:pt x="794" y="65835"/>
                    <a:pt x="5271" y="62511"/>
                  </a:cubicBezTo>
                  <a:cubicBezTo>
                    <a:pt x="11556" y="58529"/>
                    <a:pt x="18986" y="56691"/>
                    <a:pt x="26416" y="57272"/>
                  </a:cubicBezTo>
                  <a:lnTo>
                    <a:pt x="41371" y="57272"/>
                  </a:lnTo>
                  <a:cubicBezTo>
                    <a:pt x="41562" y="53709"/>
                    <a:pt x="40227" y="50233"/>
                    <a:pt x="37655" y="47747"/>
                  </a:cubicBezTo>
                  <a:cubicBezTo>
                    <a:pt x="34418" y="45328"/>
                    <a:pt x="30416" y="44146"/>
                    <a:pt x="26416" y="44413"/>
                  </a:cubicBezTo>
                  <a:cubicBezTo>
                    <a:pt x="22893" y="44413"/>
                    <a:pt x="19463" y="44985"/>
                    <a:pt x="16128" y="46128"/>
                  </a:cubicBezTo>
                  <a:cubicBezTo>
                    <a:pt x="13082" y="47061"/>
                    <a:pt x="10224" y="48547"/>
                    <a:pt x="7652" y="50509"/>
                  </a:cubicBezTo>
                  <a:lnTo>
                    <a:pt x="794" y="37269"/>
                  </a:lnTo>
                  <a:cubicBezTo>
                    <a:pt x="4699" y="34659"/>
                    <a:pt x="8985" y="32697"/>
                    <a:pt x="13556" y="31459"/>
                  </a:cubicBezTo>
                  <a:cubicBezTo>
                    <a:pt x="18605" y="30126"/>
                    <a:pt x="23749" y="29459"/>
                    <a:pt x="28893" y="29459"/>
                  </a:cubicBezTo>
                  <a:close/>
                  <a:moveTo>
                    <a:pt x="27465" y="83275"/>
                  </a:moveTo>
                  <a:cubicBezTo>
                    <a:pt x="30511" y="83361"/>
                    <a:pt x="33464" y="82608"/>
                    <a:pt x="36036" y="81084"/>
                  </a:cubicBezTo>
                  <a:cubicBezTo>
                    <a:pt x="38513" y="79579"/>
                    <a:pt x="40418" y="77255"/>
                    <a:pt x="41371" y="74512"/>
                  </a:cubicBezTo>
                  <a:lnTo>
                    <a:pt x="41371" y="67845"/>
                  </a:lnTo>
                  <a:lnTo>
                    <a:pt x="28416" y="67845"/>
                  </a:lnTo>
                  <a:cubicBezTo>
                    <a:pt x="20700" y="67845"/>
                    <a:pt x="16796" y="70416"/>
                    <a:pt x="16796" y="75465"/>
                  </a:cubicBezTo>
                  <a:cubicBezTo>
                    <a:pt x="16700" y="77731"/>
                    <a:pt x="17844" y="79875"/>
                    <a:pt x="19654" y="81179"/>
                  </a:cubicBezTo>
                  <a:cubicBezTo>
                    <a:pt x="21940" y="82713"/>
                    <a:pt x="24702" y="83446"/>
                    <a:pt x="27465" y="83275"/>
                  </a:cubicBezTo>
                  <a:close/>
                  <a:moveTo>
                    <a:pt x="86805" y="20886"/>
                  </a:moveTo>
                  <a:cubicBezTo>
                    <a:pt x="83661" y="21010"/>
                    <a:pt x="80613" y="19915"/>
                    <a:pt x="78327" y="17838"/>
                  </a:cubicBezTo>
                  <a:cubicBezTo>
                    <a:pt x="76136" y="15962"/>
                    <a:pt x="74899" y="13200"/>
                    <a:pt x="74994" y="10313"/>
                  </a:cubicBezTo>
                  <a:cubicBezTo>
                    <a:pt x="74994" y="7446"/>
                    <a:pt x="76232" y="4703"/>
                    <a:pt x="78327" y="2789"/>
                  </a:cubicBezTo>
                  <a:cubicBezTo>
                    <a:pt x="80708" y="731"/>
                    <a:pt x="83661" y="-326"/>
                    <a:pt x="86805" y="-164"/>
                  </a:cubicBezTo>
                  <a:cubicBezTo>
                    <a:pt x="89852" y="-288"/>
                    <a:pt x="92900" y="722"/>
                    <a:pt x="95282" y="2694"/>
                  </a:cubicBezTo>
                  <a:cubicBezTo>
                    <a:pt x="97377" y="4522"/>
                    <a:pt x="98521" y="7161"/>
                    <a:pt x="98521" y="9933"/>
                  </a:cubicBezTo>
                  <a:cubicBezTo>
                    <a:pt x="98616" y="12885"/>
                    <a:pt x="97472" y="15743"/>
                    <a:pt x="95282" y="17743"/>
                  </a:cubicBezTo>
                  <a:cubicBezTo>
                    <a:pt x="92996" y="19877"/>
                    <a:pt x="89947" y="21001"/>
                    <a:pt x="86805" y="20886"/>
                  </a:cubicBezTo>
                  <a:close/>
                  <a:moveTo>
                    <a:pt x="77280" y="29935"/>
                  </a:moveTo>
                  <a:lnTo>
                    <a:pt x="96330" y="29935"/>
                  </a:lnTo>
                  <a:lnTo>
                    <a:pt x="96330" y="95086"/>
                  </a:lnTo>
                  <a:lnTo>
                    <a:pt x="77280" y="95086"/>
                  </a:lnTo>
                  <a:close/>
                  <a:moveTo>
                    <a:pt x="113664" y="5265"/>
                  </a:moveTo>
                  <a:lnTo>
                    <a:pt x="132714" y="5265"/>
                  </a:lnTo>
                  <a:lnTo>
                    <a:pt x="132714" y="95086"/>
                  </a:lnTo>
                  <a:lnTo>
                    <a:pt x="113664" y="95086"/>
                  </a:lnTo>
                  <a:close/>
                  <a:moveTo>
                    <a:pt x="185674" y="10313"/>
                  </a:moveTo>
                  <a:lnTo>
                    <a:pt x="223774" y="10313"/>
                  </a:lnTo>
                  <a:cubicBezTo>
                    <a:pt x="232157" y="10171"/>
                    <a:pt x="240538" y="11961"/>
                    <a:pt x="248158" y="15552"/>
                  </a:cubicBezTo>
                  <a:cubicBezTo>
                    <a:pt x="255016" y="18810"/>
                    <a:pt x="260732" y="23973"/>
                    <a:pt x="264636" y="30411"/>
                  </a:cubicBezTo>
                  <a:cubicBezTo>
                    <a:pt x="272543" y="44232"/>
                    <a:pt x="272543" y="61168"/>
                    <a:pt x="264636" y="74988"/>
                  </a:cubicBezTo>
                  <a:cubicBezTo>
                    <a:pt x="260732" y="81427"/>
                    <a:pt x="255016" y="86571"/>
                    <a:pt x="248158" y="89752"/>
                  </a:cubicBezTo>
                  <a:cubicBezTo>
                    <a:pt x="240538" y="93419"/>
                    <a:pt x="232252" y="95248"/>
                    <a:pt x="223774" y="95086"/>
                  </a:cubicBezTo>
                  <a:lnTo>
                    <a:pt x="185674" y="95086"/>
                  </a:lnTo>
                  <a:close/>
                  <a:moveTo>
                    <a:pt x="223202" y="78989"/>
                  </a:moveTo>
                  <a:cubicBezTo>
                    <a:pt x="230631" y="79341"/>
                    <a:pt x="237871" y="76779"/>
                    <a:pt x="243491" y="71845"/>
                  </a:cubicBezTo>
                  <a:cubicBezTo>
                    <a:pt x="253207" y="60996"/>
                    <a:pt x="253207" y="44594"/>
                    <a:pt x="243491" y="33745"/>
                  </a:cubicBezTo>
                  <a:cubicBezTo>
                    <a:pt x="237871" y="28811"/>
                    <a:pt x="230631" y="26249"/>
                    <a:pt x="223202" y="26601"/>
                  </a:cubicBezTo>
                  <a:lnTo>
                    <a:pt x="205296" y="26601"/>
                  </a:lnTo>
                  <a:lnTo>
                    <a:pt x="205296" y="79179"/>
                  </a:lnTo>
                  <a:close/>
                  <a:moveTo>
                    <a:pt x="310643" y="28983"/>
                  </a:moveTo>
                  <a:cubicBezTo>
                    <a:pt x="319024" y="28430"/>
                    <a:pt x="327312" y="30973"/>
                    <a:pt x="333883" y="36126"/>
                  </a:cubicBezTo>
                  <a:cubicBezTo>
                    <a:pt x="339692" y="41860"/>
                    <a:pt x="342646" y="49833"/>
                    <a:pt x="341981" y="57938"/>
                  </a:cubicBezTo>
                  <a:lnTo>
                    <a:pt x="341981" y="95086"/>
                  </a:lnTo>
                  <a:lnTo>
                    <a:pt x="324168" y="95086"/>
                  </a:lnTo>
                  <a:lnTo>
                    <a:pt x="324168" y="86990"/>
                  </a:lnTo>
                  <a:cubicBezTo>
                    <a:pt x="319882" y="93648"/>
                    <a:pt x="312261" y="97334"/>
                    <a:pt x="304355" y="96515"/>
                  </a:cubicBezTo>
                  <a:cubicBezTo>
                    <a:pt x="299878" y="96620"/>
                    <a:pt x="295402" y="95743"/>
                    <a:pt x="291307" y="93943"/>
                  </a:cubicBezTo>
                  <a:cubicBezTo>
                    <a:pt x="287877" y="92467"/>
                    <a:pt x="285019" y="90047"/>
                    <a:pt x="282924" y="86990"/>
                  </a:cubicBezTo>
                  <a:cubicBezTo>
                    <a:pt x="281019" y="83932"/>
                    <a:pt x="280068" y="80398"/>
                    <a:pt x="280068" y="76798"/>
                  </a:cubicBezTo>
                  <a:cubicBezTo>
                    <a:pt x="279782" y="71207"/>
                    <a:pt x="282354" y="65844"/>
                    <a:pt x="286830" y="62511"/>
                  </a:cubicBezTo>
                  <a:cubicBezTo>
                    <a:pt x="293116" y="58529"/>
                    <a:pt x="300546" y="56691"/>
                    <a:pt x="307976" y="57272"/>
                  </a:cubicBezTo>
                  <a:lnTo>
                    <a:pt x="323024" y="57272"/>
                  </a:lnTo>
                  <a:cubicBezTo>
                    <a:pt x="323214" y="53690"/>
                    <a:pt x="321882" y="50195"/>
                    <a:pt x="319214" y="47747"/>
                  </a:cubicBezTo>
                  <a:cubicBezTo>
                    <a:pt x="315975" y="45299"/>
                    <a:pt x="311975" y="44108"/>
                    <a:pt x="307976" y="44413"/>
                  </a:cubicBezTo>
                  <a:cubicBezTo>
                    <a:pt x="304546" y="44413"/>
                    <a:pt x="301023" y="44994"/>
                    <a:pt x="297783" y="46128"/>
                  </a:cubicBezTo>
                  <a:cubicBezTo>
                    <a:pt x="294735" y="47080"/>
                    <a:pt x="291784" y="48566"/>
                    <a:pt x="289212" y="50509"/>
                  </a:cubicBezTo>
                  <a:lnTo>
                    <a:pt x="282449" y="37269"/>
                  </a:lnTo>
                  <a:cubicBezTo>
                    <a:pt x="286354" y="34640"/>
                    <a:pt x="290639" y="32678"/>
                    <a:pt x="295211" y="31459"/>
                  </a:cubicBezTo>
                  <a:cubicBezTo>
                    <a:pt x="300260" y="30126"/>
                    <a:pt x="305404" y="29449"/>
                    <a:pt x="310548" y="29459"/>
                  </a:cubicBezTo>
                  <a:close/>
                  <a:moveTo>
                    <a:pt x="309117" y="83275"/>
                  </a:moveTo>
                  <a:cubicBezTo>
                    <a:pt x="312166" y="83351"/>
                    <a:pt x="315119" y="82599"/>
                    <a:pt x="317787" y="81084"/>
                  </a:cubicBezTo>
                  <a:cubicBezTo>
                    <a:pt x="320263" y="79579"/>
                    <a:pt x="322168" y="77255"/>
                    <a:pt x="323119" y="74512"/>
                  </a:cubicBezTo>
                  <a:lnTo>
                    <a:pt x="323119" y="67845"/>
                  </a:lnTo>
                  <a:lnTo>
                    <a:pt x="310166" y="67845"/>
                  </a:lnTo>
                  <a:cubicBezTo>
                    <a:pt x="302355" y="67845"/>
                    <a:pt x="298546" y="70416"/>
                    <a:pt x="298546" y="75465"/>
                  </a:cubicBezTo>
                  <a:cubicBezTo>
                    <a:pt x="298451" y="77731"/>
                    <a:pt x="299592" y="79875"/>
                    <a:pt x="301404" y="81179"/>
                  </a:cubicBezTo>
                  <a:cubicBezTo>
                    <a:pt x="303690" y="82713"/>
                    <a:pt x="306355" y="83446"/>
                    <a:pt x="309117" y="83275"/>
                  </a:cubicBezTo>
                  <a:close/>
                  <a:moveTo>
                    <a:pt x="422466" y="29935"/>
                  </a:moveTo>
                  <a:lnTo>
                    <a:pt x="393033" y="99087"/>
                  </a:lnTo>
                  <a:cubicBezTo>
                    <a:pt x="390938" y="105316"/>
                    <a:pt x="387129" y="110802"/>
                    <a:pt x="381985" y="114898"/>
                  </a:cubicBezTo>
                  <a:cubicBezTo>
                    <a:pt x="377318" y="118032"/>
                    <a:pt x="371697" y="119632"/>
                    <a:pt x="366077" y="119470"/>
                  </a:cubicBezTo>
                  <a:cubicBezTo>
                    <a:pt x="362649" y="119489"/>
                    <a:pt x="359219" y="118975"/>
                    <a:pt x="355982" y="117946"/>
                  </a:cubicBezTo>
                  <a:cubicBezTo>
                    <a:pt x="353029" y="117070"/>
                    <a:pt x="350266" y="115584"/>
                    <a:pt x="347885" y="113564"/>
                  </a:cubicBezTo>
                  <a:lnTo>
                    <a:pt x="354838" y="100134"/>
                  </a:lnTo>
                  <a:cubicBezTo>
                    <a:pt x="356268" y="101458"/>
                    <a:pt x="357982" y="102487"/>
                    <a:pt x="359791" y="103183"/>
                  </a:cubicBezTo>
                  <a:cubicBezTo>
                    <a:pt x="361600" y="103887"/>
                    <a:pt x="363505" y="104239"/>
                    <a:pt x="365412" y="104230"/>
                  </a:cubicBezTo>
                  <a:cubicBezTo>
                    <a:pt x="367698" y="104354"/>
                    <a:pt x="369888" y="103716"/>
                    <a:pt x="371793" y="102420"/>
                  </a:cubicBezTo>
                  <a:cubicBezTo>
                    <a:pt x="373697" y="100677"/>
                    <a:pt x="375127" y="98534"/>
                    <a:pt x="376078" y="96134"/>
                  </a:cubicBezTo>
                  <a:lnTo>
                    <a:pt x="376078" y="95563"/>
                  </a:lnTo>
                  <a:lnTo>
                    <a:pt x="347503" y="29935"/>
                  </a:lnTo>
                  <a:lnTo>
                    <a:pt x="366553" y="29935"/>
                  </a:lnTo>
                  <a:lnTo>
                    <a:pt x="384843" y="74131"/>
                  </a:lnTo>
                  <a:lnTo>
                    <a:pt x="403226" y="29935"/>
                  </a:lnTo>
                  <a:close/>
                  <a:moveTo>
                    <a:pt x="451041" y="96039"/>
                  </a:moveTo>
                  <a:cubicBezTo>
                    <a:pt x="445707" y="96048"/>
                    <a:pt x="440372" y="95372"/>
                    <a:pt x="435228" y="94038"/>
                  </a:cubicBezTo>
                  <a:cubicBezTo>
                    <a:pt x="430847" y="93028"/>
                    <a:pt x="426657" y="91324"/>
                    <a:pt x="422848" y="88990"/>
                  </a:cubicBezTo>
                  <a:lnTo>
                    <a:pt x="429133" y="75465"/>
                  </a:lnTo>
                  <a:cubicBezTo>
                    <a:pt x="432468" y="77436"/>
                    <a:pt x="435991" y="78970"/>
                    <a:pt x="439705" y="80037"/>
                  </a:cubicBezTo>
                  <a:cubicBezTo>
                    <a:pt x="443612" y="81161"/>
                    <a:pt x="447707" y="81732"/>
                    <a:pt x="451802" y="81751"/>
                  </a:cubicBezTo>
                  <a:cubicBezTo>
                    <a:pt x="459804" y="81751"/>
                    <a:pt x="463803" y="79751"/>
                    <a:pt x="463803" y="75846"/>
                  </a:cubicBezTo>
                  <a:cubicBezTo>
                    <a:pt x="463803" y="73903"/>
                    <a:pt x="462376" y="72245"/>
                    <a:pt x="460471" y="71845"/>
                  </a:cubicBezTo>
                  <a:cubicBezTo>
                    <a:pt x="457232" y="70769"/>
                    <a:pt x="453899" y="70073"/>
                    <a:pt x="450469" y="69750"/>
                  </a:cubicBezTo>
                  <a:cubicBezTo>
                    <a:pt x="445993" y="69149"/>
                    <a:pt x="441612" y="68226"/>
                    <a:pt x="437231" y="66987"/>
                  </a:cubicBezTo>
                  <a:cubicBezTo>
                    <a:pt x="433801" y="65940"/>
                    <a:pt x="430752" y="64006"/>
                    <a:pt x="428275" y="61368"/>
                  </a:cubicBezTo>
                  <a:cubicBezTo>
                    <a:pt x="425513" y="58253"/>
                    <a:pt x="424180" y="54167"/>
                    <a:pt x="424466" y="50033"/>
                  </a:cubicBezTo>
                  <a:cubicBezTo>
                    <a:pt x="424371" y="46089"/>
                    <a:pt x="425608" y="42232"/>
                    <a:pt x="427989" y="39079"/>
                  </a:cubicBezTo>
                  <a:cubicBezTo>
                    <a:pt x="430657" y="35679"/>
                    <a:pt x="434277" y="33107"/>
                    <a:pt x="438372" y="31650"/>
                  </a:cubicBezTo>
                  <a:cubicBezTo>
                    <a:pt x="443516" y="29754"/>
                    <a:pt x="449041" y="28849"/>
                    <a:pt x="454564" y="28983"/>
                  </a:cubicBezTo>
                  <a:cubicBezTo>
                    <a:pt x="459136" y="28973"/>
                    <a:pt x="463803" y="29478"/>
                    <a:pt x="468280" y="30507"/>
                  </a:cubicBezTo>
                  <a:cubicBezTo>
                    <a:pt x="472282" y="31250"/>
                    <a:pt x="476091" y="32669"/>
                    <a:pt x="479616" y="34698"/>
                  </a:cubicBezTo>
                  <a:lnTo>
                    <a:pt x="473328" y="48128"/>
                  </a:lnTo>
                  <a:cubicBezTo>
                    <a:pt x="467519" y="44842"/>
                    <a:pt x="460948" y="43165"/>
                    <a:pt x="454278" y="43270"/>
                  </a:cubicBezTo>
                  <a:cubicBezTo>
                    <a:pt x="451137" y="43089"/>
                    <a:pt x="448088" y="43680"/>
                    <a:pt x="445230" y="44985"/>
                  </a:cubicBezTo>
                  <a:cubicBezTo>
                    <a:pt x="443516" y="45708"/>
                    <a:pt x="442277" y="47375"/>
                    <a:pt x="442181" y="49271"/>
                  </a:cubicBezTo>
                  <a:cubicBezTo>
                    <a:pt x="442086" y="51281"/>
                    <a:pt x="443421" y="53062"/>
                    <a:pt x="445421" y="53557"/>
                  </a:cubicBezTo>
                  <a:cubicBezTo>
                    <a:pt x="448851" y="54595"/>
                    <a:pt x="452374" y="55357"/>
                    <a:pt x="455899" y="55843"/>
                  </a:cubicBezTo>
                  <a:cubicBezTo>
                    <a:pt x="460280" y="56500"/>
                    <a:pt x="464661" y="57453"/>
                    <a:pt x="468947" y="58701"/>
                  </a:cubicBezTo>
                  <a:cubicBezTo>
                    <a:pt x="472377" y="59720"/>
                    <a:pt x="475424" y="61625"/>
                    <a:pt x="477805" y="64225"/>
                  </a:cubicBezTo>
                  <a:cubicBezTo>
                    <a:pt x="480472" y="67321"/>
                    <a:pt x="481807" y="71312"/>
                    <a:pt x="481521" y="75369"/>
                  </a:cubicBezTo>
                  <a:cubicBezTo>
                    <a:pt x="481521" y="79255"/>
                    <a:pt x="480281" y="83047"/>
                    <a:pt x="477900" y="86133"/>
                  </a:cubicBezTo>
                  <a:cubicBezTo>
                    <a:pt x="475140" y="89476"/>
                    <a:pt x="471424" y="92009"/>
                    <a:pt x="467329" y="93467"/>
                  </a:cubicBezTo>
                  <a:cubicBezTo>
                    <a:pt x="461994" y="95296"/>
                    <a:pt x="456374" y="96172"/>
                    <a:pt x="450755" y="96039"/>
                  </a:cubicBezTo>
                  <a:close/>
                </a:path>
              </a:pathLst>
            </a:custGeom>
            <a:solidFill>
              <a:srgbClr val="FFFFFF"/>
            </a:solidFill>
            <a:ln w="9525"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121218AE-5833-47EE-B721-90D2DA70C6FA}"/>
                </a:ext>
              </a:extLst>
            </p:cNvPr>
            <p:cNvSpPr/>
            <p:nvPr/>
          </p:nvSpPr>
          <p:spPr>
            <a:xfrm>
              <a:off x="10707785" y="3031318"/>
              <a:ext cx="1042701" cy="641984"/>
            </a:xfrm>
            <a:custGeom>
              <a:avLst/>
              <a:gdLst>
                <a:gd name="connsiteX0" fmla="*/ 0 w 1042701"/>
                <a:gd name="connsiteY0" fmla="*/ 0 h 641984"/>
                <a:gd name="connsiteX1" fmla="*/ 1042702 w 1042701"/>
                <a:gd name="connsiteY1" fmla="*/ 0 h 641984"/>
                <a:gd name="connsiteX2" fmla="*/ 1042702 w 1042701"/>
                <a:gd name="connsiteY2" fmla="*/ 641985 h 641984"/>
                <a:gd name="connsiteX3" fmla="*/ 0 w 1042701"/>
                <a:gd name="connsiteY3" fmla="*/ 641985 h 641984"/>
              </a:gdLst>
              <a:ahLst/>
              <a:cxnLst>
                <a:cxn ang="0">
                  <a:pos x="connsiteX0" y="connsiteY0"/>
                </a:cxn>
                <a:cxn ang="0">
                  <a:pos x="connsiteX1" y="connsiteY1"/>
                </a:cxn>
                <a:cxn ang="0">
                  <a:pos x="connsiteX2" y="connsiteY2"/>
                </a:cxn>
                <a:cxn ang="0">
                  <a:pos x="connsiteX3" y="connsiteY3"/>
                </a:cxn>
              </a:cxnLst>
              <a:rect l="l" t="t" r="r" b="b"/>
              <a:pathLst>
                <a:path w="1042701" h="641984">
                  <a:moveTo>
                    <a:pt x="0" y="0"/>
                  </a:moveTo>
                  <a:lnTo>
                    <a:pt x="1042702" y="0"/>
                  </a:lnTo>
                  <a:lnTo>
                    <a:pt x="1042702" y="641985"/>
                  </a:lnTo>
                  <a:lnTo>
                    <a:pt x="0" y="641985"/>
                  </a:lnTo>
                  <a:close/>
                </a:path>
              </a:pathLst>
            </a:custGeom>
            <a:noFill/>
            <a:ln w="8382" cap="flat">
              <a:solidFill>
                <a:srgbClr val="336933"/>
              </a:solid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9F8DEC03-3BE4-4C94-ACCD-7E2CB6E22523}"/>
                </a:ext>
              </a:extLst>
            </p:cNvPr>
            <p:cNvSpPr/>
            <p:nvPr/>
          </p:nvSpPr>
          <p:spPr>
            <a:xfrm>
              <a:off x="9136636" y="3352215"/>
              <a:ext cx="416432" cy="454723"/>
            </a:xfrm>
            <a:custGeom>
              <a:avLst/>
              <a:gdLst>
                <a:gd name="connsiteX0" fmla="*/ 101060 w 416432"/>
                <a:gd name="connsiteY0" fmla="*/ 0 h 454723"/>
                <a:gd name="connsiteX1" fmla="*/ 365950 w 416432"/>
                <a:gd name="connsiteY1" fmla="*/ 310705 h 454723"/>
                <a:gd name="connsiteX2" fmla="*/ 416433 w 416432"/>
                <a:gd name="connsiteY2" fmla="*/ 267748 h 454723"/>
                <a:gd name="connsiteX3" fmla="*/ 401478 w 416432"/>
                <a:gd name="connsiteY3" fmla="*/ 454724 h 454723"/>
                <a:gd name="connsiteX4" fmla="*/ 214408 w 416432"/>
                <a:gd name="connsiteY4" fmla="*/ 439864 h 454723"/>
                <a:gd name="connsiteX5" fmla="*/ 264890 w 416432"/>
                <a:gd name="connsiteY5" fmla="*/ 396812 h 454723"/>
                <a:gd name="connsiteX6" fmla="*/ 0 w 416432"/>
                <a:gd name="connsiteY6" fmla="*/ 86011 h 454723"/>
                <a:gd name="connsiteX7" fmla="*/ 101060 w 416432"/>
                <a:gd name="connsiteY7" fmla="*/ 0 h 45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432" h="454723">
                  <a:moveTo>
                    <a:pt x="101060" y="0"/>
                  </a:moveTo>
                  <a:lnTo>
                    <a:pt x="365950" y="310705"/>
                  </a:lnTo>
                  <a:lnTo>
                    <a:pt x="416433" y="267748"/>
                  </a:lnTo>
                  <a:lnTo>
                    <a:pt x="401478" y="454724"/>
                  </a:lnTo>
                  <a:lnTo>
                    <a:pt x="214408" y="439864"/>
                  </a:lnTo>
                  <a:lnTo>
                    <a:pt x="264890" y="396812"/>
                  </a:lnTo>
                  <a:lnTo>
                    <a:pt x="0" y="86011"/>
                  </a:lnTo>
                  <a:lnTo>
                    <a:pt x="101060" y="0"/>
                  </a:lnTo>
                  <a:close/>
                </a:path>
              </a:pathLst>
            </a:custGeom>
            <a:solidFill>
              <a:srgbClr val="336933"/>
            </a:solidFill>
            <a:ln w="9525"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A069AFDF-C2DD-4527-A94F-6CDC5B358BF3}"/>
                </a:ext>
              </a:extLst>
            </p:cNvPr>
            <p:cNvSpPr/>
            <p:nvPr/>
          </p:nvSpPr>
          <p:spPr>
            <a:xfrm>
              <a:off x="8458361" y="4145067"/>
              <a:ext cx="838139" cy="70981"/>
            </a:xfrm>
            <a:custGeom>
              <a:avLst/>
              <a:gdLst>
                <a:gd name="connsiteX0" fmla="*/ 37932 w 838139"/>
                <a:gd name="connsiteY0" fmla="*/ 45168 h 70981"/>
                <a:gd name="connsiteX1" fmla="*/ 14692 w 838139"/>
                <a:gd name="connsiteY1" fmla="*/ 45168 h 70981"/>
                <a:gd name="connsiteX2" fmla="*/ 10309 w 838139"/>
                <a:gd name="connsiteY2" fmla="*/ 55932 h 70981"/>
                <a:gd name="connsiteX3" fmla="*/ -1597 w 838139"/>
                <a:gd name="connsiteY3" fmla="*/ 55932 h 70981"/>
                <a:gd name="connsiteX4" fmla="*/ 20691 w 838139"/>
                <a:gd name="connsiteY4" fmla="*/ 5925 h 70981"/>
                <a:gd name="connsiteX5" fmla="*/ 32122 w 838139"/>
                <a:gd name="connsiteY5" fmla="*/ 5925 h 70981"/>
                <a:gd name="connsiteX6" fmla="*/ 54410 w 838139"/>
                <a:gd name="connsiteY6" fmla="*/ 55932 h 70981"/>
                <a:gd name="connsiteX7" fmla="*/ 42313 w 838139"/>
                <a:gd name="connsiteY7" fmla="*/ 55932 h 70981"/>
                <a:gd name="connsiteX8" fmla="*/ 34217 w 838139"/>
                <a:gd name="connsiteY8" fmla="*/ 36405 h 70981"/>
                <a:gd name="connsiteX9" fmla="*/ 26312 w 838139"/>
                <a:gd name="connsiteY9" fmla="*/ 17355 h 70981"/>
                <a:gd name="connsiteX10" fmla="*/ 18405 w 838139"/>
                <a:gd name="connsiteY10" fmla="*/ 36405 h 70981"/>
                <a:gd name="connsiteX11" fmla="*/ 94987 w 838139"/>
                <a:gd name="connsiteY11" fmla="*/ 17355 h 70981"/>
                <a:gd name="connsiteX12" fmla="*/ 78795 w 838139"/>
                <a:gd name="connsiteY12" fmla="*/ 55455 h 70981"/>
                <a:gd name="connsiteX13" fmla="*/ 67269 w 838139"/>
                <a:gd name="connsiteY13" fmla="*/ 55455 h 70981"/>
                <a:gd name="connsiteX14" fmla="*/ 51172 w 838139"/>
                <a:gd name="connsiteY14" fmla="*/ 17355 h 70981"/>
                <a:gd name="connsiteX15" fmla="*/ 62602 w 838139"/>
                <a:gd name="connsiteY15" fmla="*/ 17355 h 70981"/>
                <a:gd name="connsiteX16" fmla="*/ 73270 w 838139"/>
                <a:gd name="connsiteY16" fmla="*/ 43454 h 70981"/>
                <a:gd name="connsiteX17" fmla="*/ 84224 w 838139"/>
                <a:gd name="connsiteY17" fmla="*/ 17355 h 70981"/>
                <a:gd name="connsiteX18" fmla="*/ 136040 w 838139"/>
                <a:gd name="connsiteY18" fmla="*/ 36405 h 70981"/>
                <a:gd name="connsiteX19" fmla="*/ 136040 w 838139"/>
                <a:gd name="connsiteY19" fmla="*/ 39358 h 70981"/>
                <a:gd name="connsiteX20" fmla="*/ 106988 w 838139"/>
                <a:gd name="connsiteY20" fmla="*/ 39358 h 70981"/>
                <a:gd name="connsiteX21" fmla="*/ 110702 w 838139"/>
                <a:gd name="connsiteY21" fmla="*/ 44978 h 70981"/>
                <a:gd name="connsiteX22" fmla="*/ 118037 w 838139"/>
                <a:gd name="connsiteY22" fmla="*/ 47073 h 70981"/>
                <a:gd name="connsiteX23" fmla="*/ 123276 w 838139"/>
                <a:gd name="connsiteY23" fmla="*/ 46216 h 70981"/>
                <a:gd name="connsiteX24" fmla="*/ 127657 w 838139"/>
                <a:gd name="connsiteY24" fmla="*/ 43359 h 70981"/>
                <a:gd name="connsiteX25" fmla="*/ 133564 w 838139"/>
                <a:gd name="connsiteY25" fmla="*/ 49835 h 70981"/>
                <a:gd name="connsiteX26" fmla="*/ 117751 w 838139"/>
                <a:gd name="connsiteY26" fmla="*/ 56027 h 70981"/>
                <a:gd name="connsiteX27" fmla="*/ 106226 w 838139"/>
                <a:gd name="connsiteY27" fmla="*/ 53455 h 70981"/>
                <a:gd name="connsiteX28" fmla="*/ 98512 w 838139"/>
                <a:gd name="connsiteY28" fmla="*/ 46407 h 70981"/>
                <a:gd name="connsiteX29" fmla="*/ 95845 w 838139"/>
                <a:gd name="connsiteY29" fmla="*/ 36215 h 70981"/>
                <a:gd name="connsiteX30" fmla="*/ 98512 w 838139"/>
                <a:gd name="connsiteY30" fmla="*/ 26023 h 70981"/>
                <a:gd name="connsiteX31" fmla="*/ 105844 w 838139"/>
                <a:gd name="connsiteY31" fmla="*/ 18975 h 70981"/>
                <a:gd name="connsiteX32" fmla="*/ 116323 w 838139"/>
                <a:gd name="connsiteY32" fmla="*/ 16498 h 70981"/>
                <a:gd name="connsiteX33" fmla="*/ 126515 w 838139"/>
                <a:gd name="connsiteY33" fmla="*/ 18879 h 70981"/>
                <a:gd name="connsiteX34" fmla="*/ 133659 w 838139"/>
                <a:gd name="connsiteY34" fmla="*/ 25833 h 70981"/>
                <a:gd name="connsiteX35" fmla="*/ 136231 w 838139"/>
                <a:gd name="connsiteY35" fmla="*/ 36405 h 70981"/>
                <a:gd name="connsiteX36" fmla="*/ 116132 w 838139"/>
                <a:gd name="connsiteY36" fmla="*/ 24880 h 70981"/>
                <a:gd name="connsiteX37" fmla="*/ 109846 w 838139"/>
                <a:gd name="connsiteY37" fmla="*/ 27071 h 70981"/>
                <a:gd name="connsiteX38" fmla="*/ 106702 w 838139"/>
                <a:gd name="connsiteY38" fmla="*/ 32881 h 70981"/>
                <a:gd name="connsiteX39" fmla="*/ 125752 w 838139"/>
                <a:gd name="connsiteY39" fmla="*/ 32881 h 70981"/>
                <a:gd name="connsiteX40" fmla="*/ 122608 w 838139"/>
                <a:gd name="connsiteY40" fmla="*/ 27071 h 70981"/>
                <a:gd name="connsiteX41" fmla="*/ 116323 w 838139"/>
                <a:gd name="connsiteY41" fmla="*/ 24880 h 70981"/>
                <a:gd name="connsiteX42" fmla="*/ 154232 w 838139"/>
                <a:gd name="connsiteY42" fmla="*/ 22118 h 70981"/>
                <a:gd name="connsiteX43" fmla="*/ 159567 w 838139"/>
                <a:gd name="connsiteY43" fmla="*/ 17927 h 70981"/>
                <a:gd name="connsiteX44" fmla="*/ 167378 w 838139"/>
                <a:gd name="connsiteY44" fmla="*/ 16498 h 70981"/>
                <a:gd name="connsiteX45" fmla="*/ 167378 w 838139"/>
                <a:gd name="connsiteY45" fmla="*/ 26785 h 70981"/>
                <a:gd name="connsiteX46" fmla="*/ 164901 w 838139"/>
                <a:gd name="connsiteY46" fmla="*/ 26785 h 70981"/>
                <a:gd name="connsiteX47" fmla="*/ 157471 w 838139"/>
                <a:gd name="connsiteY47" fmla="*/ 29452 h 70981"/>
                <a:gd name="connsiteX48" fmla="*/ 154709 w 838139"/>
                <a:gd name="connsiteY48" fmla="*/ 37453 h 70981"/>
                <a:gd name="connsiteX49" fmla="*/ 154709 w 838139"/>
                <a:gd name="connsiteY49" fmla="*/ 55646 h 70981"/>
                <a:gd name="connsiteX50" fmla="*/ 143565 w 838139"/>
                <a:gd name="connsiteY50" fmla="*/ 55646 h 70981"/>
                <a:gd name="connsiteX51" fmla="*/ 143565 w 838139"/>
                <a:gd name="connsiteY51" fmla="*/ 17546 h 70981"/>
                <a:gd name="connsiteX52" fmla="*/ 154232 w 838139"/>
                <a:gd name="connsiteY52" fmla="*/ 17546 h 70981"/>
                <a:gd name="connsiteX53" fmla="*/ 154232 w 838139"/>
                <a:gd name="connsiteY53" fmla="*/ 22594 h 70981"/>
                <a:gd name="connsiteX54" fmla="*/ 189283 w 838139"/>
                <a:gd name="connsiteY54" fmla="*/ 16498 h 70981"/>
                <a:gd name="connsiteX55" fmla="*/ 203001 w 838139"/>
                <a:gd name="connsiteY55" fmla="*/ 20689 h 70981"/>
                <a:gd name="connsiteX56" fmla="*/ 207859 w 838139"/>
                <a:gd name="connsiteY56" fmla="*/ 33548 h 70981"/>
                <a:gd name="connsiteX57" fmla="*/ 207859 w 838139"/>
                <a:gd name="connsiteY57" fmla="*/ 55455 h 70981"/>
                <a:gd name="connsiteX58" fmla="*/ 197381 w 838139"/>
                <a:gd name="connsiteY58" fmla="*/ 55455 h 70981"/>
                <a:gd name="connsiteX59" fmla="*/ 197381 w 838139"/>
                <a:gd name="connsiteY59" fmla="*/ 50693 h 70981"/>
                <a:gd name="connsiteX60" fmla="*/ 185665 w 838139"/>
                <a:gd name="connsiteY60" fmla="*/ 56027 h 70981"/>
                <a:gd name="connsiteX61" fmla="*/ 178045 w 838139"/>
                <a:gd name="connsiteY61" fmla="*/ 54503 h 70981"/>
                <a:gd name="connsiteX62" fmla="*/ 173091 w 838139"/>
                <a:gd name="connsiteY62" fmla="*/ 50407 h 70981"/>
                <a:gd name="connsiteX63" fmla="*/ 171378 w 838139"/>
                <a:gd name="connsiteY63" fmla="*/ 44406 h 70981"/>
                <a:gd name="connsiteX64" fmla="*/ 175377 w 838139"/>
                <a:gd name="connsiteY64" fmla="*/ 35929 h 70981"/>
                <a:gd name="connsiteX65" fmla="*/ 187856 w 838139"/>
                <a:gd name="connsiteY65" fmla="*/ 32881 h 70981"/>
                <a:gd name="connsiteX66" fmla="*/ 196713 w 838139"/>
                <a:gd name="connsiteY66" fmla="*/ 32881 h 70981"/>
                <a:gd name="connsiteX67" fmla="*/ 194427 w 838139"/>
                <a:gd name="connsiteY67" fmla="*/ 27261 h 70981"/>
                <a:gd name="connsiteX68" fmla="*/ 187856 w 838139"/>
                <a:gd name="connsiteY68" fmla="*/ 25356 h 70981"/>
                <a:gd name="connsiteX69" fmla="*/ 181761 w 838139"/>
                <a:gd name="connsiteY69" fmla="*/ 26309 h 70981"/>
                <a:gd name="connsiteX70" fmla="*/ 176807 w 838139"/>
                <a:gd name="connsiteY70" fmla="*/ 28880 h 70981"/>
                <a:gd name="connsiteX71" fmla="*/ 172805 w 838139"/>
                <a:gd name="connsiteY71" fmla="*/ 21070 h 70981"/>
                <a:gd name="connsiteX72" fmla="*/ 180330 w 838139"/>
                <a:gd name="connsiteY72" fmla="*/ 17641 h 70981"/>
                <a:gd name="connsiteX73" fmla="*/ 189283 w 838139"/>
                <a:gd name="connsiteY73" fmla="*/ 16498 h 70981"/>
                <a:gd name="connsiteX74" fmla="*/ 188428 w 838139"/>
                <a:gd name="connsiteY74" fmla="*/ 48502 h 70981"/>
                <a:gd name="connsiteX75" fmla="*/ 193572 w 838139"/>
                <a:gd name="connsiteY75" fmla="*/ 47169 h 70981"/>
                <a:gd name="connsiteX76" fmla="*/ 196713 w 838139"/>
                <a:gd name="connsiteY76" fmla="*/ 43263 h 70981"/>
                <a:gd name="connsiteX77" fmla="*/ 196713 w 838139"/>
                <a:gd name="connsiteY77" fmla="*/ 39358 h 70981"/>
                <a:gd name="connsiteX78" fmla="*/ 189000 w 838139"/>
                <a:gd name="connsiteY78" fmla="*/ 39358 h 70981"/>
                <a:gd name="connsiteX79" fmla="*/ 182235 w 838139"/>
                <a:gd name="connsiteY79" fmla="*/ 43835 h 70981"/>
                <a:gd name="connsiteX80" fmla="*/ 183856 w 838139"/>
                <a:gd name="connsiteY80" fmla="*/ 47264 h 70981"/>
                <a:gd name="connsiteX81" fmla="*/ 188428 w 838139"/>
                <a:gd name="connsiteY81" fmla="*/ 48502 h 70981"/>
                <a:gd name="connsiteX82" fmla="*/ 257865 w 838139"/>
                <a:gd name="connsiteY82" fmla="*/ 17069 h 70981"/>
                <a:gd name="connsiteX83" fmla="*/ 257865 w 838139"/>
                <a:gd name="connsiteY83" fmla="*/ 48979 h 70981"/>
                <a:gd name="connsiteX84" fmla="*/ 252435 w 838139"/>
                <a:gd name="connsiteY84" fmla="*/ 64694 h 70981"/>
                <a:gd name="connsiteX85" fmla="*/ 236339 w 838139"/>
                <a:gd name="connsiteY85" fmla="*/ 69838 h 70981"/>
                <a:gd name="connsiteX86" fmla="*/ 225765 w 838139"/>
                <a:gd name="connsiteY86" fmla="*/ 68505 h 70981"/>
                <a:gd name="connsiteX87" fmla="*/ 217479 w 838139"/>
                <a:gd name="connsiteY87" fmla="*/ 64599 h 70981"/>
                <a:gd name="connsiteX88" fmla="*/ 221956 w 838139"/>
                <a:gd name="connsiteY88" fmla="*/ 56598 h 70981"/>
                <a:gd name="connsiteX89" fmla="*/ 228051 w 838139"/>
                <a:gd name="connsiteY89" fmla="*/ 59742 h 70981"/>
                <a:gd name="connsiteX90" fmla="*/ 235481 w 838139"/>
                <a:gd name="connsiteY90" fmla="*/ 60885 h 70981"/>
                <a:gd name="connsiteX91" fmla="*/ 244052 w 838139"/>
                <a:gd name="connsiteY91" fmla="*/ 58313 h 70981"/>
                <a:gd name="connsiteX92" fmla="*/ 246719 w 838139"/>
                <a:gd name="connsiteY92" fmla="*/ 50407 h 70981"/>
                <a:gd name="connsiteX93" fmla="*/ 246719 w 838139"/>
                <a:gd name="connsiteY93" fmla="*/ 48788 h 70981"/>
                <a:gd name="connsiteX94" fmla="*/ 234623 w 838139"/>
                <a:gd name="connsiteY94" fmla="*/ 53550 h 70981"/>
                <a:gd name="connsiteX95" fmla="*/ 225098 w 838139"/>
                <a:gd name="connsiteY95" fmla="*/ 51264 h 70981"/>
                <a:gd name="connsiteX96" fmla="*/ 218144 w 838139"/>
                <a:gd name="connsiteY96" fmla="*/ 44692 h 70981"/>
                <a:gd name="connsiteX97" fmla="*/ 218144 w 838139"/>
                <a:gd name="connsiteY97" fmla="*/ 25642 h 70981"/>
                <a:gd name="connsiteX98" fmla="*/ 225098 w 838139"/>
                <a:gd name="connsiteY98" fmla="*/ 19070 h 70981"/>
                <a:gd name="connsiteX99" fmla="*/ 234623 w 838139"/>
                <a:gd name="connsiteY99" fmla="*/ 16784 h 70981"/>
                <a:gd name="connsiteX100" fmla="*/ 247292 w 838139"/>
                <a:gd name="connsiteY100" fmla="*/ 22213 h 70981"/>
                <a:gd name="connsiteX101" fmla="*/ 247292 w 838139"/>
                <a:gd name="connsiteY101" fmla="*/ 17355 h 70981"/>
                <a:gd name="connsiteX102" fmla="*/ 236813 w 838139"/>
                <a:gd name="connsiteY102" fmla="*/ 44406 h 70981"/>
                <a:gd name="connsiteX103" fmla="*/ 244052 w 838139"/>
                <a:gd name="connsiteY103" fmla="*/ 41835 h 70981"/>
                <a:gd name="connsiteX104" fmla="*/ 244243 w 838139"/>
                <a:gd name="connsiteY104" fmla="*/ 28366 h 70981"/>
                <a:gd name="connsiteX105" fmla="*/ 244052 w 838139"/>
                <a:gd name="connsiteY105" fmla="*/ 28214 h 70981"/>
                <a:gd name="connsiteX106" fmla="*/ 236813 w 838139"/>
                <a:gd name="connsiteY106" fmla="*/ 25642 h 70981"/>
                <a:gd name="connsiteX107" fmla="*/ 229576 w 838139"/>
                <a:gd name="connsiteY107" fmla="*/ 28214 h 70981"/>
                <a:gd name="connsiteX108" fmla="*/ 229386 w 838139"/>
                <a:gd name="connsiteY108" fmla="*/ 41682 h 70981"/>
                <a:gd name="connsiteX109" fmla="*/ 229576 w 838139"/>
                <a:gd name="connsiteY109" fmla="*/ 41835 h 70981"/>
                <a:gd name="connsiteX110" fmla="*/ 236813 w 838139"/>
                <a:gd name="connsiteY110" fmla="*/ 44406 h 70981"/>
                <a:gd name="connsiteX111" fmla="*/ 305869 w 838139"/>
                <a:gd name="connsiteY111" fmla="*/ 36405 h 70981"/>
                <a:gd name="connsiteX112" fmla="*/ 305869 w 838139"/>
                <a:gd name="connsiteY112" fmla="*/ 39358 h 70981"/>
                <a:gd name="connsiteX113" fmla="*/ 276820 w 838139"/>
                <a:gd name="connsiteY113" fmla="*/ 39358 h 70981"/>
                <a:gd name="connsiteX114" fmla="*/ 280534 w 838139"/>
                <a:gd name="connsiteY114" fmla="*/ 44978 h 70981"/>
                <a:gd name="connsiteX115" fmla="*/ 287773 w 838139"/>
                <a:gd name="connsiteY115" fmla="*/ 47073 h 70981"/>
                <a:gd name="connsiteX116" fmla="*/ 293107 w 838139"/>
                <a:gd name="connsiteY116" fmla="*/ 46216 h 70981"/>
                <a:gd name="connsiteX117" fmla="*/ 297393 w 838139"/>
                <a:gd name="connsiteY117" fmla="*/ 43359 h 70981"/>
                <a:gd name="connsiteX118" fmla="*/ 303300 w 838139"/>
                <a:gd name="connsiteY118" fmla="*/ 49835 h 70981"/>
                <a:gd name="connsiteX119" fmla="*/ 287487 w 838139"/>
                <a:gd name="connsiteY119" fmla="*/ 56027 h 70981"/>
                <a:gd name="connsiteX120" fmla="*/ 275962 w 838139"/>
                <a:gd name="connsiteY120" fmla="*/ 53455 h 70981"/>
                <a:gd name="connsiteX121" fmla="*/ 268246 w 838139"/>
                <a:gd name="connsiteY121" fmla="*/ 46407 h 70981"/>
                <a:gd name="connsiteX122" fmla="*/ 265579 w 838139"/>
                <a:gd name="connsiteY122" fmla="*/ 36215 h 70981"/>
                <a:gd name="connsiteX123" fmla="*/ 268246 w 838139"/>
                <a:gd name="connsiteY123" fmla="*/ 26023 h 70981"/>
                <a:gd name="connsiteX124" fmla="*/ 275580 w 838139"/>
                <a:gd name="connsiteY124" fmla="*/ 18975 h 70981"/>
                <a:gd name="connsiteX125" fmla="*/ 286059 w 838139"/>
                <a:gd name="connsiteY125" fmla="*/ 16498 h 70981"/>
                <a:gd name="connsiteX126" fmla="*/ 296251 w 838139"/>
                <a:gd name="connsiteY126" fmla="*/ 18879 h 70981"/>
                <a:gd name="connsiteX127" fmla="*/ 303395 w 838139"/>
                <a:gd name="connsiteY127" fmla="*/ 25833 h 70981"/>
                <a:gd name="connsiteX128" fmla="*/ 306060 w 838139"/>
                <a:gd name="connsiteY128" fmla="*/ 36405 h 70981"/>
                <a:gd name="connsiteX129" fmla="*/ 285582 w 838139"/>
                <a:gd name="connsiteY129" fmla="*/ 25356 h 70981"/>
                <a:gd name="connsiteX130" fmla="*/ 279201 w 838139"/>
                <a:gd name="connsiteY130" fmla="*/ 27547 h 70981"/>
                <a:gd name="connsiteX131" fmla="*/ 276057 w 838139"/>
                <a:gd name="connsiteY131" fmla="*/ 33357 h 70981"/>
                <a:gd name="connsiteX132" fmla="*/ 295107 w 838139"/>
                <a:gd name="connsiteY132" fmla="*/ 33357 h 70981"/>
                <a:gd name="connsiteX133" fmla="*/ 291963 w 838139"/>
                <a:gd name="connsiteY133" fmla="*/ 27547 h 70981"/>
                <a:gd name="connsiteX134" fmla="*/ 285678 w 838139"/>
                <a:gd name="connsiteY134" fmla="*/ 25356 h 70981"/>
                <a:gd name="connsiteX135" fmla="*/ 333875 w 838139"/>
                <a:gd name="connsiteY135" fmla="*/ 6306 h 70981"/>
                <a:gd name="connsiteX136" fmla="*/ 356543 w 838139"/>
                <a:gd name="connsiteY136" fmla="*/ 6306 h 70981"/>
                <a:gd name="connsiteX137" fmla="*/ 370926 w 838139"/>
                <a:gd name="connsiteY137" fmla="*/ 9450 h 70981"/>
                <a:gd name="connsiteX138" fmla="*/ 380451 w 838139"/>
                <a:gd name="connsiteY138" fmla="*/ 18212 h 70981"/>
                <a:gd name="connsiteX139" fmla="*/ 380451 w 838139"/>
                <a:gd name="connsiteY139" fmla="*/ 44406 h 70981"/>
                <a:gd name="connsiteX140" fmla="*/ 370926 w 838139"/>
                <a:gd name="connsiteY140" fmla="*/ 53170 h 70981"/>
                <a:gd name="connsiteX141" fmla="*/ 356543 w 838139"/>
                <a:gd name="connsiteY141" fmla="*/ 56312 h 70981"/>
                <a:gd name="connsiteX142" fmla="*/ 333875 w 838139"/>
                <a:gd name="connsiteY142" fmla="*/ 56312 h 70981"/>
                <a:gd name="connsiteX143" fmla="*/ 355971 w 838139"/>
                <a:gd name="connsiteY143" fmla="*/ 46787 h 70981"/>
                <a:gd name="connsiteX144" fmla="*/ 367973 w 838139"/>
                <a:gd name="connsiteY144" fmla="*/ 42596 h 70981"/>
                <a:gd name="connsiteX145" fmla="*/ 372451 w 838139"/>
                <a:gd name="connsiteY145" fmla="*/ 31357 h 70981"/>
                <a:gd name="connsiteX146" fmla="*/ 367973 w 838139"/>
                <a:gd name="connsiteY146" fmla="*/ 20022 h 70981"/>
                <a:gd name="connsiteX147" fmla="*/ 355971 w 838139"/>
                <a:gd name="connsiteY147" fmla="*/ 15831 h 70981"/>
                <a:gd name="connsiteX148" fmla="*/ 345399 w 838139"/>
                <a:gd name="connsiteY148" fmla="*/ 15831 h 70981"/>
                <a:gd name="connsiteX149" fmla="*/ 345399 w 838139"/>
                <a:gd name="connsiteY149" fmla="*/ 46787 h 70981"/>
                <a:gd name="connsiteX150" fmla="*/ 407503 w 838139"/>
                <a:gd name="connsiteY150" fmla="*/ 17355 h 70981"/>
                <a:gd name="connsiteX151" fmla="*/ 421218 w 838139"/>
                <a:gd name="connsiteY151" fmla="*/ 21546 h 70981"/>
                <a:gd name="connsiteX152" fmla="*/ 425981 w 838139"/>
                <a:gd name="connsiteY152" fmla="*/ 34405 h 70981"/>
                <a:gd name="connsiteX153" fmla="*/ 425981 w 838139"/>
                <a:gd name="connsiteY153" fmla="*/ 56312 h 70981"/>
                <a:gd name="connsiteX154" fmla="*/ 415598 w 838139"/>
                <a:gd name="connsiteY154" fmla="*/ 56312 h 70981"/>
                <a:gd name="connsiteX155" fmla="*/ 415598 w 838139"/>
                <a:gd name="connsiteY155" fmla="*/ 51550 h 70981"/>
                <a:gd name="connsiteX156" fmla="*/ 403882 w 838139"/>
                <a:gd name="connsiteY156" fmla="*/ 56884 h 70981"/>
                <a:gd name="connsiteX157" fmla="*/ 396168 w 838139"/>
                <a:gd name="connsiteY157" fmla="*/ 55360 h 70981"/>
                <a:gd name="connsiteX158" fmla="*/ 391215 w 838139"/>
                <a:gd name="connsiteY158" fmla="*/ 51264 h 70981"/>
                <a:gd name="connsiteX159" fmla="*/ 389499 w 838139"/>
                <a:gd name="connsiteY159" fmla="*/ 45264 h 70981"/>
                <a:gd name="connsiteX160" fmla="*/ 393597 w 838139"/>
                <a:gd name="connsiteY160" fmla="*/ 36786 h 70981"/>
                <a:gd name="connsiteX161" fmla="*/ 405977 w 838139"/>
                <a:gd name="connsiteY161" fmla="*/ 33738 h 70981"/>
                <a:gd name="connsiteX162" fmla="*/ 414837 w 838139"/>
                <a:gd name="connsiteY162" fmla="*/ 33738 h 70981"/>
                <a:gd name="connsiteX163" fmla="*/ 412647 w 838139"/>
                <a:gd name="connsiteY163" fmla="*/ 28119 h 70981"/>
                <a:gd name="connsiteX164" fmla="*/ 405977 w 838139"/>
                <a:gd name="connsiteY164" fmla="*/ 26214 h 70981"/>
                <a:gd name="connsiteX165" fmla="*/ 399978 w 838139"/>
                <a:gd name="connsiteY165" fmla="*/ 27166 h 70981"/>
                <a:gd name="connsiteX166" fmla="*/ 394929 w 838139"/>
                <a:gd name="connsiteY166" fmla="*/ 29738 h 70981"/>
                <a:gd name="connsiteX167" fmla="*/ 390929 w 838139"/>
                <a:gd name="connsiteY167" fmla="*/ 21927 h 70981"/>
                <a:gd name="connsiteX168" fmla="*/ 398454 w 838139"/>
                <a:gd name="connsiteY168" fmla="*/ 18498 h 70981"/>
                <a:gd name="connsiteX169" fmla="*/ 407979 w 838139"/>
                <a:gd name="connsiteY169" fmla="*/ 17355 h 70981"/>
                <a:gd name="connsiteX170" fmla="*/ 406645 w 838139"/>
                <a:gd name="connsiteY170" fmla="*/ 49359 h 70981"/>
                <a:gd name="connsiteX171" fmla="*/ 411693 w 838139"/>
                <a:gd name="connsiteY171" fmla="*/ 48026 h 70981"/>
                <a:gd name="connsiteX172" fmla="*/ 414837 w 838139"/>
                <a:gd name="connsiteY172" fmla="*/ 44121 h 70981"/>
                <a:gd name="connsiteX173" fmla="*/ 414837 w 838139"/>
                <a:gd name="connsiteY173" fmla="*/ 40215 h 70981"/>
                <a:gd name="connsiteX174" fmla="*/ 407217 w 838139"/>
                <a:gd name="connsiteY174" fmla="*/ 40215 h 70981"/>
                <a:gd name="connsiteX175" fmla="*/ 400359 w 838139"/>
                <a:gd name="connsiteY175" fmla="*/ 44692 h 70981"/>
                <a:gd name="connsiteX176" fmla="*/ 402073 w 838139"/>
                <a:gd name="connsiteY176" fmla="*/ 48121 h 70981"/>
                <a:gd name="connsiteX177" fmla="*/ 406645 w 838139"/>
                <a:gd name="connsiteY177" fmla="*/ 49359 h 70981"/>
                <a:gd name="connsiteX178" fmla="*/ 473320 w 838139"/>
                <a:gd name="connsiteY178" fmla="*/ 17927 h 70981"/>
                <a:gd name="connsiteX179" fmla="*/ 455983 w 838139"/>
                <a:gd name="connsiteY179" fmla="*/ 58599 h 70981"/>
                <a:gd name="connsiteX180" fmla="*/ 449507 w 838139"/>
                <a:gd name="connsiteY180" fmla="*/ 68124 h 70981"/>
                <a:gd name="connsiteX181" fmla="*/ 439982 w 838139"/>
                <a:gd name="connsiteY181" fmla="*/ 70791 h 70981"/>
                <a:gd name="connsiteX182" fmla="*/ 434078 w 838139"/>
                <a:gd name="connsiteY182" fmla="*/ 69838 h 70981"/>
                <a:gd name="connsiteX183" fmla="*/ 429315 w 838139"/>
                <a:gd name="connsiteY183" fmla="*/ 67266 h 70981"/>
                <a:gd name="connsiteX184" fmla="*/ 433315 w 838139"/>
                <a:gd name="connsiteY184" fmla="*/ 59360 h 70981"/>
                <a:gd name="connsiteX185" fmla="*/ 436364 w 838139"/>
                <a:gd name="connsiteY185" fmla="*/ 61170 h 70981"/>
                <a:gd name="connsiteX186" fmla="*/ 439601 w 838139"/>
                <a:gd name="connsiteY186" fmla="*/ 61837 h 70981"/>
                <a:gd name="connsiteX187" fmla="*/ 443317 w 838139"/>
                <a:gd name="connsiteY187" fmla="*/ 60694 h 70981"/>
                <a:gd name="connsiteX188" fmla="*/ 445889 w 838139"/>
                <a:gd name="connsiteY188" fmla="*/ 57075 h 70981"/>
                <a:gd name="connsiteX189" fmla="*/ 445889 w 838139"/>
                <a:gd name="connsiteY189" fmla="*/ 57075 h 70981"/>
                <a:gd name="connsiteX190" fmla="*/ 429220 w 838139"/>
                <a:gd name="connsiteY190" fmla="*/ 18403 h 70981"/>
                <a:gd name="connsiteX191" fmla="*/ 440745 w 838139"/>
                <a:gd name="connsiteY191" fmla="*/ 18403 h 70981"/>
                <a:gd name="connsiteX192" fmla="*/ 451507 w 838139"/>
                <a:gd name="connsiteY192" fmla="*/ 44406 h 70981"/>
                <a:gd name="connsiteX193" fmla="*/ 462367 w 838139"/>
                <a:gd name="connsiteY193" fmla="*/ 18403 h 70981"/>
                <a:gd name="connsiteX194" fmla="*/ 490274 w 838139"/>
                <a:gd name="connsiteY194" fmla="*/ 56884 h 70981"/>
                <a:gd name="connsiteX195" fmla="*/ 480749 w 838139"/>
                <a:gd name="connsiteY195" fmla="*/ 55646 h 70981"/>
                <a:gd name="connsiteX196" fmla="*/ 473415 w 838139"/>
                <a:gd name="connsiteY196" fmla="*/ 52693 h 70981"/>
                <a:gd name="connsiteX197" fmla="*/ 477131 w 838139"/>
                <a:gd name="connsiteY197" fmla="*/ 44692 h 70981"/>
                <a:gd name="connsiteX198" fmla="*/ 483321 w 838139"/>
                <a:gd name="connsiteY198" fmla="*/ 47359 h 70981"/>
                <a:gd name="connsiteX199" fmla="*/ 490465 w 838139"/>
                <a:gd name="connsiteY199" fmla="*/ 48407 h 70981"/>
                <a:gd name="connsiteX200" fmla="*/ 497513 w 838139"/>
                <a:gd name="connsiteY200" fmla="*/ 44978 h 70981"/>
                <a:gd name="connsiteX201" fmla="*/ 495609 w 838139"/>
                <a:gd name="connsiteY201" fmla="*/ 42596 h 70981"/>
                <a:gd name="connsiteX202" fmla="*/ 489702 w 838139"/>
                <a:gd name="connsiteY202" fmla="*/ 41359 h 70981"/>
                <a:gd name="connsiteX203" fmla="*/ 481893 w 838139"/>
                <a:gd name="connsiteY203" fmla="*/ 39739 h 70981"/>
                <a:gd name="connsiteX204" fmla="*/ 476654 w 838139"/>
                <a:gd name="connsiteY204" fmla="*/ 36405 h 70981"/>
                <a:gd name="connsiteX205" fmla="*/ 474368 w 838139"/>
                <a:gd name="connsiteY205" fmla="*/ 29738 h 70981"/>
                <a:gd name="connsiteX206" fmla="*/ 476464 w 838139"/>
                <a:gd name="connsiteY206" fmla="*/ 23261 h 70981"/>
                <a:gd name="connsiteX207" fmla="*/ 482654 w 838139"/>
                <a:gd name="connsiteY207" fmla="*/ 18879 h 70981"/>
                <a:gd name="connsiteX208" fmla="*/ 492179 w 838139"/>
                <a:gd name="connsiteY208" fmla="*/ 17355 h 70981"/>
                <a:gd name="connsiteX209" fmla="*/ 500276 w 838139"/>
                <a:gd name="connsiteY209" fmla="*/ 18212 h 70981"/>
                <a:gd name="connsiteX210" fmla="*/ 506943 w 838139"/>
                <a:gd name="connsiteY210" fmla="*/ 20689 h 70981"/>
                <a:gd name="connsiteX211" fmla="*/ 503229 w 838139"/>
                <a:gd name="connsiteY211" fmla="*/ 28595 h 70981"/>
                <a:gd name="connsiteX212" fmla="*/ 492179 w 838139"/>
                <a:gd name="connsiteY212" fmla="*/ 25738 h 70981"/>
                <a:gd name="connsiteX213" fmla="*/ 486751 w 838139"/>
                <a:gd name="connsiteY213" fmla="*/ 26785 h 70981"/>
                <a:gd name="connsiteX214" fmla="*/ 485035 w 838139"/>
                <a:gd name="connsiteY214" fmla="*/ 29357 h 70981"/>
                <a:gd name="connsiteX215" fmla="*/ 486940 w 838139"/>
                <a:gd name="connsiteY215" fmla="*/ 31834 h 70981"/>
                <a:gd name="connsiteX216" fmla="*/ 493037 w 838139"/>
                <a:gd name="connsiteY216" fmla="*/ 33167 h 70981"/>
                <a:gd name="connsiteX217" fmla="*/ 500753 w 838139"/>
                <a:gd name="connsiteY217" fmla="*/ 34881 h 70981"/>
                <a:gd name="connsiteX218" fmla="*/ 505990 w 838139"/>
                <a:gd name="connsiteY218" fmla="*/ 38120 h 70981"/>
                <a:gd name="connsiteX219" fmla="*/ 508183 w 838139"/>
                <a:gd name="connsiteY219" fmla="*/ 44692 h 70981"/>
                <a:gd name="connsiteX220" fmla="*/ 506085 w 838139"/>
                <a:gd name="connsiteY220" fmla="*/ 50978 h 70981"/>
                <a:gd name="connsiteX221" fmla="*/ 499799 w 838139"/>
                <a:gd name="connsiteY221" fmla="*/ 55360 h 70981"/>
                <a:gd name="connsiteX222" fmla="*/ 490274 w 838139"/>
                <a:gd name="connsiteY222" fmla="*/ 56884 h 70981"/>
                <a:gd name="connsiteX223" fmla="*/ 552664 w 838139"/>
                <a:gd name="connsiteY223" fmla="*/ 56884 h 70981"/>
                <a:gd name="connsiteX224" fmla="*/ 541139 w 838139"/>
                <a:gd name="connsiteY224" fmla="*/ 55265 h 70981"/>
                <a:gd name="connsiteX225" fmla="*/ 532279 w 838139"/>
                <a:gd name="connsiteY225" fmla="*/ 51074 h 70981"/>
                <a:gd name="connsiteX226" fmla="*/ 536186 w 838139"/>
                <a:gd name="connsiteY226" fmla="*/ 42406 h 70981"/>
                <a:gd name="connsiteX227" fmla="*/ 543806 w 838139"/>
                <a:gd name="connsiteY227" fmla="*/ 46121 h 70981"/>
                <a:gd name="connsiteX228" fmla="*/ 552664 w 838139"/>
                <a:gd name="connsiteY228" fmla="*/ 47550 h 70981"/>
                <a:gd name="connsiteX229" fmla="*/ 559998 w 838139"/>
                <a:gd name="connsiteY229" fmla="*/ 46121 h 70981"/>
                <a:gd name="connsiteX230" fmla="*/ 562284 w 838139"/>
                <a:gd name="connsiteY230" fmla="*/ 42216 h 70981"/>
                <a:gd name="connsiteX231" fmla="*/ 560949 w 838139"/>
                <a:gd name="connsiteY231" fmla="*/ 39263 h 70981"/>
                <a:gd name="connsiteX232" fmla="*/ 557331 w 838139"/>
                <a:gd name="connsiteY232" fmla="*/ 37358 h 70981"/>
                <a:gd name="connsiteX233" fmla="*/ 551519 w 838139"/>
                <a:gd name="connsiteY233" fmla="*/ 35834 h 70981"/>
                <a:gd name="connsiteX234" fmla="*/ 541994 w 838139"/>
                <a:gd name="connsiteY234" fmla="*/ 33071 h 70981"/>
                <a:gd name="connsiteX235" fmla="*/ 535804 w 838139"/>
                <a:gd name="connsiteY235" fmla="*/ 28786 h 70981"/>
                <a:gd name="connsiteX236" fmla="*/ 533232 w 838139"/>
                <a:gd name="connsiteY236" fmla="*/ 20784 h 70981"/>
                <a:gd name="connsiteX237" fmla="*/ 535518 w 838139"/>
                <a:gd name="connsiteY237" fmla="*/ 12878 h 70981"/>
                <a:gd name="connsiteX238" fmla="*/ 542662 w 838139"/>
                <a:gd name="connsiteY238" fmla="*/ 7259 h 70981"/>
                <a:gd name="connsiteX239" fmla="*/ 554282 w 838139"/>
                <a:gd name="connsiteY239" fmla="*/ 5163 h 70981"/>
                <a:gd name="connsiteX240" fmla="*/ 563807 w 838139"/>
                <a:gd name="connsiteY240" fmla="*/ 6306 h 70981"/>
                <a:gd name="connsiteX241" fmla="*/ 571809 w 838139"/>
                <a:gd name="connsiteY241" fmla="*/ 9640 h 70981"/>
                <a:gd name="connsiteX242" fmla="*/ 568188 w 838139"/>
                <a:gd name="connsiteY242" fmla="*/ 18403 h 70981"/>
                <a:gd name="connsiteX243" fmla="*/ 554377 w 838139"/>
                <a:gd name="connsiteY243" fmla="*/ 14498 h 70981"/>
                <a:gd name="connsiteX244" fmla="*/ 547234 w 838139"/>
                <a:gd name="connsiteY244" fmla="*/ 16022 h 70981"/>
                <a:gd name="connsiteX245" fmla="*/ 544852 w 838139"/>
                <a:gd name="connsiteY245" fmla="*/ 20213 h 70981"/>
                <a:gd name="connsiteX246" fmla="*/ 547520 w 838139"/>
                <a:gd name="connsiteY246" fmla="*/ 24023 h 70981"/>
                <a:gd name="connsiteX247" fmla="*/ 555712 w 838139"/>
                <a:gd name="connsiteY247" fmla="*/ 26499 h 70981"/>
                <a:gd name="connsiteX248" fmla="*/ 565237 w 838139"/>
                <a:gd name="connsiteY248" fmla="*/ 29166 h 70981"/>
                <a:gd name="connsiteX249" fmla="*/ 571523 w 838139"/>
                <a:gd name="connsiteY249" fmla="*/ 33453 h 70981"/>
                <a:gd name="connsiteX250" fmla="*/ 574095 w 838139"/>
                <a:gd name="connsiteY250" fmla="*/ 41359 h 70981"/>
                <a:gd name="connsiteX251" fmla="*/ 571714 w 838139"/>
                <a:gd name="connsiteY251" fmla="*/ 49169 h 70981"/>
                <a:gd name="connsiteX252" fmla="*/ 564570 w 838139"/>
                <a:gd name="connsiteY252" fmla="*/ 54789 h 70981"/>
                <a:gd name="connsiteX253" fmla="*/ 552950 w 838139"/>
                <a:gd name="connsiteY253" fmla="*/ 56884 h 70981"/>
                <a:gd name="connsiteX254" fmla="*/ 603621 w 838139"/>
                <a:gd name="connsiteY254" fmla="*/ 17069 h 70981"/>
                <a:gd name="connsiteX255" fmla="*/ 613146 w 838139"/>
                <a:gd name="connsiteY255" fmla="*/ 19546 h 70981"/>
                <a:gd name="connsiteX256" fmla="*/ 620101 w 838139"/>
                <a:gd name="connsiteY256" fmla="*/ 26404 h 70981"/>
                <a:gd name="connsiteX257" fmla="*/ 622576 w 838139"/>
                <a:gd name="connsiteY257" fmla="*/ 36786 h 70981"/>
                <a:gd name="connsiteX258" fmla="*/ 620101 w 838139"/>
                <a:gd name="connsiteY258" fmla="*/ 47169 h 70981"/>
                <a:gd name="connsiteX259" fmla="*/ 613146 w 838139"/>
                <a:gd name="connsiteY259" fmla="*/ 54122 h 70981"/>
                <a:gd name="connsiteX260" fmla="*/ 603621 w 838139"/>
                <a:gd name="connsiteY260" fmla="*/ 56598 h 70981"/>
                <a:gd name="connsiteX261" fmla="*/ 592096 w 838139"/>
                <a:gd name="connsiteY261" fmla="*/ 51931 h 70981"/>
                <a:gd name="connsiteX262" fmla="*/ 592096 w 838139"/>
                <a:gd name="connsiteY262" fmla="*/ 69838 h 70981"/>
                <a:gd name="connsiteX263" fmla="*/ 580953 w 838139"/>
                <a:gd name="connsiteY263" fmla="*/ 69838 h 70981"/>
                <a:gd name="connsiteX264" fmla="*/ 580953 w 838139"/>
                <a:gd name="connsiteY264" fmla="*/ 17641 h 70981"/>
                <a:gd name="connsiteX265" fmla="*/ 591619 w 838139"/>
                <a:gd name="connsiteY265" fmla="*/ 17641 h 70981"/>
                <a:gd name="connsiteX266" fmla="*/ 591619 w 838139"/>
                <a:gd name="connsiteY266" fmla="*/ 22023 h 70981"/>
                <a:gd name="connsiteX267" fmla="*/ 603621 w 838139"/>
                <a:gd name="connsiteY267" fmla="*/ 17069 h 70981"/>
                <a:gd name="connsiteX268" fmla="*/ 601716 w 838139"/>
                <a:gd name="connsiteY268" fmla="*/ 47454 h 70981"/>
                <a:gd name="connsiteX269" fmla="*/ 608765 w 838139"/>
                <a:gd name="connsiteY269" fmla="*/ 44597 h 70981"/>
                <a:gd name="connsiteX270" fmla="*/ 611527 w 838139"/>
                <a:gd name="connsiteY270" fmla="*/ 36786 h 70981"/>
                <a:gd name="connsiteX271" fmla="*/ 608765 w 838139"/>
                <a:gd name="connsiteY271" fmla="*/ 29071 h 70981"/>
                <a:gd name="connsiteX272" fmla="*/ 594668 w 838139"/>
                <a:gd name="connsiteY272" fmla="*/ 29071 h 70981"/>
                <a:gd name="connsiteX273" fmla="*/ 591905 w 838139"/>
                <a:gd name="connsiteY273" fmla="*/ 36786 h 70981"/>
                <a:gd name="connsiteX274" fmla="*/ 594668 w 838139"/>
                <a:gd name="connsiteY274" fmla="*/ 44597 h 70981"/>
                <a:gd name="connsiteX275" fmla="*/ 601716 w 838139"/>
                <a:gd name="connsiteY275" fmla="*/ 47454 h 70981"/>
                <a:gd name="connsiteX276" fmla="*/ 667819 w 838139"/>
                <a:gd name="connsiteY276" fmla="*/ 36977 h 70981"/>
                <a:gd name="connsiteX277" fmla="*/ 667819 w 838139"/>
                <a:gd name="connsiteY277" fmla="*/ 39930 h 70981"/>
                <a:gd name="connsiteX278" fmla="*/ 639244 w 838139"/>
                <a:gd name="connsiteY278" fmla="*/ 39930 h 70981"/>
                <a:gd name="connsiteX279" fmla="*/ 642960 w 838139"/>
                <a:gd name="connsiteY279" fmla="*/ 45549 h 70981"/>
                <a:gd name="connsiteX280" fmla="*/ 650199 w 838139"/>
                <a:gd name="connsiteY280" fmla="*/ 47645 h 70981"/>
                <a:gd name="connsiteX281" fmla="*/ 655534 w 838139"/>
                <a:gd name="connsiteY281" fmla="*/ 46787 h 70981"/>
                <a:gd name="connsiteX282" fmla="*/ 659820 w 838139"/>
                <a:gd name="connsiteY282" fmla="*/ 43930 h 70981"/>
                <a:gd name="connsiteX283" fmla="*/ 665724 w 838139"/>
                <a:gd name="connsiteY283" fmla="*/ 50407 h 70981"/>
                <a:gd name="connsiteX284" fmla="*/ 649913 w 838139"/>
                <a:gd name="connsiteY284" fmla="*/ 56598 h 70981"/>
                <a:gd name="connsiteX285" fmla="*/ 638389 w 838139"/>
                <a:gd name="connsiteY285" fmla="*/ 54026 h 70981"/>
                <a:gd name="connsiteX286" fmla="*/ 630673 w 838139"/>
                <a:gd name="connsiteY286" fmla="*/ 46978 h 70981"/>
                <a:gd name="connsiteX287" fmla="*/ 628005 w 838139"/>
                <a:gd name="connsiteY287" fmla="*/ 36786 h 70981"/>
                <a:gd name="connsiteX288" fmla="*/ 630673 w 838139"/>
                <a:gd name="connsiteY288" fmla="*/ 26594 h 70981"/>
                <a:gd name="connsiteX289" fmla="*/ 638007 w 838139"/>
                <a:gd name="connsiteY289" fmla="*/ 19546 h 70981"/>
                <a:gd name="connsiteX290" fmla="*/ 648486 w 838139"/>
                <a:gd name="connsiteY290" fmla="*/ 17069 h 70981"/>
                <a:gd name="connsiteX291" fmla="*/ 658676 w 838139"/>
                <a:gd name="connsiteY291" fmla="*/ 19451 h 70981"/>
                <a:gd name="connsiteX292" fmla="*/ 665819 w 838139"/>
                <a:gd name="connsiteY292" fmla="*/ 26404 h 70981"/>
                <a:gd name="connsiteX293" fmla="*/ 668487 w 838139"/>
                <a:gd name="connsiteY293" fmla="*/ 36977 h 70981"/>
                <a:gd name="connsiteX294" fmla="*/ 647914 w 838139"/>
                <a:gd name="connsiteY294" fmla="*/ 25451 h 70981"/>
                <a:gd name="connsiteX295" fmla="*/ 641533 w 838139"/>
                <a:gd name="connsiteY295" fmla="*/ 27643 h 70981"/>
                <a:gd name="connsiteX296" fmla="*/ 638389 w 838139"/>
                <a:gd name="connsiteY296" fmla="*/ 33453 h 70981"/>
                <a:gd name="connsiteX297" fmla="*/ 657439 w 838139"/>
                <a:gd name="connsiteY297" fmla="*/ 33453 h 70981"/>
                <a:gd name="connsiteX298" fmla="*/ 654295 w 838139"/>
                <a:gd name="connsiteY298" fmla="*/ 27643 h 70981"/>
                <a:gd name="connsiteX299" fmla="*/ 648009 w 838139"/>
                <a:gd name="connsiteY299" fmla="*/ 25451 h 70981"/>
                <a:gd name="connsiteX300" fmla="*/ 698587 w 838139"/>
                <a:gd name="connsiteY300" fmla="*/ 17069 h 70981"/>
                <a:gd name="connsiteX301" fmla="*/ 710112 w 838139"/>
                <a:gd name="connsiteY301" fmla="*/ 21356 h 70981"/>
                <a:gd name="connsiteX302" fmla="*/ 714493 w 838139"/>
                <a:gd name="connsiteY302" fmla="*/ 34024 h 70981"/>
                <a:gd name="connsiteX303" fmla="*/ 714493 w 838139"/>
                <a:gd name="connsiteY303" fmla="*/ 56027 h 70981"/>
                <a:gd name="connsiteX304" fmla="*/ 703350 w 838139"/>
                <a:gd name="connsiteY304" fmla="*/ 56027 h 70981"/>
                <a:gd name="connsiteX305" fmla="*/ 703350 w 838139"/>
                <a:gd name="connsiteY305" fmla="*/ 35739 h 70981"/>
                <a:gd name="connsiteX306" fmla="*/ 701348 w 838139"/>
                <a:gd name="connsiteY306" fmla="*/ 28880 h 70981"/>
                <a:gd name="connsiteX307" fmla="*/ 695539 w 838139"/>
                <a:gd name="connsiteY307" fmla="*/ 26690 h 70981"/>
                <a:gd name="connsiteX308" fmla="*/ 688872 w 838139"/>
                <a:gd name="connsiteY308" fmla="*/ 29262 h 70981"/>
                <a:gd name="connsiteX309" fmla="*/ 686395 w 838139"/>
                <a:gd name="connsiteY309" fmla="*/ 36977 h 70981"/>
                <a:gd name="connsiteX310" fmla="*/ 686395 w 838139"/>
                <a:gd name="connsiteY310" fmla="*/ 56027 h 70981"/>
                <a:gd name="connsiteX311" fmla="*/ 676107 w 838139"/>
                <a:gd name="connsiteY311" fmla="*/ 56027 h 70981"/>
                <a:gd name="connsiteX312" fmla="*/ 676107 w 838139"/>
                <a:gd name="connsiteY312" fmla="*/ 17927 h 70981"/>
                <a:gd name="connsiteX313" fmla="*/ 686681 w 838139"/>
                <a:gd name="connsiteY313" fmla="*/ 17927 h 70981"/>
                <a:gd name="connsiteX314" fmla="*/ 686681 w 838139"/>
                <a:gd name="connsiteY314" fmla="*/ 22403 h 70981"/>
                <a:gd name="connsiteX315" fmla="*/ 692204 w 838139"/>
                <a:gd name="connsiteY315" fmla="*/ 18689 h 70981"/>
                <a:gd name="connsiteX316" fmla="*/ 699443 w 838139"/>
                <a:gd name="connsiteY316" fmla="*/ 17355 h 70981"/>
                <a:gd name="connsiteX317" fmla="*/ 749259 w 838139"/>
                <a:gd name="connsiteY317" fmla="*/ 54122 h 70981"/>
                <a:gd name="connsiteX318" fmla="*/ 745259 w 838139"/>
                <a:gd name="connsiteY318" fmla="*/ 55932 h 70981"/>
                <a:gd name="connsiteX319" fmla="*/ 740210 w 838139"/>
                <a:gd name="connsiteY319" fmla="*/ 56598 h 70981"/>
                <a:gd name="connsiteX320" fmla="*/ 729639 w 838139"/>
                <a:gd name="connsiteY320" fmla="*/ 53074 h 70981"/>
                <a:gd name="connsiteX321" fmla="*/ 725923 w 838139"/>
                <a:gd name="connsiteY321" fmla="*/ 42787 h 70981"/>
                <a:gd name="connsiteX322" fmla="*/ 725923 w 838139"/>
                <a:gd name="connsiteY322" fmla="*/ 27071 h 70981"/>
                <a:gd name="connsiteX323" fmla="*/ 719923 w 838139"/>
                <a:gd name="connsiteY323" fmla="*/ 27071 h 70981"/>
                <a:gd name="connsiteX324" fmla="*/ 719923 w 838139"/>
                <a:gd name="connsiteY324" fmla="*/ 18498 h 70981"/>
                <a:gd name="connsiteX325" fmla="*/ 725923 w 838139"/>
                <a:gd name="connsiteY325" fmla="*/ 18498 h 70981"/>
                <a:gd name="connsiteX326" fmla="*/ 725923 w 838139"/>
                <a:gd name="connsiteY326" fmla="*/ 8973 h 70981"/>
                <a:gd name="connsiteX327" fmla="*/ 736971 w 838139"/>
                <a:gd name="connsiteY327" fmla="*/ 8973 h 70981"/>
                <a:gd name="connsiteX328" fmla="*/ 736971 w 838139"/>
                <a:gd name="connsiteY328" fmla="*/ 18498 h 70981"/>
                <a:gd name="connsiteX329" fmla="*/ 746496 w 838139"/>
                <a:gd name="connsiteY329" fmla="*/ 18498 h 70981"/>
                <a:gd name="connsiteX330" fmla="*/ 746496 w 838139"/>
                <a:gd name="connsiteY330" fmla="*/ 27071 h 70981"/>
                <a:gd name="connsiteX331" fmla="*/ 736971 w 838139"/>
                <a:gd name="connsiteY331" fmla="*/ 27071 h 70981"/>
                <a:gd name="connsiteX332" fmla="*/ 736971 w 838139"/>
                <a:gd name="connsiteY332" fmla="*/ 42692 h 70981"/>
                <a:gd name="connsiteX333" fmla="*/ 738306 w 838139"/>
                <a:gd name="connsiteY333" fmla="*/ 46407 h 70981"/>
                <a:gd name="connsiteX334" fmla="*/ 741829 w 838139"/>
                <a:gd name="connsiteY334" fmla="*/ 47740 h 70981"/>
                <a:gd name="connsiteX335" fmla="*/ 746308 w 838139"/>
                <a:gd name="connsiteY335" fmla="*/ 46311 h 70981"/>
                <a:gd name="connsiteX336" fmla="*/ 781359 w 838139"/>
                <a:gd name="connsiteY336" fmla="*/ 12307 h 70981"/>
                <a:gd name="connsiteX337" fmla="*/ 776310 w 838139"/>
                <a:gd name="connsiteY337" fmla="*/ 10497 h 70981"/>
                <a:gd name="connsiteX338" fmla="*/ 774406 w 838139"/>
                <a:gd name="connsiteY338" fmla="*/ 6021 h 70981"/>
                <a:gd name="connsiteX339" fmla="*/ 776310 w 838139"/>
                <a:gd name="connsiteY339" fmla="*/ 1639 h 70981"/>
                <a:gd name="connsiteX340" fmla="*/ 781359 w 838139"/>
                <a:gd name="connsiteY340" fmla="*/ -171 h 70981"/>
                <a:gd name="connsiteX341" fmla="*/ 786312 w 838139"/>
                <a:gd name="connsiteY341" fmla="*/ 1544 h 70981"/>
                <a:gd name="connsiteX342" fmla="*/ 788217 w 838139"/>
                <a:gd name="connsiteY342" fmla="*/ 5830 h 70981"/>
                <a:gd name="connsiteX343" fmla="*/ 786312 w 838139"/>
                <a:gd name="connsiteY343" fmla="*/ 10402 h 70981"/>
                <a:gd name="connsiteX344" fmla="*/ 781359 w 838139"/>
                <a:gd name="connsiteY344" fmla="*/ 12307 h 70981"/>
                <a:gd name="connsiteX345" fmla="*/ 775738 w 838139"/>
                <a:gd name="connsiteY345" fmla="*/ 17641 h 70981"/>
                <a:gd name="connsiteX346" fmla="*/ 786882 w 838139"/>
                <a:gd name="connsiteY346" fmla="*/ 17641 h 70981"/>
                <a:gd name="connsiteX347" fmla="*/ 786882 w 838139"/>
                <a:gd name="connsiteY347" fmla="*/ 55741 h 70981"/>
                <a:gd name="connsiteX348" fmla="*/ 775738 w 838139"/>
                <a:gd name="connsiteY348" fmla="*/ 55741 h 70981"/>
                <a:gd name="connsiteX349" fmla="*/ 820601 w 838139"/>
                <a:gd name="connsiteY349" fmla="*/ 17069 h 70981"/>
                <a:gd name="connsiteX350" fmla="*/ 832126 w 838139"/>
                <a:gd name="connsiteY350" fmla="*/ 21356 h 70981"/>
                <a:gd name="connsiteX351" fmla="*/ 836509 w 838139"/>
                <a:gd name="connsiteY351" fmla="*/ 34024 h 70981"/>
                <a:gd name="connsiteX352" fmla="*/ 836509 w 838139"/>
                <a:gd name="connsiteY352" fmla="*/ 56027 h 70981"/>
                <a:gd name="connsiteX353" fmla="*/ 825363 w 838139"/>
                <a:gd name="connsiteY353" fmla="*/ 56027 h 70981"/>
                <a:gd name="connsiteX354" fmla="*/ 825363 w 838139"/>
                <a:gd name="connsiteY354" fmla="*/ 35739 h 70981"/>
                <a:gd name="connsiteX355" fmla="*/ 823363 w 838139"/>
                <a:gd name="connsiteY355" fmla="*/ 28880 h 70981"/>
                <a:gd name="connsiteX356" fmla="*/ 817554 w 838139"/>
                <a:gd name="connsiteY356" fmla="*/ 26690 h 70981"/>
                <a:gd name="connsiteX357" fmla="*/ 810885 w 838139"/>
                <a:gd name="connsiteY357" fmla="*/ 29262 h 70981"/>
                <a:gd name="connsiteX358" fmla="*/ 808408 w 838139"/>
                <a:gd name="connsiteY358" fmla="*/ 36977 h 70981"/>
                <a:gd name="connsiteX359" fmla="*/ 808408 w 838139"/>
                <a:gd name="connsiteY359" fmla="*/ 56027 h 70981"/>
                <a:gd name="connsiteX360" fmla="*/ 797265 w 838139"/>
                <a:gd name="connsiteY360" fmla="*/ 56027 h 70981"/>
                <a:gd name="connsiteX361" fmla="*/ 797265 w 838139"/>
                <a:gd name="connsiteY361" fmla="*/ 17927 h 70981"/>
                <a:gd name="connsiteX362" fmla="*/ 807839 w 838139"/>
                <a:gd name="connsiteY362" fmla="*/ 17927 h 70981"/>
                <a:gd name="connsiteX363" fmla="*/ 807839 w 838139"/>
                <a:gd name="connsiteY363" fmla="*/ 22403 h 70981"/>
                <a:gd name="connsiteX364" fmla="*/ 813362 w 838139"/>
                <a:gd name="connsiteY364" fmla="*/ 18689 h 70981"/>
                <a:gd name="connsiteX365" fmla="*/ 820601 w 838139"/>
                <a:gd name="connsiteY365" fmla="*/ 17355 h 7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838139" h="70981">
                  <a:moveTo>
                    <a:pt x="37932" y="45168"/>
                  </a:moveTo>
                  <a:lnTo>
                    <a:pt x="14692" y="45168"/>
                  </a:lnTo>
                  <a:lnTo>
                    <a:pt x="10309" y="55932"/>
                  </a:lnTo>
                  <a:lnTo>
                    <a:pt x="-1597" y="55932"/>
                  </a:lnTo>
                  <a:lnTo>
                    <a:pt x="20691" y="5925"/>
                  </a:lnTo>
                  <a:lnTo>
                    <a:pt x="32122" y="5925"/>
                  </a:lnTo>
                  <a:lnTo>
                    <a:pt x="54410" y="55932"/>
                  </a:lnTo>
                  <a:lnTo>
                    <a:pt x="42313" y="55932"/>
                  </a:lnTo>
                  <a:close/>
                  <a:moveTo>
                    <a:pt x="34217" y="36405"/>
                  </a:moveTo>
                  <a:lnTo>
                    <a:pt x="26312" y="17355"/>
                  </a:lnTo>
                  <a:lnTo>
                    <a:pt x="18405" y="36405"/>
                  </a:lnTo>
                  <a:close/>
                  <a:moveTo>
                    <a:pt x="94987" y="17355"/>
                  </a:moveTo>
                  <a:lnTo>
                    <a:pt x="78795" y="55455"/>
                  </a:lnTo>
                  <a:lnTo>
                    <a:pt x="67269" y="55455"/>
                  </a:lnTo>
                  <a:lnTo>
                    <a:pt x="51172" y="17355"/>
                  </a:lnTo>
                  <a:lnTo>
                    <a:pt x="62602" y="17355"/>
                  </a:lnTo>
                  <a:lnTo>
                    <a:pt x="73270" y="43454"/>
                  </a:lnTo>
                  <a:lnTo>
                    <a:pt x="84224" y="17355"/>
                  </a:lnTo>
                  <a:close/>
                  <a:moveTo>
                    <a:pt x="136040" y="36405"/>
                  </a:moveTo>
                  <a:cubicBezTo>
                    <a:pt x="136040" y="36405"/>
                    <a:pt x="136040" y="37548"/>
                    <a:pt x="136040" y="39358"/>
                  </a:cubicBezTo>
                  <a:lnTo>
                    <a:pt x="106988" y="39358"/>
                  </a:lnTo>
                  <a:cubicBezTo>
                    <a:pt x="107465" y="41625"/>
                    <a:pt x="108798" y="43616"/>
                    <a:pt x="110702" y="44978"/>
                  </a:cubicBezTo>
                  <a:cubicBezTo>
                    <a:pt x="112895" y="46454"/>
                    <a:pt x="115465" y="47188"/>
                    <a:pt x="118037" y="47073"/>
                  </a:cubicBezTo>
                  <a:cubicBezTo>
                    <a:pt x="119848" y="47102"/>
                    <a:pt x="121562" y="46807"/>
                    <a:pt x="123276" y="46216"/>
                  </a:cubicBezTo>
                  <a:cubicBezTo>
                    <a:pt x="124894" y="45607"/>
                    <a:pt x="126420" y="44635"/>
                    <a:pt x="127657" y="43359"/>
                  </a:cubicBezTo>
                  <a:lnTo>
                    <a:pt x="133564" y="49835"/>
                  </a:lnTo>
                  <a:cubicBezTo>
                    <a:pt x="129468" y="54131"/>
                    <a:pt x="123657" y="56398"/>
                    <a:pt x="117751" y="56027"/>
                  </a:cubicBezTo>
                  <a:cubicBezTo>
                    <a:pt x="113751" y="56112"/>
                    <a:pt x="109846" y="55227"/>
                    <a:pt x="106226" y="53455"/>
                  </a:cubicBezTo>
                  <a:cubicBezTo>
                    <a:pt x="102989" y="51893"/>
                    <a:pt x="100321" y="49445"/>
                    <a:pt x="98512" y="46407"/>
                  </a:cubicBezTo>
                  <a:cubicBezTo>
                    <a:pt x="96701" y="43330"/>
                    <a:pt x="95750" y="39797"/>
                    <a:pt x="95845" y="36215"/>
                  </a:cubicBezTo>
                  <a:cubicBezTo>
                    <a:pt x="95750" y="32634"/>
                    <a:pt x="96701" y="29109"/>
                    <a:pt x="98512" y="26023"/>
                  </a:cubicBezTo>
                  <a:cubicBezTo>
                    <a:pt x="100226" y="23051"/>
                    <a:pt x="102798" y="20613"/>
                    <a:pt x="105844" y="18975"/>
                  </a:cubicBezTo>
                  <a:cubicBezTo>
                    <a:pt x="109084" y="17298"/>
                    <a:pt x="112704" y="16450"/>
                    <a:pt x="116323" y="16498"/>
                  </a:cubicBezTo>
                  <a:cubicBezTo>
                    <a:pt x="119848" y="16441"/>
                    <a:pt x="123371" y="17260"/>
                    <a:pt x="126515" y="18879"/>
                  </a:cubicBezTo>
                  <a:cubicBezTo>
                    <a:pt x="129468" y="20470"/>
                    <a:pt x="131945" y="22889"/>
                    <a:pt x="133659" y="25833"/>
                  </a:cubicBezTo>
                  <a:cubicBezTo>
                    <a:pt x="135468" y="29071"/>
                    <a:pt x="136326" y="32719"/>
                    <a:pt x="136231" y="36405"/>
                  </a:cubicBezTo>
                  <a:close/>
                  <a:moveTo>
                    <a:pt x="116132" y="24880"/>
                  </a:moveTo>
                  <a:cubicBezTo>
                    <a:pt x="113846" y="24832"/>
                    <a:pt x="111656" y="25604"/>
                    <a:pt x="109846" y="27071"/>
                  </a:cubicBezTo>
                  <a:cubicBezTo>
                    <a:pt x="108133" y="28566"/>
                    <a:pt x="106988" y="30633"/>
                    <a:pt x="106702" y="32881"/>
                  </a:cubicBezTo>
                  <a:lnTo>
                    <a:pt x="125752" y="32881"/>
                  </a:lnTo>
                  <a:cubicBezTo>
                    <a:pt x="125466" y="30633"/>
                    <a:pt x="124325" y="28576"/>
                    <a:pt x="122608" y="27071"/>
                  </a:cubicBezTo>
                  <a:cubicBezTo>
                    <a:pt x="120799" y="25604"/>
                    <a:pt x="118609" y="24832"/>
                    <a:pt x="116323" y="24880"/>
                  </a:cubicBezTo>
                  <a:close/>
                  <a:moveTo>
                    <a:pt x="154232" y="22118"/>
                  </a:moveTo>
                  <a:cubicBezTo>
                    <a:pt x="155567" y="20241"/>
                    <a:pt x="157471" y="18794"/>
                    <a:pt x="159567" y="17927"/>
                  </a:cubicBezTo>
                  <a:cubicBezTo>
                    <a:pt x="162043" y="16936"/>
                    <a:pt x="164710" y="16450"/>
                    <a:pt x="167378" y="16498"/>
                  </a:cubicBezTo>
                  <a:lnTo>
                    <a:pt x="167378" y="26785"/>
                  </a:lnTo>
                  <a:lnTo>
                    <a:pt x="164901" y="26785"/>
                  </a:lnTo>
                  <a:cubicBezTo>
                    <a:pt x="162139" y="26614"/>
                    <a:pt x="159471" y="27585"/>
                    <a:pt x="157471" y="29452"/>
                  </a:cubicBezTo>
                  <a:cubicBezTo>
                    <a:pt x="155472" y="31633"/>
                    <a:pt x="154518" y="34520"/>
                    <a:pt x="154709" y="37453"/>
                  </a:cubicBezTo>
                  <a:lnTo>
                    <a:pt x="154709" y="55646"/>
                  </a:lnTo>
                  <a:lnTo>
                    <a:pt x="143565" y="55646"/>
                  </a:lnTo>
                  <a:lnTo>
                    <a:pt x="143565" y="17546"/>
                  </a:lnTo>
                  <a:lnTo>
                    <a:pt x="154232" y="17546"/>
                  </a:lnTo>
                  <a:lnTo>
                    <a:pt x="154232" y="22594"/>
                  </a:lnTo>
                  <a:close/>
                  <a:moveTo>
                    <a:pt x="189283" y="16498"/>
                  </a:moveTo>
                  <a:cubicBezTo>
                    <a:pt x="194237" y="16165"/>
                    <a:pt x="199094" y="17660"/>
                    <a:pt x="203001" y="20689"/>
                  </a:cubicBezTo>
                  <a:cubicBezTo>
                    <a:pt x="206429" y="24052"/>
                    <a:pt x="208238" y="28757"/>
                    <a:pt x="207859" y="33548"/>
                  </a:cubicBezTo>
                  <a:lnTo>
                    <a:pt x="207859" y="55455"/>
                  </a:lnTo>
                  <a:lnTo>
                    <a:pt x="197381" y="55455"/>
                  </a:lnTo>
                  <a:lnTo>
                    <a:pt x="197381" y="50693"/>
                  </a:lnTo>
                  <a:cubicBezTo>
                    <a:pt x="194809" y="54503"/>
                    <a:pt x="190237" y="56560"/>
                    <a:pt x="185665" y="56027"/>
                  </a:cubicBezTo>
                  <a:cubicBezTo>
                    <a:pt x="182998" y="56112"/>
                    <a:pt x="180426" y="55598"/>
                    <a:pt x="178045" y="54503"/>
                  </a:cubicBezTo>
                  <a:cubicBezTo>
                    <a:pt x="176045" y="53646"/>
                    <a:pt x="174331" y="52227"/>
                    <a:pt x="173091" y="50407"/>
                  </a:cubicBezTo>
                  <a:cubicBezTo>
                    <a:pt x="171950" y="48616"/>
                    <a:pt x="171378" y="46530"/>
                    <a:pt x="171378" y="44406"/>
                  </a:cubicBezTo>
                  <a:cubicBezTo>
                    <a:pt x="171282" y="41092"/>
                    <a:pt x="172710" y="37929"/>
                    <a:pt x="175377" y="35929"/>
                  </a:cubicBezTo>
                  <a:cubicBezTo>
                    <a:pt x="179093" y="33634"/>
                    <a:pt x="183474" y="32567"/>
                    <a:pt x="187856" y="32881"/>
                  </a:cubicBezTo>
                  <a:lnTo>
                    <a:pt x="196713" y="32881"/>
                  </a:lnTo>
                  <a:cubicBezTo>
                    <a:pt x="196809" y="30757"/>
                    <a:pt x="195953" y="28700"/>
                    <a:pt x="194427" y="27261"/>
                  </a:cubicBezTo>
                  <a:cubicBezTo>
                    <a:pt x="192523" y="25833"/>
                    <a:pt x="190237" y="25156"/>
                    <a:pt x="187856" y="25356"/>
                  </a:cubicBezTo>
                  <a:cubicBezTo>
                    <a:pt x="185760" y="25338"/>
                    <a:pt x="183760" y="25661"/>
                    <a:pt x="181761" y="26309"/>
                  </a:cubicBezTo>
                  <a:cubicBezTo>
                    <a:pt x="179949" y="26852"/>
                    <a:pt x="178331" y="27728"/>
                    <a:pt x="176807" y="28880"/>
                  </a:cubicBezTo>
                  <a:lnTo>
                    <a:pt x="172805" y="21070"/>
                  </a:lnTo>
                  <a:cubicBezTo>
                    <a:pt x="175091" y="19537"/>
                    <a:pt x="177663" y="18375"/>
                    <a:pt x="180330" y="17641"/>
                  </a:cubicBezTo>
                  <a:cubicBezTo>
                    <a:pt x="183284" y="16879"/>
                    <a:pt x="186237" y="16489"/>
                    <a:pt x="189283" y="16498"/>
                  </a:cubicBezTo>
                  <a:close/>
                  <a:moveTo>
                    <a:pt x="188428" y="48502"/>
                  </a:moveTo>
                  <a:cubicBezTo>
                    <a:pt x="190237" y="48512"/>
                    <a:pt x="192046" y="48054"/>
                    <a:pt x="193572" y="47169"/>
                  </a:cubicBezTo>
                  <a:cubicBezTo>
                    <a:pt x="194999" y="46254"/>
                    <a:pt x="196143" y="44883"/>
                    <a:pt x="196713" y="43263"/>
                  </a:cubicBezTo>
                  <a:lnTo>
                    <a:pt x="196713" y="39358"/>
                  </a:lnTo>
                  <a:lnTo>
                    <a:pt x="189000" y="39358"/>
                  </a:lnTo>
                  <a:cubicBezTo>
                    <a:pt x="184521" y="39358"/>
                    <a:pt x="182235" y="40882"/>
                    <a:pt x="182235" y="43835"/>
                  </a:cubicBezTo>
                  <a:cubicBezTo>
                    <a:pt x="182140" y="45178"/>
                    <a:pt x="182807" y="46464"/>
                    <a:pt x="183856" y="47264"/>
                  </a:cubicBezTo>
                  <a:cubicBezTo>
                    <a:pt x="185188" y="48169"/>
                    <a:pt x="186807" y="48597"/>
                    <a:pt x="188428" y="48502"/>
                  </a:cubicBezTo>
                  <a:close/>
                  <a:moveTo>
                    <a:pt x="257865" y="17069"/>
                  </a:moveTo>
                  <a:lnTo>
                    <a:pt x="257865" y="48979"/>
                  </a:lnTo>
                  <a:cubicBezTo>
                    <a:pt x="258340" y="54750"/>
                    <a:pt x="256340" y="60446"/>
                    <a:pt x="252435" y="64694"/>
                  </a:cubicBezTo>
                  <a:cubicBezTo>
                    <a:pt x="247959" y="68400"/>
                    <a:pt x="242148" y="70238"/>
                    <a:pt x="236339" y="69838"/>
                  </a:cubicBezTo>
                  <a:cubicBezTo>
                    <a:pt x="232813" y="69838"/>
                    <a:pt x="229195" y="69391"/>
                    <a:pt x="225765" y="68505"/>
                  </a:cubicBezTo>
                  <a:cubicBezTo>
                    <a:pt x="222812" y="67752"/>
                    <a:pt x="219956" y="66419"/>
                    <a:pt x="217479" y="64599"/>
                  </a:cubicBezTo>
                  <a:lnTo>
                    <a:pt x="221956" y="56598"/>
                  </a:lnTo>
                  <a:cubicBezTo>
                    <a:pt x="223765" y="58037"/>
                    <a:pt x="225860" y="59103"/>
                    <a:pt x="228051" y="59742"/>
                  </a:cubicBezTo>
                  <a:cubicBezTo>
                    <a:pt x="230432" y="60494"/>
                    <a:pt x="233004" y="60875"/>
                    <a:pt x="235481" y="60885"/>
                  </a:cubicBezTo>
                  <a:cubicBezTo>
                    <a:pt x="238529" y="61132"/>
                    <a:pt x="241576" y="60218"/>
                    <a:pt x="244052" y="58313"/>
                  </a:cubicBezTo>
                  <a:cubicBezTo>
                    <a:pt x="245959" y="56160"/>
                    <a:pt x="247005" y="53303"/>
                    <a:pt x="246719" y="50407"/>
                  </a:cubicBezTo>
                  <a:lnTo>
                    <a:pt x="246719" y="48788"/>
                  </a:lnTo>
                  <a:cubicBezTo>
                    <a:pt x="243578" y="52112"/>
                    <a:pt x="239194" y="53865"/>
                    <a:pt x="234623" y="53550"/>
                  </a:cubicBezTo>
                  <a:cubicBezTo>
                    <a:pt x="231290" y="53579"/>
                    <a:pt x="228051" y="52798"/>
                    <a:pt x="225098" y="51264"/>
                  </a:cubicBezTo>
                  <a:cubicBezTo>
                    <a:pt x="222242" y="49778"/>
                    <a:pt x="219765" y="47502"/>
                    <a:pt x="218144" y="44692"/>
                  </a:cubicBezTo>
                  <a:cubicBezTo>
                    <a:pt x="214717" y="38796"/>
                    <a:pt x="214717" y="31538"/>
                    <a:pt x="218144" y="25642"/>
                  </a:cubicBezTo>
                  <a:cubicBezTo>
                    <a:pt x="219765" y="22832"/>
                    <a:pt x="222242" y="20556"/>
                    <a:pt x="225098" y="19070"/>
                  </a:cubicBezTo>
                  <a:cubicBezTo>
                    <a:pt x="228051" y="17536"/>
                    <a:pt x="231290" y="16755"/>
                    <a:pt x="234623" y="16784"/>
                  </a:cubicBezTo>
                  <a:cubicBezTo>
                    <a:pt x="239480" y="16460"/>
                    <a:pt x="244148" y="18479"/>
                    <a:pt x="247292" y="22213"/>
                  </a:cubicBezTo>
                  <a:lnTo>
                    <a:pt x="247292" y="17355"/>
                  </a:lnTo>
                  <a:close/>
                  <a:moveTo>
                    <a:pt x="236813" y="44406"/>
                  </a:moveTo>
                  <a:cubicBezTo>
                    <a:pt x="239480" y="44530"/>
                    <a:pt x="242052" y="43606"/>
                    <a:pt x="244052" y="41835"/>
                  </a:cubicBezTo>
                  <a:cubicBezTo>
                    <a:pt x="247768" y="38158"/>
                    <a:pt x="247864" y="32128"/>
                    <a:pt x="244243" y="28366"/>
                  </a:cubicBezTo>
                  <a:cubicBezTo>
                    <a:pt x="244148" y="28309"/>
                    <a:pt x="244148" y="28262"/>
                    <a:pt x="244052" y="28214"/>
                  </a:cubicBezTo>
                  <a:cubicBezTo>
                    <a:pt x="242052" y="26442"/>
                    <a:pt x="239480" y="25518"/>
                    <a:pt x="236813" y="25642"/>
                  </a:cubicBezTo>
                  <a:cubicBezTo>
                    <a:pt x="234148" y="25538"/>
                    <a:pt x="231576" y="26461"/>
                    <a:pt x="229576" y="28214"/>
                  </a:cubicBezTo>
                  <a:cubicBezTo>
                    <a:pt x="225860" y="31891"/>
                    <a:pt x="225765" y="37920"/>
                    <a:pt x="229386" y="41682"/>
                  </a:cubicBezTo>
                  <a:cubicBezTo>
                    <a:pt x="229481" y="41730"/>
                    <a:pt x="229481" y="41787"/>
                    <a:pt x="229576" y="41835"/>
                  </a:cubicBezTo>
                  <a:cubicBezTo>
                    <a:pt x="231576" y="43587"/>
                    <a:pt x="234148" y="44501"/>
                    <a:pt x="236813" y="44406"/>
                  </a:cubicBezTo>
                  <a:close/>
                  <a:moveTo>
                    <a:pt x="305869" y="36405"/>
                  </a:moveTo>
                  <a:cubicBezTo>
                    <a:pt x="305869" y="36405"/>
                    <a:pt x="305869" y="37548"/>
                    <a:pt x="305869" y="39358"/>
                  </a:cubicBezTo>
                  <a:lnTo>
                    <a:pt x="276820" y="39358"/>
                  </a:lnTo>
                  <a:cubicBezTo>
                    <a:pt x="277201" y="41663"/>
                    <a:pt x="278534" y="43692"/>
                    <a:pt x="280534" y="44978"/>
                  </a:cubicBezTo>
                  <a:cubicBezTo>
                    <a:pt x="282629" y="46445"/>
                    <a:pt x="285201" y="47188"/>
                    <a:pt x="287773" y="47073"/>
                  </a:cubicBezTo>
                  <a:cubicBezTo>
                    <a:pt x="289582" y="47111"/>
                    <a:pt x="291393" y="46816"/>
                    <a:pt x="293107" y="46216"/>
                  </a:cubicBezTo>
                  <a:cubicBezTo>
                    <a:pt x="294726" y="45578"/>
                    <a:pt x="296156" y="44606"/>
                    <a:pt x="297393" y="43359"/>
                  </a:cubicBezTo>
                  <a:lnTo>
                    <a:pt x="303300" y="49835"/>
                  </a:lnTo>
                  <a:cubicBezTo>
                    <a:pt x="299202" y="54141"/>
                    <a:pt x="293393" y="56418"/>
                    <a:pt x="287487" y="56027"/>
                  </a:cubicBezTo>
                  <a:cubicBezTo>
                    <a:pt x="283487" y="56103"/>
                    <a:pt x="279583" y="55217"/>
                    <a:pt x="275962" y="53455"/>
                  </a:cubicBezTo>
                  <a:cubicBezTo>
                    <a:pt x="272723" y="51893"/>
                    <a:pt x="270058" y="49445"/>
                    <a:pt x="268246" y="46407"/>
                  </a:cubicBezTo>
                  <a:cubicBezTo>
                    <a:pt x="266437" y="43311"/>
                    <a:pt x="265579" y="39787"/>
                    <a:pt x="265579" y="36215"/>
                  </a:cubicBezTo>
                  <a:cubicBezTo>
                    <a:pt x="265483" y="32634"/>
                    <a:pt x="266437" y="29109"/>
                    <a:pt x="268246" y="26023"/>
                  </a:cubicBezTo>
                  <a:cubicBezTo>
                    <a:pt x="270058" y="23080"/>
                    <a:pt x="272532" y="20651"/>
                    <a:pt x="275580" y="18975"/>
                  </a:cubicBezTo>
                  <a:cubicBezTo>
                    <a:pt x="278820" y="17317"/>
                    <a:pt x="282438" y="16469"/>
                    <a:pt x="286059" y="16498"/>
                  </a:cubicBezTo>
                  <a:cubicBezTo>
                    <a:pt x="289582" y="16441"/>
                    <a:pt x="293107" y="17260"/>
                    <a:pt x="296251" y="18879"/>
                  </a:cubicBezTo>
                  <a:cubicBezTo>
                    <a:pt x="299202" y="20470"/>
                    <a:pt x="301679" y="22889"/>
                    <a:pt x="303395" y="25833"/>
                  </a:cubicBezTo>
                  <a:cubicBezTo>
                    <a:pt x="305204" y="29043"/>
                    <a:pt x="306155" y="32700"/>
                    <a:pt x="306060" y="36405"/>
                  </a:cubicBezTo>
                  <a:close/>
                  <a:moveTo>
                    <a:pt x="285582" y="25356"/>
                  </a:moveTo>
                  <a:cubicBezTo>
                    <a:pt x="283296" y="25280"/>
                    <a:pt x="281010" y="26061"/>
                    <a:pt x="279201" y="27547"/>
                  </a:cubicBezTo>
                  <a:cubicBezTo>
                    <a:pt x="277485" y="29043"/>
                    <a:pt x="276343" y="31109"/>
                    <a:pt x="276057" y="33357"/>
                  </a:cubicBezTo>
                  <a:lnTo>
                    <a:pt x="295107" y="33357"/>
                  </a:lnTo>
                  <a:cubicBezTo>
                    <a:pt x="294821" y="31109"/>
                    <a:pt x="293679" y="29043"/>
                    <a:pt x="291963" y="27547"/>
                  </a:cubicBezTo>
                  <a:cubicBezTo>
                    <a:pt x="290154" y="26081"/>
                    <a:pt x="287963" y="25308"/>
                    <a:pt x="285678" y="25356"/>
                  </a:cubicBezTo>
                  <a:close/>
                  <a:moveTo>
                    <a:pt x="333875" y="6306"/>
                  </a:moveTo>
                  <a:lnTo>
                    <a:pt x="356543" y="6306"/>
                  </a:lnTo>
                  <a:cubicBezTo>
                    <a:pt x="361496" y="6211"/>
                    <a:pt x="366449" y="7287"/>
                    <a:pt x="370926" y="9450"/>
                  </a:cubicBezTo>
                  <a:cubicBezTo>
                    <a:pt x="374926" y="11392"/>
                    <a:pt x="378165" y="14431"/>
                    <a:pt x="380451" y="18212"/>
                  </a:cubicBezTo>
                  <a:cubicBezTo>
                    <a:pt x="385023" y="26347"/>
                    <a:pt x="385023" y="36272"/>
                    <a:pt x="380451" y="44406"/>
                  </a:cubicBezTo>
                  <a:cubicBezTo>
                    <a:pt x="378165" y="48188"/>
                    <a:pt x="374926" y="51226"/>
                    <a:pt x="370926" y="53170"/>
                  </a:cubicBezTo>
                  <a:cubicBezTo>
                    <a:pt x="366449" y="55332"/>
                    <a:pt x="361496" y="56408"/>
                    <a:pt x="356543" y="56312"/>
                  </a:cubicBezTo>
                  <a:lnTo>
                    <a:pt x="333875" y="56312"/>
                  </a:lnTo>
                  <a:close/>
                  <a:moveTo>
                    <a:pt x="355971" y="46787"/>
                  </a:moveTo>
                  <a:cubicBezTo>
                    <a:pt x="360354" y="47026"/>
                    <a:pt x="364640" y="45521"/>
                    <a:pt x="367973" y="42596"/>
                  </a:cubicBezTo>
                  <a:cubicBezTo>
                    <a:pt x="371021" y="39673"/>
                    <a:pt x="372640" y="35576"/>
                    <a:pt x="372451" y="31357"/>
                  </a:cubicBezTo>
                  <a:cubicBezTo>
                    <a:pt x="372640" y="27109"/>
                    <a:pt x="371021" y="22985"/>
                    <a:pt x="367973" y="20022"/>
                  </a:cubicBezTo>
                  <a:cubicBezTo>
                    <a:pt x="364640" y="17127"/>
                    <a:pt x="360354" y="15631"/>
                    <a:pt x="355971" y="15831"/>
                  </a:cubicBezTo>
                  <a:lnTo>
                    <a:pt x="345399" y="15831"/>
                  </a:lnTo>
                  <a:lnTo>
                    <a:pt x="345399" y="46787"/>
                  </a:lnTo>
                  <a:close/>
                  <a:moveTo>
                    <a:pt x="407503" y="17355"/>
                  </a:moveTo>
                  <a:cubicBezTo>
                    <a:pt x="412456" y="17041"/>
                    <a:pt x="417314" y="18536"/>
                    <a:pt x="421218" y="21546"/>
                  </a:cubicBezTo>
                  <a:cubicBezTo>
                    <a:pt x="424553" y="24947"/>
                    <a:pt x="426362" y="29633"/>
                    <a:pt x="425981" y="34405"/>
                  </a:cubicBezTo>
                  <a:lnTo>
                    <a:pt x="425981" y="56312"/>
                  </a:lnTo>
                  <a:lnTo>
                    <a:pt x="415598" y="56312"/>
                  </a:lnTo>
                  <a:lnTo>
                    <a:pt x="415598" y="51550"/>
                  </a:lnTo>
                  <a:cubicBezTo>
                    <a:pt x="413026" y="55360"/>
                    <a:pt x="408454" y="57418"/>
                    <a:pt x="403882" y="56884"/>
                  </a:cubicBezTo>
                  <a:cubicBezTo>
                    <a:pt x="401215" y="56961"/>
                    <a:pt x="398550" y="56436"/>
                    <a:pt x="396168" y="55360"/>
                  </a:cubicBezTo>
                  <a:cubicBezTo>
                    <a:pt x="394166" y="54484"/>
                    <a:pt x="392452" y="53064"/>
                    <a:pt x="391215" y="51264"/>
                  </a:cubicBezTo>
                  <a:cubicBezTo>
                    <a:pt x="390071" y="49474"/>
                    <a:pt x="389499" y="47388"/>
                    <a:pt x="389499" y="45264"/>
                  </a:cubicBezTo>
                  <a:cubicBezTo>
                    <a:pt x="389308" y="41911"/>
                    <a:pt x="390834" y="38691"/>
                    <a:pt x="393597" y="36786"/>
                  </a:cubicBezTo>
                  <a:cubicBezTo>
                    <a:pt x="397310" y="34481"/>
                    <a:pt x="401596" y="33414"/>
                    <a:pt x="405977" y="33738"/>
                  </a:cubicBezTo>
                  <a:lnTo>
                    <a:pt x="414837" y="33738"/>
                  </a:lnTo>
                  <a:cubicBezTo>
                    <a:pt x="415028" y="31633"/>
                    <a:pt x="414170" y="29566"/>
                    <a:pt x="412647" y="28119"/>
                  </a:cubicBezTo>
                  <a:cubicBezTo>
                    <a:pt x="410740" y="26671"/>
                    <a:pt x="408358" y="25985"/>
                    <a:pt x="405977" y="26214"/>
                  </a:cubicBezTo>
                  <a:cubicBezTo>
                    <a:pt x="403977" y="26204"/>
                    <a:pt x="401882" y="26528"/>
                    <a:pt x="399978" y="27166"/>
                  </a:cubicBezTo>
                  <a:cubicBezTo>
                    <a:pt x="398168" y="27709"/>
                    <a:pt x="396452" y="28586"/>
                    <a:pt x="394929" y="29738"/>
                  </a:cubicBezTo>
                  <a:lnTo>
                    <a:pt x="390929" y="21927"/>
                  </a:lnTo>
                  <a:cubicBezTo>
                    <a:pt x="393215" y="20413"/>
                    <a:pt x="395787" y="19251"/>
                    <a:pt x="398454" y="18498"/>
                  </a:cubicBezTo>
                  <a:cubicBezTo>
                    <a:pt x="401596" y="17698"/>
                    <a:pt x="404740" y="17317"/>
                    <a:pt x="407979" y="17355"/>
                  </a:cubicBezTo>
                  <a:close/>
                  <a:moveTo>
                    <a:pt x="406645" y="49359"/>
                  </a:moveTo>
                  <a:cubicBezTo>
                    <a:pt x="408454" y="49398"/>
                    <a:pt x="410170" y="48931"/>
                    <a:pt x="411693" y="48026"/>
                  </a:cubicBezTo>
                  <a:cubicBezTo>
                    <a:pt x="413216" y="47178"/>
                    <a:pt x="414360" y="45778"/>
                    <a:pt x="414837" y="44121"/>
                  </a:cubicBezTo>
                  <a:lnTo>
                    <a:pt x="414837" y="40215"/>
                  </a:lnTo>
                  <a:lnTo>
                    <a:pt x="407217" y="40215"/>
                  </a:lnTo>
                  <a:cubicBezTo>
                    <a:pt x="402645" y="40215"/>
                    <a:pt x="400359" y="41739"/>
                    <a:pt x="400359" y="44692"/>
                  </a:cubicBezTo>
                  <a:cubicBezTo>
                    <a:pt x="400359" y="46044"/>
                    <a:pt x="400931" y="47330"/>
                    <a:pt x="402073" y="48121"/>
                  </a:cubicBezTo>
                  <a:cubicBezTo>
                    <a:pt x="403408" y="49026"/>
                    <a:pt x="405026" y="49455"/>
                    <a:pt x="406645" y="49359"/>
                  </a:cubicBezTo>
                  <a:close/>
                  <a:moveTo>
                    <a:pt x="473320" y="17927"/>
                  </a:moveTo>
                  <a:lnTo>
                    <a:pt x="455983" y="58599"/>
                  </a:lnTo>
                  <a:cubicBezTo>
                    <a:pt x="454842" y="62342"/>
                    <a:pt x="452556" y="65657"/>
                    <a:pt x="449507" y="68124"/>
                  </a:cubicBezTo>
                  <a:cubicBezTo>
                    <a:pt x="446649" y="69981"/>
                    <a:pt x="443317" y="70914"/>
                    <a:pt x="439982" y="70791"/>
                  </a:cubicBezTo>
                  <a:cubicBezTo>
                    <a:pt x="437982" y="70810"/>
                    <a:pt x="435982" y="70486"/>
                    <a:pt x="434078" y="69838"/>
                  </a:cubicBezTo>
                  <a:cubicBezTo>
                    <a:pt x="432266" y="69371"/>
                    <a:pt x="430648" y="68495"/>
                    <a:pt x="429315" y="67266"/>
                  </a:cubicBezTo>
                  <a:lnTo>
                    <a:pt x="433315" y="59360"/>
                  </a:lnTo>
                  <a:cubicBezTo>
                    <a:pt x="434268" y="60132"/>
                    <a:pt x="435220" y="60742"/>
                    <a:pt x="436364" y="61170"/>
                  </a:cubicBezTo>
                  <a:cubicBezTo>
                    <a:pt x="437410" y="61580"/>
                    <a:pt x="438459" y="61809"/>
                    <a:pt x="439601" y="61837"/>
                  </a:cubicBezTo>
                  <a:cubicBezTo>
                    <a:pt x="440936" y="61894"/>
                    <a:pt x="442268" y="61494"/>
                    <a:pt x="443317" y="60694"/>
                  </a:cubicBezTo>
                  <a:cubicBezTo>
                    <a:pt x="444459" y="59694"/>
                    <a:pt x="445317" y="58456"/>
                    <a:pt x="445889" y="57075"/>
                  </a:cubicBezTo>
                  <a:lnTo>
                    <a:pt x="445889" y="57075"/>
                  </a:lnTo>
                  <a:lnTo>
                    <a:pt x="429220" y="18403"/>
                  </a:lnTo>
                  <a:lnTo>
                    <a:pt x="440745" y="18403"/>
                  </a:lnTo>
                  <a:lnTo>
                    <a:pt x="451507" y="44406"/>
                  </a:lnTo>
                  <a:lnTo>
                    <a:pt x="462367" y="18403"/>
                  </a:lnTo>
                  <a:close/>
                  <a:moveTo>
                    <a:pt x="490274" y="56884"/>
                  </a:moveTo>
                  <a:cubicBezTo>
                    <a:pt x="487035" y="56922"/>
                    <a:pt x="483893" y="56512"/>
                    <a:pt x="480749" y="55646"/>
                  </a:cubicBezTo>
                  <a:cubicBezTo>
                    <a:pt x="478177" y="55093"/>
                    <a:pt x="475701" y="54093"/>
                    <a:pt x="473415" y="52693"/>
                  </a:cubicBezTo>
                  <a:lnTo>
                    <a:pt x="477131" y="44692"/>
                  </a:lnTo>
                  <a:cubicBezTo>
                    <a:pt x="479036" y="45902"/>
                    <a:pt x="481131" y="46797"/>
                    <a:pt x="483321" y="47359"/>
                  </a:cubicBezTo>
                  <a:cubicBezTo>
                    <a:pt x="485607" y="48064"/>
                    <a:pt x="488084" y="48416"/>
                    <a:pt x="490465" y="48407"/>
                  </a:cubicBezTo>
                  <a:cubicBezTo>
                    <a:pt x="495228" y="48407"/>
                    <a:pt x="497513" y="47264"/>
                    <a:pt x="497513" y="44978"/>
                  </a:cubicBezTo>
                  <a:cubicBezTo>
                    <a:pt x="497513" y="43825"/>
                    <a:pt x="496751" y="42825"/>
                    <a:pt x="495609" y="42596"/>
                  </a:cubicBezTo>
                  <a:cubicBezTo>
                    <a:pt x="493704" y="41987"/>
                    <a:pt x="491702" y="41577"/>
                    <a:pt x="489702" y="41359"/>
                  </a:cubicBezTo>
                  <a:cubicBezTo>
                    <a:pt x="487035" y="40968"/>
                    <a:pt x="484463" y="40425"/>
                    <a:pt x="481893" y="39739"/>
                  </a:cubicBezTo>
                  <a:cubicBezTo>
                    <a:pt x="479891" y="39111"/>
                    <a:pt x="478082" y="37968"/>
                    <a:pt x="476654" y="36405"/>
                  </a:cubicBezTo>
                  <a:cubicBezTo>
                    <a:pt x="475033" y="34586"/>
                    <a:pt x="474178" y="32176"/>
                    <a:pt x="474368" y="29738"/>
                  </a:cubicBezTo>
                  <a:cubicBezTo>
                    <a:pt x="474368" y="27404"/>
                    <a:pt x="475033" y="25128"/>
                    <a:pt x="476464" y="23261"/>
                  </a:cubicBezTo>
                  <a:cubicBezTo>
                    <a:pt x="478082" y="21260"/>
                    <a:pt x="480177" y="19746"/>
                    <a:pt x="482654" y="18879"/>
                  </a:cubicBezTo>
                  <a:cubicBezTo>
                    <a:pt x="485703" y="17784"/>
                    <a:pt x="488942" y="17260"/>
                    <a:pt x="492179" y="17355"/>
                  </a:cubicBezTo>
                  <a:cubicBezTo>
                    <a:pt x="494942" y="17365"/>
                    <a:pt x="497609" y="17651"/>
                    <a:pt x="500276" y="18212"/>
                  </a:cubicBezTo>
                  <a:cubicBezTo>
                    <a:pt x="502657" y="18679"/>
                    <a:pt x="504848" y="19518"/>
                    <a:pt x="506943" y="20689"/>
                  </a:cubicBezTo>
                  <a:lnTo>
                    <a:pt x="503229" y="28595"/>
                  </a:lnTo>
                  <a:cubicBezTo>
                    <a:pt x="499895" y="26709"/>
                    <a:pt x="496086" y="25728"/>
                    <a:pt x="492179" y="25738"/>
                  </a:cubicBezTo>
                  <a:cubicBezTo>
                    <a:pt x="490274" y="25642"/>
                    <a:pt x="488465" y="26004"/>
                    <a:pt x="486751" y="26785"/>
                  </a:cubicBezTo>
                  <a:cubicBezTo>
                    <a:pt x="485703" y="27252"/>
                    <a:pt x="485035" y="28243"/>
                    <a:pt x="485035" y="29357"/>
                  </a:cubicBezTo>
                  <a:cubicBezTo>
                    <a:pt x="485035" y="30528"/>
                    <a:pt x="485798" y="31567"/>
                    <a:pt x="486940" y="31834"/>
                  </a:cubicBezTo>
                  <a:cubicBezTo>
                    <a:pt x="488942" y="32491"/>
                    <a:pt x="490942" y="32938"/>
                    <a:pt x="493037" y="33167"/>
                  </a:cubicBezTo>
                  <a:cubicBezTo>
                    <a:pt x="495609" y="33567"/>
                    <a:pt x="498181" y="34138"/>
                    <a:pt x="500753" y="34881"/>
                  </a:cubicBezTo>
                  <a:cubicBezTo>
                    <a:pt x="502753" y="35453"/>
                    <a:pt x="504562" y="36577"/>
                    <a:pt x="505990" y="38120"/>
                  </a:cubicBezTo>
                  <a:cubicBezTo>
                    <a:pt x="507515" y="39958"/>
                    <a:pt x="508276" y="42302"/>
                    <a:pt x="508183" y="44692"/>
                  </a:cubicBezTo>
                  <a:cubicBezTo>
                    <a:pt x="508276" y="46969"/>
                    <a:pt x="507515" y="49207"/>
                    <a:pt x="506085" y="50978"/>
                  </a:cubicBezTo>
                  <a:cubicBezTo>
                    <a:pt x="504467" y="53007"/>
                    <a:pt x="502276" y="54532"/>
                    <a:pt x="499799" y="55360"/>
                  </a:cubicBezTo>
                  <a:cubicBezTo>
                    <a:pt x="496751" y="56379"/>
                    <a:pt x="493514" y="56903"/>
                    <a:pt x="490274" y="56884"/>
                  </a:cubicBezTo>
                  <a:close/>
                  <a:moveTo>
                    <a:pt x="552664" y="56884"/>
                  </a:moveTo>
                  <a:cubicBezTo>
                    <a:pt x="548757" y="56884"/>
                    <a:pt x="544852" y="56332"/>
                    <a:pt x="541139" y="55265"/>
                  </a:cubicBezTo>
                  <a:cubicBezTo>
                    <a:pt x="537995" y="54417"/>
                    <a:pt x="534946" y="52988"/>
                    <a:pt x="532279" y="51074"/>
                  </a:cubicBezTo>
                  <a:lnTo>
                    <a:pt x="536186" y="42406"/>
                  </a:lnTo>
                  <a:cubicBezTo>
                    <a:pt x="538567" y="44016"/>
                    <a:pt x="541139" y="45264"/>
                    <a:pt x="543806" y="46121"/>
                  </a:cubicBezTo>
                  <a:cubicBezTo>
                    <a:pt x="546662" y="47064"/>
                    <a:pt x="549615" y="47540"/>
                    <a:pt x="552664" y="47550"/>
                  </a:cubicBezTo>
                  <a:cubicBezTo>
                    <a:pt x="555236" y="47712"/>
                    <a:pt x="557712" y="47226"/>
                    <a:pt x="559998" y="46121"/>
                  </a:cubicBezTo>
                  <a:cubicBezTo>
                    <a:pt x="561426" y="45330"/>
                    <a:pt x="562284" y="43835"/>
                    <a:pt x="562284" y="42216"/>
                  </a:cubicBezTo>
                  <a:cubicBezTo>
                    <a:pt x="562284" y="41073"/>
                    <a:pt x="561807" y="39987"/>
                    <a:pt x="560949" y="39263"/>
                  </a:cubicBezTo>
                  <a:cubicBezTo>
                    <a:pt x="559903" y="38405"/>
                    <a:pt x="558663" y="37758"/>
                    <a:pt x="557331" y="37358"/>
                  </a:cubicBezTo>
                  <a:cubicBezTo>
                    <a:pt x="555901" y="36882"/>
                    <a:pt x="553996" y="36405"/>
                    <a:pt x="551519" y="35834"/>
                  </a:cubicBezTo>
                  <a:cubicBezTo>
                    <a:pt x="548282" y="35100"/>
                    <a:pt x="545138" y="34177"/>
                    <a:pt x="541994" y="33071"/>
                  </a:cubicBezTo>
                  <a:cubicBezTo>
                    <a:pt x="539613" y="32214"/>
                    <a:pt x="537423" y="30728"/>
                    <a:pt x="535804" y="28786"/>
                  </a:cubicBezTo>
                  <a:cubicBezTo>
                    <a:pt x="533995" y="26518"/>
                    <a:pt x="533042" y="23680"/>
                    <a:pt x="533232" y="20784"/>
                  </a:cubicBezTo>
                  <a:cubicBezTo>
                    <a:pt x="533232" y="17984"/>
                    <a:pt x="533995" y="15231"/>
                    <a:pt x="535518" y="12878"/>
                  </a:cubicBezTo>
                  <a:cubicBezTo>
                    <a:pt x="537327" y="10373"/>
                    <a:pt x="539804" y="8430"/>
                    <a:pt x="542662" y="7259"/>
                  </a:cubicBezTo>
                  <a:cubicBezTo>
                    <a:pt x="546376" y="5792"/>
                    <a:pt x="550282" y="5078"/>
                    <a:pt x="554282" y="5163"/>
                  </a:cubicBezTo>
                  <a:cubicBezTo>
                    <a:pt x="557521" y="5145"/>
                    <a:pt x="560663" y="5525"/>
                    <a:pt x="563807" y="6306"/>
                  </a:cubicBezTo>
                  <a:cubicBezTo>
                    <a:pt x="566665" y="6992"/>
                    <a:pt x="569332" y="8116"/>
                    <a:pt x="571809" y="9640"/>
                  </a:cubicBezTo>
                  <a:lnTo>
                    <a:pt x="568188" y="18403"/>
                  </a:lnTo>
                  <a:cubicBezTo>
                    <a:pt x="563998" y="15889"/>
                    <a:pt x="559235" y="14546"/>
                    <a:pt x="554377" y="14498"/>
                  </a:cubicBezTo>
                  <a:cubicBezTo>
                    <a:pt x="551901" y="14307"/>
                    <a:pt x="549424" y="14831"/>
                    <a:pt x="547234" y="16022"/>
                  </a:cubicBezTo>
                  <a:cubicBezTo>
                    <a:pt x="545711" y="16889"/>
                    <a:pt x="544852" y="18489"/>
                    <a:pt x="544852" y="20213"/>
                  </a:cubicBezTo>
                  <a:cubicBezTo>
                    <a:pt x="544852" y="21908"/>
                    <a:pt x="545901" y="23404"/>
                    <a:pt x="547520" y="24023"/>
                  </a:cubicBezTo>
                  <a:cubicBezTo>
                    <a:pt x="550187" y="25099"/>
                    <a:pt x="552950" y="25928"/>
                    <a:pt x="555712" y="26499"/>
                  </a:cubicBezTo>
                  <a:cubicBezTo>
                    <a:pt x="558949" y="27185"/>
                    <a:pt x="562093" y="28080"/>
                    <a:pt x="565237" y="29166"/>
                  </a:cubicBezTo>
                  <a:cubicBezTo>
                    <a:pt x="567618" y="30100"/>
                    <a:pt x="569809" y="31567"/>
                    <a:pt x="571523" y="33453"/>
                  </a:cubicBezTo>
                  <a:cubicBezTo>
                    <a:pt x="573332" y="35682"/>
                    <a:pt x="574286" y="38501"/>
                    <a:pt x="574095" y="41359"/>
                  </a:cubicBezTo>
                  <a:cubicBezTo>
                    <a:pt x="574095" y="44149"/>
                    <a:pt x="573332" y="46873"/>
                    <a:pt x="571714" y="49169"/>
                  </a:cubicBezTo>
                  <a:cubicBezTo>
                    <a:pt x="569904" y="51703"/>
                    <a:pt x="567428" y="53655"/>
                    <a:pt x="564570" y="54789"/>
                  </a:cubicBezTo>
                  <a:cubicBezTo>
                    <a:pt x="560854" y="56294"/>
                    <a:pt x="556949" y="57008"/>
                    <a:pt x="552950" y="56884"/>
                  </a:cubicBezTo>
                  <a:close/>
                  <a:moveTo>
                    <a:pt x="603621" y="17069"/>
                  </a:moveTo>
                  <a:cubicBezTo>
                    <a:pt x="606956" y="17022"/>
                    <a:pt x="610290" y="17879"/>
                    <a:pt x="613146" y="19546"/>
                  </a:cubicBezTo>
                  <a:cubicBezTo>
                    <a:pt x="616099" y="21137"/>
                    <a:pt x="618480" y="23518"/>
                    <a:pt x="620101" y="26404"/>
                  </a:cubicBezTo>
                  <a:cubicBezTo>
                    <a:pt x="621815" y="29605"/>
                    <a:pt x="622671" y="33177"/>
                    <a:pt x="622576" y="36786"/>
                  </a:cubicBezTo>
                  <a:cubicBezTo>
                    <a:pt x="622671" y="40406"/>
                    <a:pt x="621815" y="43978"/>
                    <a:pt x="620101" y="47169"/>
                  </a:cubicBezTo>
                  <a:cubicBezTo>
                    <a:pt x="618480" y="50083"/>
                    <a:pt x="616099" y="52493"/>
                    <a:pt x="613146" y="54122"/>
                  </a:cubicBezTo>
                  <a:cubicBezTo>
                    <a:pt x="610290" y="55770"/>
                    <a:pt x="606956" y="56618"/>
                    <a:pt x="603621" y="56598"/>
                  </a:cubicBezTo>
                  <a:cubicBezTo>
                    <a:pt x="599240" y="56846"/>
                    <a:pt x="595049" y="55132"/>
                    <a:pt x="592096" y="51931"/>
                  </a:cubicBezTo>
                  <a:lnTo>
                    <a:pt x="592096" y="69838"/>
                  </a:lnTo>
                  <a:lnTo>
                    <a:pt x="580953" y="69838"/>
                  </a:lnTo>
                  <a:lnTo>
                    <a:pt x="580953" y="17641"/>
                  </a:lnTo>
                  <a:lnTo>
                    <a:pt x="591619" y="17641"/>
                  </a:lnTo>
                  <a:lnTo>
                    <a:pt x="591619" y="22023"/>
                  </a:lnTo>
                  <a:cubicBezTo>
                    <a:pt x="594668" y="18594"/>
                    <a:pt x="599049" y="16765"/>
                    <a:pt x="603621" y="17069"/>
                  </a:cubicBezTo>
                  <a:close/>
                  <a:moveTo>
                    <a:pt x="601716" y="47454"/>
                  </a:moveTo>
                  <a:cubicBezTo>
                    <a:pt x="604384" y="47521"/>
                    <a:pt x="606956" y="46483"/>
                    <a:pt x="608765" y="44597"/>
                  </a:cubicBezTo>
                  <a:cubicBezTo>
                    <a:pt x="610669" y="42444"/>
                    <a:pt x="611623" y="39644"/>
                    <a:pt x="611527" y="36786"/>
                  </a:cubicBezTo>
                  <a:cubicBezTo>
                    <a:pt x="611623" y="33948"/>
                    <a:pt x="610669" y="31176"/>
                    <a:pt x="608765" y="29071"/>
                  </a:cubicBezTo>
                  <a:cubicBezTo>
                    <a:pt x="604860" y="25251"/>
                    <a:pt x="598575" y="25251"/>
                    <a:pt x="594668" y="29071"/>
                  </a:cubicBezTo>
                  <a:cubicBezTo>
                    <a:pt x="592763" y="31176"/>
                    <a:pt x="591810" y="33948"/>
                    <a:pt x="591905" y="36786"/>
                  </a:cubicBezTo>
                  <a:cubicBezTo>
                    <a:pt x="591810" y="39644"/>
                    <a:pt x="592763" y="42444"/>
                    <a:pt x="594668" y="44597"/>
                  </a:cubicBezTo>
                  <a:cubicBezTo>
                    <a:pt x="596477" y="46483"/>
                    <a:pt x="599049" y="47521"/>
                    <a:pt x="601716" y="47454"/>
                  </a:cubicBezTo>
                  <a:close/>
                  <a:moveTo>
                    <a:pt x="667819" y="36977"/>
                  </a:moveTo>
                  <a:cubicBezTo>
                    <a:pt x="667819" y="36977"/>
                    <a:pt x="667819" y="38120"/>
                    <a:pt x="667819" y="39930"/>
                  </a:cubicBezTo>
                  <a:lnTo>
                    <a:pt x="639244" y="39930"/>
                  </a:lnTo>
                  <a:cubicBezTo>
                    <a:pt x="639626" y="42235"/>
                    <a:pt x="640961" y="44264"/>
                    <a:pt x="642960" y="45549"/>
                  </a:cubicBezTo>
                  <a:cubicBezTo>
                    <a:pt x="645056" y="47035"/>
                    <a:pt x="647628" y="47769"/>
                    <a:pt x="650199" y="47645"/>
                  </a:cubicBezTo>
                  <a:cubicBezTo>
                    <a:pt x="652009" y="47683"/>
                    <a:pt x="653818" y="47388"/>
                    <a:pt x="655534" y="46787"/>
                  </a:cubicBezTo>
                  <a:cubicBezTo>
                    <a:pt x="657153" y="46150"/>
                    <a:pt x="658580" y="45178"/>
                    <a:pt x="659820" y="43930"/>
                  </a:cubicBezTo>
                  <a:lnTo>
                    <a:pt x="665724" y="50407"/>
                  </a:lnTo>
                  <a:cubicBezTo>
                    <a:pt x="661629" y="54712"/>
                    <a:pt x="655820" y="56989"/>
                    <a:pt x="649913" y="56598"/>
                  </a:cubicBezTo>
                  <a:cubicBezTo>
                    <a:pt x="645914" y="56684"/>
                    <a:pt x="642007" y="55798"/>
                    <a:pt x="638389" y="54026"/>
                  </a:cubicBezTo>
                  <a:cubicBezTo>
                    <a:pt x="635149" y="52464"/>
                    <a:pt x="632482" y="50017"/>
                    <a:pt x="630673" y="46978"/>
                  </a:cubicBezTo>
                  <a:cubicBezTo>
                    <a:pt x="628864" y="43902"/>
                    <a:pt x="627910" y="40368"/>
                    <a:pt x="628005" y="36786"/>
                  </a:cubicBezTo>
                  <a:cubicBezTo>
                    <a:pt x="627910" y="33205"/>
                    <a:pt x="628864" y="29681"/>
                    <a:pt x="630673" y="26594"/>
                  </a:cubicBezTo>
                  <a:cubicBezTo>
                    <a:pt x="632387" y="23623"/>
                    <a:pt x="634959" y="21184"/>
                    <a:pt x="638007" y="19546"/>
                  </a:cubicBezTo>
                  <a:cubicBezTo>
                    <a:pt x="641247" y="17889"/>
                    <a:pt x="644865" y="17041"/>
                    <a:pt x="648486" y="17069"/>
                  </a:cubicBezTo>
                  <a:cubicBezTo>
                    <a:pt x="652009" y="17012"/>
                    <a:pt x="655534" y="17832"/>
                    <a:pt x="658676" y="19451"/>
                  </a:cubicBezTo>
                  <a:cubicBezTo>
                    <a:pt x="661629" y="21041"/>
                    <a:pt x="664106" y="23461"/>
                    <a:pt x="665819" y="26404"/>
                  </a:cubicBezTo>
                  <a:cubicBezTo>
                    <a:pt x="667631" y="29614"/>
                    <a:pt x="668582" y="33272"/>
                    <a:pt x="668487" y="36977"/>
                  </a:cubicBezTo>
                  <a:close/>
                  <a:moveTo>
                    <a:pt x="647914" y="25451"/>
                  </a:moveTo>
                  <a:cubicBezTo>
                    <a:pt x="645628" y="25375"/>
                    <a:pt x="643342" y="26157"/>
                    <a:pt x="641533" y="27643"/>
                  </a:cubicBezTo>
                  <a:cubicBezTo>
                    <a:pt x="639816" y="29138"/>
                    <a:pt x="638675" y="31205"/>
                    <a:pt x="638389" y="33453"/>
                  </a:cubicBezTo>
                  <a:lnTo>
                    <a:pt x="657439" y="33453"/>
                  </a:lnTo>
                  <a:cubicBezTo>
                    <a:pt x="657153" y="31205"/>
                    <a:pt x="656008" y="29138"/>
                    <a:pt x="654295" y="27643"/>
                  </a:cubicBezTo>
                  <a:cubicBezTo>
                    <a:pt x="652485" y="26175"/>
                    <a:pt x="650295" y="25404"/>
                    <a:pt x="648009" y="25451"/>
                  </a:cubicBezTo>
                  <a:close/>
                  <a:moveTo>
                    <a:pt x="698587" y="17069"/>
                  </a:moveTo>
                  <a:cubicBezTo>
                    <a:pt x="702873" y="16889"/>
                    <a:pt x="706968" y="18432"/>
                    <a:pt x="710112" y="21356"/>
                  </a:cubicBezTo>
                  <a:cubicBezTo>
                    <a:pt x="713254" y="24814"/>
                    <a:pt x="714779" y="29386"/>
                    <a:pt x="714493" y="34024"/>
                  </a:cubicBezTo>
                  <a:lnTo>
                    <a:pt x="714493" y="56027"/>
                  </a:lnTo>
                  <a:lnTo>
                    <a:pt x="703350" y="56027"/>
                  </a:lnTo>
                  <a:lnTo>
                    <a:pt x="703350" y="35739"/>
                  </a:lnTo>
                  <a:cubicBezTo>
                    <a:pt x="703538" y="33291"/>
                    <a:pt x="702778" y="30852"/>
                    <a:pt x="701348" y="28880"/>
                  </a:cubicBezTo>
                  <a:cubicBezTo>
                    <a:pt x="699824" y="27347"/>
                    <a:pt x="697729" y="26547"/>
                    <a:pt x="695539" y="26690"/>
                  </a:cubicBezTo>
                  <a:cubicBezTo>
                    <a:pt x="693062" y="26576"/>
                    <a:pt x="690681" y="27509"/>
                    <a:pt x="688872" y="29262"/>
                  </a:cubicBezTo>
                  <a:cubicBezTo>
                    <a:pt x="687060" y="31405"/>
                    <a:pt x="686204" y="34177"/>
                    <a:pt x="686395" y="36977"/>
                  </a:cubicBezTo>
                  <a:lnTo>
                    <a:pt x="686395" y="56027"/>
                  </a:lnTo>
                  <a:lnTo>
                    <a:pt x="676107" y="56027"/>
                  </a:lnTo>
                  <a:lnTo>
                    <a:pt x="676107" y="17927"/>
                  </a:lnTo>
                  <a:lnTo>
                    <a:pt x="686681" y="17927"/>
                  </a:lnTo>
                  <a:lnTo>
                    <a:pt x="686681" y="22403"/>
                  </a:lnTo>
                  <a:cubicBezTo>
                    <a:pt x="688204" y="20765"/>
                    <a:pt x="690109" y="19489"/>
                    <a:pt x="692204" y="18689"/>
                  </a:cubicBezTo>
                  <a:cubicBezTo>
                    <a:pt x="694490" y="17746"/>
                    <a:pt x="696966" y="17289"/>
                    <a:pt x="699443" y="17355"/>
                  </a:cubicBezTo>
                  <a:close/>
                  <a:moveTo>
                    <a:pt x="749259" y="54122"/>
                  </a:moveTo>
                  <a:cubicBezTo>
                    <a:pt x="748117" y="55027"/>
                    <a:pt x="746687" y="55646"/>
                    <a:pt x="745259" y="55932"/>
                  </a:cubicBezTo>
                  <a:cubicBezTo>
                    <a:pt x="743640" y="56398"/>
                    <a:pt x="741924" y="56627"/>
                    <a:pt x="740210" y="56598"/>
                  </a:cubicBezTo>
                  <a:cubicBezTo>
                    <a:pt x="736401" y="56865"/>
                    <a:pt x="732590" y="55598"/>
                    <a:pt x="729639" y="53074"/>
                  </a:cubicBezTo>
                  <a:cubicBezTo>
                    <a:pt x="726972" y="50331"/>
                    <a:pt x="725637" y="46587"/>
                    <a:pt x="725923" y="42787"/>
                  </a:cubicBezTo>
                  <a:lnTo>
                    <a:pt x="725923" y="27071"/>
                  </a:lnTo>
                  <a:lnTo>
                    <a:pt x="719923" y="27071"/>
                  </a:lnTo>
                  <a:lnTo>
                    <a:pt x="719923" y="18498"/>
                  </a:lnTo>
                  <a:lnTo>
                    <a:pt x="725923" y="18498"/>
                  </a:lnTo>
                  <a:lnTo>
                    <a:pt x="725923" y="8973"/>
                  </a:lnTo>
                  <a:lnTo>
                    <a:pt x="736971" y="8973"/>
                  </a:lnTo>
                  <a:lnTo>
                    <a:pt x="736971" y="18498"/>
                  </a:lnTo>
                  <a:lnTo>
                    <a:pt x="746496" y="18498"/>
                  </a:lnTo>
                  <a:lnTo>
                    <a:pt x="746496" y="27071"/>
                  </a:lnTo>
                  <a:lnTo>
                    <a:pt x="736971" y="27071"/>
                  </a:lnTo>
                  <a:lnTo>
                    <a:pt x="736971" y="42692"/>
                  </a:lnTo>
                  <a:cubicBezTo>
                    <a:pt x="736876" y="44064"/>
                    <a:pt x="737352" y="45397"/>
                    <a:pt x="738306" y="46407"/>
                  </a:cubicBezTo>
                  <a:cubicBezTo>
                    <a:pt x="739257" y="47340"/>
                    <a:pt x="740496" y="47826"/>
                    <a:pt x="741829" y="47740"/>
                  </a:cubicBezTo>
                  <a:cubicBezTo>
                    <a:pt x="743450" y="47778"/>
                    <a:pt x="744973" y="47283"/>
                    <a:pt x="746308" y="46311"/>
                  </a:cubicBezTo>
                  <a:close/>
                  <a:moveTo>
                    <a:pt x="781359" y="12307"/>
                  </a:moveTo>
                  <a:cubicBezTo>
                    <a:pt x="779550" y="12355"/>
                    <a:pt x="777738" y="11707"/>
                    <a:pt x="776310" y="10497"/>
                  </a:cubicBezTo>
                  <a:cubicBezTo>
                    <a:pt x="775071" y="9345"/>
                    <a:pt x="774406" y="7716"/>
                    <a:pt x="774406" y="6021"/>
                  </a:cubicBezTo>
                  <a:cubicBezTo>
                    <a:pt x="774406" y="4354"/>
                    <a:pt x="775071" y="2763"/>
                    <a:pt x="776310" y="1639"/>
                  </a:cubicBezTo>
                  <a:cubicBezTo>
                    <a:pt x="777643" y="382"/>
                    <a:pt x="779454" y="-266"/>
                    <a:pt x="781359" y="-171"/>
                  </a:cubicBezTo>
                  <a:cubicBezTo>
                    <a:pt x="783168" y="-247"/>
                    <a:pt x="784977" y="363"/>
                    <a:pt x="786312" y="1544"/>
                  </a:cubicBezTo>
                  <a:cubicBezTo>
                    <a:pt x="787549" y="2601"/>
                    <a:pt x="788312" y="4182"/>
                    <a:pt x="788217" y="5830"/>
                  </a:cubicBezTo>
                  <a:cubicBezTo>
                    <a:pt x="788312" y="7564"/>
                    <a:pt x="787645" y="9259"/>
                    <a:pt x="786312" y="10402"/>
                  </a:cubicBezTo>
                  <a:cubicBezTo>
                    <a:pt x="784977" y="11678"/>
                    <a:pt x="783168" y="12364"/>
                    <a:pt x="781359" y="12307"/>
                  </a:cubicBezTo>
                  <a:close/>
                  <a:moveTo>
                    <a:pt x="775738" y="17641"/>
                  </a:moveTo>
                  <a:lnTo>
                    <a:pt x="786882" y="17641"/>
                  </a:lnTo>
                  <a:lnTo>
                    <a:pt x="786882" y="55741"/>
                  </a:lnTo>
                  <a:lnTo>
                    <a:pt x="775738" y="55741"/>
                  </a:lnTo>
                  <a:close/>
                  <a:moveTo>
                    <a:pt x="820601" y="17069"/>
                  </a:moveTo>
                  <a:cubicBezTo>
                    <a:pt x="824889" y="16889"/>
                    <a:pt x="828984" y="18432"/>
                    <a:pt x="832126" y="21356"/>
                  </a:cubicBezTo>
                  <a:cubicBezTo>
                    <a:pt x="835270" y="24814"/>
                    <a:pt x="836795" y="29386"/>
                    <a:pt x="836509" y="34024"/>
                  </a:cubicBezTo>
                  <a:lnTo>
                    <a:pt x="836509" y="56027"/>
                  </a:lnTo>
                  <a:lnTo>
                    <a:pt x="825363" y="56027"/>
                  </a:lnTo>
                  <a:lnTo>
                    <a:pt x="825363" y="35739"/>
                  </a:lnTo>
                  <a:cubicBezTo>
                    <a:pt x="825554" y="33291"/>
                    <a:pt x="824793" y="30852"/>
                    <a:pt x="823363" y="28880"/>
                  </a:cubicBezTo>
                  <a:cubicBezTo>
                    <a:pt x="821840" y="27347"/>
                    <a:pt x="819745" y="26547"/>
                    <a:pt x="817554" y="26690"/>
                  </a:cubicBezTo>
                  <a:cubicBezTo>
                    <a:pt x="815078" y="26576"/>
                    <a:pt x="812601" y="27509"/>
                    <a:pt x="810885" y="29262"/>
                  </a:cubicBezTo>
                  <a:cubicBezTo>
                    <a:pt x="809076" y="31405"/>
                    <a:pt x="808220" y="34177"/>
                    <a:pt x="808408" y="36977"/>
                  </a:cubicBezTo>
                  <a:lnTo>
                    <a:pt x="808408" y="56027"/>
                  </a:lnTo>
                  <a:lnTo>
                    <a:pt x="797265" y="56027"/>
                  </a:lnTo>
                  <a:lnTo>
                    <a:pt x="797265" y="17927"/>
                  </a:lnTo>
                  <a:lnTo>
                    <a:pt x="807839" y="17927"/>
                  </a:lnTo>
                  <a:lnTo>
                    <a:pt x="807839" y="22403"/>
                  </a:lnTo>
                  <a:cubicBezTo>
                    <a:pt x="809362" y="20765"/>
                    <a:pt x="811266" y="19489"/>
                    <a:pt x="813362" y="18689"/>
                  </a:cubicBezTo>
                  <a:cubicBezTo>
                    <a:pt x="815648" y="17746"/>
                    <a:pt x="818124" y="17289"/>
                    <a:pt x="820601" y="17355"/>
                  </a:cubicBezTo>
                  <a:close/>
                </a:path>
              </a:pathLst>
            </a:custGeom>
            <a:solidFill>
              <a:srgbClr val="6D6E71"/>
            </a:solidFill>
            <a:ln w="9525"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CF408CE1-13EA-468F-BE2E-D52B962752F7}"/>
                </a:ext>
              </a:extLst>
            </p:cNvPr>
            <p:cNvSpPr/>
            <p:nvPr/>
          </p:nvSpPr>
          <p:spPr>
            <a:xfrm>
              <a:off x="8460646" y="4230602"/>
              <a:ext cx="833851" cy="57590"/>
            </a:xfrm>
            <a:custGeom>
              <a:avLst/>
              <a:gdLst>
                <a:gd name="connsiteX0" fmla="*/ 14881 w 833851"/>
                <a:gd name="connsiteY0" fmla="*/ 56884 h 57590"/>
                <a:gd name="connsiteX1" fmla="*/ 5356 w 833851"/>
                <a:gd name="connsiteY1" fmla="*/ 54979 h 57590"/>
                <a:gd name="connsiteX2" fmla="*/ -1597 w 833851"/>
                <a:gd name="connsiteY2" fmla="*/ 49549 h 57590"/>
                <a:gd name="connsiteX3" fmla="*/ 4785 w 833851"/>
                <a:gd name="connsiteY3" fmla="*/ 41834 h 57590"/>
                <a:gd name="connsiteX4" fmla="*/ 14310 w 833851"/>
                <a:gd name="connsiteY4" fmla="*/ 47359 h 57590"/>
                <a:gd name="connsiteX5" fmla="*/ 21359 w 833851"/>
                <a:gd name="connsiteY5" fmla="*/ 39072 h 57590"/>
                <a:gd name="connsiteX6" fmla="*/ 21359 w 833851"/>
                <a:gd name="connsiteY6" fmla="*/ 15355 h 57590"/>
                <a:gd name="connsiteX7" fmla="*/ 3833 w 833851"/>
                <a:gd name="connsiteY7" fmla="*/ 15355 h 57590"/>
                <a:gd name="connsiteX8" fmla="*/ 3833 w 833851"/>
                <a:gd name="connsiteY8" fmla="*/ 5830 h 57590"/>
                <a:gd name="connsiteX9" fmla="*/ 32408 w 833851"/>
                <a:gd name="connsiteY9" fmla="*/ 5830 h 57590"/>
                <a:gd name="connsiteX10" fmla="*/ 32408 w 833851"/>
                <a:gd name="connsiteY10" fmla="*/ 38881 h 57590"/>
                <a:gd name="connsiteX11" fmla="*/ 27836 w 833851"/>
                <a:gd name="connsiteY11" fmla="*/ 52693 h 57590"/>
                <a:gd name="connsiteX12" fmla="*/ 14406 w 833851"/>
                <a:gd name="connsiteY12" fmla="*/ 57360 h 57590"/>
                <a:gd name="connsiteX13" fmla="*/ 58982 w 833851"/>
                <a:gd name="connsiteY13" fmla="*/ 17069 h 57590"/>
                <a:gd name="connsiteX14" fmla="*/ 72699 w 833851"/>
                <a:gd name="connsiteY14" fmla="*/ 21260 h 57590"/>
                <a:gd name="connsiteX15" fmla="*/ 77461 w 833851"/>
                <a:gd name="connsiteY15" fmla="*/ 34119 h 57590"/>
                <a:gd name="connsiteX16" fmla="*/ 77461 w 833851"/>
                <a:gd name="connsiteY16" fmla="*/ 56026 h 57590"/>
                <a:gd name="connsiteX17" fmla="*/ 66984 w 833851"/>
                <a:gd name="connsiteY17" fmla="*/ 56026 h 57590"/>
                <a:gd name="connsiteX18" fmla="*/ 66984 w 833851"/>
                <a:gd name="connsiteY18" fmla="*/ 51264 h 57590"/>
                <a:gd name="connsiteX19" fmla="*/ 55363 w 833851"/>
                <a:gd name="connsiteY19" fmla="*/ 56598 h 57590"/>
                <a:gd name="connsiteX20" fmla="*/ 47648 w 833851"/>
                <a:gd name="connsiteY20" fmla="*/ 55074 h 57590"/>
                <a:gd name="connsiteX21" fmla="*/ 42695 w 833851"/>
                <a:gd name="connsiteY21" fmla="*/ 50978 h 57590"/>
                <a:gd name="connsiteX22" fmla="*/ 40981 w 833851"/>
                <a:gd name="connsiteY22" fmla="*/ 44978 h 57590"/>
                <a:gd name="connsiteX23" fmla="*/ 44981 w 833851"/>
                <a:gd name="connsiteY23" fmla="*/ 36500 h 57590"/>
                <a:gd name="connsiteX24" fmla="*/ 57459 w 833851"/>
                <a:gd name="connsiteY24" fmla="*/ 33452 h 57590"/>
                <a:gd name="connsiteX25" fmla="*/ 66317 w 833851"/>
                <a:gd name="connsiteY25" fmla="*/ 33452 h 57590"/>
                <a:gd name="connsiteX26" fmla="*/ 64126 w 833851"/>
                <a:gd name="connsiteY26" fmla="*/ 27833 h 57590"/>
                <a:gd name="connsiteX27" fmla="*/ 57459 w 833851"/>
                <a:gd name="connsiteY27" fmla="*/ 25928 h 57590"/>
                <a:gd name="connsiteX28" fmla="*/ 51458 w 833851"/>
                <a:gd name="connsiteY28" fmla="*/ 26880 h 57590"/>
                <a:gd name="connsiteX29" fmla="*/ 46410 w 833851"/>
                <a:gd name="connsiteY29" fmla="*/ 29452 h 57590"/>
                <a:gd name="connsiteX30" fmla="*/ 42409 w 833851"/>
                <a:gd name="connsiteY30" fmla="*/ 21641 h 57590"/>
                <a:gd name="connsiteX31" fmla="*/ 49934 w 833851"/>
                <a:gd name="connsiteY31" fmla="*/ 18212 h 57590"/>
                <a:gd name="connsiteX32" fmla="*/ 59459 w 833851"/>
                <a:gd name="connsiteY32" fmla="*/ 17069 h 57590"/>
                <a:gd name="connsiteX33" fmla="*/ 58125 w 833851"/>
                <a:gd name="connsiteY33" fmla="*/ 49073 h 57590"/>
                <a:gd name="connsiteX34" fmla="*/ 63174 w 833851"/>
                <a:gd name="connsiteY34" fmla="*/ 47740 h 57590"/>
                <a:gd name="connsiteX35" fmla="*/ 66317 w 833851"/>
                <a:gd name="connsiteY35" fmla="*/ 43835 h 57590"/>
                <a:gd name="connsiteX36" fmla="*/ 66317 w 833851"/>
                <a:gd name="connsiteY36" fmla="*/ 39929 h 57590"/>
                <a:gd name="connsiteX37" fmla="*/ 58697 w 833851"/>
                <a:gd name="connsiteY37" fmla="*/ 39929 h 57590"/>
                <a:gd name="connsiteX38" fmla="*/ 51838 w 833851"/>
                <a:gd name="connsiteY38" fmla="*/ 44406 h 57590"/>
                <a:gd name="connsiteX39" fmla="*/ 53458 w 833851"/>
                <a:gd name="connsiteY39" fmla="*/ 47835 h 57590"/>
                <a:gd name="connsiteX40" fmla="*/ 58125 w 833851"/>
                <a:gd name="connsiteY40" fmla="*/ 49073 h 57590"/>
                <a:gd name="connsiteX41" fmla="*/ 93082 w 833851"/>
                <a:gd name="connsiteY41" fmla="*/ 12307 h 57590"/>
                <a:gd name="connsiteX42" fmla="*/ 88034 w 833851"/>
                <a:gd name="connsiteY42" fmla="*/ 10497 h 57590"/>
                <a:gd name="connsiteX43" fmla="*/ 86129 w 833851"/>
                <a:gd name="connsiteY43" fmla="*/ 6020 h 57590"/>
                <a:gd name="connsiteX44" fmla="*/ 88034 w 833851"/>
                <a:gd name="connsiteY44" fmla="*/ 1639 h 57590"/>
                <a:gd name="connsiteX45" fmla="*/ 93082 w 833851"/>
                <a:gd name="connsiteY45" fmla="*/ -171 h 57590"/>
                <a:gd name="connsiteX46" fmla="*/ 98035 w 833851"/>
                <a:gd name="connsiteY46" fmla="*/ 1544 h 57590"/>
                <a:gd name="connsiteX47" fmla="*/ 100035 w 833851"/>
                <a:gd name="connsiteY47" fmla="*/ 5830 h 57590"/>
                <a:gd name="connsiteX48" fmla="*/ 98035 w 833851"/>
                <a:gd name="connsiteY48" fmla="*/ 10402 h 57590"/>
                <a:gd name="connsiteX49" fmla="*/ 93082 w 833851"/>
                <a:gd name="connsiteY49" fmla="*/ 12307 h 57590"/>
                <a:gd name="connsiteX50" fmla="*/ 87462 w 833851"/>
                <a:gd name="connsiteY50" fmla="*/ 17641 h 57590"/>
                <a:gd name="connsiteX51" fmla="*/ 98608 w 833851"/>
                <a:gd name="connsiteY51" fmla="*/ 17641 h 57590"/>
                <a:gd name="connsiteX52" fmla="*/ 98608 w 833851"/>
                <a:gd name="connsiteY52" fmla="*/ 55741 h 57590"/>
                <a:gd name="connsiteX53" fmla="*/ 87462 w 833851"/>
                <a:gd name="connsiteY53" fmla="*/ 55741 h 57590"/>
                <a:gd name="connsiteX54" fmla="*/ 108988 w 833851"/>
                <a:gd name="connsiteY54" fmla="*/ 3067 h 57590"/>
                <a:gd name="connsiteX55" fmla="*/ 120134 w 833851"/>
                <a:gd name="connsiteY55" fmla="*/ 3067 h 57590"/>
                <a:gd name="connsiteX56" fmla="*/ 120134 w 833851"/>
                <a:gd name="connsiteY56" fmla="*/ 56026 h 57590"/>
                <a:gd name="connsiteX57" fmla="*/ 108988 w 833851"/>
                <a:gd name="connsiteY57" fmla="*/ 56026 h 57590"/>
                <a:gd name="connsiteX58" fmla="*/ 173091 w 833851"/>
                <a:gd name="connsiteY58" fmla="*/ 6020 h 57590"/>
                <a:gd name="connsiteX59" fmla="*/ 184616 w 833851"/>
                <a:gd name="connsiteY59" fmla="*/ 8306 h 57590"/>
                <a:gd name="connsiteX60" fmla="*/ 192141 w 833851"/>
                <a:gd name="connsiteY60" fmla="*/ 14498 h 57590"/>
                <a:gd name="connsiteX61" fmla="*/ 194713 w 833851"/>
                <a:gd name="connsiteY61" fmla="*/ 24023 h 57590"/>
                <a:gd name="connsiteX62" fmla="*/ 192141 w 833851"/>
                <a:gd name="connsiteY62" fmla="*/ 33548 h 57590"/>
                <a:gd name="connsiteX63" fmla="*/ 184616 w 833851"/>
                <a:gd name="connsiteY63" fmla="*/ 39834 h 57590"/>
                <a:gd name="connsiteX64" fmla="*/ 173091 w 833851"/>
                <a:gd name="connsiteY64" fmla="*/ 42025 h 57590"/>
                <a:gd name="connsiteX65" fmla="*/ 162997 w 833851"/>
                <a:gd name="connsiteY65" fmla="*/ 42025 h 57590"/>
                <a:gd name="connsiteX66" fmla="*/ 162997 w 833851"/>
                <a:gd name="connsiteY66" fmla="*/ 55836 h 57590"/>
                <a:gd name="connsiteX67" fmla="*/ 151469 w 833851"/>
                <a:gd name="connsiteY67" fmla="*/ 55836 h 57590"/>
                <a:gd name="connsiteX68" fmla="*/ 151469 w 833851"/>
                <a:gd name="connsiteY68" fmla="*/ 5830 h 57590"/>
                <a:gd name="connsiteX69" fmla="*/ 172426 w 833851"/>
                <a:gd name="connsiteY69" fmla="*/ 32785 h 57590"/>
                <a:gd name="connsiteX70" fmla="*/ 180330 w 833851"/>
                <a:gd name="connsiteY70" fmla="*/ 30595 h 57590"/>
                <a:gd name="connsiteX71" fmla="*/ 180712 w 833851"/>
                <a:gd name="connsiteY71" fmla="*/ 18069 h 57590"/>
                <a:gd name="connsiteX72" fmla="*/ 180330 w 833851"/>
                <a:gd name="connsiteY72" fmla="*/ 17736 h 57590"/>
                <a:gd name="connsiteX73" fmla="*/ 172426 w 833851"/>
                <a:gd name="connsiteY73" fmla="*/ 15450 h 57590"/>
                <a:gd name="connsiteX74" fmla="*/ 162901 w 833851"/>
                <a:gd name="connsiteY74" fmla="*/ 15450 h 57590"/>
                <a:gd name="connsiteX75" fmla="*/ 162901 w 833851"/>
                <a:gd name="connsiteY75" fmla="*/ 32785 h 57590"/>
                <a:gd name="connsiteX76" fmla="*/ 212812 w 833851"/>
                <a:gd name="connsiteY76" fmla="*/ 22689 h 57590"/>
                <a:gd name="connsiteX77" fmla="*/ 218144 w 833851"/>
                <a:gd name="connsiteY77" fmla="*/ 18498 h 57590"/>
                <a:gd name="connsiteX78" fmla="*/ 225956 w 833851"/>
                <a:gd name="connsiteY78" fmla="*/ 17069 h 57590"/>
                <a:gd name="connsiteX79" fmla="*/ 225956 w 833851"/>
                <a:gd name="connsiteY79" fmla="*/ 27356 h 57590"/>
                <a:gd name="connsiteX80" fmla="*/ 223479 w 833851"/>
                <a:gd name="connsiteY80" fmla="*/ 27356 h 57590"/>
                <a:gd name="connsiteX81" fmla="*/ 216049 w 833851"/>
                <a:gd name="connsiteY81" fmla="*/ 30023 h 57590"/>
                <a:gd name="connsiteX82" fmla="*/ 213287 w 833851"/>
                <a:gd name="connsiteY82" fmla="*/ 38024 h 57590"/>
                <a:gd name="connsiteX83" fmla="*/ 213287 w 833851"/>
                <a:gd name="connsiteY83" fmla="*/ 56217 h 57590"/>
                <a:gd name="connsiteX84" fmla="*/ 202143 w 833851"/>
                <a:gd name="connsiteY84" fmla="*/ 56217 h 57590"/>
                <a:gd name="connsiteX85" fmla="*/ 202143 w 833851"/>
                <a:gd name="connsiteY85" fmla="*/ 18117 h 57590"/>
                <a:gd name="connsiteX86" fmla="*/ 212812 w 833851"/>
                <a:gd name="connsiteY86" fmla="*/ 18117 h 57590"/>
                <a:gd name="connsiteX87" fmla="*/ 212812 w 833851"/>
                <a:gd name="connsiteY87" fmla="*/ 23165 h 57590"/>
                <a:gd name="connsiteX88" fmla="*/ 238243 w 833851"/>
                <a:gd name="connsiteY88" fmla="*/ 12307 h 57590"/>
                <a:gd name="connsiteX89" fmla="*/ 233195 w 833851"/>
                <a:gd name="connsiteY89" fmla="*/ 10497 h 57590"/>
                <a:gd name="connsiteX90" fmla="*/ 231290 w 833851"/>
                <a:gd name="connsiteY90" fmla="*/ 6020 h 57590"/>
                <a:gd name="connsiteX91" fmla="*/ 233195 w 833851"/>
                <a:gd name="connsiteY91" fmla="*/ 1639 h 57590"/>
                <a:gd name="connsiteX92" fmla="*/ 238243 w 833851"/>
                <a:gd name="connsiteY92" fmla="*/ -171 h 57590"/>
                <a:gd name="connsiteX93" fmla="*/ 243196 w 833851"/>
                <a:gd name="connsiteY93" fmla="*/ 1544 h 57590"/>
                <a:gd name="connsiteX94" fmla="*/ 245101 w 833851"/>
                <a:gd name="connsiteY94" fmla="*/ 5830 h 57590"/>
                <a:gd name="connsiteX95" fmla="*/ 243196 w 833851"/>
                <a:gd name="connsiteY95" fmla="*/ 10402 h 57590"/>
                <a:gd name="connsiteX96" fmla="*/ 238243 w 833851"/>
                <a:gd name="connsiteY96" fmla="*/ 12307 h 57590"/>
                <a:gd name="connsiteX97" fmla="*/ 232623 w 833851"/>
                <a:gd name="connsiteY97" fmla="*/ 17641 h 57590"/>
                <a:gd name="connsiteX98" fmla="*/ 243768 w 833851"/>
                <a:gd name="connsiteY98" fmla="*/ 17641 h 57590"/>
                <a:gd name="connsiteX99" fmla="*/ 243768 w 833851"/>
                <a:gd name="connsiteY99" fmla="*/ 55741 h 57590"/>
                <a:gd name="connsiteX100" fmla="*/ 232623 w 833851"/>
                <a:gd name="connsiteY100" fmla="*/ 55741 h 57590"/>
                <a:gd name="connsiteX101" fmla="*/ 272343 w 833851"/>
                <a:gd name="connsiteY101" fmla="*/ 56598 h 57590"/>
                <a:gd name="connsiteX102" fmla="*/ 261484 w 833851"/>
                <a:gd name="connsiteY102" fmla="*/ 54026 h 57590"/>
                <a:gd name="connsiteX103" fmla="*/ 253959 w 833851"/>
                <a:gd name="connsiteY103" fmla="*/ 46977 h 57590"/>
                <a:gd name="connsiteX104" fmla="*/ 251291 w 833851"/>
                <a:gd name="connsiteY104" fmla="*/ 36786 h 57590"/>
                <a:gd name="connsiteX105" fmla="*/ 253959 w 833851"/>
                <a:gd name="connsiteY105" fmla="*/ 26594 h 57590"/>
                <a:gd name="connsiteX106" fmla="*/ 261484 w 833851"/>
                <a:gd name="connsiteY106" fmla="*/ 19545 h 57590"/>
                <a:gd name="connsiteX107" fmla="*/ 272343 w 833851"/>
                <a:gd name="connsiteY107" fmla="*/ 17069 h 57590"/>
                <a:gd name="connsiteX108" fmla="*/ 283201 w 833851"/>
                <a:gd name="connsiteY108" fmla="*/ 19545 h 57590"/>
                <a:gd name="connsiteX109" fmla="*/ 290726 w 833851"/>
                <a:gd name="connsiteY109" fmla="*/ 26594 h 57590"/>
                <a:gd name="connsiteX110" fmla="*/ 293393 w 833851"/>
                <a:gd name="connsiteY110" fmla="*/ 36786 h 57590"/>
                <a:gd name="connsiteX111" fmla="*/ 290726 w 833851"/>
                <a:gd name="connsiteY111" fmla="*/ 46977 h 57590"/>
                <a:gd name="connsiteX112" fmla="*/ 283201 w 833851"/>
                <a:gd name="connsiteY112" fmla="*/ 54026 h 57590"/>
                <a:gd name="connsiteX113" fmla="*/ 272343 w 833851"/>
                <a:gd name="connsiteY113" fmla="*/ 56598 h 57590"/>
                <a:gd name="connsiteX114" fmla="*/ 272343 w 833851"/>
                <a:gd name="connsiteY114" fmla="*/ 47073 h 57590"/>
                <a:gd name="connsiteX115" fmla="*/ 279392 w 833851"/>
                <a:gd name="connsiteY115" fmla="*/ 44215 h 57590"/>
                <a:gd name="connsiteX116" fmla="*/ 282152 w 833851"/>
                <a:gd name="connsiteY116" fmla="*/ 36405 h 57590"/>
                <a:gd name="connsiteX117" fmla="*/ 279392 w 833851"/>
                <a:gd name="connsiteY117" fmla="*/ 28690 h 57590"/>
                <a:gd name="connsiteX118" fmla="*/ 272343 w 833851"/>
                <a:gd name="connsiteY118" fmla="*/ 25832 h 57590"/>
                <a:gd name="connsiteX119" fmla="*/ 265295 w 833851"/>
                <a:gd name="connsiteY119" fmla="*/ 28690 h 57590"/>
                <a:gd name="connsiteX120" fmla="*/ 262532 w 833851"/>
                <a:gd name="connsiteY120" fmla="*/ 36405 h 57590"/>
                <a:gd name="connsiteX121" fmla="*/ 265295 w 833851"/>
                <a:gd name="connsiteY121" fmla="*/ 44215 h 57590"/>
                <a:gd name="connsiteX122" fmla="*/ 272343 w 833851"/>
                <a:gd name="connsiteY122" fmla="*/ 47073 h 57590"/>
                <a:gd name="connsiteX123" fmla="*/ 311490 w 833851"/>
                <a:gd name="connsiteY123" fmla="*/ 22308 h 57590"/>
                <a:gd name="connsiteX124" fmla="*/ 316824 w 833851"/>
                <a:gd name="connsiteY124" fmla="*/ 18117 h 57590"/>
                <a:gd name="connsiteX125" fmla="*/ 324731 w 833851"/>
                <a:gd name="connsiteY125" fmla="*/ 16688 h 57590"/>
                <a:gd name="connsiteX126" fmla="*/ 324731 w 833851"/>
                <a:gd name="connsiteY126" fmla="*/ 26975 h 57590"/>
                <a:gd name="connsiteX127" fmla="*/ 322159 w 833851"/>
                <a:gd name="connsiteY127" fmla="*/ 26975 h 57590"/>
                <a:gd name="connsiteX128" fmla="*/ 314729 w 833851"/>
                <a:gd name="connsiteY128" fmla="*/ 29643 h 57590"/>
                <a:gd name="connsiteX129" fmla="*/ 311967 w 833851"/>
                <a:gd name="connsiteY129" fmla="*/ 37643 h 57590"/>
                <a:gd name="connsiteX130" fmla="*/ 311967 w 833851"/>
                <a:gd name="connsiteY130" fmla="*/ 55836 h 57590"/>
                <a:gd name="connsiteX131" fmla="*/ 300823 w 833851"/>
                <a:gd name="connsiteY131" fmla="*/ 55836 h 57590"/>
                <a:gd name="connsiteX132" fmla="*/ 300823 w 833851"/>
                <a:gd name="connsiteY132" fmla="*/ 17736 h 57590"/>
                <a:gd name="connsiteX133" fmla="*/ 311871 w 833851"/>
                <a:gd name="connsiteY133" fmla="*/ 17736 h 57590"/>
                <a:gd name="connsiteX134" fmla="*/ 311871 w 833851"/>
                <a:gd name="connsiteY134" fmla="*/ 22784 h 57590"/>
                <a:gd name="connsiteX135" fmla="*/ 376546 w 833851"/>
                <a:gd name="connsiteY135" fmla="*/ 53740 h 57590"/>
                <a:gd name="connsiteX136" fmla="*/ 372547 w 833851"/>
                <a:gd name="connsiteY136" fmla="*/ 55550 h 57590"/>
                <a:gd name="connsiteX137" fmla="*/ 367498 w 833851"/>
                <a:gd name="connsiteY137" fmla="*/ 56217 h 57590"/>
                <a:gd name="connsiteX138" fmla="*/ 356924 w 833851"/>
                <a:gd name="connsiteY138" fmla="*/ 52693 h 57590"/>
                <a:gd name="connsiteX139" fmla="*/ 353115 w 833851"/>
                <a:gd name="connsiteY139" fmla="*/ 42406 h 57590"/>
                <a:gd name="connsiteX140" fmla="*/ 353115 w 833851"/>
                <a:gd name="connsiteY140" fmla="*/ 26689 h 57590"/>
                <a:gd name="connsiteX141" fmla="*/ 347209 w 833851"/>
                <a:gd name="connsiteY141" fmla="*/ 26689 h 57590"/>
                <a:gd name="connsiteX142" fmla="*/ 347209 w 833851"/>
                <a:gd name="connsiteY142" fmla="*/ 18117 h 57590"/>
                <a:gd name="connsiteX143" fmla="*/ 353115 w 833851"/>
                <a:gd name="connsiteY143" fmla="*/ 18117 h 57590"/>
                <a:gd name="connsiteX144" fmla="*/ 353115 w 833851"/>
                <a:gd name="connsiteY144" fmla="*/ 8592 h 57590"/>
                <a:gd name="connsiteX145" fmla="*/ 364259 w 833851"/>
                <a:gd name="connsiteY145" fmla="*/ 8592 h 57590"/>
                <a:gd name="connsiteX146" fmla="*/ 364259 w 833851"/>
                <a:gd name="connsiteY146" fmla="*/ 18117 h 57590"/>
                <a:gd name="connsiteX147" fmla="*/ 373784 w 833851"/>
                <a:gd name="connsiteY147" fmla="*/ 18117 h 57590"/>
                <a:gd name="connsiteX148" fmla="*/ 373784 w 833851"/>
                <a:gd name="connsiteY148" fmla="*/ 26689 h 57590"/>
                <a:gd name="connsiteX149" fmla="*/ 364259 w 833851"/>
                <a:gd name="connsiteY149" fmla="*/ 26689 h 57590"/>
                <a:gd name="connsiteX150" fmla="*/ 364259 w 833851"/>
                <a:gd name="connsiteY150" fmla="*/ 42310 h 57590"/>
                <a:gd name="connsiteX151" fmla="*/ 365496 w 833851"/>
                <a:gd name="connsiteY151" fmla="*/ 46025 h 57590"/>
                <a:gd name="connsiteX152" fmla="*/ 369117 w 833851"/>
                <a:gd name="connsiteY152" fmla="*/ 47359 h 57590"/>
                <a:gd name="connsiteX153" fmla="*/ 373593 w 833851"/>
                <a:gd name="connsiteY153" fmla="*/ 45930 h 57590"/>
                <a:gd name="connsiteX154" fmla="*/ 399882 w 833851"/>
                <a:gd name="connsiteY154" fmla="*/ 56217 h 57590"/>
                <a:gd name="connsiteX155" fmla="*/ 389025 w 833851"/>
                <a:gd name="connsiteY155" fmla="*/ 53645 h 57590"/>
                <a:gd name="connsiteX156" fmla="*/ 381500 w 833851"/>
                <a:gd name="connsiteY156" fmla="*/ 46597 h 57590"/>
                <a:gd name="connsiteX157" fmla="*/ 378737 w 833851"/>
                <a:gd name="connsiteY157" fmla="*/ 36405 h 57590"/>
                <a:gd name="connsiteX158" fmla="*/ 381500 w 833851"/>
                <a:gd name="connsiteY158" fmla="*/ 26213 h 57590"/>
                <a:gd name="connsiteX159" fmla="*/ 389025 w 833851"/>
                <a:gd name="connsiteY159" fmla="*/ 19165 h 57590"/>
                <a:gd name="connsiteX160" fmla="*/ 399882 w 833851"/>
                <a:gd name="connsiteY160" fmla="*/ 16688 h 57590"/>
                <a:gd name="connsiteX161" fmla="*/ 410740 w 833851"/>
                <a:gd name="connsiteY161" fmla="*/ 19165 h 57590"/>
                <a:gd name="connsiteX162" fmla="*/ 418265 w 833851"/>
                <a:gd name="connsiteY162" fmla="*/ 26213 h 57590"/>
                <a:gd name="connsiteX163" fmla="*/ 420932 w 833851"/>
                <a:gd name="connsiteY163" fmla="*/ 36405 h 57590"/>
                <a:gd name="connsiteX164" fmla="*/ 410740 w 833851"/>
                <a:gd name="connsiteY164" fmla="*/ 53645 h 57590"/>
                <a:gd name="connsiteX165" fmla="*/ 399882 w 833851"/>
                <a:gd name="connsiteY165" fmla="*/ 56217 h 57590"/>
                <a:gd name="connsiteX166" fmla="*/ 399882 w 833851"/>
                <a:gd name="connsiteY166" fmla="*/ 46692 h 57590"/>
                <a:gd name="connsiteX167" fmla="*/ 406931 w 833851"/>
                <a:gd name="connsiteY167" fmla="*/ 43835 h 57590"/>
                <a:gd name="connsiteX168" fmla="*/ 409693 w 833851"/>
                <a:gd name="connsiteY168" fmla="*/ 36024 h 57590"/>
                <a:gd name="connsiteX169" fmla="*/ 406931 w 833851"/>
                <a:gd name="connsiteY169" fmla="*/ 28309 h 57590"/>
                <a:gd name="connsiteX170" fmla="*/ 392834 w 833851"/>
                <a:gd name="connsiteY170" fmla="*/ 28309 h 57590"/>
                <a:gd name="connsiteX171" fmla="*/ 390071 w 833851"/>
                <a:gd name="connsiteY171" fmla="*/ 36024 h 57590"/>
                <a:gd name="connsiteX172" fmla="*/ 392834 w 833851"/>
                <a:gd name="connsiteY172" fmla="*/ 43835 h 57590"/>
                <a:gd name="connsiteX173" fmla="*/ 399882 w 833851"/>
                <a:gd name="connsiteY173" fmla="*/ 46692 h 57590"/>
                <a:gd name="connsiteX174" fmla="*/ 482273 w 833851"/>
                <a:gd name="connsiteY174" fmla="*/ 44501 h 57590"/>
                <a:gd name="connsiteX175" fmla="*/ 459032 w 833851"/>
                <a:gd name="connsiteY175" fmla="*/ 44501 h 57590"/>
                <a:gd name="connsiteX176" fmla="*/ 454651 w 833851"/>
                <a:gd name="connsiteY176" fmla="*/ 55264 h 57590"/>
                <a:gd name="connsiteX177" fmla="*/ 442745 w 833851"/>
                <a:gd name="connsiteY177" fmla="*/ 55264 h 57590"/>
                <a:gd name="connsiteX178" fmla="*/ 465034 w 833851"/>
                <a:gd name="connsiteY178" fmla="*/ 5258 h 57590"/>
                <a:gd name="connsiteX179" fmla="*/ 476464 w 833851"/>
                <a:gd name="connsiteY179" fmla="*/ 5258 h 57590"/>
                <a:gd name="connsiteX180" fmla="*/ 498753 w 833851"/>
                <a:gd name="connsiteY180" fmla="*/ 55264 h 57590"/>
                <a:gd name="connsiteX181" fmla="*/ 486656 w 833851"/>
                <a:gd name="connsiteY181" fmla="*/ 55264 h 57590"/>
                <a:gd name="connsiteX182" fmla="*/ 478559 w 833851"/>
                <a:gd name="connsiteY182" fmla="*/ 35738 h 57590"/>
                <a:gd name="connsiteX183" fmla="*/ 470652 w 833851"/>
                <a:gd name="connsiteY183" fmla="*/ 16688 h 57590"/>
                <a:gd name="connsiteX184" fmla="*/ 462748 w 833851"/>
                <a:gd name="connsiteY184" fmla="*/ 35738 h 57590"/>
                <a:gd name="connsiteX185" fmla="*/ 541994 w 833851"/>
                <a:gd name="connsiteY185" fmla="*/ 2305 h 57590"/>
                <a:gd name="connsiteX186" fmla="*/ 541994 w 833851"/>
                <a:gd name="connsiteY186" fmla="*/ 55264 h 57590"/>
                <a:gd name="connsiteX187" fmla="*/ 530946 w 833851"/>
                <a:gd name="connsiteY187" fmla="*/ 55264 h 57590"/>
                <a:gd name="connsiteX188" fmla="*/ 530946 w 833851"/>
                <a:gd name="connsiteY188" fmla="*/ 50788 h 57590"/>
                <a:gd name="connsiteX189" fmla="*/ 518945 w 833851"/>
                <a:gd name="connsiteY189" fmla="*/ 55836 h 57590"/>
                <a:gd name="connsiteX190" fmla="*/ 509420 w 833851"/>
                <a:gd name="connsiteY190" fmla="*/ 53360 h 57590"/>
                <a:gd name="connsiteX191" fmla="*/ 502562 w 833851"/>
                <a:gd name="connsiteY191" fmla="*/ 46501 h 57590"/>
                <a:gd name="connsiteX192" fmla="*/ 500085 w 833851"/>
                <a:gd name="connsiteY192" fmla="*/ 36024 h 57590"/>
                <a:gd name="connsiteX193" fmla="*/ 502562 w 833851"/>
                <a:gd name="connsiteY193" fmla="*/ 25642 h 57590"/>
                <a:gd name="connsiteX194" fmla="*/ 509420 w 833851"/>
                <a:gd name="connsiteY194" fmla="*/ 18689 h 57590"/>
                <a:gd name="connsiteX195" fmla="*/ 518945 w 833851"/>
                <a:gd name="connsiteY195" fmla="*/ 16307 h 57590"/>
                <a:gd name="connsiteX196" fmla="*/ 530470 w 833851"/>
                <a:gd name="connsiteY196" fmla="*/ 20879 h 57590"/>
                <a:gd name="connsiteX197" fmla="*/ 530470 w 833851"/>
                <a:gd name="connsiteY197" fmla="*/ 1829 h 57590"/>
                <a:gd name="connsiteX198" fmla="*/ 521421 w 833851"/>
                <a:gd name="connsiteY198" fmla="*/ 47454 h 57590"/>
                <a:gd name="connsiteX199" fmla="*/ 528470 w 833851"/>
                <a:gd name="connsiteY199" fmla="*/ 44596 h 57590"/>
                <a:gd name="connsiteX200" fmla="*/ 531232 w 833851"/>
                <a:gd name="connsiteY200" fmla="*/ 36786 h 57590"/>
                <a:gd name="connsiteX201" fmla="*/ 528470 w 833851"/>
                <a:gd name="connsiteY201" fmla="*/ 29070 h 57590"/>
                <a:gd name="connsiteX202" fmla="*/ 514373 w 833851"/>
                <a:gd name="connsiteY202" fmla="*/ 29070 h 57590"/>
                <a:gd name="connsiteX203" fmla="*/ 511610 w 833851"/>
                <a:gd name="connsiteY203" fmla="*/ 36786 h 57590"/>
                <a:gd name="connsiteX204" fmla="*/ 514373 w 833851"/>
                <a:gd name="connsiteY204" fmla="*/ 44596 h 57590"/>
                <a:gd name="connsiteX205" fmla="*/ 521421 w 833851"/>
                <a:gd name="connsiteY205" fmla="*/ 47454 h 57590"/>
                <a:gd name="connsiteX206" fmla="*/ 601621 w 833851"/>
                <a:gd name="connsiteY206" fmla="*/ 17069 h 57590"/>
                <a:gd name="connsiteX207" fmla="*/ 613053 w 833851"/>
                <a:gd name="connsiteY207" fmla="*/ 21260 h 57590"/>
                <a:gd name="connsiteX208" fmla="*/ 617339 w 833851"/>
                <a:gd name="connsiteY208" fmla="*/ 34024 h 57590"/>
                <a:gd name="connsiteX209" fmla="*/ 617339 w 833851"/>
                <a:gd name="connsiteY209" fmla="*/ 56026 h 57590"/>
                <a:gd name="connsiteX210" fmla="*/ 606193 w 833851"/>
                <a:gd name="connsiteY210" fmla="*/ 56026 h 57590"/>
                <a:gd name="connsiteX211" fmla="*/ 606193 w 833851"/>
                <a:gd name="connsiteY211" fmla="*/ 35738 h 57590"/>
                <a:gd name="connsiteX212" fmla="*/ 604288 w 833851"/>
                <a:gd name="connsiteY212" fmla="*/ 28880 h 57590"/>
                <a:gd name="connsiteX213" fmla="*/ 598858 w 833851"/>
                <a:gd name="connsiteY213" fmla="*/ 26689 h 57590"/>
                <a:gd name="connsiteX214" fmla="*/ 592668 w 833851"/>
                <a:gd name="connsiteY214" fmla="*/ 29166 h 57590"/>
                <a:gd name="connsiteX215" fmla="*/ 590382 w 833851"/>
                <a:gd name="connsiteY215" fmla="*/ 36691 h 57590"/>
                <a:gd name="connsiteX216" fmla="*/ 590382 w 833851"/>
                <a:gd name="connsiteY216" fmla="*/ 55741 h 57590"/>
                <a:gd name="connsiteX217" fmla="*/ 579239 w 833851"/>
                <a:gd name="connsiteY217" fmla="*/ 55741 h 57590"/>
                <a:gd name="connsiteX218" fmla="*/ 579239 w 833851"/>
                <a:gd name="connsiteY218" fmla="*/ 35453 h 57590"/>
                <a:gd name="connsiteX219" fmla="*/ 572000 w 833851"/>
                <a:gd name="connsiteY219" fmla="*/ 26404 h 57590"/>
                <a:gd name="connsiteX220" fmla="*/ 565807 w 833851"/>
                <a:gd name="connsiteY220" fmla="*/ 28880 h 57590"/>
                <a:gd name="connsiteX221" fmla="*/ 563521 w 833851"/>
                <a:gd name="connsiteY221" fmla="*/ 36405 h 57590"/>
                <a:gd name="connsiteX222" fmla="*/ 563521 w 833851"/>
                <a:gd name="connsiteY222" fmla="*/ 55455 h 57590"/>
                <a:gd name="connsiteX223" fmla="*/ 552473 w 833851"/>
                <a:gd name="connsiteY223" fmla="*/ 55455 h 57590"/>
                <a:gd name="connsiteX224" fmla="*/ 552473 w 833851"/>
                <a:gd name="connsiteY224" fmla="*/ 17355 h 57590"/>
                <a:gd name="connsiteX225" fmla="*/ 563047 w 833851"/>
                <a:gd name="connsiteY225" fmla="*/ 17355 h 57590"/>
                <a:gd name="connsiteX226" fmla="*/ 563047 w 833851"/>
                <a:gd name="connsiteY226" fmla="*/ 21737 h 57590"/>
                <a:gd name="connsiteX227" fmla="*/ 568284 w 833851"/>
                <a:gd name="connsiteY227" fmla="*/ 18022 h 57590"/>
                <a:gd name="connsiteX228" fmla="*/ 575141 w 833851"/>
                <a:gd name="connsiteY228" fmla="*/ 16783 h 57590"/>
                <a:gd name="connsiteX229" fmla="*/ 582476 w 833851"/>
                <a:gd name="connsiteY229" fmla="*/ 18402 h 57590"/>
                <a:gd name="connsiteX230" fmla="*/ 587715 w 833851"/>
                <a:gd name="connsiteY230" fmla="*/ 23070 h 57590"/>
                <a:gd name="connsiteX231" fmla="*/ 593717 w 833851"/>
                <a:gd name="connsiteY231" fmla="*/ 18402 h 57590"/>
                <a:gd name="connsiteX232" fmla="*/ 601621 w 833851"/>
                <a:gd name="connsiteY232" fmla="*/ 16783 h 57590"/>
                <a:gd name="connsiteX233" fmla="*/ 632863 w 833851"/>
                <a:gd name="connsiteY233" fmla="*/ 12307 h 57590"/>
                <a:gd name="connsiteX234" fmla="*/ 627815 w 833851"/>
                <a:gd name="connsiteY234" fmla="*/ 10497 h 57590"/>
                <a:gd name="connsiteX235" fmla="*/ 625910 w 833851"/>
                <a:gd name="connsiteY235" fmla="*/ 6020 h 57590"/>
                <a:gd name="connsiteX236" fmla="*/ 627815 w 833851"/>
                <a:gd name="connsiteY236" fmla="*/ 1639 h 57590"/>
                <a:gd name="connsiteX237" fmla="*/ 632863 w 833851"/>
                <a:gd name="connsiteY237" fmla="*/ -171 h 57590"/>
                <a:gd name="connsiteX238" fmla="*/ 637817 w 833851"/>
                <a:gd name="connsiteY238" fmla="*/ 1544 h 57590"/>
                <a:gd name="connsiteX239" fmla="*/ 639721 w 833851"/>
                <a:gd name="connsiteY239" fmla="*/ 5830 h 57590"/>
                <a:gd name="connsiteX240" fmla="*/ 637817 w 833851"/>
                <a:gd name="connsiteY240" fmla="*/ 10402 h 57590"/>
                <a:gd name="connsiteX241" fmla="*/ 632863 w 833851"/>
                <a:gd name="connsiteY241" fmla="*/ 12307 h 57590"/>
                <a:gd name="connsiteX242" fmla="*/ 627245 w 833851"/>
                <a:gd name="connsiteY242" fmla="*/ 17641 h 57590"/>
                <a:gd name="connsiteX243" fmla="*/ 638389 w 833851"/>
                <a:gd name="connsiteY243" fmla="*/ 17641 h 57590"/>
                <a:gd name="connsiteX244" fmla="*/ 638389 w 833851"/>
                <a:gd name="connsiteY244" fmla="*/ 55741 h 57590"/>
                <a:gd name="connsiteX245" fmla="*/ 627245 w 833851"/>
                <a:gd name="connsiteY245" fmla="*/ 55741 h 57590"/>
                <a:gd name="connsiteX246" fmla="*/ 661629 w 833851"/>
                <a:gd name="connsiteY246" fmla="*/ 56598 h 57590"/>
                <a:gd name="connsiteX247" fmla="*/ 652104 w 833851"/>
                <a:gd name="connsiteY247" fmla="*/ 55360 h 57590"/>
                <a:gd name="connsiteX248" fmla="*/ 644865 w 833851"/>
                <a:gd name="connsiteY248" fmla="*/ 52407 h 57590"/>
                <a:gd name="connsiteX249" fmla="*/ 648581 w 833851"/>
                <a:gd name="connsiteY249" fmla="*/ 44406 h 57590"/>
                <a:gd name="connsiteX250" fmla="*/ 654771 w 833851"/>
                <a:gd name="connsiteY250" fmla="*/ 47073 h 57590"/>
                <a:gd name="connsiteX251" fmla="*/ 661915 w 833851"/>
                <a:gd name="connsiteY251" fmla="*/ 48120 h 57590"/>
                <a:gd name="connsiteX252" fmla="*/ 668963 w 833851"/>
                <a:gd name="connsiteY252" fmla="*/ 44692 h 57590"/>
                <a:gd name="connsiteX253" fmla="*/ 667059 w 833851"/>
                <a:gd name="connsiteY253" fmla="*/ 42310 h 57590"/>
                <a:gd name="connsiteX254" fmla="*/ 661152 w 833851"/>
                <a:gd name="connsiteY254" fmla="*/ 41072 h 57590"/>
                <a:gd name="connsiteX255" fmla="*/ 653343 w 833851"/>
                <a:gd name="connsiteY255" fmla="*/ 39453 h 57590"/>
                <a:gd name="connsiteX256" fmla="*/ 648009 w 833851"/>
                <a:gd name="connsiteY256" fmla="*/ 36119 h 57590"/>
                <a:gd name="connsiteX257" fmla="*/ 645818 w 833851"/>
                <a:gd name="connsiteY257" fmla="*/ 29452 h 57590"/>
                <a:gd name="connsiteX258" fmla="*/ 647914 w 833851"/>
                <a:gd name="connsiteY258" fmla="*/ 22975 h 57590"/>
                <a:gd name="connsiteX259" fmla="*/ 654009 w 833851"/>
                <a:gd name="connsiteY259" fmla="*/ 18593 h 57590"/>
                <a:gd name="connsiteX260" fmla="*/ 663534 w 833851"/>
                <a:gd name="connsiteY260" fmla="*/ 17069 h 57590"/>
                <a:gd name="connsiteX261" fmla="*/ 671631 w 833851"/>
                <a:gd name="connsiteY261" fmla="*/ 17926 h 57590"/>
                <a:gd name="connsiteX262" fmla="*/ 678298 w 833851"/>
                <a:gd name="connsiteY262" fmla="*/ 20403 h 57590"/>
                <a:gd name="connsiteX263" fmla="*/ 674584 w 833851"/>
                <a:gd name="connsiteY263" fmla="*/ 28309 h 57590"/>
                <a:gd name="connsiteX264" fmla="*/ 663534 w 833851"/>
                <a:gd name="connsiteY264" fmla="*/ 25451 h 57590"/>
                <a:gd name="connsiteX265" fmla="*/ 658201 w 833851"/>
                <a:gd name="connsiteY265" fmla="*/ 26499 h 57590"/>
                <a:gd name="connsiteX266" fmla="*/ 656390 w 833851"/>
                <a:gd name="connsiteY266" fmla="*/ 29070 h 57590"/>
                <a:gd name="connsiteX267" fmla="*/ 658390 w 833851"/>
                <a:gd name="connsiteY267" fmla="*/ 31547 h 57590"/>
                <a:gd name="connsiteX268" fmla="*/ 664487 w 833851"/>
                <a:gd name="connsiteY268" fmla="*/ 32881 h 57590"/>
                <a:gd name="connsiteX269" fmla="*/ 672203 w 833851"/>
                <a:gd name="connsiteY269" fmla="*/ 34595 h 57590"/>
                <a:gd name="connsiteX270" fmla="*/ 677440 w 833851"/>
                <a:gd name="connsiteY270" fmla="*/ 37834 h 57590"/>
                <a:gd name="connsiteX271" fmla="*/ 679633 w 833851"/>
                <a:gd name="connsiteY271" fmla="*/ 44406 h 57590"/>
                <a:gd name="connsiteX272" fmla="*/ 677440 w 833851"/>
                <a:gd name="connsiteY272" fmla="*/ 50692 h 57590"/>
                <a:gd name="connsiteX273" fmla="*/ 671249 w 833851"/>
                <a:gd name="connsiteY273" fmla="*/ 55074 h 57590"/>
                <a:gd name="connsiteX274" fmla="*/ 661724 w 833851"/>
                <a:gd name="connsiteY274" fmla="*/ 56598 h 57590"/>
                <a:gd name="connsiteX275" fmla="*/ 699729 w 833851"/>
                <a:gd name="connsiteY275" fmla="*/ 56598 h 57590"/>
                <a:gd name="connsiteX276" fmla="*/ 690204 w 833851"/>
                <a:gd name="connsiteY276" fmla="*/ 55360 h 57590"/>
                <a:gd name="connsiteX277" fmla="*/ 682965 w 833851"/>
                <a:gd name="connsiteY277" fmla="*/ 52407 h 57590"/>
                <a:gd name="connsiteX278" fmla="*/ 686681 w 833851"/>
                <a:gd name="connsiteY278" fmla="*/ 44406 h 57590"/>
                <a:gd name="connsiteX279" fmla="*/ 692871 w 833851"/>
                <a:gd name="connsiteY279" fmla="*/ 47073 h 57590"/>
                <a:gd name="connsiteX280" fmla="*/ 700015 w 833851"/>
                <a:gd name="connsiteY280" fmla="*/ 48120 h 57590"/>
                <a:gd name="connsiteX281" fmla="*/ 707063 w 833851"/>
                <a:gd name="connsiteY281" fmla="*/ 44692 h 57590"/>
                <a:gd name="connsiteX282" fmla="*/ 705159 w 833851"/>
                <a:gd name="connsiteY282" fmla="*/ 42310 h 57590"/>
                <a:gd name="connsiteX283" fmla="*/ 699252 w 833851"/>
                <a:gd name="connsiteY283" fmla="*/ 41072 h 57590"/>
                <a:gd name="connsiteX284" fmla="*/ 691443 w 833851"/>
                <a:gd name="connsiteY284" fmla="*/ 39453 h 57590"/>
                <a:gd name="connsiteX285" fmla="*/ 686109 w 833851"/>
                <a:gd name="connsiteY285" fmla="*/ 36119 h 57590"/>
                <a:gd name="connsiteX286" fmla="*/ 683823 w 833851"/>
                <a:gd name="connsiteY286" fmla="*/ 29452 h 57590"/>
                <a:gd name="connsiteX287" fmla="*/ 686014 w 833851"/>
                <a:gd name="connsiteY287" fmla="*/ 22975 h 57590"/>
                <a:gd name="connsiteX288" fmla="*/ 692109 w 833851"/>
                <a:gd name="connsiteY288" fmla="*/ 18593 h 57590"/>
                <a:gd name="connsiteX289" fmla="*/ 701634 w 833851"/>
                <a:gd name="connsiteY289" fmla="*/ 17069 h 57590"/>
                <a:gd name="connsiteX290" fmla="*/ 709731 w 833851"/>
                <a:gd name="connsiteY290" fmla="*/ 17926 h 57590"/>
                <a:gd name="connsiteX291" fmla="*/ 716398 w 833851"/>
                <a:gd name="connsiteY291" fmla="*/ 20403 h 57590"/>
                <a:gd name="connsiteX292" fmla="*/ 712684 w 833851"/>
                <a:gd name="connsiteY292" fmla="*/ 28309 h 57590"/>
                <a:gd name="connsiteX293" fmla="*/ 701634 w 833851"/>
                <a:gd name="connsiteY293" fmla="*/ 25451 h 57590"/>
                <a:gd name="connsiteX294" fmla="*/ 696301 w 833851"/>
                <a:gd name="connsiteY294" fmla="*/ 26499 h 57590"/>
                <a:gd name="connsiteX295" fmla="*/ 694490 w 833851"/>
                <a:gd name="connsiteY295" fmla="*/ 29070 h 57590"/>
                <a:gd name="connsiteX296" fmla="*/ 696397 w 833851"/>
                <a:gd name="connsiteY296" fmla="*/ 31547 h 57590"/>
                <a:gd name="connsiteX297" fmla="*/ 702587 w 833851"/>
                <a:gd name="connsiteY297" fmla="*/ 32881 h 57590"/>
                <a:gd name="connsiteX298" fmla="*/ 710303 w 833851"/>
                <a:gd name="connsiteY298" fmla="*/ 34595 h 57590"/>
                <a:gd name="connsiteX299" fmla="*/ 715447 w 833851"/>
                <a:gd name="connsiteY299" fmla="*/ 37834 h 57590"/>
                <a:gd name="connsiteX300" fmla="*/ 717733 w 833851"/>
                <a:gd name="connsiteY300" fmla="*/ 44406 h 57590"/>
                <a:gd name="connsiteX301" fmla="*/ 715540 w 833851"/>
                <a:gd name="connsiteY301" fmla="*/ 50692 h 57590"/>
                <a:gd name="connsiteX302" fmla="*/ 709349 w 833851"/>
                <a:gd name="connsiteY302" fmla="*/ 55074 h 57590"/>
                <a:gd name="connsiteX303" fmla="*/ 699824 w 833851"/>
                <a:gd name="connsiteY303" fmla="*/ 56598 h 57590"/>
                <a:gd name="connsiteX304" fmla="*/ 730304 w 833851"/>
                <a:gd name="connsiteY304" fmla="*/ 12307 h 57590"/>
                <a:gd name="connsiteX305" fmla="*/ 725255 w 833851"/>
                <a:gd name="connsiteY305" fmla="*/ 10497 h 57590"/>
                <a:gd name="connsiteX306" fmla="*/ 723351 w 833851"/>
                <a:gd name="connsiteY306" fmla="*/ 6020 h 57590"/>
                <a:gd name="connsiteX307" fmla="*/ 725255 w 833851"/>
                <a:gd name="connsiteY307" fmla="*/ 1639 h 57590"/>
                <a:gd name="connsiteX308" fmla="*/ 730304 w 833851"/>
                <a:gd name="connsiteY308" fmla="*/ -171 h 57590"/>
                <a:gd name="connsiteX309" fmla="*/ 735257 w 833851"/>
                <a:gd name="connsiteY309" fmla="*/ 1544 h 57590"/>
                <a:gd name="connsiteX310" fmla="*/ 737257 w 833851"/>
                <a:gd name="connsiteY310" fmla="*/ 5830 h 57590"/>
                <a:gd name="connsiteX311" fmla="*/ 735257 w 833851"/>
                <a:gd name="connsiteY311" fmla="*/ 10402 h 57590"/>
                <a:gd name="connsiteX312" fmla="*/ 730304 w 833851"/>
                <a:gd name="connsiteY312" fmla="*/ 12307 h 57590"/>
                <a:gd name="connsiteX313" fmla="*/ 724686 w 833851"/>
                <a:gd name="connsiteY313" fmla="*/ 17641 h 57590"/>
                <a:gd name="connsiteX314" fmla="*/ 735829 w 833851"/>
                <a:gd name="connsiteY314" fmla="*/ 17641 h 57590"/>
                <a:gd name="connsiteX315" fmla="*/ 735829 w 833851"/>
                <a:gd name="connsiteY315" fmla="*/ 55741 h 57590"/>
                <a:gd name="connsiteX316" fmla="*/ 724686 w 833851"/>
                <a:gd name="connsiteY316" fmla="*/ 55741 h 57590"/>
                <a:gd name="connsiteX317" fmla="*/ 764499 w 833851"/>
                <a:gd name="connsiteY317" fmla="*/ 56598 h 57590"/>
                <a:gd name="connsiteX318" fmla="*/ 753640 w 833851"/>
                <a:gd name="connsiteY318" fmla="*/ 54026 h 57590"/>
                <a:gd name="connsiteX319" fmla="*/ 746022 w 833851"/>
                <a:gd name="connsiteY319" fmla="*/ 46977 h 57590"/>
                <a:gd name="connsiteX320" fmla="*/ 743354 w 833851"/>
                <a:gd name="connsiteY320" fmla="*/ 36786 h 57590"/>
                <a:gd name="connsiteX321" fmla="*/ 746022 w 833851"/>
                <a:gd name="connsiteY321" fmla="*/ 26594 h 57590"/>
                <a:gd name="connsiteX322" fmla="*/ 753640 w 833851"/>
                <a:gd name="connsiteY322" fmla="*/ 19545 h 57590"/>
                <a:gd name="connsiteX323" fmla="*/ 764499 w 833851"/>
                <a:gd name="connsiteY323" fmla="*/ 17069 h 57590"/>
                <a:gd name="connsiteX324" fmla="*/ 775357 w 833851"/>
                <a:gd name="connsiteY324" fmla="*/ 19545 h 57590"/>
                <a:gd name="connsiteX325" fmla="*/ 785549 w 833851"/>
                <a:gd name="connsiteY325" fmla="*/ 36786 h 57590"/>
                <a:gd name="connsiteX326" fmla="*/ 782787 w 833851"/>
                <a:gd name="connsiteY326" fmla="*/ 46977 h 57590"/>
                <a:gd name="connsiteX327" fmla="*/ 775357 w 833851"/>
                <a:gd name="connsiteY327" fmla="*/ 54026 h 57590"/>
                <a:gd name="connsiteX328" fmla="*/ 764499 w 833851"/>
                <a:gd name="connsiteY328" fmla="*/ 56598 h 57590"/>
                <a:gd name="connsiteX329" fmla="*/ 764499 w 833851"/>
                <a:gd name="connsiteY329" fmla="*/ 47073 h 57590"/>
                <a:gd name="connsiteX330" fmla="*/ 771548 w 833851"/>
                <a:gd name="connsiteY330" fmla="*/ 44215 h 57590"/>
                <a:gd name="connsiteX331" fmla="*/ 774215 w 833851"/>
                <a:gd name="connsiteY331" fmla="*/ 36405 h 57590"/>
                <a:gd name="connsiteX332" fmla="*/ 771548 w 833851"/>
                <a:gd name="connsiteY332" fmla="*/ 28690 h 57590"/>
                <a:gd name="connsiteX333" fmla="*/ 764499 w 833851"/>
                <a:gd name="connsiteY333" fmla="*/ 25832 h 57590"/>
                <a:gd name="connsiteX334" fmla="*/ 757451 w 833851"/>
                <a:gd name="connsiteY334" fmla="*/ 28690 h 57590"/>
                <a:gd name="connsiteX335" fmla="*/ 754593 w 833851"/>
                <a:gd name="connsiteY335" fmla="*/ 36405 h 57590"/>
                <a:gd name="connsiteX336" fmla="*/ 757451 w 833851"/>
                <a:gd name="connsiteY336" fmla="*/ 44215 h 57590"/>
                <a:gd name="connsiteX337" fmla="*/ 764499 w 833851"/>
                <a:gd name="connsiteY337" fmla="*/ 47073 h 57590"/>
                <a:gd name="connsiteX338" fmla="*/ 816315 w 833851"/>
                <a:gd name="connsiteY338" fmla="*/ 16688 h 57590"/>
                <a:gd name="connsiteX339" fmla="*/ 827840 w 833851"/>
                <a:gd name="connsiteY339" fmla="*/ 20974 h 57590"/>
                <a:gd name="connsiteX340" fmla="*/ 832221 w 833851"/>
                <a:gd name="connsiteY340" fmla="*/ 33643 h 57590"/>
                <a:gd name="connsiteX341" fmla="*/ 832221 w 833851"/>
                <a:gd name="connsiteY341" fmla="*/ 55646 h 57590"/>
                <a:gd name="connsiteX342" fmla="*/ 821077 w 833851"/>
                <a:gd name="connsiteY342" fmla="*/ 55646 h 57590"/>
                <a:gd name="connsiteX343" fmla="*/ 821077 w 833851"/>
                <a:gd name="connsiteY343" fmla="*/ 35357 h 57590"/>
                <a:gd name="connsiteX344" fmla="*/ 819078 w 833851"/>
                <a:gd name="connsiteY344" fmla="*/ 28499 h 57590"/>
                <a:gd name="connsiteX345" fmla="*/ 813266 w 833851"/>
                <a:gd name="connsiteY345" fmla="*/ 26308 h 57590"/>
                <a:gd name="connsiteX346" fmla="*/ 806599 w 833851"/>
                <a:gd name="connsiteY346" fmla="*/ 28880 h 57590"/>
                <a:gd name="connsiteX347" fmla="*/ 804123 w 833851"/>
                <a:gd name="connsiteY347" fmla="*/ 36596 h 57590"/>
                <a:gd name="connsiteX348" fmla="*/ 804123 w 833851"/>
                <a:gd name="connsiteY348" fmla="*/ 55646 h 57590"/>
                <a:gd name="connsiteX349" fmla="*/ 792979 w 833851"/>
                <a:gd name="connsiteY349" fmla="*/ 55646 h 57590"/>
                <a:gd name="connsiteX350" fmla="*/ 792979 w 833851"/>
                <a:gd name="connsiteY350" fmla="*/ 17546 h 57590"/>
                <a:gd name="connsiteX351" fmla="*/ 803553 w 833851"/>
                <a:gd name="connsiteY351" fmla="*/ 17546 h 57590"/>
                <a:gd name="connsiteX352" fmla="*/ 803553 w 833851"/>
                <a:gd name="connsiteY352" fmla="*/ 22022 h 57590"/>
                <a:gd name="connsiteX353" fmla="*/ 809076 w 833851"/>
                <a:gd name="connsiteY353" fmla="*/ 18308 h 57590"/>
                <a:gd name="connsiteX354" fmla="*/ 816315 w 833851"/>
                <a:gd name="connsiteY354" fmla="*/ 16974 h 57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Lst>
              <a:rect l="l" t="t" r="r" b="b"/>
              <a:pathLst>
                <a:path w="833851" h="57590">
                  <a:moveTo>
                    <a:pt x="14881" y="56884"/>
                  </a:moveTo>
                  <a:cubicBezTo>
                    <a:pt x="11643" y="56932"/>
                    <a:pt x="8405" y="56284"/>
                    <a:pt x="5356" y="54979"/>
                  </a:cubicBezTo>
                  <a:cubicBezTo>
                    <a:pt x="2595" y="53807"/>
                    <a:pt x="214" y="51940"/>
                    <a:pt x="-1597" y="49549"/>
                  </a:cubicBezTo>
                  <a:lnTo>
                    <a:pt x="4785" y="41834"/>
                  </a:lnTo>
                  <a:cubicBezTo>
                    <a:pt x="6785" y="45168"/>
                    <a:pt x="10405" y="47254"/>
                    <a:pt x="14310" y="47359"/>
                  </a:cubicBezTo>
                  <a:cubicBezTo>
                    <a:pt x="18978" y="47359"/>
                    <a:pt x="21359" y="44596"/>
                    <a:pt x="21359" y="39072"/>
                  </a:cubicBezTo>
                  <a:lnTo>
                    <a:pt x="21359" y="15355"/>
                  </a:lnTo>
                  <a:lnTo>
                    <a:pt x="3833" y="15355"/>
                  </a:lnTo>
                  <a:lnTo>
                    <a:pt x="3833" y="5830"/>
                  </a:lnTo>
                  <a:lnTo>
                    <a:pt x="32408" y="5830"/>
                  </a:lnTo>
                  <a:lnTo>
                    <a:pt x="32408" y="38881"/>
                  </a:lnTo>
                  <a:cubicBezTo>
                    <a:pt x="32788" y="43911"/>
                    <a:pt x="31170" y="48873"/>
                    <a:pt x="27836" y="52693"/>
                  </a:cubicBezTo>
                  <a:cubicBezTo>
                    <a:pt x="24217" y="56046"/>
                    <a:pt x="19359" y="57731"/>
                    <a:pt x="14406" y="57360"/>
                  </a:cubicBezTo>
                  <a:close/>
                  <a:moveTo>
                    <a:pt x="58982" y="17069"/>
                  </a:moveTo>
                  <a:cubicBezTo>
                    <a:pt x="63935" y="16774"/>
                    <a:pt x="68793" y="18260"/>
                    <a:pt x="72699" y="21260"/>
                  </a:cubicBezTo>
                  <a:cubicBezTo>
                    <a:pt x="76032" y="24661"/>
                    <a:pt x="77843" y="29347"/>
                    <a:pt x="77461" y="34119"/>
                  </a:cubicBezTo>
                  <a:lnTo>
                    <a:pt x="77461" y="56026"/>
                  </a:lnTo>
                  <a:lnTo>
                    <a:pt x="66984" y="56026"/>
                  </a:lnTo>
                  <a:lnTo>
                    <a:pt x="66984" y="51264"/>
                  </a:lnTo>
                  <a:cubicBezTo>
                    <a:pt x="64412" y="55046"/>
                    <a:pt x="59935" y="57093"/>
                    <a:pt x="55363" y="56598"/>
                  </a:cubicBezTo>
                  <a:cubicBezTo>
                    <a:pt x="52696" y="56674"/>
                    <a:pt x="50029" y="56150"/>
                    <a:pt x="47648" y="55074"/>
                  </a:cubicBezTo>
                  <a:cubicBezTo>
                    <a:pt x="45648" y="54217"/>
                    <a:pt x="43933" y="52797"/>
                    <a:pt x="42695" y="50978"/>
                  </a:cubicBezTo>
                  <a:cubicBezTo>
                    <a:pt x="41552" y="49187"/>
                    <a:pt x="40981" y="47101"/>
                    <a:pt x="40981" y="44978"/>
                  </a:cubicBezTo>
                  <a:cubicBezTo>
                    <a:pt x="40885" y="41663"/>
                    <a:pt x="42313" y="38501"/>
                    <a:pt x="44981" y="36500"/>
                  </a:cubicBezTo>
                  <a:cubicBezTo>
                    <a:pt x="48695" y="34204"/>
                    <a:pt x="53077" y="33138"/>
                    <a:pt x="57459" y="33452"/>
                  </a:cubicBezTo>
                  <a:lnTo>
                    <a:pt x="66317" y="33452"/>
                  </a:lnTo>
                  <a:cubicBezTo>
                    <a:pt x="66412" y="31357"/>
                    <a:pt x="65650" y="29309"/>
                    <a:pt x="64126" y="27833"/>
                  </a:cubicBezTo>
                  <a:cubicBezTo>
                    <a:pt x="62221" y="26385"/>
                    <a:pt x="59840" y="25699"/>
                    <a:pt x="57459" y="25928"/>
                  </a:cubicBezTo>
                  <a:cubicBezTo>
                    <a:pt x="55458" y="25908"/>
                    <a:pt x="53363" y="26232"/>
                    <a:pt x="51458" y="26880"/>
                  </a:cubicBezTo>
                  <a:cubicBezTo>
                    <a:pt x="49648" y="27404"/>
                    <a:pt x="47934" y="28280"/>
                    <a:pt x="46410" y="29452"/>
                  </a:cubicBezTo>
                  <a:lnTo>
                    <a:pt x="42409" y="21641"/>
                  </a:lnTo>
                  <a:cubicBezTo>
                    <a:pt x="44695" y="20108"/>
                    <a:pt x="47266" y="18945"/>
                    <a:pt x="49934" y="18212"/>
                  </a:cubicBezTo>
                  <a:cubicBezTo>
                    <a:pt x="53077" y="17403"/>
                    <a:pt x="56221" y="17022"/>
                    <a:pt x="59459" y="17069"/>
                  </a:cubicBezTo>
                  <a:close/>
                  <a:moveTo>
                    <a:pt x="58125" y="49073"/>
                  </a:moveTo>
                  <a:cubicBezTo>
                    <a:pt x="59935" y="49111"/>
                    <a:pt x="61649" y="48645"/>
                    <a:pt x="63174" y="47740"/>
                  </a:cubicBezTo>
                  <a:cubicBezTo>
                    <a:pt x="64603" y="46825"/>
                    <a:pt x="65746" y="45454"/>
                    <a:pt x="66317" y="43835"/>
                  </a:cubicBezTo>
                  <a:lnTo>
                    <a:pt x="66317" y="39929"/>
                  </a:lnTo>
                  <a:lnTo>
                    <a:pt x="58697" y="39929"/>
                  </a:lnTo>
                  <a:cubicBezTo>
                    <a:pt x="54124" y="39929"/>
                    <a:pt x="51838" y="41453"/>
                    <a:pt x="51838" y="44406"/>
                  </a:cubicBezTo>
                  <a:cubicBezTo>
                    <a:pt x="51838" y="45739"/>
                    <a:pt x="52410" y="47007"/>
                    <a:pt x="53458" y="47835"/>
                  </a:cubicBezTo>
                  <a:cubicBezTo>
                    <a:pt x="54792" y="48749"/>
                    <a:pt x="56505" y="49187"/>
                    <a:pt x="58125" y="49073"/>
                  </a:cubicBezTo>
                  <a:close/>
                  <a:moveTo>
                    <a:pt x="93082" y="12307"/>
                  </a:moveTo>
                  <a:cubicBezTo>
                    <a:pt x="91273" y="12355"/>
                    <a:pt x="89462" y="11706"/>
                    <a:pt x="88034" y="10497"/>
                  </a:cubicBezTo>
                  <a:cubicBezTo>
                    <a:pt x="86797" y="9344"/>
                    <a:pt x="86129" y="7716"/>
                    <a:pt x="86129" y="6020"/>
                  </a:cubicBezTo>
                  <a:cubicBezTo>
                    <a:pt x="86129" y="4353"/>
                    <a:pt x="86797" y="2763"/>
                    <a:pt x="88034" y="1639"/>
                  </a:cubicBezTo>
                  <a:cubicBezTo>
                    <a:pt x="89366" y="382"/>
                    <a:pt x="91178" y="-266"/>
                    <a:pt x="93082" y="-171"/>
                  </a:cubicBezTo>
                  <a:cubicBezTo>
                    <a:pt x="94892" y="-247"/>
                    <a:pt x="96701" y="362"/>
                    <a:pt x="98035" y="1544"/>
                  </a:cubicBezTo>
                  <a:cubicBezTo>
                    <a:pt x="99368" y="2591"/>
                    <a:pt x="100035" y="4173"/>
                    <a:pt x="100035" y="5830"/>
                  </a:cubicBezTo>
                  <a:cubicBezTo>
                    <a:pt x="100131" y="7582"/>
                    <a:pt x="99368" y="9268"/>
                    <a:pt x="98035" y="10402"/>
                  </a:cubicBezTo>
                  <a:cubicBezTo>
                    <a:pt x="96701" y="11678"/>
                    <a:pt x="94892" y="12364"/>
                    <a:pt x="93082" y="12307"/>
                  </a:cubicBezTo>
                  <a:close/>
                  <a:moveTo>
                    <a:pt x="87462" y="17641"/>
                  </a:moveTo>
                  <a:lnTo>
                    <a:pt x="98608" y="17641"/>
                  </a:lnTo>
                  <a:lnTo>
                    <a:pt x="98608" y="55741"/>
                  </a:lnTo>
                  <a:lnTo>
                    <a:pt x="87462" y="55741"/>
                  </a:lnTo>
                  <a:close/>
                  <a:moveTo>
                    <a:pt x="108988" y="3067"/>
                  </a:moveTo>
                  <a:lnTo>
                    <a:pt x="120134" y="3067"/>
                  </a:lnTo>
                  <a:lnTo>
                    <a:pt x="120134" y="56026"/>
                  </a:lnTo>
                  <a:lnTo>
                    <a:pt x="108988" y="56026"/>
                  </a:lnTo>
                  <a:close/>
                  <a:moveTo>
                    <a:pt x="173091" y="6020"/>
                  </a:moveTo>
                  <a:cubicBezTo>
                    <a:pt x="177093" y="5935"/>
                    <a:pt x="180998" y="6715"/>
                    <a:pt x="184616" y="8306"/>
                  </a:cubicBezTo>
                  <a:cubicBezTo>
                    <a:pt x="187665" y="9611"/>
                    <a:pt x="190237" y="11754"/>
                    <a:pt x="192141" y="14498"/>
                  </a:cubicBezTo>
                  <a:cubicBezTo>
                    <a:pt x="193858" y="17374"/>
                    <a:pt x="194713" y="20670"/>
                    <a:pt x="194713" y="24023"/>
                  </a:cubicBezTo>
                  <a:cubicBezTo>
                    <a:pt x="194809" y="27375"/>
                    <a:pt x="193858" y="30690"/>
                    <a:pt x="192141" y="33548"/>
                  </a:cubicBezTo>
                  <a:cubicBezTo>
                    <a:pt x="190332" y="36338"/>
                    <a:pt x="187665" y="38529"/>
                    <a:pt x="184616" y="39834"/>
                  </a:cubicBezTo>
                  <a:cubicBezTo>
                    <a:pt x="180998" y="41387"/>
                    <a:pt x="177093" y="42139"/>
                    <a:pt x="173091" y="42025"/>
                  </a:cubicBezTo>
                  <a:lnTo>
                    <a:pt x="162997" y="42025"/>
                  </a:lnTo>
                  <a:lnTo>
                    <a:pt x="162997" y="55836"/>
                  </a:lnTo>
                  <a:lnTo>
                    <a:pt x="151469" y="55836"/>
                  </a:lnTo>
                  <a:lnTo>
                    <a:pt x="151469" y="5830"/>
                  </a:lnTo>
                  <a:close/>
                  <a:moveTo>
                    <a:pt x="172426" y="32785"/>
                  </a:moveTo>
                  <a:cubicBezTo>
                    <a:pt x="175187" y="32957"/>
                    <a:pt x="178045" y="32185"/>
                    <a:pt x="180330" y="30595"/>
                  </a:cubicBezTo>
                  <a:cubicBezTo>
                    <a:pt x="183856" y="27232"/>
                    <a:pt x="184047" y="21622"/>
                    <a:pt x="180712" y="18069"/>
                  </a:cubicBezTo>
                  <a:cubicBezTo>
                    <a:pt x="180521" y="17955"/>
                    <a:pt x="180426" y="17841"/>
                    <a:pt x="180330" y="17736"/>
                  </a:cubicBezTo>
                  <a:cubicBezTo>
                    <a:pt x="178045" y="16069"/>
                    <a:pt x="175282" y="15260"/>
                    <a:pt x="172426" y="15450"/>
                  </a:cubicBezTo>
                  <a:lnTo>
                    <a:pt x="162901" y="15450"/>
                  </a:lnTo>
                  <a:lnTo>
                    <a:pt x="162901" y="32785"/>
                  </a:lnTo>
                  <a:close/>
                  <a:moveTo>
                    <a:pt x="212812" y="22689"/>
                  </a:moveTo>
                  <a:cubicBezTo>
                    <a:pt x="214145" y="20813"/>
                    <a:pt x="216049" y="19365"/>
                    <a:pt x="218144" y="18498"/>
                  </a:cubicBezTo>
                  <a:cubicBezTo>
                    <a:pt x="220621" y="17507"/>
                    <a:pt x="223288" y="17022"/>
                    <a:pt x="225956" y="17069"/>
                  </a:cubicBezTo>
                  <a:lnTo>
                    <a:pt x="225956" y="27356"/>
                  </a:lnTo>
                  <a:lnTo>
                    <a:pt x="223479" y="27356"/>
                  </a:lnTo>
                  <a:cubicBezTo>
                    <a:pt x="220716" y="27185"/>
                    <a:pt x="218049" y="28157"/>
                    <a:pt x="216049" y="30023"/>
                  </a:cubicBezTo>
                  <a:cubicBezTo>
                    <a:pt x="214049" y="32205"/>
                    <a:pt x="213096" y="35090"/>
                    <a:pt x="213287" y="38024"/>
                  </a:cubicBezTo>
                  <a:lnTo>
                    <a:pt x="213287" y="56217"/>
                  </a:lnTo>
                  <a:lnTo>
                    <a:pt x="202143" y="56217"/>
                  </a:lnTo>
                  <a:lnTo>
                    <a:pt x="202143" y="18117"/>
                  </a:lnTo>
                  <a:lnTo>
                    <a:pt x="212812" y="18117"/>
                  </a:lnTo>
                  <a:lnTo>
                    <a:pt x="212812" y="23165"/>
                  </a:lnTo>
                  <a:close/>
                  <a:moveTo>
                    <a:pt x="238243" y="12307"/>
                  </a:moveTo>
                  <a:cubicBezTo>
                    <a:pt x="236434" y="12355"/>
                    <a:pt x="234623" y="11706"/>
                    <a:pt x="233195" y="10497"/>
                  </a:cubicBezTo>
                  <a:cubicBezTo>
                    <a:pt x="231958" y="9344"/>
                    <a:pt x="231290" y="7716"/>
                    <a:pt x="231290" y="6020"/>
                  </a:cubicBezTo>
                  <a:cubicBezTo>
                    <a:pt x="231290" y="4353"/>
                    <a:pt x="231958" y="2763"/>
                    <a:pt x="233195" y="1639"/>
                  </a:cubicBezTo>
                  <a:cubicBezTo>
                    <a:pt x="234527" y="382"/>
                    <a:pt x="236339" y="-266"/>
                    <a:pt x="238243" y="-171"/>
                  </a:cubicBezTo>
                  <a:cubicBezTo>
                    <a:pt x="240052" y="-247"/>
                    <a:pt x="241862" y="362"/>
                    <a:pt x="243196" y="1544"/>
                  </a:cubicBezTo>
                  <a:cubicBezTo>
                    <a:pt x="244434" y="2629"/>
                    <a:pt x="245101" y="4191"/>
                    <a:pt x="245101" y="5830"/>
                  </a:cubicBezTo>
                  <a:cubicBezTo>
                    <a:pt x="245196" y="7554"/>
                    <a:pt x="244434" y="9220"/>
                    <a:pt x="243196" y="10402"/>
                  </a:cubicBezTo>
                  <a:cubicBezTo>
                    <a:pt x="241862" y="11678"/>
                    <a:pt x="240052" y="12364"/>
                    <a:pt x="238243" y="12307"/>
                  </a:cubicBezTo>
                  <a:close/>
                  <a:moveTo>
                    <a:pt x="232623" y="17641"/>
                  </a:moveTo>
                  <a:lnTo>
                    <a:pt x="243768" y="17641"/>
                  </a:lnTo>
                  <a:lnTo>
                    <a:pt x="243768" y="55741"/>
                  </a:lnTo>
                  <a:lnTo>
                    <a:pt x="232623" y="55741"/>
                  </a:lnTo>
                  <a:close/>
                  <a:moveTo>
                    <a:pt x="272343" y="56598"/>
                  </a:moveTo>
                  <a:cubicBezTo>
                    <a:pt x="268532" y="56655"/>
                    <a:pt x="264818" y="55769"/>
                    <a:pt x="261484" y="54026"/>
                  </a:cubicBezTo>
                  <a:cubicBezTo>
                    <a:pt x="258340" y="52417"/>
                    <a:pt x="255770" y="49978"/>
                    <a:pt x="253959" y="46977"/>
                  </a:cubicBezTo>
                  <a:cubicBezTo>
                    <a:pt x="252149" y="43901"/>
                    <a:pt x="251196" y="40367"/>
                    <a:pt x="251291" y="36786"/>
                  </a:cubicBezTo>
                  <a:cubicBezTo>
                    <a:pt x="251196" y="33205"/>
                    <a:pt x="252149" y="29671"/>
                    <a:pt x="253959" y="26594"/>
                  </a:cubicBezTo>
                  <a:cubicBezTo>
                    <a:pt x="255770" y="23594"/>
                    <a:pt x="258340" y="21155"/>
                    <a:pt x="261484" y="19545"/>
                  </a:cubicBezTo>
                  <a:cubicBezTo>
                    <a:pt x="264818" y="17879"/>
                    <a:pt x="268627" y="17031"/>
                    <a:pt x="272343" y="17069"/>
                  </a:cubicBezTo>
                  <a:cubicBezTo>
                    <a:pt x="276153" y="17012"/>
                    <a:pt x="279866" y="17860"/>
                    <a:pt x="283201" y="19545"/>
                  </a:cubicBezTo>
                  <a:cubicBezTo>
                    <a:pt x="286345" y="21155"/>
                    <a:pt x="288917" y="23594"/>
                    <a:pt x="290726" y="26594"/>
                  </a:cubicBezTo>
                  <a:cubicBezTo>
                    <a:pt x="292535" y="29671"/>
                    <a:pt x="293489" y="33205"/>
                    <a:pt x="293393" y="36786"/>
                  </a:cubicBezTo>
                  <a:cubicBezTo>
                    <a:pt x="293489" y="40367"/>
                    <a:pt x="292535" y="43901"/>
                    <a:pt x="290726" y="46977"/>
                  </a:cubicBezTo>
                  <a:cubicBezTo>
                    <a:pt x="288917" y="49978"/>
                    <a:pt x="286345" y="52417"/>
                    <a:pt x="283201" y="54026"/>
                  </a:cubicBezTo>
                  <a:cubicBezTo>
                    <a:pt x="279866" y="55789"/>
                    <a:pt x="276153" y="56674"/>
                    <a:pt x="272343" y="56598"/>
                  </a:cubicBezTo>
                  <a:close/>
                  <a:moveTo>
                    <a:pt x="272343" y="47073"/>
                  </a:moveTo>
                  <a:cubicBezTo>
                    <a:pt x="275008" y="47140"/>
                    <a:pt x="277580" y="46101"/>
                    <a:pt x="279392" y="44215"/>
                  </a:cubicBezTo>
                  <a:cubicBezTo>
                    <a:pt x="281296" y="42063"/>
                    <a:pt x="282248" y="39262"/>
                    <a:pt x="282152" y="36405"/>
                  </a:cubicBezTo>
                  <a:cubicBezTo>
                    <a:pt x="282248" y="33567"/>
                    <a:pt x="281296" y="30795"/>
                    <a:pt x="279392" y="28690"/>
                  </a:cubicBezTo>
                  <a:cubicBezTo>
                    <a:pt x="277580" y="26804"/>
                    <a:pt x="275008" y="25765"/>
                    <a:pt x="272343" y="25832"/>
                  </a:cubicBezTo>
                  <a:cubicBezTo>
                    <a:pt x="269676" y="25765"/>
                    <a:pt x="267104" y="26804"/>
                    <a:pt x="265295" y="28690"/>
                  </a:cubicBezTo>
                  <a:cubicBezTo>
                    <a:pt x="263388" y="30795"/>
                    <a:pt x="262437" y="33567"/>
                    <a:pt x="262532" y="36405"/>
                  </a:cubicBezTo>
                  <a:cubicBezTo>
                    <a:pt x="262437" y="39262"/>
                    <a:pt x="263388" y="42063"/>
                    <a:pt x="265295" y="44215"/>
                  </a:cubicBezTo>
                  <a:cubicBezTo>
                    <a:pt x="267104" y="46101"/>
                    <a:pt x="269676" y="47140"/>
                    <a:pt x="272343" y="47073"/>
                  </a:cubicBezTo>
                  <a:close/>
                  <a:moveTo>
                    <a:pt x="311490" y="22308"/>
                  </a:moveTo>
                  <a:cubicBezTo>
                    <a:pt x="312825" y="20431"/>
                    <a:pt x="314729" y="18984"/>
                    <a:pt x="316824" y="18117"/>
                  </a:cubicBezTo>
                  <a:cubicBezTo>
                    <a:pt x="319301" y="17126"/>
                    <a:pt x="322064" y="16640"/>
                    <a:pt x="324731" y="16688"/>
                  </a:cubicBezTo>
                  <a:lnTo>
                    <a:pt x="324731" y="26975"/>
                  </a:lnTo>
                  <a:lnTo>
                    <a:pt x="322159" y="26975"/>
                  </a:lnTo>
                  <a:cubicBezTo>
                    <a:pt x="319396" y="26804"/>
                    <a:pt x="316729" y="27775"/>
                    <a:pt x="314729" y="29643"/>
                  </a:cubicBezTo>
                  <a:cubicBezTo>
                    <a:pt x="312729" y="31823"/>
                    <a:pt x="311776" y="34710"/>
                    <a:pt x="311967" y="37643"/>
                  </a:cubicBezTo>
                  <a:lnTo>
                    <a:pt x="311967" y="55836"/>
                  </a:lnTo>
                  <a:lnTo>
                    <a:pt x="300823" y="55836"/>
                  </a:lnTo>
                  <a:lnTo>
                    <a:pt x="300823" y="17736"/>
                  </a:lnTo>
                  <a:lnTo>
                    <a:pt x="311871" y="17736"/>
                  </a:lnTo>
                  <a:lnTo>
                    <a:pt x="311871" y="22784"/>
                  </a:lnTo>
                  <a:close/>
                  <a:moveTo>
                    <a:pt x="376546" y="53740"/>
                  </a:moveTo>
                  <a:cubicBezTo>
                    <a:pt x="375402" y="54646"/>
                    <a:pt x="373974" y="55264"/>
                    <a:pt x="372547" y="55550"/>
                  </a:cubicBezTo>
                  <a:cubicBezTo>
                    <a:pt x="370926" y="56007"/>
                    <a:pt x="369212" y="56236"/>
                    <a:pt x="367498" y="56217"/>
                  </a:cubicBezTo>
                  <a:cubicBezTo>
                    <a:pt x="363687" y="56484"/>
                    <a:pt x="359878" y="55217"/>
                    <a:pt x="356924" y="52693"/>
                  </a:cubicBezTo>
                  <a:cubicBezTo>
                    <a:pt x="354257" y="49969"/>
                    <a:pt x="352829" y="46225"/>
                    <a:pt x="353115" y="42406"/>
                  </a:cubicBezTo>
                  <a:lnTo>
                    <a:pt x="353115" y="26689"/>
                  </a:lnTo>
                  <a:lnTo>
                    <a:pt x="347209" y="26689"/>
                  </a:lnTo>
                  <a:lnTo>
                    <a:pt x="347209" y="18117"/>
                  </a:lnTo>
                  <a:lnTo>
                    <a:pt x="353115" y="18117"/>
                  </a:lnTo>
                  <a:lnTo>
                    <a:pt x="353115" y="8592"/>
                  </a:lnTo>
                  <a:lnTo>
                    <a:pt x="364259" y="8592"/>
                  </a:lnTo>
                  <a:lnTo>
                    <a:pt x="364259" y="18117"/>
                  </a:lnTo>
                  <a:lnTo>
                    <a:pt x="373784" y="18117"/>
                  </a:lnTo>
                  <a:lnTo>
                    <a:pt x="373784" y="26689"/>
                  </a:lnTo>
                  <a:lnTo>
                    <a:pt x="364259" y="26689"/>
                  </a:lnTo>
                  <a:lnTo>
                    <a:pt x="364259" y="42310"/>
                  </a:lnTo>
                  <a:cubicBezTo>
                    <a:pt x="364163" y="43663"/>
                    <a:pt x="364640" y="44987"/>
                    <a:pt x="365496" y="46025"/>
                  </a:cubicBezTo>
                  <a:cubicBezTo>
                    <a:pt x="366449" y="46940"/>
                    <a:pt x="367784" y="47425"/>
                    <a:pt x="369117" y="47359"/>
                  </a:cubicBezTo>
                  <a:cubicBezTo>
                    <a:pt x="370735" y="47397"/>
                    <a:pt x="372261" y="46901"/>
                    <a:pt x="373593" y="45930"/>
                  </a:cubicBezTo>
                  <a:close/>
                  <a:moveTo>
                    <a:pt x="399882" y="56217"/>
                  </a:moveTo>
                  <a:cubicBezTo>
                    <a:pt x="396073" y="56274"/>
                    <a:pt x="392357" y="55388"/>
                    <a:pt x="389025" y="53645"/>
                  </a:cubicBezTo>
                  <a:cubicBezTo>
                    <a:pt x="385881" y="52035"/>
                    <a:pt x="383309" y="49597"/>
                    <a:pt x="381500" y="46597"/>
                  </a:cubicBezTo>
                  <a:cubicBezTo>
                    <a:pt x="379595" y="43529"/>
                    <a:pt x="378642" y="39996"/>
                    <a:pt x="378737" y="36405"/>
                  </a:cubicBezTo>
                  <a:cubicBezTo>
                    <a:pt x="378642" y="32814"/>
                    <a:pt x="379595" y="29280"/>
                    <a:pt x="381500" y="26213"/>
                  </a:cubicBezTo>
                  <a:cubicBezTo>
                    <a:pt x="383309" y="23213"/>
                    <a:pt x="385881" y="20774"/>
                    <a:pt x="389025" y="19165"/>
                  </a:cubicBezTo>
                  <a:cubicBezTo>
                    <a:pt x="392357" y="17498"/>
                    <a:pt x="396073" y="16650"/>
                    <a:pt x="399882" y="16688"/>
                  </a:cubicBezTo>
                  <a:cubicBezTo>
                    <a:pt x="403691" y="16640"/>
                    <a:pt x="407407" y="17489"/>
                    <a:pt x="410740" y="19165"/>
                  </a:cubicBezTo>
                  <a:cubicBezTo>
                    <a:pt x="413788" y="20813"/>
                    <a:pt x="416456" y="23241"/>
                    <a:pt x="418265" y="26213"/>
                  </a:cubicBezTo>
                  <a:cubicBezTo>
                    <a:pt x="420076" y="29290"/>
                    <a:pt x="421027" y="32824"/>
                    <a:pt x="420932" y="36405"/>
                  </a:cubicBezTo>
                  <a:cubicBezTo>
                    <a:pt x="421027" y="43615"/>
                    <a:pt x="417123" y="50292"/>
                    <a:pt x="410740" y="53645"/>
                  </a:cubicBezTo>
                  <a:cubicBezTo>
                    <a:pt x="407407" y="55398"/>
                    <a:pt x="403691" y="56284"/>
                    <a:pt x="399882" y="56217"/>
                  </a:cubicBezTo>
                  <a:close/>
                  <a:moveTo>
                    <a:pt x="399882" y="46692"/>
                  </a:moveTo>
                  <a:cubicBezTo>
                    <a:pt x="402549" y="46759"/>
                    <a:pt x="405121" y="45721"/>
                    <a:pt x="406931" y="43835"/>
                  </a:cubicBezTo>
                  <a:cubicBezTo>
                    <a:pt x="408835" y="41682"/>
                    <a:pt x="409789" y="38881"/>
                    <a:pt x="409693" y="36024"/>
                  </a:cubicBezTo>
                  <a:cubicBezTo>
                    <a:pt x="409789" y="33185"/>
                    <a:pt x="408835" y="30414"/>
                    <a:pt x="406931" y="28309"/>
                  </a:cubicBezTo>
                  <a:cubicBezTo>
                    <a:pt x="403026" y="24489"/>
                    <a:pt x="396738" y="24489"/>
                    <a:pt x="392834" y="28309"/>
                  </a:cubicBezTo>
                  <a:cubicBezTo>
                    <a:pt x="390929" y="30395"/>
                    <a:pt x="389880" y="33185"/>
                    <a:pt x="390071" y="36024"/>
                  </a:cubicBezTo>
                  <a:cubicBezTo>
                    <a:pt x="389880" y="38891"/>
                    <a:pt x="390929" y="41701"/>
                    <a:pt x="392834" y="43835"/>
                  </a:cubicBezTo>
                  <a:cubicBezTo>
                    <a:pt x="394643" y="45721"/>
                    <a:pt x="397215" y="46759"/>
                    <a:pt x="399882" y="46692"/>
                  </a:cubicBezTo>
                  <a:close/>
                  <a:moveTo>
                    <a:pt x="482273" y="44501"/>
                  </a:moveTo>
                  <a:lnTo>
                    <a:pt x="459032" y="44501"/>
                  </a:lnTo>
                  <a:lnTo>
                    <a:pt x="454651" y="55264"/>
                  </a:lnTo>
                  <a:lnTo>
                    <a:pt x="442745" y="55264"/>
                  </a:lnTo>
                  <a:lnTo>
                    <a:pt x="465034" y="5258"/>
                  </a:lnTo>
                  <a:lnTo>
                    <a:pt x="476464" y="5258"/>
                  </a:lnTo>
                  <a:lnTo>
                    <a:pt x="498753" y="55264"/>
                  </a:lnTo>
                  <a:lnTo>
                    <a:pt x="486656" y="55264"/>
                  </a:lnTo>
                  <a:close/>
                  <a:moveTo>
                    <a:pt x="478559" y="35738"/>
                  </a:moveTo>
                  <a:lnTo>
                    <a:pt x="470652" y="16688"/>
                  </a:lnTo>
                  <a:lnTo>
                    <a:pt x="462748" y="35738"/>
                  </a:lnTo>
                  <a:close/>
                  <a:moveTo>
                    <a:pt x="541994" y="2305"/>
                  </a:moveTo>
                  <a:lnTo>
                    <a:pt x="541994" y="55264"/>
                  </a:lnTo>
                  <a:lnTo>
                    <a:pt x="530946" y="55264"/>
                  </a:lnTo>
                  <a:lnTo>
                    <a:pt x="530946" y="50788"/>
                  </a:lnTo>
                  <a:cubicBezTo>
                    <a:pt x="527898" y="54236"/>
                    <a:pt x="523517" y="56103"/>
                    <a:pt x="518945" y="55836"/>
                  </a:cubicBezTo>
                  <a:cubicBezTo>
                    <a:pt x="515610" y="55817"/>
                    <a:pt x="512373" y="54969"/>
                    <a:pt x="509420" y="53360"/>
                  </a:cubicBezTo>
                  <a:cubicBezTo>
                    <a:pt x="506562" y="51788"/>
                    <a:pt x="504085" y="49406"/>
                    <a:pt x="502562" y="46501"/>
                  </a:cubicBezTo>
                  <a:cubicBezTo>
                    <a:pt x="500848" y="43292"/>
                    <a:pt x="499990" y="39672"/>
                    <a:pt x="500085" y="36024"/>
                  </a:cubicBezTo>
                  <a:cubicBezTo>
                    <a:pt x="499990" y="32405"/>
                    <a:pt x="500848" y="28823"/>
                    <a:pt x="502562" y="25642"/>
                  </a:cubicBezTo>
                  <a:cubicBezTo>
                    <a:pt x="504085" y="22689"/>
                    <a:pt x="506466" y="20270"/>
                    <a:pt x="509420" y="18689"/>
                  </a:cubicBezTo>
                  <a:cubicBezTo>
                    <a:pt x="512373" y="17117"/>
                    <a:pt x="515610" y="16298"/>
                    <a:pt x="518945" y="16307"/>
                  </a:cubicBezTo>
                  <a:cubicBezTo>
                    <a:pt x="523230" y="16069"/>
                    <a:pt x="527516" y="17736"/>
                    <a:pt x="530470" y="20879"/>
                  </a:cubicBezTo>
                  <a:lnTo>
                    <a:pt x="530470" y="1829"/>
                  </a:lnTo>
                  <a:close/>
                  <a:moveTo>
                    <a:pt x="521421" y="47454"/>
                  </a:moveTo>
                  <a:cubicBezTo>
                    <a:pt x="524089" y="47520"/>
                    <a:pt x="526661" y="46482"/>
                    <a:pt x="528470" y="44596"/>
                  </a:cubicBezTo>
                  <a:cubicBezTo>
                    <a:pt x="530374" y="42444"/>
                    <a:pt x="531328" y="39653"/>
                    <a:pt x="531232" y="36786"/>
                  </a:cubicBezTo>
                  <a:cubicBezTo>
                    <a:pt x="531328" y="33947"/>
                    <a:pt x="530374" y="31176"/>
                    <a:pt x="528470" y="29070"/>
                  </a:cubicBezTo>
                  <a:cubicBezTo>
                    <a:pt x="524565" y="25251"/>
                    <a:pt x="518277" y="25251"/>
                    <a:pt x="514373" y="29070"/>
                  </a:cubicBezTo>
                  <a:cubicBezTo>
                    <a:pt x="512468" y="31176"/>
                    <a:pt x="511515" y="33947"/>
                    <a:pt x="511610" y="36786"/>
                  </a:cubicBezTo>
                  <a:cubicBezTo>
                    <a:pt x="511515" y="39644"/>
                    <a:pt x="512468" y="42444"/>
                    <a:pt x="514373" y="44596"/>
                  </a:cubicBezTo>
                  <a:cubicBezTo>
                    <a:pt x="516182" y="46482"/>
                    <a:pt x="518754" y="47520"/>
                    <a:pt x="521421" y="47454"/>
                  </a:cubicBezTo>
                  <a:close/>
                  <a:moveTo>
                    <a:pt x="601621" y="17069"/>
                  </a:moveTo>
                  <a:cubicBezTo>
                    <a:pt x="605814" y="16888"/>
                    <a:pt x="609909" y="18393"/>
                    <a:pt x="613053" y="21260"/>
                  </a:cubicBezTo>
                  <a:cubicBezTo>
                    <a:pt x="616099" y="24765"/>
                    <a:pt x="617720" y="29366"/>
                    <a:pt x="617339" y="34024"/>
                  </a:cubicBezTo>
                  <a:lnTo>
                    <a:pt x="617339" y="56026"/>
                  </a:lnTo>
                  <a:lnTo>
                    <a:pt x="606193" y="56026"/>
                  </a:lnTo>
                  <a:lnTo>
                    <a:pt x="606193" y="35738"/>
                  </a:lnTo>
                  <a:cubicBezTo>
                    <a:pt x="606384" y="33300"/>
                    <a:pt x="605718" y="30880"/>
                    <a:pt x="604288" y="28880"/>
                  </a:cubicBezTo>
                  <a:cubicBezTo>
                    <a:pt x="602861" y="27375"/>
                    <a:pt x="600861" y="26575"/>
                    <a:pt x="598858" y="26689"/>
                  </a:cubicBezTo>
                  <a:cubicBezTo>
                    <a:pt x="596573" y="26604"/>
                    <a:pt x="594287" y="27499"/>
                    <a:pt x="592668" y="29166"/>
                  </a:cubicBezTo>
                  <a:cubicBezTo>
                    <a:pt x="591050" y="31309"/>
                    <a:pt x="590192" y="33986"/>
                    <a:pt x="590382" y="36691"/>
                  </a:cubicBezTo>
                  <a:lnTo>
                    <a:pt x="590382" y="55741"/>
                  </a:lnTo>
                  <a:lnTo>
                    <a:pt x="579239" y="55741"/>
                  </a:lnTo>
                  <a:lnTo>
                    <a:pt x="579239" y="35453"/>
                  </a:lnTo>
                  <a:cubicBezTo>
                    <a:pt x="579239" y="29452"/>
                    <a:pt x="576857" y="26404"/>
                    <a:pt x="572000" y="26404"/>
                  </a:cubicBezTo>
                  <a:cubicBezTo>
                    <a:pt x="569714" y="26318"/>
                    <a:pt x="567428" y="27214"/>
                    <a:pt x="565807" y="28880"/>
                  </a:cubicBezTo>
                  <a:cubicBezTo>
                    <a:pt x="564188" y="31023"/>
                    <a:pt x="563330" y="33700"/>
                    <a:pt x="563521" y="36405"/>
                  </a:cubicBezTo>
                  <a:lnTo>
                    <a:pt x="563521" y="55455"/>
                  </a:lnTo>
                  <a:lnTo>
                    <a:pt x="552473" y="55455"/>
                  </a:lnTo>
                  <a:lnTo>
                    <a:pt x="552473" y="17355"/>
                  </a:lnTo>
                  <a:lnTo>
                    <a:pt x="563047" y="17355"/>
                  </a:lnTo>
                  <a:lnTo>
                    <a:pt x="563047" y="21737"/>
                  </a:lnTo>
                  <a:cubicBezTo>
                    <a:pt x="564474" y="20108"/>
                    <a:pt x="566284" y="18832"/>
                    <a:pt x="568284" y="18022"/>
                  </a:cubicBezTo>
                  <a:cubicBezTo>
                    <a:pt x="570474" y="17164"/>
                    <a:pt x="572760" y="16746"/>
                    <a:pt x="575141" y="16783"/>
                  </a:cubicBezTo>
                  <a:cubicBezTo>
                    <a:pt x="577713" y="16717"/>
                    <a:pt x="580190" y="17279"/>
                    <a:pt x="582476" y="18402"/>
                  </a:cubicBezTo>
                  <a:cubicBezTo>
                    <a:pt x="584666" y="19422"/>
                    <a:pt x="586478" y="21041"/>
                    <a:pt x="587715" y="23070"/>
                  </a:cubicBezTo>
                  <a:cubicBezTo>
                    <a:pt x="589333" y="21051"/>
                    <a:pt x="591336" y="19451"/>
                    <a:pt x="593717" y="18402"/>
                  </a:cubicBezTo>
                  <a:cubicBezTo>
                    <a:pt x="596193" y="17279"/>
                    <a:pt x="598858" y="16717"/>
                    <a:pt x="601621" y="16783"/>
                  </a:cubicBezTo>
                  <a:close/>
                  <a:moveTo>
                    <a:pt x="632863" y="12307"/>
                  </a:moveTo>
                  <a:cubicBezTo>
                    <a:pt x="631054" y="12355"/>
                    <a:pt x="629245" y="11706"/>
                    <a:pt x="627815" y="10497"/>
                  </a:cubicBezTo>
                  <a:cubicBezTo>
                    <a:pt x="626578" y="9344"/>
                    <a:pt x="625910" y="7716"/>
                    <a:pt x="625910" y="6020"/>
                  </a:cubicBezTo>
                  <a:cubicBezTo>
                    <a:pt x="625910" y="4353"/>
                    <a:pt x="626578" y="2763"/>
                    <a:pt x="627815" y="1639"/>
                  </a:cubicBezTo>
                  <a:cubicBezTo>
                    <a:pt x="629150" y="382"/>
                    <a:pt x="630959" y="-266"/>
                    <a:pt x="632863" y="-171"/>
                  </a:cubicBezTo>
                  <a:cubicBezTo>
                    <a:pt x="634673" y="-247"/>
                    <a:pt x="636484" y="362"/>
                    <a:pt x="637817" y="1544"/>
                  </a:cubicBezTo>
                  <a:cubicBezTo>
                    <a:pt x="639056" y="2601"/>
                    <a:pt x="639816" y="4182"/>
                    <a:pt x="639721" y="5830"/>
                  </a:cubicBezTo>
                  <a:cubicBezTo>
                    <a:pt x="639816" y="7563"/>
                    <a:pt x="639151" y="9259"/>
                    <a:pt x="637817" y="10402"/>
                  </a:cubicBezTo>
                  <a:cubicBezTo>
                    <a:pt x="636484" y="11678"/>
                    <a:pt x="634673" y="12364"/>
                    <a:pt x="632863" y="12307"/>
                  </a:cubicBezTo>
                  <a:close/>
                  <a:moveTo>
                    <a:pt x="627245" y="17641"/>
                  </a:moveTo>
                  <a:lnTo>
                    <a:pt x="638389" y="17641"/>
                  </a:lnTo>
                  <a:lnTo>
                    <a:pt x="638389" y="55741"/>
                  </a:lnTo>
                  <a:lnTo>
                    <a:pt x="627245" y="55741"/>
                  </a:lnTo>
                  <a:close/>
                  <a:moveTo>
                    <a:pt x="661629" y="56598"/>
                  </a:moveTo>
                  <a:cubicBezTo>
                    <a:pt x="658390" y="56636"/>
                    <a:pt x="655248" y="56217"/>
                    <a:pt x="652104" y="55360"/>
                  </a:cubicBezTo>
                  <a:cubicBezTo>
                    <a:pt x="649532" y="54807"/>
                    <a:pt x="647055" y="53807"/>
                    <a:pt x="644865" y="52407"/>
                  </a:cubicBezTo>
                  <a:lnTo>
                    <a:pt x="648581" y="44406"/>
                  </a:lnTo>
                  <a:cubicBezTo>
                    <a:pt x="650486" y="45615"/>
                    <a:pt x="652581" y="46511"/>
                    <a:pt x="654771" y="47073"/>
                  </a:cubicBezTo>
                  <a:cubicBezTo>
                    <a:pt x="657057" y="47778"/>
                    <a:pt x="659534" y="48130"/>
                    <a:pt x="661915" y="48120"/>
                  </a:cubicBezTo>
                  <a:cubicBezTo>
                    <a:pt x="666582" y="48120"/>
                    <a:pt x="668963" y="46977"/>
                    <a:pt x="668963" y="44692"/>
                  </a:cubicBezTo>
                  <a:cubicBezTo>
                    <a:pt x="668963" y="43559"/>
                    <a:pt x="668201" y="42577"/>
                    <a:pt x="667059" y="42310"/>
                  </a:cubicBezTo>
                  <a:cubicBezTo>
                    <a:pt x="665154" y="41710"/>
                    <a:pt x="663152" y="41301"/>
                    <a:pt x="661152" y="41072"/>
                  </a:cubicBezTo>
                  <a:cubicBezTo>
                    <a:pt x="658485" y="40682"/>
                    <a:pt x="655915" y="40139"/>
                    <a:pt x="653343" y="39453"/>
                  </a:cubicBezTo>
                  <a:cubicBezTo>
                    <a:pt x="651341" y="38805"/>
                    <a:pt x="649437" y="37662"/>
                    <a:pt x="648009" y="36119"/>
                  </a:cubicBezTo>
                  <a:cubicBezTo>
                    <a:pt x="646483" y="34252"/>
                    <a:pt x="645628" y="31871"/>
                    <a:pt x="645818" y="29452"/>
                  </a:cubicBezTo>
                  <a:cubicBezTo>
                    <a:pt x="645818" y="27118"/>
                    <a:pt x="646483" y="24842"/>
                    <a:pt x="647914" y="22975"/>
                  </a:cubicBezTo>
                  <a:cubicBezTo>
                    <a:pt x="649532" y="20974"/>
                    <a:pt x="651627" y="19451"/>
                    <a:pt x="654009" y="18593"/>
                  </a:cubicBezTo>
                  <a:cubicBezTo>
                    <a:pt x="657057" y="17498"/>
                    <a:pt x="660297" y="16983"/>
                    <a:pt x="663534" y="17069"/>
                  </a:cubicBezTo>
                  <a:cubicBezTo>
                    <a:pt x="666296" y="17069"/>
                    <a:pt x="668963" y="17355"/>
                    <a:pt x="671631" y="17926"/>
                  </a:cubicBezTo>
                  <a:cubicBezTo>
                    <a:pt x="674012" y="18384"/>
                    <a:pt x="676203" y="19212"/>
                    <a:pt x="678298" y="20403"/>
                  </a:cubicBezTo>
                  <a:lnTo>
                    <a:pt x="674584" y="28309"/>
                  </a:lnTo>
                  <a:cubicBezTo>
                    <a:pt x="671249" y="26404"/>
                    <a:pt x="667440" y="25413"/>
                    <a:pt x="663534" y="25451"/>
                  </a:cubicBezTo>
                  <a:cubicBezTo>
                    <a:pt x="661724" y="25346"/>
                    <a:pt x="659820" y="25708"/>
                    <a:pt x="658201" y="26499"/>
                  </a:cubicBezTo>
                  <a:cubicBezTo>
                    <a:pt x="657153" y="26956"/>
                    <a:pt x="656485" y="27947"/>
                    <a:pt x="656390" y="29070"/>
                  </a:cubicBezTo>
                  <a:cubicBezTo>
                    <a:pt x="656390" y="30261"/>
                    <a:pt x="657248" y="31281"/>
                    <a:pt x="658390" y="31547"/>
                  </a:cubicBezTo>
                  <a:cubicBezTo>
                    <a:pt x="660392" y="32214"/>
                    <a:pt x="662392" y="32662"/>
                    <a:pt x="664487" y="32881"/>
                  </a:cubicBezTo>
                  <a:cubicBezTo>
                    <a:pt x="667059" y="33281"/>
                    <a:pt x="669631" y="33852"/>
                    <a:pt x="672203" y="34595"/>
                  </a:cubicBezTo>
                  <a:cubicBezTo>
                    <a:pt x="674203" y="35167"/>
                    <a:pt x="676012" y="36291"/>
                    <a:pt x="677440" y="37834"/>
                  </a:cubicBezTo>
                  <a:cubicBezTo>
                    <a:pt x="678965" y="39672"/>
                    <a:pt x="679728" y="42015"/>
                    <a:pt x="679633" y="44406"/>
                  </a:cubicBezTo>
                  <a:cubicBezTo>
                    <a:pt x="679728" y="46701"/>
                    <a:pt x="678870" y="48930"/>
                    <a:pt x="677440" y="50692"/>
                  </a:cubicBezTo>
                  <a:cubicBezTo>
                    <a:pt x="675821" y="52702"/>
                    <a:pt x="673726" y="54217"/>
                    <a:pt x="671249" y="55074"/>
                  </a:cubicBezTo>
                  <a:cubicBezTo>
                    <a:pt x="668201" y="56093"/>
                    <a:pt x="664964" y="56608"/>
                    <a:pt x="661724" y="56598"/>
                  </a:cubicBezTo>
                  <a:close/>
                  <a:moveTo>
                    <a:pt x="699729" y="56598"/>
                  </a:moveTo>
                  <a:cubicBezTo>
                    <a:pt x="696490" y="56636"/>
                    <a:pt x="693348" y="56217"/>
                    <a:pt x="690204" y="55360"/>
                  </a:cubicBezTo>
                  <a:cubicBezTo>
                    <a:pt x="687632" y="54807"/>
                    <a:pt x="685155" y="53807"/>
                    <a:pt x="682965" y="52407"/>
                  </a:cubicBezTo>
                  <a:lnTo>
                    <a:pt x="686681" y="44406"/>
                  </a:lnTo>
                  <a:cubicBezTo>
                    <a:pt x="688586" y="45625"/>
                    <a:pt x="690681" y="46530"/>
                    <a:pt x="692871" y="47073"/>
                  </a:cubicBezTo>
                  <a:cubicBezTo>
                    <a:pt x="695157" y="47797"/>
                    <a:pt x="697634" y="48150"/>
                    <a:pt x="700015" y="48120"/>
                  </a:cubicBezTo>
                  <a:cubicBezTo>
                    <a:pt x="704682" y="48120"/>
                    <a:pt x="707063" y="46977"/>
                    <a:pt x="707063" y="44692"/>
                  </a:cubicBezTo>
                  <a:cubicBezTo>
                    <a:pt x="707063" y="43559"/>
                    <a:pt x="706301" y="42577"/>
                    <a:pt x="705159" y="42310"/>
                  </a:cubicBezTo>
                  <a:cubicBezTo>
                    <a:pt x="703254" y="41710"/>
                    <a:pt x="701252" y="41301"/>
                    <a:pt x="699252" y="41072"/>
                  </a:cubicBezTo>
                  <a:cubicBezTo>
                    <a:pt x="696585" y="40691"/>
                    <a:pt x="694015" y="40148"/>
                    <a:pt x="691443" y="39453"/>
                  </a:cubicBezTo>
                  <a:cubicBezTo>
                    <a:pt x="689441" y="38834"/>
                    <a:pt x="687537" y="37682"/>
                    <a:pt x="686109" y="36119"/>
                  </a:cubicBezTo>
                  <a:cubicBezTo>
                    <a:pt x="684490" y="34300"/>
                    <a:pt x="683632" y="31890"/>
                    <a:pt x="683823" y="29452"/>
                  </a:cubicBezTo>
                  <a:cubicBezTo>
                    <a:pt x="683823" y="27108"/>
                    <a:pt x="684583" y="24832"/>
                    <a:pt x="686014" y="22975"/>
                  </a:cubicBezTo>
                  <a:cubicBezTo>
                    <a:pt x="687632" y="20974"/>
                    <a:pt x="689727" y="19451"/>
                    <a:pt x="692109" y="18593"/>
                  </a:cubicBezTo>
                  <a:cubicBezTo>
                    <a:pt x="695157" y="17498"/>
                    <a:pt x="698397" y="16983"/>
                    <a:pt x="701634" y="17069"/>
                  </a:cubicBezTo>
                  <a:cubicBezTo>
                    <a:pt x="704396" y="17069"/>
                    <a:pt x="707063" y="17355"/>
                    <a:pt x="709731" y="17926"/>
                  </a:cubicBezTo>
                  <a:cubicBezTo>
                    <a:pt x="712112" y="18384"/>
                    <a:pt x="714303" y="19212"/>
                    <a:pt x="716398" y="20403"/>
                  </a:cubicBezTo>
                  <a:lnTo>
                    <a:pt x="712684" y="28309"/>
                  </a:lnTo>
                  <a:cubicBezTo>
                    <a:pt x="709349" y="26404"/>
                    <a:pt x="705540" y="25413"/>
                    <a:pt x="701634" y="25451"/>
                  </a:cubicBezTo>
                  <a:cubicBezTo>
                    <a:pt x="699824" y="25346"/>
                    <a:pt x="697920" y="25708"/>
                    <a:pt x="696301" y="26499"/>
                  </a:cubicBezTo>
                  <a:cubicBezTo>
                    <a:pt x="695253" y="26918"/>
                    <a:pt x="694490" y="27927"/>
                    <a:pt x="694490" y="29070"/>
                  </a:cubicBezTo>
                  <a:cubicBezTo>
                    <a:pt x="694490" y="30233"/>
                    <a:pt x="695253" y="31242"/>
                    <a:pt x="696397" y="31547"/>
                  </a:cubicBezTo>
                  <a:cubicBezTo>
                    <a:pt x="698397" y="32195"/>
                    <a:pt x="700492" y="32642"/>
                    <a:pt x="702587" y="32881"/>
                  </a:cubicBezTo>
                  <a:cubicBezTo>
                    <a:pt x="705159" y="33281"/>
                    <a:pt x="707731" y="33852"/>
                    <a:pt x="710303" y="34595"/>
                  </a:cubicBezTo>
                  <a:cubicBezTo>
                    <a:pt x="712303" y="35147"/>
                    <a:pt x="714112" y="36272"/>
                    <a:pt x="715447" y="37834"/>
                  </a:cubicBezTo>
                  <a:cubicBezTo>
                    <a:pt x="717065" y="39624"/>
                    <a:pt x="717921" y="41996"/>
                    <a:pt x="717733" y="44406"/>
                  </a:cubicBezTo>
                  <a:cubicBezTo>
                    <a:pt x="717828" y="46701"/>
                    <a:pt x="716970" y="48930"/>
                    <a:pt x="715540" y="50692"/>
                  </a:cubicBezTo>
                  <a:cubicBezTo>
                    <a:pt x="713921" y="52702"/>
                    <a:pt x="711826" y="54217"/>
                    <a:pt x="709349" y="55074"/>
                  </a:cubicBezTo>
                  <a:cubicBezTo>
                    <a:pt x="706301" y="56093"/>
                    <a:pt x="703064" y="56608"/>
                    <a:pt x="699824" y="56598"/>
                  </a:cubicBezTo>
                  <a:close/>
                  <a:moveTo>
                    <a:pt x="730304" y="12307"/>
                  </a:moveTo>
                  <a:cubicBezTo>
                    <a:pt x="728495" y="12355"/>
                    <a:pt x="726686" y="11706"/>
                    <a:pt x="725255" y="10497"/>
                  </a:cubicBezTo>
                  <a:cubicBezTo>
                    <a:pt x="724018" y="9344"/>
                    <a:pt x="723351" y="7716"/>
                    <a:pt x="723351" y="6020"/>
                  </a:cubicBezTo>
                  <a:cubicBezTo>
                    <a:pt x="723351" y="4353"/>
                    <a:pt x="724018" y="2763"/>
                    <a:pt x="725255" y="1639"/>
                  </a:cubicBezTo>
                  <a:cubicBezTo>
                    <a:pt x="726590" y="382"/>
                    <a:pt x="728399" y="-266"/>
                    <a:pt x="730304" y="-171"/>
                  </a:cubicBezTo>
                  <a:cubicBezTo>
                    <a:pt x="732115" y="-247"/>
                    <a:pt x="733925" y="362"/>
                    <a:pt x="735257" y="1544"/>
                  </a:cubicBezTo>
                  <a:cubicBezTo>
                    <a:pt x="736497" y="2591"/>
                    <a:pt x="737257" y="4173"/>
                    <a:pt x="737257" y="5830"/>
                  </a:cubicBezTo>
                  <a:cubicBezTo>
                    <a:pt x="737352" y="7582"/>
                    <a:pt x="736592" y="9268"/>
                    <a:pt x="735257" y="10402"/>
                  </a:cubicBezTo>
                  <a:cubicBezTo>
                    <a:pt x="733925" y="11678"/>
                    <a:pt x="732115" y="12364"/>
                    <a:pt x="730304" y="12307"/>
                  </a:cubicBezTo>
                  <a:close/>
                  <a:moveTo>
                    <a:pt x="724686" y="17641"/>
                  </a:moveTo>
                  <a:lnTo>
                    <a:pt x="735829" y="17641"/>
                  </a:lnTo>
                  <a:lnTo>
                    <a:pt x="735829" y="55741"/>
                  </a:lnTo>
                  <a:lnTo>
                    <a:pt x="724686" y="55741"/>
                  </a:lnTo>
                  <a:close/>
                  <a:moveTo>
                    <a:pt x="764499" y="56598"/>
                  </a:moveTo>
                  <a:cubicBezTo>
                    <a:pt x="760690" y="56674"/>
                    <a:pt x="756974" y="55789"/>
                    <a:pt x="753640" y="54026"/>
                  </a:cubicBezTo>
                  <a:cubicBezTo>
                    <a:pt x="750498" y="52426"/>
                    <a:pt x="747831" y="49988"/>
                    <a:pt x="746022" y="46977"/>
                  </a:cubicBezTo>
                  <a:cubicBezTo>
                    <a:pt x="744210" y="43882"/>
                    <a:pt x="743354" y="40358"/>
                    <a:pt x="743354" y="36786"/>
                  </a:cubicBezTo>
                  <a:cubicBezTo>
                    <a:pt x="743354" y="33214"/>
                    <a:pt x="744210" y="29699"/>
                    <a:pt x="746022" y="26594"/>
                  </a:cubicBezTo>
                  <a:cubicBezTo>
                    <a:pt x="747831" y="23584"/>
                    <a:pt x="750498" y="21146"/>
                    <a:pt x="753640" y="19545"/>
                  </a:cubicBezTo>
                  <a:cubicBezTo>
                    <a:pt x="756974" y="17860"/>
                    <a:pt x="760690" y="17012"/>
                    <a:pt x="764499" y="17069"/>
                  </a:cubicBezTo>
                  <a:cubicBezTo>
                    <a:pt x="768309" y="17031"/>
                    <a:pt x="772025" y="17879"/>
                    <a:pt x="775357" y="19545"/>
                  </a:cubicBezTo>
                  <a:cubicBezTo>
                    <a:pt x="781740" y="22899"/>
                    <a:pt x="785645" y="29576"/>
                    <a:pt x="785549" y="36786"/>
                  </a:cubicBezTo>
                  <a:cubicBezTo>
                    <a:pt x="785645" y="40377"/>
                    <a:pt x="784691" y="43911"/>
                    <a:pt x="782787" y="46977"/>
                  </a:cubicBezTo>
                  <a:cubicBezTo>
                    <a:pt x="780978" y="49959"/>
                    <a:pt x="778406" y="52398"/>
                    <a:pt x="775357" y="54026"/>
                  </a:cubicBezTo>
                  <a:cubicBezTo>
                    <a:pt x="772025" y="55769"/>
                    <a:pt x="768309" y="56655"/>
                    <a:pt x="764499" y="56598"/>
                  </a:cubicBezTo>
                  <a:close/>
                  <a:moveTo>
                    <a:pt x="764499" y="47073"/>
                  </a:moveTo>
                  <a:cubicBezTo>
                    <a:pt x="767167" y="47140"/>
                    <a:pt x="769739" y="46101"/>
                    <a:pt x="771548" y="44215"/>
                  </a:cubicBezTo>
                  <a:cubicBezTo>
                    <a:pt x="773357" y="42053"/>
                    <a:pt x="774406" y="39253"/>
                    <a:pt x="774215" y="36405"/>
                  </a:cubicBezTo>
                  <a:cubicBezTo>
                    <a:pt x="774406" y="33585"/>
                    <a:pt x="773452" y="30814"/>
                    <a:pt x="771548" y="28690"/>
                  </a:cubicBezTo>
                  <a:cubicBezTo>
                    <a:pt x="769739" y="26804"/>
                    <a:pt x="767167" y="25765"/>
                    <a:pt x="764499" y="25832"/>
                  </a:cubicBezTo>
                  <a:cubicBezTo>
                    <a:pt x="761832" y="25765"/>
                    <a:pt x="759260" y="26804"/>
                    <a:pt x="757451" y="28690"/>
                  </a:cubicBezTo>
                  <a:cubicBezTo>
                    <a:pt x="755451" y="30756"/>
                    <a:pt x="754402" y="33548"/>
                    <a:pt x="754593" y="36405"/>
                  </a:cubicBezTo>
                  <a:cubicBezTo>
                    <a:pt x="754498" y="39281"/>
                    <a:pt x="755451" y="42101"/>
                    <a:pt x="757451" y="44215"/>
                  </a:cubicBezTo>
                  <a:cubicBezTo>
                    <a:pt x="759260" y="46101"/>
                    <a:pt x="761832" y="47140"/>
                    <a:pt x="764499" y="47073"/>
                  </a:cubicBezTo>
                  <a:close/>
                  <a:moveTo>
                    <a:pt x="816315" y="16688"/>
                  </a:moveTo>
                  <a:cubicBezTo>
                    <a:pt x="820601" y="16507"/>
                    <a:pt x="824698" y="18050"/>
                    <a:pt x="827840" y="20974"/>
                  </a:cubicBezTo>
                  <a:cubicBezTo>
                    <a:pt x="830984" y="24432"/>
                    <a:pt x="832507" y="29004"/>
                    <a:pt x="832221" y="33643"/>
                  </a:cubicBezTo>
                  <a:lnTo>
                    <a:pt x="832221" y="55646"/>
                  </a:lnTo>
                  <a:lnTo>
                    <a:pt x="821077" y="55646"/>
                  </a:lnTo>
                  <a:lnTo>
                    <a:pt x="821077" y="35357"/>
                  </a:lnTo>
                  <a:cubicBezTo>
                    <a:pt x="821268" y="32909"/>
                    <a:pt x="820505" y="30471"/>
                    <a:pt x="819078" y="28499"/>
                  </a:cubicBezTo>
                  <a:cubicBezTo>
                    <a:pt x="817554" y="26966"/>
                    <a:pt x="815459" y="26165"/>
                    <a:pt x="813266" y="26308"/>
                  </a:cubicBezTo>
                  <a:cubicBezTo>
                    <a:pt x="810790" y="26194"/>
                    <a:pt x="808315" y="27128"/>
                    <a:pt x="806599" y="28880"/>
                  </a:cubicBezTo>
                  <a:cubicBezTo>
                    <a:pt x="804790" y="31023"/>
                    <a:pt x="803932" y="33795"/>
                    <a:pt x="804123" y="36596"/>
                  </a:cubicBezTo>
                  <a:lnTo>
                    <a:pt x="804123" y="55646"/>
                  </a:lnTo>
                  <a:lnTo>
                    <a:pt x="792979" y="55646"/>
                  </a:lnTo>
                  <a:lnTo>
                    <a:pt x="792979" y="17546"/>
                  </a:lnTo>
                  <a:lnTo>
                    <a:pt x="803553" y="17546"/>
                  </a:lnTo>
                  <a:lnTo>
                    <a:pt x="803553" y="22022"/>
                  </a:lnTo>
                  <a:cubicBezTo>
                    <a:pt x="805076" y="20384"/>
                    <a:pt x="806981" y="19108"/>
                    <a:pt x="809076" y="18308"/>
                  </a:cubicBezTo>
                  <a:cubicBezTo>
                    <a:pt x="811362" y="17365"/>
                    <a:pt x="813838" y="16907"/>
                    <a:pt x="816315" y="16974"/>
                  </a:cubicBezTo>
                  <a:close/>
                </a:path>
              </a:pathLst>
            </a:custGeom>
            <a:solidFill>
              <a:srgbClr val="6D6E71"/>
            </a:solidFill>
            <a:ln w="9525"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B7CCC5FB-F4D2-4876-8AF1-7C41FA922C76}"/>
                </a:ext>
              </a:extLst>
            </p:cNvPr>
            <p:cNvSpPr/>
            <p:nvPr/>
          </p:nvSpPr>
          <p:spPr>
            <a:xfrm>
              <a:off x="9404192" y="4144591"/>
              <a:ext cx="838540" cy="70986"/>
            </a:xfrm>
            <a:custGeom>
              <a:avLst/>
              <a:gdLst>
                <a:gd name="connsiteX0" fmla="*/ 37838 w 838540"/>
                <a:gd name="connsiteY0" fmla="*/ 45644 h 70986"/>
                <a:gd name="connsiteX1" fmla="*/ 14693 w 838540"/>
                <a:gd name="connsiteY1" fmla="*/ 45644 h 70986"/>
                <a:gd name="connsiteX2" fmla="*/ 10214 w 838540"/>
                <a:gd name="connsiteY2" fmla="*/ 56408 h 70986"/>
                <a:gd name="connsiteX3" fmla="*/ -1597 w 838540"/>
                <a:gd name="connsiteY3" fmla="*/ 56408 h 70986"/>
                <a:gd name="connsiteX4" fmla="*/ 20693 w 838540"/>
                <a:gd name="connsiteY4" fmla="*/ 6401 h 70986"/>
                <a:gd name="connsiteX5" fmla="*/ 32027 w 838540"/>
                <a:gd name="connsiteY5" fmla="*/ 6401 h 70986"/>
                <a:gd name="connsiteX6" fmla="*/ 54411 w 838540"/>
                <a:gd name="connsiteY6" fmla="*/ 56408 h 70986"/>
                <a:gd name="connsiteX7" fmla="*/ 42314 w 838540"/>
                <a:gd name="connsiteY7" fmla="*/ 56408 h 70986"/>
                <a:gd name="connsiteX8" fmla="*/ 34217 w 838540"/>
                <a:gd name="connsiteY8" fmla="*/ 36881 h 70986"/>
                <a:gd name="connsiteX9" fmla="*/ 26313 w 838540"/>
                <a:gd name="connsiteY9" fmla="*/ 17831 h 70986"/>
                <a:gd name="connsiteX10" fmla="*/ 18407 w 838540"/>
                <a:gd name="connsiteY10" fmla="*/ 36881 h 70986"/>
                <a:gd name="connsiteX11" fmla="*/ 94893 w 838540"/>
                <a:gd name="connsiteY11" fmla="*/ 17831 h 70986"/>
                <a:gd name="connsiteX12" fmla="*/ 78701 w 838540"/>
                <a:gd name="connsiteY12" fmla="*/ 55931 h 70986"/>
                <a:gd name="connsiteX13" fmla="*/ 67269 w 838540"/>
                <a:gd name="connsiteY13" fmla="*/ 55931 h 70986"/>
                <a:gd name="connsiteX14" fmla="*/ 51077 w 838540"/>
                <a:gd name="connsiteY14" fmla="*/ 17831 h 70986"/>
                <a:gd name="connsiteX15" fmla="*/ 62602 w 838540"/>
                <a:gd name="connsiteY15" fmla="*/ 17831 h 70986"/>
                <a:gd name="connsiteX16" fmla="*/ 73271 w 838540"/>
                <a:gd name="connsiteY16" fmla="*/ 43930 h 70986"/>
                <a:gd name="connsiteX17" fmla="*/ 84224 w 838540"/>
                <a:gd name="connsiteY17" fmla="*/ 17831 h 70986"/>
                <a:gd name="connsiteX18" fmla="*/ 136041 w 838540"/>
                <a:gd name="connsiteY18" fmla="*/ 36881 h 70986"/>
                <a:gd name="connsiteX19" fmla="*/ 136041 w 838540"/>
                <a:gd name="connsiteY19" fmla="*/ 39834 h 70986"/>
                <a:gd name="connsiteX20" fmla="*/ 107466 w 838540"/>
                <a:gd name="connsiteY20" fmla="*/ 39834 h 70986"/>
                <a:gd name="connsiteX21" fmla="*/ 111180 w 838540"/>
                <a:gd name="connsiteY21" fmla="*/ 45454 h 70986"/>
                <a:gd name="connsiteX22" fmla="*/ 118419 w 838540"/>
                <a:gd name="connsiteY22" fmla="*/ 47549 h 70986"/>
                <a:gd name="connsiteX23" fmla="*/ 123754 w 838540"/>
                <a:gd name="connsiteY23" fmla="*/ 46692 h 70986"/>
                <a:gd name="connsiteX24" fmla="*/ 128039 w 838540"/>
                <a:gd name="connsiteY24" fmla="*/ 43835 h 70986"/>
                <a:gd name="connsiteX25" fmla="*/ 133944 w 838540"/>
                <a:gd name="connsiteY25" fmla="*/ 50311 h 70986"/>
                <a:gd name="connsiteX26" fmla="*/ 118133 w 838540"/>
                <a:gd name="connsiteY26" fmla="*/ 56503 h 70986"/>
                <a:gd name="connsiteX27" fmla="*/ 106704 w 838540"/>
                <a:gd name="connsiteY27" fmla="*/ 53931 h 70986"/>
                <a:gd name="connsiteX28" fmla="*/ 98988 w 838540"/>
                <a:gd name="connsiteY28" fmla="*/ 46883 h 70986"/>
                <a:gd name="connsiteX29" fmla="*/ 96225 w 838540"/>
                <a:gd name="connsiteY29" fmla="*/ 36691 h 70986"/>
                <a:gd name="connsiteX30" fmla="*/ 98892 w 838540"/>
                <a:gd name="connsiteY30" fmla="*/ 26499 h 70986"/>
                <a:gd name="connsiteX31" fmla="*/ 106227 w 838540"/>
                <a:gd name="connsiteY31" fmla="*/ 19451 h 70986"/>
                <a:gd name="connsiteX32" fmla="*/ 116705 w 838540"/>
                <a:gd name="connsiteY32" fmla="*/ 16974 h 70986"/>
                <a:gd name="connsiteX33" fmla="*/ 126895 w 838540"/>
                <a:gd name="connsiteY33" fmla="*/ 19355 h 70986"/>
                <a:gd name="connsiteX34" fmla="*/ 134134 w 838540"/>
                <a:gd name="connsiteY34" fmla="*/ 26309 h 70986"/>
                <a:gd name="connsiteX35" fmla="*/ 136706 w 838540"/>
                <a:gd name="connsiteY35" fmla="*/ 36881 h 70986"/>
                <a:gd name="connsiteX36" fmla="*/ 116133 w 838540"/>
                <a:gd name="connsiteY36" fmla="*/ 25356 h 70986"/>
                <a:gd name="connsiteX37" fmla="*/ 109752 w 838540"/>
                <a:gd name="connsiteY37" fmla="*/ 27547 h 70986"/>
                <a:gd name="connsiteX38" fmla="*/ 106608 w 838540"/>
                <a:gd name="connsiteY38" fmla="*/ 33357 h 70986"/>
                <a:gd name="connsiteX39" fmla="*/ 125658 w 838540"/>
                <a:gd name="connsiteY39" fmla="*/ 33357 h 70986"/>
                <a:gd name="connsiteX40" fmla="*/ 122514 w 838540"/>
                <a:gd name="connsiteY40" fmla="*/ 27547 h 70986"/>
                <a:gd name="connsiteX41" fmla="*/ 116229 w 838540"/>
                <a:gd name="connsiteY41" fmla="*/ 25356 h 70986"/>
                <a:gd name="connsiteX42" fmla="*/ 154233 w 838540"/>
                <a:gd name="connsiteY42" fmla="*/ 22594 h 70986"/>
                <a:gd name="connsiteX43" fmla="*/ 159663 w 838540"/>
                <a:gd name="connsiteY43" fmla="*/ 18403 h 70986"/>
                <a:gd name="connsiteX44" fmla="*/ 167472 w 838540"/>
                <a:gd name="connsiteY44" fmla="*/ 16974 h 70986"/>
                <a:gd name="connsiteX45" fmla="*/ 167472 w 838540"/>
                <a:gd name="connsiteY45" fmla="*/ 27261 h 70986"/>
                <a:gd name="connsiteX46" fmla="*/ 164995 w 838540"/>
                <a:gd name="connsiteY46" fmla="*/ 27261 h 70986"/>
                <a:gd name="connsiteX47" fmla="*/ 157473 w 838540"/>
                <a:gd name="connsiteY47" fmla="*/ 29928 h 70986"/>
                <a:gd name="connsiteX48" fmla="*/ 154805 w 838540"/>
                <a:gd name="connsiteY48" fmla="*/ 37929 h 70986"/>
                <a:gd name="connsiteX49" fmla="*/ 154805 w 838540"/>
                <a:gd name="connsiteY49" fmla="*/ 56122 h 70986"/>
                <a:gd name="connsiteX50" fmla="*/ 143659 w 838540"/>
                <a:gd name="connsiteY50" fmla="*/ 56122 h 70986"/>
                <a:gd name="connsiteX51" fmla="*/ 143659 w 838540"/>
                <a:gd name="connsiteY51" fmla="*/ 18022 h 70986"/>
                <a:gd name="connsiteX52" fmla="*/ 154233 w 838540"/>
                <a:gd name="connsiteY52" fmla="*/ 18022 h 70986"/>
                <a:gd name="connsiteX53" fmla="*/ 154233 w 838540"/>
                <a:gd name="connsiteY53" fmla="*/ 23070 h 70986"/>
                <a:gd name="connsiteX54" fmla="*/ 189380 w 838540"/>
                <a:gd name="connsiteY54" fmla="*/ 16974 h 70986"/>
                <a:gd name="connsiteX55" fmla="*/ 203095 w 838540"/>
                <a:gd name="connsiteY55" fmla="*/ 21165 h 70986"/>
                <a:gd name="connsiteX56" fmla="*/ 207858 w 838540"/>
                <a:gd name="connsiteY56" fmla="*/ 34024 h 70986"/>
                <a:gd name="connsiteX57" fmla="*/ 207858 w 838540"/>
                <a:gd name="connsiteY57" fmla="*/ 55931 h 70986"/>
                <a:gd name="connsiteX58" fmla="*/ 197000 w 838540"/>
                <a:gd name="connsiteY58" fmla="*/ 55931 h 70986"/>
                <a:gd name="connsiteX59" fmla="*/ 197000 w 838540"/>
                <a:gd name="connsiteY59" fmla="*/ 51169 h 70986"/>
                <a:gd name="connsiteX60" fmla="*/ 185285 w 838540"/>
                <a:gd name="connsiteY60" fmla="*/ 56503 h 70986"/>
                <a:gd name="connsiteX61" fmla="*/ 177569 w 838540"/>
                <a:gd name="connsiteY61" fmla="*/ 54979 h 70986"/>
                <a:gd name="connsiteX62" fmla="*/ 172616 w 838540"/>
                <a:gd name="connsiteY62" fmla="*/ 50883 h 70986"/>
                <a:gd name="connsiteX63" fmla="*/ 170902 w 838540"/>
                <a:gd name="connsiteY63" fmla="*/ 44882 h 70986"/>
                <a:gd name="connsiteX64" fmla="*/ 174997 w 838540"/>
                <a:gd name="connsiteY64" fmla="*/ 36405 h 70986"/>
                <a:gd name="connsiteX65" fmla="*/ 187380 w 838540"/>
                <a:gd name="connsiteY65" fmla="*/ 33357 h 70986"/>
                <a:gd name="connsiteX66" fmla="*/ 196238 w 838540"/>
                <a:gd name="connsiteY66" fmla="*/ 33357 h 70986"/>
                <a:gd name="connsiteX67" fmla="*/ 194047 w 838540"/>
                <a:gd name="connsiteY67" fmla="*/ 27737 h 70986"/>
                <a:gd name="connsiteX68" fmla="*/ 187380 w 838540"/>
                <a:gd name="connsiteY68" fmla="*/ 25832 h 70986"/>
                <a:gd name="connsiteX69" fmla="*/ 181380 w 838540"/>
                <a:gd name="connsiteY69" fmla="*/ 26785 h 70986"/>
                <a:gd name="connsiteX70" fmla="*/ 176332 w 838540"/>
                <a:gd name="connsiteY70" fmla="*/ 29356 h 70986"/>
                <a:gd name="connsiteX71" fmla="*/ 172330 w 838540"/>
                <a:gd name="connsiteY71" fmla="*/ 21546 h 70986"/>
                <a:gd name="connsiteX72" fmla="*/ 179855 w 838540"/>
                <a:gd name="connsiteY72" fmla="*/ 18117 h 70986"/>
                <a:gd name="connsiteX73" fmla="*/ 188903 w 838540"/>
                <a:gd name="connsiteY73" fmla="*/ 16974 h 70986"/>
                <a:gd name="connsiteX74" fmla="*/ 188524 w 838540"/>
                <a:gd name="connsiteY74" fmla="*/ 48978 h 70986"/>
                <a:gd name="connsiteX75" fmla="*/ 193570 w 838540"/>
                <a:gd name="connsiteY75" fmla="*/ 47645 h 70986"/>
                <a:gd name="connsiteX76" fmla="*/ 196714 w 838540"/>
                <a:gd name="connsiteY76" fmla="*/ 43739 h 70986"/>
                <a:gd name="connsiteX77" fmla="*/ 196714 w 838540"/>
                <a:gd name="connsiteY77" fmla="*/ 39834 h 70986"/>
                <a:gd name="connsiteX78" fmla="*/ 189094 w 838540"/>
                <a:gd name="connsiteY78" fmla="*/ 39834 h 70986"/>
                <a:gd name="connsiteX79" fmla="*/ 182236 w 838540"/>
                <a:gd name="connsiteY79" fmla="*/ 44311 h 70986"/>
                <a:gd name="connsiteX80" fmla="*/ 183950 w 838540"/>
                <a:gd name="connsiteY80" fmla="*/ 47740 h 70986"/>
                <a:gd name="connsiteX81" fmla="*/ 188524 w 838540"/>
                <a:gd name="connsiteY81" fmla="*/ 48978 h 70986"/>
                <a:gd name="connsiteX82" fmla="*/ 257959 w 838540"/>
                <a:gd name="connsiteY82" fmla="*/ 17545 h 70986"/>
                <a:gd name="connsiteX83" fmla="*/ 257959 w 838540"/>
                <a:gd name="connsiteY83" fmla="*/ 49455 h 70986"/>
                <a:gd name="connsiteX84" fmla="*/ 252437 w 838540"/>
                <a:gd name="connsiteY84" fmla="*/ 65170 h 70986"/>
                <a:gd name="connsiteX85" fmla="*/ 236433 w 838540"/>
                <a:gd name="connsiteY85" fmla="*/ 70314 h 70986"/>
                <a:gd name="connsiteX86" fmla="*/ 225861 w 838540"/>
                <a:gd name="connsiteY86" fmla="*/ 68981 h 70986"/>
                <a:gd name="connsiteX87" fmla="*/ 217574 w 838540"/>
                <a:gd name="connsiteY87" fmla="*/ 65075 h 70986"/>
                <a:gd name="connsiteX88" fmla="*/ 221957 w 838540"/>
                <a:gd name="connsiteY88" fmla="*/ 57074 h 70986"/>
                <a:gd name="connsiteX89" fmla="*/ 228147 w 838540"/>
                <a:gd name="connsiteY89" fmla="*/ 60218 h 70986"/>
                <a:gd name="connsiteX90" fmla="*/ 235577 w 838540"/>
                <a:gd name="connsiteY90" fmla="*/ 61361 h 70986"/>
                <a:gd name="connsiteX91" fmla="*/ 244053 w 838540"/>
                <a:gd name="connsiteY91" fmla="*/ 58789 h 70986"/>
                <a:gd name="connsiteX92" fmla="*/ 246816 w 838540"/>
                <a:gd name="connsiteY92" fmla="*/ 50883 h 70986"/>
                <a:gd name="connsiteX93" fmla="*/ 246816 w 838540"/>
                <a:gd name="connsiteY93" fmla="*/ 49264 h 70986"/>
                <a:gd name="connsiteX94" fmla="*/ 234719 w 838540"/>
                <a:gd name="connsiteY94" fmla="*/ 54026 h 70986"/>
                <a:gd name="connsiteX95" fmla="*/ 225194 w 838540"/>
                <a:gd name="connsiteY95" fmla="*/ 51740 h 70986"/>
                <a:gd name="connsiteX96" fmla="*/ 218241 w 838540"/>
                <a:gd name="connsiteY96" fmla="*/ 45168 h 70986"/>
                <a:gd name="connsiteX97" fmla="*/ 218241 w 838540"/>
                <a:gd name="connsiteY97" fmla="*/ 26118 h 70986"/>
                <a:gd name="connsiteX98" fmla="*/ 225194 w 838540"/>
                <a:gd name="connsiteY98" fmla="*/ 19546 h 70986"/>
                <a:gd name="connsiteX99" fmla="*/ 234719 w 838540"/>
                <a:gd name="connsiteY99" fmla="*/ 17260 h 70986"/>
                <a:gd name="connsiteX100" fmla="*/ 247388 w 838540"/>
                <a:gd name="connsiteY100" fmla="*/ 22689 h 70986"/>
                <a:gd name="connsiteX101" fmla="*/ 247388 w 838540"/>
                <a:gd name="connsiteY101" fmla="*/ 17831 h 70986"/>
                <a:gd name="connsiteX102" fmla="*/ 236910 w 838540"/>
                <a:gd name="connsiteY102" fmla="*/ 44882 h 70986"/>
                <a:gd name="connsiteX103" fmla="*/ 244149 w 838540"/>
                <a:gd name="connsiteY103" fmla="*/ 42311 h 70986"/>
                <a:gd name="connsiteX104" fmla="*/ 244339 w 838540"/>
                <a:gd name="connsiteY104" fmla="*/ 28842 h 70986"/>
                <a:gd name="connsiteX105" fmla="*/ 244149 w 838540"/>
                <a:gd name="connsiteY105" fmla="*/ 28690 h 70986"/>
                <a:gd name="connsiteX106" fmla="*/ 229670 w 838540"/>
                <a:gd name="connsiteY106" fmla="*/ 28690 h 70986"/>
                <a:gd name="connsiteX107" fmla="*/ 229480 w 838540"/>
                <a:gd name="connsiteY107" fmla="*/ 42158 h 70986"/>
                <a:gd name="connsiteX108" fmla="*/ 229670 w 838540"/>
                <a:gd name="connsiteY108" fmla="*/ 42311 h 70986"/>
                <a:gd name="connsiteX109" fmla="*/ 236910 w 838540"/>
                <a:gd name="connsiteY109" fmla="*/ 44882 h 70986"/>
                <a:gd name="connsiteX110" fmla="*/ 305870 w 838540"/>
                <a:gd name="connsiteY110" fmla="*/ 36881 h 70986"/>
                <a:gd name="connsiteX111" fmla="*/ 305870 w 838540"/>
                <a:gd name="connsiteY111" fmla="*/ 39834 h 70986"/>
                <a:gd name="connsiteX112" fmla="*/ 277295 w 838540"/>
                <a:gd name="connsiteY112" fmla="*/ 39834 h 70986"/>
                <a:gd name="connsiteX113" fmla="*/ 281012 w 838540"/>
                <a:gd name="connsiteY113" fmla="*/ 45454 h 70986"/>
                <a:gd name="connsiteX114" fmla="*/ 288346 w 838540"/>
                <a:gd name="connsiteY114" fmla="*/ 47549 h 70986"/>
                <a:gd name="connsiteX115" fmla="*/ 293583 w 838540"/>
                <a:gd name="connsiteY115" fmla="*/ 46692 h 70986"/>
                <a:gd name="connsiteX116" fmla="*/ 297966 w 838540"/>
                <a:gd name="connsiteY116" fmla="*/ 43835 h 70986"/>
                <a:gd name="connsiteX117" fmla="*/ 303871 w 838540"/>
                <a:gd name="connsiteY117" fmla="*/ 50311 h 70986"/>
                <a:gd name="connsiteX118" fmla="*/ 288060 w 838540"/>
                <a:gd name="connsiteY118" fmla="*/ 56503 h 70986"/>
                <a:gd name="connsiteX119" fmla="*/ 276535 w 838540"/>
                <a:gd name="connsiteY119" fmla="*/ 53931 h 70986"/>
                <a:gd name="connsiteX120" fmla="*/ 268819 w 838540"/>
                <a:gd name="connsiteY120" fmla="*/ 46883 h 70986"/>
                <a:gd name="connsiteX121" fmla="*/ 266152 w 838540"/>
                <a:gd name="connsiteY121" fmla="*/ 36691 h 70986"/>
                <a:gd name="connsiteX122" fmla="*/ 268819 w 838540"/>
                <a:gd name="connsiteY122" fmla="*/ 26499 h 70986"/>
                <a:gd name="connsiteX123" fmla="*/ 276154 w 838540"/>
                <a:gd name="connsiteY123" fmla="*/ 19451 h 70986"/>
                <a:gd name="connsiteX124" fmla="*/ 286630 w 838540"/>
                <a:gd name="connsiteY124" fmla="*/ 16974 h 70986"/>
                <a:gd name="connsiteX125" fmla="*/ 296822 w 838540"/>
                <a:gd name="connsiteY125" fmla="*/ 19355 h 70986"/>
                <a:gd name="connsiteX126" fmla="*/ 303966 w 838540"/>
                <a:gd name="connsiteY126" fmla="*/ 26309 h 70986"/>
                <a:gd name="connsiteX127" fmla="*/ 306538 w 838540"/>
                <a:gd name="connsiteY127" fmla="*/ 36881 h 70986"/>
                <a:gd name="connsiteX128" fmla="*/ 285965 w 838540"/>
                <a:gd name="connsiteY128" fmla="*/ 25356 h 70986"/>
                <a:gd name="connsiteX129" fmla="*/ 279677 w 838540"/>
                <a:gd name="connsiteY129" fmla="*/ 27547 h 70986"/>
                <a:gd name="connsiteX130" fmla="*/ 276535 w 838540"/>
                <a:gd name="connsiteY130" fmla="*/ 33357 h 70986"/>
                <a:gd name="connsiteX131" fmla="*/ 295585 w 838540"/>
                <a:gd name="connsiteY131" fmla="*/ 33357 h 70986"/>
                <a:gd name="connsiteX132" fmla="*/ 292441 w 838540"/>
                <a:gd name="connsiteY132" fmla="*/ 27547 h 70986"/>
                <a:gd name="connsiteX133" fmla="*/ 286155 w 838540"/>
                <a:gd name="connsiteY133" fmla="*/ 25356 h 70986"/>
                <a:gd name="connsiteX134" fmla="*/ 334350 w 838540"/>
                <a:gd name="connsiteY134" fmla="*/ 6306 h 70986"/>
                <a:gd name="connsiteX135" fmla="*/ 357021 w 838540"/>
                <a:gd name="connsiteY135" fmla="*/ 6306 h 70986"/>
                <a:gd name="connsiteX136" fmla="*/ 371404 w 838540"/>
                <a:gd name="connsiteY136" fmla="*/ 9449 h 70986"/>
                <a:gd name="connsiteX137" fmla="*/ 380929 w 838540"/>
                <a:gd name="connsiteY137" fmla="*/ 18212 h 70986"/>
                <a:gd name="connsiteX138" fmla="*/ 380929 w 838540"/>
                <a:gd name="connsiteY138" fmla="*/ 44406 h 70986"/>
                <a:gd name="connsiteX139" fmla="*/ 371404 w 838540"/>
                <a:gd name="connsiteY139" fmla="*/ 53169 h 70986"/>
                <a:gd name="connsiteX140" fmla="*/ 357021 w 838540"/>
                <a:gd name="connsiteY140" fmla="*/ 56312 h 70986"/>
                <a:gd name="connsiteX141" fmla="*/ 334350 w 838540"/>
                <a:gd name="connsiteY141" fmla="*/ 56312 h 70986"/>
                <a:gd name="connsiteX142" fmla="*/ 356449 w 838540"/>
                <a:gd name="connsiteY142" fmla="*/ 46787 h 70986"/>
                <a:gd name="connsiteX143" fmla="*/ 368355 w 838540"/>
                <a:gd name="connsiteY143" fmla="*/ 42596 h 70986"/>
                <a:gd name="connsiteX144" fmla="*/ 372832 w 838540"/>
                <a:gd name="connsiteY144" fmla="*/ 31357 h 70986"/>
                <a:gd name="connsiteX145" fmla="*/ 368450 w 838540"/>
                <a:gd name="connsiteY145" fmla="*/ 20117 h 70986"/>
                <a:gd name="connsiteX146" fmla="*/ 356544 w 838540"/>
                <a:gd name="connsiteY146" fmla="*/ 15926 h 70986"/>
                <a:gd name="connsiteX147" fmla="*/ 345970 w 838540"/>
                <a:gd name="connsiteY147" fmla="*/ 15926 h 70986"/>
                <a:gd name="connsiteX148" fmla="*/ 345970 w 838540"/>
                <a:gd name="connsiteY148" fmla="*/ 46883 h 70986"/>
                <a:gd name="connsiteX149" fmla="*/ 407978 w 838540"/>
                <a:gd name="connsiteY149" fmla="*/ 17355 h 70986"/>
                <a:gd name="connsiteX150" fmla="*/ 421696 w 838540"/>
                <a:gd name="connsiteY150" fmla="*/ 21546 h 70986"/>
                <a:gd name="connsiteX151" fmla="*/ 426458 w 838540"/>
                <a:gd name="connsiteY151" fmla="*/ 34405 h 70986"/>
                <a:gd name="connsiteX152" fmla="*/ 426458 w 838540"/>
                <a:gd name="connsiteY152" fmla="*/ 56312 h 70986"/>
                <a:gd name="connsiteX153" fmla="*/ 416075 w 838540"/>
                <a:gd name="connsiteY153" fmla="*/ 56312 h 70986"/>
                <a:gd name="connsiteX154" fmla="*/ 416075 w 838540"/>
                <a:gd name="connsiteY154" fmla="*/ 51550 h 70986"/>
                <a:gd name="connsiteX155" fmla="*/ 404455 w 838540"/>
                <a:gd name="connsiteY155" fmla="*/ 56884 h 70986"/>
                <a:gd name="connsiteX156" fmla="*/ 396739 w 838540"/>
                <a:gd name="connsiteY156" fmla="*/ 55360 h 70986"/>
                <a:gd name="connsiteX157" fmla="*/ 391786 w 838540"/>
                <a:gd name="connsiteY157" fmla="*/ 51264 h 70986"/>
                <a:gd name="connsiteX158" fmla="*/ 390072 w 838540"/>
                <a:gd name="connsiteY158" fmla="*/ 45264 h 70986"/>
                <a:gd name="connsiteX159" fmla="*/ 394072 w 838540"/>
                <a:gd name="connsiteY159" fmla="*/ 36786 h 70986"/>
                <a:gd name="connsiteX160" fmla="*/ 406550 w 838540"/>
                <a:gd name="connsiteY160" fmla="*/ 33738 h 70986"/>
                <a:gd name="connsiteX161" fmla="*/ 415408 w 838540"/>
                <a:gd name="connsiteY161" fmla="*/ 33738 h 70986"/>
                <a:gd name="connsiteX162" fmla="*/ 413217 w 838540"/>
                <a:gd name="connsiteY162" fmla="*/ 28119 h 70986"/>
                <a:gd name="connsiteX163" fmla="*/ 406550 w 838540"/>
                <a:gd name="connsiteY163" fmla="*/ 26214 h 70986"/>
                <a:gd name="connsiteX164" fmla="*/ 400551 w 838540"/>
                <a:gd name="connsiteY164" fmla="*/ 27166 h 70986"/>
                <a:gd name="connsiteX165" fmla="*/ 395502 w 838540"/>
                <a:gd name="connsiteY165" fmla="*/ 29738 h 70986"/>
                <a:gd name="connsiteX166" fmla="*/ 391500 w 838540"/>
                <a:gd name="connsiteY166" fmla="*/ 21927 h 70986"/>
                <a:gd name="connsiteX167" fmla="*/ 399025 w 838540"/>
                <a:gd name="connsiteY167" fmla="*/ 18498 h 70986"/>
                <a:gd name="connsiteX168" fmla="*/ 408550 w 838540"/>
                <a:gd name="connsiteY168" fmla="*/ 17355 h 70986"/>
                <a:gd name="connsiteX169" fmla="*/ 407122 w 838540"/>
                <a:gd name="connsiteY169" fmla="*/ 49359 h 70986"/>
                <a:gd name="connsiteX170" fmla="*/ 412171 w 838540"/>
                <a:gd name="connsiteY170" fmla="*/ 48026 h 70986"/>
                <a:gd name="connsiteX171" fmla="*/ 415313 w 838540"/>
                <a:gd name="connsiteY171" fmla="*/ 44121 h 70986"/>
                <a:gd name="connsiteX172" fmla="*/ 415313 w 838540"/>
                <a:gd name="connsiteY172" fmla="*/ 40215 h 70986"/>
                <a:gd name="connsiteX173" fmla="*/ 407695 w 838540"/>
                <a:gd name="connsiteY173" fmla="*/ 40215 h 70986"/>
                <a:gd name="connsiteX174" fmla="*/ 400834 w 838540"/>
                <a:gd name="connsiteY174" fmla="*/ 44692 h 70986"/>
                <a:gd name="connsiteX175" fmla="*/ 402455 w 838540"/>
                <a:gd name="connsiteY175" fmla="*/ 48121 h 70986"/>
                <a:gd name="connsiteX176" fmla="*/ 407122 w 838540"/>
                <a:gd name="connsiteY176" fmla="*/ 49359 h 70986"/>
                <a:gd name="connsiteX177" fmla="*/ 473797 w 838540"/>
                <a:gd name="connsiteY177" fmla="*/ 17927 h 70986"/>
                <a:gd name="connsiteX178" fmla="*/ 456461 w 838540"/>
                <a:gd name="connsiteY178" fmla="*/ 58598 h 70986"/>
                <a:gd name="connsiteX179" fmla="*/ 449890 w 838540"/>
                <a:gd name="connsiteY179" fmla="*/ 68123 h 70986"/>
                <a:gd name="connsiteX180" fmla="*/ 440365 w 838540"/>
                <a:gd name="connsiteY180" fmla="*/ 70790 h 70986"/>
                <a:gd name="connsiteX181" fmla="*/ 434458 w 838540"/>
                <a:gd name="connsiteY181" fmla="*/ 69838 h 70986"/>
                <a:gd name="connsiteX182" fmla="*/ 429600 w 838540"/>
                <a:gd name="connsiteY182" fmla="*/ 67266 h 70986"/>
                <a:gd name="connsiteX183" fmla="*/ 433698 w 838540"/>
                <a:gd name="connsiteY183" fmla="*/ 59360 h 70986"/>
                <a:gd name="connsiteX184" fmla="*/ 436649 w 838540"/>
                <a:gd name="connsiteY184" fmla="*/ 61170 h 70986"/>
                <a:gd name="connsiteX185" fmla="*/ 439983 w 838540"/>
                <a:gd name="connsiteY185" fmla="*/ 61837 h 70986"/>
                <a:gd name="connsiteX186" fmla="*/ 443697 w 838540"/>
                <a:gd name="connsiteY186" fmla="*/ 60694 h 70986"/>
                <a:gd name="connsiteX187" fmla="*/ 446269 w 838540"/>
                <a:gd name="connsiteY187" fmla="*/ 57074 h 70986"/>
                <a:gd name="connsiteX188" fmla="*/ 446269 w 838540"/>
                <a:gd name="connsiteY188" fmla="*/ 57074 h 70986"/>
                <a:gd name="connsiteX189" fmla="*/ 429695 w 838540"/>
                <a:gd name="connsiteY189" fmla="*/ 18403 h 70986"/>
                <a:gd name="connsiteX190" fmla="*/ 441125 w 838540"/>
                <a:gd name="connsiteY190" fmla="*/ 18403 h 70986"/>
                <a:gd name="connsiteX191" fmla="*/ 451985 w 838540"/>
                <a:gd name="connsiteY191" fmla="*/ 44406 h 70986"/>
                <a:gd name="connsiteX192" fmla="*/ 462747 w 838540"/>
                <a:gd name="connsiteY192" fmla="*/ 18403 h 70986"/>
                <a:gd name="connsiteX193" fmla="*/ 490657 w 838540"/>
                <a:gd name="connsiteY193" fmla="*/ 56884 h 70986"/>
                <a:gd name="connsiteX194" fmla="*/ 481132 w 838540"/>
                <a:gd name="connsiteY194" fmla="*/ 55645 h 70986"/>
                <a:gd name="connsiteX195" fmla="*/ 473893 w 838540"/>
                <a:gd name="connsiteY195" fmla="*/ 52693 h 70986"/>
                <a:gd name="connsiteX196" fmla="*/ 477607 w 838540"/>
                <a:gd name="connsiteY196" fmla="*/ 44692 h 70986"/>
                <a:gd name="connsiteX197" fmla="*/ 483799 w 838540"/>
                <a:gd name="connsiteY197" fmla="*/ 47359 h 70986"/>
                <a:gd name="connsiteX198" fmla="*/ 490943 w 838540"/>
                <a:gd name="connsiteY198" fmla="*/ 48406 h 70986"/>
                <a:gd name="connsiteX199" fmla="*/ 497991 w 838540"/>
                <a:gd name="connsiteY199" fmla="*/ 44978 h 70986"/>
                <a:gd name="connsiteX200" fmla="*/ 496084 w 838540"/>
                <a:gd name="connsiteY200" fmla="*/ 42596 h 70986"/>
                <a:gd name="connsiteX201" fmla="*/ 490180 w 838540"/>
                <a:gd name="connsiteY201" fmla="*/ 41358 h 70986"/>
                <a:gd name="connsiteX202" fmla="*/ 482369 w 838540"/>
                <a:gd name="connsiteY202" fmla="*/ 39739 h 70986"/>
                <a:gd name="connsiteX203" fmla="*/ 477034 w 838540"/>
                <a:gd name="connsiteY203" fmla="*/ 36405 h 70986"/>
                <a:gd name="connsiteX204" fmla="*/ 474844 w 838540"/>
                <a:gd name="connsiteY204" fmla="*/ 29738 h 70986"/>
                <a:gd name="connsiteX205" fmla="*/ 476939 w 838540"/>
                <a:gd name="connsiteY205" fmla="*/ 23261 h 70986"/>
                <a:gd name="connsiteX206" fmla="*/ 483036 w 838540"/>
                <a:gd name="connsiteY206" fmla="*/ 18879 h 70986"/>
                <a:gd name="connsiteX207" fmla="*/ 492561 w 838540"/>
                <a:gd name="connsiteY207" fmla="*/ 17355 h 70986"/>
                <a:gd name="connsiteX208" fmla="*/ 500656 w 838540"/>
                <a:gd name="connsiteY208" fmla="*/ 18212 h 70986"/>
                <a:gd name="connsiteX209" fmla="*/ 507326 w 838540"/>
                <a:gd name="connsiteY209" fmla="*/ 20689 h 70986"/>
                <a:gd name="connsiteX210" fmla="*/ 503610 w 838540"/>
                <a:gd name="connsiteY210" fmla="*/ 28595 h 70986"/>
                <a:gd name="connsiteX211" fmla="*/ 492561 w 838540"/>
                <a:gd name="connsiteY211" fmla="*/ 25737 h 70986"/>
                <a:gd name="connsiteX212" fmla="*/ 487227 w 838540"/>
                <a:gd name="connsiteY212" fmla="*/ 26785 h 70986"/>
                <a:gd name="connsiteX213" fmla="*/ 485418 w 838540"/>
                <a:gd name="connsiteY213" fmla="*/ 29356 h 70986"/>
                <a:gd name="connsiteX214" fmla="*/ 487322 w 838540"/>
                <a:gd name="connsiteY214" fmla="*/ 31833 h 70986"/>
                <a:gd name="connsiteX215" fmla="*/ 493513 w 838540"/>
                <a:gd name="connsiteY215" fmla="*/ 33167 h 70986"/>
                <a:gd name="connsiteX216" fmla="*/ 501228 w 838540"/>
                <a:gd name="connsiteY216" fmla="*/ 34881 h 70986"/>
                <a:gd name="connsiteX217" fmla="*/ 506372 w 838540"/>
                <a:gd name="connsiteY217" fmla="*/ 38120 h 70986"/>
                <a:gd name="connsiteX218" fmla="*/ 508658 w 838540"/>
                <a:gd name="connsiteY218" fmla="*/ 44692 h 70986"/>
                <a:gd name="connsiteX219" fmla="*/ 506468 w 838540"/>
                <a:gd name="connsiteY219" fmla="*/ 50978 h 70986"/>
                <a:gd name="connsiteX220" fmla="*/ 500277 w 838540"/>
                <a:gd name="connsiteY220" fmla="*/ 55360 h 70986"/>
                <a:gd name="connsiteX221" fmla="*/ 490752 w 838540"/>
                <a:gd name="connsiteY221" fmla="*/ 56884 h 70986"/>
                <a:gd name="connsiteX222" fmla="*/ 553044 w 838540"/>
                <a:gd name="connsiteY222" fmla="*/ 56884 h 70986"/>
                <a:gd name="connsiteX223" fmla="*/ 541614 w 838540"/>
                <a:gd name="connsiteY223" fmla="*/ 55265 h 70986"/>
                <a:gd name="connsiteX224" fmla="*/ 532757 w 838540"/>
                <a:gd name="connsiteY224" fmla="*/ 51074 h 70986"/>
                <a:gd name="connsiteX225" fmla="*/ 536661 w 838540"/>
                <a:gd name="connsiteY225" fmla="*/ 42406 h 70986"/>
                <a:gd name="connsiteX226" fmla="*/ 544282 w 838540"/>
                <a:gd name="connsiteY226" fmla="*/ 46120 h 70986"/>
                <a:gd name="connsiteX227" fmla="*/ 553139 w 838540"/>
                <a:gd name="connsiteY227" fmla="*/ 47549 h 70986"/>
                <a:gd name="connsiteX228" fmla="*/ 560378 w 838540"/>
                <a:gd name="connsiteY228" fmla="*/ 46120 h 70986"/>
                <a:gd name="connsiteX229" fmla="*/ 562759 w 838540"/>
                <a:gd name="connsiteY229" fmla="*/ 42215 h 70986"/>
                <a:gd name="connsiteX230" fmla="*/ 561332 w 838540"/>
                <a:gd name="connsiteY230" fmla="*/ 39263 h 70986"/>
                <a:gd name="connsiteX231" fmla="*/ 557806 w 838540"/>
                <a:gd name="connsiteY231" fmla="*/ 37358 h 70986"/>
                <a:gd name="connsiteX232" fmla="*/ 551902 w 838540"/>
                <a:gd name="connsiteY232" fmla="*/ 35834 h 70986"/>
                <a:gd name="connsiteX233" fmla="*/ 542377 w 838540"/>
                <a:gd name="connsiteY233" fmla="*/ 33071 h 70986"/>
                <a:gd name="connsiteX234" fmla="*/ 536187 w 838540"/>
                <a:gd name="connsiteY234" fmla="*/ 28785 h 70986"/>
                <a:gd name="connsiteX235" fmla="*/ 533519 w 838540"/>
                <a:gd name="connsiteY235" fmla="*/ 20784 h 70986"/>
                <a:gd name="connsiteX236" fmla="*/ 535901 w 838540"/>
                <a:gd name="connsiteY236" fmla="*/ 12878 h 70986"/>
                <a:gd name="connsiteX237" fmla="*/ 542949 w 838540"/>
                <a:gd name="connsiteY237" fmla="*/ 7259 h 70986"/>
                <a:gd name="connsiteX238" fmla="*/ 554569 w 838540"/>
                <a:gd name="connsiteY238" fmla="*/ 5163 h 70986"/>
                <a:gd name="connsiteX239" fmla="*/ 564094 w 838540"/>
                <a:gd name="connsiteY239" fmla="*/ 6306 h 70986"/>
                <a:gd name="connsiteX240" fmla="*/ 572094 w 838540"/>
                <a:gd name="connsiteY240" fmla="*/ 9640 h 70986"/>
                <a:gd name="connsiteX241" fmla="*/ 568571 w 838540"/>
                <a:gd name="connsiteY241" fmla="*/ 18403 h 70986"/>
                <a:gd name="connsiteX242" fmla="*/ 554665 w 838540"/>
                <a:gd name="connsiteY242" fmla="*/ 14497 h 70986"/>
                <a:gd name="connsiteX243" fmla="*/ 547521 w 838540"/>
                <a:gd name="connsiteY243" fmla="*/ 16022 h 70986"/>
                <a:gd name="connsiteX244" fmla="*/ 545235 w 838540"/>
                <a:gd name="connsiteY244" fmla="*/ 20213 h 70986"/>
                <a:gd name="connsiteX245" fmla="*/ 547902 w 838540"/>
                <a:gd name="connsiteY245" fmla="*/ 24022 h 70986"/>
                <a:gd name="connsiteX246" fmla="*/ 556092 w 838540"/>
                <a:gd name="connsiteY246" fmla="*/ 26499 h 70986"/>
                <a:gd name="connsiteX247" fmla="*/ 565617 w 838540"/>
                <a:gd name="connsiteY247" fmla="*/ 29166 h 70986"/>
                <a:gd name="connsiteX248" fmla="*/ 571810 w 838540"/>
                <a:gd name="connsiteY248" fmla="*/ 33453 h 70986"/>
                <a:gd name="connsiteX249" fmla="*/ 574475 w 838540"/>
                <a:gd name="connsiteY249" fmla="*/ 41358 h 70986"/>
                <a:gd name="connsiteX250" fmla="*/ 572094 w 838540"/>
                <a:gd name="connsiteY250" fmla="*/ 49169 h 70986"/>
                <a:gd name="connsiteX251" fmla="*/ 564857 w 838540"/>
                <a:gd name="connsiteY251" fmla="*/ 54789 h 70986"/>
                <a:gd name="connsiteX252" fmla="*/ 553234 w 838540"/>
                <a:gd name="connsiteY252" fmla="*/ 56884 h 70986"/>
                <a:gd name="connsiteX253" fmla="*/ 604099 w 838540"/>
                <a:gd name="connsiteY253" fmla="*/ 17069 h 70986"/>
                <a:gd name="connsiteX254" fmla="*/ 613624 w 838540"/>
                <a:gd name="connsiteY254" fmla="*/ 19546 h 70986"/>
                <a:gd name="connsiteX255" fmla="*/ 620482 w 838540"/>
                <a:gd name="connsiteY255" fmla="*/ 26404 h 70986"/>
                <a:gd name="connsiteX256" fmla="*/ 623053 w 838540"/>
                <a:gd name="connsiteY256" fmla="*/ 36786 h 70986"/>
                <a:gd name="connsiteX257" fmla="*/ 620482 w 838540"/>
                <a:gd name="connsiteY257" fmla="*/ 47169 h 70986"/>
                <a:gd name="connsiteX258" fmla="*/ 613624 w 838540"/>
                <a:gd name="connsiteY258" fmla="*/ 54122 h 70986"/>
                <a:gd name="connsiteX259" fmla="*/ 604099 w 838540"/>
                <a:gd name="connsiteY259" fmla="*/ 56598 h 70986"/>
                <a:gd name="connsiteX260" fmla="*/ 592479 w 838540"/>
                <a:gd name="connsiteY260" fmla="*/ 51931 h 70986"/>
                <a:gd name="connsiteX261" fmla="*/ 592479 w 838540"/>
                <a:gd name="connsiteY261" fmla="*/ 69838 h 70986"/>
                <a:gd name="connsiteX262" fmla="*/ 581430 w 838540"/>
                <a:gd name="connsiteY262" fmla="*/ 69838 h 70986"/>
                <a:gd name="connsiteX263" fmla="*/ 581430 w 838540"/>
                <a:gd name="connsiteY263" fmla="*/ 17641 h 70986"/>
                <a:gd name="connsiteX264" fmla="*/ 592002 w 838540"/>
                <a:gd name="connsiteY264" fmla="*/ 17641 h 70986"/>
                <a:gd name="connsiteX265" fmla="*/ 592002 w 838540"/>
                <a:gd name="connsiteY265" fmla="*/ 22023 h 70986"/>
                <a:gd name="connsiteX266" fmla="*/ 604099 w 838540"/>
                <a:gd name="connsiteY266" fmla="*/ 17069 h 70986"/>
                <a:gd name="connsiteX267" fmla="*/ 602194 w 838540"/>
                <a:gd name="connsiteY267" fmla="*/ 47454 h 70986"/>
                <a:gd name="connsiteX268" fmla="*/ 609147 w 838540"/>
                <a:gd name="connsiteY268" fmla="*/ 44597 h 70986"/>
                <a:gd name="connsiteX269" fmla="*/ 611910 w 838540"/>
                <a:gd name="connsiteY269" fmla="*/ 36786 h 70986"/>
                <a:gd name="connsiteX270" fmla="*/ 609147 w 838540"/>
                <a:gd name="connsiteY270" fmla="*/ 29071 h 70986"/>
                <a:gd name="connsiteX271" fmla="*/ 602194 w 838540"/>
                <a:gd name="connsiteY271" fmla="*/ 26214 h 70986"/>
                <a:gd name="connsiteX272" fmla="*/ 595146 w 838540"/>
                <a:gd name="connsiteY272" fmla="*/ 29071 h 70986"/>
                <a:gd name="connsiteX273" fmla="*/ 592383 w 838540"/>
                <a:gd name="connsiteY273" fmla="*/ 36786 h 70986"/>
                <a:gd name="connsiteX274" fmla="*/ 595146 w 838540"/>
                <a:gd name="connsiteY274" fmla="*/ 44597 h 70986"/>
                <a:gd name="connsiteX275" fmla="*/ 602194 w 838540"/>
                <a:gd name="connsiteY275" fmla="*/ 47454 h 70986"/>
                <a:gd name="connsiteX276" fmla="*/ 668202 w 838540"/>
                <a:gd name="connsiteY276" fmla="*/ 36977 h 70986"/>
                <a:gd name="connsiteX277" fmla="*/ 668202 w 838540"/>
                <a:gd name="connsiteY277" fmla="*/ 39930 h 70986"/>
                <a:gd name="connsiteX278" fmla="*/ 639150 w 838540"/>
                <a:gd name="connsiteY278" fmla="*/ 39930 h 70986"/>
                <a:gd name="connsiteX279" fmla="*/ 642866 w 838540"/>
                <a:gd name="connsiteY279" fmla="*/ 45549 h 70986"/>
                <a:gd name="connsiteX280" fmla="*/ 650201 w 838540"/>
                <a:gd name="connsiteY280" fmla="*/ 47645 h 70986"/>
                <a:gd name="connsiteX281" fmla="*/ 655438 w 838540"/>
                <a:gd name="connsiteY281" fmla="*/ 46787 h 70986"/>
                <a:gd name="connsiteX282" fmla="*/ 659821 w 838540"/>
                <a:gd name="connsiteY282" fmla="*/ 43930 h 70986"/>
                <a:gd name="connsiteX283" fmla="*/ 665725 w 838540"/>
                <a:gd name="connsiteY283" fmla="*/ 50407 h 70986"/>
                <a:gd name="connsiteX284" fmla="*/ 649915 w 838540"/>
                <a:gd name="connsiteY284" fmla="*/ 56598 h 70986"/>
                <a:gd name="connsiteX285" fmla="*/ 638390 w 838540"/>
                <a:gd name="connsiteY285" fmla="*/ 54026 h 70986"/>
                <a:gd name="connsiteX286" fmla="*/ 630674 w 838540"/>
                <a:gd name="connsiteY286" fmla="*/ 46978 h 70986"/>
                <a:gd name="connsiteX287" fmla="*/ 628007 w 838540"/>
                <a:gd name="connsiteY287" fmla="*/ 36786 h 70986"/>
                <a:gd name="connsiteX288" fmla="*/ 630674 w 838540"/>
                <a:gd name="connsiteY288" fmla="*/ 26594 h 70986"/>
                <a:gd name="connsiteX289" fmla="*/ 638008 w 838540"/>
                <a:gd name="connsiteY289" fmla="*/ 19546 h 70986"/>
                <a:gd name="connsiteX290" fmla="*/ 648484 w 838540"/>
                <a:gd name="connsiteY290" fmla="*/ 17069 h 70986"/>
                <a:gd name="connsiteX291" fmla="*/ 658677 w 838540"/>
                <a:gd name="connsiteY291" fmla="*/ 19451 h 70986"/>
                <a:gd name="connsiteX292" fmla="*/ 665821 w 838540"/>
                <a:gd name="connsiteY292" fmla="*/ 26404 h 70986"/>
                <a:gd name="connsiteX293" fmla="*/ 668393 w 838540"/>
                <a:gd name="connsiteY293" fmla="*/ 36977 h 70986"/>
                <a:gd name="connsiteX294" fmla="*/ 648294 w 838540"/>
                <a:gd name="connsiteY294" fmla="*/ 25451 h 70986"/>
                <a:gd name="connsiteX295" fmla="*/ 642008 w 838540"/>
                <a:gd name="connsiteY295" fmla="*/ 27642 h 70986"/>
                <a:gd name="connsiteX296" fmla="*/ 638864 w 838540"/>
                <a:gd name="connsiteY296" fmla="*/ 33453 h 70986"/>
                <a:gd name="connsiteX297" fmla="*/ 657914 w 838540"/>
                <a:gd name="connsiteY297" fmla="*/ 33453 h 70986"/>
                <a:gd name="connsiteX298" fmla="*/ 654772 w 838540"/>
                <a:gd name="connsiteY298" fmla="*/ 27642 h 70986"/>
                <a:gd name="connsiteX299" fmla="*/ 648484 w 838540"/>
                <a:gd name="connsiteY299" fmla="*/ 25451 h 70986"/>
                <a:gd name="connsiteX300" fmla="*/ 698967 w 838540"/>
                <a:gd name="connsiteY300" fmla="*/ 17069 h 70986"/>
                <a:gd name="connsiteX301" fmla="*/ 710492 w 838540"/>
                <a:gd name="connsiteY301" fmla="*/ 21356 h 70986"/>
                <a:gd name="connsiteX302" fmla="*/ 714876 w 838540"/>
                <a:gd name="connsiteY302" fmla="*/ 34024 h 70986"/>
                <a:gd name="connsiteX303" fmla="*/ 714876 w 838540"/>
                <a:gd name="connsiteY303" fmla="*/ 56027 h 70986"/>
                <a:gd name="connsiteX304" fmla="*/ 703730 w 838540"/>
                <a:gd name="connsiteY304" fmla="*/ 56027 h 70986"/>
                <a:gd name="connsiteX305" fmla="*/ 703730 w 838540"/>
                <a:gd name="connsiteY305" fmla="*/ 35739 h 70986"/>
                <a:gd name="connsiteX306" fmla="*/ 701730 w 838540"/>
                <a:gd name="connsiteY306" fmla="*/ 28880 h 70986"/>
                <a:gd name="connsiteX307" fmla="*/ 696014 w 838540"/>
                <a:gd name="connsiteY307" fmla="*/ 26690 h 70986"/>
                <a:gd name="connsiteX308" fmla="*/ 689252 w 838540"/>
                <a:gd name="connsiteY308" fmla="*/ 29262 h 70986"/>
                <a:gd name="connsiteX309" fmla="*/ 686775 w 838540"/>
                <a:gd name="connsiteY309" fmla="*/ 36977 h 70986"/>
                <a:gd name="connsiteX310" fmla="*/ 686775 w 838540"/>
                <a:gd name="connsiteY310" fmla="*/ 56027 h 70986"/>
                <a:gd name="connsiteX311" fmla="*/ 675632 w 838540"/>
                <a:gd name="connsiteY311" fmla="*/ 56027 h 70986"/>
                <a:gd name="connsiteX312" fmla="*/ 675632 w 838540"/>
                <a:gd name="connsiteY312" fmla="*/ 17927 h 70986"/>
                <a:gd name="connsiteX313" fmla="*/ 686301 w 838540"/>
                <a:gd name="connsiteY313" fmla="*/ 17927 h 70986"/>
                <a:gd name="connsiteX314" fmla="*/ 686301 w 838540"/>
                <a:gd name="connsiteY314" fmla="*/ 22403 h 70986"/>
                <a:gd name="connsiteX315" fmla="*/ 691824 w 838540"/>
                <a:gd name="connsiteY315" fmla="*/ 18688 h 70986"/>
                <a:gd name="connsiteX316" fmla="*/ 698967 w 838540"/>
                <a:gd name="connsiteY316" fmla="*/ 17355 h 70986"/>
                <a:gd name="connsiteX317" fmla="*/ 749736 w 838540"/>
                <a:gd name="connsiteY317" fmla="*/ 54122 h 70986"/>
                <a:gd name="connsiteX318" fmla="*/ 745737 w 838540"/>
                <a:gd name="connsiteY318" fmla="*/ 55931 h 70986"/>
                <a:gd name="connsiteX319" fmla="*/ 740688 w 838540"/>
                <a:gd name="connsiteY319" fmla="*/ 56598 h 70986"/>
                <a:gd name="connsiteX320" fmla="*/ 730019 w 838540"/>
                <a:gd name="connsiteY320" fmla="*/ 53074 h 70986"/>
                <a:gd name="connsiteX321" fmla="*/ 726305 w 838540"/>
                <a:gd name="connsiteY321" fmla="*/ 42787 h 70986"/>
                <a:gd name="connsiteX322" fmla="*/ 726305 w 838540"/>
                <a:gd name="connsiteY322" fmla="*/ 27070 h 70986"/>
                <a:gd name="connsiteX323" fmla="*/ 720399 w 838540"/>
                <a:gd name="connsiteY323" fmla="*/ 27070 h 70986"/>
                <a:gd name="connsiteX324" fmla="*/ 720399 w 838540"/>
                <a:gd name="connsiteY324" fmla="*/ 18498 h 70986"/>
                <a:gd name="connsiteX325" fmla="*/ 726305 w 838540"/>
                <a:gd name="connsiteY325" fmla="*/ 18498 h 70986"/>
                <a:gd name="connsiteX326" fmla="*/ 726305 w 838540"/>
                <a:gd name="connsiteY326" fmla="*/ 8973 h 70986"/>
                <a:gd name="connsiteX327" fmla="*/ 737449 w 838540"/>
                <a:gd name="connsiteY327" fmla="*/ 8973 h 70986"/>
                <a:gd name="connsiteX328" fmla="*/ 737449 w 838540"/>
                <a:gd name="connsiteY328" fmla="*/ 18498 h 70986"/>
                <a:gd name="connsiteX329" fmla="*/ 746974 w 838540"/>
                <a:gd name="connsiteY329" fmla="*/ 18498 h 70986"/>
                <a:gd name="connsiteX330" fmla="*/ 746974 w 838540"/>
                <a:gd name="connsiteY330" fmla="*/ 27070 h 70986"/>
                <a:gd name="connsiteX331" fmla="*/ 737449 w 838540"/>
                <a:gd name="connsiteY331" fmla="*/ 27070 h 70986"/>
                <a:gd name="connsiteX332" fmla="*/ 737449 w 838540"/>
                <a:gd name="connsiteY332" fmla="*/ 42692 h 70986"/>
                <a:gd name="connsiteX333" fmla="*/ 738688 w 838540"/>
                <a:gd name="connsiteY333" fmla="*/ 46406 h 70986"/>
                <a:gd name="connsiteX334" fmla="*/ 742211 w 838540"/>
                <a:gd name="connsiteY334" fmla="*/ 47740 h 70986"/>
                <a:gd name="connsiteX335" fmla="*/ 746688 w 838540"/>
                <a:gd name="connsiteY335" fmla="*/ 46311 h 70986"/>
                <a:gd name="connsiteX336" fmla="*/ 781739 w 838540"/>
                <a:gd name="connsiteY336" fmla="*/ 12307 h 70986"/>
                <a:gd name="connsiteX337" fmla="*/ 776788 w 838540"/>
                <a:gd name="connsiteY337" fmla="*/ 10497 h 70986"/>
                <a:gd name="connsiteX338" fmla="*/ 774881 w 838540"/>
                <a:gd name="connsiteY338" fmla="*/ 6021 h 70986"/>
                <a:gd name="connsiteX339" fmla="*/ 776788 w 838540"/>
                <a:gd name="connsiteY339" fmla="*/ 1639 h 70986"/>
                <a:gd name="connsiteX340" fmla="*/ 781739 w 838540"/>
                <a:gd name="connsiteY340" fmla="*/ -171 h 70986"/>
                <a:gd name="connsiteX341" fmla="*/ 786788 w 838540"/>
                <a:gd name="connsiteY341" fmla="*/ 1544 h 70986"/>
                <a:gd name="connsiteX342" fmla="*/ 788695 w 838540"/>
                <a:gd name="connsiteY342" fmla="*/ 5830 h 70986"/>
                <a:gd name="connsiteX343" fmla="*/ 786788 w 838540"/>
                <a:gd name="connsiteY343" fmla="*/ 10402 h 70986"/>
                <a:gd name="connsiteX344" fmla="*/ 781739 w 838540"/>
                <a:gd name="connsiteY344" fmla="*/ 12307 h 70986"/>
                <a:gd name="connsiteX345" fmla="*/ 776216 w 838540"/>
                <a:gd name="connsiteY345" fmla="*/ 17641 h 70986"/>
                <a:gd name="connsiteX346" fmla="*/ 787550 w 838540"/>
                <a:gd name="connsiteY346" fmla="*/ 17641 h 70986"/>
                <a:gd name="connsiteX347" fmla="*/ 787550 w 838540"/>
                <a:gd name="connsiteY347" fmla="*/ 55741 h 70986"/>
                <a:gd name="connsiteX348" fmla="*/ 776407 w 838540"/>
                <a:gd name="connsiteY348" fmla="*/ 55741 h 70986"/>
                <a:gd name="connsiteX349" fmla="*/ 820983 w 838540"/>
                <a:gd name="connsiteY349" fmla="*/ 17069 h 70986"/>
                <a:gd name="connsiteX350" fmla="*/ 832508 w 838540"/>
                <a:gd name="connsiteY350" fmla="*/ 21356 h 70986"/>
                <a:gd name="connsiteX351" fmla="*/ 836889 w 838540"/>
                <a:gd name="connsiteY351" fmla="*/ 34024 h 70986"/>
                <a:gd name="connsiteX352" fmla="*/ 836889 w 838540"/>
                <a:gd name="connsiteY352" fmla="*/ 56027 h 70986"/>
                <a:gd name="connsiteX353" fmla="*/ 825650 w 838540"/>
                <a:gd name="connsiteY353" fmla="*/ 56027 h 70986"/>
                <a:gd name="connsiteX354" fmla="*/ 825650 w 838540"/>
                <a:gd name="connsiteY354" fmla="*/ 35739 h 70986"/>
                <a:gd name="connsiteX355" fmla="*/ 823651 w 838540"/>
                <a:gd name="connsiteY355" fmla="*/ 28880 h 70986"/>
                <a:gd name="connsiteX356" fmla="*/ 817935 w 838540"/>
                <a:gd name="connsiteY356" fmla="*/ 26690 h 70986"/>
                <a:gd name="connsiteX357" fmla="*/ 811172 w 838540"/>
                <a:gd name="connsiteY357" fmla="*/ 29262 h 70986"/>
                <a:gd name="connsiteX358" fmla="*/ 808696 w 838540"/>
                <a:gd name="connsiteY358" fmla="*/ 36977 h 70986"/>
                <a:gd name="connsiteX359" fmla="*/ 808696 w 838540"/>
                <a:gd name="connsiteY359" fmla="*/ 56027 h 70986"/>
                <a:gd name="connsiteX360" fmla="*/ 797552 w 838540"/>
                <a:gd name="connsiteY360" fmla="*/ 56027 h 70986"/>
                <a:gd name="connsiteX361" fmla="*/ 797552 w 838540"/>
                <a:gd name="connsiteY361" fmla="*/ 17927 h 70986"/>
                <a:gd name="connsiteX362" fmla="*/ 808219 w 838540"/>
                <a:gd name="connsiteY362" fmla="*/ 17927 h 70986"/>
                <a:gd name="connsiteX363" fmla="*/ 808219 w 838540"/>
                <a:gd name="connsiteY363" fmla="*/ 22403 h 70986"/>
                <a:gd name="connsiteX364" fmla="*/ 813744 w 838540"/>
                <a:gd name="connsiteY364" fmla="*/ 18688 h 70986"/>
                <a:gd name="connsiteX365" fmla="*/ 820888 w 838540"/>
                <a:gd name="connsiteY365" fmla="*/ 17355 h 70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838540" h="70986">
                  <a:moveTo>
                    <a:pt x="37838" y="45644"/>
                  </a:moveTo>
                  <a:lnTo>
                    <a:pt x="14693" y="45644"/>
                  </a:lnTo>
                  <a:lnTo>
                    <a:pt x="10214" y="56408"/>
                  </a:lnTo>
                  <a:lnTo>
                    <a:pt x="-1597" y="56408"/>
                  </a:lnTo>
                  <a:lnTo>
                    <a:pt x="20693" y="6401"/>
                  </a:lnTo>
                  <a:lnTo>
                    <a:pt x="32027" y="6401"/>
                  </a:lnTo>
                  <a:lnTo>
                    <a:pt x="54411" y="56408"/>
                  </a:lnTo>
                  <a:lnTo>
                    <a:pt x="42314" y="56408"/>
                  </a:lnTo>
                  <a:close/>
                  <a:moveTo>
                    <a:pt x="34217" y="36881"/>
                  </a:moveTo>
                  <a:lnTo>
                    <a:pt x="26313" y="17831"/>
                  </a:lnTo>
                  <a:lnTo>
                    <a:pt x="18407" y="36881"/>
                  </a:lnTo>
                  <a:close/>
                  <a:moveTo>
                    <a:pt x="94893" y="17831"/>
                  </a:moveTo>
                  <a:lnTo>
                    <a:pt x="78701" y="55931"/>
                  </a:lnTo>
                  <a:lnTo>
                    <a:pt x="67269" y="55931"/>
                  </a:lnTo>
                  <a:lnTo>
                    <a:pt x="51077" y="17831"/>
                  </a:lnTo>
                  <a:lnTo>
                    <a:pt x="62602" y="17831"/>
                  </a:lnTo>
                  <a:lnTo>
                    <a:pt x="73271" y="43930"/>
                  </a:lnTo>
                  <a:lnTo>
                    <a:pt x="84224" y="17831"/>
                  </a:lnTo>
                  <a:close/>
                  <a:moveTo>
                    <a:pt x="136041" y="36881"/>
                  </a:moveTo>
                  <a:cubicBezTo>
                    <a:pt x="136041" y="36881"/>
                    <a:pt x="136041" y="38024"/>
                    <a:pt x="136041" y="39834"/>
                  </a:cubicBezTo>
                  <a:lnTo>
                    <a:pt x="107466" y="39834"/>
                  </a:lnTo>
                  <a:cubicBezTo>
                    <a:pt x="107845" y="42139"/>
                    <a:pt x="109180" y="44168"/>
                    <a:pt x="111180" y="45454"/>
                  </a:cubicBezTo>
                  <a:cubicBezTo>
                    <a:pt x="113275" y="46921"/>
                    <a:pt x="115847" y="47664"/>
                    <a:pt x="118419" y="47549"/>
                  </a:cubicBezTo>
                  <a:cubicBezTo>
                    <a:pt x="120228" y="47587"/>
                    <a:pt x="122038" y="47292"/>
                    <a:pt x="123754" y="46692"/>
                  </a:cubicBezTo>
                  <a:cubicBezTo>
                    <a:pt x="125372" y="46054"/>
                    <a:pt x="126800" y="45082"/>
                    <a:pt x="128039" y="43835"/>
                  </a:cubicBezTo>
                  <a:lnTo>
                    <a:pt x="133944" y="50311"/>
                  </a:lnTo>
                  <a:cubicBezTo>
                    <a:pt x="129849" y="54617"/>
                    <a:pt x="124040" y="56894"/>
                    <a:pt x="118133" y="56503"/>
                  </a:cubicBezTo>
                  <a:cubicBezTo>
                    <a:pt x="114133" y="56588"/>
                    <a:pt x="110227" y="55703"/>
                    <a:pt x="106704" y="53931"/>
                  </a:cubicBezTo>
                  <a:cubicBezTo>
                    <a:pt x="103464" y="52369"/>
                    <a:pt x="100797" y="49921"/>
                    <a:pt x="98988" y="46883"/>
                  </a:cubicBezTo>
                  <a:cubicBezTo>
                    <a:pt x="97083" y="43815"/>
                    <a:pt x="96130" y="40282"/>
                    <a:pt x="96225" y="36691"/>
                  </a:cubicBezTo>
                  <a:cubicBezTo>
                    <a:pt x="96130" y="33110"/>
                    <a:pt x="97083" y="29585"/>
                    <a:pt x="98892" y="26499"/>
                  </a:cubicBezTo>
                  <a:cubicBezTo>
                    <a:pt x="100702" y="23556"/>
                    <a:pt x="103178" y="21127"/>
                    <a:pt x="106227" y="19451"/>
                  </a:cubicBezTo>
                  <a:cubicBezTo>
                    <a:pt x="109466" y="17793"/>
                    <a:pt x="113085" y="16945"/>
                    <a:pt x="116705" y="16974"/>
                  </a:cubicBezTo>
                  <a:cubicBezTo>
                    <a:pt x="120228" y="16898"/>
                    <a:pt x="123754" y="17717"/>
                    <a:pt x="126895" y="19355"/>
                  </a:cubicBezTo>
                  <a:cubicBezTo>
                    <a:pt x="129849" y="20984"/>
                    <a:pt x="132421" y="23385"/>
                    <a:pt x="134134" y="26309"/>
                  </a:cubicBezTo>
                  <a:cubicBezTo>
                    <a:pt x="135851" y="29547"/>
                    <a:pt x="136802" y="33195"/>
                    <a:pt x="136706" y="36881"/>
                  </a:cubicBezTo>
                  <a:close/>
                  <a:moveTo>
                    <a:pt x="116133" y="25356"/>
                  </a:moveTo>
                  <a:cubicBezTo>
                    <a:pt x="113847" y="25280"/>
                    <a:pt x="111561" y="26061"/>
                    <a:pt x="109752" y="27547"/>
                  </a:cubicBezTo>
                  <a:cubicBezTo>
                    <a:pt x="108036" y="29042"/>
                    <a:pt x="106894" y="31109"/>
                    <a:pt x="106608" y="33357"/>
                  </a:cubicBezTo>
                  <a:lnTo>
                    <a:pt x="125658" y="33357"/>
                  </a:lnTo>
                  <a:cubicBezTo>
                    <a:pt x="125372" y="31109"/>
                    <a:pt x="124230" y="29052"/>
                    <a:pt x="122514" y="27547"/>
                  </a:cubicBezTo>
                  <a:cubicBezTo>
                    <a:pt x="120705" y="26080"/>
                    <a:pt x="118514" y="25308"/>
                    <a:pt x="116229" y="25356"/>
                  </a:cubicBezTo>
                  <a:close/>
                  <a:moveTo>
                    <a:pt x="154233" y="22594"/>
                  </a:moveTo>
                  <a:cubicBezTo>
                    <a:pt x="155566" y="20698"/>
                    <a:pt x="157473" y="19241"/>
                    <a:pt x="159663" y="18403"/>
                  </a:cubicBezTo>
                  <a:cubicBezTo>
                    <a:pt x="162140" y="17412"/>
                    <a:pt x="164807" y="16926"/>
                    <a:pt x="167472" y="16974"/>
                  </a:cubicBezTo>
                  <a:lnTo>
                    <a:pt x="167472" y="27261"/>
                  </a:lnTo>
                  <a:lnTo>
                    <a:pt x="164995" y="27261"/>
                  </a:lnTo>
                  <a:cubicBezTo>
                    <a:pt x="162235" y="27080"/>
                    <a:pt x="159472" y="28042"/>
                    <a:pt x="157473" y="29928"/>
                  </a:cubicBezTo>
                  <a:cubicBezTo>
                    <a:pt x="155566" y="32128"/>
                    <a:pt x="154615" y="35015"/>
                    <a:pt x="154805" y="37929"/>
                  </a:cubicBezTo>
                  <a:lnTo>
                    <a:pt x="154805" y="56122"/>
                  </a:lnTo>
                  <a:lnTo>
                    <a:pt x="143659" y="56122"/>
                  </a:lnTo>
                  <a:lnTo>
                    <a:pt x="143659" y="18022"/>
                  </a:lnTo>
                  <a:lnTo>
                    <a:pt x="154233" y="18022"/>
                  </a:lnTo>
                  <a:lnTo>
                    <a:pt x="154233" y="23070"/>
                  </a:lnTo>
                  <a:close/>
                  <a:moveTo>
                    <a:pt x="189380" y="16974"/>
                  </a:moveTo>
                  <a:cubicBezTo>
                    <a:pt x="194333" y="16660"/>
                    <a:pt x="199191" y="18155"/>
                    <a:pt x="203095" y="21165"/>
                  </a:cubicBezTo>
                  <a:cubicBezTo>
                    <a:pt x="206430" y="24565"/>
                    <a:pt x="208239" y="29252"/>
                    <a:pt x="207858" y="34024"/>
                  </a:cubicBezTo>
                  <a:lnTo>
                    <a:pt x="207858" y="55931"/>
                  </a:lnTo>
                  <a:lnTo>
                    <a:pt x="197000" y="55931"/>
                  </a:lnTo>
                  <a:lnTo>
                    <a:pt x="197000" y="51169"/>
                  </a:lnTo>
                  <a:cubicBezTo>
                    <a:pt x="194428" y="54979"/>
                    <a:pt x="189857" y="57036"/>
                    <a:pt x="185285" y="56503"/>
                  </a:cubicBezTo>
                  <a:cubicBezTo>
                    <a:pt x="182618" y="56579"/>
                    <a:pt x="179950" y="56055"/>
                    <a:pt x="177569" y="54979"/>
                  </a:cubicBezTo>
                  <a:cubicBezTo>
                    <a:pt x="175569" y="54103"/>
                    <a:pt x="173855" y="52683"/>
                    <a:pt x="172616" y="50883"/>
                  </a:cubicBezTo>
                  <a:cubicBezTo>
                    <a:pt x="171474" y="49092"/>
                    <a:pt x="170902" y="47006"/>
                    <a:pt x="170902" y="44882"/>
                  </a:cubicBezTo>
                  <a:cubicBezTo>
                    <a:pt x="170711" y="41529"/>
                    <a:pt x="172234" y="38310"/>
                    <a:pt x="174997" y="36405"/>
                  </a:cubicBezTo>
                  <a:cubicBezTo>
                    <a:pt x="178713" y="34100"/>
                    <a:pt x="182999" y="33033"/>
                    <a:pt x="187380" y="33357"/>
                  </a:cubicBezTo>
                  <a:lnTo>
                    <a:pt x="196238" y="33357"/>
                  </a:lnTo>
                  <a:cubicBezTo>
                    <a:pt x="196428" y="31252"/>
                    <a:pt x="195573" y="29185"/>
                    <a:pt x="194047" y="27737"/>
                  </a:cubicBezTo>
                  <a:cubicBezTo>
                    <a:pt x="192143" y="26290"/>
                    <a:pt x="189761" y="25604"/>
                    <a:pt x="187380" y="25832"/>
                  </a:cubicBezTo>
                  <a:cubicBezTo>
                    <a:pt x="185380" y="25823"/>
                    <a:pt x="183285" y="26147"/>
                    <a:pt x="181380" y="26785"/>
                  </a:cubicBezTo>
                  <a:cubicBezTo>
                    <a:pt x="179569" y="27328"/>
                    <a:pt x="177855" y="28204"/>
                    <a:pt x="176332" y="29356"/>
                  </a:cubicBezTo>
                  <a:lnTo>
                    <a:pt x="172330" y="21546"/>
                  </a:lnTo>
                  <a:cubicBezTo>
                    <a:pt x="174616" y="20032"/>
                    <a:pt x="177188" y="18870"/>
                    <a:pt x="179855" y="18117"/>
                  </a:cubicBezTo>
                  <a:cubicBezTo>
                    <a:pt x="182808" y="17355"/>
                    <a:pt x="185857" y="16974"/>
                    <a:pt x="188903" y="16974"/>
                  </a:cubicBezTo>
                  <a:close/>
                  <a:moveTo>
                    <a:pt x="188524" y="48978"/>
                  </a:moveTo>
                  <a:cubicBezTo>
                    <a:pt x="190333" y="49016"/>
                    <a:pt x="192047" y="48549"/>
                    <a:pt x="193570" y="47645"/>
                  </a:cubicBezTo>
                  <a:cubicBezTo>
                    <a:pt x="195096" y="46797"/>
                    <a:pt x="196238" y="45397"/>
                    <a:pt x="196714" y="43739"/>
                  </a:cubicBezTo>
                  <a:lnTo>
                    <a:pt x="196714" y="39834"/>
                  </a:lnTo>
                  <a:lnTo>
                    <a:pt x="189094" y="39834"/>
                  </a:lnTo>
                  <a:cubicBezTo>
                    <a:pt x="184522" y="39834"/>
                    <a:pt x="182236" y="41358"/>
                    <a:pt x="182236" y="44311"/>
                  </a:cubicBezTo>
                  <a:cubicBezTo>
                    <a:pt x="182236" y="45664"/>
                    <a:pt x="182808" y="46949"/>
                    <a:pt x="183950" y="47740"/>
                  </a:cubicBezTo>
                  <a:cubicBezTo>
                    <a:pt x="185285" y="48645"/>
                    <a:pt x="186903" y="49073"/>
                    <a:pt x="188524" y="48978"/>
                  </a:cubicBezTo>
                  <a:close/>
                  <a:moveTo>
                    <a:pt x="257959" y="17545"/>
                  </a:moveTo>
                  <a:lnTo>
                    <a:pt x="257959" y="49455"/>
                  </a:lnTo>
                  <a:cubicBezTo>
                    <a:pt x="258436" y="55245"/>
                    <a:pt x="256436" y="60961"/>
                    <a:pt x="252437" y="65170"/>
                  </a:cubicBezTo>
                  <a:cubicBezTo>
                    <a:pt x="247960" y="68885"/>
                    <a:pt x="242244" y="70733"/>
                    <a:pt x="236433" y="70314"/>
                  </a:cubicBezTo>
                  <a:cubicBezTo>
                    <a:pt x="232910" y="70314"/>
                    <a:pt x="229289" y="69867"/>
                    <a:pt x="225861" y="68981"/>
                  </a:cubicBezTo>
                  <a:cubicBezTo>
                    <a:pt x="222908" y="68228"/>
                    <a:pt x="220050" y="66895"/>
                    <a:pt x="217574" y="65075"/>
                  </a:cubicBezTo>
                  <a:lnTo>
                    <a:pt x="221957" y="57074"/>
                  </a:lnTo>
                  <a:cubicBezTo>
                    <a:pt x="223766" y="58513"/>
                    <a:pt x="225861" y="59580"/>
                    <a:pt x="228147" y="60218"/>
                  </a:cubicBezTo>
                  <a:cubicBezTo>
                    <a:pt x="230529" y="60970"/>
                    <a:pt x="233101" y="61351"/>
                    <a:pt x="235577" y="61361"/>
                  </a:cubicBezTo>
                  <a:cubicBezTo>
                    <a:pt x="238626" y="61618"/>
                    <a:pt x="241672" y="60694"/>
                    <a:pt x="244053" y="58789"/>
                  </a:cubicBezTo>
                  <a:cubicBezTo>
                    <a:pt x="246053" y="56655"/>
                    <a:pt x="247007" y="53788"/>
                    <a:pt x="246816" y="50883"/>
                  </a:cubicBezTo>
                  <a:lnTo>
                    <a:pt x="246816" y="49264"/>
                  </a:lnTo>
                  <a:cubicBezTo>
                    <a:pt x="243672" y="52569"/>
                    <a:pt x="239291" y="54312"/>
                    <a:pt x="234719" y="54026"/>
                  </a:cubicBezTo>
                  <a:cubicBezTo>
                    <a:pt x="231387" y="54026"/>
                    <a:pt x="228147" y="53246"/>
                    <a:pt x="225194" y="51740"/>
                  </a:cubicBezTo>
                  <a:cubicBezTo>
                    <a:pt x="222336" y="50226"/>
                    <a:pt x="219955" y="47959"/>
                    <a:pt x="218241" y="45168"/>
                  </a:cubicBezTo>
                  <a:cubicBezTo>
                    <a:pt x="214813" y="39272"/>
                    <a:pt x="214813" y="32014"/>
                    <a:pt x="218241" y="26118"/>
                  </a:cubicBezTo>
                  <a:cubicBezTo>
                    <a:pt x="219955" y="23327"/>
                    <a:pt x="222336" y="21060"/>
                    <a:pt x="225194" y="19546"/>
                  </a:cubicBezTo>
                  <a:cubicBezTo>
                    <a:pt x="228147" y="18041"/>
                    <a:pt x="231387" y="17260"/>
                    <a:pt x="234719" y="17260"/>
                  </a:cubicBezTo>
                  <a:cubicBezTo>
                    <a:pt x="239577" y="16945"/>
                    <a:pt x="244244" y="18965"/>
                    <a:pt x="247388" y="22689"/>
                  </a:cubicBezTo>
                  <a:lnTo>
                    <a:pt x="247388" y="17831"/>
                  </a:lnTo>
                  <a:close/>
                  <a:moveTo>
                    <a:pt x="236910" y="44882"/>
                  </a:moveTo>
                  <a:cubicBezTo>
                    <a:pt x="239577" y="44978"/>
                    <a:pt x="242149" y="44063"/>
                    <a:pt x="244149" y="42311"/>
                  </a:cubicBezTo>
                  <a:cubicBezTo>
                    <a:pt x="247865" y="38634"/>
                    <a:pt x="247960" y="32604"/>
                    <a:pt x="244339" y="28842"/>
                  </a:cubicBezTo>
                  <a:cubicBezTo>
                    <a:pt x="244244" y="28785"/>
                    <a:pt x="244244" y="28738"/>
                    <a:pt x="244149" y="28690"/>
                  </a:cubicBezTo>
                  <a:cubicBezTo>
                    <a:pt x="239958" y="25242"/>
                    <a:pt x="233863" y="25242"/>
                    <a:pt x="229670" y="28690"/>
                  </a:cubicBezTo>
                  <a:cubicBezTo>
                    <a:pt x="225957" y="32367"/>
                    <a:pt x="225861" y="38396"/>
                    <a:pt x="229480" y="42158"/>
                  </a:cubicBezTo>
                  <a:cubicBezTo>
                    <a:pt x="229575" y="42206"/>
                    <a:pt x="229575" y="42263"/>
                    <a:pt x="229670" y="42311"/>
                  </a:cubicBezTo>
                  <a:cubicBezTo>
                    <a:pt x="231670" y="44063"/>
                    <a:pt x="234242" y="44978"/>
                    <a:pt x="236910" y="44882"/>
                  </a:cubicBezTo>
                  <a:close/>
                  <a:moveTo>
                    <a:pt x="305870" y="36881"/>
                  </a:moveTo>
                  <a:cubicBezTo>
                    <a:pt x="305870" y="36881"/>
                    <a:pt x="305870" y="38024"/>
                    <a:pt x="305870" y="39834"/>
                  </a:cubicBezTo>
                  <a:lnTo>
                    <a:pt x="277295" y="39834"/>
                  </a:lnTo>
                  <a:cubicBezTo>
                    <a:pt x="277772" y="42101"/>
                    <a:pt x="279107" y="44092"/>
                    <a:pt x="281012" y="45454"/>
                  </a:cubicBezTo>
                  <a:cubicBezTo>
                    <a:pt x="283202" y="46930"/>
                    <a:pt x="285774" y="47664"/>
                    <a:pt x="288346" y="47549"/>
                  </a:cubicBezTo>
                  <a:cubicBezTo>
                    <a:pt x="290155" y="47578"/>
                    <a:pt x="291869" y="47292"/>
                    <a:pt x="293583" y="46692"/>
                  </a:cubicBezTo>
                  <a:cubicBezTo>
                    <a:pt x="295204" y="46083"/>
                    <a:pt x="296727" y="45111"/>
                    <a:pt x="297966" y="43835"/>
                  </a:cubicBezTo>
                  <a:lnTo>
                    <a:pt x="303871" y="50311"/>
                  </a:lnTo>
                  <a:cubicBezTo>
                    <a:pt x="299776" y="54617"/>
                    <a:pt x="293964" y="56894"/>
                    <a:pt x="288060" y="56503"/>
                  </a:cubicBezTo>
                  <a:cubicBezTo>
                    <a:pt x="284058" y="56588"/>
                    <a:pt x="280153" y="55703"/>
                    <a:pt x="276535" y="53931"/>
                  </a:cubicBezTo>
                  <a:cubicBezTo>
                    <a:pt x="273296" y="52369"/>
                    <a:pt x="270628" y="49921"/>
                    <a:pt x="268819" y="46883"/>
                  </a:cubicBezTo>
                  <a:cubicBezTo>
                    <a:pt x="267010" y="43806"/>
                    <a:pt x="266057" y="40273"/>
                    <a:pt x="266152" y="36691"/>
                  </a:cubicBezTo>
                  <a:cubicBezTo>
                    <a:pt x="266057" y="33110"/>
                    <a:pt x="267010" y="29585"/>
                    <a:pt x="268819" y="26499"/>
                  </a:cubicBezTo>
                  <a:cubicBezTo>
                    <a:pt x="270533" y="23527"/>
                    <a:pt x="273105" y="21089"/>
                    <a:pt x="276154" y="19451"/>
                  </a:cubicBezTo>
                  <a:cubicBezTo>
                    <a:pt x="279391" y="17784"/>
                    <a:pt x="283011" y="16936"/>
                    <a:pt x="286630" y="16974"/>
                  </a:cubicBezTo>
                  <a:cubicBezTo>
                    <a:pt x="290155" y="16917"/>
                    <a:pt x="293678" y="17736"/>
                    <a:pt x="296822" y="19355"/>
                  </a:cubicBezTo>
                  <a:cubicBezTo>
                    <a:pt x="299776" y="20946"/>
                    <a:pt x="302252" y="23365"/>
                    <a:pt x="303966" y="26309"/>
                  </a:cubicBezTo>
                  <a:cubicBezTo>
                    <a:pt x="305775" y="29547"/>
                    <a:pt x="306633" y="33195"/>
                    <a:pt x="306538" y="36881"/>
                  </a:cubicBezTo>
                  <a:close/>
                  <a:moveTo>
                    <a:pt x="285965" y="25356"/>
                  </a:moveTo>
                  <a:cubicBezTo>
                    <a:pt x="283679" y="25308"/>
                    <a:pt x="281488" y="26080"/>
                    <a:pt x="279677" y="27547"/>
                  </a:cubicBezTo>
                  <a:cubicBezTo>
                    <a:pt x="277963" y="29042"/>
                    <a:pt x="276819" y="31109"/>
                    <a:pt x="276535" y="33357"/>
                  </a:cubicBezTo>
                  <a:lnTo>
                    <a:pt x="295585" y="33357"/>
                  </a:lnTo>
                  <a:cubicBezTo>
                    <a:pt x="295299" y="31109"/>
                    <a:pt x="294155" y="29052"/>
                    <a:pt x="292441" y="27547"/>
                  </a:cubicBezTo>
                  <a:cubicBezTo>
                    <a:pt x="290632" y="26080"/>
                    <a:pt x="288441" y="25308"/>
                    <a:pt x="286155" y="25356"/>
                  </a:cubicBezTo>
                  <a:close/>
                  <a:moveTo>
                    <a:pt x="334350" y="6306"/>
                  </a:moveTo>
                  <a:lnTo>
                    <a:pt x="357021" y="6306"/>
                  </a:lnTo>
                  <a:cubicBezTo>
                    <a:pt x="361974" y="6211"/>
                    <a:pt x="366927" y="7287"/>
                    <a:pt x="371404" y="9449"/>
                  </a:cubicBezTo>
                  <a:cubicBezTo>
                    <a:pt x="375308" y="11440"/>
                    <a:pt x="378643" y="14479"/>
                    <a:pt x="380929" y="18212"/>
                  </a:cubicBezTo>
                  <a:cubicBezTo>
                    <a:pt x="385501" y="26347"/>
                    <a:pt x="385501" y="36272"/>
                    <a:pt x="380929" y="44406"/>
                  </a:cubicBezTo>
                  <a:cubicBezTo>
                    <a:pt x="378643" y="48140"/>
                    <a:pt x="375308" y="51178"/>
                    <a:pt x="371404" y="53169"/>
                  </a:cubicBezTo>
                  <a:cubicBezTo>
                    <a:pt x="366927" y="55332"/>
                    <a:pt x="361974" y="56408"/>
                    <a:pt x="357021" y="56312"/>
                  </a:cubicBezTo>
                  <a:lnTo>
                    <a:pt x="334350" y="56312"/>
                  </a:lnTo>
                  <a:close/>
                  <a:moveTo>
                    <a:pt x="356449" y="46787"/>
                  </a:moveTo>
                  <a:cubicBezTo>
                    <a:pt x="360830" y="47035"/>
                    <a:pt x="365116" y="45530"/>
                    <a:pt x="368355" y="42596"/>
                  </a:cubicBezTo>
                  <a:cubicBezTo>
                    <a:pt x="371404" y="39701"/>
                    <a:pt x="373118" y="35586"/>
                    <a:pt x="372832" y="31357"/>
                  </a:cubicBezTo>
                  <a:cubicBezTo>
                    <a:pt x="373118" y="27147"/>
                    <a:pt x="371499" y="23051"/>
                    <a:pt x="368450" y="20117"/>
                  </a:cubicBezTo>
                  <a:cubicBezTo>
                    <a:pt x="365211" y="17222"/>
                    <a:pt x="360925" y="15717"/>
                    <a:pt x="356544" y="15926"/>
                  </a:cubicBezTo>
                  <a:lnTo>
                    <a:pt x="345970" y="15926"/>
                  </a:lnTo>
                  <a:lnTo>
                    <a:pt x="345970" y="46883"/>
                  </a:lnTo>
                  <a:close/>
                  <a:moveTo>
                    <a:pt x="407978" y="17355"/>
                  </a:moveTo>
                  <a:cubicBezTo>
                    <a:pt x="412931" y="17060"/>
                    <a:pt x="417789" y="18546"/>
                    <a:pt x="421696" y="21546"/>
                  </a:cubicBezTo>
                  <a:cubicBezTo>
                    <a:pt x="425028" y="24947"/>
                    <a:pt x="426838" y="29633"/>
                    <a:pt x="426458" y="34405"/>
                  </a:cubicBezTo>
                  <a:lnTo>
                    <a:pt x="426458" y="56312"/>
                  </a:lnTo>
                  <a:lnTo>
                    <a:pt x="416075" y="56312"/>
                  </a:lnTo>
                  <a:lnTo>
                    <a:pt x="416075" y="51550"/>
                  </a:lnTo>
                  <a:cubicBezTo>
                    <a:pt x="413503" y="55332"/>
                    <a:pt x="409027" y="57379"/>
                    <a:pt x="404455" y="56884"/>
                  </a:cubicBezTo>
                  <a:cubicBezTo>
                    <a:pt x="401788" y="56960"/>
                    <a:pt x="399121" y="56436"/>
                    <a:pt x="396739" y="55360"/>
                  </a:cubicBezTo>
                  <a:cubicBezTo>
                    <a:pt x="394739" y="54503"/>
                    <a:pt x="393026" y="53083"/>
                    <a:pt x="391786" y="51264"/>
                  </a:cubicBezTo>
                  <a:cubicBezTo>
                    <a:pt x="390644" y="49473"/>
                    <a:pt x="390072" y="47387"/>
                    <a:pt x="390072" y="45264"/>
                  </a:cubicBezTo>
                  <a:cubicBezTo>
                    <a:pt x="389977" y="41949"/>
                    <a:pt x="391405" y="38787"/>
                    <a:pt x="394072" y="36786"/>
                  </a:cubicBezTo>
                  <a:cubicBezTo>
                    <a:pt x="397788" y="34490"/>
                    <a:pt x="402169" y="33424"/>
                    <a:pt x="406550" y="33738"/>
                  </a:cubicBezTo>
                  <a:lnTo>
                    <a:pt x="415408" y="33738"/>
                  </a:lnTo>
                  <a:cubicBezTo>
                    <a:pt x="415503" y="31643"/>
                    <a:pt x="414743" y="29595"/>
                    <a:pt x="413217" y="28119"/>
                  </a:cubicBezTo>
                  <a:cubicBezTo>
                    <a:pt x="411313" y="26670"/>
                    <a:pt x="408932" y="25985"/>
                    <a:pt x="406550" y="26214"/>
                  </a:cubicBezTo>
                  <a:cubicBezTo>
                    <a:pt x="404551" y="26194"/>
                    <a:pt x="402455" y="26518"/>
                    <a:pt x="400551" y="27166"/>
                  </a:cubicBezTo>
                  <a:cubicBezTo>
                    <a:pt x="398739" y="27690"/>
                    <a:pt x="397025" y="28566"/>
                    <a:pt x="395502" y="29738"/>
                  </a:cubicBezTo>
                  <a:lnTo>
                    <a:pt x="391500" y="21927"/>
                  </a:lnTo>
                  <a:cubicBezTo>
                    <a:pt x="393786" y="20394"/>
                    <a:pt x="396358" y="19231"/>
                    <a:pt x="399025" y="18498"/>
                  </a:cubicBezTo>
                  <a:cubicBezTo>
                    <a:pt x="402169" y="17688"/>
                    <a:pt x="405313" y="17308"/>
                    <a:pt x="408550" y="17355"/>
                  </a:cubicBezTo>
                  <a:close/>
                  <a:moveTo>
                    <a:pt x="407122" y="49359"/>
                  </a:moveTo>
                  <a:cubicBezTo>
                    <a:pt x="408932" y="49397"/>
                    <a:pt x="410645" y="48931"/>
                    <a:pt x="412171" y="48026"/>
                  </a:cubicBezTo>
                  <a:cubicBezTo>
                    <a:pt x="413599" y="47111"/>
                    <a:pt x="414743" y="45740"/>
                    <a:pt x="415313" y="44121"/>
                  </a:cubicBezTo>
                  <a:lnTo>
                    <a:pt x="415313" y="40215"/>
                  </a:lnTo>
                  <a:lnTo>
                    <a:pt x="407695" y="40215"/>
                  </a:lnTo>
                  <a:cubicBezTo>
                    <a:pt x="403120" y="40215"/>
                    <a:pt x="400834" y="41739"/>
                    <a:pt x="400834" y="44692"/>
                  </a:cubicBezTo>
                  <a:cubicBezTo>
                    <a:pt x="400834" y="46025"/>
                    <a:pt x="401407" y="47292"/>
                    <a:pt x="402455" y="48121"/>
                  </a:cubicBezTo>
                  <a:cubicBezTo>
                    <a:pt x="403788" y="49035"/>
                    <a:pt x="405502" y="49473"/>
                    <a:pt x="407122" y="49359"/>
                  </a:cubicBezTo>
                  <a:close/>
                  <a:moveTo>
                    <a:pt x="473797" y="17927"/>
                  </a:moveTo>
                  <a:lnTo>
                    <a:pt x="456461" y="58598"/>
                  </a:lnTo>
                  <a:cubicBezTo>
                    <a:pt x="455224" y="62332"/>
                    <a:pt x="452938" y="65637"/>
                    <a:pt x="449890" y="68123"/>
                  </a:cubicBezTo>
                  <a:cubicBezTo>
                    <a:pt x="447127" y="70009"/>
                    <a:pt x="443697" y="70943"/>
                    <a:pt x="440365" y="70790"/>
                  </a:cubicBezTo>
                  <a:cubicBezTo>
                    <a:pt x="438365" y="70810"/>
                    <a:pt x="436363" y="70486"/>
                    <a:pt x="434458" y="69838"/>
                  </a:cubicBezTo>
                  <a:cubicBezTo>
                    <a:pt x="432649" y="69371"/>
                    <a:pt x="431030" y="68495"/>
                    <a:pt x="429600" y="67266"/>
                  </a:cubicBezTo>
                  <a:lnTo>
                    <a:pt x="433698" y="59360"/>
                  </a:lnTo>
                  <a:cubicBezTo>
                    <a:pt x="434553" y="60123"/>
                    <a:pt x="435602" y="60742"/>
                    <a:pt x="436649" y="61170"/>
                  </a:cubicBezTo>
                  <a:cubicBezTo>
                    <a:pt x="437697" y="61561"/>
                    <a:pt x="438839" y="61789"/>
                    <a:pt x="439983" y="61837"/>
                  </a:cubicBezTo>
                  <a:cubicBezTo>
                    <a:pt x="441316" y="61894"/>
                    <a:pt x="442651" y="61494"/>
                    <a:pt x="443697" y="60694"/>
                  </a:cubicBezTo>
                  <a:cubicBezTo>
                    <a:pt x="444841" y="59694"/>
                    <a:pt x="445699" y="58456"/>
                    <a:pt x="446269" y="57074"/>
                  </a:cubicBezTo>
                  <a:lnTo>
                    <a:pt x="446269" y="57074"/>
                  </a:lnTo>
                  <a:lnTo>
                    <a:pt x="429695" y="18403"/>
                  </a:lnTo>
                  <a:lnTo>
                    <a:pt x="441125" y="18403"/>
                  </a:lnTo>
                  <a:lnTo>
                    <a:pt x="451985" y="44406"/>
                  </a:lnTo>
                  <a:lnTo>
                    <a:pt x="462747" y="18403"/>
                  </a:lnTo>
                  <a:close/>
                  <a:moveTo>
                    <a:pt x="490657" y="56884"/>
                  </a:moveTo>
                  <a:cubicBezTo>
                    <a:pt x="487418" y="56922"/>
                    <a:pt x="484274" y="56503"/>
                    <a:pt x="481132" y="55645"/>
                  </a:cubicBezTo>
                  <a:cubicBezTo>
                    <a:pt x="478560" y="55093"/>
                    <a:pt x="476083" y="54093"/>
                    <a:pt x="473893" y="52693"/>
                  </a:cubicBezTo>
                  <a:lnTo>
                    <a:pt x="477607" y="44692"/>
                  </a:lnTo>
                  <a:cubicBezTo>
                    <a:pt x="479511" y="45901"/>
                    <a:pt x="481606" y="46797"/>
                    <a:pt x="483799" y="47359"/>
                  </a:cubicBezTo>
                  <a:cubicBezTo>
                    <a:pt x="486085" y="48083"/>
                    <a:pt x="488562" y="48435"/>
                    <a:pt x="490943" y="48406"/>
                  </a:cubicBezTo>
                  <a:cubicBezTo>
                    <a:pt x="495610" y="48406"/>
                    <a:pt x="497991" y="47263"/>
                    <a:pt x="497991" y="44978"/>
                  </a:cubicBezTo>
                  <a:cubicBezTo>
                    <a:pt x="497991" y="43844"/>
                    <a:pt x="497229" y="42863"/>
                    <a:pt x="496084" y="42596"/>
                  </a:cubicBezTo>
                  <a:cubicBezTo>
                    <a:pt x="494180" y="41996"/>
                    <a:pt x="492180" y="41587"/>
                    <a:pt x="490180" y="41358"/>
                  </a:cubicBezTo>
                  <a:cubicBezTo>
                    <a:pt x="487513" y="40977"/>
                    <a:pt x="484941" y="40434"/>
                    <a:pt x="482369" y="39739"/>
                  </a:cubicBezTo>
                  <a:cubicBezTo>
                    <a:pt x="480369" y="39091"/>
                    <a:pt x="478465" y="37948"/>
                    <a:pt x="477034" y="36405"/>
                  </a:cubicBezTo>
                  <a:cubicBezTo>
                    <a:pt x="475416" y="34576"/>
                    <a:pt x="474653" y="32167"/>
                    <a:pt x="474844" y="29738"/>
                  </a:cubicBezTo>
                  <a:cubicBezTo>
                    <a:pt x="474844" y="27404"/>
                    <a:pt x="475511" y="25128"/>
                    <a:pt x="476939" y="23261"/>
                  </a:cubicBezTo>
                  <a:cubicBezTo>
                    <a:pt x="478560" y="21260"/>
                    <a:pt x="480655" y="19737"/>
                    <a:pt x="483036" y="18879"/>
                  </a:cubicBezTo>
                  <a:cubicBezTo>
                    <a:pt x="486085" y="17784"/>
                    <a:pt x="489322" y="17269"/>
                    <a:pt x="492561" y="17355"/>
                  </a:cubicBezTo>
                  <a:cubicBezTo>
                    <a:pt x="495324" y="17355"/>
                    <a:pt x="497991" y="17641"/>
                    <a:pt x="500656" y="18212"/>
                  </a:cubicBezTo>
                  <a:cubicBezTo>
                    <a:pt x="503038" y="18670"/>
                    <a:pt x="505230" y="19498"/>
                    <a:pt x="507326" y="20689"/>
                  </a:cubicBezTo>
                  <a:lnTo>
                    <a:pt x="503610" y="28595"/>
                  </a:lnTo>
                  <a:cubicBezTo>
                    <a:pt x="500277" y="26690"/>
                    <a:pt x="496466" y="25699"/>
                    <a:pt x="492561" y="25737"/>
                  </a:cubicBezTo>
                  <a:cubicBezTo>
                    <a:pt x="490752" y="25632"/>
                    <a:pt x="488845" y="25994"/>
                    <a:pt x="487227" y="26785"/>
                  </a:cubicBezTo>
                  <a:cubicBezTo>
                    <a:pt x="486180" y="27204"/>
                    <a:pt x="485418" y="28213"/>
                    <a:pt x="485418" y="29356"/>
                  </a:cubicBezTo>
                  <a:cubicBezTo>
                    <a:pt x="485418" y="30519"/>
                    <a:pt x="486180" y="31528"/>
                    <a:pt x="487322" y="31833"/>
                  </a:cubicBezTo>
                  <a:cubicBezTo>
                    <a:pt x="489322" y="32481"/>
                    <a:pt x="491417" y="32928"/>
                    <a:pt x="493513" y="33167"/>
                  </a:cubicBezTo>
                  <a:cubicBezTo>
                    <a:pt x="496084" y="33567"/>
                    <a:pt x="498656" y="34138"/>
                    <a:pt x="501228" y="34881"/>
                  </a:cubicBezTo>
                  <a:cubicBezTo>
                    <a:pt x="503228" y="35433"/>
                    <a:pt x="505040" y="36558"/>
                    <a:pt x="506372" y="38120"/>
                  </a:cubicBezTo>
                  <a:cubicBezTo>
                    <a:pt x="507991" y="39910"/>
                    <a:pt x="508849" y="42282"/>
                    <a:pt x="508658" y="44692"/>
                  </a:cubicBezTo>
                  <a:cubicBezTo>
                    <a:pt x="508753" y="46987"/>
                    <a:pt x="507895" y="49216"/>
                    <a:pt x="506468" y="50978"/>
                  </a:cubicBezTo>
                  <a:cubicBezTo>
                    <a:pt x="504849" y="52988"/>
                    <a:pt x="502754" y="54503"/>
                    <a:pt x="500277" y="55360"/>
                  </a:cubicBezTo>
                  <a:cubicBezTo>
                    <a:pt x="497229" y="56379"/>
                    <a:pt x="493989" y="56894"/>
                    <a:pt x="490752" y="56884"/>
                  </a:cubicBezTo>
                  <a:close/>
                  <a:moveTo>
                    <a:pt x="553044" y="56884"/>
                  </a:moveTo>
                  <a:cubicBezTo>
                    <a:pt x="549139" y="56874"/>
                    <a:pt x="545330" y="56331"/>
                    <a:pt x="541614" y="55265"/>
                  </a:cubicBezTo>
                  <a:cubicBezTo>
                    <a:pt x="538377" y="54455"/>
                    <a:pt x="535424" y="53026"/>
                    <a:pt x="532757" y="51074"/>
                  </a:cubicBezTo>
                  <a:lnTo>
                    <a:pt x="536661" y="42406"/>
                  </a:lnTo>
                  <a:cubicBezTo>
                    <a:pt x="538947" y="44035"/>
                    <a:pt x="541519" y="45292"/>
                    <a:pt x="544282" y="46120"/>
                  </a:cubicBezTo>
                  <a:cubicBezTo>
                    <a:pt x="547140" y="47063"/>
                    <a:pt x="550093" y="47540"/>
                    <a:pt x="553139" y="47549"/>
                  </a:cubicBezTo>
                  <a:cubicBezTo>
                    <a:pt x="555616" y="47711"/>
                    <a:pt x="558092" y="47226"/>
                    <a:pt x="560378" y="46120"/>
                  </a:cubicBezTo>
                  <a:cubicBezTo>
                    <a:pt x="561808" y="45368"/>
                    <a:pt x="562759" y="43863"/>
                    <a:pt x="562759" y="42215"/>
                  </a:cubicBezTo>
                  <a:cubicBezTo>
                    <a:pt x="562759" y="41063"/>
                    <a:pt x="562285" y="39977"/>
                    <a:pt x="561332" y="39263"/>
                  </a:cubicBezTo>
                  <a:cubicBezTo>
                    <a:pt x="560283" y="38405"/>
                    <a:pt x="559141" y="37758"/>
                    <a:pt x="557806" y="37358"/>
                  </a:cubicBezTo>
                  <a:cubicBezTo>
                    <a:pt x="556378" y="36881"/>
                    <a:pt x="554379" y="36405"/>
                    <a:pt x="551902" y="35834"/>
                  </a:cubicBezTo>
                  <a:cubicBezTo>
                    <a:pt x="548663" y="35100"/>
                    <a:pt x="545521" y="34186"/>
                    <a:pt x="542377" y="33071"/>
                  </a:cubicBezTo>
                  <a:cubicBezTo>
                    <a:pt x="539996" y="32214"/>
                    <a:pt x="537805" y="30728"/>
                    <a:pt x="536187" y="28785"/>
                  </a:cubicBezTo>
                  <a:cubicBezTo>
                    <a:pt x="534280" y="26557"/>
                    <a:pt x="533329" y="23689"/>
                    <a:pt x="533519" y="20784"/>
                  </a:cubicBezTo>
                  <a:cubicBezTo>
                    <a:pt x="533424" y="17965"/>
                    <a:pt x="534280" y="15203"/>
                    <a:pt x="535901" y="12878"/>
                  </a:cubicBezTo>
                  <a:cubicBezTo>
                    <a:pt x="537615" y="10354"/>
                    <a:pt x="540091" y="8402"/>
                    <a:pt x="542949" y="7259"/>
                  </a:cubicBezTo>
                  <a:cubicBezTo>
                    <a:pt x="546663" y="5801"/>
                    <a:pt x="550570" y="5087"/>
                    <a:pt x="554569" y="5163"/>
                  </a:cubicBezTo>
                  <a:cubicBezTo>
                    <a:pt x="557806" y="5144"/>
                    <a:pt x="560950" y="5525"/>
                    <a:pt x="564094" y="6306"/>
                  </a:cubicBezTo>
                  <a:cubicBezTo>
                    <a:pt x="566952" y="6992"/>
                    <a:pt x="569620" y="8116"/>
                    <a:pt x="572094" y="9640"/>
                  </a:cubicBezTo>
                  <a:lnTo>
                    <a:pt x="568571" y="18403"/>
                  </a:lnTo>
                  <a:cubicBezTo>
                    <a:pt x="564380" y="15889"/>
                    <a:pt x="559522" y="14536"/>
                    <a:pt x="554665" y="14497"/>
                  </a:cubicBezTo>
                  <a:cubicBezTo>
                    <a:pt x="552188" y="14307"/>
                    <a:pt x="549711" y="14831"/>
                    <a:pt x="547521" y="16022"/>
                  </a:cubicBezTo>
                  <a:cubicBezTo>
                    <a:pt x="546091" y="16926"/>
                    <a:pt x="545235" y="18508"/>
                    <a:pt x="545235" y="20213"/>
                  </a:cubicBezTo>
                  <a:cubicBezTo>
                    <a:pt x="545235" y="21918"/>
                    <a:pt x="546281" y="23451"/>
                    <a:pt x="547902" y="24022"/>
                  </a:cubicBezTo>
                  <a:cubicBezTo>
                    <a:pt x="550570" y="25118"/>
                    <a:pt x="553330" y="25947"/>
                    <a:pt x="556092" y="26499"/>
                  </a:cubicBezTo>
                  <a:cubicBezTo>
                    <a:pt x="559332" y="27204"/>
                    <a:pt x="562476" y="28090"/>
                    <a:pt x="565617" y="29166"/>
                  </a:cubicBezTo>
                  <a:cubicBezTo>
                    <a:pt x="567999" y="30099"/>
                    <a:pt x="570094" y="31567"/>
                    <a:pt x="571810" y="33453"/>
                  </a:cubicBezTo>
                  <a:cubicBezTo>
                    <a:pt x="573715" y="35652"/>
                    <a:pt x="574666" y="38481"/>
                    <a:pt x="574475" y="41358"/>
                  </a:cubicBezTo>
                  <a:cubicBezTo>
                    <a:pt x="574475" y="44139"/>
                    <a:pt x="573619" y="46854"/>
                    <a:pt x="572094" y="49169"/>
                  </a:cubicBezTo>
                  <a:cubicBezTo>
                    <a:pt x="570285" y="51721"/>
                    <a:pt x="567808" y="53674"/>
                    <a:pt x="564857" y="54789"/>
                  </a:cubicBezTo>
                  <a:cubicBezTo>
                    <a:pt x="561141" y="56293"/>
                    <a:pt x="557237" y="57008"/>
                    <a:pt x="553234" y="56884"/>
                  </a:cubicBezTo>
                  <a:close/>
                  <a:moveTo>
                    <a:pt x="604099" y="17069"/>
                  </a:moveTo>
                  <a:cubicBezTo>
                    <a:pt x="607433" y="17050"/>
                    <a:pt x="610766" y="17898"/>
                    <a:pt x="613624" y="19546"/>
                  </a:cubicBezTo>
                  <a:cubicBezTo>
                    <a:pt x="616482" y="21117"/>
                    <a:pt x="618958" y="23499"/>
                    <a:pt x="620482" y="26404"/>
                  </a:cubicBezTo>
                  <a:cubicBezTo>
                    <a:pt x="622291" y="29576"/>
                    <a:pt x="623149" y="33157"/>
                    <a:pt x="623053" y="36786"/>
                  </a:cubicBezTo>
                  <a:cubicBezTo>
                    <a:pt x="623149" y="40415"/>
                    <a:pt x="622291" y="44006"/>
                    <a:pt x="620482" y="47169"/>
                  </a:cubicBezTo>
                  <a:cubicBezTo>
                    <a:pt x="618958" y="50102"/>
                    <a:pt x="616577" y="52512"/>
                    <a:pt x="613624" y="54122"/>
                  </a:cubicBezTo>
                  <a:cubicBezTo>
                    <a:pt x="610671" y="55732"/>
                    <a:pt x="607433" y="56579"/>
                    <a:pt x="604099" y="56598"/>
                  </a:cubicBezTo>
                  <a:cubicBezTo>
                    <a:pt x="599718" y="56846"/>
                    <a:pt x="595432" y="55132"/>
                    <a:pt x="592479" y="51931"/>
                  </a:cubicBezTo>
                  <a:lnTo>
                    <a:pt x="592479" y="69838"/>
                  </a:lnTo>
                  <a:lnTo>
                    <a:pt x="581430" y="69838"/>
                  </a:lnTo>
                  <a:lnTo>
                    <a:pt x="581430" y="17641"/>
                  </a:lnTo>
                  <a:lnTo>
                    <a:pt x="592002" y="17641"/>
                  </a:lnTo>
                  <a:lnTo>
                    <a:pt x="592002" y="22023"/>
                  </a:lnTo>
                  <a:cubicBezTo>
                    <a:pt x="595051" y="18584"/>
                    <a:pt x="599527" y="16746"/>
                    <a:pt x="604099" y="17069"/>
                  </a:cubicBezTo>
                  <a:close/>
                  <a:moveTo>
                    <a:pt x="602194" y="47454"/>
                  </a:moveTo>
                  <a:cubicBezTo>
                    <a:pt x="604766" y="47492"/>
                    <a:pt x="607338" y="46463"/>
                    <a:pt x="609147" y="44597"/>
                  </a:cubicBezTo>
                  <a:cubicBezTo>
                    <a:pt x="611052" y="42463"/>
                    <a:pt x="612101" y="39653"/>
                    <a:pt x="611910" y="36786"/>
                  </a:cubicBezTo>
                  <a:cubicBezTo>
                    <a:pt x="612101" y="33948"/>
                    <a:pt x="611052" y="31157"/>
                    <a:pt x="609147" y="29071"/>
                  </a:cubicBezTo>
                  <a:cubicBezTo>
                    <a:pt x="607338" y="27204"/>
                    <a:pt x="604766" y="26175"/>
                    <a:pt x="602194" y="26214"/>
                  </a:cubicBezTo>
                  <a:cubicBezTo>
                    <a:pt x="599527" y="26147"/>
                    <a:pt x="596955" y="27185"/>
                    <a:pt x="595146" y="29071"/>
                  </a:cubicBezTo>
                  <a:cubicBezTo>
                    <a:pt x="593241" y="31176"/>
                    <a:pt x="592288" y="33948"/>
                    <a:pt x="592383" y="36786"/>
                  </a:cubicBezTo>
                  <a:cubicBezTo>
                    <a:pt x="592288" y="39644"/>
                    <a:pt x="593241" y="42444"/>
                    <a:pt x="595146" y="44597"/>
                  </a:cubicBezTo>
                  <a:cubicBezTo>
                    <a:pt x="596955" y="46483"/>
                    <a:pt x="599527" y="47521"/>
                    <a:pt x="602194" y="47454"/>
                  </a:cubicBezTo>
                  <a:close/>
                  <a:moveTo>
                    <a:pt x="668202" y="36977"/>
                  </a:moveTo>
                  <a:cubicBezTo>
                    <a:pt x="668202" y="36977"/>
                    <a:pt x="668202" y="38120"/>
                    <a:pt x="668202" y="39930"/>
                  </a:cubicBezTo>
                  <a:lnTo>
                    <a:pt x="639150" y="39930"/>
                  </a:lnTo>
                  <a:cubicBezTo>
                    <a:pt x="639627" y="42196"/>
                    <a:pt x="640962" y="44187"/>
                    <a:pt x="642866" y="45549"/>
                  </a:cubicBezTo>
                  <a:cubicBezTo>
                    <a:pt x="645057" y="47026"/>
                    <a:pt x="647629" y="47759"/>
                    <a:pt x="650201" y="47645"/>
                  </a:cubicBezTo>
                  <a:cubicBezTo>
                    <a:pt x="652010" y="47673"/>
                    <a:pt x="653724" y="47387"/>
                    <a:pt x="655438" y="46787"/>
                  </a:cubicBezTo>
                  <a:cubicBezTo>
                    <a:pt x="657058" y="46178"/>
                    <a:pt x="658582" y="45206"/>
                    <a:pt x="659821" y="43930"/>
                  </a:cubicBezTo>
                  <a:lnTo>
                    <a:pt x="665725" y="50407"/>
                  </a:lnTo>
                  <a:cubicBezTo>
                    <a:pt x="661630" y="54702"/>
                    <a:pt x="655819" y="56970"/>
                    <a:pt x="649915" y="56598"/>
                  </a:cubicBezTo>
                  <a:cubicBezTo>
                    <a:pt x="645913" y="56684"/>
                    <a:pt x="642008" y="55798"/>
                    <a:pt x="638390" y="54026"/>
                  </a:cubicBezTo>
                  <a:cubicBezTo>
                    <a:pt x="635150" y="52464"/>
                    <a:pt x="632483" y="50016"/>
                    <a:pt x="630674" y="46978"/>
                  </a:cubicBezTo>
                  <a:cubicBezTo>
                    <a:pt x="628865" y="43901"/>
                    <a:pt x="627911" y="40367"/>
                    <a:pt x="628007" y="36786"/>
                  </a:cubicBezTo>
                  <a:cubicBezTo>
                    <a:pt x="627911" y="33205"/>
                    <a:pt x="628865" y="29681"/>
                    <a:pt x="630674" y="26594"/>
                  </a:cubicBezTo>
                  <a:cubicBezTo>
                    <a:pt x="632388" y="23622"/>
                    <a:pt x="634960" y="21184"/>
                    <a:pt x="638008" y="19546"/>
                  </a:cubicBezTo>
                  <a:cubicBezTo>
                    <a:pt x="641245" y="17879"/>
                    <a:pt x="644866" y="17032"/>
                    <a:pt x="648484" y="17069"/>
                  </a:cubicBezTo>
                  <a:cubicBezTo>
                    <a:pt x="652010" y="17012"/>
                    <a:pt x="655533" y="17831"/>
                    <a:pt x="658677" y="19451"/>
                  </a:cubicBezTo>
                  <a:cubicBezTo>
                    <a:pt x="661630" y="21041"/>
                    <a:pt x="664107" y="23461"/>
                    <a:pt x="665821" y="26404"/>
                  </a:cubicBezTo>
                  <a:cubicBezTo>
                    <a:pt x="667630" y="29642"/>
                    <a:pt x="668488" y="33290"/>
                    <a:pt x="668393" y="36977"/>
                  </a:cubicBezTo>
                  <a:close/>
                  <a:moveTo>
                    <a:pt x="648294" y="25451"/>
                  </a:moveTo>
                  <a:cubicBezTo>
                    <a:pt x="646008" y="25404"/>
                    <a:pt x="643817" y="26175"/>
                    <a:pt x="642008" y="27642"/>
                  </a:cubicBezTo>
                  <a:cubicBezTo>
                    <a:pt x="640294" y="29138"/>
                    <a:pt x="639150" y="31205"/>
                    <a:pt x="638864" y="33453"/>
                  </a:cubicBezTo>
                  <a:lnTo>
                    <a:pt x="657914" y="33453"/>
                  </a:lnTo>
                  <a:cubicBezTo>
                    <a:pt x="657630" y="31205"/>
                    <a:pt x="656486" y="29147"/>
                    <a:pt x="654772" y="27642"/>
                  </a:cubicBezTo>
                  <a:cubicBezTo>
                    <a:pt x="652963" y="26175"/>
                    <a:pt x="650770" y="25404"/>
                    <a:pt x="648484" y="25451"/>
                  </a:cubicBezTo>
                  <a:close/>
                  <a:moveTo>
                    <a:pt x="698967" y="17069"/>
                  </a:moveTo>
                  <a:cubicBezTo>
                    <a:pt x="703253" y="16869"/>
                    <a:pt x="707351" y="18422"/>
                    <a:pt x="710492" y="21356"/>
                  </a:cubicBezTo>
                  <a:cubicBezTo>
                    <a:pt x="713636" y="24785"/>
                    <a:pt x="715255" y="29376"/>
                    <a:pt x="714876" y="34024"/>
                  </a:cubicBezTo>
                  <a:lnTo>
                    <a:pt x="714876" y="56027"/>
                  </a:lnTo>
                  <a:lnTo>
                    <a:pt x="703730" y="56027"/>
                  </a:lnTo>
                  <a:lnTo>
                    <a:pt x="703730" y="35739"/>
                  </a:lnTo>
                  <a:cubicBezTo>
                    <a:pt x="703921" y="33290"/>
                    <a:pt x="703158" y="30852"/>
                    <a:pt x="701730" y="28880"/>
                  </a:cubicBezTo>
                  <a:cubicBezTo>
                    <a:pt x="700207" y="27366"/>
                    <a:pt x="698112" y="26566"/>
                    <a:pt x="696014" y="26690"/>
                  </a:cubicBezTo>
                  <a:cubicBezTo>
                    <a:pt x="693538" y="26623"/>
                    <a:pt x="691063" y="27547"/>
                    <a:pt x="689252" y="29262"/>
                  </a:cubicBezTo>
                  <a:cubicBezTo>
                    <a:pt x="687443" y="31424"/>
                    <a:pt x="686584" y="34186"/>
                    <a:pt x="686775" y="36977"/>
                  </a:cubicBezTo>
                  <a:lnTo>
                    <a:pt x="686775" y="56027"/>
                  </a:lnTo>
                  <a:lnTo>
                    <a:pt x="675632" y="56027"/>
                  </a:lnTo>
                  <a:lnTo>
                    <a:pt x="675632" y="17927"/>
                  </a:lnTo>
                  <a:lnTo>
                    <a:pt x="686301" y="17927"/>
                  </a:lnTo>
                  <a:lnTo>
                    <a:pt x="686301" y="22403"/>
                  </a:lnTo>
                  <a:cubicBezTo>
                    <a:pt x="687824" y="20746"/>
                    <a:pt x="689728" y="19470"/>
                    <a:pt x="691824" y="18688"/>
                  </a:cubicBezTo>
                  <a:cubicBezTo>
                    <a:pt x="694110" y="17755"/>
                    <a:pt x="696491" y="17298"/>
                    <a:pt x="698967" y="17355"/>
                  </a:cubicBezTo>
                  <a:close/>
                  <a:moveTo>
                    <a:pt x="749736" y="54122"/>
                  </a:moveTo>
                  <a:cubicBezTo>
                    <a:pt x="748497" y="54989"/>
                    <a:pt x="747165" y="55608"/>
                    <a:pt x="745737" y="55931"/>
                  </a:cubicBezTo>
                  <a:cubicBezTo>
                    <a:pt x="744116" y="56388"/>
                    <a:pt x="742402" y="56617"/>
                    <a:pt x="740688" y="56598"/>
                  </a:cubicBezTo>
                  <a:cubicBezTo>
                    <a:pt x="736781" y="56846"/>
                    <a:pt x="732972" y="55579"/>
                    <a:pt x="730019" y="53074"/>
                  </a:cubicBezTo>
                  <a:cubicBezTo>
                    <a:pt x="727352" y="50331"/>
                    <a:pt x="726019" y="46587"/>
                    <a:pt x="726305" y="42787"/>
                  </a:cubicBezTo>
                  <a:lnTo>
                    <a:pt x="726305" y="27070"/>
                  </a:lnTo>
                  <a:lnTo>
                    <a:pt x="720399" y="27070"/>
                  </a:lnTo>
                  <a:lnTo>
                    <a:pt x="720399" y="18498"/>
                  </a:lnTo>
                  <a:lnTo>
                    <a:pt x="726305" y="18498"/>
                  </a:lnTo>
                  <a:lnTo>
                    <a:pt x="726305" y="8973"/>
                  </a:lnTo>
                  <a:lnTo>
                    <a:pt x="737449" y="8973"/>
                  </a:lnTo>
                  <a:lnTo>
                    <a:pt x="737449" y="18498"/>
                  </a:lnTo>
                  <a:lnTo>
                    <a:pt x="746974" y="18498"/>
                  </a:lnTo>
                  <a:lnTo>
                    <a:pt x="746974" y="27070"/>
                  </a:lnTo>
                  <a:lnTo>
                    <a:pt x="737449" y="27070"/>
                  </a:lnTo>
                  <a:lnTo>
                    <a:pt x="737449" y="42692"/>
                  </a:lnTo>
                  <a:cubicBezTo>
                    <a:pt x="737353" y="44044"/>
                    <a:pt x="737830" y="45387"/>
                    <a:pt x="738688" y="46406"/>
                  </a:cubicBezTo>
                  <a:cubicBezTo>
                    <a:pt x="739639" y="47321"/>
                    <a:pt x="740879" y="47797"/>
                    <a:pt x="742211" y="47740"/>
                  </a:cubicBezTo>
                  <a:cubicBezTo>
                    <a:pt x="743830" y="47797"/>
                    <a:pt x="745451" y="47292"/>
                    <a:pt x="746688" y="46311"/>
                  </a:cubicBezTo>
                  <a:close/>
                  <a:moveTo>
                    <a:pt x="781739" y="12307"/>
                  </a:moveTo>
                  <a:cubicBezTo>
                    <a:pt x="779930" y="12354"/>
                    <a:pt x="778121" y="11707"/>
                    <a:pt x="776788" y="10497"/>
                  </a:cubicBezTo>
                  <a:cubicBezTo>
                    <a:pt x="775549" y="9363"/>
                    <a:pt x="774786" y="7725"/>
                    <a:pt x="774881" y="6021"/>
                  </a:cubicBezTo>
                  <a:cubicBezTo>
                    <a:pt x="774786" y="4344"/>
                    <a:pt x="775549" y="2734"/>
                    <a:pt x="776788" y="1639"/>
                  </a:cubicBezTo>
                  <a:cubicBezTo>
                    <a:pt x="778121" y="391"/>
                    <a:pt x="779930" y="-266"/>
                    <a:pt x="781739" y="-171"/>
                  </a:cubicBezTo>
                  <a:cubicBezTo>
                    <a:pt x="783551" y="-256"/>
                    <a:pt x="785360" y="363"/>
                    <a:pt x="786788" y="1544"/>
                  </a:cubicBezTo>
                  <a:cubicBezTo>
                    <a:pt x="788027" y="2630"/>
                    <a:pt x="788695" y="4192"/>
                    <a:pt x="788695" y="5830"/>
                  </a:cubicBezTo>
                  <a:cubicBezTo>
                    <a:pt x="788788" y="7554"/>
                    <a:pt x="788027" y="9221"/>
                    <a:pt x="786788" y="10402"/>
                  </a:cubicBezTo>
                  <a:cubicBezTo>
                    <a:pt x="785455" y="11678"/>
                    <a:pt x="783646" y="12364"/>
                    <a:pt x="781739" y="12307"/>
                  </a:cubicBezTo>
                  <a:close/>
                  <a:moveTo>
                    <a:pt x="776216" y="17641"/>
                  </a:moveTo>
                  <a:lnTo>
                    <a:pt x="787550" y="17641"/>
                  </a:lnTo>
                  <a:lnTo>
                    <a:pt x="787550" y="55741"/>
                  </a:lnTo>
                  <a:lnTo>
                    <a:pt x="776407" y="55741"/>
                  </a:lnTo>
                  <a:close/>
                  <a:moveTo>
                    <a:pt x="820983" y="17069"/>
                  </a:moveTo>
                  <a:cubicBezTo>
                    <a:pt x="825269" y="16869"/>
                    <a:pt x="829364" y="18422"/>
                    <a:pt x="832508" y="21356"/>
                  </a:cubicBezTo>
                  <a:cubicBezTo>
                    <a:pt x="835652" y="24785"/>
                    <a:pt x="837271" y="29376"/>
                    <a:pt x="836889" y="34024"/>
                  </a:cubicBezTo>
                  <a:lnTo>
                    <a:pt x="836889" y="56027"/>
                  </a:lnTo>
                  <a:lnTo>
                    <a:pt x="825650" y="56027"/>
                  </a:lnTo>
                  <a:lnTo>
                    <a:pt x="825650" y="35739"/>
                  </a:lnTo>
                  <a:cubicBezTo>
                    <a:pt x="825841" y="33290"/>
                    <a:pt x="825078" y="30852"/>
                    <a:pt x="823651" y="28880"/>
                  </a:cubicBezTo>
                  <a:cubicBezTo>
                    <a:pt x="822125" y="27356"/>
                    <a:pt x="820030" y="26557"/>
                    <a:pt x="817935" y="26690"/>
                  </a:cubicBezTo>
                  <a:cubicBezTo>
                    <a:pt x="815458" y="26623"/>
                    <a:pt x="812981" y="27547"/>
                    <a:pt x="811172" y="29262"/>
                  </a:cubicBezTo>
                  <a:cubicBezTo>
                    <a:pt x="809363" y="31424"/>
                    <a:pt x="808505" y="34186"/>
                    <a:pt x="808696" y="36977"/>
                  </a:cubicBezTo>
                  <a:lnTo>
                    <a:pt x="808696" y="56027"/>
                  </a:lnTo>
                  <a:lnTo>
                    <a:pt x="797552" y="56027"/>
                  </a:lnTo>
                  <a:lnTo>
                    <a:pt x="797552" y="17927"/>
                  </a:lnTo>
                  <a:lnTo>
                    <a:pt x="808219" y="17927"/>
                  </a:lnTo>
                  <a:lnTo>
                    <a:pt x="808219" y="22403"/>
                  </a:lnTo>
                  <a:cubicBezTo>
                    <a:pt x="809744" y="20746"/>
                    <a:pt x="811649" y="19470"/>
                    <a:pt x="813744" y="18688"/>
                  </a:cubicBezTo>
                  <a:cubicBezTo>
                    <a:pt x="816030" y="17755"/>
                    <a:pt x="818411" y="17298"/>
                    <a:pt x="820888" y="17355"/>
                  </a:cubicBezTo>
                  <a:close/>
                </a:path>
              </a:pathLst>
            </a:custGeom>
            <a:solidFill>
              <a:srgbClr val="6D6E71"/>
            </a:solidFill>
            <a:ln w="9525"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88440A95-2A6B-483E-BD88-EB841D868AD2}"/>
                </a:ext>
              </a:extLst>
            </p:cNvPr>
            <p:cNvSpPr/>
            <p:nvPr/>
          </p:nvSpPr>
          <p:spPr>
            <a:xfrm>
              <a:off x="9349328" y="4230602"/>
              <a:ext cx="947699" cy="70647"/>
            </a:xfrm>
            <a:custGeom>
              <a:avLst/>
              <a:gdLst>
                <a:gd name="connsiteX0" fmla="*/ 14977 w 947699"/>
                <a:gd name="connsiteY0" fmla="*/ 56884 h 70647"/>
                <a:gd name="connsiteX1" fmla="*/ 5452 w 947699"/>
                <a:gd name="connsiteY1" fmla="*/ 54979 h 70647"/>
                <a:gd name="connsiteX2" fmla="*/ -1597 w 947699"/>
                <a:gd name="connsiteY2" fmla="*/ 49549 h 70647"/>
                <a:gd name="connsiteX3" fmla="*/ 4882 w 947699"/>
                <a:gd name="connsiteY3" fmla="*/ 41834 h 70647"/>
                <a:gd name="connsiteX4" fmla="*/ 14407 w 947699"/>
                <a:gd name="connsiteY4" fmla="*/ 47359 h 70647"/>
                <a:gd name="connsiteX5" fmla="*/ 21455 w 947699"/>
                <a:gd name="connsiteY5" fmla="*/ 39072 h 70647"/>
                <a:gd name="connsiteX6" fmla="*/ 21455 w 947699"/>
                <a:gd name="connsiteY6" fmla="*/ 15355 h 70647"/>
                <a:gd name="connsiteX7" fmla="*/ 4214 w 947699"/>
                <a:gd name="connsiteY7" fmla="*/ 15355 h 70647"/>
                <a:gd name="connsiteX8" fmla="*/ 4214 w 947699"/>
                <a:gd name="connsiteY8" fmla="*/ 5830 h 70647"/>
                <a:gd name="connsiteX9" fmla="*/ 32789 w 947699"/>
                <a:gd name="connsiteY9" fmla="*/ 5830 h 70647"/>
                <a:gd name="connsiteX10" fmla="*/ 32789 w 947699"/>
                <a:gd name="connsiteY10" fmla="*/ 38881 h 70647"/>
                <a:gd name="connsiteX11" fmla="*/ 28218 w 947699"/>
                <a:gd name="connsiteY11" fmla="*/ 52693 h 70647"/>
                <a:gd name="connsiteX12" fmla="*/ 14788 w 947699"/>
                <a:gd name="connsiteY12" fmla="*/ 57360 h 70647"/>
                <a:gd name="connsiteX13" fmla="*/ 59079 w 947699"/>
                <a:gd name="connsiteY13" fmla="*/ 17069 h 70647"/>
                <a:gd name="connsiteX14" fmla="*/ 72794 w 947699"/>
                <a:gd name="connsiteY14" fmla="*/ 21260 h 70647"/>
                <a:gd name="connsiteX15" fmla="*/ 77557 w 947699"/>
                <a:gd name="connsiteY15" fmla="*/ 34119 h 70647"/>
                <a:gd name="connsiteX16" fmla="*/ 77557 w 947699"/>
                <a:gd name="connsiteY16" fmla="*/ 56026 h 70647"/>
                <a:gd name="connsiteX17" fmla="*/ 67176 w 947699"/>
                <a:gd name="connsiteY17" fmla="*/ 56026 h 70647"/>
                <a:gd name="connsiteX18" fmla="*/ 67176 w 947699"/>
                <a:gd name="connsiteY18" fmla="*/ 51264 h 70647"/>
                <a:gd name="connsiteX19" fmla="*/ 55458 w 947699"/>
                <a:gd name="connsiteY19" fmla="*/ 56598 h 70647"/>
                <a:gd name="connsiteX20" fmla="*/ 47840 w 947699"/>
                <a:gd name="connsiteY20" fmla="*/ 55074 h 70647"/>
                <a:gd name="connsiteX21" fmla="*/ 42791 w 947699"/>
                <a:gd name="connsiteY21" fmla="*/ 50978 h 70647"/>
                <a:gd name="connsiteX22" fmla="*/ 41077 w 947699"/>
                <a:gd name="connsiteY22" fmla="*/ 44978 h 70647"/>
                <a:gd name="connsiteX23" fmla="*/ 45172 w 947699"/>
                <a:gd name="connsiteY23" fmla="*/ 36500 h 70647"/>
                <a:gd name="connsiteX24" fmla="*/ 57651 w 947699"/>
                <a:gd name="connsiteY24" fmla="*/ 33452 h 70647"/>
                <a:gd name="connsiteX25" fmla="*/ 66413 w 947699"/>
                <a:gd name="connsiteY25" fmla="*/ 33452 h 70647"/>
                <a:gd name="connsiteX26" fmla="*/ 64222 w 947699"/>
                <a:gd name="connsiteY26" fmla="*/ 27833 h 70647"/>
                <a:gd name="connsiteX27" fmla="*/ 57651 w 947699"/>
                <a:gd name="connsiteY27" fmla="*/ 25928 h 70647"/>
                <a:gd name="connsiteX28" fmla="*/ 51553 w 947699"/>
                <a:gd name="connsiteY28" fmla="*/ 26880 h 70647"/>
                <a:gd name="connsiteX29" fmla="*/ 46505 w 947699"/>
                <a:gd name="connsiteY29" fmla="*/ 29452 h 70647"/>
                <a:gd name="connsiteX30" fmla="*/ 42505 w 947699"/>
                <a:gd name="connsiteY30" fmla="*/ 21641 h 70647"/>
                <a:gd name="connsiteX31" fmla="*/ 50126 w 947699"/>
                <a:gd name="connsiteY31" fmla="*/ 18212 h 70647"/>
                <a:gd name="connsiteX32" fmla="*/ 59079 w 947699"/>
                <a:gd name="connsiteY32" fmla="*/ 17069 h 70647"/>
                <a:gd name="connsiteX33" fmla="*/ 58220 w 947699"/>
                <a:gd name="connsiteY33" fmla="*/ 49073 h 70647"/>
                <a:gd name="connsiteX34" fmla="*/ 63269 w 947699"/>
                <a:gd name="connsiteY34" fmla="*/ 47740 h 70647"/>
                <a:gd name="connsiteX35" fmla="*/ 66413 w 947699"/>
                <a:gd name="connsiteY35" fmla="*/ 43835 h 70647"/>
                <a:gd name="connsiteX36" fmla="*/ 66413 w 947699"/>
                <a:gd name="connsiteY36" fmla="*/ 39929 h 70647"/>
                <a:gd name="connsiteX37" fmla="*/ 58793 w 947699"/>
                <a:gd name="connsiteY37" fmla="*/ 39929 h 70647"/>
                <a:gd name="connsiteX38" fmla="*/ 51935 w 947699"/>
                <a:gd name="connsiteY38" fmla="*/ 44406 h 70647"/>
                <a:gd name="connsiteX39" fmla="*/ 53649 w 947699"/>
                <a:gd name="connsiteY39" fmla="*/ 47835 h 70647"/>
                <a:gd name="connsiteX40" fmla="*/ 58220 w 947699"/>
                <a:gd name="connsiteY40" fmla="*/ 49073 h 70647"/>
                <a:gd name="connsiteX41" fmla="*/ 93179 w 947699"/>
                <a:gd name="connsiteY41" fmla="*/ 12307 h 70647"/>
                <a:gd name="connsiteX42" fmla="*/ 88226 w 947699"/>
                <a:gd name="connsiteY42" fmla="*/ 10497 h 70647"/>
                <a:gd name="connsiteX43" fmla="*/ 86321 w 947699"/>
                <a:gd name="connsiteY43" fmla="*/ 6020 h 70647"/>
                <a:gd name="connsiteX44" fmla="*/ 88226 w 947699"/>
                <a:gd name="connsiteY44" fmla="*/ 1639 h 70647"/>
                <a:gd name="connsiteX45" fmla="*/ 93179 w 947699"/>
                <a:gd name="connsiteY45" fmla="*/ -171 h 70647"/>
                <a:gd name="connsiteX46" fmla="*/ 98227 w 947699"/>
                <a:gd name="connsiteY46" fmla="*/ 1544 h 70647"/>
                <a:gd name="connsiteX47" fmla="*/ 100132 w 947699"/>
                <a:gd name="connsiteY47" fmla="*/ 5830 h 70647"/>
                <a:gd name="connsiteX48" fmla="*/ 98227 w 947699"/>
                <a:gd name="connsiteY48" fmla="*/ 10402 h 70647"/>
                <a:gd name="connsiteX49" fmla="*/ 93179 w 947699"/>
                <a:gd name="connsiteY49" fmla="*/ 12307 h 70647"/>
                <a:gd name="connsiteX50" fmla="*/ 87654 w 947699"/>
                <a:gd name="connsiteY50" fmla="*/ 17641 h 70647"/>
                <a:gd name="connsiteX51" fmla="*/ 98797 w 947699"/>
                <a:gd name="connsiteY51" fmla="*/ 17641 h 70647"/>
                <a:gd name="connsiteX52" fmla="*/ 98797 w 947699"/>
                <a:gd name="connsiteY52" fmla="*/ 55741 h 70647"/>
                <a:gd name="connsiteX53" fmla="*/ 87654 w 947699"/>
                <a:gd name="connsiteY53" fmla="*/ 55741 h 70647"/>
                <a:gd name="connsiteX54" fmla="*/ 109085 w 947699"/>
                <a:gd name="connsiteY54" fmla="*/ 3067 h 70647"/>
                <a:gd name="connsiteX55" fmla="*/ 120228 w 947699"/>
                <a:gd name="connsiteY55" fmla="*/ 3067 h 70647"/>
                <a:gd name="connsiteX56" fmla="*/ 120228 w 947699"/>
                <a:gd name="connsiteY56" fmla="*/ 56026 h 70647"/>
                <a:gd name="connsiteX57" fmla="*/ 108989 w 947699"/>
                <a:gd name="connsiteY57" fmla="*/ 56026 h 70647"/>
                <a:gd name="connsiteX58" fmla="*/ 227099 w 947699"/>
                <a:gd name="connsiteY58" fmla="*/ 6020 h 70647"/>
                <a:gd name="connsiteX59" fmla="*/ 210716 w 947699"/>
                <a:gd name="connsiteY59" fmla="*/ 56026 h 70647"/>
                <a:gd name="connsiteX60" fmla="*/ 198333 w 947699"/>
                <a:gd name="connsiteY60" fmla="*/ 56026 h 70647"/>
                <a:gd name="connsiteX61" fmla="*/ 187380 w 947699"/>
                <a:gd name="connsiteY61" fmla="*/ 22213 h 70647"/>
                <a:gd name="connsiteX62" fmla="*/ 175951 w 947699"/>
                <a:gd name="connsiteY62" fmla="*/ 56026 h 70647"/>
                <a:gd name="connsiteX63" fmla="*/ 163663 w 947699"/>
                <a:gd name="connsiteY63" fmla="*/ 56026 h 70647"/>
                <a:gd name="connsiteX64" fmla="*/ 147185 w 947699"/>
                <a:gd name="connsiteY64" fmla="*/ 6020 h 70647"/>
                <a:gd name="connsiteX65" fmla="*/ 159186 w 947699"/>
                <a:gd name="connsiteY65" fmla="*/ 6020 h 70647"/>
                <a:gd name="connsiteX66" fmla="*/ 170521 w 947699"/>
                <a:gd name="connsiteY66" fmla="*/ 41167 h 70647"/>
                <a:gd name="connsiteX67" fmla="*/ 182236 w 947699"/>
                <a:gd name="connsiteY67" fmla="*/ 6020 h 70647"/>
                <a:gd name="connsiteX68" fmla="*/ 193001 w 947699"/>
                <a:gd name="connsiteY68" fmla="*/ 6020 h 70647"/>
                <a:gd name="connsiteX69" fmla="*/ 204430 w 947699"/>
                <a:gd name="connsiteY69" fmla="*/ 41453 h 70647"/>
                <a:gd name="connsiteX70" fmla="*/ 216050 w 947699"/>
                <a:gd name="connsiteY70" fmla="*/ 6020 h 70647"/>
                <a:gd name="connsiteX71" fmla="*/ 257104 w 947699"/>
                <a:gd name="connsiteY71" fmla="*/ 17069 h 70647"/>
                <a:gd name="connsiteX72" fmla="*/ 268629 w 947699"/>
                <a:gd name="connsiteY72" fmla="*/ 21355 h 70647"/>
                <a:gd name="connsiteX73" fmla="*/ 273010 w 947699"/>
                <a:gd name="connsiteY73" fmla="*/ 34024 h 70647"/>
                <a:gd name="connsiteX74" fmla="*/ 273010 w 947699"/>
                <a:gd name="connsiteY74" fmla="*/ 56026 h 70647"/>
                <a:gd name="connsiteX75" fmla="*/ 261866 w 947699"/>
                <a:gd name="connsiteY75" fmla="*/ 56026 h 70647"/>
                <a:gd name="connsiteX76" fmla="*/ 261866 w 947699"/>
                <a:gd name="connsiteY76" fmla="*/ 35738 h 70647"/>
                <a:gd name="connsiteX77" fmla="*/ 259866 w 947699"/>
                <a:gd name="connsiteY77" fmla="*/ 28880 h 70647"/>
                <a:gd name="connsiteX78" fmla="*/ 254150 w 947699"/>
                <a:gd name="connsiteY78" fmla="*/ 26689 h 70647"/>
                <a:gd name="connsiteX79" fmla="*/ 247388 w 947699"/>
                <a:gd name="connsiteY79" fmla="*/ 29261 h 70647"/>
                <a:gd name="connsiteX80" fmla="*/ 244911 w 947699"/>
                <a:gd name="connsiteY80" fmla="*/ 36976 h 70647"/>
                <a:gd name="connsiteX81" fmla="*/ 244911 w 947699"/>
                <a:gd name="connsiteY81" fmla="*/ 56026 h 70647"/>
                <a:gd name="connsiteX82" fmla="*/ 233768 w 947699"/>
                <a:gd name="connsiteY82" fmla="*/ 56026 h 70647"/>
                <a:gd name="connsiteX83" fmla="*/ 233768 w 947699"/>
                <a:gd name="connsiteY83" fmla="*/ 3067 h 70647"/>
                <a:gd name="connsiteX84" fmla="*/ 244911 w 947699"/>
                <a:gd name="connsiteY84" fmla="*/ 3067 h 70647"/>
                <a:gd name="connsiteX85" fmla="*/ 244911 w 947699"/>
                <a:gd name="connsiteY85" fmla="*/ 22117 h 70647"/>
                <a:gd name="connsiteX86" fmla="*/ 250246 w 947699"/>
                <a:gd name="connsiteY86" fmla="*/ 18688 h 70647"/>
                <a:gd name="connsiteX87" fmla="*/ 257104 w 947699"/>
                <a:gd name="connsiteY87" fmla="*/ 17545 h 70647"/>
                <a:gd name="connsiteX88" fmla="*/ 288632 w 947699"/>
                <a:gd name="connsiteY88" fmla="*/ 12307 h 70647"/>
                <a:gd name="connsiteX89" fmla="*/ 283679 w 947699"/>
                <a:gd name="connsiteY89" fmla="*/ 10497 h 70647"/>
                <a:gd name="connsiteX90" fmla="*/ 281772 w 947699"/>
                <a:gd name="connsiteY90" fmla="*/ 6020 h 70647"/>
                <a:gd name="connsiteX91" fmla="*/ 283679 w 947699"/>
                <a:gd name="connsiteY91" fmla="*/ 1639 h 70647"/>
                <a:gd name="connsiteX92" fmla="*/ 288632 w 947699"/>
                <a:gd name="connsiteY92" fmla="*/ -171 h 70647"/>
                <a:gd name="connsiteX93" fmla="*/ 293678 w 947699"/>
                <a:gd name="connsiteY93" fmla="*/ 1544 h 70647"/>
                <a:gd name="connsiteX94" fmla="*/ 295585 w 947699"/>
                <a:gd name="connsiteY94" fmla="*/ 5830 h 70647"/>
                <a:gd name="connsiteX95" fmla="*/ 293678 w 947699"/>
                <a:gd name="connsiteY95" fmla="*/ 10402 h 70647"/>
                <a:gd name="connsiteX96" fmla="*/ 288632 w 947699"/>
                <a:gd name="connsiteY96" fmla="*/ 12307 h 70647"/>
                <a:gd name="connsiteX97" fmla="*/ 283107 w 947699"/>
                <a:gd name="connsiteY97" fmla="*/ 17641 h 70647"/>
                <a:gd name="connsiteX98" fmla="*/ 294250 w 947699"/>
                <a:gd name="connsiteY98" fmla="*/ 17641 h 70647"/>
                <a:gd name="connsiteX99" fmla="*/ 294250 w 947699"/>
                <a:gd name="connsiteY99" fmla="*/ 55741 h 70647"/>
                <a:gd name="connsiteX100" fmla="*/ 283107 w 947699"/>
                <a:gd name="connsiteY100" fmla="*/ 55741 h 70647"/>
                <a:gd name="connsiteX101" fmla="*/ 304538 w 947699"/>
                <a:gd name="connsiteY101" fmla="*/ 3067 h 70647"/>
                <a:gd name="connsiteX102" fmla="*/ 315682 w 947699"/>
                <a:gd name="connsiteY102" fmla="*/ 3067 h 70647"/>
                <a:gd name="connsiteX103" fmla="*/ 315682 w 947699"/>
                <a:gd name="connsiteY103" fmla="*/ 56026 h 70647"/>
                <a:gd name="connsiteX104" fmla="*/ 304538 w 947699"/>
                <a:gd name="connsiteY104" fmla="*/ 56026 h 70647"/>
                <a:gd name="connsiteX105" fmla="*/ 363688 w 947699"/>
                <a:gd name="connsiteY105" fmla="*/ 36976 h 70647"/>
                <a:gd name="connsiteX106" fmla="*/ 363688 w 947699"/>
                <a:gd name="connsiteY106" fmla="*/ 39929 h 70647"/>
                <a:gd name="connsiteX107" fmla="*/ 335113 w 947699"/>
                <a:gd name="connsiteY107" fmla="*/ 39929 h 70647"/>
                <a:gd name="connsiteX108" fmla="*/ 338734 w 947699"/>
                <a:gd name="connsiteY108" fmla="*/ 45549 h 70647"/>
                <a:gd name="connsiteX109" fmla="*/ 346066 w 947699"/>
                <a:gd name="connsiteY109" fmla="*/ 47644 h 70647"/>
                <a:gd name="connsiteX110" fmla="*/ 351400 w 947699"/>
                <a:gd name="connsiteY110" fmla="*/ 46787 h 70647"/>
                <a:gd name="connsiteX111" fmla="*/ 355686 w 947699"/>
                <a:gd name="connsiteY111" fmla="*/ 43930 h 70647"/>
                <a:gd name="connsiteX112" fmla="*/ 361593 w 947699"/>
                <a:gd name="connsiteY112" fmla="*/ 50407 h 70647"/>
                <a:gd name="connsiteX113" fmla="*/ 345782 w 947699"/>
                <a:gd name="connsiteY113" fmla="*/ 56598 h 70647"/>
                <a:gd name="connsiteX114" fmla="*/ 334255 w 947699"/>
                <a:gd name="connsiteY114" fmla="*/ 54026 h 70647"/>
                <a:gd name="connsiteX115" fmla="*/ 326541 w 947699"/>
                <a:gd name="connsiteY115" fmla="*/ 46977 h 70647"/>
                <a:gd name="connsiteX116" fmla="*/ 323874 w 947699"/>
                <a:gd name="connsiteY116" fmla="*/ 36786 h 70647"/>
                <a:gd name="connsiteX117" fmla="*/ 326541 w 947699"/>
                <a:gd name="connsiteY117" fmla="*/ 26594 h 70647"/>
                <a:gd name="connsiteX118" fmla="*/ 333876 w 947699"/>
                <a:gd name="connsiteY118" fmla="*/ 19545 h 70647"/>
                <a:gd name="connsiteX119" fmla="*/ 344352 w 947699"/>
                <a:gd name="connsiteY119" fmla="*/ 17069 h 70647"/>
                <a:gd name="connsiteX120" fmla="*/ 354544 w 947699"/>
                <a:gd name="connsiteY120" fmla="*/ 19451 h 70647"/>
                <a:gd name="connsiteX121" fmla="*/ 361688 w 947699"/>
                <a:gd name="connsiteY121" fmla="*/ 26404 h 70647"/>
                <a:gd name="connsiteX122" fmla="*/ 364355 w 947699"/>
                <a:gd name="connsiteY122" fmla="*/ 36976 h 70647"/>
                <a:gd name="connsiteX123" fmla="*/ 343780 w 947699"/>
                <a:gd name="connsiteY123" fmla="*/ 25451 h 70647"/>
                <a:gd name="connsiteX124" fmla="*/ 337399 w 947699"/>
                <a:gd name="connsiteY124" fmla="*/ 27642 h 70647"/>
                <a:gd name="connsiteX125" fmla="*/ 334255 w 947699"/>
                <a:gd name="connsiteY125" fmla="*/ 33452 h 70647"/>
                <a:gd name="connsiteX126" fmla="*/ 353305 w 947699"/>
                <a:gd name="connsiteY126" fmla="*/ 33452 h 70647"/>
                <a:gd name="connsiteX127" fmla="*/ 350163 w 947699"/>
                <a:gd name="connsiteY127" fmla="*/ 27642 h 70647"/>
                <a:gd name="connsiteX128" fmla="*/ 343875 w 947699"/>
                <a:gd name="connsiteY128" fmla="*/ 25451 h 70647"/>
                <a:gd name="connsiteX129" fmla="*/ 396835 w 947699"/>
                <a:gd name="connsiteY129" fmla="*/ 12307 h 70647"/>
                <a:gd name="connsiteX130" fmla="*/ 391882 w 947699"/>
                <a:gd name="connsiteY130" fmla="*/ 10497 h 70647"/>
                <a:gd name="connsiteX131" fmla="*/ 389882 w 947699"/>
                <a:gd name="connsiteY131" fmla="*/ 6020 h 70647"/>
                <a:gd name="connsiteX132" fmla="*/ 391882 w 947699"/>
                <a:gd name="connsiteY132" fmla="*/ 1639 h 70647"/>
                <a:gd name="connsiteX133" fmla="*/ 396835 w 947699"/>
                <a:gd name="connsiteY133" fmla="*/ -171 h 70647"/>
                <a:gd name="connsiteX134" fmla="*/ 401788 w 947699"/>
                <a:gd name="connsiteY134" fmla="*/ 1544 h 70647"/>
                <a:gd name="connsiteX135" fmla="*/ 403788 w 947699"/>
                <a:gd name="connsiteY135" fmla="*/ 5830 h 70647"/>
                <a:gd name="connsiteX136" fmla="*/ 401788 w 947699"/>
                <a:gd name="connsiteY136" fmla="*/ 10402 h 70647"/>
                <a:gd name="connsiteX137" fmla="*/ 396835 w 947699"/>
                <a:gd name="connsiteY137" fmla="*/ 12307 h 70647"/>
                <a:gd name="connsiteX138" fmla="*/ 391309 w 947699"/>
                <a:gd name="connsiteY138" fmla="*/ 17641 h 70647"/>
                <a:gd name="connsiteX139" fmla="*/ 402360 w 947699"/>
                <a:gd name="connsiteY139" fmla="*/ 17641 h 70647"/>
                <a:gd name="connsiteX140" fmla="*/ 402360 w 947699"/>
                <a:gd name="connsiteY140" fmla="*/ 55741 h 70647"/>
                <a:gd name="connsiteX141" fmla="*/ 391309 w 947699"/>
                <a:gd name="connsiteY141" fmla="*/ 55741 h 70647"/>
                <a:gd name="connsiteX142" fmla="*/ 436079 w 947699"/>
                <a:gd name="connsiteY142" fmla="*/ 17069 h 70647"/>
                <a:gd name="connsiteX143" fmla="*/ 447604 w 947699"/>
                <a:gd name="connsiteY143" fmla="*/ 21355 h 70647"/>
                <a:gd name="connsiteX144" fmla="*/ 451985 w 947699"/>
                <a:gd name="connsiteY144" fmla="*/ 34024 h 70647"/>
                <a:gd name="connsiteX145" fmla="*/ 451985 w 947699"/>
                <a:gd name="connsiteY145" fmla="*/ 56026 h 70647"/>
                <a:gd name="connsiteX146" fmla="*/ 440841 w 947699"/>
                <a:gd name="connsiteY146" fmla="*/ 56026 h 70647"/>
                <a:gd name="connsiteX147" fmla="*/ 440841 w 947699"/>
                <a:gd name="connsiteY147" fmla="*/ 35738 h 70647"/>
                <a:gd name="connsiteX148" fmla="*/ 438839 w 947699"/>
                <a:gd name="connsiteY148" fmla="*/ 28880 h 70647"/>
                <a:gd name="connsiteX149" fmla="*/ 433126 w 947699"/>
                <a:gd name="connsiteY149" fmla="*/ 26689 h 70647"/>
                <a:gd name="connsiteX150" fmla="*/ 426363 w 947699"/>
                <a:gd name="connsiteY150" fmla="*/ 29261 h 70647"/>
                <a:gd name="connsiteX151" fmla="*/ 423887 w 947699"/>
                <a:gd name="connsiteY151" fmla="*/ 36976 h 70647"/>
                <a:gd name="connsiteX152" fmla="*/ 423887 w 947699"/>
                <a:gd name="connsiteY152" fmla="*/ 56026 h 70647"/>
                <a:gd name="connsiteX153" fmla="*/ 412741 w 947699"/>
                <a:gd name="connsiteY153" fmla="*/ 56026 h 70647"/>
                <a:gd name="connsiteX154" fmla="*/ 412741 w 947699"/>
                <a:gd name="connsiteY154" fmla="*/ 17926 h 70647"/>
                <a:gd name="connsiteX155" fmla="*/ 423314 w 947699"/>
                <a:gd name="connsiteY155" fmla="*/ 17926 h 70647"/>
                <a:gd name="connsiteX156" fmla="*/ 423314 w 947699"/>
                <a:gd name="connsiteY156" fmla="*/ 22403 h 70647"/>
                <a:gd name="connsiteX157" fmla="*/ 428744 w 947699"/>
                <a:gd name="connsiteY157" fmla="*/ 18688 h 70647"/>
                <a:gd name="connsiteX158" fmla="*/ 435983 w 947699"/>
                <a:gd name="connsiteY158" fmla="*/ 17355 h 70647"/>
                <a:gd name="connsiteX159" fmla="*/ 507040 w 947699"/>
                <a:gd name="connsiteY159" fmla="*/ 54121 h 70647"/>
                <a:gd name="connsiteX160" fmla="*/ 502945 w 947699"/>
                <a:gd name="connsiteY160" fmla="*/ 55931 h 70647"/>
                <a:gd name="connsiteX161" fmla="*/ 497991 w 947699"/>
                <a:gd name="connsiteY161" fmla="*/ 56598 h 70647"/>
                <a:gd name="connsiteX162" fmla="*/ 487322 w 947699"/>
                <a:gd name="connsiteY162" fmla="*/ 53074 h 70647"/>
                <a:gd name="connsiteX163" fmla="*/ 483608 w 947699"/>
                <a:gd name="connsiteY163" fmla="*/ 42786 h 70647"/>
                <a:gd name="connsiteX164" fmla="*/ 483608 w 947699"/>
                <a:gd name="connsiteY164" fmla="*/ 27070 h 70647"/>
                <a:gd name="connsiteX165" fmla="*/ 477702 w 947699"/>
                <a:gd name="connsiteY165" fmla="*/ 27070 h 70647"/>
                <a:gd name="connsiteX166" fmla="*/ 477702 w 947699"/>
                <a:gd name="connsiteY166" fmla="*/ 18498 h 70647"/>
                <a:gd name="connsiteX167" fmla="*/ 483608 w 947699"/>
                <a:gd name="connsiteY167" fmla="*/ 18498 h 70647"/>
                <a:gd name="connsiteX168" fmla="*/ 483608 w 947699"/>
                <a:gd name="connsiteY168" fmla="*/ 8973 h 70647"/>
                <a:gd name="connsiteX169" fmla="*/ 494752 w 947699"/>
                <a:gd name="connsiteY169" fmla="*/ 8973 h 70647"/>
                <a:gd name="connsiteX170" fmla="*/ 494752 w 947699"/>
                <a:gd name="connsiteY170" fmla="*/ 18498 h 70647"/>
                <a:gd name="connsiteX171" fmla="*/ 504277 w 947699"/>
                <a:gd name="connsiteY171" fmla="*/ 18498 h 70647"/>
                <a:gd name="connsiteX172" fmla="*/ 504277 w 947699"/>
                <a:gd name="connsiteY172" fmla="*/ 27070 h 70647"/>
                <a:gd name="connsiteX173" fmla="*/ 494752 w 947699"/>
                <a:gd name="connsiteY173" fmla="*/ 27070 h 70647"/>
                <a:gd name="connsiteX174" fmla="*/ 494752 w 947699"/>
                <a:gd name="connsiteY174" fmla="*/ 42692 h 70647"/>
                <a:gd name="connsiteX175" fmla="*/ 495989 w 947699"/>
                <a:gd name="connsiteY175" fmla="*/ 46406 h 70647"/>
                <a:gd name="connsiteX176" fmla="*/ 499514 w 947699"/>
                <a:gd name="connsiteY176" fmla="*/ 47740 h 70647"/>
                <a:gd name="connsiteX177" fmla="*/ 503991 w 947699"/>
                <a:gd name="connsiteY177" fmla="*/ 46311 h 70647"/>
                <a:gd name="connsiteX178" fmla="*/ 536661 w 947699"/>
                <a:gd name="connsiteY178" fmla="*/ 17069 h 70647"/>
                <a:gd name="connsiteX179" fmla="*/ 548188 w 947699"/>
                <a:gd name="connsiteY179" fmla="*/ 21355 h 70647"/>
                <a:gd name="connsiteX180" fmla="*/ 552569 w 947699"/>
                <a:gd name="connsiteY180" fmla="*/ 34024 h 70647"/>
                <a:gd name="connsiteX181" fmla="*/ 552569 w 947699"/>
                <a:gd name="connsiteY181" fmla="*/ 56026 h 70647"/>
                <a:gd name="connsiteX182" fmla="*/ 541424 w 947699"/>
                <a:gd name="connsiteY182" fmla="*/ 56026 h 70647"/>
                <a:gd name="connsiteX183" fmla="*/ 541424 w 947699"/>
                <a:gd name="connsiteY183" fmla="*/ 35738 h 70647"/>
                <a:gd name="connsiteX184" fmla="*/ 539424 w 947699"/>
                <a:gd name="connsiteY184" fmla="*/ 28880 h 70647"/>
                <a:gd name="connsiteX185" fmla="*/ 533615 w 947699"/>
                <a:gd name="connsiteY185" fmla="*/ 26689 h 70647"/>
                <a:gd name="connsiteX186" fmla="*/ 526945 w 947699"/>
                <a:gd name="connsiteY186" fmla="*/ 29261 h 70647"/>
                <a:gd name="connsiteX187" fmla="*/ 524471 w 947699"/>
                <a:gd name="connsiteY187" fmla="*/ 36976 h 70647"/>
                <a:gd name="connsiteX188" fmla="*/ 524471 w 947699"/>
                <a:gd name="connsiteY188" fmla="*/ 56026 h 70647"/>
                <a:gd name="connsiteX189" fmla="*/ 513325 w 947699"/>
                <a:gd name="connsiteY189" fmla="*/ 56026 h 70647"/>
                <a:gd name="connsiteX190" fmla="*/ 513325 w 947699"/>
                <a:gd name="connsiteY190" fmla="*/ 3067 h 70647"/>
                <a:gd name="connsiteX191" fmla="*/ 524471 w 947699"/>
                <a:gd name="connsiteY191" fmla="*/ 3067 h 70647"/>
                <a:gd name="connsiteX192" fmla="*/ 524471 w 947699"/>
                <a:gd name="connsiteY192" fmla="*/ 22117 h 70647"/>
                <a:gd name="connsiteX193" fmla="*/ 529803 w 947699"/>
                <a:gd name="connsiteY193" fmla="*/ 18688 h 70647"/>
                <a:gd name="connsiteX194" fmla="*/ 536661 w 947699"/>
                <a:gd name="connsiteY194" fmla="*/ 17545 h 70647"/>
                <a:gd name="connsiteX195" fmla="*/ 600671 w 947699"/>
                <a:gd name="connsiteY195" fmla="*/ 36976 h 70647"/>
                <a:gd name="connsiteX196" fmla="*/ 600671 w 947699"/>
                <a:gd name="connsiteY196" fmla="*/ 39929 h 70647"/>
                <a:gd name="connsiteX197" fmla="*/ 571619 w 947699"/>
                <a:gd name="connsiteY197" fmla="*/ 39929 h 70647"/>
                <a:gd name="connsiteX198" fmla="*/ 575333 w 947699"/>
                <a:gd name="connsiteY198" fmla="*/ 45549 h 70647"/>
                <a:gd name="connsiteX199" fmla="*/ 582668 w 947699"/>
                <a:gd name="connsiteY199" fmla="*/ 47644 h 70647"/>
                <a:gd name="connsiteX200" fmla="*/ 588002 w 947699"/>
                <a:gd name="connsiteY200" fmla="*/ 46787 h 70647"/>
                <a:gd name="connsiteX201" fmla="*/ 592288 w 947699"/>
                <a:gd name="connsiteY201" fmla="*/ 43930 h 70647"/>
                <a:gd name="connsiteX202" fmla="*/ 598195 w 947699"/>
                <a:gd name="connsiteY202" fmla="*/ 50407 h 70647"/>
                <a:gd name="connsiteX203" fmla="*/ 582382 w 947699"/>
                <a:gd name="connsiteY203" fmla="*/ 56598 h 70647"/>
                <a:gd name="connsiteX204" fmla="*/ 570857 w 947699"/>
                <a:gd name="connsiteY204" fmla="*/ 54026 h 70647"/>
                <a:gd name="connsiteX205" fmla="*/ 563141 w 947699"/>
                <a:gd name="connsiteY205" fmla="*/ 46977 h 70647"/>
                <a:gd name="connsiteX206" fmla="*/ 560474 w 947699"/>
                <a:gd name="connsiteY206" fmla="*/ 36786 h 70647"/>
                <a:gd name="connsiteX207" fmla="*/ 563141 w 947699"/>
                <a:gd name="connsiteY207" fmla="*/ 26594 h 70647"/>
                <a:gd name="connsiteX208" fmla="*/ 570475 w 947699"/>
                <a:gd name="connsiteY208" fmla="*/ 19545 h 70647"/>
                <a:gd name="connsiteX209" fmla="*/ 580954 w 947699"/>
                <a:gd name="connsiteY209" fmla="*/ 17069 h 70647"/>
                <a:gd name="connsiteX210" fmla="*/ 591146 w 947699"/>
                <a:gd name="connsiteY210" fmla="*/ 19451 h 70647"/>
                <a:gd name="connsiteX211" fmla="*/ 598290 w 947699"/>
                <a:gd name="connsiteY211" fmla="*/ 26404 h 70647"/>
                <a:gd name="connsiteX212" fmla="*/ 600955 w 947699"/>
                <a:gd name="connsiteY212" fmla="*/ 36976 h 70647"/>
                <a:gd name="connsiteX213" fmla="*/ 580763 w 947699"/>
                <a:gd name="connsiteY213" fmla="*/ 25451 h 70647"/>
                <a:gd name="connsiteX214" fmla="*/ 574382 w 947699"/>
                <a:gd name="connsiteY214" fmla="*/ 27642 h 70647"/>
                <a:gd name="connsiteX215" fmla="*/ 571238 w 947699"/>
                <a:gd name="connsiteY215" fmla="*/ 33452 h 70647"/>
                <a:gd name="connsiteX216" fmla="*/ 590288 w 947699"/>
                <a:gd name="connsiteY216" fmla="*/ 33452 h 70647"/>
                <a:gd name="connsiteX217" fmla="*/ 587239 w 947699"/>
                <a:gd name="connsiteY217" fmla="*/ 27642 h 70647"/>
                <a:gd name="connsiteX218" fmla="*/ 580954 w 947699"/>
                <a:gd name="connsiteY218" fmla="*/ 25451 h 70647"/>
                <a:gd name="connsiteX219" fmla="*/ 650677 w 947699"/>
                <a:gd name="connsiteY219" fmla="*/ 6401 h 70647"/>
                <a:gd name="connsiteX220" fmla="*/ 662202 w 947699"/>
                <a:gd name="connsiteY220" fmla="*/ 8687 h 70647"/>
                <a:gd name="connsiteX221" fmla="*/ 669727 w 947699"/>
                <a:gd name="connsiteY221" fmla="*/ 14878 h 70647"/>
                <a:gd name="connsiteX222" fmla="*/ 672392 w 947699"/>
                <a:gd name="connsiteY222" fmla="*/ 24403 h 70647"/>
                <a:gd name="connsiteX223" fmla="*/ 669727 w 947699"/>
                <a:gd name="connsiteY223" fmla="*/ 33928 h 70647"/>
                <a:gd name="connsiteX224" fmla="*/ 662202 w 947699"/>
                <a:gd name="connsiteY224" fmla="*/ 40215 h 70647"/>
                <a:gd name="connsiteX225" fmla="*/ 650677 w 947699"/>
                <a:gd name="connsiteY225" fmla="*/ 42406 h 70647"/>
                <a:gd name="connsiteX226" fmla="*/ 640580 w 947699"/>
                <a:gd name="connsiteY226" fmla="*/ 42406 h 70647"/>
                <a:gd name="connsiteX227" fmla="*/ 640580 w 947699"/>
                <a:gd name="connsiteY227" fmla="*/ 56217 h 70647"/>
                <a:gd name="connsiteX228" fmla="*/ 629055 w 947699"/>
                <a:gd name="connsiteY228" fmla="*/ 56217 h 70647"/>
                <a:gd name="connsiteX229" fmla="*/ 629055 w 947699"/>
                <a:gd name="connsiteY229" fmla="*/ 6211 h 70647"/>
                <a:gd name="connsiteX230" fmla="*/ 650010 w 947699"/>
                <a:gd name="connsiteY230" fmla="*/ 33167 h 70647"/>
                <a:gd name="connsiteX231" fmla="*/ 657914 w 947699"/>
                <a:gd name="connsiteY231" fmla="*/ 30975 h 70647"/>
                <a:gd name="connsiteX232" fmla="*/ 658296 w 947699"/>
                <a:gd name="connsiteY232" fmla="*/ 18450 h 70647"/>
                <a:gd name="connsiteX233" fmla="*/ 657914 w 947699"/>
                <a:gd name="connsiteY233" fmla="*/ 18117 h 70647"/>
                <a:gd name="connsiteX234" fmla="*/ 650010 w 947699"/>
                <a:gd name="connsiteY234" fmla="*/ 15831 h 70647"/>
                <a:gd name="connsiteX235" fmla="*/ 640485 w 947699"/>
                <a:gd name="connsiteY235" fmla="*/ 15831 h 70647"/>
                <a:gd name="connsiteX236" fmla="*/ 640485 w 947699"/>
                <a:gd name="connsiteY236" fmla="*/ 33167 h 70647"/>
                <a:gd name="connsiteX237" fmla="*/ 690396 w 947699"/>
                <a:gd name="connsiteY237" fmla="*/ 23070 h 70647"/>
                <a:gd name="connsiteX238" fmla="*/ 695826 w 947699"/>
                <a:gd name="connsiteY238" fmla="*/ 18879 h 70647"/>
                <a:gd name="connsiteX239" fmla="*/ 703635 w 947699"/>
                <a:gd name="connsiteY239" fmla="*/ 17450 h 70647"/>
                <a:gd name="connsiteX240" fmla="*/ 703635 w 947699"/>
                <a:gd name="connsiteY240" fmla="*/ 27737 h 70647"/>
                <a:gd name="connsiteX241" fmla="*/ 701063 w 947699"/>
                <a:gd name="connsiteY241" fmla="*/ 27737 h 70647"/>
                <a:gd name="connsiteX242" fmla="*/ 693633 w 947699"/>
                <a:gd name="connsiteY242" fmla="*/ 30404 h 70647"/>
                <a:gd name="connsiteX243" fmla="*/ 690873 w 947699"/>
                <a:gd name="connsiteY243" fmla="*/ 38405 h 70647"/>
                <a:gd name="connsiteX244" fmla="*/ 690873 w 947699"/>
                <a:gd name="connsiteY244" fmla="*/ 56598 h 70647"/>
                <a:gd name="connsiteX245" fmla="*/ 679727 w 947699"/>
                <a:gd name="connsiteY245" fmla="*/ 56598 h 70647"/>
                <a:gd name="connsiteX246" fmla="*/ 679727 w 947699"/>
                <a:gd name="connsiteY246" fmla="*/ 18498 h 70647"/>
                <a:gd name="connsiteX247" fmla="*/ 690015 w 947699"/>
                <a:gd name="connsiteY247" fmla="*/ 18498 h 70647"/>
                <a:gd name="connsiteX248" fmla="*/ 690015 w 947699"/>
                <a:gd name="connsiteY248" fmla="*/ 23546 h 70647"/>
                <a:gd name="connsiteX249" fmla="*/ 728496 w 947699"/>
                <a:gd name="connsiteY249" fmla="*/ 56979 h 70647"/>
                <a:gd name="connsiteX250" fmla="*/ 717636 w 947699"/>
                <a:gd name="connsiteY250" fmla="*/ 54407 h 70647"/>
                <a:gd name="connsiteX251" fmla="*/ 710113 w 947699"/>
                <a:gd name="connsiteY251" fmla="*/ 47359 h 70647"/>
                <a:gd name="connsiteX252" fmla="*/ 707351 w 947699"/>
                <a:gd name="connsiteY252" fmla="*/ 37167 h 70647"/>
                <a:gd name="connsiteX253" fmla="*/ 710113 w 947699"/>
                <a:gd name="connsiteY253" fmla="*/ 26975 h 70647"/>
                <a:gd name="connsiteX254" fmla="*/ 717636 w 947699"/>
                <a:gd name="connsiteY254" fmla="*/ 19927 h 70647"/>
                <a:gd name="connsiteX255" fmla="*/ 728496 w 947699"/>
                <a:gd name="connsiteY255" fmla="*/ 17450 h 70647"/>
                <a:gd name="connsiteX256" fmla="*/ 739353 w 947699"/>
                <a:gd name="connsiteY256" fmla="*/ 19927 h 70647"/>
                <a:gd name="connsiteX257" fmla="*/ 746878 w 947699"/>
                <a:gd name="connsiteY257" fmla="*/ 26975 h 70647"/>
                <a:gd name="connsiteX258" fmla="*/ 749546 w 947699"/>
                <a:gd name="connsiteY258" fmla="*/ 37167 h 70647"/>
                <a:gd name="connsiteX259" fmla="*/ 746878 w 947699"/>
                <a:gd name="connsiteY259" fmla="*/ 47359 h 70647"/>
                <a:gd name="connsiteX260" fmla="*/ 739353 w 947699"/>
                <a:gd name="connsiteY260" fmla="*/ 54407 h 70647"/>
                <a:gd name="connsiteX261" fmla="*/ 728496 w 947699"/>
                <a:gd name="connsiteY261" fmla="*/ 56979 h 70647"/>
                <a:gd name="connsiteX262" fmla="*/ 728496 w 947699"/>
                <a:gd name="connsiteY262" fmla="*/ 47454 h 70647"/>
                <a:gd name="connsiteX263" fmla="*/ 735544 w 947699"/>
                <a:gd name="connsiteY263" fmla="*/ 44596 h 70647"/>
                <a:gd name="connsiteX264" fmla="*/ 738307 w 947699"/>
                <a:gd name="connsiteY264" fmla="*/ 36786 h 70647"/>
                <a:gd name="connsiteX265" fmla="*/ 735544 w 947699"/>
                <a:gd name="connsiteY265" fmla="*/ 29070 h 70647"/>
                <a:gd name="connsiteX266" fmla="*/ 728496 w 947699"/>
                <a:gd name="connsiteY266" fmla="*/ 26213 h 70647"/>
                <a:gd name="connsiteX267" fmla="*/ 721447 w 947699"/>
                <a:gd name="connsiteY267" fmla="*/ 29070 h 70647"/>
                <a:gd name="connsiteX268" fmla="*/ 718685 w 947699"/>
                <a:gd name="connsiteY268" fmla="*/ 36786 h 70647"/>
                <a:gd name="connsiteX269" fmla="*/ 721447 w 947699"/>
                <a:gd name="connsiteY269" fmla="*/ 44596 h 70647"/>
                <a:gd name="connsiteX270" fmla="*/ 728496 w 947699"/>
                <a:gd name="connsiteY270" fmla="*/ 47454 h 70647"/>
                <a:gd name="connsiteX271" fmla="*/ 796599 w 947699"/>
                <a:gd name="connsiteY271" fmla="*/ 17641 h 70647"/>
                <a:gd name="connsiteX272" fmla="*/ 796599 w 947699"/>
                <a:gd name="connsiteY272" fmla="*/ 49549 h 70647"/>
                <a:gd name="connsiteX273" fmla="*/ 791076 w 947699"/>
                <a:gd name="connsiteY273" fmla="*/ 65266 h 70647"/>
                <a:gd name="connsiteX274" fmla="*/ 775072 w 947699"/>
                <a:gd name="connsiteY274" fmla="*/ 70409 h 70647"/>
                <a:gd name="connsiteX275" fmla="*/ 764501 w 947699"/>
                <a:gd name="connsiteY275" fmla="*/ 69075 h 70647"/>
                <a:gd name="connsiteX276" fmla="*/ 756213 w 947699"/>
                <a:gd name="connsiteY276" fmla="*/ 65170 h 70647"/>
                <a:gd name="connsiteX277" fmla="*/ 760594 w 947699"/>
                <a:gd name="connsiteY277" fmla="*/ 57169 h 70647"/>
                <a:gd name="connsiteX278" fmla="*/ 766787 w 947699"/>
                <a:gd name="connsiteY278" fmla="*/ 60313 h 70647"/>
                <a:gd name="connsiteX279" fmla="*/ 774216 w 947699"/>
                <a:gd name="connsiteY279" fmla="*/ 61456 h 70647"/>
                <a:gd name="connsiteX280" fmla="*/ 782693 w 947699"/>
                <a:gd name="connsiteY280" fmla="*/ 58884 h 70647"/>
                <a:gd name="connsiteX281" fmla="*/ 785455 w 947699"/>
                <a:gd name="connsiteY281" fmla="*/ 50978 h 70647"/>
                <a:gd name="connsiteX282" fmla="*/ 785455 w 947699"/>
                <a:gd name="connsiteY282" fmla="*/ 49359 h 70647"/>
                <a:gd name="connsiteX283" fmla="*/ 773358 w 947699"/>
                <a:gd name="connsiteY283" fmla="*/ 54121 h 70647"/>
                <a:gd name="connsiteX284" fmla="*/ 763833 w 947699"/>
                <a:gd name="connsiteY284" fmla="*/ 51835 h 70647"/>
                <a:gd name="connsiteX285" fmla="*/ 756880 w 947699"/>
                <a:gd name="connsiteY285" fmla="*/ 45263 h 70647"/>
                <a:gd name="connsiteX286" fmla="*/ 756880 w 947699"/>
                <a:gd name="connsiteY286" fmla="*/ 26213 h 70647"/>
                <a:gd name="connsiteX287" fmla="*/ 763833 w 947699"/>
                <a:gd name="connsiteY287" fmla="*/ 19641 h 70647"/>
                <a:gd name="connsiteX288" fmla="*/ 773358 w 947699"/>
                <a:gd name="connsiteY288" fmla="*/ 17355 h 70647"/>
                <a:gd name="connsiteX289" fmla="*/ 786027 w 947699"/>
                <a:gd name="connsiteY289" fmla="*/ 22784 h 70647"/>
                <a:gd name="connsiteX290" fmla="*/ 786027 w 947699"/>
                <a:gd name="connsiteY290" fmla="*/ 17926 h 70647"/>
                <a:gd name="connsiteX291" fmla="*/ 775549 w 947699"/>
                <a:gd name="connsiteY291" fmla="*/ 44978 h 70647"/>
                <a:gd name="connsiteX292" fmla="*/ 782788 w 947699"/>
                <a:gd name="connsiteY292" fmla="*/ 42406 h 70647"/>
                <a:gd name="connsiteX293" fmla="*/ 782979 w 947699"/>
                <a:gd name="connsiteY293" fmla="*/ 28937 h 70647"/>
                <a:gd name="connsiteX294" fmla="*/ 782788 w 947699"/>
                <a:gd name="connsiteY294" fmla="*/ 28785 h 70647"/>
                <a:gd name="connsiteX295" fmla="*/ 775549 w 947699"/>
                <a:gd name="connsiteY295" fmla="*/ 26213 h 70647"/>
                <a:gd name="connsiteX296" fmla="*/ 768214 w 947699"/>
                <a:gd name="connsiteY296" fmla="*/ 28785 h 70647"/>
                <a:gd name="connsiteX297" fmla="*/ 768024 w 947699"/>
                <a:gd name="connsiteY297" fmla="*/ 42253 h 70647"/>
                <a:gd name="connsiteX298" fmla="*/ 768214 w 947699"/>
                <a:gd name="connsiteY298" fmla="*/ 42406 h 70647"/>
                <a:gd name="connsiteX299" fmla="*/ 775549 w 947699"/>
                <a:gd name="connsiteY299" fmla="*/ 44978 h 70647"/>
                <a:gd name="connsiteX300" fmla="*/ 817553 w 947699"/>
                <a:gd name="connsiteY300" fmla="*/ 22689 h 70647"/>
                <a:gd name="connsiteX301" fmla="*/ 822983 w 947699"/>
                <a:gd name="connsiteY301" fmla="*/ 18498 h 70647"/>
                <a:gd name="connsiteX302" fmla="*/ 830794 w 947699"/>
                <a:gd name="connsiteY302" fmla="*/ 17069 h 70647"/>
                <a:gd name="connsiteX303" fmla="*/ 830794 w 947699"/>
                <a:gd name="connsiteY303" fmla="*/ 27356 h 70647"/>
                <a:gd name="connsiteX304" fmla="*/ 828318 w 947699"/>
                <a:gd name="connsiteY304" fmla="*/ 27356 h 70647"/>
                <a:gd name="connsiteX305" fmla="*/ 820793 w 947699"/>
                <a:gd name="connsiteY305" fmla="*/ 30023 h 70647"/>
                <a:gd name="connsiteX306" fmla="*/ 818030 w 947699"/>
                <a:gd name="connsiteY306" fmla="*/ 38024 h 70647"/>
                <a:gd name="connsiteX307" fmla="*/ 818030 w 947699"/>
                <a:gd name="connsiteY307" fmla="*/ 56217 h 70647"/>
                <a:gd name="connsiteX308" fmla="*/ 806982 w 947699"/>
                <a:gd name="connsiteY308" fmla="*/ 56217 h 70647"/>
                <a:gd name="connsiteX309" fmla="*/ 806982 w 947699"/>
                <a:gd name="connsiteY309" fmla="*/ 18117 h 70647"/>
                <a:gd name="connsiteX310" fmla="*/ 817553 w 947699"/>
                <a:gd name="connsiteY310" fmla="*/ 18117 h 70647"/>
                <a:gd name="connsiteX311" fmla="*/ 817553 w 947699"/>
                <a:gd name="connsiteY311" fmla="*/ 23165 h 70647"/>
                <a:gd name="connsiteX312" fmla="*/ 852702 w 947699"/>
                <a:gd name="connsiteY312" fmla="*/ 17069 h 70647"/>
                <a:gd name="connsiteX313" fmla="*/ 866418 w 947699"/>
                <a:gd name="connsiteY313" fmla="*/ 21260 h 70647"/>
                <a:gd name="connsiteX314" fmla="*/ 871180 w 947699"/>
                <a:gd name="connsiteY314" fmla="*/ 34119 h 70647"/>
                <a:gd name="connsiteX315" fmla="*/ 871180 w 947699"/>
                <a:gd name="connsiteY315" fmla="*/ 56026 h 70647"/>
                <a:gd name="connsiteX316" fmla="*/ 860702 w 947699"/>
                <a:gd name="connsiteY316" fmla="*/ 56026 h 70647"/>
                <a:gd name="connsiteX317" fmla="*/ 860702 w 947699"/>
                <a:gd name="connsiteY317" fmla="*/ 51264 h 70647"/>
                <a:gd name="connsiteX318" fmla="*/ 849082 w 947699"/>
                <a:gd name="connsiteY318" fmla="*/ 56598 h 70647"/>
                <a:gd name="connsiteX319" fmla="*/ 841366 w 947699"/>
                <a:gd name="connsiteY319" fmla="*/ 55074 h 70647"/>
                <a:gd name="connsiteX320" fmla="*/ 836415 w 947699"/>
                <a:gd name="connsiteY320" fmla="*/ 50978 h 70647"/>
                <a:gd name="connsiteX321" fmla="*/ 834699 w 947699"/>
                <a:gd name="connsiteY321" fmla="*/ 44978 h 70647"/>
                <a:gd name="connsiteX322" fmla="*/ 838701 w 947699"/>
                <a:gd name="connsiteY322" fmla="*/ 36500 h 70647"/>
                <a:gd name="connsiteX323" fmla="*/ 851177 w 947699"/>
                <a:gd name="connsiteY323" fmla="*/ 33452 h 70647"/>
                <a:gd name="connsiteX324" fmla="*/ 860037 w 947699"/>
                <a:gd name="connsiteY324" fmla="*/ 33452 h 70647"/>
                <a:gd name="connsiteX325" fmla="*/ 857846 w 947699"/>
                <a:gd name="connsiteY325" fmla="*/ 27833 h 70647"/>
                <a:gd name="connsiteX326" fmla="*/ 851177 w 947699"/>
                <a:gd name="connsiteY326" fmla="*/ 25928 h 70647"/>
                <a:gd name="connsiteX327" fmla="*/ 845177 w 947699"/>
                <a:gd name="connsiteY327" fmla="*/ 26880 h 70647"/>
                <a:gd name="connsiteX328" fmla="*/ 840129 w 947699"/>
                <a:gd name="connsiteY328" fmla="*/ 29452 h 70647"/>
                <a:gd name="connsiteX329" fmla="*/ 836129 w 947699"/>
                <a:gd name="connsiteY329" fmla="*/ 21641 h 70647"/>
                <a:gd name="connsiteX330" fmla="*/ 843652 w 947699"/>
                <a:gd name="connsiteY330" fmla="*/ 18212 h 70647"/>
                <a:gd name="connsiteX331" fmla="*/ 852702 w 947699"/>
                <a:gd name="connsiteY331" fmla="*/ 17069 h 70647"/>
                <a:gd name="connsiteX332" fmla="*/ 851844 w 947699"/>
                <a:gd name="connsiteY332" fmla="*/ 49073 h 70647"/>
                <a:gd name="connsiteX333" fmla="*/ 856893 w 947699"/>
                <a:gd name="connsiteY333" fmla="*/ 47740 h 70647"/>
                <a:gd name="connsiteX334" fmla="*/ 860037 w 947699"/>
                <a:gd name="connsiteY334" fmla="*/ 43835 h 70647"/>
                <a:gd name="connsiteX335" fmla="*/ 860037 w 947699"/>
                <a:gd name="connsiteY335" fmla="*/ 39929 h 70647"/>
                <a:gd name="connsiteX336" fmla="*/ 852416 w 947699"/>
                <a:gd name="connsiteY336" fmla="*/ 39929 h 70647"/>
                <a:gd name="connsiteX337" fmla="*/ 845558 w 947699"/>
                <a:gd name="connsiteY337" fmla="*/ 44406 h 70647"/>
                <a:gd name="connsiteX338" fmla="*/ 847272 w 947699"/>
                <a:gd name="connsiteY338" fmla="*/ 47835 h 70647"/>
                <a:gd name="connsiteX339" fmla="*/ 851844 w 947699"/>
                <a:gd name="connsiteY339" fmla="*/ 49073 h 70647"/>
                <a:gd name="connsiteX340" fmla="*/ 930425 w 947699"/>
                <a:gd name="connsiteY340" fmla="*/ 17069 h 70647"/>
                <a:gd name="connsiteX341" fmla="*/ 941855 w 947699"/>
                <a:gd name="connsiteY341" fmla="*/ 21260 h 70647"/>
                <a:gd name="connsiteX342" fmla="*/ 946045 w 947699"/>
                <a:gd name="connsiteY342" fmla="*/ 34024 h 70647"/>
                <a:gd name="connsiteX343" fmla="*/ 946045 w 947699"/>
                <a:gd name="connsiteY343" fmla="*/ 56026 h 70647"/>
                <a:gd name="connsiteX344" fmla="*/ 934997 w 947699"/>
                <a:gd name="connsiteY344" fmla="*/ 56026 h 70647"/>
                <a:gd name="connsiteX345" fmla="*/ 934997 w 947699"/>
                <a:gd name="connsiteY345" fmla="*/ 35738 h 70647"/>
                <a:gd name="connsiteX346" fmla="*/ 933093 w 947699"/>
                <a:gd name="connsiteY346" fmla="*/ 28880 h 70647"/>
                <a:gd name="connsiteX347" fmla="*/ 927663 w 947699"/>
                <a:gd name="connsiteY347" fmla="*/ 26689 h 70647"/>
                <a:gd name="connsiteX348" fmla="*/ 921472 w 947699"/>
                <a:gd name="connsiteY348" fmla="*/ 29166 h 70647"/>
                <a:gd name="connsiteX349" fmla="*/ 919187 w 947699"/>
                <a:gd name="connsiteY349" fmla="*/ 36691 h 70647"/>
                <a:gd name="connsiteX350" fmla="*/ 919187 w 947699"/>
                <a:gd name="connsiteY350" fmla="*/ 55741 h 70647"/>
                <a:gd name="connsiteX351" fmla="*/ 908041 w 947699"/>
                <a:gd name="connsiteY351" fmla="*/ 55741 h 70647"/>
                <a:gd name="connsiteX352" fmla="*/ 908041 w 947699"/>
                <a:gd name="connsiteY352" fmla="*/ 35453 h 70647"/>
                <a:gd name="connsiteX353" fmla="*/ 900802 w 947699"/>
                <a:gd name="connsiteY353" fmla="*/ 26404 h 70647"/>
                <a:gd name="connsiteX354" fmla="*/ 894611 w 947699"/>
                <a:gd name="connsiteY354" fmla="*/ 28880 h 70647"/>
                <a:gd name="connsiteX355" fmla="*/ 892325 w 947699"/>
                <a:gd name="connsiteY355" fmla="*/ 36405 h 70647"/>
                <a:gd name="connsiteX356" fmla="*/ 892325 w 947699"/>
                <a:gd name="connsiteY356" fmla="*/ 55455 h 70647"/>
                <a:gd name="connsiteX357" fmla="*/ 880515 w 947699"/>
                <a:gd name="connsiteY357" fmla="*/ 55455 h 70647"/>
                <a:gd name="connsiteX358" fmla="*/ 880515 w 947699"/>
                <a:gd name="connsiteY358" fmla="*/ 17355 h 70647"/>
                <a:gd name="connsiteX359" fmla="*/ 891184 w 947699"/>
                <a:gd name="connsiteY359" fmla="*/ 17355 h 70647"/>
                <a:gd name="connsiteX360" fmla="*/ 891184 w 947699"/>
                <a:gd name="connsiteY360" fmla="*/ 21736 h 70647"/>
                <a:gd name="connsiteX361" fmla="*/ 896421 w 947699"/>
                <a:gd name="connsiteY361" fmla="*/ 18022 h 70647"/>
                <a:gd name="connsiteX362" fmla="*/ 903278 w 947699"/>
                <a:gd name="connsiteY362" fmla="*/ 16783 h 70647"/>
                <a:gd name="connsiteX363" fmla="*/ 910613 w 947699"/>
                <a:gd name="connsiteY363" fmla="*/ 18402 h 70647"/>
                <a:gd name="connsiteX364" fmla="*/ 915852 w 947699"/>
                <a:gd name="connsiteY364" fmla="*/ 23070 h 70647"/>
                <a:gd name="connsiteX365" fmla="*/ 921854 w 947699"/>
                <a:gd name="connsiteY365" fmla="*/ 18402 h 70647"/>
                <a:gd name="connsiteX366" fmla="*/ 929758 w 947699"/>
                <a:gd name="connsiteY366" fmla="*/ 16783 h 70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947699" h="70647">
                  <a:moveTo>
                    <a:pt x="14977" y="56884"/>
                  </a:moveTo>
                  <a:cubicBezTo>
                    <a:pt x="11740" y="56950"/>
                    <a:pt x="8405" y="56293"/>
                    <a:pt x="5452" y="54979"/>
                  </a:cubicBezTo>
                  <a:cubicBezTo>
                    <a:pt x="2691" y="53817"/>
                    <a:pt x="215" y="51940"/>
                    <a:pt x="-1597" y="49549"/>
                  </a:cubicBezTo>
                  <a:lnTo>
                    <a:pt x="4882" y="41834"/>
                  </a:lnTo>
                  <a:cubicBezTo>
                    <a:pt x="6882" y="45187"/>
                    <a:pt x="10500" y="47273"/>
                    <a:pt x="14407" y="47359"/>
                  </a:cubicBezTo>
                  <a:cubicBezTo>
                    <a:pt x="19169" y="47359"/>
                    <a:pt x="21455" y="44596"/>
                    <a:pt x="21455" y="39072"/>
                  </a:cubicBezTo>
                  <a:lnTo>
                    <a:pt x="21455" y="15355"/>
                  </a:lnTo>
                  <a:lnTo>
                    <a:pt x="4214" y="15355"/>
                  </a:lnTo>
                  <a:lnTo>
                    <a:pt x="4214" y="5830"/>
                  </a:lnTo>
                  <a:lnTo>
                    <a:pt x="32789" y="5830"/>
                  </a:lnTo>
                  <a:lnTo>
                    <a:pt x="32789" y="38881"/>
                  </a:lnTo>
                  <a:cubicBezTo>
                    <a:pt x="33171" y="43911"/>
                    <a:pt x="31552" y="48873"/>
                    <a:pt x="28218" y="52693"/>
                  </a:cubicBezTo>
                  <a:cubicBezTo>
                    <a:pt x="24597" y="56045"/>
                    <a:pt x="19739" y="57731"/>
                    <a:pt x="14788" y="57360"/>
                  </a:cubicBezTo>
                  <a:close/>
                  <a:moveTo>
                    <a:pt x="59079" y="17069"/>
                  </a:moveTo>
                  <a:cubicBezTo>
                    <a:pt x="64032" y="16746"/>
                    <a:pt x="68890" y="18231"/>
                    <a:pt x="72794" y="21260"/>
                  </a:cubicBezTo>
                  <a:cubicBezTo>
                    <a:pt x="76224" y="24632"/>
                    <a:pt x="77938" y="29337"/>
                    <a:pt x="77557" y="34119"/>
                  </a:cubicBezTo>
                  <a:lnTo>
                    <a:pt x="77557" y="56026"/>
                  </a:lnTo>
                  <a:lnTo>
                    <a:pt x="67176" y="56026"/>
                  </a:lnTo>
                  <a:lnTo>
                    <a:pt x="67176" y="51264"/>
                  </a:lnTo>
                  <a:cubicBezTo>
                    <a:pt x="64604" y="55074"/>
                    <a:pt x="60032" y="57131"/>
                    <a:pt x="55458" y="56598"/>
                  </a:cubicBezTo>
                  <a:cubicBezTo>
                    <a:pt x="52793" y="56684"/>
                    <a:pt x="50221" y="56169"/>
                    <a:pt x="47840" y="55074"/>
                  </a:cubicBezTo>
                  <a:cubicBezTo>
                    <a:pt x="45840" y="54226"/>
                    <a:pt x="44028" y="52807"/>
                    <a:pt x="42791" y="50978"/>
                  </a:cubicBezTo>
                  <a:cubicBezTo>
                    <a:pt x="41647" y="49187"/>
                    <a:pt x="41077" y="47101"/>
                    <a:pt x="41077" y="44978"/>
                  </a:cubicBezTo>
                  <a:cubicBezTo>
                    <a:pt x="40982" y="41653"/>
                    <a:pt x="42505" y="38491"/>
                    <a:pt x="45172" y="36500"/>
                  </a:cubicBezTo>
                  <a:cubicBezTo>
                    <a:pt x="48886" y="34204"/>
                    <a:pt x="53267" y="33138"/>
                    <a:pt x="57651" y="33452"/>
                  </a:cubicBezTo>
                  <a:lnTo>
                    <a:pt x="66413" y="33452"/>
                  </a:lnTo>
                  <a:cubicBezTo>
                    <a:pt x="66604" y="31347"/>
                    <a:pt x="65746" y="29280"/>
                    <a:pt x="64222" y="27833"/>
                  </a:cubicBezTo>
                  <a:cubicBezTo>
                    <a:pt x="62318" y="26404"/>
                    <a:pt x="60032" y="25728"/>
                    <a:pt x="57651" y="25928"/>
                  </a:cubicBezTo>
                  <a:cubicBezTo>
                    <a:pt x="55553" y="25908"/>
                    <a:pt x="53553" y="26232"/>
                    <a:pt x="51553" y="26880"/>
                  </a:cubicBezTo>
                  <a:cubicBezTo>
                    <a:pt x="49744" y="27442"/>
                    <a:pt x="48030" y="28318"/>
                    <a:pt x="46505" y="29452"/>
                  </a:cubicBezTo>
                  <a:lnTo>
                    <a:pt x="42505" y="21641"/>
                  </a:lnTo>
                  <a:cubicBezTo>
                    <a:pt x="44886" y="20108"/>
                    <a:pt x="47458" y="18945"/>
                    <a:pt x="50126" y="18212"/>
                  </a:cubicBezTo>
                  <a:cubicBezTo>
                    <a:pt x="53077" y="17450"/>
                    <a:pt x="56030" y="17059"/>
                    <a:pt x="59079" y="17069"/>
                  </a:cubicBezTo>
                  <a:close/>
                  <a:moveTo>
                    <a:pt x="58220" y="49073"/>
                  </a:moveTo>
                  <a:cubicBezTo>
                    <a:pt x="60032" y="49111"/>
                    <a:pt x="61746" y="48645"/>
                    <a:pt x="63269" y="47740"/>
                  </a:cubicBezTo>
                  <a:cubicBezTo>
                    <a:pt x="64794" y="46892"/>
                    <a:pt x="65936" y="45491"/>
                    <a:pt x="66413" y="43835"/>
                  </a:cubicBezTo>
                  <a:lnTo>
                    <a:pt x="66413" y="39929"/>
                  </a:lnTo>
                  <a:lnTo>
                    <a:pt x="58793" y="39929"/>
                  </a:lnTo>
                  <a:cubicBezTo>
                    <a:pt x="54221" y="39929"/>
                    <a:pt x="51935" y="41453"/>
                    <a:pt x="51935" y="44406"/>
                  </a:cubicBezTo>
                  <a:cubicBezTo>
                    <a:pt x="51935" y="45758"/>
                    <a:pt x="52507" y="47044"/>
                    <a:pt x="53649" y="47835"/>
                  </a:cubicBezTo>
                  <a:cubicBezTo>
                    <a:pt x="54983" y="48739"/>
                    <a:pt x="56602" y="49169"/>
                    <a:pt x="58220" y="49073"/>
                  </a:cubicBezTo>
                  <a:close/>
                  <a:moveTo>
                    <a:pt x="93179" y="12307"/>
                  </a:moveTo>
                  <a:cubicBezTo>
                    <a:pt x="91367" y="12355"/>
                    <a:pt x="89558" y="11706"/>
                    <a:pt x="88226" y="10497"/>
                  </a:cubicBezTo>
                  <a:cubicBezTo>
                    <a:pt x="86986" y="9363"/>
                    <a:pt x="86226" y="7725"/>
                    <a:pt x="86321" y="6020"/>
                  </a:cubicBezTo>
                  <a:cubicBezTo>
                    <a:pt x="86226" y="4344"/>
                    <a:pt x="86986" y="2734"/>
                    <a:pt x="88226" y="1639"/>
                  </a:cubicBezTo>
                  <a:cubicBezTo>
                    <a:pt x="89558" y="391"/>
                    <a:pt x="91367" y="-266"/>
                    <a:pt x="93179" y="-171"/>
                  </a:cubicBezTo>
                  <a:cubicBezTo>
                    <a:pt x="94988" y="-257"/>
                    <a:pt x="96797" y="362"/>
                    <a:pt x="98227" y="1544"/>
                  </a:cubicBezTo>
                  <a:cubicBezTo>
                    <a:pt x="99464" y="2629"/>
                    <a:pt x="100132" y="4191"/>
                    <a:pt x="100132" y="5830"/>
                  </a:cubicBezTo>
                  <a:cubicBezTo>
                    <a:pt x="100227" y="7554"/>
                    <a:pt x="99464" y="9220"/>
                    <a:pt x="98227" y="10402"/>
                  </a:cubicBezTo>
                  <a:cubicBezTo>
                    <a:pt x="96893" y="11678"/>
                    <a:pt x="95083" y="12364"/>
                    <a:pt x="93179" y="12307"/>
                  </a:cubicBezTo>
                  <a:close/>
                  <a:moveTo>
                    <a:pt x="87654" y="17641"/>
                  </a:moveTo>
                  <a:lnTo>
                    <a:pt x="98797" y="17641"/>
                  </a:lnTo>
                  <a:lnTo>
                    <a:pt x="98797" y="55741"/>
                  </a:lnTo>
                  <a:lnTo>
                    <a:pt x="87654" y="55741"/>
                  </a:lnTo>
                  <a:close/>
                  <a:moveTo>
                    <a:pt x="109085" y="3067"/>
                  </a:moveTo>
                  <a:lnTo>
                    <a:pt x="120228" y="3067"/>
                  </a:lnTo>
                  <a:lnTo>
                    <a:pt x="120228" y="56026"/>
                  </a:lnTo>
                  <a:lnTo>
                    <a:pt x="108989" y="56026"/>
                  </a:lnTo>
                  <a:close/>
                  <a:moveTo>
                    <a:pt x="227099" y="6020"/>
                  </a:moveTo>
                  <a:lnTo>
                    <a:pt x="210716" y="56026"/>
                  </a:lnTo>
                  <a:lnTo>
                    <a:pt x="198333" y="56026"/>
                  </a:lnTo>
                  <a:lnTo>
                    <a:pt x="187380" y="22213"/>
                  </a:lnTo>
                  <a:lnTo>
                    <a:pt x="175951" y="56026"/>
                  </a:lnTo>
                  <a:lnTo>
                    <a:pt x="163663" y="56026"/>
                  </a:lnTo>
                  <a:lnTo>
                    <a:pt x="147185" y="6020"/>
                  </a:lnTo>
                  <a:lnTo>
                    <a:pt x="159186" y="6020"/>
                  </a:lnTo>
                  <a:lnTo>
                    <a:pt x="170521" y="41167"/>
                  </a:lnTo>
                  <a:lnTo>
                    <a:pt x="182236" y="6020"/>
                  </a:lnTo>
                  <a:lnTo>
                    <a:pt x="193001" y="6020"/>
                  </a:lnTo>
                  <a:lnTo>
                    <a:pt x="204430" y="41453"/>
                  </a:lnTo>
                  <a:lnTo>
                    <a:pt x="216050" y="6020"/>
                  </a:lnTo>
                  <a:close/>
                  <a:moveTo>
                    <a:pt x="257104" y="17069"/>
                  </a:moveTo>
                  <a:cubicBezTo>
                    <a:pt x="261389" y="16888"/>
                    <a:pt x="265485" y="18431"/>
                    <a:pt x="268629" y="21355"/>
                  </a:cubicBezTo>
                  <a:cubicBezTo>
                    <a:pt x="271773" y="24785"/>
                    <a:pt x="273391" y="29376"/>
                    <a:pt x="273010" y="34024"/>
                  </a:cubicBezTo>
                  <a:lnTo>
                    <a:pt x="273010" y="56026"/>
                  </a:lnTo>
                  <a:lnTo>
                    <a:pt x="261866" y="56026"/>
                  </a:lnTo>
                  <a:lnTo>
                    <a:pt x="261866" y="35738"/>
                  </a:lnTo>
                  <a:cubicBezTo>
                    <a:pt x="262057" y="33290"/>
                    <a:pt x="261294" y="30852"/>
                    <a:pt x="259866" y="28880"/>
                  </a:cubicBezTo>
                  <a:cubicBezTo>
                    <a:pt x="258341" y="27366"/>
                    <a:pt x="256246" y="26565"/>
                    <a:pt x="254150" y="26689"/>
                  </a:cubicBezTo>
                  <a:cubicBezTo>
                    <a:pt x="251674" y="26623"/>
                    <a:pt x="249197" y="27547"/>
                    <a:pt x="247388" y="29261"/>
                  </a:cubicBezTo>
                  <a:cubicBezTo>
                    <a:pt x="245579" y="31423"/>
                    <a:pt x="244721" y="34186"/>
                    <a:pt x="244911" y="36976"/>
                  </a:cubicBezTo>
                  <a:lnTo>
                    <a:pt x="244911" y="56026"/>
                  </a:lnTo>
                  <a:lnTo>
                    <a:pt x="233768" y="56026"/>
                  </a:lnTo>
                  <a:lnTo>
                    <a:pt x="233768" y="3067"/>
                  </a:lnTo>
                  <a:lnTo>
                    <a:pt x="244911" y="3067"/>
                  </a:lnTo>
                  <a:lnTo>
                    <a:pt x="244911" y="22117"/>
                  </a:lnTo>
                  <a:cubicBezTo>
                    <a:pt x="246435" y="20594"/>
                    <a:pt x="248246" y="19422"/>
                    <a:pt x="250246" y="18688"/>
                  </a:cubicBezTo>
                  <a:cubicBezTo>
                    <a:pt x="252437" y="17907"/>
                    <a:pt x="254722" y="17517"/>
                    <a:pt x="257104" y="17545"/>
                  </a:cubicBezTo>
                  <a:close/>
                  <a:moveTo>
                    <a:pt x="288632" y="12307"/>
                  </a:moveTo>
                  <a:cubicBezTo>
                    <a:pt x="286820" y="12355"/>
                    <a:pt x="285011" y="11706"/>
                    <a:pt x="283679" y="10497"/>
                  </a:cubicBezTo>
                  <a:cubicBezTo>
                    <a:pt x="282439" y="9363"/>
                    <a:pt x="281677" y="7725"/>
                    <a:pt x="281772" y="6020"/>
                  </a:cubicBezTo>
                  <a:cubicBezTo>
                    <a:pt x="281677" y="4344"/>
                    <a:pt x="282439" y="2734"/>
                    <a:pt x="283679" y="1639"/>
                  </a:cubicBezTo>
                  <a:cubicBezTo>
                    <a:pt x="285011" y="391"/>
                    <a:pt x="286820" y="-266"/>
                    <a:pt x="288632" y="-171"/>
                  </a:cubicBezTo>
                  <a:cubicBezTo>
                    <a:pt x="290441" y="-257"/>
                    <a:pt x="292250" y="362"/>
                    <a:pt x="293678" y="1544"/>
                  </a:cubicBezTo>
                  <a:cubicBezTo>
                    <a:pt x="294918" y="2629"/>
                    <a:pt x="295585" y="4191"/>
                    <a:pt x="295585" y="5830"/>
                  </a:cubicBezTo>
                  <a:cubicBezTo>
                    <a:pt x="295680" y="7554"/>
                    <a:pt x="294918" y="9220"/>
                    <a:pt x="293678" y="10402"/>
                  </a:cubicBezTo>
                  <a:cubicBezTo>
                    <a:pt x="292346" y="11678"/>
                    <a:pt x="290537" y="12364"/>
                    <a:pt x="288632" y="12307"/>
                  </a:cubicBezTo>
                  <a:close/>
                  <a:moveTo>
                    <a:pt x="283107" y="17641"/>
                  </a:moveTo>
                  <a:lnTo>
                    <a:pt x="294250" y="17641"/>
                  </a:lnTo>
                  <a:lnTo>
                    <a:pt x="294250" y="55741"/>
                  </a:lnTo>
                  <a:lnTo>
                    <a:pt x="283107" y="55741"/>
                  </a:lnTo>
                  <a:close/>
                  <a:moveTo>
                    <a:pt x="304538" y="3067"/>
                  </a:moveTo>
                  <a:lnTo>
                    <a:pt x="315682" y="3067"/>
                  </a:lnTo>
                  <a:lnTo>
                    <a:pt x="315682" y="56026"/>
                  </a:lnTo>
                  <a:lnTo>
                    <a:pt x="304538" y="56026"/>
                  </a:lnTo>
                  <a:close/>
                  <a:moveTo>
                    <a:pt x="363688" y="36976"/>
                  </a:moveTo>
                  <a:cubicBezTo>
                    <a:pt x="363688" y="36976"/>
                    <a:pt x="363688" y="38119"/>
                    <a:pt x="363688" y="39929"/>
                  </a:cubicBezTo>
                  <a:lnTo>
                    <a:pt x="335113" y="39929"/>
                  </a:lnTo>
                  <a:cubicBezTo>
                    <a:pt x="335494" y="42206"/>
                    <a:pt x="336827" y="44225"/>
                    <a:pt x="338734" y="45549"/>
                  </a:cubicBezTo>
                  <a:cubicBezTo>
                    <a:pt x="340924" y="47016"/>
                    <a:pt x="343496" y="47759"/>
                    <a:pt x="346066" y="47644"/>
                  </a:cubicBezTo>
                  <a:cubicBezTo>
                    <a:pt x="347877" y="47673"/>
                    <a:pt x="349686" y="47378"/>
                    <a:pt x="351400" y="46787"/>
                  </a:cubicBezTo>
                  <a:cubicBezTo>
                    <a:pt x="353021" y="46120"/>
                    <a:pt x="354449" y="45149"/>
                    <a:pt x="355686" y="43930"/>
                  </a:cubicBezTo>
                  <a:lnTo>
                    <a:pt x="361593" y="50407"/>
                  </a:lnTo>
                  <a:cubicBezTo>
                    <a:pt x="357498" y="54712"/>
                    <a:pt x="351686" y="56988"/>
                    <a:pt x="345782" y="56598"/>
                  </a:cubicBezTo>
                  <a:cubicBezTo>
                    <a:pt x="341780" y="56684"/>
                    <a:pt x="337876" y="55798"/>
                    <a:pt x="334255" y="54026"/>
                  </a:cubicBezTo>
                  <a:cubicBezTo>
                    <a:pt x="331018" y="52464"/>
                    <a:pt x="328351" y="50016"/>
                    <a:pt x="326541" y="46977"/>
                  </a:cubicBezTo>
                  <a:cubicBezTo>
                    <a:pt x="324730" y="43901"/>
                    <a:pt x="323779" y="40367"/>
                    <a:pt x="323874" y="36786"/>
                  </a:cubicBezTo>
                  <a:cubicBezTo>
                    <a:pt x="323779" y="33204"/>
                    <a:pt x="324730" y="29680"/>
                    <a:pt x="326541" y="26594"/>
                  </a:cubicBezTo>
                  <a:cubicBezTo>
                    <a:pt x="328255" y="23622"/>
                    <a:pt x="330827" y="21184"/>
                    <a:pt x="333876" y="19545"/>
                  </a:cubicBezTo>
                  <a:cubicBezTo>
                    <a:pt x="337113" y="17879"/>
                    <a:pt x="340733" y="17031"/>
                    <a:pt x="344352" y="17069"/>
                  </a:cubicBezTo>
                  <a:cubicBezTo>
                    <a:pt x="347877" y="17012"/>
                    <a:pt x="351400" y="17831"/>
                    <a:pt x="354544" y="19451"/>
                  </a:cubicBezTo>
                  <a:cubicBezTo>
                    <a:pt x="357498" y="21041"/>
                    <a:pt x="359974" y="23460"/>
                    <a:pt x="361688" y="26404"/>
                  </a:cubicBezTo>
                  <a:cubicBezTo>
                    <a:pt x="363497" y="29623"/>
                    <a:pt x="364451" y="33271"/>
                    <a:pt x="364355" y="36976"/>
                  </a:cubicBezTo>
                  <a:close/>
                  <a:moveTo>
                    <a:pt x="343780" y="25451"/>
                  </a:moveTo>
                  <a:cubicBezTo>
                    <a:pt x="341494" y="25375"/>
                    <a:pt x="339208" y="26156"/>
                    <a:pt x="337399" y="27642"/>
                  </a:cubicBezTo>
                  <a:cubicBezTo>
                    <a:pt x="335685" y="29137"/>
                    <a:pt x="334541" y="31204"/>
                    <a:pt x="334255" y="33452"/>
                  </a:cubicBezTo>
                  <a:lnTo>
                    <a:pt x="353305" y="33452"/>
                  </a:lnTo>
                  <a:cubicBezTo>
                    <a:pt x="353021" y="31204"/>
                    <a:pt x="351877" y="29137"/>
                    <a:pt x="350163" y="27642"/>
                  </a:cubicBezTo>
                  <a:cubicBezTo>
                    <a:pt x="348352" y="26175"/>
                    <a:pt x="346161" y="25404"/>
                    <a:pt x="343875" y="25451"/>
                  </a:cubicBezTo>
                  <a:close/>
                  <a:moveTo>
                    <a:pt x="396835" y="12307"/>
                  </a:moveTo>
                  <a:cubicBezTo>
                    <a:pt x="395026" y="12355"/>
                    <a:pt x="393216" y="11706"/>
                    <a:pt x="391882" y="10497"/>
                  </a:cubicBezTo>
                  <a:cubicBezTo>
                    <a:pt x="390549" y="9373"/>
                    <a:pt x="389882" y="7734"/>
                    <a:pt x="389882" y="6020"/>
                  </a:cubicBezTo>
                  <a:cubicBezTo>
                    <a:pt x="389882" y="4334"/>
                    <a:pt x="390549" y="2724"/>
                    <a:pt x="391882" y="1639"/>
                  </a:cubicBezTo>
                  <a:cubicBezTo>
                    <a:pt x="393216" y="391"/>
                    <a:pt x="395026" y="-266"/>
                    <a:pt x="396835" y="-171"/>
                  </a:cubicBezTo>
                  <a:cubicBezTo>
                    <a:pt x="398644" y="-247"/>
                    <a:pt x="400455" y="362"/>
                    <a:pt x="401788" y="1544"/>
                  </a:cubicBezTo>
                  <a:cubicBezTo>
                    <a:pt x="403120" y="2591"/>
                    <a:pt x="403788" y="4172"/>
                    <a:pt x="403788" y="5830"/>
                  </a:cubicBezTo>
                  <a:cubicBezTo>
                    <a:pt x="403883" y="7582"/>
                    <a:pt x="403120" y="9268"/>
                    <a:pt x="401788" y="10402"/>
                  </a:cubicBezTo>
                  <a:cubicBezTo>
                    <a:pt x="400455" y="11678"/>
                    <a:pt x="398644" y="12364"/>
                    <a:pt x="396835" y="12307"/>
                  </a:cubicBezTo>
                  <a:close/>
                  <a:moveTo>
                    <a:pt x="391309" y="17641"/>
                  </a:moveTo>
                  <a:lnTo>
                    <a:pt x="402360" y="17641"/>
                  </a:lnTo>
                  <a:lnTo>
                    <a:pt x="402360" y="55741"/>
                  </a:lnTo>
                  <a:lnTo>
                    <a:pt x="391309" y="55741"/>
                  </a:lnTo>
                  <a:close/>
                  <a:moveTo>
                    <a:pt x="436079" y="17069"/>
                  </a:moveTo>
                  <a:cubicBezTo>
                    <a:pt x="440365" y="16888"/>
                    <a:pt x="444460" y="18431"/>
                    <a:pt x="447604" y="21355"/>
                  </a:cubicBezTo>
                  <a:cubicBezTo>
                    <a:pt x="450745" y="24785"/>
                    <a:pt x="452366" y="29376"/>
                    <a:pt x="451985" y="34024"/>
                  </a:cubicBezTo>
                  <a:lnTo>
                    <a:pt x="451985" y="56026"/>
                  </a:lnTo>
                  <a:lnTo>
                    <a:pt x="440841" y="56026"/>
                  </a:lnTo>
                  <a:lnTo>
                    <a:pt x="440841" y="35738"/>
                  </a:lnTo>
                  <a:cubicBezTo>
                    <a:pt x="441032" y="33290"/>
                    <a:pt x="440269" y="30852"/>
                    <a:pt x="438839" y="28880"/>
                  </a:cubicBezTo>
                  <a:cubicBezTo>
                    <a:pt x="437316" y="27366"/>
                    <a:pt x="435221" y="26565"/>
                    <a:pt x="433126" y="26689"/>
                  </a:cubicBezTo>
                  <a:cubicBezTo>
                    <a:pt x="430649" y="26623"/>
                    <a:pt x="428172" y="27547"/>
                    <a:pt x="426363" y="29261"/>
                  </a:cubicBezTo>
                  <a:cubicBezTo>
                    <a:pt x="424552" y="31423"/>
                    <a:pt x="423696" y="34186"/>
                    <a:pt x="423887" y="36976"/>
                  </a:cubicBezTo>
                  <a:lnTo>
                    <a:pt x="423887" y="56026"/>
                  </a:lnTo>
                  <a:lnTo>
                    <a:pt x="412741" y="56026"/>
                  </a:lnTo>
                  <a:lnTo>
                    <a:pt x="412741" y="17926"/>
                  </a:lnTo>
                  <a:lnTo>
                    <a:pt x="423314" y="17926"/>
                  </a:lnTo>
                  <a:lnTo>
                    <a:pt x="423314" y="22403"/>
                  </a:lnTo>
                  <a:cubicBezTo>
                    <a:pt x="424838" y="20746"/>
                    <a:pt x="426649" y="19469"/>
                    <a:pt x="428744" y="18688"/>
                  </a:cubicBezTo>
                  <a:cubicBezTo>
                    <a:pt x="431030" y="17755"/>
                    <a:pt x="433507" y="17298"/>
                    <a:pt x="435983" y="17355"/>
                  </a:cubicBezTo>
                  <a:close/>
                  <a:moveTo>
                    <a:pt x="507040" y="54121"/>
                  </a:moveTo>
                  <a:cubicBezTo>
                    <a:pt x="505800" y="55007"/>
                    <a:pt x="504468" y="55626"/>
                    <a:pt x="502945" y="55931"/>
                  </a:cubicBezTo>
                  <a:cubicBezTo>
                    <a:pt x="501324" y="56398"/>
                    <a:pt x="499705" y="56626"/>
                    <a:pt x="497991" y="56598"/>
                  </a:cubicBezTo>
                  <a:cubicBezTo>
                    <a:pt x="494085" y="56845"/>
                    <a:pt x="490276" y="55579"/>
                    <a:pt x="487322" y="53074"/>
                  </a:cubicBezTo>
                  <a:cubicBezTo>
                    <a:pt x="484655" y="50331"/>
                    <a:pt x="483322" y="46587"/>
                    <a:pt x="483608" y="42786"/>
                  </a:cubicBezTo>
                  <a:lnTo>
                    <a:pt x="483608" y="27070"/>
                  </a:lnTo>
                  <a:lnTo>
                    <a:pt x="477702" y="27070"/>
                  </a:lnTo>
                  <a:lnTo>
                    <a:pt x="477702" y="18498"/>
                  </a:lnTo>
                  <a:lnTo>
                    <a:pt x="483608" y="18498"/>
                  </a:lnTo>
                  <a:lnTo>
                    <a:pt x="483608" y="8973"/>
                  </a:lnTo>
                  <a:lnTo>
                    <a:pt x="494752" y="8973"/>
                  </a:lnTo>
                  <a:lnTo>
                    <a:pt x="494752" y="18498"/>
                  </a:lnTo>
                  <a:lnTo>
                    <a:pt x="504277" y="18498"/>
                  </a:lnTo>
                  <a:lnTo>
                    <a:pt x="504277" y="27070"/>
                  </a:lnTo>
                  <a:lnTo>
                    <a:pt x="494752" y="27070"/>
                  </a:lnTo>
                  <a:lnTo>
                    <a:pt x="494752" y="42692"/>
                  </a:lnTo>
                  <a:cubicBezTo>
                    <a:pt x="494657" y="44044"/>
                    <a:pt x="495133" y="45387"/>
                    <a:pt x="495989" y="46406"/>
                  </a:cubicBezTo>
                  <a:cubicBezTo>
                    <a:pt x="496943" y="47320"/>
                    <a:pt x="498182" y="47797"/>
                    <a:pt x="499514" y="47740"/>
                  </a:cubicBezTo>
                  <a:cubicBezTo>
                    <a:pt x="501133" y="47797"/>
                    <a:pt x="502754" y="47292"/>
                    <a:pt x="503991" y="46311"/>
                  </a:cubicBezTo>
                  <a:close/>
                  <a:moveTo>
                    <a:pt x="536661" y="17069"/>
                  </a:moveTo>
                  <a:cubicBezTo>
                    <a:pt x="540949" y="16888"/>
                    <a:pt x="545044" y="18431"/>
                    <a:pt x="548188" y="21355"/>
                  </a:cubicBezTo>
                  <a:cubicBezTo>
                    <a:pt x="551330" y="24813"/>
                    <a:pt x="552855" y="29385"/>
                    <a:pt x="552569" y="34024"/>
                  </a:cubicBezTo>
                  <a:lnTo>
                    <a:pt x="552569" y="56026"/>
                  </a:lnTo>
                  <a:lnTo>
                    <a:pt x="541424" y="56026"/>
                  </a:lnTo>
                  <a:lnTo>
                    <a:pt x="541424" y="35738"/>
                  </a:lnTo>
                  <a:cubicBezTo>
                    <a:pt x="541614" y="33290"/>
                    <a:pt x="540854" y="30852"/>
                    <a:pt x="539424" y="28880"/>
                  </a:cubicBezTo>
                  <a:cubicBezTo>
                    <a:pt x="537901" y="27347"/>
                    <a:pt x="535805" y="26547"/>
                    <a:pt x="533615" y="26689"/>
                  </a:cubicBezTo>
                  <a:cubicBezTo>
                    <a:pt x="531138" y="26575"/>
                    <a:pt x="528662" y="27509"/>
                    <a:pt x="526945" y="29261"/>
                  </a:cubicBezTo>
                  <a:cubicBezTo>
                    <a:pt x="525136" y="31405"/>
                    <a:pt x="524280" y="34176"/>
                    <a:pt x="524471" y="36976"/>
                  </a:cubicBezTo>
                  <a:lnTo>
                    <a:pt x="524471" y="56026"/>
                  </a:lnTo>
                  <a:lnTo>
                    <a:pt x="513325" y="56026"/>
                  </a:lnTo>
                  <a:lnTo>
                    <a:pt x="513325" y="3067"/>
                  </a:lnTo>
                  <a:lnTo>
                    <a:pt x="524471" y="3067"/>
                  </a:lnTo>
                  <a:lnTo>
                    <a:pt x="524471" y="22117"/>
                  </a:lnTo>
                  <a:cubicBezTo>
                    <a:pt x="525994" y="20565"/>
                    <a:pt x="527803" y="19393"/>
                    <a:pt x="529803" y="18688"/>
                  </a:cubicBezTo>
                  <a:cubicBezTo>
                    <a:pt x="531994" y="17907"/>
                    <a:pt x="534375" y="17517"/>
                    <a:pt x="536661" y="17545"/>
                  </a:cubicBezTo>
                  <a:close/>
                  <a:moveTo>
                    <a:pt x="600671" y="36976"/>
                  </a:moveTo>
                  <a:cubicBezTo>
                    <a:pt x="600671" y="36976"/>
                    <a:pt x="600671" y="38119"/>
                    <a:pt x="600671" y="39929"/>
                  </a:cubicBezTo>
                  <a:lnTo>
                    <a:pt x="571619" y="39929"/>
                  </a:lnTo>
                  <a:cubicBezTo>
                    <a:pt x="572096" y="42196"/>
                    <a:pt x="573429" y="44187"/>
                    <a:pt x="575333" y="45549"/>
                  </a:cubicBezTo>
                  <a:cubicBezTo>
                    <a:pt x="577524" y="47016"/>
                    <a:pt x="580096" y="47759"/>
                    <a:pt x="582668" y="47644"/>
                  </a:cubicBezTo>
                  <a:cubicBezTo>
                    <a:pt x="584477" y="47673"/>
                    <a:pt x="586288" y="47378"/>
                    <a:pt x="588002" y="46787"/>
                  </a:cubicBezTo>
                  <a:cubicBezTo>
                    <a:pt x="589621" y="46120"/>
                    <a:pt x="591051" y="45149"/>
                    <a:pt x="592288" y="43930"/>
                  </a:cubicBezTo>
                  <a:lnTo>
                    <a:pt x="598195" y="50407"/>
                  </a:lnTo>
                  <a:cubicBezTo>
                    <a:pt x="594097" y="54712"/>
                    <a:pt x="588288" y="56988"/>
                    <a:pt x="582382" y="56598"/>
                  </a:cubicBezTo>
                  <a:cubicBezTo>
                    <a:pt x="578382" y="56684"/>
                    <a:pt x="574477" y="55798"/>
                    <a:pt x="570857" y="54026"/>
                  </a:cubicBezTo>
                  <a:cubicBezTo>
                    <a:pt x="567617" y="52464"/>
                    <a:pt x="564952" y="50016"/>
                    <a:pt x="563141" y="46977"/>
                  </a:cubicBezTo>
                  <a:cubicBezTo>
                    <a:pt x="561332" y="43901"/>
                    <a:pt x="560378" y="40367"/>
                    <a:pt x="560474" y="36786"/>
                  </a:cubicBezTo>
                  <a:cubicBezTo>
                    <a:pt x="560378" y="33204"/>
                    <a:pt x="561332" y="29680"/>
                    <a:pt x="563141" y="26594"/>
                  </a:cubicBezTo>
                  <a:cubicBezTo>
                    <a:pt x="564857" y="23622"/>
                    <a:pt x="567427" y="21184"/>
                    <a:pt x="570475" y="19545"/>
                  </a:cubicBezTo>
                  <a:cubicBezTo>
                    <a:pt x="573715" y="17879"/>
                    <a:pt x="577333" y="17031"/>
                    <a:pt x="580954" y="17069"/>
                  </a:cubicBezTo>
                  <a:cubicBezTo>
                    <a:pt x="584477" y="17012"/>
                    <a:pt x="588002" y="17831"/>
                    <a:pt x="591146" y="19451"/>
                  </a:cubicBezTo>
                  <a:cubicBezTo>
                    <a:pt x="594097" y="21041"/>
                    <a:pt x="596574" y="23460"/>
                    <a:pt x="598290" y="26404"/>
                  </a:cubicBezTo>
                  <a:cubicBezTo>
                    <a:pt x="600099" y="29623"/>
                    <a:pt x="601050" y="33271"/>
                    <a:pt x="600955" y="36976"/>
                  </a:cubicBezTo>
                  <a:close/>
                  <a:moveTo>
                    <a:pt x="580763" y="25451"/>
                  </a:moveTo>
                  <a:cubicBezTo>
                    <a:pt x="578477" y="25375"/>
                    <a:pt x="576191" y="26156"/>
                    <a:pt x="574382" y="27642"/>
                  </a:cubicBezTo>
                  <a:cubicBezTo>
                    <a:pt x="572666" y="29137"/>
                    <a:pt x="571524" y="31204"/>
                    <a:pt x="571238" y="33452"/>
                  </a:cubicBezTo>
                  <a:lnTo>
                    <a:pt x="590288" y="33452"/>
                  </a:lnTo>
                  <a:cubicBezTo>
                    <a:pt x="590002" y="31214"/>
                    <a:pt x="588953" y="29156"/>
                    <a:pt x="587239" y="27642"/>
                  </a:cubicBezTo>
                  <a:cubicBezTo>
                    <a:pt x="585430" y="26175"/>
                    <a:pt x="583240" y="25404"/>
                    <a:pt x="580954" y="25451"/>
                  </a:cubicBezTo>
                  <a:close/>
                  <a:moveTo>
                    <a:pt x="650677" y="6401"/>
                  </a:moveTo>
                  <a:cubicBezTo>
                    <a:pt x="654677" y="6306"/>
                    <a:pt x="658582" y="7087"/>
                    <a:pt x="662202" y="8687"/>
                  </a:cubicBezTo>
                  <a:cubicBezTo>
                    <a:pt x="665249" y="9992"/>
                    <a:pt x="667821" y="12135"/>
                    <a:pt x="669727" y="14878"/>
                  </a:cubicBezTo>
                  <a:cubicBezTo>
                    <a:pt x="671441" y="17745"/>
                    <a:pt x="672392" y="21041"/>
                    <a:pt x="672392" y="24403"/>
                  </a:cubicBezTo>
                  <a:cubicBezTo>
                    <a:pt x="672488" y="27766"/>
                    <a:pt x="671537" y="31081"/>
                    <a:pt x="669727" y="33928"/>
                  </a:cubicBezTo>
                  <a:cubicBezTo>
                    <a:pt x="667916" y="36719"/>
                    <a:pt x="665249" y="38910"/>
                    <a:pt x="662202" y="40215"/>
                  </a:cubicBezTo>
                  <a:cubicBezTo>
                    <a:pt x="658582" y="41777"/>
                    <a:pt x="654677" y="42529"/>
                    <a:pt x="650677" y="42406"/>
                  </a:cubicBezTo>
                  <a:lnTo>
                    <a:pt x="640580" y="42406"/>
                  </a:lnTo>
                  <a:lnTo>
                    <a:pt x="640580" y="56217"/>
                  </a:lnTo>
                  <a:lnTo>
                    <a:pt x="629055" y="56217"/>
                  </a:lnTo>
                  <a:lnTo>
                    <a:pt x="629055" y="6211"/>
                  </a:lnTo>
                  <a:close/>
                  <a:moveTo>
                    <a:pt x="650010" y="33167"/>
                  </a:moveTo>
                  <a:cubicBezTo>
                    <a:pt x="652773" y="33338"/>
                    <a:pt x="655628" y="32566"/>
                    <a:pt x="657914" y="30975"/>
                  </a:cubicBezTo>
                  <a:cubicBezTo>
                    <a:pt x="661440" y="27613"/>
                    <a:pt x="661630" y="22003"/>
                    <a:pt x="658296" y="18450"/>
                  </a:cubicBezTo>
                  <a:cubicBezTo>
                    <a:pt x="658105" y="18336"/>
                    <a:pt x="658009" y="18222"/>
                    <a:pt x="657914" y="18117"/>
                  </a:cubicBezTo>
                  <a:cubicBezTo>
                    <a:pt x="655628" y="16450"/>
                    <a:pt x="652868" y="15640"/>
                    <a:pt x="650010" y="15831"/>
                  </a:cubicBezTo>
                  <a:lnTo>
                    <a:pt x="640485" y="15831"/>
                  </a:lnTo>
                  <a:lnTo>
                    <a:pt x="640485" y="33167"/>
                  </a:lnTo>
                  <a:close/>
                  <a:moveTo>
                    <a:pt x="690396" y="23070"/>
                  </a:moveTo>
                  <a:cubicBezTo>
                    <a:pt x="691728" y="21174"/>
                    <a:pt x="693633" y="19717"/>
                    <a:pt x="695826" y="18879"/>
                  </a:cubicBezTo>
                  <a:cubicBezTo>
                    <a:pt x="698302" y="17879"/>
                    <a:pt x="700967" y="17393"/>
                    <a:pt x="703635" y="17450"/>
                  </a:cubicBezTo>
                  <a:lnTo>
                    <a:pt x="703635" y="27737"/>
                  </a:lnTo>
                  <a:lnTo>
                    <a:pt x="701063" y="27737"/>
                  </a:lnTo>
                  <a:cubicBezTo>
                    <a:pt x="698302" y="27566"/>
                    <a:pt x="695635" y="28537"/>
                    <a:pt x="693633" y="30404"/>
                  </a:cubicBezTo>
                  <a:cubicBezTo>
                    <a:pt x="691633" y="32585"/>
                    <a:pt x="690682" y="35472"/>
                    <a:pt x="690873" y="38405"/>
                  </a:cubicBezTo>
                  <a:lnTo>
                    <a:pt x="690873" y="56598"/>
                  </a:lnTo>
                  <a:lnTo>
                    <a:pt x="679727" y="56598"/>
                  </a:lnTo>
                  <a:lnTo>
                    <a:pt x="679727" y="18498"/>
                  </a:lnTo>
                  <a:lnTo>
                    <a:pt x="690015" y="18498"/>
                  </a:lnTo>
                  <a:lnTo>
                    <a:pt x="690015" y="23546"/>
                  </a:lnTo>
                  <a:close/>
                  <a:moveTo>
                    <a:pt x="728496" y="56979"/>
                  </a:moveTo>
                  <a:cubicBezTo>
                    <a:pt x="724684" y="57036"/>
                    <a:pt x="720971" y="56150"/>
                    <a:pt x="717636" y="54407"/>
                  </a:cubicBezTo>
                  <a:cubicBezTo>
                    <a:pt x="714494" y="52797"/>
                    <a:pt x="711922" y="50359"/>
                    <a:pt x="710113" y="47359"/>
                  </a:cubicBezTo>
                  <a:cubicBezTo>
                    <a:pt x="708206" y="44292"/>
                    <a:pt x="707255" y="40758"/>
                    <a:pt x="707351" y="37167"/>
                  </a:cubicBezTo>
                  <a:cubicBezTo>
                    <a:pt x="707255" y="33576"/>
                    <a:pt x="708206" y="30042"/>
                    <a:pt x="710113" y="26975"/>
                  </a:cubicBezTo>
                  <a:cubicBezTo>
                    <a:pt x="711922" y="23975"/>
                    <a:pt x="714494" y="21537"/>
                    <a:pt x="717636" y="19927"/>
                  </a:cubicBezTo>
                  <a:cubicBezTo>
                    <a:pt x="720971" y="18260"/>
                    <a:pt x="724780" y="17412"/>
                    <a:pt x="728496" y="17450"/>
                  </a:cubicBezTo>
                  <a:cubicBezTo>
                    <a:pt x="732305" y="17393"/>
                    <a:pt x="736021" y="18241"/>
                    <a:pt x="739353" y="19927"/>
                  </a:cubicBezTo>
                  <a:cubicBezTo>
                    <a:pt x="742497" y="21537"/>
                    <a:pt x="745069" y="23975"/>
                    <a:pt x="746878" y="26975"/>
                  </a:cubicBezTo>
                  <a:cubicBezTo>
                    <a:pt x="748688" y="30052"/>
                    <a:pt x="749641" y="33585"/>
                    <a:pt x="749546" y="37167"/>
                  </a:cubicBezTo>
                  <a:cubicBezTo>
                    <a:pt x="749641" y="40748"/>
                    <a:pt x="748688" y="44282"/>
                    <a:pt x="746878" y="47359"/>
                  </a:cubicBezTo>
                  <a:cubicBezTo>
                    <a:pt x="745069" y="50359"/>
                    <a:pt x="742497" y="52797"/>
                    <a:pt x="739353" y="54407"/>
                  </a:cubicBezTo>
                  <a:cubicBezTo>
                    <a:pt x="736021" y="56169"/>
                    <a:pt x="732305" y="57055"/>
                    <a:pt x="728496" y="56979"/>
                  </a:cubicBezTo>
                  <a:close/>
                  <a:moveTo>
                    <a:pt x="728496" y="47454"/>
                  </a:moveTo>
                  <a:cubicBezTo>
                    <a:pt x="731163" y="47520"/>
                    <a:pt x="733735" y="46482"/>
                    <a:pt x="735544" y="44596"/>
                  </a:cubicBezTo>
                  <a:cubicBezTo>
                    <a:pt x="737449" y="42444"/>
                    <a:pt x="738402" y="39653"/>
                    <a:pt x="738307" y="36786"/>
                  </a:cubicBezTo>
                  <a:cubicBezTo>
                    <a:pt x="738402" y="33947"/>
                    <a:pt x="737449" y="31175"/>
                    <a:pt x="735544" y="29070"/>
                  </a:cubicBezTo>
                  <a:cubicBezTo>
                    <a:pt x="733735" y="27184"/>
                    <a:pt x="731163" y="26147"/>
                    <a:pt x="728496" y="26213"/>
                  </a:cubicBezTo>
                  <a:cubicBezTo>
                    <a:pt x="725829" y="26147"/>
                    <a:pt x="723257" y="27184"/>
                    <a:pt x="721447" y="29070"/>
                  </a:cubicBezTo>
                  <a:cubicBezTo>
                    <a:pt x="719543" y="31175"/>
                    <a:pt x="718590" y="33947"/>
                    <a:pt x="718685" y="36786"/>
                  </a:cubicBezTo>
                  <a:cubicBezTo>
                    <a:pt x="718590" y="39644"/>
                    <a:pt x="719543" y="42444"/>
                    <a:pt x="721447" y="44596"/>
                  </a:cubicBezTo>
                  <a:cubicBezTo>
                    <a:pt x="723257" y="46482"/>
                    <a:pt x="725829" y="47520"/>
                    <a:pt x="728496" y="47454"/>
                  </a:cubicBezTo>
                  <a:close/>
                  <a:moveTo>
                    <a:pt x="796599" y="17641"/>
                  </a:moveTo>
                  <a:lnTo>
                    <a:pt x="796599" y="49549"/>
                  </a:lnTo>
                  <a:cubicBezTo>
                    <a:pt x="797075" y="55331"/>
                    <a:pt x="795076" y="61056"/>
                    <a:pt x="791076" y="65266"/>
                  </a:cubicBezTo>
                  <a:cubicBezTo>
                    <a:pt x="786597" y="68980"/>
                    <a:pt x="780883" y="70828"/>
                    <a:pt x="775072" y="70409"/>
                  </a:cubicBezTo>
                  <a:cubicBezTo>
                    <a:pt x="771549" y="70409"/>
                    <a:pt x="767928" y="69961"/>
                    <a:pt x="764501" y="69075"/>
                  </a:cubicBezTo>
                  <a:cubicBezTo>
                    <a:pt x="761547" y="68323"/>
                    <a:pt x="758689" y="66990"/>
                    <a:pt x="756213" y="65170"/>
                  </a:cubicBezTo>
                  <a:lnTo>
                    <a:pt x="760594" y="57169"/>
                  </a:lnTo>
                  <a:cubicBezTo>
                    <a:pt x="762405" y="58607"/>
                    <a:pt x="764501" y="59674"/>
                    <a:pt x="766787" y="60313"/>
                  </a:cubicBezTo>
                  <a:cubicBezTo>
                    <a:pt x="769168" y="61065"/>
                    <a:pt x="771740" y="61446"/>
                    <a:pt x="774216" y="61456"/>
                  </a:cubicBezTo>
                  <a:cubicBezTo>
                    <a:pt x="777263" y="61713"/>
                    <a:pt x="780311" y="60789"/>
                    <a:pt x="782693" y="58884"/>
                  </a:cubicBezTo>
                  <a:cubicBezTo>
                    <a:pt x="784692" y="56750"/>
                    <a:pt x="785646" y="53883"/>
                    <a:pt x="785455" y="50978"/>
                  </a:cubicBezTo>
                  <a:lnTo>
                    <a:pt x="785455" y="49359"/>
                  </a:lnTo>
                  <a:cubicBezTo>
                    <a:pt x="782311" y="52664"/>
                    <a:pt x="777930" y="54407"/>
                    <a:pt x="773358" y="54121"/>
                  </a:cubicBezTo>
                  <a:cubicBezTo>
                    <a:pt x="770024" y="54121"/>
                    <a:pt x="766787" y="53340"/>
                    <a:pt x="763833" y="51835"/>
                  </a:cubicBezTo>
                  <a:cubicBezTo>
                    <a:pt x="760975" y="50349"/>
                    <a:pt x="758499" y="48073"/>
                    <a:pt x="756880" y="45263"/>
                  </a:cubicBezTo>
                  <a:cubicBezTo>
                    <a:pt x="753450" y="39367"/>
                    <a:pt x="753450" y="32109"/>
                    <a:pt x="756880" y="26213"/>
                  </a:cubicBezTo>
                  <a:cubicBezTo>
                    <a:pt x="758499" y="23403"/>
                    <a:pt x="760975" y="21127"/>
                    <a:pt x="763833" y="19641"/>
                  </a:cubicBezTo>
                  <a:cubicBezTo>
                    <a:pt x="766787" y="18136"/>
                    <a:pt x="770024" y="17355"/>
                    <a:pt x="773358" y="17355"/>
                  </a:cubicBezTo>
                  <a:cubicBezTo>
                    <a:pt x="778216" y="17040"/>
                    <a:pt x="782883" y="19060"/>
                    <a:pt x="786027" y="22784"/>
                  </a:cubicBezTo>
                  <a:lnTo>
                    <a:pt x="786027" y="17926"/>
                  </a:lnTo>
                  <a:close/>
                  <a:moveTo>
                    <a:pt x="775549" y="44978"/>
                  </a:moveTo>
                  <a:cubicBezTo>
                    <a:pt x="778216" y="45082"/>
                    <a:pt x="780788" y="44158"/>
                    <a:pt x="782788" y="42406"/>
                  </a:cubicBezTo>
                  <a:cubicBezTo>
                    <a:pt x="786502" y="38729"/>
                    <a:pt x="786597" y="32700"/>
                    <a:pt x="782979" y="28937"/>
                  </a:cubicBezTo>
                  <a:cubicBezTo>
                    <a:pt x="782883" y="28890"/>
                    <a:pt x="782883" y="28833"/>
                    <a:pt x="782788" y="28785"/>
                  </a:cubicBezTo>
                  <a:cubicBezTo>
                    <a:pt x="780788" y="27032"/>
                    <a:pt x="778216" y="26118"/>
                    <a:pt x="775549" y="26213"/>
                  </a:cubicBezTo>
                  <a:cubicBezTo>
                    <a:pt x="772882" y="26108"/>
                    <a:pt x="770214" y="27023"/>
                    <a:pt x="768214" y="28785"/>
                  </a:cubicBezTo>
                  <a:cubicBezTo>
                    <a:pt x="764501" y="32461"/>
                    <a:pt x="764405" y="38491"/>
                    <a:pt x="768024" y="42253"/>
                  </a:cubicBezTo>
                  <a:cubicBezTo>
                    <a:pt x="768119" y="42301"/>
                    <a:pt x="768119" y="42358"/>
                    <a:pt x="768214" y="42406"/>
                  </a:cubicBezTo>
                  <a:cubicBezTo>
                    <a:pt x="770214" y="44168"/>
                    <a:pt x="772882" y="45082"/>
                    <a:pt x="775549" y="44978"/>
                  </a:cubicBezTo>
                  <a:close/>
                  <a:moveTo>
                    <a:pt x="817553" y="22689"/>
                  </a:moveTo>
                  <a:cubicBezTo>
                    <a:pt x="818888" y="20794"/>
                    <a:pt x="820793" y="19336"/>
                    <a:pt x="822983" y="18498"/>
                  </a:cubicBezTo>
                  <a:cubicBezTo>
                    <a:pt x="825460" y="17498"/>
                    <a:pt x="828127" y="17012"/>
                    <a:pt x="830794" y="17069"/>
                  </a:cubicBezTo>
                  <a:lnTo>
                    <a:pt x="830794" y="27356"/>
                  </a:lnTo>
                  <a:lnTo>
                    <a:pt x="828318" y="27356"/>
                  </a:lnTo>
                  <a:cubicBezTo>
                    <a:pt x="825555" y="27175"/>
                    <a:pt x="822792" y="28137"/>
                    <a:pt x="820793" y="30023"/>
                  </a:cubicBezTo>
                  <a:cubicBezTo>
                    <a:pt x="818793" y="32204"/>
                    <a:pt x="817839" y="35090"/>
                    <a:pt x="818030" y="38024"/>
                  </a:cubicBezTo>
                  <a:lnTo>
                    <a:pt x="818030" y="56217"/>
                  </a:lnTo>
                  <a:lnTo>
                    <a:pt x="806982" y="56217"/>
                  </a:lnTo>
                  <a:lnTo>
                    <a:pt x="806982" y="18117"/>
                  </a:lnTo>
                  <a:lnTo>
                    <a:pt x="817553" y="18117"/>
                  </a:lnTo>
                  <a:lnTo>
                    <a:pt x="817553" y="23165"/>
                  </a:lnTo>
                  <a:close/>
                  <a:moveTo>
                    <a:pt x="852702" y="17069"/>
                  </a:moveTo>
                  <a:cubicBezTo>
                    <a:pt x="857655" y="16774"/>
                    <a:pt x="862513" y="18260"/>
                    <a:pt x="866418" y="21260"/>
                  </a:cubicBezTo>
                  <a:cubicBezTo>
                    <a:pt x="869752" y="24661"/>
                    <a:pt x="871562" y="29347"/>
                    <a:pt x="871180" y="34119"/>
                  </a:cubicBezTo>
                  <a:lnTo>
                    <a:pt x="871180" y="56026"/>
                  </a:lnTo>
                  <a:lnTo>
                    <a:pt x="860702" y="56026"/>
                  </a:lnTo>
                  <a:lnTo>
                    <a:pt x="860702" y="51264"/>
                  </a:lnTo>
                  <a:cubicBezTo>
                    <a:pt x="858130" y="55093"/>
                    <a:pt x="853653" y="57160"/>
                    <a:pt x="849082" y="56598"/>
                  </a:cubicBezTo>
                  <a:cubicBezTo>
                    <a:pt x="846414" y="56674"/>
                    <a:pt x="843747" y="56150"/>
                    <a:pt x="841366" y="55074"/>
                  </a:cubicBezTo>
                  <a:cubicBezTo>
                    <a:pt x="839366" y="54216"/>
                    <a:pt x="837652" y="52797"/>
                    <a:pt x="836415" y="50978"/>
                  </a:cubicBezTo>
                  <a:cubicBezTo>
                    <a:pt x="835271" y="49187"/>
                    <a:pt x="834699" y="47101"/>
                    <a:pt x="834699" y="44978"/>
                  </a:cubicBezTo>
                  <a:cubicBezTo>
                    <a:pt x="834603" y="41663"/>
                    <a:pt x="836033" y="38501"/>
                    <a:pt x="838701" y="36500"/>
                  </a:cubicBezTo>
                  <a:cubicBezTo>
                    <a:pt x="842415" y="34214"/>
                    <a:pt x="846796" y="33147"/>
                    <a:pt x="851177" y="33452"/>
                  </a:cubicBezTo>
                  <a:lnTo>
                    <a:pt x="860037" y="33452"/>
                  </a:lnTo>
                  <a:cubicBezTo>
                    <a:pt x="860132" y="31357"/>
                    <a:pt x="859369" y="29309"/>
                    <a:pt x="857846" y="27833"/>
                  </a:cubicBezTo>
                  <a:cubicBezTo>
                    <a:pt x="855939" y="26384"/>
                    <a:pt x="853558" y="25699"/>
                    <a:pt x="851177" y="25928"/>
                  </a:cubicBezTo>
                  <a:cubicBezTo>
                    <a:pt x="849177" y="25918"/>
                    <a:pt x="847082" y="26241"/>
                    <a:pt x="845177" y="26880"/>
                  </a:cubicBezTo>
                  <a:cubicBezTo>
                    <a:pt x="843368" y="27404"/>
                    <a:pt x="841652" y="28280"/>
                    <a:pt x="840129" y="29452"/>
                  </a:cubicBezTo>
                  <a:lnTo>
                    <a:pt x="836129" y="21641"/>
                  </a:lnTo>
                  <a:cubicBezTo>
                    <a:pt x="838415" y="20108"/>
                    <a:pt x="840987" y="18945"/>
                    <a:pt x="843652" y="18212"/>
                  </a:cubicBezTo>
                  <a:cubicBezTo>
                    <a:pt x="846605" y="17450"/>
                    <a:pt x="849654" y="17059"/>
                    <a:pt x="852702" y="17069"/>
                  </a:cubicBezTo>
                  <a:close/>
                  <a:moveTo>
                    <a:pt x="851844" y="49073"/>
                  </a:moveTo>
                  <a:cubicBezTo>
                    <a:pt x="853653" y="49111"/>
                    <a:pt x="855370" y="48645"/>
                    <a:pt x="856893" y="47740"/>
                  </a:cubicBezTo>
                  <a:cubicBezTo>
                    <a:pt x="858416" y="46863"/>
                    <a:pt x="859465" y="45473"/>
                    <a:pt x="860037" y="43835"/>
                  </a:cubicBezTo>
                  <a:lnTo>
                    <a:pt x="860037" y="39929"/>
                  </a:lnTo>
                  <a:lnTo>
                    <a:pt x="852416" y="39929"/>
                  </a:lnTo>
                  <a:cubicBezTo>
                    <a:pt x="847844" y="39929"/>
                    <a:pt x="845558" y="41453"/>
                    <a:pt x="845558" y="44406"/>
                  </a:cubicBezTo>
                  <a:cubicBezTo>
                    <a:pt x="845558" y="45758"/>
                    <a:pt x="846128" y="47044"/>
                    <a:pt x="847272" y="47835"/>
                  </a:cubicBezTo>
                  <a:cubicBezTo>
                    <a:pt x="848605" y="48759"/>
                    <a:pt x="850226" y="49197"/>
                    <a:pt x="851844" y="49073"/>
                  </a:cubicBezTo>
                  <a:close/>
                  <a:moveTo>
                    <a:pt x="930425" y="17069"/>
                  </a:moveTo>
                  <a:cubicBezTo>
                    <a:pt x="934616" y="16888"/>
                    <a:pt x="938713" y="18393"/>
                    <a:pt x="941855" y="21260"/>
                  </a:cubicBezTo>
                  <a:cubicBezTo>
                    <a:pt x="944904" y="24775"/>
                    <a:pt x="946427" y="29376"/>
                    <a:pt x="946045" y="34024"/>
                  </a:cubicBezTo>
                  <a:lnTo>
                    <a:pt x="946045" y="56026"/>
                  </a:lnTo>
                  <a:lnTo>
                    <a:pt x="934997" y="56026"/>
                  </a:lnTo>
                  <a:lnTo>
                    <a:pt x="934997" y="35738"/>
                  </a:lnTo>
                  <a:cubicBezTo>
                    <a:pt x="935188" y="33300"/>
                    <a:pt x="934521" y="30880"/>
                    <a:pt x="933093" y="28880"/>
                  </a:cubicBezTo>
                  <a:cubicBezTo>
                    <a:pt x="931665" y="27375"/>
                    <a:pt x="929663" y="26575"/>
                    <a:pt x="927663" y="26689"/>
                  </a:cubicBezTo>
                  <a:cubicBezTo>
                    <a:pt x="925377" y="26604"/>
                    <a:pt x="923091" y="27499"/>
                    <a:pt x="921472" y="29166"/>
                  </a:cubicBezTo>
                  <a:cubicBezTo>
                    <a:pt x="919852" y="31309"/>
                    <a:pt x="918996" y="33986"/>
                    <a:pt x="919187" y="36691"/>
                  </a:cubicBezTo>
                  <a:lnTo>
                    <a:pt x="919187" y="55741"/>
                  </a:lnTo>
                  <a:lnTo>
                    <a:pt x="908041" y="55741"/>
                  </a:lnTo>
                  <a:lnTo>
                    <a:pt x="908041" y="35453"/>
                  </a:lnTo>
                  <a:cubicBezTo>
                    <a:pt x="908041" y="29452"/>
                    <a:pt x="905659" y="26404"/>
                    <a:pt x="900802" y="26404"/>
                  </a:cubicBezTo>
                  <a:cubicBezTo>
                    <a:pt x="898516" y="26318"/>
                    <a:pt x="896230" y="27213"/>
                    <a:pt x="894611" y="28880"/>
                  </a:cubicBezTo>
                  <a:cubicBezTo>
                    <a:pt x="892993" y="31023"/>
                    <a:pt x="892135" y="33700"/>
                    <a:pt x="892325" y="36405"/>
                  </a:cubicBezTo>
                  <a:lnTo>
                    <a:pt x="892325" y="55455"/>
                  </a:lnTo>
                  <a:lnTo>
                    <a:pt x="880515" y="55455"/>
                  </a:lnTo>
                  <a:lnTo>
                    <a:pt x="880515" y="17355"/>
                  </a:lnTo>
                  <a:lnTo>
                    <a:pt x="891184" y="17355"/>
                  </a:lnTo>
                  <a:lnTo>
                    <a:pt x="891184" y="21736"/>
                  </a:lnTo>
                  <a:cubicBezTo>
                    <a:pt x="892611" y="20108"/>
                    <a:pt x="894421" y="18831"/>
                    <a:pt x="896421" y="18022"/>
                  </a:cubicBezTo>
                  <a:cubicBezTo>
                    <a:pt x="898611" y="17164"/>
                    <a:pt x="900897" y="16746"/>
                    <a:pt x="903278" y="16783"/>
                  </a:cubicBezTo>
                  <a:cubicBezTo>
                    <a:pt x="905850" y="16716"/>
                    <a:pt x="908327" y="17279"/>
                    <a:pt x="910613" y="18402"/>
                  </a:cubicBezTo>
                  <a:cubicBezTo>
                    <a:pt x="912803" y="19422"/>
                    <a:pt x="914615" y="21041"/>
                    <a:pt x="915852" y="23070"/>
                  </a:cubicBezTo>
                  <a:cubicBezTo>
                    <a:pt x="917470" y="21050"/>
                    <a:pt x="919473" y="19451"/>
                    <a:pt x="921854" y="18402"/>
                  </a:cubicBezTo>
                  <a:cubicBezTo>
                    <a:pt x="924330" y="17279"/>
                    <a:pt x="926995" y="16716"/>
                    <a:pt x="929758" y="16783"/>
                  </a:cubicBezTo>
                  <a:close/>
                </a:path>
              </a:pathLst>
            </a:custGeom>
            <a:solidFill>
              <a:srgbClr val="6D6E71"/>
            </a:solidFill>
            <a:ln w="9525"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E4B97041-3FCE-4B1F-8725-A36EE60F172E}"/>
                </a:ext>
              </a:extLst>
            </p:cNvPr>
            <p:cNvSpPr/>
            <p:nvPr/>
          </p:nvSpPr>
          <p:spPr>
            <a:xfrm>
              <a:off x="8760780" y="4433303"/>
              <a:ext cx="50040" cy="70508"/>
            </a:xfrm>
            <a:custGeom>
              <a:avLst/>
              <a:gdLst>
                <a:gd name="connsiteX0" fmla="*/ 2212 w 50040"/>
                <a:gd name="connsiteY0" fmla="*/ 13155 h 70508"/>
                <a:gd name="connsiteX1" fmla="*/ 2212 w 50040"/>
                <a:gd name="connsiteY1" fmla="*/ -180 h 70508"/>
                <a:gd name="connsiteX2" fmla="*/ 44979 w 50040"/>
                <a:gd name="connsiteY2" fmla="*/ -180 h 70508"/>
                <a:gd name="connsiteX3" fmla="*/ 44979 w 50040"/>
                <a:gd name="connsiteY3" fmla="*/ 10679 h 70508"/>
                <a:gd name="connsiteX4" fmla="*/ 30787 w 50040"/>
                <a:gd name="connsiteY4" fmla="*/ 26681 h 70508"/>
                <a:gd name="connsiteX5" fmla="*/ 43838 w 50040"/>
                <a:gd name="connsiteY5" fmla="*/ 33729 h 70508"/>
                <a:gd name="connsiteX6" fmla="*/ 48409 w 50040"/>
                <a:gd name="connsiteY6" fmla="*/ 46778 h 70508"/>
                <a:gd name="connsiteX7" fmla="*/ 40980 w 50040"/>
                <a:gd name="connsiteY7" fmla="*/ 64018 h 70508"/>
                <a:gd name="connsiteX8" fmla="*/ 21930 w 50040"/>
                <a:gd name="connsiteY8" fmla="*/ 70305 h 70508"/>
                <a:gd name="connsiteX9" fmla="*/ -1597 w 50040"/>
                <a:gd name="connsiteY9" fmla="*/ 62113 h 70508"/>
                <a:gd name="connsiteX10" fmla="*/ 4784 w 50040"/>
                <a:gd name="connsiteY10" fmla="*/ 49731 h 70508"/>
                <a:gd name="connsiteX11" fmla="*/ 22499 w 50040"/>
                <a:gd name="connsiteY11" fmla="*/ 56685 h 70508"/>
                <a:gd name="connsiteX12" fmla="*/ 30215 w 50040"/>
                <a:gd name="connsiteY12" fmla="*/ 54398 h 70508"/>
                <a:gd name="connsiteX13" fmla="*/ 33264 w 50040"/>
                <a:gd name="connsiteY13" fmla="*/ 47731 h 70508"/>
                <a:gd name="connsiteX14" fmla="*/ 29834 w 50040"/>
                <a:gd name="connsiteY14" fmla="*/ 40873 h 70508"/>
                <a:gd name="connsiteX15" fmla="*/ 20309 w 50040"/>
                <a:gd name="connsiteY15" fmla="*/ 38301 h 70508"/>
                <a:gd name="connsiteX16" fmla="*/ 10784 w 50040"/>
                <a:gd name="connsiteY16" fmla="*/ 40206 h 70508"/>
                <a:gd name="connsiteX17" fmla="*/ 10784 w 50040"/>
                <a:gd name="connsiteY17" fmla="*/ 28681 h 70508"/>
                <a:gd name="connsiteX18" fmla="*/ 24216 w 50040"/>
                <a:gd name="connsiteY18" fmla="*/ 12869 h 70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040" h="70508">
                  <a:moveTo>
                    <a:pt x="2212" y="13155"/>
                  </a:moveTo>
                  <a:lnTo>
                    <a:pt x="2212" y="-180"/>
                  </a:lnTo>
                  <a:lnTo>
                    <a:pt x="44979" y="-180"/>
                  </a:lnTo>
                  <a:lnTo>
                    <a:pt x="44979" y="10679"/>
                  </a:lnTo>
                  <a:lnTo>
                    <a:pt x="30787" y="26681"/>
                  </a:lnTo>
                  <a:cubicBezTo>
                    <a:pt x="35836" y="27357"/>
                    <a:pt x="40503" y="29872"/>
                    <a:pt x="43838" y="33729"/>
                  </a:cubicBezTo>
                  <a:cubicBezTo>
                    <a:pt x="46884" y="37405"/>
                    <a:pt x="48505" y="42026"/>
                    <a:pt x="48409" y="46778"/>
                  </a:cubicBezTo>
                  <a:cubicBezTo>
                    <a:pt x="48788" y="53370"/>
                    <a:pt x="46028" y="59742"/>
                    <a:pt x="40980" y="64018"/>
                  </a:cubicBezTo>
                  <a:cubicBezTo>
                    <a:pt x="35645" y="68343"/>
                    <a:pt x="28787" y="70581"/>
                    <a:pt x="21930" y="70305"/>
                  </a:cubicBezTo>
                  <a:cubicBezTo>
                    <a:pt x="13451" y="70048"/>
                    <a:pt x="5261" y="67190"/>
                    <a:pt x="-1597" y="62113"/>
                  </a:cubicBezTo>
                  <a:lnTo>
                    <a:pt x="4784" y="49731"/>
                  </a:lnTo>
                  <a:cubicBezTo>
                    <a:pt x="9833" y="53817"/>
                    <a:pt x="16023" y="56237"/>
                    <a:pt x="22499" y="56685"/>
                  </a:cubicBezTo>
                  <a:cubicBezTo>
                    <a:pt x="25262" y="56799"/>
                    <a:pt x="27929" y="55999"/>
                    <a:pt x="30215" y="54398"/>
                  </a:cubicBezTo>
                  <a:cubicBezTo>
                    <a:pt x="32310" y="52846"/>
                    <a:pt x="33455" y="50331"/>
                    <a:pt x="33264" y="47731"/>
                  </a:cubicBezTo>
                  <a:cubicBezTo>
                    <a:pt x="33359" y="45016"/>
                    <a:pt x="32024" y="42454"/>
                    <a:pt x="29834" y="40873"/>
                  </a:cubicBezTo>
                  <a:cubicBezTo>
                    <a:pt x="26978" y="39054"/>
                    <a:pt x="23644" y="38148"/>
                    <a:pt x="20309" y="38301"/>
                  </a:cubicBezTo>
                  <a:cubicBezTo>
                    <a:pt x="17072" y="38491"/>
                    <a:pt x="13832" y="39130"/>
                    <a:pt x="10784" y="40206"/>
                  </a:cubicBezTo>
                  <a:lnTo>
                    <a:pt x="10784" y="28681"/>
                  </a:lnTo>
                  <a:lnTo>
                    <a:pt x="24216" y="12869"/>
                  </a:lnTo>
                  <a:close/>
                </a:path>
              </a:pathLst>
            </a:custGeom>
            <a:solidFill>
              <a:srgbClr val="6D6E71"/>
            </a:solidFill>
            <a:ln w="9525"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9E6FF79D-2299-4A10-84C9-32F8AD257A42}"/>
                </a:ext>
              </a:extLst>
            </p:cNvPr>
            <p:cNvSpPr/>
            <p:nvPr/>
          </p:nvSpPr>
          <p:spPr>
            <a:xfrm>
              <a:off x="8821740" y="4486405"/>
              <a:ext cx="17622" cy="17622"/>
            </a:xfrm>
            <a:custGeom>
              <a:avLst/>
              <a:gdLst>
                <a:gd name="connsiteX0" fmla="*/ 975 w 17622"/>
                <a:gd name="connsiteY0" fmla="*/ 14917 h 17622"/>
                <a:gd name="connsiteX1" fmla="*/ -1597 w 17622"/>
                <a:gd name="connsiteY1" fmla="*/ 8726 h 17622"/>
                <a:gd name="connsiteX2" fmla="*/ 7261 w 17622"/>
                <a:gd name="connsiteY2" fmla="*/ -180 h 17622"/>
                <a:gd name="connsiteX3" fmla="*/ 13549 w 17622"/>
                <a:gd name="connsiteY3" fmla="*/ 2440 h 17622"/>
                <a:gd name="connsiteX4" fmla="*/ 16025 w 17622"/>
                <a:gd name="connsiteY4" fmla="*/ 8726 h 17622"/>
                <a:gd name="connsiteX5" fmla="*/ 7070 w 17622"/>
                <a:gd name="connsiteY5" fmla="*/ 17441 h 17622"/>
                <a:gd name="connsiteX6" fmla="*/ 975 w 17622"/>
                <a:gd name="connsiteY6" fmla="*/ 14917 h 17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22" h="17622">
                  <a:moveTo>
                    <a:pt x="975" y="14917"/>
                  </a:moveTo>
                  <a:cubicBezTo>
                    <a:pt x="-739" y="13298"/>
                    <a:pt x="-1597" y="11059"/>
                    <a:pt x="-1597" y="8726"/>
                  </a:cubicBezTo>
                  <a:cubicBezTo>
                    <a:pt x="-1597" y="3830"/>
                    <a:pt x="2308" y="-151"/>
                    <a:pt x="7261" y="-180"/>
                  </a:cubicBezTo>
                  <a:cubicBezTo>
                    <a:pt x="9547" y="-189"/>
                    <a:pt x="11833" y="754"/>
                    <a:pt x="13549" y="2440"/>
                  </a:cubicBezTo>
                  <a:cubicBezTo>
                    <a:pt x="15167" y="4125"/>
                    <a:pt x="16025" y="6382"/>
                    <a:pt x="16025" y="8726"/>
                  </a:cubicBezTo>
                  <a:cubicBezTo>
                    <a:pt x="15930" y="13612"/>
                    <a:pt x="11928" y="17517"/>
                    <a:pt x="7070" y="17441"/>
                  </a:cubicBezTo>
                  <a:cubicBezTo>
                    <a:pt x="4784" y="17403"/>
                    <a:pt x="2594" y="16498"/>
                    <a:pt x="975" y="14917"/>
                  </a:cubicBezTo>
                  <a:close/>
                </a:path>
              </a:pathLst>
            </a:custGeom>
            <a:solidFill>
              <a:srgbClr val="6D6E71"/>
            </a:solidFill>
            <a:ln w="9525"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B08E0F47-C669-446C-9A0C-2EAF32E2B8F0}"/>
                </a:ext>
              </a:extLst>
            </p:cNvPr>
            <p:cNvSpPr/>
            <p:nvPr/>
          </p:nvSpPr>
          <p:spPr>
            <a:xfrm>
              <a:off x="8849359" y="4431759"/>
              <a:ext cx="52969" cy="72135"/>
            </a:xfrm>
            <a:custGeom>
              <a:avLst/>
              <a:gdLst>
                <a:gd name="connsiteX0" fmla="*/ 7265 w 52969"/>
                <a:gd name="connsiteY0" fmla="*/ 5269 h 72135"/>
                <a:gd name="connsiteX1" fmla="*/ 24694 w 52969"/>
                <a:gd name="connsiteY1" fmla="*/ -160 h 72135"/>
                <a:gd name="connsiteX2" fmla="*/ 41935 w 52969"/>
                <a:gd name="connsiteY2" fmla="*/ 5269 h 72135"/>
                <a:gd name="connsiteX3" fmla="*/ 48888 w 52969"/>
                <a:gd name="connsiteY3" fmla="*/ 18890 h 72135"/>
                <a:gd name="connsiteX4" fmla="*/ 42698 w 52969"/>
                <a:gd name="connsiteY4" fmla="*/ 32701 h 72135"/>
                <a:gd name="connsiteX5" fmla="*/ 51365 w 52969"/>
                <a:gd name="connsiteY5" fmla="*/ 50322 h 72135"/>
                <a:gd name="connsiteX6" fmla="*/ 43935 w 52969"/>
                <a:gd name="connsiteY6" fmla="*/ 65848 h 72135"/>
                <a:gd name="connsiteX7" fmla="*/ 5835 w 52969"/>
                <a:gd name="connsiteY7" fmla="*/ 65848 h 72135"/>
                <a:gd name="connsiteX8" fmla="*/ -1595 w 52969"/>
                <a:gd name="connsiteY8" fmla="*/ 50322 h 72135"/>
                <a:gd name="connsiteX9" fmla="*/ 7170 w 52969"/>
                <a:gd name="connsiteY9" fmla="*/ 32701 h 72135"/>
                <a:gd name="connsiteX10" fmla="*/ 786 w 52969"/>
                <a:gd name="connsiteY10" fmla="*/ 18794 h 72135"/>
                <a:gd name="connsiteX11" fmla="*/ 7265 w 52969"/>
                <a:gd name="connsiteY11" fmla="*/ 5269 h 72135"/>
                <a:gd name="connsiteX12" fmla="*/ 16790 w 52969"/>
                <a:gd name="connsiteY12" fmla="*/ 56799 h 72135"/>
                <a:gd name="connsiteX13" fmla="*/ 24408 w 52969"/>
                <a:gd name="connsiteY13" fmla="*/ 59180 h 72135"/>
                <a:gd name="connsiteX14" fmla="*/ 32029 w 52969"/>
                <a:gd name="connsiteY14" fmla="*/ 56799 h 72135"/>
                <a:gd name="connsiteX15" fmla="*/ 35459 w 52969"/>
                <a:gd name="connsiteY15" fmla="*/ 49941 h 72135"/>
                <a:gd name="connsiteX16" fmla="*/ 32124 w 52969"/>
                <a:gd name="connsiteY16" fmla="*/ 42988 h 72135"/>
                <a:gd name="connsiteX17" fmla="*/ 16695 w 52969"/>
                <a:gd name="connsiteY17" fmla="*/ 42988 h 72135"/>
                <a:gd name="connsiteX18" fmla="*/ 13265 w 52969"/>
                <a:gd name="connsiteY18" fmla="*/ 49941 h 72135"/>
                <a:gd name="connsiteX19" fmla="*/ 17076 w 52969"/>
                <a:gd name="connsiteY19" fmla="*/ 56799 h 72135"/>
                <a:gd name="connsiteX20" fmla="*/ 17741 w 52969"/>
                <a:gd name="connsiteY20" fmla="*/ 26224 h 72135"/>
                <a:gd name="connsiteX21" fmla="*/ 24408 w 52969"/>
                <a:gd name="connsiteY21" fmla="*/ 28605 h 72135"/>
                <a:gd name="connsiteX22" fmla="*/ 31078 w 52969"/>
                <a:gd name="connsiteY22" fmla="*/ 26224 h 72135"/>
                <a:gd name="connsiteX23" fmla="*/ 32315 w 52969"/>
                <a:gd name="connsiteY23" fmla="*/ 15518 h 72135"/>
                <a:gd name="connsiteX24" fmla="*/ 31078 w 52969"/>
                <a:gd name="connsiteY24" fmla="*/ 14317 h 72135"/>
                <a:gd name="connsiteX25" fmla="*/ 24408 w 52969"/>
                <a:gd name="connsiteY25" fmla="*/ 11936 h 72135"/>
                <a:gd name="connsiteX26" fmla="*/ 17646 w 52969"/>
                <a:gd name="connsiteY26" fmla="*/ 14317 h 72135"/>
                <a:gd name="connsiteX27" fmla="*/ 14883 w 52969"/>
                <a:gd name="connsiteY27" fmla="*/ 20223 h 72135"/>
                <a:gd name="connsiteX28" fmla="*/ 18409 w 52969"/>
                <a:gd name="connsiteY28" fmla="*/ 26224 h 7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2969" h="72135">
                  <a:moveTo>
                    <a:pt x="7265" y="5269"/>
                  </a:moveTo>
                  <a:cubicBezTo>
                    <a:pt x="12314" y="1535"/>
                    <a:pt x="18409" y="-379"/>
                    <a:pt x="24694" y="-160"/>
                  </a:cubicBezTo>
                  <a:cubicBezTo>
                    <a:pt x="30887" y="-399"/>
                    <a:pt x="36982" y="1526"/>
                    <a:pt x="41935" y="5269"/>
                  </a:cubicBezTo>
                  <a:cubicBezTo>
                    <a:pt x="46316" y="8412"/>
                    <a:pt x="48888" y="13489"/>
                    <a:pt x="48888" y="18890"/>
                  </a:cubicBezTo>
                  <a:cubicBezTo>
                    <a:pt x="48888" y="24176"/>
                    <a:pt x="46698" y="29205"/>
                    <a:pt x="42698" y="32701"/>
                  </a:cubicBezTo>
                  <a:cubicBezTo>
                    <a:pt x="48316" y="36797"/>
                    <a:pt x="51555" y="43378"/>
                    <a:pt x="51365" y="50322"/>
                  </a:cubicBezTo>
                  <a:cubicBezTo>
                    <a:pt x="51460" y="56361"/>
                    <a:pt x="48698" y="62095"/>
                    <a:pt x="43935" y="65848"/>
                  </a:cubicBezTo>
                  <a:cubicBezTo>
                    <a:pt x="32505" y="73992"/>
                    <a:pt x="17265" y="73992"/>
                    <a:pt x="5835" y="65848"/>
                  </a:cubicBezTo>
                  <a:cubicBezTo>
                    <a:pt x="1073" y="62095"/>
                    <a:pt x="-1595" y="56361"/>
                    <a:pt x="-1595" y="50322"/>
                  </a:cubicBezTo>
                  <a:cubicBezTo>
                    <a:pt x="-1690" y="43369"/>
                    <a:pt x="1549" y="36787"/>
                    <a:pt x="7170" y="32701"/>
                  </a:cubicBezTo>
                  <a:cubicBezTo>
                    <a:pt x="3168" y="29158"/>
                    <a:pt x="882" y="24119"/>
                    <a:pt x="786" y="18794"/>
                  </a:cubicBezTo>
                  <a:cubicBezTo>
                    <a:pt x="691" y="13527"/>
                    <a:pt x="3168" y="8526"/>
                    <a:pt x="7265" y="5269"/>
                  </a:cubicBezTo>
                  <a:close/>
                  <a:moveTo>
                    <a:pt x="16790" y="56799"/>
                  </a:moveTo>
                  <a:cubicBezTo>
                    <a:pt x="19076" y="58333"/>
                    <a:pt x="21648" y="59161"/>
                    <a:pt x="24408" y="59180"/>
                  </a:cubicBezTo>
                  <a:cubicBezTo>
                    <a:pt x="27171" y="59133"/>
                    <a:pt x="29743" y="58314"/>
                    <a:pt x="32029" y="56799"/>
                  </a:cubicBezTo>
                  <a:cubicBezTo>
                    <a:pt x="34315" y="55256"/>
                    <a:pt x="35554" y="52665"/>
                    <a:pt x="35459" y="49941"/>
                  </a:cubicBezTo>
                  <a:cubicBezTo>
                    <a:pt x="35554" y="47207"/>
                    <a:pt x="34315" y="44597"/>
                    <a:pt x="32124" y="42988"/>
                  </a:cubicBezTo>
                  <a:cubicBezTo>
                    <a:pt x="27457" y="39826"/>
                    <a:pt x="21362" y="39826"/>
                    <a:pt x="16695" y="42988"/>
                  </a:cubicBezTo>
                  <a:cubicBezTo>
                    <a:pt x="14409" y="44560"/>
                    <a:pt x="13169" y="47189"/>
                    <a:pt x="13265" y="49941"/>
                  </a:cubicBezTo>
                  <a:cubicBezTo>
                    <a:pt x="13169" y="52741"/>
                    <a:pt x="14695" y="55361"/>
                    <a:pt x="17076" y="56799"/>
                  </a:cubicBezTo>
                  <a:close/>
                  <a:moveTo>
                    <a:pt x="17741" y="26224"/>
                  </a:moveTo>
                  <a:cubicBezTo>
                    <a:pt x="19553" y="27843"/>
                    <a:pt x="21934" y="28700"/>
                    <a:pt x="24408" y="28605"/>
                  </a:cubicBezTo>
                  <a:cubicBezTo>
                    <a:pt x="26885" y="28643"/>
                    <a:pt x="29171" y="27796"/>
                    <a:pt x="31078" y="26224"/>
                  </a:cubicBezTo>
                  <a:cubicBezTo>
                    <a:pt x="34410" y="23595"/>
                    <a:pt x="34887" y="18804"/>
                    <a:pt x="32315" y="15518"/>
                  </a:cubicBezTo>
                  <a:cubicBezTo>
                    <a:pt x="31933" y="15070"/>
                    <a:pt x="31552" y="14670"/>
                    <a:pt x="31078" y="14317"/>
                  </a:cubicBezTo>
                  <a:cubicBezTo>
                    <a:pt x="29266" y="12698"/>
                    <a:pt x="26885" y="11841"/>
                    <a:pt x="24408" y="11936"/>
                  </a:cubicBezTo>
                  <a:cubicBezTo>
                    <a:pt x="21934" y="11822"/>
                    <a:pt x="19457" y="12670"/>
                    <a:pt x="17646" y="14317"/>
                  </a:cubicBezTo>
                  <a:cubicBezTo>
                    <a:pt x="15932" y="15784"/>
                    <a:pt x="14883" y="17947"/>
                    <a:pt x="14883" y="20223"/>
                  </a:cubicBezTo>
                  <a:cubicBezTo>
                    <a:pt x="14979" y="22671"/>
                    <a:pt x="16313" y="24909"/>
                    <a:pt x="18409" y="26224"/>
                  </a:cubicBezTo>
                  <a:close/>
                </a:path>
              </a:pathLst>
            </a:custGeom>
            <a:solidFill>
              <a:srgbClr val="6D6E71"/>
            </a:solidFill>
            <a:ln w="9525" cap="flat">
              <a:no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DA5D0FC5-1CF9-4178-8ED4-D647EFFBDEC7}"/>
                </a:ext>
              </a:extLst>
            </p:cNvPr>
            <p:cNvSpPr/>
            <p:nvPr/>
          </p:nvSpPr>
          <p:spPr>
            <a:xfrm>
              <a:off x="8912322" y="4431846"/>
              <a:ext cx="50578" cy="71560"/>
            </a:xfrm>
            <a:custGeom>
              <a:avLst/>
              <a:gdLst>
                <a:gd name="connsiteX0" fmla="*/ 28978 w 50578"/>
                <a:gd name="connsiteY0" fmla="*/ 28614 h 71560"/>
                <a:gd name="connsiteX1" fmla="*/ 31645 w 50578"/>
                <a:gd name="connsiteY1" fmla="*/ 21280 h 71560"/>
                <a:gd name="connsiteX2" fmla="*/ 29359 w 50578"/>
                <a:gd name="connsiteY2" fmla="*/ 15469 h 71560"/>
                <a:gd name="connsiteX3" fmla="*/ 23453 w 50578"/>
                <a:gd name="connsiteY3" fmla="*/ 13088 h 71560"/>
                <a:gd name="connsiteX4" fmla="*/ 10977 w 50578"/>
                <a:gd name="connsiteY4" fmla="*/ 22613 h 71560"/>
                <a:gd name="connsiteX5" fmla="*/ -1597 w 50578"/>
                <a:gd name="connsiteY5" fmla="*/ 15184 h 71560"/>
                <a:gd name="connsiteX6" fmla="*/ 9165 w 50578"/>
                <a:gd name="connsiteY6" fmla="*/ 3754 h 71560"/>
                <a:gd name="connsiteX7" fmla="*/ 24120 w 50578"/>
                <a:gd name="connsiteY7" fmla="*/ -151 h 71560"/>
                <a:gd name="connsiteX8" fmla="*/ 40026 w 50578"/>
                <a:gd name="connsiteY8" fmla="*/ 5563 h 71560"/>
                <a:gd name="connsiteX9" fmla="*/ 46886 w 50578"/>
                <a:gd name="connsiteY9" fmla="*/ 21185 h 71560"/>
                <a:gd name="connsiteX10" fmla="*/ 44124 w 50578"/>
                <a:gd name="connsiteY10" fmla="*/ 31567 h 71560"/>
                <a:gd name="connsiteX11" fmla="*/ 33931 w 50578"/>
                <a:gd name="connsiteY11" fmla="*/ 44235 h 71560"/>
                <a:gd name="connsiteX12" fmla="*/ 21358 w 50578"/>
                <a:gd name="connsiteY12" fmla="*/ 57379 h 71560"/>
                <a:gd name="connsiteX13" fmla="*/ 48982 w 50578"/>
                <a:gd name="connsiteY13" fmla="*/ 57379 h 71560"/>
                <a:gd name="connsiteX14" fmla="*/ 48982 w 50578"/>
                <a:gd name="connsiteY14" fmla="*/ 71381 h 71560"/>
                <a:gd name="connsiteX15" fmla="*/ -360 w 50578"/>
                <a:gd name="connsiteY15" fmla="*/ 71381 h 71560"/>
                <a:gd name="connsiteX16" fmla="*/ -360 w 50578"/>
                <a:gd name="connsiteY16" fmla="*/ 59761 h 71560"/>
                <a:gd name="connsiteX17" fmla="*/ 20120 w 50578"/>
                <a:gd name="connsiteY17" fmla="*/ 38710 h 71560"/>
                <a:gd name="connsiteX18" fmla="*/ 28978 w 50578"/>
                <a:gd name="connsiteY18" fmla="*/ 28614 h 71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578" h="71560">
                  <a:moveTo>
                    <a:pt x="28978" y="28614"/>
                  </a:moveTo>
                  <a:cubicBezTo>
                    <a:pt x="30597" y="26509"/>
                    <a:pt x="31550" y="23947"/>
                    <a:pt x="31645" y="21280"/>
                  </a:cubicBezTo>
                  <a:cubicBezTo>
                    <a:pt x="31741" y="19117"/>
                    <a:pt x="30883" y="17012"/>
                    <a:pt x="29359" y="15469"/>
                  </a:cubicBezTo>
                  <a:cubicBezTo>
                    <a:pt x="27836" y="13898"/>
                    <a:pt x="25646" y="13040"/>
                    <a:pt x="23453" y="13088"/>
                  </a:cubicBezTo>
                  <a:cubicBezTo>
                    <a:pt x="19072" y="13088"/>
                    <a:pt x="14881" y="16231"/>
                    <a:pt x="10977" y="22613"/>
                  </a:cubicBezTo>
                  <a:lnTo>
                    <a:pt x="-1597" y="15184"/>
                  </a:lnTo>
                  <a:cubicBezTo>
                    <a:pt x="1166" y="10688"/>
                    <a:pt x="4880" y="6792"/>
                    <a:pt x="9165" y="3754"/>
                  </a:cubicBezTo>
                  <a:cubicBezTo>
                    <a:pt x="13644" y="963"/>
                    <a:pt x="18881" y="-399"/>
                    <a:pt x="24120" y="-151"/>
                  </a:cubicBezTo>
                  <a:cubicBezTo>
                    <a:pt x="29932" y="-218"/>
                    <a:pt x="35550" y="1811"/>
                    <a:pt x="40026" y="5563"/>
                  </a:cubicBezTo>
                  <a:cubicBezTo>
                    <a:pt x="44600" y="9402"/>
                    <a:pt x="47170" y="15184"/>
                    <a:pt x="46886" y="21185"/>
                  </a:cubicBezTo>
                  <a:cubicBezTo>
                    <a:pt x="46886" y="24823"/>
                    <a:pt x="45933" y="28395"/>
                    <a:pt x="44124" y="31567"/>
                  </a:cubicBezTo>
                  <a:cubicBezTo>
                    <a:pt x="41266" y="36196"/>
                    <a:pt x="37836" y="40454"/>
                    <a:pt x="33931" y="44235"/>
                  </a:cubicBezTo>
                  <a:lnTo>
                    <a:pt x="21358" y="57379"/>
                  </a:lnTo>
                  <a:lnTo>
                    <a:pt x="48982" y="57379"/>
                  </a:lnTo>
                  <a:lnTo>
                    <a:pt x="48982" y="71381"/>
                  </a:lnTo>
                  <a:lnTo>
                    <a:pt x="-360" y="71381"/>
                  </a:lnTo>
                  <a:lnTo>
                    <a:pt x="-360" y="59761"/>
                  </a:lnTo>
                  <a:lnTo>
                    <a:pt x="20120" y="38710"/>
                  </a:lnTo>
                  <a:cubicBezTo>
                    <a:pt x="23357" y="35596"/>
                    <a:pt x="26311" y="32214"/>
                    <a:pt x="28978" y="28614"/>
                  </a:cubicBezTo>
                  <a:close/>
                </a:path>
              </a:pathLst>
            </a:custGeom>
            <a:solidFill>
              <a:srgbClr val="6D6E71"/>
            </a:solidFill>
            <a:ln w="9525" cap="flat">
              <a:no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id="{A86B992C-EC70-4F3D-AA2E-AC252B25557A}"/>
                </a:ext>
              </a:extLst>
            </p:cNvPr>
            <p:cNvSpPr/>
            <p:nvPr/>
          </p:nvSpPr>
          <p:spPr>
            <a:xfrm>
              <a:off x="9442602" y="5601162"/>
              <a:ext cx="57793" cy="72280"/>
            </a:xfrm>
            <a:custGeom>
              <a:avLst/>
              <a:gdLst>
                <a:gd name="connsiteX0" fmla="*/ 27336 w 57793"/>
                <a:gd name="connsiteY0" fmla="*/ 72021 h 72280"/>
                <a:gd name="connsiteX1" fmla="*/ 5618 w 57793"/>
                <a:gd name="connsiteY1" fmla="*/ 62496 h 72280"/>
                <a:gd name="connsiteX2" fmla="*/ 5618 w 57793"/>
                <a:gd name="connsiteY2" fmla="*/ 9823 h 72280"/>
                <a:gd name="connsiteX3" fmla="*/ 45909 w 57793"/>
                <a:gd name="connsiteY3" fmla="*/ 6680 h 72280"/>
                <a:gd name="connsiteX4" fmla="*/ 49053 w 57793"/>
                <a:gd name="connsiteY4" fmla="*/ 9823 h 72280"/>
                <a:gd name="connsiteX5" fmla="*/ 49053 w 57793"/>
                <a:gd name="connsiteY5" fmla="*/ 62496 h 72280"/>
                <a:gd name="connsiteX6" fmla="*/ 27336 w 57793"/>
                <a:gd name="connsiteY6" fmla="*/ 72021 h 72280"/>
                <a:gd name="connsiteX7" fmla="*/ 17048 w 57793"/>
                <a:gd name="connsiteY7" fmla="*/ 19062 h 72280"/>
                <a:gd name="connsiteX8" fmla="*/ 13716 w 57793"/>
                <a:gd name="connsiteY8" fmla="*/ 35921 h 72280"/>
                <a:gd name="connsiteX9" fmla="*/ 17048 w 57793"/>
                <a:gd name="connsiteY9" fmla="*/ 52876 h 72280"/>
                <a:gd name="connsiteX10" fmla="*/ 32575 w 57793"/>
                <a:gd name="connsiteY10" fmla="*/ 57962 h 72280"/>
                <a:gd name="connsiteX11" fmla="*/ 37623 w 57793"/>
                <a:gd name="connsiteY11" fmla="*/ 52876 h 72280"/>
                <a:gd name="connsiteX12" fmla="*/ 40956 w 57793"/>
                <a:gd name="connsiteY12" fmla="*/ 35921 h 72280"/>
                <a:gd name="connsiteX13" fmla="*/ 37623 w 57793"/>
                <a:gd name="connsiteY13" fmla="*/ 19062 h 72280"/>
                <a:gd name="connsiteX14" fmla="*/ 22383 w 57793"/>
                <a:gd name="connsiteY14" fmla="*/ 13757 h 72280"/>
                <a:gd name="connsiteX15" fmla="*/ 17048 w 57793"/>
                <a:gd name="connsiteY15" fmla="*/ 19062 h 7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7793" h="72280">
                  <a:moveTo>
                    <a:pt x="27336" y="72021"/>
                  </a:moveTo>
                  <a:cubicBezTo>
                    <a:pt x="18955" y="72688"/>
                    <a:pt x="10762" y="69116"/>
                    <a:pt x="5618" y="62496"/>
                  </a:cubicBezTo>
                  <a:cubicBezTo>
                    <a:pt x="-4002" y="46266"/>
                    <a:pt x="-4002" y="26053"/>
                    <a:pt x="5618" y="9823"/>
                  </a:cubicBezTo>
                  <a:cubicBezTo>
                    <a:pt x="15906" y="-2169"/>
                    <a:pt x="33907" y="-3579"/>
                    <a:pt x="45909" y="6680"/>
                  </a:cubicBezTo>
                  <a:cubicBezTo>
                    <a:pt x="47053" y="7642"/>
                    <a:pt x="48100" y="8689"/>
                    <a:pt x="49053" y="9823"/>
                  </a:cubicBezTo>
                  <a:cubicBezTo>
                    <a:pt x="58578" y="26091"/>
                    <a:pt x="58578" y="46227"/>
                    <a:pt x="49053" y="62496"/>
                  </a:cubicBezTo>
                  <a:cubicBezTo>
                    <a:pt x="43814" y="69087"/>
                    <a:pt x="35719" y="72659"/>
                    <a:pt x="27336" y="72021"/>
                  </a:cubicBezTo>
                  <a:close/>
                  <a:moveTo>
                    <a:pt x="17048" y="19062"/>
                  </a:moveTo>
                  <a:cubicBezTo>
                    <a:pt x="14571" y="24329"/>
                    <a:pt x="13430" y="30111"/>
                    <a:pt x="13716" y="35921"/>
                  </a:cubicBezTo>
                  <a:cubicBezTo>
                    <a:pt x="13430" y="41760"/>
                    <a:pt x="14571" y="47580"/>
                    <a:pt x="17048" y="52876"/>
                  </a:cubicBezTo>
                  <a:cubicBezTo>
                    <a:pt x="19906" y="58562"/>
                    <a:pt x="26859" y="60839"/>
                    <a:pt x="32575" y="57962"/>
                  </a:cubicBezTo>
                  <a:cubicBezTo>
                    <a:pt x="34766" y="56857"/>
                    <a:pt x="36479" y="55076"/>
                    <a:pt x="37623" y="52876"/>
                  </a:cubicBezTo>
                  <a:cubicBezTo>
                    <a:pt x="40005" y="47561"/>
                    <a:pt x="41147" y="41760"/>
                    <a:pt x="40956" y="35921"/>
                  </a:cubicBezTo>
                  <a:cubicBezTo>
                    <a:pt x="41147" y="30121"/>
                    <a:pt x="40005" y="24339"/>
                    <a:pt x="37623" y="19062"/>
                  </a:cubicBezTo>
                  <a:cubicBezTo>
                    <a:pt x="34861" y="13385"/>
                    <a:pt x="28003" y="11004"/>
                    <a:pt x="22383" y="13757"/>
                  </a:cubicBezTo>
                  <a:cubicBezTo>
                    <a:pt x="20001" y="14880"/>
                    <a:pt x="18192" y="16748"/>
                    <a:pt x="17048" y="19062"/>
                  </a:cubicBezTo>
                  <a:close/>
                </a:path>
              </a:pathLst>
            </a:custGeom>
            <a:solidFill>
              <a:srgbClr val="6D6E71"/>
            </a:solidFill>
            <a:ln w="9525" cap="flat">
              <a:no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F72CD8E7-81DC-4458-9BC6-C44A2B9E980E}"/>
                </a:ext>
              </a:extLst>
            </p:cNvPr>
            <p:cNvSpPr/>
            <p:nvPr/>
          </p:nvSpPr>
          <p:spPr>
            <a:xfrm>
              <a:off x="9510361" y="5655738"/>
              <a:ext cx="17717" cy="17625"/>
            </a:xfrm>
            <a:custGeom>
              <a:avLst/>
              <a:gdLst>
                <a:gd name="connsiteX0" fmla="*/ 1012 w 17717"/>
                <a:gd name="connsiteY0" fmla="*/ 14968 h 17625"/>
                <a:gd name="connsiteX1" fmla="*/ 1012 w 17717"/>
                <a:gd name="connsiteY1" fmla="*/ 2442 h 17625"/>
                <a:gd name="connsiteX2" fmla="*/ 7297 w 17717"/>
                <a:gd name="connsiteY2" fmla="*/ -177 h 17625"/>
                <a:gd name="connsiteX3" fmla="*/ 13488 w 17717"/>
                <a:gd name="connsiteY3" fmla="*/ 2395 h 17625"/>
                <a:gd name="connsiteX4" fmla="*/ 13678 w 17717"/>
                <a:gd name="connsiteY4" fmla="*/ 14787 h 17625"/>
                <a:gd name="connsiteX5" fmla="*/ 7297 w 17717"/>
                <a:gd name="connsiteY5" fmla="*/ 17444 h 17625"/>
                <a:gd name="connsiteX6" fmla="*/ 1012 w 17717"/>
                <a:gd name="connsiteY6" fmla="*/ 14968 h 1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17" h="17625">
                  <a:moveTo>
                    <a:pt x="1012" y="14968"/>
                  </a:moveTo>
                  <a:cubicBezTo>
                    <a:pt x="-2418" y="11520"/>
                    <a:pt x="-2514" y="5910"/>
                    <a:pt x="1012" y="2442"/>
                  </a:cubicBezTo>
                  <a:cubicBezTo>
                    <a:pt x="2630" y="756"/>
                    <a:pt x="4916" y="-187"/>
                    <a:pt x="7297" y="-177"/>
                  </a:cubicBezTo>
                  <a:cubicBezTo>
                    <a:pt x="9679" y="-243"/>
                    <a:pt x="11869" y="690"/>
                    <a:pt x="13488" y="2395"/>
                  </a:cubicBezTo>
                  <a:cubicBezTo>
                    <a:pt x="16918" y="5767"/>
                    <a:pt x="17013" y="11310"/>
                    <a:pt x="13678" y="14787"/>
                  </a:cubicBezTo>
                  <a:cubicBezTo>
                    <a:pt x="11964" y="16511"/>
                    <a:pt x="9679" y="17473"/>
                    <a:pt x="7297" y="17444"/>
                  </a:cubicBezTo>
                  <a:cubicBezTo>
                    <a:pt x="4916" y="17483"/>
                    <a:pt x="2725" y="16597"/>
                    <a:pt x="1012" y="14968"/>
                  </a:cubicBezTo>
                  <a:close/>
                </a:path>
              </a:pathLst>
            </a:custGeom>
            <a:solidFill>
              <a:srgbClr val="6D6E71"/>
            </a:solidFill>
            <a:ln w="9525" cap="flat">
              <a:noFill/>
              <a:prstDash val="solid"/>
              <a:miter/>
            </a:ln>
          </p:spPr>
          <p:txBody>
            <a:bodyPr rtlCol="0" anchor="ctr"/>
            <a:lstStyle/>
            <a:p>
              <a:endParaRPr lang="en-US"/>
            </a:p>
          </p:txBody>
        </p:sp>
        <p:sp>
          <p:nvSpPr>
            <p:cNvPr id="206" name="Freeform: Shape 205">
              <a:extLst>
                <a:ext uri="{FF2B5EF4-FFF2-40B4-BE49-F238E27FC236}">
                  <a16:creationId xmlns:a16="http://schemas.microsoft.com/office/drawing/2014/main" id="{18EEC709-865C-47D9-B796-6721581844D8}"/>
                </a:ext>
              </a:extLst>
            </p:cNvPr>
            <p:cNvSpPr/>
            <p:nvPr/>
          </p:nvSpPr>
          <p:spPr>
            <a:xfrm>
              <a:off x="9535638" y="5603164"/>
              <a:ext cx="50027" cy="70703"/>
            </a:xfrm>
            <a:custGeom>
              <a:avLst/>
              <a:gdLst>
                <a:gd name="connsiteX0" fmla="*/ 2310 w 50027"/>
                <a:gd name="connsiteY0" fmla="*/ 12584 h 70703"/>
                <a:gd name="connsiteX1" fmla="*/ 2310 w 50027"/>
                <a:gd name="connsiteY1" fmla="*/ -180 h 70703"/>
                <a:gd name="connsiteX2" fmla="*/ 45172 w 50027"/>
                <a:gd name="connsiteY2" fmla="*/ -180 h 70703"/>
                <a:gd name="connsiteX3" fmla="*/ 45172 w 50027"/>
                <a:gd name="connsiteY3" fmla="*/ 10583 h 70703"/>
                <a:gd name="connsiteX4" fmla="*/ 30790 w 50027"/>
                <a:gd name="connsiteY4" fmla="*/ 26871 h 70703"/>
                <a:gd name="connsiteX5" fmla="*/ 43838 w 50027"/>
                <a:gd name="connsiteY5" fmla="*/ 33920 h 70703"/>
                <a:gd name="connsiteX6" fmla="*/ 48409 w 50027"/>
                <a:gd name="connsiteY6" fmla="*/ 46969 h 70703"/>
                <a:gd name="connsiteX7" fmla="*/ 40980 w 50027"/>
                <a:gd name="connsiteY7" fmla="*/ 64304 h 70703"/>
                <a:gd name="connsiteX8" fmla="*/ 21930 w 50027"/>
                <a:gd name="connsiteY8" fmla="*/ 70495 h 70703"/>
                <a:gd name="connsiteX9" fmla="*/ -1597 w 50027"/>
                <a:gd name="connsiteY9" fmla="*/ 62304 h 70703"/>
                <a:gd name="connsiteX10" fmla="*/ 4787 w 50027"/>
                <a:gd name="connsiteY10" fmla="*/ 49922 h 70703"/>
                <a:gd name="connsiteX11" fmla="*/ 22502 w 50027"/>
                <a:gd name="connsiteY11" fmla="*/ 56875 h 70703"/>
                <a:gd name="connsiteX12" fmla="*/ 30313 w 50027"/>
                <a:gd name="connsiteY12" fmla="*/ 54589 h 70703"/>
                <a:gd name="connsiteX13" fmla="*/ 33362 w 50027"/>
                <a:gd name="connsiteY13" fmla="*/ 47921 h 70703"/>
                <a:gd name="connsiteX14" fmla="*/ 29836 w 50027"/>
                <a:gd name="connsiteY14" fmla="*/ 41063 h 70703"/>
                <a:gd name="connsiteX15" fmla="*/ 20311 w 50027"/>
                <a:gd name="connsiteY15" fmla="*/ 38491 h 70703"/>
                <a:gd name="connsiteX16" fmla="*/ 10786 w 50027"/>
                <a:gd name="connsiteY16" fmla="*/ 40397 h 70703"/>
                <a:gd name="connsiteX17" fmla="*/ 10786 w 50027"/>
                <a:gd name="connsiteY17" fmla="*/ 28395 h 70703"/>
                <a:gd name="connsiteX18" fmla="*/ 24216 w 50027"/>
                <a:gd name="connsiteY18" fmla="*/ 12584 h 70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027" h="70703">
                  <a:moveTo>
                    <a:pt x="2310" y="12584"/>
                  </a:moveTo>
                  <a:lnTo>
                    <a:pt x="2310" y="-180"/>
                  </a:lnTo>
                  <a:lnTo>
                    <a:pt x="45172" y="-180"/>
                  </a:lnTo>
                  <a:lnTo>
                    <a:pt x="45172" y="10583"/>
                  </a:lnTo>
                  <a:lnTo>
                    <a:pt x="30790" y="26871"/>
                  </a:lnTo>
                  <a:cubicBezTo>
                    <a:pt x="35836" y="27528"/>
                    <a:pt x="40505" y="30033"/>
                    <a:pt x="43838" y="33920"/>
                  </a:cubicBezTo>
                  <a:cubicBezTo>
                    <a:pt x="46791" y="37605"/>
                    <a:pt x="48409" y="42216"/>
                    <a:pt x="48409" y="46969"/>
                  </a:cubicBezTo>
                  <a:cubicBezTo>
                    <a:pt x="48695" y="53579"/>
                    <a:pt x="46028" y="59980"/>
                    <a:pt x="40980" y="64304"/>
                  </a:cubicBezTo>
                  <a:cubicBezTo>
                    <a:pt x="35552" y="68600"/>
                    <a:pt x="28787" y="70801"/>
                    <a:pt x="21930" y="70495"/>
                  </a:cubicBezTo>
                  <a:cubicBezTo>
                    <a:pt x="13453" y="70267"/>
                    <a:pt x="5166" y="67400"/>
                    <a:pt x="-1597" y="62304"/>
                  </a:cubicBezTo>
                  <a:lnTo>
                    <a:pt x="4787" y="49922"/>
                  </a:lnTo>
                  <a:cubicBezTo>
                    <a:pt x="9833" y="53979"/>
                    <a:pt x="16025" y="56399"/>
                    <a:pt x="22502" y="56875"/>
                  </a:cubicBezTo>
                  <a:cubicBezTo>
                    <a:pt x="25264" y="56979"/>
                    <a:pt x="28027" y="56179"/>
                    <a:pt x="30313" y="54589"/>
                  </a:cubicBezTo>
                  <a:cubicBezTo>
                    <a:pt x="32408" y="52998"/>
                    <a:pt x="33455" y="50512"/>
                    <a:pt x="33362" y="47921"/>
                  </a:cubicBezTo>
                  <a:cubicBezTo>
                    <a:pt x="33455" y="45178"/>
                    <a:pt x="32122" y="42597"/>
                    <a:pt x="29836" y="41063"/>
                  </a:cubicBezTo>
                  <a:cubicBezTo>
                    <a:pt x="26978" y="39234"/>
                    <a:pt x="23646" y="38330"/>
                    <a:pt x="20311" y="38491"/>
                  </a:cubicBezTo>
                  <a:cubicBezTo>
                    <a:pt x="17072" y="38682"/>
                    <a:pt x="13835" y="39320"/>
                    <a:pt x="10786" y="40397"/>
                  </a:cubicBezTo>
                  <a:lnTo>
                    <a:pt x="10786" y="28395"/>
                  </a:lnTo>
                  <a:lnTo>
                    <a:pt x="24216" y="12584"/>
                  </a:lnTo>
                  <a:close/>
                </a:path>
              </a:pathLst>
            </a:custGeom>
            <a:solidFill>
              <a:srgbClr val="6D6E71"/>
            </a:solidFill>
            <a:ln w="9525" cap="flat">
              <a:no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id="{E04DBF58-86EE-4D2E-970B-5A2CDB4F65DD}"/>
                </a:ext>
              </a:extLst>
            </p:cNvPr>
            <p:cNvSpPr/>
            <p:nvPr/>
          </p:nvSpPr>
          <p:spPr>
            <a:xfrm>
              <a:off x="9594788" y="5603164"/>
              <a:ext cx="50027" cy="70703"/>
            </a:xfrm>
            <a:custGeom>
              <a:avLst/>
              <a:gdLst>
                <a:gd name="connsiteX0" fmla="*/ 2310 w 50027"/>
                <a:gd name="connsiteY0" fmla="*/ 12584 h 70703"/>
                <a:gd name="connsiteX1" fmla="*/ 2310 w 50027"/>
                <a:gd name="connsiteY1" fmla="*/ -180 h 70703"/>
                <a:gd name="connsiteX2" fmla="*/ 45172 w 50027"/>
                <a:gd name="connsiteY2" fmla="*/ -180 h 70703"/>
                <a:gd name="connsiteX3" fmla="*/ 45172 w 50027"/>
                <a:gd name="connsiteY3" fmla="*/ 10583 h 70703"/>
                <a:gd name="connsiteX4" fmla="*/ 30790 w 50027"/>
                <a:gd name="connsiteY4" fmla="*/ 26871 h 70703"/>
                <a:gd name="connsiteX5" fmla="*/ 43838 w 50027"/>
                <a:gd name="connsiteY5" fmla="*/ 33920 h 70703"/>
                <a:gd name="connsiteX6" fmla="*/ 48409 w 50027"/>
                <a:gd name="connsiteY6" fmla="*/ 46969 h 70703"/>
                <a:gd name="connsiteX7" fmla="*/ 40980 w 50027"/>
                <a:gd name="connsiteY7" fmla="*/ 64304 h 70703"/>
                <a:gd name="connsiteX8" fmla="*/ 21930 w 50027"/>
                <a:gd name="connsiteY8" fmla="*/ 70495 h 70703"/>
                <a:gd name="connsiteX9" fmla="*/ -1597 w 50027"/>
                <a:gd name="connsiteY9" fmla="*/ 62304 h 70703"/>
                <a:gd name="connsiteX10" fmla="*/ 4787 w 50027"/>
                <a:gd name="connsiteY10" fmla="*/ 49922 h 70703"/>
                <a:gd name="connsiteX11" fmla="*/ 22502 w 50027"/>
                <a:gd name="connsiteY11" fmla="*/ 56875 h 70703"/>
                <a:gd name="connsiteX12" fmla="*/ 30218 w 50027"/>
                <a:gd name="connsiteY12" fmla="*/ 54589 h 70703"/>
                <a:gd name="connsiteX13" fmla="*/ 33362 w 50027"/>
                <a:gd name="connsiteY13" fmla="*/ 47921 h 70703"/>
                <a:gd name="connsiteX14" fmla="*/ 29836 w 50027"/>
                <a:gd name="connsiteY14" fmla="*/ 41063 h 70703"/>
                <a:gd name="connsiteX15" fmla="*/ 20311 w 50027"/>
                <a:gd name="connsiteY15" fmla="*/ 38491 h 70703"/>
                <a:gd name="connsiteX16" fmla="*/ 10786 w 50027"/>
                <a:gd name="connsiteY16" fmla="*/ 40397 h 70703"/>
                <a:gd name="connsiteX17" fmla="*/ 10786 w 50027"/>
                <a:gd name="connsiteY17" fmla="*/ 28395 h 70703"/>
                <a:gd name="connsiteX18" fmla="*/ 24218 w 50027"/>
                <a:gd name="connsiteY18" fmla="*/ 12584 h 70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027" h="70703">
                  <a:moveTo>
                    <a:pt x="2310" y="12584"/>
                  </a:moveTo>
                  <a:lnTo>
                    <a:pt x="2310" y="-180"/>
                  </a:lnTo>
                  <a:lnTo>
                    <a:pt x="45172" y="-180"/>
                  </a:lnTo>
                  <a:lnTo>
                    <a:pt x="45172" y="10583"/>
                  </a:lnTo>
                  <a:lnTo>
                    <a:pt x="30790" y="26871"/>
                  </a:lnTo>
                  <a:cubicBezTo>
                    <a:pt x="35838" y="27528"/>
                    <a:pt x="40505" y="30033"/>
                    <a:pt x="43838" y="33920"/>
                  </a:cubicBezTo>
                  <a:cubicBezTo>
                    <a:pt x="46791" y="37605"/>
                    <a:pt x="48409" y="42216"/>
                    <a:pt x="48409" y="46969"/>
                  </a:cubicBezTo>
                  <a:cubicBezTo>
                    <a:pt x="48695" y="53579"/>
                    <a:pt x="46028" y="59980"/>
                    <a:pt x="40980" y="64304"/>
                  </a:cubicBezTo>
                  <a:cubicBezTo>
                    <a:pt x="35552" y="68600"/>
                    <a:pt x="28790" y="70801"/>
                    <a:pt x="21930" y="70495"/>
                  </a:cubicBezTo>
                  <a:cubicBezTo>
                    <a:pt x="13453" y="70276"/>
                    <a:pt x="5168" y="67409"/>
                    <a:pt x="-1597" y="62304"/>
                  </a:cubicBezTo>
                  <a:lnTo>
                    <a:pt x="4787" y="49922"/>
                  </a:lnTo>
                  <a:cubicBezTo>
                    <a:pt x="9835" y="53989"/>
                    <a:pt x="16025" y="56418"/>
                    <a:pt x="22502" y="56875"/>
                  </a:cubicBezTo>
                  <a:cubicBezTo>
                    <a:pt x="25264" y="56989"/>
                    <a:pt x="27932" y="56189"/>
                    <a:pt x="30218" y="54589"/>
                  </a:cubicBezTo>
                  <a:cubicBezTo>
                    <a:pt x="32313" y="53046"/>
                    <a:pt x="33552" y="50531"/>
                    <a:pt x="33362" y="47921"/>
                  </a:cubicBezTo>
                  <a:cubicBezTo>
                    <a:pt x="33362" y="45188"/>
                    <a:pt x="32122" y="42616"/>
                    <a:pt x="29836" y="41063"/>
                  </a:cubicBezTo>
                  <a:cubicBezTo>
                    <a:pt x="26978" y="39244"/>
                    <a:pt x="23646" y="38339"/>
                    <a:pt x="20311" y="38491"/>
                  </a:cubicBezTo>
                  <a:cubicBezTo>
                    <a:pt x="17074" y="38682"/>
                    <a:pt x="13835" y="39320"/>
                    <a:pt x="10786" y="40397"/>
                  </a:cubicBezTo>
                  <a:lnTo>
                    <a:pt x="10786" y="28395"/>
                  </a:lnTo>
                  <a:lnTo>
                    <a:pt x="24218" y="12584"/>
                  </a:lnTo>
                  <a:close/>
                </a:path>
              </a:pathLst>
            </a:custGeom>
            <a:solidFill>
              <a:srgbClr val="6D6E71"/>
            </a:solidFill>
            <a:ln w="9525"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7A58A102-0499-424C-8F2A-F4B633813A2E}"/>
                </a:ext>
              </a:extLst>
            </p:cNvPr>
            <p:cNvSpPr/>
            <p:nvPr/>
          </p:nvSpPr>
          <p:spPr>
            <a:xfrm>
              <a:off x="10774671" y="4538599"/>
              <a:ext cx="180025" cy="249148"/>
            </a:xfrm>
            <a:custGeom>
              <a:avLst/>
              <a:gdLst>
                <a:gd name="connsiteX0" fmla="*/ 75441 w 180025"/>
                <a:gd name="connsiteY0" fmla="*/ 203229 h 249148"/>
                <a:gd name="connsiteX1" fmla="*/ 110111 w 180025"/>
                <a:gd name="connsiteY1" fmla="*/ 188179 h 249148"/>
                <a:gd name="connsiteX2" fmla="*/ 125066 w 180025"/>
                <a:gd name="connsiteY2" fmla="*/ 147317 h 249148"/>
                <a:gd name="connsiteX3" fmla="*/ 77441 w 180025"/>
                <a:gd name="connsiteY3" fmla="*/ 162081 h 249148"/>
                <a:gd name="connsiteX4" fmla="*/ 21051 w 180025"/>
                <a:gd name="connsiteY4" fmla="*/ 139888 h 249148"/>
                <a:gd name="connsiteX5" fmla="*/ -1522 w 180025"/>
                <a:gd name="connsiteY5" fmla="*/ 81023 h 249148"/>
                <a:gd name="connsiteX6" fmla="*/ 22767 w 180025"/>
                <a:gd name="connsiteY6" fmla="*/ 22159 h 249148"/>
                <a:gd name="connsiteX7" fmla="*/ 84012 w 180025"/>
                <a:gd name="connsiteY7" fmla="*/ -130 h 249148"/>
                <a:gd name="connsiteX8" fmla="*/ 128398 w 180025"/>
                <a:gd name="connsiteY8" fmla="*/ 9395 h 249148"/>
                <a:gd name="connsiteX9" fmla="*/ 157926 w 180025"/>
                <a:gd name="connsiteY9" fmla="*/ 36922 h 249148"/>
                <a:gd name="connsiteX10" fmla="*/ 178309 w 180025"/>
                <a:gd name="connsiteY10" fmla="*/ 122647 h 249148"/>
                <a:gd name="connsiteX11" fmla="*/ 170119 w 180025"/>
                <a:gd name="connsiteY11" fmla="*/ 180845 h 249148"/>
                <a:gd name="connsiteX12" fmla="*/ 148211 w 180025"/>
                <a:gd name="connsiteY12" fmla="*/ 220374 h 249148"/>
                <a:gd name="connsiteX13" fmla="*/ 79536 w 180025"/>
                <a:gd name="connsiteY13" fmla="*/ 248949 h 249148"/>
                <a:gd name="connsiteX14" fmla="*/ 47149 w 180025"/>
                <a:gd name="connsiteY14" fmla="*/ 243996 h 249148"/>
                <a:gd name="connsiteX15" fmla="*/ 23623 w 180025"/>
                <a:gd name="connsiteY15" fmla="*/ 234471 h 249148"/>
                <a:gd name="connsiteX16" fmla="*/ 5336 w 180025"/>
                <a:gd name="connsiteY16" fmla="*/ 221517 h 249148"/>
                <a:gd name="connsiteX17" fmla="*/ 32292 w 180025"/>
                <a:gd name="connsiteY17" fmla="*/ 183417 h 249148"/>
                <a:gd name="connsiteX18" fmla="*/ 38673 w 180025"/>
                <a:gd name="connsiteY18" fmla="*/ 188751 h 249148"/>
                <a:gd name="connsiteX19" fmla="*/ 54010 w 180025"/>
                <a:gd name="connsiteY19" fmla="*/ 197609 h 249148"/>
                <a:gd name="connsiteX20" fmla="*/ 75441 w 180025"/>
                <a:gd name="connsiteY20" fmla="*/ 203229 h 249148"/>
                <a:gd name="connsiteX21" fmla="*/ 82868 w 180025"/>
                <a:gd name="connsiteY21" fmla="*/ 116170 h 249148"/>
                <a:gd name="connsiteX22" fmla="*/ 109634 w 180025"/>
                <a:gd name="connsiteY22" fmla="*/ 106645 h 249148"/>
                <a:gd name="connsiteX23" fmla="*/ 120303 w 180025"/>
                <a:gd name="connsiteY23" fmla="*/ 82071 h 249148"/>
                <a:gd name="connsiteX24" fmla="*/ 109920 w 180025"/>
                <a:gd name="connsiteY24" fmla="*/ 55877 h 249148"/>
                <a:gd name="connsiteX25" fmla="*/ 60677 w 180025"/>
                <a:gd name="connsiteY25" fmla="*/ 52667 h 249148"/>
                <a:gd name="connsiteX26" fmla="*/ 48866 w 180025"/>
                <a:gd name="connsiteY26" fmla="*/ 79689 h 249148"/>
                <a:gd name="connsiteX27" fmla="*/ 57819 w 180025"/>
                <a:gd name="connsiteY27" fmla="*/ 105407 h 249148"/>
                <a:gd name="connsiteX28" fmla="*/ 82868 w 180025"/>
                <a:gd name="connsiteY28" fmla="*/ 116170 h 249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80025" h="249148">
                  <a:moveTo>
                    <a:pt x="75441" y="203229"/>
                  </a:moveTo>
                  <a:cubicBezTo>
                    <a:pt x="88680" y="203943"/>
                    <a:pt x="101539" y="198371"/>
                    <a:pt x="110111" y="188179"/>
                  </a:cubicBezTo>
                  <a:cubicBezTo>
                    <a:pt x="118968" y="176321"/>
                    <a:pt x="124208" y="162109"/>
                    <a:pt x="125066" y="147317"/>
                  </a:cubicBezTo>
                  <a:cubicBezTo>
                    <a:pt x="111064" y="156937"/>
                    <a:pt x="94395" y="162090"/>
                    <a:pt x="77441" y="162081"/>
                  </a:cubicBezTo>
                  <a:cubicBezTo>
                    <a:pt x="56391" y="162690"/>
                    <a:pt x="36006" y="154680"/>
                    <a:pt x="21051" y="139888"/>
                  </a:cubicBezTo>
                  <a:cubicBezTo>
                    <a:pt x="5717" y="124247"/>
                    <a:pt x="-2475" y="102930"/>
                    <a:pt x="-1522" y="81023"/>
                  </a:cubicBezTo>
                  <a:cubicBezTo>
                    <a:pt x="-2380" y="58801"/>
                    <a:pt x="6478" y="37294"/>
                    <a:pt x="22767" y="22159"/>
                  </a:cubicBezTo>
                  <a:cubicBezTo>
                    <a:pt x="39531" y="7100"/>
                    <a:pt x="61532" y="-892"/>
                    <a:pt x="84012" y="-130"/>
                  </a:cubicBezTo>
                  <a:cubicBezTo>
                    <a:pt x="99346" y="-578"/>
                    <a:pt x="114587" y="2690"/>
                    <a:pt x="128398" y="9395"/>
                  </a:cubicBezTo>
                  <a:cubicBezTo>
                    <a:pt x="140590" y="15634"/>
                    <a:pt x="150878" y="25168"/>
                    <a:pt x="157926" y="36922"/>
                  </a:cubicBezTo>
                  <a:cubicBezTo>
                    <a:pt x="172405" y="63125"/>
                    <a:pt x="179453" y="92758"/>
                    <a:pt x="178309" y="122647"/>
                  </a:cubicBezTo>
                  <a:cubicBezTo>
                    <a:pt x="178690" y="142354"/>
                    <a:pt x="175832" y="161995"/>
                    <a:pt x="170119" y="180845"/>
                  </a:cubicBezTo>
                  <a:cubicBezTo>
                    <a:pt x="165928" y="195504"/>
                    <a:pt x="158403" y="209020"/>
                    <a:pt x="148211" y="220374"/>
                  </a:cubicBezTo>
                  <a:cubicBezTo>
                    <a:pt x="130303" y="239109"/>
                    <a:pt x="105444" y="249482"/>
                    <a:pt x="79536" y="248949"/>
                  </a:cubicBezTo>
                  <a:cubicBezTo>
                    <a:pt x="68581" y="249006"/>
                    <a:pt x="57628" y="247339"/>
                    <a:pt x="47149" y="243996"/>
                  </a:cubicBezTo>
                  <a:cubicBezTo>
                    <a:pt x="38959" y="241748"/>
                    <a:pt x="31053" y="238557"/>
                    <a:pt x="23623" y="234471"/>
                  </a:cubicBezTo>
                  <a:cubicBezTo>
                    <a:pt x="18291" y="231137"/>
                    <a:pt x="12289" y="226755"/>
                    <a:pt x="5336" y="221517"/>
                  </a:cubicBezTo>
                  <a:lnTo>
                    <a:pt x="32292" y="183417"/>
                  </a:lnTo>
                  <a:lnTo>
                    <a:pt x="38673" y="188751"/>
                  </a:lnTo>
                  <a:cubicBezTo>
                    <a:pt x="43436" y="192218"/>
                    <a:pt x="48580" y="195189"/>
                    <a:pt x="54010" y="197609"/>
                  </a:cubicBezTo>
                  <a:cubicBezTo>
                    <a:pt x="60677" y="201048"/>
                    <a:pt x="68011" y="202971"/>
                    <a:pt x="75441" y="203229"/>
                  </a:cubicBezTo>
                  <a:close/>
                  <a:moveTo>
                    <a:pt x="82868" y="116170"/>
                  </a:moveTo>
                  <a:cubicBezTo>
                    <a:pt x="92679" y="116427"/>
                    <a:pt x="102204" y="113036"/>
                    <a:pt x="109634" y="106645"/>
                  </a:cubicBezTo>
                  <a:cubicBezTo>
                    <a:pt x="116682" y="100464"/>
                    <a:pt x="120589" y="91443"/>
                    <a:pt x="120303" y="82071"/>
                  </a:cubicBezTo>
                  <a:cubicBezTo>
                    <a:pt x="120494" y="72307"/>
                    <a:pt x="116682" y="62888"/>
                    <a:pt x="109920" y="55877"/>
                  </a:cubicBezTo>
                  <a:cubicBezTo>
                    <a:pt x="97251" y="41409"/>
                    <a:pt x="75155" y="39970"/>
                    <a:pt x="60677" y="52667"/>
                  </a:cubicBezTo>
                  <a:cubicBezTo>
                    <a:pt x="52961" y="59477"/>
                    <a:pt x="48580" y="69374"/>
                    <a:pt x="48866" y="79689"/>
                  </a:cubicBezTo>
                  <a:cubicBezTo>
                    <a:pt x="48580" y="89071"/>
                    <a:pt x="51721" y="98235"/>
                    <a:pt x="57819" y="105407"/>
                  </a:cubicBezTo>
                  <a:cubicBezTo>
                    <a:pt x="64009" y="112675"/>
                    <a:pt x="73343" y="116647"/>
                    <a:pt x="82868" y="116170"/>
                  </a:cubicBezTo>
                  <a:close/>
                </a:path>
              </a:pathLst>
            </a:custGeom>
            <a:solidFill>
              <a:srgbClr val="336933"/>
            </a:solidFill>
            <a:ln w="9525"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528BADE1-4ACF-4C46-96BD-5566CE89179A}"/>
                </a:ext>
              </a:extLst>
            </p:cNvPr>
            <p:cNvSpPr/>
            <p:nvPr/>
          </p:nvSpPr>
          <p:spPr>
            <a:xfrm>
              <a:off x="10981438" y="4544174"/>
              <a:ext cx="97726" cy="241268"/>
            </a:xfrm>
            <a:custGeom>
              <a:avLst/>
              <a:gdLst>
                <a:gd name="connsiteX0" fmla="*/ -1597 w 97726"/>
                <a:gd name="connsiteY0" fmla="*/ -180 h 241268"/>
                <a:gd name="connsiteX1" fmla="*/ 96130 w 97726"/>
                <a:gd name="connsiteY1" fmla="*/ -180 h 241268"/>
                <a:gd name="connsiteX2" fmla="*/ 96130 w 97726"/>
                <a:gd name="connsiteY2" fmla="*/ 241088 h 241268"/>
                <a:gd name="connsiteX3" fmla="*/ 44314 w 97726"/>
                <a:gd name="connsiteY3" fmla="*/ 241088 h 241268"/>
                <a:gd name="connsiteX4" fmla="*/ 44314 w 97726"/>
                <a:gd name="connsiteY4" fmla="*/ 45731 h 241268"/>
                <a:gd name="connsiteX5" fmla="*/ -1597 w 97726"/>
                <a:gd name="connsiteY5" fmla="*/ 45731 h 241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726" h="241268">
                  <a:moveTo>
                    <a:pt x="-1597" y="-180"/>
                  </a:moveTo>
                  <a:lnTo>
                    <a:pt x="96130" y="-180"/>
                  </a:lnTo>
                  <a:lnTo>
                    <a:pt x="96130" y="241088"/>
                  </a:lnTo>
                  <a:lnTo>
                    <a:pt x="44314" y="241088"/>
                  </a:lnTo>
                  <a:lnTo>
                    <a:pt x="44314" y="45731"/>
                  </a:lnTo>
                  <a:lnTo>
                    <a:pt x="-1597" y="45731"/>
                  </a:lnTo>
                  <a:close/>
                </a:path>
              </a:pathLst>
            </a:custGeom>
            <a:solidFill>
              <a:srgbClr val="336933"/>
            </a:solidFill>
            <a:ln w="9525"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E502176D-5183-4EDB-B340-E8D7FB50ACFB}"/>
                </a:ext>
              </a:extLst>
            </p:cNvPr>
            <p:cNvSpPr/>
            <p:nvPr/>
          </p:nvSpPr>
          <p:spPr>
            <a:xfrm>
              <a:off x="11128632" y="4726292"/>
              <a:ext cx="61954" cy="61919"/>
            </a:xfrm>
            <a:custGeom>
              <a:avLst/>
              <a:gdLst>
                <a:gd name="connsiteX0" fmla="*/ 7799 w 61954"/>
                <a:gd name="connsiteY0" fmla="*/ 52970 h 61919"/>
                <a:gd name="connsiteX1" fmla="*/ 7230 w 61954"/>
                <a:gd name="connsiteY1" fmla="*/ 9193 h 61919"/>
                <a:gd name="connsiteX2" fmla="*/ 50948 w 61954"/>
                <a:gd name="connsiteY2" fmla="*/ 8583 h 61919"/>
                <a:gd name="connsiteX3" fmla="*/ 51615 w 61954"/>
                <a:gd name="connsiteY3" fmla="*/ 52360 h 61919"/>
                <a:gd name="connsiteX4" fmla="*/ 29326 w 61954"/>
                <a:gd name="connsiteY4" fmla="*/ 61733 h 61919"/>
                <a:gd name="connsiteX5" fmla="*/ 7799 w 61954"/>
                <a:gd name="connsiteY5" fmla="*/ 52970 h 61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954" h="61919">
                  <a:moveTo>
                    <a:pt x="7799" y="52970"/>
                  </a:moveTo>
                  <a:cubicBezTo>
                    <a:pt x="-4488" y="41054"/>
                    <a:pt x="-4772" y="21452"/>
                    <a:pt x="7230" y="9193"/>
                  </a:cubicBezTo>
                  <a:cubicBezTo>
                    <a:pt x="19136" y="-3065"/>
                    <a:pt x="38660" y="-3332"/>
                    <a:pt x="50948" y="8583"/>
                  </a:cubicBezTo>
                  <a:cubicBezTo>
                    <a:pt x="63235" y="20499"/>
                    <a:pt x="63522" y="40102"/>
                    <a:pt x="51615" y="52360"/>
                  </a:cubicBezTo>
                  <a:cubicBezTo>
                    <a:pt x="45709" y="58361"/>
                    <a:pt x="37709" y="61752"/>
                    <a:pt x="29326" y="61733"/>
                  </a:cubicBezTo>
                  <a:cubicBezTo>
                    <a:pt x="21231" y="61905"/>
                    <a:pt x="13420" y="58733"/>
                    <a:pt x="7799" y="52970"/>
                  </a:cubicBezTo>
                  <a:close/>
                </a:path>
              </a:pathLst>
            </a:custGeom>
            <a:solidFill>
              <a:srgbClr val="336933"/>
            </a:solidFill>
            <a:ln w="9525" cap="flat">
              <a:no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CC6B2F7D-A29E-4E1C-941E-F2F5964FB876}"/>
                </a:ext>
              </a:extLst>
            </p:cNvPr>
            <p:cNvSpPr/>
            <p:nvPr/>
          </p:nvSpPr>
          <p:spPr>
            <a:xfrm>
              <a:off x="11225658" y="4543888"/>
              <a:ext cx="176024" cy="241077"/>
            </a:xfrm>
            <a:custGeom>
              <a:avLst/>
              <a:gdLst>
                <a:gd name="connsiteX0" fmla="*/ 94893 w 176024"/>
                <a:gd name="connsiteY0" fmla="*/ 137171 h 241077"/>
                <a:gd name="connsiteX1" fmla="*/ 94893 w 176024"/>
                <a:gd name="connsiteY1" fmla="*/ 95070 h 241077"/>
                <a:gd name="connsiteX2" fmla="*/ 147185 w 176024"/>
                <a:gd name="connsiteY2" fmla="*/ 95070 h 241077"/>
                <a:gd name="connsiteX3" fmla="*/ 147185 w 176024"/>
                <a:gd name="connsiteY3" fmla="*/ 137171 h 241077"/>
                <a:gd name="connsiteX4" fmla="*/ 174427 w 176024"/>
                <a:gd name="connsiteY4" fmla="*/ 137171 h 241077"/>
                <a:gd name="connsiteX5" fmla="*/ 174427 w 176024"/>
                <a:gd name="connsiteY5" fmla="*/ 183748 h 241077"/>
                <a:gd name="connsiteX6" fmla="*/ 147185 w 176024"/>
                <a:gd name="connsiteY6" fmla="*/ 183748 h 241077"/>
                <a:gd name="connsiteX7" fmla="*/ 147185 w 176024"/>
                <a:gd name="connsiteY7" fmla="*/ 240898 h 241077"/>
                <a:gd name="connsiteX8" fmla="*/ 95369 w 176024"/>
                <a:gd name="connsiteY8" fmla="*/ 240898 h 241077"/>
                <a:gd name="connsiteX9" fmla="*/ 95369 w 176024"/>
                <a:gd name="connsiteY9" fmla="*/ 183748 h 241077"/>
                <a:gd name="connsiteX10" fmla="*/ -1597 w 176024"/>
                <a:gd name="connsiteY10" fmla="*/ 183748 h 241077"/>
                <a:gd name="connsiteX11" fmla="*/ -1597 w 176024"/>
                <a:gd name="connsiteY11" fmla="*/ 142695 h 241077"/>
                <a:gd name="connsiteX12" fmla="*/ 84128 w 176024"/>
                <a:gd name="connsiteY12" fmla="*/ -180 h 241077"/>
                <a:gd name="connsiteX13" fmla="*/ 142804 w 176024"/>
                <a:gd name="connsiteY13" fmla="*/ -180 h 241077"/>
                <a:gd name="connsiteX14" fmla="*/ 60983 w 176024"/>
                <a:gd name="connsiteY14" fmla="*/ 136885 h 241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024" h="241077">
                  <a:moveTo>
                    <a:pt x="94893" y="137171"/>
                  </a:moveTo>
                  <a:lnTo>
                    <a:pt x="94893" y="95070"/>
                  </a:lnTo>
                  <a:lnTo>
                    <a:pt x="147185" y="95070"/>
                  </a:lnTo>
                  <a:lnTo>
                    <a:pt x="147185" y="137171"/>
                  </a:lnTo>
                  <a:lnTo>
                    <a:pt x="174427" y="137171"/>
                  </a:lnTo>
                  <a:lnTo>
                    <a:pt x="174427" y="183748"/>
                  </a:lnTo>
                  <a:lnTo>
                    <a:pt x="147185" y="183748"/>
                  </a:lnTo>
                  <a:lnTo>
                    <a:pt x="147185" y="240898"/>
                  </a:lnTo>
                  <a:lnTo>
                    <a:pt x="95369" y="240898"/>
                  </a:lnTo>
                  <a:lnTo>
                    <a:pt x="95369" y="183748"/>
                  </a:lnTo>
                  <a:lnTo>
                    <a:pt x="-1597" y="183748"/>
                  </a:lnTo>
                  <a:lnTo>
                    <a:pt x="-1597" y="142695"/>
                  </a:lnTo>
                  <a:lnTo>
                    <a:pt x="84128" y="-180"/>
                  </a:lnTo>
                  <a:lnTo>
                    <a:pt x="142804" y="-180"/>
                  </a:lnTo>
                  <a:lnTo>
                    <a:pt x="60983" y="136885"/>
                  </a:lnTo>
                  <a:close/>
                </a:path>
              </a:pathLst>
            </a:custGeom>
            <a:solidFill>
              <a:srgbClr val="336933"/>
            </a:solid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3563D411-036A-4EFF-81B8-6B6FBF834C20}"/>
                </a:ext>
              </a:extLst>
            </p:cNvPr>
            <p:cNvSpPr/>
            <p:nvPr/>
          </p:nvSpPr>
          <p:spPr>
            <a:xfrm>
              <a:off x="11488144" y="4529887"/>
              <a:ext cx="138430" cy="142229"/>
            </a:xfrm>
            <a:custGeom>
              <a:avLst/>
              <a:gdLst>
                <a:gd name="connsiteX0" fmla="*/ 57577 w 138430"/>
                <a:gd name="connsiteY0" fmla="*/ 31633 h 142229"/>
                <a:gd name="connsiteX1" fmla="*/ 49101 w 138430"/>
                <a:gd name="connsiteY1" fmla="*/ 51636 h 142229"/>
                <a:gd name="connsiteX2" fmla="*/ 6620 w 138430"/>
                <a:gd name="connsiteY2" fmla="*/ 51636 h 142229"/>
                <a:gd name="connsiteX3" fmla="*/ 6620 w 138430"/>
                <a:gd name="connsiteY3" fmla="*/ 11536 h 142229"/>
                <a:gd name="connsiteX4" fmla="*/ 49101 w 138430"/>
                <a:gd name="connsiteY4" fmla="*/ 11536 h 142229"/>
                <a:gd name="connsiteX5" fmla="*/ 57577 w 138430"/>
                <a:gd name="connsiteY5" fmla="*/ 31633 h 142229"/>
                <a:gd name="connsiteX6" fmla="*/ 134826 w 138430"/>
                <a:gd name="connsiteY6" fmla="*/ -180 h 142229"/>
                <a:gd name="connsiteX7" fmla="*/ 33955 w 138430"/>
                <a:gd name="connsiteY7" fmla="*/ 140409 h 142229"/>
                <a:gd name="connsiteX8" fmla="*/ -1001 w 138430"/>
                <a:gd name="connsiteY8" fmla="*/ 140409 h 142229"/>
                <a:gd name="connsiteX9" fmla="*/ 100060 w 138430"/>
                <a:gd name="connsiteY9" fmla="*/ -180 h 142229"/>
                <a:gd name="connsiteX10" fmla="*/ 21858 w 138430"/>
                <a:gd name="connsiteY10" fmla="*/ 38777 h 142229"/>
                <a:gd name="connsiteX11" fmla="*/ 27765 w 138430"/>
                <a:gd name="connsiteY11" fmla="*/ 41444 h 142229"/>
                <a:gd name="connsiteX12" fmla="*/ 33764 w 138430"/>
                <a:gd name="connsiteY12" fmla="*/ 38777 h 142229"/>
                <a:gd name="connsiteX13" fmla="*/ 36241 w 138430"/>
                <a:gd name="connsiteY13" fmla="*/ 31633 h 142229"/>
                <a:gd name="connsiteX14" fmla="*/ 33764 w 138430"/>
                <a:gd name="connsiteY14" fmla="*/ 24204 h 142229"/>
                <a:gd name="connsiteX15" fmla="*/ 27860 w 138430"/>
                <a:gd name="connsiteY15" fmla="*/ 21347 h 142229"/>
                <a:gd name="connsiteX16" fmla="*/ 21954 w 138430"/>
                <a:gd name="connsiteY16" fmla="*/ 24204 h 142229"/>
                <a:gd name="connsiteX17" fmla="*/ 19477 w 138430"/>
                <a:gd name="connsiteY17" fmla="*/ 31633 h 142229"/>
                <a:gd name="connsiteX18" fmla="*/ 21858 w 138430"/>
                <a:gd name="connsiteY18" fmla="*/ 38777 h 142229"/>
                <a:gd name="connsiteX19" fmla="*/ 136826 w 138430"/>
                <a:gd name="connsiteY19" fmla="*/ 113929 h 142229"/>
                <a:gd name="connsiteX20" fmla="*/ 128349 w 138430"/>
                <a:gd name="connsiteY20" fmla="*/ 133932 h 142229"/>
                <a:gd name="connsiteX21" fmla="*/ 107109 w 138430"/>
                <a:gd name="connsiteY21" fmla="*/ 142028 h 142229"/>
                <a:gd name="connsiteX22" fmla="*/ 85961 w 138430"/>
                <a:gd name="connsiteY22" fmla="*/ 133837 h 142229"/>
                <a:gd name="connsiteX23" fmla="*/ 85296 w 138430"/>
                <a:gd name="connsiteY23" fmla="*/ 94375 h 142229"/>
                <a:gd name="connsiteX24" fmla="*/ 85961 w 138430"/>
                <a:gd name="connsiteY24" fmla="*/ 93736 h 142229"/>
                <a:gd name="connsiteX25" fmla="*/ 128349 w 138430"/>
                <a:gd name="connsiteY25" fmla="*/ 93736 h 142229"/>
                <a:gd name="connsiteX26" fmla="*/ 136826 w 138430"/>
                <a:gd name="connsiteY26" fmla="*/ 113929 h 142229"/>
                <a:gd name="connsiteX27" fmla="*/ 101107 w 138430"/>
                <a:gd name="connsiteY27" fmla="*/ 121073 h 142229"/>
                <a:gd name="connsiteX28" fmla="*/ 107013 w 138430"/>
                <a:gd name="connsiteY28" fmla="*/ 123740 h 142229"/>
                <a:gd name="connsiteX29" fmla="*/ 113108 w 138430"/>
                <a:gd name="connsiteY29" fmla="*/ 121073 h 142229"/>
                <a:gd name="connsiteX30" fmla="*/ 115490 w 138430"/>
                <a:gd name="connsiteY30" fmla="*/ 113929 h 142229"/>
                <a:gd name="connsiteX31" fmla="*/ 113108 w 138430"/>
                <a:gd name="connsiteY31" fmla="*/ 106595 h 142229"/>
                <a:gd name="connsiteX32" fmla="*/ 102537 w 138430"/>
                <a:gd name="connsiteY32" fmla="*/ 105243 h 142229"/>
                <a:gd name="connsiteX33" fmla="*/ 101202 w 138430"/>
                <a:gd name="connsiteY33" fmla="*/ 106595 h 142229"/>
                <a:gd name="connsiteX34" fmla="*/ 98821 w 138430"/>
                <a:gd name="connsiteY34" fmla="*/ 113929 h 142229"/>
                <a:gd name="connsiteX35" fmla="*/ 101107 w 138430"/>
                <a:gd name="connsiteY35" fmla="*/ 121073 h 142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8430" h="142229">
                  <a:moveTo>
                    <a:pt x="57577" y="31633"/>
                  </a:moveTo>
                  <a:cubicBezTo>
                    <a:pt x="57672" y="39196"/>
                    <a:pt x="54626" y="46464"/>
                    <a:pt x="49101" y="51636"/>
                  </a:cubicBezTo>
                  <a:cubicBezTo>
                    <a:pt x="37004" y="62475"/>
                    <a:pt x="18716" y="62475"/>
                    <a:pt x="6620" y="51636"/>
                  </a:cubicBezTo>
                  <a:cubicBezTo>
                    <a:pt x="-4336" y="40511"/>
                    <a:pt x="-4336" y="22661"/>
                    <a:pt x="6620" y="11536"/>
                  </a:cubicBezTo>
                  <a:cubicBezTo>
                    <a:pt x="18716" y="611"/>
                    <a:pt x="37004" y="611"/>
                    <a:pt x="49101" y="11536"/>
                  </a:cubicBezTo>
                  <a:cubicBezTo>
                    <a:pt x="54626" y="16756"/>
                    <a:pt x="57672" y="24042"/>
                    <a:pt x="57577" y="31633"/>
                  </a:cubicBezTo>
                  <a:close/>
                  <a:moveTo>
                    <a:pt x="134826" y="-180"/>
                  </a:moveTo>
                  <a:lnTo>
                    <a:pt x="33955" y="140409"/>
                  </a:lnTo>
                  <a:lnTo>
                    <a:pt x="-1001" y="140409"/>
                  </a:lnTo>
                  <a:lnTo>
                    <a:pt x="100060" y="-180"/>
                  </a:lnTo>
                  <a:close/>
                  <a:moveTo>
                    <a:pt x="21858" y="38777"/>
                  </a:moveTo>
                  <a:cubicBezTo>
                    <a:pt x="23288" y="40530"/>
                    <a:pt x="25479" y="41520"/>
                    <a:pt x="27765" y="41444"/>
                  </a:cubicBezTo>
                  <a:cubicBezTo>
                    <a:pt x="30051" y="41520"/>
                    <a:pt x="32241" y="40539"/>
                    <a:pt x="33764" y="38777"/>
                  </a:cubicBezTo>
                  <a:cubicBezTo>
                    <a:pt x="35481" y="36777"/>
                    <a:pt x="36336" y="34234"/>
                    <a:pt x="36241" y="31633"/>
                  </a:cubicBezTo>
                  <a:cubicBezTo>
                    <a:pt x="36336" y="28938"/>
                    <a:pt x="35481" y="26309"/>
                    <a:pt x="33764" y="24204"/>
                  </a:cubicBezTo>
                  <a:cubicBezTo>
                    <a:pt x="32337" y="22366"/>
                    <a:pt x="30146" y="21299"/>
                    <a:pt x="27860" y="21347"/>
                  </a:cubicBezTo>
                  <a:cubicBezTo>
                    <a:pt x="25574" y="21327"/>
                    <a:pt x="23384" y="22385"/>
                    <a:pt x="21954" y="24204"/>
                  </a:cubicBezTo>
                  <a:cubicBezTo>
                    <a:pt x="20240" y="26309"/>
                    <a:pt x="19382" y="28938"/>
                    <a:pt x="19477" y="31633"/>
                  </a:cubicBezTo>
                  <a:cubicBezTo>
                    <a:pt x="19382" y="34215"/>
                    <a:pt x="20240" y="36749"/>
                    <a:pt x="21858" y="38777"/>
                  </a:cubicBezTo>
                  <a:close/>
                  <a:moveTo>
                    <a:pt x="136826" y="113929"/>
                  </a:moveTo>
                  <a:cubicBezTo>
                    <a:pt x="137016" y="121502"/>
                    <a:pt x="133872" y="128788"/>
                    <a:pt x="128349" y="133932"/>
                  </a:cubicBezTo>
                  <a:cubicBezTo>
                    <a:pt x="122633" y="139380"/>
                    <a:pt x="115013" y="142304"/>
                    <a:pt x="107109" y="142028"/>
                  </a:cubicBezTo>
                  <a:cubicBezTo>
                    <a:pt x="99202" y="142333"/>
                    <a:pt x="91582" y="139371"/>
                    <a:pt x="85961" y="133837"/>
                  </a:cubicBezTo>
                  <a:cubicBezTo>
                    <a:pt x="74913" y="123111"/>
                    <a:pt x="74627" y="105443"/>
                    <a:pt x="85296" y="94375"/>
                  </a:cubicBezTo>
                  <a:cubicBezTo>
                    <a:pt x="85582" y="94156"/>
                    <a:pt x="85773" y="93946"/>
                    <a:pt x="85961" y="93736"/>
                  </a:cubicBezTo>
                  <a:cubicBezTo>
                    <a:pt x="97963" y="82821"/>
                    <a:pt x="116348" y="82821"/>
                    <a:pt x="128349" y="93736"/>
                  </a:cubicBezTo>
                  <a:cubicBezTo>
                    <a:pt x="133872" y="98956"/>
                    <a:pt x="137016" y="106300"/>
                    <a:pt x="136826" y="113929"/>
                  </a:cubicBezTo>
                  <a:close/>
                  <a:moveTo>
                    <a:pt x="101107" y="121073"/>
                  </a:moveTo>
                  <a:cubicBezTo>
                    <a:pt x="102537" y="122826"/>
                    <a:pt x="104728" y="123817"/>
                    <a:pt x="107013" y="123740"/>
                  </a:cubicBezTo>
                  <a:cubicBezTo>
                    <a:pt x="109299" y="123817"/>
                    <a:pt x="111585" y="122835"/>
                    <a:pt x="113108" y="121073"/>
                  </a:cubicBezTo>
                  <a:cubicBezTo>
                    <a:pt x="114822" y="119082"/>
                    <a:pt x="115585" y="116530"/>
                    <a:pt x="115490" y="113929"/>
                  </a:cubicBezTo>
                  <a:cubicBezTo>
                    <a:pt x="115585" y="111272"/>
                    <a:pt x="114727" y="108671"/>
                    <a:pt x="113108" y="106595"/>
                  </a:cubicBezTo>
                  <a:cubicBezTo>
                    <a:pt x="110536" y="103309"/>
                    <a:pt x="105869" y="102699"/>
                    <a:pt x="102537" y="105243"/>
                  </a:cubicBezTo>
                  <a:cubicBezTo>
                    <a:pt x="102060" y="105633"/>
                    <a:pt x="101584" y="106090"/>
                    <a:pt x="101202" y="106595"/>
                  </a:cubicBezTo>
                  <a:cubicBezTo>
                    <a:pt x="99584" y="108671"/>
                    <a:pt x="98726" y="111272"/>
                    <a:pt x="98821" y="113929"/>
                  </a:cubicBezTo>
                  <a:cubicBezTo>
                    <a:pt x="98726" y="116511"/>
                    <a:pt x="99488" y="119044"/>
                    <a:pt x="101107" y="121073"/>
                  </a:cubicBezTo>
                  <a:close/>
                </a:path>
              </a:pathLst>
            </a:custGeom>
            <a:solidFill>
              <a:srgbClr val="336933"/>
            </a:solid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261A5D8D-9F6D-4245-B04C-676D324A7175}"/>
                </a:ext>
              </a:extLst>
            </p:cNvPr>
            <p:cNvSpPr/>
            <p:nvPr/>
          </p:nvSpPr>
          <p:spPr>
            <a:xfrm>
              <a:off x="10764840" y="4836964"/>
              <a:ext cx="79796" cy="84786"/>
            </a:xfrm>
            <a:custGeom>
              <a:avLst/>
              <a:gdLst>
                <a:gd name="connsiteX0" fmla="*/ 56697 w 79796"/>
                <a:gd name="connsiteY0" fmla="*/ 5163 h 84786"/>
                <a:gd name="connsiteX1" fmla="*/ 72413 w 79796"/>
                <a:gd name="connsiteY1" fmla="*/ 20308 h 84786"/>
                <a:gd name="connsiteX2" fmla="*/ 72413 w 79796"/>
                <a:gd name="connsiteY2" fmla="*/ 64027 h 84786"/>
                <a:gd name="connsiteX3" fmla="*/ 56507 w 79796"/>
                <a:gd name="connsiteY3" fmla="*/ 79077 h 84786"/>
                <a:gd name="connsiteX4" fmla="*/ 33359 w 79796"/>
                <a:gd name="connsiteY4" fmla="*/ 84602 h 84786"/>
                <a:gd name="connsiteX5" fmla="*/ -1597 w 79796"/>
                <a:gd name="connsiteY5" fmla="*/ 84602 h 84786"/>
                <a:gd name="connsiteX6" fmla="*/ -1597 w 79796"/>
                <a:gd name="connsiteY6" fmla="*/ -171 h 84786"/>
                <a:gd name="connsiteX7" fmla="*/ 33645 w 79796"/>
                <a:gd name="connsiteY7" fmla="*/ -171 h 84786"/>
                <a:gd name="connsiteX8" fmla="*/ 56697 w 79796"/>
                <a:gd name="connsiteY8" fmla="*/ 5163 h 84786"/>
                <a:gd name="connsiteX9" fmla="*/ 48219 w 79796"/>
                <a:gd name="connsiteY9" fmla="*/ 66694 h 84786"/>
                <a:gd name="connsiteX10" fmla="*/ 57744 w 79796"/>
                <a:gd name="connsiteY10" fmla="*/ 57169 h 84786"/>
                <a:gd name="connsiteX11" fmla="*/ 61174 w 79796"/>
                <a:gd name="connsiteY11" fmla="*/ 42691 h 84786"/>
                <a:gd name="connsiteX12" fmla="*/ 57553 w 79796"/>
                <a:gd name="connsiteY12" fmla="*/ 28118 h 84786"/>
                <a:gd name="connsiteX13" fmla="*/ 48028 w 79796"/>
                <a:gd name="connsiteY13" fmla="*/ 18021 h 84786"/>
                <a:gd name="connsiteX14" fmla="*/ 33836 w 79796"/>
                <a:gd name="connsiteY14" fmla="*/ 14497 h 84786"/>
                <a:gd name="connsiteX15" fmla="*/ 14786 w 79796"/>
                <a:gd name="connsiteY15" fmla="*/ 14497 h 84786"/>
                <a:gd name="connsiteX16" fmla="*/ 14786 w 79796"/>
                <a:gd name="connsiteY16" fmla="*/ 70695 h 84786"/>
                <a:gd name="connsiteX17" fmla="*/ 33836 w 79796"/>
                <a:gd name="connsiteY17" fmla="*/ 70695 h 84786"/>
                <a:gd name="connsiteX18" fmla="*/ 48219 w 79796"/>
                <a:gd name="connsiteY18" fmla="*/ 66694 h 84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9796" h="84786">
                  <a:moveTo>
                    <a:pt x="56697" y="5163"/>
                  </a:moveTo>
                  <a:cubicBezTo>
                    <a:pt x="63269" y="8658"/>
                    <a:pt x="68697" y="13907"/>
                    <a:pt x="72413" y="20308"/>
                  </a:cubicBezTo>
                  <a:cubicBezTo>
                    <a:pt x="80128" y="33871"/>
                    <a:pt x="80128" y="50463"/>
                    <a:pt x="72413" y="64027"/>
                  </a:cubicBezTo>
                  <a:cubicBezTo>
                    <a:pt x="68604" y="70409"/>
                    <a:pt x="63078" y="75620"/>
                    <a:pt x="56507" y="79077"/>
                  </a:cubicBezTo>
                  <a:cubicBezTo>
                    <a:pt x="49363" y="82820"/>
                    <a:pt x="41456" y="84715"/>
                    <a:pt x="33359" y="84602"/>
                  </a:cubicBezTo>
                  <a:lnTo>
                    <a:pt x="-1597" y="84602"/>
                  </a:lnTo>
                  <a:lnTo>
                    <a:pt x="-1597" y="-171"/>
                  </a:lnTo>
                  <a:lnTo>
                    <a:pt x="33645" y="-171"/>
                  </a:lnTo>
                  <a:cubicBezTo>
                    <a:pt x="41647" y="-324"/>
                    <a:pt x="49554" y="1505"/>
                    <a:pt x="56697" y="5163"/>
                  </a:cubicBezTo>
                  <a:close/>
                  <a:moveTo>
                    <a:pt x="48219" y="66694"/>
                  </a:moveTo>
                  <a:cubicBezTo>
                    <a:pt x="52219" y="64418"/>
                    <a:pt x="55458" y="61131"/>
                    <a:pt x="57744" y="57169"/>
                  </a:cubicBezTo>
                  <a:cubicBezTo>
                    <a:pt x="60125" y="52702"/>
                    <a:pt x="61269" y="47730"/>
                    <a:pt x="61174" y="42691"/>
                  </a:cubicBezTo>
                  <a:cubicBezTo>
                    <a:pt x="61269" y="37596"/>
                    <a:pt x="60030" y="32566"/>
                    <a:pt x="57553" y="28118"/>
                  </a:cubicBezTo>
                  <a:cubicBezTo>
                    <a:pt x="55363" y="23937"/>
                    <a:pt x="52123" y="20441"/>
                    <a:pt x="48028" y="18021"/>
                  </a:cubicBezTo>
                  <a:cubicBezTo>
                    <a:pt x="43647" y="15631"/>
                    <a:pt x="38789" y="14421"/>
                    <a:pt x="33836" y="14497"/>
                  </a:cubicBezTo>
                  <a:lnTo>
                    <a:pt x="14786" y="14497"/>
                  </a:lnTo>
                  <a:lnTo>
                    <a:pt x="14786" y="70695"/>
                  </a:lnTo>
                  <a:lnTo>
                    <a:pt x="33836" y="70695"/>
                  </a:lnTo>
                  <a:cubicBezTo>
                    <a:pt x="38884" y="70723"/>
                    <a:pt x="43933" y="69333"/>
                    <a:pt x="48219" y="66694"/>
                  </a:cubicBezTo>
                  <a:close/>
                </a:path>
              </a:pathLst>
            </a:custGeom>
            <a:solidFill>
              <a:srgbClr val="336933"/>
            </a:solidFill>
            <a:ln w="9525" cap="flat">
              <a:no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id="{C59AC258-F7A2-467F-8BD5-AC9473C2BA75}"/>
                </a:ext>
              </a:extLst>
            </p:cNvPr>
            <p:cNvSpPr/>
            <p:nvPr/>
          </p:nvSpPr>
          <p:spPr>
            <a:xfrm>
              <a:off x="10858848" y="4856437"/>
              <a:ext cx="63800" cy="65888"/>
            </a:xfrm>
            <a:custGeom>
              <a:avLst/>
              <a:gdLst>
                <a:gd name="connsiteX0" fmla="*/ 54319 w 63800"/>
                <a:gd name="connsiteY0" fmla="*/ 8645 h 65888"/>
                <a:gd name="connsiteX1" fmla="*/ 62130 w 63800"/>
                <a:gd name="connsiteY1" fmla="*/ 33505 h 65888"/>
                <a:gd name="connsiteX2" fmla="*/ 62130 w 63800"/>
                <a:gd name="connsiteY2" fmla="*/ 38172 h 65888"/>
                <a:gd name="connsiteX3" fmla="*/ 14505 w 63800"/>
                <a:gd name="connsiteY3" fmla="*/ 38172 h 65888"/>
                <a:gd name="connsiteX4" fmla="*/ 20981 w 63800"/>
                <a:gd name="connsiteY4" fmla="*/ 49031 h 65888"/>
                <a:gd name="connsiteX5" fmla="*/ 32983 w 63800"/>
                <a:gd name="connsiteY5" fmla="*/ 52936 h 65888"/>
                <a:gd name="connsiteX6" fmla="*/ 42508 w 63800"/>
                <a:gd name="connsiteY6" fmla="*/ 51126 h 65888"/>
                <a:gd name="connsiteX7" fmla="*/ 50414 w 63800"/>
                <a:gd name="connsiteY7" fmla="*/ 45697 h 65888"/>
                <a:gd name="connsiteX8" fmla="*/ 58890 w 63800"/>
                <a:gd name="connsiteY8" fmla="*/ 54555 h 65888"/>
                <a:gd name="connsiteX9" fmla="*/ 47175 w 63800"/>
                <a:gd name="connsiteY9" fmla="*/ 62747 h 65888"/>
                <a:gd name="connsiteX10" fmla="*/ 31650 w 63800"/>
                <a:gd name="connsiteY10" fmla="*/ 65699 h 65888"/>
                <a:gd name="connsiteX11" fmla="*/ 14219 w 63800"/>
                <a:gd name="connsiteY11" fmla="*/ 61604 h 65888"/>
                <a:gd name="connsiteX12" fmla="*/ 2503 w 63800"/>
                <a:gd name="connsiteY12" fmla="*/ 49983 h 65888"/>
                <a:gd name="connsiteX13" fmla="*/ -1592 w 63800"/>
                <a:gd name="connsiteY13" fmla="*/ 32838 h 65888"/>
                <a:gd name="connsiteX14" fmla="*/ 2598 w 63800"/>
                <a:gd name="connsiteY14" fmla="*/ 15693 h 65888"/>
                <a:gd name="connsiteX15" fmla="*/ 14219 w 63800"/>
                <a:gd name="connsiteY15" fmla="*/ 3977 h 65888"/>
                <a:gd name="connsiteX16" fmla="*/ 31364 w 63800"/>
                <a:gd name="connsiteY16" fmla="*/ -119 h 65888"/>
                <a:gd name="connsiteX17" fmla="*/ 54319 w 63800"/>
                <a:gd name="connsiteY17" fmla="*/ 8645 h 65888"/>
                <a:gd name="connsiteX18" fmla="*/ 47747 w 63800"/>
                <a:gd name="connsiteY18" fmla="*/ 27695 h 65888"/>
                <a:gd name="connsiteX19" fmla="*/ 42984 w 63800"/>
                <a:gd name="connsiteY19" fmla="*/ 16265 h 65888"/>
                <a:gd name="connsiteX20" fmla="*/ 19649 w 63800"/>
                <a:gd name="connsiteY20" fmla="*/ 16265 h 65888"/>
                <a:gd name="connsiteX21" fmla="*/ 13837 w 63800"/>
                <a:gd name="connsiteY21" fmla="*/ 27695 h 65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3800" h="65888">
                  <a:moveTo>
                    <a:pt x="54319" y="8645"/>
                  </a:moveTo>
                  <a:cubicBezTo>
                    <a:pt x="59939" y="15674"/>
                    <a:pt x="62702" y="24532"/>
                    <a:pt x="62130" y="33505"/>
                  </a:cubicBezTo>
                  <a:cubicBezTo>
                    <a:pt x="62130" y="35600"/>
                    <a:pt x="62130" y="37124"/>
                    <a:pt x="62130" y="38172"/>
                  </a:cubicBezTo>
                  <a:lnTo>
                    <a:pt x="14505" y="38172"/>
                  </a:lnTo>
                  <a:cubicBezTo>
                    <a:pt x="15360" y="42420"/>
                    <a:pt x="17646" y="46259"/>
                    <a:pt x="20981" y="49031"/>
                  </a:cubicBezTo>
                  <a:cubicBezTo>
                    <a:pt x="24411" y="51726"/>
                    <a:pt x="28601" y="53107"/>
                    <a:pt x="32983" y="52936"/>
                  </a:cubicBezTo>
                  <a:cubicBezTo>
                    <a:pt x="36222" y="52964"/>
                    <a:pt x="39459" y="52345"/>
                    <a:pt x="42508" y="51126"/>
                  </a:cubicBezTo>
                  <a:cubicBezTo>
                    <a:pt x="45556" y="49926"/>
                    <a:pt x="48224" y="48068"/>
                    <a:pt x="50414" y="45697"/>
                  </a:cubicBezTo>
                  <a:lnTo>
                    <a:pt x="58890" y="54555"/>
                  </a:lnTo>
                  <a:cubicBezTo>
                    <a:pt x="55651" y="58127"/>
                    <a:pt x="51651" y="60927"/>
                    <a:pt x="47175" y="62747"/>
                  </a:cubicBezTo>
                  <a:cubicBezTo>
                    <a:pt x="42222" y="64785"/>
                    <a:pt x="36982" y="65785"/>
                    <a:pt x="31650" y="65699"/>
                  </a:cubicBezTo>
                  <a:cubicBezTo>
                    <a:pt x="25553" y="65833"/>
                    <a:pt x="19553" y="64423"/>
                    <a:pt x="14219" y="61604"/>
                  </a:cubicBezTo>
                  <a:cubicBezTo>
                    <a:pt x="9265" y="58936"/>
                    <a:pt x="5170" y="54898"/>
                    <a:pt x="2503" y="49983"/>
                  </a:cubicBezTo>
                  <a:cubicBezTo>
                    <a:pt x="-355" y="44716"/>
                    <a:pt x="-1687" y="38810"/>
                    <a:pt x="-1592" y="32838"/>
                  </a:cubicBezTo>
                  <a:cubicBezTo>
                    <a:pt x="-1687" y="26856"/>
                    <a:pt x="-260" y="20960"/>
                    <a:pt x="2598" y="15693"/>
                  </a:cubicBezTo>
                  <a:cubicBezTo>
                    <a:pt x="5361" y="10797"/>
                    <a:pt x="9361" y="6740"/>
                    <a:pt x="14219" y="3977"/>
                  </a:cubicBezTo>
                  <a:cubicBezTo>
                    <a:pt x="19458" y="1177"/>
                    <a:pt x="25362" y="-233"/>
                    <a:pt x="31364" y="-119"/>
                  </a:cubicBezTo>
                  <a:cubicBezTo>
                    <a:pt x="39936" y="-671"/>
                    <a:pt x="48319" y="2529"/>
                    <a:pt x="54319" y="8645"/>
                  </a:cubicBezTo>
                  <a:close/>
                  <a:moveTo>
                    <a:pt x="47747" y="27695"/>
                  </a:moveTo>
                  <a:cubicBezTo>
                    <a:pt x="47747" y="23398"/>
                    <a:pt x="46033" y="19265"/>
                    <a:pt x="42984" y="16265"/>
                  </a:cubicBezTo>
                  <a:cubicBezTo>
                    <a:pt x="36222" y="10692"/>
                    <a:pt x="26411" y="10692"/>
                    <a:pt x="19649" y="16265"/>
                  </a:cubicBezTo>
                  <a:cubicBezTo>
                    <a:pt x="16409" y="19255"/>
                    <a:pt x="14314" y="23313"/>
                    <a:pt x="13837" y="27695"/>
                  </a:cubicBezTo>
                  <a:close/>
                </a:path>
              </a:pathLst>
            </a:custGeom>
            <a:solidFill>
              <a:srgbClr val="336933"/>
            </a:solidFill>
            <a:ln w="9525"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F8E9151C-3994-4807-923D-759732319F51}"/>
                </a:ext>
              </a:extLst>
            </p:cNvPr>
            <p:cNvSpPr/>
            <p:nvPr/>
          </p:nvSpPr>
          <p:spPr>
            <a:xfrm>
              <a:off x="10929904" y="4856108"/>
              <a:ext cx="60772" cy="66122"/>
            </a:xfrm>
            <a:custGeom>
              <a:avLst/>
              <a:gdLst>
                <a:gd name="connsiteX0" fmla="*/ 32220 w 60772"/>
                <a:gd name="connsiteY0" fmla="*/ 13927 h 66122"/>
                <a:gd name="connsiteX1" fmla="*/ 19458 w 60772"/>
                <a:gd name="connsiteY1" fmla="*/ 19261 h 66122"/>
                <a:gd name="connsiteX2" fmla="*/ 14600 w 60772"/>
                <a:gd name="connsiteY2" fmla="*/ 33072 h 66122"/>
                <a:gd name="connsiteX3" fmla="*/ 19458 w 60772"/>
                <a:gd name="connsiteY3" fmla="*/ 47169 h 66122"/>
                <a:gd name="connsiteX4" fmla="*/ 32220 w 60772"/>
                <a:gd name="connsiteY4" fmla="*/ 52503 h 66122"/>
                <a:gd name="connsiteX5" fmla="*/ 49651 w 60772"/>
                <a:gd name="connsiteY5" fmla="*/ 44788 h 66122"/>
                <a:gd name="connsiteX6" fmla="*/ 59176 w 60772"/>
                <a:gd name="connsiteY6" fmla="*/ 52980 h 66122"/>
                <a:gd name="connsiteX7" fmla="*/ 47747 w 60772"/>
                <a:gd name="connsiteY7" fmla="*/ 62505 h 66122"/>
                <a:gd name="connsiteX8" fmla="*/ 31078 w 60772"/>
                <a:gd name="connsiteY8" fmla="*/ 65933 h 66122"/>
                <a:gd name="connsiteX9" fmla="*/ 14123 w 60772"/>
                <a:gd name="connsiteY9" fmla="*/ 61838 h 66122"/>
                <a:gd name="connsiteX10" fmla="*/ 2598 w 60772"/>
                <a:gd name="connsiteY10" fmla="*/ 50217 h 66122"/>
                <a:gd name="connsiteX11" fmla="*/ -1592 w 60772"/>
                <a:gd name="connsiteY11" fmla="*/ 33072 h 66122"/>
                <a:gd name="connsiteX12" fmla="*/ 2598 w 60772"/>
                <a:gd name="connsiteY12" fmla="*/ 15832 h 66122"/>
                <a:gd name="connsiteX13" fmla="*/ 14314 w 60772"/>
                <a:gd name="connsiteY13" fmla="*/ 3926 h 66122"/>
                <a:gd name="connsiteX14" fmla="*/ 31459 w 60772"/>
                <a:gd name="connsiteY14" fmla="*/ -170 h 66122"/>
                <a:gd name="connsiteX15" fmla="*/ 47270 w 60772"/>
                <a:gd name="connsiteY15" fmla="*/ 2878 h 66122"/>
                <a:gd name="connsiteX16" fmla="*/ 58604 w 60772"/>
                <a:gd name="connsiteY16" fmla="*/ 11641 h 66122"/>
                <a:gd name="connsiteX17" fmla="*/ 49079 w 60772"/>
                <a:gd name="connsiteY17" fmla="*/ 20690 h 66122"/>
                <a:gd name="connsiteX18" fmla="*/ 32220 w 60772"/>
                <a:gd name="connsiteY18" fmla="*/ 13927 h 6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772" h="66122">
                  <a:moveTo>
                    <a:pt x="32220" y="13927"/>
                  </a:moveTo>
                  <a:cubicBezTo>
                    <a:pt x="27364" y="13784"/>
                    <a:pt x="22790" y="15727"/>
                    <a:pt x="19458" y="19261"/>
                  </a:cubicBezTo>
                  <a:cubicBezTo>
                    <a:pt x="16123" y="23080"/>
                    <a:pt x="14409" y="28014"/>
                    <a:pt x="14600" y="33072"/>
                  </a:cubicBezTo>
                  <a:cubicBezTo>
                    <a:pt x="14409" y="38215"/>
                    <a:pt x="16123" y="43255"/>
                    <a:pt x="19458" y="47169"/>
                  </a:cubicBezTo>
                  <a:cubicBezTo>
                    <a:pt x="22790" y="50703"/>
                    <a:pt x="27364" y="52646"/>
                    <a:pt x="32220" y="52503"/>
                  </a:cubicBezTo>
                  <a:cubicBezTo>
                    <a:pt x="38984" y="52989"/>
                    <a:pt x="45461" y="50103"/>
                    <a:pt x="49651" y="44788"/>
                  </a:cubicBezTo>
                  <a:lnTo>
                    <a:pt x="59176" y="52980"/>
                  </a:lnTo>
                  <a:cubicBezTo>
                    <a:pt x="56318" y="57142"/>
                    <a:pt x="52318" y="60437"/>
                    <a:pt x="47747" y="62505"/>
                  </a:cubicBezTo>
                  <a:cubicBezTo>
                    <a:pt x="42507" y="64886"/>
                    <a:pt x="36794" y="66057"/>
                    <a:pt x="31078" y="65933"/>
                  </a:cubicBezTo>
                  <a:cubicBezTo>
                    <a:pt x="25171" y="66047"/>
                    <a:pt x="19362" y="64638"/>
                    <a:pt x="14123" y="61838"/>
                  </a:cubicBezTo>
                  <a:cubicBezTo>
                    <a:pt x="9265" y="59170"/>
                    <a:pt x="5265" y="55132"/>
                    <a:pt x="2598" y="50217"/>
                  </a:cubicBezTo>
                  <a:cubicBezTo>
                    <a:pt x="-260" y="44959"/>
                    <a:pt x="-1688" y="39054"/>
                    <a:pt x="-1592" y="33072"/>
                  </a:cubicBezTo>
                  <a:cubicBezTo>
                    <a:pt x="-1688" y="27062"/>
                    <a:pt x="-260" y="21128"/>
                    <a:pt x="2598" y="15832"/>
                  </a:cubicBezTo>
                  <a:cubicBezTo>
                    <a:pt x="5265" y="10783"/>
                    <a:pt x="9265" y="6640"/>
                    <a:pt x="14314" y="3926"/>
                  </a:cubicBezTo>
                  <a:cubicBezTo>
                    <a:pt x="19553" y="1106"/>
                    <a:pt x="25457" y="-313"/>
                    <a:pt x="31459" y="-170"/>
                  </a:cubicBezTo>
                  <a:cubicBezTo>
                    <a:pt x="36889" y="-294"/>
                    <a:pt x="42317" y="744"/>
                    <a:pt x="47270" y="2878"/>
                  </a:cubicBezTo>
                  <a:cubicBezTo>
                    <a:pt x="51746" y="4792"/>
                    <a:pt x="55653" y="7802"/>
                    <a:pt x="58604" y="11641"/>
                  </a:cubicBezTo>
                  <a:lnTo>
                    <a:pt x="49079" y="20690"/>
                  </a:lnTo>
                  <a:cubicBezTo>
                    <a:pt x="44698" y="16089"/>
                    <a:pt x="38603" y="13622"/>
                    <a:pt x="32220" y="13927"/>
                  </a:cubicBezTo>
                  <a:close/>
                </a:path>
              </a:pathLst>
            </a:custGeom>
            <a:solidFill>
              <a:srgbClr val="336933"/>
            </a:solidFill>
            <a:ln w="9525"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70912EFE-0EC0-494D-9985-4B226C6DC503}"/>
                </a:ext>
              </a:extLst>
            </p:cNvPr>
            <p:cNvSpPr/>
            <p:nvPr/>
          </p:nvSpPr>
          <p:spPr>
            <a:xfrm>
              <a:off x="11004392" y="4856688"/>
              <a:ext cx="37816" cy="65437"/>
            </a:xfrm>
            <a:custGeom>
              <a:avLst/>
              <a:gdLst>
                <a:gd name="connsiteX0" fmla="*/ 23074 w 37816"/>
                <a:gd name="connsiteY0" fmla="*/ 3345 h 65437"/>
                <a:gd name="connsiteX1" fmla="*/ 36219 w 37816"/>
                <a:gd name="connsiteY1" fmla="*/ -179 h 65437"/>
                <a:gd name="connsiteX2" fmla="*/ 36219 w 37816"/>
                <a:gd name="connsiteY2" fmla="*/ 15061 h 65437"/>
                <a:gd name="connsiteX3" fmla="*/ 20216 w 37816"/>
                <a:gd name="connsiteY3" fmla="*/ 19728 h 65437"/>
                <a:gd name="connsiteX4" fmla="*/ 14216 w 37816"/>
                <a:gd name="connsiteY4" fmla="*/ 34015 h 65437"/>
                <a:gd name="connsiteX5" fmla="*/ 14216 w 37816"/>
                <a:gd name="connsiteY5" fmla="*/ 65258 h 65437"/>
                <a:gd name="connsiteX6" fmla="*/ -1597 w 37816"/>
                <a:gd name="connsiteY6" fmla="*/ 65258 h 65437"/>
                <a:gd name="connsiteX7" fmla="*/ -1597 w 37816"/>
                <a:gd name="connsiteY7" fmla="*/ 488 h 65437"/>
                <a:gd name="connsiteX8" fmla="*/ 14216 w 37816"/>
                <a:gd name="connsiteY8" fmla="*/ 488 h 65437"/>
                <a:gd name="connsiteX9" fmla="*/ 14216 w 37816"/>
                <a:gd name="connsiteY9" fmla="*/ 12870 h 65437"/>
                <a:gd name="connsiteX10" fmla="*/ 23074 w 37816"/>
                <a:gd name="connsiteY10" fmla="*/ 3345 h 6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816" h="65437">
                  <a:moveTo>
                    <a:pt x="23074" y="3345"/>
                  </a:moveTo>
                  <a:cubicBezTo>
                    <a:pt x="27074" y="1002"/>
                    <a:pt x="31645" y="-217"/>
                    <a:pt x="36219" y="-179"/>
                  </a:cubicBezTo>
                  <a:lnTo>
                    <a:pt x="36219" y="15061"/>
                  </a:lnTo>
                  <a:cubicBezTo>
                    <a:pt x="30504" y="14375"/>
                    <a:pt x="24692" y="16061"/>
                    <a:pt x="20216" y="19728"/>
                  </a:cubicBezTo>
                  <a:cubicBezTo>
                    <a:pt x="16216" y="23347"/>
                    <a:pt x="13930" y="28596"/>
                    <a:pt x="14216" y="34015"/>
                  </a:cubicBezTo>
                  <a:lnTo>
                    <a:pt x="14216" y="65258"/>
                  </a:lnTo>
                  <a:lnTo>
                    <a:pt x="-1597" y="65258"/>
                  </a:lnTo>
                  <a:lnTo>
                    <a:pt x="-1597" y="488"/>
                  </a:lnTo>
                  <a:lnTo>
                    <a:pt x="14216" y="488"/>
                  </a:lnTo>
                  <a:lnTo>
                    <a:pt x="14216" y="12870"/>
                  </a:lnTo>
                  <a:cubicBezTo>
                    <a:pt x="16216" y="8917"/>
                    <a:pt x="19265" y="5612"/>
                    <a:pt x="23074" y="3345"/>
                  </a:cubicBezTo>
                  <a:close/>
                </a:path>
              </a:pathLst>
            </a:custGeom>
            <a:solidFill>
              <a:srgbClr val="336933"/>
            </a:solidFill>
            <a:ln w="9525" cap="flat">
              <a:no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66E25240-7D1C-4196-AC56-EB25485FC3F7}"/>
                </a:ext>
              </a:extLst>
            </p:cNvPr>
            <p:cNvSpPr/>
            <p:nvPr/>
          </p:nvSpPr>
          <p:spPr>
            <a:xfrm>
              <a:off x="11046776" y="4856471"/>
              <a:ext cx="63321" cy="65857"/>
            </a:xfrm>
            <a:custGeom>
              <a:avLst/>
              <a:gdLst>
                <a:gd name="connsiteX0" fmla="*/ 53842 w 63321"/>
                <a:gd name="connsiteY0" fmla="*/ 8611 h 65857"/>
                <a:gd name="connsiteX1" fmla="*/ 61653 w 63321"/>
                <a:gd name="connsiteY1" fmla="*/ 33471 h 65857"/>
                <a:gd name="connsiteX2" fmla="*/ 61653 w 63321"/>
                <a:gd name="connsiteY2" fmla="*/ 38138 h 65857"/>
                <a:gd name="connsiteX3" fmla="*/ 14028 w 63321"/>
                <a:gd name="connsiteY3" fmla="*/ 38138 h 65857"/>
                <a:gd name="connsiteX4" fmla="*/ 33078 w 63321"/>
                <a:gd name="connsiteY4" fmla="*/ 52902 h 65857"/>
                <a:gd name="connsiteX5" fmla="*/ 42603 w 63321"/>
                <a:gd name="connsiteY5" fmla="*/ 51092 h 65857"/>
                <a:gd name="connsiteX6" fmla="*/ 50509 w 63321"/>
                <a:gd name="connsiteY6" fmla="*/ 45663 h 65857"/>
                <a:gd name="connsiteX7" fmla="*/ 58985 w 63321"/>
                <a:gd name="connsiteY7" fmla="*/ 54521 h 65857"/>
                <a:gd name="connsiteX8" fmla="*/ 47174 w 63321"/>
                <a:gd name="connsiteY8" fmla="*/ 62713 h 65857"/>
                <a:gd name="connsiteX9" fmla="*/ 31745 w 63321"/>
                <a:gd name="connsiteY9" fmla="*/ 65666 h 65857"/>
                <a:gd name="connsiteX10" fmla="*/ 14218 w 63321"/>
                <a:gd name="connsiteY10" fmla="*/ 61570 h 65857"/>
                <a:gd name="connsiteX11" fmla="*/ 2598 w 63321"/>
                <a:gd name="connsiteY11" fmla="*/ 49949 h 65857"/>
                <a:gd name="connsiteX12" fmla="*/ -1592 w 63321"/>
                <a:gd name="connsiteY12" fmla="*/ 32804 h 65857"/>
                <a:gd name="connsiteX13" fmla="*/ 2598 w 63321"/>
                <a:gd name="connsiteY13" fmla="*/ 15660 h 65857"/>
                <a:gd name="connsiteX14" fmla="*/ 14314 w 63321"/>
                <a:gd name="connsiteY14" fmla="*/ 3943 h 65857"/>
                <a:gd name="connsiteX15" fmla="*/ 31364 w 63321"/>
                <a:gd name="connsiteY15" fmla="*/ -152 h 65857"/>
                <a:gd name="connsiteX16" fmla="*/ 53842 w 63321"/>
                <a:gd name="connsiteY16" fmla="*/ 8611 h 65857"/>
                <a:gd name="connsiteX17" fmla="*/ 47174 w 63321"/>
                <a:gd name="connsiteY17" fmla="*/ 27661 h 65857"/>
                <a:gd name="connsiteX18" fmla="*/ 42507 w 63321"/>
                <a:gd name="connsiteY18" fmla="*/ 16231 h 65857"/>
                <a:gd name="connsiteX19" fmla="*/ 30601 w 63321"/>
                <a:gd name="connsiteY19" fmla="*/ 12040 h 65857"/>
                <a:gd name="connsiteX20" fmla="*/ 19076 w 63321"/>
                <a:gd name="connsiteY20" fmla="*/ 16231 h 65857"/>
                <a:gd name="connsiteX21" fmla="*/ 13360 w 63321"/>
                <a:gd name="connsiteY21" fmla="*/ 27661 h 6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3321" h="65857">
                  <a:moveTo>
                    <a:pt x="53842" y="8611"/>
                  </a:moveTo>
                  <a:cubicBezTo>
                    <a:pt x="59367" y="15660"/>
                    <a:pt x="62225" y="24508"/>
                    <a:pt x="61653" y="33471"/>
                  </a:cubicBezTo>
                  <a:cubicBezTo>
                    <a:pt x="61653" y="35567"/>
                    <a:pt x="61653" y="37091"/>
                    <a:pt x="61653" y="38138"/>
                  </a:cubicBezTo>
                  <a:lnTo>
                    <a:pt x="14028" y="38138"/>
                  </a:lnTo>
                  <a:cubicBezTo>
                    <a:pt x="15646" y="47216"/>
                    <a:pt x="23839" y="53588"/>
                    <a:pt x="33078" y="52902"/>
                  </a:cubicBezTo>
                  <a:cubicBezTo>
                    <a:pt x="36317" y="52931"/>
                    <a:pt x="39554" y="52311"/>
                    <a:pt x="42603" y="51092"/>
                  </a:cubicBezTo>
                  <a:cubicBezTo>
                    <a:pt x="45556" y="49845"/>
                    <a:pt x="48319" y="47997"/>
                    <a:pt x="50509" y="45663"/>
                  </a:cubicBezTo>
                  <a:lnTo>
                    <a:pt x="58985" y="54521"/>
                  </a:lnTo>
                  <a:cubicBezTo>
                    <a:pt x="55748" y="58103"/>
                    <a:pt x="51651" y="60903"/>
                    <a:pt x="47174" y="62713"/>
                  </a:cubicBezTo>
                  <a:cubicBezTo>
                    <a:pt x="42317" y="64742"/>
                    <a:pt x="37077" y="65742"/>
                    <a:pt x="31745" y="65666"/>
                  </a:cubicBezTo>
                  <a:cubicBezTo>
                    <a:pt x="25648" y="65818"/>
                    <a:pt x="19648" y="64408"/>
                    <a:pt x="14218" y="61570"/>
                  </a:cubicBezTo>
                  <a:cubicBezTo>
                    <a:pt x="9265" y="58922"/>
                    <a:pt x="5265" y="54874"/>
                    <a:pt x="2598" y="49949"/>
                  </a:cubicBezTo>
                  <a:cubicBezTo>
                    <a:pt x="-260" y="44692"/>
                    <a:pt x="-1688" y="38786"/>
                    <a:pt x="-1592" y="32804"/>
                  </a:cubicBezTo>
                  <a:cubicBezTo>
                    <a:pt x="-1688" y="26823"/>
                    <a:pt x="-260" y="20927"/>
                    <a:pt x="2598" y="15660"/>
                  </a:cubicBezTo>
                  <a:cubicBezTo>
                    <a:pt x="5361" y="10735"/>
                    <a:pt x="9360" y="6678"/>
                    <a:pt x="14314" y="3943"/>
                  </a:cubicBezTo>
                  <a:cubicBezTo>
                    <a:pt x="19553" y="1134"/>
                    <a:pt x="25457" y="-276"/>
                    <a:pt x="31364" y="-152"/>
                  </a:cubicBezTo>
                  <a:cubicBezTo>
                    <a:pt x="39745" y="-514"/>
                    <a:pt x="47937" y="2667"/>
                    <a:pt x="53842" y="8611"/>
                  </a:cubicBezTo>
                  <a:close/>
                  <a:moveTo>
                    <a:pt x="47174" y="27661"/>
                  </a:moveTo>
                  <a:cubicBezTo>
                    <a:pt x="47270" y="23375"/>
                    <a:pt x="45556" y="19241"/>
                    <a:pt x="42507" y="16231"/>
                  </a:cubicBezTo>
                  <a:cubicBezTo>
                    <a:pt x="39268" y="13355"/>
                    <a:pt x="34982" y="11849"/>
                    <a:pt x="30601" y="12040"/>
                  </a:cubicBezTo>
                  <a:cubicBezTo>
                    <a:pt x="26411" y="11926"/>
                    <a:pt x="22220" y="13421"/>
                    <a:pt x="19076" y="16231"/>
                  </a:cubicBezTo>
                  <a:cubicBezTo>
                    <a:pt x="15837" y="19203"/>
                    <a:pt x="13742" y="23279"/>
                    <a:pt x="13360" y="27661"/>
                  </a:cubicBezTo>
                  <a:close/>
                </a:path>
              </a:pathLst>
            </a:custGeom>
            <a:solidFill>
              <a:srgbClr val="336933"/>
            </a:solidFill>
            <a:ln w="9525" cap="flat">
              <a:no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id="{E987E144-C20C-4099-9E4A-1777102B1DD4}"/>
                </a:ext>
              </a:extLst>
            </p:cNvPr>
            <p:cNvSpPr/>
            <p:nvPr/>
          </p:nvSpPr>
          <p:spPr>
            <a:xfrm>
              <a:off x="11116491" y="4856275"/>
              <a:ext cx="58898" cy="66146"/>
            </a:xfrm>
            <a:custGeom>
              <a:avLst/>
              <a:gdLst>
                <a:gd name="connsiteX0" fmla="*/ 42039 w 58898"/>
                <a:gd name="connsiteY0" fmla="*/ 65290 h 66146"/>
                <a:gd name="connsiteX1" fmla="*/ 42039 w 58898"/>
                <a:gd name="connsiteY1" fmla="*/ 57384 h 66146"/>
                <a:gd name="connsiteX2" fmla="*/ 33277 w 58898"/>
                <a:gd name="connsiteY2" fmla="*/ 63766 h 66146"/>
                <a:gd name="connsiteX3" fmla="*/ 21085 w 58898"/>
                <a:gd name="connsiteY3" fmla="*/ 65957 h 66146"/>
                <a:gd name="connsiteX4" fmla="*/ 9178 w 58898"/>
                <a:gd name="connsiteY4" fmla="*/ 63385 h 66146"/>
                <a:gd name="connsiteX5" fmla="*/ -1586 w 58898"/>
                <a:gd name="connsiteY5" fmla="*/ 45859 h 66146"/>
                <a:gd name="connsiteX6" fmla="*/ 4893 w 58898"/>
                <a:gd name="connsiteY6" fmla="*/ 31667 h 66146"/>
                <a:gd name="connsiteX7" fmla="*/ 22989 w 58898"/>
                <a:gd name="connsiteY7" fmla="*/ 26428 h 66146"/>
                <a:gd name="connsiteX8" fmla="*/ 42039 w 58898"/>
                <a:gd name="connsiteY8" fmla="*/ 26428 h 66146"/>
                <a:gd name="connsiteX9" fmla="*/ 42039 w 58898"/>
                <a:gd name="connsiteY9" fmla="*/ 24714 h 66146"/>
                <a:gd name="connsiteX10" fmla="*/ 38325 w 58898"/>
                <a:gd name="connsiteY10" fmla="*/ 15855 h 66146"/>
                <a:gd name="connsiteX11" fmla="*/ 27466 w 58898"/>
                <a:gd name="connsiteY11" fmla="*/ 12712 h 66146"/>
                <a:gd name="connsiteX12" fmla="*/ 8416 w 58898"/>
                <a:gd name="connsiteY12" fmla="*/ 18808 h 66146"/>
                <a:gd name="connsiteX13" fmla="*/ 2702 w 58898"/>
                <a:gd name="connsiteY13" fmla="*/ 7854 h 66146"/>
                <a:gd name="connsiteX14" fmla="*/ 16513 w 58898"/>
                <a:gd name="connsiteY14" fmla="*/ 1758 h 66146"/>
                <a:gd name="connsiteX15" fmla="*/ 31182 w 58898"/>
                <a:gd name="connsiteY15" fmla="*/ -147 h 66146"/>
                <a:gd name="connsiteX16" fmla="*/ 50232 w 58898"/>
                <a:gd name="connsiteY16" fmla="*/ 5949 h 66146"/>
                <a:gd name="connsiteX17" fmla="*/ 57280 w 58898"/>
                <a:gd name="connsiteY17" fmla="*/ 22904 h 66146"/>
                <a:gd name="connsiteX18" fmla="*/ 57280 w 58898"/>
                <a:gd name="connsiteY18" fmla="*/ 65290 h 66146"/>
                <a:gd name="connsiteX19" fmla="*/ 36418 w 58898"/>
                <a:gd name="connsiteY19" fmla="*/ 50621 h 66146"/>
                <a:gd name="connsiteX20" fmla="*/ 41848 w 58898"/>
                <a:gd name="connsiteY20" fmla="*/ 42716 h 66146"/>
                <a:gd name="connsiteX21" fmla="*/ 41848 w 58898"/>
                <a:gd name="connsiteY21" fmla="*/ 36905 h 66146"/>
                <a:gd name="connsiteX22" fmla="*/ 25561 w 58898"/>
                <a:gd name="connsiteY22" fmla="*/ 36905 h 66146"/>
                <a:gd name="connsiteX23" fmla="*/ 16036 w 58898"/>
                <a:gd name="connsiteY23" fmla="*/ 38810 h 66146"/>
                <a:gd name="connsiteX24" fmla="*/ 13083 w 58898"/>
                <a:gd name="connsiteY24" fmla="*/ 44907 h 66146"/>
                <a:gd name="connsiteX25" fmla="*/ 16131 w 58898"/>
                <a:gd name="connsiteY25" fmla="*/ 51479 h 66146"/>
                <a:gd name="connsiteX26" fmla="*/ 24512 w 58898"/>
                <a:gd name="connsiteY26" fmla="*/ 53860 h 66146"/>
                <a:gd name="connsiteX27" fmla="*/ 36418 w 58898"/>
                <a:gd name="connsiteY27" fmla="*/ 50621 h 6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898" h="66146">
                  <a:moveTo>
                    <a:pt x="42039" y="65290"/>
                  </a:moveTo>
                  <a:lnTo>
                    <a:pt x="42039" y="57384"/>
                  </a:lnTo>
                  <a:cubicBezTo>
                    <a:pt x="39753" y="60261"/>
                    <a:pt x="36705" y="62461"/>
                    <a:pt x="33277" y="63766"/>
                  </a:cubicBezTo>
                  <a:cubicBezTo>
                    <a:pt x="29370" y="65319"/>
                    <a:pt x="25275" y="66062"/>
                    <a:pt x="21085" y="65957"/>
                  </a:cubicBezTo>
                  <a:cubicBezTo>
                    <a:pt x="16989" y="66052"/>
                    <a:pt x="12892" y="65166"/>
                    <a:pt x="9178" y="63385"/>
                  </a:cubicBezTo>
                  <a:cubicBezTo>
                    <a:pt x="2511" y="60146"/>
                    <a:pt x="-1777" y="53298"/>
                    <a:pt x="-1586" y="45859"/>
                  </a:cubicBezTo>
                  <a:cubicBezTo>
                    <a:pt x="-1777" y="40363"/>
                    <a:pt x="604" y="35095"/>
                    <a:pt x="4893" y="31667"/>
                  </a:cubicBezTo>
                  <a:cubicBezTo>
                    <a:pt x="10129" y="27923"/>
                    <a:pt x="16513" y="26076"/>
                    <a:pt x="22989" y="26428"/>
                  </a:cubicBezTo>
                  <a:lnTo>
                    <a:pt x="42039" y="26428"/>
                  </a:lnTo>
                  <a:lnTo>
                    <a:pt x="42039" y="24714"/>
                  </a:lnTo>
                  <a:cubicBezTo>
                    <a:pt x="42230" y="21342"/>
                    <a:pt x="40895" y="18074"/>
                    <a:pt x="38325" y="15855"/>
                  </a:cubicBezTo>
                  <a:cubicBezTo>
                    <a:pt x="35181" y="13550"/>
                    <a:pt x="31370" y="12436"/>
                    <a:pt x="27466" y="12712"/>
                  </a:cubicBezTo>
                  <a:cubicBezTo>
                    <a:pt x="20703" y="12940"/>
                    <a:pt x="14036" y="15046"/>
                    <a:pt x="8416" y="18808"/>
                  </a:cubicBezTo>
                  <a:lnTo>
                    <a:pt x="2702" y="7854"/>
                  </a:lnTo>
                  <a:cubicBezTo>
                    <a:pt x="7083" y="5321"/>
                    <a:pt x="11655" y="3282"/>
                    <a:pt x="16513" y="1758"/>
                  </a:cubicBezTo>
                  <a:cubicBezTo>
                    <a:pt x="21275" y="425"/>
                    <a:pt x="26228" y="-213"/>
                    <a:pt x="31182" y="-147"/>
                  </a:cubicBezTo>
                  <a:cubicBezTo>
                    <a:pt x="38039" y="-480"/>
                    <a:pt x="44802" y="1692"/>
                    <a:pt x="50232" y="5949"/>
                  </a:cubicBezTo>
                  <a:cubicBezTo>
                    <a:pt x="54994" y="10264"/>
                    <a:pt x="57564" y="16484"/>
                    <a:pt x="57280" y="22904"/>
                  </a:cubicBezTo>
                  <a:lnTo>
                    <a:pt x="57280" y="65290"/>
                  </a:lnTo>
                  <a:close/>
                  <a:moveTo>
                    <a:pt x="36418" y="50621"/>
                  </a:moveTo>
                  <a:cubicBezTo>
                    <a:pt x="39372" y="48964"/>
                    <a:pt x="41372" y="46049"/>
                    <a:pt x="41848" y="42716"/>
                  </a:cubicBezTo>
                  <a:lnTo>
                    <a:pt x="41848" y="36905"/>
                  </a:lnTo>
                  <a:lnTo>
                    <a:pt x="25561" y="36905"/>
                  </a:lnTo>
                  <a:cubicBezTo>
                    <a:pt x="22226" y="36639"/>
                    <a:pt x="18989" y="37296"/>
                    <a:pt x="16036" y="38810"/>
                  </a:cubicBezTo>
                  <a:cubicBezTo>
                    <a:pt x="14036" y="40144"/>
                    <a:pt x="12892" y="42487"/>
                    <a:pt x="13083" y="44907"/>
                  </a:cubicBezTo>
                  <a:cubicBezTo>
                    <a:pt x="12987" y="47469"/>
                    <a:pt x="14131" y="49917"/>
                    <a:pt x="16131" y="51479"/>
                  </a:cubicBezTo>
                  <a:cubicBezTo>
                    <a:pt x="18608" y="53193"/>
                    <a:pt x="21561" y="54032"/>
                    <a:pt x="24512" y="53860"/>
                  </a:cubicBezTo>
                  <a:cubicBezTo>
                    <a:pt x="28705" y="54060"/>
                    <a:pt x="32895" y="52926"/>
                    <a:pt x="36418" y="50621"/>
                  </a:cubicBezTo>
                  <a:close/>
                </a:path>
              </a:pathLst>
            </a:custGeom>
            <a:solidFill>
              <a:srgbClr val="336933"/>
            </a:solidFill>
            <a:ln w="9525" cap="flat">
              <a:no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291DF9B7-2920-4B35-9C23-C6828E6BD646}"/>
                </a:ext>
              </a:extLst>
            </p:cNvPr>
            <p:cNvSpPr/>
            <p:nvPr/>
          </p:nvSpPr>
          <p:spPr>
            <a:xfrm>
              <a:off x="11185939" y="4855815"/>
              <a:ext cx="52312" cy="66139"/>
            </a:xfrm>
            <a:custGeom>
              <a:avLst/>
              <a:gdLst>
                <a:gd name="connsiteX0" fmla="*/ 34503 w 52312"/>
                <a:gd name="connsiteY0" fmla="*/ 13743 h 66139"/>
                <a:gd name="connsiteX1" fmla="*/ 24978 w 52312"/>
                <a:gd name="connsiteY1" fmla="*/ 12220 h 66139"/>
                <a:gd name="connsiteX2" fmla="*/ 18693 w 52312"/>
                <a:gd name="connsiteY2" fmla="*/ 13553 h 66139"/>
                <a:gd name="connsiteX3" fmla="*/ 16311 w 52312"/>
                <a:gd name="connsiteY3" fmla="*/ 17839 h 66139"/>
                <a:gd name="connsiteX4" fmla="*/ 19262 w 52312"/>
                <a:gd name="connsiteY4" fmla="*/ 22506 h 66139"/>
                <a:gd name="connsiteX5" fmla="*/ 28787 w 52312"/>
                <a:gd name="connsiteY5" fmla="*/ 26030 h 66139"/>
                <a:gd name="connsiteX6" fmla="*/ 39933 w 52312"/>
                <a:gd name="connsiteY6" fmla="*/ 30031 h 66139"/>
                <a:gd name="connsiteX7" fmla="*/ 47554 w 52312"/>
                <a:gd name="connsiteY7" fmla="*/ 35937 h 66139"/>
                <a:gd name="connsiteX8" fmla="*/ 50695 w 52312"/>
                <a:gd name="connsiteY8" fmla="*/ 46319 h 66139"/>
                <a:gd name="connsiteX9" fmla="*/ 43456 w 52312"/>
                <a:gd name="connsiteY9" fmla="*/ 60892 h 66139"/>
                <a:gd name="connsiteX10" fmla="*/ 25169 w 52312"/>
                <a:gd name="connsiteY10" fmla="*/ 65940 h 66139"/>
                <a:gd name="connsiteX11" fmla="*/ 10595 w 52312"/>
                <a:gd name="connsiteY11" fmla="*/ 63559 h 66139"/>
                <a:gd name="connsiteX12" fmla="*/ -1597 w 52312"/>
                <a:gd name="connsiteY12" fmla="*/ 56892 h 66139"/>
                <a:gd name="connsiteX13" fmla="*/ 3928 w 52312"/>
                <a:gd name="connsiteY13" fmla="*/ 45843 h 66139"/>
                <a:gd name="connsiteX14" fmla="*/ 14309 w 52312"/>
                <a:gd name="connsiteY14" fmla="*/ 51748 h 66139"/>
                <a:gd name="connsiteX15" fmla="*/ 25836 w 52312"/>
                <a:gd name="connsiteY15" fmla="*/ 53844 h 66139"/>
                <a:gd name="connsiteX16" fmla="*/ 32789 w 52312"/>
                <a:gd name="connsiteY16" fmla="*/ 52319 h 66139"/>
                <a:gd name="connsiteX17" fmla="*/ 35361 w 52312"/>
                <a:gd name="connsiteY17" fmla="*/ 47748 h 66139"/>
                <a:gd name="connsiteX18" fmla="*/ 32313 w 52312"/>
                <a:gd name="connsiteY18" fmla="*/ 42699 h 66139"/>
                <a:gd name="connsiteX19" fmla="*/ 22788 w 52312"/>
                <a:gd name="connsiteY19" fmla="*/ 38889 h 66139"/>
                <a:gd name="connsiteX20" fmla="*/ 12214 w 52312"/>
                <a:gd name="connsiteY20" fmla="*/ 35079 h 66139"/>
                <a:gd name="connsiteX21" fmla="*/ 5070 w 52312"/>
                <a:gd name="connsiteY21" fmla="*/ 29460 h 66139"/>
                <a:gd name="connsiteX22" fmla="*/ 2024 w 52312"/>
                <a:gd name="connsiteY22" fmla="*/ 19458 h 66139"/>
                <a:gd name="connsiteX23" fmla="*/ 8977 w 52312"/>
                <a:gd name="connsiteY23" fmla="*/ 4885 h 66139"/>
                <a:gd name="connsiteX24" fmla="*/ 26406 w 52312"/>
                <a:gd name="connsiteY24" fmla="*/ -163 h 66139"/>
                <a:gd name="connsiteX25" fmla="*/ 39075 w 52312"/>
                <a:gd name="connsiteY25" fmla="*/ 1646 h 66139"/>
                <a:gd name="connsiteX26" fmla="*/ 50219 w 52312"/>
                <a:gd name="connsiteY26" fmla="*/ 6695 h 66139"/>
                <a:gd name="connsiteX27" fmla="*/ 44505 w 52312"/>
                <a:gd name="connsiteY27" fmla="*/ 18125 h 66139"/>
                <a:gd name="connsiteX28" fmla="*/ 34503 w 52312"/>
                <a:gd name="connsiteY28" fmla="*/ 13743 h 66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2312" h="66139">
                  <a:moveTo>
                    <a:pt x="34503" y="13743"/>
                  </a:moveTo>
                  <a:cubicBezTo>
                    <a:pt x="31455" y="12753"/>
                    <a:pt x="28218" y="12238"/>
                    <a:pt x="24978" y="12220"/>
                  </a:cubicBezTo>
                  <a:cubicBezTo>
                    <a:pt x="22788" y="12077"/>
                    <a:pt x="20597" y="12543"/>
                    <a:pt x="18693" y="13553"/>
                  </a:cubicBezTo>
                  <a:cubicBezTo>
                    <a:pt x="17167" y="14400"/>
                    <a:pt x="16216" y="16068"/>
                    <a:pt x="16311" y="17839"/>
                  </a:cubicBezTo>
                  <a:cubicBezTo>
                    <a:pt x="16216" y="19849"/>
                    <a:pt x="17453" y="21697"/>
                    <a:pt x="19262" y="22506"/>
                  </a:cubicBezTo>
                  <a:cubicBezTo>
                    <a:pt x="22311" y="24021"/>
                    <a:pt x="25455" y="25202"/>
                    <a:pt x="28787" y="26030"/>
                  </a:cubicBezTo>
                  <a:cubicBezTo>
                    <a:pt x="32599" y="27088"/>
                    <a:pt x="36313" y="28422"/>
                    <a:pt x="39933" y="30031"/>
                  </a:cubicBezTo>
                  <a:cubicBezTo>
                    <a:pt x="42884" y="31403"/>
                    <a:pt x="45456" y="33422"/>
                    <a:pt x="47554" y="35937"/>
                  </a:cubicBezTo>
                  <a:cubicBezTo>
                    <a:pt x="49744" y="38937"/>
                    <a:pt x="50886" y="42604"/>
                    <a:pt x="50695" y="46319"/>
                  </a:cubicBezTo>
                  <a:cubicBezTo>
                    <a:pt x="50981" y="52100"/>
                    <a:pt x="48219" y="57606"/>
                    <a:pt x="43456" y="60892"/>
                  </a:cubicBezTo>
                  <a:cubicBezTo>
                    <a:pt x="38029" y="64407"/>
                    <a:pt x="31645" y="66169"/>
                    <a:pt x="25169" y="65940"/>
                  </a:cubicBezTo>
                  <a:cubicBezTo>
                    <a:pt x="20216" y="65969"/>
                    <a:pt x="15263" y="65159"/>
                    <a:pt x="10595" y="63559"/>
                  </a:cubicBezTo>
                  <a:cubicBezTo>
                    <a:pt x="6119" y="62178"/>
                    <a:pt x="2024" y="59911"/>
                    <a:pt x="-1597" y="56892"/>
                  </a:cubicBezTo>
                  <a:lnTo>
                    <a:pt x="3928" y="45843"/>
                  </a:lnTo>
                  <a:cubicBezTo>
                    <a:pt x="6977" y="48434"/>
                    <a:pt x="10500" y="50434"/>
                    <a:pt x="14309" y="51748"/>
                  </a:cubicBezTo>
                  <a:cubicBezTo>
                    <a:pt x="18025" y="53053"/>
                    <a:pt x="21930" y="53758"/>
                    <a:pt x="25836" y="53844"/>
                  </a:cubicBezTo>
                  <a:cubicBezTo>
                    <a:pt x="28218" y="53958"/>
                    <a:pt x="30599" y="53434"/>
                    <a:pt x="32789" y="52319"/>
                  </a:cubicBezTo>
                  <a:cubicBezTo>
                    <a:pt x="34408" y="51396"/>
                    <a:pt x="35457" y="49634"/>
                    <a:pt x="35361" y="47748"/>
                  </a:cubicBezTo>
                  <a:cubicBezTo>
                    <a:pt x="35361" y="45614"/>
                    <a:pt x="34217" y="43652"/>
                    <a:pt x="32313" y="42699"/>
                  </a:cubicBezTo>
                  <a:cubicBezTo>
                    <a:pt x="29264" y="41128"/>
                    <a:pt x="26122" y="39852"/>
                    <a:pt x="22788" y="38889"/>
                  </a:cubicBezTo>
                  <a:cubicBezTo>
                    <a:pt x="19167" y="37927"/>
                    <a:pt x="15644" y="36651"/>
                    <a:pt x="12214" y="35079"/>
                  </a:cubicBezTo>
                  <a:cubicBezTo>
                    <a:pt x="9454" y="33812"/>
                    <a:pt x="6977" y="31879"/>
                    <a:pt x="5070" y="29460"/>
                  </a:cubicBezTo>
                  <a:cubicBezTo>
                    <a:pt x="2880" y="26583"/>
                    <a:pt x="1833" y="23049"/>
                    <a:pt x="2024" y="19458"/>
                  </a:cubicBezTo>
                  <a:cubicBezTo>
                    <a:pt x="1738" y="13734"/>
                    <a:pt x="4310" y="8229"/>
                    <a:pt x="8977" y="4885"/>
                  </a:cubicBezTo>
                  <a:cubicBezTo>
                    <a:pt x="14121" y="1399"/>
                    <a:pt x="20216" y="-373"/>
                    <a:pt x="26406" y="-163"/>
                  </a:cubicBezTo>
                  <a:cubicBezTo>
                    <a:pt x="30694" y="-182"/>
                    <a:pt x="34980" y="427"/>
                    <a:pt x="39075" y="1646"/>
                  </a:cubicBezTo>
                  <a:cubicBezTo>
                    <a:pt x="42980" y="2780"/>
                    <a:pt x="46791" y="4485"/>
                    <a:pt x="50219" y="6695"/>
                  </a:cubicBezTo>
                  <a:lnTo>
                    <a:pt x="44505" y="18125"/>
                  </a:lnTo>
                  <a:cubicBezTo>
                    <a:pt x="41361" y="16258"/>
                    <a:pt x="38029" y="14782"/>
                    <a:pt x="34503" y="13743"/>
                  </a:cubicBezTo>
                  <a:close/>
                </a:path>
              </a:pathLst>
            </a:custGeom>
            <a:solidFill>
              <a:srgbClr val="336933"/>
            </a:solidFill>
            <a:ln w="9525" cap="flat">
              <a:no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A4A9CC7C-3B8F-4DF2-9EFA-CED827ECCCC7}"/>
                </a:ext>
              </a:extLst>
            </p:cNvPr>
            <p:cNvSpPr/>
            <p:nvPr/>
          </p:nvSpPr>
          <p:spPr>
            <a:xfrm>
              <a:off x="11246134" y="4856448"/>
              <a:ext cx="63702" cy="65879"/>
            </a:xfrm>
            <a:custGeom>
              <a:avLst/>
              <a:gdLst>
                <a:gd name="connsiteX0" fmla="*/ 54128 w 63702"/>
                <a:gd name="connsiteY0" fmla="*/ 8634 h 65879"/>
                <a:gd name="connsiteX1" fmla="*/ 62034 w 63702"/>
                <a:gd name="connsiteY1" fmla="*/ 33494 h 65879"/>
                <a:gd name="connsiteX2" fmla="*/ 62034 w 63702"/>
                <a:gd name="connsiteY2" fmla="*/ 38161 h 65879"/>
                <a:gd name="connsiteX3" fmla="*/ 14409 w 63702"/>
                <a:gd name="connsiteY3" fmla="*/ 38161 h 65879"/>
                <a:gd name="connsiteX4" fmla="*/ 32982 w 63702"/>
                <a:gd name="connsiteY4" fmla="*/ 52924 h 65879"/>
                <a:gd name="connsiteX5" fmla="*/ 42507 w 63702"/>
                <a:gd name="connsiteY5" fmla="*/ 51115 h 65879"/>
                <a:gd name="connsiteX6" fmla="*/ 50509 w 63702"/>
                <a:gd name="connsiteY6" fmla="*/ 45685 h 65879"/>
                <a:gd name="connsiteX7" fmla="*/ 58985 w 63702"/>
                <a:gd name="connsiteY7" fmla="*/ 54544 h 65879"/>
                <a:gd name="connsiteX8" fmla="*/ 47174 w 63702"/>
                <a:gd name="connsiteY8" fmla="*/ 62736 h 65879"/>
                <a:gd name="connsiteX9" fmla="*/ 31745 w 63702"/>
                <a:gd name="connsiteY9" fmla="*/ 65688 h 65879"/>
                <a:gd name="connsiteX10" fmla="*/ 14218 w 63702"/>
                <a:gd name="connsiteY10" fmla="*/ 61593 h 65879"/>
                <a:gd name="connsiteX11" fmla="*/ 2503 w 63702"/>
                <a:gd name="connsiteY11" fmla="*/ 49972 h 65879"/>
                <a:gd name="connsiteX12" fmla="*/ -1592 w 63702"/>
                <a:gd name="connsiteY12" fmla="*/ 32827 h 65879"/>
                <a:gd name="connsiteX13" fmla="*/ 2598 w 63702"/>
                <a:gd name="connsiteY13" fmla="*/ 15682 h 65879"/>
                <a:gd name="connsiteX14" fmla="*/ 14314 w 63702"/>
                <a:gd name="connsiteY14" fmla="*/ 3966 h 65879"/>
                <a:gd name="connsiteX15" fmla="*/ 31364 w 63702"/>
                <a:gd name="connsiteY15" fmla="*/ -130 h 65879"/>
                <a:gd name="connsiteX16" fmla="*/ 54128 w 63702"/>
                <a:gd name="connsiteY16" fmla="*/ 8634 h 65879"/>
                <a:gd name="connsiteX17" fmla="*/ 47556 w 63702"/>
                <a:gd name="connsiteY17" fmla="*/ 27684 h 65879"/>
                <a:gd name="connsiteX18" fmla="*/ 42889 w 63702"/>
                <a:gd name="connsiteY18" fmla="*/ 16253 h 65879"/>
                <a:gd name="connsiteX19" fmla="*/ 30982 w 63702"/>
                <a:gd name="connsiteY19" fmla="*/ 12062 h 65879"/>
                <a:gd name="connsiteX20" fmla="*/ 19458 w 63702"/>
                <a:gd name="connsiteY20" fmla="*/ 16253 h 65879"/>
                <a:gd name="connsiteX21" fmla="*/ 13646 w 63702"/>
                <a:gd name="connsiteY21" fmla="*/ 27684 h 6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3702" h="65879">
                  <a:moveTo>
                    <a:pt x="54128" y="8634"/>
                  </a:moveTo>
                  <a:cubicBezTo>
                    <a:pt x="59748" y="15654"/>
                    <a:pt x="62606" y="24512"/>
                    <a:pt x="62034" y="33494"/>
                  </a:cubicBezTo>
                  <a:cubicBezTo>
                    <a:pt x="62034" y="35589"/>
                    <a:pt x="62034" y="37113"/>
                    <a:pt x="62034" y="38161"/>
                  </a:cubicBezTo>
                  <a:lnTo>
                    <a:pt x="14409" y="38161"/>
                  </a:lnTo>
                  <a:cubicBezTo>
                    <a:pt x="16028" y="47038"/>
                    <a:pt x="23934" y="53353"/>
                    <a:pt x="32982" y="52924"/>
                  </a:cubicBezTo>
                  <a:cubicBezTo>
                    <a:pt x="36222" y="52963"/>
                    <a:pt x="39461" y="52344"/>
                    <a:pt x="42507" y="51115"/>
                  </a:cubicBezTo>
                  <a:cubicBezTo>
                    <a:pt x="45556" y="49896"/>
                    <a:pt x="48223" y="48038"/>
                    <a:pt x="50509" y="45685"/>
                  </a:cubicBezTo>
                  <a:lnTo>
                    <a:pt x="58985" y="54544"/>
                  </a:lnTo>
                  <a:cubicBezTo>
                    <a:pt x="55653" y="58097"/>
                    <a:pt x="51653" y="60897"/>
                    <a:pt x="47174" y="62736"/>
                  </a:cubicBezTo>
                  <a:cubicBezTo>
                    <a:pt x="42317" y="64764"/>
                    <a:pt x="37080" y="65764"/>
                    <a:pt x="31745" y="65688"/>
                  </a:cubicBezTo>
                  <a:cubicBezTo>
                    <a:pt x="25648" y="65841"/>
                    <a:pt x="19648" y="64431"/>
                    <a:pt x="14218" y="61593"/>
                  </a:cubicBezTo>
                  <a:cubicBezTo>
                    <a:pt x="9265" y="58925"/>
                    <a:pt x="5170" y="54887"/>
                    <a:pt x="2503" y="49972"/>
                  </a:cubicBezTo>
                  <a:cubicBezTo>
                    <a:pt x="-260" y="44685"/>
                    <a:pt x="-1688" y="38799"/>
                    <a:pt x="-1592" y="32827"/>
                  </a:cubicBezTo>
                  <a:cubicBezTo>
                    <a:pt x="-1688" y="26845"/>
                    <a:pt x="-260" y="20949"/>
                    <a:pt x="2598" y="15682"/>
                  </a:cubicBezTo>
                  <a:cubicBezTo>
                    <a:pt x="5361" y="10757"/>
                    <a:pt x="9361" y="6700"/>
                    <a:pt x="14314" y="3966"/>
                  </a:cubicBezTo>
                  <a:cubicBezTo>
                    <a:pt x="19553" y="1156"/>
                    <a:pt x="25460" y="-254"/>
                    <a:pt x="31364" y="-130"/>
                  </a:cubicBezTo>
                  <a:cubicBezTo>
                    <a:pt x="39840" y="-625"/>
                    <a:pt x="48128" y="2566"/>
                    <a:pt x="54128" y="8634"/>
                  </a:cubicBezTo>
                  <a:close/>
                  <a:moveTo>
                    <a:pt x="47556" y="27684"/>
                  </a:moveTo>
                  <a:cubicBezTo>
                    <a:pt x="47556" y="23407"/>
                    <a:pt x="45937" y="19292"/>
                    <a:pt x="42889" y="16253"/>
                  </a:cubicBezTo>
                  <a:cubicBezTo>
                    <a:pt x="39652" y="13377"/>
                    <a:pt x="35364" y="11872"/>
                    <a:pt x="30982" y="12062"/>
                  </a:cubicBezTo>
                  <a:cubicBezTo>
                    <a:pt x="26792" y="11948"/>
                    <a:pt x="22602" y="13443"/>
                    <a:pt x="19458" y="16253"/>
                  </a:cubicBezTo>
                  <a:cubicBezTo>
                    <a:pt x="16218" y="19244"/>
                    <a:pt x="14123" y="23302"/>
                    <a:pt x="13646" y="27684"/>
                  </a:cubicBezTo>
                  <a:close/>
                </a:path>
              </a:pathLst>
            </a:custGeom>
            <a:solidFill>
              <a:srgbClr val="336933"/>
            </a:solidFill>
            <a:ln w="9525" cap="flat">
              <a:noFill/>
              <a:prstDash val="solid"/>
              <a:miter/>
            </a:ln>
          </p:spPr>
          <p:txBody>
            <a:bodyPr rtlCol="0" anchor="ctr"/>
            <a:lstStyle/>
            <a:p>
              <a:endParaRPr lang="en-US"/>
            </a:p>
          </p:txBody>
        </p:sp>
        <p:sp>
          <p:nvSpPr>
            <p:cNvPr id="221" name="Freeform: Shape 220">
              <a:extLst>
                <a:ext uri="{FF2B5EF4-FFF2-40B4-BE49-F238E27FC236}">
                  <a16:creationId xmlns:a16="http://schemas.microsoft.com/office/drawing/2014/main" id="{E4154417-C75D-446A-B5AF-0A7AFCDD5398}"/>
                </a:ext>
              </a:extLst>
            </p:cNvPr>
            <p:cNvSpPr/>
            <p:nvPr/>
          </p:nvSpPr>
          <p:spPr>
            <a:xfrm>
              <a:off x="11351669" y="4829138"/>
              <a:ext cx="18014" cy="92511"/>
            </a:xfrm>
            <a:custGeom>
              <a:avLst/>
              <a:gdLst>
                <a:gd name="connsiteX0" fmla="*/ 13839 w 18014"/>
                <a:gd name="connsiteY0" fmla="*/ 2320 h 92511"/>
                <a:gd name="connsiteX1" fmla="*/ 16411 w 18014"/>
                <a:gd name="connsiteY1" fmla="*/ 9083 h 92511"/>
                <a:gd name="connsiteX2" fmla="*/ 13839 w 18014"/>
                <a:gd name="connsiteY2" fmla="*/ 15750 h 92511"/>
                <a:gd name="connsiteX3" fmla="*/ 979 w 18014"/>
                <a:gd name="connsiteY3" fmla="*/ 15750 h 92511"/>
                <a:gd name="connsiteX4" fmla="*/ -1590 w 18014"/>
                <a:gd name="connsiteY4" fmla="*/ 9083 h 92511"/>
                <a:gd name="connsiteX5" fmla="*/ 979 w 18014"/>
                <a:gd name="connsiteY5" fmla="*/ 2320 h 92511"/>
                <a:gd name="connsiteX6" fmla="*/ 13839 w 18014"/>
                <a:gd name="connsiteY6" fmla="*/ 2320 h 92511"/>
                <a:gd name="connsiteX7" fmla="*/ -353 w 18014"/>
                <a:gd name="connsiteY7" fmla="*/ 27562 h 92511"/>
                <a:gd name="connsiteX8" fmla="*/ 15362 w 18014"/>
                <a:gd name="connsiteY8" fmla="*/ 27562 h 92511"/>
                <a:gd name="connsiteX9" fmla="*/ 15362 w 18014"/>
                <a:gd name="connsiteY9" fmla="*/ 92332 h 92511"/>
                <a:gd name="connsiteX10" fmla="*/ -353 w 18014"/>
                <a:gd name="connsiteY10" fmla="*/ 92332 h 92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014" h="92511">
                  <a:moveTo>
                    <a:pt x="13839" y="2320"/>
                  </a:moveTo>
                  <a:cubicBezTo>
                    <a:pt x="15553" y="4149"/>
                    <a:pt x="16506" y="6578"/>
                    <a:pt x="16411" y="9083"/>
                  </a:cubicBezTo>
                  <a:cubicBezTo>
                    <a:pt x="16411" y="11559"/>
                    <a:pt x="15553" y="13950"/>
                    <a:pt x="13839" y="15750"/>
                  </a:cubicBezTo>
                  <a:cubicBezTo>
                    <a:pt x="10221" y="19084"/>
                    <a:pt x="4600" y="19084"/>
                    <a:pt x="979" y="15750"/>
                  </a:cubicBezTo>
                  <a:cubicBezTo>
                    <a:pt x="-734" y="13950"/>
                    <a:pt x="-1590" y="11559"/>
                    <a:pt x="-1590" y="9083"/>
                  </a:cubicBezTo>
                  <a:cubicBezTo>
                    <a:pt x="-1686" y="6578"/>
                    <a:pt x="-734" y="4149"/>
                    <a:pt x="979" y="2320"/>
                  </a:cubicBezTo>
                  <a:cubicBezTo>
                    <a:pt x="4600" y="-1013"/>
                    <a:pt x="10221" y="-1013"/>
                    <a:pt x="13839" y="2320"/>
                  </a:cubicBezTo>
                  <a:close/>
                  <a:moveTo>
                    <a:pt x="-353" y="27562"/>
                  </a:moveTo>
                  <a:lnTo>
                    <a:pt x="15362" y="27562"/>
                  </a:lnTo>
                  <a:lnTo>
                    <a:pt x="15362" y="92332"/>
                  </a:lnTo>
                  <a:lnTo>
                    <a:pt x="-353" y="92332"/>
                  </a:lnTo>
                  <a:close/>
                </a:path>
              </a:pathLst>
            </a:custGeom>
            <a:solidFill>
              <a:srgbClr val="336933"/>
            </a:solidFill>
            <a:ln w="9525" cap="flat">
              <a:noFill/>
              <a:prstDash val="solid"/>
              <a:miter/>
            </a:ln>
          </p:spPr>
          <p:txBody>
            <a:bodyPr rtlCol="0" anchor="ctr"/>
            <a:lstStyle/>
            <a:p>
              <a:endParaRPr lang="en-US"/>
            </a:p>
          </p:txBody>
        </p:sp>
        <p:sp>
          <p:nvSpPr>
            <p:cNvPr id="222" name="Freeform: Shape 221">
              <a:extLst>
                <a:ext uri="{FF2B5EF4-FFF2-40B4-BE49-F238E27FC236}">
                  <a16:creationId xmlns:a16="http://schemas.microsoft.com/office/drawing/2014/main" id="{E5357FF1-8082-4199-A412-5F877C6CC6A0}"/>
                </a:ext>
              </a:extLst>
            </p:cNvPr>
            <p:cNvSpPr/>
            <p:nvPr/>
          </p:nvSpPr>
          <p:spPr>
            <a:xfrm>
              <a:off x="11388155" y="4856252"/>
              <a:ext cx="63000" cy="65493"/>
            </a:xfrm>
            <a:custGeom>
              <a:avLst/>
              <a:gdLst>
                <a:gd name="connsiteX0" fmla="*/ 54888 w 63000"/>
                <a:gd name="connsiteY0" fmla="*/ 6639 h 65493"/>
                <a:gd name="connsiteX1" fmla="*/ 61364 w 63000"/>
                <a:gd name="connsiteY1" fmla="*/ 24832 h 65493"/>
                <a:gd name="connsiteX2" fmla="*/ 61364 w 63000"/>
                <a:gd name="connsiteY2" fmla="*/ 65313 h 65493"/>
                <a:gd name="connsiteX3" fmla="*/ 45456 w 63000"/>
                <a:gd name="connsiteY3" fmla="*/ 65313 h 65493"/>
                <a:gd name="connsiteX4" fmla="*/ 45456 w 63000"/>
                <a:gd name="connsiteY4" fmla="*/ 29404 h 65493"/>
                <a:gd name="connsiteX5" fmla="*/ 41647 w 63000"/>
                <a:gd name="connsiteY5" fmla="*/ 18736 h 65493"/>
                <a:gd name="connsiteX6" fmla="*/ 31076 w 63000"/>
                <a:gd name="connsiteY6" fmla="*/ 14830 h 65493"/>
                <a:gd name="connsiteX7" fmla="*/ 18693 w 63000"/>
                <a:gd name="connsiteY7" fmla="*/ 20069 h 65493"/>
                <a:gd name="connsiteX8" fmla="*/ 14121 w 63000"/>
                <a:gd name="connsiteY8" fmla="*/ 33404 h 65493"/>
                <a:gd name="connsiteX9" fmla="*/ 14121 w 63000"/>
                <a:gd name="connsiteY9" fmla="*/ 65313 h 65493"/>
                <a:gd name="connsiteX10" fmla="*/ -1597 w 63000"/>
                <a:gd name="connsiteY10" fmla="*/ 65313 h 65493"/>
                <a:gd name="connsiteX11" fmla="*/ -1597 w 63000"/>
                <a:gd name="connsiteY11" fmla="*/ 543 h 65493"/>
                <a:gd name="connsiteX12" fmla="*/ 14121 w 63000"/>
                <a:gd name="connsiteY12" fmla="*/ 543 h 65493"/>
                <a:gd name="connsiteX13" fmla="*/ 14121 w 63000"/>
                <a:gd name="connsiteY13" fmla="*/ 12640 h 65493"/>
                <a:gd name="connsiteX14" fmla="*/ 37361 w 63000"/>
                <a:gd name="connsiteY14" fmla="*/ -124 h 65493"/>
                <a:gd name="connsiteX15" fmla="*/ 54888 w 63000"/>
                <a:gd name="connsiteY15" fmla="*/ 6639 h 65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000" h="65493">
                  <a:moveTo>
                    <a:pt x="54888" y="6639"/>
                  </a:moveTo>
                  <a:cubicBezTo>
                    <a:pt x="59365" y="11601"/>
                    <a:pt x="61746" y="18145"/>
                    <a:pt x="61364" y="24832"/>
                  </a:cubicBezTo>
                  <a:lnTo>
                    <a:pt x="61364" y="65313"/>
                  </a:lnTo>
                  <a:lnTo>
                    <a:pt x="45456" y="65313"/>
                  </a:lnTo>
                  <a:lnTo>
                    <a:pt x="45456" y="29404"/>
                  </a:lnTo>
                  <a:cubicBezTo>
                    <a:pt x="45647" y="25479"/>
                    <a:pt x="44314" y="21631"/>
                    <a:pt x="41647" y="18736"/>
                  </a:cubicBezTo>
                  <a:cubicBezTo>
                    <a:pt x="38789" y="16002"/>
                    <a:pt x="34980" y="14582"/>
                    <a:pt x="31076" y="14830"/>
                  </a:cubicBezTo>
                  <a:cubicBezTo>
                    <a:pt x="26406" y="14630"/>
                    <a:pt x="21834" y="16554"/>
                    <a:pt x="18693" y="20069"/>
                  </a:cubicBezTo>
                  <a:cubicBezTo>
                    <a:pt x="15549" y="23794"/>
                    <a:pt x="13930" y="28546"/>
                    <a:pt x="14121" y="33404"/>
                  </a:cubicBezTo>
                  <a:lnTo>
                    <a:pt x="14121" y="65313"/>
                  </a:lnTo>
                  <a:lnTo>
                    <a:pt x="-1597" y="65313"/>
                  </a:lnTo>
                  <a:lnTo>
                    <a:pt x="-1597" y="543"/>
                  </a:lnTo>
                  <a:lnTo>
                    <a:pt x="14121" y="543"/>
                  </a:lnTo>
                  <a:lnTo>
                    <a:pt x="14121" y="12640"/>
                  </a:lnTo>
                  <a:cubicBezTo>
                    <a:pt x="18693" y="4210"/>
                    <a:pt x="27741" y="-772"/>
                    <a:pt x="37361" y="-124"/>
                  </a:cubicBezTo>
                  <a:cubicBezTo>
                    <a:pt x="43933" y="-447"/>
                    <a:pt x="50219" y="2010"/>
                    <a:pt x="54888" y="6639"/>
                  </a:cubicBezTo>
                  <a:close/>
                </a:path>
              </a:pathLst>
            </a:custGeom>
            <a:solidFill>
              <a:srgbClr val="336933"/>
            </a:solid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96535641-7779-4959-BE62-F50EE80C9CE8}"/>
                </a:ext>
              </a:extLst>
            </p:cNvPr>
            <p:cNvSpPr/>
            <p:nvPr/>
          </p:nvSpPr>
          <p:spPr>
            <a:xfrm>
              <a:off x="10769983" y="4991087"/>
              <a:ext cx="19050" cy="84582"/>
            </a:xfrm>
            <a:custGeom>
              <a:avLst/>
              <a:gdLst>
                <a:gd name="connsiteX0" fmla="*/ -1597 w 19050"/>
                <a:gd name="connsiteY0" fmla="*/ -180 h 84582"/>
                <a:gd name="connsiteX1" fmla="*/ 17453 w 19050"/>
                <a:gd name="connsiteY1" fmla="*/ -180 h 84582"/>
                <a:gd name="connsiteX2" fmla="*/ 17453 w 19050"/>
                <a:gd name="connsiteY2" fmla="*/ 84402 h 84582"/>
                <a:gd name="connsiteX3" fmla="*/ -1597 w 19050"/>
                <a:gd name="connsiteY3" fmla="*/ 84402 h 84582"/>
              </a:gdLst>
              <a:ahLst/>
              <a:cxnLst>
                <a:cxn ang="0">
                  <a:pos x="connsiteX0" y="connsiteY0"/>
                </a:cxn>
                <a:cxn ang="0">
                  <a:pos x="connsiteX1" y="connsiteY1"/>
                </a:cxn>
                <a:cxn ang="0">
                  <a:pos x="connsiteX2" y="connsiteY2"/>
                </a:cxn>
                <a:cxn ang="0">
                  <a:pos x="connsiteX3" y="connsiteY3"/>
                </a:cxn>
              </a:cxnLst>
              <a:rect l="l" t="t" r="r" b="b"/>
              <a:pathLst>
                <a:path w="19050" h="84582">
                  <a:moveTo>
                    <a:pt x="-1597" y="-180"/>
                  </a:moveTo>
                  <a:lnTo>
                    <a:pt x="17453" y="-180"/>
                  </a:lnTo>
                  <a:lnTo>
                    <a:pt x="17453" y="84402"/>
                  </a:lnTo>
                  <a:lnTo>
                    <a:pt x="-1597" y="84402"/>
                  </a:lnTo>
                  <a:close/>
                </a:path>
              </a:pathLst>
            </a:custGeom>
            <a:solidFill>
              <a:srgbClr val="FFFFFF"/>
            </a:solid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6970095D-F931-47B8-8ACC-D051AE38B094}"/>
                </a:ext>
              </a:extLst>
            </p:cNvPr>
            <p:cNvSpPr/>
            <p:nvPr/>
          </p:nvSpPr>
          <p:spPr>
            <a:xfrm>
              <a:off x="10807988" y="4980405"/>
              <a:ext cx="873766" cy="119376"/>
            </a:xfrm>
            <a:custGeom>
              <a:avLst/>
              <a:gdLst>
                <a:gd name="connsiteX0" fmla="*/ 37931 w 873766"/>
                <a:gd name="connsiteY0" fmla="*/ 28980 h 119376"/>
                <a:gd name="connsiteX1" fmla="*/ 57553 w 873766"/>
                <a:gd name="connsiteY1" fmla="*/ 36220 h 119376"/>
                <a:gd name="connsiteX2" fmla="*/ 64983 w 873766"/>
                <a:gd name="connsiteY2" fmla="*/ 57842 h 119376"/>
                <a:gd name="connsiteX3" fmla="*/ 64983 w 873766"/>
                <a:gd name="connsiteY3" fmla="*/ 95084 h 119376"/>
                <a:gd name="connsiteX4" fmla="*/ 45933 w 873766"/>
                <a:gd name="connsiteY4" fmla="*/ 95084 h 119376"/>
                <a:gd name="connsiteX5" fmla="*/ 45933 w 873766"/>
                <a:gd name="connsiteY5" fmla="*/ 60604 h 119376"/>
                <a:gd name="connsiteX6" fmla="*/ 42598 w 873766"/>
                <a:gd name="connsiteY6" fmla="*/ 49078 h 119376"/>
                <a:gd name="connsiteX7" fmla="*/ 33073 w 873766"/>
                <a:gd name="connsiteY7" fmla="*/ 45268 h 119376"/>
                <a:gd name="connsiteX8" fmla="*/ 21739 w 873766"/>
                <a:gd name="connsiteY8" fmla="*/ 49650 h 119376"/>
                <a:gd name="connsiteX9" fmla="*/ 17453 w 873766"/>
                <a:gd name="connsiteY9" fmla="*/ 62794 h 119376"/>
                <a:gd name="connsiteX10" fmla="*/ 17453 w 873766"/>
                <a:gd name="connsiteY10" fmla="*/ 94989 h 119376"/>
                <a:gd name="connsiteX11" fmla="*/ -1597 w 873766"/>
                <a:gd name="connsiteY11" fmla="*/ 94989 h 119376"/>
                <a:gd name="connsiteX12" fmla="*/ -1597 w 873766"/>
                <a:gd name="connsiteY12" fmla="*/ 29838 h 119376"/>
                <a:gd name="connsiteX13" fmla="*/ 16404 w 873766"/>
                <a:gd name="connsiteY13" fmla="*/ 29838 h 119376"/>
                <a:gd name="connsiteX14" fmla="*/ 16404 w 873766"/>
                <a:gd name="connsiteY14" fmla="*/ 37458 h 119376"/>
                <a:gd name="connsiteX15" fmla="*/ 25929 w 873766"/>
                <a:gd name="connsiteY15" fmla="*/ 31171 h 119376"/>
                <a:gd name="connsiteX16" fmla="*/ 38122 w 873766"/>
                <a:gd name="connsiteY16" fmla="*/ 28885 h 119376"/>
                <a:gd name="connsiteX17" fmla="*/ 120514 w 873766"/>
                <a:gd name="connsiteY17" fmla="*/ 28980 h 119376"/>
                <a:gd name="connsiteX18" fmla="*/ 137088 w 873766"/>
                <a:gd name="connsiteY18" fmla="*/ 33172 h 119376"/>
                <a:gd name="connsiteX19" fmla="*/ 148708 w 873766"/>
                <a:gd name="connsiteY19" fmla="*/ 44887 h 119376"/>
                <a:gd name="connsiteX20" fmla="*/ 148708 w 873766"/>
                <a:gd name="connsiteY20" fmla="*/ 80130 h 119376"/>
                <a:gd name="connsiteX21" fmla="*/ 137088 w 873766"/>
                <a:gd name="connsiteY21" fmla="*/ 91846 h 119376"/>
                <a:gd name="connsiteX22" fmla="*/ 120514 w 873766"/>
                <a:gd name="connsiteY22" fmla="*/ 96036 h 119376"/>
                <a:gd name="connsiteX23" fmla="*/ 100892 w 873766"/>
                <a:gd name="connsiteY23" fmla="*/ 88226 h 119376"/>
                <a:gd name="connsiteX24" fmla="*/ 100892 w 873766"/>
                <a:gd name="connsiteY24" fmla="*/ 118611 h 119376"/>
                <a:gd name="connsiteX25" fmla="*/ 81842 w 873766"/>
                <a:gd name="connsiteY25" fmla="*/ 118611 h 119376"/>
                <a:gd name="connsiteX26" fmla="*/ 81842 w 873766"/>
                <a:gd name="connsiteY26" fmla="*/ 29933 h 119376"/>
                <a:gd name="connsiteX27" fmla="*/ 99844 w 873766"/>
                <a:gd name="connsiteY27" fmla="*/ 29933 h 119376"/>
                <a:gd name="connsiteX28" fmla="*/ 99844 w 873766"/>
                <a:gd name="connsiteY28" fmla="*/ 37458 h 119376"/>
                <a:gd name="connsiteX29" fmla="*/ 120324 w 873766"/>
                <a:gd name="connsiteY29" fmla="*/ 28980 h 119376"/>
                <a:gd name="connsiteX30" fmla="*/ 117275 w 873766"/>
                <a:gd name="connsiteY30" fmla="*/ 80606 h 119376"/>
                <a:gd name="connsiteX31" fmla="*/ 129181 w 873766"/>
                <a:gd name="connsiteY31" fmla="*/ 75653 h 119376"/>
                <a:gd name="connsiteX32" fmla="*/ 133848 w 873766"/>
                <a:gd name="connsiteY32" fmla="*/ 62509 h 119376"/>
                <a:gd name="connsiteX33" fmla="*/ 129181 w 873766"/>
                <a:gd name="connsiteY33" fmla="*/ 49364 h 119376"/>
                <a:gd name="connsiteX34" fmla="*/ 105369 w 873766"/>
                <a:gd name="connsiteY34" fmla="*/ 49364 h 119376"/>
                <a:gd name="connsiteX35" fmla="*/ 100702 w 873766"/>
                <a:gd name="connsiteY35" fmla="*/ 62509 h 119376"/>
                <a:gd name="connsiteX36" fmla="*/ 105369 w 873766"/>
                <a:gd name="connsiteY36" fmla="*/ 75653 h 119376"/>
                <a:gd name="connsiteX37" fmla="*/ 117275 w 873766"/>
                <a:gd name="connsiteY37" fmla="*/ 80606 h 119376"/>
                <a:gd name="connsiteX38" fmla="*/ 190712 w 873766"/>
                <a:gd name="connsiteY38" fmla="*/ 28980 h 119376"/>
                <a:gd name="connsiteX39" fmla="*/ 213953 w 873766"/>
                <a:gd name="connsiteY39" fmla="*/ 36220 h 119376"/>
                <a:gd name="connsiteX40" fmla="*/ 222050 w 873766"/>
                <a:gd name="connsiteY40" fmla="*/ 57936 h 119376"/>
                <a:gd name="connsiteX41" fmla="*/ 222050 w 873766"/>
                <a:gd name="connsiteY41" fmla="*/ 95084 h 119376"/>
                <a:gd name="connsiteX42" fmla="*/ 204428 w 873766"/>
                <a:gd name="connsiteY42" fmla="*/ 95084 h 119376"/>
                <a:gd name="connsiteX43" fmla="*/ 204428 w 873766"/>
                <a:gd name="connsiteY43" fmla="*/ 86988 h 119376"/>
                <a:gd name="connsiteX44" fmla="*/ 184522 w 873766"/>
                <a:gd name="connsiteY44" fmla="*/ 96513 h 119376"/>
                <a:gd name="connsiteX45" fmla="*/ 171567 w 873766"/>
                <a:gd name="connsiteY45" fmla="*/ 93941 h 119376"/>
                <a:gd name="connsiteX46" fmla="*/ 163091 w 873766"/>
                <a:gd name="connsiteY46" fmla="*/ 86988 h 119376"/>
                <a:gd name="connsiteX47" fmla="*/ 160233 w 873766"/>
                <a:gd name="connsiteY47" fmla="*/ 76796 h 119376"/>
                <a:gd name="connsiteX48" fmla="*/ 167091 w 873766"/>
                <a:gd name="connsiteY48" fmla="*/ 62509 h 119376"/>
                <a:gd name="connsiteX49" fmla="*/ 188140 w 873766"/>
                <a:gd name="connsiteY49" fmla="*/ 57270 h 119376"/>
                <a:gd name="connsiteX50" fmla="*/ 202905 w 873766"/>
                <a:gd name="connsiteY50" fmla="*/ 57270 h 119376"/>
                <a:gd name="connsiteX51" fmla="*/ 199191 w 873766"/>
                <a:gd name="connsiteY51" fmla="*/ 47745 h 119376"/>
                <a:gd name="connsiteX52" fmla="*/ 187854 w 873766"/>
                <a:gd name="connsiteY52" fmla="*/ 44411 h 119376"/>
                <a:gd name="connsiteX53" fmla="*/ 177664 w 873766"/>
                <a:gd name="connsiteY53" fmla="*/ 46030 h 119376"/>
                <a:gd name="connsiteX54" fmla="*/ 169090 w 873766"/>
                <a:gd name="connsiteY54" fmla="*/ 50412 h 119376"/>
                <a:gd name="connsiteX55" fmla="*/ 162328 w 873766"/>
                <a:gd name="connsiteY55" fmla="*/ 37267 h 119376"/>
                <a:gd name="connsiteX56" fmla="*/ 175092 w 873766"/>
                <a:gd name="connsiteY56" fmla="*/ 31457 h 119376"/>
                <a:gd name="connsiteX57" fmla="*/ 190426 w 873766"/>
                <a:gd name="connsiteY57" fmla="*/ 29361 h 119376"/>
                <a:gd name="connsiteX58" fmla="*/ 189285 w 873766"/>
                <a:gd name="connsiteY58" fmla="*/ 83368 h 119376"/>
                <a:gd name="connsiteX59" fmla="*/ 197856 w 873766"/>
                <a:gd name="connsiteY59" fmla="*/ 81083 h 119376"/>
                <a:gd name="connsiteX60" fmla="*/ 203191 w 873766"/>
                <a:gd name="connsiteY60" fmla="*/ 74510 h 119376"/>
                <a:gd name="connsiteX61" fmla="*/ 203191 w 873766"/>
                <a:gd name="connsiteY61" fmla="*/ 67843 h 119376"/>
                <a:gd name="connsiteX62" fmla="*/ 190236 w 873766"/>
                <a:gd name="connsiteY62" fmla="*/ 67843 h 119376"/>
                <a:gd name="connsiteX63" fmla="*/ 178615 w 873766"/>
                <a:gd name="connsiteY63" fmla="*/ 75463 h 119376"/>
                <a:gd name="connsiteX64" fmla="*/ 181473 w 873766"/>
                <a:gd name="connsiteY64" fmla="*/ 81273 h 119376"/>
                <a:gd name="connsiteX65" fmla="*/ 189285 w 873766"/>
                <a:gd name="connsiteY65" fmla="*/ 83368 h 119376"/>
                <a:gd name="connsiteX66" fmla="*/ 281105 w 873766"/>
                <a:gd name="connsiteY66" fmla="*/ 91941 h 119376"/>
                <a:gd name="connsiteX67" fmla="*/ 274342 w 873766"/>
                <a:gd name="connsiteY67" fmla="*/ 94989 h 119376"/>
                <a:gd name="connsiteX68" fmla="*/ 265771 w 873766"/>
                <a:gd name="connsiteY68" fmla="*/ 96036 h 119376"/>
                <a:gd name="connsiteX69" fmla="*/ 247767 w 873766"/>
                <a:gd name="connsiteY69" fmla="*/ 90131 h 119376"/>
                <a:gd name="connsiteX70" fmla="*/ 241481 w 873766"/>
                <a:gd name="connsiteY70" fmla="*/ 72700 h 119376"/>
                <a:gd name="connsiteX71" fmla="*/ 241481 w 873766"/>
                <a:gd name="connsiteY71" fmla="*/ 45935 h 119376"/>
                <a:gd name="connsiteX72" fmla="*/ 231480 w 873766"/>
                <a:gd name="connsiteY72" fmla="*/ 45935 h 119376"/>
                <a:gd name="connsiteX73" fmla="*/ 231480 w 873766"/>
                <a:gd name="connsiteY73" fmla="*/ 31457 h 119376"/>
                <a:gd name="connsiteX74" fmla="*/ 241577 w 873766"/>
                <a:gd name="connsiteY74" fmla="*/ 31457 h 119376"/>
                <a:gd name="connsiteX75" fmla="*/ 241577 w 873766"/>
                <a:gd name="connsiteY75" fmla="*/ 15550 h 119376"/>
                <a:gd name="connsiteX76" fmla="*/ 260627 w 873766"/>
                <a:gd name="connsiteY76" fmla="*/ 15550 h 119376"/>
                <a:gd name="connsiteX77" fmla="*/ 260627 w 873766"/>
                <a:gd name="connsiteY77" fmla="*/ 31457 h 119376"/>
                <a:gd name="connsiteX78" fmla="*/ 276819 w 873766"/>
                <a:gd name="connsiteY78" fmla="*/ 31457 h 119376"/>
                <a:gd name="connsiteX79" fmla="*/ 276819 w 873766"/>
                <a:gd name="connsiteY79" fmla="*/ 45935 h 119376"/>
                <a:gd name="connsiteX80" fmla="*/ 260055 w 873766"/>
                <a:gd name="connsiteY80" fmla="*/ 45935 h 119376"/>
                <a:gd name="connsiteX81" fmla="*/ 260055 w 873766"/>
                <a:gd name="connsiteY81" fmla="*/ 72414 h 119376"/>
                <a:gd name="connsiteX82" fmla="*/ 262150 w 873766"/>
                <a:gd name="connsiteY82" fmla="*/ 78796 h 119376"/>
                <a:gd name="connsiteX83" fmla="*/ 268152 w 873766"/>
                <a:gd name="connsiteY83" fmla="*/ 81083 h 119376"/>
                <a:gd name="connsiteX84" fmla="*/ 275770 w 873766"/>
                <a:gd name="connsiteY84" fmla="*/ 78606 h 119376"/>
                <a:gd name="connsiteX85" fmla="*/ 301203 w 873766"/>
                <a:gd name="connsiteY85" fmla="*/ 20884 h 119376"/>
                <a:gd name="connsiteX86" fmla="*/ 292725 w 873766"/>
                <a:gd name="connsiteY86" fmla="*/ 17836 h 119376"/>
                <a:gd name="connsiteX87" fmla="*/ 292343 w 873766"/>
                <a:gd name="connsiteY87" fmla="*/ 3291 h 119376"/>
                <a:gd name="connsiteX88" fmla="*/ 292725 w 873766"/>
                <a:gd name="connsiteY88" fmla="*/ 2882 h 119376"/>
                <a:gd name="connsiteX89" fmla="*/ 301203 w 873766"/>
                <a:gd name="connsiteY89" fmla="*/ -166 h 119376"/>
                <a:gd name="connsiteX90" fmla="*/ 309680 w 873766"/>
                <a:gd name="connsiteY90" fmla="*/ 2691 h 119376"/>
                <a:gd name="connsiteX91" fmla="*/ 313014 w 873766"/>
                <a:gd name="connsiteY91" fmla="*/ 10026 h 119376"/>
                <a:gd name="connsiteX92" fmla="*/ 309680 w 873766"/>
                <a:gd name="connsiteY92" fmla="*/ 17836 h 119376"/>
                <a:gd name="connsiteX93" fmla="*/ 301203 w 873766"/>
                <a:gd name="connsiteY93" fmla="*/ 20884 h 119376"/>
                <a:gd name="connsiteX94" fmla="*/ 291678 w 873766"/>
                <a:gd name="connsiteY94" fmla="*/ 29933 h 119376"/>
                <a:gd name="connsiteX95" fmla="*/ 310728 w 873766"/>
                <a:gd name="connsiteY95" fmla="*/ 29933 h 119376"/>
                <a:gd name="connsiteX96" fmla="*/ 310728 w 873766"/>
                <a:gd name="connsiteY96" fmla="*/ 95084 h 119376"/>
                <a:gd name="connsiteX97" fmla="*/ 291678 w 873766"/>
                <a:gd name="connsiteY97" fmla="*/ 95084 h 119376"/>
                <a:gd name="connsiteX98" fmla="*/ 391882 w 873766"/>
                <a:gd name="connsiteY98" fmla="*/ 62794 h 119376"/>
                <a:gd name="connsiteX99" fmla="*/ 391882 w 873766"/>
                <a:gd name="connsiteY99" fmla="*/ 67843 h 119376"/>
                <a:gd name="connsiteX100" fmla="*/ 342540 w 873766"/>
                <a:gd name="connsiteY100" fmla="*/ 67843 h 119376"/>
                <a:gd name="connsiteX101" fmla="*/ 348828 w 873766"/>
                <a:gd name="connsiteY101" fmla="*/ 77368 h 119376"/>
                <a:gd name="connsiteX102" fmla="*/ 361211 w 873766"/>
                <a:gd name="connsiteY102" fmla="*/ 80892 h 119376"/>
                <a:gd name="connsiteX103" fmla="*/ 370736 w 873766"/>
                <a:gd name="connsiteY103" fmla="*/ 79368 h 119376"/>
                <a:gd name="connsiteX104" fmla="*/ 378068 w 873766"/>
                <a:gd name="connsiteY104" fmla="*/ 74605 h 119376"/>
                <a:gd name="connsiteX105" fmla="*/ 387593 w 873766"/>
                <a:gd name="connsiteY105" fmla="*/ 85559 h 119376"/>
                <a:gd name="connsiteX106" fmla="*/ 360735 w 873766"/>
                <a:gd name="connsiteY106" fmla="*/ 96036 h 119376"/>
                <a:gd name="connsiteX107" fmla="*/ 341208 w 873766"/>
                <a:gd name="connsiteY107" fmla="*/ 91750 h 119376"/>
                <a:gd name="connsiteX108" fmla="*/ 328158 w 873766"/>
                <a:gd name="connsiteY108" fmla="*/ 79844 h 119376"/>
                <a:gd name="connsiteX109" fmla="*/ 328158 w 873766"/>
                <a:gd name="connsiteY109" fmla="*/ 45268 h 119376"/>
                <a:gd name="connsiteX110" fmla="*/ 340540 w 873766"/>
                <a:gd name="connsiteY110" fmla="*/ 33267 h 119376"/>
                <a:gd name="connsiteX111" fmla="*/ 375592 w 873766"/>
                <a:gd name="connsiteY111" fmla="*/ 33267 h 119376"/>
                <a:gd name="connsiteX112" fmla="*/ 387784 w 873766"/>
                <a:gd name="connsiteY112" fmla="*/ 45078 h 119376"/>
                <a:gd name="connsiteX113" fmla="*/ 392168 w 873766"/>
                <a:gd name="connsiteY113" fmla="*/ 62985 h 119376"/>
                <a:gd name="connsiteX114" fmla="*/ 358163 w 873766"/>
                <a:gd name="connsiteY114" fmla="*/ 43268 h 119376"/>
                <a:gd name="connsiteX115" fmla="*/ 347398 w 873766"/>
                <a:gd name="connsiteY115" fmla="*/ 46888 h 119376"/>
                <a:gd name="connsiteX116" fmla="*/ 342066 w 873766"/>
                <a:gd name="connsiteY116" fmla="*/ 56413 h 119376"/>
                <a:gd name="connsiteX117" fmla="*/ 374355 w 873766"/>
                <a:gd name="connsiteY117" fmla="*/ 56413 h 119376"/>
                <a:gd name="connsiteX118" fmla="*/ 358353 w 873766"/>
                <a:gd name="connsiteY118" fmla="*/ 42887 h 119376"/>
                <a:gd name="connsiteX119" fmla="*/ 443888 w 873766"/>
                <a:gd name="connsiteY119" fmla="*/ 28980 h 119376"/>
                <a:gd name="connsiteX120" fmla="*/ 463414 w 873766"/>
                <a:gd name="connsiteY120" fmla="*/ 36220 h 119376"/>
                <a:gd name="connsiteX121" fmla="*/ 470937 w 873766"/>
                <a:gd name="connsiteY121" fmla="*/ 57842 h 119376"/>
                <a:gd name="connsiteX122" fmla="*/ 470937 w 873766"/>
                <a:gd name="connsiteY122" fmla="*/ 95084 h 119376"/>
                <a:gd name="connsiteX123" fmla="*/ 451887 w 873766"/>
                <a:gd name="connsiteY123" fmla="*/ 95084 h 119376"/>
                <a:gd name="connsiteX124" fmla="*/ 451887 w 873766"/>
                <a:gd name="connsiteY124" fmla="*/ 60604 h 119376"/>
                <a:gd name="connsiteX125" fmla="*/ 448555 w 873766"/>
                <a:gd name="connsiteY125" fmla="*/ 49078 h 119376"/>
                <a:gd name="connsiteX126" fmla="*/ 439030 w 873766"/>
                <a:gd name="connsiteY126" fmla="*/ 45268 h 119376"/>
                <a:gd name="connsiteX127" fmla="*/ 427600 w 873766"/>
                <a:gd name="connsiteY127" fmla="*/ 49650 h 119376"/>
                <a:gd name="connsiteX128" fmla="*/ 423408 w 873766"/>
                <a:gd name="connsiteY128" fmla="*/ 62794 h 119376"/>
                <a:gd name="connsiteX129" fmla="*/ 423408 w 873766"/>
                <a:gd name="connsiteY129" fmla="*/ 94989 h 119376"/>
                <a:gd name="connsiteX130" fmla="*/ 404358 w 873766"/>
                <a:gd name="connsiteY130" fmla="*/ 94989 h 119376"/>
                <a:gd name="connsiteX131" fmla="*/ 404358 w 873766"/>
                <a:gd name="connsiteY131" fmla="*/ 29838 h 119376"/>
                <a:gd name="connsiteX132" fmla="*/ 422361 w 873766"/>
                <a:gd name="connsiteY132" fmla="*/ 29838 h 119376"/>
                <a:gd name="connsiteX133" fmla="*/ 422361 w 873766"/>
                <a:gd name="connsiteY133" fmla="*/ 37458 h 119376"/>
                <a:gd name="connsiteX134" fmla="*/ 431886 w 873766"/>
                <a:gd name="connsiteY134" fmla="*/ 31171 h 119376"/>
                <a:gd name="connsiteX135" fmla="*/ 444078 w 873766"/>
                <a:gd name="connsiteY135" fmla="*/ 28885 h 119376"/>
                <a:gd name="connsiteX136" fmla="*/ 529613 w 873766"/>
                <a:gd name="connsiteY136" fmla="*/ 91941 h 119376"/>
                <a:gd name="connsiteX137" fmla="*/ 522755 w 873766"/>
                <a:gd name="connsiteY137" fmla="*/ 94989 h 119376"/>
                <a:gd name="connsiteX138" fmla="*/ 514181 w 873766"/>
                <a:gd name="connsiteY138" fmla="*/ 96036 h 119376"/>
                <a:gd name="connsiteX139" fmla="*/ 496275 w 873766"/>
                <a:gd name="connsiteY139" fmla="*/ 90131 h 119376"/>
                <a:gd name="connsiteX140" fmla="*/ 489892 w 873766"/>
                <a:gd name="connsiteY140" fmla="*/ 72700 h 119376"/>
                <a:gd name="connsiteX141" fmla="*/ 489892 w 873766"/>
                <a:gd name="connsiteY141" fmla="*/ 45935 h 119376"/>
                <a:gd name="connsiteX142" fmla="*/ 479797 w 873766"/>
                <a:gd name="connsiteY142" fmla="*/ 45935 h 119376"/>
                <a:gd name="connsiteX143" fmla="*/ 479797 w 873766"/>
                <a:gd name="connsiteY143" fmla="*/ 31457 h 119376"/>
                <a:gd name="connsiteX144" fmla="*/ 489892 w 873766"/>
                <a:gd name="connsiteY144" fmla="*/ 31457 h 119376"/>
                <a:gd name="connsiteX145" fmla="*/ 489892 w 873766"/>
                <a:gd name="connsiteY145" fmla="*/ 15550 h 119376"/>
                <a:gd name="connsiteX146" fmla="*/ 508942 w 873766"/>
                <a:gd name="connsiteY146" fmla="*/ 15550 h 119376"/>
                <a:gd name="connsiteX147" fmla="*/ 508942 w 873766"/>
                <a:gd name="connsiteY147" fmla="*/ 31457 h 119376"/>
                <a:gd name="connsiteX148" fmla="*/ 525136 w 873766"/>
                <a:gd name="connsiteY148" fmla="*/ 31457 h 119376"/>
                <a:gd name="connsiteX149" fmla="*/ 525136 w 873766"/>
                <a:gd name="connsiteY149" fmla="*/ 45935 h 119376"/>
                <a:gd name="connsiteX150" fmla="*/ 508942 w 873766"/>
                <a:gd name="connsiteY150" fmla="*/ 45935 h 119376"/>
                <a:gd name="connsiteX151" fmla="*/ 508942 w 873766"/>
                <a:gd name="connsiteY151" fmla="*/ 72414 h 119376"/>
                <a:gd name="connsiteX152" fmla="*/ 511039 w 873766"/>
                <a:gd name="connsiteY152" fmla="*/ 78796 h 119376"/>
                <a:gd name="connsiteX153" fmla="*/ 517039 w 873766"/>
                <a:gd name="connsiteY153" fmla="*/ 81083 h 119376"/>
                <a:gd name="connsiteX154" fmla="*/ 524659 w 873766"/>
                <a:gd name="connsiteY154" fmla="*/ 78606 h 119376"/>
                <a:gd name="connsiteX155" fmla="*/ 575808 w 873766"/>
                <a:gd name="connsiteY155" fmla="*/ 10311 h 119376"/>
                <a:gd name="connsiteX156" fmla="*/ 613908 w 873766"/>
                <a:gd name="connsiteY156" fmla="*/ 10311 h 119376"/>
                <a:gd name="connsiteX157" fmla="*/ 638292 w 873766"/>
                <a:gd name="connsiteY157" fmla="*/ 15646 h 119376"/>
                <a:gd name="connsiteX158" fmla="*/ 654770 w 873766"/>
                <a:gd name="connsiteY158" fmla="*/ 30409 h 119376"/>
                <a:gd name="connsiteX159" fmla="*/ 654770 w 873766"/>
                <a:gd name="connsiteY159" fmla="*/ 74986 h 119376"/>
                <a:gd name="connsiteX160" fmla="*/ 638292 w 873766"/>
                <a:gd name="connsiteY160" fmla="*/ 89845 h 119376"/>
                <a:gd name="connsiteX161" fmla="*/ 613908 w 873766"/>
                <a:gd name="connsiteY161" fmla="*/ 95084 h 119376"/>
                <a:gd name="connsiteX162" fmla="*/ 575808 w 873766"/>
                <a:gd name="connsiteY162" fmla="*/ 95084 h 119376"/>
                <a:gd name="connsiteX163" fmla="*/ 613338 w 873766"/>
                <a:gd name="connsiteY163" fmla="*/ 78987 h 119376"/>
                <a:gd name="connsiteX164" fmla="*/ 633625 w 873766"/>
                <a:gd name="connsiteY164" fmla="*/ 71938 h 119376"/>
                <a:gd name="connsiteX165" fmla="*/ 633625 w 873766"/>
                <a:gd name="connsiteY165" fmla="*/ 33838 h 119376"/>
                <a:gd name="connsiteX166" fmla="*/ 613338 w 873766"/>
                <a:gd name="connsiteY166" fmla="*/ 26695 h 119376"/>
                <a:gd name="connsiteX167" fmla="*/ 595430 w 873766"/>
                <a:gd name="connsiteY167" fmla="*/ 26695 h 119376"/>
                <a:gd name="connsiteX168" fmla="*/ 595430 w 873766"/>
                <a:gd name="connsiteY168" fmla="*/ 79273 h 119376"/>
                <a:gd name="connsiteX169" fmla="*/ 700777 w 873766"/>
                <a:gd name="connsiteY169" fmla="*/ 28980 h 119376"/>
                <a:gd name="connsiteX170" fmla="*/ 724017 w 873766"/>
                <a:gd name="connsiteY170" fmla="*/ 36220 h 119376"/>
                <a:gd name="connsiteX171" fmla="*/ 732114 w 873766"/>
                <a:gd name="connsiteY171" fmla="*/ 57936 h 119376"/>
                <a:gd name="connsiteX172" fmla="*/ 732114 w 873766"/>
                <a:gd name="connsiteY172" fmla="*/ 95084 h 119376"/>
                <a:gd name="connsiteX173" fmla="*/ 714397 w 873766"/>
                <a:gd name="connsiteY173" fmla="*/ 95084 h 119376"/>
                <a:gd name="connsiteX174" fmla="*/ 714397 w 873766"/>
                <a:gd name="connsiteY174" fmla="*/ 86988 h 119376"/>
                <a:gd name="connsiteX175" fmla="*/ 694586 w 873766"/>
                <a:gd name="connsiteY175" fmla="*/ 96513 h 119376"/>
                <a:gd name="connsiteX176" fmla="*/ 681536 w 873766"/>
                <a:gd name="connsiteY176" fmla="*/ 93941 h 119376"/>
                <a:gd name="connsiteX177" fmla="*/ 673155 w 873766"/>
                <a:gd name="connsiteY177" fmla="*/ 86988 h 119376"/>
                <a:gd name="connsiteX178" fmla="*/ 670202 w 873766"/>
                <a:gd name="connsiteY178" fmla="*/ 76796 h 119376"/>
                <a:gd name="connsiteX179" fmla="*/ 677059 w 873766"/>
                <a:gd name="connsiteY179" fmla="*/ 62509 h 119376"/>
                <a:gd name="connsiteX180" fmla="*/ 698205 w 873766"/>
                <a:gd name="connsiteY180" fmla="*/ 57270 h 119376"/>
                <a:gd name="connsiteX181" fmla="*/ 713255 w 873766"/>
                <a:gd name="connsiteY181" fmla="*/ 57270 h 119376"/>
                <a:gd name="connsiteX182" fmla="*/ 709444 w 873766"/>
                <a:gd name="connsiteY182" fmla="*/ 47745 h 119376"/>
                <a:gd name="connsiteX183" fmla="*/ 698205 w 873766"/>
                <a:gd name="connsiteY183" fmla="*/ 44411 h 119376"/>
                <a:gd name="connsiteX184" fmla="*/ 688012 w 873766"/>
                <a:gd name="connsiteY184" fmla="*/ 46030 h 119376"/>
                <a:gd name="connsiteX185" fmla="*/ 679441 w 873766"/>
                <a:gd name="connsiteY185" fmla="*/ 50412 h 119376"/>
                <a:gd name="connsiteX186" fmla="*/ 672678 w 873766"/>
                <a:gd name="connsiteY186" fmla="*/ 37267 h 119376"/>
                <a:gd name="connsiteX187" fmla="*/ 685440 w 873766"/>
                <a:gd name="connsiteY187" fmla="*/ 31457 h 119376"/>
                <a:gd name="connsiteX188" fmla="*/ 700777 w 873766"/>
                <a:gd name="connsiteY188" fmla="*/ 29361 h 119376"/>
                <a:gd name="connsiteX189" fmla="*/ 699253 w 873766"/>
                <a:gd name="connsiteY189" fmla="*/ 83368 h 119376"/>
                <a:gd name="connsiteX190" fmla="*/ 707920 w 873766"/>
                <a:gd name="connsiteY190" fmla="*/ 81083 h 119376"/>
                <a:gd name="connsiteX191" fmla="*/ 713255 w 873766"/>
                <a:gd name="connsiteY191" fmla="*/ 74510 h 119376"/>
                <a:gd name="connsiteX192" fmla="*/ 713255 w 873766"/>
                <a:gd name="connsiteY192" fmla="*/ 67843 h 119376"/>
                <a:gd name="connsiteX193" fmla="*/ 700300 w 873766"/>
                <a:gd name="connsiteY193" fmla="*/ 67843 h 119376"/>
                <a:gd name="connsiteX194" fmla="*/ 688680 w 873766"/>
                <a:gd name="connsiteY194" fmla="*/ 75463 h 119376"/>
                <a:gd name="connsiteX195" fmla="*/ 691442 w 873766"/>
                <a:gd name="connsiteY195" fmla="*/ 81273 h 119376"/>
                <a:gd name="connsiteX196" fmla="*/ 699253 w 873766"/>
                <a:gd name="connsiteY196" fmla="*/ 83368 h 119376"/>
                <a:gd name="connsiteX197" fmla="*/ 812600 w 873766"/>
                <a:gd name="connsiteY197" fmla="*/ 29933 h 119376"/>
                <a:gd name="connsiteX198" fmla="*/ 783930 w 873766"/>
                <a:gd name="connsiteY198" fmla="*/ 98704 h 119376"/>
                <a:gd name="connsiteX199" fmla="*/ 772882 w 873766"/>
                <a:gd name="connsiteY199" fmla="*/ 114515 h 119376"/>
                <a:gd name="connsiteX200" fmla="*/ 756973 w 873766"/>
                <a:gd name="connsiteY200" fmla="*/ 119183 h 119376"/>
                <a:gd name="connsiteX201" fmla="*/ 746878 w 873766"/>
                <a:gd name="connsiteY201" fmla="*/ 117563 h 119376"/>
                <a:gd name="connsiteX202" fmla="*/ 738781 w 873766"/>
                <a:gd name="connsiteY202" fmla="*/ 113182 h 119376"/>
                <a:gd name="connsiteX203" fmla="*/ 745734 w 873766"/>
                <a:gd name="connsiteY203" fmla="*/ 99751 h 119376"/>
                <a:gd name="connsiteX204" fmla="*/ 750688 w 873766"/>
                <a:gd name="connsiteY204" fmla="*/ 102799 h 119376"/>
                <a:gd name="connsiteX205" fmla="*/ 756308 w 873766"/>
                <a:gd name="connsiteY205" fmla="*/ 103942 h 119376"/>
                <a:gd name="connsiteX206" fmla="*/ 762594 w 873766"/>
                <a:gd name="connsiteY206" fmla="*/ 102037 h 119376"/>
                <a:gd name="connsiteX207" fmla="*/ 766975 w 873766"/>
                <a:gd name="connsiteY207" fmla="*/ 95751 h 119376"/>
                <a:gd name="connsiteX208" fmla="*/ 766975 w 873766"/>
                <a:gd name="connsiteY208" fmla="*/ 95179 h 119376"/>
                <a:gd name="connsiteX209" fmla="*/ 738400 w 873766"/>
                <a:gd name="connsiteY209" fmla="*/ 29552 h 119376"/>
                <a:gd name="connsiteX210" fmla="*/ 757450 w 873766"/>
                <a:gd name="connsiteY210" fmla="*/ 29552 h 119376"/>
                <a:gd name="connsiteX211" fmla="*/ 775737 w 873766"/>
                <a:gd name="connsiteY211" fmla="*/ 73748 h 119376"/>
                <a:gd name="connsiteX212" fmla="*/ 794122 w 873766"/>
                <a:gd name="connsiteY212" fmla="*/ 29552 h 119376"/>
                <a:gd name="connsiteX213" fmla="*/ 841175 w 873766"/>
                <a:gd name="connsiteY213" fmla="*/ 96036 h 119376"/>
                <a:gd name="connsiteX214" fmla="*/ 825364 w 873766"/>
                <a:gd name="connsiteY214" fmla="*/ 94036 h 119376"/>
                <a:gd name="connsiteX215" fmla="*/ 812981 w 873766"/>
                <a:gd name="connsiteY215" fmla="*/ 88988 h 119376"/>
                <a:gd name="connsiteX216" fmla="*/ 819267 w 873766"/>
                <a:gd name="connsiteY216" fmla="*/ 75463 h 119376"/>
                <a:gd name="connsiteX217" fmla="*/ 829841 w 873766"/>
                <a:gd name="connsiteY217" fmla="*/ 80034 h 119376"/>
                <a:gd name="connsiteX218" fmla="*/ 841938 w 873766"/>
                <a:gd name="connsiteY218" fmla="*/ 81749 h 119376"/>
                <a:gd name="connsiteX219" fmla="*/ 853939 w 873766"/>
                <a:gd name="connsiteY219" fmla="*/ 75843 h 119376"/>
                <a:gd name="connsiteX220" fmla="*/ 850605 w 873766"/>
                <a:gd name="connsiteY220" fmla="*/ 71843 h 119376"/>
                <a:gd name="connsiteX221" fmla="*/ 841080 w 873766"/>
                <a:gd name="connsiteY221" fmla="*/ 69748 h 119376"/>
                <a:gd name="connsiteX222" fmla="*/ 827841 w 873766"/>
                <a:gd name="connsiteY222" fmla="*/ 66985 h 119376"/>
                <a:gd name="connsiteX223" fmla="*/ 818886 w 873766"/>
                <a:gd name="connsiteY223" fmla="*/ 61461 h 119376"/>
                <a:gd name="connsiteX224" fmla="*/ 815077 w 873766"/>
                <a:gd name="connsiteY224" fmla="*/ 50031 h 119376"/>
                <a:gd name="connsiteX225" fmla="*/ 818600 w 873766"/>
                <a:gd name="connsiteY225" fmla="*/ 39077 h 119376"/>
                <a:gd name="connsiteX226" fmla="*/ 828983 w 873766"/>
                <a:gd name="connsiteY226" fmla="*/ 31648 h 119376"/>
                <a:gd name="connsiteX227" fmla="*/ 845175 w 873766"/>
                <a:gd name="connsiteY227" fmla="*/ 28980 h 119376"/>
                <a:gd name="connsiteX228" fmla="*/ 858893 w 873766"/>
                <a:gd name="connsiteY228" fmla="*/ 30505 h 119376"/>
                <a:gd name="connsiteX229" fmla="*/ 870227 w 873766"/>
                <a:gd name="connsiteY229" fmla="*/ 34696 h 119376"/>
                <a:gd name="connsiteX230" fmla="*/ 863939 w 873766"/>
                <a:gd name="connsiteY230" fmla="*/ 48126 h 119376"/>
                <a:gd name="connsiteX231" fmla="*/ 844889 w 873766"/>
                <a:gd name="connsiteY231" fmla="*/ 43268 h 119376"/>
                <a:gd name="connsiteX232" fmla="*/ 835840 w 873766"/>
                <a:gd name="connsiteY232" fmla="*/ 44982 h 119376"/>
                <a:gd name="connsiteX233" fmla="*/ 832792 w 873766"/>
                <a:gd name="connsiteY233" fmla="*/ 49364 h 119376"/>
                <a:gd name="connsiteX234" fmla="*/ 836031 w 873766"/>
                <a:gd name="connsiteY234" fmla="*/ 53555 h 119376"/>
                <a:gd name="connsiteX235" fmla="*/ 846510 w 873766"/>
                <a:gd name="connsiteY235" fmla="*/ 55841 h 119376"/>
                <a:gd name="connsiteX236" fmla="*/ 859558 w 873766"/>
                <a:gd name="connsiteY236" fmla="*/ 58698 h 119376"/>
                <a:gd name="connsiteX237" fmla="*/ 868418 w 873766"/>
                <a:gd name="connsiteY237" fmla="*/ 64223 h 119376"/>
                <a:gd name="connsiteX238" fmla="*/ 872131 w 873766"/>
                <a:gd name="connsiteY238" fmla="*/ 75367 h 119376"/>
                <a:gd name="connsiteX239" fmla="*/ 868511 w 873766"/>
                <a:gd name="connsiteY239" fmla="*/ 86130 h 119376"/>
                <a:gd name="connsiteX240" fmla="*/ 857939 w 873766"/>
                <a:gd name="connsiteY240" fmla="*/ 93465 h 119376"/>
                <a:gd name="connsiteX241" fmla="*/ 841366 w 873766"/>
                <a:gd name="connsiteY241" fmla="*/ 96036 h 11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873766" h="119376">
                  <a:moveTo>
                    <a:pt x="37931" y="28980"/>
                  </a:moveTo>
                  <a:cubicBezTo>
                    <a:pt x="45170" y="28704"/>
                    <a:pt x="52219" y="31314"/>
                    <a:pt x="57553" y="36220"/>
                  </a:cubicBezTo>
                  <a:cubicBezTo>
                    <a:pt x="62888" y="42077"/>
                    <a:pt x="65650" y="49916"/>
                    <a:pt x="64983" y="57842"/>
                  </a:cubicBezTo>
                  <a:lnTo>
                    <a:pt x="64983" y="95084"/>
                  </a:lnTo>
                  <a:lnTo>
                    <a:pt x="45933" y="95084"/>
                  </a:lnTo>
                  <a:lnTo>
                    <a:pt x="45933" y="60604"/>
                  </a:lnTo>
                  <a:cubicBezTo>
                    <a:pt x="46314" y="56479"/>
                    <a:pt x="45075" y="52374"/>
                    <a:pt x="42598" y="49078"/>
                  </a:cubicBezTo>
                  <a:cubicBezTo>
                    <a:pt x="40122" y="46488"/>
                    <a:pt x="36694" y="45097"/>
                    <a:pt x="33073" y="45268"/>
                  </a:cubicBezTo>
                  <a:cubicBezTo>
                    <a:pt x="28883" y="45030"/>
                    <a:pt x="24692" y="46631"/>
                    <a:pt x="21739" y="49650"/>
                  </a:cubicBezTo>
                  <a:cubicBezTo>
                    <a:pt x="18595" y="53298"/>
                    <a:pt x="17072" y="58022"/>
                    <a:pt x="17453" y="62794"/>
                  </a:cubicBezTo>
                  <a:lnTo>
                    <a:pt x="17453" y="94989"/>
                  </a:lnTo>
                  <a:lnTo>
                    <a:pt x="-1597" y="94989"/>
                  </a:lnTo>
                  <a:lnTo>
                    <a:pt x="-1597" y="29838"/>
                  </a:lnTo>
                  <a:lnTo>
                    <a:pt x="16404" y="29838"/>
                  </a:lnTo>
                  <a:lnTo>
                    <a:pt x="16404" y="37458"/>
                  </a:lnTo>
                  <a:cubicBezTo>
                    <a:pt x="19072" y="34648"/>
                    <a:pt x="22311" y="32495"/>
                    <a:pt x="25929" y="31171"/>
                  </a:cubicBezTo>
                  <a:cubicBezTo>
                    <a:pt x="29836" y="29619"/>
                    <a:pt x="33931" y="28847"/>
                    <a:pt x="38122" y="28885"/>
                  </a:cubicBezTo>
                  <a:close/>
                  <a:moveTo>
                    <a:pt x="120514" y="28980"/>
                  </a:moveTo>
                  <a:cubicBezTo>
                    <a:pt x="126323" y="28933"/>
                    <a:pt x="132039" y="30371"/>
                    <a:pt x="137088" y="33172"/>
                  </a:cubicBezTo>
                  <a:cubicBezTo>
                    <a:pt x="141946" y="35905"/>
                    <a:pt x="146041" y="39972"/>
                    <a:pt x="148708" y="44887"/>
                  </a:cubicBezTo>
                  <a:cubicBezTo>
                    <a:pt x="154422" y="55927"/>
                    <a:pt x="154422" y="69090"/>
                    <a:pt x="148708" y="80130"/>
                  </a:cubicBezTo>
                  <a:cubicBezTo>
                    <a:pt x="146041" y="85045"/>
                    <a:pt x="141946" y="89102"/>
                    <a:pt x="137088" y="91846"/>
                  </a:cubicBezTo>
                  <a:cubicBezTo>
                    <a:pt x="132039" y="94684"/>
                    <a:pt x="126323" y="96132"/>
                    <a:pt x="120514" y="96036"/>
                  </a:cubicBezTo>
                  <a:cubicBezTo>
                    <a:pt x="113180" y="96427"/>
                    <a:pt x="105941" y="93570"/>
                    <a:pt x="100892" y="88226"/>
                  </a:cubicBezTo>
                  <a:lnTo>
                    <a:pt x="100892" y="118611"/>
                  </a:lnTo>
                  <a:lnTo>
                    <a:pt x="81842" y="118611"/>
                  </a:lnTo>
                  <a:lnTo>
                    <a:pt x="81842" y="29933"/>
                  </a:lnTo>
                  <a:lnTo>
                    <a:pt x="99844" y="29933"/>
                  </a:lnTo>
                  <a:lnTo>
                    <a:pt x="99844" y="37458"/>
                  </a:lnTo>
                  <a:cubicBezTo>
                    <a:pt x="104987" y="31609"/>
                    <a:pt x="112513" y="28485"/>
                    <a:pt x="120324" y="28980"/>
                  </a:cubicBezTo>
                  <a:close/>
                  <a:moveTo>
                    <a:pt x="117275" y="80606"/>
                  </a:moveTo>
                  <a:cubicBezTo>
                    <a:pt x="121751" y="80711"/>
                    <a:pt x="126133" y="78911"/>
                    <a:pt x="129181" y="75653"/>
                  </a:cubicBezTo>
                  <a:cubicBezTo>
                    <a:pt x="132421" y="72071"/>
                    <a:pt x="134134" y="67337"/>
                    <a:pt x="133848" y="62509"/>
                  </a:cubicBezTo>
                  <a:cubicBezTo>
                    <a:pt x="134039" y="57679"/>
                    <a:pt x="132421" y="52964"/>
                    <a:pt x="129181" y="49364"/>
                  </a:cubicBezTo>
                  <a:cubicBezTo>
                    <a:pt x="122514" y="42906"/>
                    <a:pt x="112036" y="42906"/>
                    <a:pt x="105369" y="49364"/>
                  </a:cubicBezTo>
                  <a:cubicBezTo>
                    <a:pt x="102129" y="52964"/>
                    <a:pt x="100511" y="57679"/>
                    <a:pt x="100702" y="62509"/>
                  </a:cubicBezTo>
                  <a:cubicBezTo>
                    <a:pt x="100416" y="67337"/>
                    <a:pt x="102129" y="72071"/>
                    <a:pt x="105369" y="75653"/>
                  </a:cubicBezTo>
                  <a:cubicBezTo>
                    <a:pt x="108417" y="78930"/>
                    <a:pt x="112799" y="80730"/>
                    <a:pt x="117275" y="80606"/>
                  </a:cubicBezTo>
                  <a:close/>
                  <a:moveTo>
                    <a:pt x="190712" y="28980"/>
                  </a:moveTo>
                  <a:cubicBezTo>
                    <a:pt x="199096" y="28409"/>
                    <a:pt x="207381" y="30990"/>
                    <a:pt x="213953" y="36220"/>
                  </a:cubicBezTo>
                  <a:cubicBezTo>
                    <a:pt x="219764" y="41897"/>
                    <a:pt x="222717" y="49859"/>
                    <a:pt x="222050" y="57936"/>
                  </a:cubicBezTo>
                  <a:lnTo>
                    <a:pt x="222050" y="95084"/>
                  </a:lnTo>
                  <a:lnTo>
                    <a:pt x="204428" y="95084"/>
                  </a:lnTo>
                  <a:lnTo>
                    <a:pt x="204428" y="86988"/>
                  </a:lnTo>
                  <a:cubicBezTo>
                    <a:pt x="200047" y="93636"/>
                    <a:pt x="192426" y="97304"/>
                    <a:pt x="184522" y="96513"/>
                  </a:cubicBezTo>
                  <a:cubicBezTo>
                    <a:pt x="180046" y="96618"/>
                    <a:pt x="175662" y="95742"/>
                    <a:pt x="171567" y="93941"/>
                  </a:cubicBezTo>
                  <a:cubicBezTo>
                    <a:pt x="168139" y="92503"/>
                    <a:pt x="165186" y="90083"/>
                    <a:pt x="163091" y="86988"/>
                  </a:cubicBezTo>
                  <a:cubicBezTo>
                    <a:pt x="161186" y="83930"/>
                    <a:pt x="160233" y="80397"/>
                    <a:pt x="160233" y="76796"/>
                  </a:cubicBezTo>
                  <a:cubicBezTo>
                    <a:pt x="160042" y="71195"/>
                    <a:pt x="162614" y="65842"/>
                    <a:pt x="167091" y="62509"/>
                  </a:cubicBezTo>
                  <a:cubicBezTo>
                    <a:pt x="173376" y="58555"/>
                    <a:pt x="180711" y="56717"/>
                    <a:pt x="188140" y="57270"/>
                  </a:cubicBezTo>
                  <a:lnTo>
                    <a:pt x="202905" y="57270"/>
                  </a:lnTo>
                  <a:cubicBezTo>
                    <a:pt x="203191" y="53698"/>
                    <a:pt x="201761" y="50202"/>
                    <a:pt x="199191" y="47745"/>
                  </a:cubicBezTo>
                  <a:cubicBezTo>
                    <a:pt x="195952" y="45268"/>
                    <a:pt x="191952" y="44087"/>
                    <a:pt x="187854" y="44411"/>
                  </a:cubicBezTo>
                  <a:cubicBezTo>
                    <a:pt x="184427" y="44382"/>
                    <a:pt x="180901" y="44925"/>
                    <a:pt x="177664" y="46030"/>
                  </a:cubicBezTo>
                  <a:cubicBezTo>
                    <a:pt x="174616" y="46983"/>
                    <a:pt x="171662" y="48469"/>
                    <a:pt x="169090" y="50412"/>
                  </a:cubicBezTo>
                  <a:lnTo>
                    <a:pt x="162328" y="37267"/>
                  </a:lnTo>
                  <a:cubicBezTo>
                    <a:pt x="166232" y="34562"/>
                    <a:pt x="170521" y="32591"/>
                    <a:pt x="175092" y="31457"/>
                  </a:cubicBezTo>
                  <a:cubicBezTo>
                    <a:pt x="180046" y="30038"/>
                    <a:pt x="185282" y="29333"/>
                    <a:pt x="190426" y="29361"/>
                  </a:cubicBezTo>
                  <a:close/>
                  <a:moveTo>
                    <a:pt x="189285" y="83368"/>
                  </a:moveTo>
                  <a:cubicBezTo>
                    <a:pt x="192331" y="83425"/>
                    <a:pt x="195284" y="82635"/>
                    <a:pt x="197856" y="81083"/>
                  </a:cubicBezTo>
                  <a:cubicBezTo>
                    <a:pt x="200333" y="79597"/>
                    <a:pt x="202237" y="77263"/>
                    <a:pt x="203191" y="74510"/>
                  </a:cubicBezTo>
                  <a:lnTo>
                    <a:pt x="203191" y="67843"/>
                  </a:lnTo>
                  <a:lnTo>
                    <a:pt x="190236" y="67843"/>
                  </a:lnTo>
                  <a:cubicBezTo>
                    <a:pt x="182522" y="67843"/>
                    <a:pt x="178615" y="70415"/>
                    <a:pt x="178615" y="75463"/>
                  </a:cubicBezTo>
                  <a:cubicBezTo>
                    <a:pt x="178520" y="77758"/>
                    <a:pt x="179569" y="79940"/>
                    <a:pt x="181473" y="81273"/>
                  </a:cubicBezTo>
                  <a:cubicBezTo>
                    <a:pt x="183759" y="82759"/>
                    <a:pt x="186522" y="83492"/>
                    <a:pt x="189285" y="83368"/>
                  </a:cubicBezTo>
                  <a:close/>
                  <a:moveTo>
                    <a:pt x="281105" y="91941"/>
                  </a:moveTo>
                  <a:cubicBezTo>
                    <a:pt x="279105" y="93389"/>
                    <a:pt x="276819" y="94427"/>
                    <a:pt x="274342" y="94989"/>
                  </a:cubicBezTo>
                  <a:cubicBezTo>
                    <a:pt x="271580" y="95722"/>
                    <a:pt x="268626" y="96075"/>
                    <a:pt x="265771" y="96036"/>
                  </a:cubicBezTo>
                  <a:cubicBezTo>
                    <a:pt x="259197" y="96418"/>
                    <a:pt x="252816" y="94313"/>
                    <a:pt x="247767" y="90131"/>
                  </a:cubicBezTo>
                  <a:cubicBezTo>
                    <a:pt x="243291" y="85464"/>
                    <a:pt x="241005" y="79139"/>
                    <a:pt x="241481" y="72700"/>
                  </a:cubicBezTo>
                  <a:lnTo>
                    <a:pt x="241481" y="45935"/>
                  </a:lnTo>
                  <a:lnTo>
                    <a:pt x="231480" y="45935"/>
                  </a:lnTo>
                  <a:lnTo>
                    <a:pt x="231480" y="31457"/>
                  </a:lnTo>
                  <a:lnTo>
                    <a:pt x="241577" y="31457"/>
                  </a:lnTo>
                  <a:lnTo>
                    <a:pt x="241577" y="15550"/>
                  </a:lnTo>
                  <a:lnTo>
                    <a:pt x="260627" y="15550"/>
                  </a:lnTo>
                  <a:lnTo>
                    <a:pt x="260627" y="31457"/>
                  </a:lnTo>
                  <a:lnTo>
                    <a:pt x="276819" y="31457"/>
                  </a:lnTo>
                  <a:lnTo>
                    <a:pt x="276819" y="45935"/>
                  </a:lnTo>
                  <a:lnTo>
                    <a:pt x="260055" y="45935"/>
                  </a:lnTo>
                  <a:lnTo>
                    <a:pt x="260055" y="72414"/>
                  </a:lnTo>
                  <a:cubicBezTo>
                    <a:pt x="259864" y="74739"/>
                    <a:pt x="260627" y="77025"/>
                    <a:pt x="262150" y="78796"/>
                  </a:cubicBezTo>
                  <a:cubicBezTo>
                    <a:pt x="263768" y="80387"/>
                    <a:pt x="265961" y="81216"/>
                    <a:pt x="268152" y="81083"/>
                  </a:cubicBezTo>
                  <a:cubicBezTo>
                    <a:pt x="270912" y="81140"/>
                    <a:pt x="273579" y="80263"/>
                    <a:pt x="275770" y="78606"/>
                  </a:cubicBezTo>
                  <a:close/>
                  <a:moveTo>
                    <a:pt x="301203" y="20884"/>
                  </a:moveTo>
                  <a:cubicBezTo>
                    <a:pt x="298059" y="20989"/>
                    <a:pt x="295106" y="19894"/>
                    <a:pt x="292725" y="17836"/>
                  </a:cubicBezTo>
                  <a:cubicBezTo>
                    <a:pt x="288630" y="13931"/>
                    <a:pt x="288439" y="7425"/>
                    <a:pt x="292343" y="3291"/>
                  </a:cubicBezTo>
                  <a:cubicBezTo>
                    <a:pt x="292439" y="3149"/>
                    <a:pt x="292629" y="3015"/>
                    <a:pt x="292725" y="2882"/>
                  </a:cubicBezTo>
                  <a:cubicBezTo>
                    <a:pt x="295011" y="777"/>
                    <a:pt x="298059" y="-318"/>
                    <a:pt x="301203" y="-166"/>
                  </a:cubicBezTo>
                  <a:cubicBezTo>
                    <a:pt x="304250" y="-299"/>
                    <a:pt x="307298" y="720"/>
                    <a:pt x="309680" y="2691"/>
                  </a:cubicBezTo>
                  <a:cubicBezTo>
                    <a:pt x="311775" y="4520"/>
                    <a:pt x="313014" y="7206"/>
                    <a:pt x="313014" y="10026"/>
                  </a:cubicBezTo>
                  <a:cubicBezTo>
                    <a:pt x="313110" y="12988"/>
                    <a:pt x="311870" y="15827"/>
                    <a:pt x="309680" y="17836"/>
                  </a:cubicBezTo>
                  <a:cubicBezTo>
                    <a:pt x="307394" y="19913"/>
                    <a:pt x="304345" y="21008"/>
                    <a:pt x="301203" y="20884"/>
                  </a:cubicBezTo>
                  <a:close/>
                  <a:moveTo>
                    <a:pt x="291678" y="29933"/>
                  </a:moveTo>
                  <a:lnTo>
                    <a:pt x="310728" y="29933"/>
                  </a:lnTo>
                  <a:lnTo>
                    <a:pt x="310728" y="95084"/>
                  </a:lnTo>
                  <a:lnTo>
                    <a:pt x="291678" y="95084"/>
                  </a:lnTo>
                  <a:close/>
                  <a:moveTo>
                    <a:pt x="391882" y="62794"/>
                  </a:moveTo>
                  <a:cubicBezTo>
                    <a:pt x="391882" y="62794"/>
                    <a:pt x="391882" y="64699"/>
                    <a:pt x="391882" y="67843"/>
                  </a:cubicBezTo>
                  <a:lnTo>
                    <a:pt x="342540" y="67843"/>
                  </a:lnTo>
                  <a:cubicBezTo>
                    <a:pt x="343398" y="71691"/>
                    <a:pt x="345589" y="75091"/>
                    <a:pt x="348828" y="77368"/>
                  </a:cubicBezTo>
                  <a:cubicBezTo>
                    <a:pt x="352447" y="79834"/>
                    <a:pt x="356828" y="81063"/>
                    <a:pt x="361211" y="80892"/>
                  </a:cubicBezTo>
                  <a:cubicBezTo>
                    <a:pt x="364448" y="81025"/>
                    <a:pt x="367688" y="80501"/>
                    <a:pt x="370736" y="79368"/>
                  </a:cubicBezTo>
                  <a:cubicBezTo>
                    <a:pt x="373497" y="78301"/>
                    <a:pt x="375973" y="76682"/>
                    <a:pt x="378068" y="74605"/>
                  </a:cubicBezTo>
                  <a:lnTo>
                    <a:pt x="387593" y="85559"/>
                  </a:lnTo>
                  <a:cubicBezTo>
                    <a:pt x="380640" y="92884"/>
                    <a:pt x="370829" y="96732"/>
                    <a:pt x="360735" y="96036"/>
                  </a:cubicBezTo>
                  <a:cubicBezTo>
                    <a:pt x="353972" y="96160"/>
                    <a:pt x="347303" y="94693"/>
                    <a:pt x="341208" y="91750"/>
                  </a:cubicBezTo>
                  <a:cubicBezTo>
                    <a:pt x="335778" y="89102"/>
                    <a:pt x="331302" y="84968"/>
                    <a:pt x="328158" y="79844"/>
                  </a:cubicBezTo>
                  <a:cubicBezTo>
                    <a:pt x="322063" y="69129"/>
                    <a:pt x="322063" y="55984"/>
                    <a:pt x="328158" y="45268"/>
                  </a:cubicBezTo>
                  <a:cubicBezTo>
                    <a:pt x="331111" y="40182"/>
                    <a:pt x="335397" y="36029"/>
                    <a:pt x="340540" y="33267"/>
                  </a:cubicBezTo>
                  <a:cubicBezTo>
                    <a:pt x="351591" y="27685"/>
                    <a:pt x="364544" y="27685"/>
                    <a:pt x="375592" y="33267"/>
                  </a:cubicBezTo>
                  <a:cubicBezTo>
                    <a:pt x="380736" y="35934"/>
                    <a:pt x="384928" y="40039"/>
                    <a:pt x="387784" y="45078"/>
                  </a:cubicBezTo>
                  <a:cubicBezTo>
                    <a:pt x="390833" y="50555"/>
                    <a:pt x="392356" y="56736"/>
                    <a:pt x="392168" y="62985"/>
                  </a:cubicBezTo>
                  <a:close/>
                  <a:moveTo>
                    <a:pt x="358163" y="43268"/>
                  </a:moveTo>
                  <a:cubicBezTo>
                    <a:pt x="354256" y="43144"/>
                    <a:pt x="350447" y="44430"/>
                    <a:pt x="347398" y="46888"/>
                  </a:cubicBezTo>
                  <a:cubicBezTo>
                    <a:pt x="344543" y="49307"/>
                    <a:pt x="342636" y="52698"/>
                    <a:pt x="342066" y="56413"/>
                  </a:cubicBezTo>
                  <a:lnTo>
                    <a:pt x="374355" y="56413"/>
                  </a:lnTo>
                  <a:cubicBezTo>
                    <a:pt x="373306" y="48469"/>
                    <a:pt x="366353" y="42620"/>
                    <a:pt x="358353" y="42887"/>
                  </a:cubicBezTo>
                  <a:close/>
                  <a:moveTo>
                    <a:pt x="443888" y="28980"/>
                  </a:moveTo>
                  <a:cubicBezTo>
                    <a:pt x="451127" y="28676"/>
                    <a:pt x="458175" y="31286"/>
                    <a:pt x="463414" y="36220"/>
                  </a:cubicBezTo>
                  <a:cubicBezTo>
                    <a:pt x="468747" y="42097"/>
                    <a:pt x="471509" y="49907"/>
                    <a:pt x="470937" y="57842"/>
                  </a:cubicBezTo>
                  <a:lnTo>
                    <a:pt x="470937" y="95084"/>
                  </a:lnTo>
                  <a:lnTo>
                    <a:pt x="451887" y="95084"/>
                  </a:lnTo>
                  <a:lnTo>
                    <a:pt x="451887" y="60604"/>
                  </a:lnTo>
                  <a:cubicBezTo>
                    <a:pt x="452173" y="56489"/>
                    <a:pt x="451031" y="52393"/>
                    <a:pt x="448555" y="49078"/>
                  </a:cubicBezTo>
                  <a:cubicBezTo>
                    <a:pt x="446078" y="46488"/>
                    <a:pt x="442648" y="45097"/>
                    <a:pt x="439030" y="45268"/>
                  </a:cubicBezTo>
                  <a:cubicBezTo>
                    <a:pt x="434744" y="45059"/>
                    <a:pt x="430647" y="46649"/>
                    <a:pt x="427600" y="49650"/>
                  </a:cubicBezTo>
                  <a:cubicBezTo>
                    <a:pt x="424647" y="53355"/>
                    <a:pt x="423124" y="58041"/>
                    <a:pt x="423408" y="62794"/>
                  </a:cubicBezTo>
                  <a:lnTo>
                    <a:pt x="423408" y="94989"/>
                  </a:lnTo>
                  <a:lnTo>
                    <a:pt x="404358" y="94989"/>
                  </a:lnTo>
                  <a:lnTo>
                    <a:pt x="404358" y="29838"/>
                  </a:lnTo>
                  <a:lnTo>
                    <a:pt x="422361" y="29838"/>
                  </a:lnTo>
                  <a:lnTo>
                    <a:pt x="422361" y="37458"/>
                  </a:lnTo>
                  <a:cubicBezTo>
                    <a:pt x="425028" y="34648"/>
                    <a:pt x="428265" y="32495"/>
                    <a:pt x="431886" y="31171"/>
                  </a:cubicBezTo>
                  <a:cubicBezTo>
                    <a:pt x="435790" y="29619"/>
                    <a:pt x="439886" y="28847"/>
                    <a:pt x="444078" y="28885"/>
                  </a:cubicBezTo>
                  <a:close/>
                  <a:moveTo>
                    <a:pt x="529613" y="91941"/>
                  </a:moveTo>
                  <a:cubicBezTo>
                    <a:pt x="527517" y="93370"/>
                    <a:pt x="525232" y="94398"/>
                    <a:pt x="522755" y="94989"/>
                  </a:cubicBezTo>
                  <a:cubicBezTo>
                    <a:pt x="519992" y="95732"/>
                    <a:pt x="517039" y="96084"/>
                    <a:pt x="514181" y="96036"/>
                  </a:cubicBezTo>
                  <a:cubicBezTo>
                    <a:pt x="507705" y="96446"/>
                    <a:pt x="501228" y="94332"/>
                    <a:pt x="496275" y="90131"/>
                  </a:cubicBezTo>
                  <a:cubicBezTo>
                    <a:pt x="491799" y="85502"/>
                    <a:pt x="489417" y="79158"/>
                    <a:pt x="489892" y="72700"/>
                  </a:cubicBezTo>
                  <a:lnTo>
                    <a:pt x="489892" y="45935"/>
                  </a:lnTo>
                  <a:lnTo>
                    <a:pt x="479797" y="45935"/>
                  </a:lnTo>
                  <a:lnTo>
                    <a:pt x="479797" y="31457"/>
                  </a:lnTo>
                  <a:lnTo>
                    <a:pt x="489892" y="31457"/>
                  </a:lnTo>
                  <a:lnTo>
                    <a:pt x="489892" y="15550"/>
                  </a:lnTo>
                  <a:lnTo>
                    <a:pt x="508942" y="15550"/>
                  </a:lnTo>
                  <a:lnTo>
                    <a:pt x="508942" y="31457"/>
                  </a:lnTo>
                  <a:lnTo>
                    <a:pt x="525136" y="31457"/>
                  </a:lnTo>
                  <a:lnTo>
                    <a:pt x="525136" y="45935"/>
                  </a:lnTo>
                  <a:lnTo>
                    <a:pt x="508942" y="45935"/>
                  </a:lnTo>
                  <a:lnTo>
                    <a:pt x="508942" y="72414"/>
                  </a:lnTo>
                  <a:cubicBezTo>
                    <a:pt x="508849" y="74729"/>
                    <a:pt x="509609" y="76996"/>
                    <a:pt x="511039" y="78796"/>
                  </a:cubicBezTo>
                  <a:cubicBezTo>
                    <a:pt x="512658" y="80387"/>
                    <a:pt x="514848" y="81216"/>
                    <a:pt x="517039" y="81083"/>
                  </a:cubicBezTo>
                  <a:cubicBezTo>
                    <a:pt x="519802" y="81149"/>
                    <a:pt x="522469" y="80282"/>
                    <a:pt x="524659" y="78606"/>
                  </a:cubicBezTo>
                  <a:close/>
                  <a:moveTo>
                    <a:pt x="575808" y="10311"/>
                  </a:moveTo>
                  <a:lnTo>
                    <a:pt x="613908" y="10311"/>
                  </a:lnTo>
                  <a:cubicBezTo>
                    <a:pt x="622386" y="10150"/>
                    <a:pt x="630672" y="11979"/>
                    <a:pt x="638292" y="15646"/>
                  </a:cubicBezTo>
                  <a:cubicBezTo>
                    <a:pt x="645054" y="18893"/>
                    <a:pt x="650770" y="24018"/>
                    <a:pt x="654770" y="30409"/>
                  </a:cubicBezTo>
                  <a:cubicBezTo>
                    <a:pt x="662677" y="44230"/>
                    <a:pt x="662677" y="61166"/>
                    <a:pt x="654770" y="74986"/>
                  </a:cubicBezTo>
                  <a:cubicBezTo>
                    <a:pt x="650770" y="81406"/>
                    <a:pt x="645054" y="86559"/>
                    <a:pt x="638292" y="89845"/>
                  </a:cubicBezTo>
                  <a:cubicBezTo>
                    <a:pt x="630672" y="93484"/>
                    <a:pt x="622291" y="95275"/>
                    <a:pt x="613908" y="95084"/>
                  </a:cubicBezTo>
                  <a:lnTo>
                    <a:pt x="575808" y="95084"/>
                  </a:lnTo>
                  <a:close/>
                  <a:moveTo>
                    <a:pt x="613338" y="78987"/>
                  </a:moveTo>
                  <a:cubicBezTo>
                    <a:pt x="620768" y="79368"/>
                    <a:pt x="628004" y="76834"/>
                    <a:pt x="633625" y="71938"/>
                  </a:cubicBezTo>
                  <a:cubicBezTo>
                    <a:pt x="643341" y="61090"/>
                    <a:pt x="643341" y="44687"/>
                    <a:pt x="633625" y="33838"/>
                  </a:cubicBezTo>
                  <a:cubicBezTo>
                    <a:pt x="628004" y="28904"/>
                    <a:pt x="620768" y="26342"/>
                    <a:pt x="613338" y="26695"/>
                  </a:cubicBezTo>
                  <a:lnTo>
                    <a:pt x="595430" y="26695"/>
                  </a:lnTo>
                  <a:lnTo>
                    <a:pt x="595430" y="79273"/>
                  </a:lnTo>
                  <a:close/>
                  <a:moveTo>
                    <a:pt x="700777" y="28980"/>
                  </a:moveTo>
                  <a:cubicBezTo>
                    <a:pt x="709158" y="28409"/>
                    <a:pt x="717445" y="30990"/>
                    <a:pt x="724017" y="36220"/>
                  </a:cubicBezTo>
                  <a:cubicBezTo>
                    <a:pt x="729733" y="41925"/>
                    <a:pt x="732686" y="49859"/>
                    <a:pt x="732114" y="57936"/>
                  </a:cubicBezTo>
                  <a:lnTo>
                    <a:pt x="732114" y="95084"/>
                  </a:lnTo>
                  <a:lnTo>
                    <a:pt x="714397" y="95084"/>
                  </a:lnTo>
                  <a:lnTo>
                    <a:pt x="714397" y="86988"/>
                  </a:lnTo>
                  <a:cubicBezTo>
                    <a:pt x="710111" y="93646"/>
                    <a:pt x="702490" y="97332"/>
                    <a:pt x="694586" y="96513"/>
                  </a:cubicBezTo>
                  <a:cubicBezTo>
                    <a:pt x="690108" y="96618"/>
                    <a:pt x="685631" y="95742"/>
                    <a:pt x="681536" y="93941"/>
                  </a:cubicBezTo>
                  <a:cubicBezTo>
                    <a:pt x="678106" y="92484"/>
                    <a:pt x="675250" y="90074"/>
                    <a:pt x="673155" y="86988"/>
                  </a:cubicBezTo>
                  <a:cubicBezTo>
                    <a:pt x="671248" y="83940"/>
                    <a:pt x="670202" y="80406"/>
                    <a:pt x="670202" y="76796"/>
                  </a:cubicBezTo>
                  <a:cubicBezTo>
                    <a:pt x="670011" y="71195"/>
                    <a:pt x="672583" y="65842"/>
                    <a:pt x="677059" y="62509"/>
                  </a:cubicBezTo>
                  <a:cubicBezTo>
                    <a:pt x="683345" y="58575"/>
                    <a:pt x="690775" y="56736"/>
                    <a:pt x="698205" y="57270"/>
                  </a:cubicBezTo>
                  <a:lnTo>
                    <a:pt x="713255" y="57270"/>
                  </a:lnTo>
                  <a:cubicBezTo>
                    <a:pt x="713446" y="53688"/>
                    <a:pt x="712111" y="50193"/>
                    <a:pt x="709444" y="47745"/>
                  </a:cubicBezTo>
                  <a:cubicBezTo>
                    <a:pt x="706302" y="45249"/>
                    <a:pt x="702204" y="44059"/>
                    <a:pt x="698205" y="44411"/>
                  </a:cubicBezTo>
                  <a:cubicBezTo>
                    <a:pt x="694775" y="44382"/>
                    <a:pt x="691252" y="44925"/>
                    <a:pt x="688012" y="46030"/>
                  </a:cubicBezTo>
                  <a:cubicBezTo>
                    <a:pt x="684871" y="46964"/>
                    <a:pt x="682013" y="48450"/>
                    <a:pt x="679441" y="50412"/>
                  </a:cubicBezTo>
                  <a:lnTo>
                    <a:pt x="672678" y="37267"/>
                  </a:lnTo>
                  <a:cubicBezTo>
                    <a:pt x="676583" y="34562"/>
                    <a:pt x="680869" y="32591"/>
                    <a:pt x="685440" y="31457"/>
                  </a:cubicBezTo>
                  <a:cubicBezTo>
                    <a:pt x="690394" y="30038"/>
                    <a:pt x="695633" y="29333"/>
                    <a:pt x="700777" y="29361"/>
                  </a:cubicBezTo>
                  <a:close/>
                  <a:moveTo>
                    <a:pt x="699253" y="83368"/>
                  </a:moveTo>
                  <a:cubicBezTo>
                    <a:pt x="702300" y="83416"/>
                    <a:pt x="705253" y="82625"/>
                    <a:pt x="707920" y="81083"/>
                  </a:cubicBezTo>
                  <a:cubicBezTo>
                    <a:pt x="710397" y="79597"/>
                    <a:pt x="712302" y="77263"/>
                    <a:pt x="713255" y="74510"/>
                  </a:cubicBezTo>
                  <a:lnTo>
                    <a:pt x="713255" y="67843"/>
                  </a:lnTo>
                  <a:lnTo>
                    <a:pt x="700300" y="67843"/>
                  </a:lnTo>
                  <a:cubicBezTo>
                    <a:pt x="692489" y="67843"/>
                    <a:pt x="688680" y="70415"/>
                    <a:pt x="688680" y="75463"/>
                  </a:cubicBezTo>
                  <a:cubicBezTo>
                    <a:pt x="688584" y="77729"/>
                    <a:pt x="689633" y="79892"/>
                    <a:pt x="691442" y="81273"/>
                  </a:cubicBezTo>
                  <a:cubicBezTo>
                    <a:pt x="693728" y="82749"/>
                    <a:pt x="696491" y="83482"/>
                    <a:pt x="699253" y="83368"/>
                  </a:cubicBezTo>
                  <a:close/>
                  <a:moveTo>
                    <a:pt x="812600" y="29933"/>
                  </a:moveTo>
                  <a:lnTo>
                    <a:pt x="783930" y="98704"/>
                  </a:lnTo>
                  <a:cubicBezTo>
                    <a:pt x="781834" y="104943"/>
                    <a:pt x="778023" y="110438"/>
                    <a:pt x="772882" y="114515"/>
                  </a:cubicBezTo>
                  <a:cubicBezTo>
                    <a:pt x="768214" y="117725"/>
                    <a:pt x="762594" y="119363"/>
                    <a:pt x="756973" y="119183"/>
                  </a:cubicBezTo>
                  <a:cubicBezTo>
                    <a:pt x="753546" y="119163"/>
                    <a:pt x="750115" y="118620"/>
                    <a:pt x="746878" y="117563"/>
                  </a:cubicBezTo>
                  <a:cubicBezTo>
                    <a:pt x="743925" y="116687"/>
                    <a:pt x="741163" y="115201"/>
                    <a:pt x="738781" y="113182"/>
                  </a:cubicBezTo>
                  <a:lnTo>
                    <a:pt x="745734" y="99751"/>
                  </a:lnTo>
                  <a:cubicBezTo>
                    <a:pt x="747162" y="101104"/>
                    <a:pt x="748878" y="102142"/>
                    <a:pt x="750688" y="102799"/>
                  </a:cubicBezTo>
                  <a:cubicBezTo>
                    <a:pt x="752497" y="103533"/>
                    <a:pt x="754401" y="103923"/>
                    <a:pt x="756308" y="103942"/>
                  </a:cubicBezTo>
                  <a:cubicBezTo>
                    <a:pt x="758594" y="104076"/>
                    <a:pt x="760785" y="103399"/>
                    <a:pt x="762594" y="102037"/>
                  </a:cubicBezTo>
                  <a:cubicBezTo>
                    <a:pt x="764594" y="100351"/>
                    <a:pt x="766117" y="98189"/>
                    <a:pt x="766975" y="95751"/>
                  </a:cubicBezTo>
                  <a:lnTo>
                    <a:pt x="766975" y="95179"/>
                  </a:lnTo>
                  <a:lnTo>
                    <a:pt x="738400" y="29552"/>
                  </a:lnTo>
                  <a:lnTo>
                    <a:pt x="757450" y="29552"/>
                  </a:lnTo>
                  <a:lnTo>
                    <a:pt x="775737" y="73748"/>
                  </a:lnTo>
                  <a:lnTo>
                    <a:pt x="794122" y="29552"/>
                  </a:lnTo>
                  <a:close/>
                  <a:moveTo>
                    <a:pt x="841175" y="96036"/>
                  </a:moveTo>
                  <a:cubicBezTo>
                    <a:pt x="835840" y="96046"/>
                    <a:pt x="830506" y="95370"/>
                    <a:pt x="825364" y="94036"/>
                  </a:cubicBezTo>
                  <a:cubicBezTo>
                    <a:pt x="820981" y="93084"/>
                    <a:pt x="816790" y="91379"/>
                    <a:pt x="812981" y="88988"/>
                  </a:cubicBezTo>
                  <a:lnTo>
                    <a:pt x="819267" y="75463"/>
                  </a:lnTo>
                  <a:cubicBezTo>
                    <a:pt x="822506" y="77529"/>
                    <a:pt x="826125" y="79073"/>
                    <a:pt x="829841" y="80034"/>
                  </a:cubicBezTo>
                  <a:cubicBezTo>
                    <a:pt x="833745" y="81159"/>
                    <a:pt x="837840" y="81730"/>
                    <a:pt x="841938" y="81749"/>
                  </a:cubicBezTo>
                  <a:cubicBezTo>
                    <a:pt x="849937" y="81749"/>
                    <a:pt x="853939" y="79749"/>
                    <a:pt x="853939" y="75843"/>
                  </a:cubicBezTo>
                  <a:cubicBezTo>
                    <a:pt x="853939" y="73900"/>
                    <a:pt x="852509" y="72243"/>
                    <a:pt x="850605" y="71843"/>
                  </a:cubicBezTo>
                  <a:cubicBezTo>
                    <a:pt x="847461" y="70843"/>
                    <a:pt x="844319" y="70148"/>
                    <a:pt x="841080" y="69748"/>
                  </a:cubicBezTo>
                  <a:cubicBezTo>
                    <a:pt x="836603" y="69147"/>
                    <a:pt x="832222" y="68223"/>
                    <a:pt x="827841" y="66985"/>
                  </a:cubicBezTo>
                  <a:cubicBezTo>
                    <a:pt x="824411" y="65976"/>
                    <a:pt x="821362" y="64071"/>
                    <a:pt x="818886" y="61461"/>
                  </a:cubicBezTo>
                  <a:cubicBezTo>
                    <a:pt x="816123" y="58298"/>
                    <a:pt x="814791" y="54193"/>
                    <a:pt x="815077" y="50031"/>
                  </a:cubicBezTo>
                  <a:cubicBezTo>
                    <a:pt x="814981" y="46088"/>
                    <a:pt x="816218" y="42240"/>
                    <a:pt x="818600" y="39077"/>
                  </a:cubicBezTo>
                  <a:cubicBezTo>
                    <a:pt x="821267" y="35686"/>
                    <a:pt x="824888" y="33115"/>
                    <a:pt x="828983" y="31648"/>
                  </a:cubicBezTo>
                  <a:cubicBezTo>
                    <a:pt x="834127" y="29752"/>
                    <a:pt x="839652" y="28847"/>
                    <a:pt x="845175" y="28980"/>
                  </a:cubicBezTo>
                  <a:cubicBezTo>
                    <a:pt x="849842" y="28971"/>
                    <a:pt x="854414" y="29476"/>
                    <a:pt x="858893" y="30505"/>
                  </a:cubicBezTo>
                  <a:cubicBezTo>
                    <a:pt x="862892" y="31286"/>
                    <a:pt x="866701" y="32705"/>
                    <a:pt x="870227" y="34696"/>
                  </a:cubicBezTo>
                  <a:lnTo>
                    <a:pt x="863939" y="48126"/>
                  </a:lnTo>
                  <a:cubicBezTo>
                    <a:pt x="858130" y="44839"/>
                    <a:pt x="851558" y="43163"/>
                    <a:pt x="844889" y="43268"/>
                  </a:cubicBezTo>
                  <a:cubicBezTo>
                    <a:pt x="841747" y="43087"/>
                    <a:pt x="838698" y="43678"/>
                    <a:pt x="835840" y="44982"/>
                  </a:cubicBezTo>
                  <a:cubicBezTo>
                    <a:pt x="834031" y="45745"/>
                    <a:pt x="832887" y="47440"/>
                    <a:pt x="832792" y="49364"/>
                  </a:cubicBezTo>
                  <a:cubicBezTo>
                    <a:pt x="832699" y="51355"/>
                    <a:pt x="834127" y="53107"/>
                    <a:pt x="836031" y="53555"/>
                  </a:cubicBezTo>
                  <a:cubicBezTo>
                    <a:pt x="839461" y="54689"/>
                    <a:pt x="842984" y="55450"/>
                    <a:pt x="846510" y="55841"/>
                  </a:cubicBezTo>
                  <a:cubicBezTo>
                    <a:pt x="851749" y="56793"/>
                    <a:pt x="856035" y="57746"/>
                    <a:pt x="859558" y="58698"/>
                  </a:cubicBezTo>
                  <a:cubicBezTo>
                    <a:pt x="862892" y="59756"/>
                    <a:pt x="865941" y="61661"/>
                    <a:pt x="868418" y="64223"/>
                  </a:cubicBezTo>
                  <a:cubicBezTo>
                    <a:pt x="871083" y="67319"/>
                    <a:pt x="872417" y="71310"/>
                    <a:pt x="872131" y="75367"/>
                  </a:cubicBezTo>
                  <a:cubicBezTo>
                    <a:pt x="872131" y="79254"/>
                    <a:pt x="870892" y="83045"/>
                    <a:pt x="868511" y="86130"/>
                  </a:cubicBezTo>
                  <a:cubicBezTo>
                    <a:pt x="865750" y="89502"/>
                    <a:pt x="862034" y="92046"/>
                    <a:pt x="857939" y="93465"/>
                  </a:cubicBezTo>
                  <a:cubicBezTo>
                    <a:pt x="852605" y="95294"/>
                    <a:pt x="846986" y="96170"/>
                    <a:pt x="841366" y="96036"/>
                  </a:cubicBezTo>
                  <a:close/>
                </a:path>
              </a:pathLst>
            </a:custGeom>
            <a:solidFill>
              <a:srgbClr val="FFFFFF"/>
            </a:solidFill>
            <a:ln w="9525" cap="flat">
              <a:noFill/>
              <a:prstDash val="solid"/>
              <a:miter/>
            </a:ln>
          </p:spPr>
          <p:txBody>
            <a:bodyPr rtlCol="0" anchor="ctr"/>
            <a:lstStyle/>
            <a:p>
              <a:endParaRPr lang="en-US"/>
            </a:p>
          </p:txBody>
        </p:sp>
        <p:sp>
          <p:nvSpPr>
            <p:cNvPr id="225" name="Freeform: Shape 224">
              <a:extLst>
                <a:ext uri="{FF2B5EF4-FFF2-40B4-BE49-F238E27FC236}">
                  <a16:creationId xmlns:a16="http://schemas.microsoft.com/office/drawing/2014/main" id="{0C169A0C-939A-4BDA-B7B4-DCBEFB685AD5}"/>
                </a:ext>
              </a:extLst>
            </p:cNvPr>
            <p:cNvSpPr/>
            <p:nvPr/>
          </p:nvSpPr>
          <p:spPr>
            <a:xfrm>
              <a:off x="10707785" y="4470927"/>
              <a:ext cx="1042701" cy="641984"/>
            </a:xfrm>
            <a:custGeom>
              <a:avLst/>
              <a:gdLst>
                <a:gd name="connsiteX0" fmla="*/ 0 w 1042701"/>
                <a:gd name="connsiteY0" fmla="*/ 0 h 641984"/>
                <a:gd name="connsiteX1" fmla="*/ 1042702 w 1042701"/>
                <a:gd name="connsiteY1" fmla="*/ 0 h 641984"/>
                <a:gd name="connsiteX2" fmla="*/ 1042702 w 1042701"/>
                <a:gd name="connsiteY2" fmla="*/ 641985 h 641984"/>
                <a:gd name="connsiteX3" fmla="*/ 0 w 1042701"/>
                <a:gd name="connsiteY3" fmla="*/ 641985 h 641984"/>
              </a:gdLst>
              <a:ahLst/>
              <a:cxnLst>
                <a:cxn ang="0">
                  <a:pos x="connsiteX0" y="connsiteY0"/>
                </a:cxn>
                <a:cxn ang="0">
                  <a:pos x="connsiteX1" y="connsiteY1"/>
                </a:cxn>
                <a:cxn ang="0">
                  <a:pos x="connsiteX2" y="connsiteY2"/>
                </a:cxn>
                <a:cxn ang="0">
                  <a:pos x="connsiteX3" y="connsiteY3"/>
                </a:cxn>
              </a:cxnLst>
              <a:rect l="l" t="t" r="r" b="b"/>
              <a:pathLst>
                <a:path w="1042701" h="641984">
                  <a:moveTo>
                    <a:pt x="0" y="0"/>
                  </a:moveTo>
                  <a:lnTo>
                    <a:pt x="1042702" y="0"/>
                  </a:lnTo>
                  <a:lnTo>
                    <a:pt x="1042702" y="641985"/>
                  </a:lnTo>
                  <a:lnTo>
                    <a:pt x="0" y="641985"/>
                  </a:lnTo>
                  <a:close/>
                </a:path>
              </a:pathLst>
            </a:custGeom>
            <a:noFill/>
            <a:ln w="8382" cap="flat">
              <a:solidFill>
                <a:srgbClr val="336933"/>
              </a:solidFill>
              <a:prstDash val="solid"/>
              <a:miter/>
            </a:ln>
          </p:spPr>
          <p:txBody>
            <a:bodyPr rtlCol="0" anchor="ctr"/>
            <a:lstStyle/>
            <a:p>
              <a:endParaRPr lang="en-US"/>
            </a:p>
          </p:txBody>
        </p:sp>
        <p:sp>
          <p:nvSpPr>
            <p:cNvPr id="226" name="Freeform: Shape 225">
              <a:extLst>
                <a:ext uri="{FF2B5EF4-FFF2-40B4-BE49-F238E27FC236}">
                  <a16:creationId xmlns:a16="http://schemas.microsoft.com/office/drawing/2014/main" id="{73C74A22-6222-4F09-B390-DDBA95C32ADD}"/>
                </a:ext>
              </a:extLst>
            </p:cNvPr>
            <p:cNvSpPr/>
            <p:nvPr/>
          </p:nvSpPr>
          <p:spPr>
            <a:xfrm>
              <a:off x="9136636" y="4934794"/>
              <a:ext cx="416432" cy="454723"/>
            </a:xfrm>
            <a:custGeom>
              <a:avLst/>
              <a:gdLst>
                <a:gd name="connsiteX0" fmla="*/ 101060 w 416432"/>
                <a:gd name="connsiteY0" fmla="*/ 0 h 454723"/>
                <a:gd name="connsiteX1" fmla="*/ 365950 w 416432"/>
                <a:gd name="connsiteY1" fmla="*/ 310706 h 454723"/>
                <a:gd name="connsiteX2" fmla="*/ 416433 w 416432"/>
                <a:gd name="connsiteY2" fmla="*/ 267748 h 454723"/>
                <a:gd name="connsiteX3" fmla="*/ 401478 w 416432"/>
                <a:gd name="connsiteY3" fmla="*/ 454724 h 454723"/>
                <a:gd name="connsiteX4" fmla="*/ 214408 w 416432"/>
                <a:gd name="connsiteY4" fmla="*/ 439865 h 454723"/>
                <a:gd name="connsiteX5" fmla="*/ 264890 w 416432"/>
                <a:gd name="connsiteY5" fmla="*/ 396812 h 454723"/>
                <a:gd name="connsiteX6" fmla="*/ 0 w 416432"/>
                <a:gd name="connsiteY6" fmla="*/ 86011 h 454723"/>
                <a:gd name="connsiteX7" fmla="*/ 101060 w 416432"/>
                <a:gd name="connsiteY7" fmla="*/ 0 h 45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432" h="454723">
                  <a:moveTo>
                    <a:pt x="101060" y="0"/>
                  </a:moveTo>
                  <a:lnTo>
                    <a:pt x="365950" y="310706"/>
                  </a:lnTo>
                  <a:lnTo>
                    <a:pt x="416433" y="267748"/>
                  </a:lnTo>
                  <a:lnTo>
                    <a:pt x="401478" y="454724"/>
                  </a:lnTo>
                  <a:lnTo>
                    <a:pt x="214408" y="439865"/>
                  </a:lnTo>
                  <a:lnTo>
                    <a:pt x="264890" y="396812"/>
                  </a:lnTo>
                  <a:lnTo>
                    <a:pt x="0" y="86011"/>
                  </a:lnTo>
                  <a:lnTo>
                    <a:pt x="101060" y="0"/>
                  </a:lnTo>
                  <a:close/>
                </a:path>
              </a:pathLst>
            </a:custGeom>
            <a:solidFill>
              <a:srgbClr val="336933"/>
            </a:solidFill>
            <a:ln w="9525" cap="flat">
              <a:no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id="{3E098589-6F53-4BCB-A109-FC4327B0F7E6}"/>
                </a:ext>
              </a:extLst>
            </p:cNvPr>
            <p:cNvSpPr/>
            <p:nvPr/>
          </p:nvSpPr>
          <p:spPr>
            <a:xfrm>
              <a:off x="8442455" y="5851377"/>
              <a:ext cx="873448" cy="70978"/>
            </a:xfrm>
            <a:custGeom>
              <a:avLst/>
              <a:gdLst>
                <a:gd name="connsiteX0" fmla="*/ 37836 w 873448"/>
                <a:gd name="connsiteY0" fmla="*/ 45358 h 70978"/>
                <a:gd name="connsiteX1" fmla="*/ 14595 w 873448"/>
                <a:gd name="connsiteY1" fmla="*/ 45358 h 70978"/>
                <a:gd name="connsiteX2" fmla="*/ 10214 w 873448"/>
                <a:gd name="connsiteY2" fmla="*/ 56120 h 70978"/>
                <a:gd name="connsiteX3" fmla="*/ -1597 w 873448"/>
                <a:gd name="connsiteY3" fmla="*/ 56120 h 70978"/>
                <a:gd name="connsiteX4" fmla="*/ 20596 w 873448"/>
                <a:gd name="connsiteY4" fmla="*/ 6114 h 70978"/>
                <a:gd name="connsiteX5" fmla="*/ 32026 w 873448"/>
                <a:gd name="connsiteY5" fmla="*/ 6114 h 70978"/>
                <a:gd name="connsiteX6" fmla="*/ 54410 w 873448"/>
                <a:gd name="connsiteY6" fmla="*/ 56120 h 70978"/>
                <a:gd name="connsiteX7" fmla="*/ 42218 w 873448"/>
                <a:gd name="connsiteY7" fmla="*/ 56120 h 70978"/>
                <a:gd name="connsiteX8" fmla="*/ 34216 w 873448"/>
                <a:gd name="connsiteY8" fmla="*/ 36594 h 70978"/>
                <a:gd name="connsiteX9" fmla="*/ 26311 w 873448"/>
                <a:gd name="connsiteY9" fmla="*/ 17544 h 70978"/>
                <a:gd name="connsiteX10" fmla="*/ 18310 w 873448"/>
                <a:gd name="connsiteY10" fmla="*/ 36594 h 70978"/>
                <a:gd name="connsiteX11" fmla="*/ 94892 w 873448"/>
                <a:gd name="connsiteY11" fmla="*/ 17544 h 70978"/>
                <a:gd name="connsiteX12" fmla="*/ 78698 w 873448"/>
                <a:gd name="connsiteY12" fmla="*/ 55644 h 70978"/>
                <a:gd name="connsiteX13" fmla="*/ 67269 w 873448"/>
                <a:gd name="connsiteY13" fmla="*/ 55644 h 70978"/>
                <a:gd name="connsiteX14" fmla="*/ 51076 w 873448"/>
                <a:gd name="connsiteY14" fmla="*/ 17544 h 70978"/>
                <a:gd name="connsiteX15" fmla="*/ 62602 w 873448"/>
                <a:gd name="connsiteY15" fmla="*/ 17544 h 70978"/>
                <a:gd name="connsiteX16" fmla="*/ 73174 w 873448"/>
                <a:gd name="connsiteY16" fmla="*/ 43643 h 70978"/>
                <a:gd name="connsiteX17" fmla="*/ 84222 w 873448"/>
                <a:gd name="connsiteY17" fmla="*/ 17544 h 70978"/>
                <a:gd name="connsiteX18" fmla="*/ 136038 w 873448"/>
                <a:gd name="connsiteY18" fmla="*/ 36594 h 70978"/>
                <a:gd name="connsiteX19" fmla="*/ 136038 w 873448"/>
                <a:gd name="connsiteY19" fmla="*/ 39547 h 70978"/>
                <a:gd name="connsiteX20" fmla="*/ 107463 w 873448"/>
                <a:gd name="connsiteY20" fmla="*/ 39547 h 70978"/>
                <a:gd name="connsiteX21" fmla="*/ 111179 w 873448"/>
                <a:gd name="connsiteY21" fmla="*/ 45167 h 70978"/>
                <a:gd name="connsiteX22" fmla="*/ 118418 w 873448"/>
                <a:gd name="connsiteY22" fmla="*/ 47262 h 70978"/>
                <a:gd name="connsiteX23" fmla="*/ 123753 w 873448"/>
                <a:gd name="connsiteY23" fmla="*/ 46405 h 70978"/>
                <a:gd name="connsiteX24" fmla="*/ 128038 w 873448"/>
                <a:gd name="connsiteY24" fmla="*/ 43548 h 70978"/>
                <a:gd name="connsiteX25" fmla="*/ 133943 w 873448"/>
                <a:gd name="connsiteY25" fmla="*/ 50025 h 70978"/>
                <a:gd name="connsiteX26" fmla="*/ 118132 w 873448"/>
                <a:gd name="connsiteY26" fmla="*/ 56216 h 70978"/>
                <a:gd name="connsiteX27" fmla="*/ 106607 w 873448"/>
                <a:gd name="connsiteY27" fmla="*/ 53644 h 70978"/>
                <a:gd name="connsiteX28" fmla="*/ 98891 w 873448"/>
                <a:gd name="connsiteY28" fmla="*/ 46595 h 70978"/>
                <a:gd name="connsiteX29" fmla="*/ 98891 w 873448"/>
                <a:gd name="connsiteY29" fmla="*/ 26308 h 70978"/>
                <a:gd name="connsiteX30" fmla="*/ 106226 w 873448"/>
                <a:gd name="connsiteY30" fmla="*/ 19164 h 70978"/>
                <a:gd name="connsiteX31" fmla="*/ 116704 w 873448"/>
                <a:gd name="connsiteY31" fmla="*/ 16687 h 70978"/>
                <a:gd name="connsiteX32" fmla="*/ 126894 w 873448"/>
                <a:gd name="connsiteY32" fmla="*/ 19068 h 70978"/>
                <a:gd name="connsiteX33" fmla="*/ 134038 w 873448"/>
                <a:gd name="connsiteY33" fmla="*/ 26022 h 70978"/>
                <a:gd name="connsiteX34" fmla="*/ 136705 w 873448"/>
                <a:gd name="connsiteY34" fmla="*/ 36594 h 70978"/>
                <a:gd name="connsiteX35" fmla="*/ 116132 w 873448"/>
                <a:gd name="connsiteY35" fmla="*/ 25069 h 70978"/>
                <a:gd name="connsiteX36" fmla="*/ 109751 w 873448"/>
                <a:gd name="connsiteY36" fmla="*/ 27260 h 70978"/>
                <a:gd name="connsiteX37" fmla="*/ 106607 w 873448"/>
                <a:gd name="connsiteY37" fmla="*/ 33070 h 70978"/>
                <a:gd name="connsiteX38" fmla="*/ 125657 w 873448"/>
                <a:gd name="connsiteY38" fmla="*/ 33070 h 70978"/>
                <a:gd name="connsiteX39" fmla="*/ 122513 w 873448"/>
                <a:gd name="connsiteY39" fmla="*/ 27260 h 70978"/>
                <a:gd name="connsiteX40" fmla="*/ 116227 w 873448"/>
                <a:gd name="connsiteY40" fmla="*/ 25069 h 70978"/>
                <a:gd name="connsiteX41" fmla="*/ 154232 w 873448"/>
                <a:gd name="connsiteY41" fmla="*/ 22307 h 70978"/>
                <a:gd name="connsiteX42" fmla="*/ 159662 w 873448"/>
                <a:gd name="connsiteY42" fmla="*/ 18116 h 70978"/>
                <a:gd name="connsiteX43" fmla="*/ 167471 w 873448"/>
                <a:gd name="connsiteY43" fmla="*/ 16687 h 70978"/>
                <a:gd name="connsiteX44" fmla="*/ 167471 w 873448"/>
                <a:gd name="connsiteY44" fmla="*/ 27831 h 70978"/>
                <a:gd name="connsiteX45" fmla="*/ 164994 w 873448"/>
                <a:gd name="connsiteY45" fmla="*/ 27831 h 70978"/>
                <a:gd name="connsiteX46" fmla="*/ 157469 w 873448"/>
                <a:gd name="connsiteY46" fmla="*/ 30499 h 70978"/>
                <a:gd name="connsiteX47" fmla="*/ 154804 w 873448"/>
                <a:gd name="connsiteY47" fmla="*/ 38595 h 70978"/>
                <a:gd name="connsiteX48" fmla="*/ 154804 w 873448"/>
                <a:gd name="connsiteY48" fmla="*/ 56406 h 70978"/>
                <a:gd name="connsiteX49" fmla="*/ 143658 w 873448"/>
                <a:gd name="connsiteY49" fmla="*/ 56406 h 70978"/>
                <a:gd name="connsiteX50" fmla="*/ 143658 w 873448"/>
                <a:gd name="connsiteY50" fmla="*/ 18306 h 70978"/>
                <a:gd name="connsiteX51" fmla="*/ 154232 w 873448"/>
                <a:gd name="connsiteY51" fmla="*/ 18306 h 70978"/>
                <a:gd name="connsiteX52" fmla="*/ 154232 w 873448"/>
                <a:gd name="connsiteY52" fmla="*/ 23355 h 70978"/>
                <a:gd name="connsiteX53" fmla="*/ 189379 w 873448"/>
                <a:gd name="connsiteY53" fmla="*/ 16687 h 70978"/>
                <a:gd name="connsiteX54" fmla="*/ 203094 w 873448"/>
                <a:gd name="connsiteY54" fmla="*/ 20878 h 70978"/>
                <a:gd name="connsiteX55" fmla="*/ 207857 w 873448"/>
                <a:gd name="connsiteY55" fmla="*/ 33737 h 70978"/>
                <a:gd name="connsiteX56" fmla="*/ 207857 w 873448"/>
                <a:gd name="connsiteY56" fmla="*/ 56406 h 70978"/>
                <a:gd name="connsiteX57" fmla="*/ 197476 w 873448"/>
                <a:gd name="connsiteY57" fmla="*/ 56406 h 70978"/>
                <a:gd name="connsiteX58" fmla="*/ 197476 w 873448"/>
                <a:gd name="connsiteY58" fmla="*/ 51644 h 70978"/>
                <a:gd name="connsiteX59" fmla="*/ 185760 w 873448"/>
                <a:gd name="connsiteY59" fmla="*/ 56978 h 70978"/>
                <a:gd name="connsiteX60" fmla="*/ 178045 w 873448"/>
                <a:gd name="connsiteY60" fmla="*/ 55454 h 70978"/>
                <a:gd name="connsiteX61" fmla="*/ 173091 w 873448"/>
                <a:gd name="connsiteY61" fmla="*/ 51358 h 70978"/>
                <a:gd name="connsiteX62" fmla="*/ 171378 w 873448"/>
                <a:gd name="connsiteY62" fmla="*/ 45358 h 70978"/>
                <a:gd name="connsiteX63" fmla="*/ 175377 w 873448"/>
                <a:gd name="connsiteY63" fmla="*/ 36880 h 70978"/>
                <a:gd name="connsiteX64" fmla="*/ 187856 w 873448"/>
                <a:gd name="connsiteY64" fmla="*/ 33832 h 70978"/>
                <a:gd name="connsiteX65" fmla="*/ 196713 w 873448"/>
                <a:gd name="connsiteY65" fmla="*/ 33832 h 70978"/>
                <a:gd name="connsiteX66" fmla="*/ 194523 w 873448"/>
                <a:gd name="connsiteY66" fmla="*/ 28212 h 70978"/>
                <a:gd name="connsiteX67" fmla="*/ 187856 w 873448"/>
                <a:gd name="connsiteY67" fmla="*/ 26308 h 70978"/>
                <a:gd name="connsiteX68" fmla="*/ 181854 w 873448"/>
                <a:gd name="connsiteY68" fmla="*/ 27260 h 70978"/>
                <a:gd name="connsiteX69" fmla="*/ 176805 w 873448"/>
                <a:gd name="connsiteY69" fmla="*/ 29832 h 70978"/>
                <a:gd name="connsiteX70" fmla="*/ 172805 w 873448"/>
                <a:gd name="connsiteY70" fmla="*/ 22117 h 70978"/>
                <a:gd name="connsiteX71" fmla="*/ 180330 w 873448"/>
                <a:gd name="connsiteY71" fmla="*/ 18687 h 70978"/>
                <a:gd name="connsiteX72" fmla="*/ 189379 w 873448"/>
                <a:gd name="connsiteY72" fmla="*/ 17449 h 70978"/>
                <a:gd name="connsiteX73" fmla="*/ 188521 w 873448"/>
                <a:gd name="connsiteY73" fmla="*/ 48691 h 70978"/>
                <a:gd name="connsiteX74" fmla="*/ 193569 w 873448"/>
                <a:gd name="connsiteY74" fmla="*/ 47357 h 70978"/>
                <a:gd name="connsiteX75" fmla="*/ 196713 w 873448"/>
                <a:gd name="connsiteY75" fmla="*/ 43548 h 70978"/>
                <a:gd name="connsiteX76" fmla="*/ 196713 w 873448"/>
                <a:gd name="connsiteY76" fmla="*/ 39547 h 70978"/>
                <a:gd name="connsiteX77" fmla="*/ 189093 w 873448"/>
                <a:gd name="connsiteY77" fmla="*/ 39547 h 70978"/>
                <a:gd name="connsiteX78" fmla="*/ 182235 w 873448"/>
                <a:gd name="connsiteY78" fmla="*/ 44119 h 70978"/>
                <a:gd name="connsiteX79" fmla="*/ 183949 w 873448"/>
                <a:gd name="connsiteY79" fmla="*/ 47453 h 70978"/>
                <a:gd name="connsiteX80" fmla="*/ 188521 w 873448"/>
                <a:gd name="connsiteY80" fmla="*/ 48691 h 70978"/>
                <a:gd name="connsiteX81" fmla="*/ 257958 w 873448"/>
                <a:gd name="connsiteY81" fmla="*/ 17259 h 70978"/>
                <a:gd name="connsiteX82" fmla="*/ 257958 w 873448"/>
                <a:gd name="connsiteY82" fmla="*/ 49167 h 70978"/>
                <a:gd name="connsiteX83" fmla="*/ 252435 w 873448"/>
                <a:gd name="connsiteY83" fmla="*/ 64884 h 70978"/>
                <a:gd name="connsiteX84" fmla="*/ 236432 w 873448"/>
                <a:gd name="connsiteY84" fmla="*/ 70027 h 70978"/>
                <a:gd name="connsiteX85" fmla="*/ 225860 w 873448"/>
                <a:gd name="connsiteY85" fmla="*/ 68693 h 70978"/>
                <a:gd name="connsiteX86" fmla="*/ 217572 w 873448"/>
                <a:gd name="connsiteY86" fmla="*/ 64788 h 70978"/>
                <a:gd name="connsiteX87" fmla="*/ 221954 w 873448"/>
                <a:gd name="connsiteY87" fmla="*/ 56787 h 70978"/>
                <a:gd name="connsiteX88" fmla="*/ 228146 w 873448"/>
                <a:gd name="connsiteY88" fmla="*/ 59931 h 70978"/>
                <a:gd name="connsiteX89" fmla="*/ 235576 w 873448"/>
                <a:gd name="connsiteY89" fmla="*/ 61169 h 70978"/>
                <a:gd name="connsiteX90" fmla="*/ 244052 w 873448"/>
                <a:gd name="connsiteY90" fmla="*/ 58502 h 70978"/>
                <a:gd name="connsiteX91" fmla="*/ 246815 w 873448"/>
                <a:gd name="connsiteY91" fmla="*/ 50596 h 70978"/>
                <a:gd name="connsiteX92" fmla="*/ 246815 w 873448"/>
                <a:gd name="connsiteY92" fmla="*/ 48977 h 70978"/>
                <a:gd name="connsiteX93" fmla="*/ 234718 w 873448"/>
                <a:gd name="connsiteY93" fmla="*/ 53739 h 70978"/>
                <a:gd name="connsiteX94" fmla="*/ 225193 w 873448"/>
                <a:gd name="connsiteY94" fmla="*/ 51453 h 70978"/>
                <a:gd name="connsiteX95" fmla="*/ 218240 w 873448"/>
                <a:gd name="connsiteY95" fmla="*/ 44881 h 70978"/>
                <a:gd name="connsiteX96" fmla="*/ 218240 w 873448"/>
                <a:gd name="connsiteY96" fmla="*/ 25831 h 70978"/>
                <a:gd name="connsiteX97" fmla="*/ 225193 w 873448"/>
                <a:gd name="connsiteY97" fmla="*/ 19259 h 70978"/>
                <a:gd name="connsiteX98" fmla="*/ 234718 w 873448"/>
                <a:gd name="connsiteY98" fmla="*/ 16973 h 70978"/>
                <a:gd name="connsiteX99" fmla="*/ 247387 w 873448"/>
                <a:gd name="connsiteY99" fmla="*/ 22497 h 70978"/>
                <a:gd name="connsiteX100" fmla="*/ 247387 w 873448"/>
                <a:gd name="connsiteY100" fmla="*/ 17544 h 70978"/>
                <a:gd name="connsiteX101" fmla="*/ 236908 w 873448"/>
                <a:gd name="connsiteY101" fmla="*/ 44595 h 70978"/>
                <a:gd name="connsiteX102" fmla="*/ 244148 w 873448"/>
                <a:gd name="connsiteY102" fmla="*/ 42023 h 70978"/>
                <a:gd name="connsiteX103" fmla="*/ 244338 w 873448"/>
                <a:gd name="connsiteY103" fmla="*/ 28555 h 70978"/>
                <a:gd name="connsiteX104" fmla="*/ 244148 w 873448"/>
                <a:gd name="connsiteY104" fmla="*/ 28403 h 70978"/>
                <a:gd name="connsiteX105" fmla="*/ 236908 w 873448"/>
                <a:gd name="connsiteY105" fmla="*/ 25831 h 70978"/>
                <a:gd name="connsiteX106" fmla="*/ 229574 w 873448"/>
                <a:gd name="connsiteY106" fmla="*/ 28403 h 70978"/>
                <a:gd name="connsiteX107" fmla="*/ 229383 w 873448"/>
                <a:gd name="connsiteY107" fmla="*/ 41871 h 70978"/>
                <a:gd name="connsiteX108" fmla="*/ 229574 w 873448"/>
                <a:gd name="connsiteY108" fmla="*/ 42023 h 70978"/>
                <a:gd name="connsiteX109" fmla="*/ 236908 w 873448"/>
                <a:gd name="connsiteY109" fmla="*/ 44595 h 70978"/>
                <a:gd name="connsiteX110" fmla="*/ 305869 w 873448"/>
                <a:gd name="connsiteY110" fmla="*/ 36594 h 70978"/>
                <a:gd name="connsiteX111" fmla="*/ 305869 w 873448"/>
                <a:gd name="connsiteY111" fmla="*/ 39547 h 70978"/>
                <a:gd name="connsiteX112" fmla="*/ 276818 w 873448"/>
                <a:gd name="connsiteY112" fmla="*/ 39547 h 70978"/>
                <a:gd name="connsiteX113" fmla="*/ 280534 w 873448"/>
                <a:gd name="connsiteY113" fmla="*/ 45167 h 70978"/>
                <a:gd name="connsiteX114" fmla="*/ 287773 w 873448"/>
                <a:gd name="connsiteY114" fmla="*/ 47262 h 70978"/>
                <a:gd name="connsiteX115" fmla="*/ 293107 w 873448"/>
                <a:gd name="connsiteY115" fmla="*/ 46405 h 70978"/>
                <a:gd name="connsiteX116" fmla="*/ 297488 w 873448"/>
                <a:gd name="connsiteY116" fmla="*/ 43548 h 70978"/>
                <a:gd name="connsiteX117" fmla="*/ 303393 w 873448"/>
                <a:gd name="connsiteY117" fmla="*/ 50025 h 70978"/>
                <a:gd name="connsiteX118" fmla="*/ 287487 w 873448"/>
                <a:gd name="connsiteY118" fmla="*/ 56216 h 70978"/>
                <a:gd name="connsiteX119" fmla="*/ 276057 w 873448"/>
                <a:gd name="connsiteY119" fmla="*/ 53644 h 70978"/>
                <a:gd name="connsiteX120" fmla="*/ 268341 w 873448"/>
                <a:gd name="connsiteY120" fmla="*/ 46595 h 70978"/>
                <a:gd name="connsiteX121" fmla="*/ 268341 w 873448"/>
                <a:gd name="connsiteY121" fmla="*/ 26308 h 70978"/>
                <a:gd name="connsiteX122" fmla="*/ 275676 w 873448"/>
                <a:gd name="connsiteY122" fmla="*/ 19164 h 70978"/>
                <a:gd name="connsiteX123" fmla="*/ 286057 w 873448"/>
                <a:gd name="connsiteY123" fmla="*/ 16687 h 70978"/>
                <a:gd name="connsiteX124" fmla="*/ 296344 w 873448"/>
                <a:gd name="connsiteY124" fmla="*/ 19068 h 70978"/>
                <a:gd name="connsiteX125" fmla="*/ 303488 w 873448"/>
                <a:gd name="connsiteY125" fmla="*/ 26022 h 70978"/>
                <a:gd name="connsiteX126" fmla="*/ 306060 w 873448"/>
                <a:gd name="connsiteY126" fmla="*/ 36594 h 70978"/>
                <a:gd name="connsiteX127" fmla="*/ 285964 w 873448"/>
                <a:gd name="connsiteY127" fmla="*/ 25069 h 70978"/>
                <a:gd name="connsiteX128" fmla="*/ 279676 w 873448"/>
                <a:gd name="connsiteY128" fmla="*/ 27260 h 70978"/>
                <a:gd name="connsiteX129" fmla="*/ 276532 w 873448"/>
                <a:gd name="connsiteY129" fmla="*/ 33070 h 70978"/>
                <a:gd name="connsiteX130" fmla="*/ 295582 w 873448"/>
                <a:gd name="connsiteY130" fmla="*/ 33070 h 70978"/>
                <a:gd name="connsiteX131" fmla="*/ 292440 w 873448"/>
                <a:gd name="connsiteY131" fmla="*/ 27260 h 70978"/>
                <a:gd name="connsiteX132" fmla="*/ 286152 w 873448"/>
                <a:gd name="connsiteY132" fmla="*/ 25069 h 70978"/>
                <a:gd name="connsiteX133" fmla="*/ 334254 w 873448"/>
                <a:gd name="connsiteY133" fmla="*/ 6019 h 70978"/>
                <a:gd name="connsiteX134" fmla="*/ 345874 w 873448"/>
                <a:gd name="connsiteY134" fmla="*/ 6019 h 70978"/>
                <a:gd name="connsiteX135" fmla="*/ 345874 w 873448"/>
                <a:gd name="connsiteY135" fmla="*/ 56406 h 70978"/>
                <a:gd name="connsiteX136" fmla="*/ 334254 w 873448"/>
                <a:gd name="connsiteY136" fmla="*/ 56406 h 70978"/>
                <a:gd name="connsiteX137" fmla="*/ 380260 w 873448"/>
                <a:gd name="connsiteY137" fmla="*/ 17068 h 70978"/>
                <a:gd name="connsiteX138" fmla="*/ 391785 w 873448"/>
                <a:gd name="connsiteY138" fmla="*/ 21354 h 70978"/>
                <a:gd name="connsiteX139" fmla="*/ 396166 w 873448"/>
                <a:gd name="connsiteY139" fmla="*/ 34023 h 70978"/>
                <a:gd name="connsiteX140" fmla="*/ 396166 w 873448"/>
                <a:gd name="connsiteY140" fmla="*/ 56406 h 70978"/>
                <a:gd name="connsiteX141" fmla="*/ 385023 w 873448"/>
                <a:gd name="connsiteY141" fmla="*/ 56406 h 70978"/>
                <a:gd name="connsiteX142" fmla="*/ 385023 w 873448"/>
                <a:gd name="connsiteY142" fmla="*/ 36118 h 70978"/>
                <a:gd name="connsiteX143" fmla="*/ 383023 w 873448"/>
                <a:gd name="connsiteY143" fmla="*/ 29355 h 70978"/>
                <a:gd name="connsiteX144" fmla="*/ 377211 w 873448"/>
                <a:gd name="connsiteY144" fmla="*/ 27069 h 70978"/>
                <a:gd name="connsiteX145" fmla="*/ 370544 w 873448"/>
                <a:gd name="connsiteY145" fmla="*/ 29641 h 70978"/>
                <a:gd name="connsiteX146" fmla="*/ 368068 w 873448"/>
                <a:gd name="connsiteY146" fmla="*/ 37452 h 70978"/>
                <a:gd name="connsiteX147" fmla="*/ 368068 w 873448"/>
                <a:gd name="connsiteY147" fmla="*/ 56502 h 70978"/>
                <a:gd name="connsiteX148" fmla="*/ 356924 w 873448"/>
                <a:gd name="connsiteY148" fmla="*/ 56502 h 70978"/>
                <a:gd name="connsiteX149" fmla="*/ 356924 w 873448"/>
                <a:gd name="connsiteY149" fmla="*/ 18402 h 70978"/>
                <a:gd name="connsiteX150" fmla="*/ 367591 w 873448"/>
                <a:gd name="connsiteY150" fmla="*/ 18402 h 70978"/>
                <a:gd name="connsiteX151" fmla="*/ 367591 w 873448"/>
                <a:gd name="connsiteY151" fmla="*/ 22878 h 70978"/>
                <a:gd name="connsiteX152" fmla="*/ 373021 w 873448"/>
                <a:gd name="connsiteY152" fmla="*/ 19164 h 70978"/>
                <a:gd name="connsiteX153" fmla="*/ 380260 w 873448"/>
                <a:gd name="connsiteY153" fmla="*/ 17830 h 70978"/>
                <a:gd name="connsiteX154" fmla="*/ 428932 w 873448"/>
                <a:gd name="connsiteY154" fmla="*/ 17068 h 70978"/>
                <a:gd name="connsiteX155" fmla="*/ 438457 w 873448"/>
                <a:gd name="connsiteY155" fmla="*/ 19545 h 70978"/>
                <a:gd name="connsiteX156" fmla="*/ 445317 w 873448"/>
                <a:gd name="connsiteY156" fmla="*/ 26402 h 70978"/>
                <a:gd name="connsiteX157" fmla="*/ 447889 w 873448"/>
                <a:gd name="connsiteY157" fmla="*/ 36785 h 70978"/>
                <a:gd name="connsiteX158" fmla="*/ 445317 w 873448"/>
                <a:gd name="connsiteY158" fmla="*/ 47167 h 70978"/>
                <a:gd name="connsiteX159" fmla="*/ 438457 w 873448"/>
                <a:gd name="connsiteY159" fmla="*/ 54120 h 70978"/>
                <a:gd name="connsiteX160" fmla="*/ 428932 w 873448"/>
                <a:gd name="connsiteY160" fmla="*/ 56597 h 70978"/>
                <a:gd name="connsiteX161" fmla="*/ 417311 w 873448"/>
                <a:gd name="connsiteY161" fmla="*/ 51930 h 70978"/>
                <a:gd name="connsiteX162" fmla="*/ 417311 w 873448"/>
                <a:gd name="connsiteY162" fmla="*/ 69836 h 70978"/>
                <a:gd name="connsiteX163" fmla="*/ 406263 w 873448"/>
                <a:gd name="connsiteY163" fmla="*/ 69836 h 70978"/>
                <a:gd name="connsiteX164" fmla="*/ 406263 w 873448"/>
                <a:gd name="connsiteY164" fmla="*/ 17640 h 70978"/>
                <a:gd name="connsiteX165" fmla="*/ 416837 w 873448"/>
                <a:gd name="connsiteY165" fmla="*/ 17640 h 70978"/>
                <a:gd name="connsiteX166" fmla="*/ 416837 w 873448"/>
                <a:gd name="connsiteY166" fmla="*/ 22021 h 70978"/>
                <a:gd name="connsiteX167" fmla="*/ 428932 w 873448"/>
                <a:gd name="connsiteY167" fmla="*/ 17068 h 70978"/>
                <a:gd name="connsiteX168" fmla="*/ 427027 w 873448"/>
                <a:gd name="connsiteY168" fmla="*/ 47453 h 70978"/>
                <a:gd name="connsiteX169" fmla="*/ 433980 w 873448"/>
                <a:gd name="connsiteY169" fmla="*/ 44595 h 70978"/>
                <a:gd name="connsiteX170" fmla="*/ 436743 w 873448"/>
                <a:gd name="connsiteY170" fmla="*/ 36785 h 70978"/>
                <a:gd name="connsiteX171" fmla="*/ 433980 w 873448"/>
                <a:gd name="connsiteY171" fmla="*/ 29070 h 70978"/>
                <a:gd name="connsiteX172" fmla="*/ 427027 w 873448"/>
                <a:gd name="connsiteY172" fmla="*/ 26212 h 70978"/>
                <a:gd name="connsiteX173" fmla="*/ 419979 w 873448"/>
                <a:gd name="connsiteY173" fmla="*/ 29070 h 70978"/>
                <a:gd name="connsiteX174" fmla="*/ 417216 w 873448"/>
                <a:gd name="connsiteY174" fmla="*/ 36785 h 70978"/>
                <a:gd name="connsiteX175" fmla="*/ 419979 w 873448"/>
                <a:gd name="connsiteY175" fmla="*/ 44595 h 70978"/>
                <a:gd name="connsiteX176" fmla="*/ 427027 w 873448"/>
                <a:gd name="connsiteY176" fmla="*/ 47453 h 70978"/>
                <a:gd name="connsiteX177" fmla="*/ 470271 w 873448"/>
                <a:gd name="connsiteY177" fmla="*/ 17068 h 70978"/>
                <a:gd name="connsiteX178" fmla="*/ 483986 w 873448"/>
                <a:gd name="connsiteY178" fmla="*/ 21259 h 70978"/>
                <a:gd name="connsiteX179" fmla="*/ 488749 w 873448"/>
                <a:gd name="connsiteY179" fmla="*/ 34118 h 70978"/>
                <a:gd name="connsiteX180" fmla="*/ 488749 w 873448"/>
                <a:gd name="connsiteY180" fmla="*/ 56406 h 70978"/>
                <a:gd name="connsiteX181" fmla="*/ 478368 w 873448"/>
                <a:gd name="connsiteY181" fmla="*/ 56406 h 70978"/>
                <a:gd name="connsiteX182" fmla="*/ 478368 w 873448"/>
                <a:gd name="connsiteY182" fmla="*/ 51644 h 70978"/>
                <a:gd name="connsiteX183" fmla="*/ 466653 w 873448"/>
                <a:gd name="connsiteY183" fmla="*/ 56978 h 70978"/>
                <a:gd name="connsiteX184" fmla="*/ 459032 w 873448"/>
                <a:gd name="connsiteY184" fmla="*/ 55454 h 70978"/>
                <a:gd name="connsiteX185" fmla="*/ 453984 w 873448"/>
                <a:gd name="connsiteY185" fmla="*/ 51358 h 70978"/>
                <a:gd name="connsiteX186" fmla="*/ 452365 w 873448"/>
                <a:gd name="connsiteY186" fmla="*/ 45358 h 70978"/>
                <a:gd name="connsiteX187" fmla="*/ 456365 w 873448"/>
                <a:gd name="connsiteY187" fmla="*/ 36880 h 70978"/>
                <a:gd name="connsiteX188" fmla="*/ 468843 w 873448"/>
                <a:gd name="connsiteY188" fmla="*/ 33832 h 70978"/>
                <a:gd name="connsiteX189" fmla="*/ 477605 w 873448"/>
                <a:gd name="connsiteY189" fmla="*/ 33832 h 70978"/>
                <a:gd name="connsiteX190" fmla="*/ 475415 w 873448"/>
                <a:gd name="connsiteY190" fmla="*/ 28212 h 70978"/>
                <a:gd name="connsiteX191" fmla="*/ 468843 w 873448"/>
                <a:gd name="connsiteY191" fmla="*/ 26308 h 70978"/>
                <a:gd name="connsiteX192" fmla="*/ 462746 w 873448"/>
                <a:gd name="connsiteY192" fmla="*/ 27260 h 70978"/>
                <a:gd name="connsiteX193" fmla="*/ 457697 w 873448"/>
                <a:gd name="connsiteY193" fmla="*/ 29832 h 70978"/>
                <a:gd name="connsiteX194" fmla="*/ 453698 w 873448"/>
                <a:gd name="connsiteY194" fmla="*/ 22117 h 70978"/>
                <a:gd name="connsiteX195" fmla="*/ 461318 w 873448"/>
                <a:gd name="connsiteY195" fmla="*/ 18687 h 70978"/>
                <a:gd name="connsiteX196" fmla="*/ 470271 w 873448"/>
                <a:gd name="connsiteY196" fmla="*/ 17449 h 70978"/>
                <a:gd name="connsiteX197" fmla="*/ 469413 w 873448"/>
                <a:gd name="connsiteY197" fmla="*/ 49072 h 70978"/>
                <a:gd name="connsiteX198" fmla="*/ 474557 w 873448"/>
                <a:gd name="connsiteY198" fmla="*/ 47739 h 70978"/>
                <a:gd name="connsiteX199" fmla="*/ 477605 w 873448"/>
                <a:gd name="connsiteY199" fmla="*/ 43929 h 70978"/>
                <a:gd name="connsiteX200" fmla="*/ 477605 w 873448"/>
                <a:gd name="connsiteY200" fmla="*/ 39928 h 70978"/>
                <a:gd name="connsiteX201" fmla="*/ 469985 w 873448"/>
                <a:gd name="connsiteY201" fmla="*/ 39928 h 70978"/>
                <a:gd name="connsiteX202" fmla="*/ 463127 w 873448"/>
                <a:gd name="connsiteY202" fmla="*/ 44500 h 70978"/>
                <a:gd name="connsiteX203" fmla="*/ 464841 w 873448"/>
                <a:gd name="connsiteY203" fmla="*/ 47834 h 70978"/>
                <a:gd name="connsiteX204" fmla="*/ 469413 w 873448"/>
                <a:gd name="connsiteY204" fmla="*/ 49072 h 70978"/>
                <a:gd name="connsiteX205" fmla="*/ 523612 w 873448"/>
                <a:gd name="connsiteY205" fmla="*/ 54120 h 70978"/>
                <a:gd name="connsiteX206" fmla="*/ 519610 w 873448"/>
                <a:gd name="connsiteY206" fmla="*/ 55930 h 70978"/>
                <a:gd name="connsiteX207" fmla="*/ 514564 w 873448"/>
                <a:gd name="connsiteY207" fmla="*/ 56597 h 70978"/>
                <a:gd name="connsiteX208" fmla="*/ 503990 w 873448"/>
                <a:gd name="connsiteY208" fmla="*/ 53073 h 70978"/>
                <a:gd name="connsiteX209" fmla="*/ 500181 w 873448"/>
                <a:gd name="connsiteY209" fmla="*/ 42786 h 70978"/>
                <a:gd name="connsiteX210" fmla="*/ 500181 w 873448"/>
                <a:gd name="connsiteY210" fmla="*/ 27069 h 70978"/>
                <a:gd name="connsiteX211" fmla="*/ 494274 w 873448"/>
                <a:gd name="connsiteY211" fmla="*/ 27069 h 70978"/>
                <a:gd name="connsiteX212" fmla="*/ 494274 w 873448"/>
                <a:gd name="connsiteY212" fmla="*/ 18306 h 70978"/>
                <a:gd name="connsiteX213" fmla="*/ 500181 w 873448"/>
                <a:gd name="connsiteY213" fmla="*/ 18306 h 70978"/>
                <a:gd name="connsiteX214" fmla="*/ 500181 w 873448"/>
                <a:gd name="connsiteY214" fmla="*/ 8781 h 70978"/>
                <a:gd name="connsiteX215" fmla="*/ 511038 w 873448"/>
                <a:gd name="connsiteY215" fmla="*/ 8781 h 70978"/>
                <a:gd name="connsiteX216" fmla="*/ 511038 w 873448"/>
                <a:gd name="connsiteY216" fmla="*/ 18306 h 70978"/>
                <a:gd name="connsiteX217" fmla="*/ 520563 w 873448"/>
                <a:gd name="connsiteY217" fmla="*/ 18306 h 70978"/>
                <a:gd name="connsiteX218" fmla="*/ 520563 w 873448"/>
                <a:gd name="connsiteY218" fmla="*/ 26879 h 70978"/>
                <a:gd name="connsiteX219" fmla="*/ 511038 w 873448"/>
                <a:gd name="connsiteY219" fmla="*/ 26879 h 70978"/>
                <a:gd name="connsiteX220" fmla="*/ 511038 w 873448"/>
                <a:gd name="connsiteY220" fmla="*/ 42500 h 70978"/>
                <a:gd name="connsiteX221" fmla="*/ 512275 w 873448"/>
                <a:gd name="connsiteY221" fmla="*/ 46215 h 70978"/>
                <a:gd name="connsiteX222" fmla="*/ 515801 w 873448"/>
                <a:gd name="connsiteY222" fmla="*/ 47548 h 70978"/>
                <a:gd name="connsiteX223" fmla="*/ 520277 w 873448"/>
                <a:gd name="connsiteY223" fmla="*/ 46119 h 70978"/>
                <a:gd name="connsiteX224" fmla="*/ 535423 w 873448"/>
                <a:gd name="connsiteY224" fmla="*/ 12306 h 70978"/>
                <a:gd name="connsiteX225" fmla="*/ 530470 w 873448"/>
                <a:gd name="connsiteY225" fmla="*/ 10496 h 70978"/>
                <a:gd name="connsiteX226" fmla="*/ 528565 w 873448"/>
                <a:gd name="connsiteY226" fmla="*/ 6019 h 70978"/>
                <a:gd name="connsiteX227" fmla="*/ 530470 w 873448"/>
                <a:gd name="connsiteY227" fmla="*/ 1638 h 70978"/>
                <a:gd name="connsiteX228" fmla="*/ 535423 w 873448"/>
                <a:gd name="connsiteY228" fmla="*/ -172 h 70978"/>
                <a:gd name="connsiteX229" fmla="*/ 540471 w 873448"/>
                <a:gd name="connsiteY229" fmla="*/ 1542 h 70978"/>
                <a:gd name="connsiteX230" fmla="*/ 542376 w 873448"/>
                <a:gd name="connsiteY230" fmla="*/ 5829 h 70978"/>
                <a:gd name="connsiteX231" fmla="*/ 540471 w 873448"/>
                <a:gd name="connsiteY231" fmla="*/ 10496 h 70978"/>
                <a:gd name="connsiteX232" fmla="*/ 535423 w 873448"/>
                <a:gd name="connsiteY232" fmla="*/ 12306 h 70978"/>
                <a:gd name="connsiteX233" fmla="*/ 529898 w 873448"/>
                <a:gd name="connsiteY233" fmla="*/ 17640 h 70978"/>
                <a:gd name="connsiteX234" fmla="*/ 541041 w 873448"/>
                <a:gd name="connsiteY234" fmla="*/ 17640 h 70978"/>
                <a:gd name="connsiteX235" fmla="*/ 541041 w 873448"/>
                <a:gd name="connsiteY235" fmla="*/ 55740 h 70978"/>
                <a:gd name="connsiteX236" fmla="*/ 530088 w 873448"/>
                <a:gd name="connsiteY236" fmla="*/ 55740 h 70978"/>
                <a:gd name="connsiteX237" fmla="*/ 588952 w 873448"/>
                <a:gd name="connsiteY237" fmla="*/ 36690 h 70978"/>
                <a:gd name="connsiteX238" fmla="*/ 588952 w 873448"/>
                <a:gd name="connsiteY238" fmla="*/ 39642 h 70978"/>
                <a:gd name="connsiteX239" fmla="*/ 560377 w 873448"/>
                <a:gd name="connsiteY239" fmla="*/ 39642 h 70978"/>
                <a:gd name="connsiteX240" fmla="*/ 564093 w 873448"/>
                <a:gd name="connsiteY240" fmla="*/ 45262 h 70978"/>
                <a:gd name="connsiteX241" fmla="*/ 571332 w 873448"/>
                <a:gd name="connsiteY241" fmla="*/ 47357 h 70978"/>
                <a:gd name="connsiteX242" fmla="*/ 576664 w 873448"/>
                <a:gd name="connsiteY242" fmla="*/ 46501 h 70978"/>
                <a:gd name="connsiteX243" fmla="*/ 581048 w 873448"/>
                <a:gd name="connsiteY243" fmla="*/ 43643 h 70978"/>
                <a:gd name="connsiteX244" fmla="*/ 586952 w 873448"/>
                <a:gd name="connsiteY244" fmla="*/ 50120 h 70978"/>
                <a:gd name="connsiteX245" fmla="*/ 571046 w 873448"/>
                <a:gd name="connsiteY245" fmla="*/ 56311 h 70978"/>
                <a:gd name="connsiteX246" fmla="*/ 559617 w 873448"/>
                <a:gd name="connsiteY246" fmla="*/ 53739 h 70978"/>
                <a:gd name="connsiteX247" fmla="*/ 551901 w 873448"/>
                <a:gd name="connsiteY247" fmla="*/ 46691 h 70978"/>
                <a:gd name="connsiteX248" fmla="*/ 549138 w 873448"/>
                <a:gd name="connsiteY248" fmla="*/ 36499 h 70978"/>
                <a:gd name="connsiteX249" fmla="*/ 551805 w 873448"/>
                <a:gd name="connsiteY249" fmla="*/ 26402 h 70978"/>
                <a:gd name="connsiteX250" fmla="*/ 559235 w 873448"/>
                <a:gd name="connsiteY250" fmla="*/ 19259 h 70978"/>
                <a:gd name="connsiteX251" fmla="*/ 569616 w 873448"/>
                <a:gd name="connsiteY251" fmla="*/ 16783 h 70978"/>
                <a:gd name="connsiteX252" fmla="*/ 579904 w 873448"/>
                <a:gd name="connsiteY252" fmla="*/ 19164 h 70978"/>
                <a:gd name="connsiteX253" fmla="*/ 587048 w 873448"/>
                <a:gd name="connsiteY253" fmla="*/ 26117 h 70978"/>
                <a:gd name="connsiteX254" fmla="*/ 589619 w 873448"/>
                <a:gd name="connsiteY254" fmla="*/ 36690 h 70978"/>
                <a:gd name="connsiteX255" fmla="*/ 569046 w 873448"/>
                <a:gd name="connsiteY255" fmla="*/ 25164 h 70978"/>
                <a:gd name="connsiteX256" fmla="*/ 562663 w 873448"/>
                <a:gd name="connsiteY256" fmla="*/ 27355 h 70978"/>
                <a:gd name="connsiteX257" fmla="*/ 559521 w 873448"/>
                <a:gd name="connsiteY257" fmla="*/ 33165 h 70978"/>
                <a:gd name="connsiteX258" fmla="*/ 578571 w 873448"/>
                <a:gd name="connsiteY258" fmla="*/ 33165 h 70978"/>
                <a:gd name="connsiteX259" fmla="*/ 575427 w 873448"/>
                <a:gd name="connsiteY259" fmla="*/ 27355 h 70978"/>
                <a:gd name="connsiteX260" fmla="*/ 569142 w 873448"/>
                <a:gd name="connsiteY260" fmla="*/ 25164 h 70978"/>
                <a:gd name="connsiteX261" fmla="*/ 619718 w 873448"/>
                <a:gd name="connsiteY261" fmla="*/ 16783 h 70978"/>
                <a:gd name="connsiteX262" fmla="*/ 631245 w 873448"/>
                <a:gd name="connsiteY262" fmla="*/ 21068 h 70978"/>
                <a:gd name="connsiteX263" fmla="*/ 635626 w 873448"/>
                <a:gd name="connsiteY263" fmla="*/ 33737 h 70978"/>
                <a:gd name="connsiteX264" fmla="*/ 635626 w 873448"/>
                <a:gd name="connsiteY264" fmla="*/ 56406 h 70978"/>
                <a:gd name="connsiteX265" fmla="*/ 624480 w 873448"/>
                <a:gd name="connsiteY265" fmla="*/ 56406 h 70978"/>
                <a:gd name="connsiteX266" fmla="*/ 624480 w 873448"/>
                <a:gd name="connsiteY266" fmla="*/ 36118 h 70978"/>
                <a:gd name="connsiteX267" fmla="*/ 622480 w 873448"/>
                <a:gd name="connsiteY267" fmla="*/ 29355 h 70978"/>
                <a:gd name="connsiteX268" fmla="*/ 616767 w 873448"/>
                <a:gd name="connsiteY268" fmla="*/ 27069 h 70978"/>
                <a:gd name="connsiteX269" fmla="*/ 610002 w 873448"/>
                <a:gd name="connsiteY269" fmla="*/ 29641 h 70978"/>
                <a:gd name="connsiteX270" fmla="*/ 607525 w 873448"/>
                <a:gd name="connsiteY270" fmla="*/ 37452 h 70978"/>
                <a:gd name="connsiteX271" fmla="*/ 607525 w 873448"/>
                <a:gd name="connsiteY271" fmla="*/ 56502 h 70978"/>
                <a:gd name="connsiteX272" fmla="*/ 596382 w 873448"/>
                <a:gd name="connsiteY272" fmla="*/ 56502 h 70978"/>
                <a:gd name="connsiteX273" fmla="*/ 596382 w 873448"/>
                <a:gd name="connsiteY273" fmla="*/ 18402 h 70978"/>
                <a:gd name="connsiteX274" fmla="*/ 607051 w 873448"/>
                <a:gd name="connsiteY274" fmla="*/ 18402 h 70978"/>
                <a:gd name="connsiteX275" fmla="*/ 607051 w 873448"/>
                <a:gd name="connsiteY275" fmla="*/ 22878 h 70978"/>
                <a:gd name="connsiteX276" fmla="*/ 612479 w 873448"/>
                <a:gd name="connsiteY276" fmla="*/ 19164 h 70978"/>
                <a:gd name="connsiteX277" fmla="*/ 619718 w 873448"/>
                <a:gd name="connsiteY277" fmla="*/ 17830 h 70978"/>
                <a:gd name="connsiteX278" fmla="*/ 670487 w 873448"/>
                <a:gd name="connsiteY278" fmla="*/ 53834 h 70978"/>
                <a:gd name="connsiteX279" fmla="*/ 666392 w 873448"/>
                <a:gd name="connsiteY279" fmla="*/ 55644 h 70978"/>
                <a:gd name="connsiteX280" fmla="*/ 661438 w 873448"/>
                <a:gd name="connsiteY280" fmla="*/ 56311 h 70978"/>
                <a:gd name="connsiteX281" fmla="*/ 650769 w 873448"/>
                <a:gd name="connsiteY281" fmla="*/ 52787 h 70978"/>
                <a:gd name="connsiteX282" fmla="*/ 647055 w 873448"/>
                <a:gd name="connsiteY282" fmla="*/ 42500 h 70978"/>
                <a:gd name="connsiteX283" fmla="*/ 647055 w 873448"/>
                <a:gd name="connsiteY283" fmla="*/ 26784 h 70978"/>
                <a:gd name="connsiteX284" fmla="*/ 641149 w 873448"/>
                <a:gd name="connsiteY284" fmla="*/ 26784 h 70978"/>
                <a:gd name="connsiteX285" fmla="*/ 641149 w 873448"/>
                <a:gd name="connsiteY285" fmla="*/ 18306 h 70978"/>
                <a:gd name="connsiteX286" fmla="*/ 647055 w 873448"/>
                <a:gd name="connsiteY286" fmla="*/ 18306 h 70978"/>
                <a:gd name="connsiteX287" fmla="*/ 647055 w 873448"/>
                <a:gd name="connsiteY287" fmla="*/ 8781 h 70978"/>
                <a:gd name="connsiteX288" fmla="*/ 658199 w 873448"/>
                <a:gd name="connsiteY288" fmla="*/ 8781 h 70978"/>
                <a:gd name="connsiteX289" fmla="*/ 658199 w 873448"/>
                <a:gd name="connsiteY289" fmla="*/ 18306 h 70978"/>
                <a:gd name="connsiteX290" fmla="*/ 667724 w 873448"/>
                <a:gd name="connsiteY290" fmla="*/ 18306 h 70978"/>
                <a:gd name="connsiteX291" fmla="*/ 667724 w 873448"/>
                <a:gd name="connsiteY291" fmla="*/ 26879 h 70978"/>
                <a:gd name="connsiteX292" fmla="*/ 658199 w 873448"/>
                <a:gd name="connsiteY292" fmla="*/ 26879 h 70978"/>
                <a:gd name="connsiteX293" fmla="*/ 658199 w 873448"/>
                <a:gd name="connsiteY293" fmla="*/ 42500 h 70978"/>
                <a:gd name="connsiteX294" fmla="*/ 659438 w 873448"/>
                <a:gd name="connsiteY294" fmla="*/ 46215 h 70978"/>
                <a:gd name="connsiteX295" fmla="*/ 662962 w 873448"/>
                <a:gd name="connsiteY295" fmla="*/ 47548 h 70978"/>
                <a:gd name="connsiteX296" fmla="*/ 667438 w 873448"/>
                <a:gd name="connsiteY296" fmla="*/ 46119 h 70978"/>
                <a:gd name="connsiteX297" fmla="*/ 697729 w 873448"/>
                <a:gd name="connsiteY297" fmla="*/ 6209 h 70978"/>
                <a:gd name="connsiteX298" fmla="*/ 720588 w 873448"/>
                <a:gd name="connsiteY298" fmla="*/ 6209 h 70978"/>
                <a:gd name="connsiteX299" fmla="*/ 734971 w 873448"/>
                <a:gd name="connsiteY299" fmla="*/ 9353 h 70978"/>
                <a:gd name="connsiteX300" fmla="*/ 744496 w 873448"/>
                <a:gd name="connsiteY300" fmla="*/ 18116 h 70978"/>
                <a:gd name="connsiteX301" fmla="*/ 747926 w 873448"/>
                <a:gd name="connsiteY301" fmla="*/ 31260 h 70978"/>
                <a:gd name="connsiteX302" fmla="*/ 744496 w 873448"/>
                <a:gd name="connsiteY302" fmla="*/ 44405 h 70978"/>
                <a:gd name="connsiteX303" fmla="*/ 734971 w 873448"/>
                <a:gd name="connsiteY303" fmla="*/ 53073 h 70978"/>
                <a:gd name="connsiteX304" fmla="*/ 720588 w 873448"/>
                <a:gd name="connsiteY304" fmla="*/ 56216 h 70978"/>
                <a:gd name="connsiteX305" fmla="*/ 697920 w 873448"/>
                <a:gd name="connsiteY305" fmla="*/ 56216 h 70978"/>
                <a:gd name="connsiteX306" fmla="*/ 719825 w 873448"/>
                <a:gd name="connsiteY306" fmla="*/ 46691 h 70978"/>
                <a:gd name="connsiteX307" fmla="*/ 731827 w 873448"/>
                <a:gd name="connsiteY307" fmla="*/ 42500 h 70978"/>
                <a:gd name="connsiteX308" fmla="*/ 736208 w 873448"/>
                <a:gd name="connsiteY308" fmla="*/ 31260 h 70978"/>
                <a:gd name="connsiteX309" fmla="*/ 731827 w 873448"/>
                <a:gd name="connsiteY309" fmla="*/ 19925 h 70978"/>
                <a:gd name="connsiteX310" fmla="*/ 719825 w 873448"/>
                <a:gd name="connsiteY310" fmla="*/ 15734 h 70978"/>
                <a:gd name="connsiteX311" fmla="*/ 709254 w 873448"/>
                <a:gd name="connsiteY311" fmla="*/ 15734 h 70978"/>
                <a:gd name="connsiteX312" fmla="*/ 709254 w 873448"/>
                <a:gd name="connsiteY312" fmla="*/ 46881 h 70978"/>
                <a:gd name="connsiteX313" fmla="*/ 771357 w 873448"/>
                <a:gd name="connsiteY313" fmla="*/ 17259 h 70978"/>
                <a:gd name="connsiteX314" fmla="*/ 785073 w 873448"/>
                <a:gd name="connsiteY314" fmla="*/ 21450 h 70978"/>
                <a:gd name="connsiteX315" fmla="*/ 789835 w 873448"/>
                <a:gd name="connsiteY315" fmla="*/ 34308 h 70978"/>
                <a:gd name="connsiteX316" fmla="*/ 789835 w 873448"/>
                <a:gd name="connsiteY316" fmla="*/ 56406 h 70978"/>
                <a:gd name="connsiteX317" fmla="*/ 779452 w 873448"/>
                <a:gd name="connsiteY317" fmla="*/ 56406 h 70978"/>
                <a:gd name="connsiteX318" fmla="*/ 779452 w 873448"/>
                <a:gd name="connsiteY318" fmla="*/ 51644 h 70978"/>
                <a:gd name="connsiteX319" fmla="*/ 767737 w 873448"/>
                <a:gd name="connsiteY319" fmla="*/ 56978 h 70978"/>
                <a:gd name="connsiteX320" fmla="*/ 760021 w 873448"/>
                <a:gd name="connsiteY320" fmla="*/ 55454 h 70978"/>
                <a:gd name="connsiteX321" fmla="*/ 755070 w 873448"/>
                <a:gd name="connsiteY321" fmla="*/ 51358 h 70978"/>
                <a:gd name="connsiteX322" fmla="*/ 753354 w 873448"/>
                <a:gd name="connsiteY322" fmla="*/ 45358 h 70978"/>
                <a:gd name="connsiteX323" fmla="*/ 757451 w 873448"/>
                <a:gd name="connsiteY323" fmla="*/ 36880 h 70978"/>
                <a:gd name="connsiteX324" fmla="*/ 769832 w 873448"/>
                <a:gd name="connsiteY324" fmla="*/ 33832 h 70978"/>
                <a:gd name="connsiteX325" fmla="*/ 778692 w 873448"/>
                <a:gd name="connsiteY325" fmla="*/ 33832 h 70978"/>
                <a:gd name="connsiteX326" fmla="*/ 776501 w 873448"/>
                <a:gd name="connsiteY326" fmla="*/ 28212 h 70978"/>
                <a:gd name="connsiteX327" fmla="*/ 769832 w 873448"/>
                <a:gd name="connsiteY327" fmla="*/ 26308 h 70978"/>
                <a:gd name="connsiteX328" fmla="*/ 763832 w 873448"/>
                <a:gd name="connsiteY328" fmla="*/ 27260 h 70978"/>
                <a:gd name="connsiteX329" fmla="*/ 758784 w 873448"/>
                <a:gd name="connsiteY329" fmla="*/ 29832 h 70978"/>
                <a:gd name="connsiteX330" fmla="*/ 754784 w 873448"/>
                <a:gd name="connsiteY330" fmla="*/ 22117 h 70978"/>
                <a:gd name="connsiteX331" fmla="*/ 762307 w 873448"/>
                <a:gd name="connsiteY331" fmla="*/ 18687 h 70978"/>
                <a:gd name="connsiteX332" fmla="*/ 771357 w 873448"/>
                <a:gd name="connsiteY332" fmla="*/ 17449 h 70978"/>
                <a:gd name="connsiteX333" fmla="*/ 770499 w 873448"/>
                <a:gd name="connsiteY333" fmla="*/ 49263 h 70978"/>
                <a:gd name="connsiteX334" fmla="*/ 775548 w 873448"/>
                <a:gd name="connsiteY334" fmla="*/ 47929 h 70978"/>
                <a:gd name="connsiteX335" fmla="*/ 778692 w 873448"/>
                <a:gd name="connsiteY335" fmla="*/ 44119 h 70978"/>
                <a:gd name="connsiteX336" fmla="*/ 778692 w 873448"/>
                <a:gd name="connsiteY336" fmla="*/ 40118 h 70978"/>
                <a:gd name="connsiteX337" fmla="*/ 771071 w 873448"/>
                <a:gd name="connsiteY337" fmla="*/ 40118 h 70978"/>
                <a:gd name="connsiteX338" fmla="*/ 764213 w 873448"/>
                <a:gd name="connsiteY338" fmla="*/ 44691 h 70978"/>
                <a:gd name="connsiteX339" fmla="*/ 765927 w 873448"/>
                <a:gd name="connsiteY339" fmla="*/ 48024 h 70978"/>
                <a:gd name="connsiteX340" fmla="*/ 770499 w 873448"/>
                <a:gd name="connsiteY340" fmla="*/ 49263 h 70978"/>
                <a:gd name="connsiteX341" fmla="*/ 837174 w 873448"/>
                <a:gd name="connsiteY341" fmla="*/ 17830 h 70978"/>
                <a:gd name="connsiteX342" fmla="*/ 819838 w 873448"/>
                <a:gd name="connsiteY342" fmla="*/ 58597 h 70978"/>
                <a:gd name="connsiteX343" fmla="*/ 813362 w 873448"/>
                <a:gd name="connsiteY343" fmla="*/ 68122 h 70978"/>
                <a:gd name="connsiteX344" fmla="*/ 803837 w 873448"/>
                <a:gd name="connsiteY344" fmla="*/ 70789 h 70978"/>
                <a:gd name="connsiteX345" fmla="*/ 797932 w 873448"/>
                <a:gd name="connsiteY345" fmla="*/ 69836 h 70978"/>
                <a:gd name="connsiteX346" fmla="*/ 793170 w 873448"/>
                <a:gd name="connsiteY346" fmla="*/ 67265 h 70978"/>
                <a:gd name="connsiteX347" fmla="*/ 797170 w 873448"/>
                <a:gd name="connsiteY347" fmla="*/ 59359 h 70978"/>
                <a:gd name="connsiteX348" fmla="*/ 800123 w 873448"/>
                <a:gd name="connsiteY348" fmla="*/ 61169 h 70978"/>
                <a:gd name="connsiteX349" fmla="*/ 803455 w 873448"/>
                <a:gd name="connsiteY349" fmla="*/ 61836 h 70978"/>
                <a:gd name="connsiteX350" fmla="*/ 807171 w 873448"/>
                <a:gd name="connsiteY350" fmla="*/ 60693 h 70978"/>
                <a:gd name="connsiteX351" fmla="*/ 809743 w 873448"/>
                <a:gd name="connsiteY351" fmla="*/ 57073 h 70978"/>
                <a:gd name="connsiteX352" fmla="*/ 809743 w 873448"/>
                <a:gd name="connsiteY352" fmla="*/ 57073 h 70978"/>
                <a:gd name="connsiteX353" fmla="*/ 793074 w 873448"/>
                <a:gd name="connsiteY353" fmla="*/ 18402 h 70978"/>
                <a:gd name="connsiteX354" fmla="*/ 804599 w 873448"/>
                <a:gd name="connsiteY354" fmla="*/ 18402 h 70978"/>
                <a:gd name="connsiteX355" fmla="*/ 815362 w 873448"/>
                <a:gd name="connsiteY355" fmla="*/ 44405 h 70978"/>
                <a:gd name="connsiteX356" fmla="*/ 826221 w 873448"/>
                <a:gd name="connsiteY356" fmla="*/ 18402 h 70978"/>
                <a:gd name="connsiteX357" fmla="*/ 853938 w 873448"/>
                <a:gd name="connsiteY357" fmla="*/ 56406 h 70978"/>
                <a:gd name="connsiteX358" fmla="*/ 844413 w 873448"/>
                <a:gd name="connsiteY358" fmla="*/ 55263 h 70978"/>
                <a:gd name="connsiteX359" fmla="*/ 837079 w 873448"/>
                <a:gd name="connsiteY359" fmla="*/ 52215 h 70978"/>
                <a:gd name="connsiteX360" fmla="*/ 840795 w 873448"/>
                <a:gd name="connsiteY360" fmla="*/ 44309 h 70978"/>
                <a:gd name="connsiteX361" fmla="*/ 846985 w 873448"/>
                <a:gd name="connsiteY361" fmla="*/ 46977 h 70978"/>
                <a:gd name="connsiteX362" fmla="*/ 854129 w 873448"/>
                <a:gd name="connsiteY362" fmla="*/ 47929 h 70978"/>
                <a:gd name="connsiteX363" fmla="*/ 861177 w 873448"/>
                <a:gd name="connsiteY363" fmla="*/ 44500 h 70978"/>
                <a:gd name="connsiteX364" fmla="*/ 859273 w 873448"/>
                <a:gd name="connsiteY364" fmla="*/ 42119 h 70978"/>
                <a:gd name="connsiteX365" fmla="*/ 853366 w 873448"/>
                <a:gd name="connsiteY365" fmla="*/ 40881 h 70978"/>
                <a:gd name="connsiteX366" fmla="*/ 845557 w 873448"/>
                <a:gd name="connsiteY366" fmla="*/ 39261 h 70978"/>
                <a:gd name="connsiteX367" fmla="*/ 840223 w 873448"/>
                <a:gd name="connsiteY367" fmla="*/ 36023 h 70978"/>
                <a:gd name="connsiteX368" fmla="*/ 838032 w 873448"/>
                <a:gd name="connsiteY368" fmla="*/ 29260 h 70978"/>
                <a:gd name="connsiteX369" fmla="*/ 840127 w 873448"/>
                <a:gd name="connsiteY369" fmla="*/ 22783 h 70978"/>
                <a:gd name="connsiteX370" fmla="*/ 846222 w 873448"/>
                <a:gd name="connsiteY370" fmla="*/ 18402 h 70978"/>
                <a:gd name="connsiteX371" fmla="*/ 855747 w 873448"/>
                <a:gd name="connsiteY371" fmla="*/ 16877 h 70978"/>
                <a:gd name="connsiteX372" fmla="*/ 863845 w 873448"/>
                <a:gd name="connsiteY372" fmla="*/ 17735 h 70978"/>
                <a:gd name="connsiteX373" fmla="*/ 870607 w 873448"/>
                <a:gd name="connsiteY373" fmla="*/ 20211 h 70978"/>
                <a:gd name="connsiteX374" fmla="*/ 866893 w 873448"/>
                <a:gd name="connsiteY374" fmla="*/ 28117 h 70978"/>
                <a:gd name="connsiteX375" fmla="*/ 855747 w 873448"/>
                <a:gd name="connsiteY375" fmla="*/ 25259 h 70978"/>
                <a:gd name="connsiteX376" fmla="*/ 850413 w 873448"/>
                <a:gd name="connsiteY376" fmla="*/ 26308 h 70978"/>
                <a:gd name="connsiteX377" fmla="*/ 848699 w 873448"/>
                <a:gd name="connsiteY377" fmla="*/ 28879 h 70978"/>
                <a:gd name="connsiteX378" fmla="*/ 850604 w 873448"/>
                <a:gd name="connsiteY378" fmla="*/ 31356 h 70978"/>
                <a:gd name="connsiteX379" fmla="*/ 856701 w 873448"/>
                <a:gd name="connsiteY379" fmla="*/ 32689 h 70978"/>
                <a:gd name="connsiteX380" fmla="*/ 864417 w 873448"/>
                <a:gd name="connsiteY380" fmla="*/ 34404 h 70978"/>
                <a:gd name="connsiteX381" fmla="*/ 869654 w 873448"/>
                <a:gd name="connsiteY381" fmla="*/ 37642 h 70978"/>
                <a:gd name="connsiteX382" fmla="*/ 871844 w 873448"/>
                <a:gd name="connsiteY382" fmla="*/ 44214 h 70978"/>
                <a:gd name="connsiteX383" fmla="*/ 869749 w 873448"/>
                <a:gd name="connsiteY383" fmla="*/ 50501 h 70978"/>
                <a:gd name="connsiteX384" fmla="*/ 863463 w 873448"/>
                <a:gd name="connsiteY384" fmla="*/ 54883 h 70978"/>
                <a:gd name="connsiteX385" fmla="*/ 853938 w 873448"/>
                <a:gd name="connsiteY385" fmla="*/ 56406 h 70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Lst>
              <a:rect l="l" t="t" r="r" b="b"/>
              <a:pathLst>
                <a:path w="873448" h="70978">
                  <a:moveTo>
                    <a:pt x="37836" y="45358"/>
                  </a:moveTo>
                  <a:lnTo>
                    <a:pt x="14595" y="45358"/>
                  </a:lnTo>
                  <a:lnTo>
                    <a:pt x="10214" y="56120"/>
                  </a:lnTo>
                  <a:lnTo>
                    <a:pt x="-1597" y="56120"/>
                  </a:lnTo>
                  <a:lnTo>
                    <a:pt x="20596" y="6114"/>
                  </a:lnTo>
                  <a:lnTo>
                    <a:pt x="32026" y="6114"/>
                  </a:lnTo>
                  <a:lnTo>
                    <a:pt x="54410" y="56120"/>
                  </a:lnTo>
                  <a:lnTo>
                    <a:pt x="42218" y="56120"/>
                  </a:lnTo>
                  <a:close/>
                  <a:moveTo>
                    <a:pt x="34216" y="36594"/>
                  </a:moveTo>
                  <a:lnTo>
                    <a:pt x="26311" y="17544"/>
                  </a:lnTo>
                  <a:lnTo>
                    <a:pt x="18310" y="36594"/>
                  </a:lnTo>
                  <a:close/>
                  <a:moveTo>
                    <a:pt x="94892" y="17544"/>
                  </a:moveTo>
                  <a:lnTo>
                    <a:pt x="78698" y="55644"/>
                  </a:lnTo>
                  <a:lnTo>
                    <a:pt x="67269" y="55644"/>
                  </a:lnTo>
                  <a:lnTo>
                    <a:pt x="51076" y="17544"/>
                  </a:lnTo>
                  <a:lnTo>
                    <a:pt x="62602" y="17544"/>
                  </a:lnTo>
                  <a:lnTo>
                    <a:pt x="73174" y="43643"/>
                  </a:lnTo>
                  <a:lnTo>
                    <a:pt x="84222" y="17544"/>
                  </a:lnTo>
                  <a:close/>
                  <a:moveTo>
                    <a:pt x="136038" y="36594"/>
                  </a:moveTo>
                  <a:cubicBezTo>
                    <a:pt x="136038" y="36594"/>
                    <a:pt x="136038" y="37737"/>
                    <a:pt x="136038" y="39547"/>
                  </a:cubicBezTo>
                  <a:lnTo>
                    <a:pt x="107463" y="39547"/>
                  </a:lnTo>
                  <a:cubicBezTo>
                    <a:pt x="107844" y="41852"/>
                    <a:pt x="109179" y="43881"/>
                    <a:pt x="111179" y="45167"/>
                  </a:cubicBezTo>
                  <a:cubicBezTo>
                    <a:pt x="113274" y="46653"/>
                    <a:pt x="115846" y="47386"/>
                    <a:pt x="118418" y="47262"/>
                  </a:cubicBezTo>
                  <a:cubicBezTo>
                    <a:pt x="120227" y="47300"/>
                    <a:pt x="122036" y="47005"/>
                    <a:pt x="123753" y="46405"/>
                  </a:cubicBezTo>
                  <a:cubicBezTo>
                    <a:pt x="125371" y="45767"/>
                    <a:pt x="126799" y="44795"/>
                    <a:pt x="128038" y="43548"/>
                  </a:cubicBezTo>
                  <a:lnTo>
                    <a:pt x="133943" y="50025"/>
                  </a:lnTo>
                  <a:cubicBezTo>
                    <a:pt x="129848" y="54330"/>
                    <a:pt x="124039" y="56606"/>
                    <a:pt x="118132" y="56216"/>
                  </a:cubicBezTo>
                  <a:cubicBezTo>
                    <a:pt x="114132" y="56302"/>
                    <a:pt x="110225" y="55416"/>
                    <a:pt x="106607" y="53644"/>
                  </a:cubicBezTo>
                  <a:cubicBezTo>
                    <a:pt x="103368" y="52111"/>
                    <a:pt x="100702" y="49663"/>
                    <a:pt x="98891" y="46595"/>
                  </a:cubicBezTo>
                  <a:cubicBezTo>
                    <a:pt x="95367" y="40300"/>
                    <a:pt x="95367" y="32603"/>
                    <a:pt x="98891" y="26308"/>
                  </a:cubicBezTo>
                  <a:cubicBezTo>
                    <a:pt x="100606" y="23297"/>
                    <a:pt x="103177" y="20831"/>
                    <a:pt x="106226" y="19164"/>
                  </a:cubicBezTo>
                  <a:cubicBezTo>
                    <a:pt x="109465" y="17506"/>
                    <a:pt x="113083" y="16659"/>
                    <a:pt x="116704" y="16687"/>
                  </a:cubicBezTo>
                  <a:cubicBezTo>
                    <a:pt x="120227" y="16630"/>
                    <a:pt x="123753" y="17449"/>
                    <a:pt x="126894" y="19068"/>
                  </a:cubicBezTo>
                  <a:cubicBezTo>
                    <a:pt x="129848" y="20659"/>
                    <a:pt x="132324" y="23078"/>
                    <a:pt x="134038" y="26022"/>
                  </a:cubicBezTo>
                  <a:cubicBezTo>
                    <a:pt x="135849" y="29241"/>
                    <a:pt x="136801" y="32889"/>
                    <a:pt x="136705" y="36594"/>
                  </a:cubicBezTo>
                  <a:close/>
                  <a:moveTo>
                    <a:pt x="116132" y="25069"/>
                  </a:moveTo>
                  <a:cubicBezTo>
                    <a:pt x="113846" y="24993"/>
                    <a:pt x="111560" y="25774"/>
                    <a:pt x="109751" y="27260"/>
                  </a:cubicBezTo>
                  <a:cubicBezTo>
                    <a:pt x="108035" y="28755"/>
                    <a:pt x="106893" y="30822"/>
                    <a:pt x="106607" y="33070"/>
                  </a:cubicBezTo>
                  <a:lnTo>
                    <a:pt x="125657" y="33070"/>
                  </a:lnTo>
                  <a:cubicBezTo>
                    <a:pt x="125371" y="30822"/>
                    <a:pt x="124227" y="28755"/>
                    <a:pt x="122513" y="27260"/>
                  </a:cubicBezTo>
                  <a:cubicBezTo>
                    <a:pt x="120704" y="25793"/>
                    <a:pt x="118513" y="25022"/>
                    <a:pt x="116227" y="25069"/>
                  </a:cubicBezTo>
                  <a:close/>
                  <a:moveTo>
                    <a:pt x="154232" y="22307"/>
                  </a:moveTo>
                  <a:cubicBezTo>
                    <a:pt x="155660" y="20440"/>
                    <a:pt x="157469" y="18982"/>
                    <a:pt x="159662" y="18116"/>
                  </a:cubicBezTo>
                  <a:cubicBezTo>
                    <a:pt x="162139" y="17125"/>
                    <a:pt x="164804" y="16640"/>
                    <a:pt x="167471" y="16687"/>
                  </a:cubicBezTo>
                  <a:lnTo>
                    <a:pt x="167471" y="27831"/>
                  </a:lnTo>
                  <a:lnTo>
                    <a:pt x="164994" y="27831"/>
                  </a:lnTo>
                  <a:cubicBezTo>
                    <a:pt x="162232" y="27688"/>
                    <a:pt x="159567" y="28650"/>
                    <a:pt x="157469" y="30499"/>
                  </a:cubicBezTo>
                  <a:cubicBezTo>
                    <a:pt x="155565" y="32727"/>
                    <a:pt x="154518" y="35642"/>
                    <a:pt x="154804" y="38595"/>
                  </a:cubicBezTo>
                  <a:lnTo>
                    <a:pt x="154804" y="56406"/>
                  </a:lnTo>
                  <a:lnTo>
                    <a:pt x="143658" y="56406"/>
                  </a:lnTo>
                  <a:lnTo>
                    <a:pt x="143658" y="18306"/>
                  </a:lnTo>
                  <a:lnTo>
                    <a:pt x="154232" y="18306"/>
                  </a:lnTo>
                  <a:lnTo>
                    <a:pt x="154232" y="23355"/>
                  </a:lnTo>
                  <a:close/>
                  <a:moveTo>
                    <a:pt x="189379" y="16687"/>
                  </a:moveTo>
                  <a:cubicBezTo>
                    <a:pt x="194332" y="16392"/>
                    <a:pt x="199190" y="17878"/>
                    <a:pt x="203094" y="20878"/>
                  </a:cubicBezTo>
                  <a:cubicBezTo>
                    <a:pt x="206429" y="24279"/>
                    <a:pt x="208238" y="28965"/>
                    <a:pt x="207857" y="33737"/>
                  </a:cubicBezTo>
                  <a:lnTo>
                    <a:pt x="207857" y="56406"/>
                  </a:lnTo>
                  <a:lnTo>
                    <a:pt x="197476" y="56406"/>
                  </a:lnTo>
                  <a:lnTo>
                    <a:pt x="197476" y="51644"/>
                  </a:lnTo>
                  <a:cubicBezTo>
                    <a:pt x="194904" y="55454"/>
                    <a:pt x="190332" y="57511"/>
                    <a:pt x="185760" y="56978"/>
                  </a:cubicBezTo>
                  <a:cubicBezTo>
                    <a:pt x="183093" y="57054"/>
                    <a:pt x="180426" y="56530"/>
                    <a:pt x="178045" y="55454"/>
                  </a:cubicBezTo>
                  <a:cubicBezTo>
                    <a:pt x="176045" y="54597"/>
                    <a:pt x="174329" y="53177"/>
                    <a:pt x="173091" y="51358"/>
                  </a:cubicBezTo>
                  <a:cubicBezTo>
                    <a:pt x="171947" y="49567"/>
                    <a:pt x="171378" y="47481"/>
                    <a:pt x="171378" y="45358"/>
                  </a:cubicBezTo>
                  <a:cubicBezTo>
                    <a:pt x="171282" y="42043"/>
                    <a:pt x="172710" y="38880"/>
                    <a:pt x="175377" y="36880"/>
                  </a:cubicBezTo>
                  <a:cubicBezTo>
                    <a:pt x="179091" y="34594"/>
                    <a:pt x="183474" y="33527"/>
                    <a:pt x="187856" y="33832"/>
                  </a:cubicBezTo>
                  <a:lnTo>
                    <a:pt x="196713" y="33832"/>
                  </a:lnTo>
                  <a:cubicBezTo>
                    <a:pt x="196809" y="31736"/>
                    <a:pt x="196046" y="29689"/>
                    <a:pt x="194523" y="28212"/>
                  </a:cubicBezTo>
                  <a:cubicBezTo>
                    <a:pt x="192618" y="26822"/>
                    <a:pt x="190237" y="26155"/>
                    <a:pt x="187856" y="26308"/>
                  </a:cubicBezTo>
                  <a:cubicBezTo>
                    <a:pt x="185856" y="26298"/>
                    <a:pt x="183758" y="26622"/>
                    <a:pt x="181854" y="27260"/>
                  </a:cubicBezTo>
                  <a:cubicBezTo>
                    <a:pt x="180044" y="27841"/>
                    <a:pt x="178331" y="28707"/>
                    <a:pt x="176805" y="29832"/>
                  </a:cubicBezTo>
                  <a:lnTo>
                    <a:pt x="172805" y="22117"/>
                  </a:lnTo>
                  <a:cubicBezTo>
                    <a:pt x="175091" y="20507"/>
                    <a:pt x="177663" y="19345"/>
                    <a:pt x="180330" y="18687"/>
                  </a:cubicBezTo>
                  <a:cubicBezTo>
                    <a:pt x="183284" y="17839"/>
                    <a:pt x="186330" y="17430"/>
                    <a:pt x="189379" y="17449"/>
                  </a:cubicBezTo>
                  <a:close/>
                  <a:moveTo>
                    <a:pt x="188521" y="48691"/>
                  </a:moveTo>
                  <a:cubicBezTo>
                    <a:pt x="190332" y="48767"/>
                    <a:pt x="192046" y="48300"/>
                    <a:pt x="193569" y="47357"/>
                  </a:cubicBezTo>
                  <a:cubicBezTo>
                    <a:pt x="195095" y="46519"/>
                    <a:pt x="196141" y="45167"/>
                    <a:pt x="196713" y="43548"/>
                  </a:cubicBezTo>
                  <a:lnTo>
                    <a:pt x="196713" y="39547"/>
                  </a:lnTo>
                  <a:lnTo>
                    <a:pt x="189093" y="39547"/>
                  </a:lnTo>
                  <a:cubicBezTo>
                    <a:pt x="184521" y="39547"/>
                    <a:pt x="182235" y="41071"/>
                    <a:pt x="182235" y="44119"/>
                  </a:cubicBezTo>
                  <a:cubicBezTo>
                    <a:pt x="182235" y="45443"/>
                    <a:pt x="182902" y="46691"/>
                    <a:pt x="183949" y="47453"/>
                  </a:cubicBezTo>
                  <a:cubicBezTo>
                    <a:pt x="185284" y="48377"/>
                    <a:pt x="186902" y="48815"/>
                    <a:pt x="188521" y="48691"/>
                  </a:cubicBezTo>
                  <a:close/>
                  <a:moveTo>
                    <a:pt x="257958" y="17259"/>
                  </a:moveTo>
                  <a:lnTo>
                    <a:pt x="257958" y="49167"/>
                  </a:lnTo>
                  <a:cubicBezTo>
                    <a:pt x="258435" y="54949"/>
                    <a:pt x="256435" y="60674"/>
                    <a:pt x="252435" y="64884"/>
                  </a:cubicBezTo>
                  <a:cubicBezTo>
                    <a:pt x="247957" y="68599"/>
                    <a:pt x="242243" y="70437"/>
                    <a:pt x="236432" y="70027"/>
                  </a:cubicBezTo>
                  <a:cubicBezTo>
                    <a:pt x="232909" y="70027"/>
                    <a:pt x="229288" y="69579"/>
                    <a:pt x="225860" y="68693"/>
                  </a:cubicBezTo>
                  <a:cubicBezTo>
                    <a:pt x="222907" y="67941"/>
                    <a:pt x="220049" y="66607"/>
                    <a:pt x="217572" y="64788"/>
                  </a:cubicBezTo>
                  <a:lnTo>
                    <a:pt x="221954" y="56787"/>
                  </a:lnTo>
                  <a:cubicBezTo>
                    <a:pt x="223765" y="58225"/>
                    <a:pt x="225860" y="59292"/>
                    <a:pt x="228146" y="59931"/>
                  </a:cubicBezTo>
                  <a:cubicBezTo>
                    <a:pt x="230527" y="60712"/>
                    <a:pt x="233004" y="61130"/>
                    <a:pt x="235576" y="61169"/>
                  </a:cubicBezTo>
                  <a:cubicBezTo>
                    <a:pt x="238622" y="61397"/>
                    <a:pt x="241671" y="60445"/>
                    <a:pt x="244052" y="58502"/>
                  </a:cubicBezTo>
                  <a:cubicBezTo>
                    <a:pt x="246052" y="56368"/>
                    <a:pt x="247005" y="53501"/>
                    <a:pt x="246815" y="50596"/>
                  </a:cubicBezTo>
                  <a:lnTo>
                    <a:pt x="246815" y="48977"/>
                  </a:lnTo>
                  <a:cubicBezTo>
                    <a:pt x="243671" y="52272"/>
                    <a:pt x="239290" y="54006"/>
                    <a:pt x="234718" y="53739"/>
                  </a:cubicBezTo>
                  <a:cubicBezTo>
                    <a:pt x="231383" y="53739"/>
                    <a:pt x="228146" y="52958"/>
                    <a:pt x="225193" y="51453"/>
                  </a:cubicBezTo>
                  <a:cubicBezTo>
                    <a:pt x="222335" y="49967"/>
                    <a:pt x="219858" y="47691"/>
                    <a:pt x="218240" y="44881"/>
                  </a:cubicBezTo>
                  <a:cubicBezTo>
                    <a:pt x="214810" y="38985"/>
                    <a:pt x="214810" y="31727"/>
                    <a:pt x="218240" y="25831"/>
                  </a:cubicBezTo>
                  <a:cubicBezTo>
                    <a:pt x="219858" y="23021"/>
                    <a:pt x="222335" y="20745"/>
                    <a:pt x="225193" y="19259"/>
                  </a:cubicBezTo>
                  <a:cubicBezTo>
                    <a:pt x="228146" y="17754"/>
                    <a:pt x="231383" y="16963"/>
                    <a:pt x="234718" y="16973"/>
                  </a:cubicBezTo>
                  <a:cubicBezTo>
                    <a:pt x="239576" y="16668"/>
                    <a:pt x="244338" y="18725"/>
                    <a:pt x="247387" y="22497"/>
                  </a:cubicBezTo>
                  <a:lnTo>
                    <a:pt x="247387" y="17544"/>
                  </a:lnTo>
                  <a:close/>
                  <a:moveTo>
                    <a:pt x="236908" y="44595"/>
                  </a:moveTo>
                  <a:cubicBezTo>
                    <a:pt x="239576" y="44700"/>
                    <a:pt x="242148" y="43776"/>
                    <a:pt x="244148" y="42023"/>
                  </a:cubicBezTo>
                  <a:cubicBezTo>
                    <a:pt x="247864" y="38347"/>
                    <a:pt x="247957" y="32318"/>
                    <a:pt x="244338" y="28555"/>
                  </a:cubicBezTo>
                  <a:cubicBezTo>
                    <a:pt x="244243" y="28498"/>
                    <a:pt x="244243" y="28450"/>
                    <a:pt x="244148" y="28403"/>
                  </a:cubicBezTo>
                  <a:cubicBezTo>
                    <a:pt x="242148" y="26650"/>
                    <a:pt x="239576" y="25736"/>
                    <a:pt x="236908" y="25831"/>
                  </a:cubicBezTo>
                  <a:cubicBezTo>
                    <a:pt x="234241" y="25726"/>
                    <a:pt x="231574" y="26641"/>
                    <a:pt x="229574" y="28403"/>
                  </a:cubicBezTo>
                  <a:cubicBezTo>
                    <a:pt x="225860" y="32079"/>
                    <a:pt x="225765" y="38109"/>
                    <a:pt x="229383" y="41871"/>
                  </a:cubicBezTo>
                  <a:cubicBezTo>
                    <a:pt x="229479" y="41919"/>
                    <a:pt x="229479" y="41976"/>
                    <a:pt x="229574" y="42023"/>
                  </a:cubicBezTo>
                  <a:cubicBezTo>
                    <a:pt x="231574" y="43776"/>
                    <a:pt x="234241" y="44700"/>
                    <a:pt x="236908" y="44595"/>
                  </a:cubicBezTo>
                  <a:close/>
                  <a:moveTo>
                    <a:pt x="305869" y="36594"/>
                  </a:moveTo>
                  <a:cubicBezTo>
                    <a:pt x="305869" y="36594"/>
                    <a:pt x="305869" y="37737"/>
                    <a:pt x="305869" y="39547"/>
                  </a:cubicBezTo>
                  <a:lnTo>
                    <a:pt x="276818" y="39547"/>
                  </a:lnTo>
                  <a:cubicBezTo>
                    <a:pt x="277294" y="41814"/>
                    <a:pt x="278629" y="43805"/>
                    <a:pt x="280534" y="45167"/>
                  </a:cubicBezTo>
                  <a:cubicBezTo>
                    <a:pt x="282629" y="46624"/>
                    <a:pt x="285201" y="47357"/>
                    <a:pt x="287773" y="47262"/>
                  </a:cubicBezTo>
                  <a:cubicBezTo>
                    <a:pt x="289582" y="47300"/>
                    <a:pt x="291391" y="47005"/>
                    <a:pt x="293107" y="46405"/>
                  </a:cubicBezTo>
                  <a:cubicBezTo>
                    <a:pt x="294726" y="45776"/>
                    <a:pt x="296249" y="44805"/>
                    <a:pt x="297488" y="43548"/>
                  </a:cubicBezTo>
                  <a:lnTo>
                    <a:pt x="303393" y="50025"/>
                  </a:lnTo>
                  <a:cubicBezTo>
                    <a:pt x="299298" y="54340"/>
                    <a:pt x="293486" y="56606"/>
                    <a:pt x="287487" y="56216"/>
                  </a:cubicBezTo>
                  <a:cubicBezTo>
                    <a:pt x="283487" y="56292"/>
                    <a:pt x="279580" y="55406"/>
                    <a:pt x="276057" y="53644"/>
                  </a:cubicBezTo>
                  <a:cubicBezTo>
                    <a:pt x="272818" y="52111"/>
                    <a:pt x="270151" y="49663"/>
                    <a:pt x="268341" y="46595"/>
                  </a:cubicBezTo>
                  <a:cubicBezTo>
                    <a:pt x="264625" y="40338"/>
                    <a:pt x="264625" y="32565"/>
                    <a:pt x="268341" y="26308"/>
                  </a:cubicBezTo>
                  <a:cubicBezTo>
                    <a:pt x="270055" y="23278"/>
                    <a:pt x="272627" y="20802"/>
                    <a:pt x="275676" y="19164"/>
                  </a:cubicBezTo>
                  <a:cubicBezTo>
                    <a:pt x="278913" y="17496"/>
                    <a:pt x="282438" y="16649"/>
                    <a:pt x="286057" y="16687"/>
                  </a:cubicBezTo>
                  <a:cubicBezTo>
                    <a:pt x="289677" y="16611"/>
                    <a:pt x="293200" y="17430"/>
                    <a:pt x="296344" y="19068"/>
                  </a:cubicBezTo>
                  <a:cubicBezTo>
                    <a:pt x="299298" y="20659"/>
                    <a:pt x="301774" y="23078"/>
                    <a:pt x="303488" y="26022"/>
                  </a:cubicBezTo>
                  <a:cubicBezTo>
                    <a:pt x="305297" y="29260"/>
                    <a:pt x="306155" y="32908"/>
                    <a:pt x="306060" y="36594"/>
                  </a:cubicBezTo>
                  <a:close/>
                  <a:moveTo>
                    <a:pt x="285964" y="25069"/>
                  </a:moveTo>
                  <a:cubicBezTo>
                    <a:pt x="283675" y="25022"/>
                    <a:pt x="281485" y="25793"/>
                    <a:pt x="279676" y="27260"/>
                  </a:cubicBezTo>
                  <a:cubicBezTo>
                    <a:pt x="277962" y="28755"/>
                    <a:pt x="276818" y="30822"/>
                    <a:pt x="276532" y="33070"/>
                  </a:cubicBezTo>
                  <a:lnTo>
                    <a:pt x="295582" y="33070"/>
                  </a:lnTo>
                  <a:cubicBezTo>
                    <a:pt x="295298" y="30822"/>
                    <a:pt x="294154" y="28755"/>
                    <a:pt x="292440" y="27260"/>
                  </a:cubicBezTo>
                  <a:cubicBezTo>
                    <a:pt x="290631" y="25793"/>
                    <a:pt x="288438" y="25022"/>
                    <a:pt x="286152" y="25069"/>
                  </a:cubicBezTo>
                  <a:close/>
                  <a:moveTo>
                    <a:pt x="334254" y="6019"/>
                  </a:moveTo>
                  <a:lnTo>
                    <a:pt x="345874" y="6019"/>
                  </a:lnTo>
                  <a:lnTo>
                    <a:pt x="345874" y="56406"/>
                  </a:lnTo>
                  <a:lnTo>
                    <a:pt x="334254" y="56406"/>
                  </a:lnTo>
                  <a:close/>
                  <a:moveTo>
                    <a:pt x="380260" y="17068"/>
                  </a:moveTo>
                  <a:cubicBezTo>
                    <a:pt x="384546" y="16887"/>
                    <a:pt x="388641" y="18430"/>
                    <a:pt x="391785" y="21354"/>
                  </a:cubicBezTo>
                  <a:cubicBezTo>
                    <a:pt x="394929" y="24783"/>
                    <a:pt x="396548" y="29374"/>
                    <a:pt x="396166" y="34023"/>
                  </a:cubicBezTo>
                  <a:lnTo>
                    <a:pt x="396166" y="56406"/>
                  </a:lnTo>
                  <a:lnTo>
                    <a:pt x="385023" y="56406"/>
                  </a:lnTo>
                  <a:lnTo>
                    <a:pt x="385023" y="36118"/>
                  </a:lnTo>
                  <a:cubicBezTo>
                    <a:pt x="385213" y="33689"/>
                    <a:pt x="384546" y="31270"/>
                    <a:pt x="383023" y="29355"/>
                  </a:cubicBezTo>
                  <a:cubicBezTo>
                    <a:pt x="381497" y="27755"/>
                    <a:pt x="379402" y="26917"/>
                    <a:pt x="377211" y="27069"/>
                  </a:cubicBezTo>
                  <a:cubicBezTo>
                    <a:pt x="374735" y="26955"/>
                    <a:pt x="372354" y="27888"/>
                    <a:pt x="370544" y="29641"/>
                  </a:cubicBezTo>
                  <a:cubicBezTo>
                    <a:pt x="368735" y="31822"/>
                    <a:pt x="367877" y="34623"/>
                    <a:pt x="368068" y="37452"/>
                  </a:cubicBezTo>
                  <a:lnTo>
                    <a:pt x="368068" y="56502"/>
                  </a:lnTo>
                  <a:lnTo>
                    <a:pt x="356924" y="56502"/>
                  </a:lnTo>
                  <a:lnTo>
                    <a:pt x="356924" y="18402"/>
                  </a:lnTo>
                  <a:lnTo>
                    <a:pt x="367591" y="18402"/>
                  </a:lnTo>
                  <a:lnTo>
                    <a:pt x="367591" y="22878"/>
                  </a:lnTo>
                  <a:cubicBezTo>
                    <a:pt x="369117" y="21221"/>
                    <a:pt x="370926" y="19945"/>
                    <a:pt x="373021" y="19164"/>
                  </a:cubicBezTo>
                  <a:cubicBezTo>
                    <a:pt x="375307" y="18221"/>
                    <a:pt x="377784" y="17763"/>
                    <a:pt x="380260" y="17830"/>
                  </a:cubicBezTo>
                  <a:close/>
                  <a:moveTo>
                    <a:pt x="428932" y="17068"/>
                  </a:moveTo>
                  <a:cubicBezTo>
                    <a:pt x="432266" y="17049"/>
                    <a:pt x="435601" y="17896"/>
                    <a:pt x="438457" y="19545"/>
                  </a:cubicBezTo>
                  <a:cubicBezTo>
                    <a:pt x="441315" y="21116"/>
                    <a:pt x="443791" y="23497"/>
                    <a:pt x="445317" y="26402"/>
                  </a:cubicBezTo>
                  <a:cubicBezTo>
                    <a:pt x="447030" y="29574"/>
                    <a:pt x="447982" y="33156"/>
                    <a:pt x="447889" y="36785"/>
                  </a:cubicBezTo>
                  <a:cubicBezTo>
                    <a:pt x="447982" y="40414"/>
                    <a:pt x="447126" y="44005"/>
                    <a:pt x="445317" y="47167"/>
                  </a:cubicBezTo>
                  <a:cubicBezTo>
                    <a:pt x="443791" y="50120"/>
                    <a:pt x="441410" y="52539"/>
                    <a:pt x="438457" y="54120"/>
                  </a:cubicBezTo>
                  <a:cubicBezTo>
                    <a:pt x="435506" y="55730"/>
                    <a:pt x="432266" y="56578"/>
                    <a:pt x="428932" y="56597"/>
                  </a:cubicBezTo>
                  <a:cubicBezTo>
                    <a:pt x="424550" y="56845"/>
                    <a:pt x="420265" y="55130"/>
                    <a:pt x="417311" y="51930"/>
                  </a:cubicBezTo>
                  <a:lnTo>
                    <a:pt x="417311" y="69836"/>
                  </a:lnTo>
                  <a:lnTo>
                    <a:pt x="406263" y="69836"/>
                  </a:lnTo>
                  <a:lnTo>
                    <a:pt x="406263" y="17640"/>
                  </a:lnTo>
                  <a:lnTo>
                    <a:pt x="416837" y="17640"/>
                  </a:lnTo>
                  <a:lnTo>
                    <a:pt x="416837" y="22021"/>
                  </a:lnTo>
                  <a:cubicBezTo>
                    <a:pt x="419883" y="18582"/>
                    <a:pt x="424360" y="16744"/>
                    <a:pt x="428932" y="17068"/>
                  </a:cubicBezTo>
                  <a:close/>
                  <a:moveTo>
                    <a:pt x="427027" y="47453"/>
                  </a:moveTo>
                  <a:cubicBezTo>
                    <a:pt x="429599" y="47491"/>
                    <a:pt x="432171" y="46462"/>
                    <a:pt x="433980" y="44595"/>
                  </a:cubicBezTo>
                  <a:cubicBezTo>
                    <a:pt x="435887" y="42462"/>
                    <a:pt x="436933" y="39652"/>
                    <a:pt x="436743" y="36785"/>
                  </a:cubicBezTo>
                  <a:cubicBezTo>
                    <a:pt x="436933" y="33947"/>
                    <a:pt x="435887" y="31156"/>
                    <a:pt x="433980" y="29070"/>
                  </a:cubicBezTo>
                  <a:cubicBezTo>
                    <a:pt x="432171" y="27203"/>
                    <a:pt x="429599" y="26174"/>
                    <a:pt x="427027" y="26212"/>
                  </a:cubicBezTo>
                  <a:cubicBezTo>
                    <a:pt x="424360" y="26145"/>
                    <a:pt x="421788" y="27184"/>
                    <a:pt x="419979" y="29070"/>
                  </a:cubicBezTo>
                  <a:cubicBezTo>
                    <a:pt x="418074" y="31175"/>
                    <a:pt x="417121" y="33947"/>
                    <a:pt x="417216" y="36785"/>
                  </a:cubicBezTo>
                  <a:cubicBezTo>
                    <a:pt x="417121" y="39642"/>
                    <a:pt x="418074" y="42443"/>
                    <a:pt x="419979" y="44595"/>
                  </a:cubicBezTo>
                  <a:cubicBezTo>
                    <a:pt x="421788" y="46481"/>
                    <a:pt x="424360" y="47520"/>
                    <a:pt x="427027" y="47453"/>
                  </a:cubicBezTo>
                  <a:close/>
                  <a:moveTo>
                    <a:pt x="470271" y="17068"/>
                  </a:moveTo>
                  <a:cubicBezTo>
                    <a:pt x="475224" y="16744"/>
                    <a:pt x="480082" y="18230"/>
                    <a:pt x="483986" y="21259"/>
                  </a:cubicBezTo>
                  <a:cubicBezTo>
                    <a:pt x="487416" y="24631"/>
                    <a:pt x="489130" y="29336"/>
                    <a:pt x="488749" y="34118"/>
                  </a:cubicBezTo>
                  <a:lnTo>
                    <a:pt x="488749" y="56406"/>
                  </a:lnTo>
                  <a:lnTo>
                    <a:pt x="478368" y="56406"/>
                  </a:lnTo>
                  <a:lnTo>
                    <a:pt x="478368" y="51644"/>
                  </a:lnTo>
                  <a:cubicBezTo>
                    <a:pt x="475796" y="55454"/>
                    <a:pt x="471224" y="57511"/>
                    <a:pt x="466653" y="56978"/>
                  </a:cubicBezTo>
                  <a:cubicBezTo>
                    <a:pt x="463985" y="57063"/>
                    <a:pt x="461413" y="56549"/>
                    <a:pt x="459032" y="55454"/>
                  </a:cubicBezTo>
                  <a:cubicBezTo>
                    <a:pt x="457032" y="54606"/>
                    <a:pt x="455221" y="53187"/>
                    <a:pt x="453984" y="51358"/>
                  </a:cubicBezTo>
                  <a:cubicBezTo>
                    <a:pt x="452935" y="49539"/>
                    <a:pt x="452365" y="47462"/>
                    <a:pt x="452365" y="45358"/>
                  </a:cubicBezTo>
                  <a:cubicBezTo>
                    <a:pt x="452270" y="42043"/>
                    <a:pt x="453698" y="38880"/>
                    <a:pt x="456365" y="36880"/>
                  </a:cubicBezTo>
                  <a:cubicBezTo>
                    <a:pt x="460079" y="34584"/>
                    <a:pt x="464462" y="33518"/>
                    <a:pt x="468843" y="33832"/>
                  </a:cubicBezTo>
                  <a:lnTo>
                    <a:pt x="477605" y="33832"/>
                  </a:lnTo>
                  <a:cubicBezTo>
                    <a:pt x="477796" y="31727"/>
                    <a:pt x="476938" y="29660"/>
                    <a:pt x="475415" y="28212"/>
                  </a:cubicBezTo>
                  <a:cubicBezTo>
                    <a:pt x="473510" y="26784"/>
                    <a:pt x="471224" y="26107"/>
                    <a:pt x="468843" y="26308"/>
                  </a:cubicBezTo>
                  <a:cubicBezTo>
                    <a:pt x="466748" y="26288"/>
                    <a:pt x="464746" y="26612"/>
                    <a:pt x="462746" y="27260"/>
                  </a:cubicBezTo>
                  <a:cubicBezTo>
                    <a:pt x="460937" y="27860"/>
                    <a:pt x="459223" y="28727"/>
                    <a:pt x="457697" y="29832"/>
                  </a:cubicBezTo>
                  <a:lnTo>
                    <a:pt x="453698" y="22117"/>
                  </a:lnTo>
                  <a:cubicBezTo>
                    <a:pt x="455983" y="20507"/>
                    <a:pt x="458555" y="19345"/>
                    <a:pt x="461318" y="18687"/>
                  </a:cubicBezTo>
                  <a:cubicBezTo>
                    <a:pt x="464271" y="17839"/>
                    <a:pt x="467222" y="17430"/>
                    <a:pt x="470271" y="17449"/>
                  </a:cubicBezTo>
                  <a:close/>
                  <a:moveTo>
                    <a:pt x="469413" y="49072"/>
                  </a:moveTo>
                  <a:cubicBezTo>
                    <a:pt x="471224" y="49120"/>
                    <a:pt x="473034" y="48663"/>
                    <a:pt x="474557" y="47739"/>
                  </a:cubicBezTo>
                  <a:cubicBezTo>
                    <a:pt x="475987" y="46862"/>
                    <a:pt x="477033" y="45519"/>
                    <a:pt x="477605" y="43929"/>
                  </a:cubicBezTo>
                  <a:lnTo>
                    <a:pt x="477605" y="39928"/>
                  </a:lnTo>
                  <a:lnTo>
                    <a:pt x="469985" y="39928"/>
                  </a:lnTo>
                  <a:cubicBezTo>
                    <a:pt x="465413" y="39928"/>
                    <a:pt x="463127" y="41452"/>
                    <a:pt x="463127" y="44500"/>
                  </a:cubicBezTo>
                  <a:cubicBezTo>
                    <a:pt x="463127" y="45824"/>
                    <a:pt x="463795" y="47072"/>
                    <a:pt x="464841" y="47834"/>
                  </a:cubicBezTo>
                  <a:cubicBezTo>
                    <a:pt x="466176" y="48739"/>
                    <a:pt x="467794" y="49167"/>
                    <a:pt x="469413" y="49072"/>
                  </a:cubicBezTo>
                  <a:close/>
                  <a:moveTo>
                    <a:pt x="523612" y="54120"/>
                  </a:moveTo>
                  <a:cubicBezTo>
                    <a:pt x="522372" y="54987"/>
                    <a:pt x="521040" y="55606"/>
                    <a:pt x="519610" y="55930"/>
                  </a:cubicBezTo>
                  <a:cubicBezTo>
                    <a:pt x="517991" y="56387"/>
                    <a:pt x="516277" y="56616"/>
                    <a:pt x="514564" y="56597"/>
                  </a:cubicBezTo>
                  <a:cubicBezTo>
                    <a:pt x="510752" y="56863"/>
                    <a:pt x="506943" y="55596"/>
                    <a:pt x="503990" y="53073"/>
                  </a:cubicBezTo>
                  <a:cubicBezTo>
                    <a:pt x="501227" y="50368"/>
                    <a:pt x="499895" y="46605"/>
                    <a:pt x="500181" y="42786"/>
                  </a:cubicBezTo>
                  <a:lnTo>
                    <a:pt x="500181" y="27069"/>
                  </a:lnTo>
                  <a:lnTo>
                    <a:pt x="494274" y="27069"/>
                  </a:lnTo>
                  <a:lnTo>
                    <a:pt x="494274" y="18306"/>
                  </a:lnTo>
                  <a:lnTo>
                    <a:pt x="500181" y="18306"/>
                  </a:lnTo>
                  <a:lnTo>
                    <a:pt x="500181" y="8781"/>
                  </a:lnTo>
                  <a:lnTo>
                    <a:pt x="511038" y="8781"/>
                  </a:lnTo>
                  <a:lnTo>
                    <a:pt x="511038" y="18306"/>
                  </a:lnTo>
                  <a:lnTo>
                    <a:pt x="520563" y="18306"/>
                  </a:lnTo>
                  <a:lnTo>
                    <a:pt x="520563" y="26879"/>
                  </a:lnTo>
                  <a:lnTo>
                    <a:pt x="511038" y="26879"/>
                  </a:lnTo>
                  <a:lnTo>
                    <a:pt x="511038" y="42500"/>
                  </a:lnTo>
                  <a:cubicBezTo>
                    <a:pt x="510943" y="43852"/>
                    <a:pt x="511420" y="45195"/>
                    <a:pt x="512275" y="46215"/>
                  </a:cubicBezTo>
                  <a:cubicBezTo>
                    <a:pt x="513229" y="47129"/>
                    <a:pt x="514468" y="47605"/>
                    <a:pt x="515801" y="47548"/>
                  </a:cubicBezTo>
                  <a:cubicBezTo>
                    <a:pt x="517419" y="47605"/>
                    <a:pt x="519040" y="47101"/>
                    <a:pt x="520277" y="46119"/>
                  </a:cubicBezTo>
                  <a:close/>
                  <a:moveTo>
                    <a:pt x="535423" y="12306"/>
                  </a:moveTo>
                  <a:cubicBezTo>
                    <a:pt x="533614" y="12353"/>
                    <a:pt x="531802" y="11706"/>
                    <a:pt x="530470" y="10496"/>
                  </a:cubicBezTo>
                  <a:cubicBezTo>
                    <a:pt x="529230" y="9362"/>
                    <a:pt x="528470" y="7724"/>
                    <a:pt x="528565" y="6019"/>
                  </a:cubicBezTo>
                  <a:cubicBezTo>
                    <a:pt x="528470" y="4352"/>
                    <a:pt x="529230" y="2743"/>
                    <a:pt x="530470" y="1638"/>
                  </a:cubicBezTo>
                  <a:cubicBezTo>
                    <a:pt x="531802" y="428"/>
                    <a:pt x="533614" y="-220"/>
                    <a:pt x="535423" y="-172"/>
                  </a:cubicBezTo>
                  <a:cubicBezTo>
                    <a:pt x="537232" y="-258"/>
                    <a:pt x="539041" y="361"/>
                    <a:pt x="540471" y="1542"/>
                  </a:cubicBezTo>
                  <a:cubicBezTo>
                    <a:pt x="541708" y="2628"/>
                    <a:pt x="542376" y="4190"/>
                    <a:pt x="542376" y="5829"/>
                  </a:cubicBezTo>
                  <a:cubicBezTo>
                    <a:pt x="542376" y="7581"/>
                    <a:pt x="541708" y="9277"/>
                    <a:pt x="540471" y="10496"/>
                  </a:cubicBezTo>
                  <a:cubicBezTo>
                    <a:pt x="539041" y="11706"/>
                    <a:pt x="537232" y="12353"/>
                    <a:pt x="535423" y="12306"/>
                  </a:cubicBezTo>
                  <a:close/>
                  <a:moveTo>
                    <a:pt x="529898" y="17640"/>
                  </a:moveTo>
                  <a:lnTo>
                    <a:pt x="541041" y="17640"/>
                  </a:lnTo>
                  <a:lnTo>
                    <a:pt x="541041" y="55740"/>
                  </a:lnTo>
                  <a:lnTo>
                    <a:pt x="530088" y="55740"/>
                  </a:lnTo>
                  <a:close/>
                  <a:moveTo>
                    <a:pt x="588952" y="36690"/>
                  </a:moveTo>
                  <a:cubicBezTo>
                    <a:pt x="588952" y="36690"/>
                    <a:pt x="588952" y="37832"/>
                    <a:pt x="588952" y="39642"/>
                  </a:cubicBezTo>
                  <a:lnTo>
                    <a:pt x="560377" y="39642"/>
                  </a:lnTo>
                  <a:cubicBezTo>
                    <a:pt x="560758" y="41947"/>
                    <a:pt x="562093" y="43976"/>
                    <a:pt x="564093" y="45262"/>
                  </a:cubicBezTo>
                  <a:cubicBezTo>
                    <a:pt x="566188" y="46729"/>
                    <a:pt x="568760" y="47472"/>
                    <a:pt x="571332" y="47357"/>
                  </a:cubicBezTo>
                  <a:cubicBezTo>
                    <a:pt x="573141" y="47396"/>
                    <a:pt x="574951" y="47101"/>
                    <a:pt x="576664" y="46501"/>
                  </a:cubicBezTo>
                  <a:cubicBezTo>
                    <a:pt x="578285" y="45872"/>
                    <a:pt x="579808" y="44900"/>
                    <a:pt x="581048" y="43643"/>
                  </a:cubicBezTo>
                  <a:lnTo>
                    <a:pt x="586952" y="50120"/>
                  </a:lnTo>
                  <a:cubicBezTo>
                    <a:pt x="582857" y="54435"/>
                    <a:pt x="577046" y="56702"/>
                    <a:pt x="571046" y="56311"/>
                  </a:cubicBezTo>
                  <a:cubicBezTo>
                    <a:pt x="567044" y="56387"/>
                    <a:pt x="563140" y="55502"/>
                    <a:pt x="559617" y="53739"/>
                  </a:cubicBezTo>
                  <a:cubicBezTo>
                    <a:pt x="556377" y="52206"/>
                    <a:pt x="553710" y="49758"/>
                    <a:pt x="551901" y="46691"/>
                  </a:cubicBezTo>
                  <a:cubicBezTo>
                    <a:pt x="549996" y="43624"/>
                    <a:pt x="549043" y="40090"/>
                    <a:pt x="549138" y="36499"/>
                  </a:cubicBezTo>
                  <a:cubicBezTo>
                    <a:pt x="549138" y="32956"/>
                    <a:pt x="549996" y="29470"/>
                    <a:pt x="551805" y="26402"/>
                  </a:cubicBezTo>
                  <a:cubicBezTo>
                    <a:pt x="553615" y="23383"/>
                    <a:pt x="556187" y="20916"/>
                    <a:pt x="559235" y="19259"/>
                  </a:cubicBezTo>
                  <a:cubicBezTo>
                    <a:pt x="562472" y="17592"/>
                    <a:pt x="565998" y="16744"/>
                    <a:pt x="569616" y="16783"/>
                  </a:cubicBezTo>
                  <a:cubicBezTo>
                    <a:pt x="573237" y="16706"/>
                    <a:pt x="576760" y="17526"/>
                    <a:pt x="579904" y="19164"/>
                  </a:cubicBezTo>
                  <a:cubicBezTo>
                    <a:pt x="582857" y="20802"/>
                    <a:pt x="585334" y="23202"/>
                    <a:pt x="587048" y="26117"/>
                  </a:cubicBezTo>
                  <a:cubicBezTo>
                    <a:pt x="588857" y="29355"/>
                    <a:pt x="589715" y="33004"/>
                    <a:pt x="589619" y="36690"/>
                  </a:cubicBezTo>
                  <a:close/>
                  <a:moveTo>
                    <a:pt x="569046" y="25164"/>
                  </a:moveTo>
                  <a:cubicBezTo>
                    <a:pt x="566760" y="25088"/>
                    <a:pt x="564474" y="25869"/>
                    <a:pt x="562663" y="27355"/>
                  </a:cubicBezTo>
                  <a:cubicBezTo>
                    <a:pt x="560949" y="28850"/>
                    <a:pt x="559807" y="30917"/>
                    <a:pt x="559521" y="33165"/>
                  </a:cubicBezTo>
                  <a:lnTo>
                    <a:pt x="578571" y="33165"/>
                  </a:lnTo>
                  <a:cubicBezTo>
                    <a:pt x="578285" y="30917"/>
                    <a:pt x="577141" y="28850"/>
                    <a:pt x="575427" y="27355"/>
                  </a:cubicBezTo>
                  <a:cubicBezTo>
                    <a:pt x="573618" y="25888"/>
                    <a:pt x="571428" y="25117"/>
                    <a:pt x="569142" y="25164"/>
                  </a:cubicBezTo>
                  <a:close/>
                  <a:moveTo>
                    <a:pt x="619718" y="16783"/>
                  </a:moveTo>
                  <a:cubicBezTo>
                    <a:pt x="624006" y="16601"/>
                    <a:pt x="628101" y="18144"/>
                    <a:pt x="631245" y="21068"/>
                  </a:cubicBezTo>
                  <a:cubicBezTo>
                    <a:pt x="634387" y="24498"/>
                    <a:pt x="636007" y="29089"/>
                    <a:pt x="635626" y="33737"/>
                  </a:cubicBezTo>
                  <a:lnTo>
                    <a:pt x="635626" y="56406"/>
                  </a:lnTo>
                  <a:lnTo>
                    <a:pt x="624480" y="56406"/>
                  </a:lnTo>
                  <a:lnTo>
                    <a:pt x="624480" y="36118"/>
                  </a:lnTo>
                  <a:cubicBezTo>
                    <a:pt x="624671" y="33689"/>
                    <a:pt x="624006" y="31270"/>
                    <a:pt x="622480" y="29355"/>
                  </a:cubicBezTo>
                  <a:cubicBezTo>
                    <a:pt x="621052" y="27764"/>
                    <a:pt x="618957" y="26927"/>
                    <a:pt x="616767" y="27069"/>
                  </a:cubicBezTo>
                  <a:cubicBezTo>
                    <a:pt x="614290" y="27003"/>
                    <a:pt x="611813" y="27927"/>
                    <a:pt x="610002" y="29641"/>
                  </a:cubicBezTo>
                  <a:cubicBezTo>
                    <a:pt x="608193" y="31842"/>
                    <a:pt x="607337" y="34632"/>
                    <a:pt x="607525" y="37452"/>
                  </a:cubicBezTo>
                  <a:lnTo>
                    <a:pt x="607525" y="56502"/>
                  </a:lnTo>
                  <a:lnTo>
                    <a:pt x="596382" y="56502"/>
                  </a:lnTo>
                  <a:lnTo>
                    <a:pt x="596382" y="18402"/>
                  </a:lnTo>
                  <a:lnTo>
                    <a:pt x="607051" y="18402"/>
                  </a:lnTo>
                  <a:lnTo>
                    <a:pt x="607051" y="22878"/>
                  </a:lnTo>
                  <a:cubicBezTo>
                    <a:pt x="608574" y="21221"/>
                    <a:pt x="610383" y="19945"/>
                    <a:pt x="612479" y="19164"/>
                  </a:cubicBezTo>
                  <a:cubicBezTo>
                    <a:pt x="614764" y="18230"/>
                    <a:pt x="617241" y="17773"/>
                    <a:pt x="619718" y="17830"/>
                  </a:cubicBezTo>
                  <a:close/>
                  <a:moveTo>
                    <a:pt x="670487" y="53834"/>
                  </a:moveTo>
                  <a:cubicBezTo>
                    <a:pt x="669249" y="54720"/>
                    <a:pt x="667915" y="55340"/>
                    <a:pt x="666392" y="55644"/>
                  </a:cubicBezTo>
                  <a:cubicBezTo>
                    <a:pt x="664771" y="56111"/>
                    <a:pt x="663152" y="56339"/>
                    <a:pt x="661438" y="56311"/>
                  </a:cubicBezTo>
                  <a:cubicBezTo>
                    <a:pt x="657532" y="56559"/>
                    <a:pt x="653723" y="55292"/>
                    <a:pt x="650769" y="52787"/>
                  </a:cubicBezTo>
                  <a:cubicBezTo>
                    <a:pt x="648102" y="50043"/>
                    <a:pt x="646769" y="46301"/>
                    <a:pt x="647055" y="42500"/>
                  </a:cubicBezTo>
                  <a:lnTo>
                    <a:pt x="647055" y="26784"/>
                  </a:lnTo>
                  <a:lnTo>
                    <a:pt x="641149" y="26784"/>
                  </a:lnTo>
                  <a:lnTo>
                    <a:pt x="641149" y="18306"/>
                  </a:lnTo>
                  <a:lnTo>
                    <a:pt x="647055" y="18306"/>
                  </a:lnTo>
                  <a:lnTo>
                    <a:pt x="647055" y="8781"/>
                  </a:lnTo>
                  <a:lnTo>
                    <a:pt x="658199" y="8781"/>
                  </a:lnTo>
                  <a:lnTo>
                    <a:pt x="658199" y="18306"/>
                  </a:lnTo>
                  <a:lnTo>
                    <a:pt x="667724" y="18306"/>
                  </a:lnTo>
                  <a:lnTo>
                    <a:pt x="667724" y="26879"/>
                  </a:lnTo>
                  <a:lnTo>
                    <a:pt x="658199" y="26879"/>
                  </a:lnTo>
                  <a:lnTo>
                    <a:pt x="658199" y="42500"/>
                  </a:lnTo>
                  <a:cubicBezTo>
                    <a:pt x="658104" y="43852"/>
                    <a:pt x="658580" y="45195"/>
                    <a:pt x="659438" y="46215"/>
                  </a:cubicBezTo>
                  <a:cubicBezTo>
                    <a:pt x="660390" y="47129"/>
                    <a:pt x="661629" y="47605"/>
                    <a:pt x="662962" y="47548"/>
                  </a:cubicBezTo>
                  <a:cubicBezTo>
                    <a:pt x="664582" y="47586"/>
                    <a:pt x="666105" y="47091"/>
                    <a:pt x="667438" y="46119"/>
                  </a:cubicBezTo>
                  <a:close/>
                  <a:moveTo>
                    <a:pt x="697729" y="6209"/>
                  </a:moveTo>
                  <a:lnTo>
                    <a:pt x="720588" y="6209"/>
                  </a:lnTo>
                  <a:cubicBezTo>
                    <a:pt x="725541" y="6114"/>
                    <a:pt x="730495" y="7191"/>
                    <a:pt x="734971" y="9353"/>
                  </a:cubicBezTo>
                  <a:cubicBezTo>
                    <a:pt x="738971" y="11296"/>
                    <a:pt x="742210" y="14334"/>
                    <a:pt x="744496" y="18116"/>
                  </a:cubicBezTo>
                  <a:cubicBezTo>
                    <a:pt x="746877" y="22087"/>
                    <a:pt x="748019" y="26641"/>
                    <a:pt x="747926" y="31260"/>
                  </a:cubicBezTo>
                  <a:cubicBezTo>
                    <a:pt x="748019" y="35870"/>
                    <a:pt x="746782" y="40424"/>
                    <a:pt x="744496" y="44405"/>
                  </a:cubicBezTo>
                  <a:cubicBezTo>
                    <a:pt x="742210" y="48157"/>
                    <a:pt x="738875" y="51168"/>
                    <a:pt x="734971" y="53073"/>
                  </a:cubicBezTo>
                  <a:cubicBezTo>
                    <a:pt x="730495" y="55235"/>
                    <a:pt x="725541" y="56311"/>
                    <a:pt x="720588" y="56216"/>
                  </a:cubicBezTo>
                  <a:lnTo>
                    <a:pt x="697920" y="56216"/>
                  </a:lnTo>
                  <a:close/>
                  <a:moveTo>
                    <a:pt x="719825" y="46691"/>
                  </a:moveTo>
                  <a:cubicBezTo>
                    <a:pt x="724207" y="46929"/>
                    <a:pt x="728495" y="45424"/>
                    <a:pt x="731827" y="42500"/>
                  </a:cubicBezTo>
                  <a:cubicBezTo>
                    <a:pt x="734876" y="39566"/>
                    <a:pt x="736399" y="35461"/>
                    <a:pt x="736208" y="31260"/>
                  </a:cubicBezTo>
                  <a:cubicBezTo>
                    <a:pt x="736399" y="27031"/>
                    <a:pt x="734876" y="22897"/>
                    <a:pt x="731827" y="19925"/>
                  </a:cubicBezTo>
                  <a:cubicBezTo>
                    <a:pt x="728495" y="17030"/>
                    <a:pt x="724207" y="15534"/>
                    <a:pt x="719825" y="15734"/>
                  </a:cubicBezTo>
                  <a:lnTo>
                    <a:pt x="709254" y="15734"/>
                  </a:lnTo>
                  <a:lnTo>
                    <a:pt x="709254" y="46881"/>
                  </a:lnTo>
                  <a:close/>
                  <a:moveTo>
                    <a:pt x="771357" y="17259"/>
                  </a:moveTo>
                  <a:cubicBezTo>
                    <a:pt x="776310" y="16963"/>
                    <a:pt x="781168" y="18449"/>
                    <a:pt x="785073" y="21450"/>
                  </a:cubicBezTo>
                  <a:cubicBezTo>
                    <a:pt x="788407" y="24850"/>
                    <a:pt x="790217" y="29536"/>
                    <a:pt x="789835" y="34308"/>
                  </a:cubicBezTo>
                  <a:lnTo>
                    <a:pt x="789835" y="56406"/>
                  </a:lnTo>
                  <a:lnTo>
                    <a:pt x="779452" y="56406"/>
                  </a:lnTo>
                  <a:lnTo>
                    <a:pt x="779452" y="51644"/>
                  </a:lnTo>
                  <a:cubicBezTo>
                    <a:pt x="776880" y="55454"/>
                    <a:pt x="772308" y="57511"/>
                    <a:pt x="767737" y="56978"/>
                  </a:cubicBezTo>
                  <a:cubicBezTo>
                    <a:pt x="765069" y="57054"/>
                    <a:pt x="762402" y="56530"/>
                    <a:pt x="760021" y="55454"/>
                  </a:cubicBezTo>
                  <a:cubicBezTo>
                    <a:pt x="758021" y="54577"/>
                    <a:pt x="756307" y="53158"/>
                    <a:pt x="755070" y="51358"/>
                  </a:cubicBezTo>
                  <a:cubicBezTo>
                    <a:pt x="753926" y="49567"/>
                    <a:pt x="753354" y="47481"/>
                    <a:pt x="753354" y="45358"/>
                  </a:cubicBezTo>
                  <a:cubicBezTo>
                    <a:pt x="753163" y="42004"/>
                    <a:pt x="754688" y="38785"/>
                    <a:pt x="757451" y="36880"/>
                  </a:cubicBezTo>
                  <a:cubicBezTo>
                    <a:pt x="761165" y="34575"/>
                    <a:pt x="765451" y="33508"/>
                    <a:pt x="769832" y="33832"/>
                  </a:cubicBezTo>
                  <a:lnTo>
                    <a:pt x="778692" y="33832"/>
                  </a:lnTo>
                  <a:cubicBezTo>
                    <a:pt x="778787" y="31736"/>
                    <a:pt x="778024" y="29689"/>
                    <a:pt x="776501" y="28212"/>
                  </a:cubicBezTo>
                  <a:cubicBezTo>
                    <a:pt x="774594" y="26822"/>
                    <a:pt x="772213" y="26155"/>
                    <a:pt x="769832" y="26308"/>
                  </a:cubicBezTo>
                  <a:cubicBezTo>
                    <a:pt x="767832" y="26298"/>
                    <a:pt x="765737" y="26622"/>
                    <a:pt x="763832" y="27260"/>
                  </a:cubicBezTo>
                  <a:cubicBezTo>
                    <a:pt x="762023" y="27841"/>
                    <a:pt x="760307" y="28707"/>
                    <a:pt x="758784" y="29832"/>
                  </a:cubicBezTo>
                  <a:lnTo>
                    <a:pt x="754784" y="22117"/>
                  </a:lnTo>
                  <a:cubicBezTo>
                    <a:pt x="757070" y="20525"/>
                    <a:pt x="759642" y="19364"/>
                    <a:pt x="762307" y="18687"/>
                  </a:cubicBezTo>
                  <a:cubicBezTo>
                    <a:pt x="765260" y="17849"/>
                    <a:pt x="768309" y="17430"/>
                    <a:pt x="771357" y="17449"/>
                  </a:cubicBezTo>
                  <a:close/>
                  <a:moveTo>
                    <a:pt x="770499" y="49263"/>
                  </a:moveTo>
                  <a:cubicBezTo>
                    <a:pt x="772308" y="49339"/>
                    <a:pt x="774024" y="48872"/>
                    <a:pt x="775548" y="47929"/>
                  </a:cubicBezTo>
                  <a:cubicBezTo>
                    <a:pt x="777071" y="47091"/>
                    <a:pt x="778120" y="45738"/>
                    <a:pt x="778692" y="44119"/>
                  </a:cubicBezTo>
                  <a:lnTo>
                    <a:pt x="778692" y="40118"/>
                  </a:lnTo>
                  <a:lnTo>
                    <a:pt x="771071" y="40118"/>
                  </a:lnTo>
                  <a:cubicBezTo>
                    <a:pt x="766499" y="40118"/>
                    <a:pt x="764213" y="41643"/>
                    <a:pt x="764213" y="44691"/>
                  </a:cubicBezTo>
                  <a:cubicBezTo>
                    <a:pt x="764213" y="46015"/>
                    <a:pt x="764879" y="47262"/>
                    <a:pt x="765927" y="48024"/>
                  </a:cubicBezTo>
                  <a:cubicBezTo>
                    <a:pt x="767260" y="48939"/>
                    <a:pt x="768881" y="49377"/>
                    <a:pt x="770499" y="49263"/>
                  </a:cubicBezTo>
                  <a:close/>
                  <a:moveTo>
                    <a:pt x="837174" y="17830"/>
                  </a:moveTo>
                  <a:lnTo>
                    <a:pt x="819838" y="58597"/>
                  </a:lnTo>
                  <a:cubicBezTo>
                    <a:pt x="818696" y="62340"/>
                    <a:pt x="816410" y="65655"/>
                    <a:pt x="813362" y="68122"/>
                  </a:cubicBezTo>
                  <a:cubicBezTo>
                    <a:pt x="810504" y="69970"/>
                    <a:pt x="807171" y="70903"/>
                    <a:pt x="803837" y="70789"/>
                  </a:cubicBezTo>
                  <a:cubicBezTo>
                    <a:pt x="801837" y="70808"/>
                    <a:pt x="799837" y="70485"/>
                    <a:pt x="797932" y="69836"/>
                  </a:cubicBezTo>
                  <a:cubicBezTo>
                    <a:pt x="796121" y="69370"/>
                    <a:pt x="794502" y="68493"/>
                    <a:pt x="793170" y="67265"/>
                  </a:cubicBezTo>
                  <a:lnTo>
                    <a:pt x="797170" y="59359"/>
                  </a:lnTo>
                  <a:cubicBezTo>
                    <a:pt x="798025" y="60140"/>
                    <a:pt x="799074" y="60750"/>
                    <a:pt x="800123" y="61169"/>
                  </a:cubicBezTo>
                  <a:cubicBezTo>
                    <a:pt x="801169" y="61607"/>
                    <a:pt x="802313" y="61836"/>
                    <a:pt x="803455" y="61836"/>
                  </a:cubicBezTo>
                  <a:cubicBezTo>
                    <a:pt x="804790" y="61893"/>
                    <a:pt x="806123" y="61493"/>
                    <a:pt x="807171" y="60693"/>
                  </a:cubicBezTo>
                  <a:cubicBezTo>
                    <a:pt x="808313" y="59702"/>
                    <a:pt x="809171" y="58464"/>
                    <a:pt x="809743" y="57073"/>
                  </a:cubicBezTo>
                  <a:lnTo>
                    <a:pt x="809743" y="57073"/>
                  </a:lnTo>
                  <a:lnTo>
                    <a:pt x="793074" y="18402"/>
                  </a:lnTo>
                  <a:lnTo>
                    <a:pt x="804599" y="18402"/>
                  </a:lnTo>
                  <a:lnTo>
                    <a:pt x="815362" y="44405"/>
                  </a:lnTo>
                  <a:lnTo>
                    <a:pt x="826221" y="18402"/>
                  </a:lnTo>
                  <a:close/>
                  <a:moveTo>
                    <a:pt x="853938" y="56406"/>
                  </a:moveTo>
                  <a:cubicBezTo>
                    <a:pt x="850699" y="56426"/>
                    <a:pt x="847557" y="56044"/>
                    <a:pt x="844413" y="55263"/>
                  </a:cubicBezTo>
                  <a:cubicBezTo>
                    <a:pt x="841841" y="54635"/>
                    <a:pt x="839365" y="53606"/>
                    <a:pt x="837079" y="52215"/>
                  </a:cubicBezTo>
                  <a:lnTo>
                    <a:pt x="840795" y="44309"/>
                  </a:lnTo>
                  <a:cubicBezTo>
                    <a:pt x="842699" y="45443"/>
                    <a:pt x="844795" y="46338"/>
                    <a:pt x="846985" y="46977"/>
                  </a:cubicBezTo>
                  <a:cubicBezTo>
                    <a:pt x="849271" y="47605"/>
                    <a:pt x="851748" y="47929"/>
                    <a:pt x="854129" y="47929"/>
                  </a:cubicBezTo>
                  <a:cubicBezTo>
                    <a:pt x="858891" y="47929"/>
                    <a:pt x="861177" y="46786"/>
                    <a:pt x="861177" y="44500"/>
                  </a:cubicBezTo>
                  <a:cubicBezTo>
                    <a:pt x="861177" y="43348"/>
                    <a:pt x="860415" y="42347"/>
                    <a:pt x="859273" y="42119"/>
                  </a:cubicBezTo>
                  <a:cubicBezTo>
                    <a:pt x="857368" y="41509"/>
                    <a:pt x="855366" y="41100"/>
                    <a:pt x="853366" y="40881"/>
                  </a:cubicBezTo>
                  <a:cubicBezTo>
                    <a:pt x="850699" y="40538"/>
                    <a:pt x="848127" y="39995"/>
                    <a:pt x="845557" y="39261"/>
                  </a:cubicBezTo>
                  <a:cubicBezTo>
                    <a:pt x="843555" y="38652"/>
                    <a:pt x="841651" y="37537"/>
                    <a:pt x="840223" y="36023"/>
                  </a:cubicBezTo>
                  <a:cubicBezTo>
                    <a:pt x="838602" y="34137"/>
                    <a:pt x="837842" y="31708"/>
                    <a:pt x="838032" y="29260"/>
                  </a:cubicBezTo>
                  <a:cubicBezTo>
                    <a:pt x="838032" y="26927"/>
                    <a:pt x="838697" y="24650"/>
                    <a:pt x="840127" y="22783"/>
                  </a:cubicBezTo>
                  <a:cubicBezTo>
                    <a:pt x="841746" y="20802"/>
                    <a:pt x="843841" y="19288"/>
                    <a:pt x="846222" y="18402"/>
                  </a:cubicBezTo>
                  <a:cubicBezTo>
                    <a:pt x="849271" y="17316"/>
                    <a:pt x="852510" y="16801"/>
                    <a:pt x="855747" y="16877"/>
                  </a:cubicBezTo>
                  <a:cubicBezTo>
                    <a:pt x="858510" y="16877"/>
                    <a:pt x="861177" y="17163"/>
                    <a:pt x="863845" y="17735"/>
                  </a:cubicBezTo>
                  <a:cubicBezTo>
                    <a:pt x="866226" y="18192"/>
                    <a:pt x="868512" y="19021"/>
                    <a:pt x="870607" y="20211"/>
                  </a:cubicBezTo>
                  <a:lnTo>
                    <a:pt x="866893" y="28117"/>
                  </a:lnTo>
                  <a:cubicBezTo>
                    <a:pt x="863463" y="26222"/>
                    <a:pt x="859654" y="25231"/>
                    <a:pt x="855747" y="25259"/>
                  </a:cubicBezTo>
                  <a:cubicBezTo>
                    <a:pt x="853938" y="25164"/>
                    <a:pt x="852034" y="25526"/>
                    <a:pt x="850413" y="26308"/>
                  </a:cubicBezTo>
                  <a:cubicBezTo>
                    <a:pt x="849366" y="26774"/>
                    <a:pt x="848699" y="27764"/>
                    <a:pt x="848699" y="28879"/>
                  </a:cubicBezTo>
                  <a:cubicBezTo>
                    <a:pt x="848699" y="30050"/>
                    <a:pt x="849462" y="31089"/>
                    <a:pt x="850604" y="31356"/>
                  </a:cubicBezTo>
                  <a:cubicBezTo>
                    <a:pt x="852606" y="32013"/>
                    <a:pt x="854606" y="32461"/>
                    <a:pt x="856701" y="32689"/>
                  </a:cubicBezTo>
                  <a:cubicBezTo>
                    <a:pt x="859845" y="33261"/>
                    <a:pt x="862414" y="33832"/>
                    <a:pt x="864417" y="34404"/>
                  </a:cubicBezTo>
                  <a:cubicBezTo>
                    <a:pt x="866417" y="34975"/>
                    <a:pt x="868226" y="36099"/>
                    <a:pt x="869654" y="37642"/>
                  </a:cubicBezTo>
                  <a:cubicBezTo>
                    <a:pt x="871179" y="39481"/>
                    <a:pt x="871939" y="41824"/>
                    <a:pt x="871844" y="44214"/>
                  </a:cubicBezTo>
                  <a:cubicBezTo>
                    <a:pt x="871939" y="46491"/>
                    <a:pt x="871179" y="48720"/>
                    <a:pt x="869749" y="50501"/>
                  </a:cubicBezTo>
                  <a:cubicBezTo>
                    <a:pt x="868130" y="52530"/>
                    <a:pt x="865940" y="54054"/>
                    <a:pt x="863463" y="54883"/>
                  </a:cubicBezTo>
                  <a:cubicBezTo>
                    <a:pt x="860415" y="55902"/>
                    <a:pt x="857178" y="56426"/>
                    <a:pt x="853938" y="56406"/>
                  </a:cubicBezTo>
                  <a:close/>
                </a:path>
              </a:pathLst>
            </a:custGeom>
            <a:solidFill>
              <a:srgbClr val="6D6E71"/>
            </a:solidFill>
            <a:ln w="9525" cap="flat">
              <a:no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id="{45C2657E-D90F-4F6E-ACC2-D087E8C6453B}"/>
                </a:ext>
              </a:extLst>
            </p:cNvPr>
            <p:cNvSpPr/>
            <p:nvPr/>
          </p:nvSpPr>
          <p:spPr>
            <a:xfrm>
              <a:off x="8540752" y="5936340"/>
              <a:ext cx="680615" cy="57941"/>
            </a:xfrm>
            <a:custGeom>
              <a:avLst/>
              <a:gdLst>
                <a:gd name="connsiteX0" fmla="*/ 20025 w 680615"/>
                <a:gd name="connsiteY0" fmla="*/ 6781 h 57941"/>
                <a:gd name="connsiteX1" fmla="*/ 31550 w 680615"/>
                <a:gd name="connsiteY1" fmla="*/ 9067 h 57941"/>
                <a:gd name="connsiteX2" fmla="*/ 39075 w 680615"/>
                <a:gd name="connsiteY2" fmla="*/ 15354 h 57941"/>
                <a:gd name="connsiteX3" fmla="*/ 39075 w 680615"/>
                <a:gd name="connsiteY3" fmla="*/ 34404 h 57941"/>
                <a:gd name="connsiteX4" fmla="*/ 31550 w 680615"/>
                <a:gd name="connsiteY4" fmla="*/ 40690 h 57941"/>
                <a:gd name="connsiteX5" fmla="*/ 20025 w 680615"/>
                <a:gd name="connsiteY5" fmla="*/ 42881 h 57941"/>
                <a:gd name="connsiteX6" fmla="*/ 9928 w 680615"/>
                <a:gd name="connsiteY6" fmla="*/ 42881 h 57941"/>
                <a:gd name="connsiteX7" fmla="*/ 9928 w 680615"/>
                <a:gd name="connsiteY7" fmla="*/ 57168 h 57941"/>
                <a:gd name="connsiteX8" fmla="*/ -1597 w 680615"/>
                <a:gd name="connsiteY8" fmla="*/ 57168 h 57941"/>
                <a:gd name="connsiteX9" fmla="*/ -1597 w 680615"/>
                <a:gd name="connsiteY9" fmla="*/ 7162 h 57941"/>
                <a:gd name="connsiteX10" fmla="*/ 19358 w 680615"/>
                <a:gd name="connsiteY10" fmla="*/ 33547 h 57941"/>
                <a:gd name="connsiteX11" fmla="*/ 27264 w 680615"/>
                <a:gd name="connsiteY11" fmla="*/ 31356 h 57941"/>
                <a:gd name="connsiteX12" fmla="*/ 27646 w 680615"/>
                <a:gd name="connsiteY12" fmla="*/ 18830 h 57941"/>
                <a:gd name="connsiteX13" fmla="*/ 27264 w 680615"/>
                <a:gd name="connsiteY13" fmla="*/ 18497 h 57941"/>
                <a:gd name="connsiteX14" fmla="*/ 19358 w 680615"/>
                <a:gd name="connsiteY14" fmla="*/ 16211 h 57941"/>
                <a:gd name="connsiteX15" fmla="*/ 9833 w 680615"/>
                <a:gd name="connsiteY15" fmla="*/ 16211 h 57941"/>
                <a:gd name="connsiteX16" fmla="*/ 9833 w 680615"/>
                <a:gd name="connsiteY16" fmla="*/ 33547 h 57941"/>
                <a:gd name="connsiteX17" fmla="*/ 59744 w 680615"/>
                <a:gd name="connsiteY17" fmla="*/ 23450 h 57941"/>
                <a:gd name="connsiteX18" fmla="*/ 65174 w 680615"/>
                <a:gd name="connsiteY18" fmla="*/ 19259 h 57941"/>
                <a:gd name="connsiteX19" fmla="*/ 72985 w 680615"/>
                <a:gd name="connsiteY19" fmla="*/ 17830 h 57941"/>
                <a:gd name="connsiteX20" fmla="*/ 72985 w 680615"/>
                <a:gd name="connsiteY20" fmla="*/ 28593 h 57941"/>
                <a:gd name="connsiteX21" fmla="*/ 70508 w 680615"/>
                <a:gd name="connsiteY21" fmla="*/ 28593 h 57941"/>
                <a:gd name="connsiteX22" fmla="*/ 62983 w 680615"/>
                <a:gd name="connsiteY22" fmla="*/ 31261 h 57941"/>
                <a:gd name="connsiteX23" fmla="*/ 60220 w 680615"/>
                <a:gd name="connsiteY23" fmla="*/ 39357 h 57941"/>
                <a:gd name="connsiteX24" fmla="*/ 60220 w 680615"/>
                <a:gd name="connsiteY24" fmla="*/ 57168 h 57941"/>
                <a:gd name="connsiteX25" fmla="*/ 49172 w 680615"/>
                <a:gd name="connsiteY25" fmla="*/ 57168 h 57941"/>
                <a:gd name="connsiteX26" fmla="*/ 49172 w 680615"/>
                <a:gd name="connsiteY26" fmla="*/ 19068 h 57941"/>
                <a:gd name="connsiteX27" fmla="*/ 59744 w 680615"/>
                <a:gd name="connsiteY27" fmla="*/ 19068 h 57941"/>
                <a:gd name="connsiteX28" fmla="*/ 59744 w 680615"/>
                <a:gd name="connsiteY28" fmla="*/ 24117 h 57941"/>
                <a:gd name="connsiteX29" fmla="*/ 85177 w 680615"/>
                <a:gd name="connsiteY29" fmla="*/ 13068 h 57941"/>
                <a:gd name="connsiteX30" fmla="*/ 80128 w 680615"/>
                <a:gd name="connsiteY30" fmla="*/ 11258 h 57941"/>
                <a:gd name="connsiteX31" fmla="*/ 78222 w 680615"/>
                <a:gd name="connsiteY31" fmla="*/ 6781 h 57941"/>
                <a:gd name="connsiteX32" fmla="*/ 80128 w 680615"/>
                <a:gd name="connsiteY32" fmla="*/ 2400 h 57941"/>
                <a:gd name="connsiteX33" fmla="*/ 85177 w 680615"/>
                <a:gd name="connsiteY33" fmla="*/ 590 h 57941"/>
                <a:gd name="connsiteX34" fmla="*/ 90128 w 680615"/>
                <a:gd name="connsiteY34" fmla="*/ 2304 h 57941"/>
                <a:gd name="connsiteX35" fmla="*/ 92130 w 680615"/>
                <a:gd name="connsiteY35" fmla="*/ 6591 h 57941"/>
                <a:gd name="connsiteX36" fmla="*/ 90128 w 680615"/>
                <a:gd name="connsiteY36" fmla="*/ 11258 h 57941"/>
                <a:gd name="connsiteX37" fmla="*/ 85177 w 680615"/>
                <a:gd name="connsiteY37" fmla="*/ 13068 h 57941"/>
                <a:gd name="connsiteX38" fmla="*/ 79556 w 680615"/>
                <a:gd name="connsiteY38" fmla="*/ 18402 h 57941"/>
                <a:gd name="connsiteX39" fmla="*/ 90700 w 680615"/>
                <a:gd name="connsiteY39" fmla="*/ 18402 h 57941"/>
                <a:gd name="connsiteX40" fmla="*/ 90700 w 680615"/>
                <a:gd name="connsiteY40" fmla="*/ 56502 h 57941"/>
                <a:gd name="connsiteX41" fmla="*/ 79366 w 680615"/>
                <a:gd name="connsiteY41" fmla="*/ 56502 h 57941"/>
                <a:gd name="connsiteX42" fmla="*/ 119370 w 680615"/>
                <a:gd name="connsiteY42" fmla="*/ 57359 h 57941"/>
                <a:gd name="connsiteX43" fmla="*/ 108513 w 680615"/>
                <a:gd name="connsiteY43" fmla="*/ 54787 h 57941"/>
                <a:gd name="connsiteX44" fmla="*/ 100892 w 680615"/>
                <a:gd name="connsiteY44" fmla="*/ 47739 h 57941"/>
                <a:gd name="connsiteX45" fmla="*/ 98225 w 680615"/>
                <a:gd name="connsiteY45" fmla="*/ 37547 h 57941"/>
                <a:gd name="connsiteX46" fmla="*/ 108513 w 680615"/>
                <a:gd name="connsiteY46" fmla="*/ 20307 h 57941"/>
                <a:gd name="connsiteX47" fmla="*/ 119370 w 680615"/>
                <a:gd name="connsiteY47" fmla="*/ 17830 h 57941"/>
                <a:gd name="connsiteX48" fmla="*/ 130230 w 680615"/>
                <a:gd name="connsiteY48" fmla="*/ 20307 h 57941"/>
                <a:gd name="connsiteX49" fmla="*/ 140420 w 680615"/>
                <a:gd name="connsiteY49" fmla="*/ 37547 h 57941"/>
                <a:gd name="connsiteX50" fmla="*/ 137660 w 680615"/>
                <a:gd name="connsiteY50" fmla="*/ 47739 h 57941"/>
                <a:gd name="connsiteX51" fmla="*/ 130230 w 680615"/>
                <a:gd name="connsiteY51" fmla="*/ 54787 h 57941"/>
                <a:gd name="connsiteX52" fmla="*/ 119370 w 680615"/>
                <a:gd name="connsiteY52" fmla="*/ 57359 h 57941"/>
                <a:gd name="connsiteX53" fmla="*/ 119370 w 680615"/>
                <a:gd name="connsiteY53" fmla="*/ 47834 h 57941"/>
                <a:gd name="connsiteX54" fmla="*/ 126419 w 680615"/>
                <a:gd name="connsiteY54" fmla="*/ 44976 h 57941"/>
                <a:gd name="connsiteX55" fmla="*/ 129086 w 680615"/>
                <a:gd name="connsiteY55" fmla="*/ 37166 h 57941"/>
                <a:gd name="connsiteX56" fmla="*/ 126419 w 680615"/>
                <a:gd name="connsiteY56" fmla="*/ 29451 h 57941"/>
                <a:gd name="connsiteX57" fmla="*/ 119370 w 680615"/>
                <a:gd name="connsiteY57" fmla="*/ 26593 h 57941"/>
                <a:gd name="connsiteX58" fmla="*/ 112322 w 680615"/>
                <a:gd name="connsiteY58" fmla="*/ 29451 h 57941"/>
                <a:gd name="connsiteX59" fmla="*/ 109464 w 680615"/>
                <a:gd name="connsiteY59" fmla="*/ 37166 h 57941"/>
                <a:gd name="connsiteX60" fmla="*/ 112322 w 680615"/>
                <a:gd name="connsiteY60" fmla="*/ 44976 h 57941"/>
                <a:gd name="connsiteX61" fmla="*/ 119370 w 680615"/>
                <a:gd name="connsiteY61" fmla="*/ 47834 h 57941"/>
                <a:gd name="connsiteX62" fmla="*/ 158424 w 680615"/>
                <a:gd name="connsiteY62" fmla="*/ 23069 h 57941"/>
                <a:gd name="connsiteX63" fmla="*/ 163854 w 680615"/>
                <a:gd name="connsiteY63" fmla="*/ 18878 h 57941"/>
                <a:gd name="connsiteX64" fmla="*/ 171662 w 680615"/>
                <a:gd name="connsiteY64" fmla="*/ 17449 h 57941"/>
                <a:gd name="connsiteX65" fmla="*/ 171662 w 680615"/>
                <a:gd name="connsiteY65" fmla="*/ 28593 h 57941"/>
                <a:gd name="connsiteX66" fmla="*/ 169186 w 680615"/>
                <a:gd name="connsiteY66" fmla="*/ 28593 h 57941"/>
                <a:gd name="connsiteX67" fmla="*/ 161661 w 680615"/>
                <a:gd name="connsiteY67" fmla="*/ 31261 h 57941"/>
                <a:gd name="connsiteX68" fmla="*/ 158996 w 680615"/>
                <a:gd name="connsiteY68" fmla="*/ 39357 h 57941"/>
                <a:gd name="connsiteX69" fmla="*/ 158996 w 680615"/>
                <a:gd name="connsiteY69" fmla="*/ 57168 h 57941"/>
                <a:gd name="connsiteX70" fmla="*/ 147850 w 680615"/>
                <a:gd name="connsiteY70" fmla="*/ 57168 h 57941"/>
                <a:gd name="connsiteX71" fmla="*/ 147850 w 680615"/>
                <a:gd name="connsiteY71" fmla="*/ 19068 h 57941"/>
                <a:gd name="connsiteX72" fmla="*/ 158424 w 680615"/>
                <a:gd name="connsiteY72" fmla="*/ 19068 h 57941"/>
                <a:gd name="connsiteX73" fmla="*/ 158424 w 680615"/>
                <a:gd name="connsiteY73" fmla="*/ 24117 h 57941"/>
                <a:gd name="connsiteX74" fmla="*/ 223573 w 680615"/>
                <a:gd name="connsiteY74" fmla="*/ 54501 h 57941"/>
                <a:gd name="connsiteX75" fmla="*/ 219478 w 680615"/>
                <a:gd name="connsiteY75" fmla="*/ 56311 h 57941"/>
                <a:gd name="connsiteX76" fmla="*/ 214430 w 680615"/>
                <a:gd name="connsiteY76" fmla="*/ 56978 h 57941"/>
                <a:gd name="connsiteX77" fmla="*/ 203858 w 680615"/>
                <a:gd name="connsiteY77" fmla="*/ 53454 h 57941"/>
                <a:gd name="connsiteX78" fmla="*/ 200142 w 680615"/>
                <a:gd name="connsiteY78" fmla="*/ 43167 h 57941"/>
                <a:gd name="connsiteX79" fmla="*/ 200142 w 680615"/>
                <a:gd name="connsiteY79" fmla="*/ 27451 h 57941"/>
                <a:gd name="connsiteX80" fmla="*/ 194238 w 680615"/>
                <a:gd name="connsiteY80" fmla="*/ 27451 h 57941"/>
                <a:gd name="connsiteX81" fmla="*/ 194238 w 680615"/>
                <a:gd name="connsiteY81" fmla="*/ 19068 h 57941"/>
                <a:gd name="connsiteX82" fmla="*/ 200142 w 680615"/>
                <a:gd name="connsiteY82" fmla="*/ 19068 h 57941"/>
                <a:gd name="connsiteX83" fmla="*/ 200142 w 680615"/>
                <a:gd name="connsiteY83" fmla="*/ 9543 h 57941"/>
                <a:gd name="connsiteX84" fmla="*/ 211288 w 680615"/>
                <a:gd name="connsiteY84" fmla="*/ 9543 h 57941"/>
                <a:gd name="connsiteX85" fmla="*/ 211288 w 680615"/>
                <a:gd name="connsiteY85" fmla="*/ 19068 h 57941"/>
                <a:gd name="connsiteX86" fmla="*/ 220813 w 680615"/>
                <a:gd name="connsiteY86" fmla="*/ 19068 h 57941"/>
                <a:gd name="connsiteX87" fmla="*/ 220813 w 680615"/>
                <a:gd name="connsiteY87" fmla="*/ 27641 h 57941"/>
                <a:gd name="connsiteX88" fmla="*/ 211288 w 680615"/>
                <a:gd name="connsiteY88" fmla="*/ 27641 h 57941"/>
                <a:gd name="connsiteX89" fmla="*/ 211288 w 680615"/>
                <a:gd name="connsiteY89" fmla="*/ 43262 h 57941"/>
                <a:gd name="connsiteX90" fmla="*/ 212525 w 680615"/>
                <a:gd name="connsiteY90" fmla="*/ 46977 h 57941"/>
                <a:gd name="connsiteX91" fmla="*/ 216050 w 680615"/>
                <a:gd name="connsiteY91" fmla="*/ 48310 h 57941"/>
                <a:gd name="connsiteX92" fmla="*/ 220527 w 680615"/>
                <a:gd name="connsiteY92" fmla="*/ 46881 h 57941"/>
                <a:gd name="connsiteX93" fmla="*/ 246816 w 680615"/>
                <a:gd name="connsiteY93" fmla="*/ 56978 h 57941"/>
                <a:gd name="connsiteX94" fmla="*/ 235956 w 680615"/>
                <a:gd name="connsiteY94" fmla="*/ 54406 h 57941"/>
                <a:gd name="connsiteX95" fmla="*/ 228431 w 680615"/>
                <a:gd name="connsiteY95" fmla="*/ 47357 h 57941"/>
                <a:gd name="connsiteX96" fmla="*/ 225766 w 680615"/>
                <a:gd name="connsiteY96" fmla="*/ 37166 h 57941"/>
                <a:gd name="connsiteX97" fmla="*/ 228431 w 680615"/>
                <a:gd name="connsiteY97" fmla="*/ 26974 h 57941"/>
                <a:gd name="connsiteX98" fmla="*/ 235956 w 680615"/>
                <a:gd name="connsiteY98" fmla="*/ 19926 h 57941"/>
                <a:gd name="connsiteX99" fmla="*/ 246816 w 680615"/>
                <a:gd name="connsiteY99" fmla="*/ 17449 h 57941"/>
                <a:gd name="connsiteX100" fmla="*/ 257673 w 680615"/>
                <a:gd name="connsiteY100" fmla="*/ 19926 h 57941"/>
                <a:gd name="connsiteX101" fmla="*/ 265199 w 680615"/>
                <a:gd name="connsiteY101" fmla="*/ 26974 h 57941"/>
                <a:gd name="connsiteX102" fmla="*/ 267866 w 680615"/>
                <a:gd name="connsiteY102" fmla="*/ 37166 h 57941"/>
                <a:gd name="connsiteX103" fmla="*/ 265199 w 680615"/>
                <a:gd name="connsiteY103" fmla="*/ 47357 h 57941"/>
                <a:gd name="connsiteX104" fmla="*/ 257673 w 680615"/>
                <a:gd name="connsiteY104" fmla="*/ 54406 h 57941"/>
                <a:gd name="connsiteX105" fmla="*/ 246816 w 680615"/>
                <a:gd name="connsiteY105" fmla="*/ 56978 h 57941"/>
                <a:gd name="connsiteX106" fmla="*/ 246816 w 680615"/>
                <a:gd name="connsiteY106" fmla="*/ 47453 h 57941"/>
                <a:gd name="connsiteX107" fmla="*/ 253864 w 680615"/>
                <a:gd name="connsiteY107" fmla="*/ 44595 h 57941"/>
                <a:gd name="connsiteX108" fmla="*/ 256627 w 680615"/>
                <a:gd name="connsiteY108" fmla="*/ 36785 h 57941"/>
                <a:gd name="connsiteX109" fmla="*/ 253864 w 680615"/>
                <a:gd name="connsiteY109" fmla="*/ 29070 h 57941"/>
                <a:gd name="connsiteX110" fmla="*/ 246816 w 680615"/>
                <a:gd name="connsiteY110" fmla="*/ 26212 h 57941"/>
                <a:gd name="connsiteX111" fmla="*/ 239768 w 680615"/>
                <a:gd name="connsiteY111" fmla="*/ 29070 h 57941"/>
                <a:gd name="connsiteX112" fmla="*/ 237005 w 680615"/>
                <a:gd name="connsiteY112" fmla="*/ 36785 h 57941"/>
                <a:gd name="connsiteX113" fmla="*/ 239768 w 680615"/>
                <a:gd name="connsiteY113" fmla="*/ 44595 h 57941"/>
                <a:gd name="connsiteX114" fmla="*/ 246816 w 680615"/>
                <a:gd name="connsiteY114" fmla="*/ 47453 h 57941"/>
                <a:gd name="connsiteX115" fmla="*/ 329206 w 680615"/>
                <a:gd name="connsiteY115" fmla="*/ 45262 h 57941"/>
                <a:gd name="connsiteX116" fmla="*/ 305966 w 680615"/>
                <a:gd name="connsiteY116" fmla="*/ 45262 h 57941"/>
                <a:gd name="connsiteX117" fmla="*/ 301585 w 680615"/>
                <a:gd name="connsiteY117" fmla="*/ 56026 h 57941"/>
                <a:gd name="connsiteX118" fmla="*/ 289774 w 680615"/>
                <a:gd name="connsiteY118" fmla="*/ 56026 h 57941"/>
                <a:gd name="connsiteX119" fmla="*/ 311965 w 680615"/>
                <a:gd name="connsiteY119" fmla="*/ 6019 h 57941"/>
                <a:gd name="connsiteX120" fmla="*/ 323397 w 680615"/>
                <a:gd name="connsiteY120" fmla="*/ 6019 h 57941"/>
                <a:gd name="connsiteX121" fmla="*/ 346066 w 680615"/>
                <a:gd name="connsiteY121" fmla="*/ 57168 h 57941"/>
                <a:gd name="connsiteX122" fmla="*/ 333873 w 680615"/>
                <a:gd name="connsiteY122" fmla="*/ 57168 h 57941"/>
                <a:gd name="connsiteX123" fmla="*/ 325588 w 680615"/>
                <a:gd name="connsiteY123" fmla="*/ 36499 h 57941"/>
                <a:gd name="connsiteX124" fmla="*/ 317681 w 680615"/>
                <a:gd name="connsiteY124" fmla="*/ 17449 h 57941"/>
                <a:gd name="connsiteX125" fmla="*/ 309680 w 680615"/>
                <a:gd name="connsiteY125" fmla="*/ 36499 h 57941"/>
                <a:gd name="connsiteX126" fmla="*/ 388928 w 680615"/>
                <a:gd name="connsiteY126" fmla="*/ 3067 h 57941"/>
                <a:gd name="connsiteX127" fmla="*/ 388928 w 680615"/>
                <a:gd name="connsiteY127" fmla="*/ 57168 h 57941"/>
                <a:gd name="connsiteX128" fmla="*/ 378259 w 680615"/>
                <a:gd name="connsiteY128" fmla="*/ 57168 h 57941"/>
                <a:gd name="connsiteX129" fmla="*/ 378259 w 680615"/>
                <a:gd name="connsiteY129" fmla="*/ 52692 h 57941"/>
                <a:gd name="connsiteX130" fmla="*/ 366353 w 680615"/>
                <a:gd name="connsiteY130" fmla="*/ 57740 h 57941"/>
                <a:gd name="connsiteX131" fmla="*/ 356828 w 680615"/>
                <a:gd name="connsiteY131" fmla="*/ 55263 h 57941"/>
                <a:gd name="connsiteX132" fmla="*/ 349875 w 680615"/>
                <a:gd name="connsiteY132" fmla="*/ 48406 h 57941"/>
                <a:gd name="connsiteX133" fmla="*/ 347398 w 680615"/>
                <a:gd name="connsiteY133" fmla="*/ 37928 h 57941"/>
                <a:gd name="connsiteX134" fmla="*/ 349875 w 680615"/>
                <a:gd name="connsiteY134" fmla="*/ 27546 h 57941"/>
                <a:gd name="connsiteX135" fmla="*/ 356828 w 680615"/>
                <a:gd name="connsiteY135" fmla="*/ 20592 h 57941"/>
                <a:gd name="connsiteX136" fmla="*/ 366353 w 680615"/>
                <a:gd name="connsiteY136" fmla="*/ 18211 h 57941"/>
                <a:gd name="connsiteX137" fmla="*/ 377785 w 680615"/>
                <a:gd name="connsiteY137" fmla="*/ 22879 h 57941"/>
                <a:gd name="connsiteX138" fmla="*/ 377785 w 680615"/>
                <a:gd name="connsiteY138" fmla="*/ 3829 h 57941"/>
                <a:gd name="connsiteX139" fmla="*/ 368260 w 680615"/>
                <a:gd name="connsiteY139" fmla="*/ 47453 h 57941"/>
                <a:gd name="connsiteX140" fmla="*/ 375213 w 680615"/>
                <a:gd name="connsiteY140" fmla="*/ 44595 h 57941"/>
                <a:gd name="connsiteX141" fmla="*/ 377975 w 680615"/>
                <a:gd name="connsiteY141" fmla="*/ 36785 h 57941"/>
                <a:gd name="connsiteX142" fmla="*/ 375213 w 680615"/>
                <a:gd name="connsiteY142" fmla="*/ 29070 h 57941"/>
                <a:gd name="connsiteX143" fmla="*/ 361211 w 680615"/>
                <a:gd name="connsiteY143" fmla="*/ 29070 h 57941"/>
                <a:gd name="connsiteX144" fmla="*/ 358353 w 680615"/>
                <a:gd name="connsiteY144" fmla="*/ 36785 h 57941"/>
                <a:gd name="connsiteX145" fmla="*/ 361211 w 680615"/>
                <a:gd name="connsiteY145" fmla="*/ 44595 h 57941"/>
                <a:gd name="connsiteX146" fmla="*/ 368260 w 680615"/>
                <a:gd name="connsiteY146" fmla="*/ 47453 h 57941"/>
                <a:gd name="connsiteX147" fmla="*/ 448364 w 680615"/>
                <a:gd name="connsiteY147" fmla="*/ 17068 h 57941"/>
                <a:gd name="connsiteX148" fmla="*/ 459794 w 680615"/>
                <a:gd name="connsiteY148" fmla="*/ 21259 h 57941"/>
                <a:gd name="connsiteX149" fmla="*/ 464079 w 680615"/>
                <a:gd name="connsiteY149" fmla="*/ 34023 h 57941"/>
                <a:gd name="connsiteX150" fmla="*/ 464079 w 680615"/>
                <a:gd name="connsiteY150" fmla="*/ 57168 h 57941"/>
                <a:gd name="connsiteX151" fmla="*/ 452936 w 680615"/>
                <a:gd name="connsiteY151" fmla="*/ 57168 h 57941"/>
                <a:gd name="connsiteX152" fmla="*/ 452936 w 680615"/>
                <a:gd name="connsiteY152" fmla="*/ 36880 h 57941"/>
                <a:gd name="connsiteX153" fmla="*/ 451031 w 680615"/>
                <a:gd name="connsiteY153" fmla="*/ 30117 h 57941"/>
                <a:gd name="connsiteX154" fmla="*/ 445697 w 680615"/>
                <a:gd name="connsiteY154" fmla="*/ 27831 h 57941"/>
                <a:gd name="connsiteX155" fmla="*/ 439411 w 680615"/>
                <a:gd name="connsiteY155" fmla="*/ 30403 h 57941"/>
                <a:gd name="connsiteX156" fmla="*/ 437125 w 680615"/>
                <a:gd name="connsiteY156" fmla="*/ 37928 h 57941"/>
                <a:gd name="connsiteX157" fmla="*/ 437125 w 680615"/>
                <a:gd name="connsiteY157" fmla="*/ 56978 h 57941"/>
                <a:gd name="connsiteX158" fmla="*/ 426075 w 680615"/>
                <a:gd name="connsiteY158" fmla="*/ 56978 h 57941"/>
                <a:gd name="connsiteX159" fmla="*/ 426075 w 680615"/>
                <a:gd name="connsiteY159" fmla="*/ 36690 h 57941"/>
                <a:gd name="connsiteX160" fmla="*/ 418740 w 680615"/>
                <a:gd name="connsiteY160" fmla="*/ 27165 h 57941"/>
                <a:gd name="connsiteX161" fmla="*/ 412645 w 680615"/>
                <a:gd name="connsiteY161" fmla="*/ 29736 h 57941"/>
                <a:gd name="connsiteX162" fmla="*/ 410359 w 680615"/>
                <a:gd name="connsiteY162" fmla="*/ 37261 h 57941"/>
                <a:gd name="connsiteX163" fmla="*/ 410359 w 680615"/>
                <a:gd name="connsiteY163" fmla="*/ 56311 h 57941"/>
                <a:gd name="connsiteX164" fmla="*/ 399216 w 680615"/>
                <a:gd name="connsiteY164" fmla="*/ 56311 h 57941"/>
                <a:gd name="connsiteX165" fmla="*/ 399216 w 680615"/>
                <a:gd name="connsiteY165" fmla="*/ 18211 h 57941"/>
                <a:gd name="connsiteX166" fmla="*/ 409883 w 680615"/>
                <a:gd name="connsiteY166" fmla="*/ 18211 h 57941"/>
                <a:gd name="connsiteX167" fmla="*/ 409883 w 680615"/>
                <a:gd name="connsiteY167" fmla="*/ 22593 h 57941"/>
                <a:gd name="connsiteX168" fmla="*/ 415122 w 680615"/>
                <a:gd name="connsiteY168" fmla="*/ 18878 h 57941"/>
                <a:gd name="connsiteX169" fmla="*/ 421884 w 680615"/>
                <a:gd name="connsiteY169" fmla="*/ 17640 h 57941"/>
                <a:gd name="connsiteX170" fmla="*/ 429219 w 680615"/>
                <a:gd name="connsiteY170" fmla="*/ 19259 h 57941"/>
                <a:gd name="connsiteX171" fmla="*/ 434553 w 680615"/>
                <a:gd name="connsiteY171" fmla="*/ 23926 h 57941"/>
                <a:gd name="connsiteX172" fmla="*/ 440458 w 680615"/>
                <a:gd name="connsiteY172" fmla="*/ 19259 h 57941"/>
                <a:gd name="connsiteX173" fmla="*/ 448364 w 680615"/>
                <a:gd name="connsiteY173" fmla="*/ 17640 h 57941"/>
                <a:gd name="connsiteX174" fmla="*/ 479606 w 680615"/>
                <a:gd name="connsiteY174" fmla="*/ 12306 h 57941"/>
                <a:gd name="connsiteX175" fmla="*/ 474653 w 680615"/>
                <a:gd name="connsiteY175" fmla="*/ 10496 h 57941"/>
                <a:gd name="connsiteX176" fmla="*/ 472749 w 680615"/>
                <a:gd name="connsiteY176" fmla="*/ 6019 h 57941"/>
                <a:gd name="connsiteX177" fmla="*/ 474653 w 680615"/>
                <a:gd name="connsiteY177" fmla="*/ 1638 h 57941"/>
                <a:gd name="connsiteX178" fmla="*/ 479606 w 680615"/>
                <a:gd name="connsiteY178" fmla="*/ -172 h 57941"/>
                <a:gd name="connsiteX179" fmla="*/ 484655 w 680615"/>
                <a:gd name="connsiteY179" fmla="*/ 1542 h 57941"/>
                <a:gd name="connsiteX180" fmla="*/ 486559 w 680615"/>
                <a:gd name="connsiteY180" fmla="*/ 5829 h 57941"/>
                <a:gd name="connsiteX181" fmla="*/ 484655 w 680615"/>
                <a:gd name="connsiteY181" fmla="*/ 10496 h 57941"/>
                <a:gd name="connsiteX182" fmla="*/ 479606 w 680615"/>
                <a:gd name="connsiteY182" fmla="*/ 12306 h 57941"/>
                <a:gd name="connsiteX183" fmla="*/ 474081 w 680615"/>
                <a:gd name="connsiteY183" fmla="*/ 17640 h 57941"/>
                <a:gd name="connsiteX184" fmla="*/ 485227 w 680615"/>
                <a:gd name="connsiteY184" fmla="*/ 17640 h 57941"/>
                <a:gd name="connsiteX185" fmla="*/ 485227 w 680615"/>
                <a:gd name="connsiteY185" fmla="*/ 55740 h 57941"/>
                <a:gd name="connsiteX186" fmla="*/ 474081 w 680615"/>
                <a:gd name="connsiteY186" fmla="*/ 55740 h 57941"/>
                <a:gd name="connsiteX187" fmla="*/ 508467 w 680615"/>
                <a:gd name="connsiteY187" fmla="*/ 56597 h 57941"/>
                <a:gd name="connsiteX188" fmla="*/ 498942 w 680615"/>
                <a:gd name="connsiteY188" fmla="*/ 55359 h 57941"/>
                <a:gd name="connsiteX189" fmla="*/ 491608 w 680615"/>
                <a:gd name="connsiteY189" fmla="*/ 52406 h 57941"/>
                <a:gd name="connsiteX190" fmla="*/ 495322 w 680615"/>
                <a:gd name="connsiteY190" fmla="*/ 44405 h 57941"/>
                <a:gd name="connsiteX191" fmla="*/ 501514 w 680615"/>
                <a:gd name="connsiteY191" fmla="*/ 47167 h 57941"/>
                <a:gd name="connsiteX192" fmla="*/ 508658 w 680615"/>
                <a:gd name="connsiteY192" fmla="*/ 48120 h 57941"/>
                <a:gd name="connsiteX193" fmla="*/ 515802 w 680615"/>
                <a:gd name="connsiteY193" fmla="*/ 44691 h 57941"/>
                <a:gd name="connsiteX194" fmla="*/ 513802 w 680615"/>
                <a:gd name="connsiteY194" fmla="*/ 42310 h 57941"/>
                <a:gd name="connsiteX195" fmla="*/ 507895 w 680615"/>
                <a:gd name="connsiteY195" fmla="*/ 41071 h 57941"/>
                <a:gd name="connsiteX196" fmla="*/ 500084 w 680615"/>
                <a:gd name="connsiteY196" fmla="*/ 39452 h 57941"/>
                <a:gd name="connsiteX197" fmla="*/ 494847 w 680615"/>
                <a:gd name="connsiteY197" fmla="*/ 36213 h 57941"/>
                <a:gd name="connsiteX198" fmla="*/ 492559 w 680615"/>
                <a:gd name="connsiteY198" fmla="*/ 29451 h 57941"/>
                <a:gd name="connsiteX199" fmla="*/ 494657 w 680615"/>
                <a:gd name="connsiteY199" fmla="*/ 22973 h 57941"/>
                <a:gd name="connsiteX200" fmla="*/ 500847 w 680615"/>
                <a:gd name="connsiteY200" fmla="*/ 18592 h 57941"/>
                <a:gd name="connsiteX201" fmla="*/ 510372 w 680615"/>
                <a:gd name="connsiteY201" fmla="*/ 17068 h 57941"/>
                <a:gd name="connsiteX202" fmla="*/ 518469 w 680615"/>
                <a:gd name="connsiteY202" fmla="*/ 17926 h 57941"/>
                <a:gd name="connsiteX203" fmla="*/ 525136 w 680615"/>
                <a:gd name="connsiteY203" fmla="*/ 20402 h 57941"/>
                <a:gd name="connsiteX204" fmla="*/ 521420 w 680615"/>
                <a:gd name="connsiteY204" fmla="*/ 28307 h 57941"/>
                <a:gd name="connsiteX205" fmla="*/ 510372 w 680615"/>
                <a:gd name="connsiteY205" fmla="*/ 25450 h 57941"/>
                <a:gd name="connsiteX206" fmla="*/ 504942 w 680615"/>
                <a:gd name="connsiteY206" fmla="*/ 26498 h 57941"/>
                <a:gd name="connsiteX207" fmla="*/ 503228 w 680615"/>
                <a:gd name="connsiteY207" fmla="*/ 29070 h 57941"/>
                <a:gd name="connsiteX208" fmla="*/ 505133 w 680615"/>
                <a:gd name="connsiteY208" fmla="*/ 31546 h 57941"/>
                <a:gd name="connsiteX209" fmla="*/ 511230 w 680615"/>
                <a:gd name="connsiteY209" fmla="*/ 32880 h 57941"/>
                <a:gd name="connsiteX210" fmla="*/ 518944 w 680615"/>
                <a:gd name="connsiteY210" fmla="*/ 34594 h 57941"/>
                <a:gd name="connsiteX211" fmla="*/ 524183 w 680615"/>
                <a:gd name="connsiteY211" fmla="*/ 37832 h 57941"/>
                <a:gd name="connsiteX212" fmla="*/ 526373 w 680615"/>
                <a:gd name="connsiteY212" fmla="*/ 44405 h 57941"/>
                <a:gd name="connsiteX213" fmla="*/ 524278 w 680615"/>
                <a:gd name="connsiteY213" fmla="*/ 50692 h 57941"/>
                <a:gd name="connsiteX214" fmla="*/ 517992 w 680615"/>
                <a:gd name="connsiteY214" fmla="*/ 55073 h 57941"/>
                <a:gd name="connsiteX215" fmla="*/ 508467 w 680615"/>
                <a:gd name="connsiteY215" fmla="*/ 56597 h 57941"/>
                <a:gd name="connsiteX216" fmla="*/ 546567 w 680615"/>
                <a:gd name="connsiteY216" fmla="*/ 56597 h 57941"/>
                <a:gd name="connsiteX217" fmla="*/ 537042 w 680615"/>
                <a:gd name="connsiteY217" fmla="*/ 55359 h 57941"/>
                <a:gd name="connsiteX218" fmla="*/ 529708 w 680615"/>
                <a:gd name="connsiteY218" fmla="*/ 52406 h 57941"/>
                <a:gd name="connsiteX219" fmla="*/ 533422 w 680615"/>
                <a:gd name="connsiteY219" fmla="*/ 44405 h 57941"/>
                <a:gd name="connsiteX220" fmla="*/ 539614 w 680615"/>
                <a:gd name="connsiteY220" fmla="*/ 47167 h 57941"/>
                <a:gd name="connsiteX221" fmla="*/ 546758 w 680615"/>
                <a:gd name="connsiteY221" fmla="*/ 48120 h 57941"/>
                <a:gd name="connsiteX222" fmla="*/ 553807 w 680615"/>
                <a:gd name="connsiteY222" fmla="*/ 44691 h 57941"/>
                <a:gd name="connsiteX223" fmla="*/ 551902 w 680615"/>
                <a:gd name="connsiteY223" fmla="*/ 42310 h 57941"/>
                <a:gd name="connsiteX224" fmla="*/ 545995 w 680615"/>
                <a:gd name="connsiteY224" fmla="*/ 41071 h 57941"/>
                <a:gd name="connsiteX225" fmla="*/ 538184 w 680615"/>
                <a:gd name="connsiteY225" fmla="*/ 39452 h 57941"/>
                <a:gd name="connsiteX226" fmla="*/ 532852 w 680615"/>
                <a:gd name="connsiteY226" fmla="*/ 36213 h 57941"/>
                <a:gd name="connsiteX227" fmla="*/ 530659 w 680615"/>
                <a:gd name="connsiteY227" fmla="*/ 29451 h 57941"/>
                <a:gd name="connsiteX228" fmla="*/ 532757 w 680615"/>
                <a:gd name="connsiteY228" fmla="*/ 22973 h 57941"/>
                <a:gd name="connsiteX229" fmla="*/ 538852 w 680615"/>
                <a:gd name="connsiteY229" fmla="*/ 18592 h 57941"/>
                <a:gd name="connsiteX230" fmla="*/ 548377 w 680615"/>
                <a:gd name="connsiteY230" fmla="*/ 17068 h 57941"/>
                <a:gd name="connsiteX231" fmla="*/ 556474 w 680615"/>
                <a:gd name="connsiteY231" fmla="*/ 17926 h 57941"/>
                <a:gd name="connsiteX232" fmla="*/ 563141 w 680615"/>
                <a:gd name="connsiteY232" fmla="*/ 20402 h 57941"/>
                <a:gd name="connsiteX233" fmla="*/ 559425 w 680615"/>
                <a:gd name="connsiteY233" fmla="*/ 28307 h 57941"/>
                <a:gd name="connsiteX234" fmla="*/ 548377 w 680615"/>
                <a:gd name="connsiteY234" fmla="*/ 25450 h 57941"/>
                <a:gd name="connsiteX235" fmla="*/ 543042 w 680615"/>
                <a:gd name="connsiteY235" fmla="*/ 26498 h 57941"/>
                <a:gd name="connsiteX236" fmla="*/ 541233 w 680615"/>
                <a:gd name="connsiteY236" fmla="*/ 29070 h 57941"/>
                <a:gd name="connsiteX237" fmla="*/ 543233 w 680615"/>
                <a:gd name="connsiteY237" fmla="*/ 31546 h 57941"/>
                <a:gd name="connsiteX238" fmla="*/ 549330 w 680615"/>
                <a:gd name="connsiteY238" fmla="*/ 32880 h 57941"/>
                <a:gd name="connsiteX239" fmla="*/ 557044 w 680615"/>
                <a:gd name="connsiteY239" fmla="*/ 34594 h 57941"/>
                <a:gd name="connsiteX240" fmla="*/ 562283 w 680615"/>
                <a:gd name="connsiteY240" fmla="*/ 37832 h 57941"/>
                <a:gd name="connsiteX241" fmla="*/ 564473 w 680615"/>
                <a:gd name="connsiteY241" fmla="*/ 44405 h 57941"/>
                <a:gd name="connsiteX242" fmla="*/ 562283 w 680615"/>
                <a:gd name="connsiteY242" fmla="*/ 50692 h 57941"/>
                <a:gd name="connsiteX243" fmla="*/ 556092 w 680615"/>
                <a:gd name="connsiteY243" fmla="*/ 55073 h 57941"/>
                <a:gd name="connsiteX244" fmla="*/ 546567 w 680615"/>
                <a:gd name="connsiteY244" fmla="*/ 56597 h 57941"/>
                <a:gd name="connsiteX245" fmla="*/ 577047 w 680615"/>
                <a:gd name="connsiteY245" fmla="*/ 12306 h 57941"/>
                <a:gd name="connsiteX246" fmla="*/ 572094 w 680615"/>
                <a:gd name="connsiteY246" fmla="*/ 10496 h 57941"/>
                <a:gd name="connsiteX247" fmla="*/ 570189 w 680615"/>
                <a:gd name="connsiteY247" fmla="*/ 6019 h 57941"/>
                <a:gd name="connsiteX248" fmla="*/ 572094 w 680615"/>
                <a:gd name="connsiteY248" fmla="*/ 1638 h 57941"/>
                <a:gd name="connsiteX249" fmla="*/ 577047 w 680615"/>
                <a:gd name="connsiteY249" fmla="*/ -172 h 57941"/>
                <a:gd name="connsiteX250" fmla="*/ 582096 w 680615"/>
                <a:gd name="connsiteY250" fmla="*/ 1542 h 57941"/>
                <a:gd name="connsiteX251" fmla="*/ 584000 w 680615"/>
                <a:gd name="connsiteY251" fmla="*/ 5829 h 57941"/>
                <a:gd name="connsiteX252" fmla="*/ 582096 w 680615"/>
                <a:gd name="connsiteY252" fmla="*/ 10496 h 57941"/>
                <a:gd name="connsiteX253" fmla="*/ 577047 w 680615"/>
                <a:gd name="connsiteY253" fmla="*/ 12306 h 57941"/>
                <a:gd name="connsiteX254" fmla="*/ 571522 w 680615"/>
                <a:gd name="connsiteY254" fmla="*/ 17640 h 57941"/>
                <a:gd name="connsiteX255" fmla="*/ 582668 w 680615"/>
                <a:gd name="connsiteY255" fmla="*/ 17640 h 57941"/>
                <a:gd name="connsiteX256" fmla="*/ 582668 w 680615"/>
                <a:gd name="connsiteY256" fmla="*/ 55740 h 57941"/>
                <a:gd name="connsiteX257" fmla="*/ 571522 w 680615"/>
                <a:gd name="connsiteY257" fmla="*/ 55740 h 57941"/>
                <a:gd name="connsiteX258" fmla="*/ 611243 w 680615"/>
                <a:gd name="connsiteY258" fmla="*/ 56597 h 57941"/>
                <a:gd name="connsiteX259" fmla="*/ 600383 w 680615"/>
                <a:gd name="connsiteY259" fmla="*/ 54025 h 57941"/>
                <a:gd name="connsiteX260" fmla="*/ 592858 w 680615"/>
                <a:gd name="connsiteY260" fmla="*/ 46977 h 57941"/>
                <a:gd name="connsiteX261" fmla="*/ 590097 w 680615"/>
                <a:gd name="connsiteY261" fmla="*/ 36785 h 57941"/>
                <a:gd name="connsiteX262" fmla="*/ 592858 w 680615"/>
                <a:gd name="connsiteY262" fmla="*/ 26593 h 57941"/>
                <a:gd name="connsiteX263" fmla="*/ 600383 w 680615"/>
                <a:gd name="connsiteY263" fmla="*/ 19545 h 57941"/>
                <a:gd name="connsiteX264" fmla="*/ 611243 w 680615"/>
                <a:gd name="connsiteY264" fmla="*/ 17068 h 57941"/>
                <a:gd name="connsiteX265" fmla="*/ 622100 w 680615"/>
                <a:gd name="connsiteY265" fmla="*/ 19545 h 57941"/>
                <a:gd name="connsiteX266" fmla="*/ 629625 w 680615"/>
                <a:gd name="connsiteY266" fmla="*/ 26593 h 57941"/>
                <a:gd name="connsiteX267" fmla="*/ 632292 w 680615"/>
                <a:gd name="connsiteY267" fmla="*/ 36785 h 57941"/>
                <a:gd name="connsiteX268" fmla="*/ 629625 w 680615"/>
                <a:gd name="connsiteY268" fmla="*/ 46977 h 57941"/>
                <a:gd name="connsiteX269" fmla="*/ 622100 w 680615"/>
                <a:gd name="connsiteY269" fmla="*/ 54025 h 57941"/>
                <a:gd name="connsiteX270" fmla="*/ 611243 w 680615"/>
                <a:gd name="connsiteY270" fmla="*/ 56597 h 57941"/>
                <a:gd name="connsiteX271" fmla="*/ 611243 w 680615"/>
                <a:gd name="connsiteY271" fmla="*/ 47072 h 57941"/>
                <a:gd name="connsiteX272" fmla="*/ 618291 w 680615"/>
                <a:gd name="connsiteY272" fmla="*/ 44215 h 57941"/>
                <a:gd name="connsiteX273" fmla="*/ 621054 w 680615"/>
                <a:gd name="connsiteY273" fmla="*/ 36404 h 57941"/>
                <a:gd name="connsiteX274" fmla="*/ 618291 w 680615"/>
                <a:gd name="connsiteY274" fmla="*/ 28689 h 57941"/>
                <a:gd name="connsiteX275" fmla="*/ 604194 w 680615"/>
                <a:gd name="connsiteY275" fmla="*/ 28689 h 57941"/>
                <a:gd name="connsiteX276" fmla="*/ 601432 w 680615"/>
                <a:gd name="connsiteY276" fmla="*/ 36404 h 57941"/>
                <a:gd name="connsiteX277" fmla="*/ 604194 w 680615"/>
                <a:gd name="connsiteY277" fmla="*/ 44215 h 57941"/>
                <a:gd name="connsiteX278" fmla="*/ 611243 w 680615"/>
                <a:gd name="connsiteY278" fmla="*/ 47072 h 57941"/>
                <a:gd name="connsiteX279" fmla="*/ 663058 w 680615"/>
                <a:gd name="connsiteY279" fmla="*/ 16687 h 57941"/>
                <a:gd name="connsiteX280" fmla="*/ 674583 w 680615"/>
                <a:gd name="connsiteY280" fmla="*/ 20974 h 57941"/>
                <a:gd name="connsiteX281" fmla="*/ 678964 w 680615"/>
                <a:gd name="connsiteY281" fmla="*/ 33642 h 57941"/>
                <a:gd name="connsiteX282" fmla="*/ 678964 w 680615"/>
                <a:gd name="connsiteY282" fmla="*/ 57168 h 57941"/>
                <a:gd name="connsiteX283" fmla="*/ 667821 w 680615"/>
                <a:gd name="connsiteY283" fmla="*/ 57168 h 57941"/>
                <a:gd name="connsiteX284" fmla="*/ 667821 w 680615"/>
                <a:gd name="connsiteY284" fmla="*/ 36880 h 57941"/>
                <a:gd name="connsiteX285" fmla="*/ 665821 w 680615"/>
                <a:gd name="connsiteY285" fmla="*/ 30117 h 57941"/>
                <a:gd name="connsiteX286" fmla="*/ 660105 w 680615"/>
                <a:gd name="connsiteY286" fmla="*/ 27831 h 57941"/>
                <a:gd name="connsiteX287" fmla="*/ 653342 w 680615"/>
                <a:gd name="connsiteY287" fmla="*/ 30403 h 57941"/>
                <a:gd name="connsiteX288" fmla="*/ 650866 w 680615"/>
                <a:gd name="connsiteY288" fmla="*/ 38214 h 57941"/>
                <a:gd name="connsiteX289" fmla="*/ 650866 w 680615"/>
                <a:gd name="connsiteY289" fmla="*/ 57264 h 57941"/>
                <a:gd name="connsiteX290" fmla="*/ 639722 w 680615"/>
                <a:gd name="connsiteY290" fmla="*/ 57264 h 57941"/>
                <a:gd name="connsiteX291" fmla="*/ 639722 w 680615"/>
                <a:gd name="connsiteY291" fmla="*/ 19164 h 57941"/>
                <a:gd name="connsiteX292" fmla="*/ 650389 w 680615"/>
                <a:gd name="connsiteY292" fmla="*/ 19164 h 57941"/>
                <a:gd name="connsiteX293" fmla="*/ 650389 w 680615"/>
                <a:gd name="connsiteY293" fmla="*/ 23640 h 57941"/>
                <a:gd name="connsiteX294" fmla="*/ 655819 w 680615"/>
                <a:gd name="connsiteY294" fmla="*/ 19926 h 57941"/>
                <a:gd name="connsiteX295" fmla="*/ 663058 w 680615"/>
                <a:gd name="connsiteY295" fmla="*/ 18592 h 57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Lst>
              <a:rect l="l" t="t" r="r" b="b"/>
              <a:pathLst>
                <a:path w="680615" h="57941">
                  <a:moveTo>
                    <a:pt x="20025" y="6781"/>
                  </a:moveTo>
                  <a:cubicBezTo>
                    <a:pt x="24025" y="6686"/>
                    <a:pt x="27932" y="7467"/>
                    <a:pt x="31550" y="9067"/>
                  </a:cubicBezTo>
                  <a:cubicBezTo>
                    <a:pt x="34599" y="10343"/>
                    <a:pt x="37266" y="12544"/>
                    <a:pt x="39075" y="15354"/>
                  </a:cubicBezTo>
                  <a:cubicBezTo>
                    <a:pt x="42598" y="21211"/>
                    <a:pt x="42598" y="28546"/>
                    <a:pt x="39075" y="34404"/>
                  </a:cubicBezTo>
                  <a:cubicBezTo>
                    <a:pt x="37266" y="37214"/>
                    <a:pt x="34599" y="39414"/>
                    <a:pt x="31550" y="40690"/>
                  </a:cubicBezTo>
                  <a:cubicBezTo>
                    <a:pt x="27932" y="42253"/>
                    <a:pt x="24025" y="43005"/>
                    <a:pt x="20025" y="42881"/>
                  </a:cubicBezTo>
                  <a:lnTo>
                    <a:pt x="9928" y="42881"/>
                  </a:lnTo>
                  <a:lnTo>
                    <a:pt x="9928" y="57168"/>
                  </a:lnTo>
                  <a:lnTo>
                    <a:pt x="-1597" y="57168"/>
                  </a:lnTo>
                  <a:lnTo>
                    <a:pt x="-1597" y="7162"/>
                  </a:lnTo>
                  <a:close/>
                  <a:moveTo>
                    <a:pt x="19358" y="33547"/>
                  </a:moveTo>
                  <a:cubicBezTo>
                    <a:pt x="22216" y="33775"/>
                    <a:pt x="24978" y="33004"/>
                    <a:pt x="27264" y="31356"/>
                  </a:cubicBezTo>
                  <a:cubicBezTo>
                    <a:pt x="30787" y="27994"/>
                    <a:pt x="30978" y="22383"/>
                    <a:pt x="27646" y="18830"/>
                  </a:cubicBezTo>
                  <a:cubicBezTo>
                    <a:pt x="27455" y="18716"/>
                    <a:pt x="27360" y="18602"/>
                    <a:pt x="27264" y="18497"/>
                  </a:cubicBezTo>
                  <a:cubicBezTo>
                    <a:pt x="24978" y="16820"/>
                    <a:pt x="22216" y="16011"/>
                    <a:pt x="19358" y="16211"/>
                  </a:cubicBezTo>
                  <a:lnTo>
                    <a:pt x="9833" y="16211"/>
                  </a:lnTo>
                  <a:lnTo>
                    <a:pt x="9833" y="33547"/>
                  </a:lnTo>
                  <a:close/>
                  <a:moveTo>
                    <a:pt x="59744" y="23450"/>
                  </a:moveTo>
                  <a:cubicBezTo>
                    <a:pt x="61174" y="21583"/>
                    <a:pt x="62983" y="20135"/>
                    <a:pt x="65174" y="19259"/>
                  </a:cubicBezTo>
                  <a:cubicBezTo>
                    <a:pt x="67650" y="18259"/>
                    <a:pt x="70317" y="17773"/>
                    <a:pt x="72985" y="17830"/>
                  </a:cubicBezTo>
                  <a:lnTo>
                    <a:pt x="72985" y="28593"/>
                  </a:lnTo>
                  <a:lnTo>
                    <a:pt x="70508" y="28593"/>
                  </a:lnTo>
                  <a:cubicBezTo>
                    <a:pt x="67745" y="28450"/>
                    <a:pt x="65078" y="29413"/>
                    <a:pt x="62983" y="31261"/>
                  </a:cubicBezTo>
                  <a:cubicBezTo>
                    <a:pt x="60983" y="33471"/>
                    <a:pt x="60030" y="36394"/>
                    <a:pt x="60220" y="39357"/>
                  </a:cubicBezTo>
                  <a:lnTo>
                    <a:pt x="60220" y="57168"/>
                  </a:lnTo>
                  <a:lnTo>
                    <a:pt x="49172" y="57168"/>
                  </a:lnTo>
                  <a:lnTo>
                    <a:pt x="49172" y="19068"/>
                  </a:lnTo>
                  <a:lnTo>
                    <a:pt x="59744" y="19068"/>
                  </a:lnTo>
                  <a:lnTo>
                    <a:pt x="59744" y="24117"/>
                  </a:lnTo>
                  <a:close/>
                  <a:moveTo>
                    <a:pt x="85177" y="13068"/>
                  </a:moveTo>
                  <a:cubicBezTo>
                    <a:pt x="83365" y="13115"/>
                    <a:pt x="81556" y="12468"/>
                    <a:pt x="80128" y="11258"/>
                  </a:cubicBezTo>
                  <a:cubicBezTo>
                    <a:pt x="78889" y="10106"/>
                    <a:pt x="78222" y="8477"/>
                    <a:pt x="78222" y="6781"/>
                  </a:cubicBezTo>
                  <a:cubicBezTo>
                    <a:pt x="78222" y="5114"/>
                    <a:pt x="78889" y="3524"/>
                    <a:pt x="80128" y="2400"/>
                  </a:cubicBezTo>
                  <a:cubicBezTo>
                    <a:pt x="81556" y="1190"/>
                    <a:pt x="83365" y="542"/>
                    <a:pt x="85177" y="590"/>
                  </a:cubicBezTo>
                  <a:cubicBezTo>
                    <a:pt x="86986" y="514"/>
                    <a:pt x="88795" y="1124"/>
                    <a:pt x="90128" y="2304"/>
                  </a:cubicBezTo>
                  <a:cubicBezTo>
                    <a:pt x="91463" y="3352"/>
                    <a:pt x="92130" y="4933"/>
                    <a:pt x="92130" y="6591"/>
                  </a:cubicBezTo>
                  <a:cubicBezTo>
                    <a:pt x="92130" y="8362"/>
                    <a:pt x="91463" y="10067"/>
                    <a:pt x="90128" y="11258"/>
                  </a:cubicBezTo>
                  <a:cubicBezTo>
                    <a:pt x="88795" y="12468"/>
                    <a:pt x="86986" y="13115"/>
                    <a:pt x="85177" y="13068"/>
                  </a:cubicBezTo>
                  <a:close/>
                  <a:moveTo>
                    <a:pt x="79556" y="18402"/>
                  </a:moveTo>
                  <a:lnTo>
                    <a:pt x="90700" y="18402"/>
                  </a:lnTo>
                  <a:lnTo>
                    <a:pt x="90700" y="56502"/>
                  </a:lnTo>
                  <a:lnTo>
                    <a:pt x="79366" y="56502"/>
                  </a:lnTo>
                  <a:close/>
                  <a:moveTo>
                    <a:pt x="119370" y="57359"/>
                  </a:moveTo>
                  <a:cubicBezTo>
                    <a:pt x="115561" y="57435"/>
                    <a:pt x="111845" y="56549"/>
                    <a:pt x="108513" y="54787"/>
                  </a:cubicBezTo>
                  <a:cubicBezTo>
                    <a:pt x="105369" y="53225"/>
                    <a:pt x="102701" y="50777"/>
                    <a:pt x="100892" y="47739"/>
                  </a:cubicBezTo>
                  <a:cubicBezTo>
                    <a:pt x="99083" y="44662"/>
                    <a:pt x="98130" y="41128"/>
                    <a:pt x="98225" y="37547"/>
                  </a:cubicBezTo>
                  <a:cubicBezTo>
                    <a:pt x="98130" y="30318"/>
                    <a:pt x="102129" y="23631"/>
                    <a:pt x="108513" y="20307"/>
                  </a:cubicBezTo>
                  <a:cubicBezTo>
                    <a:pt x="111845" y="18621"/>
                    <a:pt x="115561" y="17773"/>
                    <a:pt x="119370" y="17830"/>
                  </a:cubicBezTo>
                  <a:cubicBezTo>
                    <a:pt x="123086" y="17792"/>
                    <a:pt x="126895" y="18640"/>
                    <a:pt x="130230" y="20307"/>
                  </a:cubicBezTo>
                  <a:cubicBezTo>
                    <a:pt x="136611" y="23659"/>
                    <a:pt x="140515" y="30336"/>
                    <a:pt x="140420" y="37547"/>
                  </a:cubicBezTo>
                  <a:cubicBezTo>
                    <a:pt x="140515" y="41138"/>
                    <a:pt x="139564" y="44672"/>
                    <a:pt x="137660" y="47739"/>
                  </a:cubicBezTo>
                  <a:cubicBezTo>
                    <a:pt x="135944" y="50749"/>
                    <a:pt x="133372" y="53197"/>
                    <a:pt x="130230" y="54787"/>
                  </a:cubicBezTo>
                  <a:cubicBezTo>
                    <a:pt x="126895" y="56530"/>
                    <a:pt x="123182" y="57416"/>
                    <a:pt x="119370" y="57359"/>
                  </a:cubicBezTo>
                  <a:close/>
                  <a:moveTo>
                    <a:pt x="119370" y="47834"/>
                  </a:moveTo>
                  <a:cubicBezTo>
                    <a:pt x="122038" y="47900"/>
                    <a:pt x="124609" y="46863"/>
                    <a:pt x="126419" y="44976"/>
                  </a:cubicBezTo>
                  <a:cubicBezTo>
                    <a:pt x="128228" y="42814"/>
                    <a:pt x="129277" y="40014"/>
                    <a:pt x="129086" y="37166"/>
                  </a:cubicBezTo>
                  <a:cubicBezTo>
                    <a:pt x="129277" y="34347"/>
                    <a:pt x="128323" y="31575"/>
                    <a:pt x="126419" y="29451"/>
                  </a:cubicBezTo>
                  <a:cubicBezTo>
                    <a:pt x="124609" y="27565"/>
                    <a:pt x="122038" y="26527"/>
                    <a:pt x="119370" y="26593"/>
                  </a:cubicBezTo>
                  <a:cubicBezTo>
                    <a:pt x="116703" y="26527"/>
                    <a:pt x="114131" y="27565"/>
                    <a:pt x="112322" y="29451"/>
                  </a:cubicBezTo>
                  <a:cubicBezTo>
                    <a:pt x="110322" y="31518"/>
                    <a:pt x="109273" y="34308"/>
                    <a:pt x="109464" y="37166"/>
                  </a:cubicBezTo>
                  <a:cubicBezTo>
                    <a:pt x="109369" y="40052"/>
                    <a:pt x="110322" y="42862"/>
                    <a:pt x="112322" y="44976"/>
                  </a:cubicBezTo>
                  <a:cubicBezTo>
                    <a:pt x="114131" y="46863"/>
                    <a:pt x="116703" y="47900"/>
                    <a:pt x="119370" y="47834"/>
                  </a:cubicBezTo>
                  <a:close/>
                  <a:moveTo>
                    <a:pt x="158424" y="23069"/>
                  </a:moveTo>
                  <a:cubicBezTo>
                    <a:pt x="159851" y="21202"/>
                    <a:pt x="161661" y="19745"/>
                    <a:pt x="163854" y="18878"/>
                  </a:cubicBezTo>
                  <a:cubicBezTo>
                    <a:pt x="166328" y="17887"/>
                    <a:pt x="168995" y="17402"/>
                    <a:pt x="171662" y="17449"/>
                  </a:cubicBezTo>
                  <a:lnTo>
                    <a:pt x="171662" y="28593"/>
                  </a:lnTo>
                  <a:lnTo>
                    <a:pt x="169186" y="28593"/>
                  </a:lnTo>
                  <a:cubicBezTo>
                    <a:pt x="166423" y="28450"/>
                    <a:pt x="163758" y="29413"/>
                    <a:pt x="161661" y="31261"/>
                  </a:cubicBezTo>
                  <a:cubicBezTo>
                    <a:pt x="159756" y="33489"/>
                    <a:pt x="158710" y="36404"/>
                    <a:pt x="158996" y="39357"/>
                  </a:cubicBezTo>
                  <a:lnTo>
                    <a:pt x="158996" y="57168"/>
                  </a:lnTo>
                  <a:lnTo>
                    <a:pt x="147850" y="57168"/>
                  </a:lnTo>
                  <a:lnTo>
                    <a:pt x="147850" y="19068"/>
                  </a:lnTo>
                  <a:lnTo>
                    <a:pt x="158424" y="19068"/>
                  </a:lnTo>
                  <a:lnTo>
                    <a:pt x="158424" y="24117"/>
                  </a:lnTo>
                  <a:close/>
                  <a:moveTo>
                    <a:pt x="223573" y="54501"/>
                  </a:moveTo>
                  <a:cubicBezTo>
                    <a:pt x="222336" y="55387"/>
                    <a:pt x="220908" y="56006"/>
                    <a:pt x="219478" y="56311"/>
                  </a:cubicBezTo>
                  <a:cubicBezTo>
                    <a:pt x="217860" y="56778"/>
                    <a:pt x="216146" y="57006"/>
                    <a:pt x="214430" y="56978"/>
                  </a:cubicBezTo>
                  <a:cubicBezTo>
                    <a:pt x="210620" y="57245"/>
                    <a:pt x="206809" y="55978"/>
                    <a:pt x="203858" y="53454"/>
                  </a:cubicBezTo>
                  <a:cubicBezTo>
                    <a:pt x="201191" y="50711"/>
                    <a:pt x="199856" y="46967"/>
                    <a:pt x="200142" y="43167"/>
                  </a:cubicBezTo>
                  <a:lnTo>
                    <a:pt x="200142" y="27451"/>
                  </a:lnTo>
                  <a:lnTo>
                    <a:pt x="194238" y="27451"/>
                  </a:lnTo>
                  <a:lnTo>
                    <a:pt x="194238" y="19068"/>
                  </a:lnTo>
                  <a:lnTo>
                    <a:pt x="200142" y="19068"/>
                  </a:lnTo>
                  <a:lnTo>
                    <a:pt x="200142" y="9543"/>
                  </a:lnTo>
                  <a:lnTo>
                    <a:pt x="211288" y="9543"/>
                  </a:lnTo>
                  <a:lnTo>
                    <a:pt x="211288" y="19068"/>
                  </a:lnTo>
                  <a:lnTo>
                    <a:pt x="220813" y="19068"/>
                  </a:lnTo>
                  <a:lnTo>
                    <a:pt x="220813" y="27641"/>
                  </a:lnTo>
                  <a:lnTo>
                    <a:pt x="211288" y="27641"/>
                  </a:lnTo>
                  <a:lnTo>
                    <a:pt x="211288" y="43262"/>
                  </a:lnTo>
                  <a:cubicBezTo>
                    <a:pt x="211193" y="44615"/>
                    <a:pt x="211667" y="45958"/>
                    <a:pt x="212525" y="46977"/>
                  </a:cubicBezTo>
                  <a:cubicBezTo>
                    <a:pt x="213478" y="47891"/>
                    <a:pt x="214716" y="48367"/>
                    <a:pt x="216050" y="48310"/>
                  </a:cubicBezTo>
                  <a:cubicBezTo>
                    <a:pt x="217669" y="48348"/>
                    <a:pt x="219192" y="47853"/>
                    <a:pt x="220527" y="46881"/>
                  </a:cubicBezTo>
                  <a:close/>
                  <a:moveTo>
                    <a:pt x="246816" y="56978"/>
                  </a:moveTo>
                  <a:cubicBezTo>
                    <a:pt x="243005" y="57035"/>
                    <a:pt x="239291" y="56149"/>
                    <a:pt x="235956" y="54406"/>
                  </a:cubicBezTo>
                  <a:cubicBezTo>
                    <a:pt x="232814" y="52844"/>
                    <a:pt x="230243" y="50396"/>
                    <a:pt x="228431" y="47357"/>
                  </a:cubicBezTo>
                  <a:cubicBezTo>
                    <a:pt x="226622" y="44281"/>
                    <a:pt x="225671" y="40747"/>
                    <a:pt x="225766" y="37166"/>
                  </a:cubicBezTo>
                  <a:cubicBezTo>
                    <a:pt x="225671" y="33584"/>
                    <a:pt x="226622" y="30051"/>
                    <a:pt x="228431" y="26974"/>
                  </a:cubicBezTo>
                  <a:cubicBezTo>
                    <a:pt x="230243" y="23974"/>
                    <a:pt x="232814" y="21535"/>
                    <a:pt x="235956" y="19926"/>
                  </a:cubicBezTo>
                  <a:cubicBezTo>
                    <a:pt x="239291" y="18259"/>
                    <a:pt x="243100" y="17411"/>
                    <a:pt x="246816" y="17449"/>
                  </a:cubicBezTo>
                  <a:cubicBezTo>
                    <a:pt x="250625" y="17392"/>
                    <a:pt x="254341" y="18240"/>
                    <a:pt x="257673" y="19926"/>
                  </a:cubicBezTo>
                  <a:cubicBezTo>
                    <a:pt x="260817" y="21535"/>
                    <a:pt x="263389" y="23974"/>
                    <a:pt x="265199" y="26974"/>
                  </a:cubicBezTo>
                  <a:cubicBezTo>
                    <a:pt x="267008" y="30051"/>
                    <a:pt x="267961" y="33584"/>
                    <a:pt x="267866" y="37166"/>
                  </a:cubicBezTo>
                  <a:cubicBezTo>
                    <a:pt x="267961" y="40747"/>
                    <a:pt x="267008" y="44281"/>
                    <a:pt x="265199" y="47357"/>
                  </a:cubicBezTo>
                  <a:cubicBezTo>
                    <a:pt x="263389" y="50396"/>
                    <a:pt x="260817" y="52844"/>
                    <a:pt x="257673" y="54406"/>
                  </a:cubicBezTo>
                  <a:cubicBezTo>
                    <a:pt x="254341" y="56169"/>
                    <a:pt x="250625" y="57054"/>
                    <a:pt x="246816" y="56978"/>
                  </a:cubicBezTo>
                  <a:close/>
                  <a:moveTo>
                    <a:pt x="246816" y="47453"/>
                  </a:moveTo>
                  <a:cubicBezTo>
                    <a:pt x="249483" y="47520"/>
                    <a:pt x="252053" y="46481"/>
                    <a:pt x="253864" y="44595"/>
                  </a:cubicBezTo>
                  <a:cubicBezTo>
                    <a:pt x="255769" y="42443"/>
                    <a:pt x="256722" y="39642"/>
                    <a:pt x="256627" y="36785"/>
                  </a:cubicBezTo>
                  <a:cubicBezTo>
                    <a:pt x="256722" y="33947"/>
                    <a:pt x="255769" y="31175"/>
                    <a:pt x="253864" y="29070"/>
                  </a:cubicBezTo>
                  <a:cubicBezTo>
                    <a:pt x="252053" y="27184"/>
                    <a:pt x="249483" y="26145"/>
                    <a:pt x="246816" y="26212"/>
                  </a:cubicBezTo>
                  <a:cubicBezTo>
                    <a:pt x="244149" y="26145"/>
                    <a:pt x="241577" y="27184"/>
                    <a:pt x="239768" y="29070"/>
                  </a:cubicBezTo>
                  <a:cubicBezTo>
                    <a:pt x="237861" y="31175"/>
                    <a:pt x="236910" y="33947"/>
                    <a:pt x="237005" y="36785"/>
                  </a:cubicBezTo>
                  <a:cubicBezTo>
                    <a:pt x="236910" y="39642"/>
                    <a:pt x="237861" y="42443"/>
                    <a:pt x="239768" y="44595"/>
                  </a:cubicBezTo>
                  <a:cubicBezTo>
                    <a:pt x="241577" y="46481"/>
                    <a:pt x="244149" y="47520"/>
                    <a:pt x="246816" y="47453"/>
                  </a:cubicBezTo>
                  <a:close/>
                  <a:moveTo>
                    <a:pt x="329206" y="45262"/>
                  </a:moveTo>
                  <a:lnTo>
                    <a:pt x="305966" y="45262"/>
                  </a:lnTo>
                  <a:lnTo>
                    <a:pt x="301585" y="56026"/>
                  </a:lnTo>
                  <a:lnTo>
                    <a:pt x="289774" y="56026"/>
                  </a:lnTo>
                  <a:lnTo>
                    <a:pt x="311965" y="6019"/>
                  </a:lnTo>
                  <a:lnTo>
                    <a:pt x="323397" y="6019"/>
                  </a:lnTo>
                  <a:lnTo>
                    <a:pt x="346066" y="57168"/>
                  </a:lnTo>
                  <a:lnTo>
                    <a:pt x="333873" y="57168"/>
                  </a:lnTo>
                  <a:close/>
                  <a:moveTo>
                    <a:pt x="325588" y="36499"/>
                  </a:moveTo>
                  <a:lnTo>
                    <a:pt x="317681" y="17449"/>
                  </a:lnTo>
                  <a:lnTo>
                    <a:pt x="309680" y="36499"/>
                  </a:lnTo>
                  <a:close/>
                  <a:moveTo>
                    <a:pt x="388928" y="3067"/>
                  </a:moveTo>
                  <a:lnTo>
                    <a:pt x="388928" y="57168"/>
                  </a:lnTo>
                  <a:lnTo>
                    <a:pt x="378259" y="57168"/>
                  </a:lnTo>
                  <a:lnTo>
                    <a:pt x="378259" y="52692"/>
                  </a:lnTo>
                  <a:cubicBezTo>
                    <a:pt x="375308" y="56130"/>
                    <a:pt x="370927" y="57988"/>
                    <a:pt x="366353" y="57740"/>
                  </a:cubicBezTo>
                  <a:cubicBezTo>
                    <a:pt x="363020" y="57731"/>
                    <a:pt x="359781" y="56882"/>
                    <a:pt x="356828" y="55263"/>
                  </a:cubicBezTo>
                  <a:cubicBezTo>
                    <a:pt x="353877" y="53673"/>
                    <a:pt x="351496" y="51292"/>
                    <a:pt x="349875" y="48406"/>
                  </a:cubicBezTo>
                  <a:cubicBezTo>
                    <a:pt x="348161" y="45177"/>
                    <a:pt x="347303" y="41576"/>
                    <a:pt x="347398" y="37928"/>
                  </a:cubicBezTo>
                  <a:cubicBezTo>
                    <a:pt x="347303" y="34318"/>
                    <a:pt x="348161" y="30746"/>
                    <a:pt x="349875" y="27546"/>
                  </a:cubicBezTo>
                  <a:cubicBezTo>
                    <a:pt x="351496" y="24612"/>
                    <a:pt x="353877" y="22193"/>
                    <a:pt x="356828" y="20592"/>
                  </a:cubicBezTo>
                  <a:cubicBezTo>
                    <a:pt x="359781" y="19012"/>
                    <a:pt x="363020" y="18192"/>
                    <a:pt x="366353" y="18211"/>
                  </a:cubicBezTo>
                  <a:cubicBezTo>
                    <a:pt x="370641" y="17973"/>
                    <a:pt x="374831" y="19688"/>
                    <a:pt x="377785" y="22879"/>
                  </a:cubicBezTo>
                  <a:lnTo>
                    <a:pt x="377785" y="3829"/>
                  </a:lnTo>
                  <a:close/>
                  <a:moveTo>
                    <a:pt x="368260" y="47453"/>
                  </a:moveTo>
                  <a:cubicBezTo>
                    <a:pt x="370832" y="47491"/>
                    <a:pt x="373404" y="46462"/>
                    <a:pt x="375213" y="44595"/>
                  </a:cubicBezTo>
                  <a:cubicBezTo>
                    <a:pt x="377117" y="42462"/>
                    <a:pt x="378166" y="39652"/>
                    <a:pt x="377975" y="36785"/>
                  </a:cubicBezTo>
                  <a:cubicBezTo>
                    <a:pt x="378166" y="33947"/>
                    <a:pt x="377117" y="31156"/>
                    <a:pt x="375213" y="29070"/>
                  </a:cubicBezTo>
                  <a:cubicBezTo>
                    <a:pt x="371306" y="25260"/>
                    <a:pt x="365116" y="25260"/>
                    <a:pt x="361211" y="29070"/>
                  </a:cubicBezTo>
                  <a:cubicBezTo>
                    <a:pt x="359209" y="31137"/>
                    <a:pt x="358163" y="33927"/>
                    <a:pt x="358353" y="36785"/>
                  </a:cubicBezTo>
                  <a:cubicBezTo>
                    <a:pt x="358258" y="39661"/>
                    <a:pt x="359209" y="42481"/>
                    <a:pt x="361211" y="44595"/>
                  </a:cubicBezTo>
                  <a:cubicBezTo>
                    <a:pt x="363020" y="46481"/>
                    <a:pt x="365592" y="47520"/>
                    <a:pt x="368260" y="47453"/>
                  </a:cubicBezTo>
                  <a:close/>
                  <a:moveTo>
                    <a:pt x="448364" y="17068"/>
                  </a:moveTo>
                  <a:cubicBezTo>
                    <a:pt x="452555" y="16859"/>
                    <a:pt x="456747" y="18373"/>
                    <a:pt x="459794" y="21259"/>
                  </a:cubicBezTo>
                  <a:cubicBezTo>
                    <a:pt x="462842" y="24765"/>
                    <a:pt x="464461" y="29365"/>
                    <a:pt x="464079" y="34023"/>
                  </a:cubicBezTo>
                  <a:lnTo>
                    <a:pt x="464079" y="57168"/>
                  </a:lnTo>
                  <a:lnTo>
                    <a:pt x="452936" y="57168"/>
                  </a:lnTo>
                  <a:lnTo>
                    <a:pt x="452936" y="36880"/>
                  </a:lnTo>
                  <a:cubicBezTo>
                    <a:pt x="453127" y="34470"/>
                    <a:pt x="452459" y="32070"/>
                    <a:pt x="451031" y="30117"/>
                  </a:cubicBezTo>
                  <a:cubicBezTo>
                    <a:pt x="449697" y="28555"/>
                    <a:pt x="447697" y="27708"/>
                    <a:pt x="445697" y="27831"/>
                  </a:cubicBezTo>
                  <a:cubicBezTo>
                    <a:pt x="443316" y="27717"/>
                    <a:pt x="441030" y="28650"/>
                    <a:pt x="439411" y="30403"/>
                  </a:cubicBezTo>
                  <a:cubicBezTo>
                    <a:pt x="437697" y="32537"/>
                    <a:pt x="436935" y="35223"/>
                    <a:pt x="437125" y="37928"/>
                  </a:cubicBezTo>
                  <a:lnTo>
                    <a:pt x="437125" y="56978"/>
                  </a:lnTo>
                  <a:lnTo>
                    <a:pt x="426075" y="56978"/>
                  </a:lnTo>
                  <a:lnTo>
                    <a:pt x="426075" y="36690"/>
                  </a:lnTo>
                  <a:cubicBezTo>
                    <a:pt x="426075" y="30689"/>
                    <a:pt x="423598" y="27165"/>
                    <a:pt x="418740" y="27165"/>
                  </a:cubicBezTo>
                  <a:cubicBezTo>
                    <a:pt x="416454" y="27060"/>
                    <a:pt x="414169" y="28003"/>
                    <a:pt x="412645" y="29736"/>
                  </a:cubicBezTo>
                  <a:cubicBezTo>
                    <a:pt x="410932" y="31870"/>
                    <a:pt x="410169" y="34556"/>
                    <a:pt x="410359" y="37261"/>
                  </a:cubicBezTo>
                  <a:lnTo>
                    <a:pt x="410359" y="56311"/>
                  </a:lnTo>
                  <a:lnTo>
                    <a:pt x="399216" y="56311"/>
                  </a:lnTo>
                  <a:lnTo>
                    <a:pt x="399216" y="18211"/>
                  </a:lnTo>
                  <a:lnTo>
                    <a:pt x="409883" y="18211"/>
                  </a:lnTo>
                  <a:lnTo>
                    <a:pt x="409883" y="22593"/>
                  </a:lnTo>
                  <a:cubicBezTo>
                    <a:pt x="411313" y="20945"/>
                    <a:pt x="413122" y="19659"/>
                    <a:pt x="415122" y="18878"/>
                  </a:cubicBezTo>
                  <a:cubicBezTo>
                    <a:pt x="417313" y="18011"/>
                    <a:pt x="419598" y="17592"/>
                    <a:pt x="421884" y="17640"/>
                  </a:cubicBezTo>
                  <a:cubicBezTo>
                    <a:pt x="424456" y="17563"/>
                    <a:pt x="426933" y="18126"/>
                    <a:pt x="429219" y="19259"/>
                  </a:cubicBezTo>
                  <a:cubicBezTo>
                    <a:pt x="431409" y="20278"/>
                    <a:pt x="433219" y="21897"/>
                    <a:pt x="434553" y="23926"/>
                  </a:cubicBezTo>
                  <a:cubicBezTo>
                    <a:pt x="436077" y="21917"/>
                    <a:pt x="438172" y="20316"/>
                    <a:pt x="440458" y="19259"/>
                  </a:cubicBezTo>
                  <a:cubicBezTo>
                    <a:pt x="442934" y="18173"/>
                    <a:pt x="445602" y="17621"/>
                    <a:pt x="448364" y="17640"/>
                  </a:cubicBezTo>
                  <a:close/>
                  <a:moveTo>
                    <a:pt x="479606" y="12306"/>
                  </a:moveTo>
                  <a:cubicBezTo>
                    <a:pt x="477797" y="12353"/>
                    <a:pt x="475986" y="11706"/>
                    <a:pt x="474653" y="10496"/>
                  </a:cubicBezTo>
                  <a:cubicBezTo>
                    <a:pt x="473416" y="9363"/>
                    <a:pt x="472653" y="7724"/>
                    <a:pt x="472749" y="6019"/>
                  </a:cubicBezTo>
                  <a:cubicBezTo>
                    <a:pt x="472653" y="4343"/>
                    <a:pt x="473416" y="2733"/>
                    <a:pt x="474653" y="1638"/>
                  </a:cubicBezTo>
                  <a:cubicBezTo>
                    <a:pt x="475986" y="428"/>
                    <a:pt x="477797" y="-220"/>
                    <a:pt x="479606" y="-172"/>
                  </a:cubicBezTo>
                  <a:cubicBezTo>
                    <a:pt x="481416" y="-258"/>
                    <a:pt x="483225" y="361"/>
                    <a:pt x="484655" y="1542"/>
                  </a:cubicBezTo>
                  <a:cubicBezTo>
                    <a:pt x="485892" y="2628"/>
                    <a:pt x="486559" y="4190"/>
                    <a:pt x="486559" y="5829"/>
                  </a:cubicBezTo>
                  <a:cubicBezTo>
                    <a:pt x="486559" y="7581"/>
                    <a:pt x="485892" y="9277"/>
                    <a:pt x="484655" y="10496"/>
                  </a:cubicBezTo>
                  <a:cubicBezTo>
                    <a:pt x="483225" y="11706"/>
                    <a:pt x="481416" y="12353"/>
                    <a:pt x="479606" y="12306"/>
                  </a:cubicBezTo>
                  <a:close/>
                  <a:moveTo>
                    <a:pt x="474081" y="17640"/>
                  </a:moveTo>
                  <a:lnTo>
                    <a:pt x="485227" y="17640"/>
                  </a:lnTo>
                  <a:lnTo>
                    <a:pt x="485227" y="55740"/>
                  </a:lnTo>
                  <a:lnTo>
                    <a:pt x="474081" y="55740"/>
                  </a:lnTo>
                  <a:close/>
                  <a:moveTo>
                    <a:pt x="508467" y="56597"/>
                  </a:moveTo>
                  <a:cubicBezTo>
                    <a:pt x="505228" y="56635"/>
                    <a:pt x="502084" y="56226"/>
                    <a:pt x="498942" y="55359"/>
                  </a:cubicBezTo>
                  <a:cubicBezTo>
                    <a:pt x="496370" y="54806"/>
                    <a:pt x="493894" y="53806"/>
                    <a:pt x="491608" y="52406"/>
                  </a:cubicBezTo>
                  <a:lnTo>
                    <a:pt x="495322" y="44405"/>
                  </a:lnTo>
                  <a:cubicBezTo>
                    <a:pt x="497229" y="45605"/>
                    <a:pt x="499324" y="46538"/>
                    <a:pt x="501514" y="47167"/>
                  </a:cubicBezTo>
                  <a:cubicBezTo>
                    <a:pt x="503800" y="47796"/>
                    <a:pt x="506277" y="48120"/>
                    <a:pt x="508658" y="48120"/>
                  </a:cubicBezTo>
                  <a:cubicBezTo>
                    <a:pt x="513421" y="48120"/>
                    <a:pt x="515802" y="46977"/>
                    <a:pt x="515802" y="44691"/>
                  </a:cubicBezTo>
                  <a:cubicBezTo>
                    <a:pt x="515802" y="43548"/>
                    <a:pt x="515134" y="42786"/>
                    <a:pt x="513802" y="42310"/>
                  </a:cubicBezTo>
                  <a:cubicBezTo>
                    <a:pt x="511895" y="41700"/>
                    <a:pt x="509895" y="41290"/>
                    <a:pt x="507895" y="41071"/>
                  </a:cubicBezTo>
                  <a:cubicBezTo>
                    <a:pt x="505228" y="40728"/>
                    <a:pt x="502656" y="40185"/>
                    <a:pt x="500084" y="39452"/>
                  </a:cubicBezTo>
                  <a:cubicBezTo>
                    <a:pt x="498084" y="38861"/>
                    <a:pt x="496275" y="37747"/>
                    <a:pt x="494847" y="36213"/>
                  </a:cubicBezTo>
                  <a:cubicBezTo>
                    <a:pt x="493227" y="34337"/>
                    <a:pt x="492371" y="31918"/>
                    <a:pt x="492559" y="29451"/>
                  </a:cubicBezTo>
                  <a:cubicBezTo>
                    <a:pt x="492559" y="27117"/>
                    <a:pt x="493227" y="24841"/>
                    <a:pt x="494657" y="22973"/>
                  </a:cubicBezTo>
                  <a:cubicBezTo>
                    <a:pt x="496275" y="20974"/>
                    <a:pt x="498370" y="19459"/>
                    <a:pt x="500847" y="18592"/>
                  </a:cubicBezTo>
                  <a:cubicBezTo>
                    <a:pt x="503896" y="17487"/>
                    <a:pt x="507133" y="16973"/>
                    <a:pt x="510372" y="17068"/>
                  </a:cubicBezTo>
                  <a:cubicBezTo>
                    <a:pt x="513135" y="17078"/>
                    <a:pt x="515802" y="17363"/>
                    <a:pt x="518469" y="17926"/>
                  </a:cubicBezTo>
                  <a:cubicBezTo>
                    <a:pt x="520850" y="18392"/>
                    <a:pt x="523041" y="19231"/>
                    <a:pt x="525136" y="20402"/>
                  </a:cubicBezTo>
                  <a:lnTo>
                    <a:pt x="521420" y="28307"/>
                  </a:lnTo>
                  <a:cubicBezTo>
                    <a:pt x="518088" y="26412"/>
                    <a:pt x="514276" y="25422"/>
                    <a:pt x="510372" y="25450"/>
                  </a:cubicBezTo>
                  <a:cubicBezTo>
                    <a:pt x="508467" y="25355"/>
                    <a:pt x="506658" y="25717"/>
                    <a:pt x="504942" y="26498"/>
                  </a:cubicBezTo>
                  <a:cubicBezTo>
                    <a:pt x="503896" y="26965"/>
                    <a:pt x="503228" y="27955"/>
                    <a:pt x="503228" y="29070"/>
                  </a:cubicBezTo>
                  <a:cubicBezTo>
                    <a:pt x="503228" y="30241"/>
                    <a:pt x="503991" y="31279"/>
                    <a:pt x="505133" y="31546"/>
                  </a:cubicBezTo>
                  <a:cubicBezTo>
                    <a:pt x="507133" y="32204"/>
                    <a:pt x="509135" y="32651"/>
                    <a:pt x="511230" y="32880"/>
                  </a:cubicBezTo>
                  <a:cubicBezTo>
                    <a:pt x="514372" y="33451"/>
                    <a:pt x="516944" y="34023"/>
                    <a:pt x="518944" y="34594"/>
                  </a:cubicBezTo>
                  <a:cubicBezTo>
                    <a:pt x="520946" y="35166"/>
                    <a:pt x="522755" y="36290"/>
                    <a:pt x="524183" y="37832"/>
                  </a:cubicBezTo>
                  <a:cubicBezTo>
                    <a:pt x="525708" y="39671"/>
                    <a:pt x="526469" y="42014"/>
                    <a:pt x="526373" y="44405"/>
                  </a:cubicBezTo>
                  <a:cubicBezTo>
                    <a:pt x="526469" y="46681"/>
                    <a:pt x="525708" y="48910"/>
                    <a:pt x="524278" y="50692"/>
                  </a:cubicBezTo>
                  <a:cubicBezTo>
                    <a:pt x="522660" y="52721"/>
                    <a:pt x="520469" y="54244"/>
                    <a:pt x="517992" y="55073"/>
                  </a:cubicBezTo>
                  <a:cubicBezTo>
                    <a:pt x="514944" y="56092"/>
                    <a:pt x="511704" y="56616"/>
                    <a:pt x="508467" y="56597"/>
                  </a:cubicBezTo>
                  <a:close/>
                  <a:moveTo>
                    <a:pt x="546567" y="56597"/>
                  </a:moveTo>
                  <a:cubicBezTo>
                    <a:pt x="543328" y="56645"/>
                    <a:pt x="540184" y="56226"/>
                    <a:pt x="537042" y="55359"/>
                  </a:cubicBezTo>
                  <a:cubicBezTo>
                    <a:pt x="534471" y="54806"/>
                    <a:pt x="531994" y="53806"/>
                    <a:pt x="529708" y="52406"/>
                  </a:cubicBezTo>
                  <a:lnTo>
                    <a:pt x="533422" y="44405"/>
                  </a:lnTo>
                  <a:cubicBezTo>
                    <a:pt x="535329" y="45605"/>
                    <a:pt x="537424" y="46538"/>
                    <a:pt x="539614" y="47167"/>
                  </a:cubicBezTo>
                  <a:cubicBezTo>
                    <a:pt x="541900" y="47796"/>
                    <a:pt x="544377" y="48120"/>
                    <a:pt x="546758" y="48120"/>
                  </a:cubicBezTo>
                  <a:cubicBezTo>
                    <a:pt x="551521" y="48120"/>
                    <a:pt x="553807" y="46977"/>
                    <a:pt x="553807" y="44691"/>
                  </a:cubicBezTo>
                  <a:cubicBezTo>
                    <a:pt x="553807" y="43538"/>
                    <a:pt x="553044" y="42538"/>
                    <a:pt x="551902" y="42310"/>
                  </a:cubicBezTo>
                  <a:cubicBezTo>
                    <a:pt x="549995" y="41700"/>
                    <a:pt x="547995" y="41290"/>
                    <a:pt x="545995" y="41071"/>
                  </a:cubicBezTo>
                  <a:cubicBezTo>
                    <a:pt x="543328" y="40728"/>
                    <a:pt x="540756" y="40185"/>
                    <a:pt x="538184" y="39452"/>
                  </a:cubicBezTo>
                  <a:cubicBezTo>
                    <a:pt x="536184" y="38842"/>
                    <a:pt x="534280" y="37728"/>
                    <a:pt x="532852" y="36213"/>
                  </a:cubicBezTo>
                  <a:cubicBezTo>
                    <a:pt x="531231" y="34327"/>
                    <a:pt x="530471" y="31899"/>
                    <a:pt x="530659" y="29451"/>
                  </a:cubicBezTo>
                  <a:cubicBezTo>
                    <a:pt x="530659" y="27117"/>
                    <a:pt x="531327" y="24841"/>
                    <a:pt x="532757" y="22973"/>
                  </a:cubicBezTo>
                  <a:cubicBezTo>
                    <a:pt x="534375" y="20993"/>
                    <a:pt x="536470" y="19478"/>
                    <a:pt x="538852" y="18592"/>
                  </a:cubicBezTo>
                  <a:cubicBezTo>
                    <a:pt x="541900" y="17506"/>
                    <a:pt x="545137" y="16992"/>
                    <a:pt x="548377" y="17068"/>
                  </a:cubicBezTo>
                  <a:cubicBezTo>
                    <a:pt x="551139" y="17068"/>
                    <a:pt x="553807" y="17354"/>
                    <a:pt x="556474" y="17926"/>
                  </a:cubicBezTo>
                  <a:cubicBezTo>
                    <a:pt x="558855" y="18364"/>
                    <a:pt x="561046" y="19202"/>
                    <a:pt x="563141" y="20402"/>
                  </a:cubicBezTo>
                  <a:lnTo>
                    <a:pt x="559425" y="28307"/>
                  </a:lnTo>
                  <a:cubicBezTo>
                    <a:pt x="556092" y="26403"/>
                    <a:pt x="552281" y="25412"/>
                    <a:pt x="548377" y="25450"/>
                  </a:cubicBezTo>
                  <a:cubicBezTo>
                    <a:pt x="546567" y="25355"/>
                    <a:pt x="544663" y="25717"/>
                    <a:pt x="543042" y="26498"/>
                  </a:cubicBezTo>
                  <a:cubicBezTo>
                    <a:pt x="541996" y="26955"/>
                    <a:pt x="541328" y="27946"/>
                    <a:pt x="541233" y="29070"/>
                  </a:cubicBezTo>
                  <a:cubicBezTo>
                    <a:pt x="541233" y="30260"/>
                    <a:pt x="542091" y="31279"/>
                    <a:pt x="543233" y="31546"/>
                  </a:cubicBezTo>
                  <a:cubicBezTo>
                    <a:pt x="545233" y="32204"/>
                    <a:pt x="547235" y="32651"/>
                    <a:pt x="549330" y="32880"/>
                  </a:cubicBezTo>
                  <a:cubicBezTo>
                    <a:pt x="552472" y="33451"/>
                    <a:pt x="555044" y="34023"/>
                    <a:pt x="557044" y="34594"/>
                  </a:cubicBezTo>
                  <a:cubicBezTo>
                    <a:pt x="559046" y="35166"/>
                    <a:pt x="560855" y="36290"/>
                    <a:pt x="562283" y="37832"/>
                  </a:cubicBezTo>
                  <a:cubicBezTo>
                    <a:pt x="563808" y="39671"/>
                    <a:pt x="564569" y="42014"/>
                    <a:pt x="564473" y="44405"/>
                  </a:cubicBezTo>
                  <a:cubicBezTo>
                    <a:pt x="564569" y="46701"/>
                    <a:pt x="563713" y="48929"/>
                    <a:pt x="562283" y="50692"/>
                  </a:cubicBezTo>
                  <a:cubicBezTo>
                    <a:pt x="560664" y="52721"/>
                    <a:pt x="558569" y="54244"/>
                    <a:pt x="556092" y="55073"/>
                  </a:cubicBezTo>
                  <a:cubicBezTo>
                    <a:pt x="553044" y="56092"/>
                    <a:pt x="549804" y="56616"/>
                    <a:pt x="546567" y="56597"/>
                  </a:cubicBezTo>
                  <a:close/>
                  <a:moveTo>
                    <a:pt x="577047" y="12306"/>
                  </a:moveTo>
                  <a:cubicBezTo>
                    <a:pt x="575238" y="12353"/>
                    <a:pt x="573429" y="11706"/>
                    <a:pt x="572094" y="10496"/>
                  </a:cubicBezTo>
                  <a:cubicBezTo>
                    <a:pt x="570857" y="9363"/>
                    <a:pt x="570094" y="7724"/>
                    <a:pt x="570189" y="6019"/>
                  </a:cubicBezTo>
                  <a:cubicBezTo>
                    <a:pt x="570094" y="4343"/>
                    <a:pt x="570857" y="2733"/>
                    <a:pt x="572094" y="1638"/>
                  </a:cubicBezTo>
                  <a:cubicBezTo>
                    <a:pt x="573429" y="428"/>
                    <a:pt x="575238" y="-220"/>
                    <a:pt x="577047" y="-172"/>
                  </a:cubicBezTo>
                  <a:cubicBezTo>
                    <a:pt x="578856" y="-258"/>
                    <a:pt x="580665" y="361"/>
                    <a:pt x="582096" y="1542"/>
                  </a:cubicBezTo>
                  <a:cubicBezTo>
                    <a:pt x="583333" y="2628"/>
                    <a:pt x="584000" y="4190"/>
                    <a:pt x="584000" y="5829"/>
                  </a:cubicBezTo>
                  <a:cubicBezTo>
                    <a:pt x="584000" y="7581"/>
                    <a:pt x="583333" y="9277"/>
                    <a:pt x="582096" y="10496"/>
                  </a:cubicBezTo>
                  <a:cubicBezTo>
                    <a:pt x="580665" y="11706"/>
                    <a:pt x="578856" y="12353"/>
                    <a:pt x="577047" y="12306"/>
                  </a:cubicBezTo>
                  <a:close/>
                  <a:moveTo>
                    <a:pt x="571522" y="17640"/>
                  </a:moveTo>
                  <a:lnTo>
                    <a:pt x="582668" y="17640"/>
                  </a:lnTo>
                  <a:lnTo>
                    <a:pt x="582668" y="55740"/>
                  </a:lnTo>
                  <a:lnTo>
                    <a:pt x="571522" y="55740"/>
                  </a:lnTo>
                  <a:close/>
                  <a:moveTo>
                    <a:pt x="611243" y="56597"/>
                  </a:moveTo>
                  <a:cubicBezTo>
                    <a:pt x="607431" y="56654"/>
                    <a:pt x="603717" y="55769"/>
                    <a:pt x="600383" y="54025"/>
                  </a:cubicBezTo>
                  <a:cubicBezTo>
                    <a:pt x="597241" y="52463"/>
                    <a:pt x="594669" y="50015"/>
                    <a:pt x="592858" y="46977"/>
                  </a:cubicBezTo>
                  <a:cubicBezTo>
                    <a:pt x="590953" y="43909"/>
                    <a:pt x="590002" y="40376"/>
                    <a:pt x="590097" y="36785"/>
                  </a:cubicBezTo>
                  <a:cubicBezTo>
                    <a:pt x="590002" y="33194"/>
                    <a:pt x="590953" y="29660"/>
                    <a:pt x="592858" y="26593"/>
                  </a:cubicBezTo>
                  <a:cubicBezTo>
                    <a:pt x="594669" y="23593"/>
                    <a:pt x="597241" y="21154"/>
                    <a:pt x="600383" y="19545"/>
                  </a:cubicBezTo>
                  <a:cubicBezTo>
                    <a:pt x="603717" y="17878"/>
                    <a:pt x="607527" y="17030"/>
                    <a:pt x="611243" y="17068"/>
                  </a:cubicBezTo>
                  <a:cubicBezTo>
                    <a:pt x="615052" y="17011"/>
                    <a:pt x="618765" y="17859"/>
                    <a:pt x="622100" y="19545"/>
                  </a:cubicBezTo>
                  <a:cubicBezTo>
                    <a:pt x="625149" y="21193"/>
                    <a:pt x="627816" y="23622"/>
                    <a:pt x="629625" y="26593"/>
                  </a:cubicBezTo>
                  <a:cubicBezTo>
                    <a:pt x="631434" y="29670"/>
                    <a:pt x="632388" y="33204"/>
                    <a:pt x="632292" y="36785"/>
                  </a:cubicBezTo>
                  <a:cubicBezTo>
                    <a:pt x="632388" y="40367"/>
                    <a:pt x="631434" y="43900"/>
                    <a:pt x="629625" y="46977"/>
                  </a:cubicBezTo>
                  <a:cubicBezTo>
                    <a:pt x="627816" y="49996"/>
                    <a:pt x="625244" y="52434"/>
                    <a:pt x="622100" y="54025"/>
                  </a:cubicBezTo>
                  <a:cubicBezTo>
                    <a:pt x="618765" y="55787"/>
                    <a:pt x="615052" y="56673"/>
                    <a:pt x="611243" y="56597"/>
                  </a:cubicBezTo>
                  <a:close/>
                  <a:moveTo>
                    <a:pt x="611243" y="47072"/>
                  </a:moveTo>
                  <a:cubicBezTo>
                    <a:pt x="613910" y="47139"/>
                    <a:pt x="616479" y="46101"/>
                    <a:pt x="618291" y="44215"/>
                  </a:cubicBezTo>
                  <a:cubicBezTo>
                    <a:pt x="620196" y="42062"/>
                    <a:pt x="621147" y="39261"/>
                    <a:pt x="621054" y="36404"/>
                  </a:cubicBezTo>
                  <a:cubicBezTo>
                    <a:pt x="621147" y="33565"/>
                    <a:pt x="620196" y="30794"/>
                    <a:pt x="618291" y="28689"/>
                  </a:cubicBezTo>
                  <a:cubicBezTo>
                    <a:pt x="614384" y="24869"/>
                    <a:pt x="608099" y="24869"/>
                    <a:pt x="604194" y="28689"/>
                  </a:cubicBezTo>
                  <a:cubicBezTo>
                    <a:pt x="602287" y="30775"/>
                    <a:pt x="601241" y="33565"/>
                    <a:pt x="601432" y="36404"/>
                  </a:cubicBezTo>
                  <a:cubicBezTo>
                    <a:pt x="601241" y="39271"/>
                    <a:pt x="602287" y="42081"/>
                    <a:pt x="604194" y="44215"/>
                  </a:cubicBezTo>
                  <a:cubicBezTo>
                    <a:pt x="606003" y="46101"/>
                    <a:pt x="608575" y="47139"/>
                    <a:pt x="611243" y="47072"/>
                  </a:cubicBezTo>
                  <a:close/>
                  <a:moveTo>
                    <a:pt x="663058" y="16687"/>
                  </a:moveTo>
                  <a:cubicBezTo>
                    <a:pt x="667344" y="16506"/>
                    <a:pt x="671439" y="18049"/>
                    <a:pt x="674583" y="20974"/>
                  </a:cubicBezTo>
                  <a:cubicBezTo>
                    <a:pt x="677727" y="24402"/>
                    <a:pt x="679345" y="28993"/>
                    <a:pt x="678964" y="33642"/>
                  </a:cubicBezTo>
                  <a:lnTo>
                    <a:pt x="678964" y="57168"/>
                  </a:lnTo>
                  <a:lnTo>
                    <a:pt x="667821" y="57168"/>
                  </a:lnTo>
                  <a:lnTo>
                    <a:pt x="667821" y="36880"/>
                  </a:lnTo>
                  <a:cubicBezTo>
                    <a:pt x="668011" y="34451"/>
                    <a:pt x="667344" y="32032"/>
                    <a:pt x="665821" y="30117"/>
                  </a:cubicBezTo>
                  <a:cubicBezTo>
                    <a:pt x="664390" y="28527"/>
                    <a:pt x="662295" y="27689"/>
                    <a:pt x="660105" y="27831"/>
                  </a:cubicBezTo>
                  <a:cubicBezTo>
                    <a:pt x="657628" y="27765"/>
                    <a:pt x="655152" y="28689"/>
                    <a:pt x="653342" y="30403"/>
                  </a:cubicBezTo>
                  <a:cubicBezTo>
                    <a:pt x="651533" y="32604"/>
                    <a:pt x="650675" y="35394"/>
                    <a:pt x="650866" y="38214"/>
                  </a:cubicBezTo>
                  <a:lnTo>
                    <a:pt x="650866" y="57264"/>
                  </a:lnTo>
                  <a:lnTo>
                    <a:pt x="639722" y="57264"/>
                  </a:lnTo>
                  <a:lnTo>
                    <a:pt x="639722" y="19164"/>
                  </a:lnTo>
                  <a:lnTo>
                    <a:pt x="650389" y="19164"/>
                  </a:lnTo>
                  <a:lnTo>
                    <a:pt x="650389" y="23640"/>
                  </a:lnTo>
                  <a:cubicBezTo>
                    <a:pt x="651915" y="21983"/>
                    <a:pt x="653724" y="20707"/>
                    <a:pt x="655819" y="19926"/>
                  </a:cubicBezTo>
                  <a:cubicBezTo>
                    <a:pt x="658105" y="18992"/>
                    <a:pt x="660581" y="18535"/>
                    <a:pt x="663058" y="18592"/>
                  </a:cubicBezTo>
                  <a:close/>
                </a:path>
              </a:pathLst>
            </a:custGeom>
            <a:solidFill>
              <a:srgbClr val="6D6E71"/>
            </a:solidFill>
            <a:ln w="9525"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id="{8B4A58D0-F478-4AC5-89A0-5F1320C59035}"/>
                </a:ext>
              </a:extLst>
            </p:cNvPr>
            <p:cNvSpPr/>
            <p:nvPr/>
          </p:nvSpPr>
          <p:spPr>
            <a:xfrm>
              <a:off x="9359425" y="5851379"/>
              <a:ext cx="873470" cy="70982"/>
            </a:xfrm>
            <a:custGeom>
              <a:avLst/>
              <a:gdLst>
                <a:gd name="connsiteX0" fmla="*/ 37838 w 873470"/>
                <a:gd name="connsiteY0" fmla="*/ 45356 h 70982"/>
                <a:gd name="connsiteX1" fmla="*/ 14691 w 873470"/>
                <a:gd name="connsiteY1" fmla="*/ 45356 h 70982"/>
                <a:gd name="connsiteX2" fmla="*/ 10214 w 873470"/>
                <a:gd name="connsiteY2" fmla="*/ 56119 h 70982"/>
                <a:gd name="connsiteX3" fmla="*/ -1597 w 873470"/>
                <a:gd name="connsiteY3" fmla="*/ 56119 h 70982"/>
                <a:gd name="connsiteX4" fmla="*/ 20693 w 873470"/>
                <a:gd name="connsiteY4" fmla="*/ 6113 h 70982"/>
                <a:gd name="connsiteX5" fmla="*/ 32122 w 873470"/>
                <a:gd name="connsiteY5" fmla="*/ 6113 h 70982"/>
                <a:gd name="connsiteX6" fmla="*/ 54411 w 873470"/>
                <a:gd name="connsiteY6" fmla="*/ 56119 h 70982"/>
                <a:gd name="connsiteX7" fmla="*/ 42314 w 873470"/>
                <a:gd name="connsiteY7" fmla="*/ 56119 h 70982"/>
                <a:gd name="connsiteX8" fmla="*/ 34217 w 873470"/>
                <a:gd name="connsiteY8" fmla="*/ 36593 h 70982"/>
                <a:gd name="connsiteX9" fmla="*/ 26311 w 873470"/>
                <a:gd name="connsiteY9" fmla="*/ 17543 h 70982"/>
                <a:gd name="connsiteX10" fmla="*/ 18407 w 873470"/>
                <a:gd name="connsiteY10" fmla="*/ 36593 h 70982"/>
                <a:gd name="connsiteX11" fmla="*/ 94988 w 873470"/>
                <a:gd name="connsiteY11" fmla="*/ 17543 h 70982"/>
                <a:gd name="connsiteX12" fmla="*/ 78794 w 873470"/>
                <a:gd name="connsiteY12" fmla="*/ 55643 h 70982"/>
                <a:gd name="connsiteX13" fmla="*/ 67269 w 873470"/>
                <a:gd name="connsiteY13" fmla="*/ 55643 h 70982"/>
                <a:gd name="connsiteX14" fmla="*/ 51172 w 873470"/>
                <a:gd name="connsiteY14" fmla="*/ 17543 h 70982"/>
                <a:gd name="connsiteX15" fmla="*/ 62602 w 873470"/>
                <a:gd name="connsiteY15" fmla="*/ 17543 h 70982"/>
                <a:gd name="connsiteX16" fmla="*/ 73271 w 873470"/>
                <a:gd name="connsiteY16" fmla="*/ 43641 h 70982"/>
                <a:gd name="connsiteX17" fmla="*/ 84224 w 873470"/>
                <a:gd name="connsiteY17" fmla="*/ 17543 h 70982"/>
                <a:gd name="connsiteX18" fmla="*/ 136039 w 873470"/>
                <a:gd name="connsiteY18" fmla="*/ 36593 h 70982"/>
                <a:gd name="connsiteX19" fmla="*/ 136039 w 873470"/>
                <a:gd name="connsiteY19" fmla="*/ 39545 h 70982"/>
                <a:gd name="connsiteX20" fmla="*/ 106990 w 873470"/>
                <a:gd name="connsiteY20" fmla="*/ 39545 h 70982"/>
                <a:gd name="connsiteX21" fmla="*/ 110703 w 873470"/>
                <a:gd name="connsiteY21" fmla="*/ 45165 h 70982"/>
                <a:gd name="connsiteX22" fmla="*/ 117942 w 873470"/>
                <a:gd name="connsiteY22" fmla="*/ 47261 h 70982"/>
                <a:gd name="connsiteX23" fmla="*/ 123277 w 873470"/>
                <a:gd name="connsiteY23" fmla="*/ 46404 h 70982"/>
                <a:gd name="connsiteX24" fmla="*/ 127658 w 873470"/>
                <a:gd name="connsiteY24" fmla="*/ 43546 h 70982"/>
                <a:gd name="connsiteX25" fmla="*/ 133562 w 873470"/>
                <a:gd name="connsiteY25" fmla="*/ 50023 h 70982"/>
                <a:gd name="connsiteX26" fmla="*/ 117656 w 873470"/>
                <a:gd name="connsiteY26" fmla="*/ 56214 h 70982"/>
                <a:gd name="connsiteX27" fmla="*/ 106227 w 873470"/>
                <a:gd name="connsiteY27" fmla="*/ 53643 h 70982"/>
                <a:gd name="connsiteX28" fmla="*/ 98511 w 873470"/>
                <a:gd name="connsiteY28" fmla="*/ 46594 h 70982"/>
                <a:gd name="connsiteX29" fmla="*/ 98511 w 873470"/>
                <a:gd name="connsiteY29" fmla="*/ 26306 h 70982"/>
                <a:gd name="connsiteX30" fmla="*/ 105845 w 873470"/>
                <a:gd name="connsiteY30" fmla="*/ 19162 h 70982"/>
                <a:gd name="connsiteX31" fmla="*/ 116229 w 873470"/>
                <a:gd name="connsiteY31" fmla="*/ 16686 h 70982"/>
                <a:gd name="connsiteX32" fmla="*/ 126514 w 873470"/>
                <a:gd name="connsiteY32" fmla="*/ 19067 h 70982"/>
                <a:gd name="connsiteX33" fmla="*/ 133658 w 873470"/>
                <a:gd name="connsiteY33" fmla="*/ 26020 h 70982"/>
                <a:gd name="connsiteX34" fmla="*/ 136230 w 873470"/>
                <a:gd name="connsiteY34" fmla="*/ 36593 h 70982"/>
                <a:gd name="connsiteX35" fmla="*/ 116133 w 873470"/>
                <a:gd name="connsiteY35" fmla="*/ 25068 h 70982"/>
                <a:gd name="connsiteX36" fmla="*/ 109750 w 873470"/>
                <a:gd name="connsiteY36" fmla="*/ 27258 h 70982"/>
                <a:gd name="connsiteX37" fmla="*/ 106704 w 873470"/>
                <a:gd name="connsiteY37" fmla="*/ 33069 h 70982"/>
                <a:gd name="connsiteX38" fmla="*/ 125754 w 873470"/>
                <a:gd name="connsiteY38" fmla="*/ 33069 h 70982"/>
                <a:gd name="connsiteX39" fmla="*/ 122610 w 873470"/>
                <a:gd name="connsiteY39" fmla="*/ 27258 h 70982"/>
                <a:gd name="connsiteX40" fmla="*/ 116324 w 873470"/>
                <a:gd name="connsiteY40" fmla="*/ 25068 h 70982"/>
                <a:gd name="connsiteX41" fmla="*/ 154233 w 873470"/>
                <a:gd name="connsiteY41" fmla="*/ 22305 h 70982"/>
                <a:gd name="connsiteX42" fmla="*/ 159568 w 873470"/>
                <a:gd name="connsiteY42" fmla="*/ 18114 h 70982"/>
                <a:gd name="connsiteX43" fmla="*/ 167377 w 873470"/>
                <a:gd name="connsiteY43" fmla="*/ 16686 h 70982"/>
                <a:gd name="connsiteX44" fmla="*/ 167377 w 873470"/>
                <a:gd name="connsiteY44" fmla="*/ 27830 h 70982"/>
                <a:gd name="connsiteX45" fmla="*/ 164900 w 873470"/>
                <a:gd name="connsiteY45" fmla="*/ 27830 h 70982"/>
                <a:gd name="connsiteX46" fmla="*/ 157375 w 873470"/>
                <a:gd name="connsiteY46" fmla="*/ 30497 h 70982"/>
                <a:gd name="connsiteX47" fmla="*/ 154710 w 873470"/>
                <a:gd name="connsiteY47" fmla="*/ 38593 h 70982"/>
                <a:gd name="connsiteX48" fmla="*/ 154710 w 873470"/>
                <a:gd name="connsiteY48" fmla="*/ 56405 h 70982"/>
                <a:gd name="connsiteX49" fmla="*/ 143564 w 873470"/>
                <a:gd name="connsiteY49" fmla="*/ 56405 h 70982"/>
                <a:gd name="connsiteX50" fmla="*/ 143564 w 873470"/>
                <a:gd name="connsiteY50" fmla="*/ 18305 h 70982"/>
                <a:gd name="connsiteX51" fmla="*/ 154233 w 873470"/>
                <a:gd name="connsiteY51" fmla="*/ 18305 h 70982"/>
                <a:gd name="connsiteX52" fmla="*/ 154233 w 873470"/>
                <a:gd name="connsiteY52" fmla="*/ 23353 h 70982"/>
                <a:gd name="connsiteX53" fmla="*/ 189285 w 873470"/>
                <a:gd name="connsiteY53" fmla="*/ 16686 h 70982"/>
                <a:gd name="connsiteX54" fmla="*/ 203000 w 873470"/>
                <a:gd name="connsiteY54" fmla="*/ 20877 h 70982"/>
                <a:gd name="connsiteX55" fmla="*/ 207763 w 873470"/>
                <a:gd name="connsiteY55" fmla="*/ 33735 h 70982"/>
                <a:gd name="connsiteX56" fmla="*/ 207763 w 873470"/>
                <a:gd name="connsiteY56" fmla="*/ 56405 h 70982"/>
                <a:gd name="connsiteX57" fmla="*/ 197382 w 873470"/>
                <a:gd name="connsiteY57" fmla="*/ 56405 h 70982"/>
                <a:gd name="connsiteX58" fmla="*/ 197382 w 873470"/>
                <a:gd name="connsiteY58" fmla="*/ 51642 h 70982"/>
                <a:gd name="connsiteX59" fmla="*/ 185666 w 873470"/>
                <a:gd name="connsiteY59" fmla="*/ 56976 h 70982"/>
                <a:gd name="connsiteX60" fmla="*/ 178046 w 873470"/>
                <a:gd name="connsiteY60" fmla="*/ 55453 h 70982"/>
                <a:gd name="connsiteX61" fmla="*/ 173093 w 873470"/>
                <a:gd name="connsiteY61" fmla="*/ 51356 h 70982"/>
                <a:gd name="connsiteX62" fmla="*/ 171379 w 873470"/>
                <a:gd name="connsiteY62" fmla="*/ 45356 h 70982"/>
                <a:gd name="connsiteX63" fmla="*/ 175378 w 873470"/>
                <a:gd name="connsiteY63" fmla="*/ 36879 h 70982"/>
                <a:gd name="connsiteX64" fmla="*/ 187857 w 873470"/>
                <a:gd name="connsiteY64" fmla="*/ 33831 h 70982"/>
                <a:gd name="connsiteX65" fmla="*/ 196714 w 873470"/>
                <a:gd name="connsiteY65" fmla="*/ 33831 h 70982"/>
                <a:gd name="connsiteX66" fmla="*/ 194428 w 873470"/>
                <a:gd name="connsiteY66" fmla="*/ 28211 h 70982"/>
                <a:gd name="connsiteX67" fmla="*/ 187857 w 873470"/>
                <a:gd name="connsiteY67" fmla="*/ 26306 h 70982"/>
                <a:gd name="connsiteX68" fmla="*/ 181759 w 873470"/>
                <a:gd name="connsiteY68" fmla="*/ 27258 h 70982"/>
                <a:gd name="connsiteX69" fmla="*/ 176806 w 873470"/>
                <a:gd name="connsiteY69" fmla="*/ 29830 h 70982"/>
                <a:gd name="connsiteX70" fmla="*/ 172807 w 873470"/>
                <a:gd name="connsiteY70" fmla="*/ 22115 h 70982"/>
                <a:gd name="connsiteX71" fmla="*/ 180332 w 873470"/>
                <a:gd name="connsiteY71" fmla="*/ 18686 h 70982"/>
                <a:gd name="connsiteX72" fmla="*/ 189285 w 873470"/>
                <a:gd name="connsiteY72" fmla="*/ 17447 h 70982"/>
                <a:gd name="connsiteX73" fmla="*/ 188426 w 873470"/>
                <a:gd name="connsiteY73" fmla="*/ 48690 h 70982"/>
                <a:gd name="connsiteX74" fmla="*/ 193570 w 873470"/>
                <a:gd name="connsiteY74" fmla="*/ 47356 h 70982"/>
                <a:gd name="connsiteX75" fmla="*/ 196714 w 873470"/>
                <a:gd name="connsiteY75" fmla="*/ 43546 h 70982"/>
                <a:gd name="connsiteX76" fmla="*/ 196714 w 873470"/>
                <a:gd name="connsiteY76" fmla="*/ 39545 h 70982"/>
                <a:gd name="connsiteX77" fmla="*/ 188999 w 873470"/>
                <a:gd name="connsiteY77" fmla="*/ 39545 h 70982"/>
                <a:gd name="connsiteX78" fmla="*/ 182141 w 873470"/>
                <a:gd name="connsiteY78" fmla="*/ 44118 h 70982"/>
                <a:gd name="connsiteX79" fmla="*/ 183855 w 873470"/>
                <a:gd name="connsiteY79" fmla="*/ 47451 h 70982"/>
                <a:gd name="connsiteX80" fmla="*/ 188426 w 873470"/>
                <a:gd name="connsiteY80" fmla="*/ 48690 h 70982"/>
                <a:gd name="connsiteX81" fmla="*/ 257864 w 873470"/>
                <a:gd name="connsiteY81" fmla="*/ 17257 h 70982"/>
                <a:gd name="connsiteX82" fmla="*/ 257864 w 873470"/>
                <a:gd name="connsiteY82" fmla="*/ 49166 h 70982"/>
                <a:gd name="connsiteX83" fmla="*/ 252437 w 873470"/>
                <a:gd name="connsiteY83" fmla="*/ 64882 h 70982"/>
                <a:gd name="connsiteX84" fmla="*/ 236338 w 873470"/>
                <a:gd name="connsiteY84" fmla="*/ 70026 h 70982"/>
                <a:gd name="connsiteX85" fmla="*/ 225766 w 873470"/>
                <a:gd name="connsiteY85" fmla="*/ 68692 h 70982"/>
                <a:gd name="connsiteX86" fmla="*/ 217478 w 873470"/>
                <a:gd name="connsiteY86" fmla="*/ 64787 h 70982"/>
                <a:gd name="connsiteX87" fmla="*/ 221955 w 873470"/>
                <a:gd name="connsiteY87" fmla="*/ 56786 h 70982"/>
                <a:gd name="connsiteX88" fmla="*/ 228052 w 873470"/>
                <a:gd name="connsiteY88" fmla="*/ 59929 h 70982"/>
                <a:gd name="connsiteX89" fmla="*/ 235482 w 873470"/>
                <a:gd name="connsiteY89" fmla="*/ 61167 h 70982"/>
                <a:gd name="connsiteX90" fmla="*/ 244053 w 873470"/>
                <a:gd name="connsiteY90" fmla="*/ 58500 h 70982"/>
                <a:gd name="connsiteX91" fmla="*/ 246721 w 873470"/>
                <a:gd name="connsiteY91" fmla="*/ 50595 h 70982"/>
                <a:gd name="connsiteX92" fmla="*/ 246721 w 873470"/>
                <a:gd name="connsiteY92" fmla="*/ 48975 h 70982"/>
                <a:gd name="connsiteX93" fmla="*/ 234624 w 873470"/>
                <a:gd name="connsiteY93" fmla="*/ 53738 h 70982"/>
                <a:gd name="connsiteX94" fmla="*/ 225099 w 873470"/>
                <a:gd name="connsiteY94" fmla="*/ 51452 h 70982"/>
                <a:gd name="connsiteX95" fmla="*/ 218050 w 873470"/>
                <a:gd name="connsiteY95" fmla="*/ 44879 h 70982"/>
                <a:gd name="connsiteX96" fmla="*/ 218050 w 873470"/>
                <a:gd name="connsiteY96" fmla="*/ 25829 h 70982"/>
                <a:gd name="connsiteX97" fmla="*/ 225099 w 873470"/>
                <a:gd name="connsiteY97" fmla="*/ 19257 h 70982"/>
                <a:gd name="connsiteX98" fmla="*/ 234624 w 873470"/>
                <a:gd name="connsiteY98" fmla="*/ 16971 h 70982"/>
                <a:gd name="connsiteX99" fmla="*/ 247293 w 873470"/>
                <a:gd name="connsiteY99" fmla="*/ 22496 h 70982"/>
                <a:gd name="connsiteX100" fmla="*/ 247293 w 873470"/>
                <a:gd name="connsiteY100" fmla="*/ 17543 h 70982"/>
                <a:gd name="connsiteX101" fmla="*/ 236814 w 873470"/>
                <a:gd name="connsiteY101" fmla="*/ 44594 h 70982"/>
                <a:gd name="connsiteX102" fmla="*/ 244053 w 873470"/>
                <a:gd name="connsiteY102" fmla="*/ 42022 h 70982"/>
                <a:gd name="connsiteX103" fmla="*/ 244244 w 873470"/>
                <a:gd name="connsiteY103" fmla="*/ 28554 h 70982"/>
                <a:gd name="connsiteX104" fmla="*/ 244053 w 873470"/>
                <a:gd name="connsiteY104" fmla="*/ 28401 h 70982"/>
                <a:gd name="connsiteX105" fmla="*/ 236814 w 873470"/>
                <a:gd name="connsiteY105" fmla="*/ 25829 h 70982"/>
                <a:gd name="connsiteX106" fmla="*/ 229575 w 873470"/>
                <a:gd name="connsiteY106" fmla="*/ 28401 h 70982"/>
                <a:gd name="connsiteX107" fmla="*/ 229384 w 873470"/>
                <a:gd name="connsiteY107" fmla="*/ 41870 h 70982"/>
                <a:gd name="connsiteX108" fmla="*/ 229575 w 873470"/>
                <a:gd name="connsiteY108" fmla="*/ 42022 h 70982"/>
                <a:gd name="connsiteX109" fmla="*/ 236814 w 873470"/>
                <a:gd name="connsiteY109" fmla="*/ 44594 h 70982"/>
                <a:gd name="connsiteX110" fmla="*/ 305870 w 873470"/>
                <a:gd name="connsiteY110" fmla="*/ 36593 h 70982"/>
                <a:gd name="connsiteX111" fmla="*/ 305870 w 873470"/>
                <a:gd name="connsiteY111" fmla="*/ 39545 h 70982"/>
                <a:gd name="connsiteX112" fmla="*/ 277295 w 873470"/>
                <a:gd name="connsiteY112" fmla="*/ 39545 h 70982"/>
                <a:gd name="connsiteX113" fmla="*/ 280916 w 873470"/>
                <a:gd name="connsiteY113" fmla="*/ 45165 h 70982"/>
                <a:gd name="connsiteX114" fmla="*/ 288248 w 873470"/>
                <a:gd name="connsiteY114" fmla="*/ 47261 h 70982"/>
                <a:gd name="connsiteX115" fmla="*/ 293583 w 873470"/>
                <a:gd name="connsiteY115" fmla="*/ 46404 h 70982"/>
                <a:gd name="connsiteX116" fmla="*/ 297869 w 873470"/>
                <a:gd name="connsiteY116" fmla="*/ 43546 h 70982"/>
                <a:gd name="connsiteX117" fmla="*/ 303775 w 873470"/>
                <a:gd name="connsiteY117" fmla="*/ 50023 h 70982"/>
                <a:gd name="connsiteX118" fmla="*/ 287965 w 873470"/>
                <a:gd name="connsiteY118" fmla="*/ 56214 h 70982"/>
                <a:gd name="connsiteX119" fmla="*/ 276437 w 873470"/>
                <a:gd name="connsiteY119" fmla="*/ 53643 h 70982"/>
                <a:gd name="connsiteX120" fmla="*/ 268724 w 873470"/>
                <a:gd name="connsiteY120" fmla="*/ 46594 h 70982"/>
                <a:gd name="connsiteX121" fmla="*/ 268724 w 873470"/>
                <a:gd name="connsiteY121" fmla="*/ 26306 h 70982"/>
                <a:gd name="connsiteX122" fmla="*/ 276058 w 873470"/>
                <a:gd name="connsiteY122" fmla="*/ 19162 h 70982"/>
                <a:gd name="connsiteX123" fmla="*/ 286534 w 873470"/>
                <a:gd name="connsiteY123" fmla="*/ 16686 h 70982"/>
                <a:gd name="connsiteX124" fmla="*/ 296727 w 873470"/>
                <a:gd name="connsiteY124" fmla="*/ 19067 h 70982"/>
                <a:gd name="connsiteX125" fmla="*/ 303871 w 873470"/>
                <a:gd name="connsiteY125" fmla="*/ 26020 h 70982"/>
                <a:gd name="connsiteX126" fmla="*/ 306538 w 873470"/>
                <a:gd name="connsiteY126" fmla="*/ 36593 h 70982"/>
                <a:gd name="connsiteX127" fmla="*/ 285962 w 873470"/>
                <a:gd name="connsiteY127" fmla="*/ 25068 h 70982"/>
                <a:gd name="connsiteX128" fmla="*/ 279581 w 873470"/>
                <a:gd name="connsiteY128" fmla="*/ 27258 h 70982"/>
                <a:gd name="connsiteX129" fmla="*/ 276437 w 873470"/>
                <a:gd name="connsiteY129" fmla="*/ 33069 h 70982"/>
                <a:gd name="connsiteX130" fmla="*/ 295487 w 873470"/>
                <a:gd name="connsiteY130" fmla="*/ 33069 h 70982"/>
                <a:gd name="connsiteX131" fmla="*/ 292346 w 873470"/>
                <a:gd name="connsiteY131" fmla="*/ 27258 h 70982"/>
                <a:gd name="connsiteX132" fmla="*/ 286058 w 873470"/>
                <a:gd name="connsiteY132" fmla="*/ 25068 h 70982"/>
                <a:gd name="connsiteX133" fmla="*/ 334255 w 873470"/>
                <a:gd name="connsiteY133" fmla="*/ 6018 h 70982"/>
                <a:gd name="connsiteX134" fmla="*/ 345780 w 873470"/>
                <a:gd name="connsiteY134" fmla="*/ 6018 h 70982"/>
                <a:gd name="connsiteX135" fmla="*/ 345780 w 873470"/>
                <a:gd name="connsiteY135" fmla="*/ 56405 h 70982"/>
                <a:gd name="connsiteX136" fmla="*/ 334255 w 873470"/>
                <a:gd name="connsiteY136" fmla="*/ 56405 h 70982"/>
                <a:gd name="connsiteX137" fmla="*/ 380166 w 873470"/>
                <a:gd name="connsiteY137" fmla="*/ 17067 h 70982"/>
                <a:gd name="connsiteX138" fmla="*/ 391691 w 873470"/>
                <a:gd name="connsiteY138" fmla="*/ 21353 h 70982"/>
                <a:gd name="connsiteX139" fmla="*/ 396072 w 873470"/>
                <a:gd name="connsiteY139" fmla="*/ 34021 h 70982"/>
                <a:gd name="connsiteX140" fmla="*/ 396072 w 873470"/>
                <a:gd name="connsiteY140" fmla="*/ 56405 h 70982"/>
                <a:gd name="connsiteX141" fmla="*/ 384642 w 873470"/>
                <a:gd name="connsiteY141" fmla="*/ 56405 h 70982"/>
                <a:gd name="connsiteX142" fmla="*/ 384642 w 873470"/>
                <a:gd name="connsiteY142" fmla="*/ 36117 h 70982"/>
                <a:gd name="connsiteX143" fmla="*/ 382643 w 873470"/>
                <a:gd name="connsiteY143" fmla="*/ 29354 h 70982"/>
                <a:gd name="connsiteX144" fmla="*/ 376831 w 873470"/>
                <a:gd name="connsiteY144" fmla="*/ 27068 h 70982"/>
                <a:gd name="connsiteX145" fmla="*/ 370069 w 873470"/>
                <a:gd name="connsiteY145" fmla="*/ 29640 h 70982"/>
                <a:gd name="connsiteX146" fmla="*/ 367592 w 873470"/>
                <a:gd name="connsiteY146" fmla="*/ 37450 h 70982"/>
                <a:gd name="connsiteX147" fmla="*/ 367592 w 873470"/>
                <a:gd name="connsiteY147" fmla="*/ 56500 h 70982"/>
                <a:gd name="connsiteX148" fmla="*/ 356449 w 873470"/>
                <a:gd name="connsiteY148" fmla="*/ 56500 h 70982"/>
                <a:gd name="connsiteX149" fmla="*/ 356449 w 873470"/>
                <a:gd name="connsiteY149" fmla="*/ 18400 h 70982"/>
                <a:gd name="connsiteX150" fmla="*/ 367116 w 873470"/>
                <a:gd name="connsiteY150" fmla="*/ 18400 h 70982"/>
                <a:gd name="connsiteX151" fmla="*/ 367116 w 873470"/>
                <a:gd name="connsiteY151" fmla="*/ 22877 h 70982"/>
                <a:gd name="connsiteX152" fmla="*/ 372641 w 873470"/>
                <a:gd name="connsiteY152" fmla="*/ 19162 h 70982"/>
                <a:gd name="connsiteX153" fmla="*/ 379785 w 873470"/>
                <a:gd name="connsiteY153" fmla="*/ 17829 h 70982"/>
                <a:gd name="connsiteX154" fmla="*/ 428837 w 873470"/>
                <a:gd name="connsiteY154" fmla="*/ 17067 h 70982"/>
                <a:gd name="connsiteX155" fmla="*/ 438362 w 873470"/>
                <a:gd name="connsiteY155" fmla="*/ 19543 h 70982"/>
                <a:gd name="connsiteX156" fmla="*/ 445222 w 873470"/>
                <a:gd name="connsiteY156" fmla="*/ 26401 h 70982"/>
                <a:gd name="connsiteX157" fmla="*/ 447699 w 873470"/>
                <a:gd name="connsiteY157" fmla="*/ 36783 h 70982"/>
                <a:gd name="connsiteX158" fmla="*/ 445222 w 873470"/>
                <a:gd name="connsiteY158" fmla="*/ 47166 h 70982"/>
                <a:gd name="connsiteX159" fmla="*/ 438362 w 873470"/>
                <a:gd name="connsiteY159" fmla="*/ 54119 h 70982"/>
                <a:gd name="connsiteX160" fmla="*/ 428837 w 873470"/>
                <a:gd name="connsiteY160" fmla="*/ 56596 h 70982"/>
                <a:gd name="connsiteX161" fmla="*/ 417313 w 873470"/>
                <a:gd name="connsiteY161" fmla="*/ 51928 h 70982"/>
                <a:gd name="connsiteX162" fmla="*/ 417313 w 873470"/>
                <a:gd name="connsiteY162" fmla="*/ 69835 h 70982"/>
                <a:gd name="connsiteX163" fmla="*/ 406169 w 873470"/>
                <a:gd name="connsiteY163" fmla="*/ 69835 h 70982"/>
                <a:gd name="connsiteX164" fmla="*/ 406169 w 873470"/>
                <a:gd name="connsiteY164" fmla="*/ 17638 h 70982"/>
                <a:gd name="connsiteX165" fmla="*/ 416836 w 873470"/>
                <a:gd name="connsiteY165" fmla="*/ 17638 h 70982"/>
                <a:gd name="connsiteX166" fmla="*/ 416836 w 873470"/>
                <a:gd name="connsiteY166" fmla="*/ 22020 h 70982"/>
                <a:gd name="connsiteX167" fmla="*/ 428837 w 873470"/>
                <a:gd name="connsiteY167" fmla="*/ 17067 h 70982"/>
                <a:gd name="connsiteX168" fmla="*/ 426933 w 873470"/>
                <a:gd name="connsiteY168" fmla="*/ 47451 h 70982"/>
                <a:gd name="connsiteX169" fmla="*/ 433981 w 873470"/>
                <a:gd name="connsiteY169" fmla="*/ 44594 h 70982"/>
                <a:gd name="connsiteX170" fmla="*/ 436744 w 873470"/>
                <a:gd name="connsiteY170" fmla="*/ 36783 h 70982"/>
                <a:gd name="connsiteX171" fmla="*/ 433981 w 873470"/>
                <a:gd name="connsiteY171" fmla="*/ 29068 h 70982"/>
                <a:gd name="connsiteX172" fmla="*/ 419884 w 873470"/>
                <a:gd name="connsiteY172" fmla="*/ 29068 h 70982"/>
                <a:gd name="connsiteX173" fmla="*/ 417122 w 873470"/>
                <a:gd name="connsiteY173" fmla="*/ 36783 h 70982"/>
                <a:gd name="connsiteX174" fmla="*/ 419884 w 873470"/>
                <a:gd name="connsiteY174" fmla="*/ 44594 h 70982"/>
                <a:gd name="connsiteX175" fmla="*/ 426933 w 873470"/>
                <a:gd name="connsiteY175" fmla="*/ 47451 h 70982"/>
                <a:gd name="connsiteX176" fmla="*/ 470272 w 873470"/>
                <a:gd name="connsiteY176" fmla="*/ 17067 h 70982"/>
                <a:gd name="connsiteX177" fmla="*/ 483988 w 873470"/>
                <a:gd name="connsiteY177" fmla="*/ 21258 h 70982"/>
                <a:gd name="connsiteX178" fmla="*/ 488750 w 873470"/>
                <a:gd name="connsiteY178" fmla="*/ 34116 h 70982"/>
                <a:gd name="connsiteX179" fmla="*/ 488750 w 873470"/>
                <a:gd name="connsiteY179" fmla="*/ 56405 h 70982"/>
                <a:gd name="connsiteX180" fmla="*/ 478274 w 873470"/>
                <a:gd name="connsiteY180" fmla="*/ 56405 h 70982"/>
                <a:gd name="connsiteX181" fmla="*/ 478274 w 873470"/>
                <a:gd name="connsiteY181" fmla="*/ 51642 h 70982"/>
                <a:gd name="connsiteX182" fmla="*/ 466654 w 873470"/>
                <a:gd name="connsiteY182" fmla="*/ 56976 h 70982"/>
                <a:gd name="connsiteX183" fmla="*/ 458938 w 873470"/>
                <a:gd name="connsiteY183" fmla="*/ 55453 h 70982"/>
                <a:gd name="connsiteX184" fmla="*/ 453985 w 873470"/>
                <a:gd name="connsiteY184" fmla="*/ 51356 h 70982"/>
                <a:gd name="connsiteX185" fmla="*/ 452271 w 873470"/>
                <a:gd name="connsiteY185" fmla="*/ 45356 h 70982"/>
                <a:gd name="connsiteX186" fmla="*/ 456271 w 873470"/>
                <a:gd name="connsiteY186" fmla="*/ 36879 h 70982"/>
                <a:gd name="connsiteX187" fmla="*/ 468749 w 873470"/>
                <a:gd name="connsiteY187" fmla="*/ 33831 h 70982"/>
                <a:gd name="connsiteX188" fmla="*/ 477607 w 873470"/>
                <a:gd name="connsiteY188" fmla="*/ 33831 h 70982"/>
                <a:gd name="connsiteX189" fmla="*/ 475416 w 873470"/>
                <a:gd name="connsiteY189" fmla="*/ 28211 h 70982"/>
                <a:gd name="connsiteX190" fmla="*/ 468749 w 873470"/>
                <a:gd name="connsiteY190" fmla="*/ 26306 h 70982"/>
                <a:gd name="connsiteX191" fmla="*/ 462747 w 873470"/>
                <a:gd name="connsiteY191" fmla="*/ 27258 h 70982"/>
                <a:gd name="connsiteX192" fmla="*/ 457698 w 873470"/>
                <a:gd name="connsiteY192" fmla="*/ 29830 h 70982"/>
                <a:gd name="connsiteX193" fmla="*/ 453699 w 873470"/>
                <a:gd name="connsiteY193" fmla="*/ 22115 h 70982"/>
                <a:gd name="connsiteX194" fmla="*/ 461224 w 873470"/>
                <a:gd name="connsiteY194" fmla="*/ 18686 h 70982"/>
                <a:gd name="connsiteX195" fmla="*/ 470272 w 873470"/>
                <a:gd name="connsiteY195" fmla="*/ 17447 h 70982"/>
                <a:gd name="connsiteX196" fmla="*/ 469414 w 873470"/>
                <a:gd name="connsiteY196" fmla="*/ 49070 h 70982"/>
                <a:gd name="connsiteX197" fmla="*/ 474463 w 873470"/>
                <a:gd name="connsiteY197" fmla="*/ 47737 h 70982"/>
                <a:gd name="connsiteX198" fmla="*/ 477607 w 873470"/>
                <a:gd name="connsiteY198" fmla="*/ 43927 h 70982"/>
                <a:gd name="connsiteX199" fmla="*/ 477607 w 873470"/>
                <a:gd name="connsiteY199" fmla="*/ 39927 h 70982"/>
                <a:gd name="connsiteX200" fmla="*/ 469986 w 873470"/>
                <a:gd name="connsiteY200" fmla="*/ 39927 h 70982"/>
                <a:gd name="connsiteX201" fmla="*/ 463128 w 873470"/>
                <a:gd name="connsiteY201" fmla="*/ 44499 h 70982"/>
                <a:gd name="connsiteX202" fmla="*/ 464747 w 873470"/>
                <a:gd name="connsiteY202" fmla="*/ 47832 h 70982"/>
                <a:gd name="connsiteX203" fmla="*/ 469414 w 873470"/>
                <a:gd name="connsiteY203" fmla="*/ 49070 h 70982"/>
                <a:gd name="connsiteX204" fmla="*/ 523518 w 873470"/>
                <a:gd name="connsiteY204" fmla="*/ 54119 h 70982"/>
                <a:gd name="connsiteX205" fmla="*/ 519516 w 873470"/>
                <a:gd name="connsiteY205" fmla="*/ 55929 h 70982"/>
                <a:gd name="connsiteX206" fmla="*/ 514467 w 873470"/>
                <a:gd name="connsiteY206" fmla="*/ 56596 h 70982"/>
                <a:gd name="connsiteX207" fmla="*/ 503896 w 873470"/>
                <a:gd name="connsiteY207" fmla="*/ 53071 h 70982"/>
                <a:gd name="connsiteX208" fmla="*/ 500180 w 873470"/>
                <a:gd name="connsiteY208" fmla="*/ 42784 h 70982"/>
                <a:gd name="connsiteX209" fmla="*/ 500180 w 873470"/>
                <a:gd name="connsiteY209" fmla="*/ 27068 h 70982"/>
                <a:gd name="connsiteX210" fmla="*/ 494180 w 873470"/>
                <a:gd name="connsiteY210" fmla="*/ 27068 h 70982"/>
                <a:gd name="connsiteX211" fmla="*/ 494180 w 873470"/>
                <a:gd name="connsiteY211" fmla="*/ 18305 h 70982"/>
                <a:gd name="connsiteX212" fmla="*/ 500180 w 873470"/>
                <a:gd name="connsiteY212" fmla="*/ 18305 h 70982"/>
                <a:gd name="connsiteX213" fmla="*/ 500180 w 873470"/>
                <a:gd name="connsiteY213" fmla="*/ 8780 h 70982"/>
                <a:gd name="connsiteX214" fmla="*/ 511325 w 873470"/>
                <a:gd name="connsiteY214" fmla="*/ 8780 h 70982"/>
                <a:gd name="connsiteX215" fmla="*/ 511325 w 873470"/>
                <a:gd name="connsiteY215" fmla="*/ 18305 h 70982"/>
                <a:gd name="connsiteX216" fmla="*/ 520850 w 873470"/>
                <a:gd name="connsiteY216" fmla="*/ 18305 h 70982"/>
                <a:gd name="connsiteX217" fmla="*/ 520850 w 873470"/>
                <a:gd name="connsiteY217" fmla="*/ 26878 h 70982"/>
                <a:gd name="connsiteX218" fmla="*/ 511325 w 873470"/>
                <a:gd name="connsiteY218" fmla="*/ 26878 h 70982"/>
                <a:gd name="connsiteX219" fmla="*/ 511325 w 873470"/>
                <a:gd name="connsiteY219" fmla="*/ 42498 h 70982"/>
                <a:gd name="connsiteX220" fmla="*/ 512563 w 873470"/>
                <a:gd name="connsiteY220" fmla="*/ 46213 h 70982"/>
                <a:gd name="connsiteX221" fmla="*/ 516088 w 873470"/>
                <a:gd name="connsiteY221" fmla="*/ 47547 h 70982"/>
                <a:gd name="connsiteX222" fmla="*/ 520564 w 873470"/>
                <a:gd name="connsiteY222" fmla="*/ 46118 h 70982"/>
                <a:gd name="connsiteX223" fmla="*/ 535424 w 873470"/>
                <a:gd name="connsiteY223" fmla="*/ 12304 h 70982"/>
                <a:gd name="connsiteX224" fmla="*/ 530375 w 873470"/>
                <a:gd name="connsiteY224" fmla="*/ 10494 h 70982"/>
                <a:gd name="connsiteX225" fmla="*/ 530089 w 873470"/>
                <a:gd name="connsiteY225" fmla="*/ 1874 h 70982"/>
                <a:gd name="connsiteX226" fmla="*/ 530375 w 873470"/>
                <a:gd name="connsiteY226" fmla="*/ 1636 h 70982"/>
                <a:gd name="connsiteX227" fmla="*/ 535424 w 873470"/>
                <a:gd name="connsiteY227" fmla="*/ -174 h 70982"/>
                <a:gd name="connsiteX228" fmla="*/ 540377 w 873470"/>
                <a:gd name="connsiteY228" fmla="*/ 1541 h 70982"/>
                <a:gd name="connsiteX229" fmla="*/ 542282 w 873470"/>
                <a:gd name="connsiteY229" fmla="*/ 5827 h 70982"/>
                <a:gd name="connsiteX230" fmla="*/ 540377 w 873470"/>
                <a:gd name="connsiteY230" fmla="*/ 10494 h 70982"/>
                <a:gd name="connsiteX231" fmla="*/ 535424 w 873470"/>
                <a:gd name="connsiteY231" fmla="*/ 12304 h 70982"/>
                <a:gd name="connsiteX232" fmla="*/ 529803 w 873470"/>
                <a:gd name="connsiteY232" fmla="*/ 17638 h 70982"/>
                <a:gd name="connsiteX233" fmla="*/ 540947 w 873470"/>
                <a:gd name="connsiteY233" fmla="*/ 17638 h 70982"/>
                <a:gd name="connsiteX234" fmla="*/ 540947 w 873470"/>
                <a:gd name="connsiteY234" fmla="*/ 55738 h 70982"/>
                <a:gd name="connsiteX235" fmla="*/ 529803 w 873470"/>
                <a:gd name="connsiteY235" fmla="*/ 55738 h 70982"/>
                <a:gd name="connsiteX236" fmla="*/ 588953 w 873470"/>
                <a:gd name="connsiteY236" fmla="*/ 36688 h 70982"/>
                <a:gd name="connsiteX237" fmla="*/ 588953 w 873470"/>
                <a:gd name="connsiteY237" fmla="*/ 39641 h 70982"/>
                <a:gd name="connsiteX238" fmla="*/ 560378 w 873470"/>
                <a:gd name="connsiteY238" fmla="*/ 39641 h 70982"/>
                <a:gd name="connsiteX239" fmla="*/ 564094 w 873470"/>
                <a:gd name="connsiteY239" fmla="*/ 45261 h 70982"/>
                <a:gd name="connsiteX240" fmla="*/ 571429 w 873470"/>
                <a:gd name="connsiteY240" fmla="*/ 47356 h 70982"/>
                <a:gd name="connsiteX241" fmla="*/ 576761 w 873470"/>
                <a:gd name="connsiteY241" fmla="*/ 46499 h 70982"/>
                <a:gd name="connsiteX242" fmla="*/ 581049 w 873470"/>
                <a:gd name="connsiteY242" fmla="*/ 43641 h 70982"/>
                <a:gd name="connsiteX243" fmla="*/ 586953 w 873470"/>
                <a:gd name="connsiteY243" fmla="*/ 50119 h 70982"/>
                <a:gd name="connsiteX244" fmla="*/ 571143 w 873470"/>
                <a:gd name="connsiteY244" fmla="*/ 56310 h 70982"/>
                <a:gd name="connsiteX245" fmla="*/ 559618 w 873470"/>
                <a:gd name="connsiteY245" fmla="*/ 53738 h 70982"/>
                <a:gd name="connsiteX246" fmla="*/ 551902 w 873470"/>
                <a:gd name="connsiteY246" fmla="*/ 46689 h 70982"/>
                <a:gd name="connsiteX247" fmla="*/ 551902 w 873470"/>
                <a:gd name="connsiteY247" fmla="*/ 26401 h 70982"/>
                <a:gd name="connsiteX248" fmla="*/ 559236 w 873470"/>
                <a:gd name="connsiteY248" fmla="*/ 19257 h 70982"/>
                <a:gd name="connsiteX249" fmla="*/ 569713 w 873470"/>
                <a:gd name="connsiteY249" fmla="*/ 16781 h 70982"/>
                <a:gd name="connsiteX250" fmla="*/ 579905 w 873470"/>
                <a:gd name="connsiteY250" fmla="*/ 19162 h 70982"/>
                <a:gd name="connsiteX251" fmla="*/ 587049 w 873470"/>
                <a:gd name="connsiteY251" fmla="*/ 26115 h 70982"/>
                <a:gd name="connsiteX252" fmla="*/ 589716 w 873470"/>
                <a:gd name="connsiteY252" fmla="*/ 36688 h 70982"/>
                <a:gd name="connsiteX253" fmla="*/ 569047 w 873470"/>
                <a:gd name="connsiteY253" fmla="*/ 25163 h 70982"/>
                <a:gd name="connsiteX254" fmla="*/ 562664 w 873470"/>
                <a:gd name="connsiteY254" fmla="*/ 27354 h 70982"/>
                <a:gd name="connsiteX255" fmla="*/ 559522 w 873470"/>
                <a:gd name="connsiteY255" fmla="*/ 33164 h 70982"/>
                <a:gd name="connsiteX256" fmla="*/ 578572 w 873470"/>
                <a:gd name="connsiteY256" fmla="*/ 33164 h 70982"/>
                <a:gd name="connsiteX257" fmla="*/ 569047 w 873470"/>
                <a:gd name="connsiteY257" fmla="*/ 25163 h 70982"/>
                <a:gd name="connsiteX258" fmla="*/ 619623 w 873470"/>
                <a:gd name="connsiteY258" fmla="*/ 16781 h 70982"/>
                <a:gd name="connsiteX259" fmla="*/ 631148 w 873470"/>
                <a:gd name="connsiteY259" fmla="*/ 21067 h 70982"/>
                <a:gd name="connsiteX260" fmla="*/ 635627 w 873470"/>
                <a:gd name="connsiteY260" fmla="*/ 33735 h 70982"/>
                <a:gd name="connsiteX261" fmla="*/ 635627 w 873470"/>
                <a:gd name="connsiteY261" fmla="*/ 56405 h 70982"/>
                <a:gd name="connsiteX262" fmla="*/ 624481 w 873470"/>
                <a:gd name="connsiteY262" fmla="*/ 56405 h 70982"/>
                <a:gd name="connsiteX263" fmla="*/ 624481 w 873470"/>
                <a:gd name="connsiteY263" fmla="*/ 36117 h 70982"/>
                <a:gd name="connsiteX264" fmla="*/ 622481 w 873470"/>
                <a:gd name="connsiteY264" fmla="*/ 29354 h 70982"/>
                <a:gd name="connsiteX265" fmla="*/ 616672 w 873470"/>
                <a:gd name="connsiteY265" fmla="*/ 27068 h 70982"/>
                <a:gd name="connsiteX266" fmla="*/ 610003 w 873470"/>
                <a:gd name="connsiteY266" fmla="*/ 29640 h 70982"/>
                <a:gd name="connsiteX267" fmla="*/ 607431 w 873470"/>
                <a:gd name="connsiteY267" fmla="*/ 37450 h 70982"/>
                <a:gd name="connsiteX268" fmla="*/ 607431 w 873470"/>
                <a:gd name="connsiteY268" fmla="*/ 56500 h 70982"/>
                <a:gd name="connsiteX269" fmla="*/ 596383 w 873470"/>
                <a:gd name="connsiteY269" fmla="*/ 56500 h 70982"/>
                <a:gd name="connsiteX270" fmla="*/ 596383 w 873470"/>
                <a:gd name="connsiteY270" fmla="*/ 18400 h 70982"/>
                <a:gd name="connsiteX271" fmla="*/ 606957 w 873470"/>
                <a:gd name="connsiteY271" fmla="*/ 18400 h 70982"/>
                <a:gd name="connsiteX272" fmla="*/ 606957 w 873470"/>
                <a:gd name="connsiteY272" fmla="*/ 22877 h 70982"/>
                <a:gd name="connsiteX273" fmla="*/ 612480 w 873470"/>
                <a:gd name="connsiteY273" fmla="*/ 19162 h 70982"/>
                <a:gd name="connsiteX274" fmla="*/ 619623 w 873470"/>
                <a:gd name="connsiteY274" fmla="*/ 17829 h 70982"/>
                <a:gd name="connsiteX275" fmla="*/ 670392 w 873470"/>
                <a:gd name="connsiteY275" fmla="*/ 53833 h 70982"/>
                <a:gd name="connsiteX276" fmla="*/ 666393 w 873470"/>
                <a:gd name="connsiteY276" fmla="*/ 55643 h 70982"/>
                <a:gd name="connsiteX277" fmla="*/ 661344 w 873470"/>
                <a:gd name="connsiteY277" fmla="*/ 56310 h 70982"/>
                <a:gd name="connsiteX278" fmla="*/ 650770 w 873470"/>
                <a:gd name="connsiteY278" fmla="*/ 52785 h 70982"/>
                <a:gd name="connsiteX279" fmla="*/ 646961 w 873470"/>
                <a:gd name="connsiteY279" fmla="*/ 42498 h 70982"/>
                <a:gd name="connsiteX280" fmla="*/ 646961 w 873470"/>
                <a:gd name="connsiteY280" fmla="*/ 26782 h 70982"/>
                <a:gd name="connsiteX281" fmla="*/ 641055 w 873470"/>
                <a:gd name="connsiteY281" fmla="*/ 26782 h 70982"/>
                <a:gd name="connsiteX282" fmla="*/ 641055 w 873470"/>
                <a:gd name="connsiteY282" fmla="*/ 18305 h 70982"/>
                <a:gd name="connsiteX283" fmla="*/ 646961 w 873470"/>
                <a:gd name="connsiteY283" fmla="*/ 18305 h 70982"/>
                <a:gd name="connsiteX284" fmla="*/ 646961 w 873470"/>
                <a:gd name="connsiteY284" fmla="*/ 8780 h 70982"/>
                <a:gd name="connsiteX285" fmla="*/ 658105 w 873470"/>
                <a:gd name="connsiteY285" fmla="*/ 8780 h 70982"/>
                <a:gd name="connsiteX286" fmla="*/ 658105 w 873470"/>
                <a:gd name="connsiteY286" fmla="*/ 18305 h 70982"/>
                <a:gd name="connsiteX287" fmla="*/ 667630 w 873470"/>
                <a:gd name="connsiteY287" fmla="*/ 18305 h 70982"/>
                <a:gd name="connsiteX288" fmla="*/ 667630 w 873470"/>
                <a:gd name="connsiteY288" fmla="*/ 26878 h 70982"/>
                <a:gd name="connsiteX289" fmla="*/ 658105 w 873470"/>
                <a:gd name="connsiteY289" fmla="*/ 26878 h 70982"/>
                <a:gd name="connsiteX290" fmla="*/ 658105 w 873470"/>
                <a:gd name="connsiteY290" fmla="*/ 42498 h 70982"/>
                <a:gd name="connsiteX291" fmla="*/ 659344 w 873470"/>
                <a:gd name="connsiteY291" fmla="*/ 46213 h 70982"/>
                <a:gd name="connsiteX292" fmla="*/ 662867 w 873470"/>
                <a:gd name="connsiteY292" fmla="*/ 47547 h 70982"/>
                <a:gd name="connsiteX293" fmla="*/ 667439 w 873470"/>
                <a:gd name="connsiteY293" fmla="*/ 46118 h 70982"/>
                <a:gd name="connsiteX294" fmla="*/ 697635 w 873470"/>
                <a:gd name="connsiteY294" fmla="*/ 6208 h 70982"/>
                <a:gd name="connsiteX295" fmla="*/ 720399 w 873470"/>
                <a:gd name="connsiteY295" fmla="*/ 6208 h 70982"/>
                <a:gd name="connsiteX296" fmla="*/ 734782 w 873470"/>
                <a:gd name="connsiteY296" fmla="*/ 9351 h 70982"/>
                <a:gd name="connsiteX297" fmla="*/ 744307 w 873470"/>
                <a:gd name="connsiteY297" fmla="*/ 18114 h 70982"/>
                <a:gd name="connsiteX298" fmla="*/ 747830 w 873470"/>
                <a:gd name="connsiteY298" fmla="*/ 31259 h 70982"/>
                <a:gd name="connsiteX299" fmla="*/ 744307 w 873470"/>
                <a:gd name="connsiteY299" fmla="*/ 44403 h 70982"/>
                <a:gd name="connsiteX300" fmla="*/ 734782 w 873470"/>
                <a:gd name="connsiteY300" fmla="*/ 53071 h 70982"/>
                <a:gd name="connsiteX301" fmla="*/ 720399 w 873470"/>
                <a:gd name="connsiteY301" fmla="*/ 56214 h 70982"/>
                <a:gd name="connsiteX302" fmla="*/ 697635 w 873470"/>
                <a:gd name="connsiteY302" fmla="*/ 56214 h 70982"/>
                <a:gd name="connsiteX303" fmla="*/ 719827 w 873470"/>
                <a:gd name="connsiteY303" fmla="*/ 46689 h 70982"/>
                <a:gd name="connsiteX304" fmla="*/ 731733 w 873470"/>
                <a:gd name="connsiteY304" fmla="*/ 42498 h 70982"/>
                <a:gd name="connsiteX305" fmla="*/ 736209 w 873470"/>
                <a:gd name="connsiteY305" fmla="*/ 31259 h 70982"/>
                <a:gd name="connsiteX306" fmla="*/ 731733 w 873470"/>
                <a:gd name="connsiteY306" fmla="*/ 19924 h 70982"/>
                <a:gd name="connsiteX307" fmla="*/ 719827 w 873470"/>
                <a:gd name="connsiteY307" fmla="*/ 15733 h 70982"/>
                <a:gd name="connsiteX308" fmla="*/ 709255 w 873470"/>
                <a:gd name="connsiteY308" fmla="*/ 15733 h 70982"/>
                <a:gd name="connsiteX309" fmla="*/ 709255 w 873470"/>
                <a:gd name="connsiteY309" fmla="*/ 46880 h 70982"/>
                <a:gd name="connsiteX310" fmla="*/ 771263 w 873470"/>
                <a:gd name="connsiteY310" fmla="*/ 17257 h 70982"/>
                <a:gd name="connsiteX311" fmla="*/ 784978 w 873470"/>
                <a:gd name="connsiteY311" fmla="*/ 21448 h 70982"/>
                <a:gd name="connsiteX312" fmla="*/ 789741 w 873470"/>
                <a:gd name="connsiteY312" fmla="*/ 34307 h 70982"/>
                <a:gd name="connsiteX313" fmla="*/ 789741 w 873470"/>
                <a:gd name="connsiteY313" fmla="*/ 56405 h 70982"/>
                <a:gd name="connsiteX314" fmla="*/ 779358 w 873470"/>
                <a:gd name="connsiteY314" fmla="*/ 56405 h 70982"/>
                <a:gd name="connsiteX315" fmla="*/ 779358 w 873470"/>
                <a:gd name="connsiteY315" fmla="*/ 51642 h 70982"/>
                <a:gd name="connsiteX316" fmla="*/ 767642 w 873470"/>
                <a:gd name="connsiteY316" fmla="*/ 56976 h 70982"/>
                <a:gd name="connsiteX317" fmla="*/ 760022 w 873470"/>
                <a:gd name="connsiteY317" fmla="*/ 55453 h 70982"/>
                <a:gd name="connsiteX318" fmla="*/ 755069 w 873470"/>
                <a:gd name="connsiteY318" fmla="*/ 51356 h 70982"/>
                <a:gd name="connsiteX319" fmla="*/ 753355 w 873470"/>
                <a:gd name="connsiteY319" fmla="*/ 45356 h 70982"/>
                <a:gd name="connsiteX320" fmla="*/ 757355 w 873470"/>
                <a:gd name="connsiteY320" fmla="*/ 36879 h 70982"/>
                <a:gd name="connsiteX321" fmla="*/ 769833 w 873470"/>
                <a:gd name="connsiteY321" fmla="*/ 33831 h 70982"/>
                <a:gd name="connsiteX322" fmla="*/ 778693 w 873470"/>
                <a:gd name="connsiteY322" fmla="*/ 33831 h 70982"/>
                <a:gd name="connsiteX323" fmla="*/ 776405 w 873470"/>
                <a:gd name="connsiteY323" fmla="*/ 28211 h 70982"/>
                <a:gd name="connsiteX324" fmla="*/ 769833 w 873470"/>
                <a:gd name="connsiteY324" fmla="*/ 26306 h 70982"/>
                <a:gd name="connsiteX325" fmla="*/ 763738 w 873470"/>
                <a:gd name="connsiteY325" fmla="*/ 27258 h 70982"/>
                <a:gd name="connsiteX326" fmla="*/ 758785 w 873470"/>
                <a:gd name="connsiteY326" fmla="*/ 29830 h 70982"/>
                <a:gd name="connsiteX327" fmla="*/ 754785 w 873470"/>
                <a:gd name="connsiteY327" fmla="*/ 22115 h 70982"/>
                <a:gd name="connsiteX328" fmla="*/ 762308 w 873470"/>
                <a:gd name="connsiteY328" fmla="*/ 18686 h 70982"/>
                <a:gd name="connsiteX329" fmla="*/ 771263 w 873470"/>
                <a:gd name="connsiteY329" fmla="*/ 17447 h 70982"/>
                <a:gd name="connsiteX330" fmla="*/ 770405 w 873470"/>
                <a:gd name="connsiteY330" fmla="*/ 49261 h 70982"/>
                <a:gd name="connsiteX331" fmla="*/ 775549 w 873470"/>
                <a:gd name="connsiteY331" fmla="*/ 47927 h 70982"/>
                <a:gd name="connsiteX332" fmla="*/ 778693 w 873470"/>
                <a:gd name="connsiteY332" fmla="*/ 44118 h 70982"/>
                <a:gd name="connsiteX333" fmla="*/ 778693 w 873470"/>
                <a:gd name="connsiteY333" fmla="*/ 40117 h 70982"/>
                <a:gd name="connsiteX334" fmla="*/ 770977 w 873470"/>
                <a:gd name="connsiteY334" fmla="*/ 40117 h 70982"/>
                <a:gd name="connsiteX335" fmla="*/ 764215 w 873470"/>
                <a:gd name="connsiteY335" fmla="*/ 44689 h 70982"/>
                <a:gd name="connsiteX336" fmla="*/ 765833 w 873470"/>
                <a:gd name="connsiteY336" fmla="*/ 48023 h 70982"/>
                <a:gd name="connsiteX337" fmla="*/ 770405 w 873470"/>
                <a:gd name="connsiteY337" fmla="*/ 49261 h 70982"/>
                <a:gd name="connsiteX338" fmla="*/ 837080 w 873470"/>
                <a:gd name="connsiteY338" fmla="*/ 17829 h 70982"/>
                <a:gd name="connsiteX339" fmla="*/ 819744 w 873470"/>
                <a:gd name="connsiteY339" fmla="*/ 58595 h 70982"/>
                <a:gd name="connsiteX340" fmla="*/ 813172 w 873470"/>
                <a:gd name="connsiteY340" fmla="*/ 68120 h 70982"/>
                <a:gd name="connsiteX341" fmla="*/ 803647 w 873470"/>
                <a:gd name="connsiteY341" fmla="*/ 70788 h 70982"/>
                <a:gd name="connsiteX342" fmla="*/ 797743 w 873470"/>
                <a:gd name="connsiteY342" fmla="*/ 69835 h 70982"/>
                <a:gd name="connsiteX343" fmla="*/ 792980 w 873470"/>
                <a:gd name="connsiteY343" fmla="*/ 67264 h 70982"/>
                <a:gd name="connsiteX344" fmla="*/ 797075 w 873470"/>
                <a:gd name="connsiteY344" fmla="*/ 59358 h 70982"/>
                <a:gd name="connsiteX345" fmla="*/ 800029 w 873470"/>
                <a:gd name="connsiteY345" fmla="*/ 61167 h 70982"/>
                <a:gd name="connsiteX346" fmla="*/ 803361 w 873470"/>
                <a:gd name="connsiteY346" fmla="*/ 61834 h 70982"/>
                <a:gd name="connsiteX347" fmla="*/ 807077 w 873470"/>
                <a:gd name="connsiteY347" fmla="*/ 60691 h 70982"/>
                <a:gd name="connsiteX348" fmla="*/ 809649 w 873470"/>
                <a:gd name="connsiteY348" fmla="*/ 57072 h 70982"/>
                <a:gd name="connsiteX349" fmla="*/ 809649 w 873470"/>
                <a:gd name="connsiteY349" fmla="*/ 57072 h 70982"/>
                <a:gd name="connsiteX350" fmla="*/ 793073 w 873470"/>
                <a:gd name="connsiteY350" fmla="*/ 18400 h 70982"/>
                <a:gd name="connsiteX351" fmla="*/ 804505 w 873470"/>
                <a:gd name="connsiteY351" fmla="*/ 18400 h 70982"/>
                <a:gd name="connsiteX352" fmla="*/ 815267 w 873470"/>
                <a:gd name="connsiteY352" fmla="*/ 44403 h 70982"/>
                <a:gd name="connsiteX353" fmla="*/ 826127 w 873470"/>
                <a:gd name="connsiteY353" fmla="*/ 18400 h 70982"/>
                <a:gd name="connsiteX354" fmla="*/ 853939 w 873470"/>
                <a:gd name="connsiteY354" fmla="*/ 56786 h 70982"/>
                <a:gd name="connsiteX355" fmla="*/ 844414 w 873470"/>
                <a:gd name="connsiteY355" fmla="*/ 55643 h 70982"/>
                <a:gd name="connsiteX356" fmla="*/ 837175 w 873470"/>
                <a:gd name="connsiteY356" fmla="*/ 52595 h 70982"/>
                <a:gd name="connsiteX357" fmla="*/ 840889 w 873470"/>
                <a:gd name="connsiteY357" fmla="*/ 44689 h 70982"/>
                <a:gd name="connsiteX358" fmla="*/ 847082 w 873470"/>
                <a:gd name="connsiteY358" fmla="*/ 47356 h 70982"/>
                <a:gd name="connsiteX359" fmla="*/ 854225 w 873470"/>
                <a:gd name="connsiteY359" fmla="*/ 48309 h 70982"/>
                <a:gd name="connsiteX360" fmla="*/ 861274 w 873470"/>
                <a:gd name="connsiteY360" fmla="*/ 44879 h 70982"/>
                <a:gd name="connsiteX361" fmla="*/ 859369 w 873470"/>
                <a:gd name="connsiteY361" fmla="*/ 42498 h 70982"/>
                <a:gd name="connsiteX362" fmla="*/ 853367 w 873470"/>
                <a:gd name="connsiteY362" fmla="*/ 41260 h 70982"/>
                <a:gd name="connsiteX363" fmla="*/ 845652 w 873470"/>
                <a:gd name="connsiteY363" fmla="*/ 39641 h 70982"/>
                <a:gd name="connsiteX364" fmla="*/ 840319 w 873470"/>
                <a:gd name="connsiteY364" fmla="*/ 36403 h 70982"/>
                <a:gd name="connsiteX365" fmla="*/ 838033 w 873470"/>
                <a:gd name="connsiteY365" fmla="*/ 29640 h 70982"/>
                <a:gd name="connsiteX366" fmla="*/ 840129 w 873470"/>
                <a:gd name="connsiteY366" fmla="*/ 23163 h 70982"/>
                <a:gd name="connsiteX367" fmla="*/ 846319 w 873470"/>
                <a:gd name="connsiteY367" fmla="*/ 18781 h 70982"/>
                <a:gd name="connsiteX368" fmla="*/ 855844 w 873470"/>
                <a:gd name="connsiteY368" fmla="*/ 17257 h 70982"/>
                <a:gd name="connsiteX369" fmla="*/ 863941 w 873470"/>
                <a:gd name="connsiteY369" fmla="*/ 18114 h 70982"/>
                <a:gd name="connsiteX370" fmla="*/ 870608 w 873470"/>
                <a:gd name="connsiteY370" fmla="*/ 20591 h 70982"/>
                <a:gd name="connsiteX371" fmla="*/ 866892 w 873470"/>
                <a:gd name="connsiteY371" fmla="*/ 28497 h 70982"/>
                <a:gd name="connsiteX372" fmla="*/ 855844 w 873470"/>
                <a:gd name="connsiteY372" fmla="*/ 25639 h 70982"/>
                <a:gd name="connsiteX373" fmla="*/ 850509 w 873470"/>
                <a:gd name="connsiteY373" fmla="*/ 26687 h 70982"/>
                <a:gd name="connsiteX374" fmla="*/ 848700 w 873470"/>
                <a:gd name="connsiteY374" fmla="*/ 29259 h 70982"/>
                <a:gd name="connsiteX375" fmla="*/ 850605 w 873470"/>
                <a:gd name="connsiteY375" fmla="*/ 31735 h 70982"/>
                <a:gd name="connsiteX376" fmla="*/ 856797 w 873470"/>
                <a:gd name="connsiteY376" fmla="*/ 33069 h 70982"/>
                <a:gd name="connsiteX377" fmla="*/ 864511 w 873470"/>
                <a:gd name="connsiteY377" fmla="*/ 34783 h 70982"/>
                <a:gd name="connsiteX378" fmla="*/ 869655 w 873470"/>
                <a:gd name="connsiteY378" fmla="*/ 38022 h 70982"/>
                <a:gd name="connsiteX379" fmla="*/ 871845 w 873470"/>
                <a:gd name="connsiteY379" fmla="*/ 44594 h 70982"/>
                <a:gd name="connsiteX380" fmla="*/ 869750 w 873470"/>
                <a:gd name="connsiteY380" fmla="*/ 50880 h 70982"/>
                <a:gd name="connsiteX381" fmla="*/ 863464 w 873470"/>
                <a:gd name="connsiteY381" fmla="*/ 55262 h 70982"/>
                <a:gd name="connsiteX382" fmla="*/ 853939 w 873470"/>
                <a:gd name="connsiteY382" fmla="*/ 56786 h 70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Lst>
              <a:rect l="l" t="t" r="r" b="b"/>
              <a:pathLst>
                <a:path w="873470" h="70982">
                  <a:moveTo>
                    <a:pt x="37838" y="45356"/>
                  </a:moveTo>
                  <a:lnTo>
                    <a:pt x="14691" y="45356"/>
                  </a:lnTo>
                  <a:lnTo>
                    <a:pt x="10214" y="56119"/>
                  </a:lnTo>
                  <a:lnTo>
                    <a:pt x="-1597" y="56119"/>
                  </a:lnTo>
                  <a:lnTo>
                    <a:pt x="20693" y="6113"/>
                  </a:lnTo>
                  <a:lnTo>
                    <a:pt x="32122" y="6113"/>
                  </a:lnTo>
                  <a:lnTo>
                    <a:pt x="54411" y="56119"/>
                  </a:lnTo>
                  <a:lnTo>
                    <a:pt x="42314" y="56119"/>
                  </a:lnTo>
                  <a:close/>
                  <a:moveTo>
                    <a:pt x="34217" y="36593"/>
                  </a:moveTo>
                  <a:lnTo>
                    <a:pt x="26311" y="17543"/>
                  </a:lnTo>
                  <a:lnTo>
                    <a:pt x="18407" y="36593"/>
                  </a:lnTo>
                  <a:close/>
                  <a:moveTo>
                    <a:pt x="94988" y="17543"/>
                  </a:moveTo>
                  <a:lnTo>
                    <a:pt x="78794" y="55643"/>
                  </a:lnTo>
                  <a:lnTo>
                    <a:pt x="67269" y="55643"/>
                  </a:lnTo>
                  <a:lnTo>
                    <a:pt x="51172" y="17543"/>
                  </a:lnTo>
                  <a:lnTo>
                    <a:pt x="62602" y="17543"/>
                  </a:lnTo>
                  <a:lnTo>
                    <a:pt x="73271" y="43641"/>
                  </a:lnTo>
                  <a:lnTo>
                    <a:pt x="84224" y="17543"/>
                  </a:lnTo>
                  <a:close/>
                  <a:moveTo>
                    <a:pt x="136039" y="36593"/>
                  </a:moveTo>
                  <a:cubicBezTo>
                    <a:pt x="136039" y="36593"/>
                    <a:pt x="136039" y="37736"/>
                    <a:pt x="136039" y="39545"/>
                  </a:cubicBezTo>
                  <a:lnTo>
                    <a:pt x="106990" y="39545"/>
                  </a:lnTo>
                  <a:cubicBezTo>
                    <a:pt x="107464" y="41813"/>
                    <a:pt x="108799" y="43803"/>
                    <a:pt x="110703" y="45165"/>
                  </a:cubicBezTo>
                  <a:cubicBezTo>
                    <a:pt x="112799" y="46632"/>
                    <a:pt x="115370" y="47375"/>
                    <a:pt x="117942" y="47261"/>
                  </a:cubicBezTo>
                  <a:cubicBezTo>
                    <a:pt x="119752" y="47299"/>
                    <a:pt x="121561" y="47004"/>
                    <a:pt x="123277" y="46404"/>
                  </a:cubicBezTo>
                  <a:cubicBezTo>
                    <a:pt x="124895" y="45775"/>
                    <a:pt x="126419" y="44803"/>
                    <a:pt x="127658" y="43546"/>
                  </a:cubicBezTo>
                  <a:lnTo>
                    <a:pt x="133562" y="50023"/>
                  </a:lnTo>
                  <a:cubicBezTo>
                    <a:pt x="129467" y="54338"/>
                    <a:pt x="123658" y="56605"/>
                    <a:pt x="117656" y="56214"/>
                  </a:cubicBezTo>
                  <a:cubicBezTo>
                    <a:pt x="113657" y="56290"/>
                    <a:pt x="109750" y="55405"/>
                    <a:pt x="106227" y="53643"/>
                  </a:cubicBezTo>
                  <a:cubicBezTo>
                    <a:pt x="102988" y="52109"/>
                    <a:pt x="100320" y="49661"/>
                    <a:pt x="98511" y="46594"/>
                  </a:cubicBezTo>
                  <a:cubicBezTo>
                    <a:pt x="94797" y="40336"/>
                    <a:pt x="94797" y="32564"/>
                    <a:pt x="98511" y="26306"/>
                  </a:cubicBezTo>
                  <a:cubicBezTo>
                    <a:pt x="100225" y="23277"/>
                    <a:pt x="102797" y="20801"/>
                    <a:pt x="105845" y="19162"/>
                  </a:cubicBezTo>
                  <a:cubicBezTo>
                    <a:pt x="109085" y="17495"/>
                    <a:pt x="112608" y="16647"/>
                    <a:pt x="116229" y="16686"/>
                  </a:cubicBezTo>
                  <a:cubicBezTo>
                    <a:pt x="119847" y="16610"/>
                    <a:pt x="123372" y="17429"/>
                    <a:pt x="126514" y="19067"/>
                  </a:cubicBezTo>
                  <a:cubicBezTo>
                    <a:pt x="129467" y="20658"/>
                    <a:pt x="131944" y="23077"/>
                    <a:pt x="133658" y="26020"/>
                  </a:cubicBezTo>
                  <a:cubicBezTo>
                    <a:pt x="135374" y="29259"/>
                    <a:pt x="136325" y="32907"/>
                    <a:pt x="136230" y="36593"/>
                  </a:cubicBezTo>
                  <a:close/>
                  <a:moveTo>
                    <a:pt x="116133" y="25068"/>
                  </a:moveTo>
                  <a:cubicBezTo>
                    <a:pt x="113847" y="24992"/>
                    <a:pt x="111561" y="25772"/>
                    <a:pt x="109750" y="27258"/>
                  </a:cubicBezTo>
                  <a:cubicBezTo>
                    <a:pt x="108036" y="28773"/>
                    <a:pt x="106990" y="30830"/>
                    <a:pt x="106704" y="33069"/>
                  </a:cubicBezTo>
                  <a:lnTo>
                    <a:pt x="125754" y="33069"/>
                  </a:lnTo>
                  <a:cubicBezTo>
                    <a:pt x="125468" y="30821"/>
                    <a:pt x="124323" y="28754"/>
                    <a:pt x="122610" y="27258"/>
                  </a:cubicBezTo>
                  <a:cubicBezTo>
                    <a:pt x="120800" y="25792"/>
                    <a:pt x="118610" y="25020"/>
                    <a:pt x="116324" y="25068"/>
                  </a:cubicBezTo>
                  <a:close/>
                  <a:moveTo>
                    <a:pt x="154233" y="22305"/>
                  </a:moveTo>
                  <a:cubicBezTo>
                    <a:pt x="155566" y="20458"/>
                    <a:pt x="157470" y="19009"/>
                    <a:pt x="159568" y="18114"/>
                  </a:cubicBezTo>
                  <a:cubicBezTo>
                    <a:pt x="162042" y="17124"/>
                    <a:pt x="164709" y="16638"/>
                    <a:pt x="167377" y="16686"/>
                  </a:cubicBezTo>
                  <a:lnTo>
                    <a:pt x="167377" y="27830"/>
                  </a:lnTo>
                  <a:lnTo>
                    <a:pt x="164900" y="27830"/>
                  </a:lnTo>
                  <a:cubicBezTo>
                    <a:pt x="162137" y="27715"/>
                    <a:pt x="159472" y="28668"/>
                    <a:pt x="157375" y="30497"/>
                  </a:cubicBezTo>
                  <a:cubicBezTo>
                    <a:pt x="155470" y="32726"/>
                    <a:pt x="154424" y="35640"/>
                    <a:pt x="154710" y="38593"/>
                  </a:cubicBezTo>
                  <a:lnTo>
                    <a:pt x="154710" y="56405"/>
                  </a:lnTo>
                  <a:lnTo>
                    <a:pt x="143564" y="56405"/>
                  </a:lnTo>
                  <a:lnTo>
                    <a:pt x="143564" y="18305"/>
                  </a:lnTo>
                  <a:lnTo>
                    <a:pt x="154233" y="18305"/>
                  </a:lnTo>
                  <a:lnTo>
                    <a:pt x="154233" y="23353"/>
                  </a:lnTo>
                  <a:close/>
                  <a:moveTo>
                    <a:pt x="189285" y="16686"/>
                  </a:moveTo>
                  <a:cubicBezTo>
                    <a:pt x="194238" y="16362"/>
                    <a:pt x="199096" y="17848"/>
                    <a:pt x="203000" y="20877"/>
                  </a:cubicBezTo>
                  <a:cubicBezTo>
                    <a:pt x="206430" y="24249"/>
                    <a:pt x="208144" y="28954"/>
                    <a:pt x="207763" y="33735"/>
                  </a:cubicBezTo>
                  <a:lnTo>
                    <a:pt x="207763" y="56405"/>
                  </a:lnTo>
                  <a:lnTo>
                    <a:pt x="197382" y="56405"/>
                  </a:lnTo>
                  <a:lnTo>
                    <a:pt x="197382" y="51642"/>
                  </a:lnTo>
                  <a:cubicBezTo>
                    <a:pt x="194810" y="55453"/>
                    <a:pt x="190238" y="57510"/>
                    <a:pt x="185666" y="56976"/>
                  </a:cubicBezTo>
                  <a:cubicBezTo>
                    <a:pt x="182999" y="57062"/>
                    <a:pt x="180427" y="56548"/>
                    <a:pt x="178046" y="55453"/>
                  </a:cubicBezTo>
                  <a:cubicBezTo>
                    <a:pt x="176046" y="54595"/>
                    <a:pt x="174330" y="53176"/>
                    <a:pt x="173093" y="51356"/>
                  </a:cubicBezTo>
                  <a:cubicBezTo>
                    <a:pt x="171948" y="49566"/>
                    <a:pt x="171379" y="47480"/>
                    <a:pt x="171379" y="45356"/>
                  </a:cubicBezTo>
                  <a:cubicBezTo>
                    <a:pt x="171283" y="42041"/>
                    <a:pt x="172711" y="38879"/>
                    <a:pt x="175378" y="36879"/>
                  </a:cubicBezTo>
                  <a:cubicBezTo>
                    <a:pt x="179092" y="34583"/>
                    <a:pt x="183473" y="33516"/>
                    <a:pt x="187857" y="33831"/>
                  </a:cubicBezTo>
                  <a:lnTo>
                    <a:pt x="196714" y="33831"/>
                  </a:lnTo>
                  <a:cubicBezTo>
                    <a:pt x="196810" y="31706"/>
                    <a:pt x="195952" y="29649"/>
                    <a:pt x="194428" y="28211"/>
                  </a:cubicBezTo>
                  <a:cubicBezTo>
                    <a:pt x="192524" y="26782"/>
                    <a:pt x="190238" y="26106"/>
                    <a:pt x="187857" y="26306"/>
                  </a:cubicBezTo>
                  <a:cubicBezTo>
                    <a:pt x="185762" y="26287"/>
                    <a:pt x="183759" y="26611"/>
                    <a:pt x="181759" y="27258"/>
                  </a:cubicBezTo>
                  <a:cubicBezTo>
                    <a:pt x="179950" y="27839"/>
                    <a:pt x="178332" y="28706"/>
                    <a:pt x="176806" y="29830"/>
                  </a:cubicBezTo>
                  <a:lnTo>
                    <a:pt x="172807" y="22115"/>
                  </a:lnTo>
                  <a:cubicBezTo>
                    <a:pt x="175092" y="20505"/>
                    <a:pt x="177664" y="19343"/>
                    <a:pt x="180332" y="18686"/>
                  </a:cubicBezTo>
                  <a:cubicBezTo>
                    <a:pt x="183285" y="17838"/>
                    <a:pt x="186236" y="17429"/>
                    <a:pt x="189285" y="17447"/>
                  </a:cubicBezTo>
                  <a:close/>
                  <a:moveTo>
                    <a:pt x="188426" y="48690"/>
                  </a:moveTo>
                  <a:cubicBezTo>
                    <a:pt x="190238" y="48737"/>
                    <a:pt x="192047" y="48280"/>
                    <a:pt x="193570" y="47356"/>
                  </a:cubicBezTo>
                  <a:cubicBezTo>
                    <a:pt x="195001" y="46461"/>
                    <a:pt x="196142" y="45118"/>
                    <a:pt x="196714" y="43546"/>
                  </a:cubicBezTo>
                  <a:lnTo>
                    <a:pt x="196714" y="39545"/>
                  </a:lnTo>
                  <a:lnTo>
                    <a:pt x="188999" y="39545"/>
                  </a:lnTo>
                  <a:cubicBezTo>
                    <a:pt x="184427" y="39545"/>
                    <a:pt x="182141" y="41070"/>
                    <a:pt x="182141" y="44118"/>
                  </a:cubicBezTo>
                  <a:cubicBezTo>
                    <a:pt x="182141" y="45442"/>
                    <a:pt x="182808" y="46689"/>
                    <a:pt x="183855" y="47451"/>
                  </a:cubicBezTo>
                  <a:cubicBezTo>
                    <a:pt x="185189" y="48357"/>
                    <a:pt x="186808" y="48785"/>
                    <a:pt x="188426" y="48690"/>
                  </a:cubicBezTo>
                  <a:close/>
                  <a:moveTo>
                    <a:pt x="257864" y="17257"/>
                  </a:moveTo>
                  <a:lnTo>
                    <a:pt x="257864" y="49166"/>
                  </a:lnTo>
                  <a:cubicBezTo>
                    <a:pt x="258341" y="54938"/>
                    <a:pt x="256341" y="60634"/>
                    <a:pt x="252437" y="64882"/>
                  </a:cubicBezTo>
                  <a:cubicBezTo>
                    <a:pt x="247958" y="68587"/>
                    <a:pt x="242149" y="70426"/>
                    <a:pt x="236338" y="70026"/>
                  </a:cubicBezTo>
                  <a:cubicBezTo>
                    <a:pt x="232814" y="70026"/>
                    <a:pt x="229194" y="69578"/>
                    <a:pt x="225766" y="68692"/>
                  </a:cubicBezTo>
                  <a:cubicBezTo>
                    <a:pt x="222813" y="67940"/>
                    <a:pt x="219955" y="66606"/>
                    <a:pt x="217478" y="64787"/>
                  </a:cubicBezTo>
                  <a:lnTo>
                    <a:pt x="221955" y="56786"/>
                  </a:lnTo>
                  <a:cubicBezTo>
                    <a:pt x="223766" y="58224"/>
                    <a:pt x="225861" y="59291"/>
                    <a:pt x="228052" y="59929"/>
                  </a:cubicBezTo>
                  <a:cubicBezTo>
                    <a:pt x="230433" y="60710"/>
                    <a:pt x="232910" y="61129"/>
                    <a:pt x="235482" y="61167"/>
                  </a:cubicBezTo>
                  <a:cubicBezTo>
                    <a:pt x="238528" y="61377"/>
                    <a:pt x="241577" y="60424"/>
                    <a:pt x="244053" y="58500"/>
                  </a:cubicBezTo>
                  <a:cubicBezTo>
                    <a:pt x="245958" y="56348"/>
                    <a:pt x="247007" y="53481"/>
                    <a:pt x="246721" y="50595"/>
                  </a:cubicBezTo>
                  <a:lnTo>
                    <a:pt x="246721" y="48975"/>
                  </a:lnTo>
                  <a:cubicBezTo>
                    <a:pt x="243577" y="52281"/>
                    <a:pt x="239195" y="54024"/>
                    <a:pt x="234624" y="53738"/>
                  </a:cubicBezTo>
                  <a:cubicBezTo>
                    <a:pt x="231289" y="53767"/>
                    <a:pt x="228052" y="52985"/>
                    <a:pt x="225099" y="51452"/>
                  </a:cubicBezTo>
                  <a:cubicBezTo>
                    <a:pt x="222145" y="49976"/>
                    <a:pt x="219764" y="47690"/>
                    <a:pt x="218050" y="44879"/>
                  </a:cubicBezTo>
                  <a:cubicBezTo>
                    <a:pt x="214811" y="38936"/>
                    <a:pt x="214811" y="31773"/>
                    <a:pt x="218050" y="25829"/>
                  </a:cubicBezTo>
                  <a:cubicBezTo>
                    <a:pt x="219764" y="23020"/>
                    <a:pt x="222145" y="20734"/>
                    <a:pt x="225099" y="19257"/>
                  </a:cubicBezTo>
                  <a:cubicBezTo>
                    <a:pt x="228052" y="17724"/>
                    <a:pt x="231289" y="16943"/>
                    <a:pt x="234624" y="16971"/>
                  </a:cubicBezTo>
                  <a:cubicBezTo>
                    <a:pt x="239482" y="16647"/>
                    <a:pt x="244244" y="18705"/>
                    <a:pt x="247293" y="22496"/>
                  </a:cubicBezTo>
                  <a:lnTo>
                    <a:pt x="247293" y="17543"/>
                  </a:lnTo>
                  <a:close/>
                  <a:moveTo>
                    <a:pt x="236814" y="44594"/>
                  </a:moveTo>
                  <a:cubicBezTo>
                    <a:pt x="239482" y="44718"/>
                    <a:pt x="242053" y="43794"/>
                    <a:pt x="244053" y="42022"/>
                  </a:cubicBezTo>
                  <a:cubicBezTo>
                    <a:pt x="247767" y="38346"/>
                    <a:pt x="247862" y="32316"/>
                    <a:pt x="244244" y="28554"/>
                  </a:cubicBezTo>
                  <a:cubicBezTo>
                    <a:pt x="244149" y="28497"/>
                    <a:pt x="244149" y="28449"/>
                    <a:pt x="244053" y="28401"/>
                  </a:cubicBezTo>
                  <a:cubicBezTo>
                    <a:pt x="242053" y="26630"/>
                    <a:pt x="239482" y="25706"/>
                    <a:pt x="236814" y="25829"/>
                  </a:cubicBezTo>
                  <a:cubicBezTo>
                    <a:pt x="234147" y="25725"/>
                    <a:pt x="231575" y="26649"/>
                    <a:pt x="229575" y="28401"/>
                  </a:cubicBezTo>
                  <a:cubicBezTo>
                    <a:pt x="225861" y="32078"/>
                    <a:pt x="225766" y="38107"/>
                    <a:pt x="229384" y="41870"/>
                  </a:cubicBezTo>
                  <a:cubicBezTo>
                    <a:pt x="229480" y="41917"/>
                    <a:pt x="229480" y="41974"/>
                    <a:pt x="229575" y="42022"/>
                  </a:cubicBezTo>
                  <a:cubicBezTo>
                    <a:pt x="231575" y="43775"/>
                    <a:pt x="234147" y="44689"/>
                    <a:pt x="236814" y="44594"/>
                  </a:cubicBezTo>
                  <a:close/>
                  <a:moveTo>
                    <a:pt x="305870" y="36593"/>
                  </a:moveTo>
                  <a:cubicBezTo>
                    <a:pt x="305870" y="36593"/>
                    <a:pt x="305870" y="37736"/>
                    <a:pt x="305870" y="39545"/>
                  </a:cubicBezTo>
                  <a:lnTo>
                    <a:pt x="277295" y="39545"/>
                  </a:lnTo>
                  <a:cubicBezTo>
                    <a:pt x="277677" y="41822"/>
                    <a:pt x="279009" y="43842"/>
                    <a:pt x="280916" y="45165"/>
                  </a:cubicBezTo>
                  <a:cubicBezTo>
                    <a:pt x="283107" y="46632"/>
                    <a:pt x="285679" y="47375"/>
                    <a:pt x="288248" y="47261"/>
                  </a:cubicBezTo>
                  <a:cubicBezTo>
                    <a:pt x="290060" y="47290"/>
                    <a:pt x="291869" y="46994"/>
                    <a:pt x="293583" y="46404"/>
                  </a:cubicBezTo>
                  <a:cubicBezTo>
                    <a:pt x="295204" y="45765"/>
                    <a:pt x="296632" y="44794"/>
                    <a:pt x="297869" y="43546"/>
                  </a:cubicBezTo>
                  <a:lnTo>
                    <a:pt x="303775" y="50023"/>
                  </a:lnTo>
                  <a:cubicBezTo>
                    <a:pt x="299680" y="54328"/>
                    <a:pt x="293869" y="56605"/>
                    <a:pt x="287965" y="56214"/>
                  </a:cubicBezTo>
                  <a:cubicBezTo>
                    <a:pt x="283963" y="56300"/>
                    <a:pt x="280058" y="55414"/>
                    <a:pt x="276437" y="53643"/>
                  </a:cubicBezTo>
                  <a:cubicBezTo>
                    <a:pt x="273200" y="52109"/>
                    <a:pt x="270533" y="49661"/>
                    <a:pt x="268724" y="46594"/>
                  </a:cubicBezTo>
                  <a:cubicBezTo>
                    <a:pt x="265199" y="40298"/>
                    <a:pt x="265199" y="32602"/>
                    <a:pt x="268724" y="26306"/>
                  </a:cubicBezTo>
                  <a:cubicBezTo>
                    <a:pt x="270438" y="23296"/>
                    <a:pt x="273010" y="20829"/>
                    <a:pt x="276058" y="19162"/>
                  </a:cubicBezTo>
                  <a:cubicBezTo>
                    <a:pt x="279295" y="17495"/>
                    <a:pt x="282916" y="16647"/>
                    <a:pt x="286534" y="16686"/>
                  </a:cubicBezTo>
                  <a:cubicBezTo>
                    <a:pt x="290060" y="16628"/>
                    <a:pt x="293583" y="17447"/>
                    <a:pt x="296727" y="19067"/>
                  </a:cubicBezTo>
                  <a:cubicBezTo>
                    <a:pt x="299680" y="20658"/>
                    <a:pt x="302157" y="23077"/>
                    <a:pt x="303871" y="26020"/>
                  </a:cubicBezTo>
                  <a:cubicBezTo>
                    <a:pt x="305680" y="29240"/>
                    <a:pt x="306633" y="32888"/>
                    <a:pt x="306538" y="36593"/>
                  </a:cubicBezTo>
                  <a:close/>
                  <a:moveTo>
                    <a:pt x="285962" y="25068"/>
                  </a:moveTo>
                  <a:cubicBezTo>
                    <a:pt x="283677" y="24992"/>
                    <a:pt x="281391" y="25772"/>
                    <a:pt x="279581" y="27258"/>
                  </a:cubicBezTo>
                  <a:cubicBezTo>
                    <a:pt x="277868" y="28754"/>
                    <a:pt x="276723" y="30821"/>
                    <a:pt x="276437" y="33069"/>
                  </a:cubicBezTo>
                  <a:lnTo>
                    <a:pt x="295487" y="33069"/>
                  </a:lnTo>
                  <a:cubicBezTo>
                    <a:pt x="295204" y="30821"/>
                    <a:pt x="294060" y="28754"/>
                    <a:pt x="292346" y="27258"/>
                  </a:cubicBezTo>
                  <a:cubicBezTo>
                    <a:pt x="290537" y="25792"/>
                    <a:pt x="288344" y="25020"/>
                    <a:pt x="286058" y="25068"/>
                  </a:cubicBezTo>
                  <a:close/>
                  <a:moveTo>
                    <a:pt x="334255" y="6018"/>
                  </a:moveTo>
                  <a:lnTo>
                    <a:pt x="345780" y="6018"/>
                  </a:lnTo>
                  <a:lnTo>
                    <a:pt x="345780" y="56405"/>
                  </a:lnTo>
                  <a:lnTo>
                    <a:pt x="334255" y="56405"/>
                  </a:lnTo>
                  <a:close/>
                  <a:moveTo>
                    <a:pt x="380166" y="17067"/>
                  </a:moveTo>
                  <a:cubicBezTo>
                    <a:pt x="384452" y="16867"/>
                    <a:pt x="388547" y="18419"/>
                    <a:pt x="391691" y="21353"/>
                  </a:cubicBezTo>
                  <a:cubicBezTo>
                    <a:pt x="394835" y="24782"/>
                    <a:pt x="396453" y="29373"/>
                    <a:pt x="396072" y="34021"/>
                  </a:cubicBezTo>
                  <a:lnTo>
                    <a:pt x="396072" y="56405"/>
                  </a:lnTo>
                  <a:lnTo>
                    <a:pt x="384642" y="56405"/>
                  </a:lnTo>
                  <a:lnTo>
                    <a:pt x="384642" y="36117"/>
                  </a:lnTo>
                  <a:cubicBezTo>
                    <a:pt x="384833" y="33688"/>
                    <a:pt x="384166" y="31269"/>
                    <a:pt x="382643" y="29354"/>
                  </a:cubicBezTo>
                  <a:cubicBezTo>
                    <a:pt x="381117" y="27773"/>
                    <a:pt x="379022" y="26935"/>
                    <a:pt x="376831" y="27068"/>
                  </a:cubicBezTo>
                  <a:cubicBezTo>
                    <a:pt x="374355" y="27001"/>
                    <a:pt x="371878" y="27925"/>
                    <a:pt x="370069" y="29640"/>
                  </a:cubicBezTo>
                  <a:cubicBezTo>
                    <a:pt x="368260" y="31840"/>
                    <a:pt x="367402" y="34631"/>
                    <a:pt x="367592" y="37450"/>
                  </a:cubicBezTo>
                  <a:lnTo>
                    <a:pt x="367592" y="56500"/>
                  </a:lnTo>
                  <a:lnTo>
                    <a:pt x="356449" y="56500"/>
                  </a:lnTo>
                  <a:lnTo>
                    <a:pt x="356449" y="18400"/>
                  </a:lnTo>
                  <a:lnTo>
                    <a:pt x="367116" y="18400"/>
                  </a:lnTo>
                  <a:lnTo>
                    <a:pt x="367116" y="22877"/>
                  </a:lnTo>
                  <a:cubicBezTo>
                    <a:pt x="368641" y="21220"/>
                    <a:pt x="370546" y="19943"/>
                    <a:pt x="372641" y="19162"/>
                  </a:cubicBezTo>
                  <a:cubicBezTo>
                    <a:pt x="374927" y="18229"/>
                    <a:pt x="377308" y="17771"/>
                    <a:pt x="379785" y="17829"/>
                  </a:cubicBezTo>
                  <a:close/>
                  <a:moveTo>
                    <a:pt x="428837" y="17067"/>
                  </a:moveTo>
                  <a:cubicBezTo>
                    <a:pt x="432172" y="17047"/>
                    <a:pt x="435507" y="17895"/>
                    <a:pt x="438362" y="19543"/>
                  </a:cubicBezTo>
                  <a:cubicBezTo>
                    <a:pt x="441220" y="21162"/>
                    <a:pt x="443602" y="23534"/>
                    <a:pt x="445222" y="26401"/>
                  </a:cubicBezTo>
                  <a:cubicBezTo>
                    <a:pt x="446936" y="29601"/>
                    <a:pt x="447792" y="33173"/>
                    <a:pt x="447699" y="36783"/>
                  </a:cubicBezTo>
                  <a:cubicBezTo>
                    <a:pt x="447792" y="40403"/>
                    <a:pt x="446936" y="43975"/>
                    <a:pt x="445222" y="47166"/>
                  </a:cubicBezTo>
                  <a:cubicBezTo>
                    <a:pt x="443602" y="50080"/>
                    <a:pt x="441220" y="52490"/>
                    <a:pt x="438362" y="54119"/>
                  </a:cubicBezTo>
                  <a:cubicBezTo>
                    <a:pt x="435411" y="55729"/>
                    <a:pt x="432172" y="56576"/>
                    <a:pt x="428837" y="56596"/>
                  </a:cubicBezTo>
                  <a:cubicBezTo>
                    <a:pt x="424456" y="56843"/>
                    <a:pt x="420266" y="55129"/>
                    <a:pt x="417313" y="51928"/>
                  </a:cubicBezTo>
                  <a:lnTo>
                    <a:pt x="417313" y="69835"/>
                  </a:lnTo>
                  <a:lnTo>
                    <a:pt x="406169" y="69835"/>
                  </a:lnTo>
                  <a:lnTo>
                    <a:pt x="406169" y="17638"/>
                  </a:lnTo>
                  <a:lnTo>
                    <a:pt x="416836" y="17638"/>
                  </a:lnTo>
                  <a:lnTo>
                    <a:pt x="416836" y="22020"/>
                  </a:lnTo>
                  <a:cubicBezTo>
                    <a:pt x="419884" y="18591"/>
                    <a:pt x="424266" y="16762"/>
                    <a:pt x="428837" y="17067"/>
                  </a:cubicBezTo>
                  <a:close/>
                  <a:moveTo>
                    <a:pt x="426933" y="47451"/>
                  </a:moveTo>
                  <a:cubicBezTo>
                    <a:pt x="429600" y="47518"/>
                    <a:pt x="432172" y="46480"/>
                    <a:pt x="433981" y="44594"/>
                  </a:cubicBezTo>
                  <a:cubicBezTo>
                    <a:pt x="435886" y="42441"/>
                    <a:pt x="436839" y="39641"/>
                    <a:pt x="436744" y="36783"/>
                  </a:cubicBezTo>
                  <a:cubicBezTo>
                    <a:pt x="436839" y="33945"/>
                    <a:pt x="435886" y="31173"/>
                    <a:pt x="433981" y="29068"/>
                  </a:cubicBezTo>
                  <a:cubicBezTo>
                    <a:pt x="430077" y="25249"/>
                    <a:pt x="423791" y="25249"/>
                    <a:pt x="419884" y="29068"/>
                  </a:cubicBezTo>
                  <a:cubicBezTo>
                    <a:pt x="417980" y="31173"/>
                    <a:pt x="417027" y="33945"/>
                    <a:pt x="417122" y="36783"/>
                  </a:cubicBezTo>
                  <a:cubicBezTo>
                    <a:pt x="417027" y="39641"/>
                    <a:pt x="417980" y="42441"/>
                    <a:pt x="419884" y="44594"/>
                  </a:cubicBezTo>
                  <a:cubicBezTo>
                    <a:pt x="421694" y="46480"/>
                    <a:pt x="424266" y="47518"/>
                    <a:pt x="426933" y="47451"/>
                  </a:cubicBezTo>
                  <a:close/>
                  <a:moveTo>
                    <a:pt x="470272" y="17067"/>
                  </a:moveTo>
                  <a:cubicBezTo>
                    <a:pt x="475225" y="16771"/>
                    <a:pt x="480083" y="18257"/>
                    <a:pt x="483988" y="21258"/>
                  </a:cubicBezTo>
                  <a:cubicBezTo>
                    <a:pt x="487322" y="24658"/>
                    <a:pt x="489131" y="29344"/>
                    <a:pt x="488750" y="34116"/>
                  </a:cubicBezTo>
                  <a:lnTo>
                    <a:pt x="488750" y="56405"/>
                  </a:lnTo>
                  <a:lnTo>
                    <a:pt x="478274" y="56405"/>
                  </a:lnTo>
                  <a:lnTo>
                    <a:pt x="478274" y="51642"/>
                  </a:lnTo>
                  <a:cubicBezTo>
                    <a:pt x="475702" y="55424"/>
                    <a:pt x="471226" y="57472"/>
                    <a:pt x="466654" y="56976"/>
                  </a:cubicBezTo>
                  <a:cubicBezTo>
                    <a:pt x="463986" y="57053"/>
                    <a:pt x="461319" y="56529"/>
                    <a:pt x="458938" y="55453"/>
                  </a:cubicBezTo>
                  <a:cubicBezTo>
                    <a:pt x="456938" y="54595"/>
                    <a:pt x="455222" y="53176"/>
                    <a:pt x="453985" y="51356"/>
                  </a:cubicBezTo>
                  <a:cubicBezTo>
                    <a:pt x="452841" y="49566"/>
                    <a:pt x="452271" y="47480"/>
                    <a:pt x="452271" y="45356"/>
                  </a:cubicBezTo>
                  <a:cubicBezTo>
                    <a:pt x="452176" y="42041"/>
                    <a:pt x="453603" y="38879"/>
                    <a:pt x="456271" y="36879"/>
                  </a:cubicBezTo>
                  <a:cubicBezTo>
                    <a:pt x="459984" y="34583"/>
                    <a:pt x="464368" y="33516"/>
                    <a:pt x="468749" y="33831"/>
                  </a:cubicBezTo>
                  <a:lnTo>
                    <a:pt x="477607" y="33831"/>
                  </a:lnTo>
                  <a:cubicBezTo>
                    <a:pt x="477702" y="31735"/>
                    <a:pt x="476939" y="29687"/>
                    <a:pt x="475416" y="28211"/>
                  </a:cubicBezTo>
                  <a:cubicBezTo>
                    <a:pt x="473511" y="26820"/>
                    <a:pt x="471130" y="26153"/>
                    <a:pt x="468749" y="26306"/>
                  </a:cubicBezTo>
                  <a:cubicBezTo>
                    <a:pt x="466749" y="26287"/>
                    <a:pt x="464652" y="26611"/>
                    <a:pt x="462747" y="27258"/>
                  </a:cubicBezTo>
                  <a:cubicBezTo>
                    <a:pt x="460938" y="27821"/>
                    <a:pt x="459224" y="28697"/>
                    <a:pt x="457698" y="29830"/>
                  </a:cubicBezTo>
                  <a:lnTo>
                    <a:pt x="453699" y="22115"/>
                  </a:lnTo>
                  <a:cubicBezTo>
                    <a:pt x="455985" y="20505"/>
                    <a:pt x="458557" y="19343"/>
                    <a:pt x="461224" y="18686"/>
                  </a:cubicBezTo>
                  <a:cubicBezTo>
                    <a:pt x="464177" y="17838"/>
                    <a:pt x="467223" y="17429"/>
                    <a:pt x="470272" y="17447"/>
                  </a:cubicBezTo>
                  <a:close/>
                  <a:moveTo>
                    <a:pt x="469414" y="49070"/>
                  </a:moveTo>
                  <a:cubicBezTo>
                    <a:pt x="471226" y="49109"/>
                    <a:pt x="472939" y="48642"/>
                    <a:pt x="474463" y="47737"/>
                  </a:cubicBezTo>
                  <a:cubicBezTo>
                    <a:pt x="475893" y="46842"/>
                    <a:pt x="477034" y="45499"/>
                    <a:pt x="477607" y="43927"/>
                  </a:cubicBezTo>
                  <a:lnTo>
                    <a:pt x="477607" y="39927"/>
                  </a:lnTo>
                  <a:lnTo>
                    <a:pt x="469986" y="39927"/>
                  </a:lnTo>
                  <a:cubicBezTo>
                    <a:pt x="465414" y="39927"/>
                    <a:pt x="463128" y="41451"/>
                    <a:pt x="463128" y="44499"/>
                  </a:cubicBezTo>
                  <a:cubicBezTo>
                    <a:pt x="463128" y="45804"/>
                    <a:pt x="463700" y="47032"/>
                    <a:pt x="464747" y="47832"/>
                  </a:cubicBezTo>
                  <a:cubicBezTo>
                    <a:pt x="466082" y="48747"/>
                    <a:pt x="467795" y="49185"/>
                    <a:pt x="469414" y="49070"/>
                  </a:cubicBezTo>
                  <a:close/>
                  <a:moveTo>
                    <a:pt x="523518" y="54119"/>
                  </a:moveTo>
                  <a:cubicBezTo>
                    <a:pt x="522374" y="55024"/>
                    <a:pt x="520946" y="55643"/>
                    <a:pt x="519516" y="55929"/>
                  </a:cubicBezTo>
                  <a:cubicBezTo>
                    <a:pt x="517897" y="56396"/>
                    <a:pt x="516183" y="56624"/>
                    <a:pt x="514467" y="56596"/>
                  </a:cubicBezTo>
                  <a:cubicBezTo>
                    <a:pt x="510658" y="56862"/>
                    <a:pt x="506849" y="55595"/>
                    <a:pt x="503896" y="53071"/>
                  </a:cubicBezTo>
                  <a:cubicBezTo>
                    <a:pt x="501228" y="50328"/>
                    <a:pt x="499896" y="46585"/>
                    <a:pt x="500180" y="42784"/>
                  </a:cubicBezTo>
                  <a:lnTo>
                    <a:pt x="500180" y="27068"/>
                  </a:lnTo>
                  <a:lnTo>
                    <a:pt x="494180" y="27068"/>
                  </a:lnTo>
                  <a:lnTo>
                    <a:pt x="494180" y="18305"/>
                  </a:lnTo>
                  <a:lnTo>
                    <a:pt x="500180" y="18305"/>
                  </a:lnTo>
                  <a:lnTo>
                    <a:pt x="500180" y="8780"/>
                  </a:lnTo>
                  <a:lnTo>
                    <a:pt x="511325" y="8780"/>
                  </a:lnTo>
                  <a:lnTo>
                    <a:pt x="511325" y="18305"/>
                  </a:lnTo>
                  <a:lnTo>
                    <a:pt x="520850" y="18305"/>
                  </a:lnTo>
                  <a:lnTo>
                    <a:pt x="520850" y="26878"/>
                  </a:lnTo>
                  <a:lnTo>
                    <a:pt x="511325" y="26878"/>
                  </a:lnTo>
                  <a:lnTo>
                    <a:pt x="511325" y="42498"/>
                  </a:lnTo>
                  <a:cubicBezTo>
                    <a:pt x="511230" y="43851"/>
                    <a:pt x="511707" y="45194"/>
                    <a:pt x="512563" y="46213"/>
                  </a:cubicBezTo>
                  <a:cubicBezTo>
                    <a:pt x="513516" y="47147"/>
                    <a:pt x="514753" y="47632"/>
                    <a:pt x="516088" y="47547"/>
                  </a:cubicBezTo>
                  <a:cubicBezTo>
                    <a:pt x="517706" y="47584"/>
                    <a:pt x="519230" y="47089"/>
                    <a:pt x="520564" y="46118"/>
                  </a:cubicBezTo>
                  <a:close/>
                  <a:moveTo>
                    <a:pt x="535424" y="12304"/>
                  </a:moveTo>
                  <a:cubicBezTo>
                    <a:pt x="533612" y="12352"/>
                    <a:pt x="531803" y="11704"/>
                    <a:pt x="530375" y="10494"/>
                  </a:cubicBezTo>
                  <a:cubicBezTo>
                    <a:pt x="527899" y="8180"/>
                    <a:pt x="527803" y="4322"/>
                    <a:pt x="530089" y="1874"/>
                  </a:cubicBezTo>
                  <a:cubicBezTo>
                    <a:pt x="530185" y="1798"/>
                    <a:pt x="530280" y="1712"/>
                    <a:pt x="530375" y="1636"/>
                  </a:cubicBezTo>
                  <a:cubicBezTo>
                    <a:pt x="531803" y="426"/>
                    <a:pt x="533612" y="-221"/>
                    <a:pt x="535424" y="-174"/>
                  </a:cubicBezTo>
                  <a:cubicBezTo>
                    <a:pt x="537233" y="-250"/>
                    <a:pt x="539042" y="360"/>
                    <a:pt x="540377" y="1541"/>
                  </a:cubicBezTo>
                  <a:cubicBezTo>
                    <a:pt x="541614" y="2598"/>
                    <a:pt x="542377" y="4180"/>
                    <a:pt x="542282" y="5827"/>
                  </a:cubicBezTo>
                  <a:cubicBezTo>
                    <a:pt x="542377" y="7589"/>
                    <a:pt x="541710" y="9294"/>
                    <a:pt x="540377" y="10494"/>
                  </a:cubicBezTo>
                  <a:cubicBezTo>
                    <a:pt x="539042" y="11704"/>
                    <a:pt x="537233" y="12352"/>
                    <a:pt x="535424" y="12304"/>
                  </a:cubicBezTo>
                  <a:close/>
                  <a:moveTo>
                    <a:pt x="529803" y="17638"/>
                  </a:moveTo>
                  <a:lnTo>
                    <a:pt x="540947" y="17638"/>
                  </a:lnTo>
                  <a:lnTo>
                    <a:pt x="540947" y="55738"/>
                  </a:lnTo>
                  <a:lnTo>
                    <a:pt x="529803" y="55738"/>
                  </a:lnTo>
                  <a:close/>
                  <a:moveTo>
                    <a:pt x="588953" y="36688"/>
                  </a:moveTo>
                  <a:cubicBezTo>
                    <a:pt x="588953" y="36688"/>
                    <a:pt x="588953" y="37831"/>
                    <a:pt x="588953" y="39641"/>
                  </a:cubicBezTo>
                  <a:lnTo>
                    <a:pt x="560378" y="39641"/>
                  </a:lnTo>
                  <a:cubicBezTo>
                    <a:pt x="560855" y="41908"/>
                    <a:pt x="562187" y="43899"/>
                    <a:pt x="564094" y="45261"/>
                  </a:cubicBezTo>
                  <a:cubicBezTo>
                    <a:pt x="566285" y="46728"/>
                    <a:pt x="568857" y="47471"/>
                    <a:pt x="571429" y="47356"/>
                  </a:cubicBezTo>
                  <a:cubicBezTo>
                    <a:pt x="573238" y="47385"/>
                    <a:pt x="575047" y="47089"/>
                    <a:pt x="576761" y="46499"/>
                  </a:cubicBezTo>
                  <a:cubicBezTo>
                    <a:pt x="578382" y="45861"/>
                    <a:pt x="579810" y="44889"/>
                    <a:pt x="581049" y="43641"/>
                  </a:cubicBezTo>
                  <a:lnTo>
                    <a:pt x="586953" y="50119"/>
                  </a:lnTo>
                  <a:cubicBezTo>
                    <a:pt x="582858" y="54424"/>
                    <a:pt x="577047" y="56700"/>
                    <a:pt x="571143" y="56310"/>
                  </a:cubicBezTo>
                  <a:cubicBezTo>
                    <a:pt x="567141" y="56396"/>
                    <a:pt x="563236" y="55510"/>
                    <a:pt x="559618" y="53738"/>
                  </a:cubicBezTo>
                  <a:cubicBezTo>
                    <a:pt x="556378" y="52205"/>
                    <a:pt x="553711" y="49756"/>
                    <a:pt x="551902" y="46689"/>
                  </a:cubicBezTo>
                  <a:cubicBezTo>
                    <a:pt x="548377" y="40393"/>
                    <a:pt x="548377" y="32697"/>
                    <a:pt x="551902" y="26401"/>
                  </a:cubicBezTo>
                  <a:cubicBezTo>
                    <a:pt x="553616" y="23391"/>
                    <a:pt x="556188" y="20924"/>
                    <a:pt x="559236" y="19257"/>
                  </a:cubicBezTo>
                  <a:cubicBezTo>
                    <a:pt x="562473" y="17590"/>
                    <a:pt x="566094" y="16743"/>
                    <a:pt x="569713" y="16781"/>
                  </a:cubicBezTo>
                  <a:cubicBezTo>
                    <a:pt x="573238" y="16724"/>
                    <a:pt x="576761" y="17543"/>
                    <a:pt x="579905" y="19162"/>
                  </a:cubicBezTo>
                  <a:cubicBezTo>
                    <a:pt x="582858" y="20753"/>
                    <a:pt x="585335" y="23172"/>
                    <a:pt x="587049" y="26115"/>
                  </a:cubicBezTo>
                  <a:cubicBezTo>
                    <a:pt x="588858" y="29344"/>
                    <a:pt x="589811" y="32992"/>
                    <a:pt x="589716" y="36688"/>
                  </a:cubicBezTo>
                  <a:close/>
                  <a:moveTo>
                    <a:pt x="569047" y="25163"/>
                  </a:moveTo>
                  <a:cubicBezTo>
                    <a:pt x="566762" y="25086"/>
                    <a:pt x="564473" y="25868"/>
                    <a:pt x="562664" y="27354"/>
                  </a:cubicBezTo>
                  <a:cubicBezTo>
                    <a:pt x="560950" y="28849"/>
                    <a:pt x="559806" y="30916"/>
                    <a:pt x="559522" y="33164"/>
                  </a:cubicBezTo>
                  <a:lnTo>
                    <a:pt x="578572" y="33164"/>
                  </a:lnTo>
                  <a:cubicBezTo>
                    <a:pt x="578096" y="28364"/>
                    <a:pt x="573905" y="24829"/>
                    <a:pt x="569047" y="25163"/>
                  </a:cubicBezTo>
                  <a:close/>
                  <a:moveTo>
                    <a:pt x="619623" y="16781"/>
                  </a:moveTo>
                  <a:cubicBezTo>
                    <a:pt x="623912" y="16581"/>
                    <a:pt x="628007" y="18133"/>
                    <a:pt x="631148" y="21067"/>
                  </a:cubicBezTo>
                  <a:cubicBezTo>
                    <a:pt x="634292" y="24486"/>
                    <a:pt x="635911" y="29077"/>
                    <a:pt x="635627" y="33735"/>
                  </a:cubicBezTo>
                  <a:lnTo>
                    <a:pt x="635627" y="56405"/>
                  </a:lnTo>
                  <a:lnTo>
                    <a:pt x="624481" y="56405"/>
                  </a:lnTo>
                  <a:lnTo>
                    <a:pt x="624481" y="36117"/>
                  </a:lnTo>
                  <a:cubicBezTo>
                    <a:pt x="624672" y="33688"/>
                    <a:pt x="624005" y="31269"/>
                    <a:pt x="622481" y="29354"/>
                  </a:cubicBezTo>
                  <a:cubicBezTo>
                    <a:pt x="620958" y="27773"/>
                    <a:pt x="618863" y="26935"/>
                    <a:pt x="616672" y="27068"/>
                  </a:cubicBezTo>
                  <a:cubicBezTo>
                    <a:pt x="614196" y="26954"/>
                    <a:pt x="611719" y="27887"/>
                    <a:pt x="610003" y="29640"/>
                  </a:cubicBezTo>
                  <a:cubicBezTo>
                    <a:pt x="608194" y="31802"/>
                    <a:pt x="607243" y="34611"/>
                    <a:pt x="607431" y="37450"/>
                  </a:cubicBezTo>
                  <a:lnTo>
                    <a:pt x="607431" y="56500"/>
                  </a:lnTo>
                  <a:lnTo>
                    <a:pt x="596383" y="56500"/>
                  </a:lnTo>
                  <a:lnTo>
                    <a:pt x="596383" y="18400"/>
                  </a:lnTo>
                  <a:lnTo>
                    <a:pt x="606957" y="18400"/>
                  </a:lnTo>
                  <a:lnTo>
                    <a:pt x="606957" y="22877"/>
                  </a:lnTo>
                  <a:cubicBezTo>
                    <a:pt x="608480" y="21238"/>
                    <a:pt x="610384" y="19962"/>
                    <a:pt x="612480" y="19162"/>
                  </a:cubicBezTo>
                  <a:cubicBezTo>
                    <a:pt x="614766" y="18229"/>
                    <a:pt x="617147" y="17771"/>
                    <a:pt x="619623" y="17829"/>
                  </a:cubicBezTo>
                  <a:close/>
                  <a:moveTo>
                    <a:pt x="670392" y="53833"/>
                  </a:moveTo>
                  <a:cubicBezTo>
                    <a:pt x="669248" y="54738"/>
                    <a:pt x="667821" y="55357"/>
                    <a:pt x="666393" y="55643"/>
                  </a:cubicBezTo>
                  <a:cubicBezTo>
                    <a:pt x="664772" y="56100"/>
                    <a:pt x="663058" y="56329"/>
                    <a:pt x="661344" y="56310"/>
                  </a:cubicBezTo>
                  <a:cubicBezTo>
                    <a:pt x="657533" y="56576"/>
                    <a:pt x="653724" y="55310"/>
                    <a:pt x="650770" y="52785"/>
                  </a:cubicBezTo>
                  <a:cubicBezTo>
                    <a:pt x="648103" y="50061"/>
                    <a:pt x="646675" y="46318"/>
                    <a:pt x="646961" y="42498"/>
                  </a:cubicBezTo>
                  <a:lnTo>
                    <a:pt x="646961" y="26782"/>
                  </a:lnTo>
                  <a:lnTo>
                    <a:pt x="641055" y="26782"/>
                  </a:lnTo>
                  <a:lnTo>
                    <a:pt x="641055" y="18305"/>
                  </a:lnTo>
                  <a:lnTo>
                    <a:pt x="646961" y="18305"/>
                  </a:lnTo>
                  <a:lnTo>
                    <a:pt x="646961" y="8780"/>
                  </a:lnTo>
                  <a:lnTo>
                    <a:pt x="658105" y="8780"/>
                  </a:lnTo>
                  <a:lnTo>
                    <a:pt x="658105" y="18305"/>
                  </a:lnTo>
                  <a:lnTo>
                    <a:pt x="667630" y="18305"/>
                  </a:lnTo>
                  <a:lnTo>
                    <a:pt x="667630" y="26878"/>
                  </a:lnTo>
                  <a:lnTo>
                    <a:pt x="658105" y="26878"/>
                  </a:lnTo>
                  <a:lnTo>
                    <a:pt x="658105" y="42498"/>
                  </a:lnTo>
                  <a:cubicBezTo>
                    <a:pt x="658009" y="43851"/>
                    <a:pt x="658486" y="45175"/>
                    <a:pt x="659344" y="46213"/>
                  </a:cubicBezTo>
                  <a:cubicBezTo>
                    <a:pt x="660295" y="47128"/>
                    <a:pt x="661535" y="47604"/>
                    <a:pt x="662867" y="47547"/>
                  </a:cubicBezTo>
                  <a:cubicBezTo>
                    <a:pt x="664486" y="47604"/>
                    <a:pt x="666107" y="47099"/>
                    <a:pt x="667439" y="46118"/>
                  </a:cubicBezTo>
                  <a:close/>
                  <a:moveTo>
                    <a:pt x="697635" y="6208"/>
                  </a:moveTo>
                  <a:lnTo>
                    <a:pt x="720399" y="6208"/>
                  </a:lnTo>
                  <a:cubicBezTo>
                    <a:pt x="725352" y="6122"/>
                    <a:pt x="730305" y="7199"/>
                    <a:pt x="734782" y="9351"/>
                  </a:cubicBezTo>
                  <a:cubicBezTo>
                    <a:pt x="738686" y="11304"/>
                    <a:pt x="742021" y="14342"/>
                    <a:pt x="744307" y="18114"/>
                  </a:cubicBezTo>
                  <a:cubicBezTo>
                    <a:pt x="746688" y="22058"/>
                    <a:pt x="747925" y="26630"/>
                    <a:pt x="747830" y="31259"/>
                  </a:cubicBezTo>
                  <a:cubicBezTo>
                    <a:pt x="747925" y="35888"/>
                    <a:pt x="746688" y="40451"/>
                    <a:pt x="744307" y="44403"/>
                  </a:cubicBezTo>
                  <a:cubicBezTo>
                    <a:pt x="742021" y="48147"/>
                    <a:pt x="738686" y="51147"/>
                    <a:pt x="734782" y="53071"/>
                  </a:cubicBezTo>
                  <a:cubicBezTo>
                    <a:pt x="730305" y="55224"/>
                    <a:pt x="725352" y="56300"/>
                    <a:pt x="720399" y="56214"/>
                  </a:cubicBezTo>
                  <a:lnTo>
                    <a:pt x="697635" y="56214"/>
                  </a:lnTo>
                  <a:close/>
                  <a:moveTo>
                    <a:pt x="719827" y="46689"/>
                  </a:moveTo>
                  <a:cubicBezTo>
                    <a:pt x="724208" y="46937"/>
                    <a:pt x="728496" y="45432"/>
                    <a:pt x="731733" y="42498"/>
                  </a:cubicBezTo>
                  <a:cubicBezTo>
                    <a:pt x="734782" y="39574"/>
                    <a:pt x="736400" y="35478"/>
                    <a:pt x="736209" y="31259"/>
                  </a:cubicBezTo>
                  <a:cubicBezTo>
                    <a:pt x="736400" y="27011"/>
                    <a:pt x="734782" y="22887"/>
                    <a:pt x="731733" y="19924"/>
                  </a:cubicBezTo>
                  <a:cubicBezTo>
                    <a:pt x="728496" y="17029"/>
                    <a:pt x="724208" y="15524"/>
                    <a:pt x="719827" y="15733"/>
                  </a:cubicBezTo>
                  <a:lnTo>
                    <a:pt x="709255" y="15733"/>
                  </a:lnTo>
                  <a:lnTo>
                    <a:pt x="709255" y="46880"/>
                  </a:lnTo>
                  <a:close/>
                  <a:moveTo>
                    <a:pt x="771263" y="17257"/>
                  </a:moveTo>
                  <a:cubicBezTo>
                    <a:pt x="776216" y="16933"/>
                    <a:pt x="781074" y="18419"/>
                    <a:pt x="784978" y="21448"/>
                  </a:cubicBezTo>
                  <a:cubicBezTo>
                    <a:pt x="788406" y="24820"/>
                    <a:pt x="790122" y="29525"/>
                    <a:pt x="789741" y="34307"/>
                  </a:cubicBezTo>
                  <a:lnTo>
                    <a:pt x="789741" y="56405"/>
                  </a:lnTo>
                  <a:lnTo>
                    <a:pt x="779358" y="56405"/>
                  </a:lnTo>
                  <a:lnTo>
                    <a:pt x="779358" y="51642"/>
                  </a:lnTo>
                  <a:cubicBezTo>
                    <a:pt x="776786" y="55453"/>
                    <a:pt x="772214" y="57510"/>
                    <a:pt x="767642" y="56976"/>
                  </a:cubicBezTo>
                  <a:cubicBezTo>
                    <a:pt x="764975" y="57062"/>
                    <a:pt x="762403" y="56548"/>
                    <a:pt x="760022" y="55453"/>
                  </a:cubicBezTo>
                  <a:cubicBezTo>
                    <a:pt x="758022" y="54595"/>
                    <a:pt x="756308" y="53176"/>
                    <a:pt x="755069" y="51356"/>
                  </a:cubicBezTo>
                  <a:cubicBezTo>
                    <a:pt x="753927" y="49566"/>
                    <a:pt x="753355" y="47480"/>
                    <a:pt x="753355" y="45356"/>
                  </a:cubicBezTo>
                  <a:cubicBezTo>
                    <a:pt x="753259" y="42041"/>
                    <a:pt x="754690" y="38879"/>
                    <a:pt x="757355" y="36879"/>
                  </a:cubicBezTo>
                  <a:cubicBezTo>
                    <a:pt x="761071" y="34583"/>
                    <a:pt x="765452" y="33516"/>
                    <a:pt x="769833" y="33831"/>
                  </a:cubicBezTo>
                  <a:lnTo>
                    <a:pt x="778693" y="33831"/>
                  </a:lnTo>
                  <a:cubicBezTo>
                    <a:pt x="778786" y="31706"/>
                    <a:pt x="777930" y="29649"/>
                    <a:pt x="776405" y="28211"/>
                  </a:cubicBezTo>
                  <a:cubicBezTo>
                    <a:pt x="774500" y="26782"/>
                    <a:pt x="772214" y="26106"/>
                    <a:pt x="769833" y="26306"/>
                  </a:cubicBezTo>
                  <a:cubicBezTo>
                    <a:pt x="767738" y="26287"/>
                    <a:pt x="765738" y="26611"/>
                    <a:pt x="763738" y="27258"/>
                  </a:cubicBezTo>
                  <a:cubicBezTo>
                    <a:pt x="761929" y="27839"/>
                    <a:pt x="760308" y="28706"/>
                    <a:pt x="758785" y="29830"/>
                  </a:cubicBezTo>
                  <a:lnTo>
                    <a:pt x="754785" y="22115"/>
                  </a:lnTo>
                  <a:cubicBezTo>
                    <a:pt x="757071" y="20505"/>
                    <a:pt x="759643" y="19343"/>
                    <a:pt x="762308" y="18686"/>
                  </a:cubicBezTo>
                  <a:cubicBezTo>
                    <a:pt x="765261" y="17838"/>
                    <a:pt x="768214" y="17429"/>
                    <a:pt x="771263" y="17447"/>
                  </a:cubicBezTo>
                  <a:close/>
                  <a:moveTo>
                    <a:pt x="770405" y="49261"/>
                  </a:moveTo>
                  <a:cubicBezTo>
                    <a:pt x="772214" y="49309"/>
                    <a:pt x="774023" y="48851"/>
                    <a:pt x="775549" y="47927"/>
                  </a:cubicBezTo>
                  <a:cubicBezTo>
                    <a:pt x="776977" y="47032"/>
                    <a:pt x="778121" y="45689"/>
                    <a:pt x="778693" y="44118"/>
                  </a:cubicBezTo>
                  <a:lnTo>
                    <a:pt x="778693" y="40117"/>
                  </a:lnTo>
                  <a:lnTo>
                    <a:pt x="770977" y="40117"/>
                  </a:lnTo>
                  <a:cubicBezTo>
                    <a:pt x="766501" y="40117"/>
                    <a:pt x="764215" y="41641"/>
                    <a:pt x="764215" y="44689"/>
                  </a:cubicBezTo>
                  <a:cubicBezTo>
                    <a:pt x="764119" y="46004"/>
                    <a:pt x="764784" y="47251"/>
                    <a:pt x="765833" y="48023"/>
                  </a:cubicBezTo>
                  <a:cubicBezTo>
                    <a:pt x="767166" y="48928"/>
                    <a:pt x="768786" y="49356"/>
                    <a:pt x="770405" y="49261"/>
                  </a:cubicBezTo>
                  <a:close/>
                  <a:moveTo>
                    <a:pt x="837080" y="17829"/>
                  </a:moveTo>
                  <a:lnTo>
                    <a:pt x="819744" y="58595"/>
                  </a:lnTo>
                  <a:cubicBezTo>
                    <a:pt x="818507" y="62330"/>
                    <a:pt x="816221" y="65635"/>
                    <a:pt x="813172" y="68120"/>
                  </a:cubicBezTo>
                  <a:cubicBezTo>
                    <a:pt x="810314" y="69997"/>
                    <a:pt x="806982" y="70931"/>
                    <a:pt x="803647" y="70788"/>
                  </a:cubicBezTo>
                  <a:cubicBezTo>
                    <a:pt x="801647" y="70788"/>
                    <a:pt x="799647" y="70464"/>
                    <a:pt x="797743" y="69835"/>
                  </a:cubicBezTo>
                  <a:cubicBezTo>
                    <a:pt x="795931" y="69349"/>
                    <a:pt x="794313" y="68473"/>
                    <a:pt x="792980" y="67264"/>
                  </a:cubicBezTo>
                  <a:lnTo>
                    <a:pt x="797075" y="59358"/>
                  </a:lnTo>
                  <a:cubicBezTo>
                    <a:pt x="797931" y="60158"/>
                    <a:pt x="798885" y="60777"/>
                    <a:pt x="800029" y="61167"/>
                  </a:cubicBezTo>
                  <a:cubicBezTo>
                    <a:pt x="801075" y="61615"/>
                    <a:pt x="802219" y="61844"/>
                    <a:pt x="803361" y="61834"/>
                  </a:cubicBezTo>
                  <a:cubicBezTo>
                    <a:pt x="804696" y="61891"/>
                    <a:pt x="806028" y="61491"/>
                    <a:pt x="807077" y="60691"/>
                  </a:cubicBezTo>
                  <a:cubicBezTo>
                    <a:pt x="808219" y="59701"/>
                    <a:pt x="809077" y="58462"/>
                    <a:pt x="809649" y="57072"/>
                  </a:cubicBezTo>
                  <a:lnTo>
                    <a:pt x="809649" y="57072"/>
                  </a:lnTo>
                  <a:lnTo>
                    <a:pt x="793073" y="18400"/>
                  </a:lnTo>
                  <a:lnTo>
                    <a:pt x="804505" y="18400"/>
                  </a:lnTo>
                  <a:lnTo>
                    <a:pt x="815267" y="44403"/>
                  </a:lnTo>
                  <a:lnTo>
                    <a:pt x="826127" y="18400"/>
                  </a:lnTo>
                  <a:close/>
                  <a:moveTo>
                    <a:pt x="853939" y="56786"/>
                  </a:moveTo>
                  <a:cubicBezTo>
                    <a:pt x="850700" y="56805"/>
                    <a:pt x="847558" y="56424"/>
                    <a:pt x="844414" y="55643"/>
                  </a:cubicBezTo>
                  <a:cubicBezTo>
                    <a:pt x="841842" y="55024"/>
                    <a:pt x="839366" y="53995"/>
                    <a:pt x="837175" y="52595"/>
                  </a:cubicBezTo>
                  <a:lnTo>
                    <a:pt x="840889" y="44689"/>
                  </a:lnTo>
                  <a:cubicBezTo>
                    <a:pt x="842796" y="45832"/>
                    <a:pt x="844891" y="46728"/>
                    <a:pt x="847082" y="47356"/>
                  </a:cubicBezTo>
                  <a:cubicBezTo>
                    <a:pt x="849368" y="48004"/>
                    <a:pt x="851844" y="48318"/>
                    <a:pt x="854225" y="48309"/>
                  </a:cubicBezTo>
                  <a:cubicBezTo>
                    <a:pt x="858893" y="48309"/>
                    <a:pt x="861274" y="47166"/>
                    <a:pt x="861274" y="44879"/>
                  </a:cubicBezTo>
                  <a:cubicBezTo>
                    <a:pt x="861274" y="43746"/>
                    <a:pt x="860511" y="42765"/>
                    <a:pt x="859369" y="42498"/>
                  </a:cubicBezTo>
                  <a:cubicBezTo>
                    <a:pt x="857367" y="41908"/>
                    <a:pt x="855367" y="41489"/>
                    <a:pt x="853367" y="41260"/>
                  </a:cubicBezTo>
                  <a:cubicBezTo>
                    <a:pt x="850795" y="40927"/>
                    <a:pt x="848223" y="40384"/>
                    <a:pt x="845652" y="39641"/>
                  </a:cubicBezTo>
                  <a:cubicBezTo>
                    <a:pt x="843652" y="39050"/>
                    <a:pt x="841747" y="37936"/>
                    <a:pt x="840319" y="36403"/>
                  </a:cubicBezTo>
                  <a:cubicBezTo>
                    <a:pt x="838698" y="34526"/>
                    <a:pt x="837843" y="32106"/>
                    <a:pt x="838033" y="29640"/>
                  </a:cubicBezTo>
                  <a:cubicBezTo>
                    <a:pt x="838033" y="27315"/>
                    <a:pt x="838794" y="25049"/>
                    <a:pt x="840129" y="23163"/>
                  </a:cubicBezTo>
                  <a:cubicBezTo>
                    <a:pt x="841747" y="21181"/>
                    <a:pt x="843938" y="19667"/>
                    <a:pt x="846319" y="18781"/>
                  </a:cubicBezTo>
                  <a:cubicBezTo>
                    <a:pt x="849368" y="17676"/>
                    <a:pt x="852605" y="17162"/>
                    <a:pt x="855844" y="17257"/>
                  </a:cubicBezTo>
                  <a:cubicBezTo>
                    <a:pt x="858607" y="17257"/>
                    <a:pt x="861274" y="17543"/>
                    <a:pt x="863941" y="18114"/>
                  </a:cubicBezTo>
                  <a:cubicBezTo>
                    <a:pt x="866322" y="18581"/>
                    <a:pt x="868513" y="19419"/>
                    <a:pt x="870608" y="20591"/>
                  </a:cubicBezTo>
                  <a:lnTo>
                    <a:pt x="866892" y="28497"/>
                  </a:lnTo>
                  <a:cubicBezTo>
                    <a:pt x="863560" y="26592"/>
                    <a:pt x="859748" y="25601"/>
                    <a:pt x="855844" y="25639"/>
                  </a:cubicBezTo>
                  <a:cubicBezTo>
                    <a:pt x="854035" y="25534"/>
                    <a:pt x="852130" y="25896"/>
                    <a:pt x="850509" y="26687"/>
                  </a:cubicBezTo>
                  <a:cubicBezTo>
                    <a:pt x="849463" y="27106"/>
                    <a:pt x="848700" y="28116"/>
                    <a:pt x="848700" y="29259"/>
                  </a:cubicBezTo>
                  <a:cubicBezTo>
                    <a:pt x="848700" y="30420"/>
                    <a:pt x="849463" y="31430"/>
                    <a:pt x="850605" y="31735"/>
                  </a:cubicBezTo>
                  <a:cubicBezTo>
                    <a:pt x="852605" y="32383"/>
                    <a:pt x="854702" y="32831"/>
                    <a:pt x="856797" y="33069"/>
                  </a:cubicBezTo>
                  <a:cubicBezTo>
                    <a:pt x="859939" y="33640"/>
                    <a:pt x="862511" y="34211"/>
                    <a:pt x="864511" y="34783"/>
                  </a:cubicBezTo>
                  <a:cubicBezTo>
                    <a:pt x="866513" y="35336"/>
                    <a:pt x="868322" y="36460"/>
                    <a:pt x="869655" y="38022"/>
                  </a:cubicBezTo>
                  <a:cubicBezTo>
                    <a:pt x="871276" y="39822"/>
                    <a:pt x="872036" y="42194"/>
                    <a:pt x="871845" y="44594"/>
                  </a:cubicBezTo>
                  <a:cubicBezTo>
                    <a:pt x="871941" y="46871"/>
                    <a:pt x="871180" y="49099"/>
                    <a:pt x="869750" y="50880"/>
                  </a:cubicBezTo>
                  <a:cubicBezTo>
                    <a:pt x="868132" y="52909"/>
                    <a:pt x="865941" y="54433"/>
                    <a:pt x="863464" y="55262"/>
                  </a:cubicBezTo>
                  <a:cubicBezTo>
                    <a:pt x="860416" y="56310"/>
                    <a:pt x="857179" y="56824"/>
                    <a:pt x="853939" y="56786"/>
                  </a:cubicBezTo>
                  <a:close/>
                </a:path>
              </a:pathLst>
            </a:custGeom>
            <a:solidFill>
              <a:srgbClr val="6D6E71"/>
            </a:solidFill>
            <a:ln w="9525" cap="flat">
              <a:no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id="{694C0069-8277-429C-B06D-8BBD9F6739F9}"/>
                </a:ext>
              </a:extLst>
            </p:cNvPr>
            <p:cNvSpPr/>
            <p:nvPr/>
          </p:nvSpPr>
          <p:spPr>
            <a:xfrm>
              <a:off x="9396383" y="5937102"/>
              <a:ext cx="799490" cy="71027"/>
            </a:xfrm>
            <a:custGeom>
              <a:avLst/>
              <a:gdLst>
                <a:gd name="connsiteX0" fmla="*/ 78508 w 799490"/>
                <a:gd name="connsiteY0" fmla="*/ 6019 h 71027"/>
                <a:gd name="connsiteX1" fmla="*/ 61934 w 799490"/>
                <a:gd name="connsiteY1" fmla="*/ 56406 h 71027"/>
                <a:gd name="connsiteX2" fmla="*/ 49551 w 799490"/>
                <a:gd name="connsiteY2" fmla="*/ 56406 h 71027"/>
                <a:gd name="connsiteX3" fmla="*/ 38503 w 799490"/>
                <a:gd name="connsiteY3" fmla="*/ 22593 h 71027"/>
                <a:gd name="connsiteX4" fmla="*/ 27169 w 799490"/>
                <a:gd name="connsiteY4" fmla="*/ 56406 h 71027"/>
                <a:gd name="connsiteX5" fmla="*/ 14881 w 799490"/>
                <a:gd name="connsiteY5" fmla="*/ 56406 h 71027"/>
                <a:gd name="connsiteX6" fmla="*/ -1597 w 799490"/>
                <a:gd name="connsiteY6" fmla="*/ 6400 h 71027"/>
                <a:gd name="connsiteX7" fmla="*/ 10405 w 799490"/>
                <a:gd name="connsiteY7" fmla="*/ 6400 h 71027"/>
                <a:gd name="connsiteX8" fmla="*/ 21739 w 799490"/>
                <a:gd name="connsiteY8" fmla="*/ 41547 h 71027"/>
                <a:gd name="connsiteX9" fmla="*/ 33455 w 799490"/>
                <a:gd name="connsiteY9" fmla="*/ 6400 h 71027"/>
                <a:gd name="connsiteX10" fmla="*/ 44217 w 799490"/>
                <a:gd name="connsiteY10" fmla="*/ 6400 h 71027"/>
                <a:gd name="connsiteX11" fmla="*/ 55649 w 799490"/>
                <a:gd name="connsiteY11" fmla="*/ 41833 h 71027"/>
                <a:gd name="connsiteX12" fmla="*/ 67269 w 799490"/>
                <a:gd name="connsiteY12" fmla="*/ 6400 h 71027"/>
                <a:gd name="connsiteX13" fmla="*/ 108510 w 799490"/>
                <a:gd name="connsiteY13" fmla="*/ 17068 h 71027"/>
                <a:gd name="connsiteX14" fmla="*/ 120038 w 799490"/>
                <a:gd name="connsiteY14" fmla="*/ 21354 h 71027"/>
                <a:gd name="connsiteX15" fmla="*/ 124419 w 799490"/>
                <a:gd name="connsiteY15" fmla="*/ 34023 h 71027"/>
                <a:gd name="connsiteX16" fmla="*/ 124419 w 799490"/>
                <a:gd name="connsiteY16" fmla="*/ 56406 h 71027"/>
                <a:gd name="connsiteX17" fmla="*/ 113273 w 799490"/>
                <a:gd name="connsiteY17" fmla="*/ 56406 h 71027"/>
                <a:gd name="connsiteX18" fmla="*/ 113273 w 799490"/>
                <a:gd name="connsiteY18" fmla="*/ 36118 h 71027"/>
                <a:gd name="connsiteX19" fmla="*/ 111273 w 799490"/>
                <a:gd name="connsiteY19" fmla="*/ 29355 h 71027"/>
                <a:gd name="connsiteX20" fmla="*/ 105559 w 799490"/>
                <a:gd name="connsiteY20" fmla="*/ 27069 h 71027"/>
                <a:gd name="connsiteX21" fmla="*/ 98797 w 799490"/>
                <a:gd name="connsiteY21" fmla="*/ 29641 h 71027"/>
                <a:gd name="connsiteX22" fmla="*/ 96320 w 799490"/>
                <a:gd name="connsiteY22" fmla="*/ 37452 h 71027"/>
                <a:gd name="connsiteX23" fmla="*/ 96320 w 799490"/>
                <a:gd name="connsiteY23" fmla="*/ 56502 h 71027"/>
                <a:gd name="connsiteX24" fmla="*/ 85175 w 799490"/>
                <a:gd name="connsiteY24" fmla="*/ 56502 h 71027"/>
                <a:gd name="connsiteX25" fmla="*/ 85175 w 799490"/>
                <a:gd name="connsiteY25" fmla="*/ 3067 h 71027"/>
                <a:gd name="connsiteX26" fmla="*/ 96320 w 799490"/>
                <a:gd name="connsiteY26" fmla="*/ 3067 h 71027"/>
                <a:gd name="connsiteX27" fmla="*/ 96320 w 799490"/>
                <a:gd name="connsiteY27" fmla="*/ 22117 h 71027"/>
                <a:gd name="connsiteX28" fmla="*/ 101653 w 799490"/>
                <a:gd name="connsiteY28" fmla="*/ 18687 h 71027"/>
                <a:gd name="connsiteX29" fmla="*/ 108510 w 799490"/>
                <a:gd name="connsiteY29" fmla="*/ 17544 h 71027"/>
                <a:gd name="connsiteX30" fmla="*/ 140039 w 799490"/>
                <a:gd name="connsiteY30" fmla="*/ 12306 h 71027"/>
                <a:gd name="connsiteX31" fmla="*/ 135086 w 799490"/>
                <a:gd name="connsiteY31" fmla="*/ 10496 h 71027"/>
                <a:gd name="connsiteX32" fmla="*/ 133181 w 799490"/>
                <a:gd name="connsiteY32" fmla="*/ 6019 h 71027"/>
                <a:gd name="connsiteX33" fmla="*/ 135086 w 799490"/>
                <a:gd name="connsiteY33" fmla="*/ 1638 h 71027"/>
                <a:gd name="connsiteX34" fmla="*/ 140039 w 799490"/>
                <a:gd name="connsiteY34" fmla="*/ -172 h 71027"/>
                <a:gd name="connsiteX35" fmla="*/ 145087 w 799490"/>
                <a:gd name="connsiteY35" fmla="*/ 1542 h 71027"/>
                <a:gd name="connsiteX36" fmla="*/ 146992 w 799490"/>
                <a:gd name="connsiteY36" fmla="*/ 5829 h 71027"/>
                <a:gd name="connsiteX37" fmla="*/ 145087 w 799490"/>
                <a:gd name="connsiteY37" fmla="*/ 10496 h 71027"/>
                <a:gd name="connsiteX38" fmla="*/ 140039 w 799490"/>
                <a:gd name="connsiteY38" fmla="*/ 12306 h 71027"/>
                <a:gd name="connsiteX39" fmla="*/ 134516 w 799490"/>
                <a:gd name="connsiteY39" fmla="*/ 17640 h 71027"/>
                <a:gd name="connsiteX40" fmla="*/ 145659 w 799490"/>
                <a:gd name="connsiteY40" fmla="*/ 17640 h 71027"/>
                <a:gd name="connsiteX41" fmla="*/ 145659 w 799490"/>
                <a:gd name="connsiteY41" fmla="*/ 55740 h 71027"/>
                <a:gd name="connsiteX42" fmla="*/ 134516 w 799490"/>
                <a:gd name="connsiteY42" fmla="*/ 55740 h 71027"/>
                <a:gd name="connsiteX43" fmla="*/ 155947 w 799490"/>
                <a:gd name="connsiteY43" fmla="*/ 3067 h 71027"/>
                <a:gd name="connsiteX44" fmla="*/ 166709 w 799490"/>
                <a:gd name="connsiteY44" fmla="*/ 3067 h 71027"/>
                <a:gd name="connsiteX45" fmla="*/ 166709 w 799490"/>
                <a:gd name="connsiteY45" fmla="*/ 56406 h 71027"/>
                <a:gd name="connsiteX46" fmla="*/ 155566 w 799490"/>
                <a:gd name="connsiteY46" fmla="*/ 56406 h 71027"/>
                <a:gd name="connsiteX47" fmla="*/ 215097 w 799490"/>
                <a:gd name="connsiteY47" fmla="*/ 36976 h 71027"/>
                <a:gd name="connsiteX48" fmla="*/ 215097 w 799490"/>
                <a:gd name="connsiteY48" fmla="*/ 39928 h 71027"/>
                <a:gd name="connsiteX49" fmla="*/ 185759 w 799490"/>
                <a:gd name="connsiteY49" fmla="*/ 39928 h 71027"/>
                <a:gd name="connsiteX50" fmla="*/ 189473 w 799490"/>
                <a:gd name="connsiteY50" fmla="*/ 45548 h 71027"/>
                <a:gd name="connsiteX51" fmla="*/ 196807 w 799490"/>
                <a:gd name="connsiteY51" fmla="*/ 47643 h 71027"/>
                <a:gd name="connsiteX52" fmla="*/ 202142 w 799490"/>
                <a:gd name="connsiteY52" fmla="*/ 46786 h 71027"/>
                <a:gd name="connsiteX53" fmla="*/ 206428 w 799490"/>
                <a:gd name="connsiteY53" fmla="*/ 43929 h 71027"/>
                <a:gd name="connsiteX54" fmla="*/ 212334 w 799490"/>
                <a:gd name="connsiteY54" fmla="*/ 50406 h 71027"/>
                <a:gd name="connsiteX55" fmla="*/ 196521 w 799490"/>
                <a:gd name="connsiteY55" fmla="*/ 56597 h 71027"/>
                <a:gd name="connsiteX56" fmla="*/ 184996 w 799490"/>
                <a:gd name="connsiteY56" fmla="*/ 54025 h 71027"/>
                <a:gd name="connsiteX57" fmla="*/ 177283 w 799490"/>
                <a:gd name="connsiteY57" fmla="*/ 46977 h 71027"/>
                <a:gd name="connsiteX58" fmla="*/ 177283 w 799490"/>
                <a:gd name="connsiteY58" fmla="*/ 26688 h 71027"/>
                <a:gd name="connsiteX59" fmla="*/ 184615 w 799490"/>
                <a:gd name="connsiteY59" fmla="*/ 19545 h 71027"/>
                <a:gd name="connsiteX60" fmla="*/ 195094 w 799490"/>
                <a:gd name="connsiteY60" fmla="*/ 17068 h 71027"/>
                <a:gd name="connsiteX61" fmla="*/ 205286 w 799490"/>
                <a:gd name="connsiteY61" fmla="*/ 19449 h 71027"/>
                <a:gd name="connsiteX62" fmla="*/ 212430 w 799490"/>
                <a:gd name="connsiteY62" fmla="*/ 26402 h 71027"/>
                <a:gd name="connsiteX63" fmla="*/ 215097 w 799490"/>
                <a:gd name="connsiteY63" fmla="*/ 36976 h 71027"/>
                <a:gd name="connsiteX64" fmla="*/ 195189 w 799490"/>
                <a:gd name="connsiteY64" fmla="*/ 25450 h 71027"/>
                <a:gd name="connsiteX65" fmla="*/ 188808 w 799490"/>
                <a:gd name="connsiteY65" fmla="*/ 27641 h 71027"/>
                <a:gd name="connsiteX66" fmla="*/ 185664 w 799490"/>
                <a:gd name="connsiteY66" fmla="*/ 33451 h 71027"/>
                <a:gd name="connsiteX67" fmla="*/ 204714 w 799490"/>
                <a:gd name="connsiteY67" fmla="*/ 33451 h 71027"/>
                <a:gd name="connsiteX68" fmla="*/ 201665 w 799490"/>
                <a:gd name="connsiteY68" fmla="*/ 27641 h 71027"/>
                <a:gd name="connsiteX69" fmla="*/ 195380 w 799490"/>
                <a:gd name="connsiteY69" fmla="*/ 25450 h 71027"/>
                <a:gd name="connsiteX70" fmla="*/ 248244 w 799490"/>
                <a:gd name="connsiteY70" fmla="*/ 12306 h 71027"/>
                <a:gd name="connsiteX71" fmla="*/ 243291 w 799490"/>
                <a:gd name="connsiteY71" fmla="*/ 10496 h 71027"/>
                <a:gd name="connsiteX72" fmla="*/ 241291 w 799490"/>
                <a:gd name="connsiteY72" fmla="*/ 6019 h 71027"/>
                <a:gd name="connsiteX73" fmla="*/ 243291 w 799490"/>
                <a:gd name="connsiteY73" fmla="*/ 1638 h 71027"/>
                <a:gd name="connsiteX74" fmla="*/ 248244 w 799490"/>
                <a:gd name="connsiteY74" fmla="*/ -172 h 71027"/>
                <a:gd name="connsiteX75" fmla="*/ 253197 w 799490"/>
                <a:gd name="connsiteY75" fmla="*/ 1542 h 71027"/>
                <a:gd name="connsiteX76" fmla="*/ 255197 w 799490"/>
                <a:gd name="connsiteY76" fmla="*/ 5829 h 71027"/>
                <a:gd name="connsiteX77" fmla="*/ 253197 w 799490"/>
                <a:gd name="connsiteY77" fmla="*/ 10496 h 71027"/>
                <a:gd name="connsiteX78" fmla="*/ 248244 w 799490"/>
                <a:gd name="connsiteY78" fmla="*/ 12306 h 71027"/>
                <a:gd name="connsiteX79" fmla="*/ 242719 w 799490"/>
                <a:gd name="connsiteY79" fmla="*/ 17640 h 71027"/>
                <a:gd name="connsiteX80" fmla="*/ 253767 w 799490"/>
                <a:gd name="connsiteY80" fmla="*/ 17640 h 71027"/>
                <a:gd name="connsiteX81" fmla="*/ 253767 w 799490"/>
                <a:gd name="connsiteY81" fmla="*/ 55740 h 71027"/>
                <a:gd name="connsiteX82" fmla="*/ 242909 w 799490"/>
                <a:gd name="connsiteY82" fmla="*/ 55740 h 71027"/>
                <a:gd name="connsiteX83" fmla="*/ 287486 w 799490"/>
                <a:gd name="connsiteY83" fmla="*/ 17068 h 71027"/>
                <a:gd name="connsiteX84" fmla="*/ 299010 w 799490"/>
                <a:gd name="connsiteY84" fmla="*/ 21354 h 71027"/>
                <a:gd name="connsiteX85" fmla="*/ 303394 w 799490"/>
                <a:gd name="connsiteY85" fmla="*/ 34023 h 71027"/>
                <a:gd name="connsiteX86" fmla="*/ 303394 w 799490"/>
                <a:gd name="connsiteY86" fmla="*/ 56406 h 71027"/>
                <a:gd name="connsiteX87" fmla="*/ 292248 w 799490"/>
                <a:gd name="connsiteY87" fmla="*/ 56406 h 71027"/>
                <a:gd name="connsiteX88" fmla="*/ 292248 w 799490"/>
                <a:gd name="connsiteY88" fmla="*/ 36118 h 71027"/>
                <a:gd name="connsiteX89" fmla="*/ 290248 w 799490"/>
                <a:gd name="connsiteY89" fmla="*/ 29355 h 71027"/>
                <a:gd name="connsiteX90" fmla="*/ 284535 w 799490"/>
                <a:gd name="connsiteY90" fmla="*/ 27069 h 71027"/>
                <a:gd name="connsiteX91" fmla="*/ 277770 w 799490"/>
                <a:gd name="connsiteY91" fmla="*/ 29641 h 71027"/>
                <a:gd name="connsiteX92" fmla="*/ 275293 w 799490"/>
                <a:gd name="connsiteY92" fmla="*/ 37452 h 71027"/>
                <a:gd name="connsiteX93" fmla="*/ 275293 w 799490"/>
                <a:gd name="connsiteY93" fmla="*/ 56502 h 71027"/>
                <a:gd name="connsiteX94" fmla="*/ 264150 w 799490"/>
                <a:gd name="connsiteY94" fmla="*/ 56502 h 71027"/>
                <a:gd name="connsiteX95" fmla="*/ 264150 w 799490"/>
                <a:gd name="connsiteY95" fmla="*/ 18402 h 71027"/>
                <a:gd name="connsiteX96" fmla="*/ 274819 w 799490"/>
                <a:gd name="connsiteY96" fmla="*/ 18402 h 71027"/>
                <a:gd name="connsiteX97" fmla="*/ 274819 w 799490"/>
                <a:gd name="connsiteY97" fmla="*/ 22878 h 71027"/>
                <a:gd name="connsiteX98" fmla="*/ 280246 w 799490"/>
                <a:gd name="connsiteY98" fmla="*/ 19164 h 71027"/>
                <a:gd name="connsiteX99" fmla="*/ 287486 w 799490"/>
                <a:gd name="connsiteY99" fmla="*/ 17830 h 71027"/>
                <a:gd name="connsiteX100" fmla="*/ 358446 w 799490"/>
                <a:gd name="connsiteY100" fmla="*/ 54120 h 71027"/>
                <a:gd name="connsiteX101" fmla="*/ 354351 w 799490"/>
                <a:gd name="connsiteY101" fmla="*/ 55930 h 71027"/>
                <a:gd name="connsiteX102" fmla="*/ 349398 w 799490"/>
                <a:gd name="connsiteY102" fmla="*/ 56597 h 71027"/>
                <a:gd name="connsiteX103" fmla="*/ 338731 w 799490"/>
                <a:gd name="connsiteY103" fmla="*/ 53073 h 71027"/>
                <a:gd name="connsiteX104" fmla="*/ 335015 w 799490"/>
                <a:gd name="connsiteY104" fmla="*/ 42786 h 71027"/>
                <a:gd name="connsiteX105" fmla="*/ 335015 w 799490"/>
                <a:gd name="connsiteY105" fmla="*/ 27069 h 71027"/>
                <a:gd name="connsiteX106" fmla="*/ 329111 w 799490"/>
                <a:gd name="connsiteY106" fmla="*/ 27069 h 71027"/>
                <a:gd name="connsiteX107" fmla="*/ 329111 w 799490"/>
                <a:gd name="connsiteY107" fmla="*/ 18306 h 71027"/>
                <a:gd name="connsiteX108" fmla="*/ 335015 w 799490"/>
                <a:gd name="connsiteY108" fmla="*/ 18306 h 71027"/>
                <a:gd name="connsiteX109" fmla="*/ 335015 w 799490"/>
                <a:gd name="connsiteY109" fmla="*/ 8781 h 71027"/>
                <a:gd name="connsiteX110" fmla="*/ 346161 w 799490"/>
                <a:gd name="connsiteY110" fmla="*/ 8781 h 71027"/>
                <a:gd name="connsiteX111" fmla="*/ 346161 w 799490"/>
                <a:gd name="connsiteY111" fmla="*/ 18306 h 71027"/>
                <a:gd name="connsiteX112" fmla="*/ 355686 w 799490"/>
                <a:gd name="connsiteY112" fmla="*/ 18306 h 71027"/>
                <a:gd name="connsiteX113" fmla="*/ 355686 w 799490"/>
                <a:gd name="connsiteY113" fmla="*/ 26879 h 71027"/>
                <a:gd name="connsiteX114" fmla="*/ 346161 w 799490"/>
                <a:gd name="connsiteY114" fmla="*/ 26879 h 71027"/>
                <a:gd name="connsiteX115" fmla="*/ 346161 w 799490"/>
                <a:gd name="connsiteY115" fmla="*/ 42500 h 71027"/>
                <a:gd name="connsiteX116" fmla="*/ 347398 w 799490"/>
                <a:gd name="connsiteY116" fmla="*/ 46215 h 71027"/>
                <a:gd name="connsiteX117" fmla="*/ 350924 w 799490"/>
                <a:gd name="connsiteY117" fmla="*/ 47548 h 71027"/>
                <a:gd name="connsiteX118" fmla="*/ 355400 w 799490"/>
                <a:gd name="connsiteY118" fmla="*/ 46119 h 71027"/>
                <a:gd name="connsiteX119" fmla="*/ 388070 w 799490"/>
                <a:gd name="connsiteY119" fmla="*/ 17068 h 71027"/>
                <a:gd name="connsiteX120" fmla="*/ 399595 w 799490"/>
                <a:gd name="connsiteY120" fmla="*/ 21354 h 71027"/>
                <a:gd name="connsiteX121" fmla="*/ 403976 w 799490"/>
                <a:gd name="connsiteY121" fmla="*/ 34023 h 71027"/>
                <a:gd name="connsiteX122" fmla="*/ 403976 w 799490"/>
                <a:gd name="connsiteY122" fmla="*/ 56406 h 71027"/>
                <a:gd name="connsiteX123" fmla="*/ 392833 w 799490"/>
                <a:gd name="connsiteY123" fmla="*/ 56406 h 71027"/>
                <a:gd name="connsiteX124" fmla="*/ 392833 w 799490"/>
                <a:gd name="connsiteY124" fmla="*/ 36118 h 71027"/>
                <a:gd name="connsiteX125" fmla="*/ 390833 w 799490"/>
                <a:gd name="connsiteY125" fmla="*/ 29355 h 71027"/>
                <a:gd name="connsiteX126" fmla="*/ 385021 w 799490"/>
                <a:gd name="connsiteY126" fmla="*/ 27069 h 71027"/>
                <a:gd name="connsiteX127" fmla="*/ 378354 w 799490"/>
                <a:gd name="connsiteY127" fmla="*/ 29641 h 71027"/>
                <a:gd name="connsiteX128" fmla="*/ 375783 w 799490"/>
                <a:gd name="connsiteY128" fmla="*/ 37452 h 71027"/>
                <a:gd name="connsiteX129" fmla="*/ 375783 w 799490"/>
                <a:gd name="connsiteY129" fmla="*/ 56502 h 71027"/>
                <a:gd name="connsiteX130" fmla="*/ 364734 w 799490"/>
                <a:gd name="connsiteY130" fmla="*/ 56502 h 71027"/>
                <a:gd name="connsiteX131" fmla="*/ 364734 w 799490"/>
                <a:gd name="connsiteY131" fmla="*/ 3067 h 71027"/>
                <a:gd name="connsiteX132" fmla="*/ 376259 w 799490"/>
                <a:gd name="connsiteY132" fmla="*/ 3067 h 71027"/>
                <a:gd name="connsiteX133" fmla="*/ 376259 w 799490"/>
                <a:gd name="connsiteY133" fmla="*/ 22117 h 71027"/>
                <a:gd name="connsiteX134" fmla="*/ 381689 w 799490"/>
                <a:gd name="connsiteY134" fmla="*/ 18687 h 71027"/>
                <a:gd name="connsiteX135" fmla="*/ 388547 w 799490"/>
                <a:gd name="connsiteY135" fmla="*/ 17544 h 71027"/>
                <a:gd name="connsiteX136" fmla="*/ 452459 w 799490"/>
                <a:gd name="connsiteY136" fmla="*/ 37356 h 71027"/>
                <a:gd name="connsiteX137" fmla="*/ 452459 w 799490"/>
                <a:gd name="connsiteY137" fmla="*/ 40309 h 71027"/>
                <a:gd name="connsiteX138" fmla="*/ 423884 w 799490"/>
                <a:gd name="connsiteY138" fmla="*/ 40309 h 71027"/>
                <a:gd name="connsiteX139" fmla="*/ 427598 w 799490"/>
                <a:gd name="connsiteY139" fmla="*/ 45929 h 71027"/>
                <a:gd name="connsiteX140" fmla="*/ 434932 w 799490"/>
                <a:gd name="connsiteY140" fmla="*/ 48024 h 71027"/>
                <a:gd name="connsiteX141" fmla="*/ 440267 w 799490"/>
                <a:gd name="connsiteY141" fmla="*/ 47167 h 71027"/>
                <a:gd name="connsiteX142" fmla="*/ 444553 w 799490"/>
                <a:gd name="connsiteY142" fmla="*/ 44309 h 71027"/>
                <a:gd name="connsiteX143" fmla="*/ 450459 w 799490"/>
                <a:gd name="connsiteY143" fmla="*/ 50786 h 71027"/>
                <a:gd name="connsiteX144" fmla="*/ 434646 w 799490"/>
                <a:gd name="connsiteY144" fmla="*/ 56978 h 71027"/>
                <a:gd name="connsiteX145" fmla="*/ 423121 w 799490"/>
                <a:gd name="connsiteY145" fmla="*/ 54406 h 71027"/>
                <a:gd name="connsiteX146" fmla="*/ 415408 w 799490"/>
                <a:gd name="connsiteY146" fmla="*/ 47357 h 71027"/>
                <a:gd name="connsiteX147" fmla="*/ 415408 w 799490"/>
                <a:gd name="connsiteY147" fmla="*/ 27069 h 71027"/>
                <a:gd name="connsiteX148" fmla="*/ 422740 w 799490"/>
                <a:gd name="connsiteY148" fmla="*/ 19925 h 71027"/>
                <a:gd name="connsiteX149" fmla="*/ 433219 w 799490"/>
                <a:gd name="connsiteY149" fmla="*/ 17449 h 71027"/>
                <a:gd name="connsiteX150" fmla="*/ 443411 w 799490"/>
                <a:gd name="connsiteY150" fmla="*/ 19830 h 71027"/>
                <a:gd name="connsiteX151" fmla="*/ 450555 w 799490"/>
                <a:gd name="connsiteY151" fmla="*/ 26784 h 71027"/>
                <a:gd name="connsiteX152" fmla="*/ 452459 w 799490"/>
                <a:gd name="connsiteY152" fmla="*/ 37356 h 71027"/>
                <a:gd name="connsiteX153" fmla="*/ 432551 w 799490"/>
                <a:gd name="connsiteY153" fmla="*/ 25831 h 71027"/>
                <a:gd name="connsiteX154" fmla="*/ 426170 w 799490"/>
                <a:gd name="connsiteY154" fmla="*/ 28022 h 71027"/>
                <a:gd name="connsiteX155" fmla="*/ 423026 w 799490"/>
                <a:gd name="connsiteY155" fmla="*/ 33832 h 71027"/>
                <a:gd name="connsiteX156" fmla="*/ 442076 w 799490"/>
                <a:gd name="connsiteY156" fmla="*/ 33832 h 71027"/>
                <a:gd name="connsiteX157" fmla="*/ 432551 w 799490"/>
                <a:gd name="connsiteY157" fmla="*/ 25831 h 71027"/>
                <a:gd name="connsiteX158" fmla="*/ 502465 w 799490"/>
                <a:gd name="connsiteY158" fmla="*/ 6781 h 71027"/>
                <a:gd name="connsiteX159" fmla="*/ 513990 w 799490"/>
                <a:gd name="connsiteY159" fmla="*/ 9067 h 71027"/>
                <a:gd name="connsiteX160" fmla="*/ 521515 w 799490"/>
                <a:gd name="connsiteY160" fmla="*/ 15354 h 71027"/>
                <a:gd name="connsiteX161" fmla="*/ 521515 w 799490"/>
                <a:gd name="connsiteY161" fmla="*/ 34404 h 71027"/>
                <a:gd name="connsiteX162" fmla="*/ 513990 w 799490"/>
                <a:gd name="connsiteY162" fmla="*/ 40690 h 71027"/>
                <a:gd name="connsiteX163" fmla="*/ 502465 w 799490"/>
                <a:gd name="connsiteY163" fmla="*/ 42881 h 71027"/>
                <a:gd name="connsiteX164" fmla="*/ 492368 w 799490"/>
                <a:gd name="connsiteY164" fmla="*/ 42881 h 71027"/>
                <a:gd name="connsiteX165" fmla="*/ 492368 w 799490"/>
                <a:gd name="connsiteY165" fmla="*/ 56406 h 71027"/>
                <a:gd name="connsiteX166" fmla="*/ 480844 w 799490"/>
                <a:gd name="connsiteY166" fmla="*/ 56406 h 71027"/>
                <a:gd name="connsiteX167" fmla="*/ 480844 w 799490"/>
                <a:gd name="connsiteY167" fmla="*/ 6400 h 71027"/>
                <a:gd name="connsiteX168" fmla="*/ 501798 w 799490"/>
                <a:gd name="connsiteY168" fmla="*/ 33546 h 71027"/>
                <a:gd name="connsiteX169" fmla="*/ 509705 w 799490"/>
                <a:gd name="connsiteY169" fmla="*/ 31356 h 71027"/>
                <a:gd name="connsiteX170" fmla="*/ 510086 w 799490"/>
                <a:gd name="connsiteY170" fmla="*/ 18830 h 71027"/>
                <a:gd name="connsiteX171" fmla="*/ 509705 w 799490"/>
                <a:gd name="connsiteY171" fmla="*/ 18497 h 71027"/>
                <a:gd name="connsiteX172" fmla="*/ 501798 w 799490"/>
                <a:gd name="connsiteY172" fmla="*/ 16211 h 71027"/>
                <a:gd name="connsiteX173" fmla="*/ 492273 w 799490"/>
                <a:gd name="connsiteY173" fmla="*/ 16211 h 71027"/>
                <a:gd name="connsiteX174" fmla="*/ 492273 w 799490"/>
                <a:gd name="connsiteY174" fmla="*/ 33546 h 71027"/>
                <a:gd name="connsiteX175" fmla="*/ 542184 w 799490"/>
                <a:gd name="connsiteY175" fmla="*/ 23450 h 71027"/>
                <a:gd name="connsiteX176" fmla="*/ 547519 w 799490"/>
                <a:gd name="connsiteY176" fmla="*/ 19259 h 71027"/>
                <a:gd name="connsiteX177" fmla="*/ 555425 w 799490"/>
                <a:gd name="connsiteY177" fmla="*/ 17830 h 71027"/>
                <a:gd name="connsiteX178" fmla="*/ 555425 w 799490"/>
                <a:gd name="connsiteY178" fmla="*/ 27831 h 71027"/>
                <a:gd name="connsiteX179" fmla="*/ 552853 w 799490"/>
                <a:gd name="connsiteY179" fmla="*/ 27831 h 71027"/>
                <a:gd name="connsiteX180" fmla="*/ 545423 w 799490"/>
                <a:gd name="connsiteY180" fmla="*/ 30499 h 71027"/>
                <a:gd name="connsiteX181" fmla="*/ 542661 w 799490"/>
                <a:gd name="connsiteY181" fmla="*/ 38595 h 71027"/>
                <a:gd name="connsiteX182" fmla="*/ 542661 w 799490"/>
                <a:gd name="connsiteY182" fmla="*/ 56406 h 71027"/>
                <a:gd name="connsiteX183" fmla="*/ 531517 w 799490"/>
                <a:gd name="connsiteY183" fmla="*/ 56406 h 71027"/>
                <a:gd name="connsiteX184" fmla="*/ 531517 w 799490"/>
                <a:gd name="connsiteY184" fmla="*/ 18306 h 71027"/>
                <a:gd name="connsiteX185" fmla="*/ 542184 w 799490"/>
                <a:gd name="connsiteY185" fmla="*/ 18306 h 71027"/>
                <a:gd name="connsiteX186" fmla="*/ 542184 w 799490"/>
                <a:gd name="connsiteY186" fmla="*/ 23355 h 71027"/>
                <a:gd name="connsiteX187" fmla="*/ 580284 w 799490"/>
                <a:gd name="connsiteY187" fmla="*/ 57359 h 71027"/>
                <a:gd name="connsiteX188" fmla="*/ 569427 w 799490"/>
                <a:gd name="connsiteY188" fmla="*/ 54787 h 71027"/>
                <a:gd name="connsiteX189" fmla="*/ 561901 w 799490"/>
                <a:gd name="connsiteY189" fmla="*/ 47739 h 71027"/>
                <a:gd name="connsiteX190" fmla="*/ 559139 w 799490"/>
                <a:gd name="connsiteY190" fmla="*/ 37547 h 71027"/>
                <a:gd name="connsiteX191" fmla="*/ 561901 w 799490"/>
                <a:gd name="connsiteY191" fmla="*/ 27355 h 71027"/>
                <a:gd name="connsiteX192" fmla="*/ 569427 w 799490"/>
                <a:gd name="connsiteY192" fmla="*/ 20307 h 71027"/>
                <a:gd name="connsiteX193" fmla="*/ 580284 w 799490"/>
                <a:gd name="connsiteY193" fmla="*/ 17830 h 71027"/>
                <a:gd name="connsiteX194" fmla="*/ 591144 w 799490"/>
                <a:gd name="connsiteY194" fmla="*/ 20307 h 71027"/>
                <a:gd name="connsiteX195" fmla="*/ 598669 w 799490"/>
                <a:gd name="connsiteY195" fmla="*/ 27355 h 71027"/>
                <a:gd name="connsiteX196" fmla="*/ 601334 w 799490"/>
                <a:gd name="connsiteY196" fmla="*/ 37547 h 71027"/>
                <a:gd name="connsiteX197" fmla="*/ 598669 w 799490"/>
                <a:gd name="connsiteY197" fmla="*/ 47739 h 71027"/>
                <a:gd name="connsiteX198" fmla="*/ 591144 w 799490"/>
                <a:gd name="connsiteY198" fmla="*/ 54787 h 71027"/>
                <a:gd name="connsiteX199" fmla="*/ 580284 w 799490"/>
                <a:gd name="connsiteY199" fmla="*/ 57359 h 71027"/>
                <a:gd name="connsiteX200" fmla="*/ 580284 w 799490"/>
                <a:gd name="connsiteY200" fmla="*/ 47834 h 71027"/>
                <a:gd name="connsiteX201" fmla="*/ 587332 w 799490"/>
                <a:gd name="connsiteY201" fmla="*/ 44976 h 71027"/>
                <a:gd name="connsiteX202" fmla="*/ 590095 w 799490"/>
                <a:gd name="connsiteY202" fmla="*/ 37166 h 71027"/>
                <a:gd name="connsiteX203" fmla="*/ 587332 w 799490"/>
                <a:gd name="connsiteY203" fmla="*/ 29450 h 71027"/>
                <a:gd name="connsiteX204" fmla="*/ 573236 w 799490"/>
                <a:gd name="connsiteY204" fmla="*/ 29450 h 71027"/>
                <a:gd name="connsiteX205" fmla="*/ 570473 w 799490"/>
                <a:gd name="connsiteY205" fmla="*/ 37166 h 71027"/>
                <a:gd name="connsiteX206" fmla="*/ 573236 w 799490"/>
                <a:gd name="connsiteY206" fmla="*/ 44976 h 71027"/>
                <a:gd name="connsiteX207" fmla="*/ 580284 w 799490"/>
                <a:gd name="connsiteY207" fmla="*/ 47834 h 71027"/>
                <a:gd name="connsiteX208" fmla="*/ 648389 w 799490"/>
                <a:gd name="connsiteY208" fmla="*/ 18020 h 71027"/>
                <a:gd name="connsiteX209" fmla="*/ 648389 w 799490"/>
                <a:gd name="connsiteY209" fmla="*/ 49929 h 71027"/>
                <a:gd name="connsiteX210" fmla="*/ 642864 w 799490"/>
                <a:gd name="connsiteY210" fmla="*/ 65645 h 71027"/>
                <a:gd name="connsiteX211" fmla="*/ 626863 w 799490"/>
                <a:gd name="connsiteY211" fmla="*/ 70789 h 71027"/>
                <a:gd name="connsiteX212" fmla="*/ 616289 w 799490"/>
                <a:gd name="connsiteY212" fmla="*/ 69456 h 71027"/>
                <a:gd name="connsiteX213" fmla="*/ 608003 w 799490"/>
                <a:gd name="connsiteY213" fmla="*/ 65551 h 71027"/>
                <a:gd name="connsiteX214" fmla="*/ 612384 w 799490"/>
                <a:gd name="connsiteY214" fmla="*/ 57549 h 71027"/>
                <a:gd name="connsiteX215" fmla="*/ 618575 w 799490"/>
                <a:gd name="connsiteY215" fmla="*/ 60693 h 71027"/>
                <a:gd name="connsiteX216" fmla="*/ 626004 w 799490"/>
                <a:gd name="connsiteY216" fmla="*/ 61931 h 71027"/>
                <a:gd name="connsiteX217" fmla="*/ 634483 w 799490"/>
                <a:gd name="connsiteY217" fmla="*/ 59264 h 71027"/>
                <a:gd name="connsiteX218" fmla="*/ 637243 w 799490"/>
                <a:gd name="connsiteY218" fmla="*/ 51358 h 71027"/>
                <a:gd name="connsiteX219" fmla="*/ 637243 w 799490"/>
                <a:gd name="connsiteY219" fmla="*/ 49739 h 71027"/>
                <a:gd name="connsiteX220" fmla="*/ 625146 w 799490"/>
                <a:gd name="connsiteY220" fmla="*/ 54501 h 71027"/>
                <a:gd name="connsiteX221" fmla="*/ 615621 w 799490"/>
                <a:gd name="connsiteY221" fmla="*/ 52215 h 71027"/>
                <a:gd name="connsiteX222" fmla="*/ 608668 w 799490"/>
                <a:gd name="connsiteY222" fmla="*/ 45643 h 71027"/>
                <a:gd name="connsiteX223" fmla="*/ 608668 w 799490"/>
                <a:gd name="connsiteY223" fmla="*/ 26593 h 71027"/>
                <a:gd name="connsiteX224" fmla="*/ 615621 w 799490"/>
                <a:gd name="connsiteY224" fmla="*/ 20021 h 71027"/>
                <a:gd name="connsiteX225" fmla="*/ 625146 w 799490"/>
                <a:gd name="connsiteY225" fmla="*/ 17735 h 71027"/>
                <a:gd name="connsiteX226" fmla="*/ 637815 w 799490"/>
                <a:gd name="connsiteY226" fmla="*/ 23260 h 71027"/>
                <a:gd name="connsiteX227" fmla="*/ 637815 w 799490"/>
                <a:gd name="connsiteY227" fmla="*/ 18306 h 71027"/>
                <a:gd name="connsiteX228" fmla="*/ 627339 w 799490"/>
                <a:gd name="connsiteY228" fmla="*/ 45358 h 71027"/>
                <a:gd name="connsiteX229" fmla="*/ 634578 w 799490"/>
                <a:gd name="connsiteY229" fmla="*/ 42786 h 71027"/>
                <a:gd name="connsiteX230" fmla="*/ 634767 w 799490"/>
                <a:gd name="connsiteY230" fmla="*/ 29317 h 71027"/>
                <a:gd name="connsiteX231" fmla="*/ 634578 w 799490"/>
                <a:gd name="connsiteY231" fmla="*/ 29165 h 71027"/>
                <a:gd name="connsiteX232" fmla="*/ 627339 w 799490"/>
                <a:gd name="connsiteY232" fmla="*/ 26593 h 71027"/>
                <a:gd name="connsiteX233" fmla="*/ 620005 w 799490"/>
                <a:gd name="connsiteY233" fmla="*/ 29165 h 71027"/>
                <a:gd name="connsiteX234" fmla="*/ 619814 w 799490"/>
                <a:gd name="connsiteY234" fmla="*/ 42633 h 71027"/>
                <a:gd name="connsiteX235" fmla="*/ 620005 w 799490"/>
                <a:gd name="connsiteY235" fmla="*/ 42786 h 71027"/>
                <a:gd name="connsiteX236" fmla="*/ 627339 w 799490"/>
                <a:gd name="connsiteY236" fmla="*/ 45358 h 71027"/>
                <a:gd name="connsiteX237" fmla="*/ 669344 w 799490"/>
                <a:gd name="connsiteY237" fmla="*/ 23069 h 71027"/>
                <a:gd name="connsiteX238" fmla="*/ 674774 w 799490"/>
                <a:gd name="connsiteY238" fmla="*/ 18878 h 71027"/>
                <a:gd name="connsiteX239" fmla="*/ 682582 w 799490"/>
                <a:gd name="connsiteY239" fmla="*/ 17449 h 71027"/>
                <a:gd name="connsiteX240" fmla="*/ 682582 w 799490"/>
                <a:gd name="connsiteY240" fmla="*/ 27831 h 71027"/>
                <a:gd name="connsiteX241" fmla="*/ 680010 w 799490"/>
                <a:gd name="connsiteY241" fmla="*/ 27831 h 71027"/>
                <a:gd name="connsiteX242" fmla="*/ 672583 w 799490"/>
                <a:gd name="connsiteY242" fmla="*/ 30499 h 71027"/>
                <a:gd name="connsiteX243" fmla="*/ 669820 w 799490"/>
                <a:gd name="connsiteY243" fmla="*/ 38595 h 71027"/>
                <a:gd name="connsiteX244" fmla="*/ 669820 w 799490"/>
                <a:gd name="connsiteY244" fmla="*/ 56406 h 71027"/>
                <a:gd name="connsiteX245" fmla="*/ 658675 w 799490"/>
                <a:gd name="connsiteY245" fmla="*/ 56406 h 71027"/>
                <a:gd name="connsiteX246" fmla="*/ 658675 w 799490"/>
                <a:gd name="connsiteY246" fmla="*/ 18306 h 71027"/>
                <a:gd name="connsiteX247" fmla="*/ 669344 w 799490"/>
                <a:gd name="connsiteY247" fmla="*/ 18306 h 71027"/>
                <a:gd name="connsiteX248" fmla="*/ 669344 w 799490"/>
                <a:gd name="connsiteY248" fmla="*/ 23355 h 71027"/>
                <a:gd name="connsiteX249" fmla="*/ 704490 w 799490"/>
                <a:gd name="connsiteY249" fmla="*/ 17449 h 71027"/>
                <a:gd name="connsiteX250" fmla="*/ 718206 w 799490"/>
                <a:gd name="connsiteY250" fmla="*/ 21640 h 71027"/>
                <a:gd name="connsiteX251" fmla="*/ 722968 w 799490"/>
                <a:gd name="connsiteY251" fmla="*/ 34499 h 71027"/>
                <a:gd name="connsiteX252" fmla="*/ 722968 w 799490"/>
                <a:gd name="connsiteY252" fmla="*/ 56406 h 71027"/>
                <a:gd name="connsiteX253" fmla="*/ 712492 w 799490"/>
                <a:gd name="connsiteY253" fmla="*/ 56406 h 71027"/>
                <a:gd name="connsiteX254" fmla="*/ 712492 w 799490"/>
                <a:gd name="connsiteY254" fmla="*/ 51644 h 71027"/>
                <a:gd name="connsiteX255" fmla="*/ 700872 w 799490"/>
                <a:gd name="connsiteY255" fmla="*/ 56978 h 71027"/>
                <a:gd name="connsiteX256" fmla="*/ 693156 w 799490"/>
                <a:gd name="connsiteY256" fmla="*/ 55454 h 71027"/>
                <a:gd name="connsiteX257" fmla="*/ 688203 w 799490"/>
                <a:gd name="connsiteY257" fmla="*/ 51358 h 71027"/>
                <a:gd name="connsiteX258" fmla="*/ 686489 w 799490"/>
                <a:gd name="connsiteY258" fmla="*/ 45358 h 71027"/>
                <a:gd name="connsiteX259" fmla="*/ 690489 w 799490"/>
                <a:gd name="connsiteY259" fmla="*/ 36880 h 71027"/>
                <a:gd name="connsiteX260" fmla="*/ 702967 w 799490"/>
                <a:gd name="connsiteY260" fmla="*/ 33832 h 71027"/>
                <a:gd name="connsiteX261" fmla="*/ 711825 w 799490"/>
                <a:gd name="connsiteY261" fmla="*/ 33832 h 71027"/>
                <a:gd name="connsiteX262" fmla="*/ 709634 w 799490"/>
                <a:gd name="connsiteY262" fmla="*/ 28212 h 71027"/>
                <a:gd name="connsiteX263" fmla="*/ 702967 w 799490"/>
                <a:gd name="connsiteY263" fmla="*/ 26308 h 71027"/>
                <a:gd name="connsiteX264" fmla="*/ 696965 w 799490"/>
                <a:gd name="connsiteY264" fmla="*/ 27260 h 71027"/>
                <a:gd name="connsiteX265" fmla="*/ 691917 w 799490"/>
                <a:gd name="connsiteY265" fmla="*/ 29832 h 71027"/>
                <a:gd name="connsiteX266" fmla="*/ 687917 w 799490"/>
                <a:gd name="connsiteY266" fmla="*/ 22117 h 71027"/>
                <a:gd name="connsiteX267" fmla="*/ 695442 w 799490"/>
                <a:gd name="connsiteY267" fmla="*/ 18687 h 71027"/>
                <a:gd name="connsiteX268" fmla="*/ 704967 w 799490"/>
                <a:gd name="connsiteY268" fmla="*/ 17449 h 71027"/>
                <a:gd name="connsiteX269" fmla="*/ 703635 w 799490"/>
                <a:gd name="connsiteY269" fmla="*/ 49453 h 71027"/>
                <a:gd name="connsiteX270" fmla="*/ 708681 w 799490"/>
                <a:gd name="connsiteY270" fmla="*/ 48120 h 71027"/>
                <a:gd name="connsiteX271" fmla="*/ 711825 w 799490"/>
                <a:gd name="connsiteY271" fmla="*/ 44309 h 71027"/>
                <a:gd name="connsiteX272" fmla="*/ 711825 w 799490"/>
                <a:gd name="connsiteY272" fmla="*/ 40309 h 71027"/>
                <a:gd name="connsiteX273" fmla="*/ 704204 w 799490"/>
                <a:gd name="connsiteY273" fmla="*/ 40309 h 71027"/>
                <a:gd name="connsiteX274" fmla="*/ 697347 w 799490"/>
                <a:gd name="connsiteY274" fmla="*/ 44786 h 71027"/>
                <a:gd name="connsiteX275" fmla="*/ 698965 w 799490"/>
                <a:gd name="connsiteY275" fmla="*/ 48215 h 71027"/>
                <a:gd name="connsiteX276" fmla="*/ 703635 w 799490"/>
                <a:gd name="connsiteY276" fmla="*/ 49453 h 71027"/>
                <a:gd name="connsiteX277" fmla="*/ 782216 w 799490"/>
                <a:gd name="connsiteY277" fmla="*/ 17449 h 71027"/>
                <a:gd name="connsiteX278" fmla="*/ 793645 w 799490"/>
                <a:gd name="connsiteY278" fmla="*/ 21640 h 71027"/>
                <a:gd name="connsiteX279" fmla="*/ 797836 w 799490"/>
                <a:gd name="connsiteY279" fmla="*/ 34404 h 71027"/>
                <a:gd name="connsiteX280" fmla="*/ 797836 w 799490"/>
                <a:gd name="connsiteY280" fmla="*/ 56406 h 71027"/>
                <a:gd name="connsiteX281" fmla="*/ 785834 w 799490"/>
                <a:gd name="connsiteY281" fmla="*/ 56406 h 71027"/>
                <a:gd name="connsiteX282" fmla="*/ 785834 w 799490"/>
                <a:gd name="connsiteY282" fmla="*/ 36118 h 71027"/>
                <a:gd name="connsiteX283" fmla="*/ 783930 w 799490"/>
                <a:gd name="connsiteY283" fmla="*/ 29355 h 71027"/>
                <a:gd name="connsiteX284" fmla="*/ 778500 w 799490"/>
                <a:gd name="connsiteY284" fmla="*/ 27069 h 71027"/>
                <a:gd name="connsiteX285" fmla="*/ 772309 w 799490"/>
                <a:gd name="connsiteY285" fmla="*/ 29641 h 71027"/>
                <a:gd name="connsiteX286" fmla="*/ 770024 w 799490"/>
                <a:gd name="connsiteY286" fmla="*/ 37166 h 71027"/>
                <a:gd name="connsiteX287" fmla="*/ 770024 w 799490"/>
                <a:gd name="connsiteY287" fmla="*/ 56216 h 71027"/>
                <a:gd name="connsiteX288" fmla="*/ 758878 w 799490"/>
                <a:gd name="connsiteY288" fmla="*/ 56216 h 71027"/>
                <a:gd name="connsiteX289" fmla="*/ 758878 w 799490"/>
                <a:gd name="connsiteY289" fmla="*/ 35927 h 71027"/>
                <a:gd name="connsiteX290" fmla="*/ 751639 w 799490"/>
                <a:gd name="connsiteY290" fmla="*/ 26402 h 71027"/>
                <a:gd name="connsiteX291" fmla="*/ 745448 w 799490"/>
                <a:gd name="connsiteY291" fmla="*/ 28974 h 71027"/>
                <a:gd name="connsiteX292" fmla="*/ 743162 w 799490"/>
                <a:gd name="connsiteY292" fmla="*/ 36499 h 71027"/>
                <a:gd name="connsiteX293" fmla="*/ 743162 w 799490"/>
                <a:gd name="connsiteY293" fmla="*/ 55549 h 71027"/>
                <a:gd name="connsiteX294" fmla="*/ 732019 w 799490"/>
                <a:gd name="connsiteY294" fmla="*/ 55549 h 71027"/>
                <a:gd name="connsiteX295" fmla="*/ 732019 w 799490"/>
                <a:gd name="connsiteY295" fmla="*/ 17449 h 71027"/>
                <a:gd name="connsiteX296" fmla="*/ 742686 w 799490"/>
                <a:gd name="connsiteY296" fmla="*/ 17449 h 71027"/>
                <a:gd name="connsiteX297" fmla="*/ 742686 w 799490"/>
                <a:gd name="connsiteY297" fmla="*/ 21831 h 71027"/>
                <a:gd name="connsiteX298" fmla="*/ 747925 w 799490"/>
                <a:gd name="connsiteY298" fmla="*/ 18116 h 71027"/>
                <a:gd name="connsiteX299" fmla="*/ 754783 w 799490"/>
                <a:gd name="connsiteY299" fmla="*/ 16877 h 71027"/>
                <a:gd name="connsiteX300" fmla="*/ 762117 w 799490"/>
                <a:gd name="connsiteY300" fmla="*/ 18497 h 71027"/>
                <a:gd name="connsiteX301" fmla="*/ 767356 w 799490"/>
                <a:gd name="connsiteY301" fmla="*/ 23164 h 71027"/>
                <a:gd name="connsiteX302" fmla="*/ 773356 w 799490"/>
                <a:gd name="connsiteY302" fmla="*/ 18497 h 71027"/>
                <a:gd name="connsiteX303" fmla="*/ 781262 w 799490"/>
                <a:gd name="connsiteY303" fmla="*/ 16877 h 71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Lst>
              <a:rect l="l" t="t" r="r" b="b"/>
              <a:pathLst>
                <a:path w="799490" h="71027">
                  <a:moveTo>
                    <a:pt x="78508" y="6019"/>
                  </a:moveTo>
                  <a:lnTo>
                    <a:pt x="61934" y="56406"/>
                  </a:lnTo>
                  <a:lnTo>
                    <a:pt x="49551" y="56406"/>
                  </a:lnTo>
                  <a:lnTo>
                    <a:pt x="38503" y="22593"/>
                  </a:lnTo>
                  <a:lnTo>
                    <a:pt x="27169" y="56406"/>
                  </a:lnTo>
                  <a:lnTo>
                    <a:pt x="14881" y="56406"/>
                  </a:lnTo>
                  <a:lnTo>
                    <a:pt x="-1597" y="6400"/>
                  </a:lnTo>
                  <a:lnTo>
                    <a:pt x="10405" y="6400"/>
                  </a:lnTo>
                  <a:lnTo>
                    <a:pt x="21739" y="41547"/>
                  </a:lnTo>
                  <a:lnTo>
                    <a:pt x="33455" y="6400"/>
                  </a:lnTo>
                  <a:lnTo>
                    <a:pt x="44217" y="6400"/>
                  </a:lnTo>
                  <a:lnTo>
                    <a:pt x="55649" y="41833"/>
                  </a:lnTo>
                  <a:lnTo>
                    <a:pt x="67269" y="6400"/>
                  </a:lnTo>
                  <a:close/>
                  <a:moveTo>
                    <a:pt x="108510" y="17068"/>
                  </a:moveTo>
                  <a:cubicBezTo>
                    <a:pt x="112799" y="16887"/>
                    <a:pt x="116894" y="18430"/>
                    <a:pt x="120038" y="21354"/>
                  </a:cubicBezTo>
                  <a:cubicBezTo>
                    <a:pt x="123179" y="24783"/>
                    <a:pt x="124800" y="29374"/>
                    <a:pt x="124419" y="34023"/>
                  </a:cubicBezTo>
                  <a:lnTo>
                    <a:pt x="124419" y="56406"/>
                  </a:lnTo>
                  <a:lnTo>
                    <a:pt x="113273" y="56406"/>
                  </a:lnTo>
                  <a:lnTo>
                    <a:pt x="113273" y="36118"/>
                  </a:lnTo>
                  <a:cubicBezTo>
                    <a:pt x="113464" y="33689"/>
                    <a:pt x="112799" y="31270"/>
                    <a:pt x="111273" y="29355"/>
                  </a:cubicBezTo>
                  <a:cubicBezTo>
                    <a:pt x="109845" y="27764"/>
                    <a:pt x="107750" y="26927"/>
                    <a:pt x="105559" y="27069"/>
                  </a:cubicBezTo>
                  <a:cubicBezTo>
                    <a:pt x="103083" y="27003"/>
                    <a:pt x="100606" y="27927"/>
                    <a:pt x="98797" y="29641"/>
                  </a:cubicBezTo>
                  <a:cubicBezTo>
                    <a:pt x="96986" y="31842"/>
                    <a:pt x="96130" y="34632"/>
                    <a:pt x="96320" y="37452"/>
                  </a:cubicBezTo>
                  <a:lnTo>
                    <a:pt x="96320" y="56502"/>
                  </a:lnTo>
                  <a:lnTo>
                    <a:pt x="85175" y="56502"/>
                  </a:lnTo>
                  <a:lnTo>
                    <a:pt x="85175" y="3067"/>
                  </a:lnTo>
                  <a:lnTo>
                    <a:pt x="96320" y="3067"/>
                  </a:lnTo>
                  <a:lnTo>
                    <a:pt x="96320" y="22117"/>
                  </a:lnTo>
                  <a:cubicBezTo>
                    <a:pt x="97844" y="20592"/>
                    <a:pt x="99653" y="19421"/>
                    <a:pt x="101653" y="18687"/>
                  </a:cubicBezTo>
                  <a:cubicBezTo>
                    <a:pt x="103843" y="17906"/>
                    <a:pt x="106225" y="17516"/>
                    <a:pt x="108510" y="17544"/>
                  </a:cubicBezTo>
                  <a:close/>
                  <a:moveTo>
                    <a:pt x="140039" y="12306"/>
                  </a:moveTo>
                  <a:cubicBezTo>
                    <a:pt x="138230" y="12353"/>
                    <a:pt x="136420" y="11706"/>
                    <a:pt x="135086" y="10496"/>
                  </a:cubicBezTo>
                  <a:cubicBezTo>
                    <a:pt x="133848" y="9362"/>
                    <a:pt x="133086" y="7724"/>
                    <a:pt x="133181" y="6019"/>
                  </a:cubicBezTo>
                  <a:cubicBezTo>
                    <a:pt x="133086" y="4343"/>
                    <a:pt x="133848" y="2733"/>
                    <a:pt x="135086" y="1638"/>
                  </a:cubicBezTo>
                  <a:cubicBezTo>
                    <a:pt x="136420" y="428"/>
                    <a:pt x="138230" y="-220"/>
                    <a:pt x="140039" y="-172"/>
                  </a:cubicBezTo>
                  <a:cubicBezTo>
                    <a:pt x="141848" y="-258"/>
                    <a:pt x="143659" y="361"/>
                    <a:pt x="145087" y="1542"/>
                  </a:cubicBezTo>
                  <a:cubicBezTo>
                    <a:pt x="146327" y="2628"/>
                    <a:pt x="146992" y="4190"/>
                    <a:pt x="146992" y="5829"/>
                  </a:cubicBezTo>
                  <a:cubicBezTo>
                    <a:pt x="146992" y="7581"/>
                    <a:pt x="146327" y="9277"/>
                    <a:pt x="145087" y="10496"/>
                  </a:cubicBezTo>
                  <a:cubicBezTo>
                    <a:pt x="143659" y="11706"/>
                    <a:pt x="141848" y="12353"/>
                    <a:pt x="140039" y="12306"/>
                  </a:cubicBezTo>
                  <a:close/>
                  <a:moveTo>
                    <a:pt x="134516" y="17640"/>
                  </a:moveTo>
                  <a:lnTo>
                    <a:pt x="145659" y="17640"/>
                  </a:lnTo>
                  <a:lnTo>
                    <a:pt x="145659" y="55740"/>
                  </a:lnTo>
                  <a:lnTo>
                    <a:pt x="134516" y="55740"/>
                  </a:lnTo>
                  <a:close/>
                  <a:moveTo>
                    <a:pt x="155947" y="3067"/>
                  </a:moveTo>
                  <a:lnTo>
                    <a:pt x="166709" y="3067"/>
                  </a:lnTo>
                  <a:lnTo>
                    <a:pt x="166709" y="56406"/>
                  </a:lnTo>
                  <a:lnTo>
                    <a:pt x="155566" y="56406"/>
                  </a:lnTo>
                  <a:close/>
                  <a:moveTo>
                    <a:pt x="215097" y="36976"/>
                  </a:moveTo>
                  <a:cubicBezTo>
                    <a:pt x="215097" y="36976"/>
                    <a:pt x="215097" y="38118"/>
                    <a:pt x="215097" y="39928"/>
                  </a:cubicBezTo>
                  <a:lnTo>
                    <a:pt x="185759" y="39928"/>
                  </a:lnTo>
                  <a:cubicBezTo>
                    <a:pt x="186236" y="42195"/>
                    <a:pt x="187568" y="44186"/>
                    <a:pt x="189473" y="45548"/>
                  </a:cubicBezTo>
                  <a:cubicBezTo>
                    <a:pt x="191666" y="47024"/>
                    <a:pt x="194235" y="47757"/>
                    <a:pt x="196807" y="47643"/>
                  </a:cubicBezTo>
                  <a:cubicBezTo>
                    <a:pt x="198619" y="47672"/>
                    <a:pt x="200428" y="47377"/>
                    <a:pt x="202142" y="46786"/>
                  </a:cubicBezTo>
                  <a:cubicBezTo>
                    <a:pt x="203760" y="46148"/>
                    <a:pt x="205191" y="45176"/>
                    <a:pt x="206428" y="43929"/>
                  </a:cubicBezTo>
                  <a:lnTo>
                    <a:pt x="212334" y="50406"/>
                  </a:lnTo>
                  <a:cubicBezTo>
                    <a:pt x="208239" y="54711"/>
                    <a:pt x="202428" y="56987"/>
                    <a:pt x="196521" y="56597"/>
                  </a:cubicBezTo>
                  <a:cubicBezTo>
                    <a:pt x="192522" y="56682"/>
                    <a:pt x="188617" y="55796"/>
                    <a:pt x="184996" y="54025"/>
                  </a:cubicBezTo>
                  <a:cubicBezTo>
                    <a:pt x="181759" y="52491"/>
                    <a:pt x="179092" y="50043"/>
                    <a:pt x="177283" y="46977"/>
                  </a:cubicBezTo>
                  <a:cubicBezTo>
                    <a:pt x="173758" y="40681"/>
                    <a:pt x="173758" y="32985"/>
                    <a:pt x="177283" y="26688"/>
                  </a:cubicBezTo>
                  <a:cubicBezTo>
                    <a:pt x="178997" y="23679"/>
                    <a:pt x="181569" y="21211"/>
                    <a:pt x="184615" y="19545"/>
                  </a:cubicBezTo>
                  <a:cubicBezTo>
                    <a:pt x="187854" y="17878"/>
                    <a:pt x="191475" y="17030"/>
                    <a:pt x="195094" y="17068"/>
                  </a:cubicBezTo>
                  <a:cubicBezTo>
                    <a:pt x="198619" y="17011"/>
                    <a:pt x="202142" y="17830"/>
                    <a:pt x="205286" y="19449"/>
                  </a:cubicBezTo>
                  <a:cubicBezTo>
                    <a:pt x="208239" y="21040"/>
                    <a:pt x="210716" y="23460"/>
                    <a:pt x="212430" y="26402"/>
                  </a:cubicBezTo>
                  <a:cubicBezTo>
                    <a:pt x="214239" y="29622"/>
                    <a:pt x="215192" y="33270"/>
                    <a:pt x="215097" y="36976"/>
                  </a:cubicBezTo>
                  <a:close/>
                  <a:moveTo>
                    <a:pt x="195189" y="25450"/>
                  </a:moveTo>
                  <a:cubicBezTo>
                    <a:pt x="192903" y="25374"/>
                    <a:pt x="190617" y="26155"/>
                    <a:pt x="188808" y="27641"/>
                  </a:cubicBezTo>
                  <a:cubicBezTo>
                    <a:pt x="187092" y="29136"/>
                    <a:pt x="185950" y="31203"/>
                    <a:pt x="185664" y="33451"/>
                  </a:cubicBezTo>
                  <a:lnTo>
                    <a:pt x="204714" y="33451"/>
                  </a:lnTo>
                  <a:cubicBezTo>
                    <a:pt x="204428" y="31213"/>
                    <a:pt x="203381" y="29155"/>
                    <a:pt x="201665" y="27641"/>
                  </a:cubicBezTo>
                  <a:cubicBezTo>
                    <a:pt x="199856" y="26174"/>
                    <a:pt x="197665" y="25402"/>
                    <a:pt x="195380" y="25450"/>
                  </a:cubicBezTo>
                  <a:close/>
                  <a:moveTo>
                    <a:pt x="248244" y="12306"/>
                  </a:moveTo>
                  <a:cubicBezTo>
                    <a:pt x="246435" y="12363"/>
                    <a:pt x="244623" y="11715"/>
                    <a:pt x="243291" y="10496"/>
                  </a:cubicBezTo>
                  <a:cubicBezTo>
                    <a:pt x="241956" y="9372"/>
                    <a:pt x="241291" y="7734"/>
                    <a:pt x="241291" y="6019"/>
                  </a:cubicBezTo>
                  <a:cubicBezTo>
                    <a:pt x="241291" y="4333"/>
                    <a:pt x="241956" y="2724"/>
                    <a:pt x="243291" y="1638"/>
                  </a:cubicBezTo>
                  <a:cubicBezTo>
                    <a:pt x="244623" y="418"/>
                    <a:pt x="246435" y="-229"/>
                    <a:pt x="248244" y="-172"/>
                  </a:cubicBezTo>
                  <a:cubicBezTo>
                    <a:pt x="250053" y="-248"/>
                    <a:pt x="251862" y="361"/>
                    <a:pt x="253197" y="1542"/>
                  </a:cubicBezTo>
                  <a:cubicBezTo>
                    <a:pt x="254529" y="2590"/>
                    <a:pt x="255197" y="4171"/>
                    <a:pt x="255197" y="5829"/>
                  </a:cubicBezTo>
                  <a:cubicBezTo>
                    <a:pt x="255197" y="7600"/>
                    <a:pt x="254529" y="9305"/>
                    <a:pt x="253197" y="10496"/>
                  </a:cubicBezTo>
                  <a:cubicBezTo>
                    <a:pt x="251862" y="11706"/>
                    <a:pt x="250053" y="12353"/>
                    <a:pt x="248244" y="12306"/>
                  </a:cubicBezTo>
                  <a:close/>
                  <a:moveTo>
                    <a:pt x="242719" y="17640"/>
                  </a:moveTo>
                  <a:lnTo>
                    <a:pt x="253767" y="17640"/>
                  </a:lnTo>
                  <a:lnTo>
                    <a:pt x="253767" y="55740"/>
                  </a:lnTo>
                  <a:lnTo>
                    <a:pt x="242909" y="55740"/>
                  </a:lnTo>
                  <a:close/>
                  <a:moveTo>
                    <a:pt x="287486" y="17068"/>
                  </a:moveTo>
                  <a:cubicBezTo>
                    <a:pt x="291771" y="16887"/>
                    <a:pt x="295869" y="18430"/>
                    <a:pt x="299010" y="21354"/>
                  </a:cubicBezTo>
                  <a:cubicBezTo>
                    <a:pt x="302154" y="24783"/>
                    <a:pt x="303773" y="29374"/>
                    <a:pt x="303394" y="34023"/>
                  </a:cubicBezTo>
                  <a:lnTo>
                    <a:pt x="303394" y="56406"/>
                  </a:lnTo>
                  <a:lnTo>
                    <a:pt x="292248" y="56406"/>
                  </a:lnTo>
                  <a:lnTo>
                    <a:pt x="292248" y="36118"/>
                  </a:lnTo>
                  <a:cubicBezTo>
                    <a:pt x="292439" y="33689"/>
                    <a:pt x="291771" y="31270"/>
                    <a:pt x="290248" y="29355"/>
                  </a:cubicBezTo>
                  <a:cubicBezTo>
                    <a:pt x="288820" y="27764"/>
                    <a:pt x="286725" y="26927"/>
                    <a:pt x="284535" y="27069"/>
                  </a:cubicBezTo>
                  <a:cubicBezTo>
                    <a:pt x="282058" y="27003"/>
                    <a:pt x="279581" y="27927"/>
                    <a:pt x="277770" y="29641"/>
                  </a:cubicBezTo>
                  <a:cubicBezTo>
                    <a:pt x="275961" y="31842"/>
                    <a:pt x="275103" y="34632"/>
                    <a:pt x="275293" y="37452"/>
                  </a:cubicBezTo>
                  <a:lnTo>
                    <a:pt x="275293" y="56502"/>
                  </a:lnTo>
                  <a:lnTo>
                    <a:pt x="264150" y="56502"/>
                  </a:lnTo>
                  <a:lnTo>
                    <a:pt x="264150" y="18402"/>
                  </a:lnTo>
                  <a:lnTo>
                    <a:pt x="274819" y="18402"/>
                  </a:lnTo>
                  <a:lnTo>
                    <a:pt x="274819" y="22878"/>
                  </a:lnTo>
                  <a:cubicBezTo>
                    <a:pt x="276342" y="21221"/>
                    <a:pt x="278151" y="19945"/>
                    <a:pt x="280246" y="19164"/>
                  </a:cubicBezTo>
                  <a:cubicBezTo>
                    <a:pt x="282532" y="18230"/>
                    <a:pt x="285009" y="17773"/>
                    <a:pt x="287486" y="17830"/>
                  </a:cubicBezTo>
                  <a:close/>
                  <a:moveTo>
                    <a:pt x="358446" y="54120"/>
                  </a:moveTo>
                  <a:cubicBezTo>
                    <a:pt x="357209" y="55006"/>
                    <a:pt x="355781" y="55626"/>
                    <a:pt x="354351" y="55930"/>
                  </a:cubicBezTo>
                  <a:cubicBezTo>
                    <a:pt x="352733" y="56397"/>
                    <a:pt x="351114" y="56626"/>
                    <a:pt x="349398" y="56597"/>
                  </a:cubicBezTo>
                  <a:cubicBezTo>
                    <a:pt x="345494" y="56845"/>
                    <a:pt x="341685" y="55578"/>
                    <a:pt x="338731" y="53073"/>
                  </a:cubicBezTo>
                  <a:cubicBezTo>
                    <a:pt x="336064" y="50329"/>
                    <a:pt x="334729" y="46586"/>
                    <a:pt x="335015" y="42786"/>
                  </a:cubicBezTo>
                  <a:lnTo>
                    <a:pt x="335015" y="27069"/>
                  </a:lnTo>
                  <a:lnTo>
                    <a:pt x="329111" y="27069"/>
                  </a:lnTo>
                  <a:lnTo>
                    <a:pt x="329111" y="18306"/>
                  </a:lnTo>
                  <a:lnTo>
                    <a:pt x="335015" y="18306"/>
                  </a:lnTo>
                  <a:lnTo>
                    <a:pt x="335015" y="8781"/>
                  </a:lnTo>
                  <a:lnTo>
                    <a:pt x="346161" y="8781"/>
                  </a:lnTo>
                  <a:lnTo>
                    <a:pt x="346161" y="18306"/>
                  </a:lnTo>
                  <a:lnTo>
                    <a:pt x="355686" y="18306"/>
                  </a:lnTo>
                  <a:lnTo>
                    <a:pt x="355686" y="26879"/>
                  </a:lnTo>
                  <a:lnTo>
                    <a:pt x="346161" y="26879"/>
                  </a:lnTo>
                  <a:lnTo>
                    <a:pt x="346161" y="42500"/>
                  </a:lnTo>
                  <a:cubicBezTo>
                    <a:pt x="346066" y="43852"/>
                    <a:pt x="346540" y="45195"/>
                    <a:pt x="347398" y="46215"/>
                  </a:cubicBezTo>
                  <a:cubicBezTo>
                    <a:pt x="348352" y="47129"/>
                    <a:pt x="349589" y="47605"/>
                    <a:pt x="350924" y="47548"/>
                  </a:cubicBezTo>
                  <a:cubicBezTo>
                    <a:pt x="352542" y="47586"/>
                    <a:pt x="354065" y="47091"/>
                    <a:pt x="355400" y="46119"/>
                  </a:cubicBezTo>
                  <a:close/>
                  <a:moveTo>
                    <a:pt x="388070" y="17068"/>
                  </a:moveTo>
                  <a:cubicBezTo>
                    <a:pt x="392356" y="16887"/>
                    <a:pt x="396453" y="18430"/>
                    <a:pt x="399595" y="21354"/>
                  </a:cubicBezTo>
                  <a:cubicBezTo>
                    <a:pt x="402739" y="24812"/>
                    <a:pt x="404262" y="29384"/>
                    <a:pt x="403976" y="34023"/>
                  </a:cubicBezTo>
                  <a:lnTo>
                    <a:pt x="403976" y="56406"/>
                  </a:lnTo>
                  <a:lnTo>
                    <a:pt x="392833" y="56406"/>
                  </a:lnTo>
                  <a:lnTo>
                    <a:pt x="392833" y="36118"/>
                  </a:lnTo>
                  <a:cubicBezTo>
                    <a:pt x="393023" y="33689"/>
                    <a:pt x="392356" y="31270"/>
                    <a:pt x="390833" y="29355"/>
                  </a:cubicBezTo>
                  <a:cubicBezTo>
                    <a:pt x="389310" y="27755"/>
                    <a:pt x="387212" y="26917"/>
                    <a:pt x="385021" y="27069"/>
                  </a:cubicBezTo>
                  <a:cubicBezTo>
                    <a:pt x="382545" y="26955"/>
                    <a:pt x="380164" y="27888"/>
                    <a:pt x="378354" y="29641"/>
                  </a:cubicBezTo>
                  <a:cubicBezTo>
                    <a:pt x="376545" y="31803"/>
                    <a:pt x="375592" y="34613"/>
                    <a:pt x="375783" y="37452"/>
                  </a:cubicBezTo>
                  <a:lnTo>
                    <a:pt x="375783" y="56502"/>
                  </a:lnTo>
                  <a:lnTo>
                    <a:pt x="364734" y="56502"/>
                  </a:lnTo>
                  <a:lnTo>
                    <a:pt x="364734" y="3067"/>
                  </a:lnTo>
                  <a:lnTo>
                    <a:pt x="376259" y="3067"/>
                  </a:lnTo>
                  <a:lnTo>
                    <a:pt x="376259" y="22117"/>
                  </a:lnTo>
                  <a:cubicBezTo>
                    <a:pt x="377782" y="20583"/>
                    <a:pt x="379689" y="19411"/>
                    <a:pt x="381689" y="18687"/>
                  </a:cubicBezTo>
                  <a:cubicBezTo>
                    <a:pt x="383880" y="17906"/>
                    <a:pt x="386166" y="17516"/>
                    <a:pt x="388547" y="17544"/>
                  </a:cubicBezTo>
                  <a:close/>
                  <a:moveTo>
                    <a:pt x="452459" y="37356"/>
                  </a:moveTo>
                  <a:cubicBezTo>
                    <a:pt x="452459" y="37356"/>
                    <a:pt x="452459" y="38499"/>
                    <a:pt x="452459" y="40309"/>
                  </a:cubicBezTo>
                  <a:lnTo>
                    <a:pt x="423884" y="40309"/>
                  </a:lnTo>
                  <a:cubicBezTo>
                    <a:pt x="424361" y="42576"/>
                    <a:pt x="425693" y="44567"/>
                    <a:pt x="427598" y="45929"/>
                  </a:cubicBezTo>
                  <a:cubicBezTo>
                    <a:pt x="429791" y="47405"/>
                    <a:pt x="432360" y="48139"/>
                    <a:pt x="434932" y="48024"/>
                  </a:cubicBezTo>
                  <a:cubicBezTo>
                    <a:pt x="436744" y="48053"/>
                    <a:pt x="438553" y="47757"/>
                    <a:pt x="440267" y="47167"/>
                  </a:cubicBezTo>
                  <a:cubicBezTo>
                    <a:pt x="441885" y="46529"/>
                    <a:pt x="443316" y="45558"/>
                    <a:pt x="444553" y="44309"/>
                  </a:cubicBezTo>
                  <a:lnTo>
                    <a:pt x="450459" y="50786"/>
                  </a:lnTo>
                  <a:cubicBezTo>
                    <a:pt x="446364" y="55092"/>
                    <a:pt x="440553" y="57368"/>
                    <a:pt x="434646" y="56978"/>
                  </a:cubicBezTo>
                  <a:cubicBezTo>
                    <a:pt x="430647" y="57063"/>
                    <a:pt x="426742" y="56178"/>
                    <a:pt x="423121" y="54406"/>
                  </a:cubicBezTo>
                  <a:cubicBezTo>
                    <a:pt x="419884" y="52873"/>
                    <a:pt x="417217" y="50425"/>
                    <a:pt x="415408" y="47357"/>
                  </a:cubicBezTo>
                  <a:cubicBezTo>
                    <a:pt x="411883" y="41061"/>
                    <a:pt x="411883" y="33365"/>
                    <a:pt x="415408" y="27069"/>
                  </a:cubicBezTo>
                  <a:cubicBezTo>
                    <a:pt x="417122" y="24059"/>
                    <a:pt x="419694" y="21592"/>
                    <a:pt x="422740" y="19925"/>
                  </a:cubicBezTo>
                  <a:cubicBezTo>
                    <a:pt x="425979" y="18259"/>
                    <a:pt x="429600" y="17411"/>
                    <a:pt x="433219" y="17449"/>
                  </a:cubicBezTo>
                  <a:cubicBezTo>
                    <a:pt x="436744" y="17392"/>
                    <a:pt x="440267" y="18211"/>
                    <a:pt x="443411" y="19830"/>
                  </a:cubicBezTo>
                  <a:cubicBezTo>
                    <a:pt x="446364" y="21421"/>
                    <a:pt x="448841" y="23840"/>
                    <a:pt x="450555" y="26784"/>
                  </a:cubicBezTo>
                  <a:cubicBezTo>
                    <a:pt x="452078" y="30089"/>
                    <a:pt x="452745" y="33727"/>
                    <a:pt x="452459" y="37356"/>
                  </a:cubicBezTo>
                  <a:close/>
                  <a:moveTo>
                    <a:pt x="432551" y="25831"/>
                  </a:moveTo>
                  <a:cubicBezTo>
                    <a:pt x="430265" y="25755"/>
                    <a:pt x="427979" y="26536"/>
                    <a:pt x="426170" y="28022"/>
                  </a:cubicBezTo>
                  <a:cubicBezTo>
                    <a:pt x="424456" y="29517"/>
                    <a:pt x="423312" y="31584"/>
                    <a:pt x="423026" y="33832"/>
                  </a:cubicBezTo>
                  <a:lnTo>
                    <a:pt x="442076" y="33832"/>
                  </a:lnTo>
                  <a:cubicBezTo>
                    <a:pt x="441316" y="29174"/>
                    <a:pt x="437314" y="25774"/>
                    <a:pt x="432551" y="25831"/>
                  </a:cubicBezTo>
                  <a:close/>
                  <a:moveTo>
                    <a:pt x="502465" y="6781"/>
                  </a:moveTo>
                  <a:cubicBezTo>
                    <a:pt x="506465" y="6686"/>
                    <a:pt x="510372" y="7467"/>
                    <a:pt x="513990" y="9067"/>
                  </a:cubicBezTo>
                  <a:cubicBezTo>
                    <a:pt x="517039" y="10372"/>
                    <a:pt x="519706" y="12562"/>
                    <a:pt x="521515" y="15354"/>
                  </a:cubicBezTo>
                  <a:cubicBezTo>
                    <a:pt x="524946" y="21250"/>
                    <a:pt x="524946" y="28507"/>
                    <a:pt x="521515" y="34404"/>
                  </a:cubicBezTo>
                  <a:cubicBezTo>
                    <a:pt x="519706" y="37194"/>
                    <a:pt x="517039" y="39385"/>
                    <a:pt x="513990" y="40690"/>
                  </a:cubicBezTo>
                  <a:cubicBezTo>
                    <a:pt x="510372" y="42252"/>
                    <a:pt x="506465" y="43005"/>
                    <a:pt x="502465" y="42881"/>
                  </a:cubicBezTo>
                  <a:lnTo>
                    <a:pt x="492368" y="42881"/>
                  </a:lnTo>
                  <a:lnTo>
                    <a:pt x="492368" y="56406"/>
                  </a:lnTo>
                  <a:lnTo>
                    <a:pt x="480844" y="56406"/>
                  </a:lnTo>
                  <a:lnTo>
                    <a:pt x="480844" y="6400"/>
                  </a:lnTo>
                  <a:close/>
                  <a:moveTo>
                    <a:pt x="501798" y="33546"/>
                  </a:moveTo>
                  <a:cubicBezTo>
                    <a:pt x="504656" y="33765"/>
                    <a:pt x="507419" y="32994"/>
                    <a:pt x="509705" y="31356"/>
                  </a:cubicBezTo>
                  <a:cubicBezTo>
                    <a:pt x="513228" y="27994"/>
                    <a:pt x="513418" y="22383"/>
                    <a:pt x="510086" y="18830"/>
                  </a:cubicBezTo>
                  <a:cubicBezTo>
                    <a:pt x="509895" y="18716"/>
                    <a:pt x="509800" y="18602"/>
                    <a:pt x="509705" y="18497"/>
                  </a:cubicBezTo>
                  <a:cubicBezTo>
                    <a:pt x="507419" y="16830"/>
                    <a:pt x="504656" y="16020"/>
                    <a:pt x="501798" y="16211"/>
                  </a:cubicBezTo>
                  <a:lnTo>
                    <a:pt x="492273" y="16211"/>
                  </a:lnTo>
                  <a:lnTo>
                    <a:pt x="492273" y="33546"/>
                  </a:lnTo>
                  <a:close/>
                  <a:moveTo>
                    <a:pt x="542184" y="23450"/>
                  </a:moveTo>
                  <a:cubicBezTo>
                    <a:pt x="543519" y="21602"/>
                    <a:pt x="545423" y="20154"/>
                    <a:pt x="547519" y="19259"/>
                  </a:cubicBezTo>
                  <a:cubicBezTo>
                    <a:pt x="549995" y="18268"/>
                    <a:pt x="552758" y="17783"/>
                    <a:pt x="555425" y="17830"/>
                  </a:cubicBezTo>
                  <a:lnTo>
                    <a:pt x="555425" y="27831"/>
                  </a:lnTo>
                  <a:lnTo>
                    <a:pt x="552853" y="27831"/>
                  </a:lnTo>
                  <a:cubicBezTo>
                    <a:pt x="550090" y="27708"/>
                    <a:pt x="547423" y="28670"/>
                    <a:pt x="545423" y="30499"/>
                  </a:cubicBezTo>
                  <a:cubicBezTo>
                    <a:pt x="543423" y="32708"/>
                    <a:pt x="542470" y="35632"/>
                    <a:pt x="542661" y="38595"/>
                  </a:cubicBezTo>
                  <a:lnTo>
                    <a:pt x="542661" y="56406"/>
                  </a:lnTo>
                  <a:lnTo>
                    <a:pt x="531517" y="56406"/>
                  </a:lnTo>
                  <a:lnTo>
                    <a:pt x="531517" y="18306"/>
                  </a:lnTo>
                  <a:lnTo>
                    <a:pt x="542184" y="18306"/>
                  </a:lnTo>
                  <a:lnTo>
                    <a:pt x="542184" y="23355"/>
                  </a:lnTo>
                  <a:close/>
                  <a:moveTo>
                    <a:pt x="580284" y="57359"/>
                  </a:moveTo>
                  <a:cubicBezTo>
                    <a:pt x="576475" y="57416"/>
                    <a:pt x="572759" y="56530"/>
                    <a:pt x="569427" y="54787"/>
                  </a:cubicBezTo>
                  <a:cubicBezTo>
                    <a:pt x="566283" y="53225"/>
                    <a:pt x="563711" y="50777"/>
                    <a:pt x="561901" y="47739"/>
                  </a:cubicBezTo>
                  <a:cubicBezTo>
                    <a:pt x="559997" y="44672"/>
                    <a:pt x="559043" y="41137"/>
                    <a:pt x="559139" y="37547"/>
                  </a:cubicBezTo>
                  <a:cubicBezTo>
                    <a:pt x="559043" y="33956"/>
                    <a:pt x="559997" y="30422"/>
                    <a:pt x="561901" y="27355"/>
                  </a:cubicBezTo>
                  <a:cubicBezTo>
                    <a:pt x="563711" y="24355"/>
                    <a:pt x="566283" y="21917"/>
                    <a:pt x="569427" y="20307"/>
                  </a:cubicBezTo>
                  <a:cubicBezTo>
                    <a:pt x="572759" y="18639"/>
                    <a:pt x="576475" y="17792"/>
                    <a:pt x="580284" y="17830"/>
                  </a:cubicBezTo>
                  <a:cubicBezTo>
                    <a:pt x="584095" y="17773"/>
                    <a:pt x="587809" y="18621"/>
                    <a:pt x="591144" y="20307"/>
                  </a:cubicBezTo>
                  <a:cubicBezTo>
                    <a:pt x="594190" y="21954"/>
                    <a:pt x="596857" y="24383"/>
                    <a:pt x="598669" y="27355"/>
                  </a:cubicBezTo>
                  <a:cubicBezTo>
                    <a:pt x="600478" y="30432"/>
                    <a:pt x="601429" y="33965"/>
                    <a:pt x="601334" y="37547"/>
                  </a:cubicBezTo>
                  <a:cubicBezTo>
                    <a:pt x="601429" y="41128"/>
                    <a:pt x="600478" y="44662"/>
                    <a:pt x="598669" y="47739"/>
                  </a:cubicBezTo>
                  <a:cubicBezTo>
                    <a:pt x="596857" y="50758"/>
                    <a:pt x="594285" y="53197"/>
                    <a:pt x="591144" y="54787"/>
                  </a:cubicBezTo>
                  <a:cubicBezTo>
                    <a:pt x="587809" y="56549"/>
                    <a:pt x="584095" y="57435"/>
                    <a:pt x="580284" y="57359"/>
                  </a:cubicBezTo>
                  <a:close/>
                  <a:moveTo>
                    <a:pt x="580284" y="47834"/>
                  </a:moveTo>
                  <a:cubicBezTo>
                    <a:pt x="582951" y="47900"/>
                    <a:pt x="585523" y="46862"/>
                    <a:pt x="587332" y="44976"/>
                  </a:cubicBezTo>
                  <a:cubicBezTo>
                    <a:pt x="589239" y="42823"/>
                    <a:pt x="590190" y="40024"/>
                    <a:pt x="590095" y="37166"/>
                  </a:cubicBezTo>
                  <a:cubicBezTo>
                    <a:pt x="590190" y="34327"/>
                    <a:pt x="589239" y="31556"/>
                    <a:pt x="587332" y="29450"/>
                  </a:cubicBezTo>
                  <a:cubicBezTo>
                    <a:pt x="583428" y="25631"/>
                    <a:pt x="577142" y="25631"/>
                    <a:pt x="573236" y="29450"/>
                  </a:cubicBezTo>
                  <a:cubicBezTo>
                    <a:pt x="571331" y="31556"/>
                    <a:pt x="570378" y="34327"/>
                    <a:pt x="570473" y="37166"/>
                  </a:cubicBezTo>
                  <a:cubicBezTo>
                    <a:pt x="570378" y="40024"/>
                    <a:pt x="571331" y="42823"/>
                    <a:pt x="573236" y="44976"/>
                  </a:cubicBezTo>
                  <a:cubicBezTo>
                    <a:pt x="575047" y="46862"/>
                    <a:pt x="577617" y="47900"/>
                    <a:pt x="580284" y="47834"/>
                  </a:cubicBezTo>
                  <a:close/>
                  <a:moveTo>
                    <a:pt x="648389" y="18020"/>
                  </a:moveTo>
                  <a:lnTo>
                    <a:pt x="648389" y="49929"/>
                  </a:lnTo>
                  <a:cubicBezTo>
                    <a:pt x="648866" y="55711"/>
                    <a:pt x="646864" y="61436"/>
                    <a:pt x="642864" y="65645"/>
                  </a:cubicBezTo>
                  <a:cubicBezTo>
                    <a:pt x="638387" y="69360"/>
                    <a:pt x="632671" y="71208"/>
                    <a:pt x="626863" y="70789"/>
                  </a:cubicBezTo>
                  <a:cubicBezTo>
                    <a:pt x="623337" y="70789"/>
                    <a:pt x="619719" y="70342"/>
                    <a:pt x="616289" y="69456"/>
                  </a:cubicBezTo>
                  <a:cubicBezTo>
                    <a:pt x="613335" y="68703"/>
                    <a:pt x="610480" y="67370"/>
                    <a:pt x="608003" y="65551"/>
                  </a:cubicBezTo>
                  <a:lnTo>
                    <a:pt x="612384" y="57549"/>
                  </a:lnTo>
                  <a:cubicBezTo>
                    <a:pt x="614194" y="58988"/>
                    <a:pt x="616289" y="60054"/>
                    <a:pt x="618575" y="60693"/>
                  </a:cubicBezTo>
                  <a:cubicBezTo>
                    <a:pt x="620956" y="61473"/>
                    <a:pt x="623433" y="61893"/>
                    <a:pt x="626004" y="61931"/>
                  </a:cubicBezTo>
                  <a:cubicBezTo>
                    <a:pt x="629053" y="62159"/>
                    <a:pt x="632102" y="61207"/>
                    <a:pt x="634483" y="59264"/>
                  </a:cubicBezTo>
                  <a:cubicBezTo>
                    <a:pt x="636483" y="57130"/>
                    <a:pt x="637434" y="54263"/>
                    <a:pt x="637243" y="51358"/>
                  </a:cubicBezTo>
                  <a:lnTo>
                    <a:pt x="637243" y="49739"/>
                  </a:lnTo>
                  <a:cubicBezTo>
                    <a:pt x="634102" y="53044"/>
                    <a:pt x="629721" y="54787"/>
                    <a:pt x="625146" y="54501"/>
                  </a:cubicBezTo>
                  <a:cubicBezTo>
                    <a:pt x="621814" y="54501"/>
                    <a:pt x="618575" y="53720"/>
                    <a:pt x="615621" y="52215"/>
                  </a:cubicBezTo>
                  <a:cubicBezTo>
                    <a:pt x="612766" y="50729"/>
                    <a:pt x="610289" y="48453"/>
                    <a:pt x="608668" y="45643"/>
                  </a:cubicBezTo>
                  <a:cubicBezTo>
                    <a:pt x="605241" y="39747"/>
                    <a:pt x="605241" y="32489"/>
                    <a:pt x="608668" y="26593"/>
                  </a:cubicBezTo>
                  <a:cubicBezTo>
                    <a:pt x="610289" y="23783"/>
                    <a:pt x="612766" y="21507"/>
                    <a:pt x="615621" y="20021"/>
                  </a:cubicBezTo>
                  <a:cubicBezTo>
                    <a:pt x="618575" y="18516"/>
                    <a:pt x="621814" y="17735"/>
                    <a:pt x="625146" y="17735"/>
                  </a:cubicBezTo>
                  <a:cubicBezTo>
                    <a:pt x="630004" y="17411"/>
                    <a:pt x="634767" y="19468"/>
                    <a:pt x="637815" y="23260"/>
                  </a:cubicBezTo>
                  <a:lnTo>
                    <a:pt x="637815" y="18306"/>
                  </a:lnTo>
                  <a:close/>
                  <a:moveTo>
                    <a:pt x="627339" y="45358"/>
                  </a:moveTo>
                  <a:cubicBezTo>
                    <a:pt x="630004" y="45462"/>
                    <a:pt x="632576" y="44538"/>
                    <a:pt x="634578" y="42786"/>
                  </a:cubicBezTo>
                  <a:cubicBezTo>
                    <a:pt x="638292" y="39109"/>
                    <a:pt x="638387" y="33080"/>
                    <a:pt x="634767" y="29317"/>
                  </a:cubicBezTo>
                  <a:cubicBezTo>
                    <a:pt x="634671" y="29270"/>
                    <a:pt x="634671" y="29213"/>
                    <a:pt x="634578" y="29165"/>
                  </a:cubicBezTo>
                  <a:cubicBezTo>
                    <a:pt x="632576" y="27412"/>
                    <a:pt x="630004" y="26498"/>
                    <a:pt x="627339" y="26593"/>
                  </a:cubicBezTo>
                  <a:cubicBezTo>
                    <a:pt x="624672" y="26488"/>
                    <a:pt x="622005" y="27412"/>
                    <a:pt x="620005" y="29165"/>
                  </a:cubicBezTo>
                  <a:cubicBezTo>
                    <a:pt x="616289" y="32841"/>
                    <a:pt x="616193" y="38871"/>
                    <a:pt x="619814" y="42633"/>
                  </a:cubicBezTo>
                  <a:cubicBezTo>
                    <a:pt x="619909" y="42690"/>
                    <a:pt x="619909" y="42738"/>
                    <a:pt x="620005" y="42786"/>
                  </a:cubicBezTo>
                  <a:cubicBezTo>
                    <a:pt x="622005" y="44548"/>
                    <a:pt x="624672" y="45462"/>
                    <a:pt x="627339" y="45358"/>
                  </a:cubicBezTo>
                  <a:close/>
                  <a:moveTo>
                    <a:pt x="669344" y="23069"/>
                  </a:moveTo>
                  <a:cubicBezTo>
                    <a:pt x="670771" y="21202"/>
                    <a:pt x="672583" y="19745"/>
                    <a:pt x="674774" y="18878"/>
                  </a:cubicBezTo>
                  <a:cubicBezTo>
                    <a:pt x="677250" y="17878"/>
                    <a:pt x="679915" y="17392"/>
                    <a:pt x="682582" y="17449"/>
                  </a:cubicBezTo>
                  <a:lnTo>
                    <a:pt x="682582" y="27831"/>
                  </a:lnTo>
                  <a:lnTo>
                    <a:pt x="680010" y="27831"/>
                  </a:lnTo>
                  <a:cubicBezTo>
                    <a:pt x="677250" y="27708"/>
                    <a:pt x="674583" y="28670"/>
                    <a:pt x="672583" y="30499"/>
                  </a:cubicBezTo>
                  <a:cubicBezTo>
                    <a:pt x="670581" y="32708"/>
                    <a:pt x="669630" y="35632"/>
                    <a:pt x="669820" y="38595"/>
                  </a:cubicBezTo>
                  <a:lnTo>
                    <a:pt x="669820" y="56406"/>
                  </a:lnTo>
                  <a:lnTo>
                    <a:pt x="658675" y="56406"/>
                  </a:lnTo>
                  <a:lnTo>
                    <a:pt x="658675" y="18306"/>
                  </a:lnTo>
                  <a:lnTo>
                    <a:pt x="669344" y="18306"/>
                  </a:lnTo>
                  <a:lnTo>
                    <a:pt x="669344" y="23355"/>
                  </a:lnTo>
                  <a:close/>
                  <a:moveTo>
                    <a:pt x="704490" y="17449"/>
                  </a:moveTo>
                  <a:cubicBezTo>
                    <a:pt x="709444" y="17154"/>
                    <a:pt x="714301" y="18639"/>
                    <a:pt x="718206" y="21640"/>
                  </a:cubicBezTo>
                  <a:cubicBezTo>
                    <a:pt x="721540" y="25040"/>
                    <a:pt x="723350" y="29727"/>
                    <a:pt x="722968" y="34499"/>
                  </a:cubicBezTo>
                  <a:lnTo>
                    <a:pt x="722968" y="56406"/>
                  </a:lnTo>
                  <a:lnTo>
                    <a:pt x="712492" y="56406"/>
                  </a:lnTo>
                  <a:lnTo>
                    <a:pt x="712492" y="51644"/>
                  </a:lnTo>
                  <a:cubicBezTo>
                    <a:pt x="709920" y="55454"/>
                    <a:pt x="705444" y="57511"/>
                    <a:pt x="700872" y="56978"/>
                  </a:cubicBezTo>
                  <a:cubicBezTo>
                    <a:pt x="698205" y="57054"/>
                    <a:pt x="695537" y="56530"/>
                    <a:pt x="693156" y="55454"/>
                  </a:cubicBezTo>
                  <a:cubicBezTo>
                    <a:pt x="691156" y="54597"/>
                    <a:pt x="689440" y="53177"/>
                    <a:pt x="688203" y="51358"/>
                  </a:cubicBezTo>
                  <a:cubicBezTo>
                    <a:pt x="687059" y="49567"/>
                    <a:pt x="686489" y="47481"/>
                    <a:pt x="686489" y="45358"/>
                  </a:cubicBezTo>
                  <a:cubicBezTo>
                    <a:pt x="686394" y="42043"/>
                    <a:pt x="687822" y="38880"/>
                    <a:pt x="690489" y="36880"/>
                  </a:cubicBezTo>
                  <a:cubicBezTo>
                    <a:pt x="694203" y="34594"/>
                    <a:pt x="698586" y="33527"/>
                    <a:pt x="702967" y="33832"/>
                  </a:cubicBezTo>
                  <a:lnTo>
                    <a:pt x="711825" y="33832"/>
                  </a:lnTo>
                  <a:cubicBezTo>
                    <a:pt x="711920" y="31736"/>
                    <a:pt x="711157" y="29689"/>
                    <a:pt x="709634" y="28212"/>
                  </a:cubicBezTo>
                  <a:cubicBezTo>
                    <a:pt x="707730" y="26822"/>
                    <a:pt x="705348" y="26155"/>
                    <a:pt x="702967" y="26308"/>
                  </a:cubicBezTo>
                  <a:cubicBezTo>
                    <a:pt x="700967" y="26288"/>
                    <a:pt x="698872" y="26612"/>
                    <a:pt x="696965" y="27260"/>
                  </a:cubicBezTo>
                  <a:cubicBezTo>
                    <a:pt x="695156" y="27822"/>
                    <a:pt x="693442" y="28698"/>
                    <a:pt x="691917" y="29832"/>
                  </a:cubicBezTo>
                  <a:lnTo>
                    <a:pt x="687917" y="22117"/>
                  </a:lnTo>
                  <a:cubicBezTo>
                    <a:pt x="690203" y="20507"/>
                    <a:pt x="692775" y="19345"/>
                    <a:pt x="695442" y="18687"/>
                  </a:cubicBezTo>
                  <a:cubicBezTo>
                    <a:pt x="698491" y="17792"/>
                    <a:pt x="701728" y="17383"/>
                    <a:pt x="704967" y="17449"/>
                  </a:cubicBezTo>
                  <a:close/>
                  <a:moveTo>
                    <a:pt x="703635" y="49453"/>
                  </a:moveTo>
                  <a:cubicBezTo>
                    <a:pt x="705444" y="49491"/>
                    <a:pt x="707158" y="49024"/>
                    <a:pt x="708681" y="48120"/>
                  </a:cubicBezTo>
                  <a:cubicBezTo>
                    <a:pt x="710111" y="47224"/>
                    <a:pt x="711253" y="45891"/>
                    <a:pt x="711825" y="44309"/>
                  </a:cubicBezTo>
                  <a:lnTo>
                    <a:pt x="711825" y="40309"/>
                  </a:lnTo>
                  <a:lnTo>
                    <a:pt x="704204" y="40309"/>
                  </a:lnTo>
                  <a:cubicBezTo>
                    <a:pt x="699633" y="40309"/>
                    <a:pt x="697347" y="41833"/>
                    <a:pt x="697347" y="44786"/>
                  </a:cubicBezTo>
                  <a:cubicBezTo>
                    <a:pt x="697347" y="46119"/>
                    <a:pt x="697919" y="47386"/>
                    <a:pt x="698965" y="48215"/>
                  </a:cubicBezTo>
                  <a:cubicBezTo>
                    <a:pt x="700300" y="49129"/>
                    <a:pt x="702014" y="49567"/>
                    <a:pt x="703635" y="49453"/>
                  </a:cubicBezTo>
                  <a:close/>
                  <a:moveTo>
                    <a:pt x="782216" y="17449"/>
                  </a:moveTo>
                  <a:cubicBezTo>
                    <a:pt x="786406" y="17268"/>
                    <a:pt x="790501" y="18773"/>
                    <a:pt x="793645" y="21640"/>
                  </a:cubicBezTo>
                  <a:cubicBezTo>
                    <a:pt x="796692" y="25155"/>
                    <a:pt x="798217" y="29756"/>
                    <a:pt x="797836" y="34404"/>
                  </a:cubicBezTo>
                  <a:lnTo>
                    <a:pt x="797836" y="56406"/>
                  </a:lnTo>
                  <a:lnTo>
                    <a:pt x="785834" y="56406"/>
                  </a:lnTo>
                  <a:lnTo>
                    <a:pt x="785834" y="36118"/>
                  </a:lnTo>
                  <a:cubicBezTo>
                    <a:pt x="786025" y="33708"/>
                    <a:pt x="785358" y="31308"/>
                    <a:pt x="783930" y="29355"/>
                  </a:cubicBezTo>
                  <a:cubicBezTo>
                    <a:pt x="782595" y="27793"/>
                    <a:pt x="780595" y="26945"/>
                    <a:pt x="778500" y="27069"/>
                  </a:cubicBezTo>
                  <a:cubicBezTo>
                    <a:pt x="776119" y="26965"/>
                    <a:pt x="773928" y="27907"/>
                    <a:pt x="772309" y="29641"/>
                  </a:cubicBezTo>
                  <a:cubicBezTo>
                    <a:pt x="770593" y="31775"/>
                    <a:pt x="769833" y="34461"/>
                    <a:pt x="770024" y="37166"/>
                  </a:cubicBezTo>
                  <a:lnTo>
                    <a:pt x="770024" y="56216"/>
                  </a:lnTo>
                  <a:lnTo>
                    <a:pt x="758878" y="56216"/>
                  </a:lnTo>
                  <a:lnTo>
                    <a:pt x="758878" y="35927"/>
                  </a:lnTo>
                  <a:cubicBezTo>
                    <a:pt x="758878" y="29927"/>
                    <a:pt x="756496" y="26402"/>
                    <a:pt x="751639" y="26402"/>
                  </a:cubicBezTo>
                  <a:cubicBezTo>
                    <a:pt x="749257" y="26298"/>
                    <a:pt x="747067" y="27241"/>
                    <a:pt x="745448" y="28974"/>
                  </a:cubicBezTo>
                  <a:cubicBezTo>
                    <a:pt x="743734" y="31108"/>
                    <a:pt x="742972" y="33794"/>
                    <a:pt x="743162" y="36499"/>
                  </a:cubicBezTo>
                  <a:lnTo>
                    <a:pt x="743162" y="55549"/>
                  </a:lnTo>
                  <a:lnTo>
                    <a:pt x="732019" y="55549"/>
                  </a:lnTo>
                  <a:lnTo>
                    <a:pt x="732019" y="17449"/>
                  </a:lnTo>
                  <a:lnTo>
                    <a:pt x="742686" y="17449"/>
                  </a:lnTo>
                  <a:lnTo>
                    <a:pt x="742686" y="21831"/>
                  </a:lnTo>
                  <a:cubicBezTo>
                    <a:pt x="744116" y="20202"/>
                    <a:pt x="745925" y="18925"/>
                    <a:pt x="747925" y="18116"/>
                  </a:cubicBezTo>
                  <a:cubicBezTo>
                    <a:pt x="750115" y="17259"/>
                    <a:pt x="752401" y="16840"/>
                    <a:pt x="754783" y="16877"/>
                  </a:cubicBezTo>
                  <a:cubicBezTo>
                    <a:pt x="757355" y="16811"/>
                    <a:pt x="759831" y="17373"/>
                    <a:pt x="762117" y="18497"/>
                  </a:cubicBezTo>
                  <a:cubicBezTo>
                    <a:pt x="764308" y="19516"/>
                    <a:pt x="766117" y="21135"/>
                    <a:pt x="767356" y="23164"/>
                  </a:cubicBezTo>
                  <a:cubicBezTo>
                    <a:pt x="768975" y="21174"/>
                    <a:pt x="771070" y="19582"/>
                    <a:pt x="773356" y="18497"/>
                  </a:cubicBezTo>
                  <a:cubicBezTo>
                    <a:pt x="775833" y="17411"/>
                    <a:pt x="778500" y="16859"/>
                    <a:pt x="781262" y="16877"/>
                  </a:cubicBezTo>
                  <a:close/>
                </a:path>
              </a:pathLst>
            </a:custGeom>
            <a:solidFill>
              <a:srgbClr val="6D6E71"/>
            </a:solidFill>
            <a:ln w="9525" cap="flat">
              <a:noFill/>
              <a:prstDash val="solid"/>
              <a:miter/>
            </a:ln>
          </p:spPr>
          <p:txBody>
            <a:bodyPr rtlCol="0" anchor="ctr"/>
            <a:lstStyle/>
            <a:p>
              <a:endParaRPr lang="en-US"/>
            </a:p>
          </p:txBody>
        </p:sp>
        <p:sp>
          <p:nvSpPr>
            <p:cNvPr id="231" name="Freeform: Shape 230">
              <a:extLst>
                <a:ext uri="{FF2B5EF4-FFF2-40B4-BE49-F238E27FC236}">
                  <a16:creationId xmlns:a16="http://schemas.microsoft.com/office/drawing/2014/main" id="{3F8C7355-470E-4273-9CB3-ED477C4C61DC}"/>
                </a:ext>
              </a:extLst>
            </p:cNvPr>
            <p:cNvSpPr/>
            <p:nvPr/>
          </p:nvSpPr>
          <p:spPr>
            <a:xfrm>
              <a:off x="9112347" y="1059739"/>
              <a:ext cx="90392" cy="118967"/>
            </a:xfrm>
            <a:custGeom>
              <a:avLst/>
              <a:gdLst>
                <a:gd name="connsiteX0" fmla="*/ -1597 w 90392"/>
                <a:gd name="connsiteY0" fmla="*/ -180 h 118967"/>
                <a:gd name="connsiteX1" fmla="*/ 31645 w 90392"/>
                <a:gd name="connsiteY1" fmla="*/ -180 h 118967"/>
                <a:gd name="connsiteX2" fmla="*/ 31645 w 90392"/>
                <a:gd name="connsiteY2" fmla="*/ 92117 h 118967"/>
                <a:gd name="connsiteX3" fmla="*/ 88795 w 90392"/>
                <a:gd name="connsiteY3" fmla="*/ 92117 h 118967"/>
                <a:gd name="connsiteX4" fmla="*/ 88795 w 90392"/>
                <a:gd name="connsiteY4" fmla="*/ 118787 h 118967"/>
                <a:gd name="connsiteX5" fmla="*/ -1597 w 90392"/>
                <a:gd name="connsiteY5" fmla="*/ 118787 h 11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92" h="118967">
                  <a:moveTo>
                    <a:pt x="-1597" y="-180"/>
                  </a:moveTo>
                  <a:lnTo>
                    <a:pt x="31645" y="-180"/>
                  </a:lnTo>
                  <a:lnTo>
                    <a:pt x="31645" y="92117"/>
                  </a:lnTo>
                  <a:lnTo>
                    <a:pt x="88795" y="92117"/>
                  </a:lnTo>
                  <a:lnTo>
                    <a:pt x="88795" y="118787"/>
                  </a:lnTo>
                  <a:lnTo>
                    <a:pt x="-1597" y="118787"/>
                  </a:lnTo>
                  <a:close/>
                </a:path>
              </a:pathLst>
            </a:custGeom>
            <a:solidFill>
              <a:srgbClr val="336933"/>
            </a:solidFill>
            <a:ln w="9525" cap="flat">
              <a:no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id="{CA0950D2-BCFB-401C-9456-7720C5B953A0}"/>
                </a:ext>
              </a:extLst>
            </p:cNvPr>
            <p:cNvSpPr/>
            <p:nvPr/>
          </p:nvSpPr>
          <p:spPr>
            <a:xfrm>
              <a:off x="9207548" y="1084973"/>
              <a:ext cx="104453" cy="95159"/>
            </a:xfrm>
            <a:custGeom>
              <a:avLst/>
              <a:gdLst>
                <a:gd name="connsiteX0" fmla="*/ 24551 w 104453"/>
                <a:gd name="connsiteY0" fmla="*/ 88886 h 95159"/>
                <a:gd name="connsiteX1" fmla="*/ 5501 w 104453"/>
                <a:gd name="connsiteY1" fmla="*/ 71836 h 95159"/>
                <a:gd name="connsiteX2" fmla="*/ 20169 w 104453"/>
                <a:gd name="connsiteY2" fmla="*/ 8028 h 95159"/>
                <a:gd name="connsiteX3" fmla="*/ 24074 w 104453"/>
                <a:gd name="connsiteY3" fmla="*/ 5828 h 95159"/>
                <a:gd name="connsiteX4" fmla="*/ 77701 w 104453"/>
                <a:gd name="connsiteY4" fmla="*/ 5828 h 95159"/>
                <a:gd name="connsiteX5" fmla="*/ 96179 w 104453"/>
                <a:gd name="connsiteY5" fmla="*/ 22687 h 95159"/>
                <a:gd name="connsiteX6" fmla="*/ 102846 w 104453"/>
                <a:gd name="connsiteY6" fmla="*/ 47166 h 95159"/>
                <a:gd name="connsiteX7" fmla="*/ 77701 w 104453"/>
                <a:gd name="connsiteY7" fmla="*/ 88886 h 95159"/>
                <a:gd name="connsiteX8" fmla="*/ 24169 w 104453"/>
                <a:gd name="connsiteY8" fmla="*/ 88886 h 95159"/>
                <a:gd name="connsiteX9" fmla="*/ 65127 w 104453"/>
                <a:gd name="connsiteY9" fmla="*/ 63454 h 95159"/>
                <a:gd name="connsiteX10" fmla="*/ 70557 w 104453"/>
                <a:gd name="connsiteY10" fmla="*/ 47166 h 95159"/>
                <a:gd name="connsiteX11" fmla="*/ 65127 w 104453"/>
                <a:gd name="connsiteY11" fmla="*/ 31260 h 95159"/>
                <a:gd name="connsiteX12" fmla="*/ 37506 w 104453"/>
                <a:gd name="connsiteY12" fmla="*/ 31060 h 95159"/>
                <a:gd name="connsiteX13" fmla="*/ 37315 w 104453"/>
                <a:gd name="connsiteY13" fmla="*/ 31260 h 95159"/>
                <a:gd name="connsiteX14" fmla="*/ 31885 w 104453"/>
                <a:gd name="connsiteY14" fmla="*/ 47166 h 95159"/>
                <a:gd name="connsiteX15" fmla="*/ 37315 w 104453"/>
                <a:gd name="connsiteY15" fmla="*/ 63454 h 95159"/>
                <a:gd name="connsiteX16" fmla="*/ 64937 w 104453"/>
                <a:gd name="connsiteY16" fmla="*/ 63654 h 95159"/>
                <a:gd name="connsiteX17" fmla="*/ 65127 w 104453"/>
                <a:gd name="connsiteY17" fmla="*/ 63454 h 95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453" h="95159">
                  <a:moveTo>
                    <a:pt x="24551" y="88886"/>
                  </a:moveTo>
                  <a:cubicBezTo>
                    <a:pt x="16739" y="85076"/>
                    <a:pt x="10168" y="79170"/>
                    <a:pt x="5501" y="71836"/>
                  </a:cubicBezTo>
                  <a:cubicBezTo>
                    <a:pt x="-8119" y="50176"/>
                    <a:pt x="-1548" y="21601"/>
                    <a:pt x="20169" y="8028"/>
                  </a:cubicBezTo>
                  <a:cubicBezTo>
                    <a:pt x="21407" y="7228"/>
                    <a:pt x="22741" y="6495"/>
                    <a:pt x="24074" y="5828"/>
                  </a:cubicBezTo>
                  <a:cubicBezTo>
                    <a:pt x="41029" y="-2183"/>
                    <a:pt x="60746" y="-2183"/>
                    <a:pt x="77701" y="5828"/>
                  </a:cubicBezTo>
                  <a:cubicBezTo>
                    <a:pt x="85319" y="9571"/>
                    <a:pt x="91702" y="15420"/>
                    <a:pt x="96179" y="22687"/>
                  </a:cubicBezTo>
                  <a:cubicBezTo>
                    <a:pt x="100655" y="30041"/>
                    <a:pt x="103037" y="38537"/>
                    <a:pt x="102846" y="47166"/>
                  </a:cubicBezTo>
                  <a:cubicBezTo>
                    <a:pt x="103227" y="64750"/>
                    <a:pt x="93416" y="80971"/>
                    <a:pt x="77701" y="88886"/>
                  </a:cubicBezTo>
                  <a:cubicBezTo>
                    <a:pt x="60746" y="97011"/>
                    <a:pt x="41124" y="97011"/>
                    <a:pt x="24169" y="88886"/>
                  </a:cubicBezTo>
                  <a:close/>
                  <a:moveTo>
                    <a:pt x="65127" y="63454"/>
                  </a:moveTo>
                  <a:cubicBezTo>
                    <a:pt x="68936" y="58930"/>
                    <a:pt x="70938" y="53091"/>
                    <a:pt x="70557" y="47166"/>
                  </a:cubicBezTo>
                  <a:cubicBezTo>
                    <a:pt x="70938" y="41356"/>
                    <a:pt x="68936" y="35641"/>
                    <a:pt x="65127" y="31260"/>
                  </a:cubicBezTo>
                  <a:cubicBezTo>
                    <a:pt x="57602" y="23583"/>
                    <a:pt x="45219" y="23487"/>
                    <a:pt x="37506" y="31060"/>
                  </a:cubicBezTo>
                  <a:cubicBezTo>
                    <a:pt x="37410" y="31126"/>
                    <a:pt x="37410" y="31193"/>
                    <a:pt x="37315" y="31260"/>
                  </a:cubicBezTo>
                  <a:cubicBezTo>
                    <a:pt x="33504" y="35641"/>
                    <a:pt x="31504" y="41356"/>
                    <a:pt x="31885" y="47166"/>
                  </a:cubicBezTo>
                  <a:cubicBezTo>
                    <a:pt x="31504" y="53091"/>
                    <a:pt x="33504" y="58930"/>
                    <a:pt x="37315" y="63454"/>
                  </a:cubicBezTo>
                  <a:cubicBezTo>
                    <a:pt x="44838" y="71131"/>
                    <a:pt x="57221" y="71227"/>
                    <a:pt x="64937" y="63654"/>
                  </a:cubicBezTo>
                  <a:cubicBezTo>
                    <a:pt x="65032" y="63587"/>
                    <a:pt x="65032" y="63521"/>
                    <a:pt x="65127" y="63454"/>
                  </a:cubicBezTo>
                  <a:close/>
                </a:path>
              </a:pathLst>
            </a:custGeom>
            <a:solidFill>
              <a:srgbClr val="336933"/>
            </a:solidFill>
            <a:ln w="9525" cap="flat">
              <a:no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id="{6B72D854-390C-4CF2-9212-97B5EA50BE2F}"/>
                </a:ext>
              </a:extLst>
            </p:cNvPr>
            <p:cNvSpPr/>
            <p:nvPr/>
          </p:nvSpPr>
          <p:spPr>
            <a:xfrm>
              <a:off x="9321224" y="1084959"/>
              <a:ext cx="96114" cy="96144"/>
            </a:xfrm>
            <a:custGeom>
              <a:avLst/>
              <a:gdLst>
                <a:gd name="connsiteX0" fmla="*/ 24222 w 96114"/>
                <a:gd name="connsiteY0" fmla="*/ 88900 h 96144"/>
                <a:gd name="connsiteX1" fmla="*/ 5172 w 96114"/>
                <a:gd name="connsiteY1" fmla="*/ 71850 h 96144"/>
                <a:gd name="connsiteX2" fmla="*/ -1591 w 96114"/>
                <a:gd name="connsiteY2" fmla="*/ 47180 h 96144"/>
                <a:gd name="connsiteX3" fmla="*/ 23938 w 96114"/>
                <a:gd name="connsiteY3" fmla="*/ 5842 h 96144"/>
                <a:gd name="connsiteX4" fmla="*/ 51273 w 96114"/>
                <a:gd name="connsiteY4" fmla="*/ -159 h 96144"/>
                <a:gd name="connsiteX5" fmla="*/ 78325 w 96114"/>
                <a:gd name="connsiteY5" fmla="*/ 6508 h 96144"/>
                <a:gd name="connsiteX6" fmla="*/ 94517 w 96114"/>
                <a:gd name="connsiteY6" fmla="*/ 25558 h 96144"/>
                <a:gd name="connsiteX7" fmla="*/ 69465 w 96114"/>
                <a:gd name="connsiteY7" fmla="*/ 38322 h 96144"/>
                <a:gd name="connsiteX8" fmla="*/ 51178 w 96114"/>
                <a:gd name="connsiteY8" fmla="*/ 25939 h 96144"/>
                <a:gd name="connsiteX9" fmla="*/ 36795 w 96114"/>
                <a:gd name="connsiteY9" fmla="*/ 31750 h 96144"/>
                <a:gd name="connsiteX10" fmla="*/ 31082 w 96114"/>
                <a:gd name="connsiteY10" fmla="*/ 47656 h 96144"/>
                <a:gd name="connsiteX11" fmla="*/ 36795 w 96114"/>
                <a:gd name="connsiteY11" fmla="*/ 63944 h 96144"/>
                <a:gd name="connsiteX12" fmla="*/ 51178 w 96114"/>
                <a:gd name="connsiteY12" fmla="*/ 69754 h 96144"/>
                <a:gd name="connsiteX13" fmla="*/ 69465 w 96114"/>
                <a:gd name="connsiteY13" fmla="*/ 57372 h 96144"/>
                <a:gd name="connsiteX14" fmla="*/ 94517 w 96114"/>
                <a:gd name="connsiteY14" fmla="*/ 70135 h 96144"/>
                <a:gd name="connsiteX15" fmla="*/ 78325 w 96114"/>
                <a:gd name="connsiteY15" fmla="*/ 89185 h 96144"/>
                <a:gd name="connsiteX16" fmla="*/ 51273 w 96114"/>
                <a:gd name="connsiteY16" fmla="*/ 95948 h 96144"/>
                <a:gd name="connsiteX17" fmla="*/ 24222 w 96114"/>
                <a:gd name="connsiteY17" fmla="*/ 88900 h 96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6114" h="96144">
                  <a:moveTo>
                    <a:pt x="24222" y="88900"/>
                  </a:moveTo>
                  <a:cubicBezTo>
                    <a:pt x="16413" y="85109"/>
                    <a:pt x="9839" y="79203"/>
                    <a:pt x="5172" y="71850"/>
                  </a:cubicBezTo>
                  <a:cubicBezTo>
                    <a:pt x="600" y="64430"/>
                    <a:pt x="-1686" y="55876"/>
                    <a:pt x="-1591" y="47180"/>
                  </a:cubicBezTo>
                  <a:cubicBezTo>
                    <a:pt x="-1877" y="29597"/>
                    <a:pt x="8125" y="13462"/>
                    <a:pt x="23938" y="5842"/>
                  </a:cubicBezTo>
                  <a:cubicBezTo>
                    <a:pt x="32414" y="1736"/>
                    <a:pt x="41844" y="-321"/>
                    <a:pt x="51273" y="-159"/>
                  </a:cubicBezTo>
                  <a:cubicBezTo>
                    <a:pt x="60703" y="-426"/>
                    <a:pt x="70037" y="1879"/>
                    <a:pt x="78325" y="6508"/>
                  </a:cubicBezTo>
                  <a:cubicBezTo>
                    <a:pt x="85755" y="10814"/>
                    <a:pt x="91469" y="17538"/>
                    <a:pt x="94517" y="25558"/>
                  </a:cubicBezTo>
                  <a:lnTo>
                    <a:pt x="69465" y="38322"/>
                  </a:lnTo>
                  <a:cubicBezTo>
                    <a:pt x="66514" y="30845"/>
                    <a:pt x="59275" y="25949"/>
                    <a:pt x="51178" y="25939"/>
                  </a:cubicBezTo>
                  <a:cubicBezTo>
                    <a:pt x="45748" y="25749"/>
                    <a:pt x="40511" y="27863"/>
                    <a:pt x="36795" y="31750"/>
                  </a:cubicBezTo>
                  <a:cubicBezTo>
                    <a:pt x="32795" y="36055"/>
                    <a:pt x="30700" y="41798"/>
                    <a:pt x="31082" y="47656"/>
                  </a:cubicBezTo>
                  <a:cubicBezTo>
                    <a:pt x="30700" y="53628"/>
                    <a:pt x="32795" y="59505"/>
                    <a:pt x="36795" y="63944"/>
                  </a:cubicBezTo>
                  <a:cubicBezTo>
                    <a:pt x="40511" y="67830"/>
                    <a:pt x="45748" y="69945"/>
                    <a:pt x="51178" y="69754"/>
                  </a:cubicBezTo>
                  <a:cubicBezTo>
                    <a:pt x="59275" y="69745"/>
                    <a:pt x="66514" y="64849"/>
                    <a:pt x="69465" y="57372"/>
                  </a:cubicBezTo>
                  <a:lnTo>
                    <a:pt x="94517" y="70135"/>
                  </a:lnTo>
                  <a:cubicBezTo>
                    <a:pt x="91469" y="78155"/>
                    <a:pt x="85755" y="84880"/>
                    <a:pt x="78325" y="89185"/>
                  </a:cubicBezTo>
                  <a:cubicBezTo>
                    <a:pt x="70133" y="93843"/>
                    <a:pt x="60703" y="96186"/>
                    <a:pt x="51273" y="95948"/>
                  </a:cubicBezTo>
                  <a:cubicBezTo>
                    <a:pt x="41844" y="95729"/>
                    <a:pt x="32605" y="93319"/>
                    <a:pt x="24222" y="88900"/>
                  </a:cubicBezTo>
                  <a:close/>
                </a:path>
              </a:pathLst>
            </a:custGeom>
            <a:solidFill>
              <a:srgbClr val="336933"/>
            </a:solidFill>
            <a:ln w="9525" cap="flat">
              <a:noFill/>
              <a:prstDash val="solid"/>
              <a:miter/>
            </a:ln>
          </p:spPr>
          <p:txBody>
            <a:bodyPr rtlCol="0" anchor="ctr"/>
            <a:lstStyle/>
            <a:p>
              <a:endParaRPr lang="en-US"/>
            </a:p>
          </p:txBody>
        </p:sp>
        <p:sp>
          <p:nvSpPr>
            <p:cNvPr id="234" name="Freeform: Shape 233">
              <a:extLst>
                <a:ext uri="{FF2B5EF4-FFF2-40B4-BE49-F238E27FC236}">
                  <a16:creationId xmlns:a16="http://schemas.microsoft.com/office/drawing/2014/main" id="{7196E618-AF66-47F4-B763-D05E0ABBE005}"/>
                </a:ext>
              </a:extLst>
            </p:cNvPr>
            <p:cNvSpPr/>
            <p:nvPr/>
          </p:nvSpPr>
          <p:spPr>
            <a:xfrm>
              <a:off x="9424551" y="1084881"/>
              <a:ext cx="91781" cy="95452"/>
            </a:xfrm>
            <a:custGeom>
              <a:avLst/>
              <a:gdLst>
                <a:gd name="connsiteX0" fmla="*/ 77962 w 91781"/>
                <a:gd name="connsiteY0" fmla="*/ 10301 h 95452"/>
                <a:gd name="connsiteX1" fmla="*/ 90059 w 91781"/>
                <a:gd name="connsiteY1" fmla="*/ 42400 h 95452"/>
                <a:gd name="connsiteX2" fmla="*/ 90059 w 91781"/>
                <a:gd name="connsiteY2" fmla="*/ 93549 h 95452"/>
                <a:gd name="connsiteX3" fmla="*/ 59960 w 91781"/>
                <a:gd name="connsiteY3" fmla="*/ 93549 h 95452"/>
                <a:gd name="connsiteX4" fmla="*/ 59960 w 91781"/>
                <a:gd name="connsiteY4" fmla="*/ 81643 h 95452"/>
                <a:gd name="connsiteX5" fmla="*/ 32718 w 91781"/>
                <a:gd name="connsiteY5" fmla="*/ 95073 h 95452"/>
                <a:gd name="connsiteX6" fmla="*/ 14240 w 91781"/>
                <a:gd name="connsiteY6" fmla="*/ 91359 h 95452"/>
                <a:gd name="connsiteX7" fmla="*/ 2429 w 91781"/>
                <a:gd name="connsiteY7" fmla="*/ 81167 h 95452"/>
                <a:gd name="connsiteX8" fmla="*/ -1571 w 91781"/>
                <a:gd name="connsiteY8" fmla="*/ 66689 h 95452"/>
                <a:gd name="connsiteX9" fmla="*/ 8431 w 91781"/>
                <a:gd name="connsiteY9" fmla="*/ 46401 h 95452"/>
                <a:gd name="connsiteX10" fmla="*/ 39387 w 91781"/>
                <a:gd name="connsiteY10" fmla="*/ 39162 h 95452"/>
                <a:gd name="connsiteX11" fmla="*/ 57770 w 91781"/>
                <a:gd name="connsiteY11" fmla="*/ 39162 h 95452"/>
                <a:gd name="connsiteX12" fmla="*/ 38148 w 91781"/>
                <a:gd name="connsiteY12" fmla="*/ 24493 h 95452"/>
                <a:gd name="connsiteX13" fmla="*/ 24718 w 91781"/>
                <a:gd name="connsiteY13" fmla="*/ 26684 h 95452"/>
                <a:gd name="connsiteX14" fmla="*/ 13194 w 91781"/>
                <a:gd name="connsiteY14" fmla="*/ 32494 h 95452"/>
                <a:gd name="connsiteX15" fmla="*/ 2334 w 91781"/>
                <a:gd name="connsiteY15" fmla="*/ 10587 h 95452"/>
                <a:gd name="connsiteX16" fmla="*/ 21384 w 91781"/>
                <a:gd name="connsiteY16" fmla="*/ 2681 h 95452"/>
                <a:gd name="connsiteX17" fmla="*/ 43387 w 91781"/>
                <a:gd name="connsiteY17" fmla="*/ -82 h 95452"/>
                <a:gd name="connsiteX18" fmla="*/ 77962 w 91781"/>
                <a:gd name="connsiteY18" fmla="*/ 10301 h 95452"/>
                <a:gd name="connsiteX19" fmla="*/ 51580 w 91781"/>
                <a:gd name="connsiteY19" fmla="*/ 71928 h 95452"/>
                <a:gd name="connsiteX20" fmla="*/ 57770 w 91781"/>
                <a:gd name="connsiteY20" fmla="*/ 63927 h 95452"/>
                <a:gd name="connsiteX21" fmla="*/ 57770 w 91781"/>
                <a:gd name="connsiteY21" fmla="*/ 55926 h 95452"/>
                <a:gd name="connsiteX22" fmla="*/ 43768 w 91781"/>
                <a:gd name="connsiteY22" fmla="*/ 55926 h 95452"/>
                <a:gd name="connsiteX23" fmla="*/ 29672 w 91781"/>
                <a:gd name="connsiteY23" fmla="*/ 65451 h 95452"/>
                <a:gd name="connsiteX24" fmla="*/ 32909 w 91781"/>
                <a:gd name="connsiteY24" fmla="*/ 72213 h 95452"/>
                <a:gd name="connsiteX25" fmla="*/ 41769 w 91781"/>
                <a:gd name="connsiteY25" fmla="*/ 74785 h 95452"/>
                <a:gd name="connsiteX26" fmla="*/ 51580 w 91781"/>
                <a:gd name="connsiteY26" fmla="*/ 71928 h 95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1781" h="95452">
                  <a:moveTo>
                    <a:pt x="77962" y="10301"/>
                  </a:moveTo>
                  <a:cubicBezTo>
                    <a:pt x="86536" y="18673"/>
                    <a:pt x="91012" y="30437"/>
                    <a:pt x="90059" y="42400"/>
                  </a:cubicBezTo>
                  <a:lnTo>
                    <a:pt x="90059" y="93549"/>
                  </a:lnTo>
                  <a:lnTo>
                    <a:pt x="59960" y="93549"/>
                  </a:lnTo>
                  <a:lnTo>
                    <a:pt x="59960" y="81643"/>
                  </a:lnTo>
                  <a:cubicBezTo>
                    <a:pt x="54340" y="91120"/>
                    <a:pt x="43673" y="96388"/>
                    <a:pt x="32718" y="95073"/>
                  </a:cubicBezTo>
                  <a:cubicBezTo>
                    <a:pt x="26337" y="95226"/>
                    <a:pt x="20051" y="93959"/>
                    <a:pt x="14240" y="91359"/>
                  </a:cubicBezTo>
                  <a:cubicBezTo>
                    <a:pt x="9382" y="89158"/>
                    <a:pt x="5287" y="85624"/>
                    <a:pt x="2429" y="81167"/>
                  </a:cubicBezTo>
                  <a:cubicBezTo>
                    <a:pt x="-238" y="76823"/>
                    <a:pt x="-1666" y="71804"/>
                    <a:pt x="-1571" y="66689"/>
                  </a:cubicBezTo>
                  <a:cubicBezTo>
                    <a:pt x="-1952" y="58659"/>
                    <a:pt x="1857" y="51001"/>
                    <a:pt x="8431" y="46401"/>
                  </a:cubicBezTo>
                  <a:cubicBezTo>
                    <a:pt x="17765" y="40876"/>
                    <a:pt x="28528" y="38352"/>
                    <a:pt x="39387" y="39162"/>
                  </a:cubicBezTo>
                  <a:lnTo>
                    <a:pt x="57770" y="39162"/>
                  </a:lnTo>
                  <a:cubicBezTo>
                    <a:pt x="57198" y="29637"/>
                    <a:pt x="50626" y="24493"/>
                    <a:pt x="38148" y="24493"/>
                  </a:cubicBezTo>
                  <a:cubicBezTo>
                    <a:pt x="33576" y="24541"/>
                    <a:pt x="29100" y="25274"/>
                    <a:pt x="24718" y="26684"/>
                  </a:cubicBezTo>
                  <a:cubicBezTo>
                    <a:pt x="20528" y="27874"/>
                    <a:pt x="16621" y="29846"/>
                    <a:pt x="13194" y="32494"/>
                  </a:cubicBezTo>
                  <a:lnTo>
                    <a:pt x="2334" y="10587"/>
                  </a:lnTo>
                  <a:cubicBezTo>
                    <a:pt x="8145" y="6881"/>
                    <a:pt x="14621" y="4205"/>
                    <a:pt x="21384" y="2681"/>
                  </a:cubicBezTo>
                  <a:cubicBezTo>
                    <a:pt x="28528" y="823"/>
                    <a:pt x="35957" y="-101"/>
                    <a:pt x="43387" y="-82"/>
                  </a:cubicBezTo>
                  <a:cubicBezTo>
                    <a:pt x="55770" y="-843"/>
                    <a:pt x="68058" y="2833"/>
                    <a:pt x="77962" y="10301"/>
                  </a:cubicBezTo>
                  <a:close/>
                  <a:moveTo>
                    <a:pt x="51580" y="71928"/>
                  </a:moveTo>
                  <a:cubicBezTo>
                    <a:pt x="54531" y="70051"/>
                    <a:pt x="56721" y="67232"/>
                    <a:pt x="57770" y="63927"/>
                  </a:cubicBezTo>
                  <a:lnTo>
                    <a:pt x="57770" y="55926"/>
                  </a:lnTo>
                  <a:lnTo>
                    <a:pt x="43768" y="55926"/>
                  </a:lnTo>
                  <a:cubicBezTo>
                    <a:pt x="34243" y="55926"/>
                    <a:pt x="29672" y="59069"/>
                    <a:pt x="29672" y="65451"/>
                  </a:cubicBezTo>
                  <a:cubicBezTo>
                    <a:pt x="29576" y="68098"/>
                    <a:pt x="30813" y="70613"/>
                    <a:pt x="32909" y="72213"/>
                  </a:cubicBezTo>
                  <a:cubicBezTo>
                    <a:pt x="35481" y="74042"/>
                    <a:pt x="38625" y="74957"/>
                    <a:pt x="41769" y="74785"/>
                  </a:cubicBezTo>
                  <a:cubicBezTo>
                    <a:pt x="45292" y="74814"/>
                    <a:pt x="48626" y="73823"/>
                    <a:pt x="51580" y="71928"/>
                  </a:cubicBezTo>
                  <a:close/>
                </a:path>
              </a:pathLst>
            </a:custGeom>
            <a:solidFill>
              <a:srgbClr val="336933"/>
            </a:solidFill>
            <a:ln w="9525" cap="flat">
              <a:noFill/>
              <a:prstDash val="solid"/>
              <a:miter/>
            </a:ln>
          </p:spPr>
          <p:txBody>
            <a:bodyPr rtlCol="0" anchor="ctr"/>
            <a:lstStyle/>
            <a:p>
              <a:endParaRPr lang="en-US"/>
            </a:p>
          </p:txBody>
        </p:sp>
        <p:sp>
          <p:nvSpPr>
            <p:cNvPr id="235" name="Freeform: Shape 234">
              <a:extLst>
                <a:ext uri="{FF2B5EF4-FFF2-40B4-BE49-F238E27FC236}">
                  <a16:creationId xmlns:a16="http://schemas.microsoft.com/office/drawing/2014/main" id="{ED243F52-C0FE-4DDB-8643-CC67A751BB27}"/>
                </a:ext>
              </a:extLst>
            </p:cNvPr>
            <p:cNvSpPr/>
            <p:nvPr/>
          </p:nvSpPr>
          <p:spPr>
            <a:xfrm>
              <a:off x="9536591" y="1052500"/>
              <a:ext cx="32288" cy="126110"/>
            </a:xfrm>
            <a:custGeom>
              <a:avLst/>
              <a:gdLst>
                <a:gd name="connsiteX0" fmla="*/ -1597 w 32288"/>
                <a:gd name="connsiteY0" fmla="*/ -180 h 126110"/>
                <a:gd name="connsiteX1" fmla="*/ 30692 w 32288"/>
                <a:gd name="connsiteY1" fmla="*/ -180 h 126110"/>
                <a:gd name="connsiteX2" fmla="*/ 30692 w 32288"/>
                <a:gd name="connsiteY2" fmla="*/ 125931 h 126110"/>
                <a:gd name="connsiteX3" fmla="*/ -1597 w 32288"/>
                <a:gd name="connsiteY3" fmla="*/ 125931 h 126110"/>
              </a:gdLst>
              <a:ahLst/>
              <a:cxnLst>
                <a:cxn ang="0">
                  <a:pos x="connsiteX0" y="connsiteY0"/>
                </a:cxn>
                <a:cxn ang="0">
                  <a:pos x="connsiteX1" y="connsiteY1"/>
                </a:cxn>
                <a:cxn ang="0">
                  <a:pos x="connsiteX2" y="connsiteY2"/>
                </a:cxn>
                <a:cxn ang="0">
                  <a:pos x="connsiteX3" y="connsiteY3"/>
                </a:cxn>
              </a:cxnLst>
              <a:rect l="l" t="t" r="r" b="b"/>
              <a:pathLst>
                <a:path w="32288" h="126110">
                  <a:moveTo>
                    <a:pt x="-1597" y="-180"/>
                  </a:moveTo>
                  <a:lnTo>
                    <a:pt x="30692" y="-180"/>
                  </a:lnTo>
                  <a:lnTo>
                    <a:pt x="30692" y="125931"/>
                  </a:lnTo>
                  <a:lnTo>
                    <a:pt x="-1597" y="125931"/>
                  </a:lnTo>
                  <a:close/>
                </a:path>
              </a:pathLst>
            </a:custGeom>
            <a:solidFill>
              <a:srgbClr val="336933"/>
            </a:solidFill>
            <a:ln w="9525" cap="flat">
              <a:no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id="{43D3282C-ADD5-40E9-820B-294C14A89D3E}"/>
                </a:ext>
              </a:extLst>
            </p:cNvPr>
            <p:cNvSpPr/>
            <p:nvPr/>
          </p:nvSpPr>
          <p:spPr>
            <a:xfrm>
              <a:off x="9634335" y="1057210"/>
              <a:ext cx="133002" cy="123834"/>
            </a:xfrm>
            <a:custGeom>
              <a:avLst/>
              <a:gdLst>
                <a:gd name="connsiteX0" fmla="*/ 30961 w 133002"/>
                <a:gd name="connsiteY0" fmla="*/ 115601 h 123834"/>
                <a:gd name="connsiteX1" fmla="*/ 7339 w 133002"/>
                <a:gd name="connsiteY1" fmla="*/ 93503 h 123834"/>
                <a:gd name="connsiteX2" fmla="*/ 27533 w 133002"/>
                <a:gd name="connsiteY2" fmla="*/ 9702 h 123834"/>
                <a:gd name="connsiteX3" fmla="*/ 30961 w 133002"/>
                <a:gd name="connsiteY3" fmla="*/ 7778 h 123834"/>
                <a:gd name="connsiteX4" fmla="*/ 98780 w 133002"/>
                <a:gd name="connsiteY4" fmla="*/ 7778 h 123834"/>
                <a:gd name="connsiteX5" fmla="*/ 122402 w 133002"/>
                <a:gd name="connsiteY5" fmla="*/ 29971 h 123834"/>
                <a:gd name="connsiteX6" fmla="*/ 102303 w 133002"/>
                <a:gd name="connsiteY6" fmla="*/ 113677 h 123834"/>
                <a:gd name="connsiteX7" fmla="*/ 98780 w 133002"/>
                <a:gd name="connsiteY7" fmla="*/ 115696 h 123834"/>
                <a:gd name="connsiteX8" fmla="*/ 30961 w 133002"/>
                <a:gd name="connsiteY8" fmla="*/ 115696 h 123834"/>
                <a:gd name="connsiteX9" fmla="*/ 81158 w 133002"/>
                <a:gd name="connsiteY9" fmla="*/ 91408 h 123834"/>
                <a:gd name="connsiteX10" fmla="*/ 92683 w 133002"/>
                <a:gd name="connsiteY10" fmla="*/ 79501 h 123834"/>
                <a:gd name="connsiteX11" fmla="*/ 96968 w 133002"/>
                <a:gd name="connsiteY11" fmla="*/ 61690 h 123834"/>
                <a:gd name="connsiteX12" fmla="*/ 92683 w 133002"/>
                <a:gd name="connsiteY12" fmla="*/ 43973 h 123834"/>
                <a:gd name="connsiteX13" fmla="*/ 81158 w 133002"/>
                <a:gd name="connsiteY13" fmla="*/ 31972 h 123834"/>
                <a:gd name="connsiteX14" fmla="*/ 64870 w 133002"/>
                <a:gd name="connsiteY14" fmla="*/ 27685 h 123834"/>
                <a:gd name="connsiteX15" fmla="*/ 48488 w 133002"/>
                <a:gd name="connsiteY15" fmla="*/ 31972 h 123834"/>
                <a:gd name="connsiteX16" fmla="*/ 36963 w 133002"/>
                <a:gd name="connsiteY16" fmla="*/ 43973 h 123834"/>
                <a:gd name="connsiteX17" fmla="*/ 32675 w 133002"/>
                <a:gd name="connsiteY17" fmla="*/ 61690 h 123834"/>
                <a:gd name="connsiteX18" fmla="*/ 36963 w 133002"/>
                <a:gd name="connsiteY18" fmla="*/ 79501 h 123834"/>
                <a:gd name="connsiteX19" fmla="*/ 48488 w 133002"/>
                <a:gd name="connsiteY19" fmla="*/ 91408 h 123834"/>
                <a:gd name="connsiteX20" fmla="*/ 64870 w 133002"/>
                <a:gd name="connsiteY20" fmla="*/ 95694 h 123834"/>
                <a:gd name="connsiteX21" fmla="*/ 81158 w 133002"/>
                <a:gd name="connsiteY21" fmla="*/ 91408 h 123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3002" h="123834">
                  <a:moveTo>
                    <a:pt x="30961" y="115601"/>
                  </a:moveTo>
                  <a:cubicBezTo>
                    <a:pt x="21150" y="110562"/>
                    <a:pt x="13055" y="102914"/>
                    <a:pt x="7339" y="93503"/>
                  </a:cubicBezTo>
                  <a:cubicBezTo>
                    <a:pt x="-10188" y="64776"/>
                    <a:pt x="-1137" y="27257"/>
                    <a:pt x="27533" y="9702"/>
                  </a:cubicBezTo>
                  <a:cubicBezTo>
                    <a:pt x="28675" y="9026"/>
                    <a:pt x="29819" y="8378"/>
                    <a:pt x="30961" y="7778"/>
                  </a:cubicBezTo>
                  <a:cubicBezTo>
                    <a:pt x="52297" y="-2833"/>
                    <a:pt x="77444" y="-2833"/>
                    <a:pt x="98780" y="7778"/>
                  </a:cubicBezTo>
                  <a:cubicBezTo>
                    <a:pt x="108496" y="12884"/>
                    <a:pt x="116686" y="20561"/>
                    <a:pt x="122402" y="29971"/>
                  </a:cubicBezTo>
                  <a:cubicBezTo>
                    <a:pt x="140022" y="58623"/>
                    <a:pt x="130973" y="96104"/>
                    <a:pt x="102303" y="113677"/>
                  </a:cubicBezTo>
                  <a:cubicBezTo>
                    <a:pt x="101161" y="114391"/>
                    <a:pt x="100017" y="115058"/>
                    <a:pt x="98780" y="115696"/>
                  </a:cubicBezTo>
                  <a:cubicBezTo>
                    <a:pt x="77444" y="126307"/>
                    <a:pt x="52297" y="126307"/>
                    <a:pt x="30961" y="115696"/>
                  </a:cubicBezTo>
                  <a:close/>
                  <a:moveTo>
                    <a:pt x="81158" y="91408"/>
                  </a:moveTo>
                  <a:cubicBezTo>
                    <a:pt x="86016" y="88617"/>
                    <a:pt x="90015" y="84492"/>
                    <a:pt x="92683" y="79501"/>
                  </a:cubicBezTo>
                  <a:cubicBezTo>
                    <a:pt x="95636" y="74034"/>
                    <a:pt x="97064" y="67900"/>
                    <a:pt x="96968" y="61690"/>
                  </a:cubicBezTo>
                  <a:cubicBezTo>
                    <a:pt x="97064" y="55517"/>
                    <a:pt x="95636" y="49412"/>
                    <a:pt x="92683" y="43973"/>
                  </a:cubicBezTo>
                  <a:cubicBezTo>
                    <a:pt x="90015" y="38982"/>
                    <a:pt x="86016" y="34820"/>
                    <a:pt x="81158" y="31972"/>
                  </a:cubicBezTo>
                  <a:cubicBezTo>
                    <a:pt x="76205" y="29095"/>
                    <a:pt x="70584" y="27609"/>
                    <a:pt x="64870" y="27685"/>
                  </a:cubicBezTo>
                  <a:cubicBezTo>
                    <a:pt x="59154" y="27609"/>
                    <a:pt x="53441" y="29095"/>
                    <a:pt x="48488" y="31972"/>
                  </a:cubicBezTo>
                  <a:cubicBezTo>
                    <a:pt x="43630" y="34848"/>
                    <a:pt x="39628" y="39001"/>
                    <a:pt x="36963" y="43973"/>
                  </a:cubicBezTo>
                  <a:cubicBezTo>
                    <a:pt x="34010" y="49412"/>
                    <a:pt x="32579" y="55517"/>
                    <a:pt x="32675" y="61690"/>
                  </a:cubicBezTo>
                  <a:cubicBezTo>
                    <a:pt x="32579" y="67900"/>
                    <a:pt x="34010" y="74034"/>
                    <a:pt x="36963" y="79501"/>
                  </a:cubicBezTo>
                  <a:cubicBezTo>
                    <a:pt x="39628" y="84464"/>
                    <a:pt x="43630" y="88588"/>
                    <a:pt x="48488" y="91408"/>
                  </a:cubicBezTo>
                  <a:cubicBezTo>
                    <a:pt x="53441" y="94284"/>
                    <a:pt x="59154" y="95770"/>
                    <a:pt x="64870" y="95694"/>
                  </a:cubicBezTo>
                  <a:cubicBezTo>
                    <a:pt x="70584" y="95770"/>
                    <a:pt x="76205" y="94284"/>
                    <a:pt x="81158" y="91408"/>
                  </a:cubicBezTo>
                  <a:close/>
                </a:path>
              </a:pathLst>
            </a:custGeom>
            <a:solidFill>
              <a:srgbClr val="336933"/>
            </a:solidFill>
            <a:ln w="9525" cap="flat">
              <a:noFill/>
              <a:prstDash val="solid"/>
              <a:miter/>
            </a:ln>
          </p:spPr>
          <p:txBody>
            <a:bodyPr rtlCol="0" anchor="ctr"/>
            <a:lstStyle/>
            <a:p>
              <a:endParaRPr lang="en-US"/>
            </a:p>
          </p:txBody>
        </p:sp>
        <p:sp>
          <p:nvSpPr>
            <p:cNvPr id="237" name="Freeform: Shape 236">
              <a:extLst>
                <a:ext uri="{FF2B5EF4-FFF2-40B4-BE49-F238E27FC236}">
                  <a16:creationId xmlns:a16="http://schemas.microsoft.com/office/drawing/2014/main" id="{DB9635B9-DB33-4AA4-80B2-4BF4870C8C6C}"/>
                </a:ext>
              </a:extLst>
            </p:cNvPr>
            <p:cNvSpPr/>
            <p:nvPr/>
          </p:nvSpPr>
          <p:spPr>
            <a:xfrm>
              <a:off x="9773381" y="1051147"/>
              <a:ext cx="73532" cy="127463"/>
            </a:xfrm>
            <a:custGeom>
              <a:avLst/>
              <a:gdLst>
                <a:gd name="connsiteX0" fmla="*/ 43268 w 73532"/>
                <a:gd name="connsiteY0" fmla="*/ 38510 h 127463"/>
                <a:gd name="connsiteX1" fmla="*/ 65174 w 73532"/>
                <a:gd name="connsiteY1" fmla="*/ 38510 h 127463"/>
                <a:gd name="connsiteX2" fmla="*/ 65174 w 73532"/>
                <a:gd name="connsiteY2" fmla="*/ 62704 h 127463"/>
                <a:gd name="connsiteX3" fmla="*/ 44124 w 73532"/>
                <a:gd name="connsiteY3" fmla="*/ 62704 h 127463"/>
                <a:gd name="connsiteX4" fmla="*/ 44124 w 73532"/>
                <a:gd name="connsiteY4" fmla="*/ 127283 h 127463"/>
                <a:gd name="connsiteX5" fmla="*/ 11835 w 73532"/>
                <a:gd name="connsiteY5" fmla="*/ 127283 h 127463"/>
                <a:gd name="connsiteX6" fmla="*/ 11835 w 73532"/>
                <a:gd name="connsiteY6" fmla="*/ 62704 h 127463"/>
                <a:gd name="connsiteX7" fmla="*/ -1597 w 73532"/>
                <a:gd name="connsiteY7" fmla="*/ 62704 h 127463"/>
                <a:gd name="connsiteX8" fmla="*/ -1597 w 73532"/>
                <a:gd name="connsiteY8" fmla="*/ 38510 h 127463"/>
                <a:gd name="connsiteX9" fmla="*/ 11835 w 73532"/>
                <a:gd name="connsiteY9" fmla="*/ 38510 h 127463"/>
                <a:gd name="connsiteX10" fmla="*/ 11835 w 73532"/>
                <a:gd name="connsiteY10" fmla="*/ 36129 h 127463"/>
                <a:gd name="connsiteX11" fmla="*/ 21930 w 73532"/>
                <a:gd name="connsiteY11" fmla="*/ 9459 h 127463"/>
                <a:gd name="connsiteX12" fmla="*/ 50505 w 73532"/>
                <a:gd name="connsiteY12" fmla="*/ -66 h 127463"/>
                <a:gd name="connsiteX13" fmla="*/ 62411 w 73532"/>
                <a:gd name="connsiteY13" fmla="*/ 1077 h 127463"/>
                <a:gd name="connsiteX14" fmla="*/ 71936 w 73532"/>
                <a:gd name="connsiteY14" fmla="*/ 4696 h 127463"/>
                <a:gd name="connsiteX15" fmla="*/ 63936 w 73532"/>
                <a:gd name="connsiteY15" fmla="*/ 27461 h 127463"/>
                <a:gd name="connsiteX16" fmla="*/ 54411 w 73532"/>
                <a:gd name="connsiteY16" fmla="*/ 24699 h 127463"/>
                <a:gd name="connsiteX17" fmla="*/ 46505 w 73532"/>
                <a:gd name="connsiteY17" fmla="*/ 27747 h 127463"/>
                <a:gd name="connsiteX18" fmla="*/ 43742 w 73532"/>
                <a:gd name="connsiteY18" fmla="*/ 36796 h 127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532" h="127463">
                  <a:moveTo>
                    <a:pt x="43268" y="38510"/>
                  </a:moveTo>
                  <a:lnTo>
                    <a:pt x="65174" y="38510"/>
                  </a:lnTo>
                  <a:lnTo>
                    <a:pt x="65174" y="62704"/>
                  </a:lnTo>
                  <a:lnTo>
                    <a:pt x="44124" y="62704"/>
                  </a:lnTo>
                  <a:lnTo>
                    <a:pt x="44124" y="127283"/>
                  </a:lnTo>
                  <a:lnTo>
                    <a:pt x="11835" y="127283"/>
                  </a:lnTo>
                  <a:lnTo>
                    <a:pt x="11835" y="62704"/>
                  </a:lnTo>
                  <a:lnTo>
                    <a:pt x="-1597" y="62704"/>
                  </a:lnTo>
                  <a:lnTo>
                    <a:pt x="-1597" y="38510"/>
                  </a:lnTo>
                  <a:lnTo>
                    <a:pt x="11835" y="38510"/>
                  </a:lnTo>
                  <a:lnTo>
                    <a:pt x="11835" y="36129"/>
                  </a:lnTo>
                  <a:cubicBezTo>
                    <a:pt x="11358" y="26213"/>
                    <a:pt x="14977" y="16546"/>
                    <a:pt x="21930" y="9459"/>
                  </a:cubicBezTo>
                  <a:cubicBezTo>
                    <a:pt x="29836" y="2572"/>
                    <a:pt x="40124" y="-866"/>
                    <a:pt x="50505" y="-66"/>
                  </a:cubicBezTo>
                  <a:cubicBezTo>
                    <a:pt x="54507" y="-76"/>
                    <a:pt x="58507" y="305"/>
                    <a:pt x="62411" y="1077"/>
                  </a:cubicBezTo>
                  <a:cubicBezTo>
                    <a:pt x="65746" y="1677"/>
                    <a:pt x="68985" y="2906"/>
                    <a:pt x="71936" y="4696"/>
                  </a:cubicBezTo>
                  <a:lnTo>
                    <a:pt x="63936" y="27461"/>
                  </a:lnTo>
                  <a:cubicBezTo>
                    <a:pt x="61078" y="25718"/>
                    <a:pt x="57744" y="24766"/>
                    <a:pt x="54411" y="24699"/>
                  </a:cubicBezTo>
                  <a:cubicBezTo>
                    <a:pt x="51458" y="24556"/>
                    <a:pt x="48600" y="25661"/>
                    <a:pt x="46505" y="27747"/>
                  </a:cubicBezTo>
                  <a:cubicBezTo>
                    <a:pt x="44505" y="30328"/>
                    <a:pt x="43552" y="33548"/>
                    <a:pt x="43742" y="36796"/>
                  </a:cubicBezTo>
                  <a:close/>
                </a:path>
              </a:pathLst>
            </a:custGeom>
            <a:solidFill>
              <a:srgbClr val="336933"/>
            </a:solidFill>
            <a:ln w="9525" cap="flat">
              <a:noFill/>
              <a:prstDash val="solid"/>
              <a:miter/>
            </a:ln>
          </p:spPr>
          <p:txBody>
            <a:bodyPr rtlCol="0" anchor="ctr"/>
            <a:lstStyle/>
            <a:p>
              <a:endParaRPr lang="en-US"/>
            </a:p>
          </p:txBody>
        </p:sp>
        <p:sp>
          <p:nvSpPr>
            <p:cNvPr id="238" name="Freeform: Shape 237">
              <a:extLst>
                <a:ext uri="{FF2B5EF4-FFF2-40B4-BE49-F238E27FC236}">
                  <a16:creationId xmlns:a16="http://schemas.microsoft.com/office/drawing/2014/main" id="{C3A6E595-0C06-495F-8AC1-6D2611FD40BA}"/>
                </a:ext>
              </a:extLst>
            </p:cNvPr>
            <p:cNvSpPr/>
            <p:nvPr/>
          </p:nvSpPr>
          <p:spPr>
            <a:xfrm>
              <a:off x="9842819" y="1041899"/>
              <a:ext cx="127734" cy="136711"/>
            </a:xfrm>
            <a:custGeom>
              <a:avLst/>
              <a:gdLst>
                <a:gd name="connsiteX0" fmla="*/ 42791 w 127734"/>
                <a:gd name="connsiteY0" fmla="*/ 47758 h 136711"/>
                <a:gd name="connsiteX1" fmla="*/ 64792 w 127734"/>
                <a:gd name="connsiteY1" fmla="*/ 47758 h 136711"/>
                <a:gd name="connsiteX2" fmla="*/ 64792 w 127734"/>
                <a:gd name="connsiteY2" fmla="*/ 71952 h 136711"/>
                <a:gd name="connsiteX3" fmla="*/ 44124 w 127734"/>
                <a:gd name="connsiteY3" fmla="*/ 71952 h 136711"/>
                <a:gd name="connsiteX4" fmla="*/ 44124 w 127734"/>
                <a:gd name="connsiteY4" fmla="*/ 136531 h 136711"/>
                <a:gd name="connsiteX5" fmla="*/ 11835 w 127734"/>
                <a:gd name="connsiteY5" fmla="*/ 136531 h 136711"/>
                <a:gd name="connsiteX6" fmla="*/ 11835 w 127734"/>
                <a:gd name="connsiteY6" fmla="*/ 71952 h 136711"/>
                <a:gd name="connsiteX7" fmla="*/ -1597 w 127734"/>
                <a:gd name="connsiteY7" fmla="*/ 71952 h 136711"/>
                <a:gd name="connsiteX8" fmla="*/ -1597 w 127734"/>
                <a:gd name="connsiteY8" fmla="*/ 47758 h 136711"/>
                <a:gd name="connsiteX9" fmla="*/ 11835 w 127734"/>
                <a:gd name="connsiteY9" fmla="*/ 47758 h 136711"/>
                <a:gd name="connsiteX10" fmla="*/ 11835 w 127734"/>
                <a:gd name="connsiteY10" fmla="*/ 45377 h 136711"/>
                <a:gd name="connsiteX11" fmla="*/ 21930 w 127734"/>
                <a:gd name="connsiteY11" fmla="*/ 18707 h 136711"/>
                <a:gd name="connsiteX12" fmla="*/ 50505 w 127734"/>
                <a:gd name="connsiteY12" fmla="*/ 9182 h 136711"/>
                <a:gd name="connsiteX13" fmla="*/ 62316 w 127734"/>
                <a:gd name="connsiteY13" fmla="*/ 10325 h 136711"/>
                <a:gd name="connsiteX14" fmla="*/ 71841 w 127734"/>
                <a:gd name="connsiteY14" fmla="*/ 13945 h 136711"/>
                <a:gd name="connsiteX15" fmla="*/ 63174 w 127734"/>
                <a:gd name="connsiteY15" fmla="*/ 36709 h 136711"/>
                <a:gd name="connsiteX16" fmla="*/ 53649 w 127734"/>
                <a:gd name="connsiteY16" fmla="*/ 33947 h 136711"/>
                <a:gd name="connsiteX17" fmla="*/ 45742 w 127734"/>
                <a:gd name="connsiteY17" fmla="*/ 36995 h 136711"/>
                <a:gd name="connsiteX18" fmla="*/ 42887 w 127734"/>
                <a:gd name="connsiteY18" fmla="*/ 46044 h 136711"/>
                <a:gd name="connsiteX19" fmla="*/ 92130 w 127734"/>
                <a:gd name="connsiteY19" fmla="*/ 29280 h 136711"/>
                <a:gd name="connsiteX20" fmla="*/ 86700 w 127734"/>
                <a:gd name="connsiteY20" fmla="*/ 16993 h 136711"/>
                <a:gd name="connsiteX21" fmla="*/ 92130 w 127734"/>
                <a:gd name="connsiteY21" fmla="*/ 4801 h 136711"/>
                <a:gd name="connsiteX22" fmla="*/ 106418 w 127734"/>
                <a:gd name="connsiteY22" fmla="*/ -152 h 136711"/>
                <a:gd name="connsiteX23" fmla="*/ 120705 w 127734"/>
                <a:gd name="connsiteY23" fmla="*/ 4515 h 136711"/>
                <a:gd name="connsiteX24" fmla="*/ 126135 w 127734"/>
                <a:gd name="connsiteY24" fmla="*/ 16516 h 136711"/>
                <a:gd name="connsiteX25" fmla="*/ 120705 w 127734"/>
                <a:gd name="connsiteY25" fmla="*/ 29185 h 136711"/>
                <a:gd name="connsiteX26" fmla="*/ 106418 w 127734"/>
                <a:gd name="connsiteY26" fmla="*/ 34138 h 136711"/>
                <a:gd name="connsiteX27" fmla="*/ 91749 w 127734"/>
                <a:gd name="connsiteY27" fmla="*/ 29280 h 136711"/>
                <a:gd name="connsiteX28" fmla="*/ 90226 w 127734"/>
                <a:gd name="connsiteY28" fmla="*/ 44425 h 136711"/>
                <a:gd name="connsiteX29" fmla="*/ 122514 w 127734"/>
                <a:gd name="connsiteY29" fmla="*/ 44425 h 136711"/>
                <a:gd name="connsiteX30" fmla="*/ 122514 w 127734"/>
                <a:gd name="connsiteY30" fmla="*/ 136531 h 136711"/>
                <a:gd name="connsiteX31" fmla="*/ 90226 w 127734"/>
                <a:gd name="connsiteY31" fmla="*/ 136531 h 13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7734" h="136711">
                  <a:moveTo>
                    <a:pt x="42791" y="47758"/>
                  </a:moveTo>
                  <a:lnTo>
                    <a:pt x="64792" y="47758"/>
                  </a:lnTo>
                  <a:lnTo>
                    <a:pt x="64792" y="71952"/>
                  </a:lnTo>
                  <a:lnTo>
                    <a:pt x="44124" y="71952"/>
                  </a:lnTo>
                  <a:lnTo>
                    <a:pt x="44124" y="136531"/>
                  </a:lnTo>
                  <a:lnTo>
                    <a:pt x="11835" y="136531"/>
                  </a:lnTo>
                  <a:lnTo>
                    <a:pt x="11835" y="71952"/>
                  </a:lnTo>
                  <a:lnTo>
                    <a:pt x="-1597" y="71952"/>
                  </a:lnTo>
                  <a:lnTo>
                    <a:pt x="-1597" y="47758"/>
                  </a:lnTo>
                  <a:lnTo>
                    <a:pt x="11835" y="47758"/>
                  </a:lnTo>
                  <a:lnTo>
                    <a:pt x="11835" y="45377"/>
                  </a:lnTo>
                  <a:cubicBezTo>
                    <a:pt x="11358" y="35471"/>
                    <a:pt x="14977" y="25813"/>
                    <a:pt x="21930" y="18707"/>
                  </a:cubicBezTo>
                  <a:cubicBezTo>
                    <a:pt x="29836" y="11830"/>
                    <a:pt x="40124" y="8401"/>
                    <a:pt x="50505" y="9182"/>
                  </a:cubicBezTo>
                  <a:cubicBezTo>
                    <a:pt x="54507" y="9173"/>
                    <a:pt x="58411" y="9563"/>
                    <a:pt x="62316" y="10325"/>
                  </a:cubicBezTo>
                  <a:cubicBezTo>
                    <a:pt x="65650" y="10906"/>
                    <a:pt x="68890" y="12135"/>
                    <a:pt x="71841" y="13945"/>
                  </a:cubicBezTo>
                  <a:lnTo>
                    <a:pt x="63174" y="36709"/>
                  </a:lnTo>
                  <a:cubicBezTo>
                    <a:pt x="60316" y="34966"/>
                    <a:pt x="56983" y="34014"/>
                    <a:pt x="53649" y="33947"/>
                  </a:cubicBezTo>
                  <a:cubicBezTo>
                    <a:pt x="50695" y="33766"/>
                    <a:pt x="47837" y="34881"/>
                    <a:pt x="45742" y="36995"/>
                  </a:cubicBezTo>
                  <a:cubicBezTo>
                    <a:pt x="43647" y="39538"/>
                    <a:pt x="42696" y="42777"/>
                    <a:pt x="42887" y="46044"/>
                  </a:cubicBezTo>
                  <a:close/>
                  <a:moveTo>
                    <a:pt x="92130" y="29280"/>
                  </a:moveTo>
                  <a:cubicBezTo>
                    <a:pt x="88605" y="26175"/>
                    <a:pt x="86605" y="21689"/>
                    <a:pt x="86700" y="16993"/>
                  </a:cubicBezTo>
                  <a:cubicBezTo>
                    <a:pt x="86605" y="12325"/>
                    <a:pt x="88605" y="7858"/>
                    <a:pt x="92130" y="4801"/>
                  </a:cubicBezTo>
                  <a:cubicBezTo>
                    <a:pt x="96034" y="1362"/>
                    <a:pt x="101178" y="-410"/>
                    <a:pt x="106418" y="-152"/>
                  </a:cubicBezTo>
                  <a:cubicBezTo>
                    <a:pt x="111561" y="-419"/>
                    <a:pt x="116705" y="1248"/>
                    <a:pt x="120705" y="4515"/>
                  </a:cubicBezTo>
                  <a:cubicBezTo>
                    <a:pt x="124228" y="7487"/>
                    <a:pt x="126230" y="11897"/>
                    <a:pt x="126135" y="16516"/>
                  </a:cubicBezTo>
                  <a:cubicBezTo>
                    <a:pt x="126230" y="21326"/>
                    <a:pt x="124228" y="25946"/>
                    <a:pt x="120705" y="29185"/>
                  </a:cubicBezTo>
                  <a:cubicBezTo>
                    <a:pt x="116798" y="32623"/>
                    <a:pt x="111657" y="34395"/>
                    <a:pt x="106418" y="34138"/>
                  </a:cubicBezTo>
                  <a:cubicBezTo>
                    <a:pt x="101083" y="34490"/>
                    <a:pt x="95844" y="32747"/>
                    <a:pt x="91749" y="29280"/>
                  </a:cubicBezTo>
                  <a:close/>
                  <a:moveTo>
                    <a:pt x="90226" y="44425"/>
                  </a:moveTo>
                  <a:lnTo>
                    <a:pt x="122514" y="44425"/>
                  </a:lnTo>
                  <a:lnTo>
                    <a:pt x="122514" y="136531"/>
                  </a:lnTo>
                  <a:lnTo>
                    <a:pt x="90226" y="136531"/>
                  </a:lnTo>
                  <a:close/>
                </a:path>
              </a:pathLst>
            </a:custGeom>
            <a:solidFill>
              <a:srgbClr val="336933"/>
            </a:solidFill>
            <a:ln w="9525" cap="flat">
              <a:no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id="{6627A937-BC6A-4F09-89EE-DC165CBC5DB8}"/>
                </a:ext>
              </a:extLst>
            </p:cNvPr>
            <p:cNvSpPr/>
            <p:nvPr/>
          </p:nvSpPr>
          <p:spPr>
            <a:xfrm>
              <a:off x="9982070" y="1084959"/>
              <a:ext cx="96016" cy="96144"/>
            </a:xfrm>
            <a:custGeom>
              <a:avLst/>
              <a:gdLst>
                <a:gd name="connsiteX0" fmla="*/ 23936 w 96016"/>
                <a:gd name="connsiteY0" fmla="*/ 88900 h 96144"/>
                <a:gd name="connsiteX1" fmla="*/ -1591 w 96016"/>
                <a:gd name="connsiteY1" fmla="*/ 47180 h 96144"/>
                <a:gd name="connsiteX2" fmla="*/ 23936 w 96016"/>
                <a:gd name="connsiteY2" fmla="*/ 5842 h 96144"/>
                <a:gd name="connsiteX3" fmla="*/ 51273 w 96016"/>
                <a:gd name="connsiteY3" fmla="*/ -159 h 96144"/>
                <a:gd name="connsiteX4" fmla="*/ 78323 w 96016"/>
                <a:gd name="connsiteY4" fmla="*/ 6508 h 96144"/>
                <a:gd name="connsiteX5" fmla="*/ 94420 w 96016"/>
                <a:gd name="connsiteY5" fmla="*/ 25558 h 96144"/>
                <a:gd name="connsiteX6" fmla="*/ 69465 w 96016"/>
                <a:gd name="connsiteY6" fmla="*/ 38322 h 96144"/>
                <a:gd name="connsiteX7" fmla="*/ 51083 w 96016"/>
                <a:gd name="connsiteY7" fmla="*/ 25939 h 96144"/>
                <a:gd name="connsiteX8" fmla="*/ 36795 w 96016"/>
                <a:gd name="connsiteY8" fmla="*/ 31750 h 96144"/>
                <a:gd name="connsiteX9" fmla="*/ 31079 w 96016"/>
                <a:gd name="connsiteY9" fmla="*/ 47656 h 96144"/>
                <a:gd name="connsiteX10" fmla="*/ 36795 w 96016"/>
                <a:gd name="connsiteY10" fmla="*/ 63944 h 96144"/>
                <a:gd name="connsiteX11" fmla="*/ 51083 w 96016"/>
                <a:gd name="connsiteY11" fmla="*/ 69754 h 96144"/>
                <a:gd name="connsiteX12" fmla="*/ 69465 w 96016"/>
                <a:gd name="connsiteY12" fmla="*/ 57372 h 96144"/>
                <a:gd name="connsiteX13" fmla="*/ 94420 w 96016"/>
                <a:gd name="connsiteY13" fmla="*/ 70135 h 96144"/>
                <a:gd name="connsiteX14" fmla="*/ 78323 w 96016"/>
                <a:gd name="connsiteY14" fmla="*/ 89185 h 96144"/>
                <a:gd name="connsiteX15" fmla="*/ 51273 w 96016"/>
                <a:gd name="connsiteY15" fmla="*/ 95948 h 96144"/>
                <a:gd name="connsiteX16" fmla="*/ 23936 w 96016"/>
                <a:gd name="connsiteY16" fmla="*/ 88900 h 96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6016" h="96144">
                  <a:moveTo>
                    <a:pt x="23936" y="88900"/>
                  </a:moveTo>
                  <a:cubicBezTo>
                    <a:pt x="8030" y="81118"/>
                    <a:pt x="-1877" y="64858"/>
                    <a:pt x="-1591" y="47180"/>
                  </a:cubicBezTo>
                  <a:cubicBezTo>
                    <a:pt x="-1877" y="29597"/>
                    <a:pt x="8125" y="13462"/>
                    <a:pt x="23936" y="5842"/>
                  </a:cubicBezTo>
                  <a:cubicBezTo>
                    <a:pt x="32412" y="1727"/>
                    <a:pt x="41841" y="-331"/>
                    <a:pt x="51273" y="-159"/>
                  </a:cubicBezTo>
                  <a:cubicBezTo>
                    <a:pt x="60703" y="-426"/>
                    <a:pt x="70037" y="1879"/>
                    <a:pt x="78323" y="6508"/>
                  </a:cubicBezTo>
                  <a:cubicBezTo>
                    <a:pt x="85753" y="10795"/>
                    <a:pt x="91469" y="17529"/>
                    <a:pt x="94420" y="25558"/>
                  </a:cubicBezTo>
                  <a:lnTo>
                    <a:pt x="69465" y="38322"/>
                  </a:lnTo>
                  <a:cubicBezTo>
                    <a:pt x="66417" y="30816"/>
                    <a:pt x="59178" y="25911"/>
                    <a:pt x="51083" y="25939"/>
                  </a:cubicBezTo>
                  <a:cubicBezTo>
                    <a:pt x="45748" y="25777"/>
                    <a:pt x="40509" y="27882"/>
                    <a:pt x="36795" y="31750"/>
                  </a:cubicBezTo>
                  <a:cubicBezTo>
                    <a:pt x="32793" y="36055"/>
                    <a:pt x="30698" y="41798"/>
                    <a:pt x="31079" y="47656"/>
                  </a:cubicBezTo>
                  <a:cubicBezTo>
                    <a:pt x="30698" y="53628"/>
                    <a:pt x="32793" y="59505"/>
                    <a:pt x="36795" y="63944"/>
                  </a:cubicBezTo>
                  <a:cubicBezTo>
                    <a:pt x="40509" y="67811"/>
                    <a:pt x="45748" y="69916"/>
                    <a:pt x="51083" y="69754"/>
                  </a:cubicBezTo>
                  <a:cubicBezTo>
                    <a:pt x="59178" y="69783"/>
                    <a:pt x="66417" y="64878"/>
                    <a:pt x="69465" y="57372"/>
                  </a:cubicBezTo>
                  <a:lnTo>
                    <a:pt x="94420" y="70135"/>
                  </a:lnTo>
                  <a:cubicBezTo>
                    <a:pt x="91469" y="78165"/>
                    <a:pt x="85753" y="84899"/>
                    <a:pt x="78323" y="89185"/>
                  </a:cubicBezTo>
                  <a:cubicBezTo>
                    <a:pt x="70037" y="93843"/>
                    <a:pt x="60703" y="96186"/>
                    <a:pt x="51273" y="95948"/>
                  </a:cubicBezTo>
                  <a:cubicBezTo>
                    <a:pt x="41748" y="95796"/>
                    <a:pt x="32316" y="93376"/>
                    <a:pt x="23936" y="88900"/>
                  </a:cubicBezTo>
                  <a:close/>
                </a:path>
              </a:pathLst>
            </a:custGeom>
            <a:solidFill>
              <a:srgbClr val="336933"/>
            </a:solidFill>
            <a:ln w="9525" cap="flat">
              <a:noFill/>
              <a:prstDash val="solid"/>
              <a:miter/>
            </a:ln>
          </p:spPr>
          <p:txBody>
            <a:bodyPr rtlCol="0" anchor="ctr"/>
            <a:lstStyle/>
            <a:p>
              <a:endParaRPr lang="en-US"/>
            </a:p>
          </p:txBody>
        </p:sp>
        <p:sp>
          <p:nvSpPr>
            <p:cNvPr id="240" name="Freeform: Shape 239">
              <a:extLst>
                <a:ext uri="{FF2B5EF4-FFF2-40B4-BE49-F238E27FC236}">
                  <a16:creationId xmlns:a16="http://schemas.microsoft.com/office/drawing/2014/main" id="{3251E8AE-2B4C-41C4-9AFB-E4AEDC06BD18}"/>
                </a:ext>
              </a:extLst>
            </p:cNvPr>
            <p:cNvSpPr/>
            <p:nvPr/>
          </p:nvSpPr>
          <p:spPr>
            <a:xfrm>
              <a:off x="10083505" y="1085218"/>
              <a:ext cx="100023" cy="95039"/>
            </a:xfrm>
            <a:custGeom>
              <a:avLst/>
              <a:gdLst>
                <a:gd name="connsiteX0" fmla="*/ 97950 w 100023"/>
                <a:gd name="connsiteY0" fmla="*/ 55303 h 95039"/>
                <a:gd name="connsiteX1" fmla="*/ 31275 w 100023"/>
                <a:gd name="connsiteY1" fmla="*/ 55303 h 95039"/>
                <a:gd name="connsiteX2" fmla="*/ 39181 w 100023"/>
                <a:gd name="connsiteY2" fmla="*/ 66257 h 95039"/>
                <a:gd name="connsiteX3" fmla="*/ 53945 w 100023"/>
                <a:gd name="connsiteY3" fmla="*/ 70067 h 95039"/>
                <a:gd name="connsiteX4" fmla="*/ 65375 w 100023"/>
                <a:gd name="connsiteY4" fmla="*/ 68162 h 95039"/>
                <a:gd name="connsiteX5" fmla="*/ 74900 w 100023"/>
                <a:gd name="connsiteY5" fmla="*/ 62066 h 95039"/>
                <a:gd name="connsiteX6" fmla="*/ 91855 w 100023"/>
                <a:gd name="connsiteY6" fmla="*/ 79782 h 95039"/>
                <a:gd name="connsiteX7" fmla="*/ 52610 w 100023"/>
                <a:gd name="connsiteY7" fmla="*/ 94737 h 95039"/>
                <a:gd name="connsiteX8" fmla="*/ 24035 w 100023"/>
                <a:gd name="connsiteY8" fmla="*/ 88641 h 95039"/>
                <a:gd name="connsiteX9" fmla="*/ -1586 w 100023"/>
                <a:gd name="connsiteY9" fmla="*/ 46921 h 95039"/>
                <a:gd name="connsiteX10" fmla="*/ 4890 w 100023"/>
                <a:gd name="connsiteY10" fmla="*/ 22537 h 95039"/>
                <a:gd name="connsiteX11" fmla="*/ 22989 w 100023"/>
                <a:gd name="connsiteY11" fmla="*/ 5678 h 95039"/>
                <a:gd name="connsiteX12" fmla="*/ 74042 w 100023"/>
                <a:gd name="connsiteY12" fmla="*/ 5678 h 95039"/>
                <a:gd name="connsiteX13" fmla="*/ 91759 w 100023"/>
                <a:gd name="connsiteY13" fmla="*/ 22156 h 95039"/>
                <a:gd name="connsiteX14" fmla="*/ 98331 w 100023"/>
                <a:gd name="connsiteY14" fmla="*/ 47778 h 95039"/>
                <a:gd name="connsiteX15" fmla="*/ 97950 w 100023"/>
                <a:gd name="connsiteY15" fmla="*/ 55303 h 95039"/>
                <a:gd name="connsiteX16" fmla="*/ 36800 w 100023"/>
                <a:gd name="connsiteY16" fmla="*/ 26728 h 95039"/>
                <a:gd name="connsiteX17" fmla="*/ 30419 w 100023"/>
                <a:gd name="connsiteY17" fmla="*/ 38253 h 95039"/>
                <a:gd name="connsiteX18" fmla="*/ 68519 w 100023"/>
                <a:gd name="connsiteY18" fmla="*/ 38253 h 95039"/>
                <a:gd name="connsiteX19" fmla="*/ 62135 w 100023"/>
                <a:gd name="connsiteY19" fmla="*/ 26728 h 95039"/>
                <a:gd name="connsiteX20" fmla="*/ 37181 w 100023"/>
                <a:gd name="connsiteY20" fmla="*/ 26728 h 95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0023" h="95039">
                  <a:moveTo>
                    <a:pt x="97950" y="55303"/>
                  </a:moveTo>
                  <a:lnTo>
                    <a:pt x="31275" y="55303"/>
                  </a:lnTo>
                  <a:cubicBezTo>
                    <a:pt x="32514" y="59799"/>
                    <a:pt x="35277" y="63695"/>
                    <a:pt x="39181" y="66257"/>
                  </a:cubicBezTo>
                  <a:cubicBezTo>
                    <a:pt x="43657" y="68952"/>
                    <a:pt x="48801" y="70276"/>
                    <a:pt x="53945" y="70067"/>
                  </a:cubicBezTo>
                  <a:cubicBezTo>
                    <a:pt x="57850" y="70181"/>
                    <a:pt x="61756" y="69534"/>
                    <a:pt x="65375" y="68162"/>
                  </a:cubicBezTo>
                  <a:cubicBezTo>
                    <a:pt x="68900" y="66676"/>
                    <a:pt x="72137" y="64619"/>
                    <a:pt x="74900" y="62066"/>
                  </a:cubicBezTo>
                  <a:lnTo>
                    <a:pt x="91855" y="79782"/>
                  </a:lnTo>
                  <a:cubicBezTo>
                    <a:pt x="81567" y="90298"/>
                    <a:pt x="67279" y="95765"/>
                    <a:pt x="52610" y="94737"/>
                  </a:cubicBezTo>
                  <a:cubicBezTo>
                    <a:pt x="42706" y="94946"/>
                    <a:pt x="32991" y="92851"/>
                    <a:pt x="24035" y="88641"/>
                  </a:cubicBezTo>
                  <a:cubicBezTo>
                    <a:pt x="8034" y="80992"/>
                    <a:pt x="-1968" y="64657"/>
                    <a:pt x="-1586" y="46921"/>
                  </a:cubicBezTo>
                  <a:cubicBezTo>
                    <a:pt x="-1682" y="38358"/>
                    <a:pt x="509" y="29919"/>
                    <a:pt x="4890" y="22537"/>
                  </a:cubicBezTo>
                  <a:cubicBezTo>
                    <a:pt x="9274" y="15374"/>
                    <a:pt x="15559" y="9545"/>
                    <a:pt x="22989" y="5678"/>
                  </a:cubicBezTo>
                  <a:cubicBezTo>
                    <a:pt x="39086" y="-2133"/>
                    <a:pt x="57945" y="-2133"/>
                    <a:pt x="74042" y="5678"/>
                  </a:cubicBezTo>
                  <a:cubicBezTo>
                    <a:pt x="81376" y="9412"/>
                    <a:pt x="87473" y="15117"/>
                    <a:pt x="91759" y="22156"/>
                  </a:cubicBezTo>
                  <a:cubicBezTo>
                    <a:pt x="96331" y="29919"/>
                    <a:pt x="98522" y="38796"/>
                    <a:pt x="98331" y="47778"/>
                  </a:cubicBezTo>
                  <a:cubicBezTo>
                    <a:pt x="98331" y="47778"/>
                    <a:pt x="98712" y="50541"/>
                    <a:pt x="97950" y="55303"/>
                  </a:cubicBezTo>
                  <a:close/>
                  <a:moveTo>
                    <a:pt x="36800" y="26728"/>
                  </a:moveTo>
                  <a:cubicBezTo>
                    <a:pt x="33370" y="29690"/>
                    <a:pt x="31084" y="33777"/>
                    <a:pt x="30419" y="38253"/>
                  </a:cubicBezTo>
                  <a:lnTo>
                    <a:pt x="68519" y="38253"/>
                  </a:lnTo>
                  <a:cubicBezTo>
                    <a:pt x="67851" y="33777"/>
                    <a:pt x="65565" y="29690"/>
                    <a:pt x="62135" y="26728"/>
                  </a:cubicBezTo>
                  <a:cubicBezTo>
                    <a:pt x="54801" y="21004"/>
                    <a:pt x="44516" y="21004"/>
                    <a:pt x="37181" y="26728"/>
                  </a:cubicBezTo>
                  <a:close/>
                </a:path>
              </a:pathLst>
            </a:custGeom>
            <a:solidFill>
              <a:srgbClr val="336933"/>
            </a:solidFill>
            <a:ln w="9525" cap="flat">
              <a:noFill/>
              <a:prstDash val="solid"/>
              <a:miter/>
            </a:ln>
          </p:spPr>
          <p:txBody>
            <a:bodyPr rtlCol="0" anchor="ctr"/>
            <a:lstStyle/>
            <a:p>
              <a:endParaRPr lang="en-US"/>
            </a:p>
          </p:txBody>
        </p:sp>
        <p:sp>
          <p:nvSpPr>
            <p:cNvPr id="241" name="Freeform: Shape 240">
              <a:extLst>
                <a:ext uri="{FF2B5EF4-FFF2-40B4-BE49-F238E27FC236}">
                  <a16:creationId xmlns:a16="http://schemas.microsoft.com/office/drawing/2014/main" id="{E43EA23C-2B16-4558-A7B0-934BBF2D153A}"/>
                </a:ext>
              </a:extLst>
            </p:cNvPr>
            <p:cNvSpPr/>
            <p:nvPr/>
          </p:nvSpPr>
          <p:spPr>
            <a:xfrm>
              <a:off x="10198483" y="1085162"/>
              <a:ext cx="61721" cy="93162"/>
            </a:xfrm>
            <a:custGeom>
              <a:avLst/>
              <a:gdLst>
                <a:gd name="connsiteX0" fmla="*/ 42028 w 61721"/>
                <a:gd name="connsiteY0" fmla="*/ 2972 h 93162"/>
                <a:gd name="connsiteX1" fmla="*/ 60125 w 61721"/>
                <a:gd name="connsiteY1" fmla="*/ -172 h 93162"/>
                <a:gd name="connsiteX2" fmla="*/ 60125 w 61721"/>
                <a:gd name="connsiteY2" fmla="*/ 28403 h 93162"/>
                <a:gd name="connsiteX3" fmla="*/ 52791 w 61721"/>
                <a:gd name="connsiteY3" fmla="*/ 27832 h 93162"/>
                <a:gd name="connsiteX4" fmla="*/ 36599 w 61721"/>
                <a:gd name="connsiteY4" fmla="*/ 33452 h 93162"/>
                <a:gd name="connsiteX5" fmla="*/ 30692 w 61721"/>
                <a:gd name="connsiteY5" fmla="*/ 50597 h 93162"/>
                <a:gd name="connsiteX6" fmla="*/ 30692 w 61721"/>
                <a:gd name="connsiteY6" fmla="*/ 92983 h 93162"/>
                <a:gd name="connsiteX7" fmla="*/ -1597 w 61721"/>
                <a:gd name="connsiteY7" fmla="*/ 92983 h 93162"/>
                <a:gd name="connsiteX8" fmla="*/ -1597 w 61721"/>
                <a:gd name="connsiteY8" fmla="*/ 876 h 93162"/>
                <a:gd name="connsiteX9" fmla="*/ 29169 w 61721"/>
                <a:gd name="connsiteY9" fmla="*/ 876 h 93162"/>
                <a:gd name="connsiteX10" fmla="*/ 29169 w 61721"/>
                <a:gd name="connsiteY10" fmla="*/ 12497 h 93162"/>
                <a:gd name="connsiteX11" fmla="*/ 42028 w 61721"/>
                <a:gd name="connsiteY11" fmla="*/ 2972 h 9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721" h="93162">
                  <a:moveTo>
                    <a:pt x="42028" y="2972"/>
                  </a:moveTo>
                  <a:cubicBezTo>
                    <a:pt x="47837" y="781"/>
                    <a:pt x="53935" y="-286"/>
                    <a:pt x="60125" y="-172"/>
                  </a:cubicBezTo>
                  <a:lnTo>
                    <a:pt x="60125" y="28403"/>
                  </a:lnTo>
                  <a:cubicBezTo>
                    <a:pt x="57648" y="28060"/>
                    <a:pt x="55267" y="27870"/>
                    <a:pt x="52791" y="27832"/>
                  </a:cubicBezTo>
                  <a:cubicBezTo>
                    <a:pt x="46884" y="27489"/>
                    <a:pt x="41075" y="29518"/>
                    <a:pt x="36599" y="33452"/>
                  </a:cubicBezTo>
                  <a:cubicBezTo>
                    <a:pt x="32313" y="38100"/>
                    <a:pt x="30215" y="44310"/>
                    <a:pt x="30692" y="50597"/>
                  </a:cubicBezTo>
                  <a:lnTo>
                    <a:pt x="30692" y="92983"/>
                  </a:lnTo>
                  <a:lnTo>
                    <a:pt x="-1597" y="92983"/>
                  </a:lnTo>
                  <a:lnTo>
                    <a:pt x="-1597" y="876"/>
                  </a:lnTo>
                  <a:lnTo>
                    <a:pt x="29169" y="876"/>
                  </a:lnTo>
                  <a:lnTo>
                    <a:pt x="29169" y="12497"/>
                  </a:lnTo>
                  <a:cubicBezTo>
                    <a:pt x="32503" y="8220"/>
                    <a:pt x="36980" y="4924"/>
                    <a:pt x="42028" y="2972"/>
                  </a:cubicBezTo>
                  <a:close/>
                </a:path>
              </a:pathLst>
            </a:custGeom>
            <a:solidFill>
              <a:srgbClr val="336933"/>
            </a:solidFill>
            <a:ln w="9525" cap="flat">
              <a:noFill/>
              <a:prstDash val="solid"/>
              <a:miter/>
            </a:ln>
          </p:spPr>
          <p:txBody>
            <a:bodyPr rtlCol="0" anchor="ctr"/>
            <a:lstStyle/>
            <a:p>
              <a:endParaRPr lang="en-US"/>
            </a:p>
          </p:txBody>
        </p:sp>
        <p:sp>
          <p:nvSpPr>
            <p:cNvPr id="242" name="Freeform: Shape 241">
              <a:extLst>
                <a:ext uri="{FF2B5EF4-FFF2-40B4-BE49-F238E27FC236}">
                  <a16:creationId xmlns:a16="http://schemas.microsoft.com/office/drawing/2014/main" id="{70605B61-C4A5-4B9C-95FD-681DC6072B6A}"/>
                </a:ext>
              </a:extLst>
            </p:cNvPr>
            <p:cNvSpPr/>
            <p:nvPr/>
          </p:nvSpPr>
          <p:spPr>
            <a:xfrm>
              <a:off x="10266300" y="1084963"/>
              <a:ext cx="86343" cy="95187"/>
            </a:xfrm>
            <a:custGeom>
              <a:avLst/>
              <a:gdLst>
                <a:gd name="connsiteX0" fmla="*/ 16407 w 86343"/>
                <a:gd name="connsiteY0" fmla="*/ 92324 h 95187"/>
                <a:gd name="connsiteX1" fmla="*/ -1597 w 86343"/>
                <a:gd name="connsiteY1" fmla="*/ 85466 h 95187"/>
                <a:gd name="connsiteX2" fmla="*/ 7928 w 86343"/>
                <a:gd name="connsiteY2" fmla="*/ 63368 h 95187"/>
                <a:gd name="connsiteX3" fmla="*/ 22883 w 86343"/>
                <a:gd name="connsiteY3" fmla="*/ 69559 h 95187"/>
                <a:gd name="connsiteX4" fmla="*/ 40029 w 86343"/>
                <a:gd name="connsiteY4" fmla="*/ 71845 h 95187"/>
                <a:gd name="connsiteX5" fmla="*/ 51172 w 86343"/>
                <a:gd name="connsiteY5" fmla="*/ 70226 h 95187"/>
                <a:gd name="connsiteX6" fmla="*/ 54507 w 86343"/>
                <a:gd name="connsiteY6" fmla="*/ 65559 h 95187"/>
                <a:gd name="connsiteX7" fmla="*/ 50505 w 86343"/>
                <a:gd name="connsiteY7" fmla="*/ 61273 h 95187"/>
                <a:gd name="connsiteX8" fmla="*/ 37838 w 86343"/>
                <a:gd name="connsiteY8" fmla="*/ 58796 h 95187"/>
                <a:gd name="connsiteX9" fmla="*/ 18788 w 86343"/>
                <a:gd name="connsiteY9" fmla="*/ 55177 h 95187"/>
                <a:gd name="connsiteX10" fmla="*/ 5452 w 86343"/>
                <a:gd name="connsiteY10" fmla="*/ 47080 h 95187"/>
                <a:gd name="connsiteX11" fmla="*/ -167 w 86343"/>
                <a:gd name="connsiteY11" fmla="*/ 30412 h 95187"/>
                <a:gd name="connsiteX12" fmla="*/ 5073 w 86343"/>
                <a:gd name="connsiteY12" fmla="*/ 14695 h 95187"/>
                <a:gd name="connsiteX13" fmla="*/ 20407 w 86343"/>
                <a:gd name="connsiteY13" fmla="*/ 3742 h 95187"/>
                <a:gd name="connsiteX14" fmla="*/ 44696 w 86343"/>
                <a:gd name="connsiteY14" fmla="*/ -164 h 95187"/>
                <a:gd name="connsiteX15" fmla="*/ 64604 w 86343"/>
                <a:gd name="connsiteY15" fmla="*/ 1837 h 95187"/>
                <a:gd name="connsiteX16" fmla="*/ 81082 w 86343"/>
                <a:gd name="connsiteY16" fmla="*/ 7647 h 95187"/>
                <a:gd name="connsiteX17" fmla="*/ 71557 w 86343"/>
                <a:gd name="connsiteY17" fmla="*/ 29554 h 95187"/>
                <a:gd name="connsiteX18" fmla="*/ 45077 w 86343"/>
                <a:gd name="connsiteY18" fmla="*/ 22696 h 95187"/>
                <a:gd name="connsiteX19" fmla="*/ 33836 w 86343"/>
                <a:gd name="connsiteY19" fmla="*/ 24506 h 95187"/>
                <a:gd name="connsiteX20" fmla="*/ 30218 w 86343"/>
                <a:gd name="connsiteY20" fmla="*/ 29173 h 95187"/>
                <a:gd name="connsiteX21" fmla="*/ 34122 w 86343"/>
                <a:gd name="connsiteY21" fmla="*/ 33745 h 95187"/>
                <a:gd name="connsiteX22" fmla="*/ 47077 w 86343"/>
                <a:gd name="connsiteY22" fmla="*/ 36317 h 95187"/>
                <a:gd name="connsiteX23" fmla="*/ 66127 w 86343"/>
                <a:gd name="connsiteY23" fmla="*/ 40222 h 95187"/>
                <a:gd name="connsiteX24" fmla="*/ 79175 w 86343"/>
                <a:gd name="connsiteY24" fmla="*/ 48319 h 95187"/>
                <a:gd name="connsiteX25" fmla="*/ 84700 w 86343"/>
                <a:gd name="connsiteY25" fmla="*/ 64702 h 95187"/>
                <a:gd name="connsiteX26" fmla="*/ 79366 w 86343"/>
                <a:gd name="connsiteY26" fmla="*/ 80323 h 95187"/>
                <a:gd name="connsiteX27" fmla="*/ 63841 w 86343"/>
                <a:gd name="connsiteY27" fmla="*/ 91086 h 95187"/>
                <a:gd name="connsiteX28" fmla="*/ 39075 w 86343"/>
                <a:gd name="connsiteY28" fmla="*/ 94991 h 95187"/>
                <a:gd name="connsiteX29" fmla="*/ 16407 w 86343"/>
                <a:gd name="connsiteY29" fmla="*/ 92324 h 95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6343" h="95187">
                  <a:moveTo>
                    <a:pt x="16407" y="92324"/>
                  </a:moveTo>
                  <a:cubicBezTo>
                    <a:pt x="10119" y="91038"/>
                    <a:pt x="4024" y="88724"/>
                    <a:pt x="-1597" y="85466"/>
                  </a:cubicBezTo>
                  <a:lnTo>
                    <a:pt x="7928" y="63368"/>
                  </a:lnTo>
                  <a:cubicBezTo>
                    <a:pt x="12595" y="66159"/>
                    <a:pt x="17644" y="68245"/>
                    <a:pt x="22883" y="69559"/>
                  </a:cubicBezTo>
                  <a:cubicBezTo>
                    <a:pt x="28504" y="71064"/>
                    <a:pt x="34217" y="71826"/>
                    <a:pt x="40029" y="71845"/>
                  </a:cubicBezTo>
                  <a:cubicBezTo>
                    <a:pt x="43838" y="72122"/>
                    <a:pt x="47649" y="71569"/>
                    <a:pt x="51172" y="70226"/>
                  </a:cubicBezTo>
                  <a:cubicBezTo>
                    <a:pt x="53172" y="69512"/>
                    <a:pt x="54507" y="67654"/>
                    <a:pt x="54507" y="65559"/>
                  </a:cubicBezTo>
                  <a:cubicBezTo>
                    <a:pt x="54507" y="63587"/>
                    <a:pt x="53172" y="62158"/>
                    <a:pt x="50505" y="61273"/>
                  </a:cubicBezTo>
                  <a:cubicBezTo>
                    <a:pt x="46314" y="60101"/>
                    <a:pt x="42124" y="59272"/>
                    <a:pt x="37838" y="58796"/>
                  </a:cubicBezTo>
                  <a:cubicBezTo>
                    <a:pt x="31362" y="58101"/>
                    <a:pt x="25074" y="56891"/>
                    <a:pt x="18788" y="55177"/>
                  </a:cubicBezTo>
                  <a:cubicBezTo>
                    <a:pt x="13644" y="53767"/>
                    <a:pt x="9072" y="50967"/>
                    <a:pt x="5452" y="47080"/>
                  </a:cubicBezTo>
                  <a:cubicBezTo>
                    <a:pt x="1452" y="42480"/>
                    <a:pt x="-548" y="36489"/>
                    <a:pt x="-167" y="30412"/>
                  </a:cubicBezTo>
                  <a:cubicBezTo>
                    <a:pt x="-262" y="24725"/>
                    <a:pt x="1547" y="19182"/>
                    <a:pt x="5073" y="14695"/>
                  </a:cubicBezTo>
                  <a:cubicBezTo>
                    <a:pt x="9072" y="9704"/>
                    <a:pt x="14407" y="5913"/>
                    <a:pt x="20407" y="3742"/>
                  </a:cubicBezTo>
                  <a:cubicBezTo>
                    <a:pt x="28218" y="979"/>
                    <a:pt x="36408" y="-345"/>
                    <a:pt x="44696" y="-164"/>
                  </a:cubicBezTo>
                  <a:cubicBezTo>
                    <a:pt x="51363" y="-164"/>
                    <a:pt x="58030" y="503"/>
                    <a:pt x="64604" y="1837"/>
                  </a:cubicBezTo>
                  <a:cubicBezTo>
                    <a:pt x="70413" y="2875"/>
                    <a:pt x="75938" y="4837"/>
                    <a:pt x="81082" y="7647"/>
                  </a:cubicBezTo>
                  <a:lnTo>
                    <a:pt x="71557" y="29554"/>
                  </a:lnTo>
                  <a:cubicBezTo>
                    <a:pt x="63460" y="25011"/>
                    <a:pt x="54316" y="22649"/>
                    <a:pt x="45077" y="22696"/>
                  </a:cubicBezTo>
                  <a:cubicBezTo>
                    <a:pt x="41266" y="22496"/>
                    <a:pt x="37457" y="23115"/>
                    <a:pt x="33836" y="24506"/>
                  </a:cubicBezTo>
                  <a:cubicBezTo>
                    <a:pt x="31455" y="25744"/>
                    <a:pt x="30218" y="27268"/>
                    <a:pt x="30218" y="29173"/>
                  </a:cubicBezTo>
                  <a:cubicBezTo>
                    <a:pt x="30313" y="31431"/>
                    <a:pt x="31931" y="33336"/>
                    <a:pt x="34122" y="33745"/>
                  </a:cubicBezTo>
                  <a:cubicBezTo>
                    <a:pt x="38410" y="34888"/>
                    <a:pt x="42696" y="35746"/>
                    <a:pt x="47077" y="36317"/>
                  </a:cubicBezTo>
                  <a:cubicBezTo>
                    <a:pt x="53458" y="37203"/>
                    <a:pt x="59841" y="38508"/>
                    <a:pt x="66127" y="40222"/>
                  </a:cubicBezTo>
                  <a:cubicBezTo>
                    <a:pt x="71080" y="41737"/>
                    <a:pt x="75652" y="44528"/>
                    <a:pt x="79175" y="48319"/>
                  </a:cubicBezTo>
                  <a:cubicBezTo>
                    <a:pt x="83082" y="52862"/>
                    <a:pt x="85082" y="58729"/>
                    <a:pt x="84700" y="64702"/>
                  </a:cubicBezTo>
                  <a:cubicBezTo>
                    <a:pt x="84700" y="70360"/>
                    <a:pt x="82891" y="75865"/>
                    <a:pt x="79366" y="80323"/>
                  </a:cubicBezTo>
                  <a:cubicBezTo>
                    <a:pt x="75271" y="85276"/>
                    <a:pt x="69936" y="89000"/>
                    <a:pt x="63841" y="91086"/>
                  </a:cubicBezTo>
                  <a:cubicBezTo>
                    <a:pt x="55839" y="93848"/>
                    <a:pt x="47458" y="95172"/>
                    <a:pt x="39075" y="94991"/>
                  </a:cubicBezTo>
                  <a:cubicBezTo>
                    <a:pt x="31455" y="95001"/>
                    <a:pt x="23837" y="94105"/>
                    <a:pt x="16407" y="92324"/>
                  </a:cubicBezTo>
                  <a:close/>
                </a:path>
              </a:pathLst>
            </a:custGeom>
            <a:solidFill>
              <a:srgbClr val="336933"/>
            </a:solidFill>
            <a:ln w="9525" cap="flat">
              <a:noFill/>
              <a:prstDash val="solid"/>
              <a:miter/>
            </a:ln>
          </p:spPr>
          <p:txBody>
            <a:bodyPr rtlCol="0" anchor="ctr"/>
            <a:lstStyle/>
            <a:p>
              <a:endParaRPr lang="en-US"/>
            </a:p>
          </p:txBody>
        </p:sp>
        <p:sp>
          <p:nvSpPr>
            <p:cNvPr id="243" name="Freeform: Shape 242">
              <a:extLst>
                <a:ext uri="{FF2B5EF4-FFF2-40B4-BE49-F238E27FC236}">
                  <a16:creationId xmlns:a16="http://schemas.microsoft.com/office/drawing/2014/main" id="{9C331B43-6916-4197-B930-4BC9FADC3319}"/>
                </a:ext>
              </a:extLst>
            </p:cNvPr>
            <p:cNvSpPr/>
            <p:nvPr/>
          </p:nvSpPr>
          <p:spPr>
            <a:xfrm>
              <a:off x="8703821" y="3071609"/>
              <a:ext cx="1011840" cy="1017079"/>
            </a:xfrm>
            <a:custGeom>
              <a:avLst/>
              <a:gdLst>
                <a:gd name="connsiteX0" fmla="*/ -1597 w 1011840"/>
                <a:gd name="connsiteY0" fmla="*/ -180 h 1017079"/>
                <a:gd name="connsiteX1" fmla="*/ 336634 w 1011840"/>
                <a:gd name="connsiteY1" fmla="*/ -180 h 1017079"/>
                <a:gd name="connsiteX2" fmla="*/ 336634 w 1011840"/>
                <a:gd name="connsiteY2" fmla="*/ 1016900 h 1017079"/>
                <a:gd name="connsiteX3" fmla="*/ -1597 w 1011840"/>
                <a:gd name="connsiteY3" fmla="*/ 1016900 h 1017079"/>
                <a:gd name="connsiteX4" fmla="*/ -1597 w 1011840"/>
                <a:gd name="connsiteY4" fmla="*/ -180 h 1017079"/>
                <a:gd name="connsiteX5" fmla="*/ 674678 w 1011840"/>
                <a:gd name="connsiteY5" fmla="*/ 998707 h 1017079"/>
                <a:gd name="connsiteX6" fmla="*/ 1010244 w 1011840"/>
                <a:gd name="connsiteY6" fmla="*/ 998707 h 1017079"/>
                <a:gd name="connsiteX7" fmla="*/ 1010244 w 1011840"/>
                <a:gd name="connsiteY7" fmla="*/ 1016900 h 1017079"/>
                <a:gd name="connsiteX8" fmla="*/ 674678 w 1011840"/>
                <a:gd name="connsiteY8" fmla="*/ 1016900 h 1017079"/>
                <a:gd name="connsiteX9" fmla="*/ 674678 w 1011840"/>
                <a:gd name="connsiteY9" fmla="*/ 998992 h 1017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1840" h="1017079">
                  <a:moveTo>
                    <a:pt x="-1597" y="-180"/>
                  </a:moveTo>
                  <a:lnTo>
                    <a:pt x="336634" y="-180"/>
                  </a:lnTo>
                  <a:lnTo>
                    <a:pt x="336634" y="1016900"/>
                  </a:lnTo>
                  <a:lnTo>
                    <a:pt x="-1597" y="1016900"/>
                  </a:lnTo>
                  <a:lnTo>
                    <a:pt x="-1597" y="-180"/>
                  </a:lnTo>
                  <a:close/>
                  <a:moveTo>
                    <a:pt x="674678" y="998707"/>
                  </a:moveTo>
                  <a:lnTo>
                    <a:pt x="1010244" y="998707"/>
                  </a:lnTo>
                  <a:lnTo>
                    <a:pt x="1010244" y="1016900"/>
                  </a:lnTo>
                  <a:lnTo>
                    <a:pt x="674678" y="1016900"/>
                  </a:lnTo>
                  <a:lnTo>
                    <a:pt x="674678" y="998992"/>
                  </a:lnTo>
                  <a:close/>
                </a:path>
              </a:pathLst>
            </a:custGeom>
            <a:solidFill>
              <a:srgbClr val="669940"/>
            </a:solidFill>
            <a:ln w="9525" cap="flat">
              <a:no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id="{678977F1-4053-448C-858F-AACA7F591137}"/>
                </a:ext>
              </a:extLst>
            </p:cNvPr>
            <p:cNvSpPr/>
            <p:nvPr/>
          </p:nvSpPr>
          <p:spPr>
            <a:xfrm>
              <a:off x="8499604" y="4093165"/>
              <a:ext cx="1501140" cy="9525"/>
            </a:xfrm>
            <a:custGeom>
              <a:avLst/>
              <a:gdLst>
                <a:gd name="connsiteX0" fmla="*/ 0 w 1501140"/>
                <a:gd name="connsiteY0" fmla="*/ 0 h 9525"/>
                <a:gd name="connsiteX1" fmla="*/ 1501140 w 1501140"/>
                <a:gd name="connsiteY1" fmla="*/ 0 h 9525"/>
              </a:gdLst>
              <a:ahLst/>
              <a:cxnLst>
                <a:cxn ang="0">
                  <a:pos x="connsiteX0" y="connsiteY0"/>
                </a:cxn>
                <a:cxn ang="0">
                  <a:pos x="connsiteX1" y="connsiteY1"/>
                </a:cxn>
              </a:cxnLst>
              <a:rect l="l" t="t" r="r" b="b"/>
              <a:pathLst>
                <a:path w="1501140" h="9525">
                  <a:moveTo>
                    <a:pt x="0" y="0"/>
                  </a:moveTo>
                  <a:lnTo>
                    <a:pt x="1501140" y="0"/>
                  </a:lnTo>
                </a:path>
              </a:pathLst>
            </a:custGeom>
            <a:ln w="3810" cap="flat">
              <a:solidFill>
                <a:srgbClr val="6D6E71"/>
              </a:solid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id="{8FDA45A1-571F-46C8-8786-9D21AD890855}"/>
                </a:ext>
              </a:extLst>
            </p:cNvPr>
            <p:cNvSpPr/>
            <p:nvPr/>
          </p:nvSpPr>
          <p:spPr>
            <a:xfrm>
              <a:off x="8698677" y="4528648"/>
              <a:ext cx="1023937" cy="1276826"/>
            </a:xfrm>
            <a:custGeom>
              <a:avLst/>
              <a:gdLst>
                <a:gd name="connsiteX0" fmla="*/ -1311 w 1023937"/>
                <a:gd name="connsiteY0" fmla="*/ -180 h 1276826"/>
                <a:gd name="connsiteX1" fmla="*/ 340540 w 1023937"/>
                <a:gd name="connsiteY1" fmla="*/ -180 h 1276826"/>
                <a:gd name="connsiteX2" fmla="*/ 340540 w 1023937"/>
                <a:gd name="connsiteY2" fmla="*/ 1276170 h 1276826"/>
                <a:gd name="connsiteX3" fmla="*/ -1597 w 1023937"/>
                <a:gd name="connsiteY3" fmla="*/ 1276170 h 1276826"/>
                <a:gd name="connsiteX4" fmla="*/ -1597 w 1023937"/>
                <a:gd name="connsiteY4" fmla="*/ -180 h 1276826"/>
                <a:gd name="connsiteX5" fmla="*/ 682868 w 1023937"/>
                <a:gd name="connsiteY5" fmla="*/ 1165109 h 1276826"/>
                <a:gd name="connsiteX6" fmla="*/ 1022341 w 1023937"/>
                <a:gd name="connsiteY6" fmla="*/ 1165109 h 1276826"/>
                <a:gd name="connsiteX7" fmla="*/ 1022341 w 1023937"/>
                <a:gd name="connsiteY7" fmla="*/ 1276646 h 1276826"/>
                <a:gd name="connsiteX8" fmla="*/ 682868 w 1023937"/>
                <a:gd name="connsiteY8" fmla="*/ 1276646 h 1276826"/>
                <a:gd name="connsiteX9" fmla="*/ 682868 w 1023937"/>
                <a:gd name="connsiteY9" fmla="*/ 1165109 h 1276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3937" h="1276826">
                  <a:moveTo>
                    <a:pt x="-1311" y="-180"/>
                  </a:moveTo>
                  <a:lnTo>
                    <a:pt x="340540" y="-180"/>
                  </a:lnTo>
                  <a:lnTo>
                    <a:pt x="340540" y="1276170"/>
                  </a:lnTo>
                  <a:lnTo>
                    <a:pt x="-1597" y="1276170"/>
                  </a:lnTo>
                  <a:lnTo>
                    <a:pt x="-1597" y="-180"/>
                  </a:lnTo>
                  <a:close/>
                  <a:moveTo>
                    <a:pt x="682868" y="1165109"/>
                  </a:moveTo>
                  <a:lnTo>
                    <a:pt x="1022341" y="1165109"/>
                  </a:lnTo>
                  <a:lnTo>
                    <a:pt x="1022341" y="1276646"/>
                  </a:lnTo>
                  <a:lnTo>
                    <a:pt x="682868" y="1276646"/>
                  </a:lnTo>
                  <a:lnTo>
                    <a:pt x="682868" y="1165109"/>
                  </a:lnTo>
                  <a:close/>
                </a:path>
              </a:pathLst>
            </a:custGeom>
            <a:solidFill>
              <a:srgbClr val="669A41"/>
            </a:solidFill>
            <a:ln w="9525" cap="flat">
              <a:noFill/>
              <a:prstDash val="solid"/>
              <a:miter/>
            </a:ln>
          </p:spPr>
          <p:txBody>
            <a:bodyPr rtlCol="0" anchor="ctr"/>
            <a:lstStyle/>
            <a:p>
              <a:endParaRPr lang="en-US"/>
            </a:p>
          </p:txBody>
        </p:sp>
        <p:grpSp>
          <p:nvGrpSpPr>
            <p:cNvPr id="246" name="Group 245">
              <a:extLst>
                <a:ext uri="{FF2B5EF4-FFF2-40B4-BE49-F238E27FC236}">
                  <a16:creationId xmlns:a16="http://schemas.microsoft.com/office/drawing/2014/main" id="{72B46F03-EC06-45EA-9ACA-25B7B6544F14}"/>
                </a:ext>
              </a:extLst>
            </p:cNvPr>
            <p:cNvGrpSpPr/>
            <p:nvPr/>
          </p:nvGrpSpPr>
          <p:grpSpPr>
            <a:xfrm>
              <a:off x="4849529" y="1319738"/>
              <a:ext cx="3360229" cy="3340621"/>
              <a:chOff x="4716179" y="2521636"/>
              <a:chExt cx="3360229" cy="3340621"/>
            </a:xfrm>
          </p:grpSpPr>
          <p:sp>
            <p:nvSpPr>
              <p:cNvPr id="248" name="Freeform: Shape 247">
                <a:extLst>
                  <a:ext uri="{FF2B5EF4-FFF2-40B4-BE49-F238E27FC236}">
                    <a16:creationId xmlns:a16="http://schemas.microsoft.com/office/drawing/2014/main" id="{BC689FFF-C43F-4C04-8281-AF5F79F55FDC}"/>
                  </a:ext>
                </a:extLst>
              </p:cNvPr>
              <p:cNvSpPr/>
              <p:nvPr/>
            </p:nvSpPr>
            <p:spPr>
              <a:xfrm>
                <a:off x="4716179" y="4095832"/>
                <a:ext cx="3360229" cy="9525"/>
              </a:xfrm>
              <a:custGeom>
                <a:avLst/>
                <a:gdLst>
                  <a:gd name="connsiteX0" fmla="*/ 0 w 3360229"/>
                  <a:gd name="connsiteY0" fmla="*/ 0 h 9525"/>
                  <a:gd name="connsiteX1" fmla="*/ 3360230 w 3360229"/>
                  <a:gd name="connsiteY1" fmla="*/ 0 h 9525"/>
                </a:gdLst>
                <a:ahLst/>
                <a:cxnLst>
                  <a:cxn ang="0">
                    <a:pos x="connsiteX0" y="connsiteY0"/>
                  </a:cxn>
                  <a:cxn ang="0">
                    <a:pos x="connsiteX1" y="connsiteY1"/>
                  </a:cxn>
                </a:cxnLst>
                <a:rect l="l" t="t" r="r" b="b"/>
                <a:pathLst>
                  <a:path w="3360229" h="9525">
                    <a:moveTo>
                      <a:pt x="0" y="0"/>
                    </a:moveTo>
                    <a:lnTo>
                      <a:pt x="3360230" y="0"/>
                    </a:lnTo>
                  </a:path>
                </a:pathLst>
              </a:custGeom>
              <a:ln w="4763" cap="flat">
                <a:solidFill>
                  <a:srgbClr val="6D6E71"/>
                </a:solid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id="{A67CDD96-A822-4901-8E19-EE3D50A3BB39}"/>
                  </a:ext>
                </a:extLst>
              </p:cNvPr>
              <p:cNvSpPr/>
              <p:nvPr/>
            </p:nvSpPr>
            <p:spPr>
              <a:xfrm>
                <a:off x="4798189" y="3807511"/>
                <a:ext cx="1809654" cy="9525"/>
              </a:xfrm>
              <a:custGeom>
                <a:avLst/>
                <a:gdLst>
                  <a:gd name="connsiteX0" fmla="*/ 0 w 1809654"/>
                  <a:gd name="connsiteY0" fmla="*/ 0 h 9525"/>
                  <a:gd name="connsiteX1" fmla="*/ 1809655 w 1809654"/>
                  <a:gd name="connsiteY1" fmla="*/ 0 h 9525"/>
                </a:gdLst>
                <a:ahLst/>
                <a:cxnLst>
                  <a:cxn ang="0">
                    <a:pos x="connsiteX0" y="connsiteY0"/>
                  </a:cxn>
                  <a:cxn ang="0">
                    <a:pos x="connsiteX1" y="connsiteY1"/>
                  </a:cxn>
                </a:cxnLst>
                <a:rect l="l" t="t" r="r" b="b"/>
                <a:pathLst>
                  <a:path w="1809654" h="9525">
                    <a:moveTo>
                      <a:pt x="0" y="0"/>
                    </a:moveTo>
                    <a:lnTo>
                      <a:pt x="1809655" y="0"/>
                    </a:lnTo>
                  </a:path>
                </a:pathLst>
              </a:custGeom>
              <a:ln w="4763" cap="flat">
                <a:solidFill>
                  <a:srgbClr val="6D6E71"/>
                </a:solidFill>
                <a:prstDash val="solid"/>
                <a:miter/>
              </a:ln>
            </p:spPr>
            <p:txBody>
              <a:bodyPr rtlCol="0" anchor="ctr"/>
              <a:lstStyle/>
              <a:p>
                <a:endParaRPr lang="en-US"/>
              </a:p>
            </p:txBody>
          </p:sp>
          <p:sp>
            <p:nvSpPr>
              <p:cNvPr id="250" name="Freeform: Shape 249">
                <a:extLst>
                  <a:ext uri="{FF2B5EF4-FFF2-40B4-BE49-F238E27FC236}">
                    <a16:creationId xmlns:a16="http://schemas.microsoft.com/office/drawing/2014/main" id="{38593339-8EE9-4419-A952-C38628D5DBE8}"/>
                  </a:ext>
                </a:extLst>
              </p:cNvPr>
              <p:cNvSpPr/>
              <p:nvPr/>
            </p:nvSpPr>
            <p:spPr>
              <a:xfrm>
                <a:off x="4958590" y="3568338"/>
                <a:ext cx="62015" cy="87551"/>
              </a:xfrm>
              <a:custGeom>
                <a:avLst/>
                <a:gdLst>
                  <a:gd name="connsiteX0" fmla="*/ 54695 w 62015"/>
                  <a:gd name="connsiteY0" fmla="*/ -180 h 87551"/>
                  <a:gd name="connsiteX1" fmla="*/ 54695 w 62015"/>
                  <a:gd name="connsiteY1" fmla="*/ 16584 h 87551"/>
                  <a:gd name="connsiteX2" fmla="*/ 20596 w 62015"/>
                  <a:gd name="connsiteY2" fmla="*/ 16584 h 87551"/>
                  <a:gd name="connsiteX3" fmla="*/ 20596 w 62015"/>
                  <a:gd name="connsiteY3" fmla="*/ 31062 h 87551"/>
                  <a:gd name="connsiteX4" fmla="*/ 29359 w 62015"/>
                  <a:gd name="connsiteY4" fmla="*/ 29919 h 87551"/>
                  <a:gd name="connsiteX5" fmla="*/ 50886 w 62015"/>
                  <a:gd name="connsiteY5" fmla="*/ 37444 h 87551"/>
                  <a:gd name="connsiteX6" fmla="*/ 60411 w 62015"/>
                  <a:gd name="connsiteY6" fmla="*/ 57828 h 87551"/>
                  <a:gd name="connsiteX7" fmla="*/ 50886 w 62015"/>
                  <a:gd name="connsiteY7" fmla="*/ 78973 h 87551"/>
                  <a:gd name="connsiteX8" fmla="*/ 27740 w 62015"/>
                  <a:gd name="connsiteY8" fmla="*/ 87355 h 87551"/>
                  <a:gd name="connsiteX9" fmla="*/ -1597 w 62015"/>
                  <a:gd name="connsiteY9" fmla="*/ 74401 h 87551"/>
                  <a:gd name="connsiteX10" fmla="*/ 8594 w 62015"/>
                  <a:gd name="connsiteY10" fmla="*/ 60209 h 87551"/>
                  <a:gd name="connsiteX11" fmla="*/ 11548 w 62015"/>
                  <a:gd name="connsiteY11" fmla="*/ 62971 h 87551"/>
                  <a:gd name="connsiteX12" fmla="*/ 18405 w 62015"/>
                  <a:gd name="connsiteY12" fmla="*/ 67257 h 87551"/>
                  <a:gd name="connsiteX13" fmla="*/ 27930 w 62015"/>
                  <a:gd name="connsiteY13" fmla="*/ 69924 h 87551"/>
                  <a:gd name="connsiteX14" fmla="*/ 36693 w 62015"/>
                  <a:gd name="connsiteY14" fmla="*/ 66971 h 87551"/>
                  <a:gd name="connsiteX15" fmla="*/ 40503 w 62015"/>
                  <a:gd name="connsiteY15" fmla="*/ 58113 h 87551"/>
                  <a:gd name="connsiteX16" fmla="*/ 36408 w 62015"/>
                  <a:gd name="connsiteY16" fmla="*/ 49159 h 87551"/>
                  <a:gd name="connsiteX17" fmla="*/ 25645 w 62015"/>
                  <a:gd name="connsiteY17" fmla="*/ 46016 h 87551"/>
                  <a:gd name="connsiteX18" fmla="*/ 10405 w 62015"/>
                  <a:gd name="connsiteY18" fmla="*/ 50683 h 87551"/>
                  <a:gd name="connsiteX19" fmla="*/ 2403 w 62015"/>
                  <a:gd name="connsiteY19" fmla="*/ 42016 h 87551"/>
                  <a:gd name="connsiteX20" fmla="*/ 2403 w 62015"/>
                  <a:gd name="connsiteY20" fmla="*/ -180 h 87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2015" h="87551">
                    <a:moveTo>
                      <a:pt x="54695" y="-180"/>
                    </a:moveTo>
                    <a:lnTo>
                      <a:pt x="54695" y="16584"/>
                    </a:lnTo>
                    <a:lnTo>
                      <a:pt x="20596" y="16584"/>
                    </a:lnTo>
                    <a:lnTo>
                      <a:pt x="20596" y="31062"/>
                    </a:lnTo>
                    <a:cubicBezTo>
                      <a:pt x="23454" y="30252"/>
                      <a:pt x="26406" y="29871"/>
                      <a:pt x="29359" y="29919"/>
                    </a:cubicBezTo>
                    <a:cubicBezTo>
                      <a:pt x="37169" y="29738"/>
                      <a:pt x="44885" y="32405"/>
                      <a:pt x="50886" y="37444"/>
                    </a:cubicBezTo>
                    <a:cubicBezTo>
                      <a:pt x="57076" y="42368"/>
                      <a:pt x="60601" y="49912"/>
                      <a:pt x="60411" y="57828"/>
                    </a:cubicBezTo>
                    <a:cubicBezTo>
                      <a:pt x="60601" y="65943"/>
                      <a:pt x="57076" y="73706"/>
                      <a:pt x="50886" y="78973"/>
                    </a:cubicBezTo>
                    <a:cubicBezTo>
                      <a:pt x="44504" y="84621"/>
                      <a:pt x="36217" y="87622"/>
                      <a:pt x="27740" y="87355"/>
                    </a:cubicBezTo>
                    <a:cubicBezTo>
                      <a:pt x="16500" y="87564"/>
                      <a:pt x="5832" y="82821"/>
                      <a:pt x="-1597" y="74401"/>
                    </a:cubicBezTo>
                    <a:lnTo>
                      <a:pt x="8594" y="60209"/>
                    </a:lnTo>
                    <a:cubicBezTo>
                      <a:pt x="9356" y="60970"/>
                      <a:pt x="10309" y="61923"/>
                      <a:pt x="11548" y="62971"/>
                    </a:cubicBezTo>
                    <a:cubicBezTo>
                      <a:pt x="13738" y="64600"/>
                      <a:pt x="16024" y="66038"/>
                      <a:pt x="18405" y="67257"/>
                    </a:cubicBezTo>
                    <a:cubicBezTo>
                      <a:pt x="21262" y="68924"/>
                      <a:pt x="24597" y="69838"/>
                      <a:pt x="27930" y="69924"/>
                    </a:cubicBezTo>
                    <a:cubicBezTo>
                      <a:pt x="31073" y="69924"/>
                      <a:pt x="34217" y="68886"/>
                      <a:pt x="36693" y="66971"/>
                    </a:cubicBezTo>
                    <a:cubicBezTo>
                      <a:pt x="39360" y="64809"/>
                      <a:pt x="40789" y="61513"/>
                      <a:pt x="40503" y="58113"/>
                    </a:cubicBezTo>
                    <a:cubicBezTo>
                      <a:pt x="40694" y="54636"/>
                      <a:pt x="39169" y="51284"/>
                      <a:pt x="36408" y="49159"/>
                    </a:cubicBezTo>
                    <a:cubicBezTo>
                      <a:pt x="33264" y="46959"/>
                      <a:pt x="29455" y="45854"/>
                      <a:pt x="25645" y="46016"/>
                    </a:cubicBezTo>
                    <a:cubicBezTo>
                      <a:pt x="20215" y="46302"/>
                      <a:pt x="15072" y="47902"/>
                      <a:pt x="10405" y="50683"/>
                    </a:cubicBezTo>
                    <a:lnTo>
                      <a:pt x="2403" y="42016"/>
                    </a:lnTo>
                    <a:lnTo>
                      <a:pt x="2403" y="-180"/>
                    </a:lnTo>
                    <a:close/>
                  </a:path>
                </a:pathLst>
              </a:custGeom>
              <a:solidFill>
                <a:srgbClr val="6D6E71"/>
              </a:solidFill>
              <a:ln w="9525" cap="flat">
                <a:noFill/>
                <a:prstDash val="solid"/>
                <a:miter/>
              </a:ln>
            </p:spPr>
            <p:txBody>
              <a:bodyPr rtlCol="0" anchor="ctr"/>
              <a:lstStyle/>
              <a:p>
                <a:endParaRPr lang="en-US"/>
              </a:p>
            </p:txBody>
          </p:sp>
          <p:sp>
            <p:nvSpPr>
              <p:cNvPr id="251" name="Freeform: Shape 250">
                <a:extLst>
                  <a:ext uri="{FF2B5EF4-FFF2-40B4-BE49-F238E27FC236}">
                    <a16:creationId xmlns:a16="http://schemas.microsoft.com/office/drawing/2014/main" id="{951B855A-D167-471C-B8B7-9200FE4287BE}"/>
                  </a:ext>
                </a:extLst>
              </p:cNvPr>
              <p:cNvSpPr/>
              <p:nvPr/>
            </p:nvSpPr>
            <p:spPr>
              <a:xfrm>
                <a:off x="5032980" y="3634072"/>
                <a:ext cx="21559" cy="21577"/>
              </a:xfrm>
              <a:custGeom>
                <a:avLst/>
                <a:gdLst>
                  <a:gd name="connsiteX0" fmla="*/ 1547 w 21559"/>
                  <a:gd name="connsiteY0" fmla="*/ 18477 h 21577"/>
                  <a:gd name="connsiteX1" fmla="*/ 1547 w 21559"/>
                  <a:gd name="connsiteY1" fmla="*/ 3047 h 21577"/>
                  <a:gd name="connsiteX2" fmla="*/ 17072 w 21559"/>
                  <a:gd name="connsiteY2" fmla="*/ 3009 h 21577"/>
                  <a:gd name="connsiteX3" fmla="*/ 17072 w 21559"/>
                  <a:gd name="connsiteY3" fmla="*/ 3047 h 21577"/>
                  <a:gd name="connsiteX4" fmla="*/ 16405 w 21559"/>
                  <a:gd name="connsiteY4" fmla="*/ 18525 h 21577"/>
                  <a:gd name="connsiteX5" fmla="*/ 1547 w 21559"/>
                  <a:gd name="connsiteY5" fmla="*/ 18477 h 21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59" h="21577">
                    <a:moveTo>
                      <a:pt x="1547" y="18477"/>
                    </a:moveTo>
                    <a:cubicBezTo>
                      <a:pt x="-2645" y="14181"/>
                      <a:pt x="-2645" y="7342"/>
                      <a:pt x="1547" y="3047"/>
                    </a:cubicBezTo>
                    <a:cubicBezTo>
                      <a:pt x="5833" y="-1240"/>
                      <a:pt x="12786" y="-1258"/>
                      <a:pt x="17072" y="3009"/>
                    </a:cubicBezTo>
                    <a:cubicBezTo>
                      <a:pt x="17072" y="3027"/>
                      <a:pt x="17072" y="3037"/>
                      <a:pt x="17072" y="3047"/>
                    </a:cubicBezTo>
                    <a:cubicBezTo>
                      <a:pt x="21168" y="7504"/>
                      <a:pt x="20882" y="14439"/>
                      <a:pt x="16405" y="18525"/>
                    </a:cubicBezTo>
                    <a:cubicBezTo>
                      <a:pt x="12215" y="22373"/>
                      <a:pt x="5737" y="22354"/>
                      <a:pt x="1547" y="18477"/>
                    </a:cubicBezTo>
                    <a:close/>
                  </a:path>
                </a:pathLst>
              </a:custGeom>
              <a:solidFill>
                <a:srgbClr val="6D6E71"/>
              </a:solidFill>
              <a:ln w="9525" cap="flat">
                <a:noFill/>
                <a:prstDash val="solid"/>
                <a:miter/>
              </a:ln>
            </p:spPr>
            <p:txBody>
              <a:bodyPr rtlCol="0" anchor="ctr"/>
              <a:lstStyle/>
              <a:p>
                <a:endParaRPr lang="en-US"/>
              </a:p>
            </p:txBody>
          </p:sp>
          <p:sp>
            <p:nvSpPr>
              <p:cNvPr id="252" name="Freeform: Shape 251">
                <a:extLst>
                  <a:ext uri="{FF2B5EF4-FFF2-40B4-BE49-F238E27FC236}">
                    <a16:creationId xmlns:a16="http://schemas.microsoft.com/office/drawing/2014/main" id="{26F98D3A-24A9-4812-9E77-385D0F424442}"/>
                  </a:ext>
                </a:extLst>
              </p:cNvPr>
              <p:cNvSpPr/>
              <p:nvPr/>
            </p:nvSpPr>
            <p:spPr>
              <a:xfrm>
                <a:off x="5068096" y="3566318"/>
                <a:ext cx="64647" cy="89178"/>
              </a:xfrm>
              <a:custGeom>
                <a:avLst/>
                <a:gdLst>
                  <a:gd name="connsiteX0" fmla="*/ 26057 w 64647"/>
                  <a:gd name="connsiteY0" fmla="*/ 72801 h 89178"/>
                  <a:gd name="connsiteX1" fmla="*/ 38535 w 64647"/>
                  <a:gd name="connsiteY1" fmla="*/ 67372 h 89178"/>
                  <a:gd name="connsiteX2" fmla="*/ 43964 w 64647"/>
                  <a:gd name="connsiteY2" fmla="*/ 52703 h 89178"/>
                  <a:gd name="connsiteX3" fmla="*/ 26819 w 64647"/>
                  <a:gd name="connsiteY3" fmla="*/ 58037 h 89178"/>
                  <a:gd name="connsiteX4" fmla="*/ 6627 w 64647"/>
                  <a:gd name="connsiteY4" fmla="*/ 50036 h 89178"/>
                  <a:gd name="connsiteX5" fmla="*/ -1565 w 64647"/>
                  <a:gd name="connsiteY5" fmla="*/ 28986 h 89178"/>
                  <a:gd name="connsiteX6" fmla="*/ 7197 w 64647"/>
                  <a:gd name="connsiteY6" fmla="*/ 7840 h 89178"/>
                  <a:gd name="connsiteX7" fmla="*/ 29201 w 64647"/>
                  <a:gd name="connsiteY7" fmla="*/ -161 h 89178"/>
                  <a:gd name="connsiteX8" fmla="*/ 45107 w 64647"/>
                  <a:gd name="connsiteY8" fmla="*/ 3364 h 89178"/>
                  <a:gd name="connsiteX9" fmla="*/ 55681 w 64647"/>
                  <a:gd name="connsiteY9" fmla="*/ 12889 h 89178"/>
                  <a:gd name="connsiteX10" fmla="*/ 63014 w 64647"/>
                  <a:gd name="connsiteY10" fmla="*/ 43559 h 89178"/>
                  <a:gd name="connsiteX11" fmla="*/ 60062 w 64647"/>
                  <a:gd name="connsiteY11" fmla="*/ 64419 h 89178"/>
                  <a:gd name="connsiteX12" fmla="*/ 52251 w 64647"/>
                  <a:gd name="connsiteY12" fmla="*/ 78611 h 89178"/>
                  <a:gd name="connsiteX13" fmla="*/ 27581 w 64647"/>
                  <a:gd name="connsiteY13" fmla="*/ 88994 h 89178"/>
                  <a:gd name="connsiteX14" fmla="*/ 15961 w 64647"/>
                  <a:gd name="connsiteY14" fmla="*/ 87184 h 89178"/>
                  <a:gd name="connsiteX15" fmla="*/ 7483 w 64647"/>
                  <a:gd name="connsiteY15" fmla="*/ 83660 h 89178"/>
                  <a:gd name="connsiteX16" fmla="*/ 912 w 64647"/>
                  <a:gd name="connsiteY16" fmla="*/ 78992 h 89178"/>
                  <a:gd name="connsiteX17" fmla="*/ 10437 w 64647"/>
                  <a:gd name="connsiteY17" fmla="*/ 65371 h 89178"/>
                  <a:gd name="connsiteX18" fmla="*/ 12723 w 64647"/>
                  <a:gd name="connsiteY18" fmla="*/ 67276 h 89178"/>
                  <a:gd name="connsiteX19" fmla="*/ 18247 w 64647"/>
                  <a:gd name="connsiteY19" fmla="*/ 70420 h 89178"/>
                  <a:gd name="connsiteX20" fmla="*/ 26057 w 64647"/>
                  <a:gd name="connsiteY20" fmla="*/ 72801 h 89178"/>
                  <a:gd name="connsiteX21" fmla="*/ 28724 w 64647"/>
                  <a:gd name="connsiteY21" fmla="*/ 41559 h 89178"/>
                  <a:gd name="connsiteX22" fmla="*/ 38249 w 64647"/>
                  <a:gd name="connsiteY22" fmla="*/ 38225 h 89178"/>
                  <a:gd name="connsiteX23" fmla="*/ 42059 w 64647"/>
                  <a:gd name="connsiteY23" fmla="*/ 29462 h 89178"/>
                  <a:gd name="connsiteX24" fmla="*/ 38344 w 64647"/>
                  <a:gd name="connsiteY24" fmla="*/ 19937 h 89178"/>
                  <a:gd name="connsiteX25" fmla="*/ 28819 w 64647"/>
                  <a:gd name="connsiteY25" fmla="*/ 16032 h 89178"/>
                  <a:gd name="connsiteX26" fmla="*/ 16152 w 64647"/>
                  <a:gd name="connsiteY26" fmla="*/ 27538 h 89178"/>
                  <a:gd name="connsiteX27" fmla="*/ 16152 w 64647"/>
                  <a:gd name="connsiteY27" fmla="*/ 28510 h 89178"/>
                  <a:gd name="connsiteX28" fmla="*/ 19390 w 64647"/>
                  <a:gd name="connsiteY28" fmla="*/ 38035 h 89178"/>
                  <a:gd name="connsiteX29" fmla="*/ 28724 w 64647"/>
                  <a:gd name="connsiteY29" fmla="*/ 41559 h 8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4647" h="89178">
                    <a:moveTo>
                      <a:pt x="26057" y="72801"/>
                    </a:moveTo>
                    <a:cubicBezTo>
                      <a:pt x="30819" y="73068"/>
                      <a:pt x="35488" y="71058"/>
                      <a:pt x="38535" y="67372"/>
                    </a:cubicBezTo>
                    <a:cubicBezTo>
                      <a:pt x="41773" y="63124"/>
                      <a:pt x="43679" y="58018"/>
                      <a:pt x="43964" y="52703"/>
                    </a:cubicBezTo>
                    <a:cubicBezTo>
                      <a:pt x="38916" y="56199"/>
                      <a:pt x="32916" y="58056"/>
                      <a:pt x="26819" y="58037"/>
                    </a:cubicBezTo>
                    <a:cubicBezTo>
                      <a:pt x="19294" y="58266"/>
                      <a:pt x="11960" y="55370"/>
                      <a:pt x="6627" y="50036"/>
                    </a:cubicBezTo>
                    <a:cubicBezTo>
                      <a:pt x="1101" y="44483"/>
                      <a:pt x="-1946" y="36844"/>
                      <a:pt x="-1565" y="28986"/>
                    </a:cubicBezTo>
                    <a:cubicBezTo>
                      <a:pt x="-1851" y="20995"/>
                      <a:pt x="1292" y="13270"/>
                      <a:pt x="7197" y="7840"/>
                    </a:cubicBezTo>
                    <a:cubicBezTo>
                      <a:pt x="13198" y="2421"/>
                      <a:pt x="21105" y="-446"/>
                      <a:pt x="29201" y="-161"/>
                    </a:cubicBezTo>
                    <a:cubicBezTo>
                      <a:pt x="34725" y="-265"/>
                      <a:pt x="40155" y="944"/>
                      <a:pt x="45107" y="3364"/>
                    </a:cubicBezTo>
                    <a:cubicBezTo>
                      <a:pt x="49394" y="5516"/>
                      <a:pt x="53109" y="8812"/>
                      <a:pt x="55681" y="12889"/>
                    </a:cubicBezTo>
                    <a:cubicBezTo>
                      <a:pt x="60823" y="22261"/>
                      <a:pt x="63395" y="32863"/>
                      <a:pt x="63014" y="43559"/>
                    </a:cubicBezTo>
                    <a:cubicBezTo>
                      <a:pt x="63109" y="50627"/>
                      <a:pt x="62157" y="57656"/>
                      <a:pt x="60062" y="64419"/>
                    </a:cubicBezTo>
                    <a:cubicBezTo>
                      <a:pt x="58537" y="69677"/>
                      <a:pt x="55870" y="74525"/>
                      <a:pt x="52251" y="78611"/>
                    </a:cubicBezTo>
                    <a:cubicBezTo>
                      <a:pt x="45869" y="85383"/>
                      <a:pt x="36915" y="89155"/>
                      <a:pt x="27581" y="88994"/>
                    </a:cubicBezTo>
                    <a:cubicBezTo>
                      <a:pt x="23675" y="89031"/>
                      <a:pt x="19676" y="88412"/>
                      <a:pt x="15961" y="87184"/>
                    </a:cubicBezTo>
                    <a:cubicBezTo>
                      <a:pt x="13008" y="86336"/>
                      <a:pt x="10151" y="85155"/>
                      <a:pt x="7483" y="83660"/>
                    </a:cubicBezTo>
                    <a:cubicBezTo>
                      <a:pt x="5579" y="82421"/>
                      <a:pt x="3387" y="80897"/>
                      <a:pt x="912" y="78992"/>
                    </a:cubicBezTo>
                    <a:lnTo>
                      <a:pt x="10437" y="65371"/>
                    </a:lnTo>
                    <a:lnTo>
                      <a:pt x="12723" y="67276"/>
                    </a:lnTo>
                    <a:cubicBezTo>
                      <a:pt x="14437" y="68505"/>
                      <a:pt x="16342" y="69553"/>
                      <a:pt x="18247" y="70420"/>
                    </a:cubicBezTo>
                    <a:cubicBezTo>
                      <a:pt x="20628" y="71830"/>
                      <a:pt x="23295" y="72649"/>
                      <a:pt x="26057" y="72801"/>
                    </a:cubicBezTo>
                    <a:close/>
                    <a:moveTo>
                      <a:pt x="28724" y="41559"/>
                    </a:moveTo>
                    <a:cubicBezTo>
                      <a:pt x="32248" y="41692"/>
                      <a:pt x="35582" y="40502"/>
                      <a:pt x="38249" y="38225"/>
                    </a:cubicBezTo>
                    <a:cubicBezTo>
                      <a:pt x="40821" y="36044"/>
                      <a:pt x="42155" y="32815"/>
                      <a:pt x="42059" y="29462"/>
                    </a:cubicBezTo>
                    <a:cubicBezTo>
                      <a:pt x="42155" y="25919"/>
                      <a:pt x="40821" y="22499"/>
                      <a:pt x="38344" y="19937"/>
                    </a:cubicBezTo>
                    <a:cubicBezTo>
                      <a:pt x="35963" y="17270"/>
                      <a:pt x="32439" y="15841"/>
                      <a:pt x="28819" y="16032"/>
                    </a:cubicBezTo>
                    <a:cubicBezTo>
                      <a:pt x="22152" y="15708"/>
                      <a:pt x="16438" y="20861"/>
                      <a:pt x="16152" y="27538"/>
                    </a:cubicBezTo>
                    <a:cubicBezTo>
                      <a:pt x="16152" y="27862"/>
                      <a:pt x="16152" y="28186"/>
                      <a:pt x="16152" y="28510"/>
                    </a:cubicBezTo>
                    <a:cubicBezTo>
                      <a:pt x="15961" y="31977"/>
                      <a:pt x="17104" y="35387"/>
                      <a:pt x="19390" y="38035"/>
                    </a:cubicBezTo>
                    <a:cubicBezTo>
                      <a:pt x="21771" y="40587"/>
                      <a:pt x="25200" y="41892"/>
                      <a:pt x="28724" y="41559"/>
                    </a:cubicBezTo>
                    <a:close/>
                  </a:path>
                </a:pathLst>
              </a:custGeom>
              <a:solidFill>
                <a:srgbClr val="6D6E71"/>
              </a:solidFill>
              <a:ln w="9525" cap="flat">
                <a:noFill/>
                <a:prstDash val="solid"/>
                <a:miter/>
              </a:ln>
            </p:spPr>
            <p:txBody>
              <a:bodyPr rtlCol="0" anchor="ctr"/>
              <a:lstStyle/>
              <a:p>
                <a:endParaRPr lang="en-US"/>
              </a:p>
            </p:txBody>
          </p:sp>
          <p:sp>
            <p:nvSpPr>
              <p:cNvPr id="253" name="Freeform: Shape 252">
                <a:extLst>
                  <a:ext uri="{FF2B5EF4-FFF2-40B4-BE49-F238E27FC236}">
                    <a16:creationId xmlns:a16="http://schemas.microsoft.com/office/drawing/2014/main" id="{7A19ED13-1A65-45E1-88F3-5E6EC3BCA0FC}"/>
                  </a:ext>
                </a:extLst>
              </p:cNvPr>
              <p:cNvSpPr/>
              <p:nvPr/>
            </p:nvSpPr>
            <p:spPr>
              <a:xfrm>
                <a:off x="5147563" y="3568338"/>
                <a:ext cx="85350" cy="87544"/>
              </a:xfrm>
              <a:custGeom>
                <a:avLst/>
                <a:gdLst>
                  <a:gd name="connsiteX0" fmla="*/ 34887 w 85350"/>
                  <a:gd name="connsiteY0" fmla="*/ 19346 h 87544"/>
                  <a:gd name="connsiteX1" fmla="*/ 29744 w 85350"/>
                  <a:gd name="connsiteY1" fmla="*/ 31729 h 87544"/>
                  <a:gd name="connsiteX2" fmla="*/ 16600 w 85350"/>
                  <a:gd name="connsiteY2" fmla="*/ 36777 h 87544"/>
                  <a:gd name="connsiteX3" fmla="*/ 3550 w 85350"/>
                  <a:gd name="connsiteY3" fmla="*/ 31633 h 87544"/>
                  <a:gd name="connsiteX4" fmla="*/ -1593 w 85350"/>
                  <a:gd name="connsiteY4" fmla="*/ 19346 h 87544"/>
                  <a:gd name="connsiteX5" fmla="*/ 3550 w 85350"/>
                  <a:gd name="connsiteY5" fmla="*/ 6964 h 87544"/>
                  <a:gd name="connsiteX6" fmla="*/ 16600 w 85350"/>
                  <a:gd name="connsiteY6" fmla="*/ 1916 h 87544"/>
                  <a:gd name="connsiteX7" fmla="*/ 29744 w 85350"/>
                  <a:gd name="connsiteY7" fmla="*/ 6964 h 87544"/>
                  <a:gd name="connsiteX8" fmla="*/ 34887 w 85350"/>
                  <a:gd name="connsiteY8" fmla="*/ 19346 h 87544"/>
                  <a:gd name="connsiteX9" fmla="*/ 82512 w 85350"/>
                  <a:gd name="connsiteY9" fmla="*/ -180 h 87544"/>
                  <a:gd name="connsiteX10" fmla="*/ 20504 w 85350"/>
                  <a:gd name="connsiteY10" fmla="*/ 86403 h 87544"/>
                  <a:gd name="connsiteX11" fmla="*/ -832 w 85350"/>
                  <a:gd name="connsiteY11" fmla="*/ 86403 h 87544"/>
                  <a:gd name="connsiteX12" fmla="*/ 61367 w 85350"/>
                  <a:gd name="connsiteY12" fmla="*/ -180 h 87544"/>
                  <a:gd name="connsiteX13" fmla="*/ 12980 w 85350"/>
                  <a:gd name="connsiteY13" fmla="*/ 23823 h 87544"/>
                  <a:gd name="connsiteX14" fmla="*/ 16695 w 85350"/>
                  <a:gd name="connsiteY14" fmla="*/ 25442 h 87544"/>
                  <a:gd name="connsiteX15" fmla="*/ 20409 w 85350"/>
                  <a:gd name="connsiteY15" fmla="*/ 23823 h 87544"/>
                  <a:gd name="connsiteX16" fmla="*/ 21838 w 85350"/>
                  <a:gd name="connsiteY16" fmla="*/ 19346 h 87544"/>
                  <a:gd name="connsiteX17" fmla="*/ 20409 w 85350"/>
                  <a:gd name="connsiteY17" fmla="*/ 14870 h 87544"/>
                  <a:gd name="connsiteX18" fmla="*/ 16695 w 85350"/>
                  <a:gd name="connsiteY18" fmla="*/ 13060 h 87544"/>
                  <a:gd name="connsiteX19" fmla="*/ 13075 w 85350"/>
                  <a:gd name="connsiteY19" fmla="*/ 14870 h 87544"/>
                  <a:gd name="connsiteX20" fmla="*/ 11551 w 85350"/>
                  <a:gd name="connsiteY20" fmla="*/ 19346 h 87544"/>
                  <a:gd name="connsiteX21" fmla="*/ 12885 w 85350"/>
                  <a:gd name="connsiteY21" fmla="*/ 23823 h 87544"/>
                  <a:gd name="connsiteX22" fmla="*/ 83750 w 85350"/>
                  <a:gd name="connsiteY22" fmla="*/ 70019 h 87544"/>
                  <a:gd name="connsiteX23" fmla="*/ 78608 w 85350"/>
                  <a:gd name="connsiteY23" fmla="*/ 82402 h 87544"/>
                  <a:gd name="connsiteX24" fmla="*/ 65558 w 85350"/>
                  <a:gd name="connsiteY24" fmla="*/ 87355 h 87544"/>
                  <a:gd name="connsiteX25" fmla="*/ 52414 w 85350"/>
                  <a:gd name="connsiteY25" fmla="*/ 82307 h 87544"/>
                  <a:gd name="connsiteX26" fmla="*/ 52223 w 85350"/>
                  <a:gd name="connsiteY26" fmla="*/ 57789 h 87544"/>
                  <a:gd name="connsiteX27" fmla="*/ 52414 w 85350"/>
                  <a:gd name="connsiteY27" fmla="*/ 57637 h 87544"/>
                  <a:gd name="connsiteX28" fmla="*/ 65558 w 85350"/>
                  <a:gd name="connsiteY28" fmla="*/ 52589 h 87544"/>
                  <a:gd name="connsiteX29" fmla="*/ 78608 w 85350"/>
                  <a:gd name="connsiteY29" fmla="*/ 57637 h 87544"/>
                  <a:gd name="connsiteX30" fmla="*/ 83655 w 85350"/>
                  <a:gd name="connsiteY30" fmla="*/ 70019 h 87544"/>
                  <a:gd name="connsiteX31" fmla="*/ 61843 w 85350"/>
                  <a:gd name="connsiteY31" fmla="*/ 74401 h 87544"/>
                  <a:gd name="connsiteX32" fmla="*/ 65463 w 85350"/>
                  <a:gd name="connsiteY32" fmla="*/ 76115 h 87544"/>
                  <a:gd name="connsiteX33" fmla="*/ 69177 w 85350"/>
                  <a:gd name="connsiteY33" fmla="*/ 74401 h 87544"/>
                  <a:gd name="connsiteX34" fmla="*/ 70701 w 85350"/>
                  <a:gd name="connsiteY34" fmla="*/ 70019 h 87544"/>
                  <a:gd name="connsiteX35" fmla="*/ 69177 w 85350"/>
                  <a:gd name="connsiteY35" fmla="*/ 65543 h 87544"/>
                  <a:gd name="connsiteX36" fmla="*/ 65558 w 85350"/>
                  <a:gd name="connsiteY36" fmla="*/ 63733 h 87544"/>
                  <a:gd name="connsiteX37" fmla="*/ 61843 w 85350"/>
                  <a:gd name="connsiteY37" fmla="*/ 65543 h 87544"/>
                  <a:gd name="connsiteX38" fmla="*/ 60414 w 85350"/>
                  <a:gd name="connsiteY38" fmla="*/ 70019 h 87544"/>
                  <a:gd name="connsiteX39" fmla="*/ 61748 w 85350"/>
                  <a:gd name="connsiteY39" fmla="*/ 74401 h 87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5350" h="87544">
                    <a:moveTo>
                      <a:pt x="34887" y="19346"/>
                    </a:moveTo>
                    <a:cubicBezTo>
                      <a:pt x="34982" y="24014"/>
                      <a:pt x="33173" y="28509"/>
                      <a:pt x="29744" y="31729"/>
                    </a:cubicBezTo>
                    <a:cubicBezTo>
                      <a:pt x="26220" y="35091"/>
                      <a:pt x="21458" y="36901"/>
                      <a:pt x="16600" y="36777"/>
                    </a:cubicBezTo>
                    <a:cubicBezTo>
                      <a:pt x="11742" y="36910"/>
                      <a:pt x="6979" y="35053"/>
                      <a:pt x="3550" y="31633"/>
                    </a:cubicBezTo>
                    <a:cubicBezTo>
                      <a:pt x="216" y="28443"/>
                      <a:pt x="-1689" y="23985"/>
                      <a:pt x="-1593" y="19346"/>
                    </a:cubicBezTo>
                    <a:cubicBezTo>
                      <a:pt x="-1689" y="14689"/>
                      <a:pt x="216" y="10202"/>
                      <a:pt x="3550" y="6964"/>
                    </a:cubicBezTo>
                    <a:cubicBezTo>
                      <a:pt x="7075" y="3611"/>
                      <a:pt x="11742" y="1792"/>
                      <a:pt x="16600" y="1916"/>
                    </a:cubicBezTo>
                    <a:cubicBezTo>
                      <a:pt x="21458" y="1792"/>
                      <a:pt x="26220" y="3601"/>
                      <a:pt x="29744" y="6964"/>
                    </a:cubicBezTo>
                    <a:cubicBezTo>
                      <a:pt x="33078" y="10202"/>
                      <a:pt x="34982" y="14689"/>
                      <a:pt x="34887" y="19346"/>
                    </a:cubicBezTo>
                    <a:close/>
                    <a:moveTo>
                      <a:pt x="82512" y="-180"/>
                    </a:moveTo>
                    <a:lnTo>
                      <a:pt x="20504" y="86403"/>
                    </a:lnTo>
                    <a:lnTo>
                      <a:pt x="-832" y="86403"/>
                    </a:lnTo>
                    <a:lnTo>
                      <a:pt x="61367" y="-180"/>
                    </a:lnTo>
                    <a:close/>
                    <a:moveTo>
                      <a:pt x="12980" y="23823"/>
                    </a:moveTo>
                    <a:cubicBezTo>
                      <a:pt x="13932" y="24880"/>
                      <a:pt x="15266" y="25471"/>
                      <a:pt x="16695" y="25442"/>
                    </a:cubicBezTo>
                    <a:cubicBezTo>
                      <a:pt x="18123" y="25433"/>
                      <a:pt x="19456" y="24852"/>
                      <a:pt x="20409" y="23823"/>
                    </a:cubicBezTo>
                    <a:cubicBezTo>
                      <a:pt x="21458" y="22556"/>
                      <a:pt x="21933" y="20966"/>
                      <a:pt x="21838" y="19346"/>
                    </a:cubicBezTo>
                    <a:cubicBezTo>
                      <a:pt x="21933" y="17737"/>
                      <a:pt x="21362" y="16155"/>
                      <a:pt x="20409" y="14870"/>
                    </a:cubicBezTo>
                    <a:cubicBezTo>
                      <a:pt x="19456" y="13746"/>
                      <a:pt x="18123" y="13079"/>
                      <a:pt x="16695" y="13060"/>
                    </a:cubicBezTo>
                    <a:cubicBezTo>
                      <a:pt x="15266" y="13079"/>
                      <a:pt x="13932" y="13746"/>
                      <a:pt x="13075" y="14870"/>
                    </a:cubicBezTo>
                    <a:cubicBezTo>
                      <a:pt x="12027" y="16146"/>
                      <a:pt x="11551" y="17727"/>
                      <a:pt x="11551" y="19346"/>
                    </a:cubicBezTo>
                    <a:cubicBezTo>
                      <a:pt x="11456" y="20947"/>
                      <a:pt x="11933" y="22537"/>
                      <a:pt x="12885" y="23823"/>
                    </a:cubicBezTo>
                    <a:close/>
                    <a:moveTo>
                      <a:pt x="83750" y="70019"/>
                    </a:moveTo>
                    <a:cubicBezTo>
                      <a:pt x="83846" y="74677"/>
                      <a:pt x="81941" y="79163"/>
                      <a:pt x="78608" y="82402"/>
                    </a:cubicBezTo>
                    <a:cubicBezTo>
                      <a:pt x="75083" y="85736"/>
                      <a:pt x="70415" y="87517"/>
                      <a:pt x="65558" y="87355"/>
                    </a:cubicBezTo>
                    <a:cubicBezTo>
                      <a:pt x="60700" y="87479"/>
                      <a:pt x="55938" y="85669"/>
                      <a:pt x="52414" y="82307"/>
                    </a:cubicBezTo>
                    <a:cubicBezTo>
                      <a:pt x="45555" y="75582"/>
                      <a:pt x="45555" y="64600"/>
                      <a:pt x="52223" y="57789"/>
                    </a:cubicBezTo>
                    <a:cubicBezTo>
                      <a:pt x="52318" y="57741"/>
                      <a:pt x="52318" y="57684"/>
                      <a:pt x="52414" y="57637"/>
                    </a:cubicBezTo>
                    <a:cubicBezTo>
                      <a:pt x="55938" y="54274"/>
                      <a:pt x="60700" y="52465"/>
                      <a:pt x="65558" y="52589"/>
                    </a:cubicBezTo>
                    <a:cubicBezTo>
                      <a:pt x="70415" y="52465"/>
                      <a:pt x="75083" y="54284"/>
                      <a:pt x="78608" y="57637"/>
                    </a:cubicBezTo>
                    <a:cubicBezTo>
                      <a:pt x="81941" y="60894"/>
                      <a:pt x="83750" y="65371"/>
                      <a:pt x="83655" y="70019"/>
                    </a:cubicBezTo>
                    <a:close/>
                    <a:moveTo>
                      <a:pt x="61843" y="74401"/>
                    </a:moveTo>
                    <a:cubicBezTo>
                      <a:pt x="62700" y="75525"/>
                      <a:pt x="64034" y="76163"/>
                      <a:pt x="65463" y="76115"/>
                    </a:cubicBezTo>
                    <a:cubicBezTo>
                      <a:pt x="66891" y="76163"/>
                      <a:pt x="68320" y="75525"/>
                      <a:pt x="69177" y="74401"/>
                    </a:cubicBezTo>
                    <a:cubicBezTo>
                      <a:pt x="70225" y="73182"/>
                      <a:pt x="70796" y="71620"/>
                      <a:pt x="70701" y="70019"/>
                    </a:cubicBezTo>
                    <a:cubicBezTo>
                      <a:pt x="70701" y="68390"/>
                      <a:pt x="70225" y="66810"/>
                      <a:pt x="69177" y="65543"/>
                    </a:cubicBezTo>
                    <a:cubicBezTo>
                      <a:pt x="68320" y="64381"/>
                      <a:pt x="66986" y="63714"/>
                      <a:pt x="65558" y="63733"/>
                    </a:cubicBezTo>
                    <a:cubicBezTo>
                      <a:pt x="64129" y="63714"/>
                      <a:pt x="62700" y="64381"/>
                      <a:pt x="61843" y="65543"/>
                    </a:cubicBezTo>
                    <a:cubicBezTo>
                      <a:pt x="60890" y="66819"/>
                      <a:pt x="60319" y="68409"/>
                      <a:pt x="60414" y="70019"/>
                    </a:cubicBezTo>
                    <a:cubicBezTo>
                      <a:pt x="60319" y="71591"/>
                      <a:pt x="60796" y="73153"/>
                      <a:pt x="61748" y="74401"/>
                    </a:cubicBezTo>
                    <a:close/>
                  </a:path>
                </a:pathLst>
              </a:custGeom>
              <a:solidFill>
                <a:srgbClr val="6D6E71"/>
              </a:solidFill>
              <a:ln w="9525" cap="flat">
                <a:noFill/>
                <a:prstDash val="solid"/>
                <a:miter/>
              </a:ln>
            </p:spPr>
            <p:txBody>
              <a:bodyPr rtlCol="0" anchor="ctr"/>
              <a:lstStyle/>
              <a:p>
                <a:endParaRPr lang="en-US"/>
              </a:p>
            </p:txBody>
          </p:sp>
          <p:sp>
            <p:nvSpPr>
              <p:cNvPr id="254" name="Freeform: Shape 253">
                <a:extLst>
                  <a:ext uri="{FF2B5EF4-FFF2-40B4-BE49-F238E27FC236}">
                    <a16:creationId xmlns:a16="http://schemas.microsoft.com/office/drawing/2014/main" id="{0F90B231-9FD7-4561-9861-D0E93D5A7EA2}"/>
                  </a:ext>
                </a:extLst>
              </p:cNvPr>
              <p:cNvSpPr/>
              <p:nvPr/>
            </p:nvSpPr>
            <p:spPr>
              <a:xfrm>
                <a:off x="5521613" y="2571642"/>
                <a:ext cx="62015" cy="87545"/>
              </a:xfrm>
              <a:custGeom>
                <a:avLst/>
                <a:gdLst>
                  <a:gd name="connsiteX0" fmla="*/ 54695 w 62015"/>
                  <a:gd name="connsiteY0" fmla="*/ 10 h 87545"/>
                  <a:gd name="connsiteX1" fmla="*/ 54695 w 62015"/>
                  <a:gd name="connsiteY1" fmla="*/ 16679 h 87545"/>
                  <a:gd name="connsiteX2" fmla="*/ 20596 w 62015"/>
                  <a:gd name="connsiteY2" fmla="*/ 16679 h 87545"/>
                  <a:gd name="connsiteX3" fmla="*/ 20596 w 62015"/>
                  <a:gd name="connsiteY3" fmla="*/ 30967 h 87545"/>
                  <a:gd name="connsiteX4" fmla="*/ 29359 w 62015"/>
                  <a:gd name="connsiteY4" fmla="*/ 29919 h 87545"/>
                  <a:gd name="connsiteX5" fmla="*/ 50886 w 62015"/>
                  <a:gd name="connsiteY5" fmla="*/ 37444 h 87545"/>
                  <a:gd name="connsiteX6" fmla="*/ 60411 w 62015"/>
                  <a:gd name="connsiteY6" fmla="*/ 57827 h 87545"/>
                  <a:gd name="connsiteX7" fmla="*/ 50886 w 62015"/>
                  <a:gd name="connsiteY7" fmla="*/ 78973 h 87545"/>
                  <a:gd name="connsiteX8" fmla="*/ 27740 w 62015"/>
                  <a:gd name="connsiteY8" fmla="*/ 87355 h 87545"/>
                  <a:gd name="connsiteX9" fmla="*/ -1597 w 62015"/>
                  <a:gd name="connsiteY9" fmla="*/ 74305 h 87545"/>
                  <a:gd name="connsiteX10" fmla="*/ 8594 w 62015"/>
                  <a:gd name="connsiteY10" fmla="*/ 60208 h 87545"/>
                  <a:gd name="connsiteX11" fmla="*/ 11548 w 62015"/>
                  <a:gd name="connsiteY11" fmla="*/ 62971 h 87545"/>
                  <a:gd name="connsiteX12" fmla="*/ 18405 w 62015"/>
                  <a:gd name="connsiteY12" fmla="*/ 67162 h 87545"/>
                  <a:gd name="connsiteX13" fmla="*/ 27930 w 62015"/>
                  <a:gd name="connsiteY13" fmla="*/ 69829 h 87545"/>
                  <a:gd name="connsiteX14" fmla="*/ 36694 w 62015"/>
                  <a:gd name="connsiteY14" fmla="*/ 66876 h 87545"/>
                  <a:gd name="connsiteX15" fmla="*/ 40503 w 62015"/>
                  <a:gd name="connsiteY15" fmla="*/ 58113 h 87545"/>
                  <a:gd name="connsiteX16" fmla="*/ 36408 w 62015"/>
                  <a:gd name="connsiteY16" fmla="*/ 49159 h 87545"/>
                  <a:gd name="connsiteX17" fmla="*/ 25645 w 62015"/>
                  <a:gd name="connsiteY17" fmla="*/ 45921 h 87545"/>
                  <a:gd name="connsiteX18" fmla="*/ 10405 w 62015"/>
                  <a:gd name="connsiteY18" fmla="*/ 50683 h 87545"/>
                  <a:gd name="connsiteX19" fmla="*/ 2403 w 62015"/>
                  <a:gd name="connsiteY19" fmla="*/ 42016 h 87545"/>
                  <a:gd name="connsiteX20" fmla="*/ 2403 w 62015"/>
                  <a:gd name="connsiteY20" fmla="*/ -180 h 87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2015" h="87545">
                    <a:moveTo>
                      <a:pt x="54695" y="10"/>
                    </a:moveTo>
                    <a:lnTo>
                      <a:pt x="54695" y="16679"/>
                    </a:lnTo>
                    <a:lnTo>
                      <a:pt x="20596" y="16679"/>
                    </a:lnTo>
                    <a:lnTo>
                      <a:pt x="20596" y="30967"/>
                    </a:lnTo>
                    <a:cubicBezTo>
                      <a:pt x="23454" y="30195"/>
                      <a:pt x="26406" y="29843"/>
                      <a:pt x="29359" y="29919"/>
                    </a:cubicBezTo>
                    <a:cubicBezTo>
                      <a:pt x="37169" y="29738"/>
                      <a:pt x="44885" y="32405"/>
                      <a:pt x="50886" y="37444"/>
                    </a:cubicBezTo>
                    <a:cubicBezTo>
                      <a:pt x="57076" y="42368"/>
                      <a:pt x="60602" y="49912"/>
                      <a:pt x="60411" y="57827"/>
                    </a:cubicBezTo>
                    <a:cubicBezTo>
                      <a:pt x="60506" y="65933"/>
                      <a:pt x="57076" y="73677"/>
                      <a:pt x="50886" y="78973"/>
                    </a:cubicBezTo>
                    <a:cubicBezTo>
                      <a:pt x="44504" y="84583"/>
                      <a:pt x="36217" y="87574"/>
                      <a:pt x="27740" y="87355"/>
                    </a:cubicBezTo>
                    <a:cubicBezTo>
                      <a:pt x="16501" y="87536"/>
                      <a:pt x="5738" y="82763"/>
                      <a:pt x="-1597" y="74305"/>
                    </a:cubicBezTo>
                    <a:lnTo>
                      <a:pt x="8594" y="60208"/>
                    </a:lnTo>
                    <a:lnTo>
                      <a:pt x="11548" y="62971"/>
                    </a:lnTo>
                    <a:cubicBezTo>
                      <a:pt x="13643" y="64599"/>
                      <a:pt x="16024" y="66000"/>
                      <a:pt x="18405" y="67162"/>
                    </a:cubicBezTo>
                    <a:cubicBezTo>
                      <a:pt x="21263" y="68829"/>
                      <a:pt x="24597" y="69743"/>
                      <a:pt x="27930" y="69829"/>
                    </a:cubicBezTo>
                    <a:cubicBezTo>
                      <a:pt x="31073" y="69876"/>
                      <a:pt x="34217" y="68829"/>
                      <a:pt x="36694" y="66876"/>
                    </a:cubicBezTo>
                    <a:cubicBezTo>
                      <a:pt x="39360" y="64761"/>
                      <a:pt x="40789" y="61485"/>
                      <a:pt x="40503" y="58113"/>
                    </a:cubicBezTo>
                    <a:cubicBezTo>
                      <a:pt x="40694" y="54636"/>
                      <a:pt x="39170" y="51274"/>
                      <a:pt x="36408" y="49159"/>
                    </a:cubicBezTo>
                    <a:cubicBezTo>
                      <a:pt x="33264" y="46921"/>
                      <a:pt x="29455" y="45778"/>
                      <a:pt x="25645" y="45921"/>
                    </a:cubicBezTo>
                    <a:cubicBezTo>
                      <a:pt x="20215" y="46245"/>
                      <a:pt x="14977" y="47873"/>
                      <a:pt x="10405" y="50683"/>
                    </a:cubicBezTo>
                    <a:lnTo>
                      <a:pt x="2403" y="42016"/>
                    </a:lnTo>
                    <a:lnTo>
                      <a:pt x="2403" y="-180"/>
                    </a:lnTo>
                    <a:close/>
                  </a:path>
                </a:pathLst>
              </a:custGeom>
              <a:solidFill>
                <a:srgbClr val="6D6E71"/>
              </a:solidFill>
              <a:ln w="9525" cap="flat">
                <a:noFill/>
                <a:prstDash val="solid"/>
                <a:miter/>
              </a:ln>
            </p:spPr>
            <p:txBody>
              <a:bodyPr rtlCol="0" anchor="ctr"/>
              <a:lstStyle/>
              <a:p>
                <a:endParaRPr lang="en-US"/>
              </a:p>
            </p:txBody>
          </p:sp>
          <p:sp>
            <p:nvSpPr>
              <p:cNvPr id="255" name="Freeform: Shape 254">
                <a:extLst>
                  <a:ext uri="{FF2B5EF4-FFF2-40B4-BE49-F238E27FC236}">
                    <a16:creationId xmlns:a16="http://schemas.microsoft.com/office/drawing/2014/main" id="{591829F9-E33D-490E-B46D-5F91BEDBCB43}"/>
                  </a:ext>
                </a:extLst>
              </p:cNvPr>
              <p:cNvSpPr/>
              <p:nvPr/>
            </p:nvSpPr>
            <p:spPr>
              <a:xfrm>
                <a:off x="5595235" y="2569844"/>
                <a:ext cx="66688" cy="89265"/>
              </a:xfrm>
              <a:custGeom>
                <a:avLst/>
                <a:gdLst>
                  <a:gd name="connsiteX0" fmla="*/ 10507 w 66688"/>
                  <a:gd name="connsiteY0" fmla="*/ 6571 h 89265"/>
                  <a:gd name="connsiteX1" fmla="*/ 53465 w 66688"/>
                  <a:gd name="connsiteY1" fmla="*/ 6571 h 89265"/>
                  <a:gd name="connsiteX2" fmla="*/ 61942 w 66688"/>
                  <a:gd name="connsiteY2" fmla="*/ 23335 h 89265"/>
                  <a:gd name="connsiteX3" fmla="*/ 54321 w 66688"/>
                  <a:gd name="connsiteY3" fmla="*/ 40575 h 89265"/>
                  <a:gd name="connsiteX4" fmla="*/ 65085 w 66688"/>
                  <a:gd name="connsiteY4" fmla="*/ 62292 h 89265"/>
                  <a:gd name="connsiteX5" fmla="*/ 55560 w 66688"/>
                  <a:gd name="connsiteY5" fmla="*/ 81342 h 89265"/>
                  <a:gd name="connsiteX6" fmla="*/ 7935 w 66688"/>
                  <a:gd name="connsiteY6" fmla="*/ 81342 h 89265"/>
                  <a:gd name="connsiteX7" fmla="*/ -1590 w 66688"/>
                  <a:gd name="connsiteY7" fmla="*/ 62292 h 89265"/>
                  <a:gd name="connsiteX8" fmla="*/ 9173 w 66688"/>
                  <a:gd name="connsiteY8" fmla="*/ 40575 h 89265"/>
                  <a:gd name="connsiteX9" fmla="*/ 1362 w 66688"/>
                  <a:gd name="connsiteY9" fmla="*/ 23335 h 89265"/>
                  <a:gd name="connsiteX10" fmla="*/ 10507 w 66688"/>
                  <a:gd name="connsiteY10" fmla="*/ 6571 h 89265"/>
                  <a:gd name="connsiteX11" fmla="*/ 22604 w 66688"/>
                  <a:gd name="connsiteY11" fmla="*/ 70293 h 89265"/>
                  <a:gd name="connsiteX12" fmla="*/ 32129 w 66688"/>
                  <a:gd name="connsiteY12" fmla="*/ 73246 h 89265"/>
                  <a:gd name="connsiteX13" fmla="*/ 41654 w 66688"/>
                  <a:gd name="connsiteY13" fmla="*/ 70293 h 89265"/>
                  <a:gd name="connsiteX14" fmla="*/ 45939 w 66688"/>
                  <a:gd name="connsiteY14" fmla="*/ 61816 h 89265"/>
                  <a:gd name="connsiteX15" fmla="*/ 41749 w 66688"/>
                  <a:gd name="connsiteY15" fmla="*/ 53243 h 89265"/>
                  <a:gd name="connsiteX16" fmla="*/ 32224 w 66688"/>
                  <a:gd name="connsiteY16" fmla="*/ 50291 h 89265"/>
                  <a:gd name="connsiteX17" fmla="*/ 22699 w 66688"/>
                  <a:gd name="connsiteY17" fmla="*/ 53243 h 89265"/>
                  <a:gd name="connsiteX18" fmla="*/ 18412 w 66688"/>
                  <a:gd name="connsiteY18" fmla="*/ 61816 h 89265"/>
                  <a:gd name="connsiteX19" fmla="*/ 22604 w 66688"/>
                  <a:gd name="connsiteY19" fmla="*/ 70293 h 89265"/>
                  <a:gd name="connsiteX20" fmla="*/ 23747 w 66688"/>
                  <a:gd name="connsiteY20" fmla="*/ 32193 h 89265"/>
                  <a:gd name="connsiteX21" fmla="*/ 32033 w 66688"/>
                  <a:gd name="connsiteY21" fmla="*/ 35146 h 89265"/>
                  <a:gd name="connsiteX22" fmla="*/ 40225 w 66688"/>
                  <a:gd name="connsiteY22" fmla="*/ 32193 h 89265"/>
                  <a:gd name="connsiteX23" fmla="*/ 43749 w 66688"/>
                  <a:gd name="connsiteY23" fmla="*/ 24859 h 89265"/>
                  <a:gd name="connsiteX24" fmla="*/ 40320 w 66688"/>
                  <a:gd name="connsiteY24" fmla="*/ 17430 h 89265"/>
                  <a:gd name="connsiteX25" fmla="*/ 32033 w 66688"/>
                  <a:gd name="connsiteY25" fmla="*/ 14477 h 89265"/>
                  <a:gd name="connsiteX26" fmla="*/ 23747 w 66688"/>
                  <a:gd name="connsiteY26" fmla="*/ 17430 h 89265"/>
                  <a:gd name="connsiteX27" fmla="*/ 20222 w 66688"/>
                  <a:gd name="connsiteY27" fmla="*/ 24859 h 89265"/>
                  <a:gd name="connsiteX28" fmla="*/ 23747 w 66688"/>
                  <a:gd name="connsiteY28" fmla="*/ 32765 h 89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6688" h="89265">
                    <a:moveTo>
                      <a:pt x="10507" y="6571"/>
                    </a:moveTo>
                    <a:cubicBezTo>
                      <a:pt x="23365" y="-2430"/>
                      <a:pt x="40605" y="-2430"/>
                      <a:pt x="53465" y="6571"/>
                    </a:cubicBezTo>
                    <a:cubicBezTo>
                      <a:pt x="58798" y="10505"/>
                      <a:pt x="61942" y="16725"/>
                      <a:pt x="61942" y="23335"/>
                    </a:cubicBezTo>
                    <a:cubicBezTo>
                      <a:pt x="61942" y="29907"/>
                      <a:pt x="59179" y="36175"/>
                      <a:pt x="54321" y="40575"/>
                    </a:cubicBezTo>
                    <a:cubicBezTo>
                      <a:pt x="61274" y="45623"/>
                      <a:pt x="65275" y="53729"/>
                      <a:pt x="65085" y="62292"/>
                    </a:cubicBezTo>
                    <a:cubicBezTo>
                      <a:pt x="64989" y="69769"/>
                      <a:pt x="61465" y="76789"/>
                      <a:pt x="55560" y="81342"/>
                    </a:cubicBezTo>
                    <a:cubicBezTo>
                      <a:pt x="41368" y="91667"/>
                      <a:pt x="22127" y="91667"/>
                      <a:pt x="7935" y="81342"/>
                    </a:cubicBezTo>
                    <a:cubicBezTo>
                      <a:pt x="2029" y="76789"/>
                      <a:pt x="-1495" y="69769"/>
                      <a:pt x="-1590" y="62292"/>
                    </a:cubicBezTo>
                    <a:cubicBezTo>
                      <a:pt x="-1781" y="53720"/>
                      <a:pt x="2220" y="45585"/>
                      <a:pt x="9173" y="40575"/>
                    </a:cubicBezTo>
                    <a:cubicBezTo>
                      <a:pt x="4220" y="36222"/>
                      <a:pt x="1362" y="29936"/>
                      <a:pt x="1362" y="23335"/>
                    </a:cubicBezTo>
                    <a:cubicBezTo>
                      <a:pt x="1457" y="16591"/>
                      <a:pt x="4886" y="10333"/>
                      <a:pt x="10507" y="6571"/>
                    </a:cubicBezTo>
                    <a:close/>
                    <a:moveTo>
                      <a:pt x="22604" y="70293"/>
                    </a:moveTo>
                    <a:cubicBezTo>
                      <a:pt x="25365" y="72265"/>
                      <a:pt x="28699" y="73303"/>
                      <a:pt x="32129" y="73246"/>
                    </a:cubicBezTo>
                    <a:cubicBezTo>
                      <a:pt x="35557" y="73265"/>
                      <a:pt x="38891" y="72236"/>
                      <a:pt x="41654" y="70293"/>
                    </a:cubicBezTo>
                    <a:cubicBezTo>
                      <a:pt x="44510" y="68436"/>
                      <a:pt x="46130" y="65207"/>
                      <a:pt x="45939" y="61816"/>
                    </a:cubicBezTo>
                    <a:cubicBezTo>
                      <a:pt x="46225" y="58415"/>
                      <a:pt x="44606" y="55148"/>
                      <a:pt x="41749" y="53243"/>
                    </a:cubicBezTo>
                    <a:cubicBezTo>
                      <a:pt x="38986" y="51319"/>
                      <a:pt x="35653" y="50291"/>
                      <a:pt x="32224" y="50291"/>
                    </a:cubicBezTo>
                    <a:cubicBezTo>
                      <a:pt x="28794" y="50262"/>
                      <a:pt x="25460" y="51291"/>
                      <a:pt x="22699" y="53243"/>
                    </a:cubicBezTo>
                    <a:cubicBezTo>
                      <a:pt x="19841" y="55120"/>
                      <a:pt x="18221" y="58397"/>
                      <a:pt x="18412" y="61816"/>
                    </a:cubicBezTo>
                    <a:cubicBezTo>
                      <a:pt x="18221" y="65188"/>
                      <a:pt x="19841" y="68407"/>
                      <a:pt x="22604" y="70293"/>
                    </a:cubicBezTo>
                    <a:close/>
                    <a:moveTo>
                      <a:pt x="23747" y="32193"/>
                    </a:moveTo>
                    <a:cubicBezTo>
                      <a:pt x="26032" y="34155"/>
                      <a:pt x="28985" y="35203"/>
                      <a:pt x="32033" y="35146"/>
                    </a:cubicBezTo>
                    <a:cubicBezTo>
                      <a:pt x="35081" y="35203"/>
                      <a:pt x="37939" y="34155"/>
                      <a:pt x="40225" y="32193"/>
                    </a:cubicBezTo>
                    <a:cubicBezTo>
                      <a:pt x="42415" y="30403"/>
                      <a:pt x="43749" y="27707"/>
                      <a:pt x="43749" y="24859"/>
                    </a:cubicBezTo>
                    <a:cubicBezTo>
                      <a:pt x="43749" y="21992"/>
                      <a:pt x="42511" y="19268"/>
                      <a:pt x="40320" y="17430"/>
                    </a:cubicBezTo>
                    <a:cubicBezTo>
                      <a:pt x="38034" y="15458"/>
                      <a:pt x="35081" y="14400"/>
                      <a:pt x="32033" y="14477"/>
                    </a:cubicBezTo>
                    <a:cubicBezTo>
                      <a:pt x="28985" y="14381"/>
                      <a:pt x="26032" y="15439"/>
                      <a:pt x="23747" y="17430"/>
                    </a:cubicBezTo>
                    <a:cubicBezTo>
                      <a:pt x="21555" y="19249"/>
                      <a:pt x="20222" y="21973"/>
                      <a:pt x="20222" y="24859"/>
                    </a:cubicBezTo>
                    <a:cubicBezTo>
                      <a:pt x="20032" y="27907"/>
                      <a:pt x="21365" y="30850"/>
                      <a:pt x="23747" y="32765"/>
                    </a:cubicBezTo>
                    <a:close/>
                  </a:path>
                </a:pathLst>
              </a:custGeom>
              <a:solidFill>
                <a:srgbClr val="6D6E71"/>
              </a:solidFill>
              <a:ln w="9525" cap="flat">
                <a:noFill/>
                <a:prstDash val="solid"/>
                <a:miter/>
              </a:ln>
            </p:spPr>
            <p:txBody>
              <a:bodyPr rtlCol="0" anchor="ctr"/>
              <a:lstStyle/>
              <a:p>
                <a:endParaRPr lang="en-US"/>
              </a:p>
            </p:txBody>
          </p:sp>
          <p:sp>
            <p:nvSpPr>
              <p:cNvPr id="256" name="Freeform: Shape 255">
                <a:extLst>
                  <a:ext uri="{FF2B5EF4-FFF2-40B4-BE49-F238E27FC236}">
                    <a16:creationId xmlns:a16="http://schemas.microsoft.com/office/drawing/2014/main" id="{AFDAAA71-B011-4D57-A8E2-1E5FEE89ED5C}"/>
                  </a:ext>
                </a:extLst>
              </p:cNvPr>
              <p:cNvSpPr/>
              <p:nvPr/>
            </p:nvSpPr>
            <p:spPr>
              <a:xfrm>
                <a:off x="5675341" y="2637120"/>
                <a:ext cx="22305" cy="22684"/>
              </a:xfrm>
              <a:custGeom>
                <a:avLst/>
                <a:gdLst>
                  <a:gd name="connsiteX0" fmla="*/ 1552 w 22305"/>
                  <a:gd name="connsiteY0" fmla="*/ 18923 h 22684"/>
                  <a:gd name="connsiteX1" fmla="*/ -1591 w 22305"/>
                  <a:gd name="connsiteY1" fmla="*/ 11113 h 22684"/>
                  <a:gd name="connsiteX2" fmla="*/ 8981 w 22305"/>
                  <a:gd name="connsiteY2" fmla="*/ -174 h 22684"/>
                  <a:gd name="connsiteX3" fmla="*/ 17459 w 22305"/>
                  <a:gd name="connsiteY3" fmla="*/ 3398 h 22684"/>
                  <a:gd name="connsiteX4" fmla="*/ 20697 w 22305"/>
                  <a:gd name="connsiteY4" fmla="*/ 11113 h 22684"/>
                  <a:gd name="connsiteX5" fmla="*/ 10220 w 22305"/>
                  <a:gd name="connsiteY5" fmla="*/ 22495 h 22684"/>
                  <a:gd name="connsiteX6" fmla="*/ 1647 w 22305"/>
                  <a:gd name="connsiteY6" fmla="*/ 18923 h 22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05" h="22684">
                    <a:moveTo>
                      <a:pt x="1552" y="18923"/>
                    </a:moveTo>
                    <a:cubicBezTo>
                      <a:pt x="-544" y="16847"/>
                      <a:pt x="-1591" y="14037"/>
                      <a:pt x="-1591" y="11113"/>
                    </a:cubicBezTo>
                    <a:cubicBezTo>
                      <a:pt x="-1782" y="5065"/>
                      <a:pt x="2981" y="7"/>
                      <a:pt x="8981" y="-174"/>
                    </a:cubicBezTo>
                    <a:cubicBezTo>
                      <a:pt x="12220" y="-279"/>
                      <a:pt x="15267" y="1026"/>
                      <a:pt x="17459" y="3398"/>
                    </a:cubicBezTo>
                    <a:cubicBezTo>
                      <a:pt x="19554" y="5388"/>
                      <a:pt x="20792" y="8198"/>
                      <a:pt x="20697" y="11113"/>
                    </a:cubicBezTo>
                    <a:cubicBezTo>
                      <a:pt x="20983" y="17161"/>
                      <a:pt x="16220" y="22257"/>
                      <a:pt x="10220" y="22495"/>
                    </a:cubicBezTo>
                    <a:cubicBezTo>
                      <a:pt x="6980" y="22629"/>
                      <a:pt x="3837" y="21324"/>
                      <a:pt x="1647" y="18923"/>
                    </a:cubicBezTo>
                    <a:close/>
                  </a:path>
                </a:pathLst>
              </a:custGeom>
              <a:solidFill>
                <a:srgbClr val="6D6E71"/>
              </a:solidFill>
              <a:ln w="9525" cap="flat">
                <a:noFill/>
                <a:prstDash val="solid"/>
                <a:miter/>
              </a:ln>
            </p:spPr>
            <p:txBody>
              <a:bodyPr rtlCol="0" anchor="ctr"/>
              <a:lstStyle/>
              <a:p>
                <a:endParaRPr lang="en-US"/>
              </a:p>
            </p:txBody>
          </p:sp>
          <p:sp>
            <p:nvSpPr>
              <p:cNvPr id="257" name="Freeform: Shape 256">
                <a:extLst>
                  <a:ext uri="{FF2B5EF4-FFF2-40B4-BE49-F238E27FC236}">
                    <a16:creationId xmlns:a16="http://schemas.microsoft.com/office/drawing/2014/main" id="{F14DF5A9-9AB8-44D7-A362-14A64F24EE0B}"/>
                  </a:ext>
                </a:extLst>
              </p:cNvPr>
              <p:cNvSpPr/>
              <p:nvPr/>
            </p:nvSpPr>
            <p:spPr>
              <a:xfrm>
                <a:off x="5708493" y="2569429"/>
                <a:ext cx="62483" cy="88224"/>
              </a:xfrm>
              <a:custGeom>
                <a:avLst/>
                <a:gdLst>
                  <a:gd name="connsiteX0" fmla="*/ 36217 w 62483"/>
                  <a:gd name="connsiteY0" fmla="*/ 35942 h 88224"/>
                  <a:gd name="connsiteX1" fmla="*/ 39455 w 62483"/>
                  <a:gd name="connsiteY1" fmla="*/ 26989 h 88224"/>
                  <a:gd name="connsiteX2" fmla="*/ 36599 w 62483"/>
                  <a:gd name="connsiteY2" fmla="*/ 19750 h 88224"/>
                  <a:gd name="connsiteX3" fmla="*/ 29359 w 62483"/>
                  <a:gd name="connsiteY3" fmla="*/ 16797 h 88224"/>
                  <a:gd name="connsiteX4" fmla="*/ 13834 w 62483"/>
                  <a:gd name="connsiteY4" fmla="*/ 28417 h 88224"/>
                  <a:gd name="connsiteX5" fmla="*/ -1597 w 62483"/>
                  <a:gd name="connsiteY5" fmla="*/ 18892 h 88224"/>
                  <a:gd name="connsiteX6" fmla="*/ 11643 w 62483"/>
                  <a:gd name="connsiteY6" fmla="*/ 4605 h 88224"/>
                  <a:gd name="connsiteX7" fmla="*/ 30121 w 62483"/>
                  <a:gd name="connsiteY7" fmla="*/ -158 h 88224"/>
                  <a:gd name="connsiteX8" fmla="*/ 49838 w 62483"/>
                  <a:gd name="connsiteY8" fmla="*/ 6986 h 88224"/>
                  <a:gd name="connsiteX9" fmla="*/ 58315 w 62483"/>
                  <a:gd name="connsiteY9" fmla="*/ 26036 h 88224"/>
                  <a:gd name="connsiteX10" fmla="*/ 54886 w 62483"/>
                  <a:gd name="connsiteY10" fmla="*/ 38895 h 88224"/>
                  <a:gd name="connsiteX11" fmla="*/ 42313 w 62483"/>
                  <a:gd name="connsiteY11" fmla="*/ 54516 h 88224"/>
                  <a:gd name="connsiteX12" fmla="*/ 26692 w 62483"/>
                  <a:gd name="connsiteY12" fmla="*/ 70709 h 88224"/>
                  <a:gd name="connsiteX13" fmla="*/ 60887 w 62483"/>
                  <a:gd name="connsiteY13" fmla="*/ 70709 h 88224"/>
                  <a:gd name="connsiteX14" fmla="*/ 60887 w 62483"/>
                  <a:gd name="connsiteY14" fmla="*/ 88044 h 88224"/>
                  <a:gd name="connsiteX15" fmla="*/ -168 w 62483"/>
                  <a:gd name="connsiteY15" fmla="*/ 88044 h 88224"/>
                  <a:gd name="connsiteX16" fmla="*/ -168 w 62483"/>
                  <a:gd name="connsiteY16" fmla="*/ 73757 h 88224"/>
                  <a:gd name="connsiteX17" fmla="*/ 25263 w 62483"/>
                  <a:gd name="connsiteY17" fmla="*/ 47658 h 88224"/>
                  <a:gd name="connsiteX18" fmla="*/ 36217 w 62483"/>
                  <a:gd name="connsiteY18" fmla="*/ 35942 h 8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2483" h="88224">
                    <a:moveTo>
                      <a:pt x="36217" y="35942"/>
                    </a:moveTo>
                    <a:cubicBezTo>
                      <a:pt x="38217" y="33370"/>
                      <a:pt x="39360" y="30237"/>
                      <a:pt x="39455" y="26989"/>
                    </a:cubicBezTo>
                    <a:cubicBezTo>
                      <a:pt x="39551" y="24284"/>
                      <a:pt x="38503" y="21645"/>
                      <a:pt x="36599" y="19750"/>
                    </a:cubicBezTo>
                    <a:cubicBezTo>
                      <a:pt x="34693" y="17778"/>
                      <a:pt x="32121" y="16702"/>
                      <a:pt x="29359" y="16797"/>
                    </a:cubicBezTo>
                    <a:cubicBezTo>
                      <a:pt x="23834" y="16797"/>
                      <a:pt x="18691" y="20702"/>
                      <a:pt x="13834" y="28417"/>
                    </a:cubicBezTo>
                    <a:lnTo>
                      <a:pt x="-1597" y="18892"/>
                    </a:lnTo>
                    <a:cubicBezTo>
                      <a:pt x="1832" y="13282"/>
                      <a:pt x="6309" y="8425"/>
                      <a:pt x="11643" y="4605"/>
                    </a:cubicBezTo>
                    <a:cubicBezTo>
                      <a:pt x="17167" y="1262"/>
                      <a:pt x="23645" y="-396"/>
                      <a:pt x="30121" y="-158"/>
                    </a:cubicBezTo>
                    <a:cubicBezTo>
                      <a:pt x="37360" y="-234"/>
                      <a:pt x="44313" y="2300"/>
                      <a:pt x="49838" y="6986"/>
                    </a:cubicBezTo>
                    <a:cubicBezTo>
                      <a:pt x="55458" y="11691"/>
                      <a:pt x="58601" y="18721"/>
                      <a:pt x="58315" y="26036"/>
                    </a:cubicBezTo>
                    <a:cubicBezTo>
                      <a:pt x="58315" y="30551"/>
                      <a:pt x="57172" y="34980"/>
                      <a:pt x="54886" y="38895"/>
                    </a:cubicBezTo>
                    <a:cubicBezTo>
                      <a:pt x="51266" y="44562"/>
                      <a:pt x="47076" y="49801"/>
                      <a:pt x="42313" y="54516"/>
                    </a:cubicBezTo>
                    <a:lnTo>
                      <a:pt x="26692" y="70709"/>
                    </a:lnTo>
                    <a:lnTo>
                      <a:pt x="60887" y="70709"/>
                    </a:lnTo>
                    <a:lnTo>
                      <a:pt x="60887" y="88044"/>
                    </a:lnTo>
                    <a:lnTo>
                      <a:pt x="-168" y="88044"/>
                    </a:lnTo>
                    <a:lnTo>
                      <a:pt x="-168" y="73757"/>
                    </a:lnTo>
                    <a:lnTo>
                      <a:pt x="25263" y="47658"/>
                    </a:lnTo>
                    <a:cubicBezTo>
                      <a:pt x="29169" y="44000"/>
                      <a:pt x="32788" y="40095"/>
                      <a:pt x="36217" y="35942"/>
                    </a:cubicBezTo>
                    <a:close/>
                  </a:path>
                </a:pathLst>
              </a:custGeom>
              <a:solidFill>
                <a:srgbClr val="6D6E71"/>
              </a:solidFill>
              <a:ln w="9525" cap="flat">
                <a:noFill/>
                <a:prstDash val="solid"/>
                <a:miter/>
              </a:ln>
            </p:spPr>
            <p:txBody>
              <a:bodyPr rtlCol="0" anchor="ctr"/>
              <a:lstStyle/>
              <a:p>
                <a:endParaRPr lang="en-US"/>
              </a:p>
            </p:txBody>
          </p:sp>
          <p:sp>
            <p:nvSpPr>
              <p:cNvPr id="258" name="Freeform: Shape 257">
                <a:extLst>
                  <a:ext uri="{FF2B5EF4-FFF2-40B4-BE49-F238E27FC236}">
                    <a16:creationId xmlns:a16="http://schemas.microsoft.com/office/drawing/2014/main" id="{74A91AB6-F9E2-407D-96CE-26F6F424A95A}"/>
                  </a:ext>
                </a:extLst>
              </p:cNvPr>
              <p:cNvSpPr/>
              <p:nvPr/>
            </p:nvSpPr>
            <p:spPr>
              <a:xfrm>
                <a:off x="5783146" y="2571832"/>
                <a:ext cx="85370" cy="87542"/>
              </a:xfrm>
              <a:custGeom>
                <a:avLst/>
                <a:gdLst>
                  <a:gd name="connsiteX0" fmla="*/ 34907 w 85370"/>
                  <a:gd name="connsiteY0" fmla="*/ 19346 h 87542"/>
                  <a:gd name="connsiteX1" fmla="*/ 29669 w 85370"/>
                  <a:gd name="connsiteY1" fmla="*/ 31633 h 87542"/>
                  <a:gd name="connsiteX2" fmla="*/ 3571 w 85370"/>
                  <a:gd name="connsiteY2" fmla="*/ 31633 h 87542"/>
                  <a:gd name="connsiteX3" fmla="*/ 3380 w 85370"/>
                  <a:gd name="connsiteY3" fmla="*/ 7116 h 87542"/>
                  <a:gd name="connsiteX4" fmla="*/ 3571 w 85370"/>
                  <a:gd name="connsiteY4" fmla="*/ 6964 h 87542"/>
                  <a:gd name="connsiteX5" fmla="*/ 29669 w 85370"/>
                  <a:gd name="connsiteY5" fmla="*/ 6964 h 87542"/>
                  <a:gd name="connsiteX6" fmla="*/ 34907 w 85370"/>
                  <a:gd name="connsiteY6" fmla="*/ 19346 h 87542"/>
                  <a:gd name="connsiteX7" fmla="*/ 82532 w 85370"/>
                  <a:gd name="connsiteY7" fmla="*/ -180 h 87542"/>
                  <a:gd name="connsiteX8" fmla="*/ 20525 w 85370"/>
                  <a:gd name="connsiteY8" fmla="*/ 86307 h 87542"/>
                  <a:gd name="connsiteX9" fmla="*/ -812 w 85370"/>
                  <a:gd name="connsiteY9" fmla="*/ 86307 h 87542"/>
                  <a:gd name="connsiteX10" fmla="*/ 61387 w 85370"/>
                  <a:gd name="connsiteY10" fmla="*/ -180 h 87542"/>
                  <a:gd name="connsiteX11" fmla="*/ 13000 w 85370"/>
                  <a:gd name="connsiteY11" fmla="*/ 23728 h 87542"/>
                  <a:gd name="connsiteX12" fmla="*/ 16715 w 85370"/>
                  <a:gd name="connsiteY12" fmla="*/ 25442 h 87542"/>
                  <a:gd name="connsiteX13" fmla="*/ 20430 w 85370"/>
                  <a:gd name="connsiteY13" fmla="*/ 23728 h 87542"/>
                  <a:gd name="connsiteX14" fmla="*/ 21858 w 85370"/>
                  <a:gd name="connsiteY14" fmla="*/ 19346 h 87542"/>
                  <a:gd name="connsiteX15" fmla="*/ 20430 w 85370"/>
                  <a:gd name="connsiteY15" fmla="*/ 14869 h 87542"/>
                  <a:gd name="connsiteX16" fmla="*/ 16715 w 85370"/>
                  <a:gd name="connsiteY16" fmla="*/ 13060 h 87542"/>
                  <a:gd name="connsiteX17" fmla="*/ 13096 w 85370"/>
                  <a:gd name="connsiteY17" fmla="*/ 14869 h 87542"/>
                  <a:gd name="connsiteX18" fmla="*/ 11571 w 85370"/>
                  <a:gd name="connsiteY18" fmla="*/ 19346 h 87542"/>
                  <a:gd name="connsiteX19" fmla="*/ 12905 w 85370"/>
                  <a:gd name="connsiteY19" fmla="*/ 23728 h 87542"/>
                  <a:gd name="connsiteX20" fmla="*/ 83770 w 85370"/>
                  <a:gd name="connsiteY20" fmla="*/ 70019 h 87542"/>
                  <a:gd name="connsiteX21" fmla="*/ 78628 w 85370"/>
                  <a:gd name="connsiteY21" fmla="*/ 82307 h 87542"/>
                  <a:gd name="connsiteX22" fmla="*/ 65483 w 85370"/>
                  <a:gd name="connsiteY22" fmla="*/ 87355 h 87542"/>
                  <a:gd name="connsiteX23" fmla="*/ 52434 w 85370"/>
                  <a:gd name="connsiteY23" fmla="*/ 82211 h 87542"/>
                  <a:gd name="connsiteX24" fmla="*/ 52243 w 85370"/>
                  <a:gd name="connsiteY24" fmla="*/ 57827 h 87542"/>
                  <a:gd name="connsiteX25" fmla="*/ 52434 w 85370"/>
                  <a:gd name="connsiteY25" fmla="*/ 57637 h 87542"/>
                  <a:gd name="connsiteX26" fmla="*/ 78628 w 85370"/>
                  <a:gd name="connsiteY26" fmla="*/ 57637 h 87542"/>
                  <a:gd name="connsiteX27" fmla="*/ 83675 w 85370"/>
                  <a:gd name="connsiteY27" fmla="*/ 70019 h 87542"/>
                  <a:gd name="connsiteX28" fmla="*/ 61768 w 85370"/>
                  <a:gd name="connsiteY28" fmla="*/ 74401 h 87542"/>
                  <a:gd name="connsiteX29" fmla="*/ 65483 w 85370"/>
                  <a:gd name="connsiteY29" fmla="*/ 76020 h 87542"/>
                  <a:gd name="connsiteX30" fmla="*/ 69198 w 85370"/>
                  <a:gd name="connsiteY30" fmla="*/ 74401 h 87542"/>
                  <a:gd name="connsiteX31" fmla="*/ 70626 w 85370"/>
                  <a:gd name="connsiteY31" fmla="*/ 70019 h 87542"/>
                  <a:gd name="connsiteX32" fmla="*/ 69198 w 85370"/>
                  <a:gd name="connsiteY32" fmla="*/ 65447 h 87542"/>
                  <a:gd name="connsiteX33" fmla="*/ 62625 w 85370"/>
                  <a:gd name="connsiteY33" fmla="*/ 64666 h 87542"/>
                  <a:gd name="connsiteX34" fmla="*/ 61864 w 85370"/>
                  <a:gd name="connsiteY34" fmla="*/ 65447 h 87542"/>
                  <a:gd name="connsiteX35" fmla="*/ 60435 w 85370"/>
                  <a:gd name="connsiteY35" fmla="*/ 70019 h 87542"/>
                  <a:gd name="connsiteX36" fmla="*/ 61673 w 85370"/>
                  <a:gd name="connsiteY36" fmla="*/ 74401 h 8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85370" h="87542">
                    <a:moveTo>
                      <a:pt x="34907" y="19346"/>
                    </a:moveTo>
                    <a:cubicBezTo>
                      <a:pt x="35002" y="24004"/>
                      <a:pt x="33098" y="28481"/>
                      <a:pt x="29669" y="31633"/>
                    </a:cubicBezTo>
                    <a:cubicBezTo>
                      <a:pt x="22335" y="38530"/>
                      <a:pt x="10905" y="38530"/>
                      <a:pt x="3571" y="31633"/>
                    </a:cubicBezTo>
                    <a:cubicBezTo>
                      <a:pt x="-3287" y="24909"/>
                      <a:pt x="-3287" y="13926"/>
                      <a:pt x="3380" y="7116"/>
                    </a:cubicBezTo>
                    <a:cubicBezTo>
                      <a:pt x="3475" y="7068"/>
                      <a:pt x="3475" y="7011"/>
                      <a:pt x="3571" y="6964"/>
                    </a:cubicBezTo>
                    <a:cubicBezTo>
                      <a:pt x="10905" y="68"/>
                      <a:pt x="22335" y="68"/>
                      <a:pt x="29669" y="6964"/>
                    </a:cubicBezTo>
                    <a:cubicBezTo>
                      <a:pt x="33098" y="10164"/>
                      <a:pt x="35002" y="14660"/>
                      <a:pt x="34907" y="19346"/>
                    </a:cubicBezTo>
                    <a:close/>
                    <a:moveTo>
                      <a:pt x="82532" y="-180"/>
                    </a:moveTo>
                    <a:lnTo>
                      <a:pt x="20525" y="86307"/>
                    </a:lnTo>
                    <a:lnTo>
                      <a:pt x="-812" y="86307"/>
                    </a:lnTo>
                    <a:lnTo>
                      <a:pt x="61387" y="-180"/>
                    </a:lnTo>
                    <a:close/>
                    <a:moveTo>
                      <a:pt x="13000" y="23728"/>
                    </a:moveTo>
                    <a:cubicBezTo>
                      <a:pt x="13857" y="24852"/>
                      <a:pt x="15286" y="25490"/>
                      <a:pt x="16715" y="25442"/>
                    </a:cubicBezTo>
                    <a:cubicBezTo>
                      <a:pt x="18144" y="25442"/>
                      <a:pt x="19477" y="24814"/>
                      <a:pt x="20430" y="23728"/>
                    </a:cubicBezTo>
                    <a:cubicBezTo>
                      <a:pt x="21382" y="22490"/>
                      <a:pt x="21953" y="20927"/>
                      <a:pt x="21858" y="19346"/>
                    </a:cubicBezTo>
                    <a:cubicBezTo>
                      <a:pt x="21953" y="17737"/>
                      <a:pt x="21382" y="16146"/>
                      <a:pt x="20430" y="14869"/>
                    </a:cubicBezTo>
                    <a:cubicBezTo>
                      <a:pt x="19572" y="13717"/>
                      <a:pt x="18144" y="13050"/>
                      <a:pt x="16715" y="13060"/>
                    </a:cubicBezTo>
                    <a:cubicBezTo>
                      <a:pt x="15286" y="13041"/>
                      <a:pt x="13953" y="13708"/>
                      <a:pt x="13096" y="14869"/>
                    </a:cubicBezTo>
                    <a:cubicBezTo>
                      <a:pt x="12048" y="16136"/>
                      <a:pt x="11571" y="17717"/>
                      <a:pt x="11571" y="19346"/>
                    </a:cubicBezTo>
                    <a:cubicBezTo>
                      <a:pt x="11476" y="20918"/>
                      <a:pt x="11953" y="22470"/>
                      <a:pt x="12905" y="23728"/>
                    </a:cubicBezTo>
                    <a:close/>
                    <a:moveTo>
                      <a:pt x="83770" y="70019"/>
                    </a:moveTo>
                    <a:cubicBezTo>
                      <a:pt x="83866" y="74658"/>
                      <a:pt x="81961" y="79116"/>
                      <a:pt x="78628" y="82307"/>
                    </a:cubicBezTo>
                    <a:cubicBezTo>
                      <a:pt x="75103" y="85678"/>
                      <a:pt x="70341" y="87498"/>
                      <a:pt x="65483" y="87355"/>
                    </a:cubicBezTo>
                    <a:cubicBezTo>
                      <a:pt x="60625" y="87488"/>
                      <a:pt x="55863" y="85631"/>
                      <a:pt x="52434" y="82211"/>
                    </a:cubicBezTo>
                    <a:cubicBezTo>
                      <a:pt x="45670" y="75534"/>
                      <a:pt x="45575" y="64619"/>
                      <a:pt x="52243" y="57827"/>
                    </a:cubicBezTo>
                    <a:cubicBezTo>
                      <a:pt x="52339" y="57770"/>
                      <a:pt x="52339" y="57703"/>
                      <a:pt x="52434" y="57637"/>
                    </a:cubicBezTo>
                    <a:cubicBezTo>
                      <a:pt x="59768" y="50683"/>
                      <a:pt x="71293" y="50683"/>
                      <a:pt x="78628" y="57637"/>
                    </a:cubicBezTo>
                    <a:cubicBezTo>
                      <a:pt x="81961" y="60875"/>
                      <a:pt x="83770" y="65371"/>
                      <a:pt x="83675" y="70019"/>
                    </a:cubicBezTo>
                    <a:close/>
                    <a:moveTo>
                      <a:pt x="61768" y="74401"/>
                    </a:moveTo>
                    <a:cubicBezTo>
                      <a:pt x="62720" y="75487"/>
                      <a:pt x="64054" y="76087"/>
                      <a:pt x="65483" y="76020"/>
                    </a:cubicBezTo>
                    <a:cubicBezTo>
                      <a:pt x="66912" y="76058"/>
                      <a:pt x="68245" y="75467"/>
                      <a:pt x="69198" y="74401"/>
                    </a:cubicBezTo>
                    <a:cubicBezTo>
                      <a:pt x="70150" y="73163"/>
                      <a:pt x="70721" y="71601"/>
                      <a:pt x="70626" y="70019"/>
                    </a:cubicBezTo>
                    <a:cubicBezTo>
                      <a:pt x="70721" y="68381"/>
                      <a:pt x="70150" y="66762"/>
                      <a:pt x="69198" y="65447"/>
                    </a:cubicBezTo>
                    <a:cubicBezTo>
                      <a:pt x="67578" y="63418"/>
                      <a:pt x="64625" y="63075"/>
                      <a:pt x="62625" y="64666"/>
                    </a:cubicBezTo>
                    <a:cubicBezTo>
                      <a:pt x="62339" y="64895"/>
                      <a:pt x="62054" y="65161"/>
                      <a:pt x="61864" y="65447"/>
                    </a:cubicBezTo>
                    <a:cubicBezTo>
                      <a:pt x="60911" y="66762"/>
                      <a:pt x="60339" y="68381"/>
                      <a:pt x="60435" y="70019"/>
                    </a:cubicBezTo>
                    <a:cubicBezTo>
                      <a:pt x="60339" y="71572"/>
                      <a:pt x="60816" y="73115"/>
                      <a:pt x="61673" y="74401"/>
                    </a:cubicBezTo>
                    <a:close/>
                  </a:path>
                </a:pathLst>
              </a:custGeom>
              <a:solidFill>
                <a:srgbClr val="6D6E71"/>
              </a:solidFill>
              <a:ln w="9525" cap="flat">
                <a:noFill/>
                <a:prstDash val="solid"/>
                <a:miter/>
              </a:ln>
            </p:spPr>
            <p:txBody>
              <a:bodyPr rtlCol="0" anchor="ctr"/>
              <a:lstStyle/>
              <a:p>
                <a:endParaRPr lang="en-US"/>
              </a:p>
            </p:txBody>
          </p:sp>
          <p:sp>
            <p:nvSpPr>
              <p:cNvPr id="259" name="Freeform: Shape 258">
                <a:extLst>
                  <a:ext uri="{FF2B5EF4-FFF2-40B4-BE49-F238E27FC236}">
                    <a16:creationId xmlns:a16="http://schemas.microsoft.com/office/drawing/2014/main" id="{006463ED-189D-471C-9BED-B0BA7421A046}"/>
                  </a:ext>
                </a:extLst>
              </p:cNvPr>
              <p:cNvSpPr/>
              <p:nvPr/>
            </p:nvSpPr>
            <p:spPr>
              <a:xfrm>
                <a:off x="6118164" y="2997028"/>
                <a:ext cx="61749" cy="87563"/>
              </a:xfrm>
              <a:custGeom>
                <a:avLst/>
                <a:gdLst>
                  <a:gd name="connsiteX0" fmla="*/ 2975 w 61749"/>
                  <a:gd name="connsiteY0" fmla="*/ 16298 h 87563"/>
                  <a:gd name="connsiteX1" fmla="*/ 2975 w 61749"/>
                  <a:gd name="connsiteY1" fmla="*/ -180 h 87563"/>
                  <a:gd name="connsiteX2" fmla="*/ 56029 w 61749"/>
                  <a:gd name="connsiteY2" fmla="*/ -180 h 87563"/>
                  <a:gd name="connsiteX3" fmla="*/ 56029 w 61749"/>
                  <a:gd name="connsiteY3" fmla="*/ 13250 h 87563"/>
                  <a:gd name="connsiteX4" fmla="*/ 38312 w 61749"/>
                  <a:gd name="connsiteY4" fmla="*/ 33348 h 87563"/>
                  <a:gd name="connsiteX5" fmla="*/ 54410 w 61749"/>
                  <a:gd name="connsiteY5" fmla="*/ 42111 h 87563"/>
                  <a:gd name="connsiteX6" fmla="*/ 60125 w 61749"/>
                  <a:gd name="connsiteY6" fmla="*/ 58303 h 87563"/>
                  <a:gd name="connsiteX7" fmla="*/ 50600 w 61749"/>
                  <a:gd name="connsiteY7" fmla="*/ 79639 h 87563"/>
                  <a:gd name="connsiteX8" fmla="*/ 26978 w 61749"/>
                  <a:gd name="connsiteY8" fmla="*/ 87354 h 87563"/>
                  <a:gd name="connsiteX9" fmla="*/ -1597 w 61749"/>
                  <a:gd name="connsiteY9" fmla="*/ 77258 h 87563"/>
                  <a:gd name="connsiteX10" fmla="*/ 6309 w 61749"/>
                  <a:gd name="connsiteY10" fmla="*/ 61828 h 87563"/>
                  <a:gd name="connsiteX11" fmla="*/ 28216 w 61749"/>
                  <a:gd name="connsiteY11" fmla="*/ 70495 h 87563"/>
                  <a:gd name="connsiteX12" fmla="*/ 37741 w 61749"/>
                  <a:gd name="connsiteY12" fmla="*/ 67733 h 87563"/>
                  <a:gd name="connsiteX13" fmla="*/ 41456 w 61749"/>
                  <a:gd name="connsiteY13" fmla="*/ 59446 h 87563"/>
                  <a:gd name="connsiteX14" fmla="*/ 37169 w 61749"/>
                  <a:gd name="connsiteY14" fmla="*/ 50874 h 87563"/>
                  <a:gd name="connsiteX15" fmla="*/ 25168 w 61749"/>
                  <a:gd name="connsiteY15" fmla="*/ 47731 h 87563"/>
                  <a:gd name="connsiteX16" fmla="*/ 13643 w 61749"/>
                  <a:gd name="connsiteY16" fmla="*/ 50112 h 87563"/>
                  <a:gd name="connsiteX17" fmla="*/ 13643 w 61749"/>
                  <a:gd name="connsiteY17" fmla="*/ 35824 h 87563"/>
                  <a:gd name="connsiteX18" fmla="*/ 30216 w 61749"/>
                  <a:gd name="connsiteY18" fmla="*/ 16298 h 87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749" h="87563">
                    <a:moveTo>
                      <a:pt x="2975" y="16298"/>
                    </a:moveTo>
                    <a:lnTo>
                      <a:pt x="2975" y="-180"/>
                    </a:lnTo>
                    <a:lnTo>
                      <a:pt x="56029" y="-180"/>
                    </a:lnTo>
                    <a:lnTo>
                      <a:pt x="56029" y="13250"/>
                    </a:lnTo>
                    <a:lnTo>
                      <a:pt x="38312" y="33348"/>
                    </a:lnTo>
                    <a:cubicBezTo>
                      <a:pt x="44599" y="34186"/>
                      <a:pt x="50314" y="37301"/>
                      <a:pt x="54410" y="42111"/>
                    </a:cubicBezTo>
                    <a:cubicBezTo>
                      <a:pt x="58125" y="46664"/>
                      <a:pt x="60220" y="52398"/>
                      <a:pt x="60125" y="58303"/>
                    </a:cubicBezTo>
                    <a:cubicBezTo>
                      <a:pt x="60506" y="66514"/>
                      <a:pt x="56982" y="74420"/>
                      <a:pt x="50600" y="79639"/>
                    </a:cubicBezTo>
                    <a:cubicBezTo>
                      <a:pt x="43932" y="84964"/>
                      <a:pt x="35551" y="87697"/>
                      <a:pt x="26978" y="87354"/>
                    </a:cubicBezTo>
                    <a:cubicBezTo>
                      <a:pt x="16690" y="86955"/>
                      <a:pt x="6690" y="83440"/>
                      <a:pt x="-1597" y="77258"/>
                    </a:cubicBezTo>
                    <a:lnTo>
                      <a:pt x="6309" y="61828"/>
                    </a:lnTo>
                    <a:cubicBezTo>
                      <a:pt x="12595" y="66895"/>
                      <a:pt x="20215" y="69924"/>
                      <a:pt x="28216" y="70495"/>
                    </a:cubicBezTo>
                    <a:cubicBezTo>
                      <a:pt x="31645" y="70591"/>
                      <a:pt x="34979" y="69629"/>
                      <a:pt x="37741" y="67733"/>
                    </a:cubicBezTo>
                    <a:cubicBezTo>
                      <a:pt x="40313" y="65781"/>
                      <a:pt x="41741" y="62656"/>
                      <a:pt x="41456" y="59446"/>
                    </a:cubicBezTo>
                    <a:cubicBezTo>
                      <a:pt x="41551" y="56046"/>
                      <a:pt x="39932" y="52826"/>
                      <a:pt x="37169" y="50874"/>
                    </a:cubicBezTo>
                    <a:cubicBezTo>
                      <a:pt x="33645" y="48578"/>
                      <a:pt x="29359" y="47483"/>
                      <a:pt x="25168" y="47731"/>
                    </a:cubicBezTo>
                    <a:cubicBezTo>
                      <a:pt x="21263" y="47950"/>
                      <a:pt x="17358" y="48750"/>
                      <a:pt x="13643" y="50112"/>
                    </a:cubicBezTo>
                    <a:lnTo>
                      <a:pt x="13643" y="35824"/>
                    </a:lnTo>
                    <a:lnTo>
                      <a:pt x="30216" y="16298"/>
                    </a:lnTo>
                    <a:close/>
                  </a:path>
                </a:pathLst>
              </a:custGeom>
              <a:solidFill>
                <a:srgbClr val="6D6E71"/>
              </a:solidFill>
              <a:ln w="9525" cap="flat">
                <a:noFill/>
                <a:prstDash val="solid"/>
                <a:miter/>
              </a:ln>
            </p:spPr>
            <p:txBody>
              <a:bodyPr rtlCol="0" anchor="ctr"/>
              <a:lstStyle/>
              <a:p>
                <a:endParaRPr lang="en-US"/>
              </a:p>
            </p:txBody>
          </p:sp>
          <p:sp>
            <p:nvSpPr>
              <p:cNvPr id="260" name="Freeform: Shape 259">
                <a:extLst>
                  <a:ext uri="{FF2B5EF4-FFF2-40B4-BE49-F238E27FC236}">
                    <a16:creationId xmlns:a16="http://schemas.microsoft.com/office/drawing/2014/main" id="{77DB7BB4-FEF8-4343-8589-5C9CF1CC8402}"/>
                  </a:ext>
                </a:extLst>
              </p:cNvPr>
              <p:cNvSpPr/>
              <p:nvPr/>
            </p:nvSpPr>
            <p:spPr>
              <a:xfrm>
                <a:off x="6193030" y="2997028"/>
                <a:ext cx="62015" cy="87547"/>
              </a:xfrm>
              <a:custGeom>
                <a:avLst/>
                <a:gdLst>
                  <a:gd name="connsiteX0" fmla="*/ 54696 w 62015"/>
                  <a:gd name="connsiteY0" fmla="*/ -180 h 87547"/>
                  <a:gd name="connsiteX1" fmla="*/ 54696 w 62015"/>
                  <a:gd name="connsiteY1" fmla="*/ 16584 h 87547"/>
                  <a:gd name="connsiteX2" fmla="*/ 20501 w 62015"/>
                  <a:gd name="connsiteY2" fmla="*/ 16584 h 87547"/>
                  <a:gd name="connsiteX3" fmla="*/ 20501 w 62015"/>
                  <a:gd name="connsiteY3" fmla="*/ 31062 h 87547"/>
                  <a:gd name="connsiteX4" fmla="*/ 29359 w 62015"/>
                  <a:gd name="connsiteY4" fmla="*/ 29919 h 87547"/>
                  <a:gd name="connsiteX5" fmla="*/ 50886 w 62015"/>
                  <a:gd name="connsiteY5" fmla="*/ 37444 h 87547"/>
                  <a:gd name="connsiteX6" fmla="*/ 60411 w 62015"/>
                  <a:gd name="connsiteY6" fmla="*/ 57827 h 87547"/>
                  <a:gd name="connsiteX7" fmla="*/ 50886 w 62015"/>
                  <a:gd name="connsiteY7" fmla="*/ 79068 h 87547"/>
                  <a:gd name="connsiteX8" fmla="*/ 27740 w 62015"/>
                  <a:gd name="connsiteY8" fmla="*/ 87354 h 87547"/>
                  <a:gd name="connsiteX9" fmla="*/ -1597 w 62015"/>
                  <a:gd name="connsiteY9" fmla="*/ 74401 h 87547"/>
                  <a:gd name="connsiteX10" fmla="*/ 8594 w 62015"/>
                  <a:gd name="connsiteY10" fmla="*/ 60304 h 87547"/>
                  <a:gd name="connsiteX11" fmla="*/ 11548 w 62015"/>
                  <a:gd name="connsiteY11" fmla="*/ 62971 h 87547"/>
                  <a:gd name="connsiteX12" fmla="*/ 18310 w 62015"/>
                  <a:gd name="connsiteY12" fmla="*/ 67257 h 87547"/>
                  <a:gd name="connsiteX13" fmla="*/ 27835 w 62015"/>
                  <a:gd name="connsiteY13" fmla="*/ 69924 h 87547"/>
                  <a:gd name="connsiteX14" fmla="*/ 36694 w 62015"/>
                  <a:gd name="connsiteY14" fmla="*/ 66971 h 87547"/>
                  <a:gd name="connsiteX15" fmla="*/ 37741 w 62015"/>
                  <a:gd name="connsiteY15" fmla="*/ 50159 h 87547"/>
                  <a:gd name="connsiteX16" fmla="*/ 36694 w 62015"/>
                  <a:gd name="connsiteY16" fmla="*/ 49159 h 87547"/>
                  <a:gd name="connsiteX17" fmla="*/ 26026 w 62015"/>
                  <a:gd name="connsiteY17" fmla="*/ 46016 h 87547"/>
                  <a:gd name="connsiteX18" fmla="*/ 10785 w 62015"/>
                  <a:gd name="connsiteY18" fmla="*/ 50683 h 87547"/>
                  <a:gd name="connsiteX19" fmla="*/ 2689 w 62015"/>
                  <a:gd name="connsiteY19" fmla="*/ 42016 h 87547"/>
                  <a:gd name="connsiteX20" fmla="*/ 2689 w 62015"/>
                  <a:gd name="connsiteY20" fmla="*/ -180 h 87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2015" h="87547">
                    <a:moveTo>
                      <a:pt x="54696" y="-180"/>
                    </a:moveTo>
                    <a:lnTo>
                      <a:pt x="54696" y="16584"/>
                    </a:lnTo>
                    <a:lnTo>
                      <a:pt x="20501" y="16584"/>
                    </a:lnTo>
                    <a:lnTo>
                      <a:pt x="20501" y="31062"/>
                    </a:lnTo>
                    <a:cubicBezTo>
                      <a:pt x="23359" y="30262"/>
                      <a:pt x="26406" y="29871"/>
                      <a:pt x="29359" y="29919"/>
                    </a:cubicBezTo>
                    <a:cubicBezTo>
                      <a:pt x="37169" y="29805"/>
                      <a:pt x="44790" y="32471"/>
                      <a:pt x="50886" y="37444"/>
                    </a:cubicBezTo>
                    <a:cubicBezTo>
                      <a:pt x="57078" y="42368"/>
                      <a:pt x="60602" y="49912"/>
                      <a:pt x="60411" y="57827"/>
                    </a:cubicBezTo>
                    <a:cubicBezTo>
                      <a:pt x="60506" y="65971"/>
                      <a:pt x="57078" y="73753"/>
                      <a:pt x="50886" y="79068"/>
                    </a:cubicBezTo>
                    <a:cubicBezTo>
                      <a:pt x="44504" y="84640"/>
                      <a:pt x="36217" y="87593"/>
                      <a:pt x="27740" y="87354"/>
                    </a:cubicBezTo>
                    <a:cubicBezTo>
                      <a:pt x="16501" y="87564"/>
                      <a:pt x="5833" y="82821"/>
                      <a:pt x="-1597" y="74401"/>
                    </a:cubicBezTo>
                    <a:lnTo>
                      <a:pt x="8594" y="60304"/>
                    </a:lnTo>
                    <a:lnTo>
                      <a:pt x="11548" y="62971"/>
                    </a:lnTo>
                    <a:cubicBezTo>
                      <a:pt x="13643" y="64580"/>
                      <a:pt x="15929" y="66019"/>
                      <a:pt x="18310" y="67257"/>
                    </a:cubicBezTo>
                    <a:cubicBezTo>
                      <a:pt x="21263" y="68905"/>
                      <a:pt x="24502" y="69819"/>
                      <a:pt x="27835" y="69924"/>
                    </a:cubicBezTo>
                    <a:cubicBezTo>
                      <a:pt x="31073" y="69981"/>
                      <a:pt x="34122" y="68943"/>
                      <a:pt x="36694" y="66971"/>
                    </a:cubicBezTo>
                    <a:cubicBezTo>
                      <a:pt x="41647" y="62609"/>
                      <a:pt x="42027" y="55084"/>
                      <a:pt x="37741" y="50159"/>
                    </a:cubicBezTo>
                    <a:cubicBezTo>
                      <a:pt x="37360" y="49807"/>
                      <a:pt x="37074" y="49474"/>
                      <a:pt x="36694" y="49159"/>
                    </a:cubicBezTo>
                    <a:cubicBezTo>
                      <a:pt x="33550" y="46959"/>
                      <a:pt x="29835" y="45854"/>
                      <a:pt x="26026" y="46016"/>
                    </a:cubicBezTo>
                    <a:cubicBezTo>
                      <a:pt x="20691" y="46340"/>
                      <a:pt x="15453" y="47940"/>
                      <a:pt x="10785" y="50683"/>
                    </a:cubicBezTo>
                    <a:lnTo>
                      <a:pt x="2689" y="42016"/>
                    </a:lnTo>
                    <a:lnTo>
                      <a:pt x="2689" y="-180"/>
                    </a:lnTo>
                    <a:close/>
                  </a:path>
                </a:pathLst>
              </a:custGeom>
              <a:solidFill>
                <a:srgbClr val="6D6E71"/>
              </a:solidFill>
              <a:ln w="9525" cap="flat">
                <a:noFill/>
                <a:prstDash val="solid"/>
                <a:miter/>
              </a:ln>
            </p:spPr>
            <p:txBody>
              <a:bodyPr rtlCol="0" anchor="ctr"/>
              <a:lstStyle/>
              <a:p>
                <a:endParaRPr lang="en-US"/>
              </a:p>
            </p:txBody>
          </p:sp>
          <p:sp>
            <p:nvSpPr>
              <p:cNvPr id="261" name="Freeform: Shape 260">
                <a:extLst>
                  <a:ext uri="{FF2B5EF4-FFF2-40B4-BE49-F238E27FC236}">
                    <a16:creationId xmlns:a16="http://schemas.microsoft.com/office/drawing/2014/main" id="{BBCDFBCE-5517-49BE-9429-F33FE9584918}"/>
                  </a:ext>
                </a:extLst>
              </p:cNvPr>
              <p:cNvSpPr/>
              <p:nvPr/>
            </p:nvSpPr>
            <p:spPr>
              <a:xfrm>
                <a:off x="6266991" y="3062364"/>
                <a:ext cx="22241" cy="21835"/>
              </a:xfrm>
              <a:custGeom>
                <a:avLst/>
                <a:gdLst>
                  <a:gd name="connsiteX0" fmla="*/ 1976 w 22241"/>
                  <a:gd name="connsiteY0" fmla="*/ 18876 h 21835"/>
                  <a:gd name="connsiteX1" fmla="*/ 1213 w 22241"/>
                  <a:gd name="connsiteY1" fmla="*/ 3398 h 21835"/>
                  <a:gd name="connsiteX2" fmla="*/ 9690 w 22241"/>
                  <a:gd name="connsiteY2" fmla="*/ -174 h 21835"/>
                  <a:gd name="connsiteX3" fmla="*/ 17502 w 22241"/>
                  <a:gd name="connsiteY3" fmla="*/ 3064 h 21835"/>
                  <a:gd name="connsiteX4" fmla="*/ 17502 w 22241"/>
                  <a:gd name="connsiteY4" fmla="*/ 18495 h 21835"/>
                  <a:gd name="connsiteX5" fmla="*/ 9690 w 22241"/>
                  <a:gd name="connsiteY5" fmla="*/ 21638 h 21835"/>
                  <a:gd name="connsiteX6" fmla="*/ 1976 w 22241"/>
                  <a:gd name="connsiteY6" fmla="*/ 18876 h 2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41" h="21835">
                    <a:moveTo>
                      <a:pt x="1976" y="18876"/>
                    </a:moveTo>
                    <a:cubicBezTo>
                      <a:pt x="-2502" y="14809"/>
                      <a:pt x="-2787" y="7874"/>
                      <a:pt x="1213" y="3398"/>
                    </a:cubicBezTo>
                    <a:cubicBezTo>
                      <a:pt x="3405" y="1036"/>
                      <a:pt x="6452" y="-279"/>
                      <a:pt x="9690" y="-174"/>
                    </a:cubicBezTo>
                    <a:cubicBezTo>
                      <a:pt x="12644" y="-184"/>
                      <a:pt x="15405" y="978"/>
                      <a:pt x="17502" y="3064"/>
                    </a:cubicBezTo>
                    <a:cubicBezTo>
                      <a:pt x="21692" y="7360"/>
                      <a:pt x="21692" y="14199"/>
                      <a:pt x="17502" y="18495"/>
                    </a:cubicBezTo>
                    <a:cubicBezTo>
                      <a:pt x="15405" y="20552"/>
                      <a:pt x="12644" y="21686"/>
                      <a:pt x="9690" y="21638"/>
                    </a:cubicBezTo>
                    <a:cubicBezTo>
                      <a:pt x="6834" y="21800"/>
                      <a:pt x="4071" y="20809"/>
                      <a:pt x="1976" y="18876"/>
                    </a:cubicBezTo>
                    <a:close/>
                  </a:path>
                </a:pathLst>
              </a:custGeom>
              <a:solidFill>
                <a:srgbClr val="6D6E71"/>
              </a:solidFill>
              <a:ln w="9525" cap="flat">
                <a:noFill/>
                <a:prstDash val="solid"/>
                <a:miter/>
              </a:ln>
            </p:spPr>
            <p:txBody>
              <a:bodyPr rtlCol="0" anchor="ctr"/>
              <a:lstStyle/>
              <a:p>
                <a:endParaRPr lang="en-US"/>
              </a:p>
            </p:txBody>
          </p:sp>
          <p:sp>
            <p:nvSpPr>
              <p:cNvPr id="262" name="Freeform: Shape 261">
                <a:extLst>
                  <a:ext uri="{FF2B5EF4-FFF2-40B4-BE49-F238E27FC236}">
                    <a16:creationId xmlns:a16="http://schemas.microsoft.com/office/drawing/2014/main" id="{FA161685-D148-4FC8-9ABB-FCD9B3BF760B}"/>
                  </a:ext>
                </a:extLst>
              </p:cNvPr>
              <p:cNvSpPr/>
              <p:nvPr/>
            </p:nvSpPr>
            <p:spPr>
              <a:xfrm>
                <a:off x="6302305" y="2995008"/>
                <a:ext cx="64594" cy="89178"/>
              </a:xfrm>
              <a:custGeom>
                <a:avLst/>
                <a:gdLst>
                  <a:gd name="connsiteX0" fmla="*/ 26288 w 64594"/>
                  <a:gd name="connsiteY0" fmla="*/ 72801 h 89178"/>
                  <a:gd name="connsiteX1" fmla="*/ 38765 w 64594"/>
                  <a:gd name="connsiteY1" fmla="*/ 67467 h 89178"/>
                  <a:gd name="connsiteX2" fmla="*/ 44100 w 64594"/>
                  <a:gd name="connsiteY2" fmla="*/ 52703 h 89178"/>
                  <a:gd name="connsiteX3" fmla="*/ 27050 w 64594"/>
                  <a:gd name="connsiteY3" fmla="*/ 58037 h 89178"/>
                  <a:gd name="connsiteX4" fmla="*/ -1525 w 64594"/>
                  <a:gd name="connsiteY4" fmla="*/ 31824 h 89178"/>
                  <a:gd name="connsiteX5" fmla="*/ -1525 w 64594"/>
                  <a:gd name="connsiteY5" fmla="*/ 28986 h 89178"/>
                  <a:gd name="connsiteX6" fmla="*/ 7238 w 64594"/>
                  <a:gd name="connsiteY6" fmla="*/ 7840 h 89178"/>
                  <a:gd name="connsiteX7" fmla="*/ 29240 w 64594"/>
                  <a:gd name="connsiteY7" fmla="*/ -161 h 89178"/>
                  <a:gd name="connsiteX8" fmla="*/ 45147 w 64594"/>
                  <a:gd name="connsiteY8" fmla="*/ 3364 h 89178"/>
                  <a:gd name="connsiteX9" fmla="*/ 55720 w 64594"/>
                  <a:gd name="connsiteY9" fmla="*/ 12889 h 89178"/>
                  <a:gd name="connsiteX10" fmla="*/ 62959 w 64594"/>
                  <a:gd name="connsiteY10" fmla="*/ 43559 h 89178"/>
                  <a:gd name="connsiteX11" fmla="*/ 60101 w 64594"/>
                  <a:gd name="connsiteY11" fmla="*/ 64419 h 89178"/>
                  <a:gd name="connsiteX12" fmla="*/ 52196 w 64594"/>
                  <a:gd name="connsiteY12" fmla="*/ 78611 h 89178"/>
                  <a:gd name="connsiteX13" fmla="*/ 27622 w 64594"/>
                  <a:gd name="connsiteY13" fmla="*/ 88994 h 89178"/>
                  <a:gd name="connsiteX14" fmla="*/ 15905 w 64594"/>
                  <a:gd name="connsiteY14" fmla="*/ 87184 h 89178"/>
                  <a:gd name="connsiteX15" fmla="*/ 7523 w 64594"/>
                  <a:gd name="connsiteY15" fmla="*/ 83660 h 89178"/>
                  <a:gd name="connsiteX16" fmla="*/ 951 w 64594"/>
                  <a:gd name="connsiteY16" fmla="*/ 78992 h 89178"/>
                  <a:gd name="connsiteX17" fmla="*/ 10476 w 64594"/>
                  <a:gd name="connsiteY17" fmla="*/ 65372 h 89178"/>
                  <a:gd name="connsiteX18" fmla="*/ 12858 w 64594"/>
                  <a:gd name="connsiteY18" fmla="*/ 67277 h 89178"/>
                  <a:gd name="connsiteX19" fmla="*/ 18286 w 64594"/>
                  <a:gd name="connsiteY19" fmla="*/ 70420 h 89178"/>
                  <a:gd name="connsiteX20" fmla="*/ 26288 w 64594"/>
                  <a:gd name="connsiteY20" fmla="*/ 72801 h 89178"/>
                  <a:gd name="connsiteX21" fmla="*/ 28954 w 64594"/>
                  <a:gd name="connsiteY21" fmla="*/ 41559 h 89178"/>
                  <a:gd name="connsiteX22" fmla="*/ 38479 w 64594"/>
                  <a:gd name="connsiteY22" fmla="*/ 38225 h 89178"/>
                  <a:gd name="connsiteX23" fmla="*/ 42289 w 64594"/>
                  <a:gd name="connsiteY23" fmla="*/ 29462 h 89178"/>
                  <a:gd name="connsiteX24" fmla="*/ 38575 w 64594"/>
                  <a:gd name="connsiteY24" fmla="*/ 19937 h 89178"/>
                  <a:gd name="connsiteX25" fmla="*/ 29050 w 64594"/>
                  <a:gd name="connsiteY25" fmla="*/ 16032 h 89178"/>
                  <a:gd name="connsiteX26" fmla="*/ 19525 w 64594"/>
                  <a:gd name="connsiteY26" fmla="*/ 19556 h 89178"/>
                  <a:gd name="connsiteX27" fmla="*/ 16000 w 64594"/>
                  <a:gd name="connsiteY27" fmla="*/ 28510 h 89178"/>
                  <a:gd name="connsiteX28" fmla="*/ 19240 w 64594"/>
                  <a:gd name="connsiteY28" fmla="*/ 38035 h 89178"/>
                  <a:gd name="connsiteX29" fmla="*/ 28954 w 64594"/>
                  <a:gd name="connsiteY29" fmla="*/ 41559 h 8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4594" h="89178">
                    <a:moveTo>
                      <a:pt x="26288" y="72801"/>
                    </a:moveTo>
                    <a:cubicBezTo>
                      <a:pt x="31051" y="73049"/>
                      <a:pt x="35622" y="71077"/>
                      <a:pt x="38765" y="67467"/>
                    </a:cubicBezTo>
                    <a:cubicBezTo>
                      <a:pt x="41909" y="63143"/>
                      <a:pt x="43718" y="58028"/>
                      <a:pt x="44100" y="52703"/>
                    </a:cubicBezTo>
                    <a:cubicBezTo>
                      <a:pt x="39147" y="56208"/>
                      <a:pt x="33146" y="58075"/>
                      <a:pt x="27050" y="58037"/>
                    </a:cubicBezTo>
                    <a:cubicBezTo>
                      <a:pt x="11905" y="58695"/>
                      <a:pt x="-859" y="46960"/>
                      <a:pt x="-1525" y="31824"/>
                    </a:cubicBezTo>
                    <a:cubicBezTo>
                      <a:pt x="-1621" y="30881"/>
                      <a:pt x="-1621" y="29929"/>
                      <a:pt x="-1525" y="28986"/>
                    </a:cubicBezTo>
                    <a:cubicBezTo>
                      <a:pt x="-1811" y="20995"/>
                      <a:pt x="1333" y="13270"/>
                      <a:pt x="7238" y="7840"/>
                    </a:cubicBezTo>
                    <a:cubicBezTo>
                      <a:pt x="13239" y="2421"/>
                      <a:pt x="21144" y="-446"/>
                      <a:pt x="29240" y="-161"/>
                    </a:cubicBezTo>
                    <a:cubicBezTo>
                      <a:pt x="34766" y="-256"/>
                      <a:pt x="40194" y="954"/>
                      <a:pt x="45147" y="3364"/>
                    </a:cubicBezTo>
                    <a:cubicBezTo>
                      <a:pt x="49433" y="5545"/>
                      <a:pt x="53148" y="8831"/>
                      <a:pt x="55720" y="12889"/>
                    </a:cubicBezTo>
                    <a:cubicBezTo>
                      <a:pt x="60864" y="22271"/>
                      <a:pt x="63341" y="32872"/>
                      <a:pt x="62959" y="43559"/>
                    </a:cubicBezTo>
                    <a:cubicBezTo>
                      <a:pt x="63054" y="50617"/>
                      <a:pt x="62102" y="57656"/>
                      <a:pt x="60101" y="64419"/>
                    </a:cubicBezTo>
                    <a:cubicBezTo>
                      <a:pt x="58578" y="69677"/>
                      <a:pt x="55815" y="74535"/>
                      <a:pt x="52196" y="78611"/>
                    </a:cubicBezTo>
                    <a:cubicBezTo>
                      <a:pt x="45814" y="85384"/>
                      <a:pt x="36956" y="89156"/>
                      <a:pt x="27622" y="88994"/>
                    </a:cubicBezTo>
                    <a:cubicBezTo>
                      <a:pt x="23621" y="89032"/>
                      <a:pt x="19715" y="88413"/>
                      <a:pt x="15905" y="87184"/>
                    </a:cubicBezTo>
                    <a:cubicBezTo>
                      <a:pt x="12953" y="86346"/>
                      <a:pt x="10190" y="85155"/>
                      <a:pt x="7523" y="83660"/>
                    </a:cubicBezTo>
                    <a:cubicBezTo>
                      <a:pt x="5618" y="82421"/>
                      <a:pt x="3428" y="80897"/>
                      <a:pt x="951" y="78992"/>
                    </a:cubicBezTo>
                    <a:lnTo>
                      <a:pt x="10476" y="65372"/>
                    </a:lnTo>
                    <a:lnTo>
                      <a:pt x="12858" y="67277"/>
                    </a:lnTo>
                    <a:cubicBezTo>
                      <a:pt x="14571" y="68505"/>
                      <a:pt x="16382" y="69563"/>
                      <a:pt x="18286" y="70420"/>
                    </a:cubicBezTo>
                    <a:cubicBezTo>
                      <a:pt x="20763" y="71830"/>
                      <a:pt x="23430" y="72649"/>
                      <a:pt x="26288" y="72801"/>
                    </a:cubicBezTo>
                    <a:close/>
                    <a:moveTo>
                      <a:pt x="28954" y="41559"/>
                    </a:moveTo>
                    <a:cubicBezTo>
                      <a:pt x="32478" y="41683"/>
                      <a:pt x="35813" y="40492"/>
                      <a:pt x="38479" y="38225"/>
                    </a:cubicBezTo>
                    <a:cubicBezTo>
                      <a:pt x="41051" y="36044"/>
                      <a:pt x="42385" y="32815"/>
                      <a:pt x="42289" y="29462"/>
                    </a:cubicBezTo>
                    <a:cubicBezTo>
                      <a:pt x="42385" y="25919"/>
                      <a:pt x="41051" y="22499"/>
                      <a:pt x="38575" y="19937"/>
                    </a:cubicBezTo>
                    <a:cubicBezTo>
                      <a:pt x="36098" y="17327"/>
                      <a:pt x="32669" y="15899"/>
                      <a:pt x="29050" y="16032"/>
                    </a:cubicBezTo>
                    <a:cubicBezTo>
                      <a:pt x="25525" y="15765"/>
                      <a:pt x="22001" y="17051"/>
                      <a:pt x="19525" y="19556"/>
                    </a:cubicBezTo>
                    <a:cubicBezTo>
                      <a:pt x="17143" y="21909"/>
                      <a:pt x="15905" y="25166"/>
                      <a:pt x="16000" y="28510"/>
                    </a:cubicBezTo>
                    <a:cubicBezTo>
                      <a:pt x="15810" y="31977"/>
                      <a:pt x="16953" y="35387"/>
                      <a:pt x="19240" y="38035"/>
                    </a:cubicBezTo>
                    <a:cubicBezTo>
                      <a:pt x="21715" y="40730"/>
                      <a:pt x="25335" y="42045"/>
                      <a:pt x="28954" y="41559"/>
                    </a:cubicBezTo>
                    <a:close/>
                  </a:path>
                </a:pathLst>
              </a:custGeom>
              <a:solidFill>
                <a:srgbClr val="6D6E71"/>
              </a:solidFill>
              <a:ln w="9525" cap="flat">
                <a:noFill/>
                <a:prstDash val="solid"/>
                <a:miter/>
              </a:ln>
            </p:spPr>
            <p:txBody>
              <a:bodyPr rtlCol="0" anchor="ctr"/>
              <a:lstStyle/>
              <a:p>
                <a:endParaRPr lang="en-US"/>
              </a:p>
            </p:txBody>
          </p:sp>
          <p:sp>
            <p:nvSpPr>
              <p:cNvPr id="263" name="Freeform: Shape 262">
                <a:extLst>
                  <a:ext uri="{FF2B5EF4-FFF2-40B4-BE49-F238E27FC236}">
                    <a16:creationId xmlns:a16="http://schemas.microsoft.com/office/drawing/2014/main" id="{562D28FD-7D7D-4314-B9CB-0E37158E385C}"/>
                  </a:ext>
                </a:extLst>
              </p:cNvPr>
              <p:cNvSpPr/>
              <p:nvPr/>
            </p:nvSpPr>
            <p:spPr>
              <a:xfrm>
                <a:off x="6380874" y="2997028"/>
                <a:ext cx="85335" cy="87589"/>
              </a:xfrm>
              <a:custGeom>
                <a:avLst/>
                <a:gdLst>
                  <a:gd name="connsiteX0" fmla="*/ 34872 w 85335"/>
                  <a:gd name="connsiteY0" fmla="*/ 19441 h 87589"/>
                  <a:gd name="connsiteX1" fmla="*/ 29729 w 85335"/>
                  <a:gd name="connsiteY1" fmla="*/ 31729 h 87589"/>
                  <a:gd name="connsiteX2" fmla="*/ 16585 w 85335"/>
                  <a:gd name="connsiteY2" fmla="*/ 36777 h 87589"/>
                  <a:gd name="connsiteX3" fmla="*/ 3536 w 85335"/>
                  <a:gd name="connsiteY3" fmla="*/ 31633 h 87589"/>
                  <a:gd name="connsiteX4" fmla="*/ 3345 w 85335"/>
                  <a:gd name="connsiteY4" fmla="*/ 7249 h 87589"/>
                  <a:gd name="connsiteX5" fmla="*/ 3536 w 85335"/>
                  <a:gd name="connsiteY5" fmla="*/ 7059 h 87589"/>
                  <a:gd name="connsiteX6" fmla="*/ 16585 w 85335"/>
                  <a:gd name="connsiteY6" fmla="*/ 1915 h 87589"/>
                  <a:gd name="connsiteX7" fmla="*/ 29729 w 85335"/>
                  <a:gd name="connsiteY7" fmla="*/ 7059 h 87589"/>
                  <a:gd name="connsiteX8" fmla="*/ 34872 w 85335"/>
                  <a:gd name="connsiteY8" fmla="*/ 19441 h 87589"/>
                  <a:gd name="connsiteX9" fmla="*/ 82497 w 85335"/>
                  <a:gd name="connsiteY9" fmla="*/ -180 h 87589"/>
                  <a:gd name="connsiteX10" fmla="*/ 20490 w 85335"/>
                  <a:gd name="connsiteY10" fmla="*/ 86402 h 87589"/>
                  <a:gd name="connsiteX11" fmla="*/ -847 w 85335"/>
                  <a:gd name="connsiteY11" fmla="*/ 86402 h 87589"/>
                  <a:gd name="connsiteX12" fmla="*/ 61352 w 85335"/>
                  <a:gd name="connsiteY12" fmla="*/ -180 h 87589"/>
                  <a:gd name="connsiteX13" fmla="*/ 12965 w 85335"/>
                  <a:gd name="connsiteY13" fmla="*/ 23823 h 87589"/>
                  <a:gd name="connsiteX14" fmla="*/ 16680 w 85335"/>
                  <a:gd name="connsiteY14" fmla="*/ 25442 h 87589"/>
                  <a:gd name="connsiteX15" fmla="*/ 20395 w 85335"/>
                  <a:gd name="connsiteY15" fmla="*/ 23823 h 87589"/>
                  <a:gd name="connsiteX16" fmla="*/ 21823 w 85335"/>
                  <a:gd name="connsiteY16" fmla="*/ 19441 h 87589"/>
                  <a:gd name="connsiteX17" fmla="*/ 20395 w 85335"/>
                  <a:gd name="connsiteY17" fmla="*/ 14869 h 87589"/>
                  <a:gd name="connsiteX18" fmla="*/ 16680 w 85335"/>
                  <a:gd name="connsiteY18" fmla="*/ 13060 h 87589"/>
                  <a:gd name="connsiteX19" fmla="*/ 13061 w 85335"/>
                  <a:gd name="connsiteY19" fmla="*/ 14869 h 87589"/>
                  <a:gd name="connsiteX20" fmla="*/ 11536 w 85335"/>
                  <a:gd name="connsiteY20" fmla="*/ 19441 h 87589"/>
                  <a:gd name="connsiteX21" fmla="*/ 12870 w 85335"/>
                  <a:gd name="connsiteY21" fmla="*/ 23823 h 87589"/>
                  <a:gd name="connsiteX22" fmla="*/ 83735 w 85335"/>
                  <a:gd name="connsiteY22" fmla="*/ 70019 h 87589"/>
                  <a:gd name="connsiteX23" fmla="*/ 78593 w 85335"/>
                  <a:gd name="connsiteY23" fmla="*/ 82402 h 87589"/>
                  <a:gd name="connsiteX24" fmla="*/ 52399 w 85335"/>
                  <a:gd name="connsiteY24" fmla="*/ 82402 h 87589"/>
                  <a:gd name="connsiteX25" fmla="*/ 52208 w 85335"/>
                  <a:gd name="connsiteY25" fmla="*/ 57884 h 87589"/>
                  <a:gd name="connsiteX26" fmla="*/ 52399 w 85335"/>
                  <a:gd name="connsiteY26" fmla="*/ 57732 h 87589"/>
                  <a:gd name="connsiteX27" fmla="*/ 65543 w 85335"/>
                  <a:gd name="connsiteY27" fmla="*/ 52684 h 87589"/>
                  <a:gd name="connsiteX28" fmla="*/ 78593 w 85335"/>
                  <a:gd name="connsiteY28" fmla="*/ 57732 h 87589"/>
                  <a:gd name="connsiteX29" fmla="*/ 83640 w 85335"/>
                  <a:gd name="connsiteY29" fmla="*/ 70019 h 87589"/>
                  <a:gd name="connsiteX30" fmla="*/ 61829 w 85335"/>
                  <a:gd name="connsiteY30" fmla="*/ 74401 h 87589"/>
                  <a:gd name="connsiteX31" fmla="*/ 65448 w 85335"/>
                  <a:gd name="connsiteY31" fmla="*/ 76115 h 87589"/>
                  <a:gd name="connsiteX32" fmla="*/ 69163 w 85335"/>
                  <a:gd name="connsiteY32" fmla="*/ 74401 h 87589"/>
                  <a:gd name="connsiteX33" fmla="*/ 70686 w 85335"/>
                  <a:gd name="connsiteY33" fmla="*/ 70019 h 87589"/>
                  <a:gd name="connsiteX34" fmla="*/ 69163 w 85335"/>
                  <a:gd name="connsiteY34" fmla="*/ 65542 h 87589"/>
                  <a:gd name="connsiteX35" fmla="*/ 65543 w 85335"/>
                  <a:gd name="connsiteY35" fmla="*/ 63733 h 87589"/>
                  <a:gd name="connsiteX36" fmla="*/ 61829 w 85335"/>
                  <a:gd name="connsiteY36" fmla="*/ 65542 h 87589"/>
                  <a:gd name="connsiteX37" fmla="*/ 60400 w 85335"/>
                  <a:gd name="connsiteY37" fmla="*/ 70019 h 87589"/>
                  <a:gd name="connsiteX38" fmla="*/ 61733 w 85335"/>
                  <a:gd name="connsiteY38" fmla="*/ 74401 h 87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85335" h="87589">
                    <a:moveTo>
                      <a:pt x="34872" y="19441"/>
                    </a:moveTo>
                    <a:cubicBezTo>
                      <a:pt x="34967" y="24080"/>
                      <a:pt x="33063" y="28538"/>
                      <a:pt x="29729" y="31729"/>
                    </a:cubicBezTo>
                    <a:cubicBezTo>
                      <a:pt x="26205" y="35091"/>
                      <a:pt x="21443" y="36910"/>
                      <a:pt x="16585" y="36777"/>
                    </a:cubicBezTo>
                    <a:cubicBezTo>
                      <a:pt x="11727" y="36910"/>
                      <a:pt x="6964" y="35053"/>
                      <a:pt x="3536" y="31633"/>
                    </a:cubicBezTo>
                    <a:cubicBezTo>
                      <a:pt x="-3228" y="24956"/>
                      <a:pt x="-3322" y="14041"/>
                      <a:pt x="3345" y="7249"/>
                    </a:cubicBezTo>
                    <a:cubicBezTo>
                      <a:pt x="3440" y="7192"/>
                      <a:pt x="3440" y="7126"/>
                      <a:pt x="3536" y="7059"/>
                    </a:cubicBezTo>
                    <a:cubicBezTo>
                      <a:pt x="6964" y="3639"/>
                      <a:pt x="11727" y="1782"/>
                      <a:pt x="16585" y="1915"/>
                    </a:cubicBezTo>
                    <a:cubicBezTo>
                      <a:pt x="21443" y="1782"/>
                      <a:pt x="26205" y="3639"/>
                      <a:pt x="29729" y="7059"/>
                    </a:cubicBezTo>
                    <a:cubicBezTo>
                      <a:pt x="33158" y="10278"/>
                      <a:pt x="34967" y="14774"/>
                      <a:pt x="34872" y="19441"/>
                    </a:cubicBezTo>
                    <a:close/>
                    <a:moveTo>
                      <a:pt x="82497" y="-180"/>
                    </a:moveTo>
                    <a:lnTo>
                      <a:pt x="20490" y="86402"/>
                    </a:lnTo>
                    <a:lnTo>
                      <a:pt x="-847" y="86402"/>
                    </a:lnTo>
                    <a:lnTo>
                      <a:pt x="61352" y="-180"/>
                    </a:lnTo>
                    <a:close/>
                    <a:moveTo>
                      <a:pt x="12965" y="23823"/>
                    </a:moveTo>
                    <a:cubicBezTo>
                      <a:pt x="13918" y="24880"/>
                      <a:pt x="15251" y="25471"/>
                      <a:pt x="16680" y="25442"/>
                    </a:cubicBezTo>
                    <a:cubicBezTo>
                      <a:pt x="18109" y="25433"/>
                      <a:pt x="19442" y="24852"/>
                      <a:pt x="20395" y="23823"/>
                    </a:cubicBezTo>
                    <a:cubicBezTo>
                      <a:pt x="21347" y="22585"/>
                      <a:pt x="21918" y="21022"/>
                      <a:pt x="21823" y="19441"/>
                    </a:cubicBezTo>
                    <a:cubicBezTo>
                      <a:pt x="21918" y="17794"/>
                      <a:pt x="21347" y="16184"/>
                      <a:pt x="20395" y="14869"/>
                    </a:cubicBezTo>
                    <a:cubicBezTo>
                      <a:pt x="19442" y="13745"/>
                      <a:pt x="18109" y="13079"/>
                      <a:pt x="16680" y="13060"/>
                    </a:cubicBezTo>
                    <a:cubicBezTo>
                      <a:pt x="15251" y="13079"/>
                      <a:pt x="13918" y="13745"/>
                      <a:pt x="13061" y="14869"/>
                    </a:cubicBezTo>
                    <a:cubicBezTo>
                      <a:pt x="12013" y="16174"/>
                      <a:pt x="11536" y="17784"/>
                      <a:pt x="11536" y="19441"/>
                    </a:cubicBezTo>
                    <a:cubicBezTo>
                      <a:pt x="11441" y="21013"/>
                      <a:pt x="11918" y="22566"/>
                      <a:pt x="12870" y="23823"/>
                    </a:cubicBezTo>
                    <a:close/>
                    <a:moveTo>
                      <a:pt x="83735" y="70019"/>
                    </a:moveTo>
                    <a:cubicBezTo>
                      <a:pt x="83831" y="74686"/>
                      <a:pt x="81926" y="79173"/>
                      <a:pt x="78593" y="82402"/>
                    </a:cubicBezTo>
                    <a:cubicBezTo>
                      <a:pt x="71163" y="89079"/>
                      <a:pt x="59827" y="89079"/>
                      <a:pt x="52399" y="82402"/>
                    </a:cubicBezTo>
                    <a:cubicBezTo>
                      <a:pt x="45540" y="75677"/>
                      <a:pt x="45540" y="64695"/>
                      <a:pt x="52208" y="57884"/>
                    </a:cubicBezTo>
                    <a:cubicBezTo>
                      <a:pt x="52304" y="57837"/>
                      <a:pt x="52304" y="57780"/>
                      <a:pt x="52399" y="57732"/>
                    </a:cubicBezTo>
                    <a:cubicBezTo>
                      <a:pt x="55923" y="54370"/>
                      <a:pt x="60686" y="52560"/>
                      <a:pt x="65543" y="52684"/>
                    </a:cubicBezTo>
                    <a:cubicBezTo>
                      <a:pt x="70401" y="52560"/>
                      <a:pt x="75068" y="54379"/>
                      <a:pt x="78593" y="57732"/>
                    </a:cubicBezTo>
                    <a:cubicBezTo>
                      <a:pt x="81926" y="60961"/>
                      <a:pt x="83735" y="65409"/>
                      <a:pt x="83640" y="70019"/>
                    </a:cubicBezTo>
                    <a:close/>
                    <a:moveTo>
                      <a:pt x="61829" y="74401"/>
                    </a:moveTo>
                    <a:cubicBezTo>
                      <a:pt x="62685" y="75525"/>
                      <a:pt x="64019" y="76163"/>
                      <a:pt x="65448" y="76115"/>
                    </a:cubicBezTo>
                    <a:cubicBezTo>
                      <a:pt x="66877" y="76163"/>
                      <a:pt x="68305" y="75525"/>
                      <a:pt x="69163" y="74401"/>
                    </a:cubicBezTo>
                    <a:cubicBezTo>
                      <a:pt x="70211" y="73182"/>
                      <a:pt x="70781" y="71619"/>
                      <a:pt x="70686" y="70019"/>
                    </a:cubicBezTo>
                    <a:cubicBezTo>
                      <a:pt x="70686" y="68390"/>
                      <a:pt x="70211" y="66809"/>
                      <a:pt x="69163" y="65542"/>
                    </a:cubicBezTo>
                    <a:cubicBezTo>
                      <a:pt x="68305" y="64380"/>
                      <a:pt x="66971" y="63713"/>
                      <a:pt x="65543" y="63733"/>
                    </a:cubicBezTo>
                    <a:cubicBezTo>
                      <a:pt x="64114" y="63713"/>
                      <a:pt x="62685" y="64380"/>
                      <a:pt x="61829" y="65542"/>
                    </a:cubicBezTo>
                    <a:cubicBezTo>
                      <a:pt x="60876" y="66819"/>
                      <a:pt x="60304" y="68409"/>
                      <a:pt x="60400" y="70019"/>
                    </a:cubicBezTo>
                    <a:cubicBezTo>
                      <a:pt x="60304" y="71591"/>
                      <a:pt x="60781" y="73153"/>
                      <a:pt x="61733" y="74401"/>
                    </a:cubicBezTo>
                    <a:close/>
                  </a:path>
                </a:pathLst>
              </a:custGeom>
              <a:solidFill>
                <a:srgbClr val="6D6E71"/>
              </a:solidFill>
              <a:ln w="9525" cap="flat">
                <a:noFill/>
                <a:prstDash val="solid"/>
                <a:miter/>
              </a:ln>
            </p:spPr>
            <p:txBody>
              <a:bodyPr rtlCol="0" anchor="ctr"/>
              <a:lstStyle/>
              <a:p>
                <a:endParaRPr lang="en-US"/>
              </a:p>
            </p:txBody>
          </p:sp>
          <p:sp>
            <p:nvSpPr>
              <p:cNvPr id="264" name="Freeform: Shape 263">
                <a:extLst>
                  <a:ext uri="{FF2B5EF4-FFF2-40B4-BE49-F238E27FC236}">
                    <a16:creationId xmlns:a16="http://schemas.microsoft.com/office/drawing/2014/main" id="{3ABA776E-F5FD-4AA2-AE5B-197CECB858D6}"/>
                  </a:ext>
                </a:extLst>
              </p:cNvPr>
              <p:cNvSpPr/>
              <p:nvPr/>
            </p:nvSpPr>
            <p:spPr>
              <a:xfrm>
                <a:off x="5628388" y="4469879"/>
                <a:ext cx="62015" cy="88027"/>
              </a:xfrm>
              <a:custGeom>
                <a:avLst/>
                <a:gdLst>
                  <a:gd name="connsiteX0" fmla="*/ 54792 w 62015"/>
                  <a:gd name="connsiteY0" fmla="*/ 296 h 88027"/>
                  <a:gd name="connsiteX1" fmla="*/ 54792 w 62015"/>
                  <a:gd name="connsiteY1" fmla="*/ 17060 h 88027"/>
                  <a:gd name="connsiteX2" fmla="*/ 20596 w 62015"/>
                  <a:gd name="connsiteY2" fmla="*/ 17060 h 88027"/>
                  <a:gd name="connsiteX3" fmla="*/ 20596 w 62015"/>
                  <a:gd name="connsiteY3" fmla="*/ 31538 h 88027"/>
                  <a:gd name="connsiteX4" fmla="*/ 29359 w 62015"/>
                  <a:gd name="connsiteY4" fmla="*/ 30395 h 88027"/>
                  <a:gd name="connsiteX5" fmla="*/ 50886 w 62015"/>
                  <a:gd name="connsiteY5" fmla="*/ 38015 h 88027"/>
                  <a:gd name="connsiteX6" fmla="*/ 60411 w 62015"/>
                  <a:gd name="connsiteY6" fmla="*/ 58398 h 88027"/>
                  <a:gd name="connsiteX7" fmla="*/ 50886 w 62015"/>
                  <a:gd name="connsiteY7" fmla="*/ 79544 h 88027"/>
                  <a:gd name="connsiteX8" fmla="*/ 27740 w 62015"/>
                  <a:gd name="connsiteY8" fmla="*/ 87831 h 88027"/>
                  <a:gd name="connsiteX9" fmla="*/ -1597 w 62015"/>
                  <a:gd name="connsiteY9" fmla="*/ 74877 h 88027"/>
                  <a:gd name="connsiteX10" fmla="*/ 8596 w 62015"/>
                  <a:gd name="connsiteY10" fmla="*/ 60780 h 88027"/>
                  <a:gd name="connsiteX11" fmla="*/ 11548 w 62015"/>
                  <a:gd name="connsiteY11" fmla="*/ 63447 h 88027"/>
                  <a:gd name="connsiteX12" fmla="*/ 18405 w 62015"/>
                  <a:gd name="connsiteY12" fmla="*/ 67733 h 88027"/>
                  <a:gd name="connsiteX13" fmla="*/ 27930 w 62015"/>
                  <a:gd name="connsiteY13" fmla="*/ 70400 h 88027"/>
                  <a:gd name="connsiteX14" fmla="*/ 36694 w 62015"/>
                  <a:gd name="connsiteY14" fmla="*/ 67447 h 88027"/>
                  <a:gd name="connsiteX15" fmla="*/ 40504 w 62015"/>
                  <a:gd name="connsiteY15" fmla="*/ 58684 h 88027"/>
                  <a:gd name="connsiteX16" fmla="*/ 36408 w 62015"/>
                  <a:gd name="connsiteY16" fmla="*/ 49159 h 88027"/>
                  <a:gd name="connsiteX17" fmla="*/ 25645 w 62015"/>
                  <a:gd name="connsiteY17" fmla="*/ 46016 h 88027"/>
                  <a:gd name="connsiteX18" fmla="*/ 10405 w 62015"/>
                  <a:gd name="connsiteY18" fmla="*/ 50779 h 88027"/>
                  <a:gd name="connsiteX19" fmla="*/ 2404 w 62015"/>
                  <a:gd name="connsiteY19" fmla="*/ 42111 h 88027"/>
                  <a:gd name="connsiteX20" fmla="*/ 2404 w 62015"/>
                  <a:gd name="connsiteY20" fmla="*/ -180 h 88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2015" h="88027">
                    <a:moveTo>
                      <a:pt x="54792" y="296"/>
                    </a:moveTo>
                    <a:lnTo>
                      <a:pt x="54792" y="17060"/>
                    </a:lnTo>
                    <a:lnTo>
                      <a:pt x="20596" y="17060"/>
                    </a:lnTo>
                    <a:lnTo>
                      <a:pt x="20596" y="31538"/>
                    </a:lnTo>
                    <a:cubicBezTo>
                      <a:pt x="23454" y="30738"/>
                      <a:pt x="26407" y="30347"/>
                      <a:pt x="29359" y="30395"/>
                    </a:cubicBezTo>
                    <a:cubicBezTo>
                      <a:pt x="37265" y="30223"/>
                      <a:pt x="44885" y="32938"/>
                      <a:pt x="50886" y="38015"/>
                    </a:cubicBezTo>
                    <a:cubicBezTo>
                      <a:pt x="57078" y="42930"/>
                      <a:pt x="60602" y="50483"/>
                      <a:pt x="60411" y="58398"/>
                    </a:cubicBezTo>
                    <a:cubicBezTo>
                      <a:pt x="60506" y="66504"/>
                      <a:pt x="57078" y="74248"/>
                      <a:pt x="50886" y="79544"/>
                    </a:cubicBezTo>
                    <a:cubicBezTo>
                      <a:pt x="44504" y="85135"/>
                      <a:pt x="36217" y="88098"/>
                      <a:pt x="27740" y="87831"/>
                    </a:cubicBezTo>
                    <a:cubicBezTo>
                      <a:pt x="16501" y="88040"/>
                      <a:pt x="5833" y="83297"/>
                      <a:pt x="-1597" y="74877"/>
                    </a:cubicBezTo>
                    <a:lnTo>
                      <a:pt x="8596" y="60780"/>
                    </a:lnTo>
                    <a:lnTo>
                      <a:pt x="11548" y="63447"/>
                    </a:lnTo>
                    <a:cubicBezTo>
                      <a:pt x="13643" y="65142"/>
                      <a:pt x="15929" y="66590"/>
                      <a:pt x="18405" y="67733"/>
                    </a:cubicBezTo>
                    <a:cubicBezTo>
                      <a:pt x="21263" y="69400"/>
                      <a:pt x="24597" y="70315"/>
                      <a:pt x="27930" y="70400"/>
                    </a:cubicBezTo>
                    <a:cubicBezTo>
                      <a:pt x="31074" y="70448"/>
                      <a:pt x="34217" y="69400"/>
                      <a:pt x="36694" y="67447"/>
                    </a:cubicBezTo>
                    <a:cubicBezTo>
                      <a:pt x="39266" y="65314"/>
                      <a:pt x="40695" y="62046"/>
                      <a:pt x="40504" y="58684"/>
                    </a:cubicBezTo>
                    <a:cubicBezTo>
                      <a:pt x="40884" y="55017"/>
                      <a:pt x="39361" y="51426"/>
                      <a:pt x="36408" y="49159"/>
                    </a:cubicBezTo>
                    <a:cubicBezTo>
                      <a:pt x="33265" y="46959"/>
                      <a:pt x="29455" y="45854"/>
                      <a:pt x="25645" y="46016"/>
                    </a:cubicBezTo>
                    <a:cubicBezTo>
                      <a:pt x="20216" y="46340"/>
                      <a:pt x="14977" y="47978"/>
                      <a:pt x="10405" y="50779"/>
                    </a:cubicBezTo>
                    <a:lnTo>
                      <a:pt x="2404" y="42111"/>
                    </a:lnTo>
                    <a:lnTo>
                      <a:pt x="2404" y="-180"/>
                    </a:lnTo>
                    <a:close/>
                  </a:path>
                </a:pathLst>
              </a:custGeom>
              <a:solidFill>
                <a:srgbClr val="6D6E71"/>
              </a:solidFill>
              <a:ln w="9525" cap="flat">
                <a:noFill/>
                <a:prstDash val="solid"/>
                <a:miter/>
              </a:ln>
            </p:spPr>
            <p:txBody>
              <a:bodyPr rtlCol="0" anchor="ctr"/>
              <a:lstStyle/>
              <a:p>
                <a:endParaRPr lang="en-US"/>
              </a:p>
            </p:txBody>
          </p:sp>
          <p:sp>
            <p:nvSpPr>
              <p:cNvPr id="265" name="Freeform: Shape 264">
                <a:extLst>
                  <a:ext uri="{FF2B5EF4-FFF2-40B4-BE49-F238E27FC236}">
                    <a16:creationId xmlns:a16="http://schemas.microsoft.com/office/drawing/2014/main" id="{4330B8BA-F266-42DE-8DB9-6C8A2F1D7629}"/>
                  </a:ext>
                </a:extLst>
              </p:cNvPr>
              <p:cNvSpPr/>
              <p:nvPr/>
            </p:nvSpPr>
            <p:spPr>
              <a:xfrm>
                <a:off x="5703922" y="4536171"/>
                <a:ext cx="21811" cy="21720"/>
              </a:xfrm>
              <a:custGeom>
                <a:avLst/>
                <a:gdLst>
                  <a:gd name="connsiteX0" fmla="*/ 1546 w 21811"/>
                  <a:gd name="connsiteY0" fmla="*/ 18395 h 21720"/>
                  <a:gd name="connsiteX1" fmla="*/ 1546 w 21811"/>
                  <a:gd name="connsiteY1" fmla="*/ 2965 h 21720"/>
                  <a:gd name="connsiteX2" fmla="*/ 9356 w 21811"/>
                  <a:gd name="connsiteY2" fmla="*/ -179 h 21720"/>
                  <a:gd name="connsiteX3" fmla="*/ 20215 w 21811"/>
                  <a:gd name="connsiteY3" fmla="*/ 10680 h 21720"/>
                  <a:gd name="connsiteX4" fmla="*/ 9356 w 21811"/>
                  <a:gd name="connsiteY4" fmla="*/ 21539 h 21720"/>
                  <a:gd name="connsiteX5" fmla="*/ 1546 w 21811"/>
                  <a:gd name="connsiteY5" fmla="*/ 18395 h 2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11" h="21720">
                    <a:moveTo>
                      <a:pt x="1546" y="18395"/>
                    </a:moveTo>
                    <a:cubicBezTo>
                      <a:pt x="-2644" y="14100"/>
                      <a:pt x="-2644" y="7261"/>
                      <a:pt x="1546" y="2965"/>
                    </a:cubicBezTo>
                    <a:cubicBezTo>
                      <a:pt x="3641" y="907"/>
                      <a:pt x="6404" y="-226"/>
                      <a:pt x="9356" y="-179"/>
                    </a:cubicBezTo>
                    <a:cubicBezTo>
                      <a:pt x="15357" y="-179"/>
                      <a:pt x="20215" y="4679"/>
                      <a:pt x="20215" y="10680"/>
                    </a:cubicBezTo>
                    <a:cubicBezTo>
                      <a:pt x="20215" y="16681"/>
                      <a:pt x="15357" y="21539"/>
                      <a:pt x="9356" y="21539"/>
                    </a:cubicBezTo>
                    <a:cubicBezTo>
                      <a:pt x="6404" y="21586"/>
                      <a:pt x="3641" y="20453"/>
                      <a:pt x="1546" y="18395"/>
                    </a:cubicBezTo>
                    <a:close/>
                  </a:path>
                </a:pathLst>
              </a:custGeom>
              <a:solidFill>
                <a:srgbClr val="6D6E71"/>
              </a:solidFill>
              <a:ln w="9525" cap="flat">
                <a:noFill/>
                <a:prstDash val="solid"/>
                <a:miter/>
              </a:ln>
            </p:spPr>
            <p:txBody>
              <a:bodyPr rtlCol="0" anchor="ctr"/>
              <a:lstStyle/>
              <a:p>
                <a:endParaRPr lang="en-US"/>
              </a:p>
            </p:txBody>
          </p:sp>
          <p:sp>
            <p:nvSpPr>
              <p:cNvPr id="266" name="Freeform: Shape 265">
                <a:extLst>
                  <a:ext uri="{FF2B5EF4-FFF2-40B4-BE49-F238E27FC236}">
                    <a16:creationId xmlns:a16="http://schemas.microsoft.com/office/drawing/2014/main" id="{140BC66E-EADE-452B-B68F-AA541240784C}"/>
                  </a:ext>
                </a:extLst>
              </p:cNvPr>
              <p:cNvSpPr/>
              <p:nvPr/>
            </p:nvSpPr>
            <p:spPr>
              <a:xfrm>
                <a:off x="5739545" y="4467569"/>
                <a:ext cx="62769" cy="88130"/>
              </a:xfrm>
              <a:custGeom>
                <a:avLst/>
                <a:gdLst>
                  <a:gd name="connsiteX0" fmla="*/ 36313 w 62769"/>
                  <a:gd name="connsiteY0" fmla="*/ 36420 h 88130"/>
                  <a:gd name="connsiteX1" fmla="*/ 39551 w 62769"/>
                  <a:gd name="connsiteY1" fmla="*/ 26895 h 88130"/>
                  <a:gd name="connsiteX2" fmla="*/ 36694 w 62769"/>
                  <a:gd name="connsiteY2" fmla="*/ 19656 h 88130"/>
                  <a:gd name="connsiteX3" fmla="*/ 29359 w 62769"/>
                  <a:gd name="connsiteY3" fmla="*/ 16799 h 88130"/>
                  <a:gd name="connsiteX4" fmla="*/ 13929 w 62769"/>
                  <a:gd name="connsiteY4" fmla="*/ 28419 h 88130"/>
                  <a:gd name="connsiteX5" fmla="*/ -1597 w 62769"/>
                  <a:gd name="connsiteY5" fmla="*/ 18894 h 88130"/>
                  <a:gd name="connsiteX6" fmla="*/ 11738 w 62769"/>
                  <a:gd name="connsiteY6" fmla="*/ 4607 h 88130"/>
                  <a:gd name="connsiteX7" fmla="*/ 30216 w 62769"/>
                  <a:gd name="connsiteY7" fmla="*/ -156 h 88130"/>
                  <a:gd name="connsiteX8" fmla="*/ 49933 w 62769"/>
                  <a:gd name="connsiteY8" fmla="*/ 6893 h 88130"/>
                  <a:gd name="connsiteX9" fmla="*/ 58410 w 62769"/>
                  <a:gd name="connsiteY9" fmla="*/ 25943 h 88130"/>
                  <a:gd name="connsiteX10" fmla="*/ 54981 w 62769"/>
                  <a:gd name="connsiteY10" fmla="*/ 38706 h 88130"/>
                  <a:gd name="connsiteX11" fmla="*/ 42409 w 62769"/>
                  <a:gd name="connsiteY11" fmla="*/ 54422 h 88130"/>
                  <a:gd name="connsiteX12" fmla="*/ 26788 w 62769"/>
                  <a:gd name="connsiteY12" fmla="*/ 70615 h 88130"/>
                  <a:gd name="connsiteX13" fmla="*/ 61173 w 62769"/>
                  <a:gd name="connsiteY13" fmla="*/ 70615 h 88130"/>
                  <a:gd name="connsiteX14" fmla="*/ 61173 w 62769"/>
                  <a:gd name="connsiteY14" fmla="*/ 87951 h 88130"/>
                  <a:gd name="connsiteX15" fmla="*/ 117 w 62769"/>
                  <a:gd name="connsiteY15" fmla="*/ 87951 h 88130"/>
                  <a:gd name="connsiteX16" fmla="*/ 117 w 62769"/>
                  <a:gd name="connsiteY16" fmla="*/ 73568 h 88130"/>
                  <a:gd name="connsiteX17" fmla="*/ 25549 w 62769"/>
                  <a:gd name="connsiteY17" fmla="*/ 47564 h 88130"/>
                  <a:gd name="connsiteX18" fmla="*/ 36313 w 62769"/>
                  <a:gd name="connsiteY18" fmla="*/ 36420 h 8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2769" h="88130">
                    <a:moveTo>
                      <a:pt x="36313" y="36420"/>
                    </a:moveTo>
                    <a:cubicBezTo>
                      <a:pt x="38408" y="33686"/>
                      <a:pt x="39551" y="30343"/>
                      <a:pt x="39551" y="26895"/>
                    </a:cubicBezTo>
                    <a:cubicBezTo>
                      <a:pt x="39646" y="24199"/>
                      <a:pt x="38598" y="21590"/>
                      <a:pt x="36694" y="19656"/>
                    </a:cubicBezTo>
                    <a:cubicBezTo>
                      <a:pt x="34788" y="17694"/>
                      <a:pt x="32121" y="16646"/>
                      <a:pt x="29359" y="16799"/>
                    </a:cubicBezTo>
                    <a:cubicBezTo>
                      <a:pt x="23930" y="16799"/>
                      <a:pt x="18787" y="20704"/>
                      <a:pt x="13929" y="28419"/>
                    </a:cubicBezTo>
                    <a:lnTo>
                      <a:pt x="-1597" y="18894"/>
                    </a:lnTo>
                    <a:cubicBezTo>
                      <a:pt x="1832" y="13274"/>
                      <a:pt x="6404" y="8416"/>
                      <a:pt x="11738" y="4607"/>
                    </a:cubicBezTo>
                    <a:cubicBezTo>
                      <a:pt x="17263" y="1244"/>
                      <a:pt x="23739" y="-403"/>
                      <a:pt x="30216" y="-156"/>
                    </a:cubicBezTo>
                    <a:cubicBezTo>
                      <a:pt x="37455" y="-223"/>
                      <a:pt x="44409" y="2273"/>
                      <a:pt x="49933" y="6893"/>
                    </a:cubicBezTo>
                    <a:cubicBezTo>
                      <a:pt x="55458" y="11636"/>
                      <a:pt x="58601" y="18637"/>
                      <a:pt x="58410" y="25943"/>
                    </a:cubicBezTo>
                    <a:cubicBezTo>
                      <a:pt x="58410" y="30419"/>
                      <a:pt x="57172" y="34820"/>
                      <a:pt x="54981" y="38706"/>
                    </a:cubicBezTo>
                    <a:cubicBezTo>
                      <a:pt x="51457" y="44421"/>
                      <a:pt x="47171" y="49698"/>
                      <a:pt x="42409" y="54422"/>
                    </a:cubicBezTo>
                    <a:lnTo>
                      <a:pt x="26788" y="70615"/>
                    </a:lnTo>
                    <a:lnTo>
                      <a:pt x="61173" y="70615"/>
                    </a:lnTo>
                    <a:lnTo>
                      <a:pt x="61173" y="87951"/>
                    </a:lnTo>
                    <a:lnTo>
                      <a:pt x="117" y="87951"/>
                    </a:lnTo>
                    <a:lnTo>
                      <a:pt x="117" y="73568"/>
                    </a:lnTo>
                    <a:lnTo>
                      <a:pt x="25549" y="47564"/>
                    </a:lnTo>
                    <a:cubicBezTo>
                      <a:pt x="29359" y="44088"/>
                      <a:pt x="32979" y="40363"/>
                      <a:pt x="36313" y="36420"/>
                    </a:cubicBezTo>
                    <a:close/>
                  </a:path>
                </a:pathLst>
              </a:custGeom>
              <a:solidFill>
                <a:srgbClr val="6D6E71"/>
              </a:solidFill>
              <a:ln w="9525" cap="flat">
                <a:noFill/>
                <a:prstDash val="solid"/>
                <a:miter/>
              </a:ln>
            </p:spPr>
            <p:txBody>
              <a:bodyPr rtlCol="0" anchor="ctr"/>
              <a:lstStyle/>
              <a:p>
                <a:endParaRPr lang="en-US"/>
              </a:p>
            </p:txBody>
          </p:sp>
          <p:sp>
            <p:nvSpPr>
              <p:cNvPr id="267" name="Freeform: Shape 266">
                <a:extLst>
                  <a:ext uri="{FF2B5EF4-FFF2-40B4-BE49-F238E27FC236}">
                    <a16:creationId xmlns:a16="http://schemas.microsoft.com/office/drawing/2014/main" id="{45D0753D-10D8-40C5-B1EE-CB19931CAAF6}"/>
                  </a:ext>
                </a:extLst>
              </p:cNvPr>
              <p:cNvSpPr/>
              <p:nvPr/>
            </p:nvSpPr>
            <p:spPr>
              <a:xfrm>
                <a:off x="5817932" y="4470355"/>
                <a:ext cx="85445" cy="87582"/>
              </a:xfrm>
              <a:custGeom>
                <a:avLst/>
                <a:gdLst>
                  <a:gd name="connsiteX0" fmla="*/ 34982 w 85445"/>
                  <a:gd name="connsiteY0" fmla="*/ 19441 h 87582"/>
                  <a:gd name="connsiteX1" fmla="*/ 29744 w 85445"/>
                  <a:gd name="connsiteY1" fmla="*/ 31729 h 87582"/>
                  <a:gd name="connsiteX2" fmla="*/ 3645 w 85445"/>
                  <a:gd name="connsiteY2" fmla="*/ 31729 h 87582"/>
                  <a:gd name="connsiteX3" fmla="*/ -1593 w 85445"/>
                  <a:gd name="connsiteY3" fmla="*/ 19346 h 87582"/>
                  <a:gd name="connsiteX4" fmla="*/ 3645 w 85445"/>
                  <a:gd name="connsiteY4" fmla="*/ 7059 h 87582"/>
                  <a:gd name="connsiteX5" fmla="*/ 29744 w 85445"/>
                  <a:gd name="connsiteY5" fmla="*/ 7059 h 87582"/>
                  <a:gd name="connsiteX6" fmla="*/ 34982 w 85445"/>
                  <a:gd name="connsiteY6" fmla="*/ 19441 h 87582"/>
                  <a:gd name="connsiteX7" fmla="*/ 82607 w 85445"/>
                  <a:gd name="connsiteY7" fmla="*/ -180 h 87582"/>
                  <a:gd name="connsiteX8" fmla="*/ 20599 w 85445"/>
                  <a:gd name="connsiteY8" fmla="*/ 86402 h 87582"/>
                  <a:gd name="connsiteX9" fmla="*/ -736 w 85445"/>
                  <a:gd name="connsiteY9" fmla="*/ 86402 h 87582"/>
                  <a:gd name="connsiteX10" fmla="*/ 61462 w 85445"/>
                  <a:gd name="connsiteY10" fmla="*/ -180 h 87582"/>
                  <a:gd name="connsiteX11" fmla="*/ 13075 w 85445"/>
                  <a:gd name="connsiteY11" fmla="*/ 23823 h 87582"/>
                  <a:gd name="connsiteX12" fmla="*/ 16695 w 85445"/>
                  <a:gd name="connsiteY12" fmla="*/ 25442 h 87582"/>
                  <a:gd name="connsiteX13" fmla="*/ 20409 w 85445"/>
                  <a:gd name="connsiteY13" fmla="*/ 23823 h 87582"/>
                  <a:gd name="connsiteX14" fmla="*/ 21933 w 85445"/>
                  <a:gd name="connsiteY14" fmla="*/ 19441 h 87582"/>
                  <a:gd name="connsiteX15" fmla="*/ 20409 w 85445"/>
                  <a:gd name="connsiteY15" fmla="*/ 14870 h 87582"/>
                  <a:gd name="connsiteX16" fmla="*/ 14028 w 85445"/>
                  <a:gd name="connsiteY16" fmla="*/ 14041 h 87582"/>
                  <a:gd name="connsiteX17" fmla="*/ 13170 w 85445"/>
                  <a:gd name="connsiteY17" fmla="*/ 14870 h 87582"/>
                  <a:gd name="connsiteX18" fmla="*/ 11647 w 85445"/>
                  <a:gd name="connsiteY18" fmla="*/ 19441 h 87582"/>
                  <a:gd name="connsiteX19" fmla="*/ 12980 w 85445"/>
                  <a:gd name="connsiteY19" fmla="*/ 23823 h 87582"/>
                  <a:gd name="connsiteX20" fmla="*/ 83846 w 85445"/>
                  <a:gd name="connsiteY20" fmla="*/ 70115 h 87582"/>
                  <a:gd name="connsiteX21" fmla="*/ 78608 w 85445"/>
                  <a:gd name="connsiteY21" fmla="*/ 82402 h 87582"/>
                  <a:gd name="connsiteX22" fmla="*/ 52508 w 85445"/>
                  <a:gd name="connsiteY22" fmla="*/ 82402 h 87582"/>
                  <a:gd name="connsiteX23" fmla="*/ 52318 w 85445"/>
                  <a:gd name="connsiteY23" fmla="*/ 58018 h 87582"/>
                  <a:gd name="connsiteX24" fmla="*/ 52508 w 85445"/>
                  <a:gd name="connsiteY24" fmla="*/ 57827 h 87582"/>
                  <a:gd name="connsiteX25" fmla="*/ 78608 w 85445"/>
                  <a:gd name="connsiteY25" fmla="*/ 57827 h 87582"/>
                  <a:gd name="connsiteX26" fmla="*/ 83750 w 85445"/>
                  <a:gd name="connsiteY26" fmla="*/ 70115 h 87582"/>
                  <a:gd name="connsiteX27" fmla="*/ 61843 w 85445"/>
                  <a:gd name="connsiteY27" fmla="*/ 74496 h 87582"/>
                  <a:gd name="connsiteX28" fmla="*/ 65557 w 85445"/>
                  <a:gd name="connsiteY28" fmla="*/ 76115 h 87582"/>
                  <a:gd name="connsiteX29" fmla="*/ 69272 w 85445"/>
                  <a:gd name="connsiteY29" fmla="*/ 74496 h 87582"/>
                  <a:gd name="connsiteX30" fmla="*/ 70701 w 85445"/>
                  <a:gd name="connsiteY30" fmla="*/ 70115 h 87582"/>
                  <a:gd name="connsiteX31" fmla="*/ 69272 w 85445"/>
                  <a:gd name="connsiteY31" fmla="*/ 65542 h 87582"/>
                  <a:gd name="connsiteX32" fmla="*/ 65557 w 85445"/>
                  <a:gd name="connsiteY32" fmla="*/ 63733 h 87582"/>
                  <a:gd name="connsiteX33" fmla="*/ 61939 w 85445"/>
                  <a:gd name="connsiteY33" fmla="*/ 65542 h 87582"/>
                  <a:gd name="connsiteX34" fmla="*/ 60414 w 85445"/>
                  <a:gd name="connsiteY34" fmla="*/ 70115 h 87582"/>
                  <a:gd name="connsiteX35" fmla="*/ 61748 w 85445"/>
                  <a:gd name="connsiteY35" fmla="*/ 74496 h 87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85445" h="87582">
                    <a:moveTo>
                      <a:pt x="34982" y="19441"/>
                    </a:moveTo>
                    <a:cubicBezTo>
                      <a:pt x="35078" y="24099"/>
                      <a:pt x="33173" y="28576"/>
                      <a:pt x="29744" y="31729"/>
                    </a:cubicBezTo>
                    <a:cubicBezTo>
                      <a:pt x="22410" y="38625"/>
                      <a:pt x="10979" y="38625"/>
                      <a:pt x="3645" y="31729"/>
                    </a:cubicBezTo>
                    <a:cubicBezTo>
                      <a:pt x="311" y="28500"/>
                      <a:pt x="-1593" y="24023"/>
                      <a:pt x="-1593" y="19346"/>
                    </a:cubicBezTo>
                    <a:cubicBezTo>
                      <a:pt x="-1689" y="14698"/>
                      <a:pt x="216" y="10240"/>
                      <a:pt x="3645" y="7059"/>
                    </a:cubicBezTo>
                    <a:cubicBezTo>
                      <a:pt x="10979" y="163"/>
                      <a:pt x="22410" y="163"/>
                      <a:pt x="29744" y="7059"/>
                    </a:cubicBezTo>
                    <a:cubicBezTo>
                      <a:pt x="33173" y="10250"/>
                      <a:pt x="35078" y="14755"/>
                      <a:pt x="34982" y="19441"/>
                    </a:cubicBezTo>
                    <a:close/>
                    <a:moveTo>
                      <a:pt x="82607" y="-180"/>
                    </a:moveTo>
                    <a:lnTo>
                      <a:pt x="20599" y="86402"/>
                    </a:lnTo>
                    <a:lnTo>
                      <a:pt x="-736" y="86402"/>
                    </a:lnTo>
                    <a:lnTo>
                      <a:pt x="61462" y="-180"/>
                    </a:lnTo>
                    <a:close/>
                    <a:moveTo>
                      <a:pt x="13075" y="23823"/>
                    </a:moveTo>
                    <a:cubicBezTo>
                      <a:pt x="13932" y="24899"/>
                      <a:pt x="15266" y="25499"/>
                      <a:pt x="16695" y="25442"/>
                    </a:cubicBezTo>
                    <a:cubicBezTo>
                      <a:pt x="18123" y="25509"/>
                      <a:pt x="19456" y="24909"/>
                      <a:pt x="20409" y="23823"/>
                    </a:cubicBezTo>
                    <a:cubicBezTo>
                      <a:pt x="21458" y="22613"/>
                      <a:pt x="22028" y="21041"/>
                      <a:pt x="21933" y="19441"/>
                    </a:cubicBezTo>
                    <a:cubicBezTo>
                      <a:pt x="22028" y="17784"/>
                      <a:pt x="21458" y="16155"/>
                      <a:pt x="20409" y="14870"/>
                    </a:cubicBezTo>
                    <a:cubicBezTo>
                      <a:pt x="18886" y="12869"/>
                      <a:pt x="16028" y="12498"/>
                      <a:pt x="14028" y="14041"/>
                    </a:cubicBezTo>
                    <a:cubicBezTo>
                      <a:pt x="13646" y="14279"/>
                      <a:pt x="13456" y="14564"/>
                      <a:pt x="13170" y="14870"/>
                    </a:cubicBezTo>
                    <a:cubicBezTo>
                      <a:pt x="12122" y="16155"/>
                      <a:pt x="11551" y="17784"/>
                      <a:pt x="11647" y="19441"/>
                    </a:cubicBezTo>
                    <a:cubicBezTo>
                      <a:pt x="11551" y="21013"/>
                      <a:pt x="12027" y="22566"/>
                      <a:pt x="12980" y="23823"/>
                    </a:cubicBezTo>
                    <a:close/>
                    <a:moveTo>
                      <a:pt x="83846" y="70115"/>
                    </a:moveTo>
                    <a:cubicBezTo>
                      <a:pt x="83941" y="74772"/>
                      <a:pt x="82036" y="79249"/>
                      <a:pt x="78608" y="82402"/>
                    </a:cubicBezTo>
                    <a:cubicBezTo>
                      <a:pt x="71178" y="89069"/>
                      <a:pt x="59938" y="89069"/>
                      <a:pt x="52508" y="82402"/>
                    </a:cubicBezTo>
                    <a:cubicBezTo>
                      <a:pt x="45746" y="75725"/>
                      <a:pt x="45650" y="64809"/>
                      <a:pt x="52318" y="58018"/>
                    </a:cubicBezTo>
                    <a:cubicBezTo>
                      <a:pt x="52414" y="57961"/>
                      <a:pt x="52414" y="57894"/>
                      <a:pt x="52508" y="57827"/>
                    </a:cubicBezTo>
                    <a:cubicBezTo>
                      <a:pt x="59842" y="50931"/>
                      <a:pt x="71273" y="50931"/>
                      <a:pt x="78608" y="57827"/>
                    </a:cubicBezTo>
                    <a:cubicBezTo>
                      <a:pt x="82036" y="60999"/>
                      <a:pt x="83846" y="65476"/>
                      <a:pt x="83750" y="70115"/>
                    </a:cubicBezTo>
                    <a:close/>
                    <a:moveTo>
                      <a:pt x="61843" y="74496"/>
                    </a:moveTo>
                    <a:cubicBezTo>
                      <a:pt x="62796" y="75553"/>
                      <a:pt x="64129" y="76144"/>
                      <a:pt x="65557" y="76115"/>
                    </a:cubicBezTo>
                    <a:cubicBezTo>
                      <a:pt x="66986" y="76105"/>
                      <a:pt x="68320" y="75525"/>
                      <a:pt x="69272" y="74496"/>
                    </a:cubicBezTo>
                    <a:cubicBezTo>
                      <a:pt x="70225" y="73258"/>
                      <a:pt x="70796" y="71696"/>
                      <a:pt x="70701" y="70115"/>
                    </a:cubicBezTo>
                    <a:cubicBezTo>
                      <a:pt x="70796" y="68466"/>
                      <a:pt x="70225" y="66857"/>
                      <a:pt x="69272" y="65542"/>
                    </a:cubicBezTo>
                    <a:cubicBezTo>
                      <a:pt x="68415" y="64390"/>
                      <a:pt x="66986" y="63723"/>
                      <a:pt x="65557" y="63733"/>
                    </a:cubicBezTo>
                    <a:cubicBezTo>
                      <a:pt x="64129" y="63714"/>
                      <a:pt x="62796" y="64381"/>
                      <a:pt x="61939" y="65542"/>
                    </a:cubicBezTo>
                    <a:cubicBezTo>
                      <a:pt x="60890" y="66847"/>
                      <a:pt x="60414" y="68457"/>
                      <a:pt x="60414" y="70115"/>
                    </a:cubicBezTo>
                    <a:cubicBezTo>
                      <a:pt x="60319" y="71686"/>
                      <a:pt x="60795" y="73239"/>
                      <a:pt x="61748" y="74496"/>
                    </a:cubicBezTo>
                    <a:close/>
                  </a:path>
                </a:pathLst>
              </a:custGeom>
              <a:solidFill>
                <a:srgbClr val="6D6E71"/>
              </a:solidFill>
              <a:ln w="9525" cap="flat">
                <a:noFill/>
                <a:prstDash val="solid"/>
                <a:miter/>
              </a:ln>
            </p:spPr>
            <p:txBody>
              <a:bodyPr rtlCol="0" anchor="ctr"/>
              <a:lstStyle/>
              <a:p>
                <a:endParaRPr lang="en-US"/>
              </a:p>
            </p:txBody>
          </p:sp>
          <p:sp>
            <p:nvSpPr>
              <p:cNvPr id="268" name="Freeform: Shape 267">
                <a:extLst>
                  <a:ext uri="{FF2B5EF4-FFF2-40B4-BE49-F238E27FC236}">
                    <a16:creationId xmlns:a16="http://schemas.microsoft.com/office/drawing/2014/main" id="{8E0016ED-E0A9-49D6-BDB4-5C15580F3FA6}"/>
                  </a:ext>
                </a:extLst>
              </p:cNvPr>
              <p:cNvSpPr/>
              <p:nvPr/>
            </p:nvSpPr>
            <p:spPr>
              <a:xfrm>
                <a:off x="5668737" y="4819533"/>
                <a:ext cx="64554" cy="89184"/>
              </a:xfrm>
              <a:custGeom>
                <a:avLst/>
                <a:gdLst>
                  <a:gd name="connsiteX0" fmla="*/ 35302 w 64554"/>
                  <a:gd name="connsiteY0" fmla="*/ 16116 h 89184"/>
                  <a:gd name="connsiteX1" fmla="*/ 22920 w 64554"/>
                  <a:gd name="connsiteY1" fmla="*/ 21450 h 89184"/>
                  <a:gd name="connsiteX2" fmla="*/ 17490 w 64554"/>
                  <a:gd name="connsiteY2" fmla="*/ 36118 h 89184"/>
                  <a:gd name="connsiteX3" fmla="*/ 34636 w 64554"/>
                  <a:gd name="connsiteY3" fmla="*/ 30975 h 89184"/>
                  <a:gd name="connsiteX4" fmla="*/ 54829 w 64554"/>
                  <a:gd name="connsiteY4" fmla="*/ 38881 h 89184"/>
                  <a:gd name="connsiteX5" fmla="*/ 62925 w 64554"/>
                  <a:gd name="connsiteY5" fmla="*/ 60026 h 89184"/>
                  <a:gd name="connsiteX6" fmla="*/ 54257 w 64554"/>
                  <a:gd name="connsiteY6" fmla="*/ 81077 h 89184"/>
                  <a:gd name="connsiteX7" fmla="*/ 32254 w 64554"/>
                  <a:gd name="connsiteY7" fmla="*/ 88983 h 89184"/>
                  <a:gd name="connsiteX8" fmla="*/ 16347 w 64554"/>
                  <a:gd name="connsiteY8" fmla="*/ 85458 h 89184"/>
                  <a:gd name="connsiteX9" fmla="*/ 5870 w 64554"/>
                  <a:gd name="connsiteY9" fmla="*/ 75933 h 89184"/>
                  <a:gd name="connsiteX10" fmla="*/ -1560 w 64554"/>
                  <a:gd name="connsiteY10" fmla="*/ 45263 h 89184"/>
                  <a:gd name="connsiteX11" fmla="*/ 1298 w 64554"/>
                  <a:gd name="connsiteY11" fmla="*/ 24403 h 89184"/>
                  <a:gd name="connsiteX12" fmla="*/ 9299 w 64554"/>
                  <a:gd name="connsiteY12" fmla="*/ 10211 h 89184"/>
                  <a:gd name="connsiteX13" fmla="*/ 33873 w 64554"/>
                  <a:gd name="connsiteY13" fmla="*/ -172 h 89184"/>
                  <a:gd name="connsiteX14" fmla="*/ 45399 w 64554"/>
                  <a:gd name="connsiteY14" fmla="*/ 1543 h 89184"/>
                  <a:gd name="connsiteX15" fmla="*/ 53876 w 64554"/>
                  <a:gd name="connsiteY15" fmla="*/ 5258 h 89184"/>
                  <a:gd name="connsiteX16" fmla="*/ 60448 w 64554"/>
                  <a:gd name="connsiteY16" fmla="*/ 9925 h 89184"/>
                  <a:gd name="connsiteX17" fmla="*/ 50923 w 64554"/>
                  <a:gd name="connsiteY17" fmla="*/ 23545 h 89184"/>
                  <a:gd name="connsiteX18" fmla="*/ 48732 w 64554"/>
                  <a:gd name="connsiteY18" fmla="*/ 21546 h 89184"/>
                  <a:gd name="connsiteX19" fmla="*/ 43113 w 64554"/>
                  <a:gd name="connsiteY19" fmla="*/ 18402 h 89184"/>
                  <a:gd name="connsiteX20" fmla="*/ 35302 w 64554"/>
                  <a:gd name="connsiteY20" fmla="*/ 16116 h 89184"/>
                  <a:gd name="connsiteX21" fmla="*/ 32825 w 64554"/>
                  <a:gd name="connsiteY21" fmla="*/ 47263 h 89184"/>
                  <a:gd name="connsiteX22" fmla="*/ 23300 w 64554"/>
                  <a:gd name="connsiteY22" fmla="*/ 50692 h 89184"/>
                  <a:gd name="connsiteX23" fmla="*/ 19396 w 64554"/>
                  <a:gd name="connsiteY23" fmla="*/ 59550 h 89184"/>
                  <a:gd name="connsiteX24" fmla="*/ 23110 w 64554"/>
                  <a:gd name="connsiteY24" fmla="*/ 69075 h 89184"/>
                  <a:gd name="connsiteX25" fmla="*/ 32635 w 64554"/>
                  <a:gd name="connsiteY25" fmla="*/ 72980 h 89184"/>
                  <a:gd name="connsiteX26" fmla="*/ 42160 w 64554"/>
                  <a:gd name="connsiteY26" fmla="*/ 69551 h 89184"/>
                  <a:gd name="connsiteX27" fmla="*/ 45875 w 64554"/>
                  <a:gd name="connsiteY27" fmla="*/ 60502 h 89184"/>
                  <a:gd name="connsiteX28" fmla="*/ 42541 w 64554"/>
                  <a:gd name="connsiteY28" fmla="*/ 50977 h 89184"/>
                  <a:gd name="connsiteX29" fmla="*/ 32825 w 64554"/>
                  <a:gd name="connsiteY29" fmla="*/ 47263 h 89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4554" h="89184">
                    <a:moveTo>
                      <a:pt x="35302" y="16116"/>
                    </a:moveTo>
                    <a:cubicBezTo>
                      <a:pt x="30539" y="15859"/>
                      <a:pt x="25968" y="17831"/>
                      <a:pt x="22920" y="21450"/>
                    </a:cubicBezTo>
                    <a:cubicBezTo>
                      <a:pt x="19681" y="25708"/>
                      <a:pt x="17872" y="30804"/>
                      <a:pt x="17490" y="36118"/>
                    </a:cubicBezTo>
                    <a:cubicBezTo>
                      <a:pt x="22539" y="32766"/>
                      <a:pt x="28540" y="30975"/>
                      <a:pt x="34636" y="30975"/>
                    </a:cubicBezTo>
                    <a:cubicBezTo>
                      <a:pt x="42160" y="30747"/>
                      <a:pt x="49494" y="33604"/>
                      <a:pt x="54829" y="38881"/>
                    </a:cubicBezTo>
                    <a:cubicBezTo>
                      <a:pt x="60353" y="44472"/>
                      <a:pt x="63306" y="52149"/>
                      <a:pt x="62925" y="60026"/>
                    </a:cubicBezTo>
                    <a:cubicBezTo>
                      <a:pt x="63306" y="67980"/>
                      <a:pt x="60067" y="75685"/>
                      <a:pt x="54257" y="81077"/>
                    </a:cubicBezTo>
                    <a:cubicBezTo>
                      <a:pt x="48256" y="86449"/>
                      <a:pt x="40350" y="89287"/>
                      <a:pt x="32254" y="88983"/>
                    </a:cubicBezTo>
                    <a:cubicBezTo>
                      <a:pt x="26729" y="89135"/>
                      <a:pt x="21300" y="87925"/>
                      <a:pt x="16347" y="85458"/>
                    </a:cubicBezTo>
                    <a:cubicBezTo>
                      <a:pt x="11966" y="83363"/>
                      <a:pt x="8347" y="80058"/>
                      <a:pt x="5870" y="75933"/>
                    </a:cubicBezTo>
                    <a:cubicBezTo>
                      <a:pt x="631" y="66589"/>
                      <a:pt x="-1941" y="55978"/>
                      <a:pt x="-1560" y="45263"/>
                    </a:cubicBezTo>
                    <a:cubicBezTo>
                      <a:pt x="-1655" y="38204"/>
                      <a:pt x="-703" y="31166"/>
                      <a:pt x="1298" y="24403"/>
                    </a:cubicBezTo>
                    <a:cubicBezTo>
                      <a:pt x="2821" y="19136"/>
                      <a:pt x="5584" y="14287"/>
                      <a:pt x="9299" y="10211"/>
                    </a:cubicBezTo>
                    <a:cubicBezTo>
                      <a:pt x="15586" y="3400"/>
                      <a:pt x="24539" y="-381"/>
                      <a:pt x="33873" y="-172"/>
                    </a:cubicBezTo>
                    <a:cubicBezTo>
                      <a:pt x="37779" y="-190"/>
                      <a:pt x="41684" y="381"/>
                      <a:pt x="45399" y="1543"/>
                    </a:cubicBezTo>
                    <a:cubicBezTo>
                      <a:pt x="48351" y="2457"/>
                      <a:pt x="51209" y="3705"/>
                      <a:pt x="53876" y="5258"/>
                    </a:cubicBezTo>
                    <a:cubicBezTo>
                      <a:pt x="56162" y="6677"/>
                      <a:pt x="58353" y="8239"/>
                      <a:pt x="60448" y="9925"/>
                    </a:cubicBezTo>
                    <a:lnTo>
                      <a:pt x="50923" y="23545"/>
                    </a:lnTo>
                    <a:lnTo>
                      <a:pt x="48732" y="21546"/>
                    </a:lnTo>
                    <a:cubicBezTo>
                      <a:pt x="47017" y="20269"/>
                      <a:pt x="45113" y="19212"/>
                      <a:pt x="43113" y="18402"/>
                    </a:cubicBezTo>
                    <a:cubicBezTo>
                      <a:pt x="40732" y="17088"/>
                      <a:pt x="38065" y="16307"/>
                      <a:pt x="35302" y="16116"/>
                    </a:cubicBezTo>
                    <a:close/>
                    <a:moveTo>
                      <a:pt x="32825" y="47263"/>
                    </a:moveTo>
                    <a:cubicBezTo>
                      <a:pt x="29301" y="47206"/>
                      <a:pt x="25968" y="48425"/>
                      <a:pt x="23300" y="50692"/>
                    </a:cubicBezTo>
                    <a:cubicBezTo>
                      <a:pt x="20728" y="52911"/>
                      <a:pt x="19301" y="56159"/>
                      <a:pt x="19396" y="59550"/>
                    </a:cubicBezTo>
                    <a:cubicBezTo>
                      <a:pt x="19301" y="63094"/>
                      <a:pt x="20634" y="66542"/>
                      <a:pt x="23110" y="69075"/>
                    </a:cubicBezTo>
                    <a:cubicBezTo>
                      <a:pt x="25586" y="71685"/>
                      <a:pt x="29015" y="73114"/>
                      <a:pt x="32635" y="72980"/>
                    </a:cubicBezTo>
                    <a:cubicBezTo>
                      <a:pt x="36159" y="73162"/>
                      <a:pt x="39589" y="71933"/>
                      <a:pt x="42160" y="69551"/>
                    </a:cubicBezTo>
                    <a:cubicBezTo>
                      <a:pt x="44636" y="67218"/>
                      <a:pt x="45970" y="63913"/>
                      <a:pt x="45875" y="60502"/>
                    </a:cubicBezTo>
                    <a:cubicBezTo>
                      <a:pt x="46065" y="57007"/>
                      <a:pt x="44827" y="53578"/>
                      <a:pt x="42541" y="50977"/>
                    </a:cubicBezTo>
                    <a:cubicBezTo>
                      <a:pt x="40064" y="48263"/>
                      <a:pt x="36445" y="46882"/>
                      <a:pt x="32825" y="47263"/>
                    </a:cubicBezTo>
                    <a:close/>
                  </a:path>
                </a:pathLst>
              </a:custGeom>
              <a:solidFill>
                <a:srgbClr val="6D6E71"/>
              </a:solidFill>
              <a:ln w="9525" cap="flat">
                <a:noFill/>
                <a:prstDash val="solid"/>
                <a:miter/>
              </a:ln>
            </p:spPr>
            <p:txBody>
              <a:bodyPr rtlCol="0" anchor="ctr"/>
              <a:lstStyle/>
              <a:p>
                <a:endParaRPr lang="en-US"/>
              </a:p>
            </p:txBody>
          </p:sp>
          <p:sp>
            <p:nvSpPr>
              <p:cNvPr id="269" name="Freeform: Shape 268">
                <a:extLst>
                  <a:ext uri="{FF2B5EF4-FFF2-40B4-BE49-F238E27FC236}">
                    <a16:creationId xmlns:a16="http://schemas.microsoft.com/office/drawing/2014/main" id="{7575CB3F-0EFF-4F18-9BBF-272D4AB8F2D9}"/>
                  </a:ext>
                </a:extLst>
              </p:cNvPr>
              <p:cNvSpPr/>
              <p:nvPr/>
            </p:nvSpPr>
            <p:spPr>
              <a:xfrm>
                <a:off x="5740675" y="4886596"/>
                <a:ext cx="22123" cy="22101"/>
              </a:xfrm>
              <a:custGeom>
                <a:avLst/>
                <a:gdLst>
                  <a:gd name="connsiteX0" fmla="*/ 1750 w 22123"/>
                  <a:gd name="connsiteY0" fmla="*/ 18777 h 22101"/>
                  <a:gd name="connsiteX1" fmla="*/ 1559 w 22123"/>
                  <a:gd name="connsiteY1" fmla="*/ 3156 h 22101"/>
                  <a:gd name="connsiteX2" fmla="*/ 17180 w 22123"/>
                  <a:gd name="connsiteY2" fmla="*/ 2965 h 22101"/>
                  <a:gd name="connsiteX3" fmla="*/ 17371 w 22123"/>
                  <a:gd name="connsiteY3" fmla="*/ 18586 h 22101"/>
                  <a:gd name="connsiteX4" fmla="*/ 9464 w 22123"/>
                  <a:gd name="connsiteY4" fmla="*/ 21920 h 22101"/>
                  <a:gd name="connsiteX5" fmla="*/ 1750 w 22123"/>
                  <a:gd name="connsiteY5" fmla="*/ 18777 h 22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23" h="22101">
                    <a:moveTo>
                      <a:pt x="1750" y="18777"/>
                    </a:moveTo>
                    <a:cubicBezTo>
                      <a:pt x="-2632" y="14510"/>
                      <a:pt x="-2727" y="7518"/>
                      <a:pt x="1559" y="3156"/>
                    </a:cubicBezTo>
                    <a:cubicBezTo>
                      <a:pt x="5846" y="-1216"/>
                      <a:pt x="12799" y="-1302"/>
                      <a:pt x="17180" y="2965"/>
                    </a:cubicBezTo>
                    <a:cubicBezTo>
                      <a:pt x="21561" y="7232"/>
                      <a:pt x="21656" y="14224"/>
                      <a:pt x="17371" y="18586"/>
                    </a:cubicBezTo>
                    <a:cubicBezTo>
                      <a:pt x="15275" y="20720"/>
                      <a:pt x="12417" y="21920"/>
                      <a:pt x="9464" y="21920"/>
                    </a:cubicBezTo>
                    <a:cubicBezTo>
                      <a:pt x="6607" y="21967"/>
                      <a:pt x="3749" y="20834"/>
                      <a:pt x="1750" y="18777"/>
                    </a:cubicBezTo>
                    <a:close/>
                  </a:path>
                </a:pathLst>
              </a:custGeom>
              <a:solidFill>
                <a:srgbClr val="6D6E71"/>
              </a:solidFill>
              <a:ln w="9525" cap="flat">
                <a:noFill/>
                <a:prstDash val="solid"/>
                <a:miter/>
              </a:ln>
            </p:spPr>
            <p:txBody>
              <a:bodyPr rtlCol="0" anchor="ctr"/>
              <a:lstStyle/>
              <a:p>
                <a:endParaRPr lang="en-US"/>
              </a:p>
            </p:txBody>
          </p:sp>
          <p:sp>
            <p:nvSpPr>
              <p:cNvPr id="270" name="Freeform: Shape 269">
                <a:extLst>
                  <a:ext uri="{FF2B5EF4-FFF2-40B4-BE49-F238E27FC236}">
                    <a16:creationId xmlns:a16="http://schemas.microsoft.com/office/drawing/2014/main" id="{72DFE16C-ECDE-41BD-9385-98B23B9CBAA5}"/>
                  </a:ext>
                </a:extLst>
              </p:cNvPr>
              <p:cNvSpPr/>
              <p:nvPr/>
            </p:nvSpPr>
            <p:spPr>
              <a:xfrm>
                <a:off x="5774941" y="4819533"/>
                <a:ext cx="64554" cy="89186"/>
              </a:xfrm>
              <a:custGeom>
                <a:avLst/>
                <a:gdLst>
                  <a:gd name="connsiteX0" fmla="*/ 35302 w 64554"/>
                  <a:gd name="connsiteY0" fmla="*/ 16116 h 89186"/>
                  <a:gd name="connsiteX1" fmla="*/ 22919 w 64554"/>
                  <a:gd name="connsiteY1" fmla="*/ 21450 h 89186"/>
                  <a:gd name="connsiteX2" fmla="*/ 17490 w 64554"/>
                  <a:gd name="connsiteY2" fmla="*/ 36118 h 89186"/>
                  <a:gd name="connsiteX3" fmla="*/ 34636 w 64554"/>
                  <a:gd name="connsiteY3" fmla="*/ 30975 h 89186"/>
                  <a:gd name="connsiteX4" fmla="*/ 54829 w 64554"/>
                  <a:gd name="connsiteY4" fmla="*/ 38881 h 89186"/>
                  <a:gd name="connsiteX5" fmla="*/ 62925 w 64554"/>
                  <a:gd name="connsiteY5" fmla="*/ 60026 h 89186"/>
                  <a:gd name="connsiteX6" fmla="*/ 54257 w 64554"/>
                  <a:gd name="connsiteY6" fmla="*/ 81077 h 89186"/>
                  <a:gd name="connsiteX7" fmla="*/ 32254 w 64554"/>
                  <a:gd name="connsiteY7" fmla="*/ 88983 h 89186"/>
                  <a:gd name="connsiteX8" fmla="*/ 16347 w 64554"/>
                  <a:gd name="connsiteY8" fmla="*/ 85458 h 89186"/>
                  <a:gd name="connsiteX9" fmla="*/ 5870 w 64554"/>
                  <a:gd name="connsiteY9" fmla="*/ 75933 h 89186"/>
                  <a:gd name="connsiteX10" fmla="*/ -1560 w 64554"/>
                  <a:gd name="connsiteY10" fmla="*/ 45263 h 89186"/>
                  <a:gd name="connsiteX11" fmla="*/ 1298 w 64554"/>
                  <a:gd name="connsiteY11" fmla="*/ 24403 h 89186"/>
                  <a:gd name="connsiteX12" fmla="*/ 9299 w 64554"/>
                  <a:gd name="connsiteY12" fmla="*/ 10211 h 89186"/>
                  <a:gd name="connsiteX13" fmla="*/ 33873 w 64554"/>
                  <a:gd name="connsiteY13" fmla="*/ -172 h 89186"/>
                  <a:gd name="connsiteX14" fmla="*/ 45399 w 64554"/>
                  <a:gd name="connsiteY14" fmla="*/ 1543 h 89186"/>
                  <a:gd name="connsiteX15" fmla="*/ 53875 w 64554"/>
                  <a:gd name="connsiteY15" fmla="*/ 5258 h 89186"/>
                  <a:gd name="connsiteX16" fmla="*/ 60448 w 64554"/>
                  <a:gd name="connsiteY16" fmla="*/ 9925 h 89186"/>
                  <a:gd name="connsiteX17" fmla="*/ 50923 w 64554"/>
                  <a:gd name="connsiteY17" fmla="*/ 23545 h 89186"/>
                  <a:gd name="connsiteX18" fmla="*/ 48732 w 64554"/>
                  <a:gd name="connsiteY18" fmla="*/ 21546 h 89186"/>
                  <a:gd name="connsiteX19" fmla="*/ 43112 w 64554"/>
                  <a:gd name="connsiteY19" fmla="*/ 18402 h 89186"/>
                  <a:gd name="connsiteX20" fmla="*/ 35302 w 64554"/>
                  <a:gd name="connsiteY20" fmla="*/ 16116 h 89186"/>
                  <a:gd name="connsiteX21" fmla="*/ 32825 w 64554"/>
                  <a:gd name="connsiteY21" fmla="*/ 47263 h 89186"/>
                  <a:gd name="connsiteX22" fmla="*/ 23300 w 64554"/>
                  <a:gd name="connsiteY22" fmla="*/ 50692 h 89186"/>
                  <a:gd name="connsiteX23" fmla="*/ 19395 w 64554"/>
                  <a:gd name="connsiteY23" fmla="*/ 59550 h 89186"/>
                  <a:gd name="connsiteX24" fmla="*/ 23110 w 64554"/>
                  <a:gd name="connsiteY24" fmla="*/ 69075 h 89186"/>
                  <a:gd name="connsiteX25" fmla="*/ 32635 w 64554"/>
                  <a:gd name="connsiteY25" fmla="*/ 72980 h 89186"/>
                  <a:gd name="connsiteX26" fmla="*/ 42160 w 64554"/>
                  <a:gd name="connsiteY26" fmla="*/ 69551 h 89186"/>
                  <a:gd name="connsiteX27" fmla="*/ 45875 w 64554"/>
                  <a:gd name="connsiteY27" fmla="*/ 60502 h 89186"/>
                  <a:gd name="connsiteX28" fmla="*/ 42541 w 64554"/>
                  <a:gd name="connsiteY28" fmla="*/ 50977 h 89186"/>
                  <a:gd name="connsiteX29" fmla="*/ 32730 w 64554"/>
                  <a:gd name="connsiteY29" fmla="*/ 47263 h 8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4554" h="89186">
                    <a:moveTo>
                      <a:pt x="35302" y="16116"/>
                    </a:moveTo>
                    <a:cubicBezTo>
                      <a:pt x="30539" y="15869"/>
                      <a:pt x="25968" y="17840"/>
                      <a:pt x="22919" y="21450"/>
                    </a:cubicBezTo>
                    <a:cubicBezTo>
                      <a:pt x="19681" y="25708"/>
                      <a:pt x="17872" y="30804"/>
                      <a:pt x="17490" y="36118"/>
                    </a:cubicBezTo>
                    <a:cubicBezTo>
                      <a:pt x="22539" y="32766"/>
                      <a:pt x="28540" y="30975"/>
                      <a:pt x="34636" y="30975"/>
                    </a:cubicBezTo>
                    <a:cubicBezTo>
                      <a:pt x="42160" y="30747"/>
                      <a:pt x="49494" y="33604"/>
                      <a:pt x="54829" y="38881"/>
                    </a:cubicBezTo>
                    <a:cubicBezTo>
                      <a:pt x="60353" y="44472"/>
                      <a:pt x="63305" y="52149"/>
                      <a:pt x="62925" y="60026"/>
                    </a:cubicBezTo>
                    <a:cubicBezTo>
                      <a:pt x="63305" y="67980"/>
                      <a:pt x="60067" y="75685"/>
                      <a:pt x="54257" y="81077"/>
                    </a:cubicBezTo>
                    <a:cubicBezTo>
                      <a:pt x="48256" y="86458"/>
                      <a:pt x="40350" y="89297"/>
                      <a:pt x="32254" y="88983"/>
                    </a:cubicBezTo>
                    <a:cubicBezTo>
                      <a:pt x="26729" y="89135"/>
                      <a:pt x="21300" y="87925"/>
                      <a:pt x="16347" y="85458"/>
                    </a:cubicBezTo>
                    <a:cubicBezTo>
                      <a:pt x="12061" y="83344"/>
                      <a:pt x="8347" y="80038"/>
                      <a:pt x="5870" y="75933"/>
                    </a:cubicBezTo>
                    <a:cubicBezTo>
                      <a:pt x="631" y="66589"/>
                      <a:pt x="-1941" y="55978"/>
                      <a:pt x="-1560" y="45263"/>
                    </a:cubicBezTo>
                    <a:cubicBezTo>
                      <a:pt x="-1655" y="38204"/>
                      <a:pt x="-703" y="31166"/>
                      <a:pt x="1298" y="24403"/>
                    </a:cubicBezTo>
                    <a:cubicBezTo>
                      <a:pt x="2821" y="19136"/>
                      <a:pt x="5584" y="14287"/>
                      <a:pt x="9299" y="10211"/>
                    </a:cubicBezTo>
                    <a:cubicBezTo>
                      <a:pt x="15586" y="3400"/>
                      <a:pt x="24539" y="-381"/>
                      <a:pt x="33873" y="-172"/>
                    </a:cubicBezTo>
                    <a:cubicBezTo>
                      <a:pt x="37779" y="-190"/>
                      <a:pt x="41684" y="381"/>
                      <a:pt x="45399" y="1543"/>
                    </a:cubicBezTo>
                    <a:cubicBezTo>
                      <a:pt x="48351" y="2439"/>
                      <a:pt x="51209" y="3686"/>
                      <a:pt x="53875" y="5258"/>
                    </a:cubicBezTo>
                    <a:cubicBezTo>
                      <a:pt x="56161" y="6677"/>
                      <a:pt x="58353" y="8239"/>
                      <a:pt x="60448" y="9925"/>
                    </a:cubicBezTo>
                    <a:lnTo>
                      <a:pt x="50923" y="23545"/>
                    </a:lnTo>
                    <a:lnTo>
                      <a:pt x="48732" y="21546"/>
                    </a:lnTo>
                    <a:cubicBezTo>
                      <a:pt x="47017" y="20269"/>
                      <a:pt x="45113" y="19212"/>
                      <a:pt x="43112" y="18402"/>
                    </a:cubicBezTo>
                    <a:cubicBezTo>
                      <a:pt x="40731" y="17088"/>
                      <a:pt x="38065" y="16307"/>
                      <a:pt x="35302" y="16116"/>
                    </a:cubicBezTo>
                    <a:close/>
                    <a:moveTo>
                      <a:pt x="32825" y="47263"/>
                    </a:moveTo>
                    <a:cubicBezTo>
                      <a:pt x="29301" y="47206"/>
                      <a:pt x="25968" y="48425"/>
                      <a:pt x="23300" y="50692"/>
                    </a:cubicBezTo>
                    <a:cubicBezTo>
                      <a:pt x="20728" y="52911"/>
                      <a:pt x="19299" y="56159"/>
                      <a:pt x="19395" y="59550"/>
                    </a:cubicBezTo>
                    <a:cubicBezTo>
                      <a:pt x="19299" y="63094"/>
                      <a:pt x="20633" y="66542"/>
                      <a:pt x="23110" y="69075"/>
                    </a:cubicBezTo>
                    <a:cubicBezTo>
                      <a:pt x="25586" y="71685"/>
                      <a:pt x="29015" y="73114"/>
                      <a:pt x="32635" y="72980"/>
                    </a:cubicBezTo>
                    <a:cubicBezTo>
                      <a:pt x="36159" y="73162"/>
                      <a:pt x="39588" y="71933"/>
                      <a:pt x="42160" y="69551"/>
                    </a:cubicBezTo>
                    <a:cubicBezTo>
                      <a:pt x="44636" y="67218"/>
                      <a:pt x="45970" y="63913"/>
                      <a:pt x="45875" y="60502"/>
                    </a:cubicBezTo>
                    <a:cubicBezTo>
                      <a:pt x="46065" y="57007"/>
                      <a:pt x="44922" y="53578"/>
                      <a:pt x="42541" y="50977"/>
                    </a:cubicBezTo>
                    <a:cubicBezTo>
                      <a:pt x="40064" y="48235"/>
                      <a:pt x="36445" y="46853"/>
                      <a:pt x="32730" y="47263"/>
                    </a:cubicBezTo>
                    <a:close/>
                  </a:path>
                </a:pathLst>
              </a:custGeom>
              <a:solidFill>
                <a:srgbClr val="6D6E71"/>
              </a:solidFill>
              <a:ln w="9525" cap="flat">
                <a:noFill/>
                <a:prstDash val="solid"/>
                <a:miter/>
              </a:ln>
            </p:spPr>
            <p:txBody>
              <a:bodyPr rtlCol="0" anchor="ctr"/>
              <a:lstStyle/>
              <a:p>
                <a:endParaRPr lang="en-US"/>
              </a:p>
            </p:txBody>
          </p:sp>
          <p:sp>
            <p:nvSpPr>
              <p:cNvPr id="271" name="Freeform: Shape 270">
                <a:extLst>
                  <a:ext uri="{FF2B5EF4-FFF2-40B4-BE49-F238E27FC236}">
                    <a16:creationId xmlns:a16="http://schemas.microsoft.com/office/drawing/2014/main" id="{7DC3D38E-9168-47E0-9055-2BB7BC8D4CFB}"/>
                  </a:ext>
                </a:extLst>
              </p:cNvPr>
              <p:cNvSpPr/>
              <p:nvPr/>
            </p:nvSpPr>
            <p:spPr>
              <a:xfrm>
                <a:off x="5851570" y="4821542"/>
                <a:ext cx="85336" cy="87589"/>
              </a:xfrm>
              <a:custGeom>
                <a:avLst/>
                <a:gdLst>
                  <a:gd name="connsiteX0" fmla="*/ 34873 w 85336"/>
                  <a:gd name="connsiteY0" fmla="*/ 19441 h 87589"/>
                  <a:gd name="connsiteX1" fmla="*/ 29729 w 85336"/>
                  <a:gd name="connsiteY1" fmla="*/ 31729 h 87589"/>
                  <a:gd name="connsiteX2" fmla="*/ 16584 w 85336"/>
                  <a:gd name="connsiteY2" fmla="*/ 36777 h 87589"/>
                  <a:gd name="connsiteX3" fmla="*/ 3535 w 85336"/>
                  <a:gd name="connsiteY3" fmla="*/ 31634 h 87589"/>
                  <a:gd name="connsiteX4" fmla="*/ 3344 w 85336"/>
                  <a:gd name="connsiteY4" fmla="*/ 7249 h 87589"/>
                  <a:gd name="connsiteX5" fmla="*/ 3535 w 85336"/>
                  <a:gd name="connsiteY5" fmla="*/ 7059 h 87589"/>
                  <a:gd name="connsiteX6" fmla="*/ 16584 w 85336"/>
                  <a:gd name="connsiteY6" fmla="*/ 1915 h 87589"/>
                  <a:gd name="connsiteX7" fmla="*/ 29729 w 85336"/>
                  <a:gd name="connsiteY7" fmla="*/ 7059 h 87589"/>
                  <a:gd name="connsiteX8" fmla="*/ 34873 w 85336"/>
                  <a:gd name="connsiteY8" fmla="*/ 19441 h 87589"/>
                  <a:gd name="connsiteX9" fmla="*/ 82498 w 85336"/>
                  <a:gd name="connsiteY9" fmla="*/ -180 h 87589"/>
                  <a:gd name="connsiteX10" fmla="*/ 20490 w 85336"/>
                  <a:gd name="connsiteY10" fmla="*/ 86403 h 87589"/>
                  <a:gd name="connsiteX11" fmla="*/ -846 w 85336"/>
                  <a:gd name="connsiteY11" fmla="*/ 86403 h 87589"/>
                  <a:gd name="connsiteX12" fmla="*/ 61353 w 85336"/>
                  <a:gd name="connsiteY12" fmla="*/ -180 h 87589"/>
                  <a:gd name="connsiteX13" fmla="*/ 12965 w 85336"/>
                  <a:gd name="connsiteY13" fmla="*/ 23823 h 87589"/>
                  <a:gd name="connsiteX14" fmla="*/ 16680 w 85336"/>
                  <a:gd name="connsiteY14" fmla="*/ 25442 h 87589"/>
                  <a:gd name="connsiteX15" fmla="*/ 20395 w 85336"/>
                  <a:gd name="connsiteY15" fmla="*/ 23823 h 87589"/>
                  <a:gd name="connsiteX16" fmla="*/ 21824 w 85336"/>
                  <a:gd name="connsiteY16" fmla="*/ 19441 h 87589"/>
                  <a:gd name="connsiteX17" fmla="*/ 20395 w 85336"/>
                  <a:gd name="connsiteY17" fmla="*/ 14870 h 87589"/>
                  <a:gd name="connsiteX18" fmla="*/ 16680 w 85336"/>
                  <a:gd name="connsiteY18" fmla="*/ 13060 h 87589"/>
                  <a:gd name="connsiteX19" fmla="*/ 13060 w 85336"/>
                  <a:gd name="connsiteY19" fmla="*/ 14870 h 87589"/>
                  <a:gd name="connsiteX20" fmla="*/ 11537 w 85336"/>
                  <a:gd name="connsiteY20" fmla="*/ 19441 h 87589"/>
                  <a:gd name="connsiteX21" fmla="*/ 12869 w 85336"/>
                  <a:gd name="connsiteY21" fmla="*/ 23442 h 87589"/>
                  <a:gd name="connsiteX22" fmla="*/ 83736 w 85336"/>
                  <a:gd name="connsiteY22" fmla="*/ 70019 h 87589"/>
                  <a:gd name="connsiteX23" fmla="*/ 78592 w 85336"/>
                  <a:gd name="connsiteY23" fmla="*/ 82402 h 87589"/>
                  <a:gd name="connsiteX24" fmla="*/ 52398 w 85336"/>
                  <a:gd name="connsiteY24" fmla="*/ 82402 h 87589"/>
                  <a:gd name="connsiteX25" fmla="*/ 47256 w 85336"/>
                  <a:gd name="connsiteY25" fmla="*/ 70115 h 87589"/>
                  <a:gd name="connsiteX26" fmla="*/ 52398 w 85336"/>
                  <a:gd name="connsiteY26" fmla="*/ 57732 h 87589"/>
                  <a:gd name="connsiteX27" fmla="*/ 65543 w 85336"/>
                  <a:gd name="connsiteY27" fmla="*/ 52684 h 87589"/>
                  <a:gd name="connsiteX28" fmla="*/ 78592 w 85336"/>
                  <a:gd name="connsiteY28" fmla="*/ 57732 h 87589"/>
                  <a:gd name="connsiteX29" fmla="*/ 83641 w 85336"/>
                  <a:gd name="connsiteY29" fmla="*/ 69638 h 87589"/>
                  <a:gd name="connsiteX30" fmla="*/ 61828 w 85336"/>
                  <a:gd name="connsiteY30" fmla="*/ 74496 h 87589"/>
                  <a:gd name="connsiteX31" fmla="*/ 65448 w 85336"/>
                  <a:gd name="connsiteY31" fmla="*/ 76115 h 87589"/>
                  <a:gd name="connsiteX32" fmla="*/ 69163 w 85336"/>
                  <a:gd name="connsiteY32" fmla="*/ 74496 h 87589"/>
                  <a:gd name="connsiteX33" fmla="*/ 70687 w 85336"/>
                  <a:gd name="connsiteY33" fmla="*/ 70019 h 87589"/>
                  <a:gd name="connsiteX34" fmla="*/ 69163 w 85336"/>
                  <a:gd name="connsiteY34" fmla="*/ 65543 h 87589"/>
                  <a:gd name="connsiteX35" fmla="*/ 65543 w 85336"/>
                  <a:gd name="connsiteY35" fmla="*/ 63733 h 87589"/>
                  <a:gd name="connsiteX36" fmla="*/ 61828 w 85336"/>
                  <a:gd name="connsiteY36" fmla="*/ 65543 h 87589"/>
                  <a:gd name="connsiteX37" fmla="*/ 60400 w 85336"/>
                  <a:gd name="connsiteY37" fmla="*/ 70019 h 87589"/>
                  <a:gd name="connsiteX38" fmla="*/ 61733 w 85336"/>
                  <a:gd name="connsiteY38" fmla="*/ 74115 h 87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85336" h="87589">
                    <a:moveTo>
                      <a:pt x="34873" y="19441"/>
                    </a:moveTo>
                    <a:cubicBezTo>
                      <a:pt x="34968" y="24080"/>
                      <a:pt x="33064" y="28538"/>
                      <a:pt x="29729" y="31729"/>
                    </a:cubicBezTo>
                    <a:cubicBezTo>
                      <a:pt x="26205" y="35091"/>
                      <a:pt x="21442" y="36901"/>
                      <a:pt x="16584" y="36777"/>
                    </a:cubicBezTo>
                    <a:cubicBezTo>
                      <a:pt x="11727" y="36910"/>
                      <a:pt x="6964" y="35053"/>
                      <a:pt x="3535" y="31634"/>
                    </a:cubicBezTo>
                    <a:cubicBezTo>
                      <a:pt x="-3227" y="24956"/>
                      <a:pt x="-3323" y="14041"/>
                      <a:pt x="3344" y="7249"/>
                    </a:cubicBezTo>
                    <a:cubicBezTo>
                      <a:pt x="3440" y="7192"/>
                      <a:pt x="3440" y="7125"/>
                      <a:pt x="3535" y="7059"/>
                    </a:cubicBezTo>
                    <a:cubicBezTo>
                      <a:pt x="6964" y="3640"/>
                      <a:pt x="11727" y="1782"/>
                      <a:pt x="16584" y="1915"/>
                    </a:cubicBezTo>
                    <a:cubicBezTo>
                      <a:pt x="21442" y="1782"/>
                      <a:pt x="26205" y="3640"/>
                      <a:pt x="29729" y="7059"/>
                    </a:cubicBezTo>
                    <a:cubicBezTo>
                      <a:pt x="33064" y="10288"/>
                      <a:pt x="34968" y="14774"/>
                      <a:pt x="34873" y="19441"/>
                    </a:cubicBezTo>
                    <a:close/>
                    <a:moveTo>
                      <a:pt x="82498" y="-180"/>
                    </a:moveTo>
                    <a:lnTo>
                      <a:pt x="20490" y="86403"/>
                    </a:lnTo>
                    <a:lnTo>
                      <a:pt x="-846" y="86403"/>
                    </a:lnTo>
                    <a:lnTo>
                      <a:pt x="61353" y="-180"/>
                    </a:lnTo>
                    <a:close/>
                    <a:moveTo>
                      <a:pt x="12965" y="23823"/>
                    </a:moveTo>
                    <a:cubicBezTo>
                      <a:pt x="13918" y="24909"/>
                      <a:pt x="15251" y="25509"/>
                      <a:pt x="16680" y="25442"/>
                    </a:cubicBezTo>
                    <a:cubicBezTo>
                      <a:pt x="18109" y="25480"/>
                      <a:pt x="19442" y="24890"/>
                      <a:pt x="20395" y="23823"/>
                    </a:cubicBezTo>
                    <a:cubicBezTo>
                      <a:pt x="21347" y="22585"/>
                      <a:pt x="21919" y="21023"/>
                      <a:pt x="21824" y="19441"/>
                    </a:cubicBezTo>
                    <a:cubicBezTo>
                      <a:pt x="21919" y="17803"/>
                      <a:pt x="21347" y="16184"/>
                      <a:pt x="20395" y="14870"/>
                    </a:cubicBezTo>
                    <a:cubicBezTo>
                      <a:pt x="19442" y="13745"/>
                      <a:pt x="18109" y="13078"/>
                      <a:pt x="16680" y="13060"/>
                    </a:cubicBezTo>
                    <a:cubicBezTo>
                      <a:pt x="15251" y="13078"/>
                      <a:pt x="13918" y="13745"/>
                      <a:pt x="13060" y="14870"/>
                    </a:cubicBezTo>
                    <a:cubicBezTo>
                      <a:pt x="12013" y="16174"/>
                      <a:pt x="11537" y="17794"/>
                      <a:pt x="11537" y="19441"/>
                    </a:cubicBezTo>
                    <a:cubicBezTo>
                      <a:pt x="11537" y="20889"/>
                      <a:pt x="12013" y="22290"/>
                      <a:pt x="12869" y="23442"/>
                    </a:cubicBezTo>
                    <a:close/>
                    <a:moveTo>
                      <a:pt x="83736" y="70019"/>
                    </a:moveTo>
                    <a:cubicBezTo>
                      <a:pt x="83831" y="74686"/>
                      <a:pt x="82021" y="79182"/>
                      <a:pt x="78592" y="82402"/>
                    </a:cubicBezTo>
                    <a:cubicBezTo>
                      <a:pt x="71164" y="89079"/>
                      <a:pt x="59828" y="89079"/>
                      <a:pt x="52398" y="82402"/>
                    </a:cubicBezTo>
                    <a:cubicBezTo>
                      <a:pt x="49065" y="79201"/>
                      <a:pt x="47160" y="74753"/>
                      <a:pt x="47256" y="70115"/>
                    </a:cubicBezTo>
                    <a:cubicBezTo>
                      <a:pt x="47160" y="65457"/>
                      <a:pt x="49065" y="60970"/>
                      <a:pt x="52398" y="57732"/>
                    </a:cubicBezTo>
                    <a:cubicBezTo>
                      <a:pt x="55923" y="54370"/>
                      <a:pt x="60685" y="52560"/>
                      <a:pt x="65543" y="52684"/>
                    </a:cubicBezTo>
                    <a:cubicBezTo>
                      <a:pt x="70401" y="52560"/>
                      <a:pt x="75068" y="54379"/>
                      <a:pt x="78592" y="57732"/>
                    </a:cubicBezTo>
                    <a:cubicBezTo>
                      <a:pt x="81832" y="60875"/>
                      <a:pt x="83641" y="65152"/>
                      <a:pt x="83641" y="69638"/>
                    </a:cubicBezTo>
                    <a:close/>
                    <a:moveTo>
                      <a:pt x="61828" y="74496"/>
                    </a:moveTo>
                    <a:cubicBezTo>
                      <a:pt x="62782" y="75544"/>
                      <a:pt x="64020" y="76144"/>
                      <a:pt x="65448" y="76115"/>
                    </a:cubicBezTo>
                    <a:cubicBezTo>
                      <a:pt x="66877" y="76144"/>
                      <a:pt x="68210" y="75553"/>
                      <a:pt x="69163" y="74496"/>
                    </a:cubicBezTo>
                    <a:cubicBezTo>
                      <a:pt x="70210" y="73229"/>
                      <a:pt x="70687" y="71648"/>
                      <a:pt x="70687" y="70019"/>
                    </a:cubicBezTo>
                    <a:cubicBezTo>
                      <a:pt x="70687" y="68400"/>
                      <a:pt x="70210" y="66819"/>
                      <a:pt x="69163" y="65543"/>
                    </a:cubicBezTo>
                    <a:cubicBezTo>
                      <a:pt x="68306" y="64390"/>
                      <a:pt x="66972" y="63714"/>
                      <a:pt x="65543" y="63733"/>
                    </a:cubicBezTo>
                    <a:cubicBezTo>
                      <a:pt x="64114" y="63714"/>
                      <a:pt x="62686" y="64381"/>
                      <a:pt x="61828" y="65543"/>
                    </a:cubicBezTo>
                    <a:cubicBezTo>
                      <a:pt x="60876" y="66828"/>
                      <a:pt x="60305" y="68409"/>
                      <a:pt x="60400" y="70019"/>
                    </a:cubicBezTo>
                    <a:cubicBezTo>
                      <a:pt x="60400" y="71496"/>
                      <a:pt x="60876" y="72924"/>
                      <a:pt x="61733" y="74115"/>
                    </a:cubicBezTo>
                    <a:close/>
                  </a:path>
                </a:pathLst>
              </a:custGeom>
              <a:solidFill>
                <a:srgbClr val="6D6E71"/>
              </a:solidFill>
              <a:ln w="9525" cap="flat">
                <a:noFill/>
                <a:prstDash val="solid"/>
                <a:miter/>
              </a:ln>
            </p:spPr>
            <p:txBody>
              <a:bodyPr rtlCol="0" anchor="ctr"/>
              <a:lstStyle/>
              <a:p>
                <a:endParaRPr lang="en-US"/>
              </a:p>
            </p:txBody>
          </p:sp>
          <p:sp>
            <p:nvSpPr>
              <p:cNvPr id="272" name="Freeform: Shape 271">
                <a:extLst>
                  <a:ext uri="{FF2B5EF4-FFF2-40B4-BE49-F238E27FC236}">
                    <a16:creationId xmlns:a16="http://schemas.microsoft.com/office/drawing/2014/main" id="{F0597AF4-C174-4A04-AC25-85999441F249}"/>
                  </a:ext>
                </a:extLst>
              </p:cNvPr>
              <p:cNvSpPr/>
              <p:nvPr/>
            </p:nvSpPr>
            <p:spPr>
              <a:xfrm>
                <a:off x="6801487" y="5187302"/>
                <a:ext cx="62226" cy="87653"/>
              </a:xfrm>
              <a:custGeom>
                <a:avLst/>
                <a:gdLst>
                  <a:gd name="connsiteX0" fmla="*/ 3452 w 62226"/>
                  <a:gd name="connsiteY0" fmla="*/ 16298 h 87653"/>
                  <a:gd name="connsiteX1" fmla="*/ 3452 w 62226"/>
                  <a:gd name="connsiteY1" fmla="*/ -180 h 87653"/>
                  <a:gd name="connsiteX2" fmla="*/ 56505 w 62226"/>
                  <a:gd name="connsiteY2" fmla="*/ -180 h 87653"/>
                  <a:gd name="connsiteX3" fmla="*/ 56505 w 62226"/>
                  <a:gd name="connsiteY3" fmla="*/ 13250 h 87653"/>
                  <a:gd name="connsiteX4" fmla="*/ 38789 w 62226"/>
                  <a:gd name="connsiteY4" fmla="*/ 33443 h 87653"/>
                  <a:gd name="connsiteX5" fmla="*/ 60602 w 62226"/>
                  <a:gd name="connsiteY5" fmla="*/ 58303 h 87653"/>
                  <a:gd name="connsiteX6" fmla="*/ 51077 w 62226"/>
                  <a:gd name="connsiteY6" fmla="*/ 79639 h 87653"/>
                  <a:gd name="connsiteX7" fmla="*/ 27549 w 62226"/>
                  <a:gd name="connsiteY7" fmla="*/ 87450 h 87653"/>
                  <a:gd name="connsiteX8" fmla="*/ -1597 w 62226"/>
                  <a:gd name="connsiteY8" fmla="*/ 77258 h 87653"/>
                  <a:gd name="connsiteX9" fmla="*/ 6309 w 62226"/>
                  <a:gd name="connsiteY9" fmla="*/ 61923 h 87653"/>
                  <a:gd name="connsiteX10" fmla="*/ 28216 w 62226"/>
                  <a:gd name="connsiteY10" fmla="*/ 70591 h 87653"/>
                  <a:gd name="connsiteX11" fmla="*/ 37741 w 62226"/>
                  <a:gd name="connsiteY11" fmla="*/ 67733 h 87653"/>
                  <a:gd name="connsiteX12" fmla="*/ 41552 w 62226"/>
                  <a:gd name="connsiteY12" fmla="*/ 59446 h 87653"/>
                  <a:gd name="connsiteX13" fmla="*/ 37169 w 62226"/>
                  <a:gd name="connsiteY13" fmla="*/ 50969 h 87653"/>
                  <a:gd name="connsiteX14" fmla="*/ 25168 w 62226"/>
                  <a:gd name="connsiteY14" fmla="*/ 47826 h 87653"/>
                  <a:gd name="connsiteX15" fmla="*/ 13643 w 62226"/>
                  <a:gd name="connsiteY15" fmla="*/ 50112 h 87653"/>
                  <a:gd name="connsiteX16" fmla="*/ 13643 w 62226"/>
                  <a:gd name="connsiteY16" fmla="*/ 35920 h 87653"/>
                  <a:gd name="connsiteX17" fmla="*/ 30312 w 62226"/>
                  <a:gd name="connsiteY17" fmla="*/ 16298 h 8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226" h="87653">
                    <a:moveTo>
                      <a:pt x="3452" y="16298"/>
                    </a:moveTo>
                    <a:lnTo>
                      <a:pt x="3452" y="-180"/>
                    </a:lnTo>
                    <a:lnTo>
                      <a:pt x="56505" y="-180"/>
                    </a:lnTo>
                    <a:lnTo>
                      <a:pt x="56505" y="13250"/>
                    </a:lnTo>
                    <a:lnTo>
                      <a:pt x="38789" y="33443"/>
                    </a:lnTo>
                    <a:cubicBezTo>
                      <a:pt x="51362" y="34862"/>
                      <a:pt x="60791" y="45635"/>
                      <a:pt x="60602" y="58303"/>
                    </a:cubicBezTo>
                    <a:cubicBezTo>
                      <a:pt x="60982" y="66514"/>
                      <a:pt x="57458" y="74420"/>
                      <a:pt x="51077" y="79639"/>
                    </a:cubicBezTo>
                    <a:cubicBezTo>
                      <a:pt x="44409" y="84992"/>
                      <a:pt x="36122" y="87764"/>
                      <a:pt x="27549" y="87450"/>
                    </a:cubicBezTo>
                    <a:cubicBezTo>
                      <a:pt x="16976" y="87126"/>
                      <a:pt x="6881" y="83564"/>
                      <a:pt x="-1597" y="77258"/>
                    </a:cubicBezTo>
                    <a:lnTo>
                      <a:pt x="6309" y="61923"/>
                    </a:lnTo>
                    <a:cubicBezTo>
                      <a:pt x="12595" y="66943"/>
                      <a:pt x="20215" y="69962"/>
                      <a:pt x="28216" y="70591"/>
                    </a:cubicBezTo>
                    <a:cubicBezTo>
                      <a:pt x="31645" y="70715"/>
                      <a:pt x="34979" y="69714"/>
                      <a:pt x="37741" y="67733"/>
                    </a:cubicBezTo>
                    <a:cubicBezTo>
                      <a:pt x="40313" y="65800"/>
                      <a:pt x="41741" y="62675"/>
                      <a:pt x="41552" y="59446"/>
                    </a:cubicBezTo>
                    <a:cubicBezTo>
                      <a:pt x="41741" y="56036"/>
                      <a:pt x="40027" y="52807"/>
                      <a:pt x="37169" y="50969"/>
                    </a:cubicBezTo>
                    <a:cubicBezTo>
                      <a:pt x="33645" y="48673"/>
                      <a:pt x="29359" y="47578"/>
                      <a:pt x="25168" y="47826"/>
                    </a:cubicBezTo>
                    <a:cubicBezTo>
                      <a:pt x="21263" y="48054"/>
                      <a:pt x="17358" y="48826"/>
                      <a:pt x="13643" y="50112"/>
                    </a:cubicBezTo>
                    <a:lnTo>
                      <a:pt x="13643" y="35920"/>
                    </a:lnTo>
                    <a:lnTo>
                      <a:pt x="30312" y="16298"/>
                    </a:lnTo>
                    <a:close/>
                  </a:path>
                </a:pathLst>
              </a:custGeom>
              <a:solidFill>
                <a:srgbClr val="6D6E71"/>
              </a:solidFill>
              <a:ln w="9525" cap="flat">
                <a:noFill/>
                <a:prstDash val="solid"/>
                <a:miter/>
              </a:ln>
            </p:spPr>
            <p:txBody>
              <a:bodyPr rtlCol="0" anchor="ctr"/>
              <a:lstStyle/>
              <a:p>
                <a:endParaRPr lang="en-US"/>
              </a:p>
            </p:txBody>
          </p:sp>
          <p:sp>
            <p:nvSpPr>
              <p:cNvPr id="273" name="Freeform: Shape 272">
                <a:extLst>
                  <a:ext uri="{FF2B5EF4-FFF2-40B4-BE49-F238E27FC236}">
                    <a16:creationId xmlns:a16="http://schemas.microsoft.com/office/drawing/2014/main" id="{1BC3D342-00A7-49B5-A0D6-CBA41276D3B3}"/>
                  </a:ext>
                </a:extLst>
              </p:cNvPr>
              <p:cNvSpPr/>
              <p:nvPr/>
            </p:nvSpPr>
            <p:spPr>
              <a:xfrm>
                <a:off x="6876811" y="5185378"/>
                <a:ext cx="64635" cy="89270"/>
              </a:xfrm>
              <a:custGeom>
                <a:avLst/>
                <a:gdLst>
                  <a:gd name="connsiteX0" fmla="*/ 26044 w 64635"/>
                  <a:gd name="connsiteY0" fmla="*/ 72705 h 89270"/>
                  <a:gd name="connsiteX1" fmla="*/ 38523 w 64635"/>
                  <a:gd name="connsiteY1" fmla="*/ 67371 h 89270"/>
                  <a:gd name="connsiteX2" fmla="*/ 43856 w 64635"/>
                  <a:gd name="connsiteY2" fmla="*/ 52703 h 89270"/>
                  <a:gd name="connsiteX3" fmla="*/ 26807 w 64635"/>
                  <a:gd name="connsiteY3" fmla="*/ 58037 h 89270"/>
                  <a:gd name="connsiteX4" fmla="*/ 6519 w 64635"/>
                  <a:gd name="connsiteY4" fmla="*/ 50036 h 89270"/>
                  <a:gd name="connsiteX5" fmla="*/ -1577 w 64635"/>
                  <a:gd name="connsiteY5" fmla="*/ 28891 h 89270"/>
                  <a:gd name="connsiteX6" fmla="*/ 7185 w 64635"/>
                  <a:gd name="connsiteY6" fmla="*/ 7840 h 89270"/>
                  <a:gd name="connsiteX7" fmla="*/ 29188 w 64635"/>
                  <a:gd name="connsiteY7" fmla="*/ -160 h 89270"/>
                  <a:gd name="connsiteX8" fmla="*/ 45094 w 64635"/>
                  <a:gd name="connsiteY8" fmla="*/ 3364 h 89270"/>
                  <a:gd name="connsiteX9" fmla="*/ 55667 w 64635"/>
                  <a:gd name="connsiteY9" fmla="*/ 12889 h 89270"/>
                  <a:gd name="connsiteX10" fmla="*/ 63001 w 64635"/>
                  <a:gd name="connsiteY10" fmla="*/ 43559 h 89270"/>
                  <a:gd name="connsiteX11" fmla="*/ 60049 w 64635"/>
                  <a:gd name="connsiteY11" fmla="*/ 64514 h 89270"/>
                  <a:gd name="connsiteX12" fmla="*/ 52238 w 64635"/>
                  <a:gd name="connsiteY12" fmla="*/ 78611 h 89270"/>
                  <a:gd name="connsiteX13" fmla="*/ 27569 w 64635"/>
                  <a:gd name="connsiteY13" fmla="*/ 89089 h 89270"/>
                  <a:gd name="connsiteX14" fmla="*/ 7471 w 64635"/>
                  <a:gd name="connsiteY14" fmla="*/ 83659 h 89270"/>
                  <a:gd name="connsiteX15" fmla="*/ 898 w 64635"/>
                  <a:gd name="connsiteY15" fmla="*/ 78992 h 89270"/>
                  <a:gd name="connsiteX16" fmla="*/ 10423 w 64635"/>
                  <a:gd name="connsiteY16" fmla="*/ 65372 h 89270"/>
                  <a:gd name="connsiteX17" fmla="*/ 12710 w 64635"/>
                  <a:gd name="connsiteY17" fmla="*/ 67276 h 89270"/>
                  <a:gd name="connsiteX18" fmla="*/ 18234 w 64635"/>
                  <a:gd name="connsiteY18" fmla="*/ 70515 h 89270"/>
                  <a:gd name="connsiteX19" fmla="*/ 26044 w 64635"/>
                  <a:gd name="connsiteY19" fmla="*/ 72705 h 89270"/>
                  <a:gd name="connsiteX20" fmla="*/ 28712 w 64635"/>
                  <a:gd name="connsiteY20" fmla="*/ 41559 h 89270"/>
                  <a:gd name="connsiteX21" fmla="*/ 38237 w 64635"/>
                  <a:gd name="connsiteY21" fmla="*/ 38225 h 89270"/>
                  <a:gd name="connsiteX22" fmla="*/ 42047 w 64635"/>
                  <a:gd name="connsiteY22" fmla="*/ 29367 h 89270"/>
                  <a:gd name="connsiteX23" fmla="*/ 38332 w 64635"/>
                  <a:gd name="connsiteY23" fmla="*/ 19842 h 89270"/>
                  <a:gd name="connsiteX24" fmla="*/ 28807 w 64635"/>
                  <a:gd name="connsiteY24" fmla="*/ 15841 h 89270"/>
                  <a:gd name="connsiteX25" fmla="*/ 19282 w 64635"/>
                  <a:gd name="connsiteY25" fmla="*/ 19366 h 89270"/>
                  <a:gd name="connsiteX26" fmla="*/ 15758 w 64635"/>
                  <a:gd name="connsiteY26" fmla="*/ 28319 h 89270"/>
                  <a:gd name="connsiteX27" fmla="*/ 18996 w 64635"/>
                  <a:gd name="connsiteY27" fmla="*/ 37844 h 89270"/>
                  <a:gd name="connsiteX28" fmla="*/ 28807 w 64635"/>
                  <a:gd name="connsiteY28" fmla="*/ 41559 h 89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4635" h="89270">
                    <a:moveTo>
                      <a:pt x="26044" y="72705"/>
                    </a:moveTo>
                    <a:cubicBezTo>
                      <a:pt x="30807" y="73011"/>
                      <a:pt x="35474" y="71029"/>
                      <a:pt x="38523" y="67371"/>
                    </a:cubicBezTo>
                    <a:cubicBezTo>
                      <a:pt x="41665" y="63104"/>
                      <a:pt x="43571" y="58009"/>
                      <a:pt x="43856" y="52703"/>
                    </a:cubicBezTo>
                    <a:cubicBezTo>
                      <a:pt x="38809" y="56170"/>
                      <a:pt x="32903" y="58028"/>
                      <a:pt x="26807" y="58037"/>
                    </a:cubicBezTo>
                    <a:cubicBezTo>
                      <a:pt x="19282" y="58246"/>
                      <a:pt x="11948" y="55351"/>
                      <a:pt x="6519" y="50036"/>
                    </a:cubicBezTo>
                    <a:cubicBezTo>
                      <a:pt x="994" y="44407"/>
                      <a:pt x="-1863" y="36749"/>
                      <a:pt x="-1577" y="28891"/>
                    </a:cubicBezTo>
                    <a:cubicBezTo>
                      <a:pt x="-1863" y="20928"/>
                      <a:pt x="1280" y="13222"/>
                      <a:pt x="7185" y="7840"/>
                    </a:cubicBezTo>
                    <a:cubicBezTo>
                      <a:pt x="13186" y="2421"/>
                      <a:pt x="21091" y="-447"/>
                      <a:pt x="29188" y="-160"/>
                    </a:cubicBezTo>
                    <a:cubicBezTo>
                      <a:pt x="34712" y="-303"/>
                      <a:pt x="40141" y="906"/>
                      <a:pt x="45094" y="3364"/>
                    </a:cubicBezTo>
                    <a:cubicBezTo>
                      <a:pt x="49477" y="5507"/>
                      <a:pt x="53096" y="8802"/>
                      <a:pt x="55667" y="12889"/>
                    </a:cubicBezTo>
                    <a:cubicBezTo>
                      <a:pt x="60811" y="22261"/>
                      <a:pt x="63383" y="32863"/>
                      <a:pt x="63001" y="43559"/>
                    </a:cubicBezTo>
                    <a:cubicBezTo>
                      <a:pt x="63097" y="50655"/>
                      <a:pt x="62144" y="57723"/>
                      <a:pt x="60049" y="64514"/>
                    </a:cubicBezTo>
                    <a:cubicBezTo>
                      <a:pt x="58525" y="69734"/>
                      <a:pt x="55858" y="74544"/>
                      <a:pt x="52238" y="78611"/>
                    </a:cubicBezTo>
                    <a:cubicBezTo>
                      <a:pt x="45857" y="85393"/>
                      <a:pt x="36903" y="89193"/>
                      <a:pt x="27569" y="89089"/>
                    </a:cubicBezTo>
                    <a:cubicBezTo>
                      <a:pt x="20520" y="88984"/>
                      <a:pt x="13567" y="87117"/>
                      <a:pt x="7471" y="83659"/>
                    </a:cubicBezTo>
                    <a:cubicBezTo>
                      <a:pt x="5567" y="82421"/>
                      <a:pt x="3375" y="80897"/>
                      <a:pt x="898" y="78992"/>
                    </a:cubicBezTo>
                    <a:lnTo>
                      <a:pt x="10423" y="65372"/>
                    </a:lnTo>
                    <a:lnTo>
                      <a:pt x="12710" y="67276"/>
                    </a:lnTo>
                    <a:cubicBezTo>
                      <a:pt x="14424" y="68581"/>
                      <a:pt x="16234" y="69667"/>
                      <a:pt x="18234" y="70515"/>
                    </a:cubicBezTo>
                    <a:cubicBezTo>
                      <a:pt x="20616" y="71820"/>
                      <a:pt x="23283" y="72572"/>
                      <a:pt x="26044" y="72705"/>
                    </a:cubicBezTo>
                    <a:close/>
                    <a:moveTo>
                      <a:pt x="28712" y="41559"/>
                    </a:moveTo>
                    <a:cubicBezTo>
                      <a:pt x="32140" y="41635"/>
                      <a:pt x="35569" y="40454"/>
                      <a:pt x="38237" y="38225"/>
                    </a:cubicBezTo>
                    <a:cubicBezTo>
                      <a:pt x="40809" y="35996"/>
                      <a:pt x="42142" y="32739"/>
                      <a:pt x="42047" y="29367"/>
                    </a:cubicBezTo>
                    <a:cubicBezTo>
                      <a:pt x="42142" y="25823"/>
                      <a:pt x="40809" y="22375"/>
                      <a:pt x="38332" y="19842"/>
                    </a:cubicBezTo>
                    <a:cubicBezTo>
                      <a:pt x="35951" y="17137"/>
                      <a:pt x="32427" y="15670"/>
                      <a:pt x="28807" y="15841"/>
                    </a:cubicBezTo>
                    <a:cubicBezTo>
                      <a:pt x="25283" y="15603"/>
                      <a:pt x="21854" y="16880"/>
                      <a:pt x="19282" y="19366"/>
                    </a:cubicBezTo>
                    <a:cubicBezTo>
                      <a:pt x="16901" y="21738"/>
                      <a:pt x="15662" y="24976"/>
                      <a:pt x="15758" y="28319"/>
                    </a:cubicBezTo>
                    <a:cubicBezTo>
                      <a:pt x="15567" y="31796"/>
                      <a:pt x="16710" y="35206"/>
                      <a:pt x="18996" y="37844"/>
                    </a:cubicBezTo>
                    <a:cubicBezTo>
                      <a:pt x="21377" y="40673"/>
                      <a:pt x="25092" y="42073"/>
                      <a:pt x="28807" y="41559"/>
                    </a:cubicBezTo>
                    <a:close/>
                  </a:path>
                </a:pathLst>
              </a:custGeom>
              <a:solidFill>
                <a:srgbClr val="6D6E71"/>
              </a:solidFill>
              <a:ln w="9525" cap="flat">
                <a:noFill/>
                <a:prstDash val="solid"/>
                <a:miter/>
              </a:ln>
            </p:spPr>
            <p:txBody>
              <a:bodyPr rtlCol="0" anchor="ctr"/>
              <a:lstStyle/>
              <a:p>
                <a:endParaRPr lang="en-US"/>
              </a:p>
            </p:txBody>
          </p:sp>
          <p:sp>
            <p:nvSpPr>
              <p:cNvPr id="274" name="Freeform: Shape 273">
                <a:extLst>
                  <a:ext uri="{FF2B5EF4-FFF2-40B4-BE49-F238E27FC236}">
                    <a16:creationId xmlns:a16="http://schemas.microsoft.com/office/drawing/2014/main" id="{A6052DE2-22A1-4E0B-969B-4A2FFB2ADAF8}"/>
                  </a:ext>
                </a:extLst>
              </p:cNvPr>
              <p:cNvSpPr/>
              <p:nvPr/>
            </p:nvSpPr>
            <p:spPr>
              <a:xfrm>
                <a:off x="6955197" y="5253023"/>
                <a:ext cx="21907" cy="21909"/>
              </a:xfrm>
              <a:custGeom>
                <a:avLst/>
                <a:gdLst>
                  <a:gd name="connsiteX0" fmla="*/ 1570 w 21907"/>
                  <a:gd name="connsiteY0" fmla="*/ 18490 h 21909"/>
                  <a:gd name="connsiteX1" fmla="*/ 1666 w 21907"/>
                  <a:gd name="connsiteY1" fmla="*/ 3002 h 21909"/>
                  <a:gd name="connsiteX2" fmla="*/ 17096 w 21907"/>
                  <a:gd name="connsiteY2" fmla="*/ 3060 h 21909"/>
                  <a:gd name="connsiteX3" fmla="*/ 17096 w 21907"/>
                  <a:gd name="connsiteY3" fmla="*/ 18547 h 21909"/>
                  <a:gd name="connsiteX4" fmla="*/ 9380 w 21907"/>
                  <a:gd name="connsiteY4" fmla="*/ 21729 h 21909"/>
                  <a:gd name="connsiteX5" fmla="*/ 1570 w 21907"/>
                  <a:gd name="connsiteY5" fmla="*/ 18490 h 2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07" h="21909">
                    <a:moveTo>
                      <a:pt x="1570" y="18490"/>
                    </a:moveTo>
                    <a:cubicBezTo>
                      <a:pt x="-2716" y="14195"/>
                      <a:pt x="-2620" y="7260"/>
                      <a:pt x="1666" y="3002"/>
                    </a:cubicBezTo>
                    <a:cubicBezTo>
                      <a:pt x="5951" y="-1265"/>
                      <a:pt x="12906" y="-1236"/>
                      <a:pt x="17096" y="3060"/>
                    </a:cubicBezTo>
                    <a:cubicBezTo>
                      <a:pt x="21382" y="7356"/>
                      <a:pt x="21382" y="14289"/>
                      <a:pt x="17096" y="18547"/>
                    </a:cubicBezTo>
                    <a:cubicBezTo>
                      <a:pt x="15001" y="20576"/>
                      <a:pt x="12238" y="21719"/>
                      <a:pt x="9380" y="21729"/>
                    </a:cubicBezTo>
                    <a:cubicBezTo>
                      <a:pt x="6428" y="21767"/>
                      <a:pt x="3570" y="20595"/>
                      <a:pt x="1570" y="18490"/>
                    </a:cubicBezTo>
                    <a:close/>
                  </a:path>
                </a:pathLst>
              </a:custGeom>
              <a:solidFill>
                <a:srgbClr val="6D6E71"/>
              </a:solidFill>
              <a:ln w="9525" cap="flat">
                <a:noFill/>
                <a:prstDash val="solid"/>
                <a:miter/>
              </a:ln>
            </p:spPr>
            <p:txBody>
              <a:bodyPr rtlCol="0" anchor="ctr"/>
              <a:lstStyle/>
              <a:p>
                <a:endParaRPr lang="en-US"/>
              </a:p>
            </p:txBody>
          </p:sp>
          <p:sp>
            <p:nvSpPr>
              <p:cNvPr id="275" name="Freeform: Shape 274">
                <a:extLst>
                  <a:ext uri="{FF2B5EF4-FFF2-40B4-BE49-F238E27FC236}">
                    <a16:creationId xmlns:a16="http://schemas.microsoft.com/office/drawing/2014/main" id="{88A29423-E3D5-461F-9987-6E5C1B05C25F}"/>
                  </a:ext>
                </a:extLst>
              </p:cNvPr>
              <p:cNvSpPr/>
              <p:nvPr/>
            </p:nvSpPr>
            <p:spPr>
              <a:xfrm>
                <a:off x="6991950" y="5185769"/>
                <a:ext cx="64635" cy="89182"/>
              </a:xfrm>
              <a:custGeom>
                <a:avLst/>
                <a:gdLst>
                  <a:gd name="connsiteX0" fmla="*/ 35397 w 64635"/>
                  <a:gd name="connsiteY0" fmla="*/ 16022 h 89182"/>
                  <a:gd name="connsiteX1" fmla="*/ 22919 w 64635"/>
                  <a:gd name="connsiteY1" fmla="*/ 21356 h 89182"/>
                  <a:gd name="connsiteX2" fmla="*/ 17586 w 64635"/>
                  <a:gd name="connsiteY2" fmla="*/ 36024 h 89182"/>
                  <a:gd name="connsiteX3" fmla="*/ 34635 w 64635"/>
                  <a:gd name="connsiteY3" fmla="*/ 30881 h 89182"/>
                  <a:gd name="connsiteX4" fmla="*/ 54827 w 64635"/>
                  <a:gd name="connsiteY4" fmla="*/ 38787 h 89182"/>
                  <a:gd name="connsiteX5" fmla="*/ 63020 w 64635"/>
                  <a:gd name="connsiteY5" fmla="*/ 59932 h 89182"/>
                  <a:gd name="connsiteX6" fmla="*/ 54257 w 64635"/>
                  <a:gd name="connsiteY6" fmla="*/ 80982 h 89182"/>
                  <a:gd name="connsiteX7" fmla="*/ 32253 w 64635"/>
                  <a:gd name="connsiteY7" fmla="*/ 88983 h 89182"/>
                  <a:gd name="connsiteX8" fmla="*/ 16347 w 64635"/>
                  <a:gd name="connsiteY8" fmla="*/ 85459 h 89182"/>
                  <a:gd name="connsiteX9" fmla="*/ 5870 w 64635"/>
                  <a:gd name="connsiteY9" fmla="*/ 75934 h 89182"/>
                  <a:gd name="connsiteX10" fmla="*/ -1560 w 64635"/>
                  <a:gd name="connsiteY10" fmla="*/ 45263 h 89182"/>
                  <a:gd name="connsiteX11" fmla="*/ 1392 w 64635"/>
                  <a:gd name="connsiteY11" fmla="*/ 24404 h 89182"/>
                  <a:gd name="connsiteX12" fmla="*/ 9394 w 64635"/>
                  <a:gd name="connsiteY12" fmla="*/ 10212 h 89182"/>
                  <a:gd name="connsiteX13" fmla="*/ 33873 w 64635"/>
                  <a:gd name="connsiteY13" fmla="*/ -171 h 89182"/>
                  <a:gd name="connsiteX14" fmla="*/ 45493 w 64635"/>
                  <a:gd name="connsiteY14" fmla="*/ 1639 h 89182"/>
                  <a:gd name="connsiteX15" fmla="*/ 53971 w 64635"/>
                  <a:gd name="connsiteY15" fmla="*/ 5258 h 89182"/>
                  <a:gd name="connsiteX16" fmla="*/ 60543 w 64635"/>
                  <a:gd name="connsiteY16" fmla="*/ 9925 h 89182"/>
                  <a:gd name="connsiteX17" fmla="*/ 51018 w 64635"/>
                  <a:gd name="connsiteY17" fmla="*/ 23546 h 89182"/>
                  <a:gd name="connsiteX18" fmla="*/ 48922 w 64635"/>
                  <a:gd name="connsiteY18" fmla="*/ 21546 h 89182"/>
                  <a:gd name="connsiteX19" fmla="*/ 43207 w 64635"/>
                  <a:gd name="connsiteY19" fmla="*/ 18403 h 89182"/>
                  <a:gd name="connsiteX20" fmla="*/ 35397 w 64635"/>
                  <a:gd name="connsiteY20" fmla="*/ 16022 h 89182"/>
                  <a:gd name="connsiteX21" fmla="*/ 32825 w 64635"/>
                  <a:gd name="connsiteY21" fmla="*/ 47169 h 89182"/>
                  <a:gd name="connsiteX22" fmla="*/ 23300 w 64635"/>
                  <a:gd name="connsiteY22" fmla="*/ 50597 h 89182"/>
                  <a:gd name="connsiteX23" fmla="*/ 19395 w 64635"/>
                  <a:gd name="connsiteY23" fmla="*/ 59456 h 89182"/>
                  <a:gd name="connsiteX24" fmla="*/ 23110 w 64635"/>
                  <a:gd name="connsiteY24" fmla="*/ 68981 h 89182"/>
                  <a:gd name="connsiteX25" fmla="*/ 32635 w 64635"/>
                  <a:gd name="connsiteY25" fmla="*/ 72886 h 89182"/>
                  <a:gd name="connsiteX26" fmla="*/ 42160 w 64635"/>
                  <a:gd name="connsiteY26" fmla="*/ 69457 h 89182"/>
                  <a:gd name="connsiteX27" fmla="*/ 45875 w 64635"/>
                  <a:gd name="connsiteY27" fmla="*/ 60503 h 89182"/>
                  <a:gd name="connsiteX28" fmla="*/ 42541 w 64635"/>
                  <a:gd name="connsiteY28" fmla="*/ 50978 h 89182"/>
                  <a:gd name="connsiteX29" fmla="*/ 32825 w 64635"/>
                  <a:gd name="connsiteY29" fmla="*/ 47169 h 8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4635" h="89182">
                    <a:moveTo>
                      <a:pt x="35397" y="16022"/>
                    </a:moveTo>
                    <a:cubicBezTo>
                      <a:pt x="30635" y="15765"/>
                      <a:pt x="26063" y="17736"/>
                      <a:pt x="22919" y="21356"/>
                    </a:cubicBezTo>
                    <a:cubicBezTo>
                      <a:pt x="19681" y="25594"/>
                      <a:pt x="17870" y="30709"/>
                      <a:pt x="17586" y="36024"/>
                    </a:cubicBezTo>
                    <a:cubicBezTo>
                      <a:pt x="22633" y="32681"/>
                      <a:pt x="28540" y="30890"/>
                      <a:pt x="34635" y="30881"/>
                    </a:cubicBezTo>
                    <a:cubicBezTo>
                      <a:pt x="42160" y="30661"/>
                      <a:pt x="49494" y="33519"/>
                      <a:pt x="54827" y="38787"/>
                    </a:cubicBezTo>
                    <a:cubicBezTo>
                      <a:pt x="60353" y="44406"/>
                      <a:pt x="63305" y="52055"/>
                      <a:pt x="63020" y="59932"/>
                    </a:cubicBezTo>
                    <a:cubicBezTo>
                      <a:pt x="63305" y="67895"/>
                      <a:pt x="60162" y="75601"/>
                      <a:pt x="54257" y="80982"/>
                    </a:cubicBezTo>
                    <a:cubicBezTo>
                      <a:pt x="48256" y="86402"/>
                      <a:pt x="40350" y="89269"/>
                      <a:pt x="32253" y="88983"/>
                    </a:cubicBezTo>
                    <a:cubicBezTo>
                      <a:pt x="26729" y="89088"/>
                      <a:pt x="21300" y="87878"/>
                      <a:pt x="16347" y="85459"/>
                    </a:cubicBezTo>
                    <a:cubicBezTo>
                      <a:pt x="12060" y="83306"/>
                      <a:pt x="8441" y="80011"/>
                      <a:pt x="5870" y="75934"/>
                    </a:cubicBezTo>
                    <a:cubicBezTo>
                      <a:pt x="631" y="66590"/>
                      <a:pt x="-1941" y="55979"/>
                      <a:pt x="-1560" y="45263"/>
                    </a:cubicBezTo>
                    <a:cubicBezTo>
                      <a:pt x="-1655" y="38196"/>
                      <a:pt x="-703" y="31157"/>
                      <a:pt x="1392" y="24404"/>
                    </a:cubicBezTo>
                    <a:cubicBezTo>
                      <a:pt x="2917" y="19098"/>
                      <a:pt x="5584" y="14240"/>
                      <a:pt x="9394" y="10212"/>
                    </a:cubicBezTo>
                    <a:cubicBezTo>
                      <a:pt x="15680" y="3401"/>
                      <a:pt x="24634" y="-390"/>
                      <a:pt x="33873" y="-171"/>
                    </a:cubicBezTo>
                    <a:cubicBezTo>
                      <a:pt x="37779" y="-199"/>
                      <a:pt x="41778" y="410"/>
                      <a:pt x="45493" y="1639"/>
                    </a:cubicBezTo>
                    <a:cubicBezTo>
                      <a:pt x="48446" y="2506"/>
                      <a:pt x="51303" y="3715"/>
                      <a:pt x="53971" y="5258"/>
                    </a:cubicBezTo>
                    <a:cubicBezTo>
                      <a:pt x="55876" y="6497"/>
                      <a:pt x="58067" y="8020"/>
                      <a:pt x="60543" y="9925"/>
                    </a:cubicBezTo>
                    <a:lnTo>
                      <a:pt x="51018" y="23546"/>
                    </a:lnTo>
                    <a:lnTo>
                      <a:pt x="48922" y="21546"/>
                    </a:lnTo>
                    <a:cubicBezTo>
                      <a:pt x="47113" y="20308"/>
                      <a:pt x="45208" y="19260"/>
                      <a:pt x="43207" y="18403"/>
                    </a:cubicBezTo>
                    <a:cubicBezTo>
                      <a:pt x="40826" y="17050"/>
                      <a:pt x="38159" y="16241"/>
                      <a:pt x="35397" y="16022"/>
                    </a:cubicBezTo>
                    <a:close/>
                    <a:moveTo>
                      <a:pt x="32825" y="47169"/>
                    </a:moveTo>
                    <a:cubicBezTo>
                      <a:pt x="29301" y="47083"/>
                      <a:pt x="25968" y="48312"/>
                      <a:pt x="23300" y="50597"/>
                    </a:cubicBezTo>
                    <a:cubicBezTo>
                      <a:pt x="20728" y="52788"/>
                      <a:pt x="19299" y="56055"/>
                      <a:pt x="19395" y="59456"/>
                    </a:cubicBezTo>
                    <a:cubicBezTo>
                      <a:pt x="19299" y="62999"/>
                      <a:pt x="20633" y="66447"/>
                      <a:pt x="23110" y="68981"/>
                    </a:cubicBezTo>
                    <a:cubicBezTo>
                      <a:pt x="25491" y="71647"/>
                      <a:pt x="29015" y="73076"/>
                      <a:pt x="32635" y="72886"/>
                    </a:cubicBezTo>
                    <a:cubicBezTo>
                      <a:pt x="36159" y="73048"/>
                      <a:pt x="39588" y="71819"/>
                      <a:pt x="42160" y="69457"/>
                    </a:cubicBezTo>
                    <a:cubicBezTo>
                      <a:pt x="44636" y="67152"/>
                      <a:pt x="45970" y="63885"/>
                      <a:pt x="45875" y="60503"/>
                    </a:cubicBezTo>
                    <a:cubicBezTo>
                      <a:pt x="45970" y="57017"/>
                      <a:pt x="44827" y="53617"/>
                      <a:pt x="42541" y="50978"/>
                    </a:cubicBezTo>
                    <a:cubicBezTo>
                      <a:pt x="40064" y="48283"/>
                      <a:pt x="36445" y="46873"/>
                      <a:pt x="32825" y="47169"/>
                    </a:cubicBezTo>
                    <a:close/>
                  </a:path>
                </a:pathLst>
              </a:custGeom>
              <a:solidFill>
                <a:srgbClr val="6D6E71"/>
              </a:solidFill>
              <a:ln w="9525" cap="flat">
                <a:noFill/>
                <a:prstDash val="solid"/>
                <a:miter/>
              </a:ln>
            </p:spPr>
            <p:txBody>
              <a:bodyPr rtlCol="0" anchor="ctr"/>
              <a:lstStyle/>
              <a:p>
                <a:endParaRPr lang="en-US"/>
              </a:p>
            </p:txBody>
          </p:sp>
          <p:sp>
            <p:nvSpPr>
              <p:cNvPr id="276" name="Freeform: Shape 275">
                <a:extLst>
                  <a:ext uri="{FF2B5EF4-FFF2-40B4-BE49-F238E27FC236}">
                    <a16:creationId xmlns:a16="http://schemas.microsoft.com/office/drawing/2014/main" id="{E93F1188-108D-411C-B749-7F98697F1EA4}"/>
                  </a:ext>
                </a:extLst>
              </p:cNvPr>
              <p:cNvSpPr/>
              <p:nvPr/>
            </p:nvSpPr>
            <p:spPr>
              <a:xfrm>
                <a:off x="7069898" y="5187302"/>
                <a:ext cx="85351" cy="87638"/>
              </a:xfrm>
              <a:custGeom>
                <a:avLst/>
                <a:gdLst>
                  <a:gd name="connsiteX0" fmla="*/ 34888 w 85351"/>
                  <a:gd name="connsiteY0" fmla="*/ 19441 h 87638"/>
                  <a:gd name="connsiteX1" fmla="*/ 29744 w 85351"/>
                  <a:gd name="connsiteY1" fmla="*/ 31729 h 87638"/>
                  <a:gd name="connsiteX2" fmla="*/ 16695 w 85351"/>
                  <a:gd name="connsiteY2" fmla="*/ 36776 h 87638"/>
                  <a:gd name="connsiteX3" fmla="*/ 3550 w 85351"/>
                  <a:gd name="connsiteY3" fmla="*/ 31729 h 87638"/>
                  <a:gd name="connsiteX4" fmla="*/ -1593 w 85351"/>
                  <a:gd name="connsiteY4" fmla="*/ 19346 h 87638"/>
                  <a:gd name="connsiteX5" fmla="*/ 3550 w 85351"/>
                  <a:gd name="connsiteY5" fmla="*/ 7059 h 87638"/>
                  <a:gd name="connsiteX6" fmla="*/ 16695 w 85351"/>
                  <a:gd name="connsiteY6" fmla="*/ 2011 h 87638"/>
                  <a:gd name="connsiteX7" fmla="*/ 29744 w 85351"/>
                  <a:gd name="connsiteY7" fmla="*/ 7059 h 87638"/>
                  <a:gd name="connsiteX8" fmla="*/ 34888 w 85351"/>
                  <a:gd name="connsiteY8" fmla="*/ 19441 h 87638"/>
                  <a:gd name="connsiteX9" fmla="*/ 82513 w 85351"/>
                  <a:gd name="connsiteY9" fmla="*/ -180 h 87638"/>
                  <a:gd name="connsiteX10" fmla="*/ 20410 w 85351"/>
                  <a:gd name="connsiteY10" fmla="*/ 86402 h 87638"/>
                  <a:gd name="connsiteX11" fmla="*/ -831 w 85351"/>
                  <a:gd name="connsiteY11" fmla="*/ 86402 h 87638"/>
                  <a:gd name="connsiteX12" fmla="*/ 61273 w 85351"/>
                  <a:gd name="connsiteY12" fmla="*/ -180 h 87638"/>
                  <a:gd name="connsiteX13" fmla="*/ 12980 w 85351"/>
                  <a:gd name="connsiteY13" fmla="*/ 23823 h 87638"/>
                  <a:gd name="connsiteX14" fmla="*/ 16600 w 85351"/>
                  <a:gd name="connsiteY14" fmla="*/ 25537 h 87638"/>
                  <a:gd name="connsiteX15" fmla="*/ 20315 w 85351"/>
                  <a:gd name="connsiteY15" fmla="*/ 23823 h 87638"/>
                  <a:gd name="connsiteX16" fmla="*/ 21839 w 85351"/>
                  <a:gd name="connsiteY16" fmla="*/ 19441 h 87638"/>
                  <a:gd name="connsiteX17" fmla="*/ 20315 w 85351"/>
                  <a:gd name="connsiteY17" fmla="*/ 14869 h 87638"/>
                  <a:gd name="connsiteX18" fmla="*/ 16695 w 85351"/>
                  <a:gd name="connsiteY18" fmla="*/ 13155 h 87638"/>
                  <a:gd name="connsiteX19" fmla="*/ 12980 w 85351"/>
                  <a:gd name="connsiteY19" fmla="*/ 14869 h 87638"/>
                  <a:gd name="connsiteX20" fmla="*/ 11551 w 85351"/>
                  <a:gd name="connsiteY20" fmla="*/ 19441 h 87638"/>
                  <a:gd name="connsiteX21" fmla="*/ 12980 w 85351"/>
                  <a:gd name="connsiteY21" fmla="*/ 23823 h 87638"/>
                  <a:gd name="connsiteX22" fmla="*/ 83751 w 85351"/>
                  <a:gd name="connsiteY22" fmla="*/ 70114 h 87638"/>
                  <a:gd name="connsiteX23" fmla="*/ 78512 w 85351"/>
                  <a:gd name="connsiteY23" fmla="*/ 82402 h 87638"/>
                  <a:gd name="connsiteX24" fmla="*/ 65463 w 85351"/>
                  <a:gd name="connsiteY24" fmla="*/ 87450 h 87638"/>
                  <a:gd name="connsiteX25" fmla="*/ 52414 w 85351"/>
                  <a:gd name="connsiteY25" fmla="*/ 82306 h 87638"/>
                  <a:gd name="connsiteX26" fmla="*/ 51937 w 85351"/>
                  <a:gd name="connsiteY26" fmla="*/ 58198 h 87638"/>
                  <a:gd name="connsiteX27" fmla="*/ 52414 w 85351"/>
                  <a:gd name="connsiteY27" fmla="*/ 57732 h 87638"/>
                  <a:gd name="connsiteX28" fmla="*/ 78512 w 85351"/>
                  <a:gd name="connsiteY28" fmla="*/ 57732 h 87638"/>
                  <a:gd name="connsiteX29" fmla="*/ 83370 w 85351"/>
                  <a:gd name="connsiteY29" fmla="*/ 70114 h 87638"/>
                  <a:gd name="connsiteX30" fmla="*/ 61748 w 85351"/>
                  <a:gd name="connsiteY30" fmla="*/ 74496 h 87638"/>
                  <a:gd name="connsiteX31" fmla="*/ 65368 w 85351"/>
                  <a:gd name="connsiteY31" fmla="*/ 76115 h 87638"/>
                  <a:gd name="connsiteX32" fmla="*/ 69083 w 85351"/>
                  <a:gd name="connsiteY32" fmla="*/ 74496 h 87638"/>
                  <a:gd name="connsiteX33" fmla="*/ 70607 w 85351"/>
                  <a:gd name="connsiteY33" fmla="*/ 70114 h 87638"/>
                  <a:gd name="connsiteX34" fmla="*/ 69083 w 85351"/>
                  <a:gd name="connsiteY34" fmla="*/ 65542 h 87638"/>
                  <a:gd name="connsiteX35" fmla="*/ 62796 w 85351"/>
                  <a:gd name="connsiteY35" fmla="*/ 64561 h 87638"/>
                  <a:gd name="connsiteX36" fmla="*/ 61843 w 85351"/>
                  <a:gd name="connsiteY36" fmla="*/ 65542 h 87638"/>
                  <a:gd name="connsiteX37" fmla="*/ 60319 w 85351"/>
                  <a:gd name="connsiteY37" fmla="*/ 70114 h 87638"/>
                  <a:gd name="connsiteX38" fmla="*/ 61748 w 85351"/>
                  <a:gd name="connsiteY38" fmla="*/ 74496 h 8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85351" h="87638">
                    <a:moveTo>
                      <a:pt x="34888" y="19441"/>
                    </a:moveTo>
                    <a:cubicBezTo>
                      <a:pt x="34983" y="24080"/>
                      <a:pt x="33078" y="28537"/>
                      <a:pt x="29744" y="31729"/>
                    </a:cubicBezTo>
                    <a:cubicBezTo>
                      <a:pt x="26220" y="35081"/>
                      <a:pt x="21553" y="36900"/>
                      <a:pt x="16695" y="36776"/>
                    </a:cubicBezTo>
                    <a:cubicBezTo>
                      <a:pt x="11837" y="36910"/>
                      <a:pt x="7075" y="35091"/>
                      <a:pt x="3550" y="31729"/>
                    </a:cubicBezTo>
                    <a:cubicBezTo>
                      <a:pt x="217" y="28490"/>
                      <a:pt x="-1689" y="24004"/>
                      <a:pt x="-1593" y="19346"/>
                    </a:cubicBezTo>
                    <a:cubicBezTo>
                      <a:pt x="-1689" y="14707"/>
                      <a:pt x="217" y="10250"/>
                      <a:pt x="3550" y="7059"/>
                    </a:cubicBezTo>
                    <a:cubicBezTo>
                      <a:pt x="7075" y="3658"/>
                      <a:pt x="11837" y="1839"/>
                      <a:pt x="16695" y="2011"/>
                    </a:cubicBezTo>
                    <a:cubicBezTo>
                      <a:pt x="21553" y="1839"/>
                      <a:pt x="26220" y="3668"/>
                      <a:pt x="29744" y="7059"/>
                    </a:cubicBezTo>
                    <a:cubicBezTo>
                      <a:pt x="33078" y="10288"/>
                      <a:pt x="34983" y="14774"/>
                      <a:pt x="34888" y="19441"/>
                    </a:cubicBezTo>
                    <a:close/>
                    <a:moveTo>
                      <a:pt x="82513" y="-180"/>
                    </a:moveTo>
                    <a:lnTo>
                      <a:pt x="20410" y="86402"/>
                    </a:lnTo>
                    <a:lnTo>
                      <a:pt x="-831" y="86402"/>
                    </a:lnTo>
                    <a:lnTo>
                      <a:pt x="61273" y="-180"/>
                    </a:lnTo>
                    <a:close/>
                    <a:moveTo>
                      <a:pt x="12980" y="23823"/>
                    </a:moveTo>
                    <a:cubicBezTo>
                      <a:pt x="13837" y="24947"/>
                      <a:pt x="15171" y="25585"/>
                      <a:pt x="16600" y="25537"/>
                    </a:cubicBezTo>
                    <a:cubicBezTo>
                      <a:pt x="18029" y="25585"/>
                      <a:pt x="19458" y="24947"/>
                      <a:pt x="20315" y="23823"/>
                    </a:cubicBezTo>
                    <a:cubicBezTo>
                      <a:pt x="21362" y="22594"/>
                      <a:pt x="21839" y="21041"/>
                      <a:pt x="21839" y="19441"/>
                    </a:cubicBezTo>
                    <a:cubicBezTo>
                      <a:pt x="21839" y="17793"/>
                      <a:pt x="21362" y="16174"/>
                      <a:pt x="20315" y="14869"/>
                    </a:cubicBezTo>
                    <a:cubicBezTo>
                      <a:pt x="19458" y="13774"/>
                      <a:pt x="18124" y="13135"/>
                      <a:pt x="16695" y="13155"/>
                    </a:cubicBezTo>
                    <a:cubicBezTo>
                      <a:pt x="15266" y="13135"/>
                      <a:pt x="13932" y="13764"/>
                      <a:pt x="12980" y="14869"/>
                    </a:cubicBezTo>
                    <a:cubicBezTo>
                      <a:pt x="12028" y="16184"/>
                      <a:pt x="11456" y="17803"/>
                      <a:pt x="11551" y="19441"/>
                    </a:cubicBezTo>
                    <a:cubicBezTo>
                      <a:pt x="11456" y="21022"/>
                      <a:pt x="12028" y="22584"/>
                      <a:pt x="12980" y="23823"/>
                    </a:cubicBezTo>
                    <a:close/>
                    <a:moveTo>
                      <a:pt x="83751" y="70114"/>
                    </a:moveTo>
                    <a:cubicBezTo>
                      <a:pt x="83847" y="74763"/>
                      <a:pt x="81941" y="79220"/>
                      <a:pt x="78512" y="82402"/>
                    </a:cubicBezTo>
                    <a:cubicBezTo>
                      <a:pt x="74988" y="85773"/>
                      <a:pt x="70321" y="87593"/>
                      <a:pt x="65463" y="87450"/>
                    </a:cubicBezTo>
                    <a:cubicBezTo>
                      <a:pt x="60605" y="87602"/>
                      <a:pt x="55843" y="85745"/>
                      <a:pt x="52414" y="82306"/>
                    </a:cubicBezTo>
                    <a:cubicBezTo>
                      <a:pt x="45651" y="75782"/>
                      <a:pt x="45461" y="64981"/>
                      <a:pt x="51937" y="58198"/>
                    </a:cubicBezTo>
                    <a:cubicBezTo>
                      <a:pt x="52128" y="58037"/>
                      <a:pt x="52223" y="57884"/>
                      <a:pt x="52414" y="57732"/>
                    </a:cubicBezTo>
                    <a:cubicBezTo>
                      <a:pt x="59748" y="50835"/>
                      <a:pt x="71178" y="50835"/>
                      <a:pt x="78512" y="57732"/>
                    </a:cubicBezTo>
                    <a:cubicBezTo>
                      <a:pt x="81750" y="60999"/>
                      <a:pt x="83561" y="65485"/>
                      <a:pt x="83370" y="70114"/>
                    </a:cubicBezTo>
                    <a:close/>
                    <a:moveTo>
                      <a:pt x="61748" y="74496"/>
                    </a:moveTo>
                    <a:cubicBezTo>
                      <a:pt x="62700" y="75534"/>
                      <a:pt x="63939" y="76125"/>
                      <a:pt x="65368" y="76115"/>
                    </a:cubicBezTo>
                    <a:cubicBezTo>
                      <a:pt x="66797" y="76144"/>
                      <a:pt x="68130" y="75553"/>
                      <a:pt x="69083" y="74496"/>
                    </a:cubicBezTo>
                    <a:cubicBezTo>
                      <a:pt x="70130" y="73286"/>
                      <a:pt x="70702" y="71714"/>
                      <a:pt x="70607" y="70114"/>
                    </a:cubicBezTo>
                    <a:cubicBezTo>
                      <a:pt x="70702" y="68457"/>
                      <a:pt x="70130" y="66828"/>
                      <a:pt x="69083" y="65542"/>
                    </a:cubicBezTo>
                    <a:cubicBezTo>
                      <a:pt x="67654" y="63542"/>
                      <a:pt x="64797" y="63104"/>
                      <a:pt x="62796" y="64561"/>
                    </a:cubicBezTo>
                    <a:cubicBezTo>
                      <a:pt x="62416" y="64828"/>
                      <a:pt x="62129" y="65161"/>
                      <a:pt x="61843" y="65542"/>
                    </a:cubicBezTo>
                    <a:cubicBezTo>
                      <a:pt x="60796" y="66828"/>
                      <a:pt x="60224" y="68457"/>
                      <a:pt x="60319" y="70114"/>
                    </a:cubicBezTo>
                    <a:cubicBezTo>
                      <a:pt x="60224" y="71695"/>
                      <a:pt x="60796" y="73257"/>
                      <a:pt x="61748" y="74496"/>
                    </a:cubicBezTo>
                    <a:close/>
                  </a:path>
                </a:pathLst>
              </a:custGeom>
              <a:solidFill>
                <a:srgbClr val="6D6E71"/>
              </a:solidFill>
              <a:ln w="9525" cap="flat">
                <a:noFill/>
                <a:prstDash val="solid"/>
                <a:miter/>
              </a:ln>
            </p:spPr>
            <p:txBody>
              <a:bodyPr rtlCol="0" anchor="ctr"/>
              <a:lstStyle/>
              <a:p>
                <a:endParaRPr lang="en-US"/>
              </a:p>
            </p:txBody>
          </p:sp>
          <p:sp>
            <p:nvSpPr>
              <p:cNvPr id="277" name="Freeform: Shape 276">
                <a:extLst>
                  <a:ext uri="{FF2B5EF4-FFF2-40B4-BE49-F238E27FC236}">
                    <a16:creationId xmlns:a16="http://schemas.microsoft.com/office/drawing/2014/main" id="{C863543C-F2B8-4975-B582-A1C424BB9584}"/>
                  </a:ext>
                </a:extLst>
              </p:cNvPr>
              <p:cNvSpPr/>
              <p:nvPr/>
            </p:nvSpPr>
            <p:spPr>
              <a:xfrm>
                <a:off x="7018276" y="5531821"/>
                <a:ext cx="63435" cy="86581"/>
              </a:xfrm>
              <a:custGeom>
                <a:avLst/>
                <a:gdLst>
                  <a:gd name="connsiteX0" fmla="*/ 33264 w 63435"/>
                  <a:gd name="connsiteY0" fmla="*/ 48969 h 86581"/>
                  <a:gd name="connsiteX1" fmla="*/ 33264 w 63435"/>
                  <a:gd name="connsiteY1" fmla="*/ 33920 h 86581"/>
                  <a:gd name="connsiteX2" fmla="*/ 52314 w 63435"/>
                  <a:gd name="connsiteY2" fmla="*/ 33920 h 86581"/>
                  <a:gd name="connsiteX3" fmla="*/ 52314 w 63435"/>
                  <a:gd name="connsiteY3" fmla="*/ 48969 h 86581"/>
                  <a:gd name="connsiteX4" fmla="*/ 61839 w 63435"/>
                  <a:gd name="connsiteY4" fmla="*/ 48969 h 86581"/>
                  <a:gd name="connsiteX5" fmla="*/ 61839 w 63435"/>
                  <a:gd name="connsiteY5" fmla="*/ 65733 h 86581"/>
                  <a:gd name="connsiteX6" fmla="*/ 52314 w 63435"/>
                  <a:gd name="connsiteY6" fmla="*/ 65733 h 86581"/>
                  <a:gd name="connsiteX7" fmla="*/ 52314 w 63435"/>
                  <a:gd name="connsiteY7" fmla="*/ 86402 h 86581"/>
                  <a:gd name="connsiteX8" fmla="*/ 33264 w 63435"/>
                  <a:gd name="connsiteY8" fmla="*/ 86402 h 86581"/>
                  <a:gd name="connsiteX9" fmla="*/ 33264 w 63435"/>
                  <a:gd name="connsiteY9" fmla="*/ 65733 h 86581"/>
                  <a:gd name="connsiteX10" fmla="*/ -1597 w 63435"/>
                  <a:gd name="connsiteY10" fmla="*/ 65733 h 86581"/>
                  <a:gd name="connsiteX11" fmla="*/ -1597 w 63435"/>
                  <a:gd name="connsiteY11" fmla="*/ 50969 h 86581"/>
                  <a:gd name="connsiteX12" fmla="*/ 29264 w 63435"/>
                  <a:gd name="connsiteY12" fmla="*/ -180 h 86581"/>
                  <a:gd name="connsiteX13" fmla="*/ 50314 w 63435"/>
                  <a:gd name="connsiteY13" fmla="*/ -180 h 86581"/>
                  <a:gd name="connsiteX14" fmla="*/ 20977 w 63435"/>
                  <a:gd name="connsiteY14" fmla="*/ 48969 h 86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3435" h="86581">
                    <a:moveTo>
                      <a:pt x="33264" y="48969"/>
                    </a:moveTo>
                    <a:lnTo>
                      <a:pt x="33264" y="33920"/>
                    </a:lnTo>
                    <a:lnTo>
                      <a:pt x="52314" y="33920"/>
                    </a:lnTo>
                    <a:lnTo>
                      <a:pt x="52314" y="48969"/>
                    </a:lnTo>
                    <a:lnTo>
                      <a:pt x="61839" y="48969"/>
                    </a:lnTo>
                    <a:lnTo>
                      <a:pt x="61839" y="65733"/>
                    </a:lnTo>
                    <a:lnTo>
                      <a:pt x="52314" y="65733"/>
                    </a:lnTo>
                    <a:lnTo>
                      <a:pt x="52314" y="86402"/>
                    </a:lnTo>
                    <a:lnTo>
                      <a:pt x="33264" y="86402"/>
                    </a:lnTo>
                    <a:lnTo>
                      <a:pt x="33264" y="65733"/>
                    </a:lnTo>
                    <a:lnTo>
                      <a:pt x="-1597" y="65733"/>
                    </a:lnTo>
                    <a:lnTo>
                      <a:pt x="-1597" y="50969"/>
                    </a:lnTo>
                    <a:lnTo>
                      <a:pt x="29264" y="-180"/>
                    </a:lnTo>
                    <a:lnTo>
                      <a:pt x="50314" y="-180"/>
                    </a:lnTo>
                    <a:lnTo>
                      <a:pt x="20977" y="48969"/>
                    </a:lnTo>
                    <a:close/>
                  </a:path>
                </a:pathLst>
              </a:custGeom>
              <a:solidFill>
                <a:srgbClr val="6D6E71"/>
              </a:solidFill>
              <a:ln w="9525" cap="flat">
                <a:noFill/>
                <a:prstDash val="solid"/>
                <a:miter/>
              </a:ln>
            </p:spPr>
            <p:txBody>
              <a:bodyPr rtlCol="0" anchor="ctr"/>
              <a:lstStyle/>
              <a:p>
                <a:endParaRPr lang="en-US"/>
              </a:p>
            </p:txBody>
          </p:sp>
          <p:sp>
            <p:nvSpPr>
              <p:cNvPr id="278" name="Freeform: Shape 277">
                <a:extLst>
                  <a:ext uri="{FF2B5EF4-FFF2-40B4-BE49-F238E27FC236}">
                    <a16:creationId xmlns:a16="http://schemas.microsoft.com/office/drawing/2014/main" id="{9EBD5EF6-5989-4CFC-8C15-6393DCABDF52}"/>
                  </a:ext>
                </a:extLst>
              </p:cNvPr>
              <p:cNvSpPr/>
              <p:nvPr/>
            </p:nvSpPr>
            <p:spPr>
              <a:xfrm>
                <a:off x="7093010" y="5529244"/>
                <a:ext cx="64551" cy="89270"/>
              </a:xfrm>
              <a:custGeom>
                <a:avLst/>
                <a:gdLst>
                  <a:gd name="connsiteX0" fmla="*/ 35111 w 64551"/>
                  <a:gd name="connsiteY0" fmla="*/ 16590 h 89270"/>
                  <a:gd name="connsiteX1" fmla="*/ 22729 w 64551"/>
                  <a:gd name="connsiteY1" fmla="*/ 22019 h 89270"/>
                  <a:gd name="connsiteX2" fmla="*/ 17300 w 64551"/>
                  <a:gd name="connsiteY2" fmla="*/ 36687 h 89270"/>
                  <a:gd name="connsiteX3" fmla="*/ 34350 w 64551"/>
                  <a:gd name="connsiteY3" fmla="*/ 31449 h 89270"/>
                  <a:gd name="connsiteX4" fmla="*/ 62925 w 64551"/>
                  <a:gd name="connsiteY4" fmla="*/ 57890 h 89270"/>
                  <a:gd name="connsiteX5" fmla="*/ 62925 w 64551"/>
                  <a:gd name="connsiteY5" fmla="*/ 60024 h 89270"/>
                  <a:gd name="connsiteX6" fmla="*/ 54161 w 64551"/>
                  <a:gd name="connsiteY6" fmla="*/ 81169 h 89270"/>
                  <a:gd name="connsiteX7" fmla="*/ 32254 w 64551"/>
                  <a:gd name="connsiteY7" fmla="*/ 89075 h 89270"/>
                  <a:gd name="connsiteX8" fmla="*/ 16347 w 64551"/>
                  <a:gd name="connsiteY8" fmla="*/ 85551 h 89270"/>
                  <a:gd name="connsiteX9" fmla="*/ 5870 w 64551"/>
                  <a:gd name="connsiteY9" fmla="*/ 76026 h 89270"/>
                  <a:gd name="connsiteX10" fmla="*/ -1560 w 64551"/>
                  <a:gd name="connsiteY10" fmla="*/ 45260 h 89270"/>
                  <a:gd name="connsiteX11" fmla="*/ 1298 w 64551"/>
                  <a:gd name="connsiteY11" fmla="*/ 24400 h 89270"/>
                  <a:gd name="connsiteX12" fmla="*/ 9299 w 64551"/>
                  <a:gd name="connsiteY12" fmla="*/ 10208 h 89270"/>
                  <a:gd name="connsiteX13" fmla="*/ 33873 w 64551"/>
                  <a:gd name="connsiteY13" fmla="*/ -174 h 89270"/>
                  <a:gd name="connsiteX14" fmla="*/ 45398 w 64551"/>
                  <a:gd name="connsiteY14" fmla="*/ 1635 h 89270"/>
                  <a:gd name="connsiteX15" fmla="*/ 53875 w 64551"/>
                  <a:gd name="connsiteY15" fmla="*/ 5350 h 89270"/>
                  <a:gd name="connsiteX16" fmla="*/ 60448 w 64551"/>
                  <a:gd name="connsiteY16" fmla="*/ 10017 h 89270"/>
                  <a:gd name="connsiteX17" fmla="*/ 50923 w 64551"/>
                  <a:gd name="connsiteY17" fmla="*/ 23638 h 89270"/>
                  <a:gd name="connsiteX18" fmla="*/ 48732 w 64551"/>
                  <a:gd name="connsiteY18" fmla="*/ 21638 h 89270"/>
                  <a:gd name="connsiteX19" fmla="*/ 43112 w 64551"/>
                  <a:gd name="connsiteY19" fmla="*/ 18399 h 89270"/>
                  <a:gd name="connsiteX20" fmla="*/ 35111 w 64551"/>
                  <a:gd name="connsiteY20" fmla="*/ 16590 h 89270"/>
                  <a:gd name="connsiteX21" fmla="*/ 32635 w 64551"/>
                  <a:gd name="connsiteY21" fmla="*/ 47832 h 89270"/>
                  <a:gd name="connsiteX22" fmla="*/ 23110 w 64551"/>
                  <a:gd name="connsiteY22" fmla="*/ 51261 h 89270"/>
                  <a:gd name="connsiteX23" fmla="*/ 19204 w 64551"/>
                  <a:gd name="connsiteY23" fmla="*/ 60119 h 89270"/>
                  <a:gd name="connsiteX24" fmla="*/ 22919 w 64551"/>
                  <a:gd name="connsiteY24" fmla="*/ 69644 h 89270"/>
                  <a:gd name="connsiteX25" fmla="*/ 32444 w 64551"/>
                  <a:gd name="connsiteY25" fmla="*/ 73549 h 89270"/>
                  <a:gd name="connsiteX26" fmla="*/ 41969 w 64551"/>
                  <a:gd name="connsiteY26" fmla="*/ 70025 h 89270"/>
                  <a:gd name="connsiteX27" fmla="*/ 45684 w 64551"/>
                  <a:gd name="connsiteY27" fmla="*/ 61071 h 89270"/>
                  <a:gd name="connsiteX28" fmla="*/ 42350 w 64551"/>
                  <a:gd name="connsiteY28" fmla="*/ 51546 h 89270"/>
                  <a:gd name="connsiteX29" fmla="*/ 32635 w 64551"/>
                  <a:gd name="connsiteY29" fmla="*/ 48213 h 89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4551" h="89270">
                    <a:moveTo>
                      <a:pt x="35111" y="16590"/>
                    </a:moveTo>
                    <a:cubicBezTo>
                      <a:pt x="30349" y="16323"/>
                      <a:pt x="25777" y="18342"/>
                      <a:pt x="22729" y="22019"/>
                    </a:cubicBezTo>
                    <a:cubicBezTo>
                      <a:pt x="19490" y="26277"/>
                      <a:pt x="17681" y="31373"/>
                      <a:pt x="17300" y="36687"/>
                    </a:cubicBezTo>
                    <a:cubicBezTo>
                      <a:pt x="22348" y="33315"/>
                      <a:pt x="28254" y="31496"/>
                      <a:pt x="34350" y="31449"/>
                    </a:cubicBezTo>
                    <a:cubicBezTo>
                      <a:pt x="49494" y="30858"/>
                      <a:pt x="62353" y="42698"/>
                      <a:pt x="62925" y="57890"/>
                    </a:cubicBezTo>
                    <a:cubicBezTo>
                      <a:pt x="62925" y="58595"/>
                      <a:pt x="62925" y="59309"/>
                      <a:pt x="62925" y="60024"/>
                    </a:cubicBezTo>
                    <a:cubicBezTo>
                      <a:pt x="63305" y="68025"/>
                      <a:pt x="60067" y="75788"/>
                      <a:pt x="54161" y="81169"/>
                    </a:cubicBezTo>
                    <a:cubicBezTo>
                      <a:pt x="48160" y="86503"/>
                      <a:pt x="40255" y="89332"/>
                      <a:pt x="32254" y="89075"/>
                    </a:cubicBezTo>
                    <a:cubicBezTo>
                      <a:pt x="26729" y="89227"/>
                      <a:pt x="21300" y="88018"/>
                      <a:pt x="16347" y="85551"/>
                    </a:cubicBezTo>
                    <a:cubicBezTo>
                      <a:pt x="12060" y="83436"/>
                      <a:pt x="8347" y="80131"/>
                      <a:pt x="5870" y="76026"/>
                    </a:cubicBezTo>
                    <a:cubicBezTo>
                      <a:pt x="631" y="66653"/>
                      <a:pt x="-1941" y="56004"/>
                      <a:pt x="-1560" y="45260"/>
                    </a:cubicBezTo>
                    <a:cubicBezTo>
                      <a:pt x="-1655" y="38202"/>
                      <a:pt x="-703" y="31163"/>
                      <a:pt x="1298" y="24400"/>
                    </a:cubicBezTo>
                    <a:cubicBezTo>
                      <a:pt x="2917" y="19142"/>
                      <a:pt x="5584" y="14294"/>
                      <a:pt x="9299" y="10208"/>
                    </a:cubicBezTo>
                    <a:cubicBezTo>
                      <a:pt x="15680" y="3426"/>
                      <a:pt x="24539" y="-346"/>
                      <a:pt x="33873" y="-174"/>
                    </a:cubicBezTo>
                    <a:cubicBezTo>
                      <a:pt x="37779" y="-165"/>
                      <a:pt x="41684" y="445"/>
                      <a:pt x="45398" y="1635"/>
                    </a:cubicBezTo>
                    <a:cubicBezTo>
                      <a:pt x="48351" y="2550"/>
                      <a:pt x="51209" y="3797"/>
                      <a:pt x="53875" y="5350"/>
                    </a:cubicBezTo>
                    <a:cubicBezTo>
                      <a:pt x="56161" y="6741"/>
                      <a:pt x="58353" y="8303"/>
                      <a:pt x="60448" y="10017"/>
                    </a:cubicBezTo>
                    <a:lnTo>
                      <a:pt x="50923" y="23638"/>
                    </a:lnTo>
                    <a:lnTo>
                      <a:pt x="48732" y="21638"/>
                    </a:lnTo>
                    <a:cubicBezTo>
                      <a:pt x="47017" y="20342"/>
                      <a:pt x="45113" y="19257"/>
                      <a:pt x="43112" y="18399"/>
                    </a:cubicBezTo>
                    <a:cubicBezTo>
                      <a:pt x="40635" y="17218"/>
                      <a:pt x="37874" y="16609"/>
                      <a:pt x="35111" y="16590"/>
                    </a:cubicBezTo>
                    <a:close/>
                    <a:moveTo>
                      <a:pt x="32635" y="47832"/>
                    </a:moveTo>
                    <a:cubicBezTo>
                      <a:pt x="29110" y="47755"/>
                      <a:pt x="25777" y="48975"/>
                      <a:pt x="23110" y="51261"/>
                    </a:cubicBezTo>
                    <a:cubicBezTo>
                      <a:pt x="20538" y="53480"/>
                      <a:pt x="19110" y="56728"/>
                      <a:pt x="19204" y="60119"/>
                    </a:cubicBezTo>
                    <a:cubicBezTo>
                      <a:pt x="19110" y="63672"/>
                      <a:pt x="20442" y="67110"/>
                      <a:pt x="22919" y="69644"/>
                    </a:cubicBezTo>
                    <a:cubicBezTo>
                      <a:pt x="25396" y="72254"/>
                      <a:pt x="28824" y="73683"/>
                      <a:pt x="32444" y="73549"/>
                    </a:cubicBezTo>
                    <a:cubicBezTo>
                      <a:pt x="35968" y="73740"/>
                      <a:pt x="39398" y="72464"/>
                      <a:pt x="41969" y="70025"/>
                    </a:cubicBezTo>
                    <a:cubicBezTo>
                      <a:pt x="44446" y="67730"/>
                      <a:pt x="45779" y="64453"/>
                      <a:pt x="45684" y="61071"/>
                    </a:cubicBezTo>
                    <a:cubicBezTo>
                      <a:pt x="45875" y="57576"/>
                      <a:pt x="44636" y="54147"/>
                      <a:pt x="42350" y="51546"/>
                    </a:cubicBezTo>
                    <a:cubicBezTo>
                      <a:pt x="39874" y="48937"/>
                      <a:pt x="36254" y="47689"/>
                      <a:pt x="32635" y="48213"/>
                    </a:cubicBezTo>
                    <a:close/>
                  </a:path>
                </a:pathLst>
              </a:custGeom>
              <a:solidFill>
                <a:srgbClr val="6D6E71"/>
              </a:solidFill>
              <a:ln w="9525" cap="flat">
                <a:noFill/>
                <a:prstDash val="solid"/>
                <a:miter/>
              </a:ln>
            </p:spPr>
            <p:txBody>
              <a:bodyPr rtlCol="0" anchor="ctr"/>
              <a:lstStyle/>
              <a:p>
                <a:endParaRPr lang="en-US"/>
              </a:p>
            </p:txBody>
          </p:sp>
          <p:sp>
            <p:nvSpPr>
              <p:cNvPr id="279" name="Freeform: Shape 278">
                <a:extLst>
                  <a:ext uri="{FF2B5EF4-FFF2-40B4-BE49-F238E27FC236}">
                    <a16:creationId xmlns:a16="http://schemas.microsoft.com/office/drawing/2014/main" id="{BC3237D1-3AD2-44E1-BB89-AEE0B94891E4}"/>
                  </a:ext>
                </a:extLst>
              </p:cNvPr>
              <p:cNvSpPr/>
              <p:nvPr/>
            </p:nvSpPr>
            <p:spPr>
              <a:xfrm>
                <a:off x="7170105" y="5597534"/>
                <a:ext cx="22292" cy="22204"/>
              </a:xfrm>
              <a:custGeom>
                <a:avLst/>
                <a:gdLst>
                  <a:gd name="connsiteX0" fmla="*/ 1547 w 22292"/>
                  <a:gd name="connsiteY0" fmla="*/ 18499 h 22204"/>
                  <a:gd name="connsiteX1" fmla="*/ 1547 w 22292"/>
                  <a:gd name="connsiteY1" fmla="*/ 3068 h 22204"/>
                  <a:gd name="connsiteX2" fmla="*/ 9262 w 22292"/>
                  <a:gd name="connsiteY2" fmla="*/ -171 h 22204"/>
                  <a:gd name="connsiteX3" fmla="*/ 20691 w 22292"/>
                  <a:gd name="connsiteY3" fmla="*/ 10336 h 22204"/>
                  <a:gd name="connsiteX4" fmla="*/ 17073 w 22292"/>
                  <a:gd name="connsiteY4" fmla="*/ 18879 h 22204"/>
                  <a:gd name="connsiteX5" fmla="*/ 9262 w 22292"/>
                  <a:gd name="connsiteY5" fmla="*/ 22023 h 22204"/>
                  <a:gd name="connsiteX6" fmla="*/ 1547 w 22292"/>
                  <a:gd name="connsiteY6" fmla="*/ 18499 h 22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92" h="22204">
                    <a:moveTo>
                      <a:pt x="1547" y="18499"/>
                    </a:moveTo>
                    <a:cubicBezTo>
                      <a:pt x="-2645" y="14203"/>
                      <a:pt x="-2645" y="7364"/>
                      <a:pt x="1547" y="3068"/>
                    </a:cubicBezTo>
                    <a:cubicBezTo>
                      <a:pt x="3547" y="935"/>
                      <a:pt x="6309" y="-247"/>
                      <a:pt x="9262" y="-171"/>
                    </a:cubicBezTo>
                    <a:cubicBezTo>
                      <a:pt x="15262" y="-418"/>
                      <a:pt x="20406" y="4287"/>
                      <a:pt x="20691" y="10336"/>
                    </a:cubicBezTo>
                    <a:cubicBezTo>
                      <a:pt x="20786" y="13574"/>
                      <a:pt x="19454" y="16699"/>
                      <a:pt x="17073" y="18879"/>
                    </a:cubicBezTo>
                    <a:cubicBezTo>
                      <a:pt x="14976" y="20937"/>
                      <a:pt x="12215" y="22070"/>
                      <a:pt x="9262" y="22023"/>
                    </a:cubicBezTo>
                    <a:cubicBezTo>
                      <a:pt x="6309" y="21985"/>
                      <a:pt x="3547" y="20708"/>
                      <a:pt x="1547" y="18499"/>
                    </a:cubicBezTo>
                    <a:close/>
                  </a:path>
                </a:pathLst>
              </a:custGeom>
              <a:solidFill>
                <a:srgbClr val="6D6E71"/>
              </a:solidFill>
              <a:ln w="9525" cap="flat">
                <a:noFill/>
                <a:prstDash val="solid"/>
                <a:miter/>
              </a:ln>
            </p:spPr>
            <p:txBody>
              <a:bodyPr rtlCol="0" anchor="ctr"/>
              <a:lstStyle/>
              <a:p>
                <a:endParaRPr lang="en-US"/>
              </a:p>
            </p:txBody>
          </p:sp>
          <p:sp>
            <p:nvSpPr>
              <p:cNvPr id="280" name="Freeform: Shape 279">
                <a:extLst>
                  <a:ext uri="{FF2B5EF4-FFF2-40B4-BE49-F238E27FC236}">
                    <a16:creationId xmlns:a16="http://schemas.microsoft.com/office/drawing/2014/main" id="{26E4143B-BD41-4D92-B0F1-3811EE04B9E7}"/>
                  </a:ext>
                </a:extLst>
              </p:cNvPr>
              <p:cNvSpPr/>
              <p:nvPr/>
            </p:nvSpPr>
            <p:spPr>
              <a:xfrm>
                <a:off x="7204489" y="5529508"/>
                <a:ext cx="62579" cy="88323"/>
              </a:xfrm>
              <a:custGeom>
                <a:avLst/>
                <a:gdLst>
                  <a:gd name="connsiteX0" fmla="*/ 36218 w 62579"/>
                  <a:gd name="connsiteY0" fmla="*/ 35852 h 88323"/>
                  <a:gd name="connsiteX1" fmla="*/ 39552 w 62579"/>
                  <a:gd name="connsiteY1" fmla="*/ 26898 h 88323"/>
                  <a:gd name="connsiteX2" fmla="*/ 30788 w 62579"/>
                  <a:gd name="connsiteY2" fmla="*/ 16706 h 88323"/>
                  <a:gd name="connsiteX3" fmla="*/ 29359 w 62579"/>
                  <a:gd name="connsiteY3" fmla="*/ 16706 h 88323"/>
                  <a:gd name="connsiteX4" fmla="*/ 13929 w 62579"/>
                  <a:gd name="connsiteY4" fmla="*/ 28422 h 88323"/>
                  <a:gd name="connsiteX5" fmla="*/ -1597 w 62579"/>
                  <a:gd name="connsiteY5" fmla="*/ 18897 h 88323"/>
                  <a:gd name="connsiteX6" fmla="*/ 11738 w 62579"/>
                  <a:gd name="connsiteY6" fmla="*/ 4705 h 88323"/>
                  <a:gd name="connsiteX7" fmla="*/ 30218 w 62579"/>
                  <a:gd name="connsiteY7" fmla="*/ -153 h 88323"/>
                  <a:gd name="connsiteX8" fmla="*/ 49838 w 62579"/>
                  <a:gd name="connsiteY8" fmla="*/ 6991 h 88323"/>
                  <a:gd name="connsiteX9" fmla="*/ 58316 w 62579"/>
                  <a:gd name="connsiteY9" fmla="*/ 26041 h 88323"/>
                  <a:gd name="connsiteX10" fmla="*/ 54982 w 62579"/>
                  <a:gd name="connsiteY10" fmla="*/ 38900 h 88323"/>
                  <a:gd name="connsiteX11" fmla="*/ 42409 w 62579"/>
                  <a:gd name="connsiteY11" fmla="*/ 54521 h 88323"/>
                  <a:gd name="connsiteX12" fmla="*/ 26788 w 62579"/>
                  <a:gd name="connsiteY12" fmla="*/ 70808 h 88323"/>
                  <a:gd name="connsiteX13" fmla="*/ 60983 w 62579"/>
                  <a:gd name="connsiteY13" fmla="*/ 70808 h 88323"/>
                  <a:gd name="connsiteX14" fmla="*/ 60983 w 62579"/>
                  <a:gd name="connsiteY14" fmla="*/ 88144 h 88323"/>
                  <a:gd name="connsiteX15" fmla="*/ -72 w 62579"/>
                  <a:gd name="connsiteY15" fmla="*/ 88144 h 88323"/>
                  <a:gd name="connsiteX16" fmla="*/ -72 w 62579"/>
                  <a:gd name="connsiteY16" fmla="*/ 73762 h 88323"/>
                  <a:gd name="connsiteX17" fmla="*/ 25264 w 62579"/>
                  <a:gd name="connsiteY17" fmla="*/ 47758 h 88323"/>
                  <a:gd name="connsiteX18" fmla="*/ 36218 w 62579"/>
                  <a:gd name="connsiteY18" fmla="*/ 35852 h 88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2579" h="88323">
                    <a:moveTo>
                      <a:pt x="36218" y="35852"/>
                    </a:moveTo>
                    <a:cubicBezTo>
                      <a:pt x="38218" y="33290"/>
                      <a:pt x="39361" y="30156"/>
                      <a:pt x="39552" y="26898"/>
                    </a:cubicBezTo>
                    <a:cubicBezTo>
                      <a:pt x="39932" y="21650"/>
                      <a:pt x="36028" y="17088"/>
                      <a:pt x="30788" y="16706"/>
                    </a:cubicBezTo>
                    <a:cubicBezTo>
                      <a:pt x="30313" y="16668"/>
                      <a:pt x="29836" y="16668"/>
                      <a:pt x="29359" y="16706"/>
                    </a:cubicBezTo>
                    <a:cubicBezTo>
                      <a:pt x="23931" y="16706"/>
                      <a:pt x="18787" y="20612"/>
                      <a:pt x="13929" y="28422"/>
                    </a:cubicBezTo>
                    <a:lnTo>
                      <a:pt x="-1597" y="18897"/>
                    </a:lnTo>
                    <a:cubicBezTo>
                      <a:pt x="1832" y="13325"/>
                      <a:pt x="6405" y="8506"/>
                      <a:pt x="11738" y="4705"/>
                    </a:cubicBezTo>
                    <a:cubicBezTo>
                      <a:pt x="17263" y="1267"/>
                      <a:pt x="23740" y="-419"/>
                      <a:pt x="30218" y="-153"/>
                    </a:cubicBezTo>
                    <a:cubicBezTo>
                      <a:pt x="37457" y="-239"/>
                      <a:pt x="44410" y="2295"/>
                      <a:pt x="49838" y="6991"/>
                    </a:cubicBezTo>
                    <a:cubicBezTo>
                      <a:pt x="55458" y="11696"/>
                      <a:pt x="58602" y="18726"/>
                      <a:pt x="58316" y="26041"/>
                    </a:cubicBezTo>
                    <a:cubicBezTo>
                      <a:pt x="58316" y="30546"/>
                      <a:pt x="57173" y="34976"/>
                      <a:pt x="54982" y="38900"/>
                    </a:cubicBezTo>
                    <a:cubicBezTo>
                      <a:pt x="51458" y="44596"/>
                      <a:pt x="47266" y="49844"/>
                      <a:pt x="42409" y="54521"/>
                    </a:cubicBezTo>
                    <a:lnTo>
                      <a:pt x="26788" y="70808"/>
                    </a:lnTo>
                    <a:lnTo>
                      <a:pt x="60983" y="70808"/>
                    </a:lnTo>
                    <a:lnTo>
                      <a:pt x="60983" y="88144"/>
                    </a:lnTo>
                    <a:lnTo>
                      <a:pt x="-72" y="88144"/>
                    </a:lnTo>
                    <a:lnTo>
                      <a:pt x="-72" y="73762"/>
                    </a:lnTo>
                    <a:lnTo>
                      <a:pt x="25264" y="47758"/>
                    </a:lnTo>
                    <a:cubicBezTo>
                      <a:pt x="29264" y="44101"/>
                      <a:pt x="32884" y="40109"/>
                      <a:pt x="36218" y="35852"/>
                    </a:cubicBezTo>
                    <a:close/>
                  </a:path>
                </a:pathLst>
              </a:custGeom>
              <a:solidFill>
                <a:srgbClr val="6D6E71"/>
              </a:solidFill>
              <a:ln w="9525" cap="flat">
                <a:noFill/>
                <a:prstDash val="solid"/>
                <a:miter/>
              </a:ln>
            </p:spPr>
            <p:txBody>
              <a:bodyPr rtlCol="0" anchor="ctr"/>
              <a:lstStyle/>
              <a:p>
                <a:endParaRPr lang="en-US"/>
              </a:p>
            </p:txBody>
          </p:sp>
          <p:sp>
            <p:nvSpPr>
              <p:cNvPr id="281" name="Freeform: Shape 280">
                <a:extLst>
                  <a:ext uri="{FF2B5EF4-FFF2-40B4-BE49-F238E27FC236}">
                    <a16:creationId xmlns:a16="http://schemas.microsoft.com/office/drawing/2014/main" id="{15A14312-9480-41A5-BF83-23B7274B116B}"/>
                  </a:ext>
                </a:extLst>
              </p:cNvPr>
              <p:cNvSpPr/>
              <p:nvPr/>
            </p:nvSpPr>
            <p:spPr>
              <a:xfrm>
                <a:off x="7278114" y="5532297"/>
                <a:ext cx="85351" cy="87547"/>
              </a:xfrm>
              <a:custGeom>
                <a:avLst/>
                <a:gdLst>
                  <a:gd name="connsiteX0" fmla="*/ 34888 w 85351"/>
                  <a:gd name="connsiteY0" fmla="*/ 18870 h 87547"/>
                  <a:gd name="connsiteX1" fmla="*/ 29649 w 85351"/>
                  <a:gd name="connsiteY1" fmla="*/ 31252 h 87547"/>
                  <a:gd name="connsiteX2" fmla="*/ 3550 w 85351"/>
                  <a:gd name="connsiteY2" fmla="*/ 31252 h 87547"/>
                  <a:gd name="connsiteX3" fmla="*/ -1593 w 85351"/>
                  <a:gd name="connsiteY3" fmla="*/ 18965 h 87547"/>
                  <a:gd name="connsiteX4" fmla="*/ 3550 w 85351"/>
                  <a:gd name="connsiteY4" fmla="*/ 6583 h 87547"/>
                  <a:gd name="connsiteX5" fmla="*/ 29649 w 85351"/>
                  <a:gd name="connsiteY5" fmla="*/ 6583 h 87547"/>
                  <a:gd name="connsiteX6" fmla="*/ 34888 w 85351"/>
                  <a:gd name="connsiteY6" fmla="*/ 18870 h 87547"/>
                  <a:gd name="connsiteX7" fmla="*/ 82513 w 85351"/>
                  <a:gd name="connsiteY7" fmla="*/ -180 h 87547"/>
                  <a:gd name="connsiteX8" fmla="*/ 20505 w 85351"/>
                  <a:gd name="connsiteY8" fmla="*/ 86403 h 87547"/>
                  <a:gd name="connsiteX9" fmla="*/ -1021 w 85351"/>
                  <a:gd name="connsiteY9" fmla="*/ 86403 h 87547"/>
                  <a:gd name="connsiteX10" fmla="*/ 61177 w 85351"/>
                  <a:gd name="connsiteY10" fmla="*/ -180 h 87547"/>
                  <a:gd name="connsiteX11" fmla="*/ 12980 w 85351"/>
                  <a:gd name="connsiteY11" fmla="*/ 23823 h 87547"/>
                  <a:gd name="connsiteX12" fmla="*/ 16695 w 85351"/>
                  <a:gd name="connsiteY12" fmla="*/ 25442 h 87547"/>
                  <a:gd name="connsiteX13" fmla="*/ 20410 w 85351"/>
                  <a:gd name="connsiteY13" fmla="*/ 23823 h 87547"/>
                  <a:gd name="connsiteX14" fmla="*/ 21839 w 85351"/>
                  <a:gd name="connsiteY14" fmla="*/ 19346 h 87547"/>
                  <a:gd name="connsiteX15" fmla="*/ 20410 w 85351"/>
                  <a:gd name="connsiteY15" fmla="*/ 14870 h 87547"/>
                  <a:gd name="connsiteX16" fmla="*/ 16695 w 85351"/>
                  <a:gd name="connsiteY16" fmla="*/ 13060 h 87547"/>
                  <a:gd name="connsiteX17" fmla="*/ 13075 w 85351"/>
                  <a:gd name="connsiteY17" fmla="*/ 14870 h 87547"/>
                  <a:gd name="connsiteX18" fmla="*/ 11551 w 85351"/>
                  <a:gd name="connsiteY18" fmla="*/ 19346 h 87547"/>
                  <a:gd name="connsiteX19" fmla="*/ 12885 w 85351"/>
                  <a:gd name="connsiteY19" fmla="*/ 23061 h 87547"/>
                  <a:gd name="connsiteX20" fmla="*/ 83751 w 85351"/>
                  <a:gd name="connsiteY20" fmla="*/ 70019 h 87547"/>
                  <a:gd name="connsiteX21" fmla="*/ 78607 w 85351"/>
                  <a:gd name="connsiteY21" fmla="*/ 82306 h 87547"/>
                  <a:gd name="connsiteX22" fmla="*/ 65463 w 85351"/>
                  <a:gd name="connsiteY22" fmla="*/ 87355 h 87547"/>
                  <a:gd name="connsiteX23" fmla="*/ 52414 w 85351"/>
                  <a:gd name="connsiteY23" fmla="*/ 82306 h 87547"/>
                  <a:gd name="connsiteX24" fmla="*/ 52223 w 85351"/>
                  <a:gd name="connsiteY24" fmla="*/ 57789 h 87547"/>
                  <a:gd name="connsiteX25" fmla="*/ 52414 w 85351"/>
                  <a:gd name="connsiteY25" fmla="*/ 57637 h 87547"/>
                  <a:gd name="connsiteX26" fmla="*/ 78607 w 85351"/>
                  <a:gd name="connsiteY26" fmla="*/ 57637 h 87547"/>
                  <a:gd name="connsiteX27" fmla="*/ 83656 w 85351"/>
                  <a:gd name="connsiteY27" fmla="*/ 69543 h 87547"/>
                  <a:gd name="connsiteX28" fmla="*/ 61748 w 85351"/>
                  <a:gd name="connsiteY28" fmla="*/ 74401 h 87547"/>
                  <a:gd name="connsiteX29" fmla="*/ 65463 w 85351"/>
                  <a:gd name="connsiteY29" fmla="*/ 76115 h 87547"/>
                  <a:gd name="connsiteX30" fmla="*/ 69178 w 85351"/>
                  <a:gd name="connsiteY30" fmla="*/ 74401 h 87547"/>
                  <a:gd name="connsiteX31" fmla="*/ 70607 w 85351"/>
                  <a:gd name="connsiteY31" fmla="*/ 70019 h 87547"/>
                  <a:gd name="connsiteX32" fmla="*/ 69178 w 85351"/>
                  <a:gd name="connsiteY32" fmla="*/ 65543 h 87547"/>
                  <a:gd name="connsiteX33" fmla="*/ 65463 w 85351"/>
                  <a:gd name="connsiteY33" fmla="*/ 63733 h 87547"/>
                  <a:gd name="connsiteX34" fmla="*/ 61843 w 85351"/>
                  <a:gd name="connsiteY34" fmla="*/ 65543 h 87547"/>
                  <a:gd name="connsiteX35" fmla="*/ 61843 w 85351"/>
                  <a:gd name="connsiteY35" fmla="*/ 74401 h 87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85351" h="87547">
                    <a:moveTo>
                      <a:pt x="34888" y="18870"/>
                    </a:moveTo>
                    <a:cubicBezTo>
                      <a:pt x="34983" y="23556"/>
                      <a:pt x="33078" y="28071"/>
                      <a:pt x="29649" y="31252"/>
                    </a:cubicBezTo>
                    <a:cubicBezTo>
                      <a:pt x="22219" y="37920"/>
                      <a:pt x="10980" y="37920"/>
                      <a:pt x="3550" y="31252"/>
                    </a:cubicBezTo>
                    <a:cubicBezTo>
                      <a:pt x="217" y="28062"/>
                      <a:pt x="-1688" y="23604"/>
                      <a:pt x="-1593" y="18965"/>
                    </a:cubicBezTo>
                    <a:cubicBezTo>
                      <a:pt x="-1688" y="14307"/>
                      <a:pt x="217" y="9821"/>
                      <a:pt x="3550" y="6583"/>
                    </a:cubicBezTo>
                    <a:cubicBezTo>
                      <a:pt x="10885" y="-313"/>
                      <a:pt x="22314" y="-313"/>
                      <a:pt x="29649" y="6583"/>
                    </a:cubicBezTo>
                    <a:cubicBezTo>
                      <a:pt x="33078" y="9764"/>
                      <a:pt x="34983" y="14222"/>
                      <a:pt x="34888" y="18870"/>
                    </a:cubicBezTo>
                    <a:close/>
                    <a:moveTo>
                      <a:pt x="82513" y="-180"/>
                    </a:moveTo>
                    <a:lnTo>
                      <a:pt x="20505" y="86403"/>
                    </a:lnTo>
                    <a:lnTo>
                      <a:pt x="-1021" y="86403"/>
                    </a:lnTo>
                    <a:lnTo>
                      <a:pt x="61177" y="-180"/>
                    </a:lnTo>
                    <a:close/>
                    <a:moveTo>
                      <a:pt x="12980" y="23823"/>
                    </a:moveTo>
                    <a:cubicBezTo>
                      <a:pt x="13932" y="24880"/>
                      <a:pt x="15266" y="25471"/>
                      <a:pt x="16695" y="25442"/>
                    </a:cubicBezTo>
                    <a:cubicBezTo>
                      <a:pt x="18124" y="25433"/>
                      <a:pt x="19458" y="24852"/>
                      <a:pt x="20410" y="23823"/>
                    </a:cubicBezTo>
                    <a:cubicBezTo>
                      <a:pt x="21457" y="22556"/>
                      <a:pt x="21934" y="20966"/>
                      <a:pt x="21839" y="19346"/>
                    </a:cubicBezTo>
                    <a:cubicBezTo>
                      <a:pt x="21934" y="17736"/>
                      <a:pt x="21362" y="16156"/>
                      <a:pt x="20410" y="14870"/>
                    </a:cubicBezTo>
                    <a:cubicBezTo>
                      <a:pt x="19553" y="13727"/>
                      <a:pt x="18124" y="13050"/>
                      <a:pt x="16695" y="13060"/>
                    </a:cubicBezTo>
                    <a:cubicBezTo>
                      <a:pt x="15266" y="13041"/>
                      <a:pt x="13932" y="13717"/>
                      <a:pt x="13075" y="14870"/>
                    </a:cubicBezTo>
                    <a:cubicBezTo>
                      <a:pt x="12028" y="16146"/>
                      <a:pt x="11551" y="17727"/>
                      <a:pt x="11551" y="19346"/>
                    </a:cubicBezTo>
                    <a:cubicBezTo>
                      <a:pt x="11646" y="20689"/>
                      <a:pt x="12123" y="21985"/>
                      <a:pt x="12885" y="23061"/>
                    </a:cubicBezTo>
                    <a:close/>
                    <a:moveTo>
                      <a:pt x="83751" y="70019"/>
                    </a:moveTo>
                    <a:cubicBezTo>
                      <a:pt x="83847" y="74658"/>
                      <a:pt x="81941" y="79116"/>
                      <a:pt x="78607" y="82306"/>
                    </a:cubicBezTo>
                    <a:cubicBezTo>
                      <a:pt x="75083" y="85717"/>
                      <a:pt x="70321" y="87536"/>
                      <a:pt x="65463" y="87355"/>
                    </a:cubicBezTo>
                    <a:cubicBezTo>
                      <a:pt x="60605" y="87479"/>
                      <a:pt x="55938" y="85660"/>
                      <a:pt x="52414" y="82306"/>
                    </a:cubicBezTo>
                    <a:cubicBezTo>
                      <a:pt x="45556" y="75582"/>
                      <a:pt x="45556" y="64600"/>
                      <a:pt x="52223" y="57789"/>
                    </a:cubicBezTo>
                    <a:cubicBezTo>
                      <a:pt x="52318" y="57741"/>
                      <a:pt x="52318" y="57684"/>
                      <a:pt x="52414" y="57637"/>
                    </a:cubicBezTo>
                    <a:cubicBezTo>
                      <a:pt x="59748" y="50684"/>
                      <a:pt x="71273" y="50684"/>
                      <a:pt x="78607" y="57637"/>
                    </a:cubicBezTo>
                    <a:cubicBezTo>
                      <a:pt x="81846" y="60780"/>
                      <a:pt x="83656" y="65057"/>
                      <a:pt x="83656" y="69543"/>
                    </a:cubicBezTo>
                    <a:close/>
                    <a:moveTo>
                      <a:pt x="61748" y="74401"/>
                    </a:moveTo>
                    <a:cubicBezTo>
                      <a:pt x="62606" y="75525"/>
                      <a:pt x="64034" y="76163"/>
                      <a:pt x="65463" y="76115"/>
                    </a:cubicBezTo>
                    <a:cubicBezTo>
                      <a:pt x="66892" y="76115"/>
                      <a:pt x="68226" y="75496"/>
                      <a:pt x="69178" y="74401"/>
                    </a:cubicBezTo>
                    <a:cubicBezTo>
                      <a:pt x="70225" y="73172"/>
                      <a:pt x="70702" y="71610"/>
                      <a:pt x="70607" y="70019"/>
                    </a:cubicBezTo>
                    <a:cubicBezTo>
                      <a:pt x="70702" y="68409"/>
                      <a:pt x="70130" y="66819"/>
                      <a:pt x="69178" y="65543"/>
                    </a:cubicBezTo>
                    <a:cubicBezTo>
                      <a:pt x="68321" y="64381"/>
                      <a:pt x="66892" y="63714"/>
                      <a:pt x="65463" y="63733"/>
                    </a:cubicBezTo>
                    <a:cubicBezTo>
                      <a:pt x="64034" y="63723"/>
                      <a:pt x="62700" y="64400"/>
                      <a:pt x="61843" y="65543"/>
                    </a:cubicBezTo>
                    <a:cubicBezTo>
                      <a:pt x="60034" y="68209"/>
                      <a:pt x="60034" y="71734"/>
                      <a:pt x="61843" y="74401"/>
                    </a:cubicBezTo>
                    <a:close/>
                  </a:path>
                </a:pathLst>
              </a:custGeom>
              <a:solidFill>
                <a:srgbClr val="6D6E71"/>
              </a:solidFill>
              <a:ln w="9525" cap="flat">
                <a:noFill/>
                <a:prstDash val="solid"/>
                <a:miter/>
              </a:ln>
            </p:spPr>
            <p:txBody>
              <a:bodyPr rtlCol="0" anchor="ctr"/>
              <a:lstStyle/>
              <a:p>
                <a:endParaRPr lang="en-US"/>
              </a:p>
            </p:txBody>
          </p:sp>
          <p:sp>
            <p:nvSpPr>
              <p:cNvPr id="282" name="Freeform: Shape 281">
                <a:extLst>
                  <a:ext uri="{FF2B5EF4-FFF2-40B4-BE49-F238E27FC236}">
                    <a16:creationId xmlns:a16="http://schemas.microsoft.com/office/drawing/2014/main" id="{D12BDB39-CDB9-4EE6-A3B6-58F33F2D0913}"/>
                  </a:ext>
                </a:extLst>
              </p:cNvPr>
              <p:cNvSpPr/>
              <p:nvPr/>
            </p:nvSpPr>
            <p:spPr>
              <a:xfrm>
                <a:off x="4968305" y="3851516"/>
                <a:ext cx="64770" cy="59912"/>
              </a:xfrm>
              <a:custGeom>
                <a:avLst/>
                <a:gdLst>
                  <a:gd name="connsiteX0" fmla="*/ 48886 w 64770"/>
                  <a:gd name="connsiteY0" fmla="*/ 59733 h 59912"/>
                  <a:gd name="connsiteX1" fmla="*/ 43362 w 64770"/>
                  <a:gd name="connsiteY1" fmla="*/ 46779 h 59912"/>
                  <a:gd name="connsiteX2" fmla="*/ 18216 w 64770"/>
                  <a:gd name="connsiteY2" fmla="*/ 46779 h 59912"/>
                  <a:gd name="connsiteX3" fmla="*/ 12691 w 64770"/>
                  <a:gd name="connsiteY3" fmla="*/ 59733 h 59912"/>
                  <a:gd name="connsiteX4" fmla="*/ -1597 w 64770"/>
                  <a:gd name="connsiteY4" fmla="*/ 59733 h 59912"/>
                  <a:gd name="connsiteX5" fmla="*/ 24312 w 64770"/>
                  <a:gd name="connsiteY5" fmla="*/ -180 h 59912"/>
                  <a:gd name="connsiteX6" fmla="*/ 37266 w 64770"/>
                  <a:gd name="connsiteY6" fmla="*/ -180 h 59912"/>
                  <a:gd name="connsiteX7" fmla="*/ 63174 w 64770"/>
                  <a:gd name="connsiteY7" fmla="*/ 59733 h 59912"/>
                  <a:gd name="connsiteX8" fmla="*/ 30884 w 64770"/>
                  <a:gd name="connsiteY8" fmla="*/ 17632 h 59912"/>
                  <a:gd name="connsiteX9" fmla="*/ 23264 w 64770"/>
                  <a:gd name="connsiteY9" fmla="*/ 34967 h 59912"/>
                  <a:gd name="connsiteX10" fmla="*/ 38314 w 64770"/>
                  <a:gd name="connsiteY10" fmla="*/ 34967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770" h="59912">
                    <a:moveTo>
                      <a:pt x="48886" y="59733"/>
                    </a:moveTo>
                    <a:lnTo>
                      <a:pt x="43362" y="46779"/>
                    </a:lnTo>
                    <a:lnTo>
                      <a:pt x="18216" y="46779"/>
                    </a:lnTo>
                    <a:lnTo>
                      <a:pt x="12691" y="59733"/>
                    </a:lnTo>
                    <a:lnTo>
                      <a:pt x="-1597" y="59733"/>
                    </a:lnTo>
                    <a:lnTo>
                      <a:pt x="24312" y="-180"/>
                    </a:lnTo>
                    <a:lnTo>
                      <a:pt x="37266" y="-180"/>
                    </a:lnTo>
                    <a:lnTo>
                      <a:pt x="63174" y="59733"/>
                    </a:lnTo>
                    <a:close/>
                    <a:moveTo>
                      <a:pt x="30884" y="17632"/>
                    </a:moveTo>
                    <a:lnTo>
                      <a:pt x="23264" y="34967"/>
                    </a:lnTo>
                    <a:lnTo>
                      <a:pt x="38314" y="34967"/>
                    </a:lnTo>
                    <a:close/>
                  </a:path>
                </a:pathLst>
              </a:custGeom>
              <a:solidFill>
                <a:srgbClr val="6D6E71"/>
              </a:solidFill>
              <a:ln w="9525" cap="flat">
                <a:noFill/>
                <a:prstDash val="solid"/>
                <a:miter/>
              </a:ln>
            </p:spPr>
            <p:txBody>
              <a:bodyPr rtlCol="0" anchor="ctr"/>
              <a:lstStyle/>
              <a:p>
                <a:endParaRPr lang="en-US"/>
              </a:p>
            </p:txBody>
          </p:sp>
          <p:sp>
            <p:nvSpPr>
              <p:cNvPr id="283" name="Freeform: Shape 282">
                <a:extLst>
                  <a:ext uri="{FF2B5EF4-FFF2-40B4-BE49-F238E27FC236}">
                    <a16:creationId xmlns:a16="http://schemas.microsoft.com/office/drawing/2014/main" id="{3BE7BA7F-34B9-40D0-A80B-73DF5F4B62E4}"/>
                  </a:ext>
                </a:extLst>
              </p:cNvPr>
              <p:cNvSpPr/>
              <p:nvPr/>
            </p:nvSpPr>
            <p:spPr>
              <a:xfrm>
                <a:off x="5035642" y="3864560"/>
                <a:ext cx="46392" cy="47827"/>
              </a:xfrm>
              <a:custGeom>
                <a:avLst/>
                <a:gdLst>
                  <a:gd name="connsiteX0" fmla="*/ 24507 w 46392"/>
                  <a:gd name="connsiteY0" fmla="*/ 47355 h 47827"/>
                  <a:gd name="connsiteX1" fmla="*/ 11267 w 46392"/>
                  <a:gd name="connsiteY1" fmla="*/ 44307 h 47827"/>
                  <a:gd name="connsiteX2" fmla="*/ 1742 w 46392"/>
                  <a:gd name="connsiteY2" fmla="*/ 35830 h 47827"/>
                  <a:gd name="connsiteX3" fmla="*/ -1591 w 46392"/>
                  <a:gd name="connsiteY3" fmla="*/ 23637 h 47827"/>
                  <a:gd name="connsiteX4" fmla="*/ 10886 w 46392"/>
                  <a:gd name="connsiteY4" fmla="*/ 2873 h 47827"/>
                  <a:gd name="connsiteX5" fmla="*/ 24126 w 46392"/>
                  <a:gd name="connsiteY5" fmla="*/ -175 h 47827"/>
                  <a:gd name="connsiteX6" fmla="*/ 36890 w 46392"/>
                  <a:gd name="connsiteY6" fmla="*/ 2873 h 47827"/>
                  <a:gd name="connsiteX7" fmla="*/ 44795 w 46392"/>
                  <a:gd name="connsiteY7" fmla="*/ 11636 h 47827"/>
                  <a:gd name="connsiteX8" fmla="*/ 34413 w 46392"/>
                  <a:gd name="connsiteY8" fmla="*/ 17160 h 47827"/>
                  <a:gd name="connsiteX9" fmla="*/ 24030 w 46392"/>
                  <a:gd name="connsiteY9" fmla="*/ 10779 h 47827"/>
                  <a:gd name="connsiteX10" fmla="*/ 15459 w 46392"/>
                  <a:gd name="connsiteY10" fmla="*/ 14208 h 47827"/>
                  <a:gd name="connsiteX11" fmla="*/ 15459 w 46392"/>
                  <a:gd name="connsiteY11" fmla="*/ 33258 h 47827"/>
                  <a:gd name="connsiteX12" fmla="*/ 24030 w 46392"/>
                  <a:gd name="connsiteY12" fmla="*/ 36687 h 47827"/>
                  <a:gd name="connsiteX13" fmla="*/ 34413 w 46392"/>
                  <a:gd name="connsiteY13" fmla="*/ 30305 h 47827"/>
                  <a:gd name="connsiteX14" fmla="*/ 44795 w 46392"/>
                  <a:gd name="connsiteY14" fmla="*/ 35925 h 47827"/>
                  <a:gd name="connsiteX15" fmla="*/ 36890 w 46392"/>
                  <a:gd name="connsiteY15" fmla="*/ 44497 h 47827"/>
                  <a:gd name="connsiteX16" fmla="*/ 24126 w 46392"/>
                  <a:gd name="connsiteY16" fmla="*/ 47641 h 47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392" h="47827">
                    <a:moveTo>
                      <a:pt x="24507" y="47355"/>
                    </a:moveTo>
                    <a:cubicBezTo>
                      <a:pt x="19935" y="47421"/>
                      <a:pt x="15363" y="46374"/>
                      <a:pt x="11267" y="44307"/>
                    </a:cubicBezTo>
                    <a:cubicBezTo>
                      <a:pt x="7362" y="42459"/>
                      <a:pt x="4028" y="39516"/>
                      <a:pt x="1742" y="35830"/>
                    </a:cubicBezTo>
                    <a:cubicBezTo>
                      <a:pt x="-448" y="32162"/>
                      <a:pt x="-1687" y="27934"/>
                      <a:pt x="-1591" y="23637"/>
                    </a:cubicBezTo>
                    <a:cubicBezTo>
                      <a:pt x="-1782" y="14903"/>
                      <a:pt x="3076" y="6845"/>
                      <a:pt x="10886" y="2873"/>
                    </a:cubicBezTo>
                    <a:cubicBezTo>
                      <a:pt x="14982" y="806"/>
                      <a:pt x="19554" y="-241"/>
                      <a:pt x="24126" y="-175"/>
                    </a:cubicBezTo>
                    <a:cubicBezTo>
                      <a:pt x="28603" y="-261"/>
                      <a:pt x="32984" y="787"/>
                      <a:pt x="36890" y="2873"/>
                    </a:cubicBezTo>
                    <a:cubicBezTo>
                      <a:pt x="40414" y="4826"/>
                      <a:pt x="43176" y="7912"/>
                      <a:pt x="44795" y="11636"/>
                    </a:cubicBezTo>
                    <a:lnTo>
                      <a:pt x="34413" y="17160"/>
                    </a:lnTo>
                    <a:cubicBezTo>
                      <a:pt x="32508" y="13198"/>
                      <a:pt x="28413" y="10703"/>
                      <a:pt x="24030" y="10779"/>
                    </a:cubicBezTo>
                    <a:cubicBezTo>
                      <a:pt x="20792" y="10693"/>
                      <a:pt x="17745" y="11932"/>
                      <a:pt x="15459" y="14208"/>
                    </a:cubicBezTo>
                    <a:cubicBezTo>
                      <a:pt x="10696" y="19675"/>
                      <a:pt x="10696" y="27791"/>
                      <a:pt x="15459" y="33258"/>
                    </a:cubicBezTo>
                    <a:cubicBezTo>
                      <a:pt x="17745" y="35534"/>
                      <a:pt x="20792" y="36773"/>
                      <a:pt x="24030" y="36687"/>
                    </a:cubicBezTo>
                    <a:cubicBezTo>
                      <a:pt x="28413" y="36782"/>
                      <a:pt x="32508" y="34287"/>
                      <a:pt x="34413" y="30305"/>
                    </a:cubicBezTo>
                    <a:lnTo>
                      <a:pt x="44795" y="35925"/>
                    </a:lnTo>
                    <a:cubicBezTo>
                      <a:pt x="43176" y="39592"/>
                      <a:pt x="40414" y="42611"/>
                      <a:pt x="36890" y="44497"/>
                    </a:cubicBezTo>
                    <a:cubicBezTo>
                      <a:pt x="32984" y="46660"/>
                      <a:pt x="28603" y="47745"/>
                      <a:pt x="24126" y="47641"/>
                    </a:cubicBezTo>
                    <a:close/>
                  </a:path>
                </a:pathLst>
              </a:custGeom>
              <a:solidFill>
                <a:srgbClr val="6D6E71"/>
              </a:solidFill>
              <a:ln w="9525" cap="flat">
                <a:noFill/>
                <a:prstDash val="solid"/>
                <a:miter/>
              </a:ln>
            </p:spPr>
            <p:txBody>
              <a:bodyPr rtlCol="0" anchor="ctr"/>
              <a:lstStyle/>
              <a:p>
                <a:endParaRPr lang="en-US"/>
              </a:p>
            </p:txBody>
          </p:sp>
          <p:sp>
            <p:nvSpPr>
              <p:cNvPr id="284" name="Freeform: Shape 283">
                <a:extLst>
                  <a:ext uri="{FF2B5EF4-FFF2-40B4-BE49-F238E27FC236}">
                    <a16:creationId xmlns:a16="http://schemas.microsoft.com/office/drawing/2014/main" id="{62197D2B-8CE2-4164-ABE1-51D77800032D}"/>
                  </a:ext>
                </a:extLst>
              </p:cNvPr>
              <p:cNvSpPr/>
              <p:nvPr/>
            </p:nvSpPr>
            <p:spPr>
              <a:xfrm>
                <a:off x="5086987" y="3854945"/>
                <a:ext cx="35242" cy="57186"/>
              </a:xfrm>
              <a:custGeom>
                <a:avLst/>
                <a:gdLst>
                  <a:gd name="connsiteX0" fmla="*/ 33645 w 35242"/>
                  <a:gd name="connsiteY0" fmla="*/ 54017 h 57186"/>
                  <a:gd name="connsiteX1" fmla="*/ 28787 w 35242"/>
                  <a:gd name="connsiteY1" fmla="*/ 56208 h 57186"/>
                  <a:gd name="connsiteX2" fmla="*/ 22787 w 35242"/>
                  <a:gd name="connsiteY2" fmla="*/ 56970 h 57186"/>
                  <a:gd name="connsiteX3" fmla="*/ 10023 w 35242"/>
                  <a:gd name="connsiteY3" fmla="*/ 52779 h 57186"/>
                  <a:gd name="connsiteX4" fmla="*/ 5547 w 35242"/>
                  <a:gd name="connsiteY4" fmla="*/ 40396 h 57186"/>
                  <a:gd name="connsiteX5" fmla="*/ 5547 w 35242"/>
                  <a:gd name="connsiteY5" fmla="*/ 21346 h 57186"/>
                  <a:gd name="connsiteX6" fmla="*/ -1597 w 35242"/>
                  <a:gd name="connsiteY6" fmla="*/ 21346 h 57186"/>
                  <a:gd name="connsiteX7" fmla="*/ -1597 w 35242"/>
                  <a:gd name="connsiteY7" fmla="*/ 11059 h 57186"/>
                  <a:gd name="connsiteX8" fmla="*/ 5547 w 35242"/>
                  <a:gd name="connsiteY8" fmla="*/ 11059 h 57186"/>
                  <a:gd name="connsiteX9" fmla="*/ 5547 w 35242"/>
                  <a:gd name="connsiteY9" fmla="*/ -180 h 57186"/>
                  <a:gd name="connsiteX10" fmla="*/ 18882 w 35242"/>
                  <a:gd name="connsiteY10" fmla="*/ -180 h 57186"/>
                  <a:gd name="connsiteX11" fmla="*/ 18882 w 35242"/>
                  <a:gd name="connsiteY11" fmla="*/ 11059 h 57186"/>
                  <a:gd name="connsiteX12" fmla="*/ 30407 w 35242"/>
                  <a:gd name="connsiteY12" fmla="*/ 11059 h 57186"/>
                  <a:gd name="connsiteX13" fmla="*/ 30407 w 35242"/>
                  <a:gd name="connsiteY13" fmla="*/ 21346 h 57186"/>
                  <a:gd name="connsiteX14" fmla="*/ 18882 w 35242"/>
                  <a:gd name="connsiteY14" fmla="*/ 21346 h 57186"/>
                  <a:gd name="connsiteX15" fmla="*/ 18882 w 35242"/>
                  <a:gd name="connsiteY15" fmla="*/ 40396 h 57186"/>
                  <a:gd name="connsiteX16" fmla="*/ 20405 w 35242"/>
                  <a:gd name="connsiteY16" fmla="*/ 44968 h 57186"/>
                  <a:gd name="connsiteX17" fmla="*/ 24597 w 35242"/>
                  <a:gd name="connsiteY17" fmla="*/ 46492 h 57186"/>
                  <a:gd name="connsiteX18" fmla="*/ 30026 w 35242"/>
                  <a:gd name="connsiteY18" fmla="*/ 44778 h 57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42" h="57186">
                    <a:moveTo>
                      <a:pt x="33645" y="54017"/>
                    </a:moveTo>
                    <a:cubicBezTo>
                      <a:pt x="32216" y="55046"/>
                      <a:pt x="30502" y="55789"/>
                      <a:pt x="28787" y="56208"/>
                    </a:cubicBezTo>
                    <a:cubicBezTo>
                      <a:pt x="26788" y="56703"/>
                      <a:pt x="24788" y="56960"/>
                      <a:pt x="22787" y="56970"/>
                    </a:cubicBezTo>
                    <a:cubicBezTo>
                      <a:pt x="18119" y="57265"/>
                      <a:pt x="13548" y="55760"/>
                      <a:pt x="10023" y="52779"/>
                    </a:cubicBezTo>
                    <a:cubicBezTo>
                      <a:pt x="6881" y="49483"/>
                      <a:pt x="5166" y="44978"/>
                      <a:pt x="5547" y="40396"/>
                    </a:cubicBezTo>
                    <a:lnTo>
                      <a:pt x="5547" y="21346"/>
                    </a:lnTo>
                    <a:lnTo>
                      <a:pt x="-1597" y="21346"/>
                    </a:lnTo>
                    <a:lnTo>
                      <a:pt x="-1597" y="11059"/>
                    </a:lnTo>
                    <a:lnTo>
                      <a:pt x="5547" y="11059"/>
                    </a:lnTo>
                    <a:lnTo>
                      <a:pt x="5547" y="-180"/>
                    </a:lnTo>
                    <a:lnTo>
                      <a:pt x="18882" y="-180"/>
                    </a:lnTo>
                    <a:lnTo>
                      <a:pt x="18882" y="11059"/>
                    </a:lnTo>
                    <a:lnTo>
                      <a:pt x="30407" y="11059"/>
                    </a:lnTo>
                    <a:lnTo>
                      <a:pt x="30407" y="21346"/>
                    </a:lnTo>
                    <a:lnTo>
                      <a:pt x="18882" y="21346"/>
                    </a:lnTo>
                    <a:lnTo>
                      <a:pt x="18882" y="40396"/>
                    </a:lnTo>
                    <a:cubicBezTo>
                      <a:pt x="18787" y="42063"/>
                      <a:pt x="19262" y="43711"/>
                      <a:pt x="20405" y="44968"/>
                    </a:cubicBezTo>
                    <a:cubicBezTo>
                      <a:pt x="21548" y="46054"/>
                      <a:pt x="23073" y="46607"/>
                      <a:pt x="24597" y="46492"/>
                    </a:cubicBezTo>
                    <a:cubicBezTo>
                      <a:pt x="26501" y="46559"/>
                      <a:pt x="28503" y="45949"/>
                      <a:pt x="30026" y="44778"/>
                    </a:cubicBezTo>
                    <a:close/>
                  </a:path>
                </a:pathLst>
              </a:custGeom>
              <a:solidFill>
                <a:srgbClr val="6D6E71"/>
              </a:solidFill>
              <a:ln w="9525" cap="flat">
                <a:noFill/>
                <a:prstDash val="solid"/>
                <a:miter/>
              </a:ln>
            </p:spPr>
            <p:txBody>
              <a:bodyPr rtlCol="0" anchor="ctr"/>
              <a:lstStyle/>
              <a:p>
                <a:endParaRPr lang="en-US"/>
              </a:p>
            </p:txBody>
          </p:sp>
          <p:sp>
            <p:nvSpPr>
              <p:cNvPr id="285" name="Freeform: Shape 284">
                <a:extLst>
                  <a:ext uri="{FF2B5EF4-FFF2-40B4-BE49-F238E27FC236}">
                    <a16:creationId xmlns:a16="http://schemas.microsoft.com/office/drawing/2014/main" id="{E9F49F87-4DE1-4E34-A9B9-C16E131CBD5D}"/>
                  </a:ext>
                </a:extLst>
              </p:cNvPr>
              <p:cNvSpPr/>
              <p:nvPr/>
            </p:nvSpPr>
            <p:spPr>
              <a:xfrm>
                <a:off x="5128119" y="3843891"/>
                <a:ext cx="16684" cy="67537"/>
              </a:xfrm>
              <a:custGeom>
                <a:avLst/>
                <a:gdLst>
                  <a:gd name="connsiteX0" fmla="*/ 6705 w 16684"/>
                  <a:gd name="connsiteY0" fmla="*/ 14779 h 67537"/>
                  <a:gd name="connsiteX1" fmla="*/ 704 w 16684"/>
                  <a:gd name="connsiteY1" fmla="*/ 12589 h 67537"/>
                  <a:gd name="connsiteX2" fmla="*/ 324 w 16684"/>
                  <a:gd name="connsiteY2" fmla="*/ 2359 h 67537"/>
                  <a:gd name="connsiteX3" fmla="*/ 704 w 16684"/>
                  <a:gd name="connsiteY3" fmla="*/ 2016 h 67537"/>
                  <a:gd name="connsiteX4" fmla="*/ 6705 w 16684"/>
                  <a:gd name="connsiteY4" fmla="*/ -175 h 67537"/>
                  <a:gd name="connsiteX5" fmla="*/ 12706 w 16684"/>
                  <a:gd name="connsiteY5" fmla="*/ 1921 h 67537"/>
                  <a:gd name="connsiteX6" fmla="*/ 15087 w 16684"/>
                  <a:gd name="connsiteY6" fmla="*/ 7064 h 67537"/>
                  <a:gd name="connsiteX7" fmla="*/ 12706 w 16684"/>
                  <a:gd name="connsiteY7" fmla="*/ 12589 h 67537"/>
                  <a:gd name="connsiteX8" fmla="*/ 6705 w 16684"/>
                  <a:gd name="connsiteY8" fmla="*/ 14779 h 67537"/>
                  <a:gd name="connsiteX9" fmla="*/ 38 w 16684"/>
                  <a:gd name="connsiteY9" fmla="*/ 21161 h 67537"/>
                  <a:gd name="connsiteX10" fmla="*/ 13373 w 16684"/>
                  <a:gd name="connsiteY10" fmla="*/ 21161 h 67537"/>
                  <a:gd name="connsiteX11" fmla="*/ 13373 w 16684"/>
                  <a:gd name="connsiteY11" fmla="*/ 67358 h 67537"/>
                  <a:gd name="connsiteX12" fmla="*/ 38 w 16684"/>
                  <a:gd name="connsiteY12" fmla="*/ 67358 h 67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84" h="67537">
                    <a:moveTo>
                      <a:pt x="6705" y="14779"/>
                    </a:moveTo>
                    <a:cubicBezTo>
                      <a:pt x="4515" y="14856"/>
                      <a:pt x="2324" y="14075"/>
                      <a:pt x="704" y="12589"/>
                    </a:cubicBezTo>
                    <a:cubicBezTo>
                      <a:pt x="-2248" y="9855"/>
                      <a:pt x="-2343" y="5274"/>
                      <a:pt x="324" y="2359"/>
                    </a:cubicBezTo>
                    <a:cubicBezTo>
                      <a:pt x="514" y="2235"/>
                      <a:pt x="609" y="2130"/>
                      <a:pt x="704" y="2016"/>
                    </a:cubicBezTo>
                    <a:cubicBezTo>
                      <a:pt x="2324" y="530"/>
                      <a:pt x="4515" y="-251"/>
                      <a:pt x="6705" y="-175"/>
                    </a:cubicBezTo>
                    <a:cubicBezTo>
                      <a:pt x="8896" y="-241"/>
                      <a:pt x="10992" y="501"/>
                      <a:pt x="12706" y="1921"/>
                    </a:cubicBezTo>
                    <a:cubicBezTo>
                      <a:pt x="14230" y="3188"/>
                      <a:pt x="15087" y="5083"/>
                      <a:pt x="15087" y="7064"/>
                    </a:cubicBezTo>
                    <a:cubicBezTo>
                      <a:pt x="15087" y="9160"/>
                      <a:pt x="14230" y="11170"/>
                      <a:pt x="12706" y="12589"/>
                    </a:cubicBezTo>
                    <a:cubicBezTo>
                      <a:pt x="11087" y="14075"/>
                      <a:pt x="8896" y="14856"/>
                      <a:pt x="6705" y="14779"/>
                    </a:cubicBezTo>
                    <a:close/>
                    <a:moveTo>
                      <a:pt x="38" y="21161"/>
                    </a:moveTo>
                    <a:lnTo>
                      <a:pt x="13373" y="21161"/>
                    </a:lnTo>
                    <a:lnTo>
                      <a:pt x="13373" y="67358"/>
                    </a:lnTo>
                    <a:lnTo>
                      <a:pt x="38" y="67358"/>
                    </a:lnTo>
                    <a:close/>
                  </a:path>
                </a:pathLst>
              </a:custGeom>
              <a:solidFill>
                <a:srgbClr val="6D6E71"/>
              </a:solidFill>
              <a:ln w="9525" cap="flat">
                <a:noFill/>
                <a:prstDash val="solid"/>
                <a:miter/>
              </a:ln>
            </p:spPr>
            <p:txBody>
              <a:bodyPr rtlCol="0" anchor="ctr"/>
              <a:lstStyle/>
              <a:p>
                <a:endParaRPr lang="en-US"/>
              </a:p>
            </p:txBody>
          </p:sp>
          <p:sp>
            <p:nvSpPr>
              <p:cNvPr id="286" name="Freeform: Shape 285">
                <a:extLst>
                  <a:ext uri="{FF2B5EF4-FFF2-40B4-BE49-F238E27FC236}">
                    <a16:creationId xmlns:a16="http://schemas.microsoft.com/office/drawing/2014/main" id="{EE890615-4D9B-4A82-A155-4084E97DB216}"/>
                  </a:ext>
                </a:extLst>
              </p:cNvPr>
              <p:cNvSpPr/>
              <p:nvPr/>
            </p:nvSpPr>
            <p:spPr>
              <a:xfrm>
                <a:off x="5147375" y="3865232"/>
                <a:ext cx="49720" cy="46196"/>
              </a:xfrm>
              <a:custGeom>
                <a:avLst/>
                <a:gdLst>
                  <a:gd name="connsiteX0" fmla="*/ 16596 w 49720"/>
                  <a:gd name="connsiteY0" fmla="*/ 46017 h 46196"/>
                  <a:gd name="connsiteX1" fmla="*/ -1597 w 49720"/>
                  <a:gd name="connsiteY1" fmla="*/ -180 h 46196"/>
                  <a:gd name="connsiteX2" fmla="*/ 11738 w 49720"/>
                  <a:gd name="connsiteY2" fmla="*/ -180 h 46196"/>
                  <a:gd name="connsiteX3" fmla="*/ 23168 w 49720"/>
                  <a:gd name="connsiteY3" fmla="*/ 28872 h 46196"/>
                  <a:gd name="connsiteX4" fmla="*/ 34694 w 49720"/>
                  <a:gd name="connsiteY4" fmla="*/ -180 h 46196"/>
                  <a:gd name="connsiteX5" fmla="*/ 48123 w 49720"/>
                  <a:gd name="connsiteY5" fmla="*/ -180 h 46196"/>
                  <a:gd name="connsiteX6" fmla="*/ 29836 w 49720"/>
                  <a:gd name="connsiteY6" fmla="*/ 46017 h 46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720" h="46196">
                    <a:moveTo>
                      <a:pt x="16596" y="46017"/>
                    </a:moveTo>
                    <a:lnTo>
                      <a:pt x="-1597" y="-180"/>
                    </a:lnTo>
                    <a:lnTo>
                      <a:pt x="11738" y="-180"/>
                    </a:lnTo>
                    <a:lnTo>
                      <a:pt x="23168" y="28872"/>
                    </a:lnTo>
                    <a:lnTo>
                      <a:pt x="34694" y="-180"/>
                    </a:lnTo>
                    <a:lnTo>
                      <a:pt x="48123" y="-180"/>
                    </a:lnTo>
                    <a:lnTo>
                      <a:pt x="29836" y="46017"/>
                    </a:lnTo>
                    <a:close/>
                  </a:path>
                </a:pathLst>
              </a:custGeom>
              <a:solidFill>
                <a:srgbClr val="6D6E71"/>
              </a:solidFill>
              <a:ln w="9525" cap="flat">
                <a:noFill/>
                <a:prstDash val="solid"/>
                <a:miter/>
              </a:ln>
            </p:spPr>
            <p:txBody>
              <a:bodyPr rtlCol="0" anchor="ctr"/>
              <a:lstStyle/>
              <a:p>
                <a:endParaRPr lang="en-US"/>
              </a:p>
            </p:txBody>
          </p:sp>
          <p:sp>
            <p:nvSpPr>
              <p:cNvPr id="287" name="Freeform: Shape 286">
                <a:extLst>
                  <a:ext uri="{FF2B5EF4-FFF2-40B4-BE49-F238E27FC236}">
                    <a16:creationId xmlns:a16="http://schemas.microsoft.com/office/drawing/2014/main" id="{54E63670-3735-40F0-ADD5-26DEFF58C314}"/>
                  </a:ext>
                </a:extLst>
              </p:cNvPr>
              <p:cNvSpPr/>
              <p:nvPr/>
            </p:nvSpPr>
            <p:spPr>
              <a:xfrm>
                <a:off x="5203377" y="3864751"/>
                <a:ext cx="48588" cy="47594"/>
              </a:xfrm>
              <a:custGeom>
                <a:avLst/>
                <a:gdLst>
                  <a:gd name="connsiteX0" fmla="*/ 46986 w 48588"/>
                  <a:gd name="connsiteY0" fmla="*/ 23733 h 47594"/>
                  <a:gd name="connsiteX1" fmla="*/ 46986 w 48588"/>
                  <a:gd name="connsiteY1" fmla="*/ 27352 h 47594"/>
                  <a:gd name="connsiteX2" fmla="*/ 12030 w 48588"/>
                  <a:gd name="connsiteY2" fmla="*/ 27352 h 47594"/>
                  <a:gd name="connsiteX3" fmla="*/ 16506 w 48588"/>
                  <a:gd name="connsiteY3" fmla="*/ 34115 h 47594"/>
                  <a:gd name="connsiteX4" fmla="*/ 25269 w 48588"/>
                  <a:gd name="connsiteY4" fmla="*/ 36591 h 47594"/>
                  <a:gd name="connsiteX5" fmla="*/ 31651 w 48588"/>
                  <a:gd name="connsiteY5" fmla="*/ 35544 h 47594"/>
                  <a:gd name="connsiteX6" fmla="*/ 36890 w 48588"/>
                  <a:gd name="connsiteY6" fmla="*/ 32210 h 47594"/>
                  <a:gd name="connsiteX7" fmla="*/ 43938 w 48588"/>
                  <a:gd name="connsiteY7" fmla="*/ 39925 h 47594"/>
                  <a:gd name="connsiteX8" fmla="*/ 24888 w 48588"/>
                  <a:gd name="connsiteY8" fmla="*/ 47355 h 47594"/>
                  <a:gd name="connsiteX9" fmla="*/ 11172 w 48588"/>
                  <a:gd name="connsiteY9" fmla="*/ 44307 h 47594"/>
                  <a:gd name="connsiteX10" fmla="*/ 1647 w 48588"/>
                  <a:gd name="connsiteY10" fmla="*/ 35830 h 47594"/>
                  <a:gd name="connsiteX11" fmla="*/ -1591 w 48588"/>
                  <a:gd name="connsiteY11" fmla="*/ 23637 h 47594"/>
                  <a:gd name="connsiteX12" fmla="*/ 1647 w 48588"/>
                  <a:gd name="connsiteY12" fmla="*/ 11350 h 47594"/>
                  <a:gd name="connsiteX13" fmla="*/ 10506 w 48588"/>
                  <a:gd name="connsiteY13" fmla="*/ 2873 h 47594"/>
                  <a:gd name="connsiteX14" fmla="*/ 22983 w 48588"/>
                  <a:gd name="connsiteY14" fmla="*/ -175 h 47594"/>
                  <a:gd name="connsiteX15" fmla="*/ 35270 w 48588"/>
                  <a:gd name="connsiteY15" fmla="*/ 2778 h 47594"/>
                  <a:gd name="connsiteX16" fmla="*/ 43938 w 48588"/>
                  <a:gd name="connsiteY16" fmla="*/ 11160 h 47594"/>
                  <a:gd name="connsiteX17" fmla="*/ 46986 w 48588"/>
                  <a:gd name="connsiteY17" fmla="*/ 23733 h 47594"/>
                  <a:gd name="connsiteX18" fmla="*/ 23078 w 48588"/>
                  <a:gd name="connsiteY18" fmla="*/ 9921 h 47594"/>
                  <a:gd name="connsiteX19" fmla="*/ 15459 w 48588"/>
                  <a:gd name="connsiteY19" fmla="*/ 12493 h 47594"/>
                  <a:gd name="connsiteX20" fmla="*/ 11744 w 48588"/>
                  <a:gd name="connsiteY20" fmla="*/ 19542 h 47594"/>
                  <a:gd name="connsiteX21" fmla="*/ 34413 w 48588"/>
                  <a:gd name="connsiteY21" fmla="*/ 19542 h 47594"/>
                  <a:gd name="connsiteX22" fmla="*/ 30699 w 48588"/>
                  <a:gd name="connsiteY22" fmla="*/ 12589 h 47594"/>
                  <a:gd name="connsiteX23" fmla="*/ 23078 w 48588"/>
                  <a:gd name="connsiteY23" fmla="*/ 9921 h 47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8588" h="47594">
                    <a:moveTo>
                      <a:pt x="46986" y="23733"/>
                    </a:moveTo>
                    <a:cubicBezTo>
                      <a:pt x="46986" y="23733"/>
                      <a:pt x="46986" y="25162"/>
                      <a:pt x="46986" y="27352"/>
                    </a:cubicBezTo>
                    <a:lnTo>
                      <a:pt x="12030" y="27352"/>
                    </a:lnTo>
                    <a:cubicBezTo>
                      <a:pt x="12601" y="30086"/>
                      <a:pt x="14221" y="32506"/>
                      <a:pt x="16506" y="34115"/>
                    </a:cubicBezTo>
                    <a:cubicBezTo>
                      <a:pt x="19078" y="35868"/>
                      <a:pt x="22126" y="36734"/>
                      <a:pt x="25269" y="36591"/>
                    </a:cubicBezTo>
                    <a:cubicBezTo>
                      <a:pt x="27460" y="36658"/>
                      <a:pt x="29651" y="36306"/>
                      <a:pt x="31651" y="35544"/>
                    </a:cubicBezTo>
                    <a:cubicBezTo>
                      <a:pt x="33651" y="34811"/>
                      <a:pt x="35366" y="33677"/>
                      <a:pt x="36890" y="32210"/>
                    </a:cubicBezTo>
                    <a:lnTo>
                      <a:pt x="43938" y="39925"/>
                    </a:lnTo>
                    <a:cubicBezTo>
                      <a:pt x="38985" y="45126"/>
                      <a:pt x="32032" y="47860"/>
                      <a:pt x="24888" y="47355"/>
                    </a:cubicBezTo>
                    <a:cubicBezTo>
                      <a:pt x="20126" y="47431"/>
                      <a:pt x="15459" y="46383"/>
                      <a:pt x="11172" y="44307"/>
                    </a:cubicBezTo>
                    <a:cubicBezTo>
                      <a:pt x="7267" y="42468"/>
                      <a:pt x="3933" y="39516"/>
                      <a:pt x="1647" y="35830"/>
                    </a:cubicBezTo>
                    <a:cubicBezTo>
                      <a:pt x="-544" y="32134"/>
                      <a:pt x="-1591" y="27924"/>
                      <a:pt x="-1591" y="23637"/>
                    </a:cubicBezTo>
                    <a:cubicBezTo>
                      <a:pt x="-1687" y="19323"/>
                      <a:pt x="-544" y="15065"/>
                      <a:pt x="1647" y="11350"/>
                    </a:cubicBezTo>
                    <a:cubicBezTo>
                      <a:pt x="3743" y="7759"/>
                      <a:pt x="6791" y="4816"/>
                      <a:pt x="10506" y="2873"/>
                    </a:cubicBezTo>
                    <a:cubicBezTo>
                      <a:pt x="14316" y="825"/>
                      <a:pt x="18602" y="-223"/>
                      <a:pt x="22983" y="-175"/>
                    </a:cubicBezTo>
                    <a:cubicBezTo>
                      <a:pt x="27270" y="-260"/>
                      <a:pt x="31460" y="759"/>
                      <a:pt x="35270" y="2778"/>
                    </a:cubicBezTo>
                    <a:cubicBezTo>
                      <a:pt x="38890" y="4664"/>
                      <a:pt x="41937" y="7579"/>
                      <a:pt x="43938" y="11160"/>
                    </a:cubicBezTo>
                    <a:cubicBezTo>
                      <a:pt x="46034" y="15018"/>
                      <a:pt x="47081" y="19351"/>
                      <a:pt x="46986" y="23733"/>
                    </a:cubicBezTo>
                    <a:close/>
                    <a:moveTo>
                      <a:pt x="23078" y="9921"/>
                    </a:moveTo>
                    <a:cubicBezTo>
                      <a:pt x="20317" y="9855"/>
                      <a:pt x="17649" y="10760"/>
                      <a:pt x="15459" y="12493"/>
                    </a:cubicBezTo>
                    <a:cubicBezTo>
                      <a:pt x="13362" y="14284"/>
                      <a:pt x="12030" y="16808"/>
                      <a:pt x="11744" y="19542"/>
                    </a:cubicBezTo>
                    <a:lnTo>
                      <a:pt x="34413" y="19542"/>
                    </a:lnTo>
                    <a:cubicBezTo>
                      <a:pt x="34032" y="16856"/>
                      <a:pt x="32698" y="14389"/>
                      <a:pt x="30699" y="12589"/>
                    </a:cubicBezTo>
                    <a:cubicBezTo>
                      <a:pt x="28603" y="10817"/>
                      <a:pt x="25841" y="9874"/>
                      <a:pt x="23078" y="9921"/>
                    </a:cubicBezTo>
                    <a:close/>
                  </a:path>
                </a:pathLst>
              </a:custGeom>
              <a:solidFill>
                <a:srgbClr val="6D6E71"/>
              </a:solidFill>
              <a:ln w="9525" cap="flat">
                <a:noFill/>
                <a:prstDash val="solid"/>
                <a:miter/>
              </a:ln>
            </p:spPr>
            <p:txBody>
              <a:bodyPr rtlCol="0" anchor="ctr"/>
              <a:lstStyle/>
              <a:p>
                <a:endParaRPr lang="en-US"/>
              </a:p>
            </p:txBody>
          </p:sp>
          <p:sp>
            <p:nvSpPr>
              <p:cNvPr id="288" name="Freeform: Shape 287">
                <a:extLst>
                  <a:ext uri="{FF2B5EF4-FFF2-40B4-BE49-F238E27FC236}">
                    <a16:creationId xmlns:a16="http://schemas.microsoft.com/office/drawing/2014/main" id="{8D401ACD-576E-46F8-A08E-ED53498B5119}"/>
                  </a:ext>
                </a:extLst>
              </p:cNvPr>
              <p:cNvSpPr/>
              <p:nvPr/>
            </p:nvSpPr>
            <p:spPr>
              <a:xfrm>
                <a:off x="5498276" y="3850260"/>
                <a:ext cx="47560" cy="61858"/>
              </a:xfrm>
              <a:custGeom>
                <a:avLst/>
                <a:gdLst>
                  <a:gd name="connsiteX0" fmla="*/ 16692 w 47560"/>
                  <a:gd name="connsiteY0" fmla="*/ 12982 h 61858"/>
                  <a:gd name="connsiteX1" fmla="*/ 14787 w 47560"/>
                  <a:gd name="connsiteY1" fmla="*/ 17173 h 61858"/>
                  <a:gd name="connsiteX2" fmla="*/ 17073 w 47560"/>
                  <a:gd name="connsiteY2" fmla="*/ 21364 h 61858"/>
                  <a:gd name="connsiteX3" fmla="*/ 28026 w 47560"/>
                  <a:gd name="connsiteY3" fmla="*/ 24984 h 61858"/>
                  <a:gd name="connsiteX4" fmla="*/ 41266 w 47560"/>
                  <a:gd name="connsiteY4" fmla="*/ 31271 h 61858"/>
                  <a:gd name="connsiteX5" fmla="*/ 45933 w 47560"/>
                  <a:gd name="connsiteY5" fmla="*/ 43558 h 61858"/>
                  <a:gd name="connsiteX6" fmla="*/ 39932 w 47560"/>
                  <a:gd name="connsiteY6" fmla="*/ 56607 h 61858"/>
                  <a:gd name="connsiteX7" fmla="*/ 24026 w 47560"/>
                  <a:gd name="connsiteY7" fmla="*/ 61655 h 61858"/>
                  <a:gd name="connsiteX8" fmla="*/ -1597 w 47560"/>
                  <a:gd name="connsiteY8" fmla="*/ 51082 h 61858"/>
                  <a:gd name="connsiteX9" fmla="*/ 6310 w 47560"/>
                  <a:gd name="connsiteY9" fmla="*/ 41557 h 61858"/>
                  <a:gd name="connsiteX10" fmla="*/ 24312 w 47560"/>
                  <a:gd name="connsiteY10" fmla="*/ 50035 h 61858"/>
                  <a:gd name="connsiteX11" fmla="*/ 30027 w 47560"/>
                  <a:gd name="connsiteY11" fmla="*/ 48416 h 61858"/>
                  <a:gd name="connsiteX12" fmla="*/ 32122 w 47560"/>
                  <a:gd name="connsiteY12" fmla="*/ 44129 h 61858"/>
                  <a:gd name="connsiteX13" fmla="*/ 29932 w 47560"/>
                  <a:gd name="connsiteY13" fmla="*/ 39843 h 61858"/>
                  <a:gd name="connsiteX14" fmla="*/ 21073 w 47560"/>
                  <a:gd name="connsiteY14" fmla="*/ 36605 h 61858"/>
                  <a:gd name="connsiteX15" fmla="*/ 5833 w 47560"/>
                  <a:gd name="connsiteY15" fmla="*/ 30128 h 61858"/>
                  <a:gd name="connsiteX16" fmla="*/ 975 w 47560"/>
                  <a:gd name="connsiteY16" fmla="*/ 17650 h 61858"/>
                  <a:gd name="connsiteX17" fmla="*/ 7071 w 47560"/>
                  <a:gd name="connsiteY17" fmla="*/ 4505 h 61858"/>
                  <a:gd name="connsiteX18" fmla="*/ 22406 w 47560"/>
                  <a:gd name="connsiteY18" fmla="*/ -162 h 61858"/>
                  <a:gd name="connsiteX19" fmla="*/ 34408 w 47560"/>
                  <a:gd name="connsiteY19" fmla="*/ 1934 h 61858"/>
                  <a:gd name="connsiteX20" fmla="*/ 44885 w 47560"/>
                  <a:gd name="connsiteY20" fmla="*/ 7744 h 61858"/>
                  <a:gd name="connsiteX21" fmla="*/ 38028 w 47560"/>
                  <a:gd name="connsiteY21" fmla="*/ 17269 h 61858"/>
                  <a:gd name="connsiteX22" fmla="*/ 21931 w 47560"/>
                  <a:gd name="connsiteY22" fmla="*/ 11268 h 61858"/>
                  <a:gd name="connsiteX23" fmla="*/ 16692 w 47560"/>
                  <a:gd name="connsiteY23" fmla="*/ 12982 h 61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560" h="61858">
                    <a:moveTo>
                      <a:pt x="16692" y="12982"/>
                    </a:moveTo>
                    <a:cubicBezTo>
                      <a:pt x="15453" y="13992"/>
                      <a:pt x="14692" y="15554"/>
                      <a:pt x="14787" y="17173"/>
                    </a:cubicBezTo>
                    <a:cubicBezTo>
                      <a:pt x="14787" y="18878"/>
                      <a:pt x="15644" y="20479"/>
                      <a:pt x="17073" y="21364"/>
                    </a:cubicBezTo>
                    <a:cubicBezTo>
                      <a:pt x="20597" y="23041"/>
                      <a:pt x="24217" y="24251"/>
                      <a:pt x="28026" y="24984"/>
                    </a:cubicBezTo>
                    <a:cubicBezTo>
                      <a:pt x="32884" y="26022"/>
                      <a:pt x="37361" y="28175"/>
                      <a:pt x="41266" y="31271"/>
                    </a:cubicBezTo>
                    <a:cubicBezTo>
                      <a:pt x="44505" y="34490"/>
                      <a:pt x="46219" y="38976"/>
                      <a:pt x="45933" y="43558"/>
                    </a:cubicBezTo>
                    <a:cubicBezTo>
                      <a:pt x="46124" y="48606"/>
                      <a:pt x="43838" y="53426"/>
                      <a:pt x="39932" y="56607"/>
                    </a:cubicBezTo>
                    <a:cubicBezTo>
                      <a:pt x="35360" y="60112"/>
                      <a:pt x="29741" y="61903"/>
                      <a:pt x="24026" y="61655"/>
                    </a:cubicBezTo>
                    <a:cubicBezTo>
                      <a:pt x="14406" y="61617"/>
                      <a:pt x="5262" y="57826"/>
                      <a:pt x="-1597" y="51082"/>
                    </a:cubicBezTo>
                    <a:lnTo>
                      <a:pt x="6310" y="41557"/>
                    </a:lnTo>
                    <a:cubicBezTo>
                      <a:pt x="11072" y="46454"/>
                      <a:pt x="17453" y="49454"/>
                      <a:pt x="24312" y="50035"/>
                    </a:cubicBezTo>
                    <a:cubicBezTo>
                      <a:pt x="26312" y="50121"/>
                      <a:pt x="28312" y="49549"/>
                      <a:pt x="30027" y="48416"/>
                    </a:cubicBezTo>
                    <a:cubicBezTo>
                      <a:pt x="31456" y="47444"/>
                      <a:pt x="32217" y="45824"/>
                      <a:pt x="32122" y="44129"/>
                    </a:cubicBezTo>
                    <a:cubicBezTo>
                      <a:pt x="32217" y="42415"/>
                      <a:pt x="31360" y="40786"/>
                      <a:pt x="29932" y="39843"/>
                    </a:cubicBezTo>
                    <a:cubicBezTo>
                      <a:pt x="27169" y="38328"/>
                      <a:pt x="24217" y="37242"/>
                      <a:pt x="21073" y="36605"/>
                    </a:cubicBezTo>
                    <a:cubicBezTo>
                      <a:pt x="15549" y="35623"/>
                      <a:pt x="10309" y="33414"/>
                      <a:pt x="5833" y="30128"/>
                    </a:cubicBezTo>
                    <a:cubicBezTo>
                      <a:pt x="2404" y="26946"/>
                      <a:pt x="595" y="22336"/>
                      <a:pt x="975" y="17650"/>
                    </a:cubicBezTo>
                    <a:cubicBezTo>
                      <a:pt x="689" y="12525"/>
                      <a:pt x="2976" y="7591"/>
                      <a:pt x="7071" y="4505"/>
                    </a:cubicBezTo>
                    <a:cubicBezTo>
                      <a:pt x="11548" y="1276"/>
                      <a:pt x="16882" y="-372"/>
                      <a:pt x="22406" y="-162"/>
                    </a:cubicBezTo>
                    <a:cubicBezTo>
                      <a:pt x="26503" y="-162"/>
                      <a:pt x="30598" y="543"/>
                      <a:pt x="34408" y="1934"/>
                    </a:cubicBezTo>
                    <a:cubicBezTo>
                      <a:pt x="38218" y="3210"/>
                      <a:pt x="41742" y="5182"/>
                      <a:pt x="44885" y="7744"/>
                    </a:cubicBezTo>
                    <a:lnTo>
                      <a:pt x="38028" y="17269"/>
                    </a:lnTo>
                    <a:cubicBezTo>
                      <a:pt x="33456" y="13507"/>
                      <a:pt x="27836" y="11382"/>
                      <a:pt x="21931" y="11268"/>
                    </a:cubicBezTo>
                    <a:cubicBezTo>
                      <a:pt x="20025" y="11202"/>
                      <a:pt x="18216" y="11811"/>
                      <a:pt x="16692" y="12982"/>
                    </a:cubicBezTo>
                    <a:close/>
                  </a:path>
                </a:pathLst>
              </a:custGeom>
              <a:solidFill>
                <a:srgbClr val="6D6E71"/>
              </a:solidFill>
              <a:ln w="9525" cap="flat">
                <a:noFill/>
                <a:prstDash val="solid"/>
                <a:miter/>
              </a:ln>
            </p:spPr>
            <p:txBody>
              <a:bodyPr rtlCol="0" anchor="ctr"/>
              <a:lstStyle/>
              <a:p>
                <a:endParaRPr lang="en-US"/>
              </a:p>
            </p:txBody>
          </p:sp>
          <p:sp>
            <p:nvSpPr>
              <p:cNvPr id="289" name="Freeform: Shape 288">
                <a:extLst>
                  <a:ext uri="{FF2B5EF4-FFF2-40B4-BE49-F238E27FC236}">
                    <a16:creationId xmlns:a16="http://schemas.microsoft.com/office/drawing/2014/main" id="{CFEFF794-DEAA-44E2-ACC2-46DFF8533F96}"/>
                  </a:ext>
                </a:extLst>
              </p:cNvPr>
              <p:cNvSpPr/>
              <p:nvPr/>
            </p:nvSpPr>
            <p:spPr>
              <a:xfrm>
                <a:off x="5554855" y="3865042"/>
                <a:ext cx="43338" cy="47075"/>
              </a:xfrm>
              <a:custGeom>
                <a:avLst/>
                <a:gdLst>
                  <a:gd name="connsiteX0" fmla="*/ 28787 w 43338"/>
                  <a:gd name="connsiteY0" fmla="*/ 24871 h 47075"/>
                  <a:gd name="connsiteX1" fmla="*/ 28787 w 43338"/>
                  <a:gd name="connsiteY1" fmla="*/ 10 h 47075"/>
                  <a:gd name="connsiteX2" fmla="*/ 41741 w 43338"/>
                  <a:gd name="connsiteY2" fmla="*/ 10 h 47075"/>
                  <a:gd name="connsiteX3" fmla="*/ 41741 w 43338"/>
                  <a:gd name="connsiteY3" fmla="*/ 46207 h 47075"/>
                  <a:gd name="connsiteX4" fmla="*/ 28787 w 43338"/>
                  <a:gd name="connsiteY4" fmla="*/ 46207 h 47075"/>
                  <a:gd name="connsiteX5" fmla="*/ 28787 w 43338"/>
                  <a:gd name="connsiteY5" fmla="*/ 40111 h 47075"/>
                  <a:gd name="connsiteX6" fmla="*/ 16406 w 43338"/>
                  <a:gd name="connsiteY6" fmla="*/ 46874 h 47075"/>
                  <a:gd name="connsiteX7" fmla="*/ -1597 w 43338"/>
                  <a:gd name="connsiteY7" fmla="*/ 30624 h 47075"/>
                  <a:gd name="connsiteX8" fmla="*/ -1501 w 43338"/>
                  <a:gd name="connsiteY8" fmla="*/ 27824 h 47075"/>
                  <a:gd name="connsiteX9" fmla="*/ -1501 w 43338"/>
                  <a:gd name="connsiteY9" fmla="*/ -180 h 47075"/>
                  <a:gd name="connsiteX10" fmla="*/ 11452 w 43338"/>
                  <a:gd name="connsiteY10" fmla="*/ -180 h 47075"/>
                  <a:gd name="connsiteX11" fmla="*/ 11452 w 43338"/>
                  <a:gd name="connsiteY11" fmla="*/ 24966 h 47075"/>
                  <a:gd name="connsiteX12" fmla="*/ 19262 w 43338"/>
                  <a:gd name="connsiteY12" fmla="*/ 35634 h 47075"/>
                  <a:gd name="connsiteX13" fmla="*/ 25931 w 43338"/>
                  <a:gd name="connsiteY13" fmla="*/ 32776 h 47075"/>
                  <a:gd name="connsiteX14" fmla="*/ 28787 w 43338"/>
                  <a:gd name="connsiteY14" fmla="*/ 24871 h 47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338" h="47075">
                    <a:moveTo>
                      <a:pt x="28787" y="24871"/>
                    </a:moveTo>
                    <a:lnTo>
                      <a:pt x="28787" y="10"/>
                    </a:lnTo>
                    <a:lnTo>
                      <a:pt x="41741" y="10"/>
                    </a:lnTo>
                    <a:lnTo>
                      <a:pt x="41741" y="46207"/>
                    </a:lnTo>
                    <a:lnTo>
                      <a:pt x="28787" y="46207"/>
                    </a:lnTo>
                    <a:lnTo>
                      <a:pt x="28787" y="40111"/>
                    </a:lnTo>
                    <a:cubicBezTo>
                      <a:pt x="26121" y="44321"/>
                      <a:pt x="21453" y="46864"/>
                      <a:pt x="16406" y="46874"/>
                    </a:cubicBezTo>
                    <a:cubicBezTo>
                      <a:pt x="6976" y="47350"/>
                      <a:pt x="-1121" y="40082"/>
                      <a:pt x="-1597" y="30624"/>
                    </a:cubicBezTo>
                    <a:cubicBezTo>
                      <a:pt x="-1597" y="29690"/>
                      <a:pt x="-1597" y="28747"/>
                      <a:pt x="-1501" y="27824"/>
                    </a:cubicBezTo>
                    <a:lnTo>
                      <a:pt x="-1501" y="-180"/>
                    </a:lnTo>
                    <a:lnTo>
                      <a:pt x="11452" y="-180"/>
                    </a:lnTo>
                    <a:lnTo>
                      <a:pt x="11452" y="24966"/>
                    </a:lnTo>
                    <a:cubicBezTo>
                      <a:pt x="11452" y="32109"/>
                      <a:pt x="14024" y="35634"/>
                      <a:pt x="19262" y="35634"/>
                    </a:cubicBezTo>
                    <a:cubicBezTo>
                      <a:pt x="21739" y="35596"/>
                      <a:pt x="24216" y="34567"/>
                      <a:pt x="25931" y="32776"/>
                    </a:cubicBezTo>
                    <a:cubicBezTo>
                      <a:pt x="27930" y="30652"/>
                      <a:pt x="28978" y="27785"/>
                      <a:pt x="28787" y="24871"/>
                    </a:cubicBezTo>
                    <a:close/>
                  </a:path>
                </a:pathLst>
              </a:custGeom>
              <a:solidFill>
                <a:srgbClr val="6D6E71"/>
              </a:solidFill>
              <a:ln w="9525" cap="flat">
                <a:noFill/>
                <a:prstDash val="solid"/>
                <a:miter/>
              </a:ln>
            </p:spPr>
            <p:txBody>
              <a:bodyPr rtlCol="0" anchor="ctr"/>
              <a:lstStyle/>
              <a:p>
                <a:endParaRPr lang="en-US"/>
              </a:p>
            </p:txBody>
          </p:sp>
          <p:sp>
            <p:nvSpPr>
              <p:cNvPr id="290" name="Freeform: Shape 289">
                <a:extLst>
                  <a:ext uri="{FF2B5EF4-FFF2-40B4-BE49-F238E27FC236}">
                    <a16:creationId xmlns:a16="http://schemas.microsoft.com/office/drawing/2014/main" id="{4C8A1F56-A106-429E-873A-F750B910C1DF}"/>
                  </a:ext>
                </a:extLst>
              </p:cNvPr>
              <p:cNvSpPr/>
              <p:nvPr/>
            </p:nvSpPr>
            <p:spPr>
              <a:xfrm>
                <a:off x="5611809" y="3864846"/>
                <a:ext cx="46392" cy="47827"/>
              </a:xfrm>
              <a:custGeom>
                <a:avLst/>
                <a:gdLst>
                  <a:gd name="connsiteX0" fmla="*/ 24507 w 46392"/>
                  <a:gd name="connsiteY0" fmla="*/ 47069 h 47827"/>
                  <a:gd name="connsiteX1" fmla="*/ 11267 w 46392"/>
                  <a:gd name="connsiteY1" fmla="*/ 44021 h 47827"/>
                  <a:gd name="connsiteX2" fmla="*/ 1742 w 46392"/>
                  <a:gd name="connsiteY2" fmla="*/ 35544 h 47827"/>
                  <a:gd name="connsiteX3" fmla="*/ -1591 w 46392"/>
                  <a:gd name="connsiteY3" fmla="*/ 23637 h 47827"/>
                  <a:gd name="connsiteX4" fmla="*/ 10887 w 46392"/>
                  <a:gd name="connsiteY4" fmla="*/ 2873 h 47827"/>
                  <a:gd name="connsiteX5" fmla="*/ 24126 w 46392"/>
                  <a:gd name="connsiteY5" fmla="*/ -175 h 47827"/>
                  <a:gd name="connsiteX6" fmla="*/ 36890 w 46392"/>
                  <a:gd name="connsiteY6" fmla="*/ 2873 h 47827"/>
                  <a:gd name="connsiteX7" fmla="*/ 44795 w 46392"/>
                  <a:gd name="connsiteY7" fmla="*/ 11636 h 47827"/>
                  <a:gd name="connsiteX8" fmla="*/ 34413 w 46392"/>
                  <a:gd name="connsiteY8" fmla="*/ 17160 h 47827"/>
                  <a:gd name="connsiteX9" fmla="*/ 24030 w 46392"/>
                  <a:gd name="connsiteY9" fmla="*/ 10779 h 47827"/>
                  <a:gd name="connsiteX10" fmla="*/ 15363 w 46392"/>
                  <a:gd name="connsiteY10" fmla="*/ 14208 h 47827"/>
                  <a:gd name="connsiteX11" fmla="*/ 15363 w 46392"/>
                  <a:gd name="connsiteY11" fmla="*/ 33258 h 47827"/>
                  <a:gd name="connsiteX12" fmla="*/ 24030 w 46392"/>
                  <a:gd name="connsiteY12" fmla="*/ 36687 h 47827"/>
                  <a:gd name="connsiteX13" fmla="*/ 34413 w 46392"/>
                  <a:gd name="connsiteY13" fmla="*/ 30305 h 47827"/>
                  <a:gd name="connsiteX14" fmla="*/ 44795 w 46392"/>
                  <a:gd name="connsiteY14" fmla="*/ 35924 h 47827"/>
                  <a:gd name="connsiteX15" fmla="*/ 36890 w 46392"/>
                  <a:gd name="connsiteY15" fmla="*/ 44497 h 47827"/>
                  <a:gd name="connsiteX16" fmla="*/ 24126 w 46392"/>
                  <a:gd name="connsiteY16" fmla="*/ 47641 h 47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392" h="47827">
                    <a:moveTo>
                      <a:pt x="24507" y="47069"/>
                    </a:moveTo>
                    <a:cubicBezTo>
                      <a:pt x="19935" y="47135"/>
                      <a:pt x="15363" y="46088"/>
                      <a:pt x="11267" y="44021"/>
                    </a:cubicBezTo>
                    <a:cubicBezTo>
                      <a:pt x="7362" y="42173"/>
                      <a:pt x="4028" y="39230"/>
                      <a:pt x="1742" y="35544"/>
                    </a:cubicBezTo>
                    <a:cubicBezTo>
                      <a:pt x="-448" y="31953"/>
                      <a:pt x="-1591" y="27838"/>
                      <a:pt x="-1591" y="23637"/>
                    </a:cubicBezTo>
                    <a:cubicBezTo>
                      <a:pt x="-1782" y="14903"/>
                      <a:pt x="3076" y="6845"/>
                      <a:pt x="10887" y="2873"/>
                    </a:cubicBezTo>
                    <a:cubicBezTo>
                      <a:pt x="14982" y="806"/>
                      <a:pt x="19554" y="-242"/>
                      <a:pt x="24126" y="-175"/>
                    </a:cubicBezTo>
                    <a:cubicBezTo>
                      <a:pt x="28603" y="-261"/>
                      <a:pt x="32984" y="787"/>
                      <a:pt x="36890" y="2873"/>
                    </a:cubicBezTo>
                    <a:cubicBezTo>
                      <a:pt x="40414" y="4826"/>
                      <a:pt x="43176" y="7912"/>
                      <a:pt x="44795" y="11636"/>
                    </a:cubicBezTo>
                    <a:lnTo>
                      <a:pt x="34413" y="17160"/>
                    </a:lnTo>
                    <a:cubicBezTo>
                      <a:pt x="32508" y="13198"/>
                      <a:pt x="28413" y="10703"/>
                      <a:pt x="24030" y="10779"/>
                    </a:cubicBezTo>
                    <a:cubicBezTo>
                      <a:pt x="20792" y="10683"/>
                      <a:pt x="17649" y="11922"/>
                      <a:pt x="15363" y="14208"/>
                    </a:cubicBezTo>
                    <a:cubicBezTo>
                      <a:pt x="10601" y="19675"/>
                      <a:pt x="10601" y="27790"/>
                      <a:pt x="15363" y="33258"/>
                    </a:cubicBezTo>
                    <a:cubicBezTo>
                      <a:pt x="17649" y="35544"/>
                      <a:pt x="20792" y="36782"/>
                      <a:pt x="24030" y="36687"/>
                    </a:cubicBezTo>
                    <a:cubicBezTo>
                      <a:pt x="28413" y="36782"/>
                      <a:pt x="32508" y="34286"/>
                      <a:pt x="34413" y="30305"/>
                    </a:cubicBezTo>
                    <a:lnTo>
                      <a:pt x="44795" y="35924"/>
                    </a:lnTo>
                    <a:cubicBezTo>
                      <a:pt x="43176" y="39592"/>
                      <a:pt x="40414" y="42611"/>
                      <a:pt x="36890" y="44497"/>
                    </a:cubicBezTo>
                    <a:cubicBezTo>
                      <a:pt x="32984" y="46659"/>
                      <a:pt x="28603" y="47745"/>
                      <a:pt x="24126" y="47641"/>
                    </a:cubicBezTo>
                    <a:close/>
                  </a:path>
                </a:pathLst>
              </a:custGeom>
              <a:solidFill>
                <a:srgbClr val="6D6E71"/>
              </a:solidFill>
              <a:ln w="9525" cap="flat">
                <a:noFill/>
                <a:prstDash val="solid"/>
                <a:miter/>
              </a:ln>
            </p:spPr>
            <p:txBody>
              <a:bodyPr rtlCol="0" anchor="ctr"/>
              <a:lstStyle/>
              <a:p>
                <a:endParaRPr lang="en-US"/>
              </a:p>
            </p:txBody>
          </p:sp>
          <p:sp>
            <p:nvSpPr>
              <p:cNvPr id="291" name="Freeform: Shape 290">
                <a:extLst>
                  <a:ext uri="{FF2B5EF4-FFF2-40B4-BE49-F238E27FC236}">
                    <a16:creationId xmlns:a16="http://schemas.microsoft.com/office/drawing/2014/main" id="{957F0029-AEA1-46E5-AF24-F395A3BFF664}"/>
                  </a:ext>
                </a:extLst>
              </p:cNvPr>
              <p:cNvSpPr/>
              <p:nvPr/>
            </p:nvSpPr>
            <p:spPr>
              <a:xfrm>
                <a:off x="5661332" y="3864560"/>
                <a:ext cx="46304" cy="47827"/>
              </a:xfrm>
              <a:custGeom>
                <a:avLst/>
                <a:gdLst>
                  <a:gd name="connsiteX0" fmla="*/ 24513 w 46304"/>
                  <a:gd name="connsiteY0" fmla="*/ 47355 h 47827"/>
                  <a:gd name="connsiteX1" fmla="*/ 11179 w 46304"/>
                  <a:gd name="connsiteY1" fmla="*/ 44307 h 47827"/>
                  <a:gd name="connsiteX2" fmla="*/ 1654 w 46304"/>
                  <a:gd name="connsiteY2" fmla="*/ 35830 h 47827"/>
                  <a:gd name="connsiteX3" fmla="*/ -1585 w 46304"/>
                  <a:gd name="connsiteY3" fmla="*/ 23637 h 47827"/>
                  <a:gd name="connsiteX4" fmla="*/ 10798 w 46304"/>
                  <a:gd name="connsiteY4" fmla="*/ 2873 h 47827"/>
                  <a:gd name="connsiteX5" fmla="*/ 24133 w 46304"/>
                  <a:gd name="connsiteY5" fmla="*/ -175 h 47827"/>
                  <a:gd name="connsiteX6" fmla="*/ 36801 w 46304"/>
                  <a:gd name="connsiteY6" fmla="*/ 2873 h 47827"/>
                  <a:gd name="connsiteX7" fmla="*/ 44708 w 46304"/>
                  <a:gd name="connsiteY7" fmla="*/ 11636 h 47827"/>
                  <a:gd name="connsiteX8" fmla="*/ 34420 w 46304"/>
                  <a:gd name="connsiteY8" fmla="*/ 17160 h 47827"/>
                  <a:gd name="connsiteX9" fmla="*/ 24038 w 46304"/>
                  <a:gd name="connsiteY9" fmla="*/ 10779 h 47827"/>
                  <a:gd name="connsiteX10" fmla="*/ 15370 w 46304"/>
                  <a:gd name="connsiteY10" fmla="*/ 14208 h 47827"/>
                  <a:gd name="connsiteX11" fmla="*/ 15370 w 46304"/>
                  <a:gd name="connsiteY11" fmla="*/ 33258 h 47827"/>
                  <a:gd name="connsiteX12" fmla="*/ 24038 w 46304"/>
                  <a:gd name="connsiteY12" fmla="*/ 36687 h 47827"/>
                  <a:gd name="connsiteX13" fmla="*/ 34420 w 46304"/>
                  <a:gd name="connsiteY13" fmla="*/ 30305 h 47827"/>
                  <a:gd name="connsiteX14" fmla="*/ 44708 w 46304"/>
                  <a:gd name="connsiteY14" fmla="*/ 35925 h 47827"/>
                  <a:gd name="connsiteX15" fmla="*/ 36801 w 46304"/>
                  <a:gd name="connsiteY15" fmla="*/ 44497 h 47827"/>
                  <a:gd name="connsiteX16" fmla="*/ 24133 w 46304"/>
                  <a:gd name="connsiteY16" fmla="*/ 47641 h 47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304" h="47827">
                    <a:moveTo>
                      <a:pt x="24513" y="47355"/>
                    </a:moveTo>
                    <a:cubicBezTo>
                      <a:pt x="19846" y="47412"/>
                      <a:pt x="15275" y="46364"/>
                      <a:pt x="11179" y="44307"/>
                    </a:cubicBezTo>
                    <a:cubicBezTo>
                      <a:pt x="7274" y="42459"/>
                      <a:pt x="3940" y="39516"/>
                      <a:pt x="1654" y="35830"/>
                    </a:cubicBezTo>
                    <a:cubicBezTo>
                      <a:pt x="-536" y="32153"/>
                      <a:pt x="-1680" y="27924"/>
                      <a:pt x="-1585" y="23637"/>
                    </a:cubicBezTo>
                    <a:cubicBezTo>
                      <a:pt x="-1870" y="14903"/>
                      <a:pt x="2988" y="6816"/>
                      <a:pt x="10798" y="2873"/>
                    </a:cubicBezTo>
                    <a:cubicBezTo>
                      <a:pt x="14894" y="815"/>
                      <a:pt x="19466" y="-232"/>
                      <a:pt x="24133" y="-175"/>
                    </a:cubicBezTo>
                    <a:cubicBezTo>
                      <a:pt x="28514" y="-261"/>
                      <a:pt x="32896" y="787"/>
                      <a:pt x="36801" y="2873"/>
                    </a:cubicBezTo>
                    <a:cubicBezTo>
                      <a:pt x="40325" y="4826"/>
                      <a:pt x="43088" y="7912"/>
                      <a:pt x="44708" y="11636"/>
                    </a:cubicBezTo>
                    <a:lnTo>
                      <a:pt x="34420" y="17160"/>
                    </a:lnTo>
                    <a:cubicBezTo>
                      <a:pt x="32420" y="13246"/>
                      <a:pt x="28419" y="10779"/>
                      <a:pt x="24038" y="10779"/>
                    </a:cubicBezTo>
                    <a:cubicBezTo>
                      <a:pt x="20800" y="10674"/>
                      <a:pt x="17656" y="11912"/>
                      <a:pt x="15370" y="14208"/>
                    </a:cubicBezTo>
                    <a:cubicBezTo>
                      <a:pt x="10607" y="19675"/>
                      <a:pt x="10607" y="27791"/>
                      <a:pt x="15370" y="33258"/>
                    </a:cubicBezTo>
                    <a:cubicBezTo>
                      <a:pt x="17656" y="35553"/>
                      <a:pt x="20800" y="36792"/>
                      <a:pt x="24038" y="36687"/>
                    </a:cubicBezTo>
                    <a:cubicBezTo>
                      <a:pt x="28419" y="36763"/>
                      <a:pt x="32515" y="34268"/>
                      <a:pt x="34420" y="30305"/>
                    </a:cubicBezTo>
                    <a:lnTo>
                      <a:pt x="44708" y="35925"/>
                    </a:lnTo>
                    <a:cubicBezTo>
                      <a:pt x="43088" y="39592"/>
                      <a:pt x="40325" y="42611"/>
                      <a:pt x="36801" y="44497"/>
                    </a:cubicBezTo>
                    <a:cubicBezTo>
                      <a:pt x="32896" y="46660"/>
                      <a:pt x="28514" y="47745"/>
                      <a:pt x="24133" y="47641"/>
                    </a:cubicBezTo>
                    <a:close/>
                  </a:path>
                </a:pathLst>
              </a:custGeom>
              <a:solidFill>
                <a:srgbClr val="6D6E71"/>
              </a:solidFill>
              <a:ln w="9525" cap="flat">
                <a:noFill/>
                <a:prstDash val="solid"/>
                <a:miter/>
              </a:ln>
            </p:spPr>
            <p:txBody>
              <a:bodyPr rtlCol="0" anchor="ctr"/>
              <a:lstStyle/>
              <a:p>
                <a:endParaRPr lang="en-US"/>
              </a:p>
            </p:txBody>
          </p:sp>
          <p:sp>
            <p:nvSpPr>
              <p:cNvPr id="292" name="Freeform: Shape 291">
                <a:extLst>
                  <a:ext uri="{FF2B5EF4-FFF2-40B4-BE49-F238E27FC236}">
                    <a16:creationId xmlns:a16="http://schemas.microsoft.com/office/drawing/2014/main" id="{57183AE2-A65A-44CB-BDC7-3B15A7D4BC3E}"/>
                  </a:ext>
                </a:extLst>
              </p:cNvPr>
              <p:cNvSpPr/>
              <p:nvPr/>
            </p:nvSpPr>
            <p:spPr>
              <a:xfrm>
                <a:off x="5711155" y="3864752"/>
                <a:ext cx="48588" cy="47589"/>
              </a:xfrm>
              <a:custGeom>
                <a:avLst/>
                <a:gdLst>
                  <a:gd name="connsiteX0" fmla="*/ 46986 w 48588"/>
                  <a:gd name="connsiteY0" fmla="*/ 23732 h 47589"/>
                  <a:gd name="connsiteX1" fmla="*/ 46986 w 48588"/>
                  <a:gd name="connsiteY1" fmla="*/ 27351 h 47589"/>
                  <a:gd name="connsiteX2" fmla="*/ 12124 w 48588"/>
                  <a:gd name="connsiteY2" fmla="*/ 27351 h 47589"/>
                  <a:gd name="connsiteX3" fmla="*/ 16601 w 48588"/>
                  <a:gd name="connsiteY3" fmla="*/ 34114 h 47589"/>
                  <a:gd name="connsiteX4" fmla="*/ 25364 w 48588"/>
                  <a:gd name="connsiteY4" fmla="*/ 36590 h 47589"/>
                  <a:gd name="connsiteX5" fmla="*/ 31746 w 48588"/>
                  <a:gd name="connsiteY5" fmla="*/ 35543 h 47589"/>
                  <a:gd name="connsiteX6" fmla="*/ 36889 w 48588"/>
                  <a:gd name="connsiteY6" fmla="*/ 32209 h 47589"/>
                  <a:gd name="connsiteX7" fmla="*/ 44033 w 48588"/>
                  <a:gd name="connsiteY7" fmla="*/ 39924 h 47589"/>
                  <a:gd name="connsiteX8" fmla="*/ 24983 w 48588"/>
                  <a:gd name="connsiteY8" fmla="*/ 47354 h 47589"/>
                  <a:gd name="connsiteX9" fmla="*/ 11172 w 48588"/>
                  <a:gd name="connsiteY9" fmla="*/ 44306 h 47589"/>
                  <a:gd name="connsiteX10" fmla="*/ 1647 w 48588"/>
                  <a:gd name="connsiteY10" fmla="*/ 35829 h 47589"/>
                  <a:gd name="connsiteX11" fmla="*/ -1591 w 48588"/>
                  <a:gd name="connsiteY11" fmla="*/ 23636 h 47589"/>
                  <a:gd name="connsiteX12" fmla="*/ 1647 w 48588"/>
                  <a:gd name="connsiteY12" fmla="*/ 11349 h 47589"/>
                  <a:gd name="connsiteX13" fmla="*/ 10409 w 48588"/>
                  <a:gd name="connsiteY13" fmla="*/ 2872 h 47589"/>
                  <a:gd name="connsiteX14" fmla="*/ 22983 w 48588"/>
                  <a:gd name="connsiteY14" fmla="*/ -176 h 47589"/>
                  <a:gd name="connsiteX15" fmla="*/ 35270 w 48588"/>
                  <a:gd name="connsiteY15" fmla="*/ 2777 h 47589"/>
                  <a:gd name="connsiteX16" fmla="*/ 43842 w 48588"/>
                  <a:gd name="connsiteY16" fmla="*/ 11159 h 47589"/>
                  <a:gd name="connsiteX17" fmla="*/ 46986 w 48588"/>
                  <a:gd name="connsiteY17" fmla="*/ 23732 h 47589"/>
                  <a:gd name="connsiteX18" fmla="*/ 23078 w 48588"/>
                  <a:gd name="connsiteY18" fmla="*/ 9920 h 47589"/>
                  <a:gd name="connsiteX19" fmla="*/ 15458 w 48588"/>
                  <a:gd name="connsiteY19" fmla="*/ 12492 h 47589"/>
                  <a:gd name="connsiteX20" fmla="*/ 11647 w 48588"/>
                  <a:gd name="connsiteY20" fmla="*/ 19541 h 47589"/>
                  <a:gd name="connsiteX21" fmla="*/ 34412 w 48588"/>
                  <a:gd name="connsiteY21" fmla="*/ 19541 h 47589"/>
                  <a:gd name="connsiteX22" fmla="*/ 30603 w 48588"/>
                  <a:gd name="connsiteY22" fmla="*/ 12588 h 47589"/>
                  <a:gd name="connsiteX23" fmla="*/ 23078 w 48588"/>
                  <a:gd name="connsiteY23" fmla="*/ 9920 h 47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8588" h="47589">
                    <a:moveTo>
                      <a:pt x="46986" y="23732"/>
                    </a:moveTo>
                    <a:cubicBezTo>
                      <a:pt x="46986" y="23732"/>
                      <a:pt x="46986" y="25161"/>
                      <a:pt x="46986" y="27351"/>
                    </a:cubicBezTo>
                    <a:lnTo>
                      <a:pt x="12124" y="27351"/>
                    </a:lnTo>
                    <a:cubicBezTo>
                      <a:pt x="12696" y="30104"/>
                      <a:pt x="14315" y="32533"/>
                      <a:pt x="16601" y="34114"/>
                    </a:cubicBezTo>
                    <a:cubicBezTo>
                      <a:pt x="19173" y="35867"/>
                      <a:pt x="22221" y="36733"/>
                      <a:pt x="25364" y="36590"/>
                    </a:cubicBezTo>
                    <a:cubicBezTo>
                      <a:pt x="27555" y="36657"/>
                      <a:pt x="29745" y="36295"/>
                      <a:pt x="31746" y="35543"/>
                    </a:cubicBezTo>
                    <a:cubicBezTo>
                      <a:pt x="33651" y="34790"/>
                      <a:pt x="35460" y="33657"/>
                      <a:pt x="36889" y="32209"/>
                    </a:cubicBezTo>
                    <a:lnTo>
                      <a:pt x="44033" y="39924"/>
                    </a:lnTo>
                    <a:cubicBezTo>
                      <a:pt x="39079" y="45115"/>
                      <a:pt x="32126" y="47840"/>
                      <a:pt x="24983" y="47354"/>
                    </a:cubicBezTo>
                    <a:cubicBezTo>
                      <a:pt x="20220" y="47430"/>
                      <a:pt x="15458" y="46382"/>
                      <a:pt x="11172" y="44306"/>
                    </a:cubicBezTo>
                    <a:cubicBezTo>
                      <a:pt x="7266" y="42477"/>
                      <a:pt x="3933" y="39534"/>
                      <a:pt x="1647" y="35829"/>
                    </a:cubicBezTo>
                    <a:cubicBezTo>
                      <a:pt x="-544" y="32152"/>
                      <a:pt x="-1687" y="27923"/>
                      <a:pt x="-1591" y="23636"/>
                    </a:cubicBezTo>
                    <a:cubicBezTo>
                      <a:pt x="-1687" y="19322"/>
                      <a:pt x="-544" y="15064"/>
                      <a:pt x="1647" y="11349"/>
                    </a:cubicBezTo>
                    <a:cubicBezTo>
                      <a:pt x="3742" y="7778"/>
                      <a:pt x="6791" y="4853"/>
                      <a:pt x="10409" y="2872"/>
                    </a:cubicBezTo>
                    <a:cubicBezTo>
                      <a:pt x="14315" y="843"/>
                      <a:pt x="18602" y="-205"/>
                      <a:pt x="22983" y="-176"/>
                    </a:cubicBezTo>
                    <a:cubicBezTo>
                      <a:pt x="27269" y="-252"/>
                      <a:pt x="31460" y="767"/>
                      <a:pt x="35270" y="2777"/>
                    </a:cubicBezTo>
                    <a:cubicBezTo>
                      <a:pt x="38890" y="4691"/>
                      <a:pt x="41842" y="7606"/>
                      <a:pt x="43842" y="11159"/>
                    </a:cubicBezTo>
                    <a:cubicBezTo>
                      <a:pt x="46034" y="14997"/>
                      <a:pt x="47081" y="19332"/>
                      <a:pt x="46986" y="23732"/>
                    </a:cubicBezTo>
                    <a:close/>
                    <a:moveTo>
                      <a:pt x="23078" y="9920"/>
                    </a:moveTo>
                    <a:cubicBezTo>
                      <a:pt x="20316" y="9835"/>
                      <a:pt x="17648" y="10749"/>
                      <a:pt x="15458" y="12492"/>
                    </a:cubicBezTo>
                    <a:cubicBezTo>
                      <a:pt x="13362" y="14274"/>
                      <a:pt x="12029" y="16797"/>
                      <a:pt x="11647" y="19541"/>
                    </a:cubicBezTo>
                    <a:lnTo>
                      <a:pt x="34412" y="19541"/>
                    </a:lnTo>
                    <a:cubicBezTo>
                      <a:pt x="34032" y="16836"/>
                      <a:pt x="32698" y="14350"/>
                      <a:pt x="30603" y="12588"/>
                    </a:cubicBezTo>
                    <a:cubicBezTo>
                      <a:pt x="28507" y="10816"/>
                      <a:pt x="25841" y="9863"/>
                      <a:pt x="23078" y="9920"/>
                    </a:cubicBezTo>
                    <a:close/>
                  </a:path>
                </a:pathLst>
              </a:custGeom>
              <a:solidFill>
                <a:srgbClr val="6D6E71"/>
              </a:solidFill>
              <a:ln w="9525" cap="flat">
                <a:noFill/>
                <a:prstDash val="solid"/>
                <a:miter/>
              </a:ln>
            </p:spPr>
            <p:txBody>
              <a:bodyPr rtlCol="0" anchor="ctr"/>
              <a:lstStyle/>
              <a:p>
                <a:endParaRPr lang="en-US"/>
              </a:p>
            </p:txBody>
          </p:sp>
          <p:sp>
            <p:nvSpPr>
              <p:cNvPr id="293" name="Freeform: Shape 292">
                <a:extLst>
                  <a:ext uri="{FF2B5EF4-FFF2-40B4-BE49-F238E27FC236}">
                    <a16:creationId xmlns:a16="http://schemas.microsoft.com/office/drawing/2014/main" id="{52D43CAA-8657-4D59-A3A2-1F2E6437DFC4}"/>
                  </a:ext>
                </a:extLst>
              </p:cNvPr>
              <p:cNvSpPr/>
              <p:nvPr/>
            </p:nvSpPr>
            <p:spPr>
              <a:xfrm>
                <a:off x="5766500" y="3864656"/>
                <a:ext cx="41726" cy="47632"/>
              </a:xfrm>
              <a:custGeom>
                <a:avLst/>
                <a:gdLst>
                  <a:gd name="connsiteX0" fmla="*/ 18405 w 41726"/>
                  <a:gd name="connsiteY0" fmla="*/ 47260 h 47632"/>
                  <a:gd name="connsiteX1" fmla="*/ 7167 w 41726"/>
                  <a:gd name="connsiteY1" fmla="*/ 45831 h 47632"/>
                  <a:gd name="connsiteX2" fmla="*/ -1597 w 41726"/>
                  <a:gd name="connsiteY2" fmla="*/ 42306 h 47632"/>
                  <a:gd name="connsiteX3" fmla="*/ 2880 w 41726"/>
                  <a:gd name="connsiteY3" fmla="*/ 32781 h 47632"/>
                  <a:gd name="connsiteX4" fmla="*/ 10309 w 41726"/>
                  <a:gd name="connsiteY4" fmla="*/ 36020 h 47632"/>
                  <a:gd name="connsiteX5" fmla="*/ 18882 w 41726"/>
                  <a:gd name="connsiteY5" fmla="*/ 37258 h 47632"/>
                  <a:gd name="connsiteX6" fmla="*/ 27360 w 41726"/>
                  <a:gd name="connsiteY6" fmla="*/ 33067 h 47632"/>
                  <a:gd name="connsiteX7" fmla="*/ 25074 w 41726"/>
                  <a:gd name="connsiteY7" fmla="*/ 30209 h 47632"/>
                  <a:gd name="connsiteX8" fmla="*/ 17930 w 41726"/>
                  <a:gd name="connsiteY8" fmla="*/ 28781 h 47632"/>
                  <a:gd name="connsiteX9" fmla="*/ 8405 w 41726"/>
                  <a:gd name="connsiteY9" fmla="*/ 26781 h 47632"/>
                  <a:gd name="connsiteX10" fmla="*/ 2023 w 41726"/>
                  <a:gd name="connsiteY10" fmla="*/ 22780 h 47632"/>
                  <a:gd name="connsiteX11" fmla="*/ -645 w 41726"/>
                  <a:gd name="connsiteY11" fmla="*/ 14779 h 47632"/>
                  <a:gd name="connsiteX12" fmla="*/ 1832 w 41726"/>
                  <a:gd name="connsiteY12" fmla="*/ 6968 h 47632"/>
                  <a:gd name="connsiteX13" fmla="*/ 9262 w 41726"/>
                  <a:gd name="connsiteY13" fmla="*/ 1730 h 47632"/>
                  <a:gd name="connsiteX14" fmla="*/ 20691 w 41726"/>
                  <a:gd name="connsiteY14" fmla="*/ -175 h 47632"/>
                  <a:gd name="connsiteX15" fmla="*/ 30216 w 41726"/>
                  <a:gd name="connsiteY15" fmla="*/ 968 h 47632"/>
                  <a:gd name="connsiteX16" fmla="*/ 38218 w 41726"/>
                  <a:gd name="connsiteY16" fmla="*/ 3920 h 47632"/>
                  <a:gd name="connsiteX17" fmla="*/ 33836 w 41726"/>
                  <a:gd name="connsiteY17" fmla="*/ 13445 h 47632"/>
                  <a:gd name="connsiteX18" fmla="*/ 20502 w 41726"/>
                  <a:gd name="connsiteY18" fmla="*/ 10016 h 47632"/>
                  <a:gd name="connsiteX19" fmla="*/ 14120 w 41726"/>
                  <a:gd name="connsiteY19" fmla="*/ 11255 h 47632"/>
                  <a:gd name="connsiteX20" fmla="*/ 11929 w 41726"/>
                  <a:gd name="connsiteY20" fmla="*/ 14303 h 47632"/>
                  <a:gd name="connsiteX21" fmla="*/ 14215 w 41726"/>
                  <a:gd name="connsiteY21" fmla="*/ 17351 h 47632"/>
                  <a:gd name="connsiteX22" fmla="*/ 21645 w 41726"/>
                  <a:gd name="connsiteY22" fmla="*/ 18970 h 47632"/>
                  <a:gd name="connsiteX23" fmla="*/ 31170 w 41726"/>
                  <a:gd name="connsiteY23" fmla="*/ 20970 h 47632"/>
                  <a:gd name="connsiteX24" fmla="*/ 37455 w 41726"/>
                  <a:gd name="connsiteY24" fmla="*/ 24875 h 47632"/>
                  <a:gd name="connsiteX25" fmla="*/ 40123 w 41726"/>
                  <a:gd name="connsiteY25" fmla="*/ 32781 h 47632"/>
                  <a:gd name="connsiteX26" fmla="*/ 37551 w 41726"/>
                  <a:gd name="connsiteY26" fmla="*/ 40401 h 47632"/>
                  <a:gd name="connsiteX27" fmla="*/ 30027 w 41726"/>
                  <a:gd name="connsiteY27" fmla="*/ 45640 h 47632"/>
                  <a:gd name="connsiteX28" fmla="*/ 18310 w 41726"/>
                  <a:gd name="connsiteY28" fmla="*/ 47450 h 47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1726" h="47632">
                    <a:moveTo>
                      <a:pt x="18405" y="47260"/>
                    </a:moveTo>
                    <a:cubicBezTo>
                      <a:pt x="14595" y="47269"/>
                      <a:pt x="10882" y="46783"/>
                      <a:pt x="7167" y="45831"/>
                    </a:cubicBezTo>
                    <a:cubicBezTo>
                      <a:pt x="4118" y="45116"/>
                      <a:pt x="1166" y="43925"/>
                      <a:pt x="-1597" y="42306"/>
                    </a:cubicBezTo>
                    <a:lnTo>
                      <a:pt x="2880" y="32781"/>
                    </a:lnTo>
                    <a:cubicBezTo>
                      <a:pt x="5166" y="34200"/>
                      <a:pt x="7738" y="35286"/>
                      <a:pt x="10309" y="36020"/>
                    </a:cubicBezTo>
                    <a:cubicBezTo>
                      <a:pt x="13072" y="36792"/>
                      <a:pt x="16024" y="37211"/>
                      <a:pt x="18882" y="37258"/>
                    </a:cubicBezTo>
                    <a:cubicBezTo>
                      <a:pt x="24597" y="37258"/>
                      <a:pt x="27360" y="35829"/>
                      <a:pt x="27360" y="33067"/>
                    </a:cubicBezTo>
                    <a:cubicBezTo>
                      <a:pt x="27360" y="31695"/>
                      <a:pt x="26407" y="30515"/>
                      <a:pt x="25074" y="30209"/>
                    </a:cubicBezTo>
                    <a:cubicBezTo>
                      <a:pt x="22788" y="29466"/>
                      <a:pt x="20311" y="28990"/>
                      <a:pt x="17930" y="28781"/>
                    </a:cubicBezTo>
                    <a:cubicBezTo>
                      <a:pt x="14691" y="28343"/>
                      <a:pt x="11548" y="27676"/>
                      <a:pt x="8405" y="26781"/>
                    </a:cubicBezTo>
                    <a:cubicBezTo>
                      <a:pt x="5928" y="26009"/>
                      <a:pt x="3738" y="24628"/>
                      <a:pt x="2023" y="22780"/>
                    </a:cubicBezTo>
                    <a:cubicBezTo>
                      <a:pt x="118" y="20580"/>
                      <a:pt x="-835" y="17694"/>
                      <a:pt x="-645" y="14779"/>
                    </a:cubicBezTo>
                    <a:cubicBezTo>
                      <a:pt x="-645" y="11979"/>
                      <a:pt x="214" y="9245"/>
                      <a:pt x="1832" y="6968"/>
                    </a:cubicBezTo>
                    <a:cubicBezTo>
                      <a:pt x="3738" y="4578"/>
                      <a:pt x="6309" y="2759"/>
                      <a:pt x="9262" y="1730"/>
                    </a:cubicBezTo>
                    <a:cubicBezTo>
                      <a:pt x="12881" y="406"/>
                      <a:pt x="16787" y="-242"/>
                      <a:pt x="20691" y="-175"/>
                    </a:cubicBezTo>
                    <a:cubicBezTo>
                      <a:pt x="23931" y="-156"/>
                      <a:pt x="27074" y="225"/>
                      <a:pt x="30216" y="968"/>
                    </a:cubicBezTo>
                    <a:cubicBezTo>
                      <a:pt x="33074" y="1463"/>
                      <a:pt x="35742" y="2463"/>
                      <a:pt x="38218" y="3920"/>
                    </a:cubicBezTo>
                    <a:lnTo>
                      <a:pt x="33836" y="13445"/>
                    </a:lnTo>
                    <a:cubicBezTo>
                      <a:pt x="29741" y="11169"/>
                      <a:pt x="25169" y="9988"/>
                      <a:pt x="20502" y="10016"/>
                    </a:cubicBezTo>
                    <a:cubicBezTo>
                      <a:pt x="18310" y="9912"/>
                      <a:pt x="16120" y="10340"/>
                      <a:pt x="14120" y="11255"/>
                    </a:cubicBezTo>
                    <a:cubicBezTo>
                      <a:pt x="12881" y="11769"/>
                      <a:pt x="12024" y="12950"/>
                      <a:pt x="11929" y="14303"/>
                    </a:cubicBezTo>
                    <a:cubicBezTo>
                      <a:pt x="11929" y="15713"/>
                      <a:pt x="12881" y="16960"/>
                      <a:pt x="14215" y="17351"/>
                    </a:cubicBezTo>
                    <a:cubicBezTo>
                      <a:pt x="16596" y="18132"/>
                      <a:pt x="19168" y="18675"/>
                      <a:pt x="21645" y="18970"/>
                    </a:cubicBezTo>
                    <a:cubicBezTo>
                      <a:pt x="25359" y="19637"/>
                      <a:pt x="28503" y="20304"/>
                      <a:pt x="31170" y="20970"/>
                    </a:cubicBezTo>
                    <a:cubicBezTo>
                      <a:pt x="33551" y="21713"/>
                      <a:pt x="35742" y="23056"/>
                      <a:pt x="37455" y="24875"/>
                    </a:cubicBezTo>
                    <a:cubicBezTo>
                      <a:pt x="39266" y="27085"/>
                      <a:pt x="40218" y="29905"/>
                      <a:pt x="40123" y="32781"/>
                    </a:cubicBezTo>
                    <a:cubicBezTo>
                      <a:pt x="40123" y="35543"/>
                      <a:pt x="39266" y="38230"/>
                      <a:pt x="37551" y="40401"/>
                    </a:cubicBezTo>
                    <a:cubicBezTo>
                      <a:pt x="35551" y="42792"/>
                      <a:pt x="32979" y="44602"/>
                      <a:pt x="30027" y="45640"/>
                    </a:cubicBezTo>
                    <a:cubicBezTo>
                      <a:pt x="26217" y="46888"/>
                      <a:pt x="22311" y="47497"/>
                      <a:pt x="18310" y="47450"/>
                    </a:cubicBezTo>
                    <a:close/>
                  </a:path>
                </a:pathLst>
              </a:custGeom>
              <a:solidFill>
                <a:srgbClr val="6D6E71"/>
              </a:solidFill>
              <a:ln w="9525" cap="flat">
                <a:noFill/>
                <a:prstDash val="solid"/>
                <a:miter/>
              </a:ln>
            </p:spPr>
            <p:txBody>
              <a:bodyPr rtlCol="0" anchor="ctr"/>
              <a:lstStyle/>
              <a:p>
                <a:endParaRPr lang="en-US"/>
              </a:p>
            </p:txBody>
          </p:sp>
          <p:sp>
            <p:nvSpPr>
              <p:cNvPr id="294" name="Freeform: Shape 293">
                <a:extLst>
                  <a:ext uri="{FF2B5EF4-FFF2-40B4-BE49-F238E27FC236}">
                    <a16:creationId xmlns:a16="http://schemas.microsoft.com/office/drawing/2014/main" id="{DAF2FD56-AE18-419C-B0E0-123863A88F33}"/>
                  </a:ext>
                </a:extLst>
              </p:cNvPr>
              <p:cNvSpPr/>
              <p:nvPr/>
            </p:nvSpPr>
            <p:spPr>
              <a:xfrm>
                <a:off x="5810983" y="3864656"/>
                <a:ext cx="41648" cy="47634"/>
              </a:xfrm>
              <a:custGeom>
                <a:avLst/>
                <a:gdLst>
                  <a:gd name="connsiteX0" fmla="*/ 18310 w 41648"/>
                  <a:gd name="connsiteY0" fmla="*/ 47260 h 47634"/>
                  <a:gd name="connsiteX1" fmla="*/ 7070 w 41648"/>
                  <a:gd name="connsiteY1" fmla="*/ 45831 h 47634"/>
                  <a:gd name="connsiteX2" fmla="*/ -1597 w 41648"/>
                  <a:gd name="connsiteY2" fmla="*/ 42306 h 47634"/>
                  <a:gd name="connsiteX3" fmla="*/ 2784 w 41648"/>
                  <a:gd name="connsiteY3" fmla="*/ 32781 h 47634"/>
                  <a:gd name="connsiteX4" fmla="*/ 10309 w 41648"/>
                  <a:gd name="connsiteY4" fmla="*/ 36020 h 47634"/>
                  <a:gd name="connsiteX5" fmla="*/ 18882 w 41648"/>
                  <a:gd name="connsiteY5" fmla="*/ 37258 h 47634"/>
                  <a:gd name="connsiteX6" fmla="*/ 27358 w 41648"/>
                  <a:gd name="connsiteY6" fmla="*/ 33067 h 47634"/>
                  <a:gd name="connsiteX7" fmla="*/ 24977 w 41648"/>
                  <a:gd name="connsiteY7" fmla="*/ 30209 h 47634"/>
                  <a:gd name="connsiteX8" fmla="*/ 17929 w 41648"/>
                  <a:gd name="connsiteY8" fmla="*/ 28781 h 47634"/>
                  <a:gd name="connsiteX9" fmla="*/ 8404 w 41648"/>
                  <a:gd name="connsiteY9" fmla="*/ 26781 h 47634"/>
                  <a:gd name="connsiteX10" fmla="*/ 2023 w 41648"/>
                  <a:gd name="connsiteY10" fmla="*/ 22780 h 47634"/>
                  <a:gd name="connsiteX11" fmla="*/ -740 w 41648"/>
                  <a:gd name="connsiteY11" fmla="*/ 14779 h 47634"/>
                  <a:gd name="connsiteX12" fmla="*/ 1832 w 41648"/>
                  <a:gd name="connsiteY12" fmla="*/ 6968 h 47634"/>
                  <a:gd name="connsiteX13" fmla="*/ 9166 w 41648"/>
                  <a:gd name="connsiteY13" fmla="*/ 1730 h 47634"/>
                  <a:gd name="connsiteX14" fmla="*/ 20596 w 41648"/>
                  <a:gd name="connsiteY14" fmla="*/ -175 h 47634"/>
                  <a:gd name="connsiteX15" fmla="*/ 30121 w 41648"/>
                  <a:gd name="connsiteY15" fmla="*/ 968 h 47634"/>
                  <a:gd name="connsiteX16" fmla="*/ 38217 w 41648"/>
                  <a:gd name="connsiteY16" fmla="*/ 3920 h 47634"/>
                  <a:gd name="connsiteX17" fmla="*/ 33741 w 41648"/>
                  <a:gd name="connsiteY17" fmla="*/ 13445 h 47634"/>
                  <a:gd name="connsiteX18" fmla="*/ 20405 w 41648"/>
                  <a:gd name="connsiteY18" fmla="*/ 10016 h 47634"/>
                  <a:gd name="connsiteX19" fmla="*/ 14024 w 41648"/>
                  <a:gd name="connsiteY19" fmla="*/ 11255 h 47634"/>
                  <a:gd name="connsiteX20" fmla="*/ 11833 w 41648"/>
                  <a:gd name="connsiteY20" fmla="*/ 14303 h 47634"/>
                  <a:gd name="connsiteX21" fmla="*/ 14214 w 41648"/>
                  <a:gd name="connsiteY21" fmla="*/ 17351 h 47634"/>
                  <a:gd name="connsiteX22" fmla="*/ 21548 w 41648"/>
                  <a:gd name="connsiteY22" fmla="*/ 18970 h 47634"/>
                  <a:gd name="connsiteX23" fmla="*/ 31073 w 41648"/>
                  <a:gd name="connsiteY23" fmla="*/ 20970 h 47634"/>
                  <a:gd name="connsiteX24" fmla="*/ 37360 w 41648"/>
                  <a:gd name="connsiteY24" fmla="*/ 24875 h 47634"/>
                  <a:gd name="connsiteX25" fmla="*/ 40027 w 41648"/>
                  <a:gd name="connsiteY25" fmla="*/ 32781 h 47634"/>
                  <a:gd name="connsiteX26" fmla="*/ 37455 w 41648"/>
                  <a:gd name="connsiteY26" fmla="*/ 40401 h 47634"/>
                  <a:gd name="connsiteX27" fmla="*/ 29930 w 41648"/>
                  <a:gd name="connsiteY27" fmla="*/ 45640 h 47634"/>
                  <a:gd name="connsiteX28" fmla="*/ 18215 w 41648"/>
                  <a:gd name="connsiteY28" fmla="*/ 47450 h 47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1648" h="47634">
                    <a:moveTo>
                      <a:pt x="18310" y="47260"/>
                    </a:moveTo>
                    <a:cubicBezTo>
                      <a:pt x="14500" y="47260"/>
                      <a:pt x="10785" y="46783"/>
                      <a:pt x="7070" y="45831"/>
                    </a:cubicBezTo>
                    <a:cubicBezTo>
                      <a:pt x="4023" y="45135"/>
                      <a:pt x="1069" y="43945"/>
                      <a:pt x="-1597" y="42306"/>
                    </a:cubicBezTo>
                    <a:lnTo>
                      <a:pt x="2784" y="32781"/>
                    </a:lnTo>
                    <a:cubicBezTo>
                      <a:pt x="5166" y="34220"/>
                      <a:pt x="7642" y="35306"/>
                      <a:pt x="10309" y="36020"/>
                    </a:cubicBezTo>
                    <a:cubicBezTo>
                      <a:pt x="13071" y="36801"/>
                      <a:pt x="16024" y="37220"/>
                      <a:pt x="18882" y="37258"/>
                    </a:cubicBezTo>
                    <a:cubicBezTo>
                      <a:pt x="24502" y="37258"/>
                      <a:pt x="27358" y="35829"/>
                      <a:pt x="27358" y="33067"/>
                    </a:cubicBezTo>
                    <a:cubicBezTo>
                      <a:pt x="27358" y="31667"/>
                      <a:pt x="26311" y="30476"/>
                      <a:pt x="24977" y="30209"/>
                    </a:cubicBezTo>
                    <a:cubicBezTo>
                      <a:pt x="22691" y="29476"/>
                      <a:pt x="20310" y="29000"/>
                      <a:pt x="17929" y="28781"/>
                    </a:cubicBezTo>
                    <a:cubicBezTo>
                      <a:pt x="14691" y="28362"/>
                      <a:pt x="11548" y="27695"/>
                      <a:pt x="8404" y="26781"/>
                    </a:cubicBezTo>
                    <a:cubicBezTo>
                      <a:pt x="5927" y="26057"/>
                      <a:pt x="3737" y="24675"/>
                      <a:pt x="2023" y="22780"/>
                    </a:cubicBezTo>
                    <a:cubicBezTo>
                      <a:pt x="117" y="20589"/>
                      <a:pt x="-931" y="17703"/>
                      <a:pt x="-740" y="14779"/>
                    </a:cubicBezTo>
                    <a:cubicBezTo>
                      <a:pt x="-740" y="11960"/>
                      <a:pt x="117" y="9207"/>
                      <a:pt x="1832" y="6968"/>
                    </a:cubicBezTo>
                    <a:cubicBezTo>
                      <a:pt x="3737" y="4559"/>
                      <a:pt x="6309" y="2740"/>
                      <a:pt x="9166" y="1730"/>
                    </a:cubicBezTo>
                    <a:cubicBezTo>
                      <a:pt x="12786" y="406"/>
                      <a:pt x="16690" y="-242"/>
                      <a:pt x="20596" y="-175"/>
                    </a:cubicBezTo>
                    <a:cubicBezTo>
                      <a:pt x="23834" y="-165"/>
                      <a:pt x="26978" y="215"/>
                      <a:pt x="30121" y="968"/>
                    </a:cubicBezTo>
                    <a:cubicBezTo>
                      <a:pt x="32979" y="1482"/>
                      <a:pt x="35740" y="2482"/>
                      <a:pt x="38217" y="3920"/>
                    </a:cubicBezTo>
                    <a:lnTo>
                      <a:pt x="33741" y="13445"/>
                    </a:lnTo>
                    <a:cubicBezTo>
                      <a:pt x="29644" y="11159"/>
                      <a:pt x="25073" y="9979"/>
                      <a:pt x="20405" y="10016"/>
                    </a:cubicBezTo>
                    <a:cubicBezTo>
                      <a:pt x="18215" y="9912"/>
                      <a:pt x="16024" y="10340"/>
                      <a:pt x="14024" y="11255"/>
                    </a:cubicBezTo>
                    <a:cubicBezTo>
                      <a:pt x="12786" y="11769"/>
                      <a:pt x="11928" y="12950"/>
                      <a:pt x="11833" y="14303"/>
                    </a:cubicBezTo>
                    <a:cubicBezTo>
                      <a:pt x="11833" y="15760"/>
                      <a:pt x="12786" y="17036"/>
                      <a:pt x="14214" y="17351"/>
                    </a:cubicBezTo>
                    <a:cubicBezTo>
                      <a:pt x="16595" y="18132"/>
                      <a:pt x="19072" y="18675"/>
                      <a:pt x="21548" y="18970"/>
                    </a:cubicBezTo>
                    <a:cubicBezTo>
                      <a:pt x="25359" y="19637"/>
                      <a:pt x="28407" y="20304"/>
                      <a:pt x="31073" y="20970"/>
                    </a:cubicBezTo>
                    <a:cubicBezTo>
                      <a:pt x="33455" y="21713"/>
                      <a:pt x="35645" y="23056"/>
                      <a:pt x="37360" y="24875"/>
                    </a:cubicBezTo>
                    <a:cubicBezTo>
                      <a:pt x="39265" y="27057"/>
                      <a:pt x="40218" y="29895"/>
                      <a:pt x="40027" y="32781"/>
                    </a:cubicBezTo>
                    <a:cubicBezTo>
                      <a:pt x="40027" y="35543"/>
                      <a:pt x="39169" y="38230"/>
                      <a:pt x="37455" y="40401"/>
                    </a:cubicBezTo>
                    <a:cubicBezTo>
                      <a:pt x="35456" y="42821"/>
                      <a:pt x="32884" y="44631"/>
                      <a:pt x="29930" y="45640"/>
                    </a:cubicBezTo>
                    <a:cubicBezTo>
                      <a:pt x="26120" y="46897"/>
                      <a:pt x="22216" y="47516"/>
                      <a:pt x="18215" y="47450"/>
                    </a:cubicBezTo>
                    <a:close/>
                  </a:path>
                </a:pathLst>
              </a:custGeom>
              <a:solidFill>
                <a:srgbClr val="6D6E71"/>
              </a:solidFill>
              <a:ln w="9525" cap="flat">
                <a:noFill/>
                <a:prstDash val="solid"/>
                <a:miter/>
              </a:ln>
            </p:spPr>
            <p:txBody>
              <a:bodyPr rtlCol="0" anchor="ctr"/>
              <a:lstStyle/>
              <a:p>
                <a:endParaRPr lang="en-US"/>
              </a:p>
            </p:txBody>
          </p:sp>
          <p:sp>
            <p:nvSpPr>
              <p:cNvPr id="295" name="Freeform: Shape 294">
                <a:extLst>
                  <a:ext uri="{FF2B5EF4-FFF2-40B4-BE49-F238E27FC236}">
                    <a16:creationId xmlns:a16="http://schemas.microsoft.com/office/drawing/2014/main" id="{DE7F0542-DEE1-4952-8F92-BE60A29E76E3}"/>
                  </a:ext>
                </a:extLst>
              </p:cNvPr>
              <p:cNvSpPr/>
              <p:nvPr/>
            </p:nvSpPr>
            <p:spPr>
              <a:xfrm>
                <a:off x="5856511" y="3846458"/>
                <a:ext cx="33814" cy="65256"/>
              </a:xfrm>
              <a:custGeom>
                <a:avLst/>
                <a:gdLst>
                  <a:gd name="connsiteX0" fmla="*/ 16787 w 33814"/>
                  <a:gd name="connsiteY0" fmla="*/ 16023 h 65256"/>
                  <a:gd name="connsiteX1" fmla="*/ 16787 w 33814"/>
                  <a:gd name="connsiteY1" fmla="*/ 19071 h 65256"/>
                  <a:gd name="connsiteX2" fmla="*/ 27932 w 33814"/>
                  <a:gd name="connsiteY2" fmla="*/ 19071 h 65256"/>
                  <a:gd name="connsiteX3" fmla="*/ 27932 w 33814"/>
                  <a:gd name="connsiteY3" fmla="*/ 28596 h 65256"/>
                  <a:gd name="connsiteX4" fmla="*/ 16787 w 33814"/>
                  <a:gd name="connsiteY4" fmla="*/ 28596 h 65256"/>
                  <a:gd name="connsiteX5" fmla="*/ 16787 w 33814"/>
                  <a:gd name="connsiteY5" fmla="*/ 65076 h 65256"/>
                  <a:gd name="connsiteX6" fmla="*/ 3833 w 33814"/>
                  <a:gd name="connsiteY6" fmla="*/ 65076 h 65256"/>
                  <a:gd name="connsiteX7" fmla="*/ 3833 w 33814"/>
                  <a:gd name="connsiteY7" fmla="*/ 28596 h 65256"/>
                  <a:gd name="connsiteX8" fmla="*/ -1597 w 33814"/>
                  <a:gd name="connsiteY8" fmla="*/ 28596 h 65256"/>
                  <a:gd name="connsiteX9" fmla="*/ -1597 w 33814"/>
                  <a:gd name="connsiteY9" fmla="*/ 19071 h 65256"/>
                  <a:gd name="connsiteX10" fmla="*/ 3833 w 33814"/>
                  <a:gd name="connsiteY10" fmla="*/ 19071 h 65256"/>
                  <a:gd name="connsiteX11" fmla="*/ 3833 w 33814"/>
                  <a:gd name="connsiteY11" fmla="*/ 16213 h 65256"/>
                  <a:gd name="connsiteX12" fmla="*/ 18502 w 33814"/>
                  <a:gd name="connsiteY12" fmla="*/ -151 h 65256"/>
                  <a:gd name="connsiteX13" fmla="*/ 19834 w 33814"/>
                  <a:gd name="connsiteY13" fmla="*/ -170 h 65256"/>
                  <a:gd name="connsiteX14" fmla="*/ 32217 w 33814"/>
                  <a:gd name="connsiteY14" fmla="*/ 4973 h 65256"/>
                  <a:gd name="connsiteX15" fmla="*/ 27550 w 33814"/>
                  <a:gd name="connsiteY15" fmla="*/ 13641 h 65256"/>
                  <a:gd name="connsiteX16" fmla="*/ 21263 w 33814"/>
                  <a:gd name="connsiteY16" fmla="*/ 10403 h 65256"/>
                  <a:gd name="connsiteX17" fmla="*/ 18025 w 33814"/>
                  <a:gd name="connsiteY17" fmla="*/ 11832 h 65256"/>
                  <a:gd name="connsiteX18" fmla="*/ 16787 w 33814"/>
                  <a:gd name="connsiteY18" fmla="*/ 16023 h 65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814" h="65256">
                    <a:moveTo>
                      <a:pt x="16787" y="16023"/>
                    </a:moveTo>
                    <a:lnTo>
                      <a:pt x="16787" y="19071"/>
                    </a:lnTo>
                    <a:lnTo>
                      <a:pt x="27932" y="19071"/>
                    </a:lnTo>
                    <a:lnTo>
                      <a:pt x="27932" y="28596"/>
                    </a:lnTo>
                    <a:lnTo>
                      <a:pt x="16787" y="28596"/>
                    </a:lnTo>
                    <a:lnTo>
                      <a:pt x="16787" y="65076"/>
                    </a:lnTo>
                    <a:lnTo>
                      <a:pt x="3833" y="65076"/>
                    </a:lnTo>
                    <a:lnTo>
                      <a:pt x="3833" y="28596"/>
                    </a:lnTo>
                    <a:lnTo>
                      <a:pt x="-1597" y="28596"/>
                    </a:lnTo>
                    <a:lnTo>
                      <a:pt x="-1597" y="19071"/>
                    </a:lnTo>
                    <a:lnTo>
                      <a:pt x="3833" y="19071"/>
                    </a:lnTo>
                    <a:lnTo>
                      <a:pt x="3833" y="16213"/>
                    </a:lnTo>
                    <a:cubicBezTo>
                      <a:pt x="3356" y="7650"/>
                      <a:pt x="9929" y="325"/>
                      <a:pt x="18502" y="-151"/>
                    </a:cubicBezTo>
                    <a:cubicBezTo>
                      <a:pt x="18882" y="-180"/>
                      <a:pt x="19359" y="-189"/>
                      <a:pt x="19834" y="-170"/>
                    </a:cubicBezTo>
                    <a:cubicBezTo>
                      <a:pt x="24503" y="-132"/>
                      <a:pt x="28884" y="1716"/>
                      <a:pt x="32217" y="4973"/>
                    </a:cubicBezTo>
                    <a:lnTo>
                      <a:pt x="27550" y="13641"/>
                    </a:lnTo>
                    <a:cubicBezTo>
                      <a:pt x="26026" y="11669"/>
                      <a:pt x="23740" y="10479"/>
                      <a:pt x="21263" y="10403"/>
                    </a:cubicBezTo>
                    <a:cubicBezTo>
                      <a:pt x="20025" y="10393"/>
                      <a:pt x="18882" y="10907"/>
                      <a:pt x="18025" y="11832"/>
                    </a:cubicBezTo>
                    <a:cubicBezTo>
                      <a:pt x="17073" y="13022"/>
                      <a:pt x="16692" y="14518"/>
                      <a:pt x="16787" y="16023"/>
                    </a:cubicBezTo>
                    <a:close/>
                  </a:path>
                </a:pathLst>
              </a:custGeom>
              <a:solidFill>
                <a:srgbClr val="6D6E71"/>
              </a:solidFill>
              <a:ln w="9525" cap="flat">
                <a:noFill/>
                <a:prstDash val="solid"/>
                <a:miter/>
              </a:ln>
            </p:spPr>
            <p:txBody>
              <a:bodyPr rtlCol="0" anchor="ctr"/>
              <a:lstStyle/>
              <a:p>
                <a:endParaRPr lang="en-US"/>
              </a:p>
            </p:txBody>
          </p:sp>
          <p:sp>
            <p:nvSpPr>
              <p:cNvPr id="296" name="Freeform: Shape 295">
                <a:extLst>
                  <a:ext uri="{FF2B5EF4-FFF2-40B4-BE49-F238E27FC236}">
                    <a16:creationId xmlns:a16="http://schemas.microsoft.com/office/drawing/2014/main" id="{F798B0A1-BEA6-4E7A-B687-E116F77D5C3E}"/>
                  </a:ext>
                </a:extLst>
              </p:cNvPr>
              <p:cNvSpPr/>
              <p:nvPr/>
            </p:nvSpPr>
            <p:spPr>
              <a:xfrm>
                <a:off x="5892468" y="3865232"/>
                <a:ext cx="43196" cy="46869"/>
              </a:xfrm>
              <a:custGeom>
                <a:avLst/>
                <a:gdLst>
                  <a:gd name="connsiteX0" fmla="*/ 28360 w 43196"/>
                  <a:gd name="connsiteY0" fmla="*/ 24681 h 46869"/>
                  <a:gd name="connsiteX1" fmla="*/ 28360 w 43196"/>
                  <a:gd name="connsiteY1" fmla="*/ -180 h 46869"/>
                  <a:gd name="connsiteX2" fmla="*/ 41600 w 43196"/>
                  <a:gd name="connsiteY2" fmla="*/ -180 h 46869"/>
                  <a:gd name="connsiteX3" fmla="*/ 41600 w 43196"/>
                  <a:gd name="connsiteY3" fmla="*/ 46017 h 46869"/>
                  <a:gd name="connsiteX4" fmla="*/ 28646 w 43196"/>
                  <a:gd name="connsiteY4" fmla="*/ 46017 h 46869"/>
                  <a:gd name="connsiteX5" fmla="*/ 28646 w 43196"/>
                  <a:gd name="connsiteY5" fmla="*/ 39920 h 46869"/>
                  <a:gd name="connsiteX6" fmla="*/ 16263 w 43196"/>
                  <a:gd name="connsiteY6" fmla="*/ 46683 h 46869"/>
                  <a:gd name="connsiteX7" fmla="*/ 3595 w 43196"/>
                  <a:gd name="connsiteY7" fmla="*/ 41921 h 46869"/>
                  <a:gd name="connsiteX8" fmla="*/ -1549 w 43196"/>
                  <a:gd name="connsiteY8" fmla="*/ 27824 h 46869"/>
                  <a:gd name="connsiteX9" fmla="*/ -1549 w 43196"/>
                  <a:gd name="connsiteY9" fmla="*/ -180 h 46869"/>
                  <a:gd name="connsiteX10" fmla="*/ 11405 w 43196"/>
                  <a:gd name="connsiteY10" fmla="*/ -180 h 46869"/>
                  <a:gd name="connsiteX11" fmla="*/ 11405 w 43196"/>
                  <a:gd name="connsiteY11" fmla="*/ 24966 h 46869"/>
                  <a:gd name="connsiteX12" fmla="*/ 19121 w 43196"/>
                  <a:gd name="connsiteY12" fmla="*/ 35634 h 46869"/>
                  <a:gd name="connsiteX13" fmla="*/ 25883 w 43196"/>
                  <a:gd name="connsiteY13" fmla="*/ 32777 h 46869"/>
                  <a:gd name="connsiteX14" fmla="*/ 28360 w 43196"/>
                  <a:gd name="connsiteY14" fmla="*/ 24681 h 46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196" h="46869">
                    <a:moveTo>
                      <a:pt x="28360" y="24681"/>
                    </a:moveTo>
                    <a:lnTo>
                      <a:pt x="28360" y="-180"/>
                    </a:lnTo>
                    <a:lnTo>
                      <a:pt x="41600" y="-180"/>
                    </a:lnTo>
                    <a:lnTo>
                      <a:pt x="41600" y="46017"/>
                    </a:lnTo>
                    <a:lnTo>
                      <a:pt x="28646" y="46017"/>
                    </a:lnTo>
                    <a:lnTo>
                      <a:pt x="28646" y="39920"/>
                    </a:lnTo>
                    <a:cubicBezTo>
                      <a:pt x="25978" y="44159"/>
                      <a:pt x="21311" y="46712"/>
                      <a:pt x="16263" y="46683"/>
                    </a:cubicBezTo>
                    <a:cubicBezTo>
                      <a:pt x="11596" y="46807"/>
                      <a:pt x="7024" y="45093"/>
                      <a:pt x="3595" y="41921"/>
                    </a:cubicBezTo>
                    <a:cubicBezTo>
                      <a:pt x="-25" y="38178"/>
                      <a:pt x="-1929" y="33044"/>
                      <a:pt x="-1549" y="27824"/>
                    </a:cubicBezTo>
                    <a:lnTo>
                      <a:pt x="-1549" y="-180"/>
                    </a:lnTo>
                    <a:lnTo>
                      <a:pt x="11405" y="-180"/>
                    </a:lnTo>
                    <a:lnTo>
                      <a:pt x="11405" y="24966"/>
                    </a:lnTo>
                    <a:cubicBezTo>
                      <a:pt x="11405" y="32110"/>
                      <a:pt x="13977" y="35634"/>
                      <a:pt x="19121" y="35634"/>
                    </a:cubicBezTo>
                    <a:cubicBezTo>
                      <a:pt x="21693" y="35625"/>
                      <a:pt x="24074" y="34596"/>
                      <a:pt x="25883" y="32777"/>
                    </a:cubicBezTo>
                    <a:cubicBezTo>
                      <a:pt x="27789" y="30519"/>
                      <a:pt x="28646" y="27604"/>
                      <a:pt x="28360" y="24681"/>
                    </a:cubicBezTo>
                    <a:close/>
                  </a:path>
                </a:pathLst>
              </a:custGeom>
              <a:solidFill>
                <a:srgbClr val="6D6E71"/>
              </a:solidFill>
              <a:ln w="9525" cap="flat">
                <a:noFill/>
                <a:prstDash val="solid"/>
                <a:miter/>
              </a:ln>
            </p:spPr>
            <p:txBody>
              <a:bodyPr rtlCol="0" anchor="ctr"/>
              <a:lstStyle/>
              <a:p>
                <a:endParaRPr lang="en-US"/>
              </a:p>
            </p:txBody>
          </p:sp>
          <p:sp>
            <p:nvSpPr>
              <p:cNvPr id="297" name="Freeform: Shape 296">
                <a:extLst>
                  <a:ext uri="{FF2B5EF4-FFF2-40B4-BE49-F238E27FC236}">
                    <a16:creationId xmlns:a16="http://schemas.microsoft.com/office/drawing/2014/main" id="{293A97C0-3EFC-40D1-BDCE-01523154F112}"/>
                  </a:ext>
                </a:extLst>
              </p:cNvPr>
              <p:cNvSpPr/>
              <p:nvPr/>
            </p:nvSpPr>
            <p:spPr>
              <a:xfrm>
                <a:off x="5952810" y="3847801"/>
                <a:ext cx="12858" cy="63626"/>
              </a:xfrm>
              <a:custGeom>
                <a:avLst/>
                <a:gdLst>
                  <a:gd name="connsiteX0" fmla="*/ 11262 w 12858"/>
                  <a:gd name="connsiteY0" fmla="*/ 63447 h 63626"/>
                  <a:gd name="connsiteX1" fmla="*/ -1597 w 12858"/>
                  <a:gd name="connsiteY1" fmla="*/ 63447 h 63626"/>
                  <a:gd name="connsiteX2" fmla="*/ -1597 w 12858"/>
                  <a:gd name="connsiteY2" fmla="*/ -180 h 63626"/>
                  <a:gd name="connsiteX3" fmla="*/ 11262 w 12858"/>
                  <a:gd name="connsiteY3" fmla="*/ -180 h 63626"/>
                </a:gdLst>
                <a:ahLst/>
                <a:cxnLst>
                  <a:cxn ang="0">
                    <a:pos x="connsiteX0" y="connsiteY0"/>
                  </a:cxn>
                  <a:cxn ang="0">
                    <a:pos x="connsiteX1" y="connsiteY1"/>
                  </a:cxn>
                  <a:cxn ang="0">
                    <a:pos x="connsiteX2" y="connsiteY2"/>
                  </a:cxn>
                  <a:cxn ang="0">
                    <a:pos x="connsiteX3" y="connsiteY3"/>
                  </a:cxn>
                </a:cxnLst>
                <a:rect l="l" t="t" r="r" b="b"/>
                <a:pathLst>
                  <a:path w="12858" h="63626">
                    <a:moveTo>
                      <a:pt x="11262" y="63447"/>
                    </a:moveTo>
                    <a:lnTo>
                      <a:pt x="-1597" y="63447"/>
                    </a:lnTo>
                    <a:lnTo>
                      <a:pt x="-1597" y="-180"/>
                    </a:lnTo>
                    <a:lnTo>
                      <a:pt x="11262" y="-180"/>
                    </a:lnTo>
                    <a:close/>
                  </a:path>
                </a:pathLst>
              </a:custGeom>
              <a:solidFill>
                <a:srgbClr val="6D6E71"/>
              </a:solidFill>
              <a:ln w="9525" cap="flat">
                <a:noFill/>
                <a:prstDash val="solid"/>
                <a:miter/>
              </a:ln>
            </p:spPr>
            <p:txBody>
              <a:bodyPr rtlCol="0" anchor="ctr"/>
              <a:lstStyle/>
              <a:p>
                <a:endParaRPr lang="en-US"/>
              </a:p>
            </p:txBody>
          </p:sp>
          <p:sp>
            <p:nvSpPr>
              <p:cNvPr id="298" name="Freeform: Shape 297">
                <a:extLst>
                  <a:ext uri="{FF2B5EF4-FFF2-40B4-BE49-F238E27FC236}">
                    <a16:creationId xmlns:a16="http://schemas.microsoft.com/office/drawing/2014/main" id="{F0F5138B-BD7D-4901-864C-248A61951F01}"/>
                  </a:ext>
                </a:extLst>
              </p:cNvPr>
              <p:cNvSpPr/>
              <p:nvPr/>
            </p:nvSpPr>
            <p:spPr>
              <a:xfrm>
                <a:off x="5471507" y="3937722"/>
                <a:ext cx="57344" cy="62101"/>
              </a:xfrm>
              <a:custGeom>
                <a:avLst/>
                <a:gdLst>
                  <a:gd name="connsiteX0" fmla="*/ 30888 w 57344"/>
                  <a:gd name="connsiteY0" fmla="*/ 61918 h 62101"/>
                  <a:gd name="connsiteX1" fmla="*/ 14313 w 57344"/>
                  <a:gd name="connsiteY1" fmla="*/ 57918 h 62101"/>
                  <a:gd name="connsiteX2" fmla="*/ 2693 w 57344"/>
                  <a:gd name="connsiteY2" fmla="*/ 46869 h 62101"/>
                  <a:gd name="connsiteX3" fmla="*/ -1593 w 57344"/>
                  <a:gd name="connsiteY3" fmla="*/ 30867 h 62101"/>
                  <a:gd name="connsiteX4" fmla="*/ 2693 w 57344"/>
                  <a:gd name="connsiteY4" fmla="*/ 14865 h 62101"/>
                  <a:gd name="connsiteX5" fmla="*/ 14313 w 57344"/>
                  <a:gd name="connsiteY5" fmla="*/ 3816 h 62101"/>
                  <a:gd name="connsiteX6" fmla="*/ 45080 w 57344"/>
                  <a:gd name="connsiteY6" fmla="*/ 2578 h 62101"/>
                  <a:gd name="connsiteX7" fmla="*/ 55748 w 57344"/>
                  <a:gd name="connsiteY7" fmla="*/ 10483 h 62101"/>
                  <a:gd name="connsiteX8" fmla="*/ 46794 w 57344"/>
                  <a:gd name="connsiteY8" fmla="*/ 18675 h 62101"/>
                  <a:gd name="connsiteX9" fmla="*/ 31745 w 57344"/>
                  <a:gd name="connsiteY9" fmla="*/ 11626 h 62101"/>
                  <a:gd name="connsiteX10" fmla="*/ 22220 w 57344"/>
                  <a:gd name="connsiteY10" fmla="*/ 14103 h 62101"/>
                  <a:gd name="connsiteX11" fmla="*/ 15458 w 57344"/>
                  <a:gd name="connsiteY11" fmla="*/ 20865 h 62101"/>
                  <a:gd name="connsiteX12" fmla="*/ 12981 w 57344"/>
                  <a:gd name="connsiteY12" fmla="*/ 30390 h 62101"/>
                  <a:gd name="connsiteX13" fmla="*/ 15458 w 57344"/>
                  <a:gd name="connsiteY13" fmla="*/ 39915 h 62101"/>
                  <a:gd name="connsiteX14" fmla="*/ 22220 w 57344"/>
                  <a:gd name="connsiteY14" fmla="*/ 46774 h 62101"/>
                  <a:gd name="connsiteX15" fmla="*/ 31745 w 57344"/>
                  <a:gd name="connsiteY15" fmla="*/ 49155 h 62101"/>
                  <a:gd name="connsiteX16" fmla="*/ 46794 w 57344"/>
                  <a:gd name="connsiteY16" fmla="*/ 42107 h 62101"/>
                  <a:gd name="connsiteX17" fmla="*/ 55748 w 57344"/>
                  <a:gd name="connsiteY17" fmla="*/ 50298 h 62101"/>
                  <a:gd name="connsiteX18" fmla="*/ 45080 w 57344"/>
                  <a:gd name="connsiteY18" fmla="*/ 58299 h 62101"/>
                  <a:gd name="connsiteX19" fmla="*/ 30888 w 57344"/>
                  <a:gd name="connsiteY19" fmla="*/ 61061 h 62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344" h="62101">
                    <a:moveTo>
                      <a:pt x="30888" y="61918"/>
                    </a:moveTo>
                    <a:cubicBezTo>
                      <a:pt x="25077" y="61994"/>
                      <a:pt x="19457" y="60623"/>
                      <a:pt x="14313" y="57918"/>
                    </a:cubicBezTo>
                    <a:cubicBezTo>
                      <a:pt x="9551" y="55346"/>
                      <a:pt x="5456" y="51536"/>
                      <a:pt x="2693" y="46869"/>
                    </a:cubicBezTo>
                    <a:cubicBezTo>
                      <a:pt x="-164" y="42030"/>
                      <a:pt x="-1688" y="36496"/>
                      <a:pt x="-1593" y="30867"/>
                    </a:cubicBezTo>
                    <a:cubicBezTo>
                      <a:pt x="-1688" y="25237"/>
                      <a:pt x="-164" y="19694"/>
                      <a:pt x="2693" y="14865"/>
                    </a:cubicBezTo>
                    <a:cubicBezTo>
                      <a:pt x="5456" y="10178"/>
                      <a:pt x="9457" y="6359"/>
                      <a:pt x="14313" y="3816"/>
                    </a:cubicBezTo>
                    <a:cubicBezTo>
                      <a:pt x="23934" y="-1042"/>
                      <a:pt x="35174" y="-1490"/>
                      <a:pt x="45080" y="2578"/>
                    </a:cubicBezTo>
                    <a:cubicBezTo>
                      <a:pt x="49175" y="4340"/>
                      <a:pt x="52890" y="7045"/>
                      <a:pt x="55748" y="10483"/>
                    </a:cubicBezTo>
                    <a:lnTo>
                      <a:pt x="46794" y="18675"/>
                    </a:lnTo>
                    <a:cubicBezTo>
                      <a:pt x="43079" y="14151"/>
                      <a:pt x="37555" y="11550"/>
                      <a:pt x="31745" y="11626"/>
                    </a:cubicBezTo>
                    <a:cubicBezTo>
                      <a:pt x="28411" y="11664"/>
                      <a:pt x="25172" y="12512"/>
                      <a:pt x="22220" y="14103"/>
                    </a:cubicBezTo>
                    <a:cubicBezTo>
                      <a:pt x="19362" y="15694"/>
                      <a:pt x="17076" y="18037"/>
                      <a:pt x="15458" y="20865"/>
                    </a:cubicBezTo>
                    <a:cubicBezTo>
                      <a:pt x="13838" y="23770"/>
                      <a:pt x="12981" y="27057"/>
                      <a:pt x="12981" y="30390"/>
                    </a:cubicBezTo>
                    <a:cubicBezTo>
                      <a:pt x="12981" y="33725"/>
                      <a:pt x="13838" y="37010"/>
                      <a:pt x="15458" y="39915"/>
                    </a:cubicBezTo>
                    <a:cubicBezTo>
                      <a:pt x="16981" y="42792"/>
                      <a:pt x="19362" y="45173"/>
                      <a:pt x="22220" y="46774"/>
                    </a:cubicBezTo>
                    <a:cubicBezTo>
                      <a:pt x="25172" y="48336"/>
                      <a:pt x="28411" y="49145"/>
                      <a:pt x="31745" y="49155"/>
                    </a:cubicBezTo>
                    <a:cubicBezTo>
                      <a:pt x="37555" y="49231"/>
                      <a:pt x="43079" y="46631"/>
                      <a:pt x="46794" y="42107"/>
                    </a:cubicBezTo>
                    <a:lnTo>
                      <a:pt x="55748" y="50298"/>
                    </a:lnTo>
                    <a:cubicBezTo>
                      <a:pt x="52890" y="53794"/>
                      <a:pt x="49271" y="56537"/>
                      <a:pt x="45080" y="58299"/>
                    </a:cubicBezTo>
                    <a:cubicBezTo>
                      <a:pt x="40603" y="60185"/>
                      <a:pt x="35745" y="61118"/>
                      <a:pt x="30888" y="61061"/>
                    </a:cubicBezTo>
                    <a:close/>
                  </a:path>
                </a:pathLst>
              </a:custGeom>
              <a:solidFill>
                <a:srgbClr val="6D6E71"/>
              </a:solidFill>
              <a:ln w="9525" cap="flat">
                <a:noFill/>
                <a:prstDash val="solid"/>
                <a:miter/>
              </a:ln>
            </p:spPr>
            <p:txBody>
              <a:bodyPr rtlCol="0" anchor="ctr"/>
              <a:lstStyle/>
              <a:p>
                <a:endParaRPr lang="en-US"/>
              </a:p>
            </p:txBody>
          </p:sp>
          <p:sp>
            <p:nvSpPr>
              <p:cNvPr id="299" name="Freeform: Shape 298">
                <a:extLst>
                  <a:ext uri="{FF2B5EF4-FFF2-40B4-BE49-F238E27FC236}">
                    <a16:creationId xmlns:a16="http://schemas.microsoft.com/office/drawing/2014/main" id="{136FF644-119E-4CEA-BDD0-83DA0873841E}"/>
                  </a:ext>
                </a:extLst>
              </p:cNvPr>
              <p:cNvSpPr/>
              <p:nvPr/>
            </p:nvSpPr>
            <p:spPr>
              <a:xfrm>
                <a:off x="5533352" y="3951805"/>
                <a:ext cx="48754" cy="47646"/>
              </a:xfrm>
              <a:custGeom>
                <a:avLst/>
                <a:gdLst>
                  <a:gd name="connsiteX0" fmla="*/ 47147 w 48754"/>
                  <a:gd name="connsiteY0" fmla="*/ 23737 h 47646"/>
                  <a:gd name="connsiteX1" fmla="*/ 40194 w 48754"/>
                  <a:gd name="connsiteY1" fmla="*/ 40596 h 47646"/>
                  <a:gd name="connsiteX2" fmla="*/ 22763 w 48754"/>
                  <a:gd name="connsiteY2" fmla="*/ 47454 h 47646"/>
                  <a:gd name="connsiteX3" fmla="*/ 5332 w 48754"/>
                  <a:gd name="connsiteY3" fmla="*/ 40596 h 47646"/>
                  <a:gd name="connsiteX4" fmla="*/ 5332 w 48754"/>
                  <a:gd name="connsiteY4" fmla="*/ 6782 h 47646"/>
                  <a:gd name="connsiteX5" fmla="*/ 22763 w 48754"/>
                  <a:gd name="connsiteY5" fmla="*/ -171 h 47646"/>
                  <a:gd name="connsiteX6" fmla="*/ 40194 w 48754"/>
                  <a:gd name="connsiteY6" fmla="*/ 6782 h 47646"/>
                  <a:gd name="connsiteX7" fmla="*/ 47147 w 48754"/>
                  <a:gd name="connsiteY7" fmla="*/ 23737 h 47646"/>
                  <a:gd name="connsiteX8" fmla="*/ 11333 w 48754"/>
                  <a:gd name="connsiteY8" fmla="*/ 23737 h 47646"/>
                  <a:gd name="connsiteX9" fmla="*/ 14571 w 48754"/>
                  <a:gd name="connsiteY9" fmla="*/ 33262 h 47646"/>
                  <a:gd name="connsiteX10" fmla="*/ 22763 w 48754"/>
                  <a:gd name="connsiteY10" fmla="*/ 36882 h 47646"/>
                  <a:gd name="connsiteX11" fmla="*/ 31049 w 48754"/>
                  <a:gd name="connsiteY11" fmla="*/ 33262 h 47646"/>
                  <a:gd name="connsiteX12" fmla="*/ 34193 w 48754"/>
                  <a:gd name="connsiteY12" fmla="*/ 23737 h 47646"/>
                  <a:gd name="connsiteX13" fmla="*/ 31049 w 48754"/>
                  <a:gd name="connsiteY13" fmla="*/ 14212 h 47646"/>
                  <a:gd name="connsiteX14" fmla="*/ 22763 w 48754"/>
                  <a:gd name="connsiteY14" fmla="*/ 10592 h 47646"/>
                  <a:gd name="connsiteX15" fmla="*/ 14571 w 48754"/>
                  <a:gd name="connsiteY15" fmla="*/ 14212 h 47646"/>
                  <a:gd name="connsiteX16" fmla="*/ 11333 w 48754"/>
                  <a:gd name="connsiteY16" fmla="*/ 23737 h 47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754" h="47646">
                    <a:moveTo>
                      <a:pt x="47147" y="23737"/>
                    </a:moveTo>
                    <a:cubicBezTo>
                      <a:pt x="47338" y="30081"/>
                      <a:pt x="44766" y="36196"/>
                      <a:pt x="40194" y="40596"/>
                    </a:cubicBezTo>
                    <a:cubicBezTo>
                      <a:pt x="35622" y="45187"/>
                      <a:pt x="29240" y="47663"/>
                      <a:pt x="22763" y="47454"/>
                    </a:cubicBezTo>
                    <a:cubicBezTo>
                      <a:pt x="16286" y="47635"/>
                      <a:pt x="10000" y="45158"/>
                      <a:pt x="5332" y="40596"/>
                    </a:cubicBezTo>
                    <a:cubicBezTo>
                      <a:pt x="-3907" y="31233"/>
                      <a:pt x="-3907" y="16146"/>
                      <a:pt x="5332" y="6782"/>
                    </a:cubicBezTo>
                    <a:cubicBezTo>
                      <a:pt x="10000" y="2191"/>
                      <a:pt x="16286" y="-314"/>
                      <a:pt x="22763" y="-171"/>
                    </a:cubicBezTo>
                    <a:cubicBezTo>
                      <a:pt x="29240" y="-352"/>
                      <a:pt x="35622" y="2163"/>
                      <a:pt x="40194" y="6782"/>
                    </a:cubicBezTo>
                    <a:cubicBezTo>
                      <a:pt x="44766" y="11202"/>
                      <a:pt x="47338" y="17355"/>
                      <a:pt x="47147" y="23737"/>
                    </a:cubicBezTo>
                    <a:close/>
                    <a:moveTo>
                      <a:pt x="11333" y="23737"/>
                    </a:moveTo>
                    <a:cubicBezTo>
                      <a:pt x="11047" y="27223"/>
                      <a:pt x="12190" y="30662"/>
                      <a:pt x="14571" y="33262"/>
                    </a:cubicBezTo>
                    <a:cubicBezTo>
                      <a:pt x="16668" y="35633"/>
                      <a:pt x="19620" y="36958"/>
                      <a:pt x="22763" y="36882"/>
                    </a:cubicBezTo>
                    <a:cubicBezTo>
                      <a:pt x="25907" y="36938"/>
                      <a:pt x="28954" y="35615"/>
                      <a:pt x="31049" y="33262"/>
                    </a:cubicBezTo>
                    <a:cubicBezTo>
                      <a:pt x="33337" y="30623"/>
                      <a:pt x="34479" y="27204"/>
                      <a:pt x="34193" y="23737"/>
                    </a:cubicBezTo>
                    <a:cubicBezTo>
                      <a:pt x="34384" y="20279"/>
                      <a:pt x="33241" y="16860"/>
                      <a:pt x="31049" y="14212"/>
                    </a:cubicBezTo>
                    <a:cubicBezTo>
                      <a:pt x="28954" y="11812"/>
                      <a:pt x="25907" y="10488"/>
                      <a:pt x="22763" y="10592"/>
                    </a:cubicBezTo>
                    <a:cubicBezTo>
                      <a:pt x="19620" y="10469"/>
                      <a:pt x="16572" y="11802"/>
                      <a:pt x="14571" y="14212"/>
                    </a:cubicBezTo>
                    <a:cubicBezTo>
                      <a:pt x="12285" y="16822"/>
                      <a:pt x="11143" y="20260"/>
                      <a:pt x="11333" y="23737"/>
                    </a:cubicBezTo>
                    <a:close/>
                  </a:path>
                </a:pathLst>
              </a:custGeom>
              <a:solidFill>
                <a:srgbClr val="6D6E71"/>
              </a:solidFill>
              <a:ln w="9525" cap="flat">
                <a:noFill/>
                <a:prstDash val="solid"/>
                <a:miter/>
              </a:ln>
            </p:spPr>
            <p:txBody>
              <a:bodyPr rtlCol="0" anchor="ctr"/>
              <a:lstStyle/>
              <a:p>
                <a:endParaRPr lang="en-US"/>
              </a:p>
            </p:txBody>
          </p:sp>
          <p:sp>
            <p:nvSpPr>
              <p:cNvPr id="300" name="Freeform: Shape 299">
                <a:extLst>
                  <a:ext uri="{FF2B5EF4-FFF2-40B4-BE49-F238E27FC236}">
                    <a16:creationId xmlns:a16="http://schemas.microsoft.com/office/drawing/2014/main" id="{4392DA17-9F53-49F8-83EC-E86CFFB8703D}"/>
                  </a:ext>
                </a:extLst>
              </p:cNvPr>
              <p:cNvSpPr/>
              <p:nvPr/>
            </p:nvSpPr>
            <p:spPr>
              <a:xfrm>
                <a:off x="5593337" y="3952272"/>
                <a:ext cx="73086" cy="46976"/>
              </a:xfrm>
              <a:custGeom>
                <a:avLst/>
                <a:gdLst>
                  <a:gd name="connsiteX0" fmla="*/ 40789 w 73086"/>
                  <a:gd name="connsiteY0" fmla="*/ 21936 h 46976"/>
                  <a:gd name="connsiteX1" fmla="*/ 40789 w 73086"/>
                  <a:gd name="connsiteY1" fmla="*/ 46797 h 46976"/>
                  <a:gd name="connsiteX2" fmla="*/ 27835 w 73086"/>
                  <a:gd name="connsiteY2" fmla="*/ 46797 h 46976"/>
                  <a:gd name="connsiteX3" fmla="*/ 27835 w 73086"/>
                  <a:gd name="connsiteY3" fmla="*/ 21556 h 46976"/>
                  <a:gd name="connsiteX4" fmla="*/ 26120 w 73086"/>
                  <a:gd name="connsiteY4" fmla="*/ 13554 h 46976"/>
                  <a:gd name="connsiteX5" fmla="*/ 20787 w 73086"/>
                  <a:gd name="connsiteY5" fmla="*/ 10982 h 46976"/>
                  <a:gd name="connsiteX6" fmla="*/ 14119 w 73086"/>
                  <a:gd name="connsiteY6" fmla="*/ 13745 h 46976"/>
                  <a:gd name="connsiteX7" fmla="*/ 11262 w 73086"/>
                  <a:gd name="connsiteY7" fmla="*/ 21936 h 46976"/>
                  <a:gd name="connsiteX8" fmla="*/ 11262 w 73086"/>
                  <a:gd name="connsiteY8" fmla="*/ 46797 h 46976"/>
                  <a:gd name="connsiteX9" fmla="*/ -1597 w 73086"/>
                  <a:gd name="connsiteY9" fmla="*/ 46797 h 46976"/>
                  <a:gd name="connsiteX10" fmla="*/ -1597 w 73086"/>
                  <a:gd name="connsiteY10" fmla="*/ 696 h 46976"/>
                  <a:gd name="connsiteX11" fmla="*/ 11262 w 73086"/>
                  <a:gd name="connsiteY11" fmla="*/ 696 h 46976"/>
                  <a:gd name="connsiteX12" fmla="*/ 11262 w 73086"/>
                  <a:gd name="connsiteY12" fmla="*/ 5839 h 46976"/>
                  <a:gd name="connsiteX13" fmla="*/ 23453 w 73086"/>
                  <a:gd name="connsiteY13" fmla="*/ -162 h 46976"/>
                  <a:gd name="connsiteX14" fmla="*/ 31359 w 73086"/>
                  <a:gd name="connsiteY14" fmla="*/ 2410 h 46976"/>
                  <a:gd name="connsiteX15" fmla="*/ 36693 w 73086"/>
                  <a:gd name="connsiteY15" fmla="*/ 8697 h 46976"/>
                  <a:gd name="connsiteX16" fmla="*/ 43932 w 73086"/>
                  <a:gd name="connsiteY16" fmla="*/ 2220 h 46976"/>
                  <a:gd name="connsiteX17" fmla="*/ 53457 w 73086"/>
                  <a:gd name="connsiteY17" fmla="*/ -162 h 46976"/>
                  <a:gd name="connsiteX18" fmla="*/ 66506 w 73086"/>
                  <a:gd name="connsiteY18" fmla="*/ 4696 h 46976"/>
                  <a:gd name="connsiteX19" fmla="*/ 71459 w 73086"/>
                  <a:gd name="connsiteY19" fmla="*/ 18698 h 46976"/>
                  <a:gd name="connsiteX20" fmla="*/ 71459 w 73086"/>
                  <a:gd name="connsiteY20" fmla="*/ 46797 h 46976"/>
                  <a:gd name="connsiteX21" fmla="*/ 58601 w 73086"/>
                  <a:gd name="connsiteY21" fmla="*/ 46797 h 46976"/>
                  <a:gd name="connsiteX22" fmla="*/ 58601 w 73086"/>
                  <a:gd name="connsiteY22" fmla="*/ 21556 h 46976"/>
                  <a:gd name="connsiteX23" fmla="*/ 50791 w 73086"/>
                  <a:gd name="connsiteY23" fmla="*/ 10982 h 46976"/>
                  <a:gd name="connsiteX24" fmla="*/ 44027 w 73086"/>
                  <a:gd name="connsiteY24" fmla="*/ 13745 h 46976"/>
                  <a:gd name="connsiteX25" fmla="*/ 40789 w 73086"/>
                  <a:gd name="connsiteY25" fmla="*/ 21936 h 4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3086" h="46976">
                    <a:moveTo>
                      <a:pt x="40789" y="21936"/>
                    </a:moveTo>
                    <a:lnTo>
                      <a:pt x="40789" y="46797"/>
                    </a:lnTo>
                    <a:lnTo>
                      <a:pt x="27835" y="46797"/>
                    </a:lnTo>
                    <a:lnTo>
                      <a:pt x="27835" y="21556"/>
                    </a:lnTo>
                    <a:cubicBezTo>
                      <a:pt x="28026" y="18784"/>
                      <a:pt x="27454" y="16002"/>
                      <a:pt x="26120" y="13554"/>
                    </a:cubicBezTo>
                    <a:cubicBezTo>
                      <a:pt x="24977" y="11792"/>
                      <a:pt x="22882" y="10802"/>
                      <a:pt x="20787" y="10982"/>
                    </a:cubicBezTo>
                    <a:cubicBezTo>
                      <a:pt x="18310" y="10992"/>
                      <a:pt x="15929" y="11983"/>
                      <a:pt x="14119" y="13745"/>
                    </a:cubicBezTo>
                    <a:cubicBezTo>
                      <a:pt x="12023" y="15955"/>
                      <a:pt x="11071" y="18927"/>
                      <a:pt x="11262" y="21936"/>
                    </a:cubicBezTo>
                    <a:lnTo>
                      <a:pt x="11262" y="46797"/>
                    </a:lnTo>
                    <a:lnTo>
                      <a:pt x="-1597" y="46797"/>
                    </a:lnTo>
                    <a:lnTo>
                      <a:pt x="-1597" y="696"/>
                    </a:lnTo>
                    <a:lnTo>
                      <a:pt x="11262" y="696"/>
                    </a:lnTo>
                    <a:lnTo>
                      <a:pt x="11262" y="5839"/>
                    </a:lnTo>
                    <a:cubicBezTo>
                      <a:pt x="14214" y="2115"/>
                      <a:pt x="18690" y="-86"/>
                      <a:pt x="23453" y="-162"/>
                    </a:cubicBezTo>
                    <a:cubicBezTo>
                      <a:pt x="26311" y="-190"/>
                      <a:pt x="29073" y="714"/>
                      <a:pt x="31359" y="2410"/>
                    </a:cubicBezTo>
                    <a:cubicBezTo>
                      <a:pt x="33645" y="4001"/>
                      <a:pt x="35454" y="6172"/>
                      <a:pt x="36693" y="8697"/>
                    </a:cubicBezTo>
                    <a:cubicBezTo>
                      <a:pt x="38503" y="5925"/>
                      <a:pt x="40980" y="3686"/>
                      <a:pt x="43932" y="2220"/>
                    </a:cubicBezTo>
                    <a:cubicBezTo>
                      <a:pt x="46885" y="638"/>
                      <a:pt x="50123" y="-181"/>
                      <a:pt x="53457" y="-162"/>
                    </a:cubicBezTo>
                    <a:cubicBezTo>
                      <a:pt x="58315" y="-381"/>
                      <a:pt x="62982" y="1372"/>
                      <a:pt x="66506" y="4696"/>
                    </a:cubicBezTo>
                    <a:cubicBezTo>
                      <a:pt x="70030" y="8497"/>
                      <a:pt x="71745" y="13554"/>
                      <a:pt x="71459" y="18698"/>
                    </a:cubicBezTo>
                    <a:lnTo>
                      <a:pt x="71459" y="46797"/>
                    </a:lnTo>
                    <a:lnTo>
                      <a:pt x="58601" y="46797"/>
                    </a:lnTo>
                    <a:lnTo>
                      <a:pt x="58601" y="21556"/>
                    </a:lnTo>
                    <a:cubicBezTo>
                      <a:pt x="58601" y="14507"/>
                      <a:pt x="55933" y="10982"/>
                      <a:pt x="50791" y="10982"/>
                    </a:cubicBezTo>
                    <a:cubicBezTo>
                      <a:pt x="48219" y="10964"/>
                      <a:pt x="45838" y="11964"/>
                      <a:pt x="44027" y="13745"/>
                    </a:cubicBezTo>
                    <a:cubicBezTo>
                      <a:pt x="41837" y="15916"/>
                      <a:pt x="40694" y="18879"/>
                      <a:pt x="40789" y="21936"/>
                    </a:cubicBezTo>
                    <a:close/>
                  </a:path>
                </a:pathLst>
              </a:custGeom>
              <a:solidFill>
                <a:srgbClr val="6D6E71"/>
              </a:solidFill>
              <a:ln w="9525" cap="flat">
                <a:noFill/>
                <a:prstDash val="solid"/>
                <a:miter/>
              </a:ln>
            </p:spPr>
            <p:txBody>
              <a:bodyPr rtlCol="0" anchor="ctr"/>
              <a:lstStyle/>
              <a:p>
                <a:endParaRPr lang="en-US"/>
              </a:p>
            </p:txBody>
          </p:sp>
          <p:sp>
            <p:nvSpPr>
              <p:cNvPr id="301" name="Freeform: Shape 300">
                <a:extLst>
                  <a:ext uri="{FF2B5EF4-FFF2-40B4-BE49-F238E27FC236}">
                    <a16:creationId xmlns:a16="http://schemas.microsoft.com/office/drawing/2014/main" id="{965886B0-8B29-45B7-9D4B-8188D6FBA30E}"/>
                  </a:ext>
                </a:extLst>
              </p:cNvPr>
              <p:cNvSpPr/>
              <p:nvPr/>
            </p:nvSpPr>
            <p:spPr>
              <a:xfrm>
                <a:off x="5682204" y="3951871"/>
                <a:ext cx="50203" cy="63474"/>
              </a:xfrm>
              <a:custGeom>
                <a:avLst/>
                <a:gdLst>
                  <a:gd name="connsiteX0" fmla="*/ 25645 w 50203"/>
                  <a:gd name="connsiteY0" fmla="*/ -142 h 63474"/>
                  <a:gd name="connsiteX1" fmla="*/ 37360 w 50203"/>
                  <a:gd name="connsiteY1" fmla="*/ 2811 h 63474"/>
                  <a:gd name="connsiteX2" fmla="*/ 45647 w 50203"/>
                  <a:gd name="connsiteY2" fmla="*/ 11193 h 63474"/>
                  <a:gd name="connsiteX3" fmla="*/ 48600 w 50203"/>
                  <a:gd name="connsiteY3" fmla="*/ 23671 h 63474"/>
                  <a:gd name="connsiteX4" fmla="*/ 45647 w 50203"/>
                  <a:gd name="connsiteY4" fmla="*/ 36149 h 63474"/>
                  <a:gd name="connsiteX5" fmla="*/ 37360 w 50203"/>
                  <a:gd name="connsiteY5" fmla="*/ 44435 h 63474"/>
                  <a:gd name="connsiteX6" fmla="*/ 25645 w 50203"/>
                  <a:gd name="connsiteY6" fmla="*/ 47388 h 63474"/>
                  <a:gd name="connsiteX7" fmla="*/ 11738 w 50203"/>
                  <a:gd name="connsiteY7" fmla="*/ 41768 h 63474"/>
                  <a:gd name="connsiteX8" fmla="*/ 11738 w 50203"/>
                  <a:gd name="connsiteY8" fmla="*/ 63295 h 63474"/>
                  <a:gd name="connsiteX9" fmla="*/ -1597 w 50203"/>
                  <a:gd name="connsiteY9" fmla="*/ 63295 h 63474"/>
                  <a:gd name="connsiteX10" fmla="*/ -1597 w 50203"/>
                  <a:gd name="connsiteY10" fmla="*/ 620 h 63474"/>
                  <a:gd name="connsiteX11" fmla="*/ 11166 w 50203"/>
                  <a:gd name="connsiteY11" fmla="*/ 620 h 63474"/>
                  <a:gd name="connsiteX12" fmla="*/ 11166 w 50203"/>
                  <a:gd name="connsiteY12" fmla="*/ 5859 h 63474"/>
                  <a:gd name="connsiteX13" fmla="*/ 25645 w 50203"/>
                  <a:gd name="connsiteY13" fmla="*/ -142 h 63474"/>
                  <a:gd name="connsiteX14" fmla="*/ 23359 w 50203"/>
                  <a:gd name="connsiteY14" fmla="*/ 36434 h 63474"/>
                  <a:gd name="connsiteX15" fmla="*/ 31741 w 50203"/>
                  <a:gd name="connsiteY15" fmla="*/ 32910 h 63474"/>
                  <a:gd name="connsiteX16" fmla="*/ 31741 w 50203"/>
                  <a:gd name="connsiteY16" fmla="*/ 13860 h 63474"/>
                  <a:gd name="connsiteX17" fmla="*/ 23359 w 50203"/>
                  <a:gd name="connsiteY17" fmla="*/ 10431 h 63474"/>
                  <a:gd name="connsiteX18" fmla="*/ 14881 w 50203"/>
                  <a:gd name="connsiteY18" fmla="*/ 13860 h 63474"/>
                  <a:gd name="connsiteX19" fmla="*/ 14881 w 50203"/>
                  <a:gd name="connsiteY19" fmla="*/ 32910 h 63474"/>
                  <a:gd name="connsiteX20" fmla="*/ 23359 w 50203"/>
                  <a:gd name="connsiteY20" fmla="*/ 36434 h 63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0203" h="63474">
                    <a:moveTo>
                      <a:pt x="25645" y="-142"/>
                    </a:moveTo>
                    <a:cubicBezTo>
                      <a:pt x="29741" y="-161"/>
                      <a:pt x="33741" y="858"/>
                      <a:pt x="37360" y="2811"/>
                    </a:cubicBezTo>
                    <a:cubicBezTo>
                      <a:pt x="40884" y="4764"/>
                      <a:pt x="43742" y="7669"/>
                      <a:pt x="45647" y="11193"/>
                    </a:cubicBezTo>
                    <a:cubicBezTo>
                      <a:pt x="47742" y="15022"/>
                      <a:pt x="48695" y="19327"/>
                      <a:pt x="48600" y="23671"/>
                    </a:cubicBezTo>
                    <a:cubicBezTo>
                      <a:pt x="48695" y="28014"/>
                      <a:pt x="47648" y="32310"/>
                      <a:pt x="45647" y="36149"/>
                    </a:cubicBezTo>
                    <a:cubicBezTo>
                      <a:pt x="43742" y="39625"/>
                      <a:pt x="40789" y="42492"/>
                      <a:pt x="37360" y="44435"/>
                    </a:cubicBezTo>
                    <a:cubicBezTo>
                      <a:pt x="33741" y="46436"/>
                      <a:pt x="29741" y="47455"/>
                      <a:pt x="25645" y="47388"/>
                    </a:cubicBezTo>
                    <a:cubicBezTo>
                      <a:pt x="20405" y="47655"/>
                      <a:pt x="15358" y="45597"/>
                      <a:pt x="11738" y="41768"/>
                    </a:cubicBezTo>
                    <a:lnTo>
                      <a:pt x="11738" y="63295"/>
                    </a:lnTo>
                    <a:lnTo>
                      <a:pt x="-1597" y="63295"/>
                    </a:lnTo>
                    <a:lnTo>
                      <a:pt x="-1597" y="620"/>
                    </a:lnTo>
                    <a:lnTo>
                      <a:pt x="11166" y="620"/>
                    </a:lnTo>
                    <a:lnTo>
                      <a:pt x="11166" y="5859"/>
                    </a:lnTo>
                    <a:cubicBezTo>
                      <a:pt x="14786" y="1716"/>
                      <a:pt x="20120" y="-504"/>
                      <a:pt x="25645" y="-142"/>
                    </a:cubicBezTo>
                    <a:close/>
                    <a:moveTo>
                      <a:pt x="23359" y="36434"/>
                    </a:moveTo>
                    <a:cubicBezTo>
                      <a:pt x="26501" y="36558"/>
                      <a:pt x="29645" y="35263"/>
                      <a:pt x="31741" y="32910"/>
                    </a:cubicBezTo>
                    <a:cubicBezTo>
                      <a:pt x="36503" y="27443"/>
                      <a:pt x="36503" y="19327"/>
                      <a:pt x="31741" y="13860"/>
                    </a:cubicBezTo>
                    <a:cubicBezTo>
                      <a:pt x="29550" y="11574"/>
                      <a:pt x="26501" y="10326"/>
                      <a:pt x="23359" y="10431"/>
                    </a:cubicBezTo>
                    <a:cubicBezTo>
                      <a:pt x="20216" y="10316"/>
                      <a:pt x="17072" y="11565"/>
                      <a:pt x="14881" y="13860"/>
                    </a:cubicBezTo>
                    <a:cubicBezTo>
                      <a:pt x="10119" y="19327"/>
                      <a:pt x="10119" y="27443"/>
                      <a:pt x="14881" y="32910"/>
                    </a:cubicBezTo>
                    <a:cubicBezTo>
                      <a:pt x="17072" y="35263"/>
                      <a:pt x="20120" y="36549"/>
                      <a:pt x="23359" y="36434"/>
                    </a:cubicBezTo>
                    <a:close/>
                  </a:path>
                </a:pathLst>
              </a:custGeom>
              <a:solidFill>
                <a:srgbClr val="6D6E71"/>
              </a:solidFill>
              <a:ln w="9525" cap="flat">
                <a:noFill/>
                <a:prstDash val="solid"/>
                <a:miter/>
              </a:ln>
            </p:spPr>
            <p:txBody>
              <a:bodyPr rtlCol="0" anchor="ctr"/>
              <a:lstStyle/>
              <a:p>
                <a:endParaRPr lang="en-US"/>
              </a:p>
            </p:txBody>
          </p:sp>
          <p:sp>
            <p:nvSpPr>
              <p:cNvPr id="302" name="Freeform: Shape 301">
                <a:extLst>
                  <a:ext uri="{FF2B5EF4-FFF2-40B4-BE49-F238E27FC236}">
                    <a16:creationId xmlns:a16="http://schemas.microsoft.com/office/drawing/2014/main" id="{B9B89AF6-67DB-49F6-9E2E-2D41E850A74D}"/>
                  </a:ext>
                </a:extLst>
              </p:cNvPr>
              <p:cNvSpPr/>
              <p:nvPr/>
            </p:nvSpPr>
            <p:spPr>
              <a:xfrm>
                <a:off x="5742402" y="3935146"/>
                <a:ext cx="12859" cy="63626"/>
              </a:xfrm>
              <a:custGeom>
                <a:avLst/>
                <a:gdLst>
                  <a:gd name="connsiteX0" fmla="*/ 11263 w 12859"/>
                  <a:gd name="connsiteY0" fmla="*/ 63447 h 63626"/>
                  <a:gd name="connsiteX1" fmla="*/ -1597 w 12859"/>
                  <a:gd name="connsiteY1" fmla="*/ 63447 h 63626"/>
                  <a:gd name="connsiteX2" fmla="*/ -1597 w 12859"/>
                  <a:gd name="connsiteY2" fmla="*/ -180 h 63626"/>
                  <a:gd name="connsiteX3" fmla="*/ 11263 w 12859"/>
                  <a:gd name="connsiteY3" fmla="*/ -180 h 63626"/>
                </a:gdLst>
                <a:ahLst/>
                <a:cxnLst>
                  <a:cxn ang="0">
                    <a:pos x="connsiteX0" y="connsiteY0"/>
                  </a:cxn>
                  <a:cxn ang="0">
                    <a:pos x="connsiteX1" y="connsiteY1"/>
                  </a:cxn>
                  <a:cxn ang="0">
                    <a:pos x="connsiteX2" y="connsiteY2"/>
                  </a:cxn>
                  <a:cxn ang="0">
                    <a:pos x="connsiteX3" y="connsiteY3"/>
                  </a:cxn>
                </a:cxnLst>
                <a:rect l="l" t="t" r="r" b="b"/>
                <a:pathLst>
                  <a:path w="12859" h="63626">
                    <a:moveTo>
                      <a:pt x="11263" y="63447"/>
                    </a:moveTo>
                    <a:lnTo>
                      <a:pt x="-1597" y="63447"/>
                    </a:lnTo>
                    <a:lnTo>
                      <a:pt x="-1597" y="-180"/>
                    </a:lnTo>
                    <a:lnTo>
                      <a:pt x="11263" y="-180"/>
                    </a:lnTo>
                    <a:close/>
                  </a:path>
                </a:pathLst>
              </a:custGeom>
              <a:solidFill>
                <a:srgbClr val="6D6E71"/>
              </a:solidFill>
              <a:ln w="9525" cap="flat">
                <a:noFill/>
                <a:prstDash val="solid"/>
                <a:miter/>
              </a:ln>
            </p:spPr>
            <p:txBody>
              <a:bodyPr rtlCol="0" anchor="ctr"/>
              <a:lstStyle/>
              <a:p>
                <a:endParaRPr lang="en-US"/>
              </a:p>
            </p:txBody>
          </p:sp>
          <p:sp>
            <p:nvSpPr>
              <p:cNvPr id="303" name="Freeform: Shape 302">
                <a:extLst>
                  <a:ext uri="{FF2B5EF4-FFF2-40B4-BE49-F238E27FC236}">
                    <a16:creationId xmlns:a16="http://schemas.microsoft.com/office/drawing/2014/main" id="{C2D50861-B64B-4C40-B910-8750AE5C897C}"/>
                  </a:ext>
                </a:extLst>
              </p:cNvPr>
              <p:cNvSpPr/>
              <p:nvPr/>
            </p:nvSpPr>
            <p:spPr>
              <a:xfrm>
                <a:off x="5766018" y="3951909"/>
                <a:ext cx="48589" cy="47585"/>
              </a:xfrm>
              <a:custGeom>
                <a:avLst/>
                <a:gdLst>
                  <a:gd name="connsiteX0" fmla="*/ 46987 w 48589"/>
                  <a:gd name="connsiteY0" fmla="*/ 23728 h 47585"/>
                  <a:gd name="connsiteX1" fmla="*/ 46987 w 48589"/>
                  <a:gd name="connsiteY1" fmla="*/ 27348 h 47585"/>
                  <a:gd name="connsiteX2" fmla="*/ 12125 w 48589"/>
                  <a:gd name="connsiteY2" fmla="*/ 27348 h 47585"/>
                  <a:gd name="connsiteX3" fmla="*/ 16602 w 48589"/>
                  <a:gd name="connsiteY3" fmla="*/ 34110 h 47585"/>
                  <a:gd name="connsiteX4" fmla="*/ 25365 w 48589"/>
                  <a:gd name="connsiteY4" fmla="*/ 36587 h 47585"/>
                  <a:gd name="connsiteX5" fmla="*/ 31746 w 48589"/>
                  <a:gd name="connsiteY5" fmla="*/ 35539 h 47585"/>
                  <a:gd name="connsiteX6" fmla="*/ 36890 w 48589"/>
                  <a:gd name="connsiteY6" fmla="*/ 32205 h 47585"/>
                  <a:gd name="connsiteX7" fmla="*/ 44034 w 48589"/>
                  <a:gd name="connsiteY7" fmla="*/ 39920 h 47585"/>
                  <a:gd name="connsiteX8" fmla="*/ 24984 w 48589"/>
                  <a:gd name="connsiteY8" fmla="*/ 47350 h 47585"/>
                  <a:gd name="connsiteX9" fmla="*/ 11173 w 48589"/>
                  <a:gd name="connsiteY9" fmla="*/ 44302 h 47585"/>
                  <a:gd name="connsiteX10" fmla="*/ 1648 w 48589"/>
                  <a:gd name="connsiteY10" fmla="*/ 35825 h 47585"/>
                  <a:gd name="connsiteX11" fmla="*/ -1591 w 48589"/>
                  <a:gd name="connsiteY11" fmla="*/ 23633 h 47585"/>
                  <a:gd name="connsiteX12" fmla="*/ 1648 w 48589"/>
                  <a:gd name="connsiteY12" fmla="*/ 11345 h 47585"/>
                  <a:gd name="connsiteX13" fmla="*/ 10410 w 48589"/>
                  <a:gd name="connsiteY13" fmla="*/ 2869 h 47585"/>
                  <a:gd name="connsiteX14" fmla="*/ 22984 w 48589"/>
                  <a:gd name="connsiteY14" fmla="*/ -179 h 47585"/>
                  <a:gd name="connsiteX15" fmla="*/ 35271 w 48589"/>
                  <a:gd name="connsiteY15" fmla="*/ 2773 h 47585"/>
                  <a:gd name="connsiteX16" fmla="*/ 43843 w 48589"/>
                  <a:gd name="connsiteY16" fmla="*/ 11155 h 47585"/>
                  <a:gd name="connsiteX17" fmla="*/ 46987 w 48589"/>
                  <a:gd name="connsiteY17" fmla="*/ 23728 h 47585"/>
                  <a:gd name="connsiteX18" fmla="*/ 23079 w 48589"/>
                  <a:gd name="connsiteY18" fmla="*/ 10012 h 47585"/>
                  <a:gd name="connsiteX19" fmla="*/ 15459 w 48589"/>
                  <a:gd name="connsiteY19" fmla="*/ 12584 h 47585"/>
                  <a:gd name="connsiteX20" fmla="*/ 11648 w 48589"/>
                  <a:gd name="connsiteY20" fmla="*/ 19537 h 47585"/>
                  <a:gd name="connsiteX21" fmla="*/ 34699 w 48589"/>
                  <a:gd name="connsiteY21" fmla="*/ 19537 h 47585"/>
                  <a:gd name="connsiteX22" fmla="*/ 30889 w 48589"/>
                  <a:gd name="connsiteY22" fmla="*/ 12584 h 47585"/>
                  <a:gd name="connsiteX23" fmla="*/ 23365 w 48589"/>
                  <a:gd name="connsiteY23" fmla="*/ 10012 h 4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8589" h="47585">
                    <a:moveTo>
                      <a:pt x="46987" y="23728"/>
                    </a:moveTo>
                    <a:cubicBezTo>
                      <a:pt x="46987" y="23728"/>
                      <a:pt x="46987" y="25157"/>
                      <a:pt x="46987" y="27348"/>
                    </a:cubicBezTo>
                    <a:lnTo>
                      <a:pt x="12125" y="27348"/>
                    </a:lnTo>
                    <a:cubicBezTo>
                      <a:pt x="12696" y="30100"/>
                      <a:pt x="14316" y="32529"/>
                      <a:pt x="16602" y="34110"/>
                    </a:cubicBezTo>
                    <a:cubicBezTo>
                      <a:pt x="19174" y="35863"/>
                      <a:pt x="22221" y="36730"/>
                      <a:pt x="25365" y="36587"/>
                    </a:cubicBezTo>
                    <a:cubicBezTo>
                      <a:pt x="27556" y="36654"/>
                      <a:pt x="29746" y="36292"/>
                      <a:pt x="31746" y="35539"/>
                    </a:cubicBezTo>
                    <a:cubicBezTo>
                      <a:pt x="33652" y="34786"/>
                      <a:pt x="35461" y="33653"/>
                      <a:pt x="36890" y="32205"/>
                    </a:cubicBezTo>
                    <a:lnTo>
                      <a:pt x="44034" y="39920"/>
                    </a:lnTo>
                    <a:cubicBezTo>
                      <a:pt x="39081" y="45112"/>
                      <a:pt x="32127" y="47836"/>
                      <a:pt x="24984" y="47350"/>
                    </a:cubicBezTo>
                    <a:cubicBezTo>
                      <a:pt x="20221" y="47426"/>
                      <a:pt x="15459" y="46379"/>
                      <a:pt x="11173" y="44302"/>
                    </a:cubicBezTo>
                    <a:cubicBezTo>
                      <a:pt x="7267" y="42473"/>
                      <a:pt x="3934" y="39520"/>
                      <a:pt x="1648" y="35825"/>
                    </a:cubicBezTo>
                    <a:cubicBezTo>
                      <a:pt x="-543" y="32148"/>
                      <a:pt x="-1686" y="27919"/>
                      <a:pt x="-1591" y="23633"/>
                    </a:cubicBezTo>
                    <a:cubicBezTo>
                      <a:pt x="-1686" y="19318"/>
                      <a:pt x="-543" y="15060"/>
                      <a:pt x="1648" y="11345"/>
                    </a:cubicBezTo>
                    <a:cubicBezTo>
                      <a:pt x="3743" y="7774"/>
                      <a:pt x="6791" y="4840"/>
                      <a:pt x="10410" y="2869"/>
                    </a:cubicBezTo>
                    <a:cubicBezTo>
                      <a:pt x="14316" y="840"/>
                      <a:pt x="18603" y="-208"/>
                      <a:pt x="22984" y="-179"/>
                    </a:cubicBezTo>
                    <a:cubicBezTo>
                      <a:pt x="27270" y="-208"/>
                      <a:pt x="31461" y="801"/>
                      <a:pt x="35271" y="2773"/>
                    </a:cubicBezTo>
                    <a:cubicBezTo>
                      <a:pt x="38890" y="4688"/>
                      <a:pt x="41843" y="7602"/>
                      <a:pt x="43843" y="11155"/>
                    </a:cubicBezTo>
                    <a:cubicBezTo>
                      <a:pt x="46034" y="14993"/>
                      <a:pt x="47082" y="19328"/>
                      <a:pt x="46987" y="23728"/>
                    </a:cubicBezTo>
                    <a:close/>
                    <a:moveTo>
                      <a:pt x="23079" y="10012"/>
                    </a:moveTo>
                    <a:cubicBezTo>
                      <a:pt x="20317" y="9926"/>
                      <a:pt x="17649" y="10841"/>
                      <a:pt x="15459" y="12584"/>
                    </a:cubicBezTo>
                    <a:cubicBezTo>
                      <a:pt x="13363" y="14337"/>
                      <a:pt x="12030" y="16822"/>
                      <a:pt x="11648" y="19537"/>
                    </a:cubicBezTo>
                    <a:lnTo>
                      <a:pt x="34699" y="19537"/>
                    </a:lnTo>
                    <a:cubicBezTo>
                      <a:pt x="34318" y="16832"/>
                      <a:pt x="32984" y="14346"/>
                      <a:pt x="30889" y="12584"/>
                    </a:cubicBezTo>
                    <a:cubicBezTo>
                      <a:pt x="28794" y="10841"/>
                      <a:pt x="26127" y="9926"/>
                      <a:pt x="23365" y="10012"/>
                    </a:cubicBezTo>
                    <a:close/>
                  </a:path>
                </a:pathLst>
              </a:custGeom>
              <a:solidFill>
                <a:srgbClr val="6D6E71"/>
              </a:solidFill>
              <a:ln w="9525" cap="flat">
                <a:noFill/>
                <a:prstDash val="solid"/>
                <a:miter/>
              </a:ln>
            </p:spPr>
            <p:txBody>
              <a:bodyPr rtlCol="0" anchor="ctr"/>
              <a:lstStyle/>
              <a:p>
                <a:endParaRPr lang="en-US"/>
              </a:p>
            </p:txBody>
          </p:sp>
          <p:sp>
            <p:nvSpPr>
              <p:cNvPr id="304" name="Freeform: Shape 303">
                <a:extLst>
                  <a:ext uri="{FF2B5EF4-FFF2-40B4-BE49-F238E27FC236}">
                    <a16:creationId xmlns:a16="http://schemas.microsoft.com/office/drawing/2014/main" id="{922D02A0-7F0F-4106-81CC-0FC6C565E4B7}"/>
                  </a:ext>
                </a:extLst>
              </p:cNvPr>
              <p:cNvSpPr/>
              <p:nvPr/>
            </p:nvSpPr>
            <p:spPr>
              <a:xfrm>
                <a:off x="5816888" y="3942289"/>
                <a:ext cx="35146" cy="57180"/>
              </a:xfrm>
              <a:custGeom>
                <a:avLst/>
                <a:gdLst>
                  <a:gd name="connsiteX0" fmla="*/ 33550 w 35146"/>
                  <a:gd name="connsiteY0" fmla="*/ 54017 h 57180"/>
                  <a:gd name="connsiteX1" fmla="*/ 28787 w 35146"/>
                  <a:gd name="connsiteY1" fmla="*/ 56208 h 57180"/>
                  <a:gd name="connsiteX2" fmla="*/ 22691 w 35146"/>
                  <a:gd name="connsiteY2" fmla="*/ 56970 h 57180"/>
                  <a:gd name="connsiteX3" fmla="*/ 9928 w 35146"/>
                  <a:gd name="connsiteY3" fmla="*/ 52779 h 57180"/>
                  <a:gd name="connsiteX4" fmla="*/ 5452 w 35146"/>
                  <a:gd name="connsiteY4" fmla="*/ 40397 h 57180"/>
                  <a:gd name="connsiteX5" fmla="*/ 5452 w 35146"/>
                  <a:gd name="connsiteY5" fmla="*/ 21347 h 57180"/>
                  <a:gd name="connsiteX6" fmla="*/ -1597 w 35146"/>
                  <a:gd name="connsiteY6" fmla="*/ 21347 h 57180"/>
                  <a:gd name="connsiteX7" fmla="*/ -1597 w 35146"/>
                  <a:gd name="connsiteY7" fmla="*/ 11059 h 57180"/>
                  <a:gd name="connsiteX8" fmla="*/ 5452 w 35146"/>
                  <a:gd name="connsiteY8" fmla="*/ 11059 h 57180"/>
                  <a:gd name="connsiteX9" fmla="*/ 5452 w 35146"/>
                  <a:gd name="connsiteY9" fmla="*/ -180 h 57180"/>
                  <a:gd name="connsiteX10" fmla="*/ 18882 w 35146"/>
                  <a:gd name="connsiteY10" fmla="*/ -180 h 57180"/>
                  <a:gd name="connsiteX11" fmla="*/ 18882 w 35146"/>
                  <a:gd name="connsiteY11" fmla="*/ 11059 h 57180"/>
                  <a:gd name="connsiteX12" fmla="*/ 30312 w 35146"/>
                  <a:gd name="connsiteY12" fmla="*/ 11059 h 57180"/>
                  <a:gd name="connsiteX13" fmla="*/ 30312 w 35146"/>
                  <a:gd name="connsiteY13" fmla="*/ 21347 h 57180"/>
                  <a:gd name="connsiteX14" fmla="*/ 18882 w 35146"/>
                  <a:gd name="connsiteY14" fmla="*/ 21347 h 57180"/>
                  <a:gd name="connsiteX15" fmla="*/ 18882 w 35146"/>
                  <a:gd name="connsiteY15" fmla="*/ 40397 h 57180"/>
                  <a:gd name="connsiteX16" fmla="*/ 20310 w 35146"/>
                  <a:gd name="connsiteY16" fmla="*/ 44968 h 57180"/>
                  <a:gd name="connsiteX17" fmla="*/ 24597 w 35146"/>
                  <a:gd name="connsiteY17" fmla="*/ 46493 h 57180"/>
                  <a:gd name="connsiteX18" fmla="*/ 30026 w 35146"/>
                  <a:gd name="connsiteY18" fmla="*/ 44778 h 57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146" h="57180">
                    <a:moveTo>
                      <a:pt x="33550" y="54017"/>
                    </a:moveTo>
                    <a:cubicBezTo>
                      <a:pt x="32121" y="55103"/>
                      <a:pt x="30502" y="55846"/>
                      <a:pt x="28787" y="56208"/>
                    </a:cubicBezTo>
                    <a:cubicBezTo>
                      <a:pt x="26788" y="56703"/>
                      <a:pt x="24788" y="56961"/>
                      <a:pt x="22691" y="56970"/>
                    </a:cubicBezTo>
                    <a:cubicBezTo>
                      <a:pt x="18024" y="57237"/>
                      <a:pt x="13548" y="55732"/>
                      <a:pt x="9928" y="52779"/>
                    </a:cubicBezTo>
                    <a:cubicBezTo>
                      <a:pt x="6785" y="49455"/>
                      <a:pt x="5166" y="44968"/>
                      <a:pt x="5452" y="40397"/>
                    </a:cubicBezTo>
                    <a:lnTo>
                      <a:pt x="5452" y="21347"/>
                    </a:lnTo>
                    <a:lnTo>
                      <a:pt x="-1597" y="21347"/>
                    </a:lnTo>
                    <a:lnTo>
                      <a:pt x="-1597" y="11059"/>
                    </a:lnTo>
                    <a:lnTo>
                      <a:pt x="5452" y="11059"/>
                    </a:lnTo>
                    <a:lnTo>
                      <a:pt x="5452" y="-180"/>
                    </a:lnTo>
                    <a:lnTo>
                      <a:pt x="18882" y="-180"/>
                    </a:lnTo>
                    <a:lnTo>
                      <a:pt x="18882" y="11059"/>
                    </a:lnTo>
                    <a:lnTo>
                      <a:pt x="30312" y="11059"/>
                    </a:lnTo>
                    <a:lnTo>
                      <a:pt x="30312" y="21347"/>
                    </a:lnTo>
                    <a:lnTo>
                      <a:pt x="18882" y="21347"/>
                    </a:lnTo>
                    <a:lnTo>
                      <a:pt x="18882" y="40397"/>
                    </a:lnTo>
                    <a:cubicBezTo>
                      <a:pt x="18787" y="42044"/>
                      <a:pt x="19262" y="43682"/>
                      <a:pt x="20310" y="44968"/>
                    </a:cubicBezTo>
                    <a:cubicBezTo>
                      <a:pt x="21453" y="46035"/>
                      <a:pt x="22977" y="46587"/>
                      <a:pt x="24597" y="46493"/>
                    </a:cubicBezTo>
                    <a:cubicBezTo>
                      <a:pt x="26501" y="46540"/>
                      <a:pt x="28501" y="45940"/>
                      <a:pt x="30026" y="44778"/>
                    </a:cubicBezTo>
                    <a:close/>
                  </a:path>
                </a:pathLst>
              </a:custGeom>
              <a:solidFill>
                <a:srgbClr val="6D6E71"/>
              </a:solidFill>
              <a:ln w="9525" cap="flat">
                <a:noFill/>
                <a:prstDash val="solid"/>
                <a:miter/>
              </a:ln>
            </p:spPr>
            <p:txBody>
              <a:bodyPr rtlCol="0" anchor="ctr"/>
              <a:lstStyle/>
              <a:p>
                <a:endParaRPr lang="en-US"/>
              </a:p>
            </p:txBody>
          </p:sp>
          <p:sp>
            <p:nvSpPr>
              <p:cNvPr id="305" name="Freeform: Shape 304">
                <a:extLst>
                  <a:ext uri="{FF2B5EF4-FFF2-40B4-BE49-F238E27FC236}">
                    <a16:creationId xmlns:a16="http://schemas.microsoft.com/office/drawing/2014/main" id="{C9FD3A83-88E3-4066-8D47-9A348CE64099}"/>
                  </a:ext>
                </a:extLst>
              </p:cNvPr>
              <p:cNvSpPr/>
              <p:nvPr/>
            </p:nvSpPr>
            <p:spPr>
              <a:xfrm>
                <a:off x="5858034" y="3930854"/>
                <a:ext cx="16582" cy="67537"/>
              </a:xfrm>
              <a:custGeom>
                <a:avLst/>
                <a:gdLst>
                  <a:gd name="connsiteX0" fmla="*/ 6692 w 16582"/>
                  <a:gd name="connsiteY0" fmla="*/ 14779 h 67537"/>
                  <a:gd name="connsiteX1" fmla="*/ 691 w 16582"/>
                  <a:gd name="connsiteY1" fmla="*/ 12684 h 67537"/>
                  <a:gd name="connsiteX2" fmla="*/ 406 w 16582"/>
                  <a:gd name="connsiteY2" fmla="*/ 2321 h 67537"/>
                  <a:gd name="connsiteX3" fmla="*/ 691 w 16582"/>
                  <a:gd name="connsiteY3" fmla="*/ 2016 h 67537"/>
                  <a:gd name="connsiteX4" fmla="*/ 6692 w 16582"/>
                  <a:gd name="connsiteY4" fmla="*/ -175 h 67537"/>
                  <a:gd name="connsiteX5" fmla="*/ 12693 w 16582"/>
                  <a:gd name="connsiteY5" fmla="*/ 1921 h 67537"/>
                  <a:gd name="connsiteX6" fmla="*/ 14979 w 16582"/>
                  <a:gd name="connsiteY6" fmla="*/ 7064 h 67537"/>
                  <a:gd name="connsiteX7" fmla="*/ 12693 w 16582"/>
                  <a:gd name="connsiteY7" fmla="*/ 12589 h 67537"/>
                  <a:gd name="connsiteX8" fmla="*/ 6692 w 16582"/>
                  <a:gd name="connsiteY8" fmla="*/ 14779 h 67537"/>
                  <a:gd name="connsiteX9" fmla="*/ 25 w 16582"/>
                  <a:gd name="connsiteY9" fmla="*/ 21256 h 67537"/>
                  <a:gd name="connsiteX10" fmla="*/ 13360 w 16582"/>
                  <a:gd name="connsiteY10" fmla="*/ 21256 h 67537"/>
                  <a:gd name="connsiteX11" fmla="*/ 13360 w 16582"/>
                  <a:gd name="connsiteY11" fmla="*/ 67358 h 67537"/>
                  <a:gd name="connsiteX12" fmla="*/ -166 w 16582"/>
                  <a:gd name="connsiteY12" fmla="*/ 67358 h 67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582" h="67537">
                    <a:moveTo>
                      <a:pt x="6692" y="14779"/>
                    </a:moveTo>
                    <a:cubicBezTo>
                      <a:pt x="4501" y="14894"/>
                      <a:pt x="2311" y="14141"/>
                      <a:pt x="691" y="12684"/>
                    </a:cubicBezTo>
                    <a:cubicBezTo>
                      <a:pt x="-2261" y="9902"/>
                      <a:pt x="-2356" y="5264"/>
                      <a:pt x="406" y="2321"/>
                    </a:cubicBezTo>
                    <a:cubicBezTo>
                      <a:pt x="500" y="2216"/>
                      <a:pt x="596" y="2111"/>
                      <a:pt x="691" y="2016"/>
                    </a:cubicBezTo>
                    <a:cubicBezTo>
                      <a:pt x="2311" y="530"/>
                      <a:pt x="4501" y="-251"/>
                      <a:pt x="6692" y="-175"/>
                    </a:cubicBezTo>
                    <a:cubicBezTo>
                      <a:pt x="8882" y="-242"/>
                      <a:pt x="10979" y="501"/>
                      <a:pt x="12693" y="1921"/>
                    </a:cubicBezTo>
                    <a:cubicBezTo>
                      <a:pt x="14217" y="3197"/>
                      <a:pt x="15074" y="5092"/>
                      <a:pt x="14979" y="7064"/>
                    </a:cubicBezTo>
                    <a:cubicBezTo>
                      <a:pt x="15074" y="9150"/>
                      <a:pt x="14217" y="11160"/>
                      <a:pt x="12693" y="12589"/>
                    </a:cubicBezTo>
                    <a:cubicBezTo>
                      <a:pt x="11074" y="14075"/>
                      <a:pt x="8882" y="14856"/>
                      <a:pt x="6692" y="14779"/>
                    </a:cubicBezTo>
                    <a:close/>
                    <a:moveTo>
                      <a:pt x="25" y="21256"/>
                    </a:moveTo>
                    <a:lnTo>
                      <a:pt x="13360" y="21256"/>
                    </a:lnTo>
                    <a:lnTo>
                      <a:pt x="13360" y="67358"/>
                    </a:lnTo>
                    <a:lnTo>
                      <a:pt x="-166" y="67358"/>
                    </a:lnTo>
                    <a:close/>
                  </a:path>
                </a:pathLst>
              </a:custGeom>
              <a:solidFill>
                <a:srgbClr val="6D6E71"/>
              </a:solidFill>
              <a:ln w="9525" cap="flat">
                <a:noFill/>
                <a:prstDash val="solid"/>
                <a:miter/>
              </a:ln>
            </p:spPr>
            <p:txBody>
              <a:bodyPr rtlCol="0" anchor="ctr"/>
              <a:lstStyle/>
              <a:p>
                <a:endParaRPr lang="en-US"/>
              </a:p>
            </p:txBody>
          </p:sp>
          <p:sp>
            <p:nvSpPr>
              <p:cNvPr id="306" name="Freeform: Shape 305">
                <a:extLst>
                  <a:ext uri="{FF2B5EF4-FFF2-40B4-BE49-F238E27FC236}">
                    <a16:creationId xmlns:a16="http://schemas.microsoft.com/office/drawing/2014/main" id="{FF9D5F4D-ADBA-4E56-8129-0D6F8CC20492}"/>
                  </a:ext>
                </a:extLst>
              </p:cNvPr>
              <p:cNvSpPr/>
              <p:nvPr/>
            </p:nvSpPr>
            <p:spPr>
              <a:xfrm>
                <a:off x="5883778" y="3951809"/>
                <a:ext cx="48842" cy="47622"/>
              </a:xfrm>
              <a:custGeom>
                <a:avLst/>
                <a:gdLst>
                  <a:gd name="connsiteX0" fmla="*/ 47243 w 48842"/>
                  <a:gd name="connsiteY0" fmla="*/ 23733 h 47622"/>
                  <a:gd name="connsiteX1" fmla="*/ 40288 w 48842"/>
                  <a:gd name="connsiteY1" fmla="*/ 40592 h 47622"/>
                  <a:gd name="connsiteX2" fmla="*/ 5332 w 48842"/>
                  <a:gd name="connsiteY2" fmla="*/ 40592 h 47622"/>
                  <a:gd name="connsiteX3" fmla="*/ 5332 w 48842"/>
                  <a:gd name="connsiteY3" fmla="*/ 6778 h 47622"/>
                  <a:gd name="connsiteX4" fmla="*/ 40288 w 48842"/>
                  <a:gd name="connsiteY4" fmla="*/ 6778 h 47622"/>
                  <a:gd name="connsiteX5" fmla="*/ 47243 w 48842"/>
                  <a:gd name="connsiteY5" fmla="*/ 23733 h 47622"/>
                  <a:gd name="connsiteX6" fmla="*/ 11333 w 48842"/>
                  <a:gd name="connsiteY6" fmla="*/ 23733 h 47622"/>
                  <a:gd name="connsiteX7" fmla="*/ 14571 w 48842"/>
                  <a:gd name="connsiteY7" fmla="*/ 33258 h 47622"/>
                  <a:gd name="connsiteX8" fmla="*/ 30288 w 48842"/>
                  <a:gd name="connsiteY8" fmla="*/ 33991 h 47622"/>
                  <a:gd name="connsiteX9" fmla="*/ 31049 w 48842"/>
                  <a:gd name="connsiteY9" fmla="*/ 33258 h 47622"/>
                  <a:gd name="connsiteX10" fmla="*/ 34288 w 48842"/>
                  <a:gd name="connsiteY10" fmla="*/ 23733 h 47622"/>
                  <a:gd name="connsiteX11" fmla="*/ 31049 w 48842"/>
                  <a:gd name="connsiteY11" fmla="*/ 14208 h 47622"/>
                  <a:gd name="connsiteX12" fmla="*/ 15333 w 48842"/>
                  <a:gd name="connsiteY12" fmla="*/ 13474 h 47622"/>
                  <a:gd name="connsiteX13" fmla="*/ 14571 w 48842"/>
                  <a:gd name="connsiteY13" fmla="*/ 14208 h 47622"/>
                  <a:gd name="connsiteX14" fmla="*/ 11333 w 48842"/>
                  <a:gd name="connsiteY14" fmla="*/ 23733 h 47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8842" h="47622">
                    <a:moveTo>
                      <a:pt x="47243" y="23733"/>
                    </a:moveTo>
                    <a:cubicBezTo>
                      <a:pt x="47337" y="30067"/>
                      <a:pt x="44861" y="36172"/>
                      <a:pt x="40288" y="40592"/>
                    </a:cubicBezTo>
                    <a:cubicBezTo>
                      <a:pt x="30383" y="49727"/>
                      <a:pt x="15238" y="49727"/>
                      <a:pt x="5332" y="40592"/>
                    </a:cubicBezTo>
                    <a:cubicBezTo>
                      <a:pt x="-3907" y="31229"/>
                      <a:pt x="-3907" y="16141"/>
                      <a:pt x="5332" y="6778"/>
                    </a:cubicBezTo>
                    <a:cubicBezTo>
                      <a:pt x="15143" y="-2499"/>
                      <a:pt x="30479" y="-2499"/>
                      <a:pt x="40288" y="6778"/>
                    </a:cubicBezTo>
                    <a:cubicBezTo>
                      <a:pt x="44861" y="11227"/>
                      <a:pt x="47337" y="17361"/>
                      <a:pt x="47243" y="23733"/>
                    </a:cubicBezTo>
                    <a:close/>
                    <a:moveTo>
                      <a:pt x="11333" y="23733"/>
                    </a:moveTo>
                    <a:cubicBezTo>
                      <a:pt x="11143" y="27209"/>
                      <a:pt x="12285" y="30629"/>
                      <a:pt x="14571" y="33258"/>
                    </a:cubicBezTo>
                    <a:cubicBezTo>
                      <a:pt x="18762" y="37810"/>
                      <a:pt x="25811" y="38134"/>
                      <a:pt x="30288" y="33991"/>
                    </a:cubicBezTo>
                    <a:cubicBezTo>
                      <a:pt x="30574" y="33762"/>
                      <a:pt x="30859" y="33515"/>
                      <a:pt x="31049" y="33258"/>
                    </a:cubicBezTo>
                    <a:cubicBezTo>
                      <a:pt x="33335" y="30629"/>
                      <a:pt x="34478" y="27209"/>
                      <a:pt x="34288" y="23733"/>
                    </a:cubicBezTo>
                    <a:cubicBezTo>
                      <a:pt x="34478" y="20256"/>
                      <a:pt x="33335" y="16846"/>
                      <a:pt x="31049" y="14208"/>
                    </a:cubicBezTo>
                    <a:cubicBezTo>
                      <a:pt x="26859" y="9655"/>
                      <a:pt x="19811" y="9331"/>
                      <a:pt x="15333" y="13474"/>
                    </a:cubicBezTo>
                    <a:cubicBezTo>
                      <a:pt x="15048" y="13703"/>
                      <a:pt x="14762" y="13950"/>
                      <a:pt x="14571" y="14208"/>
                    </a:cubicBezTo>
                    <a:cubicBezTo>
                      <a:pt x="12285" y="16846"/>
                      <a:pt x="11143" y="20256"/>
                      <a:pt x="11333" y="23733"/>
                    </a:cubicBezTo>
                    <a:close/>
                  </a:path>
                </a:pathLst>
              </a:custGeom>
              <a:solidFill>
                <a:srgbClr val="6D6E71"/>
              </a:solidFill>
              <a:ln w="9525" cap="flat">
                <a:noFill/>
                <a:prstDash val="solid"/>
                <a:miter/>
              </a:ln>
            </p:spPr>
            <p:txBody>
              <a:bodyPr rtlCol="0" anchor="ctr"/>
              <a:lstStyle/>
              <a:p>
                <a:endParaRPr lang="en-US"/>
              </a:p>
            </p:txBody>
          </p:sp>
          <p:sp>
            <p:nvSpPr>
              <p:cNvPr id="307" name="Freeform: Shape 306">
                <a:extLst>
                  <a:ext uri="{FF2B5EF4-FFF2-40B4-BE49-F238E27FC236}">
                    <a16:creationId xmlns:a16="http://schemas.microsoft.com/office/drawing/2014/main" id="{FB6ADB66-C9E5-4565-A7EC-78CE8E63D58D}"/>
                  </a:ext>
                </a:extLst>
              </p:cNvPr>
              <p:cNvSpPr/>
              <p:nvPr/>
            </p:nvSpPr>
            <p:spPr>
              <a:xfrm>
                <a:off x="5939950" y="3951894"/>
                <a:ext cx="47601" cy="47164"/>
              </a:xfrm>
              <a:custGeom>
                <a:avLst/>
                <a:gdLst>
                  <a:gd name="connsiteX0" fmla="*/ 26883 w 47601"/>
                  <a:gd name="connsiteY0" fmla="*/ -164 h 47164"/>
                  <a:gd name="connsiteX1" fmla="*/ 40695 w 47601"/>
                  <a:gd name="connsiteY1" fmla="*/ 4979 h 47164"/>
                  <a:gd name="connsiteX2" fmla="*/ 45933 w 47601"/>
                  <a:gd name="connsiteY2" fmla="*/ 20314 h 47164"/>
                  <a:gd name="connsiteX3" fmla="*/ 45933 w 47601"/>
                  <a:gd name="connsiteY3" fmla="*/ 46699 h 47164"/>
                  <a:gd name="connsiteX4" fmla="*/ 32217 w 47601"/>
                  <a:gd name="connsiteY4" fmla="*/ 46699 h 47164"/>
                  <a:gd name="connsiteX5" fmla="*/ 32217 w 47601"/>
                  <a:gd name="connsiteY5" fmla="*/ 22315 h 47164"/>
                  <a:gd name="connsiteX6" fmla="*/ 29836 w 47601"/>
                  <a:gd name="connsiteY6" fmla="*/ 14124 h 47164"/>
                  <a:gd name="connsiteX7" fmla="*/ 22883 w 47601"/>
                  <a:gd name="connsiteY7" fmla="*/ 11456 h 47164"/>
                  <a:gd name="connsiteX8" fmla="*/ 14787 w 47601"/>
                  <a:gd name="connsiteY8" fmla="*/ 14600 h 47164"/>
                  <a:gd name="connsiteX9" fmla="*/ 11834 w 47601"/>
                  <a:gd name="connsiteY9" fmla="*/ 24125 h 47164"/>
                  <a:gd name="connsiteX10" fmla="*/ 11834 w 47601"/>
                  <a:gd name="connsiteY10" fmla="*/ 46985 h 47164"/>
                  <a:gd name="connsiteX11" fmla="*/ -1597 w 47601"/>
                  <a:gd name="connsiteY11" fmla="*/ 46985 h 47164"/>
                  <a:gd name="connsiteX12" fmla="*/ -1597 w 47601"/>
                  <a:gd name="connsiteY12" fmla="*/ 884 h 47164"/>
                  <a:gd name="connsiteX13" fmla="*/ 11263 w 47601"/>
                  <a:gd name="connsiteY13" fmla="*/ 884 h 47164"/>
                  <a:gd name="connsiteX14" fmla="*/ 11263 w 47601"/>
                  <a:gd name="connsiteY14" fmla="*/ 6218 h 47164"/>
                  <a:gd name="connsiteX15" fmla="*/ 17835 w 47601"/>
                  <a:gd name="connsiteY15" fmla="*/ 1741 h 47164"/>
                  <a:gd name="connsiteX16" fmla="*/ 26503 w 47601"/>
                  <a:gd name="connsiteY16" fmla="*/ 121 h 47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601" h="47164">
                    <a:moveTo>
                      <a:pt x="26883" y="-164"/>
                    </a:moveTo>
                    <a:cubicBezTo>
                      <a:pt x="32027" y="-374"/>
                      <a:pt x="36980" y="1484"/>
                      <a:pt x="40695" y="4979"/>
                    </a:cubicBezTo>
                    <a:cubicBezTo>
                      <a:pt x="44505" y="9151"/>
                      <a:pt x="46410" y="14704"/>
                      <a:pt x="45933" y="20314"/>
                    </a:cubicBezTo>
                    <a:lnTo>
                      <a:pt x="45933" y="46699"/>
                    </a:lnTo>
                    <a:lnTo>
                      <a:pt x="32217" y="46699"/>
                    </a:lnTo>
                    <a:lnTo>
                      <a:pt x="32217" y="22315"/>
                    </a:lnTo>
                    <a:cubicBezTo>
                      <a:pt x="32408" y="19381"/>
                      <a:pt x="31645" y="16466"/>
                      <a:pt x="29836" y="14124"/>
                    </a:cubicBezTo>
                    <a:cubicBezTo>
                      <a:pt x="28027" y="12247"/>
                      <a:pt x="25455" y="11266"/>
                      <a:pt x="22883" y="11456"/>
                    </a:cubicBezTo>
                    <a:cubicBezTo>
                      <a:pt x="19834" y="11323"/>
                      <a:pt x="16882" y="12457"/>
                      <a:pt x="14787" y="14600"/>
                    </a:cubicBezTo>
                    <a:cubicBezTo>
                      <a:pt x="12595" y="17248"/>
                      <a:pt x="11452" y="20686"/>
                      <a:pt x="11834" y="24125"/>
                    </a:cubicBezTo>
                    <a:lnTo>
                      <a:pt x="11834" y="46985"/>
                    </a:lnTo>
                    <a:lnTo>
                      <a:pt x="-1597" y="46985"/>
                    </a:lnTo>
                    <a:lnTo>
                      <a:pt x="-1597" y="884"/>
                    </a:lnTo>
                    <a:lnTo>
                      <a:pt x="11263" y="884"/>
                    </a:lnTo>
                    <a:lnTo>
                      <a:pt x="11263" y="6218"/>
                    </a:lnTo>
                    <a:cubicBezTo>
                      <a:pt x="13072" y="4227"/>
                      <a:pt x="15358" y="2693"/>
                      <a:pt x="17835" y="1741"/>
                    </a:cubicBezTo>
                    <a:cubicBezTo>
                      <a:pt x="20597" y="645"/>
                      <a:pt x="23549" y="103"/>
                      <a:pt x="26503" y="121"/>
                    </a:cubicBezTo>
                    <a:close/>
                  </a:path>
                </a:pathLst>
              </a:custGeom>
              <a:solidFill>
                <a:srgbClr val="6D6E71"/>
              </a:solidFill>
              <a:ln w="9525" cap="flat">
                <a:noFill/>
                <a:prstDash val="solid"/>
                <a:miter/>
              </a:ln>
            </p:spPr>
            <p:txBody>
              <a:bodyPr rtlCol="0" anchor="ctr"/>
              <a:lstStyle/>
              <a:p>
                <a:endParaRPr lang="en-US"/>
              </a:p>
            </p:txBody>
          </p:sp>
          <p:sp>
            <p:nvSpPr>
              <p:cNvPr id="308" name="Freeform: Shape 307">
                <a:extLst>
                  <a:ext uri="{FF2B5EF4-FFF2-40B4-BE49-F238E27FC236}">
                    <a16:creationId xmlns:a16="http://schemas.microsoft.com/office/drawing/2014/main" id="{2342F9ED-893D-428B-BB31-E27491104755}"/>
                  </a:ext>
                </a:extLst>
              </p:cNvPr>
              <p:cNvSpPr/>
              <p:nvPr/>
            </p:nvSpPr>
            <p:spPr>
              <a:xfrm>
                <a:off x="6085111" y="3851516"/>
                <a:ext cx="47625" cy="59912"/>
              </a:xfrm>
              <a:custGeom>
                <a:avLst/>
                <a:gdLst>
                  <a:gd name="connsiteX0" fmla="*/ 28693 w 47625"/>
                  <a:gd name="connsiteY0" fmla="*/ 11345 h 59912"/>
                  <a:gd name="connsiteX1" fmla="*/ 28693 w 47625"/>
                  <a:gd name="connsiteY1" fmla="*/ 59733 h 59912"/>
                  <a:gd name="connsiteX2" fmla="*/ 15358 w 47625"/>
                  <a:gd name="connsiteY2" fmla="*/ 59733 h 59912"/>
                  <a:gd name="connsiteX3" fmla="*/ 15358 w 47625"/>
                  <a:gd name="connsiteY3" fmla="*/ 11345 h 59912"/>
                  <a:gd name="connsiteX4" fmla="*/ -1597 w 47625"/>
                  <a:gd name="connsiteY4" fmla="*/ 11345 h 59912"/>
                  <a:gd name="connsiteX5" fmla="*/ -1597 w 47625"/>
                  <a:gd name="connsiteY5" fmla="*/ -180 h 59912"/>
                  <a:gd name="connsiteX6" fmla="*/ 46028 w 47625"/>
                  <a:gd name="connsiteY6" fmla="*/ -180 h 59912"/>
                  <a:gd name="connsiteX7" fmla="*/ 46028 w 47625"/>
                  <a:gd name="connsiteY7" fmla="*/ 11345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625" h="59912">
                    <a:moveTo>
                      <a:pt x="28693" y="11345"/>
                    </a:moveTo>
                    <a:lnTo>
                      <a:pt x="28693" y="59733"/>
                    </a:lnTo>
                    <a:lnTo>
                      <a:pt x="15358" y="59733"/>
                    </a:lnTo>
                    <a:lnTo>
                      <a:pt x="15358" y="11345"/>
                    </a:lnTo>
                    <a:lnTo>
                      <a:pt x="-1597" y="11345"/>
                    </a:lnTo>
                    <a:lnTo>
                      <a:pt x="-1597" y="-180"/>
                    </a:lnTo>
                    <a:lnTo>
                      <a:pt x="46028" y="-180"/>
                    </a:lnTo>
                    <a:lnTo>
                      <a:pt x="46028" y="11345"/>
                    </a:lnTo>
                    <a:close/>
                  </a:path>
                </a:pathLst>
              </a:custGeom>
              <a:solidFill>
                <a:srgbClr val="6D6E71"/>
              </a:solidFill>
              <a:ln w="9525"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FE8FC472-699B-41B5-A971-057D0C88ADF3}"/>
                  </a:ext>
                </a:extLst>
              </p:cNvPr>
              <p:cNvSpPr/>
              <p:nvPr/>
            </p:nvSpPr>
            <p:spPr>
              <a:xfrm>
                <a:off x="6139494" y="3864751"/>
                <a:ext cx="48678" cy="47594"/>
              </a:xfrm>
              <a:custGeom>
                <a:avLst/>
                <a:gdLst>
                  <a:gd name="connsiteX0" fmla="*/ 47081 w 48678"/>
                  <a:gd name="connsiteY0" fmla="*/ 23733 h 47594"/>
                  <a:gd name="connsiteX1" fmla="*/ 47081 w 48678"/>
                  <a:gd name="connsiteY1" fmla="*/ 27352 h 47594"/>
                  <a:gd name="connsiteX2" fmla="*/ 12124 w 48678"/>
                  <a:gd name="connsiteY2" fmla="*/ 27352 h 47594"/>
                  <a:gd name="connsiteX3" fmla="*/ 16602 w 48678"/>
                  <a:gd name="connsiteY3" fmla="*/ 34115 h 47594"/>
                  <a:gd name="connsiteX4" fmla="*/ 25364 w 48678"/>
                  <a:gd name="connsiteY4" fmla="*/ 36591 h 47594"/>
                  <a:gd name="connsiteX5" fmla="*/ 31746 w 48678"/>
                  <a:gd name="connsiteY5" fmla="*/ 35544 h 47594"/>
                  <a:gd name="connsiteX6" fmla="*/ 36889 w 48678"/>
                  <a:gd name="connsiteY6" fmla="*/ 32210 h 47594"/>
                  <a:gd name="connsiteX7" fmla="*/ 44033 w 48678"/>
                  <a:gd name="connsiteY7" fmla="*/ 39925 h 47594"/>
                  <a:gd name="connsiteX8" fmla="*/ 24983 w 48678"/>
                  <a:gd name="connsiteY8" fmla="*/ 47355 h 47594"/>
                  <a:gd name="connsiteX9" fmla="*/ 11172 w 48678"/>
                  <a:gd name="connsiteY9" fmla="*/ 44307 h 47594"/>
                  <a:gd name="connsiteX10" fmla="*/ 1647 w 48678"/>
                  <a:gd name="connsiteY10" fmla="*/ 35830 h 47594"/>
                  <a:gd name="connsiteX11" fmla="*/ -1591 w 48678"/>
                  <a:gd name="connsiteY11" fmla="*/ 23637 h 47594"/>
                  <a:gd name="connsiteX12" fmla="*/ 1647 w 48678"/>
                  <a:gd name="connsiteY12" fmla="*/ 11350 h 47594"/>
                  <a:gd name="connsiteX13" fmla="*/ 10410 w 48678"/>
                  <a:gd name="connsiteY13" fmla="*/ 2873 h 47594"/>
                  <a:gd name="connsiteX14" fmla="*/ 22983 w 48678"/>
                  <a:gd name="connsiteY14" fmla="*/ -175 h 47594"/>
                  <a:gd name="connsiteX15" fmla="*/ 35270 w 48678"/>
                  <a:gd name="connsiteY15" fmla="*/ 2778 h 47594"/>
                  <a:gd name="connsiteX16" fmla="*/ 43843 w 48678"/>
                  <a:gd name="connsiteY16" fmla="*/ 11160 h 47594"/>
                  <a:gd name="connsiteX17" fmla="*/ 46986 w 48678"/>
                  <a:gd name="connsiteY17" fmla="*/ 23733 h 47594"/>
                  <a:gd name="connsiteX18" fmla="*/ 23173 w 48678"/>
                  <a:gd name="connsiteY18" fmla="*/ 9921 h 47594"/>
                  <a:gd name="connsiteX19" fmla="*/ 15553 w 48678"/>
                  <a:gd name="connsiteY19" fmla="*/ 12493 h 47594"/>
                  <a:gd name="connsiteX20" fmla="*/ 11839 w 48678"/>
                  <a:gd name="connsiteY20" fmla="*/ 19542 h 47594"/>
                  <a:gd name="connsiteX21" fmla="*/ 34508 w 48678"/>
                  <a:gd name="connsiteY21" fmla="*/ 19542 h 47594"/>
                  <a:gd name="connsiteX22" fmla="*/ 30699 w 48678"/>
                  <a:gd name="connsiteY22" fmla="*/ 12589 h 47594"/>
                  <a:gd name="connsiteX23" fmla="*/ 23173 w 48678"/>
                  <a:gd name="connsiteY23" fmla="*/ 9921 h 47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8678" h="47594">
                    <a:moveTo>
                      <a:pt x="47081" y="23733"/>
                    </a:moveTo>
                    <a:cubicBezTo>
                      <a:pt x="47081" y="23733"/>
                      <a:pt x="47081" y="25162"/>
                      <a:pt x="47081" y="27352"/>
                    </a:cubicBezTo>
                    <a:lnTo>
                      <a:pt x="12124" y="27352"/>
                    </a:lnTo>
                    <a:cubicBezTo>
                      <a:pt x="12696" y="30086"/>
                      <a:pt x="14315" y="32506"/>
                      <a:pt x="16602" y="34115"/>
                    </a:cubicBezTo>
                    <a:cubicBezTo>
                      <a:pt x="19173" y="35868"/>
                      <a:pt x="22221" y="36734"/>
                      <a:pt x="25364" y="36591"/>
                    </a:cubicBezTo>
                    <a:cubicBezTo>
                      <a:pt x="27555" y="36658"/>
                      <a:pt x="29745" y="36296"/>
                      <a:pt x="31746" y="35544"/>
                    </a:cubicBezTo>
                    <a:cubicBezTo>
                      <a:pt x="33651" y="34811"/>
                      <a:pt x="35461" y="33677"/>
                      <a:pt x="36889" y="32210"/>
                    </a:cubicBezTo>
                    <a:lnTo>
                      <a:pt x="44033" y="39925"/>
                    </a:lnTo>
                    <a:cubicBezTo>
                      <a:pt x="39081" y="45126"/>
                      <a:pt x="32126" y="47860"/>
                      <a:pt x="24983" y="47355"/>
                    </a:cubicBezTo>
                    <a:cubicBezTo>
                      <a:pt x="20220" y="47431"/>
                      <a:pt x="15458" y="46383"/>
                      <a:pt x="11172" y="44307"/>
                    </a:cubicBezTo>
                    <a:cubicBezTo>
                      <a:pt x="7266" y="42478"/>
                      <a:pt x="3933" y="39535"/>
                      <a:pt x="1647" y="35830"/>
                    </a:cubicBezTo>
                    <a:cubicBezTo>
                      <a:pt x="-544" y="32153"/>
                      <a:pt x="-1687" y="27924"/>
                      <a:pt x="-1591" y="23637"/>
                    </a:cubicBezTo>
                    <a:cubicBezTo>
                      <a:pt x="-1687" y="19323"/>
                      <a:pt x="-544" y="15065"/>
                      <a:pt x="1647" y="11350"/>
                    </a:cubicBezTo>
                    <a:cubicBezTo>
                      <a:pt x="3742" y="7779"/>
                      <a:pt x="6791" y="4854"/>
                      <a:pt x="10410" y="2873"/>
                    </a:cubicBezTo>
                    <a:cubicBezTo>
                      <a:pt x="14315" y="844"/>
                      <a:pt x="18602" y="-204"/>
                      <a:pt x="22983" y="-175"/>
                    </a:cubicBezTo>
                    <a:cubicBezTo>
                      <a:pt x="27270" y="-260"/>
                      <a:pt x="31460" y="759"/>
                      <a:pt x="35270" y="2778"/>
                    </a:cubicBezTo>
                    <a:cubicBezTo>
                      <a:pt x="38890" y="4664"/>
                      <a:pt x="41842" y="7588"/>
                      <a:pt x="43843" y="11160"/>
                    </a:cubicBezTo>
                    <a:cubicBezTo>
                      <a:pt x="46034" y="14998"/>
                      <a:pt x="47081" y="19332"/>
                      <a:pt x="46986" y="23733"/>
                    </a:cubicBezTo>
                    <a:close/>
                    <a:moveTo>
                      <a:pt x="23173" y="9921"/>
                    </a:moveTo>
                    <a:cubicBezTo>
                      <a:pt x="20411" y="9836"/>
                      <a:pt x="17745" y="10750"/>
                      <a:pt x="15553" y="12493"/>
                    </a:cubicBezTo>
                    <a:cubicBezTo>
                      <a:pt x="13458" y="14284"/>
                      <a:pt x="12124" y="16808"/>
                      <a:pt x="11839" y="19542"/>
                    </a:cubicBezTo>
                    <a:lnTo>
                      <a:pt x="34508" y="19542"/>
                    </a:lnTo>
                    <a:cubicBezTo>
                      <a:pt x="34127" y="16837"/>
                      <a:pt x="32794" y="14351"/>
                      <a:pt x="30699" y="12589"/>
                    </a:cubicBezTo>
                    <a:cubicBezTo>
                      <a:pt x="28602" y="10817"/>
                      <a:pt x="25936" y="9864"/>
                      <a:pt x="23173" y="9921"/>
                    </a:cubicBezTo>
                    <a:close/>
                  </a:path>
                </a:pathLst>
              </a:custGeom>
              <a:solidFill>
                <a:srgbClr val="6D6E71"/>
              </a:solidFill>
              <a:ln w="9525"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F0E4B75B-780E-41CC-A70D-63604AE89149}"/>
                  </a:ext>
                </a:extLst>
              </p:cNvPr>
              <p:cNvSpPr/>
              <p:nvPr/>
            </p:nvSpPr>
            <p:spPr>
              <a:xfrm>
                <a:off x="6195982" y="3864560"/>
                <a:ext cx="28670" cy="46963"/>
              </a:xfrm>
              <a:custGeom>
                <a:avLst/>
                <a:gdLst>
                  <a:gd name="connsiteX0" fmla="*/ 11072 w 28670"/>
                  <a:gd name="connsiteY0" fmla="*/ 6588 h 46963"/>
                  <a:gd name="connsiteX1" fmla="*/ 17549 w 28670"/>
                  <a:gd name="connsiteY1" fmla="*/ 1540 h 46963"/>
                  <a:gd name="connsiteX2" fmla="*/ 27074 w 28670"/>
                  <a:gd name="connsiteY2" fmla="*/ -175 h 46963"/>
                  <a:gd name="connsiteX3" fmla="*/ 27074 w 28670"/>
                  <a:gd name="connsiteY3" fmla="*/ 12208 h 46963"/>
                  <a:gd name="connsiteX4" fmla="*/ 24026 w 28670"/>
                  <a:gd name="connsiteY4" fmla="*/ 12208 h 46963"/>
                  <a:gd name="connsiteX5" fmla="*/ 15072 w 28670"/>
                  <a:gd name="connsiteY5" fmla="*/ 15446 h 46963"/>
                  <a:gd name="connsiteX6" fmla="*/ 11834 w 28670"/>
                  <a:gd name="connsiteY6" fmla="*/ 24971 h 46963"/>
                  <a:gd name="connsiteX7" fmla="*/ 11834 w 28670"/>
                  <a:gd name="connsiteY7" fmla="*/ 46784 h 46963"/>
                  <a:gd name="connsiteX8" fmla="*/ -1597 w 28670"/>
                  <a:gd name="connsiteY8" fmla="*/ 46784 h 46963"/>
                  <a:gd name="connsiteX9" fmla="*/ -1597 w 28670"/>
                  <a:gd name="connsiteY9" fmla="*/ 587 h 46963"/>
                  <a:gd name="connsiteX10" fmla="*/ 11168 w 28670"/>
                  <a:gd name="connsiteY10" fmla="*/ 587 h 46963"/>
                  <a:gd name="connsiteX11" fmla="*/ 11168 w 28670"/>
                  <a:gd name="connsiteY11" fmla="*/ 6683 h 46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670" h="46963">
                    <a:moveTo>
                      <a:pt x="11072" y="6588"/>
                    </a:moveTo>
                    <a:cubicBezTo>
                      <a:pt x="12786" y="4350"/>
                      <a:pt x="14977" y="2607"/>
                      <a:pt x="17549" y="1540"/>
                    </a:cubicBezTo>
                    <a:cubicBezTo>
                      <a:pt x="20597" y="340"/>
                      <a:pt x="23835" y="-241"/>
                      <a:pt x="27074" y="-175"/>
                    </a:cubicBezTo>
                    <a:lnTo>
                      <a:pt x="27074" y="12208"/>
                    </a:lnTo>
                    <a:lnTo>
                      <a:pt x="24026" y="12208"/>
                    </a:lnTo>
                    <a:cubicBezTo>
                      <a:pt x="20693" y="12008"/>
                      <a:pt x="17453" y="13180"/>
                      <a:pt x="15072" y="15446"/>
                    </a:cubicBezTo>
                    <a:cubicBezTo>
                      <a:pt x="12691" y="18047"/>
                      <a:pt x="11548" y="21485"/>
                      <a:pt x="11834" y="24971"/>
                    </a:cubicBezTo>
                    <a:lnTo>
                      <a:pt x="11834" y="46784"/>
                    </a:lnTo>
                    <a:lnTo>
                      <a:pt x="-1597" y="46784"/>
                    </a:lnTo>
                    <a:lnTo>
                      <a:pt x="-1597" y="587"/>
                    </a:lnTo>
                    <a:lnTo>
                      <a:pt x="11168" y="587"/>
                    </a:lnTo>
                    <a:lnTo>
                      <a:pt x="11168" y="6683"/>
                    </a:lnTo>
                    <a:close/>
                  </a:path>
                </a:pathLst>
              </a:custGeom>
              <a:solidFill>
                <a:srgbClr val="6D6E71"/>
              </a:solidFill>
              <a:ln w="9525" cap="flat">
                <a:noFill/>
                <a:prstDash val="solid"/>
                <a:miter/>
              </a:ln>
            </p:spPr>
            <p:txBody>
              <a:bodyPr rtlCol="0" anchor="ctr"/>
              <a:lstStyle/>
              <a:p>
                <a:endParaRPr lang="en-US"/>
              </a:p>
            </p:txBody>
          </p:sp>
          <p:sp>
            <p:nvSpPr>
              <p:cNvPr id="311" name="Freeform: Shape 310">
                <a:extLst>
                  <a:ext uri="{FF2B5EF4-FFF2-40B4-BE49-F238E27FC236}">
                    <a16:creationId xmlns:a16="http://schemas.microsoft.com/office/drawing/2014/main" id="{4FA1BE03-EC3F-44BD-B776-A3918930EEFE}"/>
                  </a:ext>
                </a:extLst>
              </p:cNvPr>
              <p:cNvSpPr/>
              <p:nvPr/>
            </p:nvSpPr>
            <p:spPr>
              <a:xfrm>
                <a:off x="6231606" y="3864453"/>
                <a:ext cx="73087" cy="46975"/>
              </a:xfrm>
              <a:custGeom>
                <a:avLst/>
                <a:gdLst>
                  <a:gd name="connsiteX0" fmla="*/ 40695 w 73087"/>
                  <a:gd name="connsiteY0" fmla="*/ 21935 h 46975"/>
                  <a:gd name="connsiteX1" fmla="*/ 40695 w 73087"/>
                  <a:gd name="connsiteY1" fmla="*/ 46795 h 46975"/>
                  <a:gd name="connsiteX2" fmla="*/ 27741 w 73087"/>
                  <a:gd name="connsiteY2" fmla="*/ 46795 h 46975"/>
                  <a:gd name="connsiteX3" fmla="*/ 27741 w 73087"/>
                  <a:gd name="connsiteY3" fmla="*/ 21554 h 46975"/>
                  <a:gd name="connsiteX4" fmla="*/ 26121 w 73087"/>
                  <a:gd name="connsiteY4" fmla="*/ 13458 h 46975"/>
                  <a:gd name="connsiteX5" fmla="*/ 20693 w 73087"/>
                  <a:gd name="connsiteY5" fmla="*/ 10886 h 46975"/>
                  <a:gd name="connsiteX6" fmla="*/ 14120 w 73087"/>
                  <a:gd name="connsiteY6" fmla="*/ 13743 h 46975"/>
                  <a:gd name="connsiteX7" fmla="*/ 11263 w 73087"/>
                  <a:gd name="connsiteY7" fmla="*/ 21935 h 46975"/>
                  <a:gd name="connsiteX8" fmla="*/ 11263 w 73087"/>
                  <a:gd name="connsiteY8" fmla="*/ 46795 h 46975"/>
                  <a:gd name="connsiteX9" fmla="*/ -1597 w 73087"/>
                  <a:gd name="connsiteY9" fmla="*/ 46795 h 46975"/>
                  <a:gd name="connsiteX10" fmla="*/ -1597 w 73087"/>
                  <a:gd name="connsiteY10" fmla="*/ 598 h 46975"/>
                  <a:gd name="connsiteX11" fmla="*/ 11263 w 73087"/>
                  <a:gd name="connsiteY11" fmla="*/ 598 h 46975"/>
                  <a:gd name="connsiteX12" fmla="*/ 11263 w 73087"/>
                  <a:gd name="connsiteY12" fmla="*/ 5838 h 46975"/>
                  <a:gd name="connsiteX13" fmla="*/ 23454 w 73087"/>
                  <a:gd name="connsiteY13" fmla="*/ -163 h 46975"/>
                  <a:gd name="connsiteX14" fmla="*/ 31360 w 73087"/>
                  <a:gd name="connsiteY14" fmla="*/ 2408 h 46975"/>
                  <a:gd name="connsiteX15" fmla="*/ 36694 w 73087"/>
                  <a:gd name="connsiteY15" fmla="*/ 8695 h 46975"/>
                  <a:gd name="connsiteX16" fmla="*/ 43838 w 73087"/>
                  <a:gd name="connsiteY16" fmla="*/ 2218 h 46975"/>
                  <a:gd name="connsiteX17" fmla="*/ 53363 w 73087"/>
                  <a:gd name="connsiteY17" fmla="*/ -163 h 46975"/>
                  <a:gd name="connsiteX18" fmla="*/ 66507 w 73087"/>
                  <a:gd name="connsiteY18" fmla="*/ 4694 h 46975"/>
                  <a:gd name="connsiteX19" fmla="*/ 71460 w 73087"/>
                  <a:gd name="connsiteY19" fmla="*/ 18696 h 46975"/>
                  <a:gd name="connsiteX20" fmla="*/ 71460 w 73087"/>
                  <a:gd name="connsiteY20" fmla="*/ 46795 h 46975"/>
                  <a:gd name="connsiteX21" fmla="*/ 58507 w 73087"/>
                  <a:gd name="connsiteY21" fmla="*/ 46795 h 46975"/>
                  <a:gd name="connsiteX22" fmla="*/ 58507 w 73087"/>
                  <a:gd name="connsiteY22" fmla="*/ 21554 h 46975"/>
                  <a:gd name="connsiteX23" fmla="*/ 50697 w 73087"/>
                  <a:gd name="connsiteY23" fmla="*/ 10886 h 46975"/>
                  <a:gd name="connsiteX24" fmla="*/ 44028 w 73087"/>
                  <a:gd name="connsiteY24" fmla="*/ 13743 h 46975"/>
                  <a:gd name="connsiteX25" fmla="*/ 40695 w 73087"/>
                  <a:gd name="connsiteY25" fmla="*/ 21935 h 46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3087" h="46975">
                    <a:moveTo>
                      <a:pt x="40695" y="21935"/>
                    </a:moveTo>
                    <a:lnTo>
                      <a:pt x="40695" y="46795"/>
                    </a:lnTo>
                    <a:lnTo>
                      <a:pt x="27741" y="46795"/>
                    </a:lnTo>
                    <a:lnTo>
                      <a:pt x="27741" y="21554"/>
                    </a:lnTo>
                    <a:cubicBezTo>
                      <a:pt x="27932" y="18753"/>
                      <a:pt x="27360" y="15953"/>
                      <a:pt x="26121" y="13458"/>
                    </a:cubicBezTo>
                    <a:cubicBezTo>
                      <a:pt x="24883" y="11705"/>
                      <a:pt x="22788" y="10733"/>
                      <a:pt x="20693" y="10886"/>
                    </a:cubicBezTo>
                    <a:cubicBezTo>
                      <a:pt x="18216" y="10943"/>
                      <a:pt x="15835" y="11972"/>
                      <a:pt x="14120" y="13743"/>
                    </a:cubicBezTo>
                    <a:cubicBezTo>
                      <a:pt x="12024" y="15963"/>
                      <a:pt x="11072" y="18925"/>
                      <a:pt x="11263" y="21935"/>
                    </a:cubicBezTo>
                    <a:lnTo>
                      <a:pt x="11263" y="46795"/>
                    </a:lnTo>
                    <a:lnTo>
                      <a:pt x="-1597" y="46795"/>
                    </a:lnTo>
                    <a:lnTo>
                      <a:pt x="-1597" y="598"/>
                    </a:lnTo>
                    <a:lnTo>
                      <a:pt x="11263" y="598"/>
                    </a:lnTo>
                    <a:lnTo>
                      <a:pt x="11263" y="5838"/>
                    </a:lnTo>
                    <a:cubicBezTo>
                      <a:pt x="14215" y="2113"/>
                      <a:pt x="18691" y="-87"/>
                      <a:pt x="23454" y="-163"/>
                    </a:cubicBezTo>
                    <a:cubicBezTo>
                      <a:pt x="26312" y="-173"/>
                      <a:pt x="29075" y="732"/>
                      <a:pt x="31360" y="2408"/>
                    </a:cubicBezTo>
                    <a:cubicBezTo>
                      <a:pt x="33646" y="4028"/>
                      <a:pt x="35456" y="6190"/>
                      <a:pt x="36694" y="8695"/>
                    </a:cubicBezTo>
                    <a:cubicBezTo>
                      <a:pt x="38504" y="5962"/>
                      <a:pt x="40981" y="3733"/>
                      <a:pt x="43838" y="2218"/>
                    </a:cubicBezTo>
                    <a:cubicBezTo>
                      <a:pt x="46791" y="608"/>
                      <a:pt x="50029" y="-211"/>
                      <a:pt x="53363" y="-163"/>
                    </a:cubicBezTo>
                    <a:cubicBezTo>
                      <a:pt x="58220" y="-373"/>
                      <a:pt x="62983" y="1380"/>
                      <a:pt x="66507" y="4694"/>
                    </a:cubicBezTo>
                    <a:cubicBezTo>
                      <a:pt x="70031" y="8504"/>
                      <a:pt x="71746" y="13553"/>
                      <a:pt x="71460" y="18696"/>
                    </a:cubicBezTo>
                    <a:lnTo>
                      <a:pt x="71460" y="46795"/>
                    </a:lnTo>
                    <a:lnTo>
                      <a:pt x="58507" y="46795"/>
                    </a:lnTo>
                    <a:lnTo>
                      <a:pt x="58507" y="21554"/>
                    </a:lnTo>
                    <a:cubicBezTo>
                      <a:pt x="58507" y="14505"/>
                      <a:pt x="55935" y="10886"/>
                      <a:pt x="50697" y="10886"/>
                    </a:cubicBezTo>
                    <a:cubicBezTo>
                      <a:pt x="48220" y="10924"/>
                      <a:pt x="45743" y="11952"/>
                      <a:pt x="44028" y="13743"/>
                    </a:cubicBezTo>
                    <a:cubicBezTo>
                      <a:pt x="41838" y="15877"/>
                      <a:pt x="40599" y="18858"/>
                      <a:pt x="40695" y="21935"/>
                    </a:cubicBezTo>
                    <a:close/>
                  </a:path>
                </a:pathLst>
              </a:custGeom>
              <a:solidFill>
                <a:srgbClr val="6D6E71"/>
              </a:solidFill>
              <a:ln w="9525" cap="flat">
                <a:noFill/>
                <a:prstDash val="solid"/>
                <a:miter/>
              </a:ln>
            </p:spPr>
            <p:txBody>
              <a:bodyPr rtlCol="0" anchor="ctr"/>
              <a:lstStyle/>
              <a:p>
                <a:endParaRPr lang="en-US"/>
              </a:p>
            </p:txBody>
          </p:sp>
          <p:sp>
            <p:nvSpPr>
              <p:cNvPr id="312" name="Freeform: Shape 311">
                <a:extLst>
                  <a:ext uri="{FF2B5EF4-FFF2-40B4-BE49-F238E27FC236}">
                    <a16:creationId xmlns:a16="http://schemas.microsoft.com/office/drawing/2014/main" id="{CC6C214B-0A8D-4478-9E82-5BD463F08D27}"/>
                  </a:ext>
                </a:extLst>
              </p:cNvPr>
              <p:cNvSpPr/>
              <p:nvPr/>
            </p:nvSpPr>
            <p:spPr>
              <a:xfrm>
                <a:off x="6322269" y="3843891"/>
                <a:ext cx="16684" cy="67537"/>
              </a:xfrm>
              <a:custGeom>
                <a:avLst/>
                <a:gdLst>
                  <a:gd name="connsiteX0" fmla="*/ 6705 w 16684"/>
                  <a:gd name="connsiteY0" fmla="*/ 14779 h 67537"/>
                  <a:gd name="connsiteX1" fmla="*/ 704 w 16684"/>
                  <a:gd name="connsiteY1" fmla="*/ 12589 h 67537"/>
                  <a:gd name="connsiteX2" fmla="*/ 324 w 16684"/>
                  <a:gd name="connsiteY2" fmla="*/ 2359 h 67537"/>
                  <a:gd name="connsiteX3" fmla="*/ 704 w 16684"/>
                  <a:gd name="connsiteY3" fmla="*/ 2016 h 67537"/>
                  <a:gd name="connsiteX4" fmla="*/ 6705 w 16684"/>
                  <a:gd name="connsiteY4" fmla="*/ -175 h 67537"/>
                  <a:gd name="connsiteX5" fmla="*/ 12706 w 16684"/>
                  <a:gd name="connsiteY5" fmla="*/ 1921 h 67537"/>
                  <a:gd name="connsiteX6" fmla="*/ 15087 w 16684"/>
                  <a:gd name="connsiteY6" fmla="*/ 7064 h 67537"/>
                  <a:gd name="connsiteX7" fmla="*/ 12706 w 16684"/>
                  <a:gd name="connsiteY7" fmla="*/ 12589 h 67537"/>
                  <a:gd name="connsiteX8" fmla="*/ 6705 w 16684"/>
                  <a:gd name="connsiteY8" fmla="*/ 14779 h 67537"/>
                  <a:gd name="connsiteX9" fmla="*/ 38 w 16684"/>
                  <a:gd name="connsiteY9" fmla="*/ 21161 h 67537"/>
                  <a:gd name="connsiteX10" fmla="*/ 13373 w 16684"/>
                  <a:gd name="connsiteY10" fmla="*/ 21161 h 67537"/>
                  <a:gd name="connsiteX11" fmla="*/ 13373 w 16684"/>
                  <a:gd name="connsiteY11" fmla="*/ 67358 h 67537"/>
                  <a:gd name="connsiteX12" fmla="*/ 38 w 16684"/>
                  <a:gd name="connsiteY12" fmla="*/ 67358 h 67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84" h="67537">
                    <a:moveTo>
                      <a:pt x="6705" y="14779"/>
                    </a:moveTo>
                    <a:cubicBezTo>
                      <a:pt x="4515" y="14856"/>
                      <a:pt x="2324" y="14075"/>
                      <a:pt x="704" y="12589"/>
                    </a:cubicBezTo>
                    <a:cubicBezTo>
                      <a:pt x="-2248" y="9855"/>
                      <a:pt x="-2343" y="5274"/>
                      <a:pt x="324" y="2359"/>
                    </a:cubicBezTo>
                    <a:cubicBezTo>
                      <a:pt x="515" y="2235"/>
                      <a:pt x="609" y="2130"/>
                      <a:pt x="704" y="2016"/>
                    </a:cubicBezTo>
                    <a:cubicBezTo>
                      <a:pt x="2324" y="530"/>
                      <a:pt x="4515" y="-251"/>
                      <a:pt x="6705" y="-175"/>
                    </a:cubicBezTo>
                    <a:cubicBezTo>
                      <a:pt x="8896" y="-241"/>
                      <a:pt x="10992" y="501"/>
                      <a:pt x="12706" y="1921"/>
                    </a:cubicBezTo>
                    <a:cubicBezTo>
                      <a:pt x="14230" y="3188"/>
                      <a:pt x="15087" y="5083"/>
                      <a:pt x="15087" y="7064"/>
                    </a:cubicBezTo>
                    <a:cubicBezTo>
                      <a:pt x="15087" y="9160"/>
                      <a:pt x="14230" y="11170"/>
                      <a:pt x="12706" y="12589"/>
                    </a:cubicBezTo>
                    <a:cubicBezTo>
                      <a:pt x="11087" y="14075"/>
                      <a:pt x="8896" y="14856"/>
                      <a:pt x="6705" y="14779"/>
                    </a:cubicBezTo>
                    <a:close/>
                    <a:moveTo>
                      <a:pt x="38" y="21161"/>
                    </a:moveTo>
                    <a:lnTo>
                      <a:pt x="13373" y="21161"/>
                    </a:lnTo>
                    <a:lnTo>
                      <a:pt x="13373" y="67358"/>
                    </a:lnTo>
                    <a:lnTo>
                      <a:pt x="38" y="67358"/>
                    </a:lnTo>
                    <a:close/>
                  </a:path>
                </a:pathLst>
              </a:custGeom>
              <a:solidFill>
                <a:srgbClr val="6D6E71"/>
              </a:solidFill>
              <a:ln w="9525" cap="flat">
                <a:noFill/>
                <a:prstDash val="solid"/>
                <a:miter/>
              </a:ln>
            </p:spPr>
            <p:txBody>
              <a:bodyPr rtlCol="0" anchor="ctr"/>
              <a:lstStyle/>
              <a:p>
                <a:endParaRPr lang="en-US"/>
              </a:p>
            </p:txBody>
          </p:sp>
          <p:sp>
            <p:nvSpPr>
              <p:cNvPr id="313" name="Freeform: Shape 312">
                <a:extLst>
                  <a:ext uri="{FF2B5EF4-FFF2-40B4-BE49-F238E27FC236}">
                    <a16:creationId xmlns:a16="http://schemas.microsoft.com/office/drawing/2014/main" id="{D3634211-F95B-41EB-B30E-BEB8CF98548E}"/>
                  </a:ext>
                </a:extLst>
              </p:cNvPr>
              <p:cNvSpPr/>
              <p:nvPr/>
            </p:nvSpPr>
            <p:spPr>
              <a:xfrm>
                <a:off x="6347430" y="3864549"/>
                <a:ext cx="47197" cy="47164"/>
              </a:xfrm>
              <a:custGeom>
                <a:avLst/>
                <a:gdLst>
                  <a:gd name="connsiteX0" fmla="*/ 26407 w 47197"/>
                  <a:gd name="connsiteY0" fmla="*/ -164 h 47164"/>
                  <a:gd name="connsiteX1" fmla="*/ 40218 w 47197"/>
                  <a:gd name="connsiteY1" fmla="*/ 4980 h 47164"/>
                  <a:gd name="connsiteX2" fmla="*/ 45553 w 47197"/>
                  <a:gd name="connsiteY2" fmla="*/ 20220 h 47164"/>
                  <a:gd name="connsiteX3" fmla="*/ 45553 w 47197"/>
                  <a:gd name="connsiteY3" fmla="*/ 46699 h 47164"/>
                  <a:gd name="connsiteX4" fmla="*/ 32122 w 47197"/>
                  <a:gd name="connsiteY4" fmla="*/ 46699 h 47164"/>
                  <a:gd name="connsiteX5" fmla="*/ 32122 w 47197"/>
                  <a:gd name="connsiteY5" fmla="*/ 22315 h 47164"/>
                  <a:gd name="connsiteX6" fmla="*/ 29741 w 47197"/>
                  <a:gd name="connsiteY6" fmla="*/ 14123 h 47164"/>
                  <a:gd name="connsiteX7" fmla="*/ 22788 w 47197"/>
                  <a:gd name="connsiteY7" fmla="*/ 11457 h 47164"/>
                  <a:gd name="connsiteX8" fmla="*/ 14786 w 47197"/>
                  <a:gd name="connsiteY8" fmla="*/ 14600 h 47164"/>
                  <a:gd name="connsiteX9" fmla="*/ 11738 w 47197"/>
                  <a:gd name="connsiteY9" fmla="*/ 24125 h 47164"/>
                  <a:gd name="connsiteX10" fmla="*/ 11738 w 47197"/>
                  <a:gd name="connsiteY10" fmla="*/ 46985 h 47164"/>
                  <a:gd name="connsiteX11" fmla="*/ -1597 w 47197"/>
                  <a:gd name="connsiteY11" fmla="*/ 46985 h 47164"/>
                  <a:gd name="connsiteX12" fmla="*/ -1597 w 47197"/>
                  <a:gd name="connsiteY12" fmla="*/ 789 h 47164"/>
                  <a:gd name="connsiteX13" fmla="*/ 11166 w 47197"/>
                  <a:gd name="connsiteY13" fmla="*/ 789 h 47164"/>
                  <a:gd name="connsiteX14" fmla="*/ 11166 w 47197"/>
                  <a:gd name="connsiteY14" fmla="*/ 6218 h 47164"/>
                  <a:gd name="connsiteX15" fmla="*/ 17739 w 47197"/>
                  <a:gd name="connsiteY15" fmla="*/ 1741 h 47164"/>
                  <a:gd name="connsiteX16" fmla="*/ 26407 w 47197"/>
                  <a:gd name="connsiteY16" fmla="*/ 122 h 47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197" h="47164">
                    <a:moveTo>
                      <a:pt x="26407" y="-164"/>
                    </a:moveTo>
                    <a:cubicBezTo>
                      <a:pt x="31550" y="-373"/>
                      <a:pt x="36503" y="1484"/>
                      <a:pt x="40218" y="4980"/>
                    </a:cubicBezTo>
                    <a:cubicBezTo>
                      <a:pt x="44028" y="9113"/>
                      <a:pt x="45933" y="14619"/>
                      <a:pt x="45553" y="20220"/>
                    </a:cubicBezTo>
                    <a:lnTo>
                      <a:pt x="45553" y="46699"/>
                    </a:lnTo>
                    <a:lnTo>
                      <a:pt x="32122" y="46699"/>
                    </a:lnTo>
                    <a:lnTo>
                      <a:pt x="32122" y="22315"/>
                    </a:lnTo>
                    <a:cubicBezTo>
                      <a:pt x="32313" y="19381"/>
                      <a:pt x="31550" y="16467"/>
                      <a:pt x="29741" y="14123"/>
                    </a:cubicBezTo>
                    <a:cubicBezTo>
                      <a:pt x="27930" y="12247"/>
                      <a:pt x="25360" y="11266"/>
                      <a:pt x="22788" y="11457"/>
                    </a:cubicBezTo>
                    <a:cubicBezTo>
                      <a:pt x="19834" y="11324"/>
                      <a:pt x="16882" y="12467"/>
                      <a:pt x="14786" y="14600"/>
                    </a:cubicBezTo>
                    <a:cubicBezTo>
                      <a:pt x="12500" y="17238"/>
                      <a:pt x="11452" y="20667"/>
                      <a:pt x="11738" y="24125"/>
                    </a:cubicBezTo>
                    <a:lnTo>
                      <a:pt x="11738" y="46985"/>
                    </a:lnTo>
                    <a:lnTo>
                      <a:pt x="-1597" y="46985"/>
                    </a:lnTo>
                    <a:lnTo>
                      <a:pt x="-1597" y="789"/>
                    </a:lnTo>
                    <a:lnTo>
                      <a:pt x="11166" y="789"/>
                    </a:lnTo>
                    <a:lnTo>
                      <a:pt x="11166" y="6218"/>
                    </a:lnTo>
                    <a:cubicBezTo>
                      <a:pt x="12977" y="4228"/>
                      <a:pt x="15263" y="2694"/>
                      <a:pt x="17739" y="1741"/>
                    </a:cubicBezTo>
                    <a:cubicBezTo>
                      <a:pt x="20502" y="656"/>
                      <a:pt x="23454" y="113"/>
                      <a:pt x="26407" y="122"/>
                    </a:cubicBezTo>
                    <a:close/>
                  </a:path>
                </a:pathLst>
              </a:custGeom>
              <a:solidFill>
                <a:srgbClr val="6D6E71"/>
              </a:solidFill>
              <a:ln w="9525" cap="flat">
                <a:noFill/>
                <a:prstDash val="solid"/>
                <a:miter/>
              </a:ln>
            </p:spPr>
            <p:txBody>
              <a:bodyPr rtlCol="0" anchor="ctr"/>
              <a:lstStyle/>
              <a:p>
                <a:endParaRPr lang="en-US"/>
              </a:p>
            </p:txBody>
          </p:sp>
          <p:sp>
            <p:nvSpPr>
              <p:cNvPr id="314" name="Freeform: Shape 313">
                <a:extLst>
                  <a:ext uri="{FF2B5EF4-FFF2-40B4-BE49-F238E27FC236}">
                    <a16:creationId xmlns:a16="http://schemas.microsoft.com/office/drawing/2014/main" id="{0C8B2E27-0DBA-423A-A40B-1301E520BF70}"/>
                  </a:ext>
                </a:extLst>
              </p:cNvPr>
              <p:cNvSpPr/>
              <p:nvPr/>
            </p:nvSpPr>
            <p:spPr>
              <a:xfrm>
                <a:off x="6404576" y="3864374"/>
                <a:ext cx="44148" cy="47822"/>
              </a:xfrm>
              <a:custGeom>
                <a:avLst/>
                <a:gdLst>
                  <a:gd name="connsiteX0" fmla="*/ 20220 w 44148"/>
                  <a:gd name="connsiteY0" fmla="*/ 11 h 47822"/>
                  <a:gd name="connsiteX1" fmla="*/ 36698 w 44148"/>
                  <a:gd name="connsiteY1" fmla="*/ 5155 h 47822"/>
                  <a:gd name="connsiteX2" fmla="*/ 42508 w 44148"/>
                  <a:gd name="connsiteY2" fmla="*/ 20490 h 47822"/>
                  <a:gd name="connsiteX3" fmla="*/ 42508 w 44148"/>
                  <a:gd name="connsiteY3" fmla="*/ 46875 h 47822"/>
                  <a:gd name="connsiteX4" fmla="*/ 29935 w 44148"/>
                  <a:gd name="connsiteY4" fmla="*/ 46875 h 47822"/>
                  <a:gd name="connsiteX5" fmla="*/ 29935 w 44148"/>
                  <a:gd name="connsiteY5" fmla="*/ 41065 h 47822"/>
                  <a:gd name="connsiteX6" fmla="*/ 15933 w 44148"/>
                  <a:gd name="connsiteY6" fmla="*/ 47541 h 47822"/>
                  <a:gd name="connsiteX7" fmla="*/ 6408 w 44148"/>
                  <a:gd name="connsiteY7" fmla="*/ 45732 h 47822"/>
                  <a:gd name="connsiteX8" fmla="*/ 407 w 44148"/>
                  <a:gd name="connsiteY8" fmla="*/ 40779 h 47822"/>
                  <a:gd name="connsiteX9" fmla="*/ -1593 w 44148"/>
                  <a:gd name="connsiteY9" fmla="*/ 33539 h 47822"/>
                  <a:gd name="connsiteX10" fmla="*/ 3169 w 44148"/>
                  <a:gd name="connsiteY10" fmla="*/ 23443 h 47822"/>
                  <a:gd name="connsiteX11" fmla="*/ 18220 w 44148"/>
                  <a:gd name="connsiteY11" fmla="*/ 19728 h 47822"/>
                  <a:gd name="connsiteX12" fmla="*/ 28792 w 44148"/>
                  <a:gd name="connsiteY12" fmla="*/ 19728 h 47822"/>
                  <a:gd name="connsiteX13" fmla="*/ 26125 w 44148"/>
                  <a:gd name="connsiteY13" fmla="*/ 13061 h 47822"/>
                  <a:gd name="connsiteX14" fmla="*/ 18220 w 44148"/>
                  <a:gd name="connsiteY14" fmla="*/ 10680 h 47822"/>
                  <a:gd name="connsiteX15" fmla="*/ 10885 w 44148"/>
                  <a:gd name="connsiteY15" fmla="*/ 11823 h 47822"/>
                  <a:gd name="connsiteX16" fmla="*/ 4884 w 44148"/>
                  <a:gd name="connsiteY16" fmla="*/ 14966 h 47822"/>
                  <a:gd name="connsiteX17" fmla="*/ 122 w 44148"/>
                  <a:gd name="connsiteY17" fmla="*/ 5441 h 47822"/>
                  <a:gd name="connsiteX18" fmla="*/ 9647 w 44148"/>
                  <a:gd name="connsiteY18" fmla="*/ 1345 h 47822"/>
                  <a:gd name="connsiteX19" fmla="*/ 20410 w 44148"/>
                  <a:gd name="connsiteY19" fmla="*/ -179 h 47822"/>
                  <a:gd name="connsiteX20" fmla="*/ 19267 w 44148"/>
                  <a:gd name="connsiteY20" fmla="*/ 38111 h 47822"/>
                  <a:gd name="connsiteX21" fmla="*/ 25363 w 44148"/>
                  <a:gd name="connsiteY21" fmla="*/ 36587 h 47822"/>
                  <a:gd name="connsiteX22" fmla="*/ 29077 w 44148"/>
                  <a:gd name="connsiteY22" fmla="*/ 31920 h 47822"/>
                  <a:gd name="connsiteX23" fmla="*/ 29077 w 44148"/>
                  <a:gd name="connsiteY23" fmla="*/ 27158 h 47822"/>
                  <a:gd name="connsiteX24" fmla="*/ 19552 w 44148"/>
                  <a:gd name="connsiteY24" fmla="*/ 27158 h 47822"/>
                  <a:gd name="connsiteX25" fmla="*/ 11265 w 44148"/>
                  <a:gd name="connsiteY25" fmla="*/ 32587 h 47822"/>
                  <a:gd name="connsiteX26" fmla="*/ 13362 w 44148"/>
                  <a:gd name="connsiteY26" fmla="*/ 36683 h 47822"/>
                  <a:gd name="connsiteX27" fmla="*/ 18886 w 44148"/>
                  <a:gd name="connsiteY27" fmla="*/ 38111 h 47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4148" h="47822">
                    <a:moveTo>
                      <a:pt x="20220" y="11"/>
                    </a:moveTo>
                    <a:cubicBezTo>
                      <a:pt x="26125" y="-389"/>
                      <a:pt x="32031" y="1450"/>
                      <a:pt x="36698" y="5155"/>
                    </a:cubicBezTo>
                    <a:cubicBezTo>
                      <a:pt x="40794" y="9165"/>
                      <a:pt x="42889" y="14775"/>
                      <a:pt x="42508" y="20490"/>
                    </a:cubicBezTo>
                    <a:lnTo>
                      <a:pt x="42508" y="46875"/>
                    </a:lnTo>
                    <a:lnTo>
                      <a:pt x="29935" y="46875"/>
                    </a:lnTo>
                    <a:lnTo>
                      <a:pt x="29935" y="41065"/>
                    </a:lnTo>
                    <a:cubicBezTo>
                      <a:pt x="26887" y="45684"/>
                      <a:pt x="21458" y="48189"/>
                      <a:pt x="15933" y="47541"/>
                    </a:cubicBezTo>
                    <a:cubicBezTo>
                      <a:pt x="12694" y="47684"/>
                      <a:pt x="9361" y="47065"/>
                      <a:pt x="6408" y="45732"/>
                    </a:cubicBezTo>
                    <a:cubicBezTo>
                      <a:pt x="4026" y="44674"/>
                      <a:pt x="1931" y="42960"/>
                      <a:pt x="407" y="40779"/>
                    </a:cubicBezTo>
                    <a:cubicBezTo>
                      <a:pt x="-926" y="38607"/>
                      <a:pt x="-1593" y="36092"/>
                      <a:pt x="-1593" y="33539"/>
                    </a:cubicBezTo>
                    <a:cubicBezTo>
                      <a:pt x="-1688" y="29606"/>
                      <a:pt x="27" y="25843"/>
                      <a:pt x="3169" y="23443"/>
                    </a:cubicBezTo>
                    <a:cubicBezTo>
                      <a:pt x="7646" y="20633"/>
                      <a:pt x="12981" y="19328"/>
                      <a:pt x="18220" y="19728"/>
                    </a:cubicBezTo>
                    <a:lnTo>
                      <a:pt x="28792" y="19728"/>
                    </a:lnTo>
                    <a:cubicBezTo>
                      <a:pt x="28982" y="17214"/>
                      <a:pt x="27934" y="14766"/>
                      <a:pt x="26125" y="13061"/>
                    </a:cubicBezTo>
                    <a:cubicBezTo>
                      <a:pt x="23934" y="11289"/>
                      <a:pt x="21077" y="10441"/>
                      <a:pt x="18220" y="10680"/>
                    </a:cubicBezTo>
                    <a:cubicBezTo>
                      <a:pt x="15743" y="10680"/>
                      <a:pt x="13267" y="11061"/>
                      <a:pt x="10885" y="11823"/>
                    </a:cubicBezTo>
                    <a:cubicBezTo>
                      <a:pt x="8695" y="12499"/>
                      <a:pt x="6694" y="13566"/>
                      <a:pt x="4884" y="14966"/>
                    </a:cubicBezTo>
                    <a:lnTo>
                      <a:pt x="122" y="5441"/>
                    </a:lnTo>
                    <a:cubicBezTo>
                      <a:pt x="2979" y="3478"/>
                      <a:pt x="6218" y="2088"/>
                      <a:pt x="9647" y="1345"/>
                    </a:cubicBezTo>
                    <a:cubicBezTo>
                      <a:pt x="13171" y="307"/>
                      <a:pt x="16791" y="-207"/>
                      <a:pt x="20410" y="-179"/>
                    </a:cubicBezTo>
                    <a:close/>
                    <a:moveTo>
                      <a:pt x="19267" y="38111"/>
                    </a:moveTo>
                    <a:cubicBezTo>
                      <a:pt x="21363" y="38159"/>
                      <a:pt x="23553" y="37635"/>
                      <a:pt x="25363" y="36587"/>
                    </a:cubicBezTo>
                    <a:cubicBezTo>
                      <a:pt x="27077" y="35473"/>
                      <a:pt x="28411" y="33835"/>
                      <a:pt x="29077" y="31920"/>
                    </a:cubicBezTo>
                    <a:lnTo>
                      <a:pt x="29077" y="27158"/>
                    </a:lnTo>
                    <a:lnTo>
                      <a:pt x="19552" y="27158"/>
                    </a:lnTo>
                    <a:cubicBezTo>
                      <a:pt x="14028" y="27158"/>
                      <a:pt x="11265" y="28968"/>
                      <a:pt x="11265" y="32587"/>
                    </a:cubicBezTo>
                    <a:cubicBezTo>
                      <a:pt x="11170" y="34225"/>
                      <a:pt x="12028" y="35768"/>
                      <a:pt x="13362" y="36683"/>
                    </a:cubicBezTo>
                    <a:cubicBezTo>
                      <a:pt x="14980" y="37711"/>
                      <a:pt x="16981" y="38207"/>
                      <a:pt x="18886" y="38111"/>
                    </a:cubicBezTo>
                    <a:close/>
                  </a:path>
                </a:pathLst>
              </a:custGeom>
              <a:solidFill>
                <a:srgbClr val="6D6E71"/>
              </a:solidFill>
              <a:ln w="9525" cap="flat">
                <a:noFill/>
                <a:prstDash val="solid"/>
                <a:miter/>
              </a:ln>
            </p:spPr>
            <p:txBody>
              <a:bodyPr rtlCol="0" anchor="ctr"/>
              <a:lstStyle/>
              <a:p>
                <a:endParaRPr lang="en-US"/>
              </a:p>
            </p:txBody>
          </p:sp>
          <p:sp>
            <p:nvSpPr>
              <p:cNvPr id="315" name="Freeform: Shape 314">
                <a:extLst>
                  <a:ext uri="{FF2B5EF4-FFF2-40B4-BE49-F238E27FC236}">
                    <a16:creationId xmlns:a16="http://schemas.microsoft.com/office/drawing/2014/main" id="{865AB41A-7B03-4737-9AAD-8D1C3431B7F1}"/>
                  </a:ext>
                </a:extLst>
              </p:cNvPr>
              <p:cNvSpPr/>
              <p:nvPr/>
            </p:nvSpPr>
            <p:spPr>
              <a:xfrm>
                <a:off x="6454015" y="3854945"/>
                <a:ext cx="35242" cy="57184"/>
              </a:xfrm>
              <a:custGeom>
                <a:avLst/>
                <a:gdLst>
                  <a:gd name="connsiteX0" fmla="*/ 33645 w 35242"/>
                  <a:gd name="connsiteY0" fmla="*/ 54017 h 57184"/>
                  <a:gd name="connsiteX1" fmla="*/ 28787 w 35242"/>
                  <a:gd name="connsiteY1" fmla="*/ 56208 h 57184"/>
                  <a:gd name="connsiteX2" fmla="*/ 22787 w 35242"/>
                  <a:gd name="connsiteY2" fmla="*/ 56970 h 57184"/>
                  <a:gd name="connsiteX3" fmla="*/ 10023 w 35242"/>
                  <a:gd name="connsiteY3" fmla="*/ 52779 h 57184"/>
                  <a:gd name="connsiteX4" fmla="*/ 5547 w 35242"/>
                  <a:gd name="connsiteY4" fmla="*/ 40396 h 57184"/>
                  <a:gd name="connsiteX5" fmla="*/ 5547 w 35242"/>
                  <a:gd name="connsiteY5" fmla="*/ 21346 h 57184"/>
                  <a:gd name="connsiteX6" fmla="*/ -1597 w 35242"/>
                  <a:gd name="connsiteY6" fmla="*/ 21346 h 57184"/>
                  <a:gd name="connsiteX7" fmla="*/ -1597 w 35242"/>
                  <a:gd name="connsiteY7" fmla="*/ 11059 h 57184"/>
                  <a:gd name="connsiteX8" fmla="*/ 5547 w 35242"/>
                  <a:gd name="connsiteY8" fmla="*/ 11059 h 57184"/>
                  <a:gd name="connsiteX9" fmla="*/ 5547 w 35242"/>
                  <a:gd name="connsiteY9" fmla="*/ -180 h 57184"/>
                  <a:gd name="connsiteX10" fmla="*/ 18881 w 35242"/>
                  <a:gd name="connsiteY10" fmla="*/ -180 h 57184"/>
                  <a:gd name="connsiteX11" fmla="*/ 18881 w 35242"/>
                  <a:gd name="connsiteY11" fmla="*/ 11059 h 57184"/>
                  <a:gd name="connsiteX12" fmla="*/ 30407 w 35242"/>
                  <a:gd name="connsiteY12" fmla="*/ 11059 h 57184"/>
                  <a:gd name="connsiteX13" fmla="*/ 30407 w 35242"/>
                  <a:gd name="connsiteY13" fmla="*/ 21346 h 57184"/>
                  <a:gd name="connsiteX14" fmla="*/ 18881 w 35242"/>
                  <a:gd name="connsiteY14" fmla="*/ 21346 h 57184"/>
                  <a:gd name="connsiteX15" fmla="*/ 18881 w 35242"/>
                  <a:gd name="connsiteY15" fmla="*/ 40396 h 57184"/>
                  <a:gd name="connsiteX16" fmla="*/ 20405 w 35242"/>
                  <a:gd name="connsiteY16" fmla="*/ 44968 h 57184"/>
                  <a:gd name="connsiteX17" fmla="*/ 24692 w 35242"/>
                  <a:gd name="connsiteY17" fmla="*/ 46492 h 57184"/>
                  <a:gd name="connsiteX18" fmla="*/ 30026 w 35242"/>
                  <a:gd name="connsiteY18" fmla="*/ 44778 h 5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42" h="57184">
                    <a:moveTo>
                      <a:pt x="33645" y="54017"/>
                    </a:moveTo>
                    <a:cubicBezTo>
                      <a:pt x="32216" y="55046"/>
                      <a:pt x="30502" y="55789"/>
                      <a:pt x="28787" y="56208"/>
                    </a:cubicBezTo>
                    <a:cubicBezTo>
                      <a:pt x="26788" y="56703"/>
                      <a:pt x="24786" y="56960"/>
                      <a:pt x="22787" y="56970"/>
                    </a:cubicBezTo>
                    <a:cubicBezTo>
                      <a:pt x="18119" y="57255"/>
                      <a:pt x="13548" y="55750"/>
                      <a:pt x="10023" y="52779"/>
                    </a:cubicBezTo>
                    <a:cubicBezTo>
                      <a:pt x="6881" y="49464"/>
                      <a:pt x="5261" y="44968"/>
                      <a:pt x="5547" y="40396"/>
                    </a:cubicBezTo>
                    <a:lnTo>
                      <a:pt x="5547" y="21346"/>
                    </a:lnTo>
                    <a:lnTo>
                      <a:pt x="-1597" y="21346"/>
                    </a:lnTo>
                    <a:lnTo>
                      <a:pt x="-1597" y="11059"/>
                    </a:lnTo>
                    <a:lnTo>
                      <a:pt x="5547" y="11059"/>
                    </a:lnTo>
                    <a:lnTo>
                      <a:pt x="5547" y="-180"/>
                    </a:lnTo>
                    <a:lnTo>
                      <a:pt x="18881" y="-180"/>
                    </a:lnTo>
                    <a:lnTo>
                      <a:pt x="18881" y="11059"/>
                    </a:lnTo>
                    <a:lnTo>
                      <a:pt x="30407" y="11059"/>
                    </a:lnTo>
                    <a:lnTo>
                      <a:pt x="30407" y="21346"/>
                    </a:lnTo>
                    <a:lnTo>
                      <a:pt x="18881" y="21346"/>
                    </a:lnTo>
                    <a:lnTo>
                      <a:pt x="18881" y="40396"/>
                    </a:lnTo>
                    <a:cubicBezTo>
                      <a:pt x="18787" y="42053"/>
                      <a:pt x="19358" y="43692"/>
                      <a:pt x="20405" y="44968"/>
                    </a:cubicBezTo>
                    <a:cubicBezTo>
                      <a:pt x="21548" y="46054"/>
                      <a:pt x="23073" y="46607"/>
                      <a:pt x="24692" y="46492"/>
                    </a:cubicBezTo>
                    <a:cubicBezTo>
                      <a:pt x="26597" y="46559"/>
                      <a:pt x="28501" y="45949"/>
                      <a:pt x="30026" y="44778"/>
                    </a:cubicBezTo>
                    <a:close/>
                  </a:path>
                </a:pathLst>
              </a:custGeom>
              <a:solidFill>
                <a:srgbClr val="6D6E71"/>
              </a:solidFill>
              <a:ln w="9525" cap="flat">
                <a:noFill/>
                <a:prstDash val="solid"/>
                <a:miter/>
              </a:ln>
            </p:spPr>
            <p:txBody>
              <a:bodyPr rtlCol="0" anchor="ctr"/>
              <a:lstStyle/>
              <a:p>
                <a:endParaRPr lang="en-US"/>
              </a:p>
            </p:txBody>
          </p:sp>
          <p:sp>
            <p:nvSpPr>
              <p:cNvPr id="316" name="Freeform: Shape 315">
                <a:extLst>
                  <a:ext uri="{FF2B5EF4-FFF2-40B4-BE49-F238E27FC236}">
                    <a16:creationId xmlns:a16="http://schemas.microsoft.com/office/drawing/2014/main" id="{0A4EB682-5552-4A4A-8398-B927A5A2E5DA}"/>
                  </a:ext>
                </a:extLst>
              </p:cNvPr>
              <p:cNvSpPr/>
              <p:nvPr/>
            </p:nvSpPr>
            <p:spPr>
              <a:xfrm>
                <a:off x="6495124" y="3843891"/>
                <a:ext cx="16714" cy="67537"/>
              </a:xfrm>
              <a:custGeom>
                <a:avLst/>
                <a:gdLst>
                  <a:gd name="connsiteX0" fmla="*/ 6824 w 16714"/>
                  <a:gd name="connsiteY0" fmla="*/ 14779 h 67537"/>
                  <a:gd name="connsiteX1" fmla="*/ 823 w 16714"/>
                  <a:gd name="connsiteY1" fmla="*/ 12589 h 67537"/>
                  <a:gd name="connsiteX2" fmla="*/ 157 w 16714"/>
                  <a:gd name="connsiteY2" fmla="*/ 2645 h 67537"/>
                  <a:gd name="connsiteX3" fmla="*/ 823 w 16714"/>
                  <a:gd name="connsiteY3" fmla="*/ 2016 h 67537"/>
                  <a:gd name="connsiteX4" fmla="*/ 6824 w 16714"/>
                  <a:gd name="connsiteY4" fmla="*/ -175 h 67537"/>
                  <a:gd name="connsiteX5" fmla="*/ 12825 w 16714"/>
                  <a:gd name="connsiteY5" fmla="*/ 1921 h 67537"/>
                  <a:gd name="connsiteX6" fmla="*/ 15111 w 16714"/>
                  <a:gd name="connsiteY6" fmla="*/ 7064 h 67537"/>
                  <a:gd name="connsiteX7" fmla="*/ 12825 w 16714"/>
                  <a:gd name="connsiteY7" fmla="*/ 12589 h 67537"/>
                  <a:gd name="connsiteX8" fmla="*/ 6824 w 16714"/>
                  <a:gd name="connsiteY8" fmla="*/ 14779 h 67537"/>
                  <a:gd name="connsiteX9" fmla="*/ 62 w 16714"/>
                  <a:gd name="connsiteY9" fmla="*/ 21161 h 67537"/>
                  <a:gd name="connsiteX10" fmla="*/ 13491 w 16714"/>
                  <a:gd name="connsiteY10" fmla="*/ 21161 h 67537"/>
                  <a:gd name="connsiteX11" fmla="*/ 13491 w 16714"/>
                  <a:gd name="connsiteY11" fmla="*/ 67358 h 67537"/>
                  <a:gd name="connsiteX12" fmla="*/ 62 w 16714"/>
                  <a:gd name="connsiteY12" fmla="*/ 67358 h 67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714" h="67537">
                    <a:moveTo>
                      <a:pt x="6824" y="14779"/>
                    </a:moveTo>
                    <a:cubicBezTo>
                      <a:pt x="4633" y="14856"/>
                      <a:pt x="2443" y="14075"/>
                      <a:pt x="823" y="12589"/>
                    </a:cubicBezTo>
                    <a:cubicBezTo>
                      <a:pt x="-2129" y="10017"/>
                      <a:pt x="-2415" y="5559"/>
                      <a:pt x="157" y="2645"/>
                    </a:cubicBezTo>
                    <a:cubicBezTo>
                      <a:pt x="347" y="2416"/>
                      <a:pt x="633" y="2206"/>
                      <a:pt x="823" y="2016"/>
                    </a:cubicBezTo>
                    <a:cubicBezTo>
                      <a:pt x="2443" y="530"/>
                      <a:pt x="4633" y="-251"/>
                      <a:pt x="6824" y="-175"/>
                    </a:cubicBezTo>
                    <a:cubicBezTo>
                      <a:pt x="9015" y="-184"/>
                      <a:pt x="11110" y="559"/>
                      <a:pt x="12825" y="1921"/>
                    </a:cubicBezTo>
                    <a:cubicBezTo>
                      <a:pt x="14349" y="3197"/>
                      <a:pt x="15206" y="5093"/>
                      <a:pt x="15111" y="7064"/>
                    </a:cubicBezTo>
                    <a:cubicBezTo>
                      <a:pt x="15206" y="9150"/>
                      <a:pt x="14349" y="11160"/>
                      <a:pt x="12825" y="12589"/>
                    </a:cubicBezTo>
                    <a:cubicBezTo>
                      <a:pt x="11205" y="14046"/>
                      <a:pt x="9015" y="14827"/>
                      <a:pt x="6824" y="14779"/>
                    </a:cubicBezTo>
                    <a:close/>
                    <a:moveTo>
                      <a:pt x="62" y="21161"/>
                    </a:moveTo>
                    <a:lnTo>
                      <a:pt x="13491" y="21161"/>
                    </a:lnTo>
                    <a:lnTo>
                      <a:pt x="13491" y="67358"/>
                    </a:lnTo>
                    <a:lnTo>
                      <a:pt x="62" y="67358"/>
                    </a:lnTo>
                    <a:close/>
                  </a:path>
                </a:pathLst>
              </a:custGeom>
              <a:solidFill>
                <a:srgbClr val="6D6E71"/>
              </a:solidFill>
              <a:ln w="9525" cap="flat">
                <a:noFill/>
                <a:prstDash val="solid"/>
                <a:miter/>
              </a:ln>
            </p:spPr>
            <p:txBody>
              <a:bodyPr rtlCol="0" anchor="ctr"/>
              <a:lstStyle/>
              <a:p>
                <a:endParaRPr lang="en-US"/>
              </a:p>
            </p:txBody>
          </p:sp>
          <p:sp>
            <p:nvSpPr>
              <p:cNvPr id="317" name="Freeform: Shape 316">
                <a:extLst>
                  <a:ext uri="{FF2B5EF4-FFF2-40B4-BE49-F238E27FC236}">
                    <a16:creationId xmlns:a16="http://schemas.microsoft.com/office/drawing/2014/main" id="{78A84FE6-9CF9-4D0B-891C-21FB54985A2F}"/>
                  </a:ext>
                </a:extLst>
              </p:cNvPr>
              <p:cNvSpPr/>
              <p:nvPr/>
            </p:nvSpPr>
            <p:spPr>
              <a:xfrm>
                <a:off x="6520999" y="3864747"/>
                <a:ext cx="48753" cy="47646"/>
              </a:xfrm>
              <a:custGeom>
                <a:avLst/>
                <a:gdLst>
                  <a:gd name="connsiteX0" fmla="*/ 47147 w 48753"/>
                  <a:gd name="connsiteY0" fmla="*/ 23737 h 47646"/>
                  <a:gd name="connsiteX1" fmla="*/ 40194 w 48753"/>
                  <a:gd name="connsiteY1" fmla="*/ 40596 h 47646"/>
                  <a:gd name="connsiteX2" fmla="*/ 22764 w 48753"/>
                  <a:gd name="connsiteY2" fmla="*/ 47454 h 47646"/>
                  <a:gd name="connsiteX3" fmla="*/ 5333 w 48753"/>
                  <a:gd name="connsiteY3" fmla="*/ 40596 h 47646"/>
                  <a:gd name="connsiteX4" fmla="*/ 5333 w 48753"/>
                  <a:gd name="connsiteY4" fmla="*/ 6782 h 47646"/>
                  <a:gd name="connsiteX5" fmla="*/ 22764 w 48753"/>
                  <a:gd name="connsiteY5" fmla="*/ -171 h 47646"/>
                  <a:gd name="connsiteX6" fmla="*/ 40194 w 48753"/>
                  <a:gd name="connsiteY6" fmla="*/ 6782 h 47646"/>
                  <a:gd name="connsiteX7" fmla="*/ 47147 w 48753"/>
                  <a:gd name="connsiteY7" fmla="*/ 23737 h 47646"/>
                  <a:gd name="connsiteX8" fmla="*/ 11334 w 48753"/>
                  <a:gd name="connsiteY8" fmla="*/ 23737 h 47646"/>
                  <a:gd name="connsiteX9" fmla="*/ 14572 w 48753"/>
                  <a:gd name="connsiteY9" fmla="*/ 33262 h 47646"/>
                  <a:gd name="connsiteX10" fmla="*/ 22764 w 48753"/>
                  <a:gd name="connsiteY10" fmla="*/ 36882 h 47646"/>
                  <a:gd name="connsiteX11" fmla="*/ 31050 w 48753"/>
                  <a:gd name="connsiteY11" fmla="*/ 33262 h 47646"/>
                  <a:gd name="connsiteX12" fmla="*/ 34193 w 48753"/>
                  <a:gd name="connsiteY12" fmla="*/ 23737 h 47646"/>
                  <a:gd name="connsiteX13" fmla="*/ 31050 w 48753"/>
                  <a:gd name="connsiteY13" fmla="*/ 14212 h 47646"/>
                  <a:gd name="connsiteX14" fmla="*/ 22764 w 48753"/>
                  <a:gd name="connsiteY14" fmla="*/ 10688 h 47646"/>
                  <a:gd name="connsiteX15" fmla="*/ 14572 w 48753"/>
                  <a:gd name="connsiteY15" fmla="*/ 14212 h 47646"/>
                  <a:gd name="connsiteX16" fmla="*/ 11334 w 48753"/>
                  <a:gd name="connsiteY16" fmla="*/ 23737 h 47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753" h="47646">
                    <a:moveTo>
                      <a:pt x="47147" y="23737"/>
                    </a:moveTo>
                    <a:cubicBezTo>
                      <a:pt x="47338" y="30081"/>
                      <a:pt x="44766" y="36196"/>
                      <a:pt x="40194" y="40596"/>
                    </a:cubicBezTo>
                    <a:cubicBezTo>
                      <a:pt x="35622" y="45187"/>
                      <a:pt x="29240" y="47664"/>
                      <a:pt x="22764" y="47454"/>
                    </a:cubicBezTo>
                    <a:cubicBezTo>
                      <a:pt x="16286" y="47635"/>
                      <a:pt x="10000" y="45159"/>
                      <a:pt x="5333" y="40596"/>
                    </a:cubicBezTo>
                    <a:cubicBezTo>
                      <a:pt x="-3907" y="31233"/>
                      <a:pt x="-3907" y="16146"/>
                      <a:pt x="5333" y="6782"/>
                    </a:cubicBezTo>
                    <a:cubicBezTo>
                      <a:pt x="10000" y="2191"/>
                      <a:pt x="16286" y="-314"/>
                      <a:pt x="22764" y="-171"/>
                    </a:cubicBezTo>
                    <a:cubicBezTo>
                      <a:pt x="29240" y="-352"/>
                      <a:pt x="35622" y="2163"/>
                      <a:pt x="40194" y="6782"/>
                    </a:cubicBezTo>
                    <a:cubicBezTo>
                      <a:pt x="44766" y="11202"/>
                      <a:pt x="47338" y="17355"/>
                      <a:pt x="47147" y="23737"/>
                    </a:cubicBezTo>
                    <a:close/>
                    <a:moveTo>
                      <a:pt x="11334" y="23737"/>
                    </a:moveTo>
                    <a:cubicBezTo>
                      <a:pt x="11048" y="27223"/>
                      <a:pt x="12286" y="30652"/>
                      <a:pt x="14572" y="33262"/>
                    </a:cubicBezTo>
                    <a:cubicBezTo>
                      <a:pt x="16667" y="35634"/>
                      <a:pt x="19621" y="36958"/>
                      <a:pt x="22764" y="36882"/>
                    </a:cubicBezTo>
                    <a:cubicBezTo>
                      <a:pt x="25906" y="36938"/>
                      <a:pt x="28955" y="35615"/>
                      <a:pt x="31050" y="33262"/>
                    </a:cubicBezTo>
                    <a:cubicBezTo>
                      <a:pt x="33336" y="30614"/>
                      <a:pt x="34384" y="27204"/>
                      <a:pt x="34193" y="23737"/>
                    </a:cubicBezTo>
                    <a:cubicBezTo>
                      <a:pt x="34384" y="20280"/>
                      <a:pt x="33241" y="16879"/>
                      <a:pt x="31050" y="14212"/>
                    </a:cubicBezTo>
                    <a:cubicBezTo>
                      <a:pt x="28955" y="11878"/>
                      <a:pt x="25906" y="10592"/>
                      <a:pt x="22764" y="10688"/>
                    </a:cubicBezTo>
                    <a:cubicBezTo>
                      <a:pt x="19621" y="10573"/>
                      <a:pt x="16667" y="11869"/>
                      <a:pt x="14572" y="14212"/>
                    </a:cubicBezTo>
                    <a:cubicBezTo>
                      <a:pt x="12286" y="16850"/>
                      <a:pt x="11143" y="20260"/>
                      <a:pt x="11334" y="23737"/>
                    </a:cubicBezTo>
                    <a:close/>
                  </a:path>
                </a:pathLst>
              </a:custGeom>
              <a:solidFill>
                <a:srgbClr val="6D6E71"/>
              </a:solidFill>
              <a:ln w="9525" cap="flat">
                <a:noFill/>
                <a:prstDash val="solid"/>
                <a:miter/>
              </a:ln>
            </p:spPr>
            <p:txBody>
              <a:bodyPr rtlCol="0" anchor="ctr"/>
              <a:lstStyle/>
              <a:p>
                <a:endParaRPr lang="en-US"/>
              </a:p>
            </p:txBody>
          </p:sp>
          <p:sp>
            <p:nvSpPr>
              <p:cNvPr id="318" name="Freeform: Shape 317">
                <a:extLst>
                  <a:ext uri="{FF2B5EF4-FFF2-40B4-BE49-F238E27FC236}">
                    <a16:creationId xmlns:a16="http://schemas.microsoft.com/office/drawing/2014/main" id="{398B5E6D-FF26-47EA-9506-DF42C2888E33}"/>
                  </a:ext>
                </a:extLst>
              </p:cNvPr>
              <p:cNvSpPr/>
              <p:nvPr/>
            </p:nvSpPr>
            <p:spPr>
              <a:xfrm>
                <a:off x="6581079" y="3864545"/>
                <a:ext cx="47198" cy="47169"/>
              </a:xfrm>
              <a:custGeom>
                <a:avLst/>
                <a:gdLst>
                  <a:gd name="connsiteX0" fmla="*/ 26406 w 47198"/>
                  <a:gd name="connsiteY0" fmla="*/ -160 h 47169"/>
                  <a:gd name="connsiteX1" fmla="*/ 40313 w 47198"/>
                  <a:gd name="connsiteY1" fmla="*/ 4984 h 47169"/>
                  <a:gd name="connsiteX2" fmla="*/ 45551 w 47198"/>
                  <a:gd name="connsiteY2" fmla="*/ 20224 h 47169"/>
                  <a:gd name="connsiteX3" fmla="*/ 45551 w 47198"/>
                  <a:gd name="connsiteY3" fmla="*/ 46704 h 47169"/>
                  <a:gd name="connsiteX4" fmla="*/ 32217 w 47198"/>
                  <a:gd name="connsiteY4" fmla="*/ 46704 h 47169"/>
                  <a:gd name="connsiteX5" fmla="*/ 32217 w 47198"/>
                  <a:gd name="connsiteY5" fmla="*/ 22320 h 47169"/>
                  <a:gd name="connsiteX6" fmla="*/ 29741 w 47198"/>
                  <a:gd name="connsiteY6" fmla="*/ 14128 h 47169"/>
                  <a:gd name="connsiteX7" fmla="*/ 22882 w 47198"/>
                  <a:gd name="connsiteY7" fmla="*/ 11461 h 47169"/>
                  <a:gd name="connsiteX8" fmla="*/ 14786 w 47198"/>
                  <a:gd name="connsiteY8" fmla="*/ 14605 h 47169"/>
                  <a:gd name="connsiteX9" fmla="*/ 11738 w 47198"/>
                  <a:gd name="connsiteY9" fmla="*/ 24130 h 47169"/>
                  <a:gd name="connsiteX10" fmla="*/ 11738 w 47198"/>
                  <a:gd name="connsiteY10" fmla="*/ 46989 h 47169"/>
                  <a:gd name="connsiteX11" fmla="*/ -1597 w 47198"/>
                  <a:gd name="connsiteY11" fmla="*/ 46989 h 47169"/>
                  <a:gd name="connsiteX12" fmla="*/ -1597 w 47198"/>
                  <a:gd name="connsiteY12" fmla="*/ 793 h 47169"/>
                  <a:gd name="connsiteX13" fmla="*/ 11166 w 47198"/>
                  <a:gd name="connsiteY13" fmla="*/ 793 h 47169"/>
                  <a:gd name="connsiteX14" fmla="*/ 11166 w 47198"/>
                  <a:gd name="connsiteY14" fmla="*/ 6222 h 47169"/>
                  <a:gd name="connsiteX15" fmla="*/ 17739 w 47198"/>
                  <a:gd name="connsiteY15" fmla="*/ 1745 h 47169"/>
                  <a:gd name="connsiteX16" fmla="*/ 26406 w 47198"/>
                  <a:gd name="connsiteY16" fmla="*/ 126 h 47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198" h="47169">
                    <a:moveTo>
                      <a:pt x="26406" y="-160"/>
                    </a:moveTo>
                    <a:cubicBezTo>
                      <a:pt x="31550" y="-397"/>
                      <a:pt x="36599" y="1460"/>
                      <a:pt x="40313" y="4984"/>
                    </a:cubicBezTo>
                    <a:cubicBezTo>
                      <a:pt x="44124" y="9128"/>
                      <a:pt x="45933" y="14642"/>
                      <a:pt x="45551" y="20224"/>
                    </a:cubicBezTo>
                    <a:lnTo>
                      <a:pt x="45551" y="46704"/>
                    </a:lnTo>
                    <a:lnTo>
                      <a:pt x="32217" y="46704"/>
                    </a:lnTo>
                    <a:lnTo>
                      <a:pt x="32217" y="22320"/>
                    </a:lnTo>
                    <a:cubicBezTo>
                      <a:pt x="32407" y="19376"/>
                      <a:pt x="31550" y="16462"/>
                      <a:pt x="29741" y="14128"/>
                    </a:cubicBezTo>
                    <a:cubicBezTo>
                      <a:pt x="27930" y="12252"/>
                      <a:pt x="25454" y="11270"/>
                      <a:pt x="22882" y="11461"/>
                    </a:cubicBezTo>
                    <a:cubicBezTo>
                      <a:pt x="19834" y="11299"/>
                      <a:pt x="16881" y="12442"/>
                      <a:pt x="14786" y="14605"/>
                    </a:cubicBezTo>
                    <a:cubicBezTo>
                      <a:pt x="12500" y="17243"/>
                      <a:pt x="11452" y="20672"/>
                      <a:pt x="11738" y="24130"/>
                    </a:cubicBezTo>
                    <a:lnTo>
                      <a:pt x="11738" y="46989"/>
                    </a:lnTo>
                    <a:lnTo>
                      <a:pt x="-1597" y="46989"/>
                    </a:lnTo>
                    <a:lnTo>
                      <a:pt x="-1597" y="793"/>
                    </a:lnTo>
                    <a:lnTo>
                      <a:pt x="11166" y="793"/>
                    </a:lnTo>
                    <a:lnTo>
                      <a:pt x="11166" y="6222"/>
                    </a:lnTo>
                    <a:cubicBezTo>
                      <a:pt x="12977" y="4289"/>
                      <a:pt x="15263" y="2755"/>
                      <a:pt x="17739" y="1745"/>
                    </a:cubicBezTo>
                    <a:cubicBezTo>
                      <a:pt x="20501" y="660"/>
                      <a:pt x="23454" y="117"/>
                      <a:pt x="26406" y="126"/>
                    </a:cubicBezTo>
                    <a:close/>
                  </a:path>
                </a:pathLst>
              </a:custGeom>
              <a:solidFill>
                <a:srgbClr val="6D6E71"/>
              </a:solidFill>
              <a:ln w="9525" cap="flat">
                <a:noFill/>
                <a:prstDash val="solid"/>
                <a:miter/>
              </a:ln>
            </p:spPr>
            <p:txBody>
              <a:bodyPr rtlCol="0" anchor="ctr"/>
              <a:lstStyle/>
              <a:p>
                <a:endParaRPr lang="en-US"/>
              </a:p>
            </p:txBody>
          </p:sp>
          <p:sp>
            <p:nvSpPr>
              <p:cNvPr id="319" name="Freeform: Shape 318">
                <a:extLst>
                  <a:ext uri="{FF2B5EF4-FFF2-40B4-BE49-F238E27FC236}">
                    <a16:creationId xmlns:a16="http://schemas.microsoft.com/office/drawing/2014/main" id="{4575BCCF-D360-4F85-8F96-C03B54E44608}"/>
                  </a:ext>
                </a:extLst>
              </p:cNvPr>
              <p:cNvSpPr/>
              <p:nvPr/>
            </p:nvSpPr>
            <p:spPr>
              <a:xfrm>
                <a:off x="6907574" y="2589899"/>
                <a:ext cx="180024" cy="249065"/>
              </a:xfrm>
              <a:custGeom>
                <a:avLst/>
                <a:gdLst>
                  <a:gd name="connsiteX0" fmla="*/ 101390 w 180024"/>
                  <a:gd name="connsiteY0" fmla="*/ 45570 h 249065"/>
                  <a:gd name="connsiteX1" fmla="*/ 66719 w 180024"/>
                  <a:gd name="connsiteY1" fmla="*/ 60524 h 249065"/>
                  <a:gd name="connsiteX2" fmla="*/ 51669 w 180024"/>
                  <a:gd name="connsiteY2" fmla="*/ 101482 h 249065"/>
                  <a:gd name="connsiteX3" fmla="*/ 99294 w 180024"/>
                  <a:gd name="connsiteY3" fmla="*/ 86909 h 249065"/>
                  <a:gd name="connsiteX4" fmla="*/ 155778 w 180024"/>
                  <a:gd name="connsiteY4" fmla="*/ 109007 h 249065"/>
                  <a:gd name="connsiteX5" fmla="*/ 178352 w 180024"/>
                  <a:gd name="connsiteY5" fmla="*/ 167871 h 249065"/>
                  <a:gd name="connsiteX6" fmla="*/ 154063 w 180024"/>
                  <a:gd name="connsiteY6" fmla="*/ 226736 h 249065"/>
                  <a:gd name="connsiteX7" fmla="*/ 92817 w 180024"/>
                  <a:gd name="connsiteY7" fmla="*/ 248834 h 249065"/>
                  <a:gd name="connsiteX8" fmla="*/ 48431 w 180024"/>
                  <a:gd name="connsiteY8" fmla="*/ 239309 h 249065"/>
                  <a:gd name="connsiteX9" fmla="*/ 19284 w 180024"/>
                  <a:gd name="connsiteY9" fmla="*/ 211877 h 249065"/>
                  <a:gd name="connsiteX10" fmla="*/ -1480 w 180024"/>
                  <a:gd name="connsiteY10" fmla="*/ 126152 h 249065"/>
                  <a:gd name="connsiteX11" fmla="*/ 6616 w 180024"/>
                  <a:gd name="connsiteY11" fmla="*/ 67954 h 249065"/>
                  <a:gd name="connsiteX12" fmla="*/ 28905 w 180024"/>
                  <a:gd name="connsiteY12" fmla="*/ 28425 h 249065"/>
                  <a:gd name="connsiteX13" fmla="*/ 97295 w 180024"/>
                  <a:gd name="connsiteY13" fmla="*/ -150 h 249065"/>
                  <a:gd name="connsiteX14" fmla="*/ 129489 w 180024"/>
                  <a:gd name="connsiteY14" fmla="*/ 4898 h 249065"/>
                  <a:gd name="connsiteX15" fmla="*/ 153206 w 180024"/>
                  <a:gd name="connsiteY15" fmla="*/ 14995 h 249065"/>
                  <a:gd name="connsiteX16" fmla="*/ 171494 w 180024"/>
                  <a:gd name="connsiteY16" fmla="*/ 28139 h 249065"/>
                  <a:gd name="connsiteX17" fmla="*/ 145967 w 180024"/>
                  <a:gd name="connsiteY17" fmla="*/ 66239 h 249065"/>
                  <a:gd name="connsiteX18" fmla="*/ 139871 w 180024"/>
                  <a:gd name="connsiteY18" fmla="*/ 60715 h 249065"/>
                  <a:gd name="connsiteX19" fmla="*/ 124155 w 180024"/>
                  <a:gd name="connsiteY19" fmla="*/ 51762 h 249065"/>
                  <a:gd name="connsiteX20" fmla="*/ 101390 w 180024"/>
                  <a:gd name="connsiteY20" fmla="*/ 45570 h 249065"/>
                  <a:gd name="connsiteX21" fmla="*/ 94341 w 180024"/>
                  <a:gd name="connsiteY21" fmla="*/ 132533 h 249065"/>
                  <a:gd name="connsiteX22" fmla="*/ 67386 w 180024"/>
                  <a:gd name="connsiteY22" fmla="*/ 142058 h 249065"/>
                  <a:gd name="connsiteX23" fmla="*/ 56527 w 180024"/>
                  <a:gd name="connsiteY23" fmla="*/ 166823 h 249065"/>
                  <a:gd name="connsiteX24" fmla="*/ 66909 w 180024"/>
                  <a:gd name="connsiteY24" fmla="*/ 192827 h 249065"/>
                  <a:gd name="connsiteX25" fmla="*/ 93294 w 180024"/>
                  <a:gd name="connsiteY25" fmla="*/ 203209 h 249065"/>
                  <a:gd name="connsiteX26" fmla="*/ 119106 w 180024"/>
                  <a:gd name="connsiteY26" fmla="*/ 193684 h 249065"/>
                  <a:gd name="connsiteX27" fmla="*/ 129489 w 180024"/>
                  <a:gd name="connsiteY27" fmla="*/ 168633 h 249065"/>
                  <a:gd name="connsiteX28" fmla="*/ 119964 w 180024"/>
                  <a:gd name="connsiteY28" fmla="*/ 142725 h 249065"/>
                  <a:gd name="connsiteX29" fmla="*/ 94341 w 180024"/>
                  <a:gd name="connsiteY29" fmla="*/ 132533 h 249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0024" h="249065">
                    <a:moveTo>
                      <a:pt x="101390" y="45570"/>
                    </a:moveTo>
                    <a:cubicBezTo>
                      <a:pt x="88150" y="44818"/>
                      <a:pt x="75291" y="50361"/>
                      <a:pt x="66719" y="60524"/>
                    </a:cubicBezTo>
                    <a:cubicBezTo>
                      <a:pt x="57861" y="72421"/>
                      <a:pt x="52622" y="86652"/>
                      <a:pt x="51669" y="101482"/>
                    </a:cubicBezTo>
                    <a:cubicBezTo>
                      <a:pt x="65766" y="92014"/>
                      <a:pt x="82340" y="86947"/>
                      <a:pt x="99294" y="86909"/>
                    </a:cubicBezTo>
                    <a:cubicBezTo>
                      <a:pt x="120344" y="86337"/>
                      <a:pt x="140728" y="94300"/>
                      <a:pt x="155778" y="109007"/>
                    </a:cubicBezTo>
                    <a:cubicBezTo>
                      <a:pt x="171209" y="124628"/>
                      <a:pt x="179305" y="145964"/>
                      <a:pt x="178352" y="167871"/>
                    </a:cubicBezTo>
                    <a:cubicBezTo>
                      <a:pt x="179305" y="190112"/>
                      <a:pt x="170446" y="211648"/>
                      <a:pt x="154063" y="226736"/>
                    </a:cubicBezTo>
                    <a:cubicBezTo>
                      <a:pt x="137204" y="241690"/>
                      <a:pt x="115297" y="249605"/>
                      <a:pt x="92817" y="248834"/>
                    </a:cubicBezTo>
                    <a:cubicBezTo>
                      <a:pt x="77482" y="249329"/>
                      <a:pt x="62242" y="246052"/>
                      <a:pt x="48431" y="239309"/>
                    </a:cubicBezTo>
                    <a:cubicBezTo>
                      <a:pt x="36334" y="233146"/>
                      <a:pt x="26142" y="223621"/>
                      <a:pt x="19284" y="211877"/>
                    </a:cubicBezTo>
                    <a:cubicBezTo>
                      <a:pt x="4615" y="185759"/>
                      <a:pt x="-2623" y="156089"/>
                      <a:pt x="-1480" y="126152"/>
                    </a:cubicBezTo>
                    <a:cubicBezTo>
                      <a:pt x="-1766" y="106454"/>
                      <a:pt x="902" y="86823"/>
                      <a:pt x="6616" y="67954"/>
                    </a:cubicBezTo>
                    <a:cubicBezTo>
                      <a:pt x="10902" y="53248"/>
                      <a:pt x="18523" y="39722"/>
                      <a:pt x="28905" y="28425"/>
                    </a:cubicBezTo>
                    <a:cubicBezTo>
                      <a:pt x="46621" y="9585"/>
                      <a:pt x="71481" y="-817"/>
                      <a:pt x="97295" y="-150"/>
                    </a:cubicBezTo>
                    <a:cubicBezTo>
                      <a:pt x="108247" y="-236"/>
                      <a:pt x="119106" y="1470"/>
                      <a:pt x="129489" y="4898"/>
                    </a:cubicBezTo>
                    <a:cubicBezTo>
                      <a:pt x="137776" y="7337"/>
                      <a:pt x="145681" y="10728"/>
                      <a:pt x="153206" y="14995"/>
                    </a:cubicBezTo>
                    <a:cubicBezTo>
                      <a:pt x="158730" y="18548"/>
                      <a:pt x="164827" y="22929"/>
                      <a:pt x="171494" y="28139"/>
                    </a:cubicBezTo>
                    <a:lnTo>
                      <a:pt x="145967" y="66239"/>
                    </a:lnTo>
                    <a:cubicBezTo>
                      <a:pt x="144538" y="64811"/>
                      <a:pt x="142538" y="63001"/>
                      <a:pt x="139871" y="60715"/>
                    </a:cubicBezTo>
                    <a:cubicBezTo>
                      <a:pt x="135013" y="57114"/>
                      <a:pt x="129774" y="54105"/>
                      <a:pt x="124155" y="51762"/>
                    </a:cubicBezTo>
                    <a:cubicBezTo>
                      <a:pt x="117106" y="48009"/>
                      <a:pt x="109390" y="45894"/>
                      <a:pt x="101390" y="45570"/>
                    </a:cubicBezTo>
                    <a:close/>
                    <a:moveTo>
                      <a:pt x="94341" y="132533"/>
                    </a:moveTo>
                    <a:cubicBezTo>
                      <a:pt x="84530" y="132248"/>
                      <a:pt x="74910" y="135639"/>
                      <a:pt x="67386" y="142058"/>
                    </a:cubicBezTo>
                    <a:cubicBezTo>
                      <a:pt x="60242" y="148259"/>
                      <a:pt x="56241" y="157356"/>
                      <a:pt x="56527" y="166823"/>
                    </a:cubicBezTo>
                    <a:cubicBezTo>
                      <a:pt x="56337" y="176530"/>
                      <a:pt x="60147" y="185902"/>
                      <a:pt x="66909" y="192827"/>
                    </a:cubicBezTo>
                    <a:cubicBezTo>
                      <a:pt x="73767" y="199942"/>
                      <a:pt x="83387" y="203733"/>
                      <a:pt x="93294" y="203209"/>
                    </a:cubicBezTo>
                    <a:cubicBezTo>
                      <a:pt x="102819" y="203552"/>
                      <a:pt x="112058" y="200132"/>
                      <a:pt x="119106" y="193684"/>
                    </a:cubicBezTo>
                    <a:cubicBezTo>
                      <a:pt x="126059" y="187236"/>
                      <a:pt x="129869" y="178092"/>
                      <a:pt x="129489" y="168633"/>
                    </a:cubicBezTo>
                    <a:cubicBezTo>
                      <a:pt x="129679" y="159108"/>
                      <a:pt x="126250" y="149869"/>
                      <a:pt x="119964" y="142725"/>
                    </a:cubicBezTo>
                    <a:cubicBezTo>
                      <a:pt x="113391" y="135667"/>
                      <a:pt x="103962" y="131933"/>
                      <a:pt x="94341" y="132533"/>
                    </a:cubicBezTo>
                    <a:close/>
                  </a:path>
                </a:pathLst>
              </a:custGeom>
              <a:solidFill>
                <a:srgbClr val="336933"/>
              </a:solidFill>
              <a:ln w="9525" cap="flat">
                <a:noFill/>
                <a:prstDash val="solid"/>
                <a:miter/>
              </a:ln>
            </p:spPr>
            <p:txBody>
              <a:bodyPr rtlCol="0" anchor="ctr"/>
              <a:lstStyle/>
              <a:p>
                <a:endParaRPr lang="en-US"/>
              </a:p>
            </p:txBody>
          </p:sp>
          <p:sp>
            <p:nvSpPr>
              <p:cNvPr id="320" name="Freeform: Shape 319">
                <a:extLst>
                  <a:ext uri="{FF2B5EF4-FFF2-40B4-BE49-F238E27FC236}">
                    <a16:creationId xmlns:a16="http://schemas.microsoft.com/office/drawing/2014/main" id="{AC824A4C-39AD-48C1-95D5-A26307F7D551}"/>
                  </a:ext>
                </a:extLst>
              </p:cNvPr>
              <p:cNvSpPr/>
              <p:nvPr/>
            </p:nvSpPr>
            <p:spPr>
              <a:xfrm>
                <a:off x="7121718" y="2594597"/>
                <a:ext cx="176021" cy="241553"/>
              </a:xfrm>
              <a:custGeom>
                <a:avLst/>
                <a:gdLst>
                  <a:gd name="connsiteX0" fmla="*/ 95367 w 176021"/>
                  <a:gd name="connsiteY0" fmla="*/ 137170 h 241553"/>
                  <a:gd name="connsiteX1" fmla="*/ 95367 w 176021"/>
                  <a:gd name="connsiteY1" fmla="*/ 94975 h 241553"/>
                  <a:gd name="connsiteX2" fmla="*/ 147184 w 176021"/>
                  <a:gd name="connsiteY2" fmla="*/ 94975 h 241553"/>
                  <a:gd name="connsiteX3" fmla="*/ 147184 w 176021"/>
                  <a:gd name="connsiteY3" fmla="*/ 137170 h 241553"/>
                  <a:gd name="connsiteX4" fmla="*/ 174425 w 176021"/>
                  <a:gd name="connsiteY4" fmla="*/ 137170 h 241553"/>
                  <a:gd name="connsiteX5" fmla="*/ 174425 w 176021"/>
                  <a:gd name="connsiteY5" fmla="*/ 183748 h 241553"/>
                  <a:gd name="connsiteX6" fmla="*/ 147184 w 176021"/>
                  <a:gd name="connsiteY6" fmla="*/ 183748 h 241553"/>
                  <a:gd name="connsiteX7" fmla="*/ 147184 w 176021"/>
                  <a:gd name="connsiteY7" fmla="*/ 241374 h 241553"/>
                  <a:gd name="connsiteX8" fmla="*/ 95367 w 176021"/>
                  <a:gd name="connsiteY8" fmla="*/ 241374 h 241553"/>
                  <a:gd name="connsiteX9" fmla="*/ 95367 w 176021"/>
                  <a:gd name="connsiteY9" fmla="*/ 183748 h 241553"/>
                  <a:gd name="connsiteX10" fmla="*/ -1597 w 176021"/>
                  <a:gd name="connsiteY10" fmla="*/ 183748 h 241553"/>
                  <a:gd name="connsiteX11" fmla="*/ -1597 w 176021"/>
                  <a:gd name="connsiteY11" fmla="*/ 142695 h 241553"/>
                  <a:gd name="connsiteX12" fmla="*/ 84128 w 176021"/>
                  <a:gd name="connsiteY12" fmla="*/ -180 h 241553"/>
                  <a:gd name="connsiteX13" fmla="*/ 142803 w 176021"/>
                  <a:gd name="connsiteY13" fmla="*/ -180 h 241553"/>
                  <a:gd name="connsiteX14" fmla="*/ 61077 w 176021"/>
                  <a:gd name="connsiteY14" fmla="*/ 136885 h 241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021" h="241553">
                    <a:moveTo>
                      <a:pt x="95367" y="137170"/>
                    </a:moveTo>
                    <a:lnTo>
                      <a:pt x="95367" y="94975"/>
                    </a:lnTo>
                    <a:lnTo>
                      <a:pt x="147184" y="94975"/>
                    </a:lnTo>
                    <a:lnTo>
                      <a:pt x="147184" y="137170"/>
                    </a:lnTo>
                    <a:lnTo>
                      <a:pt x="174425" y="137170"/>
                    </a:lnTo>
                    <a:lnTo>
                      <a:pt x="174425" y="183748"/>
                    </a:lnTo>
                    <a:lnTo>
                      <a:pt x="147184" y="183748"/>
                    </a:lnTo>
                    <a:lnTo>
                      <a:pt x="147184" y="241374"/>
                    </a:lnTo>
                    <a:lnTo>
                      <a:pt x="95367" y="241374"/>
                    </a:lnTo>
                    <a:lnTo>
                      <a:pt x="95367" y="183748"/>
                    </a:lnTo>
                    <a:lnTo>
                      <a:pt x="-1597" y="183748"/>
                    </a:lnTo>
                    <a:lnTo>
                      <a:pt x="-1597" y="142695"/>
                    </a:lnTo>
                    <a:lnTo>
                      <a:pt x="84128" y="-180"/>
                    </a:lnTo>
                    <a:lnTo>
                      <a:pt x="142803" y="-180"/>
                    </a:lnTo>
                    <a:lnTo>
                      <a:pt x="61077" y="136885"/>
                    </a:lnTo>
                    <a:close/>
                  </a:path>
                </a:pathLst>
              </a:custGeom>
              <a:solidFill>
                <a:srgbClr val="336933"/>
              </a:solidFill>
              <a:ln w="9525" cap="flat">
                <a:noFill/>
                <a:prstDash val="solid"/>
                <a:miter/>
              </a:ln>
            </p:spPr>
            <p:txBody>
              <a:bodyPr rtlCol="0" anchor="ctr"/>
              <a:lstStyle/>
              <a:p>
                <a:endParaRPr lang="en-US"/>
              </a:p>
            </p:txBody>
          </p:sp>
          <p:sp>
            <p:nvSpPr>
              <p:cNvPr id="321" name="Freeform: Shape 320">
                <a:extLst>
                  <a:ext uri="{FF2B5EF4-FFF2-40B4-BE49-F238E27FC236}">
                    <a16:creationId xmlns:a16="http://schemas.microsoft.com/office/drawing/2014/main" id="{AD535C68-AFF8-4629-B718-7A0DDD6E6466}"/>
                  </a:ext>
                </a:extLst>
              </p:cNvPr>
              <p:cNvSpPr/>
              <p:nvPr/>
            </p:nvSpPr>
            <p:spPr>
              <a:xfrm>
                <a:off x="7335041" y="2778367"/>
                <a:ext cx="60734" cy="60541"/>
              </a:xfrm>
              <a:custGeom>
                <a:avLst/>
                <a:gdLst>
                  <a:gd name="connsiteX0" fmla="*/ 7202 w 60734"/>
                  <a:gd name="connsiteY0" fmla="*/ 51603 h 60541"/>
                  <a:gd name="connsiteX1" fmla="*/ 7393 w 60734"/>
                  <a:gd name="connsiteY1" fmla="*/ 8636 h 60541"/>
                  <a:gd name="connsiteX2" fmla="*/ 50351 w 60734"/>
                  <a:gd name="connsiteY2" fmla="*/ 8807 h 60541"/>
                  <a:gd name="connsiteX3" fmla="*/ 50351 w 60734"/>
                  <a:gd name="connsiteY3" fmla="*/ 51603 h 60541"/>
                  <a:gd name="connsiteX4" fmla="*/ 7202 w 60734"/>
                  <a:gd name="connsiteY4" fmla="*/ 51603 h 605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34" h="60541">
                    <a:moveTo>
                      <a:pt x="7202" y="51603"/>
                    </a:moveTo>
                    <a:cubicBezTo>
                      <a:pt x="-4609" y="39687"/>
                      <a:pt x="-4513" y="20447"/>
                      <a:pt x="7393" y="8636"/>
                    </a:cubicBezTo>
                    <a:cubicBezTo>
                      <a:pt x="19299" y="-3185"/>
                      <a:pt x="38540" y="-3109"/>
                      <a:pt x="50351" y="8807"/>
                    </a:cubicBezTo>
                    <a:cubicBezTo>
                      <a:pt x="62066" y="20656"/>
                      <a:pt x="62066" y="39754"/>
                      <a:pt x="50351" y="51603"/>
                    </a:cubicBezTo>
                    <a:cubicBezTo>
                      <a:pt x="38349" y="63281"/>
                      <a:pt x="19204" y="63281"/>
                      <a:pt x="7202" y="51603"/>
                    </a:cubicBezTo>
                    <a:close/>
                  </a:path>
                </a:pathLst>
              </a:custGeom>
              <a:solidFill>
                <a:srgbClr val="336933"/>
              </a:solidFill>
              <a:ln w="9525" cap="flat">
                <a:noFill/>
                <a:prstDash val="solid"/>
                <a:miter/>
              </a:ln>
            </p:spPr>
            <p:txBody>
              <a:bodyPr rtlCol="0" anchor="ctr"/>
              <a:lstStyle/>
              <a:p>
                <a:endParaRPr lang="en-US"/>
              </a:p>
            </p:txBody>
          </p:sp>
          <p:sp>
            <p:nvSpPr>
              <p:cNvPr id="322" name="Freeform: Shape 321">
                <a:extLst>
                  <a:ext uri="{FF2B5EF4-FFF2-40B4-BE49-F238E27FC236}">
                    <a16:creationId xmlns:a16="http://schemas.microsoft.com/office/drawing/2014/main" id="{AE007D30-F0C7-43BA-99DA-5069C14E8837}"/>
                  </a:ext>
                </a:extLst>
              </p:cNvPr>
              <p:cNvSpPr/>
              <p:nvPr/>
            </p:nvSpPr>
            <p:spPr>
              <a:xfrm>
                <a:off x="7429280" y="2594883"/>
                <a:ext cx="97631" cy="241268"/>
              </a:xfrm>
              <a:custGeom>
                <a:avLst/>
                <a:gdLst>
                  <a:gd name="connsiteX0" fmla="*/ -1597 w 97631"/>
                  <a:gd name="connsiteY0" fmla="*/ -180 h 241268"/>
                  <a:gd name="connsiteX1" fmla="*/ 96034 w 97631"/>
                  <a:gd name="connsiteY1" fmla="*/ -180 h 241268"/>
                  <a:gd name="connsiteX2" fmla="*/ 96034 w 97631"/>
                  <a:gd name="connsiteY2" fmla="*/ 241088 h 241268"/>
                  <a:gd name="connsiteX3" fmla="*/ 44313 w 97631"/>
                  <a:gd name="connsiteY3" fmla="*/ 241088 h 241268"/>
                  <a:gd name="connsiteX4" fmla="*/ 44313 w 97631"/>
                  <a:gd name="connsiteY4" fmla="*/ 45826 h 241268"/>
                  <a:gd name="connsiteX5" fmla="*/ -1597 w 97631"/>
                  <a:gd name="connsiteY5" fmla="*/ 45826 h 241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631" h="241268">
                    <a:moveTo>
                      <a:pt x="-1597" y="-180"/>
                    </a:moveTo>
                    <a:lnTo>
                      <a:pt x="96034" y="-180"/>
                    </a:lnTo>
                    <a:lnTo>
                      <a:pt x="96034" y="241088"/>
                    </a:lnTo>
                    <a:lnTo>
                      <a:pt x="44313" y="241088"/>
                    </a:lnTo>
                    <a:lnTo>
                      <a:pt x="44313" y="45826"/>
                    </a:lnTo>
                    <a:lnTo>
                      <a:pt x="-1597" y="45826"/>
                    </a:lnTo>
                    <a:close/>
                  </a:path>
                </a:pathLst>
              </a:custGeom>
              <a:solidFill>
                <a:srgbClr val="336933"/>
              </a:solidFill>
              <a:ln w="9525" cap="flat">
                <a:noFill/>
                <a:prstDash val="solid"/>
                <a:miter/>
              </a:ln>
            </p:spPr>
            <p:txBody>
              <a:bodyPr rtlCol="0" anchor="ctr"/>
              <a:lstStyle/>
              <a:p>
                <a:endParaRPr lang="en-US"/>
              </a:p>
            </p:txBody>
          </p:sp>
          <p:sp>
            <p:nvSpPr>
              <p:cNvPr id="323" name="Freeform: Shape 322">
                <a:extLst>
                  <a:ext uri="{FF2B5EF4-FFF2-40B4-BE49-F238E27FC236}">
                    <a16:creationId xmlns:a16="http://schemas.microsoft.com/office/drawing/2014/main" id="{7072F5A0-C06B-4491-A5DC-0F7E45A85668}"/>
                  </a:ext>
                </a:extLst>
              </p:cNvPr>
              <p:cNvSpPr/>
              <p:nvPr/>
            </p:nvSpPr>
            <p:spPr>
              <a:xfrm>
                <a:off x="7612040" y="2580595"/>
                <a:ext cx="138431" cy="142241"/>
              </a:xfrm>
              <a:custGeom>
                <a:avLst/>
                <a:gdLst>
                  <a:gd name="connsiteX0" fmla="*/ 57577 w 138431"/>
                  <a:gd name="connsiteY0" fmla="*/ 31538 h 142241"/>
                  <a:gd name="connsiteX1" fmla="*/ 49100 w 138431"/>
                  <a:gd name="connsiteY1" fmla="*/ 51636 h 142241"/>
                  <a:gd name="connsiteX2" fmla="*/ 27859 w 138431"/>
                  <a:gd name="connsiteY2" fmla="*/ 59732 h 142241"/>
                  <a:gd name="connsiteX3" fmla="*/ 6619 w 138431"/>
                  <a:gd name="connsiteY3" fmla="*/ 51541 h 142241"/>
                  <a:gd name="connsiteX4" fmla="*/ 6619 w 138431"/>
                  <a:gd name="connsiteY4" fmla="*/ 11441 h 142241"/>
                  <a:gd name="connsiteX5" fmla="*/ 27859 w 138431"/>
                  <a:gd name="connsiteY5" fmla="*/ 3249 h 142241"/>
                  <a:gd name="connsiteX6" fmla="*/ 49100 w 138431"/>
                  <a:gd name="connsiteY6" fmla="*/ 11441 h 142241"/>
                  <a:gd name="connsiteX7" fmla="*/ 57577 w 138431"/>
                  <a:gd name="connsiteY7" fmla="*/ 31538 h 142241"/>
                  <a:gd name="connsiteX8" fmla="*/ 134825 w 138431"/>
                  <a:gd name="connsiteY8" fmla="*/ -180 h 142241"/>
                  <a:gd name="connsiteX9" fmla="*/ 34051 w 138431"/>
                  <a:gd name="connsiteY9" fmla="*/ 140409 h 142241"/>
                  <a:gd name="connsiteX10" fmla="*/ -620 w 138431"/>
                  <a:gd name="connsiteY10" fmla="*/ 140409 h 142241"/>
                  <a:gd name="connsiteX11" fmla="*/ 100440 w 138431"/>
                  <a:gd name="connsiteY11" fmla="*/ -180 h 142241"/>
                  <a:gd name="connsiteX12" fmla="*/ 21858 w 138431"/>
                  <a:gd name="connsiteY12" fmla="*/ 38682 h 142241"/>
                  <a:gd name="connsiteX13" fmla="*/ 27764 w 138431"/>
                  <a:gd name="connsiteY13" fmla="*/ 41444 h 142241"/>
                  <a:gd name="connsiteX14" fmla="*/ 33860 w 138431"/>
                  <a:gd name="connsiteY14" fmla="*/ 38682 h 142241"/>
                  <a:gd name="connsiteX15" fmla="*/ 36241 w 138431"/>
                  <a:gd name="connsiteY15" fmla="*/ 31538 h 142241"/>
                  <a:gd name="connsiteX16" fmla="*/ 33860 w 138431"/>
                  <a:gd name="connsiteY16" fmla="*/ 24204 h 142241"/>
                  <a:gd name="connsiteX17" fmla="*/ 23192 w 138431"/>
                  <a:gd name="connsiteY17" fmla="*/ 23004 h 142241"/>
                  <a:gd name="connsiteX18" fmla="*/ 21954 w 138431"/>
                  <a:gd name="connsiteY18" fmla="*/ 24204 h 142241"/>
                  <a:gd name="connsiteX19" fmla="*/ 19573 w 138431"/>
                  <a:gd name="connsiteY19" fmla="*/ 31538 h 142241"/>
                  <a:gd name="connsiteX20" fmla="*/ 21858 w 138431"/>
                  <a:gd name="connsiteY20" fmla="*/ 38682 h 142241"/>
                  <a:gd name="connsiteX21" fmla="*/ 136826 w 138431"/>
                  <a:gd name="connsiteY21" fmla="*/ 113834 h 142241"/>
                  <a:gd name="connsiteX22" fmla="*/ 128444 w 138431"/>
                  <a:gd name="connsiteY22" fmla="*/ 133932 h 142241"/>
                  <a:gd name="connsiteX23" fmla="*/ 85962 w 138431"/>
                  <a:gd name="connsiteY23" fmla="*/ 133932 h 142241"/>
                  <a:gd name="connsiteX24" fmla="*/ 85295 w 138431"/>
                  <a:gd name="connsiteY24" fmla="*/ 94470 h 142241"/>
                  <a:gd name="connsiteX25" fmla="*/ 85962 w 138431"/>
                  <a:gd name="connsiteY25" fmla="*/ 93832 h 142241"/>
                  <a:gd name="connsiteX26" fmla="*/ 107203 w 138431"/>
                  <a:gd name="connsiteY26" fmla="*/ 85640 h 142241"/>
                  <a:gd name="connsiteX27" fmla="*/ 128444 w 138431"/>
                  <a:gd name="connsiteY27" fmla="*/ 93832 h 142241"/>
                  <a:gd name="connsiteX28" fmla="*/ 136826 w 138431"/>
                  <a:gd name="connsiteY28" fmla="*/ 113834 h 142241"/>
                  <a:gd name="connsiteX29" fmla="*/ 101107 w 138431"/>
                  <a:gd name="connsiteY29" fmla="*/ 120978 h 142241"/>
                  <a:gd name="connsiteX30" fmla="*/ 107108 w 138431"/>
                  <a:gd name="connsiteY30" fmla="*/ 123740 h 142241"/>
                  <a:gd name="connsiteX31" fmla="*/ 113109 w 138431"/>
                  <a:gd name="connsiteY31" fmla="*/ 120978 h 142241"/>
                  <a:gd name="connsiteX32" fmla="*/ 115490 w 138431"/>
                  <a:gd name="connsiteY32" fmla="*/ 113834 h 142241"/>
                  <a:gd name="connsiteX33" fmla="*/ 113109 w 138431"/>
                  <a:gd name="connsiteY33" fmla="*/ 106500 h 142241"/>
                  <a:gd name="connsiteX34" fmla="*/ 102441 w 138431"/>
                  <a:gd name="connsiteY34" fmla="*/ 105300 h 142241"/>
                  <a:gd name="connsiteX35" fmla="*/ 101202 w 138431"/>
                  <a:gd name="connsiteY35" fmla="*/ 106500 h 142241"/>
                  <a:gd name="connsiteX36" fmla="*/ 98821 w 138431"/>
                  <a:gd name="connsiteY36" fmla="*/ 113834 h 142241"/>
                  <a:gd name="connsiteX37" fmla="*/ 101107 w 138431"/>
                  <a:gd name="connsiteY37" fmla="*/ 120978 h 142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38431" h="142241">
                    <a:moveTo>
                      <a:pt x="57577" y="31538"/>
                    </a:moveTo>
                    <a:cubicBezTo>
                      <a:pt x="57673" y="39130"/>
                      <a:pt x="54625" y="46426"/>
                      <a:pt x="49100" y="51636"/>
                    </a:cubicBezTo>
                    <a:cubicBezTo>
                      <a:pt x="43385" y="57084"/>
                      <a:pt x="35766" y="60008"/>
                      <a:pt x="27859" y="59732"/>
                    </a:cubicBezTo>
                    <a:cubicBezTo>
                      <a:pt x="19954" y="59942"/>
                      <a:pt x="12333" y="56989"/>
                      <a:pt x="6619" y="51541"/>
                    </a:cubicBezTo>
                    <a:cubicBezTo>
                      <a:pt x="-4335" y="40415"/>
                      <a:pt x="-4335" y="22566"/>
                      <a:pt x="6619" y="11441"/>
                    </a:cubicBezTo>
                    <a:cubicBezTo>
                      <a:pt x="12333" y="5954"/>
                      <a:pt x="19954" y="3001"/>
                      <a:pt x="27859" y="3249"/>
                    </a:cubicBezTo>
                    <a:cubicBezTo>
                      <a:pt x="35766" y="2915"/>
                      <a:pt x="43480" y="5887"/>
                      <a:pt x="49100" y="11441"/>
                    </a:cubicBezTo>
                    <a:cubicBezTo>
                      <a:pt x="54625" y="16660"/>
                      <a:pt x="57673" y="23947"/>
                      <a:pt x="57577" y="31538"/>
                    </a:cubicBezTo>
                    <a:close/>
                    <a:moveTo>
                      <a:pt x="134825" y="-180"/>
                    </a:moveTo>
                    <a:lnTo>
                      <a:pt x="34051" y="140409"/>
                    </a:lnTo>
                    <a:lnTo>
                      <a:pt x="-620" y="140409"/>
                    </a:lnTo>
                    <a:lnTo>
                      <a:pt x="100440" y="-180"/>
                    </a:lnTo>
                    <a:close/>
                    <a:moveTo>
                      <a:pt x="21858" y="38682"/>
                    </a:moveTo>
                    <a:cubicBezTo>
                      <a:pt x="23287" y="40463"/>
                      <a:pt x="25478" y="41482"/>
                      <a:pt x="27764" y="41444"/>
                    </a:cubicBezTo>
                    <a:cubicBezTo>
                      <a:pt x="30145" y="41463"/>
                      <a:pt x="32337" y="40454"/>
                      <a:pt x="33860" y="38682"/>
                    </a:cubicBezTo>
                    <a:cubicBezTo>
                      <a:pt x="35480" y="36663"/>
                      <a:pt x="36337" y="34129"/>
                      <a:pt x="36241" y="31538"/>
                    </a:cubicBezTo>
                    <a:cubicBezTo>
                      <a:pt x="36337" y="28890"/>
                      <a:pt x="35480" y="26309"/>
                      <a:pt x="33860" y="24204"/>
                    </a:cubicBezTo>
                    <a:cubicBezTo>
                      <a:pt x="31193" y="20918"/>
                      <a:pt x="26430" y="20384"/>
                      <a:pt x="23192" y="23004"/>
                    </a:cubicBezTo>
                    <a:cubicBezTo>
                      <a:pt x="22717" y="23356"/>
                      <a:pt x="22335" y="23766"/>
                      <a:pt x="21954" y="24204"/>
                    </a:cubicBezTo>
                    <a:cubicBezTo>
                      <a:pt x="20335" y="26290"/>
                      <a:pt x="19477" y="28890"/>
                      <a:pt x="19573" y="31538"/>
                    </a:cubicBezTo>
                    <a:cubicBezTo>
                      <a:pt x="19477" y="34119"/>
                      <a:pt x="20240" y="36653"/>
                      <a:pt x="21858" y="38682"/>
                    </a:cubicBezTo>
                    <a:close/>
                    <a:moveTo>
                      <a:pt x="136826" y="113834"/>
                    </a:moveTo>
                    <a:cubicBezTo>
                      <a:pt x="137017" y="121416"/>
                      <a:pt x="133968" y="128722"/>
                      <a:pt x="128444" y="133932"/>
                    </a:cubicBezTo>
                    <a:cubicBezTo>
                      <a:pt x="116347" y="144771"/>
                      <a:pt x="98058" y="144771"/>
                      <a:pt x="85962" y="133932"/>
                    </a:cubicBezTo>
                    <a:cubicBezTo>
                      <a:pt x="74913" y="123207"/>
                      <a:pt x="74627" y="105538"/>
                      <a:pt x="85295" y="94470"/>
                    </a:cubicBezTo>
                    <a:cubicBezTo>
                      <a:pt x="85581" y="94251"/>
                      <a:pt x="85772" y="94041"/>
                      <a:pt x="85962" y="93832"/>
                    </a:cubicBezTo>
                    <a:cubicBezTo>
                      <a:pt x="91677" y="88355"/>
                      <a:pt x="99297" y="85402"/>
                      <a:pt x="107203" y="85640"/>
                    </a:cubicBezTo>
                    <a:cubicBezTo>
                      <a:pt x="115109" y="85430"/>
                      <a:pt x="122729" y="88383"/>
                      <a:pt x="128444" y="93832"/>
                    </a:cubicBezTo>
                    <a:cubicBezTo>
                      <a:pt x="133873" y="99042"/>
                      <a:pt x="136921" y="106290"/>
                      <a:pt x="136826" y="113834"/>
                    </a:cubicBezTo>
                    <a:close/>
                    <a:moveTo>
                      <a:pt x="101107" y="120978"/>
                    </a:moveTo>
                    <a:cubicBezTo>
                      <a:pt x="102536" y="122778"/>
                      <a:pt x="104822" y="123797"/>
                      <a:pt x="107108" y="123740"/>
                    </a:cubicBezTo>
                    <a:cubicBezTo>
                      <a:pt x="109394" y="123750"/>
                      <a:pt x="111584" y="122740"/>
                      <a:pt x="113109" y="120978"/>
                    </a:cubicBezTo>
                    <a:cubicBezTo>
                      <a:pt x="114823" y="119025"/>
                      <a:pt x="115681" y="116444"/>
                      <a:pt x="115490" y="113834"/>
                    </a:cubicBezTo>
                    <a:cubicBezTo>
                      <a:pt x="115585" y="111186"/>
                      <a:pt x="114727" y="108586"/>
                      <a:pt x="113109" y="106500"/>
                    </a:cubicBezTo>
                    <a:cubicBezTo>
                      <a:pt x="110441" y="103214"/>
                      <a:pt x="105679" y="102680"/>
                      <a:pt x="102441" y="105300"/>
                    </a:cubicBezTo>
                    <a:cubicBezTo>
                      <a:pt x="101964" y="105652"/>
                      <a:pt x="101583" y="106062"/>
                      <a:pt x="101202" y="106500"/>
                    </a:cubicBezTo>
                    <a:cubicBezTo>
                      <a:pt x="99583" y="108586"/>
                      <a:pt x="98726" y="111186"/>
                      <a:pt x="98821" y="113834"/>
                    </a:cubicBezTo>
                    <a:cubicBezTo>
                      <a:pt x="98631" y="116416"/>
                      <a:pt x="99487" y="118968"/>
                      <a:pt x="101107" y="120978"/>
                    </a:cubicBezTo>
                    <a:close/>
                  </a:path>
                </a:pathLst>
              </a:custGeom>
              <a:solidFill>
                <a:srgbClr val="336933"/>
              </a:solidFill>
              <a:ln w="9525" cap="flat">
                <a:noFill/>
                <a:prstDash val="solid"/>
                <a:miter/>
              </a:ln>
            </p:spPr>
            <p:txBody>
              <a:bodyPr rtlCol="0" anchor="ctr"/>
              <a:lstStyle/>
              <a:p>
                <a:endParaRPr lang="en-US"/>
              </a:p>
            </p:txBody>
          </p:sp>
          <p:sp>
            <p:nvSpPr>
              <p:cNvPr id="324" name="Freeform: Shape 323">
                <a:extLst>
                  <a:ext uri="{FF2B5EF4-FFF2-40B4-BE49-F238E27FC236}">
                    <a16:creationId xmlns:a16="http://schemas.microsoft.com/office/drawing/2014/main" id="{4BBBE502-6D4C-4C97-9431-C39B3D72D220}"/>
                  </a:ext>
                </a:extLst>
              </p:cNvPr>
              <p:cNvSpPr/>
              <p:nvPr/>
            </p:nvSpPr>
            <p:spPr>
              <a:xfrm>
                <a:off x="6898928" y="2906461"/>
                <a:ext cx="71914" cy="84947"/>
              </a:xfrm>
              <a:custGeom>
                <a:avLst/>
                <a:gdLst>
                  <a:gd name="connsiteX0" fmla="*/ 51267 w 71914"/>
                  <a:gd name="connsiteY0" fmla="*/ 84767 h 84947"/>
                  <a:gd name="connsiteX1" fmla="*/ 36599 w 71914"/>
                  <a:gd name="connsiteY1" fmla="*/ 59717 h 84947"/>
                  <a:gd name="connsiteX2" fmla="*/ 33645 w 71914"/>
                  <a:gd name="connsiteY2" fmla="*/ 59717 h 84947"/>
                  <a:gd name="connsiteX3" fmla="*/ 14595 w 71914"/>
                  <a:gd name="connsiteY3" fmla="*/ 59717 h 84947"/>
                  <a:gd name="connsiteX4" fmla="*/ 14595 w 71914"/>
                  <a:gd name="connsiteY4" fmla="*/ 84577 h 84947"/>
                  <a:gd name="connsiteX5" fmla="*/ -1597 w 71914"/>
                  <a:gd name="connsiteY5" fmla="*/ 84577 h 84947"/>
                  <a:gd name="connsiteX6" fmla="*/ -1597 w 71914"/>
                  <a:gd name="connsiteY6" fmla="*/ -100 h 84947"/>
                  <a:gd name="connsiteX7" fmla="*/ 33741 w 71914"/>
                  <a:gd name="connsiteY7" fmla="*/ -100 h 84947"/>
                  <a:gd name="connsiteX8" fmla="*/ 59173 w 71914"/>
                  <a:gd name="connsiteY8" fmla="*/ 7520 h 84947"/>
                  <a:gd name="connsiteX9" fmla="*/ 68126 w 71914"/>
                  <a:gd name="connsiteY9" fmla="*/ 29046 h 84947"/>
                  <a:gd name="connsiteX10" fmla="*/ 63745 w 71914"/>
                  <a:gd name="connsiteY10" fmla="*/ 46001 h 84947"/>
                  <a:gd name="connsiteX11" fmla="*/ 51267 w 71914"/>
                  <a:gd name="connsiteY11" fmla="*/ 56573 h 84947"/>
                  <a:gd name="connsiteX12" fmla="*/ 70317 w 71914"/>
                  <a:gd name="connsiteY12" fmla="*/ 84577 h 84947"/>
                  <a:gd name="connsiteX13" fmla="*/ 14500 w 71914"/>
                  <a:gd name="connsiteY13" fmla="*/ 45620 h 84947"/>
                  <a:gd name="connsiteX14" fmla="*/ 33550 w 71914"/>
                  <a:gd name="connsiteY14" fmla="*/ 45620 h 84947"/>
                  <a:gd name="connsiteX15" fmla="*/ 47553 w 71914"/>
                  <a:gd name="connsiteY15" fmla="*/ 41619 h 84947"/>
                  <a:gd name="connsiteX16" fmla="*/ 52410 w 71914"/>
                  <a:gd name="connsiteY16" fmla="*/ 29713 h 84947"/>
                  <a:gd name="connsiteX17" fmla="*/ 47553 w 71914"/>
                  <a:gd name="connsiteY17" fmla="*/ 18092 h 84947"/>
                  <a:gd name="connsiteX18" fmla="*/ 33550 w 71914"/>
                  <a:gd name="connsiteY18" fmla="*/ 14282 h 84947"/>
                  <a:gd name="connsiteX19" fmla="*/ 14500 w 71914"/>
                  <a:gd name="connsiteY19" fmla="*/ 14282 h 84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914" h="84947">
                    <a:moveTo>
                      <a:pt x="51267" y="84767"/>
                    </a:moveTo>
                    <a:lnTo>
                      <a:pt x="36599" y="59717"/>
                    </a:lnTo>
                    <a:lnTo>
                      <a:pt x="33645" y="59717"/>
                    </a:lnTo>
                    <a:lnTo>
                      <a:pt x="14595" y="59717"/>
                    </a:lnTo>
                    <a:lnTo>
                      <a:pt x="14595" y="84577"/>
                    </a:lnTo>
                    <a:lnTo>
                      <a:pt x="-1597" y="84577"/>
                    </a:lnTo>
                    <a:lnTo>
                      <a:pt x="-1597" y="-100"/>
                    </a:lnTo>
                    <a:lnTo>
                      <a:pt x="33741" y="-100"/>
                    </a:lnTo>
                    <a:cubicBezTo>
                      <a:pt x="42885" y="-691"/>
                      <a:pt x="51838" y="2014"/>
                      <a:pt x="59173" y="7520"/>
                    </a:cubicBezTo>
                    <a:cubicBezTo>
                      <a:pt x="65269" y="12968"/>
                      <a:pt x="68602" y="20883"/>
                      <a:pt x="68126" y="29046"/>
                    </a:cubicBezTo>
                    <a:cubicBezTo>
                      <a:pt x="68316" y="34999"/>
                      <a:pt x="66793" y="40886"/>
                      <a:pt x="63745" y="46001"/>
                    </a:cubicBezTo>
                    <a:cubicBezTo>
                      <a:pt x="60792" y="50754"/>
                      <a:pt x="56410" y="54459"/>
                      <a:pt x="51267" y="56573"/>
                    </a:cubicBezTo>
                    <a:lnTo>
                      <a:pt x="70317" y="84577"/>
                    </a:lnTo>
                    <a:close/>
                    <a:moveTo>
                      <a:pt x="14500" y="45620"/>
                    </a:moveTo>
                    <a:lnTo>
                      <a:pt x="33550" y="45620"/>
                    </a:lnTo>
                    <a:cubicBezTo>
                      <a:pt x="38503" y="45953"/>
                      <a:pt x="43456" y="44543"/>
                      <a:pt x="47553" y="41619"/>
                    </a:cubicBezTo>
                    <a:cubicBezTo>
                      <a:pt x="50886" y="38619"/>
                      <a:pt x="52695" y="34218"/>
                      <a:pt x="52410" y="29713"/>
                    </a:cubicBezTo>
                    <a:cubicBezTo>
                      <a:pt x="52695" y="25293"/>
                      <a:pt x="50886" y="20978"/>
                      <a:pt x="47553" y="18092"/>
                    </a:cubicBezTo>
                    <a:cubicBezTo>
                      <a:pt x="43456" y="15283"/>
                      <a:pt x="38503" y="13940"/>
                      <a:pt x="33550" y="14282"/>
                    </a:cubicBezTo>
                    <a:lnTo>
                      <a:pt x="14500" y="14282"/>
                    </a:lnTo>
                    <a:close/>
                  </a:path>
                </a:pathLst>
              </a:custGeom>
              <a:solidFill>
                <a:srgbClr val="336933"/>
              </a:solidFill>
              <a:ln w="9525" cap="flat">
                <a:noFill/>
                <a:prstDash val="solid"/>
                <a:miter/>
              </a:ln>
            </p:spPr>
            <p:txBody>
              <a:bodyPr rtlCol="0" anchor="ctr"/>
              <a:lstStyle/>
              <a:p>
                <a:endParaRPr lang="en-US"/>
              </a:p>
            </p:txBody>
          </p:sp>
          <p:sp>
            <p:nvSpPr>
              <p:cNvPr id="325" name="Freeform: Shape 324">
                <a:extLst>
                  <a:ext uri="{FF2B5EF4-FFF2-40B4-BE49-F238E27FC236}">
                    <a16:creationId xmlns:a16="http://schemas.microsoft.com/office/drawing/2014/main" id="{2CBCD03D-4A5A-4BED-B680-F9E5DCC565CE}"/>
                  </a:ext>
                </a:extLst>
              </p:cNvPr>
              <p:cNvSpPr/>
              <p:nvPr/>
            </p:nvSpPr>
            <p:spPr>
              <a:xfrm>
                <a:off x="6980552" y="2926184"/>
                <a:ext cx="63801" cy="65897"/>
              </a:xfrm>
              <a:custGeom>
                <a:avLst/>
                <a:gdLst>
                  <a:gd name="connsiteX0" fmla="*/ 54320 w 63801"/>
                  <a:gd name="connsiteY0" fmla="*/ 8657 h 65897"/>
                  <a:gd name="connsiteX1" fmla="*/ 62131 w 63801"/>
                  <a:gd name="connsiteY1" fmla="*/ 33517 h 65897"/>
                  <a:gd name="connsiteX2" fmla="*/ 62131 w 63801"/>
                  <a:gd name="connsiteY2" fmla="*/ 38184 h 65897"/>
                  <a:gd name="connsiteX3" fmla="*/ 14506 w 63801"/>
                  <a:gd name="connsiteY3" fmla="*/ 38184 h 65897"/>
                  <a:gd name="connsiteX4" fmla="*/ 20982 w 63801"/>
                  <a:gd name="connsiteY4" fmla="*/ 49042 h 65897"/>
                  <a:gd name="connsiteX5" fmla="*/ 32984 w 63801"/>
                  <a:gd name="connsiteY5" fmla="*/ 52948 h 65897"/>
                  <a:gd name="connsiteX6" fmla="*/ 42509 w 63801"/>
                  <a:gd name="connsiteY6" fmla="*/ 51138 h 65897"/>
                  <a:gd name="connsiteX7" fmla="*/ 50415 w 63801"/>
                  <a:gd name="connsiteY7" fmla="*/ 45709 h 65897"/>
                  <a:gd name="connsiteX8" fmla="*/ 58893 w 63801"/>
                  <a:gd name="connsiteY8" fmla="*/ 54567 h 65897"/>
                  <a:gd name="connsiteX9" fmla="*/ 47082 w 63801"/>
                  <a:gd name="connsiteY9" fmla="*/ 62758 h 65897"/>
                  <a:gd name="connsiteX10" fmla="*/ 31650 w 63801"/>
                  <a:gd name="connsiteY10" fmla="*/ 65711 h 65897"/>
                  <a:gd name="connsiteX11" fmla="*/ 14220 w 63801"/>
                  <a:gd name="connsiteY11" fmla="*/ 61616 h 65897"/>
                  <a:gd name="connsiteX12" fmla="*/ 2504 w 63801"/>
                  <a:gd name="connsiteY12" fmla="*/ 49995 h 65897"/>
                  <a:gd name="connsiteX13" fmla="*/ -1592 w 63801"/>
                  <a:gd name="connsiteY13" fmla="*/ 32850 h 65897"/>
                  <a:gd name="connsiteX14" fmla="*/ 2600 w 63801"/>
                  <a:gd name="connsiteY14" fmla="*/ 15705 h 65897"/>
                  <a:gd name="connsiteX15" fmla="*/ 14220 w 63801"/>
                  <a:gd name="connsiteY15" fmla="*/ 3989 h 65897"/>
                  <a:gd name="connsiteX16" fmla="*/ 31270 w 63801"/>
                  <a:gd name="connsiteY16" fmla="*/ -107 h 65897"/>
                  <a:gd name="connsiteX17" fmla="*/ 54320 w 63801"/>
                  <a:gd name="connsiteY17" fmla="*/ 8657 h 65897"/>
                  <a:gd name="connsiteX18" fmla="*/ 47748 w 63801"/>
                  <a:gd name="connsiteY18" fmla="*/ 27707 h 65897"/>
                  <a:gd name="connsiteX19" fmla="*/ 42985 w 63801"/>
                  <a:gd name="connsiteY19" fmla="*/ 16276 h 65897"/>
                  <a:gd name="connsiteX20" fmla="*/ 19554 w 63801"/>
                  <a:gd name="connsiteY20" fmla="*/ 16276 h 65897"/>
                  <a:gd name="connsiteX21" fmla="*/ 13838 w 63801"/>
                  <a:gd name="connsiteY21" fmla="*/ 27707 h 6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3801" h="65897">
                    <a:moveTo>
                      <a:pt x="54320" y="8657"/>
                    </a:moveTo>
                    <a:cubicBezTo>
                      <a:pt x="59940" y="15686"/>
                      <a:pt x="62702" y="24544"/>
                      <a:pt x="62131" y="33517"/>
                    </a:cubicBezTo>
                    <a:cubicBezTo>
                      <a:pt x="62131" y="35612"/>
                      <a:pt x="62131" y="37136"/>
                      <a:pt x="62131" y="38184"/>
                    </a:cubicBezTo>
                    <a:lnTo>
                      <a:pt x="14506" y="38184"/>
                    </a:lnTo>
                    <a:cubicBezTo>
                      <a:pt x="15363" y="42432"/>
                      <a:pt x="17649" y="46261"/>
                      <a:pt x="20982" y="49042"/>
                    </a:cubicBezTo>
                    <a:cubicBezTo>
                      <a:pt x="24412" y="51738"/>
                      <a:pt x="28603" y="53119"/>
                      <a:pt x="32984" y="52948"/>
                    </a:cubicBezTo>
                    <a:cubicBezTo>
                      <a:pt x="36223" y="52976"/>
                      <a:pt x="39461" y="52357"/>
                      <a:pt x="42509" y="51138"/>
                    </a:cubicBezTo>
                    <a:cubicBezTo>
                      <a:pt x="45557" y="49938"/>
                      <a:pt x="48225" y="48090"/>
                      <a:pt x="50415" y="45709"/>
                    </a:cubicBezTo>
                    <a:lnTo>
                      <a:pt x="58893" y="54567"/>
                    </a:lnTo>
                    <a:cubicBezTo>
                      <a:pt x="55653" y="58148"/>
                      <a:pt x="51558" y="60949"/>
                      <a:pt x="47082" y="62758"/>
                    </a:cubicBezTo>
                    <a:cubicBezTo>
                      <a:pt x="42224" y="64806"/>
                      <a:pt x="36985" y="65807"/>
                      <a:pt x="31650" y="65711"/>
                    </a:cubicBezTo>
                    <a:cubicBezTo>
                      <a:pt x="25555" y="65807"/>
                      <a:pt x="19650" y="64397"/>
                      <a:pt x="14220" y="61616"/>
                    </a:cubicBezTo>
                    <a:cubicBezTo>
                      <a:pt x="9267" y="58949"/>
                      <a:pt x="5172" y="54910"/>
                      <a:pt x="2504" y="49995"/>
                    </a:cubicBezTo>
                    <a:cubicBezTo>
                      <a:pt x="-354" y="44728"/>
                      <a:pt x="-1687" y="38822"/>
                      <a:pt x="-1592" y="32850"/>
                    </a:cubicBezTo>
                    <a:cubicBezTo>
                      <a:pt x="-1687" y="26868"/>
                      <a:pt x="-258" y="20953"/>
                      <a:pt x="2600" y="15705"/>
                    </a:cubicBezTo>
                    <a:cubicBezTo>
                      <a:pt x="5267" y="10790"/>
                      <a:pt x="9362" y="6733"/>
                      <a:pt x="14220" y="3989"/>
                    </a:cubicBezTo>
                    <a:cubicBezTo>
                      <a:pt x="19459" y="1198"/>
                      <a:pt x="25364" y="-211"/>
                      <a:pt x="31270" y="-107"/>
                    </a:cubicBezTo>
                    <a:cubicBezTo>
                      <a:pt x="39843" y="-716"/>
                      <a:pt x="48319" y="2494"/>
                      <a:pt x="54320" y="8657"/>
                    </a:cubicBezTo>
                    <a:close/>
                    <a:moveTo>
                      <a:pt x="47748" y="27707"/>
                    </a:moveTo>
                    <a:cubicBezTo>
                      <a:pt x="47748" y="23411"/>
                      <a:pt x="46033" y="19277"/>
                      <a:pt x="42985" y="16276"/>
                    </a:cubicBezTo>
                    <a:cubicBezTo>
                      <a:pt x="36128" y="10695"/>
                      <a:pt x="26412" y="10695"/>
                      <a:pt x="19554" y="16276"/>
                    </a:cubicBezTo>
                    <a:cubicBezTo>
                      <a:pt x="16410" y="19315"/>
                      <a:pt x="14410" y="23354"/>
                      <a:pt x="13838" y="27707"/>
                    </a:cubicBezTo>
                    <a:close/>
                  </a:path>
                </a:pathLst>
              </a:custGeom>
              <a:solidFill>
                <a:srgbClr val="336933"/>
              </a:solidFill>
              <a:ln w="9525" cap="flat">
                <a:noFill/>
                <a:prstDash val="solid"/>
                <a:miter/>
              </a:ln>
            </p:spPr>
            <p:txBody>
              <a:bodyPr rtlCol="0" anchor="ctr"/>
              <a:lstStyle/>
              <a:p>
                <a:endParaRPr lang="en-US"/>
              </a:p>
            </p:txBody>
          </p:sp>
          <p:sp>
            <p:nvSpPr>
              <p:cNvPr id="326" name="Freeform: Shape 325">
                <a:extLst>
                  <a:ext uri="{FF2B5EF4-FFF2-40B4-BE49-F238E27FC236}">
                    <a16:creationId xmlns:a16="http://schemas.microsoft.com/office/drawing/2014/main" id="{366400FB-5ECF-44D4-BEDB-906C41B9E2D1}"/>
                  </a:ext>
                </a:extLst>
              </p:cNvPr>
              <p:cNvSpPr/>
              <p:nvPr/>
            </p:nvSpPr>
            <p:spPr>
              <a:xfrm>
                <a:off x="7051423" y="2911589"/>
                <a:ext cx="44291" cy="80596"/>
              </a:xfrm>
              <a:custGeom>
                <a:avLst/>
                <a:gdLst>
                  <a:gd name="connsiteX0" fmla="*/ 42695 w 44291"/>
                  <a:gd name="connsiteY0" fmla="*/ 75734 h 80596"/>
                  <a:gd name="connsiteX1" fmla="*/ 26501 w 44291"/>
                  <a:gd name="connsiteY1" fmla="*/ 80401 h 80596"/>
                  <a:gd name="connsiteX2" fmla="*/ 12786 w 44291"/>
                  <a:gd name="connsiteY2" fmla="*/ 75544 h 80596"/>
                  <a:gd name="connsiteX3" fmla="*/ 7451 w 44291"/>
                  <a:gd name="connsiteY3" fmla="*/ 61066 h 80596"/>
                  <a:gd name="connsiteX4" fmla="*/ 7451 w 44291"/>
                  <a:gd name="connsiteY4" fmla="*/ 29062 h 80596"/>
                  <a:gd name="connsiteX5" fmla="*/ -1597 w 44291"/>
                  <a:gd name="connsiteY5" fmla="*/ 29062 h 80596"/>
                  <a:gd name="connsiteX6" fmla="*/ -1597 w 44291"/>
                  <a:gd name="connsiteY6" fmla="*/ 17632 h 80596"/>
                  <a:gd name="connsiteX7" fmla="*/ 7928 w 44291"/>
                  <a:gd name="connsiteY7" fmla="*/ 17632 h 80596"/>
                  <a:gd name="connsiteX8" fmla="*/ 7928 w 44291"/>
                  <a:gd name="connsiteY8" fmla="*/ -180 h 80596"/>
                  <a:gd name="connsiteX9" fmla="*/ 23549 w 44291"/>
                  <a:gd name="connsiteY9" fmla="*/ -180 h 80596"/>
                  <a:gd name="connsiteX10" fmla="*/ 23549 w 44291"/>
                  <a:gd name="connsiteY10" fmla="*/ 17632 h 80596"/>
                  <a:gd name="connsiteX11" fmla="*/ 42599 w 44291"/>
                  <a:gd name="connsiteY11" fmla="*/ 17632 h 80596"/>
                  <a:gd name="connsiteX12" fmla="*/ 42599 w 44291"/>
                  <a:gd name="connsiteY12" fmla="*/ 29062 h 80596"/>
                  <a:gd name="connsiteX13" fmla="*/ 23549 w 44291"/>
                  <a:gd name="connsiteY13" fmla="*/ 29062 h 80596"/>
                  <a:gd name="connsiteX14" fmla="*/ 23549 w 44291"/>
                  <a:gd name="connsiteY14" fmla="*/ 58303 h 80596"/>
                  <a:gd name="connsiteX15" fmla="*/ 25263 w 44291"/>
                  <a:gd name="connsiteY15" fmla="*/ 64590 h 80596"/>
                  <a:gd name="connsiteX16" fmla="*/ 30407 w 44291"/>
                  <a:gd name="connsiteY16" fmla="*/ 66495 h 80596"/>
                  <a:gd name="connsiteX17" fmla="*/ 39932 w 44291"/>
                  <a:gd name="connsiteY17" fmla="*/ 63828 h 80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291" h="80596">
                    <a:moveTo>
                      <a:pt x="42695" y="75734"/>
                    </a:moveTo>
                    <a:cubicBezTo>
                      <a:pt x="37837" y="78773"/>
                      <a:pt x="32216" y="80392"/>
                      <a:pt x="26501" y="80401"/>
                    </a:cubicBezTo>
                    <a:cubicBezTo>
                      <a:pt x="21454" y="80601"/>
                      <a:pt x="16596" y="78858"/>
                      <a:pt x="12786" y="75544"/>
                    </a:cubicBezTo>
                    <a:cubicBezTo>
                      <a:pt x="9071" y="71686"/>
                      <a:pt x="7071" y="66428"/>
                      <a:pt x="7451" y="61066"/>
                    </a:cubicBezTo>
                    <a:lnTo>
                      <a:pt x="7451" y="29062"/>
                    </a:lnTo>
                    <a:lnTo>
                      <a:pt x="-1597" y="29062"/>
                    </a:lnTo>
                    <a:lnTo>
                      <a:pt x="-1597" y="17632"/>
                    </a:lnTo>
                    <a:lnTo>
                      <a:pt x="7928" y="17632"/>
                    </a:lnTo>
                    <a:lnTo>
                      <a:pt x="7928" y="-180"/>
                    </a:lnTo>
                    <a:lnTo>
                      <a:pt x="23549" y="-180"/>
                    </a:lnTo>
                    <a:lnTo>
                      <a:pt x="23549" y="17632"/>
                    </a:lnTo>
                    <a:lnTo>
                      <a:pt x="42599" y="17632"/>
                    </a:lnTo>
                    <a:lnTo>
                      <a:pt x="42599" y="29062"/>
                    </a:lnTo>
                    <a:lnTo>
                      <a:pt x="23549" y="29062"/>
                    </a:lnTo>
                    <a:lnTo>
                      <a:pt x="23549" y="58303"/>
                    </a:lnTo>
                    <a:cubicBezTo>
                      <a:pt x="23359" y="60532"/>
                      <a:pt x="23930" y="62761"/>
                      <a:pt x="25263" y="64590"/>
                    </a:cubicBezTo>
                    <a:cubicBezTo>
                      <a:pt x="26597" y="65933"/>
                      <a:pt x="28503" y="66628"/>
                      <a:pt x="30407" y="66495"/>
                    </a:cubicBezTo>
                    <a:cubicBezTo>
                      <a:pt x="33741" y="66342"/>
                      <a:pt x="36979" y="65428"/>
                      <a:pt x="39932" y="63828"/>
                    </a:cubicBezTo>
                    <a:close/>
                  </a:path>
                </a:pathLst>
              </a:custGeom>
              <a:solidFill>
                <a:srgbClr val="336933"/>
              </a:solidFill>
              <a:ln w="9525" cap="flat">
                <a:noFill/>
                <a:prstDash val="solid"/>
                <a:miter/>
              </a:ln>
            </p:spPr>
            <p:txBody>
              <a:bodyPr rtlCol="0" anchor="ctr"/>
              <a:lstStyle/>
              <a:p>
                <a:endParaRPr lang="en-US"/>
              </a:p>
            </p:txBody>
          </p:sp>
          <p:sp>
            <p:nvSpPr>
              <p:cNvPr id="327" name="Freeform: Shape 326">
                <a:extLst>
                  <a:ext uri="{FF2B5EF4-FFF2-40B4-BE49-F238E27FC236}">
                    <a16:creationId xmlns:a16="http://schemas.microsoft.com/office/drawing/2014/main" id="{CFABB2AF-649C-44ED-A42E-56971463649C}"/>
                  </a:ext>
                </a:extLst>
              </p:cNvPr>
              <p:cNvSpPr/>
              <p:nvPr/>
            </p:nvSpPr>
            <p:spPr>
              <a:xfrm>
                <a:off x="7100377" y="2926188"/>
                <a:ext cx="63800" cy="65893"/>
              </a:xfrm>
              <a:custGeom>
                <a:avLst/>
                <a:gdLst>
                  <a:gd name="connsiteX0" fmla="*/ 54320 w 63800"/>
                  <a:gd name="connsiteY0" fmla="*/ 8652 h 65893"/>
                  <a:gd name="connsiteX1" fmla="*/ 62130 w 63800"/>
                  <a:gd name="connsiteY1" fmla="*/ 33513 h 65893"/>
                  <a:gd name="connsiteX2" fmla="*/ 62130 w 63800"/>
                  <a:gd name="connsiteY2" fmla="*/ 38180 h 65893"/>
                  <a:gd name="connsiteX3" fmla="*/ 14505 w 63800"/>
                  <a:gd name="connsiteY3" fmla="*/ 38180 h 65893"/>
                  <a:gd name="connsiteX4" fmla="*/ 20982 w 63800"/>
                  <a:gd name="connsiteY4" fmla="*/ 49038 h 65893"/>
                  <a:gd name="connsiteX5" fmla="*/ 32984 w 63800"/>
                  <a:gd name="connsiteY5" fmla="*/ 52944 h 65893"/>
                  <a:gd name="connsiteX6" fmla="*/ 42509 w 63800"/>
                  <a:gd name="connsiteY6" fmla="*/ 51134 h 65893"/>
                  <a:gd name="connsiteX7" fmla="*/ 50414 w 63800"/>
                  <a:gd name="connsiteY7" fmla="*/ 45705 h 65893"/>
                  <a:gd name="connsiteX8" fmla="*/ 58891 w 63800"/>
                  <a:gd name="connsiteY8" fmla="*/ 54563 h 65893"/>
                  <a:gd name="connsiteX9" fmla="*/ 47081 w 63800"/>
                  <a:gd name="connsiteY9" fmla="*/ 62754 h 65893"/>
                  <a:gd name="connsiteX10" fmla="*/ 31650 w 63800"/>
                  <a:gd name="connsiteY10" fmla="*/ 65707 h 65893"/>
                  <a:gd name="connsiteX11" fmla="*/ 14219 w 63800"/>
                  <a:gd name="connsiteY11" fmla="*/ 61611 h 65893"/>
                  <a:gd name="connsiteX12" fmla="*/ 2503 w 63800"/>
                  <a:gd name="connsiteY12" fmla="*/ 49991 h 65893"/>
                  <a:gd name="connsiteX13" fmla="*/ -1592 w 63800"/>
                  <a:gd name="connsiteY13" fmla="*/ 32846 h 65893"/>
                  <a:gd name="connsiteX14" fmla="*/ 2598 w 63800"/>
                  <a:gd name="connsiteY14" fmla="*/ 15701 h 65893"/>
                  <a:gd name="connsiteX15" fmla="*/ 14219 w 63800"/>
                  <a:gd name="connsiteY15" fmla="*/ 3985 h 65893"/>
                  <a:gd name="connsiteX16" fmla="*/ 31364 w 63800"/>
                  <a:gd name="connsiteY16" fmla="*/ -111 h 65893"/>
                  <a:gd name="connsiteX17" fmla="*/ 54320 w 63800"/>
                  <a:gd name="connsiteY17" fmla="*/ 8652 h 65893"/>
                  <a:gd name="connsiteX18" fmla="*/ 47747 w 63800"/>
                  <a:gd name="connsiteY18" fmla="*/ 27702 h 65893"/>
                  <a:gd name="connsiteX19" fmla="*/ 42984 w 63800"/>
                  <a:gd name="connsiteY19" fmla="*/ 16272 h 65893"/>
                  <a:gd name="connsiteX20" fmla="*/ 19553 w 63800"/>
                  <a:gd name="connsiteY20" fmla="*/ 16272 h 65893"/>
                  <a:gd name="connsiteX21" fmla="*/ 13838 w 63800"/>
                  <a:gd name="connsiteY21" fmla="*/ 27702 h 65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3800" h="65893">
                    <a:moveTo>
                      <a:pt x="54320" y="8652"/>
                    </a:moveTo>
                    <a:cubicBezTo>
                      <a:pt x="59939" y="15682"/>
                      <a:pt x="62702" y="24540"/>
                      <a:pt x="62130" y="33513"/>
                    </a:cubicBezTo>
                    <a:cubicBezTo>
                      <a:pt x="62130" y="35608"/>
                      <a:pt x="62130" y="37132"/>
                      <a:pt x="62130" y="38180"/>
                    </a:cubicBezTo>
                    <a:lnTo>
                      <a:pt x="14505" y="38180"/>
                    </a:lnTo>
                    <a:cubicBezTo>
                      <a:pt x="15363" y="42428"/>
                      <a:pt x="17649" y="46257"/>
                      <a:pt x="20982" y="49038"/>
                    </a:cubicBezTo>
                    <a:cubicBezTo>
                      <a:pt x="24411" y="51734"/>
                      <a:pt x="28601" y="53115"/>
                      <a:pt x="32984" y="52944"/>
                    </a:cubicBezTo>
                    <a:cubicBezTo>
                      <a:pt x="36222" y="52972"/>
                      <a:pt x="39460" y="52353"/>
                      <a:pt x="42509" y="51134"/>
                    </a:cubicBezTo>
                    <a:cubicBezTo>
                      <a:pt x="45556" y="49934"/>
                      <a:pt x="48224" y="48086"/>
                      <a:pt x="50414" y="45705"/>
                    </a:cubicBezTo>
                    <a:lnTo>
                      <a:pt x="58891" y="54563"/>
                    </a:lnTo>
                    <a:cubicBezTo>
                      <a:pt x="55653" y="58144"/>
                      <a:pt x="51557" y="60945"/>
                      <a:pt x="47081" y="62754"/>
                    </a:cubicBezTo>
                    <a:cubicBezTo>
                      <a:pt x="42223" y="64802"/>
                      <a:pt x="36984" y="65802"/>
                      <a:pt x="31650" y="65707"/>
                    </a:cubicBezTo>
                    <a:cubicBezTo>
                      <a:pt x="25554" y="65802"/>
                      <a:pt x="19649" y="64393"/>
                      <a:pt x="14219" y="61611"/>
                    </a:cubicBezTo>
                    <a:cubicBezTo>
                      <a:pt x="9267" y="58944"/>
                      <a:pt x="5170" y="54906"/>
                      <a:pt x="2503" y="49991"/>
                    </a:cubicBezTo>
                    <a:cubicBezTo>
                      <a:pt x="-354" y="44724"/>
                      <a:pt x="-1687" y="38818"/>
                      <a:pt x="-1592" y="32846"/>
                    </a:cubicBezTo>
                    <a:cubicBezTo>
                      <a:pt x="-1687" y="26864"/>
                      <a:pt x="-258" y="20968"/>
                      <a:pt x="2598" y="15701"/>
                    </a:cubicBezTo>
                    <a:cubicBezTo>
                      <a:pt x="5266" y="10786"/>
                      <a:pt x="9362" y="6728"/>
                      <a:pt x="14219" y="3985"/>
                    </a:cubicBezTo>
                    <a:cubicBezTo>
                      <a:pt x="19458" y="1185"/>
                      <a:pt x="25363" y="-225"/>
                      <a:pt x="31364" y="-111"/>
                    </a:cubicBezTo>
                    <a:cubicBezTo>
                      <a:pt x="39937" y="-701"/>
                      <a:pt x="48319" y="2499"/>
                      <a:pt x="54320" y="8652"/>
                    </a:cubicBezTo>
                    <a:close/>
                    <a:moveTo>
                      <a:pt x="47747" y="27702"/>
                    </a:moveTo>
                    <a:cubicBezTo>
                      <a:pt x="47747" y="23407"/>
                      <a:pt x="46033" y="19273"/>
                      <a:pt x="42984" y="16272"/>
                    </a:cubicBezTo>
                    <a:cubicBezTo>
                      <a:pt x="36127" y="10691"/>
                      <a:pt x="26411" y="10691"/>
                      <a:pt x="19553" y="16272"/>
                    </a:cubicBezTo>
                    <a:cubicBezTo>
                      <a:pt x="16410" y="19311"/>
                      <a:pt x="14409" y="23350"/>
                      <a:pt x="13838" y="27702"/>
                    </a:cubicBezTo>
                    <a:close/>
                  </a:path>
                </a:pathLst>
              </a:custGeom>
              <a:solidFill>
                <a:srgbClr val="336933"/>
              </a:solidFill>
              <a:ln w="9525" cap="flat">
                <a:noFill/>
                <a:prstDash val="solid"/>
                <a:miter/>
              </a:ln>
            </p:spPr>
            <p:txBody>
              <a:bodyPr rtlCol="0" anchor="ctr"/>
              <a:lstStyle/>
              <a:p>
                <a:endParaRPr lang="en-US"/>
              </a:p>
            </p:txBody>
          </p:sp>
          <p:sp>
            <p:nvSpPr>
              <p:cNvPr id="328" name="Freeform: Shape 327">
                <a:extLst>
                  <a:ext uri="{FF2B5EF4-FFF2-40B4-BE49-F238E27FC236}">
                    <a16:creationId xmlns:a16="http://schemas.microsoft.com/office/drawing/2014/main" id="{078E5381-0592-407B-B44F-8045C08ABD5C}"/>
                  </a:ext>
                </a:extLst>
              </p:cNvPr>
              <p:cNvSpPr/>
              <p:nvPr/>
            </p:nvSpPr>
            <p:spPr>
              <a:xfrm>
                <a:off x="7177725" y="2925911"/>
                <a:ext cx="62905" cy="65497"/>
              </a:xfrm>
              <a:custGeom>
                <a:avLst/>
                <a:gdLst>
                  <a:gd name="connsiteX0" fmla="*/ 54886 w 62905"/>
                  <a:gd name="connsiteY0" fmla="*/ 6739 h 65497"/>
                  <a:gd name="connsiteX1" fmla="*/ 61268 w 62905"/>
                  <a:gd name="connsiteY1" fmla="*/ 24932 h 65497"/>
                  <a:gd name="connsiteX2" fmla="*/ 61268 w 62905"/>
                  <a:gd name="connsiteY2" fmla="*/ 65318 h 65497"/>
                  <a:gd name="connsiteX3" fmla="*/ 45456 w 62905"/>
                  <a:gd name="connsiteY3" fmla="*/ 65318 h 65497"/>
                  <a:gd name="connsiteX4" fmla="*/ 45456 w 62905"/>
                  <a:gd name="connsiteY4" fmla="*/ 29123 h 65497"/>
                  <a:gd name="connsiteX5" fmla="*/ 41552 w 62905"/>
                  <a:gd name="connsiteY5" fmla="*/ 18455 h 65497"/>
                  <a:gd name="connsiteX6" fmla="*/ 31073 w 62905"/>
                  <a:gd name="connsiteY6" fmla="*/ 14454 h 65497"/>
                  <a:gd name="connsiteX7" fmla="*/ 18596 w 62905"/>
                  <a:gd name="connsiteY7" fmla="*/ 19788 h 65497"/>
                  <a:gd name="connsiteX8" fmla="*/ 14120 w 62905"/>
                  <a:gd name="connsiteY8" fmla="*/ 33123 h 65497"/>
                  <a:gd name="connsiteX9" fmla="*/ 14120 w 62905"/>
                  <a:gd name="connsiteY9" fmla="*/ 64937 h 65497"/>
                  <a:gd name="connsiteX10" fmla="*/ -1597 w 62905"/>
                  <a:gd name="connsiteY10" fmla="*/ 64937 h 65497"/>
                  <a:gd name="connsiteX11" fmla="*/ -1597 w 62905"/>
                  <a:gd name="connsiteY11" fmla="*/ 548 h 65497"/>
                  <a:gd name="connsiteX12" fmla="*/ 14120 w 62905"/>
                  <a:gd name="connsiteY12" fmla="*/ 548 h 65497"/>
                  <a:gd name="connsiteX13" fmla="*/ 14120 w 62905"/>
                  <a:gd name="connsiteY13" fmla="*/ 12644 h 65497"/>
                  <a:gd name="connsiteX14" fmla="*/ 37360 w 62905"/>
                  <a:gd name="connsiteY14" fmla="*/ -119 h 65497"/>
                  <a:gd name="connsiteX15" fmla="*/ 54886 w 62905"/>
                  <a:gd name="connsiteY15" fmla="*/ 6739 h 65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905" h="65497">
                    <a:moveTo>
                      <a:pt x="54886" y="6739"/>
                    </a:moveTo>
                    <a:cubicBezTo>
                      <a:pt x="59363" y="11711"/>
                      <a:pt x="61649" y="18255"/>
                      <a:pt x="61268" y="24932"/>
                    </a:cubicBezTo>
                    <a:lnTo>
                      <a:pt x="61268" y="65318"/>
                    </a:lnTo>
                    <a:lnTo>
                      <a:pt x="45456" y="65318"/>
                    </a:lnTo>
                    <a:lnTo>
                      <a:pt x="45456" y="29123"/>
                    </a:lnTo>
                    <a:cubicBezTo>
                      <a:pt x="45647" y="25189"/>
                      <a:pt x="44218" y="21331"/>
                      <a:pt x="41552" y="18455"/>
                    </a:cubicBezTo>
                    <a:cubicBezTo>
                      <a:pt x="38789" y="15712"/>
                      <a:pt x="34979" y="14254"/>
                      <a:pt x="31073" y="14454"/>
                    </a:cubicBezTo>
                    <a:cubicBezTo>
                      <a:pt x="26311" y="14350"/>
                      <a:pt x="21834" y="16293"/>
                      <a:pt x="18596" y="19788"/>
                    </a:cubicBezTo>
                    <a:cubicBezTo>
                      <a:pt x="15548" y="23541"/>
                      <a:pt x="13929" y="28284"/>
                      <a:pt x="14120" y="33123"/>
                    </a:cubicBezTo>
                    <a:lnTo>
                      <a:pt x="14120" y="64937"/>
                    </a:lnTo>
                    <a:lnTo>
                      <a:pt x="-1597" y="64937"/>
                    </a:lnTo>
                    <a:lnTo>
                      <a:pt x="-1597" y="548"/>
                    </a:lnTo>
                    <a:lnTo>
                      <a:pt x="14120" y="548"/>
                    </a:lnTo>
                    <a:lnTo>
                      <a:pt x="14120" y="12644"/>
                    </a:lnTo>
                    <a:cubicBezTo>
                      <a:pt x="18691" y="4196"/>
                      <a:pt x="27740" y="-795"/>
                      <a:pt x="37360" y="-119"/>
                    </a:cubicBezTo>
                    <a:cubicBezTo>
                      <a:pt x="43933" y="-414"/>
                      <a:pt x="50314" y="2072"/>
                      <a:pt x="54886" y="6739"/>
                    </a:cubicBezTo>
                    <a:close/>
                  </a:path>
                </a:pathLst>
              </a:custGeom>
              <a:solidFill>
                <a:srgbClr val="336933"/>
              </a:solidFill>
              <a:ln w="9525" cap="flat">
                <a:noFill/>
                <a:prstDash val="solid"/>
                <a:miter/>
              </a:ln>
            </p:spPr>
            <p:txBody>
              <a:bodyPr rtlCol="0" anchor="ctr"/>
              <a:lstStyle/>
              <a:p>
                <a:endParaRPr lang="en-US"/>
              </a:p>
            </p:txBody>
          </p:sp>
          <p:sp>
            <p:nvSpPr>
              <p:cNvPr id="329" name="Freeform: Shape 328">
                <a:extLst>
                  <a:ext uri="{FF2B5EF4-FFF2-40B4-BE49-F238E27FC236}">
                    <a16:creationId xmlns:a16="http://schemas.microsoft.com/office/drawing/2014/main" id="{99C488C9-417E-4781-9E4F-39FF9A14E831}"/>
                  </a:ext>
                </a:extLst>
              </p:cNvPr>
              <p:cNvSpPr/>
              <p:nvPr/>
            </p:nvSpPr>
            <p:spPr>
              <a:xfrm>
                <a:off x="7251448" y="2911589"/>
                <a:ext cx="44767" cy="80602"/>
              </a:xfrm>
              <a:custGeom>
                <a:avLst/>
                <a:gdLst>
                  <a:gd name="connsiteX0" fmla="*/ 43170 w 44767"/>
                  <a:gd name="connsiteY0" fmla="*/ 75734 h 80602"/>
                  <a:gd name="connsiteX1" fmla="*/ 26883 w 44767"/>
                  <a:gd name="connsiteY1" fmla="*/ 80401 h 80602"/>
                  <a:gd name="connsiteX2" fmla="*/ 13262 w 44767"/>
                  <a:gd name="connsiteY2" fmla="*/ 75544 h 80602"/>
                  <a:gd name="connsiteX3" fmla="*/ 7928 w 44767"/>
                  <a:gd name="connsiteY3" fmla="*/ 61066 h 80602"/>
                  <a:gd name="connsiteX4" fmla="*/ 7928 w 44767"/>
                  <a:gd name="connsiteY4" fmla="*/ 29062 h 80602"/>
                  <a:gd name="connsiteX5" fmla="*/ -1597 w 44767"/>
                  <a:gd name="connsiteY5" fmla="*/ 29062 h 80602"/>
                  <a:gd name="connsiteX6" fmla="*/ -1597 w 44767"/>
                  <a:gd name="connsiteY6" fmla="*/ 17632 h 80602"/>
                  <a:gd name="connsiteX7" fmla="*/ 7928 w 44767"/>
                  <a:gd name="connsiteY7" fmla="*/ 17632 h 80602"/>
                  <a:gd name="connsiteX8" fmla="*/ 7928 w 44767"/>
                  <a:gd name="connsiteY8" fmla="*/ -180 h 80602"/>
                  <a:gd name="connsiteX9" fmla="*/ 23549 w 44767"/>
                  <a:gd name="connsiteY9" fmla="*/ -180 h 80602"/>
                  <a:gd name="connsiteX10" fmla="*/ 23549 w 44767"/>
                  <a:gd name="connsiteY10" fmla="*/ 17632 h 80602"/>
                  <a:gd name="connsiteX11" fmla="*/ 42027 w 44767"/>
                  <a:gd name="connsiteY11" fmla="*/ 17632 h 80602"/>
                  <a:gd name="connsiteX12" fmla="*/ 42027 w 44767"/>
                  <a:gd name="connsiteY12" fmla="*/ 29062 h 80602"/>
                  <a:gd name="connsiteX13" fmla="*/ 23549 w 44767"/>
                  <a:gd name="connsiteY13" fmla="*/ 29062 h 80602"/>
                  <a:gd name="connsiteX14" fmla="*/ 23549 w 44767"/>
                  <a:gd name="connsiteY14" fmla="*/ 58303 h 80602"/>
                  <a:gd name="connsiteX15" fmla="*/ 25263 w 44767"/>
                  <a:gd name="connsiteY15" fmla="*/ 64590 h 80602"/>
                  <a:gd name="connsiteX16" fmla="*/ 30312 w 44767"/>
                  <a:gd name="connsiteY16" fmla="*/ 66495 h 80602"/>
                  <a:gd name="connsiteX17" fmla="*/ 39837 w 44767"/>
                  <a:gd name="connsiteY17" fmla="*/ 63828 h 80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67" h="80602">
                    <a:moveTo>
                      <a:pt x="43170" y="75734"/>
                    </a:moveTo>
                    <a:cubicBezTo>
                      <a:pt x="38312" y="78773"/>
                      <a:pt x="32598" y="80392"/>
                      <a:pt x="26883" y="80401"/>
                    </a:cubicBezTo>
                    <a:cubicBezTo>
                      <a:pt x="21834" y="80639"/>
                      <a:pt x="16976" y="78887"/>
                      <a:pt x="13262" y="75544"/>
                    </a:cubicBezTo>
                    <a:cubicBezTo>
                      <a:pt x="9548" y="71686"/>
                      <a:pt x="7547" y="66428"/>
                      <a:pt x="7928" y="61066"/>
                    </a:cubicBezTo>
                    <a:lnTo>
                      <a:pt x="7928" y="29062"/>
                    </a:lnTo>
                    <a:lnTo>
                      <a:pt x="-1597" y="29062"/>
                    </a:lnTo>
                    <a:lnTo>
                      <a:pt x="-1597" y="17632"/>
                    </a:lnTo>
                    <a:lnTo>
                      <a:pt x="7928" y="17632"/>
                    </a:lnTo>
                    <a:lnTo>
                      <a:pt x="7928" y="-180"/>
                    </a:lnTo>
                    <a:lnTo>
                      <a:pt x="23549" y="-180"/>
                    </a:lnTo>
                    <a:lnTo>
                      <a:pt x="23549" y="17632"/>
                    </a:lnTo>
                    <a:lnTo>
                      <a:pt x="42027" y="17632"/>
                    </a:lnTo>
                    <a:lnTo>
                      <a:pt x="42027" y="29062"/>
                    </a:lnTo>
                    <a:lnTo>
                      <a:pt x="23549" y="29062"/>
                    </a:lnTo>
                    <a:lnTo>
                      <a:pt x="23549" y="58303"/>
                    </a:lnTo>
                    <a:cubicBezTo>
                      <a:pt x="23359" y="60532"/>
                      <a:pt x="23930" y="62761"/>
                      <a:pt x="25263" y="64590"/>
                    </a:cubicBezTo>
                    <a:cubicBezTo>
                      <a:pt x="26597" y="65933"/>
                      <a:pt x="28407" y="66628"/>
                      <a:pt x="30312" y="66495"/>
                    </a:cubicBezTo>
                    <a:cubicBezTo>
                      <a:pt x="33645" y="66324"/>
                      <a:pt x="36885" y="65419"/>
                      <a:pt x="39837" y="63828"/>
                    </a:cubicBezTo>
                    <a:close/>
                  </a:path>
                </a:pathLst>
              </a:custGeom>
              <a:solidFill>
                <a:srgbClr val="336933"/>
              </a:solidFill>
              <a:ln w="9525" cap="flat">
                <a:noFill/>
                <a:prstDash val="solid"/>
                <a:miter/>
              </a:ln>
            </p:spPr>
            <p:txBody>
              <a:bodyPr rtlCol="0" anchor="ctr"/>
              <a:lstStyle/>
              <a:p>
                <a:endParaRPr lang="en-US"/>
              </a:p>
            </p:txBody>
          </p:sp>
          <p:sp>
            <p:nvSpPr>
              <p:cNvPr id="330" name="Freeform: Shape 329">
                <a:extLst>
                  <a:ext uri="{FF2B5EF4-FFF2-40B4-BE49-F238E27FC236}">
                    <a16:creationId xmlns:a16="http://schemas.microsoft.com/office/drawing/2014/main" id="{06B5E79E-96CA-4EE7-8524-2239CBCD0AF9}"/>
                  </a:ext>
                </a:extLst>
              </p:cNvPr>
              <p:cNvSpPr/>
              <p:nvPr/>
            </p:nvSpPr>
            <p:spPr>
              <a:xfrm>
                <a:off x="7307353" y="2898992"/>
                <a:ext cx="17920" cy="92416"/>
              </a:xfrm>
              <a:custGeom>
                <a:avLst/>
                <a:gdLst>
                  <a:gd name="connsiteX0" fmla="*/ 13745 w 17920"/>
                  <a:gd name="connsiteY0" fmla="*/ 2320 h 92416"/>
                  <a:gd name="connsiteX1" fmla="*/ 16317 w 17920"/>
                  <a:gd name="connsiteY1" fmla="*/ 9083 h 92416"/>
                  <a:gd name="connsiteX2" fmla="*/ 13745 w 17920"/>
                  <a:gd name="connsiteY2" fmla="*/ 15750 h 92416"/>
                  <a:gd name="connsiteX3" fmla="*/ 887 w 17920"/>
                  <a:gd name="connsiteY3" fmla="*/ 15750 h 92416"/>
                  <a:gd name="connsiteX4" fmla="*/ -1590 w 17920"/>
                  <a:gd name="connsiteY4" fmla="*/ 9083 h 92416"/>
                  <a:gd name="connsiteX5" fmla="*/ 887 w 17920"/>
                  <a:gd name="connsiteY5" fmla="*/ 2320 h 92416"/>
                  <a:gd name="connsiteX6" fmla="*/ 13745 w 17920"/>
                  <a:gd name="connsiteY6" fmla="*/ 2320 h 92416"/>
                  <a:gd name="connsiteX7" fmla="*/ -447 w 17920"/>
                  <a:gd name="connsiteY7" fmla="*/ 27562 h 92416"/>
                  <a:gd name="connsiteX8" fmla="*/ 15365 w 17920"/>
                  <a:gd name="connsiteY8" fmla="*/ 27562 h 92416"/>
                  <a:gd name="connsiteX9" fmla="*/ 15365 w 17920"/>
                  <a:gd name="connsiteY9" fmla="*/ 92236 h 92416"/>
                  <a:gd name="connsiteX10" fmla="*/ -447 w 17920"/>
                  <a:gd name="connsiteY10" fmla="*/ 92236 h 92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920" h="92416">
                    <a:moveTo>
                      <a:pt x="13745" y="2320"/>
                    </a:moveTo>
                    <a:cubicBezTo>
                      <a:pt x="15460" y="4149"/>
                      <a:pt x="16413" y="6578"/>
                      <a:pt x="16317" y="9083"/>
                    </a:cubicBezTo>
                    <a:cubicBezTo>
                      <a:pt x="16317" y="11550"/>
                      <a:pt x="15460" y="13950"/>
                      <a:pt x="13745" y="15750"/>
                    </a:cubicBezTo>
                    <a:cubicBezTo>
                      <a:pt x="10126" y="19084"/>
                      <a:pt x="4507" y="19084"/>
                      <a:pt x="887" y="15750"/>
                    </a:cubicBezTo>
                    <a:cubicBezTo>
                      <a:pt x="-733" y="13931"/>
                      <a:pt x="-1685" y="11541"/>
                      <a:pt x="-1590" y="9083"/>
                    </a:cubicBezTo>
                    <a:cubicBezTo>
                      <a:pt x="-1685" y="6588"/>
                      <a:pt x="-828" y="4159"/>
                      <a:pt x="887" y="2320"/>
                    </a:cubicBezTo>
                    <a:cubicBezTo>
                      <a:pt x="4507" y="-1013"/>
                      <a:pt x="10126" y="-1013"/>
                      <a:pt x="13745" y="2320"/>
                    </a:cubicBezTo>
                    <a:close/>
                    <a:moveTo>
                      <a:pt x="-447" y="27562"/>
                    </a:moveTo>
                    <a:lnTo>
                      <a:pt x="15365" y="27562"/>
                    </a:lnTo>
                    <a:lnTo>
                      <a:pt x="15365" y="92236"/>
                    </a:lnTo>
                    <a:lnTo>
                      <a:pt x="-447" y="92236"/>
                    </a:lnTo>
                    <a:close/>
                  </a:path>
                </a:pathLst>
              </a:custGeom>
              <a:solidFill>
                <a:srgbClr val="336933"/>
              </a:solidFill>
              <a:ln w="9525" cap="flat">
                <a:noFill/>
                <a:prstDash val="solid"/>
                <a:miter/>
              </a:ln>
            </p:spPr>
            <p:txBody>
              <a:bodyPr rtlCol="0" anchor="ctr"/>
              <a:lstStyle/>
              <a:p>
                <a:endParaRPr lang="en-US"/>
              </a:p>
            </p:txBody>
          </p:sp>
          <p:sp>
            <p:nvSpPr>
              <p:cNvPr id="331" name="Freeform: Shape 330">
                <a:extLst>
                  <a:ext uri="{FF2B5EF4-FFF2-40B4-BE49-F238E27FC236}">
                    <a16:creationId xmlns:a16="http://schemas.microsoft.com/office/drawing/2014/main" id="{E221294A-5549-41CF-892C-8509B988383F}"/>
                  </a:ext>
                </a:extLst>
              </p:cNvPr>
              <p:cNvSpPr/>
              <p:nvPr/>
            </p:nvSpPr>
            <p:spPr>
              <a:xfrm>
                <a:off x="7337835" y="2926248"/>
                <a:ext cx="68303" cy="65833"/>
              </a:xfrm>
              <a:custGeom>
                <a:avLst/>
                <a:gdLst>
                  <a:gd name="connsiteX0" fmla="*/ 50415 w 68303"/>
                  <a:gd name="connsiteY0" fmla="*/ 3926 h 65833"/>
                  <a:gd name="connsiteX1" fmla="*/ 62321 w 68303"/>
                  <a:gd name="connsiteY1" fmla="*/ 15451 h 65833"/>
                  <a:gd name="connsiteX2" fmla="*/ 66702 w 68303"/>
                  <a:gd name="connsiteY2" fmla="*/ 32596 h 65833"/>
                  <a:gd name="connsiteX3" fmla="*/ 62321 w 68303"/>
                  <a:gd name="connsiteY3" fmla="*/ 49932 h 65833"/>
                  <a:gd name="connsiteX4" fmla="*/ 50415 w 68303"/>
                  <a:gd name="connsiteY4" fmla="*/ 61552 h 65833"/>
                  <a:gd name="connsiteX5" fmla="*/ 32603 w 68303"/>
                  <a:gd name="connsiteY5" fmla="*/ 65648 h 65833"/>
                  <a:gd name="connsiteX6" fmla="*/ 14696 w 68303"/>
                  <a:gd name="connsiteY6" fmla="*/ 61552 h 65833"/>
                  <a:gd name="connsiteX7" fmla="*/ 2695 w 68303"/>
                  <a:gd name="connsiteY7" fmla="*/ 49932 h 65833"/>
                  <a:gd name="connsiteX8" fmla="*/ -1592 w 68303"/>
                  <a:gd name="connsiteY8" fmla="*/ 32596 h 65833"/>
                  <a:gd name="connsiteX9" fmla="*/ 2695 w 68303"/>
                  <a:gd name="connsiteY9" fmla="*/ 15451 h 65833"/>
                  <a:gd name="connsiteX10" fmla="*/ 14696 w 68303"/>
                  <a:gd name="connsiteY10" fmla="*/ 3926 h 65833"/>
                  <a:gd name="connsiteX11" fmla="*/ 32603 w 68303"/>
                  <a:gd name="connsiteY11" fmla="*/ -170 h 65833"/>
                  <a:gd name="connsiteX12" fmla="*/ 50415 w 68303"/>
                  <a:gd name="connsiteY12" fmla="*/ 3926 h 65833"/>
                  <a:gd name="connsiteX13" fmla="*/ 19363 w 68303"/>
                  <a:gd name="connsiteY13" fmla="*/ 18690 h 65833"/>
                  <a:gd name="connsiteX14" fmla="*/ 14219 w 68303"/>
                  <a:gd name="connsiteY14" fmla="*/ 32787 h 65833"/>
                  <a:gd name="connsiteX15" fmla="*/ 19363 w 68303"/>
                  <a:gd name="connsiteY15" fmla="*/ 46979 h 65833"/>
                  <a:gd name="connsiteX16" fmla="*/ 45748 w 68303"/>
                  <a:gd name="connsiteY16" fmla="*/ 46979 h 65833"/>
                  <a:gd name="connsiteX17" fmla="*/ 50795 w 68303"/>
                  <a:gd name="connsiteY17" fmla="*/ 32787 h 65833"/>
                  <a:gd name="connsiteX18" fmla="*/ 45748 w 68303"/>
                  <a:gd name="connsiteY18" fmla="*/ 18690 h 65833"/>
                  <a:gd name="connsiteX19" fmla="*/ 19363 w 68303"/>
                  <a:gd name="connsiteY19" fmla="*/ 18690 h 6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303" h="65833">
                    <a:moveTo>
                      <a:pt x="50415" y="3926"/>
                    </a:moveTo>
                    <a:cubicBezTo>
                      <a:pt x="55462" y="6507"/>
                      <a:pt x="59559" y="10517"/>
                      <a:pt x="62321" y="15451"/>
                    </a:cubicBezTo>
                    <a:cubicBezTo>
                      <a:pt x="65369" y="20652"/>
                      <a:pt x="66798" y="26586"/>
                      <a:pt x="66702" y="32596"/>
                    </a:cubicBezTo>
                    <a:cubicBezTo>
                      <a:pt x="66798" y="38663"/>
                      <a:pt x="65273" y="44655"/>
                      <a:pt x="62321" y="49932"/>
                    </a:cubicBezTo>
                    <a:cubicBezTo>
                      <a:pt x="59559" y="54856"/>
                      <a:pt x="55367" y="58895"/>
                      <a:pt x="50415" y="61552"/>
                    </a:cubicBezTo>
                    <a:cubicBezTo>
                      <a:pt x="44890" y="64343"/>
                      <a:pt x="38794" y="65753"/>
                      <a:pt x="32603" y="65648"/>
                    </a:cubicBezTo>
                    <a:cubicBezTo>
                      <a:pt x="26412" y="65733"/>
                      <a:pt x="20220" y="64333"/>
                      <a:pt x="14696" y="61552"/>
                    </a:cubicBezTo>
                    <a:cubicBezTo>
                      <a:pt x="9648" y="58895"/>
                      <a:pt x="5551" y="54866"/>
                      <a:pt x="2695" y="49932"/>
                    </a:cubicBezTo>
                    <a:cubicBezTo>
                      <a:pt x="-259" y="44626"/>
                      <a:pt x="-1688" y="38654"/>
                      <a:pt x="-1592" y="32596"/>
                    </a:cubicBezTo>
                    <a:cubicBezTo>
                      <a:pt x="-1688" y="26605"/>
                      <a:pt x="-259" y="20680"/>
                      <a:pt x="2695" y="15451"/>
                    </a:cubicBezTo>
                    <a:cubicBezTo>
                      <a:pt x="5456" y="10527"/>
                      <a:pt x="9648" y="6516"/>
                      <a:pt x="14696" y="3926"/>
                    </a:cubicBezTo>
                    <a:cubicBezTo>
                      <a:pt x="20220" y="1116"/>
                      <a:pt x="26412" y="-284"/>
                      <a:pt x="32603" y="-170"/>
                    </a:cubicBezTo>
                    <a:cubicBezTo>
                      <a:pt x="38794" y="-313"/>
                      <a:pt x="44890" y="1087"/>
                      <a:pt x="50415" y="3926"/>
                    </a:cubicBezTo>
                    <a:close/>
                    <a:moveTo>
                      <a:pt x="19363" y="18690"/>
                    </a:moveTo>
                    <a:cubicBezTo>
                      <a:pt x="15839" y="22519"/>
                      <a:pt x="14029" y="27595"/>
                      <a:pt x="14219" y="32787"/>
                    </a:cubicBezTo>
                    <a:cubicBezTo>
                      <a:pt x="14029" y="38006"/>
                      <a:pt x="15839" y="43112"/>
                      <a:pt x="19363" y="46979"/>
                    </a:cubicBezTo>
                    <a:cubicBezTo>
                      <a:pt x="26698" y="54056"/>
                      <a:pt x="38413" y="54056"/>
                      <a:pt x="45748" y="46979"/>
                    </a:cubicBezTo>
                    <a:cubicBezTo>
                      <a:pt x="49177" y="43073"/>
                      <a:pt x="50986" y="37987"/>
                      <a:pt x="50795" y="32787"/>
                    </a:cubicBezTo>
                    <a:cubicBezTo>
                      <a:pt x="50986" y="27615"/>
                      <a:pt x="49177" y="22557"/>
                      <a:pt x="45748" y="18690"/>
                    </a:cubicBezTo>
                    <a:cubicBezTo>
                      <a:pt x="38413" y="11612"/>
                      <a:pt x="26698" y="11612"/>
                      <a:pt x="19363" y="18690"/>
                    </a:cubicBezTo>
                    <a:close/>
                  </a:path>
                </a:pathLst>
              </a:custGeom>
              <a:solidFill>
                <a:srgbClr val="336933"/>
              </a:solidFill>
              <a:ln w="9525" cap="flat">
                <a:noFill/>
                <a:prstDash val="solid"/>
                <a:miter/>
              </a:ln>
            </p:spPr>
            <p:txBody>
              <a:bodyPr rtlCol="0" anchor="ctr"/>
              <a:lstStyle/>
              <a:p>
                <a:endParaRPr lang="en-US"/>
              </a:p>
            </p:txBody>
          </p:sp>
          <p:sp>
            <p:nvSpPr>
              <p:cNvPr id="332" name="Freeform: Shape 331">
                <a:extLst>
                  <a:ext uri="{FF2B5EF4-FFF2-40B4-BE49-F238E27FC236}">
                    <a16:creationId xmlns:a16="http://schemas.microsoft.com/office/drawing/2014/main" id="{3E1D7011-90A0-456A-9214-795630E1D37F}"/>
                  </a:ext>
                </a:extLst>
              </p:cNvPr>
              <p:cNvSpPr/>
              <p:nvPr/>
            </p:nvSpPr>
            <p:spPr>
              <a:xfrm>
                <a:off x="7419755" y="2925915"/>
                <a:ext cx="63000" cy="65493"/>
              </a:xfrm>
              <a:custGeom>
                <a:avLst/>
                <a:gdLst>
                  <a:gd name="connsiteX0" fmla="*/ 54981 w 63000"/>
                  <a:gd name="connsiteY0" fmla="*/ 6734 h 65493"/>
                  <a:gd name="connsiteX1" fmla="*/ 61363 w 63000"/>
                  <a:gd name="connsiteY1" fmla="*/ 24927 h 65493"/>
                  <a:gd name="connsiteX2" fmla="*/ 61363 w 63000"/>
                  <a:gd name="connsiteY2" fmla="*/ 65313 h 65493"/>
                  <a:gd name="connsiteX3" fmla="*/ 45456 w 63000"/>
                  <a:gd name="connsiteY3" fmla="*/ 65313 h 65493"/>
                  <a:gd name="connsiteX4" fmla="*/ 45456 w 63000"/>
                  <a:gd name="connsiteY4" fmla="*/ 29118 h 65493"/>
                  <a:gd name="connsiteX5" fmla="*/ 41646 w 63000"/>
                  <a:gd name="connsiteY5" fmla="*/ 18450 h 65493"/>
                  <a:gd name="connsiteX6" fmla="*/ 31073 w 63000"/>
                  <a:gd name="connsiteY6" fmla="*/ 14450 h 65493"/>
                  <a:gd name="connsiteX7" fmla="*/ 18690 w 63000"/>
                  <a:gd name="connsiteY7" fmla="*/ 19784 h 65493"/>
                  <a:gd name="connsiteX8" fmla="*/ 14119 w 63000"/>
                  <a:gd name="connsiteY8" fmla="*/ 33119 h 65493"/>
                  <a:gd name="connsiteX9" fmla="*/ 14119 w 63000"/>
                  <a:gd name="connsiteY9" fmla="*/ 64932 h 65493"/>
                  <a:gd name="connsiteX10" fmla="*/ -1597 w 63000"/>
                  <a:gd name="connsiteY10" fmla="*/ 64932 h 65493"/>
                  <a:gd name="connsiteX11" fmla="*/ -1597 w 63000"/>
                  <a:gd name="connsiteY11" fmla="*/ 543 h 65493"/>
                  <a:gd name="connsiteX12" fmla="*/ 14119 w 63000"/>
                  <a:gd name="connsiteY12" fmla="*/ 543 h 65493"/>
                  <a:gd name="connsiteX13" fmla="*/ 14119 w 63000"/>
                  <a:gd name="connsiteY13" fmla="*/ 12640 h 65493"/>
                  <a:gd name="connsiteX14" fmla="*/ 37360 w 63000"/>
                  <a:gd name="connsiteY14" fmla="*/ -124 h 65493"/>
                  <a:gd name="connsiteX15" fmla="*/ 54981 w 63000"/>
                  <a:gd name="connsiteY15" fmla="*/ 6734 h 65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000" h="65493">
                    <a:moveTo>
                      <a:pt x="54981" y="6734"/>
                    </a:moveTo>
                    <a:cubicBezTo>
                      <a:pt x="59458" y="11706"/>
                      <a:pt x="61744" y="18250"/>
                      <a:pt x="61363" y="24927"/>
                    </a:cubicBezTo>
                    <a:lnTo>
                      <a:pt x="61363" y="65313"/>
                    </a:lnTo>
                    <a:lnTo>
                      <a:pt x="45456" y="65313"/>
                    </a:lnTo>
                    <a:lnTo>
                      <a:pt x="45456" y="29118"/>
                    </a:lnTo>
                    <a:cubicBezTo>
                      <a:pt x="45647" y="25194"/>
                      <a:pt x="44313" y="21346"/>
                      <a:pt x="41646" y="18450"/>
                    </a:cubicBezTo>
                    <a:cubicBezTo>
                      <a:pt x="38884" y="15688"/>
                      <a:pt x="34979" y="14240"/>
                      <a:pt x="31073" y="14450"/>
                    </a:cubicBezTo>
                    <a:cubicBezTo>
                      <a:pt x="26406" y="14326"/>
                      <a:pt x="21834" y="16279"/>
                      <a:pt x="18690" y="19784"/>
                    </a:cubicBezTo>
                    <a:cubicBezTo>
                      <a:pt x="15548" y="23508"/>
                      <a:pt x="13928" y="28261"/>
                      <a:pt x="14119" y="33119"/>
                    </a:cubicBezTo>
                    <a:lnTo>
                      <a:pt x="14119" y="64932"/>
                    </a:lnTo>
                    <a:lnTo>
                      <a:pt x="-1597" y="64932"/>
                    </a:lnTo>
                    <a:lnTo>
                      <a:pt x="-1597" y="543"/>
                    </a:lnTo>
                    <a:lnTo>
                      <a:pt x="14119" y="543"/>
                    </a:lnTo>
                    <a:lnTo>
                      <a:pt x="14119" y="12640"/>
                    </a:lnTo>
                    <a:cubicBezTo>
                      <a:pt x="18690" y="4210"/>
                      <a:pt x="27740" y="-771"/>
                      <a:pt x="37360" y="-124"/>
                    </a:cubicBezTo>
                    <a:cubicBezTo>
                      <a:pt x="43932" y="-428"/>
                      <a:pt x="50314" y="2067"/>
                      <a:pt x="54981" y="6734"/>
                    </a:cubicBezTo>
                    <a:close/>
                  </a:path>
                </a:pathLst>
              </a:custGeom>
              <a:solidFill>
                <a:srgbClr val="336933"/>
              </a:solidFill>
              <a:ln w="9525" cap="flat">
                <a:noFill/>
                <a:prstDash val="solid"/>
                <a:miter/>
              </a:ln>
            </p:spPr>
            <p:txBody>
              <a:bodyPr rtlCol="0" anchor="ctr"/>
              <a:lstStyle/>
              <a:p>
                <a:endParaRPr lang="en-US"/>
              </a:p>
            </p:txBody>
          </p:sp>
          <p:sp>
            <p:nvSpPr>
              <p:cNvPr id="333" name="Freeform: Shape 332">
                <a:extLst>
                  <a:ext uri="{FF2B5EF4-FFF2-40B4-BE49-F238E27FC236}">
                    <a16:creationId xmlns:a16="http://schemas.microsoft.com/office/drawing/2014/main" id="{89368B25-68D8-4C47-AB38-BD5B5FE18AA0}"/>
                  </a:ext>
                </a:extLst>
              </p:cNvPr>
              <p:cNvSpPr/>
              <p:nvPr/>
            </p:nvSpPr>
            <p:spPr>
              <a:xfrm>
                <a:off x="7530436" y="2906461"/>
                <a:ext cx="72008" cy="84947"/>
              </a:xfrm>
              <a:custGeom>
                <a:avLst/>
                <a:gdLst>
                  <a:gd name="connsiteX0" fmla="*/ 51457 w 72008"/>
                  <a:gd name="connsiteY0" fmla="*/ 84767 h 84947"/>
                  <a:gd name="connsiteX1" fmla="*/ 36788 w 72008"/>
                  <a:gd name="connsiteY1" fmla="*/ 59717 h 84947"/>
                  <a:gd name="connsiteX2" fmla="*/ 33741 w 72008"/>
                  <a:gd name="connsiteY2" fmla="*/ 59717 h 84947"/>
                  <a:gd name="connsiteX3" fmla="*/ 14691 w 72008"/>
                  <a:gd name="connsiteY3" fmla="*/ 59717 h 84947"/>
                  <a:gd name="connsiteX4" fmla="*/ 14691 w 72008"/>
                  <a:gd name="connsiteY4" fmla="*/ 84577 h 84947"/>
                  <a:gd name="connsiteX5" fmla="*/ -1597 w 72008"/>
                  <a:gd name="connsiteY5" fmla="*/ 84577 h 84947"/>
                  <a:gd name="connsiteX6" fmla="*/ -1597 w 72008"/>
                  <a:gd name="connsiteY6" fmla="*/ -100 h 84947"/>
                  <a:gd name="connsiteX7" fmla="*/ 33741 w 72008"/>
                  <a:gd name="connsiteY7" fmla="*/ -100 h 84947"/>
                  <a:gd name="connsiteX8" fmla="*/ 59173 w 72008"/>
                  <a:gd name="connsiteY8" fmla="*/ 7520 h 84947"/>
                  <a:gd name="connsiteX9" fmla="*/ 68126 w 72008"/>
                  <a:gd name="connsiteY9" fmla="*/ 29046 h 84947"/>
                  <a:gd name="connsiteX10" fmla="*/ 63840 w 72008"/>
                  <a:gd name="connsiteY10" fmla="*/ 46001 h 84947"/>
                  <a:gd name="connsiteX11" fmla="*/ 51362 w 72008"/>
                  <a:gd name="connsiteY11" fmla="*/ 56573 h 84947"/>
                  <a:gd name="connsiteX12" fmla="*/ 70412 w 72008"/>
                  <a:gd name="connsiteY12" fmla="*/ 84577 h 84947"/>
                  <a:gd name="connsiteX13" fmla="*/ 14691 w 72008"/>
                  <a:gd name="connsiteY13" fmla="*/ 45620 h 84947"/>
                  <a:gd name="connsiteX14" fmla="*/ 33741 w 72008"/>
                  <a:gd name="connsiteY14" fmla="*/ 45620 h 84947"/>
                  <a:gd name="connsiteX15" fmla="*/ 47837 w 72008"/>
                  <a:gd name="connsiteY15" fmla="*/ 41619 h 84947"/>
                  <a:gd name="connsiteX16" fmla="*/ 52695 w 72008"/>
                  <a:gd name="connsiteY16" fmla="*/ 29713 h 84947"/>
                  <a:gd name="connsiteX17" fmla="*/ 47837 w 72008"/>
                  <a:gd name="connsiteY17" fmla="*/ 18092 h 84947"/>
                  <a:gd name="connsiteX18" fmla="*/ 33741 w 72008"/>
                  <a:gd name="connsiteY18" fmla="*/ 14282 h 84947"/>
                  <a:gd name="connsiteX19" fmla="*/ 14691 w 72008"/>
                  <a:gd name="connsiteY19" fmla="*/ 14282 h 84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2008" h="84947">
                    <a:moveTo>
                      <a:pt x="51457" y="84767"/>
                    </a:moveTo>
                    <a:lnTo>
                      <a:pt x="36788" y="59717"/>
                    </a:lnTo>
                    <a:lnTo>
                      <a:pt x="33741" y="59717"/>
                    </a:lnTo>
                    <a:lnTo>
                      <a:pt x="14691" y="59717"/>
                    </a:lnTo>
                    <a:lnTo>
                      <a:pt x="14691" y="84577"/>
                    </a:lnTo>
                    <a:lnTo>
                      <a:pt x="-1597" y="84577"/>
                    </a:lnTo>
                    <a:lnTo>
                      <a:pt x="-1597" y="-100"/>
                    </a:lnTo>
                    <a:lnTo>
                      <a:pt x="33741" y="-100"/>
                    </a:lnTo>
                    <a:cubicBezTo>
                      <a:pt x="42884" y="-691"/>
                      <a:pt x="51838" y="2014"/>
                      <a:pt x="59173" y="7520"/>
                    </a:cubicBezTo>
                    <a:cubicBezTo>
                      <a:pt x="65268" y="12939"/>
                      <a:pt x="68602" y="20874"/>
                      <a:pt x="68126" y="29046"/>
                    </a:cubicBezTo>
                    <a:cubicBezTo>
                      <a:pt x="68316" y="34990"/>
                      <a:pt x="66792" y="40857"/>
                      <a:pt x="63840" y="46001"/>
                    </a:cubicBezTo>
                    <a:cubicBezTo>
                      <a:pt x="60887" y="50744"/>
                      <a:pt x="56505" y="54440"/>
                      <a:pt x="51362" y="56573"/>
                    </a:cubicBezTo>
                    <a:lnTo>
                      <a:pt x="70412" y="84577"/>
                    </a:lnTo>
                    <a:close/>
                    <a:moveTo>
                      <a:pt x="14691" y="45620"/>
                    </a:moveTo>
                    <a:lnTo>
                      <a:pt x="33741" y="45620"/>
                    </a:lnTo>
                    <a:cubicBezTo>
                      <a:pt x="38789" y="45972"/>
                      <a:pt x="43741" y="44553"/>
                      <a:pt x="47837" y="41619"/>
                    </a:cubicBezTo>
                    <a:cubicBezTo>
                      <a:pt x="51171" y="38619"/>
                      <a:pt x="52981" y="34218"/>
                      <a:pt x="52695" y="29713"/>
                    </a:cubicBezTo>
                    <a:cubicBezTo>
                      <a:pt x="52981" y="25293"/>
                      <a:pt x="51171" y="20978"/>
                      <a:pt x="47837" y="18092"/>
                    </a:cubicBezTo>
                    <a:cubicBezTo>
                      <a:pt x="43741" y="15273"/>
                      <a:pt x="38694" y="13930"/>
                      <a:pt x="33741" y="14282"/>
                    </a:cubicBezTo>
                    <a:lnTo>
                      <a:pt x="14691" y="14282"/>
                    </a:lnTo>
                    <a:close/>
                  </a:path>
                </a:pathLst>
              </a:custGeom>
              <a:solidFill>
                <a:srgbClr val="336933"/>
              </a:solidFill>
              <a:ln w="9525" cap="flat">
                <a:noFill/>
                <a:prstDash val="solid"/>
                <a:miter/>
              </a:ln>
            </p:spPr>
            <p:txBody>
              <a:bodyPr rtlCol="0" anchor="ctr"/>
              <a:lstStyle/>
              <a:p>
                <a:endParaRPr lang="en-US"/>
              </a:p>
            </p:txBody>
          </p:sp>
          <p:sp>
            <p:nvSpPr>
              <p:cNvPr id="334" name="Freeform: Shape 333">
                <a:extLst>
                  <a:ext uri="{FF2B5EF4-FFF2-40B4-BE49-F238E27FC236}">
                    <a16:creationId xmlns:a16="http://schemas.microsoft.com/office/drawing/2014/main" id="{58A9D7BD-B786-4DAA-89BA-D4055E3BA02D}"/>
                  </a:ext>
                </a:extLst>
              </p:cNvPr>
              <p:cNvSpPr/>
              <p:nvPr/>
            </p:nvSpPr>
            <p:spPr>
              <a:xfrm>
                <a:off x="7611755" y="2926200"/>
                <a:ext cx="59384" cy="66166"/>
              </a:xfrm>
              <a:custGeom>
                <a:avLst/>
                <a:gdLst>
                  <a:gd name="connsiteX0" fmla="*/ 41956 w 59384"/>
                  <a:gd name="connsiteY0" fmla="*/ 65029 h 66166"/>
                  <a:gd name="connsiteX1" fmla="*/ 41956 w 59384"/>
                  <a:gd name="connsiteY1" fmla="*/ 57409 h 66166"/>
                  <a:gd name="connsiteX2" fmla="*/ 33288 w 59384"/>
                  <a:gd name="connsiteY2" fmla="*/ 63791 h 66166"/>
                  <a:gd name="connsiteX3" fmla="*/ 21001 w 59384"/>
                  <a:gd name="connsiteY3" fmla="*/ 65981 h 66166"/>
                  <a:gd name="connsiteX4" fmla="*/ 9094 w 59384"/>
                  <a:gd name="connsiteY4" fmla="*/ 63410 h 66166"/>
                  <a:gd name="connsiteX5" fmla="*/ -1574 w 59384"/>
                  <a:gd name="connsiteY5" fmla="*/ 45884 h 66166"/>
                  <a:gd name="connsiteX6" fmla="*/ 4808 w 59384"/>
                  <a:gd name="connsiteY6" fmla="*/ 31691 h 66166"/>
                  <a:gd name="connsiteX7" fmla="*/ 23002 w 59384"/>
                  <a:gd name="connsiteY7" fmla="*/ 26452 h 66166"/>
                  <a:gd name="connsiteX8" fmla="*/ 42052 w 59384"/>
                  <a:gd name="connsiteY8" fmla="*/ 26452 h 66166"/>
                  <a:gd name="connsiteX9" fmla="*/ 42052 w 59384"/>
                  <a:gd name="connsiteY9" fmla="*/ 24738 h 66166"/>
                  <a:gd name="connsiteX10" fmla="*/ 38337 w 59384"/>
                  <a:gd name="connsiteY10" fmla="*/ 15880 h 66166"/>
                  <a:gd name="connsiteX11" fmla="*/ 27383 w 59384"/>
                  <a:gd name="connsiteY11" fmla="*/ 12736 h 66166"/>
                  <a:gd name="connsiteX12" fmla="*/ 8333 w 59384"/>
                  <a:gd name="connsiteY12" fmla="*/ 18737 h 66166"/>
                  <a:gd name="connsiteX13" fmla="*/ 2618 w 59384"/>
                  <a:gd name="connsiteY13" fmla="*/ 7879 h 66166"/>
                  <a:gd name="connsiteX14" fmla="*/ 16524 w 59384"/>
                  <a:gd name="connsiteY14" fmla="*/ 1783 h 66166"/>
                  <a:gd name="connsiteX15" fmla="*/ 31098 w 59384"/>
                  <a:gd name="connsiteY15" fmla="*/ -122 h 66166"/>
                  <a:gd name="connsiteX16" fmla="*/ 50623 w 59384"/>
                  <a:gd name="connsiteY16" fmla="*/ 5974 h 66166"/>
                  <a:gd name="connsiteX17" fmla="*/ 57767 w 59384"/>
                  <a:gd name="connsiteY17" fmla="*/ 22928 h 66166"/>
                  <a:gd name="connsiteX18" fmla="*/ 57767 w 59384"/>
                  <a:gd name="connsiteY18" fmla="*/ 65219 h 66166"/>
                  <a:gd name="connsiteX19" fmla="*/ 36431 w 59384"/>
                  <a:gd name="connsiteY19" fmla="*/ 50455 h 66166"/>
                  <a:gd name="connsiteX20" fmla="*/ 41861 w 59384"/>
                  <a:gd name="connsiteY20" fmla="*/ 42550 h 66166"/>
                  <a:gd name="connsiteX21" fmla="*/ 41861 w 59384"/>
                  <a:gd name="connsiteY21" fmla="*/ 36739 h 66166"/>
                  <a:gd name="connsiteX22" fmla="*/ 25478 w 59384"/>
                  <a:gd name="connsiteY22" fmla="*/ 36739 h 66166"/>
                  <a:gd name="connsiteX23" fmla="*/ 15953 w 59384"/>
                  <a:gd name="connsiteY23" fmla="*/ 38644 h 66166"/>
                  <a:gd name="connsiteX24" fmla="*/ 13000 w 59384"/>
                  <a:gd name="connsiteY24" fmla="*/ 44741 h 66166"/>
                  <a:gd name="connsiteX25" fmla="*/ 16047 w 59384"/>
                  <a:gd name="connsiteY25" fmla="*/ 51313 h 66166"/>
                  <a:gd name="connsiteX26" fmla="*/ 24525 w 59384"/>
                  <a:gd name="connsiteY26" fmla="*/ 53694 h 66166"/>
                  <a:gd name="connsiteX27" fmla="*/ 36812 w 59384"/>
                  <a:gd name="connsiteY27" fmla="*/ 50455 h 6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384" h="66166">
                    <a:moveTo>
                      <a:pt x="41956" y="65029"/>
                    </a:moveTo>
                    <a:lnTo>
                      <a:pt x="41956" y="57409"/>
                    </a:lnTo>
                    <a:cubicBezTo>
                      <a:pt x="39670" y="60257"/>
                      <a:pt x="36717" y="62457"/>
                      <a:pt x="33288" y="63791"/>
                    </a:cubicBezTo>
                    <a:cubicBezTo>
                      <a:pt x="29383" y="65295"/>
                      <a:pt x="25192" y="66038"/>
                      <a:pt x="21001" y="65981"/>
                    </a:cubicBezTo>
                    <a:cubicBezTo>
                      <a:pt x="16905" y="66067"/>
                      <a:pt x="12809" y="65181"/>
                      <a:pt x="9094" y="63410"/>
                    </a:cubicBezTo>
                    <a:cubicBezTo>
                      <a:pt x="2427" y="60142"/>
                      <a:pt x="-1764" y="53303"/>
                      <a:pt x="-1574" y="45884"/>
                    </a:cubicBezTo>
                    <a:cubicBezTo>
                      <a:pt x="-1860" y="40407"/>
                      <a:pt x="522" y="35130"/>
                      <a:pt x="4808" y="31691"/>
                    </a:cubicBezTo>
                    <a:cubicBezTo>
                      <a:pt x="10142" y="27929"/>
                      <a:pt x="16524" y="26081"/>
                      <a:pt x="23002" y="26452"/>
                    </a:cubicBezTo>
                    <a:lnTo>
                      <a:pt x="42052" y="26452"/>
                    </a:lnTo>
                    <a:lnTo>
                      <a:pt x="42052" y="24738"/>
                    </a:lnTo>
                    <a:cubicBezTo>
                      <a:pt x="42241" y="21366"/>
                      <a:pt x="40909" y="18099"/>
                      <a:pt x="38337" y="15880"/>
                    </a:cubicBezTo>
                    <a:cubicBezTo>
                      <a:pt x="35193" y="13594"/>
                      <a:pt x="31288" y="12479"/>
                      <a:pt x="27383" y="12736"/>
                    </a:cubicBezTo>
                    <a:cubicBezTo>
                      <a:pt x="20620" y="13003"/>
                      <a:pt x="14047" y="15080"/>
                      <a:pt x="8333" y="18737"/>
                    </a:cubicBezTo>
                    <a:lnTo>
                      <a:pt x="2618" y="7879"/>
                    </a:lnTo>
                    <a:cubicBezTo>
                      <a:pt x="6999" y="5345"/>
                      <a:pt x="11666" y="3297"/>
                      <a:pt x="16524" y="1783"/>
                    </a:cubicBezTo>
                    <a:cubicBezTo>
                      <a:pt x="21287" y="459"/>
                      <a:pt x="26144" y="-189"/>
                      <a:pt x="31098" y="-122"/>
                    </a:cubicBezTo>
                    <a:cubicBezTo>
                      <a:pt x="38146" y="-570"/>
                      <a:pt x="45099" y="1602"/>
                      <a:pt x="50623" y="5974"/>
                    </a:cubicBezTo>
                    <a:cubicBezTo>
                      <a:pt x="55386" y="10260"/>
                      <a:pt x="58053" y="16489"/>
                      <a:pt x="57767" y="22928"/>
                    </a:cubicBezTo>
                    <a:lnTo>
                      <a:pt x="57767" y="65219"/>
                    </a:lnTo>
                    <a:close/>
                    <a:moveTo>
                      <a:pt x="36431" y="50455"/>
                    </a:moveTo>
                    <a:cubicBezTo>
                      <a:pt x="39384" y="48798"/>
                      <a:pt x="41384" y="45884"/>
                      <a:pt x="41861" y="42550"/>
                    </a:cubicBezTo>
                    <a:lnTo>
                      <a:pt x="41861" y="36739"/>
                    </a:lnTo>
                    <a:lnTo>
                      <a:pt x="25478" y="36739"/>
                    </a:lnTo>
                    <a:cubicBezTo>
                      <a:pt x="22143" y="36482"/>
                      <a:pt x="18905" y="37140"/>
                      <a:pt x="15953" y="38644"/>
                    </a:cubicBezTo>
                    <a:cubicBezTo>
                      <a:pt x="13952" y="39978"/>
                      <a:pt x="12809" y="42321"/>
                      <a:pt x="13000" y="44741"/>
                    </a:cubicBezTo>
                    <a:cubicBezTo>
                      <a:pt x="12905" y="47293"/>
                      <a:pt x="14047" y="49722"/>
                      <a:pt x="16047" y="51313"/>
                    </a:cubicBezTo>
                    <a:cubicBezTo>
                      <a:pt x="18524" y="53027"/>
                      <a:pt x="21477" y="53865"/>
                      <a:pt x="24525" y="53694"/>
                    </a:cubicBezTo>
                    <a:cubicBezTo>
                      <a:pt x="28907" y="53961"/>
                      <a:pt x="33193" y="52827"/>
                      <a:pt x="36812" y="50455"/>
                    </a:cubicBezTo>
                    <a:close/>
                  </a:path>
                </a:pathLst>
              </a:custGeom>
              <a:solidFill>
                <a:srgbClr val="336933"/>
              </a:solidFill>
              <a:ln w="9525" cap="flat">
                <a:noFill/>
                <a:prstDash val="solid"/>
                <a:miter/>
              </a:ln>
            </p:spPr>
            <p:txBody>
              <a:bodyPr rtlCol="0" anchor="ctr"/>
              <a:lstStyle/>
              <a:p>
                <a:endParaRPr lang="en-US"/>
              </a:p>
            </p:txBody>
          </p:sp>
          <p:sp>
            <p:nvSpPr>
              <p:cNvPr id="335" name="Freeform: Shape 334">
                <a:extLst>
                  <a:ext uri="{FF2B5EF4-FFF2-40B4-BE49-F238E27FC236}">
                    <a16:creationId xmlns:a16="http://schemas.microsoft.com/office/drawing/2014/main" id="{7FF099C1-CF51-4D52-9002-9301BC6E5CD5}"/>
                  </a:ext>
                </a:extLst>
              </p:cNvPr>
              <p:cNvSpPr/>
              <p:nvPr/>
            </p:nvSpPr>
            <p:spPr>
              <a:xfrm>
                <a:off x="7681597" y="2911589"/>
                <a:ext cx="44767" cy="80596"/>
              </a:xfrm>
              <a:custGeom>
                <a:avLst/>
                <a:gdLst>
                  <a:gd name="connsiteX0" fmla="*/ 43170 w 44767"/>
                  <a:gd name="connsiteY0" fmla="*/ 75734 h 80596"/>
                  <a:gd name="connsiteX1" fmla="*/ 26978 w 44767"/>
                  <a:gd name="connsiteY1" fmla="*/ 80401 h 80596"/>
                  <a:gd name="connsiteX2" fmla="*/ 13262 w 44767"/>
                  <a:gd name="connsiteY2" fmla="*/ 75544 h 80596"/>
                  <a:gd name="connsiteX3" fmla="*/ 7928 w 44767"/>
                  <a:gd name="connsiteY3" fmla="*/ 61066 h 80596"/>
                  <a:gd name="connsiteX4" fmla="*/ 7928 w 44767"/>
                  <a:gd name="connsiteY4" fmla="*/ 29062 h 80596"/>
                  <a:gd name="connsiteX5" fmla="*/ -1597 w 44767"/>
                  <a:gd name="connsiteY5" fmla="*/ 29062 h 80596"/>
                  <a:gd name="connsiteX6" fmla="*/ -1597 w 44767"/>
                  <a:gd name="connsiteY6" fmla="*/ 17632 h 80596"/>
                  <a:gd name="connsiteX7" fmla="*/ 7928 w 44767"/>
                  <a:gd name="connsiteY7" fmla="*/ 17632 h 80596"/>
                  <a:gd name="connsiteX8" fmla="*/ 7928 w 44767"/>
                  <a:gd name="connsiteY8" fmla="*/ -180 h 80596"/>
                  <a:gd name="connsiteX9" fmla="*/ 23548 w 44767"/>
                  <a:gd name="connsiteY9" fmla="*/ -180 h 80596"/>
                  <a:gd name="connsiteX10" fmla="*/ 23548 w 44767"/>
                  <a:gd name="connsiteY10" fmla="*/ 17632 h 80596"/>
                  <a:gd name="connsiteX11" fmla="*/ 42598 w 44767"/>
                  <a:gd name="connsiteY11" fmla="*/ 17632 h 80596"/>
                  <a:gd name="connsiteX12" fmla="*/ 42598 w 44767"/>
                  <a:gd name="connsiteY12" fmla="*/ 29062 h 80596"/>
                  <a:gd name="connsiteX13" fmla="*/ 23548 w 44767"/>
                  <a:gd name="connsiteY13" fmla="*/ 29062 h 80596"/>
                  <a:gd name="connsiteX14" fmla="*/ 23548 w 44767"/>
                  <a:gd name="connsiteY14" fmla="*/ 58303 h 80596"/>
                  <a:gd name="connsiteX15" fmla="*/ 25263 w 44767"/>
                  <a:gd name="connsiteY15" fmla="*/ 64590 h 80596"/>
                  <a:gd name="connsiteX16" fmla="*/ 30407 w 44767"/>
                  <a:gd name="connsiteY16" fmla="*/ 66495 h 80596"/>
                  <a:gd name="connsiteX17" fmla="*/ 39932 w 44767"/>
                  <a:gd name="connsiteY17" fmla="*/ 63828 h 80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67" h="80596">
                    <a:moveTo>
                      <a:pt x="43170" y="75734"/>
                    </a:moveTo>
                    <a:cubicBezTo>
                      <a:pt x="38312" y="78773"/>
                      <a:pt x="32693" y="80392"/>
                      <a:pt x="26978" y="80401"/>
                    </a:cubicBezTo>
                    <a:cubicBezTo>
                      <a:pt x="21930" y="80601"/>
                      <a:pt x="17072" y="78858"/>
                      <a:pt x="13262" y="75544"/>
                    </a:cubicBezTo>
                    <a:cubicBezTo>
                      <a:pt x="9547" y="71686"/>
                      <a:pt x="7547" y="66428"/>
                      <a:pt x="7928" y="61066"/>
                    </a:cubicBezTo>
                    <a:lnTo>
                      <a:pt x="7928" y="29062"/>
                    </a:lnTo>
                    <a:lnTo>
                      <a:pt x="-1597" y="29062"/>
                    </a:lnTo>
                    <a:lnTo>
                      <a:pt x="-1597" y="17632"/>
                    </a:lnTo>
                    <a:lnTo>
                      <a:pt x="7928" y="17632"/>
                    </a:lnTo>
                    <a:lnTo>
                      <a:pt x="7928" y="-180"/>
                    </a:lnTo>
                    <a:lnTo>
                      <a:pt x="23548" y="-180"/>
                    </a:lnTo>
                    <a:lnTo>
                      <a:pt x="23548" y="17632"/>
                    </a:lnTo>
                    <a:lnTo>
                      <a:pt x="42598" y="17632"/>
                    </a:lnTo>
                    <a:lnTo>
                      <a:pt x="42598" y="29062"/>
                    </a:lnTo>
                    <a:lnTo>
                      <a:pt x="23548" y="29062"/>
                    </a:lnTo>
                    <a:lnTo>
                      <a:pt x="23548" y="58303"/>
                    </a:lnTo>
                    <a:cubicBezTo>
                      <a:pt x="23359" y="60532"/>
                      <a:pt x="23930" y="62761"/>
                      <a:pt x="25263" y="64590"/>
                    </a:cubicBezTo>
                    <a:cubicBezTo>
                      <a:pt x="26597" y="65933"/>
                      <a:pt x="28501" y="66628"/>
                      <a:pt x="30407" y="66495"/>
                    </a:cubicBezTo>
                    <a:cubicBezTo>
                      <a:pt x="33741" y="66342"/>
                      <a:pt x="36979" y="65428"/>
                      <a:pt x="39932" y="63828"/>
                    </a:cubicBezTo>
                    <a:close/>
                  </a:path>
                </a:pathLst>
              </a:custGeom>
              <a:solidFill>
                <a:srgbClr val="336933"/>
              </a:solidFill>
              <a:ln w="9525" cap="flat">
                <a:noFill/>
                <a:prstDash val="solid"/>
                <a:miter/>
              </a:ln>
            </p:spPr>
            <p:txBody>
              <a:bodyPr rtlCol="0" anchor="ctr"/>
              <a:lstStyle/>
              <a:p>
                <a:endParaRPr lang="en-US"/>
              </a:p>
            </p:txBody>
          </p:sp>
          <p:sp>
            <p:nvSpPr>
              <p:cNvPr id="336" name="Freeform: Shape 335">
                <a:extLst>
                  <a:ext uri="{FF2B5EF4-FFF2-40B4-BE49-F238E27FC236}">
                    <a16:creationId xmlns:a16="http://schemas.microsoft.com/office/drawing/2014/main" id="{B8E12916-E874-498F-92E5-EFB86EFCA39E}"/>
                  </a:ext>
                </a:extLst>
              </p:cNvPr>
              <p:cNvSpPr/>
              <p:nvPr/>
            </p:nvSpPr>
            <p:spPr>
              <a:xfrm>
                <a:off x="7731027" y="2926188"/>
                <a:ext cx="63801" cy="65893"/>
              </a:xfrm>
              <a:custGeom>
                <a:avLst/>
                <a:gdLst>
                  <a:gd name="connsiteX0" fmla="*/ 54320 w 63801"/>
                  <a:gd name="connsiteY0" fmla="*/ 8652 h 65893"/>
                  <a:gd name="connsiteX1" fmla="*/ 62131 w 63801"/>
                  <a:gd name="connsiteY1" fmla="*/ 33513 h 65893"/>
                  <a:gd name="connsiteX2" fmla="*/ 62131 w 63801"/>
                  <a:gd name="connsiteY2" fmla="*/ 38180 h 65893"/>
                  <a:gd name="connsiteX3" fmla="*/ 14506 w 63801"/>
                  <a:gd name="connsiteY3" fmla="*/ 38180 h 65893"/>
                  <a:gd name="connsiteX4" fmla="*/ 20982 w 63801"/>
                  <a:gd name="connsiteY4" fmla="*/ 49038 h 65893"/>
                  <a:gd name="connsiteX5" fmla="*/ 32984 w 63801"/>
                  <a:gd name="connsiteY5" fmla="*/ 52944 h 65893"/>
                  <a:gd name="connsiteX6" fmla="*/ 42509 w 63801"/>
                  <a:gd name="connsiteY6" fmla="*/ 51134 h 65893"/>
                  <a:gd name="connsiteX7" fmla="*/ 50414 w 63801"/>
                  <a:gd name="connsiteY7" fmla="*/ 45705 h 65893"/>
                  <a:gd name="connsiteX8" fmla="*/ 58891 w 63801"/>
                  <a:gd name="connsiteY8" fmla="*/ 54563 h 65893"/>
                  <a:gd name="connsiteX9" fmla="*/ 47081 w 63801"/>
                  <a:gd name="connsiteY9" fmla="*/ 62754 h 65893"/>
                  <a:gd name="connsiteX10" fmla="*/ 31650 w 63801"/>
                  <a:gd name="connsiteY10" fmla="*/ 65707 h 65893"/>
                  <a:gd name="connsiteX11" fmla="*/ 14220 w 63801"/>
                  <a:gd name="connsiteY11" fmla="*/ 61611 h 65893"/>
                  <a:gd name="connsiteX12" fmla="*/ 2504 w 63801"/>
                  <a:gd name="connsiteY12" fmla="*/ 49991 h 65893"/>
                  <a:gd name="connsiteX13" fmla="*/ -1592 w 63801"/>
                  <a:gd name="connsiteY13" fmla="*/ 32846 h 65893"/>
                  <a:gd name="connsiteX14" fmla="*/ 2600 w 63801"/>
                  <a:gd name="connsiteY14" fmla="*/ 15701 h 65893"/>
                  <a:gd name="connsiteX15" fmla="*/ 14220 w 63801"/>
                  <a:gd name="connsiteY15" fmla="*/ 3985 h 65893"/>
                  <a:gd name="connsiteX16" fmla="*/ 31364 w 63801"/>
                  <a:gd name="connsiteY16" fmla="*/ -111 h 65893"/>
                  <a:gd name="connsiteX17" fmla="*/ 54320 w 63801"/>
                  <a:gd name="connsiteY17" fmla="*/ 8652 h 65893"/>
                  <a:gd name="connsiteX18" fmla="*/ 47748 w 63801"/>
                  <a:gd name="connsiteY18" fmla="*/ 27702 h 65893"/>
                  <a:gd name="connsiteX19" fmla="*/ 42985 w 63801"/>
                  <a:gd name="connsiteY19" fmla="*/ 16272 h 65893"/>
                  <a:gd name="connsiteX20" fmla="*/ 19553 w 63801"/>
                  <a:gd name="connsiteY20" fmla="*/ 16272 h 65893"/>
                  <a:gd name="connsiteX21" fmla="*/ 13838 w 63801"/>
                  <a:gd name="connsiteY21" fmla="*/ 27702 h 65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3801" h="65893">
                    <a:moveTo>
                      <a:pt x="54320" y="8652"/>
                    </a:moveTo>
                    <a:cubicBezTo>
                      <a:pt x="59939" y="15682"/>
                      <a:pt x="62702" y="24540"/>
                      <a:pt x="62131" y="33513"/>
                    </a:cubicBezTo>
                    <a:cubicBezTo>
                      <a:pt x="62131" y="35608"/>
                      <a:pt x="62131" y="37132"/>
                      <a:pt x="62131" y="38180"/>
                    </a:cubicBezTo>
                    <a:lnTo>
                      <a:pt x="14506" y="38180"/>
                    </a:lnTo>
                    <a:cubicBezTo>
                      <a:pt x="15363" y="42428"/>
                      <a:pt x="17649" y="46257"/>
                      <a:pt x="20982" y="49038"/>
                    </a:cubicBezTo>
                    <a:cubicBezTo>
                      <a:pt x="24411" y="51734"/>
                      <a:pt x="28603" y="53115"/>
                      <a:pt x="32984" y="52944"/>
                    </a:cubicBezTo>
                    <a:cubicBezTo>
                      <a:pt x="36222" y="52972"/>
                      <a:pt x="39461" y="52353"/>
                      <a:pt x="42509" y="51134"/>
                    </a:cubicBezTo>
                    <a:cubicBezTo>
                      <a:pt x="45556" y="49934"/>
                      <a:pt x="48224" y="48086"/>
                      <a:pt x="50414" y="45705"/>
                    </a:cubicBezTo>
                    <a:lnTo>
                      <a:pt x="58891" y="54563"/>
                    </a:lnTo>
                    <a:cubicBezTo>
                      <a:pt x="55653" y="58144"/>
                      <a:pt x="51557" y="60945"/>
                      <a:pt x="47081" y="62754"/>
                    </a:cubicBezTo>
                    <a:cubicBezTo>
                      <a:pt x="42223" y="64802"/>
                      <a:pt x="36985" y="65802"/>
                      <a:pt x="31650" y="65707"/>
                    </a:cubicBezTo>
                    <a:cubicBezTo>
                      <a:pt x="25554" y="65802"/>
                      <a:pt x="19649" y="64393"/>
                      <a:pt x="14220" y="61611"/>
                    </a:cubicBezTo>
                    <a:cubicBezTo>
                      <a:pt x="9267" y="58944"/>
                      <a:pt x="5170" y="54906"/>
                      <a:pt x="2504" y="49991"/>
                    </a:cubicBezTo>
                    <a:cubicBezTo>
                      <a:pt x="-354" y="44724"/>
                      <a:pt x="-1687" y="38818"/>
                      <a:pt x="-1592" y="32846"/>
                    </a:cubicBezTo>
                    <a:cubicBezTo>
                      <a:pt x="-1687" y="26864"/>
                      <a:pt x="-258" y="20968"/>
                      <a:pt x="2600" y="15701"/>
                    </a:cubicBezTo>
                    <a:cubicBezTo>
                      <a:pt x="5266" y="10786"/>
                      <a:pt x="9362" y="6728"/>
                      <a:pt x="14220" y="3985"/>
                    </a:cubicBezTo>
                    <a:cubicBezTo>
                      <a:pt x="19458" y="1185"/>
                      <a:pt x="25363" y="-225"/>
                      <a:pt x="31364" y="-111"/>
                    </a:cubicBezTo>
                    <a:cubicBezTo>
                      <a:pt x="39937" y="-701"/>
                      <a:pt x="48319" y="2499"/>
                      <a:pt x="54320" y="8652"/>
                    </a:cubicBezTo>
                    <a:close/>
                    <a:moveTo>
                      <a:pt x="47748" y="27702"/>
                    </a:moveTo>
                    <a:cubicBezTo>
                      <a:pt x="47748" y="23407"/>
                      <a:pt x="46033" y="19273"/>
                      <a:pt x="42985" y="16272"/>
                    </a:cubicBezTo>
                    <a:cubicBezTo>
                      <a:pt x="36127" y="10691"/>
                      <a:pt x="26412" y="10691"/>
                      <a:pt x="19553" y="16272"/>
                    </a:cubicBezTo>
                    <a:cubicBezTo>
                      <a:pt x="16410" y="19311"/>
                      <a:pt x="14410" y="23350"/>
                      <a:pt x="13838" y="27702"/>
                    </a:cubicBezTo>
                    <a:close/>
                  </a:path>
                </a:pathLst>
              </a:custGeom>
              <a:solidFill>
                <a:srgbClr val="336933"/>
              </a:solidFill>
              <a:ln w="9525" cap="flat">
                <a:noFill/>
                <a:prstDash val="solid"/>
                <a:miter/>
              </a:ln>
            </p:spPr>
            <p:txBody>
              <a:bodyPr rtlCol="0" anchor="ctr"/>
              <a:lstStyle/>
              <a:p>
                <a:endParaRPr lang="en-US"/>
              </a:p>
            </p:txBody>
          </p:sp>
          <p:sp>
            <p:nvSpPr>
              <p:cNvPr id="337" name="Freeform: Shape 336">
                <a:extLst>
                  <a:ext uri="{FF2B5EF4-FFF2-40B4-BE49-F238E27FC236}">
                    <a16:creationId xmlns:a16="http://schemas.microsoft.com/office/drawing/2014/main" id="{8BCFB06B-3FE8-400D-8794-9FCA7286108F}"/>
                  </a:ext>
                </a:extLst>
              </p:cNvPr>
              <p:cNvSpPr/>
              <p:nvPr/>
            </p:nvSpPr>
            <p:spPr>
              <a:xfrm>
                <a:off x="6891403" y="3039986"/>
                <a:ext cx="62103" cy="58102"/>
              </a:xfrm>
              <a:custGeom>
                <a:avLst/>
                <a:gdLst>
                  <a:gd name="connsiteX0" fmla="*/ 48791 w 62103"/>
                  <a:gd name="connsiteY0" fmla="*/ 57923 h 58102"/>
                  <a:gd name="connsiteX1" fmla="*/ 43647 w 62103"/>
                  <a:gd name="connsiteY1" fmla="*/ 45635 h 58102"/>
                  <a:gd name="connsiteX2" fmla="*/ 15072 w 62103"/>
                  <a:gd name="connsiteY2" fmla="*/ 45635 h 58102"/>
                  <a:gd name="connsiteX3" fmla="*/ 9929 w 62103"/>
                  <a:gd name="connsiteY3" fmla="*/ 57923 h 58102"/>
                  <a:gd name="connsiteX4" fmla="*/ -1597 w 62103"/>
                  <a:gd name="connsiteY4" fmla="*/ 57923 h 58102"/>
                  <a:gd name="connsiteX5" fmla="*/ 23931 w 62103"/>
                  <a:gd name="connsiteY5" fmla="*/ -180 h 58102"/>
                  <a:gd name="connsiteX6" fmla="*/ 35456 w 62103"/>
                  <a:gd name="connsiteY6" fmla="*/ -180 h 58102"/>
                  <a:gd name="connsiteX7" fmla="*/ 60506 w 62103"/>
                  <a:gd name="connsiteY7" fmla="*/ 57923 h 58102"/>
                  <a:gd name="connsiteX8" fmla="*/ 19264 w 62103"/>
                  <a:gd name="connsiteY8" fmla="*/ 36110 h 58102"/>
                  <a:gd name="connsiteX9" fmla="*/ 39647 w 62103"/>
                  <a:gd name="connsiteY9" fmla="*/ 36110 h 58102"/>
                  <a:gd name="connsiteX10" fmla="*/ 29550 w 62103"/>
                  <a:gd name="connsiteY10" fmla="*/ 11726 h 58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103" h="58102">
                    <a:moveTo>
                      <a:pt x="48791" y="57923"/>
                    </a:moveTo>
                    <a:lnTo>
                      <a:pt x="43647" y="45635"/>
                    </a:lnTo>
                    <a:lnTo>
                      <a:pt x="15072" y="45635"/>
                    </a:lnTo>
                    <a:lnTo>
                      <a:pt x="9929" y="57923"/>
                    </a:lnTo>
                    <a:lnTo>
                      <a:pt x="-1597" y="57923"/>
                    </a:lnTo>
                    <a:lnTo>
                      <a:pt x="23931" y="-180"/>
                    </a:lnTo>
                    <a:lnTo>
                      <a:pt x="35456" y="-180"/>
                    </a:lnTo>
                    <a:lnTo>
                      <a:pt x="60506" y="57923"/>
                    </a:lnTo>
                    <a:close/>
                    <a:moveTo>
                      <a:pt x="19264" y="36110"/>
                    </a:moveTo>
                    <a:lnTo>
                      <a:pt x="39647" y="36110"/>
                    </a:lnTo>
                    <a:lnTo>
                      <a:pt x="29550" y="11726"/>
                    </a:lnTo>
                    <a:close/>
                  </a:path>
                </a:pathLst>
              </a:custGeom>
              <a:solidFill>
                <a:srgbClr val="669940"/>
              </a:solidFill>
              <a:ln w="9525" cap="flat">
                <a:noFill/>
                <a:prstDash val="solid"/>
                <a:miter/>
              </a:ln>
            </p:spPr>
            <p:txBody>
              <a:bodyPr rtlCol="0" anchor="ctr"/>
              <a:lstStyle/>
              <a:p>
                <a:endParaRPr lang="en-US"/>
              </a:p>
            </p:txBody>
          </p:sp>
          <p:sp>
            <p:nvSpPr>
              <p:cNvPr id="338" name="Freeform: Shape 337">
                <a:extLst>
                  <a:ext uri="{FF2B5EF4-FFF2-40B4-BE49-F238E27FC236}">
                    <a16:creationId xmlns:a16="http://schemas.microsoft.com/office/drawing/2014/main" id="{874BABC3-122F-4BD6-AF4A-880321A0D37F}"/>
                  </a:ext>
                </a:extLst>
              </p:cNvPr>
              <p:cNvSpPr/>
              <p:nvPr/>
            </p:nvSpPr>
            <p:spPr>
              <a:xfrm>
                <a:off x="6959125" y="3052897"/>
                <a:ext cx="74327" cy="45191"/>
              </a:xfrm>
              <a:custGeom>
                <a:avLst/>
                <a:gdLst>
                  <a:gd name="connsiteX0" fmla="*/ 68413 w 74327"/>
                  <a:gd name="connsiteY0" fmla="*/ 4435 h 45191"/>
                  <a:gd name="connsiteX1" fmla="*/ 72699 w 74327"/>
                  <a:gd name="connsiteY1" fmla="*/ 16913 h 45191"/>
                  <a:gd name="connsiteX2" fmla="*/ 72699 w 74327"/>
                  <a:gd name="connsiteY2" fmla="*/ 45012 h 45191"/>
                  <a:gd name="connsiteX3" fmla="*/ 61840 w 74327"/>
                  <a:gd name="connsiteY3" fmla="*/ 45012 h 45191"/>
                  <a:gd name="connsiteX4" fmla="*/ 61840 w 74327"/>
                  <a:gd name="connsiteY4" fmla="*/ 20437 h 45191"/>
                  <a:gd name="connsiteX5" fmla="*/ 59268 w 74327"/>
                  <a:gd name="connsiteY5" fmla="*/ 13008 h 45191"/>
                  <a:gd name="connsiteX6" fmla="*/ 52124 w 74327"/>
                  <a:gd name="connsiteY6" fmla="*/ 10340 h 45191"/>
                  <a:gd name="connsiteX7" fmla="*/ 44028 w 74327"/>
                  <a:gd name="connsiteY7" fmla="*/ 14055 h 45191"/>
                  <a:gd name="connsiteX8" fmla="*/ 40981 w 74327"/>
                  <a:gd name="connsiteY8" fmla="*/ 23580 h 45191"/>
                  <a:gd name="connsiteX9" fmla="*/ 40981 w 74327"/>
                  <a:gd name="connsiteY9" fmla="*/ 45012 h 45191"/>
                  <a:gd name="connsiteX10" fmla="*/ 30122 w 74327"/>
                  <a:gd name="connsiteY10" fmla="*/ 45012 h 45191"/>
                  <a:gd name="connsiteX11" fmla="*/ 30122 w 74327"/>
                  <a:gd name="connsiteY11" fmla="*/ 20437 h 45191"/>
                  <a:gd name="connsiteX12" fmla="*/ 27550 w 74327"/>
                  <a:gd name="connsiteY12" fmla="*/ 13008 h 45191"/>
                  <a:gd name="connsiteX13" fmla="*/ 20502 w 74327"/>
                  <a:gd name="connsiteY13" fmla="*/ 10340 h 45191"/>
                  <a:gd name="connsiteX14" fmla="*/ 12215 w 74327"/>
                  <a:gd name="connsiteY14" fmla="*/ 14055 h 45191"/>
                  <a:gd name="connsiteX15" fmla="*/ 9166 w 74327"/>
                  <a:gd name="connsiteY15" fmla="*/ 23580 h 45191"/>
                  <a:gd name="connsiteX16" fmla="*/ 9166 w 74327"/>
                  <a:gd name="connsiteY16" fmla="*/ 45012 h 45191"/>
                  <a:gd name="connsiteX17" fmla="*/ -1597 w 74327"/>
                  <a:gd name="connsiteY17" fmla="*/ 45012 h 45191"/>
                  <a:gd name="connsiteX18" fmla="*/ -1597 w 74327"/>
                  <a:gd name="connsiteY18" fmla="*/ 244 h 45191"/>
                  <a:gd name="connsiteX19" fmla="*/ 9166 w 74327"/>
                  <a:gd name="connsiteY19" fmla="*/ 244 h 45191"/>
                  <a:gd name="connsiteX20" fmla="*/ 9166 w 74327"/>
                  <a:gd name="connsiteY20" fmla="*/ 8436 h 45191"/>
                  <a:gd name="connsiteX21" fmla="*/ 24788 w 74327"/>
                  <a:gd name="connsiteY21" fmla="*/ -137 h 45191"/>
                  <a:gd name="connsiteX22" fmla="*/ 34313 w 74327"/>
                  <a:gd name="connsiteY22" fmla="*/ 2625 h 45191"/>
                  <a:gd name="connsiteX23" fmla="*/ 39838 w 74327"/>
                  <a:gd name="connsiteY23" fmla="*/ 10436 h 45191"/>
                  <a:gd name="connsiteX24" fmla="*/ 56411 w 74327"/>
                  <a:gd name="connsiteY24" fmla="*/ -137 h 45191"/>
                  <a:gd name="connsiteX25" fmla="*/ 68413 w 74327"/>
                  <a:gd name="connsiteY25" fmla="*/ 4435 h 45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4327" h="45191">
                    <a:moveTo>
                      <a:pt x="68413" y="4435"/>
                    </a:moveTo>
                    <a:cubicBezTo>
                      <a:pt x="71365" y="7874"/>
                      <a:pt x="72985" y="12350"/>
                      <a:pt x="72699" y="16913"/>
                    </a:cubicBezTo>
                    <a:lnTo>
                      <a:pt x="72699" y="45012"/>
                    </a:lnTo>
                    <a:lnTo>
                      <a:pt x="61840" y="45012"/>
                    </a:lnTo>
                    <a:lnTo>
                      <a:pt x="61840" y="20437"/>
                    </a:lnTo>
                    <a:cubicBezTo>
                      <a:pt x="62031" y="17723"/>
                      <a:pt x="61078" y="15056"/>
                      <a:pt x="59268" y="13008"/>
                    </a:cubicBezTo>
                    <a:cubicBezTo>
                      <a:pt x="57364" y="11160"/>
                      <a:pt x="54792" y="10198"/>
                      <a:pt x="52124" y="10340"/>
                    </a:cubicBezTo>
                    <a:cubicBezTo>
                      <a:pt x="48982" y="10302"/>
                      <a:pt x="46028" y="11664"/>
                      <a:pt x="44028" y="14055"/>
                    </a:cubicBezTo>
                    <a:cubicBezTo>
                      <a:pt x="41838" y="16703"/>
                      <a:pt x="40695" y="20132"/>
                      <a:pt x="40981" y="23580"/>
                    </a:cubicBezTo>
                    <a:lnTo>
                      <a:pt x="40981" y="45012"/>
                    </a:lnTo>
                    <a:lnTo>
                      <a:pt x="30122" y="45012"/>
                    </a:lnTo>
                    <a:lnTo>
                      <a:pt x="30122" y="20437"/>
                    </a:lnTo>
                    <a:cubicBezTo>
                      <a:pt x="30313" y="17723"/>
                      <a:pt x="29359" y="15056"/>
                      <a:pt x="27550" y="13008"/>
                    </a:cubicBezTo>
                    <a:cubicBezTo>
                      <a:pt x="25646" y="11188"/>
                      <a:pt x="23074" y="10226"/>
                      <a:pt x="20502" y="10340"/>
                    </a:cubicBezTo>
                    <a:cubicBezTo>
                      <a:pt x="17358" y="10283"/>
                      <a:pt x="14310" y="11646"/>
                      <a:pt x="12215" y="14055"/>
                    </a:cubicBezTo>
                    <a:cubicBezTo>
                      <a:pt x="10025" y="16732"/>
                      <a:pt x="8977" y="20132"/>
                      <a:pt x="9166" y="23580"/>
                    </a:cubicBezTo>
                    <a:lnTo>
                      <a:pt x="9166" y="45012"/>
                    </a:lnTo>
                    <a:lnTo>
                      <a:pt x="-1597" y="45012"/>
                    </a:lnTo>
                    <a:lnTo>
                      <a:pt x="-1597" y="244"/>
                    </a:lnTo>
                    <a:lnTo>
                      <a:pt x="9166" y="244"/>
                    </a:lnTo>
                    <a:lnTo>
                      <a:pt x="9166" y="8436"/>
                    </a:lnTo>
                    <a:cubicBezTo>
                      <a:pt x="12215" y="2749"/>
                      <a:pt x="18311" y="-604"/>
                      <a:pt x="24788" y="-137"/>
                    </a:cubicBezTo>
                    <a:cubicBezTo>
                      <a:pt x="28216" y="-261"/>
                      <a:pt x="31551" y="711"/>
                      <a:pt x="34313" y="2625"/>
                    </a:cubicBezTo>
                    <a:cubicBezTo>
                      <a:pt x="36980" y="4521"/>
                      <a:pt x="38980" y="7273"/>
                      <a:pt x="39838" y="10436"/>
                    </a:cubicBezTo>
                    <a:cubicBezTo>
                      <a:pt x="42409" y="3645"/>
                      <a:pt x="49172" y="-651"/>
                      <a:pt x="56411" y="-137"/>
                    </a:cubicBezTo>
                    <a:cubicBezTo>
                      <a:pt x="60888" y="-413"/>
                      <a:pt x="65269" y="1254"/>
                      <a:pt x="68413" y="4435"/>
                    </a:cubicBezTo>
                    <a:close/>
                  </a:path>
                </a:pathLst>
              </a:custGeom>
              <a:solidFill>
                <a:srgbClr val="669940"/>
              </a:solidFill>
              <a:ln w="9525" cap="flat">
                <a:noFill/>
                <a:prstDash val="solid"/>
                <a:miter/>
              </a:ln>
            </p:spPr>
            <p:txBody>
              <a:bodyPr rtlCol="0" anchor="ctr"/>
              <a:lstStyle/>
              <a:p>
                <a:endParaRPr lang="en-US"/>
              </a:p>
            </p:txBody>
          </p:sp>
          <p:sp>
            <p:nvSpPr>
              <p:cNvPr id="339" name="Freeform: Shape 338">
                <a:extLst>
                  <a:ext uri="{FF2B5EF4-FFF2-40B4-BE49-F238E27FC236}">
                    <a16:creationId xmlns:a16="http://schemas.microsoft.com/office/drawing/2014/main" id="{199CA3C4-41EC-4E0C-A0A5-C5A89FB045E2}"/>
                  </a:ext>
                </a:extLst>
              </p:cNvPr>
              <p:cNvSpPr/>
              <p:nvPr/>
            </p:nvSpPr>
            <p:spPr>
              <a:xfrm>
                <a:off x="7041732" y="3053040"/>
                <a:ext cx="46719" cy="45043"/>
              </a:xfrm>
              <a:custGeom>
                <a:avLst/>
                <a:gdLst>
                  <a:gd name="connsiteX0" fmla="*/ 34002 w 46719"/>
                  <a:gd name="connsiteY0" fmla="*/ 2577 h 45043"/>
                  <a:gd name="connsiteX1" fmla="*/ 42194 w 46719"/>
                  <a:gd name="connsiteY1" fmla="*/ 10483 h 45043"/>
                  <a:gd name="connsiteX2" fmla="*/ 42194 w 46719"/>
                  <a:gd name="connsiteY2" fmla="*/ 34105 h 45043"/>
                  <a:gd name="connsiteX3" fmla="*/ 34002 w 46719"/>
                  <a:gd name="connsiteY3" fmla="*/ 42106 h 45043"/>
                  <a:gd name="connsiteX4" fmla="*/ 9524 w 46719"/>
                  <a:gd name="connsiteY4" fmla="*/ 42106 h 45043"/>
                  <a:gd name="connsiteX5" fmla="*/ 1332 w 46719"/>
                  <a:gd name="connsiteY5" fmla="*/ 34105 h 45043"/>
                  <a:gd name="connsiteX6" fmla="*/ 1332 w 46719"/>
                  <a:gd name="connsiteY6" fmla="*/ 10483 h 45043"/>
                  <a:gd name="connsiteX7" fmla="*/ 9524 w 46719"/>
                  <a:gd name="connsiteY7" fmla="*/ 2577 h 45043"/>
                  <a:gd name="connsiteX8" fmla="*/ 34002 w 46719"/>
                  <a:gd name="connsiteY8" fmla="*/ 2577 h 45043"/>
                  <a:gd name="connsiteX9" fmla="*/ 12667 w 46719"/>
                  <a:gd name="connsiteY9" fmla="*/ 12674 h 45043"/>
                  <a:gd name="connsiteX10" fmla="*/ 9238 w 46719"/>
                  <a:gd name="connsiteY10" fmla="*/ 22199 h 45043"/>
                  <a:gd name="connsiteX11" fmla="*/ 12667 w 46719"/>
                  <a:gd name="connsiteY11" fmla="*/ 31724 h 45043"/>
                  <a:gd name="connsiteX12" fmla="*/ 22192 w 46719"/>
                  <a:gd name="connsiteY12" fmla="*/ 35439 h 45043"/>
                  <a:gd name="connsiteX13" fmla="*/ 31146 w 46719"/>
                  <a:gd name="connsiteY13" fmla="*/ 31724 h 45043"/>
                  <a:gd name="connsiteX14" fmla="*/ 34670 w 46719"/>
                  <a:gd name="connsiteY14" fmla="*/ 22199 h 45043"/>
                  <a:gd name="connsiteX15" fmla="*/ 31146 w 46719"/>
                  <a:gd name="connsiteY15" fmla="*/ 12674 h 45043"/>
                  <a:gd name="connsiteX16" fmla="*/ 22192 w 46719"/>
                  <a:gd name="connsiteY16" fmla="*/ 8959 h 45043"/>
                  <a:gd name="connsiteX17" fmla="*/ 12667 w 46719"/>
                  <a:gd name="connsiteY17" fmla="*/ 12674 h 4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719" h="45043">
                    <a:moveTo>
                      <a:pt x="34002" y="2577"/>
                    </a:moveTo>
                    <a:cubicBezTo>
                      <a:pt x="37431" y="4406"/>
                      <a:pt x="40289" y="7149"/>
                      <a:pt x="42194" y="10483"/>
                    </a:cubicBezTo>
                    <a:cubicBezTo>
                      <a:pt x="46099" y="17865"/>
                      <a:pt x="46099" y="26723"/>
                      <a:pt x="42194" y="34105"/>
                    </a:cubicBezTo>
                    <a:cubicBezTo>
                      <a:pt x="40289" y="37487"/>
                      <a:pt x="37431" y="40268"/>
                      <a:pt x="34002" y="42106"/>
                    </a:cubicBezTo>
                    <a:cubicBezTo>
                      <a:pt x="26288" y="45783"/>
                      <a:pt x="17238" y="45783"/>
                      <a:pt x="9524" y="42106"/>
                    </a:cubicBezTo>
                    <a:cubicBezTo>
                      <a:pt x="6095" y="40287"/>
                      <a:pt x="3237" y="37505"/>
                      <a:pt x="1332" y="34105"/>
                    </a:cubicBezTo>
                    <a:cubicBezTo>
                      <a:pt x="-2573" y="26723"/>
                      <a:pt x="-2573" y="17865"/>
                      <a:pt x="1332" y="10483"/>
                    </a:cubicBezTo>
                    <a:cubicBezTo>
                      <a:pt x="3237" y="7130"/>
                      <a:pt x="6095" y="4387"/>
                      <a:pt x="9524" y="2577"/>
                    </a:cubicBezTo>
                    <a:cubicBezTo>
                      <a:pt x="17238" y="-1099"/>
                      <a:pt x="26288" y="-1099"/>
                      <a:pt x="34002" y="2577"/>
                    </a:cubicBezTo>
                    <a:close/>
                    <a:moveTo>
                      <a:pt x="12667" y="12674"/>
                    </a:moveTo>
                    <a:cubicBezTo>
                      <a:pt x="10381" y="15312"/>
                      <a:pt x="9142" y="18713"/>
                      <a:pt x="9238" y="22199"/>
                    </a:cubicBezTo>
                    <a:cubicBezTo>
                      <a:pt x="9142" y="25695"/>
                      <a:pt x="10381" y="29105"/>
                      <a:pt x="12667" y="31724"/>
                    </a:cubicBezTo>
                    <a:cubicBezTo>
                      <a:pt x="15143" y="34305"/>
                      <a:pt x="18667" y="35667"/>
                      <a:pt x="22192" y="35439"/>
                    </a:cubicBezTo>
                    <a:cubicBezTo>
                      <a:pt x="25525" y="35553"/>
                      <a:pt x="28859" y="34200"/>
                      <a:pt x="31146" y="31724"/>
                    </a:cubicBezTo>
                    <a:cubicBezTo>
                      <a:pt x="33527" y="29133"/>
                      <a:pt x="34764" y="25714"/>
                      <a:pt x="34670" y="22199"/>
                    </a:cubicBezTo>
                    <a:cubicBezTo>
                      <a:pt x="34764" y="18694"/>
                      <a:pt x="33527" y="15284"/>
                      <a:pt x="31146" y="12674"/>
                    </a:cubicBezTo>
                    <a:cubicBezTo>
                      <a:pt x="28859" y="10197"/>
                      <a:pt x="25525" y="8845"/>
                      <a:pt x="22192" y="8959"/>
                    </a:cubicBezTo>
                    <a:cubicBezTo>
                      <a:pt x="18667" y="8731"/>
                      <a:pt x="15143" y="10093"/>
                      <a:pt x="12667" y="12674"/>
                    </a:cubicBezTo>
                    <a:close/>
                  </a:path>
                </a:pathLst>
              </a:custGeom>
              <a:solidFill>
                <a:srgbClr val="669940"/>
              </a:solidFill>
              <a:ln w="9525" cap="flat">
                <a:noFill/>
                <a:prstDash val="solid"/>
                <a:miter/>
              </a:ln>
            </p:spPr>
            <p:txBody>
              <a:bodyPr rtlCol="0" anchor="ctr"/>
              <a:lstStyle/>
              <a:p>
                <a:endParaRPr lang="en-US"/>
              </a:p>
            </p:txBody>
          </p:sp>
          <p:sp>
            <p:nvSpPr>
              <p:cNvPr id="340" name="Freeform: Shape 339">
                <a:extLst>
                  <a:ext uri="{FF2B5EF4-FFF2-40B4-BE49-F238E27FC236}">
                    <a16:creationId xmlns:a16="http://schemas.microsoft.com/office/drawing/2014/main" id="{58995476-DD48-491E-B5DD-74BA3D45720E}"/>
                  </a:ext>
                </a:extLst>
              </p:cNvPr>
              <p:cNvSpPr/>
              <p:nvPr/>
            </p:nvSpPr>
            <p:spPr>
              <a:xfrm>
                <a:off x="7097715" y="3052891"/>
                <a:ext cx="43276" cy="45197"/>
              </a:xfrm>
              <a:custGeom>
                <a:avLst/>
                <a:gdLst>
                  <a:gd name="connsiteX0" fmla="*/ 37265 w 43276"/>
                  <a:gd name="connsiteY0" fmla="*/ 4441 h 45197"/>
                  <a:gd name="connsiteX1" fmla="*/ 41647 w 43276"/>
                  <a:gd name="connsiteY1" fmla="*/ 16919 h 45197"/>
                  <a:gd name="connsiteX2" fmla="*/ 41647 w 43276"/>
                  <a:gd name="connsiteY2" fmla="*/ 45018 h 45197"/>
                  <a:gd name="connsiteX3" fmla="*/ 30788 w 43276"/>
                  <a:gd name="connsiteY3" fmla="*/ 45018 h 45197"/>
                  <a:gd name="connsiteX4" fmla="*/ 30788 w 43276"/>
                  <a:gd name="connsiteY4" fmla="*/ 20444 h 45197"/>
                  <a:gd name="connsiteX5" fmla="*/ 28121 w 43276"/>
                  <a:gd name="connsiteY5" fmla="*/ 13109 h 45197"/>
                  <a:gd name="connsiteX6" fmla="*/ 20882 w 43276"/>
                  <a:gd name="connsiteY6" fmla="*/ 10442 h 45197"/>
                  <a:gd name="connsiteX7" fmla="*/ 12405 w 43276"/>
                  <a:gd name="connsiteY7" fmla="*/ 14062 h 45197"/>
                  <a:gd name="connsiteX8" fmla="*/ 9262 w 43276"/>
                  <a:gd name="connsiteY8" fmla="*/ 23587 h 45197"/>
                  <a:gd name="connsiteX9" fmla="*/ 9262 w 43276"/>
                  <a:gd name="connsiteY9" fmla="*/ 45018 h 45197"/>
                  <a:gd name="connsiteX10" fmla="*/ -1597 w 43276"/>
                  <a:gd name="connsiteY10" fmla="*/ 45018 h 45197"/>
                  <a:gd name="connsiteX11" fmla="*/ -1597 w 43276"/>
                  <a:gd name="connsiteY11" fmla="*/ 250 h 45197"/>
                  <a:gd name="connsiteX12" fmla="*/ 9166 w 43276"/>
                  <a:gd name="connsiteY12" fmla="*/ 250 h 45197"/>
                  <a:gd name="connsiteX13" fmla="*/ 9166 w 43276"/>
                  <a:gd name="connsiteY13" fmla="*/ 8537 h 45197"/>
                  <a:gd name="connsiteX14" fmla="*/ 25169 w 43276"/>
                  <a:gd name="connsiteY14" fmla="*/ -131 h 45197"/>
                  <a:gd name="connsiteX15" fmla="*/ 37265 w 43276"/>
                  <a:gd name="connsiteY15" fmla="*/ 4441 h 45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276" h="45197">
                    <a:moveTo>
                      <a:pt x="37265" y="4441"/>
                    </a:moveTo>
                    <a:cubicBezTo>
                      <a:pt x="40313" y="7851"/>
                      <a:pt x="41932" y="12347"/>
                      <a:pt x="41647" y="16919"/>
                    </a:cubicBezTo>
                    <a:lnTo>
                      <a:pt x="41647" y="45018"/>
                    </a:lnTo>
                    <a:lnTo>
                      <a:pt x="30788" y="45018"/>
                    </a:lnTo>
                    <a:lnTo>
                      <a:pt x="30788" y="20444"/>
                    </a:lnTo>
                    <a:cubicBezTo>
                      <a:pt x="30979" y="17729"/>
                      <a:pt x="30026" y="15062"/>
                      <a:pt x="28121" y="13109"/>
                    </a:cubicBezTo>
                    <a:cubicBezTo>
                      <a:pt x="26217" y="11242"/>
                      <a:pt x="23549" y="10271"/>
                      <a:pt x="20882" y="10442"/>
                    </a:cubicBezTo>
                    <a:cubicBezTo>
                      <a:pt x="17644" y="10318"/>
                      <a:pt x="14500" y="11642"/>
                      <a:pt x="12405" y="14062"/>
                    </a:cubicBezTo>
                    <a:cubicBezTo>
                      <a:pt x="10119" y="16710"/>
                      <a:pt x="9071" y="20119"/>
                      <a:pt x="9262" y="23587"/>
                    </a:cubicBezTo>
                    <a:lnTo>
                      <a:pt x="9262" y="45018"/>
                    </a:lnTo>
                    <a:lnTo>
                      <a:pt x="-1597" y="45018"/>
                    </a:lnTo>
                    <a:lnTo>
                      <a:pt x="-1597" y="250"/>
                    </a:lnTo>
                    <a:lnTo>
                      <a:pt x="9166" y="250"/>
                    </a:lnTo>
                    <a:lnTo>
                      <a:pt x="9166" y="8537"/>
                    </a:lnTo>
                    <a:cubicBezTo>
                      <a:pt x="12309" y="2755"/>
                      <a:pt x="18596" y="-635"/>
                      <a:pt x="25169" y="-131"/>
                    </a:cubicBezTo>
                    <a:cubicBezTo>
                      <a:pt x="29645" y="-388"/>
                      <a:pt x="34027" y="1270"/>
                      <a:pt x="37265" y="4441"/>
                    </a:cubicBezTo>
                    <a:close/>
                  </a:path>
                </a:pathLst>
              </a:custGeom>
              <a:solidFill>
                <a:srgbClr val="669940"/>
              </a:solidFill>
              <a:ln w="9525" cap="flat">
                <a:noFill/>
                <a:prstDash val="solid"/>
                <a:miter/>
              </a:ln>
            </p:spPr>
            <p:txBody>
              <a:bodyPr rtlCol="0" anchor="ctr"/>
              <a:lstStyle/>
              <a:p>
                <a:endParaRPr lang="en-US"/>
              </a:p>
            </p:txBody>
          </p:sp>
          <p:sp>
            <p:nvSpPr>
              <p:cNvPr id="341" name="Freeform: Shape 340">
                <a:extLst>
                  <a:ext uri="{FF2B5EF4-FFF2-40B4-BE49-F238E27FC236}">
                    <a16:creationId xmlns:a16="http://schemas.microsoft.com/office/drawing/2014/main" id="{95193E4D-38C3-428E-A95A-BB806683D860}"/>
                  </a:ext>
                </a:extLst>
              </p:cNvPr>
              <p:cNvSpPr/>
              <p:nvPr/>
            </p:nvSpPr>
            <p:spPr>
              <a:xfrm>
                <a:off x="7148857" y="3053126"/>
                <a:ext cx="44970" cy="61064"/>
              </a:xfrm>
              <a:custGeom>
                <a:avLst/>
                <a:gdLst>
                  <a:gd name="connsiteX0" fmla="*/ 43368 w 44970"/>
                  <a:gd name="connsiteY0" fmla="*/ 15 h 61064"/>
                  <a:gd name="connsiteX1" fmla="*/ 43368 w 44970"/>
                  <a:gd name="connsiteY1" fmla="*/ 40211 h 61064"/>
                  <a:gd name="connsiteX2" fmla="*/ 40511 w 44970"/>
                  <a:gd name="connsiteY2" fmla="*/ 51165 h 61064"/>
                  <a:gd name="connsiteX3" fmla="*/ 32320 w 44970"/>
                  <a:gd name="connsiteY3" fmla="*/ 58404 h 61064"/>
                  <a:gd name="connsiteX4" fmla="*/ 20128 w 44970"/>
                  <a:gd name="connsiteY4" fmla="*/ 60880 h 61064"/>
                  <a:gd name="connsiteX5" fmla="*/ 1078 w 44970"/>
                  <a:gd name="connsiteY5" fmla="*/ 54975 h 61064"/>
                  <a:gd name="connsiteX6" fmla="*/ 5363 w 44970"/>
                  <a:gd name="connsiteY6" fmla="*/ 47259 h 61064"/>
                  <a:gd name="connsiteX7" fmla="*/ 19271 w 44970"/>
                  <a:gd name="connsiteY7" fmla="*/ 51831 h 61064"/>
                  <a:gd name="connsiteX8" fmla="*/ 28796 w 44970"/>
                  <a:gd name="connsiteY8" fmla="*/ 48783 h 61064"/>
                  <a:gd name="connsiteX9" fmla="*/ 32320 w 44970"/>
                  <a:gd name="connsiteY9" fmla="*/ 40401 h 61064"/>
                  <a:gd name="connsiteX10" fmla="*/ 32320 w 44970"/>
                  <a:gd name="connsiteY10" fmla="*/ 35258 h 61064"/>
                  <a:gd name="connsiteX11" fmla="*/ 26509 w 44970"/>
                  <a:gd name="connsiteY11" fmla="*/ 40496 h 61064"/>
                  <a:gd name="connsiteX12" fmla="*/ 18222 w 44970"/>
                  <a:gd name="connsiteY12" fmla="*/ 42211 h 61064"/>
                  <a:gd name="connsiteX13" fmla="*/ 7935 w 44970"/>
                  <a:gd name="connsiteY13" fmla="*/ 39544 h 61064"/>
                  <a:gd name="connsiteX14" fmla="*/ 887 w 44970"/>
                  <a:gd name="connsiteY14" fmla="*/ 32019 h 61064"/>
                  <a:gd name="connsiteX15" fmla="*/ -1590 w 44970"/>
                  <a:gd name="connsiteY15" fmla="*/ 20875 h 61064"/>
                  <a:gd name="connsiteX16" fmla="*/ 887 w 44970"/>
                  <a:gd name="connsiteY16" fmla="*/ 9826 h 61064"/>
                  <a:gd name="connsiteX17" fmla="*/ 7935 w 44970"/>
                  <a:gd name="connsiteY17" fmla="*/ 2396 h 61064"/>
                  <a:gd name="connsiteX18" fmla="*/ 18222 w 44970"/>
                  <a:gd name="connsiteY18" fmla="*/ -175 h 61064"/>
                  <a:gd name="connsiteX19" fmla="*/ 26414 w 44970"/>
                  <a:gd name="connsiteY19" fmla="*/ 1635 h 61064"/>
                  <a:gd name="connsiteX20" fmla="*/ 32320 w 44970"/>
                  <a:gd name="connsiteY20" fmla="*/ 6778 h 61064"/>
                  <a:gd name="connsiteX21" fmla="*/ 32320 w 44970"/>
                  <a:gd name="connsiteY21" fmla="*/ 111 h 61064"/>
                  <a:gd name="connsiteX22" fmla="*/ 29271 w 44970"/>
                  <a:gd name="connsiteY22" fmla="*/ 30210 h 61064"/>
                  <a:gd name="connsiteX23" fmla="*/ 29271 w 44970"/>
                  <a:gd name="connsiteY23" fmla="*/ 11826 h 61064"/>
                  <a:gd name="connsiteX24" fmla="*/ 12603 w 44970"/>
                  <a:gd name="connsiteY24" fmla="*/ 11569 h 61064"/>
                  <a:gd name="connsiteX25" fmla="*/ 12316 w 44970"/>
                  <a:gd name="connsiteY25" fmla="*/ 11826 h 61064"/>
                  <a:gd name="connsiteX26" fmla="*/ 12316 w 44970"/>
                  <a:gd name="connsiteY26" fmla="*/ 30114 h 61064"/>
                  <a:gd name="connsiteX27" fmla="*/ 20794 w 44970"/>
                  <a:gd name="connsiteY27" fmla="*/ 33638 h 61064"/>
                  <a:gd name="connsiteX28" fmla="*/ 29271 w 44970"/>
                  <a:gd name="connsiteY28" fmla="*/ 30210 h 61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4970" h="61064">
                    <a:moveTo>
                      <a:pt x="43368" y="15"/>
                    </a:moveTo>
                    <a:lnTo>
                      <a:pt x="43368" y="40211"/>
                    </a:lnTo>
                    <a:cubicBezTo>
                      <a:pt x="43463" y="44059"/>
                      <a:pt x="42416" y="47850"/>
                      <a:pt x="40511" y="51165"/>
                    </a:cubicBezTo>
                    <a:cubicBezTo>
                      <a:pt x="38510" y="54327"/>
                      <a:pt x="35653" y="56841"/>
                      <a:pt x="32320" y="58404"/>
                    </a:cubicBezTo>
                    <a:cubicBezTo>
                      <a:pt x="28510" y="60118"/>
                      <a:pt x="24318" y="60956"/>
                      <a:pt x="20128" y="60880"/>
                    </a:cubicBezTo>
                    <a:cubicBezTo>
                      <a:pt x="13270" y="60975"/>
                      <a:pt x="6602" y="58908"/>
                      <a:pt x="1078" y="54975"/>
                    </a:cubicBezTo>
                    <a:lnTo>
                      <a:pt x="5363" y="47259"/>
                    </a:lnTo>
                    <a:cubicBezTo>
                      <a:pt x="9364" y="50231"/>
                      <a:pt x="14222" y="51841"/>
                      <a:pt x="19271" y="51831"/>
                    </a:cubicBezTo>
                    <a:cubicBezTo>
                      <a:pt x="22700" y="52041"/>
                      <a:pt x="26128" y="50955"/>
                      <a:pt x="28796" y="48783"/>
                    </a:cubicBezTo>
                    <a:cubicBezTo>
                      <a:pt x="31177" y="46659"/>
                      <a:pt x="32414" y="43583"/>
                      <a:pt x="32320" y="40401"/>
                    </a:cubicBezTo>
                    <a:lnTo>
                      <a:pt x="32320" y="35258"/>
                    </a:lnTo>
                    <a:cubicBezTo>
                      <a:pt x="30891" y="37477"/>
                      <a:pt x="28890" y="39277"/>
                      <a:pt x="26509" y="40496"/>
                    </a:cubicBezTo>
                    <a:cubicBezTo>
                      <a:pt x="23938" y="41678"/>
                      <a:pt x="21080" y="42268"/>
                      <a:pt x="18222" y="42211"/>
                    </a:cubicBezTo>
                    <a:cubicBezTo>
                      <a:pt x="14602" y="42316"/>
                      <a:pt x="11078" y="41392"/>
                      <a:pt x="7935" y="39544"/>
                    </a:cubicBezTo>
                    <a:cubicBezTo>
                      <a:pt x="4983" y="37734"/>
                      <a:pt x="2507" y="35124"/>
                      <a:pt x="887" y="32019"/>
                    </a:cubicBezTo>
                    <a:cubicBezTo>
                      <a:pt x="-828" y="28552"/>
                      <a:pt x="-1685" y="24733"/>
                      <a:pt x="-1590" y="20875"/>
                    </a:cubicBezTo>
                    <a:cubicBezTo>
                      <a:pt x="-1685" y="17046"/>
                      <a:pt x="-828" y="13265"/>
                      <a:pt x="887" y="9826"/>
                    </a:cubicBezTo>
                    <a:cubicBezTo>
                      <a:pt x="2507" y="6749"/>
                      <a:pt x="4983" y="4187"/>
                      <a:pt x="7935" y="2396"/>
                    </a:cubicBezTo>
                    <a:cubicBezTo>
                      <a:pt x="11078" y="634"/>
                      <a:pt x="14602" y="-251"/>
                      <a:pt x="18222" y="-175"/>
                    </a:cubicBezTo>
                    <a:cubicBezTo>
                      <a:pt x="21080" y="-242"/>
                      <a:pt x="23843" y="377"/>
                      <a:pt x="26414" y="1635"/>
                    </a:cubicBezTo>
                    <a:cubicBezTo>
                      <a:pt x="28796" y="2844"/>
                      <a:pt x="30796" y="4607"/>
                      <a:pt x="32320" y="6778"/>
                    </a:cubicBezTo>
                    <a:lnTo>
                      <a:pt x="32320" y="111"/>
                    </a:lnTo>
                    <a:close/>
                    <a:moveTo>
                      <a:pt x="29271" y="30210"/>
                    </a:moveTo>
                    <a:cubicBezTo>
                      <a:pt x="33652" y="24885"/>
                      <a:pt x="33652" y="17151"/>
                      <a:pt x="29271" y="11826"/>
                    </a:cubicBezTo>
                    <a:cubicBezTo>
                      <a:pt x="24699" y="7140"/>
                      <a:pt x="17270" y="7035"/>
                      <a:pt x="12603" y="11569"/>
                    </a:cubicBezTo>
                    <a:cubicBezTo>
                      <a:pt x="12507" y="11655"/>
                      <a:pt x="12412" y="11741"/>
                      <a:pt x="12316" y="11826"/>
                    </a:cubicBezTo>
                    <a:cubicBezTo>
                      <a:pt x="7745" y="17065"/>
                      <a:pt x="7745" y="24876"/>
                      <a:pt x="12316" y="30114"/>
                    </a:cubicBezTo>
                    <a:cubicBezTo>
                      <a:pt x="14508" y="32439"/>
                      <a:pt x="17556" y="33724"/>
                      <a:pt x="20794" y="33638"/>
                    </a:cubicBezTo>
                    <a:cubicBezTo>
                      <a:pt x="23938" y="33734"/>
                      <a:pt x="27081" y="32496"/>
                      <a:pt x="29271" y="30210"/>
                    </a:cubicBezTo>
                    <a:close/>
                  </a:path>
                </a:pathLst>
              </a:custGeom>
              <a:solidFill>
                <a:srgbClr val="669940"/>
              </a:solidFill>
              <a:ln w="9525" cap="flat">
                <a:noFill/>
                <a:prstDash val="solid"/>
                <a:miter/>
              </a:ln>
            </p:spPr>
            <p:txBody>
              <a:bodyPr rtlCol="0" anchor="ctr"/>
              <a:lstStyle/>
              <a:p>
                <a:endParaRPr lang="en-US"/>
              </a:p>
            </p:txBody>
          </p:sp>
          <p:sp>
            <p:nvSpPr>
              <p:cNvPr id="342" name="Freeform: Shape 341">
                <a:extLst>
                  <a:ext uri="{FF2B5EF4-FFF2-40B4-BE49-F238E27FC236}">
                    <a16:creationId xmlns:a16="http://schemas.microsoft.com/office/drawing/2014/main" id="{829B1103-16B9-4799-9F2B-25369702D14F}"/>
                  </a:ext>
                </a:extLst>
              </p:cNvPr>
              <p:cNvSpPr/>
              <p:nvPr/>
            </p:nvSpPr>
            <p:spPr>
              <a:xfrm>
                <a:off x="7227254" y="3039600"/>
                <a:ext cx="54411" cy="58112"/>
              </a:xfrm>
              <a:custGeom>
                <a:avLst/>
                <a:gdLst>
                  <a:gd name="connsiteX0" fmla="*/ 38123 w 54411"/>
                  <a:gd name="connsiteY0" fmla="*/ 3540 h 58112"/>
                  <a:gd name="connsiteX1" fmla="*/ 48886 w 54411"/>
                  <a:gd name="connsiteY1" fmla="*/ 13922 h 58112"/>
                  <a:gd name="connsiteX2" fmla="*/ 48886 w 54411"/>
                  <a:gd name="connsiteY2" fmla="*/ 43831 h 58112"/>
                  <a:gd name="connsiteX3" fmla="*/ 37932 w 54411"/>
                  <a:gd name="connsiteY3" fmla="*/ 54213 h 58112"/>
                  <a:gd name="connsiteX4" fmla="*/ 22120 w 54411"/>
                  <a:gd name="connsiteY4" fmla="*/ 57928 h 58112"/>
                  <a:gd name="connsiteX5" fmla="*/ -1597 w 54411"/>
                  <a:gd name="connsiteY5" fmla="*/ 57928 h 58112"/>
                  <a:gd name="connsiteX6" fmla="*/ -1597 w 54411"/>
                  <a:gd name="connsiteY6" fmla="*/ -175 h 58112"/>
                  <a:gd name="connsiteX7" fmla="*/ 22502 w 54411"/>
                  <a:gd name="connsiteY7" fmla="*/ -175 h 58112"/>
                  <a:gd name="connsiteX8" fmla="*/ 38123 w 54411"/>
                  <a:gd name="connsiteY8" fmla="*/ 3540 h 58112"/>
                  <a:gd name="connsiteX9" fmla="*/ 32313 w 54411"/>
                  <a:gd name="connsiteY9" fmla="*/ 45736 h 58112"/>
                  <a:gd name="connsiteX10" fmla="*/ 38980 w 54411"/>
                  <a:gd name="connsiteY10" fmla="*/ 38878 h 58112"/>
                  <a:gd name="connsiteX11" fmla="*/ 41456 w 54411"/>
                  <a:gd name="connsiteY11" fmla="*/ 29353 h 58112"/>
                  <a:gd name="connsiteX12" fmla="*/ 38980 w 54411"/>
                  <a:gd name="connsiteY12" fmla="*/ 19351 h 58112"/>
                  <a:gd name="connsiteX13" fmla="*/ 32122 w 54411"/>
                  <a:gd name="connsiteY13" fmla="*/ 12493 h 58112"/>
                  <a:gd name="connsiteX14" fmla="*/ 22597 w 54411"/>
                  <a:gd name="connsiteY14" fmla="*/ 10017 h 58112"/>
                  <a:gd name="connsiteX15" fmla="*/ 9739 w 54411"/>
                  <a:gd name="connsiteY15" fmla="*/ 10017 h 58112"/>
                  <a:gd name="connsiteX16" fmla="*/ 9739 w 54411"/>
                  <a:gd name="connsiteY16" fmla="*/ 48117 h 58112"/>
                  <a:gd name="connsiteX17" fmla="*/ 23073 w 54411"/>
                  <a:gd name="connsiteY17" fmla="*/ 48117 h 58112"/>
                  <a:gd name="connsiteX18" fmla="*/ 32313 w 54411"/>
                  <a:gd name="connsiteY18" fmla="*/ 45736 h 5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4411" h="58112">
                    <a:moveTo>
                      <a:pt x="38123" y="3540"/>
                    </a:moveTo>
                    <a:cubicBezTo>
                      <a:pt x="42599" y="5911"/>
                      <a:pt x="46314" y="9512"/>
                      <a:pt x="48886" y="13922"/>
                    </a:cubicBezTo>
                    <a:cubicBezTo>
                      <a:pt x="54124" y="23209"/>
                      <a:pt x="54124" y="34544"/>
                      <a:pt x="48886" y="43831"/>
                    </a:cubicBezTo>
                    <a:cubicBezTo>
                      <a:pt x="46314" y="48250"/>
                      <a:pt x="42504" y="51851"/>
                      <a:pt x="37932" y="54213"/>
                    </a:cubicBezTo>
                    <a:cubicBezTo>
                      <a:pt x="33074" y="56746"/>
                      <a:pt x="27646" y="58023"/>
                      <a:pt x="22120" y="57928"/>
                    </a:cubicBezTo>
                    <a:lnTo>
                      <a:pt x="-1597" y="57928"/>
                    </a:lnTo>
                    <a:lnTo>
                      <a:pt x="-1597" y="-175"/>
                    </a:lnTo>
                    <a:lnTo>
                      <a:pt x="22502" y="-175"/>
                    </a:lnTo>
                    <a:cubicBezTo>
                      <a:pt x="27930" y="-270"/>
                      <a:pt x="33265" y="1006"/>
                      <a:pt x="38123" y="3540"/>
                    </a:cubicBezTo>
                    <a:close/>
                    <a:moveTo>
                      <a:pt x="32313" y="45736"/>
                    </a:moveTo>
                    <a:cubicBezTo>
                      <a:pt x="35170" y="44126"/>
                      <a:pt x="37455" y="41754"/>
                      <a:pt x="38980" y="38878"/>
                    </a:cubicBezTo>
                    <a:cubicBezTo>
                      <a:pt x="40599" y="35963"/>
                      <a:pt x="41456" y="32686"/>
                      <a:pt x="41456" y="29353"/>
                    </a:cubicBezTo>
                    <a:cubicBezTo>
                      <a:pt x="41456" y="25866"/>
                      <a:pt x="40599" y="22418"/>
                      <a:pt x="38980" y="19351"/>
                    </a:cubicBezTo>
                    <a:cubicBezTo>
                      <a:pt x="37360" y="16484"/>
                      <a:pt x="34979" y="14112"/>
                      <a:pt x="32122" y="12493"/>
                    </a:cubicBezTo>
                    <a:cubicBezTo>
                      <a:pt x="29169" y="10884"/>
                      <a:pt x="25931" y="10036"/>
                      <a:pt x="22597" y="10017"/>
                    </a:cubicBezTo>
                    <a:lnTo>
                      <a:pt x="9739" y="10017"/>
                    </a:lnTo>
                    <a:lnTo>
                      <a:pt x="9739" y="48117"/>
                    </a:lnTo>
                    <a:lnTo>
                      <a:pt x="23073" y="48117"/>
                    </a:lnTo>
                    <a:cubicBezTo>
                      <a:pt x="26312" y="48117"/>
                      <a:pt x="29455" y="47298"/>
                      <a:pt x="32313" y="45736"/>
                    </a:cubicBezTo>
                    <a:close/>
                  </a:path>
                </a:pathLst>
              </a:custGeom>
              <a:solidFill>
                <a:srgbClr val="669940"/>
              </a:solidFill>
              <a:ln w="9525" cap="flat">
                <a:noFill/>
                <a:prstDash val="solid"/>
                <a:miter/>
              </a:ln>
            </p:spPr>
            <p:txBody>
              <a:bodyPr rtlCol="0" anchor="ctr"/>
              <a:lstStyle/>
              <a:p>
                <a:endParaRPr lang="en-US"/>
              </a:p>
            </p:txBody>
          </p:sp>
          <p:sp>
            <p:nvSpPr>
              <p:cNvPr id="343" name="Freeform: Shape 342">
                <a:extLst>
                  <a:ext uri="{FF2B5EF4-FFF2-40B4-BE49-F238E27FC236}">
                    <a16:creationId xmlns:a16="http://schemas.microsoft.com/office/drawing/2014/main" id="{A1B78ACE-9D46-4757-A45D-746D5F984ED6}"/>
                  </a:ext>
                </a:extLst>
              </p:cNvPr>
              <p:cNvSpPr/>
              <p:nvPr/>
            </p:nvSpPr>
            <p:spPr>
              <a:xfrm>
                <a:off x="7286877" y="3052517"/>
                <a:ext cx="40038" cy="46050"/>
              </a:xfrm>
              <a:custGeom>
                <a:avLst/>
                <a:gdLst>
                  <a:gd name="connsiteX0" fmla="*/ 28316 w 40038"/>
                  <a:gd name="connsiteY0" fmla="*/ 45391 h 46050"/>
                  <a:gd name="connsiteX1" fmla="*/ 28316 w 40038"/>
                  <a:gd name="connsiteY1" fmla="*/ 39962 h 46050"/>
                  <a:gd name="connsiteX2" fmla="*/ 22315 w 40038"/>
                  <a:gd name="connsiteY2" fmla="*/ 44439 h 46050"/>
                  <a:gd name="connsiteX3" fmla="*/ 13933 w 40038"/>
                  <a:gd name="connsiteY3" fmla="*/ 45868 h 46050"/>
                  <a:gd name="connsiteX4" fmla="*/ 5742 w 40038"/>
                  <a:gd name="connsiteY4" fmla="*/ 44153 h 46050"/>
                  <a:gd name="connsiteX5" fmla="*/ 313 w 40038"/>
                  <a:gd name="connsiteY5" fmla="*/ 39200 h 46050"/>
                  <a:gd name="connsiteX6" fmla="*/ -1593 w 40038"/>
                  <a:gd name="connsiteY6" fmla="*/ 32152 h 46050"/>
                  <a:gd name="connsiteX7" fmla="*/ 2788 w 40038"/>
                  <a:gd name="connsiteY7" fmla="*/ 22627 h 46050"/>
                  <a:gd name="connsiteX8" fmla="*/ 15267 w 40038"/>
                  <a:gd name="connsiteY8" fmla="*/ 19102 h 46050"/>
                  <a:gd name="connsiteX9" fmla="*/ 28316 w 40038"/>
                  <a:gd name="connsiteY9" fmla="*/ 19102 h 46050"/>
                  <a:gd name="connsiteX10" fmla="*/ 28316 w 40038"/>
                  <a:gd name="connsiteY10" fmla="*/ 16816 h 46050"/>
                  <a:gd name="connsiteX11" fmla="*/ 25744 w 40038"/>
                  <a:gd name="connsiteY11" fmla="*/ 10816 h 46050"/>
                  <a:gd name="connsiteX12" fmla="*/ 18219 w 40038"/>
                  <a:gd name="connsiteY12" fmla="*/ 8625 h 46050"/>
                  <a:gd name="connsiteX13" fmla="*/ 5075 w 40038"/>
                  <a:gd name="connsiteY13" fmla="*/ 12816 h 46050"/>
                  <a:gd name="connsiteX14" fmla="*/ 1170 w 40038"/>
                  <a:gd name="connsiteY14" fmla="*/ 5291 h 46050"/>
                  <a:gd name="connsiteX15" fmla="*/ 10695 w 40038"/>
                  <a:gd name="connsiteY15" fmla="*/ 1100 h 46050"/>
                  <a:gd name="connsiteX16" fmla="*/ 20220 w 40038"/>
                  <a:gd name="connsiteY16" fmla="*/ -138 h 46050"/>
                  <a:gd name="connsiteX17" fmla="*/ 33555 w 40038"/>
                  <a:gd name="connsiteY17" fmla="*/ 3958 h 46050"/>
                  <a:gd name="connsiteX18" fmla="*/ 38413 w 40038"/>
                  <a:gd name="connsiteY18" fmla="*/ 15578 h 46050"/>
                  <a:gd name="connsiteX19" fmla="*/ 38413 w 40038"/>
                  <a:gd name="connsiteY19" fmla="*/ 44153 h 46050"/>
                  <a:gd name="connsiteX20" fmla="*/ 24506 w 40038"/>
                  <a:gd name="connsiteY20" fmla="*/ 35866 h 46050"/>
                  <a:gd name="connsiteX21" fmla="*/ 28220 w 40038"/>
                  <a:gd name="connsiteY21" fmla="*/ 30437 h 46050"/>
                  <a:gd name="connsiteX22" fmla="*/ 28220 w 40038"/>
                  <a:gd name="connsiteY22" fmla="*/ 26437 h 46050"/>
                  <a:gd name="connsiteX23" fmla="*/ 16982 w 40038"/>
                  <a:gd name="connsiteY23" fmla="*/ 26437 h 46050"/>
                  <a:gd name="connsiteX24" fmla="*/ 10695 w 40038"/>
                  <a:gd name="connsiteY24" fmla="*/ 27770 h 46050"/>
                  <a:gd name="connsiteX25" fmla="*/ 8600 w 40038"/>
                  <a:gd name="connsiteY25" fmla="*/ 31961 h 46050"/>
                  <a:gd name="connsiteX26" fmla="*/ 10790 w 40038"/>
                  <a:gd name="connsiteY26" fmla="*/ 36438 h 46050"/>
                  <a:gd name="connsiteX27" fmla="*/ 16505 w 40038"/>
                  <a:gd name="connsiteY27" fmla="*/ 38057 h 46050"/>
                  <a:gd name="connsiteX28" fmla="*/ 24887 w 40038"/>
                  <a:gd name="connsiteY28" fmla="*/ 35009 h 4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0038" h="46050">
                    <a:moveTo>
                      <a:pt x="28316" y="45391"/>
                    </a:moveTo>
                    <a:lnTo>
                      <a:pt x="28316" y="39962"/>
                    </a:lnTo>
                    <a:cubicBezTo>
                      <a:pt x="26792" y="41963"/>
                      <a:pt x="24696" y="43506"/>
                      <a:pt x="22315" y="44439"/>
                    </a:cubicBezTo>
                    <a:cubicBezTo>
                      <a:pt x="19648" y="45430"/>
                      <a:pt x="16791" y="45915"/>
                      <a:pt x="13933" y="45868"/>
                    </a:cubicBezTo>
                    <a:cubicBezTo>
                      <a:pt x="11075" y="45906"/>
                      <a:pt x="8314" y="45325"/>
                      <a:pt x="5742" y="44153"/>
                    </a:cubicBezTo>
                    <a:cubicBezTo>
                      <a:pt x="3551" y="43001"/>
                      <a:pt x="1645" y="41296"/>
                      <a:pt x="313" y="39200"/>
                    </a:cubicBezTo>
                    <a:cubicBezTo>
                      <a:pt x="-925" y="37067"/>
                      <a:pt x="-1593" y="34628"/>
                      <a:pt x="-1593" y="32152"/>
                    </a:cubicBezTo>
                    <a:cubicBezTo>
                      <a:pt x="-1688" y="28475"/>
                      <a:pt x="-68" y="24970"/>
                      <a:pt x="2788" y="22627"/>
                    </a:cubicBezTo>
                    <a:cubicBezTo>
                      <a:pt x="6408" y="20103"/>
                      <a:pt x="10790" y="18855"/>
                      <a:pt x="15267" y="19102"/>
                    </a:cubicBezTo>
                    <a:lnTo>
                      <a:pt x="28316" y="19102"/>
                    </a:lnTo>
                    <a:lnTo>
                      <a:pt x="28316" y="16816"/>
                    </a:lnTo>
                    <a:cubicBezTo>
                      <a:pt x="28411" y="14521"/>
                      <a:pt x="27459" y="12302"/>
                      <a:pt x="25744" y="10816"/>
                    </a:cubicBezTo>
                    <a:cubicBezTo>
                      <a:pt x="23553" y="9225"/>
                      <a:pt x="20886" y="8444"/>
                      <a:pt x="18219" y="8625"/>
                    </a:cubicBezTo>
                    <a:cubicBezTo>
                      <a:pt x="13552" y="8796"/>
                      <a:pt x="8980" y="10244"/>
                      <a:pt x="5075" y="12816"/>
                    </a:cubicBezTo>
                    <a:lnTo>
                      <a:pt x="1170" y="5291"/>
                    </a:lnTo>
                    <a:cubicBezTo>
                      <a:pt x="4217" y="3577"/>
                      <a:pt x="7361" y="2177"/>
                      <a:pt x="10695" y="1100"/>
                    </a:cubicBezTo>
                    <a:cubicBezTo>
                      <a:pt x="13838" y="252"/>
                      <a:pt x="16982" y="-166"/>
                      <a:pt x="20220" y="-138"/>
                    </a:cubicBezTo>
                    <a:cubicBezTo>
                      <a:pt x="24982" y="-452"/>
                      <a:pt x="29745" y="1005"/>
                      <a:pt x="33555" y="3958"/>
                    </a:cubicBezTo>
                    <a:cubicBezTo>
                      <a:pt x="36889" y="6892"/>
                      <a:pt x="38698" y="11168"/>
                      <a:pt x="38413" y="15578"/>
                    </a:cubicBezTo>
                    <a:lnTo>
                      <a:pt x="38413" y="44153"/>
                    </a:lnTo>
                    <a:close/>
                    <a:moveTo>
                      <a:pt x="24506" y="35866"/>
                    </a:moveTo>
                    <a:cubicBezTo>
                      <a:pt x="26507" y="34724"/>
                      <a:pt x="27839" y="32723"/>
                      <a:pt x="28220" y="30437"/>
                    </a:cubicBezTo>
                    <a:lnTo>
                      <a:pt x="28220" y="26437"/>
                    </a:lnTo>
                    <a:lnTo>
                      <a:pt x="16982" y="26437"/>
                    </a:lnTo>
                    <a:cubicBezTo>
                      <a:pt x="14790" y="26294"/>
                      <a:pt x="12599" y="26761"/>
                      <a:pt x="10695" y="27770"/>
                    </a:cubicBezTo>
                    <a:cubicBezTo>
                      <a:pt x="9266" y="28647"/>
                      <a:pt x="8409" y="30275"/>
                      <a:pt x="8600" y="31961"/>
                    </a:cubicBezTo>
                    <a:cubicBezTo>
                      <a:pt x="8600" y="33714"/>
                      <a:pt x="9361" y="35381"/>
                      <a:pt x="10790" y="36438"/>
                    </a:cubicBezTo>
                    <a:cubicBezTo>
                      <a:pt x="12504" y="37571"/>
                      <a:pt x="14505" y="38143"/>
                      <a:pt x="16505" y="38057"/>
                    </a:cubicBezTo>
                    <a:cubicBezTo>
                      <a:pt x="19552" y="37943"/>
                      <a:pt x="22506" y="36876"/>
                      <a:pt x="24887" y="35009"/>
                    </a:cubicBezTo>
                    <a:close/>
                  </a:path>
                </a:pathLst>
              </a:custGeom>
              <a:solidFill>
                <a:srgbClr val="669940"/>
              </a:solidFill>
              <a:ln w="9525" cap="flat">
                <a:noFill/>
                <a:prstDash val="solid"/>
                <a:miter/>
              </a:ln>
            </p:spPr>
            <p:txBody>
              <a:bodyPr rtlCol="0" anchor="ctr"/>
              <a:lstStyle/>
              <a:p>
                <a:endParaRPr lang="en-US"/>
              </a:p>
            </p:txBody>
          </p:sp>
          <p:sp>
            <p:nvSpPr>
              <p:cNvPr id="344" name="Freeform: Shape 343">
                <a:extLst>
                  <a:ext uri="{FF2B5EF4-FFF2-40B4-BE49-F238E27FC236}">
                    <a16:creationId xmlns:a16="http://schemas.microsoft.com/office/drawing/2014/main" id="{0505CC8E-E6D9-4B62-B38E-6FFC560EEE1C}"/>
                  </a:ext>
                </a:extLst>
              </p:cNvPr>
              <p:cNvSpPr/>
              <p:nvPr/>
            </p:nvSpPr>
            <p:spPr>
              <a:xfrm>
                <a:off x="7331649" y="3053321"/>
                <a:ext cx="46386" cy="60970"/>
              </a:xfrm>
              <a:custGeom>
                <a:avLst/>
                <a:gdLst>
                  <a:gd name="connsiteX0" fmla="*/ 18976 w 46386"/>
                  <a:gd name="connsiteY0" fmla="*/ 58018 h 60970"/>
                  <a:gd name="connsiteX1" fmla="*/ 9451 w 46386"/>
                  <a:gd name="connsiteY1" fmla="*/ 60780 h 60970"/>
                  <a:gd name="connsiteX2" fmla="*/ 3641 w 46386"/>
                  <a:gd name="connsiteY2" fmla="*/ 59828 h 60970"/>
                  <a:gd name="connsiteX3" fmla="*/ -1597 w 46386"/>
                  <a:gd name="connsiteY3" fmla="*/ 56780 h 60970"/>
                  <a:gd name="connsiteX4" fmla="*/ 3070 w 46386"/>
                  <a:gd name="connsiteY4" fmla="*/ 48588 h 60970"/>
                  <a:gd name="connsiteX5" fmla="*/ 6023 w 46386"/>
                  <a:gd name="connsiteY5" fmla="*/ 50303 h 60970"/>
                  <a:gd name="connsiteX6" fmla="*/ 15261 w 46386"/>
                  <a:gd name="connsiteY6" fmla="*/ 47017 h 60970"/>
                  <a:gd name="connsiteX7" fmla="*/ 15548 w 46386"/>
                  <a:gd name="connsiteY7" fmla="*/ 46397 h 60970"/>
                  <a:gd name="connsiteX8" fmla="*/ 16881 w 46386"/>
                  <a:gd name="connsiteY8" fmla="*/ 43445 h 60970"/>
                  <a:gd name="connsiteX9" fmla="*/ -1407 w 46386"/>
                  <a:gd name="connsiteY9" fmla="*/ -180 h 60970"/>
                  <a:gd name="connsiteX10" fmla="*/ 9737 w 46386"/>
                  <a:gd name="connsiteY10" fmla="*/ -180 h 60970"/>
                  <a:gd name="connsiteX11" fmla="*/ 22405 w 46386"/>
                  <a:gd name="connsiteY11" fmla="*/ 32110 h 60970"/>
                  <a:gd name="connsiteX12" fmla="*/ 33931 w 46386"/>
                  <a:gd name="connsiteY12" fmla="*/ -180 h 60970"/>
                  <a:gd name="connsiteX13" fmla="*/ 44790 w 46386"/>
                  <a:gd name="connsiteY13" fmla="*/ -180 h 60970"/>
                  <a:gd name="connsiteX14" fmla="*/ 24882 w 46386"/>
                  <a:gd name="connsiteY14" fmla="*/ 49731 h 60970"/>
                  <a:gd name="connsiteX15" fmla="*/ 18976 w 46386"/>
                  <a:gd name="connsiteY15" fmla="*/ 58018 h 60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386" h="60970">
                    <a:moveTo>
                      <a:pt x="18976" y="58018"/>
                    </a:moveTo>
                    <a:cubicBezTo>
                      <a:pt x="16215" y="59932"/>
                      <a:pt x="12880" y="60904"/>
                      <a:pt x="9451" y="60780"/>
                    </a:cubicBezTo>
                    <a:cubicBezTo>
                      <a:pt x="7451" y="60818"/>
                      <a:pt x="5547" y="60494"/>
                      <a:pt x="3641" y="59828"/>
                    </a:cubicBezTo>
                    <a:cubicBezTo>
                      <a:pt x="1737" y="59123"/>
                      <a:pt x="-74" y="58084"/>
                      <a:pt x="-1597" y="56780"/>
                    </a:cubicBezTo>
                    <a:lnTo>
                      <a:pt x="3070" y="48588"/>
                    </a:lnTo>
                    <a:cubicBezTo>
                      <a:pt x="4023" y="49284"/>
                      <a:pt x="4975" y="49855"/>
                      <a:pt x="6023" y="50303"/>
                    </a:cubicBezTo>
                    <a:cubicBezTo>
                      <a:pt x="9451" y="51951"/>
                      <a:pt x="13643" y="50483"/>
                      <a:pt x="15261" y="47017"/>
                    </a:cubicBezTo>
                    <a:cubicBezTo>
                      <a:pt x="15357" y="46817"/>
                      <a:pt x="15452" y="46607"/>
                      <a:pt x="15548" y="46397"/>
                    </a:cubicBezTo>
                    <a:lnTo>
                      <a:pt x="16881" y="43445"/>
                    </a:lnTo>
                    <a:lnTo>
                      <a:pt x="-1407" y="-180"/>
                    </a:lnTo>
                    <a:lnTo>
                      <a:pt x="9737" y="-180"/>
                    </a:lnTo>
                    <a:lnTo>
                      <a:pt x="22405" y="32110"/>
                    </a:lnTo>
                    <a:lnTo>
                      <a:pt x="33931" y="-180"/>
                    </a:lnTo>
                    <a:lnTo>
                      <a:pt x="44790" y="-180"/>
                    </a:lnTo>
                    <a:lnTo>
                      <a:pt x="24882" y="49731"/>
                    </a:lnTo>
                    <a:cubicBezTo>
                      <a:pt x="23739" y="53008"/>
                      <a:pt x="21739" y="55894"/>
                      <a:pt x="18976" y="58018"/>
                    </a:cubicBezTo>
                    <a:close/>
                  </a:path>
                </a:pathLst>
              </a:custGeom>
              <a:solidFill>
                <a:srgbClr val="669940"/>
              </a:solidFill>
              <a:ln w="9525" cap="flat">
                <a:noFill/>
                <a:prstDash val="solid"/>
                <a:miter/>
              </a:ln>
            </p:spPr>
            <p:txBody>
              <a:bodyPr rtlCol="0" anchor="ctr"/>
              <a:lstStyle/>
              <a:p>
                <a:endParaRPr lang="en-US"/>
              </a:p>
            </p:txBody>
          </p:sp>
          <p:sp>
            <p:nvSpPr>
              <p:cNvPr id="345" name="Freeform: Shape 344">
                <a:extLst>
                  <a:ext uri="{FF2B5EF4-FFF2-40B4-BE49-F238E27FC236}">
                    <a16:creationId xmlns:a16="http://schemas.microsoft.com/office/drawing/2014/main" id="{89FE4FC1-419E-41FF-887A-FADECC39663F}"/>
                  </a:ext>
                </a:extLst>
              </p:cNvPr>
              <p:cNvSpPr/>
              <p:nvPr/>
            </p:nvSpPr>
            <p:spPr>
              <a:xfrm>
                <a:off x="7405468" y="3039939"/>
                <a:ext cx="49052" cy="58149"/>
              </a:xfrm>
              <a:custGeom>
                <a:avLst/>
                <a:gdLst>
                  <a:gd name="connsiteX0" fmla="*/ 34216 w 49052"/>
                  <a:gd name="connsiteY0" fmla="*/ 57969 h 58149"/>
                  <a:gd name="connsiteX1" fmla="*/ 24691 w 49052"/>
                  <a:gd name="connsiteY1" fmla="*/ 40824 h 58149"/>
                  <a:gd name="connsiteX2" fmla="*/ 9547 w 49052"/>
                  <a:gd name="connsiteY2" fmla="*/ 40824 h 58149"/>
                  <a:gd name="connsiteX3" fmla="*/ 9547 w 49052"/>
                  <a:gd name="connsiteY3" fmla="*/ 57969 h 58149"/>
                  <a:gd name="connsiteX4" fmla="*/ -1597 w 49052"/>
                  <a:gd name="connsiteY4" fmla="*/ 57969 h 58149"/>
                  <a:gd name="connsiteX5" fmla="*/ -1597 w 49052"/>
                  <a:gd name="connsiteY5" fmla="*/ -133 h 58149"/>
                  <a:gd name="connsiteX6" fmla="*/ 22596 w 49052"/>
                  <a:gd name="connsiteY6" fmla="*/ -133 h 58149"/>
                  <a:gd name="connsiteX7" fmla="*/ 40027 w 49052"/>
                  <a:gd name="connsiteY7" fmla="*/ 5106 h 58149"/>
                  <a:gd name="connsiteX8" fmla="*/ 46122 w 49052"/>
                  <a:gd name="connsiteY8" fmla="*/ 19869 h 58149"/>
                  <a:gd name="connsiteX9" fmla="*/ 43266 w 49052"/>
                  <a:gd name="connsiteY9" fmla="*/ 31490 h 58149"/>
                  <a:gd name="connsiteX10" fmla="*/ 34598 w 49052"/>
                  <a:gd name="connsiteY10" fmla="*/ 38729 h 58149"/>
                  <a:gd name="connsiteX11" fmla="*/ 47456 w 49052"/>
                  <a:gd name="connsiteY11" fmla="*/ 57779 h 58149"/>
                  <a:gd name="connsiteX12" fmla="*/ 9071 w 49052"/>
                  <a:gd name="connsiteY12" fmla="*/ 31109 h 58149"/>
                  <a:gd name="connsiteX13" fmla="*/ 22120 w 49052"/>
                  <a:gd name="connsiteY13" fmla="*/ 31109 h 58149"/>
                  <a:gd name="connsiteX14" fmla="*/ 31645 w 49052"/>
                  <a:gd name="connsiteY14" fmla="*/ 28347 h 58149"/>
                  <a:gd name="connsiteX15" fmla="*/ 31645 w 49052"/>
                  <a:gd name="connsiteY15" fmla="*/ 12249 h 58149"/>
                  <a:gd name="connsiteX16" fmla="*/ 22120 w 49052"/>
                  <a:gd name="connsiteY16" fmla="*/ 9582 h 58149"/>
                  <a:gd name="connsiteX17" fmla="*/ 9071 w 49052"/>
                  <a:gd name="connsiteY17" fmla="*/ 9582 h 58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052" h="58149">
                    <a:moveTo>
                      <a:pt x="34216" y="57969"/>
                    </a:moveTo>
                    <a:lnTo>
                      <a:pt x="24691" y="40824"/>
                    </a:lnTo>
                    <a:lnTo>
                      <a:pt x="9547" y="40824"/>
                    </a:lnTo>
                    <a:lnTo>
                      <a:pt x="9547" y="57969"/>
                    </a:lnTo>
                    <a:lnTo>
                      <a:pt x="-1597" y="57969"/>
                    </a:lnTo>
                    <a:lnTo>
                      <a:pt x="-1597" y="-133"/>
                    </a:lnTo>
                    <a:lnTo>
                      <a:pt x="22596" y="-133"/>
                    </a:lnTo>
                    <a:cubicBezTo>
                      <a:pt x="28883" y="-505"/>
                      <a:pt x="34979" y="1353"/>
                      <a:pt x="40027" y="5106"/>
                    </a:cubicBezTo>
                    <a:cubicBezTo>
                      <a:pt x="44218" y="8830"/>
                      <a:pt x="46504" y="14278"/>
                      <a:pt x="46122" y="19869"/>
                    </a:cubicBezTo>
                    <a:cubicBezTo>
                      <a:pt x="46218" y="23927"/>
                      <a:pt x="45265" y="27956"/>
                      <a:pt x="43266" y="31490"/>
                    </a:cubicBezTo>
                    <a:cubicBezTo>
                      <a:pt x="41266" y="34766"/>
                      <a:pt x="38217" y="37300"/>
                      <a:pt x="34598" y="38729"/>
                    </a:cubicBezTo>
                    <a:lnTo>
                      <a:pt x="47456" y="57779"/>
                    </a:lnTo>
                    <a:close/>
                    <a:moveTo>
                      <a:pt x="9071" y="31109"/>
                    </a:moveTo>
                    <a:lnTo>
                      <a:pt x="22120" y="31109"/>
                    </a:lnTo>
                    <a:cubicBezTo>
                      <a:pt x="25549" y="31309"/>
                      <a:pt x="28883" y="30328"/>
                      <a:pt x="31645" y="28347"/>
                    </a:cubicBezTo>
                    <a:cubicBezTo>
                      <a:pt x="36026" y="23889"/>
                      <a:pt x="36026" y="16707"/>
                      <a:pt x="31645" y="12249"/>
                    </a:cubicBezTo>
                    <a:cubicBezTo>
                      <a:pt x="28883" y="10335"/>
                      <a:pt x="25549" y="9401"/>
                      <a:pt x="22120" y="9582"/>
                    </a:cubicBezTo>
                    <a:lnTo>
                      <a:pt x="9071" y="9582"/>
                    </a:lnTo>
                    <a:close/>
                  </a:path>
                </a:pathLst>
              </a:custGeom>
              <a:solidFill>
                <a:srgbClr val="669940"/>
              </a:solidFill>
              <a:ln w="9525" cap="flat">
                <a:noFill/>
                <a:prstDash val="solid"/>
                <a:miter/>
              </a:ln>
            </p:spPr>
            <p:txBody>
              <a:bodyPr rtlCol="0" anchor="ctr"/>
              <a:lstStyle/>
              <a:p>
                <a:endParaRPr lang="en-US"/>
              </a:p>
            </p:txBody>
          </p:sp>
          <p:sp>
            <p:nvSpPr>
              <p:cNvPr id="346" name="Freeform: Shape 345">
                <a:extLst>
                  <a:ext uri="{FF2B5EF4-FFF2-40B4-BE49-F238E27FC236}">
                    <a16:creationId xmlns:a16="http://schemas.microsoft.com/office/drawing/2014/main" id="{4D101BD2-9BAF-49A8-8984-152600045444}"/>
                  </a:ext>
                </a:extLst>
              </p:cNvPr>
              <p:cNvSpPr/>
              <p:nvPr/>
            </p:nvSpPr>
            <p:spPr>
              <a:xfrm>
                <a:off x="7460522" y="3052986"/>
                <a:ext cx="43885" cy="45112"/>
              </a:xfrm>
              <a:custGeom>
                <a:avLst/>
                <a:gdLst>
                  <a:gd name="connsiteX0" fmla="*/ 36884 w 43885"/>
                  <a:gd name="connsiteY0" fmla="*/ 5869 h 45112"/>
                  <a:gd name="connsiteX1" fmla="*/ 42218 w 43885"/>
                  <a:gd name="connsiteY1" fmla="*/ 22919 h 45112"/>
                  <a:gd name="connsiteX2" fmla="*/ 42218 w 43885"/>
                  <a:gd name="connsiteY2" fmla="*/ 26158 h 45112"/>
                  <a:gd name="connsiteX3" fmla="*/ 9452 w 43885"/>
                  <a:gd name="connsiteY3" fmla="*/ 26158 h 45112"/>
                  <a:gd name="connsiteX4" fmla="*/ 13929 w 43885"/>
                  <a:gd name="connsiteY4" fmla="*/ 33587 h 45112"/>
                  <a:gd name="connsiteX5" fmla="*/ 22215 w 43885"/>
                  <a:gd name="connsiteY5" fmla="*/ 36254 h 45112"/>
                  <a:gd name="connsiteX6" fmla="*/ 28693 w 43885"/>
                  <a:gd name="connsiteY6" fmla="*/ 34921 h 45112"/>
                  <a:gd name="connsiteX7" fmla="*/ 34122 w 43885"/>
                  <a:gd name="connsiteY7" fmla="*/ 31301 h 45112"/>
                  <a:gd name="connsiteX8" fmla="*/ 39932 w 43885"/>
                  <a:gd name="connsiteY8" fmla="*/ 37302 h 45112"/>
                  <a:gd name="connsiteX9" fmla="*/ 31836 w 43885"/>
                  <a:gd name="connsiteY9" fmla="*/ 42922 h 45112"/>
                  <a:gd name="connsiteX10" fmla="*/ 21263 w 43885"/>
                  <a:gd name="connsiteY10" fmla="*/ 44922 h 45112"/>
                  <a:gd name="connsiteX11" fmla="*/ 9262 w 43885"/>
                  <a:gd name="connsiteY11" fmla="*/ 42160 h 45112"/>
                  <a:gd name="connsiteX12" fmla="*/ 1261 w 43885"/>
                  <a:gd name="connsiteY12" fmla="*/ 34254 h 45112"/>
                  <a:gd name="connsiteX13" fmla="*/ 1261 w 43885"/>
                  <a:gd name="connsiteY13" fmla="*/ 10727 h 45112"/>
                  <a:gd name="connsiteX14" fmla="*/ 9357 w 43885"/>
                  <a:gd name="connsiteY14" fmla="*/ 2726 h 45112"/>
                  <a:gd name="connsiteX15" fmla="*/ 20977 w 43885"/>
                  <a:gd name="connsiteY15" fmla="*/ -131 h 45112"/>
                  <a:gd name="connsiteX16" fmla="*/ 36884 w 43885"/>
                  <a:gd name="connsiteY16" fmla="*/ 5869 h 45112"/>
                  <a:gd name="connsiteX17" fmla="*/ 32312 w 43885"/>
                  <a:gd name="connsiteY17" fmla="*/ 18919 h 45112"/>
                  <a:gd name="connsiteX18" fmla="*/ 29168 w 43885"/>
                  <a:gd name="connsiteY18" fmla="*/ 11108 h 45112"/>
                  <a:gd name="connsiteX19" fmla="*/ 20977 w 43885"/>
                  <a:gd name="connsiteY19" fmla="*/ 8251 h 45112"/>
                  <a:gd name="connsiteX20" fmla="*/ 13072 w 43885"/>
                  <a:gd name="connsiteY20" fmla="*/ 11108 h 45112"/>
                  <a:gd name="connsiteX21" fmla="*/ 9166 w 43885"/>
                  <a:gd name="connsiteY21" fmla="*/ 18919 h 45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3885" h="45112">
                    <a:moveTo>
                      <a:pt x="36884" y="5869"/>
                    </a:moveTo>
                    <a:cubicBezTo>
                      <a:pt x="40695" y="10708"/>
                      <a:pt x="42599" y="16776"/>
                      <a:pt x="42218" y="22919"/>
                    </a:cubicBezTo>
                    <a:cubicBezTo>
                      <a:pt x="42313" y="23996"/>
                      <a:pt x="42313" y="25081"/>
                      <a:pt x="42218" y="26158"/>
                    </a:cubicBezTo>
                    <a:lnTo>
                      <a:pt x="9452" y="26158"/>
                    </a:lnTo>
                    <a:cubicBezTo>
                      <a:pt x="10024" y="29072"/>
                      <a:pt x="11643" y="31701"/>
                      <a:pt x="13929" y="33587"/>
                    </a:cubicBezTo>
                    <a:cubicBezTo>
                      <a:pt x="16310" y="35435"/>
                      <a:pt x="19263" y="36378"/>
                      <a:pt x="22215" y="36254"/>
                    </a:cubicBezTo>
                    <a:cubicBezTo>
                      <a:pt x="24406" y="36235"/>
                      <a:pt x="26598" y="35778"/>
                      <a:pt x="28693" y="34921"/>
                    </a:cubicBezTo>
                    <a:cubicBezTo>
                      <a:pt x="30788" y="34121"/>
                      <a:pt x="32598" y="32892"/>
                      <a:pt x="34122" y="31301"/>
                    </a:cubicBezTo>
                    <a:lnTo>
                      <a:pt x="39932" y="37302"/>
                    </a:lnTo>
                    <a:cubicBezTo>
                      <a:pt x="37741" y="39788"/>
                      <a:pt x="34980" y="41712"/>
                      <a:pt x="31836" y="42922"/>
                    </a:cubicBezTo>
                    <a:cubicBezTo>
                      <a:pt x="28502" y="44293"/>
                      <a:pt x="24883" y="44979"/>
                      <a:pt x="21263" y="44922"/>
                    </a:cubicBezTo>
                    <a:cubicBezTo>
                      <a:pt x="17073" y="45046"/>
                      <a:pt x="12976" y="44093"/>
                      <a:pt x="9262" y="42160"/>
                    </a:cubicBezTo>
                    <a:cubicBezTo>
                      <a:pt x="5928" y="40321"/>
                      <a:pt x="3165" y="37578"/>
                      <a:pt x="1261" y="34254"/>
                    </a:cubicBezTo>
                    <a:cubicBezTo>
                      <a:pt x="-2549" y="26872"/>
                      <a:pt x="-2549" y="18109"/>
                      <a:pt x="1261" y="10727"/>
                    </a:cubicBezTo>
                    <a:cubicBezTo>
                      <a:pt x="3165" y="7346"/>
                      <a:pt x="5928" y="4574"/>
                      <a:pt x="9357" y="2726"/>
                    </a:cubicBezTo>
                    <a:cubicBezTo>
                      <a:pt x="12881" y="764"/>
                      <a:pt x="16882" y="-217"/>
                      <a:pt x="20977" y="-131"/>
                    </a:cubicBezTo>
                    <a:cubicBezTo>
                      <a:pt x="26883" y="-541"/>
                      <a:pt x="32693" y="1650"/>
                      <a:pt x="36884" y="5869"/>
                    </a:cubicBezTo>
                    <a:close/>
                    <a:moveTo>
                      <a:pt x="32312" y="18919"/>
                    </a:moveTo>
                    <a:cubicBezTo>
                      <a:pt x="32312" y="15995"/>
                      <a:pt x="31265" y="13185"/>
                      <a:pt x="29168" y="11108"/>
                    </a:cubicBezTo>
                    <a:cubicBezTo>
                      <a:pt x="26883" y="9137"/>
                      <a:pt x="23930" y="8108"/>
                      <a:pt x="20977" y="8251"/>
                    </a:cubicBezTo>
                    <a:cubicBezTo>
                      <a:pt x="18120" y="8156"/>
                      <a:pt x="15262" y="9175"/>
                      <a:pt x="13072" y="11108"/>
                    </a:cubicBezTo>
                    <a:cubicBezTo>
                      <a:pt x="10881" y="13166"/>
                      <a:pt x="9452" y="15928"/>
                      <a:pt x="9166" y="18919"/>
                    </a:cubicBezTo>
                    <a:close/>
                  </a:path>
                </a:pathLst>
              </a:custGeom>
              <a:solidFill>
                <a:srgbClr val="669940"/>
              </a:solidFill>
              <a:ln w="9525" cap="flat">
                <a:noFill/>
                <a:prstDash val="solid"/>
                <a:miter/>
              </a:ln>
            </p:spPr>
            <p:txBody>
              <a:bodyPr rtlCol="0" anchor="ctr"/>
              <a:lstStyle/>
              <a:p>
                <a:endParaRPr lang="en-US"/>
              </a:p>
            </p:txBody>
          </p:sp>
          <p:sp>
            <p:nvSpPr>
              <p:cNvPr id="347" name="Freeform: Shape 346">
                <a:extLst>
                  <a:ext uri="{FF2B5EF4-FFF2-40B4-BE49-F238E27FC236}">
                    <a16:creationId xmlns:a16="http://schemas.microsoft.com/office/drawing/2014/main" id="{4ECEA0ED-46A6-4FCB-BF02-6BE4F59D169C}"/>
                  </a:ext>
                </a:extLst>
              </p:cNvPr>
              <p:cNvSpPr/>
              <p:nvPr/>
            </p:nvSpPr>
            <p:spPr>
              <a:xfrm>
                <a:off x="7514052" y="3053024"/>
                <a:ext cx="46679" cy="60780"/>
              </a:xfrm>
              <a:custGeom>
                <a:avLst/>
                <a:gdLst>
                  <a:gd name="connsiteX0" fmla="*/ 35075 w 46679"/>
                  <a:gd name="connsiteY0" fmla="*/ 2688 h 60780"/>
                  <a:gd name="connsiteX1" fmla="*/ 42504 w 46679"/>
                  <a:gd name="connsiteY1" fmla="*/ 10689 h 60780"/>
                  <a:gd name="connsiteX2" fmla="*/ 45076 w 46679"/>
                  <a:gd name="connsiteY2" fmla="*/ 22500 h 60780"/>
                  <a:gd name="connsiteX3" fmla="*/ 42504 w 46679"/>
                  <a:gd name="connsiteY3" fmla="*/ 34216 h 60780"/>
                  <a:gd name="connsiteX4" fmla="*/ 35265 w 46679"/>
                  <a:gd name="connsiteY4" fmla="*/ 42122 h 60780"/>
                  <a:gd name="connsiteX5" fmla="*/ 24312 w 46679"/>
                  <a:gd name="connsiteY5" fmla="*/ 44884 h 60780"/>
                  <a:gd name="connsiteX6" fmla="*/ 15453 w 46679"/>
                  <a:gd name="connsiteY6" fmla="*/ 42979 h 60780"/>
                  <a:gd name="connsiteX7" fmla="*/ 9166 w 46679"/>
                  <a:gd name="connsiteY7" fmla="*/ 37264 h 60780"/>
                  <a:gd name="connsiteX8" fmla="*/ 9166 w 46679"/>
                  <a:gd name="connsiteY8" fmla="*/ 60600 h 60780"/>
                  <a:gd name="connsiteX9" fmla="*/ -1597 w 46679"/>
                  <a:gd name="connsiteY9" fmla="*/ 60600 h 60780"/>
                  <a:gd name="connsiteX10" fmla="*/ -1597 w 46679"/>
                  <a:gd name="connsiteY10" fmla="*/ 117 h 60780"/>
                  <a:gd name="connsiteX11" fmla="*/ 9166 w 46679"/>
                  <a:gd name="connsiteY11" fmla="*/ 117 h 60780"/>
                  <a:gd name="connsiteX12" fmla="*/ 9166 w 46679"/>
                  <a:gd name="connsiteY12" fmla="*/ 7451 h 60780"/>
                  <a:gd name="connsiteX13" fmla="*/ 15358 w 46679"/>
                  <a:gd name="connsiteY13" fmla="*/ 1736 h 60780"/>
                  <a:gd name="connsiteX14" fmla="*/ 24121 w 46679"/>
                  <a:gd name="connsiteY14" fmla="*/ -169 h 60780"/>
                  <a:gd name="connsiteX15" fmla="*/ 35075 w 46679"/>
                  <a:gd name="connsiteY15" fmla="*/ 2688 h 60780"/>
                  <a:gd name="connsiteX16" fmla="*/ 30693 w 46679"/>
                  <a:gd name="connsiteY16" fmla="*/ 31835 h 60780"/>
                  <a:gd name="connsiteX17" fmla="*/ 30693 w 46679"/>
                  <a:gd name="connsiteY17" fmla="*/ 12785 h 60780"/>
                  <a:gd name="connsiteX18" fmla="*/ 12691 w 46679"/>
                  <a:gd name="connsiteY18" fmla="*/ 12785 h 60780"/>
                  <a:gd name="connsiteX19" fmla="*/ 12691 w 46679"/>
                  <a:gd name="connsiteY19" fmla="*/ 31835 h 60780"/>
                  <a:gd name="connsiteX20" fmla="*/ 22216 w 46679"/>
                  <a:gd name="connsiteY20" fmla="*/ 35550 h 60780"/>
                  <a:gd name="connsiteX21" fmla="*/ 30693 w 46679"/>
                  <a:gd name="connsiteY21" fmla="*/ 31835 h 60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6679" h="60780">
                    <a:moveTo>
                      <a:pt x="35075" y="2688"/>
                    </a:moveTo>
                    <a:cubicBezTo>
                      <a:pt x="38314" y="4574"/>
                      <a:pt x="40885" y="7356"/>
                      <a:pt x="42504" y="10689"/>
                    </a:cubicBezTo>
                    <a:cubicBezTo>
                      <a:pt x="44314" y="14366"/>
                      <a:pt x="45171" y="18414"/>
                      <a:pt x="45076" y="22500"/>
                    </a:cubicBezTo>
                    <a:cubicBezTo>
                      <a:pt x="45171" y="26558"/>
                      <a:pt x="44314" y="30577"/>
                      <a:pt x="42504" y="34216"/>
                    </a:cubicBezTo>
                    <a:cubicBezTo>
                      <a:pt x="40885" y="37493"/>
                      <a:pt x="38409" y="40236"/>
                      <a:pt x="35265" y="42122"/>
                    </a:cubicBezTo>
                    <a:cubicBezTo>
                      <a:pt x="31931" y="44037"/>
                      <a:pt x="28121" y="44989"/>
                      <a:pt x="24312" y="44884"/>
                    </a:cubicBezTo>
                    <a:cubicBezTo>
                      <a:pt x="21263" y="44970"/>
                      <a:pt x="18216" y="44313"/>
                      <a:pt x="15453" y="42979"/>
                    </a:cubicBezTo>
                    <a:cubicBezTo>
                      <a:pt x="12977" y="41608"/>
                      <a:pt x="10786" y="39646"/>
                      <a:pt x="9166" y="37264"/>
                    </a:cubicBezTo>
                    <a:lnTo>
                      <a:pt x="9166" y="60600"/>
                    </a:lnTo>
                    <a:lnTo>
                      <a:pt x="-1597" y="60600"/>
                    </a:lnTo>
                    <a:lnTo>
                      <a:pt x="-1597" y="117"/>
                    </a:lnTo>
                    <a:lnTo>
                      <a:pt x="9166" y="117"/>
                    </a:lnTo>
                    <a:lnTo>
                      <a:pt x="9166" y="7451"/>
                    </a:lnTo>
                    <a:cubicBezTo>
                      <a:pt x="10691" y="5060"/>
                      <a:pt x="12881" y="3088"/>
                      <a:pt x="15358" y="1736"/>
                    </a:cubicBezTo>
                    <a:cubicBezTo>
                      <a:pt x="18121" y="383"/>
                      <a:pt x="21073" y="-274"/>
                      <a:pt x="24121" y="-169"/>
                    </a:cubicBezTo>
                    <a:cubicBezTo>
                      <a:pt x="27932" y="-245"/>
                      <a:pt x="31741" y="745"/>
                      <a:pt x="35075" y="2688"/>
                    </a:cubicBezTo>
                    <a:close/>
                    <a:moveTo>
                      <a:pt x="30693" y="31835"/>
                    </a:moveTo>
                    <a:cubicBezTo>
                      <a:pt x="35170" y="26263"/>
                      <a:pt x="35170" y="18357"/>
                      <a:pt x="30693" y="12785"/>
                    </a:cubicBezTo>
                    <a:cubicBezTo>
                      <a:pt x="25740" y="7832"/>
                      <a:pt x="17644" y="7832"/>
                      <a:pt x="12691" y="12785"/>
                    </a:cubicBezTo>
                    <a:cubicBezTo>
                      <a:pt x="8119" y="18329"/>
                      <a:pt x="8119" y="26291"/>
                      <a:pt x="12691" y="31835"/>
                    </a:cubicBezTo>
                    <a:cubicBezTo>
                      <a:pt x="15167" y="34454"/>
                      <a:pt x="18596" y="35816"/>
                      <a:pt x="22216" y="35550"/>
                    </a:cubicBezTo>
                    <a:cubicBezTo>
                      <a:pt x="25455" y="35540"/>
                      <a:pt x="28503" y="34197"/>
                      <a:pt x="30693" y="31835"/>
                    </a:cubicBezTo>
                    <a:close/>
                  </a:path>
                </a:pathLst>
              </a:custGeom>
              <a:solidFill>
                <a:srgbClr val="669940"/>
              </a:solidFill>
              <a:ln w="9525" cap="flat">
                <a:noFill/>
                <a:prstDash val="solid"/>
                <a:miter/>
              </a:ln>
            </p:spPr>
            <p:txBody>
              <a:bodyPr rtlCol="0" anchor="ctr"/>
              <a:lstStyle/>
              <a:p>
                <a:endParaRPr lang="en-US"/>
              </a:p>
            </p:txBody>
          </p:sp>
          <p:sp>
            <p:nvSpPr>
              <p:cNvPr id="348" name="Freeform: Shape 347">
                <a:extLst>
                  <a:ext uri="{FF2B5EF4-FFF2-40B4-BE49-F238E27FC236}">
                    <a16:creationId xmlns:a16="http://schemas.microsoft.com/office/drawing/2014/main" id="{58E00C61-B6FA-4FCE-809A-53235BCF4467}"/>
                  </a:ext>
                </a:extLst>
              </p:cNvPr>
              <p:cNvSpPr/>
              <p:nvPr/>
            </p:nvSpPr>
            <p:spPr>
              <a:xfrm>
                <a:off x="7566082" y="3053031"/>
                <a:ext cx="46720" cy="45068"/>
              </a:xfrm>
              <a:custGeom>
                <a:avLst/>
                <a:gdLst>
                  <a:gd name="connsiteX0" fmla="*/ 34004 w 46720"/>
                  <a:gd name="connsiteY0" fmla="*/ 2587 h 45068"/>
                  <a:gd name="connsiteX1" fmla="*/ 42195 w 46720"/>
                  <a:gd name="connsiteY1" fmla="*/ 10493 h 45068"/>
                  <a:gd name="connsiteX2" fmla="*/ 42195 w 46720"/>
                  <a:gd name="connsiteY2" fmla="*/ 34114 h 45068"/>
                  <a:gd name="connsiteX3" fmla="*/ 34004 w 46720"/>
                  <a:gd name="connsiteY3" fmla="*/ 42115 h 45068"/>
                  <a:gd name="connsiteX4" fmla="*/ 21811 w 46720"/>
                  <a:gd name="connsiteY4" fmla="*/ 44878 h 45068"/>
                  <a:gd name="connsiteX5" fmla="*/ 9619 w 46720"/>
                  <a:gd name="connsiteY5" fmla="*/ 42115 h 45068"/>
                  <a:gd name="connsiteX6" fmla="*/ 1332 w 46720"/>
                  <a:gd name="connsiteY6" fmla="*/ 34114 h 45068"/>
                  <a:gd name="connsiteX7" fmla="*/ 1332 w 46720"/>
                  <a:gd name="connsiteY7" fmla="*/ 10493 h 45068"/>
                  <a:gd name="connsiteX8" fmla="*/ 9619 w 46720"/>
                  <a:gd name="connsiteY8" fmla="*/ 2587 h 45068"/>
                  <a:gd name="connsiteX9" fmla="*/ 21811 w 46720"/>
                  <a:gd name="connsiteY9" fmla="*/ -176 h 45068"/>
                  <a:gd name="connsiteX10" fmla="*/ 34004 w 46720"/>
                  <a:gd name="connsiteY10" fmla="*/ 2587 h 45068"/>
                  <a:gd name="connsiteX11" fmla="*/ 12763 w 46720"/>
                  <a:gd name="connsiteY11" fmla="*/ 12683 h 45068"/>
                  <a:gd name="connsiteX12" fmla="*/ 9239 w 46720"/>
                  <a:gd name="connsiteY12" fmla="*/ 22208 h 45068"/>
                  <a:gd name="connsiteX13" fmla="*/ 12763 w 46720"/>
                  <a:gd name="connsiteY13" fmla="*/ 31733 h 45068"/>
                  <a:gd name="connsiteX14" fmla="*/ 22288 w 46720"/>
                  <a:gd name="connsiteY14" fmla="*/ 35448 h 45068"/>
                  <a:gd name="connsiteX15" fmla="*/ 31336 w 46720"/>
                  <a:gd name="connsiteY15" fmla="*/ 31733 h 45068"/>
                  <a:gd name="connsiteX16" fmla="*/ 34765 w 46720"/>
                  <a:gd name="connsiteY16" fmla="*/ 22208 h 45068"/>
                  <a:gd name="connsiteX17" fmla="*/ 31336 w 46720"/>
                  <a:gd name="connsiteY17" fmla="*/ 12683 h 45068"/>
                  <a:gd name="connsiteX18" fmla="*/ 22288 w 46720"/>
                  <a:gd name="connsiteY18" fmla="*/ 8968 h 45068"/>
                  <a:gd name="connsiteX19" fmla="*/ 12763 w 46720"/>
                  <a:gd name="connsiteY19" fmla="*/ 12683 h 45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720" h="45068">
                    <a:moveTo>
                      <a:pt x="34004" y="2587"/>
                    </a:moveTo>
                    <a:cubicBezTo>
                      <a:pt x="37433" y="4396"/>
                      <a:pt x="40289" y="7140"/>
                      <a:pt x="42195" y="10493"/>
                    </a:cubicBezTo>
                    <a:cubicBezTo>
                      <a:pt x="46101" y="17874"/>
                      <a:pt x="46101" y="26733"/>
                      <a:pt x="42195" y="34114"/>
                    </a:cubicBezTo>
                    <a:cubicBezTo>
                      <a:pt x="40289" y="37515"/>
                      <a:pt x="37433" y="40296"/>
                      <a:pt x="34004" y="42115"/>
                    </a:cubicBezTo>
                    <a:cubicBezTo>
                      <a:pt x="30193" y="44049"/>
                      <a:pt x="26002" y="45001"/>
                      <a:pt x="21811" y="44878"/>
                    </a:cubicBezTo>
                    <a:cubicBezTo>
                      <a:pt x="17620" y="44992"/>
                      <a:pt x="13429" y="44039"/>
                      <a:pt x="9619" y="42115"/>
                    </a:cubicBezTo>
                    <a:cubicBezTo>
                      <a:pt x="6095" y="40306"/>
                      <a:pt x="3238" y="37524"/>
                      <a:pt x="1332" y="34114"/>
                    </a:cubicBezTo>
                    <a:cubicBezTo>
                      <a:pt x="-2573" y="26733"/>
                      <a:pt x="-2573" y="17874"/>
                      <a:pt x="1332" y="10493"/>
                    </a:cubicBezTo>
                    <a:cubicBezTo>
                      <a:pt x="3332" y="7130"/>
                      <a:pt x="6190" y="4396"/>
                      <a:pt x="9619" y="2587"/>
                    </a:cubicBezTo>
                    <a:cubicBezTo>
                      <a:pt x="13429" y="701"/>
                      <a:pt x="17620" y="-242"/>
                      <a:pt x="21811" y="-176"/>
                    </a:cubicBezTo>
                    <a:cubicBezTo>
                      <a:pt x="26002" y="-252"/>
                      <a:pt x="30193" y="691"/>
                      <a:pt x="34004" y="2587"/>
                    </a:cubicBezTo>
                    <a:close/>
                    <a:moveTo>
                      <a:pt x="12763" y="12683"/>
                    </a:moveTo>
                    <a:cubicBezTo>
                      <a:pt x="10382" y="15293"/>
                      <a:pt x="9144" y="18703"/>
                      <a:pt x="9239" y="22208"/>
                    </a:cubicBezTo>
                    <a:cubicBezTo>
                      <a:pt x="9144" y="25723"/>
                      <a:pt x="10382" y="29142"/>
                      <a:pt x="12763" y="31733"/>
                    </a:cubicBezTo>
                    <a:cubicBezTo>
                      <a:pt x="15239" y="34352"/>
                      <a:pt x="18669" y="35715"/>
                      <a:pt x="22288" y="35448"/>
                    </a:cubicBezTo>
                    <a:cubicBezTo>
                      <a:pt x="25717" y="35562"/>
                      <a:pt x="28955" y="34210"/>
                      <a:pt x="31336" y="31733"/>
                    </a:cubicBezTo>
                    <a:cubicBezTo>
                      <a:pt x="33622" y="29114"/>
                      <a:pt x="34861" y="25704"/>
                      <a:pt x="34765" y="22208"/>
                    </a:cubicBezTo>
                    <a:cubicBezTo>
                      <a:pt x="34861" y="18722"/>
                      <a:pt x="33622" y="15322"/>
                      <a:pt x="31336" y="12683"/>
                    </a:cubicBezTo>
                    <a:cubicBezTo>
                      <a:pt x="28955" y="10206"/>
                      <a:pt x="25717" y="8854"/>
                      <a:pt x="22288" y="8968"/>
                    </a:cubicBezTo>
                    <a:cubicBezTo>
                      <a:pt x="18669" y="8702"/>
                      <a:pt x="15239" y="10064"/>
                      <a:pt x="12763" y="12683"/>
                    </a:cubicBezTo>
                    <a:close/>
                  </a:path>
                </a:pathLst>
              </a:custGeom>
              <a:solidFill>
                <a:srgbClr val="669940"/>
              </a:solidFill>
              <a:ln w="9525" cap="flat">
                <a:noFill/>
                <a:prstDash val="solid"/>
                <a:miter/>
              </a:ln>
            </p:spPr>
            <p:txBody>
              <a:bodyPr rtlCol="0" anchor="ctr"/>
              <a:lstStyle/>
              <a:p>
                <a:endParaRPr lang="en-US"/>
              </a:p>
            </p:txBody>
          </p:sp>
          <p:sp>
            <p:nvSpPr>
              <p:cNvPr id="349" name="Freeform: Shape 348">
                <a:extLst>
                  <a:ext uri="{FF2B5EF4-FFF2-40B4-BE49-F238E27FC236}">
                    <a16:creationId xmlns:a16="http://schemas.microsoft.com/office/drawing/2014/main" id="{F2336009-81A9-4BFF-B6E6-80BF82AF0335}"/>
                  </a:ext>
                </a:extLst>
              </p:cNvPr>
              <p:cNvSpPr/>
              <p:nvPr/>
            </p:nvSpPr>
            <p:spPr>
              <a:xfrm>
                <a:off x="7622256" y="3052939"/>
                <a:ext cx="25813" cy="45149"/>
              </a:xfrm>
              <a:custGeom>
                <a:avLst/>
                <a:gdLst>
                  <a:gd name="connsiteX0" fmla="*/ 15263 w 25813"/>
                  <a:gd name="connsiteY0" fmla="*/ 2203 h 45149"/>
                  <a:gd name="connsiteX1" fmla="*/ 24217 w 25813"/>
                  <a:gd name="connsiteY1" fmla="*/ -179 h 45149"/>
                  <a:gd name="connsiteX2" fmla="*/ 24217 w 25813"/>
                  <a:gd name="connsiteY2" fmla="*/ 10203 h 45149"/>
                  <a:gd name="connsiteX3" fmla="*/ 13263 w 25813"/>
                  <a:gd name="connsiteY3" fmla="*/ 13442 h 45149"/>
                  <a:gd name="connsiteX4" fmla="*/ 9166 w 25813"/>
                  <a:gd name="connsiteY4" fmla="*/ 22967 h 45149"/>
                  <a:gd name="connsiteX5" fmla="*/ 9166 w 25813"/>
                  <a:gd name="connsiteY5" fmla="*/ 44970 h 45149"/>
                  <a:gd name="connsiteX6" fmla="*/ -1597 w 25813"/>
                  <a:gd name="connsiteY6" fmla="*/ 44970 h 45149"/>
                  <a:gd name="connsiteX7" fmla="*/ -1597 w 25813"/>
                  <a:gd name="connsiteY7" fmla="*/ 202 h 45149"/>
                  <a:gd name="connsiteX8" fmla="*/ 9166 w 25813"/>
                  <a:gd name="connsiteY8" fmla="*/ 202 h 45149"/>
                  <a:gd name="connsiteX9" fmla="*/ 9166 w 25813"/>
                  <a:gd name="connsiteY9" fmla="*/ 8775 h 45149"/>
                  <a:gd name="connsiteX10" fmla="*/ 15263 w 25813"/>
                  <a:gd name="connsiteY10" fmla="*/ 2203 h 45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813" h="45149">
                    <a:moveTo>
                      <a:pt x="15263" y="2203"/>
                    </a:moveTo>
                    <a:cubicBezTo>
                      <a:pt x="17930" y="602"/>
                      <a:pt x="21073" y="-217"/>
                      <a:pt x="24217" y="-179"/>
                    </a:cubicBezTo>
                    <a:lnTo>
                      <a:pt x="24217" y="10203"/>
                    </a:lnTo>
                    <a:cubicBezTo>
                      <a:pt x="20311" y="9813"/>
                      <a:pt x="16310" y="10975"/>
                      <a:pt x="13263" y="13442"/>
                    </a:cubicBezTo>
                    <a:cubicBezTo>
                      <a:pt x="10500" y="15842"/>
                      <a:pt x="9071" y="19338"/>
                      <a:pt x="9166" y="22967"/>
                    </a:cubicBezTo>
                    <a:lnTo>
                      <a:pt x="9166" y="44970"/>
                    </a:lnTo>
                    <a:lnTo>
                      <a:pt x="-1597" y="44970"/>
                    </a:lnTo>
                    <a:lnTo>
                      <a:pt x="-1597" y="202"/>
                    </a:lnTo>
                    <a:lnTo>
                      <a:pt x="9166" y="202"/>
                    </a:lnTo>
                    <a:lnTo>
                      <a:pt x="9166" y="8775"/>
                    </a:lnTo>
                    <a:cubicBezTo>
                      <a:pt x="10500" y="6041"/>
                      <a:pt x="12597" y="3755"/>
                      <a:pt x="15263" y="2203"/>
                    </a:cubicBezTo>
                    <a:close/>
                  </a:path>
                </a:pathLst>
              </a:custGeom>
              <a:solidFill>
                <a:srgbClr val="669940"/>
              </a:solidFill>
              <a:ln w="9525" cap="flat">
                <a:noFill/>
                <a:prstDash val="solid"/>
                <a:miter/>
              </a:ln>
            </p:spPr>
            <p:txBody>
              <a:bodyPr rtlCol="0" anchor="ctr"/>
              <a:lstStyle/>
              <a:p>
                <a:endParaRPr lang="en-US"/>
              </a:p>
            </p:txBody>
          </p:sp>
          <p:sp>
            <p:nvSpPr>
              <p:cNvPr id="350" name="Freeform: Shape 349">
                <a:extLst>
                  <a:ext uri="{FF2B5EF4-FFF2-40B4-BE49-F238E27FC236}">
                    <a16:creationId xmlns:a16="http://schemas.microsoft.com/office/drawing/2014/main" id="{7890C637-6167-4810-BEFA-5D787CAC273D}"/>
                  </a:ext>
                </a:extLst>
              </p:cNvPr>
              <p:cNvSpPr/>
              <p:nvPr/>
            </p:nvSpPr>
            <p:spPr>
              <a:xfrm>
                <a:off x="7652450" y="3043320"/>
                <a:ext cx="30385" cy="54878"/>
              </a:xfrm>
              <a:custGeom>
                <a:avLst/>
                <a:gdLst>
                  <a:gd name="connsiteX0" fmla="*/ 28789 w 30385"/>
                  <a:gd name="connsiteY0" fmla="*/ 51446 h 54878"/>
                  <a:gd name="connsiteX1" fmla="*/ 17739 w 30385"/>
                  <a:gd name="connsiteY1" fmla="*/ 54684 h 54878"/>
                  <a:gd name="connsiteX2" fmla="*/ 8214 w 30385"/>
                  <a:gd name="connsiteY2" fmla="*/ 51350 h 54878"/>
                  <a:gd name="connsiteX3" fmla="*/ 4595 w 30385"/>
                  <a:gd name="connsiteY3" fmla="*/ 41825 h 54878"/>
                  <a:gd name="connsiteX4" fmla="*/ 4595 w 30385"/>
                  <a:gd name="connsiteY4" fmla="*/ 19918 h 54878"/>
                  <a:gd name="connsiteX5" fmla="*/ -1597 w 30385"/>
                  <a:gd name="connsiteY5" fmla="*/ 19918 h 54878"/>
                  <a:gd name="connsiteX6" fmla="*/ -1597 w 30385"/>
                  <a:gd name="connsiteY6" fmla="*/ 12012 h 54878"/>
                  <a:gd name="connsiteX7" fmla="*/ 4690 w 30385"/>
                  <a:gd name="connsiteY7" fmla="*/ 12012 h 54878"/>
                  <a:gd name="connsiteX8" fmla="*/ 4690 w 30385"/>
                  <a:gd name="connsiteY8" fmla="*/ -180 h 54878"/>
                  <a:gd name="connsiteX9" fmla="*/ 15167 w 30385"/>
                  <a:gd name="connsiteY9" fmla="*/ -180 h 54878"/>
                  <a:gd name="connsiteX10" fmla="*/ 15167 w 30385"/>
                  <a:gd name="connsiteY10" fmla="*/ 12012 h 54878"/>
                  <a:gd name="connsiteX11" fmla="*/ 27835 w 30385"/>
                  <a:gd name="connsiteY11" fmla="*/ 12012 h 54878"/>
                  <a:gd name="connsiteX12" fmla="*/ 27835 w 30385"/>
                  <a:gd name="connsiteY12" fmla="*/ 19918 h 54878"/>
                  <a:gd name="connsiteX13" fmla="*/ 15167 w 30385"/>
                  <a:gd name="connsiteY13" fmla="*/ 19918 h 54878"/>
                  <a:gd name="connsiteX14" fmla="*/ 15167 w 30385"/>
                  <a:gd name="connsiteY14" fmla="*/ 39920 h 54878"/>
                  <a:gd name="connsiteX15" fmla="*/ 16310 w 30385"/>
                  <a:gd name="connsiteY15" fmla="*/ 44302 h 54878"/>
                  <a:gd name="connsiteX16" fmla="*/ 19834 w 30385"/>
                  <a:gd name="connsiteY16" fmla="*/ 45540 h 54878"/>
                  <a:gd name="connsiteX17" fmla="*/ 26121 w 30385"/>
                  <a:gd name="connsiteY17" fmla="*/ 43730 h 54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385" h="54878">
                    <a:moveTo>
                      <a:pt x="28789" y="51446"/>
                    </a:moveTo>
                    <a:cubicBezTo>
                      <a:pt x="25454" y="53550"/>
                      <a:pt x="21645" y="54675"/>
                      <a:pt x="17739" y="54684"/>
                    </a:cubicBezTo>
                    <a:cubicBezTo>
                      <a:pt x="14215" y="54846"/>
                      <a:pt x="10882" y="53646"/>
                      <a:pt x="8214" y="51350"/>
                    </a:cubicBezTo>
                    <a:cubicBezTo>
                      <a:pt x="5738" y="48798"/>
                      <a:pt x="4499" y="45359"/>
                      <a:pt x="4595" y="41825"/>
                    </a:cubicBezTo>
                    <a:lnTo>
                      <a:pt x="4595" y="19918"/>
                    </a:lnTo>
                    <a:lnTo>
                      <a:pt x="-1597" y="19918"/>
                    </a:lnTo>
                    <a:lnTo>
                      <a:pt x="-1597" y="12012"/>
                    </a:lnTo>
                    <a:lnTo>
                      <a:pt x="4690" y="12012"/>
                    </a:lnTo>
                    <a:lnTo>
                      <a:pt x="4690" y="-180"/>
                    </a:lnTo>
                    <a:lnTo>
                      <a:pt x="15167" y="-180"/>
                    </a:lnTo>
                    <a:lnTo>
                      <a:pt x="15167" y="12012"/>
                    </a:lnTo>
                    <a:lnTo>
                      <a:pt x="27835" y="12012"/>
                    </a:lnTo>
                    <a:lnTo>
                      <a:pt x="27835" y="19918"/>
                    </a:lnTo>
                    <a:lnTo>
                      <a:pt x="15167" y="19918"/>
                    </a:lnTo>
                    <a:lnTo>
                      <a:pt x="15167" y="39920"/>
                    </a:lnTo>
                    <a:cubicBezTo>
                      <a:pt x="15072" y="41473"/>
                      <a:pt x="15453" y="43016"/>
                      <a:pt x="16310" y="44302"/>
                    </a:cubicBezTo>
                    <a:cubicBezTo>
                      <a:pt x="17263" y="45197"/>
                      <a:pt x="18501" y="45645"/>
                      <a:pt x="19834" y="45540"/>
                    </a:cubicBezTo>
                    <a:cubicBezTo>
                      <a:pt x="22025" y="45397"/>
                      <a:pt x="24216" y="44778"/>
                      <a:pt x="26121" y="43730"/>
                    </a:cubicBezTo>
                    <a:close/>
                  </a:path>
                </a:pathLst>
              </a:custGeom>
              <a:solidFill>
                <a:srgbClr val="669940"/>
              </a:solidFill>
              <a:ln w="9525" cap="flat">
                <a:noFill/>
                <a:prstDash val="solid"/>
                <a:miter/>
              </a:ln>
            </p:spPr>
            <p:txBody>
              <a:bodyPr rtlCol="0" anchor="ctr"/>
              <a:lstStyle/>
              <a:p>
                <a:endParaRPr lang="en-US"/>
              </a:p>
            </p:txBody>
          </p:sp>
          <p:sp>
            <p:nvSpPr>
              <p:cNvPr id="351" name="Freeform: Shape 350">
                <a:extLst>
                  <a:ext uri="{FF2B5EF4-FFF2-40B4-BE49-F238E27FC236}">
                    <a16:creationId xmlns:a16="http://schemas.microsoft.com/office/drawing/2014/main" id="{460AA3D4-D39D-477C-A21A-0EF60F5962C1}"/>
                  </a:ext>
                </a:extLst>
              </p:cNvPr>
              <p:cNvSpPr/>
              <p:nvPr/>
            </p:nvSpPr>
            <p:spPr>
              <a:xfrm>
                <a:off x="7690446" y="3034265"/>
                <a:ext cx="12305" cy="63823"/>
              </a:xfrm>
              <a:custGeom>
                <a:avLst/>
                <a:gdLst>
                  <a:gd name="connsiteX0" fmla="*/ 8985 w 12305"/>
                  <a:gd name="connsiteY0" fmla="*/ 1636 h 63823"/>
                  <a:gd name="connsiteX1" fmla="*/ 10700 w 12305"/>
                  <a:gd name="connsiteY1" fmla="*/ 6303 h 63823"/>
                  <a:gd name="connsiteX2" fmla="*/ 8985 w 12305"/>
                  <a:gd name="connsiteY2" fmla="*/ 10875 h 63823"/>
                  <a:gd name="connsiteX3" fmla="*/ 4604 w 12305"/>
                  <a:gd name="connsiteY3" fmla="*/ 12685 h 63823"/>
                  <a:gd name="connsiteX4" fmla="*/ 223 w 12305"/>
                  <a:gd name="connsiteY4" fmla="*/ 10875 h 63823"/>
                  <a:gd name="connsiteX5" fmla="*/ -1588 w 12305"/>
                  <a:gd name="connsiteY5" fmla="*/ 6303 h 63823"/>
                  <a:gd name="connsiteX6" fmla="*/ 223 w 12305"/>
                  <a:gd name="connsiteY6" fmla="*/ 1636 h 63823"/>
                  <a:gd name="connsiteX7" fmla="*/ 4604 w 12305"/>
                  <a:gd name="connsiteY7" fmla="*/ -174 h 63823"/>
                  <a:gd name="connsiteX8" fmla="*/ 8985 w 12305"/>
                  <a:gd name="connsiteY8" fmla="*/ 1636 h 63823"/>
                  <a:gd name="connsiteX9" fmla="*/ -540 w 12305"/>
                  <a:gd name="connsiteY9" fmla="*/ 18876 h 63823"/>
                  <a:gd name="connsiteX10" fmla="*/ 10223 w 12305"/>
                  <a:gd name="connsiteY10" fmla="*/ 18876 h 63823"/>
                  <a:gd name="connsiteX11" fmla="*/ 10223 w 12305"/>
                  <a:gd name="connsiteY11" fmla="*/ 63643 h 63823"/>
                  <a:gd name="connsiteX12" fmla="*/ -540 w 12305"/>
                  <a:gd name="connsiteY12" fmla="*/ 63643 h 6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305" h="63823">
                    <a:moveTo>
                      <a:pt x="8985" y="1636"/>
                    </a:moveTo>
                    <a:cubicBezTo>
                      <a:pt x="10128" y="2902"/>
                      <a:pt x="10795" y="4579"/>
                      <a:pt x="10700" y="6303"/>
                    </a:cubicBezTo>
                    <a:cubicBezTo>
                      <a:pt x="10700" y="7989"/>
                      <a:pt x="10128" y="9637"/>
                      <a:pt x="8985" y="10875"/>
                    </a:cubicBezTo>
                    <a:cubicBezTo>
                      <a:pt x="7842" y="12047"/>
                      <a:pt x="6223" y="12694"/>
                      <a:pt x="4604" y="12685"/>
                    </a:cubicBezTo>
                    <a:cubicBezTo>
                      <a:pt x="2984" y="12704"/>
                      <a:pt x="1365" y="12056"/>
                      <a:pt x="223" y="10875"/>
                    </a:cubicBezTo>
                    <a:cubicBezTo>
                      <a:pt x="-1016" y="9665"/>
                      <a:pt x="-1683" y="8008"/>
                      <a:pt x="-1588" y="6303"/>
                    </a:cubicBezTo>
                    <a:cubicBezTo>
                      <a:pt x="-1683" y="4560"/>
                      <a:pt x="-1016" y="2874"/>
                      <a:pt x="223" y="1636"/>
                    </a:cubicBezTo>
                    <a:cubicBezTo>
                      <a:pt x="1365" y="417"/>
                      <a:pt x="2984" y="-250"/>
                      <a:pt x="4604" y="-174"/>
                    </a:cubicBezTo>
                    <a:cubicBezTo>
                      <a:pt x="6223" y="-231"/>
                      <a:pt x="7842" y="426"/>
                      <a:pt x="8985" y="1636"/>
                    </a:cubicBezTo>
                    <a:close/>
                    <a:moveTo>
                      <a:pt x="-540" y="18876"/>
                    </a:moveTo>
                    <a:lnTo>
                      <a:pt x="10223" y="18876"/>
                    </a:lnTo>
                    <a:lnTo>
                      <a:pt x="10223" y="63643"/>
                    </a:lnTo>
                    <a:lnTo>
                      <a:pt x="-540" y="63643"/>
                    </a:lnTo>
                    <a:close/>
                  </a:path>
                </a:pathLst>
              </a:custGeom>
              <a:solidFill>
                <a:srgbClr val="669940"/>
              </a:solidFill>
              <a:ln w="9525" cap="flat">
                <a:noFill/>
                <a:prstDash val="solid"/>
                <a:miter/>
              </a:ln>
            </p:spPr>
            <p:txBody>
              <a:bodyPr rtlCol="0" anchor="ctr"/>
              <a:lstStyle/>
              <a:p>
                <a:endParaRPr lang="en-US"/>
              </a:p>
            </p:txBody>
          </p:sp>
          <p:sp>
            <p:nvSpPr>
              <p:cNvPr id="352" name="Freeform: Shape 351">
                <a:extLst>
                  <a:ext uri="{FF2B5EF4-FFF2-40B4-BE49-F238E27FC236}">
                    <a16:creationId xmlns:a16="http://schemas.microsoft.com/office/drawing/2014/main" id="{B73866CA-554E-4632-A177-D7C784C906C6}"/>
                  </a:ext>
                </a:extLst>
              </p:cNvPr>
              <p:cNvSpPr/>
              <p:nvPr/>
            </p:nvSpPr>
            <p:spPr>
              <a:xfrm>
                <a:off x="7715411" y="3052892"/>
                <a:ext cx="43180" cy="45196"/>
              </a:xfrm>
              <a:custGeom>
                <a:avLst/>
                <a:gdLst>
                  <a:gd name="connsiteX0" fmla="*/ 37171 w 43180"/>
                  <a:gd name="connsiteY0" fmla="*/ 4440 h 45196"/>
                  <a:gd name="connsiteX1" fmla="*/ 41552 w 43180"/>
                  <a:gd name="connsiteY1" fmla="*/ 16917 h 45196"/>
                  <a:gd name="connsiteX2" fmla="*/ 41552 w 43180"/>
                  <a:gd name="connsiteY2" fmla="*/ 45016 h 45196"/>
                  <a:gd name="connsiteX3" fmla="*/ 30693 w 43180"/>
                  <a:gd name="connsiteY3" fmla="*/ 45016 h 45196"/>
                  <a:gd name="connsiteX4" fmla="*/ 30693 w 43180"/>
                  <a:gd name="connsiteY4" fmla="*/ 20442 h 45196"/>
                  <a:gd name="connsiteX5" fmla="*/ 28026 w 43180"/>
                  <a:gd name="connsiteY5" fmla="*/ 13107 h 45196"/>
                  <a:gd name="connsiteX6" fmla="*/ 20882 w 43180"/>
                  <a:gd name="connsiteY6" fmla="*/ 10440 h 45196"/>
                  <a:gd name="connsiteX7" fmla="*/ 12310 w 43180"/>
                  <a:gd name="connsiteY7" fmla="*/ 14060 h 45196"/>
                  <a:gd name="connsiteX8" fmla="*/ 9262 w 43180"/>
                  <a:gd name="connsiteY8" fmla="*/ 23585 h 45196"/>
                  <a:gd name="connsiteX9" fmla="*/ 9262 w 43180"/>
                  <a:gd name="connsiteY9" fmla="*/ 45016 h 45196"/>
                  <a:gd name="connsiteX10" fmla="*/ -1597 w 43180"/>
                  <a:gd name="connsiteY10" fmla="*/ 45016 h 45196"/>
                  <a:gd name="connsiteX11" fmla="*/ -1597 w 43180"/>
                  <a:gd name="connsiteY11" fmla="*/ 249 h 45196"/>
                  <a:gd name="connsiteX12" fmla="*/ 9357 w 43180"/>
                  <a:gd name="connsiteY12" fmla="*/ 249 h 45196"/>
                  <a:gd name="connsiteX13" fmla="*/ 9357 w 43180"/>
                  <a:gd name="connsiteY13" fmla="*/ 8536 h 45196"/>
                  <a:gd name="connsiteX14" fmla="*/ 25264 w 43180"/>
                  <a:gd name="connsiteY14" fmla="*/ -132 h 45196"/>
                  <a:gd name="connsiteX15" fmla="*/ 37171 w 43180"/>
                  <a:gd name="connsiteY15" fmla="*/ 4440 h 45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180" h="45196">
                    <a:moveTo>
                      <a:pt x="37171" y="4440"/>
                    </a:moveTo>
                    <a:cubicBezTo>
                      <a:pt x="40218" y="7850"/>
                      <a:pt x="41838" y="12345"/>
                      <a:pt x="41552" y="16917"/>
                    </a:cubicBezTo>
                    <a:lnTo>
                      <a:pt x="41552" y="45016"/>
                    </a:lnTo>
                    <a:lnTo>
                      <a:pt x="30693" y="45016"/>
                    </a:lnTo>
                    <a:lnTo>
                      <a:pt x="30693" y="20442"/>
                    </a:lnTo>
                    <a:cubicBezTo>
                      <a:pt x="30884" y="17727"/>
                      <a:pt x="29932" y="15060"/>
                      <a:pt x="28026" y="13107"/>
                    </a:cubicBezTo>
                    <a:cubicBezTo>
                      <a:pt x="26121" y="11259"/>
                      <a:pt x="23549" y="10298"/>
                      <a:pt x="20882" y="10440"/>
                    </a:cubicBezTo>
                    <a:cubicBezTo>
                      <a:pt x="17644" y="10298"/>
                      <a:pt x="14501" y="11631"/>
                      <a:pt x="12310" y="14060"/>
                    </a:cubicBezTo>
                    <a:cubicBezTo>
                      <a:pt x="10119" y="16736"/>
                      <a:pt x="9071" y="20137"/>
                      <a:pt x="9262" y="23585"/>
                    </a:cubicBezTo>
                    <a:lnTo>
                      <a:pt x="9262" y="45016"/>
                    </a:lnTo>
                    <a:lnTo>
                      <a:pt x="-1597" y="45016"/>
                    </a:lnTo>
                    <a:lnTo>
                      <a:pt x="-1597" y="249"/>
                    </a:lnTo>
                    <a:lnTo>
                      <a:pt x="9357" y="249"/>
                    </a:lnTo>
                    <a:lnTo>
                      <a:pt x="9357" y="8536"/>
                    </a:lnTo>
                    <a:cubicBezTo>
                      <a:pt x="12500" y="2763"/>
                      <a:pt x="18691" y="-628"/>
                      <a:pt x="25264" y="-132"/>
                    </a:cubicBezTo>
                    <a:cubicBezTo>
                      <a:pt x="29741" y="-332"/>
                      <a:pt x="34027" y="1325"/>
                      <a:pt x="37171" y="4440"/>
                    </a:cubicBezTo>
                    <a:close/>
                  </a:path>
                </a:pathLst>
              </a:custGeom>
              <a:solidFill>
                <a:srgbClr val="669940"/>
              </a:solidFill>
              <a:ln w="9525" cap="flat">
                <a:noFill/>
                <a:prstDash val="solid"/>
                <a:miter/>
              </a:ln>
            </p:spPr>
            <p:txBody>
              <a:bodyPr rtlCol="0" anchor="ctr"/>
              <a:lstStyle/>
              <a:p>
                <a:endParaRPr lang="en-US"/>
              </a:p>
            </p:txBody>
          </p:sp>
          <p:sp>
            <p:nvSpPr>
              <p:cNvPr id="353" name="Freeform: Shape 352">
                <a:extLst>
                  <a:ext uri="{FF2B5EF4-FFF2-40B4-BE49-F238E27FC236}">
                    <a16:creationId xmlns:a16="http://schemas.microsoft.com/office/drawing/2014/main" id="{9DDD3AA2-C0BD-44D4-836B-A4B10886D637}"/>
                  </a:ext>
                </a:extLst>
              </p:cNvPr>
              <p:cNvSpPr/>
              <p:nvPr/>
            </p:nvSpPr>
            <p:spPr>
              <a:xfrm>
                <a:off x="7766553" y="3053126"/>
                <a:ext cx="44877" cy="61064"/>
              </a:xfrm>
              <a:custGeom>
                <a:avLst/>
                <a:gdLst>
                  <a:gd name="connsiteX0" fmla="*/ 43274 w 44877"/>
                  <a:gd name="connsiteY0" fmla="*/ 15 h 61064"/>
                  <a:gd name="connsiteX1" fmla="*/ 43274 w 44877"/>
                  <a:gd name="connsiteY1" fmla="*/ 40211 h 61064"/>
                  <a:gd name="connsiteX2" fmla="*/ 40416 w 44877"/>
                  <a:gd name="connsiteY2" fmla="*/ 51165 h 61064"/>
                  <a:gd name="connsiteX3" fmla="*/ 32320 w 44877"/>
                  <a:gd name="connsiteY3" fmla="*/ 58404 h 61064"/>
                  <a:gd name="connsiteX4" fmla="*/ 20032 w 44877"/>
                  <a:gd name="connsiteY4" fmla="*/ 60880 h 61064"/>
                  <a:gd name="connsiteX5" fmla="*/ 982 w 44877"/>
                  <a:gd name="connsiteY5" fmla="*/ 54975 h 61064"/>
                  <a:gd name="connsiteX6" fmla="*/ 5363 w 44877"/>
                  <a:gd name="connsiteY6" fmla="*/ 47259 h 61064"/>
                  <a:gd name="connsiteX7" fmla="*/ 19175 w 44877"/>
                  <a:gd name="connsiteY7" fmla="*/ 51831 h 61064"/>
                  <a:gd name="connsiteX8" fmla="*/ 28700 w 44877"/>
                  <a:gd name="connsiteY8" fmla="*/ 48783 h 61064"/>
                  <a:gd name="connsiteX9" fmla="*/ 32225 w 44877"/>
                  <a:gd name="connsiteY9" fmla="*/ 40401 h 61064"/>
                  <a:gd name="connsiteX10" fmla="*/ 32225 w 44877"/>
                  <a:gd name="connsiteY10" fmla="*/ 35258 h 61064"/>
                  <a:gd name="connsiteX11" fmla="*/ 26414 w 44877"/>
                  <a:gd name="connsiteY11" fmla="*/ 40496 h 61064"/>
                  <a:gd name="connsiteX12" fmla="*/ 18128 w 44877"/>
                  <a:gd name="connsiteY12" fmla="*/ 42211 h 61064"/>
                  <a:gd name="connsiteX13" fmla="*/ 7840 w 44877"/>
                  <a:gd name="connsiteY13" fmla="*/ 39544 h 61064"/>
                  <a:gd name="connsiteX14" fmla="*/ 887 w 44877"/>
                  <a:gd name="connsiteY14" fmla="*/ 32019 h 61064"/>
                  <a:gd name="connsiteX15" fmla="*/ -1590 w 44877"/>
                  <a:gd name="connsiteY15" fmla="*/ 20875 h 61064"/>
                  <a:gd name="connsiteX16" fmla="*/ 887 w 44877"/>
                  <a:gd name="connsiteY16" fmla="*/ 9826 h 61064"/>
                  <a:gd name="connsiteX17" fmla="*/ 7840 w 44877"/>
                  <a:gd name="connsiteY17" fmla="*/ 2396 h 61064"/>
                  <a:gd name="connsiteX18" fmla="*/ 18128 w 44877"/>
                  <a:gd name="connsiteY18" fmla="*/ -175 h 61064"/>
                  <a:gd name="connsiteX19" fmla="*/ 26319 w 44877"/>
                  <a:gd name="connsiteY19" fmla="*/ 1635 h 61064"/>
                  <a:gd name="connsiteX20" fmla="*/ 32225 w 44877"/>
                  <a:gd name="connsiteY20" fmla="*/ 6778 h 61064"/>
                  <a:gd name="connsiteX21" fmla="*/ 32225 w 44877"/>
                  <a:gd name="connsiteY21" fmla="*/ 111 h 61064"/>
                  <a:gd name="connsiteX22" fmla="*/ 29176 w 44877"/>
                  <a:gd name="connsiteY22" fmla="*/ 30210 h 61064"/>
                  <a:gd name="connsiteX23" fmla="*/ 29176 w 44877"/>
                  <a:gd name="connsiteY23" fmla="*/ 11826 h 61064"/>
                  <a:gd name="connsiteX24" fmla="*/ 20700 w 44877"/>
                  <a:gd name="connsiteY24" fmla="*/ 8302 h 61064"/>
                  <a:gd name="connsiteX25" fmla="*/ 12222 w 44877"/>
                  <a:gd name="connsiteY25" fmla="*/ 11921 h 61064"/>
                  <a:gd name="connsiteX26" fmla="*/ 8888 w 44877"/>
                  <a:gd name="connsiteY26" fmla="*/ 20970 h 61064"/>
                  <a:gd name="connsiteX27" fmla="*/ 12222 w 44877"/>
                  <a:gd name="connsiteY27" fmla="*/ 30495 h 61064"/>
                  <a:gd name="connsiteX28" fmla="*/ 20700 w 44877"/>
                  <a:gd name="connsiteY28" fmla="*/ 34020 h 61064"/>
                  <a:gd name="connsiteX29" fmla="*/ 29176 w 44877"/>
                  <a:gd name="connsiteY29" fmla="*/ 30210 h 61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4877" h="61064">
                    <a:moveTo>
                      <a:pt x="43274" y="15"/>
                    </a:moveTo>
                    <a:lnTo>
                      <a:pt x="43274" y="40211"/>
                    </a:lnTo>
                    <a:cubicBezTo>
                      <a:pt x="43368" y="44059"/>
                      <a:pt x="42416" y="47850"/>
                      <a:pt x="40416" y="51165"/>
                    </a:cubicBezTo>
                    <a:cubicBezTo>
                      <a:pt x="38511" y="54308"/>
                      <a:pt x="35653" y="56823"/>
                      <a:pt x="32320" y="58404"/>
                    </a:cubicBezTo>
                    <a:cubicBezTo>
                      <a:pt x="28414" y="60109"/>
                      <a:pt x="24224" y="60956"/>
                      <a:pt x="20032" y="60880"/>
                    </a:cubicBezTo>
                    <a:cubicBezTo>
                      <a:pt x="13175" y="60975"/>
                      <a:pt x="6506" y="58908"/>
                      <a:pt x="982" y="54975"/>
                    </a:cubicBezTo>
                    <a:lnTo>
                      <a:pt x="5363" y="47259"/>
                    </a:lnTo>
                    <a:cubicBezTo>
                      <a:pt x="9364" y="50250"/>
                      <a:pt x="14222" y="51850"/>
                      <a:pt x="19175" y="51831"/>
                    </a:cubicBezTo>
                    <a:cubicBezTo>
                      <a:pt x="22604" y="52041"/>
                      <a:pt x="26033" y="50955"/>
                      <a:pt x="28700" y="48783"/>
                    </a:cubicBezTo>
                    <a:cubicBezTo>
                      <a:pt x="31082" y="46659"/>
                      <a:pt x="32320" y="43583"/>
                      <a:pt x="32225" y="40401"/>
                    </a:cubicBezTo>
                    <a:lnTo>
                      <a:pt x="32225" y="35258"/>
                    </a:lnTo>
                    <a:cubicBezTo>
                      <a:pt x="30796" y="37477"/>
                      <a:pt x="28796" y="39277"/>
                      <a:pt x="26414" y="40496"/>
                    </a:cubicBezTo>
                    <a:cubicBezTo>
                      <a:pt x="23843" y="41678"/>
                      <a:pt x="20985" y="42268"/>
                      <a:pt x="18128" y="42211"/>
                    </a:cubicBezTo>
                    <a:cubicBezTo>
                      <a:pt x="14508" y="42316"/>
                      <a:pt x="10984" y="41392"/>
                      <a:pt x="7840" y="39544"/>
                    </a:cubicBezTo>
                    <a:cubicBezTo>
                      <a:pt x="4793" y="37773"/>
                      <a:pt x="2411" y="35153"/>
                      <a:pt x="887" y="32019"/>
                    </a:cubicBezTo>
                    <a:cubicBezTo>
                      <a:pt x="-827" y="28562"/>
                      <a:pt x="-1685" y="24733"/>
                      <a:pt x="-1590" y="20875"/>
                    </a:cubicBezTo>
                    <a:cubicBezTo>
                      <a:pt x="-1685" y="17046"/>
                      <a:pt x="-827" y="13246"/>
                      <a:pt x="887" y="9826"/>
                    </a:cubicBezTo>
                    <a:cubicBezTo>
                      <a:pt x="2411" y="6731"/>
                      <a:pt x="4888" y="4149"/>
                      <a:pt x="7840" y="2396"/>
                    </a:cubicBezTo>
                    <a:cubicBezTo>
                      <a:pt x="10984" y="634"/>
                      <a:pt x="14508" y="-251"/>
                      <a:pt x="18128" y="-175"/>
                    </a:cubicBezTo>
                    <a:cubicBezTo>
                      <a:pt x="20985" y="-242"/>
                      <a:pt x="23747" y="377"/>
                      <a:pt x="26319" y="1635"/>
                    </a:cubicBezTo>
                    <a:cubicBezTo>
                      <a:pt x="28700" y="2816"/>
                      <a:pt x="30700" y="4587"/>
                      <a:pt x="32225" y="6778"/>
                    </a:cubicBezTo>
                    <a:lnTo>
                      <a:pt x="32225" y="111"/>
                    </a:lnTo>
                    <a:close/>
                    <a:moveTo>
                      <a:pt x="29176" y="30210"/>
                    </a:moveTo>
                    <a:cubicBezTo>
                      <a:pt x="33558" y="24885"/>
                      <a:pt x="33558" y="17151"/>
                      <a:pt x="29176" y="11826"/>
                    </a:cubicBezTo>
                    <a:cubicBezTo>
                      <a:pt x="26985" y="9445"/>
                      <a:pt x="23938" y="8150"/>
                      <a:pt x="20700" y="8302"/>
                    </a:cubicBezTo>
                    <a:cubicBezTo>
                      <a:pt x="17460" y="8216"/>
                      <a:pt x="14413" y="9540"/>
                      <a:pt x="12222" y="11921"/>
                    </a:cubicBezTo>
                    <a:cubicBezTo>
                      <a:pt x="10031" y="14398"/>
                      <a:pt x="8793" y="17637"/>
                      <a:pt x="8888" y="20970"/>
                    </a:cubicBezTo>
                    <a:cubicBezTo>
                      <a:pt x="8698" y="24466"/>
                      <a:pt x="9841" y="27895"/>
                      <a:pt x="12222" y="30495"/>
                    </a:cubicBezTo>
                    <a:cubicBezTo>
                      <a:pt x="14413" y="32810"/>
                      <a:pt x="17460" y="34096"/>
                      <a:pt x="20700" y="34020"/>
                    </a:cubicBezTo>
                    <a:cubicBezTo>
                      <a:pt x="23938" y="34058"/>
                      <a:pt x="27081" y="32667"/>
                      <a:pt x="29176" y="30210"/>
                    </a:cubicBezTo>
                    <a:close/>
                  </a:path>
                </a:pathLst>
              </a:custGeom>
              <a:solidFill>
                <a:srgbClr val="669940"/>
              </a:solidFill>
              <a:ln w="9525" cap="flat">
                <a:noFill/>
                <a:prstDash val="solid"/>
                <a:miter/>
              </a:ln>
            </p:spPr>
            <p:txBody>
              <a:bodyPr rtlCol="0" anchor="ctr"/>
              <a:lstStyle/>
              <a:p>
                <a:endParaRPr lang="en-US"/>
              </a:p>
            </p:txBody>
          </p:sp>
          <p:sp>
            <p:nvSpPr>
              <p:cNvPr id="354" name="Freeform: Shape 353">
                <a:extLst>
                  <a:ext uri="{FF2B5EF4-FFF2-40B4-BE49-F238E27FC236}">
                    <a16:creationId xmlns:a16="http://schemas.microsoft.com/office/drawing/2014/main" id="{DE15257D-C438-4FC0-9701-25E432D45E00}"/>
                  </a:ext>
                </a:extLst>
              </p:cNvPr>
              <p:cNvSpPr/>
              <p:nvPr/>
            </p:nvSpPr>
            <p:spPr>
              <a:xfrm>
                <a:off x="6895499" y="3138660"/>
                <a:ext cx="46679" cy="60869"/>
              </a:xfrm>
              <a:custGeom>
                <a:avLst/>
                <a:gdLst>
                  <a:gd name="connsiteX0" fmla="*/ 35074 w 46679"/>
                  <a:gd name="connsiteY0" fmla="*/ 2683 h 60869"/>
                  <a:gd name="connsiteX1" fmla="*/ 42504 w 46679"/>
                  <a:gd name="connsiteY1" fmla="*/ 10683 h 60869"/>
                  <a:gd name="connsiteX2" fmla="*/ 45076 w 46679"/>
                  <a:gd name="connsiteY2" fmla="*/ 22590 h 60869"/>
                  <a:gd name="connsiteX3" fmla="*/ 42504 w 46679"/>
                  <a:gd name="connsiteY3" fmla="*/ 34306 h 60869"/>
                  <a:gd name="connsiteX4" fmla="*/ 35265 w 46679"/>
                  <a:gd name="connsiteY4" fmla="*/ 42116 h 60869"/>
                  <a:gd name="connsiteX5" fmla="*/ 24311 w 46679"/>
                  <a:gd name="connsiteY5" fmla="*/ 44974 h 60869"/>
                  <a:gd name="connsiteX6" fmla="*/ 15548 w 46679"/>
                  <a:gd name="connsiteY6" fmla="*/ 42973 h 60869"/>
                  <a:gd name="connsiteX7" fmla="*/ 9166 w 46679"/>
                  <a:gd name="connsiteY7" fmla="*/ 37354 h 60869"/>
                  <a:gd name="connsiteX8" fmla="*/ 9166 w 46679"/>
                  <a:gd name="connsiteY8" fmla="*/ 60690 h 60869"/>
                  <a:gd name="connsiteX9" fmla="*/ -1597 w 46679"/>
                  <a:gd name="connsiteY9" fmla="*/ 60690 h 60869"/>
                  <a:gd name="connsiteX10" fmla="*/ -1597 w 46679"/>
                  <a:gd name="connsiteY10" fmla="*/ 206 h 60869"/>
                  <a:gd name="connsiteX11" fmla="*/ 9166 w 46679"/>
                  <a:gd name="connsiteY11" fmla="*/ 206 h 60869"/>
                  <a:gd name="connsiteX12" fmla="*/ 9166 w 46679"/>
                  <a:gd name="connsiteY12" fmla="*/ 7445 h 60869"/>
                  <a:gd name="connsiteX13" fmla="*/ 15358 w 46679"/>
                  <a:gd name="connsiteY13" fmla="*/ 1825 h 60869"/>
                  <a:gd name="connsiteX14" fmla="*/ 24120 w 46679"/>
                  <a:gd name="connsiteY14" fmla="*/ -175 h 60869"/>
                  <a:gd name="connsiteX15" fmla="*/ 35074 w 46679"/>
                  <a:gd name="connsiteY15" fmla="*/ 2683 h 60869"/>
                  <a:gd name="connsiteX16" fmla="*/ 30693 w 46679"/>
                  <a:gd name="connsiteY16" fmla="*/ 31924 h 60869"/>
                  <a:gd name="connsiteX17" fmla="*/ 34122 w 46679"/>
                  <a:gd name="connsiteY17" fmla="*/ 22399 h 60869"/>
                  <a:gd name="connsiteX18" fmla="*/ 30693 w 46679"/>
                  <a:gd name="connsiteY18" fmla="*/ 12874 h 60869"/>
                  <a:gd name="connsiteX19" fmla="*/ 12691 w 46679"/>
                  <a:gd name="connsiteY19" fmla="*/ 12874 h 60869"/>
                  <a:gd name="connsiteX20" fmla="*/ 12691 w 46679"/>
                  <a:gd name="connsiteY20" fmla="*/ 31924 h 60869"/>
                  <a:gd name="connsiteX21" fmla="*/ 30693 w 46679"/>
                  <a:gd name="connsiteY21" fmla="*/ 31924 h 60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6679" h="60869">
                    <a:moveTo>
                      <a:pt x="35074" y="2683"/>
                    </a:moveTo>
                    <a:cubicBezTo>
                      <a:pt x="38312" y="4568"/>
                      <a:pt x="40884" y="7350"/>
                      <a:pt x="42504" y="10683"/>
                    </a:cubicBezTo>
                    <a:cubicBezTo>
                      <a:pt x="44313" y="14398"/>
                      <a:pt x="45171" y="18475"/>
                      <a:pt x="45076" y="22590"/>
                    </a:cubicBezTo>
                    <a:cubicBezTo>
                      <a:pt x="45171" y="26647"/>
                      <a:pt x="44313" y="30658"/>
                      <a:pt x="42504" y="34306"/>
                    </a:cubicBezTo>
                    <a:cubicBezTo>
                      <a:pt x="40884" y="37544"/>
                      <a:pt x="38408" y="40249"/>
                      <a:pt x="35265" y="42116"/>
                    </a:cubicBezTo>
                    <a:cubicBezTo>
                      <a:pt x="31931" y="44059"/>
                      <a:pt x="28121" y="45050"/>
                      <a:pt x="24311" y="44974"/>
                    </a:cubicBezTo>
                    <a:cubicBezTo>
                      <a:pt x="21263" y="45050"/>
                      <a:pt x="18215" y="44354"/>
                      <a:pt x="15548" y="42973"/>
                    </a:cubicBezTo>
                    <a:cubicBezTo>
                      <a:pt x="12977" y="41697"/>
                      <a:pt x="10785" y="39754"/>
                      <a:pt x="9166" y="37354"/>
                    </a:cubicBezTo>
                    <a:lnTo>
                      <a:pt x="9166" y="60690"/>
                    </a:lnTo>
                    <a:lnTo>
                      <a:pt x="-1597" y="60690"/>
                    </a:lnTo>
                    <a:lnTo>
                      <a:pt x="-1597" y="206"/>
                    </a:lnTo>
                    <a:lnTo>
                      <a:pt x="9166" y="206"/>
                    </a:lnTo>
                    <a:lnTo>
                      <a:pt x="9166" y="7445"/>
                    </a:lnTo>
                    <a:cubicBezTo>
                      <a:pt x="10691" y="5054"/>
                      <a:pt x="12786" y="3111"/>
                      <a:pt x="15358" y="1825"/>
                    </a:cubicBezTo>
                    <a:cubicBezTo>
                      <a:pt x="18119" y="473"/>
                      <a:pt x="21073" y="-213"/>
                      <a:pt x="24120" y="-175"/>
                    </a:cubicBezTo>
                    <a:cubicBezTo>
                      <a:pt x="27930" y="-261"/>
                      <a:pt x="31741" y="730"/>
                      <a:pt x="35074" y="2683"/>
                    </a:cubicBezTo>
                    <a:close/>
                    <a:moveTo>
                      <a:pt x="30693" y="31924"/>
                    </a:moveTo>
                    <a:cubicBezTo>
                      <a:pt x="32979" y="29295"/>
                      <a:pt x="34217" y="25895"/>
                      <a:pt x="34122" y="22399"/>
                    </a:cubicBezTo>
                    <a:cubicBezTo>
                      <a:pt x="34217" y="18904"/>
                      <a:pt x="32979" y="15494"/>
                      <a:pt x="30693" y="12874"/>
                    </a:cubicBezTo>
                    <a:cubicBezTo>
                      <a:pt x="25740" y="7921"/>
                      <a:pt x="17644" y="7921"/>
                      <a:pt x="12691" y="12874"/>
                    </a:cubicBezTo>
                    <a:cubicBezTo>
                      <a:pt x="8119" y="18418"/>
                      <a:pt x="8119" y="26381"/>
                      <a:pt x="12691" y="31924"/>
                    </a:cubicBezTo>
                    <a:cubicBezTo>
                      <a:pt x="17644" y="36877"/>
                      <a:pt x="25740" y="36877"/>
                      <a:pt x="30693" y="31924"/>
                    </a:cubicBezTo>
                    <a:close/>
                  </a:path>
                </a:pathLst>
              </a:custGeom>
              <a:solidFill>
                <a:srgbClr val="669940"/>
              </a:solidFill>
              <a:ln w="9525" cap="flat">
                <a:noFill/>
                <a:prstDash val="solid"/>
                <a:miter/>
              </a:ln>
            </p:spPr>
            <p:txBody>
              <a:bodyPr rtlCol="0" anchor="ctr"/>
              <a:lstStyle/>
              <a:p>
                <a:endParaRPr lang="en-US"/>
              </a:p>
            </p:txBody>
          </p:sp>
          <p:sp>
            <p:nvSpPr>
              <p:cNvPr id="355" name="Freeform: Shape 354">
                <a:extLst>
                  <a:ext uri="{FF2B5EF4-FFF2-40B4-BE49-F238E27FC236}">
                    <a16:creationId xmlns:a16="http://schemas.microsoft.com/office/drawing/2014/main" id="{CCCE239C-AA9D-4CE1-963F-A33340B12169}"/>
                  </a:ext>
                </a:extLst>
              </p:cNvPr>
              <p:cNvSpPr/>
              <p:nvPr/>
            </p:nvSpPr>
            <p:spPr>
              <a:xfrm>
                <a:off x="6952077" y="3138565"/>
                <a:ext cx="25908" cy="45248"/>
              </a:xfrm>
              <a:custGeom>
                <a:avLst/>
                <a:gdLst>
                  <a:gd name="connsiteX0" fmla="*/ 14787 w 25908"/>
                  <a:gd name="connsiteY0" fmla="*/ 2206 h 45248"/>
                  <a:gd name="connsiteX1" fmla="*/ 24312 w 25908"/>
                  <a:gd name="connsiteY1" fmla="*/ -175 h 45248"/>
                  <a:gd name="connsiteX2" fmla="*/ 24312 w 25908"/>
                  <a:gd name="connsiteY2" fmla="*/ 10302 h 45248"/>
                  <a:gd name="connsiteX3" fmla="*/ 13263 w 25908"/>
                  <a:gd name="connsiteY3" fmla="*/ 13541 h 45248"/>
                  <a:gd name="connsiteX4" fmla="*/ 9166 w 25908"/>
                  <a:gd name="connsiteY4" fmla="*/ 23066 h 45248"/>
                  <a:gd name="connsiteX5" fmla="*/ 9166 w 25908"/>
                  <a:gd name="connsiteY5" fmla="*/ 45069 h 45248"/>
                  <a:gd name="connsiteX6" fmla="*/ -1597 w 25908"/>
                  <a:gd name="connsiteY6" fmla="*/ 45069 h 45248"/>
                  <a:gd name="connsiteX7" fmla="*/ -1597 w 25908"/>
                  <a:gd name="connsiteY7" fmla="*/ 301 h 45248"/>
                  <a:gd name="connsiteX8" fmla="*/ 9166 w 25908"/>
                  <a:gd name="connsiteY8" fmla="*/ 301 h 45248"/>
                  <a:gd name="connsiteX9" fmla="*/ 9166 w 25908"/>
                  <a:gd name="connsiteY9" fmla="*/ 8778 h 45248"/>
                  <a:gd name="connsiteX10" fmla="*/ 14787 w 25908"/>
                  <a:gd name="connsiteY10" fmla="*/ 2206 h 45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908" h="45248">
                    <a:moveTo>
                      <a:pt x="14787" y="2206"/>
                    </a:moveTo>
                    <a:cubicBezTo>
                      <a:pt x="17644" y="568"/>
                      <a:pt x="20977" y="-251"/>
                      <a:pt x="24312" y="-175"/>
                    </a:cubicBezTo>
                    <a:lnTo>
                      <a:pt x="24312" y="10302"/>
                    </a:lnTo>
                    <a:cubicBezTo>
                      <a:pt x="20311" y="9798"/>
                      <a:pt x="16310" y="10969"/>
                      <a:pt x="13263" y="13541"/>
                    </a:cubicBezTo>
                    <a:cubicBezTo>
                      <a:pt x="10500" y="15941"/>
                      <a:pt x="9071" y="19437"/>
                      <a:pt x="9166" y="23066"/>
                    </a:cubicBezTo>
                    <a:lnTo>
                      <a:pt x="9166" y="45069"/>
                    </a:lnTo>
                    <a:lnTo>
                      <a:pt x="-1597" y="45069"/>
                    </a:lnTo>
                    <a:lnTo>
                      <a:pt x="-1597" y="301"/>
                    </a:lnTo>
                    <a:lnTo>
                      <a:pt x="9166" y="301"/>
                    </a:lnTo>
                    <a:lnTo>
                      <a:pt x="9166" y="8778"/>
                    </a:lnTo>
                    <a:cubicBezTo>
                      <a:pt x="10405" y="6121"/>
                      <a:pt x="12310" y="3854"/>
                      <a:pt x="14787" y="2206"/>
                    </a:cubicBezTo>
                    <a:close/>
                  </a:path>
                </a:pathLst>
              </a:custGeom>
              <a:solidFill>
                <a:srgbClr val="669940"/>
              </a:solidFill>
              <a:ln w="9525" cap="flat">
                <a:noFill/>
                <a:prstDash val="solid"/>
                <a:miter/>
              </a:ln>
            </p:spPr>
            <p:txBody>
              <a:bodyPr rtlCol="0" anchor="ctr"/>
              <a:lstStyle/>
              <a:p>
                <a:endParaRPr lang="en-US"/>
              </a:p>
            </p:txBody>
          </p:sp>
          <p:sp>
            <p:nvSpPr>
              <p:cNvPr id="356" name="Freeform: Shape 355">
                <a:extLst>
                  <a:ext uri="{FF2B5EF4-FFF2-40B4-BE49-F238E27FC236}">
                    <a16:creationId xmlns:a16="http://schemas.microsoft.com/office/drawing/2014/main" id="{9B713CBB-1D04-447E-8AF5-E04DBC480DA7}"/>
                  </a:ext>
                </a:extLst>
              </p:cNvPr>
              <p:cNvSpPr/>
              <p:nvPr/>
            </p:nvSpPr>
            <p:spPr>
              <a:xfrm>
                <a:off x="6980075" y="3138665"/>
                <a:ext cx="46779" cy="45148"/>
              </a:xfrm>
              <a:custGeom>
                <a:avLst/>
                <a:gdLst>
                  <a:gd name="connsiteX0" fmla="*/ 34033 w 46779"/>
                  <a:gd name="connsiteY0" fmla="*/ 2677 h 45148"/>
                  <a:gd name="connsiteX1" fmla="*/ 42224 w 46779"/>
                  <a:gd name="connsiteY1" fmla="*/ 10583 h 45148"/>
                  <a:gd name="connsiteX2" fmla="*/ 45177 w 46779"/>
                  <a:gd name="connsiteY2" fmla="*/ 22299 h 45148"/>
                  <a:gd name="connsiteX3" fmla="*/ 42224 w 46779"/>
                  <a:gd name="connsiteY3" fmla="*/ 34205 h 45148"/>
                  <a:gd name="connsiteX4" fmla="*/ 34033 w 46779"/>
                  <a:gd name="connsiteY4" fmla="*/ 42111 h 45148"/>
                  <a:gd name="connsiteX5" fmla="*/ 9553 w 46779"/>
                  <a:gd name="connsiteY5" fmla="*/ 42111 h 45148"/>
                  <a:gd name="connsiteX6" fmla="*/ 1361 w 46779"/>
                  <a:gd name="connsiteY6" fmla="*/ 34205 h 45148"/>
                  <a:gd name="connsiteX7" fmla="*/ -1591 w 46779"/>
                  <a:gd name="connsiteY7" fmla="*/ 22299 h 45148"/>
                  <a:gd name="connsiteX8" fmla="*/ 1361 w 46779"/>
                  <a:gd name="connsiteY8" fmla="*/ 10583 h 45148"/>
                  <a:gd name="connsiteX9" fmla="*/ 9553 w 46779"/>
                  <a:gd name="connsiteY9" fmla="*/ 2677 h 45148"/>
                  <a:gd name="connsiteX10" fmla="*/ 34033 w 46779"/>
                  <a:gd name="connsiteY10" fmla="*/ 2677 h 45148"/>
                  <a:gd name="connsiteX11" fmla="*/ 12697 w 46779"/>
                  <a:gd name="connsiteY11" fmla="*/ 12774 h 45148"/>
                  <a:gd name="connsiteX12" fmla="*/ 12697 w 46779"/>
                  <a:gd name="connsiteY12" fmla="*/ 31824 h 45148"/>
                  <a:gd name="connsiteX13" fmla="*/ 22222 w 46779"/>
                  <a:gd name="connsiteY13" fmla="*/ 35539 h 45148"/>
                  <a:gd name="connsiteX14" fmla="*/ 31175 w 46779"/>
                  <a:gd name="connsiteY14" fmla="*/ 31824 h 45148"/>
                  <a:gd name="connsiteX15" fmla="*/ 31175 w 46779"/>
                  <a:gd name="connsiteY15" fmla="*/ 12774 h 45148"/>
                  <a:gd name="connsiteX16" fmla="*/ 22222 w 46779"/>
                  <a:gd name="connsiteY16" fmla="*/ 9059 h 45148"/>
                  <a:gd name="connsiteX17" fmla="*/ 12697 w 46779"/>
                  <a:gd name="connsiteY17" fmla="*/ 12774 h 45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779" h="45148">
                    <a:moveTo>
                      <a:pt x="34033" y="2677"/>
                    </a:moveTo>
                    <a:cubicBezTo>
                      <a:pt x="37461" y="4506"/>
                      <a:pt x="40319" y="7250"/>
                      <a:pt x="42224" y="10583"/>
                    </a:cubicBezTo>
                    <a:cubicBezTo>
                      <a:pt x="44224" y="14174"/>
                      <a:pt x="45177" y="18203"/>
                      <a:pt x="45177" y="22299"/>
                    </a:cubicBezTo>
                    <a:cubicBezTo>
                      <a:pt x="45271" y="26452"/>
                      <a:pt x="44224" y="30557"/>
                      <a:pt x="42224" y="34205"/>
                    </a:cubicBezTo>
                    <a:cubicBezTo>
                      <a:pt x="40319" y="37567"/>
                      <a:pt x="37461" y="40311"/>
                      <a:pt x="34033" y="42111"/>
                    </a:cubicBezTo>
                    <a:cubicBezTo>
                      <a:pt x="26317" y="45921"/>
                      <a:pt x="17268" y="45921"/>
                      <a:pt x="9553" y="42111"/>
                    </a:cubicBezTo>
                    <a:cubicBezTo>
                      <a:pt x="6124" y="40368"/>
                      <a:pt x="3267" y="37615"/>
                      <a:pt x="1361" y="34205"/>
                    </a:cubicBezTo>
                    <a:cubicBezTo>
                      <a:pt x="-639" y="30576"/>
                      <a:pt x="-1686" y="26461"/>
                      <a:pt x="-1591" y="22299"/>
                    </a:cubicBezTo>
                    <a:cubicBezTo>
                      <a:pt x="-1686" y="18203"/>
                      <a:pt x="-639" y="14155"/>
                      <a:pt x="1361" y="10583"/>
                    </a:cubicBezTo>
                    <a:cubicBezTo>
                      <a:pt x="3267" y="7202"/>
                      <a:pt x="6124" y="4459"/>
                      <a:pt x="9553" y="2677"/>
                    </a:cubicBezTo>
                    <a:cubicBezTo>
                      <a:pt x="17268" y="-1132"/>
                      <a:pt x="26317" y="-1132"/>
                      <a:pt x="34033" y="2677"/>
                    </a:cubicBezTo>
                    <a:close/>
                    <a:moveTo>
                      <a:pt x="12697" y="12774"/>
                    </a:moveTo>
                    <a:cubicBezTo>
                      <a:pt x="8314" y="18365"/>
                      <a:pt x="8314" y="26233"/>
                      <a:pt x="12697" y="31824"/>
                    </a:cubicBezTo>
                    <a:cubicBezTo>
                      <a:pt x="15173" y="34405"/>
                      <a:pt x="18697" y="35767"/>
                      <a:pt x="22222" y="35539"/>
                    </a:cubicBezTo>
                    <a:cubicBezTo>
                      <a:pt x="25651" y="35653"/>
                      <a:pt x="28889" y="34301"/>
                      <a:pt x="31175" y="31824"/>
                    </a:cubicBezTo>
                    <a:cubicBezTo>
                      <a:pt x="35652" y="26271"/>
                      <a:pt x="35652" y="18327"/>
                      <a:pt x="31175" y="12774"/>
                    </a:cubicBezTo>
                    <a:cubicBezTo>
                      <a:pt x="28889" y="10297"/>
                      <a:pt x="25555" y="8945"/>
                      <a:pt x="22222" y="9059"/>
                    </a:cubicBezTo>
                    <a:cubicBezTo>
                      <a:pt x="18697" y="8831"/>
                      <a:pt x="15173" y="10193"/>
                      <a:pt x="12697" y="12774"/>
                    </a:cubicBezTo>
                    <a:close/>
                  </a:path>
                </a:pathLst>
              </a:custGeom>
              <a:solidFill>
                <a:srgbClr val="669940"/>
              </a:solidFill>
              <a:ln w="9525" cap="flat">
                <a:noFill/>
                <a:prstDash val="solid"/>
                <a:miter/>
              </a:ln>
            </p:spPr>
            <p:txBody>
              <a:bodyPr rtlCol="0" anchor="ctr"/>
              <a:lstStyle/>
              <a:p>
                <a:endParaRPr lang="en-US"/>
              </a:p>
            </p:txBody>
          </p:sp>
          <p:sp>
            <p:nvSpPr>
              <p:cNvPr id="357" name="Freeform: Shape 356">
                <a:extLst>
                  <a:ext uri="{FF2B5EF4-FFF2-40B4-BE49-F238E27FC236}">
                    <a16:creationId xmlns:a16="http://schemas.microsoft.com/office/drawing/2014/main" id="{1256C411-0CA9-4122-A667-64285C8878F4}"/>
                  </a:ext>
                </a:extLst>
              </p:cNvPr>
              <p:cNvSpPr/>
              <p:nvPr/>
            </p:nvSpPr>
            <p:spPr>
              <a:xfrm>
                <a:off x="7031794" y="3138758"/>
                <a:ext cx="44972" cy="61158"/>
              </a:xfrm>
              <a:custGeom>
                <a:avLst/>
                <a:gdLst>
                  <a:gd name="connsiteX0" fmla="*/ 43369 w 44972"/>
                  <a:gd name="connsiteY0" fmla="*/ 107 h 61158"/>
                  <a:gd name="connsiteX1" fmla="*/ 43369 w 44972"/>
                  <a:gd name="connsiteY1" fmla="*/ 40208 h 61158"/>
                  <a:gd name="connsiteX2" fmla="*/ 40511 w 44972"/>
                  <a:gd name="connsiteY2" fmla="*/ 51257 h 61158"/>
                  <a:gd name="connsiteX3" fmla="*/ 32415 w 44972"/>
                  <a:gd name="connsiteY3" fmla="*/ 58401 h 61158"/>
                  <a:gd name="connsiteX4" fmla="*/ 20128 w 44972"/>
                  <a:gd name="connsiteY4" fmla="*/ 60972 h 61158"/>
                  <a:gd name="connsiteX5" fmla="*/ 1078 w 44972"/>
                  <a:gd name="connsiteY5" fmla="*/ 55067 h 61158"/>
                  <a:gd name="connsiteX6" fmla="*/ 5459 w 44972"/>
                  <a:gd name="connsiteY6" fmla="*/ 47256 h 61158"/>
                  <a:gd name="connsiteX7" fmla="*/ 19271 w 44972"/>
                  <a:gd name="connsiteY7" fmla="*/ 51923 h 61158"/>
                  <a:gd name="connsiteX8" fmla="*/ 28796 w 44972"/>
                  <a:gd name="connsiteY8" fmla="*/ 48876 h 61158"/>
                  <a:gd name="connsiteX9" fmla="*/ 32320 w 44972"/>
                  <a:gd name="connsiteY9" fmla="*/ 40494 h 61158"/>
                  <a:gd name="connsiteX10" fmla="*/ 32320 w 44972"/>
                  <a:gd name="connsiteY10" fmla="*/ 35350 h 61158"/>
                  <a:gd name="connsiteX11" fmla="*/ 26510 w 44972"/>
                  <a:gd name="connsiteY11" fmla="*/ 40494 h 61158"/>
                  <a:gd name="connsiteX12" fmla="*/ 18223 w 44972"/>
                  <a:gd name="connsiteY12" fmla="*/ 42303 h 61158"/>
                  <a:gd name="connsiteX13" fmla="*/ 7935 w 44972"/>
                  <a:gd name="connsiteY13" fmla="*/ 39636 h 61158"/>
                  <a:gd name="connsiteX14" fmla="*/ 982 w 44972"/>
                  <a:gd name="connsiteY14" fmla="*/ 32112 h 61158"/>
                  <a:gd name="connsiteX15" fmla="*/ -1590 w 44972"/>
                  <a:gd name="connsiteY15" fmla="*/ 20872 h 61158"/>
                  <a:gd name="connsiteX16" fmla="*/ 982 w 44972"/>
                  <a:gd name="connsiteY16" fmla="*/ 9918 h 61158"/>
                  <a:gd name="connsiteX17" fmla="*/ 7935 w 44972"/>
                  <a:gd name="connsiteY17" fmla="*/ 2489 h 61158"/>
                  <a:gd name="connsiteX18" fmla="*/ 18223 w 44972"/>
                  <a:gd name="connsiteY18" fmla="*/ -178 h 61158"/>
                  <a:gd name="connsiteX19" fmla="*/ 26414 w 44972"/>
                  <a:gd name="connsiteY19" fmla="*/ 1632 h 61158"/>
                  <a:gd name="connsiteX20" fmla="*/ 32320 w 44972"/>
                  <a:gd name="connsiteY20" fmla="*/ 6775 h 61158"/>
                  <a:gd name="connsiteX21" fmla="*/ 32320 w 44972"/>
                  <a:gd name="connsiteY21" fmla="*/ 203 h 61158"/>
                  <a:gd name="connsiteX22" fmla="*/ 29271 w 44972"/>
                  <a:gd name="connsiteY22" fmla="*/ 30207 h 61158"/>
                  <a:gd name="connsiteX23" fmla="*/ 32606 w 44972"/>
                  <a:gd name="connsiteY23" fmla="*/ 20682 h 61158"/>
                  <a:gd name="connsiteX24" fmla="*/ 29271 w 44972"/>
                  <a:gd name="connsiteY24" fmla="*/ 11157 h 61158"/>
                  <a:gd name="connsiteX25" fmla="*/ 20795 w 44972"/>
                  <a:gd name="connsiteY25" fmla="*/ 7632 h 61158"/>
                  <a:gd name="connsiteX26" fmla="*/ 12318 w 44972"/>
                  <a:gd name="connsiteY26" fmla="*/ 11157 h 61158"/>
                  <a:gd name="connsiteX27" fmla="*/ 8983 w 44972"/>
                  <a:gd name="connsiteY27" fmla="*/ 20682 h 61158"/>
                  <a:gd name="connsiteX28" fmla="*/ 12318 w 44972"/>
                  <a:gd name="connsiteY28" fmla="*/ 30207 h 61158"/>
                  <a:gd name="connsiteX29" fmla="*/ 20795 w 44972"/>
                  <a:gd name="connsiteY29" fmla="*/ 33731 h 61158"/>
                  <a:gd name="connsiteX30" fmla="*/ 29271 w 44972"/>
                  <a:gd name="connsiteY30" fmla="*/ 30207 h 61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4972" h="61158">
                    <a:moveTo>
                      <a:pt x="43369" y="107"/>
                    </a:moveTo>
                    <a:lnTo>
                      <a:pt x="43369" y="40208"/>
                    </a:lnTo>
                    <a:cubicBezTo>
                      <a:pt x="43465" y="44084"/>
                      <a:pt x="42511" y="47914"/>
                      <a:pt x="40511" y="51257"/>
                    </a:cubicBezTo>
                    <a:cubicBezTo>
                      <a:pt x="38511" y="54372"/>
                      <a:pt x="35749" y="56848"/>
                      <a:pt x="32415" y="58401"/>
                    </a:cubicBezTo>
                    <a:cubicBezTo>
                      <a:pt x="28605" y="60182"/>
                      <a:pt x="24319" y="61058"/>
                      <a:pt x="20128" y="60972"/>
                    </a:cubicBezTo>
                    <a:cubicBezTo>
                      <a:pt x="13365" y="61030"/>
                      <a:pt x="6697" y="58963"/>
                      <a:pt x="1078" y="55067"/>
                    </a:cubicBezTo>
                    <a:lnTo>
                      <a:pt x="5459" y="47256"/>
                    </a:lnTo>
                    <a:cubicBezTo>
                      <a:pt x="9460" y="50314"/>
                      <a:pt x="14318" y="51952"/>
                      <a:pt x="19271" y="51923"/>
                    </a:cubicBezTo>
                    <a:cubicBezTo>
                      <a:pt x="22700" y="52085"/>
                      <a:pt x="26128" y="51009"/>
                      <a:pt x="28796" y="48876"/>
                    </a:cubicBezTo>
                    <a:cubicBezTo>
                      <a:pt x="31177" y="46733"/>
                      <a:pt x="32415" y="43665"/>
                      <a:pt x="32320" y="40494"/>
                    </a:cubicBezTo>
                    <a:lnTo>
                      <a:pt x="32320" y="35350"/>
                    </a:lnTo>
                    <a:cubicBezTo>
                      <a:pt x="30891" y="37560"/>
                      <a:pt x="28891" y="39341"/>
                      <a:pt x="26510" y="40494"/>
                    </a:cubicBezTo>
                    <a:cubicBezTo>
                      <a:pt x="23938" y="41760"/>
                      <a:pt x="21080" y="42380"/>
                      <a:pt x="18223" y="42303"/>
                    </a:cubicBezTo>
                    <a:cubicBezTo>
                      <a:pt x="14604" y="42408"/>
                      <a:pt x="11079" y="41484"/>
                      <a:pt x="7935" y="39636"/>
                    </a:cubicBezTo>
                    <a:cubicBezTo>
                      <a:pt x="4888" y="37865"/>
                      <a:pt x="2507" y="35255"/>
                      <a:pt x="982" y="32112"/>
                    </a:cubicBezTo>
                    <a:cubicBezTo>
                      <a:pt x="-827" y="28635"/>
                      <a:pt x="-1685" y="24777"/>
                      <a:pt x="-1590" y="20872"/>
                    </a:cubicBezTo>
                    <a:cubicBezTo>
                      <a:pt x="-1685" y="17062"/>
                      <a:pt x="-827" y="13300"/>
                      <a:pt x="982" y="9918"/>
                    </a:cubicBezTo>
                    <a:cubicBezTo>
                      <a:pt x="2507" y="6823"/>
                      <a:pt x="4983" y="4242"/>
                      <a:pt x="7935" y="2489"/>
                    </a:cubicBezTo>
                    <a:cubicBezTo>
                      <a:pt x="11079" y="698"/>
                      <a:pt x="14604" y="-226"/>
                      <a:pt x="18223" y="-178"/>
                    </a:cubicBezTo>
                    <a:cubicBezTo>
                      <a:pt x="21080" y="-188"/>
                      <a:pt x="23843" y="432"/>
                      <a:pt x="26414" y="1632"/>
                    </a:cubicBezTo>
                    <a:cubicBezTo>
                      <a:pt x="28796" y="2813"/>
                      <a:pt x="30796" y="4584"/>
                      <a:pt x="32320" y="6775"/>
                    </a:cubicBezTo>
                    <a:lnTo>
                      <a:pt x="32320" y="203"/>
                    </a:lnTo>
                    <a:close/>
                    <a:moveTo>
                      <a:pt x="29271" y="30207"/>
                    </a:moveTo>
                    <a:cubicBezTo>
                      <a:pt x="31653" y="27635"/>
                      <a:pt x="32891" y="24177"/>
                      <a:pt x="32606" y="20682"/>
                    </a:cubicBezTo>
                    <a:cubicBezTo>
                      <a:pt x="32795" y="17186"/>
                      <a:pt x="31653" y="13757"/>
                      <a:pt x="29271" y="11157"/>
                    </a:cubicBezTo>
                    <a:cubicBezTo>
                      <a:pt x="27081" y="8785"/>
                      <a:pt x="24033" y="7499"/>
                      <a:pt x="20795" y="7632"/>
                    </a:cubicBezTo>
                    <a:cubicBezTo>
                      <a:pt x="17556" y="7518"/>
                      <a:pt x="14508" y="8804"/>
                      <a:pt x="12318" y="11157"/>
                    </a:cubicBezTo>
                    <a:cubicBezTo>
                      <a:pt x="9936" y="13757"/>
                      <a:pt x="8793" y="17186"/>
                      <a:pt x="8983" y="20682"/>
                    </a:cubicBezTo>
                    <a:cubicBezTo>
                      <a:pt x="8698" y="24177"/>
                      <a:pt x="9936" y="27635"/>
                      <a:pt x="12318" y="30207"/>
                    </a:cubicBezTo>
                    <a:cubicBezTo>
                      <a:pt x="14508" y="32559"/>
                      <a:pt x="17556" y="33845"/>
                      <a:pt x="20795" y="33731"/>
                    </a:cubicBezTo>
                    <a:cubicBezTo>
                      <a:pt x="24033" y="33864"/>
                      <a:pt x="27081" y="32578"/>
                      <a:pt x="29271" y="30207"/>
                    </a:cubicBezTo>
                    <a:close/>
                  </a:path>
                </a:pathLst>
              </a:custGeom>
              <a:solidFill>
                <a:srgbClr val="669940"/>
              </a:solidFill>
              <a:ln w="9525" cap="flat">
                <a:noFill/>
                <a:prstDash val="solid"/>
                <a:miter/>
              </a:ln>
            </p:spPr>
            <p:txBody>
              <a:bodyPr rtlCol="0" anchor="ctr"/>
              <a:lstStyle/>
              <a:p>
                <a:endParaRPr lang="en-US"/>
              </a:p>
            </p:txBody>
          </p:sp>
          <p:sp>
            <p:nvSpPr>
              <p:cNvPr id="358" name="Freeform: Shape 357">
                <a:extLst>
                  <a:ext uri="{FF2B5EF4-FFF2-40B4-BE49-F238E27FC236}">
                    <a16:creationId xmlns:a16="http://schemas.microsoft.com/office/drawing/2014/main" id="{E37A247F-73AA-4D80-849E-4B61801D0B7E}"/>
                  </a:ext>
                </a:extLst>
              </p:cNvPr>
              <p:cNvSpPr/>
              <p:nvPr/>
            </p:nvSpPr>
            <p:spPr>
              <a:xfrm>
                <a:off x="7089428" y="3138570"/>
                <a:ext cx="25907" cy="45243"/>
              </a:xfrm>
              <a:custGeom>
                <a:avLst/>
                <a:gdLst>
                  <a:gd name="connsiteX0" fmla="*/ 15263 w 25907"/>
                  <a:gd name="connsiteY0" fmla="*/ 2201 h 45243"/>
                  <a:gd name="connsiteX1" fmla="*/ 24311 w 25907"/>
                  <a:gd name="connsiteY1" fmla="*/ -180 h 45243"/>
                  <a:gd name="connsiteX2" fmla="*/ 24311 w 25907"/>
                  <a:gd name="connsiteY2" fmla="*/ 10298 h 45243"/>
                  <a:gd name="connsiteX3" fmla="*/ 13357 w 25907"/>
                  <a:gd name="connsiteY3" fmla="*/ 13536 h 45243"/>
                  <a:gd name="connsiteX4" fmla="*/ 9166 w 25907"/>
                  <a:gd name="connsiteY4" fmla="*/ 23061 h 45243"/>
                  <a:gd name="connsiteX5" fmla="*/ 9166 w 25907"/>
                  <a:gd name="connsiteY5" fmla="*/ 45064 h 45243"/>
                  <a:gd name="connsiteX6" fmla="*/ -1597 w 25907"/>
                  <a:gd name="connsiteY6" fmla="*/ 45064 h 45243"/>
                  <a:gd name="connsiteX7" fmla="*/ -1597 w 25907"/>
                  <a:gd name="connsiteY7" fmla="*/ 296 h 45243"/>
                  <a:gd name="connsiteX8" fmla="*/ 9166 w 25907"/>
                  <a:gd name="connsiteY8" fmla="*/ 296 h 45243"/>
                  <a:gd name="connsiteX9" fmla="*/ 9166 w 25907"/>
                  <a:gd name="connsiteY9" fmla="*/ 8774 h 45243"/>
                  <a:gd name="connsiteX10" fmla="*/ 15263 w 25907"/>
                  <a:gd name="connsiteY10" fmla="*/ 2201 h 4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907" h="45243">
                    <a:moveTo>
                      <a:pt x="15263" y="2201"/>
                    </a:moveTo>
                    <a:cubicBezTo>
                      <a:pt x="18024" y="649"/>
                      <a:pt x="21168" y="-180"/>
                      <a:pt x="24311" y="-180"/>
                    </a:cubicBezTo>
                    <a:lnTo>
                      <a:pt x="24311" y="10298"/>
                    </a:lnTo>
                    <a:cubicBezTo>
                      <a:pt x="20405" y="9793"/>
                      <a:pt x="16406" y="10974"/>
                      <a:pt x="13357" y="13536"/>
                    </a:cubicBezTo>
                    <a:cubicBezTo>
                      <a:pt x="10595" y="15927"/>
                      <a:pt x="9071" y="19423"/>
                      <a:pt x="9166" y="23061"/>
                    </a:cubicBezTo>
                    <a:lnTo>
                      <a:pt x="9166" y="45064"/>
                    </a:lnTo>
                    <a:lnTo>
                      <a:pt x="-1597" y="45064"/>
                    </a:lnTo>
                    <a:lnTo>
                      <a:pt x="-1597" y="296"/>
                    </a:lnTo>
                    <a:lnTo>
                      <a:pt x="9166" y="296"/>
                    </a:lnTo>
                    <a:lnTo>
                      <a:pt x="9166" y="8774"/>
                    </a:lnTo>
                    <a:cubicBezTo>
                      <a:pt x="10500" y="6059"/>
                      <a:pt x="12691" y="3782"/>
                      <a:pt x="15263" y="2201"/>
                    </a:cubicBezTo>
                    <a:close/>
                  </a:path>
                </a:pathLst>
              </a:custGeom>
              <a:solidFill>
                <a:srgbClr val="669940"/>
              </a:solidFill>
              <a:ln w="9525" cap="flat">
                <a:noFill/>
                <a:prstDash val="solid"/>
                <a:miter/>
              </a:ln>
            </p:spPr>
            <p:txBody>
              <a:bodyPr rtlCol="0" anchor="ctr"/>
              <a:lstStyle/>
              <a:p>
                <a:endParaRPr lang="en-US"/>
              </a:p>
            </p:txBody>
          </p:sp>
          <p:sp>
            <p:nvSpPr>
              <p:cNvPr id="359" name="Freeform: Shape 358">
                <a:extLst>
                  <a:ext uri="{FF2B5EF4-FFF2-40B4-BE49-F238E27FC236}">
                    <a16:creationId xmlns:a16="http://schemas.microsoft.com/office/drawing/2014/main" id="{319FF0D5-BE6D-4881-B737-E620CBF78F28}"/>
                  </a:ext>
                </a:extLst>
              </p:cNvPr>
              <p:cNvSpPr/>
              <p:nvPr/>
            </p:nvSpPr>
            <p:spPr>
              <a:xfrm>
                <a:off x="7118660" y="3138154"/>
                <a:ext cx="40028" cy="46143"/>
              </a:xfrm>
              <a:custGeom>
                <a:avLst/>
                <a:gdLst>
                  <a:gd name="connsiteX0" fmla="*/ 28225 w 40028"/>
                  <a:gd name="connsiteY0" fmla="*/ 45479 h 46143"/>
                  <a:gd name="connsiteX1" fmla="*/ 28225 w 40028"/>
                  <a:gd name="connsiteY1" fmla="*/ 40050 h 46143"/>
                  <a:gd name="connsiteX2" fmla="*/ 22320 w 40028"/>
                  <a:gd name="connsiteY2" fmla="*/ 44432 h 46143"/>
                  <a:gd name="connsiteX3" fmla="*/ 13938 w 40028"/>
                  <a:gd name="connsiteY3" fmla="*/ 45955 h 46143"/>
                  <a:gd name="connsiteX4" fmla="*/ 5747 w 40028"/>
                  <a:gd name="connsiteY4" fmla="*/ 44146 h 46143"/>
                  <a:gd name="connsiteX5" fmla="*/ 318 w 40028"/>
                  <a:gd name="connsiteY5" fmla="*/ 39193 h 46143"/>
                  <a:gd name="connsiteX6" fmla="*/ -1588 w 40028"/>
                  <a:gd name="connsiteY6" fmla="*/ 32144 h 46143"/>
                  <a:gd name="connsiteX7" fmla="*/ 2794 w 40028"/>
                  <a:gd name="connsiteY7" fmla="*/ 22619 h 46143"/>
                  <a:gd name="connsiteX8" fmla="*/ 15176 w 40028"/>
                  <a:gd name="connsiteY8" fmla="*/ 19000 h 46143"/>
                  <a:gd name="connsiteX9" fmla="*/ 28130 w 40028"/>
                  <a:gd name="connsiteY9" fmla="*/ 19000 h 46143"/>
                  <a:gd name="connsiteX10" fmla="*/ 28130 w 40028"/>
                  <a:gd name="connsiteY10" fmla="*/ 16904 h 46143"/>
                  <a:gd name="connsiteX11" fmla="*/ 25559 w 40028"/>
                  <a:gd name="connsiteY11" fmla="*/ 10808 h 46143"/>
                  <a:gd name="connsiteX12" fmla="*/ 18130 w 40028"/>
                  <a:gd name="connsiteY12" fmla="*/ 8713 h 46143"/>
                  <a:gd name="connsiteX13" fmla="*/ 4890 w 40028"/>
                  <a:gd name="connsiteY13" fmla="*/ 12809 h 46143"/>
                  <a:gd name="connsiteX14" fmla="*/ 1079 w 40028"/>
                  <a:gd name="connsiteY14" fmla="*/ 5379 h 46143"/>
                  <a:gd name="connsiteX15" fmla="*/ 10604 w 40028"/>
                  <a:gd name="connsiteY15" fmla="*/ 1188 h 46143"/>
                  <a:gd name="connsiteX16" fmla="*/ 20129 w 40028"/>
                  <a:gd name="connsiteY16" fmla="*/ -145 h 46143"/>
                  <a:gd name="connsiteX17" fmla="*/ 33560 w 40028"/>
                  <a:gd name="connsiteY17" fmla="*/ 4046 h 46143"/>
                  <a:gd name="connsiteX18" fmla="*/ 38418 w 40028"/>
                  <a:gd name="connsiteY18" fmla="*/ 15666 h 46143"/>
                  <a:gd name="connsiteX19" fmla="*/ 38418 w 40028"/>
                  <a:gd name="connsiteY19" fmla="*/ 44241 h 46143"/>
                  <a:gd name="connsiteX20" fmla="*/ 24416 w 40028"/>
                  <a:gd name="connsiteY20" fmla="*/ 35954 h 46143"/>
                  <a:gd name="connsiteX21" fmla="*/ 28130 w 40028"/>
                  <a:gd name="connsiteY21" fmla="*/ 30525 h 46143"/>
                  <a:gd name="connsiteX22" fmla="*/ 28130 w 40028"/>
                  <a:gd name="connsiteY22" fmla="*/ 26525 h 46143"/>
                  <a:gd name="connsiteX23" fmla="*/ 16987 w 40028"/>
                  <a:gd name="connsiteY23" fmla="*/ 26525 h 46143"/>
                  <a:gd name="connsiteX24" fmla="*/ 10604 w 40028"/>
                  <a:gd name="connsiteY24" fmla="*/ 27763 h 46143"/>
                  <a:gd name="connsiteX25" fmla="*/ 8605 w 40028"/>
                  <a:gd name="connsiteY25" fmla="*/ 31954 h 46143"/>
                  <a:gd name="connsiteX26" fmla="*/ 10700 w 40028"/>
                  <a:gd name="connsiteY26" fmla="*/ 36430 h 46143"/>
                  <a:gd name="connsiteX27" fmla="*/ 16510 w 40028"/>
                  <a:gd name="connsiteY27" fmla="*/ 38145 h 46143"/>
                  <a:gd name="connsiteX28" fmla="*/ 24416 w 40028"/>
                  <a:gd name="connsiteY28" fmla="*/ 35097 h 46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0028" h="46143">
                    <a:moveTo>
                      <a:pt x="28225" y="45479"/>
                    </a:moveTo>
                    <a:lnTo>
                      <a:pt x="28225" y="40050"/>
                    </a:lnTo>
                    <a:cubicBezTo>
                      <a:pt x="26702" y="41993"/>
                      <a:pt x="24606" y="43508"/>
                      <a:pt x="22320" y="44432"/>
                    </a:cubicBezTo>
                    <a:cubicBezTo>
                      <a:pt x="19654" y="45499"/>
                      <a:pt x="16796" y="46022"/>
                      <a:pt x="13938" y="45955"/>
                    </a:cubicBezTo>
                    <a:cubicBezTo>
                      <a:pt x="11081" y="46041"/>
                      <a:pt x="8319" y="45422"/>
                      <a:pt x="5747" y="44146"/>
                    </a:cubicBezTo>
                    <a:cubicBezTo>
                      <a:pt x="3461" y="43079"/>
                      <a:pt x="1556" y="41355"/>
                      <a:pt x="318" y="39193"/>
                    </a:cubicBezTo>
                    <a:cubicBezTo>
                      <a:pt x="-1016" y="37078"/>
                      <a:pt x="-1683" y="34630"/>
                      <a:pt x="-1588" y="32144"/>
                    </a:cubicBezTo>
                    <a:cubicBezTo>
                      <a:pt x="-1683" y="28458"/>
                      <a:pt x="-64" y="24934"/>
                      <a:pt x="2794" y="22619"/>
                    </a:cubicBezTo>
                    <a:cubicBezTo>
                      <a:pt x="6414" y="20057"/>
                      <a:pt x="10795" y="18781"/>
                      <a:pt x="15176" y="19000"/>
                    </a:cubicBezTo>
                    <a:lnTo>
                      <a:pt x="28130" y="19000"/>
                    </a:lnTo>
                    <a:lnTo>
                      <a:pt x="28130" y="16904"/>
                    </a:lnTo>
                    <a:cubicBezTo>
                      <a:pt x="28225" y="14590"/>
                      <a:pt x="27273" y="12342"/>
                      <a:pt x="25559" y="10808"/>
                    </a:cubicBezTo>
                    <a:cubicBezTo>
                      <a:pt x="23368" y="9265"/>
                      <a:pt x="20797" y="8522"/>
                      <a:pt x="18130" y="8713"/>
                    </a:cubicBezTo>
                    <a:cubicBezTo>
                      <a:pt x="13462" y="8856"/>
                      <a:pt x="8891" y="10275"/>
                      <a:pt x="4890" y="12809"/>
                    </a:cubicBezTo>
                    <a:lnTo>
                      <a:pt x="1079" y="5379"/>
                    </a:lnTo>
                    <a:cubicBezTo>
                      <a:pt x="4033" y="3607"/>
                      <a:pt x="7271" y="2198"/>
                      <a:pt x="10604" y="1188"/>
                    </a:cubicBezTo>
                    <a:cubicBezTo>
                      <a:pt x="13748" y="302"/>
                      <a:pt x="16891" y="-145"/>
                      <a:pt x="20129" y="-145"/>
                    </a:cubicBezTo>
                    <a:cubicBezTo>
                      <a:pt x="24987" y="-431"/>
                      <a:pt x="29750" y="1064"/>
                      <a:pt x="33560" y="4046"/>
                    </a:cubicBezTo>
                    <a:cubicBezTo>
                      <a:pt x="36798" y="7027"/>
                      <a:pt x="38609" y="11275"/>
                      <a:pt x="38418" y="15666"/>
                    </a:cubicBezTo>
                    <a:lnTo>
                      <a:pt x="38418" y="44241"/>
                    </a:lnTo>
                    <a:close/>
                    <a:moveTo>
                      <a:pt x="24416" y="35954"/>
                    </a:moveTo>
                    <a:cubicBezTo>
                      <a:pt x="26416" y="34773"/>
                      <a:pt x="27750" y="32792"/>
                      <a:pt x="28130" y="30525"/>
                    </a:cubicBezTo>
                    <a:lnTo>
                      <a:pt x="28130" y="26525"/>
                    </a:lnTo>
                    <a:lnTo>
                      <a:pt x="16987" y="26525"/>
                    </a:lnTo>
                    <a:cubicBezTo>
                      <a:pt x="14796" y="26363"/>
                      <a:pt x="12604" y="26791"/>
                      <a:pt x="10604" y="27763"/>
                    </a:cubicBezTo>
                    <a:cubicBezTo>
                      <a:pt x="9271" y="28706"/>
                      <a:pt x="8509" y="30297"/>
                      <a:pt x="8605" y="31954"/>
                    </a:cubicBezTo>
                    <a:cubicBezTo>
                      <a:pt x="8509" y="33707"/>
                      <a:pt x="9271" y="35383"/>
                      <a:pt x="10700" y="36430"/>
                    </a:cubicBezTo>
                    <a:cubicBezTo>
                      <a:pt x="12415" y="37659"/>
                      <a:pt x="14415" y="38269"/>
                      <a:pt x="16510" y="38145"/>
                    </a:cubicBezTo>
                    <a:cubicBezTo>
                      <a:pt x="19368" y="37955"/>
                      <a:pt x="22129" y="36888"/>
                      <a:pt x="24416" y="35097"/>
                    </a:cubicBezTo>
                    <a:close/>
                  </a:path>
                </a:pathLst>
              </a:custGeom>
              <a:solidFill>
                <a:srgbClr val="669940"/>
              </a:solidFill>
              <a:ln w="9525" cap="flat">
                <a:noFill/>
                <a:prstDash val="solid"/>
                <a:miter/>
              </a:ln>
            </p:spPr>
            <p:txBody>
              <a:bodyPr rtlCol="0" anchor="ctr"/>
              <a:lstStyle/>
              <a:p>
                <a:endParaRPr lang="en-US"/>
              </a:p>
            </p:txBody>
          </p:sp>
          <p:sp>
            <p:nvSpPr>
              <p:cNvPr id="360" name="Freeform: Shape 359">
                <a:extLst>
                  <a:ext uri="{FF2B5EF4-FFF2-40B4-BE49-F238E27FC236}">
                    <a16:creationId xmlns:a16="http://schemas.microsoft.com/office/drawing/2014/main" id="{848D127C-4A2E-409A-9D56-AA2565BA51D4}"/>
                  </a:ext>
                </a:extLst>
              </p:cNvPr>
              <p:cNvSpPr/>
              <p:nvPr/>
            </p:nvSpPr>
            <p:spPr>
              <a:xfrm>
                <a:off x="7170867" y="3138517"/>
                <a:ext cx="74708" cy="45296"/>
              </a:xfrm>
              <a:custGeom>
                <a:avLst/>
                <a:gdLst>
                  <a:gd name="connsiteX0" fmla="*/ 68792 w 74708"/>
                  <a:gd name="connsiteY0" fmla="*/ 4540 h 45296"/>
                  <a:gd name="connsiteX1" fmla="*/ 73079 w 74708"/>
                  <a:gd name="connsiteY1" fmla="*/ 17017 h 45296"/>
                  <a:gd name="connsiteX2" fmla="*/ 73079 w 74708"/>
                  <a:gd name="connsiteY2" fmla="*/ 45116 h 45296"/>
                  <a:gd name="connsiteX3" fmla="*/ 62220 w 74708"/>
                  <a:gd name="connsiteY3" fmla="*/ 45116 h 45296"/>
                  <a:gd name="connsiteX4" fmla="*/ 62220 w 74708"/>
                  <a:gd name="connsiteY4" fmla="*/ 20542 h 45296"/>
                  <a:gd name="connsiteX5" fmla="*/ 59648 w 74708"/>
                  <a:gd name="connsiteY5" fmla="*/ 13112 h 45296"/>
                  <a:gd name="connsiteX6" fmla="*/ 52505 w 74708"/>
                  <a:gd name="connsiteY6" fmla="*/ 10445 h 45296"/>
                  <a:gd name="connsiteX7" fmla="*/ 44313 w 74708"/>
                  <a:gd name="connsiteY7" fmla="*/ 14160 h 45296"/>
                  <a:gd name="connsiteX8" fmla="*/ 41360 w 74708"/>
                  <a:gd name="connsiteY8" fmla="*/ 23685 h 45296"/>
                  <a:gd name="connsiteX9" fmla="*/ 41360 w 74708"/>
                  <a:gd name="connsiteY9" fmla="*/ 45116 h 45296"/>
                  <a:gd name="connsiteX10" fmla="*/ 30026 w 74708"/>
                  <a:gd name="connsiteY10" fmla="*/ 45116 h 45296"/>
                  <a:gd name="connsiteX11" fmla="*/ 30026 w 74708"/>
                  <a:gd name="connsiteY11" fmla="*/ 20542 h 45296"/>
                  <a:gd name="connsiteX12" fmla="*/ 27454 w 74708"/>
                  <a:gd name="connsiteY12" fmla="*/ 13112 h 45296"/>
                  <a:gd name="connsiteX13" fmla="*/ 20405 w 74708"/>
                  <a:gd name="connsiteY13" fmla="*/ 10445 h 45296"/>
                  <a:gd name="connsiteX14" fmla="*/ 12214 w 74708"/>
                  <a:gd name="connsiteY14" fmla="*/ 14160 h 45296"/>
                  <a:gd name="connsiteX15" fmla="*/ 9166 w 74708"/>
                  <a:gd name="connsiteY15" fmla="*/ 23685 h 45296"/>
                  <a:gd name="connsiteX16" fmla="*/ 9166 w 74708"/>
                  <a:gd name="connsiteY16" fmla="*/ 45116 h 45296"/>
                  <a:gd name="connsiteX17" fmla="*/ -1597 w 74708"/>
                  <a:gd name="connsiteY17" fmla="*/ 45116 h 45296"/>
                  <a:gd name="connsiteX18" fmla="*/ -1597 w 74708"/>
                  <a:gd name="connsiteY18" fmla="*/ 349 h 45296"/>
                  <a:gd name="connsiteX19" fmla="*/ 9166 w 74708"/>
                  <a:gd name="connsiteY19" fmla="*/ 349 h 45296"/>
                  <a:gd name="connsiteX20" fmla="*/ 9166 w 74708"/>
                  <a:gd name="connsiteY20" fmla="*/ 8540 h 45296"/>
                  <a:gd name="connsiteX21" fmla="*/ 24786 w 74708"/>
                  <a:gd name="connsiteY21" fmla="*/ -127 h 45296"/>
                  <a:gd name="connsiteX22" fmla="*/ 34311 w 74708"/>
                  <a:gd name="connsiteY22" fmla="*/ 2635 h 45296"/>
                  <a:gd name="connsiteX23" fmla="*/ 39837 w 74708"/>
                  <a:gd name="connsiteY23" fmla="*/ 10541 h 45296"/>
                  <a:gd name="connsiteX24" fmla="*/ 56315 w 74708"/>
                  <a:gd name="connsiteY24" fmla="*/ -127 h 45296"/>
                  <a:gd name="connsiteX25" fmla="*/ 68792 w 74708"/>
                  <a:gd name="connsiteY25" fmla="*/ 454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4708" h="45296">
                    <a:moveTo>
                      <a:pt x="68792" y="4540"/>
                    </a:moveTo>
                    <a:cubicBezTo>
                      <a:pt x="71745" y="7978"/>
                      <a:pt x="73365" y="12455"/>
                      <a:pt x="73079" y="17017"/>
                    </a:cubicBezTo>
                    <a:lnTo>
                      <a:pt x="73079" y="45116"/>
                    </a:lnTo>
                    <a:lnTo>
                      <a:pt x="62220" y="45116"/>
                    </a:lnTo>
                    <a:lnTo>
                      <a:pt x="62220" y="20542"/>
                    </a:lnTo>
                    <a:cubicBezTo>
                      <a:pt x="62411" y="17827"/>
                      <a:pt x="61459" y="15160"/>
                      <a:pt x="59648" y="13112"/>
                    </a:cubicBezTo>
                    <a:cubicBezTo>
                      <a:pt x="57744" y="11265"/>
                      <a:pt x="55172" y="10302"/>
                      <a:pt x="52505" y="10445"/>
                    </a:cubicBezTo>
                    <a:cubicBezTo>
                      <a:pt x="49362" y="10407"/>
                      <a:pt x="46313" y="11760"/>
                      <a:pt x="44313" y="14160"/>
                    </a:cubicBezTo>
                    <a:cubicBezTo>
                      <a:pt x="42123" y="16837"/>
                      <a:pt x="41075" y="20247"/>
                      <a:pt x="41360" y="23685"/>
                    </a:cubicBezTo>
                    <a:lnTo>
                      <a:pt x="41360" y="45116"/>
                    </a:lnTo>
                    <a:lnTo>
                      <a:pt x="30026" y="45116"/>
                    </a:lnTo>
                    <a:lnTo>
                      <a:pt x="30026" y="20542"/>
                    </a:lnTo>
                    <a:cubicBezTo>
                      <a:pt x="30312" y="17808"/>
                      <a:pt x="29359" y="15103"/>
                      <a:pt x="27454" y="13112"/>
                    </a:cubicBezTo>
                    <a:cubicBezTo>
                      <a:pt x="25549" y="11293"/>
                      <a:pt x="22977" y="10331"/>
                      <a:pt x="20405" y="10445"/>
                    </a:cubicBezTo>
                    <a:cubicBezTo>
                      <a:pt x="17263" y="10407"/>
                      <a:pt x="14214" y="11760"/>
                      <a:pt x="12214" y="14160"/>
                    </a:cubicBezTo>
                    <a:cubicBezTo>
                      <a:pt x="10023" y="16827"/>
                      <a:pt x="8976" y="20237"/>
                      <a:pt x="9166" y="23685"/>
                    </a:cubicBezTo>
                    <a:lnTo>
                      <a:pt x="9166" y="45116"/>
                    </a:lnTo>
                    <a:lnTo>
                      <a:pt x="-1597" y="45116"/>
                    </a:lnTo>
                    <a:lnTo>
                      <a:pt x="-1597" y="349"/>
                    </a:lnTo>
                    <a:lnTo>
                      <a:pt x="9166" y="349"/>
                    </a:lnTo>
                    <a:lnTo>
                      <a:pt x="9166" y="8540"/>
                    </a:lnTo>
                    <a:cubicBezTo>
                      <a:pt x="12214" y="2854"/>
                      <a:pt x="18310" y="-527"/>
                      <a:pt x="24786" y="-127"/>
                    </a:cubicBezTo>
                    <a:cubicBezTo>
                      <a:pt x="28121" y="-175"/>
                      <a:pt x="31455" y="787"/>
                      <a:pt x="34311" y="2635"/>
                    </a:cubicBezTo>
                    <a:cubicBezTo>
                      <a:pt x="36979" y="4559"/>
                      <a:pt x="38979" y="7350"/>
                      <a:pt x="39837" y="10541"/>
                    </a:cubicBezTo>
                    <a:cubicBezTo>
                      <a:pt x="42409" y="3768"/>
                      <a:pt x="49076" y="-556"/>
                      <a:pt x="56315" y="-127"/>
                    </a:cubicBezTo>
                    <a:cubicBezTo>
                      <a:pt x="60982" y="-509"/>
                      <a:pt x="65554" y="1197"/>
                      <a:pt x="68792" y="4540"/>
                    </a:cubicBezTo>
                    <a:close/>
                  </a:path>
                </a:pathLst>
              </a:custGeom>
              <a:solidFill>
                <a:srgbClr val="669940"/>
              </a:solidFill>
              <a:ln w="9525" cap="flat">
                <a:noFill/>
                <a:prstDash val="solid"/>
                <a:miter/>
              </a:ln>
            </p:spPr>
            <p:txBody>
              <a:bodyPr rtlCol="0" anchor="ctr"/>
              <a:lstStyle/>
              <a:p>
                <a:endParaRPr lang="en-US"/>
              </a:p>
            </p:txBody>
          </p:sp>
          <p:sp>
            <p:nvSpPr>
              <p:cNvPr id="361" name="Freeform: Shape 360">
                <a:extLst>
                  <a:ext uri="{FF2B5EF4-FFF2-40B4-BE49-F238E27FC236}">
                    <a16:creationId xmlns:a16="http://schemas.microsoft.com/office/drawing/2014/main" id="{C0C71C7C-8B01-441A-AA1B-4C35A69BD231}"/>
                  </a:ext>
                </a:extLst>
              </p:cNvPr>
              <p:cNvSpPr/>
              <p:nvPr/>
            </p:nvSpPr>
            <p:spPr>
              <a:xfrm>
                <a:off x="7278690" y="3138664"/>
                <a:ext cx="46298" cy="60866"/>
              </a:xfrm>
              <a:custGeom>
                <a:avLst/>
                <a:gdLst>
                  <a:gd name="connsiteX0" fmla="*/ 34694 w 46298"/>
                  <a:gd name="connsiteY0" fmla="*/ 2679 h 60866"/>
                  <a:gd name="connsiteX1" fmla="*/ 42123 w 46298"/>
                  <a:gd name="connsiteY1" fmla="*/ 10680 h 60866"/>
                  <a:gd name="connsiteX2" fmla="*/ 44695 w 46298"/>
                  <a:gd name="connsiteY2" fmla="*/ 22586 h 60866"/>
                  <a:gd name="connsiteX3" fmla="*/ 42123 w 46298"/>
                  <a:gd name="connsiteY3" fmla="*/ 34302 h 60866"/>
                  <a:gd name="connsiteX4" fmla="*/ 34884 w 46298"/>
                  <a:gd name="connsiteY4" fmla="*/ 42113 h 60866"/>
                  <a:gd name="connsiteX5" fmla="*/ 23931 w 46298"/>
                  <a:gd name="connsiteY5" fmla="*/ 44970 h 60866"/>
                  <a:gd name="connsiteX6" fmla="*/ 15072 w 46298"/>
                  <a:gd name="connsiteY6" fmla="*/ 42970 h 60866"/>
                  <a:gd name="connsiteX7" fmla="*/ 8785 w 46298"/>
                  <a:gd name="connsiteY7" fmla="*/ 37350 h 60866"/>
                  <a:gd name="connsiteX8" fmla="*/ 8785 w 46298"/>
                  <a:gd name="connsiteY8" fmla="*/ 60686 h 60866"/>
                  <a:gd name="connsiteX9" fmla="*/ -1597 w 46298"/>
                  <a:gd name="connsiteY9" fmla="*/ 60686 h 60866"/>
                  <a:gd name="connsiteX10" fmla="*/ -1597 w 46298"/>
                  <a:gd name="connsiteY10" fmla="*/ 202 h 60866"/>
                  <a:gd name="connsiteX11" fmla="*/ 9166 w 46298"/>
                  <a:gd name="connsiteY11" fmla="*/ 202 h 60866"/>
                  <a:gd name="connsiteX12" fmla="*/ 9166 w 46298"/>
                  <a:gd name="connsiteY12" fmla="*/ 7441 h 60866"/>
                  <a:gd name="connsiteX13" fmla="*/ 15358 w 46298"/>
                  <a:gd name="connsiteY13" fmla="*/ 1822 h 60866"/>
                  <a:gd name="connsiteX14" fmla="*/ 24120 w 46298"/>
                  <a:gd name="connsiteY14" fmla="*/ -178 h 60866"/>
                  <a:gd name="connsiteX15" fmla="*/ 34694 w 46298"/>
                  <a:gd name="connsiteY15" fmla="*/ 2679 h 60866"/>
                  <a:gd name="connsiteX16" fmla="*/ 30312 w 46298"/>
                  <a:gd name="connsiteY16" fmla="*/ 31921 h 60866"/>
                  <a:gd name="connsiteX17" fmla="*/ 33741 w 46298"/>
                  <a:gd name="connsiteY17" fmla="*/ 22396 h 60866"/>
                  <a:gd name="connsiteX18" fmla="*/ 30312 w 46298"/>
                  <a:gd name="connsiteY18" fmla="*/ 12871 h 60866"/>
                  <a:gd name="connsiteX19" fmla="*/ 12309 w 46298"/>
                  <a:gd name="connsiteY19" fmla="*/ 12871 h 60866"/>
                  <a:gd name="connsiteX20" fmla="*/ 12309 w 46298"/>
                  <a:gd name="connsiteY20" fmla="*/ 31921 h 60866"/>
                  <a:gd name="connsiteX21" fmla="*/ 30312 w 46298"/>
                  <a:gd name="connsiteY21" fmla="*/ 31921 h 60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6298" h="60866">
                    <a:moveTo>
                      <a:pt x="34694" y="2679"/>
                    </a:moveTo>
                    <a:cubicBezTo>
                      <a:pt x="37932" y="4565"/>
                      <a:pt x="40504" y="7346"/>
                      <a:pt x="42123" y="10680"/>
                    </a:cubicBezTo>
                    <a:cubicBezTo>
                      <a:pt x="43933" y="14395"/>
                      <a:pt x="44790" y="18471"/>
                      <a:pt x="44695" y="22586"/>
                    </a:cubicBezTo>
                    <a:cubicBezTo>
                      <a:pt x="44790" y="26644"/>
                      <a:pt x="43933" y="30654"/>
                      <a:pt x="42123" y="34302"/>
                    </a:cubicBezTo>
                    <a:cubicBezTo>
                      <a:pt x="40504" y="37540"/>
                      <a:pt x="38028" y="40245"/>
                      <a:pt x="34884" y="42113"/>
                    </a:cubicBezTo>
                    <a:cubicBezTo>
                      <a:pt x="31550" y="44055"/>
                      <a:pt x="27740" y="45046"/>
                      <a:pt x="23931" y="44970"/>
                    </a:cubicBezTo>
                    <a:cubicBezTo>
                      <a:pt x="20882" y="45027"/>
                      <a:pt x="17835" y="44341"/>
                      <a:pt x="15072" y="42970"/>
                    </a:cubicBezTo>
                    <a:cubicBezTo>
                      <a:pt x="12500" y="41655"/>
                      <a:pt x="10405" y="39722"/>
                      <a:pt x="8785" y="37350"/>
                    </a:cubicBezTo>
                    <a:lnTo>
                      <a:pt x="8785" y="60686"/>
                    </a:lnTo>
                    <a:lnTo>
                      <a:pt x="-1597" y="60686"/>
                    </a:lnTo>
                    <a:lnTo>
                      <a:pt x="-1597" y="202"/>
                    </a:lnTo>
                    <a:lnTo>
                      <a:pt x="9166" y="202"/>
                    </a:lnTo>
                    <a:lnTo>
                      <a:pt x="9166" y="7441"/>
                    </a:lnTo>
                    <a:cubicBezTo>
                      <a:pt x="10691" y="5051"/>
                      <a:pt x="12786" y="3108"/>
                      <a:pt x="15358" y="1822"/>
                    </a:cubicBezTo>
                    <a:cubicBezTo>
                      <a:pt x="18119" y="469"/>
                      <a:pt x="21073" y="-217"/>
                      <a:pt x="24120" y="-178"/>
                    </a:cubicBezTo>
                    <a:cubicBezTo>
                      <a:pt x="27835" y="-198"/>
                      <a:pt x="31455" y="793"/>
                      <a:pt x="34694" y="2679"/>
                    </a:cubicBezTo>
                    <a:close/>
                    <a:moveTo>
                      <a:pt x="30312" y="31921"/>
                    </a:moveTo>
                    <a:cubicBezTo>
                      <a:pt x="32598" y="29292"/>
                      <a:pt x="33836" y="25891"/>
                      <a:pt x="33741" y="22396"/>
                    </a:cubicBezTo>
                    <a:cubicBezTo>
                      <a:pt x="33836" y="18900"/>
                      <a:pt x="32598" y="15490"/>
                      <a:pt x="30312" y="12871"/>
                    </a:cubicBezTo>
                    <a:cubicBezTo>
                      <a:pt x="25359" y="7918"/>
                      <a:pt x="17263" y="7918"/>
                      <a:pt x="12309" y="12871"/>
                    </a:cubicBezTo>
                    <a:cubicBezTo>
                      <a:pt x="7738" y="18414"/>
                      <a:pt x="7738" y="26377"/>
                      <a:pt x="12309" y="31921"/>
                    </a:cubicBezTo>
                    <a:cubicBezTo>
                      <a:pt x="17263" y="36874"/>
                      <a:pt x="25359" y="36874"/>
                      <a:pt x="30312" y="31921"/>
                    </a:cubicBezTo>
                    <a:close/>
                  </a:path>
                </a:pathLst>
              </a:custGeom>
              <a:solidFill>
                <a:srgbClr val="669940"/>
              </a:solidFill>
              <a:ln w="9525" cap="flat">
                <a:noFill/>
                <a:prstDash val="solid"/>
                <a:miter/>
              </a:ln>
            </p:spPr>
            <p:txBody>
              <a:bodyPr rtlCol="0" anchor="ctr"/>
              <a:lstStyle/>
              <a:p>
                <a:endParaRPr lang="en-US"/>
              </a:p>
            </p:txBody>
          </p:sp>
          <p:sp>
            <p:nvSpPr>
              <p:cNvPr id="362" name="Freeform: Shape 361">
                <a:extLst>
                  <a:ext uri="{FF2B5EF4-FFF2-40B4-BE49-F238E27FC236}">
                    <a16:creationId xmlns:a16="http://schemas.microsoft.com/office/drawing/2014/main" id="{29A67A13-7F2D-4B1E-AE73-68CCAEB6F1DA}"/>
                  </a:ext>
                </a:extLst>
              </p:cNvPr>
              <p:cNvSpPr/>
              <p:nvPr/>
            </p:nvSpPr>
            <p:spPr>
              <a:xfrm>
                <a:off x="7330407" y="3138154"/>
                <a:ext cx="39942" cy="46141"/>
              </a:xfrm>
              <a:custGeom>
                <a:avLst/>
                <a:gdLst>
                  <a:gd name="connsiteX0" fmla="*/ 28315 w 39942"/>
                  <a:gd name="connsiteY0" fmla="*/ 45480 h 46141"/>
                  <a:gd name="connsiteX1" fmla="*/ 28315 w 39942"/>
                  <a:gd name="connsiteY1" fmla="*/ 40050 h 46141"/>
                  <a:gd name="connsiteX2" fmla="*/ 22314 w 39942"/>
                  <a:gd name="connsiteY2" fmla="*/ 44432 h 46141"/>
                  <a:gd name="connsiteX3" fmla="*/ 13933 w 39942"/>
                  <a:gd name="connsiteY3" fmla="*/ 45956 h 46141"/>
                  <a:gd name="connsiteX4" fmla="*/ 5740 w 39942"/>
                  <a:gd name="connsiteY4" fmla="*/ 44146 h 46141"/>
                  <a:gd name="connsiteX5" fmla="*/ 312 w 39942"/>
                  <a:gd name="connsiteY5" fmla="*/ 39193 h 46141"/>
                  <a:gd name="connsiteX6" fmla="*/ -1593 w 39942"/>
                  <a:gd name="connsiteY6" fmla="*/ 32145 h 46141"/>
                  <a:gd name="connsiteX7" fmla="*/ 2788 w 39942"/>
                  <a:gd name="connsiteY7" fmla="*/ 22620 h 46141"/>
                  <a:gd name="connsiteX8" fmla="*/ 15265 w 39942"/>
                  <a:gd name="connsiteY8" fmla="*/ 19000 h 46141"/>
                  <a:gd name="connsiteX9" fmla="*/ 28220 w 39942"/>
                  <a:gd name="connsiteY9" fmla="*/ 19000 h 46141"/>
                  <a:gd name="connsiteX10" fmla="*/ 28220 w 39942"/>
                  <a:gd name="connsiteY10" fmla="*/ 16905 h 46141"/>
                  <a:gd name="connsiteX11" fmla="*/ 25649 w 39942"/>
                  <a:gd name="connsiteY11" fmla="*/ 10808 h 46141"/>
                  <a:gd name="connsiteX12" fmla="*/ 18123 w 39942"/>
                  <a:gd name="connsiteY12" fmla="*/ 8713 h 46141"/>
                  <a:gd name="connsiteX13" fmla="*/ 4979 w 39942"/>
                  <a:gd name="connsiteY13" fmla="*/ 12809 h 46141"/>
                  <a:gd name="connsiteX14" fmla="*/ 1073 w 39942"/>
                  <a:gd name="connsiteY14" fmla="*/ 5379 h 46141"/>
                  <a:gd name="connsiteX15" fmla="*/ 10598 w 39942"/>
                  <a:gd name="connsiteY15" fmla="*/ 1188 h 46141"/>
                  <a:gd name="connsiteX16" fmla="*/ 20123 w 39942"/>
                  <a:gd name="connsiteY16" fmla="*/ -145 h 46141"/>
                  <a:gd name="connsiteX17" fmla="*/ 33459 w 39942"/>
                  <a:gd name="connsiteY17" fmla="*/ 4046 h 46141"/>
                  <a:gd name="connsiteX18" fmla="*/ 38316 w 39942"/>
                  <a:gd name="connsiteY18" fmla="*/ 15666 h 46141"/>
                  <a:gd name="connsiteX19" fmla="*/ 38316 w 39942"/>
                  <a:gd name="connsiteY19" fmla="*/ 44241 h 46141"/>
                  <a:gd name="connsiteX20" fmla="*/ 24506 w 39942"/>
                  <a:gd name="connsiteY20" fmla="*/ 35955 h 46141"/>
                  <a:gd name="connsiteX21" fmla="*/ 28220 w 39942"/>
                  <a:gd name="connsiteY21" fmla="*/ 30525 h 46141"/>
                  <a:gd name="connsiteX22" fmla="*/ 28220 w 39942"/>
                  <a:gd name="connsiteY22" fmla="*/ 26525 h 46141"/>
                  <a:gd name="connsiteX23" fmla="*/ 16980 w 39942"/>
                  <a:gd name="connsiteY23" fmla="*/ 26525 h 46141"/>
                  <a:gd name="connsiteX24" fmla="*/ 10598 w 39942"/>
                  <a:gd name="connsiteY24" fmla="*/ 27763 h 46141"/>
                  <a:gd name="connsiteX25" fmla="*/ 8598 w 39942"/>
                  <a:gd name="connsiteY25" fmla="*/ 31954 h 46141"/>
                  <a:gd name="connsiteX26" fmla="*/ 10694 w 39942"/>
                  <a:gd name="connsiteY26" fmla="*/ 36431 h 46141"/>
                  <a:gd name="connsiteX27" fmla="*/ 16504 w 39942"/>
                  <a:gd name="connsiteY27" fmla="*/ 38145 h 46141"/>
                  <a:gd name="connsiteX28" fmla="*/ 24506 w 39942"/>
                  <a:gd name="connsiteY28" fmla="*/ 35097 h 46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9942" h="46141">
                    <a:moveTo>
                      <a:pt x="28315" y="45480"/>
                    </a:moveTo>
                    <a:lnTo>
                      <a:pt x="28315" y="40050"/>
                    </a:lnTo>
                    <a:cubicBezTo>
                      <a:pt x="26696" y="41984"/>
                      <a:pt x="24601" y="43489"/>
                      <a:pt x="22314" y="44432"/>
                    </a:cubicBezTo>
                    <a:cubicBezTo>
                      <a:pt x="19648" y="45499"/>
                      <a:pt x="16790" y="46023"/>
                      <a:pt x="13933" y="45956"/>
                    </a:cubicBezTo>
                    <a:cubicBezTo>
                      <a:pt x="11075" y="46032"/>
                      <a:pt x="8312" y="45413"/>
                      <a:pt x="5740" y="44146"/>
                    </a:cubicBezTo>
                    <a:cubicBezTo>
                      <a:pt x="3455" y="43079"/>
                      <a:pt x="1550" y="41355"/>
                      <a:pt x="312" y="39193"/>
                    </a:cubicBezTo>
                    <a:cubicBezTo>
                      <a:pt x="-927" y="37069"/>
                      <a:pt x="-1593" y="34621"/>
                      <a:pt x="-1593" y="32145"/>
                    </a:cubicBezTo>
                    <a:cubicBezTo>
                      <a:pt x="-1688" y="28458"/>
                      <a:pt x="-70" y="24934"/>
                      <a:pt x="2788" y="22620"/>
                    </a:cubicBezTo>
                    <a:cubicBezTo>
                      <a:pt x="6408" y="20048"/>
                      <a:pt x="10789" y="18772"/>
                      <a:pt x="15265" y="19000"/>
                    </a:cubicBezTo>
                    <a:lnTo>
                      <a:pt x="28220" y="19000"/>
                    </a:lnTo>
                    <a:lnTo>
                      <a:pt x="28220" y="16905"/>
                    </a:lnTo>
                    <a:cubicBezTo>
                      <a:pt x="28315" y="14590"/>
                      <a:pt x="27362" y="12342"/>
                      <a:pt x="25649" y="10808"/>
                    </a:cubicBezTo>
                    <a:cubicBezTo>
                      <a:pt x="23458" y="9247"/>
                      <a:pt x="20791" y="8504"/>
                      <a:pt x="18123" y="8713"/>
                    </a:cubicBezTo>
                    <a:cubicBezTo>
                      <a:pt x="13456" y="8846"/>
                      <a:pt x="8884" y="10256"/>
                      <a:pt x="4979" y="12809"/>
                    </a:cubicBezTo>
                    <a:lnTo>
                      <a:pt x="1073" y="5379"/>
                    </a:lnTo>
                    <a:cubicBezTo>
                      <a:pt x="4122" y="3627"/>
                      <a:pt x="7265" y="2227"/>
                      <a:pt x="10598" y="1188"/>
                    </a:cubicBezTo>
                    <a:cubicBezTo>
                      <a:pt x="13742" y="302"/>
                      <a:pt x="16885" y="-145"/>
                      <a:pt x="20123" y="-145"/>
                    </a:cubicBezTo>
                    <a:cubicBezTo>
                      <a:pt x="24886" y="-431"/>
                      <a:pt x="29648" y="1055"/>
                      <a:pt x="33459" y="4046"/>
                    </a:cubicBezTo>
                    <a:cubicBezTo>
                      <a:pt x="36792" y="6980"/>
                      <a:pt x="38602" y="11256"/>
                      <a:pt x="38316" y="15666"/>
                    </a:cubicBezTo>
                    <a:lnTo>
                      <a:pt x="38316" y="44241"/>
                    </a:lnTo>
                    <a:close/>
                    <a:moveTo>
                      <a:pt x="24506" y="35955"/>
                    </a:moveTo>
                    <a:cubicBezTo>
                      <a:pt x="26505" y="34774"/>
                      <a:pt x="27839" y="32792"/>
                      <a:pt x="28220" y="30525"/>
                    </a:cubicBezTo>
                    <a:lnTo>
                      <a:pt x="28220" y="26525"/>
                    </a:lnTo>
                    <a:lnTo>
                      <a:pt x="16980" y="26525"/>
                    </a:lnTo>
                    <a:cubicBezTo>
                      <a:pt x="14790" y="26372"/>
                      <a:pt x="12599" y="26801"/>
                      <a:pt x="10598" y="27763"/>
                    </a:cubicBezTo>
                    <a:cubicBezTo>
                      <a:pt x="9265" y="28706"/>
                      <a:pt x="8503" y="30297"/>
                      <a:pt x="8598" y="31954"/>
                    </a:cubicBezTo>
                    <a:cubicBezTo>
                      <a:pt x="8503" y="33697"/>
                      <a:pt x="9360" y="35364"/>
                      <a:pt x="10694" y="36431"/>
                    </a:cubicBezTo>
                    <a:cubicBezTo>
                      <a:pt x="12409" y="37659"/>
                      <a:pt x="14409" y="38269"/>
                      <a:pt x="16504" y="38145"/>
                    </a:cubicBezTo>
                    <a:cubicBezTo>
                      <a:pt x="19457" y="37945"/>
                      <a:pt x="22220" y="36878"/>
                      <a:pt x="24506" y="35097"/>
                    </a:cubicBezTo>
                    <a:close/>
                  </a:path>
                </a:pathLst>
              </a:custGeom>
              <a:solidFill>
                <a:srgbClr val="669940"/>
              </a:solidFill>
              <a:ln w="9525" cap="flat">
                <a:noFill/>
                <a:prstDash val="solid"/>
                <a:miter/>
              </a:ln>
            </p:spPr>
            <p:txBody>
              <a:bodyPr rtlCol="0" anchor="ctr"/>
              <a:lstStyle/>
              <a:p>
                <a:endParaRPr lang="en-US"/>
              </a:p>
            </p:txBody>
          </p:sp>
          <p:sp>
            <p:nvSpPr>
              <p:cNvPr id="363" name="Freeform: Shape 362">
                <a:extLst>
                  <a:ext uri="{FF2B5EF4-FFF2-40B4-BE49-F238E27FC236}">
                    <a16:creationId xmlns:a16="http://schemas.microsoft.com/office/drawing/2014/main" id="{153A7F3E-00DB-46D4-A24C-BF0F2332D511}"/>
                  </a:ext>
                </a:extLst>
              </p:cNvPr>
              <p:cNvSpPr/>
              <p:nvPr/>
            </p:nvSpPr>
            <p:spPr>
              <a:xfrm>
                <a:off x="7383465" y="3138565"/>
                <a:ext cx="25907" cy="45248"/>
              </a:xfrm>
              <a:custGeom>
                <a:avLst/>
                <a:gdLst>
                  <a:gd name="connsiteX0" fmla="*/ 14786 w 25907"/>
                  <a:gd name="connsiteY0" fmla="*/ 2206 h 45248"/>
                  <a:gd name="connsiteX1" fmla="*/ 24311 w 25907"/>
                  <a:gd name="connsiteY1" fmla="*/ -175 h 45248"/>
                  <a:gd name="connsiteX2" fmla="*/ 24311 w 25907"/>
                  <a:gd name="connsiteY2" fmla="*/ 10302 h 45248"/>
                  <a:gd name="connsiteX3" fmla="*/ 13263 w 25907"/>
                  <a:gd name="connsiteY3" fmla="*/ 13541 h 45248"/>
                  <a:gd name="connsiteX4" fmla="*/ 9166 w 25907"/>
                  <a:gd name="connsiteY4" fmla="*/ 23066 h 45248"/>
                  <a:gd name="connsiteX5" fmla="*/ 9166 w 25907"/>
                  <a:gd name="connsiteY5" fmla="*/ 45069 h 45248"/>
                  <a:gd name="connsiteX6" fmla="*/ -1597 w 25907"/>
                  <a:gd name="connsiteY6" fmla="*/ 45069 h 45248"/>
                  <a:gd name="connsiteX7" fmla="*/ -1597 w 25907"/>
                  <a:gd name="connsiteY7" fmla="*/ 301 h 45248"/>
                  <a:gd name="connsiteX8" fmla="*/ 9166 w 25907"/>
                  <a:gd name="connsiteY8" fmla="*/ 301 h 45248"/>
                  <a:gd name="connsiteX9" fmla="*/ 9166 w 25907"/>
                  <a:gd name="connsiteY9" fmla="*/ 8778 h 45248"/>
                  <a:gd name="connsiteX10" fmla="*/ 14786 w 25907"/>
                  <a:gd name="connsiteY10" fmla="*/ 2206 h 45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907" h="45248">
                    <a:moveTo>
                      <a:pt x="14786" y="2206"/>
                    </a:moveTo>
                    <a:cubicBezTo>
                      <a:pt x="17644" y="568"/>
                      <a:pt x="20977" y="-251"/>
                      <a:pt x="24311" y="-175"/>
                    </a:cubicBezTo>
                    <a:lnTo>
                      <a:pt x="24311" y="10302"/>
                    </a:lnTo>
                    <a:cubicBezTo>
                      <a:pt x="20311" y="9817"/>
                      <a:pt x="16310" y="10988"/>
                      <a:pt x="13263" y="13541"/>
                    </a:cubicBezTo>
                    <a:cubicBezTo>
                      <a:pt x="10595" y="15970"/>
                      <a:pt x="9071" y="19446"/>
                      <a:pt x="9166" y="23066"/>
                    </a:cubicBezTo>
                    <a:lnTo>
                      <a:pt x="9166" y="45069"/>
                    </a:lnTo>
                    <a:lnTo>
                      <a:pt x="-1597" y="45069"/>
                    </a:lnTo>
                    <a:lnTo>
                      <a:pt x="-1597" y="301"/>
                    </a:lnTo>
                    <a:lnTo>
                      <a:pt x="9166" y="301"/>
                    </a:lnTo>
                    <a:lnTo>
                      <a:pt x="9166" y="8778"/>
                    </a:lnTo>
                    <a:cubicBezTo>
                      <a:pt x="10405" y="6121"/>
                      <a:pt x="12309" y="3854"/>
                      <a:pt x="14786" y="2206"/>
                    </a:cubicBezTo>
                    <a:close/>
                  </a:path>
                </a:pathLst>
              </a:custGeom>
              <a:solidFill>
                <a:srgbClr val="669940"/>
              </a:solidFill>
              <a:ln w="9525" cap="flat">
                <a:noFill/>
                <a:prstDash val="solid"/>
                <a:miter/>
              </a:ln>
            </p:spPr>
            <p:txBody>
              <a:bodyPr rtlCol="0" anchor="ctr"/>
              <a:lstStyle/>
              <a:p>
                <a:endParaRPr lang="en-US"/>
              </a:p>
            </p:txBody>
          </p:sp>
          <p:sp>
            <p:nvSpPr>
              <p:cNvPr id="364" name="Freeform: Shape 363">
                <a:extLst>
                  <a:ext uri="{FF2B5EF4-FFF2-40B4-BE49-F238E27FC236}">
                    <a16:creationId xmlns:a16="http://schemas.microsoft.com/office/drawing/2014/main" id="{52860513-7555-4C07-97EF-0C7C1EA89EB6}"/>
                  </a:ext>
                </a:extLst>
              </p:cNvPr>
              <p:cNvSpPr/>
              <p:nvPr/>
            </p:nvSpPr>
            <p:spPr>
              <a:xfrm>
                <a:off x="7413087" y="3129045"/>
                <a:ext cx="30574" cy="54881"/>
              </a:xfrm>
              <a:custGeom>
                <a:avLst/>
                <a:gdLst>
                  <a:gd name="connsiteX0" fmla="*/ 28978 w 30574"/>
                  <a:gd name="connsiteY0" fmla="*/ 51446 h 54881"/>
                  <a:gd name="connsiteX1" fmla="*/ 17835 w 30574"/>
                  <a:gd name="connsiteY1" fmla="*/ 54684 h 54881"/>
                  <a:gd name="connsiteX2" fmla="*/ 8310 w 30574"/>
                  <a:gd name="connsiteY2" fmla="*/ 51350 h 54881"/>
                  <a:gd name="connsiteX3" fmla="*/ 4595 w 30574"/>
                  <a:gd name="connsiteY3" fmla="*/ 41825 h 54881"/>
                  <a:gd name="connsiteX4" fmla="*/ 4595 w 30574"/>
                  <a:gd name="connsiteY4" fmla="*/ 19918 h 54881"/>
                  <a:gd name="connsiteX5" fmla="*/ -1597 w 30574"/>
                  <a:gd name="connsiteY5" fmla="*/ 19918 h 54881"/>
                  <a:gd name="connsiteX6" fmla="*/ -1597 w 30574"/>
                  <a:gd name="connsiteY6" fmla="*/ 12012 h 54881"/>
                  <a:gd name="connsiteX7" fmla="*/ 4690 w 30574"/>
                  <a:gd name="connsiteY7" fmla="*/ 12012 h 54881"/>
                  <a:gd name="connsiteX8" fmla="*/ 4690 w 30574"/>
                  <a:gd name="connsiteY8" fmla="*/ -180 h 54881"/>
                  <a:gd name="connsiteX9" fmla="*/ 15453 w 30574"/>
                  <a:gd name="connsiteY9" fmla="*/ -180 h 54881"/>
                  <a:gd name="connsiteX10" fmla="*/ 15453 w 30574"/>
                  <a:gd name="connsiteY10" fmla="*/ 12012 h 54881"/>
                  <a:gd name="connsiteX11" fmla="*/ 28121 w 30574"/>
                  <a:gd name="connsiteY11" fmla="*/ 12012 h 54881"/>
                  <a:gd name="connsiteX12" fmla="*/ 28121 w 30574"/>
                  <a:gd name="connsiteY12" fmla="*/ 19918 h 54881"/>
                  <a:gd name="connsiteX13" fmla="*/ 15453 w 30574"/>
                  <a:gd name="connsiteY13" fmla="*/ 19918 h 54881"/>
                  <a:gd name="connsiteX14" fmla="*/ 15453 w 30574"/>
                  <a:gd name="connsiteY14" fmla="*/ 39920 h 54881"/>
                  <a:gd name="connsiteX15" fmla="*/ 16596 w 30574"/>
                  <a:gd name="connsiteY15" fmla="*/ 44207 h 54881"/>
                  <a:gd name="connsiteX16" fmla="*/ 20025 w 30574"/>
                  <a:gd name="connsiteY16" fmla="*/ 45540 h 54881"/>
                  <a:gd name="connsiteX17" fmla="*/ 26407 w 30574"/>
                  <a:gd name="connsiteY17" fmla="*/ 43730 h 54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574" h="54881">
                    <a:moveTo>
                      <a:pt x="28978" y="51446"/>
                    </a:moveTo>
                    <a:cubicBezTo>
                      <a:pt x="25645" y="53560"/>
                      <a:pt x="21740" y="54684"/>
                      <a:pt x="17835" y="54684"/>
                    </a:cubicBezTo>
                    <a:cubicBezTo>
                      <a:pt x="14310" y="54865"/>
                      <a:pt x="10882" y="53665"/>
                      <a:pt x="8310" y="51350"/>
                    </a:cubicBezTo>
                    <a:cubicBezTo>
                      <a:pt x="5833" y="48826"/>
                      <a:pt x="4499" y="45378"/>
                      <a:pt x="4595" y="41825"/>
                    </a:cubicBezTo>
                    <a:lnTo>
                      <a:pt x="4595" y="19918"/>
                    </a:lnTo>
                    <a:lnTo>
                      <a:pt x="-1597" y="19918"/>
                    </a:lnTo>
                    <a:lnTo>
                      <a:pt x="-1597" y="12012"/>
                    </a:lnTo>
                    <a:lnTo>
                      <a:pt x="4690" y="12012"/>
                    </a:lnTo>
                    <a:lnTo>
                      <a:pt x="4690" y="-180"/>
                    </a:lnTo>
                    <a:lnTo>
                      <a:pt x="15453" y="-180"/>
                    </a:lnTo>
                    <a:lnTo>
                      <a:pt x="15453" y="12012"/>
                    </a:lnTo>
                    <a:lnTo>
                      <a:pt x="28121" y="12012"/>
                    </a:lnTo>
                    <a:lnTo>
                      <a:pt x="28121" y="19918"/>
                    </a:lnTo>
                    <a:lnTo>
                      <a:pt x="15453" y="19918"/>
                    </a:lnTo>
                    <a:lnTo>
                      <a:pt x="15453" y="39920"/>
                    </a:lnTo>
                    <a:cubicBezTo>
                      <a:pt x="15263" y="41444"/>
                      <a:pt x="15739" y="42959"/>
                      <a:pt x="16596" y="44207"/>
                    </a:cubicBezTo>
                    <a:cubicBezTo>
                      <a:pt x="17453" y="45130"/>
                      <a:pt x="18787" y="45616"/>
                      <a:pt x="20025" y="45540"/>
                    </a:cubicBezTo>
                    <a:cubicBezTo>
                      <a:pt x="22216" y="45369"/>
                      <a:pt x="24406" y="44750"/>
                      <a:pt x="26407" y="43730"/>
                    </a:cubicBezTo>
                    <a:close/>
                  </a:path>
                </a:pathLst>
              </a:custGeom>
              <a:solidFill>
                <a:srgbClr val="669940"/>
              </a:solidFill>
              <a:ln w="9525" cap="flat">
                <a:noFill/>
                <a:prstDash val="solid"/>
                <a:miter/>
              </a:ln>
            </p:spPr>
            <p:txBody>
              <a:bodyPr rtlCol="0" anchor="ctr"/>
              <a:lstStyle/>
              <a:p>
                <a:endParaRPr lang="en-US"/>
              </a:p>
            </p:txBody>
          </p:sp>
          <p:sp>
            <p:nvSpPr>
              <p:cNvPr id="365" name="Freeform: Shape 364">
                <a:extLst>
                  <a:ext uri="{FF2B5EF4-FFF2-40B4-BE49-F238E27FC236}">
                    <a16:creationId xmlns:a16="http://schemas.microsoft.com/office/drawing/2014/main" id="{2C3E1316-1DE6-4CB7-ACC4-E81EB5F9365C}"/>
                  </a:ext>
                </a:extLst>
              </p:cNvPr>
              <p:cNvSpPr/>
              <p:nvPr/>
            </p:nvSpPr>
            <p:spPr>
              <a:xfrm>
                <a:off x="7451273" y="3119900"/>
                <a:ext cx="12305" cy="63913"/>
              </a:xfrm>
              <a:custGeom>
                <a:avLst/>
                <a:gdLst>
                  <a:gd name="connsiteX0" fmla="*/ 8985 w 12305"/>
                  <a:gd name="connsiteY0" fmla="*/ 1726 h 63913"/>
                  <a:gd name="connsiteX1" fmla="*/ 10700 w 12305"/>
                  <a:gd name="connsiteY1" fmla="*/ 6298 h 63913"/>
                  <a:gd name="connsiteX2" fmla="*/ 8985 w 12305"/>
                  <a:gd name="connsiteY2" fmla="*/ 10870 h 63913"/>
                  <a:gd name="connsiteX3" fmla="*/ 4508 w 12305"/>
                  <a:gd name="connsiteY3" fmla="*/ 12680 h 63913"/>
                  <a:gd name="connsiteX4" fmla="*/ 127 w 12305"/>
                  <a:gd name="connsiteY4" fmla="*/ 10870 h 63913"/>
                  <a:gd name="connsiteX5" fmla="*/ -1588 w 12305"/>
                  <a:gd name="connsiteY5" fmla="*/ 6298 h 63913"/>
                  <a:gd name="connsiteX6" fmla="*/ 127 w 12305"/>
                  <a:gd name="connsiteY6" fmla="*/ 1726 h 63913"/>
                  <a:gd name="connsiteX7" fmla="*/ 4508 w 12305"/>
                  <a:gd name="connsiteY7" fmla="*/ -179 h 63913"/>
                  <a:gd name="connsiteX8" fmla="*/ 8985 w 12305"/>
                  <a:gd name="connsiteY8" fmla="*/ 1726 h 63913"/>
                  <a:gd name="connsiteX9" fmla="*/ -540 w 12305"/>
                  <a:gd name="connsiteY9" fmla="*/ 18966 h 63913"/>
                  <a:gd name="connsiteX10" fmla="*/ 10223 w 12305"/>
                  <a:gd name="connsiteY10" fmla="*/ 18966 h 63913"/>
                  <a:gd name="connsiteX11" fmla="*/ 10223 w 12305"/>
                  <a:gd name="connsiteY11" fmla="*/ 63734 h 63913"/>
                  <a:gd name="connsiteX12" fmla="*/ -540 w 12305"/>
                  <a:gd name="connsiteY12" fmla="*/ 63734 h 6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305" h="63913">
                    <a:moveTo>
                      <a:pt x="8985" y="1726"/>
                    </a:moveTo>
                    <a:cubicBezTo>
                      <a:pt x="10128" y="2954"/>
                      <a:pt x="10795" y="4602"/>
                      <a:pt x="10700" y="6298"/>
                    </a:cubicBezTo>
                    <a:cubicBezTo>
                      <a:pt x="10795" y="7993"/>
                      <a:pt x="10128" y="9641"/>
                      <a:pt x="8985" y="10870"/>
                    </a:cubicBezTo>
                    <a:cubicBezTo>
                      <a:pt x="7842" y="12070"/>
                      <a:pt x="6222" y="12727"/>
                      <a:pt x="4508" y="12680"/>
                    </a:cubicBezTo>
                    <a:cubicBezTo>
                      <a:pt x="2889" y="12737"/>
                      <a:pt x="1270" y="12079"/>
                      <a:pt x="127" y="10870"/>
                    </a:cubicBezTo>
                    <a:cubicBezTo>
                      <a:pt x="-1016" y="9641"/>
                      <a:pt x="-1683" y="7993"/>
                      <a:pt x="-1588" y="6298"/>
                    </a:cubicBezTo>
                    <a:cubicBezTo>
                      <a:pt x="-1683" y="4602"/>
                      <a:pt x="-1016" y="2954"/>
                      <a:pt x="127" y="1726"/>
                    </a:cubicBezTo>
                    <a:cubicBezTo>
                      <a:pt x="1270" y="487"/>
                      <a:pt x="2889" y="-198"/>
                      <a:pt x="4508" y="-179"/>
                    </a:cubicBezTo>
                    <a:cubicBezTo>
                      <a:pt x="6222" y="-208"/>
                      <a:pt x="7842" y="487"/>
                      <a:pt x="8985" y="1726"/>
                    </a:cubicBezTo>
                    <a:close/>
                    <a:moveTo>
                      <a:pt x="-540" y="18966"/>
                    </a:moveTo>
                    <a:lnTo>
                      <a:pt x="10223" y="18966"/>
                    </a:lnTo>
                    <a:lnTo>
                      <a:pt x="10223" y="63734"/>
                    </a:lnTo>
                    <a:lnTo>
                      <a:pt x="-540" y="63734"/>
                    </a:lnTo>
                    <a:close/>
                  </a:path>
                </a:pathLst>
              </a:custGeom>
              <a:solidFill>
                <a:srgbClr val="669940"/>
              </a:solidFill>
              <a:ln w="9525" cap="flat">
                <a:noFill/>
                <a:prstDash val="solid"/>
                <a:miter/>
              </a:ln>
            </p:spPr>
            <p:txBody>
              <a:bodyPr rtlCol="0" anchor="ctr"/>
              <a:lstStyle/>
              <a:p>
                <a:endParaRPr lang="en-US"/>
              </a:p>
            </p:txBody>
          </p:sp>
          <p:sp>
            <p:nvSpPr>
              <p:cNvPr id="366" name="Freeform: Shape 365">
                <a:extLst>
                  <a:ext uri="{FF2B5EF4-FFF2-40B4-BE49-F238E27FC236}">
                    <a16:creationId xmlns:a16="http://schemas.microsoft.com/office/drawing/2014/main" id="{EA9B28F3-B88D-4CE7-A930-98B4B170F169}"/>
                  </a:ext>
                </a:extLst>
              </p:cNvPr>
              <p:cNvSpPr/>
              <p:nvPr/>
            </p:nvSpPr>
            <p:spPr>
              <a:xfrm>
                <a:off x="7472136" y="3138661"/>
                <a:ext cx="41724" cy="45158"/>
              </a:xfrm>
              <a:custGeom>
                <a:avLst/>
                <a:gdLst>
                  <a:gd name="connsiteX0" fmla="*/ 21459 w 41724"/>
                  <a:gd name="connsiteY0" fmla="*/ 9254 h 45158"/>
                  <a:gd name="connsiteX1" fmla="*/ 12697 w 41724"/>
                  <a:gd name="connsiteY1" fmla="*/ 12969 h 45158"/>
                  <a:gd name="connsiteX2" fmla="*/ 9363 w 41724"/>
                  <a:gd name="connsiteY2" fmla="*/ 22494 h 45158"/>
                  <a:gd name="connsiteX3" fmla="*/ 12697 w 41724"/>
                  <a:gd name="connsiteY3" fmla="*/ 32019 h 45158"/>
                  <a:gd name="connsiteX4" fmla="*/ 21459 w 41724"/>
                  <a:gd name="connsiteY4" fmla="*/ 35638 h 45158"/>
                  <a:gd name="connsiteX5" fmla="*/ 33366 w 41724"/>
                  <a:gd name="connsiteY5" fmla="*/ 30495 h 45158"/>
                  <a:gd name="connsiteX6" fmla="*/ 40128 w 41724"/>
                  <a:gd name="connsiteY6" fmla="*/ 36019 h 45158"/>
                  <a:gd name="connsiteX7" fmla="*/ 32223 w 41724"/>
                  <a:gd name="connsiteY7" fmla="*/ 42687 h 45158"/>
                  <a:gd name="connsiteX8" fmla="*/ 20889 w 41724"/>
                  <a:gd name="connsiteY8" fmla="*/ 44972 h 45158"/>
                  <a:gd name="connsiteX9" fmla="*/ 9172 w 41724"/>
                  <a:gd name="connsiteY9" fmla="*/ 42115 h 45158"/>
                  <a:gd name="connsiteX10" fmla="*/ 1267 w 41724"/>
                  <a:gd name="connsiteY10" fmla="*/ 34209 h 45158"/>
                  <a:gd name="connsiteX11" fmla="*/ -1590 w 41724"/>
                  <a:gd name="connsiteY11" fmla="*/ 22494 h 45158"/>
                  <a:gd name="connsiteX12" fmla="*/ 1267 w 41724"/>
                  <a:gd name="connsiteY12" fmla="*/ 10587 h 45158"/>
                  <a:gd name="connsiteX13" fmla="*/ 9267 w 41724"/>
                  <a:gd name="connsiteY13" fmla="*/ 2681 h 45158"/>
                  <a:gd name="connsiteX14" fmla="*/ 20984 w 41724"/>
                  <a:gd name="connsiteY14" fmla="*/ -176 h 45158"/>
                  <a:gd name="connsiteX15" fmla="*/ 31841 w 41724"/>
                  <a:gd name="connsiteY15" fmla="*/ 1920 h 45158"/>
                  <a:gd name="connsiteX16" fmla="*/ 39557 w 41724"/>
                  <a:gd name="connsiteY16" fmla="*/ 8015 h 45158"/>
                  <a:gd name="connsiteX17" fmla="*/ 33080 w 41724"/>
                  <a:gd name="connsiteY17" fmla="*/ 14207 h 45158"/>
                  <a:gd name="connsiteX18" fmla="*/ 21459 w 41724"/>
                  <a:gd name="connsiteY18" fmla="*/ 9254 h 45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724" h="45158">
                    <a:moveTo>
                      <a:pt x="21459" y="9254"/>
                    </a:moveTo>
                    <a:cubicBezTo>
                      <a:pt x="18126" y="9120"/>
                      <a:pt x="14888" y="10482"/>
                      <a:pt x="12697" y="12969"/>
                    </a:cubicBezTo>
                    <a:cubicBezTo>
                      <a:pt x="10316" y="15559"/>
                      <a:pt x="9172" y="18998"/>
                      <a:pt x="9363" y="22494"/>
                    </a:cubicBezTo>
                    <a:cubicBezTo>
                      <a:pt x="9172" y="25980"/>
                      <a:pt x="10410" y="29399"/>
                      <a:pt x="12697" y="32019"/>
                    </a:cubicBezTo>
                    <a:cubicBezTo>
                      <a:pt x="14888" y="34476"/>
                      <a:pt x="18126" y="35809"/>
                      <a:pt x="21459" y="35638"/>
                    </a:cubicBezTo>
                    <a:cubicBezTo>
                      <a:pt x="26031" y="35943"/>
                      <a:pt x="30414" y="34028"/>
                      <a:pt x="33366" y="30495"/>
                    </a:cubicBezTo>
                    <a:lnTo>
                      <a:pt x="40128" y="36019"/>
                    </a:lnTo>
                    <a:cubicBezTo>
                      <a:pt x="38128" y="38876"/>
                      <a:pt x="35366" y="41163"/>
                      <a:pt x="32223" y="42687"/>
                    </a:cubicBezTo>
                    <a:cubicBezTo>
                      <a:pt x="28699" y="44277"/>
                      <a:pt x="24793" y="45058"/>
                      <a:pt x="20889" y="44972"/>
                    </a:cubicBezTo>
                    <a:cubicBezTo>
                      <a:pt x="16792" y="45049"/>
                      <a:pt x="12791" y="44058"/>
                      <a:pt x="9172" y="42115"/>
                    </a:cubicBezTo>
                    <a:cubicBezTo>
                      <a:pt x="5838" y="40334"/>
                      <a:pt x="3077" y="37571"/>
                      <a:pt x="1267" y="34209"/>
                    </a:cubicBezTo>
                    <a:cubicBezTo>
                      <a:pt x="-638" y="30618"/>
                      <a:pt x="-1686" y="26580"/>
                      <a:pt x="-1590" y="22494"/>
                    </a:cubicBezTo>
                    <a:cubicBezTo>
                      <a:pt x="-1686" y="18350"/>
                      <a:pt x="-733" y="14245"/>
                      <a:pt x="1267" y="10587"/>
                    </a:cubicBezTo>
                    <a:cubicBezTo>
                      <a:pt x="3077" y="7244"/>
                      <a:pt x="5934" y="4501"/>
                      <a:pt x="9267" y="2681"/>
                    </a:cubicBezTo>
                    <a:cubicBezTo>
                      <a:pt x="12887" y="738"/>
                      <a:pt x="16888" y="-252"/>
                      <a:pt x="20984" y="-176"/>
                    </a:cubicBezTo>
                    <a:cubicBezTo>
                      <a:pt x="24698" y="-214"/>
                      <a:pt x="28413" y="500"/>
                      <a:pt x="31841" y="1920"/>
                    </a:cubicBezTo>
                    <a:cubicBezTo>
                      <a:pt x="34890" y="3243"/>
                      <a:pt x="37557" y="5348"/>
                      <a:pt x="39557" y="8015"/>
                    </a:cubicBezTo>
                    <a:lnTo>
                      <a:pt x="33080" y="14207"/>
                    </a:lnTo>
                    <a:cubicBezTo>
                      <a:pt x="30128" y="10949"/>
                      <a:pt x="25841" y="9149"/>
                      <a:pt x="21459" y="9254"/>
                    </a:cubicBezTo>
                    <a:close/>
                  </a:path>
                </a:pathLst>
              </a:custGeom>
              <a:solidFill>
                <a:srgbClr val="669940"/>
              </a:solidFill>
              <a:ln w="9525" cap="flat">
                <a:noFill/>
                <a:prstDash val="solid"/>
                <a:miter/>
              </a:ln>
            </p:spPr>
            <p:txBody>
              <a:bodyPr rtlCol="0" anchor="ctr"/>
              <a:lstStyle/>
              <a:p>
                <a:endParaRPr lang="en-US"/>
              </a:p>
            </p:txBody>
          </p:sp>
          <p:sp>
            <p:nvSpPr>
              <p:cNvPr id="367" name="Freeform: Shape 366">
                <a:extLst>
                  <a:ext uri="{FF2B5EF4-FFF2-40B4-BE49-F238E27FC236}">
                    <a16:creationId xmlns:a16="http://schemas.microsoft.com/office/drawing/2014/main" id="{9A9FDB03-EBBB-4A3D-A66C-95052AA8793E}"/>
                  </a:ext>
                </a:extLst>
              </p:cNvPr>
              <p:cNvSpPr/>
              <p:nvPr/>
            </p:nvSpPr>
            <p:spPr>
              <a:xfrm>
                <a:off x="7522149" y="3119899"/>
                <a:ext cx="12295" cy="63914"/>
              </a:xfrm>
              <a:custGeom>
                <a:avLst/>
                <a:gdLst>
                  <a:gd name="connsiteX0" fmla="*/ 8976 w 12295"/>
                  <a:gd name="connsiteY0" fmla="*/ 1726 h 63914"/>
                  <a:gd name="connsiteX1" fmla="*/ 10690 w 12295"/>
                  <a:gd name="connsiteY1" fmla="*/ 6298 h 63914"/>
                  <a:gd name="connsiteX2" fmla="*/ 8976 w 12295"/>
                  <a:gd name="connsiteY2" fmla="*/ 10871 h 63914"/>
                  <a:gd name="connsiteX3" fmla="*/ 4594 w 12295"/>
                  <a:gd name="connsiteY3" fmla="*/ 12680 h 63914"/>
                  <a:gd name="connsiteX4" fmla="*/ 212 w 12295"/>
                  <a:gd name="connsiteY4" fmla="*/ 10871 h 63914"/>
                  <a:gd name="connsiteX5" fmla="*/ -1597 w 12295"/>
                  <a:gd name="connsiteY5" fmla="*/ 6298 h 63914"/>
                  <a:gd name="connsiteX6" fmla="*/ 212 w 12295"/>
                  <a:gd name="connsiteY6" fmla="*/ 1726 h 63914"/>
                  <a:gd name="connsiteX7" fmla="*/ 4594 w 12295"/>
                  <a:gd name="connsiteY7" fmla="*/ -179 h 63914"/>
                  <a:gd name="connsiteX8" fmla="*/ 8976 w 12295"/>
                  <a:gd name="connsiteY8" fmla="*/ 1726 h 63914"/>
                  <a:gd name="connsiteX9" fmla="*/ -549 w 12295"/>
                  <a:gd name="connsiteY9" fmla="*/ 18967 h 63914"/>
                  <a:gd name="connsiteX10" fmla="*/ 10214 w 12295"/>
                  <a:gd name="connsiteY10" fmla="*/ 18967 h 63914"/>
                  <a:gd name="connsiteX11" fmla="*/ 10214 w 12295"/>
                  <a:gd name="connsiteY11" fmla="*/ 63734 h 63914"/>
                  <a:gd name="connsiteX12" fmla="*/ -549 w 12295"/>
                  <a:gd name="connsiteY12" fmla="*/ 63734 h 63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95" h="63914">
                    <a:moveTo>
                      <a:pt x="8976" y="1726"/>
                    </a:moveTo>
                    <a:cubicBezTo>
                      <a:pt x="10119" y="2955"/>
                      <a:pt x="10785" y="4603"/>
                      <a:pt x="10690" y="6298"/>
                    </a:cubicBezTo>
                    <a:cubicBezTo>
                      <a:pt x="10785" y="7994"/>
                      <a:pt x="10119" y="9642"/>
                      <a:pt x="8976" y="10871"/>
                    </a:cubicBezTo>
                    <a:cubicBezTo>
                      <a:pt x="7833" y="12080"/>
                      <a:pt x="6213" y="12737"/>
                      <a:pt x="4594" y="12680"/>
                    </a:cubicBezTo>
                    <a:cubicBezTo>
                      <a:pt x="2975" y="12756"/>
                      <a:pt x="1355" y="12090"/>
                      <a:pt x="212" y="10871"/>
                    </a:cubicBezTo>
                    <a:cubicBezTo>
                      <a:pt x="-1026" y="9651"/>
                      <a:pt x="-1597" y="8003"/>
                      <a:pt x="-1597" y="6298"/>
                    </a:cubicBezTo>
                    <a:cubicBezTo>
                      <a:pt x="-1597" y="4593"/>
                      <a:pt x="-931" y="2946"/>
                      <a:pt x="212" y="1726"/>
                    </a:cubicBezTo>
                    <a:cubicBezTo>
                      <a:pt x="1355" y="479"/>
                      <a:pt x="2880" y="-217"/>
                      <a:pt x="4594" y="-179"/>
                    </a:cubicBezTo>
                    <a:cubicBezTo>
                      <a:pt x="6309" y="-198"/>
                      <a:pt x="7833" y="488"/>
                      <a:pt x="8976" y="1726"/>
                    </a:cubicBezTo>
                    <a:close/>
                    <a:moveTo>
                      <a:pt x="-549" y="18967"/>
                    </a:moveTo>
                    <a:lnTo>
                      <a:pt x="10214" y="18967"/>
                    </a:lnTo>
                    <a:lnTo>
                      <a:pt x="10214" y="63734"/>
                    </a:lnTo>
                    <a:lnTo>
                      <a:pt x="-549" y="63734"/>
                    </a:lnTo>
                    <a:close/>
                  </a:path>
                </a:pathLst>
              </a:custGeom>
              <a:solidFill>
                <a:srgbClr val="669940"/>
              </a:solidFill>
              <a:ln w="9525" cap="flat">
                <a:noFill/>
                <a:prstDash val="solid"/>
                <a:miter/>
              </a:ln>
            </p:spPr>
            <p:txBody>
              <a:bodyPr rtlCol="0" anchor="ctr"/>
              <a:lstStyle/>
              <a:p>
                <a:endParaRPr lang="en-US"/>
              </a:p>
            </p:txBody>
          </p:sp>
          <p:sp>
            <p:nvSpPr>
              <p:cNvPr id="368" name="Freeform: Shape 367">
                <a:extLst>
                  <a:ext uri="{FF2B5EF4-FFF2-40B4-BE49-F238E27FC236}">
                    <a16:creationId xmlns:a16="http://schemas.microsoft.com/office/drawing/2014/main" id="{45768FE5-91FF-47EF-B58E-C5C75DD21F8E}"/>
                  </a:ext>
                </a:extLst>
              </p:cNvPr>
              <p:cNvSpPr/>
              <p:nvPr/>
            </p:nvSpPr>
            <p:spPr>
              <a:xfrm>
                <a:off x="7547580" y="3138659"/>
                <a:ext cx="46679" cy="60870"/>
              </a:xfrm>
              <a:custGeom>
                <a:avLst/>
                <a:gdLst>
                  <a:gd name="connsiteX0" fmla="*/ 35074 w 46679"/>
                  <a:gd name="connsiteY0" fmla="*/ 2683 h 60870"/>
                  <a:gd name="connsiteX1" fmla="*/ 42504 w 46679"/>
                  <a:gd name="connsiteY1" fmla="*/ 10684 h 60870"/>
                  <a:gd name="connsiteX2" fmla="*/ 45076 w 46679"/>
                  <a:gd name="connsiteY2" fmla="*/ 22590 h 60870"/>
                  <a:gd name="connsiteX3" fmla="*/ 42504 w 46679"/>
                  <a:gd name="connsiteY3" fmla="*/ 34306 h 60870"/>
                  <a:gd name="connsiteX4" fmla="*/ 35265 w 46679"/>
                  <a:gd name="connsiteY4" fmla="*/ 42117 h 60870"/>
                  <a:gd name="connsiteX5" fmla="*/ 24311 w 46679"/>
                  <a:gd name="connsiteY5" fmla="*/ 44974 h 60870"/>
                  <a:gd name="connsiteX6" fmla="*/ 15453 w 46679"/>
                  <a:gd name="connsiteY6" fmla="*/ 42974 h 60870"/>
                  <a:gd name="connsiteX7" fmla="*/ 9166 w 46679"/>
                  <a:gd name="connsiteY7" fmla="*/ 37354 h 60870"/>
                  <a:gd name="connsiteX8" fmla="*/ 9166 w 46679"/>
                  <a:gd name="connsiteY8" fmla="*/ 60690 h 60870"/>
                  <a:gd name="connsiteX9" fmla="*/ -1597 w 46679"/>
                  <a:gd name="connsiteY9" fmla="*/ 60690 h 60870"/>
                  <a:gd name="connsiteX10" fmla="*/ -1597 w 46679"/>
                  <a:gd name="connsiteY10" fmla="*/ 206 h 60870"/>
                  <a:gd name="connsiteX11" fmla="*/ 9166 w 46679"/>
                  <a:gd name="connsiteY11" fmla="*/ 206 h 60870"/>
                  <a:gd name="connsiteX12" fmla="*/ 9166 w 46679"/>
                  <a:gd name="connsiteY12" fmla="*/ 7446 h 60870"/>
                  <a:gd name="connsiteX13" fmla="*/ 15358 w 46679"/>
                  <a:gd name="connsiteY13" fmla="*/ 1826 h 60870"/>
                  <a:gd name="connsiteX14" fmla="*/ 24121 w 46679"/>
                  <a:gd name="connsiteY14" fmla="*/ -174 h 60870"/>
                  <a:gd name="connsiteX15" fmla="*/ 35074 w 46679"/>
                  <a:gd name="connsiteY15" fmla="*/ 2683 h 60870"/>
                  <a:gd name="connsiteX16" fmla="*/ 30693 w 46679"/>
                  <a:gd name="connsiteY16" fmla="*/ 31925 h 60870"/>
                  <a:gd name="connsiteX17" fmla="*/ 34122 w 46679"/>
                  <a:gd name="connsiteY17" fmla="*/ 22400 h 60870"/>
                  <a:gd name="connsiteX18" fmla="*/ 30693 w 46679"/>
                  <a:gd name="connsiteY18" fmla="*/ 12875 h 60870"/>
                  <a:gd name="connsiteX19" fmla="*/ 12691 w 46679"/>
                  <a:gd name="connsiteY19" fmla="*/ 12875 h 60870"/>
                  <a:gd name="connsiteX20" fmla="*/ 12691 w 46679"/>
                  <a:gd name="connsiteY20" fmla="*/ 31925 h 60870"/>
                  <a:gd name="connsiteX21" fmla="*/ 30693 w 46679"/>
                  <a:gd name="connsiteY21" fmla="*/ 31925 h 6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6679" h="60870">
                    <a:moveTo>
                      <a:pt x="35074" y="2683"/>
                    </a:moveTo>
                    <a:cubicBezTo>
                      <a:pt x="38314" y="4569"/>
                      <a:pt x="40884" y="7350"/>
                      <a:pt x="42504" y="10684"/>
                    </a:cubicBezTo>
                    <a:cubicBezTo>
                      <a:pt x="44314" y="14399"/>
                      <a:pt x="45171" y="18475"/>
                      <a:pt x="45076" y="22590"/>
                    </a:cubicBezTo>
                    <a:cubicBezTo>
                      <a:pt x="45171" y="26648"/>
                      <a:pt x="44314" y="30658"/>
                      <a:pt x="42504" y="34306"/>
                    </a:cubicBezTo>
                    <a:cubicBezTo>
                      <a:pt x="40884" y="37545"/>
                      <a:pt x="38409" y="40250"/>
                      <a:pt x="35265" y="42117"/>
                    </a:cubicBezTo>
                    <a:cubicBezTo>
                      <a:pt x="31931" y="44050"/>
                      <a:pt x="28121" y="45031"/>
                      <a:pt x="24311" y="44974"/>
                    </a:cubicBezTo>
                    <a:cubicBezTo>
                      <a:pt x="21263" y="45031"/>
                      <a:pt x="18216" y="44345"/>
                      <a:pt x="15453" y="42974"/>
                    </a:cubicBezTo>
                    <a:cubicBezTo>
                      <a:pt x="12881" y="41659"/>
                      <a:pt x="10786" y="39726"/>
                      <a:pt x="9166" y="37354"/>
                    </a:cubicBezTo>
                    <a:lnTo>
                      <a:pt x="9166" y="60690"/>
                    </a:lnTo>
                    <a:lnTo>
                      <a:pt x="-1597" y="60690"/>
                    </a:lnTo>
                    <a:lnTo>
                      <a:pt x="-1597" y="206"/>
                    </a:lnTo>
                    <a:lnTo>
                      <a:pt x="9166" y="206"/>
                    </a:lnTo>
                    <a:lnTo>
                      <a:pt x="9166" y="7446"/>
                    </a:lnTo>
                    <a:cubicBezTo>
                      <a:pt x="10691" y="5055"/>
                      <a:pt x="12786" y="3112"/>
                      <a:pt x="15358" y="1826"/>
                    </a:cubicBezTo>
                    <a:cubicBezTo>
                      <a:pt x="18025" y="445"/>
                      <a:pt x="21073" y="-251"/>
                      <a:pt x="24121" y="-174"/>
                    </a:cubicBezTo>
                    <a:cubicBezTo>
                      <a:pt x="27930" y="-251"/>
                      <a:pt x="31741" y="740"/>
                      <a:pt x="35074" y="2683"/>
                    </a:cubicBezTo>
                    <a:close/>
                    <a:moveTo>
                      <a:pt x="30693" y="31925"/>
                    </a:moveTo>
                    <a:cubicBezTo>
                      <a:pt x="32979" y="29296"/>
                      <a:pt x="34217" y="25896"/>
                      <a:pt x="34122" y="22400"/>
                    </a:cubicBezTo>
                    <a:cubicBezTo>
                      <a:pt x="34217" y="18904"/>
                      <a:pt x="32979" y="15494"/>
                      <a:pt x="30693" y="12875"/>
                    </a:cubicBezTo>
                    <a:cubicBezTo>
                      <a:pt x="25740" y="7922"/>
                      <a:pt x="17644" y="7922"/>
                      <a:pt x="12691" y="12875"/>
                    </a:cubicBezTo>
                    <a:cubicBezTo>
                      <a:pt x="8119" y="18418"/>
                      <a:pt x="8119" y="26381"/>
                      <a:pt x="12691" y="31925"/>
                    </a:cubicBezTo>
                    <a:cubicBezTo>
                      <a:pt x="17644" y="36878"/>
                      <a:pt x="25740" y="36878"/>
                      <a:pt x="30693" y="31925"/>
                    </a:cubicBezTo>
                    <a:close/>
                  </a:path>
                </a:pathLst>
              </a:custGeom>
              <a:solidFill>
                <a:srgbClr val="669940"/>
              </a:solidFill>
              <a:ln w="9525" cap="flat">
                <a:noFill/>
                <a:prstDash val="solid"/>
                <a:miter/>
              </a:ln>
            </p:spPr>
            <p:txBody>
              <a:bodyPr rtlCol="0" anchor="ctr"/>
              <a:lstStyle/>
              <a:p>
                <a:endParaRPr lang="en-US"/>
              </a:p>
            </p:txBody>
          </p:sp>
          <p:sp>
            <p:nvSpPr>
              <p:cNvPr id="369" name="Freeform: Shape 368">
                <a:extLst>
                  <a:ext uri="{FF2B5EF4-FFF2-40B4-BE49-F238E27FC236}">
                    <a16:creationId xmlns:a16="http://schemas.microsoft.com/office/drawing/2014/main" id="{DEB785AC-DC18-431D-A768-D0840CA6BDB0}"/>
                  </a:ext>
                </a:extLst>
              </p:cNvPr>
              <p:cNvSpPr/>
              <p:nvPr/>
            </p:nvSpPr>
            <p:spPr>
              <a:xfrm>
                <a:off x="7599673" y="3138150"/>
                <a:ext cx="40028" cy="46146"/>
              </a:xfrm>
              <a:custGeom>
                <a:avLst/>
                <a:gdLst>
                  <a:gd name="connsiteX0" fmla="*/ 28225 w 40028"/>
                  <a:gd name="connsiteY0" fmla="*/ 45484 h 46146"/>
                  <a:gd name="connsiteX1" fmla="*/ 28225 w 40028"/>
                  <a:gd name="connsiteY1" fmla="*/ 40054 h 46146"/>
                  <a:gd name="connsiteX2" fmla="*/ 22320 w 40028"/>
                  <a:gd name="connsiteY2" fmla="*/ 44436 h 46146"/>
                  <a:gd name="connsiteX3" fmla="*/ 13938 w 40028"/>
                  <a:gd name="connsiteY3" fmla="*/ 45960 h 46146"/>
                  <a:gd name="connsiteX4" fmla="*/ 5747 w 40028"/>
                  <a:gd name="connsiteY4" fmla="*/ 44150 h 46146"/>
                  <a:gd name="connsiteX5" fmla="*/ 318 w 40028"/>
                  <a:gd name="connsiteY5" fmla="*/ 39197 h 46146"/>
                  <a:gd name="connsiteX6" fmla="*/ -1588 w 40028"/>
                  <a:gd name="connsiteY6" fmla="*/ 32149 h 46146"/>
                  <a:gd name="connsiteX7" fmla="*/ 2794 w 40028"/>
                  <a:gd name="connsiteY7" fmla="*/ 22624 h 46146"/>
                  <a:gd name="connsiteX8" fmla="*/ 15272 w 40028"/>
                  <a:gd name="connsiteY8" fmla="*/ 19004 h 46146"/>
                  <a:gd name="connsiteX9" fmla="*/ 28130 w 40028"/>
                  <a:gd name="connsiteY9" fmla="*/ 19004 h 46146"/>
                  <a:gd name="connsiteX10" fmla="*/ 28130 w 40028"/>
                  <a:gd name="connsiteY10" fmla="*/ 16909 h 46146"/>
                  <a:gd name="connsiteX11" fmla="*/ 25559 w 40028"/>
                  <a:gd name="connsiteY11" fmla="*/ 10813 h 46146"/>
                  <a:gd name="connsiteX12" fmla="*/ 18130 w 40028"/>
                  <a:gd name="connsiteY12" fmla="*/ 8717 h 46146"/>
                  <a:gd name="connsiteX13" fmla="*/ 4985 w 40028"/>
                  <a:gd name="connsiteY13" fmla="*/ 12813 h 46146"/>
                  <a:gd name="connsiteX14" fmla="*/ 1079 w 40028"/>
                  <a:gd name="connsiteY14" fmla="*/ 5384 h 46146"/>
                  <a:gd name="connsiteX15" fmla="*/ 10604 w 40028"/>
                  <a:gd name="connsiteY15" fmla="*/ 1192 h 46146"/>
                  <a:gd name="connsiteX16" fmla="*/ 20129 w 40028"/>
                  <a:gd name="connsiteY16" fmla="*/ -141 h 46146"/>
                  <a:gd name="connsiteX17" fmla="*/ 33560 w 40028"/>
                  <a:gd name="connsiteY17" fmla="*/ 4050 h 46146"/>
                  <a:gd name="connsiteX18" fmla="*/ 38418 w 40028"/>
                  <a:gd name="connsiteY18" fmla="*/ 15670 h 46146"/>
                  <a:gd name="connsiteX19" fmla="*/ 38418 w 40028"/>
                  <a:gd name="connsiteY19" fmla="*/ 44245 h 46146"/>
                  <a:gd name="connsiteX20" fmla="*/ 24416 w 40028"/>
                  <a:gd name="connsiteY20" fmla="*/ 35959 h 46146"/>
                  <a:gd name="connsiteX21" fmla="*/ 28130 w 40028"/>
                  <a:gd name="connsiteY21" fmla="*/ 30529 h 46146"/>
                  <a:gd name="connsiteX22" fmla="*/ 28130 w 40028"/>
                  <a:gd name="connsiteY22" fmla="*/ 26529 h 46146"/>
                  <a:gd name="connsiteX23" fmla="*/ 16987 w 40028"/>
                  <a:gd name="connsiteY23" fmla="*/ 26529 h 46146"/>
                  <a:gd name="connsiteX24" fmla="*/ 10604 w 40028"/>
                  <a:gd name="connsiteY24" fmla="*/ 27767 h 46146"/>
                  <a:gd name="connsiteX25" fmla="*/ 8605 w 40028"/>
                  <a:gd name="connsiteY25" fmla="*/ 31958 h 46146"/>
                  <a:gd name="connsiteX26" fmla="*/ 10700 w 40028"/>
                  <a:gd name="connsiteY26" fmla="*/ 36435 h 46146"/>
                  <a:gd name="connsiteX27" fmla="*/ 16510 w 40028"/>
                  <a:gd name="connsiteY27" fmla="*/ 38150 h 46146"/>
                  <a:gd name="connsiteX28" fmla="*/ 24416 w 40028"/>
                  <a:gd name="connsiteY28" fmla="*/ 35101 h 4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0028" h="46146">
                    <a:moveTo>
                      <a:pt x="28225" y="45484"/>
                    </a:moveTo>
                    <a:lnTo>
                      <a:pt x="28225" y="40054"/>
                    </a:lnTo>
                    <a:cubicBezTo>
                      <a:pt x="26702" y="41998"/>
                      <a:pt x="24606" y="43512"/>
                      <a:pt x="22320" y="44436"/>
                    </a:cubicBezTo>
                    <a:cubicBezTo>
                      <a:pt x="19654" y="45503"/>
                      <a:pt x="16796" y="46027"/>
                      <a:pt x="13938" y="45960"/>
                    </a:cubicBezTo>
                    <a:cubicBezTo>
                      <a:pt x="11081" y="46036"/>
                      <a:pt x="8319" y="45417"/>
                      <a:pt x="5747" y="44150"/>
                    </a:cubicBezTo>
                    <a:cubicBezTo>
                      <a:pt x="3461" y="43083"/>
                      <a:pt x="1556" y="41359"/>
                      <a:pt x="318" y="39197"/>
                    </a:cubicBezTo>
                    <a:cubicBezTo>
                      <a:pt x="-1016" y="37083"/>
                      <a:pt x="-1683" y="34635"/>
                      <a:pt x="-1588" y="32149"/>
                    </a:cubicBezTo>
                    <a:cubicBezTo>
                      <a:pt x="-1683" y="28463"/>
                      <a:pt x="-64" y="24938"/>
                      <a:pt x="2794" y="22624"/>
                    </a:cubicBezTo>
                    <a:cubicBezTo>
                      <a:pt x="6414" y="20052"/>
                      <a:pt x="10795" y="18776"/>
                      <a:pt x="15272" y="19004"/>
                    </a:cubicBezTo>
                    <a:lnTo>
                      <a:pt x="28130" y="19004"/>
                    </a:lnTo>
                    <a:lnTo>
                      <a:pt x="28130" y="16909"/>
                    </a:lnTo>
                    <a:cubicBezTo>
                      <a:pt x="28225" y="14594"/>
                      <a:pt x="27273" y="12346"/>
                      <a:pt x="25559" y="10813"/>
                    </a:cubicBezTo>
                    <a:cubicBezTo>
                      <a:pt x="23368" y="9251"/>
                      <a:pt x="20797" y="8508"/>
                      <a:pt x="18130" y="8717"/>
                    </a:cubicBezTo>
                    <a:cubicBezTo>
                      <a:pt x="13462" y="8850"/>
                      <a:pt x="8891" y="10260"/>
                      <a:pt x="4985" y="12813"/>
                    </a:cubicBezTo>
                    <a:lnTo>
                      <a:pt x="1079" y="5384"/>
                    </a:lnTo>
                    <a:cubicBezTo>
                      <a:pt x="4033" y="3612"/>
                      <a:pt x="7271" y="2202"/>
                      <a:pt x="10604" y="1192"/>
                    </a:cubicBezTo>
                    <a:cubicBezTo>
                      <a:pt x="13748" y="306"/>
                      <a:pt x="16891" y="-141"/>
                      <a:pt x="20129" y="-141"/>
                    </a:cubicBezTo>
                    <a:cubicBezTo>
                      <a:pt x="24987" y="-446"/>
                      <a:pt x="29750" y="1049"/>
                      <a:pt x="33560" y="4050"/>
                    </a:cubicBezTo>
                    <a:cubicBezTo>
                      <a:pt x="36798" y="7031"/>
                      <a:pt x="38609" y="11279"/>
                      <a:pt x="38418" y="15670"/>
                    </a:cubicBezTo>
                    <a:lnTo>
                      <a:pt x="38418" y="44245"/>
                    </a:lnTo>
                    <a:close/>
                    <a:moveTo>
                      <a:pt x="24416" y="35959"/>
                    </a:moveTo>
                    <a:cubicBezTo>
                      <a:pt x="26416" y="34806"/>
                      <a:pt x="27750" y="32806"/>
                      <a:pt x="28130" y="30529"/>
                    </a:cubicBezTo>
                    <a:lnTo>
                      <a:pt x="28130" y="26529"/>
                    </a:lnTo>
                    <a:lnTo>
                      <a:pt x="16987" y="26529"/>
                    </a:lnTo>
                    <a:cubicBezTo>
                      <a:pt x="14796" y="26367"/>
                      <a:pt x="12604" y="26796"/>
                      <a:pt x="10604" y="27767"/>
                    </a:cubicBezTo>
                    <a:cubicBezTo>
                      <a:pt x="9271" y="28710"/>
                      <a:pt x="8509" y="30301"/>
                      <a:pt x="8605" y="31958"/>
                    </a:cubicBezTo>
                    <a:cubicBezTo>
                      <a:pt x="8509" y="33711"/>
                      <a:pt x="9271" y="35387"/>
                      <a:pt x="10700" y="36435"/>
                    </a:cubicBezTo>
                    <a:cubicBezTo>
                      <a:pt x="12415" y="37664"/>
                      <a:pt x="14415" y="38273"/>
                      <a:pt x="16510" y="38150"/>
                    </a:cubicBezTo>
                    <a:cubicBezTo>
                      <a:pt x="19368" y="37959"/>
                      <a:pt x="22129" y="36892"/>
                      <a:pt x="24416" y="35101"/>
                    </a:cubicBezTo>
                    <a:close/>
                  </a:path>
                </a:pathLst>
              </a:custGeom>
              <a:solidFill>
                <a:srgbClr val="669940"/>
              </a:solidFill>
              <a:ln w="9525" cap="flat">
                <a:noFill/>
                <a:prstDash val="solid"/>
                <a:miter/>
              </a:ln>
            </p:spPr>
            <p:txBody>
              <a:bodyPr rtlCol="0" anchor="ctr"/>
              <a:lstStyle/>
              <a:p>
                <a:endParaRPr lang="en-US"/>
              </a:p>
            </p:txBody>
          </p:sp>
          <p:sp>
            <p:nvSpPr>
              <p:cNvPr id="370" name="Freeform: Shape 369">
                <a:extLst>
                  <a:ext uri="{FF2B5EF4-FFF2-40B4-BE49-F238E27FC236}">
                    <a16:creationId xmlns:a16="http://schemas.microsoft.com/office/drawing/2014/main" id="{4472D6B5-16FA-4E9E-BCB1-6505E080EFFF}"/>
                  </a:ext>
                </a:extLst>
              </p:cNvPr>
              <p:cNvSpPr/>
              <p:nvPr/>
            </p:nvSpPr>
            <p:spPr>
              <a:xfrm>
                <a:off x="7652260" y="3138538"/>
                <a:ext cx="43164" cy="45275"/>
              </a:xfrm>
              <a:custGeom>
                <a:avLst/>
                <a:gdLst>
                  <a:gd name="connsiteX0" fmla="*/ 37171 w 43164"/>
                  <a:gd name="connsiteY0" fmla="*/ 4519 h 45275"/>
                  <a:gd name="connsiteX1" fmla="*/ 41552 w 43164"/>
                  <a:gd name="connsiteY1" fmla="*/ 16997 h 45275"/>
                  <a:gd name="connsiteX2" fmla="*/ 41552 w 43164"/>
                  <a:gd name="connsiteY2" fmla="*/ 45095 h 45275"/>
                  <a:gd name="connsiteX3" fmla="*/ 30693 w 43164"/>
                  <a:gd name="connsiteY3" fmla="*/ 45095 h 45275"/>
                  <a:gd name="connsiteX4" fmla="*/ 30693 w 43164"/>
                  <a:gd name="connsiteY4" fmla="*/ 20521 h 45275"/>
                  <a:gd name="connsiteX5" fmla="*/ 28026 w 43164"/>
                  <a:gd name="connsiteY5" fmla="*/ 13187 h 45275"/>
                  <a:gd name="connsiteX6" fmla="*/ 20787 w 43164"/>
                  <a:gd name="connsiteY6" fmla="*/ 10424 h 45275"/>
                  <a:gd name="connsiteX7" fmla="*/ 12310 w 43164"/>
                  <a:gd name="connsiteY7" fmla="*/ 14139 h 45275"/>
                  <a:gd name="connsiteX8" fmla="*/ 9166 w 43164"/>
                  <a:gd name="connsiteY8" fmla="*/ 23664 h 45275"/>
                  <a:gd name="connsiteX9" fmla="*/ 9166 w 43164"/>
                  <a:gd name="connsiteY9" fmla="*/ 45095 h 45275"/>
                  <a:gd name="connsiteX10" fmla="*/ -1597 w 43164"/>
                  <a:gd name="connsiteY10" fmla="*/ 45095 h 45275"/>
                  <a:gd name="connsiteX11" fmla="*/ -1597 w 43164"/>
                  <a:gd name="connsiteY11" fmla="*/ 328 h 45275"/>
                  <a:gd name="connsiteX12" fmla="*/ 9166 w 43164"/>
                  <a:gd name="connsiteY12" fmla="*/ 328 h 45275"/>
                  <a:gd name="connsiteX13" fmla="*/ 9166 w 43164"/>
                  <a:gd name="connsiteY13" fmla="*/ 8615 h 45275"/>
                  <a:gd name="connsiteX14" fmla="*/ 25074 w 43164"/>
                  <a:gd name="connsiteY14" fmla="*/ -148 h 45275"/>
                  <a:gd name="connsiteX15" fmla="*/ 37171 w 43164"/>
                  <a:gd name="connsiteY15" fmla="*/ 4519 h 4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164" h="45275">
                    <a:moveTo>
                      <a:pt x="37171" y="4519"/>
                    </a:moveTo>
                    <a:cubicBezTo>
                      <a:pt x="40218" y="7948"/>
                      <a:pt x="41742" y="12425"/>
                      <a:pt x="41552" y="16997"/>
                    </a:cubicBezTo>
                    <a:lnTo>
                      <a:pt x="41552" y="45095"/>
                    </a:lnTo>
                    <a:lnTo>
                      <a:pt x="30693" y="45095"/>
                    </a:lnTo>
                    <a:lnTo>
                      <a:pt x="30693" y="20521"/>
                    </a:lnTo>
                    <a:cubicBezTo>
                      <a:pt x="30788" y="17816"/>
                      <a:pt x="29836" y="15178"/>
                      <a:pt x="28026" y="13187"/>
                    </a:cubicBezTo>
                    <a:cubicBezTo>
                      <a:pt x="26121" y="11282"/>
                      <a:pt x="23454" y="10282"/>
                      <a:pt x="20787" y="10424"/>
                    </a:cubicBezTo>
                    <a:cubicBezTo>
                      <a:pt x="17549" y="10367"/>
                      <a:pt x="14501" y="11720"/>
                      <a:pt x="12310" y="14139"/>
                    </a:cubicBezTo>
                    <a:cubicBezTo>
                      <a:pt x="10023" y="16787"/>
                      <a:pt x="8976" y="20197"/>
                      <a:pt x="9166" y="23664"/>
                    </a:cubicBezTo>
                    <a:lnTo>
                      <a:pt x="9166" y="45095"/>
                    </a:lnTo>
                    <a:lnTo>
                      <a:pt x="-1597" y="45095"/>
                    </a:lnTo>
                    <a:lnTo>
                      <a:pt x="-1597" y="328"/>
                    </a:lnTo>
                    <a:lnTo>
                      <a:pt x="9166" y="328"/>
                    </a:lnTo>
                    <a:lnTo>
                      <a:pt x="9166" y="8615"/>
                    </a:lnTo>
                    <a:cubicBezTo>
                      <a:pt x="12310" y="2862"/>
                      <a:pt x="18501" y="-548"/>
                      <a:pt x="25074" y="-148"/>
                    </a:cubicBezTo>
                    <a:cubicBezTo>
                      <a:pt x="29550" y="-358"/>
                      <a:pt x="33931" y="1338"/>
                      <a:pt x="37171" y="4519"/>
                    </a:cubicBezTo>
                    <a:close/>
                  </a:path>
                </a:pathLst>
              </a:custGeom>
              <a:solidFill>
                <a:srgbClr val="669940"/>
              </a:solidFill>
              <a:ln w="9525" cap="flat">
                <a:noFill/>
                <a:prstDash val="solid"/>
                <a:miter/>
              </a:ln>
            </p:spPr>
            <p:txBody>
              <a:bodyPr rtlCol="0" anchor="ctr"/>
              <a:lstStyle/>
              <a:p>
                <a:endParaRPr lang="en-US"/>
              </a:p>
            </p:txBody>
          </p:sp>
          <p:sp>
            <p:nvSpPr>
              <p:cNvPr id="371" name="Freeform: Shape 370">
                <a:extLst>
                  <a:ext uri="{FF2B5EF4-FFF2-40B4-BE49-F238E27FC236}">
                    <a16:creationId xmlns:a16="http://schemas.microsoft.com/office/drawing/2014/main" id="{C1B718C0-DDFF-4D40-B7A8-BDD511D6AF45}"/>
                  </a:ext>
                </a:extLst>
              </p:cNvPr>
              <p:cNvSpPr/>
              <p:nvPr/>
            </p:nvSpPr>
            <p:spPr>
              <a:xfrm>
                <a:off x="7703029" y="3129045"/>
                <a:ext cx="30384" cy="54875"/>
              </a:xfrm>
              <a:custGeom>
                <a:avLst/>
                <a:gdLst>
                  <a:gd name="connsiteX0" fmla="*/ 28787 w 30384"/>
                  <a:gd name="connsiteY0" fmla="*/ 51446 h 54875"/>
                  <a:gd name="connsiteX1" fmla="*/ 17738 w 30384"/>
                  <a:gd name="connsiteY1" fmla="*/ 54684 h 54875"/>
                  <a:gd name="connsiteX2" fmla="*/ 8213 w 30384"/>
                  <a:gd name="connsiteY2" fmla="*/ 51350 h 54875"/>
                  <a:gd name="connsiteX3" fmla="*/ 4594 w 30384"/>
                  <a:gd name="connsiteY3" fmla="*/ 41825 h 54875"/>
                  <a:gd name="connsiteX4" fmla="*/ 4594 w 30384"/>
                  <a:gd name="connsiteY4" fmla="*/ 19918 h 54875"/>
                  <a:gd name="connsiteX5" fmla="*/ -1597 w 30384"/>
                  <a:gd name="connsiteY5" fmla="*/ 19918 h 54875"/>
                  <a:gd name="connsiteX6" fmla="*/ -1597 w 30384"/>
                  <a:gd name="connsiteY6" fmla="*/ 12012 h 54875"/>
                  <a:gd name="connsiteX7" fmla="*/ 4689 w 30384"/>
                  <a:gd name="connsiteY7" fmla="*/ 12012 h 54875"/>
                  <a:gd name="connsiteX8" fmla="*/ 4689 w 30384"/>
                  <a:gd name="connsiteY8" fmla="*/ -180 h 54875"/>
                  <a:gd name="connsiteX9" fmla="*/ 15357 w 30384"/>
                  <a:gd name="connsiteY9" fmla="*/ -180 h 54875"/>
                  <a:gd name="connsiteX10" fmla="*/ 15357 w 30384"/>
                  <a:gd name="connsiteY10" fmla="*/ 12012 h 54875"/>
                  <a:gd name="connsiteX11" fmla="*/ 28121 w 30384"/>
                  <a:gd name="connsiteY11" fmla="*/ 12012 h 54875"/>
                  <a:gd name="connsiteX12" fmla="*/ 28121 w 30384"/>
                  <a:gd name="connsiteY12" fmla="*/ 19918 h 54875"/>
                  <a:gd name="connsiteX13" fmla="*/ 15357 w 30384"/>
                  <a:gd name="connsiteY13" fmla="*/ 19918 h 54875"/>
                  <a:gd name="connsiteX14" fmla="*/ 15357 w 30384"/>
                  <a:gd name="connsiteY14" fmla="*/ 39920 h 54875"/>
                  <a:gd name="connsiteX15" fmla="*/ 16595 w 30384"/>
                  <a:gd name="connsiteY15" fmla="*/ 44207 h 54875"/>
                  <a:gd name="connsiteX16" fmla="*/ 20024 w 30384"/>
                  <a:gd name="connsiteY16" fmla="*/ 45540 h 54875"/>
                  <a:gd name="connsiteX17" fmla="*/ 26311 w 30384"/>
                  <a:gd name="connsiteY17" fmla="*/ 43730 h 5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384" h="54875">
                    <a:moveTo>
                      <a:pt x="28787" y="51446"/>
                    </a:moveTo>
                    <a:cubicBezTo>
                      <a:pt x="25454" y="53550"/>
                      <a:pt x="21644" y="54675"/>
                      <a:pt x="17738" y="54684"/>
                    </a:cubicBezTo>
                    <a:cubicBezTo>
                      <a:pt x="14214" y="54827"/>
                      <a:pt x="10880" y="53636"/>
                      <a:pt x="8213" y="51350"/>
                    </a:cubicBezTo>
                    <a:cubicBezTo>
                      <a:pt x="5736" y="48788"/>
                      <a:pt x="4498" y="45359"/>
                      <a:pt x="4594" y="41825"/>
                    </a:cubicBezTo>
                    <a:lnTo>
                      <a:pt x="4594" y="19918"/>
                    </a:lnTo>
                    <a:lnTo>
                      <a:pt x="-1597" y="19918"/>
                    </a:lnTo>
                    <a:lnTo>
                      <a:pt x="-1597" y="12012"/>
                    </a:lnTo>
                    <a:lnTo>
                      <a:pt x="4689" y="12012"/>
                    </a:lnTo>
                    <a:lnTo>
                      <a:pt x="4689" y="-180"/>
                    </a:lnTo>
                    <a:lnTo>
                      <a:pt x="15357" y="-180"/>
                    </a:lnTo>
                    <a:lnTo>
                      <a:pt x="15357" y="12012"/>
                    </a:lnTo>
                    <a:lnTo>
                      <a:pt x="28121" y="12012"/>
                    </a:lnTo>
                    <a:lnTo>
                      <a:pt x="28121" y="19918"/>
                    </a:lnTo>
                    <a:lnTo>
                      <a:pt x="15357" y="19918"/>
                    </a:lnTo>
                    <a:lnTo>
                      <a:pt x="15357" y="39920"/>
                    </a:lnTo>
                    <a:cubicBezTo>
                      <a:pt x="15167" y="41454"/>
                      <a:pt x="15643" y="42997"/>
                      <a:pt x="16595" y="44207"/>
                    </a:cubicBezTo>
                    <a:cubicBezTo>
                      <a:pt x="17453" y="45130"/>
                      <a:pt x="18786" y="45616"/>
                      <a:pt x="20024" y="45540"/>
                    </a:cubicBezTo>
                    <a:cubicBezTo>
                      <a:pt x="22216" y="45378"/>
                      <a:pt x="24406" y="44759"/>
                      <a:pt x="26311" y="43730"/>
                    </a:cubicBezTo>
                    <a:close/>
                  </a:path>
                </a:pathLst>
              </a:custGeom>
              <a:solidFill>
                <a:srgbClr val="669940"/>
              </a:solidFill>
              <a:ln w="9525" cap="flat">
                <a:noFill/>
                <a:prstDash val="solid"/>
                <a:miter/>
              </a:ln>
            </p:spPr>
            <p:txBody>
              <a:bodyPr rtlCol="0" anchor="ctr"/>
              <a:lstStyle/>
              <a:p>
                <a:endParaRPr lang="en-US"/>
              </a:p>
            </p:txBody>
          </p:sp>
          <p:sp>
            <p:nvSpPr>
              <p:cNvPr id="372" name="Freeform: Shape 371">
                <a:extLst>
                  <a:ext uri="{FF2B5EF4-FFF2-40B4-BE49-F238E27FC236}">
                    <a16:creationId xmlns:a16="http://schemas.microsoft.com/office/drawing/2014/main" id="{D40834D8-5288-4D2E-9E3A-7C199F2BCDB8}"/>
                  </a:ext>
                </a:extLst>
              </p:cNvPr>
              <p:cNvSpPr/>
              <p:nvPr/>
            </p:nvSpPr>
            <p:spPr>
              <a:xfrm>
                <a:off x="7736842" y="3138173"/>
                <a:ext cx="35840" cy="45275"/>
              </a:xfrm>
              <a:custGeom>
                <a:avLst/>
                <a:gdLst>
                  <a:gd name="connsiteX0" fmla="*/ 23073 w 35840"/>
                  <a:gd name="connsiteY0" fmla="*/ 9742 h 45275"/>
                  <a:gd name="connsiteX1" fmla="*/ 16787 w 35840"/>
                  <a:gd name="connsiteY1" fmla="*/ 8599 h 45275"/>
                  <a:gd name="connsiteX2" fmla="*/ 12405 w 35840"/>
                  <a:gd name="connsiteY2" fmla="*/ 9552 h 45275"/>
                  <a:gd name="connsiteX3" fmla="*/ 10786 w 35840"/>
                  <a:gd name="connsiteY3" fmla="*/ 12505 h 45275"/>
                  <a:gd name="connsiteX4" fmla="*/ 12786 w 35840"/>
                  <a:gd name="connsiteY4" fmla="*/ 15743 h 45275"/>
                  <a:gd name="connsiteX5" fmla="*/ 19264 w 35840"/>
                  <a:gd name="connsiteY5" fmla="*/ 18124 h 45275"/>
                  <a:gd name="connsiteX6" fmla="*/ 26883 w 35840"/>
                  <a:gd name="connsiteY6" fmla="*/ 20887 h 45275"/>
                  <a:gd name="connsiteX7" fmla="*/ 32027 w 35840"/>
                  <a:gd name="connsiteY7" fmla="*/ 24887 h 45275"/>
                  <a:gd name="connsiteX8" fmla="*/ 34217 w 35840"/>
                  <a:gd name="connsiteY8" fmla="*/ 32031 h 45275"/>
                  <a:gd name="connsiteX9" fmla="*/ 29264 w 35840"/>
                  <a:gd name="connsiteY9" fmla="*/ 41556 h 45275"/>
                  <a:gd name="connsiteX10" fmla="*/ 16787 w 35840"/>
                  <a:gd name="connsiteY10" fmla="*/ 45080 h 45275"/>
                  <a:gd name="connsiteX11" fmla="*/ 6690 w 35840"/>
                  <a:gd name="connsiteY11" fmla="*/ 43461 h 45275"/>
                  <a:gd name="connsiteX12" fmla="*/ -1597 w 35840"/>
                  <a:gd name="connsiteY12" fmla="*/ 38889 h 45275"/>
                  <a:gd name="connsiteX13" fmla="*/ 2118 w 35840"/>
                  <a:gd name="connsiteY13" fmla="*/ 31269 h 45275"/>
                  <a:gd name="connsiteX14" fmla="*/ 9262 w 35840"/>
                  <a:gd name="connsiteY14" fmla="*/ 35364 h 45275"/>
                  <a:gd name="connsiteX15" fmla="*/ 17167 w 35840"/>
                  <a:gd name="connsiteY15" fmla="*/ 36793 h 45275"/>
                  <a:gd name="connsiteX16" fmla="*/ 21930 w 35840"/>
                  <a:gd name="connsiteY16" fmla="*/ 35746 h 45275"/>
                  <a:gd name="connsiteX17" fmla="*/ 23740 w 35840"/>
                  <a:gd name="connsiteY17" fmla="*/ 32602 h 45275"/>
                  <a:gd name="connsiteX18" fmla="*/ 21645 w 35840"/>
                  <a:gd name="connsiteY18" fmla="*/ 29173 h 45275"/>
                  <a:gd name="connsiteX19" fmla="*/ 14881 w 35840"/>
                  <a:gd name="connsiteY19" fmla="*/ 26601 h 45275"/>
                  <a:gd name="connsiteX20" fmla="*/ 7642 w 35840"/>
                  <a:gd name="connsiteY20" fmla="*/ 23934 h 45275"/>
                  <a:gd name="connsiteX21" fmla="*/ 2690 w 35840"/>
                  <a:gd name="connsiteY21" fmla="*/ 20029 h 45275"/>
                  <a:gd name="connsiteX22" fmla="*/ 689 w 35840"/>
                  <a:gd name="connsiteY22" fmla="*/ 13266 h 45275"/>
                  <a:gd name="connsiteX23" fmla="*/ 5452 w 35840"/>
                  <a:gd name="connsiteY23" fmla="*/ 3265 h 45275"/>
                  <a:gd name="connsiteX24" fmla="*/ 17453 w 35840"/>
                  <a:gd name="connsiteY24" fmla="*/ -164 h 45275"/>
                  <a:gd name="connsiteX25" fmla="*/ 26121 w 35840"/>
                  <a:gd name="connsiteY25" fmla="*/ 1074 h 45275"/>
                  <a:gd name="connsiteX26" fmla="*/ 33646 w 35840"/>
                  <a:gd name="connsiteY26" fmla="*/ 4504 h 45275"/>
                  <a:gd name="connsiteX27" fmla="*/ 29741 w 35840"/>
                  <a:gd name="connsiteY27" fmla="*/ 12314 h 45275"/>
                  <a:gd name="connsiteX28" fmla="*/ 23073 w 35840"/>
                  <a:gd name="connsiteY28" fmla="*/ 9742 h 4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5840" h="45275">
                    <a:moveTo>
                      <a:pt x="23073" y="9742"/>
                    </a:moveTo>
                    <a:cubicBezTo>
                      <a:pt x="21073" y="9028"/>
                      <a:pt x="18978" y="8637"/>
                      <a:pt x="16787" y="8599"/>
                    </a:cubicBezTo>
                    <a:cubicBezTo>
                      <a:pt x="15263" y="8561"/>
                      <a:pt x="13738" y="8895"/>
                      <a:pt x="12405" y="9552"/>
                    </a:cubicBezTo>
                    <a:cubicBezTo>
                      <a:pt x="11357" y="10152"/>
                      <a:pt x="10691" y="11295"/>
                      <a:pt x="10786" y="12505"/>
                    </a:cubicBezTo>
                    <a:cubicBezTo>
                      <a:pt x="10786" y="13886"/>
                      <a:pt x="11548" y="15143"/>
                      <a:pt x="12786" y="15743"/>
                    </a:cubicBezTo>
                    <a:cubicBezTo>
                      <a:pt x="14881" y="16762"/>
                      <a:pt x="17073" y="17562"/>
                      <a:pt x="19264" y="18124"/>
                    </a:cubicBezTo>
                    <a:cubicBezTo>
                      <a:pt x="21835" y="18829"/>
                      <a:pt x="24406" y="19753"/>
                      <a:pt x="26883" y="20887"/>
                    </a:cubicBezTo>
                    <a:cubicBezTo>
                      <a:pt x="28884" y="21801"/>
                      <a:pt x="30693" y="23163"/>
                      <a:pt x="32027" y="24887"/>
                    </a:cubicBezTo>
                    <a:cubicBezTo>
                      <a:pt x="33551" y="26925"/>
                      <a:pt x="34408" y="29459"/>
                      <a:pt x="34217" y="32031"/>
                    </a:cubicBezTo>
                    <a:cubicBezTo>
                      <a:pt x="34313" y="35841"/>
                      <a:pt x="32408" y="39422"/>
                      <a:pt x="29264" y="41556"/>
                    </a:cubicBezTo>
                    <a:cubicBezTo>
                      <a:pt x="25549" y="44023"/>
                      <a:pt x="21168" y="45251"/>
                      <a:pt x="16787" y="45080"/>
                    </a:cubicBezTo>
                    <a:cubicBezTo>
                      <a:pt x="13358" y="45061"/>
                      <a:pt x="9929" y="44518"/>
                      <a:pt x="6690" y="43461"/>
                    </a:cubicBezTo>
                    <a:cubicBezTo>
                      <a:pt x="3642" y="42518"/>
                      <a:pt x="784" y="40965"/>
                      <a:pt x="-1597" y="38889"/>
                    </a:cubicBezTo>
                    <a:lnTo>
                      <a:pt x="2118" y="31269"/>
                    </a:lnTo>
                    <a:cubicBezTo>
                      <a:pt x="4213" y="33069"/>
                      <a:pt x="6690" y="34460"/>
                      <a:pt x="9262" y="35364"/>
                    </a:cubicBezTo>
                    <a:cubicBezTo>
                      <a:pt x="11834" y="36279"/>
                      <a:pt x="14501" y="36755"/>
                      <a:pt x="17167" y="36793"/>
                    </a:cubicBezTo>
                    <a:cubicBezTo>
                      <a:pt x="18787" y="36860"/>
                      <a:pt x="20502" y="36498"/>
                      <a:pt x="21930" y="35746"/>
                    </a:cubicBezTo>
                    <a:cubicBezTo>
                      <a:pt x="23073" y="35145"/>
                      <a:pt x="23835" y="33917"/>
                      <a:pt x="23740" y="32602"/>
                    </a:cubicBezTo>
                    <a:cubicBezTo>
                      <a:pt x="23835" y="31145"/>
                      <a:pt x="22978" y="29792"/>
                      <a:pt x="21645" y="29173"/>
                    </a:cubicBezTo>
                    <a:cubicBezTo>
                      <a:pt x="19454" y="28097"/>
                      <a:pt x="17167" y="27230"/>
                      <a:pt x="14881" y="26601"/>
                    </a:cubicBezTo>
                    <a:cubicBezTo>
                      <a:pt x="12405" y="25839"/>
                      <a:pt x="10023" y="24953"/>
                      <a:pt x="7642" y="23934"/>
                    </a:cubicBezTo>
                    <a:cubicBezTo>
                      <a:pt x="5738" y="23068"/>
                      <a:pt x="4023" y="21725"/>
                      <a:pt x="2690" y="20029"/>
                    </a:cubicBezTo>
                    <a:cubicBezTo>
                      <a:pt x="1261" y="18067"/>
                      <a:pt x="594" y="15686"/>
                      <a:pt x="689" y="13266"/>
                    </a:cubicBezTo>
                    <a:cubicBezTo>
                      <a:pt x="404" y="9333"/>
                      <a:pt x="2213" y="5561"/>
                      <a:pt x="5452" y="3265"/>
                    </a:cubicBezTo>
                    <a:cubicBezTo>
                      <a:pt x="8976" y="865"/>
                      <a:pt x="13167" y="-335"/>
                      <a:pt x="17453" y="-164"/>
                    </a:cubicBezTo>
                    <a:cubicBezTo>
                      <a:pt x="20407" y="-173"/>
                      <a:pt x="23263" y="246"/>
                      <a:pt x="26121" y="1074"/>
                    </a:cubicBezTo>
                    <a:cubicBezTo>
                      <a:pt x="28789" y="1789"/>
                      <a:pt x="31360" y="2941"/>
                      <a:pt x="33646" y="4504"/>
                    </a:cubicBezTo>
                    <a:lnTo>
                      <a:pt x="29741" y="12314"/>
                    </a:lnTo>
                    <a:cubicBezTo>
                      <a:pt x="27646" y="11190"/>
                      <a:pt x="25360" y="10323"/>
                      <a:pt x="23073" y="9742"/>
                    </a:cubicBezTo>
                    <a:close/>
                  </a:path>
                </a:pathLst>
              </a:custGeom>
              <a:solidFill>
                <a:srgbClr val="669940"/>
              </a:solidFill>
              <a:ln w="9525" cap="flat">
                <a:noFill/>
                <a:prstDash val="solid"/>
                <a:miter/>
              </a:ln>
            </p:spPr>
            <p:txBody>
              <a:bodyPr rtlCol="0" anchor="ctr"/>
              <a:lstStyle/>
              <a:p>
                <a:endParaRPr lang="en-US"/>
              </a:p>
            </p:txBody>
          </p:sp>
          <p:sp>
            <p:nvSpPr>
              <p:cNvPr id="373" name="Freeform: Shape 372">
                <a:extLst>
                  <a:ext uri="{FF2B5EF4-FFF2-40B4-BE49-F238E27FC236}">
                    <a16:creationId xmlns:a16="http://schemas.microsoft.com/office/drawing/2014/main" id="{C32B66D8-009A-4172-9EED-EBED4AE32F37}"/>
                  </a:ext>
                </a:extLst>
              </p:cNvPr>
              <p:cNvSpPr/>
              <p:nvPr/>
            </p:nvSpPr>
            <p:spPr>
              <a:xfrm>
                <a:off x="6893404" y="4317860"/>
                <a:ext cx="96965" cy="39814"/>
              </a:xfrm>
              <a:custGeom>
                <a:avLst/>
                <a:gdLst>
                  <a:gd name="connsiteX0" fmla="*/ 65174 w 96965"/>
                  <a:gd name="connsiteY0" fmla="*/ 12869 h 39814"/>
                  <a:gd name="connsiteX1" fmla="*/ 71841 w 96965"/>
                  <a:gd name="connsiteY1" fmla="*/ 4202 h 39814"/>
                  <a:gd name="connsiteX2" fmla="*/ 71269 w 96965"/>
                  <a:gd name="connsiteY2" fmla="*/ -180 h 39814"/>
                  <a:gd name="connsiteX3" fmla="*/ 95367 w 96965"/>
                  <a:gd name="connsiteY3" fmla="*/ 6297 h 39814"/>
                  <a:gd name="connsiteX4" fmla="*/ 86509 w 96965"/>
                  <a:gd name="connsiteY4" fmla="*/ 30491 h 39814"/>
                  <a:gd name="connsiteX5" fmla="*/ 67459 w 96965"/>
                  <a:gd name="connsiteY5" fmla="*/ 38015 h 39814"/>
                  <a:gd name="connsiteX6" fmla="*/ 47837 w 96965"/>
                  <a:gd name="connsiteY6" fmla="*/ 31538 h 39814"/>
                  <a:gd name="connsiteX7" fmla="*/ 31169 w 96965"/>
                  <a:gd name="connsiteY7" fmla="*/ 24966 h 39814"/>
                  <a:gd name="connsiteX8" fmla="*/ 24786 w 96965"/>
                  <a:gd name="connsiteY8" fmla="*/ 28776 h 39814"/>
                  <a:gd name="connsiteX9" fmla="*/ 22311 w 96965"/>
                  <a:gd name="connsiteY9" fmla="*/ 39634 h 39814"/>
                  <a:gd name="connsiteX10" fmla="*/ -1597 w 96965"/>
                  <a:gd name="connsiteY10" fmla="*/ 32395 h 39814"/>
                  <a:gd name="connsiteX11" fmla="*/ 7928 w 96965"/>
                  <a:gd name="connsiteY11" fmla="*/ 8202 h 39814"/>
                  <a:gd name="connsiteX12" fmla="*/ 28692 w 96965"/>
                  <a:gd name="connsiteY12" fmla="*/ 11 h 39814"/>
                  <a:gd name="connsiteX13" fmla="*/ 48409 w 96965"/>
                  <a:gd name="connsiteY13" fmla="*/ 6488 h 39814"/>
                  <a:gd name="connsiteX14" fmla="*/ 65174 w 96965"/>
                  <a:gd name="connsiteY14" fmla="*/ 12869 h 39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965" h="39814">
                    <a:moveTo>
                      <a:pt x="65174" y="12869"/>
                    </a:moveTo>
                    <a:cubicBezTo>
                      <a:pt x="69650" y="12869"/>
                      <a:pt x="71841" y="10012"/>
                      <a:pt x="71841" y="4202"/>
                    </a:cubicBezTo>
                    <a:cubicBezTo>
                      <a:pt x="71841" y="2725"/>
                      <a:pt x="71650" y="1258"/>
                      <a:pt x="71269" y="-180"/>
                    </a:cubicBezTo>
                    <a:lnTo>
                      <a:pt x="95367" y="6297"/>
                    </a:lnTo>
                    <a:cubicBezTo>
                      <a:pt x="95462" y="15174"/>
                      <a:pt x="92320" y="23785"/>
                      <a:pt x="86509" y="30491"/>
                    </a:cubicBezTo>
                    <a:cubicBezTo>
                      <a:pt x="81461" y="35520"/>
                      <a:pt x="74603" y="38244"/>
                      <a:pt x="67459" y="38015"/>
                    </a:cubicBezTo>
                    <a:cubicBezTo>
                      <a:pt x="60505" y="37282"/>
                      <a:pt x="53838" y="35072"/>
                      <a:pt x="47837" y="31538"/>
                    </a:cubicBezTo>
                    <a:cubicBezTo>
                      <a:pt x="42694" y="28404"/>
                      <a:pt x="37074" y="26185"/>
                      <a:pt x="31169" y="24966"/>
                    </a:cubicBezTo>
                    <a:cubicBezTo>
                      <a:pt x="28501" y="25023"/>
                      <a:pt x="26120" y="26471"/>
                      <a:pt x="24786" y="28776"/>
                    </a:cubicBezTo>
                    <a:cubicBezTo>
                      <a:pt x="22787" y="32043"/>
                      <a:pt x="21930" y="35843"/>
                      <a:pt x="22311" y="39634"/>
                    </a:cubicBezTo>
                    <a:lnTo>
                      <a:pt x="-1597" y="32395"/>
                    </a:lnTo>
                    <a:cubicBezTo>
                      <a:pt x="-1312" y="23461"/>
                      <a:pt x="2023" y="14898"/>
                      <a:pt x="7928" y="8202"/>
                    </a:cubicBezTo>
                    <a:cubicBezTo>
                      <a:pt x="13452" y="2773"/>
                      <a:pt x="20977" y="-189"/>
                      <a:pt x="28692" y="11"/>
                    </a:cubicBezTo>
                    <a:cubicBezTo>
                      <a:pt x="35645" y="678"/>
                      <a:pt x="42409" y="2887"/>
                      <a:pt x="48409" y="6488"/>
                    </a:cubicBezTo>
                    <a:cubicBezTo>
                      <a:pt x="53552" y="9660"/>
                      <a:pt x="59267" y="11822"/>
                      <a:pt x="65174" y="12869"/>
                    </a:cubicBezTo>
                    <a:close/>
                  </a:path>
                </a:pathLst>
              </a:custGeom>
              <a:solidFill>
                <a:srgbClr val="336933"/>
              </a:solidFill>
              <a:ln w="9525" cap="flat">
                <a:noFill/>
                <a:prstDash val="solid"/>
                <a:miter/>
              </a:ln>
            </p:spPr>
            <p:txBody>
              <a:bodyPr rtlCol="0" anchor="ctr"/>
              <a:lstStyle/>
              <a:p>
                <a:endParaRPr lang="en-US"/>
              </a:p>
            </p:txBody>
          </p:sp>
          <p:sp>
            <p:nvSpPr>
              <p:cNvPr id="374" name="Freeform: Shape 373">
                <a:extLst>
                  <a:ext uri="{FF2B5EF4-FFF2-40B4-BE49-F238E27FC236}">
                    <a16:creationId xmlns:a16="http://schemas.microsoft.com/office/drawing/2014/main" id="{BC61E1E9-0020-4478-8E4F-7EE2C0F22BCE}"/>
                  </a:ext>
                </a:extLst>
              </p:cNvPr>
              <p:cNvSpPr/>
              <p:nvPr/>
            </p:nvSpPr>
            <p:spPr>
              <a:xfrm>
                <a:off x="7025705" y="4287951"/>
                <a:ext cx="172374" cy="244449"/>
              </a:xfrm>
              <a:custGeom>
                <a:avLst/>
                <a:gdLst>
                  <a:gd name="connsiteX0" fmla="*/ 156138 w 172374"/>
                  <a:gd name="connsiteY0" fmla="*/ -180 h 244449"/>
                  <a:gd name="connsiteX1" fmla="*/ 156138 w 172374"/>
                  <a:gd name="connsiteY1" fmla="*/ 46397 h 244449"/>
                  <a:gd name="connsiteX2" fmla="*/ 60888 w 172374"/>
                  <a:gd name="connsiteY2" fmla="*/ 46397 h 244449"/>
                  <a:gd name="connsiteX3" fmla="*/ 60888 w 172374"/>
                  <a:gd name="connsiteY3" fmla="*/ 86783 h 244449"/>
                  <a:gd name="connsiteX4" fmla="*/ 85462 w 172374"/>
                  <a:gd name="connsiteY4" fmla="*/ 83640 h 244449"/>
                  <a:gd name="connsiteX5" fmla="*/ 145470 w 172374"/>
                  <a:gd name="connsiteY5" fmla="*/ 104690 h 244449"/>
                  <a:gd name="connsiteX6" fmla="*/ 170711 w 172374"/>
                  <a:gd name="connsiteY6" fmla="*/ 161840 h 244449"/>
                  <a:gd name="connsiteX7" fmla="*/ 144613 w 172374"/>
                  <a:gd name="connsiteY7" fmla="*/ 220895 h 244449"/>
                  <a:gd name="connsiteX8" fmla="*/ 80224 w 172374"/>
                  <a:gd name="connsiteY8" fmla="*/ 244232 h 244449"/>
                  <a:gd name="connsiteX9" fmla="*/ -1597 w 172374"/>
                  <a:gd name="connsiteY9" fmla="*/ 207942 h 244449"/>
                  <a:gd name="connsiteX10" fmla="*/ 26978 w 172374"/>
                  <a:gd name="connsiteY10" fmla="*/ 168603 h 244449"/>
                  <a:gd name="connsiteX11" fmla="*/ 35266 w 172374"/>
                  <a:gd name="connsiteY11" fmla="*/ 176223 h 244449"/>
                  <a:gd name="connsiteX12" fmla="*/ 54316 w 172374"/>
                  <a:gd name="connsiteY12" fmla="*/ 188129 h 244449"/>
                  <a:gd name="connsiteX13" fmla="*/ 81938 w 172374"/>
                  <a:gd name="connsiteY13" fmla="*/ 195559 h 244449"/>
                  <a:gd name="connsiteX14" fmla="*/ 106418 w 172374"/>
                  <a:gd name="connsiteY14" fmla="*/ 187272 h 244449"/>
                  <a:gd name="connsiteX15" fmla="*/ 108227 w 172374"/>
                  <a:gd name="connsiteY15" fmla="*/ 140295 h 244449"/>
                  <a:gd name="connsiteX16" fmla="*/ 105559 w 172374"/>
                  <a:gd name="connsiteY16" fmla="*/ 137742 h 244449"/>
                  <a:gd name="connsiteX17" fmla="*/ 75652 w 172374"/>
                  <a:gd name="connsiteY17" fmla="*/ 128884 h 244449"/>
                  <a:gd name="connsiteX18" fmla="*/ 33265 w 172374"/>
                  <a:gd name="connsiteY18" fmla="*/ 142028 h 244449"/>
                  <a:gd name="connsiteX19" fmla="*/ 10786 w 172374"/>
                  <a:gd name="connsiteY19" fmla="*/ 117835 h 244449"/>
                  <a:gd name="connsiteX20" fmla="*/ 10786 w 172374"/>
                  <a:gd name="connsiteY20" fmla="*/ -180 h 244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2374" h="244449">
                    <a:moveTo>
                      <a:pt x="156138" y="-180"/>
                    </a:moveTo>
                    <a:lnTo>
                      <a:pt x="156138" y="46397"/>
                    </a:lnTo>
                    <a:lnTo>
                      <a:pt x="60888" y="46397"/>
                    </a:lnTo>
                    <a:lnTo>
                      <a:pt x="60888" y="86783"/>
                    </a:lnTo>
                    <a:cubicBezTo>
                      <a:pt x="68888" y="84574"/>
                      <a:pt x="77175" y="83516"/>
                      <a:pt x="85462" y="83640"/>
                    </a:cubicBezTo>
                    <a:cubicBezTo>
                      <a:pt x="107370" y="83183"/>
                      <a:pt x="128706" y="90660"/>
                      <a:pt x="145470" y="104690"/>
                    </a:cubicBezTo>
                    <a:cubicBezTo>
                      <a:pt x="162329" y="118759"/>
                      <a:pt x="171664" y="139895"/>
                      <a:pt x="170711" y="161840"/>
                    </a:cubicBezTo>
                    <a:cubicBezTo>
                      <a:pt x="171187" y="184424"/>
                      <a:pt x="161662" y="206056"/>
                      <a:pt x="144613" y="220895"/>
                    </a:cubicBezTo>
                    <a:cubicBezTo>
                      <a:pt x="126897" y="236564"/>
                      <a:pt x="103846" y="244908"/>
                      <a:pt x="80224" y="244232"/>
                    </a:cubicBezTo>
                    <a:cubicBezTo>
                      <a:pt x="48886" y="244832"/>
                      <a:pt x="18978" y="231544"/>
                      <a:pt x="-1597" y="207942"/>
                    </a:cubicBezTo>
                    <a:lnTo>
                      <a:pt x="26978" y="168603"/>
                    </a:lnTo>
                    <a:cubicBezTo>
                      <a:pt x="29075" y="170699"/>
                      <a:pt x="31836" y="173175"/>
                      <a:pt x="35266" y="176223"/>
                    </a:cubicBezTo>
                    <a:cubicBezTo>
                      <a:pt x="41266" y="180776"/>
                      <a:pt x="47648" y="184758"/>
                      <a:pt x="54316" y="188129"/>
                    </a:cubicBezTo>
                    <a:cubicBezTo>
                      <a:pt x="62697" y="192911"/>
                      <a:pt x="72222" y="195464"/>
                      <a:pt x="81938" y="195559"/>
                    </a:cubicBezTo>
                    <a:cubicBezTo>
                      <a:pt x="90796" y="195664"/>
                      <a:pt x="99464" y="192740"/>
                      <a:pt x="106418" y="187272"/>
                    </a:cubicBezTo>
                    <a:cubicBezTo>
                      <a:pt x="119847" y="174794"/>
                      <a:pt x="120705" y="153763"/>
                      <a:pt x="108227" y="140295"/>
                    </a:cubicBezTo>
                    <a:cubicBezTo>
                      <a:pt x="107370" y="139399"/>
                      <a:pt x="106513" y="138542"/>
                      <a:pt x="105559" y="137742"/>
                    </a:cubicBezTo>
                    <a:cubicBezTo>
                      <a:pt x="96893" y="131513"/>
                      <a:pt x="86320" y="128398"/>
                      <a:pt x="75652" y="128884"/>
                    </a:cubicBezTo>
                    <a:cubicBezTo>
                      <a:pt x="60697" y="129713"/>
                      <a:pt x="46124" y="134228"/>
                      <a:pt x="33265" y="142028"/>
                    </a:cubicBezTo>
                    <a:lnTo>
                      <a:pt x="10786" y="117835"/>
                    </a:lnTo>
                    <a:lnTo>
                      <a:pt x="10786" y="-180"/>
                    </a:lnTo>
                    <a:close/>
                  </a:path>
                </a:pathLst>
              </a:custGeom>
              <a:solidFill>
                <a:srgbClr val="336933"/>
              </a:solidFill>
              <a:ln w="9525" cap="flat">
                <a:noFill/>
                <a:prstDash val="solid"/>
                <a:miter/>
              </a:ln>
            </p:spPr>
            <p:txBody>
              <a:bodyPr rtlCol="0" anchor="ctr"/>
              <a:lstStyle/>
              <a:p>
                <a:endParaRPr lang="en-US"/>
              </a:p>
            </p:txBody>
          </p:sp>
          <p:sp>
            <p:nvSpPr>
              <p:cNvPr id="375" name="Freeform: Shape 374">
                <a:extLst>
                  <a:ext uri="{FF2B5EF4-FFF2-40B4-BE49-F238E27FC236}">
                    <a16:creationId xmlns:a16="http://schemas.microsoft.com/office/drawing/2014/main" id="{61D9E656-D842-4907-90D7-A2052AD25C3B}"/>
                  </a:ext>
                </a:extLst>
              </p:cNvPr>
              <p:cNvSpPr/>
              <p:nvPr/>
            </p:nvSpPr>
            <p:spPr>
              <a:xfrm>
                <a:off x="7233922" y="4282427"/>
                <a:ext cx="199548" cy="249554"/>
              </a:xfrm>
              <a:custGeom>
                <a:avLst/>
                <a:gdLst>
                  <a:gd name="connsiteX0" fmla="*/ 98225 w 199548"/>
                  <a:gd name="connsiteY0" fmla="*/ 249375 h 249554"/>
                  <a:gd name="connsiteX1" fmla="*/ 23263 w 199548"/>
                  <a:gd name="connsiteY1" fmla="*/ 215370 h 249554"/>
                  <a:gd name="connsiteX2" fmla="*/ -1597 w 199548"/>
                  <a:gd name="connsiteY2" fmla="*/ 124597 h 249554"/>
                  <a:gd name="connsiteX3" fmla="*/ 23263 w 199548"/>
                  <a:gd name="connsiteY3" fmla="*/ 33824 h 249554"/>
                  <a:gd name="connsiteX4" fmla="*/ 98225 w 199548"/>
                  <a:gd name="connsiteY4" fmla="*/ -180 h 249554"/>
                  <a:gd name="connsiteX5" fmla="*/ 173091 w 199548"/>
                  <a:gd name="connsiteY5" fmla="*/ 33824 h 249554"/>
                  <a:gd name="connsiteX6" fmla="*/ 197951 w 199548"/>
                  <a:gd name="connsiteY6" fmla="*/ 124597 h 249554"/>
                  <a:gd name="connsiteX7" fmla="*/ 173091 w 199548"/>
                  <a:gd name="connsiteY7" fmla="*/ 215370 h 249554"/>
                  <a:gd name="connsiteX8" fmla="*/ 98225 w 199548"/>
                  <a:gd name="connsiteY8" fmla="*/ 249375 h 249554"/>
                  <a:gd name="connsiteX9" fmla="*/ 62220 w 199548"/>
                  <a:gd name="connsiteY9" fmla="*/ 66400 h 249554"/>
                  <a:gd name="connsiteX10" fmla="*/ 62220 w 199548"/>
                  <a:gd name="connsiteY10" fmla="*/ 183081 h 249554"/>
                  <a:gd name="connsiteX11" fmla="*/ 115465 w 199548"/>
                  <a:gd name="connsiteY11" fmla="*/ 200997 h 249554"/>
                  <a:gd name="connsiteX12" fmla="*/ 133372 w 199548"/>
                  <a:gd name="connsiteY12" fmla="*/ 183081 h 249554"/>
                  <a:gd name="connsiteX13" fmla="*/ 133372 w 199548"/>
                  <a:gd name="connsiteY13" fmla="*/ 66400 h 249554"/>
                  <a:gd name="connsiteX14" fmla="*/ 80127 w 199548"/>
                  <a:gd name="connsiteY14" fmla="*/ 48483 h 249554"/>
                  <a:gd name="connsiteX15" fmla="*/ 62220 w 199548"/>
                  <a:gd name="connsiteY15" fmla="*/ 66400 h 249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9548" h="249554">
                    <a:moveTo>
                      <a:pt x="98225" y="249375"/>
                    </a:moveTo>
                    <a:cubicBezTo>
                      <a:pt x="64792" y="249375"/>
                      <a:pt x="39741" y="238040"/>
                      <a:pt x="23263" y="215370"/>
                    </a:cubicBezTo>
                    <a:cubicBezTo>
                      <a:pt x="6785" y="192701"/>
                      <a:pt x="-1501" y="162440"/>
                      <a:pt x="-1597" y="124597"/>
                    </a:cubicBezTo>
                    <a:cubicBezTo>
                      <a:pt x="-1597" y="86497"/>
                      <a:pt x="6690" y="56236"/>
                      <a:pt x="23263" y="33824"/>
                    </a:cubicBezTo>
                    <a:cubicBezTo>
                      <a:pt x="39837" y="11412"/>
                      <a:pt x="64792" y="77"/>
                      <a:pt x="98225" y="-180"/>
                    </a:cubicBezTo>
                    <a:cubicBezTo>
                      <a:pt x="131563" y="-180"/>
                      <a:pt x="156518" y="11155"/>
                      <a:pt x="173091" y="33824"/>
                    </a:cubicBezTo>
                    <a:cubicBezTo>
                      <a:pt x="189665" y="56493"/>
                      <a:pt x="197951" y="86754"/>
                      <a:pt x="197951" y="124597"/>
                    </a:cubicBezTo>
                    <a:cubicBezTo>
                      <a:pt x="197951" y="162697"/>
                      <a:pt x="189665" y="192958"/>
                      <a:pt x="173091" y="215370"/>
                    </a:cubicBezTo>
                    <a:cubicBezTo>
                      <a:pt x="156518" y="237783"/>
                      <a:pt x="131563" y="249118"/>
                      <a:pt x="98225" y="249375"/>
                    </a:cubicBezTo>
                    <a:close/>
                    <a:moveTo>
                      <a:pt x="62220" y="66400"/>
                    </a:moveTo>
                    <a:cubicBezTo>
                      <a:pt x="47076" y="103823"/>
                      <a:pt x="47076" y="145657"/>
                      <a:pt x="62220" y="183081"/>
                    </a:cubicBezTo>
                    <a:cubicBezTo>
                      <a:pt x="71936" y="202731"/>
                      <a:pt x="95844" y="210751"/>
                      <a:pt x="115465" y="200997"/>
                    </a:cubicBezTo>
                    <a:cubicBezTo>
                      <a:pt x="123180" y="197140"/>
                      <a:pt x="129561" y="190844"/>
                      <a:pt x="133372" y="183081"/>
                    </a:cubicBezTo>
                    <a:cubicBezTo>
                      <a:pt x="148611" y="145676"/>
                      <a:pt x="148611" y="103804"/>
                      <a:pt x="133372" y="66400"/>
                    </a:cubicBezTo>
                    <a:cubicBezTo>
                      <a:pt x="123656" y="46750"/>
                      <a:pt x="99748" y="38729"/>
                      <a:pt x="80127" y="48483"/>
                    </a:cubicBezTo>
                    <a:cubicBezTo>
                      <a:pt x="72411" y="52341"/>
                      <a:pt x="66030" y="58637"/>
                      <a:pt x="62220" y="66400"/>
                    </a:cubicBezTo>
                    <a:close/>
                  </a:path>
                </a:pathLst>
              </a:custGeom>
              <a:solidFill>
                <a:srgbClr val="336933"/>
              </a:solidFill>
              <a:ln w="9525" cap="flat">
                <a:noFill/>
                <a:prstDash val="solid"/>
                <a:miter/>
              </a:ln>
            </p:spPr>
            <p:txBody>
              <a:bodyPr rtlCol="0" anchor="ctr"/>
              <a:lstStyle/>
              <a:p>
                <a:endParaRPr lang="en-US"/>
              </a:p>
            </p:txBody>
          </p:sp>
          <p:sp>
            <p:nvSpPr>
              <p:cNvPr id="376" name="Freeform: Shape 375">
                <a:extLst>
                  <a:ext uri="{FF2B5EF4-FFF2-40B4-BE49-F238E27FC236}">
                    <a16:creationId xmlns:a16="http://schemas.microsoft.com/office/drawing/2014/main" id="{7E40E2AD-4AFA-4AED-909E-DC05A6F02539}"/>
                  </a:ext>
                </a:extLst>
              </p:cNvPr>
              <p:cNvSpPr/>
              <p:nvPr/>
            </p:nvSpPr>
            <p:spPr>
              <a:xfrm>
                <a:off x="7461593" y="4273568"/>
                <a:ext cx="138573" cy="142324"/>
              </a:xfrm>
              <a:custGeom>
                <a:avLst/>
                <a:gdLst>
                  <a:gd name="connsiteX0" fmla="*/ 57721 w 138573"/>
                  <a:gd name="connsiteY0" fmla="*/ 31634 h 142324"/>
                  <a:gd name="connsiteX1" fmla="*/ 49244 w 138573"/>
                  <a:gd name="connsiteY1" fmla="*/ 51636 h 142324"/>
                  <a:gd name="connsiteX2" fmla="*/ 6761 w 138573"/>
                  <a:gd name="connsiteY2" fmla="*/ 51636 h 142324"/>
                  <a:gd name="connsiteX3" fmla="*/ 6476 w 138573"/>
                  <a:gd name="connsiteY3" fmla="*/ 11898 h 142324"/>
                  <a:gd name="connsiteX4" fmla="*/ 6761 w 138573"/>
                  <a:gd name="connsiteY4" fmla="*/ 11631 h 142324"/>
                  <a:gd name="connsiteX5" fmla="*/ 28003 w 138573"/>
                  <a:gd name="connsiteY5" fmla="*/ 3345 h 142324"/>
                  <a:gd name="connsiteX6" fmla="*/ 49244 w 138573"/>
                  <a:gd name="connsiteY6" fmla="*/ 11631 h 142324"/>
                  <a:gd name="connsiteX7" fmla="*/ 57721 w 138573"/>
                  <a:gd name="connsiteY7" fmla="*/ 31634 h 142324"/>
                  <a:gd name="connsiteX8" fmla="*/ 134969 w 138573"/>
                  <a:gd name="connsiteY8" fmla="*/ -180 h 142324"/>
                  <a:gd name="connsiteX9" fmla="*/ 34575 w 138573"/>
                  <a:gd name="connsiteY9" fmla="*/ 140504 h 142324"/>
                  <a:gd name="connsiteX10" fmla="*/ -96 w 138573"/>
                  <a:gd name="connsiteY10" fmla="*/ 140504 h 142324"/>
                  <a:gd name="connsiteX11" fmla="*/ 100964 w 138573"/>
                  <a:gd name="connsiteY11" fmla="*/ -180 h 142324"/>
                  <a:gd name="connsiteX12" fmla="*/ 22002 w 138573"/>
                  <a:gd name="connsiteY12" fmla="*/ 38778 h 142324"/>
                  <a:gd name="connsiteX13" fmla="*/ 27908 w 138573"/>
                  <a:gd name="connsiteY13" fmla="*/ 41540 h 142324"/>
                  <a:gd name="connsiteX14" fmla="*/ 34003 w 138573"/>
                  <a:gd name="connsiteY14" fmla="*/ 38778 h 142324"/>
                  <a:gd name="connsiteX15" fmla="*/ 36384 w 138573"/>
                  <a:gd name="connsiteY15" fmla="*/ 31634 h 142324"/>
                  <a:gd name="connsiteX16" fmla="*/ 34003 w 138573"/>
                  <a:gd name="connsiteY16" fmla="*/ 24299 h 142324"/>
                  <a:gd name="connsiteX17" fmla="*/ 23430 w 138573"/>
                  <a:gd name="connsiteY17" fmla="*/ 22947 h 142324"/>
                  <a:gd name="connsiteX18" fmla="*/ 22096 w 138573"/>
                  <a:gd name="connsiteY18" fmla="*/ 24299 h 142324"/>
                  <a:gd name="connsiteX19" fmla="*/ 19715 w 138573"/>
                  <a:gd name="connsiteY19" fmla="*/ 31634 h 142324"/>
                  <a:gd name="connsiteX20" fmla="*/ 22002 w 138573"/>
                  <a:gd name="connsiteY20" fmla="*/ 38778 h 142324"/>
                  <a:gd name="connsiteX21" fmla="*/ 136968 w 138573"/>
                  <a:gd name="connsiteY21" fmla="*/ 113930 h 142324"/>
                  <a:gd name="connsiteX22" fmla="*/ 128586 w 138573"/>
                  <a:gd name="connsiteY22" fmla="*/ 133932 h 142324"/>
                  <a:gd name="connsiteX23" fmla="*/ 107346 w 138573"/>
                  <a:gd name="connsiteY23" fmla="*/ 142124 h 142324"/>
                  <a:gd name="connsiteX24" fmla="*/ 86105 w 138573"/>
                  <a:gd name="connsiteY24" fmla="*/ 133837 h 142324"/>
                  <a:gd name="connsiteX25" fmla="*/ 85438 w 138573"/>
                  <a:gd name="connsiteY25" fmla="*/ 94508 h 142324"/>
                  <a:gd name="connsiteX26" fmla="*/ 86105 w 138573"/>
                  <a:gd name="connsiteY26" fmla="*/ 93832 h 142324"/>
                  <a:gd name="connsiteX27" fmla="*/ 128586 w 138573"/>
                  <a:gd name="connsiteY27" fmla="*/ 93832 h 142324"/>
                  <a:gd name="connsiteX28" fmla="*/ 136968 w 138573"/>
                  <a:gd name="connsiteY28" fmla="*/ 113930 h 142324"/>
                  <a:gd name="connsiteX29" fmla="*/ 101250 w 138573"/>
                  <a:gd name="connsiteY29" fmla="*/ 121074 h 142324"/>
                  <a:gd name="connsiteX30" fmla="*/ 107251 w 138573"/>
                  <a:gd name="connsiteY30" fmla="*/ 123836 h 142324"/>
                  <a:gd name="connsiteX31" fmla="*/ 113251 w 138573"/>
                  <a:gd name="connsiteY31" fmla="*/ 121074 h 142324"/>
                  <a:gd name="connsiteX32" fmla="*/ 115633 w 138573"/>
                  <a:gd name="connsiteY32" fmla="*/ 113930 h 142324"/>
                  <a:gd name="connsiteX33" fmla="*/ 113251 w 138573"/>
                  <a:gd name="connsiteY33" fmla="*/ 106595 h 142324"/>
                  <a:gd name="connsiteX34" fmla="*/ 102679 w 138573"/>
                  <a:gd name="connsiteY34" fmla="*/ 105243 h 142324"/>
                  <a:gd name="connsiteX35" fmla="*/ 101345 w 138573"/>
                  <a:gd name="connsiteY35" fmla="*/ 106595 h 142324"/>
                  <a:gd name="connsiteX36" fmla="*/ 98964 w 138573"/>
                  <a:gd name="connsiteY36" fmla="*/ 113930 h 142324"/>
                  <a:gd name="connsiteX37" fmla="*/ 101250 w 138573"/>
                  <a:gd name="connsiteY37" fmla="*/ 121074 h 142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38573" h="142324">
                    <a:moveTo>
                      <a:pt x="57721" y="31634"/>
                    </a:moveTo>
                    <a:cubicBezTo>
                      <a:pt x="57815" y="39197"/>
                      <a:pt x="54768" y="46464"/>
                      <a:pt x="49244" y="51636"/>
                    </a:cubicBezTo>
                    <a:cubicBezTo>
                      <a:pt x="37242" y="62609"/>
                      <a:pt x="18763" y="62609"/>
                      <a:pt x="6761" y="51636"/>
                    </a:cubicBezTo>
                    <a:cubicBezTo>
                      <a:pt x="-4287" y="40740"/>
                      <a:pt x="-4382" y="22947"/>
                      <a:pt x="6476" y="11898"/>
                    </a:cubicBezTo>
                    <a:cubicBezTo>
                      <a:pt x="6572" y="11812"/>
                      <a:pt x="6666" y="11717"/>
                      <a:pt x="6761" y="11631"/>
                    </a:cubicBezTo>
                    <a:cubicBezTo>
                      <a:pt x="12477" y="6116"/>
                      <a:pt x="20097" y="3135"/>
                      <a:pt x="28003" y="3345"/>
                    </a:cubicBezTo>
                    <a:cubicBezTo>
                      <a:pt x="35908" y="3040"/>
                      <a:pt x="43623" y="6040"/>
                      <a:pt x="49244" y="11631"/>
                    </a:cubicBezTo>
                    <a:cubicBezTo>
                      <a:pt x="54768" y="16813"/>
                      <a:pt x="57815" y="24071"/>
                      <a:pt x="57721" y="31634"/>
                    </a:cubicBezTo>
                    <a:close/>
                    <a:moveTo>
                      <a:pt x="134969" y="-180"/>
                    </a:moveTo>
                    <a:lnTo>
                      <a:pt x="34575" y="140504"/>
                    </a:lnTo>
                    <a:lnTo>
                      <a:pt x="-96" y="140504"/>
                    </a:lnTo>
                    <a:lnTo>
                      <a:pt x="100964" y="-180"/>
                    </a:lnTo>
                    <a:close/>
                    <a:moveTo>
                      <a:pt x="22002" y="38778"/>
                    </a:moveTo>
                    <a:cubicBezTo>
                      <a:pt x="23430" y="40559"/>
                      <a:pt x="25622" y="41578"/>
                      <a:pt x="27908" y="41540"/>
                    </a:cubicBezTo>
                    <a:cubicBezTo>
                      <a:pt x="30289" y="41578"/>
                      <a:pt x="32480" y="40568"/>
                      <a:pt x="34003" y="38778"/>
                    </a:cubicBezTo>
                    <a:cubicBezTo>
                      <a:pt x="35718" y="36787"/>
                      <a:pt x="36479" y="34234"/>
                      <a:pt x="36384" y="31634"/>
                    </a:cubicBezTo>
                    <a:cubicBezTo>
                      <a:pt x="36479" y="28976"/>
                      <a:pt x="35622" y="26376"/>
                      <a:pt x="34003" y="24299"/>
                    </a:cubicBezTo>
                    <a:cubicBezTo>
                      <a:pt x="31432" y="21013"/>
                      <a:pt x="26765" y="20404"/>
                      <a:pt x="23430" y="22947"/>
                    </a:cubicBezTo>
                    <a:cubicBezTo>
                      <a:pt x="22955" y="23338"/>
                      <a:pt x="22478" y="23795"/>
                      <a:pt x="22096" y="24299"/>
                    </a:cubicBezTo>
                    <a:cubicBezTo>
                      <a:pt x="20478" y="26376"/>
                      <a:pt x="19621" y="28976"/>
                      <a:pt x="19715" y="31634"/>
                    </a:cubicBezTo>
                    <a:cubicBezTo>
                      <a:pt x="19621" y="34215"/>
                      <a:pt x="20383" y="36749"/>
                      <a:pt x="22002" y="38778"/>
                    </a:cubicBezTo>
                    <a:close/>
                    <a:moveTo>
                      <a:pt x="136968" y="113930"/>
                    </a:moveTo>
                    <a:cubicBezTo>
                      <a:pt x="137159" y="121483"/>
                      <a:pt x="134111" y="128751"/>
                      <a:pt x="128586" y="133932"/>
                    </a:cubicBezTo>
                    <a:cubicBezTo>
                      <a:pt x="122872" y="139400"/>
                      <a:pt x="115251" y="142353"/>
                      <a:pt x="107346" y="142124"/>
                    </a:cubicBezTo>
                    <a:cubicBezTo>
                      <a:pt x="99441" y="142429"/>
                      <a:pt x="91725" y="139428"/>
                      <a:pt x="86105" y="133837"/>
                    </a:cubicBezTo>
                    <a:cubicBezTo>
                      <a:pt x="75056" y="123160"/>
                      <a:pt x="74770" y="105557"/>
                      <a:pt x="85438" y="94508"/>
                    </a:cubicBezTo>
                    <a:cubicBezTo>
                      <a:pt x="85629" y="94280"/>
                      <a:pt x="85915" y="94051"/>
                      <a:pt x="86105" y="93832"/>
                    </a:cubicBezTo>
                    <a:cubicBezTo>
                      <a:pt x="98107" y="82774"/>
                      <a:pt x="116585" y="82774"/>
                      <a:pt x="128586" y="93832"/>
                    </a:cubicBezTo>
                    <a:cubicBezTo>
                      <a:pt x="134111" y="99061"/>
                      <a:pt x="137159" y="106348"/>
                      <a:pt x="136968" y="113930"/>
                    </a:cubicBezTo>
                    <a:close/>
                    <a:moveTo>
                      <a:pt x="101250" y="121074"/>
                    </a:moveTo>
                    <a:cubicBezTo>
                      <a:pt x="102774" y="122855"/>
                      <a:pt x="104965" y="123874"/>
                      <a:pt x="107251" y="123836"/>
                    </a:cubicBezTo>
                    <a:cubicBezTo>
                      <a:pt x="109536" y="123846"/>
                      <a:pt x="111727" y="122836"/>
                      <a:pt x="113251" y="121074"/>
                    </a:cubicBezTo>
                    <a:cubicBezTo>
                      <a:pt x="114965" y="119083"/>
                      <a:pt x="115728" y="116530"/>
                      <a:pt x="115633" y="113930"/>
                    </a:cubicBezTo>
                    <a:cubicBezTo>
                      <a:pt x="115728" y="111282"/>
                      <a:pt x="114871" y="108672"/>
                      <a:pt x="113251" y="106595"/>
                    </a:cubicBezTo>
                    <a:cubicBezTo>
                      <a:pt x="110679" y="103310"/>
                      <a:pt x="106012" y="102700"/>
                      <a:pt x="102679" y="105243"/>
                    </a:cubicBezTo>
                    <a:cubicBezTo>
                      <a:pt x="102202" y="105633"/>
                      <a:pt x="101726" y="106091"/>
                      <a:pt x="101345" y="106595"/>
                    </a:cubicBezTo>
                    <a:cubicBezTo>
                      <a:pt x="99725" y="108691"/>
                      <a:pt x="98868" y="111282"/>
                      <a:pt x="98964" y="113930"/>
                    </a:cubicBezTo>
                    <a:cubicBezTo>
                      <a:pt x="98868" y="116511"/>
                      <a:pt x="99630" y="119045"/>
                      <a:pt x="101250" y="121074"/>
                    </a:cubicBezTo>
                    <a:close/>
                  </a:path>
                </a:pathLst>
              </a:custGeom>
              <a:solidFill>
                <a:srgbClr val="336933"/>
              </a:solidFill>
              <a:ln w="9525" cap="flat">
                <a:noFill/>
                <a:prstDash val="solid"/>
                <a:miter/>
              </a:ln>
            </p:spPr>
            <p:txBody>
              <a:bodyPr rtlCol="0" anchor="ctr"/>
              <a:lstStyle/>
              <a:p>
                <a:endParaRPr lang="en-US"/>
              </a:p>
            </p:txBody>
          </p:sp>
          <p:sp>
            <p:nvSpPr>
              <p:cNvPr id="377" name="Freeform: Shape 376">
                <a:extLst>
                  <a:ext uri="{FF2B5EF4-FFF2-40B4-BE49-F238E27FC236}">
                    <a16:creationId xmlns:a16="http://schemas.microsoft.com/office/drawing/2014/main" id="{A4219F0C-1908-4184-BBAE-56EA2653BCA2}"/>
                  </a:ext>
                </a:extLst>
              </p:cNvPr>
              <p:cNvSpPr/>
              <p:nvPr/>
            </p:nvSpPr>
            <p:spPr>
              <a:xfrm>
                <a:off x="6892153" y="4598657"/>
                <a:ext cx="90315" cy="87596"/>
              </a:xfrm>
              <a:custGeom>
                <a:avLst/>
                <a:gdLst>
                  <a:gd name="connsiteX0" fmla="*/ 66424 w 90315"/>
                  <a:gd name="connsiteY0" fmla="*/ 5535 h 87596"/>
                  <a:gd name="connsiteX1" fmla="*/ 88712 w 90315"/>
                  <a:gd name="connsiteY1" fmla="*/ 43635 h 87596"/>
                  <a:gd name="connsiteX2" fmla="*/ 82711 w 90315"/>
                  <a:gd name="connsiteY2" fmla="*/ 65733 h 87596"/>
                  <a:gd name="connsiteX3" fmla="*/ 66424 w 90315"/>
                  <a:gd name="connsiteY3" fmla="*/ 81544 h 87596"/>
                  <a:gd name="connsiteX4" fmla="*/ 20608 w 90315"/>
                  <a:gd name="connsiteY4" fmla="*/ 81544 h 87596"/>
                  <a:gd name="connsiteX5" fmla="*/ 4321 w 90315"/>
                  <a:gd name="connsiteY5" fmla="*/ 65733 h 87596"/>
                  <a:gd name="connsiteX6" fmla="*/ -1585 w 90315"/>
                  <a:gd name="connsiteY6" fmla="*/ 43635 h 87596"/>
                  <a:gd name="connsiteX7" fmla="*/ 20608 w 90315"/>
                  <a:gd name="connsiteY7" fmla="*/ 5535 h 87596"/>
                  <a:gd name="connsiteX8" fmla="*/ 66424 w 90315"/>
                  <a:gd name="connsiteY8" fmla="*/ 5535 h 87596"/>
                  <a:gd name="connsiteX9" fmla="*/ 29372 w 90315"/>
                  <a:gd name="connsiteY9" fmla="*/ 18108 h 87596"/>
                  <a:gd name="connsiteX10" fmla="*/ 18799 w 90315"/>
                  <a:gd name="connsiteY10" fmla="*/ 28585 h 87596"/>
                  <a:gd name="connsiteX11" fmla="*/ 18799 w 90315"/>
                  <a:gd name="connsiteY11" fmla="*/ 57827 h 87596"/>
                  <a:gd name="connsiteX12" fmla="*/ 29372 w 90315"/>
                  <a:gd name="connsiteY12" fmla="*/ 68304 h 87596"/>
                  <a:gd name="connsiteX13" fmla="*/ 43659 w 90315"/>
                  <a:gd name="connsiteY13" fmla="*/ 72210 h 87596"/>
                  <a:gd name="connsiteX14" fmla="*/ 57851 w 90315"/>
                  <a:gd name="connsiteY14" fmla="*/ 68304 h 87596"/>
                  <a:gd name="connsiteX15" fmla="*/ 68233 w 90315"/>
                  <a:gd name="connsiteY15" fmla="*/ 57827 h 87596"/>
                  <a:gd name="connsiteX16" fmla="*/ 72043 w 90315"/>
                  <a:gd name="connsiteY16" fmla="*/ 43159 h 87596"/>
                  <a:gd name="connsiteX17" fmla="*/ 68233 w 90315"/>
                  <a:gd name="connsiteY17" fmla="*/ 28585 h 87596"/>
                  <a:gd name="connsiteX18" fmla="*/ 57851 w 90315"/>
                  <a:gd name="connsiteY18" fmla="*/ 18108 h 87596"/>
                  <a:gd name="connsiteX19" fmla="*/ 43659 w 90315"/>
                  <a:gd name="connsiteY19" fmla="*/ 14298 h 87596"/>
                  <a:gd name="connsiteX20" fmla="*/ 29372 w 90315"/>
                  <a:gd name="connsiteY20" fmla="*/ 18108 h 87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0315" h="87596">
                    <a:moveTo>
                      <a:pt x="66424" y="5535"/>
                    </a:moveTo>
                    <a:cubicBezTo>
                      <a:pt x="80426" y="13079"/>
                      <a:pt x="88998" y="27766"/>
                      <a:pt x="88712" y="43635"/>
                    </a:cubicBezTo>
                    <a:cubicBezTo>
                      <a:pt x="88808" y="51416"/>
                      <a:pt x="86711" y="59065"/>
                      <a:pt x="82711" y="65733"/>
                    </a:cubicBezTo>
                    <a:cubicBezTo>
                      <a:pt x="78806" y="72381"/>
                      <a:pt x="73186" y="77849"/>
                      <a:pt x="66424" y="81544"/>
                    </a:cubicBezTo>
                    <a:cubicBezTo>
                      <a:pt x="52137" y="89374"/>
                      <a:pt x="34896" y="89374"/>
                      <a:pt x="20608" y="81544"/>
                    </a:cubicBezTo>
                    <a:cubicBezTo>
                      <a:pt x="13846" y="77849"/>
                      <a:pt x="8225" y="72381"/>
                      <a:pt x="4321" y="65733"/>
                    </a:cubicBezTo>
                    <a:cubicBezTo>
                      <a:pt x="320" y="59055"/>
                      <a:pt x="-1680" y="51407"/>
                      <a:pt x="-1585" y="43635"/>
                    </a:cubicBezTo>
                    <a:cubicBezTo>
                      <a:pt x="-1966" y="27775"/>
                      <a:pt x="6607" y="13050"/>
                      <a:pt x="20608" y="5535"/>
                    </a:cubicBezTo>
                    <a:cubicBezTo>
                      <a:pt x="34896" y="-2085"/>
                      <a:pt x="52137" y="-2085"/>
                      <a:pt x="66424" y="5535"/>
                    </a:cubicBezTo>
                    <a:close/>
                    <a:moveTo>
                      <a:pt x="29372" y="18108"/>
                    </a:moveTo>
                    <a:cubicBezTo>
                      <a:pt x="24989" y="20603"/>
                      <a:pt x="21370" y="24223"/>
                      <a:pt x="18799" y="28585"/>
                    </a:cubicBezTo>
                    <a:cubicBezTo>
                      <a:pt x="13655" y="37653"/>
                      <a:pt x="13655" y="48759"/>
                      <a:pt x="18799" y="57827"/>
                    </a:cubicBezTo>
                    <a:cubicBezTo>
                      <a:pt x="21370" y="62170"/>
                      <a:pt x="24989" y="65781"/>
                      <a:pt x="29372" y="68304"/>
                    </a:cubicBezTo>
                    <a:cubicBezTo>
                      <a:pt x="33657" y="70876"/>
                      <a:pt x="38611" y="72219"/>
                      <a:pt x="43659" y="72210"/>
                    </a:cubicBezTo>
                    <a:cubicBezTo>
                      <a:pt x="48611" y="72229"/>
                      <a:pt x="53564" y="70876"/>
                      <a:pt x="57851" y="68304"/>
                    </a:cubicBezTo>
                    <a:cubicBezTo>
                      <a:pt x="62137" y="65781"/>
                      <a:pt x="65757" y="62170"/>
                      <a:pt x="68233" y="57827"/>
                    </a:cubicBezTo>
                    <a:cubicBezTo>
                      <a:pt x="70710" y="53350"/>
                      <a:pt x="72043" y="48293"/>
                      <a:pt x="72043" y="43159"/>
                    </a:cubicBezTo>
                    <a:cubicBezTo>
                      <a:pt x="72043" y="38053"/>
                      <a:pt x="70805" y="33024"/>
                      <a:pt x="68233" y="28585"/>
                    </a:cubicBezTo>
                    <a:cubicBezTo>
                      <a:pt x="65757" y="24242"/>
                      <a:pt x="62137" y="20632"/>
                      <a:pt x="57851" y="18108"/>
                    </a:cubicBezTo>
                    <a:cubicBezTo>
                      <a:pt x="53564" y="15622"/>
                      <a:pt x="48611" y="14307"/>
                      <a:pt x="43659" y="14298"/>
                    </a:cubicBezTo>
                    <a:cubicBezTo>
                      <a:pt x="38611" y="14326"/>
                      <a:pt x="33753" y="15631"/>
                      <a:pt x="29372" y="18108"/>
                    </a:cubicBezTo>
                    <a:close/>
                  </a:path>
                </a:pathLst>
              </a:custGeom>
              <a:solidFill>
                <a:srgbClr val="336933"/>
              </a:solidFill>
              <a:ln w="9525" cap="flat">
                <a:noFill/>
                <a:prstDash val="solid"/>
                <a:miter/>
              </a:ln>
            </p:spPr>
            <p:txBody>
              <a:bodyPr rtlCol="0" anchor="ctr"/>
              <a:lstStyle/>
              <a:p>
                <a:endParaRPr lang="en-US"/>
              </a:p>
            </p:txBody>
          </p:sp>
          <p:sp>
            <p:nvSpPr>
              <p:cNvPr id="378" name="Freeform: Shape 377">
                <a:extLst>
                  <a:ext uri="{FF2B5EF4-FFF2-40B4-BE49-F238E27FC236}">
                    <a16:creationId xmlns:a16="http://schemas.microsoft.com/office/drawing/2014/main" id="{22A4FC20-2F4F-4C30-A6C9-BACC3DF5E824}"/>
                  </a:ext>
                </a:extLst>
              </p:cNvPr>
              <p:cNvSpPr/>
              <p:nvPr/>
            </p:nvSpPr>
            <p:spPr>
              <a:xfrm>
                <a:off x="6993987" y="4593608"/>
                <a:ext cx="43339" cy="90869"/>
              </a:xfrm>
              <a:custGeom>
                <a:avLst/>
                <a:gdLst>
                  <a:gd name="connsiteX0" fmla="*/ 25264 w 43339"/>
                  <a:gd name="connsiteY0" fmla="*/ 15728 h 90869"/>
                  <a:gd name="connsiteX1" fmla="*/ 22883 w 43339"/>
                  <a:gd name="connsiteY1" fmla="*/ 21919 h 90869"/>
                  <a:gd name="connsiteX2" fmla="*/ 22883 w 43339"/>
                  <a:gd name="connsiteY2" fmla="*/ 28587 h 90869"/>
                  <a:gd name="connsiteX3" fmla="*/ 39170 w 43339"/>
                  <a:gd name="connsiteY3" fmla="*/ 28587 h 90869"/>
                  <a:gd name="connsiteX4" fmla="*/ 39170 w 43339"/>
                  <a:gd name="connsiteY4" fmla="*/ 40112 h 90869"/>
                  <a:gd name="connsiteX5" fmla="*/ 22883 w 43339"/>
                  <a:gd name="connsiteY5" fmla="*/ 40112 h 90869"/>
                  <a:gd name="connsiteX6" fmla="*/ 22883 w 43339"/>
                  <a:gd name="connsiteY6" fmla="*/ 90690 h 90869"/>
                  <a:gd name="connsiteX7" fmla="*/ 6881 w 43339"/>
                  <a:gd name="connsiteY7" fmla="*/ 90690 h 90869"/>
                  <a:gd name="connsiteX8" fmla="*/ 6881 w 43339"/>
                  <a:gd name="connsiteY8" fmla="*/ 40112 h 90869"/>
                  <a:gd name="connsiteX9" fmla="*/ -1597 w 43339"/>
                  <a:gd name="connsiteY9" fmla="*/ 40112 h 90869"/>
                  <a:gd name="connsiteX10" fmla="*/ -1597 w 43339"/>
                  <a:gd name="connsiteY10" fmla="*/ 28301 h 90869"/>
                  <a:gd name="connsiteX11" fmla="*/ 6881 w 43339"/>
                  <a:gd name="connsiteY11" fmla="*/ 28301 h 90869"/>
                  <a:gd name="connsiteX12" fmla="*/ 6881 w 43339"/>
                  <a:gd name="connsiteY12" fmla="*/ 22109 h 90869"/>
                  <a:gd name="connsiteX13" fmla="*/ 10023 w 43339"/>
                  <a:gd name="connsiteY13" fmla="*/ 10013 h 90869"/>
                  <a:gd name="connsiteX14" fmla="*/ 18501 w 43339"/>
                  <a:gd name="connsiteY14" fmla="*/ 2393 h 90869"/>
                  <a:gd name="connsiteX15" fmla="*/ 29932 w 43339"/>
                  <a:gd name="connsiteY15" fmla="*/ -179 h 90869"/>
                  <a:gd name="connsiteX16" fmla="*/ 41742 w 43339"/>
                  <a:gd name="connsiteY16" fmla="*/ 2679 h 90869"/>
                  <a:gd name="connsiteX17" fmla="*/ 38980 w 43339"/>
                  <a:gd name="connsiteY17" fmla="*/ 15347 h 90869"/>
                  <a:gd name="connsiteX18" fmla="*/ 30979 w 43339"/>
                  <a:gd name="connsiteY18" fmla="*/ 13442 h 90869"/>
                  <a:gd name="connsiteX19" fmla="*/ 25264 w 43339"/>
                  <a:gd name="connsiteY19" fmla="*/ 15728 h 90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3339" h="90869">
                    <a:moveTo>
                      <a:pt x="25264" y="15728"/>
                    </a:moveTo>
                    <a:cubicBezTo>
                      <a:pt x="23645" y="17347"/>
                      <a:pt x="22788" y="19604"/>
                      <a:pt x="22883" y="21919"/>
                    </a:cubicBezTo>
                    <a:lnTo>
                      <a:pt x="22883" y="28587"/>
                    </a:lnTo>
                    <a:lnTo>
                      <a:pt x="39170" y="28587"/>
                    </a:lnTo>
                    <a:lnTo>
                      <a:pt x="39170" y="40112"/>
                    </a:lnTo>
                    <a:lnTo>
                      <a:pt x="22883" y="40112"/>
                    </a:lnTo>
                    <a:lnTo>
                      <a:pt x="22883" y="90690"/>
                    </a:lnTo>
                    <a:lnTo>
                      <a:pt x="6881" y="90690"/>
                    </a:lnTo>
                    <a:lnTo>
                      <a:pt x="6881" y="40112"/>
                    </a:lnTo>
                    <a:lnTo>
                      <a:pt x="-1597" y="40112"/>
                    </a:lnTo>
                    <a:lnTo>
                      <a:pt x="-1597" y="28301"/>
                    </a:lnTo>
                    <a:lnTo>
                      <a:pt x="6881" y="28301"/>
                    </a:lnTo>
                    <a:lnTo>
                      <a:pt x="6881" y="22109"/>
                    </a:lnTo>
                    <a:cubicBezTo>
                      <a:pt x="6785" y="17861"/>
                      <a:pt x="7833" y="13661"/>
                      <a:pt x="10023" y="10013"/>
                    </a:cubicBezTo>
                    <a:cubicBezTo>
                      <a:pt x="12024" y="6698"/>
                      <a:pt x="14977" y="4050"/>
                      <a:pt x="18501" y="2393"/>
                    </a:cubicBezTo>
                    <a:cubicBezTo>
                      <a:pt x="22025" y="660"/>
                      <a:pt x="25931" y="-217"/>
                      <a:pt x="29932" y="-179"/>
                    </a:cubicBezTo>
                    <a:cubicBezTo>
                      <a:pt x="34027" y="-160"/>
                      <a:pt x="38123" y="821"/>
                      <a:pt x="41742" y="2679"/>
                    </a:cubicBezTo>
                    <a:lnTo>
                      <a:pt x="38980" y="15347"/>
                    </a:lnTo>
                    <a:cubicBezTo>
                      <a:pt x="36408" y="14252"/>
                      <a:pt x="33741" y="13604"/>
                      <a:pt x="30979" y="13442"/>
                    </a:cubicBezTo>
                    <a:cubicBezTo>
                      <a:pt x="28884" y="13547"/>
                      <a:pt x="26883" y="14356"/>
                      <a:pt x="25264" y="15728"/>
                    </a:cubicBezTo>
                    <a:close/>
                  </a:path>
                </a:pathLst>
              </a:custGeom>
              <a:solidFill>
                <a:srgbClr val="336933"/>
              </a:solidFill>
              <a:ln w="9525" cap="flat">
                <a:noFill/>
                <a:prstDash val="solid"/>
                <a:miter/>
              </a:ln>
            </p:spPr>
            <p:txBody>
              <a:bodyPr rtlCol="0" anchor="ctr"/>
              <a:lstStyle/>
              <a:p>
                <a:endParaRPr lang="en-US"/>
              </a:p>
            </p:txBody>
          </p:sp>
          <p:sp>
            <p:nvSpPr>
              <p:cNvPr id="379" name="Freeform: Shape 378">
                <a:extLst>
                  <a:ext uri="{FF2B5EF4-FFF2-40B4-BE49-F238E27FC236}">
                    <a16:creationId xmlns:a16="http://schemas.microsoft.com/office/drawing/2014/main" id="{8FB2F275-18C3-4A3E-BB77-72F0101B7F2A}"/>
                  </a:ext>
                </a:extLst>
              </p:cNvPr>
              <p:cNvSpPr/>
              <p:nvPr/>
            </p:nvSpPr>
            <p:spPr>
              <a:xfrm>
                <a:off x="7068355" y="4618794"/>
                <a:ext cx="59753" cy="66452"/>
              </a:xfrm>
              <a:custGeom>
                <a:avLst/>
                <a:gdLst>
                  <a:gd name="connsiteX0" fmla="*/ 42050 w 59753"/>
                  <a:gd name="connsiteY0" fmla="*/ 65504 h 66452"/>
                  <a:gd name="connsiteX1" fmla="*/ 42050 w 59753"/>
                  <a:gd name="connsiteY1" fmla="*/ 57598 h 66452"/>
                  <a:gd name="connsiteX2" fmla="*/ 33287 w 59753"/>
                  <a:gd name="connsiteY2" fmla="*/ 64075 h 66452"/>
                  <a:gd name="connsiteX3" fmla="*/ 21096 w 59753"/>
                  <a:gd name="connsiteY3" fmla="*/ 66266 h 66452"/>
                  <a:gd name="connsiteX4" fmla="*/ 9094 w 59753"/>
                  <a:gd name="connsiteY4" fmla="*/ 63598 h 66452"/>
                  <a:gd name="connsiteX5" fmla="*/ 1188 w 59753"/>
                  <a:gd name="connsiteY5" fmla="*/ 56455 h 66452"/>
                  <a:gd name="connsiteX6" fmla="*/ -1574 w 59753"/>
                  <a:gd name="connsiteY6" fmla="*/ 46168 h 66452"/>
                  <a:gd name="connsiteX7" fmla="*/ 4807 w 59753"/>
                  <a:gd name="connsiteY7" fmla="*/ 31881 h 66452"/>
                  <a:gd name="connsiteX8" fmla="*/ 23000 w 59753"/>
                  <a:gd name="connsiteY8" fmla="*/ 26641 h 66452"/>
                  <a:gd name="connsiteX9" fmla="*/ 42050 w 59753"/>
                  <a:gd name="connsiteY9" fmla="*/ 26641 h 66452"/>
                  <a:gd name="connsiteX10" fmla="*/ 42050 w 59753"/>
                  <a:gd name="connsiteY10" fmla="*/ 24927 h 66452"/>
                  <a:gd name="connsiteX11" fmla="*/ 38336 w 59753"/>
                  <a:gd name="connsiteY11" fmla="*/ 16164 h 66452"/>
                  <a:gd name="connsiteX12" fmla="*/ 27763 w 59753"/>
                  <a:gd name="connsiteY12" fmla="*/ 12640 h 66452"/>
                  <a:gd name="connsiteX13" fmla="*/ 8713 w 59753"/>
                  <a:gd name="connsiteY13" fmla="*/ 18736 h 66452"/>
                  <a:gd name="connsiteX14" fmla="*/ 3093 w 59753"/>
                  <a:gd name="connsiteY14" fmla="*/ 7877 h 66452"/>
                  <a:gd name="connsiteX15" fmla="*/ 16904 w 59753"/>
                  <a:gd name="connsiteY15" fmla="*/ 1686 h 66452"/>
                  <a:gd name="connsiteX16" fmla="*/ 31478 w 59753"/>
                  <a:gd name="connsiteY16" fmla="*/ -124 h 66452"/>
                  <a:gd name="connsiteX17" fmla="*/ 51099 w 59753"/>
                  <a:gd name="connsiteY17" fmla="*/ 5877 h 66452"/>
                  <a:gd name="connsiteX18" fmla="*/ 58147 w 59753"/>
                  <a:gd name="connsiteY18" fmla="*/ 22832 h 66452"/>
                  <a:gd name="connsiteX19" fmla="*/ 58147 w 59753"/>
                  <a:gd name="connsiteY19" fmla="*/ 65218 h 66452"/>
                  <a:gd name="connsiteX20" fmla="*/ 36431 w 59753"/>
                  <a:gd name="connsiteY20" fmla="*/ 50931 h 66452"/>
                  <a:gd name="connsiteX21" fmla="*/ 41860 w 59753"/>
                  <a:gd name="connsiteY21" fmla="*/ 43025 h 66452"/>
                  <a:gd name="connsiteX22" fmla="*/ 41860 w 59753"/>
                  <a:gd name="connsiteY22" fmla="*/ 37215 h 66452"/>
                  <a:gd name="connsiteX23" fmla="*/ 25572 w 59753"/>
                  <a:gd name="connsiteY23" fmla="*/ 37215 h 66452"/>
                  <a:gd name="connsiteX24" fmla="*/ 16047 w 59753"/>
                  <a:gd name="connsiteY24" fmla="*/ 39024 h 66452"/>
                  <a:gd name="connsiteX25" fmla="*/ 13094 w 59753"/>
                  <a:gd name="connsiteY25" fmla="*/ 45215 h 66452"/>
                  <a:gd name="connsiteX26" fmla="*/ 16238 w 59753"/>
                  <a:gd name="connsiteY26" fmla="*/ 51692 h 66452"/>
                  <a:gd name="connsiteX27" fmla="*/ 24620 w 59753"/>
                  <a:gd name="connsiteY27" fmla="*/ 54169 h 66452"/>
                  <a:gd name="connsiteX28" fmla="*/ 36431 w 59753"/>
                  <a:gd name="connsiteY28" fmla="*/ 50740 h 66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9753" h="66452">
                    <a:moveTo>
                      <a:pt x="42050" y="65504"/>
                    </a:moveTo>
                    <a:lnTo>
                      <a:pt x="42050" y="57598"/>
                    </a:lnTo>
                    <a:cubicBezTo>
                      <a:pt x="39764" y="60474"/>
                      <a:pt x="36716" y="62713"/>
                      <a:pt x="33287" y="64075"/>
                    </a:cubicBezTo>
                    <a:cubicBezTo>
                      <a:pt x="29383" y="65580"/>
                      <a:pt x="25286" y="66323"/>
                      <a:pt x="21096" y="66266"/>
                    </a:cubicBezTo>
                    <a:cubicBezTo>
                      <a:pt x="16904" y="66361"/>
                      <a:pt x="12809" y="65447"/>
                      <a:pt x="9094" y="63598"/>
                    </a:cubicBezTo>
                    <a:cubicBezTo>
                      <a:pt x="5855" y="62018"/>
                      <a:pt x="3093" y="59541"/>
                      <a:pt x="1188" y="56455"/>
                    </a:cubicBezTo>
                    <a:cubicBezTo>
                      <a:pt x="-621" y="53340"/>
                      <a:pt x="-1574" y="49788"/>
                      <a:pt x="-1574" y="46168"/>
                    </a:cubicBezTo>
                    <a:cubicBezTo>
                      <a:pt x="-1860" y="40663"/>
                      <a:pt x="522" y="35347"/>
                      <a:pt x="4807" y="31881"/>
                    </a:cubicBezTo>
                    <a:cubicBezTo>
                      <a:pt x="10142" y="28156"/>
                      <a:pt x="16523" y="26318"/>
                      <a:pt x="23000" y="26641"/>
                    </a:cubicBezTo>
                    <a:lnTo>
                      <a:pt x="42050" y="26641"/>
                    </a:lnTo>
                    <a:lnTo>
                      <a:pt x="42050" y="24927"/>
                    </a:lnTo>
                    <a:cubicBezTo>
                      <a:pt x="42241" y="21584"/>
                      <a:pt x="40907" y="18336"/>
                      <a:pt x="38336" y="16164"/>
                    </a:cubicBezTo>
                    <a:cubicBezTo>
                      <a:pt x="35383" y="13764"/>
                      <a:pt x="31573" y="12516"/>
                      <a:pt x="27763" y="12640"/>
                    </a:cubicBezTo>
                    <a:cubicBezTo>
                      <a:pt x="21001" y="12935"/>
                      <a:pt x="14428" y="15040"/>
                      <a:pt x="8713" y="18736"/>
                    </a:cubicBezTo>
                    <a:lnTo>
                      <a:pt x="3093" y="7877"/>
                    </a:lnTo>
                    <a:cubicBezTo>
                      <a:pt x="7475" y="5363"/>
                      <a:pt x="12142" y="3286"/>
                      <a:pt x="16904" y="1686"/>
                    </a:cubicBezTo>
                    <a:cubicBezTo>
                      <a:pt x="21667" y="391"/>
                      <a:pt x="26525" y="-219"/>
                      <a:pt x="31478" y="-124"/>
                    </a:cubicBezTo>
                    <a:cubicBezTo>
                      <a:pt x="38526" y="-562"/>
                      <a:pt x="45479" y="1572"/>
                      <a:pt x="51099" y="5877"/>
                    </a:cubicBezTo>
                    <a:cubicBezTo>
                      <a:pt x="55766" y="10230"/>
                      <a:pt x="58338" y="16421"/>
                      <a:pt x="58147" y="22832"/>
                    </a:cubicBezTo>
                    <a:lnTo>
                      <a:pt x="58147" y="65218"/>
                    </a:lnTo>
                    <a:close/>
                    <a:moveTo>
                      <a:pt x="36431" y="50931"/>
                    </a:moveTo>
                    <a:cubicBezTo>
                      <a:pt x="39383" y="49263"/>
                      <a:pt x="41384" y="46349"/>
                      <a:pt x="41860" y="43025"/>
                    </a:cubicBezTo>
                    <a:lnTo>
                      <a:pt x="41860" y="37215"/>
                    </a:lnTo>
                    <a:lnTo>
                      <a:pt x="25572" y="37215"/>
                    </a:lnTo>
                    <a:cubicBezTo>
                      <a:pt x="22334" y="36957"/>
                      <a:pt x="18999" y="37576"/>
                      <a:pt x="16047" y="39024"/>
                    </a:cubicBezTo>
                    <a:cubicBezTo>
                      <a:pt x="14047" y="40424"/>
                      <a:pt x="12903" y="42777"/>
                      <a:pt x="13094" y="45215"/>
                    </a:cubicBezTo>
                    <a:cubicBezTo>
                      <a:pt x="12999" y="47759"/>
                      <a:pt x="14237" y="50178"/>
                      <a:pt x="16238" y="51692"/>
                    </a:cubicBezTo>
                    <a:cubicBezTo>
                      <a:pt x="18715" y="53454"/>
                      <a:pt x="21667" y="54321"/>
                      <a:pt x="24620" y="54169"/>
                    </a:cubicBezTo>
                    <a:cubicBezTo>
                      <a:pt x="28811" y="54236"/>
                      <a:pt x="32907" y="53045"/>
                      <a:pt x="36431" y="50740"/>
                    </a:cubicBezTo>
                    <a:close/>
                  </a:path>
                </a:pathLst>
              </a:custGeom>
              <a:solidFill>
                <a:srgbClr val="336933"/>
              </a:solidFill>
              <a:ln w="9525" cap="flat">
                <a:noFill/>
                <a:prstDash val="solid"/>
                <a:miter/>
              </a:ln>
            </p:spPr>
            <p:txBody>
              <a:bodyPr rtlCol="0" anchor="ctr"/>
              <a:lstStyle/>
              <a:p>
                <a:endParaRPr lang="en-US"/>
              </a:p>
            </p:txBody>
          </p:sp>
          <p:sp>
            <p:nvSpPr>
              <p:cNvPr id="380" name="Freeform: Shape 379">
                <a:extLst>
                  <a:ext uri="{FF2B5EF4-FFF2-40B4-BE49-F238E27FC236}">
                    <a16:creationId xmlns:a16="http://schemas.microsoft.com/office/drawing/2014/main" id="{082AE9B2-493A-445E-BA8D-C08DC3B9CB3F}"/>
                  </a:ext>
                </a:extLst>
              </p:cNvPr>
              <p:cNvSpPr/>
              <p:nvPr/>
            </p:nvSpPr>
            <p:spPr>
              <a:xfrm>
                <a:off x="7145340" y="4594656"/>
                <a:ext cx="15716" cy="89820"/>
              </a:xfrm>
              <a:custGeom>
                <a:avLst/>
                <a:gdLst>
                  <a:gd name="connsiteX0" fmla="*/ -1597 w 15716"/>
                  <a:gd name="connsiteY0" fmla="*/ -180 h 89820"/>
                  <a:gd name="connsiteX1" fmla="*/ 14120 w 15716"/>
                  <a:gd name="connsiteY1" fmla="*/ -180 h 89820"/>
                  <a:gd name="connsiteX2" fmla="*/ 14120 w 15716"/>
                  <a:gd name="connsiteY2" fmla="*/ 89641 h 89820"/>
                  <a:gd name="connsiteX3" fmla="*/ -1597 w 15716"/>
                  <a:gd name="connsiteY3" fmla="*/ 89641 h 89820"/>
                </a:gdLst>
                <a:ahLst/>
                <a:cxnLst>
                  <a:cxn ang="0">
                    <a:pos x="connsiteX0" y="connsiteY0"/>
                  </a:cxn>
                  <a:cxn ang="0">
                    <a:pos x="connsiteX1" y="connsiteY1"/>
                  </a:cxn>
                  <a:cxn ang="0">
                    <a:pos x="connsiteX2" y="connsiteY2"/>
                  </a:cxn>
                  <a:cxn ang="0">
                    <a:pos x="connsiteX3" y="connsiteY3"/>
                  </a:cxn>
                </a:cxnLst>
                <a:rect l="l" t="t" r="r" b="b"/>
                <a:pathLst>
                  <a:path w="15716" h="89820">
                    <a:moveTo>
                      <a:pt x="-1597" y="-180"/>
                    </a:moveTo>
                    <a:lnTo>
                      <a:pt x="14120" y="-180"/>
                    </a:lnTo>
                    <a:lnTo>
                      <a:pt x="14120" y="89641"/>
                    </a:lnTo>
                    <a:lnTo>
                      <a:pt x="-1597" y="89641"/>
                    </a:lnTo>
                    <a:close/>
                  </a:path>
                </a:pathLst>
              </a:custGeom>
              <a:solidFill>
                <a:srgbClr val="336933"/>
              </a:solidFill>
              <a:ln w="9525" cap="flat">
                <a:noFill/>
                <a:prstDash val="solid"/>
                <a:miter/>
              </a:ln>
            </p:spPr>
            <p:txBody>
              <a:bodyPr rtlCol="0" anchor="ctr"/>
              <a:lstStyle/>
              <a:p>
                <a:endParaRPr lang="en-US"/>
              </a:p>
            </p:txBody>
          </p:sp>
          <p:sp>
            <p:nvSpPr>
              <p:cNvPr id="381" name="Freeform: Shape 380">
                <a:extLst>
                  <a:ext uri="{FF2B5EF4-FFF2-40B4-BE49-F238E27FC236}">
                    <a16:creationId xmlns:a16="http://schemas.microsoft.com/office/drawing/2014/main" id="{8462BCB7-ED75-433D-9B5C-5B2A07E255FA}"/>
                  </a:ext>
                </a:extLst>
              </p:cNvPr>
              <p:cNvSpPr/>
              <p:nvPr/>
            </p:nvSpPr>
            <p:spPr>
              <a:xfrm>
                <a:off x="7182297" y="4594656"/>
                <a:ext cx="15716" cy="89820"/>
              </a:xfrm>
              <a:custGeom>
                <a:avLst/>
                <a:gdLst>
                  <a:gd name="connsiteX0" fmla="*/ -1597 w 15716"/>
                  <a:gd name="connsiteY0" fmla="*/ -180 h 89820"/>
                  <a:gd name="connsiteX1" fmla="*/ 14120 w 15716"/>
                  <a:gd name="connsiteY1" fmla="*/ -180 h 89820"/>
                  <a:gd name="connsiteX2" fmla="*/ 14120 w 15716"/>
                  <a:gd name="connsiteY2" fmla="*/ 89641 h 89820"/>
                  <a:gd name="connsiteX3" fmla="*/ -1597 w 15716"/>
                  <a:gd name="connsiteY3" fmla="*/ 89641 h 89820"/>
                </a:gdLst>
                <a:ahLst/>
                <a:cxnLst>
                  <a:cxn ang="0">
                    <a:pos x="connsiteX0" y="connsiteY0"/>
                  </a:cxn>
                  <a:cxn ang="0">
                    <a:pos x="connsiteX1" y="connsiteY1"/>
                  </a:cxn>
                  <a:cxn ang="0">
                    <a:pos x="connsiteX2" y="connsiteY2"/>
                  </a:cxn>
                  <a:cxn ang="0">
                    <a:pos x="connsiteX3" y="connsiteY3"/>
                  </a:cxn>
                </a:cxnLst>
                <a:rect l="l" t="t" r="r" b="b"/>
                <a:pathLst>
                  <a:path w="15716" h="89820">
                    <a:moveTo>
                      <a:pt x="-1597" y="-180"/>
                    </a:moveTo>
                    <a:lnTo>
                      <a:pt x="14120" y="-180"/>
                    </a:lnTo>
                    <a:lnTo>
                      <a:pt x="14120" y="89641"/>
                    </a:lnTo>
                    <a:lnTo>
                      <a:pt x="-1597" y="89641"/>
                    </a:lnTo>
                    <a:close/>
                  </a:path>
                </a:pathLst>
              </a:custGeom>
              <a:solidFill>
                <a:srgbClr val="336933"/>
              </a:solidFill>
              <a:ln w="9525" cap="flat">
                <a:noFill/>
                <a:prstDash val="solid"/>
                <a:miter/>
              </a:ln>
            </p:spPr>
            <p:txBody>
              <a:bodyPr rtlCol="0" anchor="ctr"/>
              <a:lstStyle/>
              <a:p>
                <a:endParaRPr lang="en-US"/>
              </a:p>
            </p:txBody>
          </p:sp>
          <p:sp>
            <p:nvSpPr>
              <p:cNvPr id="382" name="Freeform: Shape 381">
                <a:extLst>
                  <a:ext uri="{FF2B5EF4-FFF2-40B4-BE49-F238E27FC236}">
                    <a16:creationId xmlns:a16="http://schemas.microsoft.com/office/drawing/2014/main" id="{19474940-5E8F-4802-B92D-6DE8C53BA8A8}"/>
                  </a:ext>
                </a:extLst>
              </p:cNvPr>
              <p:cNvSpPr/>
              <p:nvPr/>
            </p:nvSpPr>
            <p:spPr>
              <a:xfrm>
                <a:off x="7248019" y="4599608"/>
                <a:ext cx="68816" cy="84868"/>
              </a:xfrm>
              <a:custGeom>
                <a:avLst/>
                <a:gdLst>
                  <a:gd name="connsiteX0" fmla="*/ 58410 w 68816"/>
                  <a:gd name="connsiteY0" fmla="*/ 7537 h 84868"/>
                  <a:gd name="connsiteX1" fmla="*/ 67173 w 68816"/>
                  <a:gd name="connsiteY1" fmla="*/ 29158 h 84868"/>
                  <a:gd name="connsiteX2" fmla="*/ 58410 w 68816"/>
                  <a:gd name="connsiteY2" fmla="*/ 51733 h 84868"/>
                  <a:gd name="connsiteX3" fmla="*/ 33645 w 68816"/>
                  <a:gd name="connsiteY3" fmla="*/ 59733 h 84868"/>
                  <a:gd name="connsiteX4" fmla="*/ 14595 w 68816"/>
                  <a:gd name="connsiteY4" fmla="*/ 59733 h 84868"/>
                  <a:gd name="connsiteX5" fmla="*/ 14595 w 68816"/>
                  <a:gd name="connsiteY5" fmla="*/ 84689 h 84868"/>
                  <a:gd name="connsiteX6" fmla="*/ -1597 w 68816"/>
                  <a:gd name="connsiteY6" fmla="*/ 84689 h 84868"/>
                  <a:gd name="connsiteX7" fmla="*/ -1597 w 68816"/>
                  <a:gd name="connsiteY7" fmla="*/ -83 h 84868"/>
                  <a:gd name="connsiteX8" fmla="*/ 33170 w 68816"/>
                  <a:gd name="connsiteY8" fmla="*/ -83 h 84868"/>
                  <a:gd name="connsiteX9" fmla="*/ 58410 w 68816"/>
                  <a:gd name="connsiteY9" fmla="*/ 7537 h 84868"/>
                  <a:gd name="connsiteX10" fmla="*/ 46885 w 68816"/>
                  <a:gd name="connsiteY10" fmla="*/ 41445 h 84868"/>
                  <a:gd name="connsiteX11" fmla="*/ 51743 w 68816"/>
                  <a:gd name="connsiteY11" fmla="*/ 29635 h 84868"/>
                  <a:gd name="connsiteX12" fmla="*/ 46885 w 68816"/>
                  <a:gd name="connsiteY12" fmla="*/ 18014 h 84868"/>
                  <a:gd name="connsiteX13" fmla="*/ 32788 w 68816"/>
                  <a:gd name="connsiteY13" fmla="*/ 14109 h 84868"/>
                  <a:gd name="connsiteX14" fmla="*/ 15072 w 68816"/>
                  <a:gd name="connsiteY14" fmla="*/ 14109 h 84868"/>
                  <a:gd name="connsiteX15" fmla="*/ 15072 w 68816"/>
                  <a:gd name="connsiteY15" fmla="*/ 45446 h 84868"/>
                  <a:gd name="connsiteX16" fmla="*/ 32788 w 68816"/>
                  <a:gd name="connsiteY16" fmla="*/ 45446 h 84868"/>
                  <a:gd name="connsiteX17" fmla="*/ 46885 w 68816"/>
                  <a:gd name="connsiteY17" fmla="*/ 41350 h 8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816" h="84868">
                    <a:moveTo>
                      <a:pt x="58410" y="7537"/>
                    </a:moveTo>
                    <a:cubicBezTo>
                      <a:pt x="64411" y="13070"/>
                      <a:pt x="67650" y="21005"/>
                      <a:pt x="67173" y="29158"/>
                    </a:cubicBezTo>
                    <a:cubicBezTo>
                      <a:pt x="67650" y="37588"/>
                      <a:pt x="64411" y="45817"/>
                      <a:pt x="58410" y="51733"/>
                    </a:cubicBezTo>
                    <a:cubicBezTo>
                      <a:pt x="51457" y="57438"/>
                      <a:pt x="42599" y="60296"/>
                      <a:pt x="33645" y="59733"/>
                    </a:cubicBezTo>
                    <a:lnTo>
                      <a:pt x="14595" y="59733"/>
                    </a:lnTo>
                    <a:lnTo>
                      <a:pt x="14595" y="84689"/>
                    </a:lnTo>
                    <a:lnTo>
                      <a:pt x="-1597" y="84689"/>
                    </a:lnTo>
                    <a:lnTo>
                      <a:pt x="-1597" y="-83"/>
                    </a:lnTo>
                    <a:lnTo>
                      <a:pt x="33170" y="-83"/>
                    </a:lnTo>
                    <a:cubicBezTo>
                      <a:pt x="42218" y="-741"/>
                      <a:pt x="51266" y="1974"/>
                      <a:pt x="58410" y="7537"/>
                    </a:cubicBezTo>
                    <a:close/>
                    <a:moveTo>
                      <a:pt x="46885" y="41445"/>
                    </a:moveTo>
                    <a:cubicBezTo>
                      <a:pt x="50219" y="38483"/>
                      <a:pt x="52029" y="34111"/>
                      <a:pt x="51743" y="29635"/>
                    </a:cubicBezTo>
                    <a:cubicBezTo>
                      <a:pt x="52029" y="25215"/>
                      <a:pt x="50219" y="20900"/>
                      <a:pt x="46885" y="18014"/>
                    </a:cubicBezTo>
                    <a:cubicBezTo>
                      <a:pt x="42789" y="15166"/>
                      <a:pt x="37837" y="13794"/>
                      <a:pt x="32788" y="14109"/>
                    </a:cubicBezTo>
                    <a:lnTo>
                      <a:pt x="15072" y="14109"/>
                    </a:lnTo>
                    <a:lnTo>
                      <a:pt x="15072" y="45446"/>
                    </a:lnTo>
                    <a:lnTo>
                      <a:pt x="32788" y="45446"/>
                    </a:lnTo>
                    <a:cubicBezTo>
                      <a:pt x="37837" y="45750"/>
                      <a:pt x="42789" y="44303"/>
                      <a:pt x="46885" y="41350"/>
                    </a:cubicBezTo>
                    <a:close/>
                  </a:path>
                </a:pathLst>
              </a:custGeom>
              <a:solidFill>
                <a:srgbClr val="336933"/>
              </a:solidFill>
              <a:ln w="9525" cap="flat">
                <a:noFill/>
                <a:prstDash val="solid"/>
                <a:miter/>
              </a:ln>
            </p:spPr>
            <p:txBody>
              <a:bodyPr rtlCol="0" anchor="ctr"/>
              <a:lstStyle/>
              <a:p>
                <a:endParaRPr lang="en-US"/>
              </a:p>
            </p:txBody>
          </p:sp>
          <p:sp>
            <p:nvSpPr>
              <p:cNvPr id="383" name="Freeform: Shape 382">
                <a:extLst>
                  <a:ext uri="{FF2B5EF4-FFF2-40B4-BE49-F238E27FC236}">
                    <a16:creationId xmlns:a16="http://schemas.microsoft.com/office/drawing/2014/main" id="{7855CD46-75FE-4701-B0B9-8B9690A1AE95}"/>
                  </a:ext>
                </a:extLst>
              </p:cNvPr>
              <p:cNvSpPr/>
              <p:nvPr/>
            </p:nvSpPr>
            <p:spPr>
              <a:xfrm>
                <a:off x="7322576" y="4619098"/>
                <a:ext cx="58908" cy="66148"/>
              </a:xfrm>
              <a:custGeom>
                <a:avLst/>
                <a:gdLst>
                  <a:gd name="connsiteX0" fmla="*/ 41956 w 58908"/>
                  <a:gd name="connsiteY0" fmla="*/ 65199 h 66148"/>
                  <a:gd name="connsiteX1" fmla="*/ 41956 w 58908"/>
                  <a:gd name="connsiteY1" fmla="*/ 57293 h 66148"/>
                  <a:gd name="connsiteX2" fmla="*/ 33288 w 58908"/>
                  <a:gd name="connsiteY2" fmla="*/ 63771 h 66148"/>
                  <a:gd name="connsiteX3" fmla="*/ 21001 w 58908"/>
                  <a:gd name="connsiteY3" fmla="*/ 65961 h 66148"/>
                  <a:gd name="connsiteX4" fmla="*/ 9094 w 58908"/>
                  <a:gd name="connsiteY4" fmla="*/ 63294 h 66148"/>
                  <a:gd name="connsiteX5" fmla="*/ 1189 w 58908"/>
                  <a:gd name="connsiteY5" fmla="*/ 56150 h 66148"/>
                  <a:gd name="connsiteX6" fmla="*/ -1574 w 58908"/>
                  <a:gd name="connsiteY6" fmla="*/ 45864 h 66148"/>
                  <a:gd name="connsiteX7" fmla="*/ 4808 w 58908"/>
                  <a:gd name="connsiteY7" fmla="*/ 31576 h 66148"/>
                  <a:gd name="connsiteX8" fmla="*/ 23000 w 58908"/>
                  <a:gd name="connsiteY8" fmla="*/ 26337 h 66148"/>
                  <a:gd name="connsiteX9" fmla="*/ 42050 w 58908"/>
                  <a:gd name="connsiteY9" fmla="*/ 26337 h 66148"/>
                  <a:gd name="connsiteX10" fmla="*/ 42050 w 58908"/>
                  <a:gd name="connsiteY10" fmla="*/ 24622 h 66148"/>
                  <a:gd name="connsiteX11" fmla="*/ 38337 w 58908"/>
                  <a:gd name="connsiteY11" fmla="*/ 15860 h 66148"/>
                  <a:gd name="connsiteX12" fmla="*/ 27383 w 58908"/>
                  <a:gd name="connsiteY12" fmla="*/ 12621 h 66148"/>
                  <a:gd name="connsiteX13" fmla="*/ 8333 w 58908"/>
                  <a:gd name="connsiteY13" fmla="*/ 18717 h 66148"/>
                  <a:gd name="connsiteX14" fmla="*/ 2618 w 58908"/>
                  <a:gd name="connsiteY14" fmla="*/ 7859 h 66148"/>
                  <a:gd name="connsiteX15" fmla="*/ 16524 w 58908"/>
                  <a:gd name="connsiteY15" fmla="*/ 1668 h 66148"/>
                  <a:gd name="connsiteX16" fmla="*/ 31098 w 58908"/>
                  <a:gd name="connsiteY16" fmla="*/ -142 h 66148"/>
                  <a:gd name="connsiteX17" fmla="*/ 50148 w 58908"/>
                  <a:gd name="connsiteY17" fmla="*/ 5859 h 66148"/>
                  <a:gd name="connsiteX18" fmla="*/ 57291 w 58908"/>
                  <a:gd name="connsiteY18" fmla="*/ 22813 h 66148"/>
                  <a:gd name="connsiteX19" fmla="*/ 57291 w 58908"/>
                  <a:gd name="connsiteY19" fmla="*/ 65199 h 66148"/>
                  <a:gd name="connsiteX20" fmla="*/ 36431 w 58908"/>
                  <a:gd name="connsiteY20" fmla="*/ 50626 h 66148"/>
                  <a:gd name="connsiteX21" fmla="*/ 41861 w 58908"/>
                  <a:gd name="connsiteY21" fmla="*/ 42720 h 66148"/>
                  <a:gd name="connsiteX22" fmla="*/ 41861 w 58908"/>
                  <a:gd name="connsiteY22" fmla="*/ 36910 h 66148"/>
                  <a:gd name="connsiteX23" fmla="*/ 25477 w 58908"/>
                  <a:gd name="connsiteY23" fmla="*/ 36910 h 66148"/>
                  <a:gd name="connsiteX24" fmla="*/ 15952 w 58908"/>
                  <a:gd name="connsiteY24" fmla="*/ 38720 h 66148"/>
                  <a:gd name="connsiteX25" fmla="*/ 13000 w 58908"/>
                  <a:gd name="connsiteY25" fmla="*/ 44911 h 66148"/>
                  <a:gd name="connsiteX26" fmla="*/ 16143 w 58908"/>
                  <a:gd name="connsiteY26" fmla="*/ 51388 h 66148"/>
                  <a:gd name="connsiteX27" fmla="*/ 24525 w 58908"/>
                  <a:gd name="connsiteY27" fmla="*/ 53864 h 66148"/>
                  <a:gd name="connsiteX28" fmla="*/ 36431 w 58908"/>
                  <a:gd name="connsiteY28" fmla="*/ 50435 h 66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908" h="66148">
                    <a:moveTo>
                      <a:pt x="41956" y="65199"/>
                    </a:moveTo>
                    <a:lnTo>
                      <a:pt x="41956" y="57293"/>
                    </a:lnTo>
                    <a:cubicBezTo>
                      <a:pt x="39669" y="60189"/>
                      <a:pt x="36717" y="62427"/>
                      <a:pt x="33288" y="63771"/>
                    </a:cubicBezTo>
                    <a:cubicBezTo>
                      <a:pt x="29383" y="65275"/>
                      <a:pt x="25192" y="66018"/>
                      <a:pt x="21001" y="65961"/>
                    </a:cubicBezTo>
                    <a:cubicBezTo>
                      <a:pt x="16905" y="66057"/>
                      <a:pt x="12809" y="65142"/>
                      <a:pt x="9094" y="63294"/>
                    </a:cubicBezTo>
                    <a:cubicBezTo>
                      <a:pt x="5856" y="61713"/>
                      <a:pt x="3093" y="59237"/>
                      <a:pt x="1189" y="56150"/>
                    </a:cubicBezTo>
                    <a:cubicBezTo>
                      <a:pt x="-621" y="53036"/>
                      <a:pt x="-1574" y="49483"/>
                      <a:pt x="-1574" y="45864"/>
                    </a:cubicBezTo>
                    <a:cubicBezTo>
                      <a:pt x="-1860" y="40358"/>
                      <a:pt x="522" y="35043"/>
                      <a:pt x="4808" y="31576"/>
                    </a:cubicBezTo>
                    <a:cubicBezTo>
                      <a:pt x="10142" y="27852"/>
                      <a:pt x="16524" y="26013"/>
                      <a:pt x="23000" y="26337"/>
                    </a:cubicBezTo>
                    <a:lnTo>
                      <a:pt x="42050" y="26337"/>
                    </a:lnTo>
                    <a:lnTo>
                      <a:pt x="42050" y="24622"/>
                    </a:lnTo>
                    <a:cubicBezTo>
                      <a:pt x="42241" y="21280"/>
                      <a:pt x="40907" y="18032"/>
                      <a:pt x="38337" y="15860"/>
                    </a:cubicBezTo>
                    <a:cubicBezTo>
                      <a:pt x="35193" y="13498"/>
                      <a:pt x="31288" y="12355"/>
                      <a:pt x="27383" y="12621"/>
                    </a:cubicBezTo>
                    <a:cubicBezTo>
                      <a:pt x="20619" y="12916"/>
                      <a:pt x="14047" y="15021"/>
                      <a:pt x="8333" y="18717"/>
                    </a:cubicBezTo>
                    <a:lnTo>
                      <a:pt x="2618" y="7859"/>
                    </a:lnTo>
                    <a:cubicBezTo>
                      <a:pt x="6999" y="5335"/>
                      <a:pt x="11666" y="3258"/>
                      <a:pt x="16524" y="1668"/>
                    </a:cubicBezTo>
                    <a:cubicBezTo>
                      <a:pt x="21287" y="372"/>
                      <a:pt x="26144" y="-238"/>
                      <a:pt x="31098" y="-142"/>
                    </a:cubicBezTo>
                    <a:cubicBezTo>
                      <a:pt x="37955" y="-495"/>
                      <a:pt x="44718" y="1629"/>
                      <a:pt x="50148" y="5859"/>
                    </a:cubicBezTo>
                    <a:cubicBezTo>
                      <a:pt x="54910" y="10173"/>
                      <a:pt x="57576" y="16383"/>
                      <a:pt x="57291" y="22813"/>
                    </a:cubicBezTo>
                    <a:lnTo>
                      <a:pt x="57291" y="65199"/>
                    </a:lnTo>
                    <a:close/>
                    <a:moveTo>
                      <a:pt x="36431" y="50626"/>
                    </a:moveTo>
                    <a:cubicBezTo>
                      <a:pt x="39384" y="48959"/>
                      <a:pt x="41384" y="46044"/>
                      <a:pt x="41861" y="42720"/>
                    </a:cubicBezTo>
                    <a:lnTo>
                      <a:pt x="41861" y="36910"/>
                    </a:lnTo>
                    <a:lnTo>
                      <a:pt x="25477" y="36910"/>
                    </a:lnTo>
                    <a:cubicBezTo>
                      <a:pt x="22239" y="36634"/>
                      <a:pt x="18905" y="37253"/>
                      <a:pt x="15952" y="38720"/>
                    </a:cubicBezTo>
                    <a:cubicBezTo>
                      <a:pt x="13857" y="40082"/>
                      <a:pt x="12809" y="42463"/>
                      <a:pt x="13000" y="44911"/>
                    </a:cubicBezTo>
                    <a:cubicBezTo>
                      <a:pt x="12905" y="47454"/>
                      <a:pt x="14143" y="49873"/>
                      <a:pt x="16143" y="51388"/>
                    </a:cubicBezTo>
                    <a:cubicBezTo>
                      <a:pt x="18524" y="53150"/>
                      <a:pt x="21573" y="54017"/>
                      <a:pt x="24525" y="53864"/>
                    </a:cubicBezTo>
                    <a:cubicBezTo>
                      <a:pt x="28716" y="53940"/>
                      <a:pt x="32907" y="52750"/>
                      <a:pt x="36431" y="50435"/>
                    </a:cubicBezTo>
                    <a:close/>
                  </a:path>
                </a:pathLst>
              </a:custGeom>
              <a:solidFill>
                <a:srgbClr val="336933"/>
              </a:solidFill>
              <a:ln w="9525" cap="flat">
                <a:noFill/>
                <a:prstDash val="solid"/>
                <a:miter/>
              </a:ln>
            </p:spPr>
            <p:txBody>
              <a:bodyPr rtlCol="0" anchor="ctr"/>
              <a:lstStyle/>
              <a:p>
                <a:endParaRPr lang="en-US"/>
              </a:p>
            </p:txBody>
          </p:sp>
          <p:sp>
            <p:nvSpPr>
              <p:cNvPr id="384" name="Freeform: Shape 383">
                <a:extLst>
                  <a:ext uri="{FF2B5EF4-FFF2-40B4-BE49-F238E27FC236}">
                    <a16:creationId xmlns:a16="http://schemas.microsoft.com/office/drawing/2014/main" id="{D3B421FC-56D6-4979-9474-0443FFEEB53D}"/>
                  </a:ext>
                </a:extLst>
              </p:cNvPr>
              <p:cNvSpPr/>
              <p:nvPr/>
            </p:nvSpPr>
            <p:spPr>
              <a:xfrm>
                <a:off x="7399372" y="4619136"/>
                <a:ext cx="37718" cy="65341"/>
              </a:xfrm>
              <a:custGeom>
                <a:avLst/>
                <a:gdLst>
                  <a:gd name="connsiteX0" fmla="*/ 22977 w 37718"/>
                  <a:gd name="connsiteY0" fmla="*/ 3249 h 65341"/>
                  <a:gd name="connsiteX1" fmla="*/ 36122 w 37718"/>
                  <a:gd name="connsiteY1" fmla="*/ -180 h 65341"/>
                  <a:gd name="connsiteX2" fmla="*/ 36122 w 37718"/>
                  <a:gd name="connsiteY2" fmla="*/ 15060 h 65341"/>
                  <a:gd name="connsiteX3" fmla="*/ 20119 w 37718"/>
                  <a:gd name="connsiteY3" fmla="*/ 19728 h 65341"/>
                  <a:gd name="connsiteX4" fmla="*/ 14119 w 37718"/>
                  <a:gd name="connsiteY4" fmla="*/ 33920 h 65341"/>
                  <a:gd name="connsiteX5" fmla="*/ 14119 w 37718"/>
                  <a:gd name="connsiteY5" fmla="*/ 65161 h 65341"/>
                  <a:gd name="connsiteX6" fmla="*/ -1597 w 37718"/>
                  <a:gd name="connsiteY6" fmla="*/ 65161 h 65341"/>
                  <a:gd name="connsiteX7" fmla="*/ -1597 w 37718"/>
                  <a:gd name="connsiteY7" fmla="*/ 392 h 65341"/>
                  <a:gd name="connsiteX8" fmla="*/ 14119 w 37718"/>
                  <a:gd name="connsiteY8" fmla="*/ 392 h 65341"/>
                  <a:gd name="connsiteX9" fmla="*/ 14119 w 37718"/>
                  <a:gd name="connsiteY9" fmla="*/ 12869 h 65341"/>
                  <a:gd name="connsiteX10" fmla="*/ 22977 w 37718"/>
                  <a:gd name="connsiteY10" fmla="*/ 3249 h 65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718" h="65341">
                    <a:moveTo>
                      <a:pt x="22977" y="3249"/>
                    </a:moveTo>
                    <a:cubicBezTo>
                      <a:pt x="26978" y="991"/>
                      <a:pt x="31550" y="-189"/>
                      <a:pt x="36122" y="-180"/>
                    </a:cubicBezTo>
                    <a:lnTo>
                      <a:pt x="36122" y="15060"/>
                    </a:lnTo>
                    <a:cubicBezTo>
                      <a:pt x="30407" y="14384"/>
                      <a:pt x="24597" y="16070"/>
                      <a:pt x="20119" y="19728"/>
                    </a:cubicBezTo>
                    <a:cubicBezTo>
                      <a:pt x="16120" y="23309"/>
                      <a:pt x="13834" y="28528"/>
                      <a:pt x="14119" y="33920"/>
                    </a:cubicBezTo>
                    <a:lnTo>
                      <a:pt x="14119" y="65161"/>
                    </a:lnTo>
                    <a:lnTo>
                      <a:pt x="-1597" y="65161"/>
                    </a:lnTo>
                    <a:lnTo>
                      <a:pt x="-1597" y="392"/>
                    </a:lnTo>
                    <a:lnTo>
                      <a:pt x="14119" y="392"/>
                    </a:lnTo>
                    <a:lnTo>
                      <a:pt x="14119" y="12869"/>
                    </a:lnTo>
                    <a:cubicBezTo>
                      <a:pt x="16120" y="8888"/>
                      <a:pt x="19167" y="5554"/>
                      <a:pt x="22977" y="3249"/>
                    </a:cubicBezTo>
                    <a:close/>
                  </a:path>
                </a:pathLst>
              </a:custGeom>
              <a:solidFill>
                <a:srgbClr val="336933"/>
              </a:solidFill>
              <a:ln w="9525" cap="flat">
                <a:noFill/>
                <a:prstDash val="solid"/>
                <a:miter/>
              </a:ln>
            </p:spPr>
            <p:txBody>
              <a:bodyPr rtlCol="0" anchor="ctr"/>
              <a:lstStyle/>
              <a:p>
                <a:endParaRPr lang="en-US"/>
              </a:p>
            </p:txBody>
          </p:sp>
          <p:sp>
            <p:nvSpPr>
              <p:cNvPr id="385" name="Freeform: Shape 384">
                <a:extLst>
                  <a:ext uri="{FF2B5EF4-FFF2-40B4-BE49-F238E27FC236}">
                    <a16:creationId xmlns:a16="http://schemas.microsoft.com/office/drawing/2014/main" id="{13BBA15E-93A0-4DB4-B2FC-FF7AA0627ED3}"/>
                  </a:ext>
                </a:extLst>
              </p:cNvPr>
              <p:cNvSpPr/>
              <p:nvPr/>
            </p:nvSpPr>
            <p:spPr>
              <a:xfrm>
                <a:off x="7443568" y="4604277"/>
                <a:ext cx="44671" cy="80979"/>
              </a:xfrm>
              <a:custGeom>
                <a:avLst/>
                <a:gdLst>
                  <a:gd name="connsiteX0" fmla="*/ 43075 w 44671"/>
                  <a:gd name="connsiteY0" fmla="*/ 76020 h 80979"/>
                  <a:gd name="connsiteX1" fmla="*/ 26883 w 44671"/>
                  <a:gd name="connsiteY1" fmla="*/ 80783 h 80979"/>
                  <a:gd name="connsiteX2" fmla="*/ 13262 w 44671"/>
                  <a:gd name="connsiteY2" fmla="*/ 75829 h 80979"/>
                  <a:gd name="connsiteX3" fmla="*/ 7928 w 44671"/>
                  <a:gd name="connsiteY3" fmla="*/ 61352 h 80979"/>
                  <a:gd name="connsiteX4" fmla="*/ 7928 w 44671"/>
                  <a:gd name="connsiteY4" fmla="*/ 29443 h 80979"/>
                  <a:gd name="connsiteX5" fmla="*/ -1597 w 44671"/>
                  <a:gd name="connsiteY5" fmla="*/ 29443 h 80979"/>
                  <a:gd name="connsiteX6" fmla="*/ -1597 w 44671"/>
                  <a:gd name="connsiteY6" fmla="*/ 17632 h 80979"/>
                  <a:gd name="connsiteX7" fmla="*/ 7928 w 44671"/>
                  <a:gd name="connsiteY7" fmla="*/ 17632 h 80979"/>
                  <a:gd name="connsiteX8" fmla="*/ 7928 w 44671"/>
                  <a:gd name="connsiteY8" fmla="*/ -180 h 80979"/>
                  <a:gd name="connsiteX9" fmla="*/ 23548 w 44671"/>
                  <a:gd name="connsiteY9" fmla="*/ -180 h 80979"/>
                  <a:gd name="connsiteX10" fmla="*/ 23548 w 44671"/>
                  <a:gd name="connsiteY10" fmla="*/ 17632 h 80979"/>
                  <a:gd name="connsiteX11" fmla="*/ 42027 w 44671"/>
                  <a:gd name="connsiteY11" fmla="*/ 17632 h 80979"/>
                  <a:gd name="connsiteX12" fmla="*/ 42027 w 44671"/>
                  <a:gd name="connsiteY12" fmla="*/ 29157 h 80979"/>
                  <a:gd name="connsiteX13" fmla="*/ 23548 w 44671"/>
                  <a:gd name="connsiteY13" fmla="*/ 29157 h 80979"/>
                  <a:gd name="connsiteX14" fmla="*/ 23548 w 44671"/>
                  <a:gd name="connsiteY14" fmla="*/ 58304 h 80979"/>
                  <a:gd name="connsiteX15" fmla="*/ 25168 w 44671"/>
                  <a:gd name="connsiteY15" fmla="*/ 64685 h 80979"/>
                  <a:gd name="connsiteX16" fmla="*/ 30312 w 44671"/>
                  <a:gd name="connsiteY16" fmla="*/ 66590 h 80979"/>
                  <a:gd name="connsiteX17" fmla="*/ 39837 w 44671"/>
                  <a:gd name="connsiteY17" fmla="*/ 63828 h 80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671" h="80979">
                    <a:moveTo>
                      <a:pt x="43075" y="76020"/>
                    </a:moveTo>
                    <a:cubicBezTo>
                      <a:pt x="38217" y="79087"/>
                      <a:pt x="32598" y="80735"/>
                      <a:pt x="26883" y="80783"/>
                    </a:cubicBezTo>
                    <a:cubicBezTo>
                      <a:pt x="21834" y="80992"/>
                      <a:pt x="16976" y="79211"/>
                      <a:pt x="13262" y="75829"/>
                    </a:cubicBezTo>
                    <a:cubicBezTo>
                      <a:pt x="9451" y="72010"/>
                      <a:pt x="7547" y="66723"/>
                      <a:pt x="7928" y="61352"/>
                    </a:cubicBezTo>
                    <a:lnTo>
                      <a:pt x="7928" y="29443"/>
                    </a:lnTo>
                    <a:lnTo>
                      <a:pt x="-1597" y="29443"/>
                    </a:lnTo>
                    <a:lnTo>
                      <a:pt x="-1597" y="17632"/>
                    </a:lnTo>
                    <a:lnTo>
                      <a:pt x="7928" y="17632"/>
                    </a:lnTo>
                    <a:lnTo>
                      <a:pt x="7928" y="-180"/>
                    </a:lnTo>
                    <a:lnTo>
                      <a:pt x="23548" y="-180"/>
                    </a:lnTo>
                    <a:lnTo>
                      <a:pt x="23548" y="17632"/>
                    </a:lnTo>
                    <a:lnTo>
                      <a:pt x="42027" y="17632"/>
                    </a:lnTo>
                    <a:lnTo>
                      <a:pt x="42027" y="29157"/>
                    </a:lnTo>
                    <a:lnTo>
                      <a:pt x="23548" y="29157"/>
                    </a:lnTo>
                    <a:lnTo>
                      <a:pt x="23548" y="58304"/>
                    </a:lnTo>
                    <a:cubicBezTo>
                      <a:pt x="23359" y="60551"/>
                      <a:pt x="23930" y="62799"/>
                      <a:pt x="25168" y="64685"/>
                    </a:cubicBezTo>
                    <a:cubicBezTo>
                      <a:pt x="26501" y="66028"/>
                      <a:pt x="28406" y="66723"/>
                      <a:pt x="30312" y="66590"/>
                    </a:cubicBezTo>
                    <a:cubicBezTo>
                      <a:pt x="33645" y="66390"/>
                      <a:pt x="36883" y="65447"/>
                      <a:pt x="39837" y="63828"/>
                    </a:cubicBezTo>
                    <a:close/>
                  </a:path>
                </a:pathLst>
              </a:custGeom>
              <a:solidFill>
                <a:srgbClr val="336933"/>
              </a:solidFill>
              <a:ln w="9525" cap="flat">
                <a:noFill/>
                <a:prstDash val="solid"/>
                <a:miter/>
              </a:ln>
            </p:spPr>
            <p:txBody>
              <a:bodyPr rtlCol="0" anchor="ctr"/>
              <a:lstStyle/>
              <a:p>
                <a:endParaRPr lang="en-US"/>
              </a:p>
            </p:txBody>
          </p:sp>
          <p:sp>
            <p:nvSpPr>
              <p:cNvPr id="386" name="Freeform: Shape 385">
                <a:extLst>
                  <a:ext uri="{FF2B5EF4-FFF2-40B4-BE49-F238E27FC236}">
                    <a16:creationId xmlns:a16="http://schemas.microsoft.com/office/drawing/2014/main" id="{F22C0EB7-80FD-418A-A9AD-9C0356BBBDA8}"/>
                  </a:ext>
                </a:extLst>
              </p:cNvPr>
              <p:cNvSpPr/>
              <p:nvPr/>
            </p:nvSpPr>
            <p:spPr>
              <a:xfrm>
                <a:off x="7498908" y="4591890"/>
                <a:ext cx="17858" cy="92586"/>
              </a:xfrm>
              <a:custGeom>
                <a:avLst/>
                <a:gdLst>
                  <a:gd name="connsiteX0" fmla="*/ 13833 w 17858"/>
                  <a:gd name="connsiteY0" fmla="*/ 2491 h 92586"/>
                  <a:gd name="connsiteX1" fmla="*/ 13833 w 17858"/>
                  <a:gd name="connsiteY1" fmla="*/ 15921 h 92586"/>
                  <a:gd name="connsiteX2" fmla="*/ 7357 w 17858"/>
                  <a:gd name="connsiteY2" fmla="*/ 18588 h 92586"/>
                  <a:gd name="connsiteX3" fmla="*/ 975 w 17858"/>
                  <a:gd name="connsiteY3" fmla="*/ 15921 h 92586"/>
                  <a:gd name="connsiteX4" fmla="*/ 975 w 17858"/>
                  <a:gd name="connsiteY4" fmla="*/ 2491 h 92586"/>
                  <a:gd name="connsiteX5" fmla="*/ 7357 w 17858"/>
                  <a:gd name="connsiteY5" fmla="*/ -176 h 92586"/>
                  <a:gd name="connsiteX6" fmla="*/ 13833 w 17858"/>
                  <a:gd name="connsiteY6" fmla="*/ 2491 h 92586"/>
                  <a:gd name="connsiteX7" fmla="*/ -359 w 17858"/>
                  <a:gd name="connsiteY7" fmla="*/ 27637 h 92586"/>
                  <a:gd name="connsiteX8" fmla="*/ 15358 w 17858"/>
                  <a:gd name="connsiteY8" fmla="*/ 27637 h 92586"/>
                  <a:gd name="connsiteX9" fmla="*/ 15358 w 17858"/>
                  <a:gd name="connsiteY9" fmla="*/ 92407 h 92586"/>
                  <a:gd name="connsiteX10" fmla="*/ -359 w 17858"/>
                  <a:gd name="connsiteY10" fmla="*/ 92407 h 92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858" h="92586">
                    <a:moveTo>
                      <a:pt x="13833" y="2491"/>
                    </a:moveTo>
                    <a:cubicBezTo>
                      <a:pt x="17072" y="6368"/>
                      <a:pt x="17072" y="12044"/>
                      <a:pt x="13833" y="15921"/>
                    </a:cubicBezTo>
                    <a:cubicBezTo>
                      <a:pt x="12120" y="17655"/>
                      <a:pt x="9832" y="18617"/>
                      <a:pt x="7357" y="18588"/>
                    </a:cubicBezTo>
                    <a:cubicBezTo>
                      <a:pt x="4976" y="18627"/>
                      <a:pt x="2595" y="17655"/>
                      <a:pt x="975" y="15921"/>
                    </a:cubicBezTo>
                    <a:cubicBezTo>
                      <a:pt x="-2454" y="12092"/>
                      <a:pt x="-2454" y="6320"/>
                      <a:pt x="975" y="2491"/>
                    </a:cubicBezTo>
                    <a:cubicBezTo>
                      <a:pt x="2595" y="729"/>
                      <a:pt x="4976" y="-243"/>
                      <a:pt x="7357" y="-176"/>
                    </a:cubicBezTo>
                    <a:cubicBezTo>
                      <a:pt x="9832" y="-252"/>
                      <a:pt x="12120" y="719"/>
                      <a:pt x="13833" y="2491"/>
                    </a:cubicBezTo>
                    <a:close/>
                    <a:moveTo>
                      <a:pt x="-359" y="27637"/>
                    </a:moveTo>
                    <a:lnTo>
                      <a:pt x="15358" y="27637"/>
                    </a:lnTo>
                    <a:lnTo>
                      <a:pt x="15358" y="92407"/>
                    </a:lnTo>
                    <a:lnTo>
                      <a:pt x="-359" y="92407"/>
                    </a:lnTo>
                    <a:close/>
                  </a:path>
                </a:pathLst>
              </a:custGeom>
              <a:solidFill>
                <a:srgbClr val="336933"/>
              </a:solidFill>
              <a:ln w="9525" cap="flat">
                <a:noFill/>
                <a:prstDash val="solid"/>
                <a:miter/>
              </a:ln>
            </p:spPr>
            <p:txBody>
              <a:bodyPr rtlCol="0" anchor="ctr"/>
              <a:lstStyle/>
              <a:p>
                <a:endParaRPr lang="en-US"/>
              </a:p>
            </p:txBody>
          </p:sp>
          <p:sp>
            <p:nvSpPr>
              <p:cNvPr id="387" name="Freeform: Shape 386">
                <a:extLst>
                  <a:ext uri="{FF2B5EF4-FFF2-40B4-BE49-F238E27FC236}">
                    <a16:creationId xmlns:a16="http://schemas.microsoft.com/office/drawing/2014/main" id="{F882F8FE-86D1-49DA-B0FE-56FF20FDED47}"/>
                  </a:ext>
                </a:extLst>
              </p:cNvPr>
              <p:cNvSpPr/>
              <p:nvPr/>
            </p:nvSpPr>
            <p:spPr>
              <a:xfrm>
                <a:off x="7529193" y="4619031"/>
                <a:ext cx="60774" cy="65839"/>
              </a:xfrm>
              <a:custGeom>
                <a:avLst/>
                <a:gdLst>
                  <a:gd name="connsiteX0" fmla="*/ 32221 w 60774"/>
                  <a:gd name="connsiteY0" fmla="*/ 13832 h 65839"/>
                  <a:gd name="connsiteX1" fmla="*/ 19363 w 60774"/>
                  <a:gd name="connsiteY1" fmla="*/ 19166 h 65839"/>
                  <a:gd name="connsiteX2" fmla="*/ 14505 w 60774"/>
                  <a:gd name="connsiteY2" fmla="*/ 32977 h 65839"/>
                  <a:gd name="connsiteX3" fmla="*/ 19363 w 60774"/>
                  <a:gd name="connsiteY3" fmla="*/ 46979 h 65839"/>
                  <a:gd name="connsiteX4" fmla="*/ 32221 w 60774"/>
                  <a:gd name="connsiteY4" fmla="*/ 52313 h 65839"/>
                  <a:gd name="connsiteX5" fmla="*/ 49653 w 60774"/>
                  <a:gd name="connsiteY5" fmla="*/ 44693 h 65839"/>
                  <a:gd name="connsiteX6" fmla="*/ 59178 w 60774"/>
                  <a:gd name="connsiteY6" fmla="*/ 52789 h 65839"/>
                  <a:gd name="connsiteX7" fmla="*/ 47651 w 60774"/>
                  <a:gd name="connsiteY7" fmla="*/ 62314 h 65839"/>
                  <a:gd name="connsiteX8" fmla="*/ 31078 w 60774"/>
                  <a:gd name="connsiteY8" fmla="*/ 65648 h 65839"/>
                  <a:gd name="connsiteX9" fmla="*/ 14028 w 60774"/>
                  <a:gd name="connsiteY9" fmla="*/ 61552 h 65839"/>
                  <a:gd name="connsiteX10" fmla="*/ 2503 w 60774"/>
                  <a:gd name="connsiteY10" fmla="*/ 50027 h 65839"/>
                  <a:gd name="connsiteX11" fmla="*/ -1592 w 60774"/>
                  <a:gd name="connsiteY11" fmla="*/ 32882 h 65839"/>
                  <a:gd name="connsiteX12" fmla="*/ 2503 w 60774"/>
                  <a:gd name="connsiteY12" fmla="*/ 15546 h 65839"/>
                  <a:gd name="connsiteX13" fmla="*/ 14123 w 60774"/>
                  <a:gd name="connsiteY13" fmla="*/ 3926 h 65839"/>
                  <a:gd name="connsiteX14" fmla="*/ 31269 w 60774"/>
                  <a:gd name="connsiteY14" fmla="*/ -170 h 65839"/>
                  <a:gd name="connsiteX15" fmla="*/ 47081 w 60774"/>
                  <a:gd name="connsiteY15" fmla="*/ 2878 h 65839"/>
                  <a:gd name="connsiteX16" fmla="*/ 58415 w 60774"/>
                  <a:gd name="connsiteY16" fmla="*/ 11736 h 65839"/>
                  <a:gd name="connsiteX17" fmla="*/ 48890 w 60774"/>
                  <a:gd name="connsiteY17" fmla="*/ 20785 h 65839"/>
                  <a:gd name="connsiteX18" fmla="*/ 32221 w 60774"/>
                  <a:gd name="connsiteY18" fmla="*/ 13832 h 65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774" h="65839">
                    <a:moveTo>
                      <a:pt x="32221" y="13832"/>
                    </a:moveTo>
                    <a:cubicBezTo>
                      <a:pt x="27363" y="13622"/>
                      <a:pt x="22696" y="15575"/>
                      <a:pt x="19363" y="19166"/>
                    </a:cubicBezTo>
                    <a:cubicBezTo>
                      <a:pt x="16029" y="22966"/>
                      <a:pt x="14314" y="27919"/>
                      <a:pt x="14505" y="32977"/>
                    </a:cubicBezTo>
                    <a:cubicBezTo>
                      <a:pt x="14219" y="38092"/>
                      <a:pt x="16029" y="43111"/>
                      <a:pt x="19363" y="46979"/>
                    </a:cubicBezTo>
                    <a:cubicBezTo>
                      <a:pt x="22696" y="50541"/>
                      <a:pt x="27363" y="52484"/>
                      <a:pt x="32221" y="52313"/>
                    </a:cubicBezTo>
                    <a:cubicBezTo>
                      <a:pt x="38889" y="52760"/>
                      <a:pt x="45461" y="49912"/>
                      <a:pt x="49653" y="44693"/>
                    </a:cubicBezTo>
                    <a:lnTo>
                      <a:pt x="59178" y="52789"/>
                    </a:lnTo>
                    <a:cubicBezTo>
                      <a:pt x="56224" y="56904"/>
                      <a:pt x="52223" y="60190"/>
                      <a:pt x="47651" y="62314"/>
                    </a:cubicBezTo>
                    <a:cubicBezTo>
                      <a:pt x="42413" y="64647"/>
                      <a:pt x="36793" y="65790"/>
                      <a:pt x="31078" y="65648"/>
                    </a:cubicBezTo>
                    <a:cubicBezTo>
                      <a:pt x="25173" y="65772"/>
                      <a:pt x="19267" y="64362"/>
                      <a:pt x="14028" y="61552"/>
                    </a:cubicBezTo>
                    <a:cubicBezTo>
                      <a:pt x="9171" y="58885"/>
                      <a:pt x="5170" y="54885"/>
                      <a:pt x="2503" y="50027"/>
                    </a:cubicBezTo>
                    <a:cubicBezTo>
                      <a:pt x="-354" y="44759"/>
                      <a:pt x="-1687" y="38854"/>
                      <a:pt x="-1592" y="32882"/>
                    </a:cubicBezTo>
                    <a:cubicBezTo>
                      <a:pt x="-1687" y="26853"/>
                      <a:pt x="-354" y="20880"/>
                      <a:pt x="2503" y="15546"/>
                    </a:cubicBezTo>
                    <a:cubicBezTo>
                      <a:pt x="5266" y="10679"/>
                      <a:pt x="9265" y="6650"/>
                      <a:pt x="14123" y="3926"/>
                    </a:cubicBezTo>
                    <a:cubicBezTo>
                      <a:pt x="19363" y="1106"/>
                      <a:pt x="25268" y="-313"/>
                      <a:pt x="31269" y="-170"/>
                    </a:cubicBezTo>
                    <a:cubicBezTo>
                      <a:pt x="36697" y="-246"/>
                      <a:pt x="42032" y="792"/>
                      <a:pt x="47081" y="2878"/>
                    </a:cubicBezTo>
                    <a:cubicBezTo>
                      <a:pt x="51557" y="4840"/>
                      <a:pt x="55463" y="7879"/>
                      <a:pt x="58415" y="11736"/>
                    </a:cubicBezTo>
                    <a:lnTo>
                      <a:pt x="48890" y="20785"/>
                    </a:lnTo>
                    <a:cubicBezTo>
                      <a:pt x="44604" y="16156"/>
                      <a:pt x="38508" y="13622"/>
                      <a:pt x="32221" y="13832"/>
                    </a:cubicBezTo>
                    <a:close/>
                  </a:path>
                </a:pathLst>
              </a:custGeom>
              <a:solidFill>
                <a:srgbClr val="336933"/>
              </a:solidFill>
              <a:ln w="9525" cap="flat">
                <a:noFill/>
                <a:prstDash val="solid"/>
                <a:miter/>
              </a:ln>
            </p:spPr>
            <p:txBody>
              <a:bodyPr rtlCol="0" anchor="ctr"/>
              <a:lstStyle/>
              <a:p>
                <a:endParaRPr lang="en-US"/>
              </a:p>
            </p:txBody>
          </p:sp>
          <p:sp>
            <p:nvSpPr>
              <p:cNvPr id="388" name="Freeform: Shape 387">
                <a:extLst>
                  <a:ext uri="{FF2B5EF4-FFF2-40B4-BE49-F238E27FC236}">
                    <a16:creationId xmlns:a16="http://schemas.microsoft.com/office/drawing/2014/main" id="{236DD375-F9A5-47C9-9E65-EC5235ED0827}"/>
                  </a:ext>
                </a:extLst>
              </p:cNvPr>
              <p:cNvSpPr/>
              <p:nvPr/>
            </p:nvSpPr>
            <p:spPr>
              <a:xfrm>
                <a:off x="7602444" y="4591888"/>
                <a:ext cx="17906" cy="92589"/>
              </a:xfrm>
              <a:custGeom>
                <a:avLst/>
                <a:gdLst>
                  <a:gd name="connsiteX0" fmla="*/ 13738 w 17906"/>
                  <a:gd name="connsiteY0" fmla="*/ 2493 h 92589"/>
                  <a:gd name="connsiteX1" fmla="*/ 13738 w 17906"/>
                  <a:gd name="connsiteY1" fmla="*/ 15924 h 92589"/>
                  <a:gd name="connsiteX2" fmla="*/ 7357 w 17906"/>
                  <a:gd name="connsiteY2" fmla="*/ 18590 h 92589"/>
                  <a:gd name="connsiteX3" fmla="*/ 975 w 17906"/>
                  <a:gd name="connsiteY3" fmla="*/ 15924 h 92589"/>
                  <a:gd name="connsiteX4" fmla="*/ 975 w 17906"/>
                  <a:gd name="connsiteY4" fmla="*/ 2493 h 92589"/>
                  <a:gd name="connsiteX5" fmla="*/ 7357 w 17906"/>
                  <a:gd name="connsiteY5" fmla="*/ -174 h 92589"/>
                  <a:gd name="connsiteX6" fmla="*/ 13738 w 17906"/>
                  <a:gd name="connsiteY6" fmla="*/ 2493 h 92589"/>
                  <a:gd name="connsiteX7" fmla="*/ -359 w 17906"/>
                  <a:gd name="connsiteY7" fmla="*/ 27639 h 92589"/>
                  <a:gd name="connsiteX8" fmla="*/ 15358 w 17906"/>
                  <a:gd name="connsiteY8" fmla="*/ 27639 h 92589"/>
                  <a:gd name="connsiteX9" fmla="*/ 15358 w 17906"/>
                  <a:gd name="connsiteY9" fmla="*/ 92409 h 92589"/>
                  <a:gd name="connsiteX10" fmla="*/ -359 w 17906"/>
                  <a:gd name="connsiteY10" fmla="*/ 92409 h 9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906" h="92589">
                    <a:moveTo>
                      <a:pt x="13738" y="2493"/>
                    </a:moveTo>
                    <a:cubicBezTo>
                      <a:pt x="17167" y="6323"/>
                      <a:pt x="17167" y="12094"/>
                      <a:pt x="13738" y="15924"/>
                    </a:cubicBezTo>
                    <a:cubicBezTo>
                      <a:pt x="12120" y="17657"/>
                      <a:pt x="9738" y="18629"/>
                      <a:pt x="7357" y="18590"/>
                    </a:cubicBezTo>
                    <a:cubicBezTo>
                      <a:pt x="4976" y="18638"/>
                      <a:pt x="2595" y="17667"/>
                      <a:pt x="975" y="15924"/>
                    </a:cubicBezTo>
                    <a:cubicBezTo>
                      <a:pt x="-2454" y="12094"/>
                      <a:pt x="-2454" y="6323"/>
                      <a:pt x="975" y="2493"/>
                    </a:cubicBezTo>
                    <a:cubicBezTo>
                      <a:pt x="2595" y="703"/>
                      <a:pt x="4976" y="-269"/>
                      <a:pt x="7357" y="-174"/>
                    </a:cubicBezTo>
                    <a:cubicBezTo>
                      <a:pt x="9738" y="-240"/>
                      <a:pt x="12120" y="731"/>
                      <a:pt x="13738" y="2493"/>
                    </a:cubicBezTo>
                    <a:close/>
                    <a:moveTo>
                      <a:pt x="-359" y="27639"/>
                    </a:moveTo>
                    <a:lnTo>
                      <a:pt x="15358" y="27639"/>
                    </a:lnTo>
                    <a:lnTo>
                      <a:pt x="15358" y="92409"/>
                    </a:lnTo>
                    <a:lnTo>
                      <a:pt x="-359" y="92409"/>
                    </a:lnTo>
                    <a:close/>
                  </a:path>
                </a:pathLst>
              </a:custGeom>
              <a:solidFill>
                <a:srgbClr val="336933"/>
              </a:solidFill>
              <a:ln w="9525" cap="flat">
                <a:noFill/>
                <a:prstDash val="solid"/>
                <a:miter/>
              </a:ln>
            </p:spPr>
            <p:txBody>
              <a:bodyPr rtlCol="0" anchor="ctr"/>
              <a:lstStyle/>
              <a:p>
                <a:endParaRPr lang="en-US"/>
              </a:p>
            </p:txBody>
          </p:sp>
          <p:sp>
            <p:nvSpPr>
              <p:cNvPr id="389" name="Freeform: Shape 388">
                <a:extLst>
                  <a:ext uri="{FF2B5EF4-FFF2-40B4-BE49-F238E27FC236}">
                    <a16:creationId xmlns:a16="http://schemas.microsoft.com/office/drawing/2014/main" id="{BF061064-6263-4699-B586-68CE225B3E68}"/>
                  </a:ext>
                </a:extLst>
              </p:cNvPr>
              <p:cNvSpPr/>
              <p:nvPr/>
            </p:nvSpPr>
            <p:spPr>
              <a:xfrm>
                <a:off x="7639115" y="4619033"/>
                <a:ext cx="68461" cy="88780"/>
              </a:xfrm>
              <a:custGeom>
                <a:avLst/>
                <a:gdLst>
                  <a:gd name="connsiteX0" fmla="*/ 52315 w 68461"/>
                  <a:gd name="connsiteY0" fmla="*/ 4209 h 88780"/>
                  <a:gd name="connsiteX1" fmla="*/ 63078 w 68461"/>
                  <a:gd name="connsiteY1" fmla="*/ 15925 h 88780"/>
                  <a:gd name="connsiteX2" fmla="*/ 63078 w 68461"/>
                  <a:gd name="connsiteY2" fmla="*/ 50215 h 88780"/>
                  <a:gd name="connsiteX3" fmla="*/ 52410 w 68461"/>
                  <a:gd name="connsiteY3" fmla="*/ 61740 h 88780"/>
                  <a:gd name="connsiteX4" fmla="*/ 36408 w 68461"/>
                  <a:gd name="connsiteY4" fmla="*/ 65836 h 88780"/>
                  <a:gd name="connsiteX5" fmla="*/ 23645 w 68461"/>
                  <a:gd name="connsiteY5" fmla="*/ 62978 h 88780"/>
                  <a:gd name="connsiteX6" fmla="*/ 14120 w 68461"/>
                  <a:gd name="connsiteY6" fmla="*/ 54692 h 88780"/>
                  <a:gd name="connsiteX7" fmla="*/ 14120 w 68461"/>
                  <a:gd name="connsiteY7" fmla="*/ 88601 h 88780"/>
                  <a:gd name="connsiteX8" fmla="*/ -1597 w 68461"/>
                  <a:gd name="connsiteY8" fmla="*/ 88601 h 88780"/>
                  <a:gd name="connsiteX9" fmla="*/ -1597 w 68461"/>
                  <a:gd name="connsiteY9" fmla="*/ 304 h 88780"/>
                  <a:gd name="connsiteX10" fmla="*/ 14120 w 68461"/>
                  <a:gd name="connsiteY10" fmla="*/ 304 h 88780"/>
                  <a:gd name="connsiteX11" fmla="*/ 14120 w 68461"/>
                  <a:gd name="connsiteY11" fmla="*/ 10972 h 88780"/>
                  <a:gd name="connsiteX12" fmla="*/ 23645 w 68461"/>
                  <a:gd name="connsiteY12" fmla="*/ 2685 h 88780"/>
                  <a:gd name="connsiteX13" fmla="*/ 36408 w 68461"/>
                  <a:gd name="connsiteY13" fmla="*/ -172 h 88780"/>
                  <a:gd name="connsiteX14" fmla="*/ 52315 w 68461"/>
                  <a:gd name="connsiteY14" fmla="*/ 4209 h 88780"/>
                  <a:gd name="connsiteX15" fmla="*/ 45838 w 68461"/>
                  <a:gd name="connsiteY15" fmla="*/ 46786 h 88780"/>
                  <a:gd name="connsiteX16" fmla="*/ 50981 w 68461"/>
                  <a:gd name="connsiteY16" fmla="*/ 32689 h 88780"/>
                  <a:gd name="connsiteX17" fmla="*/ 45838 w 68461"/>
                  <a:gd name="connsiteY17" fmla="*/ 18687 h 88780"/>
                  <a:gd name="connsiteX18" fmla="*/ 32788 w 68461"/>
                  <a:gd name="connsiteY18" fmla="*/ 13163 h 88780"/>
                  <a:gd name="connsiteX19" fmla="*/ 19550 w 68461"/>
                  <a:gd name="connsiteY19" fmla="*/ 18687 h 88780"/>
                  <a:gd name="connsiteX20" fmla="*/ 14501 w 68461"/>
                  <a:gd name="connsiteY20" fmla="*/ 32689 h 88780"/>
                  <a:gd name="connsiteX21" fmla="*/ 19550 w 68461"/>
                  <a:gd name="connsiteY21" fmla="*/ 46881 h 88780"/>
                  <a:gd name="connsiteX22" fmla="*/ 32788 w 68461"/>
                  <a:gd name="connsiteY22" fmla="*/ 52310 h 88780"/>
                  <a:gd name="connsiteX23" fmla="*/ 45838 w 68461"/>
                  <a:gd name="connsiteY23" fmla="*/ 46786 h 88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8461" h="88780">
                    <a:moveTo>
                      <a:pt x="52315" y="4209"/>
                    </a:moveTo>
                    <a:cubicBezTo>
                      <a:pt x="56982" y="6962"/>
                      <a:pt x="60697" y="11039"/>
                      <a:pt x="63078" y="15925"/>
                    </a:cubicBezTo>
                    <a:cubicBezTo>
                      <a:pt x="68127" y="26803"/>
                      <a:pt x="68127" y="39337"/>
                      <a:pt x="63078" y="50215"/>
                    </a:cubicBezTo>
                    <a:cubicBezTo>
                      <a:pt x="60697" y="55006"/>
                      <a:pt x="56982" y="59007"/>
                      <a:pt x="52410" y="61740"/>
                    </a:cubicBezTo>
                    <a:cubicBezTo>
                      <a:pt x="47553" y="64560"/>
                      <a:pt x="42028" y="65979"/>
                      <a:pt x="36408" y="65836"/>
                    </a:cubicBezTo>
                    <a:cubicBezTo>
                      <a:pt x="32027" y="65931"/>
                      <a:pt x="27646" y="64950"/>
                      <a:pt x="23645" y="62978"/>
                    </a:cubicBezTo>
                    <a:cubicBezTo>
                      <a:pt x="19739" y="61178"/>
                      <a:pt x="16406" y="58301"/>
                      <a:pt x="14120" y="54692"/>
                    </a:cubicBezTo>
                    <a:lnTo>
                      <a:pt x="14120" y="88601"/>
                    </a:lnTo>
                    <a:lnTo>
                      <a:pt x="-1597" y="88601"/>
                    </a:lnTo>
                    <a:lnTo>
                      <a:pt x="-1597" y="304"/>
                    </a:lnTo>
                    <a:lnTo>
                      <a:pt x="14120" y="304"/>
                    </a:lnTo>
                    <a:lnTo>
                      <a:pt x="14120" y="10972"/>
                    </a:lnTo>
                    <a:cubicBezTo>
                      <a:pt x="16501" y="7400"/>
                      <a:pt x="19739" y="4533"/>
                      <a:pt x="23645" y="2685"/>
                    </a:cubicBezTo>
                    <a:cubicBezTo>
                      <a:pt x="27646" y="704"/>
                      <a:pt x="32027" y="-277"/>
                      <a:pt x="36408" y="-172"/>
                    </a:cubicBezTo>
                    <a:cubicBezTo>
                      <a:pt x="42028" y="-182"/>
                      <a:pt x="47553" y="1333"/>
                      <a:pt x="52315" y="4209"/>
                    </a:cubicBezTo>
                    <a:close/>
                    <a:moveTo>
                      <a:pt x="45838" y="46786"/>
                    </a:moveTo>
                    <a:cubicBezTo>
                      <a:pt x="49362" y="42947"/>
                      <a:pt x="51172" y="37880"/>
                      <a:pt x="50981" y="32689"/>
                    </a:cubicBezTo>
                    <a:cubicBezTo>
                      <a:pt x="51172" y="27526"/>
                      <a:pt x="49362" y="22488"/>
                      <a:pt x="45838" y="18687"/>
                    </a:cubicBezTo>
                    <a:cubicBezTo>
                      <a:pt x="42504" y="15039"/>
                      <a:pt x="37741" y="13020"/>
                      <a:pt x="32788" y="13163"/>
                    </a:cubicBezTo>
                    <a:cubicBezTo>
                      <a:pt x="27741" y="13020"/>
                      <a:pt x="22978" y="15030"/>
                      <a:pt x="19550" y="18687"/>
                    </a:cubicBezTo>
                    <a:cubicBezTo>
                      <a:pt x="16120" y="22526"/>
                      <a:pt x="14310" y="27546"/>
                      <a:pt x="14501" y="32689"/>
                    </a:cubicBezTo>
                    <a:cubicBezTo>
                      <a:pt x="14310" y="37890"/>
                      <a:pt x="16120" y="42976"/>
                      <a:pt x="19550" y="46881"/>
                    </a:cubicBezTo>
                    <a:cubicBezTo>
                      <a:pt x="22978" y="50510"/>
                      <a:pt x="27836" y="52491"/>
                      <a:pt x="32788" y="52310"/>
                    </a:cubicBezTo>
                    <a:cubicBezTo>
                      <a:pt x="37741" y="52501"/>
                      <a:pt x="42504" y="50472"/>
                      <a:pt x="45838" y="46786"/>
                    </a:cubicBezTo>
                    <a:close/>
                  </a:path>
                </a:pathLst>
              </a:custGeom>
              <a:solidFill>
                <a:srgbClr val="336933"/>
              </a:solidFill>
              <a:ln w="9525" cap="flat">
                <a:noFill/>
                <a:prstDash val="solid"/>
                <a:miter/>
              </a:ln>
            </p:spPr>
            <p:txBody>
              <a:bodyPr rtlCol="0" anchor="ctr"/>
              <a:lstStyle/>
              <a:p>
                <a:endParaRPr lang="en-US"/>
              </a:p>
            </p:txBody>
          </p:sp>
          <p:sp>
            <p:nvSpPr>
              <p:cNvPr id="390" name="Freeform: Shape 389">
                <a:extLst>
                  <a:ext uri="{FF2B5EF4-FFF2-40B4-BE49-F238E27FC236}">
                    <a16:creationId xmlns:a16="http://schemas.microsoft.com/office/drawing/2014/main" id="{61CB5338-51CB-4E09-9023-A2E435E3942D}"/>
                  </a:ext>
                </a:extLst>
              </p:cNvPr>
              <p:cNvSpPr/>
              <p:nvPr/>
            </p:nvSpPr>
            <p:spPr>
              <a:xfrm>
                <a:off x="7715483" y="4619098"/>
                <a:ext cx="58908" cy="66149"/>
              </a:xfrm>
              <a:custGeom>
                <a:avLst/>
                <a:gdLst>
                  <a:gd name="connsiteX0" fmla="*/ 41956 w 58908"/>
                  <a:gd name="connsiteY0" fmla="*/ 65199 h 66149"/>
                  <a:gd name="connsiteX1" fmla="*/ 41956 w 58908"/>
                  <a:gd name="connsiteY1" fmla="*/ 57293 h 66149"/>
                  <a:gd name="connsiteX2" fmla="*/ 33288 w 58908"/>
                  <a:gd name="connsiteY2" fmla="*/ 63771 h 66149"/>
                  <a:gd name="connsiteX3" fmla="*/ 21096 w 58908"/>
                  <a:gd name="connsiteY3" fmla="*/ 65961 h 66149"/>
                  <a:gd name="connsiteX4" fmla="*/ 9094 w 58908"/>
                  <a:gd name="connsiteY4" fmla="*/ 63294 h 66149"/>
                  <a:gd name="connsiteX5" fmla="*/ 1189 w 58908"/>
                  <a:gd name="connsiteY5" fmla="*/ 56150 h 66149"/>
                  <a:gd name="connsiteX6" fmla="*/ -1574 w 58908"/>
                  <a:gd name="connsiteY6" fmla="*/ 45864 h 66149"/>
                  <a:gd name="connsiteX7" fmla="*/ 4808 w 58908"/>
                  <a:gd name="connsiteY7" fmla="*/ 31576 h 66149"/>
                  <a:gd name="connsiteX8" fmla="*/ 23000 w 58908"/>
                  <a:gd name="connsiteY8" fmla="*/ 26337 h 66149"/>
                  <a:gd name="connsiteX9" fmla="*/ 42050 w 58908"/>
                  <a:gd name="connsiteY9" fmla="*/ 26337 h 66149"/>
                  <a:gd name="connsiteX10" fmla="*/ 42050 w 58908"/>
                  <a:gd name="connsiteY10" fmla="*/ 24622 h 66149"/>
                  <a:gd name="connsiteX11" fmla="*/ 38337 w 58908"/>
                  <a:gd name="connsiteY11" fmla="*/ 15860 h 66149"/>
                  <a:gd name="connsiteX12" fmla="*/ 27383 w 58908"/>
                  <a:gd name="connsiteY12" fmla="*/ 12621 h 66149"/>
                  <a:gd name="connsiteX13" fmla="*/ 8333 w 58908"/>
                  <a:gd name="connsiteY13" fmla="*/ 18717 h 66149"/>
                  <a:gd name="connsiteX14" fmla="*/ 2713 w 58908"/>
                  <a:gd name="connsiteY14" fmla="*/ 7859 h 66149"/>
                  <a:gd name="connsiteX15" fmla="*/ 16524 w 58908"/>
                  <a:gd name="connsiteY15" fmla="*/ 1668 h 66149"/>
                  <a:gd name="connsiteX16" fmla="*/ 31098 w 58908"/>
                  <a:gd name="connsiteY16" fmla="*/ -142 h 66149"/>
                  <a:gd name="connsiteX17" fmla="*/ 50148 w 58908"/>
                  <a:gd name="connsiteY17" fmla="*/ 5859 h 66149"/>
                  <a:gd name="connsiteX18" fmla="*/ 57291 w 58908"/>
                  <a:gd name="connsiteY18" fmla="*/ 22813 h 66149"/>
                  <a:gd name="connsiteX19" fmla="*/ 57291 w 58908"/>
                  <a:gd name="connsiteY19" fmla="*/ 65199 h 66149"/>
                  <a:gd name="connsiteX20" fmla="*/ 36431 w 58908"/>
                  <a:gd name="connsiteY20" fmla="*/ 50626 h 66149"/>
                  <a:gd name="connsiteX21" fmla="*/ 41861 w 58908"/>
                  <a:gd name="connsiteY21" fmla="*/ 42720 h 66149"/>
                  <a:gd name="connsiteX22" fmla="*/ 41861 w 58908"/>
                  <a:gd name="connsiteY22" fmla="*/ 36910 h 66149"/>
                  <a:gd name="connsiteX23" fmla="*/ 25572 w 58908"/>
                  <a:gd name="connsiteY23" fmla="*/ 36910 h 66149"/>
                  <a:gd name="connsiteX24" fmla="*/ 16047 w 58908"/>
                  <a:gd name="connsiteY24" fmla="*/ 38720 h 66149"/>
                  <a:gd name="connsiteX25" fmla="*/ 13095 w 58908"/>
                  <a:gd name="connsiteY25" fmla="*/ 44911 h 66149"/>
                  <a:gd name="connsiteX26" fmla="*/ 16238 w 58908"/>
                  <a:gd name="connsiteY26" fmla="*/ 51388 h 66149"/>
                  <a:gd name="connsiteX27" fmla="*/ 24620 w 58908"/>
                  <a:gd name="connsiteY27" fmla="*/ 53864 h 66149"/>
                  <a:gd name="connsiteX28" fmla="*/ 36431 w 58908"/>
                  <a:gd name="connsiteY28" fmla="*/ 50435 h 66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908" h="66149">
                    <a:moveTo>
                      <a:pt x="41956" y="65199"/>
                    </a:moveTo>
                    <a:lnTo>
                      <a:pt x="41956" y="57293"/>
                    </a:lnTo>
                    <a:cubicBezTo>
                      <a:pt x="39669" y="60189"/>
                      <a:pt x="36717" y="62427"/>
                      <a:pt x="33288" y="63771"/>
                    </a:cubicBezTo>
                    <a:cubicBezTo>
                      <a:pt x="29383" y="65275"/>
                      <a:pt x="25287" y="66018"/>
                      <a:pt x="21096" y="65961"/>
                    </a:cubicBezTo>
                    <a:cubicBezTo>
                      <a:pt x="16905" y="66066"/>
                      <a:pt x="12809" y="65151"/>
                      <a:pt x="9094" y="63294"/>
                    </a:cubicBezTo>
                    <a:cubicBezTo>
                      <a:pt x="5856" y="61713"/>
                      <a:pt x="3093" y="59237"/>
                      <a:pt x="1189" y="56150"/>
                    </a:cubicBezTo>
                    <a:cubicBezTo>
                      <a:pt x="-621" y="53036"/>
                      <a:pt x="-1574" y="49483"/>
                      <a:pt x="-1574" y="45864"/>
                    </a:cubicBezTo>
                    <a:cubicBezTo>
                      <a:pt x="-1860" y="40358"/>
                      <a:pt x="522" y="35043"/>
                      <a:pt x="4808" y="31576"/>
                    </a:cubicBezTo>
                    <a:cubicBezTo>
                      <a:pt x="10142" y="27852"/>
                      <a:pt x="16524" y="26013"/>
                      <a:pt x="23000" y="26337"/>
                    </a:cubicBezTo>
                    <a:lnTo>
                      <a:pt x="42050" y="26337"/>
                    </a:lnTo>
                    <a:lnTo>
                      <a:pt x="42050" y="24622"/>
                    </a:lnTo>
                    <a:cubicBezTo>
                      <a:pt x="42241" y="21280"/>
                      <a:pt x="40907" y="18032"/>
                      <a:pt x="38337" y="15860"/>
                    </a:cubicBezTo>
                    <a:cubicBezTo>
                      <a:pt x="35193" y="13498"/>
                      <a:pt x="31288" y="12355"/>
                      <a:pt x="27383" y="12621"/>
                    </a:cubicBezTo>
                    <a:cubicBezTo>
                      <a:pt x="20619" y="12916"/>
                      <a:pt x="14047" y="15021"/>
                      <a:pt x="8333" y="18717"/>
                    </a:cubicBezTo>
                    <a:lnTo>
                      <a:pt x="2713" y="7859"/>
                    </a:lnTo>
                    <a:cubicBezTo>
                      <a:pt x="7094" y="5325"/>
                      <a:pt x="11762" y="3249"/>
                      <a:pt x="16524" y="1668"/>
                    </a:cubicBezTo>
                    <a:cubicBezTo>
                      <a:pt x="21287" y="372"/>
                      <a:pt x="26144" y="-238"/>
                      <a:pt x="31098" y="-142"/>
                    </a:cubicBezTo>
                    <a:cubicBezTo>
                      <a:pt x="37955" y="-495"/>
                      <a:pt x="44718" y="1629"/>
                      <a:pt x="50148" y="5859"/>
                    </a:cubicBezTo>
                    <a:cubicBezTo>
                      <a:pt x="54910" y="10173"/>
                      <a:pt x="57576" y="16383"/>
                      <a:pt x="57291" y="22813"/>
                    </a:cubicBezTo>
                    <a:lnTo>
                      <a:pt x="57291" y="65199"/>
                    </a:lnTo>
                    <a:close/>
                    <a:moveTo>
                      <a:pt x="36431" y="50626"/>
                    </a:moveTo>
                    <a:cubicBezTo>
                      <a:pt x="39384" y="48959"/>
                      <a:pt x="41384" y="46044"/>
                      <a:pt x="41861" y="42720"/>
                    </a:cubicBezTo>
                    <a:lnTo>
                      <a:pt x="41861" y="36910"/>
                    </a:lnTo>
                    <a:lnTo>
                      <a:pt x="25572" y="36910"/>
                    </a:lnTo>
                    <a:cubicBezTo>
                      <a:pt x="22334" y="36634"/>
                      <a:pt x="19001" y="37262"/>
                      <a:pt x="16047" y="38720"/>
                    </a:cubicBezTo>
                    <a:cubicBezTo>
                      <a:pt x="14047" y="40120"/>
                      <a:pt x="12905" y="42473"/>
                      <a:pt x="13095" y="44911"/>
                    </a:cubicBezTo>
                    <a:cubicBezTo>
                      <a:pt x="13000" y="47454"/>
                      <a:pt x="14238" y="49873"/>
                      <a:pt x="16238" y="51388"/>
                    </a:cubicBezTo>
                    <a:cubicBezTo>
                      <a:pt x="18619" y="53150"/>
                      <a:pt x="21668" y="54017"/>
                      <a:pt x="24620" y="53864"/>
                    </a:cubicBezTo>
                    <a:cubicBezTo>
                      <a:pt x="28812" y="53922"/>
                      <a:pt x="32907" y="52731"/>
                      <a:pt x="36431" y="50435"/>
                    </a:cubicBezTo>
                    <a:close/>
                  </a:path>
                </a:pathLst>
              </a:custGeom>
              <a:solidFill>
                <a:srgbClr val="336933"/>
              </a:solidFill>
              <a:ln w="9525" cap="flat">
                <a:noFill/>
                <a:prstDash val="solid"/>
                <a:miter/>
              </a:ln>
            </p:spPr>
            <p:txBody>
              <a:bodyPr rtlCol="0" anchor="ctr"/>
              <a:lstStyle/>
              <a:p>
                <a:endParaRPr lang="en-US"/>
              </a:p>
            </p:txBody>
          </p:sp>
          <p:sp>
            <p:nvSpPr>
              <p:cNvPr id="391" name="Freeform: Shape 390">
                <a:extLst>
                  <a:ext uri="{FF2B5EF4-FFF2-40B4-BE49-F238E27FC236}">
                    <a16:creationId xmlns:a16="http://schemas.microsoft.com/office/drawing/2014/main" id="{99349F8F-B934-4FC3-9CD7-94D126FF9FE9}"/>
                  </a:ext>
                </a:extLst>
              </p:cNvPr>
              <p:cNvSpPr/>
              <p:nvPr/>
            </p:nvSpPr>
            <p:spPr>
              <a:xfrm>
                <a:off x="7792278" y="4618877"/>
                <a:ext cx="62905" cy="65600"/>
              </a:xfrm>
              <a:custGeom>
                <a:avLst/>
                <a:gdLst>
                  <a:gd name="connsiteX0" fmla="*/ 54886 w 62905"/>
                  <a:gd name="connsiteY0" fmla="*/ 6746 h 65600"/>
                  <a:gd name="connsiteX1" fmla="*/ 61268 w 62905"/>
                  <a:gd name="connsiteY1" fmla="*/ 25034 h 65600"/>
                  <a:gd name="connsiteX2" fmla="*/ 61268 w 62905"/>
                  <a:gd name="connsiteY2" fmla="*/ 65420 h 65600"/>
                  <a:gd name="connsiteX3" fmla="*/ 45456 w 62905"/>
                  <a:gd name="connsiteY3" fmla="*/ 65420 h 65600"/>
                  <a:gd name="connsiteX4" fmla="*/ 45456 w 62905"/>
                  <a:gd name="connsiteY4" fmla="*/ 29606 h 65600"/>
                  <a:gd name="connsiteX5" fmla="*/ 41551 w 62905"/>
                  <a:gd name="connsiteY5" fmla="*/ 18843 h 65600"/>
                  <a:gd name="connsiteX6" fmla="*/ 31073 w 62905"/>
                  <a:gd name="connsiteY6" fmla="*/ 14938 h 65600"/>
                  <a:gd name="connsiteX7" fmla="*/ 18596 w 62905"/>
                  <a:gd name="connsiteY7" fmla="*/ 20272 h 65600"/>
                  <a:gd name="connsiteX8" fmla="*/ 14119 w 62905"/>
                  <a:gd name="connsiteY8" fmla="*/ 33607 h 65600"/>
                  <a:gd name="connsiteX9" fmla="*/ 14119 w 62905"/>
                  <a:gd name="connsiteY9" fmla="*/ 65420 h 65600"/>
                  <a:gd name="connsiteX10" fmla="*/ -1597 w 62905"/>
                  <a:gd name="connsiteY10" fmla="*/ 65420 h 65600"/>
                  <a:gd name="connsiteX11" fmla="*/ -1597 w 62905"/>
                  <a:gd name="connsiteY11" fmla="*/ 650 h 65600"/>
                  <a:gd name="connsiteX12" fmla="*/ 14119 w 62905"/>
                  <a:gd name="connsiteY12" fmla="*/ 650 h 65600"/>
                  <a:gd name="connsiteX13" fmla="*/ 14119 w 62905"/>
                  <a:gd name="connsiteY13" fmla="*/ 12557 h 65600"/>
                  <a:gd name="connsiteX14" fmla="*/ 37360 w 62905"/>
                  <a:gd name="connsiteY14" fmla="*/ -112 h 65600"/>
                  <a:gd name="connsiteX15" fmla="*/ 54886 w 62905"/>
                  <a:gd name="connsiteY15" fmla="*/ 6746 h 6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905" h="65600">
                    <a:moveTo>
                      <a:pt x="54886" y="6746"/>
                    </a:moveTo>
                    <a:cubicBezTo>
                      <a:pt x="59362" y="11757"/>
                      <a:pt x="61649" y="18338"/>
                      <a:pt x="61268" y="25034"/>
                    </a:cubicBezTo>
                    <a:lnTo>
                      <a:pt x="61268" y="65420"/>
                    </a:lnTo>
                    <a:lnTo>
                      <a:pt x="45456" y="65420"/>
                    </a:lnTo>
                    <a:lnTo>
                      <a:pt x="45456" y="29606"/>
                    </a:lnTo>
                    <a:cubicBezTo>
                      <a:pt x="45647" y="25634"/>
                      <a:pt x="44218" y="21758"/>
                      <a:pt x="41551" y="18843"/>
                    </a:cubicBezTo>
                    <a:cubicBezTo>
                      <a:pt x="38694" y="16167"/>
                      <a:pt x="34979" y="14747"/>
                      <a:pt x="31073" y="14938"/>
                    </a:cubicBezTo>
                    <a:cubicBezTo>
                      <a:pt x="26311" y="14833"/>
                      <a:pt x="21834" y="16776"/>
                      <a:pt x="18596" y="20272"/>
                    </a:cubicBezTo>
                    <a:cubicBezTo>
                      <a:pt x="15548" y="24015"/>
                      <a:pt x="13929" y="28768"/>
                      <a:pt x="14119" y="33607"/>
                    </a:cubicBezTo>
                    <a:lnTo>
                      <a:pt x="14119" y="65420"/>
                    </a:lnTo>
                    <a:lnTo>
                      <a:pt x="-1597" y="65420"/>
                    </a:lnTo>
                    <a:lnTo>
                      <a:pt x="-1597" y="650"/>
                    </a:lnTo>
                    <a:lnTo>
                      <a:pt x="14119" y="650"/>
                    </a:lnTo>
                    <a:lnTo>
                      <a:pt x="14119" y="12557"/>
                    </a:lnTo>
                    <a:cubicBezTo>
                      <a:pt x="18691" y="4127"/>
                      <a:pt x="27835" y="-826"/>
                      <a:pt x="37360" y="-112"/>
                    </a:cubicBezTo>
                    <a:cubicBezTo>
                      <a:pt x="43932" y="-426"/>
                      <a:pt x="50314" y="2069"/>
                      <a:pt x="54886" y="6746"/>
                    </a:cubicBezTo>
                    <a:close/>
                  </a:path>
                </a:pathLst>
              </a:custGeom>
              <a:solidFill>
                <a:srgbClr val="336933"/>
              </a:solidFill>
              <a:ln w="9525" cap="flat">
                <a:noFill/>
                <a:prstDash val="solid"/>
                <a:miter/>
              </a:ln>
            </p:spPr>
            <p:txBody>
              <a:bodyPr rtlCol="0" anchor="ctr"/>
              <a:lstStyle/>
              <a:p>
                <a:endParaRPr lang="en-US"/>
              </a:p>
            </p:txBody>
          </p:sp>
          <p:sp>
            <p:nvSpPr>
              <p:cNvPr id="392" name="Freeform: Shape 391">
                <a:extLst>
                  <a:ext uri="{FF2B5EF4-FFF2-40B4-BE49-F238E27FC236}">
                    <a16:creationId xmlns:a16="http://schemas.microsoft.com/office/drawing/2014/main" id="{A2F18769-DB8B-42BC-A35F-0952C90F429C}"/>
                  </a:ext>
                </a:extLst>
              </p:cNvPr>
              <p:cNvSpPr/>
              <p:nvPr/>
            </p:nvSpPr>
            <p:spPr>
              <a:xfrm>
                <a:off x="7866001" y="4604562"/>
                <a:ext cx="44767" cy="80693"/>
              </a:xfrm>
              <a:custGeom>
                <a:avLst/>
                <a:gdLst>
                  <a:gd name="connsiteX0" fmla="*/ 43170 w 44767"/>
                  <a:gd name="connsiteY0" fmla="*/ 75735 h 80693"/>
                  <a:gd name="connsiteX1" fmla="*/ 26883 w 44767"/>
                  <a:gd name="connsiteY1" fmla="*/ 80497 h 80693"/>
                  <a:gd name="connsiteX2" fmla="*/ 13262 w 44767"/>
                  <a:gd name="connsiteY2" fmla="*/ 75544 h 80693"/>
                  <a:gd name="connsiteX3" fmla="*/ 7928 w 44767"/>
                  <a:gd name="connsiteY3" fmla="*/ 61066 h 80693"/>
                  <a:gd name="connsiteX4" fmla="*/ 7928 w 44767"/>
                  <a:gd name="connsiteY4" fmla="*/ 29157 h 80693"/>
                  <a:gd name="connsiteX5" fmla="*/ -1597 w 44767"/>
                  <a:gd name="connsiteY5" fmla="*/ 29157 h 80693"/>
                  <a:gd name="connsiteX6" fmla="*/ -1597 w 44767"/>
                  <a:gd name="connsiteY6" fmla="*/ 17632 h 80693"/>
                  <a:gd name="connsiteX7" fmla="*/ 7928 w 44767"/>
                  <a:gd name="connsiteY7" fmla="*/ 17632 h 80693"/>
                  <a:gd name="connsiteX8" fmla="*/ 7928 w 44767"/>
                  <a:gd name="connsiteY8" fmla="*/ -180 h 80693"/>
                  <a:gd name="connsiteX9" fmla="*/ 23549 w 44767"/>
                  <a:gd name="connsiteY9" fmla="*/ -180 h 80693"/>
                  <a:gd name="connsiteX10" fmla="*/ 23549 w 44767"/>
                  <a:gd name="connsiteY10" fmla="*/ 17346 h 80693"/>
                  <a:gd name="connsiteX11" fmla="*/ 42027 w 44767"/>
                  <a:gd name="connsiteY11" fmla="*/ 17346 h 80693"/>
                  <a:gd name="connsiteX12" fmla="*/ 42027 w 44767"/>
                  <a:gd name="connsiteY12" fmla="*/ 28872 h 80693"/>
                  <a:gd name="connsiteX13" fmla="*/ 23549 w 44767"/>
                  <a:gd name="connsiteY13" fmla="*/ 28872 h 80693"/>
                  <a:gd name="connsiteX14" fmla="*/ 23549 w 44767"/>
                  <a:gd name="connsiteY14" fmla="*/ 58018 h 80693"/>
                  <a:gd name="connsiteX15" fmla="*/ 25263 w 44767"/>
                  <a:gd name="connsiteY15" fmla="*/ 64400 h 80693"/>
                  <a:gd name="connsiteX16" fmla="*/ 30312 w 44767"/>
                  <a:gd name="connsiteY16" fmla="*/ 66305 h 80693"/>
                  <a:gd name="connsiteX17" fmla="*/ 39837 w 44767"/>
                  <a:gd name="connsiteY17" fmla="*/ 63542 h 80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67" h="80693">
                    <a:moveTo>
                      <a:pt x="43170" y="75735"/>
                    </a:moveTo>
                    <a:cubicBezTo>
                      <a:pt x="38312" y="78820"/>
                      <a:pt x="32693" y="80469"/>
                      <a:pt x="26883" y="80497"/>
                    </a:cubicBezTo>
                    <a:cubicBezTo>
                      <a:pt x="21834" y="80706"/>
                      <a:pt x="16976" y="78926"/>
                      <a:pt x="13262" y="75544"/>
                    </a:cubicBezTo>
                    <a:cubicBezTo>
                      <a:pt x="9547" y="71687"/>
                      <a:pt x="7547" y="66429"/>
                      <a:pt x="7928" y="61066"/>
                    </a:cubicBezTo>
                    <a:lnTo>
                      <a:pt x="7928" y="29157"/>
                    </a:lnTo>
                    <a:lnTo>
                      <a:pt x="-1597" y="29157"/>
                    </a:lnTo>
                    <a:lnTo>
                      <a:pt x="-1597" y="17632"/>
                    </a:lnTo>
                    <a:lnTo>
                      <a:pt x="7928" y="17632"/>
                    </a:lnTo>
                    <a:lnTo>
                      <a:pt x="7928" y="-180"/>
                    </a:lnTo>
                    <a:lnTo>
                      <a:pt x="23549" y="-180"/>
                    </a:lnTo>
                    <a:lnTo>
                      <a:pt x="23549" y="17346"/>
                    </a:lnTo>
                    <a:lnTo>
                      <a:pt x="42027" y="17346"/>
                    </a:lnTo>
                    <a:lnTo>
                      <a:pt x="42027" y="28872"/>
                    </a:lnTo>
                    <a:lnTo>
                      <a:pt x="23549" y="28872"/>
                    </a:lnTo>
                    <a:lnTo>
                      <a:pt x="23549" y="58018"/>
                    </a:lnTo>
                    <a:cubicBezTo>
                      <a:pt x="23359" y="60285"/>
                      <a:pt x="23930" y="62542"/>
                      <a:pt x="25263" y="64400"/>
                    </a:cubicBezTo>
                    <a:cubicBezTo>
                      <a:pt x="26597" y="65743"/>
                      <a:pt x="28407" y="66438"/>
                      <a:pt x="30312" y="66305"/>
                    </a:cubicBezTo>
                    <a:cubicBezTo>
                      <a:pt x="33645" y="66095"/>
                      <a:pt x="36883" y="65152"/>
                      <a:pt x="39837" y="63542"/>
                    </a:cubicBezTo>
                    <a:close/>
                  </a:path>
                </a:pathLst>
              </a:custGeom>
              <a:solidFill>
                <a:srgbClr val="336933"/>
              </a:solidFill>
              <a:ln w="9525" cap="flat">
                <a:noFill/>
                <a:prstDash val="solid"/>
                <a:miter/>
              </a:ln>
            </p:spPr>
            <p:txBody>
              <a:bodyPr rtlCol="0" anchor="ctr"/>
              <a:lstStyle/>
              <a:p>
                <a:endParaRPr lang="en-US"/>
              </a:p>
            </p:txBody>
          </p:sp>
          <p:sp>
            <p:nvSpPr>
              <p:cNvPr id="393" name="Freeform: Shape 392">
                <a:extLst>
                  <a:ext uri="{FF2B5EF4-FFF2-40B4-BE49-F238E27FC236}">
                    <a16:creationId xmlns:a16="http://schemas.microsoft.com/office/drawing/2014/main" id="{9C5275CB-F10B-44D3-8C8B-4D9B29084BBD}"/>
                  </a:ext>
                </a:extLst>
              </p:cNvPr>
              <p:cNvSpPr/>
              <p:nvPr/>
            </p:nvSpPr>
            <p:spPr>
              <a:xfrm>
                <a:off x="7915531" y="4619403"/>
                <a:ext cx="52312" cy="65673"/>
              </a:xfrm>
              <a:custGeom>
                <a:avLst/>
                <a:gdLst>
                  <a:gd name="connsiteX0" fmla="*/ 34599 w 52312"/>
                  <a:gd name="connsiteY0" fmla="*/ 13364 h 65673"/>
                  <a:gd name="connsiteX1" fmla="*/ 25074 w 52312"/>
                  <a:gd name="connsiteY1" fmla="*/ 11744 h 65673"/>
                  <a:gd name="connsiteX2" fmla="*/ 18691 w 52312"/>
                  <a:gd name="connsiteY2" fmla="*/ 13173 h 65673"/>
                  <a:gd name="connsiteX3" fmla="*/ 16310 w 52312"/>
                  <a:gd name="connsiteY3" fmla="*/ 17460 h 65673"/>
                  <a:gd name="connsiteX4" fmla="*/ 19264 w 52312"/>
                  <a:gd name="connsiteY4" fmla="*/ 22127 h 65673"/>
                  <a:gd name="connsiteX5" fmla="*/ 28789 w 52312"/>
                  <a:gd name="connsiteY5" fmla="*/ 25556 h 65673"/>
                  <a:gd name="connsiteX6" fmla="*/ 39932 w 52312"/>
                  <a:gd name="connsiteY6" fmla="*/ 29651 h 65673"/>
                  <a:gd name="connsiteX7" fmla="*/ 47457 w 52312"/>
                  <a:gd name="connsiteY7" fmla="*/ 35557 h 65673"/>
                  <a:gd name="connsiteX8" fmla="*/ 50695 w 52312"/>
                  <a:gd name="connsiteY8" fmla="*/ 45844 h 65673"/>
                  <a:gd name="connsiteX9" fmla="*/ 43456 w 52312"/>
                  <a:gd name="connsiteY9" fmla="*/ 60418 h 65673"/>
                  <a:gd name="connsiteX10" fmla="*/ 25169 w 52312"/>
                  <a:gd name="connsiteY10" fmla="*/ 65466 h 65673"/>
                  <a:gd name="connsiteX11" fmla="*/ 10500 w 52312"/>
                  <a:gd name="connsiteY11" fmla="*/ 63180 h 65673"/>
                  <a:gd name="connsiteX12" fmla="*/ -1597 w 52312"/>
                  <a:gd name="connsiteY12" fmla="*/ 56417 h 65673"/>
                  <a:gd name="connsiteX13" fmla="*/ 3833 w 52312"/>
                  <a:gd name="connsiteY13" fmla="*/ 45368 h 65673"/>
                  <a:gd name="connsiteX14" fmla="*/ 14215 w 52312"/>
                  <a:gd name="connsiteY14" fmla="*/ 51273 h 65673"/>
                  <a:gd name="connsiteX15" fmla="*/ 25740 w 52312"/>
                  <a:gd name="connsiteY15" fmla="*/ 53369 h 65673"/>
                  <a:gd name="connsiteX16" fmla="*/ 32693 w 52312"/>
                  <a:gd name="connsiteY16" fmla="*/ 51845 h 65673"/>
                  <a:gd name="connsiteX17" fmla="*/ 35265 w 52312"/>
                  <a:gd name="connsiteY17" fmla="*/ 47368 h 65673"/>
                  <a:gd name="connsiteX18" fmla="*/ 32313 w 52312"/>
                  <a:gd name="connsiteY18" fmla="*/ 42225 h 65673"/>
                  <a:gd name="connsiteX19" fmla="*/ 22788 w 52312"/>
                  <a:gd name="connsiteY19" fmla="*/ 38510 h 65673"/>
                  <a:gd name="connsiteX20" fmla="*/ 12120 w 52312"/>
                  <a:gd name="connsiteY20" fmla="*/ 34700 h 65673"/>
                  <a:gd name="connsiteX21" fmla="*/ 4976 w 52312"/>
                  <a:gd name="connsiteY21" fmla="*/ 28985 h 65673"/>
                  <a:gd name="connsiteX22" fmla="*/ 1927 w 52312"/>
                  <a:gd name="connsiteY22" fmla="*/ 19460 h 65673"/>
                  <a:gd name="connsiteX23" fmla="*/ 8880 w 52312"/>
                  <a:gd name="connsiteY23" fmla="*/ 4887 h 65673"/>
                  <a:gd name="connsiteX24" fmla="*/ 26407 w 52312"/>
                  <a:gd name="connsiteY24" fmla="*/ -162 h 65673"/>
                  <a:gd name="connsiteX25" fmla="*/ 39075 w 52312"/>
                  <a:gd name="connsiteY25" fmla="*/ 1743 h 65673"/>
                  <a:gd name="connsiteX26" fmla="*/ 50124 w 52312"/>
                  <a:gd name="connsiteY26" fmla="*/ 6792 h 65673"/>
                  <a:gd name="connsiteX27" fmla="*/ 44409 w 52312"/>
                  <a:gd name="connsiteY27" fmla="*/ 18127 h 65673"/>
                  <a:gd name="connsiteX28" fmla="*/ 34599 w 52312"/>
                  <a:gd name="connsiteY28" fmla="*/ 13364 h 65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2312" h="65673">
                    <a:moveTo>
                      <a:pt x="34599" y="13364"/>
                    </a:moveTo>
                    <a:cubicBezTo>
                      <a:pt x="31550" y="12335"/>
                      <a:pt x="28312" y="11792"/>
                      <a:pt x="25074" y="11744"/>
                    </a:cubicBezTo>
                    <a:cubicBezTo>
                      <a:pt x="22883" y="11630"/>
                      <a:pt x="20691" y="12126"/>
                      <a:pt x="18691" y="13173"/>
                    </a:cubicBezTo>
                    <a:cubicBezTo>
                      <a:pt x="17072" y="14002"/>
                      <a:pt x="16215" y="15688"/>
                      <a:pt x="16310" y="17460"/>
                    </a:cubicBezTo>
                    <a:cubicBezTo>
                      <a:pt x="16310" y="19441"/>
                      <a:pt x="17453" y="21241"/>
                      <a:pt x="19264" y="22127"/>
                    </a:cubicBezTo>
                    <a:cubicBezTo>
                      <a:pt x="22311" y="23565"/>
                      <a:pt x="25549" y="24708"/>
                      <a:pt x="28789" y="25556"/>
                    </a:cubicBezTo>
                    <a:cubicBezTo>
                      <a:pt x="32598" y="26670"/>
                      <a:pt x="36313" y="28042"/>
                      <a:pt x="39932" y="29651"/>
                    </a:cubicBezTo>
                    <a:cubicBezTo>
                      <a:pt x="42885" y="30995"/>
                      <a:pt x="45457" y="33023"/>
                      <a:pt x="47457" y="35557"/>
                    </a:cubicBezTo>
                    <a:cubicBezTo>
                      <a:pt x="49743" y="38491"/>
                      <a:pt x="50886" y="42139"/>
                      <a:pt x="50695" y="45844"/>
                    </a:cubicBezTo>
                    <a:cubicBezTo>
                      <a:pt x="50981" y="51626"/>
                      <a:pt x="48219" y="57122"/>
                      <a:pt x="43456" y="60418"/>
                    </a:cubicBezTo>
                    <a:cubicBezTo>
                      <a:pt x="38028" y="63970"/>
                      <a:pt x="31645" y="65742"/>
                      <a:pt x="25169" y="65466"/>
                    </a:cubicBezTo>
                    <a:cubicBezTo>
                      <a:pt x="20216" y="65475"/>
                      <a:pt x="15263" y="64704"/>
                      <a:pt x="10500" y="63180"/>
                    </a:cubicBezTo>
                    <a:cubicBezTo>
                      <a:pt x="6119" y="61722"/>
                      <a:pt x="1927" y="59427"/>
                      <a:pt x="-1597" y="56417"/>
                    </a:cubicBezTo>
                    <a:lnTo>
                      <a:pt x="3833" y="45368"/>
                    </a:lnTo>
                    <a:cubicBezTo>
                      <a:pt x="6881" y="47997"/>
                      <a:pt x="10405" y="50007"/>
                      <a:pt x="14215" y="51273"/>
                    </a:cubicBezTo>
                    <a:cubicBezTo>
                      <a:pt x="17930" y="52616"/>
                      <a:pt x="21834" y="53331"/>
                      <a:pt x="25740" y="53369"/>
                    </a:cubicBezTo>
                    <a:cubicBezTo>
                      <a:pt x="28121" y="53502"/>
                      <a:pt x="30598" y="52978"/>
                      <a:pt x="32693" y="51845"/>
                    </a:cubicBezTo>
                    <a:cubicBezTo>
                      <a:pt x="34313" y="50988"/>
                      <a:pt x="35360" y="49235"/>
                      <a:pt x="35265" y="47368"/>
                    </a:cubicBezTo>
                    <a:cubicBezTo>
                      <a:pt x="35360" y="45225"/>
                      <a:pt x="34217" y="43225"/>
                      <a:pt x="32313" y="42225"/>
                    </a:cubicBezTo>
                    <a:cubicBezTo>
                      <a:pt x="29264" y="40691"/>
                      <a:pt x="26026" y="39443"/>
                      <a:pt x="22788" y="38510"/>
                    </a:cubicBezTo>
                    <a:cubicBezTo>
                      <a:pt x="19168" y="37462"/>
                      <a:pt x="15549" y="36186"/>
                      <a:pt x="12120" y="34700"/>
                    </a:cubicBezTo>
                    <a:cubicBezTo>
                      <a:pt x="9262" y="33405"/>
                      <a:pt x="6881" y="31443"/>
                      <a:pt x="4976" y="28985"/>
                    </a:cubicBezTo>
                    <a:cubicBezTo>
                      <a:pt x="2975" y="26232"/>
                      <a:pt x="1832" y="22879"/>
                      <a:pt x="1927" y="19460"/>
                    </a:cubicBezTo>
                    <a:cubicBezTo>
                      <a:pt x="1641" y="13736"/>
                      <a:pt x="4213" y="8239"/>
                      <a:pt x="8880" y="4887"/>
                    </a:cubicBezTo>
                    <a:cubicBezTo>
                      <a:pt x="14024" y="1382"/>
                      <a:pt x="20216" y="-380"/>
                      <a:pt x="26407" y="-162"/>
                    </a:cubicBezTo>
                    <a:cubicBezTo>
                      <a:pt x="30693" y="-143"/>
                      <a:pt x="34979" y="496"/>
                      <a:pt x="39075" y="1743"/>
                    </a:cubicBezTo>
                    <a:cubicBezTo>
                      <a:pt x="42981" y="2820"/>
                      <a:pt x="46696" y="4524"/>
                      <a:pt x="50124" y="6792"/>
                    </a:cubicBezTo>
                    <a:lnTo>
                      <a:pt x="44409" y="18127"/>
                    </a:lnTo>
                    <a:cubicBezTo>
                      <a:pt x="41361" y="16174"/>
                      <a:pt x="38028" y="14583"/>
                      <a:pt x="34599" y="13364"/>
                    </a:cubicBezTo>
                    <a:close/>
                  </a:path>
                </a:pathLst>
              </a:custGeom>
              <a:solidFill>
                <a:srgbClr val="336933"/>
              </a:solidFill>
              <a:ln w="9525" cap="flat">
                <a:noFill/>
                <a:prstDash val="solid"/>
                <a:miter/>
              </a:ln>
            </p:spPr>
            <p:txBody>
              <a:bodyPr rtlCol="0" anchor="ctr"/>
              <a:lstStyle/>
              <a:p>
                <a:endParaRPr lang="en-US"/>
              </a:p>
            </p:txBody>
          </p:sp>
          <p:sp>
            <p:nvSpPr>
              <p:cNvPr id="394" name="Freeform: Shape 393">
                <a:extLst>
                  <a:ext uri="{FF2B5EF4-FFF2-40B4-BE49-F238E27FC236}">
                    <a16:creationId xmlns:a16="http://schemas.microsoft.com/office/drawing/2014/main" id="{CC5ECD4E-F1AB-410D-BA33-E49800DAE666}"/>
                  </a:ext>
                </a:extLst>
              </p:cNvPr>
              <p:cNvSpPr/>
              <p:nvPr/>
            </p:nvSpPr>
            <p:spPr>
              <a:xfrm>
                <a:off x="6892355" y="4732674"/>
                <a:ext cx="88392" cy="58102"/>
              </a:xfrm>
              <a:custGeom>
                <a:avLst/>
                <a:gdLst>
                  <a:gd name="connsiteX0" fmla="*/ 75271 w 88392"/>
                  <a:gd name="connsiteY0" fmla="*/ -180 h 58102"/>
                  <a:gd name="connsiteX1" fmla="*/ 86795 w 88392"/>
                  <a:gd name="connsiteY1" fmla="*/ -180 h 58102"/>
                  <a:gd name="connsiteX2" fmla="*/ 67175 w 88392"/>
                  <a:gd name="connsiteY2" fmla="*/ 57923 h 58102"/>
                  <a:gd name="connsiteX3" fmla="*/ 55649 w 88392"/>
                  <a:gd name="connsiteY3" fmla="*/ 57923 h 58102"/>
                  <a:gd name="connsiteX4" fmla="*/ 42410 w 88392"/>
                  <a:gd name="connsiteY4" fmla="*/ 13822 h 58102"/>
                  <a:gd name="connsiteX5" fmla="*/ 28884 w 88392"/>
                  <a:gd name="connsiteY5" fmla="*/ 57923 h 58102"/>
                  <a:gd name="connsiteX6" fmla="*/ 17453 w 88392"/>
                  <a:gd name="connsiteY6" fmla="*/ 57923 h 58102"/>
                  <a:gd name="connsiteX7" fmla="*/ -1597 w 88392"/>
                  <a:gd name="connsiteY7" fmla="*/ -180 h 58102"/>
                  <a:gd name="connsiteX8" fmla="*/ 10309 w 88392"/>
                  <a:gd name="connsiteY8" fmla="*/ -180 h 58102"/>
                  <a:gd name="connsiteX9" fmla="*/ 24026 w 88392"/>
                  <a:gd name="connsiteY9" fmla="*/ 45826 h 58102"/>
                  <a:gd name="connsiteX10" fmla="*/ 37647 w 88392"/>
                  <a:gd name="connsiteY10" fmla="*/ -180 h 58102"/>
                  <a:gd name="connsiteX11" fmla="*/ 48600 w 88392"/>
                  <a:gd name="connsiteY11" fmla="*/ -180 h 58102"/>
                  <a:gd name="connsiteX12" fmla="*/ 62221 w 88392"/>
                  <a:gd name="connsiteY12" fmla="*/ 46017 h 58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392" h="58102">
                    <a:moveTo>
                      <a:pt x="75271" y="-180"/>
                    </a:moveTo>
                    <a:lnTo>
                      <a:pt x="86795" y="-180"/>
                    </a:lnTo>
                    <a:lnTo>
                      <a:pt x="67175" y="57923"/>
                    </a:lnTo>
                    <a:lnTo>
                      <a:pt x="55649" y="57923"/>
                    </a:lnTo>
                    <a:lnTo>
                      <a:pt x="42410" y="13822"/>
                    </a:lnTo>
                    <a:lnTo>
                      <a:pt x="28884" y="57923"/>
                    </a:lnTo>
                    <a:lnTo>
                      <a:pt x="17453" y="57923"/>
                    </a:lnTo>
                    <a:lnTo>
                      <a:pt x="-1597" y="-180"/>
                    </a:lnTo>
                    <a:lnTo>
                      <a:pt x="10309" y="-180"/>
                    </a:lnTo>
                    <a:lnTo>
                      <a:pt x="24026" y="45826"/>
                    </a:lnTo>
                    <a:lnTo>
                      <a:pt x="37647" y="-180"/>
                    </a:lnTo>
                    <a:lnTo>
                      <a:pt x="48600" y="-180"/>
                    </a:lnTo>
                    <a:lnTo>
                      <a:pt x="62221" y="46017"/>
                    </a:lnTo>
                    <a:close/>
                  </a:path>
                </a:pathLst>
              </a:custGeom>
              <a:solidFill>
                <a:srgbClr val="669940"/>
              </a:solidFill>
              <a:ln w="9525" cap="flat">
                <a:noFill/>
                <a:prstDash val="solid"/>
                <a:miter/>
              </a:ln>
            </p:spPr>
            <p:txBody>
              <a:bodyPr rtlCol="0" anchor="ctr"/>
              <a:lstStyle/>
              <a:p>
                <a:endParaRPr lang="en-US"/>
              </a:p>
            </p:txBody>
          </p:sp>
          <p:sp>
            <p:nvSpPr>
              <p:cNvPr id="395" name="Freeform: Shape 394">
                <a:extLst>
                  <a:ext uri="{FF2B5EF4-FFF2-40B4-BE49-F238E27FC236}">
                    <a16:creationId xmlns:a16="http://schemas.microsoft.com/office/drawing/2014/main" id="{4D8BE1EB-6C4A-4E4B-AF6C-E7C24985E154}"/>
                  </a:ext>
                </a:extLst>
              </p:cNvPr>
              <p:cNvSpPr/>
              <p:nvPr/>
            </p:nvSpPr>
            <p:spPr>
              <a:xfrm>
                <a:off x="6983027" y="4745950"/>
                <a:ext cx="43870" cy="45211"/>
              </a:xfrm>
              <a:custGeom>
                <a:avLst/>
                <a:gdLst>
                  <a:gd name="connsiteX0" fmla="*/ 36891 w 43870"/>
                  <a:gd name="connsiteY0" fmla="*/ 5975 h 45211"/>
                  <a:gd name="connsiteX1" fmla="*/ 42226 w 43870"/>
                  <a:gd name="connsiteY1" fmla="*/ 22929 h 45211"/>
                  <a:gd name="connsiteX2" fmla="*/ 42226 w 43870"/>
                  <a:gd name="connsiteY2" fmla="*/ 26168 h 45211"/>
                  <a:gd name="connsiteX3" fmla="*/ 9364 w 43870"/>
                  <a:gd name="connsiteY3" fmla="*/ 26168 h 45211"/>
                  <a:gd name="connsiteX4" fmla="*/ 13840 w 43870"/>
                  <a:gd name="connsiteY4" fmla="*/ 33597 h 45211"/>
                  <a:gd name="connsiteX5" fmla="*/ 22127 w 43870"/>
                  <a:gd name="connsiteY5" fmla="*/ 36264 h 45211"/>
                  <a:gd name="connsiteX6" fmla="*/ 28604 w 43870"/>
                  <a:gd name="connsiteY6" fmla="*/ 35026 h 45211"/>
                  <a:gd name="connsiteX7" fmla="*/ 34033 w 43870"/>
                  <a:gd name="connsiteY7" fmla="*/ 31311 h 45211"/>
                  <a:gd name="connsiteX8" fmla="*/ 39844 w 43870"/>
                  <a:gd name="connsiteY8" fmla="*/ 37407 h 45211"/>
                  <a:gd name="connsiteX9" fmla="*/ 31747 w 43870"/>
                  <a:gd name="connsiteY9" fmla="*/ 43027 h 45211"/>
                  <a:gd name="connsiteX10" fmla="*/ 21175 w 43870"/>
                  <a:gd name="connsiteY10" fmla="*/ 45027 h 45211"/>
                  <a:gd name="connsiteX11" fmla="*/ 9173 w 43870"/>
                  <a:gd name="connsiteY11" fmla="*/ 42170 h 45211"/>
                  <a:gd name="connsiteX12" fmla="*/ 1172 w 43870"/>
                  <a:gd name="connsiteY12" fmla="*/ 34264 h 45211"/>
                  <a:gd name="connsiteX13" fmla="*/ -1590 w 43870"/>
                  <a:gd name="connsiteY13" fmla="*/ 22548 h 45211"/>
                  <a:gd name="connsiteX14" fmla="*/ 1268 w 43870"/>
                  <a:gd name="connsiteY14" fmla="*/ 10737 h 45211"/>
                  <a:gd name="connsiteX15" fmla="*/ 9268 w 43870"/>
                  <a:gd name="connsiteY15" fmla="*/ 2736 h 45211"/>
                  <a:gd name="connsiteX16" fmla="*/ 20984 w 43870"/>
                  <a:gd name="connsiteY16" fmla="*/ -121 h 45211"/>
                  <a:gd name="connsiteX17" fmla="*/ 36891 w 43870"/>
                  <a:gd name="connsiteY17" fmla="*/ 5975 h 45211"/>
                  <a:gd name="connsiteX18" fmla="*/ 32415 w 43870"/>
                  <a:gd name="connsiteY18" fmla="*/ 19024 h 45211"/>
                  <a:gd name="connsiteX19" fmla="*/ 29175 w 43870"/>
                  <a:gd name="connsiteY19" fmla="*/ 11213 h 45211"/>
                  <a:gd name="connsiteX20" fmla="*/ 20984 w 43870"/>
                  <a:gd name="connsiteY20" fmla="*/ 8261 h 45211"/>
                  <a:gd name="connsiteX21" fmla="*/ 13079 w 43870"/>
                  <a:gd name="connsiteY21" fmla="*/ 11118 h 45211"/>
                  <a:gd name="connsiteX22" fmla="*/ 9173 w 43870"/>
                  <a:gd name="connsiteY22" fmla="*/ 19024 h 45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3870" h="45211">
                    <a:moveTo>
                      <a:pt x="36891" y="5975"/>
                    </a:moveTo>
                    <a:cubicBezTo>
                      <a:pt x="40701" y="10756"/>
                      <a:pt x="42606" y="16804"/>
                      <a:pt x="42226" y="22929"/>
                    </a:cubicBezTo>
                    <a:lnTo>
                      <a:pt x="42226" y="26168"/>
                    </a:lnTo>
                    <a:lnTo>
                      <a:pt x="9364" y="26168"/>
                    </a:lnTo>
                    <a:cubicBezTo>
                      <a:pt x="10031" y="29073"/>
                      <a:pt x="11554" y="31682"/>
                      <a:pt x="13840" y="33597"/>
                    </a:cubicBezTo>
                    <a:cubicBezTo>
                      <a:pt x="16221" y="35426"/>
                      <a:pt x="19175" y="36378"/>
                      <a:pt x="22127" y="36264"/>
                    </a:cubicBezTo>
                    <a:cubicBezTo>
                      <a:pt x="24319" y="36283"/>
                      <a:pt x="26509" y="35864"/>
                      <a:pt x="28604" y="35026"/>
                    </a:cubicBezTo>
                    <a:cubicBezTo>
                      <a:pt x="30700" y="34197"/>
                      <a:pt x="32510" y="32930"/>
                      <a:pt x="34033" y="31311"/>
                    </a:cubicBezTo>
                    <a:lnTo>
                      <a:pt x="39844" y="37407"/>
                    </a:lnTo>
                    <a:cubicBezTo>
                      <a:pt x="37557" y="39855"/>
                      <a:pt x="34796" y="41779"/>
                      <a:pt x="31747" y="43027"/>
                    </a:cubicBezTo>
                    <a:cubicBezTo>
                      <a:pt x="28414" y="44399"/>
                      <a:pt x="24794" y="45084"/>
                      <a:pt x="21175" y="45027"/>
                    </a:cubicBezTo>
                    <a:cubicBezTo>
                      <a:pt x="16984" y="45103"/>
                      <a:pt x="12888" y="44113"/>
                      <a:pt x="9173" y="42170"/>
                    </a:cubicBezTo>
                    <a:cubicBezTo>
                      <a:pt x="5744" y="40398"/>
                      <a:pt x="2982" y="37645"/>
                      <a:pt x="1172" y="34264"/>
                    </a:cubicBezTo>
                    <a:cubicBezTo>
                      <a:pt x="-732" y="30644"/>
                      <a:pt x="-1686" y="26625"/>
                      <a:pt x="-1590" y="22548"/>
                    </a:cubicBezTo>
                    <a:cubicBezTo>
                      <a:pt x="-1686" y="18433"/>
                      <a:pt x="-732" y="14366"/>
                      <a:pt x="1268" y="10737"/>
                    </a:cubicBezTo>
                    <a:cubicBezTo>
                      <a:pt x="3077" y="7365"/>
                      <a:pt x="5935" y="4584"/>
                      <a:pt x="9268" y="2736"/>
                    </a:cubicBezTo>
                    <a:cubicBezTo>
                      <a:pt x="12888" y="793"/>
                      <a:pt x="16889" y="-198"/>
                      <a:pt x="20984" y="-121"/>
                    </a:cubicBezTo>
                    <a:cubicBezTo>
                      <a:pt x="26889" y="-579"/>
                      <a:pt x="32795" y="1660"/>
                      <a:pt x="36891" y="5975"/>
                    </a:cubicBezTo>
                    <a:close/>
                    <a:moveTo>
                      <a:pt x="32415" y="19024"/>
                    </a:moveTo>
                    <a:cubicBezTo>
                      <a:pt x="32415" y="16090"/>
                      <a:pt x="31272" y="13271"/>
                      <a:pt x="29175" y="11213"/>
                    </a:cubicBezTo>
                    <a:cubicBezTo>
                      <a:pt x="26985" y="9165"/>
                      <a:pt x="24033" y="8108"/>
                      <a:pt x="20984" y="8261"/>
                    </a:cubicBezTo>
                    <a:cubicBezTo>
                      <a:pt x="18127" y="8185"/>
                      <a:pt x="15269" y="9204"/>
                      <a:pt x="13079" y="11118"/>
                    </a:cubicBezTo>
                    <a:cubicBezTo>
                      <a:pt x="10888" y="13204"/>
                      <a:pt x="9459" y="16004"/>
                      <a:pt x="9173" y="19024"/>
                    </a:cubicBezTo>
                    <a:close/>
                  </a:path>
                </a:pathLst>
              </a:custGeom>
              <a:solidFill>
                <a:srgbClr val="669940"/>
              </a:solidFill>
              <a:ln w="9525" cap="flat">
                <a:noFill/>
                <a:prstDash val="solid"/>
                <a:miter/>
              </a:ln>
            </p:spPr>
            <p:txBody>
              <a:bodyPr rtlCol="0" anchor="ctr"/>
              <a:lstStyle/>
              <a:p>
                <a:endParaRPr lang="en-US"/>
              </a:p>
            </p:txBody>
          </p:sp>
          <p:sp>
            <p:nvSpPr>
              <p:cNvPr id="396" name="Freeform: Shape 395">
                <a:extLst>
                  <a:ext uri="{FF2B5EF4-FFF2-40B4-BE49-F238E27FC236}">
                    <a16:creationId xmlns:a16="http://schemas.microsoft.com/office/drawing/2014/main" id="{4811DB05-AA94-4244-AD47-43484EC70F94}"/>
                  </a:ext>
                </a:extLst>
              </p:cNvPr>
              <p:cNvSpPr/>
              <p:nvPr/>
            </p:nvSpPr>
            <p:spPr>
              <a:xfrm>
                <a:off x="7036850" y="4745909"/>
                <a:ext cx="25907" cy="44677"/>
              </a:xfrm>
              <a:custGeom>
                <a:avLst/>
                <a:gdLst>
                  <a:gd name="connsiteX0" fmla="*/ 14786 w 25907"/>
                  <a:gd name="connsiteY0" fmla="*/ 2206 h 44677"/>
                  <a:gd name="connsiteX1" fmla="*/ 24311 w 25907"/>
                  <a:gd name="connsiteY1" fmla="*/ -175 h 44677"/>
                  <a:gd name="connsiteX2" fmla="*/ 24311 w 25907"/>
                  <a:gd name="connsiteY2" fmla="*/ 10302 h 44677"/>
                  <a:gd name="connsiteX3" fmla="*/ 13263 w 25907"/>
                  <a:gd name="connsiteY3" fmla="*/ 13541 h 44677"/>
                  <a:gd name="connsiteX4" fmla="*/ 9166 w 25907"/>
                  <a:gd name="connsiteY4" fmla="*/ 23066 h 44677"/>
                  <a:gd name="connsiteX5" fmla="*/ 9166 w 25907"/>
                  <a:gd name="connsiteY5" fmla="*/ 44497 h 44677"/>
                  <a:gd name="connsiteX6" fmla="*/ -1597 w 25907"/>
                  <a:gd name="connsiteY6" fmla="*/ 44497 h 44677"/>
                  <a:gd name="connsiteX7" fmla="*/ -1597 w 25907"/>
                  <a:gd name="connsiteY7" fmla="*/ 111 h 44677"/>
                  <a:gd name="connsiteX8" fmla="*/ 9166 w 25907"/>
                  <a:gd name="connsiteY8" fmla="*/ 111 h 44677"/>
                  <a:gd name="connsiteX9" fmla="*/ 9166 w 25907"/>
                  <a:gd name="connsiteY9" fmla="*/ 8588 h 44677"/>
                  <a:gd name="connsiteX10" fmla="*/ 14786 w 25907"/>
                  <a:gd name="connsiteY10" fmla="*/ 2206 h 44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907" h="44677">
                    <a:moveTo>
                      <a:pt x="14786" y="2206"/>
                    </a:moveTo>
                    <a:cubicBezTo>
                      <a:pt x="17644" y="568"/>
                      <a:pt x="20977" y="-251"/>
                      <a:pt x="24311" y="-175"/>
                    </a:cubicBezTo>
                    <a:lnTo>
                      <a:pt x="24311" y="10302"/>
                    </a:lnTo>
                    <a:cubicBezTo>
                      <a:pt x="20311" y="9798"/>
                      <a:pt x="16310" y="10969"/>
                      <a:pt x="13263" y="13541"/>
                    </a:cubicBezTo>
                    <a:cubicBezTo>
                      <a:pt x="10500" y="15941"/>
                      <a:pt x="9071" y="19437"/>
                      <a:pt x="9166" y="23066"/>
                    </a:cubicBezTo>
                    <a:lnTo>
                      <a:pt x="9166" y="44497"/>
                    </a:lnTo>
                    <a:lnTo>
                      <a:pt x="-1597" y="44497"/>
                    </a:lnTo>
                    <a:lnTo>
                      <a:pt x="-1597" y="111"/>
                    </a:lnTo>
                    <a:lnTo>
                      <a:pt x="9166" y="111"/>
                    </a:lnTo>
                    <a:lnTo>
                      <a:pt x="9166" y="8588"/>
                    </a:lnTo>
                    <a:cubicBezTo>
                      <a:pt x="10405" y="5997"/>
                      <a:pt x="12405" y="3797"/>
                      <a:pt x="14786" y="2206"/>
                    </a:cubicBezTo>
                    <a:close/>
                  </a:path>
                </a:pathLst>
              </a:custGeom>
              <a:solidFill>
                <a:srgbClr val="669940"/>
              </a:solidFill>
              <a:ln w="9525" cap="flat">
                <a:noFill/>
                <a:prstDash val="solid"/>
                <a:miter/>
              </a:ln>
            </p:spPr>
            <p:txBody>
              <a:bodyPr rtlCol="0" anchor="ctr"/>
              <a:lstStyle/>
              <a:p>
                <a:endParaRPr lang="en-US"/>
              </a:p>
            </p:txBody>
          </p:sp>
          <p:sp>
            <p:nvSpPr>
              <p:cNvPr id="397" name="Freeform: Shape 396">
                <a:extLst>
                  <a:ext uri="{FF2B5EF4-FFF2-40B4-BE49-F238E27FC236}">
                    <a16:creationId xmlns:a16="http://schemas.microsoft.com/office/drawing/2014/main" id="{2783F474-604A-4940-95FE-A1330ABAC69F}"/>
                  </a:ext>
                </a:extLst>
              </p:cNvPr>
              <p:cNvSpPr/>
              <p:nvPr/>
            </p:nvSpPr>
            <p:spPr>
              <a:xfrm>
                <a:off x="7064924" y="4745950"/>
                <a:ext cx="43815" cy="45212"/>
              </a:xfrm>
              <a:custGeom>
                <a:avLst/>
                <a:gdLst>
                  <a:gd name="connsiteX0" fmla="*/ 36813 w 43815"/>
                  <a:gd name="connsiteY0" fmla="*/ 5975 h 45212"/>
                  <a:gd name="connsiteX1" fmla="*/ 42147 w 43815"/>
                  <a:gd name="connsiteY1" fmla="*/ 22929 h 45212"/>
                  <a:gd name="connsiteX2" fmla="*/ 42147 w 43815"/>
                  <a:gd name="connsiteY2" fmla="*/ 26168 h 45212"/>
                  <a:gd name="connsiteX3" fmla="*/ 9381 w 43815"/>
                  <a:gd name="connsiteY3" fmla="*/ 26168 h 45212"/>
                  <a:gd name="connsiteX4" fmla="*/ 13858 w 43815"/>
                  <a:gd name="connsiteY4" fmla="*/ 33597 h 45212"/>
                  <a:gd name="connsiteX5" fmla="*/ 22145 w 43815"/>
                  <a:gd name="connsiteY5" fmla="*/ 36264 h 45212"/>
                  <a:gd name="connsiteX6" fmla="*/ 28621 w 43815"/>
                  <a:gd name="connsiteY6" fmla="*/ 35026 h 45212"/>
                  <a:gd name="connsiteX7" fmla="*/ 34051 w 43815"/>
                  <a:gd name="connsiteY7" fmla="*/ 31311 h 45212"/>
                  <a:gd name="connsiteX8" fmla="*/ 39861 w 43815"/>
                  <a:gd name="connsiteY8" fmla="*/ 37407 h 45212"/>
                  <a:gd name="connsiteX9" fmla="*/ 31765 w 43815"/>
                  <a:gd name="connsiteY9" fmla="*/ 43027 h 45212"/>
                  <a:gd name="connsiteX10" fmla="*/ 21192 w 43815"/>
                  <a:gd name="connsiteY10" fmla="*/ 45027 h 45212"/>
                  <a:gd name="connsiteX11" fmla="*/ 9190 w 43815"/>
                  <a:gd name="connsiteY11" fmla="*/ 42170 h 45212"/>
                  <a:gd name="connsiteX12" fmla="*/ 1189 w 43815"/>
                  <a:gd name="connsiteY12" fmla="*/ 34264 h 45212"/>
                  <a:gd name="connsiteX13" fmla="*/ 1189 w 43815"/>
                  <a:gd name="connsiteY13" fmla="*/ 10737 h 45212"/>
                  <a:gd name="connsiteX14" fmla="*/ 9190 w 43815"/>
                  <a:gd name="connsiteY14" fmla="*/ 2736 h 45212"/>
                  <a:gd name="connsiteX15" fmla="*/ 20907 w 43815"/>
                  <a:gd name="connsiteY15" fmla="*/ -121 h 45212"/>
                  <a:gd name="connsiteX16" fmla="*/ 36813 w 43815"/>
                  <a:gd name="connsiteY16" fmla="*/ 5975 h 45212"/>
                  <a:gd name="connsiteX17" fmla="*/ 32336 w 43815"/>
                  <a:gd name="connsiteY17" fmla="*/ 19024 h 45212"/>
                  <a:gd name="connsiteX18" fmla="*/ 29098 w 43815"/>
                  <a:gd name="connsiteY18" fmla="*/ 11213 h 45212"/>
                  <a:gd name="connsiteX19" fmla="*/ 20907 w 43815"/>
                  <a:gd name="connsiteY19" fmla="*/ 8261 h 45212"/>
                  <a:gd name="connsiteX20" fmla="*/ 13000 w 43815"/>
                  <a:gd name="connsiteY20" fmla="*/ 11118 h 45212"/>
                  <a:gd name="connsiteX21" fmla="*/ 9096 w 43815"/>
                  <a:gd name="connsiteY21" fmla="*/ 19024 h 45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3815" h="45212">
                    <a:moveTo>
                      <a:pt x="36813" y="5975"/>
                    </a:moveTo>
                    <a:cubicBezTo>
                      <a:pt x="40623" y="10756"/>
                      <a:pt x="42528" y="16804"/>
                      <a:pt x="42147" y="22929"/>
                    </a:cubicBezTo>
                    <a:cubicBezTo>
                      <a:pt x="42243" y="24006"/>
                      <a:pt x="42243" y="25091"/>
                      <a:pt x="42147" y="26168"/>
                    </a:cubicBezTo>
                    <a:lnTo>
                      <a:pt x="9381" y="26168"/>
                    </a:lnTo>
                    <a:cubicBezTo>
                      <a:pt x="10048" y="29073"/>
                      <a:pt x="11571" y="31682"/>
                      <a:pt x="13858" y="33597"/>
                    </a:cubicBezTo>
                    <a:cubicBezTo>
                      <a:pt x="16240" y="35426"/>
                      <a:pt x="19192" y="36378"/>
                      <a:pt x="22145" y="36264"/>
                    </a:cubicBezTo>
                    <a:cubicBezTo>
                      <a:pt x="24336" y="36273"/>
                      <a:pt x="26526" y="35854"/>
                      <a:pt x="28621" y="35026"/>
                    </a:cubicBezTo>
                    <a:cubicBezTo>
                      <a:pt x="30717" y="34197"/>
                      <a:pt x="32527" y="32930"/>
                      <a:pt x="34051" y="31311"/>
                    </a:cubicBezTo>
                    <a:lnTo>
                      <a:pt x="39861" y="37407"/>
                    </a:lnTo>
                    <a:cubicBezTo>
                      <a:pt x="37576" y="39836"/>
                      <a:pt x="34813" y="41750"/>
                      <a:pt x="31765" y="43027"/>
                    </a:cubicBezTo>
                    <a:cubicBezTo>
                      <a:pt x="28431" y="44399"/>
                      <a:pt x="24811" y="45084"/>
                      <a:pt x="21192" y="45027"/>
                    </a:cubicBezTo>
                    <a:cubicBezTo>
                      <a:pt x="17001" y="45112"/>
                      <a:pt x="12905" y="44132"/>
                      <a:pt x="9190" y="42170"/>
                    </a:cubicBezTo>
                    <a:cubicBezTo>
                      <a:pt x="5761" y="40398"/>
                      <a:pt x="3000" y="37645"/>
                      <a:pt x="1189" y="34264"/>
                    </a:cubicBezTo>
                    <a:cubicBezTo>
                      <a:pt x="-2526" y="26872"/>
                      <a:pt x="-2526" y="18129"/>
                      <a:pt x="1189" y="10737"/>
                    </a:cubicBezTo>
                    <a:cubicBezTo>
                      <a:pt x="3000" y="7365"/>
                      <a:pt x="5857" y="4584"/>
                      <a:pt x="9190" y="2736"/>
                    </a:cubicBezTo>
                    <a:cubicBezTo>
                      <a:pt x="12810" y="793"/>
                      <a:pt x="16811" y="-198"/>
                      <a:pt x="20907" y="-121"/>
                    </a:cubicBezTo>
                    <a:cubicBezTo>
                      <a:pt x="26812" y="-579"/>
                      <a:pt x="32718" y="1660"/>
                      <a:pt x="36813" y="5975"/>
                    </a:cubicBezTo>
                    <a:close/>
                    <a:moveTo>
                      <a:pt x="32336" y="19024"/>
                    </a:moveTo>
                    <a:cubicBezTo>
                      <a:pt x="32336" y="16090"/>
                      <a:pt x="31193" y="13271"/>
                      <a:pt x="29098" y="11213"/>
                    </a:cubicBezTo>
                    <a:cubicBezTo>
                      <a:pt x="26908" y="9165"/>
                      <a:pt x="23954" y="8108"/>
                      <a:pt x="20907" y="8261"/>
                    </a:cubicBezTo>
                    <a:cubicBezTo>
                      <a:pt x="18049" y="8185"/>
                      <a:pt x="15191" y="9204"/>
                      <a:pt x="13000" y="11118"/>
                    </a:cubicBezTo>
                    <a:cubicBezTo>
                      <a:pt x="10810" y="13204"/>
                      <a:pt x="9381" y="16004"/>
                      <a:pt x="9096" y="19024"/>
                    </a:cubicBezTo>
                    <a:close/>
                  </a:path>
                </a:pathLst>
              </a:custGeom>
              <a:solidFill>
                <a:srgbClr val="669940"/>
              </a:solidFill>
              <a:ln w="9525" cap="flat">
                <a:noFill/>
                <a:prstDash val="solid"/>
                <a:miter/>
              </a:ln>
            </p:spPr>
            <p:txBody>
              <a:bodyPr rtlCol="0" anchor="ctr"/>
              <a:lstStyle/>
              <a:p>
                <a:endParaRPr lang="en-US"/>
              </a:p>
            </p:txBody>
          </p:sp>
          <p:sp>
            <p:nvSpPr>
              <p:cNvPr id="398" name="Freeform: Shape 397">
                <a:extLst>
                  <a:ext uri="{FF2B5EF4-FFF2-40B4-BE49-F238E27FC236}">
                    <a16:creationId xmlns:a16="http://schemas.microsoft.com/office/drawing/2014/main" id="{106316E4-FCD2-406B-8FF9-CD0CB33FF15C}"/>
                  </a:ext>
                </a:extLst>
              </p:cNvPr>
              <p:cNvSpPr/>
              <p:nvPr/>
            </p:nvSpPr>
            <p:spPr>
              <a:xfrm>
                <a:off x="7134189" y="4746005"/>
                <a:ext cx="41725" cy="45158"/>
              </a:xfrm>
              <a:custGeom>
                <a:avLst/>
                <a:gdLst>
                  <a:gd name="connsiteX0" fmla="*/ 21460 w 41725"/>
                  <a:gd name="connsiteY0" fmla="*/ 9254 h 45158"/>
                  <a:gd name="connsiteX1" fmla="*/ 12697 w 41725"/>
                  <a:gd name="connsiteY1" fmla="*/ 12969 h 45158"/>
                  <a:gd name="connsiteX2" fmla="*/ 9363 w 41725"/>
                  <a:gd name="connsiteY2" fmla="*/ 22494 h 45158"/>
                  <a:gd name="connsiteX3" fmla="*/ 12697 w 41725"/>
                  <a:gd name="connsiteY3" fmla="*/ 32019 h 45158"/>
                  <a:gd name="connsiteX4" fmla="*/ 21460 w 41725"/>
                  <a:gd name="connsiteY4" fmla="*/ 35638 h 45158"/>
                  <a:gd name="connsiteX5" fmla="*/ 33366 w 41725"/>
                  <a:gd name="connsiteY5" fmla="*/ 30494 h 45158"/>
                  <a:gd name="connsiteX6" fmla="*/ 40129 w 41725"/>
                  <a:gd name="connsiteY6" fmla="*/ 36019 h 45158"/>
                  <a:gd name="connsiteX7" fmla="*/ 32223 w 41725"/>
                  <a:gd name="connsiteY7" fmla="*/ 42687 h 45158"/>
                  <a:gd name="connsiteX8" fmla="*/ 20888 w 41725"/>
                  <a:gd name="connsiteY8" fmla="*/ 44972 h 45158"/>
                  <a:gd name="connsiteX9" fmla="*/ 9172 w 41725"/>
                  <a:gd name="connsiteY9" fmla="*/ 42115 h 45158"/>
                  <a:gd name="connsiteX10" fmla="*/ 1267 w 41725"/>
                  <a:gd name="connsiteY10" fmla="*/ 34209 h 45158"/>
                  <a:gd name="connsiteX11" fmla="*/ -1591 w 41725"/>
                  <a:gd name="connsiteY11" fmla="*/ 22494 h 45158"/>
                  <a:gd name="connsiteX12" fmla="*/ 1362 w 41725"/>
                  <a:gd name="connsiteY12" fmla="*/ 10587 h 45158"/>
                  <a:gd name="connsiteX13" fmla="*/ 9268 w 41725"/>
                  <a:gd name="connsiteY13" fmla="*/ 2681 h 45158"/>
                  <a:gd name="connsiteX14" fmla="*/ 20983 w 41725"/>
                  <a:gd name="connsiteY14" fmla="*/ -176 h 45158"/>
                  <a:gd name="connsiteX15" fmla="*/ 31842 w 41725"/>
                  <a:gd name="connsiteY15" fmla="*/ 1919 h 45158"/>
                  <a:gd name="connsiteX16" fmla="*/ 39558 w 41725"/>
                  <a:gd name="connsiteY16" fmla="*/ 8015 h 45158"/>
                  <a:gd name="connsiteX17" fmla="*/ 33080 w 41725"/>
                  <a:gd name="connsiteY17" fmla="*/ 14207 h 45158"/>
                  <a:gd name="connsiteX18" fmla="*/ 21460 w 41725"/>
                  <a:gd name="connsiteY18" fmla="*/ 9254 h 45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725" h="45158">
                    <a:moveTo>
                      <a:pt x="21460" y="9254"/>
                    </a:moveTo>
                    <a:cubicBezTo>
                      <a:pt x="18127" y="9121"/>
                      <a:pt x="14888" y="10483"/>
                      <a:pt x="12697" y="12969"/>
                    </a:cubicBezTo>
                    <a:cubicBezTo>
                      <a:pt x="10315" y="15559"/>
                      <a:pt x="9172" y="18998"/>
                      <a:pt x="9363" y="22494"/>
                    </a:cubicBezTo>
                    <a:cubicBezTo>
                      <a:pt x="9172" y="25979"/>
                      <a:pt x="10411" y="29399"/>
                      <a:pt x="12697" y="32019"/>
                    </a:cubicBezTo>
                    <a:cubicBezTo>
                      <a:pt x="14888" y="34476"/>
                      <a:pt x="18127" y="35810"/>
                      <a:pt x="21460" y="35638"/>
                    </a:cubicBezTo>
                    <a:cubicBezTo>
                      <a:pt x="26032" y="35943"/>
                      <a:pt x="30413" y="34028"/>
                      <a:pt x="33366" y="30494"/>
                    </a:cubicBezTo>
                    <a:lnTo>
                      <a:pt x="40129" y="36019"/>
                    </a:lnTo>
                    <a:cubicBezTo>
                      <a:pt x="38129" y="38876"/>
                      <a:pt x="35366" y="41162"/>
                      <a:pt x="32223" y="42687"/>
                    </a:cubicBezTo>
                    <a:cubicBezTo>
                      <a:pt x="28699" y="44277"/>
                      <a:pt x="24794" y="45058"/>
                      <a:pt x="20888" y="44972"/>
                    </a:cubicBezTo>
                    <a:cubicBezTo>
                      <a:pt x="16793" y="45049"/>
                      <a:pt x="12792" y="44058"/>
                      <a:pt x="9172" y="42115"/>
                    </a:cubicBezTo>
                    <a:cubicBezTo>
                      <a:pt x="5839" y="40295"/>
                      <a:pt x="3076" y="37553"/>
                      <a:pt x="1267" y="34209"/>
                    </a:cubicBezTo>
                    <a:cubicBezTo>
                      <a:pt x="-637" y="30618"/>
                      <a:pt x="-1686" y="26579"/>
                      <a:pt x="-1591" y="22494"/>
                    </a:cubicBezTo>
                    <a:cubicBezTo>
                      <a:pt x="-1686" y="18340"/>
                      <a:pt x="-637" y="14235"/>
                      <a:pt x="1362" y="10587"/>
                    </a:cubicBezTo>
                    <a:cubicBezTo>
                      <a:pt x="3172" y="7244"/>
                      <a:pt x="5934" y="4501"/>
                      <a:pt x="9268" y="2681"/>
                    </a:cubicBezTo>
                    <a:cubicBezTo>
                      <a:pt x="12887" y="739"/>
                      <a:pt x="16888" y="-252"/>
                      <a:pt x="20983" y="-176"/>
                    </a:cubicBezTo>
                    <a:cubicBezTo>
                      <a:pt x="24698" y="-214"/>
                      <a:pt x="28413" y="500"/>
                      <a:pt x="31842" y="1919"/>
                    </a:cubicBezTo>
                    <a:cubicBezTo>
                      <a:pt x="34891" y="3244"/>
                      <a:pt x="37557" y="5339"/>
                      <a:pt x="39558" y="8015"/>
                    </a:cubicBezTo>
                    <a:lnTo>
                      <a:pt x="33080" y="14207"/>
                    </a:lnTo>
                    <a:cubicBezTo>
                      <a:pt x="30128" y="10949"/>
                      <a:pt x="25841" y="9149"/>
                      <a:pt x="21460" y="9254"/>
                    </a:cubicBezTo>
                    <a:close/>
                  </a:path>
                </a:pathLst>
              </a:custGeom>
              <a:solidFill>
                <a:srgbClr val="669940"/>
              </a:solidFill>
              <a:ln w="9525" cap="flat">
                <a:noFill/>
                <a:prstDash val="solid"/>
                <a:miter/>
              </a:ln>
            </p:spPr>
            <p:txBody>
              <a:bodyPr rtlCol="0" anchor="ctr"/>
              <a:lstStyle/>
              <a:p>
                <a:endParaRPr lang="en-US"/>
              </a:p>
            </p:txBody>
          </p:sp>
          <p:sp>
            <p:nvSpPr>
              <p:cNvPr id="399" name="Freeform: Shape 398">
                <a:extLst>
                  <a:ext uri="{FF2B5EF4-FFF2-40B4-BE49-F238E27FC236}">
                    <a16:creationId xmlns:a16="http://schemas.microsoft.com/office/drawing/2014/main" id="{23469021-29E2-466B-8BF3-B6174C4DF34E}"/>
                  </a:ext>
                </a:extLst>
              </p:cNvPr>
              <p:cNvSpPr/>
              <p:nvPr/>
            </p:nvSpPr>
            <p:spPr>
              <a:xfrm>
                <a:off x="7184964" y="4729531"/>
                <a:ext cx="43179" cy="61626"/>
              </a:xfrm>
              <a:custGeom>
                <a:avLst/>
                <a:gdLst>
                  <a:gd name="connsiteX0" fmla="*/ 37169 w 43179"/>
                  <a:gd name="connsiteY0" fmla="*/ 20870 h 61626"/>
                  <a:gd name="connsiteX1" fmla="*/ 41551 w 43179"/>
                  <a:gd name="connsiteY1" fmla="*/ 33348 h 61626"/>
                  <a:gd name="connsiteX2" fmla="*/ 41551 w 43179"/>
                  <a:gd name="connsiteY2" fmla="*/ 61066 h 61626"/>
                  <a:gd name="connsiteX3" fmla="*/ 30693 w 43179"/>
                  <a:gd name="connsiteY3" fmla="*/ 61066 h 61626"/>
                  <a:gd name="connsiteX4" fmla="*/ 30693 w 43179"/>
                  <a:gd name="connsiteY4" fmla="*/ 36491 h 61626"/>
                  <a:gd name="connsiteX5" fmla="*/ 28026 w 43179"/>
                  <a:gd name="connsiteY5" fmla="*/ 29157 h 61626"/>
                  <a:gd name="connsiteX6" fmla="*/ 20882 w 43179"/>
                  <a:gd name="connsiteY6" fmla="*/ 26395 h 61626"/>
                  <a:gd name="connsiteX7" fmla="*/ 12309 w 43179"/>
                  <a:gd name="connsiteY7" fmla="*/ 30109 h 61626"/>
                  <a:gd name="connsiteX8" fmla="*/ 9166 w 43179"/>
                  <a:gd name="connsiteY8" fmla="*/ 39634 h 61626"/>
                  <a:gd name="connsiteX9" fmla="*/ 9166 w 43179"/>
                  <a:gd name="connsiteY9" fmla="*/ 61446 h 61626"/>
                  <a:gd name="connsiteX10" fmla="*/ -1597 w 43179"/>
                  <a:gd name="connsiteY10" fmla="*/ 61446 h 61626"/>
                  <a:gd name="connsiteX11" fmla="*/ -1597 w 43179"/>
                  <a:gd name="connsiteY11" fmla="*/ -180 h 61626"/>
                  <a:gd name="connsiteX12" fmla="*/ 9166 w 43179"/>
                  <a:gd name="connsiteY12" fmla="*/ -180 h 61626"/>
                  <a:gd name="connsiteX13" fmla="*/ 9166 w 43179"/>
                  <a:gd name="connsiteY13" fmla="*/ 25537 h 61626"/>
                  <a:gd name="connsiteX14" fmla="*/ 25454 w 43179"/>
                  <a:gd name="connsiteY14" fmla="*/ 16203 h 61626"/>
                  <a:gd name="connsiteX15" fmla="*/ 37169 w 43179"/>
                  <a:gd name="connsiteY15" fmla="*/ 20870 h 61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179" h="61626">
                    <a:moveTo>
                      <a:pt x="37169" y="20870"/>
                    </a:moveTo>
                    <a:cubicBezTo>
                      <a:pt x="40218" y="24280"/>
                      <a:pt x="41837" y="28776"/>
                      <a:pt x="41551" y="33348"/>
                    </a:cubicBezTo>
                    <a:lnTo>
                      <a:pt x="41551" y="61066"/>
                    </a:lnTo>
                    <a:lnTo>
                      <a:pt x="30693" y="61066"/>
                    </a:lnTo>
                    <a:lnTo>
                      <a:pt x="30693" y="36491"/>
                    </a:lnTo>
                    <a:cubicBezTo>
                      <a:pt x="30883" y="33776"/>
                      <a:pt x="29930" y="31109"/>
                      <a:pt x="28026" y="29157"/>
                    </a:cubicBezTo>
                    <a:cubicBezTo>
                      <a:pt x="26120" y="27281"/>
                      <a:pt x="23549" y="26271"/>
                      <a:pt x="20882" y="26395"/>
                    </a:cubicBezTo>
                    <a:cubicBezTo>
                      <a:pt x="17644" y="26328"/>
                      <a:pt x="14500" y="27690"/>
                      <a:pt x="12309" y="30109"/>
                    </a:cubicBezTo>
                    <a:cubicBezTo>
                      <a:pt x="10023" y="32757"/>
                      <a:pt x="8976" y="36167"/>
                      <a:pt x="9166" y="39634"/>
                    </a:cubicBezTo>
                    <a:lnTo>
                      <a:pt x="9166" y="61446"/>
                    </a:lnTo>
                    <a:lnTo>
                      <a:pt x="-1597" y="61446"/>
                    </a:lnTo>
                    <a:lnTo>
                      <a:pt x="-1597" y="-180"/>
                    </a:lnTo>
                    <a:lnTo>
                      <a:pt x="9166" y="-180"/>
                    </a:lnTo>
                    <a:lnTo>
                      <a:pt x="9166" y="25537"/>
                    </a:lnTo>
                    <a:cubicBezTo>
                      <a:pt x="12214" y="19451"/>
                      <a:pt x="18691" y="15774"/>
                      <a:pt x="25454" y="16203"/>
                    </a:cubicBezTo>
                    <a:cubicBezTo>
                      <a:pt x="29835" y="16088"/>
                      <a:pt x="34027" y="17774"/>
                      <a:pt x="37169" y="20870"/>
                    </a:cubicBezTo>
                    <a:close/>
                  </a:path>
                </a:pathLst>
              </a:custGeom>
              <a:solidFill>
                <a:srgbClr val="669940"/>
              </a:solidFill>
              <a:ln w="9525" cap="flat">
                <a:noFill/>
                <a:prstDash val="solid"/>
                <a:miter/>
              </a:ln>
            </p:spPr>
            <p:txBody>
              <a:bodyPr rtlCol="0" anchor="ctr"/>
              <a:lstStyle/>
              <a:p>
                <a:endParaRPr lang="en-US"/>
              </a:p>
            </p:txBody>
          </p:sp>
          <p:sp>
            <p:nvSpPr>
              <p:cNvPr id="400" name="Freeform: Shape 399">
                <a:extLst>
                  <a:ext uri="{FF2B5EF4-FFF2-40B4-BE49-F238E27FC236}">
                    <a16:creationId xmlns:a16="http://schemas.microsoft.com/office/drawing/2014/main" id="{FC5C2771-0F99-474F-9E69-034BE8D6D810}"/>
                  </a:ext>
                </a:extLst>
              </p:cNvPr>
              <p:cNvSpPr/>
              <p:nvPr/>
            </p:nvSpPr>
            <p:spPr>
              <a:xfrm>
                <a:off x="7236585" y="4746069"/>
                <a:ext cx="40419" cy="45189"/>
              </a:xfrm>
              <a:custGeom>
                <a:avLst/>
                <a:gdLst>
                  <a:gd name="connsiteX0" fmla="*/ 28220 w 40419"/>
                  <a:gd name="connsiteY0" fmla="*/ 44527 h 45189"/>
                  <a:gd name="connsiteX1" fmla="*/ 28220 w 40419"/>
                  <a:gd name="connsiteY1" fmla="*/ 39098 h 45189"/>
                  <a:gd name="connsiteX2" fmla="*/ 22315 w 40419"/>
                  <a:gd name="connsiteY2" fmla="*/ 43479 h 45189"/>
                  <a:gd name="connsiteX3" fmla="*/ 13933 w 40419"/>
                  <a:gd name="connsiteY3" fmla="*/ 45003 h 45189"/>
                  <a:gd name="connsiteX4" fmla="*/ 5742 w 40419"/>
                  <a:gd name="connsiteY4" fmla="*/ 43193 h 45189"/>
                  <a:gd name="connsiteX5" fmla="*/ 313 w 40419"/>
                  <a:gd name="connsiteY5" fmla="*/ 38240 h 45189"/>
                  <a:gd name="connsiteX6" fmla="*/ -1593 w 40419"/>
                  <a:gd name="connsiteY6" fmla="*/ 31192 h 45189"/>
                  <a:gd name="connsiteX7" fmla="*/ 2789 w 40419"/>
                  <a:gd name="connsiteY7" fmla="*/ 21667 h 45189"/>
                  <a:gd name="connsiteX8" fmla="*/ 15267 w 40419"/>
                  <a:gd name="connsiteY8" fmla="*/ 18047 h 45189"/>
                  <a:gd name="connsiteX9" fmla="*/ 28220 w 40419"/>
                  <a:gd name="connsiteY9" fmla="*/ 18047 h 45189"/>
                  <a:gd name="connsiteX10" fmla="*/ 28220 w 40419"/>
                  <a:gd name="connsiteY10" fmla="*/ 16904 h 45189"/>
                  <a:gd name="connsiteX11" fmla="*/ 25649 w 40419"/>
                  <a:gd name="connsiteY11" fmla="*/ 10808 h 45189"/>
                  <a:gd name="connsiteX12" fmla="*/ 18125 w 40419"/>
                  <a:gd name="connsiteY12" fmla="*/ 8713 h 45189"/>
                  <a:gd name="connsiteX13" fmla="*/ 4980 w 40419"/>
                  <a:gd name="connsiteY13" fmla="*/ 12809 h 45189"/>
                  <a:gd name="connsiteX14" fmla="*/ 1074 w 40419"/>
                  <a:gd name="connsiteY14" fmla="*/ 5379 h 45189"/>
                  <a:gd name="connsiteX15" fmla="*/ 10599 w 40419"/>
                  <a:gd name="connsiteY15" fmla="*/ 1188 h 45189"/>
                  <a:gd name="connsiteX16" fmla="*/ 20601 w 40419"/>
                  <a:gd name="connsiteY16" fmla="*/ -145 h 45189"/>
                  <a:gd name="connsiteX17" fmla="*/ 33936 w 40419"/>
                  <a:gd name="connsiteY17" fmla="*/ 4046 h 45189"/>
                  <a:gd name="connsiteX18" fmla="*/ 38793 w 40419"/>
                  <a:gd name="connsiteY18" fmla="*/ 15666 h 45189"/>
                  <a:gd name="connsiteX19" fmla="*/ 38793 w 40419"/>
                  <a:gd name="connsiteY19" fmla="*/ 44717 h 45189"/>
                  <a:gd name="connsiteX20" fmla="*/ 24411 w 40419"/>
                  <a:gd name="connsiteY20" fmla="*/ 34525 h 45189"/>
                  <a:gd name="connsiteX21" fmla="*/ 28220 w 40419"/>
                  <a:gd name="connsiteY21" fmla="*/ 29097 h 45189"/>
                  <a:gd name="connsiteX22" fmla="*/ 28220 w 40419"/>
                  <a:gd name="connsiteY22" fmla="*/ 25096 h 45189"/>
                  <a:gd name="connsiteX23" fmla="*/ 16982 w 40419"/>
                  <a:gd name="connsiteY23" fmla="*/ 25096 h 45189"/>
                  <a:gd name="connsiteX24" fmla="*/ 10599 w 40419"/>
                  <a:gd name="connsiteY24" fmla="*/ 26334 h 45189"/>
                  <a:gd name="connsiteX25" fmla="*/ 8600 w 40419"/>
                  <a:gd name="connsiteY25" fmla="*/ 30525 h 45189"/>
                  <a:gd name="connsiteX26" fmla="*/ 10695 w 40419"/>
                  <a:gd name="connsiteY26" fmla="*/ 35002 h 45189"/>
                  <a:gd name="connsiteX27" fmla="*/ 16505 w 40419"/>
                  <a:gd name="connsiteY27" fmla="*/ 36716 h 45189"/>
                  <a:gd name="connsiteX28" fmla="*/ 24411 w 40419"/>
                  <a:gd name="connsiteY28" fmla="*/ 34525 h 4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0419" h="45189">
                    <a:moveTo>
                      <a:pt x="28220" y="44527"/>
                    </a:moveTo>
                    <a:lnTo>
                      <a:pt x="28220" y="39098"/>
                    </a:lnTo>
                    <a:cubicBezTo>
                      <a:pt x="26697" y="41041"/>
                      <a:pt x="24601" y="42555"/>
                      <a:pt x="22315" y="43479"/>
                    </a:cubicBezTo>
                    <a:cubicBezTo>
                      <a:pt x="19649" y="44546"/>
                      <a:pt x="16791" y="45070"/>
                      <a:pt x="13933" y="45003"/>
                    </a:cubicBezTo>
                    <a:cubicBezTo>
                      <a:pt x="11076" y="45079"/>
                      <a:pt x="8314" y="44460"/>
                      <a:pt x="5742" y="43193"/>
                    </a:cubicBezTo>
                    <a:cubicBezTo>
                      <a:pt x="3456" y="42127"/>
                      <a:pt x="1551" y="40402"/>
                      <a:pt x="313" y="38240"/>
                    </a:cubicBezTo>
                    <a:cubicBezTo>
                      <a:pt x="-925" y="36117"/>
                      <a:pt x="-1593" y="33668"/>
                      <a:pt x="-1593" y="31192"/>
                    </a:cubicBezTo>
                    <a:cubicBezTo>
                      <a:pt x="-1688" y="27505"/>
                      <a:pt x="-68" y="23981"/>
                      <a:pt x="2789" y="21667"/>
                    </a:cubicBezTo>
                    <a:cubicBezTo>
                      <a:pt x="6409" y="19095"/>
                      <a:pt x="10790" y="17819"/>
                      <a:pt x="15267" y="18047"/>
                    </a:cubicBezTo>
                    <a:lnTo>
                      <a:pt x="28220" y="18047"/>
                    </a:lnTo>
                    <a:lnTo>
                      <a:pt x="28220" y="16904"/>
                    </a:lnTo>
                    <a:cubicBezTo>
                      <a:pt x="28316" y="14590"/>
                      <a:pt x="27364" y="12342"/>
                      <a:pt x="25649" y="10808"/>
                    </a:cubicBezTo>
                    <a:cubicBezTo>
                      <a:pt x="23458" y="9246"/>
                      <a:pt x="20792" y="8503"/>
                      <a:pt x="18125" y="8713"/>
                    </a:cubicBezTo>
                    <a:cubicBezTo>
                      <a:pt x="13457" y="8846"/>
                      <a:pt x="8886" y="10265"/>
                      <a:pt x="4980" y="12809"/>
                    </a:cubicBezTo>
                    <a:lnTo>
                      <a:pt x="1074" y="5379"/>
                    </a:lnTo>
                    <a:cubicBezTo>
                      <a:pt x="4123" y="3655"/>
                      <a:pt x="7266" y="2245"/>
                      <a:pt x="10599" y="1188"/>
                    </a:cubicBezTo>
                    <a:cubicBezTo>
                      <a:pt x="13838" y="245"/>
                      <a:pt x="17172" y="-203"/>
                      <a:pt x="20601" y="-145"/>
                    </a:cubicBezTo>
                    <a:cubicBezTo>
                      <a:pt x="25364" y="-431"/>
                      <a:pt x="30126" y="1055"/>
                      <a:pt x="33936" y="4046"/>
                    </a:cubicBezTo>
                    <a:cubicBezTo>
                      <a:pt x="37270" y="6979"/>
                      <a:pt x="39079" y="11256"/>
                      <a:pt x="38793" y="15666"/>
                    </a:cubicBezTo>
                    <a:lnTo>
                      <a:pt x="38793" y="44717"/>
                    </a:lnTo>
                    <a:close/>
                    <a:moveTo>
                      <a:pt x="24411" y="34525"/>
                    </a:moveTo>
                    <a:cubicBezTo>
                      <a:pt x="26411" y="33373"/>
                      <a:pt x="27840" y="31382"/>
                      <a:pt x="28220" y="29097"/>
                    </a:cubicBezTo>
                    <a:lnTo>
                      <a:pt x="28220" y="25096"/>
                    </a:lnTo>
                    <a:lnTo>
                      <a:pt x="16982" y="25096"/>
                    </a:lnTo>
                    <a:cubicBezTo>
                      <a:pt x="14791" y="24943"/>
                      <a:pt x="12599" y="25372"/>
                      <a:pt x="10599" y="26334"/>
                    </a:cubicBezTo>
                    <a:cubicBezTo>
                      <a:pt x="9266" y="27277"/>
                      <a:pt x="8504" y="28868"/>
                      <a:pt x="8600" y="30525"/>
                    </a:cubicBezTo>
                    <a:cubicBezTo>
                      <a:pt x="8504" y="32268"/>
                      <a:pt x="9361" y="33935"/>
                      <a:pt x="10695" y="35002"/>
                    </a:cubicBezTo>
                    <a:cubicBezTo>
                      <a:pt x="12410" y="36230"/>
                      <a:pt x="14410" y="36840"/>
                      <a:pt x="16505" y="36716"/>
                    </a:cubicBezTo>
                    <a:cubicBezTo>
                      <a:pt x="19268" y="36773"/>
                      <a:pt x="22030" y="36011"/>
                      <a:pt x="24411" y="34525"/>
                    </a:cubicBezTo>
                    <a:close/>
                  </a:path>
                </a:pathLst>
              </a:custGeom>
              <a:solidFill>
                <a:srgbClr val="669940"/>
              </a:solidFill>
              <a:ln w="9525" cap="flat">
                <a:noFill/>
                <a:prstDash val="solid"/>
                <a:miter/>
              </a:ln>
            </p:spPr>
            <p:txBody>
              <a:bodyPr rtlCol="0" anchor="ctr"/>
              <a:lstStyle/>
              <a:p>
                <a:endParaRPr lang="en-US"/>
              </a:p>
            </p:txBody>
          </p:sp>
          <p:sp>
            <p:nvSpPr>
              <p:cNvPr id="401" name="Freeform: Shape 400">
                <a:extLst>
                  <a:ext uri="{FF2B5EF4-FFF2-40B4-BE49-F238E27FC236}">
                    <a16:creationId xmlns:a16="http://schemas.microsoft.com/office/drawing/2014/main" id="{1EE315DB-C911-4C8D-988F-63C79EDE1A70}"/>
                  </a:ext>
                </a:extLst>
              </p:cNvPr>
              <p:cNvSpPr/>
              <p:nvPr/>
            </p:nvSpPr>
            <p:spPr>
              <a:xfrm>
                <a:off x="7289643" y="4745909"/>
                <a:ext cx="25907" cy="44677"/>
              </a:xfrm>
              <a:custGeom>
                <a:avLst/>
                <a:gdLst>
                  <a:gd name="connsiteX0" fmla="*/ 14786 w 25907"/>
                  <a:gd name="connsiteY0" fmla="*/ 2206 h 44677"/>
                  <a:gd name="connsiteX1" fmla="*/ 24311 w 25907"/>
                  <a:gd name="connsiteY1" fmla="*/ -175 h 44677"/>
                  <a:gd name="connsiteX2" fmla="*/ 24311 w 25907"/>
                  <a:gd name="connsiteY2" fmla="*/ 10302 h 44677"/>
                  <a:gd name="connsiteX3" fmla="*/ 13262 w 25907"/>
                  <a:gd name="connsiteY3" fmla="*/ 13541 h 44677"/>
                  <a:gd name="connsiteX4" fmla="*/ 9166 w 25907"/>
                  <a:gd name="connsiteY4" fmla="*/ 23066 h 44677"/>
                  <a:gd name="connsiteX5" fmla="*/ 9166 w 25907"/>
                  <a:gd name="connsiteY5" fmla="*/ 44497 h 44677"/>
                  <a:gd name="connsiteX6" fmla="*/ -1597 w 25907"/>
                  <a:gd name="connsiteY6" fmla="*/ 44497 h 44677"/>
                  <a:gd name="connsiteX7" fmla="*/ -1597 w 25907"/>
                  <a:gd name="connsiteY7" fmla="*/ 111 h 44677"/>
                  <a:gd name="connsiteX8" fmla="*/ 9166 w 25907"/>
                  <a:gd name="connsiteY8" fmla="*/ 111 h 44677"/>
                  <a:gd name="connsiteX9" fmla="*/ 9166 w 25907"/>
                  <a:gd name="connsiteY9" fmla="*/ 8588 h 44677"/>
                  <a:gd name="connsiteX10" fmla="*/ 14786 w 25907"/>
                  <a:gd name="connsiteY10" fmla="*/ 2206 h 44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907" h="44677">
                    <a:moveTo>
                      <a:pt x="14786" y="2206"/>
                    </a:moveTo>
                    <a:cubicBezTo>
                      <a:pt x="17644" y="568"/>
                      <a:pt x="20977" y="-251"/>
                      <a:pt x="24311" y="-175"/>
                    </a:cubicBezTo>
                    <a:lnTo>
                      <a:pt x="24311" y="10302"/>
                    </a:lnTo>
                    <a:cubicBezTo>
                      <a:pt x="20310" y="9817"/>
                      <a:pt x="16310" y="10988"/>
                      <a:pt x="13262" y="13541"/>
                    </a:cubicBezTo>
                    <a:cubicBezTo>
                      <a:pt x="10595" y="15970"/>
                      <a:pt x="9071" y="19446"/>
                      <a:pt x="9166" y="23066"/>
                    </a:cubicBezTo>
                    <a:lnTo>
                      <a:pt x="9166" y="44497"/>
                    </a:lnTo>
                    <a:lnTo>
                      <a:pt x="-1597" y="44497"/>
                    </a:lnTo>
                    <a:lnTo>
                      <a:pt x="-1597" y="111"/>
                    </a:lnTo>
                    <a:lnTo>
                      <a:pt x="9166" y="111"/>
                    </a:lnTo>
                    <a:lnTo>
                      <a:pt x="9166" y="8588"/>
                    </a:lnTo>
                    <a:cubicBezTo>
                      <a:pt x="10405" y="5997"/>
                      <a:pt x="12405" y="3797"/>
                      <a:pt x="14786" y="2206"/>
                    </a:cubicBezTo>
                    <a:close/>
                  </a:path>
                </a:pathLst>
              </a:custGeom>
              <a:solidFill>
                <a:srgbClr val="669940"/>
              </a:solidFill>
              <a:ln w="9525" cap="flat">
                <a:noFill/>
                <a:prstDash val="solid"/>
                <a:miter/>
              </a:ln>
            </p:spPr>
            <p:txBody>
              <a:bodyPr rtlCol="0" anchor="ctr"/>
              <a:lstStyle/>
              <a:p>
                <a:endParaRPr lang="en-US"/>
              </a:p>
            </p:txBody>
          </p:sp>
          <p:sp>
            <p:nvSpPr>
              <p:cNvPr id="402" name="Freeform: Shape 401">
                <a:extLst>
                  <a:ext uri="{FF2B5EF4-FFF2-40B4-BE49-F238E27FC236}">
                    <a16:creationId xmlns:a16="http://schemas.microsoft.com/office/drawing/2014/main" id="{BFA1CA4F-3A7B-4E08-8F15-06CFFA90B22C}"/>
                  </a:ext>
                </a:extLst>
              </p:cNvPr>
              <p:cNvSpPr/>
              <p:nvPr/>
            </p:nvSpPr>
            <p:spPr>
              <a:xfrm>
                <a:off x="7317259" y="4746007"/>
                <a:ext cx="44971" cy="61253"/>
              </a:xfrm>
              <a:custGeom>
                <a:avLst/>
                <a:gdLst>
                  <a:gd name="connsiteX0" fmla="*/ 43368 w 44971"/>
                  <a:gd name="connsiteY0" fmla="*/ 203 h 61253"/>
                  <a:gd name="connsiteX1" fmla="*/ 43368 w 44971"/>
                  <a:gd name="connsiteY1" fmla="*/ 40303 h 61253"/>
                  <a:gd name="connsiteX2" fmla="*/ 40510 w 44971"/>
                  <a:gd name="connsiteY2" fmla="*/ 51352 h 61253"/>
                  <a:gd name="connsiteX3" fmla="*/ 32414 w 44971"/>
                  <a:gd name="connsiteY3" fmla="*/ 58496 h 61253"/>
                  <a:gd name="connsiteX4" fmla="*/ 20126 w 44971"/>
                  <a:gd name="connsiteY4" fmla="*/ 61067 h 61253"/>
                  <a:gd name="connsiteX5" fmla="*/ 1076 w 44971"/>
                  <a:gd name="connsiteY5" fmla="*/ 55162 h 61253"/>
                  <a:gd name="connsiteX6" fmla="*/ 5363 w 44971"/>
                  <a:gd name="connsiteY6" fmla="*/ 47351 h 61253"/>
                  <a:gd name="connsiteX7" fmla="*/ 19174 w 44971"/>
                  <a:gd name="connsiteY7" fmla="*/ 52019 h 61253"/>
                  <a:gd name="connsiteX8" fmla="*/ 28699 w 44971"/>
                  <a:gd name="connsiteY8" fmla="*/ 48971 h 61253"/>
                  <a:gd name="connsiteX9" fmla="*/ 32223 w 44971"/>
                  <a:gd name="connsiteY9" fmla="*/ 40588 h 61253"/>
                  <a:gd name="connsiteX10" fmla="*/ 32223 w 44971"/>
                  <a:gd name="connsiteY10" fmla="*/ 35350 h 61253"/>
                  <a:gd name="connsiteX11" fmla="*/ 26413 w 44971"/>
                  <a:gd name="connsiteY11" fmla="*/ 40494 h 61253"/>
                  <a:gd name="connsiteX12" fmla="*/ 18127 w 44971"/>
                  <a:gd name="connsiteY12" fmla="*/ 42303 h 61253"/>
                  <a:gd name="connsiteX13" fmla="*/ 7840 w 44971"/>
                  <a:gd name="connsiteY13" fmla="*/ 39636 h 61253"/>
                  <a:gd name="connsiteX14" fmla="*/ 887 w 44971"/>
                  <a:gd name="connsiteY14" fmla="*/ 32112 h 61253"/>
                  <a:gd name="connsiteX15" fmla="*/ -1590 w 44971"/>
                  <a:gd name="connsiteY15" fmla="*/ 20872 h 61253"/>
                  <a:gd name="connsiteX16" fmla="*/ 887 w 44971"/>
                  <a:gd name="connsiteY16" fmla="*/ 9918 h 61253"/>
                  <a:gd name="connsiteX17" fmla="*/ 7840 w 44971"/>
                  <a:gd name="connsiteY17" fmla="*/ 2488 h 61253"/>
                  <a:gd name="connsiteX18" fmla="*/ 18127 w 44971"/>
                  <a:gd name="connsiteY18" fmla="*/ -178 h 61253"/>
                  <a:gd name="connsiteX19" fmla="*/ 26413 w 44971"/>
                  <a:gd name="connsiteY19" fmla="*/ 1632 h 61253"/>
                  <a:gd name="connsiteX20" fmla="*/ 32223 w 44971"/>
                  <a:gd name="connsiteY20" fmla="*/ 6775 h 61253"/>
                  <a:gd name="connsiteX21" fmla="*/ 32223 w 44971"/>
                  <a:gd name="connsiteY21" fmla="*/ 203 h 61253"/>
                  <a:gd name="connsiteX22" fmla="*/ 29367 w 44971"/>
                  <a:gd name="connsiteY22" fmla="*/ 30302 h 61253"/>
                  <a:gd name="connsiteX23" fmla="*/ 32605 w 44971"/>
                  <a:gd name="connsiteY23" fmla="*/ 20777 h 61253"/>
                  <a:gd name="connsiteX24" fmla="*/ 29367 w 44971"/>
                  <a:gd name="connsiteY24" fmla="*/ 11252 h 61253"/>
                  <a:gd name="connsiteX25" fmla="*/ 12316 w 44971"/>
                  <a:gd name="connsiteY25" fmla="*/ 11252 h 61253"/>
                  <a:gd name="connsiteX26" fmla="*/ 8983 w 44971"/>
                  <a:gd name="connsiteY26" fmla="*/ 20777 h 61253"/>
                  <a:gd name="connsiteX27" fmla="*/ 12316 w 44971"/>
                  <a:gd name="connsiteY27" fmla="*/ 30302 h 61253"/>
                  <a:gd name="connsiteX28" fmla="*/ 29367 w 44971"/>
                  <a:gd name="connsiteY28" fmla="*/ 30302 h 61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4971" h="61253">
                    <a:moveTo>
                      <a:pt x="43368" y="203"/>
                    </a:moveTo>
                    <a:lnTo>
                      <a:pt x="43368" y="40303"/>
                    </a:lnTo>
                    <a:cubicBezTo>
                      <a:pt x="43463" y="44180"/>
                      <a:pt x="42511" y="48008"/>
                      <a:pt x="40510" y="51352"/>
                    </a:cubicBezTo>
                    <a:cubicBezTo>
                      <a:pt x="38510" y="54467"/>
                      <a:pt x="35748" y="56943"/>
                      <a:pt x="32414" y="58496"/>
                    </a:cubicBezTo>
                    <a:cubicBezTo>
                      <a:pt x="28604" y="60277"/>
                      <a:pt x="24318" y="61153"/>
                      <a:pt x="20126" y="61067"/>
                    </a:cubicBezTo>
                    <a:cubicBezTo>
                      <a:pt x="13269" y="61144"/>
                      <a:pt x="6697" y="59077"/>
                      <a:pt x="1076" y="55162"/>
                    </a:cubicBezTo>
                    <a:lnTo>
                      <a:pt x="5363" y="47351"/>
                    </a:lnTo>
                    <a:cubicBezTo>
                      <a:pt x="9363" y="50390"/>
                      <a:pt x="14221" y="52038"/>
                      <a:pt x="19174" y="52019"/>
                    </a:cubicBezTo>
                    <a:cubicBezTo>
                      <a:pt x="22603" y="52181"/>
                      <a:pt x="26032" y="51104"/>
                      <a:pt x="28699" y="48971"/>
                    </a:cubicBezTo>
                    <a:cubicBezTo>
                      <a:pt x="31080" y="46847"/>
                      <a:pt x="32414" y="43770"/>
                      <a:pt x="32223" y="40588"/>
                    </a:cubicBezTo>
                    <a:lnTo>
                      <a:pt x="32223" y="35350"/>
                    </a:lnTo>
                    <a:cubicBezTo>
                      <a:pt x="30794" y="37560"/>
                      <a:pt x="28795" y="39341"/>
                      <a:pt x="26413" y="40494"/>
                    </a:cubicBezTo>
                    <a:cubicBezTo>
                      <a:pt x="23841" y="41760"/>
                      <a:pt x="20985" y="42380"/>
                      <a:pt x="18127" y="42303"/>
                    </a:cubicBezTo>
                    <a:cubicBezTo>
                      <a:pt x="14507" y="42408"/>
                      <a:pt x="10983" y="41484"/>
                      <a:pt x="7840" y="39636"/>
                    </a:cubicBezTo>
                    <a:cubicBezTo>
                      <a:pt x="4887" y="37846"/>
                      <a:pt x="2410" y="35226"/>
                      <a:pt x="887" y="32112"/>
                    </a:cubicBezTo>
                    <a:cubicBezTo>
                      <a:pt x="-828" y="28616"/>
                      <a:pt x="-1685" y="24758"/>
                      <a:pt x="-1590" y="20872"/>
                    </a:cubicBezTo>
                    <a:cubicBezTo>
                      <a:pt x="-1685" y="17071"/>
                      <a:pt x="-828" y="13319"/>
                      <a:pt x="887" y="9918"/>
                    </a:cubicBezTo>
                    <a:cubicBezTo>
                      <a:pt x="2505" y="6861"/>
                      <a:pt x="4887" y="4289"/>
                      <a:pt x="7840" y="2488"/>
                    </a:cubicBezTo>
                    <a:cubicBezTo>
                      <a:pt x="10983" y="698"/>
                      <a:pt x="14507" y="-226"/>
                      <a:pt x="18127" y="-178"/>
                    </a:cubicBezTo>
                    <a:cubicBezTo>
                      <a:pt x="20985" y="-207"/>
                      <a:pt x="23841" y="412"/>
                      <a:pt x="26413" y="1632"/>
                    </a:cubicBezTo>
                    <a:cubicBezTo>
                      <a:pt x="28699" y="2841"/>
                      <a:pt x="30699" y="4603"/>
                      <a:pt x="32223" y="6775"/>
                    </a:cubicBezTo>
                    <a:lnTo>
                      <a:pt x="32223" y="203"/>
                    </a:lnTo>
                    <a:close/>
                    <a:moveTo>
                      <a:pt x="29367" y="30302"/>
                    </a:moveTo>
                    <a:cubicBezTo>
                      <a:pt x="31748" y="27711"/>
                      <a:pt x="32891" y="24263"/>
                      <a:pt x="32605" y="20777"/>
                    </a:cubicBezTo>
                    <a:cubicBezTo>
                      <a:pt x="32891" y="17290"/>
                      <a:pt x="31653" y="13862"/>
                      <a:pt x="29367" y="11252"/>
                    </a:cubicBezTo>
                    <a:cubicBezTo>
                      <a:pt x="24604" y="6566"/>
                      <a:pt x="17079" y="6566"/>
                      <a:pt x="12316" y="11252"/>
                    </a:cubicBezTo>
                    <a:cubicBezTo>
                      <a:pt x="10031" y="13871"/>
                      <a:pt x="8792" y="17290"/>
                      <a:pt x="8983" y="20777"/>
                    </a:cubicBezTo>
                    <a:cubicBezTo>
                      <a:pt x="8792" y="24273"/>
                      <a:pt x="10031" y="27701"/>
                      <a:pt x="12316" y="30302"/>
                    </a:cubicBezTo>
                    <a:cubicBezTo>
                      <a:pt x="17079" y="34988"/>
                      <a:pt x="24604" y="34988"/>
                      <a:pt x="29367" y="30302"/>
                    </a:cubicBezTo>
                    <a:close/>
                  </a:path>
                </a:pathLst>
              </a:custGeom>
              <a:solidFill>
                <a:srgbClr val="669940"/>
              </a:solidFill>
              <a:ln w="9525" cap="flat">
                <a:noFill/>
                <a:prstDash val="solid"/>
                <a:miter/>
              </a:ln>
            </p:spPr>
            <p:txBody>
              <a:bodyPr rtlCol="0" anchor="ctr"/>
              <a:lstStyle/>
              <a:p>
                <a:endParaRPr lang="en-US"/>
              </a:p>
            </p:txBody>
          </p:sp>
          <p:sp>
            <p:nvSpPr>
              <p:cNvPr id="403" name="Freeform: Shape 402">
                <a:extLst>
                  <a:ext uri="{FF2B5EF4-FFF2-40B4-BE49-F238E27FC236}">
                    <a16:creationId xmlns:a16="http://schemas.microsoft.com/office/drawing/2014/main" id="{53E980CE-370F-4817-8ED3-76389C8CA04E}"/>
                  </a:ext>
                </a:extLst>
              </p:cNvPr>
              <p:cNvSpPr/>
              <p:nvPr/>
            </p:nvSpPr>
            <p:spPr>
              <a:xfrm>
                <a:off x="7370986" y="4745959"/>
                <a:ext cx="43863" cy="45203"/>
              </a:xfrm>
              <a:custGeom>
                <a:avLst/>
                <a:gdLst>
                  <a:gd name="connsiteX0" fmla="*/ 36789 w 43863"/>
                  <a:gd name="connsiteY0" fmla="*/ 5966 h 45203"/>
                  <a:gd name="connsiteX1" fmla="*/ 42219 w 43863"/>
                  <a:gd name="connsiteY1" fmla="*/ 22920 h 45203"/>
                  <a:gd name="connsiteX2" fmla="*/ 42219 w 43863"/>
                  <a:gd name="connsiteY2" fmla="*/ 26159 h 45203"/>
                  <a:gd name="connsiteX3" fmla="*/ 9452 w 43863"/>
                  <a:gd name="connsiteY3" fmla="*/ 26159 h 45203"/>
                  <a:gd name="connsiteX4" fmla="*/ 22121 w 43863"/>
                  <a:gd name="connsiteY4" fmla="*/ 36256 h 45203"/>
                  <a:gd name="connsiteX5" fmla="*/ 28598 w 43863"/>
                  <a:gd name="connsiteY5" fmla="*/ 35017 h 45203"/>
                  <a:gd name="connsiteX6" fmla="*/ 34027 w 43863"/>
                  <a:gd name="connsiteY6" fmla="*/ 31302 h 45203"/>
                  <a:gd name="connsiteX7" fmla="*/ 39838 w 43863"/>
                  <a:gd name="connsiteY7" fmla="*/ 37399 h 45203"/>
                  <a:gd name="connsiteX8" fmla="*/ 31740 w 43863"/>
                  <a:gd name="connsiteY8" fmla="*/ 43018 h 45203"/>
                  <a:gd name="connsiteX9" fmla="*/ 21168 w 43863"/>
                  <a:gd name="connsiteY9" fmla="*/ 45018 h 45203"/>
                  <a:gd name="connsiteX10" fmla="*/ 9262 w 43863"/>
                  <a:gd name="connsiteY10" fmla="*/ 42161 h 45203"/>
                  <a:gd name="connsiteX11" fmla="*/ 1261 w 43863"/>
                  <a:gd name="connsiteY11" fmla="*/ 34255 h 45203"/>
                  <a:gd name="connsiteX12" fmla="*/ 1261 w 43863"/>
                  <a:gd name="connsiteY12" fmla="*/ 10729 h 45203"/>
                  <a:gd name="connsiteX13" fmla="*/ 9262 w 43863"/>
                  <a:gd name="connsiteY13" fmla="*/ 2727 h 45203"/>
                  <a:gd name="connsiteX14" fmla="*/ 20978 w 43863"/>
                  <a:gd name="connsiteY14" fmla="*/ -130 h 45203"/>
                  <a:gd name="connsiteX15" fmla="*/ 36789 w 43863"/>
                  <a:gd name="connsiteY15" fmla="*/ 5966 h 45203"/>
                  <a:gd name="connsiteX16" fmla="*/ 32312 w 43863"/>
                  <a:gd name="connsiteY16" fmla="*/ 19015 h 45203"/>
                  <a:gd name="connsiteX17" fmla="*/ 29074 w 43863"/>
                  <a:gd name="connsiteY17" fmla="*/ 11205 h 45203"/>
                  <a:gd name="connsiteX18" fmla="*/ 20978 w 43863"/>
                  <a:gd name="connsiteY18" fmla="*/ 8252 h 45203"/>
                  <a:gd name="connsiteX19" fmla="*/ 12976 w 43863"/>
                  <a:gd name="connsiteY19" fmla="*/ 11109 h 45203"/>
                  <a:gd name="connsiteX20" fmla="*/ 9072 w 43863"/>
                  <a:gd name="connsiteY20" fmla="*/ 19015 h 45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863" h="45203">
                    <a:moveTo>
                      <a:pt x="36789" y="5966"/>
                    </a:moveTo>
                    <a:cubicBezTo>
                      <a:pt x="40695" y="10738"/>
                      <a:pt x="42599" y="16786"/>
                      <a:pt x="42219" y="22920"/>
                    </a:cubicBezTo>
                    <a:cubicBezTo>
                      <a:pt x="42219" y="24349"/>
                      <a:pt x="42219" y="25492"/>
                      <a:pt x="42219" y="26159"/>
                    </a:cubicBezTo>
                    <a:lnTo>
                      <a:pt x="9452" y="26159"/>
                    </a:lnTo>
                    <a:cubicBezTo>
                      <a:pt x="10500" y="32245"/>
                      <a:pt x="15930" y="36589"/>
                      <a:pt x="22121" y="36256"/>
                    </a:cubicBezTo>
                    <a:cubicBezTo>
                      <a:pt x="24312" y="36284"/>
                      <a:pt x="26502" y="35865"/>
                      <a:pt x="28598" y="35017"/>
                    </a:cubicBezTo>
                    <a:cubicBezTo>
                      <a:pt x="30693" y="34188"/>
                      <a:pt x="32503" y="32922"/>
                      <a:pt x="34027" y="31302"/>
                    </a:cubicBezTo>
                    <a:lnTo>
                      <a:pt x="39838" y="37399"/>
                    </a:lnTo>
                    <a:cubicBezTo>
                      <a:pt x="37552" y="39846"/>
                      <a:pt x="34789" y="41770"/>
                      <a:pt x="31740" y="43018"/>
                    </a:cubicBezTo>
                    <a:cubicBezTo>
                      <a:pt x="28407" y="44390"/>
                      <a:pt x="24787" y="45075"/>
                      <a:pt x="21168" y="45018"/>
                    </a:cubicBezTo>
                    <a:cubicBezTo>
                      <a:pt x="16977" y="45104"/>
                      <a:pt x="12881" y="44123"/>
                      <a:pt x="9262" y="42161"/>
                    </a:cubicBezTo>
                    <a:cubicBezTo>
                      <a:pt x="5833" y="40427"/>
                      <a:pt x="3071" y="37665"/>
                      <a:pt x="1261" y="34255"/>
                    </a:cubicBezTo>
                    <a:cubicBezTo>
                      <a:pt x="-2549" y="26873"/>
                      <a:pt x="-2549" y="18110"/>
                      <a:pt x="1261" y="10729"/>
                    </a:cubicBezTo>
                    <a:cubicBezTo>
                      <a:pt x="3071" y="7357"/>
                      <a:pt x="5928" y="4576"/>
                      <a:pt x="9262" y="2727"/>
                    </a:cubicBezTo>
                    <a:cubicBezTo>
                      <a:pt x="12881" y="785"/>
                      <a:pt x="16882" y="-206"/>
                      <a:pt x="20978" y="-130"/>
                    </a:cubicBezTo>
                    <a:cubicBezTo>
                      <a:pt x="26884" y="-549"/>
                      <a:pt x="32694" y="1680"/>
                      <a:pt x="36789" y="5966"/>
                    </a:cubicBezTo>
                    <a:close/>
                    <a:moveTo>
                      <a:pt x="32312" y="19015"/>
                    </a:moveTo>
                    <a:cubicBezTo>
                      <a:pt x="32312" y="16081"/>
                      <a:pt x="31170" y="13262"/>
                      <a:pt x="29074" y="11205"/>
                    </a:cubicBezTo>
                    <a:cubicBezTo>
                      <a:pt x="26884" y="9167"/>
                      <a:pt x="23930" y="8100"/>
                      <a:pt x="20978" y="8252"/>
                    </a:cubicBezTo>
                    <a:cubicBezTo>
                      <a:pt x="18025" y="8176"/>
                      <a:pt x="15167" y="9195"/>
                      <a:pt x="12976" y="11109"/>
                    </a:cubicBezTo>
                    <a:cubicBezTo>
                      <a:pt x="10786" y="13195"/>
                      <a:pt x="9357" y="15996"/>
                      <a:pt x="9072" y="19015"/>
                    </a:cubicBezTo>
                    <a:close/>
                  </a:path>
                </a:pathLst>
              </a:custGeom>
              <a:solidFill>
                <a:srgbClr val="669940"/>
              </a:solidFill>
              <a:ln w="9525" cap="flat">
                <a:noFill/>
                <a:prstDash val="solid"/>
                <a:miter/>
              </a:ln>
            </p:spPr>
            <p:txBody>
              <a:bodyPr rtlCol="0" anchor="ctr"/>
              <a:lstStyle/>
              <a:p>
                <a:endParaRPr lang="en-US"/>
              </a:p>
            </p:txBody>
          </p:sp>
          <p:sp>
            <p:nvSpPr>
              <p:cNvPr id="404" name="Freeform: Shape 403">
                <a:extLst>
                  <a:ext uri="{FF2B5EF4-FFF2-40B4-BE49-F238E27FC236}">
                    <a16:creationId xmlns:a16="http://schemas.microsoft.com/office/drawing/2014/main" id="{C9CEDFF5-860B-40CE-810C-1B8E2490A84B}"/>
                  </a:ext>
                </a:extLst>
              </p:cNvPr>
              <p:cNvSpPr/>
              <p:nvPr/>
            </p:nvSpPr>
            <p:spPr>
              <a:xfrm>
                <a:off x="7419938" y="4729149"/>
                <a:ext cx="46869" cy="62489"/>
              </a:xfrm>
              <a:custGeom>
                <a:avLst/>
                <a:gdLst>
                  <a:gd name="connsiteX0" fmla="*/ 45273 w 46869"/>
                  <a:gd name="connsiteY0" fmla="*/ -180 h 62489"/>
                  <a:gd name="connsiteX1" fmla="*/ 45273 w 46869"/>
                  <a:gd name="connsiteY1" fmla="*/ 61447 h 62489"/>
                  <a:gd name="connsiteX2" fmla="*/ 34510 w 46869"/>
                  <a:gd name="connsiteY2" fmla="*/ 61447 h 62489"/>
                  <a:gd name="connsiteX3" fmla="*/ 34510 w 46869"/>
                  <a:gd name="connsiteY3" fmla="*/ 54684 h 62489"/>
                  <a:gd name="connsiteX4" fmla="*/ 28318 w 46869"/>
                  <a:gd name="connsiteY4" fmla="*/ 60304 h 62489"/>
                  <a:gd name="connsiteX5" fmla="*/ 19556 w 46869"/>
                  <a:gd name="connsiteY5" fmla="*/ 62304 h 62489"/>
                  <a:gd name="connsiteX6" fmla="*/ 8507 w 46869"/>
                  <a:gd name="connsiteY6" fmla="*/ 59447 h 62489"/>
                  <a:gd name="connsiteX7" fmla="*/ 1077 w 46869"/>
                  <a:gd name="connsiteY7" fmla="*/ 51351 h 62489"/>
                  <a:gd name="connsiteX8" fmla="*/ -1590 w 46869"/>
                  <a:gd name="connsiteY8" fmla="*/ 39444 h 62489"/>
                  <a:gd name="connsiteX9" fmla="*/ 1077 w 46869"/>
                  <a:gd name="connsiteY9" fmla="*/ 27728 h 62489"/>
                  <a:gd name="connsiteX10" fmla="*/ 8411 w 46869"/>
                  <a:gd name="connsiteY10" fmla="*/ 19823 h 62489"/>
                  <a:gd name="connsiteX11" fmla="*/ 19365 w 46869"/>
                  <a:gd name="connsiteY11" fmla="*/ 16965 h 62489"/>
                  <a:gd name="connsiteX12" fmla="*/ 28223 w 46869"/>
                  <a:gd name="connsiteY12" fmla="*/ 18965 h 62489"/>
                  <a:gd name="connsiteX13" fmla="*/ 34510 w 46869"/>
                  <a:gd name="connsiteY13" fmla="*/ 24680 h 62489"/>
                  <a:gd name="connsiteX14" fmla="*/ 34510 w 46869"/>
                  <a:gd name="connsiteY14" fmla="*/ 201 h 62489"/>
                  <a:gd name="connsiteX15" fmla="*/ 30986 w 46869"/>
                  <a:gd name="connsiteY15" fmla="*/ 49064 h 62489"/>
                  <a:gd name="connsiteX16" fmla="*/ 30986 w 46869"/>
                  <a:gd name="connsiteY16" fmla="*/ 30014 h 62489"/>
                  <a:gd name="connsiteX17" fmla="*/ 13079 w 46869"/>
                  <a:gd name="connsiteY17" fmla="*/ 29833 h 62489"/>
                  <a:gd name="connsiteX18" fmla="*/ 12888 w 46869"/>
                  <a:gd name="connsiteY18" fmla="*/ 30014 h 62489"/>
                  <a:gd name="connsiteX19" fmla="*/ 12888 w 46869"/>
                  <a:gd name="connsiteY19" fmla="*/ 49064 h 62489"/>
                  <a:gd name="connsiteX20" fmla="*/ 30795 w 46869"/>
                  <a:gd name="connsiteY20" fmla="*/ 49245 h 62489"/>
                  <a:gd name="connsiteX21" fmla="*/ 30986 w 46869"/>
                  <a:gd name="connsiteY21" fmla="*/ 49064 h 62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6869" h="62489">
                    <a:moveTo>
                      <a:pt x="45273" y="-180"/>
                    </a:moveTo>
                    <a:lnTo>
                      <a:pt x="45273" y="61447"/>
                    </a:lnTo>
                    <a:lnTo>
                      <a:pt x="34510" y="61447"/>
                    </a:lnTo>
                    <a:lnTo>
                      <a:pt x="34510" y="54684"/>
                    </a:lnTo>
                    <a:cubicBezTo>
                      <a:pt x="32986" y="57094"/>
                      <a:pt x="30890" y="59047"/>
                      <a:pt x="28318" y="60304"/>
                    </a:cubicBezTo>
                    <a:cubicBezTo>
                      <a:pt x="25651" y="61685"/>
                      <a:pt x="22604" y="62380"/>
                      <a:pt x="19556" y="62304"/>
                    </a:cubicBezTo>
                    <a:cubicBezTo>
                      <a:pt x="15651" y="62380"/>
                      <a:pt x="11840" y="61389"/>
                      <a:pt x="8507" y="59447"/>
                    </a:cubicBezTo>
                    <a:cubicBezTo>
                      <a:pt x="5269" y="57504"/>
                      <a:pt x="2697" y="54703"/>
                      <a:pt x="1077" y="51351"/>
                    </a:cubicBezTo>
                    <a:cubicBezTo>
                      <a:pt x="-732" y="47645"/>
                      <a:pt x="-1686" y="43568"/>
                      <a:pt x="-1590" y="39444"/>
                    </a:cubicBezTo>
                    <a:cubicBezTo>
                      <a:pt x="-1590" y="35386"/>
                      <a:pt x="-732" y="31367"/>
                      <a:pt x="1077" y="27728"/>
                    </a:cubicBezTo>
                    <a:cubicBezTo>
                      <a:pt x="2697" y="24442"/>
                      <a:pt x="5269" y="21699"/>
                      <a:pt x="8411" y="19823"/>
                    </a:cubicBezTo>
                    <a:cubicBezTo>
                      <a:pt x="11745" y="17889"/>
                      <a:pt x="15555" y="16908"/>
                      <a:pt x="19365" y="16965"/>
                    </a:cubicBezTo>
                    <a:cubicBezTo>
                      <a:pt x="22413" y="16908"/>
                      <a:pt x="25462" y="17594"/>
                      <a:pt x="28223" y="18965"/>
                    </a:cubicBezTo>
                    <a:cubicBezTo>
                      <a:pt x="30795" y="20289"/>
                      <a:pt x="32986" y="22261"/>
                      <a:pt x="34510" y="24680"/>
                    </a:cubicBezTo>
                    <a:lnTo>
                      <a:pt x="34510" y="201"/>
                    </a:lnTo>
                    <a:close/>
                    <a:moveTo>
                      <a:pt x="30986" y="49064"/>
                    </a:moveTo>
                    <a:cubicBezTo>
                      <a:pt x="35462" y="43512"/>
                      <a:pt x="35462" y="35567"/>
                      <a:pt x="30986" y="30014"/>
                    </a:cubicBezTo>
                    <a:cubicBezTo>
                      <a:pt x="26128" y="25014"/>
                      <a:pt x="18032" y="24938"/>
                      <a:pt x="13079" y="29833"/>
                    </a:cubicBezTo>
                    <a:cubicBezTo>
                      <a:pt x="12983" y="29890"/>
                      <a:pt x="12983" y="29957"/>
                      <a:pt x="12888" y="30014"/>
                    </a:cubicBezTo>
                    <a:cubicBezTo>
                      <a:pt x="8411" y="35567"/>
                      <a:pt x="8411" y="43512"/>
                      <a:pt x="12888" y="49064"/>
                    </a:cubicBezTo>
                    <a:cubicBezTo>
                      <a:pt x="17746" y="54065"/>
                      <a:pt x="25842" y="54141"/>
                      <a:pt x="30795" y="49245"/>
                    </a:cubicBezTo>
                    <a:cubicBezTo>
                      <a:pt x="30890" y="49188"/>
                      <a:pt x="30890" y="49122"/>
                      <a:pt x="30986" y="49064"/>
                    </a:cubicBezTo>
                    <a:close/>
                  </a:path>
                </a:pathLst>
              </a:custGeom>
              <a:solidFill>
                <a:srgbClr val="669940"/>
              </a:solidFill>
              <a:ln w="9525" cap="flat">
                <a:noFill/>
                <a:prstDash val="solid"/>
                <a:miter/>
              </a:ln>
            </p:spPr>
            <p:txBody>
              <a:bodyPr rtlCol="0" anchor="ctr"/>
              <a:lstStyle/>
              <a:p>
                <a:endParaRPr lang="en-US"/>
              </a:p>
            </p:txBody>
          </p:sp>
          <p:sp>
            <p:nvSpPr>
              <p:cNvPr id="405" name="Freeform: Shape 404">
                <a:extLst>
                  <a:ext uri="{FF2B5EF4-FFF2-40B4-BE49-F238E27FC236}">
                    <a16:creationId xmlns:a16="http://schemas.microsoft.com/office/drawing/2014/main" id="{1A16D73A-819C-4180-B44D-0AA4C9E2AEBC}"/>
                  </a:ext>
                </a:extLst>
              </p:cNvPr>
              <p:cNvSpPr/>
              <p:nvPr/>
            </p:nvSpPr>
            <p:spPr>
              <a:xfrm>
                <a:off x="7494240" y="4746485"/>
                <a:ext cx="75533" cy="44386"/>
              </a:xfrm>
              <a:custGeom>
                <a:avLst/>
                <a:gdLst>
                  <a:gd name="connsiteX0" fmla="*/ -1597 w 75533"/>
                  <a:gd name="connsiteY0" fmla="*/ -180 h 44386"/>
                  <a:gd name="connsiteX1" fmla="*/ 9548 w 75533"/>
                  <a:gd name="connsiteY1" fmla="*/ -180 h 44386"/>
                  <a:gd name="connsiteX2" fmla="*/ 20405 w 75533"/>
                  <a:gd name="connsiteY2" fmla="*/ 33348 h 44386"/>
                  <a:gd name="connsiteX3" fmla="*/ 30884 w 75533"/>
                  <a:gd name="connsiteY3" fmla="*/ -180 h 44386"/>
                  <a:gd name="connsiteX4" fmla="*/ 41742 w 75533"/>
                  <a:gd name="connsiteY4" fmla="*/ -180 h 44386"/>
                  <a:gd name="connsiteX5" fmla="*/ 52506 w 75533"/>
                  <a:gd name="connsiteY5" fmla="*/ 33348 h 44386"/>
                  <a:gd name="connsiteX6" fmla="*/ 63078 w 75533"/>
                  <a:gd name="connsiteY6" fmla="*/ -180 h 44386"/>
                  <a:gd name="connsiteX7" fmla="*/ 73937 w 75533"/>
                  <a:gd name="connsiteY7" fmla="*/ -180 h 44386"/>
                  <a:gd name="connsiteX8" fmla="*/ 57839 w 75533"/>
                  <a:gd name="connsiteY8" fmla="*/ 44206 h 44386"/>
                  <a:gd name="connsiteX9" fmla="*/ 46790 w 75533"/>
                  <a:gd name="connsiteY9" fmla="*/ 44206 h 44386"/>
                  <a:gd name="connsiteX10" fmla="*/ 36217 w 75533"/>
                  <a:gd name="connsiteY10" fmla="*/ 12869 h 44386"/>
                  <a:gd name="connsiteX11" fmla="*/ 25645 w 75533"/>
                  <a:gd name="connsiteY11" fmla="*/ 44206 h 44386"/>
                  <a:gd name="connsiteX12" fmla="*/ 14691 w 75533"/>
                  <a:gd name="connsiteY12" fmla="*/ 44206 h 4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5533" h="44386">
                    <a:moveTo>
                      <a:pt x="-1597" y="-180"/>
                    </a:moveTo>
                    <a:lnTo>
                      <a:pt x="9548" y="-180"/>
                    </a:lnTo>
                    <a:lnTo>
                      <a:pt x="20405" y="33348"/>
                    </a:lnTo>
                    <a:lnTo>
                      <a:pt x="30884" y="-180"/>
                    </a:lnTo>
                    <a:lnTo>
                      <a:pt x="41742" y="-180"/>
                    </a:lnTo>
                    <a:lnTo>
                      <a:pt x="52506" y="33348"/>
                    </a:lnTo>
                    <a:lnTo>
                      <a:pt x="63078" y="-180"/>
                    </a:lnTo>
                    <a:lnTo>
                      <a:pt x="73937" y="-180"/>
                    </a:lnTo>
                    <a:lnTo>
                      <a:pt x="57839" y="44206"/>
                    </a:lnTo>
                    <a:lnTo>
                      <a:pt x="46790" y="44206"/>
                    </a:lnTo>
                    <a:lnTo>
                      <a:pt x="36217" y="12869"/>
                    </a:lnTo>
                    <a:lnTo>
                      <a:pt x="25645" y="44206"/>
                    </a:lnTo>
                    <a:lnTo>
                      <a:pt x="14691" y="44206"/>
                    </a:lnTo>
                    <a:close/>
                  </a:path>
                </a:pathLst>
              </a:custGeom>
              <a:solidFill>
                <a:srgbClr val="669940"/>
              </a:solidFill>
              <a:ln w="9525" cap="flat">
                <a:noFill/>
                <a:prstDash val="solid"/>
                <a:miter/>
              </a:ln>
            </p:spPr>
            <p:txBody>
              <a:bodyPr rtlCol="0" anchor="ctr"/>
              <a:lstStyle/>
              <a:p>
                <a:endParaRPr lang="en-US"/>
              </a:p>
            </p:txBody>
          </p:sp>
          <p:sp>
            <p:nvSpPr>
              <p:cNvPr id="406" name="Freeform: Shape 405">
                <a:extLst>
                  <a:ext uri="{FF2B5EF4-FFF2-40B4-BE49-F238E27FC236}">
                    <a16:creationId xmlns:a16="http://schemas.microsoft.com/office/drawing/2014/main" id="{8500075D-D4EF-460B-B5E5-E60B1DDB4774}"/>
                  </a:ext>
                </a:extLst>
              </p:cNvPr>
              <p:cNvSpPr/>
              <p:nvPr/>
            </p:nvSpPr>
            <p:spPr>
              <a:xfrm>
                <a:off x="7575289" y="4727243"/>
                <a:ext cx="12296" cy="63533"/>
              </a:xfrm>
              <a:custGeom>
                <a:avLst/>
                <a:gdLst>
                  <a:gd name="connsiteX0" fmla="*/ 8889 w 12296"/>
                  <a:gd name="connsiteY0" fmla="*/ 1727 h 63533"/>
                  <a:gd name="connsiteX1" fmla="*/ 10700 w 12296"/>
                  <a:gd name="connsiteY1" fmla="*/ 6298 h 63533"/>
                  <a:gd name="connsiteX2" fmla="*/ 8889 w 12296"/>
                  <a:gd name="connsiteY2" fmla="*/ 10871 h 63533"/>
                  <a:gd name="connsiteX3" fmla="*/ 4508 w 12296"/>
                  <a:gd name="connsiteY3" fmla="*/ 12681 h 63533"/>
                  <a:gd name="connsiteX4" fmla="*/ 126 w 12296"/>
                  <a:gd name="connsiteY4" fmla="*/ 10871 h 63533"/>
                  <a:gd name="connsiteX5" fmla="*/ -1588 w 12296"/>
                  <a:gd name="connsiteY5" fmla="*/ 6298 h 63533"/>
                  <a:gd name="connsiteX6" fmla="*/ 126 w 12296"/>
                  <a:gd name="connsiteY6" fmla="*/ 1727 h 63533"/>
                  <a:gd name="connsiteX7" fmla="*/ 4508 w 12296"/>
                  <a:gd name="connsiteY7" fmla="*/ -179 h 63533"/>
                  <a:gd name="connsiteX8" fmla="*/ 8889 w 12296"/>
                  <a:gd name="connsiteY8" fmla="*/ 1727 h 63533"/>
                  <a:gd name="connsiteX9" fmla="*/ -636 w 12296"/>
                  <a:gd name="connsiteY9" fmla="*/ 18967 h 63533"/>
                  <a:gd name="connsiteX10" fmla="*/ 10223 w 12296"/>
                  <a:gd name="connsiteY10" fmla="*/ 18967 h 63533"/>
                  <a:gd name="connsiteX11" fmla="*/ 10223 w 12296"/>
                  <a:gd name="connsiteY11" fmla="*/ 63354 h 63533"/>
                  <a:gd name="connsiteX12" fmla="*/ -636 w 12296"/>
                  <a:gd name="connsiteY12" fmla="*/ 63354 h 63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96" h="63533">
                    <a:moveTo>
                      <a:pt x="8889" y="1727"/>
                    </a:moveTo>
                    <a:cubicBezTo>
                      <a:pt x="10032" y="2946"/>
                      <a:pt x="10700" y="4594"/>
                      <a:pt x="10700" y="6298"/>
                    </a:cubicBezTo>
                    <a:cubicBezTo>
                      <a:pt x="10700" y="8004"/>
                      <a:pt x="10128" y="9652"/>
                      <a:pt x="8889" y="10871"/>
                    </a:cubicBezTo>
                    <a:cubicBezTo>
                      <a:pt x="7747" y="12090"/>
                      <a:pt x="6127" y="12757"/>
                      <a:pt x="4508" y="12681"/>
                    </a:cubicBezTo>
                    <a:cubicBezTo>
                      <a:pt x="2889" y="12738"/>
                      <a:pt x="1269" y="12081"/>
                      <a:pt x="126" y="10871"/>
                    </a:cubicBezTo>
                    <a:cubicBezTo>
                      <a:pt x="-1017" y="9642"/>
                      <a:pt x="-1683" y="7994"/>
                      <a:pt x="-1588" y="6298"/>
                    </a:cubicBezTo>
                    <a:cubicBezTo>
                      <a:pt x="-1683" y="4603"/>
                      <a:pt x="-1017" y="2956"/>
                      <a:pt x="126" y="1727"/>
                    </a:cubicBezTo>
                    <a:cubicBezTo>
                      <a:pt x="1269" y="488"/>
                      <a:pt x="2889" y="-197"/>
                      <a:pt x="4508" y="-179"/>
                    </a:cubicBezTo>
                    <a:cubicBezTo>
                      <a:pt x="6222" y="-216"/>
                      <a:pt x="7747" y="479"/>
                      <a:pt x="8889" y="1727"/>
                    </a:cubicBezTo>
                    <a:close/>
                    <a:moveTo>
                      <a:pt x="-636" y="18967"/>
                    </a:moveTo>
                    <a:lnTo>
                      <a:pt x="10223" y="18967"/>
                    </a:lnTo>
                    <a:lnTo>
                      <a:pt x="10223" y="63354"/>
                    </a:lnTo>
                    <a:lnTo>
                      <a:pt x="-636" y="63354"/>
                    </a:lnTo>
                    <a:close/>
                  </a:path>
                </a:pathLst>
              </a:custGeom>
              <a:solidFill>
                <a:srgbClr val="669940"/>
              </a:solidFill>
              <a:ln w="9525" cap="flat">
                <a:noFill/>
                <a:prstDash val="solid"/>
                <a:miter/>
              </a:ln>
            </p:spPr>
            <p:txBody>
              <a:bodyPr rtlCol="0" anchor="ctr"/>
              <a:lstStyle/>
              <a:p>
                <a:endParaRPr lang="en-US"/>
              </a:p>
            </p:txBody>
          </p:sp>
          <p:sp>
            <p:nvSpPr>
              <p:cNvPr id="407" name="Freeform: Shape 406">
                <a:extLst>
                  <a:ext uri="{FF2B5EF4-FFF2-40B4-BE49-F238E27FC236}">
                    <a16:creationId xmlns:a16="http://schemas.microsoft.com/office/drawing/2014/main" id="{2824AE01-4CCE-438F-8648-483A2AA5B389}"/>
                  </a:ext>
                </a:extLst>
              </p:cNvPr>
              <p:cNvSpPr/>
              <p:nvPr/>
            </p:nvSpPr>
            <p:spPr>
              <a:xfrm>
                <a:off x="7595777" y="4736389"/>
                <a:ext cx="30384" cy="54875"/>
              </a:xfrm>
              <a:custGeom>
                <a:avLst/>
                <a:gdLst>
                  <a:gd name="connsiteX0" fmla="*/ 28787 w 30384"/>
                  <a:gd name="connsiteY0" fmla="*/ 51445 h 54875"/>
                  <a:gd name="connsiteX1" fmla="*/ 17738 w 30384"/>
                  <a:gd name="connsiteY1" fmla="*/ 54684 h 54875"/>
                  <a:gd name="connsiteX2" fmla="*/ 8213 w 30384"/>
                  <a:gd name="connsiteY2" fmla="*/ 51350 h 54875"/>
                  <a:gd name="connsiteX3" fmla="*/ 4594 w 30384"/>
                  <a:gd name="connsiteY3" fmla="*/ 41825 h 54875"/>
                  <a:gd name="connsiteX4" fmla="*/ 4594 w 30384"/>
                  <a:gd name="connsiteY4" fmla="*/ 19918 h 54875"/>
                  <a:gd name="connsiteX5" fmla="*/ -1597 w 30384"/>
                  <a:gd name="connsiteY5" fmla="*/ 19918 h 54875"/>
                  <a:gd name="connsiteX6" fmla="*/ -1597 w 30384"/>
                  <a:gd name="connsiteY6" fmla="*/ 12012 h 54875"/>
                  <a:gd name="connsiteX7" fmla="*/ 4689 w 30384"/>
                  <a:gd name="connsiteY7" fmla="*/ 12012 h 54875"/>
                  <a:gd name="connsiteX8" fmla="*/ 4689 w 30384"/>
                  <a:gd name="connsiteY8" fmla="*/ -180 h 54875"/>
                  <a:gd name="connsiteX9" fmla="*/ 15357 w 30384"/>
                  <a:gd name="connsiteY9" fmla="*/ -180 h 54875"/>
                  <a:gd name="connsiteX10" fmla="*/ 15357 w 30384"/>
                  <a:gd name="connsiteY10" fmla="*/ 12012 h 54875"/>
                  <a:gd name="connsiteX11" fmla="*/ 28121 w 30384"/>
                  <a:gd name="connsiteY11" fmla="*/ 12012 h 54875"/>
                  <a:gd name="connsiteX12" fmla="*/ 28121 w 30384"/>
                  <a:gd name="connsiteY12" fmla="*/ 19918 h 54875"/>
                  <a:gd name="connsiteX13" fmla="*/ 15357 w 30384"/>
                  <a:gd name="connsiteY13" fmla="*/ 19918 h 54875"/>
                  <a:gd name="connsiteX14" fmla="*/ 15357 w 30384"/>
                  <a:gd name="connsiteY14" fmla="*/ 39920 h 54875"/>
                  <a:gd name="connsiteX15" fmla="*/ 16595 w 30384"/>
                  <a:gd name="connsiteY15" fmla="*/ 44206 h 54875"/>
                  <a:gd name="connsiteX16" fmla="*/ 20025 w 30384"/>
                  <a:gd name="connsiteY16" fmla="*/ 45540 h 54875"/>
                  <a:gd name="connsiteX17" fmla="*/ 26311 w 30384"/>
                  <a:gd name="connsiteY17" fmla="*/ 43730 h 5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384" h="54875">
                    <a:moveTo>
                      <a:pt x="28787" y="51445"/>
                    </a:moveTo>
                    <a:cubicBezTo>
                      <a:pt x="25454" y="53550"/>
                      <a:pt x="21644" y="54674"/>
                      <a:pt x="17738" y="54684"/>
                    </a:cubicBezTo>
                    <a:cubicBezTo>
                      <a:pt x="14214" y="54827"/>
                      <a:pt x="10880" y="53636"/>
                      <a:pt x="8213" y="51350"/>
                    </a:cubicBezTo>
                    <a:cubicBezTo>
                      <a:pt x="5738" y="48788"/>
                      <a:pt x="4499" y="45359"/>
                      <a:pt x="4594" y="41825"/>
                    </a:cubicBezTo>
                    <a:lnTo>
                      <a:pt x="4594" y="19918"/>
                    </a:lnTo>
                    <a:lnTo>
                      <a:pt x="-1597" y="19918"/>
                    </a:lnTo>
                    <a:lnTo>
                      <a:pt x="-1597" y="12012"/>
                    </a:lnTo>
                    <a:lnTo>
                      <a:pt x="4689" y="12012"/>
                    </a:lnTo>
                    <a:lnTo>
                      <a:pt x="4689" y="-180"/>
                    </a:lnTo>
                    <a:lnTo>
                      <a:pt x="15357" y="-180"/>
                    </a:lnTo>
                    <a:lnTo>
                      <a:pt x="15357" y="12012"/>
                    </a:lnTo>
                    <a:lnTo>
                      <a:pt x="28121" y="12012"/>
                    </a:lnTo>
                    <a:lnTo>
                      <a:pt x="28121" y="19918"/>
                    </a:lnTo>
                    <a:lnTo>
                      <a:pt x="15357" y="19918"/>
                    </a:lnTo>
                    <a:lnTo>
                      <a:pt x="15357" y="39920"/>
                    </a:lnTo>
                    <a:cubicBezTo>
                      <a:pt x="15167" y="41454"/>
                      <a:pt x="15643" y="42997"/>
                      <a:pt x="16595" y="44206"/>
                    </a:cubicBezTo>
                    <a:cubicBezTo>
                      <a:pt x="17453" y="45131"/>
                      <a:pt x="18787" y="45616"/>
                      <a:pt x="20025" y="45540"/>
                    </a:cubicBezTo>
                    <a:cubicBezTo>
                      <a:pt x="22216" y="45378"/>
                      <a:pt x="24406" y="44759"/>
                      <a:pt x="26311" y="43730"/>
                    </a:cubicBezTo>
                    <a:close/>
                  </a:path>
                </a:pathLst>
              </a:custGeom>
              <a:solidFill>
                <a:srgbClr val="669940"/>
              </a:solidFill>
              <a:ln w="9525" cap="flat">
                <a:noFill/>
                <a:prstDash val="solid"/>
                <a:miter/>
              </a:ln>
            </p:spPr>
            <p:txBody>
              <a:bodyPr rtlCol="0" anchor="ctr"/>
              <a:lstStyle/>
              <a:p>
                <a:endParaRPr lang="en-US"/>
              </a:p>
            </p:txBody>
          </p:sp>
          <p:sp>
            <p:nvSpPr>
              <p:cNvPr id="408" name="Freeform: Shape 407">
                <a:extLst>
                  <a:ext uri="{FF2B5EF4-FFF2-40B4-BE49-F238E27FC236}">
                    <a16:creationId xmlns:a16="http://schemas.microsoft.com/office/drawing/2014/main" id="{0D81CCAF-6376-49C3-BFEB-7D50658AC115}"/>
                  </a:ext>
                </a:extLst>
              </p:cNvPr>
              <p:cNvSpPr/>
              <p:nvPr/>
            </p:nvSpPr>
            <p:spPr>
              <a:xfrm>
                <a:off x="7635115" y="4729531"/>
                <a:ext cx="43179" cy="61626"/>
              </a:xfrm>
              <a:custGeom>
                <a:avLst/>
                <a:gdLst>
                  <a:gd name="connsiteX0" fmla="*/ 37169 w 43179"/>
                  <a:gd name="connsiteY0" fmla="*/ 20870 h 61626"/>
                  <a:gd name="connsiteX1" fmla="*/ 41551 w 43179"/>
                  <a:gd name="connsiteY1" fmla="*/ 33348 h 61626"/>
                  <a:gd name="connsiteX2" fmla="*/ 41551 w 43179"/>
                  <a:gd name="connsiteY2" fmla="*/ 61066 h 61626"/>
                  <a:gd name="connsiteX3" fmla="*/ 30693 w 43179"/>
                  <a:gd name="connsiteY3" fmla="*/ 61066 h 61626"/>
                  <a:gd name="connsiteX4" fmla="*/ 30693 w 43179"/>
                  <a:gd name="connsiteY4" fmla="*/ 36491 h 61626"/>
                  <a:gd name="connsiteX5" fmla="*/ 28026 w 43179"/>
                  <a:gd name="connsiteY5" fmla="*/ 29157 h 61626"/>
                  <a:gd name="connsiteX6" fmla="*/ 20882 w 43179"/>
                  <a:gd name="connsiteY6" fmla="*/ 26395 h 61626"/>
                  <a:gd name="connsiteX7" fmla="*/ 12309 w 43179"/>
                  <a:gd name="connsiteY7" fmla="*/ 30109 h 61626"/>
                  <a:gd name="connsiteX8" fmla="*/ 9166 w 43179"/>
                  <a:gd name="connsiteY8" fmla="*/ 39634 h 61626"/>
                  <a:gd name="connsiteX9" fmla="*/ 9166 w 43179"/>
                  <a:gd name="connsiteY9" fmla="*/ 61446 h 61626"/>
                  <a:gd name="connsiteX10" fmla="*/ -1597 w 43179"/>
                  <a:gd name="connsiteY10" fmla="*/ 61446 h 61626"/>
                  <a:gd name="connsiteX11" fmla="*/ -1597 w 43179"/>
                  <a:gd name="connsiteY11" fmla="*/ -180 h 61626"/>
                  <a:gd name="connsiteX12" fmla="*/ 9166 w 43179"/>
                  <a:gd name="connsiteY12" fmla="*/ -180 h 61626"/>
                  <a:gd name="connsiteX13" fmla="*/ 9166 w 43179"/>
                  <a:gd name="connsiteY13" fmla="*/ 25537 h 61626"/>
                  <a:gd name="connsiteX14" fmla="*/ 25168 w 43179"/>
                  <a:gd name="connsiteY14" fmla="*/ 16584 h 61626"/>
                  <a:gd name="connsiteX15" fmla="*/ 37169 w 43179"/>
                  <a:gd name="connsiteY15" fmla="*/ 20870 h 61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179" h="61626">
                    <a:moveTo>
                      <a:pt x="37169" y="20870"/>
                    </a:moveTo>
                    <a:cubicBezTo>
                      <a:pt x="40218" y="24280"/>
                      <a:pt x="41837" y="28776"/>
                      <a:pt x="41551" y="33348"/>
                    </a:cubicBezTo>
                    <a:lnTo>
                      <a:pt x="41551" y="61066"/>
                    </a:lnTo>
                    <a:lnTo>
                      <a:pt x="30693" y="61066"/>
                    </a:lnTo>
                    <a:lnTo>
                      <a:pt x="30693" y="36491"/>
                    </a:lnTo>
                    <a:cubicBezTo>
                      <a:pt x="30883" y="33776"/>
                      <a:pt x="29930" y="31109"/>
                      <a:pt x="28026" y="29157"/>
                    </a:cubicBezTo>
                    <a:cubicBezTo>
                      <a:pt x="26120" y="27281"/>
                      <a:pt x="23549" y="26271"/>
                      <a:pt x="20882" y="26395"/>
                    </a:cubicBezTo>
                    <a:cubicBezTo>
                      <a:pt x="17643" y="26328"/>
                      <a:pt x="14500" y="27690"/>
                      <a:pt x="12309" y="30109"/>
                    </a:cubicBezTo>
                    <a:cubicBezTo>
                      <a:pt x="10023" y="32757"/>
                      <a:pt x="8976" y="36167"/>
                      <a:pt x="9166" y="39634"/>
                    </a:cubicBezTo>
                    <a:lnTo>
                      <a:pt x="9166" y="61446"/>
                    </a:lnTo>
                    <a:lnTo>
                      <a:pt x="-1597" y="61446"/>
                    </a:lnTo>
                    <a:lnTo>
                      <a:pt x="-1597" y="-180"/>
                    </a:lnTo>
                    <a:lnTo>
                      <a:pt x="9166" y="-180"/>
                    </a:lnTo>
                    <a:lnTo>
                      <a:pt x="9166" y="25537"/>
                    </a:lnTo>
                    <a:cubicBezTo>
                      <a:pt x="12309" y="19698"/>
                      <a:pt x="18501" y="16203"/>
                      <a:pt x="25168" y="16584"/>
                    </a:cubicBezTo>
                    <a:cubicBezTo>
                      <a:pt x="29549" y="16288"/>
                      <a:pt x="33931" y="17841"/>
                      <a:pt x="37169" y="20870"/>
                    </a:cubicBezTo>
                    <a:close/>
                  </a:path>
                </a:pathLst>
              </a:custGeom>
              <a:solidFill>
                <a:srgbClr val="669940"/>
              </a:solidFill>
              <a:ln w="9525" cap="flat">
                <a:noFill/>
                <a:prstDash val="solid"/>
                <a:miter/>
              </a:ln>
            </p:spPr>
            <p:txBody>
              <a:bodyPr rtlCol="0" anchor="ctr"/>
              <a:lstStyle/>
              <a:p>
                <a:endParaRPr lang="en-US"/>
              </a:p>
            </p:txBody>
          </p:sp>
          <p:sp>
            <p:nvSpPr>
              <p:cNvPr id="409" name="Freeform: Shape 408">
                <a:extLst>
                  <a:ext uri="{FF2B5EF4-FFF2-40B4-BE49-F238E27FC236}">
                    <a16:creationId xmlns:a16="http://schemas.microsoft.com/office/drawing/2014/main" id="{85805B67-4BB8-472B-938B-0100FCFAD1F3}"/>
                  </a:ext>
                </a:extLst>
              </p:cNvPr>
              <p:cNvSpPr/>
              <p:nvPr/>
            </p:nvSpPr>
            <p:spPr>
              <a:xfrm>
                <a:off x="7707025" y="4746074"/>
                <a:ext cx="40023" cy="45186"/>
              </a:xfrm>
              <a:custGeom>
                <a:avLst/>
                <a:gdLst>
                  <a:gd name="connsiteX0" fmla="*/ 28316 w 40023"/>
                  <a:gd name="connsiteY0" fmla="*/ 44523 h 45186"/>
                  <a:gd name="connsiteX1" fmla="*/ 28316 w 40023"/>
                  <a:gd name="connsiteY1" fmla="*/ 39094 h 45186"/>
                  <a:gd name="connsiteX2" fmla="*/ 22315 w 40023"/>
                  <a:gd name="connsiteY2" fmla="*/ 43475 h 45186"/>
                  <a:gd name="connsiteX3" fmla="*/ 13933 w 40023"/>
                  <a:gd name="connsiteY3" fmla="*/ 44999 h 45186"/>
                  <a:gd name="connsiteX4" fmla="*/ 5837 w 40023"/>
                  <a:gd name="connsiteY4" fmla="*/ 43189 h 45186"/>
                  <a:gd name="connsiteX5" fmla="*/ 313 w 40023"/>
                  <a:gd name="connsiteY5" fmla="*/ 38236 h 45186"/>
                  <a:gd name="connsiteX6" fmla="*/ -1593 w 40023"/>
                  <a:gd name="connsiteY6" fmla="*/ 31188 h 45186"/>
                  <a:gd name="connsiteX7" fmla="*/ 2883 w 40023"/>
                  <a:gd name="connsiteY7" fmla="*/ 21663 h 45186"/>
                  <a:gd name="connsiteX8" fmla="*/ 15266 w 40023"/>
                  <a:gd name="connsiteY8" fmla="*/ 18043 h 45186"/>
                  <a:gd name="connsiteX9" fmla="*/ 28220 w 40023"/>
                  <a:gd name="connsiteY9" fmla="*/ 18043 h 45186"/>
                  <a:gd name="connsiteX10" fmla="*/ 28220 w 40023"/>
                  <a:gd name="connsiteY10" fmla="*/ 16900 h 45186"/>
                  <a:gd name="connsiteX11" fmla="*/ 25648 w 40023"/>
                  <a:gd name="connsiteY11" fmla="*/ 10804 h 45186"/>
                  <a:gd name="connsiteX12" fmla="*/ 18220 w 40023"/>
                  <a:gd name="connsiteY12" fmla="*/ 8709 h 45186"/>
                  <a:gd name="connsiteX13" fmla="*/ 4980 w 40023"/>
                  <a:gd name="connsiteY13" fmla="*/ 12804 h 45186"/>
                  <a:gd name="connsiteX14" fmla="*/ 1074 w 40023"/>
                  <a:gd name="connsiteY14" fmla="*/ 5375 h 45186"/>
                  <a:gd name="connsiteX15" fmla="*/ 10599 w 40023"/>
                  <a:gd name="connsiteY15" fmla="*/ 1184 h 45186"/>
                  <a:gd name="connsiteX16" fmla="*/ 20124 w 40023"/>
                  <a:gd name="connsiteY16" fmla="*/ -149 h 45186"/>
                  <a:gd name="connsiteX17" fmla="*/ 33555 w 40023"/>
                  <a:gd name="connsiteY17" fmla="*/ 4042 h 45186"/>
                  <a:gd name="connsiteX18" fmla="*/ 38413 w 40023"/>
                  <a:gd name="connsiteY18" fmla="*/ 15662 h 45186"/>
                  <a:gd name="connsiteX19" fmla="*/ 38413 w 40023"/>
                  <a:gd name="connsiteY19" fmla="*/ 44713 h 45186"/>
                  <a:gd name="connsiteX20" fmla="*/ 24505 w 40023"/>
                  <a:gd name="connsiteY20" fmla="*/ 34521 h 45186"/>
                  <a:gd name="connsiteX21" fmla="*/ 28220 w 40023"/>
                  <a:gd name="connsiteY21" fmla="*/ 29092 h 45186"/>
                  <a:gd name="connsiteX22" fmla="*/ 28220 w 40023"/>
                  <a:gd name="connsiteY22" fmla="*/ 25091 h 45186"/>
                  <a:gd name="connsiteX23" fmla="*/ 16981 w 40023"/>
                  <a:gd name="connsiteY23" fmla="*/ 25091 h 45186"/>
                  <a:gd name="connsiteX24" fmla="*/ 10695 w 40023"/>
                  <a:gd name="connsiteY24" fmla="*/ 26330 h 45186"/>
                  <a:gd name="connsiteX25" fmla="*/ 8695 w 40023"/>
                  <a:gd name="connsiteY25" fmla="*/ 30521 h 45186"/>
                  <a:gd name="connsiteX26" fmla="*/ 10790 w 40023"/>
                  <a:gd name="connsiteY26" fmla="*/ 34998 h 45186"/>
                  <a:gd name="connsiteX27" fmla="*/ 16505 w 40023"/>
                  <a:gd name="connsiteY27" fmla="*/ 36712 h 45186"/>
                  <a:gd name="connsiteX28" fmla="*/ 24505 w 40023"/>
                  <a:gd name="connsiteY28" fmla="*/ 34521 h 4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0023" h="45186">
                    <a:moveTo>
                      <a:pt x="28316" y="44523"/>
                    </a:moveTo>
                    <a:lnTo>
                      <a:pt x="28316" y="39094"/>
                    </a:lnTo>
                    <a:cubicBezTo>
                      <a:pt x="26696" y="41065"/>
                      <a:pt x="24696" y="42579"/>
                      <a:pt x="22315" y="43475"/>
                    </a:cubicBezTo>
                    <a:cubicBezTo>
                      <a:pt x="19648" y="44551"/>
                      <a:pt x="16791" y="45075"/>
                      <a:pt x="13933" y="44999"/>
                    </a:cubicBezTo>
                    <a:cubicBezTo>
                      <a:pt x="11171" y="45075"/>
                      <a:pt x="8313" y="44456"/>
                      <a:pt x="5837" y="43189"/>
                    </a:cubicBezTo>
                    <a:cubicBezTo>
                      <a:pt x="3551" y="42094"/>
                      <a:pt x="1646" y="40380"/>
                      <a:pt x="313" y="38236"/>
                    </a:cubicBezTo>
                    <a:cubicBezTo>
                      <a:pt x="-926" y="36112"/>
                      <a:pt x="-1593" y="33664"/>
                      <a:pt x="-1593" y="31188"/>
                    </a:cubicBezTo>
                    <a:cubicBezTo>
                      <a:pt x="-1688" y="27483"/>
                      <a:pt x="27" y="23958"/>
                      <a:pt x="2883" y="21663"/>
                    </a:cubicBezTo>
                    <a:cubicBezTo>
                      <a:pt x="6503" y="19091"/>
                      <a:pt x="10885" y="17815"/>
                      <a:pt x="15266" y="18043"/>
                    </a:cubicBezTo>
                    <a:lnTo>
                      <a:pt x="28220" y="18043"/>
                    </a:lnTo>
                    <a:lnTo>
                      <a:pt x="28220" y="16900"/>
                    </a:lnTo>
                    <a:cubicBezTo>
                      <a:pt x="28316" y="14586"/>
                      <a:pt x="27363" y="12338"/>
                      <a:pt x="25648" y="10804"/>
                    </a:cubicBezTo>
                    <a:cubicBezTo>
                      <a:pt x="23458" y="9261"/>
                      <a:pt x="20886" y="8518"/>
                      <a:pt x="18220" y="8709"/>
                    </a:cubicBezTo>
                    <a:cubicBezTo>
                      <a:pt x="13553" y="8833"/>
                      <a:pt x="8980" y="10252"/>
                      <a:pt x="4980" y="12804"/>
                    </a:cubicBezTo>
                    <a:lnTo>
                      <a:pt x="1074" y="5375"/>
                    </a:lnTo>
                    <a:cubicBezTo>
                      <a:pt x="4122" y="3660"/>
                      <a:pt x="7266" y="2260"/>
                      <a:pt x="10599" y="1184"/>
                    </a:cubicBezTo>
                    <a:cubicBezTo>
                      <a:pt x="13742" y="298"/>
                      <a:pt x="16886" y="-149"/>
                      <a:pt x="20124" y="-149"/>
                    </a:cubicBezTo>
                    <a:cubicBezTo>
                      <a:pt x="24982" y="-416"/>
                      <a:pt x="29745" y="1070"/>
                      <a:pt x="33555" y="4042"/>
                    </a:cubicBezTo>
                    <a:cubicBezTo>
                      <a:pt x="36793" y="7023"/>
                      <a:pt x="38602" y="11271"/>
                      <a:pt x="38413" y="15662"/>
                    </a:cubicBezTo>
                    <a:lnTo>
                      <a:pt x="38413" y="44713"/>
                    </a:lnTo>
                    <a:close/>
                    <a:moveTo>
                      <a:pt x="24505" y="34521"/>
                    </a:moveTo>
                    <a:cubicBezTo>
                      <a:pt x="26506" y="33340"/>
                      <a:pt x="27840" y="31359"/>
                      <a:pt x="28220" y="29092"/>
                    </a:cubicBezTo>
                    <a:lnTo>
                      <a:pt x="28220" y="25091"/>
                    </a:lnTo>
                    <a:lnTo>
                      <a:pt x="16981" y="25091"/>
                    </a:lnTo>
                    <a:cubicBezTo>
                      <a:pt x="14790" y="24930"/>
                      <a:pt x="12599" y="25358"/>
                      <a:pt x="10695" y="26330"/>
                    </a:cubicBezTo>
                    <a:cubicBezTo>
                      <a:pt x="9361" y="27273"/>
                      <a:pt x="8599" y="28863"/>
                      <a:pt x="8695" y="30521"/>
                    </a:cubicBezTo>
                    <a:cubicBezTo>
                      <a:pt x="8599" y="32274"/>
                      <a:pt x="9361" y="33950"/>
                      <a:pt x="10790" y="34998"/>
                    </a:cubicBezTo>
                    <a:cubicBezTo>
                      <a:pt x="12408" y="36217"/>
                      <a:pt x="14505" y="36817"/>
                      <a:pt x="16505" y="36712"/>
                    </a:cubicBezTo>
                    <a:cubicBezTo>
                      <a:pt x="19363" y="36779"/>
                      <a:pt x="22124" y="36017"/>
                      <a:pt x="24505" y="34521"/>
                    </a:cubicBezTo>
                    <a:close/>
                  </a:path>
                </a:pathLst>
              </a:custGeom>
              <a:solidFill>
                <a:srgbClr val="669940"/>
              </a:solidFill>
              <a:ln w="9525" cap="flat">
                <a:noFill/>
                <a:prstDash val="solid"/>
                <a:miter/>
              </a:ln>
            </p:spPr>
            <p:txBody>
              <a:bodyPr rtlCol="0" anchor="ctr"/>
              <a:lstStyle/>
              <a:p>
                <a:endParaRPr lang="en-US"/>
              </a:p>
            </p:txBody>
          </p:sp>
          <p:sp>
            <p:nvSpPr>
              <p:cNvPr id="410" name="Freeform: Shape 409">
                <a:extLst>
                  <a:ext uri="{FF2B5EF4-FFF2-40B4-BE49-F238E27FC236}">
                    <a16:creationId xmlns:a16="http://schemas.microsoft.com/office/drawing/2014/main" id="{5822BE79-DEB2-4023-8675-C89A3F1E6F13}"/>
                  </a:ext>
                </a:extLst>
              </p:cNvPr>
              <p:cNvSpPr/>
              <p:nvPr/>
            </p:nvSpPr>
            <p:spPr>
              <a:xfrm>
                <a:off x="6890546" y="4831627"/>
                <a:ext cx="35345" cy="44885"/>
              </a:xfrm>
              <a:custGeom>
                <a:avLst/>
                <a:gdLst>
                  <a:gd name="connsiteX0" fmla="*/ 22597 w 35345"/>
                  <a:gd name="connsiteY0" fmla="*/ 9356 h 44885"/>
                  <a:gd name="connsiteX1" fmla="*/ 16215 w 35345"/>
                  <a:gd name="connsiteY1" fmla="*/ 8309 h 44885"/>
                  <a:gd name="connsiteX2" fmla="*/ 11834 w 35345"/>
                  <a:gd name="connsiteY2" fmla="*/ 9261 h 44885"/>
                  <a:gd name="connsiteX3" fmla="*/ 10214 w 35345"/>
                  <a:gd name="connsiteY3" fmla="*/ 12214 h 44885"/>
                  <a:gd name="connsiteX4" fmla="*/ 12309 w 35345"/>
                  <a:gd name="connsiteY4" fmla="*/ 15357 h 44885"/>
                  <a:gd name="connsiteX5" fmla="*/ 18691 w 35345"/>
                  <a:gd name="connsiteY5" fmla="*/ 17738 h 44885"/>
                  <a:gd name="connsiteX6" fmla="*/ 26312 w 35345"/>
                  <a:gd name="connsiteY6" fmla="*/ 20501 h 44885"/>
                  <a:gd name="connsiteX7" fmla="*/ 31550 w 35345"/>
                  <a:gd name="connsiteY7" fmla="*/ 24596 h 44885"/>
                  <a:gd name="connsiteX8" fmla="*/ 33741 w 35345"/>
                  <a:gd name="connsiteY8" fmla="*/ 31645 h 44885"/>
                  <a:gd name="connsiteX9" fmla="*/ 28787 w 35345"/>
                  <a:gd name="connsiteY9" fmla="*/ 41170 h 44885"/>
                  <a:gd name="connsiteX10" fmla="*/ 16215 w 35345"/>
                  <a:gd name="connsiteY10" fmla="*/ 44694 h 44885"/>
                  <a:gd name="connsiteX11" fmla="*/ 6690 w 35345"/>
                  <a:gd name="connsiteY11" fmla="*/ 43075 h 44885"/>
                  <a:gd name="connsiteX12" fmla="*/ -1597 w 35345"/>
                  <a:gd name="connsiteY12" fmla="*/ 38408 h 44885"/>
                  <a:gd name="connsiteX13" fmla="*/ 2118 w 35345"/>
                  <a:gd name="connsiteY13" fmla="*/ 30883 h 44885"/>
                  <a:gd name="connsiteX14" fmla="*/ 9262 w 35345"/>
                  <a:gd name="connsiteY14" fmla="*/ 34883 h 44885"/>
                  <a:gd name="connsiteX15" fmla="*/ 17167 w 35345"/>
                  <a:gd name="connsiteY15" fmla="*/ 36408 h 44885"/>
                  <a:gd name="connsiteX16" fmla="*/ 21930 w 35345"/>
                  <a:gd name="connsiteY16" fmla="*/ 35360 h 44885"/>
                  <a:gd name="connsiteX17" fmla="*/ 23645 w 35345"/>
                  <a:gd name="connsiteY17" fmla="*/ 32217 h 44885"/>
                  <a:gd name="connsiteX18" fmla="*/ 21549 w 35345"/>
                  <a:gd name="connsiteY18" fmla="*/ 28692 h 44885"/>
                  <a:gd name="connsiteX19" fmla="*/ 14881 w 35345"/>
                  <a:gd name="connsiteY19" fmla="*/ 26121 h 44885"/>
                  <a:gd name="connsiteX20" fmla="*/ 7547 w 35345"/>
                  <a:gd name="connsiteY20" fmla="*/ 23549 h 44885"/>
                  <a:gd name="connsiteX21" fmla="*/ 2689 w 35345"/>
                  <a:gd name="connsiteY21" fmla="*/ 19644 h 44885"/>
                  <a:gd name="connsiteX22" fmla="*/ 594 w 35345"/>
                  <a:gd name="connsiteY22" fmla="*/ 12785 h 44885"/>
                  <a:gd name="connsiteX23" fmla="*/ 5356 w 35345"/>
                  <a:gd name="connsiteY23" fmla="*/ 3260 h 44885"/>
                  <a:gd name="connsiteX24" fmla="*/ 17358 w 35345"/>
                  <a:gd name="connsiteY24" fmla="*/ -169 h 44885"/>
                  <a:gd name="connsiteX25" fmla="*/ 26026 w 35345"/>
                  <a:gd name="connsiteY25" fmla="*/ 1070 h 44885"/>
                  <a:gd name="connsiteX26" fmla="*/ 33645 w 35345"/>
                  <a:gd name="connsiteY26" fmla="*/ 4594 h 44885"/>
                  <a:gd name="connsiteX27" fmla="*/ 29741 w 35345"/>
                  <a:gd name="connsiteY27" fmla="*/ 12405 h 44885"/>
                  <a:gd name="connsiteX28" fmla="*/ 22597 w 35345"/>
                  <a:gd name="connsiteY28" fmla="*/ 9356 h 44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5345" h="44885">
                    <a:moveTo>
                      <a:pt x="22597" y="9356"/>
                    </a:moveTo>
                    <a:cubicBezTo>
                      <a:pt x="20501" y="8718"/>
                      <a:pt x="18405" y="8366"/>
                      <a:pt x="16215" y="8309"/>
                    </a:cubicBezTo>
                    <a:cubicBezTo>
                      <a:pt x="14691" y="8233"/>
                      <a:pt x="13167" y="8556"/>
                      <a:pt x="11834" y="9261"/>
                    </a:cubicBezTo>
                    <a:cubicBezTo>
                      <a:pt x="10786" y="9861"/>
                      <a:pt x="10119" y="11004"/>
                      <a:pt x="10214" y="12214"/>
                    </a:cubicBezTo>
                    <a:cubicBezTo>
                      <a:pt x="10309" y="13576"/>
                      <a:pt x="11071" y="14786"/>
                      <a:pt x="12309" y="15357"/>
                    </a:cubicBezTo>
                    <a:cubicBezTo>
                      <a:pt x="14310" y="16424"/>
                      <a:pt x="16501" y="17224"/>
                      <a:pt x="18691" y="17738"/>
                    </a:cubicBezTo>
                    <a:cubicBezTo>
                      <a:pt x="21263" y="18519"/>
                      <a:pt x="23835" y="19434"/>
                      <a:pt x="26312" y="20501"/>
                    </a:cubicBezTo>
                    <a:cubicBezTo>
                      <a:pt x="28312" y="21472"/>
                      <a:pt x="30121" y="22863"/>
                      <a:pt x="31550" y="24596"/>
                    </a:cubicBezTo>
                    <a:cubicBezTo>
                      <a:pt x="33074" y="26625"/>
                      <a:pt x="33836" y="29111"/>
                      <a:pt x="33741" y="31645"/>
                    </a:cubicBezTo>
                    <a:cubicBezTo>
                      <a:pt x="33741" y="35446"/>
                      <a:pt x="31931" y="39008"/>
                      <a:pt x="28787" y="41170"/>
                    </a:cubicBezTo>
                    <a:cubicBezTo>
                      <a:pt x="25074" y="43608"/>
                      <a:pt x="20691" y="44837"/>
                      <a:pt x="16215" y="44694"/>
                    </a:cubicBezTo>
                    <a:cubicBezTo>
                      <a:pt x="12977" y="44637"/>
                      <a:pt x="9737" y="44085"/>
                      <a:pt x="6690" y="43075"/>
                    </a:cubicBezTo>
                    <a:cubicBezTo>
                      <a:pt x="3642" y="42103"/>
                      <a:pt x="784" y="40522"/>
                      <a:pt x="-1597" y="38408"/>
                    </a:cubicBezTo>
                    <a:lnTo>
                      <a:pt x="2118" y="30883"/>
                    </a:lnTo>
                    <a:cubicBezTo>
                      <a:pt x="4213" y="32654"/>
                      <a:pt x="6690" y="34017"/>
                      <a:pt x="9262" y="34883"/>
                    </a:cubicBezTo>
                    <a:cubicBezTo>
                      <a:pt x="11834" y="35826"/>
                      <a:pt x="14500" y="36341"/>
                      <a:pt x="17167" y="36408"/>
                    </a:cubicBezTo>
                    <a:cubicBezTo>
                      <a:pt x="18787" y="36455"/>
                      <a:pt x="20407" y="36093"/>
                      <a:pt x="21930" y="35360"/>
                    </a:cubicBezTo>
                    <a:cubicBezTo>
                      <a:pt x="22977" y="34683"/>
                      <a:pt x="23645" y="33493"/>
                      <a:pt x="23645" y="32217"/>
                    </a:cubicBezTo>
                    <a:cubicBezTo>
                      <a:pt x="23645" y="30740"/>
                      <a:pt x="22882" y="29378"/>
                      <a:pt x="21549" y="28692"/>
                    </a:cubicBezTo>
                    <a:cubicBezTo>
                      <a:pt x="19453" y="27626"/>
                      <a:pt x="17167" y="26768"/>
                      <a:pt x="14881" y="26121"/>
                    </a:cubicBezTo>
                    <a:cubicBezTo>
                      <a:pt x="12405" y="25435"/>
                      <a:pt x="9928" y="24568"/>
                      <a:pt x="7547" y="23549"/>
                    </a:cubicBezTo>
                    <a:cubicBezTo>
                      <a:pt x="5642" y="22644"/>
                      <a:pt x="4023" y="21301"/>
                      <a:pt x="2689" y="19644"/>
                    </a:cubicBezTo>
                    <a:cubicBezTo>
                      <a:pt x="1166" y="17682"/>
                      <a:pt x="498" y="15243"/>
                      <a:pt x="594" y="12785"/>
                    </a:cubicBezTo>
                    <a:cubicBezTo>
                      <a:pt x="594" y="9023"/>
                      <a:pt x="2309" y="5480"/>
                      <a:pt x="5356" y="3260"/>
                    </a:cubicBezTo>
                    <a:cubicBezTo>
                      <a:pt x="8880" y="889"/>
                      <a:pt x="13072" y="-312"/>
                      <a:pt x="17358" y="-169"/>
                    </a:cubicBezTo>
                    <a:cubicBezTo>
                      <a:pt x="20311" y="-188"/>
                      <a:pt x="23168" y="231"/>
                      <a:pt x="26026" y="1070"/>
                    </a:cubicBezTo>
                    <a:cubicBezTo>
                      <a:pt x="28693" y="1832"/>
                      <a:pt x="31264" y="3023"/>
                      <a:pt x="33645" y="4594"/>
                    </a:cubicBezTo>
                    <a:lnTo>
                      <a:pt x="29741" y="12405"/>
                    </a:lnTo>
                    <a:cubicBezTo>
                      <a:pt x="27455" y="11099"/>
                      <a:pt x="25074" y="10080"/>
                      <a:pt x="22597" y="9356"/>
                    </a:cubicBezTo>
                    <a:close/>
                  </a:path>
                </a:pathLst>
              </a:custGeom>
              <a:solidFill>
                <a:srgbClr val="669940"/>
              </a:solidFill>
              <a:ln w="9525" cap="flat">
                <a:noFill/>
                <a:prstDash val="solid"/>
                <a:miter/>
              </a:ln>
            </p:spPr>
            <p:txBody>
              <a:bodyPr rtlCol="0" anchor="ctr"/>
              <a:lstStyle/>
              <a:p>
                <a:endParaRPr lang="en-US"/>
              </a:p>
            </p:txBody>
          </p:sp>
          <p:sp>
            <p:nvSpPr>
              <p:cNvPr id="411" name="Freeform: Shape 410">
                <a:extLst>
                  <a:ext uri="{FF2B5EF4-FFF2-40B4-BE49-F238E27FC236}">
                    <a16:creationId xmlns:a16="http://schemas.microsoft.com/office/drawing/2014/main" id="{E11CFDC3-3F18-46C5-BB57-D39B2B5141E9}"/>
                  </a:ext>
                </a:extLst>
              </p:cNvPr>
              <p:cNvSpPr/>
              <p:nvPr/>
            </p:nvSpPr>
            <p:spPr>
              <a:xfrm>
                <a:off x="6933662" y="4831639"/>
                <a:ext cx="42418" cy="44902"/>
              </a:xfrm>
              <a:custGeom>
                <a:avLst/>
                <a:gdLst>
                  <a:gd name="connsiteX0" fmla="*/ 40821 w 42418"/>
                  <a:gd name="connsiteY0" fmla="*/ -180 h 44902"/>
                  <a:gd name="connsiteX1" fmla="*/ 40821 w 42418"/>
                  <a:gd name="connsiteY1" fmla="*/ 44206 h 44902"/>
                  <a:gd name="connsiteX2" fmla="*/ 29963 w 42418"/>
                  <a:gd name="connsiteY2" fmla="*/ 44206 h 44902"/>
                  <a:gd name="connsiteX3" fmla="*/ 29963 w 42418"/>
                  <a:gd name="connsiteY3" fmla="*/ 36015 h 44902"/>
                  <a:gd name="connsiteX4" fmla="*/ 14532 w 42418"/>
                  <a:gd name="connsiteY4" fmla="*/ 44683 h 44902"/>
                  <a:gd name="connsiteX5" fmla="*/ 2721 w 42418"/>
                  <a:gd name="connsiteY5" fmla="*/ 40111 h 44902"/>
                  <a:gd name="connsiteX6" fmla="*/ -1564 w 42418"/>
                  <a:gd name="connsiteY6" fmla="*/ 27633 h 44902"/>
                  <a:gd name="connsiteX7" fmla="*/ -1564 w 42418"/>
                  <a:gd name="connsiteY7" fmla="*/ -180 h 44902"/>
                  <a:gd name="connsiteX8" fmla="*/ 9294 w 42418"/>
                  <a:gd name="connsiteY8" fmla="*/ -180 h 44902"/>
                  <a:gd name="connsiteX9" fmla="*/ 9294 w 42418"/>
                  <a:gd name="connsiteY9" fmla="*/ 24490 h 44902"/>
                  <a:gd name="connsiteX10" fmla="*/ 11771 w 42418"/>
                  <a:gd name="connsiteY10" fmla="*/ 31824 h 44902"/>
                  <a:gd name="connsiteX11" fmla="*/ 18819 w 42418"/>
                  <a:gd name="connsiteY11" fmla="*/ 34396 h 44902"/>
                  <a:gd name="connsiteX12" fmla="*/ 26915 w 42418"/>
                  <a:gd name="connsiteY12" fmla="*/ 30776 h 44902"/>
                  <a:gd name="connsiteX13" fmla="*/ 29963 w 42418"/>
                  <a:gd name="connsiteY13" fmla="*/ 21727 h 44902"/>
                  <a:gd name="connsiteX14" fmla="*/ 29963 w 42418"/>
                  <a:gd name="connsiteY14" fmla="*/ -180 h 44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418" h="44902">
                    <a:moveTo>
                      <a:pt x="40821" y="-180"/>
                    </a:moveTo>
                    <a:lnTo>
                      <a:pt x="40821" y="44206"/>
                    </a:lnTo>
                    <a:lnTo>
                      <a:pt x="29963" y="44206"/>
                    </a:lnTo>
                    <a:lnTo>
                      <a:pt x="29963" y="36015"/>
                    </a:lnTo>
                    <a:cubicBezTo>
                      <a:pt x="27011" y="41730"/>
                      <a:pt x="20915" y="45131"/>
                      <a:pt x="14532" y="44683"/>
                    </a:cubicBezTo>
                    <a:cubicBezTo>
                      <a:pt x="10151" y="44931"/>
                      <a:pt x="5770" y="43263"/>
                      <a:pt x="2721" y="40111"/>
                    </a:cubicBezTo>
                    <a:cubicBezTo>
                      <a:pt x="-231" y="36672"/>
                      <a:pt x="-1850" y="32195"/>
                      <a:pt x="-1564" y="27633"/>
                    </a:cubicBezTo>
                    <a:lnTo>
                      <a:pt x="-1564" y="-180"/>
                    </a:lnTo>
                    <a:lnTo>
                      <a:pt x="9294" y="-180"/>
                    </a:lnTo>
                    <a:lnTo>
                      <a:pt x="9294" y="24490"/>
                    </a:lnTo>
                    <a:cubicBezTo>
                      <a:pt x="9199" y="27157"/>
                      <a:pt x="10056" y="29786"/>
                      <a:pt x="11771" y="31824"/>
                    </a:cubicBezTo>
                    <a:cubicBezTo>
                      <a:pt x="13675" y="33605"/>
                      <a:pt x="16247" y="34539"/>
                      <a:pt x="18819" y="34396"/>
                    </a:cubicBezTo>
                    <a:cubicBezTo>
                      <a:pt x="21962" y="34520"/>
                      <a:pt x="24915" y="33177"/>
                      <a:pt x="26915" y="30776"/>
                    </a:cubicBezTo>
                    <a:cubicBezTo>
                      <a:pt x="29011" y="28233"/>
                      <a:pt x="30058" y="25014"/>
                      <a:pt x="29963" y="21727"/>
                    </a:cubicBezTo>
                    <a:lnTo>
                      <a:pt x="29963" y="-180"/>
                    </a:lnTo>
                    <a:close/>
                  </a:path>
                </a:pathLst>
              </a:custGeom>
              <a:solidFill>
                <a:srgbClr val="669940"/>
              </a:solidFill>
              <a:ln w="9525" cap="flat">
                <a:noFill/>
                <a:prstDash val="solid"/>
                <a:miter/>
              </a:ln>
            </p:spPr>
            <p:txBody>
              <a:bodyPr rtlCol="0" anchor="ctr"/>
              <a:lstStyle/>
              <a:p>
                <a:endParaRPr lang="en-US"/>
              </a:p>
            </p:txBody>
          </p:sp>
          <p:sp>
            <p:nvSpPr>
              <p:cNvPr id="412" name="Freeform: Shape 411">
                <a:extLst>
                  <a:ext uri="{FF2B5EF4-FFF2-40B4-BE49-F238E27FC236}">
                    <a16:creationId xmlns:a16="http://schemas.microsoft.com/office/drawing/2014/main" id="{A921EC2F-4A05-4FE7-A5CE-039265BC4A37}"/>
                  </a:ext>
                </a:extLst>
              </p:cNvPr>
              <p:cNvSpPr/>
              <p:nvPr/>
            </p:nvSpPr>
            <p:spPr>
              <a:xfrm>
                <a:off x="6989892" y="4814874"/>
                <a:ext cx="46678" cy="62013"/>
              </a:xfrm>
              <a:custGeom>
                <a:avLst/>
                <a:gdLst>
                  <a:gd name="connsiteX0" fmla="*/ 35170 w 46678"/>
                  <a:gd name="connsiteY0" fmla="*/ 19537 h 62013"/>
                  <a:gd name="connsiteX1" fmla="*/ 42504 w 46678"/>
                  <a:gd name="connsiteY1" fmla="*/ 27538 h 62013"/>
                  <a:gd name="connsiteX2" fmla="*/ 45075 w 46678"/>
                  <a:gd name="connsiteY2" fmla="*/ 39349 h 62013"/>
                  <a:gd name="connsiteX3" fmla="*/ 42504 w 46678"/>
                  <a:gd name="connsiteY3" fmla="*/ 51065 h 62013"/>
                  <a:gd name="connsiteX4" fmla="*/ 35265 w 46678"/>
                  <a:gd name="connsiteY4" fmla="*/ 58970 h 62013"/>
                  <a:gd name="connsiteX5" fmla="*/ 24311 w 46678"/>
                  <a:gd name="connsiteY5" fmla="*/ 61828 h 62013"/>
                  <a:gd name="connsiteX6" fmla="*/ 15548 w 46678"/>
                  <a:gd name="connsiteY6" fmla="*/ 59827 h 62013"/>
                  <a:gd name="connsiteX7" fmla="*/ 9166 w 46678"/>
                  <a:gd name="connsiteY7" fmla="*/ 54113 h 62013"/>
                  <a:gd name="connsiteX8" fmla="*/ 9166 w 46678"/>
                  <a:gd name="connsiteY8" fmla="*/ 61352 h 62013"/>
                  <a:gd name="connsiteX9" fmla="*/ -1597 w 46678"/>
                  <a:gd name="connsiteY9" fmla="*/ 61352 h 62013"/>
                  <a:gd name="connsiteX10" fmla="*/ -1597 w 46678"/>
                  <a:gd name="connsiteY10" fmla="*/ -180 h 62013"/>
                  <a:gd name="connsiteX11" fmla="*/ 9166 w 46678"/>
                  <a:gd name="connsiteY11" fmla="*/ -180 h 62013"/>
                  <a:gd name="connsiteX12" fmla="*/ 9166 w 46678"/>
                  <a:gd name="connsiteY12" fmla="*/ 24299 h 62013"/>
                  <a:gd name="connsiteX13" fmla="*/ 15357 w 46678"/>
                  <a:gd name="connsiteY13" fmla="*/ 18585 h 62013"/>
                  <a:gd name="connsiteX14" fmla="*/ 24120 w 46678"/>
                  <a:gd name="connsiteY14" fmla="*/ 16679 h 62013"/>
                  <a:gd name="connsiteX15" fmla="*/ 35170 w 46678"/>
                  <a:gd name="connsiteY15" fmla="*/ 19537 h 62013"/>
                  <a:gd name="connsiteX16" fmla="*/ 30692 w 46678"/>
                  <a:gd name="connsiteY16" fmla="*/ 48683 h 62013"/>
                  <a:gd name="connsiteX17" fmla="*/ 30692 w 46678"/>
                  <a:gd name="connsiteY17" fmla="*/ 29633 h 62013"/>
                  <a:gd name="connsiteX18" fmla="*/ 12691 w 46678"/>
                  <a:gd name="connsiteY18" fmla="*/ 29633 h 62013"/>
                  <a:gd name="connsiteX19" fmla="*/ 12691 w 46678"/>
                  <a:gd name="connsiteY19" fmla="*/ 48683 h 62013"/>
                  <a:gd name="connsiteX20" fmla="*/ 22216 w 46678"/>
                  <a:gd name="connsiteY20" fmla="*/ 52398 h 62013"/>
                  <a:gd name="connsiteX21" fmla="*/ 30692 w 46678"/>
                  <a:gd name="connsiteY21" fmla="*/ 48683 h 6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6678" h="62013">
                    <a:moveTo>
                      <a:pt x="35170" y="19537"/>
                    </a:moveTo>
                    <a:cubicBezTo>
                      <a:pt x="38312" y="21432"/>
                      <a:pt x="40884" y="24214"/>
                      <a:pt x="42504" y="27538"/>
                    </a:cubicBezTo>
                    <a:cubicBezTo>
                      <a:pt x="44313" y="31215"/>
                      <a:pt x="45170" y="35263"/>
                      <a:pt x="45075" y="39349"/>
                    </a:cubicBezTo>
                    <a:cubicBezTo>
                      <a:pt x="45170" y="43406"/>
                      <a:pt x="44313" y="47426"/>
                      <a:pt x="42504" y="51065"/>
                    </a:cubicBezTo>
                    <a:cubicBezTo>
                      <a:pt x="40884" y="54341"/>
                      <a:pt x="38408" y="57085"/>
                      <a:pt x="35265" y="58970"/>
                    </a:cubicBezTo>
                    <a:cubicBezTo>
                      <a:pt x="31930" y="60913"/>
                      <a:pt x="28121" y="61904"/>
                      <a:pt x="24311" y="61828"/>
                    </a:cubicBezTo>
                    <a:cubicBezTo>
                      <a:pt x="21262" y="61904"/>
                      <a:pt x="18215" y="61209"/>
                      <a:pt x="15548" y="59827"/>
                    </a:cubicBezTo>
                    <a:cubicBezTo>
                      <a:pt x="12976" y="58513"/>
                      <a:pt x="10785" y="56542"/>
                      <a:pt x="9166" y="54113"/>
                    </a:cubicBezTo>
                    <a:lnTo>
                      <a:pt x="9166" y="61352"/>
                    </a:lnTo>
                    <a:lnTo>
                      <a:pt x="-1597" y="61352"/>
                    </a:lnTo>
                    <a:lnTo>
                      <a:pt x="-1597" y="-180"/>
                    </a:lnTo>
                    <a:lnTo>
                      <a:pt x="9166" y="-180"/>
                    </a:lnTo>
                    <a:lnTo>
                      <a:pt x="9166" y="24299"/>
                    </a:lnTo>
                    <a:cubicBezTo>
                      <a:pt x="10690" y="21899"/>
                      <a:pt x="12880" y="19937"/>
                      <a:pt x="15357" y="18585"/>
                    </a:cubicBezTo>
                    <a:cubicBezTo>
                      <a:pt x="18119" y="17289"/>
                      <a:pt x="21073" y="16632"/>
                      <a:pt x="24120" y="16679"/>
                    </a:cubicBezTo>
                    <a:cubicBezTo>
                      <a:pt x="28026" y="16603"/>
                      <a:pt x="31835" y="17594"/>
                      <a:pt x="35170" y="19537"/>
                    </a:cubicBezTo>
                    <a:close/>
                    <a:moveTo>
                      <a:pt x="30692" y="48683"/>
                    </a:moveTo>
                    <a:cubicBezTo>
                      <a:pt x="35170" y="43111"/>
                      <a:pt x="35170" y="35206"/>
                      <a:pt x="30692" y="29633"/>
                    </a:cubicBezTo>
                    <a:cubicBezTo>
                      <a:pt x="25740" y="24680"/>
                      <a:pt x="17643" y="24680"/>
                      <a:pt x="12691" y="29633"/>
                    </a:cubicBezTo>
                    <a:cubicBezTo>
                      <a:pt x="8118" y="35177"/>
                      <a:pt x="8118" y="43140"/>
                      <a:pt x="12691" y="48683"/>
                    </a:cubicBezTo>
                    <a:cubicBezTo>
                      <a:pt x="15166" y="51303"/>
                      <a:pt x="18596" y="52665"/>
                      <a:pt x="22216" y="52398"/>
                    </a:cubicBezTo>
                    <a:cubicBezTo>
                      <a:pt x="25454" y="52407"/>
                      <a:pt x="28501" y="51065"/>
                      <a:pt x="30692" y="48683"/>
                    </a:cubicBezTo>
                    <a:close/>
                  </a:path>
                </a:pathLst>
              </a:custGeom>
              <a:solidFill>
                <a:srgbClr val="669940"/>
              </a:solidFill>
              <a:ln w="9525" cap="flat">
                <a:noFill/>
                <a:prstDash val="solid"/>
                <a:miter/>
              </a:ln>
            </p:spPr>
            <p:txBody>
              <a:bodyPr rtlCol="0" anchor="ctr"/>
              <a:lstStyle/>
              <a:p>
                <a:endParaRPr lang="en-US"/>
              </a:p>
            </p:txBody>
          </p:sp>
          <p:sp>
            <p:nvSpPr>
              <p:cNvPr id="413" name="Freeform: Shape 412">
                <a:extLst>
                  <a:ext uri="{FF2B5EF4-FFF2-40B4-BE49-F238E27FC236}">
                    <a16:creationId xmlns:a16="http://schemas.microsoft.com/office/drawing/2014/main" id="{7BB68524-0861-4389-8675-B82222E04996}"/>
                  </a:ext>
                </a:extLst>
              </p:cNvPr>
              <p:cNvSpPr/>
              <p:nvPr/>
            </p:nvSpPr>
            <p:spPr>
              <a:xfrm>
                <a:off x="7041421" y="4831638"/>
                <a:ext cx="35346" cy="44874"/>
              </a:xfrm>
              <a:custGeom>
                <a:avLst/>
                <a:gdLst>
                  <a:gd name="connsiteX0" fmla="*/ 22597 w 35346"/>
                  <a:gd name="connsiteY0" fmla="*/ 9346 h 44874"/>
                  <a:gd name="connsiteX1" fmla="*/ 16215 w 35346"/>
                  <a:gd name="connsiteY1" fmla="*/ 8298 h 44874"/>
                  <a:gd name="connsiteX2" fmla="*/ 11834 w 35346"/>
                  <a:gd name="connsiteY2" fmla="*/ 9250 h 44874"/>
                  <a:gd name="connsiteX3" fmla="*/ 10214 w 35346"/>
                  <a:gd name="connsiteY3" fmla="*/ 12203 h 44874"/>
                  <a:gd name="connsiteX4" fmla="*/ 12310 w 35346"/>
                  <a:gd name="connsiteY4" fmla="*/ 15346 h 44874"/>
                  <a:gd name="connsiteX5" fmla="*/ 18691 w 35346"/>
                  <a:gd name="connsiteY5" fmla="*/ 17728 h 44874"/>
                  <a:gd name="connsiteX6" fmla="*/ 26312 w 35346"/>
                  <a:gd name="connsiteY6" fmla="*/ 20490 h 44874"/>
                  <a:gd name="connsiteX7" fmla="*/ 31550 w 35346"/>
                  <a:gd name="connsiteY7" fmla="*/ 24585 h 44874"/>
                  <a:gd name="connsiteX8" fmla="*/ 33742 w 35346"/>
                  <a:gd name="connsiteY8" fmla="*/ 31634 h 44874"/>
                  <a:gd name="connsiteX9" fmla="*/ 28789 w 35346"/>
                  <a:gd name="connsiteY9" fmla="*/ 41159 h 44874"/>
                  <a:gd name="connsiteX10" fmla="*/ 16215 w 35346"/>
                  <a:gd name="connsiteY10" fmla="*/ 44684 h 44874"/>
                  <a:gd name="connsiteX11" fmla="*/ 6690 w 35346"/>
                  <a:gd name="connsiteY11" fmla="*/ 43064 h 44874"/>
                  <a:gd name="connsiteX12" fmla="*/ -1597 w 35346"/>
                  <a:gd name="connsiteY12" fmla="*/ 38397 h 44874"/>
                  <a:gd name="connsiteX13" fmla="*/ 2118 w 35346"/>
                  <a:gd name="connsiteY13" fmla="*/ 30872 h 44874"/>
                  <a:gd name="connsiteX14" fmla="*/ 9262 w 35346"/>
                  <a:gd name="connsiteY14" fmla="*/ 34873 h 44874"/>
                  <a:gd name="connsiteX15" fmla="*/ 17168 w 35346"/>
                  <a:gd name="connsiteY15" fmla="*/ 36397 h 44874"/>
                  <a:gd name="connsiteX16" fmla="*/ 21931 w 35346"/>
                  <a:gd name="connsiteY16" fmla="*/ 35349 h 44874"/>
                  <a:gd name="connsiteX17" fmla="*/ 23645 w 35346"/>
                  <a:gd name="connsiteY17" fmla="*/ 32206 h 44874"/>
                  <a:gd name="connsiteX18" fmla="*/ 21645 w 35346"/>
                  <a:gd name="connsiteY18" fmla="*/ 28682 h 44874"/>
                  <a:gd name="connsiteX19" fmla="*/ 14881 w 35346"/>
                  <a:gd name="connsiteY19" fmla="*/ 26110 h 44874"/>
                  <a:gd name="connsiteX20" fmla="*/ 7548 w 35346"/>
                  <a:gd name="connsiteY20" fmla="*/ 23538 h 44874"/>
                  <a:gd name="connsiteX21" fmla="*/ 2690 w 35346"/>
                  <a:gd name="connsiteY21" fmla="*/ 19633 h 44874"/>
                  <a:gd name="connsiteX22" fmla="*/ 594 w 35346"/>
                  <a:gd name="connsiteY22" fmla="*/ 12774 h 44874"/>
                  <a:gd name="connsiteX23" fmla="*/ 5356 w 35346"/>
                  <a:gd name="connsiteY23" fmla="*/ 3249 h 44874"/>
                  <a:gd name="connsiteX24" fmla="*/ 16596 w 35346"/>
                  <a:gd name="connsiteY24" fmla="*/ -179 h 44874"/>
                  <a:gd name="connsiteX25" fmla="*/ 25264 w 35346"/>
                  <a:gd name="connsiteY25" fmla="*/ 1059 h 44874"/>
                  <a:gd name="connsiteX26" fmla="*/ 32884 w 35346"/>
                  <a:gd name="connsiteY26" fmla="*/ 4583 h 44874"/>
                  <a:gd name="connsiteX27" fmla="*/ 28979 w 35346"/>
                  <a:gd name="connsiteY27" fmla="*/ 12394 h 44874"/>
                  <a:gd name="connsiteX28" fmla="*/ 22597 w 35346"/>
                  <a:gd name="connsiteY28" fmla="*/ 9346 h 4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5346" h="44874">
                    <a:moveTo>
                      <a:pt x="22597" y="9346"/>
                    </a:moveTo>
                    <a:cubicBezTo>
                      <a:pt x="20502" y="8698"/>
                      <a:pt x="18405" y="8346"/>
                      <a:pt x="16215" y="8298"/>
                    </a:cubicBezTo>
                    <a:cubicBezTo>
                      <a:pt x="14692" y="8222"/>
                      <a:pt x="13167" y="8546"/>
                      <a:pt x="11834" y="9250"/>
                    </a:cubicBezTo>
                    <a:cubicBezTo>
                      <a:pt x="10786" y="9850"/>
                      <a:pt x="10119" y="10993"/>
                      <a:pt x="10214" y="12203"/>
                    </a:cubicBezTo>
                    <a:cubicBezTo>
                      <a:pt x="10309" y="13565"/>
                      <a:pt x="11072" y="14775"/>
                      <a:pt x="12310" y="15346"/>
                    </a:cubicBezTo>
                    <a:cubicBezTo>
                      <a:pt x="14310" y="16394"/>
                      <a:pt x="16501" y="17194"/>
                      <a:pt x="18691" y="17728"/>
                    </a:cubicBezTo>
                    <a:cubicBezTo>
                      <a:pt x="21263" y="18490"/>
                      <a:pt x="23835" y="19414"/>
                      <a:pt x="26312" y="20490"/>
                    </a:cubicBezTo>
                    <a:cubicBezTo>
                      <a:pt x="28312" y="21433"/>
                      <a:pt x="30122" y="22833"/>
                      <a:pt x="31550" y="24585"/>
                    </a:cubicBezTo>
                    <a:cubicBezTo>
                      <a:pt x="33074" y="26614"/>
                      <a:pt x="33837" y="29100"/>
                      <a:pt x="33742" y="31634"/>
                    </a:cubicBezTo>
                    <a:cubicBezTo>
                      <a:pt x="33742" y="35435"/>
                      <a:pt x="31931" y="38997"/>
                      <a:pt x="28789" y="41159"/>
                    </a:cubicBezTo>
                    <a:cubicBezTo>
                      <a:pt x="25074" y="43598"/>
                      <a:pt x="20693" y="44826"/>
                      <a:pt x="16215" y="44684"/>
                    </a:cubicBezTo>
                    <a:cubicBezTo>
                      <a:pt x="12977" y="44626"/>
                      <a:pt x="9739" y="44074"/>
                      <a:pt x="6690" y="43064"/>
                    </a:cubicBezTo>
                    <a:cubicBezTo>
                      <a:pt x="3642" y="42055"/>
                      <a:pt x="880" y="40464"/>
                      <a:pt x="-1597" y="38397"/>
                    </a:cubicBezTo>
                    <a:lnTo>
                      <a:pt x="2118" y="30872"/>
                    </a:lnTo>
                    <a:cubicBezTo>
                      <a:pt x="4213" y="32644"/>
                      <a:pt x="6690" y="34006"/>
                      <a:pt x="9262" y="34873"/>
                    </a:cubicBezTo>
                    <a:cubicBezTo>
                      <a:pt x="11834" y="35816"/>
                      <a:pt x="14501" y="36330"/>
                      <a:pt x="17168" y="36397"/>
                    </a:cubicBezTo>
                    <a:cubicBezTo>
                      <a:pt x="18787" y="36444"/>
                      <a:pt x="20407" y="36082"/>
                      <a:pt x="21931" y="35349"/>
                    </a:cubicBezTo>
                    <a:cubicBezTo>
                      <a:pt x="22978" y="34673"/>
                      <a:pt x="23645" y="33482"/>
                      <a:pt x="23645" y="32206"/>
                    </a:cubicBezTo>
                    <a:cubicBezTo>
                      <a:pt x="23645" y="30758"/>
                      <a:pt x="22883" y="29405"/>
                      <a:pt x="21645" y="28682"/>
                    </a:cubicBezTo>
                    <a:cubicBezTo>
                      <a:pt x="19454" y="27615"/>
                      <a:pt x="17168" y="26757"/>
                      <a:pt x="14881" y="26110"/>
                    </a:cubicBezTo>
                    <a:cubicBezTo>
                      <a:pt x="12406" y="25424"/>
                      <a:pt x="9929" y="24557"/>
                      <a:pt x="7548" y="23538"/>
                    </a:cubicBezTo>
                    <a:cubicBezTo>
                      <a:pt x="5642" y="22605"/>
                      <a:pt x="4024" y="21271"/>
                      <a:pt x="2690" y="19633"/>
                    </a:cubicBezTo>
                    <a:cubicBezTo>
                      <a:pt x="1166" y="17671"/>
                      <a:pt x="500" y="15232"/>
                      <a:pt x="594" y="12774"/>
                    </a:cubicBezTo>
                    <a:cubicBezTo>
                      <a:pt x="594" y="9013"/>
                      <a:pt x="2309" y="5469"/>
                      <a:pt x="5356" y="3249"/>
                    </a:cubicBezTo>
                    <a:cubicBezTo>
                      <a:pt x="8691" y="1021"/>
                      <a:pt x="12595" y="-170"/>
                      <a:pt x="16596" y="-179"/>
                    </a:cubicBezTo>
                    <a:cubicBezTo>
                      <a:pt x="19550" y="-199"/>
                      <a:pt x="22406" y="221"/>
                      <a:pt x="25264" y="1059"/>
                    </a:cubicBezTo>
                    <a:cubicBezTo>
                      <a:pt x="27930" y="1821"/>
                      <a:pt x="30502" y="3012"/>
                      <a:pt x="32884" y="4583"/>
                    </a:cubicBezTo>
                    <a:lnTo>
                      <a:pt x="28979" y="12394"/>
                    </a:lnTo>
                    <a:cubicBezTo>
                      <a:pt x="26978" y="11146"/>
                      <a:pt x="24788" y="10126"/>
                      <a:pt x="22597" y="9346"/>
                    </a:cubicBezTo>
                    <a:close/>
                  </a:path>
                </a:pathLst>
              </a:custGeom>
              <a:solidFill>
                <a:srgbClr val="669940"/>
              </a:solidFill>
              <a:ln w="9525" cap="flat">
                <a:noFill/>
                <a:prstDash val="solid"/>
                <a:miter/>
              </a:ln>
            </p:spPr>
            <p:txBody>
              <a:bodyPr rtlCol="0" anchor="ctr"/>
              <a:lstStyle/>
              <a:p>
                <a:endParaRPr lang="en-US"/>
              </a:p>
            </p:txBody>
          </p:sp>
          <p:sp>
            <p:nvSpPr>
              <p:cNvPr id="414" name="Freeform: Shape 413">
                <a:extLst>
                  <a:ext uri="{FF2B5EF4-FFF2-40B4-BE49-F238E27FC236}">
                    <a16:creationId xmlns:a16="http://schemas.microsoft.com/office/drawing/2014/main" id="{B55A72DA-737A-4831-B179-CCB0AEEC2173}"/>
                  </a:ext>
                </a:extLst>
              </p:cNvPr>
              <p:cNvSpPr/>
              <p:nvPr/>
            </p:nvSpPr>
            <p:spPr>
              <a:xfrm>
                <a:off x="7081427" y="4822114"/>
                <a:ext cx="30479" cy="54790"/>
              </a:xfrm>
              <a:custGeom>
                <a:avLst/>
                <a:gdLst>
                  <a:gd name="connsiteX0" fmla="*/ 28883 w 30479"/>
                  <a:gd name="connsiteY0" fmla="*/ 51445 h 54790"/>
                  <a:gd name="connsiteX1" fmla="*/ 17833 w 30479"/>
                  <a:gd name="connsiteY1" fmla="*/ 54589 h 54790"/>
                  <a:gd name="connsiteX2" fmla="*/ 8308 w 30479"/>
                  <a:gd name="connsiteY2" fmla="*/ 51255 h 54790"/>
                  <a:gd name="connsiteX3" fmla="*/ 4689 w 30479"/>
                  <a:gd name="connsiteY3" fmla="*/ 41730 h 54790"/>
                  <a:gd name="connsiteX4" fmla="*/ 4689 w 30479"/>
                  <a:gd name="connsiteY4" fmla="*/ 19822 h 54790"/>
                  <a:gd name="connsiteX5" fmla="*/ -1597 w 30479"/>
                  <a:gd name="connsiteY5" fmla="*/ 19822 h 54790"/>
                  <a:gd name="connsiteX6" fmla="*/ -1597 w 30479"/>
                  <a:gd name="connsiteY6" fmla="*/ 11917 h 54790"/>
                  <a:gd name="connsiteX7" fmla="*/ 4689 w 30479"/>
                  <a:gd name="connsiteY7" fmla="*/ 11917 h 54790"/>
                  <a:gd name="connsiteX8" fmla="*/ 4689 w 30479"/>
                  <a:gd name="connsiteY8" fmla="*/ -180 h 54790"/>
                  <a:gd name="connsiteX9" fmla="*/ 15357 w 30479"/>
                  <a:gd name="connsiteY9" fmla="*/ -180 h 54790"/>
                  <a:gd name="connsiteX10" fmla="*/ 15357 w 30479"/>
                  <a:gd name="connsiteY10" fmla="*/ 11917 h 54790"/>
                  <a:gd name="connsiteX11" fmla="*/ 28026 w 30479"/>
                  <a:gd name="connsiteY11" fmla="*/ 11917 h 54790"/>
                  <a:gd name="connsiteX12" fmla="*/ 28026 w 30479"/>
                  <a:gd name="connsiteY12" fmla="*/ 19822 h 54790"/>
                  <a:gd name="connsiteX13" fmla="*/ 15357 w 30479"/>
                  <a:gd name="connsiteY13" fmla="*/ 19822 h 54790"/>
                  <a:gd name="connsiteX14" fmla="*/ 15357 w 30479"/>
                  <a:gd name="connsiteY14" fmla="*/ 39825 h 54790"/>
                  <a:gd name="connsiteX15" fmla="*/ 16500 w 30479"/>
                  <a:gd name="connsiteY15" fmla="*/ 44206 h 54790"/>
                  <a:gd name="connsiteX16" fmla="*/ 20025 w 30479"/>
                  <a:gd name="connsiteY16" fmla="*/ 45445 h 54790"/>
                  <a:gd name="connsiteX17" fmla="*/ 26311 w 30479"/>
                  <a:gd name="connsiteY17" fmla="*/ 43635 h 5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479" h="54790">
                    <a:moveTo>
                      <a:pt x="28883" y="51445"/>
                    </a:moveTo>
                    <a:cubicBezTo>
                      <a:pt x="25549" y="53474"/>
                      <a:pt x="21739" y="54570"/>
                      <a:pt x="17833" y="54589"/>
                    </a:cubicBezTo>
                    <a:cubicBezTo>
                      <a:pt x="14309" y="54789"/>
                      <a:pt x="10880" y="53589"/>
                      <a:pt x="8308" y="51255"/>
                    </a:cubicBezTo>
                    <a:cubicBezTo>
                      <a:pt x="5832" y="48731"/>
                      <a:pt x="4499" y="45273"/>
                      <a:pt x="4689" y="41730"/>
                    </a:cubicBezTo>
                    <a:lnTo>
                      <a:pt x="4689" y="19822"/>
                    </a:lnTo>
                    <a:lnTo>
                      <a:pt x="-1597" y="19822"/>
                    </a:lnTo>
                    <a:lnTo>
                      <a:pt x="-1597" y="11917"/>
                    </a:lnTo>
                    <a:lnTo>
                      <a:pt x="4689" y="11917"/>
                    </a:lnTo>
                    <a:lnTo>
                      <a:pt x="4689" y="-180"/>
                    </a:lnTo>
                    <a:lnTo>
                      <a:pt x="15357" y="-180"/>
                    </a:lnTo>
                    <a:lnTo>
                      <a:pt x="15357" y="11917"/>
                    </a:lnTo>
                    <a:lnTo>
                      <a:pt x="28026" y="11917"/>
                    </a:lnTo>
                    <a:lnTo>
                      <a:pt x="28026" y="19822"/>
                    </a:lnTo>
                    <a:lnTo>
                      <a:pt x="15357" y="19822"/>
                    </a:lnTo>
                    <a:lnTo>
                      <a:pt x="15357" y="39825"/>
                    </a:lnTo>
                    <a:cubicBezTo>
                      <a:pt x="15167" y="41377"/>
                      <a:pt x="15643" y="42930"/>
                      <a:pt x="16500" y="44206"/>
                    </a:cubicBezTo>
                    <a:cubicBezTo>
                      <a:pt x="17453" y="45102"/>
                      <a:pt x="18691" y="45550"/>
                      <a:pt x="20025" y="45445"/>
                    </a:cubicBezTo>
                    <a:cubicBezTo>
                      <a:pt x="22216" y="45302"/>
                      <a:pt x="24406" y="44683"/>
                      <a:pt x="26311" y="43635"/>
                    </a:cubicBezTo>
                    <a:close/>
                  </a:path>
                </a:pathLst>
              </a:custGeom>
              <a:solidFill>
                <a:srgbClr val="669940"/>
              </a:solidFill>
              <a:ln w="9525" cap="flat">
                <a:noFill/>
                <a:prstDash val="solid"/>
                <a:miter/>
              </a:ln>
            </p:spPr>
            <p:txBody>
              <a:bodyPr rtlCol="0" anchor="ctr"/>
              <a:lstStyle/>
              <a:p>
                <a:endParaRPr lang="en-US"/>
              </a:p>
            </p:txBody>
          </p:sp>
          <p:sp>
            <p:nvSpPr>
              <p:cNvPr id="415" name="Freeform: Shape 414">
                <a:extLst>
                  <a:ext uri="{FF2B5EF4-FFF2-40B4-BE49-F238E27FC236}">
                    <a16:creationId xmlns:a16="http://schemas.microsoft.com/office/drawing/2014/main" id="{F2A3198F-5F25-42A1-973F-99BBADC5C76A}"/>
                  </a:ext>
                </a:extLst>
              </p:cNvPr>
              <p:cNvSpPr/>
              <p:nvPr/>
            </p:nvSpPr>
            <p:spPr>
              <a:xfrm>
                <a:off x="7116750" y="4831787"/>
                <a:ext cx="40022" cy="45101"/>
              </a:xfrm>
              <a:custGeom>
                <a:avLst/>
                <a:gdLst>
                  <a:gd name="connsiteX0" fmla="*/ 28231 w 40022"/>
                  <a:gd name="connsiteY0" fmla="*/ 44439 h 45101"/>
                  <a:gd name="connsiteX1" fmla="*/ 28231 w 40022"/>
                  <a:gd name="connsiteY1" fmla="*/ 39105 h 45101"/>
                  <a:gd name="connsiteX2" fmla="*/ 22230 w 40022"/>
                  <a:gd name="connsiteY2" fmla="*/ 43486 h 45101"/>
                  <a:gd name="connsiteX3" fmla="*/ 13848 w 40022"/>
                  <a:gd name="connsiteY3" fmla="*/ 44915 h 45101"/>
                  <a:gd name="connsiteX4" fmla="*/ 5752 w 40022"/>
                  <a:gd name="connsiteY4" fmla="*/ 43201 h 45101"/>
                  <a:gd name="connsiteX5" fmla="*/ 322 w 40022"/>
                  <a:gd name="connsiteY5" fmla="*/ 38248 h 45101"/>
                  <a:gd name="connsiteX6" fmla="*/ -1582 w 40022"/>
                  <a:gd name="connsiteY6" fmla="*/ 31199 h 45101"/>
                  <a:gd name="connsiteX7" fmla="*/ 2799 w 40022"/>
                  <a:gd name="connsiteY7" fmla="*/ 21674 h 45101"/>
                  <a:gd name="connsiteX8" fmla="*/ 15182 w 40022"/>
                  <a:gd name="connsiteY8" fmla="*/ 18055 h 45101"/>
                  <a:gd name="connsiteX9" fmla="*/ 28136 w 40022"/>
                  <a:gd name="connsiteY9" fmla="*/ 18055 h 45101"/>
                  <a:gd name="connsiteX10" fmla="*/ 28136 w 40022"/>
                  <a:gd name="connsiteY10" fmla="*/ 16912 h 45101"/>
                  <a:gd name="connsiteX11" fmla="*/ 25564 w 40022"/>
                  <a:gd name="connsiteY11" fmla="*/ 10815 h 45101"/>
                  <a:gd name="connsiteX12" fmla="*/ 18134 w 40022"/>
                  <a:gd name="connsiteY12" fmla="*/ 8625 h 45101"/>
                  <a:gd name="connsiteX13" fmla="*/ 4895 w 40022"/>
                  <a:gd name="connsiteY13" fmla="*/ 12816 h 45101"/>
                  <a:gd name="connsiteX14" fmla="*/ 1085 w 40022"/>
                  <a:gd name="connsiteY14" fmla="*/ 5291 h 45101"/>
                  <a:gd name="connsiteX15" fmla="*/ 10610 w 40022"/>
                  <a:gd name="connsiteY15" fmla="*/ 1100 h 45101"/>
                  <a:gd name="connsiteX16" fmla="*/ 20135 w 40022"/>
                  <a:gd name="connsiteY16" fmla="*/ -138 h 45101"/>
                  <a:gd name="connsiteX17" fmla="*/ 33564 w 40022"/>
                  <a:gd name="connsiteY17" fmla="*/ 3958 h 45101"/>
                  <a:gd name="connsiteX18" fmla="*/ 38422 w 40022"/>
                  <a:gd name="connsiteY18" fmla="*/ 15578 h 45101"/>
                  <a:gd name="connsiteX19" fmla="*/ 38422 w 40022"/>
                  <a:gd name="connsiteY19" fmla="*/ 44629 h 45101"/>
                  <a:gd name="connsiteX20" fmla="*/ 24421 w 40022"/>
                  <a:gd name="connsiteY20" fmla="*/ 34438 h 45101"/>
                  <a:gd name="connsiteX21" fmla="*/ 28136 w 40022"/>
                  <a:gd name="connsiteY21" fmla="*/ 29009 h 45101"/>
                  <a:gd name="connsiteX22" fmla="*/ 28136 w 40022"/>
                  <a:gd name="connsiteY22" fmla="*/ 25008 h 45101"/>
                  <a:gd name="connsiteX23" fmla="*/ 17468 w 40022"/>
                  <a:gd name="connsiteY23" fmla="*/ 25008 h 45101"/>
                  <a:gd name="connsiteX24" fmla="*/ 11085 w 40022"/>
                  <a:gd name="connsiteY24" fmla="*/ 26341 h 45101"/>
                  <a:gd name="connsiteX25" fmla="*/ 9086 w 40022"/>
                  <a:gd name="connsiteY25" fmla="*/ 30532 h 45101"/>
                  <a:gd name="connsiteX26" fmla="*/ 11181 w 40022"/>
                  <a:gd name="connsiteY26" fmla="*/ 35009 h 45101"/>
                  <a:gd name="connsiteX27" fmla="*/ 16991 w 40022"/>
                  <a:gd name="connsiteY27" fmla="*/ 36628 h 45101"/>
                  <a:gd name="connsiteX28" fmla="*/ 24421 w 40022"/>
                  <a:gd name="connsiteY28" fmla="*/ 34438 h 45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0022" h="45101">
                    <a:moveTo>
                      <a:pt x="28231" y="44439"/>
                    </a:moveTo>
                    <a:lnTo>
                      <a:pt x="28231" y="39105"/>
                    </a:lnTo>
                    <a:cubicBezTo>
                      <a:pt x="26611" y="41048"/>
                      <a:pt x="24611" y="42562"/>
                      <a:pt x="22230" y="43486"/>
                    </a:cubicBezTo>
                    <a:cubicBezTo>
                      <a:pt x="19563" y="44496"/>
                      <a:pt x="16706" y="44982"/>
                      <a:pt x="13848" y="44915"/>
                    </a:cubicBezTo>
                    <a:cubicBezTo>
                      <a:pt x="11085" y="44982"/>
                      <a:pt x="8324" y="44391"/>
                      <a:pt x="5752" y="43201"/>
                    </a:cubicBezTo>
                    <a:cubicBezTo>
                      <a:pt x="3466" y="42105"/>
                      <a:pt x="1656" y="40381"/>
                      <a:pt x="322" y="38248"/>
                    </a:cubicBezTo>
                    <a:cubicBezTo>
                      <a:pt x="-1010" y="36133"/>
                      <a:pt x="-1678" y="33685"/>
                      <a:pt x="-1582" y="31199"/>
                    </a:cubicBezTo>
                    <a:cubicBezTo>
                      <a:pt x="-1773" y="27503"/>
                      <a:pt x="-58" y="23960"/>
                      <a:pt x="2799" y="21674"/>
                    </a:cubicBezTo>
                    <a:cubicBezTo>
                      <a:pt x="6418" y="19064"/>
                      <a:pt x="10801" y="17788"/>
                      <a:pt x="15182" y="18055"/>
                    </a:cubicBezTo>
                    <a:lnTo>
                      <a:pt x="28136" y="18055"/>
                    </a:lnTo>
                    <a:lnTo>
                      <a:pt x="28136" y="16912"/>
                    </a:lnTo>
                    <a:cubicBezTo>
                      <a:pt x="28326" y="14587"/>
                      <a:pt x="27374" y="12330"/>
                      <a:pt x="25564" y="10815"/>
                    </a:cubicBezTo>
                    <a:cubicBezTo>
                      <a:pt x="23373" y="9235"/>
                      <a:pt x="20801" y="8463"/>
                      <a:pt x="18134" y="8625"/>
                    </a:cubicBezTo>
                    <a:cubicBezTo>
                      <a:pt x="13467" y="8806"/>
                      <a:pt x="8895" y="10254"/>
                      <a:pt x="4895" y="12816"/>
                    </a:cubicBezTo>
                    <a:lnTo>
                      <a:pt x="1085" y="5291"/>
                    </a:lnTo>
                    <a:cubicBezTo>
                      <a:pt x="4132" y="3558"/>
                      <a:pt x="7276" y="2157"/>
                      <a:pt x="10610" y="1100"/>
                    </a:cubicBezTo>
                    <a:cubicBezTo>
                      <a:pt x="13753" y="252"/>
                      <a:pt x="16896" y="-166"/>
                      <a:pt x="20135" y="-138"/>
                    </a:cubicBezTo>
                    <a:cubicBezTo>
                      <a:pt x="24993" y="-452"/>
                      <a:pt x="29755" y="1005"/>
                      <a:pt x="33564" y="3958"/>
                    </a:cubicBezTo>
                    <a:cubicBezTo>
                      <a:pt x="36804" y="6948"/>
                      <a:pt x="38517" y="11187"/>
                      <a:pt x="38422" y="15578"/>
                    </a:cubicBezTo>
                    <a:lnTo>
                      <a:pt x="38422" y="44629"/>
                    </a:lnTo>
                    <a:close/>
                    <a:moveTo>
                      <a:pt x="24421" y="34438"/>
                    </a:moveTo>
                    <a:cubicBezTo>
                      <a:pt x="26421" y="33295"/>
                      <a:pt x="27754" y="31294"/>
                      <a:pt x="28136" y="29009"/>
                    </a:cubicBezTo>
                    <a:lnTo>
                      <a:pt x="28136" y="25008"/>
                    </a:lnTo>
                    <a:lnTo>
                      <a:pt x="17468" y="25008"/>
                    </a:lnTo>
                    <a:cubicBezTo>
                      <a:pt x="15277" y="24865"/>
                      <a:pt x="13086" y="25331"/>
                      <a:pt x="11085" y="26341"/>
                    </a:cubicBezTo>
                    <a:cubicBezTo>
                      <a:pt x="9752" y="27284"/>
                      <a:pt x="8990" y="28875"/>
                      <a:pt x="9086" y="30532"/>
                    </a:cubicBezTo>
                    <a:cubicBezTo>
                      <a:pt x="8990" y="32275"/>
                      <a:pt x="9752" y="33952"/>
                      <a:pt x="11181" y="35009"/>
                    </a:cubicBezTo>
                    <a:cubicBezTo>
                      <a:pt x="12896" y="36200"/>
                      <a:pt x="14896" y="36781"/>
                      <a:pt x="16991" y="36628"/>
                    </a:cubicBezTo>
                    <a:cubicBezTo>
                      <a:pt x="19658" y="36638"/>
                      <a:pt x="22230" y="35876"/>
                      <a:pt x="24421" y="34438"/>
                    </a:cubicBezTo>
                    <a:close/>
                  </a:path>
                </a:pathLst>
              </a:custGeom>
              <a:solidFill>
                <a:srgbClr val="669940"/>
              </a:solidFill>
              <a:ln w="9525" cap="flat">
                <a:noFill/>
                <a:prstDash val="solid"/>
                <a:miter/>
              </a:ln>
            </p:spPr>
            <p:txBody>
              <a:bodyPr rtlCol="0" anchor="ctr"/>
              <a:lstStyle/>
              <a:p>
                <a:endParaRPr lang="en-US"/>
              </a:p>
            </p:txBody>
          </p:sp>
          <p:sp>
            <p:nvSpPr>
              <p:cNvPr id="416" name="Freeform: Shape 415">
                <a:extLst>
                  <a:ext uri="{FF2B5EF4-FFF2-40B4-BE49-F238E27FC236}">
                    <a16:creationId xmlns:a16="http://schemas.microsoft.com/office/drawing/2014/main" id="{68CE5D2F-15A9-496B-A021-608F97EE515A}"/>
                  </a:ext>
                </a:extLst>
              </p:cNvPr>
              <p:cNvSpPr/>
              <p:nvPr/>
            </p:nvSpPr>
            <p:spPr>
              <a:xfrm>
                <a:off x="7169343" y="4831223"/>
                <a:ext cx="43163" cy="45564"/>
              </a:xfrm>
              <a:custGeom>
                <a:avLst/>
                <a:gdLst>
                  <a:gd name="connsiteX0" fmla="*/ 37074 w 43163"/>
                  <a:gd name="connsiteY0" fmla="*/ 4808 h 45564"/>
                  <a:gd name="connsiteX1" fmla="*/ 41552 w 43163"/>
                  <a:gd name="connsiteY1" fmla="*/ 17285 h 45564"/>
                  <a:gd name="connsiteX2" fmla="*/ 41552 w 43163"/>
                  <a:gd name="connsiteY2" fmla="*/ 45003 h 45564"/>
                  <a:gd name="connsiteX3" fmla="*/ 30693 w 43163"/>
                  <a:gd name="connsiteY3" fmla="*/ 45003 h 45564"/>
                  <a:gd name="connsiteX4" fmla="*/ 30693 w 43163"/>
                  <a:gd name="connsiteY4" fmla="*/ 20429 h 45564"/>
                  <a:gd name="connsiteX5" fmla="*/ 28026 w 43163"/>
                  <a:gd name="connsiteY5" fmla="*/ 13094 h 45564"/>
                  <a:gd name="connsiteX6" fmla="*/ 20787 w 43163"/>
                  <a:gd name="connsiteY6" fmla="*/ 10428 h 45564"/>
                  <a:gd name="connsiteX7" fmla="*/ 12309 w 43163"/>
                  <a:gd name="connsiteY7" fmla="*/ 14047 h 45564"/>
                  <a:gd name="connsiteX8" fmla="*/ 9166 w 43163"/>
                  <a:gd name="connsiteY8" fmla="*/ 23572 h 45564"/>
                  <a:gd name="connsiteX9" fmla="*/ 9166 w 43163"/>
                  <a:gd name="connsiteY9" fmla="*/ 45384 h 45564"/>
                  <a:gd name="connsiteX10" fmla="*/ -1597 w 43163"/>
                  <a:gd name="connsiteY10" fmla="*/ 45384 h 45564"/>
                  <a:gd name="connsiteX11" fmla="*/ -1597 w 43163"/>
                  <a:gd name="connsiteY11" fmla="*/ 236 h 45564"/>
                  <a:gd name="connsiteX12" fmla="*/ 9166 w 43163"/>
                  <a:gd name="connsiteY12" fmla="*/ 236 h 45564"/>
                  <a:gd name="connsiteX13" fmla="*/ 9166 w 43163"/>
                  <a:gd name="connsiteY13" fmla="*/ 8523 h 45564"/>
                  <a:gd name="connsiteX14" fmla="*/ 25073 w 43163"/>
                  <a:gd name="connsiteY14" fmla="*/ -145 h 45564"/>
                  <a:gd name="connsiteX15" fmla="*/ 37074 w 43163"/>
                  <a:gd name="connsiteY15" fmla="*/ 4808 h 45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163" h="45564">
                    <a:moveTo>
                      <a:pt x="37074" y="4808"/>
                    </a:moveTo>
                    <a:cubicBezTo>
                      <a:pt x="40123" y="8208"/>
                      <a:pt x="41741" y="12694"/>
                      <a:pt x="41552" y="17285"/>
                    </a:cubicBezTo>
                    <a:lnTo>
                      <a:pt x="41552" y="45003"/>
                    </a:lnTo>
                    <a:lnTo>
                      <a:pt x="30693" y="45003"/>
                    </a:lnTo>
                    <a:lnTo>
                      <a:pt x="30693" y="20429"/>
                    </a:lnTo>
                    <a:cubicBezTo>
                      <a:pt x="30788" y="17724"/>
                      <a:pt x="29835" y="15095"/>
                      <a:pt x="28026" y="13094"/>
                    </a:cubicBezTo>
                    <a:cubicBezTo>
                      <a:pt x="26026" y="11285"/>
                      <a:pt x="23454" y="10323"/>
                      <a:pt x="20787" y="10428"/>
                    </a:cubicBezTo>
                    <a:cubicBezTo>
                      <a:pt x="17549" y="10313"/>
                      <a:pt x="14500" y="11637"/>
                      <a:pt x="12309" y="14047"/>
                    </a:cubicBezTo>
                    <a:cubicBezTo>
                      <a:pt x="10023" y="16695"/>
                      <a:pt x="8976" y="20105"/>
                      <a:pt x="9166" y="23572"/>
                    </a:cubicBezTo>
                    <a:lnTo>
                      <a:pt x="9166" y="45384"/>
                    </a:lnTo>
                    <a:lnTo>
                      <a:pt x="-1597" y="45384"/>
                    </a:lnTo>
                    <a:lnTo>
                      <a:pt x="-1597" y="236"/>
                    </a:lnTo>
                    <a:lnTo>
                      <a:pt x="9166" y="236"/>
                    </a:lnTo>
                    <a:lnTo>
                      <a:pt x="9166" y="8523"/>
                    </a:lnTo>
                    <a:cubicBezTo>
                      <a:pt x="12309" y="2808"/>
                      <a:pt x="18501" y="-564"/>
                      <a:pt x="25073" y="-145"/>
                    </a:cubicBezTo>
                    <a:cubicBezTo>
                      <a:pt x="29645" y="-316"/>
                      <a:pt x="34027" y="1493"/>
                      <a:pt x="37074" y="4808"/>
                    </a:cubicBezTo>
                    <a:close/>
                  </a:path>
                </a:pathLst>
              </a:custGeom>
              <a:solidFill>
                <a:srgbClr val="669940"/>
              </a:solidFill>
              <a:ln w="9525" cap="flat">
                <a:noFill/>
                <a:prstDash val="solid"/>
                <a:miter/>
              </a:ln>
            </p:spPr>
            <p:txBody>
              <a:bodyPr rtlCol="0" anchor="ctr"/>
              <a:lstStyle/>
              <a:p>
                <a:endParaRPr lang="en-US"/>
              </a:p>
            </p:txBody>
          </p:sp>
          <p:sp>
            <p:nvSpPr>
              <p:cNvPr id="417" name="Freeform: Shape 416">
                <a:extLst>
                  <a:ext uri="{FF2B5EF4-FFF2-40B4-BE49-F238E27FC236}">
                    <a16:creationId xmlns:a16="http://schemas.microsoft.com/office/drawing/2014/main" id="{B0E02AD6-4FEF-40FB-A5E9-FD648798640F}"/>
                  </a:ext>
                </a:extLst>
              </p:cNvPr>
              <p:cNvSpPr/>
              <p:nvPr/>
            </p:nvSpPr>
            <p:spPr>
              <a:xfrm>
                <a:off x="7220676" y="4831633"/>
                <a:ext cx="41630" cy="45159"/>
              </a:xfrm>
              <a:custGeom>
                <a:avLst/>
                <a:gdLst>
                  <a:gd name="connsiteX0" fmla="*/ 21364 w 41630"/>
                  <a:gd name="connsiteY0" fmla="*/ 9351 h 45159"/>
                  <a:gd name="connsiteX1" fmla="*/ 12602 w 41630"/>
                  <a:gd name="connsiteY1" fmla="*/ 12970 h 45159"/>
                  <a:gd name="connsiteX2" fmla="*/ 9268 w 41630"/>
                  <a:gd name="connsiteY2" fmla="*/ 22495 h 45159"/>
                  <a:gd name="connsiteX3" fmla="*/ 12602 w 41630"/>
                  <a:gd name="connsiteY3" fmla="*/ 32020 h 45159"/>
                  <a:gd name="connsiteX4" fmla="*/ 21364 w 41630"/>
                  <a:gd name="connsiteY4" fmla="*/ 35640 h 45159"/>
                  <a:gd name="connsiteX5" fmla="*/ 33366 w 41630"/>
                  <a:gd name="connsiteY5" fmla="*/ 30401 h 45159"/>
                  <a:gd name="connsiteX6" fmla="*/ 40034 w 41630"/>
                  <a:gd name="connsiteY6" fmla="*/ 36020 h 45159"/>
                  <a:gd name="connsiteX7" fmla="*/ 32127 w 41630"/>
                  <a:gd name="connsiteY7" fmla="*/ 42593 h 45159"/>
                  <a:gd name="connsiteX8" fmla="*/ 20793 w 41630"/>
                  <a:gd name="connsiteY8" fmla="*/ 44974 h 45159"/>
                  <a:gd name="connsiteX9" fmla="*/ 9173 w 41630"/>
                  <a:gd name="connsiteY9" fmla="*/ 42117 h 45159"/>
                  <a:gd name="connsiteX10" fmla="*/ 1267 w 41630"/>
                  <a:gd name="connsiteY10" fmla="*/ 34211 h 45159"/>
                  <a:gd name="connsiteX11" fmla="*/ -1590 w 41630"/>
                  <a:gd name="connsiteY11" fmla="*/ 22495 h 45159"/>
                  <a:gd name="connsiteX12" fmla="*/ 1267 w 41630"/>
                  <a:gd name="connsiteY12" fmla="*/ 10589 h 45159"/>
                  <a:gd name="connsiteX13" fmla="*/ 9173 w 41630"/>
                  <a:gd name="connsiteY13" fmla="*/ 2588 h 45159"/>
                  <a:gd name="connsiteX14" fmla="*/ 20984 w 41630"/>
                  <a:gd name="connsiteY14" fmla="*/ -174 h 45159"/>
                  <a:gd name="connsiteX15" fmla="*/ 31747 w 41630"/>
                  <a:gd name="connsiteY15" fmla="*/ 1921 h 45159"/>
                  <a:gd name="connsiteX16" fmla="*/ 39557 w 41630"/>
                  <a:gd name="connsiteY16" fmla="*/ 7922 h 45159"/>
                  <a:gd name="connsiteX17" fmla="*/ 32986 w 41630"/>
                  <a:gd name="connsiteY17" fmla="*/ 14113 h 45159"/>
                  <a:gd name="connsiteX18" fmla="*/ 21364 w 41630"/>
                  <a:gd name="connsiteY18" fmla="*/ 9351 h 45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630" h="45159">
                    <a:moveTo>
                      <a:pt x="21364" y="9351"/>
                    </a:moveTo>
                    <a:cubicBezTo>
                      <a:pt x="18031" y="9246"/>
                      <a:pt x="14888" y="10560"/>
                      <a:pt x="12602" y="12970"/>
                    </a:cubicBezTo>
                    <a:cubicBezTo>
                      <a:pt x="10316" y="15608"/>
                      <a:pt x="9173" y="19009"/>
                      <a:pt x="9268" y="22495"/>
                    </a:cubicBezTo>
                    <a:cubicBezTo>
                      <a:pt x="9173" y="25972"/>
                      <a:pt x="10316" y="29363"/>
                      <a:pt x="12602" y="32020"/>
                    </a:cubicBezTo>
                    <a:cubicBezTo>
                      <a:pt x="14888" y="34430"/>
                      <a:pt x="18031" y="35744"/>
                      <a:pt x="21364" y="35640"/>
                    </a:cubicBezTo>
                    <a:cubicBezTo>
                      <a:pt x="25937" y="35973"/>
                      <a:pt x="30509" y="34011"/>
                      <a:pt x="33366" y="30401"/>
                    </a:cubicBezTo>
                    <a:lnTo>
                      <a:pt x="40034" y="36020"/>
                    </a:lnTo>
                    <a:cubicBezTo>
                      <a:pt x="38033" y="38868"/>
                      <a:pt x="35271" y="41135"/>
                      <a:pt x="32127" y="42593"/>
                    </a:cubicBezTo>
                    <a:cubicBezTo>
                      <a:pt x="28603" y="44212"/>
                      <a:pt x="24699" y="45022"/>
                      <a:pt x="20793" y="44974"/>
                    </a:cubicBezTo>
                    <a:cubicBezTo>
                      <a:pt x="16697" y="45060"/>
                      <a:pt x="12697" y="44079"/>
                      <a:pt x="9173" y="42117"/>
                    </a:cubicBezTo>
                    <a:cubicBezTo>
                      <a:pt x="5838" y="40297"/>
                      <a:pt x="3077" y="37554"/>
                      <a:pt x="1267" y="34211"/>
                    </a:cubicBezTo>
                    <a:cubicBezTo>
                      <a:pt x="-638" y="30620"/>
                      <a:pt x="-1686" y="26581"/>
                      <a:pt x="-1590" y="22495"/>
                    </a:cubicBezTo>
                    <a:cubicBezTo>
                      <a:pt x="-1686" y="18352"/>
                      <a:pt x="-733" y="14246"/>
                      <a:pt x="1267" y="10589"/>
                    </a:cubicBezTo>
                    <a:cubicBezTo>
                      <a:pt x="3077" y="7236"/>
                      <a:pt x="5838" y="4464"/>
                      <a:pt x="9173" y="2588"/>
                    </a:cubicBezTo>
                    <a:cubicBezTo>
                      <a:pt x="12793" y="702"/>
                      <a:pt x="16888" y="-241"/>
                      <a:pt x="20984" y="-174"/>
                    </a:cubicBezTo>
                    <a:cubicBezTo>
                      <a:pt x="24699" y="-251"/>
                      <a:pt x="28318" y="464"/>
                      <a:pt x="31747" y="1921"/>
                    </a:cubicBezTo>
                    <a:cubicBezTo>
                      <a:pt x="34795" y="3235"/>
                      <a:pt x="37462" y="5293"/>
                      <a:pt x="39557" y="7922"/>
                    </a:cubicBezTo>
                    <a:lnTo>
                      <a:pt x="32986" y="14113"/>
                    </a:lnTo>
                    <a:cubicBezTo>
                      <a:pt x="30032" y="10913"/>
                      <a:pt x="25746" y="9170"/>
                      <a:pt x="21364" y="9351"/>
                    </a:cubicBezTo>
                    <a:close/>
                  </a:path>
                </a:pathLst>
              </a:custGeom>
              <a:solidFill>
                <a:srgbClr val="669940"/>
              </a:solidFill>
              <a:ln w="9525" cap="flat">
                <a:noFill/>
                <a:prstDash val="solid"/>
                <a:miter/>
              </a:ln>
            </p:spPr>
            <p:txBody>
              <a:bodyPr rtlCol="0" anchor="ctr"/>
              <a:lstStyle/>
              <a:p>
                <a:endParaRPr lang="en-US"/>
              </a:p>
            </p:txBody>
          </p:sp>
          <p:sp>
            <p:nvSpPr>
              <p:cNvPr id="418" name="Freeform: Shape 417">
                <a:extLst>
                  <a:ext uri="{FF2B5EF4-FFF2-40B4-BE49-F238E27FC236}">
                    <a16:creationId xmlns:a16="http://schemas.microsoft.com/office/drawing/2014/main" id="{C77F5916-2D9B-475F-B744-1838CB012A65}"/>
                  </a:ext>
                </a:extLst>
              </p:cNvPr>
              <p:cNvSpPr/>
              <p:nvPr/>
            </p:nvSpPr>
            <p:spPr>
              <a:xfrm>
                <a:off x="7266967" y="4831683"/>
                <a:ext cx="43869" cy="45202"/>
              </a:xfrm>
              <a:custGeom>
                <a:avLst/>
                <a:gdLst>
                  <a:gd name="connsiteX0" fmla="*/ 36796 w 43869"/>
                  <a:gd name="connsiteY0" fmla="*/ 5872 h 45202"/>
                  <a:gd name="connsiteX1" fmla="*/ 42224 w 43869"/>
                  <a:gd name="connsiteY1" fmla="*/ 22921 h 45202"/>
                  <a:gd name="connsiteX2" fmla="*/ 42224 w 43869"/>
                  <a:gd name="connsiteY2" fmla="*/ 26160 h 45202"/>
                  <a:gd name="connsiteX3" fmla="*/ 9459 w 43869"/>
                  <a:gd name="connsiteY3" fmla="*/ 26160 h 45202"/>
                  <a:gd name="connsiteX4" fmla="*/ 22127 w 43869"/>
                  <a:gd name="connsiteY4" fmla="*/ 36256 h 45202"/>
                  <a:gd name="connsiteX5" fmla="*/ 28603 w 43869"/>
                  <a:gd name="connsiteY5" fmla="*/ 35018 h 45202"/>
                  <a:gd name="connsiteX6" fmla="*/ 34033 w 43869"/>
                  <a:gd name="connsiteY6" fmla="*/ 31303 h 45202"/>
                  <a:gd name="connsiteX7" fmla="*/ 39843 w 43869"/>
                  <a:gd name="connsiteY7" fmla="*/ 37304 h 45202"/>
                  <a:gd name="connsiteX8" fmla="*/ 31747 w 43869"/>
                  <a:gd name="connsiteY8" fmla="*/ 43019 h 45202"/>
                  <a:gd name="connsiteX9" fmla="*/ 21175 w 43869"/>
                  <a:gd name="connsiteY9" fmla="*/ 45019 h 45202"/>
                  <a:gd name="connsiteX10" fmla="*/ 9173 w 43869"/>
                  <a:gd name="connsiteY10" fmla="*/ 42162 h 45202"/>
                  <a:gd name="connsiteX11" fmla="*/ 1172 w 43869"/>
                  <a:gd name="connsiteY11" fmla="*/ 34256 h 45202"/>
                  <a:gd name="connsiteX12" fmla="*/ -1590 w 43869"/>
                  <a:gd name="connsiteY12" fmla="*/ 22540 h 45202"/>
                  <a:gd name="connsiteX13" fmla="*/ 1267 w 43869"/>
                  <a:gd name="connsiteY13" fmla="*/ 10729 h 45202"/>
                  <a:gd name="connsiteX14" fmla="*/ 9268 w 43869"/>
                  <a:gd name="connsiteY14" fmla="*/ 2728 h 45202"/>
                  <a:gd name="connsiteX15" fmla="*/ 20984 w 43869"/>
                  <a:gd name="connsiteY15" fmla="*/ -129 h 45202"/>
                  <a:gd name="connsiteX16" fmla="*/ 36796 w 43869"/>
                  <a:gd name="connsiteY16" fmla="*/ 5872 h 45202"/>
                  <a:gd name="connsiteX17" fmla="*/ 32318 w 43869"/>
                  <a:gd name="connsiteY17" fmla="*/ 18921 h 45202"/>
                  <a:gd name="connsiteX18" fmla="*/ 29080 w 43869"/>
                  <a:gd name="connsiteY18" fmla="*/ 11110 h 45202"/>
                  <a:gd name="connsiteX19" fmla="*/ 12983 w 43869"/>
                  <a:gd name="connsiteY19" fmla="*/ 11110 h 45202"/>
                  <a:gd name="connsiteX20" fmla="*/ 9078 w 43869"/>
                  <a:gd name="connsiteY20" fmla="*/ 18921 h 45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869" h="45202">
                    <a:moveTo>
                      <a:pt x="36796" y="5872"/>
                    </a:moveTo>
                    <a:cubicBezTo>
                      <a:pt x="40700" y="10682"/>
                      <a:pt x="42606" y="16759"/>
                      <a:pt x="42224" y="22921"/>
                    </a:cubicBezTo>
                    <a:cubicBezTo>
                      <a:pt x="42224" y="24350"/>
                      <a:pt x="42224" y="25398"/>
                      <a:pt x="42224" y="26160"/>
                    </a:cubicBezTo>
                    <a:lnTo>
                      <a:pt x="9459" y="26160"/>
                    </a:lnTo>
                    <a:cubicBezTo>
                      <a:pt x="10507" y="32246"/>
                      <a:pt x="15935" y="36589"/>
                      <a:pt x="22127" y="36256"/>
                    </a:cubicBezTo>
                    <a:cubicBezTo>
                      <a:pt x="24317" y="36275"/>
                      <a:pt x="26508" y="35856"/>
                      <a:pt x="28603" y="35018"/>
                    </a:cubicBezTo>
                    <a:cubicBezTo>
                      <a:pt x="30700" y="34189"/>
                      <a:pt x="32509" y="32922"/>
                      <a:pt x="34033" y="31303"/>
                    </a:cubicBezTo>
                    <a:lnTo>
                      <a:pt x="39843" y="37304"/>
                    </a:lnTo>
                    <a:cubicBezTo>
                      <a:pt x="37653" y="39809"/>
                      <a:pt x="34890" y="41771"/>
                      <a:pt x="31747" y="43019"/>
                    </a:cubicBezTo>
                    <a:cubicBezTo>
                      <a:pt x="28414" y="44391"/>
                      <a:pt x="24794" y="45076"/>
                      <a:pt x="21175" y="45019"/>
                    </a:cubicBezTo>
                    <a:cubicBezTo>
                      <a:pt x="16983" y="45086"/>
                      <a:pt x="12888" y="44105"/>
                      <a:pt x="9173" y="42162"/>
                    </a:cubicBezTo>
                    <a:cubicBezTo>
                      <a:pt x="5839" y="40324"/>
                      <a:pt x="3077" y="37580"/>
                      <a:pt x="1172" y="34256"/>
                    </a:cubicBezTo>
                    <a:cubicBezTo>
                      <a:pt x="-733" y="30636"/>
                      <a:pt x="-1686" y="26617"/>
                      <a:pt x="-1590" y="22540"/>
                    </a:cubicBezTo>
                    <a:cubicBezTo>
                      <a:pt x="-1686" y="18425"/>
                      <a:pt x="-733" y="14349"/>
                      <a:pt x="1267" y="10729"/>
                    </a:cubicBezTo>
                    <a:cubicBezTo>
                      <a:pt x="3077" y="7358"/>
                      <a:pt x="5935" y="4576"/>
                      <a:pt x="9268" y="2728"/>
                    </a:cubicBezTo>
                    <a:cubicBezTo>
                      <a:pt x="12888" y="785"/>
                      <a:pt x="16888" y="-205"/>
                      <a:pt x="20984" y="-129"/>
                    </a:cubicBezTo>
                    <a:cubicBezTo>
                      <a:pt x="26889" y="-548"/>
                      <a:pt x="32699" y="1642"/>
                      <a:pt x="36796" y="5872"/>
                    </a:cubicBezTo>
                    <a:close/>
                    <a:moveTo>
                      <a:pt x="32318" y="18921"/>
                    </a:moveTo>
                    <a:cubicBezTo>
                      <a:pt x="32318" y="15987"/>
                      <a:pt x="31175" y="13177"/>
                      <a:pt x="29080" y="11110"/>
                    </a:cubicBezTo>
                    <a:cubicBezTo>
                      <a:pt x="24413" y="7300"/>
                      <a:pt x="17650" y="7300"/>
                      <a:pt x="12983" y="11110"/>
                    </a:cubicBezTo>
                    <a:cubicBezTo>
                      <a:pt x="10792" y="13168"/>
                      <a:pt x="9364" y="15930"/>
                      <a:pt x="9078" y="18921"/>
                    </a:cubicBezTo>
                    <a:close/>
                  </a:path>
                </a:pathLst>
              </a:custGeom>
              <a:solidFill>
                <a:srgbClr val="669940"/>
              </a:solidFill>
              <a:ln w="9525" cap="flat">
                <a:noFill/>
                <a:prstDash val="solid"/>
                <a:miter/>
              </a:ln>
            </p:spPr>
            <p:txBody>
              <a:bodyPr rtlCol="0" anchor="ctr"/>
              <a:lstStyle/>
              <a:p>
                <a:endParaRPr lang="en-US"/>
              </a:p>
            </p:txBody>
          </p:sp>
          <p:sp>
            <p:nvSpPr>
              <p:cNvPr id="419" name="Freeform: Shape 418">
                <a:extLst>
                  <a:ext uri="{FF2B5EF4-FFF2-40B4-BE49-F238E27FC236}">
                    <a16:creationId xmlns:a16="http://schemas.microsoft.com/office/drawing/2014/main" id="{43869BB1-144E-4203-9162-B5A5D4633259}"/>
                  </a:ext>
                </a:extLst>
              </p:cNvPr>
              <p:cNvSpPr/>
              <p:nvPr/>
            </p:nvSpPr>
            <p:spPr>
              <a:xfrm>
                <a:off x="7336682" y="4831787"/>
                <a:ext cx="40414" cy="45100"/>
              </a:xfrm>
              <a:custGeom>
                <a:avLst/>
                <a:gdLst>
                  <a:gd name="connsiteX0" fmla="*/ 28326 w 40414"/>
                  <a:gd name="connsiteY0" fmla="*/ 44439 h 45100"/>
                  <a:gd name="connsiteX1" fmla="*/ 28326 w 40414"/>
                  <a:gd name="connsiteY1" fmla="*/ 39105 h 45100"/>
                  <a:gd name="connsiteX2" fmla="*/ 22325 w 40414"/>
                  <a:gd name="connsiteY2" fmla="*/ 43486 h 45100"/>
                  <a:gd name="connsiteX3" fmla="*/ 13943 w 40414"/>
                  <a:gd name="connsiteY3" fmla="*/ 44915 h 45100"/>
                  <a:gd name="connsiteX4" fmla="*/ 5752 w 40414"/>
                  <a:gd name="connsiteY4" fmla="*/ 43201 h 45100"/>
                  <a:gd name="connsiteX5" fmla="*/ 323 w 40414"/>
                  <a:gd name="connsiteY5" fmla="*/ 38248 h 45100"/>
                  <a:gd name="connsiteX6" fmla="*/ -1582 w 40414"/>
                  <a:gd name="connsiteY6" fmla="*/ 31199 h 45100"/>
                  <a:gd name="connsiteX7" fmla="*/ 2800 w 40414"/>
                  <a:gd name="connsiteY7" fmla="*/ 21674 h 45100"/>
                  <a:gd name="connsiteX8" fmla="*/ 15277 w 40414"/>
                  <a:gd name="connsiteY8" fmla="*/ 18055 h 45100"/>
                  <a:gd name="connsiteX9" fmla="*/ 28231 w 40414"/>
                  <a:gd name="connsiteY9" fmla="*/ 18055 h 45100"/>
                  <a:gd name="connsiteX10" fmla="*/ 28231 w 40414"/>
                  <a:gd name="connsiteY10" fmla="*/ 16912 h 45100"/>
                  <a:gd name="connsiteX11" fmla="*/ 25659 w 40414"/>
                  <a:gd name="connsiteY11" fmla="*/ 10815 h 45100"/>
                  <a:gd name="connsiteX12" fmla="*/ 18135 w 40414"/>
                  <a:gd name="connsiteY12" fmla="*/ 8625 h 45100"/>
                  <a:gd name="connsiteX13" fmla="*/ 4990 w 40414"/>
                  <a:gd name="connsiteY13" fmla="*/ 12816 h 45100"/>
                  <a:gd name="connsiteX14" fmla="*/ 1085 w 40414"/>
                  <a:gd name="connsiteY14" fmla="*/ 5291 h 45100"/>
                  <a:gd name="connsiteX15" fmla="*/ 10610 w 40414"/>
                  <a:gd name="connsiteY15" fmla="*/ 1100 h 45100"/>
                  <a:gd name="connsiteX16" fmla="*/ 20612 w 40414"/>
                  <a:gd name="connsiteY16" fmla="*/ -138 h 45100"/>
                  <a:gd name="connsiteX17" fmla="*/ 33946 w 40414"/>
                  <a:gd name="connsiteY17" fmla="*/ 3958 h 45100"/>
                  <a:gd name="connsiteX18" fmla="*/ 38804 w 40414"/>
                  <a:gd name="connsiteY18" fmla="*/ 15578 h 45100"/>
                  <a:gd name="connsiteX19" fmla="*/ 38804 w 40414"/>
                  <a:gd name="connsiteY19" fmla="*/ 44629 h 45100"/>
                  <a:gd name="connsiteX20" fmla="*/ 24516 w 40414"/>
                  <a:gd name="connsiteY20" fmla="*/ 34438 h 45100"/>
                  <a:gd name="connsiteX21" fmla="*/ 28231 w 40414"/>
                  <a:gd name="connsiteY21" fmla="*/ 29009 h 45100"/>
                  <a:gd name="connsiteX22" fmla="*/ 28231 w 40414"/>
                  <a:gd name="connsiteY22" fmla="*/ 25008 h 45100"/>
                  <a:gd name="connsiteX23" fmla="*/ 16611 w 40414"/>
                  <a:gd name="connsiteY23" fmla="*/ 25008 h 45100"/>
                  <a:gd name="connsiteX24" fmla="*/ 10324 w 40414"/>
                  <a:gd name="connsiteY24" fmla="*/ 26341 h 45100"/>
                  <a:gd name="connsiteX25" fmla="*/ 8229 w 40414"/>
                  <a:gd name="connsiteY25" fmla="*/ 30532 h 45100"/>
                  <a:gd name="connsiteX26" fmla="*/ 10324 w 40414"/>
                  <a:gd name="connsiteY26" fmla="*/ 35009 h 45100"/>
                  <a:gd name="connsiteX27" fmla="*/ 16134 w 40414"/>
                  <a:gd name="connsiteY27" fmla="*/ 36628 h 45100"/>
                  <a:gd name="connsiteX28" fmla="*/ 24516 w 40414"/>
                  <a:gd name="connsiteY28" fmla="*/ 34438 h 45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0414" h="45100">
                    <a:moveTo>
                      <a:pt x="28326" y="44439"/>
                    </a:moveTo>
                    <a:lnTo>
                      <a:pt x="28326" y="39105"/>
                    </a:lnTo>
                    <a:cubicBezTo>
                      <a:pt x="26708" y="41010"/>
                      <a:pt x="24611" y="42505"/>
                      <a:pt x="22325" y="43486"/>
                    </a:cubicBezTo>
                    <a:cubicBezTo>
                      <a:pt x="19658" y="44477"/>
                      <a:pt x="16801" y="44963"/>
                      <a:pt x="13943" y="44915"/>
                    </a:cubicBezTo>
                    <a:cubicBezTo>
                      <a:pt x="11087" y="44982"/>
                      <a:pt x="8324" y="44391"/>
                      <a:pt x="5752" y="43201"/>
                    </a:cubicBezTo>
                    <a:cubicBezTo>
                      <a:pt x="3466" y="42105"/>
                      <a:pt x="1657" y="40381"/>
                      <a:pt x="323" y="38248"/>
                    </a:cubicBezTo>
                    <a:cubicBezTo>
                      <a:pt x="-915" y="36114"/>
                      <a:pt x="-1582" y="33676"/>
                      <a:pt x="-1582" y="31199"/>
                    </a:cubicBezTo>
                    <a:cubicBezTo>
                      <a:pt x="-1773" y="27503"/>
                      <a:pt x="-58" y="23960"/>
                      <a:pt x="2800" y="21674"/>
                    </a:cubicBezTo>
                    <a:cubicBezTo>
                      <a:pt x="6419" y="19045"/>
                      <a:pt x="10801" y="17759"/>
                      <a:pt x="15277" y="18055"/>
                    </a:cubicBezTo>
                    <a:lnTo>
                      <a:pt x="28231" y="18055"/>
                    </a:lnTo>
                    <a:lnTo>
                      <a:pt x="28231" y="16912"/>
                    </a:lnTo>
                    <a:cubicBezTo>
                      <a:pt x="28422" y="14587"/>
                      <a:pt x="27469" y="12330"/>
                      <a:pt x="25659" y="10815"/>
                    </a:cubicBezTo>
                    <a:cubicBezTo>
                      <a:pt x="23468" y="9225"/>
                      <a:pt x="20801" y="8444"/>
                      <a:pt x="18135" y="8625"/>
                    </a:cubicBezTo>
                    <a:cubicBezTo>
                      <a:pt x="13468" y="8796"/>
                      <a:pt x="8895" y="10244"/>
                      <a:pt x="4990" y="12816"/>
                    </a:cubicBezTo>
                    <a:lnTo>
                      <a:pt x="1085" y="5291"/>
                    </a:lnTo>
                    <a:cubicBezTo>
                      <a:pt x="4132" y="3576"/>
                      <a:pt x="7276" y="2176"/>
                      <a:pt x="10610" y="1100"/>
                    </a:cubicBezTo>
                    <a:cubicBezTo>
                      <a:pt x="13848" y="205"/>
                      <a:pt x="17277" y="-205"/>
                      <a:pt x="20612" y="-138"/>
                    </a:cubicBezTo>
                    <a:cubicBezTo>
                      <a:pt x="25374" y="-452"/>
                      <a:pt x="30137" y="1005"/>
                      <a:pt x="33946" y="3958"/>
                    </a:cubicBezTo>
                    <a:cubicBezTo>
                      <a:pt x="37280" y="6891"/>
                      <a:pt x="38994" y="11168"/>
                      <a:pt x="38804" y="15578"/>
                    </a:cubicBezTo>
                    <a:lnTo>
                      <a:pt x="38804" y="44629"/>
                    </a:lnTo>
                    <a:close/>
                    <a:moveTo>
                      <a:pt x="24516" y="34438"/>
                    </a:moveTo>
                    <a:cubicBezTo>
                      <a:pt x="26517" y="33295"/>
                      <a:pt x="27851" y="31294"/>
                      <a:pt x="28231" y="29009"/>
                    </a:cubicBezTo>
                    <a:lnTo>
                      <a:pt x="28231" y="25008"/>
                    </a:lnTo>
                    <a:lnTo>
                      <a:pt x="16611" y="25008"/>
                    </a:lnTo>
                    <a:cubicBezTo>
                      <a:pt x="14420" y="24865"/>
                      <a:pt x="12230" y="25331"/>
                      <a:pt x="10324" y="26341"/>
                    </a:cubicBezTo>
                    <a:cubicBezTo>
                      <a:pt x="8895" y="27227"/>
                      <a:pt x="8038" y="28856"/>
                      <a:pt x="8229" y="30532"/>
                    </a:cubicBezTo>
                    <a:cubicBezTo>
                      <a:pt x="8229" y="32266"/>
                      <a:pt x="8990" y="33923"/>
                      <a:pt x="10324" y="35009"/>
                    </a:cubicBezTo>
                    <a:cubicBezTo>
                      <a:pt x="12039" y="36200"/>
                      <a:pt x="14039" y="36781"/>
                      <a:pt x="16134" y="36628"/>
                    </a:cubicBezTo>
                    <a:cubicBezTo>
                      <a:pt x="19087" y="36800"/>
                      <a:pt x="22039" y="36038"/>
                      <a:pt x="24516" y="34438"/>
                    </a:cubicBezTo>
                    <a:close/>
                  </a:path>
                </a:pathLst>
              </a:custGeom>
              <a:solidFill>
                <a:srgbClr val="669940"/>
              </a:solidFill>
              <a:ln w="9525" cap="flat">
                <a:noFill/>
                <a:prstDash val="solid"/>
                <a:miter/>
              </a:ln>
            </p:spPr>
            <p:txBody>
              <a:bodyPr rtlCol="0" anchor="ctr"/>
              <a:lstStyle/>
              <a:p>
                <a:endParaRPr lang="en-US"/>
              </a:p>
            </p:txBody>
          </p:sp>
          <p:sp>
            <p:nvSpPr>
              <p:cNvPr id="420" name="Freeform: Shape 419">
                <a:extLst>
                  <a:ext uri="{FF2B5EF4-FFF2-40B4-BE49-F238E27FC236}">
                    <a16:creationId xmlns:a16="http://schemas.microsoft.com/office/drawing/2014/main" id="{2CFE5F14-6426-4371-A9DC-A3DC80DA20DF}"/>
                  </a:ext>
                </a:extLst>
              </p:cNvPr>
              <p:cNvSpPr/>
              <p:nvPr/>
            </p:nvSpPr>
            <p:spPr>
              <a:xfrm>
                <a:off x="7389751" y="4814874"/>
                <a:ext cx="46679" cy="62012"/>
              </a:xfrm>
              <a:custGeom>
                <a:avLst/>
                <a:gdLst>
                  <a:gd name="connsiteX0" fmla="*/ 35074 w 46679"/>
                  <a:gd name="connsiteY0" fmla="*/ 19537 h 62012"/>
                  <a:gd name="connsiteX1" fmla="*/ 42409 w 46679"/>
                  <a:gd name="connsiteY1" fmla="*/ 27538 h 62012"/>
                  <a:gd name="connsiteX2" fmla="*/ 45076 w 46679"/>
                  <a:gd name="connsiteY2" fmla="*/ 39349 h 62012"/>
                  <a:gd name="connsiteX3" fmla="*/ 42504 w 46679"/>
                  <a:gd name="connsiteY3" fmla="*/ 51065 h 62012"/>
                  <a:gd name="connsiteX4" fmla="*/ 35170 w 46679"/>
                  <a:gd name="connsiteY4" fmla="*/ 58970 h 62012"/>
                  <a:gd name="connsiteX5" fmla="*/ 24216 w 46679"/>
                  <a:gd name="connsiteY5" fmla="*/ 61828 h 62012"/>
                  <a:gd name="connsiteX6" fmla="*/ 15452 w 46679"/>
                  <a:gd name="connsiteY6" fmla="*/ 59827 h 62012"/>
                  <a:gd name="connsiteX7" fmla="*/ 9166 w 46679"/>
                  <a:gd name="connsiteY7" fmla="*/ 54113 h 62012"/>
                  <a:gd name="connsiteX8" fmla="*/ 9166 w 46679"/>
                  <a:gd name="connsiteY8" fmla="*/ 61352 h 62012"/>
                  <a:gd name="connsiteX9" fmla="*/ -1597 w 46679"/>
                  <a:gd name="connsiteY9" fmla="*/ 61352 h 62012"/>
                  <a:gd name="connsiteX10" fmla="*/ -1597 w 46679"/>
                  <a:gd name="connsiteY10" fmla="*/ -180 h 62012"/>
                  <a:gd name="connsiteX11" fmla="*/ 9166 w 46679"/>
                  <a:gd name="connsiteY11" fmla="*/ -180 h 62012"/>
                  <a:gd name="connsiteX12" fmla="*/ 9166 w 46679"/>
                  <a:gd name="connsiteY12" fmla="*/ 24299 h 62012"/>
                  <a:gd name="connsiteX13" fmla="*/ 15357 w 46679"/>
                  <a:gd name="connsiteY13" fmla="*/ 18585 h 62012"/>
                  <a:gd name="connsiteX14" fmla="*/ 24025 w 46679"/>
                  <a:gd name="connsiteY14" fmla="*/ 16679 h 62012"/>
                  <a:gd name="connsiteX15" fmla="*/ 35074 w 46679"/>
                  <a:gd name="connsiteY15" fmla="*/ 19537 h 62012"/>
                  <a:gd name="connsiteX16" fmla="*/ 30598 w 46679"/>
                  <a:gd name="connsiteY16" fmla="*/ 48683 h 62012"/>
                  <a:gd name="connsiteX17" fmla="*/ 30598 w 46679"/>
                  <a:gd name="connsiteY17" fmla="*/ 29633 h 62012"/>
                  <a:gd name="connsiteX18" fmla="*/ 21644 w 46679"/>
                  <a:gd name="connsiteY18" fmla="*/ 25918 h 62012"/>
                  <a:gd name="connsiteX19" fmla="*/ 12595 w 46679"/>
                  <a:gd name="connsiteY19" fmla="*/ 29633 h 62012"/>
                  <a:gd name="connsiteX20" fmla="*/ 12595 w 46679"/>
                  <a:gd name="connsiteY20" fmla="*/ 48683 h 62012"/>
                  <a:gd name="connsiteX21" fmla="*/ 21644 w 46679"/>
                  <a:gd name="connsiteY21" fmla="*/ 52398 h 62012"/>
                  <a:gd name="connsiteX22" fmla="*/ 30216 w 46679"/>
                  <a:gd name="connsiteY22" fmla="*/ 48683 h 62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679" h="62012">
                    <a:moveTo>
                      <a:pt x="35074" y="19537"/>
                    </a:moveTo>
                    <a:cubicBezTo>
                      <a:pt x="38217" y="21432"/>
                      <a:pt x="40789" y="24214"/>
                      <a:pt x="42409" y="27538"/>
                    </a:cubicBezTo>
                    <a:cubicBezTo>
                      <a:pt x="44218" y="31195"/>
                      <a:pt x="45170" y="35253"/>
                      <a:pt x="45076" y="39349"/>
                    </a:cubicBezTo>
                    <a:cubicBezTo>
                      <a:pt x="45170" y="43406"/>
                      <a:pt x="44313" y="47426"/>
                      <a:pt x="42504" y="51065"/>
                    </a:cubicBezTo>
                    <a:cubicBezTo>
                      <a:pt x="40884" y="54351"/>
                      <a:pt x="38312" y="57094"/>
                      <a:pt x="35170" y="58970"/>
                    </a:cubicBezTo>
                    <a:cubicBezTo>
                      <a:pt x="31836" y="60923"/>
                      <a:pt x="28026" y="61913"/>
                      <a:pt x="24216" y="61828"/>
                    </a:cubicBezTo>
                    <a:cubicBezTo>
                      <a:pt x="21168" y="61866"/>
                      <a:pt x="18215" y="61180"/>
                      <a:pt x="15452" y="59827"/>
                    </a:cubicBezTo>
                    <a:cubicBezTo>
                      <a:pt x="12881" y="58532"/>
                      <a:pt x="10690" y="56561"/>
                      <a:pt x="9166" y="54113"/>
                    </a:cubicBezTo>
                    <a:lnTo>
                      <a:pt x="9166" y="61352"/>
                    </a:lnTo>
                    <a:lnTo>
                      <a:pt x="-1597" y="61352"/>
                    </a:lnTo>
                    <a:lnTo>
                      <a:pt x="-1597" y="-180"/>
                    </a:lnTo>
                    <a:lnTo>
                      <a:pt x="9166" y="-180"/>
                    </a:lnTo>
                    <a:lnTo>
                      <a:pt x="9166" y="24299"/>
                    </a:lnTo>
                    <a:cubicBezTo>
                      <a:pt x="10690" y="21880"/>
                      <a:pt x="12786" y="19908"/>
                      <a:pt x="15357" y="18585"/>
                    </a:cubicBezTo>
                    <a:cubicBezTo>
                      <a:pt x="18024" y="17279"/>
                      <a:pt x="21073" y="16622"/>
                      <a:pt x="24025" y="16679"/>
                    </a:cubicBezTo>
                    <a:cubicBezTo>
                      <a:pt x="27930" y="16603"/>
                      <a:pt x="31741" y="17594"/>
                      <a:pt x="35074" y="19537"/>
                    </a:cubicBezTo>
                    <a:close/>
                    <a:moveTo>
                      <a:pt x="30598" y="48683"/>
                    </a:moveTo>
                    <a:cubicBezTo>
                      <a:pt x="35170" y="43169"/>
                      <a:pt x="35170" y="35148"/>
                      <a:pt x="30598" y="29633"/>
                    </a:cubicBezTo>
                    <a:cubicBezTo>
                      <a:pt x="28312" y="27138"/>
                      <a:pt x="25073" y="25785"/>
                      <a:pt x="21644" y="25918"/>
                    </a:cubicBezTo>
                    <a:cubicBezTo>
                      <a:pt x="18215" y="25804"/>
                      <a:pt x="14977" y="27157"/>
                      <a:pt x="12595" y="29633"/>
                    </a:cubicBezTo>
                    <a:cubicBezTo>
                      <a:pt x="8213" y="35215"/>
                      <a:pt x="8213" y="43102"/>
                      <a:pt x="12595" y="48683"/>
                    </a:cubicBezTo>
                    <a:cubicBezTo>
                      <a:pt x="14977" y="51160"/>
                      <a:pt x="18215" y="52512"/>
                      <a:pt x="21644" y="52398"/>
                    </a:cubicBezTo>
                    <a:cubicBezTo>
                      <a:pt x="24882" y="52446"/>
                      <a:pt x="28026" y="51093"/>
                      <a:pt x="30216" y="48683"/>
                    </a:cubicBezTo>
                    <a:close/>
                  </a:path>
                </a:pathLst>
              </a:custGeom>
              <a:solidFill>
                <a:srgbClr val="669940"/>
              </a:solidFill>
              <a:ln w="9525" cap="flat">
                <a:noFill/>
                <a:prstDash val="solid"/>
                <a:miter/>
              </a:ln>
            </p:spPr>
            <p:txBody>
              <a:bodyPr rtlCol="0" anchor="ctr"/>
              <a:lstStyle/>
              <a:p>
                <a:endParaRPr lang="en-US"/>
              </a:p>
            </p:txBody>
          </p:sp>
          <p:sp>
            <p:nvSpPr>
              <p:cNvPr id="421" name="Freeform: Shape 420">
                <a:extLst>
                  <a:ext uri="{FF2B5EF4-FFF2-40B4-BE49-F238E27FC236}">
                    <a16:creationId xmlns:a16="http://schemas.microsoft.com/office/drawing/2014/main" id="{BCDC269F-D334-43FD-AEB9-EFF49B88E142}"/>
                  </a:ext>
                </a:extLst>
              </p:cNvPr>
              <p:cNvSpPr/>
              <p:nvPr/>
            </p:nvSpPr>
            <p:spPr>
              <a:xfrm>
                <a:off x="7444297" y="4831639"/>
                <a:ext cx="42418" cy="44906"/>
              </a:xfrm>
              <a:custGeom>
                <a:avLst/>
                <a:gdLst>
                  <a:gd name="connsiteX0" fmla="*/ 40821 w 42418"/>
                  <a:gd name="connsiteY0" fmla="*/ -180 h 44906"/>
                  <a:gd name="connsiteX1" fmla="*/ 40821 w 42418"/>
                  <a:gd name="connsiteY1" fmla="*/ 44206 h 44906"/>
                  <a:gd name="connsiteX2" fmla="*/ 29963 w 42418"/>
                  <a:gd name="connsiteY2" fmla="*/ 44206 h 44906"/>
                  <a:gd name="connsiteX3" fmla="*/ 29963 w 42418"/>
                  <a:gd name="connsiteY3" fmla="*/ 36015 h 44906"/>
                  <a:gd name="connsiteX4" fmla="*/ 14532 w 42418"/>
                  <a:gd name="connsiteY4" fmla="*/ 44683 h 44906"/>
                  <a:gd name="connsiteX5" fmla="*/ 2817 w 42418"/>
                  <a:gd name="connsiteY5" fmla="*/ 40111 h 44906"/>
                  <a:gd name="connsiteX6" fmla="*/ -1564 w 42418"/>
                  <a:gd name="connsiteY6" fmla="*/ 27633 h 44906"/>
                  <a:gd name="connsiteX7" fmla="*/ -1564 w 42418"/>
                  <a:gd name="connsiteY7" fmla="*/ -180 h 44906"/>
                  <a:gd name="connsiteX8" fmla="*/ 9390 w 42418"/>
                  <a:gd name="connsiteY8" fmla="*/ -180 h 44906"/>
                  <a:gd name="connsiteX9" fmla="*/ 9390 w 42418"/>
                  <a:gd name="connsiteY9" fmla="*/ 24490 h 44906"/>
                  <a:gd name="connsiteX10" fmla="*/ 11866 w 42418"/>
                  <a:gd name="connsiteY10" fmla="*/ 31824 h 44906"/>
                  <a:gd name="connsiteX11" fmla="*/ 18915 w 42418"/>
                  <a:gd name="connsiteY11" fmla="*/ 34396 h 44906"/>
                  <a:gd name="connsiteX12" fmla="*/ 27011 w 42418"/>
                  <a:gd name="connsiteY12" fmla="*/ 30776 h 44906"/>
                  <a:gd name="connsiteX13" fmla="*/ 29963 w 42418"/>
                  <a:gd name="connsiteY13" fmla="*/ 21727 h 44906"/>
                  <a:gd name="connsiteX14" fmla="*/ 29963 w 42418"/>
                  <a:gd name="connsiteY14" fmla="*/ -180 h 44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418" h="44906">
                    <a:moveTo>
                      <a:pt x="40821" y="-180"/>
                    </a:moveTo>
                    <a:lnTo>
                      <a:pt x="40821" y="44206"/>
                    </a:lnTo>
                    <a:lnTo>
                      <a:pt x="29963" y="44206"/>
                    </a:lnTo>
                    <a:lnTo>
                      <a:pt x="29963" y="36015"/>
                    </a:lnTo>
                    <a:cubicBezTo>
                      <a:pt x="27011" y="41740"/>
                      <a:pt x="20914" y="45159"/>
                      <a:pt x="14532" y="44683"/>
                    </a:cubicBezTo>
                    <a:cubicBezTo>
                      <a:pt x="10151" y="44911"/>
                      <a:pt x="5865" y="43254"/>
                      <a:pt x="2817" y="40111"/>
                    </a:cubicBezTo>
                    <a:cubicBezTo>
                      <a:pt x="-231" y="36701"/>
                      <a:pt x="-1850" y="32205"/>
                      <a:pt x="-1564" y="27633"/>
                    </a:cubicBezTo>
                    <a:lnTo>
                      <a:pt x="-1564" y="-180"/>
                    </a:lnTo>
                    <a:lnTo>
                      <a:pt x="9390" y="-180"/>
                    </a:lnTo>
                    <a:lnTo>
                      <a:pt x="9390" y="24490"/>
                    </a:lnTo>
                    <a:cubicBezTo>
                      <a:pt x="9199" y="27166"/>
                      <a:pt x="10056" y="29805"/>
                      <a:pt x="11866" y="31824"/>
                    </a:cubicBezTo>
                    <a:cubicBezTo>
                      <a:pt x="13771" y="33605"/>
                      <a:pt x="16343" y="34539"/>
                      <a:pt x="18915" y="34396"/>
                    </a:cubicBezTo>
                    <a:cubicBezTo>
                      <a:pt x="22057" y="34520"/>
                      <a:pt x="25011" y="33177"/>
                      <a:pt x="27011" y="30776"/>
                    </a:cubicBezTo>
                    <a:cubicBezTo>
                      <a:pt x="29106" y="28223"/>
                      <a:pt x="30153" y="25004"/>
                      <a:pt x="29963" y="21727"/>
                    </a:cubicBezTo>
                    <a:lnTo>
                      <a:pt x="29963" y="-180"/>
                    </a:lnTo>
                    <a:close/>
                  </a:path>
                </a:pathLst>
              </a:custGeom>
              <a:solidFill>
                <a:srgbClr val="669940"/>
              </a:solidFill>
              <a:ln w="9525" cap="flat">
                <a:noFill/>
                <a:prstDash val="solid"/>
                <a:miter/>
              </a:ln>
            </p:spPr>
            <p:txBody>
              <a:bodyPr rtlCol="0" anchor="ctr"/>
              <a:lstStyle/>
              <a:p>
                <a:endParaRPr lang="en-US"/>
              </a:p>
            </p:txBody>
          </p:sp>
          <p:sp>
            <p:nvSpPr>
              <p:cNvPr id="422" name="Freeform: Shape 421">
                <a:extLst>
                  <a:ext uri="{FF2B5EF4-FFF2-40B4-BE49-F238E27FC236}">
                    <a16:creationId xmlns:a16="http://schemas.microsoft.com/office/drawing/2014/main" id="{D44BC641-4F24-4E9B-B16C-D82213EFF32E}"/>
                  </a:ext>
                </a:extLst>
              </p:cNvPr>
              <p:cNvSpPr/>
              <p:nvPr/>
            </p:nvSpPr>
            <p:spPr>
              <a:xfrm>
                <a:off x="7495097" y="4831622"/>
                <a:ext cx="35917" cy="44891"/>
              </a:xfrm>
              <a:custGeom>
                <a:avLst/>
                <a:gdLst>
                  <a:gd name="connsiteX0" fmla="*/ 23074 w 35917"/>
                  <a:gd name="connsiteY0" fmla="*/ 9361 h 44891"/>
                  <a:gd name="connsiteX1" fmla="*/ 16787 w 35917"/>
                  <a:gd name="connsiteY1" fmla="*/ 8314 h 44891"/>
                  <a:gd name="connsiteX2" fmla="*/ 12405 w 35917"/>
                  <a:gd name="connsiteY2" fmla="*/ 9266 h 44891"/>
                  <a:gd name="connsiteX3" fmla="*/ 10786 w 35917"/>
                  <a:gd name="connsiteY3" fmla="*/ 12219 h 44891"/>
                  <a:gd name="connsiteX4" fmla="*/ 12881 w 35917"/>
                  <a:gd name="connsiteY4" fmla="*/ 15362 h 44891"/>
                  <a:gd name="connsiteX5" fmla="*/ 19264 w 35917"/>
                  <a:gd name="connsiteY5" fmla="*/ 17743 h 44891"/>
                  <a:gd name="connsiteX6" fmla="*/ 26883 w 35917"/>
                  <a:gd name="connsiteY6" fmla="*/ 20505 h 44891"/>
                  <a:gd name="connsiteX7" fmla="*/ 32027 w 35917"/>
                  <a:gd name="connsiteY7" fmla="*/ 24601 h 44891"/>
                  <a:gd name="connsiteX8" fmla="*/ 34313 w 35917"/>
                  <a:gd name="connsiteY8" fmla="*/ 31650 h 44891"/>
                  <a:gd name="connsiteX9" fmla="*/ 29264 w 35917"/>
                  <a:gd name="connsiteY9" fmla="*/ 41175 h 44891"/>
                  <a:gd name="connsiteX10" fmla="*/ 16787 w 35917"/>
                  <a:gd name="connsiteY10" fmla="*/ 44699 h 44891"/>
                  <a:gd name="connsiteX11" fmla="*/ 6690 w 35917"/>
                  <a:gd name="connsiteY11" fmla="*/ 43079 h 44891"/>
                  <a:gd name="connsiteX12" fmla="*/ -1597 w 35917"/>
                  <a:gd name="connsiteY12" fmla="*/ 38412 h 44891"/>
                  <a:gd name="connsiteX13" fmla="*/ 2213 w 35917"/>
                  <a:gd name="connsiteY13" fmla="*/ 30888 h 44891"/>
                  <a:gd name="connsiteX14" fmla="*/ 9357 w 35917"/>
                  <a:gd name="connsiteY14" fmla="*/ 34888 h 44891"/>
                  <a:gd name="connsiteX15" fmla="*/ 17167 w 35917"/>
                  <a:gd name="connsiteY15" fmla="*/ 36412 h 44891"/>
                  <a:gd name="connsiteX16" fmla="*/ 21930 w 35917"/>
                  <a:gd name="connsiteY16" fmla="*/ 35364 h 44891"/>
                  <a:gd name="connsiteX17" fmla="*/ 23740 w 35917"/>
                  <a:gd name="connsiteY17" fmla="*/ 32221 h 44891"/>
                  <a:gd name="connsiteX18" fmla="*/ 21645 w 35917"/>
                  <a:gd name="connsiteY18" fmla="*/ 28697 h 44891"/>
                  <a:gd name="connsiteX19" fmla="*/ 14977 w 35917"/>
                  <a:gd name="connsiteY19" fmla="*/ 26125 h 44891"/>
                  <a:gd name="connsiteX20" fmla="*/ 7642 w 35917"/>
                  <a:gd name="connsiteY20" fmla="*/ 23553 h 44891"/>
                  <a:gd name="connsiteX21" fmla="*/ 2785 w 35917"/>
                  <a:gd name="connsiteY21" fmla="*/ 19648 h 44891"/>
                  <a:gd name="connsiteX22" fmla="*/ 689 w 35917"/>
                  <a:gd name="connsiteY22" fmla="*/ 12790 h 44891"/>
                  <a:gd name="connsiteX23" fmla="*/ 5452 w 35917"/>
                  <a:gd name="connsiteY23" fmla="*/ 3265 h 44891"/>
                  <a:gd name="connsiteX24" fmla="*/ 17453 w 35917"/>
                  <a:gd name="connsiteY24" fmla="*/ -164 h 44891"/>
                  <a:gd name="connsiteX25" fmla="*/ 26121 w 35917"/>
                  <a:gd name="connsiteY25" fmla="*/ 1074 h 44891"/>
                  <a:gd name="connsiteX26" fmla="*/ 33646 w 35917"/>
                  <a:gd name="connsiteY26" fmla="*/ 4599 h 44891"/>
                  <a:gd name="connsiteX27" fmla="*/ 29836 w 35917"/>
                  <a:gd name="connsiteY27" fmla="*/ 12409 h 44891"/>
                  <a:gd name="connsiteX28" fmla="*/ 23074 w 35917"/>
                  <a:gd name="connsiteY28" fmla="*/ 9361 h 4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5917" h="44891">
                    <a:moveTo>
                      <a:pt x="23074" y="9361"/>
                    </a:moveTo>
                    <a:cubicBezTo>
                      <a:pt x="21073" y="8723"/>
                      <a:pt x="18882" y="8370"/>
                      <a:pt x="16787" y="8314"/>
                    </a:cubicBezTo>
                    <a:cubicBezTo>
                      <a:pt x="15263" y="8218"/>
                      <a:pt x="13738" y="8551"/>
                      <a:pt x="12405" y="9266"/>
                    </a:cubicBezTo>
                    <a:cubicBezTo>
                      <a:pt x="11357" y="9866"/>
                      <a:pt x="10691" y="11009"/>
                      <a:pt x="10786" y="12219"/>
                    </a:cubicBezTo>
                    <a:cubicBezTo>
                      <a:pt x="10786" y="13590"/>
                      <a:pt x="11643" y="14828"/>
                      <a:pt x="12881" y="15362"/>
                    </a:cubicBezTo>
                    <a:cubicBezTo>
                      <a:pt x="14881" y="16429"/>
                      <a:pt x="17073" y="17229"/>
                      <a:pt x="19264" y="17743"/>
                    </a:cubicBezTo>
                    <a:cubicBezTo>
                      <a:pt x="22311" y="18695"/>
                      <a:pt x="24883" y="19648"/>
                      <a:pt x="26883" y="20505"/>
                    </a:cubicBezTo>
                    <a:cubicBezTo>
                      <a:pt x="28884" y="21448"/>
                      <a:pt x="30693" y="22849"/>
                      <a:pt x="32027" y="24601"/>
                    </a:cubicBezTo>
                    <a:cubicBezTo>
                      <a:pt x="33646" y="26601"/>
                      <a:pt x="34408" y="29106"/>
                      <a:pt x="34313" y="31650"/>
                    </a:cubicBezTo>
                    <a:cubicBezTo>
                      <a:pt x="34313" y="35469"/>
                      <a:pt x="32408" y="39041"/>
                      <a:pt x="29264" y="41175"/>
                    </a:cubicBezTo>
                    <a:cubicBezTo>
                      <a:pt x="25549" y="43622"/>
                      <a:pt x="21168" y="44851"/>
                      <a:pt x="16787" y="44699"/>
                    </a:cubicBezTo>
                    <a:cubicBezTo>
                      <a:pt x="13358" y="44680"/>
                      <a:pt x="9929" y="44137"/>
                      <a:pt x="6690" y="43079"/>
                    </a:cubicBezTo>
                    <a:cubicBezTo>
                      <a:pt x="3642" y="42070"/>
                      <a:pt x="880" y="40480"/>
                      <a:pt x="-1597" y="38412"/>
                    </a:cubicBezTo>
                    <a:lnTo>
                      <a:pt x="2213" y="30888"/>
                    </a:lnTo>
                    <a:cubicBezTo>
                      <a:pt x="4309" y="32678"/>
                      <a:pt x="6690" y="34040"/>
                      <a:pt x="9357" y="34888"/>
                    </a:cubicBezTo>
                    <a:cubicBezTo>
                      <a:pt x="11834" y="35822"/>
                      <a:pt x="14501" y="36336"/>
                      <a:pt x="17167" y="36412"/>
                    </a:cubicBezTo>
                    <a:cubicBezTo>
                      <a:pt x="18787" y="36479"/>
                      <a:pt x="20502" y="36117"/>
                      <a:pt x="21930" y="35364"/>
                    </a:cubicBezTo>
                    <a:cubicBezTo>
                      <a:pt x="23074" y="34736"/>
                      <a:pt x="23740" y="33526"/>
                      <a:pt x="23740" y="32221"/>
                    </a:cubicBezTo>
                    <a:cubicBezTo>
                      <a:pt x="23740" y="30745"/>
                      <a:pt x="22978" y="29383"/>
                      <a:pt x="21645" y="28697"/>
                    </a:cubicBezTo>
                    <a:cubicBezTo>
                      <a:pt x="19548" y="27630"/>
                      <a:pt x="17263" y="26773"/>
                      <a:pt x="14977" y="26125"/>
                    </a:cubicBezTo>
                    <a:cubicBezTo>
                      <a:pt x="12500" y="25449"/>
                      <a:pt x="10023" y="24592"/>
                      <a:pt x="7642" y="23553"/>
                    </a:cubicBezTo>
                    <a:cubicBezTo>
                      <a:pt x="5738" y="22677"/>
                      <a:pt x="4024" y="21334"/>
                      <a:pt x="2785" y="19648"/>
                    </a:cubicBezTo>
                    <a:cubicBezTo>
                      <a:pt x="1261" y="17686"/>
                      <a:pt x="594" y="15247"/>
                      <a:pt x="689" y="12790"/>
                    </a:cubicBezTo>
                    <a:cubicBezTo>
                      <a:pt x="689" y="9028"/>
                      <a:pt x="2404" y="5485"/>
                      <a:pt x="5452" y="3265"/>
                    </a:cubicBezTo>
                    <a:cubicBezTo>
                      <a:pt x="8976" y="865"/>
                      <a:pt x="13167" y="-335"/>
                      <a:pt x="17453" y="-164"/>
                    </a:cubicBezTo>
                    <a:cubicBezTo>
                      <a:pt x="20407" y="-183"/>
                      <a:pt x="23263" y="236"/>
                      <a:pt x="26121" y="1074"/>
                    </a:cubicBezTo>
                    <a:cubicBezTo>
                      <a:pt x="28789" y="1837"/>
                      <a:pt x="31360" y="3027"/>
                      <a:pt x="33646" y="4599"/>
                    </a:cubicBezTo>
                    <a:lnTo>
                      <a:pt x="29836" y="12409"/>
                    </a:lnTo>
                    <a:cubicBezTo>
                      <a:pt x="27741" y="11123"/>
                      <a:pt x="25455" y="10104"/>
                      <a:pt x="23074" y="9361"/>
                    </a:cubicBezTo>
                    <a:close/>
                  </a:path>
                </a:pathLst>
              </a:custGeom>
              <a:solidFill>
                <a:srgbClr val="669940"/>
              </a:solidFill>
              <a:ln w="9525" cap="flat">
                <a:noFill/>
                <a:prstDash val="solid"/>
                <a:miter/>
              </a:ln>
            </p:spPr>
            <p:txBody>
              <a:bodyPr rtlCol="0" anchor="ctr"/>
              <a:lstStyle/>
              <a:p>
                <a:endParaRPr lang="en-US"/>
              </a:p>
            </p:txBody>
          </p:sp>
          <p:sp>
            <p:nvSpPr>
              <p:cNvPr id="423" name="Freeform: Shape 422">
                <a:extLst>
                  <a:ext uri="{FF2B5EF4-FFF2-40B4-BE49-F238E27FC236}">
                    <a16:creationId xmlns:a16="http://schemas.microsoft.com/office/drawing/2014/main" id="{81E30FC2-A665-4781-A37F-27AFB64EE8A3}"/>
                  </a:ext>
                </a:extLst>
              </p:cNvPr>
              <p:cNvSpPr/>
              <p:nvPr/>
            </p:nvSpPr>
            <p:spPr>
              <a:xfrm>
                <a:off x="7536221" y="4831672"/>
                <a:ext cx="43815" cy="45215"/>
              </a:xfrm>
              <a:custGeom>
                <a:avLst/>
                <a:gdLst>
                  <a:gd name="connsiteX0" fmla="*/ 36813 w 43815"/>
                  <a:gd name="connsiteY0" fmla="*/ 5882 h 45215"/>
                  <a:gd name="connsiteX1" fmla="*/ 42147 w 43815"/>
                  <a:gd name="connsiteY1" fmla="*/ 22932 h 45215"/>
                  <a:gd name="connsiteX2" fmla="*/ 42147 w 43815"/>
                  <a:gd name="connsiteY2" fmla="*/ 26171 h 45215"/>
                  <a:gd name="connsiteX3" fmla="*/ 9381 w 43815"/>
                  <a:gd name="connsiteY3" fmla="*/ 26171 h 45215"/>
                  <a:gd name="connsiteX4" fmla="*/ 13858 w 43815"/>
                  <a:gd name="connsiteY4" fmla="*/ 33600 h 45215"/>
                  <a:gd name="connsiteX5" fmla="*/ 22145 w 43815"/>
                  <a:gd name="connsiteY5" fmla="*/ 36267 h 45215"/>
                  <a:gd name="connsiteX6" fmla="*/ 28621 w 43815"/>
                  <a:gd name="connsiteY6" fmla="*/ 35029 h 45215"/>
                  <a:gd name="connsiteX7" fmla="*/ 34051 w 43815"/>
                  <a:gd name="connsiteY7" fmla="*/ 31314 h 45215"/>
                  <a:gd name="connsiteX8" fmla="*/ 39861 w 43815"/>
                  <a:gd name="connsiteY8" fmla="*/ 37315 h 45215"/>
                  <a:gd name="connsiteX9" fmla="*/ 31765 w 43815"/>
                  <a:gd name="connsiteY9" fmla="*/ 43030 h 45215"/>
                  <a:gd name="connsiteX10" fmla="*/ 21193 w 43815"/>
                  <a:gd name="connsiteY10" fmla="*/ 45030 h 45215"/>
                  <a:gd name="connsiteX11" fmla="*/ 9191 w 43815"/>
                  <a:gd name="connsiteY11" fmla="*/ 42173 h 45215"/>
                  <a:gd name="connsiteX12" fmla="*/ 1189 w 43815"/>
                  <a:gd name="connsiteY12" fmla="*/ 34267 h 45215"/>
                  <a:gd name="connsiteX13" fmla="*/ 1189 w 43815"/>
                  <a:gd name="connsiteY13" fmla="*/ 10740 h 45215"/>
                  <a:gd name="connsiteX14" fmla="*/ 9191 w 43815"/>
                  <a:gd name="connsiteY14" fmla="*/ 2739 h 45215"/>
                  <a:gd name="connsiteX15" fmla="*/ 20811 w 43815"/>
                  <a:gd name="connsiteY15" fmla="*/ -118 h 45215"/>
                  <a:gd name="connsiteX16" fmla="*/ 36813 w 43815"/>
                  <a:gd name="connsiteY16" fmla="*/ 5882 h 45215"/>
                  <a:gd name="connsiteX17" fmla="*/ 32336 w 43815"/>
                  <a:gd name="connsiteY17" fmla="*/ 18932 h 45215"/>
                  <a:gd name="connsiteX18" fmla="*/ 22050 w 43815"/>
                  <a:gd name="connsiteY18" fmla="*/ 8225 h 45215"/>
                  <a:gd name="connsiteX19" fmla="*/ 20907 w 43815"/>
                  <a:gd name="connsiteY19" fmla="*/ 8264 h 45215"/>
                  <a:gd name="connsiteX20" fmla="*/ 13000 w 43815"/>
                  <a:gd name="connsiteY20" fmla="*/ 11121 h 45215"/>
                  <a:gd name="connsiteX21" fmla="*/ 9096 w 43815"/>
                  <a:gd name="connsiteY21" fmla="*/ 18932 h 4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3815" h="45215">
                    <a:moveTo>
                      <a:pt x="36813" y="5882"/>
                    </a:moveTo>
                    <a:cubicBezTo>
                      <a:pt x="40623" y="10702"/>
                      <a:pt x="42529" y="16779"/>
                      <a:pt x="42147" y="22932"/>
                    </a:cubicBezTo>
                    <a:cubicBezTo>
                      <a:pt x="42243" y="24009"/>
                      <a:pt x="42243" y="25094"/>
                      <a:pt x="42147" y="26171"/>
                    </a:cubicBezTo>
                    <a:lnTo>
                      <a:pt x="9381" y="26171"/>
                    </a:lnTo>
                    <a:cubicBezTo>
                      <a:pt x="10048" y="29076"/>
                      <a:pt x="11572" y="31686"/>
                      <a:pt x="13858" y="33600"/>
                    </a:cubicBezTo>
                    <a:cubicBezTo>
                      <a:pt x="16240" y="35448"/>
                      <a:pt x="19192" y="36391"/>
                      <a:pt x="22145" y="36267"/>
                    </a:cubicBezTo>
                    <a:cubicBezTo>
                      <a:pt x="24336" y="36277"/>
                      <a:pt x="26526" y="35857"/>
                      <a:pt x="28621" y="35029"/>
                    </a:cubicBezTo>
                    <a:cubicBezTo>
                      <a:pt x="30718" y="34200"/>
                      <a:pt x="32527" y="32933"/>
                      <a:pt x="34051" y="31314"/>
                    </a:cubicBezTo>
                    <a:lnTo>
                      <a:pt x="39861" y="37315"/>
                    </a:lnTo>
                    <a:cubicBezTo>
                      <a:pt x="37671" y="39801"/>
                      <a:pt x="34813" y="41754"/>
                      <a:pt x="31765" y="43030"/>
                    </a:cubicBezTo>
                    <a:cubicBezTo>
                      <a:pt x="28431" y="44402"/>
                      <a:pt x="24812" y="45087"/>
                      <a:pt x="21193" y="45030"/>
                    </a:cubicBezTo>
                    <a:cubicBezTo>
                      <a:pt x="17001" y="45116"/>
                      <a:pt x="12906" y="44135"/>
                      <a:pt x="9191" y="42173"/>
                    </a:cubicBezTo>
                    <a:cubicBezTo>
                      <a:pt x="5857" y="40334"/>
                      <a:pt x="3095" y="37591"/>
                      <a:pt x="1189" y="34267"/>
                    </a:cubicBezTo>
                    <a:cubicBezTo>
                      <a:pt x="-2526" y="26875"/>
                      <a:pt x="-2526" y="18132"/>
                      <a:pt x="1189" y="10740"/>
                    </a:cubicBezTo>
                    <a:cubicBezTo>
                      <a:pt x="3000" y="7368"/>
                      <a:pt x="5857" y="4587"/>
                      <a:pt x="9191" y="2739"/>
                    </a:cubicBezTo>
                    <a:cubicBezTo>
                      <a:pt x="12715" y="805"/>
                      <a:pt x="16715" y="-175"/>
                      <a:pt x="20811" y="-118"/>
                    </a:cubicBezTo>
                    <a:cubicBezTo>
                      <a:pt x="26812" y="-585"/>
                      <a:pt x="32622" y="1615"/>
                      <a:pt x="36813" y="5882"/>
                    </a:cubicBezTo>
                    <a:close/>
                    <a:moveTo>
                      <a:pt x="32336" y="18932"/>
                    </a:moveTo>
                    <a:cubicBezTo>
                      <a:pt x="32432" y="13150"/>
                      <a:pt x="27860" y="8349"/>
                      <a:pt x="22050" y="8225"/>
                    </a:cubicBezTo>
                    <a:cubicBezTo>
                      <a:pt x="21668" y="8216"/>
                      <a:pt x="21287" y="8225"/>
                      <a:pt x="20907" y="8264"/>
                    </a:cubicBezTo>
                    <a:cubicBezTo>
                      <a:pt x="17953" y="8168"/>
                      <a:pt x="15192" y="9188"/>
                      <a:pt x="13000" y="11121"/>
                    </a:cubicBezTo>
                    <a:cubicBezTo>
                      <a:pt x="10810" y="13179"/>
                      <a:pt x="9381" y="15941"/>
                      <a:pt x="9096" y="18932"/>
                    </a:cubicBezTo>
                    <a:close/>
                  </a:path>
                </a:pathLst>
              </a:custGeom>
              <a:solidFill>
                <a:srgbClr val="669940"/>
              </a:solidFill>
              <a:ln w="9525" cap="flat">
                <a:noFill/>
                <a:prstDash val="solid"/>
                <a:miter/>
              </a:ln>
            </p:spPr>
            <p:txBody>
              <a:bodyPr rtlCol="0" anchor="ctr"/>
              <a:lstStyle/>
              <a:p>
                <a:endParaRPr lang="en-US"/>
              </a:p>
            </p:txBody>
          </p:sp>
          <p:sp>
            <p:nvSpPr>
              <p:cNvPr id="424" name="Freeform: Shape 423">
                <a:extLst>
                  <a:ext uri="{FF2B5EF4-FFF2-40B4-BE49-F238E27FC236}">
                    <a16:creationId xmlns:a16="http://schemas.microsoft.com/office/drawing/2014/main" id="{8F00D1A9-DC25-4212-8BCA-4D593BE2EE58}"/>
                  </a:ext>
                </a:extLst>
              </p:cNvPr>
              <p:cNvSpPr/>
              <p:nvPr/>
            </p:nvSpPr>
            <p:spPr>
              <a:xfrm>
                <a:off x="7605487" y="4831730"/>
                <a:ext cx="46874" cy="45159"/>
              </a:xfrm>
              <a:custGeom>
                <a:avLst/>
                <a:gdLst>
                  <a:gd name="connsiteX0" fmla="*/ 34033 w 46874"/>
                  <a:gd name="connsiteY0" fmla="*/ 2586 h 45159"/>
                  <a:gd name="connsiteX1" fmla="*/ 42319 w 46874"/>
                  <a:gd name="connsiteY1" fmla="*/ 10588 h 45159"/>
                  <a:gd name="connsiteX2" fmla="*/ 45271 w 46874"/>
                  <a:gd name="connsiteY2" fmla="*/ 22303 h 45159"/>
                  <a:gd name="connsiteX3" fmla="*/ 42319 w 46874"/>
                  <a:gd name="connsiteY3" fmla="*/ 34114 h 45159"/>
                  <a:gd name="connsiteX4" fmla="*/ 34033 w 46874"/>
                  <a:gd name="connsiteY4" fmla="*/ 42115 h 45159"/>
                  <a:gd name="connsiteX5" fmla="*/ 21936 w 46874"/>
                  <a:gd name="connsiteY5" fmla="*/ 44973 h 45159"/>
                  <a:gd name="connsiteX6" fmla="*/ 9648 w 46874"/>
                  <a:gd name="connsiteY6" fmla="*/ 42115 h 45159"/>
                  <a:gd name="connsiteX7" fmla="*/ 1361 w 46874"/>
                  <a:gd name="connsiteY7" fmla="*/ 34114 h 45159"/>
                  <a:gd name="connsiteX8" fmla="*/ -1591 w 46874"/>
                  <a:gd name="connsiteY8" fmla="*/ 22303 h 45159"/>
                  <a:gd name="connsiteX9" fmla="*/ 1361 w 46874"/>
                  <a:gd name="connsiteY9" fmla="*/ 10588 h 45159"/>
                  <a:gd name="connsiteX10" fmla="*/ 9648 w 46874"/>
                  <a:gd name="connsiteY10" fmla="*/ 2586 h 45159"/>
                  <a:gd name="connsiteX11" fmla="*/ 21936 w 46874"/>
                  <a:gd name="connsiteY11" fmla="*/ -176 h 45159"/>
                  <a:gd name="connsiteX12" fmla="*/ 34033 w 46874"/>
                  <a:gd name="connsiteY12" fmla="*/ 2586 h 45159"/>
                  <a:gd name="connsiteX13" fmla="*/ 12791 w 46874"/>
                  <a:gd name="connsiteY13" fmla="*/ 12778 h 45159"/>
                  <a:gd name="connsiteX14" fmla="*/ 12791 w 46874"/>
                  <a:gd name="connsiteY14" fmla="*/ 31828 h 45159"/>
                  <a:gd name="connsiteX15" fmla="*/ 22316 w 46874"/>
                  <a:gd name="connsiteY15" fmla="*/ 35638 h 45159"/>
                  <a:gd name="connsiteX16" fmla="*/ 31270 w 46874"/>
                  <a:gd name="connsiteY16" fmla="*/ 31828 h 45159"/>
                  <a:gd name="connsiteX17" fmla="*/ 31270 w 46874"/>
                  <a:gd name="connsiteY17" fmla="*/ 12778 h 45159"/>
                  <a:gd name="connsiteX18" fmla="*/ 22316 w 46874"/>
                  <a:gd name="connsiteY18" fmla="*/ 8968 h 45159"/>
                  <a:gd name="connsiteX19" fmla="*/ 12791 w 46874"/>
                  <a:gd name="connsiteY19" fmla="*/ 12778 h 45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874" h="45159">
                    <a:moveTo>
                      <a:pt x="34033" y="2586"/>
                    </a:moveTo>
                    <a:cubicBezTo>
                      <a:pt x="37461" y="4425"/>
                      <a:pt x="40318" y="7196"/>
                      <a:pt x="42319" y="10588"/>
                    </a:cubicBezTo>
                    <a:cubicBezTo>
                      <a:pt x="44319" y="14169"/>
                      <a:pt x="45367" y="18207"/>
                      <a:pt x="45271" y="22303"/>
                    </a:cubicBezTo>
                    <a:cubicBezTo>
                      <a:pt x="45367" y="26427"/>
                      <a:pt x="44319" y="30494"/>
                      <a:pt x="42319" y="34114"/>
                    </a:cubicBezTo>
                    <a:cubicBezTo>
                      <a:pt x="40318" y="37505"/>
                      <a:pt x="37461" y="40277"/>
                      <a:pt x="34033" y="42115"/>
                    </a:cubicBezTo>
                    <a:cubicBezTo>
                      <a:pt x="30318" y="44087"/>
                      <a:pt x="26126" y="45068"/>
                      <a:pt x="21936" y="44973"/>
                    </a:cubicBezTo>
                    <a:cubicBezTo>
                      <a:pt x="17649" y="45068"/>
                      <a:pt x="13458" y="44087"/>
                      <a:pt x="9648" y="42115"/>
                    </a:cubicBezTo>
                    <a:cubicBezTo>
                      <a:pt x="6219" y="40277"/>
                      <a:pt x="3361" y="37505"/>
                      <a:pt x="1361" y="34114"/>
                    </a:cubicBezTo>
                    <a:cubicBezTo>
                      <a:pt x="-639" y="30494"/>
                      <a:pt x="-1686" y="26427"/>
                      <a:pt x="-1591" y="22303"/>
                    </a:cubicBezTo>
                    <a:cubicBezTo>
                      <a:pt x="-1686" y="18207"/>
                      <a:pt x="-639" y="14169"/>
                      <a:pt x="1361" y="10588"/>
                    </a:cubicBezTo>
                    <a:cubicBezTo>
                      <a:pt x="3361" y="7196"/>
                      <a:pt x="6219" y="4425"/>
                      <a:pt x="9648" y="2586"/>
                    </a:cubicBezTo>
                    <a:cubicBezTo>
                      <a:pt x="13458" y="691"/>
                      <a:pt x="17649" y="-252"/>
                      <a:pt x="21936" y="-176"/>
                    </a:cubicBezTo>
                    <a:cubicBezTo>
                      <a:pt x="26126" y="-252"/>
                      <a:pt x="30318" y="691"/>
                      <a:pt x="34033" y="2586"/>
                    </a:cubicBezTo>
                    <a:close/>
                    <a:moveTo>
                      <a:pt x="12791" y="12778"/>
                    </a:moveTo>
                    <a:cubicBezTo>
                      <a:pt x="8410" y="18360"/>
                      <a:pt x="8410" y="26246"/>
                      <a:pt x="12791" y="31828"/>
                    </a:cubicBezTo>
                    <a:cubicBezTo>
                      <a:pt x="15172" y="34495"/>
                      <a:pt x="18696" y="35895"/>
                      <a:pt x="22316" y="35638"/>
                    </a:cubicBezTo>
                    <a:cubicBezTo>
                      <a:pt x="25746" y="35762"/>
                      <a:pt x="28984" y="34372"/>
                      <a:pt x="31270" y="31828"/>
                    </a:cubicBezTo>
                    <a:cubicBezTo>
                      <a:pt x="35842" y="26285"/>
                      <a:pt x="35842" y="18322"/>
                      <a:pt x="31270" y="12778"/>
                    </a:cubicBezTo>
                    <a:cubicBezTo>
                      <a:pt x="28984" y="10282"/>
                      <a:pt x="25746" y="8892"/>
                      <a:pt x="22316" y="8968"/>
                    </a:cubicBezTo>
                    <a:cubicBezTo>
                      <a:pt x="18696" y="8759"/>
                      <a:pt x="15267" y="10159"/>
                      <a:pt x="12791" y="12778"/>
                    </a:cubicBezTo>
                    <a:close/>
                  </a:path>
                </a:pathLst>
              </a:custGeom>
              <a:solidFill>
                <a:srgbClr val="669940"/>
              </a:solidFill>
              <a:ln w="9525" cap="flat">
                <a:noFill/>
                <a:prstDash val="solid"/>
                <a:miter/>
              </a:ln>
            </p:spPr>
            <p:txBody>
              <a:bodyPr rtlCol="0" anchor="ctr"/>
              <a:lstStyle/>
              <a:p>
                <a:endParaRPr lang="en-US"/>
              </a:p>
            </p:txBody>
          </p:sp>
          <p:sp>
            <p:nvSpPr>
              <p:cNvPr id="425" name="Freeform: Shape 424">
                <a:extLst>
                  <a:ext uri="{FF2B5EF4-FFF2-40B4-BE49-F238E27FC236}">
                    <a16:creationId xmlns:a16="http://schemas.microsoft.com/office/drawing/2014/main" id="{17A6C542-E6B6-4376-95C2-08F87CB1BD4A}"/>
                  </a:ext>
                </a:extLst>
              </p:cNvPr>
              <p:cNvSpPr/>
              <p:nvPr/>
            </p:nvSpPr>
            <p:spPr>
              <a:xfrm>
                <a:off x="7657880" y="4814348"/>
                <a:ext cx="29717" cy="62057"/>
              </a:xfrm>
              <a:custGeom>
                <a:avLst/>
                <a:gdLst>
                  <a:gd name="connsiteX0" fmla="*/ 16595 w 29717"/>
                  <a:gd name="connsiteY0" fmla="*/ 10538 h 62057"/>
                  <a:gd name="connsiteX1" fmla="*/ 14977 w 29717"/>
                  <a:gd name="connsiteY1" fmla="*/ 14824 h 62057"/>
                  <a:gd name="connsiteX2" fmla="*/ 14977 w 29717"/>
                  <a:gd name="connsiteY2" fmla="*/ 19301 h 62057"/>
                  <a:gd name="connsiteX3" fmla="*/ 26120 w 29717"/>
                  <a:gd name="connsiteY3" fmla="*/ 19301 h 62057"/>
                  <a:gd name="connsiteX4" fmla="*/ 26120 w 29717"/>
                  <a:gd name="connsiteY4" fmla="*/ 27207 h 62057"/>
                  <a:gd name="connsiteX5" fmla="*/ 14977 w 29717"/>
                  <a:gd name="connsiteY5" fmla="*/ 27207 h 62057"/>
                  <a:gd name="connsiteX6" fmla="*/ 14977 w 29717"/>
                  <a:gd name="connsiteY6" fmla="*/ 61878 h 62057"/>
                  <a:gd name="connsiteX7" fmla="*/ 4213 w 29717"/>
                  <a:gd name="connsiteY7" fmla="*/ 61878 h 62057"/>
                  <a:gd name="connsiteX8" fmla="*/ 4213 w 29717"/>
                  <a:gd name="connsiteY8" fmla="*/ 27207 h 62057"/>
                  <a:gd name="connsiteX9" fmla="*/ -1597 w 29717"/>
                  <a:gd name="connsiteY9" fmla="*/ 27207 h 62057"/>
                  <a:gd name="connsiteX10" fmla="*/ -1597 w 29717"/>
                  <a:gd name="connsiteY10" fmla="*/ 19301 h 62057"/>
                  <a:gd name="connsiteX11" fmla="*/ 4213 w 29717"/>
                  <a:gd name="connsiteY11" fmla="*/ 19301 h 62057"/>
                  <a:gd name="connsiteX12" fmla="*/ 4213 w 29717"/>
                  <a:gd name="connsiteY12" fmla="*/ 15110 h 62057"/>
                  <a:gd name="connsiteX13" fmla="*/ 6404 w 29717"/>
                  <a:gd name="connsiteY13" fmla="*/ 6823 h 62057"/>
                  <a:gd name="connsiteX14" fmla="*/ 12119 w 29717"/>
                  <a:gd name="connsiteY14" fmla="*/ 1585 h 62057"/>
                  <a:gd name="connsiteX15" fmla="*/ 28121 w 29717"/>
                  <a:gd name="connsiteY15" fmla="*/ 1585 h 62057"/>
                  <a:gd name="connsiteX16" fmla="*/ 26215 w 29717"/>
                  <a:gd name="connsiteY16" fmla="*/ 10253 h 62057"/>
                  <a:gd name="connsiteX17" fmla="*/ 20691 w 29717"/>
                  <a:gd name="connsiteY17" fmla="*/ 8919 h 62057"/>
                  <a:gd name="connsiteX18" fmla="*/ 16595 w 29717"/>
                  <a:gd name="connsiteY18" fmla="*/ 10538 h 6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717" h="62057">
                    <a:moveTo>
                      <a:pt x="16595" y="10538"/>
                    </a:moveTo>
                    <a:cubicBezTo>
                      <a:pt x="15452" y="11662"/>
                      <a:pt x="14881" y="13224"/>
                      <a:pt x="14977" y="14824"/>
                    </a:cubicBezTo>
                    <a:lnTo>
                      <a:pt x="14977" y="19301"/>
                    </a:lnTo>
                    <a:lnTo>
                      <a:pt x="26120" y="19301"/>
                    </a:lnTo>
                    <a:lnTo>
                      <a:pt x="26120" y="27207"/>
                    </a:lnTo>
                    <a:lnTo>
                      <a:pt x="14977" y="27207"/>
                    </a:lnTo>
                    <a:lnTo>
                      <a:pt x="14977" y="61878"/>
                    </a:lnTo>
                    <a:lnTo>
                      <a:pt x="4213" y="61878"/>
                    </a:lnTo>
                    <a:lnTo>
                      <a:pt x="4213" y="27207"/>
                    </a:lnTo>
                    <a:lnTo>
                      <a:pt x="-1597" y="27207"/>
                    </a:lnTo>
                    <a:lnTo>
                      <a:pt x="-1597" y="19301"/>
                    </a:lnTo>
                    <a:lnTo>
                      <a:pt x="4213" y="19301"/>
                    </a:lnTo>
                    <a:lnTo>
                      <a:pt x="4213" y="15110"/>
                    </a:lnTo>
                    <a:cubicBezTo>
                      <a:pt x="4118" y="12196"/>
                      <a:pt x="4880" y="9319"/>
                      <a:pt x="6404" y="6823"/>
                    </a:cubicBezTo>
                    <a:cubicBezTo>
                      <a:pt x="7738" y="4537"/>
                      <a:pt x="9737" y="2718"/>
                      <a:pt x="12119" y="1585"/>
                    </a:cubicBezTo>
                    <a:cubicBezTo>
                      <a:pt x="17167" y="-768"/>
                      <a:pt x="23073" y="-768"/>
                      <a:pt x="28121" y="1585"/>
                    </a:cubicBezTo>
                    <a:lnTo>
                      <a:pt x="26215" y="10253"/>
                    </a:lnTo>
                    <a:cubicBezTo>
                      <a:pt x="24502" y="9490"/>
                      <a:pt x="22596" y="9033"/>
                      <a:pt x="20691" y="8919"/>
                    </a:cubicBezTo>
                    <a:cubicBezTo>
                      <a:pt x="19167" y="8919"/>
                      <a:pt x="17738" y="9500"/>
                      <a:pt x="16595" y="10538"/>
                    </a:cubicBezTo>
                    <a:close/>
                  </a:path>
                </a:pathLst>
              </a:custGeom>
              <a:solidFill>
                <a:srgbClr val="669940"/>
              </a:solidFill>
              <a:ln w="9525" cap="flat">
                <a:noFill/>
                <a:prstDash val="solid"/>
                <a:miter/>
              </a:ln>
            </p:spPr>
            <p:txBody>
              <a:bodyPr rtlCol="0" anchor="ctr"/>
              <a:lstStyle/>
              <a:p>
                <a:endParaRPr lang="en-US"/>
              </a:p>
            </p:txBody>
          </p:sp>
          <p:sp>
            <p:nvSpPr>
              <p:cNvPr id="426" name="Freeform: Shape 425">
                <a:extLst>
                  <a:ext uri="{FF2B5EF4-FFF2-40B4-BE49-F238E27FC236}">
                    <a16:creationId xmlns:a16="http://schemas.microsoft.com/office/drawing/2014/main" id="{82E8E706-7A94-4AB2-9F1E-5BC10E39E4D9}"/>
                  </a:ext>
                </a:extLst>
              </p:cNvPr>
              <p:cNvSpPr/>
              <p:nvPr/>
            </p:nvSpPr>
            <p:spPr>
              <a:xfrm>
                <a:off x="7688265" y="4814348"/>
                <a:ext cx="29717" cy="62057"/>
              </a:xfrm>
              <a:custGeom>
                <a:avLst/>
                <a:gdLst>
                  <a:gd name="connsiteX0" fmla="*/ 16501 w 29717"/>
                  <a:gd name="connsiteY0" fmla="*/ 10538 h 62057"/>
                  <a:gd name="connsiteX1" fmla="*/ 14881 w 29717"/>
                  <a:gd name="connsiteY1" fmla="*/ 14824 h 62057"/>
                  <a:gd name="connsiteX2" fmla="*/ 14881 w 29717"/>
                  <a:gd name="connsiteY2" fmla="*/ 19301 h 62057"/>
                  <a:gd name="connsiteX3" fmla="*/ 26026 w 29717"/>
                  <a:gd name="connsiteY3" fmla="*/ 19301 h 62057"/>
                  <a:gd name="connsiteX4" fmla="*/ 26026 w 29717"/>
                  <a:gd name="connsiteY4" fmla="*/ 27207 h 62057"/>
                  <a:gd name="connsiteX5" fmla="*/ 14881 w 29717"/>
                  <a:gd name="connsiteY5" fmla="*/ 27207 h 62057"/>
                  <a:gd name="connsiteX6" fmla="*/ 14881 w 29717"/>
                  <a:gd name="connsiteY6" fmla="*/ 61878 h 62057"/>
                  <a:gd name="connsiteX7" fmla="*/ 4118 w 29717"/>
                  <a:gd name="connsiteY7" fmla="*/ 61878 h 62057"/>
                  <a:gd name="connsiteX8" fmla="*/ 4118 w 29717"/>
                  <a:gd name="connsiteY8" fmla="*/ 27207 h 62057"/>
                  <a:gd name="connsiteX9" fmla="*/ -1597 w 29717"/>
                  <a:gd name="connsiteY9" fmla="*/ 27207 h 62057"/>
                  <a:gd name="connsiteX10" fmla="*/ -1597 w 29717"/>
                  <a:gd name="connsiteY10" fmla="*/ 19301 h 62057"/>
                  <a:gd name="connsiteX11" fmla="*/ 4213 w 29717"/>
                  <a:gd name="connsiteY11" fmla="*/ 19301 h 62057"/>
                  <a:gd name="connsiteX12" fmla="*/ 4213 w 29717"/>
                  <a:gd name="connsiteY12" fmla="*/ 15110 h 62057"/>
                  <a:gd name="connsiteX13" fmla="*/ 6309 w 29717"/>
                  <a:gd name="connsiteY13" fmla="*/ 6823 h 62057"/>
                  <a:gd name="connsiteX14" fmla="*/ 12119 w 29717"/>
                  <a:gd name="connsiteY14" fmla="*/ 1585 h 62057"/>
                  <a:gd name="connsiteX15" fmla="*/ 28121 w 29717"/>
                  <a:gd name="connsiteY15" fmla="*/ 1585 h 62057"/>
                  <a:gd name="connsiteX16" fmla="*/ 26217 w 29717"/>
                  <a:gd name="connsiteY16" fmla="*/ 10253 h 62057"/>
                  <a:gd name="connsiteX17" fmla="*/ 20691 w 29717"/>
                  <a:gd name="connsiteY17" fmla="*/ 8919 h 62057"/>
                  <a:gd name="connsiteX18" fmla="*/ 16501 w 29717"/>
                  <a:gd name="connsiteY18" fmla="*/ 10538 h 6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717" h="62057">
                    <a:moveTo>
                      <a:pt x="16501" y="10538"/>
                    </a:moveTo>
                    <a:cubicBezTo>
                      <a:pt x="15358" y="11662"/>
                      <a:pt x="14786" y="13224"/>
                      <a:pt x="14881" y="14824"/>
                    </a:cubicBezTo>
                    <a:lnTo>
                      <a:pt x="14881" y="19301"/>
                    </a:lnTo>
                    <a:lnTo>
                      <a:pt x="26026" y="19301"/>
                    </a:lnTo>
                    <a:lnTo>
                      <a:pt x="26026" y="27207"/>
                    </a:lnTo>
                    <a:lnTo>
                      <a:pt x="14881" y="27207"/>
                    </a:lnTo>
                    <a:lnTo>
                      <a:pt x="14881" y="61878"/>
                    </a:lnTo>
                    <a:lnTo>
                      <a:pt x="4118" y="61878"/>
                    </a:lnTo>
                    <a:lnTo>
                      <a:pt x="4118" y="27207"/>
                    </a:lnTo>
                    <a:lnTo>
                      <a:pt x="-1597" y="27207"/>
                    </a:lnTo>
                    <a:lnTo>
                      <a:pt x="-1597" y="19301"/>
                    </a:lnTo>
                    <a:lnTo>
                      <a:pt x="4213" y="19301"/>
                    </a:lnTo>
                    <a:lnTo>
                      <a:pt x="4213" y="15110"/>
                    </a:lnTo>
                    <a:cubicBezTo>
                      <a:pt x="4118" y="12205"/>
                      <a:pt x="4881" y="9328"/>
                      <a:pt x="6309" y="6823"/>
                    </a:cubicBezTo>
                    <a:cubicBezTo>
                      <a:pt x="7738" y="4556"/>
                      <a:pt x="9737" y="2737"/>
                      <a:pt x="12119" y="1585"/>
                    </a:cubicBezTo>
                    <a:cubicBezTo>
                      <a:pt x="17167" y="-768"/>
                      <a:pt x="23073" y="-768"/>
                      <a:pt x="28121" y="1585"/>
                    </a:cubicBezTo>
                    <a:lnTo>
                      <a:pt x="26217" y="10253"/>
                    </a:lnTo>
                    <a:cubicBezTo>
                      <a:pt x="24502" y="9500"/>
                      <a:pt x="22597" y="9052"/>
                      <a:pt x="20691" y="8919"/>
                    </a:cubicBezTo>
                    <a:cubicBezTo>
                      <a:pt x="19168" y="8900"/>
                      <a:pt x="17644" y="9471"/>
                      <a:pt x="16501" y="10538"/>
                    </a:cubicBezTo>
                    <a:close/>
                  </a:path>
                </a:pathLst>
              </a:custGeom>
              <a:solidFill>
                <a:srgbClr val="669940"/>
              </a:solidFill>
              <a:ln w="9525" cap="flat">
                <a:noFill/>
                <a:prstDash val="solid"/>
                <a:miter/>
              </a:ln>
            </p:spPr>
            <p:txBody>
              <a:bodyPr rtlCol="0" anchor="ctr"/>
              <a:lstStyle/>
              <a:p>
                <a:endParaRPr lang="en-US"/>
              </a:p>
            </p:txBody>
          </p:sp>
          <p:sp>
            <p:nvSpPr>
              <p:cNvPr id="427" name="Freeform: Shape 426">
                <a:extLst>
                  <a:ext uri="{FF2B5EF4-FFF2-40B4-BE49-F238E27FC236}">
                    <a16:creationId xmlns:a16="http://schemas.microsoft.com/office/drawing/2014/main" id="{AC9ED0D9-4DDF-4E14-89F3-06F2FE8AC17A}"/>
                  </a:ext>
                </a:extLst>
              </p:cNvPr>
              <p:cNvSpPr/>
              <p:nvPr/>
            </p:nvSpPr>
            <p:spPr>
              <a:xfrm>
                <a:off x="7717697" y="4831683"/>
                <a:ext cx="43862" cy="45205"/>
              </a:xfrm>
              <a:custGeom>
                <a:avLst/>
                <a:gdLst>
                  <a:gd name="connsiteX0" fmla="*/ 36789 w 43862"/>
                  <a:gd name="connsiteY0" fmla="*/ 5872 h 45205"/>
                  <a:gd name="connsiteX1" fmla="*/ 42218 w 43862"/>
                  <a:gd name="connsiteY1" fmla="*/ 22921 h 45205"/>
                  <a:gd name="connsiteX2" fmla="*/ 42218 w 43862"/>
                  <a:gd name="connsiteY2" fmla="*/ 26160 h 45205"/>
                  <a:gd name="connsiteX3" fmla="*/ 9452 w 43862"/>
                  <a:gd name="connsiteY3" fmla="*/ 26160 h 45205"/>
                  <a:gd name="connsiteX4" fmla="*/ 22120 w 43862"/>
                  <a:gd name="connsiteY4" fmla="*/ 36256 h 45205"/>
                  <a:gd name="connsiteX5" fmla="*/ 28598 w 43862"/>
                  <a:gd name="connsiteY5" fmla="*/ 35018 h 45205"/>
                  <a:gd name="connsiteX6" fmla="*/ 34122 w 43862"/>
                  <a:gd name="connsiteY6" fmla="*/ 31303 h 45205"/>
                  <a:gd name="connsiteX7" fmla="*/ 39836 w 43862"/>
                  <a:gd name="connsiteY7" fmla="*/ 37304 h 45205"/>
                  <a:gd name="connsiteX8" fmla="*/ 31836 w 43862"/>
                  <a:gd name="connsiteY8" fmla="*/ 43019 h 45205"/>
                  <a:gd name="connsiteX9" fmla="*/ 21263 w 43862"/>
                  <a:gd name="connsiteY9" fmla="*/ 45019 h 45205"/>
                  <a:gd name="connsiteX10" fmla="*/ 9262 w 43862"/>
                  <a:gd name="connsiteY10" fmla="*/ 42162 h 45205"/>
                  <a:gd name="connsiteX11" fmla="*/ 1261 w 43862"/>
                  <a:gd name="connsiteY11" fmla="*/ 34256 h 45205"/>
                  <a:gd name="connsiteX12" fmla="*/ 1261 w 43862"/>
                  <a:gd name="connsiteY12" fmla="*/ 10729 h 45205"/>
                  <a:gd name="connsiteX13" fmla="*/ 9262 w 43862"/>
                  <a:gd name="connsiteY13" fmla="*/ 2728 h 45205"/>
                  <a:gd name="connsiteX14" fmla="*/ 20977 w 43862"/>
                  <a:gd name="connsiteY14" fmla="*/ -129 h 45205"/>
                  <a:gd name="connsiteX15" fmla="*/ 36789 w 43862"/>
                  <a:gd name="connsiteY15" fmla="*/ 5872 h 45205"/>
                  <a:gd name="connsiteX16" fmla="*/ 32312 w 43862"/>
                  <a:gd name="connsiteY16" fmla="*/ 18921 h 45205"/>
                  <a:gd name="connsiteX17" fmla="*/ 29074 w 43862"/>
                  <a:gd name="connsiteY17" fmla="*/ 11110 h 45205"/>
                  <a:gd name="connsiteX18" fmla="*/ 13072 w 43862"/>
                  <a:gd name="connsiteY18" fmla="*/ 11110 h 45205"/>
                  <a:gd name="connsiteX19" fmla="*/ 9071 w 43862"/>
                  <a:gd name="connsiteY19" fmla="*/ 18921 h 45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3862" h="45205">
                    <a:moveTo>
                      <a:pt x="36789" y="5872"/>
                    </a:moveTo>
                    <a:cubicBezTo>
                      <a:pt x="40695" y="10682"/>
                      <a:pt x="42599" y="16759"/>
                      <a:pt x="42218" y="22921"/>
                    </a:cubicBezTo>
                    <a:cubicBezTo>
                      <a:pt x="42218" y="24350"/>
                      <a:pt x="42218" y="25398"/>
                      <a:pt x="42218" y="26160"/>
                    </a:cubicBezTo>
                    <a:lnTo>
                      <a:pt x="9452" y="26160"/>
                    </a:lnTo>
                    <a:cubicBezTo>
                      <a:pt x="10500" y="32246"/>
                      <a:pt x="15930" y="36589"/>
                      <a:pt x="22120" y="36256"/>
                    </a:cubicBezTo>
                    <a:cubicBezTo>
                      <a:pt x="24312" y="36285"/>
                      <a:pt x="26502" y="35866"/>
                      <a:pt x="28598" y="35018"/>
                    </a:cubicBezTo>
                    <a:cubicBezTo>
                      <a:pt x="30693" y="34170"/>
                      <a:pt x="32598" y="32904"/>
                      <a:pt x="34122" y="31303"/>
                    </a:cubicBezTo>
                    <a:lnTo>
                      <a:pt x="39836" y="37304"/>
                    </a:lnTo>
                    <a:cubicBezTo>
                      <a:pt x="37646" y="39790"/>
                      <a:pt x="34884" y="41743"/>
                      <a:pt x="31836" y="43019"/>
                    </a:cubicBezTo>
                    <a:cubicBezTo>
                      <a:pt x="28502" y="44372"/>
                      <a:pt x="24883" y="45058"/>
                      <a:pt x="21263" y="45019"/>
                    </a:cubicBezTo>
                    <a:cubicBezTo>
                      <a:pt x="17073" y="45115"/>
                      <a:pt x="12976" y="44133"/>
                      <a:pt x="9262" y="42162"/>
                    </a:cubicBezTo>
                    <a:cubicBezTo>
                      <a:pt x="5833" y="40390"/>
                      <a:pt x="3070" y="37637"/>
                      <a:pt x="1261" y="34256"/>
                    </a:cubicBezTo>
                    <a:cubicBezTo>
                      <a:pt x="-2549" y="26874"/>
                      <a:pt x="-2549" y="18111"/>
                      <a:pt x="1261" y="10729"/>
                    </a:cubicBezTo>
                    <a:cubicBezTo>
                      <a:pt x="3070" y="7358"/>
                      <a:pt x="5928" y="4576"/>
                      <a:pt x="9262" y="2728"/>
                    </a:cubicBezTo>
                    <a:cubicBezTo>
                      <a:pt x="12881" y="785"/>
                      <a:pt x="16882" y="-205"/>
                      <a:pt x="20977" y="-129"/>
                    </a:cubicBezTo>
                    <a:cubicBezTo>
                      <a:pt x="26883" y="-548"/>
                      <a:pt x="32693" y="1642"/>
                      <a:pt x="36789" y="5872"/>
                    </a:cubicBezTo>
                    <a:close/>
                    <a:moveTo>
                      <a:pt x="32312" y="18921"/>
                    </a:moveTo>
                    <a:cubicBezTo>
                      <a:pt x="32312" y="15987"/>
                      <a:pt x="31170" y="13158"/>
                      <a:pt x="29074" y="11110"/>
                    </a:cubicBezTo>
                    <a:cubicBezTo>
                      <a:pt x="24406" y="7319"/>
                      <a:pt x="17739" y="7319"/>
                      <a:pt x="13072" y="11110"/>
                    </a:cubicBezTo>
                    <a:cubicBezTo>
                      <a:pt x="10786" y="13129"/>
                      <a:pt x="9357" y="15911"/>
                      <a:pt x="9071" y="18921"/>
                    </a:cubicBezTo>
                    <a:close/>
                  </a:path>
                </a:pathLst>
              </a:custGeom>
              <a:solidFill>
                <a:srgbClr val="669940"/>
              </a:solidFill>
              <a:ln w="9525" cap="flat">
                <a:noFill/>
                <a:prstDash val="solid"/>
                <a:miter/>
              </a:ln>
            </p:spPr>
            <p:txBody>
              <a:bodyPr rtlCol="0" anchor="ctr"/>
              <a:lstStyle/>
              <a:p>
                <a:endParaRPr lang="en-US"/>
              </a:p>
            </p:txBody>
          </p:sp>
          <p:sp>
            <p:nvSpPr>
              <p:cNvPr id="428" name="Freeform: Shape 427">
                <a:extLst>
                  <a:ext uri="{FF2B5EF4-FFF2-40B4-BE49-F238E27FC236}">
                    <a16:creationId xmlns:a16="http://schemas.microsoft.com/office/drawing/2014/main" id="{C9BE007B-1B37-4A05-AC3E-6F63774A5BA2}"/>
                  </a:ext>
                </a:extLst>
              </p:cNvPr>
              <p:cNvSpPr/>
              <p:nvPr/>
            </p:nvSpPr>
            <p:spPr>
              <a:xfrm>
                <a:off x="7770751" y="4831216"/>
                <a:ext cx="43179" cy="45570"/>
              </a:xfrm>
              <a:custGeom>
                <a:avLst/>
                <a:gdLst>
                  <a:gd name="connsiteX0" fmla="*/ 37169 w 43179"/>
                  <a:gd name="connsiteY0" fmla="*/ 4814 h 45570"/>
                  <a:gd name="connsiteX1" fmla="*/ 41551 w 43179"/>
                  <a:gd name="connsiteY1" fmla="*/ 17292 h 45570"/>
                  <a:gd name="connsiteX2" fmla="*/ 41551 w 43179"/>
                  <a:gd name="connsiteY2" fmla="*/ 45010 h 45570"/>
                  <a:gd name="connsiteX3" fmla="*/ 30693 w 43179"/>
                  <a:gd name="connsiteY3" fmla="*/ 45010 h 45570"/>
                  <a:gd name="connsiteX4" fmla="*/ 30693 w 43179"/>
                  <a:gd name="connsiteY4" fmla="*/ 20435 h 45570"/>
                  <a:gd name="connsiteX5" fmla="*/ 28026 w 43179"/>
                  <a:gd name="connsiteY5" fmla="*/ 13101 h 45570"/>
                  <a:gd name="connsiteX6" fmla="*/ 20787 w 43179"/>
                  <a:gd name="connsiteY6" fmla="*/ 10434 h 45570"/>
                  <a:gd name="connsiteX7" fmla="*/ 12309 w 43179"/>
                  <a:gd name="connsiteY7" fmla="*/ 14053 h 45570"/>
                  <a:gd name="connsiteX8" fmla="*/ 9166 w 43179"/>
                  <a:gd name="connsiteY8" fmla="*/ 23578 h 45570"/>
                  <a:gd name="connsiteX9" fmla="*/ 9166 w 43179"/>
                  <a:gd name="connsiteY9" fmla="*/ 45391 h 45570"/>
                  <a:gd name="connsiteX10" fmla="*/ -1597 w 43179"/>
                  <a:gd name="connsiteY10" fmla="*/ 45391 h 45570"/>
                  <a:gd name="connsiteX11" fmla="*/ -1597 w 43179"/>
                  <a:gd name="connsiteY11" fmla="*/ 242 h 45570"/>
                  <a:gd name="connsiteX12" fmla="*/ 9166 w 43179"/>
                  <a:gd name="connsiteY12" fmla="*/ 242 h 45570"/>
                  <a:gd name="connsiteX13" fmla="*/ 9166 w 43179"/>
                  <a:gd name="connsiteY13" fmla="*/ 8529 h 45570"/>
                  <a:gd name="connsiteX14" fmla="*/ 25168 w 43179"/>
                  <a:gd name="connsiteY14" fmla="*/ -139 h 45570"/>
                  <a:gd name="connsiteX15" fmla="*/ 37169 w 43179"/>
                  <a:gd name="connsiteY15" fmla="*/ 4814 h 4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179" h="45570">
                    <a:moveTo>
                      <a:pt x="37169" y="4814"/>
                    </a:moveTo>
                    <a:cubicBezTo>
                      <a:pt x="40218" y="8224"/>
                      <a:pt x="41837" y="12720"/>
                      <a:pt x="41551" y="17292"/>
                    </a:cubicBezTo>
                    <a:lnTo>
                      <a:pt x="41551" y="45010"/>
                    </a:lnTo>
                    <a:lnTo>
                      <a:pt x="30693" y="45010"/>
                    </a:lnTo>
                    <a:lnTo>
                      <a:pt x="30693" y="20435"/>
                    </a:lnTo>
                    <a:cubicBezTo>
                      <a:pt x="30883" y="17721"/>
                      <a:pt x="29930" y="15053"/>
                      <a:pt x="28026" y="13101"/>
                    </a:cubicBezTo>
                    <a:cubicBezTo>
                      <a:pt x="26026" y="11291"/>
                      <a:pt x="23454" y="10329"/>
                      <a:pt x="20787" y="10434"/>
                    </a:cubicBezTo>
                    <a:cubicBezTo>
                      <a:pt x="17549" y="10358"/>
                      <a:pt x="14500" y="11682"/>
                      <a:pt x="12309" y="14053"/>
                    </a:cubicBezTo>
                    <a:cubicBezTo>
                      <a:pt x="10023" y="16702"/>
                      <a:pt x="8976" y="20111"/>
                      <a:pt x="9166" y="23578"/>
                    </a:cubicBezTo>
                    <a:lnTo>
                      <a:pt x="9166" y="45391"/>
                    </a:lnTo>
                    <a:lnTo>
                      <a:pt x="-1597" y="45391"/>
                    </a:lnTo>
                    <a:lnTo>
                      <a:pt x="-1597" y="242"/>
                    </a:lnTo>
                    <a:lnTo>
                      <a:pt x="9166" y="242"/>
                    </a:lnTo>
                    <a:lnTo>
                      <a:pt x="9166" y="8529"/>
                    </a:lnTo>
                    <a:cubicBezTo>
                      <a:pt x="12405" y="2776"/>
                      <a:pt x="18596" y="-596"/>
                      <a:pt x="25168" y="-139"/>
                    </a:cubicBezTo>
                    <a:cubicBezTo>
                      <a:pt x="29644" y="-272"/>
                      <a:pt x="34027" y="1528"/>
                      <a:pt x="37169" y="4814"/>
                    </a:cubicBezTo>
                    <a:close/>
                  </a:path>
                </a:pathLst>
              </a:custGeom>
              <a:solidFill>
                <a:srgbClr val="669940"/>
              </a:solidFill>
              <a:ln w="9525" cap="flat">
                <a:noFill/>
                <a:prstDash val="solid"/>
                <a:miter/>
              </a:ln>
            </p:spPr>
            <p:txBody>
              <a:bodyPr rtlCol="0" anchor="ctr"/>
              <a:lstStyle/>
              <a:p>
                <a:endParaRPr lang="en-US"/>
              </a:p>
            </p:txBody>
          </p:sp>
          <p:sp>
            <p:nvSpPr>
              <p:cNvPr id="429" name="Freeform: Shape 428">
                <a:extLst>
                  <a:ext uri="{FF2B5EF4-FFF2-40B4-BE49-F238E27FC236}">
                    <a16:creationId xmlns:a16="http://schemas.microsoft.com/office/drawing/2014/main" id="{106EA884-06C2-4E16-ADAD-879B4FF21F8A}"/>
                  </a:ext>
                </a:extLst>
              </p:cNvPr>
              <p:cNvSpPr/>
              <p:nvPr/>
            </p:nvSpPr>
            <p:spPr>
              <a:xfrm>
                <a:off x="7820948" y="4831624"/>
                <a:ext cx="35820" cy="44887"/>
              </a:xfrm>
              <a:custGeom>
                <a:avLst/>
                <a:gdLst>
                  <a:gd name="connsiteX0" fmla="*/ 23073 w 35820"/>
                  <a:gd name="connsiteY0" fmla="*/ 9360 h 44887"/>
                  <a:gd name="connsiteX1" fmla="*/ 16786 w 35820"/>
                  <a:gd name="connsiteY1" fmla="*/ 8312 h 44887"/>
                  <a:gd name="connsiteX2" fmla="*/ 12405 w 35820"/>
                  <a:gd name="connsiteY2" fmla="*/ 9264 h 44887"/>
                  <a:gd name="connsiteX3" fmla="*/ 10785 w 35820"/>
                  <a:gd name="connsiteY3" fmla="*/ 12217 h 44887"/>
                  <a:gd name="connsiteX4" fmla="*/ 12785 w 35820"/>
                  <a:gd name="connsiteY4" fmla="*/ 15360 h 44887"/>
                  <a:gd name="connsiteX5" fmla="*/ 19262 w 35820"/>
                  <a:gd name="connsiteY5" fmla="*/ 17742 h 44887"/>
                  <a:gd name="connsiteX6" fmla="*/ 26883 w 35820"/>
                  <a:gd name="connsiteY6" fmla="*/ 20504 h 44887"/>
                  <a:gd name="connsiteX7" fmla="*/ 32026 w 35820"/>
                  <a:gd name="connsiteY7" fmla="*/ 24599 h 44887"/>
                  <a:gd name="connsiteX8" fmla="*/ 34216 w 35820"/>
                  <a:gd name="connsiteY8" fmla="*/ 31648 h 44887"/>
                  <a:gd name="connsiteX9" fmla="*/ 29264 w 35820"/>
                  <a:gd name="connsiteY9" fmla="*/ 41173 h 44887"/>
                  <a:gd name="connsiteX10" fmla="*/ 16786 w 35820"/>
                  <a:gd name="connsiteY10" fmla="*/ 44697 h 44887"/>
                  <a:gd name="connsiteX11" fmla="*/ 6690 w 35820"/>
                  <a:gd name="connsiteY11" fmla="*/ 43078 h 44887"/>
                  <a:gd name="connsiteX12" fmla="*/ -1597 w 35820"/>
                  <a:gd name="connsiteY12" fmla="*/ 38411 h 44887"/>
                  <a:gd name="connsiteX13" fmla="*/ 2117 w 35820"/>
                  <a:gd name="connsiteY13" fmla="*/ 30886 h 44887"/>
                  <a:gd name="connsiteX14" fmla="*/ 9261 w 35820"/>
                  <a:gd name="connsiteY14" fmla="*/ 34886 h 44887"/>
                  <a:gd name="connsiteX15" fmla="*/ 17167 w 35820"/>
                  <a:gd name="connsiteY15" fmla="*/ 36411 h 44887"/>
                  <a:gd name="connsiteX16" fmla="*/ 21930 w 35820"/>
                  <a:gd name="connsiteY16" fmla="*/ 35363 h 44887"/>
                  <a:gd name="connsiteX17" fmla="*/ 23739 w 35820"/>
                  <a:gd name="connsiteY17" fmla="*/ 32220 h 44887"/>
                  <a:gd name="connsiteX18" fmla="*/ 21644 w 35820"/>
                  <a:gd name="connsiteY18" fmla="*/ 28696 h 44887"/>
                  <a:gd name="connsiteX19" fmla="*/ 14881 w 35820"/>
                  <a:gd name="connsiteY19" fmla="*/ 26124 h 44887"/>
                  <a:gd name="connsiteX20" fmla="*/ 7642 w 35820"/>
                  <a:gd name="connsiteY20" fmla="*/ 23552 h 44887"/>
                  <a:gd name="connsiteX21" fmla="*/ 2689 w 35820"/>
                  <a:gd name="connsiteY21" fmla="*/ 19647 h 44887"/>
                  <a:gd name="connsiteX22" fmla="*/ 689 w 35820"/>
                  <a:gd name="connsiteY22" fmla="*/ 12788 h 44887"/>
                  <a:gd name="connsiteX23" fmla="*/ 5452 w 35820"/>
                  <a:gd name="connsiteY23" fmla="*/ 3263 h 44887"/>
                  <a:gd name="connsiteX24" fmla="*/ 17358 w 35820"/>
                  <a:gd name="connsiteY24" fmla="*/ -165 h 44887"/>
                  <a:gd name="connsiteX25" fmla="*/ 26025 w 35820"/>
                  <a:gd name="connsiteY25" fmla="*/ 1073 h 44887"/>
                  <a:gd name="connsiteX26" fmla="*/ 33645 w 35820"/>
                  <a:gd name="connsiteY26" fmla="*/ 4597 h 44887"/>
                  <a:gd name="connsiteX27" fmla="*/ 29740 w 35820"/>
                  <a:gd name="connsiteY27" fmla="*/ 12408 h 44887"/>
                  <a:gd name="connsiteX28" fmla="*/ 23073 w 35820"/>
                  <a:gd name="connsiteY28" fmla="*/ 9360 h 44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5820" h="44887">
                    <a:moveTo>
                      <a:pt x="23073" y="9360"/>
                    </a:moveTo>
                    <a:cubicBezTo>
                      <a:pt x="21073" y="8721"/>
                      <a:pt x="18881" y="8369"/>
                      <a:pt x="16786" y="8312"/>
                    </a:cubicBezTo>
                    <a:cubicBezTo>
                      <a:pt x="15261" y="8207"/>
                      <a:pt x="13738" y="8540"/>
                      <a:pt x="12405" y="9264"/>
                    </a:cubicBezTo>
                    <a:cubicBezTo>
                      <a:pt x="11357" y="9864"/>
                      <a:pt x="10690" y="11007"/>
                      <a:pt x="10785" y="12217"/>
                    </a:cubicBezTo>
                    <a:cubicBezTo>
                      <a:pt x="10785" y="13560"/>
                      <a:pt x="11548" y="14779"/>
                      <a:pt x="12785" y="15360"/>
                    </a:cubicBezTo>
                    <a:cubicBezTo>
                      <a:pt x="14881" y="16418"/>
                      <a:pt x="16976" y="17218"/>
                      <a:pt x="19262" y="17742"/>
                    </a:cubicBezTo>
                    <a:cubicBezTo>
                      <a:pt x="22310" y="18694"/>
                      <a:pt x="24882" y="19647"/>
                      <a:pt x="26883" y="20504"/>
                    </a:cubicBezTo>
                    <a:cubicBezTo>
                      <a:pt x="28883" y="21447"/>
                      <a:pt x="30692" y="22847"/>
                      <a:pt x="32026" y="24599"/>
                    </a:cubicBezTo>
                    <a:cubicBezTo>
                      <a:pt x="33550" y="26609"/>
                      <a:pt x="34311" y="29114"/>
                      <a:pt x="34216" y="31648"/>
                    </a:cubicBezTo>
                    <a:cubicBezTo>
                      <a:pt x="34311" y="35449"/>
                      <a:pt x="32407" y="39030"/>
                      <a:pt x="29264" y="41173"/>
                    </a:cubicBezTo>
                    <a:cubicBezTo>
                      <a:pt x="25549" y="43592"/>
                      <a:pt x="21167" y="44831"/>
                      <a:pt x="16786" y="44697"/>
                    </a:cubicBezTo>
                    <a:cubicBezTo>
                      <a:pt x="13357" y="44688"/>
                      <a:pt x="9928" y="44135"/>
                      <a:pt x="6690" y="43078"/>
                    </a:cubicBezTo>
                    <a:cubicBezTo>
                      <a:pt x="3641" y="42069"/>
                      <a:pt x="879" y="40478"/>
                      <a:pt x="-1597" y="38411"/>
                    </a:cubicBezTo>
                    <a:lnTo>
                      <a:pt x="2117" y="30886"/>
                    </a:lnTo>
                    <a:cubicBezTo>
                      <a:pt x="4213" y="32658"/>
                      <a:pt x="6690" y="34020"/>
                      <a:pt x="9261" y="34886"/>
                    </a:cubicBezTo>
                    <a:cubicBezTo>
                      <a:pt x="11833" y="35820"/>
                      <a:pt x="14500" y="36334"/>
                      <a:pt x="17167" y="36411"/>
                    </a:cubicBezTo>
                    <a:cubicBezTo>
                      <a:pt x="18786" y="36477"/>
                      <a:pt x="20501" y="36115"/>
                      <a:pt x="21930" y="35363"/>
                    </a:cubicBezTo>
                    <a:cubicBezTo>
                      <a:pt x="23073" y="34696"/>
                      <a:pt x="23739" y="33515"/>
                      <a:pt x="23739" y="32220"/>
                    </a:cubicBezTo>
                    <a:cubicBezTo>
                      <a:pt x="23739" y="30752"/>
                      <a:pt x="22977" y="29391"/>
                      <a:pt x="21644" y="28696"/>
                    </a:cubicBezTo>
                    <a:cubicBezTo>
                      <a:pt x="19453" y="27629"/>
                      <a:pt x="17167" y="26771"/>
                      <a:pt x="14881" y="26124"/>
                    </a:cubicBezTo>
                    <a:cubicBezTo>
                      <a:pt x="12405" y="25447"/>
                      <a:pt x="10023" y="24590"/>
                      <a:pt x="7642" y="23552"/>
                    </a:cubicBezTo>
                    <a:cubicBezTo>
                      <a:pt x="5736" y="22647"/>
                      <a:pt x="4023" y="21313"/>
                      <a:pt x="2689" y="19647"/>
                    </a:cubicBezTo>
                    <a:cubicBezTo>
                      <a:pt x="1260" y="17646"/>
                      <a:pt x="594" y="15236"/>
                      <a:pt x="689" y="12788"/>
                    </a:cubicBezTo>
                    <a:cubicBezTo>
                      <a:pt x="594" y="9026"/>
                      <a:pt x="2403" y="5464"/>
                      <a:pt x="5452" y="3263"/>
                    </a:cubicBezTo>
                    <a:cubicBezTo>
                      <a:pt x="8976" y="873"/>
                      <a:pt x="13166" y="-328"/>
                      <a:pt x="17358" y="-165"/>
                    </a:cubicBezTo>
                    <a:cubicBezTo>
                      <a:pt x="20310" y="-185"/>
                      <a:pt x="23168" y="225"/>
                      <a:pt x="26025" y="1073"/>
                    </a:cubicBezTo>
                    <a:cubicBezTo>
                      <a:pt x="28692" y="1835"/>
                      <a:pt x="31264" y="3026"/>
                      <a:pt x="33645" y="4597"/>
                    </a:cubicBezTo>
                    <a:lnTo>
                      <a:pt x="29740" y="12408"/>
                    </a:lnTo>
                    <a:cubicBezTo>
                      <a:pt x="27644" y="11122"/>
                      <a:pt x="25454" y="10102"/>
                      <a:pt x="23073" y="9360"/>
                    </a:cubicBezTo>
                    <a:close/>
                  </a:path>
                </a:pathLst>
              </a:custGeom>
              <a:solidFill>
                <a:srgbClr val="669940"/>
              </a:solidFill>
              <a:ln w="9525" cap="flat">
                <a:noFill/>
                <a:prstDash val="solid"/>
                <a:miter/>
              </a:ln>
            </p:spPr>
            <p:txBody>
              <a:bodyPr rtlCol="0" anchor="ctr"/>
              <a:lstStyle/>
              <a:p>
                <a:endParaRPr lang="en-US"/>
              </a:p>
            </p:txBody>
          </p:sp>
          <p:sp>
            <p:nvSpPr>
              <p:cNvPr id="430" name="Freeform: Shape 429">
                <a:extLst>
                  <a:ext uri="{FF2B5EF4-FFF2-40B4-BE49-F238E27FC236}">
                    <a16:creationId xmlns:a16="http://schemas.microsoft.com/office/drawing/2014/main" id="{3E84AF8A-7050-4DEA-A4E8-C21DBA507A25}"/>
                  </a:ext>
                </a:extLst>
              </p:cNvPr>
              <p:cNvSpPr/>
              <p:nvPr/>
            </p:nvSpPr>
            <p:spPr>
              <a:xfrm>
                <a:off x="7862001" y="4831687"/>
                <a:ext cx="43885" cy="45201"/>
              </a:xfrm>
              <a:custGeom>
                <a:avLst/>
                <a:gdLst>
                  <a:gd name="connsiteX0" fmla="*/ 36884 w 43885"/>
                  <a:gd name="connsiteY0" fmla="*/ 5867 h 45201"/>
                  <a:gd name="connsiteX1" fmla="*/ 42218 w 43885"/>
                  <a:gd name="connsiteY1" fmla="*/ 22917 h 45201"/>
                  <a:gd name="connsiteX2" fmla="*/ 42218 w 43885"/>
                  <a:gd name="connsiteY2" fmla="*/ 26156 h 45201"/>
                  <a:gd name="connsiteX3" fmla="*/ 9452 w 43885"/>
                  <a:gd name="connsiteY3" fmla="*/ 26156 h 45201"/>
                  <a:gd name="connsiteX4" fmla="*/ 13929 w 43885"/>
                  <a:gd name="connsiteY4" fmla="*/ 33585 h 45201"/>
                  <a:gd name="connsiteX5" fmla="*/ 22120 w 43885"/>
                  <a:gd name="connsiteY5" fmla="*/ 36252 h 45201"/>
                  <a:gd name="connsiteX6" fmla="*/ 34122 w 43885"/>
                  <a:gd name="connsiteY6" fmla="*/ 31299 h 45201"/>
                  <a:gd name="connsiteX7" fmla="*/ 39932 w 43885"/>
                  <a:gd name="connsiteY7" fmla="*/ 37300 h 45201"/>
                  <a:gd name="connsiteX8" fmla="*/ 31836 w 43885"/>
                  <a:gd name="connsiteY8" fmla="*/ 43015 h 45201"/>
                  <a:gd name="connsiteX9" fmla="*/ 21263 w 43885"/>
                  <a:gd name="connsiteY9" fmla="*/ 45015 h 45201"/>
                  <a:gd name="connsiteX10" fmla="*/ 9262 w 43885"/>
                  <a:gd name="connsiteY10" fmla="*/ 42158 h 45201"/>
                  <a:gd name="connsiteX11" fmla="*/ 1261 w 43885"/>
                  <a:gd name="connsiteY11" fmla="*/ 34252 h 45201"/>
                  <a:gd name="connsiteX12" fmla="*/ 1261 w 43885"/>
                  <a:gd name="connsiteY12" fmla="*/ 10725 h 45201"/>
                  <a:gd name="connsiteX13" fmla="*/ 9262 w 43885"/>
                  <a:gd name="connsiteY13" fmla="*/ 2724 h 45201"/>
                  <a:gd name="connsiteX14" fmla="*/ 20977 w 43885"/>
                  <a:gd name="connsiteY14" fmla="*/ -133 h 45201"/>
                  <a:gd name="connsiteX15" fmla="*/ 36884 w 43885"/>
                  <a:gd name="connsiteY15" fmla="*/ 5867 h 45201"/>
                  <a:gd name="connsiteX16" fmla="*/ 32312 w 43885"/>
                  <a:gd name="connsiteY16" fmla="*/ 18917 h 45201"/>
                  <a:gd name="connsiteX17" fmla="*/ 29073 w 43885"/>
                  <a:gd name="connsiteY17" fmla="*/ 11106 h 45201"/>
                  <a:gd name="connsiteX18" fmla="*/ 13072 w 43885"/>
                  <a:gd name="connsiteY18" fmla="*/ 11106 h 45201"/>
                  <a:gd name="connsiteX19" fmla="*/ 9166 w 43885"/>
                  <a:gd name="connsiteY19" fmla="*/ 18917 h 45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3885" h="45201">
                    <a:moveTo>
                      <a:pt x="36884" y="5867"/>
                    </a:moveTo>
                    <a:cubicBezTo>
                      <a:pt x="40695" y="10706"/>
                      <a:pt x="42599" y="16773"/>
                      <a:pt x="42218" y="22917"/>
                    </a:cubicBezTo>
                    <a:cubicBezTo>
                      <a:pt x="42313" y="23994"/>
                      <a:pt x="42313" y="25079"/>
                      <a:pt x="42218" y="26156"/>
                    </a:cubicBezTo>
                    <a:lnTo>
                      <a:pt x="9452" y="26156"/>
                    </a:lnTo>
                    <a:cubicBezTo>
                      <a:pt x="10023" y="29070"/>
                      <a:pt x="11643" y="31699"/>
                      <a:pt x="13929" y="33585"/>
                    </a:cubicBezTo>
                    <a:cubicBezTo>
                      <a:pt x="16215" y="35414"/>
                      <a:pt x="19168" y="36366"/>
                      <a:pt x="22120" y="36252"/>
                    </a:cubicBezTo>
                    <a:cubicBezTo>
                      <a:pt x="26597" y="36357"/>
                      <a:pt x="30979" y="34566"/>
                      <a:pt x="34122" y="31299"/>
                    </a:cubicBezTo>
                    <a:lnTo>
                      <a:pt x="39932" y="37300"/>
                    </a:lnTo>
                    <a:cubicBezTo>
                      <a:pt x="37646" y="39766"/>
                      <a:pt x="34883" y="41719"/>
                      <a:pt x="31836" y="43015"/>
                    </a:cubicBezTo>
                    <a:cubicBezTo>
                      <a:pt x="28502" y="44367"/>
                      <a:pt x="24883" y="45053"/>
                      <a:pt x="21263" y="45015"/>
                    </a:cubicBezTo>
                    <a:cubicBezTo>
                      <a:pt x="17072" y="45110"/>
                      <a:pt x="12976" y="44129"/>
                      <a:pt x="9262" y="42158"/>
                    </a:cubicBezTo>
                    <a:cubicBezTo>
                      <a:pt x="5928" y="40319"/>
                      <a:pt x="3165" y="37576"/>
                      <a:pt x="1261" y="34252"/>
                    </a:cubicBezTo>
                    <a:cubicBezTo>
                      <a:pt x="-2549" y="26870"/>
                      <a:pt x="-2549" y="18107"/>
                      <a:pt x="1261" y="10725"/>
                    </a:cubicBezTo>
                    <a:cubicBezTo>
                      <a:pt x="3070" y="7353"/>
                      <a:pt x="5928" y="4572"/>
                      <a:pt x="9262" y="2724"/>
                    </a:cubicBezTo>
                    <a:cubicBezTo>
                      <a:pt x="12881" y="781"/>
                      <a:pt x="16882" y="-210"/>
                      <a:pt x="20977" y="-133"/>
                    </a:cubicBezTo>
                    <a:cubicBezTo>
                      <a:pt x="26883" y="-533"/>
                      <a:pt x="32693" y="1657"/>
                      <a:pt x="36884" y="5867"/>
                    </a:cubicBezTo>
                    <a:close/>
                    <a:moveTo>
                      <a:pt x="32312" y="18917"/>
                    </a:moveTo>
                    <a:cubicBezTo>
                      <a:pt x="32312" y="15983"/>
                      <a:pt x="31170" y="13154"/>
                      <a:pt x="29073" y="11106"/>
                    </a:cubicBezTo>
                    <a:cubicBezTo>
                      <a:pt x="24406" y="7315"/>
                      <a:pt x="17739" y="7315"/>
                      <a:pt x="13072" y="11106"/>
                    </a:cubicBezTo>
                    <a:cubicBezTo>
                      <a:pt x="10881" y="13135"/>
                      <a:pt x="9452" y="15916"/>
                      <a:pt x="9166" y="18917"/>
                    </a:cubicBezTo>
                    <a:close/>
                  </a:path>
                </a:pathLst>
              </a:custGeom>
              <a:solidFill>
                <a:srgbClr val="669940"/>
              </a:solidFill>
              <a:ln w="9525" cap="flat">
                <a:noFill/>
                <a:prstDash val="solid"/>
                <a:miter/>
              </a:ln>
            </p:spPr>
            <p:txBody>
              <a:bodyPr rtlCol="0" anchor="ctr"/>
              <a:lstStyle/>
              <a:p>
                <a:endParaRPr lang="en-US"/>
              </a:p>
            </p:txBody>
          </p:sp>
          <p:sp>
            <p:nvSpPr>
              <p:cNvPr id="431" name="Freeform: Shape 430">
                <a:extLst>
                  <a:ext uri="{FF2B5EF4-FFF2-40B4-BE49-F238E27FC236}">
                    <a16:creationId xmlns:a16="http://schemas.microsoft.com/office/drawing/2014/main" id="{907F486B-363A-4C24-9B2B-8EC664779F0F}"/>
                  </a:ext>
                </a:extLst>
              </p:cNvPr>
              <p:cNvSpPr/>
              <p:nvPr/>
            </p:nvSpPr>
            <p:spPr>
              <a:xfrm>
                <a:off x="5313182" y="5813979"/>
                <a:ext cx="38147" cy="48207"/>
              </a:xfrm>
              <a:custGeom>
                <a:avLst/>
                <a:gdLst>
                  <a:gd name="connsiteX0" fmla="*/ 17668 w 38147"/>
                  <a:gd name="connsiteY0" fmla="*/ 47989 h 48207"/>
                  <a:gd name="connsiteX1" fmla="*/ 3190 w 38147"/>
                  <a:gd name="connsiteY1" fmla="*/ 41417 h 48207"/>
                  <a:gd name="connsiteX2" fmla="*/ 3190 w 38147"/>
                  <a:gd name="connsiteY2" fmla="*/ 6269 h 48207"/>
                  <a:gd name="connsiteX3" fmla="*/ 30050 w 38147"/>
                  <a:gd name="connsiteY3" fmla="*/ 4583 h 48207"/>
                  <a:gd name="connsiteX4" fmla="*/ 31765 w 38147"/>
                  <a:gd name="connsiteY4" fmla="*/ 6269 h 48207"/>
                  <a:gd name="connsiteX5" fmla="*/ 31765 w 38147"/>
                  <a:gd name="connsiteY5" fmla="*/ 41417 h 48207"/>
                  <a:gd name="connsiteX6" fmla="*/ 17668 w 38147"/>
                  <a:gd name="connsiteY6" fmla="*/ 47989 h 48207"/>
                  <a:gd name="connsiteX7" fmla="*/ 10809 w 38147"/>
                  <a:gd name="connsiteY7" fmla="*/ 12651 h 48207"/>
                  <a:gd name="connsiteX8" fmla="*/ 8619 w 38147"/>
                  <a:gd name="connsiteY8" fmla="*/ 23890 h 48207"/>
                  <a:gd name="connsiteX9" fmla="*/ 10809 w 38147"/>
                  <a:gd name="connsiteY9" fmla="*/ 35130 h 48207"/>
                  <a:gd name="connsiteX10" fmla="*/ 21002 w 38147"/>
                  <a:gd name="connsiteY10" fmla="*/ 38664 h 48207"/>
                  <a:gd name="connsiteX11" fmla="*/ 24526 w 38147"/>
                  <a:gd name="connsiteY11" fmla="*/ 35130 h 48207"/>
                  <a:gd name="connsiteX12" fmla="*/ 26716 w 38147"/>
                  <a:gd name="connsiteY12" fmla="*/ 23890 h 48207"/>
                  <a:gd name="connsiteX13" fmla="*/ 24526 w 38147"/>
                  <a:gd name="connsiteY13" fmla="*/ 12651 h 48207"/>
                  <a:gd name="connsiteX14" fmla="*/ 14333 w 38147"/>
                  <a:gd name="connsiteY14" fmla="*/ 9117 h 48207"/>
                  <a:gd name="connsiteX15" fmla="*/ 10809 w 38147"/>
                  <a:gd name="connsiteY15" fmla="*/ 12651 h 48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147" h="48207">
                    <a:moveTo>
                      <a:pt x="17668" y="47989"/>
                    </a:moveTo>
                    <a:cubicBezTo>
                      <a:pt x="12047" y="48370"/>
                      <a:pt x="6619" y="45903"/>
                      <a:pt x="3190" y="41417"/>
                    </a:cubicBezTo>
                    <a:cubicBezTo>
                      <a:pt x="-3192" y="30568"/>
                      <a:pt x="-3192" y="17118"/>
                      <a:pt x="3190" y="6269"/>
                    </a:cubicBezTo>
                    <a:cubicBezTo>
                      <a:pt x="10143" y="-1617"/>
                      <a:pt x="22144" y="-2379"/>
                      <a:pt x="30050" y="4583"/>
                    </a:cubicBezTo>
                    <a:cubicBezTo>
                      <a:pt x="30717" y="5107"/>
                      <a:pt x="31193" y="5669"/>
                      <a:pt x="31765" y="6269"/>
                    </a:cubicBezTo>
                    <a:cubicBezTo>
                      <a:pt x="38146" y="17118"/>
                      <a:pt x="38146" y="30568"/>
                      <a:pt x="31765" y="41417"/>
                    </a:cubicBezTo>
                    <a:cubicBezTo>
                      <a:pt x="28431" y="45788"/>
                      <a:pt x="23192" y="48246"/>
                      <a:pt x="17668" y="47989"/>
                    </a:cubicBezTo>
                    <a:close/>
                    <a:moveTo>
                      <a:pt x="10809" y="12651"/>
                    </a:moveTo>
                    <a:cubicBezTo>
                      <a:pt x="9191" y="16166"/>
                      <a:pt x="8428" y="20024"/>
                      <a:pt x="8619" y="23890"/>
                    </a:cubicBezTo>
                    <a:cubicBezTo>
                      <a:pt x="8428" y="27758"/>
                      <a:pt x="9191" y="31616"/>
                      <a:pt x="10809" y="35130"/>
                    </a:cubicBezTo>
                    <a:cubicBezTo>
                      <a:pt x="12619" y="38921"/>
                      <a:pt x="17191" y="40502"/>
                      <a:pt x="21002" y="38664"/>
                    </a:cubicBezTo>
                    <a:cubicBezTo>
                      <a:pt x="22526" y="37921"/>
                      <a:pt x="23764" y="36673"/>
                      <a:pt x="24526" y="35130"/>
                    </a:cubicBezTo>
                    <a:cubicBezTo>
                      <a:pt x="26145" y="31606"/>
                      <a:pt x="26907" y="27758"/>
                      <a:pt x="26716" y="23890"/>
                    </a:cubicBezTo>
                    <a:cubicBezTo>
                      <a:pt x="26907" y="20024"/>
                      <a:pt x="26145" y="16175"/>
                      <a:pt x="24526" y="12651"/>
                    </a:cubicBezTo>
                    <a:cubicBezTo>
                      <a:pt x="22715" y="8860"/>
                      <a:pt x="18144" y="7279"/>
                      <a:pt x="14333" y="9117"/>
                    </a:cubicBezTo>
                    <a:cubicBezTo>
                      <a:pt x="12810" y="9860"/>
                      <a:pt x="11572" y="11108"/>
                      <a:pt x="10809" y="12651"/>
                    </a:cubicBezTo>
                    <a:close/>
                  </a:path>
                </a:pathLst>
              </a:custGeom>
              <a:solidFill>
                <a:srgbClr val="6D6E71"/>
              </a:solidFill>
              <a:ln w="9525" cap="flat">
                <a:noFill/>
                <a:prstDash val="solid"/>
                <a:miter/>
              </a:ln>
            </p:spPr>
            <p:txBody>
              <a:bodyPr rtlCol="0" anchor="ctr"/>
              <a:lstStyle/>
              <a:p>
                <a:endParaRPr lang="en-US"/>
              </a:p>
            </p:txBody>
          </p:sp>
          <p:sp>
            <p:nvSpPr>
              <p:cNvPr id="432" name="Freeform: Shape 431">
                <a:extLst>
                  <a:ext uri="{FF2B5EF4-FFF2-40B4-BE49-F238E27FC236}">
                    <a16:creationId xmlns:a16="http://schemas.microsoft.com/office/drawing/2014/main" id="{948F1307-7D8A-42C5-83DF-C165C4280B03}"/>
                  </a:ext>
                </a:extLst>
              </p:cNvPr>
              <p:cNvSpPr/>
              <p:nvPr/>
            </p:nvSpPr>
            <p:spPr>
              <a:xfrm>
                <a:off x="5357497" y="5850240"/>
                <a:ext cx="11715" cy="11814"/>
              </a:xfrm>
              <a:custGeom>
                <a:avLst/>
                <a:gdLst>
                  <a:gd name="connsiteX0" fmla="*/ 118 w 11715"/>
                  <a:gd name="connsiteY0" fmla="*/ 9918 h 11814"/>
                  <a:gd name="connsiteX1" fmla="*/ 118 w 11715"/>
                  <a:gd name="connsiteY1" fmla="*/ 1536 h 11814"/>
                  <a:gd name="connsiteX2" fmla="*/ 4309 w 11715"/>
                  <a:gd name="connsiteY2" fmla="*/ -178 h 11814"/>
                  <a:gd name="connsiteX3" fmla="*/ 8404 w 11715"/>
                  <a:gd name="connsiteY3" fmla="*/ 1536 h 11814"/>
                  <a:gd name="connsiteX4" fmla="*/ 8404 w 11715"/>
                  <a:gd name="connsiteY4" fmla="*/ 9918 h 11814"/>
                  <a:gd name="connsiteX5" fmla="*/ 4309 w 11715"/>
                  <a:gd name="connsiteY5" fmla="*/ 11633 h 11814"/>
                  <a:gd name="connsiteX6" fmla="*/ 118 w 11715"/>
                  <a:gd name="connsiteY6" fmla="*/ 9918 h 11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15" h="11814">
                    <a:moveTo>
                      <a:pt x="118" y="9918"/>
                    </a:moveTo>
                    <a:cubicBezTo>
                      <a:pt x="-2168" y="7585"/>
                      <a:pt x="-2168" y="3870"/>
                      <a:pt x="118" y="1536"/>
                    </a:cubicBezTo>
                    <a:cubicBezTo>
                      <a:pt x="1165" y="402"/>
                      <a:pt x="2690" y="-217"/>
                      <a:pt x="4309" y="-178"/>
                    </a:cubicBezTo>
                    <a:cubicBezTo>
                      <a:pt x="5832" y="-217"/>
                      <a:pt x="7357" y="402"/>
                      <a:pt x="8404" y="1536"/>
                    </a:cubicBezTo>
                    <a:cubicBezTo>
                      <a:pt x="10690" y="3870"/>
                      <a:pt x="10690" y="7585"/>
                      <a:pt x="8404" y="9918"/>
                    </a:cubicBezTo>
                    <a:cubicBezTo>
                      <a:pt x="7357" y="11052"/>
                      <a:pt x="5832" y="11671"/>
                      <a:pt x="4309" y="11633"/>
                    </a:cubicBezTo>
                    <a:cubicBezTo>
                      <a:pt x="2690" y="11671"/>
                      <a:pt x="1165" y="11052"/>
                      <a:pt x="118" y="9918"/>
                    </a:cubicBezTo>
                    <a:close/>
                  </a:path>
                </a:pathLst>
              </a:custGeom>
              <a:solidFill>
                <a:srgbClr val="6D6E71"/>
              </a:solidFill>
              <a:ln w="9525" cap="flat">
                <a:noFill/>
                <a:prstDash val="solid"/>
                <a:miter/>
              </a:ln>
            </p:spPr>
            <p:txBody>
              <a:bodyPr rtlCol="0" anchor="ctr"/>
              <a:lstStyle/>
              <a:p>
                <a:endParaRPr lang="en-US"/>
              </a:p>
            </p:txBody>
          </p:sp>
          <p:sp>
            <p:nvSpPr>
              <p:cNvPr id="433" name="Freeform: Shape 432">
                <a:extLst>
                  <a:ext uri="{FF2B5EF4-FFF2-40B4-BE49-F238E27FC236}">
                    <a16:creationId xmlns:a16="http://schemas.microsoft.com/office/drawing/2014/main" id="{FA945948-80B5-4290-AA78-BE70A5D866A2}"/>
                  </a:ext>
                </a:extLst>
              </p:cNvPr>
              <p:cNvSpPr/>
              <p:nvPr/>
            </p:nvSpPr>
            <p:spPr>
              <a:xfrm>
                <a:off x="5375857" y="5813979"/>
                <a:ext cx="38147" cy="48207"/>
              </a:xfrm>
              <a:custGeom>
                <a:avLst/>
                <a:gdLst>
                  <a:gd name="connsiteX0" fmla="*/ 17667 w 38147"/>
                  <a:gd name="connsiteY0" fmla="*/ 47989 h 48207"/>
                  <a:gd name="connsiteX1" fmla="*/ 3189 w 38147"/>
                  <a:gd name="connsiteY1" fmla="*/ 41417 h 48207"/>
                  <a:gd name="connsiteX2" fmla="*/ 3189 w 38147"/>
                  <a:gd name="connsiteY2" fmla="*/ 6269 h 48207"/>
                  <a:gd name="connsiteX3" fmla="*/ 30050 w 38147"/>
                  <a:gd name="connsiteY3" fmla="*/ 4583 h 48207"/>
                  <a:gd name="connsiteX4" fmla="*/ 31764 w 38147"/>
                  <a:gd name="connsiteY4" fmla="*/ 6269 h 48207"/>
                  <a:gd name="connsiteX5" fmla="*/ 31764 w 38147"/>
                  <a:gd name="connsiteY5" fmla="*/ 41417 h 48207"/>
                  <a:gd name="connsiteX6" fmla="*/ 17667 w 38147"/>
                  <a:gd name="connsiteY6" fmla="*/ 47989 h 48207"/>
                  <a:gd name="connsiteX7" fmla="*/ 10809 w 38147"/>
                  <a:gd name="connsiteY7" fmla="*/ 12651 h 48207"/>
                  <a:gd name="connsiteX8" fmla="*/ 8619 w 38147"/>
                  <a:gd name="connsiteY8" fmla="*/ 23890 h 48207"/>
                  <a:gd name="connsiteX9" fmla="*/ 10809 w 38147"/>
                  <a:gd name="connsiteY9" fmla="*/ 35130 h 48207"/>
                  <a:gd name="connsiteX10" fmla="*/ 21001 w 38147"/>
                  <a:gd name="connsiteY10" fmla="*/ 38664 h 48207"/>
                  <a:gd name="connsiteX11" fmla="*/ 24525 w 38147"/>
                  <a:gd name="connsiteY11" fmla="*/ 35130 h 48207"/>
                  <a:gd name="connsiteX12" fmla="*/ 26715 w 38147"/>
                  <a:gd name="connsiteY12" fmla="*/ 23890 h 48207"/>
                  <a:gd name="connsiteX13" fmla="*/ 24525 w 38147"/>
                  <a:gd name="connsiteY13" fmla="*/ 12651 h 48207"/>
                  <a:gd name="connsiteX14" fmla="*/ 14334 w 38147"/>
                  <a:gd name="connsiteY14" fmla="*/ 9117 h 48207"/>
                  <a:gd name="connsiteX15" fmla="*/ 10809 w 38147"/>
                  <a:gd name="connsiteY15" fmla="*/ 12651 h 48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147" h="48207">
                    <a:moveTo>
                      <a:pt x="17667" y="47989"/>
                    </a:moveTo>
                    <a:cubicBezTo>
                      <a:pt x="12048" y="48370"/>
                      <a:pt x="6618" y="45903"/>
                      <a:pt x="3189" y="41417"/>
                    </a:cubicBezTo>
                    <a:cubicBezTo>
                      <a:pt x="-3192" y="30568"/>
                      <a:pt x="-3192" y="17118"/>
                      <a:pt x="3189" y="6269"/>
                    </a:cubicBezTo>
                    <a:cubicBezTo>
                      <a:pt x="10142" y="-1617"/>
                      <a:pt x="22144" y="-2379"/>
                      <a:pt x="30050" y="4583"/>
                    </a:cubicBezTo>
                    <a:cubicBezTo>
                      <a:pt x="30716" y="5107"/>
                      <a:pt x="31193" y="5669"/>
                      <a:pt x="31764" y="6269"/>
                    </a:cubicBezTo>
                    <a:cubicBezTo>
                      <a:pt x="38146" y="17118"/>
                      <a:pt x="38146" y="30568"/>
                      <a:pt x="31764" y="41417"/>
                    </a:cubicBezTo>
                    <a:cubicBezTo>
                      <a:pt x="28430" y="45788"/>
                      <a:pt x="23191" y="48246"/>
                      <a:pt x="17667" y="47989"/>
                    </a:cubicBezTo>
                    <a:close/>
                    <a:moveTo>
                      <a:pt x="10809" y="12651"/>
                    </a:moveTo>
                    <a:cubicBezTo>
                      <a:pt x="9190" y="16166"/>
                      <a:pt x="8428" y="20024"/>
                      <a:pt x="8619" y="23890"/>
                    </a:cubicBezTo>
                    <a:cubicBezTo>
                      <a:pt x="8428" y="27758"/>
                      <a:pt x="9190" y="31616"/>
                      <a:pt x="10809" y="35130"/>
                    </a:cubicBezTo>
                    <a:cubicBezTo>
                      <a:pt x="12619" y="38921"/>
                      <a:pt x="17190" y="40502"/>
                      <a:pt x="21001" y="38664"/>
                    </a:cubicBezTo>
                    <a:cubicBezTo>
                      <a:pt x="22525" y="37921"/>
                      <a:pt x="23763" y="36673"/>
                      <a:pt x="24525" y="35130"/>
                    </a:cubicBezTo>
                    <a:cubicBezTo>
                      <a:pt x="26145" y="31606"/>
                      <a:pt x="26906" y="27758"/>
                      <a:pt x="26715" y="23890"/>
                    </a:cubicBezTo>
                    <a:cubicBezTo>
                      <a:pt x="26906" y="20024"/>
                      <a:pt x="26145" y="16175"/>
                      <a:pt x="24525" y="12651"/>
                    </a:cubicBezTo>
                    <a:cubicBezTo>
                      <a:pt x="22716" y="8860"/>
                      <a:pt x="18144" y="7279"/>
                      <a:pt x="14334" y="9117"/>
                    </a:cubicBezTo>
                    <a:cubicBezTo>
                      <a:pt x="12809" y="9860"/>
                      <a:pt x="11571" y="11108"/>
                      <a:pt x="10809" y="12651"/>
                    </a:cubicBezTo>
                    <a:close/>
                  </a:path>
                </a:pathLst>
              </a:custGeom>
              <a:solidFill>
                <a:srgbClr val="6D6E71"/>
              </a:solidFill>
              <a:ln w="9525" cap="flat">
                <a:noFill/>
                <a:prstDash val="solid"/>
                <a:miter/>
              </a:ln>
            </p:spPr>
            <p:txBody>
              <a:bodyPr rtlCol="0" anchor="ctr"/>
              <a:lstStyle/>
              <a:p>
                <a:endParaRPr lang="en-US"/>
              </a:p>
            </p:txBody>
          </p:sp>
          <p:sp>
            <p:nvSpPr>
              <p:cNvPr id="434" name="Freeform: Shape 433">
                <a:extLst>
                  <a:ext uri="{FF2B5EF4-FFF2-40B4-BE49-F238E27FC236}">
                    <a16:creationId xmlns:a16="http://schemas.microsoft.com/office/drawing/2014/main" id="{6C813796-6132-4631-81BF-4A9A986BD605}"/>
                  </a:ext>
                </a:extLst>
              </p:cNvPr>
              <p:cNvSpPr/>
              <p:nvPr/>
            </p:nvSpPr>
            <p:spPr>
              <a:xfrm>
                <a:off x="5420171" y="5813979"/>
                <a:ext cx="38290" cy="48207"/>
              </a:xfrm>
              <a:custGeom>
                <a:avLst/>
                <a:gdLst>
                  <a:gd name="connsiteX0" fmla="*/ 17644 w 38290"/>
                  <a:gd name="connsiteY0" fmla="*/ 47989 h 48207"/>
                  <a:gd name="connsiteX1" fmla="*/ 3261 w 38290"/>
                  <a:gd name="connsiteY1" fmla="*/ 41417 h 48207"/>
                  <a:gd name="connsiteX2" fmla="*/ 3261 w 38290"/>
                  <a:gd name="connsiteY2" fmla="*/ 6269 h 48207"/>
                  <a:gd name="connsiteX3" fmla="*/ 30121 w 38290"/>
                  <a:gd name="connsiteY3" fmla="*/ 4583 h 48207"/>
                  <a:gd name="connsiteX4" fmla="*/ 31836 w 38290"/>
                  <a:gd name="connsiteY4" fmla="*/ 6269 h 48207"/>
                  <a:gd name="connsiteX5" fmla="*/ 31836 w 38290"/>
                  <a:gd name="connsiteY5" fmla="*/ 41417 h 48207"/>
                  <a:gd name="connsiteX6" fmla="*/ 17644 w 38290"/>
                  <a:gd name="connsiteY6" fmla="*/ 47989 h 48207"/>
                  <a:gd name="connsiteX7" fmla="*/ 10786 w 38290"/>
                  <a:gd name="connsiteY7" fmla="*/ 12651 h 48207"/>
                  <a:gd name="connsiteX8" fmla="*/ 8595 w 38290"/>
                  <a:gd name="connsiteY8" fmla="*/ 23890 h 48207"/>
                  <a:gd name="connsiteX9" fmla="*/ 10786 w 38290"/>
                  <a:gd name="connsiteY9" fmla="*/ 35130 h 48207"/>
                  <a:gd name="connsiteX10" fmla="*/ 17644 w 38290"/>
                  <a:gd name="connsiteY10" fmla="*/ 39416 h 48207"/>
                  <a:gd name="connsiteX11" fmla="*/ 24502 w 38290"/>
                  <a:gd name="connsiteY11" fmla="*/ 35130 h 48207"/>
                  <a:gd name="connsiteX12" fmla="*/ 26788 w 38290"/>
                  <a:gd name="connsiteY12" fmla="*/ 23890 h 48207"/>
                  <a:gd name="connsiteX13" fmla="*/ 24502 w 38290"/>
                  <a:gd name="connsiteY13" fmla="*/ 12651 h 48207"/>
                  <a:gd name="connsiteX14" fmla="*/ 17644 w 38290"/>
                  <a:gd name="connsiteY14" fmla="*/ 8365 h 48207"/>
                  <a:gd name="connsiteX15" fmla="*/ 10786 w 38290"/>
                  <a:gd name="connsiteY15" fmla="*/ 12651 h 48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290" h="48207">
                    <a:moveTo>
                      <a:pt x="17644" y="47989"/>
                    </a:moveTo>
                    <a:cubicBezTo>
                      <a:pt x="12025" y="48370"/>
                      <a:pt x="6595" y="45903"/>
                      <a:pt x="3261" y="41417"/>
                    </a:cubicBezTo>
                    <a:cubicBezTo>
                      <a:pt x="-3216" y="30596"/>
                      <a:pt x="-3216" y="17090"/>
                      <a:pt x="3261" y="6269"/>
                    </a:cubicBezTo>
                    <a:cubicBezTo>
                      <a:pt x="10214" y="-1617"/>
                      <a:pt x="22216" y="-2379"/>
                      <a:pt x="30121" y="4583"/>
                    </a:cubicBezTo>
                    <a:cubicBezTo>
                      <a:pt x="30789" y="5107"/>
                      <a:pt x="31264" y="5669"/>
                      <a:pt x="31836" y="6269"/>
                    </a:cubicBezTo>
                    <a:cubicBezTo>
                      <a:pt x="38313" y="17090"/>
                      <a:pt x="38313" y="30596"/>
                      <a:pt x="31836" y="41417"/>
                    </a:cubicBezTo>
                    <a:cubicBezTo>
                      <a:pt x="28503" y="45827"/>
                      <a:pt x="23168" y="48294"/>
                      <a:pt x="17644" y="47989"/>
                    </a:cubicBezTo>
                    <a:close/>
                    <a:moveTo>
                      <a:pt x="10786" y="12651"/>
                    </a:moveTo>
                    <a:cubicBezTo>
                      <a:pt x="9167" y="16175"/>
                      <a:pt x="8405" y="20024"/>
                      <a:pt x="8595" y="23890"/>
                    </a:cubicBezTo>
                    <a:cubicBezTo>
                      <a:pt x="8405" y="27758"/>
                      <a:pt x="9167" y="31606"/>
                      <a:pt x="10786" y="35130"/>
                    </a:cubicBezTo>
                    <a:cubicBezTo>
                      <a:pt x="12025" y="37806"/>
                      <a:pt x="14691" y="39492"/>
                      <a:pt x="17644" y="39416"/>
                    </a:cubicBezTo>
                    <a:cubicBezTo>
                      <a:pt x="20596" y="39540"/>
                      <a:pt x="23359" y="37835"/>
                      <a:pt x="24502" y="35130"/>
                    </a:cubicBezTo>
                    <a:cubicBezTo>
                      <a:pt x="26122" y="31625"/>
                      <a:pt x="26978" y="27768"/>
                      <a:pt x="26788" y="23890"/>
                    </a:cubicBezTo>
                    <a:cubicBezTo>
                      <a:pt x="26978" y="20014"/>
                      <a:pt x="26217" y="16147"/>
                      <a:pt x="24502" y="12651"/>
                    </a:cubicBezTo>
                    <a:cubicBezTo>
                      <a:pt x="23359" y="9937"/>
                      <a:pt x="20596" y="8241"/>
                      <a:pt x="17644" y="8365"/>
                    </a:cubicBezTo>
                    <a:cubicBezTo>
                      <a:pt x="14691" y="8288"/>
                      <a:pt x="12025" y="9974"/>
                      <a:pt x="10786" y="12651"/>
                    </a:cubicBezTo>
                    <a:close/>
                  </a:path>
                </a:pathLst>
              </a:custGeom>
              <a:solidFill>
                <a:srgbClr val="6D6E71"/>
              </a:solidFill>
              <a:ln w="9525" cap="flat">
                <a:noFill/>
                <a:prstDash val="solid"/>
                <a:miter/>
              </a:ln>
            </p:spPr>
            <p:txBody>
              <a:bodyPr rtlCol="0" anchor="ctr"/>
              <a:lstStyle/>
              <a:p>
                <a:endParaRPr lang="en-US"/>
              </a:p>
            </p:txBody>
          </p:sp>
          <p:sp>
            <p:nvSpPr>
              <p:cNvPr id="435" name="Freeform: Shape 434">
                <a:extLst>
                  <a:ext uri="{FF2B5EF4-FFF2-40B4-BE49-F238E27FC236}">
                    <a16:creationId xmlns:a16="http://schemas.microsoft.com/office/drawing/2014/main" id="{21897484-F08C-4343-86F2-1A68090431F0}"/>
                  </a:ext>
                </a:extLst>
              </p:cNvPr>
              <p:cNvSpPr/>
              <p:nvPr/>
            </p:nvSpPr>
            <p:spPr>
              <a:xfrm>
                <a:off x="5467797" y="5814999"/>
                <a:ext cx="45909" cy="47144"/>
              </a:xfrm>
              <a:custGeom>
                <a:avLst/>
                <a:gdLst>
                  <a:gd name="connsiteX0" fmla="*/ 18024 w 45909"/>
                  <a:gd name="connsiteY0" fmla="*/ 10298 h 47144"/>
                  <a:gd name="connsiteX1" fmla="*/ 15263 w 45909"/>
                  <a:gd name="connsiteY1" fmla="*/ 16965 h 47144"/>
                  <a:gd name="connsiteX2" fmla="*/ 8214 w 45909"/>
                  <a:gd name="connsiteY2" fmla="*/ 19632 h 47144"/>
                  <a:gd name="connsiteX3" fmla="*/ 1166 w 45909"/>
                  <a:gd name="connsiteY3" fmla="*/ 16965 h 47144"/>
                  <a:gd name="connsiteX4" fmla="*/ -1597 w 45909"/>
                  <a:gd name="connsiteY4" fmla="*/ 10298 h 47144"/>
                  <a:gd name="connsiteX5" fmla="*/ 1166 w 45909"/>
                  <a:gd name="connsiteY5" fmla="*/ 3630 h 47144"/>
                  <a:gd name="connsiteX6" fmla="*/ 8214 w 45909"/>
                  <a:gd name="connsiteY6" fmla="*/ 963 h 47144"/>
                  <a:gd name="connsiteX7" fmla="*/ 15263 w 45909"/>
                  <a:gd name="connsiteY7" fmla="*/ 3630 h 47144"/>
                  <a:gd name="connsiteX8" fmla="*/ 18024 w 45909"/>
                  <a:gd name="connsiteY8" fmla="*/ 10298 h 47144"/>
                  <a:gd name="connsiteX9" fmla="*/ 43647 w 45909"/>
                  <a:gd name="connsiteY9" fmla="*/ -180 h 47144"/>
                  <a:gd name="connsiteX10" fmla="*/ 10214 w 45909"/>
                  <a:gd name="connsiteY10" fmla="*/ 46397 h 47144"/>
                  <a:gd name="connsiteX11" fmla="*/ -1215 w 45909"/>
                  <a:gd name="connsiteY11" fmla="*/ 46397 h 47144"/>
                  <a:gd name="connsiteX12" fmla="*/ 32217 w 45909"/>
                  <a:gd name="connsiteY12" fmla="*/ -180 h 47144"/>
                  <a:gd name="connsiteX13" fmla="*/ 6213 w 45909"/>
                  <a:gd name="connsiteY13" fmla="*/ 12679 h 47144"/>
                  <a:gd name="connsiteX14" fmla="*/ 8214 w 45909"/>
                  <a:gd name="connsiteY14" fmla="*/ 13631 h 47144"/>
                  <a:gd name="connsiteX15" fmla="*/ 10214 w 45909"/>
                  <a:gd name="connsiteY15" fmla="*/ 12679 h 47144"/>
                  <a:gd name="connsiteX16" fmla="*/ 10976 w 45909"/>
                  <a:gd name="connsiteY16" fmla="*/ 10298 h 47144"/>
                  <a:gd name="connsiteX17" fmla="*/ 10214 w 45909"/>
                  <a:gd name="connsiteY17" fmla="*/ 7917 h 47144"/>
                  <a:gd name="connsiteX18" fmla="*/ 8214 w 45909"/>
                  <a:gd name="connsiteY18" fmla="*/ 6964 h 47144"/>
                  <a:gd name="connsiteX19" fmla="*/ 6309 w 45909"/>
                  <a:gd name="connsiteY19" fmla="*/ 7917 h 47144"/>
                  <a:gd name="connsiteX20" fmla="*/ 5452 w 45909"/>
                  <a:gd name="connsiteY20" fmla="*/ 10298 h 47144"/>
                  <a:gd name="connsiteX21" fmla="*/ 6213 w 45909"/>
                  <a:gd name="connsiteY21" fmla="*/ 12679 h 47144"/>
                  <a:gd name="connsiteX22" fmla="*/ 44313 w 45909"/>
                  <a:gd name="connsiteY22" fmla="*/ 37635 h 47144"/>
                  <a:gd name="connsiteX23" fmla="*/ 41552 w 45909"/>
                  <a:gd name="connsiteY23" fmla="*/ 44207 h 47144"/>
                  <a:gd name="connsiteX24" fmla="*/ 27455 w 45909"/>
                  <a:gd name="connsiteY24" fmla="*/ 44207 h 47144"/>
                  <a:gd name="connsiteX25" fmla="*/ 27455 w 45909"/>
                  <a:gd name="connsiteY25" fmla="*/ 30967 h 47144"/>
                  <a:gd name="connsiteX26" fmla="*/ 41552 w 45909"/>
                  <a:gd name="connsiteY26" fmla="*/ 30967 h 47144"/>
                  <a:gd name="connsiteX27" fmla="*/ 44313 w 45909"/>
                  <a:gd name="connsiteY27" fmla="*/ 37635 h 47144"/>
                  <a:gd name="connsiteX28" fmla="*/ 32502 w 45909"/>
                  <a:gd name="connsiteY28" fmla="*/ 39920 h 47144"/>
                  <a:gd name="connsiteX29" fmla="*/ 34503 w 45909"/>
                  <a:gd name="connsiteY29" fmla="*/ 40873 h 47144"/>
                  <a:gd name="connsiteX30" fmla="*/ 36503 w 45909"/>
                  <a:gd name="connsiteY30" fmla="*/ 39920 h 47144"/>
                  <a:gd name="connsiteX31" fmla="*/ 37265 w 45909"/>
                  <a:gd name="connsiteY31" fmla="*/ 37635 h 47144"/>
                  <a:gd name="connsiteX32" fmla="*/ 36503 w 45909"/>
                  <a:gd name="connsiteY32" fmla="*/ 35158 h 47144"/>
                  <a:gd name="connsiteX33" fmla="*/ 32884 w 45909"/>
                  <a:gd name="connsiteY33" fmla="*/ 34777 h 47144"/>
                  <a:gd name="connsiteX34" fmla="*/ 32502 w 45909"/>
                  <a:gd name="connsiteY34" fmla="*/ 35158 h 47144"/>
                  <a:gd name="connsiteX35" fmla="*/ 31741 w 45909"/>
                  <a:gd name="connsiteY35" fmla="*/ 37635 h 47144"/>
                  <a:gd name="connsiteX36" fmla="*/ 32502 w 45909"/>
                  <a:gd name="connsiteY36" fmla="*/ 39920 h 47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5909" h="47144">
                    <a:moveTo>
                      <a:pt x="18024" y="10298"/>
                    </a:moveTo>
                    <a:cubicBezTo>
                      <a:pt x="18119" y="12812"/>
                      <a:pt x="17072" y="15250"/>
                      <a:pt x="15263" y="16965"/>
                    </a:cubicBezTo>
                    <a:cubicBezTo>
                      <a:pt x="13357" y="18785"/>
                      <a:pt x="10786" y="19746"/>
                      <a:pt x="8214" y="19632"/>
                    </a:cubicBezTo>
                    <a:cubicBezTo>
                      <a:pt x="5642" y="19746"/>
                      <a:pt x="3070" y="18785"/>
                      <a:pt x="1166" y="16965"/>
                    </a:cubicBezTo>
                    <a:cubicBezTo>
                      <a:pt x="-549" y="15193"/>
                      <a:pt x="-1597" y="12793"/>
                      <a:pt x="-1597" y="10298"/>
                    </a:cubicBezTo>
                    <a:cubicBezTo>
                      <a:pt x="-1597" y="7802"/>
                      <a:pt x="-549" y="5402"/>
                      <a:pt x="1166" y="3630"/>
                    </a:cubicBezTo>
                    <a:cubicBezTo>
                      <a:pt x="3070" y="1811"/>
                      <a:pt x="5642" y="849"/>
                      <a:pt x="8214" y="963"/>
                    </a:cubicBezTo>
                    <a:cubicBezTo>
                      <a:pt x="10786" y="849"/>
                      <a:pt x="13357" y="1811"/>
                      <a:pt x="15263" y="3630"/>
                    </a:cubicBezTo>
                    <a:cubicBezTo>
                      <a:pt x="17072" y="5364"/>
                      <a:pt x="18119" y="7783"/>
                      <a:pt x="18024" y="10298"/>
                    </a:cubicBezTo>
                    <a:close/>
                    <a:moveTo>
                      <a:pt x="43647" y="-180"/>
                    </a:moveTo>
                    <a:lnTo>
                      <a:pt x="10214" y="46397"/>
                    </a:lnTo>
                    <a:lnTo>
                      <a:pt x="-1215" y="46397"/>
                    </a:lnTo>
                    <a:lnTo>
                      <a:pt x="32217" y="-180"/>
                    </a:lnTo>
                    <a:close/>
                    <a:moveTo>
                      <a:pt x="6213" y="12679"/>
                    </a:moveTo>
                    <a:cubicBezTo>
                      <a:pt x="6690" y="13279"/>
                      <a:pt x="7451" y="13631"/>
                      <a:pt x="8214" y="13631"/>
                    </a:cubicBezTo>
                    <a:cubicBezTo>
                      <a:pt x="8976" y="13593"/>
                      <a:pt x="9737" y="13251"/>
                      <a:pt x="10214" y="12679"/>
                    </a:cubicBezTo>
                    <a:cubicBezTo>
                      <a:pt x="10786" y="12002"/>
                      <a:pt x="10976" y="11155"/>
                      <a:pt x="10976" y="10298"/>
                    </a:cubicBezTo>
                    <a:cubicBezTo>
                      <a:pt x="10976" y="9440"/>
                      <a:pt x="10691" y="8602"/>
                      <a:pt x="10214" y="7917"/>
                    </a:cubicBezTo>
                    <a:cubicBezTo>
                      <a:pt x="9737" y="7307"/>
                      <a:pt x="8976" y="6945"/>
                      <a:pt x="8214" y="6964"/>
                    </a:cubicBezTo>
                    <a:cubicBezTo>
                      <a:pt x="7451" y="6935"/>
                      <a:pt x="6690" y="7288"/>
                      <a:pt x="6309" y="7917"/>
                    </a:cubicBezTo>
                    <a:cubicBezTo>
                      <a:pt x="5738" y="8574"/>
                      <a:pt x="5452" y="9421"/>
                      <a:pt x="5452" y="10298"/>
                    </a:cubicBezTo>
                    <a:cubicBezTo>
                      <a:pt x="5452" y="11155"/>
                      <a:pt x="5642" y="12002"/>
                      <a:pt x="6213" y="12679"/>
                    </a:cubicBezTo>
                    <a:close/>
                    <a:moveTo>
                      <a:pt x="44313" y="37635"/>
                    </a:moveTo>
                    <a:cubicBezTo>
                      <a:pt x="44313" y="40111"/>
                      <a:pt x="43361" y="42492"/>
                      <a:pt x="41552" y="44207"/>
                    </a:cubicBezTo>
                    <a:cubicBezTo>
                      <a:pt x="37551" y="47883"/>
                      <a:pt x="31455" y="47883"/>
                      <a:pt x="27455" y="44207"/>
                    </a:cubicBezTo>
                    <a:cubicBezTo>
                      <a:pt x="23931" y="40511"/>
                      <a:pt x="23931" y="34663"/>
                      <a:pt x="27455" y="30967"/>
                    </a:cubicBezTo>
                    <a:cubicBezTo>
                      <a:pt x="31455" y="27290"/>
                      <a:pt x="37551" y="27290"/>
                      <a:pt x="41552" y="30967"/>
                    </a:cubicBezTo>
                    <a:cubicBezTo>
                      <a:pt x="43266" y="32738"/>
                      <a:pt x="44313" y="35139"/>
                      <a:pt x="44313" y="37635"/>
                    </a:cubicBezTo>
                    <a:close/>
                    <a:moveTo>
                      <a:pt x="32502" y="39920"/>
                    </a:moveTo>
                    <a:cubicBezTo>
                      <a:pt x="32979" y="40559"/>
                      <a:pt x="33741" y="40920"/>
                      <a:pt x="34503" y="40873"/>
                    </a:cubicBezTo>
                    <a:cubicBezTo>
                      <a:pt x="35265" y="40892"/>
                      <a:pt x="36026" y="40540"/>
                      <a:pt x="36503" y="39920"/>
                    </a:cubicBezTo>
                    <a:cubicBezTo>
                      <a:pt x="36980" y="39273"/>
                      <a:pt x="37265" y="38463"/>
                      <a:pt x="37265" y="37635"/>
                    </a:cubicBezTo>
                    <a:cubicBezTo>
                      <a:pt x="37265" y="36749"/>
                      <a:pt x="36980" y="35872"/>
                      <a:pt x="36503" y="35158"/>
                    </a:cubicBezTo>
                    <a:cubicBezTo>
                      <a:pt x="35646" y="34053"/>
                      <a:pt x="34027" y="33881"/>
                      <a:pt x="32884" y="34777"/>
                    </a:cubicBezTo>
                    <a:cubicBezTo>
                      <a:pt x="32788" y="34891"/>
                      <a:pt x="32598" y="35015"/>
                      <a:pt x="32502" y="35158"/>
                    </a:cubicBezTo>
                    <a:cubicBezTo>
                      <a:pt x="32027" y="35872"/>
                      <a:pt x="31741" y="36749"/>
                      <a:pt x="31741" y="37635"/>
                    </a:cubicBezTo>
                    <a:cubicBezTo>
                      <a:pt x="31741" y="38463"/>
                      <a:pt x="32027" y="39273"/>
                      <a:pt x="32502" y="39920"/>
                    </a:cubicBezTo>
                    <a:close/>
                  </a:path>
                </a:pathLst>
              </a:custGeom>
              <a:solidFill>
                <a:srgbClr val="6D6E71"/>
              </a:solidFill>
              <a:ln w="9525" cap="flat">
                <a:noFill/>
                <a:prstDash val="solid"/>
                <a:miter/>
              </a:ln>
            </p:spPr>
            <p:txBody>
              <a:bodyPr rtlCol="0" anchor="ctr"/>
              <a:lstStyle/>
              <a:p>
                <a:endParaRPr lang="en-US"/>
              </a:p>
            </p:txBody>
          </p:sp>
          <p:sp>
            <p:nvSpPr>
              <p:cNvPr id="436" name="Freeform: Shape 435">
                <a:extLst>
                  <a:ext uri="{FF2B5EF4-FFF2-40B4-BE49-F238E27FC236}">
                    <a16:creationId xmlns:a16="http://schemas.microsoft.com/office/drawing/2014/main" id="{86C4A5C4-835D-4BE4-B69E-2C874A02A1D4}"/>
                  </a:ext>
                </a:extLst>
              </p:cNvPr>
              <p:cNvSpPr/>
              <p:nvPr/>
            </p:nvSpPr>
            <p:spPr>
              <a:xfrm>
                <a:off x="5633246" y="5814999"/>
                <a:ext cx="19050" cy="46577"/>
              </a:xfrm>
              <a:custGeom>
                <a:avLst/>
                <a:gdLst>
                  <a:gd name="connsiteX0" fmla="*/ -1597 w 19050"/>
                  <a:gd name="connsiteY0" fmla="*/ -180 h 46577"/>
                  <a:gd name="connsiteX1" fmla="*/ 17453 w 19050"/>
                  <a:gd name="connsiteY1" fmla="*/ -180 h 46577"/>
                  <a:gd name="connsiteX2" fmla="*/ 17453 w 19050"/>
                  <a:gd name="connsiteY2" fmla="*/ 46397 h 46577"/>
                  <a:gd name="connsiteX3" fmla="*/ 7928 w 19050"/>
                  <a:gd name="connsiteY3" fmla="*/ 46397 h 46577"/>
                  <a:gd name="connsiteX4" fmla="*/ 7928 w 19050"/>
                  <a:gd name="connsiteY4" fmla="*/ 8297 h 46577"/>
                  <a:gd name="connsiteX5" fmla="*/ -931 w 19050"/>
                  <a:gd name="connsiteY5" fmla="*/ 8297 h 46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46577">
                    <a:moveTo>
                      <a:pt x="-1597" y="-180"/>
                    </a:moveTo>
                    <a:lnTo>
                      <a:pt x="17453" y="-180"/>
                    </a:lnTo>
                    <a:lnTo>
                      <a:pt x="17453" y="46397"/>
                    </a:lnTo>
                    <a:lnTo>
                      <a:pt x="7928" y="46397"/>
                    </a:lnTo>
                    <a:lnTo>
                      <a:pt x="7928" y="8297"/>
                    </a:lnTo>
                    <a:lnTo>
                      <a:pt x="-931" y="8297"/>
                    </a:lnTo>
                    <a:close/>
                  </a:path>
                </a:pathLst>
              </a:custGeom>
              <a:solidFill>
                <a:srgbClr val="6D6E71"/>
              </a:solidFill>
              <a:ln w="9525" cap="flat">
                <a:noFill/>
                <a:prstDash val="solid"/>
                <a:miter/>
              </a:ln>
            </p:spPr>
            <p:txBody>
              <a:bodyPr rtlCol="0" anchor="ctr"/>
              <a:lstStyle/>
              <a:p>
                <a:endParaRPr lang="en-US"/>
              </a:p>
            </p:txBody>
          </p:sp>
          <p:sp>
            <p:nvSpPr>
              <p:cNvPr id="437" name="Freeform: Shape 436">
                <a:extLst>
                  <a:ext uri="{FF2B5EF4-FFF2-40B4-BE49-F238E27FC236}">
                    <a16:creationId xmlns:a16="http://schemas.microsoft.com/office/drawing/2014/main" id="{3464A155-26FE-4016-8E6D-5B88D0245CF1}"/>
                  </a:ext>
                </a:extLst>
              </p:cNvPr>
              <p:cNvSpPr/>
              <p:nvPr/>
            </p:nvSpPr>
            <p:spPr>
              <a:xfrm>
                <a:off x="5660082" y="5813979"/>
                <a:ext cx="38147" cy="48207"/>
              </a:xfrm>
              <a:custGeom>
                <a:avLst/>
                <a:gdLst>
                  <a:gd name="connsiteX0" fmla="*/ 17667 w 38147"/>
                  <a:gd name="connsiteY0" fmla="*/ 47989 h 48207"/>
                  <a:gd name="connsiteX1" fmla="*/ 3189 w 38147"/>
                  <a:gd name="connsiteY1" fmla="*/ 41417 h 48207"/>
                  <a:gd name="connsiteX2" fmla="*/ 3189 w 38147"/>
                  <a:gd name="connsiteY2" fmla="*/ 6269 h 48207"/>
                  <a:gd name="connsiteX3" fmla="*/ 30050 w 38147"/>
                  <a:gd name="connsiteY3" fmla="*/ 4583 h 48207"/>
                  <a:gd name="connsiteX4" fmla="*/ 31764 w 38147"/>
                  <a:gd name="connsiteY4" fmla="*/ 6269 h 48207"/>
                  <a:gd name="connsiteX5" fmla="*/ 31764 w 38147"/>
                  <a:gd name="connsiteY5" fmla="*/ 41417 h 48207"/>
                  <a:gd name="connsiteX6" fmla="*/ 17667 w 38147"/>
                  <a:gd name="connsiteY6" fmla="*/ 47989 h 48207"/>
                  <a:gd name="connsiteX7" fmla="*/ 10809 w 38147"/>
                  <a:gd name="connsiteY7" fmla="*/ 12651 h 48207"/>
                  <a:gd name="connsiteX8" fmla="*/ 8619 w 38147"/>
                  <a:gd name="connsiteY8" fmla="*/ 23890 h 48207"/>
                  <a:gd name="connsiteX9" fmla="*/ 10809 w 38147"/>
                  <a:gd name="connsiteY9" fmla="*/ 35130 h 48207"/>
                  <a:gd name="connsiteX10" fmla="*/ 21001 w 38147"/>
                  <a:gd name="connsiteY10" fmla="*/ 38664 h 48207"/>
                  <a:gd name="connsiteX11" fmla="*/ 24526 w 38147"/>
                  <a:gd name="connsiteY11" fmla="*/ 35130 h 48207"/>
                  <a:gd name="connsiteX12" fmla="*/ 26717 w 38147"/>
                  <a:gd name="connsiteY12" fmla="*/ 23890 h 48207"/>
                  <a:gd name="connsiteX13" fmla="*/ 24526 w 38147"/>
                  <a:gd name="connsiteY13" fmla="*/ 12651 h 48207"/>
                  <a:gd name="connsiteX14" fmla="*/ 14334 w 38147"/>
                  <a:gd name="connsiteY14" fmla="*/ 9117 h 48207"/>
                  <a:gd name="connsiteX15" fmla="*/ 10809 w 38147"/>
                  <a:gd name="connsiteY15" fmla="*/ 12651 h 48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147" h="48207">
                    <a:moveTo>
                      <a:pt x="17667" y="47989"/>
                    </a:moveTo>
                    <a:cubicBezTo>
                      <a:pt x="12048" y="48370"/>
                      <a:pt x="6619" y="45903"/>
                      <a:pt x="3189" y="41417"/>
                    </a:cubicBezTo>
                    <a:cubicBezTo>
                      <a:pt x="-3192" y="30568"/>
                      <a:pt x="-3192" y="17118"/>
                      <a:pt x="3189" y="6269"/>
                    </a:cubicBezTo>
                    <a:cubicBezTo>
                      <a:pt x="10143" y="-1617"/>
                      <a:pt x="22145" y="-2379"/>
                      <a:pt x="30050" y="4583"/>
                    </a:cubicBezTo>
                    <a:cubicBezTo>
                      <a:pt x="30716" y="5107"/>
                      <a:pt x="31193" y="5669"/>
                      <a:pt x="31764" y="6269"/>
                    </a:cubicBezTo>
                    <a:cubicBezTo>
                      <a:pt x="38146" y="17118"/>
                      <a:pt x="38146" y="30568"/>
                      <a:pt x="31764" y="41417"/>
                    </a:cubicBezTo>
                    <a:cubicBezTo>
                      <a:pt x="28430" y="45788"/>
                      <a:pt x="23192" y="48246"/>
                      <a:pt x="17667" y="47989"/>
                    </a:cubicBezTo>
                    <a:close/>
                    <a:moveTo>
                      <a:pt x="10809" y="12651"/>
                    </a:moveTo>
                    <a:cubicBezTo>
                      <a:pt x="9190" y="16166"/>
                      <a:pt x="8428" y="20024"/>
                      <a:pt x="8619" y="23890"/>
                    </a:cubicBezTo>
                    <a:cubicBezTo>
                      <a:pt x="8428" y="27758"/>
                      <a:pt x="9190" y="31616"/>
                      <a:pt x="10809" y="35130"/>
                    </a:cubicBezTo>
                    <a:cubicBezTo>
                      <a:pt x="12620" y="38921"/>
                      <a:pt x="17192" y="40502"/>
                      <a:pt x="21001" y="38664"/>
                    </a:cubicBezTo>
                    <a:cubicBezTo>
                      <a:pt x="22525" y="37921"/>
                      <a:pt x="23763" y="36673"/>
                      <a:pt x="24526" y="35130"/>
                    </a:cubicBezTo>
                    <a:cubicBezTo>
                      <a:pt x="26145" y="31606"/>
                      <a:pt x="26907" y="27758"/>
                      <a:pt x="26717" y="23890"/>
                    </a:cubicBezTo>
                    <a:cubicBezTo>
                      <a:pt x="26907" y="20024"/>
                      <a:pt x="26145" y="16175"/>
                      <a:pt x="24526" y="12651"/>
                    </a:cubicBezTo>
                    <a:cubicBezTo>
                      <a:pt x="22716" y="8860"/>
                      <a:pt x="18144" y="7279"/>
                      <a:pt x="14334" y="9117"/>
                    </a:cubicBezTo>
                    <a:cubicBezTo>
                      <a:pt x="12809" y="9860"/>
                      <a:pt x="11571" y="11108"/>
                      <a:pt x="10809" y="12651"/>
                    </a:cubicBezTo>
                    <a:close/>
                  </a:path>
                </a:pathLst>
              </a:custGeom>
              <a:solidFill>
                <a:srgbClr val="6D6E71"/>
              </a:solidFill>
              <a:ln w="9525" cap="flat">
                <a:noFill/>
                <a:prstDash val="solid"/>
                <a:miter/>
              </a:ln>
            </p:spPr>
            <p:txBody>
              <a:bodyPr rtlCol="0" anchor="ctr"/>
              <a:lstStyle/>
              <a:p>
                <a:endParaRPr lang="en-US"/>
              </a:p>
            </p:txBody>
          </p:sp>
          <p:sp>
            <p:nvSpPr>
              <p:cNvPr id="438" name="Freeform: Shape 437">
                <a:extLst>
                  <a:ext uri="{FF2B5EF4-FFF2-40B4-BE49-F238E27FC236}">
                    <a16:creationId xmlns:a16="http://schemas.microsoft.com/office/drawing/2014/main" id="{756E1C84-0A3F-4618-9617-82C8BD8B0CA0}"/>
                  </a:ext>
                </a:extLst>
              </p:cNvPr>
              <p:cNvSpPr/>
              <p:nvPr/>
            </p:nvSpPr>
            <p:spPr>
              <a:xfrm>
                <a:off x="5707159" y="5850240"/>
                <a:ext cx="11716" cy="11814"/>
              </a:xfrm>
              <a:custGeom>
                <a:avLst/>
                <a:gdLst>
                  <a:gd name="connsiteX0" fmla="*/ 118 w 11716"/>
                  <a:gd name="connsiteY0" fmla="*/ 9918 h 11814"/>
                  <a:gd name="connsiteX1" fmla="*/ 118 w 11716"/>
                  <a:gd name="connsiteY1" fmla="*/ 1536 h 11814"/>
                  <a:gd name="connsiteX2" fmla="*/ 4214 w 11716"/>
                  <a:gd name="connsiteY2" fmla="*/ -178 h 11814"/>
                  <a:gd name="connsiteX3" fmla="*/ 8405 w 11716"/>
                  <a:gd name="connsiteY3" fmla="*/ 1536 h 11814"/>
                  <a:gd name="connsiteX4" fmla="*/ 8405 w 11716"/>
                  <a:gd name="connsiteY4" fmla="*/ 9918 h 11814"/>
                  <a:gd name="connsiteX5" fmla="*/ 4214 w 11716"/>
                  <a:gd name="connsiteY5" fmla="*/ 11633 h 11814"/>
                  <a:gd name="connsiteX6" fmla="*/ 118 w 11716"/>
                  <a:gd name="connsiteY6" fmla="*/ 9918 h 11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16" h="11814">
                    <a:moveTo>
                      <a:pt x="118" y="9918"/>
                    </a:moveTo>
                    <a:cubicBezTo>
                      <a:pt x="-2168" y="7585"/>
                      <a:pt x="-2168" y="3870"/>
                      <a:pt x="118" y="1536"/>
                    </a:cubicBezTo>
                    <a:cubicBezTo>
                      <a:pt x="1166" y="422"/>
                      <a:pt x="2690" y="-207"/>
                      <a:pt x="4214" y="-178"/>
                    </a:cubicBezTo>
                    <a:cubicBezTo>
                      <a:pt x="5834" y="-217"/>
                      <a:pt x="7357" y="402"/>
                      <a:pt x="8405" y="1536"/>
                    </a:cubicBezTo>
                    <a:cubicBezTo>
                      <a:pt x="10691" y="3870"/>
                      <a:pt x="10691" y="7585"/>
                      <a:pt x="8405" y="9918"/>
                    </a:cubicBezTo>
                    <a:cubicBezTo>
                      <a:pt x="7261" y="11052"/>
                      <a:pt x="5834" y="11671"/>
                      <a:pt x="4214" y="11633"/>
                    </a:cubicBezTo>
                    <a:cubicBezTo>
                      <a:pt x="2690" y="11661"/>
                      <a:pt x="1166" y="11033"/>
                      <a:pt x="118" y="9918"/>
                    </a:cubicBezTo>
                    <a:close/>
                  </a:path>
                </a:pathLst>
              </a:custGeom>
              <a:solidFill>
                <a:srgbClr val="6D6E71"/>
              </a:solidFill>
              <a:ln w="9525" cap="flat">
                <a:noFill/>
                <a:prstDash val="solid"/>
                <a:miter/>
              </a:ln>
            </p:spPr>
            <p:txBody>
              <a:bodyPr rtlCol="0" anchor="ctr"/>
              <a:lstStyle/>
              <a:p>
                <a:endParaRPr lang="en-US"/>
              </a:p>
            </p:txBody>
          </p:sp>
          <p:sp>
            <p:nvSpPr>
              <p:cNvPr id="439" name="Freeform: Shape 438">
                <a:extLst>
                  <a:ext uri="{FF2B5EF4-FFF2-40B4-BE49-F238E27FC236}">
                    <a16:creationId xmlns:a16="http://schemas.microsoft.com/office/drawing/2014/main" id="{D2B26B8A-0B84-42EB-B181-94A4A763BDBF}"/>
                  </a:ext>
                </a:extLst>
              </p:cNvPr>
              <p:cNvSpPr/>
              <p:nvPr/>
            </p:nvSpPr>
            <p:spPr>
              <a:xfrm>
                <a:off x="5722781" y="5813814"/>
                <a:ext cx="38599" cy="48375"/>
              </a:xfrm>
              <a:custGeom>
                <a:avLst/>
                <a:gdLst>
                  <a:gd name="connsiteX0" fmla="*/ 17740 w 38599"/>
                  <a:gd name="connsiteY0" fmla="*/ 48154 h 48375"/>
                  <a:gd name="connsiteX1" fmla="*/ 3261 w 38599"/>
                  <a:gd name="connsiteY1" fmla="*/ 41582 h 48375"/>
                  <a:gd name="connsiteX2" fmla="*/ 3261 w 38599"/>
                  <a:gd name="connsiteY2" fmla="*/ 6434 h 48375"/>
                  <a:gd name="connsiteX3" fmla="*/ 17740 w 38599"/>
                  <a:gd name="connsiteY3" fmla="*/ -138 h 48375"/>
                  <a:gd name="connsiteX4" fmla="*/ 32217 w 38599"/>
                  <a:gd name="connsiteY4" fmla="*/ 6434 h 48375"/>
                  <a:gd name="connsiteX5" fmla="*/ 32217 w 38599"/>
                  <a:gd name="connsiteY5" fmla="*/ 41582 h 48375"/>
                  <a:gd name="connsiteX6" fmla="*/ 17740 w 38599"/>
                  <a:gd name="connsiteY6" fmla="*/ 48154 h 48375"/>
                  <a:gd name="connsiteX7" fmla="*/ 10881 w 38599"/>
                  <a:gd name="connsiteY7" fmla="*/ 12816 h 48375"/>
                  <a:gd name="connsiteX8" fmla="*/ 8595 w 38599"/>
                  <a:gd name="connsiteY8" fmla="*/ 24055 h 48375"/>
                  <a:gd name="connsiteX9" fmla="*/ 10881 w 38599"/>
                  <a:gd name="connsiteY9" fmla="*/ 35295 h 48375"/>
                  <a:gd name="connsiteX10" fmla="*/ 17740 w 38599"/>
                  <a:gd name="connsiteY10" fmla="*/ 39581 h 48375"/>
                  <a:gd name="connsiteX11" fmla="*/ 24597 w 38599"/>
                  <a:gd name="connsiteY11" fmla="*/ 35295 h 48375"/>
                  <a:gd name="connsiteX12" fmla="*/ 26788 w 38599"/>
                  <a:gd name="connsiteY12" fmla="*/ 24055 h 48375"/>
                  <a:gd name="connsiteX13" fmla="*/ 24597 w 38599"/>
                  <a:gd name="connsiteY13" fmla="*/ 12816 h 48375"/>
                  <a:gd name="connsiteX14" fmla="*/ 17740 w 38599"/>
                  <a:gd name="connsiteY14" fmla="*/ 8530 h 48375"/>
                  <a:gd name="connsiteX15" fmla="*/ 11262 w 38599"/>
                  <a:gd name="connsiteY15" fmla="*/ 12816 h 48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599" h="48375">
                    <a:moveTo>
                      <a:pt x="17740" y="48154"/>
                    </a:moveTo>
                    <a:cubicBezTo>
                      <a:pt x="12119" y="48554"/>
                      <a:pt x="6690" y="46077"/>
                      <a:pt x="3261" y="41582"/>
                    </a:cubicBezTo>
                    <a:cubicBezTo>
                      <a:pt x="-3216" y="30761"/>
                      <a:pt x="-3216" y="17255"/>
                      <a:pt x="3261" y="6434"/>
                    </a:cubicBezTo>
                    <a:cubicBezTo>
                      <a:pt x="6690" y="1939"/>
                      <a:pt x="12119" y="-538"/>
                      <a:pt x="17740" y="-138"/>
                    </a:cubicBezTo>
                    <a:cubicBezTo>
                      <a:pt x="23359" y="-500"/>
                      <a:pt x="28788" y="1967"/>
                      <a:pt x="32217" y="6434"/>
                    </a:cubicBezTo>
                    <a:cubicBezTo>
                      <a:pt x="38599" y="17283"/>
                      <a:pt x="38599" y="30733"/>
                      <a:pt x="32217" y="41582"/>
                    </a:cubicBezTo>
                    <a:cubicBezTo>
                      <a:pt x="28788" y="46049"/>
                      <a:pt x="23359" y="48516"/>
                      <a:pt x="17740" y="48154"/>
                    </a:cubicBezTo>
                    <a:close/>
                    <a:moveTo>
                      <a:pt x="10881" y="12816"/>
                    </a:moveTo>
                    <a:cubicBezTo>
                      <a:pt x="9167" y="16312"/>
                      <a:pt x="8404" y="20179"/>
                      <a:pt x="8595" y="24055"/>
                    </a:cubicBezTo>
                    <a:cubicBezTo>
                      <a:pt x="8404" y="27932"/>
                      <a:pt x="9262" y="31790"/>
                      <a:pt x="10881" y="35295"/>
                    </a:cubicBezTo>
                    <a:cubicBezTo>
                      <a:pt x="12024" y="38000"/>
                      <a:pt x="14786" y="39705"/>
                      <a:pt x="17740" y="39581"/>
                    </a:cubicBezTo>
                    <a:cubicBezTo>
                      <a:pt x="20692" y="39657"/>
                      <a:pt x="23359" y="37971"/>
                      <a:pt x="24597" y="35295"/>
                    </a:cubicBezTo>
                    <a:cubicBezTo>
                      <a:pt x="26216" y="31771"/>
                      <a:pt x="26978" y="27923"/>
                      <a:pt x="26788" y="24055"/>
                    </a:cubicBezTo>
                    <a:cubicBezTo>
                      <a:pt x="26978" y="20189"/>
                      <a:pt x="26216" y="16340"/>
                      <a:pt x="24597" y="12816"/>
                    </a:cubicBezTo>
                    <a:cubicBezTo>
                      <a:pt x="23359" y="10139"/>
                      <a:pt x="20692" y="8453"/>
                      <a:pt x="17740" y="8530"/>
                    </a:cubicBezTo>
                    <a:cubicBezTo>
                      <a:pt x="14882" y="8559"/>
                      <a:pt x="12405" y="10235"/>
                      <a:pt x="11262" y="12816"/>
                    </a:cubicBezTo>
                    <a:close/>
                  </a:path>
                </a:pathLst>
              </a:custGeom>
              <a:solidFill>
                <a:srgbClr val="6D6E71"/>
              </a:solidFill>
              <a:ln w="9525" cap="flat">
                <a:noFill/>
                <a:prstDash val="solid"/>
                <a:miter/>
              </a:ln>
            </p:spPr>
            <p:txBody>
              <a:bodyPr rtlCol="0" anchor="ctr"/>
              <a:lstStyle/>
              <a:p>
                <a:endParaRPr lang="en-US"/>
              </a:p>
            </p:txBody>
          </p:sp>
          <p:sp>
            <p:nvSpPr>
              <p:cNvPr id="440" name="Freeform: Shape 439">
                <a:extLst>
                  <a:ext uri="{FF2B5EF4-FFF2-40B4-BE49-F238E27FC236}">
                    <a16:creationId xmlns:a16="http://schemas.microsoft.com/office/drawing/2014/main" id="{8CD638A0-5212-4B9C-9B82-3C2F591F8EF3}"/>
                  </a:ext>
                </a:extLst>
              </p:cNvPr>
              <p:cNvSpPr/>
              <p:nvPr/>
            </p:nvSpPr>
            <p:spPr>
              <a:xfrm>
                <a:off x="5769906" y="5813979"/>
                <a:ext cx="38147" cy="48207"/>
              </a:xfrm>
              <a:custGeom>
                <a:avLst/>
                <a:gdLst>
                  <a:gd name="connsiteX0" fmla="*/ 17667 w 38147"/>
                  <a:gd name="connsiteY0" fmla="*/ 47989 h 48207"/>
                  <a:gd name="connsiteX1" fmla="*/ 3189 w 38147"/>
                  <a:gd name="connsiteY1" fmla="*/ 41417 h 48207"/>
                  <a:gd name="connsiteX2" fmla="*/ 3189 w 38147"/>
                  <a:gd name="connsiteY2" fmla="*/ 6269 h 48207"/>
                  <a:gd name="connsiteX3" fmla="*/ 30050 w 38147"/>
                  <a:gd name="connsiteY3" fmla="*/ 4583 h 48207"/>
                  <a:gd name="connsiteX4" fmla="*/ 31764 w 38147"/>
                  <a:gd name="connsiteY4" fmla="*/ 6269 h 48207"/>
                  <a:gd name="connsiteX5" fmla="*/ 31764 w 38147"/>
                  <a:gd name="connsiteY5" fmla="*/ 41417 h 48207"/>
                  <a:gd name="connsiteX6" fmla="*/ 17667 w 38147"/>
                  <a:gd name="connsiteY6" fmla="*/ 47989 h 48207"/>
                  <a:gd name="connsiteX7" fmla="*/ 10809 w 38147"/>
                  <a:gd name="connsiteY7" fmla="*/ 12651 h 48207"/>
                  <a:gd name="connsiteX8" fmla="*/ 8619 w 38147"/>
                  <a:gd name="connsiteY8" fmla="*/ 23890 h 48207"/>
                  <a:gd name="connsiteX9" fmla="*/ 10809 w 38147"/>
                  <a:gd name="connsiteY9" fmla="*/ 35130 h 48207"/>
                  <a:gd name="connsiteX10" fmla="*/ 21001 w 38147"/>
                  <a:gd name="connsiteY10" fmla="*/ 38664 h 48207"/>
                  <a:gd name="connsiteX11" fmla="*/ 24525 w 38147"/>
                  <a:gd name="connsiteY11" fmla="*/ 35130 h 48207"/>
                  <a:gd name="connsiteX12" fmla="*/ 26715 w 38147"/>
                  <a:gd name="connsiteY12" fmla="*/ 23890 h 48207"/>
                  <a:gd name="connsiteX13" fmla="*/ 24525 w 38147"/>
                  <a:gd name="connsiteY13" fmla="*/ 12651 h 48207"/>
                  <a:gd name="connsiteX14" fmla="*/ 14334 w 38147"/>
                  <a:gd name="connsiteY14" fmla="*/ 9117 h 48207"/>
                  <a:gd name="connsiteX15" fmla="*/ 10809 w 38147"/>
                  <a:gd name="connsiteY15" fmla="*/ 12651 h 48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147" h="48207">
                    <a:moveTo>
                      <a:pt x="17667" y="47989"/>
                    </a:moveTo>
                    <a:cubicBezTo>
                      <a:pt x="12048" y="48370"/>
                      <a:pt x="6618" y="45903"/>
                      <a:pt x="3189" y="41417"/>
                    </a:cubicBezTo>
                    <a:cubicBezTo>
                      <a:pt x="-3192" y="30568"/>
                      <a:pt x="-3192" y="17118"/>
                      <a:pt x="3189" y="6269"/>
                    </a:cubicBezTo>
                    <a:cubicBezTo>
                      <a:pt x="10142" y="-1617"/>
                      <a:pt x="22144" y="-2379"/>
                      <a:pt x="30050" y="4583"/>
                    </a:cubicBezTo>
                    <a:cubicBezTo>
                      <a:pt x="30716" y="5107"/>
                      <a:pt x="31193" y="5669"/>
                      <a:pt x="31764" y="6269"/>
                    </a:cubicBezTo>
                    <a:cubicBezTo>
                      <a:pt x="38146" y="17118"/>
                      <a:pt x="38146" y="30568"/>
                      <a:pt x="31764" y="41417"/>
                    </a:cubicBezTo>
                    <a:cubicBezTo>
                      <a:pt x="28430" y="45788"/>
                      <a:pt x="23191" y="48246"/>
                      <a:pt x="17667" y="47989"/>
                    </a:cubicBezTo>
                    <a:close/>
                    <a:moveTo>
                      <a:pt x="10809" y="12651"/>
                    </a:moveTo>
                    <a:cubicBezTo>
                      <a:pt x="9190" y="16166"/>
                      <a:pt x="8428" y="20024"/>
                      <a:pt x="8619" y="23890"/>
                    </a:cubicBezTo>
                    <a:cubicBezTo>
                      <a:pt x="8428" y="27758"/>
                      <a:pt x="9190" y="31616"/>
                      <a:pt x="10809" y="35130"/>
                    </a:cubicBezTo>
                    <a:cubicBezTo>
                      <a:pt x="12619" y="38921"/>
                      <a:pt x="17190" y="40502"/>
                      <a:pt x="21001" y="38664"/>
                    </a:cubicBezTo>
                    <a:cubicBezTo>
                      <a:pt x="22525" y="37921"/>
                      <a:pt x="23763" y="36673"/>
                      <a:pt x="24525" y="35130"/>
                    </a:cubicBezTo>
                    <a:cubicBezTo>
                      <a:pt x="26145" y="31606"/>
                      <a:pt x="26906" y="27758"/>
                      <a:pt x="26715" y="23890"/>
                    </a:cubicBezTo>
                    <a:cubicBezTo>
                      <a:pt x="26906" y="20024"/>
                      <a:pt x="26145" y="16175"/>
                      <a:pt x="24525" y="12651"/>
                    </a:cubicBezTo>
                    <a:cubicBezTo>
                      <a:pt x="22716" y="8860"/>
                      <a:pt x="18144" y="7279"/>
                      <a:pt x="14334" y="9117"/>
                    </a:cubicBezTo>
                    <a:cubicBezTo>
                      <a:pt x="12809" y="9860"/>
                      <a:pt x="11571" y="11108"/>
                      <a:pt x="10809" y="12651"/>
                    </a:cubicBezTo>
                    <a:close/>
                  </a:path>
                </a:pathLst>
              </a:custGeom>
              <a:solidFill>
                <a:srgbClr val="6D6E71"/>
              </a:solidFill>
              <a:ln w="9525" cap="flat">
                <a:noFill/>
                <a:prstDash val="solid"/>
                <a:miter/>
              </a:ln>
            </p:spPr>
            <p:txBody>
              <a:bodyPr rtlCol="0" anchor="ctr"/>
              <a:lstStyle/>
              <a:p>
                <a:endParaRPr lang="en-US"/>
              </a:p>
            </p:txBody>
          </p:sp>
          <p:sp>
            <p:nvSpPr>
              <p:cNvPr id="441" name="Freeform: Shape 440">
                <a:extLst>
                  <a:ext uri="{FF2B5EF4-FFF2-40B4-BE49-F238E27FC236}">
                    <a16:creationId xmlns:a16="http://schemas.microsoft.com/office/drawing/2014/main" id="{4A636F6B-9408-4193-84D9-EC77B8C44162}"/>
                  </a:ext>
                </a:extLst>
              </p:cNvPr>
              <p:cNvSpPr/>
              <p:nvPr/>
            </p:nvSpPr>
            <p:spPr>
              <a:xfrm>
                <a:off x="5814793" y="5814999"/>
                <a:ext cx="45909" cy="47155"/>
              </a:xfrm>
              <a:custGeom>
                <a:avLst/>
                <a:gdLst>
                  <a:gd name="connsiteX0" fmla="*/ 18024 w 45909"/>
                  <a:gd name="connsiteY0" fmla="*/ 10298 h 47155"/>
                  <a:gd name="connsiteX1" fmla="*/ 15261 w 45909"/>
                  <a:gd name="connsiteY1" fmla="*/ 16965 h 47155"/>
                  <a:gd name="connsiteX2" fmla="*/ 1165 w 45909"/>
                  <a:gd name="connsiteY2" fmla="*/ 16965 h 47155"/>
                  <a:gd name="connsiteX3" fmla="*/ -1597 w 45909"/>
                  <a:gd name="connsiteY3" fmla="*/ 10298 h 47155"/>
                  <a:gd name="connsiteX4" fmla="*/ 1165 w 45909"/>
                  <a:gd name="connsiteY4" fmla="*/ 3630 h 47155"/>
                  <a:gd name="connsiteX5" fmla="*/ 15261 w 45909"/>
                  <a:gd name="connsiteY5" fmla="*/ 3630 h 47155"/>
                  <a:gd name="connsiteX6" fmla="*/ 18024 w 45909"/>
                  <a:gd name="connsiteY6" fmla="*/ 10298 h 47155"/>
                  <a:gd name="connsiteX7" fmla="*/ 43647 w 45909"/>
                  <a:gd name="connsiteY7" fmla="*/ -180 h 47155"/>
                  <a:gd name="connsiteX8" fmla="*/ 10214 w 45909"/>
                  <a:gd name="connsiteY8" fmla="*/ 46397 h 47155"/>
                  <a:gd name="connsiteX9" fmla="*/ -1217 w 45909"/>
                  <a:gd name="connsiteY9" fmla="*/ 46397 h 47155"/>
                  <a:gd name="connsiteX10" fmla="*/ 32216 w 45909"/>
                  <a:gd name="connsiteY10" fmla="*/ -180 h 47155"/>
                  <a:gd name="connsiteX11" fmla="*/ 6213 w 45909"/>
                  <a:gd name="connsiteY11" fmla="*/ 12679 h 47155"/>
                  <a:gd name="connsiteX12" fmla="*/ 8213 w 45909"/>
                  <a:gd name="connsiteY12" fmla="*/ 13631 h 47155"/>
                  <a:gd name="connsiteX13" fmla="*/ 10214 w 45909"/>
                  <a:gd name="connsiteY13" fmla="*/ 12679 h 47155"/>
                  <a:gd name="connsiteX14" fmla="*/ 10976 w 45909"/>
                  <a:gd name="connsiteY14" fmla="*/ 10298 h 47155"/>
                  <a:gd name="connsiteX15" fmla="*/ 10214 w 45909"/>
                  <a:gd name="connsiteY15" fmla="*/ 7917 h 47155"/>
                  <a:gd name="connsiteX16" fmla="*/ 6595 w 45909"/>
                  <a:gd name="connsiteY16" fmla="*/ 7535 h 47155"/>
                  <a:gd name="connsiteX17" fmla="*/ 6213 w 45909"/>
                  <a:gd name="connsiteY17" fmla="*/ 7917 h 47155"/>
                  <a:gd name="connsiteX18" fmla="*/ 5452 w 45909"/>
                  <a:gd name="connsiteY18" fmla="*/ 10298 h 47155"/>
                  <a:gd name="connsiteX19" fmla="*/ 6213 w 45909"/>
                  <a:gd name="connsiteY19" fmla="*/ 12679 h 47155"/>
                  <a:gd name="connsiteX20" fmla="*/ 44313 w 45909"/>
                  <a:gd name="connsiteY20" fmla="*/ 37635 h 47155"/>
                  <a:gd name="connsiteX21" fmla="*/ 41551 w 45909"/>
                  <a:gd name="connsiteY21" fmla="*/ 44207 h 47155"/>
                  <a:gd name="connsiteX22" fmla="*/ 34502 w 45909"/>
                  <a:gd name="connsiteY22" fmla="*/ 46969 h 47155"/>
                  <a:gd name="connsiteX23" fmla="*/ 27454 w 45909"/>
                  <a:gd name="connsiteY23" fmla="*/ 44207 h 47155"/>
                  <a:gd name="connsiteX24" fmla="*/ 27454 w 45909"/>
                  <a:gd name="connsiteY24" fmla="*/ 30967 h 47155"/>
                  <a:gd name="connsiteX25" fmla="*/ 34502 w 45909"/>
                  <a:gd name="connsiteY25" fmla="*/ 28204 h 47155"/>
                  <a:gd name="connsiteX26" fmla="*/ 41551 w 45909"/>
                  <a:gd name="connsiteY26" fmla="*/ 30967 h 47155"/>
                  <a:gd name="connsiteX27" fmla="*/ 44313 w 45909"/>
                  <a:gd name="connsiteY27" fmla="*/ 37635 h 47155"/>
                  <a:gd name="connsiteX28" fmla="*/ 32502 w 45909"/>
                  <a:gd name="connsiteY28" fmla="*/ 39920 h 47155"/>
                  <a:gd name="connsiteX29" fmla="*/ 34407 w 45909"/>
                  <a:gd name="connsiteY29" fmla="*/ 40873 h 47155"/>
                  <a:gd name="connsiteX30" fmla="*/ 36408 w 45909"/>
                  <a:gd name="connsiteY30" fmla="*/ 39920 h 47155"/>
                  <a:gd name="connsiteX31" fmla="*/ 37265 w 45909"/>
                  <a:gd name="connsiteY31" fmla="*/ 37635 h 47155"/>
                  <a:gd name="connsiteX32" fmla="*/ 36408 w 45909"/>
                  <a:gd name="connsiteY32" fmla="*/ 35158 h 47155"/>
                  <a:gd name="connsiteX33" fmla="*/ 34502 w 45909"/>
                  <a:gd name="connsiteY33" fmla="*/ 34205 h 47155"/>
                  <a:gd name="connsiteX34" fmla="*/ 32502 w 45909"/>
                  <a:gd name="connsiteY34" fmla="*/ 35158 h 47155"/>
                  <a:gd name="connsiteX35" fmla="*/ 31741 w 45909"/>
                  <a:gd name="connsiteY35" fmla="*/ 37635 h 47155"/>
                  <a:gd name="connsiteX36" fmla="*/ 32502 w 45909"/>
                  <a:gd name="connsiteY36" fmla="*/ 39920 h 47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5909" h="47155">
                    <a:moveTo>
                      <a:pt x="18024" y="10298"/>
                    </a:moveTo>
                    <a:cubicBezTo>
                      <a:pt x="18024" y="12793"/>
                      <a:pt x="16976" y="15193"/>
                      <a:pt x="15261" y="16965"/>
                    </a:cubicBezTo>
                    <a:cubicBezTo>
                      <a:pt x="11262" y="20508"/>
                      <a:pt x="5166" y="20508"/>
                      <a:pt x="1165" y="16965"/>
                    </a:cubicBezTo>
                    <a:cubicBezTo>
                      <a:pt x="-549" y="15193"/>
                      <a:pt x="-1597" y="12793"/>
                      <a:pt x="-1597" y="10298"/>
                    </a:cubicBezTo>
                    <a:cubicBezTo>
                      <a:pt x="-1597" y="7802"/>
                      <a:pt x="-549" y="5402"/>
                      <a:pt x="1165" y="3630"/>
                    </a:cubicBezTo>
                    <a:cubicBezTo>
                      <a:pt x="5166" y="87"/>
                      <a:pt x="11262" y="87"/>
                      <a:pt x="15261" y="3630"/>
                    </a:cubicBezTo>
                    <a:cubicBezTo>
                      <a:pt x="16976" y="5402"/>
                      <a:pt x="18024" y="7802"/>
                      <a:pt x="18024" y="10298"/>
                    </a:cubicBezTo>
                    <a:close/>
                    <a:moveTo>
                      <a:pt x="43647" y="-180"/>
                    </a:moveTo>
                    <a:lnTo>
                      <a:pt x="10214" y="46397"/>
                    </a:lnTo>
                    <a:lnTo>
                      <a:pt x="-1217" y="46397"/>
                    </a:lnTo>
                    <a:lnTo>
                      <a:pt x="32216" y="-180"/>
                    </a:lnTo>
                    <a:close/>
                    <a:moveTo>
                      <a:pt x="6213" y="12679"/>
                    </a:moveTo>
                    <a:cubicBezTo>
                      <a:pt x="6690" y="13279"/>
                      <a:pt x="7451" y="13631"/>
                      <a:pt x="8213" y="13631"/>
                    </a:cubicBezTo>
                    <a:cubicBezTo>
                      <a:pt x="8976" y="13593"/>
                      <a:pt x="9737" y="13251"/>
                      <a:pt x="10214" y="12679"/>
                    </a:cubicBezTo>
                    <a:cubicBezTo>
                      <a:pt x="10785" y="12002"/>
                      <a:pt x="10976" y="11155"/>
                      <a:pt x="10976" y="10298"/>
                    </a:cubicBezTo>
                    <a:cubicBezTo>
                      <a:pt x="10976" y="9440"/>
                      <a:pt x="10690" y="8602"/>
                      <a:pt x="10214" y="7917"/>
                    </a:cubicBezTo>
                    <a:cubicBezTo>
                      <a:pt x="9356" y="6811"/>
                      <a:pt x="7738" y="6640"/>
                      <a:pt x="6595" y="7535"/>
                    </a:cubicBezTo>
                    <a:cubicBezTo>
                      <a:pt x="6499" y="7650"/>
                      <a:pt x="6309" y="7774"/>
                      <a:pt x="6213" y="7917"/>
                    </a:cubicBezTo>
                    <a:cubicBezTo>
                      <a:pt x="5736" y="8602"/>
                      <a:pt x="5452" y="9440"/>
                      <a:pt x="5452" y="10298"/>
                    </a:cubicBezTo>
                    <a:cubicBezTo>
                      <a:pt x="5452" y="11155"/>
                      <a:pt x="5641" y="12002"/>
                      <a:pt x="6213" y="12679"/>
                    </a:cubicBezTo>
                    <a:close/>
                    <a:moveTo>
                      <a:pt x="44313" y="37635"/>
                    </a:moveTo>
                    <a:cubicBezTo>
                      <a:pt x="44313" y="40111"/>
                      <a:pt x="43361" y="42492"/>
                      <a:pt x="41551" y="44207"/>
                    </a:cubicBezTo>
                    <a:cubicBezTo>
                      <a:pt x="39646" y="46064"/>
                      <a:pt x="37169" y="47064"/>
                      <a:pt x="34502" y="46969"/>
                    </a:cubicBezTo>
                    <a:cubicBezTo>
                      <a:pt x="31835" y="47064"/>
                      <a:pt x="29359" y="46064"/>
                      <a:pt x="27454" y="44207"/>
                    </a:cubicBezTo>
                    <a:cubicBezTo>
                      <a:pt x="23930" y="40511"/>
                      <a:pt x="23930" y="34663"/>
                      <a:pt x="27454" y="30967"/>
                    </a:cubicBezTo>
                    <a:cubicBezTo>
                      <a:pt x="29359" y="29109"/>
                      <a:pt x="31835" y="28110"/>
                      <a:pt x="34502" y="28204"/>
                    </a:cubicBezTo>
                    <a:cubicBezTo>
                      <a:pt x="37169" y="28110"/>
                      <a:pt x="39646" y="29109"/>
                      <a:pt x="41551" y="30967"/>
                    </a:cubicBezTo>
                    <a:cubicBezTo>
                      <a:pt x="43266" y="32738"/>
                      <a:pt x="44313" y="35139"/>
                      <a:pt x="44313" y="37635"/>
                    </a:cubicBezTo>
                    <a:close/>
                    <a:moveTo>
                      <a:pt x="32502" y="39920"/>
                    </a:moveTo>
                    <a:cubicBezTo>
                      <a:pt x="32884" y="40549"/>
                      <a:pt x="33645" y="40911"/>
                      <a:pt x="34407" y="40873"/>
                    </a:cubicBezTo>
                    <a:cubicBezTo>
                      <a:pt x="35170" y="40920"/>
                      <a:pt x="35931" y="40559"/>
                      <a:pt x="36408" y="39920"/>
                    </a:cubicBezTo>
                    <a:cubicBezTo>
                      <a:pt x="36979" y="39311"/>
                      <a:pt x="37265" y="38482"/>
                      <a:pt x="37265" y="37635"/>
                    </a:cubicBezTo>
                    <a:cubicBezTo>
                      <a:pt x="37265" y="36729"/>
                      <a:pt x="36979" y="35843"/>
                      <a:pt x="36408" y="35158"/>
                    </a:cubicBezTo>
                    <a:cubicBezTo>
                      <a:pt x="36026" y="34529"/>
                      <a:pt x="35265" y="34167"/>
                      <a:pt x="34502" y="34205"/>
                    </a:cubicBezTo>
                    <a:cubicBezTo>
                      <a:pt x="33741" y="34187"/>
                      <a:pt x="32978" y="34539"/>
                      <a:pt x="32502" y="35158"/>
                    </a:cubicBezTo>
                    <a:cubicBezTo>
                      <a:pt x="31930" y="35853"/>
                      <a:pt x="31645" y="36739"/>
                      <a:pt x="31741" y="37635"/>
                    </a:cubicBezTo>
                    <a:cubicBezTo>
                      <a:pt x="31645" y="38472"/>
                      <a:pt x="31930" y="39291"/>
                      <a:pt x="32502" y="39920"/>
                    </a:cubicBezTo>
                    <a:close/>
                  </a:path>
                </a:pathLst>
              </a:custGeom>
              <a:solidFill>
                <a:srgbClr val="6D6E71"/>
              </a:solidFill>
              <a:ln w="9525" cap="flat">
                <a:noFill/>
                <a:prstDash val="solid"/>
                <a:miter/>
              </a:ln>
            </p:spPr>
            <p:txBody>
              <a:bodyPr rtlCol="0" anchor="ctr"/>
              <a:lstStyle/>
              <a:p>
                <a:endParaRPr lang="en-US"/>
              </a:p>
            </p:txBody>
          </p:sp>
          <p:sp>
            <p:nvSpPr>
              <p:cNvPr id="442" name="Freeform: Shape 441">
                <a:extLst>
                  <a:ext uri="{FF2B5EF4-FFF2-40B4-BE49-F238E27FC236}">
                    <a16:creationId xmlns:a16="http://schemas.microsoft.com/office/drawing/2014/main" id="{75371F4E-281F-4813-ABCA-C8E0F8A7D27D}"/>
                  </a:ext>
                </a:extLst>
              </p:cNvPr>
              <p:cNvSpPr/>
              <p:nvPr/>
            </p:nvSpPr>
            <p:spPr>
              <a:xfrm>
                <a:off x="5976146" y="5813855"/>
                <a:ext cx="33242" cy="47912"/>
              </a:xfrm>
              <a:custGeom>
                <a:avLst/>
                <a:gdLst>
                  <a:gd name="connsiteX0" fmla="*/ 18787 w 33242"/>
                  <a:gd name="connsiteY0" fmla="*/ 19062 h 47912"/>
                  <a:gd name="connsiteX1" fmla="*/ 20501 w 33242"/>
                  <a:gd name="connsiteY1" fmla="*/ 14299 h 47912"/>
                  <a:gd name="connsiteX2" fmla="*/ 18978 w 33242"/>
                  <a:gd name="connsiteY2" fmla="*/ 10394 h 47912"/>
                  <a:gd name="connsiteX3" fmla="*/ 15072 w 33242"/>
                  <a:gd name="connsiteY3" fmla="*/ 8775 h 47912"/>
                  <a:gd name="connsiteX4" fmla="*/ 6690 w 33242"/>
                  <a:gd name="connsiteY4" fmla="*/ 15061 h 47912"/>
                  <a:gd name="connsiteX5" fmla="*/ -1597 w 33242"/>
                  <a:gd name="connsiteY5" fmla="*/ 10108 h 47912"/>
                  <a:gd name="connsiteX6" fmla="*/ 5547 w 33242"/>
                  <a:gd name="connsiteY6" fmla="*/ 2488 h 47912"/>
                  <a:gd name="connsiteX7" fmla="*/ 15072 w 33242"/>
                  <a:gd name="connsiteY7" fmla="*/ -179 h 47912"/>
                  <a:gd name="connsiteX8" fmla="*/ 25740 w 33242"/>
                  <a:gd name="connsiteY8" fmla="*/ 3727 h 47912"/>
                  <a:gd name="connsiteX9" fmla="*/ 30216 w 33242"/>
                  <a:gd name="connsiteY9" fmla="*/ 14109 h 47912"/>
                  <a:gd name="connsiteX10" fmla="*/ 28407 w 33242"/>
                  <a:gd name="connsiteY10" fmla="*/ 21062 h 47912"/>
                  <a:gd name="connsiteX11" fmla="*/ 21644 w 33242"/>
                  <a:gd name="connsiteY11" fmla="*/ 29444 h 47912"/>
                  <a:gd name="connsiteX12" fmla="*/ 13263 w 33242"/>
                  <a:gd name="connsiteY12" fmla="*/ 38207 h 47912"/>
                  <a:gd name="connsiteX13" fmla="*/ 31645 w 33242"/>
                  <a:gd name="connsiteY13" fmla="*/ 38207 h 47912"/>
                  <a:gd name="connsiteX14" fmla="*/ 31645 w 33242"/>
                  <a:gd name="connsiteY14" fmla="*/ 47732 h 47912"/>
                  <a:gd name="connsiteX15" fmla="*/ -1215 w 33242"/>
                  <a:gd name="connsiteY15" fmla="*/ 47732 h 47912"/>
                  <a:gd name="connsiteX16" fmla="*/ -1215 w 33242"/>
                  <a:gd name="connsiteY16" fmla="*/ 40017 h 47912"/>
                  <a:gd name="connsiteX17" fmla="*/ 12500 w 33242"/>
                  <a:gd name="connsiteY17" fmla="*/ 26015 h 47912"/>
                  <a:gd name="connsiteX18" fmla="*/ 18787 w 33242"/>
                  <a:gd name="connsiteY18" fmla="*/ 19062 h 47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242" h="47912">
                    <a:moveTo>
                      <a:pt x="18787" y="19062"/>
                    </a:moveTo>
                    <a:cubicBezTo>
                      <a:pt x="19834" y="17690"/>
                      <a:pt x="20407" y="16023"/>
                      <a:pt x="20501" y="14299"/>
                    </a:cubicBezTo>
                    <a:cubicBezTo>
                      <a:pt x="20596" y="12842"/>
                      <a:pt x="20025" y="11423"/>
                      <a:pt x="18978" y="10394"/>
                    </a:cubicBezTo>
                    <a:cubicBezTo>
                      <a:pt x="17930" y="9327"/>
                      <a:pt x="16501" y="8746"/>
                      <a:pt x="15072" y="8775"/>
                    </a:cubicBezTo>
                    <a:cubicBezTo>
                      <a:pt x="12119" y="8775"/>
                      <a:pt x="9357" y="10870"/>
                      <a:pt x="6690" y="15061"/>
                    </a:cubicBezTo>
                    <a:lnTo>
                      <a:pt x="-1597" y="10108"/>
                    </a:lnTo>
                    <a:cubicBezTo>
                      <a:pt x="212" y="7117"/>
                      <a:pt x="2689" y="4527"/>
                      <a:pt x="5547" y="2488"/>
                    </a:cubicBezTo>
                    <a:cubicBezTo>
                      <a:pt x="8405" y="707"/>
                      <a:pt x="11738" y="-217"/>
                      <a:pt x="15072" y="-179"/>
                    </a:cubicBezTo>
                    <a:cubicBezTo>
                      <a:pt x="18978" y="-207"/>
                      <a:pt x="22788" y="1183"/>
                      <a:pt x="25740" y="3727"/>
                    </a:cubicBezTo>
                    <a:cubicBezTo>
                      <a:pt x="28693" y="6327"/>
                      <a:pt x="30407" y="10146"/>
                      <a:pt x="30216" y="14109"/>
                    </a:cubicBezTo>
                    <a:cubicBezTo>
                      <a:pt x="30216" y="16547"/>
                      <a:pt x="29645" y="18947"/>
                      <a:pt x="28407" y="21062"/>
                    </a:cubicBezTo>
                    <a:cubicBezTo>
                      <a:pt x="26501" y="24120"/>
                      <a:pt x="24216" y="26939"/>
                      <a:pt x="21644" y="29444"/>
                    </a:cubicBezTo>
                    <a:lnTo>
                      <a:pt x="13263" y="38207"/>
                    </a:lnTo>
                    <a:lnTo>
                      <a:pt x="31645" y="38207"/>
                    </a:lnTo>
                    <a:lnTo>
                      <a:pt x="31645" y="47732"/>
                    </a:lnTo>
                    <a:lnTo>
                      <a:pt x="-1215" y="47732"/>
                    </a:lnTo>
                    <a:lnTo>
                      <a:pt x="-1215" y="40017"/>
                    </a:lnTo>
                    <a:lnTo>
                      <a:pt x="12500" y="26015"/>
                    </a:lnTo>
                    <a:cubicBezTo>
                      <a:pt x="14691" y="23824"/>
                      <a:pt x="16787" y="21500"/>
                      <a:pt x="18787" y="19062"/>
                    </a:cubicBezTo>
                    <a:close/>
                  </a:path>
                </a:pathLst>
              </a:custGeom>
              <a:solidFill>
                <a:srgbClr val="6D6E71"/>
              </a:solidFill>
              <a:ln w="9525" cap="flat">
                <a:noFill/>
                <a:prstDash val="solid"/>
                <a:miter/>
              </a:ln>
            </p:spPr>
            <p:txBody>
              <a:bodyPr rtlCol="0" anchor="ctr"/>
              <a:lstStyle/>
              <a:p>
                <a:endParaRPr lang="en-US"/>
              </a:p>
            </p:txBody>
          </p:sp>
          <p:sp>
            <p:nvSpPr>
              <p:cNvPr id="443" name="Freeform: Shape 442">
                <a:extLst>
                  <a:ext uri="{FF2B5EF4-FFF2-40B4-BE49-F238E27FC236}">
                    <a16:creationId xmlns:a16="http://schemas.microsoft.com/office/drawing/2014/main" id="{5CB2F72D-E80B-4491-A7D0-FA2683B4E44B}"/>
                  </a:ext>
                </a:extLst>
              </p:cNvPr>
              <p:cNvSpPr/>
              <p:nvPr/>
            </p:nvSpPr>
            <p:spPr>
              <a:xfrm>
                <a:off x="6015175" y="5813979"/>
                <a:ext cx="38218" cy="48203"/>
              </a:xfrm>
              <a:custGeom>
                <a:avLst/>
                <a:gdLst>
                  <a:gd name="connsiteX0" fmla="*/ 17667 w 38218"/>
                  <a:gd name="connsiteY0" fmla="*/ 47989 h 48203"/>
                  <a:gd name="connsiteX1" fmla="*/ 3189 w 38218"/>
                  <a:gd name="connsiteY1" fmla="*/ 41417 h 48203"/>
                  <a:gd name="connsiteX2" fmla="*/ 3189 w 38218"/>
                  <a:gd name="connsiteY2" fmla="*/ 6269 h 48203"/>
                  <a:gd name="connsiteX3" fmla="*/ 30050 w 38218"/>
                  <a:gd name="connsiteY3" fmla="*/ 4583 h 48203"/>
                  <a:gd name="connsiteX4" fmla="*/ 31764 w 38218"/>
                  <a:gd name="connsiteY4" fmla="*/ 6269 h 48203"/>
                  <a:gd name="connsiteX5" fmla="*/ 31764 w 38218"/>
                  <a:gd name="connsiteY5" fmla="*/ 41417 h 48203"/>
                  <a:gd name="connsiteX6" fmla="*/ 17667 w 38218"/>
                  <a:gd name="connsiteY6" fmla="*/ 47989 h 48203"/>
                  <a:gd name="connsiteX7" fmla="*/ 10809 w 38218"/>
                  <a:gd name="connsiteY7" fmla="*/ 12651 h 48203"/>
                  <a:gd name="connsiteX8" fmla="*/ 8619 w 38218"/>
                  <a:gd name="connsiteY8" fmla="*/ 23890 h 48203"/>
                  <a:gd name="connsiteX9" fmla="*/ 10809 w 38218"/>
                  <a:gd name="connsiteY9" fmla="*/ 35130 h 48203"/>
                  <a:gd name="connsiteX10" fmla="*/ 21001 w 38218"/>
                  <a:gd name="connsiteY10" fmla="*/ 38664 h 48203"/>
                  <a:gd name="connsiteX11" fmla="*/ 24525 w 38218"/>
                  <a:gd name="connsiteY11" fmla="*/ 35130 h 48203"/>
                  <a:gd name="connsiteX12" fmla="*/ 26715 w 38218"/>
                  <a:gd name="connsiteY12" fmla="*/ 23890 h 48203"/>
                  <a:gd name="connsiteX13" fmla="*/ 24525 w 38218"/>
                  <a:gd name="connsiteY13" fmla="*/ 12651 h 48203"/>
                  <a:gd name="connsiteX14" fmla="*/ 14334 w 38218"/>
                  <a:gd name="connsiteY14" fmla="*/ 9117 h 48203"/>
                  <a:gd name="connsiteX15" fmla="*/ 10809 w 38218"/>
                  <a:gd name="connsiteY15" fmla="*/ 12651 h 48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218" h="48203">
                    <a:moveTo>
                      <a:pt x="17667" y="47989"/>
                    </a:moveTo>
                    <a:cubicBezTo>
                      <a:pt x="12048" y="48351"/>
                      <a:pt x="6618" y="45884"/>
                      <a:pt x="3189" y="41417"/>
                    </a:cubicBezTo>
                    <a:cubicBezTo>
                      <a:pt x="-3192" y="30568"/>
                      <a:pt x="-3192" y="17118"/>
                      <a:pt x="3189" y="6269"/>
                    </a:cubicBezTo>
                    <a:cubicBezTo>
                      <a:pt x="10142" y="-1617"/>
                      <a:pt x="22144" y="-2379"/>
                      <a:pt x="30050" y="4583"/>
                    </a:cubicBezTo>
                    <a:cubicBezTo>
                      <a:pt x="30716" y="5107"/>
                      <a:pt x="31193" y="5669"/>
                      <a:pt x="31764" y="6269"/>
                    </a:cubicBezTo>
                    <a:cubicBezTo>
                      <a:pt x="38241" y="17090"/>
                      <a:pt x="38241" y="30596"/>
                      <a:pt x="31764" y="41417"/>
                    </a:cubicBezTo>
                    <a:cubicBezTo>
                      <a:pt x="28430" y="45788"/>
                      <a:pt x="23191" y="48246"/>
                      <a:pt x="17667" y="47989"/>
                    </a:cubicBezTo>
                    <a:close/>
                    <a:moveTo>
                      <a:pt x="10809" y="12651"/>
                    </a:moveTo>
                    <a:cubicBezTo>
                      <a:pt x="9190" y="16175"/>
                      <a:pt x="8428" y="20024"/>
                      <a:pt x="8619" y="23890"/>
                    </a:cubicBezTo>
                    <a:cubicBezTo>
                      <a:pt x="8428" y="27758"/>
                      <a:pt x="9190" y="31606"/>
                      <a:pt x="10809" y="35130"/>
                    </a:cubicBezTo>
                    <a:cubicBezTo>
                      <a:pt x="12619" y="38921"/>
                      <a:pt x="17190" y="40502"/>
                      <a:pt x="21001" y="38664"/>
                    </a:cubicBezTo>
                    <a:cubicBezTo>
                      <a:pt x="22525" y="37921"/>
                      <a:pt x="23763" y="36673"/>
                      <a:pt x="24525" y="35130"/>
                    </a:cubicBezTo>
                    <a:cubicBezTo>
                      <a:pt x="26145" y="31616"/>
                      <a:pt x="26906" y="27758"/>
                      <a:pt x="26715" y="23890"/>
                    </a:cubicBezTo>
                    <a:cubicBezTo>
                      <a:pt x="26906" y="20024"/>
                      <a:pt x="26145" y="16166"/>
                      <a:pt x="24525" y="12651"/>
                    </a:cubicBezTo>
                    <a:cubicBezTo>
                      <a:pt x="22716" y="8860"/>
                      <a:pt x="18144" y="7279"/>
                      <a:pt x="14334" y="9117"/>
                    </a:cubicBezTo>
                    <a:cubicBezTo>
                      <a:pt x="12809" y="9860"/>
                      <a:pt x="11571" y="11108"/>
                      <a:pt x="10809" y="12651"/>
                    </a:cubicBezTo>
                    <a:close/>
                  </a:path>
                </a:pathLst>
              </a:custGeom>
              <a:solidFill>
                <a:srgbClr val="6D6E71"/>
              </a:solidFill>
              <a:ln w="9525" cap="flat">
                <a:noFill/>
                <a:prstDash val="solid"/>
                <a:miter/>
              </a:ln>
            </p:spPr>
            <p:txBody>
              <a:bodyPr rtlCol="0" anchor="ctr"/>
              <a:lstStyle/>
              <a:p>
                <a:endParaRPr lang="en-US"/>
              </a:p>
            </p:txBody>
          </p:sp>
          <p:sp>
            <p:nvSpPr>
              <p:cNvPr id="444" name="Freeform: Shape 443">
                <a:extLst>
                  <a:ext uri="{FF2B5EF4-FFF2-40B4-BE49-F238E27FC236}">
                    <a16:creationId xmlns:a16="http://schemas.microsoft.com/office/drawing/2014/main" id="{5EAFBF13-E6F2-44A9-87E9-A0A0F1B4858D}"/>
                  </a:ext>
                </a:extLst>
              </p:cNvPr>
              <p:cNvSpPr/>
              <p:nvPr/>
            </p:nvSpPr>
            <p:spPr>
              <a:xfrm>
                <a:off x="6062252" y="5850240"/>
                <a:ext cx="11715" cy="11814"/>
              </a:xfrm>
              <a:custGeom>
                <a:avLst/>
                <a:gdLst>
                  <a:gd name="connsiteX0" fmla="*/ 118 w 11715"/>
                  <a:gd name="connsiteY0" fmla="*/ 9918 h 11814"/>
                  <a:gd name="connsiteX1" fmla="*/ 118 w 11715"/>
                  <a:gd name="connsiteY1" fmla="*/ 1536 h 11814"/>
                  <a:gd name="connsiteX2" fmla="*/ 4309 w 11715"/>
                  <a:gd name="connsiteY2" fmla="*/ -178 h 11814"/>
                  <a:gd name="connsiteX3" fmla="*/ 8404 w 11715"/>
                  <a:gd name="connsiteY3" fmla="*/ 1536 h 11814"/>
                  <a:gd name="connsiteX4" fmla="*/ 8404 w 11715"/>
                  <a:gd name="connsiteY4" fmla="*/ 9918 h 11814"/>
                  <a:gd name="connsiteX5" fmla="*/ 4309 w 11715"/>
                  <a:gd name="connsiteY5" fmla="*/ 11633 h 11814"/>
                  <a:gd name="connsiteX6" fmla="*/ 118 w 11715"/>
                  <a:gd name="connsiteY6" fmla="*/ 9918 h 11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15" h="11814">
                    <a:moveTo>
                      <a:pt x="118" y="9918"/>
                    </a:moveTo>
                    <a:cubicBezTo>
                      <a:pt x="-2168" y="7585"/>
                      <a:pt x="-2168" y="3870"/>
                      <a:pt x="118" y="1536"/>
                    </a:cubicBezTo>
                    <a:cubicBezTo>
                      <a:pt x="1165" y="402"/>
                      <a:pt x="2690" y="-217"/>
                      <a:pt x="4309" y="-178"/>
                    </a:cubicBezTo>
                    <a:cubicBezTo>
                      <a:pt x="5832" y="-207"/>
                      <a:pt x="7357" y="422"/>
                      <a:pt x="8404" y="1536"/>
                    </a:cubicBezTo>
                    <a:cubicBezTo>
                      <a:pt x="10690" y="3870"/>
                      <a:pt x="10690" y="7585"/>
                      <a:pt x="8404" y="9918"/>
                    </a:cubicBezTo>
                    <a:cubicBezTo>
                      <a:pt x="7357" y="11033"/>
                      <a:pt x="5832" y="11661"/>
                      <a:pt x="4309" y="11633"/>
                    </a:cubicBezTo>
                    <a:cubicBezTo>
                      <a:pt x="2690" y="11671"/>
                      <a:pt x="1165" y="11052"/>
                      <a:pt x="118" y="9918"/>
                    </a:cubicBezTo>
                    <a:close/>
                  </a:path>
                </a:pathLst>
              </a:custGeom>
              <a:solidFill>
                <a:srgbClr val="6D6E71"/>
              </a:solidFill>
              <a:ln w="9525" cap="flat">
                <a:noFill/>
                <a:prstDash val="solid"/>
                <a:miter/>
              </a:ln>
            </p:spPr>
            <p:txBody>
              <a:bodyPr rtlCol="0" anchor="ctr"/>
              <a:lstStyle/>
              <a:p>
                <a:endParaRPr lang="en-US"/>
              </a:p>
            </p:txBody>
          </p:sp>
          <p:sp>
            <p:nvSpPr>
              <p:cNvPr id="445" name="Freeform: Shape 444">
                <a:extLst>
                  <a:ext uri="{FF2B5EF4-FFF2-40B4-BE49-F238E27FC236}">
                    <a16:creationId xmlns:a16="http://schemas.microsoft.com/office/drawing/2014/main" id="{99A3657E-D90C-4C93-B2FB-A183BFF3AC0D}"/>
                  </a:ext>
                </a:extLst>
              </p:cNvPr>
              <p:cNvSpPr/>
              <p:nvPr/>
            </p:nvSpPr>
            <p:spPr>
              <a:xfrm>
                <a:off x="6078326" y="5813979"/>
                <a:ext cx="38147" cy="48207"/>
              </a:xfrm>
              <a:custGeom>
                <a:avLst/>
                <a:gdLst>
                  <a:gd name="connsiteX0" fmla="*/ 17667 w 38147"/>
                  <a:gd name="connsiteY0" fmla="*/ 47989 h 48207"/>
                  <a:gd name="connsiteX1" fmla="*/ 3189 w 38147"/>
                  <a:gd name="connsiteY1" fmla="*/ 41417 h 48207"/>
                  <a:gd name="connsiteX2" fmla="*/ 3189 w 38147"/>
                  <a:gd name="connsiteY2" fmla="*/ 6269 h 48207"/>
                  <a:gd name="connsiteX3" fmla="*/ 30050 w 38147"/>
                  <a:gd name="connsiteY3" fmla="*/ 4583 h 48207"/>
                  <a:gd name="connsiteX4" fmla="*/ 31764 w 38147"/>
                  <a:gd name="connsiteY4" fmla="*/ 6269 h 48207"/>
                  <a:gd name="connsiteX5" fmla="*/ 31764 w 38147"/>
                  <a:gd name="connsiteY5" fmla="*/ 41417 h 48207"/>
                  <a:gd name="connsiteX6" fmla="*/ 17667 w 38147"/>
                  <a:gd name="connsiteY6" fmla="*/ 47989 h 48207"/>
                  <a:gd name="connsiteX7" fmla="*/ 10809 w 38147"/>
                  <a:gd name="connsiteY7" fmla="*/ 12651 h 48207"/>
                  <a:gd name="connsiteX8" fmla="*/ 8619 w 38147"/>
                  <a:gd name="connsiteY8" fmla="*/ 23890 h 48207"/>
                  <a:gd name="connsiteX9" fmla="*/ 10809 w 38147"/>
                  <a:gd name="connsiteY9" fmla="*/ 35130 h 48207"/>
                  <a:gd name="connsiteX10" fmla="*/ 21001 w 38147"/>
                  <a:gd name="connsiteY10" fmla="*/ 38664 h 48207"/>
                  <a:gd name="connsiteX11" fmla="*/ 24525 w 38147"/>
                  <a:gd name="connsiteY11" fmla="*/ 35130 h 48207"/>
                  <a:gd name="connsiteX12" fmla="*/ 26715 w 38147"/>
                  <a:gd name="connsiteY12" fmla="*/ 23890 h 48207"/>
                  <a:gd name="connsiteX13" fmla="*/ 24525 w 38147"/>
                  <a:gd name="connsiteY13" fmla="*/ 12651 h 48207"/>
                  <a:gd name="connsiteX14" fmla="*/ 14334 w 38147"/>
                  <a:gd name="connsiteY14" fmla="*/ 9117 h 48207"/>
                  <a:gd name="connsiteX15" fmla="*/ 10809 w 38147"/>
                  <a:gd name="connsiteY15" fmla="*/ 12651 h 48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147" h="48207">
                    <a:moveTo>
                      <a:pt x="17667" y="47989"/>
                    </a:moveTo>
                    <a:cubicBezTo>
                      <a:pt x="12048" y="48370"/>
                      <a:pt x="6618" y="45903"/>
                      <a:pt x="3189" y="41417"/>
                    </a:cubicBezTo>
                    <a:cubicBezTo>
                      <a:pt x="-3192" y="30568"/>
                      <a:pt x="-3192" y="17118"/>
                      <a:pt x="3189" y="6269"/>
                    </a:cubicBezTo>
                    <a:cubicBezTo>
                      <a:pt x="10142" y="-1617"/>
                      <a:pt x="22144" y="-2379"/>
                      <a:pt x="30050" y="4583"/>
                    </a:cubicBezTo>
                    <a:cubicBezTo>
                      <a:pt x="30716" y="5107"/>
                      <a:pt x="31193" y="5669"/>
                      <a:pt x="31764" y="6269"/>
                    </a:cubicBezTo>
                    <a:cubicBezTo>
                      <a:pt x="38146" y="17118"/>
                      <a:pt x="38146" y="30568"/>
                      <a:pt x="31764" y="41417"/>
                    </a:cubicBezTo>
                    <a:cubicBezTo>
                      <a:pt x="28430" y="45788"/>
                      <a:pt x="23191" y="48246"/>
                      <a:pt x="17667" y="47989"/>
                    </a:cubicBezTo>
                    <a:close/>
                    <a:moveTo>
                      <a:pt x="10809" y="12651"/>
                    </a:moveTo>
                    <a:cubicBezTo>
                      <a:pt x="9190" y="16166"/>
                      <a:pt x="8428" y="20024"/>
                      <a:pt x="8619" y="23890"/>
                    </a:cubicBezTo>
                    <a:cubicBezTo>
                      <a:pt x="8428" y="27758"/>
                      <a:pt x="9190" y="31616"/>
                      <a:pt x="10809" y="35130"/>
                    </a:cubicBezTo>
                    <a:cubicBezTo>
                      <a:pt x="12619" y="38921"/>
                      <a:pt x="17190" y="40502"/>
                      <a:pt x="21001" y="38664"/>
                    </a:cubicBezTo>
                    <a:cubicBezTo>
                      <a:pt x="22525" y="37921"/>
                      <a:pt x="23763" y="36673"/>
                      <a:pt x="24525" y="35130"/>
                    </a:cubicBezTo>
                    <a:cubicBezTo>
                      <a:pt x="26145" y="31606"/>
                      <a:pt x="26906" y="27758"/>
                      <a:pt x="26715" y="23890"/>
                    </a:cubicBezTo>
                    <a:cubicBezTo>
                      <a:pt x="26906" y="20024"/>
                      <a:pt x="26145" y="16175"/>
                      <a:pt x="24525" y="12651"/>
                    </a:cubicBezTo>
                    <a:cubicBezTo>
                      <a:pt x="22716" y="8860"/>
                      <a:pt x="18144" y="7279"/>
                      <a:pt x="14334" y="9117"/>
                    </a:cubicBezTo>
                    <a:cubicBezTo>
                      <a:pt x="12809" y="9860"/>
                      <a:pt x="11571" y="11108"/>
                      <a:pt x="10809" y="12651"/>
                    </a:cubicBezTo>
                    <a:close/>
                  </a:path>
                </a:pathLst>
              </a:custGeom>
              <a:solidFill>
                <a:srgbClr val="6D6E71"/>
              </a:solidFill>
              <a:ln w="9525" cap="flat">
                <a:noFill/>
                <a:prstDash val="solid"/>
                <a:miter/>
              </a:ln>
            </p:spPr>
            <p:txBody>
              <a:bodyPr rtlCol="0" anchor="ctr"/>
              <a:lstStyle/>
              <a:p>
                <a:endParaRPr lang="en-US"/>
              </a:p>
            </p:txBody>
          </p:sp>
          <p:sp>
            <p:nvSpPr>
              <p:cNvPr id="446" name="Freeform: Shape 445">
                <a:extLst>
                  <a:ext uri="{FF2B5EF4-FFF2-40B4-BE49-F238E27FC236}">
                    <a16:creationId xmlns:a16="http://schemas.microsoft.com/office/drawing/2014/main" id="{96871178-9FE1-421D-92FD-2D002ED10104}"/>
                  </a:ext>
                </a:extLst>
              </p:cNvPr>
              <p:cNvSpPr/>
              <p:nvPr/>
            </p:nvSpPr>
            <p:spPr>
              <a:xfrm>
                <a:off x="6124997" y="5813979"/>
                <a:ext cx="38148" cy="48207"/>
              </a:xfrm>
              <a:custGeom>
                <a:avLst/>
                <a:gdLst>
                  <a:gd name="connsiteX0" fmla="*/ 17668 w 38148"/>
                  <a:gd name="connsiteY0" fmla="*/ 47989 h 48207"/>
                  <a:gd name="connsiteX1" fmla="*/ 3190 w 38148"/>
                  <a:gd name="connsiteY1" fmla="*/ 41417 h 48207"/>
                  <a:gd name="connsiteX2" fmla="*/ 3190 w 38148"/>
                  <a:gd name="connsiteY2" fmla="*/ 6269 h 48207"/>
                  <a:gd name="connsiteX3" fmla="*/ 30050 w 38148"/>
                  <a:gd name="connsiteY3" fmla="*/ 4583 h 48207"/>
                  <a:gd name="connsiteX4" fmla="*/ 31765 w 38148"/>
                  <a:gd name="connsiteY4" fmla="*/ 6269 h 48207"/>
                  <a:gd name="connsiteX5" fmla="*/ 31765 w 38148"/>
                  <a:gd name="connsiteY5" fmla="*/ 41417 h 48207"/>
                  <a:gd name="connsiteX6" fmla="*/ 17668 w 38148"/>
                  <a:gd name="connsiteY6" fmla="*/ 47989 h 48207"/>
                  <a:gd name="connsiteX7" fmla="*/ 10810 w 38148"/>
                  <a:gd name="connsiteY7" fmla="*/ 12651 h 48207"/>
                  <a:gd name="connsiteX8" fmla="*/ 8619 w 38148"/>
                  <a:gd name="connsiteY8" fmla="*/ 23890 h 48207"/>
                  <a:gd name="connsiteX9" fmla="*/ 10810 w 38148"/>
                  <a:gd name="connsiteY9" fmla="*/ 35130 h 48207"/>
                  <a:gd name="connsiteX10" fmla="*/ 21002 w 38148"/>
                  <a:gd name="connsiteY10" fmla="*/ 38664 h 48207"/>
                  <a:gd name="connsiteX11" fmla="*/ 24526 w 38148"/>
                  <a:gd name="connsiteY11" fmla="*/ 35130 h 48207"/>
                  <a:gd name="connsiteX12" fmla="*/ 26716 w 38148"/>
                  <a:gd name="connsiteY12" fmla="*/ 23890 h 48207"/>
                  <a:gd name="connsiteX13" fmla="*/ 24526 w 38148"/>
                  <a:gd name="connsiteY13" fmla="*/ 12651 h 48207"/>
                  <a:gd name="connsiteX14" fmla="*/ 14334 w 38148"/>
                  <a:gd name="connsiteY14" fmla="*/ 9117 h 48207"/>
                  <a:gd name="connsiteX15" fmla="*/ 10810 w 38148"/>
                  <a:gd name="connsiteY15" fmla="*/ 12651 h 48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148" h="48207">
                    <a:moveTo>
                      <a:pt x="17668" y="47989"/>
                    </a:moveTo>
                    <a:cubicBezTo>
                      <a:pt x="12049" y="48370"/>
                      <a:pt x="6619" y="45903"/>
                      <a:pt x="3190" y="41417"/>
                    </a:cubicBezTo>
                    <a:cubicBezTo>
                      <a:pt x="-3192" y="30568"/>
                      <a:pt x="-3192" y="17118"/>
                      <a:pt x="3190" y="6269"/>
                    </a:cubicBezTo>
                    <a:cubicBezTo>
                      <a:pt x="10143" y="-1617"/>
                      <a:pt x="22144" y="-2379"/>
                      <a:pt x="30050" y="4583"/>
                    </a:cubicBezTo>
                    <a:cubicBezTo>
                      <a:pt x="30717" y="5107"/>
                      <a:pt x="31193" y="5669"/>
                      <a:pt x="31765" y="6269"/>
                    </a:cubicBezTo>
                    <a:cubicBezTo>
                      <a:pt x="38147" y="17118"/>
                      <a:pt x="38147" y="30568"/>
                      <a:pt x="31765" y="41417"/>
                    </a:cubicBezTo>
                    <a:cubicBezTo>
                      <a:pt x="28431" y="45788"/>
                      <a:pt x="23192" y="48246"/>
                      <a:pt x="17668" y="47989"/>
                    </a:cubicBezTo>
                    <a:close/>
                    <a:moveTo>
                      <a:pt x="10810" y="12651"/>
                    </a:moveTo>
                    <a:cubicBezTo>
                      <a:pt x="9191" y="16175"/>
                      <a:pt x="8429" y="20024"/>
                      <a:pt x="8619" y="23890"/>
                    </a:cubicBezTo>
                    <a:cubicBezTo>
                      <a:pt x="8429" y="27758"/>
                      <a:pt x="9191" y="31606"/>
                      <a:pt x="10810" y="35130"/>
                    </a:cubicBezTo>
                    <a:cubicBezTo>
                      <a:pt x="12619" y="38921"/>
                      <a:pt x="17191" y="40502"/>
                      <a:pt x="21002" y="38664"/>
                    </a:cubicBezTo>
                    <a:cubicBezTo>
                      <a:pt x="22526" y="37921"/>
                      <a:pt x="23764" y="36673"/>
                      <a:pt x="24526" y="35130"/>
                    </a:cubicBezTo>
                    <a:cubicBezTo>
                      <a:pt x="26145" y="31616"/>
                      <a:pt x="26907" y="27758"/>
                      <a:pt x="26716" y="23890"/>
                    </a:cubicBezTo>
                    <a:cubicBezTo>
                      <a:pt x="26907" y="20024"/>
                      <a:pt x="26145" y="16166"/>
                      <a:pt x="24526" y="12651"/>
                    </a:cubicBezTo>
                    <a:cubicBezTo>
                      <a:pt x="22717" y="8860"/>
                      <a:pt x="18144" y="7279"/>
                      <a:pt x="14334" y="9117"/>
                    </a:cubicBezTo>
                    <a:cubicBezTo>
                      <a:pt x="12810" y="9860"/>
                      <a:pt x="11572" y="11108"/>
                      <a:pt x="10810" y="12651"/>
                    </a:cubicBezTo>
                    <a:close/>
                  </a:path>
                </a:pathLst>
              </a:custGeom>
              <a:solidFill>
                <a:srgbClr val="6D6E71"/>
              </a:solidFill>
              <a:ln w="9525" cap="flat">
                <a:noFill/>
                <a:prstDash val="solid"/>
                <a:miter/>
              </a:ln>
            </p:spPr>
            <p:txBody>
              <a:bodyPr rtlCol="0" anchor="ctr"/>
              <a:lstStyle/>
              <a:p>
                <a:endParaRPr lang="en-US"/>
              </a:p>
            </p:txBody>
          </p:sp>
          <p:sp>
            <p:nvSpPr>
              <p:cNvPr id="447" name="Freeform: Shape 446">
                <a:extLst>
                  <a:ext uri="{FF2B5EF4-FFF2-40B4-BE49-F238E27FC236}">
                    <a16:creationId xmlns:a16="http://schemas.microsoft.com/office/drawing/2014/main" id="{7FA97184-A5B7-4121-9980-2B11AA23E99F}"/>
                  </a:ext>
                </a:extLst>
              </p:cNvPr>
              <p:cNvSpPr/>
              <p:nvPr/>
            </p:nvSpPr>
            <p:spPr>
              <a:xfrm>
                <a:off x="6169884" y="5814999"/>
                <a:ext cx="45911" cy="47144"/>
              </a:xfrm>
              <a:custGeom>
                <a:avLst/>
                <a:gdLst>
                  <a:gd name="connsiteX0" fmla="*/ 18025 w 45911"/>
                  <a:gd name="connsiteY0" fmla="*/ 10298 h 47144"/>
                  <a:gd name="connsiteX1" fmla="*/ 15263 w 45911"/>
                  <a:gd name="connsiteY1" fmla="*/ 16965 h 47144"/>
                  <a:gd name="connsiteX2" fmla="*/ 8214 w 45911"/>
                  <a:gd name="connsiteY2" fmla="*/ 19632 h 47144"/>
                  <a:gd name="connsiteX3" fmla="*/ 1166 w 45911"/>
                  <a:gd name="connsiteY3" fmla="*/ 16965 h 47144"/>
                  <a:gd name="connsiteX4" fmla="*/ -1597 w 45911"/>
                  <a:gd name="connsiteY4" fmla="*/ 10298 h 47144"/>
                  <a:gd name="connsiteX5" fmla="*/ 1166 w 45911"/>
                  <a:gd name="connsiteY5" fmla="*/ 3630 h 47144"/>
                  <a:gd name="connsiteX6" fmla="*/ 8214 w 45911"/>
                  <a:gd name="connsiteY6" fmla="*/ 963 h 47144"/>
                  <a:gd name="connsiteX7" fmla="*/ 15263 w 45911"/>
                  <a:gd name="connsiteY7" fmla="*/ 3630 h 47144"/>
                  <a:gd name="connsiteX8" fmla="*/ 18025 w 45911"/>
                  <a:gd name="connsiteY8" fmla="*/ 10298 h 47144"/>
                  <a:gd name="connsiteX9" fmla="*/ 43647 w 45911"/>
                  <a:gd name="connsiteY9" fmla="*/ -180 h 47144"/>
                  <a:gd name="connsiteX10" fmla="*/ 10214 w 45911"/>
                  <a:gd name="connsiteY10" fmla="*/ 46397 h 47144"/>
                  <a:gd name="connsiteX11" fmla="*/ -1215 w 45911"/>
                  <a:gd name="connsiteY11" fmla="*/ 46397 h 47144"/>
                  <a:gd name="connsiteX12" fmla="*/ 32217 w 45911"/>
                  <a:gd name="connsiteY12" fmla="*/ -180 h 47144"/>
                  <a:gd name="connsiteX13" fmla="*/ 6214 w 45911"/>
                  <a:gd name="connsiteY13" fmla="*/ 12679 h 47144"/>
                  <a:gd name="connsiteX14" fmla="*/ 8214 w 45911"/>
                  <a:gd name="connsiteY14" fmla="*/ 13631 h 47144"/>
                  <a:gd name="connsiteX15" fmla="*/ 10214 w 45911"/>
                  <a:gd name="connsiteY15" fmla="*/ 12679 h 47144"/>
                  <a:gd name="connsiteX16" fmla="*/ 10977 w 45911"/>
                  <a:gd name="connsiteY16" fmla="*/ 10298 h 47144"/>
                  <a:gd name="connsiteX17" fmla="*/ 10214 w 45911"/>
                  <a:gd name="connsiteY17" fmla="*/ 7917 h 47144"/>
                  <a:gd name="connsiteX18" fmla="*/ 8214 w 45911"/>
                  <a:gd name="connsiteY18" fmla="*/ 6964 h 47144"/>
                  <a:gd name="connsiteX19" fmla="*/ 6310 w 45911"/>
                  <a:gd name="connsiteY19" fmla="*/ 7917 h 47144"/>
                  <a:gd name="connsiteX20" fmla="*/ 5452 w 45911"/>
                  <a:gd name="connsiteY20" fmla="*/ 10298 h 47144"/>
                  <a:gd name="connsiteX21" fmla="*/ 6214 w 45911"/>
                  <a:gd name="connsiteY21" fmla="*/ 12679 h 47144"/>
                  <a:gd name="connsiteX22" fmla="*/ 44314 w 45911"/>
                  <a:gd name="connsiteY22" fmla="*/ 37635 h 47144"/>
                  <a:gd name="connsiteX23" fmla="*/ 41552 w 45911"/>
                  <a:gd name="connsiteY23" fmla="*/ 44207 h 47144"/>
                  <a:gd name="connsiteX24" fmla="*/ 27455 w 45911"/>
                  <a:gd name="connsiteY24" fmla="*/ 44207 h 47144"/>
                  <a:gd name="connsiteX25" fmla="*/ 27455 w 45911"/>
                  <a:gd name="connsiteY25" fmla="*/ 30967 h 47144"/>
                  <a:gd name="connsiteX26" fmla="*/ 41552 w 45911"/>
                  <a:gd name="connsiteY26" fmla="*/ 30967 h 47144"/>
                  <a:gd name="connsiteX27" fmla="*/ 44314 w 45911"/>
                  <a:gd name="connsiteY27" fmla="*/ 37635 h 47144"/>
                  <a:gd name="connsiteX28" fmla="*/ 32503 w 45911"/>
                  <a:gd name="connsiteY28" fmla="*/ 39920 h 47144"/>
                  <a:gd name="connsiteX29" fmla="*/ 34503 w 45911"/>
                  <a:gd name="connsiteY29" fmla="*/ 40873 h 47144"/>
                  <a:gd name="connsiteX30" fmla="*/ 36503 w 45911"/>
                  <a:gd name="connsiteY30" fmla="*/ 39920 h 47144"/>
                  <a:gd name="connsiteX31" fmla="*/ 37266 w 45911"/>
                  <a:gd name="connsiteY31" fmla="*/ 37635 h 47144"/>
                  <a:gd name="connsiteX32" fmla="*/ 36503 w 45911"/>
                  <a:gd name="connsiteY32" fmla="*/ 35158 h 47144"/>
                  <a:gd name="connsiteX33" fmla="*/ 32884 w 45911"/>
                  <a:gd name="connsiteY33" fmla="*/ 34777 h 47144"/>
                  <a:gd name="connsiteX34" fmla="*/ 32503 w 45911"/>
                  <a:gd name="connsiteY34" fmla="*/ 35158 h 47144"/>
                  <a:gd name="connsiteX35" fmla="*/ 31741 w 45911"/>
                  <a:gd name="connsiteY35" fmla="*/ 37635 h 47144"/>
                  <a:gd name="connsiteX36" fmla="*/ 32503 w 45911"/>
                  <a:gd name="connsiteY36" fmla="*/ 39920 h 47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5911" h="47144">
                    <a:moveTo>
                      <a:pt x="18025" y="10298"/>
                    </a:moveTo>
                    <a:cubicBezTo>
                      <a:pt x="18121" y="12812"/>
                      <a:pt x="17073" y="15250"/>
                      <a:pt x="15263" y="16965"/>
                    </a:cubicBezTo>
                    <a:cubicBezTo>
                      <a:pt x="13358" y="18785"/>
                      <a:pt x="10786" y="19746"/>
                      <a:pt x="8214" y="19632"/>
                    </a:cubicBezTo>
                    <a:cubicBezTo>
                      <a:pt x="5642" y="19746"/>
                      <a:pt x="3070" y="18785"/>
                      <a:pt x="1166" y="16965"/>
                    </a:cubicBezTo>
                    <a:cubicBezTo>
                      <a:pt x="-549" y="15193"/>
                      <a:pt x="-1597" y="12793"/>
                      <a:pt x="-1597" y="10298"/>
                    </a:cubicBezTo>
                    <a:cubicBezTo>
                      <a:pt x="-1597" y="7802"/>
                      <a:pt x="-549" y="5402"/>
                      <a:pt x="1166" y="3630"/>
                    </a:cubicBezTo>
                    <a:cubicBezTo>
                      <a:pt x="3070" y="1811"/>
                      <a:pt x="5642" y="849"/>
                      <a:pt x="8214" y="963"/>
                    </a:cubicBezTo>
                    <a:cubicBezTo>
                      <a:pt x="10786" y="849"/>
                      <a:pt x="13358" y="1811"/>
                      <a:pt x="15263" y="3630"/>
                    </a:cubicBezTo>
                    <a:cubicBezTo>
                      <a:pt x="17073" y="5364"/>
                      <a:pt x="18121" y="7783"/>
                      <a:pt x="18025" y="10298"/>
                    </a:cubicBezTo>
                    <a:close/>
                    <a:moveTo>
                      <a:pt x="43647" y="-180"/>
                    </a:moveTo>
                    <a:lnTo>
                      <a:pt x="10214" y="46397"/>
                    </a:lnTo>
                    <a:lnTo>
                      <a:pt x="-1215" y="46397"/>
                    </a:lnTo>
                    <a:lnTo>
                      <a:pt x="32217" y="-180"/>
                    </a:lnTo>
                    <a:close/>
                    <a:moveTo>
                      <a:pt x="6214" y="12679"/>
                    </a:moveTo>
                    <a:cubicBezTo>
                      <a:pt x="6690" y="13279"/>
                      <a:pt x="7453" y="13631"/>
                      <a:pt x="8214" y="13631"/>
                    </a:cubicBezTo>
                    <a:cubicBezTo>
                      <a:pt x="8976" y="13593"/>
                      <a:pt x="9739" y="13251"/>
                      <a:pt x="10214" y="12679"/>
                    </a:cubicBezTo>
                    <a:cubicBezTo>
                      <a:pt x="10786" y="12002"/>
                      <a:pt x="10977" y="11155"/>
                      <a:pt x="10977" y="10298"/>
                    </a:cubicBezTo>
                    <a:cubicBezTo>
                      <a:pt x="10977" y="9440"/>
                      <a:pt x="10691" y="8602"/>
                      <a:pt x="10214" y="7917"/>
                    </a:cubicBezTo>
                    <a:cubicBezTo>
                      <a:pt x="9739" y="7307"/>
                      <a:pt x="8976" y="6945"/>
                      <a:pt x="8214" y="6964"/>
                    </a:cubicBezTo>
                    <a:cubicBezTo>
                      <a:pt x="7453" y="6935"/>
                      <a:pt x="6690" y="7288"/>
                      <a:pt x="6310" y="7917"/>
                    </a:cubicBezTo>
                    <a:cubicBezTo>
                      <a:pt x="5738" y="8574"/>
                      <a:pt x="5452" y="9421"/>
                      <a:pt x="5452" y="10298"/>
                    </a:cubicBezTo>
                    <a:cubicBezTo>
                      <a:pt x="5452" y="11155"/>
                      <a:pt x="5642" y="12002"/>
                      <a:pt x="6214" y="12679"/>
                    </a:cubicBezTo>
                    <a:close/>
                    <a:moveTo>
                      <a:pt x="44314" y="37635"/>
                    </a:moveTo>
                    <a:cubicBezTo>
                      <a:pt x="44314" y="40111"/>
                      <a:pt x="43362" y="42492"/>
                      <a:pt x="41552" y="44207"/>
                    </a:cubicBezTo>
                    <a:cubicBezTo>
                      <a:pt x="37551" y="47883"/>
                      <a:pt x="31456" y="47883"/>
                      <a:pt x="27455" y="44207"/>
                    </a:cubicBezTo>
                    <a:cubicBezTo>
                      <a:pt x="23931" y="40511"/>
                      <a:pt x="23931" y="34663"/>
                      <a:pt x="27455" y="30967"/>
                    </a:cubicBezTo>
                    <a:cubicBezTo>
                      <a:pt x="31456" y="27290"/>
                      <a:pt x="37551" y="27290"/>
                      <a:pt x="41552" y="30967"/>
                    </a:cubicBezTo>
                    <a:cubicBezTo>
                      <a:pt x="43267" y="32738"/>
                      <a:pt x="44314" y="35139"/>
                      <a:pt x="44314" y="37635"/>
                    </a:cubicBezTo>
                    <a:close/>
                    <a:moveTo>
                      <a:pt x="32503" y="39920"/>
                    </a:moveTo>
                    <a:cubicBezTo>
                      <a:pt x="32979" y="40559"/>
                      <a:pt x="33742" y="40920"/>
                      <a:pt x="34503" y="40873"/>
                    </a:cubicBezTo>
                    <a:cubicBezTo>
                      <a:pt x="35265" y="40892"/>
                      <a:pt x="36028" y="40540"/>
                      <a:pt x="36503" y="39920"/>
                    </a:cubicBezTo>
                    <a:cubicBezTo>
                      <a:pt x="36980" y="39273"/>
                      <a:pt x="37266" y="38463"/>
                      <a:pt x="37266" y="37635"/>
                    </a:cubicBezTo>
                    <a:cubicBezTo>
                      <a:pt x="37266" y="36749"/>
                      <a:pt x="36980" y="35872"/>
                      <a:pt x="36503" y="35158"/>
                    </a:cubicBezTo>
                    <a:cubicBezTo>
                      <a:pt x="35646" y="34053"/>
                      <a:pt x="34027" y="33881"/>
                      <a:pt x="32884" y="34777"/>
                    </a:cubicBezTo>
                    <a:cubicBezTo>
                      <a:pt x="32788" y="34891"/>
                      <a:pt x="32599" y="35015"/>
                      <a:pt x="32503" y="35158"/>
                    </a:cubicBezTo>
                    <a:cubicBezTo>
                      <a:pt x="32027" y="35872"/>
                      <a:pt x="31741" y="36749"/>
                      <a:pt x="31741" y="37635"/>
                    </a:cubicBezTo>
                    <a:cubicBezTo>
                      <a:pt x="31741" y="38463"/>
                      <a:pt x="32027" y="39273"/>
                      <a:pt x="32503" y="39920"/>
                    </a:cubicBezTo>
                    <a:close/>
                  </a:path>
                </a:pathLst>
              </a:custGeom>
              <a:solidFill>
                <a:srgbClr val="6D6E71"/>
              </a:solidFill>
              <a:ln w="9525" cap="flat">
                <a:noFill/>
                <a:prstDash val="solid"/>
                <a:miter/>
              </a:ln>
            </p:spPr>
            <p:txBody>
              <a:bodyPr rtlCol="0" anchor="ctr"/>
              <a:lstStyle/>
              <a:p>
                <a:endParaRPr lang="en-US"/>
              </a:p>
            </p:txBody>
          </p:sp>
          <p:sp>
            <p:nvSpPr>
              <p:cNvPr id="448" name="Freeform: Shape 447">
                <a:extLst>
                  <a:ext uri="{FF2B5EF4-FFF2-40B4-BE49-F238E27FC236}">
                    <a16:creationId xmlns:a16="http://schemas.microsoft.com/office/drawing/2014/main" id="{4D47233C-3ADF-47B7-80C8-F38B13625613}"/>
                  </a:ext>
                </a:extLst>
              </p:cNvPr>
              <p:cNvSpPr/>
              <p:nvPr/>
            </p:nvSpPr>
            <p:spPr>
              <a:xfrm>
                <a:off x="6317426" y="5814999"/>
                <a:ext cx="33351" cy="47258"/>
              </a:xfrm>
              <a:custGeom>
                <a:avLst/>
                <a:gdLst>
                  <a:gd name="connsiteX0" fmla="*/ 975 w 33351"/>
                  <a:gd name="connsiteY0" fmla="*/ 8678 h 47258"/>
                  <a:gd name="connsiteX1" fmla="*/ 975 w 33351"/>
                  <a:gd name="connsiteY1" fmla="*/ -180 h 47258"/>
                  <a:gd name="connsiteX2" fmla="*/ 29550 w 33351"/>
                  <a:gd name="connsiteY2" fmla="*/ -180 h 47258"/>
                  <a:gd name="connsiteX3" fmla="*/ 29550 w 33351"/>
                  <a:gd name="connsiteY3" fmla="*/ 7059 h 47258"/>
                  <a:gd name="connsiteX4" fmla="*/ 20025 w 33351"/>
                  <a:gd name="connsiteY4" fmla="*/ 17918 h 47258"/>
                  <a:gd name="connsiteX5" fmla="*/ 28693 w 33351"/>
                  <a:gd name="connsiteY5" fmla="*/ 22680 h 47258"/>
                  <a:gd name="connsiteX6" fmla="*/ 31741 w 33351"/>
                  <a:gd name="connsiteY6" fmla="*/ 31348 h 47258"/>
                  <a:gd name="connsiteX7" fmla="*/ 26789 w 33351"/>
                  <a:gd name="connsiteY7" fmla="*/ 42873 h 47258"/>
                  <a:gd name="connsiteX8" fmla="*/ 14120 w 33351"/>
                  <a:gd name="connsiteY8" fmla="*/ 47064 h 47258"/>
                  <a:gd name="connsiteX9" fmla="*/ -1597 w 33351"/>
                  <a:gd name="connsiteY9" fmla="*/ 41540 h 47258"/>
                  <a:gd name="connsiteX10" fmla="*/ 2690 w 33351"/>
                  <a:gd name="connsiteY10" fmla="*/ 33253 h 47258"/>
                  <a:gd name="connsiteX11" fmla="*/ 14501 w 33351"/>
                  <a:gd name="connsiteY11" fmla="*/ 37920 h 47258"/>
                  <a:gd name="connsiteX12" fmla="*/ 19645 w 33351"/>
                  <a:gd name="connsiteY12" fmla="*/ 36396 h 47258"/>
                  <a:gd name="connsiteX13" fmla="*/ 21740 w 33351"/>
                  <a:gd name="connsiteY13" fmla="*/ 32015 h 47258"/>
                  <a:gd name="connsiteX14" fmla="*/ 19359 w 33351"/>
                  <a:gd name="connsiteY14" fmla="*/ 27347 h 47258"/>
                  <a:gd name="connsiteX15" fmla="*/ 12881 w 33351"/>
                  <a:gd name="connsiteY15" fmla="*/ 25728 h 47258"/>
                  <a:gd name="connsiteX16" fmla="*/ 6690 w 33351"/>
                  <a:gd name="connsiteY16" fmla="*/ 26967 h 47258"/>
                  <a:gd name="connsiteX17" fmla="*/ 6690 w 33351"/>
                  <a:gd name="connsiteY17" fmla="*/ 19251 h 47258"/>
                  <a:gd name="connsiteX18" fmla="*/ 15644 w 33351"/>
                  <a:gd name="connsiteY18" fmla="*/ 8774 h 47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351" h="47258">
                    <a:moveTo>
                      <a:pt x="975" y="8678"/>
                    </a:moveTo>
                    <a:lnTo>
                      <a:pt x="975" y="-180"/>
                    </a:lnTo>
                    <a:lnTo>
                      <a:pt x="29550" y="-180"/>
                    </a:lnTo>
                    <a:lnTo>
                      <a:pt x="29550" y="7059"/>
                    </a:lnTo>
                    <a:lnTo>
                      <a:pt x="20025" y="17918"/>
                    </a:lnTo>
                    <a:cubicBezTo>
                      <a:pt x="23454" y="18355"/>
                      <a:pt x="26503" y="20051"/>
                      <a:pt x="28693" y="22680"/>
                    </a:cubicBezTo>
                    <a:cubicBezTo>
                      <a:pt x="30693" y="25109"/>
                      <a:pt x="31836" y="28186"/>
                      <a:pt x="31741" y="31348"/>
                    </a:cubicBezTo>
                    <a:cubicBezTo>
                      <a:pt x="31931" y="35749"/>
                      <a:pt x="30122" y="40006"/>
                      <a:pt x="26789" y="42873"/>
                    </a:cubicBezTo>
                    <a:cubicBezTo>
                      <a:pt x="23169" y="45750"/>
                      <a:pt x="18691" y="47245"/>
                      <a:pt x="14120" y="47064"/>
                    </a:cubicBezTo>
                    <a:cubicBezTo>
                      <a:pt x="8405" y="46826"/>
                      <a:pt x="2976" y="44902"/>
                      <a:pt x="-1597" y="41540"/>
                    </a:cubicBezTo>
                    <a:lnTo>
                      <a:pt x="2690" y="33253"/>
                    </a:lnTo>
                    <a:cubicBezTo>
                      <a:pt x="6024" y="35986"/>
                      <a:pt x="10214" y="37615"/>
                      <a:pt x="14501" y="37920"/>
                    </a:cubicBezTo>
                    <a:cubicBezTo>
                      <a:pt x="16310" y="38015"/>
                      <a:pt x="18121" y="37472"/>
                      <a:pt x="19645" y="36396"/>
                    </a:cubicBezTo>
                    <a:cubicBezTo>
                      <a:pt x="21073" y="35406"/>
                      <a:pt x="21835" y="33739"/>
                      <a:pt x="21740" y="32015"/>
                    </a:cubicBezTo>
                    <a:cubicBezTo>
                      <a:pt x="21740" y="30157"/>
                      <a:pt x="20882" y="28405"/>
                      <a:pt x="19359" y="27347"/>
                    </a:cubicBezTo>
                    <a:cubicBezTo>
                      <a:pt x="17453" y="26176"/>
                      <a:pt x="15167" y="25614"/>
                      <a:pt x="12881" y="25728"/>
                    </a:cubicBezTo>
                    <a:cubicBezTo>
                      <a:pt x="10786" y="25833"/>
                      <a:pt x="8691" y="26252"/>
                      <a:pt x="6690" y="26967"/>
                    </a:cubicBezTo>
                    <a:lnTo>
                      <a:pt x="6690" y="19251"/>
                    </a:lnTo>
                    <a:lnTo>
                      <a:pt x="15644" y="8774"/>
                    </a:lnTo>
                    <a:close/>
                  </a:path>
                </a:pathLst>
              </a:custGeom>
              <a:solidFill>
                <a:srgbClr val="6D6E71"/>
              </a:solidFill>
              <a:ln w="9525" cap="flat">
                <a:noFill/>
                <a:prstDash val="solid"/>
                <a:miter/>
              </a:ln>
            </p:spPr>
            <p:txBody>
              <a:bodyPr rtlCol="0" anchor="ctr"/>
              <a:lstStyle/>
              <a:p>
                <a:endParaRPr lang="en-US"/>
              </a:p>
            </p:txBody>
          </p:sp>
          <p:sp>
            <p:nvSpPr>
              <p:cNvPr id="449" name="Freeform: Shape 448">
                <a:extLst>
                  <a:ext uri="{FF2B5EF4-FFF2-40B4-BE49-F238E27FC236}">
                    <a16:creationId xmlns:a16="http://schemas.microsoft.com/office/drawing/2014/main" id="{F378AE87-ADBD-4A37-87E8-77483A88EEA7}"/>
                  </a:ext>
                </a:extLst>
              </p:cNvPr>
              <p:cNvSpPr/>
              <p:nvPr/>
            </p:nvSpPr>
            <p:spPr>
              <a:xfrm>
                <a:off x="6357217" y="5813979"/>
                <a:ext cx="38218" cy="48203"/>
              </a:xfrm>
              <a:custGeom>
                <a:avLst/>
                <a:gdLst>
                  <a:gd name="connsiteX0" fmla="*/ 17668 w 38218"/>
                  <a:gd name="connsiteY0" fmla="*/ 47989 h 48203"/>
                  <a:gd name="connsiteX1" fmla="*/ 3190 w 38218"/>
                  <a:gd name="connsiteY1" fmla="*/ 41417 h 48203"/>
                  <a:gd name="connsiteX2" fmla="*/ 3190 w 38218"/>
                  <a:gd name="connsiteY2" fmla="*/ 6269 h 48203"/>
                  <a:gd name="connsiteX3" fmla="*/ 30050 w 38218"/>
                  <a:gd name="connsiteY3" fmla="*/ 4583 h 48203"/>
                  <a:gd name="connsiteX4" fmla="*/ 31765 w 38218"/>
                  <a:gd name="connsiteY4" fmla="*/ 6269 h 48203"/>
                  <a:gd name="connsiteX5" fmla="*/ 31765 w 38218"/>
                  <a:gd name="connsiteY5" fmla="*/ 41417 h 48203"/>
                  <a:gd name="connsiteX6" fmla="*/ 17668 w 38218"/>
                  <a:gd name="connsiteY6" fmla="*/ 47989 h 48203"/>
                  <a:gd name="connsiteX7" fmla="*/ 10810 w 38218"/>
                  <a:gd name="connsiteY7" fmla="*/ 12651 h 48203"/>
                  <a:gd name="connsiteX8" fmla="*/ 8619 w 38218"/>
                  <a:gd name="connsiteY8" fmla="*/ 23890 h 48203"/>
                  <a:gd name="connsiteX9" fmla="*/ 10810 w 38218"/>
                  <a:gd name="connsiteY9" fmla="*/ 35130 h 48203"/>
                  <a:gd name="connsiteX10" fmla="*/ 17668 w 38218"/>
                  <a:gd name="connsiteY10" fmla="*/ 39416 h 48203"/>
                  <a:gd name="connsiteX11" fmla="*/ 24526 w 38218"/>
                  <a:gd name="connsiteY11" fmla="*/ 35130 h 48203"/>
                  <a:gd name="connsiteX12" fmla="*/ 26716 w 38218"/>
                  <a:gd name="connsiteY12" fmla="*/ 23890 h 48203"/>
                  <a:gd name="connsiteX13" fmla="*/ 24526 w 38218"/>
                  <a:gd name="connsiteY13" fmla="*/ 12651 h 48203"/>
                  <a:gd name="connsiteX14" fmla="*/ 17668 w 38218"/>
                  <a:gd name="connsiteY14" fmla="*/ 8365 h 48203"/>
                  <a:gd name="connsiteX15" fmla="*/ 10810 w 38218"/>
                  <a:gd name="connsiteY15" fmla="*/ 12651 h 48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218" h="48203">
                    <a:moveTo>
                      <a:pt x="17668" y="47989"/>
                    </a:moveTo>
                    <a:cubicBezTo>
                      <a:pt x="12047" y="48351"/>
                      <a:pt x="6619" y="45884"/>
                      <a:pt x="3190" y="41417"/>
                    </a:cubicBezTo>
                    <a:cubicBezTo>
                      <a:pt x="-3192" y="30568"/>
                      <a:pt x="-3192" y="17118"/>
                      <a:pt x="3190" y="6269"/>
                    </a:cubicBezTo>
                    <a:cubicBezTo>
                      <a:pt x="10143" y="-1617"/>
                      <a:pt x="22144" y="-2379"/>
                      <a:pt x="30050" y="4583"/>
                    </a:cubicBezTo>
                    <a:cubicBezTo>
                      <a:pt x="30717" y="5107"/>
                      <a:pt x="31193" y="5669"/>
                      <a:pt x="31765" y="6269"/>
                    </a:cubicBezTo>
                    <a:cubicBezTo>
                      <a:pt x="38241" y="17090"/>
                      <a:pt x="38241" y="30596"/>
                      <a:pt x="31765" y="41417"/>
                    </a:cubicBezTo>
                    <a:cubicBezTo>
                      <a:pt x="28431" y="45788"/>
                      <a:pt x="23192" y="48246"/>
                      <a:pt x="17668" y="47989"/>
                    </a:cubicBezTo>
                    <a:close/>
                    <a:moveTo>
                      <a:pt x="10810" y="12651"/>
                    </a:moveTo>
                    <a:cubicBezTo>
                      <a:pt x="9191" y="16175"/>
                      <a:pt x="8429" y="20024"/>
                      <a:pt x="8619" y="23890"/>
                    </a:cubicBezTo>
                    <a:cubicBezTo>
                      <a:pt x="8429" y="27758"/>
                      <a:pt x="9191" y="31606"/>
                      <a:pt x="10810" y="35130"/>
                    </a:cubicBezTo>
                    <a:cubicBezTo>
                      <a:pt x="12047" y="37826"/>
                      <a:pt x="14715" y="39521"/>
                      <a:pt x="17668" y="39416"/>
                    </a:cubicBezTo>
                    <a:cubicBezTo>
                      <a:pt x="20620" y="39540"/>
                      <a:pt x="23383" y="37835"/>
                      <a:pt x="24526" y="35130"/>
                    </a:cubicBezTo>
                    <a:cubicBezTo>
                      <a:pt x="26145" y="31616"/>
                      <a:pt x="26907" y="27758"/>
                      <a:pt x="26716" y="23890"/>
                    </a:cubicBezTo>
                    <a:cubicBezTo>
                      <a:pt x="26907" y="20024"/>
                      <a:pt x="26145" y="16166"/>
                      <a:pt x="24526" y="12651"/>
                    </a:cubicBezTo>
                    <a:cubicBezTo>
                      <a:pt x="23383" y="9937"/>
                      <a:pt x="20620" y="8241"/>
                      <a:pt x="17668" y="8365"/>
                    </a:cubicBezTo>
                    <a:cubicBezTo>
                      <a:pt x="14715" y="8260"/>
                      <a:pt x="12047" y="9956"/>
                      <a:pt x="10810" y="12651"/>
                    </a:cubicBezTo>
                    <a:close/>
                  </a:path>
                </a:pathLst>
              </a:custGeom>
              <a:solidFill>
                <a:srgbClr val="6D6E71"/>
              </a:solidFill>
              <a:ln w="9525" cap="flat">
                <a:noFill/>
                <a:prstDash val="solid"/>
                <a:miter/>
              </a:ln>
            </p:spPr>
            <p:txBody>
              <a:bodyPr rtlCol="0" anchor="ctr"/>
              <a:lstStyle/>
              <a:p>
                <a:endParaRPr lang="en-US"/>
              </a:p>
            </p:txBody>
          </p:sp>
          <p:sp>
            <p:nvSpPr>
              <p:cNvPr id="450" name="Freeform: Shape 449">
                <a:extLst>
                  <a:ext uri="{FF2B5EF4-FFF2-40B4-BE49-F238E27FC236}">
                    <a16:creationId xmlns:a16="http://schemas.microsoft.com/office/drawing/2014/main" id="{722F700B-C86B-48CF-8975-A4052D5799A8}"/>
                  </a:ext>
                </a:extLst>
              </p:cNvPr>
              <p:cNvSpPr/>
              <p:nvPr/>
            </p:nvSpPr>
            <p:spPr>
              <a:xfrm>
                <a:off x="6404295" y="5850240"/>
                <a:ext cx="11715" cy="11814"/>
              </a:xfrm>
              <a:custGeom>
                <a:avLst/>
                <a:gdLst>
                  <a:gd name="connsiteX0" fmla="*/ 118 w 11715"/>
                  <a:gd name="connsiteY0" fmla="*/ 9918 h 11814"/>
                  <a:gd name="connsiteX1" fmla="*/ 118 w 11715"/>
                  <a:gd name="connsiteY1" fmla="*/ 1536 h 11814"/>
                  <a:gd name="connsiteX2" fmla="*/ 4308 w 11715"/>
                  <a:gd name="connsiteY2" fmla="*/ -178 h 11814"/>
                  <a:gd name="connsiteX3" fmla="*/ 8404 w 11715"/>
                  <a:gd name="connsiteY3" fmla="*/ 1536 h 11814"/>
                  <a:gd name="connsiteX4" fmla="*/ 8404 w 11715"/>
                  <a:gd name="connsiteY4" fmla="*/ 9918 h 11814"/>
                  <a:gd name="connsiteX5" fmla="*/ 4308 w 11715"/>
                  <a:gd name="connsiteY5" fmla="*/ 11633 h 11814"/>
                  <a:gd name="connsiteX6" fmla="*/ 118 w 11715"/>
                  <a:gd name="connsiteY6" fmla="*/ 9918 h 11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15" h="11814">
                    <a:moveTo>
                      <a:pt x="118" y="9918"/>
                    </a:moveTo>
                    <a:cubicBezTo>
                      <a:pt x="-2168" y="7585"/>
                      <a:pt x="-2168" y="3870"/>
                      <a:pt x="118" y="1536"/>
                    </a:cubicBezTo>
                    <a:cubicBezTo>
                      <a:pt x="1165" y="402"/>
                      <a:pt x="2690" y="-217"/>
                      <a:pt x="4308" y="-178"/>
                    </a:cubicBezTo>
                    <a:cubicBezTo>
                      <a:pt x="5832" y="-207"/>
                      <a:pt x="7357" y="422"/>
                      <a:pt x="8404" y="1536"/>
                    </a:cubicBezTo>
                    <a:cubicBezTo>
                      <a:pt x="10690" y="3870"/>
                      <a:pt x="10690" y="7585"/>
                      <a:pt x="8404" y="9918"/>
                    </a:cubicBezTo>
                    <a:cubicBezTo>
                      <a:pt x="7357" y="11033"/>
                      <a:pt x="5832" y="11661"/>
                      <a:pt x="4308" y="11633"/>
                    </a:cubicBezTo>
                    <a:cubicBezTo>
                      <a:pt x="2690" y="11671"/>
                      <a:pt x="1165" y="11052"/>
                      <a:pt x="118" y="9918"/>
                    </a:cubicBezTo>
                    <a:close/>
                  </a:path>
                </a:pathLst>
              </a:custGeom>
              <a:solidFill>
                <a:srgbClr val="6D6E71"/>
              </a:solidFill>
              <a:ln w="9525" cap="flat">
                <a:noFill/>
                <a:prstDash val="solid"/>
                <a:miter/>
              </a:ln>
            </p:spPr>
            <p:txBody>
              <a:bodyPr rtlCol="0" anchor="ctr"/>
              <a:lstStyle/>
              <a:p>
                <a:endParaRPr lang="en-US"/>
              </a:p>
            </p:txBody>
          </p:sp>
          <p:sp>
            <p:nvSpPr>
              <p:cNvPr id="451" name="Freeform: Shape 450">
                <a:extLst>
                  <a:ext uri="{FF2B5EF4-FFF2-40B4-BE49-F238E27FC236}">
                    <a16:creationId xmlns:a16="http://schemas.microsoft.com/office/drawing/2014/main" id="{65C7C926-C50C-4E92-B1D4-E368FF645EC9}"/>
                  </a:ext>
                </a:extLst>
              </p:cNvPr>
              <p:cNvSpPr/>
              <p:nvPr/>
            </p:nvSpPr>
            <p:spPr>
              <a:xfrm>
                <a:off x="6419987" y="5813979"/>
                <a:ext cx="38147" cy="48207"/>
              </a:xfrm>
              <a:custGeom>
                <a:avLst/>
                <a:gdLst>
                  <a:gd name="connsiteX0" fmla="*/ 17667 w 38147"/>
                  <a:gd name="connsiteY0" fmla="*/ 47989 h 48207"/>
                  <a:gd name="connsiteX1" fmla="*/ 3189 w 38147"/>
                  <a:gd name="connsiteY1" fmla="*/ 41417 h 48207"/>
                  <a:gd name="connsiteX2" fmla="*/ 3189 w 38147"/>
                  <a:gd name="connsiteY2" fmla="*/ 6269 h 48207"/>
                  <a:gd name="connsiteX3" fmla="*/ 30050 w 38147"/>
                  <a:gd name="connsiteY3" fmla="*/ 4583 h 48207"/>
                  <a:gd name="connsiteX4" fmla="*/ 31764 w 38147"/>
                  <a:gd name="connsiteY4" fmla="*/ 6269 h 48207"/>
                  <a:gd name="connsiteX5" fmla="*/ 31764 w 38147"/>
                  <a:gd name="connsiteY5" fmla="*/ 41417 h 48207"/>
                  <a:gd name="connsiteX6" fmla="*/ 17667 w 38147"/>
                  <a:gd name="connsiteY6" fmla="*/ 47989 h 48207"/>
                  <a:gd name="connsiteX7" fmla="*/ 10809 w 38147"/>
                  <a:gd name="connsiteY7" fmla="*/ 12651 h 48207"/>
                  <a:gd name="connsiteX8" fmla="*/ 8619 w 38147"/>
                  <a:gd name="connsiteY8" fmla="*/ 23890 h 48207"/>
                  <a:gd name="connsiteX9" fmla="*/ 10809 w 38147"/>
                  <a:gd name="connsiteY9" fmla="*/ 35130 h 48207"/>
                  <a:gd name="connsiteX10" fmla="*/ 21001 w 38147"/>
                  <a:gd name="connsiteY10" fmla="*/ 38664 h 48207"/>
                  <a:gd name="connsiteX11" fmla="*/ 24525 w 38147"/>
                  <a:gd name="connsiteY11" fmla="*/ 35130 h 48207"/>
                  <a:gd name="connsiteX12" fmla="*/ 26715 w 38147"/>
                  <a:gd name="connsiteY12" fmla="*/ 23890 h 48207"/>
                  <a:gd name="connsiteX13" fmla="*/ 24525 w 38147"/>
                  <a:gd name="connsiteY13" fmla="*/ 12651 h 48207"/>
                  <a:gd name="connsiteX14" fmla="*/ 14334 w 38147"/>
                  <a:gd name="connsiteY14" fmla="*/ 9117 h 48207"/>
                  <a:gd name="connsiteX15" fmla="*/ 10809 w 38147"/>
                  <a:gd name="connsiteY15" fmla="*/ 12651 h 48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147" h="48207">
                    <a:moveTo>
                      <a:pt x="17667" y="47989"/>
                    </a:moveTo>
                    <a:cubicBezTo>
                      <a:pt x="12048" y="48370"/>
                      <a:pt x="6618" y="45903"/>
                      <a:pt x="3189" y="41417"/>
                    </a:cubicBezTo>
                    <a:cubicBezTo>
                      <a:pt x="-3192" y="30568"/>
                      <a:pt x="-3192" y="17118"/>
                      <a:pt x="3189" y="6269"/>
                    </a:cubicBezTo>
                    <a:cubicBezTo>
                      <a:pt x="10142" y="-1617"/>
                      <a:pt x="22144" y="-2379"/>
                      <a:pt x="30050" y="4583"/>
                    </a:cubicBezTo>
                    <a:cubicBezTo>
                      <a:pt x="30716" y="5107"/>
                      <a:pt x="31193" y="5669"/>
                      <a:pt x="31764" y="6269"/>
                    </a:cubicBezTo>
                    <a:cubicBezTo>
                      <a:pt x="38146" y="17118"/>
                      <a:pt x="38146" y="30568"/>
                      <a:pt x="31764" y="41417"/>
                    </a:cubicBezTo>
                    <a:cubicBezTo>
                      <a:pt x="28430" y="45788"/>
                      <a:pt x="23191" y="48246"/>
                      <a:pt x="17667" y="47989"/>
                    </a:cubicBezTo>
                    <a:close/>
                    <a:moveTo>
                      <a:pt x="10809" y="12651"/>
                    </a:moveTo>
                    <a:cubicBezTo>
                      <a:pt x="9190" y="16166"/>
                      <a:pt x="8428" y="20024"/>
                      <a:pt x="8619" y="23890"/>
                    </a:cubicBezTo>
                    <a:cubicBezTo>
                      <a:pt x="8428" y="27758"/>
                      <a:pt x="9190" y="31616"/>
                      <a:pt x="10809" y="35130"/>
                    </a:cubicBezTo>
                    <a:cubicBezTo>
                      <a:pt x="12619" y="38921"/>
                      <a:pt x="17190" y="40502"/>
                      <a:pt x="21001" y="38664"/>
                    </a:cubicBezTo>
                    <a:cubicBezTo>
                      <a:pt x="22525" y="37921"/>
                      <a:pt x="23763" y="36673"/>
                      <a:pt x="24525" y="35130"/>
                    </a:cubicBezTo>
                    <a:cubicBezTo>
                      <a:pt x="26145" y="31606"/>
                      <a:pt x="26906" y="27758"/>
                      <a:pt x="26715" y="23890"/>
                    </a:cubicBezTo>
                    <a:cubicBezTo>
                      <a:pt x="26906" y="20024"/>
                      <a:pt x="26145" y="16175"/>
                      <a:pt x="24525" y="12651"/>
                    </a:cubicBezTo>
                    <a:cubicBezTo>
                      <a:pt x="22716" y="8860"/>
                      <a:pt x="18144" y="7279"/>
                      <a:pt x="14334" y="9117"/>
                    </a:cubicBezTo>
                    <a:cubicBezTo>
                      <a:pt x="12809" y="9860"/>
                      <a:pt x="11571" y="11108"/>
                      <a:pt x="10809" y="12651"/>
                    </a:cubicBezTo>
                    <a:close/>
                  </a:path>
                </a:pathLst>
              </a:custGeom>
              <a:solidFill>
                <a:srgbClr val="6D6E71"/>
              </a:solidFill>
              <a:ln w="9525" cap="flat">
                <a:noFill/>
                <a:prstDash val="solid"/>
                <a:miter/>
              </a:ln>
            </p:spPr>
            <p:txBody>
              <a:bodyPr rtlCol="0" anchor="ctr"/>
              <a:lstStyle/>
              <a:p>
                <a:endParaRPr lang="en-US"/>
              </a:p>
            </p:txBody>
          </p:sp>
          <p:sp>
            <p:nvSpPr>
              <p:cNvPr id="452" name="Freeform: Shape 451">
                <a:extLst>
                  <a:ext uri="{FF2B5EF4-FFF2-40B4-BE49-F238E27FC236}">
                    <a16:creationId xmlns:a16="http://schemas.microsoft.com/office/drawing/2014/main" id="{2A7D688A-6E02-40E2-89BB-071D92557A2F}"/>
                  </a:ext>
                </a:extLst>
              </p:cNvPr>
              <p:cNvSpPr/>
              <p:nvPr/>
            </p:nvSpPr>
            <p:spPr>
              <a:xfrm>
                <a:off x="6467040" y="5813979"/>
                <a:ext cx="38147" cy="48207"/>
              </a:xfrm>
              <a:custGeom>
                <a:avLst/>
                <a:gdLst>
                  <a:gd name="connsiteX0" fmla="*/ 17668 w 38147"/>
                  <a:gd name="connsiteY0" fmla="*/ 47989 h 48207"/>
                  <a:gd name="connsiteX1" fmla="*/ 3190 w 38147"/>
                  <a:gd name="connsiteY1" fmla="*/ 41417 h 48207"/>
                  <a:gd name="connsiteX2" fmla="*/ 3190 w 38147"/>
                  <a:gd name="connsiteY2" fmla="*/ 6269 h 48207"/>
                  <a:gd name="connsiteX3" fmla="*/ 30050 w 38147"/>
                  <a:gd name="connsiteY3" fmla="*/ 4583 h 48207"/>
                  <a:gd name="connsiteX4" fmla="*/ 31765 w 38147"/>
                  <a:gd name="connsiteY4" fmla="*/ 6269 h 48207"/>
                  <a:gd name="connsiteX5" fmla="*/ 31765 w 38147"/>
                  <a:gd name="connsiteY5" fmla="*/ 41417 h 48207"/>
                  <a:gd name="connsiteX6" fmla="*/ 17668 w 38147"/>
                  <a:gd name="connsiteY6" fmla="*/ 47989 h 48207"/>
                  <a:gd name="connsiteX7" fmla="*/ 10809 w 38147"/>
                  <a:gd name="connsiteY7" fmla="*/ 12651 h 48207"/>
                  <a:gd name="connsiteX8" fmla="*/ 8619 w 38147"/>
                  <a:gd name="connsiteY8" fmla="*/ 23890 h 48207"/>
                  <a:gd name="connsiteX9" fmla="*/ 10809 w 38147"/>
                  <a:gd name="connsiteY9" fmla="*/ 35130 h 48207"/>
                  <a:gd name="connsiteX10" fmla="*/ 21002 w 38147"/>
                  <a:gd name="connsiteY10" fmla="*/ 38664 h 48207"/>
                  <a:gd name="connsiteX11" fmla="*/ 24526 w 38147"/>
                  <a:gd name="connsiteY11" fmla="*/ 35130 h 48207"/>
                  <a:gd name="connsiteX12" fmla="*/ 26716 w 38147"/>
                  <a:gd name="connsiteY12" fmla="*/ 23890 h 48207"/>
                  <a:gd name="connsiteX13" fmla="*/ 24526 w 38147"/>
                  <a:gd name="connsiteY13" fmla="*/ 12651 h 48207"/>
                  <a:gd name="connsiteX14" fmla="*/ 14333 w 38147"/>
                  <a:gd name="connsiteY14" fmla="*/ 9117 h 48207"/>
                  <a:gd name="connsiteX15" fmla="*/ 10809 w 38147"/>
                  <a:gd name="connsiteY15" fmla="*/ 12651 h 48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147" h="48207">
                    <a:moveTo>
                      <a:pt x="17668" y="47989"/>
                    </a:moveTo>
                    <a:cubicBezTo>
                      <a:pt x="12047" y="48370"/>
                      <a:pt x="6619" y="45903"/>
                      <a:pt x="3190" y="41417"/>
                    </a:cubicBezTo>
                    <a:cubicBezTo>
                      <a:pt x="-3192" y="30568"/>
                      <a:pt x="-3192" y="17118"/>
                      <a:pt x="3190" y="6269"/>
                    </a:cubicBezTo>
                    <a:cubicBezTo>
                      <a:pt x="10143" y="-1617"/>
                      <a:pt x="22144" y="-2379"/>
                      <a:pt x="30050" y="4583"/>
                    </a:cubicBezTo>
                    <a:cubicBezTo>
                      <a:pt x="30717" y="5107"/>
                      <a:pt x="31193" y="5669"/>
                      <a:pt x="31765" y="6269"/>
                    </a:cubicBezTo>
                    <a:cubicBezTo>
                      <a:pt x="38146" y="17118"/>
                      <a:pt x="38146" y="30568"/>
                      <a:pt x="31765" y="41417"/>
                    </a:cubicBezTo>
                    <a:cubicBezTo>
                      <a:pt x="28430" y="45788"/>
                      <a:pt x="23192" y="48246"/>
                      <a:pt x="17668" y="47989"/>
                    </a:cubicBezTo>
                    <a:close/>
                    <a:moveTo>
                      <a:pt x="10809" y="12651"/>
                    </a:moveTo>
                    <a:cubicBezTo>
                      <a:pt x="9191" y="16175"/>
                      <a:pt x="8428" y="20024"/>
                      <a:pt x="8619" y="23890"/>
                    </a:cubicBezTo>
                    <a:cubicBezTo>
                      <a:pt x="8428" y="27758"/>
                      <a:pt x="9191" y="31606"/>
                      <a:pt x="10809" y="35130"/>
                    </a:cubicBezTo>
                    <a:cubicBezTo>
                      <a:pt x="12619" y="38921"/>
                      <a:pt x="17191" y="40502"/>
                      <a:pt x="21002" y="38664"/>
                    </a:cubicBezTo>
                    <a:cubicBezTo>
                      <a:pt x="22525" y="37921"/>
                      <a:pt x="23763" y="36673"/>
                      <a:pt x="24526" y="35130"/>
                    </a:cubicBezTo>
                    <a:cubicBezTo>
                      <a:pt x="26144" y="31616"/>
                      <a:pt x="26907" y="27758"/>
                      <a:pt x="26716" y="23890"/>
                    </a:cubicBezTo>
                    <a:cubicBezTo>
                      <a:pt x="26907" y="20024"/>
                      <a:pt x="26144" y="16166"/>
                      <a:pt x="24526" y="12651"/>
                    </a:cubicBezTo>
                    <a:cubicBezTo>
                      <a:pt x="22715" y="8860"/>
                      <a:pt x="18144" y="7279"/>
                      <a:pt x="14333" y="9117"/>
                    </a:cubicBezTo>
                    <a:cubicBezTo>
                      <a:pt x="12810" y="9860"/>
                      <a:pt x="11572" y="11108"/>
                      <a:pt x="10809" y="12651"/>
                    </a:cubicBezTo>
                    <a:close/>
                  </a:path>
                </a:pathLst>
              </a:custGeom>
              <a:solidFill>
                <a:srgbClr val="6D6E71"/>
              </a:solidFill>
              <a:ln w="9525" cap="flat">
                <a:noFill/>
                <a:prstDash val="solid"/>
                <a:miter/>
              </a:ln>
            </p:spPr>
            <p:txBody>
              <a:bodyPr rtlCol="0" anchor="ctr"/>
              <a:lstStyle/>
              <a:p>
                <a:endParaRPr lang="en-US"/>
              </a:p>
            </p:txBody>
          </p:sp>
          <p:sp>
            <p:nvSpPr>
              <p:cNvPr id="453" name="Freeform: Shape 452">
                <a:extLst>
                  <a:ext uri="{FF2B5EF4-FFF2-40B4-BE49-F238E27FC236}">
                    <a16:creationId xmlns:a16="http://schemas.microsoft.com/office/drawing/2014/main" id="{DE30EAC5-F2D3-4605-8BF2-D18B595A1E37}"/>
                  </a:ext>
                </a:extLst>
              </p:cNvPr>
              <p:cNvSpPr/>
              <p:nvPr/>
            </p:nvSpPr>
            <p:spPr>
              <a:xfrm>
                <a:off x="6511927" y="5814999"/>
                <a:ext cx="45909" cy="47144"/>
              </a:xfrm>
              <a:custGeom>
                <a:avLst/>
                <a:gdLst>
                  <a:gd name="connsiteX0" fmla="*/ 18025 w 45909"/>
                  <a:gd name="connsiteY0" fmla="*/ 10298 h 47144"/>
                  <a:gd name="connsiteX1" fmla="*/ 15263 w 45909"/>
                  <a:gd name="connsiteY1" fmla="*/ 16965 h 47144"/>
                  <a:gd name="connsiteX2" fmla="*/ 8214 w 45909"/>
                  <a:gd name="connsiteY2" fmla="*/ 19632 h 47144"/>
                  <a:gd name="connsiteX3" fmla="*/ 1166 w 45909"/>
                  <a:gd name="connsiteY3" fmla="*/ 16965 h 47144"/>
                  <a:gd name="connsiteX4" fmla="*/ -1597 w 45909"/>
                  <a:gd name="connsiteY4" fmla="*/ 10298 h 47144"/>
                  <a:gd name="connsiteX5" fmla="*/ 1166 w 45909"/>
                  <a:gd name="connsiteY5" fmla="*/ 3630 h 47144"/>
                  <a:gd name="connsiteX6" fmla="*/ 8214 w 45909"/>
                  <a:gd name="connsiteY6" fmla="*/ 963 h 47144"/>
                  <a:gd name="connsiteX7" fmla="*/ 15263 w 45909"/>
                  <a:gd name="connsiteY7" fmla="*/ 3630 h 47144"/>
                  <a:gd name="connsiteX8" fmla="*/ 18025 w 45909"/>
                  <a:gd name="connsiteY8" fmla="*/ 10298 h 47144"/>
                  <a:gd name="connsiteX9" fmla="*/ 43647 w 45909"/>
                  <a:gd name="connsiteY9" fmla="*/ -180 h 47144"/>
                  <a:gd name="connsiteX10" fmla="*/ 10309 w 45909"/>
                  <a:gd name="connsiteY10" fmla="*/ 46397 h 47144"/>
                  <a:gd name="connsiteX11" fmla="*/ -1215 w 45909"/>
                  <a:gd name="connsiteY11" fmla="*/ 46397 h 47144"/>
                  <a:gd name="connsiteX12" fmla="*/ 32217 w 45909"/>
                  <a:gd name="connsiteY12" fmla="*/ -180 h 47144"/>
                  <a:gd name="connsiteX13" fmla="*/ 6213 w 45909"/>
                  <a:gd name="connsiteY13" fmla="*/ 12679 h 47144"/>
                  <a:gd name="connsiteX14" fmla="*/ 8214 w 45909"/>
                  <a:gd name="connsiteY14" fmla="*/ 13631 h 47144"/>
                  <a:gd name="connsiteX15" fmla="*/ 10214 w 45909"/>
                  <a:gd name="connsiteY15" fmla="*/ 12679 h 47144"/>
                  <a:gd name="connsiteX16" fmla="*/ 10976 w 45909"/>
                  <a:gd name="connsiteY16" fmla="*/ 10298 h 47144"/>
                  <a:gd name="connsiteX17" fmla="*/ 10214 w 45909"/>
                  <a:gd name="connsiteY17" fmla="*/ 7917 h 47144"/>
                  <a:gd name="connsiteX18" fmla="*/ 8214 w 45909"/>
                  <a:gd name="connsiteY18" fmla="*/ 6964 h 47144"/>
                  <a:gd name="connsiteX19" fmla="*/ 6309 w 45909"/>
                  <a:gd name="connsiteY19" fmla="*/ 7917 h 47144"/>
                  <a:gd name="connsiteX20" fmla="*/ 5452 w 45909"/>
                  <a:gd name="connsiteY20" fmla="*/ 10298 h 47144"/>
                  <a:gd name="connsiteX21" fmla="*/ 6213 w 45909"/>
                  <a:gd name="connsiteY21" fmla="*/ 12679 h 47144"/>
                  <a:gd name="connsiteX22" fmla="*/ 44313 w 45909"/>
                  <a:gd name="connsiteY22" fmla="*/ 37635 h 47144"/>
                  <a:gd name="connsiteX23" fmla="*/ 41552 w 45909"/>
                  <a:gd name="connsiteY23" fmla="*/ 44207 h 47144"/>
                  <a:gd name="connsiteX24" fmla="*/ 27455 w 45909"/>
                  <a:gd name="connsiteY24" fmla="*/ 44207 h 47144"/>
                  <a:gd name="connsiteX25" fmla="*/ 27455 w 45909"/>
                  <a:gd name="connsiteY25" fmla="*/ 30967 h 47144"/>
                  <a:gd name="connsiteX26" fmla="*/ 41552 w 45909"/>
                  <a:gd name="connsiteY26" fmla="*/ 30967 h 47144"/>
                  <a:gd name="connsiteX27" fmla="*/ 44313 w 45909"/>
                  <a:gd name="connsiteY27" fmla="*/ 37635 h 47144"/>
                  <a:gd name="connsiteX28" fmla="*/ 32502 w 45909"/>
                  <a:gd name="connsiteY28" fmla="*/ 39920 h 47144"/>
                  <a:gd name="connsiteX29" fmla="*/ 34503 w 45909"/>
                  <a:gd name="connsiteY29" fmla="*/ 40873 h 47144"/>
                  <a:gd name="connsiteX30" fmla="*/ 36503 w 45909"/>
                  <a:gd name="connsiteY30" fmla="*/ 39920 h 47144"/>
                  <a:gd name="connsiteX31" fmla="*/ 37265 w 45909"/>
                  <a:gd name="connsiteY31" fmla="*/ 37635 h 47144"/>
                  <a:gd name="connsiteX32" fmla="*/ 36503 w 45909"/>
                  <a:gd name="connsiteY32" fmla="*/ 35158 h 47144"/>
                  <a:gd name="connsiteX33" fmla="*/ 32884 w 45909"/>
                  <a:gd name="connsiteY33" fmla="*/ 34777 h 47144"/>
                  <a:gd name="connsiteX34" fmla="*/ 32502 w 45909"/>
                  <a:gd name="connsiteY34" fmla="*/ 35158 h 47144"/>
                  <a:gd name="connsiteX35" fmla="*/ 31741 w 45909"/>
                  <a:gd name="connsiteY35" fmla="*/ 37635 h 47144"/>
                  <a:gd name="connsiteX36" fmla="*/ 32502 w 45909"/>
                  <a:gd name="connsiteY36" fmla="*/ 39920 h 47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5909" h="47144">
                    <a:moveTo>
                      <a:pt x="18025" y="10298"/>
                    </a:moveTo>
                    <a:cubicBezTo>
                      <a:pt x="18119" y="12812"/>
                      <a:pt x="17072" y="15250"/>
                      <a:pt x="15263" y="16965"/>
                    </a:cubicBezTo>
                    <a:cubicBezTo>
                      <a:pt x="13357" y="18785"/>
                      <a:pt x="10786" y="19746"/>
                      <a:pt x="8214" y="19632"/>
                    </a:cubicBezTo>
                    <a:cubicBezTo>
                      <a:pt x="5642" y="19746"/>
                      <a:pt x="3070" y="18785"/>
                      <a:pt x="1166" y="16965"/>
                    </a:cubicBezTo>
                    <a:cubicBezTo>
                      <a:pt x="-549" y="15193"/>
                      <a:pt x="-1597" y="12793"/>
                      <a:pt x="-1597" y="10298"/>
                    </a:cubicBezTo>
                    <a:cubicBezTo>
                      <a:pt x="-1597" y="7802"/>
                      <a:pt x="-549" y="5402"/>
                      <a:pt x="1166" y="3630"/>
                    </a:cubicBezTo>
                    <a:cubicBezTo>
                      <a:pt x="3070" y="1811"/>
                      <a:pt x="5642" y="849"/>
                      <a:pt x="8214" y="963"/>
                    </a:cubicBezTo>
                    <a:cubicBezTo>
                      <a:pt x="10786" y="849"/>
                      <a:pt x="13357" y="1811"/>
                      <a:pt x="15263" y="3630"/>
                    </a:cubicBezTo>
                    <a:cubicBezTo>
                      <a:pt x="17072" y="5364"/>
                      <a:pt x="18119" y="7783"/>
                      <a:pt x="18025" y="10298"/>
                    </a:cubicBezTo>
                    <a:close/>
                    <a:moveTo>
                      <a:pt x="43647" y="-180"/>
                    </a:moveTo>
                    <a:lnTo>
                      <a:pt x="10309" y="46397"/>
                    </a:lnTo>
                    <a:lnTo>
                      <a:pt x="-1215" y="46397"/>
                    </a:lnTo>
                    <a:lnTo>
                      <a:pt x="32217" y="-180"/>
                    </a:lnTo>
                    <a:close/>
                    <a:moveTo>
                      <a:pt x="6213" y="12679"/>
                    </a:moveTo>
                    <a:cubicBezTo>
                      <a:pt x="6690" y="13269"/>
                      <a:pt x="7451" y="13622"/>
                      <a:pt x="8214" y="13631"/>
                    </a:cubicBezTo>
                    <a:cubicBezTo>
                      <a:pt x="8976" y="13593"/>
                      <a:pt x="9737" y="13251"/>
                      <a:pt x="10214" y="12679"/>
                    </a:cubicBezTo>
                    <a:cubicBezTo>
                      <a:pt x="10786" y="12002"/>
                      <a:pt x="10976" y="11155"/>
                      <a:pt x="10976" y="10298"/>
                    </a:cubicBezTo>
                    <a:cubicBezTo>
                      <a:pt x="10976" y="9440"/>
                      <a:pt x="10691" y="8602"/>
                      <a:pt x="10214" y="7917"/>
                    </a:cubicBezTo>
                    <a:cubicBezTo>
                      <a:pt x="9737" y="7307"/>
                      <a:pt x="8976" y="6945"/>
                      <a:pt x="8214" y="6964"/>
                    </a:cubicBezTo>
                    <a:cubicBezTo>
                      <a:pt x="7451" y="6935"/>
                      <a:pt x="6690" y="7288"/>
                      <a:pt x="6309" y="7917"/>
                    </a:cubicBezTo>
                    <a:cubicBezTo>
                      <a:pt x="5738" y="8574"/>
                      <a:pt x="5452" y="9421"/>
                      <a:pt x="5452" y="10298"/>
                    </a:cubicBezTo>
                    <a:cubicBezTo>
                      <a:pt x="5452" y="11155"/>
                      <a:pt x="5642" y="12002"/>
                      <a:pt x="6213" y="12679"/>
                    </a:cubicBezTo>
                    <a:close/>
                    <a:moveTo>
                      <a:pt x="44313" y="37635"/>
                    </a:moveTo>
                    <a:cubicBezTo>
                      <a:pt x="44313" y="40111"/>
                      <a:pt x="43361" y="42492"/>
                      <a:pt x="41552" y="44207"/>
                    </a:cubicBezTo>
                    <a:cubicBezTo>
                      <a:pt x="37551" y="47883"/>
                      <a:pt x="31455" y="47883"/>
                      <a:pt x="27455" y="44207"/>
                    </a:cubicBezTo>
                    <a:cubicBezTo>
                      <a:pt x="23931" y="40511"/>
                      <a:pt x="23931" y="34663"/>
                      <a:pt x="27455" y="30967"/>
                    </a:cubicBezTo>
                    <a:cubicBezTo>
                      <a:pt x="31455" y="27290"/>
                      <a:pt x="37551" y="27290"/>
                      <a:pt x="41552" y="30967"/>
                    </a:cubicBezTo>
                    <a:cubicBezTo>
                      <a:pt x="43266" y="32738"/>
                      <a:pt x="44313" y="35139"/>
                      <a:pt x="44313" y="37635"/>
                    </a:cubicBezTo>
                    <a:close/>
                    <a:moveTo>
                      <a:pt x="32502" y="39920"/>
                    </a:moveTo>
                    <a:cubicBezTo>
                      <a:pt x="32979" y="40559"/>
                      <a:pt x="33741" y="40920"/>
                      <a:pt x="34503" y="40873"/>
                    </a:cubicBezTo>
                    <a:cubicBezTo>
                      <a:pt x="35265" y="40892"/>
                      <a:pt x="36026" y="40540"/>
                      <a:pt x="36503" y="39920"/>
                    </a:cubicBezTo>
                    <a:cubicBezTo>
                      <a:pt x="36980" y="39273"/>
                      <a:pt x="37265" y="38463"/>
                      <a:pt x="37265" y="37635"/>
                    </a:cubicBezTo>
                    <a:cubicBezTo>
                      <a:pt x="37265" y="36749"/>
                      <a:pt x="36980" y="35872"/>
                      <a:pt x="36503" y="35158"/>
                    </a:cubicBezTo>
                    <a:cubicBezTo>
                      <a:pt x="35646" y="34053"/>
                      <a:pt x="34027" y="33881"/>
                      <a:pt x="32884" y="34777"/>
                    </a:cubicBezTo>
                    <a:cubicBezTo>
                      <a:pt x="32788" y="34891"/>
                      <a:pt x="32598" y="35015"/>
                      <a:pt x="32502" y="35158"/>
                    </a:cubicBezTo>
                    <a:cubicBezTo>
                      <a:pt x="32027" y="35872"/>
                      <a:pt x="31741" y="36749"/>
                      <a:pt x="31741" y="37635"/>
                    </a:cubicBezTo>
                    <a:cubicBezTo>
                      <a:pt x="31741" y="38463"/>
                      <a:pt x="32027" y="39273"/>
                      <a:pt x="32502" y="39920"/>
                    </a:cubicBezTo>
                    <a:close/>
                  </a:path>
                </a:pathLst>
              </a:custGeom>
              <a:solidFill>
                <a:srgbClr val="6D6E71"/>
              </a:solidFill>
              <a:ln w="9525" cap="flat">
                <a:noFill/>
                <a:prstDash val="solid"/>
                <a:miter/>
              </a:ln>
            </p:spPr>
            <p:txBody>
              <a:bodyPr rtlCol="0" anchor="ctr"/>
              <a:lstStyle/>
              <a:p>
                <a:endParaRPr lang="en-US"/>
              </a:p>
            </p:txBody>
          </p:sp>
          <p:sp>
            <p:nvSpPr>
              <p:cNvPr id="454" name="Freeform: Shape 453">
                <a:extLst>
                  <a:ext uri="{FF2B5EF4-FFF2-40B4-BE49-F238E27FC236}">
                    <a16:creationId xmlns:a16="http://schemas.microsoft.com/office/drawing/2014/main" id="{04D19BFF-78F7-40FA-B5BA-F3D0520F1CF3}"/>
                  </a:ext>
                </a:extLst>
              </p:cNvPr>
              <p:cNvSpPr/>
              <p:nvPr/>
            </p:nvSpPr>
            <p:spPr>
              <a:xfrm>
                <a:off x="6659565" y="5815381"/>
                <a:ext cx="33337" cy="46576"/>
              </a:xfrm>
              <a:custGeom>
                <a:avLst/>
                <a:gdLst>
                  <a:gd name="connsiteX0" fmla="*/ 16881 w 33337"/>
                  <a:gd name="connsiteY0" fmla="*/ 25728 h 46576"/>
                  <a:gd name="connsiteX1" fmla="*/ 16881 w 33337"/>
                  <a:gd name="connsiteY1" fmla="*/ 17536 h 46576"/>
                  <a:gd name="connsiteX2" fmla="*/ 26406 w 33337"/>
                  <a:gd name="connsiteY2" fmla="*/ 17536 h 46576"/>
                  <a:gd name="connsiteX3" fmla="*/ 26406 w 33337"/>
                  <a:gd name="connsiteY3" fmla="*/ 25728 h 46576"/>
                  <a:gd name="connsiteX4" fmla="*/ 31741 w 33337"/>
                  <a:gd name="connsiteY4" fmla="*/ 25728 h 46576"/>
                  <a:gd name="connsiteX5" fmla="*/ 31741 w 33337"/>
                  <a:gd name="connsiteY5" fmla="*/ 35253 h 46576"/>
                  <a:gd name="connsiteX6" fmla="*/ 26978 w 33337"/>
                  <a:gd name="connsiteY6" fmla="*/ 35253 h 46576"/>
                  <a:gd name="connsiteX7" fmla="*/ 26978 w 33337"/>
                  <a:gd name="connsiteY7" fmla="*/ 46397 h 46576"/>
                  <a:gd name="connsiteX8" fmla="*/ 17453 w 33337"/>
                  <a:gd name="connsiteY8" fmla="*/ 46397 h 46576"/>
                  <a:gd name="connsiteX9" fmla="*/ 17453 w 33337"/>
                  <a:gd name="connsiteY9" fmla="*/ 35253 h 46576"/>
                  <a:gd name="connsiteX10" fmla="*/ -1597 w 33337"/>
                  <a:gd name="connsiteY10" fmla="*/ 35253 h 46576"/>
                  <a:gd name="connsiteX11" fmla="*/ -1597 w 33337"/>
                  <a:gd name="connsiteY11" fmla="*/ 27347 h 46576"/>
                  <a:gd name="connsiteX12" fmla="*/ 14977 w 33337"/>
                  <a:gd name="connsiteY12" fmla="*/ -180 h 46576"/>
                  <a:gd name="connsiteX13" fmla="*/ 26312 w 33337"/>
                  <a:gd name="connsiteY13" fmla="*/ -180 h 46576"/>
                  <a:gd name="connsiteX14" fmla="*/ 10500 w 33337"/>
                  <a:gd name="connsiteY14" fmla="*/ 26299 h 46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337" h="46576">
                    <a:moveTo>
                      <a:pt x="16881" y="25728"/>
                    </a:moveTo>
                    <a:lnTo>
                      <a:pt x="16881" y="17536"/>
                    </a:lnTo>
                    <a:lnTo>
                      <a:pt x="26406" y="17536"/>
                    </a:lnTo>
                    <a:lnTo>
                      <a:pt x="26406" y="25728"/>
                    </a:lnTo>
                    <a:lnTo>
                      <a:pt x="31741" y="25728"/>
                    </a:lnTo>
                    <a:lnTo>
                      <a:pt x="31741" y="35253"/>
                    </a:lnTo>
                    <a:lnTo>
                      <a:pt x="26978" y="35253"/>
                    </a:lnTo>
                    <a:lnTo>
                      <a:pt x="26978" y="46397"/>
                    </a:lnTo>
                    <a:lnTo>
                      <a:pt x="17453" y="46397"/>
                    </a:lnTo>
                    <a:lnTo>
                      <a:pt x="17453" y="35253"/>
                    </a:lnTo>
                    <a:lnTo>
                      <a:pt x="-1597" y="35253"/>
                    </a:lnTo>
                    <a:lnTo>
                      <a:pt x="-1597" y="27347"/>
                    </a:lnTo>
                    <a:lnTo>
                      <a:pt x="14977" y="-180"/>
                    </a:lnTo>
                    <a:lnTo>
                      <a:pt x="26312" y="-180"/>
                    </a:lnTo>
                    <a:lnTo>
                      <a:pt x="10500" y="26299"/>
                    </a:lnTo>
                    <a:close/>
                  </a:path>
                </a:pathLst>
              </a:custGeom>
              <a:solidFill>
                <a:srgbClr val="6D6E71"/>
              </a:solidFill>
              <a:ln w="9525" cap="flat">
                <a:noFill/>
                <a:prstDash val="solid"/>
                <a:miter/>
              </a:ln>
            </p:spPr>
            <p:txBody>
              <a:bodyPr rtlCol="0" anchor="ctr"/>
              <a:lstStyle/>
              <a:p>
                <a:endParaRPr lang="en-US"/>
              </a:p>
            </p:txBody>
          </p:sp>
          <p:sp>
            <p:nvSpPr>
              <p:cNvPr id="455" name="Freeform: Shape 454">
                <a:extLst>
                  <a:ext uri="{FF2B5EF4-FFF2-40B4-BE49-F238E27FC236}">
                    <a16:creationId xmlns:a16="http://schemas.microsoft.com/office/drawing/2014/main" id="{F5E748E4-2399-40E6-8C86-3BA588B2E9FB}"/>
                  </a:ext>
                </a:extLst>
              </p:cNvPr>
              <p:cNvSpPr/>
              <p:nvPr/>
            </p:nvSpPr>
            <p:spPr>
              <a:xfrm>
                <a:off x="6705666" y="5813979"/>
                <a:ext cx="38290" cy="48207"/>
              </a:xfrm>
              <a:custGeom>
                <a:avLst/>
                <a:gdLst>
                  <a:gd name="connsiteX0" fmla="*/ 17643 w 38290"/>
                  <a:gd name="connsiteY0" fmla="*/ 47989 h 48207"/>
                  <a:gd name="connsiteX1" fmla="*/ 3260 w 38290"/>
                  <a:gd name="connsiteY1" fmla="*/ 41417 h 48207"/>
                  <a:gd name="connsiteX2" fmla="*/ 3260 w 38290"/>
                  <a:gd name="connsiteY2" fmla="*/ 6269 h 48207"/>
                  <a:gd name="connsiteX3" fmla="*/ 30122 w 38290"/>
                  <a:gd name="connsiteY3" fmla="*/ 4583 h 48207"/>
                  <a:gd name="connsiteX4" fmla="*/ 31835 w 38290"/>
                  <a:gd name="connsiteY4" fmla="*/ 6269 h 48207"/>
                  <a:gd name="connsiteX5" fmla="*/ 31835 w 38290"/>
                  <a:gd name="connsiteY5" fmla="*/ 41417 h 48207"/>
                  <a:gd name="connsiteX6" fmla="*/ 17643 w 38290"/>
                  <a:gd name="connsiteY6" fmla="*/ 47989 h 48207"/>
                  <a:gd name="connsiteX7" fmla="*/ 10786 w 38290"/>
                  <a:gd name="connsiteY7" fmla="*/ 12651 h 48207"/>
                  <a:gd name="connsiteX8" fmla="*/ 8595 w 38290"/>
                  <a:gd name="connsiteY8" fmla="*/ 23890 h 48207"/>
                  <a:gd name="connsiteX9" fmla="*/ 10786 w 38290"/>
                  <a:gd name="connsiteY9" fmla="*/ 35130 h 48207"/>
                  <a:gd name="connsiteX10" fmla="*/ 17643 w 38290"/>
                  <a:gd name="connsiteY10" fmla="*/ 39416 h 48207"/>
                  <a:gd name="connsiteX11" fmla="*/ 24501 w 38290"/>
                  <a:gd name="connsiteY11" fmla="*/ 35130 h 48207"/>
                  <a:gd name="connsiteX12" fmla="*/ 26787 w 38290"/>
                  <a:gd name="connsiteY12" fmla="*/ 23890 h 48207"/>
                  <a:gd name="connsiteX13" fmla="*/ 24501 w 38290"/>
                  <a:gd name="connsiteY13" fmla="*/ 12651 h 48207"/>
                  <a:gd name="connsiteX14" fmla="*/ 17643 w 38290"/>
                  <a:gd name="connsiteY14" fmla="*/ 8365 h 48207"/>
                  <a:gd name="connsiteX15" fmla="*/ 10786 w 38290"/>
                  <a:gd name="connsiteY15" fmla="*/ 12651 h 48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290" h="48207">
                    <a:moveTo>
                      <a:pt x="17643" y="47989"/>
                    </a:moveTo>
                    <a:cubicBezTo>
                      <a:pt x="12024" y="48370"/>
                      <a:pt x="6594" y="45903"/>
                      <a:pt x="3260" y="41417"/>
                    </a:cubicBezTo>
                    <a:cubicBezTo>
                      <a:pt x="-3216" y="30596"/>
                      <a:pt x="-3216" y="17090"/>
                      <a:pt x="3260" y="6269"/>
                    </a:cubicBezTo>
                    <a:cubicBezTo>
                      <a:pt x="10214" y="-1617"/>
                      <a:pt x="22215" y="-2379"/>
                      <a:pt x="30122" y="4583"/>
                    </a:cubicBezTo>
                    <a:cubicBezTo>
                      <a:pt x="30788" y="5107"/>
                      <a:pt x="31265" y="5669"/>
                      <a:pt x="31835" y="6269"/>
                    </a:cubicBezTo>
                    <a:cubicBezTo>
                      <a:pt x="38313" y="17090"/>
                      <a:pt x="38313" y="30596"/>
                      <a:pt x="31835" y="41417"/>
                    </a:cubicBezTo>
                    <a:cubicBezTo>
                      <a:pt x="28502" y="45827"/>
                      <a:pt x="23167" y="48294"/>
                      <a:pt x="17643" y="47989"/>
                    </a:cubicBezTo>
                    <a:close/>
                    <a:moveTo>
                      <a:pt x="10786" y="12651"/>
                    </a:moveTo>
                    <a:cubicBezTo>
                      <a:pt x="9166" y="16175"/>
                      <a:pt x="8404" y="20024"/>
                      <a:pt x="8595" y="23890"/>
                    </a:cubicBezTo>
                    <a:cubicBezTo>
                      <a:pt x="8404" y="27758"/>
                      <a:pt x="9166" y="31606"/>
                      <a:pt x="10786" y="35130"/>
                    </a:cubicBezTo>
                    <a:cubicBezTo>
                      <a:pt x="12024" y="37806"/>
                      <a:pt x="14691" y="39492"/>
                      <a:pt x="17643" y="39416"/>
                    </a:cubicBezTo>
                    <a:cubicBezTo>
                      <a:pt x="20597" y="39540"/>
                      <a:pt x="23358" y="37835"/>
                      <a:pt x="24501" y="35130"/>
                    </a:cubicBezTo>
                    <a:cubicBezTo>
                      <a:pt x="26121" y="31625"/>
                      <a:pt x="26978" y="27768"/>
                      <a:pt x="26787" y="23890"/>
                    </a:cubicBezTo>
                    <a:cubicBezTo>
                      <a:pt x="26978" y="20014"/>
                      <a:pt x="26216" y="16147"/>
                      <a:pt x="24501" y="12651"/>
                    </a:cubicBezTo>
                    <a:cubicBezTo>
                      <a:pt x="23358" y="9937"/>
                      <a:pt x="20597" y="8241"/>
                      <a:pt x="17643" y="8365"/>
                    </a:cubicBezTo>
                    <a:cubicBezTo>
                      <a:pt x="14691" y="8288"/>
                      <a:pt x="12024" y="9974"/>
                      <a:pt x="10786" y="12651"/>
                    </a:cubicBezTo>
                    <a:close/>
                  </a:path>
                </a:pathLst>
              </a:custGeom>
              <a:solidFill>
                <a:srgbClr val="6D6E71"/>
              </a:solidFill>
              <a:ln w="9525" cap="flat">
                <a:noFill/>
                <a:prstDash val="solid"/>
                <a:miter/>
              </a:ln>
            </p:spPr>
            <p:txBody>
              <a:bodyPr rtlCol="0" anchor="ctr"/>
              <a:lstStyle/>
              <a:p>
                <a:endParaRPr lang="en-US"/>
              </a:p>
            </p:txBody>
          </p:sp>
          <p:sp>
            <p:nvSpPr>
              <p:cNvPr id="456" name="Freeform: Shape 455">
                <a:extLst>
                  <a:ext uri="{FF2B5EF4-FFF2-40B4-BE49-F238E27FC236}">
                    <a16:creationId xmlns:a16="http://schemas.microsoft.com/office/drawing/2014/main" id="{FD8526BA-35AA-433C-9093-747EFC4CAA76}"/>
                  </a:ext>
                </a:extLst>
              </p:cNvPr>
              <p:cNvSpPr/>
              <p:nvPr/>
            </p:nvSpPr>
            <p:spPr>
              <a:xfrm>
                <a:off x="6753100" y="5850221"/>
                <a:ext cx="11739" cy="11825"/>
              </a:xfrm>
              <a:custGeom>
                <a:avLst/>
                <a:gdLst>
                  <a:gd name="connsiteX0" fmla="*/ 118 w 11739"/>
                  <a:gd name="connsiteY0" fmla="*/ 9938 h 11825"/>
                  <a:gd name="connsiteX1" fmla="*/ 118 w 11739"/>
                  <a:gd name="connsiteY1" fmla="*/ 1556 h 11825"/>
                  <a:gd name="connsiteX2" fmla="*/ 8500 w 11739"/>
                  <a:gd name="connsiteY2" fmla="*/ 1556 h 11825"/>
                  <a:gd name="connsiteX3" fmla="*/ 8500 w 11739"/>
                  <a:gd name="connsiteY3" fmla="*/ 9938 h 11825"/>
                  <a:gd name="connsiteX4" fmla="*/ 118 w 11739"/>
                  <a:gd name="connsiteY4" fmla="*/ 9938 h 118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9" h="11825">
                    <a:moveTo>
                      <a:pt x="118" y="9938"/>
                    </a:moveTo>
                    <a:cubicBezTo>
                      <a:pt x="-2168" y="7623"/>
                      <a:pt x="-2168" y="3870"/>
                      <a:pt x="118" y="1556"/>
                    </a:cubicBezTo>
                    <a:cubicBezTo>
                      <a:pt x="2404" y="-759"/>
                      <a:pt x="6214" y="-759"/>
                      <a:pt x="8500" y="1556"/>
                    </a:cubicBezTo>
                    <a:cubicBezTo>
                      <a:pt x="10690" y="3928"/>
                      <a:pt x="10690" y="7566"/>
                      <a:pt x="8500" y="9938"/>
                    </a:cubicBezTo>
                    <a:cubicBezTo>
                      <a:pt x="6214" y="12214"/>
                      <a:pt x="2404" y="12214"/>
                      <a:pt x="118" y="9938"/>
                    </a:cubicBezTo>
                    <a:close/>
                  </a:path>
                </a:pathLst>
              </a:custGeom>
              <a:solidFill>
                <a:srgbClr val="6D6E71"/>
              </a:solidFill>
              <a:ln w="9525" cap="flat">
                <a:noFill/>
                <a:prstDash val="solid"/>
                <a:miter/>
              </a:ln>
            </p:spPr>
            <p:txBody>
              <a:bodyPr rtlCol="0" anchor="ctr"/>
              <a:lstStyle/>
              <a:p>
                <a:endParaRPr lang="en-US"/>
              </a:p>
            </p:txBody>
          </p:sp>
          <p:sp>
            <p:nvSpPr>
              <p:cNvPr id="457" name="Freeform: Shape 456">
                <a:extLst>
                  <a:ext uri="{FF2B5EF4-FFF2-40B4-BE49-F238E27FC236}">
                    <a16:creationId xmlns:a16="http://schemas.microsoft.com/office/drawing/2014/main" id="{F47AD3A6-7F5D-4EFE-9FED-74D3DD36BA8C}"/>
                  </a:ext>
                </a:extLst>
              </p:cNvPr>
              <p:cNvSpPr/>
              <p:nvPr/>
            </p:nvSpPr>
            <p:spPr>
              <a:xfrm>
                <a:off x="6768412" y="5813979"/>
                <a:ext cx="38147" cy="48207"/>
              </a:xfrm>
              <a:custGeom>
                <a:avLst/>
                <a:gdLst>
                  <a:gd name="connsiteX0" fmla="*/ 17667 w 38147"/>
                  <a:gd name="connsiteY0" fmla="*/ 47989 h 48207"/>
                  <a:gd name="connsiteX1" fmla="*/ 3190 w 38147"/>
                  <a:gd name="connsiteY1" fmla="*/ 41417 h 48207"/>
                  <a:gd name="connsiteX2" fmla="*/ 3190 w 38147"/>
                  <a:gd name="connsiteY2" fmla="*/ 6269 h 48207"/>
                  <a:gd name="connsiteX3" fmla="*/ 30050 w 38147"/>
                  <a:gd name="connsiteY3" fmla="*/ 4583 h 48207"/>
                  <a:gd name="connsiteX4" fmla="*/ 31765 w 38147"/>
                  <a:gd name="connsiteY4" fmla="*/ 6269 h 48207"/>
                  <a:gd name="connsiteX5" fmla="*/ 31765 w 38147"/>
                  <a:gd name="connsiteY5" fmla="*/ 41417 h 48207"/>
                  <a:gd name="connsiteX6" fmla="*/ 17667 w 38147"/>
                  <a:gd name="connsiteY6" fmla="*/ 47989 h 48207"/>
                  <a:gd name="connsiteX7" fmla="*/ 10809 w 38147"/>
                  <a:gd name="connsiteY7" fmla="*/ 12651 h 48207"/>
                  <a:gd name="connsiteX8" fmla="*/ 8619 w 38147"/>
                  <a:gd name="connsiteY8" fmla="*/ 23890 h 48207"/>
                  <a:gd name="connsiteX9" fmla="*/ 10809 w 38147"/>
                  <a:gd name="connsiteY9" fmla="*/ 35130 h 48207"/>
                  <a:gd name="connsiteX10" fmla="*/ 21002 w 38147"/>
                  <a:gd name="connsiteY10" fmla="*/ 38664 h 48207"/>
                  <a:gd name="connsiteX11" fmla="*/ 24526 w 38147"/>
                  <a:gd name="connsiteY11" fmla="*/ 35130 h 48207"/>
                  <a:gd name="connsiteX12" fmla="*/ 26716 w 38147"/>
                  <a:gd name="connsiteY12" fmla="*/ 23890 h 48207"/>
                  <a:gd name="connsiteX13" fmla="*/ 24526 w 38147"/>
                  <a:gd name="connsiteY13" fmla="*/ 12651 h 48207"/>
                  <a:gd name="connsiteX14" fmla="*/ 14333 w 38147"/>
                  <a:gd name="connsiteY14" fmla="*/ 9117 h 48207"/>
                  <a:gd name="connsiteX15" fmla="*/ 10809 w 38147"/>
                  <a:gd name="connsiteY15" fmla="*/ 12651 h 48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147" h="48207">
                    <a:moveTo>
                      <a:pt x="17667" y="47989"/>
                    </a:moveTo>
                    <a:cubicBezTo>
                      <a:pt x="12047" y="48370"/>
                      <a:pt x="6619" y="45903"/>
                      <a:pt x="3190" y="41417"/>
                    </a:cubicBezTo>
                    <a:cubicBezTo>
                      <a:pt x="-3192" y="30568"/>
                      <a:pt x="-3192" y="17118"/>
                      <a:pt x="3190" y="6269"/>
                    </a:cubicBezTo>
                    <a:cubicBezTo>
                      <a:pt x="10143" y="-1617"/>
                      <a:pt x="22144" y="-2379"/>
                      <a:pt x="30050" y="4583"/>
                    </a:cubicBezTo>
                    <a:cubicBezTo>
                      <a:pt x="30716" y="5107"/>
                      <a:pt x="31193" y="5669"/>
                      <a:pt x="31765" y="6269"/>
                    </a:cubicBezTo>
                    <a:cubicBezTo>
                      <a:pt x="38146" y="17118"/>
                      <a:pt x="38146" y="30568"/>
                      <a:pt x="31765" y="41417"/>
                    </a:cubicBezTo>
                    <a:cubicBezTo>
                      <a:pt x="28430" y="45788"/>
                      <a:pt x="23192" y="48246"/>
                      <a:pt x="17667" y="47989"/>
                    </a:cubicBezTo>
                    <a:close/>
                    <a:moveTo>
                      <a:pt x="10809" y="12651"/>
                    </a:moveTo>
                    <a:cubicBezTo>
                      <a:pt x="9191" y="16175"/>
                      <a:pt x="8428" y="20024"/>
                      <a:pt x="8619" y="23890"/>
                    </a:cubicBezTo>
                    <a:cubicBezTo>
                      <a:pt x="8428" y="27758"/>
                      <a:pt x="9191" y="31606"/>
                      <a:pt x="10809" y="35130"/>
                    </a:cubicBezTo>
                    <a:cubicBezTo>
                      <a:pt x="12619" y="38921"/>
                      <a:pt x="17191" y="40502"/>
                      <a:pt x="21002" y="38664"/>
                    </a:cubicBezTo>
                    <a:cubicBezTo>
                      <a:pt x="22525" y="37921"/>
                      <a:pt x="23763" y="36673"/>
                      <a:pt x="24526" y="35130"/>
                    </a:cubicBezTo>
                    <a:cubicBezTo>
                      <a:pt x="26144" y="31616"/>
                      <a:pt x="26907" y="27758"/>
                      <a:pt x="26716" y="23890"/>
                    </a:cubicBezTo>
                    <a:cubicBezTo>
                      <a:pt x="26907" y="20024"/>
                      <a:pt x="26144" y="16166"/>
                      <a:pt x="24526" y="12651"/>
                    </a:cubicBezTo>
                    <a:cubicBezTo>
                      <a:pt x="22715" y="8860"/>
                      <a:pt x="18144" y="7279"/>
                      <a:pt x="14333" y="9117"/>
                    </a:cubicBezTo>
                    <a:cubicBezTo>
                      <a:pt x="12809" y="9860"/>
                      <a:pt x="11572" y="11108"/>
                      <a:pt x="10809" y="12651"/>
                    </a:cubicBezTo>
                    <a:close/>
                  </a:path>
                </a:pathLst>
              </a:custGeom>
              <a:solidFill>
                <a:srgbClr val="6D6E71"/>
              </a:solidFill>
              <a:ln w="9525" cap="flat">
                <a:noFill/>
                <a:prstDash val="solid"/>
                <a:miter/>
              </a:ln>
            </p:spPr>
            <p:txBody>
              <a:bodyPr rtlCol="0" anchor="ctr"/>
              <a:lstStyle/>
              <a:p>
                <a:endParaRPr lang="en-US"/>
              </a:p>
            </p:txBody>
          </p:sp>
          <p:sp>
            <p:nvSpPr>
              <p:cNvPr id="458" name="Freeform: Shape 457">
                <a:extLst>
                  <a:ext uri="{FF2B5EF4-FFF2-40B4-BE49-F238E27FC236}">
                    <a16:creationId xmlns:a16="http://schemas.microsoft.com/office/drawing/2014/main" id="{BEB80C14-DD94-43BA-872F-F2E5A1C776ED}"/>
                  </a:ext>
                </a:extLst>
              </p:cNvPr>
              <p:cNvSpPr/>
              <p:nvPr/>
            </p:nvSpPr>
            <p:spPr>
              <a:xfrm>
                <a:off x="6815465" y="5813814"/>
                <a:ext cx="38600" cy="48375"/>
              </a:xfrm>
              <a:custGeom>
                <a:avLst/>
                <a:gdLst>
                  <a:gd name="connsiteX0" fmla="*/ 17668 w 38600"/>
                  <a:gd name="connsiteY0" fmla="*/ 48154 h 48375"/>
                  <a:gd name="connsiteX1" fmla="*/ 3190 w 38600"/>
                  <a:gd name="connsiteY1" fmla="*/ 41582 h 48375"/>
                  <a:gd name="connsiteX2" fmla="*/ 3190 w 38600"/>
                  <a:gd name="connsiteY2" fmla="*/ 6434 h 48375"/>
                  <a:gd name="connsiteX3" fmla="*/ 17668 w 38600"/>
                  <a:gd name="connsiteY3" fmla="*/ -138 h 48375"/>
                  <a:gd name="connsiteX4" fmla="*/ 32146 w 38600"/>
                  <a:gd name="connsiteY4" fmla="*/ 6434 h 48375"/>
                  <a:gd name="connsiteX5" fmla="*/ 32146 w 38600"/>
                  <a:gd name="connsiteY5" fmla="*/ 41582 h 48375"/>
                  <a:gd name="connsiteX6" fmla="*/ 17668 w 38600"/>
                  <a:gd name="connsiteY6" fmla="*/ 48154 h 48375"/>
                  <a:gd name="connsiteX7" fmla="*/ 10810 w 38600"/>
                  <a:gd name="connsiteY7" fmla="*/ 12816 h 48375"/>
                  <a:gd name="connsiteX8" fmla="*/ 8619 w 38600"/>
                  <a:gd name="connsiteY8" fmla="*/ 24055 h 48375"/>
                  <a:gd name="connsiteX9" fmla="*/ 10810 w 38600"/>
                  <a:gd name="connsiteY9" fmla="*/ 35295 h 48375"/>
                  <a:gd name="connsiteX10" fmla="*/ 17668 w 38600"/>
                  <a:gd name="connsiteY10" fmla="*/ 39581 h 48375"/>
                  <a:gd name="connsiteX11" fmla="*/ 24526 w 38600"/>
                  <a:gd name="connsiteY11" fmla="*/ 35295 h 48375"/>
                  <a:gd name="connsiteX12" fmla="*/ 26716 w 38600"/>
                  <a:gd name="connsiteY12" fmla="*/ 24055 h 48375"/>
                  <a:gd name="connsiteX13" fmla="*/ 24526 w 38600"/>
                  <a:gd name="connsiteY13" fmla="*/ 12816 h 48375"/>
                  <a:gd name="connsiteX14" fmla="*/ 17668 w 38600"/>
                  <a:gd name="connsiteY14" fmla="*/ 8530 h 48375"/>
                  <a:gd name="connsiteX15" fmla="*/ 10810 w 38600"/>
                  <a:gd name="connsiteY15" fmla="*/ 12816 h 48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600" h="48375">
                    <a:moveTo>
                      <a:pt x="17668" y="48154"/>
                    </a:moveTo>
                    <a:cubicBezTo>
                      <a:pt x="12049" y="48516"/>
                      <a:pt x="6619" y="46049"/>
                      <a:pt x="3190" y="41582"/>
                    </a:cubicBezTo>
                    <a:cubicBezTo>
                      <a:pt x="-3192" y="30733"/>
                      <a:pt x="-3192" y="17283"/>
                      <a:pt x="3190" y="6434"/>
                    </a:cubicBezTo>
                    <a:cubicBezTo>
                      <a:pt x="6619" y="1967"/>
                      <a:pt x="12049" y="-500"/>
                      <a:pt x="17668" y="-138"/>
                    </a:cubicBezTo>
                    <a:cubicBezTo>
                      <a:pt x="23287" y="-538"/>
                      <a:pt x="28717" y="1939"/>
                      <a:pt x="32146" y="6434"/>
                    </a:cubicBezTo>
                    <a:cubicBezTo>
                      <a:pt x="38623" y="17255"/>
                      <a:pt x="38623" y="30761"/>
                      <a:pt x="32146" y="41582"/>
                    </a:cubicBezTo>
                    <a:cubicBezTo>
                      <a:pt x="28717" y="46077"/>
                      <a:pt x="23287" y="48554"/>
                      <a:pt x="17668" y="48154"/>
                    </a:cubicBezTo>
                    <a:close/>
                    <a:moveTo>
                      <a:pt x="10810" y="12816"/>
                    </a:moveTo>
                    <a:cubicBezTo>
                      <a:pt x="9191" y="16340"/>
                      <a:pt x="8429" y="20189"/>
                      <a:pt x="8619" y="24055"/>
                    </a:cubicBezTo>
                    <a:cubicBezTo>
                      <a:pt x="8429" y="27923"/>
                      <a:pt x="9191" y="31771"/>
                      <a:pt x="10810" y="35295"/>
                    </a:cubicBezTo>
                    <a:cubicBezTo>
                      <a:pt x="12049" y="37971"/>
                      <a:pt x="14715" y="39657"/>
                      <a:pt x="17668" y="39581"/>
                    </a:cubicBezTo>
                    <a:cubicBezTo>
                      <a:pt x="20620" y="39705"/>
                      <a:pt x="23383" y="38000"/>
                      <a:pt x="24526" y="35295"/>
                    </a:cubicBezTo>
                    <a:cubicBezTo>
                      <a:pt x="26145" y="31780"/>
                      <a:pt x="26907" y="27923"/>
                      <a:pt x="26716" y="24055"/>
                    </a:cubicBezTo>
                    <a:cubicBezTo>
                      <a:pt x="26907" y="20189"/>
                      <a:pt x="26145" y="16331"/>
                      <a:pt x="24526" y="12816"/>
                    </a:cubicBezTo>
                    <a:cubicBezTo>
                      <a:pt x="23383" y="10101"/>
                      <a:pt x="20620" y="8406"/>
                      <a:pt x="17668" y="8530"/>
                    </a:cubicBezTo>
                    <a:cubicBezTo>
                      <a:pt x="14715" y="8453"/>
                      <a:pt x="12049" y="10139"/>
                      <a:pt x="10810" y="12816"/>
                    </a:cubicBezTo>
                    <a:close/>
                  </a:path>
                </a:pathLst>
              </a:custGeom>
              <a:solidFill>
                <a:srgbClr val="6D6E71"/>
              </a:solidFill>
              <a:ln w="9525" cap="flat">
                <a:noFill/>
                <a:prstDash val="solid"/>
                <a:miter/>
              </a:ln>
            </p:spPr>
            <p:txBody>
              <a:bodyPr rtlCol="0" anchor="ctr"/>
              <a:lstStyle/>
              <a:p>
                <a:endParaRPr lang="en-US"/>
              </a:p>
            </p:txBody>
          </p:sp>
          <p:sp>
            <p:nvSpPr>
              <p:cNvPr id="459" name="Freeform: Shape 458">
                <a:extLst>
                  <a:ext uri="{FF2B5EF4-FFF2-40B4-BE49-F238E27FC236}">
                    <a16:creationId xmlns:a16="http://schemas.microsoft.com/office/drawing/2014/main" id="{94F4EAE7-3D5D-482F-9BB7-A05891380143}"/>
                  </a:ext>
                </a:extLst>
              </p:cNvPr>
              <p:cNvSpPr/>
              <p:nvPr/>
            </p:nvSpPr>
            <p:spPr>
              <a:xfrm>
                <a:off x="6860351" y="5814999"/>
                <a:ext cx="45917" cy="47155"/>
              </a:xfrm>
              <a:custGeom>
                <a:avLst/>
                <a:gdLst>
                  <a:gd name="connsiteX0" fmla="*/ 18121 w 45917"/>
                  <a:gd name="connsiteY0" fmla="*/ 10298 h 47155"/>
                  <a:gd name="connsiteX1" fmla="*/ 15263 w 45917"/>
                  <a:gd name="connsiteY1" fmla="*/ 16965 h 47155"/>
                  <a:gd name="connsiteX2" fmla="*/ 1261 w 45917"/>
                  <a:gd name="connsiteY2" fmla="*/ 16965 h 47155"/>
                  <a:gd name="connsiteX3" fmla="*/ -1597 w 45917"/>
                  <a:gd name="connsiteY3" fmla="*/ 10298 h 47155"/>
                  <a:gd name="connsiteX4" fmla="*/ 1261 w 45917"/>
                  <a:gd name="connsiteY4" fmla="*/ 3630 h 47155"/>
                  <a:gd name="connsiteX5" fmla="*/ 15263 w 45917"/>
                  <a:gd name="connsiteY5" fmla="*/ 3630 h 47155"/>
                  <a:gd name="connsiteX6" fmla="*/ 18121 w 45917"/>
                  <a:gd name="connsiteY6" fmla="*/ 10298 h 47155"/>
                  <a:gd name="connsiteX7" fmla="*/ 43647 w 45917"/>
                  <a:gd name="connsiteY7" fmla="*/ -180 h 47155"/>
                  <a:gd name="connsiteX8" fmla="*/ 10309 w 45917"/>
                  <a:gd name="connsiteY8" fmla="*/ 46397 h 47155"/>
                  <a:gd name="connsiteX9" fmla="*/ -1215 w 45917"/>
                  <a:gd name="connsiteY9" fmla="*/ 46397 h 47155"/>
                  <a:gd name="connsiteX10" fmla="*/ 32313 w 45917"/>
                  <a:gd name="connsiteY10" fmla="*/ -180 h 47155"/>
                  <a:gd name="connsiteX11" fmla="*/ 6214 w 45917"/>
                  <a:gd name="connsiteY11" fmla="*/ 12679 h 47155"/>
                  <a:gd name="connsiteX12" fmla="*/ 9834 w 45917"/>
                  <a:gd name="connsiteY12" fmla="*/ 13060 h 47155"/>
                  <a:gd name="connsiteX13" fmla="*/ 10214 w 45917"/>
                  <a:gd name="connsiteY13" fmla="*/ 12679 h 47155"/>
                  <a:gd name="connsiteX14" fmla="*/ 10977 w 45917"/>
                  <a:gd name="connsiteY14" fmla="*/ 10298 h 47155"/>
                  <a:gd name="connsiteX15" fmla="*/ 10214 w 45917"/>
                  <a:gd name="connsiteY15" fmla="*/ 7917 h 47155"/>
                  <a:gd name="connsiteX16" fmla="*/ 8214 w 45917"/>
                  <a:gd name="connsiteY16" fmla="*/ 6964 h 47155"/>
                  <a:gd name="connsiteX17" fmla="*/ 6310 w 45917"/>
                  <a:gd name="connsiteY17" fmla="*/ 7917 h 47155"/>
                  <a:gd name="connsiteX18" fmla="*/ 5452 w 45917"/>
                  <a:gd name="connsiteY18" fmla="*/ 10298 h 47155"/>
                  <a:gd name="connsiteX19" fmla="*/ 6214 w 45917"/>
                  <a:gd name="connsiteY19" fmla="*/ 12679 h 47155"/>
                  <a:gd name="connsiteX20" fmla="*/ 44314 w 45917"/>
                  <a:gd name="connsiteY20" fmla="*/ 37635 h 47155"/>
                  <a:gd name="connsiteX21" fmla="*/ 41552 w 45917"/>
                  <a:gd name="connsiteY21" fmla="*/ 44207 h 47155"/>
                  <a:gd name="connsiteX22" fmla="*/ 34503 w 45917"/>
                  <a:gd name="connsiteY22" fmla="*/ 46969 h 47155"/>
                  <a:gd name="connsiteX23" fmla="*/ 27455 w 45917"/>
                  <a:gd name="connsiteY23" fmla="*/ 44207 h 47155"/>
                  <a:gd name="connsiteX24" fmla="*/ 27455 w 45917"/>
                  <a:gd name="connsiteY24" fmla="*/ 30967 h 47155"/>
                  <a:gd name="connsiteX25" fmla="*/ 34503 w 45917"/>
                  <a:gd name="connsiteY25" fmla="*/ 28204 h 47155"/>
                  <a:gd name="connsiteX26" fmla="*/ 41552 w 45917"/>
                  <a:gd name="connsiteY26" fmla="*/ 30967 h 47155"/>
                  <a:gd name="connsiteX27" fmla="*/ 44314 w 45917"/>
                  <a:gd name="connsiteY27" fmla="*/ 37635 h 47155"/>
                  <a:gd name="connsiteX28" fmla="*/ 32503 w 45917"/>
                  <a:gd name="connsiteY28" fmla="*/ 39920 h 47155"/>
                  <a:gd name="connsiteX29" fmla="*/ 34503 w 45917"/>
                  <a:gd name="connsiteY29" fmla="*/ 40873 h 47155"/>
                  <a:gd name="connsiteX30" fmla="*/ 36503 w 45917"/>
                  <a:gd name="connsiteY30" fmla="*/ 39920 h 47155"/>
                  <a:gd name="connsiteX31" fmla="*/ 37266 w 45917"/>
                  <a:gd name="connsiteY31" fmla="*/ 37635 h 47155"/>
                  <a:gd name="connsiteX32" fmla="*/ 36503 w 45917"/>
                  <a:gd name="connsiteY32" fmla="*/ 35158 h 47155"/>
                  <a:gd name="connsiteX33" fmla="*/ 34503 w 45917"/>
                  <a:gd name="connsiteY33" fmla="*/ 34205 h 47155"/>
                  <a:gd name="connsiteX34" fmla="*/ 32599 w 45917"/>
                  <a:gd name="connsiteY34" fmla="*/ 35158 h 47155"/>
                  <a:gd name="connsiteX35" fmla="*/ 31741 w 45917"/>
                  <a:gd name="connsiteY35" fmla="*/ 37635 h 47155"/>
                  <a:gd name="connsiteX36" fmla="*/ 32503 w 45917"/>
                  <a:gd name="connsiteY36" fmla="*/ 39920 h 47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5917" h="47155">
                    <a:moveTo>
                      <a:pt x="18121" y="10298"/>
                    </a:moveTo>
                    <a:cubicBezTo>
                      <a:pt x="18216" y="12831"/>
                      <a:pt x="17168" y="15260"/>
                      <a:pt x="15263" y="16965"/>
                    </a:cubicBezTo>
                    <a:cubicBezTo>
                      <a:pt x="11263" y="20547"/>
                      <a:pt x="5262" y="20547"/>
                      <a:pt x="1261" y="16965"/>
                    </a:cubicBezTo>
                    <a:cubicBezTo>
                      <a:pt x="-549" y="15203"/>
                      <a:pt x="-1597" y="12812"/>
                      <a:pt x="-1597" y="10298"/>
                    </a:cubicBezTo>
                    <a:cubicBezTo>
                      <a:pt x="-1597" y="7774"/>
                      <a:pt x="-549" y="5354"/>
                      <a:pt x="1261" y="3630"/>
                    </a:cubicBezTo>
                    <a:cubicBezTo>
                      <a:pt x="5262" y="58"/>
                      <a:pt x="11263" y="58"/>
                      <a:pt x="15263" y="3630"/>
                    </a:cubicBezTo>
                    <a:cubicBezTo>
                      <a:pt x="17073" y="5354"/>
                      <a:pt x="18121" y="7774"/>
                      <a:pt x="18121" y="10298"/>
                    </a:cubicBezTo>
                    <a:close/>
                    <a:moveTo>
                      <a:pt x="43647" y="-180"/>
                    </a:moveTo>
                    <a:lnTo>
                      <a:pt x="10309" y="46397"/>
                    </a:lnTo>
                    <a:lnTo>
                      <a:pt x="-1215" y="46397"/>
                    </a:lnTo>
                    <a:lnTo>
                      <a:pt x="32313" y="-180"/>
                    </a:lnTo>
                    <a:close/>
                    <a:moveTo>
                      <a:pt x="6214" y="12679"/>
                    </a:moveTo>
                    <a:cubicBezTo>
                      <a:pt x="7071" y="13784"/>
                      <a:pt x="8691" y="13955"/>
                      <a:pt x="9834" y="13060"/>
                    </a:cubicBezTo>
                    <a:cubicBezTo>
                      <a:pt x="9929" y="12945"/>
                      <a:pt x="10120" y="12822"/>
                      <a:pt x="10214" y="12679"/>
                    </a:cubicBezTo>
                    <a:cubicBezTo>
                      <a:pt x="10786" y="12022"/>
                      <a:pt x="11072" y="11165"/>
                      <a:pt x="10977" y="10298"/>
                    </a:cubicBezTo>
                    <a:cubicBezTo>
                      <a:pt x="11072" y="9440"/>
                      <a:pt x="10786" y="8583"/>
                      <a:pt x="10214" y="7917"/>
                    </a:cubicBezTo>
                    <a:cubicBezTo>
                      <a:pt x="9739" y="7288"/>
                      <a:pt x="8976" y="6935"/>
                      <a:pt x="8214" y="6964"/>
                    </a:cubicBezTo>
                    <a:cubicBezTo>
                      <a:pt x="7453" y="6935"/>
                      <a:pt x="6690" y="7288"/>
                      <a:pt x="6310" y="7917"/>
                    </a:cubicBezTo>
                    <a:cubicBezTo>
                      <a:pt x="5738" y="8574"/>
                      <a:pt x="5452" y="9421"/>
                      <a:pt x="5452" y="10298"/>
                    </a:cubicBezTo>
                    <a:cubicBezTo>
                      <a:pt x="5452" y="11155"/>
                      <a:pt x="5642" y="12002"/>
                      <a:pt x="6214" y="12679"/>
                    </a:cubicBezTo>
                    <a:close/>
                    <a:moveTo>
                      <a:pt x="44314" y="37635"/>
                    </a:moveTo>
                    <a:cubicBezTo>
                      <a:pt x="44410" y="40120"/>
                      <a:pt x="43362" y="42511"/>
                      <a:pt x="41552" y="44207"/>
                    </a:cubicBezTo>
                    <a:cubicBezTo>
                      <a:pt x="39647" y="46064"/>
                      <a:pt x="37171" y="47064"/>
                      <a:pt x="34503" y="46969"/>
                    </a:cubicBezTo>
                    <a:cubicBezTo>
                      <a:pt x="31836" y="47064"/>
                      <a:pt x="29359" y="46064"/>
                      <a:pt x="27455" y="44207"/>
                    </a:cubicBezTo>
                    <a:cubicBezTo>
                      <a:pt x="23931" y="40511"/>
                      <a:pt x="23931" y="34663"/>
                      <a:pt x="27455" y="30967"/>
                    </a:cubicBezTo>
                    <a:cubicBezTo>
                      <a:pt x="29359" y="29109"/>
                      <a:pt x="31836" y="28110"/>
                      <a:pt x="34503" y="28204"/>
                    </a:cubicBezTo>
                    <a:cubicBezTo>
                      <a:pt x="37171" y="28110"/>
                      <a:pt x="39647" y="29109"/>
                      <a:pt x="41552" y="30967"/>
                    </a:cubicBezTo>
                    <a:cubicBezTo>
                      <a:pt x="43362" y="32681"/>
                      <a:pt x="44410" y="35120"/>
                      <a:pt x="44314" y="37635"/>
                    </a:cubicBezTo>
                    <a:close/>
                    <a:moveTo>
                      <a:pt x="32503" y="39920"/>
                    </a:moveTo>
                    <a:cubicBezTo>
                      <a:pt x="32979" y="40559"/>
                      <a:pt x="33742" y="40920"/>
                      <a:pt x="34503" y="40873"/>
                    </a:cubicBezTo>
                    <a:cubicBezTo>
                      <a:pt x="35265" y="40892"/>
                      <a:pt x="36028" y="40540"/>
                      <a:pt x="36503" y="39920"/>
                    </a:cubicBezTo>
                    <a:cubicBezTo>
                      <a:pt x="36980" y="39273"/>
                      <a:pt x="37266" y="38463"/>
                      <a:pt x="37266" y="37635"/>
                    </a:cubicBezTo>
                    <a:cubicBezTo>
                      <a:pt x="37266" y="36749"/>
                      <a:pt x="36980" y="35872"/>
                      <a:pt x="36503" y="35158"/>
                    </a:cubicBezTo>
                    <a:cubicBezTo>
                      <a:pt x="36028" y="34539"/>
                      <a:pt x="35265" y="34187"/>
                      <a:pt x="34503" y="34205"/>
                    </a:cubicBezTo>
                    <a:cubicBezTo>
                      <a:pt x="33742" y="34177"/>
                      <a:pt x="32979" y="34529"/>
                      <a:pt x="32599" y="35158"/>
                    </a:cubicBezTo>
                    <a:cubicBezTo>
                      <a:pt x="32027" y="35843"/>
                      <a:pt x="31741" y="36729"/>
                      <a:pt x="31741" y="37635"/>
                    </a:cubicBezTo>
                    <a:cubicBezTo>
                      <a:pt x="31741" y="38463"/>
                      <a:pt x="32027" y="39273"/>
                      <a:pt x="32503" y="39920"/>
                    </a:cubicBezTo>
                    <a:close/>
                  </a:path>
                </a:pathLst>
              </a:custGeom>
              <a:solidFill>
                <a:srgbClr val="6D6E71"/>
              </a:solidFill>
              <a:ln w="9525" cap="flat">
                <a:noFill/>
                <a:prstDash val="solid"/>
                <a:miter/>
              </a:ln>
            </p:spPr>
            <p:txBody>
              <a:bodyPr rtlCol="0" anchor="ctr"/>
              <a:lstStyle/>
              <a:p>
                <a:endParaRPr lang="en-US"/>
              </a:p>
            </p:txBody>
          </p:sp>
          <p:sp>
            <p:nvSpPr>
              <p:cNvPr id="460" name="Freeform: Shape 459">
                <a:extLst>
                  <a:ext uri="{FF2B5EF4-FFF2-40B4-BE49-F238E27FC236}">
                    <a16:creationId xmlns:a16="http://schemas.microsoft.com/office/drawing/2014/main" id="{DD64F74B-226D-4D70-9211-63F975FFC4A6}"/>
                  </a:ext>
                </a:extLst>
              </p:cNvPr>
              <p:cNvSpPr/>
              <p:nvPr/>
            </p:nvSpPr>
            <p:spPr>
              <a:xfrm>
                <a:off x="7002178" y="5814999"/>
                <a:ext cx="33255" cy="47156"/>
              </a:xfrm>
              <a:custGeom>
                <a:avLst/>
                <a:gdLst>
                  <a:gd name="connsiteX0" fmla="*/ 28884 w 33255"/>
                  <a:gd name="connsiteY0" fmla="*/ -180 h 47156"/>
                  <a:gd name="connsiteX1" fmla="*/ 28884 w 33255"/>
                  <a:gd name="connsiteY1" fmla="*/ 8774 h 47156"/>
                  <a:gd name="connsiteX2" fmla="*/ 10500 w 33255"/>
                  <a:gd name="connsiteY2" fmla="*/ 8774 h 47156"/>
                  <a:gd name="connsiteX3" fmla="*/ 10500 w 33255"/>
                  <a:gd name="connsiteY3" fmla="*/ 16584 h 47156"/>
                  <a:gd name="connsiteX4" fmla="*/ 15167 w 33255"/>
                  <a:gd name="connsiteY4" fmla="*/ 16013 h 47156"/>
                  <a:gd name="connsiteX5" fmla="*/ 26788 w 33255"/>
                  <a:gd name="connsiteY5" fmla="*/ 20108 h 47156"/>
                  <a:gd name="connsiteX6" fmla="*/ 31645 w 33255"/>
                  <a:gd name="connsiteY6" fmla="*/ 31062 h 47156"/>
                  <a:gd name="connsiteX7" fmla="*/ 26598 w 33255"/>
                  <a:gd name="connsiteY7" fmla="*/ 42397 h 47156"/>
                  <a:gd name="connsiteX8" fmla="*/ 14215 w 33255"/>
                  <a:gd name="connsiteY8" fmla="*/ 46969 h 47156"/>
                  <a:gd name="connsiteX9" fmla="*/ -1597 w 33255"/>
                  <a:gd name="connsiteY9" fmla="*/ 39920 h 47156"/>
                  <a:gd name="connsiteX10" fmla="*/ 3833 w 33255"/>
                  <a:gd name="connsiteY10" fmla="*/ 32301 h 47156"/>
                  <a:gd name="connsiteX11" fmla="*/ 5452 w 33255"/>
                  <a:gd name="connsiteY11" fmla="*/ 33824 h 47156"/>
                  <a:gd name="connsiteX12" fmla="*/ 9166 w 33255"/>
                  <a:gd name="connsiteY12" fmla="*/ 36110 h 47156"/>
                  <a:gd name="connsiteX13" fmla="*/ 14501 w 33255"/>
                  <a:gd name="connsiteY13" fmla="*/ 37539 h 47156"/>
                  <a:gd name="connsiteX14" fmla="*/ 19168 w 33255"/>
                  <a:gd name="connsiteY14" fmla="*/ 35920 h 47156"/>
                  <a:gd name="connsiteX15" fmla="*/ 21263 w 33255"/>
                  <a:gd name="connsiteY15" fmla="*/ 31158 h 47156"/>
                  <a:gd name="connsiteX16" fmla="*/ 19073 w 33255"/>
                  <a:gd name="connsiteY16" fmla="*/ 26395 h 47156"/>
                  <a:gd name="connsiteX17" fmla="*/ 13263 w 33255"/>
                  <a:gd name="connsiteY17" fmla="*/ 24680 h 47156"/>
                  <a:gd name="connsiteX18" fmla="*/ 5071 w 33255"/>
                  <a:gd name="connsiteY18" fmla="*/ 27157 h 47156"/>
                  <a:gd name="connsiteX19" fmla="*/ 689 w 33255"/>
                  <a:gd name="connsiteY19" fmla="*/ 22490 h 47156"/>
                  <a:gd name="connsiteX20" fmla="*/ 689 w 33255"/>
                  <a:gd name="connsiteY20" fmla="*/ -180 h 47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255" h="47156">
                    <a:moveTo>
                      <a:pt x="28884" y="-180"/>
                    </a:moveTo>
                    <a:lnTo>
                      <a:pt x="28884" y="8774"/>
                    </a:lnTo>
                    <a:lnTo>
                      <a:pt x="10500" y="8774"/>
                    </a:lnTo>
                    <a:lnTo>
                      <a:pt x="10500" y="16584"/>
                    </a:lnTo>
                    <a:cubicBezTo>
                      <a:pt x="12024" y="16184"/>
                      <a:pt x="13549" y="15993"/>
                      <a:pt x="15167" y="16013"/>
                    </a:cubicBezTo>
                    <a:cubicBezTo>
                      <a:pt x="19454" y="15889"/>
                      <a:pt x="23549" y="17346"/>
                      <a:pt x="26788" y="20108"/>
                    </a:cubicBezTo>
                    <a:cubicBezTo>
                      <a:pt x="30027" y="22794"/>
                      <a:pt x="31836" y="26852"/>
                      <a:pt x="31645" y="31062"/>
                    </a:cubicBezTo>
                    <a:cubicBezTo>
                      <a:pt x="31741" y="35415"/>
                      <a:pt x="29932" y="39587"/>
                      <a:pt x="26598" y="42397"/>
                    </a:cubicBezTo>
                    <a:cubicBezTo>
                      <a:pt x="23263" y="45464"/>
                      <a:pt x="18787" y="47102"/>
                      <a:pt x="14215" y="46969"/>
                    </a:cubicBezTo>
                    <a:cubicBezTo>
                      <a:pt x="8119" y="47074"/>
                      <a:pt x="2404" y="44492"/>
                      <a:pt x="-1597" y="39920"/>
                    </a:cubicBezTo>
                    <a:lnTo>
                      <a:pt x="3833" y="32301"/>
                    </a:lnTo>
                    <a:lnTo>
                      <a:pt x="5452" y="33824"/>
                    </a:lnTo>
                    <a:cubicBezTo>
                      <a:pt x="6595" y="34710"/>
                      <a:pt x="7833" y="35472"/>
                      <a:pt x="9166" y="36110"/>
                    </a:cubicBezTo>
                    <a:cubicBezTo>
                      <a:pt x="10786" y="37034"/>
                      <a:pt x="12595" y="37529"/>
                      <a:pt x="14501" y="37539"/>
                    </a:cubicBezTo>
                    <a:cubicBezTo>
                      <a:pt x="16215" y="37539"/>
                      <a:pt x="17835" y="36968"/>
                      <a:pt x="19168" y="35920"/>
                    </a:cubicBezTo>
                    <a:cubicBezTo>
                      <a:pt x="20597" y="34777"/>
                      <a:pt x="21359" y="32996"/>
                      <a:pt x="21263" y="31158"/>
                    </a:cubicBezTo>
                    <a:cubicBezTo>
                      <a:pt x="21359" y="29309"/>
                      <a:pt x="20502" y="27538"/>
                      <a:pt x="19073" y="26395"/>
                    </a:cubicBezTo>
                    <a:cubicBezTo>
                      <a:pt x="17358" y="25204"/>
                      <a:pt x="15358" y="24604"/>
                      <a:pt x="13263" y="24680"/>
                    </a:cubicBezTo>
                    <a:cubicBezTo>
                      <a:pt x="10405" y="24852"/>
                      <a:pt x="7548" y="25699"/>
                      <a:pt x="5071" y="27157"/>
                    </a:cubicBezTo>
                    <a:lnTo>
                      <a:pt x="689" y="22490"/>
                    </a:lnTo>
                    <a:lnTo>
                      <a:pt x="689" y="-180"/>
                    </a:lnTo>
                    <a:close/>
                  </a:path>
                </a:pathLst>
              </a:custGeom>
              <a:solidFill>
                <a:srgbClr val="6D6E71"/>
              </a:solidFill>
              <a:ln w="9525" cap="flat">
                <a:noFill/>
                <a:prstDash val="solid"/>
                <a:miter/>
              </a:ln>
            </p:spPr>
            <p:txBody>
              <a:bodyPr rtlCol="0" anchor="ctr"/>
              <a:lstStyle/>
              <a:p>
                <a:endParaRPr lang="en-US"/>
              </a:p>
            </p:txBody>
          </p:sp>
          <p:sp>
            <p:nvSpPr>
              <p:cNvPr id="461" name="Freeform: Shape 460">
                <a:extLst>
                  <a:ext uri="{FF2B5EF4-FFF2-40B4-BE49-F238E27FC236}">
                    <a16:creationId xmlns:a16="http://schemas.microsoft.com/office/drawing/2014/main" id="{A8BBC917-80C9-4207-A5D8-1668B444B067}"/>
                  </a:ext>
                </a:extLst>
              </p:cNvPr>
              <p:cNvSpPr/>
              <p:nvPr/>
            </p:nvSpPr>
            <p:spPr>
              <a:xfrm>
                <a:off x="7041398" y="5813979"/>
                <a:ext cx="38147" cy="48207"/>
              </a:xfrm>
              <a:custGeom>
                <a:avLst/>
                <a:gdLst>
                  <a:gd name="connsiteX0" fmla="*/ 17667 w 38147"/>
                  <a:gd name="connsiteY0" fmla="*/ 47989 h 48207"/>
                  <a:gd name="connsiteX1" fmla="*/ 3189 w 38147"/>
                  <a:gd name="connsiteY1" fmla="*/ 41417 h 48207"/>
                  <a:gd name="connsiteX2" fmla="*/ 3189 w 38147"/>
                  <a:gd name="connsiteY2" fmla="*/ 6269 h 48207"/>
                  <a:gd name="connsiteX3" fmla="*/ 30050 w 38147"/>
                  <a:gd name="connsiteY3" fmla="*/ 4583 h 48207"/>
                  <a:gd name="connsiteX4" fmla="*/ 31764 w 38147"/>
                  <a:gd name="connsiteY4" fmla="*/ 6269 h 48207"/>
                  <a:gd name="connsiteX5" fmla="*/ 31764 w 38147"/>
                  <a:gd name="connsiteY5" fmla="*/ 41417 h 48207"/>
                  <a:gd name="connsiteX6" fmla="*/ 17667 w 38147"/>
                  <a:gd name="connsiteY6" fmla="*/ 47989 h 48207"/>
                  <a:gd name="connsiteX7" fmla="*/ 10809 w 38147"/>
                  <a:gd name="connsiteY7" fmla="*/ 12651 h 48207"/>
                  <a:gd name="connsiteX8" fmla="*/ 8619 w 38147"/>
                  <a:gd name="connsiteY8" fmla="*/ 23890 h 48207"/>
                  <a:gd name="connsiteX9" fmla="*/ 10809 w 38147"/>
                  <a:gd name="connsiteY9" fmla="*/ 35130 h 48207"/>
                  <a:gd name="connsiteX10" fmla="*/ 21001 w 38147"/>
                  <a:gd name="connsiteY10" fmla="*/ 38664 h 48207"/>
                  <a:gd name="connsiteX11" fmla="*/ 24525 w 38147"/>
                  <a:gd name="connsiteY11" fmla="*/ 35130 h 48207"/>
                  <a:gd name="connsiteX12" fmla="*/ 26717 w 38147"/>
                  <a:gd name="connsiteY12" fmla="*/ 23890 h 48207"/>
                  <a:gd name="connsiteX13" fmla="*/ 24525 w 38147"/>
                  <a:gd name="connsiteY13" fmla="*/ 12651 h 48207"/>
                  <a:gd name="connsiteX14" fmla="*/ 14334 w 38147"/>
                  <a:gd name="connsiteY14" fmla="*/ 9117 h 48207"/>
                  <a:gd name="connsiteX15" fmla="*/ 10809 w 38147"/>
                  <a:gd name="connsiteY15" fmla="*/ 12651 h 48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147" h="48207">
                    <a:moveTo>
                      <a:pt x="17667" y="47989"/>
                    </a:moveTo>
                    <a:cubicBezTo>
                      <a:pt x="12048" y="48370"/>
                      <a:pt x="6618" y="45903"/>
                      <a:pt x="3189" y="41417"/>
                    </a:cubicBezTo>
                    <a:cubicBezTo>
                      <a:pt x="-3192" y="30568"/>
                      <a:pt x="-3192" y="17118"/>
                      <a:pt x="3189" y="6269"/>
                    </a:cubicBezTo>
                    <a:cubicBezTo>
                      <a:pt x="10142" y="-1617"/>
                      <a:pt x="22144" y="-2379"/>
                      <a:pt x="30050" y="4583"/>
                    </a:cubicBezTo>
                    <a:cubicBezTo>
                      <a:pt x="30716" y="5107"/>
                      <a:pt x="31193" y="5669"/>
                      <a:pt x="31764" y="6269"/>
                    </a:cubicBezTo>
                    <a:cubicBezTo>
                      <a:pt x="38146" y="17118"/>
                      <a:pt x="38146" y="30568"/>
                      <a:pt x="31764" y="41417"/>
                    </a:cubicBezTo>
                    <a:cubicBezTo>
                      <a:pt x="28430" y="45788"/>
                      <a:pt x="23191" y="48246"/>
                      <a:pt x="17667" y="47989"/>
                    </a:cubicBezTo>
                    <a:close/>
                    <a:moveTo>
                      <a:pt x="10809" y="12651"/>
                    </a:moveTo>
                    <a:cubicBezTo>
                      <a:pt x="9190" y="16166"/>
                      <a:pt x="8428" y="20024"/>
                      <a:pt x="8619" y="23890"/>
                    </a:cubicBezTo>
                    <a:cubicBezTo>
                      <a:pt x="8428" y="27758"/>
                      <a:pt x="9190" y="31616"/>
                      <a:pt x="10809" y="35130"/>
                    </a:cubicBezTo>
                    <a:cubicBezTo>
                      <a:pt x="12619" y="38921"/>
                      <a:pt x="17192" y="40502"/>
                      <a:pt x="21001" y="38664"/>
                    </a:cubicBezTo>
                    <a:cubicBezTo>
                      <a:pt x="22525" y="37921"/>
                      <a:pt x="23763" y="36673"/>
                      <a:pt x="24525" y="35130"/>
                    </a:cubicBezTo>
                    <a:cubicBezTo>
                      <a:pt x="26145" y="31606"/>
                      <a:pt x="26906" y="27758"/>
                      <a:pt x="26717" y="23890"/>
                    </a:cubicBezTo>
                    <a:cubicBezTo>
                      <a:pt x="26906" y="20024"/>
                      <a:pt x="26145" y="16175"/>
                      <a:pt x="24525" y="12651"/>
                    </a:cubicBezTo>
                    <a:cubicBezTo>
                      <a:pt x="22716" y="8860"/>
                      <a:pt x="18144" y="7279"/>
                      <a:pt x="14334" y="9117"/>
                    </a:cubicBezTo>
                    <a:cubicBezTo>
                      <a:pt x="12809" y="9860"/>
                      <a:pt x="11571" y="11108"/>
                      <a:pt x="10809" y="12651"/>
                    </a:cubicBezTo>
                    <a:close/>
                  </a:path>
                </a:pathLst>
              </a:custGeom>
              <a:solidFill>
                <a:srgbClr val="6D6E71"/>
              </a:solidFill>
              <a:ln w="9525" cap="flat">
                <a:noFill/>
                <a:prstDash val="solid"/>
                <a:miter/>
              </a:ln>
            </p:spPr>
            <p:txBody>
              <a:bodyPr rtlCol="0" anchor="ctr"/>
              <a:lstStyle/>
              <a:p>
                <a:endParaRPr lang="en-US"/>
              </a:p>
            </p:txBody>
          </p:sp>
          <p:sp>
            <p:nvSpPr>
              <p:cNvPr id="462" name="Freeform: Shape 461">
                <a:extLst>
                  <a:ext uri="{FF2B5EF4-FFF2-40B4-BE49-F238E27FC236}">
                    <a16:creationId xmlns:a16="http://schemas.microsoft.com/office/drawing/2014/main" id="{263314EA-1E67-4062-AF7A-40DB633B6CCF}"/>
                  </a:ext>
                </a:extLst>
              </p:cNvPr>
              <p:cNvSpPr/>
              <p:nvPr/>
            </p:nvSpPr>
            <p:spPr>
              <a:xfrm>
                <a:off x="7088475" y="5850240"/>
                <a:ext cx="11715" cy="11814"/>
              </a:xfrm>
              <a:custGeom>
                <a:avLst/>
                <a:gdLst>
                  <a:gd name="connsiteX0" fmla="*/ 118 w 11715"/>
                  <a:gd name="connsiteY0" fmla="*/ 9918 h 11814"/>
                  <a:gd name="connsiteX1" fmla="*/ 118 w 11715"/>
                  <a:gd name="connsiteY1" fmla="*/ 1536 h 11814"/>
                  <a:gd name="connsiteX2" fmla="*/ 4214 w 11715"/>
                  <a:gd name="connsiteY2" fmla="*/ -178 h 11814"/>
                  <a:gd name="connsiteX3" fmla="*/ 8404 w 11715"/>
                  <a:gd name="connsiteY3" fmla="*/ 1536 h 11814"/>
                  <a:gd name="connsiteX4" fmla="*/ 8404 w 11715"/>
                  <a:gd name="connsiteY4" fmla="*/ 9918 h 11814"/>
                  <a:gd name="connsiteX5" fmla="*/ 4214 w 11715"/>
                  <a:gd name="connsiteY5" fmla="*/ 11633 h 11814"/>
                  <a:gd name="connsiteX6" fmla="*/ 118 w 11715"/>
                  <a:gd name="connsiteY6" fmla="*/ 9918 h 11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15" h="11814">
                    <a:moveTo>
                      <a:pt x="118" y="9918"/>
                    </a:moveTo>
                    <a:cubicBezTo>
                      <a:pt x="-2168" y="7585"/>
                      <a:pt x="-2168" y="3870"/>
                      <a:pt x="118" y="1536"/>
                    </a:cubicBezTo>
                    <a:cubicBezTo>
                      <a:pt x="1165" y="422"/>
                      <a:pt x="2690" y="-207"/>
                      <a:pt x="4214" y="-178"/>
                    </a:cubicBezTo>
                    <a:cubicBezTo>
                      <a:pt x="5834" y="-217"/>
                      <a:pt x="7357" y="402"/>
                      <a:pt x="8404" y="1536"/>
                    </a:cubicBezTo>
                    <a:cubicBezTo>
                      <a:pt x="10690" y="3870"/>
                      <a:pt x="10690" y="7585"/>
                      <a:pt x="8404" y="9918"/>
                    </a:cubicBezTo>
                    <a:cubicBezTo>
                      <a:pt x="7261" y="11052"/>
                      <a:pt x="5834" y="11671"/>
                      <a:pt x="4214" y="11633"/>
                    </a:cubicBezTo>
                    <a:cubicBezTo>
                      <a:pt x="2690" y="11661"/>
                      <a:pt x="1165" y="11033"/>
                      <a:pt x="118" y="9918"/>
                    </a:cubicBezTo>
                    <a:close/>
                  </a:path>
                </a:pathLst>
              </a:custGeom>
              <a:solidFill>
                <a:srgbClr val="6D6E71"/>
              </a:solidFill>
              <a:ln w="9525" cap="flat">
                <a:noFill/>
                <a:prstDash val="solid"/>
                <a:miter/>
              </a:ln>
            </p:spPr>
            <p:txBody>
              <a:bodyPr rtlCol="0" anchor="ctr"/>
              <a:lstStyle/>
              <a:p>
                <a:endParaRPr lang="en-US"/>
              </a:p>
            </p:txBody>
          </p:sp>
          <p:sp>
            <p:nvSpPr>
              <p:cNvPr id="463" name="Freeform: Shape 462">
                <a:extLst>
                  <a:ext uri="{FF2B5EF4-FFF2-40B4-BE49-F238E27FC236}">
                    <a16:creationId xmlns:a16="http://schemas.microsoft.com/office/drawing/2014/main" id="{A672F1A9-05E1-4AEC-A206-3B26F62F1B94}"/>
                  </a:ext>
                </a:extLst>
              </p:cNvPr>
              <p:cNvSpPr/>
              <p:nvPr/>
            </p:nvSpPr>
            <p:spPr>
              <a:xfrm>
                <a:off x="7104096" y="5813979"/>
                <a:ext cx="38290" cy="48210"/>
              </a:xfrm>
              <a:custGeom>
                <a:avLst/>
                <a:gdLst>
                  <a:gd name="connsiteX0" fmla="*/ 17738 w 38290"/>
                  <a:gd name="connsiteY0" fmla="*/ 47989 h 48210"/>
                  <a:gd name="connsiteX1" fmla="*/ 3261 w 38290"/>
                  <a:gd name="connsiteY1" fmla="*/ 41417 h 48210"/>
                  <a:gd name="connsiteX2" fmla="*/ 3261 w 38290"/>
                  <a:gd name="connsiteY2" fmla="*/ 6269 h 48210"/>
                  <a:gd name="connsiteX3" fmla="*/ 30121 w 38290"/>
                  <a:gd name="connsiteY3" fmla="*/ 4583 h 48210"/>
                  <a:gd name="connsiteX4" fmla="*/ 31836 w 38290"/>
                  <a:gd name="connsiteY4" fmla="*/ 6269 h 48210"/>
                  <a:gd name="connsiteX5" fmla="*/ 31836 w 38290"/>
                  <a:gd name="connsiteY5" fmla="*/ 41417 h 48210"/>
                  <a:gd name="connsiteX6" fmla="*/ 17738 w 38290"/>
                  <a:gd name="connsiteY6" fmla="*/ 47989 h 48210"/>
                  <a:gd name="connsiteX7" fmla="*/ 10881 w 38290"/>
                  <a:gd name="connsiteY7" fmla="*/ 12651 h 48210"/>
                  <a:gd name="connsiteX8" fmla="*/ 8595 w 38290"/>
                  <a:gd name="connsiteY8" fmla="*/ 23890 h 48210"/>
                  <a:gd name="connsiteX9" fmla="*/ 10881 w 38290"/>
                  <a:gd name="connsiteY9" fmla="*/ 35130 h 48210"/>
                  <a:gd name="connsiteX10" fmla="*/ 17738 w 38290"/>
                  <a:gd name="connsiteY10" fmla="*/ 39416 h 48210"/>
                  <a:gd name="connsiteX11" fmla="*/ 24597 w 38290"/>
                  <a:gd name="connsiteY11" fmla="*/ 35130 h 48210"/>
                  <a:gd name="connsiteX12" fmla="*/ 26788 w 38290"/>
                  <a:gd name="connsiteY12" fmla="*/ 23890 h 48210"/>
                  <a:gd name="connsiteX13" fmla="*/ 24597 w 38290"/>
                  <a:gd name="connsiteY13" fmla="*/ 12651 h 48210"/>
                  <a:gd name="connsiteX14" fmla="*/ 17738 w 38290"/>
                  <a:gd name="connsiteY14" fmla="*/ 8365 h 48210"/>
                  <a:gd name="connsiteX15" fmla="*/ 11071 w 38290"/>
                  <a:gd name="connsiteY15" fmla="*/ 12651 h 48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290" h="48210">
                    <a:moveTo>
                      <a:pt x="17738" y="47989"/>
                    </a:moveTo>
                    <a:cubicBezTo>
                      <a:pt x="12119" y="48389"/>
                      <a:pt x="6690" y="45912"/>
                      <a:pt x="3261" y="41417"/>
                    </a:cubicBezTo>
                    <a:cubicBezTo>
                      <a:pt x="-3216" y="30596"/>
                      <a:pt x="-3216" y="17090"/>
                      <a:pt x="3261" y="6269"/>
                    </a:cubicBezTo>
                    <a:cubicBezTo>
                      <a:pt x="10214" y="-1617"/>
                      <a:pt x="22216" y="-2379"/>
                      <a:pt x="30121" y="4583"/>
                    </a:cubicBezTo>
                    <a:cubicBezTo>
                      <a:pt x="30788" y="5107"/>
                      <a:pt x="31264" y="5669"/>
                      <a:pt x="31836" y="6269"/>
                    </a:cubicBezTo>
                    <a:cubicBezTo>
                      <a:pt x="38313" y="17090"/>
                      <a:pt x="38313" y="30596"/>
                      <a:pt x="31836" y="41417"/>
                    </a:cubicBezTo>
                    <a:cubicBezTo>
                      <a:pt x="28502" y="45817"/>
                      <a:pt x="23264" y="48274"/>
                      <a:pt x="17738" y="47989"/>
                    </a:cubicBezTo>
                    <a:close/>
                    <a:moveTo>
                      <a:pt x="10881" y="12651"/>
                    </a:moveTo>
                    <a:cubicBezTo>
                      <a:pt x="9167" y="16147"/>
                      <a:pt x="8404" y="20014"/>
                      <a:pt x="8595" y="23890"/>
                    </a:cubicBezTo>
                    <a:cubicBezTo>
                      <a:pt x="8404" y="27768"/>
                      <a:pt x="9262" y="31625"/>
                      <a:pt x="10881" y="35130"/>
                    </a:cubicBezTo>
                    <a:cubicBezTo>
                      <a:pt x="12024" y="37835"/>
                      <a:pt x="14786" y="39540"/>
                      <a:pt x="17738" y="39416"/>
                    </a:cubicBezTo>
                    <a:cubicBezTo>
                      <a:pt x="20692" y="39492"/>
                      <a:pt x="23359" y="37806"/>
                      <a:pt x="24597" y="35130"/>
                    </a:cubicBezTo>
                    <a:cubicBezTo>
                      <a:pt x="26216" y="31606"/>
                      <a:pt x="26978" y="27758"/>
                      <a:pt x="26788" y="23890"/>
                    </a:cubicBezTo>
                    <a:cubicBezTo>
                      <a:pt x="26978" y="20024"/>
                      <a:pt x="26216" y="16175"/>
                      <a:pt x="24597" y="12651"/>
                    </a:cubicBezTo>
                    <a:cubicBezTo>
                      <a:pt x="23359" y="9974"/>
                      <a:pt x="20692" y="8288"/>
                      <a:pt x="17738" y="8365"/>
                    </a:cubicBezTo>
                    <a:cubicBezTo>
                      <a:pt x="14882" y="8318"/>
                      <a:pt x="12214" y="10003"/>
                      <a:pt x="11071" y="12651"/>
                    </a:cubicBezTo>
                    <a:close/>
                  </a:path>
                </a:pathLst>
              </a:custGeom>
              <a:solidFill>
                <a:srgbClr val="6D6E71"/>
              </a:solidFill>
              <a:ln w="9525" cap="flat">
                <a:noFill/>
                <a:prstDash val="solid"/>
                <a:miter/>
              </a:ln>
            </p:spPr>
            <p:txBody>
              <a:bodyPr rtlCol="0" anchor="ctr"/>
              <a:lstStyle/>
              <a:p>
                <a:endParaRPr lang="en-US"/>
              </a:p>
            </p:txBody>
          </p:sp>
          <p:sp>
            <p:nvSpPr>
              <p:cNvPr id="464" name="Freeform: Shape 463">
                <a:extLst>
                  <a:ext uri="{FF2B5EF4-FFF2-40B4-BE49-F238E27FC236}">
                    <a16:creationId xmlns:a16="http://schemas.microsoft.com/office/drawing/2014/main" id="{7E363801-DBE6-4F31-8FDA-8A3555F9B440}"/>
                  </a:ext>
                </a:extLst>
              </p:cNvPr>
              <p:cNvSpPr/>
              <p:nvPr/>
            </p:nvSpPr>
            <p:spPr>
              <a:xfrm>
                <a:off x="7151149" y="5813979"/>
                <a:ext cx="38219" cy="48207"/>
              </a:xfrm>
              <a:custGeom>
                <a:avLst/>
                <a:gdLst>
                  <a:gd name="connsiteX0" fmla="*/ 17740 w 38219"/>
                  <a:gd name="connsiteY0" fmla="*/ 47989 h 48207"/>
                  <a:gd name="connsiteX1" fmla="*/ 3261 w 38219"/>
                  <a:gd name="connsiteY1" fmla="*/ 41417 h 48207"/>
                  <a:gd name="connsiteX2" fmla="*/ 3261 w 38219"/>
                  <a:gd name="connsiteY2" fmla="*/ 6269 h 48207"/>
                  <a:gd name="connsiteX3" fmla="*/ 30121 w 38219"/>
                  <a:gd name="connsiteY3" fmla="*/ 4583 h 48207"/>
                  <a:gd name="connsiteX4" fmla="*/ 31836 w 38219"/>
                  <a:gd name="connsiteY4" fmla="*/ 6269 h 48207"/>
                  <a:gd name="connsiteX5" fmla="*/ 31836 w 38219"/>
                  <a:gd name="connsiteY5" fmla="*/ 41417 h 48207"/>
                  <a:gd name="connsiteX6" fmla="*/ 17740 w 38219"/>
                  <a:gd name="connsiteY6" fmla="*/ 47989 h 48207"/>
                  <a:gd name="connsiteX7" fmla="*/ 10882 w 38219"/>
                  <a:gd name="connsiteY7" fmla="*/ 12651 h 48207"/>
                  <a:gd name="connsiteX8" fmla="*/ 8690 w 38219"/>
                  <a:gd name="connsiteY8" fmla="*/ 23890 h 48207"/>
                  <a:gd name="connsiteX9" fmla="*/ 10882 w 38219"/>
                  <a:gd name="connsiteY9" fmla="*/ 35130 h 48207"/>
                  <a:gd name="connsiteX10" fmla="*/ 17740 w 38219"/>
                  <a:gd name="connsiteY10" fmla="*/ 39416 h 48207"/>
                  <a:gd name="connsiteX11" fmla="*/ 24597 w 38219"/>
                  <a:gd name="connsiteY11" fmla="*/ 35130 h 48207"/>
                  <a:gd name="connsiteX12" fmla="*/ 26788 w 38219"/>
                  <a:gd name="connsiteY12" fmla="*/ 23890 h 48207"/>
                  <a:gd name="connsiteX13" fmla="*/ 24597 w 38219"/>
                  <a:gd name="connsiteY13" fmla="*/ 12651 h 48207"/>
                  <a:gd name="connsiteX14" fmla="*/ 17740 w 38219"/>
                  <a:gd name="connsiteY14" fmla="*/ 8365 h 48207"/>
                  <a:gd name="connsiteX15" fmla="*/ 10882 w 38219"/>
                  <a:gd name="connsiteY15" fmla="*/ 12651 h 48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219" h="48207">
                    <a:moveTo>
                      <a:pt x="17740" y="47989"/>
                    </a:moveTo>
                    <a:cubicBezTo>
                      <a:pt x="12120" y="48370"/>
                      <a:pt x="6690" y="45903"/>
                      <a:pt x="3261" y="41417"/>
                    </a:cubicBezTo>
                    <a:cubicBezTo>
                      <a:pt x="-3216" y="30596"/>
                      <a:pt x="-3216" y="17090"/>
                      <a:pt x="3261" y="6269"/>
                    </a:cubicBezTo>
                    <a:cubicBezTo>
                      <a:pt x="10214" y="-1617"/>
                      <a:pt x="22216" y="-2379"/>
                      <a:pt x="30121" y="4583"/>
                    </a:cubicBezTo>
                    <a:cubicBezTo>
                      <a:pt x="30789" y="5107"/>
                      <a:pt x="31265" y="5669"/>
                      <a:pt x="31836" y="6269"/>
                    </a:cubicBezTo>
                    <a:cubicBezTo>
                      <a:pt x="38219" y="17118"/>
                      <a:pt x="38219" y="30568"/>
                      <a:pt x="31836" y="41417"/>
                    </a:cubicBezTo>
                    <a:cubicBezTo>
                      <a:pt x="28503" y="45769"/>
                      <a:pt x="23264" y="48227"/>
                      <a:pt x="17740" y="47989"/>
                    </a:cubicBezTo>
                    <a:close/>
                    <a:moveTo>
                      <a:pt x="10882" y="12651"/>
                    </a:moveTo>
                    <a:cubicBezTo>
                      <a:pt x="9262" y="16166"/>
                      <a:pt x="8501" y="20024"/>
                      <a:pt x="8690" y="23890"/>
                    </a:cubicBezTo>
                    <a:cubicBezTo>
                      <a:pt x="8501" y="27758"/>
                      <a:pt x="9262" y="31616"/>
                      <a:pt x="10882" y="35130"/>
                    </a:cubicBezTo>
                    <a:cubicBezTo>
                      <a:pt x="12025" y="37835"/>
                      <a:pt x="14786" y="39540"/>
                      <a:pt x="17740" y="39416"/>
                    </a:cubicBezTo>
                    <a:cubicBezTo>
                      <a:pt x="20692" y="39521"/>
                      <a:pt x="23359" y="37826"/>
                      <a:pt x="24597" y="35130"/>
                    </a:cubicBezTo>
                    <a:cubicBezTo>
                      <a:pt x="26217" y="31606"/>
                      <a:pt x="26978" y="27758"/>
                      <a:pt x="26788" y="23890"/>
                    </a:cubicBezTo>
                    <a:cubicBezTo>
                      <a:pt x="26978" y="20024"/>
                      <a:pt x="26217" y="16175"/>
                      <a:pt x="24597" y="12651"/>
                    </a:cubicBezTo>
                    <a:cubicBezTo>
                      <a:pt x="23359" y="9956"/>
                      <a:pt x="20692" y="8260"/>
                      <a:pt x="17740" y="8365"/>
                    </a:cubicBezTo>
                    <a:cubicBezTo>
                      <a:pt x="14786" y="8241"/>
                      <a:pt x="12025" y="9937"/>
                      <a:pt x="10882" y="12651"/>
                    </a:cubicBezTo>
                    <a:close/>
                  </a:path>
                </a:pathLst>
              </a:custGeom>
              <a:solidFill>
                <a:srgbClr val="6D6E71"/>
              </a:solidFill>
              <a:ln w="9525" cap="flat">
                <a:noFill/>
                <a:prstDash val="solid"/>
                <a:miter/>
              </a:ln>
            </p:spPr>
            <p:txBody>
              <a:bodyPr rtlCol="0" anchor="ctr"/>
              <a:lstStyle/>
              <a:p>
                <a:endParaRPr lang="en-US"/>
              </a:p>
            </p:txBody>
          </p:sp>
          <p:sp>
            <p:nvSpPr>
              <p:cNvPr id="465" name="Freeform: Shape 464">
                <a:extLst>
                  <a:ext uri="{FF2B5EF4-FFF2-40B4-BE49-F238E27FC236}">
                    <a16:creationId xmlns:a16="http://schemas.microsoft.com/office/drawing/2014/main" id="{B6F1211E-C8E1-42B0-A044-50C3D367B8B5}"/>
                  </a:ext>
                </a:extLst>
              </p:cNvPr>
              <p:cNvSpPr/>
              <p:nvPr/>
            </p:nvSpPr>
            <p:spPr>
              <a:xfrm>
                <a:off x="7196101" y="5814999"/>
                <a:ext cx="45923" cy="47136"/>
              </a:xfrm>
              <a:custGeom>
                <a:avLst/>
                <a:gdLst>
                  <a:gd name="connsiteX0" fmla="*/ 18031 w 45923"/>
                  <a:gd name="connsiteY0" fmla="*/ 10298 h 47136"/>
                  <a:gd name="connsiteX1" fmla="*/ 15269 w 45923"/>
                  <a:gd name="connsiteY1" fmla="*/ 16965 h 47136"/>
                  <a:gd name="connsiteX2" fmla="*/ 8220 w 45923"/>
                  <a:gd name="connsiteY2" fmla="*/ 19632 h 47136"/>
                  <a:gd name="connsiteX3" fmla="*/ 1172 w 45923"/>
                  <a:gd name="connsiteY3" fmla="*/ 16965 h 47136"/>
                  <a:gd name="connsiteX4" fmla="*/ -1591 w 45923"/>
                  <a:gd name="connsiteY4" fmla="*/ 10298 h 47136"/>
                  <a:gd name="connsiteX5" fmla="*/ 1172 w 45923"/>
                  <a:gd name="connsiteY5" fmla="*/ 3630 h 47136"/>
                  <a:gd name="connsiteX6" fmla="*/ 8220 w 45923"/>
                  <a:gd name="connsiteY6" fmla="*/ 963 h 47136"/>
                  <a:gd name="connsiteX7" fmla="*/ 15269 w 45923"/>
                  <a:gd name="connsiteY7" fmla="*/ 3630 h 47136"/>
                  <a:gd name="connsiteX8" fmla="*/ 18031 w 45923"/>
                  <a:gd name="connsiteY8" fmla="*/ 10298 h 47136"/>
                  <a:gd name="connsiteX9" fmla="*/ 43653 w 45923"/>
                  <a:gd name="connsiteY9" fmla="*/ -180 h 47136"/>
                  <a:gd name="connsiteX10" fmla="*/ 10220 w 45923"/>
                  <a:gd name="connsiteY10" fmla="*/ 46397 h 47136"/>
                  <a:gd name="connsiteX11" fmla="*/ -1209 w 45923"/>
                  <a:gd name="connsiteY11" fmla="*/ 46397 h 47136"/>
                  <a:gd name="connsiteX12" fmla="*/ 32223 w 45923"/>
                  <a:gd name="connsiteY12" fmla="*/ -180 h 47136"/>
                  <a:gd name="connsiteX13" fmla="*/ 6220 w 45923"/>
                  <a:gd name="connsiteY13" fmla="*/ 12679 h 47136"/>
                  <a:gd name="connsiteX14" fmla="*/ 8125 w 45923"/>
                  <a:gd name="connsiteY14" fmla="*/ 13631 h 47136"/>
                  <a:gd name="connsiteX15" fmla="*/ 10126 w 45923"/>
                  <a:gd name="connsiteY15" fmla="*/ 12679 h 47136"/>
                  <a:gd name="connsiteX16" fmla="*/ 10983 w 45923"/>
                  <a:gd name="connsiteY16" fmla="*/ 10298 h 47136"/>
                  <a:gd name="connsiteX17" fmla="*/ 10126 w 45923"/>
                  <a:gd name="connsiteY17" fmla="*/ 7917 h 47136"/>
                  <a:gd name="connsiteX18" fmla="*/ 8220 w 45923"/>
                  <a:gd name="connsiteY18" fmla="*/ 6964 h 47136"/>
                  <a:gd name="connsiteX19" fmla="*/ 6220 w 45923"/>
                  <a:gd name="connsiteY19" fmla="*/ 7917 h 47136"/>
                  <a:gd name="connsiteX20" fmla="*/ 5458 w 45923"/>
                  <a:gd name="connsiteY20" fmla="*/ 10298 h 47136"/>
                  <a:gd name="connsiteX21" fmla="*/ 6220 w 45923"/>
                  <a:gd name="connsiteY21" fmla="*/ 12679 h 47136"/>
                  <a:gd name="connsiteX22" fmla="*/ 44320 w 45923"/>
                  <a:gd name="connsiteY22" fmla="*/ 37635 h 47136"/>
                  <a:gd name="connsiteX23" fmla="*/ 41462 w 45923"/>
                  <a:gd name="connsiteY23" fmla="*/ 44207 h 47136"/>
                  <a:gd name="connsiteX24" fmla="*/ 27461 w 45923"/>
                  <a:gd name="connsiteY24" fmla="*/ 44207 h 47136"/>
                  <a:gd name="connsiteX25" fmla="*/ 27461 w 45923"/>
                  <a:gd name="connsiteY25" fmla="*/ 30967 h 47136"/>
                  <a:gd name="connsiteX26" fmla="*/ 41462 w 45923"/>
                  <a:gd name="connsiteY26" fmla="*/ 30967 h 47136"/>
                  <a:gd name="connsiteX27" fmla="*/ 44320 w 45923"/>
                  <a:gd name="connsiteY27" fmla="*/ 37635 h 47136"/>
                  <a:gd name="connsiteX28" fmla="*/ 32509 w 45923"/>
                  <a:gd name="connsiteY28" fmla="*/ 39920 h 47136"/>
                  <a:gd name="connsiteX29" fmla="*/ 34414 w 45923"/>
                  <a:gd name="connsiteY29" fmla="*/ 40873 h 47136"/>
                  <a:gd name="connsiteX30" fmla="*/ 36414 w 45923"/>
                  <a:gd name="connsiteY30" fmla="*/ 39920 h 47136"/>
                  <a:gd name="connsiteX31" fmla="*/ 37272 w 45923"/>
                  <a:gd name="connsiteY31" fmla="*/ 37635 h 47136"/>
                  <a:gd name="connsiteX32" fmla="*/ 36414 w 45923"/>
                  <a:gd name="connsiteY32" fmla="*/ 35158 h 47136"/>
                  <a:gd name="connsiteX33" fmla="*/ 34509 w 45923"/>
                  <a:gd name="connsiteY33" fmla="*/ 34205 h 47136"/>
                  <a:gd name="connsiteX34" fmla="*/ 32509 w 45923"/>
                  <a:gd name="connsiteY34" fmla="*/ 35158 h 47136"/>
                  <a:gd name="connsiteX35" fmla="*/ 31747 w 45923"/>
                  <a:gd name="connsiteY35" fmla="*/ 37635 h 47136"/>
                  <a:gd name="connsiteX36" fmla="*/ 32509 w 45923"/>
                  <a:gd name="connsiteY36" fmla="*/ 39920 h 4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5923" h="47136">
                    <a:moveTo>
                      <a:pt x="18031" y="10298"/>
                    </a:moveTo>
                    <a:cubicBezTo>
                      <a:pt x="18031" y="12793"/>
                      <a:pt x="16984" y="15193"/>
                      <a:pt x="15269" y="16965"/>
                    </a:cubicBezTo>
                    <a:cubicBezTo>
                      <a:pt x="13364" y="18785"/>
                      <a:pt x="10792" y="19746"/>
                      <a:pt x="8220" y="19632"/>
                    </a:cubicBezTo>
                    <a:cubicBezTo>
                      <a:pt x="5648" y="19746"/>
                      <a:pt x="3076" y="18785"/>
                      <a:pt x="1172" y="16965"/>
                    </a:cubicBezTo>
                    <a:cubicBezTo>
                      <a:pt x="-637" y="15231"/>
                      <a:pt x="-1686" y="12812"/>
                      <a:pt x="-1591" y="10298"/>
                    </a:cubicBezTo>
                    <a:cubicBezTo>
                      <a:pt x="-1686" y="7783"/>
                      <a:pt x="-637" y="5364"/>
                      <a:pt x="1172" y="3630"/>
                    </a:cubicBezTo>
                    <a:cubicBezTo>
                      <a:pt x="3076" y="1811"/>
                      <a:pt x="5648" y="849"/>
                      <a:pt x="8220" y="963"/>
                    </a:cubicBezTo>
                    <a:cubicBezTo>
                      <a:pt x="10792" y="849"/>
                      <a:pt x="13364" y="1811"/>
                      <a:pt x="15269" y="3630"/>
                    </a:cubicBezTo>
                    <a:cubicBezTo>
                      <a:pt x="16984" y="5402"/>
                      <a:pt x="18031" y="7802"/>
                      <a:pt x="18031" y="10298"/>
                    </a:cubicBezTo>
                    <a:close/>
                    <a:moveTo>
                      <a:pt x="43653" y="-180"/>
                    </a:moveTo>
                    <a:lnTo>
                      <a:pt x="10220" y="46397"/>
                    </a:lnTo>
                    <a:lnTo>
                      <a:pt x="-1209" y="46397"/>
                    </a:lnTo>
                    <a:lnTo>
                      <a:pt x="32223" y="-180"/>
                    </a:lnTo>
                    <a:close/>
                    <a:moveTo>
                      <a:pt x="6220" y="12679"/>
                    </a:moveTo>
                    <a:cubicBezTo>
                      <a:pt x="6696" y="13269"/>
                      <a:pt x="7363" y="13622"/>
                      <a:pt x="8125" y="13631"/>
                    </a:cubicBezTo>
                    <a:cubicBezTo>
                      <a:pt x="8888" y="13631"/>
                      <a:pt x="9649" y="13279"/>
                      <a:pt x="10126" y="12679"/>
                    </a:cubicBezTo>
                    <a:cubicBezTo>
                      <a:pt x="10697" y="12041"/>
                      <a:pt x="11078" y="11174"/>
                      <a:pt x="10983" y="10298"/>
                    </a:cubicBezTo>
                    <a:cubicBezTo>
                      <a:pt x="10983" y="9421"/>
                      <a:pt x="10697" y="8574"/>
                      <a:pt x="10126" y="7917"/>
                    </a:cubicBezTo>
                    <a:cubicBezTo>
                      <a:pt x="9745" y="7288"/>
                      <a:pt x="8982" y="6935"/>
                      <a:pt x="8220" y="6964"/>
                    </a:cubicBezTo>
                    <a:cubicBezTo>
                      <a:pt x="7459" y="6945"/>
                      <a:pt x="6696" y="7307"/>
                      <a:pt x="6220" y="7917"/>
                    </a:cubicBezTo>
                    <a:cubicBezTo>
                      <a:pt x="5744" y="8602"/>
                      <a:pt x="5458" y="9440"/>
                      <a:pt x="5458" y="10298"/>
                    </a:cubicBezTo>
                    <a:cubicBezTo>
                      <a:pt x="5363" y="11165"/>
                      <a:pt x="5648" y="12022"/>
                      <a:pt x="6220" y="12679"/>
                    </a:cubicBezTo>
                    <a:close/>
                    <a:moveTo>
                      <a:pt x="44320" y="37635"/>
                    </a:moveTo>
                    <a:cubicBezTo>
                      <a:pt x="44320" y="40130"/>
                      <a:pt x="43273" y="42521"/>
                      <a:pt x="41462" y="44207"/>
                    </a:cubicBezTo>
                    <a:cubicBezTo>
                      <a:pt x="37557" y="47873"/>
                      <a:pt x="31366" y="47873"/>
                      <a:pt x="27461" y="44207"/>
                    </a:cubicBezTo>
                    <a:cubicBezTo>
                      <a:pt x="23937" y="40511"/>
                      <a:pt x="23937" y="34663"/>
                      <a:pt x="27461" y="30967"/>
                    </a:cubicBezTo>
                    <a:cubicBezTo>
                      <a:pt x="31366" y="27300"/>
                      <a:pt x="37557" y="27300"/>
                      <a:pt x="41462" y="30967"/>
                    </a:cubicBezTo>
                    <a:cubicBezTo>
                      <a:pt x="43368" y="32672"/>
                      <a:pt x="44416" y="35100"/>
                      <a:pt x="44320" y="37635"/>
                    </a:cubicBezTo>
                    <a:close/>
                    <a:moveTo>
                      <a:pt x="32509" y="39920"/>
                    </a:moveTo>
                    <a:cubicBezTo>
                      <a:pt x="32890" y="40549"/>
                      <a:pt x="33652" y="40911"/>
                      <a:pt x="34414" y="40873"/>
                    </a:cubicBezTo>
                    <a:cubicBezTo>
                      <a:pt x="35176" y="40920"/>
                      <a:pt x="35938" y="40559"/>
                      <a:pt x="36414" y="39920"/>
                    </a:cubicBezTo>
                    <a:cubicBezTo>
                      <a:pt x="36986" y="39311"/>
                      <a:pt x="37272" y="38482"/>
                      <a:pt x="37272" y="37635"/>
                    </a:cubicBezTo>
                    <a:cubicBezTo>
                      <a:pt x="37272" y="36729"/>
                      <a:pt x="36986" y="35843"/>
                      <a:pt x="36414" y="35158"/>
                    </a:cubicBezTo>
                    <a:cubicBezTo>
                      <a:pt x="36034" y="34529"/>
                      <a:pt x="35271" y="34167"/>
                      <a:pt x="34509" y="34205"/>
                    </a:cubicBezTo>
                    <a:cubicBezTo>
                      <a:pt x="33748" y="34187"/>
                      <a:pt x="32985" y="34539"/>
                      <a:pt x="32509" y="35158"/>
                    </a:cubicBezTo>
                    <a:cubicBezTo>
                      <a:pt x="31937" y="35853"/>
                      <a:pt x="31651" y="36739"/>
                      <a:pt x="31747" y="37635"/>
                    </a:cubicBezTo>
                    <a:cubicBezTo>
                      <a:pt x="31651" y="38472"/>
                      <a:pt x="31937" y="39291"/>
                      <a:pt x="32509" y="39920"/>
                    </a:cubicBezTo>
                    <a:close/>
                  </a:path>
                </a:pathLst>
              </a:custGeom>
              <a:solidFill>
                <a:srgbClr val="6D6E71"/>
              </a:solidFill>
              <a:ln w="9525" cap="flat">
                <a:noFill/>
                <a:prstDash val="solid"/>
                <a:miter/>
              </a:ln>
            </p:spPr>
            <p:txBody>
              <a:bodyPr rtlCol="0" anchor="ctr"/>
              <a:lstStyle/>
              <a:p>
                <a:endParaRPr lang="en-US"/>
              </a:p>
            </p:txBody>
          </p:sp>
          <p:sp>
            <p:nvSpPr>
              <p:cNvPr id="466" name="Freeform: Shape 465">
                <a:extLst>
                  <a:ext uri="{FF2B5EF4-FFF2-40B4-BE49-F238E27FC236}">
                    <a16:creationId xmlns:a16="http://schemas.microsoft.com/office/drawing/2014/main" id="{15D68400-2E2B-4CA0-ABF0-2C531E5089C5}"/>
                  </a:ext>
                </a:extLst>
              </p:cNvPr>
              <p:cNvSpPr/>
              <p:nvPr/>
            </p:nvSpPr>
            <p:spPr>
              <a:xfrm>
                <a:off x="4729967" y="5551912"/>
                <a:ext cx="48910" cy="48091"/>
              </a:xfrm>
              <a:custGeom>
                <a:avLst/>
                <a:gdLst>
                  <a:gd name="connsiteX0" fmla="*/ 40242 w 48910"/>
                  <a:gd name="connsiteY0" fmla="*/ 40975 h 48091"/>
                  <a:gd name="connsiteX1" fmla="*/ 5475 w 48910"/>
                  <a:gd name="connsiteY1" fmla="*/ 40975 h 48091"/>
                  <a:gd name="connsiteX2" fmla="*/ 5475 w 48910"/>
                  <a:gd name="connsiteY2" fmla="*/ 6685 h 48091"/>
                  <a:gd name="connsiteX3" fmla="*/ 40242 w 48910"/>
                  <a:gd name="connsiteY3" fmla="*/ 6685 h 48091"/>
                  <a:gd name="connsiteX4" fmla="*/ 40242 w 48910"/>
                  <a:gd name="connsiteY4" fmla="*/ 40975 h 48091"/>
                  <a:gd name="connsiteX5" fmla="*/ 36717 w 48910"/>
                  <a:gd name="connsiteY5" fmla="*/ 23925 h 48091"/>
                  <a:gd name="connsiteX6" fmla="*/ 32526 w 48910"/>
                  <a:gd name="connsiteY6" fmla="*/ 12971 h 48091"/>
                  <a:gd name="connsiteX7" fmla="*/ 13953 w 48910"/>
                  <a:gd name="connsiteY7" fmla="*/ 11905 h 48091"/>
                  <a:gd name="connsiteX8" fmla="*/ 12904 w 48910"/>
                  <a:gd name="connsiteY8" fmla="*/ 12971 h 48091"/>
                  <a:gd name="connsiteX9" fmla="*/ 12904 w 48910"/>
                  <a:gd name="connsiteY9" fmla="*/ 34212 h 48091"/>
                  <a:gd name="connsiteX10" fmla="*/ 31479 w 48910"/>
                  <a:gd name="connsiteY10" fmla="*/ 35279 h 48091"/>
                  <a:gd name="connsiteX11" fmla="*/ 32526 w 48910"/>
                  <a:gd name="connsiteY11" fmla="*/ 34212 h 48091"/>
                  <a:gd name="connsiteX12" fmla="*/ 36717 w 48910"/>
                  <a:gd name="connsiteY12" fmla="*/ 23925 h 4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910" h="48091">
                    <a:moveTo>
                      <a:pt x="40242" y="40975"/>
                    </a:moveTo>
                    <a:cubicBezTo>
                      <a:pt x="30526" y="50224"/>
                      <a:pt x="15191" y="50224"/>
                      <a:pt x="5475" y="40975"/>
                    </a:cubicBezTo>
                    <a:cubicBezTo>
                      <a:pt x="-3954" y="31478"/>
                      <a:pt x="-3954" y="16181"/>
                      <a:pt x="5475" y="6685"/>
                    </a:cubicBezTo>
                    <a:cubicBezTo>
                      <a:pt x="15285" y="-2468"/>
                      <a:pt x="30431" y="-2468"/>
                      <a:pt x="40242" y="6685"/>
                    </a:cubicBezTo>
                    <a:cubicBezTo>
                      <a:pt x="49672" y="16181"/>
                      <a:pt x="49672" y="31478"/>
                      <a:pt x="40242" y="40975"/>
                    </a:cubicBezTo>
                    <a:close/>
                    <a:moveTo>
                      <a:pt x="36717" y="23925"/>
                    </a:moveTo>
                    <a:cubicBezTo>
                      <a:pt x="36812" y="19867"/>
                      <a:pt x="35289" y="15924"/>
                      <a:pt x="32526" y="12971"/>
                    </a:cubicBezTo>
                    <a:cubicBezTo>
                      <a:pt x="27668" y="7552"/>
                      <a:pt x="19382" y="7075"/>
                      <a:pt x="13953" y="11905"/>
                    </a:cubicBezTo>
                    <a:cubicBezTo>
                      <a:pt x="13571" y="12238"/>
                      <a:pt x="13285" y="12600"/>
                      <a:pt x="12904" y="12971"/>
                    </a:cubicBezTo>
                    <a:cubicBezTo>
                      <a:pt x="7571" y="19048"/>
                      <a:pt x="7571" y="28135"/>
                      <a:pt x="12904" y="34212"/>
                    </a:cubicBezTo>
                    <a:cubicBezTo>
                      <a:pt x="17762" y="39632"/>
                      <a:pt x="26049" y="40108"/>
                      <a:pt x="31479" y="35279"/>
                    </a:cubicBezTo>
                    <a:cubicBezTo>
                      <a:pt x="31860" y="34946"/>
                      <a:pt x="32145" y="34583"/>
                      <a:pt x="32526" y="34212"/>
                    </a:cubicBezTo>
                    <a:cubicBezTo>
                      <a:pt x="35193" y="31431"/>
                      <a:pt x="36622" y="27754"/>
                      <a:pt x="36717" y="23925"/>
                    </a:cubicBezTo>
                    <a:close/>
                  </a:path>
                </a:pathLst>
              </a:custGeom>
              <a:solidFill>
                <a:srgbClr val="6D6E71"/>
              </a:solidFill>
              <a:ln w="9525" cap="flat">
                <a:noFill/>
                <a:prstDash val="solid"/>
                <a:miter/>
              </a:ln>
            </p:spPr>
            <p:txBody>
              <a:bodyPr rtlCol="0" anchor="ctr"/>
              <a:lstStyle/>
              <a:p>
                <a:endParaRPr lang="en-US"/>
              </a:p>
            </p:txBody>
          </p:sp>
          <p:sp>
            <p:nvSpPr>
              <p:cNvPr id="467" name="Freeform: Shape 466">
                <a:extLst>
                  <a:ext uri="{FF2B5EF4-FFF2-40B4-BE49-F238E27FC236}">
                    <a16:creationId xmlns:a16="http://schemas.microsoft.com/office/drawing/2014/main" id="{9FF776D8-164A-4467-9EE4-C2268281B9B3}"/>
                  </a:ext>
                </a:extLst>
              </p:cNvPr>
              <p:cNvSpPr/>
              <p:nvPr/>
            </p:nvSpPr>
            <p:spPr>
              <a:xfrm>
                <a:off x="4784664" y="5555539"/>
                <a:ext cx="27050" cy="44587"/>
              </a:xfrm>
              <a:custGeom>
                <a:avLst/>
                <a:gdLst>
                  <a:gd name="connsiteX0" fmla="*/ 25454 w 27050"/>
                  <a:gd name="connsiteY0" fmla="*/ 42111 h 44587"/>
                  <a:gd name="connsiteX1" fmla="*/ 21644 w 27050"/>
                  <a:gd name="connsiteY1" fmla="*/ 43825 h 44587"/>
                  <a:gd name="connsiteX2" fmla="*/ 16976 w 27050"/>
                  <a:gd name="connsiteY2" fmla="*/ 44397 h 44587"/>
                  <a:gd name="connsiteX3" fmla="*/ 7451 w 27050"/>
                  <a:gd name="connsiteY3" fmla="*/ 41063 h 44587"/>
                  <a:gd name="connsiteX4" fmla="*/ 3927 w 27050"/>
                  <a:gd name="connsiteY4" fmla="*/ 31538 h 44587"/>
                  <a:gd name="connsiteX5" fmla="*/ 3927 w 27050"/>
                  <a:gd name="connsiteY5" fmla="*/ 16870 h 44587"/>
                  <a:gd name="connsiteX6" fmla="*/ -1597 w 27050"/>
                  <a:gd name="connsiteY6" fmla="*/ 16870 h 44587"/>
                  <a:gd name="connsiteX7" fmla="*/ -1597 w 27050"/>
                  <a:gd name="connsiteY7" fmla="*/ 8869 h 44587"/>
                  <a:gd name="connsiteX8" fmla="*/ 3927 w 27050"/>
                  <a:gd name="connsiteY8" fmla="*/ 8869 h 44587"/>
                  <a:gd name="connsiteX9" fmla="*/ 3927 w 27050"/>
                  <a:gd name="connsiteY9" fmla="*/ -180 h 44587"/>
                  <a:gd name="connsiteX10" fmla="*/ 14309 w 27050"/>
                  <a:gd name="connsiteY10" fmla="*/ -180 h 44587"/>
                  <a:gd name="connsiteX11" fmla="*/ 14309 w 27050"/>
                  <a:gd name="connsiteY11" fmla="*/ 8583 h 44587"/>
                  <a:gd name="connsiteX12" fmla="*/ 23263 w 27050"/>
                  <a:gd name="connsiteY12" fmla="*/ 8583 h 44587"/>
                  <a:gd name="connsiteX13" fmla="*/ 23263 w 27050"/>
                  <a:gd name="connsiteY13" fmla="*/ 16584 h 44587"/>
                  <a:gd name="connsiteX14" fmla="*/ 14309 w 27050"/>
                  <a:gd name="connsiteY14" fmla="*/ 16584 h 44587"/>
                  <a:gd name="connsiteX15" fmla="*/ 14309 w 27050"/>
                  <a:gd name="connsiteY15" fmla="*/ 31157 h 44587"/>
                  <a:gd name="connsiteX16" fmla="*/ 15548 w 27050"/>
                  <a:gd name="connsiteY16" fmla="*/ 34681 h 44587"/>
                  <a:gd name="connsiteX17" fmla="*/ 18787 w 27050"/>
                  <a:gd name="connsiteY17" fmla="*/ 35920 h 44587"/>
                  <a:gd name="connsiteX18" fmla="*/ 22977 w 27050"/>
                  <a:gd name="connsiteY18" fmla="*/ 34586 h 44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050" h="44587">
                    <a:moveTo>
                      <a:pt x="25454" y="42111"/>
                    </a:moveTo>
                    <a:cubicBezTo>
                      <a:pt x="24311" y="42930"/>
                      <a:pt x="22977" y="43511"/>
                      <a:pt x="21644" y="43825"/>
                    </a:cubicBezTo>
                    <a:cubicBezTo>
                      <a:pt x="20119" y="44206"/>
                      <a:pt x="18596" y="44397"/>
                      <a:pt x="16976" y="44397"/>
                    </a:cubicBezTo>
                    <a:cubicBezTo>
                      <a:pt x="13452" y="44530"/>
                      <a:pt x="10119" y="43339"/>
                      <a:pt x="7451" y="41063"/>
                    </a:cubicBezTo>
                    <a:cubicBezTo>
                      <a:pt x="4975" y="38548"/>
                      <a:pt x="3641" y="35072"/>
                      <a:pt x="3927" y="31538"/>
                    </a:cubicBezTo>
                    <a:lnTo>
                      <a:pt x="3927" y="16870"/>
                    </a:lnTo>
                    <a:lnTo>
                      <a:pt x="-1597" y="16870"/>
                    </a:lnTo>
                    <a:lnTo>
                      <a:pt x="-1597" y="8869"/>
                    </a:lnTo>
                    <a:lnTo>
                      <a:pt x="3927" y="8869"/>
                    </a:lnTo>
                    <a:lnTo>
                      <a:pt x="3927" y="-180"/>
                    </a:lnTo>
                    <a:lnTo>
                      <a:pt x="14309" y="-180"/>
                    </a:lnTo>
                    <a:lnTo>
                      <a:pt x="14309" y="8583"/>
                    </a:lnTo>
                    <a:lnTo>
                      <a:pt x="23263" y="8583"/>
                    </a:lnTo>
                    <a:lnTo>
                      <a:pt x="23263" y="16584"/>
                    </a:lnTo>
                    <a:lnTo>
                      <a:pt x="14309" y="16584"/>
                    </a:lnTo>
                    <a:lnTo>
                      <a:pt x="14309" y="31157"/>
                    </a:lnTo>
                    <a:cubicBezTo>
                      <a:pt x="14214" y="32453"/>
                      <a:pt x="14691" y="33729"/>
                      <a:pt x="15548" y="34681"/>
                    </a:cubicBezTo>
                    <a:cubicBezTo>
                      <a:pt x="16406" y="35520"/>
                      <a:pt x="17549" y="35967"/>
                      <a:pt x="18787" y="35920"/>
                    </a:cubicBezTo>
                    <a:cubicBezTo>
                      <a:pt x="20310" y="35949"/>
                      <a:pt x="21739" y="35482"/>
                      <a:pt x="22977" y="34586"/>
                    </a:cubicBezTo>
                    <a:close/>
                  </a:path>
                </a:pathLst>
              </a:custGeom>
              <a:solidFill>
                <a:srgbClr val="6D6E71"/>
              </a:solidFill>
              <a:ln w="9525" cap="flat">
                <a:noFill/>
                <a:prstDash val="solid"/>
                <a:miter/>
              </a:ln>
            </p:spPr>
            <p:txBody>
              <a:bodyPr rtlCol="0" anchor="ctr"/>
              <a:lstStyle/>
              <a:p>
                <a:endParaRPr lang="en-US"/>
              </a:p>
            </p:txBody>
          </p:sp>
          <p:sp>
            <p:nvSpPr>
              <p:cNvPr id="468" name="Freeform: Shape 467">
                <a:extLst>
                  <a:ext uri="{FF2B5EF4-FFF2-40B4-BE49-F238E27FC236}">
                    <a16:creationId xmlns:a16="http://schemas.microsoft.com/office/drawing/2014/main" id="{A2E4A221-8CE7-4F80-A6A5-3A06C83E0C02}"/>
                  </a:ext>
                </a:extLst>
              </p:cNvPr>
              <p:cNvSpPr/>
              <p:nvPr/>
            </p:nvSpPr>
            <p:spPr>
              <a:xfrm>
                <a:off x="4817811" y="5550014"/>
                <a:ext cx="36728" cy="49530"/>
              </a:xfrm>
              <a:custGeom>
                <a:avLst/>
                <a:gdLst>
                  <a:gd name="connsiteX0" fmla="*/ 20216 w 36728"/>
                  <a:gd name="connsiteY0" fmla="*/ 12965 h 49530"/>
                  <a:gd name="connsiteX1" fmla="*/ 30979 w 36728"/>
                  <a:gd name="connsiteY1" fmla="*/ 16965 h 49530"/>
                  <a:gd name="connsiteX2" fmla="*/ 35074 w 36728"/>
                  <a:gd name="connsiteY2" fmla="*/ 28776 h 49530"/>
                  <a:gd name="connsiteX3" fmla="*/ 35074 w 36728"/>
                  <a:gd name="connsiteY3" fmla="*/ 49350 h 49530"/>
                  <a:gd name="connsiteX4" fmla="*/ 24692 w 36728"/>
                  <a:gd name="connsiteY4" fmla="*/ 49350 h 49530"/>
                  <a:gd name="connsiteX5" fmla="*/ 24692 w 36728"/>
                  <a:gd name="connsiteY5" fmla="*/ 30300 h 49530"/>
                  <a:gd name="connsiteX6" fmla="*/ 22787 w 36728"/>
                  <a:gd name="connsiteY6" fmla="*/ 23919 h 49530"/>
                  <a:gd name="connsiteX7" fmla="*/ 17453 w 36728"/>
                  <a:gd name="connsiteY7" fmla="*/ 21823 h 49530"/>
                  <a:gd name="connsiteX8" fmla="*/ 11166 w 36728"/>
                  <a:gd name="connsiteY8" fmla="*/ 24299 h 49530"/>
                  <a:gd name="connsiteX9" fmla="*/ 8785 w 36728"/>
                  <a:gd name="connsiteY9" fmla="*/ 31538 h 49530"/>
                  <a:gd name="connsiteX10" fmla="*/ 8785 w 36728"/>
                  <a:gd name="connsiteY10" fmla="*/ 49255 h 49530"/>
                  <a:gd name="connsiteX11" fmla="*/ -1597 w 36728"/>
                  <a:gd name="connsiteY11" fmla="*/ 49255 h 49530"/>
                  <a:gd name="connsiteX12" fmla="*/ -1597 w 36728"/>
                  <a:gd name="connsiteY12" fmla="*/ -180 h 49530"/>
                  <a:gd name="connsiteX13" fmla="*/ 8785 w 36728"/>
                  <a:gd name="connsiteY13" fmla="*/ -180 h 49530"/>
                  <a:gd name="connsiteX14" fmla="*/ 8785 w 36728"/>
                  <a:gd name="connsiteY14" fmla="*/ 17156 h 49530"/>
                  <a:gd name="connsiteX15" fmla="*/ 13834 w 36728"/>
                  <a:gd name="connsiteY15" fmla="*/ 13917 h 49530"/>
                  <a:gd name="connsiteX16" fmla="*/ 20216 w 36728"/>
                  <a:gd name="connsiteY16" fmla="*/ 12869 h 49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728" h="49530">
                    <a:moveTo>
                      <a:pt x="20216" y="12965"/>
                    </a:moveTo>
                    <a:cubicBezTo>
                      <a:pt x="24216" y="12765"/>
                      <a:pt x="28121" y="14213"/>
                      <a:pt x="30979" y="16965"/>
                    </a:cubicBezTo>
                    <a:cubicBezTo>
                      <a:pt x="33931" y="20156"/>
                      <a:pt x="35456" y="24442"/>
                      <a:pt x="35074" y="28776"/>
                    </a:cubicBezTo>
                    <a:lnTo>
                      <a:pt x="35074" y="49350"/>
                    </a:lnTo>
                    <a:lnTo>
                      <a:pt x="24692" y="49350"/>
                    </a:lnTo>
                    <a:lnTo>
                      <a:pt x="24692" y="30300"/>
                    </a:lnTo>
                    <a:cubicBezTo>
                      <a:pt x="24883" y="28005"/>
                      <a:pt x="24216" y="25718"/>
                      <a:pt x="22787" y="23919"/>
                    </a:cubicBezTo>
                    <a:cubicBezTo>
                      <a:pt x="21359" y="22470"/>
                      <a:pt x="19453" y="21709"/>
                      <a:pt x="17453" y="21823"/>
                    </a:cubicBezTo>
                    <a:cubicBezTo>
                      <a:pt x="15072" y="21718"/>
                      <a:pt x="12786" y="22623"/>
                      <a:pt x="11166" y="24299"/>
                    </a:cubicBezTo>
                    <a:cubicBezTo>
                      <a:pt x="9453" y="26319"/>
                      <a:pt x="8594" y="28910"/>
                      <a:pt x="8785" y="31538"/>
                    </a:cubicBezTo>
                    <a:lnTo>
                      <a:pt x="8785" y="49255"/>
                    </a:lnTo>
                    <a:lnTo>
                      <a:pt x="-1597" y="49255"/>
                    </a:lnTo>
                    <a:lnTo>
                      <a:pt x="-1597" y="-180"/>
                    </a:lnTo>
                    <a:lnTo>
                      <a:pt x="8785" y="-180"/>
                    </a:lnTo>
                    <a:lnTo>
                      <a:pt x="8785" y="17156"/>
                    </a:lnTo>
                    <a:cubicBezTo>
                      <a:pt x="10214" y="15717"/>
                      <a:pt x="11929" y="14613"/>
                      <a:pt x="13834" y="13917"/>
                    </a:cubicBezTo>
                    <a:cubicBezTo>
                      <a:pt x="15929" y="13222"/>
                      <a:pt x="18024" y="12869"/>
                      <a:pt x="20216" y="12869"/>
                    </a:cubicBezTo>
                    <a:close/>
                  </a:path>
                </a:pathLst>
              </a:custGeom>
              <a:solidFill>
                <a:srgbClr val="6D6E71"/>
              </a:solidFill>
              <a:ln w="9525" cap="flat">
                <a:noFill/>
                <a:prstDash val="solid"/>
                <a:miter/>
              </a:ln>
            </p:spPr>
            <p:txBody>
              <a:bodyPr rtlCol="0" anchor="ctr"/>
              <a:lstStyle/>
              <a:p>
                <a:endParaRPr lang="en-US"/>
              </a:p>
            </p:txBody>
          </p:sp>
          <p:sp>
            <p:nvSpPr>
              <p:cNvPr id="469" name="Freeform: Shape 468">
                <a:extLst>
                  <a:ext uri="{FF2B5EF4-FFF2-40B4-BE49-F238E27FC236}">
                    <a16:creationId xmlns:a16="http://schemas.microsoft.com/office/drawing/2014/main" id="{B92E4B81-D52F-4F3C-98B0-E3A1196F434D}"/>
                  </a:ext>
                </a:extLst>
              </p:cNvPr>
              <p:cNvSpPr/>
              <p:nvPr/>
            </p:nvSpPr>
            <p:spPr>
              <a:xfrm>
                <a:off x="4859816" y="5563282"/>
                <a:ext cx="37623" cy="36861"/>
              </a:xfrm>
              <a:custGeom>
                <a:avLst/>
                <a:gdLst>
                  <a:gd name="connsiteX0" fmla="*/ 36026 w 37623"/>
                  <a:gd name="connsiteY0" fmla="*/ 18270 h 36861"/>
                  <a:gd name="connsiteX1" fmla="*/ 36026 w 37623"/>
                  <a:gd name="connsiteY1" fmla="*/ 21032 h 36861"/>
                  <a:gd name="connsiteX2" fmla="*/ 8880 w 37623"/>
                  <a:gd name="connsiteY2" fmla="*/ 21032 h 36861"/>
                  <a:gd name="connsiteX3" fmla="*/ 12309 w 37623"/>
                  <a:gd name="connsiteY3" fmla="*/ 26366 h 36861"/>
                  <a:gd name="connsiteX4" fmla="*/ 19167 w 37623"/>
                  <a:gd name="connsiteY4" fmla="*/ 28271 h 36861"/>
                  <a:gd name="connsiteX5" fmla="*/ 24120 w 37623"/>
                  <a:gd name="connsiteY5" fmla="*/ 27414 h 36861"/>
                  <a:gd name="connsiteX6" fmla="*/ 28121 w 37623"/>
                  <a:gd name="connsiteY6" fmla="*/ 24842 h 36861"/>
                  <a:gd name="connsiteX7" fmla="*/ 33645 w 37623"/>
                  <a:gd name="connsiteY7" fmla="*/ 30843 h 36861"/>
                  <a:gd name="connsiteX8" fmla="*/ 18881 w 37623"/>
                  <a:gd name="connsiteY8" fmla="*/ 36653 h 36861"/>
                  <a:gd name="connsiteX9" fmla="*/ 8118 w 37623"/>
                  <a:gd name="connsiteY9" fmla="*/ 34272 h 36861"/>
                  <a:gd name="connsiteX10" fmla="*/ 974 w 37623"/>
                  <a:gd name="connsiteY10" fmla="*/ 27700 h 36861"/>
                  <a:gd name="connsiteX11" fmla="*/ -1597 w 37623"/>
                  <a:gd name="connsiteY11" fmla="*/ 18175 h 36861"/>
                  <a:gd name="connsiteX12" fmla="*/ 880 w 37623"/>
                  <a:gd name="connsiteY12" fmla="*/ 8650 h 36861"/>
                  <a:gd name="connsiteX13" fmla="*/ 7738 w 37623"/>
                  <a:gd name="connsiteY13" fmla="*/ 2077 h 36861"/>
                  <a:gd name="connsiteX14" fmla="*/ 26788 w 37623"/>
                  <a:gd name="connsiteY14" fmla="*/ 2077 h 36861"/>
                  <a:gd name="connsiteX15" fmla="*/ 33455 w 37623"/>
                  <a:gd name="connsiteY15" fmla="*/ 8554 h 36861"/>
                  <a:gd name="connsiteX16" fmla="*/ 35931 w 37623"/>
                  <a:gd name="connsiteY16" fmla="*/ 18079 h 36861"/>
                  <a:gd name="connsiteX17" fmla="*/ 16976 w 37623"/>
                  <a:gd name="connsiteY17" fmla="*/ 7507 h 36861"/>
                  <a:gd name="connsiteX18" fmla="*/ 10976 w 37623"/>
                  <a:gd name="connsiteY18" fmla="*/ 9507 h 36861"/>
                  <a:gd name="connsiteX19" fmla="*/ 8118 w 37623"/>
                  <a:gd name="connsiteY19" fmla="*/ 15031 h 36861"/>
                  <a:gd name="connsiteX20" fmla="*/ 26501 w 37623"/>
                  <a:gd name="connsiteY20" fmla="*/ 15031 h 36861"/>
                  <a:gd name="connsiteX21" fmla="*/ 23548 w 37623"/>
                  <a:gd name="connsiteY21" fmla="*/ 9602 h 36861"/>
                  <a:gd name="connsiteX22" fmla="*/ 17738 w 37623"/>
                  <a:gd name="connsiteY22" fmla="*/ 7507 h 36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623" h="36861">
                    <a:moveTo>
                      <a:pt x="36026" y="18270"/>
                    </a:moveTo>
                    <a:cubicBezTo>
                      <a:pt x="36026" y="18270"/>
                      <a:pt x="36026" y="19318"/>
                      <a:pt x="36026" y="21032"/>
                    </a:cubicBezTo>
                    <a:lnTo>
                      <a:pt x="8880" y="21032"/>
                    </a:lnTo>
                    <a:cubicBezTo>
                      <a:pt x="9261" y="23185"/>
                      <a:pt x="10499" y="25099"/>
                      <a:pt x="12309" y="26366"/>
                    </a:cubicBezTo>
                    <a:cubicBezTo>
                      <a:pt x="14309" y="27671"/>
                      <a:pt x="16786" y="28338"/>
                      <a:pt x="19167" y="28271"/>
                    </a:cubicBezTo>
                    <a:cubicBezTo>
                      <a:pt x="20882" y="28300"/>
                      <a:pt x="22501" y="28004"/>
                      <a:pt x="24120" y="27414"/>
                    </a:cubicBezTo>
                    <a:cubicBezTo>
                      <a:pt x="25645" y="26843"/>
                      <a:pt x="26978" y="25966"/>
                      <a:pt x="28121" y="24842"/>
                    </a:cubicBezTo>
                    <a:lnTo>
                      <a:pt x="33645" y="30843"/>
                    </a:lnTo>
                    <a:cubicBezTo>
                      <a:pt x="29835" y="34834"/>
                      <a:pt x="24406" y="36958"/>
                      <a:pt x="18881" y="36653"/>
                    </a:cubicBezTo>
                    <a:cubicBezTo>
                      <a:pt x="15167" y="36691"/>
                      <a:pt x="11452" y="35872"/>
                      <a:pt x="8118" y="34272"/>
                    </a:cubicBezTo>
                    <a:cubicBezTo>
                      <a:pt x="5166" y="32786"/>
                      <a:pt x="2689" y="30509"/>
                      <a:pt x="974" y="27700"/>
                    </a:cubicBezTo>
                    <a:cubicBezTo>
                      <a:pt x="-740" y="24823"/>
                      <a:pt x="-1597" y="21527"/>
                      <a:pt x="-1597" y="18175"/>
                    </a:cubicBezTo>
                    <a:cubicBezTo>
                      <a:pt x="-1597" y="14841"/>
                      <a:pt x="-740" y="11555"/>
                      <a:pt x="880" y="8650"/>
                    </a:cubicBezTo>
                    <a:cubicBezTo>
                      <a:pt x="2498" y="5868"/>
                      <a:pt x="4880" y="3592"/>
                      <a:pt x="7738" y="2077"/>
                    </a:cubicBezTo>
                    <a:cubicBezTo>
                      <a:pt x="13738" y="-932"/>
                      <a:pt x="20787" y="-932"/>
                      <a:pt x="26788" y="2077"/>
                    </a:cubicBezTo>
                    <a:cubicBezTo>
                      <a:pt x="29644" y="3506"/>
                      <a:pt x="31930" y="5773"/>
                      <a:pt x="33455" y="8554"/>
                    </a:cubicBezTo>
                    <a:cubicBezTo>
                      <a:pt x="35074" y="11459"/>
                      <a:pt x="35931" y="14746"/>
                      <a:pt x="35931" y="18079"/>
                    </a:cubicBezTo>
                    <a:close/>
                    <a:moveTo>
                      <a:pt x="16976" y="7507"/>
                    </a:moveTo>
                    <a:cubicBezTo>
                      <a:pt x="14786" y="7469"/>
                      <a:pt x="12691" y="8173"/>
                      <a:pt x="10976" y="9507"/>
                    </a:cubicBezTo>
                    <a:cubicBezTo>
                      <a:pt x="9356" y="10935"/>
                      <a:pt x="8308" y="12898"/>
                      <a:pt x="8118" y="15031"/>
                    </a:cubicBezTo>
                    <a:lnTo>
                      <a:pt x="26501" y="15031"/>
                    </a:lnTo>
                    <a:cubicBezTo>
                      <a:pt x="26215" y="12917"/>
                      <a:pt x="25168" y="10983"/>
                      <a:pt x="23548" y="9602"/>
                    </a:cubicBezTo>
                    <a:cubicBezTo>
                      <a:pt x="21930" y="8230"/>
                      <a:pt x="19834" y="7487"/>
                      <a:pt x="17738" y="7507"/>
                    </a:cubicBezTo>
                    <a:close/>
                  </a:path>
                </a:pathLst>
              </a:custGeom>
              <a:solidFill>
                <a:srgbClr val="6D6E71"/>
              </a:solidFill>
              <a:ln w="9525" cap="flat">
                <a:noFill/>
                <a:prstDash val="solid"/>
                <a:miter/>
              </a:ln>
            </p:spPr>
            <p:txBody>
              <a:bodyPr rtlCol="0" anchor="ctr"/>
              <a:lstStyle/>
              <a:p>
                <a:endParaRPr lang="en-US"/>
              </a:p>
            </p:txBody>
          </p:sp>
          <p:sp>
            <p:nvSpPr>
              <p:cNvPr id="470" name="Freeform: Shape 469">
                <a:extLst>
                  <a:ext uri="{FF2B5EF4-FFF2-40B4-BE49-F238E27FC236}">
                    <a16:creationId xmlns:a16="http://schemas.microsoft.com/office/drawing/2014/main" id="{DE98248F-58F3-49E4-BF43-D5A9A34563CF}"/>
                  </a:ext>
                </a:extLst>
              </p:cNvPr>
              <p:cNvSpPr/>
              <p:nvPr/>
            </p:nvSpPr>
            <p:spPr>
              <a:xfrm>
                <a:off x="4906012" y="5563150"/>
                <a:ext cx="22192" cy="36489"/>
              </a:xfrm>
              <a:custGeom>
                <a:avLst/>
                <a:gdLst>
                  <a:gd name="connsiteX0" fmla="*/ 8308 w 22192"/>
                  <a:gd name="connsiteY0" fmla="*/ 5067 h 36489"/>
                  <a:gd name="connsiteX1" fmla="*/ 13357 w 22192"/>
                  <a:gd name="connsiteY1" fmla="*/ 1162 h 36489"/>
                  <a:gd name="connsiteX2" fmla="*/ 20596 w 22192"/>
                  <a:gd name="connsiteY2" fmla="*/ -172 h 36489"/>
                  <a:gd name="connsiteX3" fmla="*/ 20596 w 22192"/>
                  <a:gd name="connsiteY3" fmla="*/ 9353 h 36489"/>
                  <a:gd name="connsiteX4" fmla="*/ 18310 w 22192"/>
                  <a:gd name="connsiteY4" fmla="*/ 9353 h 36489"/>
                  <a:gd name="connsiteX5" fmla="*/ 11262 w 22192"/>
                  <a:gd name="connsiteY5" fmla="*/ 11830 h 36489"/>
                  <a:gd name="connsiteX6" fmla="*/ 8785 w 22192"/>
                  <a:gd name="connsiteY6" fmla="*/ 19354 h 36489"/>
                  <a:gd name="connsiteX7" fmla="*/ 8785 w 22192"/>
                  <a:gd name="connsiteY7" fmla="*/ 36309 h 36489"/>
                  <a:gd name="connsiteX8" fmla="*/ -1597 w 22192"/>
                  <a:gd name="connsiteY8" fmla="*/ 36309 h 36489"/>
                  <a:gd name="connsiteX9" fmla="*/ -1597 w 22192"/>
                  <a:gd name="connsiteY9" fmla="*/ 400 h 36489"/>
                  <a:gd name="connsiteX10" fmla="*/ 7928 w 22192"/>
                  <a:gd name="connsiteY10" fmla="*/ 400 h 36489"/>
                  <a:gd name="connsiteX11" fmla="*/ 7928 w 22192"/>
                  <a:gd name="connsiteY11" fmla="*/ 5162 h 3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192" h="36489">
                    <a:moveTo>
                      <a:pt x="8308" y="5067"/>
                    </a:moveTo>
                    <a:cubicBezTo>
                      <a:pt x="9547" y="3315"/>
                      <a:pt x="11357" y="1962"/>
                      <a:pt x="13357" y="1162"/>
                    </a:cubicBezTo>
                    <a:cubicBezTo>
                      <a:pt x="15643" y="210"/>
                      <a:pt x="18119" y="-248"/>
                      <a:pt x="20596" y="-172"/>
                    </a:cubicBezTo>
                    <a:lnTo>
                      <a:pt x="20596" y="9353"/>
                    </a:lnTo>
                    <a:lnTo>
                      <a:pt x="18310" y="9353"/>
                    </a:lnTo>
                    <a:cubicBezTo>
                      <a:pt x="15738" y="9182"/>
                      <a:pt x="13166" y="10077"/>
                      <a:pt x="11262" y="11830"/>
                    </a:cubicBezTo>
                    <a:cubicBezTo>
                      <a:pt x="9453" y="13926"/>
                      <a:pt x="8594" y="16621"/>
                      <a:pt x="8785" y="19354"/>
                    </a:cubicBezTo>
                    <a:lnTo>
                      <a:pt x="8785" y="36309"/>
                    </a:lnTo>
                    <a:lnTo>
                      <a:pt x="-1597" y="36309"/>
                    </a:lnTo>
                    <a:lnTo>
                      <a:pt x="-1597" y="400"/>
                    </a:lnTo>
                    <a:lnTo>
                      <a:pt x="7928" y="400"/>
                    </a:lnTo>
                    <a:lnTo>
                      <a:pt x="7928" y="5162"/>
                    </a:lnTo>
                    <a:close/>
                  </a:path>
                </a:pathLst>
              </a:custGeom>
              <a:solidFill>
                <a:srgbClr val="6D6E71"/>
              </a:solidFill>
              <a:ln w="9525" cap="flat">
                <a:noFill/>
                <a:prstDash val="solid"/>
                <a:miter/>
              </a:ln>
            </p:spPr>
            <p:txBody>
              <a:bodyPr rtlCol="0" anchor="ctr"/>
              <a:lstStyle/>
              <a:p>
                <a:endParaRPr lang="en-US"/>
              </a:p>
            </p:txBody>
          </p:sp>
          <p:sp>
            <p:nvSpPr>
              <p:cNvPr id="471" name="Freeform: Shape 470">
                <a:extLst>
                  <a:ext uri="{FF2B5EF4-FFF2-40B4-BE49-F238E27FC236}">
                    <a16:creationId xmlns:a16="http://schemas.microsoft.com/office/drawing/2014/main" id="{AB95BBC0-0C15-4F62-80F8-04FA6B7FE0DC}"/>
                  </a:ext>
                </a:extLst>
              </p:cNvPr>
              <p:cNvSpPr/>
              <p:nvPr/>
            </p:nvSpPr>
            <p:spPr>
              <a:xfrm>
                <a:off x="4954590" y="5552967"/>
                <a:ext cx="42862" cy="46577"/>
              </a:xfrm>
              <a:custGeom>
                <a:avLst/>
                <a:gdLst>
                  <a:gd name="connsiteX0" fmla="*/ 30884 w 42862"/>
                  <a:gd name="connsiteY0" fmla="*/ -180 h 46577"/>
                  <a:gd name="connsiteX1" fmla="*/ 41266 w 42862"/>
                  <a:gd name="connsiteY1" fmla="*/ -180 h 46577"/>
                  <a:gd name="connsiteX2" fmla="*/ 41266 w 42862"/>
                  <a:gd name="connsiteY2" fmla="*/ 46397 h 46577"/>
                  <a:gd name="connsiteX3" fmla="*/ 30884 w 42862"/>
                  <a:gd name="connsiteY3" fmla="*/ 46397 h 46577"/>
                  <a:gd name="connsiteX4" fmla="*/ 8690 w 42862"/>
                  <a:gd name="connsiteY4" fmla="*/ 17156 h 46577"/>
                  <a:gd name="connsiteX5" fmla="*/ 8690 w 42862"/>
                  <a:gd name="connsiteY5" fmla="*/ 46397 h 46577"/>
                  <a:gd name="connsiteX6" fmla="*/ -1597 w 42862"/>
                  <a:gd name="connsiteY6" fmla="*/ 46397 h 46577"/>
                  <a:gd name="connsiteX7" fmla="*/ -1597 w 42862"/>
                  <a:gd name="connsiteY7" fmla="*/ -180 h 46577"/>
                  <a:gd name="connsiteX8" fmla="*/ 7928 w 42862"/>
                  <a:gd name="connsiteY8" fmla="*/ -180 h 46577"/>
                  <a:gd name="connsiteX9" fmla="*/ 30788 w 42862"/>
                  <a:gd name="connsiteY9" fmla="*/ 29824 h 46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62" h="46577">
                    <a:moveTo>
                      <a:pt x="30884" y="-180"/>
                    </a:moveTo>
                    <a:lnTo>
                      <a:pt x="41266" y="-180"/>
                    </a:lnTo>
                    <a:lnTo>
                      <a:pt x="41266" y="46397"/>
                    </a:lnTo>
                    <a:lnTo>
                      <a:pt x="30884" y="46397"/>
                    </a:lnTo>
                    <a:lnTo>
                      <a:pt x="8690" y="17156"/>
                    </a:lnTo>
                    <a:lnTo>
                      <a:pt x="8690" y="46397"/>
                    </a:lnTo>
                    <a:lnTo>
                      <a:pt x="-1597" y="46397"/>
                    </a:lnTo>
                    <a:lnTo>
                      <a:pt x="-1597" y="-180"/>
                    </a:lnTo>
                    <a:lnTo>
                      <a:pt x="7928" y="-180"/>
                    </a:lnTo>
                    <a:lnTo>
                      <a:pt x="30788" y="29824"/>
                    </a:lnTo>
                    <a:close/>
                  </a:path>
                </a:pathLst>
              </a:custGeom>
              <a:solidFill>
                <a:srgbClr val="6D6E71"/>
              </a:solidFill>
              <a:ln w="9525" cap="flat">
                <a:noFill/>
                <a:prstDash val="solid"/>
                <a:miter/>
              </a:ln>
            </p:spPr>
            <p:txBody>
              <a:bodyPr rtlCol="0" anchor="ctr"/>
              <a:lstStyle/>
              <a:p>
                <a:endParaRPr lang="en-US"/>
              </a:p>
            </p:txBody>
          </p:sp>
          <p:sp>
            <p:nvSpPr>
              <p:cNvPr id="472" name="Freeform: Shape 471">
                <a:extLst>
                  <a:ext uri="{FF2B5EF4-FFF2-40B4-BE49-F238E27FC236}">
                    <a16:creationId xmlns:a16="http://schemas.microsoft.com/office/drawing/2014/main" id="{A33629F5-224C-4F58-BFCB-1767A33E1E59}"/>
                  </a:ext>
                </a:extLst>
              </p:cNvPr>
              <p:cNvSpPr/>
              <p:nvPr/>
            </p:nvSpPr>
            <p:spPr>
              <a:xfrm>
                <a:off x="5004549" y="5563056"/>
                <a:ext cx="37769" cy="37067"/>
              </a:xfrm>
              <a:custGeom>
                <a:avLst/>
                <a:gdLst>
                  <a:gd name="connsiteX0" fmla="*/ 36169 w 37769"/>
                  <a:gd name="connsiteY0" fmla="*/ 18401 h 37067"/>
                  <a:gd name="connsiteX1" fmla="*/ 30836 w 37769"/>
                  <a:gd name="connsiteY1" fmla="*/ 31546 h 37067"/>
                  <a:gd name="connsiteX2" fmla="*/ 17214 w 37769"/>
                  <a:gd name="connsiteY2" fmla="*/ 36880 h 37067"/>
                  <a:gd name="connsiteX3" fmla="*/ 3690 w 37769"/>
                  <a:gd name="connsiteY3" fmla="*/ 31546 h 37067"/>
                  <a:gd name="connsiteX4" fmla="*/ 3690 w 37769"/>
                  <a:gd name="connsiteY4" fmla="*/ 5161 h 37067"/>
                  <a:gd name="connsiteX5" fmla="*/ 17214 w 37769"/>
                  <a:gd name="connsiteY5" fmla="*/ -173 h 37067"/>
                  <a:gd name="connsiteX6" fmla="*/ 30836 w 37769"/>
                  <a:gd name="connsiteY6" fmla="*/ 5161 h 37067"/>
                  <a:gd name="connsiteX7" fmla="*/ 36169 w 37769"/>
                  <a:gd name="connsiteY7" fmla="*/ 18401 h 37067"/>
                  <a:gd name="connsiteX8" fmla="*/ 8357 w 37769"/>
                  <a:gd name="connsiteY8" fmla="*/ 18401 h 37067"/>
                  <a:gd name="connsiteX9" fmla="*/ 10833 w 37769"/>
                  <a:gd name="connsiteY9" fmla="*/ 25545 h 37067"/>
                  <a:gd name="connsiteX10" fmla="*/ 23215 w 37769"/>
                  <a:gd name="connsiteY10" fmla="*/ 25926 h 37067"/>
                  <a:gd name="connsiteX11" fmla="*/ 23596 w 37769"/>
                  <a:gd name="connsiteY11" fmla="*/ 25545 h 37067"/>
                  <a:gd name="connsiteX12" fmla="*/ 26168 w 37769"/>
                  <a:gd name="connsiteY12" fmla="*/ 18401 h 37067"/>
                  <a:gd name="connsiteX13" fmla="*/ 23596 w 37769"/>
                  <a:gd name="connsiteY13" fmla="*/ 11162 h 37067"/>
                  <a:gd name="connsiteX14" fmla="*/ 11213 w 37769"/>
                  <a:gd name="connsiteY14" fmla="*/ 10781 h 37067"/>
                  <a:gd name="connsiteX15" fmla="*/ 10833 w 37769"/>
                  <a:gd name="connsiteY15" fmla="*/ 11162 h 37067"/>
                  <a:gd name="connsiteX16" fmla="*/ 8357 w 37769"/>
                  <a:gd name="connsiteY16" fmla="*/ 18401 h 3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769" h="37067">
                    <a:moveTo>
                      <a:pt x="36169" y="18401"/>
                    </a:moveTo>
                    <a:cubicBezTo>
                      <a:pt x="36264" y="23326"/>
                      <a:pt x="34360" y="28069"/>
                      <a:pt x="30836" y="31546"/>
                    </a:cubicBezTo>
                    <a:cubicBezTo>
                      <a:pt x="27216" y="35070"/>
                      <a:pt x="22263" y="36984"/>
                      <a:pt x="17214" y="36880"/>
                    </a:cubicBezTo>
                    <a:cubicBezTo>
                      <a:pt x="12166" y="37023"/>
                      <a:pt x="7309" y="35098"/>
                      <a:pt x="3690" y="31546"/>
                    </a:cubicBezTo>
                    <a:cubicBezTo>
                      <a:pt x="-3359" y="24174"/>
                      <a:pt x="-3359" y="12534"/>
                      <a:pt x="3690" y="5161"/>
                    </a:cubicBezTo>
                    <a:cubicBezTo>
                      <a:pt x="7309" y="1609"/>
                      <a:pt x="12166" y="-315"/>
                      <a:pt x="17214" y="-173"/>
                    </a:cubicBezTo>
                    <a:cubicBezTo>
                      <a:pt x="22263" y="-277"/>
                      <a:pt x="27216" y="1637"/>
                      <a:pt x="30836" y="5161"/>
                    </a:cubicBezTo>
                    <a:cubicBezTo>
                      <a:pt x="34360" y="8667"/>
                      <a:pt x="36264" y="13448"/>
                      <a:pt x="36169" y="18401"/>
                    </a:cubicBezTo>
                    <a:close/>
                    <a:moveTo>
                      <a:pt x="8357" y="18401"/>
                    </a:moveTo>
                    <a:cubicBezTo>
                      <a:pt x="8261" y="21011"/>
                      <a:pt x="9118" y="23574"/>
                      <a:pt x="10833" y="25545"/>
                    </a:cubicBezTo>
                    <a:cubicBezTo>
                      <a:pt x="14167" y="29069"/>
                      <a:pt x="19691" y="29241"/>
                      <a:pt x="23215" y="25926"/>
                    </a:cubicBezTo>
                    <a:cubicBezTo>
                      <a:pt x="23310" y="25803"/>
                      <a:pt x="23501" y="25679"/>
                      <a:pt x="23596" y="25545"/>
                    </a:cubicBezTo>
                    <a:cubicBezTo>
                      <a:pt x="25310" y="23592"/>
                      <a:pt x="26264" y="21030"/>
                      <a:pt x="26168" y="18401"/>
                    </a:cubicBezTo>
                    <a:cubicBezTo>
                      <a:pt x="26264" y="15744"/>
                      <a:pt x="25310" y="13153"/>
                      <a:pt x="23596" y="11162"/>
                    </a:cubicBezTo>
                    <a:cubicBezTo>
                      <a:pt x="20263" y="7638"/>
                      <a:pt x="14738" y="7466"/>
                      <a:pt x="11213" y="10781"/>
                    </a:cubicBezTo>
                    <a:cubicBezTo>
                      <a:pt x="11118" y="10905"/>
                      <a:pt x="10929" y="11029"/>
                      <a:pt x="10833" y="11162"/>
                    </a:cubicBezTo>
                    <a:cubicBezTo>
                      <a:pt x="9118" y="13163"/>
                      <a:pt x="8261" y="15763"/>
                      <a:pt x="8357" y="18401"/>
                    </a:cubicBezTo>
                    <a:close/>
                  </a:path>
                </a:pathLst>
              </a:custGeom>
              <a:solidFill>
                <a:srgbClr val="6D6E71"/>
              </a:solidFill>
              <a:ln w="9525" cap="flat">
                <a:noFill/>
                <a:prstDash val="solid"/>
                <a:miter/>
              </a:ln>
            </p:spPr>
            <p:txBody>
              <a:bodyPr rtlCol="0" anchor="ctr"/>
              <a:lstStyle/>
              <a:p>
                <a:endParaRPr lang="en-US"/>
              </a:p>
            </p:txBody>
          </p:sp>
          <p:sp>
            <p:nvSpPr>
              <p:cNvPr id="473" name="Freeform: Shape 472">
                <a:extLst>
                  <a:ext uri="{FF2B5EF4-FFF2-40B4-BE49-F238E27FC236}">
                    <a16:creationId xmlns:a16="http://schemas.microsoft.com/office/drawing/2014/main" id="{7CE9B008-1A13-47F4-BC2C-25F4128D1975}"/>
                  </a:ext>
                </a:extLst>
              </p:cNvPr>
              <p:cNvSpPr/>
              <p:nvPr/>
            </p:nvSpPr>
            <p:spPr>
              <a:xfrm>
                <a:off x="5051173" y="5563061"/>
                <a:ext cx="36706" cy="36483"/>
              </a:xfrm>
              <a:custGeom>
                <a:avLst/>
                <a:gdLst>
                  <a:gd name="connsiteX0" fmla="*/ 20120 w 36706"/>
                  <a:gd name="connsiteY0" fmla="*/ -82 h 36483"/>
                  <a:gd name="connsiteX1" fmla="*/ 30979 w 36706"/>
                  <a:gd name="connsiteY1" fmla="*/ 3918 h 36483"/>
                  <a:gd name="connsiteX2" fmla="*/ 35074 w 36706"/>
                  <a:gd name="connsiteY2" fmla="*/ 15730 h 36483"/>
                  <a:gd name="connsiteX3" fmla="*/ 35074 w 36706"/>
                  <a:gd name="connsiteY3" fmla="*/ 36303 h 36483"/>
                  <a:gd name="connsiteX4" fmla="*/ 24597 w 36706"/>
                  <a:gd name="connsiteY4" fmla="*/ 36303 h 36483"/>
                  <a:gd name="connsiteX5" fmla="*/ 24597 w 36706"/>
                  <a:gd name="connsiteY5" fmla="*/ 17253 h 36483"/>
                  <a:gd name="connsiteX6" fmla="*/ 22787 w 36706"/>
                  <a:gd name="connsiteY6" fmla="*/ 10872 h 36483"/>
                  <a:gd name="connsiteX7" fmla="*/ 17358 w 36706"/>
                  <a:gd name="connsiteY7" fmla="*/ 8776 h 36483"/>
                  <a:gd name="connsiteX8" fmla="*/ 11071 w 36706"/>
                  <a:gd name="connsiteY8" fmla="*/ 11252 h 36483"/>
                  <a:gd name="connsiteX9" fmla="*/ 8785 w 36706"/>
                  <a:gd name="connsiteY9" fmla="*/ 18492 h 36483"/>
                  <a:gd name="connsiteX10" fmla="*/ 8785 w 36706"/>
                  <a:gd name="connsiteY10" fmla="*/ 36208 h 36483"/>
                  <a:gd name="connsiteX11" fmla="*/ -1597 w 36706"/>
                  <a:gd name="connsiteY11" fmla="*/ 36208 h 36483"/>
                  <a:gd name="connsiteX12" fmla="*/ -1597 w 36706"/>
                  <a:gd name="connsiteY12" fmla="*/ 299 h 36483"/>
                  <a:gd name="connsiteX13" fmla="*/ 7928 w 36706"/>
                  <a:gd name="connsiteY13" fmla="*/ 299 h 36483"/>
                  <a:gd name="connsiteX14" fmla="*/ 7928 w 36706"/>
                  <a:gd name="connsiteY14" fmla="*/ 4490 h 36483"/>
                  <a:gd name="connsiteX15" fmla="*/ 13072 w 36706"/>
                  <a:gd name="connsiteY15" fmla="*/ 1061 h 36483"/>
                  <a:gd name="connsiteX16" fmla="*/ 19739 w 36706"/>
                  <a:gd name="connsiteY16" fmla="*/ -178 h 36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706" h="36483">
                    <a:moveTo>
                      <a:pt x="20120" y="-82"/>
                    </a:moveTo>
                    <a:cubicBezTo>
                      <a:pt x="24120" y="-263"/>
                      <a:pt x="28026" y="1184"/>
                      <a:pt x="30979" y="3918"/>
                    </a:cubicBezTo>
                    <a:cubicBezTo>
                      <a:pt x="33931" y="7138"/>
                      <a:pt x="35360" y="11395"/>
                      <a:pt x="35074" y="15730"/>
                    </a:cubicBezTo>
                    <a:lnTo>
                      <a:pt x="35074" y="36303"/>
                    </a:lnTo>
                    <a:lnTo>
                      <a:pt x="24597" y="36303"/>
                    </a:lnTo>
                    <a:lnTo>
                      <a:pt x="24597" y="17253"/>
                    </a:lnTo>
                    <a:cubicBezTo>
                      <a:pt x="24788" y="14977"/>
                      <a:pt x="24120" y="12710"/>
                      <a:pt x="22787" y="10872"/>
                    </a:cubicBezTo>
                    <a:cubicBezTo>
                      <a:pt x="21359" y="9424"/>
                      <a:pt x="19358" y="8662"/>
                      <a:pt x="17358" y="8776"/>
                    </a:cubicBezTo>
                    <a:cubicBezTo>
                      <a:pt x="14977" y="8710"/>
                      <a:pt x="12786" y="9605"/>
                      <a:pt x="11071" y="11252"/>
                    </a:cubicBezTo>
                    <a:cubicBezTo>
                      <a:pt x="9453" y="13281"/>
                      <a:pt x="8594" y="15872"/>
                      <a:pt x="8785" y="18492"/>
                    </a:cubicBezTo>
                    <a:lnTo>
                      <a:pt x="8785" y="36208"/>
                    </a:lnTo>
                    <a:lnTo>
                      <a:pt x="-1597" y="36208"/>
                    </a:lnTo>
                    <a:lnTo>
                      <a:pt x="-1597" y="299"/>
                    </a:lnTo>
                    <a:lnTo>
                      <a:pt x="7928" y="299"/>
                    </a:lnTo>
                    <a:lnTo>
                      <a:pt x="7928" y="4490"/>
                    </a:lnTo>
                    <a:cubicBezTo>
                      <a:pt x="9357" y="2956"/>
                      <a:pt x="11071" y="1784"/>
                      <a:pt x="13072" y="1061"/>
                    </a:cubicBezTo>
                    <a:cubicBezTo>
                      <a:pt x="15167" y="204"/>
                      <a:pt x="17453" y="-215"/>
                      <a:pt x="19739" y="-178"/>
                    </a:cubicBezTo>
                    <a:close/>
                  </a:path>
                </a:pathLst>
              </a:custGeom>
              <a:solidFill>
                <a:srgbClr val="6D6E71"/>
              </a:solidFill>
              <a:ln w="9525" cap="flat">
                <a:noFill/>
                <a:prstDash val="solid"/>
                <a:miter/>
              </a:ln>
            </p:spPr>
            <p:txBody>
              <a:bodyPr rtlCol="0" anchor="ctr"/>
              <a:lstStyle/>
              <a:p>
                <a:endParaRPr lang="en-US"/>
              </a:p>
            </p:txBody>
          </p:sp>
          <p:sp>
            <p:nvSpPr>
              <p:cNvPr id="474" name="Freeform: Shape 473">
                <a:extLst>
                  <a:ext uri="{FF2B5EF4-FFF2-40B4-BE49-F238E27FC236}">
                    <a16:creationId xmlns:a16="http://schemas.microsoft.com/office/drawing/2014/main" id="{F8511A09-AF39-4E4A-B24D-CE904B5A72D4}"/>
                  </a:ext>
                </a:extLst>
              </p:cNvPr>
              <p:cNvSpPr/>
              <p:nvPr/>
            </p:nvSpPr>
            <p:spPr>
              <a:xfrm>
                <a:off x="5095083" y="5575255"/>
                <a:ext cx="23717" cy="8858"/>
              </a:xfrm>
              <a:custGeom>
                <a:avLst/>
                <a:gdLst>
                  <a:gd name="connsiteX0" fmla="*/ -1597 w 23717"/>
                  <a:gd name="connsiteY0" fmla="*/ 8678 h 8858"/>
                  <a:gd name="connsiteX1" fmla="*/ -1597 w 23717"/>
                  <a:gd name="connsiteY1" fmla="*/ -180 h 8858"/>
                  <a:gd name="connsiteX2" fmla="*/ 22120 w 23717"/>
                  <a:gd name="connsiteY2" fmla="*/ -180 h 8858"/>
                  <a:gd name="connsiteX3" fmla="*/ 22120 w 23717"/>
                  <a:gd name="connsiteY3" fmla="*/ 8678 h 8858"/>
                </a:gdLst>
                <a:ahLst/>
                <a:cxnLst>
                  <a:cxn ang="0">
                    <a:pos x="connsiteX0" y="connsiteY0"/>
                  </a:cxn>
                  <a:cxn ang="0">
                    <a:pos x="connsiteX1" y="connsiteY1"/>
                  </a:cxn>
                  <a:cxn ang="0">
                    <a:pos x="connsiteX2" y="connsiteY2"/>
                  </a:cxn>
                  <a:cxn ang="0">
                    <a:pos x="connsiteX3" y="connsiteY3"/>
                  </a:cxn>
                </a:cxnLst>
                <a:rect l="l" t="t" r="r" b="b"/>
                <a:pathLst>
                  <a:path w="23717" h="8858">
                    <a:moveTo>
                      <a:pt x="-1597" y="8678"/>
                    </a:moveTo>
                    <a:lnTo>
                      <a:pt x="-1597" y="-180"/>
                    </a:lnTo>
                    <a:lnTo>
                      <a:pt x="22120" y="-180"/>
                    </a:lnTo>
                    <a:lnTo>
                      <a:pt x="22120" y="8678"/>
                    </a:lnTo>
                    <a:close/>
                  </a:path>
                </a:pathLst>
              </a:custGeom>
              <a:solidFill>
                <a:srgbClr val="6D6E71"/>
              </a:solidFill>
              <a:ln w="9525" cap="flat">
                <a:noFill/>
                <a:prstDash val="solid"/>
                <a:miter/>
              </a:ln>
            </p:spPr>
            <p:txBody>
              <a:bodyPr rtlCol="0" anchor="ctr"/>
              <a:lstStyle/>
              <a:p>
                <a:endParaRPr lang="en-US"/>
              </a:p>
            </p:txBody>
          </p:sp>
          <p:sp>
            <p:nvSpPr>
              <p:cNvPr id="475" name="Freeform: Shape 474">
                <a:extLst>
                  <a:ext uri="{FF2B5EF4-FFF2-40B4-BE49-F238E27FC236}">
                    <a16:creationId xmlns:a16="http://schemas.microsoft.com/office/drawing/2014/main" id="{5F7CC753-F47E-4752-A456-8C507563BA23}"/>
                  </a:ext>
                </a:extLst>
              </p:cNvPr>
              <p:cNvSpPr/>
              <p:nvPr/>
            </p:nvSpPr>
            <p:spPr>
              <a:xfrm>
                <a:off x="5115562" y="5552967"/>
                <a:ext cx="46862" cy="46577"/>
              </a:xfrm>
              <a:custGeom>
                <a:avLst/>
                <a:gdLst>
                  <a:gd name="connsiteX0" fmla="*/ 22120 w 46862"/>
                  <a:gd name="connsiteY0" fmla="*/ 29443 h 46577"/>
                  <a:gd name="connsiteX1" fmla="*/ 34027 w 46862"/>
                  <a:gd name="connsiteY1" fmla="*/ -180 h 46577"/>
                  <a:gd name="connsiteX2" fmla="*/ 45265 w 46862"/>
                  <a:gd name="connsiteY2" fmla="*/ -180 h 46577"/>
                  <a:gd name="connsiteX3" fmla="*/ 26215 w 46862"/>
                  <a:gd name="connsiteY3" fmla="*/ 46397 h 46577"/>
                  <a:gd name="connsiteX4" fmla="*/ 17453 w 46862"/>
                  <a:gd name="connsiteY4" fmla="*/ 46397 h 46577"/>
                  <a:gd name="connsiteX5" fmla="*/ -1597 w 46862"/>
                  <a:gd name="connsiteY5" fmla="*/ -180 h 46577"/>
                  <a:gd name="connsiteX6" fmla="*/ 9642 w 46862"/>
                  <a:gd name="connsiteY6" fmla="*/ -180 h 46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62" h="46577">
                    <a:moveTo>
                      <a:pt x="22120" y="29443"/>
                    </a:moveTo>
                    <a:lnTo>
                      <a:pt x="34027" y="-180"/>
                    </a:lnTo>
                    <a:lnTo>
                      <a:pt x="45265" y="-180"/>
                    </a:lnTo>
                    <a:lnTo>
                      <a:pt x="26215" y="46397"/>
                    </a:lnTo>
                    <a:lnTo>
                      <a:pt x="17453" y="46397"/>
                    </a:lnTo>
                    <a:lnTo>
                      <a:pt x="-1597" y="-180"/>
                    </a:lnTo>
                    <a:lnTo>
                      <a:pt x="9642" y="-180"/>
                    </a:lnTo>
                    <a:close/>
                  </a:path>
                </a:pathLst>
              </a:custGeom>
              <a:solidFill>
                <a:srgbClr val="6D6E71"/>
              </a:solidFill>
              <a:ln w="9525" cap="flat">
                <a:noFill/>
                <a:prstDash val="solid"/>
                <a:miter/>
              </a:ln>
            </p:spPr>
            <p:txBody>
              <a:bodyPr rtlCol="0" anchor="ctr"/>
              <a:lstStyle/>
              <a:p>
                <a:endParaRPr lang="en-US"/>
              </a:p>
            </p:txBody>
          </p:sp>
          <p:sp>
            <p:nvSpPr>
              <p:cNvPr id="476" name="Freeform: Shape 475">
                <a:extLst>
                  <a:ext uri="{FF2B5EF4-FFF2-40B4-BE49-F238E27FC236}">
                    <a16:creationId xmlns:a16="http://schemas.microsoft.com/office/drawing/2014/main" id="{A0CED278-6039-4859-93B2-2263908E6B9B}"/>
                  </a:ext>
                </a:extLst>
              </p:cNvPr>
              <p:cNvSpPr/>
              <p:nvPr/>
            </p:nvSpPr>
            <p:spPr>
              <a:xfrm>
                <a:off x="5169538" y="5547056"/>
                <a:ext cx="12994" cy="52487"/>
              </a:xfrm>
              <a:custGeom>
                <a:avLst/>
                <a:gdLst>
                  <a:gd name="connsiteX0" fmla="*/ 4911 w 12994"/>
                  <a:gd name="connsiteY0" fmla="*/ 11446 h 52487"/>
                  <a:gd name="connsiteX1" fmla="*/ 244 w 12994"/>
                  <a:gd name="connsiteY1" fmla="*/ 9731 h 52487"/>
                  <a:gd name="connsiteX2" fmla="*/ -138 w 12994"/>
                  <a:gd name="connsiteY2" fmla="*/ 1930 h 52487"/>
                  <a:gd name="connsiteX3" fmla="*/ 244 w 12994"/>
                  <a:gd name="connsiteY3" fmla="*/ 1540 h 52487"/>
                  <a:gd name="connsiteX4" fmla="*/ 4911 w 12994"/>
                  <a:gd name="connsiteY4" fmla="*/ -175 h 52487"/>
                  <a:gd name="connsiteX5" fmla="*/ 9578 w 12994"/>
                  <a:gd name="connsiteY5" fmla="*/ 1445 h 52487"/>
                  <a:gd name="connsiteX6" fmla="*/ 11388 w 12994"/>
                  <a:gd name="connsiteY6" fmla="*/ 5445 h 52487"/>
                  <a:gd name="connsiteX7" fmla="*/ 9578 w 12994"/>
                  <a:gd name="connsiteY7" fmla="*/ 9731 h 52487"/>
                  <a:gd name="connsiteX8" fmla="*/ 4911 w 12994"/>
                  <a:gd name="connsiteY8" fmla="*/ 11446 h 52487"/>
                  <a:gd name="connsiteX9" fmla="*/ -233 w 12994"/>
                  <a:gd name="connsiteY9" fmla="*/ 16399 h 52487"/>
                  <a:gd name="connsiteX10" fmla="*/ 10150 w 12994"/>
                  <a:gd name="connsiteY10" fmla="*/ 16399 h 52487"/>
                  <a:gd name="connsiteX11" fmla="*/ 10150 w 12994"/>
                  <a:gd name="connsiteY11" fmla="*/ 52308 h 52487"/>
                  <a:gd name="connsiteX12" fmla="*/ -233 w 12994"/>
                  <a:gd name="connsiteY12" fmla="*/ 52308 h 52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94" h="52487">
                    <a:moveTo>
                      <a:pt x="4911" y="11446"/>
                    </a:moveTo>
                    <a:cubicBezTo>
                      <a:pt x="3196" y="11503"/>
                      <a:pt x="1482" y="10893"/>
                      <a:pt x="244" y="9731"/>
                    </a:cubicBezTo>
                    <a:cubicBezTo>
                      <a:pt x="-2042" y="7683"/>
                      <a:pt x="-2233" y="4188"/>
                      <a:pt x="-138" y="1930"/>
                    </a:cubicBezTo>
                    <a:cubicBezTo>
                      <a:pt x="-42" y="1797"/>
                      <a:pt x="148" y="1663"/>
                      <a:pt x="244" y="1540"/>
                    </a:cubicBezTo>
                    <a:cubicBezTo>
                      <a:pt x="1482" y="378"/>
                      <a:pt x="3196" y="-232"/>
                      <a:pt x="4911" y="-175"/>
                    </a:cubicBezTo>
                    <a:cubicBezTo>
                      <a:pt x="6626" y="-241"/>
                      <a:pt x="8244" y="340"/>
                      <a:pt x="9578" y="1445"/>
                    </a:cubicBezTo>
                    <a:cubicBezTo>
                      <a:pt x="10816" y="2426"/>
                      <a:pt x="11483" y="3902"/>
                      <a:pt x="11388" y="5445"/>
                    </a:cubicBezTo>
                    <a:cubicBezTo>
                      <a:pt x="11483" y="7074"/>
                      <a:pt x="10816" y="8636"/>
                      <a:pt x="9578" y="9731"/>
                    </a:cubicBezTo>
                    <a:cubicBezTo>
                      <a:pt x="8340" y="10912"/>
                      <a:pt x="6626" y="11531"/>
                      <a:pt x="4911" y="11446"/>
                    </a:cubicBezTo>
                    <a:close/>
                    <a:moveTo>
                      <a:pt x="-233" y="16399"/>
                    </a:moveTo>
                    <a:lnTo>
                      <a:pt x="10150" y="16399"/>
                    </a:lnTo>
                    <a:lnTo>
                      <a:pt x="10150" y="52308"/>
                    </a:lnTo>
                    <a:lnTo>
                      <a:pt x="-233" y="52308"/>
                    </a:lnTo>
                    <a:close/>
                  </a:path>
                </a:pathLst>
              </a:custGeom>
              <a:solidFill>
                <a:srgbClr val="6D6E71"/>
              </a:solidFill>
              <a:ln w="9525" cap="flat">
                <a:noFill/>
                <a:prstDash val="solid"/>
                <a:miter/>
              </a:ln>
            </p:spPr>
            <p:txBody>
              <a:bodyPr rtlCol="0" anchor="ctr"/>
              <a:lstStyle/>
              <a:p>
                <a:endParaRPr lang="en-US"/>
              </a:p>
            </p:txBody>
          </p:sp>
          <p:sp>
            <p:nvSpPr>
              <p:cNvPr id="477" name="Freeform: Shape 476">
                <a:extLst>
                  <a:ext uri="{FF2B5EF4-FFF2-40B4-BE49-F238E27FC236}">
                    <a16:creationId xmlns:a16="http://schemas.microsoft.com/office/drawing/2014/main" id="{AB258784-D9AE-44AB-8637-59EDF150A0EB}"/>
                  </a:ext>
                </a:extLst>
              </p:cNvPr>
              <p:cNvSpPr/>
              <p:nvPr/>
            </p:nvSpPr>
            <p:spPr>
              <a:xfrm>
                <a:off x="5189809" y="5563059"/>
                <a:ext cx="37770" cy="37060"/>
              </a:xfrm>
              <a:custGeom>
                <a:avLst/>
                <a:gdLst>
                  <a:gd name="connsiteX0" fmla="*/ 36170 w 37770"/>
                  <a:gd name="connsiteY0" fmla="*/ 18398 h 37060"/>
                  <a:gd name="connsiteX1" fmla="*/ 30836 w 37770"/>
                  <a:gd name="connsiteY1" fmla="*/ 31542 h 37060"/>
                  <a:gd name="connsiteX2" fmla="*/ 17215 w 37770"/>
                  <a:gd name="connsiteY2" fmla="*/ 36876 h 37060"/>
                  <a:gd name="connsiteX3" fmla="*/ 3690 w 37770"/>
                  <a:gd name="connsiteY3" fmla="*/ 31542 h 37060"/>
                  <a:gd name="connsiteX4" fmla="*/ 3690 w 37770"/>
                  <a:gd name="connsiteY4" fmla="*/ 5158 h 37060"/>
                  <a:gd name="connsiteX5" fmla="*/ 17215 w 37770"/>
                  <a:gd name="connsiteY5" fmla="*/ -176 h 37060"/>
                  <a:gd name="connsiteX6" fmla="*/ 30836 w 37770"/>
                  <a:gd name="connsiteY6" fmla="*/ 5158 h 37060"/>
                  <a:gd name="connsiteX7" fmla="*/ 36170 w 37770"/>
                  <a:gd name="connsiteY7" fmla="*/ 18398 h 37060"/>
                  <a:gd name="connsiteX8" fmla="*/ 8357 w 37770"/>
                  <a:gd name="connsiteY8" fmla="*/ 18398 h 37060"/>
                  <a:gd name="connsiteX9" fmla="*/ 10833 w 37770"/>
                  <a:gd name="connsiteY9" fmla="*/ 25542 h 37060"/>
                  <a:gd name="connsiteX10" fmla="*/ 17215 w 37770"/>
                  <a:gd name="connsiteY10" fmla="*/ 28304 h 37060"/>
                  <a:gd name="connsiteX11" fmla="*/ 23596 w 37770"/>
                  <a:gd name="connsiteY11" fmla="*/ 25542 h 37060"/>
                  <a:gd name="connsiteX12" fmla="*/ 26168 w 37770"/>
                  <a:gd name="connsiteY12" fmla="*/ 18398 h 37060"/>
                  <a:gd name="connsiteX13" fmla="*/ 23596 w 37770"/>
                  <a:gd name="connsiteY13" fmla="*/ 11159 h 37060"/>
                  <a:gd name="connsiteX14" fmla="*/ 17215 w 37770"/>
                  <a:gd name="connsiteY14" fmla="*/ 8397 h 37060"/>
                  <a:gd name="connsiteX15" fmla="*/ 10833 w 37770"/>
                  <a:gd name="connsiteY15" fmla="*/ 11159 h 37060"/>
                  <a:gd name="connsiteX16" fmla="*/ 8357 w 37770"/>
                  <a:gd name="connsiteY16" fmla="*/ 18398 h 37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770" h="37060">
                    <a:moveTo>
                      <a:pt x="36170" y="18398"/>
                    </a:moveTo>
                    <a:cubicBezTo>
                      <a:pt x="36265" y="23332"/>
                      <a:pt x="34360" y="28085"/>
                      <a:pt x="30836" y="31542"/>
                    </a:cubicBezTo>
                    <a:cubicBezTo>
                      <a:pt x="27216" y="35067"/>
                      <a:pt x="22263" y="36981"/>
                      <a:pt x="17215" y="36876"/>
                    </a:cubicBezTo>
                    <a:cubicBezTo>
                      <a:pt x="12167" y="36953"/>
                      <a:pt x="7309" y="35038"/>
                      <a:pt x="3690" y="31542"/>
                    </a:cubicBezTo>
                    <a:cubicBezTo>
                      <a:pt x="-3359" y="24170"/>
                      <a:pt x="-3359" y="12531"/>
                      <a:pt x="3690" y="5158"/>
                    </a:cubicBezTo>
                    <a:cubicBezTo>
                      <a:pt x="7309" y="1662"/>
                      <a:pt x="12167" y="-252"/>
                      <a:pt x="17215" y="-176"/>
                    </a:cubicBezTo>
                    <a:cubicBezTo>
                      <a:pt x="22263" y="-281"/>
                      <a:pt x="27216" y="1634"/>
                      <a:pt x="30836" y="5158"/>
                    </a:cubicBezTo>
                    <a:cubicBezTo>
                      <a:pt x="34360" y="8644"/>
                      <a:pt x="36265" y="13435"/>
                      <a:pt x="36170" y="18398"/>
                    </a:cubicBezTo>
                    <a:close/>
                    <a:moveTo>
                      <a:pt x="8357" y="18398"/>
                    </a:moveTo>
                    <a:cubicBezTo>
                      <a:pt x="8261" y="21008"/>
                      <a:pt x="9118" y="23551"/>
                      <a:pt x="10833" y="25542"/>
                    </a:cubicBezTo>
                    <a:cubicBezTo>
                      <a:pt x="12453" y="27342"/>
                      <a:pt x="14834" y="28351"/>
                      <a:pt x="17215" y="28304"/>
                    </a:cubicBezTo>
                    <a:cubicBezTo>
                      <a:pt x="19692" y="28380"/>
                      <a:pt x="21978" y="27361"/>
                      <a:pt x="23596" y="25542"/>
                    </a:cubicBezTo>
                    <a:cubicBezTo>
                      <a:pt x="25311" y="23589"/>
                      <a:pt x="26264" y="21027"/>
                      <a:pt x="26168" y="18398"/>
                    </a:cubicBezTo>
                    <a:cubicBezTo>
                      <a:pt x="26264" y="15741"/>
                      <a:pt x="25311" y="13150"/>
                      <a:pt x="23596" y="11159"/>
                    </a:cubicBezTo>
                    <a:cubicBezTo>
                      <a:pt x="21978" y="9340"/>
                      <a:pt x="19692" y="8321"/>
                      <a:pt x="17215" y="8397"/>
                    </a:cubicBezTo>
                    <a:cubicBezTo>
                      <a:pt x="14834" y="8349"/>
                      <a:pt x="12453" y="9359"/>
                      <a:pt x="10833" y="11159"/>
                    </a:cubicBezTo>
                    <a:cubicBezTo>
                      <a:pt x="9118" y="13188"/>
                      <a:pt x="8261" y="15760"/>
                      <a:pt x="8357" y="18398"/>
                    </a:cubicBezTo>
                    <a:close/>
                  </a:path>
                </a:pathLst>
              </a:custGeom>
              <a:solidFill>
                <a:srgbClr val="6D6E71"/>
              </a:solidFill>
              <a:ln w="9525" cap="flat">
                <a:noFill/>
                <a:prstDash val="solid"/>
                <a:miter/>
              </a:ln>
            </p:spPr>
            <p:txBody>
              <a:bodyPr rtlCol="0" anchor="ctr"/>
              <a:lstStyle/>
              <a:p>
                <a:endParaRPr lang="en-US"/>
              </a:p>
            </p:txBody>
          </p:sp>
          <p:sp>
            <p:nvSpPr>
              <p:cNvPr id="478" name="Freeform: Shape 477">
                <a:extLst>
                  <a:ext uri="{FF2B5EF4-FFF2-40B4-BE49-F238E27FC236}">
                    <a16:creationId xmlns:a16="http://schemas.microsoft.com/office/drawing/2014/main" id="{BEB847A9-CC56-4B6C-A76C-7C452EA67518}"/>
                  </a:ext>
                </a:extLst>
              </p:cNvPr>
              <p:cNvSpPr/>
              <p:nvPr/>
            </p:nvSpPr>
            <p:spPr>
              <a:xfrm>
                <a:off x="5236339" y="5550109"/>
                <a:ext cx="10001" cy="49434"/>
              </a:xfrm>
              <a:custGeom>
                <a:avLst/>
                <a:gdLst>
                  <a:gd name="connsiteX0" fmla="*/ 8405 w 10001"/>
                  <a:gd name="connsiteY0" fmla="*/ 49255 h 49434"/>
                  <a:gd name="connsiteX1" fmla="*/ -1597 w 10001"/>
                  <a:gd name="connsiteY1" fmla="*/ 49255 h 49434"/>
                  <a:gd name="connsiteX2" fmla="*/ -1597 w 10001"/>
                  <a:gd name="connsiteY2" fmla="*/ -180 h 49434"/>
                  <a:gd name="connsiteX3" fmla="*/ 8405 w 10001"/>
                  <a:gd name="connsiteY3" fmla="*/ -180 h 49434"/>
                </a:gdLst>
                <a:ahLst/>
                <a:cxnLst>
                  <a:cxn ang="0">
                    <a:pos x="connsiteX0" y="connsiteY0"/>
                  </a:cxn>
                  <a:cxn ang="0">
                    <a:pos x="connsiteX1" y="connsiteY1"/>
                  </a:cxn>
                  <a:cxn ang="0">
                    <a:pos x="connsiteX2" y="connsiteY2"/>
                  </a:cxn>
                  <a:cxn ang="0">
                    <a:pos x="connsiteX3" y="connsiteY3"/>
                  </a:cxn>
                </a:cxnLst>
                <a:rect l="l" t="t" r="r" b="b"/>
                <a:pathLst>
                  <a:path w="10001" h="49434">
                    <a:moveTo>
                      <a:pt x="8405" y="49255"/>
                    </a:moveTo>
                    <a:lnTo>
                      <a:pt x="-1597" y="49255"/>
                    </a:lnTo>
                    <a:lnTo>
                      <a:pt x="-1597" y="-180"/>
                    </a:lnTo>
                    <a:lnTo>
                      <a:pt x="8405" y="-180"/>
                    </a:lnTo>
                    <a:close/>
                  </a:path>
                </a:pathLst>
              </a:custGeom>
              <a:solidFill>
                <a:srgbClr val="6D6E71"/>
              </a:solidFill>
              <a:ln w="9525" cap="flat">
                <a:noFill/>
                <a:prstDash val="solid"/>
                <a:miter/>
              </a:ln>
            </p:spPr>
            <p:txBody>
              <a:bodyPr rtlCol="0" anchor="ctr"/>
              <a:lstStyle/>
              <a:p>
                <a:endParaRPr lang="en-US"/>
              </a:p>
            </p:txBody>
          </p:sp>
          <p:sp>
            <p:nvSpPr>
              <p:cNvPr id="479" name="Freeform: Shape 478">
                <a:extLst>
                  <a:ext uri="{FF2B5EF4-FFF2-40B4-BE49-F238E27FC236}">
                    <a16:creationId xmlns:a16="http://schemas.microsoft.com/office/drawing/2014/main" id="{CB22A6BA-8DBC-421A-A432-56EB3AEE8B60}"/>
                  </a:ext>
                </a:extLst>
              </p:cNvPr>
              <p:cNvSpPr/>
              <p:nvPr/>
            </p:nvSpPr>
            <p:spPr>
              <a:xfrm>
                <a:off x="5252334" y="5563282"/>
                <a:ext cx="37535" cy="36861"/>
              </a:xfrm>
              <a:custGeom>
                <a:avLst/>
                <a:gdLst>
                  <a:gd name="connsiteX0" fmla="*/ 35938 w 37535"/>
                  <a:gd name="connsiteY0" fmla="*/ 18270 h 36861"/>
                  <a:gd name="connsiteX1" fmla="*/ 35938 w 37535"/>
                  <a:gd name="connsiteY1" fmla="*/ 21032 h 36861"/>
                  <a:gd name="connsiteX2" fmla="*/ 8888 w 37535"/>
                  <a:gd name="connsiteY2" fmla="*/ 21032 h 36861"/>
                  <a:gd name="connsiteX3" fmla="*/ 12316 w 37535"/>
                  <a:gd name="connsiteY3" fmla="*/ 26366 h 36861"/>
                  <a:gd name="connsiteX4" fmla="*/ 19080 w 37535"/>
                  <a:gd name="connsiteY4" fmla="*/ 28271 h 36861"/>
                  <a:gd name="connsiteX5" fmla="*/ 24127 w 37535"/>
                  <a:gd name="connsiteY5" fmla="*/ 27414 h 36861"/>
                  <a:gd name="connsiteX6" fmla="*/ 28128 w 37535"/>
                  <a:gd name="connsiteY6" fmla="*/ 24842 h 36861"/>
                  <a:gd name="connsiteX7" fmla="*/ 33652 w 37535"/>
                  <a:gd name="connsiteY7" fmla="*/ 30843 h 36861"/>
                  <a:gd name="connsiteX8" fmla="*/ 18889 w 37535"/>
                  <a:gd name="connsiteY8" fmla="*/ 36653 h 36861"/>
                  <a:gd name="connsiteX9" fmla="*/ 8126 w 37535"/>
                  <a:gd name="connsiteY9" fmla="*/ 34272 h 36861"/>
                  <a:gd name="connsiteX10" fmla="*/ 887 w 37535"/>
                  <a:gd name="connsiteY10" fmla="*/ 27700 h 36861"/>
                  <a:gd name="connsiteX11" fmla="*/ -1590 w 37535"/>
                  <a:gd name="connsiteY11" fmla="*/ 18175 h 36861"/>
                  <a:gd name="connsiteX12" fmla="*/ 887 w 37535"/>
                  <a:gd name="connsiteY12" fmla="*/ 8650 h 36861"/>
                  <a:gd name="connsiteX13" fmla="*/ 7745 w 37535"/>
                  <a:gd name="connsiteY13" fmla="*/ 2077 h 36861"/>
                  <a:gd name="connsiteX14" fmla="*/ 26795 w 37535"/>
                  <a:gd name="connsiteY14" fmla="*/ 2077 h 36861"/>
                  <a:gd name="connsiteX15" fmla="*/ 33462 w 37535"/>
                  <a:gd name="connsiteY15" fmla="*/ 8554 h 36861"/>
                  <a:gd name="connsiteX16" fmla="*/ 35938 w 37535"/>
                  <a:gd name="connsiteY16" fmla="*/ 18079 h 36861"/>
                  <a:gd name="connsiteX17" fmla="*/ 16888 w 37535"/>
                  <a:gd name="connsiteY17" fmla="*/ 7507 h 36861"/>
                  <a:gd name="connsiteX18" fmla="*/ 10983 w 37535"/>
                  <a:gd name="connsiteY18" fmla="*/ 9507 h 36861"/>
                  <a:gd name="connsiteX19" fmla="*/ 8031 w 37535"/>
                  <a:gd name="connsiteY19" fmla="*/ 15031 h 36861"/>
                  <a:gd name="connsiteX20" fmla="*/ 25747 w 37535"/>
                  <a:gd name="connsiteY20" fmla="*/ 15031 h 36861"/>
                  <a:gd name="connsiteX21" fmla="*/ 22794 w 37535"/>
                  <a:gd name="connsiteY21" fmla="*/ 9602 h 36861"/>
                  <a:gd name="connsiteX22" fmla="*/ 16888 w 37535"/>
                  <a:gd name="connsiteY22" fmla="*/ 7507 h 36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535" h="36861">
                    <a:moveTo>
                      <a:pt x="35938" y="18270"/>
                    </a:moveTo>
                    <a:cubicBezTo>
                      <a:pt x="35938" y="18270"/>
                      <a:pt x="35938" y="19318"/>
                      <a:pt x="35938" y="21032"/>
                    </a:cubicBezTo>
                    <a:lnTo>
                      <a:pt x="8888" y="21032"/>
                    </a:lnTo>
                    <a:cubicBezTo>
                      <a:pt x="9269" y="23185"/>
                      <a:pt x="10507" y="25099"/>
                      <a:pt x="12316" y="26366"/>
                    </a:cubicBezTo>
                    <a:cubicBezTo>
                      <a:pt x="14318" y="27671"/>
                      <a:pt x="16699" y="28338"/>
                      <a:pt x="19080" y="28271"/>
                    </a:cubicBezTo>
                    <a:cubicBezTo>
                      <a:pt x="20794" y="28300"/>
                      <a:pt x="22509" y="28004"/>
                      <a:pt x="24127" y="27414"/>
                    </a:cubicBezTo>
                    <a:cubicBezTo>
                      <a:pt x="25652" y="26843"/>
                      <a:pt x="26985" y="25966"/>
                      <a:pt x="28128" y="24842"/>
                    </a:cubicBezTo>
                    <a:lnTo>
                      <a:pt x="33652" y="30843"/>
                    </a:lnTo>
                    <a:cubicBezTo>
                      <a:pt x="29843" y="34834"/>
                      <a:pt x="24413" y="36958"/>
                      <a:pt x="18889" y="36653"/>
                    </a:cubicBezTo>
                    <a:cubicBezTo>
                      <a:pt x="15174" y="36701"/>
                      <a:pt x="11460" y="35882"/>
                      <a:pt x="8126" y="34272"/>
                    </a:cubicBezTo>
                    <a:cubicBezTo>
                      <a:pt x="5173" y="32796"/>
                      <a:pt x="2601" y="30519"/>
                      <a:pt x="887" y="27700"/>
                    </a:cubicBezTo>
                    <a:cubicBezTo>
                      <a:pt x="-733" y="24794"/>
                      <a:pt x="-1590" y="21509"/>
                      <a:pt x="-1590" y="18175"/>
                    </a:cubicBezTo>
                    <a:cubicBezTo>
                      <a:pt x="-1685" y="14831"/>
                      <a:pt x="-828" y="11536"/>
                      <a:pt x="887" y="8650"/>
                    </a:cubicBezTo>
                    <a:cubicBezTo>
                      <a:pt x="2505" y="5830"/>
                      <a:pt x="4887" y="3535"/>
                      <a:pt x="7745" y="2077"/>
                    </a:cubicBezTo>
                    <a:cubicBezTo>
                      <a:pt x="13745" y="-932"/>
                      <a:pt x="20794" y="-932"/>
                      <a:pt x="26795" y="2077"/>
                    </a:cubicBezTo>
                    <a:cubicBezTo>
                      <a:pt x="29653" y="3506"/>
                      <a:pt x="31939" y="5773"/>
                      <a:pt x="33462" y="8554"/>
                    </a:cubicBezTo>
                    <a:cubicBezTo>
                      <a:pt x="35081" y="11459"/>
                      <a:pt x="35938" y="14746"/>
                      <a:pt x="35938" y="18079"/>
                    </a:cubicBezTo>
                    <a:close/>
                    <a:moveTo>
                      <a:pt x="16888" y="7507"/>
                    </a:moveTo>
                    <a:cubicBezTo>
                      <a:pt x="14793" y="7487"/>
                      <a:pt x="12698" y="8193"/>
                      <a:pt x="10983" y="9507"/>
                    </a:cubicBezTo>
                    <a:cubicBezTo>
                      <a:pt x="9364" y="10926"/>
                      <a:pt x="8317" y="12888"/>
                      <a:pt x="8031" y="15031"/>
                    </a:cubicBezTo>
                    <a:lnTo>
                      <a:pt x="25747" y="15031"/>
                    </a:lnTo>
                    <a:cubicBezTo>
                      <a:pt x="25461" y="12917"/>
                      <a:pt x="24413" y="10983"/>
                      <a:pt x="22794" y="9602"/>
                    </a:cubicBezTo>
                    <a:cubicBezTo>
                      <a:pt x="21175" y="8211"/>
                      <a:pt x="19080" y="7469"/>
                      <a:pt x="16888" y="7507"/>
                    </a:cubicBezTo>
                    <a:close/>
                  </a:path>
                </a:pathLst>
              </a:custGeom>
              <a:solidFill>
                <a:srgbClr val="6D6E71"/>
              </a:solidFill>
              <a:ln w="9525" cap="flat">
                <a:noFill/>
                <a:prstDash val="solid"/>
                <a:miter/>
              </a:ln>
            </p:spPr>
            <p:txBody>
              <a:bodyPr rtlCol="0" anchor="ctr"/>
              <a:lstStyle/>
              <a:p>
                <a:endParaRPr lang="en-US"/>
              </a:p>
            </p:txBody>
          </p:sp>
          <p:sp>
            <p:nvSpPr>
              <p:cNvPr id="480" name="Freeform: Shape 479">
                <a:extLst>
                  <a:ext uri="{FF2B5EF4-FFF2-40B4-BE49-F238E27FC236}">
                    <a16:creationId xmlns:a16="http://schemas.microsoft.com/office/drawing/2014/main" id="{E097AC3E-4DB9-4B15-9467-5774ECADE153}"/>
                  </a:ext>
                </a:extLst>
              </p:cNvPr>
              <p:cNvSpPr/>
              <p:nvPr/>
            </p:nvSpPr>
            <p:spPr>
              <a:xfrm>
                <a:off x="5298537" y="5563062"/>
                <a:ext cx="36728" cy="36482"/>
              </a:xfrm>
              <a:custGeom>
                <a:avLst/>
                <a:gdLst>
                  <a:gd name="connsiteX0" fmla="*/ 20216 w 36728"/>
                  <a:gd name="connsiteY0" fmla="*/ -83 h 36482"/>
                  <a:gd name="connsiteX1" fmla="*/ 30979 w 36728"/>
                  <a:gd name="connsiteY1" fmla="*/ 3917 h 36482"/>
                  <a:gd name="connsiteX2" fmla="*/ 35074 w 36728"/>
                  <a:gd name="connsiteY2" fmla="*/ 15729 h 36482"/>
                  <a:gd name="connsiteX3" fmla="*/ 35074 w 36728"/>
                  <a:gd name="connsiteY3" fmla="*/ 36302 h 36482"/>
                  <a:gd name="connsiteX4" fmla="*/ 24692 w 36728"/>
                  <a:gd name="connsiteY4" fmla="*/ 36302 h 36482"/>
                  <a:gd name="connsiteX5" fmla="*/ 24692 w 36728"/>
                  <a:gd name="connsiteY5" fmla="*/ 17252 h 36482"/>
                  <a:gd name="connsiteX6" fmla="*/ 22788 w 36728"/>
                  <a:gd name="connsiteY6" fmla="*/ 10871 h 36482"/>
                  <a:gd name="connsiteX7" fmla="*/ 17453 w 36728"/>
                  <a:gd name="connsiteY7" fmla="*/ 8775 h 36482"/>
                  <a:gd name="connsiteX8" fmla="*/ 11166 w 36728"/>
                  <a:gd name="connsiteY8" fmla="*/ 11251 h 36482"/>
                  <a:gd name="connsiteX9" fmla="*/ 8785 w 36728"/>
                  <a:gd name="connsiteY9" fmla="*/ 18491 h 36482"/>
                  <a:gd name="connsiteX10" fmla="*/ 8785 w 36728"/>
                  <a:gd name="connsiteY10" fmla="*/ 36207 h 36482"/>
                  <a:gd name="connsiteX11" fmla="*/ -1597 w 36728"/>
                  <a:gd name="connsiteY11" fmla="*/ 36207 h 36482"/>
                  <a:gd name="connsiteX12" fmla="*/ -1597 w 36728"/>
                  <a:gd name="connsiteY12" fmla="*/ 298 h 36482"/>
                  <a:gd name="connsiteX13" fmla="*/ 8405 w 36728"/>
                  <a:gd name="connsiteY13" fmla="*/ 298 h 36482"/>
                  <a:gd name="connsiteX14" fmla="*/ 8405 w 36728"/>
                  <a:gd name="connsiteY14" fmla="*/ 4489 h 36482"/>
                  <a:gd name="connsiteX15" fmla="*/ 13452 w 36728"/>
                  <a:gd name="connsiteY15" fmla="*/ 1060 h 36482"/>
                  <a:gd name="connsiteX16" fmla="*/ 20216 w 36728"/>
                  <a:gd name="connsiteY16" fmla="*/ -179 h 36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728" h="36482">
                    <a:moveTo>
                      <a:pt x="20216" y="-83"/>
                    </a:moveTo>
                    <a:cubicBezTo>
                      <a:pt x="24216" y="-283"/>
                      <a:pt x="28121" y="1165"/>
                      <a:pt x="30979" y="3917"/>
                    </a:cubicBezTo>
                    <a:cubicBezTo>
                      <a:pt x="33931" y="7108"/>
                      <a:pt x="35456" y="11394"/>
                      <a:pt x="35074" y="15729"/>
                    </a:cubicBezTo>
                    <a:lnTo>
                      <a:pt x="35074" y="36302"/>
                    </a:lnTo>
                    <a:lnTo>
                      <a:pt x="24692" y="36302"/>
                    </a:lnTo>
                    <a:lnTo>
                      <a:pt x="24692" y="17252"/>
                    </a:lnTo>
                    <a:cubicBezTo>
                      <a:pt x="24883" y="14957"/>
                      <a:pt x="24216" y="12671"/>
                      <a:pt x="22788" y="10871"/>
                    </a:cubicBezTo>
                    <a:cubicBezTo>
                      <a:pt x="21359" y="9423"/>
                      <a:pt x="19453" y="8661"/>
                      <a:pt x="17453" y="8775"/>
                    </a:cubicBezTo>
                    <a:cubicBezTo>
                      <a:pt x="15072" y="8670"/>
                      <a:pt x="12786" y="9575"/>
                      <a:pt x="11166" y="11251"/>
                    </a:cubicBezTo>
                    <a:cubicBezTo>
                      <a:pt x="9453" y="13271"/>
                      <a:pt x="8596" y="15862"/>
                      <a:pt x="8785" y="18491"/>
                    </a:cubicBezTo>
                    <a:lnTo>
                      <a:pt x="8785" y="36207"/>
                    </a:lnTo>
                    <a:lnTo>
                      <a:pt x="-1597" y="36207"/>
                    </a:lnTo>
                    <a:lnTo>
                      <a:pt x="-1597" y="298"/>
                    </a:lnTo>
                    <a:lnTo>
                      <a:pt x="8405" y="298"/>
                    </a:lnTo>
                    <a:lnTo>
                      <a:pt x="8405" y="4489"/>
                    </a:lnTo>
                    <a:cubicBezTo>
                      <a:pt x="9834" y="2974"/>
                      <a:pt x="11548" y="1803"/>
                      <a:pt x="13452" y="1060"/>
                    </a:cubicBezTo>
                    <a:cubicBezTo>
                      <a:pt x="15644" y="212"/>
                      <a:pt x="17930" y="-207"/>
                      <a:pt x="20216" y="-179"/>
                    </a:cubicBezTo>
                    <a:close/>
                  </a:path>
                </a:pathLst>
              </a:custGeom>
              <a:solidFill>
                <a:srgbClr val="6D6E71"/>
              </a:solidFill>
              <a:ln w="9525" cap="flat">
                <a:noFill/>
                <a:prstDash val="solid"/>
                <a:miter/>
              </a:ln>
            </p:spPr>
            <p:txBody>
              <a:bodyPr rtlCol="0" anchor="ctr"/>
              <a:lstStyle/>
              <a:p>
                <a:endParaRPr lang="en-US"/>
              </a:p>
            </p:txBody>
          </p:sp>
          <p:sp>
            <p:nvSpPr>
              <p:cNvPr id="481" name="Freeform: Shape 480">
                <a:extLst>
                  <a:ext uri="{FF2B5EF4-FFF2-40B4-BE49-F238E27FC236}">
                    <a16:creationId xmlns:a16="http://schemas.microsoft.com/office/drawing/2014/main" id="{8998A254-6B85-47C7-AA76-62677FD11627}"/>
                  </a:ext>
                </a:extLst>
              </p:cNvPr>
              <p:cNvSpPr/>
              <p:nvPr/>
            </p:nvSpPr>
            <p:spPr>
              <a:xfrm>
                <a:off x="5338923" y="5555539"/>
                <a:ext cx="27050" cy="44584"/>
              </a:xfrm>
              <a:custGeom>
                <a:avLst/>
                <a:gdLst>
                  <a:gd name="connsiteX0" fmla="*/ 25454 w 27050"/>
                  <a:gd name="connsiteY0" fmla="*/ 42111 h 44584"/>
                  <a:gd name="connsiteX1" fmla="*/ 21645 w 27050"/>
                  <a:gd name="connsiteY1" fmla="*/ 43825 h 44584"/>
                  <a:gd name="connsiteX2" fmla="*/ 16978 w 27050"/>
                  <a:gd name="connsiteY2" fmla="*/ 44397 h 44584"/>
                  <a:gd name="connsiteX3" fmla="*/ 7453 w 27050"/>
                  <a:gd name="connsiteY3" fmla="*/ 41063 h 44584"/>
                  <a:gd name="connsiteX4" fmla="*/ 3928 w 27050"/>
                  <a:gd name="connsiteY4" fmla="*/ 31538 h 44584"/>
                  <a:gd name="connsiteX5" fmla="*/ 3928 w 27050"/>
                  <a:gd name="connsiteY5" fmla="*/ 16870 h 44584"/>
                  <a:gd name="connsiteX6" fmla="*/ -1597 w 27050"/>
                  <a:gd name="connsiteY6" fmla="*/ 16870 h 44584"/>
                  <a:gd name="connsiteX7" fmla="*/ -1597 w 27050"/>
                  <a:gd name="connsiteY7" fmla="*/ 8869 h 44584"/>
                  <a:gd name="connsiteX8" fmla="*/ 3928 w 27050"/>
                  <a:gd name="connsiteY8" fmla="*/ 8869 h 44584"/>
                  <a:gd name="connsiteX9" fmla="*/ 3928 w 27050"/>
                  <a:gd name="connsiteY9" fmla="*/ -180 h 44584"/>
                  <a:gd name="connsiteX10" fmla="*/ 14406 w 27050"/>
                  <a:gd name="connsiteY10" fmla="*/ -180 h 44584"/>
                  <a:gd name="connsiteX11" fmla="*/ 14406 w 27050"/>
                  <a:gd name="connsiteY11" fmla="*/ 8583 h 44584"/>
                  <a:gd name="connsiteX12" fmla="*/ 23263 w 27050"/>
                  <a:gd name="connsiteY12" fmla="*/ 8583 h 44584"/>
                  <a:gd name="connsiteX13" fmla="*/ 23263 w 27050"/>
                  <a:gd name="connsiteY13" fmla="*/ 16584 h 44584"/>
                  <a:gd name="connsiteX14" fmla="*/ 14120 w 27050"/>
                  <a:gd name="connsiteY14" fmla="*/ 16584 h 44584"/>
                  <a:gd name="connsiteX15" fmla="*/ 14120 w 27050"/>
                  <a:gd name="connsiteY15" fmla="*/ 31157 h 44584"/>
                  <a:gd name="connsiteX16" fmla="*/ 15263 w 27050"/>
                  <a:gd name="connsiteY16" fmla="*/ 34681 h 44584"/>
                  <a:gd name="connsiteX17" fmla="*/ 18501 w 27050"/>
                  <a:gd name="connsiteY17" fmla="*/ 35920 h 44584"/>
                  <a:gd name="connsiteX18" fmla="*/ 22788 w 27050"/>
                  <a:gd name="connsiteY18" fmla="*/ 34586 h 44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050" h="44584">
                    <a:moveTo>
                      <a:pt x="25454" y="42111"/>
                    </a:moveTo>
                    <a:cubicBezTo>
                      <a:pt x="24311" y="42930"/>
                      <a:pt x="22978" y="43511"/>
                      <a:pt x="21645" y="43825"/>
                    </a:cubicBezTo>
                    <a:cubicBezTo>
                      <a:pt x="20120" y="44216"/>
                      <a:pt x="18596" y="44407"/>
                      <a:pt x="16978" y="44397"/>
                    </a:cubicBezTo>
                    <a:cubicBezTo>
                      <a:pt x="13453" y="44511"/>
                      <a:pt x="10119" y="43321"/>
                      <a:pt x="7453" y="41063"/>
                    </a:cubicBezTo>
                    <a:cubicBezTo>
                      <a:pt x="4976" y="38520"/>
                      <a:pt x="3738" y="35063"/>
                      <a:pt x="3928" y="31538"/>
                    </a:cubicBezTo>
                    <a:lnTo>
                      <a:pt x="3928" y="16870"/>
                    </a:lnTo>
                    <a:lnTo>
                      <a:pt x="-1597" y="16870"/>
                    </a:lnTo>
                    <a:lnTo>
                      <a:pt x="-1597" y="8869"/>
                    </a:lnTo>
                    <a:lnTo>
                      <a:pt x="3928" y="8869"/>
                    </a:lnTo>
                    <a:lnTo>
                      <a:pt x="3928" y="-180"/>
                    </a:lnTo>
                    <a:lnTo>
                      <a:pt x="14406" y="-180"/>
                    </a:lnTo>
                    <a:lnTo>
                      <a:pt x="14406" y="8583"/>
                    </a:lnTo>
                    <a:lnTo>
                      <a:pt x="23263" y="8583"/>
                    </a:lnTo>
                    <a:lnTo>
                      <a:pt x="23263" y="16584"/>
                    </a:lnTo>
                    <a:lnTo>
                      <a:pt x="14120" y="16584"/>
                    </a:lnTo>
                    <a:lnTo>
                      <a:pt x="14120" y="31157"/>
                    </a:lnTo>
                    <a:cubicBezTo>
                      <a:pt x="14024" y="32434"/>
                      <a:pt x="14406" y="33691"/>
                      <a:pt x="15263" y="34681"/>
                    </a:cubicBezTo>
                    <a:cubicBezTo>
                      <a:pt x="16120" y="35500"/>
                      <a:pt x="17263" y="35949"/>
                      <a:pt x="18501" y="35920"/>
                    </a:cubicBezTo>
                    <a:cubicBezTo>
                      <a:pt x="20025" y="35949"/>
                      <a:pt x="21549" y="35482"/>
                      <a:pt x="22788" y="34586"/>
                    </a:cubicBezTo>
                    <a:close/>
                  </a:path>
                </a:pathLst>
              </a:custGeom>
              <a:solidFill>
                <a:srgbClr val="6D6E71"/>
              </a:solidFill>
              <a:ln w="9525" cap="flat">
                <a:noFill/>
                <a:prstDash val="solid"/>
                <a:miter/>
              </a:ln>
            </p:spPr>
            <p:txBody>
              <a:bodyPr rtlCol="0" anchor="ctr"/>
              <a:lstStyle/>
              <a:p>
                <a:endParaRPr lang="en-US"/>
              </a:p>
            </p:txBody>
          </p:sp>
          <p:sp>
            <p:nvSpPr>
              <p:cNvPr id="482" name="Freeform: Shape 481">
                <a:extLst>
                  <a:ext uri="{FF2B5EF4-FFF2-40B4-BE49-F238E27FC236}">
                    <a16:creationId xmlns:a16="http://schemas.microsoft.com/office/drawing/2014/main" id="{63C84948-218F-428D-ACB9-F645C397A2EC}"/>
                  </a:ext>
                </a:extLst>
              </p:cNvPr>
              <p:cNvSpPr/>
              <p:nvPr/>
            </p:nvSpPr>
            <p:spPr>
              <a:xfrm>
                <a:off x="4853720" y="5202343"/>
                <a:ext cx="47410" cy="46687"/>
              </a:xfrm>
              <a:custGeom>
                <a:avLst/>
                <a:gdLst>
                  <a:gd name="connsiteX0" fmla="*/ -1597 w 47410"/>
                  <a:gd name="connsiteY0" fmla="*/ -171 h 46687"/>
                  <a:gd name="connsiteX1" fmla="*/ 19548 w 47410"/>
                  <a:gd name="connsiteY1" fmla="*/ -171 h 46687"/>
                  <a:gd name="connsiteX2" fmla="*/ 33074 w 47410"/>
                  <a:gd name="connsiteY2" fmla="*/ 2781 h 46687"/>
                  <a:gd name="connsiteX3" fmla="*/ 42599 w 47410"/>
                  <a:gd name="connsiteY3" fmla="*/ 10878 h 46687"/>
                  <a:gd name="connsiteX4" fmla="*/ 42599 w 47410"/>
                  <a:gd name="connsiteY4" fmla="*/ 35452 h 46687"/>
                  <a:gd name="connsiteX5" fmla="*/ 33074 w 47410"/>
                  <a:gd name="connsiteY5" fmla="*/ 43644 h 46687"/>
                  <a:gd name="connsiteX6" fmla="*/ 19548 w 47410"/>
                  <a:gd name="connsiteY6" fmla="*/ 46501 h 46687"/>
                  <a:gd name="connsiteX7" fmla="*/ -1597 w 47410"/>
                  <a:gd name="connsiteY7" fmla="*/ 46501 h 46687"/>
                  <a:gd name="connsiteX8" fmla="*/ 19072 w 47410"/>
                  <a:gd name="connsiteY8" fmla="*/ 37929 h 46687"/>
                  <a:gd name="connsiteX9" fmla="*/ 30216 w 47410"/>
                  <a:gd name="connsiteY9" fmla="*/ 34024 h 46687"/>
                  <a:gd name="connsiteX10" fmla="*/ 30216 w 47410"/>
                  <a:gd name="connsiteY10" fmla="*/ 12878 h 46687"/>
                  <a:gd name="connsiteX11" fmla="*/ 19072 w 47410"/>
                  <a:gd name="connsiteY11" fmla="*/ 8973 h 46687"/>
                  <a:gd name="connsiteX12" fmla="*/ 9547 w 47410"/>
                  <a:gd name="connsiteY12" fmla="*/ 8973 h 46687"/>
                  <a:gd name="connsiteX13" fmla="*/ 9547 w 47410"/>
                  <a:gd name="connsiteY13" fmla="*/ 37548 h 4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410" h="46687">
                    <a:moveTo>
                      <a:pt x="-1597" y="-171"/>
                    </a:moveTo>
                    <a:lnTo>
                      <a:pt x="19548" y="-171"/>
                    </a:lnTo>
                    <a:cubicBezTo>
                      <a:pt x="24216" y="-285"/>
                      <a:pt x="28883" y="724"/>
                      <a:pt x="33074" y="2781"/>
                    </a:cubicBezTo>
                    <a:cubicBezTo>
                      <a:pt x="36979" y="4496"/>
                      <a:pt x="40313" y="7315"/>
                      <a:pt x="42599" y="10878"/>
                    </a:cubicBezTo>
                    <a:cubicBezTo>
                      <a:pt x="46885" y="18498"/>
                      <a:pt x="46885" y="27832"/>
                      <a:pt x="42599" y="35452"/>
                    </a:cubicBezTo>
                    <a:cubicBezTo>
                      <a:pt x="40218" y="39015"/>
                      <a:pt x="36979" y="41853"/>
                      <a:pt x="33074" y="43644"/>
                    </a:cubicBezTo>
                    <a:cubicBezTo>
                      <a:pt x="28883" y="45625"/>
                      <a:pt x="24216" y="46597"/>
                      <a:pt x="19548" y="46501"/>
                    </a:cubicBezTo>
                    <a:lnTo>
                      <a:pt x="-1597" y="46501"/>
                    </a:lnTo>
                    <a:close/>
                    <a:moveTo>
                      <a:pt x="19072" y="37929"/>
                    </a:moveTo>
                    <a:cubicBezTo>
                      <a:pt x="23168" y="38129"/>
                      <a:pt x="27169" y="36729"/>
                      <a:pt x="30216" y="34024"/>
                    </a:cubicBezTo>
                    <a:cubicBezTo>
                      <a:pt x="35836" y="28080"/>
                      <a:pt x="35836" y="18822"/>
                      <a:pt x="30216" y="12878"/>
                    </a:cubicBezTo>
                    <a:cubicBezTo>
                      <a:pt x="27169" y="10173"/>
                      <a:pt x="23168" y="8773"/>
                      <a:pt x="19072" y="8973"/>
                    </a:cubicBezTo>
                    <a:lnTo>
                      <a:pt x="9547" y="8973"/>
                    </a:lnTo>
                    <a:lnTo>
                      <a:pt x="9547" y="37548"/>
                    </a:lnTo>
                    <a:close/>
                  </a:path>
                </a:pathLst>
              </a:custGeom>
              <a:solidFill>
                <a:srgbClr val="6D6E71"/>
              </a:solidFill>
              <a:ln w="9525" cap="flat">
                <a:noFill/>
                <a:prstDash val="solid"/>
                <a:miter/>
              </a:ln>
            </p:spPr>
            <p:txBody>
              <a:bodyPr rtlCol="0" anchor="ctr"/>
              <a:lstStyle/>
              <a:p>
                <a:endParaRPr lang="en-US"/>
              </a:p>
            </p:txBody>
          </p:sp>
          <p:sp>
            <p:nvSpPr>
              <p:cNvPr id="483" name="Freeform: Shape 482">
                <a:extLst>
                  <a:ext uri="{FF2B5EF4-FFF2-40B4-BE49-F238E27FC236}">
                    <a16:creationId xmlns:a16="http://schemas.microsoft.com/office/drawing/2014/main" id="{0DECB8E1-25C3-4E5F-993E-B773389B8C0C}"/>
                  </a:ext>
                </a:extLst>
              </p:cNvPr>
              <p:cNvSpPr/>
              <p:nvPr/>
            </p:nvSpPr>
            <p:spPr>
              <a:xfrm>
                <a:off x="4906965" y="5212637"/>
                <a:ext cx="22478" cy="36482"/>
              </a:xfrm>
              <a:custGeom>
                <a:avLst/>
                <a:gdLst>
                  <a:gd name="connsiteX0" fmla="*/ 8594 w 22478"/>
                  <a:gd name="connsiteY0" fmla="*/ 5060 h 36482"/>
                  <a:gd name="connsiteX1" fmla="*/ 13548 w 22478"/>
                  <a:gd name="connsiteY1" fmla="*/ 1155 h 36482"/>
                  <a:gd name="connsiteX2" fmla="*/ 20882 w 22478"/>
                  <a:gd name="connsiteY2" fmla="*/ -179 h 36482"/>
                  <a:gd name="connsiteX3" fmla="*/ 20882 w 22478"/>
                  <a:gd name="connsiteY3" fmla="*/ 9346 h 36482"/>
                  <a:gd name="connsiteX4" fmla="*/ 18596 w 22478"/>
                  <a:gd name="connsiteY4" fmla="*/ 9346 h 36482"/>
                  <a:gd name="connsiteX5" fmla="*/ 11548 w 22478"/>
                  <a:gd name="connsiteY5" fmla="*/ 11918 h 36482"/>
                  <a:gd name="connsiteX6" fmla="*/ 8976 w 22478"/>
                  <a:gd name="connsiteY6" fmla="*/ 19347 h 36482"/>
                  <a:gd name="connsiteX7" fmla="*/ 8976 w 22478"/>
                  <a:gd name="connsiteY7" fmla="*/ 36302 h 36482"/>
                  <a:gd name="connsiteX8" fmla="*/ -1597 w 22478"/>
                  <a:gd name="connsiteY8" fmla="*/ 36302 h 36482"/>
                  <a:gd name="connsiteX9" fmla="*/ -1597 w 22478"/>
                  <a:gd name="connsiteY9" fmla="*/ 393 h 36482"/>
                  <a:gd name="connsiteX10" fmla="*/ 7928 w 22478"/>
                  <a:gd name="connsiteY10" fmla="*/ 393 h 36482"/>
                  <a:gd name="connsiteX11" fmla="*/ 7928 w 22478"/>
                  <a:gd name="connsiteY11" fmla="*/ 5155 h 36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78" h="36482">
                    <a:moveTo>
                      <a:pt x="8594" y="5060"/>
                    </a:moveTo>
                    <a:cubicBezTo>
                      <a:pt x="9833" y="3317"/>
                      <a:pt x="11548" y="1955"/>
                      <a:pt x="13548" y="1155"/>
                    </a:cubicBezTo>
                    <a:cubicBezTo>
                      <a:pt x="15929" y="250"/>
                      <a:pt x="18405" y="-207"/>
                      <a:pt x="20882" y="-179"/>
                    </a:cubicBezTo>
                    <a:lnTo>
                      <a:pt x="20882" y="9346"/>
                    </a:lnTo>
                    <a:lnTo>
                      <a:pt x="18596" y="9346"/>
                    </a:lnTo>
                    <a:cubicBezTo>
                      <a:pt x="16024" y="9203"/>
                      <a:pt x="13452" y="10137"/>
                      <a:pt x="11548" y="11918"/>
                    </a:cubicBezTo>
                    <a:cubicBezTo>
                      <a:pt x="9643" y="13909"/>
                      <a:pt x="8690" y="16614"/>
                      <a:pt x="8976" y="19347"/>
                    </a:cubicBezTo>
                    <a:lnTo>
                      <a:pt x="8976" y="36302"/>
                    </a:lnTo>
                    <a:lnTo>
                      <a:pt x="-1597" y="36302"/>
                    </a:lnTo>
                    <a:lnTo>
                      <a:pt x="-1597" y="393"/>
                    </a:lnTo>
                    <a:lnTo>
                      <a:pt x="7928" y="393"/>
                    </a:lnTo>
                    <a:lnTo>
                      <a:pt x="7928" y="5155"/>
                    </a:lnTo>
                    <a:close/>
                  </a:path>
                </a:pathLst>
              </a:custGeom>
              <a:solidFill>
                <a:srgbClr val="6D6E71"/>
              </a:solidFill>
              <a:ln w="9525" cap="flat">
                <a:noFill/>
                <a:prstDash val="solid"/>
                <a:miter/>
              </a:ln>
            </p:spPr>
            <p:txBody>
              <a:bodyPr rtlCol="0" anchor="ctr"/>
              <a:lstStyle/>
              <a:p>
                <a:endParaRPr lang="en-US"/>
              </a:p>
            </p:txBody>
          </p:sp>
          <p:sp>
            <p:nvSpPr>
              <p:cNvPr id="484" name="Freeform: Shape 483">
                <a:extLst>
                  <a:ext uri="{FF2B5EF4-FFF2-40B4-BE49-F238E27FC236}">
                    <a16:creationId xmlns:a16="http://schemas.microsoft.com/office/drawing/2014/main" id="{B0574921-099A-406A-9108-7DE07AC5ECD2}"/>
                  </a:ext>
                </a:extLst>
              </p:cNvPr>
              <p:cNvSpPr/>
              <p:nvPr/>
            </p:nvSpPr>
            <p:spPr>
              <a:xfrm>
                <a:off x="4937255" y="5213401"/>
                <a:ext cx="33622" cy="36401"/>
              </a:xfrm>
              <a:custGeom>
                <a:avLst/>
                <a:gdLst>
                  <a:gd name="connsiteX0" fmla="*/ 21930 w 33622"/>
                  <a:gd name="connsiteY0" fmla="*/ 18870 h 36401"/>
                  <a:gd name="connsiteX1" fmla="*/ 21930 w 33622"/>
                  <a:gd name="connsiteY1" fmla="*/ -180 h 36401"/>
                  <a:gd name="connsiteX2" fmla="*/ 32026 w 33622"/>
                  <a:gd name="connsiteY2" fmla="*/ -180 h 36401"/>
                  <a:gd name="connsiteX3" fmla="*/ 32026 w 33622"/>
                  <a:gd name="connsiteY3" fmla="*/ 35634 h 36401"/>
                  <a:gd name="connsiteX4" fmla="*/ 21930 w 33622"/>
                  <a:gd name="connsiteY4" fmla="*/ 35634 h 36401"/>
                  <a:gd name="connsiteX5" fmla="*/ 21930 w 33622"/>
                  <a:gd name="connsiteY5" fmla="*/ 30872 h 36401"/>
                  <a:gd name="connsiteX6" fmla="*/ 12405 w 33622"/>
                  <a:gd name="connsiteY6" fmla="*/ 36206 h 36401"/>
                  <a:gd name="connsiteX7" fmla="*/ -1597 w 33622"/>
                  <a:gd name="connsiteY7" fmla="*/ 23527 h 36401"/>
                  <a:gd name="connsiteX8" fmla="*/ -1503 w 33622"/>
                  <a:gd name="connsiteY8" fmla="*/ 21537 h 36401"/>
                  <a:gd name="connsiteX9" fmla="*/ -1503 w 33622"/>
                  <a:gd name="connsiteY9" fmla="*/ -180 h 36401"/>
                  <a:gd name="connsiteX10" fmla="*/ 8594 w 33622"/>
                  <a:gd name="connsiteY10" fmla="*/ -180 h 36401"/>
                  <a:gd name="connsiteX11" fmla="*/ 8594 w 33622"/>
                  <a:gd name="connsiteY11" fmla="*/ 19346 h 36401"/>
                  <a:gd name="connsiteX12" fmla="*/ 14595 w 33622"/>
                  <a:gd name="connsiteY12" fmla="*/ 27537 h 36401"/>
                  <a:gd name="connsiteX13" fmla="*/ 19834 w 33622"/>
                  <a:gd name="connsiteY13" fmla="*/ 25442 h 36401"/>
                  <a:gd name="connsiteX14" fmla="*/ 21930 w 33622"/>
                  <a:gd name="connsiteY14" fmla="*/ 18870 h 36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622" h="36401">
                    <a:moveTo>
                      <a:pt x="21930" y="18870"/>
                    </a:moveTo>
                    <a:lnTo>
                      <a:pt x="21930" y="-180"/>
                    </a:lnTo>
                    <a:lnTo>
                      <a:pt x="32026" y="-180"/>
                    </a:lnTo>
                    <a:lnTo>
                      <a:pt x="32026" y="35634"/>
                    </a:lnTo>
                    <a:lnTo>
                      <a:pt x="21930" y="35634"/>
                    </a:lnTo>
                    <a:lnTo>
                      <a:pt x="21930" y="30872"/>
                    </a:lnTo>
                    <a:cubicBezTo>
                      <a:pt x="19834" y="34148"/>
                      <a:pt x="16310" y="36158"/>
                      <a:pt x="12405" y="36206"/>
                    </a:cubicBezTo>
                    <a:cubicBezTo>
                      <a:pt x="5070" y="36558"/>
                      <a:pt x="-1217" y="30881"/>
                      <a:pt x="-1597" y="23527"/>
                    </a:cubicBezTo>
                    <a:cubicBezTo>
                      <a:pt x="-1597" y="22861"/>
                      <a:pt x="-1597" y="22194"/>
                      <a:pt x="-1503" y="21537"/>
                    </a:cubicBezTo>
                    <a:lnTo>
                      <a:pt x="-1503" y="-180"/>
                    </a:lnTo>
                    <a:lnTo>
                      <a:pt x="8594" y="-180"/>
                    </a:lnTo>
                    <a:lnTo>
                      <a:pt x="8594" y="19346"/>
                    </a:lnTo>
                    <a:cubicBezTo>
                      <a:pt x="8594" y="24775"/>
                      <a:pt x="10594" y="27537"/>
                      <a:pt x="14595" y="27537"/>
                    </a:cubicBezTo>
                    <a:cubicBezTo>
                      <a:pt x="16595" y="27585"/>
                      <a:pt x="18405" y="26833"/>
                      <a:pt x="19834" y="25442"/>
                    </a:cubicBezTo>
                    <a:cubicBezTo>
                      <a:pt x="21358" y="23633"/>
                      <a:pt x="22120" y="21251"/>
                      <a:pt x="21930" y="18870"/>
                    </a:cubicBezTo>
                    <a:close/>
                  </a:path>
                </a:pathLst>
              </a:custGeom>
              <a:solidFill>
                <a:srgbClr val="6D6E71"/>
              </a:solidFill>
              <a:ln w="9525" cap="flat">
                <a:noFill/>
                <a:prstDash val="solid"/>
                <a:miter/>
              </a:ln>
            </p:spPr>
            <p:txBody>
              <a:bodyPr rtlCol="0" anchor="ctr"/>
              <a:lstStyle/>
              <a:p>
                <a:endParaRPr lang="en-US"/>
              </a:p>
            </p:txBody>
          </p:sp>
          <p:sp>
            <p:nvSpPr>
              <p:cNvPr id="485" name="Freeform: Shape 484">
                <a:extLst>
                  <a:ext uri="{FF2B5EF4-FFF2-40B4-BE49-F238E27FC236}">
                    <a16:creationId xmlns:a16="http://schemas.microsoft.com/office/drawing/2014/main" id="{45D0563B-CE99-40FD-8292-35A3027A1D81}"/>
                  </a:ext>
                </a:extLst>
              </p:cNvPr>
              <p:cNvSpPr/>
              <p:nvPr/>
            </p:nvSpPr>
            <p:spPr>
              <a:xfrm>
                <a:off x="4978850" y="5212610"/>
                <a:ext cx="39914" cy="49908"/>
              </a:xfrm>
              <a:custGeom>
                <a:avLst/>
                <a:gdLst>
                  <a:gd name="connsiteX0" fmla="*/ 38246 w 39914"/>
                  <a:gd name="connsiteY0" fmla="*/ 324 h 49908"/>
                  <a:gd name="connsiteX1" fmla="*/ 38246 w 39914"/>
                  <a:gd name="connsiteY1" fmla="*/ 30233 h 49908"/>
                  <a:gd name="connsiteX2" fmla="*/ 33102 w 39914"/>
                  <a:gd name="connsiteY2" fmla="*/ 44901 h 49908"/>
                  <a:gd name="connsiteX3" fmla="*/ 18148 w 39914"/>
                  <a:gd name="connsiteY3" fmla="*/ 49664 h 49908"/>
                  <a:gd name="connsiteX4" fmla="*/ 8623 w 39914"/>
                  <a:gd name="connsiteY4" fmla="*/ 48425 h 49908"/>
                  <a:gd name="connsiteX5" fmla="*/ 908 w 39914"/>
                  <a:gd name="connsiteY5" fmla="*/ 44806 h 49908"/>
                  <a:gd name="connsiteX6" fmla="*/ 5099 w 39914"/>
                  <a:gd name="connsiteY6" fmla="*/ 37281 h 49908"/>
                  <a:gd name="connsiteX7" fmla="*/ 10813 w 39914"/>
                  <a:gd name="connsiteY7" fmla="*/ 40234 h 49908"/>
                  <a:gd name="connsiteX8" fmla="*/ 17767 w 39914"/>
                  <a:gd name="connsiteY8" fmla="*/ 41377 h 49908"/>
                  <a:gd name="connsiteX9" fmla="*/ 25673 w 39914"/>
                  <a:gd name="connsiteY9" fmla="*/ 38900 h 49908"/>
                  <a:gd name="connsiteX10" fmla="*/ 28245 w 39914"/>
                  <a:gd name="connsiteY10" fmla="*/ 31567 h 49908"/>
                  <a:gd name="connsiteX11" fmla="*/ 28245 w 39914"/>
                  <a:gd name="connsiteY11" fmla="*/ 30042 h 49908"/>
                  <a:gd name="connsiteX12" fmla="*/ 16910 w 39914"/>
                  <a:gd name="connsiteY12" fmla="*/ 34519 h 49908"/>
                  <a:gd name="connsiteX13" fmla="*/ 7385 w 39914"/>
                  <a:gd name="connsiteY13" fmla="*/ 32328 h 49908"/>
                  <a:gd name="connsiteX14" fmla="*/ 527 w 39914"/>
                  <a:gd name="connsiteY14" fmla="*/ 8945 h 49908"/>
                  <a:gd name="connsiteX15" fmla="*/ 7385 w 39914"/>
                  <a:gd name="connsiteY15" fmla="*/ 2039 h 49908"/>
                  <a:gd name="connsiteX16" fmla="*/ 16910 w 39914"/>
                  <a:gd name="connsiteY16" fmla="*/ -152 h 49908"/>
                  <a:gd name="connsiteX17" fmla="*/ 28816 w 39914"/>
                  <a:gd name="connsiteY17" fmla="*/ 4991 h 49908"/>
                  <a:gd name="connsiteX18" fmla="*/ 28816 w 39914"/>
                  <a:gd name="connsiteY18" fmla="*/ 324 h 49908"/>
                  <a:gd name="connsiteX19" fmla="*/ 18625 w 39914"/>
                  <a:gd name="connsiteY19" fmla="*/ 25947 h 49908"/>
                  <a:gd name="connsiteX20" fmla="*/ 25387 w 39914"/>
                  <a:gd name="connsiteY20" fmla="*/ 23565 h 49908"/>
                  <a:gd name="connsiteX21" fmla="*/ 28054 w 39914"/>
                  <a:gd name="connsiteY21" fmla="*/ 17184 h 49908"/>
                  <a:gd name="connsiteX22" fmla="*/ 25387 w 39914"/>
                  <a:gd name="connsiteY22" fmla="*/ 10802 h 49908"/>
                  <a:gd name="connsiteX23" fmla="*/ 18625 w 39914"/>
                  <a:gd name="connsiteY23" fmla="*/ 8326 h 49908"/>
                  <a:gd name="connsiteX24" fmla="*/ 11766 w 39914"/>
                  <a:gd name="connsiteY24" fmla="*/ 10802 h 49908"/>
                  <a:gd name="connsiteX25" fmla="*/ 9100 w 39914"/>
                  <a:gd name="connsiteY25" fmla="*/ 17184 h 49908"/>
                  <a:gd name="connsiteX26" fmla="*/ 11766 w 39914"/>
                  <a:gd name="connsiteY26" fmla="*/ 23565 h 49908"/>
                  <a:gd name="connsiteX27" fmla="*/ 18625 w 39914"/>
                  <a:gd name="connsiteY27" fmla="*/ 25947 h 49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914" h="49908">
                    <a:moveTo>
                      <a:pt x="38246" y="324"/>
                    </a:moveTo>
                    <a:lnTo>
                      <a:pt x="38246" y="30233"/>
                    </a:lnTo>
                    <a:cubicBezTo>
                      <a:pt x="38722" y="35634"/>
                      <a:pt x="36817" y="40968"/>
                      <a:pt x="33102" y="44901"/>
                    </a:cubicBezTo>
                    <a:cubicBezTo>
                      <a:pt x="28911" y="48388"/>
                      <a:pt x="23577" y="50093"/>
                      <a:pt x="18148" y="49664"/>
                    </a:cubicBezTo>
                    <a:cubicBezTo>
                      <a:pt x="14910" y="49654"/>
                      <a:pt x="11766" y="49235"/>
                      <a:pt x="8623" y="48425"/>
                    </a:cubicBezTo>
                    <a:cubicBezTo>
                      <a:pt x="5860" y="47682"/>
                      <a:pt x="3290" y="46463"/>
                      <a:pt x="908" y="44806"/>
                    </a:cubicBezTo>
                    <a:lnTo>
                      <a:pt x="5099" y="37281"/>
                    </a:lnTo>
                    <a:cubicBezTo>
                      <a:pt x="6814" y="38653"/>
                      <a:pt x="8718" y="39663"/>
                      <a:pt x="10813" y="40234"/>
                    </a:cubicBezTo>
                    <a:cubicBezTo>
                      <a:pt x="13099" y="40986"/>
                      <a:pt x="15385" y="41377"/>
                      <a:pt x="17767" y="41377"/>
                    </a:cubicBezTo>
                    <a:cubicBezTo>
                      <a:pt x="20625" y="41587"/>
                      <a:pt x="23482" y="40701"/>
                      <a:pt x="25673" y="38900"/>
                    </a:cubicBezTo>
                    <a:cubicBezTo>
                      <a:pt x="27578" y="36929"/>
                      <a:pt x="28435" y="34262"/>
                      <a:pt x="28245" y="31567"/>
                    </a:cubicBezTo>
                    <a:lnTo>
                      <a:pt x="28245" y="30042"/>
                    </a:lnTo>
                    <a:cubicBezTo>
                      <a:pt x="25292" y="33119"/>
                      <a:pt x="21195" y="34757"/>
                      <a:pt x="16910" y="34519"/>
                    </a:cubicBezTo>
                    <a:cubicBezTo>
                      <a:pt x="13576" y="34605"/>
                      <a:pt x="10338" y="33852"/>
                      <a:pt x="7385" y="32328"/>
                    </a:cubicBezTo>
                    <a:cubicBezTo>
                      <a:pt x="-997" y="27776"/>
                      <a:pt x="-4045" y="17308"/>
                      <a:pt x="527" y="8945"/>
                    </a:cubicBezTo>
                    <a:cubicBezTo>
                      <a:pt x="2051" y="6020"/>
                      <a:pt x="4432" y="3629"/>
                      <a:pt x="7385" y="2039"/>
                    </a:cubicBezTo>
                    <a:cubicBezTo>
                      <a:pt x="10338" y="467"/>
                      <a:pt x="13576" y="-295"/>
                      <a:pt x="16910" y="-152"/>
                    </a:cubicBezTo>
                    <a:cubicBezTo>
                      <a:pt x="21481" y="-438"/>
                      <a:pt x="25864" y="1467"/>
                      <a:pt x="28816" y="4991"/>
                    </a:cubicBezTo>
                    <a:lnTo>
                      <a:pt x="28816" y="324"/>
                    </a:lnTo>
                    <a:close/>
                    <a:moveTo>
                      <a:pt x="18625" y="25947"/>
                    </a:moveTo>
                    <a:cubicBezTo>
                      <a:pt x="21101" y="26061"/>
                      <a:pt x="23482" y="25213"/>
                      <a:pt x="25387" y="23565"/>
                    </a:cubicBezTo>
                    <a:cubicBezTo>
                      <a:pt x="27102" y="21908"/>
                      <a:pt x="28054" y="19593"/>
                      <a:pt x="28054" y="17184"/>
                    </a:cubicBezTo>
                    <a:cubicBezTo>
                      <a:pt x="28150" y="14774"/>
                      <a:pt x="27196" y="12450"/>
                      <a:pt x="25387" y="10802"/>
                    </a:cubicBezTo>
                    <a:cubicBezTo>
                      <a:pt x="23577" y="9126"/>
                      <a:pt x="21101" y="8230"/>
                      <a:pt x="18625" y="8326"/>
                    </a:cubicBezTo>
                    <a:cubicBezTo>
                      <a:pt x="16148" y="8211"/>
                      <a:pt x="13671" y="9097"/>
                      <a:pt x="11766" y="10802"/>
                    </a:cubicBezTo>
                    <a:cubicBezTo>
                      <a:pt x="9957" y="12450"/>
                      <a:pt x="9004" y="14774"/>
                      <a:pt x="9100" y="17184"/>
                    </a:cubicBezTo>
                    <a:cubicBezTo>
                      <a:pt x="9100" y="19593"/>
                      <a:pt x="10052" y="21908"/>
                      <a:pt x="11766" y="23565"/>
                    </a:cubicBezTo>
                    <a:cubicBezTo>
                      <a:pt x="13671" y="25232"/>
                      <a:pt x="16148" y="26090"/>
                      <a:pt x="18625" y="25947"/>
                    </a:cubicBezTo>
                    <a:close/>
                  </a:path>
                </a:pathLst>
              </a:custGeom>
              <a:solidFill>
                <a:srgbClr val="6D6E71"/>
              </a:solidFill>
              <a:ln w="9525" cap="flat">
                <a:noFill/>
                <a:prstDash val="solid"/>
                <a:miter/>
              </a:ln>
            </p:spPr>
            <p:txBody>
              <a:bodyPr rtlCol="0" anchor="ctr"/>
              <a:lstStyle/>
              <a:p>
                <a:endParaRPr lang="en-US"/>
              </a:p>
            </p:txBody>
          </p:sp>
          <p:sp>
            <p:nvSpPr>
              <p:cNvPr id="486" name="Freeform: Shape 485">
                <a:extLst>
                  <a:ext uri="{FF2B5EF4-FFF2-40B4-BE49-F238E27FC236}">
                    <a16:creationId xmlns:a16="http://schemas.microsoft.com/office/drawing/2014/main" id="{D7EB6BE3-740E-44F4-8B8F-281F8EA5FBD7}"/>
                  </a:ext>
                </a:extLst>
              </p:cNvPr>
              <p:cNvSpPr/>
              <p:nvPr/>
            </p:nvSpPr>
            <p:spPr>
              <a:xfrm>
                <a:off x="5047353" y="5201392"/>
                <a:ext cx="48978" cy="48115"/>
              </a:xfrm>
              <a:custGeom>
                <a:avLst/>
                <a:gdLst>
                  <a:gd name="connsiteX0" fmla="*/ 40228 w 48978"/>
                  <a:gd name="connsiteY0" fmla="*/ 41071 h 48115"/>
                  <a:gd name="connsiteX1" fmla="*/ 5462 w 48978"/>
                  <a:gd name="connsiteY1" fmla="*/ 41071 h 48115"/>
                  <a:gd name="connsiteX2" fmla="*/ -1587 w 48978"/>
                  <a:gd name="connsiteY2" fmla="*/ 23831 h 48115"/>
                  <a:gd name="connsiteX3" fmla="*/ 5462 w 48978"/>
                  <a:gd name="connsiteY3" fmla="*/ 6685 h 48115"/>
                  <a:gd name="connsiteX4" fmla="*/ 40228 w 48978"/>
                  <a:gd name="connsiteY4" fmla="*/ 6685 h 48115"/>
                  <a:gd name="connsiteX5" fmla="*/ 47372 w 48978"/>
                  <a:gd name="connsiteY5" fmla="*/ 23831 h 48115"/>
                  <a:gd name="connsiteX6" fmla="*/ 40228 w 48978"/>
                  <a:gd name="connsiteY6" fmla="*/ 41071 h 48115"/>
                  <a:gd name="connsiteX7" fmla="*/ 36704 w 48978"/>
                  <a:gd name="connsiteY7" fmla="*/ 23925 h 48115"/>
                  <a:gd name="connsiteX8" fmla="*/ 32703 w 48978"/>
                  <a:gd name="connsiteY8" fmla="*/ 13257 h 48115"/>
                  <a:gd name="connsiteX9" fmla="*/ 14130 w 48978"/>
                  <a:gd name="connsiteY9" fmla="*/ 12191 h 48115"/>
                  <a:gd name="connsiteX10" fmla="*/ 13082 w 48978"/>
                  <a:gd name="connsiteY10" fmla="*/ 13257 h 48115"/>
                  <a:gd name="connsiteX11" fmla="*/ 13082 w 48978"/>
                  <a:gd name="connsiteY11" fmla="*/ 34499 h 48115"/>
                  <a:gd name="connsiteX12" fmla="*/ 31655 w 48978"/>
                  <a:gd name="connsiteY12" fmla="*/ 35565 h 48115"/>
                  <a:gd name="connsiteX13" fmla="*/ 32703 w 48978"/>
                  <a:gd name="connsiteY13" fmla="*/ 34499 h 48115"/>
                  <a:gd name="connsiteX14" fmla="*/ 36704 w 48978"/>
                  <a:gd name="connsiteY14" fmla="*/ 23925 h 4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8978" h="48115">
                    <a:moveTo>
                      <a:pt x="40228" y="41071"/>
                    </a:moveTo>
                    <a:cubicBezTo>
                      <a:pt x="30417" y="50224"/>
                      <a:pt x="15273" y="50224"/>
                      <a:pt x="5462" y="41071"/>
                    </a:cubicBezTo>
                    <a:cubicBezTo>
                      <a:pt x="794" y="36575"/>
                      <a:pt x="-1778" y="30317"/>
                      <a:pt x="-1587" y="23831"/>
                    </a:cubicBezTo>
                    <a:cubicBezTo>
                      <a:pt x="-1778" y="17372"/>
                      <a:pt x="794" y="11134"/>
                      <a:pt x="5462" y="6685"/>
                    </a:cubicBezTo>
                    <a:cubicBezTo>
                      <a:pt x="15273" y="-2468"/>
                      <a:pt x="30417" y="-2468"/>
                      <a:pt x="40228" y="6685"/>
                    </a:cubicBezTo>
                    <a:cubicBezTo>
                      <a:pt x="44895" y="11124"/>
                      <a:pt x="47562" y="17363"/>
                      <a:pt x="47372" y="23831"/>
                    </a:cubicBezTo>
                    <a:cubicBezTo>
                      <a:pt x="47562" y="30326"/>
                      <a:pt x="44895" y="36584"/>
                      <a:pt x="40228" y="41071"/>
                    </a:cubicBezTo>
                    <a:close/>
                    <a:moveTo>
                      <a:pt x="36704" y="23925"/>
                    </a:moveTo>
                    <a:cubicBezTo>
                      <a:pt x="36799" y="19992"/>
                      <a:pt x="35370" y="16172"/>
                      <a:pt x="32703" y="13257"/>
                    </a:cubicBezTo>
                    <a:cubicBezTo>
                      <a:pt x="27845" y="7838"/>
                      <a:pt x="19558" y="7362"/>
                      <a:pt x="14130" y="12191"/>
                    </a:cubicBezTo>
                    <a:cubicBezTo>
                      <a:pt x="13748" y="12524"/>
                      <a:pt x="13462" y="12886"/>
                      <a:pt x="13082" y="13257"/>
                    </a:cubicBezTo>
                    <a:cubicBezTo>
                      <a:pt x="7747" y="19334"/>
                      <a:pt x="7747" y="28422"/>
                      <a:pt x="13082" y="34499"/>
                    </a:cubicBezTo>
                    <a:cubicBezTo>
                      <a:pt x="17940" y="39918"/>
                      <a:pt x="26227" y="40394"/>
                      <a:pt x="31655" y="35565"/>
                    </a:cubicBezTo>
                    <a:cubicBezTo>
                      <a:pt x="32037" y="35222"/>
                      <a:pt x="32323" y="34870"/>
                      <a:pt x="32703" y="34499"/>
                    </a:cubicBezTo>
                    <a:cubicBezTo>
                      <a:pt x="35370" y="31612"/>
                      <a:pt x="36799" y="27831"/>
                      <a:pt x="36704" y="23925"/>
                    </a:cubicBezTo>
                    <a:close/>
                  </a:path>
                </a:pathLst>
              </a:custGeom>
              <a:solidFill>
                <a:srgbClr val="6D6E71"/>
              </a:solidFill>
              <a:ln w="9525" cap="flat">
                <a:noFill/>
                <a:prstDash val="solid"/>
                <a:miter/>
              </a:ln>
            </p:spPr>
            <p:txBody>
              <a:bodyPr rtlCol="0" anchor="ctr"/>
              <a:lstStyle/>
              <a:p>
                <a:endParaRPr lang="en-US"/>
              </a:p>
            </p:txBody>
          </p:sp>
          <p:sp>
            <p:nvSpPr>
              <p:cNvPr id="487" name="Freeform: Shape 486">
                <a:extLst>
                  <a:ext uri="{FF2B5EF4-FFF2-40B4-BE49-F238E27FC236}">
                    <a16:creationId xmlns:a16="http://schemas.microsoft.com/office/drawing/2014/main" id="{C2DE84A7-FB81-4F6D-8FA4-16A116B308CC}"/>
                  </a:ext>
                </a:extLst>
              </p:cNvPr>
              <p:cNvSpPr/>
              <p:nvPr/>
            </p:nvSpPr>
            <p:spPr>
              <a:xfrm>
                <a:off x="5101179" y="5198532"/>
                <a:ext cx="26098" cy="50777"/>
              </a:xfrm>
              <a:custGeom>
                <a:avLst/>
                <a:gdLst>
                  <a:gd name="connsiteX0" fmla="*/ 12595 w 26098"/>
                  <a:gd name="connsiteY0" fmla="*/ 12403 h 50777"/>
                  <a:gd name="connsiteX1" fmla="*/ 12595 w 26098"/>
                  <a:gd name="connsiteY1" fmla="*/ 14784 h 50777"/>
                  <a:gd name="connsiteX2" fmla="*/ 21263 w 26098"/>
                  <a:gd name="connsiteY2" fmla="*/ 14784 h 50777"/>
                  <a:gd name="connsiteX3" fmla="*/ 21263 w 26098"/>
                  <a:gd name="connsiteY3" fmla="*/ 22023 h 50777"/>
                  <a:gd name="connsiteX4" fmla="*/ 12595 w 26098"/>
                  <a:gd name="connsiteY4" fmla="*/ 22023 h 50777"/>
                  <a:gd name="connsiteX5" fmla="*/ 12595 w 26098"/>
                  <a:gd name="connsiteY5" fmla="*/ 50598 h 50777"/>
                  <a:gd name="connsiteX6" fmla="*/ 2594 w 26098"/>
                  <a:gd name="connsiteY6" fmla="*/ 50598 h 50777"/>
                  <a:gd name="connsiteX7" fmla="*/ 2594 w 26098"/>
                  <a:gd name="connsiteY7" fmla="*/ 22023 h 50777"/>
                  <a:gd name="connsiteX8" fmla="*/ -1597 w 26098"/>
                  <a:gd name="connsiteY8" fmla="*/ 22023 h 50777"/>
                  <a:gd name="connsiteX9" fmla="*/ -1597 w 26098"/>
                  <a:gd name="connsiteY9" fmla="*/ 14784 h 50777"/>
                  <a:gd name="connsiteX10" fmla="*/ 2594 w 26098"/>
                  <a:gd name="connsiteY10" fmla="*/ 14784 h 50777"/>
                  <a:gd name="connsiteX11" fmla="*/ 2594 w 26098"/>
                  <a:gd name="connsiteY11" fmla="*/ 12593 h 50777"/>
                  <a:gd name="connsiteX12" fmla="*/ 13643 w 26098"/>
                  <a:gd name="connsiteY12" fmla="*/ -151 h 50777"/>
                  <a:gd name="connsiteX13" fmla="*/ 14977 w 26098"/>
                  <a:gd name="connsiteY13" fmla="*/ -170 h 50777"/>
                  <a:gd name="connsiteX14" fmla="*/ 24502 w 26098"/>
                  <a:gd name="connsiteY14" fmla="*/ 3830 h 50777"/>
                  <a:gd name="connsiteX15" fmla="*/ 20977 w 26098"/>
                  <a:gd name="connsiteY15" fmla="*/ 10593 h 50777"/>
                  <a:gd name="connsiteX16" fmla="*/ 16024 w 26098"/>
                  <a:gd name="connsiteY16" fmla="*/ 8021 h 50777"/>
                  <a:gd name="connsiteX17" fmla="*/ 13548 w 26098"/>
                  <a:gd name="connsiteY17" fmla="*/ 9164 h 50777"/>
                  <a:gd name="connsiteX18" fmla="*/ 12595 w 26098"/>
                  <a:gd name="connsiteY18" fmla="*/ 12403 h 5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098" h="50777">
                    <a:moveTo>
                      <a:pt x="12595" y="12403"/>
                    </a:moveTo>
                    <a:lnTo>
                      <a:pt x="12595" y="14784"/>
                    </a:lnTo>
                    <a:lnTo>
                      <a:pt x="21263" y="14784"/>
                    </a:lnTo>
                    <a:lnTo>
                      <a:pt x="21263" y="22023"/>
                    </a:lnTo>
                    <a:lnTo>
                      <a:pt x="12595" y="22023"/>
                    </a:lnTo>
                    <a:lnTo>
                      <a:pt x="12595" y="50598"/>
                    </a:lnTo>
                    <a:lnTo>
                      <a:pt x="2594" y="50598"/>
                    </a:lnTo>
                    <a:lnTo>
                      <a:pt x="2594" y="22023"/>
                    </a:lnTo>
                    <a:lnTo>
                      <a:pt x="-1597" y="22023"/>
                    </a:lnTo>
                    <a:lnTo>
                      <a:pt x="-1597" y="14784"/>
                    </a:lnTo>
                    <a:lnTo>
                      <a:pt x="2594" y="14784"/>
                    </a:lnTo>
                    <a:lnTo>
                      <a:pt x="2594" y="12593"/>
                    </a:lnTo>
                    <a:cubicBezTo>
                      <a:pt x="2118" y="6031"/>
                      <a:pt x="7071" y="335"/>
                      <a:pt x="13643" y="-151"/>
                    </a:cubicBezTo>
                    <a:cubicBezTo>
                      <a:pt x="14024" y="-180"/>
                      <a:pt x="14500" y="-189"/>
                      <a:pt x="14977" y="-170"/>
                    </a:cubicBezTo>
                    <a:cubicBezTo>
                      <a:pt x="18596" y="-122"/>
                      <a:pt x="21930" y="1316"/>
                      <a:pt x="24502" y="3830"/>
                    </a:cubicBezTo>
                    <a:lnTo>
                      <a:pt x="20977" y="10593"/>
                    </a:lnTo>
                    <a:cubicBezTo>
                      <a:pt x="19834" y="9041"/>
                      <a:pt x="17929" y="8098"/>
                      <a:pt x="16024" y="8021"/>
                    </a:cubicBezTo>
                    <a:cubicBezTo>
                      <a:pt x="15072" y="8021"/>
                      <a:pt x="14120" y="8441"/>
                      <a:pt x="13548" y="9164"/>
                    </a:cubicBezTo>
                    <a:cubicBezTo>
                      <a:pt x="12881" y="10088"/>
                      <a:pt x="12500" y="11241"/>
                      <a:pt x="12595" y="12403"/>
                    </a:cubicBezTo>
                    <a:close/>
                  </a:path>
                </a:pathLst>
              </a:custGeom>
              <a:solidFill>
                <a:srgbClr val="6D6E71"/>
              </a:solidFill>
              <a:ln w="9525" cap="flat">
                <a:noFill/>
                <a:prstDash val="solid"/>
                <a:miter/>
              </a:ln>
            </p:spPr>
            <p:txBody>
              <a:bodyPr rtlCol="0" anchor="ctr"/>
              <a:lstStyle/>
              <a:p>
                <a:endParaRPr lang="en-US"/>
              </a:p>
            </p:txBody>
          </p:sp>
          <p:sp>
            <p:nvSpPr>
              <p:cNvPr id="488" name="Freeform: Shape 487">
                <a:extLst>
                  <a:ext uri="{FF2B5EF4-FFF2-40B4-BE49-F238E27FC236}">
                    <a16:creationId xmlns:a16="http://schemas.microsoft.com/office/drawing/2014/main" id="{1CA328A7-E794-4578-8413-9DABE19AC275}"/>
                  </a:ext>
                </a:extLst>
              </p:cNvPr>
              <p:cNvSpPr/>
              <p:nvPr/>
            </p:nvSpPr>
            <p:spPr>
              <a:xfrm>
                <a:off x="5127373" y="5198532"/>
                <a:ext cx="26193" cy="50777"/>
              </a:xfrm>
              <a:custGeom>
                <a:avLst/>
                <a:gdLst>
                  <a:gd name="connsiteX0" fmla="*/ 12214 w 26193"/>
                  <a:gd name="connsiteY0" fmla="*/ 12403 h 50777"/>
                  <a:gd name="connsiteX1" fmla="*/ 12214 w 26193"/>
                  <a:gd name="connsiteY1" fmla="*/ 14784 h 50777"/>
                  <a:gd name="connsiteX2" fmla="*/ 20882 w 26193"/>
                  <a:gd name="connsiteY2" fmla="*/ 14784 h 50777"/>
                  <a:gd name="connsiteX3" fmla="*/ 20882 w 26193"/>
                  <a:gd name="connsiteY3" fmla="*/ 22023 h 50777"/>
                  <a:gd name="connsiteX4" fmla="*/ 12214 w 26193"/>
                  <a:gd name="connsiteY4" fmla="*/ 22023 h 50777"/>
                  <a:gd name="connsiteX5" fmla="*/ 12214 w 26193"/>
                  <a:gd name="connsiteY5" fmla="*/ 50598 h 50777"/>
                  <a:gd name="connsiteX6" fmla="*/ 2689 w 26193"/>
                  <a:gd name="connsiteY6" fmla="*/ 50598 h 50777"/>
                  <a:gd name="connsiteX7" fmla="*/ 2689 w 26193"/>
                  <a:gd name="connsiteY7" fmla="*/ 22023 h 50777"/>
                  <a:gd name="connsiteX8" fmla="*/ -1597 w 26193"/>
                  <a:gd name="connsiteY8" fmla="*/ 22023 h 50777"/>
                  <a:gd name="connsiteX9" fmla="*/ -1597 w 26193"/>
                  <a:gd name="connsiteY9" fmla="*/ 14784 h 50777"/>
                  <a:gd name="connsiteX10" fmla="*/ 2689 w 26193"/>
                  <a:gd name="connsiteY10" fmla="*/ 14784 h 50777"/>
                  <a:gd name="connsiteX11" fmla="*/ 2689 w 26193"/>
                  <a:gd name="connsiteY11" fmla="*/ 12593 h 50777"/>
                  <a:gd name="connsiteX12" fmla="*/ 13738 w 26193"/>
                  <a:gd name="connsiteY12" fmla="*/ -151 h 50777"/>
                  <a:gd name="connsiteX13" fmla="*/ 15072 w 26193"/>
                  <a:gd name="connsiteY13" fmla="*/ -170 h 50777"/>
                  <a:gd name="connsiteX14" fmla="*/ 24597 w 26193"/>
                  <a:gd name="connsiteY14" fmla="*/ 3830 h 50777"/>
                  <a:gd name="connsiteX15" fmla="*/ 20977 w 26193"/>
                  <a:gd name="connsiteY15" fmla="*/ 10593 h 50777"/>
                  <a:gd name="connsiteX16" fmla="*/ 16120 w 26193"/>
                  <a:gd name="connsiteY16" fmla="*/ 8021 h 50777"/>
                  <a:gd name="connsiteX17" fmla="*/ 13643 w 26193"/>
                  <a:gd name="connsiteY17" fmla="*/ 9164 h 50777"/>
                  <a:gd name="connsiteX18" fmla="*/ 12214 w 26193"/>
                  <a:gd name="connsiteY18" fmla="*/ 12403 h 5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193" h="50777">
                    <a:moveTo>
                      <a:pt x="12214" y="12403"/>
                    </a:moveTo>
                    <a:lnTo>
                      <a:pt x="12214" y="14784"/>
                    </a:lnTo>
                    <a:lnTo>
                      <a:pt x="20882" y="14784"/>
                    </a:lnTo>
                    <a:lnTo>
                      <a:pt x="20882" y="22023"/>
                    </a:lnTo>
                    <a:lnTo>
                      <a:pt x="12214" y="22023"/>
                    </a:lnTo>
                    <a:lnTo>
                      <a:pt x="12214" y="50598"/>
                    </a:lnTo>
                    <a:lnTo>
                      <a:pt x="2689" y="50598"/>
                    </a:lnTo>
                    <a:lnTo>
                      <a:pt x="2689" y="22023"/>
                    </a:lnTo>
                    <a:lnTo>
                      <a:pt x="-1597" y="22023"/>
                    </a:lnTo>
                    <a:lnTo>
                      <a:pt x="-1597" y="14784"/>
                    </a:lnTo>
                    <a:lnTo>
                      <a:pt x="2689" y="14784"/>
                    </a:lnTo>
                    <a:lnTo>
                      <a:pt x="2689" y="12593"/>
                    </a:lnTo>
                    <a:cubicBezTo>
                      <a:pt x="2213" y="6031"/>
                      <a:pt x="7167" y="335"/>
                      <a:pt x="13738" y="-151"/>
                    </a:cubicBezTo>
                    <a:cubicBezTo>
                      <a:pt x="14120" y="-180"/>
                      <a:pt x="14595" y="-189"/>
                      <a:pt x="15072" y="-170"/>
                    </a:cubicBezTo>
                    <a:cubicBezTo>
                      <a:pt x="18691" y="-122"/>
                      <a:pt x="22025" y="1316"/>
                      <a:pt x="24597" y="3830"/>
                    </a:cubicBezTo>
                    <a:lnTo>
                      <a:pt x="20977" y="10593"/>
                    </a:lnTo>
                    <a:cubicBezTo>
                      <a:pt x="19834" y="9041"/>
                      <a:pt x="18024" y="8088"/>
                      <a:pt x="16120" y="8021"/>
                    </a:cubicBezTo>
                    <a:cubicBezTo>
                      <a:pt x="15167" y="8021"/>
                      <a:pt x="14215" y="8441"/>
                      <a:pt x="13643" y="9164"/>
                    </a:cubicBezTo>
                    <a:cubicBezTo>
                      <a:pt x="12786" y="10022"/>
                      <a:pt x="12214" y="11183"/>
                      <a:pt x="12214" y="12403"/>
                    </a:cubicBezTo>
                    <a:close/>
                  </a:path>
                </a:pathLst>
              </a:custGeom>
              <a:solidFill>
                <a:srgbClr val="6D6E71"/>
              </a:solidFill>
              <a:ln w="9525" cap="flat">
                <a:noFill/>
                <a:prstDash val="solid"/>
                <a:miter/>
              </a:ln>
            </p:spPr>
            <p:txBody>
              <a:bodyPr rtlCol="0" anchor="ctr"/>
              <a:lstStyle/>
              <a:p>
                <a:endParaRPr lang="en-US"/>
              </a:p>
            </p:txBody>
          </p:sp>
          <p:sp>
            <p:nvSpPr>
              <p:cNvPr id="489" name="Freeform: Shape 488">
                <a:extLst>
                  <a:ext uri="{FF2B5EF4-FFF2-40B4-BE49-F238E27FC236}">
                    <a16:creationId xmlns:a16="http://schemas.microsoft.com/office/drawing/2014/main" id="{19FA07A8-FC01-4FC4-90EB-8DB63D854904}"/>
                  </a:ext>
                </a:extLst>
              </p:cNvPr>
              <p:cNvSpPr/>
              <p:nvPr/>
            </p:nvSpPr>
            <p:spPr>
              <a:xfrm>
                <a:off x="5152867" y="5213114"/>
                <a:ext cx="37442" cy="36991"/>
              </a:xfrm>
              <a:custGeom>
                <a:avLst/>
                <a:gdLst>
                  <a:gd name="connsiteX0" fmla="*/ 35775 w 37442"/>
                  <a:gd name="connsiteY0" fmla="*/ 18395 h 36991"/>
                  <a:gd name="connsiteX1" fmla="*/ 35775 w 37442"/>
                  <a:gd name="connsiteY1" fmla="*/ 21252 h 36991"/>
                  <a:gd name="connsiteX2" fmla="*/ 8628 w 37442"/>
                  <a:gd name="connsiteY2" fmla="*/ 21252 h 36991"/>
                  <a:gd name="connsiteX3" fmla="*/ 12153 w 37442"/>
                  <a:gd name="connsiteY3" fmla="*/ 26491 h 36991"/>
                  <a:gd name="connsiteX4" fmla="*/ 18915 w 37442"/>
                  <a:gd name="connsiteY4" fmla="*/ 28396 h 36991"/>
                  <a:gd name="connsiteX5" fmla="*/ 23868 w 37442"/>
                  <a:gd name="connsiteY5" fmla="*/ 27539 h 36991"/>
                  <a:gd name="connsiteX6" fmla="*/ 27965 w 37442"/>
                  <a:gd name="connsiteY6" fmla="*/ 24967 h 36991"/>
                  <a:gd name="connsiteX7" fmla="*/ 33489 w 37442"/>
                  <a:gd name="connsiteY7" fmla="*/ 30968 h 36991"/>
                  <a:gd name="connsiteX8" fmla="*/ 18629 w 37442"/>
                  <a:gd name="connsiteY8" fmla="*/ 36778 h 36991"/>
                  <a:gd name="connsiteX9" fmla="*/ 7961 w 37442"/>
                  <a:gd name="connsiteY9" fmla="*/ 34397 h 36991"/>
                  <a:gd name="connsiteX10" fmla="*/ 723 w 37442"/>
                  <a:gd name="connsiteY10" fmla="*/ 8774 h 36991"/>
                  <a:gd name="connsiteX11" fmla="*/ 7581 w 37442"/>
                  <a:gd name="connsiteY11" fmla="*/ 2202 h 36991"/>
                  <a:gd name="connsiteX12" fmla="*/ 17106 w 37442"/>
                  <a:gd name="connsiteY12" fmla="*/ -179 h 36991"/>
                  <a:gd name="connsiteX13" fmla="*/ 26631 w 37442"/>
                  <a:gd name="connsiteY13" fmla="*/ 2107 h 36991"/>
                  <a:gd name="connsiteX14" fmla="*/ 33298 w 37442"/>
                  <a:gd name="connsiteY14" fmla="*/ 8584 h 36991"/>
                  <a:gd name="connsiteX15" fmla="*/ 35679 w 37442"/>
                  <a:gd name="connsiteY15" fmla="*/ 18109 h 36991"/>
                  <a:gd name="connsiteX16" fmla="*/ 16725 w 37442"/>
                  <a:gd name="connsiteY16" fmla="*/ 7631 h 36991"/>
                  <a:gd name="connsiteX17" fmla="*/ 10819 w 37442"/>
                  <a:gd name="connsiteY17" fmla="*/ 9632 h 36991"/>
                  <a:gd name="connsiteX18" fmla="*/ 7867 w 37442"/>
                  <a:gd name="connsiteY18" fmla="*/ 15156 h 36991"/>
                  <a:gd name="connsiteX19" fmla="*/ 25583 w 37442"/>
                  <a:gd name="connsiteY19" fmla="*/ 15156 h 36991"/>
                  <a:gd name="connsiteX20" fmla="*/ 22630 w 37442"/>
                  <a:gd name="connsiteY20" fmla="*/ 9727 h 36991"/>
                  <a:gd name="connsiteX21" fmla="*/ 16725 w 37442"/>
                  <a:gd name="connsiteY21" fmla="*/ 7631 h 3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442" h="36991">
                    <a:moveTo>
                      <a:pt x="35775" y="18395"/>
                    </a:moveTo>
                    <a:cubicBezTo>
                      <a:pt x="35870" y="19347"/>
                      <a:pt x="35870" y="20300"/>
                      <a:pt x="35775" y="21252"/>
                    </a:cubicBezTo>
                    <a:lnTo>
                      <a:pt x="8628" y="21252"/>
                    </a:lnTo>
                    <a:cubicBezTo>
                      <a:pt x="9199" y="23348"/>
                      <a:pt x="10438" y="25195"/>
                      <a:pt x="12153" y="26491"/>
                    </a:cubicBezTo>
                    <a:cubicBezTo>
                      <a:pt x="14153" y="27796"/>
                      <a:pt x="16534" y="28463"/>
                      <a:pt x="18915" y="28396"/>
                    </a:cubicBezTo>
                    <a:cubicBezTo>
                      <a:pt x="20630" y="28434"/>
                      <a:pt x="22249" y="28139"/>
                      <a:pt x="23868" y="27539"/>
                    </a:cubicBezTo>
                    <a:cubicBezTo>
                      <a:pt x="25393" y="26996"/>
                      <a:pt x="26822" y="26119"/>
                      <a:pt x="27965" y="24967"/>
                    </a:cubicBezTo>
                    <a:lnTo>
                      <a:pt x="33489" y="30968"/>
                    </a:lnTo>
                    <a:cubicBezTo>
                      <a:pt x="29583" y="34987"/>
                      <a:pt x="24154" y="37112"/>
                      <a:pt x="18629" y="36778"/>
                    </a:cubicBezTo>
                    <a:cubicBezTo>
                      <a:pt x="14915" y="36825"/>
                      <a:pt x="11296" y="36006"/>
                      <a:pt x="7961" y="34397"/>
                    </a:cubicBezTo>
                    <a:cubicBezTo>
                      <a:pt x="-992" y="29243"/>
                      <a:pt x="-4230" y="17861"/>
                      <a:pt x="723" y="8774"/>
                    </a:cubicBezTo>
                    <a:cubicBezTo>
                      <a:pt x="2342" y="5955"/>
                      <a:pt x="4723" y="3659"/>
                      <a:pt x="7581" y="2202"/>
                    </a:cubicBezTo>
                    <a:cubicBezTo>
                      <a:pt x="10533" y="611"/>
                      <a:pt x="13772" y="-208"/>
                      <a:pt x="17106" y="-179"/>
                    </a:cubicBezTo>
                    <a:cubicBezTo>
                      <a:pt x="20439" y="-208"/>
                      <a:pt x="23678" y="574"/>
                      <a:pt x="26631" y="2107"/>
                    </a:cubicBezTo>
                    <a:cubicBezTo>
                      <a:pt x="29392" y="3593"/>
                      <a:pt x="31774" y="5841"/>
                      <a:pt x="33298" y="8584"/>
                    </a:cubicBezTo>
                    <a:cubicBezTo>
                      <a:pt x="34918" y="11499"/>
                      <a:pt x="35775" y="14784"/>
                      <a:pt x="35679" y="18109"/>
                    </a:cubicBezTo>
                    <a:close/>
                    <a:moveTo>
                      <a:pt x="16725" y="7631"/>
                    </a:moveTo>
                    <a:cubicBezTo>
                      <a:pt x="14534" y="7564"/>
                      <a:pt x="12439" y="8270"/>
                      <a:pt x="10819" y="9632"/>
                    </a:cubicBezTo>
                    <a:cubicBezTo>
                      <a:pt x="9199" y="11051"/>
                      <a:pt x="8152" y="13013"/>
                      <a:pt x="7867" y="15156"/>
                    </a:cubicBezTo>
                    <a:lnTo>
                      <a:pt x="25583" y="15156"/>
                    </a:lnTo>
                    <a:cubicBezTo>
                      <a:pt x="25297" y="13041"/>
                      <a:pt x="24250" y="11108"/>
                      <a:pt x="22630" y="9727"/>
                    </a:cubicBezTo>
                    <a:cubicBezTo>
                      <a:pt x="20916" y="8384"/>
                      <a:pt x="18915" y="7641"/>
                      <a:pt x="16725" y="7631"/>
                    </a:cubicBezTo>
                    <a:close/>
                  </a:path>
                </a:pathLst>
              </a:custGeom>
              <a:solidFill>
                <a:srgbClr val="6D6E71"/>
              </a:solidFill>
              <a:ln w="9525" cap="flat">
                <a:noFill/>
                <a:prstDash val="solid"/>
                <a:miter/>
              </a:ln>
            </p:spPr>
            <p:txBody>
              <a:bodyPr rtlCol="0" anchor="ctr"/>
              <a:lstStyle/>
              <a:p>
                <a:endParaRPr lang="en-US"/>
              </a:p>
            </p:txBody>
          </p:sp>
          <p:sp>
            <p:nvSpPr>
              <p:cNvPr id="490" name="Freeform: Shape 489">
                <a:extLst>
                  <a:ext uri="{FF2B5EF4-FFF2-40B4-BE49-F238E27FC236}">
                    <a16:creationId xmlns:a16="http://schemas.microsoft.com/office/drawing/2014/main" id="{D49B8AF1-3FD4-4C00-AD26-2FA25BAA7594}"/>
                  </a:ext>
                </a:extLst>
              </p:cNvPr>
              <p:cNvSpPr/>
              <p:nvPr/>
            </p:nvSpPr>
            <p:spPr>
              <a:xfrm>
                <a:off x="5199477" y="5212541"/>
                <a:ext cx="36729" cy="36483"/>
              </a:xfrm>
              <a:custGeom>
                <a:avLst/>
                <a:gdLst>
                  <a:gd name="connsiteX0" fmla="*/ 20216 w 36729"/>
                  <a:gd name="connsiteY0" fmla="*/ -82 h 36483"/>
                  <a:gd name="connsiteX1" fmla="*/ 30979 w 36729"/>
                  <a:gd name="connsiteY1" fmla="*/ 3918 h 36483"/>
                  <a:gd name="connsiteX2" fmla="*/ 35075 w 36729"/>
                  <a:gd name="connsiteY2" fmla="*/ 15729 h 36483"/>
                  <a:gd name="connsiteX3" fmla="*/ 35075 w 36729"/>
                  <a:gd name="connsiteY3" fmla="*/ 36303 h 36483"/>
                  <a:gd name="connsiteX4" fmla="*/ 24692 w 36729"/>
                  <a:gd name="connsiteY4" fmla="*/ 36303 h 36483"/>
                  <a:gd name="connsiteX5" fmla="*/ 24692 w 36729"/>
                  <a:gd name="connsiteY5" fmla="*/ 17253 h 36483"/>
                  <a:gd name="connsiteX6" fmla="*/ 22788 w 36729"/>
                  <a:gd name="connsiteY6" fmla="*/ 10872 h 36483"/>
                  <a:gd name="connsiteX7" fmla="*/ 17453 w 36729"/>
                  <a:gd name="connsiteY7" fmla="*/ 8776 h 36483"/>
                  <a:gd name="connsiteX8" fmla="*/ 11168 w 36729"/>
                  <a:gd name="connsiteY8" fmla="*/ 11252 h 36483"/>
                  <a:gd name="connsiteX9" fmla="*/ 8786 w 36729"/>
                  <a:gd name="connsiteY9" fmla="*/ 18492 h 36483"/>
                  <a:gd name="connsiteX10" fmla="*/ 8786 w 36729"/>
                  <a:gd name="connsiteY10" fmla="*/ 36208 h 36483"/>
                  <a:gd name="connsiteX11" fmla="*/ -1597 w 36729"/>
                  <a:gd name="connsiteY11" fmla="*/ 36208 h 36483"/>
                  <a:gd name="connsiteX12" fmla="*/ -1597 w 36729"/>
                  <a:gd name="connsiteY12" fmla="*/ 298 h 36483"/>
                  <a:gd name="connsiteX13" fmla="*/ 7928 w 36729"/>
                  <a:gd name="connsiteY13" fmla="*/ 298 h 36483"/>
                  <a:gd name="connsiteX14" fmla="*/ 7928 w 36729"/>
                  <a:gd name="connsiteY14" fmla="*/ 4585 h 36483"/>
                  <a:gd name="connsiteX15" fmla="*/ 13072 w 36729"/>
                  <a:gd name="connsiteY15" fmla="*/ 1061 h 36483"/>
                  <a:gd name="connsiteX16" fmla="*/ 19834 w 36729"/>
                  <a:gd name="connsiteY16" fmla="*/ -178 h 36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729" h="36483">
                    <a:moveTo>
                      <a:pt x="20216" y="-82"/>
                    </a:moveTo>
                    <a:cubicBezTo>
                      <a:pt x="24217" y="-254"/>
                      <a:pt x="28121" y="1184"/>
                      <a:pt x="30979" y="3918"/>
                    </a:cubicBezTo>
                    <a:cubicBezTo>
                      <a:pt x="33931" y="7109"/>
                      <a:pt x="35456" y="11395"/>
                      <a:pt x="35075" y="15729"/>
                    </a:cubicBezTo>
                    <a:lnTo>
                      <a:pt x="35075" y="36303"/>
                    </a:lnTo>
                    <a:lnTo>
                      <a:pt x="24692" y="36303"/>
                    </a:lnTo>
                    <a:lnTo>
                      <a:pt x="24692" y="17253"/>
                    </a:lnTo>
                    <a:cubicBezTo>
                      <a:pt x="24883" y="14967"/>
                      <a:pt x="24217" y="12700"/>
                      <a:pt x="22788" y="10872"/>
                    </a:cubicBezTo>
                    <a:cubicBezTo>
                      <a:pt x="21359" y="9452"/>
                      <a:pt x="19454" y="8690"/>
                      <a:pt x="17453" y="8776"/>
                    </a:cubicBezTo>
                    <a:cubicBezTo>
                      <a:pt x="15072" y="8671"/>
                      <a:pt x="12786" y="9576"/>
                      <a:pt x="11168" y="11252"/>
                    </a:cubicBezTo>
                    <a:cubicBezTo>
                      <a:pt x="9453" y="13272"/>
                      <a:pt x="8596" y="15863"/>
                      <a:pt x="8786" y="18492"/>
                    </a:cubicBezTo>
                    <a:lnTo>
                      <a:pt x="8786" y="36208"/>
                    </a:lnTo>
                    <a:lnTo>
                      <a:pt x="-1597" y="36208"/>
                    </a:lnTo>
                    <a:lnTo>
                      <a:pt x="-1597" y="298"/>
                    </a:lnTo>
                    <a:lnTo>
                      <a:pt x="7928" y="298"/>
                    </a:lnTo>
                    <a:lnTo>
                      <a:pt x="7928" y="4585"/>
                    </a:lnTo>
                    <a:cubicBezTo>
                      <a:pt x="9357" y="3033"/>
                      <a:pt x="11072" y="1832"/>
                      <a:pt x="13072" y="1061"/>
                    </a:cubicBezTo>
                    <a:cubicBezTo>
                      <a:pt x="15263" y="204"/>
                      <a:pt x="17549" y="-215"/>
                      <a:pt x="19834" y="-178"/>
                    </a:cubicBezTo>
                    <a:close/>
                  </a:path>
                </a:pathLst>
              </a:custGeom>
              <a:solidFill>
                <a:srgbClr val="6D6E71"/>
              </a:solidFill>
              <a:ln w="9525" cap="flat">
                <a:noFill/>
                <a:prstDash val="solid"/>
                <a:miter/>
              </a:ln>
            </p:spPr>
            <p:txBody>
              <a:bodyPr rtlCol="0" anchor="ctr"/>
              <a:lstStyle/>
              <a:p>
                <a:endParaRPr lang="en-US"/>
              </a:p>
            </p:txBody>
          </p:sp>
          <p:sp>
            <p:nvSpPr>
              <p:cNvPr id="491" name="Freeform: Shape 490">
                <a:extLst>
                  <a:ext uri="{FF2B5EF4-FFF2-40B4-BE49-F238E27FC236}">
                    <a16:creationId xmlns:a16="http://schemas.microsoft.com/office/drawing/2014/main" id="{E657BCE8-749E-4ECB-8613-21751C7F9E80}"/>
                  </a:ext>
                </a:extLst>
              </p:cNvPr>
              <p:cNvSpPr/>
              <p:nvPr/>
            </p:nvSpPr>
            <p:spPr>
              <a:xfrm>
                <a:off x="5239863" y="5212632"/>
                <a:ext cx="32414" cy="36982"/>
              </a:xfrm>
              <a:custGeom>
                <a:avLst/>
                <a:gdLst>
                  <a:gd name="connsiteX0" fmla="*/ 13929 w 32414"/>
                  <a:gd name="connsiteY0" fmla="*/ 36783 h 36982"/>
                  <a:gd name="connsiteX1" fmla="*/ 5167 w 32414"/>
                  <a:gd name="connsiteY1" fmla="*/ 35640 h 36982"/>
                  <a:gd name="connsiteX2" fmla="*/ -1597 w 32414"/>
                  <a:gd name="connsiteY2" fmla="*/ 32878 h 36982"/>
                  <a:gd name="connsiteX3" fmla="*/ 1833 w 32414"/>
                  <a:gd name="connsiteY3" fmla="*/ 25448 h 36982"/>
                  <a:gd name="connsiteX4" fmla="*/ 7643 w 32414"/>
                  <a:gd name="connsiteY4" fmla="*/ 27925 h 36982"/>
                  <a:gd name="connsiteX5" fmla="*/ 14310 w 32414"/>
                  <a:gd name="connsiteY5" fmla="*/ 28877 h 36982"/>
                  <a:gd name="connsiteX6" fmla="*/ 20883 w 32414"/>
                  <a:gd name="connsiteY6" fmla="*/ 25639 h 36982"/>
                  <a:gd name="connsiteX7" fmla="*/ 19073 w 32414"/>
                  <a:gd name="connsiteY7" fmla="*/ 23448 h 36982"/>
                  <a:gd name="connsiteX8" fmla="*/ 13549 w 32414"/>
                  <a:gd name="connsiteY8" fmla="*/ 22305 h 36982"/>
                  <a:gd name="connsiteX9" fmla="*/ 6310 w 32414"/>
                  <a:gd name="connsiteY9" fmla="*/ 20781 h 36982"/>
                  <a:gd name="connsiteX10" fmla="*/ 1357 w 32414"/>
                  <a:gd name="connsiteY10" fmla="*/ 17638 h 36982"/>
                  <a:gd name="connsiteX11" fmla="*/ -739 w 32414"/>
                  <a:gd name="connsiteY11" fmla="*/ 11446 h 36982"/>
                  <a:gd name="connsiteX12" fmla="*/ 1166 w 32414"/>
                  <a:gd name="connsiteY12" fmla="*/ 5351 h 36982"/>
                  <a:gd name="connsiteX13" fmla="*/ 6976 w 32414"/>
                  <a:gd name="connsiteY13" fmla="*/ 1255 h 36982"/>
                  <a:gd name="connsiteX14" fmla="*/ 15835 w 32414"/>
                  <a:gd name="connsiteY14" fmla="*/ -174 h 36982"/>
                  <a:gd name="connsiteX15" fmla="*/ 23359 w 32414"/>
                  <a:gd name="connsiteY15" fmla="*/ 684 h 36982"/>
                  <a:gd name="connsiteX16" fmla="*/ 29645 w 32414"/>
                  <a:gd name="connsiteY16" fmla="*/ 2969 h 36982"/>
                  <a:gd name="connsiteX17" fmla="*/ 26121 w 32414"/>
                  <a:gd name="connsiteY17" fmla="*/ 10303 h 36982"/>
                  <a:gd name="connsiteX18" fmla="*/ 15835 w 32414"/>
                  <a:gd name="connsiteY18" fmla="*/ 7637 h 36982"/>
                  <a:gd name="connsiteX19" fmla="*/ 10786 w 32414"/>
                  <a:gd name="connsiteY19" fmla="*/ 8589 h 36982"/>
                  <a:gd name="connsiteX20" fmla="*/ 9166 w 32414"/>
                  <a:gd name="connsiteY20" fmla="*/ 10970 h 36982"/>
                  <a:gd name="connsiteX21" fmla="*/ 10977 w 32414"/>
                  <a:gd name="connsiteY21" fmla="*/ 13351 h 36982"/>
                  <a:gd name="connsiteX22" fmla="*/ 16692 w 32414"/>
                  <a:gd name="connsiteY22" fmla="*/ 14590 h 36982"/>
                  <a:gd name="connsiteX23" fmla="*/ 23931 w 32414"/>
                  <a:gd name="connsiteY23" fmla="*/ 16209 h 36982"/>
                  <a:gd name="connsiteX24" fmla="*/ 28789 w 32414"/>
                  <a:gd name="connsiteY24" fmla="*/ 19257 h 36982"/>
                  <a:gd name="connsiteX25" fmla="*/ 30788 w 32414"/>
                  <a:gd name="connsiteY25" fmla="*/ 25353 h 36982"/>
                  <a:gd name="connsiteX26" fmla="*/ 28789 w 32414"/>
                  <a:gd name="connsiteY26" fmla="*/ 31258 h 36982"/>
                  <a:gd name="connsiteX27" fmla="*/ 22978 w 32414"/>
                  <a:gd name="connsiteY27" fmla="*/ 35354 h 36982"/>
                  <a:gd name="connsiteX28" fmla="*/ 13453 w 32414"/>
                  <a:gd name="connsiteY28" fmla="*/ 36783 h 36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2414" h="36982">
                    <a:moveTo>
                      <a:pt x="13929" y="36783"/>
                    </a:moveTo>
                    <a:cubicBezTo>
                      <a:pt x="10977" y="36792"/>
                      <a:pt x="8024" y="36402"/>
                      <a:pt x="5167" y="35640"/>
                    </a:cubicBezTo>
                    <a:cubicBezTo>
                      <a:pt x="2785" y="35106"/>
                      <a:pt x="500" y="34173"/>
                      <a:pt x="-1597" y="32878"/>
                    </a:cubicBezTo>
                    <a:lnTo>
                      <a:pt x="1833" y="25448"/>
                    </a:lnTo>
                    <a:cubicBezTo>
                      <a:pt x="3642" y="26515"/>
                      <a:pt x="5642" y="27344"/>
                      <a:pt x="7643" y="27925"/>
                    </a:cubicBezTo>
                    <a:cubicBezTo>
                      <a:pt x="9834" y="28563"/>
                      <a:pt x="12024" y="28877"/>
                      <a:pt x="14310" y="28877"/>
                    </a:cubicBezTo>
                    <a:cubicBezTo>
                      <a:pt x="18691" y="28877"/>
                      <a:pt x="20883" y="27830"/>
                      <a:pt x="20883" y="25639"/>
                    </a:cubicBezTo>
                    <a:cubicBezTo>
                      <a:pt x="20883" y="24562"/>
                      <a:pt x="20120" y="23639"/>
                      <a:pt x="19073" y="23448"/>
                    </a:cubicBezTo>
                    <a:cubicBezTo>
                      <a:pt x="17264" y="22839"/>
                      <a:pt x="15453" y="22457"/>
                      <a:pt x="13549" y="22305"/>
                    </a:cubicBezTo>
                    <a:cubicBezTo>
                      <a:pt x="11072" y="21953"/>
                      <a:pt x="8691" y="21438"/>
                      <a:pt x="6310" y="20781"/>
                    </a:cubicBezTo>
                    <a:cubicBezTo>
                      <a:pt x="4404" y="20219"/>
                      <a:pt x="2690" y="19133"/>
                      <a:pt x="1357" y="17638"/>
                    </a:cubicBezTo>
                    <a:cubicBezTo>
                      <a:pt x="-168" y="15943"/>
                      <a:pt x="-929" y="13714"/>
                      <a:pt x="-739" y="11446"/>
                    </a:cubicBezTo>
                    <a:cubicBezTo>
                      <a:pt x="-739" y="9266"/>
                      <a:pt x="-72" y="7132"/>
                      <a:pt x="1166" y="5351"/>
                    </a:cubicBezTo>
                    <a:cubicBezTo>
                      <a:pt x="2690" y="3493"/>
                      <a:pt x="4690" y="2074"/>
                      <a:pt x="6976" y="1255"/>
                    </a:cubicBezTo>
                    <a:cubicBezTo>
                      <a:pt x="9834" y="245"/>
                      <a:pt x="12786" y="-241"/>
                      <a:pt x="15835" y="-174"/>
                    </a:cubicBezTo>
                    <a:cubicBezTo>
                      <a:pt x="18407" y="-174"/>
                      <a:pt x="20883" y="112"/>
                      <a:pt x="23359" y="684"/>
                    </a:cubicBezTo>
                    <a:cubicBezTo>
                      <a:pt x="25550" y="1064"/>
                      <a:pt x="27741" y="1845"/>
                      <a:pt x="29645" y="2969"/>
                    </a:cubicBezTo>
                    <a:lnTo>
                      <a:pt x="26121" y="10303"/>
                    </a:lnTo>
                    <a:cubicBezTo>
                      <a:pt x="22978" y="8560"/>
                      <a:pt x="19454" y="7637"/>
                      <a:pt x="15835" y="7637"/>
                    </a:cubicBezTo>
                    <a:cubicBezTo>
                      <a:pt x="14120" y="7570"/>
                      <a:pt x="12406" y="7894"/>
                      <a:pt x="10786" y="8589"/>
                    </a:cubicBezTo>
                    <a:cubicBezTo>
                      <a:pt x="9834" y="9037"/>
                      <a:pt x="9262" y="9942"/>
                      <a:pt x="9166" y="10970"/>
                    </a:cubicBezTo>
                    <a:cubicBezTo>
                      <a:pt x="9166" y="12095"/>
                      <a:pt x="9929" y="13085"/>
                      <a:pt x="10977" y="13351"/>
                    </a:cubicBezTo>
                    <a:cubicBezTo>
                      <a:pt x="12786" y="13961"/>
                      <a:pt x="14787" y="14380"/>
                      <a:pt x="16692" y="14590"/>
                    </a:cubicBezTo>
                    <a:cubicBezTo>
                      <a:pt x="19168" y="14971"/>
                      <a:pt x="21549" y="15513"/>
                      <a:pt x="23931" y="16209"/>
                    </a:cubicBezTo>
                    <a:cubicBezTo>
                      <a:pt x="25835" y="16781"/>
                      <a:pt x="27455" y="17828"/>
                      <a:pt x="28789" y="19257"/>
                    </a:cubicBezTo>
                    <a:cubicBezTo>
                      <a:pt x="30218" y="20953"/>
                      <a:pt x="30979" y="23134"/>
                      <a:pt x="30788" y="25353"/>
                    </a:cubicBezTo>
                    <a:cubicBezTo>
                      <a:pt x="30788" y="27487"/>
                      <a:pt x="30122" y="29573"/>
                      <a:pt x="28789" y="31258"/>
                    </a:cubicBezTo>
                    <a:cubicBezTo>
                      <a:pt x="27264" y="33144"/>
                      <a:pt x="25264" y="34563"/>
                      <a:pt x="22978" y="35354"/>
                    </a:cubicBezTo>
                    <a:cubicBezTo>
                      <a:pt x="19930" y="36421"/>
                      <a:pt x="16692" y="36907"/>
                      <a:pt x="13453" y="36783"/>
                    </a:cubicBezTo>
                    <a:close/>
                  </a:path>
                </a:pathLst>
              </a:custGeom>
              <a:solidFill>
                <a:srgbClr val="6D6E71"/>
              </a:solidFill>
              <a:ln w="9525" cap="flat">
                <a:noFill/>
                <a:prstDash val="solid"/>
                <a:miter/>
              </a:ln>
            </p:spPr>
            <p:txBody>
              <a:bodyPr rtlCol="0" anchor="ctr"/>
              <a:lstStyle/>
              <a:p>
                <a:endParaRPr lang="en-US"/>
              </a:p>
            </p:txBody>
          </p:sp>
          <p:sp>
            <p:nvSpPr>
              <p:cNvPr id="492" name="Freeform: Shape 491">
                <a:extLst>
                  <a:ext uri="{FF2B5EF4-FFF2-40B4-BE49-F238E27FC236}">
                    <a16:creationId xmlns:a16="http://schemas.microsoft.com/office/drawing/2014/main" id="{9BC3D52D-42E4-4C36-BF20-76CADE4C23FC}"/>
                  </a:ext>
                </a:extLst>
              </p:cNvPr>
              <p:cNvSpPr/>
              <p:nvPr/>
            </p:nvSpPr>
            <p:spPr>
              <a:xfrm>
                <a:off x="5277739" y="5213114"/>
                <a:ext cx="37919" cy="36991"/>
              </a:xfrm>
              <a:custGeom>
                <a:avLst/>
                <a:gdLst>
                  <a:gd name="connsiteX0" fmla="*/ 36251 w 37919"/>
                  <a:gd name="connsiteY0" fmla="*/ 18395 h 36991"/>
                  <a:gd name="connsiteX1" fmla="*/ 36251 w 37919"/>
                  <a:gd name="connsiteY1" fmla="*/ 21252 h 36991"/>
                  <a:gd name="connsiteX2" fmla="*/ 8628 w 37919"/>
                  <a:gd name="connsiteY2" fmla="*/ 21252 h 36991"/>
                  <a:gd name="connsiteX3" fmla="*/ 12153 w 37919"/>
                  <a:gd name="connsiteY3" fmla="*/ 26491 h 36991"/>
                  <a:gd name="connsiteX4" fmla="*/ 18915 w 37919"/>
                  <a:gd name="connsiteY4" fmla="*/ 28396 h 36991"/>
                  <a:gd name="connsiteX5" fmla="*/ 23868 w 37919"/>
                  <a:gd name="connsiteY5" fmla="*/ 27539 h 36991"/>
                  <a:gd name="connsiteX6" fmla="*/ 27964 w 37919"/>
                  <a:gd name="connsiteY6" fmla="*/ 24967 h 36991"/>
                  <a:gd name="connsiteX7" fmla="*/ 33489 w 37919"/>
                  <a:gd name="connsiteY7" fmla="*/ 30968 h 36991"/>
                  <a:gd name="connsiteX8" fmla="*/ 18630 w 37919"/>
                  <a:gd name="connsiteY8" fmla="*/ 36778 h 36991"/>
                  <a:gd name="connsiteX9" fmla="*/ 7962 w 37919"/>
                  <a:gd name="connsiteY9" fmla="*/ 34397 h 36991"/>
                  <a:gd name="connsiteX10" fmla="*/ 723 w 37919"/>
                  <a:gd name="connsiteY10" fmla="*/ 8774 h 36991"/>
                  <a:gd name="connsiteX11" fmla="*/ 7581 w 37919"/>
                  <a:gd name="connsiteY11" fmla="*/ 2202 h 36991"/>
                  <a:gd name="connsiteX12" fmla="*/ 17106 w 37919"/>
                  <a:gd name="connsiteY12" fmla="*/ -179 h 36991"/>
                  <a:gd name="connsiteX13" fmla="*/ 26631 w 37919"/>
                  <a:gd name="connsiteY13" fmla="*/ 2107 h 36991"/>
                  <a:gd name="connsiteX14" fmla="*/ 33298 w 37919"/>
                  <a:gd name="connsiteY14" fmla="*/ 8584 h 36991"/>
                  <a:gd name="connsiteX15" fmla="*/ 35679 w 37919"/>
                  <a:gd name="connsiteY15" fmla="*/ 18109 h 36991"/>
                  <a:gd name="connsiteX16" fmla="*/ 17201 w 37919"/>
                  <a:gd name="connsiteY16" fmla="*/ 7631 h 36991"/>
                  <a:gd name="connsiteX17" fmla="*/ 11296 w 37919"/>
                  <a:gd name="connsiteY17" fmla="*/ 9632 h 36991"/>
                  <a:gd name="connsiteX18" fmla="*/ 8342 w 37919"/>
                  <a:gd name="connsiteY18" fmla="*/ 15156 h 36991"/>
                  <a:gd name="connsiteX19" fmla="*/ 26059 w 37919"/>
                  <a:gd name="connsiteY19" fmla="*/ 15156 h 36991"/>
                  <a:gd name="connsiteX20" fmla="*/ 23107 w 37919"/>
                  <a:gd name="connsiteY20" fmla="*/ 9727 h 36991"/>
                  <a:gd name="connsiteX21" fmla="*/ 17201 w 37919"/>
                  <a:gd name="connsiteY21" fmla="*/ 7631 h 3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19" h="36991">
                    <a:moveTo>
                      <a:pt x="36251" y="18395"/>
                    </a:moveTo>
                    <a:cubicBezTo>
                      <a:pt x="36347" y="19347"/>
                      <a:pt x="36347" y="20300"/>
                      <a:pt x="36251" y="21252"/>
                    </a:cubicBezTo>
                    <a:lnTo>
                      <a:pt x="8628" y="21252"/>
                    </a:lnTo>
                    <a:cubicBezTo>
                      <a:pt x="9201" y="23348"/>
                      <a:pt x="10438" y="25195"/>
                      <a:pt x="12153" y="26491"/>
                    </a:cubicBezTo>
                    <a:cubicBezTo>
                      <a:pt x="14153" y="27796"/>
                      <a:pt x="16534" y="28463"/>
                      <a:pt x="18915" y="28396"/>
                    </a:cubicBezTo>
                    <a:cubicBezTo>
                      <a:pt x="20630" y="28434"/>
                      <a:pt x="22250" y="28139"/>
                      <a:pt x="23868" y="27539"/>
                    </a:cubicBezTo>
                    <a:cubicBezTo>
                      <a:pt x="25393" y="26996"/>
                      <a:pt x="26822" y="26119"/>
                      <a:pt x="27964" y="24967"/>
                    </a:cubicBezTo>
                    <a:lnTo>
                      <a:pt x="33489" y="30968"/>
                    </a:lnTo>
                    <a:cubicBezTo>
                      <a:pt x="29583" y="34987"/>
                      <a:pt x="24154" y="37112"/>
                      <a:pt x="18630" y="36778"/>
                    </a:cubicBezTo>
                    <a:cubicBezTo>
                      <a:pt x="14915" y="36825"/>
                      <a:pt x="11296" y="36006"/>
                      <a:pt x="7962" y="34397"/>
                    </a:cubicBezTo>
                    <a:cubicBezTo>
                      <a:pt x="-992" y="29243"/>
                      <a:pt x="-4230" y="17861"/>
                      <a:pt x="723" y="8774"/>
                    </a:cubicBezTo>
                    <a:cubicBezTo>
                      <a:pt x="2342" y="5955"/>
                      <a:pt x="4723" y="3659"/>
                      <a:pt x="7581" y="2202"/>
                    </a:cubicBezTo>
                    <a:cubicBezTo>
                      <a:pt x="10533" y="611"/>
                      <a:pt x="13772" y="-208"/>
                      <a:pt x="17106" y="-179"/>
                    </a:cubicBezTo>
                    <a:cubicBezTo>
                      <a:pt x="20439" y="-208"/>
                      <a:pt x="23678" y="574"/>
                      <a:pt x="26631" y="2107"/>
                    </a:cubicBezTo>
                    <a:cubicBezTo>
                      <a:pt x="29393" y="3593"/>
                      <a:pt x="31775" y="5841"/>
                      <a:pt x="33298" y="8584"/>
                    </a:cubicBezTo>
                    <a:cubicBezTo>
                      <a:pt x="34918" y="11499"/>
                      <a:pt x="35774" y="14784"/>
                      <a:pt x="35679" y="18109"/>
                    </a:cubicBezTo>
                    <a:close/>
                    <a:moveTo>
                      <a:pt x="17201" y="7631"/>
                    </a:moveTo>
                    <a:cubicBezTo>
                      <a:pt x="15011" y="7564"/>
                      <a:pt x="12914" y="8270"/>
                      <a:pt x="11296" y="9632"/>
                    </a:cubicBezTo>
                    <a:cubicBezTo>
                      <a:pt x="9676" y="11051"/>
                      <a:pt x="8628" y="13013"/>
                      <a:pt x="8342" y="15156"/>
                    </a:cubicBezTo>
                    <a:lnTo>
                      <a:pt x="26059" y="15156"/>
                    </a:lnTo>
                    <a:cubicBezTo>
                      <a:pt x="25774" y="13041"/>
                      <a:pt x="24725" y="11108"/>
                      <a:pt x="23107" y="9727"/>
                    </a:cubicBezTo>
                    <a:cubicBezTo>
                      <a:pt x="21392" y="8384"/>
                      <a:pt x="19392" y="7641"/>
                      <a:pt x="17201" y="7631"/>
                    </a:cubicBezTo>
                    <a:close/>
                  </a:path>
                </a:pathLst>
              </a:custGeom>
              <a:solidFill>
                <a:srgbClr val="6D6E71"/>
              </a:solidFill>
              <a:ln w="9525" cap="flat">
                <a:noFill/>
                <a:prstDash val="solid"/>
                <a:miter/>
              </a:ln>
            </p:spPr>
            <p:txBody>
              <a:bodyPr rtlCol="0" anchor="ctr"/>
              <a:lstStyle/>
              <a:p>
                <a:endParaRPr lang="en-US"/>
              </a:p>
            </p:txBody>
          </p:sp>
          <p:sp>
            <p:nvSpPr>
              <p:cNvPr id="493" name="Freeform: Shape 492">
                <a:extLst>
                  <a:ext uri="{FF2B5EF4-FFF2-40B4-BE49-F238E27FC236}">
                    <a16:creationId xmlns:a16="http://schemas.microsoft.com/office/drawing/2014/main" id="{F5EB42C5-A92D-40B8-B751-ECE74CB56D10}"/>
                  </a:ext>
                </a:extLst>
              </p:cNvPr>
              <p:cNvSpPr/>
              <p:nvPr/>
            </p:nvSpPr>
            <p:spPr>
              <a:xfrm>
                <a:off x="5318159" y="5212634"/>
                <a:ext cx="32508" cy="36978"/>
              </a:xfrm>
              <a:custGeom>
                <a:avLst/>
                <a:gdLst>
                  <a:gd name="connsiteX0" fmla="*/ 13929 w 32508"/>
                  <a:gd name="connsiteY0" fmla="*/ 36782 h 36978"/>
                  <a:gd name="connsiteX1" fmla="*/ 5166 w 32508"/>
                  <a:gd name="connsiteY1" fmla="*/ 35639 h 36978"/>
                  <a:gd name="connsiteX2" fmla="*/ -1597 w 32508"/>
                  <a:gd name="connsiteY2" fmla="*/ 32876 h 36978"/>
                  <a:gd name="connsiteX3" fmla="*/ 1832 w 32508"/>
                  <a:gd name="connsiteY3" fmla="*/ 25447 h 36978"/>
                  <a:gd name="connsiteX4" fmla="*/ 7642 w 32508"/>
                  <a:gd name="connsiteY4" fmla="*/ 27923 h 36978"/>
                  <a:gd name="connsiteX5" fmla="*/ 14309 w 32508"/>
                  <a:gd name="connsiteY5" fmla="*/ 28876 h 36978"/>
                  <a:gd name="connsiteX6" fmla="*/ 20977 w 32508"/>
                  <a:gd name="connsiteY6" fmla="*/ 25638 h 36978"/>
                  <a:gd name="connsiteX7" fmla="*/ 19167 w 32508"/>
                  <a:gd name="connsiteY7" fmla="*/ 23446 h 36978"/>
                  <a:gd name="connsiteX8" fmla="*/ 13643 w 32508"/>
                  <a:gd name="connsiteY8" fmla="*/ 22303 h 36978"/>
                  <a:gd name="connsiteX9" fmla="*/ 6309 w 32508"/>
                  <a:gd name="connsiteY9" fmla="*/ 20780 h 36978"/>
                  <a:gd name="connsiteX10" fmla="*/ 1355 w 32508"/>
                  <a:gd name="connsiteY10" fmla="*/ 17636 h 36978"/>
                  <a:gd name="connsiteX11" fmla="*/ -740 w 32508"/>
                  <a:gd name="connsiteY11" fmla="*/ 11445 h 36978"/>
                  <a:gd name="connsiteX12" fmla="*/ 1260 w 32508"/>
                  <a:gd name="connsiteY12" fmla="*/ 5349 h 36978"/>
                  <a:gd name="connsiteX13" fmla="*/ 6975 w 32508"/>
                  <a:gd name="connsiteY13" fmla="*/ 1254 h 36978"/>
                  <a:gd name="connsiteX14" fmla="*/ 15834 w 32508"/>
                  <a:gd name="connsiteY14" fmla="*/ -175 h 36978"/>
                  <a:gd name="connsiteX15" fmla="*/ 23454 w 32508"/>
                  <a:gd name="connsiteY15" fmla="*/ 682 h 36978"/>
                  <a:gd name="connsiteX16" fmla="*/ 29644 w 32508"/>
                  <a:gd name="connsiteY16" fmla="*/ 2968 h 36978"/>
                  <a:gd name="connsiteX17" fmla="*/ 26215 w 32508"/>
                  <a:gd name="connsiteY17" fmla="*/ 10302 h 36978"/>
                  <a:gd name="connsiteX18" fmla="*/ 15834 w 32508"/>
                  <a:gd name="connsiteY18" fmla="*/ 7635 h 36978"/>
                  <a:gd name="connsiteX19" fmla="*/ 10880 w 32508"/>
                  <a:gd name="connsiteY19" fmla="*/ 8587 h 36978"/>
                  <a:gd name="connsiteX20" fmla="*/ 9166 w 32508"/>
                  <a:gd name="connsiteY20" fmla="*/ 10969 h 36978"/>
                  <a:gd name="connsiteX21" fmla="*/ 10976 w 32508"/>
                  <a:gd name="connsiteY21" fmla="*/ 13350 h 36978"/>
                  <a:gd name="connsiteX22" fmla="*/ 16786 w 32508"/>
                  <a:gd name="connsiteY22" fmla="*/ 14588 h 36978"/>
                  <a:gd name="connsiteX23" fmla="*/ 23930 w 32508"/>
                  <a:gd name="connsiteY23" fmla="*/ 16207 h 36978"/>
                  <a:gd name="connsiteX24" fmla="*/ 28787 w 32508"/>
                  <a:gd name="connsiteY24" fmla="*/ 19255 h 36978"/>
                  <a:gd name="connsiteX25" fmla="*/ 30883 w 32508"/>
                  <a:gd name="connsiteY25" fmla="*/ 25351 h 36978"/>
                  <a:gd name="connsiteX26" fmla="*/ 28883 w 32508"/>
                  <a:gd name="connsiteY26" fmla="*/ 31257 h 36978"/>
                  <a:gd name="connsiteX27" fmla="*/ 23073 w 32508"/>
                  <a:gd name="connsiteY27" fmla="*/ 35353 h 36978"/>
                  <a:gd name="connsiteX28" fmla="*/ 13548 w 32508"/>
                  <a:gd name="connsiteY28" fmla="*/ 36782 h 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2508" h="36978">
                    <a:moveTo>
                      <a:pt x="13929" y="36782"/>
                    </a:moveTo>
                    <a:cubicBezTo>
                      <a:pt x="10976" y="36782"/>
                      <a:pt x="8024" y="36401"/>
                      <a:pt x="5166" y="35639"/>
                    </a:cubicBezTo>
                    <a:cubicBezTo>
                      <a:pt x="2784" y="35076"/>
                      <a:pt x="498" y="34143"/>
                      <a:pt x="-1597" y="32876"/>
                    </a:cubicBezTo>
                    <a:lnTo>
                      <a:pt x="1832" y="25447"/>
                    </a:lnTo>
                    <a:cubicBezTo>
                      <a:pt x="3641" y="26494"/>
                      <a:pt x="5642" y="27323"/>
                      <a:pt x="7642" y="27923"/>
                    </a:cubicBezTo>
                    <a:cubicBezTo>
                      <a:pt x="9833" y="28552"/>
                      <a:pt x="12023" y="28876"/>
                      <a:pt x="14309" y="28876"/>
                    </a:cubicBezTo>
                    <a:cubicBezTo>
                      <a:pt x="18787" y="28876"/>
                      <a:pt x="20977" y="27828"/>
                      <a:pt x="20977" y="25638"/>
                    </a:cubicBezTo>
                    <a:cubicBezTo>
                      <a:pt x="20977" y="24580"/>
                      <a:pt x="20215" y="23666"/>
                      <a:pt x="19167" y="23446"/>
                    </a:cubicBezTo>
                    <a:cubicBezTo>
                      <a:pt x="17358" y="22846"/>
                      <a:pt x="15548" y="22466"/>
                      <a:pt x="13643" y="22303"/>
                    </a:cubicBezTo>
                    <a:cubicBezTo>
                      <a:pt x="11166" y="21951"/>
                      <a:pt x="8690" y="21437"/>
                      <a:pt x="6309" y="20780"/>
                    </a:cubicBezTo>
                    <a:cubicBezTo>
                      <a:pt x="4404" y="20198"/>
                      <a:pt x="2689" y="19113"/>
                      <a:pt x="1355" y="17636"/>
                    </a:cubicBezTo>
                    <a:cubicBezTo>
                      <a:pt x="-74" y="15913"/>
                      <a:pt x="-835" y="13702"/>
                      <a:pt x="-740" y="11445"/>
                    </a:cubicBezTo>
                    <a:cubicBezTo>
                      <a:pt x="-835" y="9245"/>
                      <a:pt x="-74" y="7092"/>
                      <a:pt x="1260" y="5349"/>
                    </a:cubicBezTo>
                    <a:cubicBezTo>
                      <a:pt x="2784" y="3511"/>
                      <a:pt x="4784" y="2101"/>
                      <a:pt x="6975" y="1254"/>
                    </a:cubicBezTo>
                    <a:cubicBezTo>
                      <a:pt x="9833" y="244"/>
                      <a:pt x="12786" y="-232"/>
                      <a:pt x="15834" y="-175"/>
                    </a:cubicBezTo>
                    <a:cubicBezTo>
                      <a:pt x="18405" y="-175"/>
                      <a:pt x="20977" y="111"/>
                      <a:pt x="23454" y="682"/>
                    </a:cubicBezTo>
                    <a:cubicBezTo>
                      <a:pt x="25645" y="1091"/>
                      <a:pt x="27740" y="1863"/>
                      <a:pt x="29644" y="2968"/>
                    </a:cubicBezTo>
                    <a:lnTo>
                      <a:pt x="26215" y="10302"/>
                    </a:lnTo>
                    <a:cubicBezTo>
                      <a:pt x="23073" y="8540"/>
                      <a:pt x="19453" y="7625"/>
                      <a:pt x="15834" y="7635"/>
                    </a:cubicBezTo>
                    <a:cubicBezTo>
                      <a:pt x="14119" y="7568"/>
                      <a:pt x="12405" y="7892"/>
                      <a:pt x="10880" y="8587"/>
                    </a:cubicBezTo>
                    <a:cubicBezTo>
                      <a:pt x="9928" y="8987"/>
                      <a:pt x="9262" y="9912"/>
                      <a:pt x="9166" y="10969"/>
                    </a:cubicBezTo>
                    <a:cubicBezTo>
                      <a:pt x="9166" y="12074"/>
                      <a:pt x="9928" y="13055"/>
                      <a:pt x="10976" y="13350"/>
                    </a:cubicBezTo>
                    <a:cubicBezTo>
                      <a:pt x="12880" y="13960"/>
                      <a:pt x="14786" y="14369"/>
                      <a:pt x="16786" y="14588"/>
                    </a:cubicBezTo>
                    <a:cubicBezTo>
                      <a:pt x="19167" y="14970"/>
                      <a:pt x="21548" y="15512"/>
                      <a:pt x="23930" y="16207"/>
                    </a:cubicBezTo>
                    <a:cubicBezTo>
                      <a:pt x="25835" y="16732"/>
                      <a:pt x="27454" y="17789"/>
                      <a:pt x="28787" y="19255"/>
                    </a:cubicBezTo>
                    <a:cubicBezTo>
                      <a:pt x="30312" y="20913"/>
                      <a:pt x="31073" y="23113"/>
                      <a:pt x="30883" y="25351"/>
                    </a:cubicBezTo>
                    <a:cubicBezTo>
                      <a:pt x="30883" y="27485"/>
                      <a:pt x="30216" y="29571"/>
                      <a:pt x="28883" y="31257"/>
                    </a:cubicBezTo>
                    <a:cubicBezTo>
                      <a:pt x="27358" y="33143"/>
                      <a:pt x="25359" y="34562"/>
                      <a:pt x="23073" y="35353"/>
                    </a:cubicBezTo>
                    <a:cubicBezTo>
                      <a:pt x="20024" y="36410"/>
                      <a:pt x="16786" y="36896"/>
                      <a:pt x="13548" y="36782"/>
                    </a:cubicBezTo>
                    <a:close/>
                  </a:path>
                </a:pathLst>
              </a:custGeom>
              <a:solidFill>
                <a:srgbClr val="6D6E71"/>
              </a:solidFill>
              <a:ln w="9525" cap="flat">
                <a:noFill/>
                <a:prstDash val="solid"/>
                <a:miter/>
              </a:ln>
            </p:spPr>
            <p:txBody>
              <a:bodyPr rtlCol="0" anchor="ctr"/>
              <a:lstStyle/>
              <a:p>
                <a:endParaRPr lang="en-US"/>
              </a:p>
            </p:txBody>
          </p:sp>
          <p:sp>
            <p:nvSpPr>
              <p:cNvPr id="494" name="Freeform: Shape 493">
                <a:extLst>
                  <a:ext uri="{FF2B5EF4-FFF2-40B4-BE49-F238E27FC236}">
                    <a16:creationId xmlns:a16="http://schemas.microsoft.com/office/drawing/2014/main" id="{174C18AE-41C4-47BE-A17E-8968CB1DFA78}"/>
                  </a:ext>
                </a:extLst>
              </p:cNvPr>
              <p:cNvSpPr/>
              <p:nvPr/>
            </p:nvSpPr>
            <p:spPr>
              <a:xfrm>
                <a:off x="4898201" y="4851821"/>
                <a:ext cx="47316" cy="46690"/>
              </a:xfrm>
              <a:custGeom>
                <a:avLst/>
                <a:gdLst>
                  <a:gd name="connsiteX0" fmla="*/ -1597 w 47316"/>
                  <a:gd name="connsiteY0" fmla="*/ -170 h 46690"/>
                  <a:gd name="connsiteX1" fmla="*/ 19550 w 47316"/>
                  <a:gd name="connsiteY1" fmla="*/ -170 h 46690"/>
                  <a:gd name="connsiteX2" fmla="*/ 32979 w 47316"/>
                  <a:gd name="connsiteY2" fmla="*/ 2783 h 46690"/>
                  <a:gd name="connsiteX3" fmla="*/ 42504 w 47316"/>
                  <a:gd name="connsiteY3" fmla="*/ 10879 h 46690"/>
                  <a:gd name="connsiteX4" fmla="*/ 42504 w 47316"/>
                  <a:gd name="connsiteY4" fmla="*/ 35454 h 46690"/>
                  <a:gd name="connsiteX5" fmla="*/ 32979 w 47316"/>
                  <a:gd name="connsiteY5" fmla="*/ 43645 h 46690"/>
                  <a:gd name="connsiteX6" fmla="*/ 19550 w 47316"/>
                  <a:gd name="connsiteY6" fmla="*/ 46503 h 46690"/>
                  <a:gd name="connsiteX7" fmla="*/ -1597 w 47316"/>
                  <a:gd name="connsiteY7" fmla="*/ 46503 h 46690"/>
                  <a:gd name="connsiteX8" fmla="*/ 19073 w 47316"/>
                  <a:gd name="connsiteY8" fmla="*/ 37930 h 46690"/>
                  <a:gd name="connsiteX9" fmla="*/ 30218 w 47316"/>
                  <a:gd name="connsiteY9" fmla="*/ 34025 h 46690"/>
                  <a:gd name="connsiteX10" fmla="*/ 34408 w 47316"/>
                  <a:gd name="connsiteY10" fmla="*/ 23452 h 46690"/>
                  <a:gd name="connsiteX11" fmla="*/ 30218 w 47316"/>
                  <a:gd name="connsiteY11" fmla="*/ 12879 h 46690"/>
                  <a:gd name="connsiteX12" fmla="*/ 19073 w 47316"/>
                  <a:gd name="connsiteY12" fmla="*/ 8974 h 46690"/>
                  <a:gd name="connsiteX13" fmla="*/ 9548 w 47316"/>
                  <a:gd name="connsiteY13" fmla="*/ 8974 h 46690"/>
                  <a:gd name="connsiteX14" fmla="*/ 9548 w 47316"/>
                  <a:gd name="connsiteY14" fmla="*/ 37549 h 46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16" h="46690">
                    <a:moveTo>
                      <a:pt x="-1597" y="-170"/>
                    </a:moveTo>
                    <a:lnTo>
                      <a:pt x="19550" y="-170"/>
                    </a:lnTo>
                    <a:cubicBezTo>
                      <a:pt x="24217" y="-294"/>
                      <a:pt x="28789" y="716"/>
                      <a:pt x="32979" y="2783"/>
                    </a:cubicBezTo>
                    <a:cubicBezTo>
                      <a:pt x="36885" y="4516"/>
                      <a:pt x="40123" y="7326"/>
                      <a:pt x="42504" y="10879"/>
                    </a:cubicBezTo>
                    <a:cubicBezTo>
                      <a:pt x="46791" y="18499"/>
                      <a:pt x="46791" y="27834"/>
                      <a:pt x="42504" y="35454"/>
                    </a:cubicBezTo>
                    <a:cubicBezTo>
                      <a:pt x="40218" y="39035"/>
                      <a:pt x="36885" y="41874"/>
                      <a:pt x="32979" y="43645"/>
                    </a:cubicBezTo>
                    <a:cubicBezTo>
                      <a:pt x="28789" y="45636"/>
                      <a:pt x="24217" y="46608"/>
                      <a:pt x="19550" y="46503"/>
                    </a:cubicBezTo>
                    <a:lnTo>
                      <a:pt x="-1597" y="46503"/>
                    </a:lnTo>
                    <a:close/>
                    <a:moveTo>
                      <a:pt x="19073" y="37930"/>
                    </a:moveTo>
                    <a:cubicBezTo>
                      <a:pt x="23169" y="38130"/>
                      <a:pt x="27169" y="36730"/>
                      <a:pt x="30218" y="34025"/>
                    </a:cubicBezTo>
                    <a:cubicBezTo>
                      <a:pt x="33074" y="31263"/>
                      <a:pt x="34599" y="27415"/>
                      <a:pt x="34408" y="23452"/>
                    </a:cubicBezTo>
                    <a:cubicBezTo>
                      <a:pt x="34599" y="19499"/>
                      <a:pt x="33074" y="15661"/>
                      <a:pt x="30218" y="12879"/>
                    </a:cubicBezTo>
                    <a:cubicBezTo>
                      <a:pt x="27169" y="10174"/>
                      <a:pt x="23169" y="8774"/>
                      <a:pt x="19073" y="8974"/>
                    </a:cubicBezTo>
                    <a:lnTo>
                      <a:pt x="9548" y="8974"/>
                    </a:lnTo>
                    <a:lnTo>
                      <a:pt x="9548" y="37549"/>
                    </a:lnTo>
                    <a:close/>
                  </a:path>
                </a:pathLst>
              </a:custGeom>
              <a:solidFill>
                <a:srgbClr val="6D6E71"/>
              </a:solidFill>
              <a:ln w="9525" cap="flat">
                <a:noFill/>
                <a:prstDash val="solid"/>
                <a:miter/>
              </a:ln>
            </p:spPr>
            <p:txBody>
              <a:bodyPr rtlCol="0" anchor="ctr"/>
              <a:lstStyle/>
              <a:p>
                <a:endParaRPr lang="en-US"/>
              </a:p>
            </p:txBody>
          </p:sp>
          <p:sp>
            <p:nvSpPr>
              <p:cNvPr id="495" name="Freeform: Shape 494">
                <a:extLst>
                  <a:ext uri="{FF2B5EF4-FFF2-40B4-BE49-F238E27FC236}">
                    <a16:creationId xmlns:a16="http://schemas.microsoft.com/office/drawing/2014/main" id="{4E1001E3-CFC2-4D14-AED8-F853A267000D}"/>
                  </a:ext>
                </a:extLst>
              </p:cNvPr>
              <p:cNvSpPr/>
              <p:nvPr/>
            </p:nvSpPr>
            <p:spPr>
              <a:xfrm>
                <a:off x="4951895" y="4851927"/>
                <a:ext cx="39983" cy="47067"/>
              </a:xfrm>
              <a:custGeom>
                <a:avLst/>
                <a:gdLst>
                  <a:gd name="connsiteX0" fmla="*/ 11384 w 39983"/>
                  <a:gd name="connsiteY0" fmla="*/ 34396 h 47067"/>
                  <a:gd name="connsiteX1" fmla="*/ 18432 w 39983"/>
                  <a:gd name="connsiteY1" fmla="*/ 37634 h 47067"/>
                  <a:gd name="connsiteX2" fmla="*/ 25387 w 39983"/>
                  <a:gd name="connsiteY2" fmla="*/ 34396 h 47067"/>
                  <a:gd name="connsiteX3" fmla="*/ 27957 w 39983"/>
                  <a:gd name="connsiteY3" fmla="*/ 25538 h 47067"/>
                  <a:gd name="connsiteX4" fmla="*/ 27957 w 39983"/>
                  <a:gd name="connsiteY4" fmla="*/ -180 h 47067"/>
                  <a:gd name="connsiteX5" fmla="*/ 38340 w 39983"/>
                  <a:gd name="connsiteY5" fmla="*/ -180 h 47067"/>
                  <a:gd name="connsiteX6" fmla="*/ 38340 w 39983"/>
                  <a:gd name="connsiteY6" fmla="*/ 25918 h 47067"/>
                  <a:gd name="connsiteX7" fmla="*/ 32720 w 39983"/>
                  <a:gd name="connsiteY7" fmla="*/ 41444 h 47067"/>
                  <a:gd name="connsiteX8" fmla="*/ 18432 w 39983"/>
                  <a:gd name="connsiteY8" fmla="*/ 46874 h 47067"/>
                  <a:gd name="connsiteX9" fmla="*/ 4051 w 39983"/>
                  <a:gd name="connsiteY9" fmla="*/ 41444 h 47067"/>
                  <a:gd name="connsiteX10" fmla="*/ -1570 w 39983"/>
                  <a:gd name="connsiteY10" fmla="*/ 25918 h 47067"/>
                  <a:gd name="connsiteX11" fmla="*/ -1570 w 39983"/>
                  <a:gd name="connsiteY11" fmla="*/ -180 h 47067"/>
                  <a:gd name="connsiteX12" fmla="*/ 8813 w 39983"/>
                  <a:gd name="connsiteY12" fmla="*/ -180 h 47067"/>
                  <a:gd name="connsiteX13" fmla="*/ 8813 w 39983"/>
                  <a:gd name="connsiteY13" fmla="*/ 25538 h 47067"/>
                  <a:gd name="connsiteX14" fmla="*/ 11384 w 39983"/>
                  <a:gd name="connsiteY14" fmla="*/ 34396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983" h="47067">
                    <a:moveTo>
                      <a:pt x="11384" y="34396"/>
                    </a:moveTo>
                    <a:cubicBezTo>
                      <a:pt x="13099" y="36501"/>
                      <a:pt x="15671" y="37692"/>
                      <a:pt x="18432" y="37634"/>
                    </a:cubicBezTo>
                    <a:cubicBezTo>
                      <a:pt x="21100" y="37710"/>
                      <a:pt x="23672" y="36510"/>
                      <a:pt x="25387" y="34396"/>
                    </a:cubicBezTo>
                    <a:cubicBezTo>
                      <a:pt x="27196" y="31815"/>
                      <a:pt x="28148" y="28700"/>
                      <a:pt x="27957" y="25538"/>
                    </a:cubicBezTo>
                    <a:lnTo>
                      <a:pt x="27957" y="-180"/>
                    </a:lnTo>
                    <a:lnTo>
                      <a:pt x="38340" y="-180"/>
                    </a:lnTo>
                    <a:lnTo>
                      <a:pt x="38340" y="25918"/>
                    </a:lnTo>
                    <a:cubicBezTo>
                      <a:pt x="38721" y="31652"/>
                      <a:pt x="36721" y="37301"/>
                      <a:pt x="32720" y="41444"/>
                    </a:cubicBezTo>
                    <a:cubicBezTo>
                      <a:pt x="28911" y="45111"/>
                      <a:pt x="23767" y="47074"/>
                      <a:pt x="18432" y="46874"/>
                    </a:cubicBezTo>
                    <a:cubicBezTo>
                      <a:pt x="13099" y="47054"/>
                      <a:pt x="7955" y="45102"/>
                      <a:pt x="4051" y="41444"/>
                    </a:cubicBezTo>
                    <a:cubicBezTo>
                      <a:pt x="145" y="37253"/>
                      <a:pt x="-1856" y="31643"/>
                      <a:pt x="-1570" y="25918"/>
                    </a:cubicBezTo>
                    <a:lnTo>
                      <a:pt x="-1570" y="-180"/>
                    </a:lnTo>
                    <a:lnTo>
                      <a:pt x="8813" y="-180"/>
                    </a:lnTo>
                    <a:lnTo>
                      <a:pt x="8813" y="25538"/>
                    </a:lnTo>
                    <a:cubicBezTo>
                      <a:pt x="8623" y="28700"/>
                      <a:pt x="9575" y="31815"/>
                      <a:pt x="11384" y="34396"/>
                    </a:cubicBezTo>
                    <a:close/>
                  </a:path>
                </a:pathLst>
              </a:custGeom>
              <a:solidFill>
                <a:srgbClr val="6D6E71"/>
              </a:solidFill>
              <a:ln w="9525" cap="flat">
                <a:noFill/>
                <a:prstDash val="solid"/>
                <a:miter/>
              </a:ln>
            </p:spPr>
            <p:txBody>
              <a:bodyPr rtlCol="0" anchor="ctr"/>
              <a:lstStyle/>
              <a:p>
                <a:endParaRPr lang="en-US"/>
              </a:p>
            </p:txBody>
          </p:sp>
          <p:sp>
            <p:nvSpPr>
              <p:cNvPr id="496" name="Freeform: Shape 495">
                <a:extLst>
                  <a:ext uri="{FF2B5EF4-FFF2-40B4-BE49-F238E27FC236}">
                    <a16:creationId xmlns:a16="http://schemas.microsoft.com/office/drawing/2014/main" id="{E3D634E8-2BB3-4E59-B41E-360791E1031D}"/>
                  </a:ext>
                </a:extLst>
              </p:cNvPr>
              <p:cNvSpPr/>
              <p:nvPr/>
            </p:nvSpPr>
            <p:spPr>
              <a:xfrm>
                <a:off x="5006882" y="4851927"/>
                <a:ext cx="10477" cy="46386"/>
              </a:xfrm>
              <a:custGeom>
                <a:avLst/>
                <a:gdLst>
                  <a:gd name="connsiteX0" fmla="*/ -1597 w 10477"/>
                  <a:gd name="connsiteY0" fmla="*/ -180 h 46386"/>
                  <a:gd name="connsiteX1" fmla="*/ 8880 w 10477"/>
                  <a:gd name="connsiteY1" fmla="*/ -180 h 46386"/>
                  <a:gd name="connsiteX2" fmla="*/ 8880 w 10477"/>
                  <a:gd name="connsiteY2" fmla="*/ 46207 h 46386"/>
                  <a:gd name="connsiteX3" fmla="*/ -1597 w 10477"/>
                  <a:gd name="connsiteY3" fmla="*/ 46207 h 46386"/>
                </a:gdLst>
                <a:ahLst/>
                <a:cxnLst>
                  <a:cxn ang="0">
                    <a:pos x="connsiteX0" y="connsiteY0"/>
                  </a:cxn>
                  <a:cxn ang="0">
                    <a:pos x="connsiteX1" y="connsiteY1"/>
                  </a:cxn>
                  <a:cxn ang="0">
                    <a:pos x="connsiteX2" y="connsiteY2"/>
                  </a:cxn>
                  <a:cxn ang="0">
                    <a:pos x="connsiteX3" y="connsiteY3"/>
                  </a:cxn>
                </a:cxnLst>
                <a:rect l="l" t="t" r="r" b="b"/>
                <a:pathLst>
                  <a:path w="10477" h="46386">
                    <a:moveTo>
                      <a:pt x="-1597" y="-180"/>
                    </a:moveTo>
                    <a:lnTo>
                      <a:pt x="8880" y="-180"/>
                    </a:lnTo>
                    <a:lnTo>
                      <a:pt x="8880" y="46207"/>
                    </a:lnTo>
                    <a:lnTo>
                      <a:pt x="-1597" y="46207"/>
                    </a:lnTo>
                    <a:close/>
                  </a:path>
                </a:pathLst>
              </a:custGeom>
              <a:solidFill>
                <a:srgbClr val="6D6E71"/>
              </a:solidFill>
              <a:ln w="9525" cap="flat">
                <a:noFill/>
                <a:prstDash val="solid"/>
                <a:miter/>
              </a:ln>
            </p:spPr>
            <p:txBody>
              <a:bodyPr rtlCol="0" anchor="ctr"/>
              <a:lstStyle/>
              <a:p>
                <a:endParaRPr lang="en-US"/>
              </a:p>
            </p:txBody>
          </p:sp>
          <p:sp>
            <p:nvSpPr>
              <p:cNvPr id="497" name="Freeform: Shape 496">
                <a:extLst>
                  <a:ext uri="{FF2B5EF4-FFF2-40B4-BE49-F238E27FC236}">
                    <a16:creationId xmlns:a16="http://schemas.microsoft.com/office/drawing/2014/main" id="{89F60694-7BC0-4A1F-941C-937DFD7A0F52}"/>
                  </a:ext>
                </a:extLst>
              </p:cNvPr>
              <p:cNvSpPr/>
              <p:nvPr/>
            </p:nvSpPr>
            <p:spPr>
              <a:xfrm>
                <a:off x="5044029" y="4850872"/>
                <a:ext cx="48982" cy="48115"/>
              </a:xfrm>
              <a:custGeom>
                <a:avLst/>
                <a:gdLst>
                  <a:gd name="connsiteX0" fmla="*/ 40313 w 48982"/>
                  <a:gd name="connsiteY0" fmla="*/ 41070 h 48115"/>
                  <a:gd name="connsiteX1" fmla="*/ 5547 w 48982"/>
                  <a:gd name="connsiteY1" fmla="*/ 41070 h 48115"/>
                  <a:gd name="connsiteX2" fmla="*/ 5547 w 48982"/>
                  <a:gd name="connsiteY2" fmla="*/ 6724 h 48115"/>
                  <a:gd name="connsiteX3" fmla="*/ 5547 w 48982"/>
                  <a:gd name="connsiteY3" fmla="*/ 6685 h 48115"/>
                  <a:gd name="connsiteX4" fmla="*/ 40313 w 48982"/>
                  <a:gd name="connsiteY4" fmla="*/ 6685 h 48115"/>
                  <a:gd name="connsiteX5" fmla="*/ 40313 w 48982"/>
                  <a:gd name="connsiteY5" fmla="*/ 41070 h 48115"/>
                  <a:gd name="connsiteX6" fmla="*/ 36789 w 48982"/>
                  <a:gd name="connsiteY6" fmla="*/ 23925 h 48115"/>
                  <a:gd name="connsiteX7" fmla="*/ 32788 w 48982"/>
                  <a:gd name="connsiteY7" fmla="*/ 13257 h 48115"/>
                  <a:gd name="connsiteX8" fmla="*/ 23263 w 48982"/>
                  <a:gd name="connsiteY8" fmla="*/ 8876 h 48115"/>
                  <a:gd name="connsiteX9" fmla="*/ 13738 w 48982"/>
                  <a:gd name="connsiteY9" fmla="*/ 13257 h 48115"/>
                  <a:gd name="connsiteX10" fmla="*/ 13738 w 48982"/>
                  <a:gd name="connsiteY10" fmla="*/ 34498 h 48115"/>
                  <a:gd name="connsiteX11" fmla="*/ 23263 w 48982"/>
                  <a:gd name="connsiteY11" fmla="*/ 38880 h 48115"/>
                  <a:gd name="connsiteX12" fmla="*/ 32788 w 48982"/>
                  <a:gd name="connsiteY12" fmla="*/ 34498 h 48115"/>
                  <a:gd name="connsiteX13" fmla="*/ 36789 w 48982"/>
                  <a:gd name="connsiteY13" fmla="*/ 23925 h 4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982" h="48115">
                    <a:moveTo>
                      <a:pt x="40313" y="41070"/>
                    </a:moveTo>
                    <a:cubicBezTo>
                      <a:pt x="30502" y="50224"/>
                      <a:pt x="15358" y="50224"/>
                      <a:pt x="5547" y="41070"/>
                    </a:cubicBezTo>
                    <a:cubicBezTo>
                      <a:pt x="-3978" y="31593"/>
                      <a:pt x="-3978" y="16220"/>
                      <a:pt x="5547" y="6724"/>
                    </a:cubicBezTo>
                    <a:cubicBezTo>
                      <a:pt x="5547" y="6704"/>
                      <a:pt x="5547" y="6695"/>
                      <a:pt x="5547" y="6685"/>
                    </a:cubicBezTo>
                    <a:cubicBezTo>
                      <a:pt x="15358" y="-2468"/>
                      <a:pt x="30502" y="-2468"/>
                      <a:pt x="40313" y="6685"/>
                    </a:cubicBezTo>
                    <a:cubicBezTo>
                      <a:pt x="49743" y="16220"/>
                      <a:pt x="49743" y="31536"/>
                      <a:pt x="40313" y="41070"/>
                    </a:cubicBezTo>
                    <a:close/>
                    <a:moveTo>
                      <a:pt x="36789" y="23925"/>
                    </a:moveTo>
                    <a:cubicBezTo>
                      <a:pt x="36885" y="19992"/>
                      <a:pt x="35456" y="16172"/>
                      <a:pt x="32788" y="13257"/>
                    </a:cubicBezTo>
                    <a:cubicBezTo>
                      <a:pt x="30407" y="10485"/>
                      <a:pt x="26883" y="8895"/>
                      <a:pt x="23263" y="8876"/>
                    </a:cubicBezTo>
                    <a:cubicBezTo>
                      <a:pt x="19644" y="8914"/>
                      <a:pt x="16120" y="10515"/>
                      <a:pt x="13738" y="13257"/>
                    </a:cubicBezTo>
                    <a:cubicBezTo>
                      <a:pt x="8404" y="19334"/>
                      <a:pt x="8404" y="28421"/>
                      <a:pt x="13738" y="34498"/>
                    </a:cubicBezTo>
                    <a:cubicBezTo>
                      <a:pt x="16120" y="37241"/>
                      <a:pt x="19644" y="38842"/>
                      <a:pt x="23263" y="38880"/>
                    </a:cubicBezTo>
                    <a:cubicBezTo>
                      <a:pt x="26883" y="38860"/>
                      <a:pt x="30407" y="37270"/>
                      <a:pt x="32788" y="34498"/>
                    </a:cubicBezTo>
                    <a:cubicBezTo>
                      <a:pt x="35456" y="31612"/>
                      <a:pt x="36885" y="27831"/>
                      <a:pt x="36789" y="23925"/>
                    </a:cubicBezTo>
                    <a:close/>
                  </a:path>
                </a:pathLst>
              </a:custGeom>
              <a:solidFill>
                <a:srgbClr val="6D6E71"/>
              </a:solidFill>
              <a:ln w="9525" cap="flat">
                <a:noFill/>
                <a:prstDash val="solid"/>
                <a:miter/>
              </a:ln>
            </p:spPr>
            <p:txBody>
              <a:bodyPr rtlCol="0" anchor="ctr"/>
              <a:lstStyle/>
              <a:p>
                <a:endParaRPr lang="en-US"/>
              </a:p>
            </p:txBody>
          </p:sp>
          <p:sp>
            <p:nvSpPr>
              <p:cNvPr id="498" name="Freeform: Shape 497">
                <a:extLst>
                  <a:ext uri="{FF2B5EF4-FFF2-40B4-BE49-F238E27FC236}">
                    <a16:creationId xmlns:a16="http://schemas.microsoft.com/office/drawing/2014/main" id="{1FEC7F34-E346-47B0-A78E-AB83934B65E2}"/>
                  </a:ext>
                </a:extLst>
              </p:cNvPr>
              <p:cNvSpPr/>
              <p:nvPr/>
            </p:nvSpPr>
            <p:spPr>
              <a:xfrm>
                <a:off x="5100512" y="4847634"/>
                <a:ext cx="26193" cy="50774"/>
              </a:xfrm>
              <a:custGeom>
                <a:avLst/>
                <a:gdLst>
                  <a:gd name="connsiteX0" fmla="*/ 12691 w 26193"/>
                  <a:gd name="connsiteY0" fmla="*/ 12399 h 50774"/>
                  <a:gd name="connsiteX1" fmla="*/ 12691 w 26193"/>
                  <a:gd name="connsiteY1" fmla="*/ 14780 h 50774"/>
                  <a:gd name="connsiteX2" fmla="*/ 21359 w 26193"/>
                  <a:gd name="connsiteY2" fmla="*/ 14780 h 50774"/>
                  <a:gd name="connsiteX3" fmla="*/ 21359 w 26193"/>
                  <a:gd name="connsiteY3" fmla="*/ 22019 h 50774"/>
                  <a:gd name="connsiteX4" fmla="*/ 12691 w 26193"/>
                  <a:gd name="connsiteY4" fmla="*/ 22019 h 50774"/>
                  <a:gd name="connsiteX5" fmla="*/ 12691 w 26193"/>
                  <a:gd name="connsiteY5" fmla="*/ 50594 h 50774"/>
                  <a:gd name="connsiteX6" fmla="*/ 2595 w 26193"/>
                  <a:gd name="connsiteY6" fmla="*/ 50594 h 50774"/>
                  <a:gd name="connsiteX7" fmla="*/ 2595 w 26193"/>
                  <a:gd name="connsiteY7" fmla="*/ 22019 h 50774"/>
                  <a:gd name="connsiteX8" fmla="*/ -1597 w 26193"/>
                  <a:gd name="connsiteY8" fmla="*/ 22019 h 50774"/>
                  <a:gd name="connsiteX9" fmla="*/ -1597 w 26193"/>
                  <a:gd name="connsiteY9" fmla="*/ 14780 h 50774"/>
                  <a:gd name="connsiteX10" fmla="*/ 2595 w 26193"/>
                  <a:gd name="connsiteY10" fmla="*/ 14780 h 50774"/>
                  <a:gd name="connsiteX11" fmla="*/ 2595 w 26193"/>
                  <a:gd name="connsiteY11" fmla="*/ 12590 h 50774"/>
                  <a:gd name="connsiteX12" fmla="*/ 14024 w 26193"/>
                  <a:gd name="connsiteY12" fmla="*/ -164 h 50774"/>
                  <a:gd name="connsiteX13" fmla="*/ 15072 w 26193"/>
                  <a:gd name="connsiteY13" fmla="*/ -174 h 50774"/>
                  <a:gd name="connsiteX14" fmla="*/ 24597 w 26193"/>
                  <a:gd name="connsiteY14" fmla="*/ 3826 h 50774"/>
                  <a:gd name="connsiteX15" fmla="*/ 20977 w 26193"/>
                  <a:gd name="connsiteY15" fmla="*/ 10589 h 50774"/>
                  <a:gd name="connsiteX16" fmla="*/ 16121 w 26193"/>
                  <a:gd name="connsiteY16" fmla="*/ 8017 h 50774"/>
                  <a:gd name="connsiteX17" fmla="*/ 13644 w 26193"/>
                  <a:gd name="connsiteY17" fmla="*/ 9160 h 50774"/>
                  <a:gd name="connsiteX18" fmla="*/ 12691 w 26193"/>
                  <a:gd name="connsiteY18" fmla="*/ 12399 h 50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193" h="50774">
                    <a:moveTo>
                      <a:pt x="12691" y="12399"/>
                    </a:moveTo>
                    <a:lnTo>
                      <a:pt x="12691" y="14780"/>
                    </a:lnTo>
                    <a:lnTo>
                      <a:pt x="21359" y="14780"/>
                    </a:lnTo>
                    <a:lnTo>
                      <a:pt x="21359" y="22019"/>
                    </a:lnTo>
                    <a:lnTo>
                      <a:pt x="12691" y="22019"/>
                    </a:lnTo>
                    <a:lnTo>
                      <a:pt x="12691" y="50594"/>
                    </a:lnTo>
                    <a:lnTo>
                      <a:pt x="2595" y="50594"/>
                    </a:lnTo>
                    <a:lnTo>
                      <a:pt x="2595" y="22019"/>
                    </a:lnTo>
                    <a:lnTo>
                      <a:pt x="-1597" y="22019"/>
                    </a:lnTo>
                    <a:lnTo>
                      <a:pt x="-1597" y="14780"/>
                    </a:lnTo>
                    <a:lnTo>
                      <a:pt x="2595" y="14780"/>
                    </a:lnTo>
                    <a:lnTo>
                      <a:pt x="2595" y="12590"/>
                    </a:lnTo>
                    <a:cubicBezTo>
                      <a:pt x="2213" y="5922"/>
                      <a:pt x="7357" y="207"/>
                      <a:pt x="14024" y="-164"/>
                    </a:cubicBezTo>
                    <a:cubicBezTo>
                      <a:pt x="14310" y="-183"/>
                      <a:pt x="14692" y="-183"/>
                      <a:pt x="15072" y="-174"/>
                    </a:cubicBezTo>
                    <a:cubicBezTo>
                      <a:pt x="18691" y="-126"/>
                      <a:pt x="22026" y="1312"/>
                      <a:pt x="24597" y="3826"/>
                    </a:cubicBezTo>
                    <a:lnTo>
                      <a:pt x="20977" y="10589"/>
                    </a:lnTo>
                    <a:cubicBezTo>
                      <a:pt x="19834" y="9027"/>
                      <a:pt x="18025" y="8084"/>
                      <a:pt x="16121" y="8017"/>
                    </a:cubicBezTo>
                    <a:cubicBezTo>
                      <a:pt x="15167" y="7989"/>
                      <a:pt x="14215" y="8408"/>
                      <a:pt x="13644" y="9160"/>
                    </a:cubicBezTo>
                    <a:cubicBezTo>
                      <a:pt x="12977" y="10085"/>
                      <a:pt x="12597" y="11237"/>
                      <a:pt x="12691" y="12399"/>
                    </a:cubicBezTo>
                    <a:close/>
                  </a:path>
                </a:pathLst>
              </a:custGeom>
              <a:solidFill>
                <a:srgbClr val="6D6E71"/>
              </a:solidFill>
              <a:ln w="9525" cap="flat">
                <a:noFill/>
                <a:prstDash val="solid"/>
                <a:miter/>
              </a:ln>
            </p:spPr>
            <p:txBody>
              <a:bodyPr rtlCol="0" anchor="ctr"/>
              <a:lstStyle/>
              <a:p>
                <a:endParaRPr lang="en-US"/>
              </a:p>
            </p:txBody>
          </p:sp>
          <p:sp>
            <p:nvSpPr>
              <p:cNvPr id="499" name="Freeform: Shape 498">
                <a:extLst>
                  <a:ext uri="{FF2B5EF4-FFF2-40B4-BE49-F238E27FC236}">
                    <a16:creationId xmlns:a16="http://schemas.microsoft.com/office/drawing/2014/main" id="{84A48542-A135-4B33-9E10-2A198CA6C51A}"/>
                  </a:ext>
                </a:extLst>
              </p:cNvPr>
              <p:cNvSpPr/>
              <p:nvPr/>
            </p:nvSpPr>
            <p:spPr>
              <a:xfrm>
                <a:off x="5126040" y="4847634"/>
                <a:ext cx="26193" cy="50774"/>
              </a:xfrm>
              <a:custGeom>
                <a:avLst/>
                <a:gdLst>
                  <a:gd name="connsiteX0" fmla="*/ 12977 w 26193"/>
                  <a:gd name="connsiteY0" fmla="*/ 12399 h 50774"/>
                  <a:gd name="connsiteX1" fmla="*/ 12977 w 26193"/>
                  <a:gd name="connsiteY1" fmla="*/ 14780 h 50774"/>
                  <a:gd name="connsiteX2" fmla="*/ 21644 w 26193"/>
                  <a:gd name="connsiteY2" fmla="*/ 14780 h 50774"/>
                  <a:gd name="connsiteX3" fmla="*/ 21644 w 26193"/>
                  <a:gd name="connsiteY3" fmla="*/ 22019 h 50774"/>
                  <a:gd name="connsiteX4" fmla="*/ 12977 w 26193"/>
                  <a:gd name="connsiteY4" fmla="*/ 22019 h 50774"/>
                  <a:gd name="connsiteX5" fmla="*/ 12977 w 26193"/>
                  <a:gd name="connsiteY5" fmla="*/ 50594 h 50774"/>
                  <a:gd name="connsiteX6" fmla="*/ 2880 w 26193"/>
                  <a:gd name="connsiteY6" fmla="*/ 50594 h 50774"/>
                  <a:gd name="connsiteX7" fmla="*/ 2880 w 26193"/>
                  <a:gd name="connsiteY7" fmla="*/ 22019 h 50774"/>
                  <a:gd name="connsiteX8" fmla="*/ -1597 w 26193"/>
                  <a:gd name="connsiteY8" fmla="*/ 22019 h 50774"/>
                  <a:gd name="connsiteX9" fmla="*/ -1597 w 26193"/>
                  <a:gd name="connsiteY9" fmla="*/ 14780 h 50774"/>
                  <a:gd name="connsiteX10" fmla="*/ 2594 w 26193"/>
                  <a:gd name="connsiteY10" fmla="*/ 14780 h 50774"/>
                  <a:gd name="connsiteX11" fmla="*/ 2594 w 26193"/>
                  <a:gd name="connsiteY11" fmla="*/ 12590 h 50774"/>
                  <a:gd name="connsiteX12" fmla="*/ 14024 w 26193"/>
                  <a:gd name="connsiteY12" fmla="*/ -164 h 50774"/>
                  <a:gd name="connsiteX13" fmla="*/ 15072 w 26193"/>
                  <a:gd name="connsiteY13" fmla="*/ -174 h 50774"/>
                  <a:gd name="connsiteX14" fmla="*/ 24597 w 26193"/>
                  <a:gd name="connsiteY14" fmla="*/ 3826 h 50774"/>
                  <a:gd name="connsiteX15" fmla="*/ 20977 w 26193"/>
                  <a:gd name="connsiteY15" fmla="*/ 10589 h 50774"/>
                  <a:gd name="connsiteX16" fmla="*/ 16120 w 26193"/>
                  <a:gd name="connsiteY16" fmla="*/ 8017 h 50774"/>
                  <a:gd name="connsiteX17" fmla="*/ 13643 w 26193"/>
                  <a:gd name="connsiteY17" fmla="*/ 9160 h 50774"/>
                  <a:gd name="connsiteX18" fmla="*/ 12977 w 26193"/>
                  <a:gd name="connsiteY18" fmla="*/ 12399 h 50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193" h="50774">
                    <a:moveTo>
                      <a:pt x="12977" y="12399"/>
                    </a:moveTo>
                    <a:lnTo>
                      <a:pt x="12977" y="14780"/>
                    </a:lnTo>
                    <a:lnTo>
                      <a:pt x="21644" y="14780"/>
                    </a:lnTo>
                    <a:lnTo>
                      <a:pt x="21644" y="22019"/>
                    </a:lnTo>
                    <a:lnTo>
                      <a:pt x="12977" y="22019"/>
                    </a:lnTo>
                    <a:lnTo>
                      <a:pt x="12977" y="50594"/>
                    </a:lnTo>
                    <a:lnTo>
                      <a:pt x="2880" y="50594"/>
                    </a:lnTo>
                    <a:lnTo>
                      <a:pt x="2880" y="22019"/>
                    </a:lnTo>
                    <a:lnTo>
                      <a:pt x="-1597" y="22019"/>
                    </a:lnTo>
                    <a:lnTo>
                      <a:pt x="-1597" y="14780"/>
                    </a:lnTo>
                    <a:lnTo>
                      <a:pt x="2594" y="14780"/>
                    </a:lnTo>
                    <a:lnTo>
                      <a:pt x="2594" y="12590"/>
                    </a:lnTo>
                    <a:cubicBezTo>
                      <a:pt x="2213" y="5922"/>
                      <a:pt x="7356" y="207"/>
                      <a:pt x="14024" y="-164"/>
                    </a:cubicBezTo>
                    <a:cubicBezTo>
                      <a:pt x="14310" y="-183"/>
                      <a:pt x="14691" y="-183"/>
                      <a:pt x="15072" y="-174"/>
                    </a:cubicBezTo>
                    <a:cubicBezTo>
                      <a:pt x="18691" y="-126"/>
                      <a:pt x="22025" y="1312"/>
                      <a:pt x="24597" y="3826"/>
                    </a:cubicBezTo>
                    <a:lnTo>
                      <a:pt x="20977" y="10589"/>
                    </a:lnTo>
                    <a:cubicBezTo>
                      <a:pt x="19834" y="9027"/>
                      <a:pt x="18025" y="8084"/>
                      <a:pt x="16120" y="8017"/>
                    </a:cubicBezTo>
                    <a:cubicBezTo>
                      <a:pt x="15167" y="7989"/>
                      <a:pt x="14215" y="8408"/>
                      <a:pt x="13643" y="9160"/>
                    </a:cubicBezTo>
                    <a:cubicBezTo>
                      <a:pt x="13072" y="10123"/>
                      <a:pt x="12786" y="11275"/>
                      <a:pt x="12977" y="12399"/>
                    </a:cubicBezTo>
                    <a:close/>
                  </a:path>
                </a:pathLst>
              </a:custGeom>
              <a:solidFill>
                <a:srgbClr val="6D6E71"/>
              </a:solidFill>
              <a:ln w="9525" cap="flat">
                <a:noFill/>
                <a:prstDash val="solid"/>
                <a:miter/>
              </a:ln>
            </p:spPr>
            <p:txBody>
              <a:bodyPr rtlCol="0" anchor="ctr"/>
              <a:lstStyle/>
              <a:p>
                <a:endParaRPr lang="en-US"/>
              </a:p>
            </p:txBody>
          </p:sp>
          <p:sp>
            <p:nvSpPr>
              <p:cNvPr id="500" name="Freeform: Shape 499">
                <a:extLst>
                  <a:ext uri="{FF2B5EF4-FFF2-40B4-BE49-F238E27FC236}">
                    <a16:creationId xmlns:a16="http://schemas.microsoft.com/office/drawing/2014/main" id="{A4F29A95-0FEB-4261-AC89-D517689D58E4}"/>
                  </a:ext>
                </a:extLst>
              </p:cNvPr>
              <p:cNvSpPr/>
              <p:nvPr/>
            </p:nvSpPr>
            <p:spPr>
              <a:xfrm>
                <a:off x="5152036" y="4862116"/>
                <a:ext cx="37638" cy="36993"/>
              </a:xfrm>
              <a:custGeom>
                <a:avLst/>
                <a:gdLst>
                  <a:gd name="connsiteX0" fmla="*/ 36034 w 37638"/>
                  <a:gd name="connsiteY0" fmla="*/ 18397 h 36993"/>
                  <a:gd name="connsiteX1" fmla="*/ 36034 w 37638"/>
                  <a:gd name="connsiteY1" fmla="*/ 21254 h 36993"/>
                  <a:gd name="connsiteX2" fmla="*/ 8887 w 37638"/>
                  <a:gd name="connsiteY2" fmla="*/ 21254 h 36993"/>
                  <a:gd name="connsiteX3" fmla="*/ 12411 w 37638"/>
                  <a:gd name="connsiteY3" fmla="*/ 26493 h 36993"/>
                  <a:gd name="connsiteX4" fmla="*/ 19175 w 37638"/>
                  <a:gd name="connsiteY4" fmla="*/ 28398 h 36993"/>
                  <a:gd name="connsiteX5" fmla="*/ 24128 w 37638"/>
                  <a:gd name="connsiteY5" fmla="*/ 27636 h 36993"/>
                  <a:gd name="connsiteX6" fmla="*/ 28128 w 37638"/>
                  <a:gd name="connsiteY6" fmla="*/ 24969 h 36993"/>
                  <a:gd name="connsiteX7" fmla="*/ 33747 w 37638"/>
                  <a:gd name="connsiteY7" fmla="*/ 30969 h 36993"/>
                  <a:gd name="connsiteX8" fmla="*/ 18889 w 37638"/>
                  <a:gd name="connsiteY8" fmla="*/ 36780 h 36993"/>
                  <a:gd name="connsiteX9" fmla="*/ 8125 w 37638"/>
                  <a:gd name="connsiteY9" fmla="*/ 34399 h 36993"/>
                  <a:gd name="connsiteX10" fmla="*/ 982 w 37638"/>
                  <a:gd name="connsiteY10" fmla="*/ 27826 h 36993"/>
                  <a:gd name="connsiteX11" fmla="*/ -1590 w 37638"/>
                  <a:gd name="connsiteY11" fmla="*/ 18301 h 36993"/>
                  <a:gd name="connsiteX12" fmla="*/ 982 w 37638"/>
                  <a:gd name="connsiteY12" fmla="*/ 8776 h 36993"/>
                  <a:gd name="connsiteX13" fmla="*/ 7839 w 37638"/>
                  <a:gd name="connsiteY13" fmla="*/ 2204 h 36993"/>
                  <a:gd name="connsiteX14" fmla="*/ 17364 w 37638"/>
                  <a:gd name="connsiteY14" fmla="*/ -177 h 36993"/>
                  <a:gd name="connsiteX15" fmla="*/ 26889 w 37638"/>
                  <a:gd name="connsiteY15" fmla="*/ 2109 h 36993"/>
                  <a:gd name="connsiteX16" fmla="*/ 33653 w 37638"/>
                  <a:gd name="connsiteY16" fmla="*/ 8586 h 36993"/>
                  <a:gd name="connsiteX17" fmla="*/ 36034 w 37638"/>
                  <a:gd name="connsiteY17" fmla="*/ 18111 h 36993"/>
                  <a:gd name="connsiteX18" fmla="*/ 16984 w 37638"/>
                  <a:gd name="connsiteY18" fmla="*/ 7729 h 36993"/>
                  <a:gd name="connsiteX19" fmla="*/ 11079 w 37638"/>
                  <a:gd name="connsiteY19" fmla="*/ 9729 h 36993"/>
                  <a:gd name="connsiteX20" fmla="*/ 8125 w 37638"/>
                  <a:gd name="connsiteY20" fmla="*/ 15158 h 36993"/>
                  <a:gd name="connsiteX21" fmla="*/ 25746 w 37638"/>
                  <a:gd name="connsiteY21" fmla="*/ 15158 h 36993"/>
                  <a:gd name="connsiteX22" fmla="*/ 22794 w 37638"/>
                  <a:gd name="connsiteY22" fmla="*/ 9729 h 36993"/>
                  <a:gd name="connsiteX23" fmla="*/ 16984 w 37638"/>
                  <a:gd name="connsiteY23" fmla="*/ 7729 h 36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7638" h="36993">
                    <a:moveTo>
                      <a:pt x="36034" y="18397"/>
                    </a:moveTo>
                    <a:cubicBezTo>
                      <a:pt x="36034" y="18397"/>
                      <a:pt x="36034" y="19444"/>
                      <a:pt x="36034" y="21254"/>
                    </a:cubicBezTo>
                    <a:lnTo>
                      <a:pt x="8887" y="21254"/>
                    </a:lnTo>
                    <a:cubicBezTo>
                      <a:pt x="9364" y="23397"/>
                      <a:pt x="10602" y="25283"/>
                      <a:pt x="12411" y="26493"/>
                    </a:cubicBezTo>
                    <a:cubicBezTo>
                      <a:pt x="14412" y="27836"/>
                      <a:pt x="16793" y="28512"/>
                      <a:pt x="19175" y="28398"/>
                    </a:cubicBezTo>
                    <a:cubicBezTo>
                      <a:pt x="20889" y="28417"/>
                      <a:pt x="22508" y="28159"/>
                      <a:pt x="24128" y="27636"/>
                    </a:cubicBezTo>
                    <a:cubicBezTo>
                      <a:pt x="25651" y="26997"/>
                      <a:pt x="26985" y="26093"/>
                      <a:pt x="28128" y="24969"/>
                    </a:cubicBezTo>
                    <a:lnTo>
                      <a:pt x="33747" y="30969"/>
                    </a:lnTo>
                    <a:cubicBezTo>
                      <a:pt x="29843" y="34989"/>
                      <a:pt x="24413" y="37113"/>
                      <a:pt x="18889" y="36780"/>
                    </a:cubicBezTo>
                    <a:cubicBezTo>
                      <a:pt x="15174" y="36856"/>
                      <a:pt x="11459" y="36046"/>
                      <a:pt x="8125" y="34399"/>
                    </a:cubicBezTo>
                    <a:cubicBezTo>
                      <a:pt x="5172" y="32893"/>
                      <a:pt x="2697" y="30617"/>
                      <a:pt x="982" y="27826"/>
                    </a:cubicBezTo>
                    <a:cubicBezTo>
                      <a:pt x="-733" y="24959"/>
                      <a:pt x="-1686" y="21654"/>
                      <a:pt x="-1590" y="18301"/>
                    </a:cubicBezTo>
                    <a:cubicBezTo>
                      <a:pt x="-1590" y="14949"/>
                      <a:pt x="-733" y="11653"/>
                      <a:pt x="982" y="8776"/>
                    </a:cubicBezTo>
                    <a:cubicBezTo>
                      <a:pt x="2601" y="5976"/>
                      <a:pt x="4983" y="3690"/>
                      <a:pt x="7839" y="2204"/>
                    </a:cubicBezTo>
                    <a:cubicBezTo>
                      <a:pt x="10793" y="594"/>
                      <a:pt x="14031" y="-235"/>
                      <a:pt x="17364" y="-177"/>
                    </a:cubicBezTo>
                    <a:cubicBezTo>
                      <a:pt x="20698" y="-225"/>
                      <a:pt x="23937" y="566"/>
                      <a:pt x="26889" y="2109"/>
                    </a:cubicBezTo>
                    <a:cubicBezTo>
                      <a:pt x="29747" y="3566"/>
                      <a:pt x="32033" y="5814"/>
                      <a:pt x="33653" y="8586"/>
                    </a:cubicBezTo>
                    <a:cubicBezTo>
                      <a:pt x="35271" y="11501"/>
                      <a:pt x="36128" y="14786"/>
                      <a:pt x="36034" y="18111"/>
                    </a:cubicBezTo>
                    <a:close/>
                    <a:moveTo>
                      <a:pt x="16984" y="7729"/>
                    </a:moveTo>
                    <a:cubicBezTo>
                      <a:pt x="14792" y="7643"/>
                      <a:pt x="12697" y="8357"/>
                      <a:pt x="11079" y="9729"/>
                    </a:cubicBezTo>
                    <a:cubicBezTo>
                      <a:pt x="9459" y="11110"/>
                      <a:pt x="8411" y="13044"/>
                      <a:pt x="8125" y="15158"/>
                    </a:cubicBezTo>
                    <a:lnTo>
                      <a:pt x="25746" y="15158"/>
                    </a:lnTo>
                    <a:cubicBezTo>
                      <a:pt x="25556" y="13024"/>
                      <a:pt x="24413" y="11081"/>
                      <a:pt x="22794" y="9729"/>
                    </a:cubicBezTo>
                    <a:cubicBezTo>
                      <a:pt x="21175" y="8366"/>
                      <a:pt x="19079" y="7652"/>
                      <a:pt x="16984" y="7729"/>
                    </a:cubicBezTo>
                    <a:close/>
                  </a:path>
                </a:pathLst>
              </a:custGeom>
              <a:solidFill>
                <a:srgbClr val="6D6E71"/>
              </a:solidFill>
              <a:ln w="9525" cap="flat">
                <a:noFill/>
                <a:prstDash val="solid"/>
                <a:miter/>
              </a:ln>
            </p:spPr>
            <p:txBody>
              <a:bodyPr rtlCol="0" anchor="ctr"/>
              <a:lstStyle/>
              <a:p>
                <a:endParaRPr lang="en-US"/>
              </a:p>
            </p:txBody>
          </p:sp>
          <p:sp>
            <p:nvSpPr>
              <p:cNvPr id="501" name="Freeform: Shape 500">
                <a:extLst>
                  <a:ext uri="{FF2B5EF4-FFF2-40B4-BE49-F238E27FC236}">
                    <a16:creationId xmlns:a16="http://schemas.microsoft.com/office/drawing/2014/main" id="{D36948C9-031F-405A-B8FC-F10580E4C8B7}"/>
                  </a:ext>
                </a:extLst>
              </p:cNvPr>
              <p:cNvSpPr/>
              <p:nvPr/>
            </p:nvSpPr>
            <p:spPr>
              <a:xfrm>
                <a:off x="5195668" y="4861926"/>
                <a:ext cx="36728" cy="36387"/>
              </a:xfrm>
              <a:custGeom>
                <a:avLst/>
                <a:gdLst>
                  <a:gd name="connsiteX0" fmla="*/ 20215 w 36728"/>
                  <a:gd name="connsiteY0" fmla="*/ 13 h 36387"/>
                  <a:gd name="connsiteX1" fmla="*/ 30978 w 36728"/>
                  <a:gd name="connsiteY1" fmla="*/ 4013 h 36387"/>
                  <a:gd name="connsiteX2" fmla="*/ 35074 w 36728"/>
                  <a:gd name="connsiteY2" fmla="*/ 15920 h 36387"/>
                  <a:gd name="connsiteX3" fmla="*/ 35074 w 36728"/>
                  <a:gd name="connsiteY3" fmla="*/ 36208 h 36387"/>
                  <a:gd name="connsiteX4" fmla="*/ 24691 w 36728"/>
                  <a:gd name="connsiteY4" fmla="*/ 36208 h 36387"/>
                  <a:gd name="connsiteX5" fmla="*/ 24691 w 36728"/>
                  <a:gd name="connsiteY5" fmla="*/ 17158 h 36387"/>
                  <a:gd name="connsiteX6" fmla="*/ 22787 w 36728"/>
                  <a:gd name="connsiteY6" fmla="*/ 10872 h 36387"/>
                  <a:gd name="connsiteX7" fmla="*/ 17453 w 36728"/>
                  <a:gd name="connsiteY7" fmla="*/ 8681 h 36387"/>
                  <a:gd name="connsiteX8" fmla="*/ 11166 w 36728"/>
                  <a:gd name="connsiteY8" fmla="*/ 11157 h 36387"/>
                  <a:gd name="connsiteX9" fmla="*/ 8785 w 36728"/>
                  <a:gd name="connsiteY9" fmla="*/ 18396 h 36387"/>
                  <a:gd name="connsiteX10" fmla="*/ 8785 w 36728"/>
                  <a:gd name="connsiteY10" fmla="*/ 36208 h 36387"/>
                  <a:gd name="connsiteX11" fmla="*/ -1597 w 36728"/>
                  <a:gd name="connsiteY11" fmla="*/ 36208 h 36387"/>
                  <a:gd name="connsiteX12" fmla="*/ -1597 w 36728"/>
                  <a:gd name="connsiteY12" fmla="*/ 394 h 36387"/>
                  <a:gd name="connsiteX13" fmla="*/ 7928 w 36728"/>
                  <a:gd name="connsiteY13" fmla="*/ 394 h 36387"/>
                  <a:gd name="connsiteX14" fmla="*/ 7928 w 36728"/>
                  <a:gd name="connsiteY14" fmla="*/ 4585 h 36387"/>
                  <a:gd name="connsiteX15" fmla="*/ 13071 w 36728"/>
                  <a:gd name="connsiteY15" fmla="*/ 1061 h 36387"/>
                  <a:gd name="connsiteX16" fmla="*/ 19834 w 36728"/>
                  <a:gd name="connsiteY16" fmla="*/ -178 h 36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728" h="36387">
                    <a:moveTo>
                      <a:pt x="20215" y="13"/>
                    </a:moveTo>
                    <a:cubicBezTo>
                      <a:pt x="24216" y="-158"/>
                      <a:pt x="28121" y="1280"/>
                      <a:pt x="30978" y="4013"/>
                    </a:cubicBezTo>
                    <a:cubicBezTo>
                      <a:pt x="33931" y="7242"/>
                      <a:pt x="35454" y="11557"/>
                      <a:pt x="35074" y="15920"/>
                    </a:cubicBezTo>
                    <a:lnTo>
                      <a:pt x="35074" y="36208"/>
                    </a:lnTo>
                    <a:lnTo>
                      <a:pt x="24691" y="36208"/>
                    </a:lnTo>
                    <a:lnTo>
                      <a:pt x="24691" y="17158"/>
                    </a:lnTo>
                    <a:cubicBezTo>
                      <a:pt x="24786" y="14900"/>
                      <a:pt x="24120" y="12672"/>
                      <a:pt x="22787" y="10872"/>
                    </a:cubicBezTo>
                    <a:cubicBezTo>
                      <a:pt x="21453" y="9386"/>
                      <a:pt x="19453" y="8576"/>
                      <a:pt x="17453" y="8681"/>
                    </a:cubicBezTo>
                    <a:cubicBezTo>
                      <a:pt x="15072" y="8576"/>
                      <a:pt x="12785" y="9480"/>
                      <a:pt x="11166" y="11157"/>
                    </a:cubicBezTo>
                    <a:cubicBezTo>
                      <a:pt x="9451" y="13176"/>
                      <a:pt x="8594" y="15767"/>
                      <a:pt x="8785" y="18396"/>
                    </a:cubicBezTo>
                    <a:lnTo>
                      <a:pt x="8785" y="36208"/>
                    </a:lnTo>
                    <a:lnTo>
                      <a:pt x="-1597" y="36208"/>
                    </a:lnTo>
                    <a:lnTo>
                      <a:pt x="-1597" y="394"/>
                    </a:lnTo>
                    <a:lnTo>
                      <a:pt x="7928" y="394"/>
                    </a:lnTo>
                    <a:lnTo>
                      <a:pt x="7928" y="4585"/>
                    </a:lnTo>
                    <a:cubicBezTo>
                      <a:pt x="9356" y="3061"/>
                      <a:pt x="11166" y="1861"/>
                      <a:pt x="13071" y="1061"/>
                    </a:cubicBezTo>
                    <a:cubicBezTo>
                      <a:pt x="15261" y="203"/>
                      <a:pt x="17547" y="-215"/>
                      <a:pt x="19834" y="-178"/>
                    </a:cubicBezTo>
                    <a:close/>
                  </a:path>
                </a:pathLst>
              </a:custGeom>
              <a:solidFill>
                <a:srgbClr val="6D6E71"/>
              </a:solidFill>
              <a:ln w="9525" cap="flat">
                <a:noFill/>
                <a:prstDash val="solid"/>
                <a:miter/>
              </a:ln>
            </p:spPr>
            <p:txBody>
              <a:bodyPr rtlCol="0" anchor="ctr"/>
              <a:lstStyle/>
              <a:p>
                <a:endParaRPr lang="en-US"/>
              </a:p>
            </p:txBody>
          </p:sp>
          <p:sp>
            <p:nvSpPr>
              <p:cNvPr id="502" name="Freeform: Shape 501">
                <a:extLst>
                  <a:ext uri="{FF2B5EF4-FFF2-40B4-BE49-F238E27FC236}">
                    <a16:creationId xmlns:a16="http://schemas.microsoft.com/office/drawing/2014/main" id="{9A18145E-2576-4FB7-AB0F-7496119D7BAD}"/>
                  </a:ext>
                </a:extLst>
              </p:cNvPr>
              <p:cNvSpPr/>
              <p:nvPr/>
            </p:nvSpPr>
            <p:spPr>
              <a:xfrm>
                <a:off x="5239197" y="4862114"/>
                <a:ext cx="32509" cy="36977"/>
              </a:xfrm>
              <a:custGeom>
                <a:avLst/>
                <a:gdLst>
                  <a:gd name="connsiteX0" fmla="*/ 13929 w 32509"/>
                  <a:gd name="connsiteY0" fmla="*/ 36782 h 36977"/>
                  <a:gd name="connsiteX1" fmla="*/ 5261 w 32509"/>
                  <a:gd name="connsiteY1" fmla="*/ 35639 h 36977"/>
                  <a:gd name="connsiteX2" fmla="*/ -1597 w 32509"/>
                  <a:gd name="connsiteY2" fmla="*/ 32876 h 36977"/>
                  <a:gd name="connsiteX3" fmla="*/ 1927 w 32509"/>
                  <a:gd name="connsiteY3" fmla="*/ 25447 h 36977"/>
                  <a:gd name="connsiteX4" fmla="*/ 7738 w 32509"/>
                  <a:gd name="connsiteY4" fmla="*/ 27923 h 36977"/>
                  <a:gd name="connsiteX5" fmla="*/ 14406 w 32509"/>
                  <a:gd name="connsiteY5" fmla="*/ 28876 h 36977"/>
                  <a:gd name="connsiteX6" fmla="*/ 20977 w 32509"/>
                  <a:gd name="connsiteY6" fmla="*/ 25637 h 36977"/>
                  <a:gd name="connsiteX7" fmla="*/ 19168 w 32509"/>
                  <a:gd name="connsiteY7" fmla="*/ 23446 h 36977"/>
                  <a:gd name="connsiteX8" fmla="*/ 13643 w 32509"/>
                  <a:gd name="connsiteY8" fmla="*/ 22303 h 36977"/>
                  <a:gd name="connsiteX9" fmla="*/ 6404 w 32509"/>
                  <a:gd name="connsiteY9" fmla="*/ 20780 h 36977"/>
                  <a:gd name="connsiteX10" fmla="*/ 1355 w 32509"/>
                  <a:gd name="connsiteY10" fmla="*/ 17732 h 36977"/>
                  <a:gd name="connsiteX11" fmla="*/ -740 w 32509"/>
                  <a:gd name="connsiteY11" fmla="*/ 11445 h 36977"/>
                  <a:gd name="connsiteX12" fmla="*/ 1261 w 32509"/>
                  <a:gd name="connsiteY12" fmla="*/ 5349 h 36977"/>
                  <a:gd name="connsiteX13" fmla="*/ 6976 w 32509"/>
                  <a:gd name="connsiteY13" fmla="*/ 1253 h 36977"/>
                  <a:gd name="connsiteX14" fmla="*/ 15929 w 32509"/>
                  <a:gd name="connsiteY14" fmla="*/ -175 h 36977"/>
                  <a:gd name="connsiteX15" fmla="*/ 23454 w 32509"/>
                  <a:gd name="connsiteY15" fmla="*/ 681 h 36977"/>
                  <a:gd name="connsiteX16" fmla="*/ 29741 w 32509"/>
                  <a:gd name="connsiteY16" fmla="*/ 2968 h 36977"/>
                  <a:gd name="connsiteX17" fmla="*/ 26217 w 32509"/>
                  <a:gd name="connsiteY17" fmla="*/ 10397 h 36977"/>
                  <a:gd name="connsiteX18" fmla="*/ 15929 w 32509"/>
                  <a:gd name="connsiteY18" fmla="*/ 7730 h 36977"/>
                  <a:gd name="connsiteX19" fmla="*/ 10880 w 32509"/>
                  <a:gd name="connsiteY19" fmla="*/ 8587 h 36977"/>
                  <a:gd name="connsiteX20" fmla="*/ 9262 w 32509"/>
                  <a:gd name="connsiteY20" fmla="*/ 11064 h 36977"/>
                  <a:gd name="connsiteX21" fmla="*/ 11071 w 32509"/>
                  <a:gd name="connsiteY21" fmla="*/ 13350 h 36977"/>
                  <a:gd name="connsiteX22" fmla="*/ 16787 w 32509"/>
                  <a:gd name="connsiteY22" fmla="*/ 14588 h 36977"/>
                  <a:gd name="connsiteX23" fmla="*/ 23931 w 32509"/>
                  <a:gd name="connsiteY23" fmla="*/ 16207 h 36977"/>
                  <a:gd name="connsiteX24" fmla="*/ 28787 w 32509"/>
                  <a:gd name="connsiteY24" fmla="*/ 19255 h 36977"/>
                  <a:gd name="connsiteX25" fmla="*/ 30884 w 32509"/>
                  <a:gd name="connsiteY25" fmla="*/ 25352 h 36977"/>
                  <a:gd name="connsiteX26" fmla="*/ 28883 w 32509"/>
                  <a:gd name="connsiteY26" fmla="*/ 31257 h 36977"/>
                  <a:gd name="connsiteX27" fmla="*/ 23073 w 32509"/>
                  <a:gd name="connsiteY27" fmla="*/ 35353 h 36977"/>
                  <a:gd name="connsiteX28" fmla="*/ 13548 w 32509"/>
                  <a:gd name="connsiteY28" fmla="*/ 36782 h 36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2509" h="36977">
                    <a:moveTo>
                      <a:pt x="13929" y="36782"/>
                    </a:moveTo>
                    <a:cubicBezTo>
                      <a:pt x="10976" y="36782"/>
                      <a:pt x="8119" y="36400"/>
                      <a:pt x="5261" y="35639"/>
                    </a:cubicBezTo>
                    <a:cubicBezTo>
                      <a:pt x="2784" y="35133"/>
                      <a:pt x="498" y="34200"/>
                      <a:pt x="-1597" y="32876"/>
                    </a:cubicBezTo>
                    <a:lnTo>
                      <a:pt x="1927" y="25447"/>
                    </a:lnTo>
                    <a:cubicBezTo>
                      <a:pt x="3737" y="26571"/>
                      <a:pt x="5642" y="27399"/>
                      <a:pt x="7738" y="27923"/>
                    </a:cubicBezTo>
                    <a:cubicBezTo>
                      <a:pt x="9928" y="28561"/>
                      <a:pt x="12119" y="28885"/>
                      <a:pt x="14406" y="28876"/>
                    </a:cubicBezTo>
                    <a:cubicBezTo>
                      <a:pt x="18787" y="28876"/>
                      <a:pt x="20977" y="27828"/>
                      <a:pt x="20977" y="25637"/>
                    </a:cubicBezTo>
                    <a:cubicBezTo>
                      <a:pt x="20977" y="24561"/>
                      <a:pt x="20216" y="23637"/>
                      <a:pt x="19168" y="23446"/>
                    </a:cubicBezTo>
                    <a:cubicBezTo>
                      <a:pt x="17358" y="22846"/>
                      <a:pt x="15549" y="22466"/>
                      <a:pt x="13643" y="22303"/>
                    </a:cubicBezTo>
                    <a:cubicBezTo>
                      <a:pt x="11166" y="21951"/>
                      <a:pt x="8785" y="21437"/>
                      <a:pt x="6404" y="20780"/>
                    </a:cubicBezTo>
                    <a:cubicBezTo>
                      <a:pt x="4499" y="20198"/>
                      <a:pt x="2784" y="19151"/>
                      <a:pt x="1355" y="17732"/>
                    </a:cubicBezTo>
                    <a:cubicBezTo>
                      <a:pt x="-72" y="15950"/>
                      <a:pt x="-835" y="13721"/>
                      <a:pt x="-740" y="11445"/>
                    </a:cubicBezTo>
                    <a:cubicBezTo>
                      <a:pt x="-835" y="9245"/>
                      <a:pt x="-72" y="7092"/>
                      <a:pt x="1261" y="5349"/>
                    </a:cubicBezTo>
                    <a:cubicBezTo>
                      <a:pt x="2784" y="3510"/>
                      <a:pt x="4785" y="2101"/>
                      <a:pt x="6976" y="1253"/>
                    </a:cubicBezTo>
                    <a:cubicBezTo>
                      <a:pt x="9833" y="253"/>
                      <a:pt x="12881" y="-233"/>
                      <a:pt x="15929" y="-175"/>
                    </a:cubicBezTo>
                    <a:cubicBezTo>
                      <a:pt x="18501" y="-175"/>
                      <a:pt x="20977" y="120"/>
                      <a:pt x="23454" y="681"/>
                    </a:cubicBezTo>
                    <a:cubicBezTo>
                      <a:pt x="25645" y="1148"/>
                      <a:pt x="27740" y="1920"/>
                      <a:pt x="29741" y="2968"/>
                    </a:cubicBezTo>
                    <a:lnTo>
                      <a:pt x="26217" y="10397"/>
                    </a:lnTo>
                    <a:cubicBezTo>
                      <a:pt x="23073" y="8607"/>
                      <a:pt x="19548" y="7683"/>
                      <a:pt x="15929" y="7730"/>
                    </a:cubicBezTo>
                    <a:cubicBezTo>
                      <a:pt x="14215" y="7625"/>
                      <a:pt x="12500" y="7921"/>
                      <a:pt x="10880" y="8587"/>
                    </a:cubicBezTo>
                    <a:cubicBezTo>
                      <a:pt x="9928" y="9045"/>
                      <a:pt x="9262" y="9997"/>
                      <a:pt x="9262" y="11064"/>
                    </a:cubicBezTo>
                    <a:cubicBezTo>
                      <a:pt x="9262" y="12150"/>
                      <a:pt x="10023" y="13093"/>
                      <a:pt x="11071" y="13350"/>
                    </a:cubicBezTo>
                    <a:cubicBezTo>
                      <a:pt x="12881" y="13969"/>
                      <a:pt x="14881" y="14388"/>
                      <a:pt x="16787" y="14588"/>
                    </a:cubicBezTo>
                    <a:cubicBezTo>
                      <a:pt x="19168" y="15007"/>
                      <a:pt x="21549" y="15540"/>
                      <a:pt x="23931" y="16207"/>
                    </a:cubicBezTo>
                    <a:cubicBezTo>
                      <a:pt x="25835" y="16731"/>
                      <a:pt x="27455" y="17789"/>
                      <a:pt x="28787" y="19255"/>
                    </a:cubicBezTo>
                    <a:cubicBezTo>
                      <a:pt x="30312" y="20922"/>
                      <a:pt x="31074" y="23123"/>
                      <a:pt x="30884" y="25352"/>
                    </a:cubicBezTo>
                    <a:cubicBezTo>
                      <a:pt x="30884" y="27485"/>
                      <a:pt x="30216" y="29571"/>
                      <a:pt x="28883" y="31257"/>
                    </a:cubicBezTo>
                    <a:cubicBezTo>
                      <a:pt x="27360" y="33171"/>
                      <a:pt x="25359" y="34600"/>
                      <a:pt x="23073" y="35353"/>
                    </a:cubicBezTo>
                    <a:cubicBezTo>
                      <a:pt x="20025" y="36410"/>
                      <a:pt x="16787" y="36896"/>
                      <a:pt x="13548" y="36782"/>
                    </a:cubicBezTo>
                    <a:close/>
                  </a:path>
                </a:pathLst>
              </a:custGeom>
              <a:solidFill>
                <a:srgbClr val="6D6E71"/>
              </a:solidFill>
              <a:ln w="9525" cap="flat">
                <a:noFill/>
                <a:prstDash val="solid"/>
                <a:miter/>
              </a:ln>
            </p:spPr>
            <p:txBody>
              <a:bodyPr rtlCol="0" anchor="ctr"/>
              <a:lstStyle/>
              <a:p>
                <a:endParaRPr lang="en-US"/>
              </a:p>
            </p:txBody>
          </p:sp>
          <p:sp>
            <p:nvSpPr>
              <p:cNvPr id="503" name="Freeform: Shape 502">
                <a:extLst>
                  <a:ext uri="{FF2B5EF4-FFF2-40B4-BE49-F238E27FC236}">
                    <a16:creationId xmlns:a16="http://schemas.microsoft.com/office/drawing/2014/main" id="{AE7D5DDC-EB0B-42CF-80C0-7545955BCA2A}"/>
                  </a:ext>
                </a:extLst>
              </p:cNvPr>
              <p:cNvSpPr/>
              <p:nvPr/>
            </p:nvSpPr>
            <p:spPr>
              <a:xfrm>
                <a:off x="5274717" y="4862118"/>
                <a:ext cx="37607" cy="36991"/>
              </a:xfrm>
              <a:custGeom>
                <a:avLst/>
                <a:gdLst>
                  <a:gd name="connsiteX0" fmla="*/ 35939 w 37607"/>
                  <a:gd name="connsiteY0" fmla="*/ 18395 h 36991"/>
                  <a:gd name="connsiteX1" fmla="*/ 35939 w 37607"/>
                  <a:gd name="connsiteY1" fmla="*/ 21252 h 36991"/>
                  <a:gd name="connsiteX2" fmla="*/ 8792 w 37607"/>
                  <a:gd name="connsiteY2" fmla="*/ 21252 h 36991"/>
                  <a:gd name="connsiteX3" fmla="*/ 12316 w 37607"/>
                  <a:gd name="connsiteY3" fmla="*/ 26491 h 36991"/>
                  <a:gd name="connsiteX4" fmla="*/ 19080 w 37607"/>
                  <a:gd name="connsiteY4" fmla="*/ 28396 h 36991"/>
                  <a:gd name="connsiteX5" fmla="*/ 24033 w 37607"/>
                  <a:gd name="connsiteY5" fmla="*/ 27634 h 36991"/>
                  <a:gd name="connsiteX6" fmla="*/ 28128 w 37607"/>
                  <a:gd name="connsiteY6" fmla="*/ 24967 h 36991"/>
                  <a:gd name="connsiteX7" fmla="*/ 33654 w 37607"/>
                  <a:gd name="connsiteY7" fmla="*/ 30967 h 36991"/>
                  <a:gd name="connsiteX8" fmla="*/ 18794 w 37607"/>
                  <a:gd name="connsiteY8" fmla="*/ 36778 h 36991"/>
                  <a:gd name="connsiteX9" fmla="*/ 8126 w 37607"/>
                  <a:gd name="connsiteY9" fmla="*/ 34397 h 36991"/>
                  <a:gd name="connsiteX10" fmla="*/ 887 w 37607"/>
                  <a:gd name="connsiteY10" fmla="*/ 27824 h 36991"/>
                  <a:gd name="connsiteX11" fmla="*/ -1590 w 37607"/>
                  <a:gd name="connsiteY11" fmla="*/ 18299 h 36991"/>
                  <a:gd name="connsiteX12" fmla="*/ 887 w 37607"/>
                  <a:gd name="connsiteY12" fmla="*/ 8774 h 36991"/>
                  <a:gd name="connsiteX13" fmla="*/ 7745 w 37607"/>
                  <a:gd name="connsiteY13" fmla="*/ 2202 h 36991"/>
                  <a:gd name="connsiteX14" fmla="*/ 17270 w 37607"/>
                  <a:gd name="connsiteY14" fmla="*/ -179 h 36991"/>
                  <a:gd name="connsiteX15" fmla="*/ 26795 w 37607"/>
                  <a:gd name="connsiteY15" fmla="*/ 2107 h 36991"/>
                  <a:gd name="connsiteX16" fmla="*/ 33463 w 37607"/>
                  <a:gd name="connsiteY16" fmla="*/ 8584 h 36991"/>
                  <a:gd name="connsiteX17" fmla="*/ 35844 w 37607"/>
                  <a:gd name="connsiteY17" fmla="*/ 18109 h 36991"/>
                  <a:gd name="connsiteX18" fmla="*/ 16889 w 37607"/>
                  <a:gd name="connsiteY18" fmla="*/ 7727 h 36991"/>
                  <a:gd name="connsiteX19" fmla="*/ 10984 w 37607"/>
                  <a:gd name="connsiteY19" fmla="*/ 9727 h 36991"/>
                  <a:gd name="connsiteX20" fmla="*/ 8031 w 37607"/>
                  <a:gd name="connsiteY20" fmla="*/ 15156 h 36991"/>
                  <a:gd name="connsiteX21" fmla="*/ 25747 w 37607"/>
                  <a:gd name="connsiteY21" fmla="*/ 15156 h 36991"/>
                  <a:gd name="connsiteX22" fmla="*/ 22795 w 37607"/>
                  <a:gd name="connsiteY22" fmla="*/ 9727 h 36991"/>
                  <a:gd name="connsiteX23" fmla="*/ 16889 w 37607"/>
                  <a:gd name="connsiteY23" fmla="*/ 7727 h 3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7607" h="36991">
                    <a:moveTo>
                      <a:pt x="35939" y="18395"/>
                    </a:moveTo>
                    <a:cubicBezTo>
                      <a:pt x="36035" y="19347"/>
                      <a:pt x="36035" y="20299"/>
                      <a:pt x="35939" y="21252"/>
                    </a:cubicBezTo>
                    <a:lnTo>
                      <a:pt x="8792" y="21252"/>
                    </a:lnTo>
                    <a:cubicBezTo>
                      <a:pt x="9364" y="23347"/>
                      <a:pt x="10603" y="25195"/>
                      <a:pt x="12316" y="26491"/>
                    </a:cubicBezTo>
                    <a:cubicBezTo>
                      <a:pt x="14318" y="27834"/>
                      <a:pt x="16699" y="28510"/>
                      <a:pt x="19080" y="28396"/>
                    </a:cubicBezTo>
                    <a:cubicBezTo>
                      <a:pt x="20794" y="28415"/>
                      <a:pt x="22414" y="28157"/>
                      <a:pt x="24033" y="27634"/>
                    </a:cubicBezTo>
                    <a:cubicBezTo>
                      <a:pt x="25556" y="27014"/>
                      <a:pt x="26985" y="26110"/>
                      <a:pt x="28128" y="24967"/>
                    </a:cubicBezTo>
                    <a:lnTo>
                      <a:pt x="33654" y="30967"/>
                    </a:lnTo>
                    <a:cubicBezTo>
                      <a:pt x="29748" y="34987"/>
                      <a:pt x="24318" y="37111"/>
                      <a:pt x="18794" y="36778"/>
                    </a:cubicBezTo>
                    <a:cubicBezTo>
                      <a:pt x="15079" y="36873"/>
                      <a:pt x="11460" y="36054"/>
                      <a:pt x="8126" y="34397"/>
                    </a:cubicBezTo>
                    <a:cubicBezTo>
                      <a:pt x="5173" y="32911"/>
                      <a:pt x="2602" y="30643"/>
                      <a:pt x="887" y="27824"/>
                    </a:cubicBezTo>
                    <a:cubicBezTo>
                      <a:pt x="-828" y="24948"/>
                      <a:pt x="-1685" y="21643"/>
                      <a:pt x="-1590" y="18299"/>
                    </a:cubicBezTo>
                    <a:cubicBezTo>
                      <a:pt x="-1685" y="14956"/>
                      <a:pt x="-828" y="11660"/>
                      <a:pt x="887" y="8774"/>
                    </a:cubicBezTo>
                    <a:cubicBezTo>
                      <a:pt x="2507" y="5974"/>
                      <a:pt x="4888" y="3688"/>
                      <a:pt x="7745" y="2202"/>
                    </a:cubicBezTo>
                    <a:cubicBezTo>
                      <a:pt x="10698" y="611"/>
                      <a:pt x="13936" y="-208"/>
                      <a:pt x="17270" y="-179"/>
                    </a:cubicBezTo>
                    <a:cubicBezTo>
                      <a:pt x="20603" y="-208"/>
                      <a:pt x="23843" y="573"/>
                      <a:pt x="26795" y="2107"/>
                    </a:cubicBezTo>
                    <a:cubicBezTo>
                      <a:pt x="29557" y="3593"/>
                      <a:pt x="31939" y="5840"/>
                      <a:pt x="33463" y="8584"/>
                    </a:cubicBezTo>
                    <a:cubicBezTo>
                      <a:pt x="35081" y="11499"/>
                      <a:pt x="35939" y="14784"/>
                      <a:pt x="35844" y="18109"/>
                    </a:cubicBezTo>
                    <a:close/>
                    <a:moveTo>
                      <a:pt x="16889" y="7727"/>
                    </a:moveTo>
                    <a:cubicBezTo>
                      <a:pt x="14698" y="7660"/>
                      <a:pt x="12603" y="8364"/>
                      <a:pt x="10984" y="9727"/>
                    </a:cubicBezTo>
                    <a:cubicBezTo>
                      <a:pt x="9364" y="11108"/>
                      <a:pt x="8317" y="13041"/>
                      <a:pt x="8031" y="15156"/>
                    </a:cubicBezTo>
                    <a:lnTo>
                      <a:pt x="25747" y="15156"/>
                    </a:lnTo>
                    <a:cubicBezTo>
                      <a:pt x="25461" y="13041"/>
                      <a:pt x="24413" y="11108"/>
                      <a:pt x="22795" y="9727"/>
                    </a:cubicBezTo>
                    <a:cubicBezTo>
                      <a:pt x="21080" y="8412"/>
                      <a:pt x="18985" y="7707"/>
                      <a:pt x="16889" y="7727"/>
                    </a:cubicBezTo>
                    <a:close/>
                  </a:path>
                </a:pathLst>
              </a:custGeom>
              <a:solidFill>
                <a:srgbClr val="6D6E71"/>
              </a:solidFill>
              <a:ln w="9525" cap="flat">
                <a:noFill/>
                <a:prstDash val="solid"/>
                <a:miter/>
              </a:ln>
            </p:spPr>
            <p:txBody>
              <a:bodyPr rtlCol="0" anchor="ctr"/>
              <a:lstStyle/>
              <a:p>
                <a:endParaRPr lang="en-US"/>
              </a:p>
            </p:txBody>
          </p:sp>
          <p:sp>
            <p:nvSpPr>
              <p:cNvPr id="504" name="Freeform: Shape 503">
                <a:extLst>
                  <a:ext uri="{FF2B5EF4-FFF2-40B4-BE49-F238E27FC236}">
                    <a16:creationId xmlns:a16="http://schemas.microsoft.com/office/drawing/2014/main" id="{4E6E2EAB-10F2-4688-A80E-411C5F47C6EF}"/>
                  </a:ext>
                </a:extLst>
              </p:cNvPr>
              <p:cNvSpPr/>
              <p:nvPr/>
            </p:nvSpPr>
            <p:spPr>
              <a:xfrm>
                <a:off x="5314824" y="4862114"/>
                <a:ext cx="32509" cy="36977"/>
              </a:xfrm>
              <a:custGeom>
                <a:avLst/>
                <a:gdLst>
                  <a:gd name="connsiteX0" fmla="*/ 13929 w 32509"/>
                  <a:gd name="connsiteY0" fmla="*/ 36782 h 36977"/>
                  <a:gd name="connsiteX1" fmla="*/ 5167 w 32509"/>
                  <a:gd name="connsiteY1" fmla="*/ 35639 h 36977"/>
                  <a:gd name="connsiteX2" fmla="*/ -1597 w 32509"/>
                  <a:gd name="connsiteY2" fmla="*/ 32876 h 36977"/>
                  <a:gd name="connsiteX3" fmla="*/ 1833 w 32509"/>
                  <a:gd name="connsiteY3" fmla="*/ 25447 h 36977"/>
                  <a:gd name="connsiteX4" fmla="*/ 7643 w 32509"/>
                  <a:gd name="connsiteY4" fmla="*/ 27924 h 36977"/>
                  <a:gd name="connsiteX5" fmla="*/ 14310 w 32509"/>
                  <a:gd name="connsiteY5" fmla="*/ 28876 h 36977"/>
                  <a:gd name="connsiteX6" fmla="*/ 20977 w 32509"/>
                  <a:gd name="connsiteY6" fmla="*/ 25637 h 36977"/>
                  <a:gd name="connsiteX7" fmla="*/ 19168 w 32509"/>
                  <a:gd name="connsiteY7" fmla="*/ 23446 h 36977"/>
                  <a:gd name="connsiteX8" fmla="*/ 13644 w 32509"/>
                  <a:gd name="connsiteY8" fmla="*/ 22304 h 36977"/>
                  <a:gd name="connsiteX9" fmla="*/ 6310 w 32509"/>
                  <a:gd name="connsiteY9" fmla="*/ 20780 h 36977"/>
                  <a:gd name="connsiteX10" fmla="*/ 1357 w 32509"/>
                  <a:gd name="connsiteY10" fmla="*/ 17732 h 36977"/>
                  <a:gd name="connsiteX11" fmla="*/ -739 w 32509"/>
                  <a:gd name="connsiteY11" fmla="*/ 11445 h 36977"/>
                  <a:gd name="connsiteX12" fmla="*/ 1261 w 32509"/>
                  <a:gd name="connsiteY12" fmla="*/ 5349 h 36977"/>
                  <a:gd name="connsiteX13" fmla="*/ 6976 w 32509"/>
                  <a:gd name="connsiteY13" fmla="*/ 1253 h 36977"/>
                  <a:gd name="connsiteX14" fmla="*/ 15835 w 32509"/>
                  <a:gd name="connsiteY14" fmla="*/ -175 h 36977"/>
                  <a:gd name="connsiteX15" fmla="*/ 23454 w 32509"/>
                  <a:gd name="connsiteY15" fmla="*/ 682 h 36977"/>
                  <a:gd name="connsiteX16" fmla="*/ 29645 w 32509"/>
                  <a:gd name="connsiteY16" fmla="*/ 2968 h 36977"/>
                  <a:gd name="connsiteX17" fmla="*/ 26217 w 32509"/>
                  <a:gd name="connsiteY17" fmla="*/ 10397 h 36977"/>
                  <a:gd name="connsiteX18" fmla="*/ 15835 w 32509"/>
                  <a:gd name="connsiteY18" fmla="*/ 7731 h 36977"/>
                  <a:gd name="connsiteX19" fmla="*/ 10882 w 32509"/>
                  <a:gd name="connsiteY19" fmla="*/ 8587 h 36977"/>
                  <a:gd name="connsiteX20" fmla="*/ 9166 w 32509"/>
                  <a:gd name="connsiteY20" fmla="*/ 11064 h 36977"/>
                  <a:gd name="connsiteX21" fmla="*/ 10977 w 32509"/>
                  <a:gd name="connsiteY21" fmla="*/ 13350 h 36977"/>
                  <a:gd name="connsiteX22" fmla="*/ 16787 w 32509"/>
                  <a:gd name="connsiteY22" fmla="*/ 14588 h 36977"/>
                  <a:gd name="connsiteX23" fmla="*/ 23931 w 32509"/>
                  <a:gd name="connsiteY23" fmla="*/ 16207 h 36977"/>
                  <a:gd name="connsiteX24" fmla="*/ 28789 w 32509"/>
                  <a:gd name="connsiteY24" fmla="*/ 19255 h 36977"/>
                  <a:gd name="connsiteX25" fmla="*/ 30884 w 32509"/>
                  <a:gd name="connsiteY25" fmla="*/ 25352 h 36977"/>
                  <a:gd name="connsiteX26" fmla="*/ 28884 w 32509"/>
                  <a:gd name="connsiteY26" fmla="*/ 31257 h 36977"/>
                  <a:gd name="connsiteX27" fmla="*/ 23074 w 32509"/>
                  <a:gd name="connsiteY27" fmla="*/ 35353 h 36977"/>
                  <a:gd name="connsiteX28" fmla="*/ 13549 w 32509"/>
                  <a:gd name="connsiteY28" fmla="*/ 36782 h 36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2509" h="36977">
                    <a:moveTo>
                      <a:pt x="13929" y="36782"/>
                    </a:moveTo>
                    <a:cubicBezTo>
                      <a:pt x="10977" y="36782"/>
                      <a:pt x="8024" y="36400"/>
                      <a:pt x="5167" y="35639"/>
                    </a:cubicBezTo>
                    <a:cubicBezTo>
                      <a:pt x="2785" y="35115"/>
                      <a:pt x="500" y="34181"/>
                      <a:pt x="-1597" y="32876"/>
                    </a:cubicBezTo>
                    <a:lnTo>
                      <a:pt x="1833" y="25447"/>
                    </a:lnTo>
                    <a:cubicBezTo>
                      <a:pt x="3642" y="26533"/>
                      <a:pt x="5642" y="27361"/>
                      <a:pt x="7643" y="27924"/>
                    </a:cubicBezTo>
                    <a:cubicBezTo>
                      <a:pt x="9834" y="28552"/>
                      <a:pt x="12024" y="28876"/>
                      <a:pt x="14310" y="28876"/>
                    </a:cubicBezTo>
                    <a:cubicBezTo>
                      <a:pt x="18787" y="28876"/>
                      <a:pt x="20977" y="27828"/>
                      <a:pt x="20977" y="25637"/>
                    </a:cubicBezTo>
                    <a:cubicBezTo>
                      <a:pt x="20977" y="24570"/>
                      <a:pt x="20216" y="23666"/>
                      <a:pt x="19168" y="23446"/>
                    </a:cubicBezTo>
                    <a:cubicBezTo>
                      <a:pt x="17359" y="22847"/>
                      <a:pt x="15549" y="22466"/>
                      <a:pt x="13644" y="22304"/>
                    </a:cubicBezTo>
                    <a:cubicBezTo>
                      <a:pt x="11168" y="21951"/>
                      <a:pt x="8691" y="21437"/>
                      <a:pt x="6310" y="20780"/>
                    </a:cubicBezTo>
                    <a:cubicBezTo>
                      <a:pt x="4404" y="20198"/>
                      <a:pt x="2690" y="19151"/>
                      <a:pt x="1357" y="17732"/>
                    </a:cubicBezTo>
                    <a:cubicBezTo>
                      <a:pt x="-72" y="15950"/>
                      <a:pt x="-834" y="13721"/>
                      <a:pt x="-739" y="11445"/>
                    </a:cubicBezTo>
                    <a:cubicBezTo>
                      <a:pt x="-834" y="9245"/>
                      <a:pt x="-72" y="7092"/>
                      <a:pt x="1261" y="5349"/>
                    </a:cubicBezTo>
                    <a:cubicBezTo>
                      <a:pt x="2785" y="3510"/>
                      <a:pt x="4785" y="2101"/>
                      <a:pt x="6976" y="1253"/>
                    </a:cubicBezTo>
                    <a:cubicBezTo>
                      <a:pt x="9834" y="244"/>
                      <a:pt x="12786" y="-233"/>
                      <a:pt x="15835" y="-175"/>
                    </a:cubicBezTo>
                    <a:cubicBezTo>
                      <a:pt x="18407" y="-175"/>
                      <a:pt x="20977" y="110"/>
                      <a:pt x="23454" y="682"/>
                    </a:cubicBezTo>
                    <a:cubicBezTo>
                      <a:pt x="25646" y="1129"/>
                      <a:pt x="27741" y="1901"/>
                      <a:pt x="29645" y="2968"/>
                    </a:cubicBezTo>
                    <a:lnTo>
                      <a:pt x="26217" y="10397"/>
                    </a:lnTo>
                    <a:cubicBezTo>
                      <a:pt x="23074" y="8597"/>
                      <a:pt x="19454" y="7673"/>
                      <a:pt x="15835" y="7731"/>
                    </a:cubicBezTo>
                    <a:cubicBezTo>
                      <a:pt x="14120" y="7635"/>
                      <a:pt x="12406" y="7931"/>
                      <a:pt x="10882" y="8587"/>
                    </a:cubicBezTo>
                    <a:cubicBezTo>
                      <a:pt x="9929" y="9016"/>
                      <a:pt x="9262" y="9978"/>
                      <a:pt x="9166" y="11064"/>
                    </a:cubicBezTo>
                    <a:cubicBezTo>
                      <a:pt x="9166" y="12140"/>
                      <a:pt x="9929" y="13065"/>
                      <a:pt x="10977" y="13350"/>
                    </a:cubicBezTo>
                    <a:cubicBezTo>
                      <a:pt x="12881" y="13960"/>
                      <a:pt x="14787" y="14369"/>
                      <a:pt x="16787" y="14588"/>
                    </a:cubicBezTo>
                    <a:cubicBezTo>
                      <a:pt x="19645" y="15160"/>
                      <a:pt x="22122" y="15636"/>
                      <a:pt x="23931" y="16207"/>
                    </a:cubicBezTo>
                    <a:cubicBezTo>
                      <a:pt x="25835" y="16731"/>
                      <a:pt x="27455" y="17789"/>
                      <a:pt x="28789" y="19255"/>
                    </a:cubicBezTo>
                    <a:cubicBezTo>
                      <a:pt x="30313" y="20922"/>
                      <a:pt x="31074" y="23123"/>
                      <a:pt x="30884" y="25352"/>
                    </a:cubicBezTo>
                    <a:cubicBezTo>
                      <a:pt x="30884" y="27485"/>
                      <a:pt x="30218" y="29571"/>
                      <a:pt x="28884" y="31257"/>
                    </a:cubicBezTo>
                    <a:cubicBezTo>
                      <a:pt x="27360" y="33171"/>
                      <a:pt x="25360" y="34600"/>
                      <a:pt x="23074" y="35353"/>
                    </a:cubicBezTo>
                    <a:cubicBezTo>
                      <a:pt x="20025" y="36410"/>
                      <a:pt x="16787" y="36896"/>
                      <a:pt x="13549" y="36782"/>
                    </a:cubicBezTo>
                    <a:close/>
                  </a:path>
                </a:pathLst>
              </a:custGeom>
              <a:solidFill>
                <a:srgbClr val="6D6E71"/>
              </a:solidFill>
              <a:ln w="9525" cap="flat">
                <a:noFill/>
                <a:prstDash val="solid"/>
                <a:miter/>
              </a:ln>
            </p:spPr>
            <p:txBody>
              <a:bodyPr rtlCol="0" anchor="ctr"/>
              <a:lstStyle/>
              <a:p>
                <a:endParaRPr lang="en-US"/>
              </a:p>
            </p:txBody>
          </p:sp>
          <p:sp>
            <p:nvSpPr>
              <p:cNvPr id="505" name="Freeform: Shape 504">
                <a:extLst>
                  <a:ext uri="{FF2B5EF4-FFF2-40B4-BE49-F238E27FC236}">
                    <a16:creationId xmlns:a16="http://schemas.microsoft.com/office/drawing/2014/main" id="{0CD59371-545D-410D-B572-D28E9D5BB8D8}"/>
                  </a:ext>
                </a:extLst>
              </p:cNvPr>
              <p:cNvSpPr/>
              <p:nvPr/>
            </p:nvSpPr>
            <p:spPr>
              <a:xfrm>
                <a:off x="4810834" y="4500352"/>
                <a:ext cx="48982" cy="48115"/>
              </a:xfrm>
              <a:custGeom>
                <a:avLst/>
                <a:gdLst>
                  <a:gd name="connsiteX0" fmla="*/ 40242 w 48982"/>
                  <a:gd name="connsiteY0" fmla="*/ 41070 h 48115"/>
                  <a:gd name="connsiteX1" fmla="*/ 5475 w 48982"/>
                  <a:gd name="connsiteY1" fmla="*/ 41070 h 48115"/>
                  <a:gd name="connsiteX2" fmla="*/ 5475 w 48982"/>
                  <a:gd name="connsiteY2" fmla="*/ 6685 h 48115"/>
                  <a:gd name="connsiteX3" fmla="*/ 40242 w 48982"/>
                  <a:gd name="connsiteY3" fmla="*/ 6685 h 48115"/>
                  <a:gd name="connsiteX4" fmla="*/ 40242 w 48982"/>
                  <a:gd name="connsiteY4" fmla="*/ 41032 h 48115"/>
                  <a:gd name="connsiteX5" fmla="*/ 40242 w 48982"/>
                  <a:gd name="connsiteY5" fmla="*/ 41070 h 48115"/>
                  <a:gd name="connsiteX6" fmla="*/ 36718 w 48982"/>
                  <a:gd name="connsiteY6" fmla="*/ 23925 h 48115"/>
                  <a:gd name="connsiteX7" fmla="*/ 32717 w 48982"/>
                  <a:gd name="connsiteY7" fmla="*/ 13257 h 48115"/>
                  <a:gd name="connsiteX8" fmla="*/ 14144 w 48982"/>
                  <a:gd name="connsiteY8" fmla="*/ 12191 h 48115"/>
                  <a:gd name="connsiteX9" fmla="*/ 13095 w 48982"/>
                  <a:gd name="connsiteY9" fmla="*/ 13257 h 48115"/>
                  <a:gd name="connsiteX10" fmla="*/ 9095 w 48982"/>
                  <a:gd name="connsiteY10" fmla="*/ 23925 h 48115"/>
                  <a:gd name="connsiteX11" fmla="*/ 13095 w 48982"/>
                  <a:gd name="connsiteY11" fmla="*/ 34498 h 48115"/>
                  <a:gd name="connsiteX12" fmla="*/ 31669 w 48982"/>
                  <a:gd name="connsiteY12" fmla="*/ 35565 h 48115"/>
                  <a:gd name="connsiteX13" fmla="*/ 32717 w 48982"/>
                  <a:gd name="connsiteY13" fmla="*/ 34498 h 48115"/>
                  <a:gd name="connsiteX14" fmla="*/ 36718 w 48982"/>
                  <a:gd name="connsiteY14" fmla="*/ 23925 h 4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8982" h="48115">
                    <a:moveTo>
                      <a:pt x="40242" y="41070"/>
                    </a:moveTo>
                    <a:cubicBezTo>
                      <a:pt x="30431" y="50224"/>
                      <a:pt x="15286" y="50224"/>
                      <a:pt x="5475" y="41070"/>
                    </a:cubicBezTo>
                    <a:cubicBezTo>
                      <a:pt x="-3954" y="31536"/>
                      <a:pt x="-3954" y="16219"/>
                      <a:pt x="5475" y="6685"/>
                    </a:cubicBezTo>
                    <a:cubicBezTo>
                      <a:pt x="15286" y="-2468"/>
                      <a:pt x="30431" y="-2468"/>
                      <a:pt x="40242" y="6685"/>
                    </a:cubicBezTo>
                    <a:cubicBezTo>
                      <a:pt x="49767" y="16162"/>
                      <a:pt x="49767" y="31536"/>
                      <a:pt x="40242" y="41032"/>
                    </a:cubicBezTo>
                    <a:cubicBezTo>
                      <a:pt x="40242" y="41051"/>
                      <a:pt x="40242" y="41061"/>
                      <a:pt x="40242" y="41070"/>
                    </a:cubicBezTo>
                    <a:close/>
                    <a:moveTo>
                      <a:pt x="36718" y="23925"/>
                    </a:moveTo>
                    <a:cubicBezTo>
                      <a:pt x="36812" y="19991"/>
                      <a:pt x="35384" y="16172"/>
                      <a:pt x="32717" y="13257"/>
                    </a:cubicBezTo>
                    <a:cubicBezTo>
                      <a:pt x="27859" y="7837"/>
                      <a:pt x="19572" y="7361"/>
                      <a:pt x="14144" y="12191"/>
                    </a:cubicBezTo>
                    <a:cubicBezTo>
                      <a:pt x="13762" y="12524"/>
                      <a:pt x="13476" y="12886"/>
                      <a:pt x="13095" y="13257"/>
                    </a:cubicBezTo>
                    <a:cubicBezTo>
                      <a:pt x="10429" y="16172"/>
                      <a:pt x="9000" y="19991"/>
                      <a:pt x="9095" y="23925"/>
                    </a:cubicBezTo>
                    <a:cubicBezTo>
                      <a:pt x="9000" y="27840"/>
                      <a:pt x="10429" y="31631"/>
                      <a:pt x="13095" y="34498"/>
                    </a:cubicBezTo>
                    <a:cubicBezTo>
                      <a:pt x="17953" y="39918"/>
                      <a:pt x="26239" y="40394"/>
                      <a:pt x="31669" y="35565"/>
                    </a:cubicBezTo>
                    <a:cubicBezTo>
                      <a:pt x="32049" y="35232"/>
                      <a:pt x="32335" y="34869"/>
                      <a:pt x="32717" y="34498"/>
                    </a:cubicBezTo>
                    <a:cubicBezTo>
                      <a:pt x="35384" y="31631"/>
                      <a:pt x="36812" y="27840"/>
                      <a:pt x="36718" y="23925"/>
                    </a:cubicBezTo>
                    <a:close/>
                  </a:path>
                </a:pathLst>
              </a:custGeom>
              <a:solidFill>
                <a:srgbClr val="6D6E71"/>
              </a:solidFill>
              <a:ln w="9525" cap="flat">
                <a:noFill/>
                <a:prstDash val="solid"/>
                <a:miter/>
              </a:ln>
            </p:spPr>
            <p:txBody>
              <a:bodyPr rtlCol="0" anchor="ctr"/>
              <a:lstStyle/>
              <a:p>
                <a:endParaRPr lang="en-US"/>
              </a:p>
            </p:txBody>
          </p:sp>
          <p:sp>
            <p:nvSpPr>
              <p:cNvPr id="506" name="Freeform: Shape 505">
                <a:extLst>
                  <a:ext uri="{FF2B5EF4-FFF2-40B4-BE49-F238E27FC236}">
                    <a16:creationId xmlns:a16="http://schemas.microsoft.com/office/drawing/2014/main" id="{7A3203FB-64EA-478B-8DED-9E492D0A3A28}"/>
                  </a:ext>
                </a:extLst>
              </p:cNvPr>
              <p:cNvSpPr/>
              <p:nvPr/>
            </p:nvSpPr>
            <p:spPr>
              <a:xfrm>
                <a:off x="4865817" y="4503884"/>
                <a:ext cx="27050" cy="44299"/>
              </a:xfrm>
              <a:custGeom>
                <a:avLst/>
                <a:gdLst>
                  <a:gd name="connsiteX0" fmla="*/ 25454 w 27050"/>
                  <a:gd name="connsiteY0" fmla="*/ 41825 h 44299"/>
                  <a:gd name="connsiteX1" fmla="*/ 21644 w 27050"/>
                  <a:gd name="connsiteY1" fmla="*/ 43539 h 44299"/>
                  <a:gd name="connsiteX2" fmla="*/ 16976 w 27050"/>
                  <a:gd name="connsiteY2" fmla="*/ 44111 h 44299"/>
                  <a:gd name="connsiteX3" fmla="*/ 7451 w 27050"/>
                  <a:gd name="connsiteY3" fmla="*/ 40873 h 44299"/>
                  <a:gd name="connsiteX4" fmla="*/ 3927 w 27050"/>
                  <a:gd name="connsiteY4" fmla="*/ 31348 h 44299"/>
                  <a:gd name="connsiteX5" fmla="*/ 3927 w 27050"/>
                  <a:gd name="connsiteY5" fmla="*/ 16584 h 44299"/>
                  <a:gd name="connsiteX6" fmla="*/ -1597 w 27050"/>
                  <a:gd name="connsiteY6" fmla="*/ 16584 h 44299"/>
                  <a:gd name="connsiteX7" fmla="*/ -1597 w 27050"/>
                  <a:gd name="connsiteY7" fmla="*/ 8583 h 44299"/>
                  <a:gd name="connsiteX8" fmla="*/ 3927 w 27050"/>
                  <a:gd name="connsiteY8" fmla="*/ 8583 h 44299"/>
                  <a:gd name="connsiteX9" fmla="*/ 3927 w 27050"/>
                  <a:gd name="connsiteY9" fmla="*/ -180 h 44299"/>
                  <a:gd name="connsiteX10" fmla="*/ 14309 w 27050"/>
                  <a:gd name="connsiteY10" fmla="*/ -180 h 44299"/>
                  <a:gd name="connsiteX11" fmla="*/ 14309 w 27050"/>
                  <a:gd name="connsiteY11" fmla="*/ 8583 h 44299"/>
                  <a:gd name="connsiteX12" fmla="*/ 23263 w 27050"/>
                  <a:gd name="connsiteY12" fmla="*/ 8583 h 44299"/>
                  <a:gd name="connsiteX13" fmla="*/ 23263 w 27050"/>
                  <a:gd name="connsiteY13" fmla="*/ 16584 h 44299"/>
                  <a:gd name="connsiteX14" fmla="*/ 14309 w 27050"/>
                  <a:gd name="connsiteY14" fmla="*/ 16584 h 44299"/>
                  <a:gd name="connsiteX15" fmla="*/ 14309 w 27050"/>
                  <a:gd name="connsiteY15" fmla="*/ 31157 h 44299"/>
                  <a:gd name="connsiteX16" fmla="*/ 15548 w 27050"/>
                  <a:gd name="connsiteY16" fmla="*/ 34681 h 44299"/>
                  <a:gd name="connsiteX17" fmla="*/ 18786 w 27050"/>
                  <a:gd name="connsiteY17" fmla="*/ 35920 h 44299"/>
                  <a:gd name="connsiteX18" fmla="*/ 22977 w 27050"/>
                  <a:gd name="connsiteY18" fmla="*/ 34586 h 44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050" h="44299">
                    <a:moveTo>
                      <a:pt x="25454" y="41825"/>
                    </a:moveTo>
                    <a:cubicBezTo>
                      <a:pt x="24311" y="42644"/>
                      <a:pt x="22977" y="43225"/>
                      <a:pt x="21644" y="43539"/>
                    </a:cubicBezTo>
                    <a:cubicBezTo>
                      <a:pt x="20119" y="43930"/>
                      <a:pt x="18596" y="44121"/>
                      <a:pt x="16976" y="44111"/>
                    </a:cubicBezTo>
                    <a:cubicBezTo>
                      <a:pt x="13548" y="44235"/>
                      <a:pt x="10119" y="43082"/>
                      <a:pt x="7451" y="40873"/>
                    </a:cubicBezTo>
                    <a:cubicBezTo>
                      <a:pt x="4975" y="38339"/>
                      <a:pt x="3737" y="34881"/>
                      <a:pt x="3927" y="31348"/>
                    </a:cubicBezTo>
                    <a:lnTo>
                      <a:pt x="3927" y="16584"/>
                    </a:lnTo>
                    <a:lnTo>
                      <a:pt x="-1597" y="16584"/>
                    </a:lnTo>
                    <a:lnTo>
                      <a:pt x="-1597" y="8583"/>
                    </a:lnTo>
                    <a:lnTo>
                      <a:pt x="3927" y="8583"/>
                    </a:lnTo>
                    <a:lnTo>
                      <a:pt x="3927" y="-180"/>
                    </a:lnTo>
                    <a:lnTo>
                      <a:pt x="14309" y="-180"/>
                    </a:lnTo>
                    <a:lnTo>
                      <a:pt x="14309" y="8583"/>
                    </a:lnTo>
                    <a:lnTo>
                      <a:pt x="23263" y="8583"/>
                    </a:lnTo>
                    <a:lnTo>
                      <a:pt x="23263" y="16584"/>
                    </a:lnTo>
                    <a:lnTo>
                      <a:pt x="14309" y="16584"/>
                    </a:lnTo>
                    <a:lnTo>
                      <a:pt x="14309" y="31157"/>
                    </a:lnTo>
                    <a:cubicBezTo>
                      <a:pt x="14214" y="32452"/>
                      <a:pt x="14691" y="33738"/>
                      <a:pt x="15548" y="34681"/>
                    </a:cubicBezTo>
                    <a:cubicBezTo>
                      <a:pt x="16404" y="35567"/>
                      <a:pt x="17547" y="36024"/>
                      <a:pt x="18786" y="35920"/>
                    </a:cubicBezTo>
                    <a:cubicBezTo>
                      <a:pt x="20310" y="35957"/>
                      <a:pt x="21739" y="35491"/>
                      <a:pt x="22977" y="34586"/>
                    </a:cubicBezTo>
                    <a:close/>
                  </a:path>
                </a:pathLst>
              </a:custGeom>
              <a:solidFill>
                <a:srgbClr val="6D6E71"/>
              </a:solidFill>
              <a:ln w="9525" cap="flat">
                <a:noFill/>
                <a:prstDash val="solid"/>
                <a:miter/>
              </a:ln>
            </p:spPr>
            <p:txBody>
              <a:bodyPr rtlCol="0" anchor="ctr"/>
              <a:lstStyle/>
              <a:p>
                <a:endParaRPr lang="en-US"/>
              </a:p>
            </p:txBody>
          </p:sp>
          <p:sp>
            <p:nvSpPr>
              <p:cNvPr id="507" name="Freeform: Shape 506">
                <a:extLst>
                  <a:ext uri="{FF2B5EF4-FFF2-40B4-BE49-F238E27FC236}">
                    <a16:creationId xmlns:a16="http://schemas.microsoft.com/office/drawing/2014/main" id="{F415620D-49F0-4992-B581-FF3B9B4CBD97}"/>
                  </a:ext>
                </a:extLst>
              </p:cNvPr>
              <p:cNvSpPr/>
              <p:nvPr/>
            </p:nvSpPr>
            <p:spPr>
              <a:xfrm>
                <a:off x="4898678" y="4498264"/>
                <a:ext cx="36728" cy="49720"/>
              </a:xfrm>
              <a:custGeom>
                <a:avLst/>
                <a:gdLst>
                  <a:gd name="connsiteX0" fmla="*/ 20216 w 36728"/>
                  <a:gd name="connsiteY0" fmla="*/ 13155 h 49720"/>
                  <a:gd name="connsiteX1" fmla="*/ 30979 w 36728"/>
                  <a:gd name="connsiteY1" fmla="*/ 17156 h 49720"/>
                  <a:gd name="connsiteX2" fmla="*/ 35074 w 36728"/>
                  <a:gd name="connsiteY2" fmla="*/ 29062 h 49720"/>
                  <a:gd name="connsiteX3" fmla="*/ 35074 w 36728"/>
                  <a:gd name="connsiteY3" fmla="*/ 49540 h 49720"/>
                  <a:gd name="connsiteX4" fmla="*/ 24692 w 36728"/>
                  <a:gd name="connsiteY4" fmla="*/ 49540 h 49720"/>
                  <a:gd name="connsiteX5" fmla="*/ 24692 w 36728"/>
                  <a:gd name="connsiteY5" fmla="*/ 30490 h 49720"/>
                  <a:gd name="connsiteX6" fmla="*/ 22882 w 36728"/>
                  <a:gd name="connsiteY6" fmla="*/ 24204 h 49720"/>
                  <a:gd name="connsiteX7" fmla="*/ 17453 w 36728"/>
                  <a:gd name="connsiteY7" fmla="*/ 22109 h 49720"/>
                  <a:gd name="connsiteX8" fmla="*/ 11166 w 36728"/>
                  <a:gd name="connsiteY8" fmla="*/ 24490 h 49720"/>
                  <a:gd name="connsiteX9" fmla="*/ 8880 w 36728"/>
                  <a:gd name="connsiteY9" fmla="*/ 31729 h 49720"/>
                  <a:gd name="connsiteX10" fmla="*/ 8880 w 36728"/>
                  <a:gd name="connsiteY10" fmla="*/ 49445 h 49720"/>
                  <a:gd name="connsiteX11" fmla="*/ -1597 w 36728"/>
                  <a:gd name="connsiteY11" fmla="*/ 49445 h 49720"/>
                  <a:gd name="connsiteX12" fmla="*/ -1597 w 36728"/>
                  <a:gd name="connsiteY12" fmla="*/ -180 h 49720"/>
                  <a:gd name="connsiteX13" fmla="*/ 8880 w 36728"/>
                  <a:gd name="connsiteY13" fmla="*/ -180 h 49720"/>
                  <a:gd name="connsiteX14" fmla="*/ 8880 w 36728"/>
                  <a:gd name="connsiteY14" fmla="*/ 17156 h 49720"/>
                  <a:gd name="connsiteX15" fmla="*/ 13834 w 36728"/>
                  <a:gd name="connsiteY15" fmla="*/ 14012 h 49720"/>
                  <a:gd name="connsiteX16" fmla="*/ 20216 w 36728"/>
                  <a:gd name="connsiteY16" fmla="*/ 12869 h 49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728" h="49720">
                    <a:moveTo>
                      <a:pt x="20216" y="13155"/>
                    </a:moveTo>
                    <a:cubicBezTo>
                      <a:pt x="24216" y="12955"/>
                      <a:pt x="28121" y="14403"/>
                      <a:pt x="30979" y="17156"/>
                    </a:cubicBezTo>
                    <a:cubicBezTo>
                      <a:pt x="33931" y="20384"/>
                      <a:pt x="35456" y="24699"/>
                      <a:pt x="35074" y="29062"/>
                    </a:cubicBezTo>
                    <a:lnTo>
                      <a:pt x="35074" y="49540"/>
                    </a:lnTo>
                    <a:lnTo>
                      <a:pt x="24692" y="49540"/>
                    </a:lnTo>
                    <a:lnTo>
                      <a:pt x="24692" y="30490"/>
                    </a:lnTo>
                    <a:cubicBezTo>
                      <a:pt x="24883" y="28243"/>
                      <a:pt x="24216" y="26023"/>
                      <a:pt x="22882" y="24204"/>
                    </a:cubicBezTo>
                    <a:cubicBezTo>
                      <a:pt x="21454" y="22718"/>
                      <a:pt x="19453" y="21956"/>
                      <a:pt x="17453" y="22109"/>
                    </a:cubicBezTo>
                    <a:cubicBezTo>
                      <a:pt x="15072" y="21966"/>
                      <a:pt x="12786" y="22833"/>
                      <a:pt x="11166" y="24490"/>
                    </a:cubicBezTo>
                    <a:cubicBezTo>
                      <a:pt x="9548" y="26518"/>
                      <a:pt x="8690" y="29109"/>
                      <a:pt x="8880" y="31729"/>
                    </a:cubicBezTo>
                    <a:lnTo>
                      <a:pt x="8880" y="49445"/>
                    </a:lnTo>
                    <a:lnTo>
                      <a:pt x="-1597" y="49445"/>
                    </a:lnTo>
                    <a:lnTo>
                      <a:pt x="-1597" y="-180"/>
                    </a:lnTo>
                    <a:lnTo>
                      <a:pt x="8880" y="-180"/>
                    </a:lnTo>
                    <a:lnTo>
                      <a:pt x="8880" y="17156"/>
                    </a:lnTo>
                    <a:cubicBezTo>
                      <a:pt x="10214" y="15727"/>
                      <a:pt x="11929" y="14641"/>
                      <a:pt x="13834" y="14012"/>
                    </a:cubicBezTo>
                    <a:cubicBezTo>
                      <a:pt x="15834" y="13241"/>
                      <a:pt x="18024" y="12850"/>
                      <a:pt x="20216" y="12869"/>
                    </a:cubicBezTo>
                    <a:close/>
                  </a:path>
                </a:pathLst>
              </a:custGeom>
              <a:solidFill>
                <a:srgbClr val="6D6E71"/>
              </a:solidFill>
              <a:ln w="9525" cap="flat">
                <a:noFill/>
                <a:prstDash val="solid"/>
                <a:miter/>
              </a:ln>
            </p:spPr>
            <p:txBody>
              <a:bodyPr rtlCol="0" anchor="ctr"/>
              <a:lstStyle/>
              <a:p>
                <a:endParaRPr lang="en-US"/>
              </a:p>
            </p:txBody>
          </p:sp>
          <p:sp>
            <p:nvSpPr>
              <p:cNvPr id="508" name="Freeform: Shape 507">
                <a:extLst>
                  <a:ext uri="{FF2B5EF4-FFF2-40B4-BE49-F238E27FC236}">
                    <a16:creationId xmlns:a16="http://schemas.microsoft.com/office/drawing/2014/main" id="{F88FADC0-5BB2-4554-9D0C-356FDF67EFB8}"/>
                  </a:ext>
                </a:extLst>
              </p:cNvPr>
              <p:cNvSpPr/>
              <p:nvPr/>
            </p:nvSpPr>
            <p:spPr>
              <a:xfrm>
                <a:off x="4940486" y="4511596"/>
                <a:ext cx="37637" cy="37007"/>
              </a:xfrm>
              <a:custGeom>
                <a:avLst/>
                <a:gdLst>
                  <a:gd name="connsiteX0" fmla="*/ 36033 w 37637"/>
                  <a:gd name="connsiteY0" fmla="*/ 18396 h 37007"/>
                  <a:gd name="connsiteX1" fmla="*/ 36033 w 37637"/>
                  <a:gd name="connsiteY1" fmla="*/ 21254 h 37007"/>
                  <a:gd name="connsiteX2" fmla="*/ 8887 w 37637"/>
                  <a:gd name="connsiteY2" fmla="*/ 21254 h 37007"/>
                  <a:gd name="connsiteX3" fmla="*/ 12316 w 37637"/>
                  <a:gd name="connsiteY3" fmla="*/ 26493 h 37007"/>
                  <a:gd name="connsiteX4" fmla="*/ 19174 w 37637"/>
                  <a:gd name="connsiteY4" fmla="*/ 28398 h 37007"/>
                  <a:gd name="connsiteX5" fmla="*/ 24127 w 37637"/>
                  <a:gd name="connsiteY5" fmla="*/ 27636 h 37007"/>
                  <a:gd name="connsiteX6" fmla="*/ 28128 w 37637"/>
                  <a:gd name="connsiteY6" fmla="*/ 24968 h 37007"/>
                  <a:gd name="connsiteX7" fmla="*/ 33652 w 37637"/>
                  <a:gd name="connsiteY7" fmla="*/ 30969 h 37007"/>
                  <a:gd name="connsiteX8" fmla="*/ 18889 w 37637"/>
                  <a:gd name="connsiteY8" fmla="*/ 36780 h 37007"/>
                  <a:gd name="connsiteX9" fmla="*/ 8125 w 37637"/>
                  <a:gd name="connsiteY9" fmla="*/ 34399 h 37007"/>
                  <a:gd name="connsiteX10" fmla="*/ 982 w 37637"/>
                  <a:gd name="connsiteY10" fmla="*/ 27826 h 37007"/>
                  <a:gd name="connsiteX11" fmla="*/ -1590 w 37637"/>
                  <a:gd name="connsiteY11" fmla="*/ 18301 h 37007"/>
                  <a:gd name="connsiteX12" fmla="*/ 886 w 37637"/>
                  <a:gd name="connsiteY12" fmla="*/ 8776 h 37007"/>
                  <a:gd name="connsiteX13" fmla="*/ 7839 w 37637"/>
                  <a:gd name="connsiteY13" fmla="*/ 2204 h 37007"/>
                  <a:gd name="connsiteX14" fmla="*/ 17364 w 37637"/>
                  <a:gd name="connsiteY14" fmla="*/ -177 h 37007"/>
                  <a:gd name="connsiteX15" fmla="*/ 26889 w 37637"/>
                  <a:gd name="connsiteY15" fmla="*/ 2109 h 37007"/>
                  <a:gd name="connsiteX16" fmla="*/ 33652 w 37637"/>
                  <a:gd name="connsiteY16" fmla="*/ 8586 h 37007"/>
                  <a:gd name="connsiteX17" fmla="*/ 36033 w 37637"/>
                  <a:gd name="connsiteY17" fmla="*/ 18111 h 37007"/>
                  <a:gd name="connsiteX18" fmla="*/ 16983 w 37637"/>
                  <a:gd name="connsiteY18" fmla="*/ 7728 h 37007"/>
                  <a:gd name="connsiteX19" fmla="*/ 10982 w 37637"/>
                  <a:gd name="connsiteY19" fmla="*/ 9729 h 37007"/>
                  <a:gd name="connsiteX20" fmla="*/ 8125 w 37637"/>
                  <a:gd name="connsiteY20" fmla="*/ 15158 h 37007"/>
                  <a:gd name="connsiteX21" fmla="*/ 25746 w 37637"/>
                  <a:gd name="connsiteY21" fmla="*/ 15158 h 37007"/>
                  <a:gd name="connsiteX22" fmla="*/ 16983 w 37637"/>
                  <a:gd name="connsiteY22" fmla="*/ 7728 h 37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637" h="37007">
                    <a:moveTo>
                      <a:pt x="36033" y="18396"/>
                    </a:moveTo>
                    <a:cubicBezTo>
                      <a:pt x="36033" y="18396"/>
                      <a:pt x="36033" y="19539"/>
                      <a:pt x="36033" y="21254"/>
                    </a:cubicBezTo>
                    <a:lnTo>
                      <a:pt x="8887" y="21254"/>
                    </a:lnTo>
                    <a:cubicBezTo>
                      <a:pt x="9268" y="23378"/>
                      <a:pt x="10507" y="25264"/>
                      <a:pt x="12316" y="26493"/>
                    </a:cubicBezTo>
                    <a:cubicBezTo>
                      <a:pt x="14316" y="27845"/>
                      <a:pt x="16697" y="28512"/>
                      <a:pt x="19174" y="28398"/>
                    </a:cubicBezTo>
                    <a:cubicBezTo>
                      <a:pt x="20889" y="28407"/>
                      <a:pt x="22508" y="28150"/>
                      <a:pt x="24127" y="27636"/>
                    </a:cubicBezTo>
                    <a:cubicBezTo>
                      <a:pt x="25651" y="27026"/>
                      <a:pt x="26985" y="26121"/>
                      <a:pt x="28128" y="24968"/>
                    </a:cubicBezTo>
                    <a:lnTo>
                      <a:pt x="33652" y="30969"/>
                    </a:lnTo>
                    <a:cubicBezTo>
                      <a:pt x="29842" y="35036"/>
                      <a:pt x="24413" y="37180"/>
                      <a:pt x="18889" y="36780"/>
                    </a:cubicBezTo>
                    <a:cubicBezTo>
                      <a:pt x="15174" y="36856"/>
                      <a:pt x="11459" y="36046"/>
                      <a:pt x="8125" y="34399"/>
                    </a:cubicBezTo>
                    <a:cubicBezTo>
                      <a:pt x="5172" y="32893"/>
                      <a:pt x="2696" y="30617"/>
                      <a:pt x="982" y="27826"/>
                    </a:cubicBezTo>
                    <a:cubicBezTo>
                      <a:pt x="-733" y="24959"/>
                      <a:pt x="-1686" y="21654"/>
                      <a:pt x="-1590" y="18301"/>
                    </a:cubicBezTo>
                    <a:cubicBezTo>
                      <a:pt x="-1590" y="14967"/>
                      <a:pt x="-733" y="11681"/>
                      <a:pt x="886" y="8776"/>
                    </a:cubicBezTo>
                    <a:cubicBezTo>
                      <a:pt x="2600" y="6014"/>
                      <a:pt x="4981" y="3747"/>
                      <a:pt x="7839" y="2204"/>
                    </a:cubicBezTo>
                    <a:cubicBezTo>
                      <a:pt x="10792" y="594"/>
                      <a:pt x="14031" y="-235"/>
                      <a:pt x="17364" y="-177"/>
                    </a:cubicBezTo>
                    <a:cubicBezTo>
                      <a:pt x="20698" y="-225"/>
                      <a:pt x="23936" y="566"/>
                      <a:pt x="26889" y="2109"/>
                    </a:cubicBezTo>
                    <a:cubicBezTo>
                      <a:pt x="29652" y="3613"/>
                      <a:pt x="32033" y="5852"/>
                      <a:pt x="33652" y="8586"/>
                    </a:cubicBezTo>
                    <a:cubicBezTo>
                      <a:pt x="35271" y="11500"/>
                      <a:pt x="36128" y="14786"/>
                      <a:pt x="36033" y="18111"/>
                    </a:cubicBezTo>
                    <a:close/>
                    <a:moveTo>
                      <a:pt x="16983" y="7728"/>
                    </a:moveTo>
                    <a:cubicBezTo>
                      <a:pt x="14792" y="7690"/>
                      <a:pt x="12697" y="8395"/>
                      <a:pt x="10982" y="9729"/>
                    </a:cubicBezTo>
                    <a:cubicBezTo>
                      <a:pt x="9364" y="11119"/>
                      <a:pt x="8410" y="13053"/>
                      <a:pt x="8125" y="15158"/>
                    </a:cubicBezTo>
                    <a:lnTo>
                      <a:pt x="25746" y="15158"/>
                    </a:lnTo>
                    <a:cubicBezTo>
                      <a:pt x="25174" y="10776"/>
                      <a:pt x="21365" y="7547"/>
                      <a:pt x="16983" y="7728"/>
                    </a:cubicBezTo>
                    <a:close/>
                  </a:path>
                </a:pathLst>
              </a:custGeom>
              <a:solidFill>
                <a:srgbClr val="6D6E71"/>
              </a:solidFill>
              <a:ln w="9525" cap="flat">
                <a:noFill/>
                <a:prstDash val="solid"/>
                <a:miter/>
              </a:ln>
            </p:spPr>
            <p:txBody>
              <a:bodyPr rtlCol="0" anchor="ctr"/>
              <a:lstStyle/>
              <a:p>
                <a:endParaRPr lang="en-US"/>
              </a:p>
            </p:txBody>
          </p:sp>
          <p:sp>
            <p:nvSpPr>
              <p:cNvPr id="509" name="Freeform: Shape 508">
                <a:extLst>
                  <a:ext uri="{FF2B5EF4-FFF2-40B4-BE49-F238E27FC236}">
                    <a16:creationId xmlns:a16="http://schemas.microsoft.com/office/drawing/2014/main" id="{D6820F63-4522-41F9-9EF6-2CE64868C15F}"/>
                  </a:ext>
                </a:extLst>
              </p:cNvPr>
              <p:cNvSpPr/>
              <p:nvPr/>
            </p:nvSpPr>
            <p:spPr>
              <a:xfrm>
                <a:off x="4986879" y="4512073"/>
                <a:ext cx="22288" cy="36483"/>
              </a:xfrm>
              <a:custGeom>
                <a:avLst/>
                <a:gdLst>
                  <a:gd name="connsiteX0" fmla="*/ 8310 w 22288"/>
                  <a:gd name="connsiteY0" fmla="*/ 5061 h 36483"/>
                  <a:gd name="connsiteX1" fmla="*/ 13357 w 22288"/>
                  <a:gd name="connsiteY1" fmla="*/ 1156 h 36483"/>
                  <a:gd name="connsiteX2" fmla="*/ 20691 w 22288"/>
                  <a:gd name="connsiteY2" fmla="*/ -178 h 36483"/>
                  <a:gd name="connsiteX3" fmla="*/ 20691 w 22288"/>
                  <a:gd name="connsiteY3" fmla="*/ 9347 h 36483"/>
                  <a:gd name="connsiteX4" fmla="*/ 18310 w 22288"/>
                  <a:gd name="connsiteY4" fmla="*/ 9347 h 36483"/>
                  <a:gd name="connsiteX5" fmla="*/ 11357 w 22288"/>
                  <a:gd name="connsiteY5" fmla="*/ 11919 h 36483"/>
                  <a:gd name="connsiteX6" fmla="*/ 8785 w 22288"/>
                  <a:gd name="connsiteY6" fmla="*/ 19348 h 36483"/>
                  <a:gd name="connsiteX7" fmla="*/ 8785 w 22288"/>
                  <a:gd name="connsiteY7" fmla="*/ 36303 h 36483"/>
                  <a:gd name="connsiteX8" fmla="*/ -1597 w 22288"/>
                  <a:gd name="connsiteY8" fmla="*/ 36303 h 36483"/>
                  <a:gd name="connsiteX9" fmla="*/ -1597 w 22288"/>
                  <a:gd name="connsiteY9" fmla="*/ 489 h 36483"/>
                  <a:gd name="connsiteX10" fmla="*/ 7928 w 22288"/>
                  <a:gd name="connsiteY10" fmla="*/ 489 h 36483"/>
                  <a:gd name="connsiteX11" fmla="*/ 7928 w 22288"/>
                  <a:gd name="connsiteY11" fmla="*/ 5061 h 36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288" h="36483">
                    <a:moveTo>
                      <a:pt x="8310" y="5061"/>
                    </a:moveTo>
                    <a:cubicBezTo>
                      <a:pt x="9548" y="3308"/>
                      <a:pt x="11357" y="1956"/>
                      <a:pt x="13357" y="1156"/>
                    </a:cubicBezTo>
                    <a:cubicBezTo>
                      <a:pt x="15738" y="232"/>
                      <a:pt x="18215" y="-216"/>
                      <a:pt x="20691" y="-178"/>
                    </a:cubicBezTo>
                    <a:lnTo>
                      <a:pt x="20691" y="9347"/>
                    </a:lnTo>
                    <a:lnTo>
                      <a:pt x="18310" y="9347"/>
                    </a:lnTo>
                    <a:cubicBezTo>
                      <a:pt x="15738" y="9233"/>
                      <a:pt x="13262" y="10157"/>
                      <a:pt x="11357" y="11919"/>
                    </a:cubicBezTo>
                    <a:cubicBezTo>
                      <a:pt x="9453" y="13910"/>
                      <a:pt x="8499" y="16615"/>
                      <a:pt x="8785" y="19348"/>
                    </a:cubicBezTo>
                    <a:lnTo>
                      <a:pt x="8785" y="36303"/>
                    </a:lnTo>
                    <a:lnTo>
                      <a:pt x="-1597" y="36303"/>
                    </a:lnTo>
                    <a:lnTo>
                      <a:pt x="-1597" y="489"/>
                    </a:lnTo>
                    <a:lnTo>
                      <a:pt x="7928" y="489"/>
                    </a:lnTo>
                    <a:lnTo>
                      <a:pt x="7928" y="5061"/>
                    </a:lnTo>
                    <a:close/>
                  </a:path>
                </a:pathLst>
              </a:custGeom>
              <a:solidFill>
                <a:srgbClr val="6D6E71"/>
              </a:solidFill>
              <a:ln w="9525" cap="flat">
                <a:noFill/>
                <a:prstDash val="solid"/>
                <a:miter/>
              </a:ln>
            </p:spPr>
            <p:txBody>
              <a:bodyPr rtlCol="0" anchor="ctr"/>
              <a:lstStyle/>
              <a:p>
                <a:endParaRPr lang="en-US"/>
              </a:p>
            </p:txBody>
          </p:sp>
          <p:sp>
            <p:nvSpPr>
              <p:cNvPr id="510" name="Freeform: Shape 509">
                <a:extLst>
                  <a:ext uri="{FF2B5EF4-FFF2-40B4-BE49-F238E27FC236}">
                    <a16:creationId xmlns:a16="http://schemas.microsoft.com/office/drawing/2014/main" id="{90B61ABB-941F-4D4D-A122-91BB438831CD}"/>
                  </a:ext>
                </a:extLst>
              </p:cNvPr>
              <p:cNvSpPr/>
              <p:nvPr/>
            </p:nvSpPr>
            <p:spPr>
              <a:xfrm>
                <a:off x="5011740" y="4494359"/>
                <a:ext cx="37338" cy="61054"/>
              </a:xfrm>
              <a:custGeom>
                <a:avLst/>
                <a:gdLst>
                  <a:gd name="connsiteX0" fmla="*/ 26217 w 37338"/>
                  <a:gd name="connsiteY0" fmla="*/ -180 h 61054"/>
                  <a:gd name="connsiteX1" fmla="*/ 35742 w 37338"/>
                  <a:gd name="connsiteY1" fmla="*/ -180 h 61054"/>
                  <a:gd name="connsiteX2" fmla="*/ 7928 w 37338"/>
                  <a:gd name="connsiteY2" fmla="*/ 60875 h 61054"/>
                  <a:gd name="connsiteX3" fmla="*/ -1597 w 37338"/>
                  <a:gd name="connsiteY3" fmla="*/ 60875 h 61054"/>
                </a:gdLst>
                <a:ahLst/>
                <a:cxnLst>
                  <a:cxn ang="0">
                    <a:pos x="connsiteX0" y="connsiteY0"/>
                  </a:cxn>
                  <a:cxn ang="0">
                    <a:pos x="connsiteX1" y="connsiteY1"/>
                  </a:cxn>
                  <a:cxn ang="0">
                    <a:pos x="connsiteX2" y="connsiteY2"/>
                  </a:cxn>
                  <a:cxn ang="0">
                    <a:pos x="connsiteX3" y="connsiteY3"/>
                  </a:cxn>
                </a:cxnLst>
                <a:rect l="l" t="t" r="r" b="b"/>
                <a:pathLst>
                  <a:path w="37338" h="61054">
                    <a:moveTo>
                      <a:pt x="26217" y="-180"/>
                    </a:moveTo>
                    <a:lnTo>
                      <a:pt x="35742" y="-180"/>
                    </a:lnTo>
                    <a:lnTo>
                      <a:pt x="7928" y="60875"/>
                    </a:lnTo>
                    <a:lnTo>
                      <a:pt x="-1597" y="60875"/>
                    </a:lnTo>
                    <a:close/>
                  </a:path>
                </a:pathLst>
              </a:custGeom>
              <a:solidFill>
                <a:srgbClr val="6D6E71"/>
              </a:solidFill>
              <a:ln w="9525" cap="flat">
                <a:noFill/>
                <a:prstDash val="solid"/>
                <a:miter/>
              </a:ln>
            </p:spPr>
            <p:txBody>
              <a:bodyPr rtlCol="0" anchor="ctr"/>
              <a:lstStyle/>
              <a:p>
                <a:endParaRPr lang="en-US"/>
              </a:p>
            </p:txBody>
          </p:sp>
          <p:sp>
            <p:nvSpPr>
              <p:cNvPr id="511" name="Freeform: Shape 510">
                <a:extLst>
                  <a:ext uri="{FF2B5EF4-FFF2-40B4-BE49-F238E27FC236}">
                    <a16:creationId xmlns:a16="http://schemas.microsoft.com/office/drawing/2014/main" id="{326EC51A-DFAF-4D7A-8784-A3F6BF64BC81}"/>
                  </a:ext>
                </a:extLst>
              </p:cNvPr>
              <p:cNvSpPr/>
              <p:nvPr/>
            </p:nvSpPr>
            <p:spPr>
              <a:xfrm>
                <a:off x="5041890" y="4501788"/>
                <a:ext cx="39999" cy="47067"/>
              </a:xfrm>
              <a:custGeom>
                <a:avLst/>
                <a:gdLst>
                  <a:gd name="connsiteX0" fmla="*/ 11497 w 39999"/>
                  <a:gd name="connsiteY0" fmla="*/ 34396 h 47067"/>
                  <a:gd name="connsiteX1" fmla="*/ 24926 w 39999"/>
                  <a:gd name="connsiteY1" fmla="*/ 34843 h 47067"/>
                  <a:gd name="connsiteX2" fmla="*/ 25403 w 39999"/>
                  <a:gd name="connsiteY2" fmla="*/ 34396 h 47067"/>
                  <a:gd name="connsiteX3" fmla="*/ 27975 w 39999"/>
                  <a:gd name="connsiteY3" fmla="*/ 25538 h 47067"/>
                  <a:gd name="connsiteX4" fmla="*/ 27975 w 39999"/>
                  <a:gd name="connsiteY4" fmla="*/ -180 h 47067"/>
                  <a:gd name="connsiteX5" fmla="*/ 38357 w 39999"/>
                  <a:gd name="connsiteY5" fmla="*/ -180 h 47067"/>
                  <a:gd name="connsiteX6" fmla="*/ 38357 w 39999"/>
                  <a:gd name="connsiteY6" fmla="*/ 25918 h 47067"/>
                  <a:gd name="connsiteX7" fmla="*/ 32737 w 39999"/>
                  <a:gd name="connsiteY7" fmla="*/ 41444 h 47067"/>
                  <a:gd name="connsiteX8" fmla="*/ 18450 w 39999"/>
                  <a:gd name="connsiteY8" fmla="*/ 46874 h 47067"/>
                  <a:gd name="connsiteX9" fmla="*/ 4067 w 39999"/>
                  <a:gd name="connsiteY9" fmla="*/ 41444 h 47067"/>
                  <a:gd name="connsiteX10" fmla="*/ -1552 w 39999"/>
                  <a:gd name="connsiteY10" fmla="*/ 25918 h 47067"/>
                  <a:gd name="connsiteX11" fmla="*/ -1552 w 39999"/>
                  <a:gd name="connsiteY11" fmla="*/ -180 h 47067"/>
                  <a:gd name="connsiteX12" fmla="*/ 8829 w 39999"/>
                  <a:gd name="connsiteY12" fmla="*/ -180 h 47067"/>
                  <a:gd name="connsiteX13" fmla="*/ 8829 w 39999"/>
                  <a:gd name="connsiteY13" fmla="*/ 24871 h 47067"/>
                  <a:gd name="connsiteX14" fmla="*/ 11497 w 39999"/>
                  <a:gd name="connsiteY14" fmla="*/ 34396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999" h="47067">
                    <a:moveTo>
                      <a:pt x="11497" y="34396"/>
                    </a:moveTo>
                    <a:cubicBezTo>
                      <a:pt x="15116" y="38235"/>
                      <a:pt x="21117" y="38435"/>
                      <a:pt x="24926" y="34843"/>
                    </a:cubicBezTo>
                    <a:cubicBezTo>
                      <a:pt x="25117" y="34700"/>
                      <a:pt x="25212" y="34548"/>
                      <a:pt x="25403" y="34396"/>
                    </a:cubicBezTo>
                    <a:cubicBezTo>
                      <a:pt x="27212" y="31815"/>
                      <a:pt x="28166" y="28700"/>
                      <a:pt x="27975" y="25538"/>
                    </a:cubicBezTo>
                    <a:lnTo>
                      <a:pt x="27975" y="-180"/>
                    </a:lnTo>
                    <a:lnTo>
                      <a:pt x="38357" y="-180"/>
                    </a:lnTo>
                    <a:lnTo>
                      <a:pt x="38357" y="25918"/>
                    </a:lnTo>
                    <a:cubicBezTo>
                      <a:pt x="38738" y="31652"/>
                      <a:pt x="36737" y="37301"/>
                      <a:pt x="32737" y="41444"/>
                    </a:cubicBezTo>
                    <a:cubicBezTo>
                      <a:pt x="28927" y="45111"/>
                      <a:pt x="23783" y="47074"/>
                      <a:pt x="18450" y="46874"/>
                    </a:cubicBezTo>
                    <a:cubicBezTo>
                      <a:pt x="13115" y="47054"/>
                      <a:pt x="7973" y="45102"/>
                      <a:pt x="4067" y="41444"/>
                    </a:cubicBezTo>
                    <a:cubicBezTo>
                      <a:pt x="161" y="37272"/>
                      <a:pt x="-1934" y="31652"/>
                      <a:pt x="-1552" y="25918"/>
                    </a:cubicBezTo>
                    <a:lnTo>
                      <a:pt x="-1552" y="-180"/>
                    </a:lnTo>
                    <a:lnTo>
                      <a:pt x="8829" y="-180"/>
                    </a:lnTo>
                    <a:lnTo>
                      <a:pt x="8829" y="24871"/>
                    </a:lnTo>
                    <a:cubicBezTo>
                      <a:pt x="8448" y="28271"/>
                      <a:pt x="9400" y="31672"/>
                      <a:pt x="11497" y="34396"/>
                    </a:cubicBezTo>
                    <a:close/>
                  </a:path>
                </a:pathLst>
              </a:custGeom>
              <a:solidFill>
                <a:srgbClr val="6D6E71"/>
              </a:solidFill>
              <a:ln w="9525" cap="flat">
                <a:noFill/>
                <a:prstDash val="solid"/>
                <a:miter/>
              </a:ln>
            </p:spPr>
            <p:txBody>
              <a:bodyPr rtlCol="0" anchor="ctr"/>
              <a:lstStyle/>
              <a:p>
                <a:endParaRPr lang="en-US"/>
              </a:p>
            </p:txBody>
          </p:sp>
          <p:sp>
            <p:nvSpPr>
              <p:cNvPr id="512" name="Freeform: Shape 511">
                <a:extLst>
                  <a:ext uri="{FF2B5EF4-FFF2-40B4-BE49-F238E27FC236}">
                    <a16:creationId xmlns:a16="http://schemas.microsoft.com/office/drawing/2014/main" id="{74A1A075-5862-41FF-B0F9-6E1C9F3E01DD}"/>
                  </a:ext>
                </a:extLst>
              </p:cNvPr>
              <p:cNvSpPr/>
              <p:nvPr/>
            </p:nvSpPr>
            <p:spPr>
              <a:xfrm>
                <a:off x="5093368" y="4511500"/>
                <a:ext cx="36707" cy="36483"/>
              </a:xfrm>
              <a:custGeom>
                <a:avLst/>
                <a:gdLst>
                  <a:gd name="connsiteX0" fmla="*/ 20216 w 36707"/>
                  <a:gd name="connsiteY0" fmla="*/ -81 h 36483"/>
                  <a:gd name="connsiteX1" fmla="*/ 30979 w 36707"/>
                  <a:gd name="connsiteY1" fmla="*/ 3919 h 36483"/>
                  <a:gd name="connsiteX2" fmla="*/ 35075 w 36707"/>
                  <a:gd name="connsiteY2" fmla="*/ 15826 h 36483"/>
                  <a:gd name="connsiteX3" fmla="*/ 35075 w 36707"/>
                  <a:gd name="connsiteY3" fmla="*/ 36304 h 36483"/>
                  <a:gd name="connsiteX4" fmla="*/ 24597 w 36707"/>
                  <a:gd name="connsiteY4" fmla="*/ 36304 h 36483"/>
                  <a:gd name="connsiteX5" fmla="*/ 24597 w 36707"/>
                  <a:gd name="connsiteY5" fmla="*/ 17254 h 36483"/>
                  <a:gd name="connsiteX6" fmla="*/ 22788 w 36707"/>
                  <a:gd name="connsiteY6" fmla="*/ 10968 h 36483"/>
                  <a:gd name="connsiteX7" fmla="*/ 17359 w 36707"/>
                  <a:gd name="connsiteY7" fmla="*/ 8873 h 36483"/>
                  <a:gd name="connsiteX8" fmla="*/ 11072 w 36707"/>
                  <a:gd name="connsiteY8" fmla="*/ 11254 h 36483"/>
                  <a:gd name="connsiteX9" fmla="*/ 8786 w 36707"/>
                  <a:gd name="connsiteY9" fmla="*/ 18492 h 36483"/>
                  <a:gd name="connsiteX10" fmla="*/ 8786 w 36707"/>
                  <a:gd name="connsiteY10" fmla="*/ 36209 h 36483"/>
                  <a:gd name="connsiteX11" fmla="*/ -1597 w 36707"/>
                  <a:gd name="connsiteY11" fmla="*/ 36209 h 36483"/>
                  <a:gd name="connsiteX12" fmla="*/ -1597 w 36707"/>
                  <a:gd name="connsiteY12" fmla="*/ 395 h 36483"/>
                  <a:gd name="connsiteX13" fmla="*/ 7928 w 36707"/>
                  <a:gd name="connsiteY13" fmla="*/ 395 h 36483"/>
                  <a:gd name="connsiteX14" fmla="*/ 7928 w 36707"/>
                  <a:gd name="connsiteY14" fmla="*/ 4586 h 36483"/>
                  <a:gd name="connsiteX15" fmla="*/ 13072 w 36707"/>
                  <a:gd name="connsiteY15" fmla="*/ 1062 h 36483"/>
                  <a:gd name="connsiteX16" fmla="*/ 19834 w 36707"/>
                  <a:gd name="connsiteY16" fmla="*/ -176 h 36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707" h="36483">
                    <a:moveTo>
                      <a:pt x="20216" y="-81"/>
                    </a:moveTo>
                    <a:cubicBezTo>
                      <a:pt x="24217" y="-243"/>
                      <a:pt x="28027" y="1195"/>
                      <a:pt x="30979" y="3919"/>
                    </a:cubicBezTo>
                    <a:cubicBezTo>
                      <a:pt x="33932" y="7177"/>
                      <a:pt x="35360" y="11463"/>
                      <a:pt x="35075" y="15826"/>
                    </a:cubicBezTo>
                    <a:lnTo>
                      <a:pt x="35075" y="36304"/>
                    </a:lnTo>
                    <a:lnTo>
                      <a:pt x="24597" y="36304"/>
                    </a:lnTo>
                    <a:lnTo>
                      <a:pt x="24597" y="17254"/>
                    </a:lnTo>
                    <a:cubicBezTo>
                      <a:pt x="24788" y="15006"/>
                      <a:pt x="24121" y="12787"/>
                      <a:pt x="22788" y="10968"/>
                    </a:cubicBezTo>
                    <a:cubicBezTo>
                      <a:pt x="21359" y="9482"/>
                      <a:pt x="19359" y="8720"/>
                      <a:pt x="17359" y="8873"/>
                    </a:cubicBezTo>
                    <a:cubicBezTo>
                      <a:pt x="15072" y="8767"/>
                      <a:pt x="12786" y="9625"/>
                      <a:pt x="11072" y="11254"/>
                    </a:cubicBezTo>
                    <a:cubicBezTo>
                      <a:pt x="9453" y="13282"/>
                      <a:pt x="8596" y="15873"/>
                      <a:pt x="8786" y="18492"/>
                    </a:cubicBezTo>
                    <a:lnTo>
                      <a:pt x="8786" y="36209"/>
                    </a:lnTo>
                    <a:lnTo>
                      <a:pt x="-1597" y="36209"/>
                    </a:lnTo>
                    <a:lnTo>
                      <a:pt x="-1597" y="395"/>
                    </a:lnTo>
                    <a:lnTo>
                      <a:pt x="7928" y="395"/>
                    </a:lnTo>
                    <a:lnTo>
                      <a:pt x="7928" y="4586"/>
                    </a:lnTo>
                    <a:cubicBezTo>
                      <a:pt x="9357" y="3024"/>
                      <a:pt x="11072" y="1814"/>
                      <a:pt x="13072" y="1062"/>
                    </a:cubicBezTo>
                    <a:cubicBezTo>
                      <a:pt x="15263" y="195"/>
                      <a:pt x="17549" y="-224"/>
                      <a:pt x="19834" y="-176"/>
                    </a:cubicBezTo>
                    <a:close/>
                  </a:path>
                </a:pathLst>
              </a:custGeom>
              <a:solidFill>
                <a:srgbClr val="6D6E71"/>
              </a:solidFill>
              <a:ln w="9525" cap="flat">
                <a:noFill/>
                <a:prstDash val="solid"/>
                <a:miter/>
              </a:ln>
            </p:spPr>
            <p:txBody>
              <a:bodyPr rtlCol="0" anchor="ctr"/>
              <a:lstStyle/>
              <a:p>
                <a:endParaRPr lang="en-US"/>
              </a:p>
            </p:txBody>
          </p:sp>
          <p:sp>
            <p:nvSpPr>
              <p:cNvPr id="513" name="Freeform: Shape 512">
                <a:extLst>
                  <a:ext uri="{FF2B5EF4-FFF2-40B4-BE49-F238E27FC236}">
                    <a16:creationId xmlns:a16="http://schemas.microsoft.com/office/drawing/2014/main" id="{124EEB3B-30AA-4382-BD3D-9125B94CEDC2}"/>
                  </a:ext>
                </a:extLst>
              </p:cNvPr>
              <p:cNvSpPr/>
              <p:nvPr/>
            </p:nvSpPr>
            <p:spPr>
              <a:xfrm>
                <a:off x="5140708" y="4498264"/>
                <a:ext cx="33813" cy="49910"/>
              </a:xfrm>
              <a:custGeom>
                <a:avLst/>
                <a:gdLst>
                  <a:gd name="connsiteX0" fmla="*/ 7928 w 33813"/>
                  <a:gd name="connsiteY0" fmla="*/ 49540 h 49910"/>
                  <a:gd name="connsiteX1" fmla="*/ -1597 w 33813"/>
                  <a:gd name="connsiteY1" fmla="*/ 49540 h 49910"/>
                  <a:gd name="connsiteX2" fmla="*/ -1597 w 33813"/>
                  <a:gd name="connsiteY2" fmla="*/ -180 h 49910"/>
                  <a:gd name="connsiteX3" fmla="*/ 7928 w 33813"/>
                  <a:gd name="connsiteY3" fmla="*/ -180 h 49910"/>
                  <a:gd name="connsiteX4" fmla="*/ 7928 w 33813"/>
                  <a:gd name="connsiteY4" fmla="*/ 25252 h 49910"/>
                  <a:gd name="connsiteX5" fmla="*/ 19072 w 33813"/>
                  <a:gd name="connsiteY5" fmla="*/ 13345 h 49910"/>
                  <a:gd name="connsiteX6" fmla="*/ 31359 w 33813"/>
                  <a:gd name="connsiteY6" fmla="*/ 13345 h 49910"/>
                  <a:gd name="connsiteX7" fmla="*/ 18024 w 33813"/>
                  <a:gd name="connsiteY7" fmla="*/ 28395 h 49910"/>
                  <a:gd name="connsiteX8" fmla="*/ 32216 w 33813"/>
                  <a:gd name="connsiteY8" fmla="*/ 49731 h 49910"/>
                  <a:gd name="connsiteX9" fmla="*/ 20405 w 33813"/>
                  <a:gd name="connsiteY9" fmla="*/ 49731 h 49910"/>
                  <a:gd name="connsiteX10" fmla="*/ 10880 w 33813"/>
                  <a:gd name="connsiteY10" fmla="*/ 36015 h 49910"/>
                  <a:gd name="connsiteX11" fmla="*/ 7547 w 33813"/>
                  <a:gd name="connsiteY11" fmla="*/ 39444 h 4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813" h="49910">
                    <a:moveTo>
                      <a:pt x="7928" y="49540"/>
                    </a:moveTo>
                    <a:lnTo>
                      <a:pt x="-1597" y="49540"/>
                    </a:lnTo>
                    <a:lnTo>
                      <a:pt x="-1597" y="-180"/>
                    </a:lnTo>
                    <a:lnTo>
                      <a:pt x="7928" y="-180"/>
                    </a:lnTo>
                    <a:lnTo>
                      <a:pt x="7928" y="25252"/>
                    </a:lnTo>
                    <a:lnTo>
                      <a:pt x="19072" y="13345"/>
                    </a:lnTo>
                    <a:lnTo>
                      <a:pt x="31359" y="13345"/>
                    </a:lnTo>
                    <a:lnTo>
                      <a:pt x="18024" y="28395"/>
                    </a:lnTo>
                    <a:lnTo>
                      <a:pt x="32216" y="49731"/>
                    </a:lnTo>
                    <a:lnTo>
                      <a:pt x="20405" y="49731"/>
                    </a:lnTo>
                    <a:lnTo>
                      <a:pt x="10880" y="36015"/>
                    </a:lnTo>
                    <a:lnTo>
                      <a:pt x="7547" y="39444"/>
                    </a:lnTo>
                    <a:close/>
                  </a:path>
                </a:pathLst>
              </a:custGeom>
              <a:solidFill>
                <a:srgbClr val="6D6E71"/>
              </a:solidFill>
              <a:ln w="9525" cap="flat">
                <a:noFill/>
                <a:prstDash val="solid"/>
                <a:miter/>
              </a:ln>
            </p:spPr>
            <p:txBody>
              <a:bodyPr rtlCol="0" anchor="ctr"/>
              <a:lstStyle/>
              <a:p>
                <a:endParaRPr lang="en-US"/>
              </a:p>
            </p:txBody>
          </p:sp>
          <p:sp>
            <p:nvSpPr>
              <p:cNvPr id="514" name="Freeform: Shape 513">
                <a:extLst>
                  <a:ext uri="{FF2B5EF4-FFF2-40B4-BE49-F238E27FC236}">
                    <a16:creationId xmlns:a16="http://schemas.microsoft.com/office/drawing/2014/main" id="{FACF0378-CCA6-4085-A6AC-6E9C9CF26933}"/>
                  </a:ext>
                </a:extLst>
              </p:cNvPr>
              <p:cNvSpPr/>
              <p:nvPr/>
            </p:nvSpPr>
            <p:spPr>
              <a:xfrm>
                <a:off x="5183190" y="4511501"/>
                <a:ext cx="36919" cy="36482"/>
              </a:xfrm>
              <a:custGeom>
                <a:avLst/>
                <a:gdLst>
                  <a:gd name="connsiteX0" fmla="*/ 20407 w 36919"/>
                  <a:gd name="connsiteY0" fmla="*/ -82 h 36482"/>
                  <a:gd name="connsiteX1" fmla="*/ 31169 w 36919"/>
                  <a:gd name="connsiteY1" fmla="*/ 3918 h 36482"/>
                  <a:gd name="connsiteX2" fmla="*/ 35265 w 36919"/>
                  <a:gd name="connsiteY2" fmla="*/ 15824 h 36482"/>
                  <a:gd name="connsiteX3" fmla="*/ 35265 w 36919"/>
                  <a:gd name="connsiteY3" fmla="*/ 36303 h 36482"/>
                  <a:gd name="connsiteX4" fmla="*/ 24883 w 36919"/>
                  <a:gd name="connsiteY4" fmla="*/ 36303 h 36482"/>
                  <a:gd name="connsiteX5" fmla="*/ 24883 w 36919"/>
                  <a:gd name="connsiteY5" fmla="*/ 17253 h 36482"/>
                  <a:gd name="connsiteX6" fmla="*/ 23073 w 36919"/>
                  <a:gd name="connsiteY6" fmla="*/ 10967 h 36482"/>
                  <a:gd name="connsiteX7" fmla="*/ 17644 w 36919"/>
                  <a:gd name="connsiteY7" fmla="*/ 8871 h 36482"/>
                  <a:gd name="connsiteX8" fmla="*/ 11357 w 36919"/>
                  <a:gd name="connsiteY8" fmla="*/ 11253 h 36482"/>
                  <a:gd name="connsiteX9" fmla="*/ 9071 w 36919"/>
                  <a:gd name="connsiteY9" fmla="*/ 18491 h 36482"/>
                  <a:gd name="connsiteX10" fmla="*/ 9071 w 36919"/>
                  <a:gd name="connsiteY10" fmla="*/ 36208 h 36482"/>
                  <a:gd name="connsiteX11" fmla="*/ -1597 w 36919"/>
                  <a:gd name="connsiteY11" fmla="*/ 36208 h 36482"/>
                  <a:gd name="connsiteX12" fmla="*/ -1597 w 36919"/>
                  <a:gd name="connsiteY12" fmla="*/ 394 h 36482"/>
                  <a:gd name="connsiteX13" fmla="*/ 7928 w 36919"/>
                  <a:gd name="connsiteY13" fmla="*/ 394 h 36482"/>
                  <a:gd name="connsiteX14" fmla="*/ 7928 w 36919"/>
                  <a:gd name="connsiteY14" fmla="*/ 4585 h 36482"/>
                  <a:gd name="connsiteX15" fmla="*/ 13072 w 36919"/>
                  <a:gd name="connsiteY15" fmla="*/ 1061 h 36482"/>
                  <a:gd name="connsiteX16" fmla="*/ 19739 w 36919"/>
                  <a:gd name="connsiteY16" fmla="*/ -178 h 36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919" h="36482">
                    <a:moveTo>
                      <a:pt x="20407" y="-82"/>
                    </a:moveTo>
                    <a:cubicBezTo>
                      <a:pt x="24406" y="-282"/>
                      <a:pt x="28312" y="1165"/>
                      <a:pt x="31169" y="3918"/>
                    </a:cubicBezTo>
                    <a:cubicBezTo>
                      <a:pt x="34122" y="7147"/>
                      <a:pt x="35646" y="11462"/>
                      <a:pt x="35265" y="15824"/>
                    </a:cubicBezTo>
                    <a:lnTo>
                      <a:pt x="35265" y="36303"/>
                    </a:lnTo>
                    <a:lnTo>
                      <a:pt x="24883" y="36303"/>
                    </a:lnTo>
                    <a:lnTo>
                      <a:pt x="24883" y="17253"/>
                    </a:lnTo>
                    <a:cubicBezTo>
                      <a:pt x="25074" y="15005"/>
                      <a:pt x="24406" y="12786"/>
                      <a:pt x="23073" y="10967"/>
                    </a:cubicBezTo>
                    <a:cubicBezTo>
                      <a:pt x="21644" y="9481"/>
                      <a:pt x="19644" y="8718"/>
                      <a:pt x="17644" y="8871"/>
                    </a:cubicBezTo>
                    <a:cubicBezTo>
                      <a:pt x="15263" y="8728"/>
                      <a:pt x="12977" y="9595"/>
                      <a:pt x="11357" y="11253"/>
                    </a:cubicBezTo>
                    <a:cubicBezTo>
                      <a:pt x="9737" y="13281"/>
                      <a:pt x="8880" y="15872"/>
                      <a:pt x="9071" y="18491"/>
                    </a:cubicBezTo>
                    <a:lnTo>
                      <a:pt x="9071" y="36208"/>
                    </a:lnTo>
                    <a:lnTo>
                      <a:pt x="-1597" y="36208"/>
                    </a:lnTo>
                    <a:lnTo>
                      <a:pt x="-1597" y="394"/>
                    </a:lnTo>
                    <a:lnTo>
                      <a:pt x="7928" y="394"/>
                    </a:lnTo>
                    <a:lnTo>
                      <a:pt x="7928" y="4585"/>
                    </a:lnTo>
                    <a:cubicBezTo>
                      <a:pt x="9357" y="3023"/>
                      <a:pt x="11071" y="1813"/>
                      <a:pt x="13072" y="1061"/>
                    </a:cubicBezTo>
                    <a:cubicBezTo>
                      <a:pt x="15167" y="203"/>
                      <a:pt x="17453" y="-216"/>
                      <a:pt x="19739" y="-178"/>
                    </a:cubicBezTo>
                    <a:close/>
                  </a:path>
                </a:pathLst>
              </a:custGeom>
              <a:solidFill>
                <a:srgbClr val="6D6E71"/>
              </a:solidFill>
              <a:ln w="9525" cap="flat">
                <a:noFill/>
                <a:prstDash val="solid"/>
                <a:miter/>
              </a:ln>
            </p:spPr>
            <p:txBody>
              <a:bodyPr rtlCol="0" anchor="ctr"/>
              <a:lstStyle/>
              <a:p>
                <a:endParaRPr lang="en-US"/>
              </a:p>
            </p:txBody>
          </p:sp>
          <p:sp>
            <p:nvSpPr>
              <p:cNvPr id="515" name="Freeform: Shape 514">
                <a:extLst>
                  <a:ext uri="{FF2B5EF4-FFF2-40B4-BE49-F238E27FC236}">
                    <a16:creationId xmlns:a16="http://schemas.microsoft.com/office/drawing/2014/main" id="{7E11F836-769A-4DD8-8760-CC0CD49075D0}"/>
                  </a:ext>
                </a:extLst>
              </p:cNvPr>
              <p:cNvSpPr/>
              <p:nvPr/>
            </p:nvSpPr>
            <p:spPr>
              <a:xfrm>
                <a:off x="5228386" y="4511496"/>
                <a:ext cx="37864" cy="37063"/>
              </a:xfrm>
              <a:custGeom>
                <a:avLst/>
                <a:gdLst>
                  <a:gd name="connsiteX0" fmla="*/ 36264 w 37864"/>
                  <a:gd name="connsiteY0" fmla="*/ 18401 h 37063"/>
                  <a:gd name="connsiteX1" fmla="*/ 30836 w 37864"/>
                  <a:gd name="connsiteY1" fmla="*/ 31545 h 37063"/>
                  <a:gd name="connsiteX2" fmla="*/ 17310 w 37864"/>
                  <a:gd name="connsiteY2" fmla="*/ 36880 h 37063"/>
                  <a:gd name="connsiteX3" fmla="*/ 3690 w 37864"/>
                  <a:gd name="connsiteY3" fmla="*/ 31545 h 37063"/>
                  <a:gd name="connsiteX4" fmla="*/ 3690 w 37864"/>
                  <a:gd name="connsiteY4" fmla="*/ 5257 h 37063"/>
                  <a:gd name="connsiteX5" fmla="*/ 17310 w 37864"/>
                  <a:gd name="connsiteY5" fmla="*/ -173 h 37063"/>
                  <a:gd name="connsiteX6" fmla="*/ 30836 w 37864"/>
                  <a:gd name="connsiteY6" fmla="*/ 5257 h 37063"/>
                  <a:gd name="connsiteX7" fmla="*/ 36264 w 37864"/>
                  <a:gd name="connsiteY7" fmla="*/ 18401 h 37063"/>
                  <a:gd name="connsiteX8" fmla="*/ 8357 w 37864"/>
                  <a:gd name="connsiteY8" fmla="*/ 18401 h 37063"/>
                  <a:gd name="connsiteX9" fmla="*/ 10833 w 37864"/>
                  <a:gd name="connsiteY9" fmla="*/ 25545 h 37063"/>
                  <a:gd name="connsiteX10" fmla="*/ 23310 w 37864"/>
                  <a:gd name="connsiteY10" fmla="*/ 25878 h 37063"/>
                  <a:gd name="connsiteX11" fmla="*/ 23692 w 37864"/>
                  <a:gd name="connsiteY11" fmla="*/ 25545 h 37063"/>
                  <a:gd name="connsiteX12" fmla="*/ 26168 w 37864"/>
                  <a:gd name="connsiteY12" fmla="*/ 18401 h 37063"/>
                  <a:gd name="connsiteX13" fmla="*/ 23692 w 37864"/>
                  <a:gd name="connsiteY13" fmla="*/ 11162 h 37063"/>
                  <a:gd name="connsiteX14" fmla="*/ 11213 w 37864"/>
                  <a:gd name="connsiteY14" fmla="*/ 10828 h 37063"/>
                  <a:gd name="connsiteX15" fmla="*/ 10833 w 37864"/>
                  <a:gd name="connsiteY15" fmla="*/ 11162 h 37063"/>
                  <a:gd name="connsiteX16" fmla="*/ 8357 w 37864"/>
                  <a:gd name="connsiteY16" fmla="*/ 18401 h 3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864" h="37063">
                    <a:moveTo>
                      <a:pt x="36264" y="18401"/>
                    </a:moveTo>
                    <a:cubicBezTo>
                      <a:pt x="36360" y="23354"/>
                      <a:pt x="34455" y="28126"/>
                      <a:pt x="30836" y="31545"/>
                    </a:cubicBezTo>
                    <a:cubicBezTo>
                      <a:pt x="27216" y="35041"/>
                      <a:pt x="22358" y="36956"/>
                      <a:pt x="17310" y="36880"/>
                    </a:cubicBezTo>
                    <a:cubicBezTo>
                      <a:pt x="12261" y="36984"/>
                      <a:pt x="7309" y="35070"/>
                      <a:pt x="3690" y="31545"/>
                    </a:cubicBezTo>
                    <a:cubicBezTo>
                      <a:pt x="-3359" y="24183"/>
                      <a:pt x="-3359" y="12619"/>
                      <a:pt x="3690" y="5257"/>
                    </a:cubicBezTo>
                    <a:cubicBezTo>
                      <a:pt x="7309" y="1646"/>
                      <a:pt x="12261" y="-316"/>
                      <a:pt x="17310" y="-173"/>
                    </a:cubicBezTo>
                    <a:cubicBezTo>
                      <a:pt x="22358" y="-316"/>
                      <a:pt x="27311" y="1646"/>
                      <a:pt x="30836" y="5257"/>
                    </a:cubicBezTo>
                    <a:cubicBezTo>
                      <a:pt x="34455" y="8685"/>
                      <a:pt x="36360" y="13448"/>
                      <a:pt x="36264" y="18401"/>
                    </a:cubicBezTo>
                    <a:close/>
                    <a:moveTo>
                      <a:pt x="8357" y="18401"/>
                    </a:moveTo>
                    <a:cubicBezTo>
                      <a:pt x="8261" y="21011"/>
                      <a:pt x="9118" y="23564"/>
                      <a:pt x="10833" y="25545"/>
                    </a:cubicBezTo>
                    <a:cubicBezTo>
                      <a:pt x="14167" y="29098"/>
                      <a:pt x="19786" y="29250"/>
                      <a:pt x="23310" y="25878"/>
                    </a:cubicBezTo>
                    <a:cubicBezTo>
                      <a:pt x="23501" y="25773"/>
                      <a:pt x="23596" y="25659"/>
                      <a:pt x="23692" y="25545"/>
                    </a:cubicBezTo>
                    <a:cubicBezTo>
                      <a:pt x="25406" y="23564"/>
                      <a:pt x="26264" y="21011"/>
                      <a:pt x="26168" y="18401"/>
                    </a:cubicBezTo>
                    <a:cubicBezTo>
                      <a:pt x="26264" y="15762"/>
                      <a:pt x="25406" y="13191"/>
                      <a:pt x="23692" y="11162"/>
                    </a:cubicBezTo>
                    <a:cubicBezTo>
                      <a:pt x="20358" y="7609"/>
                      <a:pt x="14738" y="7456"/>
                      <a:pt x="11213" y="10828"/>
                    </a:cubicBezTo>
                    <a:cubicBezTo>
                      <a:pt x="11023" y="10934"/>
                      <a:pt x="10929" y="11048"/>
                      <a:pt x="10833" y="11162"/>
                    </a:cubicBezTo>
                    <a:cubicBezTo>
                      <a:pt x="9118" y="13191"/>
                      <a:pt x="8261" y="15762"/>
                      <a:pt x="8357" y="18401"/>
                    </a:cubicBezTo>
                    <a:close/>
                  </a:path>
                </a:pathLst>
              </a:custGeom>
              <a:solidFill>
                <a:srgbClr val="6D6E71"/>
              </a:solidFill>
              <a:ln w="9525" cap="flat">
                <a:noFill/>
                <a:prstDash val="solid"/>
                <a:miter/>
              </a:ln>
            </p:spPr>
            <p:txBody>
              <a:bodyPr rtlCol="0" anchor="ctr"/>
              <a:lstStyle/>
              <a:p>
                <a:endParaRPr lang="en-US"/>
              </a:p>
            </p:txBody>
          </p:sp>
          <p:sp>
            <p:nvSpPr>
              <p:cNvPr id="516" name="Freeform: Shape 515">
                <a:extLst>
                  <a:ext uri="{FF2B5EF4-FFF2-40B4-BE49-F238E27FC236}">
                    <a16:creationId xmlns:a16="http://schemas.microsoft.com/office/drawing/2014/main" id="{ED6E70CB-3200-4729-8B7F-01E439DEA7D9}"/>
                  </a:ext>
                </a:extLst>
              </p:cNvPr>
              <p:cNvSpPr/>
              <p:nvPr/>
            </p:nvSpPr>
            <p:spPr>
              <a:xfrm>
                <a:off x="5268342" y="4512170"/>
                <a:ext cx="58008" cy="35813"/>
              </a:xfrm>
              <a:custGeom>
                <a:avLst/>
                <a:gdLst>
                  <a:gd name="connsiteX0" fmla="*/ 20979 w 58008"/>
                  <a:gd name="connsiteY0" fmla="*/ 35634 h 35813"/>
                  <a:gd name="connsiteX1" fmla="*/ 10595 w 58008"/>
                  <a:gd name="connsiteY1" fmla="*/ 35634 h 35813"/>
                  <a:gd name="connsiteX2" fmla="*/ -1597 w 58008"/>
                  <a:gd name="connsiteY2" fmla="*/ -180 h 35813"/>
                  <a:gd name="connsiteX3" fmla="*/ 8500 w 58008"/>
                  <a:gd name="connsiteY3" fmla="*/ -180 h 35813"/>
                  <a:gd name="connsiteX4" fmla="*/ 15453 w 58008"/>
                  <a:gd name="connsiteY4" fmla="*/ 21441 h 35813"/>
                  <a:gd name="connsiteX5" fmla="*/ 22502 w 58008"/>
                  <a:gd name="connsiteY5" fmla="*/ -180 h 35813"/>
                  <a:gd name="connsiteX6" fmla="*/ 32027 w 58008"/>
                  <a:gd name="connsiteY6" fmla="*/ -180 h 35813"/>
                  <a:gd name="connsiteX7" fmla="*/ 39075 w 58008"/>
                  <a:gd name="connsiteY7" fmla="*/ 21441 h 35813"/>
                  <a:gd name="connsiteX8" fmla="*/ 46028 w 58008"/>
                  <a:gd name="connsiteY8" fmla="*/ -180 h 35813"/>
                  <a:gd name="connsiteX9" fmla="*/ 56411 w 58008"/>
                  <a:gd name="connsiteY9" fmla="*/ -180 h 35813"/>
                  <a:gd name="connsiteX10" fmla="*/ 44219 w 58008"/>
                  <a:gd name="connsiteY10" fmla="*/ 35634 h 35813"/>
                  <a:gd name="connsiteX11" fmla="*/ 33837 w 58008"/>
                  <a:gd name="connsiteY11" fmla="*/ 35634 h 35813"/>
                  <a:gd name="connsiteX12" fmla="*/ 27264 w 58008"/>
                  <a:gd name="connsiteY12" fmla="*/ 16107 h 35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008" h="35813">
                    <a:moveTo>
                      <a:pt x="20979" y="35634"/>
                    </a:moveTo>
                    <a:lnTo>
                      <a:pt x="10595" y="35634"/>
                    </a:lnTo>
                    <a:lnTo>
                      <a:pt x="-1597" y="-180"/>
                    </a:lnTo>
                    <a:lnTo>
                      <a:pt x="8500" y="-180"/>
                    </a:lnTo>
                    <a:lnTo>
                      <a:pt x="15453" y="21441"/>
                    </a:lnTo>
                    <a:lnTo>
                      <a:pt x="22502" y="-180"/>
                    </a:lnTo>
                    <a:lnTo>
                      <a:pt x="32027" y="-180"/>
                    </a:lnTo>
                    <a:lnTo>
                      <a:pt x="39075" y="21441"/>
                    </a:lnTo>
                    <a:lnTo>
                      <a:pt x="46028" y="-180"/>
                    </a:lnTo>
                    <a:lnTo>
                      <a:pt x="56411" y="-180"/>
                    </a:lnTo>
                    <a:lnTo>
                      <a:pt x="44219" y="35634"/>
                    </a:lnTo>
                    <a:lnTo>
                      <a:pt x="33837" y="35634"/>
                    </a:lnTo>
                    <a:lnTo>
                      <a:pt x="27264" y="16107"/>
                    </a:lnTo>
                    <a:close/>
                  </a:path>
                </a:pathLst>
              </a:custGeom>
              <a:solidFill>
                <a:srgbClr val="6D6E71"/>
              </a:solidFill>
              <a:ln w="9525" cap="flat">
                <a:noFill/>
                <a:prstDash val="solid"/>
                <a:miter/>
              </a:ln>
            </p:spPr>
            <p:txBody>
              <a:bodyPr rtlCol="0" anchor="ctr"/>
              <a:lstStyle/>
              <a:p>
                <a:endParaRPr lang="en-US"/>
              </a:p>
            </p:txBody>
          </p:sp>
          <p:sp>
            <p:nvSpPr>
              <p:cNvPr id="517" name="Freeform: Shape 516">
                <a:extLst>
                  <a:ext uri="{FF2B5EF4-FFF2-40B4-BE49-F238E27FC236}">
                    <a16:creationId xmlns:a16="http://schemas.microsoft.com/office/drawing/2014/main" id="{DF563747-67BD-415B-A8A5-05C43E6001D7}"/>
                  </a:ext>
                </a:extLst>
              </p:cNvPr>
              <p:cNvSpPr/>
              <p:nvPr/>
            </p:nvSpPr>
            <p:spPr>
              <a:xfrm>
                <a:off x="5335590" y="4511501"/>
                <a:ext cx="36728" cy="36482"/>
              </a:xfrm>
              <a:custGeom>
                <a:avLst/>
                <a:gdLst>
                  <a:gd name="connsiteX0" fmla="*/ 20216 w 36728"/>
                  <a:gd name="connsiteY0" fmla="*/ -82 h 36482"/>
                  <a:gd name="connsiteX1" fmla="*/ 30979 w 36728"/>
                  <a:gd name="connsiteY1" fmla="*/ 3918 h 36482"/>
                  <a:gd name="connsiteX2" fmla="*/ 35074 w 36728"/>
                  <a:gd name="connsiteY2" fmla="*/ 15824 h 36482"/>
                  <a:gd name="connsiteX3" fmla="*/ 35074 w 36728"/>
                  <a:gd name="connsiteY3" fmla="*/ 36303 h 36482"/>
                  <a:gd name="connsiteX4" fmla="*/ 24692 w 36728"/>
                  <a:gd name="connsiteY4" fmla="*/ 36303 h 36482"/>
                  <a:gd name="connsiteX5" fmla="*/ 24692 w 36728"/>
                  <a:gd name="connsiteY5" fmla="*/ 17253 h 36482"/>
                  <a:gd name="connsiteX6" fmla="*/ 22882 w 36728"/>
                  <a:gd name="connsiteY6" fmla="*/ 10967 h 36482"/>
                  <a:gd name="connsiteX7" fmla="*/ 17453 w 36728"/>
                  <a:gd name="connsiteY7" fmla="*/ 8871 h 36482"/>
                  <a:gd name="connsiteX8" fmla="*/ 11166 w 36728"/>
                  <a:gd name="connsiteY8" fmla="*/ 11253 h 36482"/>
                  <a:gd name="connsiteX9" fmla="*/ 8880 w 36728"/>
                  <a:gd name="connsiteY9" fmla="*/ 18491 h 36482"/>
                  <a:gd name="connsiteX10" fmla="*/ 8880 w 36728"/>
                  <a:gd name="connsiteY10" fmla="*/ 36208 h 36482"/>
                  <a:gd name="connsiteX11" fmla="*/ -1597 w 36728"/>
                  <a:gd name="connsiteY11" fmla="*/ 36208 h 36482"/>
                  <a:gd name="connsiteX12" fmla="*/ -1597 w 36728"/>
                  <a:gd name="connsiteY12" fmla="*/ 394 h 36482"/>
                  <a:gd name="connsiteX13" fmla="*/ 7928 w 36728"/>
                  <a:gd name="connsiteY13" fmla="*/ 394 h 36482"/>
                  <a:gd name="connsiteX14" fmla="*/ 7928 w 36728"/>
                  <a:gd name="connsiteY14" fmla="*/ 4585 h 36482"/>
                  <a:gd name="connsiteX15" fmla="*/ 13072 w 36728"/>
                  <a:gd name="connsiteY15" fmla="*/ 1061 h 36482"/>
                  <a:gd name="connsiteX16" fmla="*/ 19739 w 36728"/>
                  <a:gd name="connsiteY16" fmla="*/ -178 h 36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728" h="36482">
                    <a:moveTo>
                      <a:pt x="20216" y="-82"/>
                    </a:moveTo>
                    <a:cubicBezTo>
                      <a:pt x="24216" y="-282"/>
                      <a:pt x="28121" y="1165"/>
                      <a:pt x="30979" y="3918"/>
                    </a:cubicBezTo>
                    <a:cubicBezTo>
                      <a:pt x="33931" y="7147"/>
                      <a:pt x="35456" y="11462"/>
                      <a:pt x="35074" y="15824"/>
                    </a:cubicBezTo>
                    <a:lnTo>
                      <a:pt x="35074" y="36303"/>
                    </a:lnTo>
                    <a:lnTo>
                      <a:pt x="24692" y="36303"/>
                    </a:lnTo>
                    <a:lnTo>
                      <a:pt x="24692" y="17253"/>
                    </a:lnTo>
                    <a:cubicBezTo>
                      <a:pt x="24883" y="15005"/>
                      <a:pt x="24216" y="12786"/>
                      <a:pt x="22882" y="10967"/>
                    </a:cubicBezTo>
                    <a:cubicBezTo>
                      <a:pt x="21454" y="9481"/>
                      <a:pt x="19453" y="8718"/>
                      <a:pt x="17453" y="8871"/>
                    </a:cubicBezTo>
                    <a:cubicBezTo>
                      <a:pt x="15072" y="8738"/>
                      <a:pt x="12786" y="9604"/>
                      <a:pt x="11166" y="11253"/>
                    </a:cubicBezTo>
                    <a:cubicBezTo>
                      <a:pt x="9548" y="13281"/>
                      <a:pt x="8690" y="15872"/>
                      <a:pt x="8880" y="18491"/>
                    </a:cubicBezTo>
                    <a:lnTo>
                      <a:pt x="8880" y="36208"/>
                    </a:lnTo>
                    <a:lnTo>
                      <a:pt x="-1597" y="36208"/>
                    </a:lnTo>
                    <a:lnTo>
                      <a:pt x="-1597" y="394"/>
                    </a:lnTo>
                    <a:lnTo>
                      <a:pt x="7928" y="394"/>
                    </a:lnTo>
                    <a:lnTo>
                      <a:pt x="7928" y="4585"/>
                    </a:lnTo>
                    <a:cubicBezTo>
                      <a:pt x="9357" y="3023"/>
                      <a:pt x="11071" y="1813"/>
                      <a:pt x="13072" y="1061"/>
                    </a:cubicBezTo>
                    <a:cubicBezTo>
                      <a:pt x="15167" y="203"/>
                      <a:pt x="17453" y="-216"/>
                      <a:pt x="19739" y="-178"/>
                    </a:cubicBezTo>
                    <a:close/>
                  </a:path>
                </a:pathLst>
              </a:custGeom>
              <a:solidFill>
                <a:srgbClr val="6D6E71"/>
              </a:solidFill>
              <a:ln w="9525" cap="flat">
                <a:noFill/>
                <a:prstDash val="solid"/>
                <a:miter/>
              </a:ln>
            </p:spPr>
            <p:txBody>
              <a:bodyPr rtlCol="0" anchor="ctr"/>
              <a:lstStyle/>
              <a:p>
                <a:endParaRPr lang="en-US"/>
              </a:p>
            </p:txBody>
          </p:sp>
          <p:sp>
            <p:nvSpPr>
              <p:cNvPr id="518" name="Freeform: Shape 517">
                <a:extLst>
                  <a:ext uri="{FF2B5EF4-FFF2-40B4-BE49-F238E27FC236}">
                    <a16:creationId xmlns:a16="http://schemas.microsoft.com/office/drawing/2014/main" id="{D5100ECE-9896-42F1-8450-3F72846AEB90}"/>
                  </a:ext>
                </a:extLst>
              </p:cNvPr>
              <p:cNvSpPr/>
              <p:nvPr/>
            </p:nvSpPr>
            <p:spPr>
              <a:xfrm>
                <a:off x="5412837" y="4398823"/>
                <a:ext cx="177450" cy="248888"/>
              </a:xfrm>
              <a:custGeom>
                <a:avLst/>
                <a:gdLst>
                  <a:gd name="connsiteX0" fmla="*/ 0 w 177450"/>
                  <a:gd name="connsiteY0" fmla="*/ 0 h 248888"/>
                  <a:gd name="connsiteX1" fmla="*/ 177451 w 177450"/>
                  <a:gd name="connsiteY1" fmla="*/ 0 h 248888"/>
                  <a:gd name="connsiteX2" fmla="*/ 177451 w 177450"/>
                  <a:gd name="connsiteY2" fmla="*/ 248888 h 248888"/>
                  <a:gd name="connsiteX3" fmla="*/ 0 w 177450"/>
                  <a:gd name="connsiteY3" fmla="*/ 248888 h 248888"/>
                </a:gdLst>
                <a:ahLst/>
                <a:cxnLst>
                  <a:cxn ang="0">
                    <a:pos x="connsiteX0" y="connsiteY0"/>
                  </a:cxn>
                  <a:cxn ang="0">
                    <a:pos x="connsiteX1" y="connsiteY1"/>
                  </a:cxn>
                  <a:cxn ang="0">
                    <a:pos x="connsiteX2" y="connsiteY2"/>
                  </a:cxn>
                  <a:cxn ang="0">
                    <a:pos x="connsiteX3" y="connsiteY3"/>
                  </a:cxn>
                </a:cxnLst>
                <a:rect l="l" t="t" r="r" b="b"/>
                <a:pathLst>
                  <a:path w="177450" h="248888">
                    <a:moveTo>
                      <a:pt x="0" y="0"/>
                    </a:moveTo>
                    <a:lnTo>
                      <a:pt x="177451" y="0"/>
                    </a:lnTo>
                    <a:lnTo>
                      <a:pt x="177451" y="248888"/>
                    </a:lnTo>
                    <a:lnTo>
                      <a:pt x="0" y="248888"/>
                    </a:lnTo>
                    <a:close/>
                  </a:path>
                </a:pathLst>
              </a:custGeom>
              <a:solidFill>
                <a:srgbClr val="669940"/>
              </a:solidFill>
              <a:ln w="9525" cap="flat">
                <a:noFill/>
                <a:prstDash val="solid"/>
                <a:miter/>
              </a:ln>
            </p:spPr>
            <p:txBody>
              <a:bodyPr rtlCol="0" anchor="ctr"/>
              <a:lstStyle/>
              <a:p>
                <a:endParaRPr lang="en-US"/>
              </a:p>
            </p:txBody>
          </p:sp>
          <p:sp>
            <p:nvSpPr>
              <p:cNvPr id="519" name="Freeform: Shape 518">
                <a:extLst>
                  <a:ext uri="{FF2B5EF4-FFF2-40B4-BE49-F238E27FC236}">
                    <a16:creationId xmlns:a16="http://schemas.microsoft.com/office/drawing/2014/main" id="{45151DE2-D422-4E2F-857E-4060B6E9626E}"/>
                  </a:ext>
                </a:extLst>
              </p:cNvPr>
              <p:cNvSpPr/>
              <p:nvPr/>
            </p:nvSpPr>
            <p:spPr>
              <a:xfrm>
                <a:off x="5412837" y="4750867"/>
                <a:ext cx="227171" cy="248888"/>
              </a:xfrm>
              <a:custGeom>
                <a:avLst/>
                <a:gdLst>
                  <a:gd name="connsiteX0" fmla="*/ 0 w 227171"/>
                  <a:gd name="connsiteY0" fmla="*/ 0 h 248888"/>
                  <a:gd name="connsiteX1" fmla="*/ 227171 w 227171"/>
                  <a:gd name="connsiteY1" fmla="*/ 0 h 248888"/>
                  <a:gd name="connsiteX2" fmla="*/ 227171 w 227171"/>
                  <a:gd name="connsiteY2" fmla="*/ 248888 h 248888"/>
                  <a:gd name="connsiteX3" fmla="*/ 0 w 227171"/>
                  <a:gd name="connsiteY3" fmla="*/ 248888 h 248888"/>
                </a:gdLst>
                <a:ahLst/>
                <a:cxnLst>
                  <a:cxn ang="0">
                    <a:pos x="connsiteX0" y="connsiteY0"/>
                  </a:cxn>
                  <a:cxn ang="0">
                    <a:pos x="connsiteX1" y="connsiteY1"/>
                  </a:cxn>
                  <a:cxn ang="0">
                    <a:pos x="connsiteX2" y="connsiteY2"/>
                  </a:cxn>
                  <a:cxn ang="0">
                    <a:pos x="connsiteX3" y="connsiteY3"/>
                  </a:cxn>
                </a:cxnLst>
                <a:rect l="l" t="t" r="r" b="b"/>
                <a:pathLst>
                  <a:path w="227171" h="248888">
                    <a:moveTo>
                      <a:pt x="0" y="0"/>
                    </a:moveTo>
                    <a:lnTo>
                      <a:pt x="227171" y="0"/>
                    </a:lnTo>
                    <a:lnTo>
                      <a:pt x="227171" y="248888"/>
                    </a:lnTo>
                    <a:lnTo>
                      <a:pt x="0" y="248888"/>
                    </a:lnTo>
                    <a:close/>
                  </a:path>
                </a:pathLst>
              </a:custGeom>
              <a:solidFill>
                <a:srgbClr val="336933"/>
              </a:solidFill>
              <a:ln w="9525" cap="flat">
                <a:noFill/>
                <a:prstDash val="solid"/>
                <a:miter/>
              </a:ln>
            </p:spPr>
            <p:txBody>
              <a:bodyPr rtlCol="0" anchor="ctr"/>
              <a:lstStyle/>
              <a:p>
                <a:endParaRPr lang="en-US"/>
              </a:p>
            </p:txBody>
          </p:sp>
          <p:sp>
            <p:nvSpPr>
              <p:cNvPr id="520" name="Freeform: Shape 519">
                <a:extLst>
                  <a:ext uri="{FF2B5EF4-FFF2-40B4-BE49-F238E27FC236}">
                    <a16:creationId xmlns:a16="http://schemas.microsoft.com/office/drawing/2014/main" id="{60C21127-F8BB-4922-9303-73770BED3B4F}"/>
                  </a:ext>
                </a:extLst>
              </p:cNvPr>
              <p:cNvSpPr/>
              <p:nvPr/>
            </p:nvSpPr>
            <p:spPr>
              <a:xfrm>
                <a:off x="5412837" y="5099958"/>
                <a:ext cx="1350264" cy="248888"/>
              </a:xfrm>
              <a:custGeom>
                <a:avLst/>
                <a:gdLst>
                  <a:gd name="connsiteX0" fmla="*/ 0 w 1350264"/>
                  <a:gd name="connsiteY0" fmla="*/ 0 h 248888"/>
                  <a:gd name="connsiteX1" fmla="*/ 1350264 w 1350264"/>
                  <a:gd name="connsiteY1" fmla="*/ 0 h 248888"/>
                  <a:gd name="connsiteX2" fmla="*/ 1350264 w 1350264"/>
                  <a:gd name="connsiteY2" fmla="*/ 248888 h 248888"/>
                  <a:gd name="connsiteX3" fmla="*/ 0 w 1350264"/>
                  <a:gd name="connsiteY3" fmla="*/ 248888 h 248888"/>
                </a:gdLst>
                <a:ahLst/>
                <a:cxnLst>
                  <a:cxn ang="0">
                    <a:pos x="connsiteX0" y="connsiteY0"/>
                  </a:cxn>
                  <a:cxn ang="0">
                    <a:pos x="connsiteX1" y="connsiteY1"/>
                  </a:cxn>
                  <a:cxn ang="0">
                    <a:pos x="connsiteX2" y="connsiteY2"/>
                  </a:cxn>
                  <a:cxn ang="0">
                    <a:pos x="connsiteX3" y="connsiteY3"/>
                  </a:cxn>
                </a:cxnLst>
                <a:rect l="l" t="t" r="r" b="b"/>
                <a:pathLst>
                  <a:path w="1350264" h="248888">
                    <a:moveTo>
                      <a:pt x="0" y="0"/>
                    </a:moveTo>
                    <a:lnTo>
                      <a:pt x="1350264" y="0"/>
                    </a:lnTo>
                    <a:lnTo>
                      <a:pt x="1350264" y="248888"/>
                    </a:lnTo>
                    <a:lnTo>
                      <a:pt x="0" y="248888"/>
                    </a:lnTo>
                    <a:close/>
                  </a:path>
                </a:pathLst>
              </a:custGeom>
              <a:solidFill>
                <a:srgbClr val="336933"/>
              </a:solidFill>
              <a:ln w="9525" cap="flat">
                <a:noFill/>
                <a:prstDash val="solid"/>
                <a:miter/>
              </a:ln>
            </p:spPr>
            <p:txBody>
              <a:bodyPr rtlCol="0" anchor="ctr"/>
              <a:lstStyle/>
              <a:p>
                <a:endParaRPr lang="en-US"/>
              </a:p>
            </p:txBody>
          </p:sp>
          <p:sp>
            <p:nvSpPr>
              <p:cNvPr id="521" name="Freeform: Shape 520">
                <a:extLst>
                  <a:ext uri="{FF2B5EF4-FFF2-40B4-BE49-F238E27FC236}">
                    <a16:creationId xmlns:a16="http://schemas.microsoft.com/office/drawing/2014/main" id="{1F3AFCEB-CBA7-401C-89C7-12A22674E863}"/>
                  </a:ext>
                </a:extLst>
              </p:cNvPr>
              <p:cNvSpPr/>
              <p:nvPr/>
            </p:nvSpPr>
            <p:spPr>
              <a:xfrm>
                <a:off x="6784247" y="2521636"/>
                <a:ext cx="1106519" cy="781907"/>
              </a:xfrm>
              <a:custGeom>
                <a:avLst/>
                <a:gdLst>
                  <a:gd name="connsiteX0" fmla="*/ 0 w 1106519"/>
                  <a:gd name="connsiteY0" fmla="*/ 0 h 781907"/>
                  <a:gd name="connsiteX1" fmla="*/ 1106520 w 1106519"/>
                  <a:gd name="connsiteY1" fmla="*/ 0 h 781907"/>
                  <a:gd name="connsiteX2" fmla="*/ 1106520 w 1106519"/>
                  <a:gd name="connsiteY2" fmla="*/ 781907 h 781907"/>
                  <a:gd name="connsiteX3" fmla="*/ 0 w 1106519"/>
                  <a:gd name="connsiteY3" fmla="*/ 781907 h 781907"/>
                </a:gdLst>
                <a:ahLst/>
                <a:cxnLst>
                  <a:cxn ang="0">
                    <a:pos x="connsiteX0" y="connsiteY0"/>
                  </a:cxn>
                  <a:cxn ang="0">
                    <a:pos x="connsiteX1" y="connsiteY1"/>
                  </a:cxn>
                  <a:cxn ang="0">
                    <a:pos x="connsiteX2" y="connsiteY2"/>
                  </a:cxn>
                  <a:cxn ang="0">
                    <a:pos x="connsiteX3" y="connsiteY3"/>
                  </a:cxn>
                </a:cxnLst>
                <a:rect l="l" t="t" r="r" b="b"/>
                <a:pathLst>
                  <a:path w="1106519" h="781907">
                    <a:moveTo>
                      <a:pt x="0" y="0"/>
                    </a:moveTo>
                    <a:lnTo>
                      <a:pt x="1106520" y="0"/>
                    </a:lnTo>
                    <a:lnTo>
                      <a:pt x="1106520" y="781907"/>
                    </a:lnTo>
                    <a:lnTo>
                      <a:pt x="0" y="781907"/>
                    </a:lnTo>
                    <a:close/>
                  </a:path>
                </a:pathLst>
              </a:custGeom>
              <a:noFill/>
              <a:ln w="9525" cap="flat">
                <a:solidFill>
                  <a:srgbClr val="336933"/>
                </a:solidFill>
                <a:prstDash val="solid"/>
                <a:miter/>
              </a:ln>
            </p:spPr>
            <p:txBody>
              <a:bodyPr rtlCol="0" anchor="ctr"/>
              <a:lstStyle/>
              <a:p>
                <a:endParaRPr lang="en-US"/>
              </a:p>
            </p:txBody>
          </p:sp>
          <p:sp>
            <p:nvSpPr>
              <p:cNvPr id="522" name="Freeform: Shape 521">
                <a:extLst>
                  <a:ext uri="{FF2B5EF4-FFF2-40B4-BE49-F238E27FC236}">
                    <a16:creationId xmlns:a16="http://schemas.microsoft.com/office/drawing/2014/main" id="{DE6736FF-9CC5-4065-85C3-63041BB98E3A}"/>
                  </a:ext>
                </a:extLst>
              </p:cNvPr>
              <p:cNvSpPr/>
              <p:nvPr/>
            </p:nvSpPr>
            <p:spPr>
              <a:xfrm>
                <a:off x="6837301" y="4198893"/>
                <a:ext cx="1192720" cy="781907"/>
              </a:xfrm>
              <a:custGeom>
                <a:avLst/>
                <a:gdLst>
                  <a:gd name="connsiteX0" fmla="*/ 0 w 1192720"/>
                  <a:gd name="connsiteY0" fmla="*/ 0 h 781907"/>
                  <a:gd name="connsiteX1" fmla="*/ 1192720 w 1192720"/>
                  <a:gd name="connsiteY1" fmla="*/ 0 h 781907"/>
                  <a:gd name="connsiteX2" fmla="*/ 1192720 w 1192720"/>
                  <a:gd name="connsiteY2" fmla="*/ 781907 h 781907"/>
                  <a:gd name="connsiteX3" fmla="*/ 0 w 1192720"/>
                  <a:gd name="connsiteY3" fmla="*/ 781907 h 781907"/>
                </a:gdLst>
                <a:ahLst/>
                <a:cxnLst>
                  <a:cxn ang="0">
                    <a:pos x="connsiteX0" y="connsiteY0"/>
                  </a:cxn>
                  <a:cxn ang="0">
                    <a:pos x="connsiteX1" y="connsiteY1"/>
                  </a:cxn>
                  <a:cxn ang="0">
                    <a:pos x="connsiteX2" y="connsiteY2"/>
                  </a:cxn>
                  <a:cxn ang="0">
                    <a:pos x="connsiteX3" y="connsiteY3"/>
                  </a:cxn>
                </a:cxnLst>
                <a:rect l="l" t="t" r="r" b="b"/>
                <a:pathLst>
                  <a:path w="1192720" h="781907">
                    <a:moveTo>
                      <a:pt x="0" y="0"/>
                    </a:moveTo>
                    <a:lnTo>
                      <a:pt x="1192720" y="0"/>
                    </a:lnTo>
                    <a:lnTo>
                      <a:pt x="1192720" y="781907"/>
                    </a:lnTo>
                    <a:lnTo>
                      <a:pt x="0" y="781907"/>
                    </a:lnTo>
                    <a:close/>
                  </a:path>
                </a:pathLst>
              </a:custGeom>
              <a:noFill/>
              <a:ln w="9906" cap="flat">
                <a:solidFill>
                  <a:srgbClr val="336933"/>
                </a:solidFill>
                <a:prstDash val="solid"/>
                <a:miter/>
              </a:ln>
            </p:spPr>
            <p:txBody>
              <a:bodyPr rtlCol="0" anchor="ctr"/>
              <a:lstStyle/>
              <a:p>
                <a:endParaRPr lang="en-US"/>
              </a:p>
            </p:txBody>
          </p:sp>
          <p:sp>
            <p:nvSpPr>
              <p:cNvPr id="523" name="Freeform: Shape 522">
                <a:extLst>
                  <a:ext uri="{FF2B5EF4-FFF2-40B4-BE49-F238E27FC236}">
                    <a16:creationId xmlns:a16="http://schemas.microsoft.com/office/drawing/2014/main" id="{A58F1A34-0D59-4CB2-96B0-45B44B631112}"/>
                  </a:ext>
                </a:extLst>
              </p:cNvPr>
              <p:cNvSpPr/>
              <p:nvPr/>
            </p:nvSpPr>
            <p:spPr>
              <a:xfrm>
                <a:off x="4921824" y="2696705"/>
                <a:ext cx="1488375" cy="1110996"/>
              </a:xfrm>
              <a:custGeom>
                <a:avLst/>
                <a:gdLst>
                  <a:gd name="connsiteX0" fmla="*/ -1597 w 1488375"/>
                  <a:gd name="connsiteY0" fmla="*/ 996516 h 1110996"/>
                  <a:gd name="connsiteX1" fmla="*/ 294726 w 1488375"/>
                  <a:gd name="connsiteY1" fmla="*/ 996516 h 1110996"/>
                  <a:gd name="connsiteX2" fmla="*/ 294726 w 1488375"/>
                  <a:gd name="connsiteY2" fmla="*/ 1110816 h 1110996"/>
                  <a:gd name="connsiteX3" fmla="*/ -1597 w 1488375"/>
                  <a:gd name="connsiteY3" fmla="*/ 1110816 h 1110996"/>
                  <a:gd name="connsiteX4" fmla="*/ -1597 w 1488375"/>
                  <a:gd name="connsiteY4" fmla="*/ 996516 h 1110996"/>
                  <a:gd name="connsiteX5" fmla="*/ 594382 w 1488375"/>
                  <a:gd name="connsiteY5" fmla="*/ -180 h 1110996"/>
                  <a:gd name="connsiteX6" fmla="*/ 890705 w 1488375"/>
                  <a:gd name="connsiteY6" fmla="*/ -180 h 1110996"/>
                  <a:gd name="connsiteX7" fmla="*/ 890705 w 1488375"/>
                  <a:gd name="connsiteY7" fmla="*/ 1110340 h 1110996"/>
                  <a:gd name="connsiteX8" fmla="*/ 594382 w 1488375"/>
                  <a:gd name="connsiteY8" fmla="*/ 1110340 h 1110996"/>
                  <a:gd name="connsiteX9" fmla="*/ 594382 w 1488375"/>
                  <a:gd name="connsiteY9" fmla="*/ -180 h 1110996"/>
                  <a:gd name="connsiteX10" fmla="*/ 1190456 w 1488375"/>
                  <a:gd name="connsiteY10" fmla="*/ 425207 h 1110996"/>
                  <a:gd name="connsiteX11" fmla="*/ 1486779 w 1488375"/>
                  <a:gd name="connsiteY11" fmla="*/ 425207 h 1110996"/>
                  <a:gd name="connsiteX12" fmla="*/ 1486779 w 1488375"/>
                  <a:gd name="connsiteY12" fmla="*/ 1110340 h 1110996"/>
                  <a:gd name="connsiteX13" fmla="*/ 1190456 w 1488375"/>
                  <a:gd name="connsiteY13" fmla="*/ 1110340 h 1110996"/>
                  <a:gd name="connsiteX14" fmla="*/ 1190456 w 1488375"/>
                  <a:gd name="connsiteY14" fmla="*/ 425207 h 1110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88375" h="1110996">
                    <a:moveTo>
                      <a:pt x="-1597" y="996516"/>
                    </a:moveTo>
                    <a:lnTo>
                      <a:pt x="294726" y="996516"/>
                    </a:lnTo>
                    <a:lnTo>
                      <a:pt x="294726" y="1110816"/>
                    </a:lnTo>
                    <a:lnTo>
                      <a:pt x="-1597" y="1110816"/>
                    </a:lnTo>
                    <a:lnTo>
                      <a:pt x="-1597" y="996516"/>
                    </a:lnTo>
                    <a:close/>
                    <a:moveTo>
                      <a:pt x="594382" y="-180"/>
                    </a:moveTo>
                    <a:lnTo>
                      <a:pt x="890705" y="-180"/>
                    </a:lnTo>
                    <a:lnTo>
                      <a:pt x="890705" y="1110340"/>
                    </a:lnTo>
                    <a:lnTo>
                      <a:pt x="594382" y="1110340"/>
                    </a:lnTo>
                    <a:lnTo>
                      <a:pt x="594382" y="-180"/>
                    </a:lnTo>
                    <a:close/>
                    <a:moveTo>
                      <a:pt x="1190456" y="425207"/>
                    </a:moveTo>
                    <a:lnTo>
                      <a:pt x="1486779" y="425207"/>
                    </a:lnTo>
                    <a:lnTo>
                      <a:pt x="1486779" y="1110340"/>
                    </a:lnTo>
                    <a:lnTo>
                      <a:pt x="1190456" y="1110340"/>
                    </a:lnTo>
                    <a:lnTo>
                      <a:pt x="1190456" y="425207"/>
                    </a:lnTo>
                    <a:close/>
                  </a:path>
                </a:pathLst>
              </a:custGeom>
              <a:solidFill>
                <a:srgbClr val="669A41"/>
              </a:solidFill>
              <a:ln w="9525" cap="flat">
                <a:noFill/>
                <a:prstDash val="solid"/>
                <a:miter/>
              </a:ln>
            </p:spPr>
            <p:txBody>
              <a:bodyPr rtlCol="0" anchor="ctr"/>
              <a:lstStyle/>
              <a:p>
                <a:endParaRPr lang="en-US"/>
              </a:p>
            </p:txBody>
          </p:sp>
          <p:sp>
            <p:nvSpPr>
              <p:cNvPr id="524" name="Freeform: Shape 523">
                <a:extLst>
                  <a:ext uri="{FF2B5EF4-FFF2-40B4-BE49-F238E27FC236}">
                    <a16:creationId xmlns:a16="http://schemas.microsoft.com/office/drawing/2014/main" id="{0E03C1EC-F379-44F2-AF99-8AB78619BCCC}"/>
                  </a:ext>
                </a:extLst>
              </p:cNvPr>
              <p:cNvSpPr/>
              <p:nvPr/>
            </p:nvSpPr>
            <p:spPr>
              <a:xfrm>
                <a:off x="5412837" y="5452002"/>
                <a:ext cx="1568957" cy="248888"/>
              </a:xfrm>
              <a:custGeom>
                <a:avLst/>
                <a:gdLst>
                  <a:gd name="connsiteX0" fmla="*/ 0 w 1568957"/>
                  <a:gd name="connsiteY0" fmla="*/ 0 h 248888"/>
                  <a:gd name="connsiteX1" fmla="*/ 1568958 w 1568957"/>
                  <a:gd name="connsiteY1" fmla="*/ 0 h 248888"/>
                  <a:gd name="connsiteX2" fmla="*/ 1568958 w 1568957"/>
                  <a:gd name="connsiteY2" fmla="*/ 248888 h 248888"/>
                  <a:gd name="connsiteX3" fmla="*/ 0 w 1568957"/>
                  <a:gd name="connsiteY3" fmla="*/ 248888 h 248888"/>
                </a:gdLst>
                <a:ahLst/>
                <a:cxnLst>
                  <a:cxn ang="0">
                    <a:pos x="connsiteX0" y="connsiteY0"/>
                  </a:cxn>
                  <a:cxn ang="0">
                    <a:pos x="connsiteX1" y="connsiteY1"/>
                  </a:cxn>
                  <a:cxn ang="0">
                    <a:pos x="connsiteX2" y="connsiteY2"/>
                  </a:cxn>
                  <a:cxn ang="0">
                    <a:pos x="connsiteX3" y="connsiteY3"/>
                  </a:cxn>
                </a:cxnLst>
                <a:rect l="l" t="t" r="r" b="b"/>
                <a:pathLst>
                  <a:path w="1568957" h="248888">
                    <a:moveTo>
                      <a:pt x="0" y="0"/>
                    </a:moveTo>
                    <a:lnTo>
                      <a:pt x="1568958" y="0"/>
                    </a:lnTo>
                    <a:lnTo>
                      <a:pt x="1568958" y="248888"/>
                    </a:lnTo>
                    <a:lnTo>
                      <a:pt x="0" y="248888"/>
                    </a:lnTo>
                    <a:close/>
                  </a:path>
                </a:pathLst>
              </a:custGeom>
              <a:solidFill>
                <a:srgbClr val="669940"/>
              </a:solidFill>
              <a:ln w="9525" cap="flat">
                <a:noFill/>
                <a:prstDash val="solid"/>
                <a:miter/>
              </a:ln>
            </p:spPr>
            <p:txBody>
              <a:bodyPr rtlCol="0" anchor="ctr"/>
              <a:lstStyle/>
              <a:p>
                <a:endParaRPr lang="en-US"/>
              </a:p>
            </p:txBody>
          </p:sp>
          <p:sp>
            <p:nvSpPr>
              <p:cNvPr id="525" name="Freeform: Shape 524">
                <a:extLst>
                  <a:ext uri="{FF2B5EF4-FFF2-40B4-BE49-F238E27FC236}">
                    <a16:creationId xmlns:a16="http://schemas.microsoft.com/office/drawing/2014/main" id="{604D3ECC-A41A-4E3E-89C3-2FEDA47C6967}"/>
                  </a:ext>
                </a:extLst>
              </p:cNvPr>
              <p:cNvSpPr/>
              <p:nvPr/>
            </p:nvSpPr>
            <p:spPr>
              <a:xfrm>
                <a:off x="5411313" y="4348816"/>
                <a:ext cx="9525" cy="1402080"/>
              </a:xfrm>
              <a:custGeom>
                <a:avLst/>
                <a:gdLst>
                  <a:gd name="connsiteX0" fmla="*/ 0 w 9525"/>
                  <a:gd name="connsiteY0" fmla="*/ 1402080 h 1402080"/>
                  <a:gd name="connsiteX1" fmla="*/ 0 w 9525"/>
                  <a:gd name="connsiteY1" fmla="*/ 0 h 1402080"/>
                </a:gdLst>
                <a:ahLst/>
                <a:cxnLst>
                  <a:cxn ang="0">
                    <a:pos x="connsiteX0" y="connsiteY0"/>
                  </a:cxn>
                  <a:cxn ang="0">
                    <a:pos x="connsiteX1" y="connsiteY1"/>
                  </a:cxn>
                </a:cxnLst>
                <a:rect l="l" t="t" r="r" b="b"/>
                <a:pathLst>
                  <a:path w="9525" h="1402080">
                    <a:moveTo>
                      <a:pt x="0" y="1402080"/>
                    </a:moveTo>
                    <a:lnTo>
                      <a:pt x="0" y="0"/>
                    </a:lnTo>
                  </a:path>
                </a:pathLst>
              </a:custGeom>
              <a:ln w="4763" cap="flat">
                <a:solidFill>
                  <a:srgbClr val="6D6E71"/>
                </a:solidFill>
                <a:prstDash val="solid"/>
                <a:miter/>
              </a:ln>
            </p:spPr>
            <p:txBody>
              <a:bodyPr rtlCol="0" anchor="ctr"/>
              <a:lstStyle/>
              <a:p>
                <a:endParaRPr lang="en-US"/>
              </a:p>
            </p:txBody>
          </p:sp>
        </p:grpSp>
      </p:grpSp>
      <p:cxnSp>
        <p:nvCxnSpPr>
          <p:cNvPr id="527" name="Straight Connector 526">
            <a:extLst>
              <a:ext uri="{FF2B5EF4-FFF2-40B4-BE49-F238E27FC236}">
                <a16:creationId xmlns:a16="http://schemas.microsoft.com/office/drawing/2014/main" id="{D3EBD58E-0F8B-4C20-8611-69504F0E2223}"/>
              </a:ext>
            </a:extLst>
          </p:cNvPr>
          <p:cNvCxnSpPr>
            <a:cxnSpLocks/>
          </p:cNvCxnSpPr>
          <p:nvPr/>
        </p:nvCxnSpPr>
        <p:spPr>
          <a:xfrm>
            <a:off x="4635500" y="209550"/>
            <a:ext cx="0" cy="6448425"/>
          </a:xfrm>
          <a:prstGeom prst="line">
            <a:avLst/>
          </a:prstGeom>
          <a:ln>
            <a:solidFill>
              <a:srgbClr val="002060"/>
            </a:solidFill>
          </a:ln>
        </p:spPr>
        <p:style>
          <a:lnRef idx="1">
            <a:schemeClr val="dk1"/>
          </a:lnRef>
          <a:fillRef idx="0">
            <a:schemeClr val="dk1"/>
          </a:fillRef>
          <a:effectRef idx="0">
            <a:schemeClr val="dk1"/>
          </a:effectRef>
          <a:fontRef idx="minor">
            <a:schemeClr val="tx1"/>
          </a:fontRef>
        </p:style>
      </p:cxnSp>
      <p:pic>
        <p:nvPicPr>
          <p:cNvPr id="529" name="Graphic 528" descr="Home outline">
            <a:extLst>
              <a:ext uri="{FF2B5EF4-FFF2-40B4-BE49-F238E27FC236}">
                <a16:creationId xmlns:a16="http://schemas.microsoft.com/office/drawing/2014/main" id="{40C96643-DD05-4C53-A219-2FA0DD05A388}"/>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39836" y="1573871"/>
            <a:ext cx="799462" cy="746437"/>
          </a:xfrm>
          <a:prstGeom prst="rect">
            <a:avLst/>
          </a:prstGeom>
        </p:spPr>
      </p:pic>
    </p:spTree>
    <p:custDataLst>
      <p:tags r:id="rId1"/>
    </p:custDataLst>
    <p:extLst>
      <p:ext uri="{BB962C8B-B14F-4D97-AF65-F5344CB8AC3E}">
        <p14:creationId xmlns:p14="http://schemas.microsoft.com/office/powerpoint/2010/main" val="144193845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A13EE290-37AD-44A3-9C17-CA131469AC72}"/>
              </a:ext>
            </a:extLst>
          </p:cNvPr>
          <p:cNvSpPr>
            <a:spLocks noGrp="1"/>
          </p:cNvSpPr>
          <p:nvPr>
            <p:ph type="sldNum" sz="quarter" idx="4"/>
          </p:nvPr>
        </p:nvSpPr>
        <p:spPr>
          <a:xfrm>
            <a:off x="11579893" y="6426000"/>
            <a:ext cx="432000" cy="432000"/>
          </a:xfrm>
        </p:spPr>
        <p:txBody>
          <a:bodyPr/>
          <a:lstStyle/>
          <a:p>
            <a:pPr>
              <a:defRPr/>
            </a:pPr>
            <a:fld id="{19B51A1E-902D-48AF-9020-955120F399B6}" type="slidenum">
              <a:rPr lang="en-US" smtClean="0"/>
              <a:pPr>
                <a:defRPr/>
              </a:pPr>
              <a:t>5</a:t>
            </a:fld>
            <a:endParaRPr lang="en-US"/>
          </a:p>
        </p:txBody>
      </p:sp>
      <p:sp>
        <p:nvSpPr>
          <p:cNvPr id="5" name="Title 4">
            <a:extLst>
              <a:ext uri="{FF2B5EF4-FFF2-40B4-BE49-F238E27FC236}">
                <a16:creationId xmlns:a16="http://schemas.microsoft.com/office/drawing/2014/main" id="{CB75D870-F208-4F97-A445-494977291BF2}"/>
              </a:ext>
            </a:extLst>
          </p:cNvPr>
          <p:cNvSpPr>
            <a:spLocks noGrp="1"/>
          </p:cNvSpPr>
          <p:nvPr>
            <p:ph type="title"/>
          </p:nvPr>
        </p:nvSpPr>
        <p:spPr/>
        <p:txBody>
          <a:bodyPr/>
          <a:lstStyle/>
          <a:p>
            <a:r>
              <a:rPr lang="en-US"/>
              <a:t>Treatment Courts</a:t>
            </a:r>
          </a:p>
        </p:txBody>
      </p:sp>
      <p:sp>
        <p:nvSpPr>
          <p:cNvPr id="74" name="TextBox 73">
            <a:extLst>
              <a:ext uri="{FF2B5EF4-FFF2-40B4-BE49-F238E27FC236}">
                <a16:creationId xmlns:a16="http://schemas.microsoft.com/office/drawing/2014/main" id="{BDAFB80C-94C1-40D5-B418-803642C90BBC}"/>
              </a:ext>
            </a:extLst>
          </p:cNvPr>
          <p:cNvSpPr txBox="1"/>
          <p:nvPr/>
        </p:nvSpPr>
        <p:spPr>
          <a:xfrm>
            <a:off x="7110996" y="846923"/>
            <a:ext cx="4756644" cy="1323439"/>
          </a:xfrm>
          <a:prstGeom prst="rect">
            <a:avLst/>
          </a:prstGeom>
          <a:noFill/>
        </p:spPr>
        <p:txBody>
          <a:bodyPr wrap="square" rtlCol="0">
            <a:spAutoFit/>
          </a:bodyPr>
          <a:lstStyle/>
          <a:p>
            <a:r>
              <a:rPr lang="en-US" sz="1600">
                <a:solidFill>
                  <a:srgbClr val="002060"/>
                </a:solidFill>
              </a:rPr>
              <a:t>Since the inception of the state’s first drug court in 1995, treatment court programs have proven that approaches that balance the accountability of the judicial system and evidence-based clinical services save lives and money</a:t>
            </a:r>
            <a:endParaRPr lang="en-US" sz="1600" b="1">
              <a:solidFill>
                <a:srgbClr val="002060"/>
              </a:solidFill>
            </a:endParaRPr>
          </a:p>
        </p:txBody>
      </p:sp>
      <p:sp>
        <p:nvSpPr>
          <p:cNvPr id="76" name="Arrow: Down 75">
            <a:extLst>
              <a:ext uri="{FF2B5EF4-FFF2-40B4-BE49-F238E27FC236}">
                <a16:creationId xmlns:a16="http://schemas.microsoft.com/office/drawing/2014/main" id="{3F13093A-9B2C-4D4C-BE08-AD071B590D88}"/>
              </a:ext>
            </a:extLst>
          </p:cNvPr>
          <p:cNvSpPr/>
          <p:nvPr/>
        </p:nvSpPr>
        <p:spPr>
          <a:xfrm>
            <a:off x="6454770" y="927210"/>
            <a:ext cx="752614" cy="1991488"/>
          </a:xfrm>
          <a:prstGeom prst="downArrow">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1" name="Graphic 80" descr="Court outline">
            <a:extLst>
              <a:ext uri="{FF2B5EF4-FFF2-40B4-BE49-F238E27FC236}">
                <a16:creationId xmlns:a16="http://schemas.microsoft.com/office/drawing/2014/main" id="{4519B5F4-F67E-416E-9818-C8FBF11C71B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874884" y="828685"/>
            <a:ext cx="741935" cy="741935"/>
          </a:xfrm>
          <a:prstGeom prst="rect">
            <a:avLst/>
          </a:prstGeom>
        </p:spPr>
      </p:pic>
      <p:grpSp>
        <p:nvGrpSpPr>
          <p:cNvPr id="149" name="Group 148">
            <a:extLst>
              <a:ext uri="{FF2B5EF4-FFF2-40B4-BE49-F238E27FC236}">
                <a16:creationId xmlns:a16="http://schemas.microsoft.com/office/drawing/2014/main" id="{F0E15A29-8A4F-4B3D-BEBF-7180E0151BBD}"/>
              </a:ext>
            </a:extLst>
          </p:cNvPr>
          <p:cNvGrpSpPr/>
          <p:nvPr/>
        </p:nvGrpSpPr>
        <p:grpSpPr>
          <a:xfrm>
            <a:off x="344978" y="3077336"/>
            <a:ext cx="11482239" cy="3010253"/>
            <a:chOff x="344978" y="2476808"/>
            <a:chExt cx="11482239" cy="3010253"/>
          </a:xfrm>
        </p:grpSpPr>
        <p:sp>
          <p:nvSpPr>
            <p:cNvPr id="150" name="TextBox 149">
              <a:extLst>
                <a:ext uri="{FF2B5EF4-FFF2-40B4-BE49-F238E27FC236}">
                  <a16:creationId xmlns:a16="http://schemas.microsoft.com/office/drawing/2014/main" id="{7C3365DF-5719-4BB4-88C0-BB1BE18EF9EC}"/>
                </a:ext>
              </a:extLst>
            </p:cNvPr>
            <p:cNvSpPr txBox="1"/>
            <p:nvPr/>
          </p:nvSpPr>
          <p:spPr>
            <a:xfrm>
              <a:off x="423561" y="2659338"/>
              <a:ext cx="1099980" cy="276999"/>
            </a:xfrm>
            <a:prstGeom prst="rect">
              <a:avLst/>
            </a:prstGeom>
            <a:noFill/>
          </p:spPr>
          <p:txBody>
            <a:bodyPr wrap="square" rtlCol="0">
              <a:spAutoFit/>
            </a:bodyPr>
            <a:lstStyle/>
            <a:p>
              <a:pPr algn="ctr"/>
              <a:r>
                <a:rPr lang="en-US" sz="1200" b="1">
                  <a:solidFill>
                    <a:schemeClr val="accent4">
                      <a:lumMod val="75000"/>
                    </a:schemeClr>
                  </a:solidFill>
                </a:rPr>
                <a:t>INTERCEPT </a:t>
              </a:r>
            </a:p>
          </p:txBody>
        </p:sp>
        <p:sp>
          <p:nvSpPr>
            <p:cNvPr id="151" name="Hexagon 150">
              <a:extLst>
                <a:ext uri="{FF2B5EF4-FFF2-40B4-BE49-F238E27FC236}">
                  <a16:creationId xmlns:a16="http://schemas.microsoft.com/office/drawing/2014/main" id="{89023D04-18D1-4C87-9D82-B4692050361D}"/>
                </a:ext>
              </a:extLst>
            </p:cNvPr>
            <p:cNvSpPr/>
            <p:nvPr/>
          </p:nvSpPr>
          <p:spPr>
            <a:xfrm rot="5400000">
              <a:off x="1479261" y="2521088"/>
              <a:ext cx="642060" cy="553500"/>
            </a:xfrm>
            <a:prstGeom prst="hexagon">
              <a:avLst/>
            </a:prstGeom>
            <a:solidFill>
              <a:srgbClr val="FED966"/>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152" name="TextBox 151">
              <a:extLst>
                <a:ext uri="{FF2B5EF4-FFF2-40B4-BE49-F238E27FC236}">
                  <a16:creationId xmlns:a16="http://schemas.microsoft.com/office/drawing/2014/main" id="{8328DBEE-0F71-4D64-9FBE-0357E10559C5}"/>
                </a:ext>
              </a:extLst>
            </p:cNvPr>
            <p:cNvSpPr txBox="1"/>
            <p:nvPr/>
          </p:nvSpPr>
          <p:spPr>
            <a:xfrm>
              <a:off x="1605366"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0</a:t>
              </a:r>
              <a:endParaRPr lang="en-US" sz="2000" b="1">
                <a:solidFill>
                  <a:srgbClr val="002060"/>
                </a:solidFill>
                <a:latin typeface="Arial Black" panose="020B0A04020102020204" pitchFamily="34" charset="0"/>
              </a:endParaRPr>
            </a:p>
          </p:txBody>
        </p:sp>
        <p:sp>
          <p:nvSpPr>
            <p:cNvPr id="153" name="TextBox 152">
              <a:extLst>
                <a:ext uri="{FF2B5EF4-FFF2-40B4-BE49-F238E27FC236}">
                  <a16:creationId xmlns:a16="http://schemas.microsoft.com/office/drawing/2014/main" id="{C287B873-A418-4345-8C41-E2797C5AE468}"/>
                </a:ext>
              </a:extLst>
            </p:cNvPr>
            <p:cNvSpPr txBox="1"/>
            <p:nvPr/>
          </p:nvSpPr>
          <p:spPr>
            <a:xfrm>
              <a:off x="423561" y="2892652"/>
              <a:ext cx="1099980" cy="400110"/>
            </a:xfrm>
            <a:prstGeom prst="rect">
              <a:avLst/>
            </a:prstGeom>
            <a:noFill/>
          </p:spPr>
          <p:txBody>
            <a:bodyPr wrap="square" rtlCol="0">
              <a:spAutoFit/>
            </a:bodyPr>
            <a:lstStyle/>
            <a:p>
              <a:pPr algn="ctr"/>
              <a:r>
                <a:rPr lang="en-US" sz="1000" b="1">
                  <a:solidFill>
                    <a:schemeClr val="bg2">
                      <a:lumMod val="25000"/>
                    </a:schemeClr>
                  </a:solidFill>
                </a:rPr>
                <a:t>Community Services</a:t>
              </a:r>
            </a:p>
          </p:txBody>
        </p:sp>
        <p:sp>
          <p:nvSpPr>
            <p:cNvPr id="154" name="TextBox 153">
              <a:extLst>
                <a:ext uri="{FF2B5EF4-FFF2-40B4-BE49-F238E27FC236}">
                  <a16:creationId xmlns:a16="http://schemas.microsoft.com/office/drawing/2014/main" id="{18FCDBDC-057D-431C-B462-17CC8A6C2CCF}"/>
                </a:ext>
              </a:extLst>
            </p:cNvPr>
            <p:cNvSpPr txBox="1"/>
            <p:nvPr/>
          </p:nvSpPr>
          <p:spPr>
            <a:xfrm>
              <a:off x="2312200" y="2659338"/>
              <a:ext cx="1099980" cy="276999"/>
            </a:xfrm>
            <a:prstGeom prst="rect">
              <a:avLst/>
            </a:prstGeom>
            <a:noFill/>
          </p:spPr>
          <p:txBody>
            <a:bodyPr wrap="square" rtlCol="0">
              <a:spAutoFit/>
            </a:bodyPr>
            <a:lstStyle/>
            <a:p>
              <a:pPr algn="ctr"/>
              <a:r>
                <a:rPr lang="en-US" sz="1200" b="1">
                  <a:solidFill>
                    <a:schemeClr val="accent3">
                      <a:lumMod val="75000"/>
                    </a:schemeClr>
                  </a:solidFill>
                </a:rPr>
                <a:t>INTERCEPT </a:t>
              </a:r>
            </a:p>
          </p:txBody>
        </p:sp>
        <p:sp>
          <p:nvSpPr>
            <p:cNvPr id="155" name="Hexagon 154">
              <a:extLst>
                <a:ext uri="{FF2B5EF4-FFF2-40B4-BE49-F238E27FC236}">
                  <a16:creationId xmlns:a16="http://schemas.microsoft.com/office/drawing/2014/main" id="{B3056357-B035-4524-BAC2-5636FD924BFA}"/>
                </a:ext>
              </a:extLst>
            </p:cNvPr>
            <p:cNvSpPr/>
            <p:nvPr/>
          </p:nvSpPr>
          <p:spPr>
            <a:xfrm rot="5400000">
              <a:off x="3367900" y="2521088"/>
              <a:ext cx="642060" cy="553500"/>
            </a:xfrm>
            <a:prstGeom prst="hexagon">
              <a:avLst/>
            </a:prstGeom>
            <a:solidFill>
              <a:srgbClr val="F7965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156" name="TextBox 155">
              <a:extLst>
                <a:ext uri="{FF2B5EF4-FFF2-40B4-BE49-F238E27FC236}">
                  <a16:creationId xmlns:a16="http://schemas.microsoft.com/office/drawing/2014/main" id="{E0C8DE2A-0931-4518-8050-B81EAD06E7A5}"/>
                </a:ext>
              </a:extLst>
            </p:cNvPr>
            <p:cNvSpPr txBox="1"/>
            <p:nvPr/>
          </p:nvSpPr>
          <p:spPr>
            <a:xfrm>
              <a:off x="3494005"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1</a:t>
              </a:r>
              <a:endParaRPr lang="en-US" sz="2000" b="1">
                <a:solidFill>
                  <a:srgbClr val="002060"/>
                </a:solidFill>
                <a:latin typeface="Arial Black" panose="020B0A04020102020204" pitchFamily="34" charset="0"/>
              </a:endParaRPr>
            </a:p>
          </p:txBody>
        </p:sp>
        <p:sp>
          <p:nvSpPr>
            <p:cNvPr id="157" name="TextBox 156">
              <a:extLst>
                <a:ext uri="{FF2B5EF4-FFF2-40B4-BE49-F238E27FC236}">
                  <a16:creationId xmlns:a16="http://schemas.microsoft.com/office/drawing/2014/main" id="{17A2466B-87AF-40BB-A784-29D6DF43749C}"/>
                </a:ext>
              </a:extLst>
            </p:cNvPr>
            <p:cNvSpPr txBox="1"/>
            <p:nvPr/>
          </p:nvSpPr>
          <p:spPr>
            <a:xfrm>
              <a:off x="2303564" y="2892652"/>
              <a:ext cx="1099980" cy="400110"/>
            </a:xfrm>
            <a:prstGeom prst="rect">
              <a:avLst/>
            </a:prstGeom>
            <a:noFill/>
          </p:spPr>
          <p:txBody>
            <a:bodyPr wrap="square" rtlCol="0">
              <a:spAutoFit/>
            </a:bodyPr>
            <a:lstStyle/>
            <a:p>
              <a:pPr algn="ctr"/>
              <a:r>
                <a:rPr lang="en-US" sz="1000" b="1">
                  <a:solidFill>
                    <a:schemeClr val="bg2">
                      <a:lumMod val="25000"/>
                    </a:schemeClr>
                  </a:solidFill>
                </a:rPr>
                <a:t>Law</a:t>
              </a:r>
            </a:p>
            <a:p>
              <a:pPr algn="ctr"/>
              <a:r>
                <a:rPr lang="en-US" sz="1000" b="1">
                  <a:solidFill>
                    <a:schemeClr val="bg2">
                      <a:lumMod val="25000"/>
                    </a:schemeClr>
                  </a:solidFill>
                </a:rPr>
                <a:t>Enforcement</a:t>
              </a:r>
            </a:p>
          </p:txBody>
        </p:sp>
        <p:sp>
          <p:nvSpPr>
            <p:cNvPr id="158" name="TextBox 157">
              <a:extLst>
                <a:ext uri="{FF2B5EF4-FFF2-40B4-BE49-F238E27FC236}">
                  <a16:creationId xmlns:a16="http://schemas.microsoft.com/office/drawing/2014/main" id="{19568650-061C-48E2-9AE3-373CB1EDCF23}"/>
                </a:ext>
              </a:extLst>
            </p:cNvPr>
            <p:cNvSpPr txBox="1"/>
            <p:nvPr/>
          </p:nvSpPr>
          <p:spPr>
            <a:xfrm>
              <a:off x="4192203" y="2659338"/>
              <a:ext cx="1099980" cy="276999"/>
            </a:xfrm>
            <a:prstGeom prst="rect">
              <a:avLst/>
            </a:prstGeom>
            <a:noFill/>
          </p:spPr>
          <p:txBody>
            <a:bodyPr wrap="square" rtlCol="0">
              <a:spAutoFit/>
            </a:bodyPr>
            <a:lstStyle/>
            <a:p>
              <a:pPr algn="ctr"/>
              <a:r>
                <a:rPr lang="en-US" sz="1200" b="1">
                  <a:solidFill>
                    <a:schemeClr val="accent2">
                      <a:lumMod val="75000"/>
                    </a:schemeClr>
                  </a:solidFill>
                </a:rPr>
                <a:t>INTERCEPT </a:t>
              </a:r>
            </a:p>
          </p:txBody>
        </p:sp>
        <p:sp>
          <p:nvSpPr>
            <p:cNvPr id="159" name="Hexagon 158">
              <a:extLst>
                <a:ext uri="{FF2B5EF4-FFF2-40B4-BE49-F238E27FC236}">
                  <a16:creationId xmlns:a16="http://schemas.microsoft.com/office/drawing/2014/main" id="{CF0F1E2D-4A40-4965-961B-44B34DF46E6D}"/>
                </a:ext>
              </a:extLst>
            </p:cNvPr>
            <p:cNvSpPr/>
            <p:nvPr/>
          </p:nvSpPr>
          <p:spPr>
            <a:xfrm rot="5400000">
              <a:off x="5247903" y="2521088"/>
              <a:ext cx="642060" cy="553500"/>
            </a:xfrm>
            <a:prstGeom prst="hexagon">
              <a:avLst/>
            </a:prstGeom>
            <a:solidFill>
              <a:srgbClr val="0EAFE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160" name="TextBox 159">
              <a:extLst>
                <a:ext uri="{FF2B5EF4-FFF2-40B4-BE49-F238E27FC236}">
                  <a16:creationId xmlns:a16="http://schemas.microsoft.com/office/drawing/2014/main" id="{CB9FAA28-3F89-4D11-B2D6-0F0FE4CD78EC}"/>
                </a:ext>
              </a:extLst>
            </p:cNvPr>
            <p:cNvSpPr txBox="1"/>
            <p:nvPr/>
          </p:nvSpPr>
          <p:spPr>
            <a:xfrm>
              <a:off x="5374008"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2</a:t>
              </a:r>
              <a:endParaRPr lang="en-US" sz="2000" b="1">
                <a:solidFill>
                  <a:srgbClr val="002060"/>
                </a:solidFill>
                <a:latin typeface="Arial Black" panose="020B0A04020102020204" pitchFamily="34" charset="0"/>
              </a:endParaRPr>
            </a:p>
          </p:txBody>
        </p:sp>
        <p:sp>
          <p:nvSpPr>
            <p:cNvPr id="161" name="TextBox 160">
              <a:extLst>
                <a:ext uri="{FF2B5EF4-FFF2-40B4-BE49-F238E27FC236}">
                  <a16:creationId xmlns:a16="http://schemas.microsoft.com/office/drawing/2014/main" id="{1C402B9A-7B37-476D-AF2B-EF189444EAB5}"/>
                </a:ext>
              </a:extLst>
            </p:cNvPr>
            <p:cNvSpPr txBox="1"/>
            <p:nvPr/>
          </p:nvSpPr>
          <p:spPr>
            <a:xfrm>
              <a:off x="4108438" y="2892652"/>
              <a:ext cx="1231523" cy="553998"/>
            </a:xfrm>
            <a:prstGeom prst="rect">
              <a:avLst/>
            </a:prstGeom>
            <a:noFill/>
          </p:spPr>
          <p:txBody>
            <a:bodyPr wrap="square" rtlCol="0">
              <a:spAutoFit/>
            </a:bodyPr>
            <a:lstStyle/>
            <a:p>
              <a:pPr algn="ctr"/>
              <a:r>
                <a:rPr lang="en-US" sz="1000" b="1">
                  <a:solidFill>
                    <a:schemeClr val="bg2">
                      <a:lumMod val="25000"/>
                    </a:schemeClr>
                  </a:solidFill>
                </a:rPr>
                <a:t>Initial Detention/ Initial Court Hearings</a:t>
              </a:r>
            </a:p>
          </p:txBody>
        </p:sp>
        <p:sp>
          <p:nvSpPr>
            <p:cNvPr id="162" name="TextBox 161">
              <a:extLst>
                <a:ext uri="{FF2B5EF4-FFF2-40B4-BE49-F238E27FC236}">
                  <a16:creationId xmlns:a16="http://schemas.microsoft.com/office/drawing/2014/main" id="{E47EA7DF-3010-4596-83D2-43C51BE268D5}"/>
                </a:ext>
              </a:extLst>
            </p:cNvPr>
            <p:cNvSpPr txBox="1"/>
            <p:nvPr/>
          </p:nvSpPr>
          <p:spPr>
            <a:xfrm>
              <a:off x="6072206" y="2659338"/>
              <a:ext cx="1099980" cy="276999"/>
            </a:xfrm>
            <a:prstGeom prst="rect">
              <a:avLst/>
            </a:prstGeom>
            <a:noFill/>
          </p:spPr>
          <p:txBody>
            <a:bodyPr wrap="square" rtlCol="0">
              <a:spAutoFit/>
            </a:bodyPr>
            <a:lstStyle/>
            <a:p>
              <a:pPr algn="ctr"/>
              <a:r>
                <a:rPr lang="en-US" sz="1200" b="1">
                  <a:solidFill>
                    <a:srgbClr val="B9175C"/>
                  </a:solidFill>
                </a:rPr>
                <a:t>INTERCEPT </a:t>
              </a:r>
            </a:p>
          </p:txBody>
        </p:sp>
        <p:sp>
          <p:nvSpPr>
            <p:cNvPr id="163" name="Hexagon 162">
              <a:extLst>
                <a:ext uri="{FF2B5EF4-FFF2-40B4-BE49-F238E27FC236}">
                  <a16:creationId xmlns:a16="http://schemas.microsoft.com/office/drawing/2014/main" id="{56607EC8-BE7E-460C-B706-D2A6316CCB36}"/>
                </a:ext>
              </a:extLst>
            </p:cNvPr>
            <p:cNvSpPr/>
            <p:nvPr/>
          </p:nvSpPr>
          <p:spPr>
            <a:xfrm rot="5400000">
              <a:off x="7127906" y="2521088"/>
              <a:ext cx="642060" cy="553500"/>
            </a:xfrm>
            <a:prstGeom prst="hexagon">
              <a:avLst/>
            </a:prstGeom>
            <a:solidFill>
              <a:srgbClr val="F5AE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164" name="TextBox 163">
              <a:extLst>
                <a:ext uri="{FF2B5EF4-FFF2-40B4-BE49-F238E27FC236}">
                  <a16:creationId xmlns:a16="http://schemas.microsoft.com/office/drawing/2014/main" id="{5EA5519C-F8E9-4D3A-BF8E-92523335F740}"/>
                </a:ext>
              </a:extLst>
            </p:cNvPr>
            <p:cNvSpPr txBox="1"/>
            <p:nvPr/>
          </p:nvSpPr>
          <p:spPr>
            <a:xfrm>
              <a:off x="7254011"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3</a:t>
              </a:r>
              <a:endParaRPr lang="en-US" sz="2000" b="1">
                <a:solidFill>
                  <a:srgbClr val="002060"/>
                </a:solidFill>
                <a:latin typeface="Arial Black" panose="020B0A04020102020204" pitchFamily="34" charset="0"/>
              </a:endParaRPr>
            </a:p>
          </p:txBody>
        </p:sp>
        <p:sp>
          <p:nvSpPr>
            <p:cNvPr id="165" name="TextBox 164">
              <a:extLst>
                <a:ext uri="{FF2B5EF4-FFF2-40B4-BE49-F238E27FC236}">
                  <a16:creationId xmlns:a16="http://schemas.microsoft.com/office/drawing/2014/main" id="{2CDD294C-4D26-4E28-8C2A-188FFD5FBAEA}"/>
                </a:ext>
              </a:extLst>
            </p:cNvPr>
            <p:cNvSpPr txBox="1"/>
            <p:nvPr/>
          </p:nvSpPr>
          <p:spPr>
            <a:xfrm>
              <a:off x="6111304" y="2892652"/>
              <a:ext cx="999692" cy="246221"/>
            </a:xfrm>
            <a:prstGeom prst="rect">
              <a:avLst/>
            </a:prstGeom>
            <a:noFill/>
          </p:spPr>
          <p:txBody>
            <a:bodyPr wrap="square" rtlCol="0">
              <a:spAutoFit/>
            </a:bodyPr>
            <a:lstStyle/>
            <a:p>
              <a:pPr algn="ctr"/>
              <a:r>
                <a:rPr lang="en-US" sz="1000" b="1">
                  <a:solidFill>
                    <a:schemeClr val="bg2">
                      <a:lumMod val="25000"/>
                    </a:schemeClr>
                  </a:solidFill>
                </a:rPr>
                <a:t>Jails/Courts</a:t>
              </a:r>
            </a:p>
          </p:txBody>
        </p:sp>
        <p:sp>
          <p:nvSpPr>
            <p:cNvPr id="166" name="TextBox 165">
              <a:extLst>
                <a:ext uri="{FF2B5EF4-FFF2-40B4-BE49-F238E27FC236}">
                  <a16:creationId xmlns:a16="http://schemas.microsoft.com/office/drawing/2014/main" id="{21F9BA38-DA94-460A-A1A7-CBC7A9AC7BAF}"/>
                </a:ext>
              </a:extLst>
            </p:cNvPr>
            <p:cNvSpPr txBox="1"/>
            <p:nvPr/>
          </p:nvSpPr>
          <p:spPr>
            <a:xfrm>
              <a:off x="7952209" y="2659338"/>
              <a:ext cx="1099980" cy="276999"/>
            </a:xfrm>
            <a:prstGeom prst="rect">
              <a:avLst/>
            </a:prstGeom>
            <a:noFill/>
          </p:spPr>
          <p:txBody>
            <a:bodyPr wrap="square" rtlCol="0">
              <a:spAutoFit/>
            </a:bodyPr>
            <a:lstStyle/>
            <a:p>
              <a:pPr algn="ctr"/>
              <a:r>
                <a:rPr lang="en-US" sz="1200" b="1">
                  <a:solidFill>
                    <a:srgbClr val="397B3C"/>
                  </a:solidFill>
                </a:rPr>
                <a:t>INTERCEPT </a:t>
              </a:r>
            </a:p>
          </p:txBody>
        </p:sp>
        <p:sp>
          <p:nvSpPr>
            <p:cNvPr id="167" name="Hexagon 166">
              <a:extLst>
                <a:ext uri="{FF2B5EF4-FFF2-40B4-BE49-F238E27FC236}">
                  <a16:creationId xmlns:a16="http://schemas.microsoft.com/office/drawing/2014/main" id="{F2D3A04B-8885-4B55-9B51-FF420651531F}"/>
                </a:ext>
              </a:extLst>
            </p:cNvPr>
            <p:cNvSpPr/>
            <p:nvPr/>
          </p:nvSpPr>
          <p:spPr>
            <a:xfrm rot="5400000">
              <a:off x="9007909" y="2521088"/>
              <a:ext cx="642060" cy="553500"/>
            </a:xfrm>
            <a:prstGeom prst="hexagon">
              <a:avLst/>
            </a:prstGeom>
            <a:solidFill>
              <a:srgbClr val="57B15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168" name="TextBox 167">
              <a:extLst>
                <a:ext uri="{FF2B5EF4-FFF2-40B4-BE49-F238E27FC236}">
                  <a16:creationId xmlns:a16="http://schemas.microsoft.com/office/drawing/2014/main" id="{64FE7093-9768-4B58-9893-5AC7300C1D5A}"/>
                </a:ext>
              </a:extLst>
            </p:cNvPr>
            <p:cNvSpPr txBox="1"/>
            <p:nvPr/>
          </p:nvSpPr>
          <p:spPr>
            <a:xfrm>
              <a:off x="9134014"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4</a:t>
              </a:r>
              <a:endParaRPr lang="en-US" sz="2000" b="1">
                <a:solidFill>
                  <a:srgbClr val="002060"/>
                </a:solidFill>
                <a:latin typeface="Arial Black" panose="020B0A04020102020204" pitchFamily="34" charset="0"/>
              </a:endParaRPr>
            </a:p>
          </p:txBody>
        </p:sp>
        <p:sp>
          <p:nvSpPr>
            <p:cNvPr id="169" name="TextBox 168">
              <a:extLst>
                <a:ext uri="{FF2B5EF4-FFF2-40B4-BE49-F238E27FC236}">
                  <a16:creationId xmlns:a16="http://schemas.microsoft.com/office/drawing/2014/main" id="{C7859DCE-CFE9-4038-B7B6-B86DDBCCBF99}"/>
                </a:ext>
              </a:extLst>
            </p:cNvPr>
            <p:cNvSpPr txBox="1"/>
            <p:nvPr/>
          </p:nvSpPr>
          <p:spPr>
            <a:xfrm>
              <a:off x="7979055" y="2892652"/>
              <a:ext cx="1071405" cy="246221"/>
            </a:xfrm>
            <a:prstGeom prst="rect">
              <a:avLst/>
            </a:prstGeom>
            <a:noFill/>
          </p:spPr>
          <p:txBody>
            <a:bodyPr wrap="square" rtlCol="0">
              <a:spAutoFit/>
            </a:bodyPr>
            <a:lstStyle/>
            <a:p>
              <a:pPr algn="ctr"/>
              <a:r>
                <a:rPr lang="en-US" sz="1000" b="1">
                  <a:solidFill>
                    <a:schemeClr val="bg2">
                      <a:lumMod val="25000"/>
                    </a:schemeClr>
                  </a:solidFill>
                </a:rPr>
                <a:t>Reentry</a:t>
              </a:r>
            </a:p>
          </p:txBody>
        </p:sp>
        <p:sp>
          <p:nvSpPr>
            <p:cNvPr id="170" name="TextBox 169">
              <a:extLst>
                <a:ext uri="{FF2B5EF4-FFF2-40B4-BE49-F238E27FC236}">
                  <a16:creationId xmlns:a16="http://schemas.microsoft.com/office/drawing/2014/main" id="{9FF5B88C-28E2-4F1D-BB9C-2D6C5143364E}"/>
                </a:ext>
              </a:extLst>
            </p:cNvPr>
            <p:cNvSpPr txBox="1"/>
            <p:nvPr/>
          </p:nvSpPr>
          <p:spPr>
            <a:xfrm>
              <a:off x="9832212" y="2659338"/>
              <a:ext cx="1099980" cy="276999"/>
            </a:xfrm>
            <a:prstGeom prst="rect">
              <a:avLst/>
            </a:prstGeom>
            <a:noFill/>
          </p:spPr>
          <p:txBody>
            <a:bodyPr wrap="square" rtlCol="0">
              <a:spAutoFit/>
            </a:bodyPr>
            <a:lstStyle/>
            <a:p>
              <a:pPr algn="ctr"/>
              <a:r>
                <a:rPr lang="en-US" sz="1200" b="1">
                  <a:solidFill>
                    <a:srgbClr val="68B95B"/>
                  </a:solidFill>
                </a:rPr>
                <a:t>INTERCEPT </a:t>
              </a:r>
            </a:p>
          </p:txBody>
        </p:sp>
        <p:sp>
          <p:nvSpPr>
            <p:cNvPr id="171" name="Hexagon 170">
              <a:extLst>
                <a:ext uri="{FF2B5EF4-FFF2-40B4-BE49-F238E27FC236}">
                  <a16:creationId xmlns:a16="http://schemas.microsoft.com/office/drawing/2014/main" id="{BAADDE28-B927-47E4-B65E-541D0BE9D89D}"/>
                </a:ext>
              </a:extLst>
            </p:cNvPr>
            <p:cNvSpPr/>
            <p:nvPr/>
          </p:nvSpPr>
          <p:spPr>
            <a:xfrm rot="5400000">
              <a:off x="10887912" y="2521088"/>
              <a:ext cx="642060" cy="553500"/>
            </a:xfrm>
            <a:prstGeom prst="hexagon">
              <a:avLst/>
            </a:prstGeom>
            <a:solidFill>
              <a:srgbClr val="BFE1B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172" name="TextBox 171">
              <a:extLst>
                <a:ext uri="{FF2B5EF4-FFF2-40B4-BE49-F238E27FC236}">
                  <a16:creationId xmlns:a16="http://schemas.microsoft.com/office/drawing/2014/main" id="{216FB3EB-1092-40E5-B539-F81B7EFF5494}"/>
                </a:ext>
              </a:extLst>
            </p:cNvPr>
            <p:cNvSpPr txBox="1"/>
            <p:nvPr/>
          </p:nvSpPr>
          <p:spPr>
            <a:xfrm>
              <a:off x="11014017"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5</a:t>
              </a:r>
              <a:endParaRPr lang="en-US" sz="2000" b="1">
                <a:solidFill>
                  <a:srgbClr val="002060"/>
                </a:solidFill>
                <a:latin typeface="Arial Black" panose="020B0A04020102020204" pitchFamily="34" charset="0"/>
              </a:endParaRPr>
            </a:p>
          </p:txBody>
        </p:sp>
        <p:sp>
          <p:nvSpPr>
            <p:cNvPr id="173" name="TextBox 172">
              <a:extLst>
                <a:ext uri="{FF2B5EF4-FFF2-40B4-BE49-F238E27FC236}">
                  <a16:creationId xmlns:a16="http://schemas.microsoft.com/office/drawing/2014/main" id="{7FAB3A9A-1094-4769-ACC9-20F8D1D69845}"/>
                </a:ext>
              </a:extLst>
            </p:cNvPr>
            <p:cNvSpPr txBox="1"/>
            <p:nvPr/>
          </p:nvSpPr>
          <p:spPr>
            <a:xfrm>
              <a:off x="9860787" y="2892652"/>
              <a:ext cx="1071405" cy="400110"/>
            </a:xfrm>
            <a:prstGeom prst="rect">
              <a:avLst/>
            </a:prstGeom>
            <a:noFill/>
          </p:spPr>
          <p:txBody>
            <a:bodyPr wrap="square" rtlCol="0">
              <a:spAutoFit/>
            </a:bodyPr>
            <a:lstStyle/>
            <a:p>
              <a:pPr algn="ctr"/>
              <a:r>
                <a:rPr lang="en-US" sz="1000" b="1">
                  <a:solidFill>
                    <a:schemeClr val="bg2">
                      <a:lumMod val="25000"/>
                    </a:schemeClr>
                  </a:solidFill>
                </a:rPr>
                <a:t>Community</a:t>
              </a:r>
            </a:p>
            <a:p>
              <a:pPr algn="ctr"/>
              <a:r>
                <a:rPr lang="en-US" sz="1000" b="1">
                  <a:solidFill>
                    <a:schemeClr val="bg2">
                      <a:lumMod val="25000"/>
                    </a:schemeClr>
                  </a:solidFill>
                </a:rPr>
                <a:t>Corrections</a:t>
              </a:r>
            </a:p>
          </p:txBody>
        </p:sp>
        <p:sp>
          <p:nvSpPr>
            <p:cNvPr id="174" name="Rectangle 173">
              <a:extLst>
                <a:ext uri="{FF2B5EF4-FFF2-40B4-BE49-F238E27FC236}">
                  <a16:creationId xmlns:a16="http://schemas.microsoft.com/office/drawing/2014/main" id="{4C815FA5-D73B-4491-A926-52713D4A5CFA}"/>
                </a:ext>
              </a:extLst>
            </p:cNvPr>
            <p:cNvSpPr/>
            <p:nvPr/>
          </p:nvSpPr>
          <p:spPr>
            <a:xfrm>
              <a:off x="344978" y="3499320"/>
              <a:ext cx="1732063" cy="1987741"/>
            </a:xfrm>
            <a:prstGeom prst="rect">
              <a:avLst/>
            </a:prstGeom>
            <a:solidFill>
              <a:srgbClr val="FFF4D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B5B950E8-DBA4-4F1E-B04B-1297DD6F04F5}"/>
                </a:ext>
              </a:extLst>
            </p:cNvPr>
            <p:cNvSpPr/>
            <p:nvPr/>
          </p:nvSpPr>
          <p:spPr>
            <a:xfrm>
              <a:off x="2226708" y="3499320"/>
              <a:ext cx="1732063" cy="1987741"/>
            </a:xfrm>
            <a:prstGeom prst="rect">
              <a:avLst/>
            </a:prstGeom>
            <a:solidFill>
              <a:srgbClr val="FBCEA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Rectangle 175">
              <a:extLst>
                <a:ext uri="{FF2B5EF4-FFF2-40B4-BE49-F238E27FC236}">
                  <a16:creationId xmlns:a16="http://schemas.microsoft.com/office/drawing/2014/main" id="{8DD4860B-8E99-4FD5-9211-042D7F504F0B}"/>
                </a:ext>
              </a:extLst>
            </p:cNvPr>
            <p:cNvSpPr/>
            <p:nvPr/>
          </p:nvSpPr>
          <p:spPr>
            <a:xfrm>
              <a:off x="5990168" y="3499320"/>
              <a:ext cx="1732063" cy="1987741"/>
            </a:xfrm>
            <a:prstGeom prst="rect">
              <a:avLst/>
            </a:prstGeom>
            <a:solidFill>
              <a:srgbClr val="FEF4F8"/>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Rectangle 176">
              <a:extLst>
                <a:ext uri="{FF2B5EF4-FFF2-40B4-BE49-F238E27FC236}">
                  <a16:creationId xmlns:a16="http://schemas.microsoft.com/office/drawing/2014/main" id="{6F048D3A-8AE3-47A3-844A-5C4F7ACC4E60}"/>
                </a:ext>
              </a:extLst>
            </p:cNvPr>
            <p:cNvSpPr/>
            <p:nvPr/>
          </p:nvSpPr>
          <p:spPr>
            <a:xfrm>
              <a:off x="9753629" y="3499320"/>
              <a:ext cx="2042264" cy="1987741"/>
            </a:xfrm>
            <a:prstGeom prst="rect">
              <a:avLst/>
            </a:prstGeom>
            <a:solidFill>
              <a:srgbClr val="ECF6E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C6C163CC-8AB8-44DE-921A-1FCE9139D159}"/>
                </a:ext>
              </a:extLst>
            </p:cNvPr>
            <p:cNvSpPr/>
            <p:nvPr/>
          </p:nvSpPr>
          <p:spPr>
            <a:xfrm>
              <a:off x="4108438" y="3499320"/>
              <a:ext cx="1732063" cy="1987741"/>
            </a:xfrm>
            <a:prstGeom prst="rect">
              <a:avLst/>
            </a:prstGeom>
            <a:solidFill>
              <a:srgbClr val="D4F2FC"/>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Rectangle 178">
              <a:extLst>
                <a:ext uri="{FF2B5EF4-FFF2-40B4-BE49-F238E27FC236}">
                  <a16:creationId xmlns:a16="http://schemas.microsoft.com/office/drawing/2014/main" id="{7AFE3331-F760-436D-9FFD-8060AD3FC6D0}"/>
                </a:ext>
              </a:extLst>
            </p:cNvPr>
            <p:cNvSpPr/>
            <p:nvPr/>
          </p:nvSpPr>
          <p:spPr>
            <a:xfrm>
              <a:off x="7871898" y="3499320"/>
              <a:ext cx="1732063" cy="1987741"/>
            </a:xfrm>
            <a:prstGeom prst="rect">
              <a:avLst/>
            </a:prstGeom>
            <a:solidFill>
              <a:srgbClr val="C3E3C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TextBox 179">
              <a:extLst>
                <a:ext uri="{FF2B5EF4-FFF2-40B4-BE49-F238E27FC236}">
                  <a16:creationId xmlns:a16="http://schemas.microsoft.com/office/drawing/2014/main" id="{45A0630A-35B8-45F8-9616-E189A3A796EB}"/>
                </a:ext>
              </a:extLst>
            </p:cNvPr>
            <p:cNvSpPr txBox="1"/>
            <p:nvPr/>
          </p:nvSpPr>
          <p:spPr>
            <a:xfrm>
              <a:off x="568415" y="3939709"/>
              <a:ext cx="1249647" cy="307777"/>
            </a:xfrm>
            <a:prstGeom prst="rect">
              <a:avLst/>
            </a:prstGeom>
            <a:solidFill>
              <a:srgbClr val="FED966"/>
            </a:solidFill>
            <a:effectLst>
              <a:softEdge rad="0"/>
            </a:effectLst>
          </p:spPr>
          <p:txBody>
            <a:bodyPr wrap="square" rtlCol="0">
              <a:spAutoFit/>
            </a:bodyPr>
            <a:lstStyle/>
            <a:p>
              <a:pPr algn="ctr"/>
              <a:r>
                <a:rPr lang="en-US" sz="1400" b="1"/>
                <a:t>Crisis Lines</a:t>
              </a:r>
            </a:p>
          </p:txBody>
        </p:sp>
        <p:sp>
          <p:nvSpPr>
            <p:cNvPr id="181" name="TextBox 180">
              <a:extLst>
                <a:ext uri="{FF2B5EF4-FFF2-40B4-BE49-F238E27FC236}">
                  <a16:creationId xmlns:a16="http://schemas.microsoft.com/office/drawing/2014/main" id="{6DB2D59C-1897-429C-B23B-5352859A8DE3}"/>
                </a:ext>
              </a:extLst>
            </p:cNvPr>
            <p:cNvSpPr txBox="1"/>
            <p:nvPr/>
          </p:nvSpPr>
          <p:spPr>
            <a:xfrm>
              <a:off x="568415" y="4687874"/>
              <a:ext cx="1249647" cy="523220"/>
            </a:xfrm>
            <a:prstGeom prst="rect">
              <a:avLst/>
            </a:prstGeom>
            <a:solidFill>
              <a:srgbClr val="FED966"/>
            </a:solidFill>
          </p:spPr>
          <p:txBody>
            <a:bodyPr wrap="square" rtlCol="0">
              <a:spAutoFit/>
            </a:bodyPr>
            <a:lstStyle/>
            <a:p>
              <a:pPr algn="ctr"/>
              <a:r>
                <a:rPr lang="en-US" sz="1400" b="1"/>
                <a:t>Crisis Care</a:t>
              </a:r>
            </a:p>
            <a:p>
              <a:pPr algn="ctr"/>
              <a:r>
                <a:rPr lang="en-US" sz="1400" b="1"/>
                <a:t>Continuum</a:t>
              </a:r>
            </a:p>
          </p:txBody>
        </p:sp>
        <p:sp>
          <p:nvSpPr>
            <p:cNvPr id="182" name="TextBox 181">
              <a:extLst>
                <a:ext uri="{FF2B5EF4-FFF2-40B4-BE49-F238E27FC236}">
                  <a16:creationId xmlns:a16="http://schemas.microsoft.com/office/drawing/2014/main" id="{B419CF78-FE7D-4C15-8CA5-48AEA6DB671D}"/>
                </a:ext>
              </a:extLst>
            </p:cNvPr>
            <p:cNvSpPr txBox="1"/>
            <p:nvPr/>
          </p:nvSpPr>
          <p:spPr>
            <a:xfrm>
              <a:off x="2709945" y="3962026"/>
              <a:ext cx="764798" cy="307777"/>
            </a:xfrm>
            <a:prstGeom prst="rect">
              <a:avLst/>
            </a:prstGeom>
            <a:solidFill>
              <a:srgbClr val="F79653"/>
            </a:solidFill>
            <a:effectLst>
              <a:softEdge rad="0"/>
            </a:effectLst>
          </p:spPr>
          <p:txBody>
            <a:bodyPr wrap="square" rtlCol="0">
              <a:spAutoFit/>
            </a:bodyPr>
            <a:lstStyle/>
            <a:p>
              <a:pPr algn="ctr"/>
              <a:r>
                <a:rPr lang="en-US" sz="1400" b="1"/>
                <a:t>911</a:t>
              </a:r>
            </a:p>
          </p:txBody>
        </p:sp>
        <p:sp>
          <p:nvSpPr>
            <p:cNvPr id="183" name="TextBox 182">
              <a:extLst>
                <a:ext uri="{FF2B5EF4-FFF2-40B4-BE49-F238E27FC236}">
                  <a16:creationId xmlns:a16="http://schemas.microsoft.com/office/drawing/2014/main" id="{6AAFF7C2-E92F-4640-982F-5D8620C006C5}"/>
                </a:ext>
              </a:extLst>
            </p:cNvPr>
            <p:cNvSpPr txBox="1"/>
            <p:nvPr/>
          </p:nvSpPr>
          <p:spPr>
            <a:xfrm>
              <a:off x="4448728" y="3857573"/>
              <a:ext cx="1051481" cy="523220"/>
            </a:xfrm>
            <a:prstGeom prst="rect">
              <a:avLst/>
            </a:prstGeom>
            <a:solidFill>
              <a:srgbClr val="0EAFE2"/>
            </a:solidFill>
            <a:effectLst>
              <a:softEdge rad="0"/>
            </a:effectLst>
          </p:spPr>
          <p:txBody>
            <a:bodyPr wrap="square" rtlCol="0">
              <a:spAutoFit/>
            </a:bodyPr>
            <a:lstStyle/>
            <a:p>
              <a:pPr algn="ctr"/>
              <a:r>
                <a:rPr lang="en-US" sz="1400" b="1"/>
                <a:t>Initial</a:t>
              </a:r>
            </a:p>
            <a:p>
              <a:pPr algn="ctr"/>
              <a:r>
                <a:rPr lang="en-US" sz="1400" b="1"/>
                <a:t>Detention</a:t>
              </a:r>
            </a:p>
          </p:txBody>
        </p:sp>
        <p:sp>
          <p:nvSpPr>
            <p:cNvPr id="184" name="TextBox 183">
              <a:extLst>
                <a:ext uri="{FF2B5EF4-FFF2-40B4-BE49-F238E27FC236}">
                  <a16:creationId xmlns:a16="http://schemas.microsoft.com/office/drawing/2014/main" id="{8DFB8DC5-8B79-46F1-B63B-9BA226D10913}"/>
                </a:ext>
              </a:extLst>
            </p:cNvPr>
            <p:cNvSpPr txBox="1"/>
            <p:nvPr/>
          </p:nvSpPr>
          <p:spPr>
            <a:xfrm>
              <a:off x="4296891" y="4640378"/>
              <a:ext cx="1355154" cy="523220"/>
            </a:xfrm>
            <a:prstGeom prst="rect">
              <a:avLst/>
            </a:prstGeom>
            <a:solidFill>
              <a:srgbClr val="0EAFE2"/>
            </a:solidFill>
            <a:effectLst>
              <a:softEdge rad="0"/>
            </a:effectLst>
          </p:spPr>
          <p:txBody>
            <a:bodyPr wrap="square" rtlCol="0">
              <a:spAutoFit/>
            </a:bodyPr>
            <a:lstStyle/>
            <a:p>
              <a:pPr algn="ctr"/>
              <a:r>
                <a:rPr lang="en-US" sz="1400" b="1"/>
                <a:t>First Court</a:t>
              </a:r>
            </a:p>
            <a:p>
              <a:pPr algn="ctr"/>
              <a:r>
                <a:rPr lang="en-US" sz="1400" b="1"/>
                <a:t>Appearance</a:t>
              </a:r>
            </a:p>
          </p:txBody>
        </p:sp>
        <p:sp>
          <p:nvSpPr>
            <p:cNvPr id="185" name="TextBox 184">
              <a:extLst>
                <a:ext uri="{FF2B5EF4-FFF2-40B4-BE49-F238E27FC236}">
                  <a16:creationId xmlns:a16="http://schemas.microsoft.com/office/drawing/2014/main" id="{6A23DA97-BD86-4AE5-995A-F3AADA887A67}"/>
                </a:ext>
              </a:extLst>
            </p:cNvPr>
            <p:cNvSpPr txBox="1"/>
            <p:nvPr/>
          </p:nvSpPr>
          <p:spPr>
            <a:xfrm>
              <a:off x="6305337" y="3624234"/>
              <a:ext cx="1051481" cy="523220"/>
            </a:xfrm>
            <a:prstGeom prst="rect">
              <a:avLst/>
            </a:prstGeom>
            <a:solidFill>
              <a:srgbClr val="F5AECD"/>
            </a:solidFill>
            <a:effectLst>
              <a:softEdge rad="0"/>
            </a:effectLst>
          </p:spPr>
          <p:txBody>
            <a:bodyPr wrap="square" rtlCol="0">
              <a:spAutoFit/>
            </a:bodyPr>
            <a:lstStyle/>
            <a:p>
              <a:pPr algn="ctr"/>
              <a:r>
                <a:rPr lang="en-US" sz="1400" b="1"/>
                <a:t>Specialty</a:t>
              </a:r>
            </a:p>
            <a:p>
              <a:pPr algn="ctr"/>
              <a:r>
                <a:rPr lang="en-US" sz="1400" b="1"/>
                <a:t>Court</a:t>
              </a:r>
            </a:p>
          </p:txBody>
        </p:sp>
        <p:sp>
          <p:nvSpPr>
            <p:cNvPr id="186" name="TextBox 185">
              <a:extLst>
                <a:ext uri="{FF2B5EF4-FFF2-40B4-BE49-F238E27FC236}">
                  <a16:creationId xmlns:a16="http://schemas.microsoft.com/office/drawing/2014/main" id="{00F88CE9-3467-499D-A798-22CA58748220}"/>
                </a:ext>
              </a:extLst>
            </p:cNvPr>
            <p:cNvSpPr txBox="1"/>
            <p:nvPr/>
          </p:nvSpPr>
          <p:spPr>
            <a:xfrm>
              <a:off x="6632591" y="4272000"/>
              <a:ext cx="665012" cy="307777"/>
            </a:xfrm>
            <a:prstGeom prst="rect">
              <a:avLst/>
            </a:prstGeom>
            <a:solidFill>
              <a:srgbClr val="F5AECD"/>
            </a:solidFill>
            <a:effectLst>
              <a:softEdge rad="0"/>
            </a:effectLst>
          </p:spPr>
          <p:txBody>
            <a:bodyPr wrap="square" rtlCol="0">
              <a:spAutoFit/>
            </a:bodyPr>
            <a:lstStyle/>
            <a:p>
              <a:pPr algn="ctr"/>
              <a:r>
                <a:rPr lang="en-US" sz="1400" b="1"/>
                <a:t>Jail</a:t>
              </a:r>
            </a:p>
          </p:txBody>
        </p:sp>
        <p:cxnSp>
          <p:nvCxnSpPr>
            <p:cNvPr id="187" name="Straight Arrow Connector 186">
              <a:extLst>
                <a:ext uri="{FF2B5EF4-FFF2-40B4-BE49-F238E27FC236}">
                  <a16:creationId xmlns:a16="http://schemas.microsoft.com/office/drawing/2014/main" id="{078A35DF-A948-4EE6-BCE8-6D9EBD669391}"/>
                </a:ext>
              </a:extLst>
            </p:cNvPr>
            <p:cNvCxnSpPr>
              <a:stCxn id="180" idx="2"/>
            </p:cNvCxnSpPr>
            <p:nvPr/>
          </p:nvCxnSpPr>
          <p:spPr>
            <a:xfrm flipH="1">
              <a:off x="1193238" y="4247486"/>
              <a:ext cx="1" cy="435939"/>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88" name="Straight Arrow Connector 187">
              <a:extLst>
                <a:ext uri="{FF2B5EF4-FFF2-40B4-BE49-F238E27FC236}">
                  <a16:creationId xmlns:a16="http://schemas.microsoft.com/office/drawing/2014/main" id="{43999571-74C3-4B68-9F0F-1A14B7BE7BA1}"/>
                </a:ext>
              </a:extLst>
            </p:cNvPr>
            <p:cNvCxnSpPr>
              <a:stCxn id="180" idx="3"/>
            </p:cNvCxnSpPr>
            <p:nvPr/>
          </p:nvCxnSpPr>
          <p:spPr>
            <a:xfrm flipV="1">
              <a:off x="1818062" y="4093597"/>
              <a:ext cx="891883" cy="1"/>
            </a:xfrm>
            <a:prstGeom prst="straightConnector1">
              <a:avLst/>
            </a:prstGeom>
            <a:ln>
              <a:solidFill>
                <a:srgbClr val="00206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89" name="Straight Arrow Connector 188">
              <a:extLst>
                <a:ext uri="{FF2B5EF4-FFF2-40B4-BE49-F238E27FC236}">
                  <a16:creationId xmlns:a16="http://schemas.microsoft.com/office/drawing/2014/main" id="{4BD3E68E-876D-4143-8599-B61886E003EA}"/>
                </a:ext>
              </a:extLst>
            </p:cNvPr>
            <p:cNvCxnSpPr/>
            <p:nvPr/>
          </p:nvCxnSpPr>
          <p:spPr>
            <a:xfrm>
              <a:off x="1818062" y="4879566"/>
              <a:ext cx="612502" cy="0"/>
            </a:xfrm>
            <a:prstGeom prst="straightConnector1">
              <a:avLst/>
            </a:prstGeom>
            <a:ln>
              <a:solidFill>
                <a:srgbClr val="00206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0" name="Connector: Elbow 189">
              <a:extLst>
                <a:ext uri="{FF2B5EF4-FFF2-40B4-BE49-F238E27FC236}">
                  <a16:creationId xmlns:a16="http://schemas.microsoft.com/office/drawing/2014/main" id="{4DD9FC5B-F778-453F-B4CD-3EB6E9DEBC76}"/>
                </a:ext>
              </a:extLst>
            </p:cNvPr>
            <p:cNvCxnSpPr>
              <a:cxnSpLocks/>
            </p:cNvCxnSpPr>
            <p:nvPr/>
          </p:nvCxnSpPr>
          <p:spPr>
            <a:xfrm rot="10800000" flipV="1">
              <a:off x="1812358" y="4228707"/>
              <a:ext cx="889506" cy="522603"/>
            </a:xfrm>
            <a:prstGeom prst="bentConnector3">
              <a:avLst/>
            </a:prstGeom>
            <a:ln>
              <a:solidFill>
                <a:srgbClr val="002060"/>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91" name="Connector: Elbow 190">
              <a:extLst>
                <a:ext uri="{FF2B5EF4-FFF2-40B4-BE49-F238E27FC236}">
                  <a16:creationId xmlns:a16="http://schemas.microsoft.com/office/drawing/2014/main" id="{9CEDE1F5-32E1-41EF-B9E2-E0BBA37B375F}"/>
                </a:ext>
              </a:extLst>
            </p:cNvPr>
            <p:cNvCxnSpPr>
              <a:cxnSpLocks/>
              <a:endCxn id="183" idx="1"/>
            </p:cNvCxnSpPr>
            <p:nvPr/>
          </p:nvCxnSpPr>
          <p:spPr>
            <a:xfrm flipV="1">
              <a:off x="3713794" y="4119183"/>
              <a:ext cx="734934" cy="600274"/>
            </a:xfrm>
            <a:prstGeom prst="bentConnector3">
              <a:avLst>
                <a:gd name="adj1" fmla="val 50000"/>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sp>
          <p:nvSpPr>
            <p:cNvPr id="192" name="TextBox 191">
              <a:extLst>
                <a:ext uri="{FF2B5EF4-FFF2-40B4-BE49-F238E27FC236}">
                  <a16:creationId xmlns:a16="http://schemas.microsoft.com/office/drawing/2014/main" id="{9EB95A9B-B890-41E1-B9B1-294172FB60B8}"/>
                </a:ext>
              </a:extLst>
            </p:cNvPr>
            <p:cNvSpPr txBox="1"/>
            <p:nvPr/>
          </p:nvSpPr>
          <p:spPr>
            <a:xfrm>
              <a:off x="3660836" y="4332138"/>
              <a:ext cx="772094" cy="215444"/>
            </a:xfrm>
            <a:prstGeom prst="rect">
              <a:avLst/>
            </a:prstGeom>
            <a:solidFill>
              <a:srgbClr val="C00000"/>
            </a:solidFill>
          </p:spPr>
          <p:txBody>
            <a:bodyPr wrap="square" rtlCol="0">
              <a:spAutoFit/>
            </a:bodyPr>
            <a:lstStyle/>
            <a:p>
              <a:pPr algn="ctr"/>
              <a:r>
                <a:rPr lang="en-US" sz="800" b="1">
                  <a:solidFill>
                    <a:schemeClr val="bg1"/>
                  </a:solidFill>
                </a:rPr>
                <a:t>ARREST</a:t>
              </a:r>
            </a:p>
          </p:txBody>
        </p:sp>
        <p:sp>
          <p:nvSpPr>
            <p:cNvPr id="193" name="TextBox 192">
              <a:extLst>
                <a:ext uri="{FF2B5EF4-FFF2-40B4-BE49-F238E27FC236}">
                  <a16:creationId xmlns:a16="http://schemas.microsoft.com/office/drawing/2014/main" id="{B72A04F4-12E6-4256-8231-781985C91DA0}"/>
                </a:ext>
              </a:extLst>
            </p:cNvPr>
            <p:cNvSpPr txBox="1"/>
            <p:nvPr/>
          </p:nvSpPr>
          <p:spPr>
            <a:xfrm>
              <a:off x="2430564" y="4622732"/>
              <a:ext cx="1323560" cy="523220"/>
            </a:xfrm>
            <a:prstGeom prst="rect">
              <a:avLst/>
            </a:prstGeom>
            <a:solidFill>
              <a:srgbClr val="F79653"/>
            </a:solidFill>
            <a:effectLst>
              <a:softEdge rad="0"/>
            </a:effectLst>
          </p:spPr>
          <p:txBody>
            <a:bodyPr wrap="square" rtlCol="0">
              <a:spAutoFit/>
            </a:bodyPr>
            <a:lstStyle/>
            <a:p>
              <a:pPr algn="ctr"/>
              <a:r>
                <a:rPr lang="en-US" sz="1400" b="1"/>
                <a:t>Local Law </a:t>
              </a:r>
            </a:p>
            <a:p>
              <a:pPr algn="ctr"/>
              <a:r>
                <a:rPr lang="en-US" sz="1400" b="1"/>
                <a:t>Enforcement</a:t>
              </a:r>
            </a:p>
          </p:txBody>
        </p:sp>
        <p:cxnSp>
          <p:nvCxnSpPr>
            <p:cNvPr id="194" name="Straight Arrow Connector 193">
              <a:extLst>
                <a:ext uri="{FF2B5EF4-FFF2-40B4-BE49-F238E27FC236}">
                  <a16:creationId xmlns:a16="http://schemas.microsoft.com/office/drawing/2014/main" id="{1B441890-0E09-42AE-9453-8769CA9D34FD}"/>
                </a:ext>
              </a:extLst>
            </p:cNvPr>
            <p:cNvCxnSpPr>
              <a:stCxn id="183" idx="2"/>
              <a:endCxn id="184" idx="0"/>
            </p:cNvCxnSpPr>
            <p:nvPr/>
          </p:nvCxnSpPr>
          <p:spPr>
            <a:xfrm flipH="1">
              <a:off x="4974468" y="4380793"/>
              <a:ext cx="1" cy="259585"/>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95" name="Connector: Elbow 194">
              <a:extLst>
                <a:ext uri="{FF2B5EF4-FFF2-40B4-BE49-F238E27FC236}">
                  <a16:creationId xmlns:a16="http://schemas.microsoft.com/office/drawing/2014/main" id="{5BE47F27-3CA4-482F-9692-10348EDCD189}"/>
                </a:ext>
              </a:extLst>
            </p:cNvPr>
            <p:cNvCxnSpPr>
              <a:stCxn id="183" idx="3"/>
            </p:cNvCxnSpPr>
            <p:nvPr/>
          </p:nvCxnSpPr>
          <p:spPr>
            <a:xfrm flipV="1">
              <a:off x="5500209" y="3760563"/>
              <a:ext cx="805128" cy="358620"/>
            </a:xfrm>
            <a:prstGeom prst="bentConnector3">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96" name="Connector: Elbow 195">
              <a:extLst>
                <a:ext uri="{FF2B5EF4-FFF2-40B4-BE49-F238E27FC236}">
                  <a16:creationId xmlns:a16="http://schemas.microsoft.com/office/drawing/2014/main" id="{2319B474-1399-4473-A849-53892E722FA7}"/>
                </a:ext>
              </a:extLst>
            </p:cNvPr>
            <p:cNvCxnSpPr>
              <a:cxnSpLocks/>
            </p:cNvCxnSpPr>
            <p:nvPr/>
          </p:nvCxnSpPr>
          <p:spPr>
            <a:xfrm flipV="1">
              <a:off x="5652045" y="3838219"/>
              <a:ext cx="653292" cy="1016144"/>
            </a:xfrm>
            <a:prstGeom prst="bentConnector3">
              <a:avLst>
                <a:gd name="adj1" fmla="val 50000"/>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97" name="Connector: Elbow 196">
              <a:extLst>
                <a:ext uri="{FF2B5EF4-FFF2-40B4-BE49-F238E27FC236}">
                  <a16:creationId xmlns:a16="http://schemas.microsoft.com/office/drawing/2014/main" id="{7B753EA8-8E02-41CD-AD59-C9BE1E5A5237}"/>
                </a:ext>
              </a:extLst>
            </p:cNvPr>
            <p:cNvCxnSpPr/>
            <p:nvPr/>
          </p:nvCxnSpPr>
          <p:spPr>
            <a:xfrm flipV="1">
              <a:off x="5649876" y="4490008"/>
              <a:ext cx="972320" cy="543446"/>
            </a:xfrm>
            <a:prstGeom prst="bentConnector3">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98" name="Straight Arrow Connector 197">
              <a:extLst>
                <a:ext uri="{FF2B5EF4-FFF2-40B4-BE49-F238E27FC236}">
                  <a16:creationId xmlns:a16="http://schemas.microsoft.com/office/drawing/2014/main" id="{5C27E9C0-5AD1-402E-ACBB-E43A5FB8273A}"/>
                </a:ext>
              </a:extLst>
            </p:cNvPr>
            <p:cNvCxnSpPr>
              <a:stCxn id="186" idx="2"/>
            </p:cNvCxnSpPr>
            <p:nvPr/>
          </p:nvCxnSpPr>
          <p:spPr>
            <a:xfrm flipH="1">
              <a:off x="6962486" y="4579777"/>
              <a:ext cx="2611" cy="230604"/>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99" name="Straight Arrow Connector 198">
              <a:extLst>
                <a:ext uri="{FF2B5EF4-FFF2-40B4-BE49-F238E27FC236}">
                  <a16:creationId xmlns:a16="http://schemas.microsoft.com/office/drawing/2014/main" id="{A4D0DAAF-9EEF-430E-9076-4BE654410520}"/>
                </a:ext>
              </a:extLst>
            </p:cNvPr>
            <p:cNvCxnSpPr>
              <a:cxnSpLocks/>
              <a:stCxn id="185" idx="3"/>
            </p:cNvCxnSpPr>
            <p:nvPr/>
          </p:nvCxnSpPr>
          <p:spPr>
            <a:xfrm>
              <a:off x="7356818" y="3885844"/>
              <a:ext cx="4024391"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200" name="Connector: Elbow 199">
              <a:extLst>
                <a:ext uri="{FF2B5EF4-FFF2-40B4-BE49-F238E27FC236}">
                  <a16:creationId xmlns:a16="http://schemas.microsoft.com/office/drawing/2014/main" id="{E9B5DA14-86A0-437C-8130-9B9CC2359514}"/>
                </a:ext>
              </a:extLst>
            </p:cNvPr>
            <p:cNvCxnSpPr>
              <a:cxnSpLocks/>
              <a:endCxn id="214" idx="1"/>
            </p:cNvCxnSpPr>
            <p:nvPr/>
          </p:nvCxnSpPr>
          <p:spPr>
            <a:xfrm flipV="1">
              <a:off x="7589777" y="4293596"/>
              <a:ext cx="634284" cy="606065"/>
            </a:xfrm>
            <a:prstGeom prst="bentConnector3">
              <a:avLst>
                <a:gd name="adj1" fmla="val 50000"/>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201" name="Straight Arrow Connector 200">
              <a:extLst>
                <a:ext uri="{FF2B5EF4-FFF2-40B4-BE49-F238E27FC236}">
                  <a16:creationId xmlns:a16="http://schemas.microsoft.com/office/drawing/2014/main" id="{1843A22F-536B-4383-9C1A-53B97736FA27}"/>
                </a:ext>
              </a:extLst>
            </p:cNvPr>
            <p:cNvCxnSpPr>
              <a:cxnSpLocks/>
            </p:cNvCxnSpPr>
            <p:nvPr/>
          </p:nvCxnSpPr>
          <p:spPr>
            <a:xfrm>
              <a:off x="7633568" y="5231600"/>
              <a:ext cx="3747641"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sp>
          <p:nvSpPr>
            <p:cNvPr id="202" name="TextBox 201">
              <a:extLst>
                <a:ext uri="{FF2B5EF4-FFF2-40B4-BE49-F238E27FC236}">
                  <a16:creationId xmlns:a16="http://schemas.microsoft.com/office/drawing/2014/main" id="{79BB89D9-294D-462C-876A-6D226450539E}"/>
                </a:ext>
              </a:extLst>
            </p:cNvPr>
            <p:cNvSpPr txBox="1"/>
            <p:nvPr/>
          </p:nvSpPr>
          <p:spPr>
            <a:xfrm>
              <a:off x="6261083" y="4815827"/>
              <a:ext cx="1430649" cy="523220"/>
            </a:xfrm>
            <a:prstGeom prst="rect">
              <a:avLst/>
            </a:prstGeom>
            <a:solidFill>
              <a:srgbClr val="F5AECD"/>
            </a:solidFill>
            <a:effectLst>
              <a:softEdge rad="0"/>
            </a:effectLst>
          </p:spPr>
          <p:txBody>
            <a:bodyPr wrap="square" rtlCol="0">
              <a:spAutoFit/>
            </a:bodyPr>
            <a:lstStyle/>
            <a:p>
              <a:pPr algn="ctr"/>
              <a:r>
                <a:rPr lang="en-US" sz="1400" b="1"/>
                <a:t>Dispositional Court</a:t>
              </a:r>
            </a:p>
          </p:txBody>
        </p:sp>
        <p:cxnSp>
          <p:nvCxnSpPr>
            <p:cNvPr id="203" name="Straight Arrow Connector 202">
              <a:extLst>
                <a:ext uri="{FF2B5EF4-FFF2-40B4-BE49-F238E27FC236}">
                  <a16:creationId xmlns:a16="http://schemas.microsoft.com/office/drawing/2014/main" id="{20F7AB33-220F-4823-B645-F221EE8C7C9D}"/>
                </a:ext>
              </a:extLst>
            </p:cNvPr>
            <p:cNvCxnSpPr>
              <a:cxnSpLocks/>
            </p:cNvCxnSpPr>
            <p:nvPr/>
          </p:nvCxnSpPr>
          <p:spPr>
            <a:xfrm>
              <a:off x="9229725" y="4224353"/>
              <a:ext cx="1064220"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204" name="Straight Arrow Connector 203">
              <a:extLst>
                <a:ext uri="{FF2B5EF4-FFF2-40B4-BE49-F238E27FC236}">
                  <a16:creationId xmlns:a16="http://schemas.microsoft.com/office/drawing/2014/main" id="{7B09248E-0A27-4B41-9196-CADA2E12819B}"/>
                </a:ext>
              </a:extLst>
            </p:cNvPr>
            <p:cNvCxnSpPr>
              <a:cxnSpLocks/>
            </p:cNvCxnSpPr>
            <p:nvPr/>
          </p:nvCxnSpPr>
          <p:spPr>
            <a:xfrm>
              <a:off x="9229725" y="4719457"/>
              <a:ext cx="1064220"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205" name="Straight Arrow Connector 204">
              <a:extLst>
                <a:ext uri="{FF2B5EF4-FFF2-40B4-BE49-F238E27FC236}">
                  <a16:creationId xmlns:a16="http://schemas.microsoft.com/office/drawing/2014/main" id="{C3EEFCBB-7C56-4B89-B1B8-566745A3B88F}"/>
                </a:ext>
              </a:extLst>
            </p:cNvPr>
            <p:cNvCxnSpPr>
              <a:cxnSpLocks/>
            </p:cNvCxnSpPr>
            <p:nvPr/>
          </p:nvCxnSpPr>
          <p:spPr>
            <a:xfrm flipH="1">
              <a:off x="9305925" y="4914376"/>
              <a:ext cx="366020" cy="0"/>
            </a:xfrm>
            <a:prstGeom prst="straightConnector1">
              <a:avLst/>
            </a:prstGeom>
            <a:ln>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206" name="Straight Arrow Connector 205">
              <a:extLst>
                <a:ext uri="{FF2B5EF4-FFF2-40B4-BE49-F238E27FC236}">
                  <a16:creationId xmlns:a16="http://schemas.microsoft.com/office/drawing/2014/main" id="{E7469DEA-F500-4464-A948-1EC7933B7A10}"/>
                </a:ext>
              </a:extLst>
            </p:cNvPr>
            <p:cNvCxnSpPr/>
            <p:nvPr/>
          </p:nvCxnSpPr>
          <p:spPr>
            <a:xfrm>
              <a:off x="11185526" y="4313216"/>
              <a:ext cx="300166"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207" name="Straight Arrow Connector 206">
              <a:extLst>
                <a:ext uri="{FF2B5EF4-FFF2-40B4-BE49-F238E27FC236}">
                  <a16:creationId xmlns:a16="http://schemas.microsoft.com/office/drawing/2014/main" id="{1C43CED3-5F8A-495D-98ED-938F8A5F8E43}"/>
                </a:ext>
              </a:extLst>
            </p:cNvPr>
            <p:cNvCxnSpPr/>
            <p:nvPr/>
          </p:nvCxnSpPr>
          <p:spPr>
            <a:xfrm>
              <a:off x="11185526" y="4828902"/>
              <a:ext cx="300166"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sp>
          <p:nvSpPr>
            <p:cNvPr id="208" name="TextBox 207">
              <a:extLst>
                <a:ext uri="{FF2B5EF4-FFF2-40B4-BE49-F238E27FC236}">
                  <a16:creationId xmlns:a16="http://schemas.microsoft.com/office/drawing/2014/main" id="{5F4211A9-05C4-41D9-A8D4-E16442591F30}"/>
                </a:ext>
              </a:extLst>
            </p:cNvPr>
            <p:cNvSpPr txBox="1"/>
            <p:nvPr/>
          </p:nvSpPr>
          <p:spPr>
            <a:xfrm>
              <a:off x="10293945" y="4157678"/>
              <a:ext cx="967781" cy="307777"/>
            </a:xfrm>
            <a:prstGeom prst="rect">
              <a:avLst/>
            </a:prstGeom>
            <a:solidFill>
              <a:schemeClr val="bg1"/>
            </a:solidFill>
            <a:effectLst>
              <a:softEdge rad="0"/>
            </a:effectLst>
          </p:spPr>
          <p:txBody>
            <a:bodyPr wrap="square" rtlCol="0">
              <a:spAutoFit/>
            </a:bodyPr>
            <a:lstStyle/>
            <a:p>
              <a:pPr algn="ctr"/>
              <a:r>
                <a:rPr lang="en-US" sz="1400" b="1"/>
                <a:t>Parole</a:t>
              </a:r>
            </a:p>
          </p:txBody>
        </p:sp>
        <p:sp>
          <p:nvSpPr>
            <p:cNvPr id="209" name="TextBox 208">
              <a:extLst>
                <a:ext uri="{FF2B5EF4-FFF2-40B4-BE49-F238E27FC236}">
                  <a16:creationId xmlns:a16="http://schemas.microsoft.com/office/drawing/2014/main" id="{A3DFE5EB-0029-42DC-95D6-338FE2C798CE}"/>
                </a:ext>
              </a:extLst>
            </p:cNvPr>
            <p:cNvSpPr txBox="1"/>
            <p:nvPr/>
          </p:nvSpPr>
          <p:spPr>
            <a:xfrm>
              <a:off x="10293945" y="4668480"/>
              <a:ext cx="1049164" cy="307777"/>
            </a:xfrm>
            <a:prstGeom prst="rect">
              <a:avLst/>
            </a:prstGeom>
            <a:solidFill>
              <a:srgbClr val="FBF5A7"/>
            </a:solidFill>
            <a:effectLst>
              <a:softEdge rad="0"/>
            </a:effectLst>
          </p:spPr>
          <p:txBody>
            <a:bodyPr wrap="square" rtlCol="0">
              <a:spAutoFit/>
            </a:bodyPr>
            <a:lstStyle/>
            <a:p>
              <a:pPr algn="ctr"/>
              <a:r>
                <a:rPr lang="en-US" sz="1400" b="1"/>
                <a:t>Probation</a:t>
              </a:r>
            </a:p>
          </p:txBody>
        </p:sp>
        <p:sp>
          <p:nvSpPr>
            <p:cNvPr id="210" name="TextBox 209">
              <a:extLst>
                <a:ext uri="{FF2B5EF4-FFF2-40B4-BE49-F238E27FC236}">
                  <a16:creationId xmlns:a16="http://schemas.microsoft.com/office/drawing/2014/main" id="{EF42A4DF-D6F7-4358-A2CA-3359CE3FED95}"/>
                </a:ext>
              </a:extLst>
            </p:cNvPr>
            <p:cNvSpPr txBox="1"/>
            <p:nvPr/>
          </p:nvSpPr>
          <p:spPr>
            <a:xfrm>
              <a:off x="9658819" y="4827754"/>
              <a:ext cx="635126" cy="215444"/>
            </a:xfrm>
            <a:prstGeom prst="rect">
              <a:avLst/>
            </a:prstGeom>
            <a:solidFill>
              <a:srgbClr val="C00000"/>
            </a:solidFill>
          </p:spPr>
          <p:txBody>
            <a:bodyPr wrap="square" rtlCol="0">
              <a:spAutoFit/>
            </a:bodyPr>
            <a:lstStyle/>
            <a:p>
              <a:pPr algn="ctr"/>
              <a:r>
                <a:rPr lang="en-US" sz="800" b="1">
                  <a:solidFill>
                    <a:schemeClr val="bg1"/>
                  </a:solidFill>
                </a:rPr>
                <a:t>Violation</a:t>
              </a:r>
            </a:p>
          </p:txBody>
        </p:sp>
        <p:sp>
          <p:nvSpPr>
            <p:cNvPr id="211" name="TextBox 210">
              <a:extLst>
                <a:ext uri="{FF2B5EF4-FFF2-40B4-BE49-F238E27FC236}">
                  <a16:creationId xmlns:a16="http://schemas.microsoft.com/office/drawing/2014/main" id="{AFF4311F-7D22-420E-87AF-08AC96B9E6F3}"/>
                </a:ext>
              </a:extLst>
            </p:cNvPr>
            <p:cNvSpPr txBox="1"/>
            <p:nvPr/>
          </p:nvSpPr>
          <p:spPr>
            <a:xfrm rot="5400000">
              <a:off x="10925758" y="4404675"/>
              <a:ext cx="1525920" cy="276999"/>
            </a:xfrm>
            <a:prstGeom prst="rect">
              <a:avLst/>
            </a:prstGeom>
            <a:noFill/>
          </p:spPr>
          <p:txBody>
            <a:bodyPr wrap="square" rtlCol="0">
              <a:spAutoFit/>
            </a:bodyPr>
            <a:lstStyle/>
            <a:p>
              <a:pPr algn="ctr"/>
              <a:r>
                <a:rPr lang="en-US" sz="1200" b="1">
                  <a:solidFill>
                    <a:srgbClr val="002060"/>
                  </a:solidFill>
                </a:rPr>
                <a:t>COMMUNITY</a:t>
              </a:r>
            </a:p>
          </p:txBody>
        </p:sp>
        <p:cxnSp>
          <p:nvCxnSpPr>
            <p:cNvPr id="212" name="Straight Arrow Connector 211">
              <a:extLst>
                <a:ext uri="{FF2B5EF4-FFF2-40B4-BE49-F238E27FC236}">
                  <a16:creationId xmlns:a16="http://schemas.microsoft.com/office/drawing/2014/main" id="{340A5EC1-C032-447C-A61F-F9D09F044C75}"/>
                </a:ext>
              </a:extLst>
            </p:cNvPr>
            <p:cNvCxnSpPr>
              <a:cxnSpLocks/>
            </p:cNvCxnSpPr>
            <p:nvPr/>
          </p:nvCxnSpPr>
          <p:spPr>
            <a:xfrm flipH="1">
              <a:off x="9305925" y="4399829"/>
              <a:ext cx="366020" cy="0"/>
            </a:xfrm>
            <a:prstGeom prst="straightConnector1">
              <a:avLst/>
            </a:prstGeom>
            <a:ln>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213" name="TextBox 212">
              <a:extLst>
                <a:ext uri="{FF2B5EF4-FFF2-40B4-BE49-F238E27FC236}">
                  <a16:creationId xmlns:a16="http://schemas.microsoft.com/office/drawing/2014/main" id="{3AA2628E-E2FA-4D07-B4C1-0822EA11C8A3}"/>
                </a:ext>
              </a:extLst>
            </p:cNvPr>
            <p:cNvSpPr txBox="1"/>
            <p:nvPr/>
          </p:nvSpPr>
          <p:spPr>
            <a:xfrm>
              <a:off x="9658819" y="4313207"/>
              <a:ext cx="635126" cy="215444"/>
            </a:xfrm>
            <a:prstGeom prst="rect">
              <a:avLst/>
            </a:prstGeom>
            <a:solidFill>
              <a:srgbClr val="C00000"/>
            </a:solidFill>
          </p:spPr>
          <p:txBody>
            <a:bodyPr wrap="square" rtlCol="0">
              <a:spAutoFit/>
            </a:bodyPr>
            <a:lstStyle/>
            <a:p>
              <a:pPr algn="ctr"/>
              <a:r>
                <a:rPr lang="en-US" sz="800" b="1">
                  <a:solidFill>
                    <a:schemeClr val="bg1"/>
                  </a:solidFill>
                </a:rPr>
                <a:t>Violation</a:t>
              </a:r>
            </a:p>
          </p:txBody>
        </p:sp>
        <p:sp>
          <p:nvSpPr>
            <p:cNvPr id="214" name="TextBox 213">
              <a:extLst>
                <a:ext uri="{FF2B5EF4-FFF2-40B4-BE49-F238E27FC236}">
                  <a16:creationId xmlns:a16="http://schemas.microsoft.com/office/drawing/2014/main" id="{615A32EF-C1F6-411F-8F4B-E761641A5B2F}"/>
                </a:ext>
              </a:extLst>
            </p:cNvPr>
            <p:cNvSpPr txBox="1"/>
            <p:nvPr/>
          </p:nvSpPr>
          <p:spPr>
            <a:xfrm>
              <a:off x="8224061" y="4031986"/>
              <a:ext cx="1051481" cy="523220"/>
            </a:xfrm>
            <a:prstGeom prst="rect">
              <a:avLst/>
            </a:prstGeom>
            <a:solidFill>
              <a:schemeClr val="bg1"/>
            </a:solidFill>
            <a:effectLst>
              <a:softEdge rad="0"/>
            </a:effectLst>
          </p:spPr>
          <p:txBody>
            <a:bodyPr wrap="square" rtlCol="0">
              <a:spAutoFit/>
            </a:bodyPr>
            <a:lstStyle/>
            <a:p>
              <a:pPr algn="ctr"/>
              <a:r>
                <a:rPr lang="en-US" sz="1400" b="1"/>
                <a:t>Prison</a:t>
              </a:r>
            </a:p>
            <a:p>
              <a:pPr algn="ctr"/>
              <a:r>
                <a:rPr lang="en-US" sz="1400" b="1"/>
                <a:t>Reentry</a:t>
              </a:r>
            </a:p>
          </p:txBody>
        </p:sp>
        <p:sp>
          <p:nvSpPr>
            <p:cNvPr id="215" name="TextBox 214">
              <a:extLst>
                <a:ext uri="{FF2B5EF4-FFF2-40B4-BE49-F238E27FC236}">
                  <a16:creationId xmlns:a16="http://schemas.microsoft.com/office/drawing/2014/main" id="{0823308D-E9D0-404D-A366-E43A43506C16}"/>
                </a:ext>
              </a:extLst>
            </p:cNvPr>
            <p:cNvSpPr txBox="1"/>
            <p:nvPr/>
          </p:nvSpPr>
          <p:spPr>
            <a:xfrm>
              <a:off x="8224061" y="4646312"/>
              <a:ext cx="1051481" cy="523220"/>
            </a:xfrm>
            <a:prstGeom prst="rect">
              <a:avLst/>
            </a:prstGeom>
            <a:solidFill>
              <a:srgbClr val="83C686"/>
            </a:solidFill>
            <a:effectLst>
              <a:softEdge rad="0"/>
            </a:effectLst>
          </p:spPr>
          <p:txBody>
            <a:bodyPr wrap="square" rtlCol="0">
              <a:spAutoFit/>
            </a:bodyPr>
            <a:lstStyle/>
            <a:p>
              <a:pPr algn="ctr"/>
              <a:r>
                <a:rPr lang="en-US" sz="1400" b="1"/>
                <a:t>Jail</a:t>
              </a:r>
            </a:p>
            <a:p>
              <a:pPr algn="ctr"/>
              <a:r>
                <a:rPr lang="en-US" sz="1400" b="1"/>
                <a:t>Reentry</a:t>
              </a:r>
            </a:p>
          </p:txBody>
        </p:sp>
      </p:grpSp>
    </p:spTree>
    <p:custDataLst>
      <p:tags r:id="rId1"/>
    </p:custDataLst>
    <p:extLst>
      <p:ext uri="{BB962C8B-B14F-4D97-AF65-F5344CB8AC3E}">
        <p14:creationId xmlns:p14="http://schemas.microsoft.com/office/powerpoint/2010/main" val="78809081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A13EE290-37AD-44A3-9C17-CA131469AC72}"/>
              </a:ext>
            </a:extLst>
          </p:cNvPr>
          <p:cNvSpPr>
            <a:spLocks noGrp="1"/>
          </p:cNvSpPr>
          <p:nvPr>
            <p:ph type="sldNum" sz="quarter" idx="4"/>
          </p:nvPr>
        </p:nvSpPr>
        <p:spPr/>
        <p:txBody>
          <a:bodyPr/>
          <a:lstStyle/>
          <a:p>
            <a:pPr>
              <a:defRPr/>
            </a:pPr>
            <a:fld id="{19B51A1E-902D-48AF-9020-955120F399B6}" type="slidenum">
              <a:rPr lang="en-US" smtClean="0"/>
              <a:pPr>
                <a:defRPr/>
              </a:pPr>
              <a:t>6</a:t>
            </a:fld>
            <a:endParaRPr lang="en-US"/>
          </a:p>
        </p:txBody>
      </p:sp>
      <p:sp>
        <p:nvSpPr>
          <p:cNvPr id="5" name="Title 4">
            <a:extLst>
              <a:ext uri="{FF2B5EF4-FFF2-40B4-BE49-F238E27FC236}">
                <a16:creationId xmlns:a16="http://schemas.microsoft.com/office/drawing/2014/main" id="{CB75D870-F208-4F97-A445-494977291BF2}"/>
              </a:ext>
            </a:extLst>
          </p:cNvPr>
          <p:cNvSpPr>
            <a:spLocks noGrp="1"/>
          </p:cNvSpPr>
          <p:nvPr>
            <p:ph type="title"/>
          </p:nvPr>
        </p:nvSpPr>
        <p:spPr/>
        <p:txBody>
          <a:bodyPr/>
          <a:lstStyle/>
          <a:p>
            <a:r>
              <a:rPr lang="en-US"/>
              <a:t>Treatment Courts</a:t>
            </a:r>
          </a:p>
        </p:txBody>
      </p:sp>
      <p:sp>
        <p:nvSpPr>
          <p:cNvPr id="74" name="TextBox 73">
            <a:extLst>
              <a:ext uri="{FF2B5EF4-FFF2-40B4-BE49-F238E27FC236}">
                <a16:creationId xmlns:a16="http://schemas.microsoft.com/office/drawing/2014/main" id="{BDAFB80C-94C1-40D5-B418-803642C90BBC}"/>
              </a:ext>
            </a:extLst>
          </p:cNvPr>
          <p:cNvSpPr txBox="1"/>
          <p:nvPr/>
        </p:nvSpPr>
        <p:spPr>
          <a:xfrm>
            <a:off x="7110996" y="846923"/>
            <a:ext cx="4756644" cy="338554"/>
          </a:xfrm>
          <a:prstGeom prst="rect">
            <a:avLst/>
          </a:prstGeom>
          <a:noFill/>
        </p:spPr>
        <p:txBody>
          <a:bodyPr wrap="square" rtlCol="0">
            <a:spAutoFit/>
          </a:bodyPr>
          <a:lstStyle/>
          <a:p>
            <a:r>
              <a:rPr lang="en-US" sz="1600">
                <a:solidFill>
                  <a:srgbClr val="002060"/>
                </a:solidFill>
              </a:rPr>
              <a:t>Drug Court Outcomes</a:t>
            </a:r>
          </a:p>
        </p:txBody>
      </p:sp>
      <p:sp>
        <p:nvSpPr>
          <p:cNvPr id="76" name="Arrow: Down 75">
            <a:extLst>
              <a:ext uri="{FF2B5EF4-FFF2-40B4-BE49-F238E27FC236}">
                <a16:creationId xmlns:a16="http://schemas.microsoft.com/office/drawing/2014/main" id="{0E6CD1CB-C1E8-4B37-8A99-FE9A8C2121B6}"/>
              </a:ext>
            </a:extLst>
          </p:cNvPr>
          <p:cNvSpPr/>
          <p:nvPr/>
        </p:nvSpPr>
        <p:spPr>
          <a:xfrm>
            <a:off x="6454770" y="927210"/>
            <a:ext cx="752614" cy="1991488"/>
          </a:xfrm>
          <a:prstGeom prst="downArrow">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7" name="Graphic 76" descr="Court outline">
            <a:extLst>
              <a:ext uri="{FF2B5EF4-FFF2-40B4-BE49-F238E27FC236}">
                <a16:creationId xmlns:a16="http://schemas.microsoft.com/office/drawing/2014/main" id="{F0415908-F4E3-41E3-AC83-4FBEE84F8B5B}"/>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874884" y="828685"/>
            <a:ext cx="741935" cy="741935"/>
          </a:xfrm>
          <a:prstGeom prst="rect">
            <a:avLst/>
          </a:prstGeom>
        </p:spPr>
      </p:pic>
      <p:grpSp>
        <p:nvGrpSpPr>
          <p:cNvPr id="79" name="Group 78">
            <a:extLst>
              <a:ext uri="{FF2B5EF4-FFF2-40B4-BE49-F238E27FC236}">
                <a16:creationId xmlns:a16="http://schemas.microsoft.com/office/drawing/2014/main" id="{2482D12A-1F3D-4B3B-87B9-1B4E14A95A3E}"/>
              </a:ext>
            </a:extLst>
          </p:cNvPr>
          <p:cNvGrpSpPr/>
          <p:nvPr/>
        </p:nvGrpSpPr>
        <p:grpSpPr>
          <a:xfrm>
            <a:off x="344978" y="3077336"/>
            <a:ext cx="11482239" cy="3010253"/>
            <a:chOff x="344978" y="2476808"/>
            <a:chExt cx="11482239" cy="3010253"/>
          </a:xfrm>
        </p:grpSpPr>
        <p:sp>
          <p:nvSpPr>
            <p:cNvPr id="80" name="TextBox 79">
              <a:extLst>
                <a:ext uri="{FF2B5EF4-FFF2-40B4-BE49-F238E27FC236}">
                  <a16:creationId xmlns:a16="http://schemas.microsoft.com/office/drawing/2014/main" id="{F13FDA65-5581-4C25-B99D-1F03350AFC47}"/>
                </a:ext>
              </a:extLst>
            </p:cNvPr>
            <p:cNvSpPr txBox="1"/>
            <p:nvPr/>
          </p:nvSpPr>
          <p:spPr>
            <a:xfrm>
              <a:off x="423561" y="2659338"/>
              <a:ext cx="1099980" cy="276999"/>
            </a:xfrm>
            <a:prstGeom prst="rect">
              <a:avLst/>
            </a:prstGeom>
            <a:noFill/>
          </p:spPr>
          <p:txBody>
            <a:bodyPr wrap="square" rtlCol="0">
              <a:spAutoFit/>
            </a:bodyPr>
            <a:lstStyle/>
            <a:p>
              <a:pPr algn="ctr"/>
              <a:r>
                <a:rPr lang="en-US" sz="1200" b="1">
                  <a:solidFill>
                    <a:schemeClr val="accent4">
                      <a:lumMod val="75000"/>
                    </a:schemeClr>
                  </a:solidFill>
                </a:rPr>
                <a:t>INTERCEPT </a:t>
              </a:r>
            </a:p>
          </p:txBody>
        </p:sp>
        <p:sp>
          <p:nvSpPr>
            <p:cNvPr id="81" name="Hexagon 80">
              <a:extLst>
                <a:ext uri="{FF2B5EF4-FFF2-40B4-BE49-F238E27FC236}">
                  <a16:creationId xmlns:a16="http://schemas.microsoft.com/office/drawing/2014/main" id="{454391D1-43B5-4157-BF93-C6E1280DDDDA}"/>
                </a:ext>
              </a:extLst>
            </p:cNvPr>
            <p:cNvSpPr/>
            <p:nvPr/>
          </p:nvSpPr>
          <p:spPr>
            <a:xfrm rot="5400000">
              <a:off x="1479261" y="2521088"/>
              <a:ext cx="642060" cy="553500"/>
            </a:xfrm>
            <a:prstGeom prst="hexagon">
              <a:avLst/>
            </a:prstGeom>
            <a:solidFill>
              <a:srgbClr val="FED966"/>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82" name="TextBox 81">
              <a:extLst>
                <a:ext uri="{FF2B5EF4-FFF2-40B4-BE49-F238E27FC236}">
                  <a16:creationId xmlns:a16="http://schemas.microsoft.com/office/drawing/2014/main" id="{DBD98F74-4EA7-45CC-8A14-4B80152179D2}"/>
                </a:ext>
              </a:extLst>
            </p:cNvPr>
            <p:cNvSpPr txBox="1"/>
            <p:nvPr/>
          </p:nvSpPr>
          <p:spPr>
            <a:xfrm>
              <a:off x="1605366"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0</a:t>
              </a:r>
              <a:endParaRPr lang="en-US" sz="2000" b="1">
                <a:solidFill>
                  <a:srgbClr val="002060"/>
                </a:solidFill>
                <a:latin typeface="Arial Black" panose="020B0A04020102020204" pitchFamily="34" charset="0"/>
              </a:endParaRPr>
            </a:p>
          </p:txBody>
        </p:sp>
        <p:sp>
          <p:nvSpPr>
            <p:cNvPr id="83" name="TextBox 82">
              <a:extLst>
                <a:ext uri="{FF2B5EF4-FFF2-40B4-BE49-F238E27FC236}">
                  <a16:creationId xmlns:a16="http://schemas.microsoft.com/office/drawing/2014/main" id="{6F6625AC-5FF6-497A-B2CD-C60882DF5FE2}"/>
                </a:ext>
              </a:extLst>
            </p:cNvPr>
            <p:cNvSpPr txBox="1"/>
            <p:nvPr/>
          </p:nvSpPr>
          <p:spPr>
            <a:xfrm>
              <a:off x="423561" y="2892652"/>
              <a:ext cx="1099980" cy="400110"/>
            </a:xfrm>
            <a:prstGeom prst="rect">
              <a:avLst/>
            </a:prstGeom>
            <a:noFill/>
          </p:spPr>
          <p:txBody>
            <a:bodyPr wrap="square" rtlCol="0">
              <a:spAutoFit/>
            </a:bodyPr>
            <a:lstStyle/>
            <a:p>
              <a:pPr algn="ctr"/>
              <a:r>
                <a:rPr lang="en-US" sz="1000" b="1">
                  <a:solidFill>
                    <a:schemeClr val="bg2">
                      <a:lumMod val="25000"/>
                    </a:schemeClr>
                  </a:solidFill>
                </a:rPr>
                <a:t>Community Services</a:t>
              </a:r>
            </a:p>
          </p:txBody>
        </p:sp>
        <p:sp>
          <p:nvSpPr>
            <p:cNvPr id="84" name="TextBox 83">
              <a:extLst>
                <a:ext uri="{FF2B5EF4-FFF2-40B4-BE49-F238E27FC236}">
                  <a16:creationId xmlns:a16="http://schemas.microsoft.com/office/drawing/2014/main" id="{A09056D7-20A5-4D84-8F4F-5E93100E64E8}"/>
                </a:ext>
              </a:extLst>
            </p:cNvPr>
            <p:cNvSpPr txBox="1"/>
            <p:nvPr/>
          </p:nvSpPr>
          <p:spPr>
            <a:xfrm>
              <a:off x="2312200" y="2659338"/>
              <a:ext cx="1099980" cy="276999"/>
            </a:xfrm>
            <a:prstGeom prst="rect">
              <a:avLst/>
            </a:prstGeom>
            <a:noFill/>
          </p:spPr>
          <p:txBody>
            <a:bodyPr wrap="square" rtlCol="0">
              <a:spAutoFit/>
            </a:bodyPr>
            <a:lstStyle/>
            <a:p>
              <a:pPr algn="ctr"/>
              <a:r>
                <a:rPr lang="en-US" sz="1200" b="1">
                  <a:solidFill>
                    <a:schemeClr val="accent3">
                      <a:lumMod val="75000"/>
                    </a:schemeClr>
                  </a:solidFill>
                </a:rPr>
                <a:t>INTERCEPT </a:t>
              </a:r>
            </a:p>
          </p:txBody>
        </p:sp>
        <p:sp>
          <p:nvSpPr>
            <p:cNvPr id="85" name="Hexagon 84">
              <a:extLst>
                <a:ext uri="{FF2B5EF4-FFF2-40B4-BE49-F238E27FC236}">
                  <a16:creationId xmlns:a16="http://schemas.microsoft.com/office/drawing/2014/main" id="{7DCE9A7E-08C8-4899-91AB-546E89A187EF}"/>
                </a:ext>
              </a:extLst>
            </p:cNvPr>
            <p:cNvSpPr/>
            <p:nvPr/>
          </p:nvSpPr>
          <p:spPr>
            <a:xfrm rot="5400000">
              <a:off x="3367900" y="2521088"/>
              <a:ext cx="642060" cy="553500"/>
            </a:xfrm>
            <a:prstGeom prst="hexagon">
              <a:avLst/>
            </a:prstGeom>
            <a:solidFill>
              <a:srgbClr val="F7965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86" name="TextBox 85">
              <a:extLst>
                <a:ext uri="{FF2B5EF4-FFF2-40B4-BE49-F238E27FC236}">
                  <a16:creationId xmlns:a16="http://schemas.microsoft.com/office/drawing/2014/main" id="{E81F7CBC-CEB4-470C-9E9F-E19E86F67511}"/>
                </a:ext>
              </a:extLst>
            </p:cNvPr>
            <p:cNvSpPr txBox="1"/>
            <p:nvPr/>
          </p:nvSpPr>
          <p:spPr>
            <a:xfrm>
              <a:off x="3494005"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1</a:t>
              </a:r>
              <a:endParaRPr lang="en-US" sz="2000" b="1">
                <a:solidFill>
                  <a:srgbClr val="002060"/>
                </a:solidFill>
                <a:latin typeface="Arial Black" panose="020B0A04020102020204" pitchFamily="34" charset="0"/>
              </a:endParaRPr>
            </a:p>
          </p:txBody>
        </p:sp>
        <p:sp>
          <p:nvSpPr>
            <p:cNvPr id="87" name="TextBox 86">
              <a:extLst>
                <a:ext uri="{FF2B5EF4-FFF2-40B4-BE49-F238E27FC236}">
                  <a16:creationId xmlns:a16="http://schemas.microsoft.com/office/drawing/2014/main" id="{58B3A7EB-1C1B-4298-82FF-E1B17F6270EB}"/>
                </a:ext>
              </a:extLst>
            </p:cNvPr>
            <p:cNvSpPr txBox="1"/>
            <p:nvPr/>
          </p:nvSpPr>
          <p:spPr>
            <a:xfrm>
              <a:off x="2303564" y="2892652"/>
              <a:ext cx="1099980" cy="400110"/>
            </a:xfrm>
            <a:prstGeom prst="rect">
              <a:avLst/>
            </a:prstGeom>
            <a:noFill/>
          </p:spPr>
          <p:txBody>
            <a:bodyPr wrap="square" rtlCol="0">
              <a:spAutoFit/>
            </a:bodyPr>
            <a:lstStyle/>
            <a:p>
              <a:pPr algn="ctr"/>
              <a:r>
                <a:rPr lang="en-US" sz="1000" b="1">
                  <a:solidFill>
                    <a:schemeClr val="bg2">
                      <a:lumMod val="25000"/>
                    </a:schemeClr>
                  </a:solidFill>
                </a:rPr>
                <a:t>Law</a:t>
              </a:r>
            </a:p>
            <a:p>
              <a:pPr algn="ctr"/>
              <a:r>
                <a:rPr lang="en-US" sz="1000" b="1">
                  <a:solidFill>
                    <a:schemeClr val="bg2">
                      <a:lumMod val="25000"/>
                    </a:schemeClr>
                  </a:solidFill>
                </a:rPr>
                <a:t>Enforcement</a:t>
              </a:r>
            </a:p>
          </p:txBody>
        </p:sp>
        <p:sp>
          <p:nvSpPr>
            <p:cNvPr id="88" name="TextBox 87">
              <a:extLst>
                <a:ext uri="{FF2B5EF4-FFF2-40B4-BE49-F238E27FC236}">
                  <a16:creationId xmlns:a16="http://schemas.microsoft.com/office/drawing/2014/main" id="{5AC8B2AE-8A30-4043-AC5D-EE9F88B918FA}"/>
                </a:ext>
              </a:extLst>
            </p:cNvPr>
            <p:cNvSpPr txBox="1"/>
            <p:nvPr/>
          </p:nvSpPr>
          <p:spPr>
            <a:xfrm>
              <a:off x="4192203" y="2659338"/>
              <a:ext cx="1099980" cy="276999"/>
            </a:xfrm>
            <a:prstGeom prst="rect">
              <a:avLst/>
            </a:prstGeom>
            <a:noFill/>
          </p:spPr>
          <p:txBody>
            <a:bodyPr wrap="square" rtlCol="0">
              <a:spAutoFit/>
            </a:bodyPr>
            <a:lstStyle/>
            <a:p>
              <a:pPr algn="ctr"/>
              <a:r>
                <a:rPr lang="en-US" sz="1200" b="1">
                  <a:solidFill>
                    <a:schemeClr val="accent2">
                      <a:lumMod val="75000"/>
                    </a:schemeClr>
                  </a:solidFill>
                </a:rPr>
                <a:t>INTERCEPT </a:t>
              </a:r>
            </a:p>
          </p:txBody>
        </p:sp>
        <p:sp>
          <p:nvSpPr>
            <p:cNvPr id="89" name="Hexagon 88">
              <a:extLst>
                <a:ext uri="{FF2B5EF4-FFF2-40B4-BE49-F238E27FC236}">
                  <a16:creationId xmlns:a16="http://schemas.microsoft.com/office/drawing/2014/main" id="{3C8231ED-9330-494E-95DC-83808AF92F3F}"/>
                </a:ext>
              </a:extLst>
            </p:cNvPr>
            <p:cNvSpPr/>
            <p:nvPr/>
          </p:nvSpPr>
          <p:spPr>
            <a:xfrm rot="5400000">
              <a:off x="5247903" y="2521088"/>
              <a:ext cx="642060" cy="553500"/>
            </a:xfrm>
            <a:prstGeom prst="hexagon">
              <a:avLst/>
            </a:prstGeom>
            <a:solidFill>
              <a:srgbClr val="0EAFE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90" name="TextBox 89">
              <a:extLst>
                <a:ext uri="{FF2B5EF4-FFF2-40B4-BE49-F238E27FC236}">
                  <a16:creationId xmlns:a16="http://schemas.microsoft.com/office/drawing/2014/main" id="{E33F89F3-53EA-488E-846B-17C4AD97EE66}"/>
                </a:ext>
              </a:extLst>
            </p:cNvPr>
            <p:cNvSpPr txBox="1"/>
            <p:nvPr/>
          </p:nvSpPr>
          <p:spPr>
            <a:xfrm>
              <a:off x="5374008"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2</a:t>
              </a:r>
              <a:endParaRPr lang="en-US" sz="2000" b="1">
                <a:solidFill>
                  <a:srgbClr val="002060"/>
                </a:solidFill>
                <a:latin typeface="Arial Black" panose="020B0A04020102020204" pitchFamily="34" charset="0"/>
              </a:endParaRPr>
            </a:p>
          </p:txBody>
        </p:sp>
        <p:sp>
          <p:nvSpPr>
            <p:cNvPr id="91" name="TextBox 90">
              <a:extLst>
                <a:ext uri="{FF2B5EF4-FFF2-40B4-BE49-F238E27FC236}">
                  <a16:creationId xmlns:a16="http://schemas.microsoft.com/office/drawing/2014/main" id="{7D7E1841-5D87-4F9C-964C-7539E8D2C29D}"/>
                </a:ext>
              </a:extLst>
            </p:cNvPr>
            <p:cNvSpPr txBox="1"/>
            <p:nvPr/>
          </p:nvSpPr>
          <p:spPr>
            <a:xfrm>
              <a:off x="4108438" y="2892652"/>
              <a:ext cx="1231523" cy="553998"/>
            </a:xfrm>
            <a:prstGeom prst="rect">
              <a:avLst/>
            </a:prstGeom>
            <a:noFill/>
          </p:spPr>
          <p:txBody>
            <a:bodyPr wrap="square" rtlCol="0">
              <a:spAutoFit/>
            </a:bodyPr>
            <a:lstStyle/>
            <a:p>
              <a:pPr algn="ctr"/>
              <a:r>
                <a:rPr lang="en-US" sz="1000" b="1">
                  <a:solidFill>
                    <a:schemeClr val="bg2">
                      <a:lumMod val="25000"/>
                    </a:schemeClr>
                  </a:solidFill>
                </a:rPr>
                <a:t>Initial Detention/ Initial Court Hearings</a:t>
              </a:r>
            </a:p>
          </p:txBody>
        </p:sp>
        <p:sp>
          <p:nvSpPr>
            <p:cNvPr id="92" name="TextBox 91">
              <a:extLst>
                <a:ext uri="{FF2B5EF4-FFF2-40B4-BE49-F238E27FC236}">
                  <a16:creationId xmlns:a16="http://schemas.microsoft.com/office/drawing/2014/main" id="{D9D1A830-8639-468A-B93C-AB02338BC513}"/>
                </a:ext>
              </a:extLst>
            </p:cNvPr>
            <p:cNvSpPr txBox="1"/>
            <p:nvPr/>
          </p:nvSpPr>
          <p:spPr>
            <a:xfrm>
              <a:off x="6072206" y="2659338"/>
              <a:ext cx="1099980" cy="276999"/>
            </a:xfrm>
            <a:prstGeom prst="rect">
              <a:avLst/>
            </a:prstGeom>
            <a:noFill/>
          </p:spPr>
          <p:txBody>
            <a:bodyPr wrap="square" rtlCol="0">
              <a:spAutoFit/>
            </a:bodyPr>
            <a:lstStyle/>
            <a:p>
              <a:pPr algn="ctr"/>
              <a:r>
                <a:rPr lang="en-US" sz="1200" b="1">
                  <a:solidFill>
                    <a:srgbClr val="B9175C"/>
                  </a:solidFill>
                </a:rPr>
                <a:t>INTERCEPT </a:t>
              </a:r>
            </a:p>
          </p:txBody>
        </p:sp>
        <p:sp>
          <p:nvSpPr>
            <p:cNvPr id="93" name="Hexagon 92">
              <a:extLst>
                <a:ext uri="{FF2B5EF4-FFF2-40B4-BE49-F238E27FC236}">
                  <a16:creationId xmlns:a16="http://schemas.microsoft.com/office/drawing/2014/main" id="{AE5D726F-4524-44CF-9FA5-A7607D4ECF52}"/>
                </a:ext>
              </a:extLst>
            </p:cNvPr>
            <p:cNvSpPr/>
            <p:nvPr/>
          </p:nvSpPr>
          <p:spPr>
            <a:xfrm rot="5400000">
              <a:off x="7127906" y="2521088"/>
              <a:ext cx="642060" cy="553500"/>
            </a:xfrm>
            <a:prstGeom prst="hexagon">
              <a:avLst/>
            </a:prstGeom>
            <a:solidFill>
              <a:srgbClr val="F5AE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94" name="TextBox 93">
              <a:extLst>
                <a:ext uri="{FF2B5EF4-FFF2-40B4-BE49-F238E27FC236}">
                  <a16:creationId xmlns:a16="http://schemas.microsoft.com/office/drawing/2014/main" id="{B0C8C1A1-490B-478D-A077-3721A6134A97}"/>
                </a:ext>
              </a:extLst>
            </p:cNvPr>
            <p:cNvSpPr txBox="1"/>
            <p:nvPr/>
          </p:nvSpPr>
          <p:spPr>
            <a:xfrm>
              <a:off x="7254011"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3</a:t>
              </a:r>
              <a:endParaRPr lang="en-US" sz="2000" b="1">
                <a:solidFill>
                  <a:srgbClr val="002060"/>
                </a:solidFill>
                <a:latin typeface="Arial Black" panose="020B0A04020102020204" pitchFamily="34" charset="0"/>
              </a:endParaRPr>
            </a:p>
          </p:txBody>
        </p:sp>
        <p:sp>
          <p:nvSpPr>
            <p:cNvPr id="95" name="TextBox 94">
              <a:extLst>
                <a:ext uri="{FF2B5EF4-FFF2-40B4-BE49-F238E27FC236}">
                  <a16:creationId xmlns:a16="http://schemas.microsoft.com/office/drawing/2014/main" id="{9534A020-3FA4-4124-944D-0D961296C520}"/>
                </a:ext>
              </a:extLst>
            </p:cNvPr>
            <p:cNvSpPr txBox="1"/>
            <p:nvPr/>
          </p:nvSpPr>
          <p:spPr>
            <a:xfrm>
              <a:off x="6111304" y="2892652"/>
              <a:ext cx="999692" cy="246221"/>
            </a:xfrm>
            <a:prstGeom prst="rect">
              <a:avLst/>
            </a:prstGeom>
            <a:noFill/>
          </p:spPr>
          <p:txBody>
            <a:bodyPr wrap="square" rtlCol="0">
              <a:spAutoFit/>
            </a:bodyPr>
            <a:lstStyle/>
            <a:p>
              <a:pPr algn="ctr"/>
              <a:r>
                <a:rPr lang="en-US" sz="1000" b="1">
                  <a:solidFill>
                    <a:schemeClr val="bg2">
                      <a:lumMod val="25000"/>
                    </a:schemeClr>
                  </a:solidFill>
                </a:rPr>
                <a:t>Jails/Courts</a:t>
              </a:r>
            </a:p>
          </p:txBody>
        </p:sp>
        <p:sp>
          <p:nvSpPr>
            <p:cNvPr id="96" name="TextBox 95">
              <a:extLst>
                <a:ext uri="{FF2B5EF4-FFF2-40B4-BE49-F238E27FC236}">
                  <a16:creationId xmlns:a16="http://schemas.microsoft.com/office/drawing/2014/main" id="{8B85D618-9442-43D1-9628-BEF30F79C60F}"/>
                </a:ext>
              </a:extLst>
            </p:cNvPr>
            <p:cNvSpPr txBox="1"/>
            <p:nvPr/>
          </p:nvSpPr>
          <p:spPr>
            <a:xfrm>
              <a:off x="7952209" y="2659338"/>
              <a:ext cx="1099980" cy="276999"/>
            </a:xfrm>
            <a:prstGeom prst="rect">
              <a:avLst/>
            </a:prstGeom>
            <a:noFill/>
          </p:spPr>
          <p:txBody>
            <a:bodyPr wrap="square" rtlCol="0">
              <a:spAutoFit/>
            </a:bodyPr>
            <a:lstStyle/>
            <a:p>
              <a:pPr algn="ctr"/>
              <a:r>
                <a:rPr lang="en-US" sz="1200" b="1">
                  <a:solidFill>
                    <a:srgbClr val="397B3C"/>
                  </a:solidFill>
                </a:rPr>
                <a:t>INTERCEPT </a:t>
              </a:r>
            </a:p>
          </p:txBody>
        </p:sp>
        <p:sp>
          <p:nvSpPr>
            <p:cNvPr id="97" name="Hexagon 96">
              <a:extLst>
                <a:ext uri="{FF2B5EF4-FFF2-40B4-BE49-F238E27FC236}">
                  <a16:creationId xmlns:a16="http://schemas.microsoft.com/office/drawing/2014/main" id="{1E03909C-D112-4806-B6FF-4F54F2759565}"/>
                </a:ext>
              </a:extLst>
            </p:cNvPr>
            <p:cNvSpPr/>
            <p:nvPr/>
          </p:nvSpPr>
          <p:spPr>
            <a:xfrm rot="5400000">
              <a:off x="9007909" y="2521088"/>
              <a:ext cx="642060" cy="553500"/>
            </a:xfrm>
            <a:prstGeom prst="hexagon">
              <a:avLst/>
            </a:prstGeom>
            <a:solidFill>
              <a:srgbClr val="57B15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98" name="TextBox 97">
              <a:extLst>
                <a:ext uri="{FF2B5EF4-FFF2-40B4-BE49-F238E27FC236}">
                  <a16:creationId xmlns:a16="http://schemas.microsoft.com/office/drawing/2014/main" id="{0F3074FA-3C33-4756-A56B-F76E8CAAD6BE}"/>
                </a:ext>
              </a:extLst>
            </p:cNvPr>
            <p:cNvSpPr txBox="1"/>
            <p:nvPr/>
          </p:nvSpPr>
          <p:spPr>
            <a:xfrm>
              <a:off x="9134014"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4</a:t>
              </a:r>
              <a:endParaRPr lang="en-US" sz="2000" b="1">
                <a:solidFill>
                  <a:srgbClr val="002060"/>
                </a:solidFill>
                <a:latin typeface="Arial Black" panose="020B0A04020102020204" pitchFamily="34" charset="0"/>
              </a:endParaRPr>
            </a:p>
          </p:txBody>
        </p:sp>
        <p:sp>
          <p:nvSpPr>
            <p:cNvPr id="99" name="TextBox 98">
              <a:extLst>
                <a:ext uri="{FF2B5EF4-FFF2-40B4-BE49-F238E27FC236}">
                  <a16:creationId xmlns:a16="http://schemas.microsoft.com/office/drawing/2014/main" id="{33F1FE02-C685-4E95-B016-822669C1FF7A}"/>
                </a:ext>
              </a:extLst>
            </p:cNvPr>
            <p:cNvSpPr txBox="1"/>
            <p:nvPr/>
          </p:nvSpPr>
          <p:spPr>
            <a:xfrm>
              <a:off x="7979055" y="2892652"/>
              <a:ext cx="1071405" cy="246221"/>
            </a:xfrm>
            <a:prstGeom prst="rect">
              <a:avLst/>
            </a:prstGeom>
            <a:noFill/>
          </p:spPr>
          <p:txBody>
            <a:bodyPr wrap="square" rtlCol="0">
              <a:spAutoFit/>
            </a:bodyPr>
            <a:lstStyle/>
            <a:p>
              <a:pPr algn="ctr"/>
              <a:r>
                <a:rPr lang="en-US" sz="1000" b="1">
                  <a:solidFill>
                    <a:schemeClr val="bg2">
                      <a:lumMod val="25000"/>
                    </a:schemeClr>
                  </a:solidFill>
                </a:rPr>
                <a:t>Reentry</a:t>
              </a:r>
            </a:p>
          </p:txBody>
        </p:sp>
        <p:sp>
          <p:nvSpPr>
            <p:cNvPr id="100" name="TextBox 99">
              <a:extLst>
                <a:ext uri="{FF2B5EF4-FFF2-40B4-BE49-F238E27FC236}">
                  <a16:creationId xmlns:a16="http://schemas.microsoft.com/office/drawing/2014/main" id="{43E56847-5134-4133-889E-800CECAF723E}"/>
                </a:ext>
              </a:extLst>
            </p:cNvPr>
            <p:cNvSpPr txBox="1"/>
            <p:nvPr/>
          </p:nvSpPr>
          <p:spPr>
            <a:xfrm>
              <a:off x="9832212" y="2659338"/>
              <a:ext cx="1099980" cy="276999"/>
            </a:xfrm>
            <a:prstGeom prst="rect">
              <a:avLst/>
            </a:prstGeom>
            <a:noFill/>
          </p:spPr>
          <p:txBody>
            <a:bodyPr wrap="square" rtlCol="0">
              <a:spAutoFit/>
            </a:bodyPr>
            <a:lstStyle/>
            <a:p>
              <a:pPr algn="ctr"/>
              <a:r>
                <a:rPr lang="en-US" sz="1200" b="1">
                  <a:solidFill>
                    <a:srgbClr val="68B95B"/>
                  </a:solidFill>
                </a:rPr>
                <a:t>INTERCEPT </a:t>
              </a:r>
            </a:p>
          </p:txBody>
        </p:sp>
        <p:sp>
          <p:nvSpPr>
            <p:cNvPr id="101" name="Hexagon 100">
              <a:extLst>
                <a:ext uri="{FF2B5EF4-FFF2-40B4-BE49-F238E27FC236}">
                  <a16:creationId xmlns:a16="http://schemas.microsoft.com/office/drawing/2014/main" id="{DAB115F3-7C0F-42D5-BEDE-A59427070CE1}"/>
                </a:ext>
              </a:extLst>
            </p:cNvPr>
            <p:cNvSpPr/>
            <p:nvPr/>
          </p:nvSpPr>
          <p:spPr>
            <a:xfrm rot="5400000">
              <a:off x="10887912" y="2521088"/>
              <a:ext cx="642060" cy="553500"/>
            </a:xfrm>
            <a:prstGeom prst="hexagon">
              <a:avLst/>
            </a:prstGeom>
            <a:solidFill>
              <a:srgbClr val="BFE1B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102" name="TextBox 101">
              <a:extLst>
                <a:ext uri="{FF2B5EF4-FFF2-40B4-BE49-F238E27FC236}">
                  <a16:creationId xmlns:a16="http://schemas.microsoft.com/office/drawing/2014/main" id="{FD4CC940-7DB8-43F1-A3D8-D36ABA020BFC}"/>
                </a:ext>
              </a:extLst>
            </p:cNvPr>
            <p:cNvSpPr txBox="1"/>
            <p:nvPr/>
          </p:nvSpPr>
          <p:spPr>
            <a:xfrm>
              <a:off x="11014017"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5</a:t>
              </a:r>
              <a:endParaRPr lang="en-US" sz="2000" b="1">
                <a:solidFill>
                  <a:srgbClr val="002060"/>
                </a:solidFill>
                <a:latin typeface="Arial Black" panose="020B0A04020102020204" pitchFamily="34" charset="0"/>
              </a:endParaRPr>
            </a:p>
          </p:txBody>
        </p:sp>
        <p:sp>
          <p:nvSpPr>
            <p:cNvPr id="103" name="TextBox 102">
              <a:extLst>
                <a:ext uri="{FF2B5EF4-FFF2-40B4-BE49-F238E27FC236}">
                  <a16:creationId xmlns:a16="http://schemas.microsoft.com/office/drawing/2014/main" id="{67FE6EE4-9857-4FE0-B703-B6228450B1C4}"/>
                </a:ext>
              </a:extLst>
            </p:cNvPr>
            <p:cNvSpPr txBox="1"/>
            <p:nvPr/>
          </p:nvSpPr>
          <p:spPr>
            <a:xfrm>
              <a:off x="9860787" y="2892652"/>
              <a:ext cx="1071405" cy="400110"/>
            </a:xfrm>
            <a:prstGeom prst="rect">
              <a:avLst/>
            </a:prstGeom>
            <a:noFill/>
          </p:spPr>
          <p:txBody>
            <a:bodyPr wrap="square" rtlCol="0">
              <a:spAutoFit/>
            </a:bodyPr>
            <a:lstStyle/>
            <a:p>
              <a:pPr algn="ctr"/>
              <a:r>
                <a:rPr lang="en-US" sz="1000" b="1">
                  <a:solidFill>
                    <a:schemeClr val="bg2">
                      <a:lumMod val="25000"/>
                    </a:schemeClr>
                  </a:solidFill>
                </a:rPr>
                <a:t>Community</a:t>
              </a:r>
            </a:p>
            <a:p>
              <a:pPr algn="ctr"/>
              <a:r>
                <a:rPr lang="en-US" sz="1000" b="1">
                  <a:solidFill>
                    <a:schemeClr val="bg2">
                      <a:lumMod val="25000"/>
                    </a:schemeClr>
                  </a:solidFill>
                </a:rPr>
                <a:t>Corrections</a:t>
              </a:r>
            </a:p>
          </p:txBody>
        </p:sp>
        <p:sp>
          <p:nvSpPr>
            <p:cNvPr id="104" name="Rectangle 103">
              <a:extLst>
                <a:ext uri="{FF2B5EF4-FFF2-40B4-BE49-F238E27FC236}">
                  <a16:creationId xmlns:a16="http://schemas.microsoft.com/office/drawing/2014/main" id="{2EFD517D-EB5E-4C15-A4CF-67D4C6D4C9F8}"/>
                </a:ext>
              </a:extLst>
            </p:cNvPr>
            <p:cNvSpPr/>
            <p:nvPr/>
          </p:nvSpPr>
          <p:spPr>
            <a:xfrm>
              <a:off x="344978" y="3499320"/>
              <a:ext cx="1732063" cy="1987741"/>
            </a:xfrm>
            <a:prstGeom prst="rect">
              <a:avLst/>
            </a:prstGeom>
            <a:solidFill>
              <a:srgbClr val="FFF4D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Rectangle 104">
              <a:extLst>
                <a:ext uri="{FF2B5EF4-FFF2-40B4-BE49-F238E27FC236}">
                  <a16:creationId xmlns:a16="http://schemas.microsoft.com/office/drawing/2014/main" id="{E856A08F-47A0-4B5F-B230-357539481F5D}"/>
                </a:ext>
              </a:extLst>
            </p:cNvPr>
            <p:cNvSpPr/>
            <p:nvPr/>
          </p:nvSpPr>
          <p:spPr>
            <a:xfrm>
              <a:off x="2226708" y="3499320"/>
              <a:ext cx="1732063" cy="1987741"/>
            </a:xfrm>
            <a:prstGeom prst="rect">
              <a:avLst/>
            </a:prstGeom>
            <a:solidFill>
              <a:srgbClr val="FBCEA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Rectangle 105">
              <a:extLst>
                <a:ext uri="{FF2B5EF4-FFF2-40B4-BE49-F238E27FC236}">
                  <a16:creationId xmlns:a16="http://schemas.microsoft.com/office/drawing/2014/main" id="{88BE2847-82DE-4407-B684-E64BE0C4FC00}"/>
                </a:ext>
              </a:extLst>
            </p:cNvPr>
            <p:cNvSpPr/>
            <p:nvPr/>
          </p:nvSpPr>
          <p:spPr>
            <a:xfrm>
              <a:off x="5990168" y="3499320"/>
              <a:ext cx="1732063" cy="1987741"/>
            </a:xfrm>
            <a:prstGeom prst="rect">
              <a:avLst/>
            </a:prstGeom>
            <a:solidFill>
              <a:srgbClr val="FEF4F8"/>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Rectangle 106">
              <a:extLst>
                <a:ext uri="{FF2B5EF4-FFF2-40B4-BE49-F238E27FC236}">
                  <a16:creationId xmlns:a16="http://schemas.microsoft.com/office/drawing/2014/main" id="{BAEADA6B-EF01-4E98-BE7F-797A734B49EF}"/>
                </a:ext>
              </a:extLst>
            </p:cNvPr>
            <p:cNvSpPr/>
            <p:nvPr/>
          </p:nvSpPr>
          <p:spPr>
            <a:xfrm>
              <a:off x="9753629" y="3499320"/>
              <a:ext cx="2042264" cy="1987741"/>
            </a:xfrm>
            <a:prstGeom prst="rect">
              <a:avLst/>
            </a:prstGeom>
            <a:solidFill>
              <a:srgbClr val="ECF6E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Rectangle 107">
              <a:extLst>
                <a:ext uri="{FF2B5EF4-FFF2-40B4-BE49-F238E27FC236}">
                  <a16:creationId xmlns:a16="http://schemas.microsoft.com/office/drawing/2014/main" id="{10988B87-B1A7-4123-836E-343C46869A2B}"/>
                </a:ext>
              </a:extLst>
            </p:cNvPr>
            <p:cNvSpPr/>
            <p:nvPr/>
          </p:nvSpPr>
          <p:spPr>
            <a:xfrm>
              <a:off x="4108438" y="3499320"/>
              <a:ext cx="1732063" cy="1987741"/>
            </a:xfrm>
            <a:prstGeom prst="rect">
              <a:avLst/>
            </a:prstGeom>
            <a:solidFill>
              <a:srgbClr val="D4F2FC"/>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9F481597-4E38-461E-9632-ACE30AA13029}"/>
                </a:ext>
              </a:extLst>
            </p:cNvPr>
            <p:cNvSpPr/>
            <p:nvPr/>
          </p:nvSpPr>
          <p:spPr>
            <a:xfrm>
              <a:off x="7871898" y="3499320"/>
              <a:ext cx="1732063" cy="1987741"/>
            </a:xfrm>
            <a:prstGeom prst="rect">
              <a:avLst/>
            </a:prstGeom>
            <a:solidFill>
              <a:srgbClr val="C3E3C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TextBox 109">
              <a:extLst>
                <a:ext uri="{FF2B5EF4-FFF2-40B4-BE49-F238E27FC236}">
                  <a16:creationId xmlns:a16="http://schemas.microsoft.com/office/drawing/2014/main" id="{5E9739E5-87BC-4AE2-93FD-0C77CDC53B3B}"/>
                </a:ext>
              </a:extLst>
            </p:cNvPr>
            <p:cNvSpPr txBox="1"/>
            <p:nvPr/>
          </p:nvSpPr>
          <p:spPr>
            <a:xfrm>
              <a:off x="568415" y="3939709"/>
              <a:ext cx="1249647" cy="307777"/>
            </a:xfrm>
            <a:prstGeom prst="rect">
              <a:avLst/>
            </a:prstGeom>
            <a:solidFill>
              <a:srgbClr val="FED966"/>
            </a:solidFill>
            <a:effectLst>
              <a:softEdge rad="0"/>
            </a:effectLst>
          </p:spPr>
          <p:txBody>
            <a:bodyPr wrap="square" rtlCol="0">
              <a:spAutoFit/>
            </a:bodyPr>
            <a:lstStyle/>
            <a:p>
              <a:pPr algn="ctr"/>
              <a:r>
                <a:rPr lang="en-US" sz="1400" b="1"/>
                <a:t>Crisis Lines</a:t>
              </a:r>
            </a:p>
          </p:txBody>
        </p:sp>
        <p:sp>
          <p:nvSpPr>
            <p:cNvPr id="111" name="TextBox 110">
              <a:extLst>
                <a:ext uri="{FF2B5EF4-FFF2-40B4-BE49-F238E27FC236}">
                  <a16:creationId xmlns:a16="http://schemas.microsoft.com/office/drawing/2014/main" id="{300BE4B8-139F-489F-A6DE-217A6A626229}"/>
                </a:ext>
              </a:extLst>
            </p:cNvPr>
            <p:cNvSpPr txBox="1"/>
            <p:nvPr/>
          </p:nvSpPr>
          <p:spPr>
            <a:xfrm>
              <a:off x="568415" y="4687874"/>
              <a:ext cx="1249647" cy="523220"/>
            </a:xfrm>
            <a:prstGeom prst="rect">
              <a:avLst/>
            </a:prstGeom>
            <a:solidFill>
              <a:srgbClr val="FED966"/>
            </a:solidFill>
          </p:spPr>
          <p:txBody>
            <a:bodyPr wrap="square" rtlCol="0">
              <a:spAutoFit/>
            </a:bodyPr>
            <a:lstStyle/>
            <a:p>
              <a:pPr algn="ctr"/>
              <a:r>
                <a:rPr lang="en-US" sz="1400" b="1"/>
                <a:t>Crisis Care</a:t>
              </a:r>
            </a:p>
            <a:p>
              <a:pPr algn="ctr"/>
              <a:r>
                <a:rPr lang="en-US" sz="1400" b="1"/>
                <a:t>Continuum</a:t>
              </a:r>
            </a:p>
          </p:txBody>
        </p:sp>
        <p:sp>
          <p:nvSpPr>
            <p:cNvPr id="112" name="TextBox 111">
              <a:extLst>
                <a:ext uri="{FF2B5EF4-FFF2-40B4-BE49-F238E27FC236}">
                  <a16:creationId xmlns:a16="http://schemas.microsoft.com/office/drawing/2014/main" id="{E35DB510-31AE-4963-A440-6ED78BAEF26C}"/>
                </a:ext>
              </a:extLst>
            </p:cNvPr>
            <p:cNvSpPr txBox="1"/>
            <p:nvPr/>
          </p:nvSpPr>
          <p:spPr>
            <a:xfrm>
              <a:off x="2709945" y="3962026"/>
              <a:ext cx="764798" cy="307777"/>
            </a:xfrm>
            <a:prstGeom prst="rect">
              <a:avLst/>
            </a:prstGeom>
            <a:solidFill>
              <a:srgbClr val="F79653"/>
            </a:solidFill>
            <a:effectLst>
              <a:softEdge rad="0"/>
            </a:effectLst>
          </p:spPr>
          <p:txBody>
            <a:bodyPr wrap="square" rtlCol="0">
              <a:spAutoFit/>
            </a:bodyPr>
            <a:lstStyle/>
            <a:p>
              <a:pPr algn="ctr"/>
              <a:r>
                <a:rPr lang="en-US" sz="1400" b="1"/>
                <a:t>911</a:t>
              </a:r>
            </a:p>
          </p:txBody>
        </p:sp>
        <p:sp>
          <p:nvSpPr>
            <p:cNvPr id="113" name="TextBox 112">
              <a:extLst>
                <a:ext uri="{FF2B5EF4-FFF2-40B4-BE49-F238E27FC236}">
                  <a16:creationId xmlns:a16="http://schemas.microsoft.com/office/drawing/2014/main" id="{C6531427-B939-46CB-B4B3-EC196972A96B}"/>
                </a:ext>
              </a:extLst>
            </p:cNvPr>
            <p:cNvSpPr txBox="1"/>
            <p:nvPr/>
          </p:nvSpPr>
          <p:spPr>
            <a:xfrm>
              <a:off x="4448728" y="3857573"/>
              <a:ext cx="1051481" cy="523220"/>
            </a:xfrm>
            <a:prstGeom prst="rect">
              <a:avLst/>
            </a:prstGeom>
            <a:solidFill>
              <a:srgbClr val="0EAFE2"/>
            </a:solidFill>
            <a:effectLst>
              <a:softEdge rad="0"/>
            </a:effectLst>
          </p:spPr>
          <p:txBody>
            <a:bodyPr wrap="square" rtlCol="0">
              <a:spAutoFit/>
            </a:bodyPr>
            <a:lstStyle/>
            <a:p>
              <a:pPr algn="ctr"/>
              <a:r>
                <a:rPr lang="en-US" sz="1400" b="1"/>
                <a:t>Initial</a:t>
              </a:r>
            </a:p>
            <a:p>
              <a:pPr algn="ctr"/>
              <a:r>
                <a:rPr lang="en-US" sz="1400" b="1"/>
                <a:t>Detention</a:t>
              </a:r>
            </a:p>
          </p:txBody>
        </p:sp>
        <p:sp>
          <p:nvSpPr>
            <p:cNvPr id="114" name="TextBox 113">
              <a:extLst>
                <a:ext uri="{FF2B5EF4-FFF2-40B4-BE49-F238E27FC236}">
                  <a16:creationId xmlns:a16="http://schemas.microsoft.com/office/drawing/2014/main" id="{2FBB981C-10C6-44C0-82E2-E628A0A71389}"/>
                </a:ext>
              </a:extLst>
            </p:cNvPr>
            <p:cNvSpPr txBox="1"/>
            <p:nvPr/>
          </p:nvSpPr>
          <p:spPr>
            <a:xfrm>
              <a:off x="4296891" y="4640378"/>
              <a:ext cx="1355154" cy="523220"/>
            </a:xfrm>
            <a:prstGeom prst="rect">
              <a:avLst/>
            </a:prstGeom>
            <a:solidFill>
              <a:srgbClr val="0EAFE2"/>
            </a:solidFill>
            <a:effectLst>
              <a:softEdge rad="0"/>
            </a:effectLst>
          </p:spPr>
          <p:txBody>
            <a:bodyPr wrap="square" rtlCol="0">
              <a:spAutoFit/>
            </a:bodyPr>
            <a:lstStyle/>
            <a:p>
              <a:pPr algn="ctr"/>
              <a:r>
                <a:rPr lang="en-US" sz="1400" b="1"/>
                <a:t>First Court</a:t>
              </a:r>
            </a:p>
            <a:p>
              <a:pPr algn="ctr"/>
              <a:r>
                <a:rPr lang="en-US" sz="1400" b="1"/>
                <a:t>Appearance</a:t>
              </a:r>
            </a:p>
          </p:txBody>
        </p:sp>
        <p:sp>
          <p:nvSpPr>
            <p:cNvPr id="115" name="TextBox 114">
              <a:extLst>
                <a:ext uri="{FF2B5EF4-FFF2-40B4-BE49-F238E27FC236}">
                  <a16:creationId xmlns:a16="http://schemas.microsoft.com/office/drawing/2014/main" id="{BA7D18F1-E559-489C-AAC6-1640508B87BC}"/>
                </a:ext>
              </a:extLst>
            </p:cNvPr>
            <p:cNvSpPr txBox="1"/>
            <p:nvPr/>
          </p:nvSpPr>
          <p:spPr>
            <a:xfrm>
              <a:off x="6305337" y="3624234"/>
              <a:ext cx="1051481" cy="523220"/>
            </a:xfrm>
            <a:prstGeom prst="rect">
              <a:avLst/>
            </a:prstGeom>
            <a:solidFill>
              <a:srgbClr val="F5AECD"/>
            </a:solidFill>
            <a:effectLst>
              <a:softEdge rad="0"/>
            </a:effectLst>
          </p:spPr>
          <p:txBody>
            <a:bodyPr wrap="square" rtlCol="0">
              <a:spAutoFit/>
            </a:bodyPr>
            <a:lstStyle/>
            <a:p>
              <a:pPr algn="ctr"/>
              <a:r>
                <a:rPr lang="en-US" sz="1400" b="1"/>
                <a:t>Specialty</a:t>
              </a:r>
            </a:p>
            <a:p>
              <a:pPr algn="ctr"/>
              <a:r>
                <a:rPr lang="en-US" sz="1400" b="1"/>
                <a:t>Court</a:t>
              </a:r>
            </a:p>
          </p:txBody>
        </p:sp>
        <p:sp>
          <p:nvSpPr>
            <p:cNvPr id="116" name="TextBox 115">
              <a:extLst>
                <a:ext uri="{FF2B5EF4-FFF2-40B4-BE49-F238E27FC236}">
                  <a16:creationId xmlns:a16="http://schemas.microsoft.com/office/drawing/2014/main" id="{45152EAA-12C5-453F-8C85-2AD531CAB5B1}"/>
                </a:ext>
              </a:extLst>
            </p:cNvPr>
            <p:cNvSpPr txBox="1"/>
            <p:nvPr/>
          </p:nvSpPr>
          <p:spPr>
            <a:xfrm>
              <a:off x="6632591" y="4272000"/>
              <a:ext cx="665012" cy="307777"/>
            </a:xfrm>
            <a:prstGeom prst="rect">
              <a:avLst/>
            </a:prstGeom>
            <a:solidFill>
              <a:srgbClr val="F5AECD"/>
            </a:solidFill>
            <a:effectLst>
              <a:softEdge rad="0"/>
            </a:effectLst>
          </p:spPr>
          <p:txBody>
            <a:bodyPr wrap="square" rtlCol="0">
              <a:spAutoFit/>
            </a:bodyPr>
            <a:lstStyle/>
            <a:p>
              <a:pPr algn="ctr"/>
              <a:r>
                <a:rPr lang="en-US" sz="1400" b="1"/>
                <a:t>Jail</a:t>
              </a:r>
            </a:p>
          </p:txBody>
        </p:sp>
        <p:cxnSp>
          <p:nvCxnSpPr>
            <p:cNvPr id="117" name="Straight Arrow Connector 116">
              <a:extLst>
                <a:ext uri="{FF2B5EF4-FFF2-40B4-BE49-F238E27FC236}">
                  <a16:creationId xmlns:a16="http://schemas.microsoft.com/office/drawing/2014/main" id="{37D33C5F-F6FD-4D37-A650-07F12B9CC91E}"/>
                </a:ext>
              </a:extLst>
            </p:cNvPr>
            <p:cNvCxnSpPr>
              <a:stCxn id="110" idx="2"/>
            </p:cNvCxnSpPr>
            <p:nvPr/>
          </p:nvCxnSpPr>
          <p:spPr>
            <a:xfrm flipH="1">
              <a:off x="1193238" y="4247486"/>
              <a:ext cx="1" cy="435939"/>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18" name="Straight Arrow Connector 117">
              <a:extLst>
                <a:ext uri="{FF2B5EF4-FFF2-40B4-BE49-F238E27FC236}">
                  <a16:creationId xmlns:a16="http://schemas.microsoft.com/office/drawing/2014/main" id="{4C4CC9FB-50A8-4611-9423-95ECC84FC25F}"/>
                </a:ext>
              </a:extLst>
            </p:cNvPr>
            <p:cNvCxnSpPr>
              <a:stCxn id="110" idx="3"/>
            </p:cNvCxnSpPr>
            <p:nvPr/>
          </p:nvCxnSpPr>
          <p:spPr>
            <a:xfrm flipV="1">
              <a:off x="1818062" y="4093597"/>
              <a:ext cx="891883" cy="1"/>
            </a:xfrm>
            <a:prstGeom prst="straightConnector1">
              <a:avLst/>
            </a:prstGeom>
            <a:ln>
              <a:solidFill>
                <a:srgbClr val="00206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19" name="Straight Arrow Connector 118">
              <a:extLst>
                <a:ext uri="{FF2B5EF4-FFF2-40B4-BE49-F238E27FC236}">
                  <a16:creationId xmlns:a16="http://schemas.microsoft.com/office/drawing/2014/main" id="{6A01EAAF-B1FF-476B-8554-A9033D303DB1}"/>
                </a:ext>
              </a:extLst>
            </p:cNvPr>
            <p:cNvCxnSpPr/>
            <p:nvPr/>
          </p:nvCxnSpPr>
          <p:spPr>
            <a:xfrm>
              <a:off x="1818062" y="4879566"/>
              <a:ext cx="612502" cy="0"/>
            </a:xfrm>
            <a:prstGeom prst="straightConnector1">
              <a:avLst/>
            </a:prstGeom>
            <a:ln>
              <a:solidFill>
                <a:srgbClr val="00206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20" name="Connector: Elbow 119">
              <a:extLst>
                <a:ext uri="{FF2B5EF4-FFF2-40B4-BE49-F238E27FC236}">
                  <a16:creationId xmlns:a16="http://schemas.microsoft.com/office/drawing/2014/main" id="{7EFF07B9-EDFF-4B32-B086-6AE4B5D3B27F}"/>
                </a:ext>
              </a:extLst>
            </p:cNvPr>
            <p:cNvCxnSpPr>
              <a:cxnSpLocks/>
            </p:cNvCxnSpPr>
            <p:nvPr/>
          </p:nvCxnSpPr>
          <p:spPr>
            <a:xfrm rot="10800000" flipV="1">
              <a:off x="1812358" y="4228707"/>
              <a:ext cx="889506" cy="522603"/>
            </a:xfrm>
            <a:prstGeom prst="bentConnector3">
              <a:avLst/>
            </a:prstGeom>
            <a:ln>
              <a:solidFill>
                <a:srgbClr val="002060"/>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21" name="Connector: Elbow 120">
              <a:extLst>
                <a:ext uri="{FF2B5EF4-FFF2-40B4-BE49-F238E27FC236}">
                  <a16:creationId xmlns:a16="http://schemas.microsoft.com/office/drawing/2014/main" id="{A6CF17A2-0D39-4B4A-9E5D-D709D1A59401}"/>
                </a:ext>
              </a:extLst>
            </p:cNvPr>
            <p:cNvCxnSpPr>
              <a:cxnSpLocks/>
              <a:endCxn id="113" idx="1"/>
            </p:cNvCxnSpPr>
            <p:nvPr/>
          </p:nvCxnSpPr>
          <p:spPr>
            <a:xfrm flipV="1">
              <a:off x="3713794" y="4119183"/>
              <a:ext cx="734934" cy="600274"/>
            </a:xfrm>
            <a:prstGeom prst="bentConnector3">
              <a:avLst>
                <a:gd name="adj1" fmla="val 50000"/>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sp>
          <p:nvSpPr>
            <p:cNvPr id="122" name="TextBox 121">
              <a:extLst>
                <a:ext uri="{FF2B5EF4-FFF2-40B4-BE49-F238E27FC236}">
                  <a16:creationId xmlns:a16="http://schemas.microsoft.com/office/drawing/2014/main" id="{D79CEB71-0430-497E-8EED-4F7898530368}"/>
                </a:ext>
              </a:extLst>
            </p:cNvPr>
            <p:cNvSpPr txBox="1"/>
            <p:nvPr/>
          </p:nvSpPr>
          <p:spPr>
            <a:xfrm>
              <a:off x="3660836" y="4332138"/>
              <a:ext cx="772094" cy="215444"/>
            </a:xfrm>
            <a:prstGeom prst="rect">
              <a:avLst/>
            </a:prstGeom>
            <a:solidFill>
              <a:srgbClr val="C00000"/>
            </a:solidFill>
          </p:spPr>
          <p:txBody>
            <a:bodyPr wrap="square" rtlCol="0">
              <a:spAutoFit/>
            </a:bodyPr>
            <a:lstStyle/>
            <a:p>
              <a:pPr algn="ctr"/>
              <a:r>
                <a:rPr lang="en-US" sz="800" b="1">
                  <a:solidFill>
                    <a:schemeClr val="bg1"/>
                  </a:solidFill>
                </a:rPr>
                <a:t>ARREST</a:t>
              </a:r>
            </a:p>
          </p:txBody>
        </p:sp>
        <p:sp>
          <p:nvSpPr>
            <p:cNvPr id="123" name="TextBox 122">
              <a:extLst>
                <a:ext uri="{FF2B5EF4-FFF2-40B4-BE49-F238E27FC236}">
                  <a16:creationId xmlns:a16="http://schemas.microsoft.com/office/drawing/2014/main" id="{F636FD3D-66C9-4F03-9DE5-D690F92721AD}"/>
                </a:ext>
              </a:extLst>
            </p:cNvPr>
            <p:cNvSpPr txBox="1"/>
            <p:nvPr/>
          </p:nvSpPr>
          <p:spPr>
            <a:xfrm>
              <a:off x="2430564" y="4622732"/>
              <a:ext cx="1323560" cy="523220"/>
            </a:xfrm>
            <a:prstGeom prst="rect">
              <a:avLst/>
            </a:prstGeom>
            <a:solidFill>
              <a:srgbClr val="F79653"/>
            </a:solidFill>
            <a:effectLst>
              <a:softEdge rad="0"/>
            </a:effectLst>
          </p:spPr>
          <p:txBody>
            <a:bodyPr wrap="square" rtlCol="0">
              <a:spAutoFit/>
            </a:bodyPr>
            <a:lstStyle/>
            <a:p>
              <a:pPr algn="ctr"/>
              <a:r>
                <a:rPr lang="en-US" sz="1400" b="1"/>
                <a:t>Local Law </a:t>
              </a:r>
            </a:p>
            <a:p>
              <a:pPr algn="ctr"/>
              <a:r>
                <a:rPr lang="en-US" sz="1400" b="1"/>
                <a:t>Enforcement</a:t>
              </a:r>
            </a:p>
          </p:txBody>
        </p:sp>
        <p:cxnSp>
          <p:nvCxnSpPr>
            <p:cNvPr id="124" name="Straight Arrow Connector 123">
              <a:extLst>
                <a:ext uri="{FF2B5EF4-FFF2-40B4-BE49-F238E27FC236}">
                  <a16:creationId xmlns:a16="http://schemas.microsoft.com/office/drawing/2014/main" id="{EBB9E04F-CF62-47A8-95DB-61EF44A5CB8C}"/>
                </a:ext>
              </a:extLst>
            </p:cNvPr>
            <p:cNvCxnSpPr>
              <a:stCxn id="113" idx="2"/>
              <a:endCxn id="114" idx="0"/>
            </p:cNvCxnSpPr>
            <p:nvPr/>
          </p:nvCxnSpPr>
          <p:spPr>
            <a:xfrm flipH="1">
              <a:off x="4974468" y="4380793"/>
              <a:ext cx="1" cy="259585"/>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25" name="Connector: Elbow 124">
              <a:extLst>
                <a:ext uri="{FF2B5EF4-FFF2-40B4-BE49-F238E27FC236}">
                  <a16:creationId xmlns:a16="http://schemas.microsoft.com/office/drawing/2014/main" id="{DFA697F5-3C78-4780-83E9-B5391486D96E}"/>
                </a:ext>
              </a:extLst>
            </p:cNvPr>
            <p:cNvCxnSpPr>
              <a:stCxn id="113" idx="3"/>
            </p:cNvCxnSpPr>
            <p:nvPr/>
          </p:nvCxnSpPr>
          <p:spPr>
            <a:xfrm flipV="1">
              <a:off x="5500209" y="3760563"/>
              <a:ext cx="805128" cy="358620"/>
            </a:xfrm>
            <a:prstGeom prst="bentConnector3">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26" name="Connector: Elbow 125">
              <a:extLst>
                <a:ext uri="{FF2B5EF4-FFF2-40B4-BE49-F238E27FC236}">
                  <a16:creationId xmlns:a16="http://schemas.microsoft.com/office/drawing/2014/main" id="{44FBD277-C501-44C0-98AC-B371D7242C9C}"/>
                </a:ext>
              </a:extLst>
            </p:cNvPr>
            <p:cNvCxnSpPr>
              <a:cxnSpLocks/>
            </p:cNvCxnSpPr>
            <p:nvPr/>
          </p:nvCxnSpPr>
          <p:spPr>
            <a:xfrm flipV="1">
              <a:off x="5652045" y="3838219"/>
              <a:ext cx="653292" cy="1016144"/>
            </a:xfrm>
            <a:prstGeom prst="bentConnector3">
              <a:avLst>
                <a:gd name="adj1" fmla="val 50000"/>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27" name="Connector: Elbow 126">
              <a:extLst>
                <a:ext uri="{FF2B5EF4-FFF2-40B4-BE49-F238E27FC236}">
                  <a16:creationId xmlns:a16="http://schemas.microsoft.com/office/drawing/2014/main" id="{128BC7B9-ED0A-4107-93D0-D145D4BF2670}"/>
                </a:ext>
              </a:extLst>
            </p:cNvPr>
            <p:cNvCxnSpPr/>
            <p:nvPr/>
          </p:nvCxnSpPr>
          <p:spPr>
            <a:xfrm flipV="1">
              <a:off x="5649876" y="4490008"/>
              <a:ext cx="972320" cy="543446"/>
            </a:xfrm>
            <a:prstGeom prst="bentConnector3">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28" name="Straight Arrow Connector 127">
              <a:extLst>
                <a:ext uri="{FF2B5EF4-FFF2-40B4-BE49-F238E27FC236}">
                  <a16:creationId xmlns:a16="http://schemas.microsoft.com/office/drawing/2014/main" id="{A8B8BA83-6F76-480A-A600-ACB4693143A7}"/>
                </a:ext>
              </a:extLst>
            </p:cNvPr>
            <p:cNvCxnSpPr>
              <a:stCxn id="116" idx="2"/>
            </p:cNvCxnSpPr>
            <p:nvPr/>
          </p:nvCxnSpPr>
          <p:spPr>
            <a:xfrm flipH="1">
              <a:off x="6962486" y="4579777"/>
              <a:ext cx="2611" cy="230604"/>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29" name="Straight Arrow Connector 128">
              <a:extLst>
                <a:ext uri="{FF2B5EF4-FFF2-40B4-BE49-F238E27FC236}">
                  <a16:creationId xmlns:a16="http://schemas.microsoft.com/office/drawing/2014/main" id="{9F492702-E59F-4856-96B3-B22C4656DDA3}"/>
                </a:ext>
              </a:extLst>
            </p:cNvPr>
            <p:cNvCxnSpPr>
              <a:cxnSpLocks/>
              <a:stCxn id="115" idx="3"/>
            </p:cNvCxnSpPr>
            <p:nvPr/>
          </p:nvCxnSpPr>
          <p:spPr>
            <a:xfrm>
              <a:off x="7356818" y="3885844"/>
              <a:ext cx="4024391"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30" name="Connector: Elbow 129">
              <a:extLst>
                <a:ext uri="{FF2B5EF4-FFF2-40B4-BE49-F238E27FC236}">
                  <a16:creationId xmlns:a16="http://schemas.microsoft.com/office/drawing/2014/main" id="{94EA2ACC-368D-4B87-9860-9967287574BB}"/>
                </a:ext>
              </a:extLst>
            </p:cNvPr>
            <p:cNvCxnSpPr>
              <a:cxnSpLocks/>
              <a:endCxn id="144" idx="1"/>
            </p:cNvCxnSpPr>
            <p:nvPr/>
          </p:nvCxnSpPr>
          <p:spPr>
            <a:xfrm flipV="1">
              <a:off x="7589777" y="4293596"/>
              <a:ext cx="634284" cy="606065"/>
            </a:xfrm>
            <a:prstGeom prst="bentConnector3">
              <a:avLst>
                <a:gd name="adj1" fmla="val 50000"/>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31" name="Straight Arrow Connector 130">
              <a:extLst>
                <a:ext uri="{FF2B5EF4-FFF2-40B4-BE49-F238E27FC236}">
                  <a16:creationId xmlns:a16="http://schemas.microsoft.com/office/drawing/2014/main" id="{7F55DF3D-6F9F-4847-B8DE-71B135230097}"/>
                </a:ext>
              </a:extLst>
            </p:cNvPr>
            <p:cNvCxnSpPr>
              <a:cxnSpLocks/>
            </p:cNvCxnSpPr>
            <p:nvPr/>
          </p:nvCxnSpPr>
          <p:spPr>
            <a:xfrm>
              <a:off x="7633568" y="5231600"/>
              <a:ext cx="3747641"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sp>
          <p:nvSpPr>
            <p:cNvPr id="132" name="TextBox 131">
              <a:extLst>
                <a:ext uri="{FF2B5EF4-FFF2-40B4-BE49-F238E27FC236}">
                  <a16:creationId xmlns:a16="http://schemas.microsoft.com/office/drawing/2014/main" id="{72DE498F-56F2-4183-931F-3300670C36DD}"/>
                </a:ext>
              </a:extLst>
            </p:cNvPr>
            <p:cNvSpPr txBox="1"/>
            <p:nvPr/>
          </p:nvSpPr>
          <p:spPr>
            <a:xfrm>
              <a:off x="6261083" y="4815827"/>
              <a:ext cx="1430649" cy="523220"/>
            </a:xfrm>
            <a:prstGeom prst="rect">
              <a:avLst/>
            </a:prstGeom>
            <a:solidFill>
              <a:srgbClr val="F5AECD"/>
            </a:solidFill>
            <a:effectLst>
              <a:softEdge rad="0"/>
            </a:effectLst>
          </p:spPr>
          <p:txBody>
            <a:bodyPr wrap="square" rtlCol="0">
              <a:spAutoFit/>
            </a:bodyPr>
            <a:lstStyle/>
            <a:p>
              <a:pPr algn="ctr"/>
              <a:r>
                <a:rPr lang="en-US" sz="1400" b="1"/>
                <a:t>Dispositional Court</a:t>
              </a:r>
            </a:p>
          </p:txBody>
        </p:sp>
        <p:cxnSp>
          <p:nvCxnSpPr>
            <p:cNvPr id="133" name="Straight Arrow Connector 132">
              <a:extLst>
                <a:ext uri="{FF2B5EF4-FFF2-40B4-BE49-F238E27FC236}">
                  <a16:creationId xmlns:a16="http://schemas.microsoft.com/office/drawing/2014/main" id="{F0B7E6EC-9C5E-47E5-B466-6BB4538FBB54}"/>
                </a:ext>
              </a:extLst>
            </p:cNvPr>
            <p:cNvCxnSpPr>
              <a:cxnSpLocks/>
            </p:cNvCxnSpPr>
            <p:nvPr/>
          </p:nvCxnSpPr>
          <p:spPr>
            <a:xfrm>
              <a:off x="9229725" y="4224353"/>
              <a:ext cx="1064220"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34" name="Straight Arrow Connector 133">
              <a:extLst>
                <a:ext uri="{FF2B5EF4-FFF2-40B4-BE49-F238E27FC236}">
                  <a16:creationId xmlns:a16="http://schemas.microsoft.com/office/drawing/2014/main" id="{D21E15E4-620F-4630-A70D-8598E599F2C5}"/>
                </a:ext>
              </a:extLst>
            </p:cNvPr>
            <p:cNvCxnSpPr>
              <a:cxnSpLocks/>
            </p:cNvCxnSpPr>
            <p:nvPr/>
          </p:nvCxnSpPr>
          <p:spPr>
            <a:xfrm>
              <a:off x="9229725" y="4719457"/>
              <a:ext cx="1064220"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35" name="Straight Arrow Connector 134">
              <a:extLst>
                <a:ext uri="{FF2B5EF4-FFF2-40B4-BE49-F238E27FC236}">
                  <a16:creationId xmlns:a16="http://schemas.microsoft.com/office/drawing/2014/main" id="{89CBA546-BD49-4C5C-BCB8-3173D8B6FED9}"/>
                </a:ext>
              </a:extLst>
            </p:cNvPr>
            <p:cNvCxnSpPr>
              <a:cxnSpLocks/>
            </p:cNvCxnSpPr>
            <p:nvPr/>
          </p:nvCxnSpPr>
          <p:spPr>
            <a:xfrm flipH="1">
              <a:off x="9305925" y="4914376"/>
              <a:ext cx="366020" cy="0"/>
            </a:xfrm>
            <a:prstGeom prst="straightConnector1">
              <a:avLst/>
            </a:prstGeom>
            <a:ln>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36" name="Straight Arrow Connector 135">
              <a:extLst>
                <a:ext uri="{FF2B5EF4-FFF2-40B4-BE49-F238E27FC236}">
                  <a16:creationId xmlns:a16="http://schemas.microsoft.com/office/drawing/2014/main" id="{E28DCDC1-1278-4499-ADBF-0430B779AE53}"/>
                </a:ext>
              </a:extLst>
            </p:cNvPr>
            <p:cNvCxnSpPr/>
            <p:nvPr/>
          </p:nvCxnSpPr>
          <p:spPr>
            <a:xfrm>
              <a:off x="11185526" y="4313216"/>
              <a:ext cx="300166"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37" name="Straight Arrow Connector 136">
              <a:extLst>
                <a:ext uri="{FF2B5EF4-FFF2-40B4-BE49-F238E27FC236}">
                  <a16:creationId xmlns:a16="http://schemas.microsoft.com/office/drawing/2014/main" id="{D5D5914C-9B8D-4123-A4E8-0F73DC1BA954}"/>
                </a:ext>
              </a:extLst>
            </p:cNvPr>
            <p:cNvCxnSpPr/>
            <p:nvPr/>
          </p:nvCxnSpPr>
          <p:spPr>
            <a:xfrm>
              <a:off x="11185526" y="4828902"/>
              <a:ext cx="300166"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sp>
          <p:nvSpPr>
            <p:cNvPr id="138" name="TextBox 137">
              <a:extLst>
                <a:ext uri="{FF2B5EF4-FFF2-40B4-BE49-F238E27FC236}">
                  <a16:creationId xmlns:a16="http://schemas.microsoft.com/office/drawing/2014/main" id="{60144AF0-A6AD-4E0B-91B2-2BC261945087}"/>
                </a:ext>
              </a:extLst>
            </p:cNvPr>
            <p:cNvSpPr txBox="1"/>
            <p:nvPr/>
          </p:nvSpPr>
          <p:spPr>
            <a:xfrm>
              <a:off x="10293945" y="4157678"/>
              <a:ext cx="967781" cy="307777"/>
            </a:xfrm>
            <a:prstGeom prst="rect">
              <a:avLst/>
            </a:prstGeom>
            <a:solidFill>
              <a:schemeClr val="bg1"/>
            </a:solidFill>
            <a:effectLst>
              <a:softEdge rad="0"/>
            </a:effectLst>
          </p:spPr>
          <p:txBody>
            <a:bodyPr wrap="square" rtlCol="0">
              <a:spAutoFit/>
            </a:bodyPr>
            <a:lstStyle/>
            <a:p>
              <a:pPr algn="ctr"/>
              <a:r>
                <a:rPr lang="en-US" sz="1400" b="1"/>
                <a:t>Parole</a:t>
              </a:r>
            </a:p>
          </p:txBody>
        </p:sp>
        <p:sp>
          <p:nvSpPr>
            <p:cNvPr id="139" name="TextBox 138">
              <a:extLst>
                <a:ext uri="{FF2B5EF4-FFF2-40B4-BE49-F238E27FC236}">
                  <a16:creationId xmlns:a16="http://schemas.microsoft.com/office/drawing/2014/main" id="{3DE79D2C-92B5-4DA4-92E6-36F062C48F98}"/>
                </a:ext>
              </a:extLst>
            </p:cNvPr>
            <p:cNvSpPr txBox="1"/>
            <p:nvPr/>
          </p:nvSpPr>
          <p:spPr>
            <a:xfrm>
              <a:off x="10293945" y="4668480"/>
              <a:ext cx="1049164" cy="307777"/>
            </a:xfrm>
            <a:prstGeom prst="rect">
              <a:avLst/>
            </a:prstGeom>
            <a:solidFill>
              <a:srgbClr val="FBF5A7"/>
            </a:solidFill>
            <a:effectLst>
              <a:softEdge rad="0"/>
            </a:effectLst>
          </p:spPr>
          <p:txBody>
            <a:bodyPr wrap="square" rtlCol="0">
              <a:spAutoFit/>
            </a:bodyPr>
            <a:lstStyle/>
            <a:p>
              <a:pPr algn="ctr"/>
              <a:r>
                <a:rPr lang="en-US" sz="1400" b="1"/>
                <a:t>Probation</a:t>
              </a:r>
            </a:p>
          </p:txBody>
        </p:sp>
        <p:sp>
          <p:nvSpPr>
            <p:cNvPr id="140" name="TextBox 139">
              <a:extLst>
                <a:ext uri="{FF2B5EF4-FFF2-40B4-BE49-F238E27FC236}">
                  <a16:creationId xmlns:a16="http://schemas.microsoft.com/office/drawing/2014/main" id="{422FBBCB-88DB-4D0D-95EA-CC24220A2F40}"/>
                </a:ext>
              </a:extLst>
            </p:cNvPr>
            <p:cNvSpPr txBox="1"/>
            <p:nvPr/>
          </p:nvSpPr>
          <p:spPr>
            <a:xfrm>
              <a:off x="9658819" y="4827754"/>
              <a:ext cx="635126" cy="215444"/>
            </a:xfrm>
            <a:prstGeom prst="rect">
              <a:avLst/>
            </a:prstGeom>
            <a:solidFill>
              <a:srgbClr val="C00000"/>
            </a:solidFill>
          </p:spPr>
          <p:txBody>
            <a:bodyPr wrap="square" rtlCol="0">
              <a:spAutoFit/>
            </a:bodyPr>
            <a:lstStyle/>
            <a:p>
              <a:pPr algn="ctr"/>
              <a:r>
                <a:rPr lang="en-US" sz="800" b="1">
                  <a:solidFill>
                    <a:schemeClr val="bg1"/>
                  </a:solidFill>
                </a:rPr>
                <a:t>Violation</a:t>
              </a:r>
            </a:p>
          </p:txBody>
        </p:sp>
        <p:sp>
          <p:nvSpPr>
            <p:cNvPr id="141" name="TextBox 140">
              <a:extLst>
                <a:ext uri="{FF2B5EF4-FFF2-40B4-BE49-F238E27FC236}">
                  <a16:creationId xmlns:a16="http://schemas.microsoft.com/office/drawing/2014/main" id="{89B9A56C-75A7-4B4C-B8B5-9402B0FC9E48}"/>
                </a:ext>
              </a:extLst>
            </p:cNvPr>
            <p:cNvSpPr txBox="1"/>
            <p:nvPr/>
          </p:nvSpPr>
          <p:spPr>
            <a:xfrm rot="5400000">
              <a:off x="10925758" y="4404675"/>
              <a:ext cx="1525920" cy="276999"/>
            </a:xfrm>
            <a:prstGeom prst="rect">
              <a:avLst/>
            </a:prstGeom>
            <a:noFill/>
          </p:spPr>
          <p:txBody>
            <a:bodyPr wrap="square" rtlCol="0">
              <a:spAutoFit/>
            </a:bodyPr>
            <a:lstStyle/>
            <a:p>
              <a:pPr algn="ctr"/>
              <a:r>
                <a:rPr lang="en-US" sz="1200" b="1">
                  <a:solidFill>
                    <a:srgbClr val="002060"/>
                  </a:solidFill>
                </a:rPr>
                <a:t>COMMUNITY</a:t>
              </a:r>
            </a:p>
          </p:txBody>
        </p:sp>
        <p:cxnSp>
          <p:nvCxnSpPr>
            <p:cNvPr id="142" name="Straight Arrow Connector 141">
              <a:extLst>
                <a:ext uri="{FF2B5EF4-FFF2-40B4-BE49-F238E27FC236}">
                  <a16:creationId xmlns:a16="http://schemas.microsoft.com/office/drawing/2014/main" id="{F843E055-CB65-488A-8572-749D8BA5E10A}"/>
                </a:ext>
              </a:extLst>
            </p:cNvPr>
            <p:cNvCxnSpPr>
              <a:cxnSpLocks/>
            </p:cNvCxnSpPr>
            <p:nvPr/>
          </p:nvCxnSpPr>
          <p:spPr>
            <a:xfrm flipH="1">
              <a:off x="9305925" y="4399829"/>
              <a:ext cx="366020" cy="0"/>
            </a:xfrm>
            <a:prstGeom prst="straightConnector1">
              <a:avLst/>
            </a:prstGeom>
            <a:ln>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143" name="TextBox 142">
              <a:extLst>
                <a:ext uri="{FF2B5EF4-FFF2-40B4-BE49-F238E27FC236}">
                  <a16:creationId xmlns:a16="http://schemas.microsoft.com/office/drawing/2014/main" id="{E5823674-71FF-45D7-A2A3-B9C5F73BF5A3}"/>
                </a:ext>
              </a:extLst>
            </p:cNvPr>
            <p:cNvSpPr txBox="1"/>
            <p:nvPr/>
          </p:nvSpPr>
          <p:spPr>
            <a:xfrm>
              <a:off x="9658819" y="4313207"/>
              <a:ext cx="635126" cy="215444"/>
            </a:xfrm>
            <a:prstGeom prst="rect">
              <a:avLst/>
            </a:prstGeom>
            <a:solidFill>
              <a:srgbClr val="C00000"/>
            </a:solidFill>
          </p:spPr>
          <p:txBody>
            <a:bodyPr wrap="square" rtlCol="0">
              <a:spAutoFit/>
            </a:bodyPr>
            <a:lstStyle/>
            <a:p>
              <a:pPr algn="ctr"/>
              <a:r>
                <a:rPr lang="en-US" sz="800" b="1">
                  <a:solidFill>
                    <a:schemeClr val="bg1"/>
                  </a:solidFill>
                </a:rPr>
                <a:t>Violation</a:t>
              </a:r>
            </a:p>
          </p:txBody>
        </p:sp>
        <p:sp>
          <p:nvSpPr>
            <p:cNvPr id="144" name="TextBox 143">
              <a:extLst>
                <a:ext uri="{FF2B5EF4-FFF2-40B4-BE49-F238E27FC236}">
                  <a16:creationId xmlns:a16="http://schemas.microsoft.com/office/drawing/2014/main" id="{E1AEC5A3-039D-4B40-A83F-3694101643A1}"/>
                </a:ext>
              </a:extLst>
            </p:cNvPr>
            <p:cNvSpPr txBox="1"/>
            <p:nvPr/>
          </p:nvSpPr>
          <p:spPr>
            <a:xfrm>
              <a:off x="8224061" y="4031986"/>
              <a:ext cx="1051481" cy="523220"/>
            </a:xfrm>
            <a:prstGeom prst="rect">
              <a:avLst/>
            </a:prstGeom>
            <a:solidFill>
              <a:schemeClr val="bg1"/>
            </a:solidFill>
            <a:effectLst>
              <a:softEdge rad="0"/>
            </a:effectLst>
          </p:spPr>
          <p:txBody>
            <a:bodyPr wrap="square" rtlCol="0">
              <a:spAutoFit/>
            </a:bodyPr>
            <a:lstStyle/>
            <a:p>
              <a:pPr algn="ctr"/>
              <a:r>
                <a:rPr lang="en-US" sz="1400" b="1"/>
                <a:t>Prison</a:t>
              </a:r>
            </a:p>
            <a:p>
              <a:pPr algn="ctr"/>
              <a:r>
                <a:rPr lang="en-US" sz="1400" b="1"/>
                <a:t>Reentry</a:t>
              </a:r>
            </a:p>
          </p:txBody>
        </p:sp>
        <p:sp>
          <p:nvSpPr>
            <p:cNvPr id="145" name="TextBox 144">
              <a:extLst>
                <a:ext uri="{FF2B5EF4-FFF2-40B4-BE49-F238E27FC236}">
                  <a16:creationId xmlns:a16="http://schemas.microsoft.com/office/drawing/2014/main" id="{93524DCA-114D-42A4-99E8-A4082E4609DB}"/>
                </a:ext>
              </a:extLst>
            </p:cNvPr>
            <p:cNvSpPr txBox="1"/>
            <p:nvPr/>
          </p:nvSpPr>
          <p:spPr>
            <a:xfrm>
              <a:off x="8224061" y="4646312"/>
              <a:ext cx="1051481" cy="523220"/>
            </a:xfrm>
            <a:prstGeom prst="rect">
              <a:avLst/>
            </a:prstGeom>
            <a:solidFill>
              <a:srgbClr val="83C686"/>
            </a:solidFill>
            <a:effectLst>
              <a:softEdge rad="0"/>
            </a:effectLst>
          </p:spPr>
          <p:txBody>
            <a:bodyPr wrap="square" rtlCol="0">
              <a:spAutoFit/>
            </a:bodyPr>
            <a:lstStyle/>
            <a:p>
              <a:pPr algn="ctr"/>
              <a:r>
                <a:rPr lang="en-US" sz="1400" b="1"/>
                <a:t>Jail</a:t>
              </a:r>
            </a:p>
            <a:p>
              <a:pPr algn="ctr"/>
              <a:r>
                <a:rPr lang="en-US" sz="1400" b="1"/>
                <a:t>Reentry</a:t>
              </a:r>
            </a:p>
          </p:txBody>
        </p:sp>
      </p:grpSp>
    </p:spTree>
    <p:custDataLst>
      <p:tags r:id="rId1"/>
    </p:custDataLst>
    <p:extLst>
      <p:ext uri="{BB962C8B-B14F-4D97-AF65-F5344CB8AC3E}">
        <p14:creationId xmlns:p14="http://schemas.microsoft.com/office/powerpoint/2010/main" val="370187070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5297863A-1B6F-41D2-9FE4-50D429EF5AF1}"/>
              </a:ext>
            </a:extLst>
          </p:cNvPr>
          <p:cNvSpPr>
            <a:spLocks noGrp="1"/>
          </p:cNvSpPr>
          <p:nvPr>
            <p:ph type="sldNum" sz="quarter" idx="10"/>
          </p:nvPr>
        </p:nvSpPr>
        <p:spPr/>
        <p:txBody>
          <a:bodyPr/>
          <a:lstStyle/>
          <a:p>
            <a:pPr>
              <a:defRPr/>
            </a:pPr>
            <a:fld id="{19B51A1E-902D-48AF-9020-955120F399B6}" type="slidenum">
              <a:rPr lang="en-US" smtClean="0"/>
              <a:pPr>
                <a:defRPr/>
              </a:pPr>
              <a:t>7</a:t>
            </a:fld>
            <a:endParaRPr lang="en-US"/>
          </a:p>
        </p:txBody>
      </p:sp>
      <p:grpSp>
        <p:nvGrpSpPr>
          <p:cNvPr id="3" name="Group 2">
            <a:extLst>
              <a:ext uri="{FF2B5EF4-FFF2-40B4-BE49-F238E27FC236}">
                <a16:creationId xmlns:a16="http://schemas.microsoft.com/office/drawing/2014/main" id="{3F6B90EC-AE65-449C-B664-A4E52454D94A}"/>
              </a:ext>
            </a:extLst>
          </p:cNvPr>
          <p:cNvGrpSpPr/>
          <p:nvPr/>
        </p:nvGrpSpPr>
        <p:grpSpPr>
          <a:xfrm>
            <a:off x="1331344" y="1743651"/>
            <a:ext cx="3038011" cy="833662"/>
            <a:chOff x="1763917" y="1459872"/>
            <a:chExt cx="3038011" cy="833662"/>
          </a:xfrm>
        </p:grpSpPr>
        <p:sp>
          <p:nvSpPr>
            <p:cNvPr id="4" name="Rectangle 3">
              <a:extLst>
                <a:ext uri="{FF2B5EF4-FFF2-40B4-BE49-F238E27FC236}">
                  <a16:creationId xmlns:a16="http://schemas.microsoft.com/office/drawing/2014/main" id="{211C1370-39A8-4F25-B1C9-BF4B52F87DF1}"/>
                </a:ext>
              </a:extLst>
            </p:cNvPr>
            <p:cNvSpPr/>
            <p:nvPr/>
          </p:nvSpPr>
          <p:spPr>
            <a:xfrm>
              <a:off x="1763917" y="1459872"/>
              <a:ext cx="3038011" cy="646331"/>
            </a:xfrm>
            <a:prstGeom prst="rect">
              <a:avLst/>
            </a:prstGeom>
            <a:noFill/>
          </p:spPr>
          <p:txBody>
            <a:bodyPr wrap="none" lIns="91440" tIns="45720" rIns="91440" bIns="45720">
              <a:spAutoFit/>
            </a:bodyPr>
            <a:lstStyle/>
            <a:p>
              <a:pPr algn="ctr"/>
              <a:r>
                <a:rPr lang="en-US" sz="3600" b="0" cap="none" spc="0">
                  <a:ln w="0"/>
                  <a:solidFill>
                    <a:srgbClr val="002060"/>
                  </a:solidFill>
                  <a:latin typeface="Montserrat" panose="00000500000000000000" pitchFamily="50" charset="0"/>
                </a:rPr>
                <a:t>OKLAHOMA</a:t>
              </a:r>
            </a:p>
          </p:txBody>
        </p:sp>
        <p:sp>
          <p:nvSpPr>
            <p:cNvPr id="5" name="Rectangle 4">
              <a:extLst>
                <a:ext uri="{FF2B5EF4-FFF2-40B4-BE49-F238E27FC236}">
                  <a16:creationId xmlns:a16="http://schemas.microsoft.com/office/drawing/2014/main" id="{BCBCBADD-D688-41EE-AE57-D62286AD23AB}"/>
                </a:ext>
              </a:extLst>
            </p:cNvPr>
            <p:cNvSpPr/>
            <p:nvPr/>
          </p:nvSpPr>
          <p:spPr>
            <a:xfrm>
              <a:off x="1795703" y="1893424"/>
              <a:ext cx="1765227" cy="400110"/>
            </a:xfrm>
            <a:prstGeom prst="rect">
              <a:avLst/>
            </a:prstGeom>
            <a:noFill/>
          </p:spPr>
          <p:txBody>
            <a:bodyPr wrap="none" lIns="91440" tIns="45720" rIns="91440" bIns="45720">
              <a:spAutoFit/>
            </a:bodyPr>
            <a:lstStyle/>
            <a:p>
              <a:pPr algn="ctr"/>
              <a:r>
                <a:rPr lang="en-US" sz="2000" b="0" cap="none" spc="0">
                  <a:ln w="0"/>
                  <a:solidFill>
                    <a:srgbClr val="002060"/>
                  </a:solidFill>
                  <a:latin typeface="Montserrat" panose="00000500000000000000" pitchFamily="50" charset="0"/>
                </a:rPr>
                <a:t>Drug Courts</a:t>
              </a:r>
            </a:p>
          </p:txBody>
        </p:sp>
      </p:grpSp>
      <p:pic>
        <p:nvPicPr>
          <p:cNvPr id="7" name="Graphic 6" descr="Court outline">
            <a:extLst>
              <a:ext uri="{FF2B5EF4-FFF2-40B4-BE49-F238E27FC236}">
                <a16:creationId xmlns:a16="http://schemas.microsoft.com/office/drawing/2014/main" id="{CCFF78D1-7976-47FC-8D5E-34283EEBC50A}"/>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71883" y="1663769"/>
            <a:ext cx="914400" cy="914400"/>
          </a:xfrm>
          <a:prstGeom prst="rect">
            <a:avLst/>
          </a:prstGeom>
        </p:spPr>
      </p:pic>
      <p:cxnSp>
        <p:nvCxnSpPr>
          <p:cNvPr id="8" name="Straight Connector 7">
            <a:extLst>
              <a:ext uri="{FF2B5EF4-FFF2-40B4-BE49-F238E27FC236}">
                <a16:creationId xmlns:a16="http://schemas.microsoft.com/office/drawing/2014/main" id="{72FCD6B6-0879-4A4D-B7DF-7391C305897D}"/>
              </a:ext>
            </a:extLst>
          </p:cNvPr>
          <p:cNvCxnSpPr>
            <a:cxnSpLocks/>
          </p:cNvCxnSpPr>
          <p:nvPr/>
        </p:nvCxnSpPr>
        <p:spPr>
          <a:xfrm>
            <a:off x="5822950" y="209550"/>
            <a:ext cx="0" cy="6448425"/>
          </a:xfrm>
          <a:prstGeom prst="line">
            <a:avLst/>
          </a:prstGeom>
          <a:ln>
            <a:solidFill>
              <a:srgbClr val="002060"/>
            </a:solidFill>
          </a:ln>
        </p:spPr>
        <p:style>
          <a:lnRef idx="1">
            <a:schemeClr val="dk1"/>
          </a:lnRef>
          <a:fillRef idx="0">
            <a:schemeClr val="dk1"/>
          </a:fillRef>
          <a:effectRef idx="0">
            <a:schemeClr val="dk1"/>
          </a:effectRef>
          <a:fontRef idx="minor">
            <a:schemeClr val="tx1"/>
          </a:fontRef>
        </p:style>
      </p:cxnSp>
      <p:grpSp>
        <p:nvGrpSpPr>
          <p:cNvPr id="1064" name="Group 1063">
            <a:extLst>
              <a:ext uri="{FF2B5EF4-FFF2-40B4-BE49-F238E27FC236}">
                <a16:creationId xmlns:a16="http://schemas.microsoft.com/office/drawing/2014/main" id="{C6BD4BEF-0C80-49A9-A8E6-CF87F41F6154}"/>
              </a:ext>
            </a:extLst>
          </p:cNvPr>
          <p:cNvGrpSpPr/>
          <p:nvPr/>
        </p:nvGrpSpPr>
        <p:grpSpPr>
          <a:xfrm>
            <a:off x="6356527" y="836500"/>
            <a:ext cx="4961574" cy="5472264"/>
            <a:chOff x="6356527" y="836500"/>
            <a:chExt cx="4961574" cy="5472264"/>
          </a:xfrm>
        </p:grpSpPr>
        <p:sp>
          <p:nvSpPr>
            <p:cNvPr id="10" name="Freeform: Shape 9">
              <a:extLst>
                <a:ext uri="{FF2B5EF4-FFF2-40B4-BE49-F238E27FC236}">
                  <a16:creationId xmlns:a16="http://schemas.microsoft.com/office/drawing/2014/main" id="{99241517-D0BF-4EE5-BA30-C44527672BA8}"/>
                </a:ext>
              </a:extLst>
            </p:cNvPr>
            <p:cNvSpPr/>
            <p:nvPr/>
          </p:nvSpPr>
          <p:spPr>
            <a:xfrm>
              <a:off x="6362326" y="836500"/>
              <a:ext cx="90861" cy="100181"/>
            </a:xfrm>
            <a:custGeom>
              <a:avLst/>
              <a:gdLst>
                <a:gd name="connsiteX0" fmla="*/ 17045 w 61689"/>
                <a:gd name="connsiteY0" fmla="*/ 63451 h 68017"/>
                <a:gd name="connsiteX1" fmla="*/ 4757 w 61689"/>
                <a:gd name="connsiteY1" fmla="*/ 16302 h 68017"/>
                <a:gd name="connsiteX2" fmla="*/ 17426 w 61689"/>
                <a:gd name="connsiteY2" fmla="*/ 4206 h 68017"/>
                <a:gd name="connsiteX3" fmla="*/ 35523 w 61689"/>
                <a:gd name="connsiteY3" fmla="*/ -176 h 68017"/>
                <a:gd name="connsiteX4" fmla="*/ 50382 w 61689"/>
                <a:gd name="connsiteY4" fmla="*/ 2586 h 68017"/>
                <a:gd name="connsiteX5" fmla="*/ 61717 w 61689"/>
                <a:gd name="connsiteY5" fmla="*/ 10873 h 68017"/>
                <a:gd name="connsiteX6" fmla="*/ 53811 w 61689"/>
                <a:gd name="connsiteY6" fmla="*/ 18302 h 68017"/>
                <a:gd name="connsiteX7" fmla="*/ 36095 w 61689"/>
                <a:gd name="connsiteY7" fmla="*/ 10587 h 68017"/>
                <a:gd name="connsiteX8" fmla="*/ 23903 w 61689"/>
                <a:gd name="connsiteY8" fmla="*/ 13540 h 68017"/>
                <a:gd name="connsiteX9" fmla="*/ 15521 w 61689"/>
                <a:gd name="connsiteY9" fmla="*/ 21827 h 68017"/>
                <a:gd name="connsiteX10" fmla="*/ 15521 w 61689"/>
                <a:gd name="connsiteY10" fmla="*/ 45830 h 68017"/>
                <a:gd name="connsiteX11" fmla="*/ 23903 w 61689"/>
                <a:gd name="connsiteY11" fmla="*/ 54021 h 68017"/>
                <a:gd name="connsiteX12" fmla="*/ 36095 w 61689"/>
                <a:gd name="connsiteY12" fmla="*/ 57069 h 68017"/>
                <a:gd name="connsiteX13" fmla="*/ 53811 w 61689"/>
                <a:gd name="connsiteY13" fmla="*/ 49164 h 68017"/>
                <a:gd name="connsiteX14" fmla="*/ 61717 w 61689"/>
                <a:gd name="connsiteY14" fmla="*/ 56784 h 68017"/>
                <a:gd name="connsiteX15" fmla="*/ 50287 w 61689"/>
                <a:gd name="connsiteY15" fmla="*/ 64975 h 68017"/>
                <a:gd name="connsiteX16" fmla="*/ 35428 w 61689"/>
                <a:gd name="connsiteY16" fmla="*/ 67833 h 68017"/>
                <a:gd name="connsiteX17" fmla="*/ 17045 w 61689"/>
                <a:gd name="connsiteY17" fmla="*/ 63451 h 68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1689" h="68017">
                  <a:moveTo>
                    <a:pt x="17045" y="63451"/>
                  </a:moveTo>
                  <a:cubicBezTo>
                    <a:pt x="645" y="53812"/>
                    <a:pt x="-4853" y="32714"/>
                    <a:pt x="4757" y="16302"/>
                  </a:cubicBezTo>
                  <a:cubicBezTo>
                    <a:pt x="7785" y="11178"/>
                    <a:pt x="12169" y="6997"/>
                    <a:pt x="17426" y="4206"/>
                  </a:cubicBezTo>
                  <a:cubicBezTo>
                    <a:pt x="22988" y="1234"/>
                    <a:pt x="29217" y="-271"/>
                    <a:pt x="35523" y="-176"/>
                  </a:cubicBezTo>
                  <a:cubicBezTo>
                    <a:pt x="40608" y="-223"/>
                    <a:pt x="45654" y="710"/>
                    <a:pt x="50382" y="2586"/>
                  </a:cubicBezTo>
                  <a:cubicBezTo>
                    <a:pt x="54765" y="4406"/>
                    <a:pt x="58650" y="7254"/>
                    <a:pt x="61717" y="10873"/>
                  </a:cubicBezTo>
                  <a:lnTo>
                    <a:pt x="53811" y="18302"/>
                  </a:lnTo>
                  <a:cubicBezTo>
                    <a:pt x="49298" y="13292"/>
                    <a:pt x="42837" y="10483"/>
                    <a:pt x="36095" y="10587"/>
                  </a:cubicBezTo>
                  <a:cubicBezTo>
                    <a:pt x="31845" y="10511"/>
                    <a:pt x="27648" y="11530"/>
                    <a:pt x="23903" y="13540"/>
                  </a:cubicBezTo>
                  <a:cubicBezTo>
                    <a:pt x="20404" y="15483"/>
                    <a:pt x="17505" y="18350"/>
                    <a:pt x="15521" y="21827"/>
                  </a:cubicBezTo>
                  <a:cubicBezTo>
                    <a:pt x="11455" y="29313"/>
                    <a:pt x="11455" y="38343"/>
                    <a:pt x="15521" y="45830"/>
                  </a:cubicBezTo>
                  <a:cubicBezTo>
                    <a:pt x="17483" y="49297"/>
                    <a:pt x="20390" y="52135"/>
                    <a:pt x="23903" y="54021"/>
                  </a:cubicBezTo>
                  <a:cubicBezTo>
                    <a:pt x="27638" y="56060"/>
                    <a:pt x="31837" y="57117"/>
                    <a:pt x="36095" y="57069"/>
                  </a:cubicBezTo>
                  <a:cubicBezTo>
                    <a:pt x="42873" y="57155"/>
                    <a:pt x="49349" y="54269"/>
                    <a:pt x="53811" y="49164"/>
                  </a:cubicBezTo>
                  <a:lnTo>
                    <a:pt x="61717" y="56784"/>
                  </a:lnTo>
                  <a:cubicBezTo>
                    <a:pt x="58602" y="60375"/>
                    <a:pt x="54686" y="63175"/>
                    <a:pt x="50287" y="64975"/>
                  </a:cubicBezTo>
                  <a:cubicBezTo>
                    <a:pt x="45580" y="66928"/>
                    <a:pt x="40524" y="67899"/>
                    <a:pt x="35428" y="67833"/>
                  </a:cubicBezTo>
                  <a:cubicBezTo>
                    <a:pt x="29029" y="67937"/>
                    <a:pt x="22707" y="66432"/>
                    <a:pt x="17045" y="63451"/>
                  </a:cubicBezTo>
                  <a:close/>
                </a:path>
              </a:pathLst>
            </a:custGeom>
            <a:solidFill>
              <a:srgbClr val="6D6E71"/>
            </a:solidFill>
            <a:ln w="9525"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52BAF2E3-B1F3-42EC-96FC-779E56B247F9}"/>
                </a:ext>
              </a:extLst>
            </p:cNvPr>
            <p:cNvSpPr/>
            <p:nvPr/>
          </p:nvSpPr>
          <p:spPr>
            <a:xfrm>
              <a:off x="6465793" y="860916"/>
              <a:ext cx="72693" cy="76385"/>
            </a:xfrm>
            <a:custGeom>
              <a:avLst/>
              <a:gdLst>
                <a:gd name="connsiteX0" fmla="*/ 49381 w 49354"/>
                <a:gd name="connsiteY0" fmla="*/ -180 h 51861"/>
                <a:gd name="connsiteX1" fmla="*/ 49381 w 49354"/>
                <a:gd name="connsiteY1" fmla="*/ 50302 h 51861"/>
                <a:gd name="connsiteX2" fmla="*/ 38142 w 49354"/>
                <a:gd name="connsiteY2" fmla="*/ 50302 h 51861"/>
                <a:gd name="connsiteX3" fmla="*/ 38142 w 49354"/>
                <a:gd name="connsiteY3" fmla="*/ 43825 h 51861"/>
                <a:gd name="connsiteX4" fmla="*/ 30998 w 49354"/>
                <a:gd name="connsiteY4" fmla="*/ 49064 h 51861"/>
                <a:gd name="connsiteX5" fmla="*/ 2641 w 49354"/>
                <a:gd name="connsiteY5" fmla="*/ 40930 h 51861"/>
                <a:gd name="connsiteX6" fmla="*/ 137 w 49354"/>
                <a:gd name="connsiteY6" fmla="*/ 28681 h 51861"/>
                <a:gd name="connsiteX7" fmla="*/ 137 w 49354"/>
                <a:gd name="connsiteY7" fmla="*/ 106 h 51861"/>
                <a:gd name="connsiteX8" fmla="*/ 11948 w 49354"/>
                <a:gd name="connsiteY8" fmla="*/ 106 h 51861"/>
                <a:gd name="connsiteX9" fmla="*/ 11948 w 49354"/>
                <a:gd name="connsiteY9" fmla="*/ 27347 h 51861"/>
                <a:gd name="connsiteX10" fmla="*/ 14996 w 49354"/>
                <a:gd name="connsiteY10" fmla="*/ 37444 h 51861"/>
                <a:gd name="connsiteX11" fmla="*/ 23759 w 49354"/>
                <a:gd name="connsiteY11" fmla="*/ 40873 h 51861"/>
                <a:gd name="connsiteX12" fmla="*/ 33856 w 49354"/>
                <a:gd name="connsiteY12" fmla="*/ 36872 h 51861"/>
                <a:gd name="connsiteX13" fmla="*/ 37570 w 49354"/>
                <a:gd name="connsiteY13" fmla="*/ 25633 h 51861"/>
                <a:gd name="connsiteX14" fmla="*/ 37570 w 49354"/>
                <a:gd name="connsiteY14" fmla="*/ 106 h 51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354" h="51861">
                  <a:moveTo>
                    <a:pt x="49381" y="-180"/>
                  </a:moveTo>
                  <a:lnTo>
                    <a:pt x="49381" y="50302"/>
                  </a:lnTo>
                  <a:lnTo>
                    <a:pt x="38142" y="50302"/>
                  </a:lnTo>
                  <a:lnTo>
                    <a:pt x="38142" y="43825"/>
                  </a:lnTo>
                  <a:cubicBezTo>
                    <a:pt x="36205" y="46111"/>
                    <a:pt x="33757" y="47902"/>
                    <a:pt x="30998" y="49064"/>
                  </a:cubicBezTo>
                  <a:cubicBezTo>
                    <a:pt x="20922" y="54646"/>
                    <a:pt x="8226" y="51007"/>
                    <a:pt x="2641" y="40930"/>
                  </a:cubicBezTo>
                  <a:cubicBezTo>
                    <a:pt x="574" y="37196"/>
                    <a:pt x="-300" y="32919"/>
                    <a:pt x="137" y="28681"/>
                  </a:cubicBezTo>
                  <a:lnTo>
                    <a:pt x="137" y="106"/>
                  </a:lnTo>
                  <a:lnTo>
                    <a:pt x="11948" y="106"/>
                  </a:lnTo>
                  <a:lnTo>
                    <a:pt x="11948" y="27347"/>
                  </a:lnTo>
                  <a:cubicBezTo>
                    <a:pt x="11678" y="30976"/>
                    <a:pt x="12763" y="34577"/>
                    <a:pt x="14996" y="37444"/>
                  </a:cubicBezTo>
                  <a:cubicBezTo>
                    <a:pt x="17275" y="39816"/>
                    <a:pt x="20477" y="41063"/>
                    <a:pt x="23759" y="40873"/>
                  </a:cubicBezTo>
                  <a:cubicBezTo>
                    <a:pt x="27541" y="41044"/>
                    <a:pt x="31217" y="39587"/>
                    <a:pt x="33856" y="36872"/>
                  </a:cubicBezTo>
                  <a:cubicBezTo>
                    <a:pt x="36511" y="33748"/>
                    <a:pt x="37845" y="29719"/>
                    <a:pt x="37570" y="25633"/>
                  </a:cubicBezTo>
                  <a:lnTo>
                    <a:pt x="37570" y="106"/>
                  </a:lnTo>
                  <a:close/>
                </a:path>
              </a:pathLst>
            </a:custGeom>
            <a:solidFill>
              <a:srgbClr val="6D6E71"/>
            </a:solidFill>
            <a:ln w="9525"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4290FF9-841C-4E5B-81B3-0B5E6DA468DF}"/>
                </a:ext>
              </a:extLst>
            </p:cNvPr>
            <p:cNvSpPr/>
            <p:nvPr/>
          </p:nvSpPr>
          <p:spPr>
            <a:xfrm>
              <a:off x="6561214" y="859942"/>
              <a:ext cx="43069" cy="75749"/>
            </a:xfrm>
            <a:custGeom>
              <a:avLst/>
              <a:gdLst>
                <a:gd name="connsiteX0" fmla="*/ 29269 w 29241"/>
                <a:gd name="connsiteY0" fmla="*/ -90 h 51429"/>
                <a:gd name="connsiteX1" fmla="*/ 29269 w 29241"/>
                <a:gd name="connsiteY1" fmla="*/ 11150 h 51429"/>
                <a:gd name="connsiteX2" fmla="*/ 26507 w 29241"/>
                <a:gd name="connsiteY2" fmla="*/ 11150 h 51429"/>
                <a:gd name="connsiteX3" fmla="*/ 15743 w 29241"/>
                <a:gd name="connsiteY3" fmla="*/ 15150 h 51429"/>
                <a:gd name="connsiteX4" fmla="*/ 11838 w 29241"/>
                <a:gd name="connsiteY4" fmla="*/ 26771 h 51429"/>
                <a:gd name="connsiteX5" fmla="*/ 11838 w 29241"/>
                <a:gd name="connsiteY5" fmla="*/ 51250 h 51429"/>
                <a:gd name="connsiteX6" fmla="*/ 27 w 29241"/>
                <a:gd name="connsiteY6" fmla="*/ 51250 h 51429"/>
                <a:gd name="connsiteX7" fmla="*/ 27 w 29241"/>
                <a:gd name="connsiteY7" fmla="*/ 767 h 51429"/>
                <a:gd name="connsiteX8" fmla="*/ 11267 w 29241"/>
                <a:gd name="connsiteY8" fmla="*/ 767 h 51429"/>
                <a:gd name="connsiteX9" fmla="*/ 11267 w 29241"/>
                <a:gd name="connsiteY9" fmla="*/ 8197 h 51429"/>
                <a:gd name="connsiteX10" fmla="*/ 29269 w 29241"/>
                <a:gd name="connsiteY10" fmla="*/ -90 h 51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241" h="51429">
                  <a:moveTo>
                    <a:pt x="29269" y="-90"/>
                  </a:moveTo>
                  <a:lnTo>
                    <a:pt x="29269" y="11150"/>
                  </a:lnTo>
                  <a:lnTo>
                    <a:pt x="26507" y="11150"/>
                  </a:lnTo>
                  <a:cubicBezTo>
                    <a:pt x="22518" y="10921"/>
                    <a:pt x="18614" y="12369"/>
                    <a:pt x="15743" y="15150"/>
                  </a:cubicBezTo>
                  <a:cubicBezTo>
                    <a:pt x="12978" y="18370"/>
                    <a:pt x="11577" y="22532"/>
                    <a:pt x="11838" y="26771"/>
                  </a:cubicBezTo>
                  <a:lnTo>
                    <a:pt x="11838" y="51250"/>
                  </a:lnTo>
                  <a:lnTo>
                    <a:pt x="27" y="51250"/>
                  </a:lnTo>
                  <a:lnTo>
                    <a:pt x="27" y="767"/>
                  </a:lnTo>
                  <a:lnTo>
                    <a:pt x="11267" y="767"/>
                  </a:lnTo>
                  <a:lnTo>
                    <a:pt x="11267" y="8197"/>
                  </a:lnTo>
                  <a:cubicBezTo>
                    <a:pt x="15342" y="2396"/>
                    <a:pt x="22215" y="-766"/>
                    <a:pt x="29269" y="-90"/>
                  </a:cubicBezTo>
                  <a:close/>
                </a:path>
              </a:pathLst>
            </a:custGeom>
            <a:solidFill>
              <a:srgbClr val="6D6E71"/>
            </a:solidFill>
            <a:ln w="9525"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7A46487A-A9D7-49B1-AFE5-D37AE9CE1841}"/>
                </a:ext>
              </a:extLst>
            </p:cNvPr>
            <p:cNvSpPr/>
            <p:nvPr/>
          </p:nvSpPr>
          <p:spPr>
            <a:xfrm>
              <a:off x="6619013" y="859964"/>
              <a:ext cx="42929" cy="75727"/>
            </a:xfrm>
            <a:custGeom>
              <a:avLst/>
              <a:gdLst>
                <a:gd name="connsiteX0" fmla="*/ 29174 w 29146"/>
                <a:gd name="connsiteY0" fmla="*/ -105 h 51414"/>
                <a:gd name="connsiteX1" fmla="*/ 29174 w 29146"/>
                <a:gd name="connsiteY1" fmla="*/ 11134 h 51414"/>
                <a:gd name="connsiteX2" fmla="*/ 26507 w 29146"/>
                <a:gd name="connsiteY2" fmla="*/ 11134 h 51414"/>
                <a:gd name="connsiteX3" fmla="*/ 15743 w 29146"/>
                <a:gd name="connsiteY3" fmla="*/ 15135 h 51414"/>
                <a:gd name="connsiteX4" fmla="*/ 11838 w 29146"/>
                <a:gd name="connsiteY4" fmla="*/ 26755 h 51414"/>
                <a:gd name="connsiteX5" fmla="*/ 11838 w 29146"/>
                <a:gd name="connsiteY5" fmla="*/ 51234 h 51414"/>
                <a:gd name="connsiteX6" fmla="*/ 27 w 29146"/>
                <a:gd name="connsiteY6" fmla="*/ 51234 h 51414"/>
                <a:gd name="connsiteX7" fmla="*/ 27 w 29146"/>
                <a:gd name="connsiteY7" fmla="*/ 752 h 51414"/>
                <a:gd name="connsiteX8" fmla="*/ 11457 w 29146"/>
                <a:gd name="connsiteY8" fmla="*/ 752 h 51414"/>
                <a:gd name="connsiteX9" fmla="*/ 11457 w 29146"/>
                <a:gd name="connsiteY9" fmla="*/ 8181 h 51414"/>
                <a:gd name="connsiteX10" fmla="*/ 29174 w 29146"/>
                <a:gd name="connsiteY10" fmla="*/ -105 h 51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146" h="51414">
                  <a:moveTo>
                    <a:pt x="29174" y="-105"/>
                  </a:moveTo>
                  <a:lnTo>
                    <a:pt x="29174" y="11134"/>
                  </a:lnTo>
                  <a:lnTo>
                    <a:pt x="26507" y="11134"/>
                  </a:lnTo>
                  <a:cubicBezTo>
                    <a:pt x="22516" y="10896"/>
                    <a:pt x="18608" y="12344"/>
                    <a:pt x="15743" y="15135"/>
                  </a:cubicBezTo>
                  <a:cubicBezTo>
                    <a:pt x="12941" y="18335"/>
                    <a:pt x="11535" y="22516"/>
                    <a:pt x="11838" y="26755"/>
                  </a:cubicBezTo>
                  <a:lnTo>
                    <a:pt x="11838" y="51234"/>
                  </a:lnTo>
                  <a:lnTo>
                    <a:pt x="27" y="51234"/>
                  </a:lnTo>
                  <a:lnTo>
                    <a:pt x="27" y="752"/>
                  </a:lnTo>
                  <a:lnTo>
                    <a:pt x="11457" y="752"/>
                  </a:lnTo>
                  <a:lnTo>
                    <a:pt x="11457" y="8181"/>
                  </a:lnTo>
                  <a:cubicBezTo>
                    <a:pt x="15454" y="2447"/>
                    <a:pt x="22211" y="-715"/>
                    <a:pt x="29174" y="-105"/>
                  </a:cubicBezTo>
                  <a:close/>
                </a:path>
              </a:pathLst>
            </a:custGeom>
            <a:solidFill>
              <a:srgbClr val="6D6E71"/>
            </a:solidFill>
            <a:ln w="9525"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73289D9F-3E5F-4B97-B4E5-6739FCCBDE65}"/>
                </a:ext>
              </a:extLst>
            </p:cNvPr>
            <p:cNvSpPr/>
            <p:nvPr/>
          </p:nvSpPr>
          <p:spPr>
            <a:xfrm>
              <a:off x="6670496" y="859228"/>
              <a:ext cx="76195" cy="77033"/>
            </a:xfrm>
            <a:custGeom>
              <a:avLst/>
              <a:gdLst>
                <a:gd name="connsiteX0" fmla="*/ 51085 w 51732"/>
                <a:gd name="connsiteY0" fmla="*/ 30018 h 52301"/>
                <a:gd name="connsiteX1" fmla="*/ 11556 w 51732"/>
                <a:gd name="connsiteY1" fmla="*/ 30018 h 52301"/>
                <a:gd name="connsiteX2" fmla="*/ 16985 w 51732"/>
                <a:gd name="connsiteY2" fmla="*/ 38781 h 52301"/>
                <a:gd name="connsiteX3" fmla="*/ 27844 w 51732"/>
                <a:gd name="connsiteY3" fmla="*/ 42115 h 52301"/>
                <a:gd name="connsiteX4" fmla="*/ 41560 w 51732"/>
                <a:gd name="connsiteY4" fmla="*/ 36590 h 52301"/>
                <a:gd name="connsiteX5" fmla="*/ 47941 w 51732"/>
                <a:gd name="connsiteY5" fmla="*/ 43829 h 52301"/>
                <a:gd name="connsiteX6" fmla="*/ 39274 w 51732"/>
                <a:gd name="connsiteY6" fmla="*/ 50020 h 52301"/>
                <a:gd name="connsiteX7" fmla="*/ 27558 w 51732"/>
                <a:gd name="connsiteY7" fmla="*/ 52116 h 52301"/>
                <a:gd name="connsiteX8" fmla="*/ 12985 w 51732"/>
                <a:gd name="connsiteY8" fmla="*/ 48782 h 52301"/>
                <a:gd name="connsiteX9" fmla="*/ 3460 w 51732"/>
                <a:gd name="connsiteY9" fmla="*/ 39257 h 52301"/>
                <a:gd name="connsiteX10" fmla="*/ 31 w 51732"/>
                <a:gd name="connsiteY10" fmla="*/ 25922 h 52301"/>
                <a:gd name="connsiteX11" fmla="*/ 3364 w 51732"/>
                <a:gd name="connsiteY11" fmla="*/ 12682 h 52301"/>
                <a:gd name="connsiteX12" fmla="*/ 12889 w 51732"/>
                <a:gd name="connsiteY12" fmla="*/ 3157 h 52301"/>
                <a:gd name="connsiteX13" fmla="*/ 26320 w 51732"/>
                <a:gd name="connsiteY13" fmla="*/ -176 h 52301"/>
                <a:gd name="connsiteX14" fmla="*/ 39464 w 51732"/>
                <a:gd name="connsiteY14" fmla="*/ 3062 h 52301"/>
                <a:gd name="connsiteX15" fmla="*/ 48513 w 51732"/>
                <a:gd name="connsiteY15" fmla="*/ 12587 h 52301"/>
                <a:gd name="connsiteX16" fmla="*/ 51751 w 51732"/>
                <a:gd name="connsiteY16" fmla="*/ 26208 h 52301"/>
                <a:gd name="connsiteX17" fmla="*/ 51085 w 51732"/>
                <a:gd name="connsiteY17" fmla="*/ 30018 h 52301"/>
                <a:gd name="connsiteX18" fmla="*/ 16223 w 51732"/>
                <a:gd name="connsiteY18" fmla="*/ 13254 h 52301"/>
                <a:gd name="connsiteX19" fmla="*/ 11461 w 51732"/>
                <a:gd name="connsiteY19" fmla="*/ 22112 h 52301"/>
                <a:gd name="connsiteX20" fmla="*/ 40036 w 51732"/>
                <a:gd name="connsiteY20" fmla="*/ 22112 h 52301"/>
                <a:gd name="connsiteX21" fmla="*/ 35464 w 51732"/>
                <a:gd name="connsiteY21" fmla="*/ 13254 h 52301"/>
                <a:gd name="connsiteX22" fmla="*/ 16414 w 51732"/>
                <a:gd name="connsiteY22" fmla="*/ 13254 h 52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1732" h="52301">
                  <a:moveTo>
                    <a:pt x="51085" y="30018"/>
                  </a:moveTo>
                  <a:lnTo>
                    <a:pt x="11556" y="30018"/>
                  </a:lnTo>
                  <a:cubicBezTo>
                    <a:pt x="12097" y="33551"/>
                    <a:pt x="14058" y="36723"/>
                    <a:pt x="16985" y="38781"/>
                  </a:cubicBezTo>
                  <a:cubicBezTo>
                    <a:pt x="20141" y="41057"/>
                    <a:pt x="23956" y="42229"/>
                    <a:pt x="27844" y="42115"/>
                  </a:cubicBezTo>
                  <a:cubicBezTo>
                    <a:pt x="32987" y="42276"/>
                    <a:pt x="37962" y="40267"/>
                    <a:pt x="41560" y="36590"/>
                  </a:cubicBezTo>
                  <a:lnTo>
                    <a:pt x="47941" y="43829"/>
                  </a:lnTo>
                  <a:cubicBezTo>
                    <a:pt x="45625" y="46591"/>
                    <a:pt x="42642" y="48725"/>
                    <a:pt x="39274" y="50020"/>
                  </a:cubicBezTo>
                  <a:cubicBezTo>
                    <a:pt x="35533" y="51439"/>
                    <a:pt x="31559" y="52154"/>
                    <a:pt x="27558" y="52116"/>
                  </a:cubicBezTo>
                  <a:cubicBezTo>
                    <a:pt x="22501" y="52211"/>
                    <a:pt x="17499" y="51068"/>
                    <a:pt x="12985" y="48782"/>
                  </a:cubicBezTo>
                  <a:cubicBezTo>
                    <a:pt x="8932" y="46629"/>
                    <a:pt x="5615" y="43305"/>
                    <a:pt x="3460" y="39257"/>
                  </a:cubicBezTo>
                  <a:cubicBezTo>
                    <a:pt x="1139" y="35199"/>
                    <a:pt x="-46" y="30599"/>
                    <a:pt x="31" y="25922"/>
                  </a:cubicBezTo>
                  <a:cubicBezTo>
                    <a:pt x="-30" y="21293"/>
                    <a:pt x="1119" y="16730"/>
                    <a:pt x="3364" y="12682"/>
                  </a:cubicBezTo>
                  <a:cubicBezTo>
                    <a:pt x="5543" y="8644"/>
                    <a:pt x="8854" y="5338"/>
                    <a:pt x="12889" y="3157"/>
                  </a:cubicBezTo>
                  <a:cubicBezTo>
                    <a:pt x="16999" y="900"/>
                    <a:pt x="21630" y="-253"/>
                    <a:pt x="26320" y="-176"/>
                  </a:cubicBezTo>
                  <a:cubicBezTo>
                    <a:pt x="30903" y="-215"/>
                    <a:pt x="35422" y="900"/>
                    <a:pt x="39464" y="3062"/>
                  </a:cubicBezTo>
                  <a:cubicBezTo>
                    <a:pt x="43347" y="5281"/>
                    <a:pt x="46494" y="8596"/>
                    <a:pt x="48513" y="12587"/>
                  </a:cubicBezTo>
                  <a:cubicBezTo>
                    <a:pt x="50752" y="16768"/>
                    <a:pt x="51869" y="21464"/>
                    <a:pt x="51751" y="26208"/>
                  </a:cubicBezTo>
                  <a:cubicBezTo>
                    <a:pt x="51623" y="27494"/>
                    <a:pt x="51400" y="28770"/>
                    <a:pt x="51085" y="30018"/>
                  </a:cubicBezTo>
                  <a:close/>
                  <a:moveTo>
                    <a:pt x="16223" y="13254"/>
                  </a:moveTo>
                  <a:cubicBezTo>
                    <a:pt x="13593" y="15511"/>
                    <a:pt x="11896" y="18674"/>
                    <a:pt x="11461" y="22112"/>
                  </a:cubicBezTo>
                  <a:lnTo>
                    <a:pt x="40036" y="22112"/>
                  </a:lnTo>
                  <a:cubicBezTo>
                    <a:pt x="39668" y="18692"/>
                    <a:pt x="38037" y="15530"/>
                    <a:pt x="35464" y="13254"/>
                  </a:cubicBezTo>
                  <a:cubicBezTo>
                    <a:pt x="29896" y="8796"/>
                    <a:pt x="21981" y="8796"/>
                    <a:pt x="16414" y="13254"/>
                  </a:cubicBezTo>
                  <a:close/>
                </a:path>
              </a:pathLst>
            </a:custGeom>
            <a:solidFill>
              <a:srgbClr val="6D6E71"/>
            </a:solidFill>
            <a:ln w="9525"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17BCCEFD-1379-4589-9D9D-C6D1AE219FD9}"/>
                </a:ext>
              </a:extLst>
            </p:cNvPr>
            <p:cNvSpPr/>
            <p:nvPr/>
          </p:nvSpPr>
          <p:spPr>
            <a:xfrm>
              <a:off x="6762112" y="859963"/>
              <a:ext cx="73883" cy="75307"/>
            </a:xfrm>
            <a:custGeom>
              <a:avLst/>
              <a:gdLst>
                <a:gd name="connsiteX0" fmla="*/ 44318 w 50162"/>
                <a:gd name="connsiteY0" fmla="*/ 5515 h 51129"/>
                <a:gd name="connsiteX1" fmla="*/ 50129 w 50162"/>
                <a:gd name="connsiteY1" fmla="*/ 21993 h 51129"/>
                <a:gd name="connsiteX2" fmla="*/ 50129 w 50162"/>
                <a:gd name="connsiteY2" fmla="*/ 50568 h 51129"/>
                <a:gd name="connsiteX3" fmla="*/ 38127 w 50162"/>
                <a:gd name="connsiteY3" fmla="*/ 50568 h 51129"/>
                <a:gd name="connsiteX4" fmla="*/ 38127 w 50162"/>
                <a:gd name="connsiteY4" fmla="*/ 23136 h 51129"/>
                <a:gd name="connsiteX5" fmla="*/ 34984 w 50162"/>
                <a:gd name="connsiteY5" fmla="*/ 13611 h 51129"/>
                <a:gd name="connsiteX6" fmla="*/ 26126 w 50162"/>
                <a:gd name="connsiteY6" fmla="*/ 10182 h 51129"/>
                <a:gd name="connsiteX7" fmla="*/ 15839 w 50162"/>
                <a:gd name="connsiteY7" fmla="*/ 14088 h 51129"/>
                <a:gd name="connsiteX8" fmla="*/ 12029 w 50162"/>
                <a:gd name="connsiteY8" fmla="*/ 25422 h 51129"/>
                <a:gd name="connsiteX9" fmla="*/ 12029 w 50162"/>
                <a:gd name="connsiteY9" fmla="*/ 50949 h 51129"/>
                <a:gd name="connsiteX10" fmla="*/ 27 w 50162"/>
                <a:gd name="connsiteY10" fmla="*/ 50949 h 51129"/>
                <a:gd name="connsiteX11" fmla="*/ 27 w 50162"/>
                <a:gd name="connsiteY11" fmla="*/ 467 h 51129"/>
                <a:gd name="connsiteX12" fmla="*/ 11267 w 50162"/>
                <a:gd name="connsiteY12" fmla="*/ 467 h 51129"/>
                <a:gd name="connsiteX13" fmla="*/ 11267 w 50162"/>
                <a:gd name="connsiteY13" fmla="*/ 7039 h 51129"/>
                <a:gd name="connsiteX14" fmla="*/ 18696 w 50162"/>
                <a:gd name="connsiteY14" fmla="*/ 1705 h 51129"/>
                <a:gd name="connsiteX15" fmla="*/ 28221 w 50162"/>
                <a:gd name="connsiteY15" fmla="*/ -105 h 51129"/>
                <a:gd name="connsiteX16" fmla="*/ 44318 w 50162"/>
                <a:gd name="connsiteY16" fmla="*/ 5515 h 51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0162" h="51129">
                  <a:moveTo>
                    <a:pt x="44318" y="5515"/>
                  </a:moveTo>
                  <a:cubicBezTo>
                    <a:pt x="48477" y="9954"/>
                    <a:pt x="50584" y="15926"/>
                    <a:pt x="50129" y="21993"/>
                  </a:cubicBezTo>
                  <a:lnTo>
                    <a:pt x="50129" y="50568"/>
                  </a:lnTo>
                  <a:lnTo>
                    <a:pt x="38127" y="50568"/>
                  </a:lnTo>
                  <a:lnTo>
                    <a:pt x="38127" y="23136"/>
                  </a:lnTo>
                  <a:cubicBezTo>
                    <a:pt x="38301" y="19679"/>
                    <a:pt x="37180" y="16288"/>
                    <a:pt x="34984" y="13611"/>
                  </a:cubicBezTo>
                  <a:cubicBezTo>
                    <a:pt x="32668" y="11239"/>
                    <a:pt x="29436" y="9982"/>
                    <a:pt x="26126" y="10182"/>
                  </a:cubicBezTo>
                  <a:cubicBezTo>
                    <a:pt x="22300" y="9982"/>
                    <a:pt x="18566" y="11402"/>
                    <a:pt x="15839" y="14088"/>
                  </a:cubicBezTo>
                  <a:cubicBezTo>
                    <a:pt x="13152" y="17231"/>
                    <a:pt x="11786" y="21298"/>
                    <a:pt x="12029" y="25422"/>
                  </a:cubicBezTo>
                  <a:lnTo>
                    <a:pt x="12029" y="50949"/>
                  </a:lnTo>
                  <a:lnTo>
                    <a:pt x="27" y="50949"/>
                  </a:lnTo>
                  <a:lnTo>
                    <a:pt x="27" y="467"/>
                  </a:lnTo>
                  <a:lnTo>
                    <a:pt x="11267" y="467"/>
                  </a:lnTo>
                  <a:lnTo>
                    <a:pt x="11267" y="7039"/>
                  </a:lnTo>
                  <a:cubicBezTo>
                    <a:pt x="13274" y="4686"/>
                    <a:pt x="15823" y="2858"/>
                    <a:pt x="18696" y="1705"/>
                  </a:cubicBezTo>
                  <a:cubicBezTo>
                    <a:pt x="21739" y="543"/>
                    <a:pt x="24964" y="-67"/>
                    <a:pt x="28221" y="-105"/>
                  </a:cubicBezTo>
                  <a:cubicBezTo>
                    <a:pt x="34143" y="-609"/>
                    <a:pt x="39998" y="1438"/>
                    <a:pt x="44318" y="5515"/>
                  </a:cubicBezTo>
                  <a:close/>
                </a:path>
              </a:pathLst>
            </a:custGeom>
            <a:solidFill>
              <a:srgbClr val="6D6E71"/>
            </a:solidFill>
            <a:ln w="9525"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F9F999D8-C94E-42FB-A78B-5893F99CDFD2}"/>
                </a:ext>
              </a:extLst>
            </p:cNvPr>
            <p:cNvSpPr/>
            <p:nvPr/>
          </p:nvSpPr>
          <p:spPr>
            <a:xfrm>
              <a:off x="6847830" y="844362"/>
              <a:ext cx="54573" cy="91933"/>
            </a:xfrm>
            <a:custGeom>
              <a:avLst/>
              <a:gdLst>
                <a:gd name="connsiteX0" fmla="*/ 37079 w 37052"/>
                <a:gd name="connsiteY0" fmla="*/ 58780 h 62417"/>
                <a:gd name="connsiteX1" fmla="*/ 32031 w 37052"/>
                <a:gd name="connsiteY1" fmla="*/ 61351 h 62417"/>
                <a:gd name="connsiteX2" fmla="*/ 25745 w 37052"/>
                <a:gd name="connsiteY2" fmla="*/ 62209 h 62417"/>
                <a:gd name="connsiteX3" fmla="*/ 12886 w 37052"/>
                <a:gd name="connsiteY3" fmla="*/ 57827 h 62417"/>
                <a:gd name="connsiteX4" fmla="*/ 8409 w 37052"/>
                <a:gd name="connsiteY4" fmla="*/ 45159 h 62417"/>
                <a:gd name="connsiteX5" fmla="*/ 8409 w 37052"/>
                <a:gd name="connsiteY5" fmla="*/ 20870 h 62417"/>
                <a:gd name="connsiteX6" fmla="*/ 27 w 37052"/>
                <a:gd name="connsiteY6" fmla="*/ 20870 h 62417"/>
                <a:gd name="connsiteX7" fmla="*/ 27 w 37052"/>
                <a:gd name="connsiteY7" fmla="*/ 11345 h 62417"/>
                <a:gd name="connsiteX8" fmla="*/ 8504 w 37052"/>
                <a:gd name="connsiteY8" fmla="*/ 11345 h 62417"/>
                <a:gd name="connsiteX9" fmla="*/ 8504 w 37052"/>
                <a:gd name="connsiteY9" fmla="*/ -180 h 62417"/>
                <a:gd name="connsiteX10" fmla="*/ 20220 w 37052"/>
                <a:gd name="connsiteY10" fmla="*/ -180 h 62417"/>
                <a:gd name="connsiteX11" fmla="*/ 20220 w 37052"/>
                <a:gd name="connsiteY11" fmla="*/ 11345 h 62417"/>
                <a:gd name="connsiteX12" fmla="*/ 33746 w 37052"/>
                <a:gd name="connsiteY12" fmla="*/ 11345 h 62417"/>
                <a:gd name="connsiteX13" fmla="*/ 33746 w 37052"/>
                <a:gd name="connsiteY13" fmla="*/ 20870 h 62417"/>
                <a:gd name="connsiteX14" fmla="*/ 20315 w 37052"/>
                <a:gd name="connsiteY14" fmla="*/ 20870 h 62417"/>
                <a:gd name="connsiteX15" fmla="*/ 20315 w 37052"/>
                <a:gd name="connsiteY15" fmla="*/ 44873 h 62417"/>
                <a:gd name="connsiteX16" fmla="*/ 22125 w 37052"/>
                <a:gd name="connsiteY16" fmla="*/ 50493 h 62417"/>
                <a:gd name="connsiteX17" fmla="*/ 27554 w 37052"/>
                <a:gd name="connsiteY17" fmla="*/ 52684 h 62417"/>
                <a:gd name="connsiteX18" fmla="*/ 34127 w 37052"/>
                <a:gd name="connsiteY18" fmla="*/ 50588 h 6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052" h="62417">
                  <a:moveTo>
                    <a:pt x="37079" y="58780"/>
                  </a:moveTo>
                  <a:cubicBezTo>
                    <a:pt x="35590" y="59970"/>
                    <a:pt x="33871" y="60847"/>
                    <a:pt x="32031" y="61351"/>
                  </a:cubicBezTo>
                  <a:cubicBezTo>
                    <a:pt x="29986" y="61932"/>
                    <a:pt x="27870" y="62218"/>
                    <a:pt x="25745" y="62209"/>
                  </a:cubicBezTo>
                  <a:cubicBezTo>
                    <a:pt x="21052" y="62475"/>
                    <a:pt x="16441" y="60904"/>
                    <a:pt x="12886" y="57827"/>
                  </a:cubicBezTo>
                  <a:cubicBezTo>
                    <a:pt x="9672" y="54427"/>
                    <a:pt x="8046" y="49826"/>
                    <a:pt x="8409" y="45159"/>
                  </a:cubicBezTo>
                  <a:lnTo>
                    <a:pt x="8409" y="20870"/>
                  </a:lnTo>
                  <a:lnTo>
                    <a:pt x="27" y="20870"/>
                  </a:lnTo>
                  <a:lnTo>
                    <a:pt x="27" y="11345"/>
                  </a:lnTo>
                  <a:lnTo>
                    <a:pt x="8504" y="11345"/>
                  </a:lnTo>
                  <a:lnTo>
                    <a:pt x="8504" y="-180"/>
                  </a:lnTo>
                  <a:lnTo>
                    <a:pt x="20220" y="-180"/>
                  </a:lnTo>
                  <a:lnTo>
                    <a:pt x="20220" y="11345"/>
                  </a:lnTo>
                  <a:lnTo>
                    <a:pt x="33746" y="11345"/>
                  </a:lnTo>
                  <a:lnTo>
                    <a:pt x="33746" y="20870"/>
                  </a:lnTo>
                  <a:lnTo>
                    <a:pt x="20315" y="20870"/>
                  </a:lnTo>
                  <a:lnTo>
                    <a:pt x="20315" y="44873"/>
                  </a:lnTo>
                  <a:cubicBezTo>
                    <a:pt x="20190" y="46912"/>
                    <a:pt x="20836" y="48912"/>
                    <a:pt x="22125" y="50493"/>
                  </a:cubicBezTo>
                  <a:cubicBezTo>
                    <a:pt x="23508" y="52007"/>
                    <a:pt x="25506" y="52817"/>
                    <a:pt x="27554" y="52684"/>
                  </a:cubicBezTo>
                  <a:cubicBezTo>
                    <a:pt x="29919" y="52750"/>
                    <a:pt x="32235" y="52007"/>
                    <a:pt x="34127" y="50588"/>
                  </a:cubicBezTo>
                  <a:close/>
                </a:path>
              </a:pathLst>
            </a:custGeom>
            <a:solidFill>
              <a:srgbClr val="6D6E71"/>
            </a:solidFill>
            <a:ln w="9525"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BEBA99D2-F309-4AD7-9524-F327F9E594FD}"/>
                </a:ext>
              </a:extLst>
            </p:cNvPr>
            <p:cNvSpPr/>
            <p:nvPr/>
          </p:nvSpPr>
          <p:spPr>
            <a:xfrm>
              <a:off x="6957118" y="838015"/>
              <a:ext cx="81093" cy="97115"/>
            </a:xfrm>
            <a:custGeom>
              <a:avLst/>
              <a:gdLst>
                <a:gd name="connsiteX0" fmla="*/ 42128 w 55057"/>
                <a:gd name="connsiteY0" fmla="*/ 2510 h 65935"/>
                <a:gd name="connsiteX1" fmla="*/ 51653 w 55057"/>
                <a:gd name="connsiteY1" fmla="*/ 10701 h 65935"/>
                <a:gd name="connsiteX2" fmla="*/ 51653 w 55057"/>
                <a:gd name="connsiteY2" fmla="*/ 35752 h 65935"/>
                <a:gd name="connsiteX3" fmla="*/ 42128 w 55057"/>
                <a:gd name="connsiteY3" fmla="*/ 43943 h 65935"/>
                <a:gd name="connsiteX4" fmla="*/ 27173 w 55057"/>
                <a:gd name="connsiteY4" fmla="*/ 46706 h 65935"/>
                <a:gd name="connsiteX5" fmla="*/ 12314 w 55057"/>
                <a:gd name="connsiteY5" fmla="*/ 46706 h 65935"/>
                <a:gd name="connsiteX6" fmla="*/ 12314 w 55057"/>
                <a:gd name="connsiteY6" fmla="*/ 65756 h 65935"/>
                <a:gd name="connsiteX7" fmla="*/ 27 w 55057"/>
                <a:gd name="connsiteY7" fmla="*/ 65756 h 65935"/>
                <a:gd name="connsiteX8" fmla="*/ 27 w 55057"/>
                <a:gd name="connsiteY8" fmla="*/ -157 h 65935"/>
                <a:gd name="connsiteX9" fmla="*/ 27173 w 55057"/>
                <a:gd name="connsiteY9" fmla="*/ -157 h 65935"/>
                <a:gd name="connsiteX10" fmla="*/ 42128 w 55057"/>
                <a:gd name="connsiteY10" fmla="*/ 2510 h 65935"/>
                <a:gd name="connsiteX11" fmla="*/ 38794 w 55057"/>
                <a:gd name="connsiteY11" fmla="*/ 32990 h 65935"/>
                <a:gd name="connsiteX12" fmla="*/ 39335 w 55057"/>
                <a:gd name="connsiteY12" fmla="*/ 14006 h 65935"/>
                <a:gd name="connsiteX13" fmla="*/ 38794 w 55057"/>
                <a:gd name="connsiteY13" fmla="*/ 13463 h 65935"/>
                <a:gd name="connsiteX14" fmla="*/ 26602 w 55057"/>
                <a:gd name="connsiteY14" fmla="*/ 10130 h 65935"/>
                <a:gd name="connsiteX15" fmla="*/ 12314 w 55057"/>
                <a:gd name="connsiteY15" fmla="*/ 10130 h 65935"/>
                <a:gd name="connsiteX16" fmla="*/ 12314 w 55057"/>
                <a:gd name="connsiteY16" fmla="*/ 36323 h 65935"/>
                <a:gd name="connsiteX17" fmla="*/ 26602 w 55057"/>
                <a:gd name="connsiteY17" fmla="*/ 36323 h 65935"/>
                <a:gd name="connsiteX18" fmla="*/ 39080 w 55057"/>
                <a:gd name="connsiteY18" fmla="*/ 32990 h 65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057" h="65935">
                  <a:moveTo>
                    <a:pt x="42128" y="2510"/>
                  </a:moveTo>
                  <a:cubicBezTo>
                    <a:pt x="46031" y="4253"/>
                    <a:pt x="49341" y="7101"/>
                    <a:pt x="51653" y="10701"/>
                  </a:cubicBezTo>
                  <a:cubicBezTo>
                    <a:pt x="56228" y="18426"/>
                    <a:pt x="56228" y="28027"/>
                    <a:pt x="51653" y="35752"/>
                  </a:cubicBezTo>
                  <a:cubicBezTo>
                    <a:pt x="49341" y="39352"/>
                    <a:pt x="46031" y="42200"/>
                    <a:pt x="42128" y="43943"/>
                  </a:cubicBezTo>
                  <a:cubicBezTo>
                    <a:pt x="37380" y="45858"/>
                    <a:pt x="32293" y="46801"/>
                    <a:pt x="27173" y="46706"/>
                  </a:cubicBezTo>
                  <a:lnTo>
                    <a:pt x="12314" y="46706"/>
                  </a:lnTo>
                  <a:lnTo>
                    <a:pt x="12314" y="65756"/>
                  </a:lnTo>
                  <a:lnTo>
                    <a:pt x="27" y="65756"/>
                  </a:lnTo>
                  <a:lnTo>
                    <a:pt x="27" y="-157"/>
                  </a:lnTo>
                  <a:lnTo>
                    <a:pt x="27173" y="-157"/>
                  </a:lnTo>
                  <a:cubicBezTo>
                    <a:pt x="32291" y="-338"/>
                    <a:pt x="37388" y="566"/>
                    <a:pt x="42128" y="2510"/>
                  </a:cubicBezTo>
                  <a:close/>
                  <a:moveTo>
                    <a:pt x="38794" y="32990"/>
                  </a:moveTo>
                  <a:cubicBezTo>
                    <a:pt x="44186" y="27894"/>
                    <a:pt x="44428" y="19398"/>
                    <a:pt x="39335" y="14006"/>
                  </a:cubicBezTo>
                  <a:cubicBezTo>
                    <a:pt x="39160" y="13816"/>
                    <a:pt x="38980" y="13635"/>
                    <a:pt x="38794" y="13463"/>
                  </a:cubicBezTo>
                  <a:cubicBezTo>
                    <a:pt x="35228" y="10996"/>
                    <a:pt x="30927" y="9825"/>
                    <a:pt x="26602" y="10130"/>
                  </a:cubicBezTo>
                  <a:lnTo>
                    <a:pt x="12314" y="10130"/>
                  </a:lnTo>
                  <a:lnTo>
                    <a:pt x="12314" y="36323"/>
                  </a:lnTo>
                  <a:lnTo>
                    <a:pt x="26602" y="36323"/>
                  </a:lnTo>
                  <a:cubicBezTo>
                    <a:pt x="31022" y="36695"/>
                    <a:pt x="35435" y="35523"/>
                    <a:pt x="39080" y="32990"/>
                  </a:cubicBezTo>
                  <a:close/>
                </a:path>
              </a:pathLst>
            </a:custGeom>
            <a:solidFill>
              <a:srgbClr val="6D6E71"/>
            </a:solidFill>
            <a:ln w="9525"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B57D4602-ADB1-4F38-9CC7-4DF005CCE587}"/>
                </a:ext>
              </a:extLst>
            </p:cNvPr>
            <p:cNvSpPr/>
            <p:nvPr/>
          </p:nvSpPr>
          <p:spPr>
            <a:xfrm>
              <a:off x="7054480" y="859914"/>
              <a:ext cx="42929" cy="75777"/>
            </a:xfrm>
            <a:custGeom>
              <a:avLst/>
              <a:gdLst>
                <a:gd name="connsiteX0" fmla="*/ 29174 w 29146"/>
                <a:gd name="connsiteY0" fmla="*/ -71 h 51448"/>
                <a:gd name="connsiteX1" fmla="*/ 29174 w 29146"/>
                <a:gd name="connsiteY1" fmla="*/ 11169 h 51448"/>
                <a:gd name="connsiteX2" fmla="*/ 26507 w 29146"/>
                <a:gd name="connsiteY2" fmla="*/ 11169 h 51448"/>
                <a:gd name="connsiteX3" fmla="*/ 15743 w 29146"/>
                <a:gd name="connsiteY3" fmla="*/ 15169 h 51448"/>
                <a:gd name="connsiteX4" fmla="*/ 11838 w 29146"/>
                <a:gd name="connsiteY4" fmla="*/ 26790 h 51448"/>
                <a:gd name="connsiteX5" fmla="*/ 11838 w 29146"/>
                <a:gd name="connsiteY5" fmla="*/ 51269 h 51448"/>
                <a:gd name="connsiteX6" fmla="*/ 27 w 29146"/>
                <a:gd name="connsiteY6" fmla="*/ 51269 h 51448"/>
                <a:gd name="connsiteX7" fmla="*/ 27 w 29146"/>
                <a:gd name="connsiteY7" fmla="*/ 786 h 51448"/>
                <a:gd name="connsiteX8" fmla="*/ 11076 w 29146"/>
                <a:gd name="connsiteY8" fmla="*/ 786 h 51448"/>
                <a:gd name="connsiteX9" fmla="*/ 11076 w 29146"/>
                <a:gd name="connsiteY9" fmla="*/ 8216 h 51448"/>
                <a:gd name="connsiteX10" fmla="*/ 29174 w 29146"/>
                <a:gd name="connsiteY10" fmla="*/ -71 h 51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146" h="51448">
                  <a:moveTo>
                    <a:pt x="29174" y="-71"/>
                  </a:moveTo>
                  <a:lnTo>
                    <a:pt x="29174" y="11169"/>
                  </a:lnTo>
                  <a:lnTo>
                    <a:pt x="26507" y="11169"/>
                  </a:lnTo>
                  <a:cubicBezTo>
                    <a:pt x="22516" y="10930"/>
                    <a:pt x="18608" y="12378"/>
                    <a:pt x="15743" y="15169"/>
                  </a:cubicBezTo>
                  <a:cubicBezTo>
                    <a:pt x="12941" y="18370"/>
                    <a:pt x="11535" y="22551"/>
                    <a:pt x="11838" y="26790"/>
                  </a:cubicBezTo>
                  <a:lnTo>
                    <a:pt x="11838" y="51269"/>
                  </a:lnTo>
                  <a:lnTo>
                    <a:pt x="27" y="51269"/>
                  </a:lnTo>
                  <a:lnTo>
                    <a:pt x="27" y="786"/>
                  </a:lnTo>
                  <a:lnTo>
                    <a:pt x="11076" y="786"/>
                  </a:lnTo>
                  <a:lnTo>
                    <a:pt x="11076" y="8216"/>
                  </a:lnTo>
                  <a:cubicBezTo>
                    <a:pt x="15142" y="2358"/>
                    <a:pt x="22080" y="-823"/>
                    <a:pt x="29174" y="-71"/>
                  </a:cubicBezTo>
                  <a:close/>
                </a:path>
              </a:pathLst>
            </a:custGeom>
            <a:solidFill>
              <a:srgbClr val="6D6E71"/>
            </a:solidFill>
            <a:ln w="9525"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2044BD6C-4DA1-454C-809A-05F2417566BD}"/>
                </a:ext>
              </a:extLst>
            </p:cNvPr>
            <p:cNvSpPr/>
            <p:nvPr/>
          </p:nvSpPr>
          <p:spPr>
            <a:xfrm>
              <a:off x="7105543" y="859100"/>
              <a:ext cx="78852" cy="77145"/>
            </a:xfrm>
            <a:custGeom>
              <a:avLst/>
              <a:gdLst>
                <a:gd name="connsiteX0" fmla="*/ 12984 w 53536"/>
                <a:gd name="connsiteY0" fmla="*/ 48869 h 52377"/>
                <a:gd name="connsiteX1" fmla="*/ 3459 w 53536"/>
                <a:gd name="connsiteY1" fmla="*/ 39344 h 52377"/>
                <a:gd name="connsiteX2" fmla="*/ 3459 w 53536"/>
                <a:gd name="connsiteY2" fmla="*/ 12674 h 52377"/>
                <a:gd name="connsiteX3" fmla="*/ 12984 w 53536"/>
                <a:gd name="connsiteY3" fmla="*/ 3149 h 52377"/>
                <a:gd name="connsiteX4" fmla="*/ 40607 w 53536"/>
                <a:gd name="connsiteY4" fmla="*/ 3149 h 52377"/>
                <a:gd name="connsiteX5" fmla="*/ 50132 w 53536"/>
                <a:gd name="connsiteY5" fmla="*/ 12674 h 52377"/>
                <a:gd name="connsiteX6" fmla="*/ 50132 w 53536"/>
                <a:gd name="connsiteY6" fmla="*/ 39344 h 52377"/>
                <a:gd name="connsiteX7" fmla="*/ 40607 w 53536"/>
                <a:gd name="connsiteY7" fmla="*/ 48869 h 52377"/>
                <a:gd name="connsiteX8" fmla="*/ 12984 w 53536"/>
                <a:gd name="connsiteY8" fmla="*/ 48869 h 52377"/>
                <a:gd name="connsiteX9" fmla="*/ 37559 w 53536"/>
                <a:gd name="connsiteY9" fmla="*/ 37725 h 52377"/>
                <a:gd name="connsiteX10" fmla="*/ 37559 w 53536"/>
                <a:gd name="connsiteY10" fmla="*/ 14865 h 52377"/>
                <a:gd name="connsiteX11" fmla="*/ 26795 w 53536"/>
                <a:gd name="connsiteY11" fmla="*/ 10483 h 52377"/>
                <a:gd name="connsiteX12" fmla="*/ 16032 w 53536"/>
                <a:gd name="connsiteY12" fmla="*/ 14865 h 52377"/>
                <a:gd name="connsiteX13" fmla="*/ 16032 w 53536"/>
                <a:gd name="connsiteY13" fmla="*/ 37725 h 52377"/>
                <a:gd name="connsiteX14" fmla="*/ 26795 w 53536"/>
                <a:gd name="connsiteY14" fmla="*/ 42106 h 52377"/>
                <a:gd name="connsiteX15" fmla="*/ 37559 w 53536"/>
                <a:gd name="connsiteY15" fmla="*/ 37725 h 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3536" h="52377">
                  <a:moveTo>
                    <a:pt x="12984" y="48869"/>
                  </a:moveTo>
                  <a:cubicBezTo>
                    <a:pt x="8952" y="46688"/>
                    <a:pt x="5642" y="43373"/>
                    <a:pt x="3459" y="39344"/>
                  </a:cubicBezTo>
                  <a:cubicBezTo>
                    <a:pt x="-1117" y="31038"/>
                    <a:pt x="-1117" y="20970"/>
                    <a:pt x="3459" y="12674"/>
                  </a:cubicBezTo>
                  <a:cubicBezTo>
                    <a:pt x="5664" y="8654"/>
                    <a:pt x="8968" y="5359"/>
                    <a:pt x="12984" y="3149"/>
                  </a:cubicBezTo>
                  <a:cubicBezTo>
                    <a:pt x="21656" y="-1290"/>
                    <a:pt x="31935" y="-1290"/>
                    <a:pt x="40607" y="3149"/>
                  </a:cubicBezTo>
                  <a:cubicBezTo>
                    <a:pt x="44622" y="5359"/>
                    <a:pt x="47927" y="8654"/>
                    <a:pt x="50132" y="12674"/>
                  </a:cubicBezTo>
                  <a:cubicBezTo>
                    <a:pt x="54707" y="20980"/>
                    <a:pt x="54707" y="31048"/>
                    <a:pt x="50132" y="39344"/>
                  </a:cubicBezTo>
                  <a:cubicBezTo>
                    <a:pt x="47948" y="43373"/>
                    <a:pt x="44639" y="46688"/>
                    <a:pt x="40607" y="48869"/>
                  </a:cubicBezTo>
                  <a:cubicBezTo>
                    <a:pt x="31935" y="53308"/>
                    <a:pt x="21656" y="53308"/>
                    <a:pt x="12984" y="48869"/>
                  </a:cubicBezTo>
                  <a:close/>
                  <a:moveTo>
                    <a:pt x="37559" y="37725"/>
                  </a:moveTo>
                  <a:cubicBezTo>
                    <a:pt x="43133" y="31124"/>
                    <a:pt x="43133" y="21466"/>
                    <a:pt x="37559" y="14865"/>
                  </a:cubicBezTo>
                  <a:cubicBezTo>
                    <a:pt x="34721" y="11998"/>
                    <a:pt x="30831" y="10407"/>
                    <a:pt x="26795" y="10483"/>
                  </a:cubicBezTo>
                  <a:cubicBezTo>
                    <a:pt x="22751" y="10369"/>
                    <a:pt x="18844" y="11960"/>
                    <a:pt x="16032" y="14865"/>
                  </a:cubicBezTo>
                  <a:cubicBezTo>
                    <a:pt x="10458" y="21466"/>
                    <a:pt x="10458" y="31124"/>
                    <a:pt x="16032" y="37725"/>
                  </a:cubicBezTo>
                  <a:cubicBezTo>
                    <a:pt x="18844" y="40630"/>
                    <a:pt x="22751" y="42220"/>
                    <a:pt x="26795" y="42106"/>
                  </a:cubicBezTo>
                  <a:cubicBezTo>
                    <a:pt x="30831" y="42182"/>
                    <a:pt x="34721" y="40592"/>
                    <a:pt x="37559" y="37725"/>
                  </a:cubicBezTo>
                  <a:close/>
                </a:path>
              </a:pathLst>
            </a:custGeom>
            <a:solidFill>
              <a:srgbClr val="6D6E71"/>
            </a:solidFill>
            <a:ln w="9525"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0B1DB05F-78B9-4AD9-9CA6-605A557C4BFC}"/>
                </a:ext>
              </a:extLst>
            </p:cNvPr>
            <p:cNvSpPr/>
            <p:nvPr/>
          </p:nvSpPr>
          <p:spPr>
            <a:xfrm>
              <a:off x="7194485" y="860179"/>
              <a:ext cx="80534" cy="103011"/>
            </a:xfrm>
            <a:custGeom>
              <a:avLst/>
              <a:gdLst>
                <a:gd name="connsiteX0" fmla="*/ 54706 w 54678"/>
                <a:gd name="connsiteY0" fmla="*/ 320 h 69938"/>
                <a:gd name="connsiteX1" fmla="*/ 54706 w 54678"/>
                <a:gd name="connsiteY1" fmla="*/ 43087 h 69938"/>
                <a:gd name="connsiteX2" fmla="*/ 27464 w 54678"/>
                <a:gd name="connsiteY2" fmla="*/ 69757 h 69938"/>
                <a:gd name="connsiteX3" fmla="*/ 13653 w 54678"/>
                <a:gd name="connsiteY3" fmla="*/ 67947 h 69938"/>
                <a:gd name="connsiteX4" fmla="*/ 2890 w 54678"/>
                <a:gd name="connsiteY4" fmla="*/ 62613 h 69938"/>
                <a:gd name="connsiteX5" fmla="*/ 8224 w 54678"/>
                <a:gd name="connsiteY5" fmla="*/ 53660 h 69938"/>
                <a:gd name="connsiteX6" fmla="*/ 16606 w 54678"/>
                <a:gd name="connsiteY6" fmla="*/ 58137 h 69938"/>
                <a:gd name="connsiteX7" fmla="*/ 26797 w 54678"/>
                <a:gd name="connsiteY7" fmla="*/ 59756 h 69938"/>
                <a:gd name="connsiteX8" fmla="*/ 38989 w 54678"/>
                <a:gd name="connsiteY8" fmla="*/ 55946 h 69938"/>
                <a:gd name="connsiteX9" fmla="*/ 42895 w 54678"/>
                <a:gd name="connsiteY9" fmla="*/ 44421 h 69938"/>
                <a:gd name="connsiteX10" fmla="*/ 42895 w 54678"/>
                <a:gd name="connsiteY10" fmla="*/ 41944 h 69938"/>
                <a:gd name="connsiteX11" fmla="*/ 35465 w 54678"/>
                <a:gd name="connsiteY11" fmla="*/ 46897 h 69938"/>
                <a:gd name="connsiteX12" fmla="*/ 25940 w 54678"/>
                <a:gd name="connsiteY12" fmla="*/ 48612 h 69938"/>
                <a:gd name="connsiteX13" fmla="*/ 12986 w 54678"/>
                <a:gd name="connsiteY13" fmla="*/ 45564 h 69938"/>
                <a:gd name="connsiteX14" fmla="*/ 3461 w 54678"/>
                <a:gd name="connsiteY14" fmla="*/ 36896 h 69938"/>
                <a:gd name="connsiteX15" fmla="*/ 32 w 54678"/>
                <a:gd name="connsiteY15" fmla="*/ 24132 h 69938"/>
                <a:gd name="connsiteX16" fmla="*/ 3461 w 54678"/>
                <a:gd name="connsiteY16" fmla="*/ 11464 h 69938"/>
                <a:gd name="connsiteX17" fmla="*/ 12986 w 54678"/>
                <a:gd name="connsiteY17" fmla="*/ 2892 h 69938"/>
                <a:gd name="connsiteX18" fmla="*/ 35941 w 54678"/>
                <a:gd name="connsiteY18" fmla="*/ 1653 h 69938"/>
                <a:gd name="connsiteX19" fmla="*/ 43466 w 54678"/>
                <a:gd name="connsiteY19" fmla="*/ 7178 h 69938"/>
                <a:gd name="connsiteX20" fmla="*/ 43466 w 54678"/>
                <a:gd name="connsiteY20" fmla="*/ 415 h 69938"/>
                <a:gd name="connsiteX21" fmla="*/ 38799 w 54678"/>
                <a:gd name="connsiteY21" fmla="*/ 34515 h 69938"/>
                <a:gd name="connsiteX22" fmla="*/ 43085 w 54678"/>
                <a:gd name="connsiteY22" fmla="*/ 24037 h 69938"/>
                <a:gd name="connsiteX23" fmla="*/ 38799 w 54678"/>
                <a:gd name="connsiteY23" fmla="*/ 13750 h 69938"/>
                <a:gd name="connsiteX24" fmla="*/ 27750 w 54678"/>
                <a:gd name="connsiteY24" fmla="*/ 9750 h 69938"/>
                <a:gd name="connsiteX25" fmla="*/ 16701 w 54678"/>
                <a:gd name="connsiteY25" fmla="*/ 13750 h 69938"/>
                <a:gd name="connsiteX26" fmla="*/ 12319 w 54678"/>
                <a:gd name="connsiteY26" fmla="*/ 24037 h 69938"/>
                <a:gd name="connsiteX27" fmla="*/ 16701 w 54678"/>
                <a:gd name="connsiteY27" fmla="*/ 34515 h 69938"/>
                <a:gd name="connsiteX28" fmla="*/ 27750 w 54678"/>
                <a:gd name="connsiteY28" fmla="*/ 38515 h 69938"/>
                <a:gd name="connsiteX29" fmla="*/ 38799 w 54678"/>
                <a:gd name="connsiteY29" fmla="*/ 34515 h 6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4678" h="69938">
                  <a:moveTo>
                    <a:pt x="54706" y="320"/>
                  </a:moveTo>
                  <a:lnTo>
                    <a:pt x="54706" y="43087"/>
                  </a:lnTo>
                  <a:cubicBezTo>
                    <a:pt x="54706" y="60899"/>
                    <a:pt x="45181" y="69757"/>
                    <a:pt x="27464" y="69757"/>
                  </a:cubicBezTo>
                  <a:cubicBezTo>
                    <a:pt x="22799" y="69795"/>
                    <a:pt x="18151" y="69185"/>
                    <a:pt x="13653" y="67947"/>
                  </a:cubicBezTo>
                  <a:cubicBezTo>
                    <a:pt x="9750" y="66890"/>
                    <a:pt x="6092" y="65080"/>
                    <a:pt x="2890" y="62613"/>
                  </a:cubicBezTo>
                  <a:lnTo>
                    <a:pt x="8224" y="53660"/>
                  </a:lnTo>
                  <a:cubicBezTo>
                    <a:pt x="10693" y="55698"/>
                    <a:pt x="13542" y="57213"/>
                    <a:pt x="16606" y="58137"/>
                  </a:cubicBezTo>
                  <a:cubicBezTo>
                    <a:pt x="19900" y="59194"/>
                    <a:pt x="23338" y="59737"/>
                    <a:pt x="26797" y="59756"/>
                  </a:cubicBezTo>
                  <a:cubicBezTo>
                    <a:pt x="31206" y="60156"/>
                    <a:pt x="35593" y="58784"/>
                    <a:pt x="38989" y="55946"/>
                  </a:cubicBezTo>
                  <a:cubicBezTo>
                    <a:pt x="41825" y="52812"/>
                    <a:pt x="43239" y="48640"/>
                    <a:pt x="42895" y="44421"/>
                  </a:cubicBezTo>
                  <a:lnTo>
                    <a:pt x="42895" y="41944"/>
                  </a:lnTo>
                  <a:cubicBezTo>
                    <a:pt x="40846" y="44163"/>
                    <a:pt x="38299" y="45859"/>
                    <a:pt x="35465" y="46897"/>
                  </a:cubicBezTo>
                  <a:cubicBezTo>
                    <a:pt x="32430" y="48078"/>
                    <a:pt x="29196" y="48659"/>
                    <a:pt x="25940" y="48612"/>
                  </a:cubicBezTo>
                  <a:cubicBezTo>
                    <a:pt x="21439" y="48669"/>
                    <a:pt x="16991" y="47621"/>
                    <a:pt x="12986" y="45564"/>
                  </a:cubicBezTo>
                  <a:cubicBezTo>
                    <a:pt x="9050" y="43640"/>
                    <a:pt x="5744" y="40639"/>
                    <a:pt x="3461" y="36896"/>
                  </a:cubicBezTo>
                  <a:cubicBezTo>
                    <a:pt x="1142" y="33048"/>
                    <a:pt x="-47" y="28628"/>
                    <a:pt x="32" y="24132"/>
                  </a:cubicBezTo>
                  <a:cubicBezTo>
                    <a:pt x="-60" y="19665"/>
                    <a:pt x="1130" y="15274"/>
                    <a:pt x="3461" y="11464"/>
                  </a:cubicBezTo>
                  <a:cubicBezTo>
                    <a:pt x="5720" y="7730"/>
                    <a:pt x="9034" y="4749"/>
                    <a:pt x="12986" y="2892"/>
                  </a:cubicBezTo>
                  <a:cubicBezTo>
                    <a:pt x="20127" y="-718"/>
                    <a:pt x="28454" y="-1166"/>
                    <a:pt x="35941" y="1653"/>
                  </a:cubicBezTo>
                  <a:cubicBezTo>
                    <a:pt x="38869" y="2844"/>
                    <a:pt x="41455" y="4739"/>
                    <a:pt x="43466" y="7178"/>
                  </a:cubicBezTo>
                  <a:lnTo>
                    <a:pt x="43466" y="415"/>
                  </a:lnTo>
                  <a:close/>
                  <a:moveTo>
                    <a:pt x="38799" y="34515"/>
                  </a:moveTo>
                  <a:cubicBezTo>
                    <a:pt x="41670" y="31800"/>
                    <a:pt x="43232" y="27980"/>
                    <a:pt x="43085" y="24037"/>
                  </a:cubicBezTo>
                  <a:cubicBezTo>
                    <a:pt x="43214" y="20151"/>
                    <a:pt x="41650" y="16398"/>
                    <a:pt x="38799" y="13750"/>
                  </a:cubicBezTo>
                  <a:cubicBezTo>
                    <a:pt x="35772" y="11036"/>
                    <a:pt x="31811" y="9607"/>
                    <a:pt x="27750" y="9750"/>
                  </a:cubicBezTo>
                  <a:cubicBezTo>
                    <a:pt x="23684" y="9578"/>
                    <a:pt x="19712" y="11007"/>
                    <a:pt x="16701" y="13750"/>
                  </a:cubicBezTo>
                  <a:cubicBezTo>
                    <a:pt x="13793" y="16360"/>
                    <a:pt x="12189" y="20132"/>
                    <a:pt x="12319" y="24037"/>
                  </a:cubicBezTo>
                  <a:cubicBezTo>
                    <a:pt x="12158" y="28009"/>
                    <a:pt x="13763" y="31838"/>
                    <a:pt x="16701" y="34515"/>
                  </a:cubicBezTo>
                  <a:cubicBezTo>
                    <a:pt x="19712" y="37258"/>
                    <a:pt x="23684" y="38686"/>
                    <a:pt x="27750" y="38515"/>
                  </a:cubicBezTo>
                  <a:cubicBezTo>
                    <a:pt x="31811" y="38658"/>
                    <a:pt x="35772" y="37229"/>
                    <a:pt x="38799" y="34515"/>
                  </a:cubicBezTo>
                  <a:close/>
                </a:path>
              </a:pathLst>
            </a:custGeom>
            <a:solidFill>
              <a:srgbClr val="6D6E71"/>
            </a:solidFill>
            <a:ln w="9525"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B8443CA5-E681-4190-B85E-C6284DA025EB}"/>
                </a:ext>
              </a:extLst>
            </p:cNvPr>
            <p:cNvSpPr/>
            <p:nvPr/>
          </p:nvSpPr>
          <p:spPr>
            <a:xfrm>
              <a:off x="7297747" y="859942"/>
              <a:ext cx="43069" cy="75749"/>
            </a:xfrm>
            <a:custGeom>
              <a:avLst/>
              <a:gdLst>
                <a:gd name="connsiteX0" fmla="*/ 29269 w 29241"/>
                <a:gd name="connsiteY0" fmla="*/ -90 h 51429"/>
                <a:gd name="connsiteX1" fmla="*/ 29269 w 29241"/>
                <a:gd name="connsiteY1" fmla="*/ 11150 h 51429"/>
                <a:gd name="connsiteX2" fmla="*/ 26507 w 29241"/>
                <a:gd name="connsiteY2" fmla="*/ 11150 h 51429"/>
                <a:gd name="connsiteX3" fmla="*/ 15743 w 29241"/>
                <a:gd name="connsiteY3" fmla="*/ 15150 h 51429"/>
                <a:gd name="connsiteX4" fmla="*/ 11838 w 29241"/>
                <a:gd name="connsiteY4" fmla="*/ 26771 h 51429"/>
                <a:gd name="connsiteX5" fmla="*/ 11838 w 29241"/>
                <a:gd name="connsiteY5" fmla="*/ 51250 h 51429"/>
                <a:gd name="connsiteX6" fmla="*/ 27 w 29241"/>
                <a:gd name="connsiteY6" fmla="*/ 51250 h 51429"/>
                <a:gd name="connsiteX7" fmla="*/ 27 w 29241"/>
                <a:gd name="connsiteY7" fmla="*/ 767 h 51429"/>
                <a:gd name="connsiteX8" fmla="*/ 11267 w 29241"/>
                <a:gd name="connsiteY8" fmla="*/ 767 h 51429"/>
                <a:gd name="connsiteX9" fmla="*/ 11267 w 29241"/>
                <a:gd name="connsiteY9" fmla="*/ 8197 h 51429"/>
                <a:gd name="connsiteX10" fmla="*/ 29269 w 29241"/>
                <a:gd name="connsiteY10" fmla="*/ -90 h 51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241" h="51429">
                  <a:moveTo>
                    <a:pt x="29269" y="-90"/>
                  </a:moveTo>
                  <a:lnTo>
                    <a:pt x="29269" y="11150"/>
                  </a:lnTo>
                  <a:lnTo>
                    <a:pt x="26507" y="11150"/>
                  </a:lnTo>
                  <a:cubicBezTo>
                    <a:pt x="22518" y="10921"/>
                    <a:pt x="18614" y="12369"/>
                    <a:pt x="15743" y="15150"/>
                  </a:cubicBezTo>
                  <a:cubicBezTo>
                    <a:pt x="12978" y="18370"/>
                    <a:pt x="11577" y="22532"/>
                    <a:pt x="11838" y="26771"/>
                  </a:cubicBezTo>
                  <a:lnTo>
                    <a:pt x="11838" y="51250"/>
                  </a:lnTo>
                  <a:lnTo>
                    <a:pt x="27" y="51250"/>
                  </a:lnTo>
                  <a:lnTo>
                    <a:pt x="27" y="767"/>
                  </a:lnTo>
                  <a:lnTo>
                    <a:pt x="11267" y="767"/>
                  </a:lnTo>
                  <a:lnTo>
                    <a:pt x="11267" y="8197"/>
                  </a:lnTo>
                  <a:cubicBezTo>
                    <a:pt x="15342" y="2396"/>
                    <a:pt x="22215" y="-766"/>
                    <a:pt x="29269" y="-90"/>
                  </a:cubicBezTo>
                  <a:close/>
                </a:path>
              </a:pathLst>
            </a:custGeom>
            <a:solidFill>
              <a:srgbClr val="6D6E71"/>
            </a:solidFill>
            <a:ln w="9525"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5C805560-600D-4E3E-8B2E-A3FF872E5640}"/>
                </a:ext>
              </a:extLst>
            </p:cNvPr>
            <p:cNvSpPr/>
            <p:nvPr/>
          </p:nvSpPr>
          <p:spPr>
            <a:xfrm>
              <a:off x="7350768" y="860030"/>
              <a:ext cx="66726" cy="76234"/>
            </a:xfrm>
            <a:custGeom>
              <a:avLst/>
              <a:gdLst>
                <a:gd name="connsiteX0" fmla="*/ 39372 w 45303"/>
                <a:gd name="connsiteY0" fmla="*/ 5184 h 51758"/>
                <a:gd name="connsiteX1" fmla="*/ 45277 w 45303"/>
                <a:gd name="connsiteY1" fmla="*/ 21281 h 51758"/>
                <a:gd name="connsiteX2" fmla="*/ 45277 w 45303"/>
                <a:gd name="connsiteY2" fmla="*/ 50904 h 51758"/>
                <a:gd name="connsiteX3" fmla="*/ 34133 w 45303"/>
                <a:gd name="connsiteY3" fmla="*/ 50904 h 51758"/>
                <a:gd name="connsiteX4" fmla="*/ 34133 w 45303"/>
                <a:gd name="connsiteY4" fmla="*/ 44713 h 51758"/>
                <a:gd name="connsiteX5" fmla="*/ 27942 w 45303"/>
                <a:gd name="connsiteY5" fmla="*/ 49761 h 51758"/>
                <a:gd name="connsiteX6" fmla="*/ 18417 w 45303"/>
                <a:gd name="connsiteY6" fmla="*/ 51571 h 51758"/>
                <a:gd name="connsiteX7" fmla="*/ 8892 w 45303"/>
                <a:gd name="connsiteY7" fmla="*/ 49570 h 51758"/>
                <a:gd name="connsiteX8" fmla="*/ 2319 w 45303"/>
                <a:gd name="connsiteY8" fmla="*/ 44237 h 51758"/>
                <a:gd name="connsiteX9" fmla="*/ 33 w 45303"/>
                <a:gd name="connsiteY9" fmla="*/ 36426 h 51758"/>
                <a:gd name="connsiteX10" fmla="*/ 5082 w 45303"/>
                <a:gd name="connsiteY10" fmla="*/ 25472 h 51758"/>
                <a:gd name="connsiteX11" fmla="*/ 20988 w 45303"/>
                <a:gd name="connsiteY11" fmla="*/ 21376 h 51758"/>
                <a:gd name="connsiteX12" fmla="*/ 34038 w 45303"/>
                <a:gd name="connsiteY12" fmla="*/ 21376 h 51758"/>
                <a:gd name="connsiteX13" fmla="*/ 34038 w 45303"/>
                <a:gd name="connsiteY13" fmla="*/ 20614 h 51758"/>
                <a:gd name="connsiteX14" fmla="*/ 30894 w 45303"/>
                <a:gd name="connsiteY14" fmla="*/ 12518 h 51758"/>
                <a:gd name="connsiteX15" fmla="*/ 21369 w 45303"/>
                <a:gd name="connsiteY15" fmla="*/ 9661 h 51758"/>
                <a:gd name="connsiteX16" fmla="*/ 12987 w 45303"/>
                <a:gd name="connsiteY16" fmla="*/ 10994 h 51758"/>
                <a:gd name="connsiteX17" fmla="*/ 6129 w 45303"/>
                <a:gd name="connsiteY17" fmla="*/ 14709 h 51758"/>
                <a:gd name="connsiteX18" fmla="*/ 1462 w 45303"/>
                <a:gd name="connsiteY18" fmla="*/ 6137 h 51758"/>
                <a:gd name="connsiteX19" fmla="*/ 10987 w 45303"/>
                <a:gd name="connsiteY19" fmla="*/ 1469 h 51758"/>
                <a:gd name="connsiteX20" fmla="*/ 22798 w 45303"/>
                <a:gd name="connsiteY20" fmla="*/ -150 h 51758"/>
                <a:gd name="connsiteX21" fmla="*/ 39372 w 45303"/>
                <a:gd name="connsiteY21" fmla="*/ 5184 h 51758"/>
                <a:gd name="connsiteX22" fmla="*/ 28989 w 45303"/>
                <a:gd name="connsiteY22" fmla="*/ 40903 h 51758"/>
                <a:gd name="connsiteX23" fmla="*/ 33847 w 45303"/>
                <a:gd name="connsiteY23" fmla="*/ 35092 h 51758"/>
                <a:gd name="connsiteX24" fmla="*/ 33847 w 45303"/>
                <a:gd name="connsiteY24" fmla="*/ 29282 h 51758"/>
                <a:gd name="connsiteX25" fmla="*/ 21274 w 45303"/>
                <a:gd name="connsiteY25" fmla="*/ 29282 h 51758"/>
                <a:gd name="connsiteX26" fmla="*/ 11082 w 45303"/>
                <a:gd name="connsiteY26" fmla="*/ 35950 h 51758"/>
                <a:gd name="connsiteX27" fmla="*/ 13654 w 45303"/>
                <a:gd name="connsiteY27" fmla="*/ 41093 h 51758"/>
                <a:gd name="connsiteX28" fmla="*/ 20703 w 45303"/>
                <a:gd name="connsiteY28" fmla="*/ 42903 h 51758"/>
                <a:gd name="connsiteX29" fmla="*/ 28989 w 45303"/>
                <a:gd name="connsiteY29" fmla="*/ 40903 h 51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5303" h="51758">
                  <a:moveTo>
                    <a:pt x="39372" y="5184"/>
                  </a:moveTo>
                  <a:cubicBezTo>
                    <a:pt x="43556" y="9451"/>
                    <a:pt x="45707" y="15319"/>
                    <a:pt x="45277" y="21281"/>
                  </a:cubicBezTo>
                  <a:lnTo>
                    <a:pt x="45277" y="50904"/>
                  </a:lnTo>
                  <a:lnTo>
                    <a:pt x="34133" y="50904"/>
                  </a:lnTo>
                  <a:lnTo>
                    <a:pt x="34133" y="44713"/>
                  </a:lnTo>
                  <a:cubicBezTo>
                    <a:pt x="32620" y="46980"/>
                    <a:pt x="30464" y="48732"/>
                    <a:pt x="27942" y="49761"/>
                  </a:cubicBezTo>
                  <a:cubicBezTo>
                    <a:pt x="24933" y="51037"/>
                    <a:pt x="21685" y="51656"/>
                    <a:pt x="18417" y="51571"/>
                  </a:cubicBezTo>
                  <a:cubicBezTo>
                    <a:pt x="15136" y="51580"/>
                    <a:pt x="11892" y="50894"/>
                    <a:pt x="8892" y="49570"/>
                  </a:cubicBezTo>
                  <a:cubicBezTo>
                    <a:pt x="6257" y="48428"/>
                    <a:pt x="3984" y="46580"/>
                    <a:pt x="2319" y="44237"/>
                  </a:cubicBezTo>
                  <a:cubicBezTo>
                    <a:pt x="795" y="41922"/>
                    <a:pt x="-1" y="39198"/>
                    <a:pt x="33" y="36426"/>
                  </a:cubicBezTo>
                  <a:cubicBezTo>
                    <a:pt x="-95" y="32187"/>
                    <a:pt x="1774" y="28130"/>
                    <a:pt x="5082" y="25472"/>
                  </a:cubicBezTo>
                  <a:cubicBezTo>
                    <a:pt x="9791" y="22396"/>
                    <a:pt x="15380" y="20957"/>
                    <a:pt x="20988" y="21376"/>
                  </a:cubicBezTo>
                  <a:lnTo>
                    <a:pt x="34038" y="21376"/>
                  </a:lnTo>
                  <a:lnTo>
                    <a:pt x="34038" y="20614"/>
                  </a:lnTo>
                  <a:cubicBezTo>
                    <a:pt x="34223" y="17586"/>
                    <a:pt x="33075" y="14623"/>
                    <a:pt x="30894" y="12518"/>
                  </a:cubicBezTo>
                  <a:cubicBezTo>
                    <a:pt x="28193" y="10404"/>
                    <a:pt x="24791" y="9375"/>
                    <a:pt x="21369" y="9661"/>
                  </a:cubicBezTo>
                  <a:cubicBezTo>
                    <a:pt x="18524" y="9689"/>
                    <a:pt x="15699" y="10137"/>
                    <a:pt x="12987" y="10994"/>
                  </a:cubicBezTo>
                  <a:cubicBezTo>
                    <a:pt x="10470" y="11747"/>
                    <a:pt x="8134" y="13013"/>
                    <a:pt x="6129" y="14709"/>
                  </a:cubicBezTo>
                  <a:lnTo>
                    <a:pt x="1462" y="6137"/>
                  </a:lnTo>
                  <a:cubicBezTo>
                    <a:pt x="4318" y="4003"/>
                    <a:pt x="7549" y="2422"/>
                    <a:pt x="10987" y="1469"/>
                  </a:cubicBezTo>
                  <a:cubicBezTo>
                    <a:pt x="14832" y="393"/>
                    <a:pt x="18805" y="-150"/>
                    <a:pt x="22798" y="-150"/>
                  </a:cubicBezTo>
                  <a:cubicBezTo>
                    <a:pt x="28787" y="-445"/>
                    <a:pt x="34679" y="1450"/>
                    <a:pt x="39372" y="5184"/>
                  </a:cubicBezTo>
                  <a:close/>
                  <a:moveTo>
                    <a:pt x="28989" y="40903"/>
                  </a:moveTo>
                  <a:cubicBezTo>
                    <a:pt x="31254" y="39607"/>
                    <a:pt x="32978" y="37550"/>
                    <a:pt x="33847" y="35092"/>
                  </a:cubicBezTo>
                  <a:lnTo>
                    <a:pt x="33847" y="29282"/>
                  </a:lnTo>
                  <a:lnTo>
                    <a:pt x="21274" y="29282"/>
                  </a:lnTo>
                  <a:cubicBezTo>
                    <a:pt x="14511" y="29282"/>
                    <a:pt x="11082" y="31473"/>
                    <a:pt x="11082" y="35950"/>
                  </a:cubicBezTo>
                  <a:cubicBezTo>
                    <a:pt x="11026" y="37988"/>
                    <a:pt x="11991" y="39912"/>
                    <a:pt x="13654" y="41093"/>
                  </a:cubicBezTo>
                  <a:cubicBezTo>
                    <a:pt x="15757" y="42417"/>
                    <a:pt x="18221" y="43046"/>
                    <a:pt x="20703" y="42903"/>
                  </a:cubicBezTo>
                  <a:cubicBezTo>
                    <a:pt x="23597" y="43027"/>
                    <a:pt x="26468" y="42331"/>
                    <a:pt x="28989" y="40903"/>
                  </a:cubicBezTo>
                  <a:close/>
                </a:path>
              </a:pathLst>
            </a:custGeom>
            <a:solidFill>
              <a:srgbClr val="6D6E71"/>
            </a:solidFill>
            <a:ln w="9525"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14FB561E-D058-4850-B06E-621BA7BC4B71}"/>
                </a:ext>
              </a:extLst>
            </p:cNvPr>
            <p:cNvSpPr/>
            <p:nvPr/>
          </p:nvSpPr>
          <p:spPr>
            <a:xfrm>
              <a:off x="7439723" y="860575"/>
              <a:ext cx="124257" cy="75256"/>
            </a:xfrm>
            <a:custGeom>
              <a:avLst/>
              <a:gdLst>
                <a:gd name="connsiteX0" fmla="*/ 78799 w 84363"/>
                <a:gd name="connsiteY0" fmla="*/ 5004 h 51094"/>
                <a:gd name="connsiteX1" fmla="*/ 84323 w 84363"/>
                <a:gd name="connsiteY1" fmla="*/ 21578 h 51094"/>
                <a:gd name="connsiteX2" fmla="*/ 84323 w 84363"/>
                <a:gd name="connsiteY2" fmla="*/ 50153 h 51094"/>
                <a:gd name="connsiteX3" fmla="*/ 72512 w 84363"/>
                <a:gd name="connsiteY3" fmla="*/ 50153 h 51094"/>
                <a:gd name="connsiteX4" fmla="*/ 72512 w 84363"/>
                <a:gd name="connsiteY4" fmla="*/ 22721 h 51094"/>
                <a:gd name="connsiteX5" fmla="*/ 69655 w 84363"/>
                <a:gd name="connsiteY5" fmla="*/ 13196 h 51094"/>
                <a:gd name="connsiteX6" fmla="*/ 61178 w 84363"/>
                <a:gd name="connsiteY6" fmla="*/ 9766 h 51094"/>
                <a:gd name="connsiteX7" fmla="*/ 51653 w 84363"/>
                <a:gd name="connsiteY7" fmla="*/ 13672 h 51094"/>
                <a:gd name="connsiteX8" fmla="*/ 48128 w 84363"/>
                <a:gd name="connsiteY8" fmla="*/ 24911 h 51094"/>
                <a:gd name="connsiteX9" fmla="*/ 48128 w 84363"/>
                <a:gd name="connsiteY9" fmla="*/ 50533 h 51094"/>
                <a:gd name="connsiteX10" fmla="*/ 36317 w 84363"/>
                <a:gd name="connsiteY10" fmla="*/ 50533 h 51094"/>
                <a:gd name="connsiteX11" fmla="*/ 36317 w 84363"/>
                <a:gd name="connsiteY11" fmla="*/ 23101 h 51094"/>
                <a:gd name="connsiteX12" fmla="*/ 33365 w 84363"/>
                <a:gd name="connsiteY12" fmla="*/ 13576 h 51094"/>
                <a:gd name="connsiteX13" fmla="*/ 24983 w 84363"/>
                <a:gd name="connsiteY13" fmla="*/ 10148 h 51094"/>
                <a:gd name="connsiteX14" fmla="*/ 15458 w 84363"/>
                <a:gd name="connsiteY14" fmla="*/ 14053 h 51094"/>
                <a:gd name="connsiteX15" fmla="*/ 11933 w 84363"/>
                <a:gd name="connsiteY15" fmla="*/ 25292 h 51094"/>
                <a:gd name="connsiteX16" fmla="*/ 11933 w 84363"/>
                <a:gd name="connsiteY16" fmla="*/ 50915 h 51094"/>
                <a:gd name="connsiteX17" fmla="*/ 27 w 84363"/>
                <a:gd name="connsiteY17" fmla="*/ 50915 h 51094"/>
                <a:gd name="connsiteX18" fmla="*/ 27 w 84363"/>
                <a:gd name="connsiteY18" fmla="*/ 432 h 51094"/>
                <a:gd name="connsiteX19" fmla="*/ 11267 w 84363"/>
                <a:gd name="connsiteY19" fmla="*/ 432 h 51094"/>
                <a:gd name="connsiteX20" fmla="*/ 11267 w 84363"/>
                <a:gd name="connsiteY20" fmla="*/ 6909 h 51094"/>
                <a:gd name="connsiteX21" fmla="*/ 18315 w 84363"/>
                <a:gd name="connsiteY21" fmla="*/ 1670 h 51094"/>
                <a:gd name="connsiteX22" fmla="*/ 27840 w 84363"/>
                <a:gd name="connsiteY22" fmla="*/ -140 h 51094"/>
                <a:gd name="connsiteX23" fmla="*/ 37937 w 84363"/>
                <a:gd name="connsiteY23" fmla="*/ 2051 h 51094"/>
                <a:gd name="connsiteX24" fmla="*/ 44890 w 84363"/>
                <a:gd name="connsiteY24" fmla="*/ 8242 h 51094"/>
                <a:gd name="connsiteX25" fmla="*/ 52891 w 84363"/>
                <a:gd name="connsiteY25" fmla="*/ 2147 h 51094"/>
                <a:gd name="connsiteX26" fmla="*/ 63749 w 84363"/>
                <a:gd name="connsiteY26" fmla="*/ -140 h 51094"/>
                <a:gd name="connsiteX27" fmla="*/ 78799 w 84363"/>
                <a:gd name="connsiteY27" fmla="*/ 5004 h 51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4363" h="51094">
                  <a:moveTo>
                    <a:pt x="78799" y="5004"/>
                  </a:moveTo>
                  <a:cubicBezTo>
                    <a:pt x="82799" y="9557"/>
                    <a:pt x="84790" y="15539"/>
                    <a:pt x="84323" y="21578"/>
                  </a:cubicBezTo>
                  <a:lnTo>
                    <a:pt x="84323" y="50153"/>
                  </a:lnTo>
                  <a:lnTo>
                    <a:pt x="72512" y="50153"/>
                  </a:lnTo>
                  <a:lnTo>
                    <a:pt x="72512" y="22721"/>
                  </a:lnTo>
                  <a:cubicBezTo>
                    <a:pt x="72684" y="19311"/>
                    <a:pt x="71674" y="15948"/>
                    <a:pt x="69655" y="13196"/>
                  </a:cubicBezTo>
                  <a:cubicBezTo>
                    <a:pt x="67493" y="10824"/>
                    <a:pt x="64378" y="9567"/>
                    <a:pt x="61178" y="9766"/>
                  </a:cubicBezTo>
                  <a:cubicBezTo>
                    <a:pt x="57587" y="9633"/>
                    <a:pt x="54120" y="11062"/>
                    <a:pt x="51653" y="13672"/>
                  </a:cubicBezTo>
                  <a:cubicBezTo>
                    <a:pt x="49110" y="16844"/>
                    <a:pt x="47852" y="20854"/>
                    <a:pt x="48128" y="24911"/>
                  </a:cubicBezTo>
                  <a:lnTo>
                    <a:pt x="48128" y="50533"/>
                  </a:lnTo>
                  <a:lnTo>
                    <a:pt x="36317" y="50533"/>
                  </a:lnTo>
                  <a:lnTo>
                    <a:pt x="36317" y="23101"/>
                  </a:lnTo>
                  <a:cubicBezTo>
                    <a:pt x="36460" y="19682"/>
                    <a:pt x="35413" y="16320"/>
                    <a:pt x="33365" y="13576"/>
                  </a:cubicBezTo>
                  <a:cubicBezTo>
                    <a:pt x="31231" y="11224"/>
                    <a:pt x="28154" y="9957"/>
                    <a:pt x="24983" y="10148"/>
                  </a:cubicBezTo>
                  <a:cubicBezTo>
                    <a:pt x="21392" y="10005"/>
                    <a:pt x="17915" y="11434"/>
                    <a:pt x="15458" y="14053"/>
                  </a:cubicBezTo>
                  <a:cubicBezTo>
                    <a:pt x="12888" y="17206"/>
                    <a:pt x="11627" y="21235"/>
                    <a:pt x="11933" y="25292"/>
                  </a:cubicBezTo>
                  <a:lnTo>
                    <a:pt x="11933" y="50915"/>
                  </a:lnTo>
                  <a:lnTo>
                    <a:pt x="27" y="50915"/>
                  </a:lnTo>
                  <a:lnTo>
                    <a:pt x="27" y="432"/>
                  </a:lnTo>
                  <a:lnTo>
                    <a:pt x="11267" y="432"/>
                  </a:lnTo>
                  <a:lnTo>
                    <a:pt x="11267" y="6909"/>
                  </a:lnTo>
                  <a:cubicBezTo>
                    <a:pt x="13161" y="4623"/>
                    <a:pt x="15579" y="2823"/>
                    <a:pt x="18315" y="1670"/>
                  </a:cubicBezTo>
                  <a:cubicBezTo>
                    <a:pt x="21344" y="451"/>
                    <a:pt x="24583" y="-158"/>
                    <a:pt x="27840" y="-140"/>
                  </a:cubicBezTo>
                  <a:cubicBezTo>
                    <a:pt x="31326" y="-197"/>
                    <a:pt x="34784" y="556"/>
                    <a:pt x="37937" y="2051"/>
                  </a:cubicBezTo>
                  <a:cubicBezTo>
                    <a:pt x="40832" y="3356"/>
                    <a:pt x="43252" y="5518"/>
                    <a:pt x="44890" y="8242"/>
                  </a:cubicBezTo>
                  <a:cubicBezTo>
                    <a:pt x="47033" y="5604"/>
                    <a:pt x="49776" y="3509"/>
                    <a:pt x="52891" y="2147"/>
                  </a:cubicBezTo>
                  <a:cubicBezTo>
                    <a:pt x="56301" y="603"/>
                    <a:pt x="60006" y="-178"/>
                    <a:pt x="63749" y="-140"/>
                  </a:cubicBezTo>
                  <a:cubicBezTo>
                    <a:pt x="69245" y="-482"/>
                    <a:pt x="74656" y="1366"/>
                    <a:pt x="78799" y="5004"/>
                  </a:cubicBezTo>
                  <a:close/>
                </a:path>
              </a:pathLst>
            </a:custGeom>
            <a:solidFill>
              <a:srgbClr val="6D6E71"/>
            </a:solidFill>
            <a:ln w="9525"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2599B56E-0BE7-4FB7-A893-3F91CBFE90DE}"/>
                </a:ext>
              </a:extLst>
            </p:cNvPr>
            <p:cNvSpPr/>
            <p:nvPr/>
          </p:nvSpPr>
          <p:spPr>
            <a:xfrm>
              <a:off x="6362416" y="1990823"/>
              <a:ext cx="91893" cy="100180"/>
            </a:xfrm>
            <a:custGeom>
              <a:avLst/>
              <a:gdLst>
                <a:gd name="connsiteX0" fmla="*/ 49654 w 62390"/>
                <a:gd name="connsiteY0" fmla="*/ 33067 h 68016"/>
                <a:gd name="connsiteX1" fmla="*/ 61275 w 62390"/>
                <a:gd name="connsiteY1" fmla="*/ 33067 h 68016"/>
                <a:gd name="connsiteX2" fmla="*/ 61275 w 62390"/>
                <a:gd name="connsiteY2" fmla="*/ 59356 h 68016"/>
                <a:gd name="connsiteX3" fmla="*/ 49369 w 62390"/>
                <a:gd name="connsiteY3" fmla="*/ 65643 h 68016"/>
                <a:gd name="connsiteX4" fmla="*/ 35367 w 62390"/>
                <a:gd name="connsiteY4" fmla="*/ 67833 h 68016"/>
                <a:gd name="connsiteX5" fmla="*/ 17174 w 62390"/>
                <a:gd name="connsiteY5" fmla="*/ 63452 h 68016"/>
                <a:gd name="connsiteX6" fmla="*/ 4696 w 62390"/>
                <a:gd name="connsiteY6" fmla="*/ 51260 h 68016"/>
                <a:gd name="connsiteX7" fmla="*/ 29 w 62390"/>
                <a:gd name="connsiteY7" fmla="*/ 33829 h 68016"/>
                <a:gd name="connsiteX8" fmla="*/ 4696 w 62390"/>
                <a:gd name="connsiteY8" fmla="*/ 16303 h 68016"/>
                <a:gd name="connsiteX9" fmla="*/ 17460 w 62390"/>
                <a:gd name="connsiteY9" fmla="*/ 4207 h 68016"/>
                <a:gd name="connsiteX10" fmla="*/ 35843 w 62390"/>
                <a:gd name="connsiteY10" fmla="*/ -175 h 68016"/>
                <a:gd name="connsiteX11" fmla="*/ 50988 w 62390"/>
                <a:gd name="connsiteY11" fmla="*/ 2492 h 68016"/>
                <a:gd name="connsiteX12" fmla="*/ 62418 w 62390"/>
                <a:gd name="connsiteY12" fmla="*/ 10588 h 68016"/>
                <a:gd name="connsiteX13" fmla="*/ 54703 w 62390"/>
                <a:gd name="connsiteY13" fmla="*/ 18113 h 68016"/>
                <a:gd name="connsiteX14" fmla="*/ 36415 w 62390"/>
                <a:gd name="connsiteY14" fmla="*/ 10588 h 68016"/>
                <a:gd name="connsiteX15" fmla="*/ 24032 w 62390"/>
                <a:gd name="connsiteY15" fmla="*/ 13446 h 68016"/>
                <a:gd name="connsiteX16" fmla="*/ 15460 w 62390"/>
                <a:gd name="connsiteY16" fmla="*/ 21733 h 68016"/>
                <a:gd name="connsiteX17" fmla="*/ 15460 w 62390"/>
                <a:gd name="connsiteY17" fmla="*/ 45735 h 68016"/>
                <a:gd name="connsiteX18" fmla="*/ 24032 w 62390"/>
                <a:gd name="connsiteY18" fmla="*/ 54022 h 68016"/>
                <a:gd name="connsiteX19" fmla="*/ 36319 w 62390"/>
                <a:gd name="connsiteY19" fmla="*/ 57070 h 68016"/>
                <a:gd name="connsiteX20" fmla="*/ 49940 w 62390"/>
                <a:gd name="connsiteY20" fmla="*/ 53641 h 68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2390" h="68016">
                  <a:moveTo>
                    <a:pt x="49654" y="33067"/>
                  </a:moveTo>
                  <a:lnTo>
                    <a:pt x="61275" y="33067"/>
                  </a:lnTo>
                  <a:lnTo>
                    <a:pt x="61275" y="59356"/>
                  </a:lnTo>
                  <a:cubicBezTo>
                    <a:pt x="57742" y="62185"/>
                    <a:pt x="53701" y="64319"/>
                    <a:pt x="49369" y="65643"/>
                  </a:cubicBezTo>
                  <a:cubicBezTo>
                    <a:pt x="44839" y="67081"/>
                    <a:pt x="40118" y="67815"/>
                    <a:pt x="35367" y="67833"/>
                  </a:cubicBezTo>
                  <a:cubicBezTo>
                    <a:pt x="29033" y="67910"/>
                    <a:pt x="22780" y="66405"/>
                    <a:pt x="17174" y="63452"/>
                  </a:cubicBezTo>
                  <a:cubicBezTo>
                    <a:pt x="11990" y="60594"/>
                    <a:pt x="7678" y="56375"/>
                    <a:pt x="4696" y="51260"/>
                  </a:cubicBezTo>
                  <a:cubicBezTo>
                    <a:pt x="1582" y="45983"/>
                    <a:pt x="-33" y="39954"/>
                    <a:pt x="29" y="33829"/>
                  </a:cubicBezTo>
                  <a:cubicBezTo>
                    <a:pt x="-36" y="27676"/>
                    <a:pt x="1578" y="21618"/>
                    <a:pt x="4696" y="16303"/>
                  </a:cubicBezTo>
                  <a:cubicBezTo>
                    <a:pt x="7761" y="11179"/>
                    <a:pt x="12177" y="6997"/>
                    <a:pt x="17460" y="4207"/>
                  </a:cubicBezTo>
                  <a:cubicBezTo>
                    <a:pt x="23122" y="1225"/>
                    <a:pt x="29444" y="-280"/>
                    <a:pt x="35843" y="-175"/>
                  </a:cubicBezTo>
                  <a:cubicBezTo>
                    <a:pt x="41015" y="-251"/>
                    <a:pt x="46155" y="654"/>
                    <a:pt x="50988" y="2492"/>
                  </a:cubicBezTo>
                  <a:cubicBezTo>
                    <a:pt x="55355" y="4302"/>
                    <a:pt x="59261" y="7074"/>
                    <a:pt x="62418" y="10588"/>
                  </a:cubicBezTo>
                  <a:lnTo>
                    <a:pt x="54703" y="18113"/>
                  </a:lnTo>
                  <a:cubicBezTo>
                    <a:pt x="49910" y="13179"/>
                    <a:pt x="43289" y="10455"/>
                    <a:pt x="36415" y="10588"/>
                  </a:cubicBezTo>
                  <a:cubicBezTo>
                    <a:pt x="32115" y="10502"/>
                    <a:pt x="27861" y="11484"/>
                    <a:pt x="24032" y="13446"/>
                  </a:cubicBezTo>
                  <a:cubicBezTo>
                    <a:pt x="20478" y="15379"/>
                    <a:pt x="17515" y="18246"/>
                    <a:pt x="15460" y="21733"/>
                  </a:cubicBezTo>
                  <a:cubicBezTo>
                    <a:pt x="11394" y="29219"/>
                    <a:pt x="11394" y="38249"/>
                    <a:pt x="15460" y="45735"/>
                  </a:cubicBezTo>
                  <a:cubicBezTo>
                    <a:pt x="17515" y="49222"/>
                    <a:pt x="20478" y="52089"/>
                    <a:pt x="24032" y="54022"/>
                  </a:cubicBezTo>
                  <a:cubicBezTo>
                    <a:pt x="27797" y="56080"/>
                    <a:pt x="32029" y="57127"/>
                    <a:pt x="36319" y="57070"/>
                  </a:cubicBezTo>
                  <a:cubicBezTo>
                    <a:pt x="41085" y="57166"/>
                    <a:pt x="45789" y="55984"/>
                    <a:pt x="49940" y="53641"/>
                  </a:cubicBezTo>
                  <a:close/>
                </a:path>
              </a:pathLst>
            </a:custGeom>
            <a:solidFill>
              <a:srgbClr val="6D6E71"/>
            </a:solidFill>
            <a:ln w="9525"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3131469-968B-4C19-82A2-31B4735440B5}"/>
                </a:ext>
              </a:extLst>
            </p:cNvPr>
            <p:cNvSpPr/>
            <p:nvPr/>
          </p:nvSpPr>
          <p:spPr>
            <a:xfrm>
              <a:off x="6474794" y="2014194"/>
              <a:ext cx="42929" cy="75400"/>
            </a:xfrm>
            <a:custGeom>
              <a:avLst/>
              <a:gdLst>
                <a:gd name="connsiteX0" fmla="*/ 29174 w 29146"/>
                <a:gd name="connsiteY0" fmla="*/ -41 h 51192"/>
                <a:gd name="connsiteX1" fmla="*/ 29174 w 29146"/>
                <a:gd name="connsiteY1" fmla="*/ 10913 h 51192"/>
                <a:gd name="connsiteX2" fmla="*/ 26411 w 29146"/>
                <a:gd name="connsiteY2" fmla="*/ 10913 h 51192"/>
                <a:gd name="connsiteX3" fmla="*/ 15648 w 29146"/>
                <a:gd name="connsiteY3" fmla="*/ 14913 h 51192"/>
                <a:gd name="connsiteX4" fmla="*/ 11838 w 29146"/>
                <a:gd name="connsiteY4" fmla="*/ 26534 h 51192"/>
                <a:gd name="connsiteX5" fmla="*/ 11838 w 29146"/>
                <a:gd name="connsiteY5" fmla="*/ 51013 h 51192"/>
                <a:gd name="connsiteX6" fmla="*/ 27 w 29146"/>
                <a:gd name="connsiteY6" fmla="*/ 51013 h 51192"/>
                <a:gd name="connsiteX7" fmla="*/ 27 w 29146"/>
                <a:gd name="connsiteY7" fmla="*/ 530 h 51192"/>
                <a:gd name="connsiteX8" fmla="*/ 11267 w 29146"/>
                <a:gd name="connsiteY8" fmla="*/ 530 h 51192"/>
                <a:gd name="connsiteX9" fmla="*/ 11267 w 29146"/>
                <a:gd name="connsiteY9" fmla="*/ 7960 h 51192"/>
                <a:gd name="connsiteX10" fmla="*/ 29174 w 29146"/>
                <a:gd name="connsiteY10" fmla="*/ -41 h 51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146" h="51192">
                  <a:moveTo>
                    <a:pt x="29174" y="-41"/>
                  </a:moveTo>
                  <a:lnTo>
                    <a:pt x="29174" y="10913"/>
                  </a:lnTo>
                  <a:lnTo>
                    <a:pt x="26411" y="10913"/>
                  </a:lnTo>
                  <a:cubicBezTo>
                    <a:pt x="22422" y="10684"/>
                    <a:pt x="18519" y="12132"/>
                    <a:pt x="15648" y="14913"/>
                  </a:cubicBezTo>
                  <a:cubicBezTo>
                    <a:pt x="12917" y="18142"/>
                    <a:pt x="11551" y="22314"/>
                    <a:pt x="11838" y="26534"/>
                  </a:cubicBezTo>
                  <a:lnTo>
                    <a:pt x="11838" y="51013"/>
                  </a:lnTo>
                  <a:lnTo>
                    <a:pt x="27" y="51013"/>
                  </a:lnTo>
                  <a:lnTo>
                    <a:pt x="27" y="530"/>
                  </a:lnTo>
                  <a:lnTo>
                    <a:pt x="11267" y="530"/>
                  </a:lnTo>
                  <a:lnTo>
                    <a:pt x="11267" y="7960"/>
                  </a:lnTo>
                  <a:cubicBezTo>
                    <a:pt x="15299" y="2188"/>
                    <a:pt x="22185" y="-889"/>
                    <a:pt x="29174" y="-41"/>
                  </a:cubicBezTo>
                  <a:close/>
                </a:path>
              </a:pathLst>
            </a:custGeom>
            <a:solidFill>
              <a:srgbClr val="6D6E71"/>
            </a:solidFill>
            <a:ln w="9525"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50C00867-E924-41F1-9CC2-DA91C65301FE}"/>
                </a:ext>
              </a:extLst>
            </p:cNvPr>
            <p:cNvSpPr/>
            <p:nvPr/>
          </p:nvSpPr>
          <p:spPr>
            <a:xfrm>
              <a:off x="6527807" y="2013942"/>
              <a:ext cx="66097" cy="76643"/>
            </a:xfrm>
            <a:custGeom>
              <a:avLst/>
              <a:gdLst>
                <a:gd name="connsiteX0" fmla="*/ 39281 w 44876"/>
                <a:gd name="connsiteY0" fmla="*/ 5463 h 52036"/>
                <a:gd name="connsiteX1" fmla="*/ 44806 w 44876"/>
                <a:gd name="connsiteY1" fmla="*/ 21561 h 52036"/>
                <a:gd name="connsiteX2" fmla="*/ 44806 w 44876"/>
                <a:gd name="connsiteY2" fmla="*/ 51183 h 52036"/>
                <a:gd name="connsiteX3" fmla="*/ 34043 w 44876"/>
                <a:gd name="connsiteY3" fmla="*/ 51183 h 52036"/>
                <a:gd name="connsiteX4" fmla="*/ 34043 w 44876"/>
                <a:gd name="connsiteY4" fmla="*/ 44992 h 52036"/>
                <a:gd name="connsiteX5" fmla="*/ 27947 w 44876"/>
                <a:gd name="connsiteY5" fmla="*/ 50040 h 52036"/>
                <a:gd name="connsiteX6" fmla="*/ 18422 w 44876"/>
                <a:gd name="connsiteY6" fmla="*/ 51850 h 52036"/>
                <a:gd name="connsiteX7" fmla="*/ 8897 w 44876"/>
                <a:gd name="connsiteY7" fmla="*/ 49850 h 52036"/>
                <a:gd name="connsiteX8" fmla="*/ 2324 w 44876"/>
                <a:gd name="connsiteY8" fmla="*/ 44516 h 52036"/>
                <a:gd name="connsiteX9" fmla="*/ 38 w 44876"/>
                <a:gd name="connsiteY9" fmla="*/ 36705 h 52036"/>
                <a:gd name="connsiteX10" fmla="*/ 5087 w 44876"/>
                <a:gd name="connsiteY10" fmla="*/ 25752 h 52036"/>
                <a:gd name="connsiteX11" fmla="*/ 20993 w 44876"/>
                <a:gd name="connsiteY11" fmla="*/ 21656 h 52036"/>
                <a:gd name="connsiteX12" fmla="*/ 34043 w 44876"/>
                <a:gd name="connsiteY12" fmla="*/ 21656 h 52036"/>
                <a:gd name="connsiteX13" fmla="*/ 34043 w 44876"/>
                <a:gd name="connsiteY13" fmla="*/ 20608 h 52036"/>
                <a:gd name="connsiteX14" fmla="*/ 30804 w 44876"/>
                <a:gd name="connsiteY14" fmla="*/ 12512 h 52036"/>
                <a:gd name="connsiteX15" fmla="*/ 21279 w 44876"/>
                <a:gd name="connsiteY15" fmla="*/ 9654 h 52036"/>
                <a:gd name="connsiteX16" fmla="*/ 12897 w 44876"/>
                <a:gd name="connsiteY16" fmla="*/ 10988 h 52036"/>
                <a:gd name="connsiteX17" fmla="*/ 5944 w 44876"/>
                <a:gd name="connsiteY17" fmla="*/ 14703 h 52036"/>
                <a:gd name="connsiteX18" fmla="*/ 1277 w 44876"/>
                <a:gd name="connsiteY18" fmla="*/ 6130 h 52036"/>
                <a:gd name="connsiteX19" fmla="*/ 10802 w 44876"/>
                <a:gd name="connsiteY19" fmla="*/ 1463 h 52036"/>
                <a:gd name="connsiteX20" fmla="*/ 22517 w 44876"/>
                <a:gd name="connsiteY20" fmla="*/ -156 h 52036"/>
                <a:gd name="connsiteX21" fmla="*/ 39281 w 44876"/>
                <a:gd name="connsiteY21" fmla="*/ 5463 h 52036"/>
                <a:gd name="connsiteX22" fmla="*/ 28518 w 44876"/>
                <a:gd name="connsiteY22" fmla="*/ 41182 h 52036"/>
                <a:gd name="connsiteX23" fmla="*/ 33471 w 44876"/>
                <a:gd name="connsiteY23" fmla="*/ 35372 h 52036"/>
                <a:gd name="connsiteX24" fmla="*/ 33471 w 44876"/>
                <a:gd name="connsiteY24" fmla="*/ 29562 h 52036"/>
                <a:gd name="connsiteX25" fmla="*/ 21279 w 44876"/>
                <a:gd name="connsiteY25" fmla="*/ 29562 h 52036"/>
                <a:gd name="connsiteX26" fmla="*/ 11087 w 44876"/>
                <a:gd name="connsiteY26" fmla="*/ 36229 h 52036"/>
                <a:gd name="connsiteX27" fmla="*/ 13564 w 44876"/>
                <a:gd name="connsiteY27" fmla="*/ 41372 h 52036"/>
                <a:gd name="connsiteX28" fmla="*/ 20708 w 44876"/>
                <a:gd name="connsiteY28" fmla="*/ 43278 h 52036"/>
                <a:gd name="connsiteX29" fmla="*/ 28518 w 44876"/>
                <a:gd name="connsiteY29" fmla="*/ 41182 h 5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4876" h="52036">
                  <a:moveTo>
                    <a:pt x="39281" y="5463"/>
                  </a:moveTo>
                  <a:cubicBezTo>
                    <a:pt x="43370" y="9778"/>
                    <a:pt x="45387" y="15646"/>
                    <a:pt x="44806" y="21561"/>
                  </a:cubicBezTo>
                  <a:lnTo>
                    <a:pt x="44806" y="51183"/>
                  </a:lnTo>
                  <a:lnTo>
                    <a:pt x="34043" y="51183"/>
                  </a:lnTo>
                  <a:lnTo>
                    <a:pt x="34043" y="44992"/>
                  </a:lnTo>
                  <a:cubicBezTo>
                    <a:pt x="32568" y="47249"/>
                    <a:pt x="30443" y="49012"/>
                    <a:pt x="27947" y="50040"/>
                  </a:cubicBezTo>
                  <a:cubicBezTo>
                    <a:pt x="24934" y="51307"/>
                    <a:pt x="21689" y="51926"/>
                    <a:pt x="18422" y="51850"/>
                  </a:cubicBezTo>
                  <a:cubicBezTo>
                    <a:pt x="15139" y="51879"/>
                    <a:pt x="11889" y="51202"/>
                    <a:pt x="8897" y="49850"/>
                  </a:cubicBezTo>
                  <a:cubicBezTo>
                    <a:pt x="6232" y="48754"/>
                    <a:pt x="3947" y="46897"/>
                    <a:pt x="2324" y="44516"/>
                  </a:cubicBezTo>
                  <a:cubicBezTo>
                    <a:pt x="790" y="42201"/>
                    <a:pt x="-7" y="39477"/>
                    <a:pt x="38" y="36705"/>
                  </a:cubicBezTo>
                  <a:cubicBezTo>
                    <a:pt x="-136" y="32457"/>
                    <a:pt x="1741" y="28381"/>
                    <a:pt x="5087" y="25752"/>
                  </a:cubicBezTo>
                  <a:cubicBezTo>
                    <a:pt x="9790" y="22665"/>
                    <a:pt x="15384" y="21227"/>
                    <a:pt x="20993" y="21656"/>
                  </a:cubicBezTo>
                  <a:lnTo>
                    <a:pt x="34043" y="21656"/>
                  </a:lnTo>
                  <a:lnTo>
                    <a:pt x="34043" y="20608"/>
                  </a:lnTo>
                  <a:cubicBezTo>
                    <a:pt x="34204" y="17570"/>
                    <a:pt x="33020" y="14607"/>
                    <a:pt x="30804" y="12512"/>
                  </a:cubicBezTo>
                  <a:cubicBezTo>
                    <a:pt x="28108" y="10388"/>
                    <a:pt x="24701" y="9359"/>
                    <a:pt x="21279" y="9654"/>
                  </a:cubicBezTo>
                  <a:cubicBezTo>
                    <a:pt x="18434" y="9673"/>
                    <a:pt x="15607" y="10121"/>
                    <a:pt x="12897" y="10988"/>
                  </a:cubicBezTo>
                  <a:cubicBezTo>
                    <a:pt x="10366" y="11778"/>
                    <a:pt x="8007" y="13036"/>
                    <a:pt x="5944" y="14703"/>
                  </a:cubicBezTo>
                  <a:lnTo>
                    <a:pt x="1277" y="6130"/>
                  </a:lnTo>
                  <a:cubicBezTo>
                    <a:pt x="4141" y="4006"/>
                    <a:pt x="7369" y="2425"/>
                    <a:pt x="10802" y="1463"/>
                  </a:cubicBezTo>
                  <a:cubicBezTo>
                    <a:pt x="14614" y="387"/>
                    <a:pt x="18556" y="-156"/>
                    <a:pt x="22517" y="-156"/>
                  </a:cubicBezTo>
                  <a:cubicBezTo>
                    <a:pt x="28609" y="-423"/>
                    <a:pt x="34584" y="1577"/>
                    <a:pt x="39281" y="5463"/>
                  </a:cubicBezTo>
                  <a:close/>
                  <a:moveTo>
                    <a:pt x="28518" y="41182"/>
                  </a:moveTo>
                  <a:cubicBezTo>
                    <a:pt x="30829" y="39925"/>
                    <a:pt x="32594" y="37858"/>
                    <a:pt x="33471" y="35372"/>
                  </a:cubicBezTo>
                  <a:lnTo>
                    <a:pt x="33471" y="29562"/>
                  </a:lnTo>
                  <a:lnTo>
                    <a:pt x="21279" y="29562"/>
                  </a:lnTo>
                  <a:cubicBezTo>
                    <a:pt x="14421" y="29562"/>
                    <a:pt x="11087" y="31752"/>
                    <a:pt x="11087" y="36229"/>
                  </a:cubicBezTo>
                  <a:cubicBezTo>
                    <a:pt x="10992" y="38248"/>
                    <a:pt x="11924" y="40182"/>
                    <a:pt x="13564" y="41372"/>
                  </a:cubicBezTo>
                  <a:cubicBezTo>
                    <a:pt x="15685" y="42744"/>
                    <a:pt x="18185" y="43411"/>
                    <a:pt x="20708" y="43278"/>
                  </a:cubicBezTo>
                  <a:cubicBezTo>
                    <a:pt x="23453" y="43297"/>
                    <a:pt x="26153" y="42573"/>
                    <a:pt x="28518" y="41182"/>
                  </a:cubicBezTo>
                  <a:close/>
                </a:path>
              </a:pathLst>
            </a:custGeom>
            <a:solidFill>
              <a:srgbClr val="6D6E71"/>
            </a:solidFill>
            <a:ln w="9525"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C036A5D8-4088-41D7-B03B-E60DB44F8E6B}"/>
                </a:ext>
              </a:extLst>
            </p:cNvPr>
            <p:cNvSpPr/>
            <p:nvPr/>
          </p:nvSpPr>
          <p:spPr>
            <a:xfrm>
              <a:off x="6610464" y="1985779"/>
              <a:ext cx="79537" cy="104805"/>
            </a:xfrm>
            <a:custGeom>
              <a:avLst/>
              <a:gdLst>
                <a:gd name="connsiteX0" fmla="*/ 54028 w 54001"/>
                <a:gd name="connsiteY0" fmla="*/ 201 h 71156"/>
                <a:gd name="connsiteX1" fmla="*/ 54028 w 54001"/>
                <a:gd name="connsiteY1" fmla="*/ 70305 h 71156"/>
                <a:gd name="connsiteX2" fmla="*/ 42694 w 54001"/>
                <a:gd name="connsiteY2" fmla="*/ 70305 h 71156"/>
                <a:gd name="connsiteX3" fmla="*/ 42694 w 54001"/>
                <a:gd name="connsiteY3" fmla="*/ 63733 h 71156"/>
                <a:gd name="connsiteX4" fmla="*/ 35455 w 54001"/>
                <a:gd name="connsiteY4" fmla="*/ 69162 h 71156"/>
                <a:gd name="connsiteX5" fmla="*/ 25930 w 54001"/>
                <a:gd name="connsiteY5" fmla="*/ 70972 h 71156"/>
                <a:gd name="connsiteX6" fmla="*/ 12880 w 54001"/>
                <a:gd name="connsiteY6" fmla="*/ 67733 h 71156"/>
                <a:gd name="connsiteX7" fmla="*/ 3355 w 54001"/>
                <a:gd name="connsiteY7" fmla="*/ 58208 h 71156"/>
                <a:gd name="connsiteX8" fmla="*/ 3355 w 54001"/>
                <a:gd name="connsiteY8" fmla="*/ 31157 h 71156"/>
                <a:gd name="connsiteX9" fmla="*/ 12880 w 54001"/>
                <a:gd name="connsiteY9" fmla="*/ 22108 h 71156"/>
                <a:gd name="connsiteX10" fmla="*/ 25930 w 54001"/>
                <a:gd name="connsiteY10" fmla="*/ 18870 h 71156"/>
                <a:gd name="connsiteX11" fmla="*/ 35455 w 54001"/>
                <a:gd name="connsiteY11" fmla="*/ 20584 h 71156"/>
                <a:gd name="connsiteX12" fmla="*/ 42598 w 54001"/>
                <a:gd name="connsiteY12" fmla="*/ 25728 h 71156"/>
                <a:gd name="connsiteX13" fmla="*/ 42598 w 54001"/>
                <a:gd name="connsiteY13" fmla="*/ -180 h 71156"/>
                <a:gd name="connsiteX14" fmla="*/ 34978 w 54001"/>
                <a:gd name="connsiteY14" fmla="*/ 58875 h 71156"/>
                <a:gd name="connsiteX15" fmla="*/ 40408 w 54001"/>
                <a:gd name="connsiteY15" fmla="*/ 53350 h 71156"/>
                <a:gd name="connsiteX16" fmla="*/ 40408 w 54001"/>
                <a:gd name="connsiteY16" fmla="*/ 36777 h 71156"/>
                <a:gd name="connsiteX17" fmla="*/ 34978 w 54001"/>
                <a:gd name="connsiteY17" fmla="*/ 31252 h 71156"/>
                <a:gd name="connsiteX18" fmla="*/ 27358 w 54001"/>
                <a:gd name="connsiteY18" fmla="*/ 29252 h 71156"/>
                <a:gd name="connsiteX19" fmla="*/ 19738 w 54001"/>
                <a:gd name="connsiteY19" fmla="*/ 31252 h 71156"/>
                <a:gd name="connsiteX20" fmla="*/ 14309 w 54001"/>
                <a:gd name="connsiteY20" fmla="*/ 36777 h 71156"/>
                <a:gd name="connsiteX21" fmla="*/ 14309 w 54001"/>
                <a:gd name="connsiteY21" fmla="*/ 53350 h 71156"/>
                <a:gd name="connsiteX22" fmla="*/ 19738 w 54001"/>
                <a:gd name="connsiteY22" fmla="*/ 58875 h 71156"/>
                <a:gd name="connsiteX23" fmla="*/ 27358 w 54001"/>
                <a:gd name="connsiteY23" fmla="*/ 60875 h 71156"/>
                <a:gd name="connsiteX24" fmla="*/ 34978 w 54001"/>
                <a:gd name="connsiteY24" fmla="*/ 58780 h 71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4001" h="71156">
                  <a:moveTo>
                    <a:pt x="54028" y="201"/>
                  </a:moveTo>
                  <a:lnTo>
                    <a:pt x="54028" y="70305"/>
                  </a:lnTo>
                  <a:lnTo>
                    <a:pt x="42694" y="70305"/>
                  </a:lnTo>
                  <a:lnTo>
                    <a:pt x="42694" y="63733"/>
                  </a:lnTo>
                  <a:cubicBezTo>
                    <a:pt x="40752" y="66095"/>
                    <a:pt x="38268" y="67962"/>
                    <a:pt x="35455" y="69162"/>
                  </a:cubicBezTo>
                  <a:cubicBezTo>
                    <a:pt x="32426" y="70372"/>
                    <a:pt x="29192" y="70991"/>
                    <a:pt x="25930" y="70972"/>
                  </a:cubicBezTo>
                  <a:cubicBezTo>
                    <a:pt x="21371" y="71058"/>
                    <a:pt x="16871" y="69933"/>
                    <a:pt x="12880" y="67733"/>
                  </a:cubicBezTo>
                  <a:cubicBezTo>
                    <a:pt x="8799" y="65619"/>
                    <a:pt x="5472" y="62285"/>
                    <a:pt x="3355" y="58208"/>
                  </a:cubicBezTo>
                  <a:cubicBezTo>
                    <a:pt x="-1082" y="49741"/>
                    <a:pt x="-1082" y="39625"/>
                    <a:pt x="3355" y="31157"/>
                  </a:cubicBezTo>
                  <a:cubicBezTo>
                    <a:pt x="5594" y="27290"/>
                    <a:pt x="8901" y="24147"/>
                    <a:pt x="12880" y="22108"/>
                  </a:cubicBezTo>
                  <a:cubicBezTo>
                    <a:pt x="16871" y="19908"/>
                    <a:pt x="21371" y="18784"/>
                    <a:pt x="25930" y="18870"/>
                  </a:cubicBezTo>
                  <a:cubicBezTo>
                    <a:pt x="29189" y="18784"/>
                    <a:pt x="32432" y="19365"/>
                    <a:pt x="35455" y="20584"/>
                  </a:cubicBezTo>
                  <a:cubicBezTo>
                    <a:pt x="38217" y="21699"/>
                    <a:pt x="40669" y="23461"/>
                    <a:pt x="42598" y="25728"/>
                  </a:cubicBezTo>
                  <a:lnTo>
                    <a:pt x="42598" y="-180"/>
                  </a:lnTo>
                  <a:close/>
                  <a:moveTo>
                    <a:pt x="34978" y="58875"/>
                  </a:moveTo>
                  <a:cubicBezTo>
                    <a:pt x="37278" y="57589"/>
                    <a:pt x="39162" y="55675"/>
                    <a:pt x="40408" y="53350"/>
                  </a:cubicBezTo>
                  <a:cubicBezTo>
                    <a:pt x="43070" y="48150"/>
                    <a:pt x="43070" y="41978"/>
                    <a:pt x="40408" y="36777"/>
                  </a:cubicBezTo>
                  <a:cubicBezTo>
                    <a:pt x="39162" y="34453"/>
                    <a:pt x="37278" y="32538"/>
                    <a:pt x="34978" y="31252"/>
                  </a:cubicBezTo>
                  <a:cubicBezTo>
                    <a:pt x="32672" y="29891"/>
                    <a:pt x="30035" y="29205"/>
                    <a:pt x="27358" y="29252"/>
                  </a:cubicBezTo>
                  <a:cubicBezTo>
                    <a:pt x="24684" y="29214"/>
                    <a:pt x="22048" y="29900"/>
                    <a:pt x="19738" y="31252"/>
                  </a:cubicBezTo>
                  <a:cubicBezTo>
                    <a:pt x="17439" y="32538"/>
                    <a:pt x="15555" y="34453"/>
                    <a:pt x="14309" y="36777"/>
                  </a:cubicBezTo>
                  <a:cubicBezTo>
                    <a:pt x="11647" y="41978"/>
                    <a:pt x="11647" y="48150"/>
                    <a:pt x="14309" y="53350"/>
                  </a:cubicBezTo>
                  <a:cubicBezTo>
                    <a:pt x="15555" y="55675"/>
                    <a:pt x="17439" y="57589"/>
                    <a:pt x="19738" y="58875"/>
                  </a:cubicBezTo>
                  <a:cubicBezTo>
                    <a:pt x="22048" y="60228"/>
                    <a:pt x="24684" y="60913"/>
                    <a:pt x="27358" y="60875"/>
                  </a:cubicBezTo>
                  <a:cubicBezTo>
                    <a:pt x="30044" y="60894"/>
                    <a:pt x="32682" y="60170"/>
                    <a:pt x="34978" y="58780"/>
                  </a:cubicBezTo>
                  <a:close/>
                </a:path>
              </a:pathLst>
            </a:custGeom>
            <a:solidFill>
              <a:srgbClr val="6D6E71"/>
            </a:solidFill>
            <a:ln w="9525"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079494A5-A436-4885-99C6-E0A98B1B743A}"/>
                </a:ext>
              </a:extLst>
            </p:cNvPr>
            <p:cNvSpPr/>
            <p:nvPr/>
          </p:nvSpPr>
          <p:spPr>
            <a:xfrm>
              <a:off x="6711673" y="2015240"/>
              <a:ext cx="73024" cy="75378"/>
            </a:xfrm>
            <a:custGeom>
              <a:avLst/>
              <a:gdLst>
                <a:gd name="connsiteX0" fmla="*/ 49607 w 49579"/>
                <a:gd name="connsiteY0" fmla="*/ -180 h 51177"/>
                <a:gd name="connsiteX1" fmla="*/ 49607 w 49579"/>
                <a:gd name="connsiteY1" fmla="*/ 50302 h 51177"/>
                <a:gd name="connsiteX2" fmla="*/ 38367 w 49579"/>
                <a:gd name="connsiteY2" fmla="*/ 50302 h 51177"/>
                <a:gd name="connsiteX3" fmla="*/ 38367 w 49579"/>
                <a:gd name="connsiteY3" fmla="*/ 43825 h 51177"/>
                <a:gd name="connsiteX4" fmla="*/ 31319 w 49579"/>
                <a:gd name="connsiteY4" fmla="*/ 49064 h 51177"/>
                <a:gd name="connsiteX5" fmla="*/ 21794 w 49579"/>
                <a:gd name="connsiteY5" fmla="*/ 50969 h 51177"/>
                <a:gd name="connsiteX6" fmla="*/ 5887 w 49579"/>
                <a:gd name="connsiteY6" fmla="*/ 45349 h 51177"/>
                <a:gd name="connsiteX7" fmla="*/ 77 w 49579"/>
                <a:gd name="connsiteY7" fmla="*/ 28681 h 51177"/>
                <a:gd name="connsiteX8" fmla="*/ 77 w 49579"/>
                <a:gd name="connsiteY8" fmla="*/ 106 h 51177"/>
                <a:gd name="connsiteX9" fmla="*/ 11888 w 49579"/>
                <a:gd name="connsiteY9" fmla="*/ 106 h 51177"/>
                <a:gd name="connsiteX10" fmla="*/ 11888 w 49579"/>
                <a:gd name="connsiteY10" fmla="*/ 27347 h 51177"/>
                <a:gd name="connsiteX11" fmla="*/ 15031 w 49579"/>
                <a:gd name="connsiteY11" fmla="*/ 37444 h 51177"/>
                <a:gd name="connsiteX12" fmla="*/ 23699 w 49579"/>
                <a:gd name="connsiteY12" fmla="*/ 40873 h 51177"/>
                <a:gd name="connsiteX13" fmla="*/ 33795 w 49579"/>
                <a:gd name="connsiteY13" fmla="*/ 36872 h 51177"/>
                <a:gd name="connsiteX14" fmla="*/ 37510 w 49579"/>
                <a:gd name="connsiteY14" fmla="*/ 25633 h 51177"/>
                <a:gd name="connsiteX15" fmla="*/ 37510 w 49579"/>
                <a:gd name="connsiteY15" fmla="*/ 106 h 51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579" h="51177">
                  <a:moveTo>
                    <a:pt x="49607" y="-180"/>
                  </a:moveTo>
                  <a:lnTo>
                    <a:pt x="49607" y="50302"/>
                  </a:lnTo>
                  <a:lnTo>
                    <a:pt x="38367" y="50302"/>
                  </a:lnTo>
                  <a:lnTo>
                    <a:pt x="38367" y="43825"/>
                  </a:lnTo>
                  <a:cubicBezTo>
                    <a:pt x="36478" y="46121"/>
                    <a:pt x="34059" y="47921"/>
                    <a:pt x="31319" y="49064"/>
                  </a:cubicBezTo>
                  <a:cubicBezTo>
                    <a:pt x="28317" y="50379"/>
                    <a:pt x="25068" y="51026"/>
                    <a:pt x="21794" y="50969"/>
                  </a:cubicBezTo>
                  <a:cubicBezTo>
                    <a:pt x="15959" y="51265"/>
                    <a:pt x="10243" y="49245"/>
                    <a:pt x="5887" y="45349"/>
                  </a:cubicBezTo>
                  <a:cubicBezTo>
                    <a:pt x="1768" y="40815"/>
                    <a:pt x="-329" y="34796"/>
                    <a:pt x="77" y="28681"/>
                  </a:cubicBezTo>
                  <a:lnTo>
                    <a:pt x="77" y="106"/>
                  </a:lnTo>
                  <a:lnTo>
                    <a:pt x="11888" y="106"/>
                  </a:lnTo>
                  <a:lnTo>
                    <a:pt x="11888" y="27347"/>
                  </a:lnTo>
                  <a:cubicBezTo>
                    <a:pt x="11606" y="30995"/>
                    <a:pt x="12731" y="34605"/>
                    <a:pt x="15031" y="37444"/>
                  </a:cubicBezTo>
                  <a:cubicBezTo>
                    <a:pt x="17266" y="39816"/>
                    <a:pt x="20443" y="41073"/>
                    <a:pt x="23699" y="40873"/>
                  </a:cubicBezTo>
                  <a:cubicBezTo>
                    <a:pt x="27486" y="41073"/>
                    <a:pt x="31171" y="39606"/>
                    <a:pt x="33795" y="36872"/>
                  </a:cubicBezTo>
                  <a:cubicBezTo>
                    <a:pt x="36469" y="33767"/>
                    <a:pt x="37804" y="29719"/>
                    <a:pt x="37510" y="25633"/>
                  </a:cubicBezTo>
                  <a:lnTo>
                    <a:pt x="37510" y="106"/>
                  </a:lnTo>
                  <a:close/>
                </a:path>
              </a:pathLst>
            </a:custGeom>
            <a:solidFill>
              <a:srgbClr val="6D6E71"/>
            </a:solidFill>
            <a:ln w="9525"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EA6EFE4F-8289-4BA0-A1F0-AD3072B72134}"/>
                </a:ext>
              </a:extLst>
            </p:cNvPr>
            <p:cNvSpPr/>
            <p:nvPr/>
          </p:nvSpPr>
          <p:spPr>
            <a:xfrm>
              <a:off x="6803067" y="2013954"/>
              <a:ext cx="66726" cy="76634"/>
            </a:xfrm>
            <a:custGeom>
              <a:avLst/>
              <a:gdLst>
                <a:gd name="connsiteX0" fmla="*/ 39372 w 45303"/>
                <a:gd name="connsiteY0" fmla="*/ 5456 h 52030"/>
                <a:gd name="connsiteX1" fmla="*/ 45277 w 45303"/>
                <a:gd name="connsiteY1" fmla="*/ 21553 h 52030"/>
                <a:gd name="connsiteX2" fmla="*/ 45277 w 45303"/>
                <a:gd name="connsiteY2" fmla="*/ 51176 h 52030"/>
                <a:gd name="connsiteX3" fmla="*/ 34133 w 45303"/>
                <a:gd name="connsiteY3" fmla="*/ 51176 h 52030"/>
                <a:gd name="connsiteX4" fmla="*/ 34133 w 45303"/>
                <a:gd name="connsiteY4" fmla="*/ 44985 h 52030"/>
                <a:gd name="connsiteX5" fmla="*/ 27942 w 45303"/>
                <a:gd name="connsiteY5" fmla="*/ 50033 h 52030"/>
                <a:gd name="connsiteX6" fmla="*/ 18417 w 45303"/>
                <a:gd name="connsiteY6" fmla="*/ 51843 h 52030"/>
                <a:gd name="connsiteX7" fmla="*/ 8892 w 45303"/>
                <a:gd name="connsiteY7" fmla="*/ 49843 h 52030"/>
                <a:gd name="connsiteX8" fmla="*/ 2319 w 45303"/>
                <a:gd name="connsiteY8" fmla="*/ 44509 h 52030"/>
                <a:gd name="connsiteX9" fmla="*/ 33 w 45303"/>
                <a:gd name="connsiteY9" fmla="*/ 36698 h 52030"/>
                <a:gd name="connsiteX10" fmla="*/ 5082 w 45303"/>
                <a:gd name="connsiteY10" fmla="*/ 25744 h 52030"/>
                <a:gd name="connsiteX11" fmla="*/ 20988 w 45303"/>
                <a:gd name="connsiteY11" fmla="*/ 21648 h 52030"/>
                <a:gd name="connsiteX12" fmla="*/ 34038 w 45303"/>
                <a:gd name="connsiteY12" fmla="*/ 21648 h 52030"/>
                <a:gd name="connsiteX13" fmla="*/ 34038 w 45303"/>
                <a:gd name="connsiteY13" fmla="*/ 20601 h 52030"/>
                <a:gd name="connsiteX14" fmla="*/ 30894 w 45303"/>
                <a:gd name="connsiteY14" fmla="*/ 12504 h 52030"/>
                <a:gd name="connsiteX15" fmla="*/ 21369 w 45303"/>
                <a:gd name="connsiteY15" fmla="*/ 9647 h 52030"/>
                <a:gd name="connsiteX16" fmla="*/ 12987 w 45303"/>
                <a:gd name="connsiteY16" fmla="*/ 10980 h 52030"/>
                <a:gd name="connsiteX17" fmla="*/ 6034 w 45303"/>
                <a:gd name="connsiteY17" fmla="*/ 14695 h 52030"/>
                <a:gd name="connsiteX18" fmla="*/ 1462 w 45303"/>
                <a:gd name="connsiteY18" fmla="*/ 6123 h 52030"/>
                <a:gd name="connsiteX19" fmla="*/ 10987 w 45303"/>
                <a:gd name="connsiteY19" fmla="*/ 1455 h 52030"/>
                <a:gd name="connsiteX20" fmla="*/ 22798 w 45303"/>
                <a:gd name="connsiteY20" fmla="*/ -164 h 52030"/>
                <a:gd name="connsiteX21" fmla="*/ 39372 w 45303"/>
                <a:gd name="connsiteY21" fmla="*/ 5456 h 52030"/>
                <a:gd name="connsiteX22" fmla="*/ 28608 w 45303"/>
                <a:gd name="connsiteY22" fmla="*/ 41175 h 52030"/>
                <a:gd name="connsiteX23" fmla="*/ 33466 w 45303"/>
                <a:gd name="connsiteY23" fmla="*/ 35364 h 52030"/>
                <a:gd name="connsiteX24" fmla="*/ 33466 w 45303"/>
                <a:gd name="connsiteY24" fmla="*/ 29554 h 52030"/>
                <a:gd name="connsiteX25" fmla="*/ 21274 w 45303"/>
                <a:gd name="connsiteY25" fmla="*/ 29554 h 52030"/>
                <a:gd name="connsiteX26" fmla="*/ 11082 w 45303"/>
                <a:gd name="connsiteY26" fmla="*/ 36222 h 52030"/>
                <a:gd name="connsiteX27" fmla="*/ 13654 w 45303"/>
                <a:gd name="connsiteY27" fmla="*/ 41365 h 52030"/>
                <a:gd name="connsiteX28" fmla="*/ 20703 w 45303"/>
                <a:gd name="connsiteY28" fmla="*/ 43270 h 52030"/>
                <a:gd name="connsiteX29" fmla="*/ 28608 w 45303"/>
                <a:gd name="connsiteY29" fmla="*/ 41175 h 52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5303" h="52030">
                  <a:moveTo>
                    <a:pt x="39372" y="5456"/>
                  </a:moveTo>
                  <a:cubicBezTo>
                    <a:pt x="43556" y="9723"/>
                    <a:pt x="45707" y="15591"/>
                    <a:pt x="45277" y="21553"/>
                  </a:cubicBezTo>
                  <a:lnTo>
                    <a:pt x="45277" y="51176"/>
                  </a:lnTo>
                  <a:lnTo>
                    <a:pt x="34133" y="51176"/>
                  </a:lnTo>
                  <a:lnTo>
                    <a:pt x="34133" y="44985"/>
                  </a:lnTo>
                  <a:cubicBezTo>
                    <a:pt x="32620" y="47252"/>
                    <a:pt x="30464" y="49004"/>
                    <a:pt x="27942" y="50033"/>
                  </a:cubicBezTo>
                  <a:cubicBezTo>
                    <a:pt x="24932" y="51309"/>
                    <a:pt x="21685" y="51928"/>
                    <a:pt x="18417" y="51843"/>
                  </a:cubicBezTo>
                  <a:cubicBezTo>
                    <a:pt x="15136" y="51852"/>
                    <a:pt x="11890" y="51176"/>
                    <a:pt x="8892" y="49843"/>
                  </a:cubicBezTo>
                  <a:cubicBezTo>
                    <a:pt x="6241" y="48718"/>
                    <a:pt x="3963" y="46871"/>
                    <a:pt x="2319" y="44509"/>
                  </a:cubicBezTo>
                  <a:cubicBezTo>
                    <a:pt x="785" y="42194"/>
                    <a:pt x="-12" y="39470"/>
                    <a:pt x="33" y="36698"/>
                  </a:cubicBezTo>
                  <a:cubicBezTo>
                    <a:pt x="-95" y="32459"/>
                    <a:pt x="1774" y="28402"/>
                    <a:pt x="5082" y="25744"/>
                  </a:cubicBezTo>
                  <a:cubicBezTo>
                    <a:pt x="9785" y="22658"/>
                    <a:pt x="15379" y="21220"/>
                    <a:pt x="20988" y="21648"/>
                  </a:cubicBezTo>
                  <a:lnTo>
                    <a:pt x="34038" y="21648"/>
                  </a:lnTo>
                  <a:lnTo>
                    <a:pt x="34038" y="20601"/>
                  </a:lnTo>
                  <a:cubicBezTo>
                    <a:pt x="34223" y="17572"/>
                    <a:pt x="33075" y="14610"/>
                    <a:pt x="30894" y="12504"/>
                  </a:cubicBezTo>
                  <a:cubicBezTo>
                    <a:pt x="28193" y="10390"/>
                    <a:pt x="24791" y="9361"/>
                    <a:pt x="21369" y="9647"/>
                  </a:cubicBezTo>
                  <a:cubicBezTo>
                    <a:pt x="18524" y="9666"/>
                    <a:pt x="15697" y="10114"/>
                    <a:pt x="12987" y="10980"/>
                  </a:cubicBezTo>
                  <a:cubicBezTo>
                    <a:pt x="10465" y="11790"/>
                    <a:pt x="8110" y="13047"/>
                    <a:pt x="6034" y="14695"/>
                  </a:cubicBezTo>
                  <a:lnTo>
                    <a:pt x="1462" y="6123"/>
                  </a:lnTo>
                  <a:cubicBezTo>
                    <a:pt x="4318" y="3989"/>
                    <a:pt x="7549" y="2408"/>
                    <a:pt x="10987" y="1455"/>
                  </a:cubicBezTo>
                  <a:cubicBezTo>
                    <a:pt x="14831" y="370"/>
                    <a:pt x="18805" y="-173"/>
                    <a:pt x="22798" y="-164"/>
                  </a:cubicBezTo>
                  <a:cubicBezTo>
                    <a:pt x="28824" y="-383"/>
                    <a:pt x="34720" y="1617"/>
                    <a:pt x="39372" y="5456"/>
                  </a:cubicBezTo>
                  <a:close/>
                  <a:moveTo>
                    <a:pt x="28608" y="41175"/>
                  </a:moveTo>
                  <a:cubicBezTo>
                    <a:pt x="30873" y="39879"/>
                    <a:pt x="32597" y="37822"/>
                    <a:pt x="33466" y="35364"/>
                  </a:cubicBezTo>
                  <a:lnTo>
                    <a:pt x="33466" y="29554"/>
                  </a:lnTo>
                  <a:lnTo>
                    <a:pt x="21274" y="29554"/>
                  </a:lnTo>
                  <a:cubicBezTo>
                    <a:pt x="14511" y="29554"/>
                    <a:pt x="11082" y="31745"/>
                    <a:pt x="11082" y="36222"/>
                  </a:cubicBezTo>
                  <a:cubicBezTo>
                    <a:pt x="11026" y="38260"/>
                    <a:pt x="11991" y="40184"/>
                    <a:pt x="13654" y="41365"/>
                  </a:cubicBezTo>
                  <a:cubicBezTo>
                    <a:pt x="15741" y="42737"/>
                    <a:pt x="18210" y="43404"/>
                    <a:pt x="20703" y="43270"/>
                  </a:cubicBezTo>
                  <a:cubicBezTo>
                    <a:pt x="23478" y="43289"/>
                    <a:pt x="26208" y="42565"/>
                    <a:pt x="28608" y="41175"/>
                  </a:cubicBezTo>
                  <a:close/>
                </a:path>
              </a:pathLst>
            </a:custGeom>
            <a:solidFill>
              <a:srgbClr val="6D6E71"/>
            </a:solidFill>
            <a:ln w="9525"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70D1888B-1CB9-4CAB-A4E8-0914B6BE5400}"/>
                </a:ext>
              </a:extLst>
            </p:cNvPr>
            <p:cNvSpPr/>
            <p:nvPr/>
          </p:nvSpPr>
          <p:spPr>
            <a:xfrm>
              <a:off x="6882061" y="1998686"/>
              <a:ext cx="54573" cy="91933"/>
            </a:xfrm>
            <a:custGeom>
              <a:avLst/>
              <a:gdLst>
                <a:gd name="connsiteX0" fmla="*/ 37079 w 37052"/>
                <a:gd name="connsiteY0" fmla="*/ 58780 h 62417"/>
                <a:gd name="connsiteX1" fmla="*/ 32031 w 37052"/>
                <a:gd name="connsiteY1" fmla="*/ 61351 h 62417"/>
                <a:gd name="connsiteX2" fmla="*/ 25745 w 37052"/>
                <a:gd name="connsiteY2" fmla="*/ 62209 h 62417"/>
                <a:gd name="connsiteX3" fmla="*/ 12886 w 37052"/>
                <a:gd name="connsiteY3" fmla="*/ 57827 h 62417"/>
                <a:gd name="connsiteX4" fmla="*/ 8409 w 37052"/>
                <a:gd name="connsiteY4" fmla="*/ 45159 h 62417"/>
                <a:gd name="connsiteX5" fmla="*/ 8409 w 37052"/>
                <a:gd name="connsiteY5" fmla="*/ 20870 h 62417"/>
                <a:gd name="connsiteX6" fmla="*/ 27 w 37052"/>
                <a:gd name="connsiteY6" fmla="*/ 20870 h 62417"/>
                <a:gd name="connsiteX7" fmla="*/ 27 w 37052"/>
                <a:gd name="connsiteY7" fmla="*/ 11345 h 62417"/>
                <a:gd name="connsiteX8" fmla="*/ 8409 w 37052"/>
                <a:gd name="connsiteY8" fmla="*/ 11345 h 62417"/>
                <a:gd name="connsiteX9" fmla="*/ 8409 w 37052"/>
                <a:gd name="connsiteY9" fmla="*/ -180 h 62417"/>
                <a:gd name="connsiteX10" fmla="*/ 20125 w 37052"/>
                <a:gd name="connsiteY10" fmla="*/ -180 h 62417"/>
                <a:gd name="connsiteX11" fmla="*/ 20125 w 37052"/>
                <a:gd name="connsiteY11" fmla="*/ 11917 h 62417"/>
                <a:gd name="connsiteX12" fmla="*/ 33650 w 37052"/>
                <a:gd name="connsiteY12" fmla="*/ 11917 h 62417"/>
                <a:gd name="connsiteX13" fmla="*/ 33650 w 37052"/>
                <a:gd name="connsiteY13" fmla="*/ 21442 h 62417"/>
                <a:gd name="connsiteX14" fmla="*/ 20125 w 37052"/>
                <a:gd name="connsiteY14" fmla="*/ 21442 h 62417"/>
                <a:gd name="connsiteX15" fmla="*/ 20125 w 37052"/>
                <a:gd name="connsiteY15" fmla="*/ 45445 h 62417"/>
                <a:gd name="connsiteX16" fmla="*/ 21935 w 37052"/>
                <a:gd name="connsiteY16" fmla="*/ 51064 h 62417"/>
                <a:gd name="connsiteX17" fmla="*/ 27173 w 37052"/>
                <a:gd name="connsiteY17" fmla="*/ 53065 h 62417"/>
                <a:gd name="connsiteX18" fmla="*/ 33746 w 37052"/>
                <a:gd name="connsiteY18" fmla="*/ 50969 h 6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052" h="62417">
                  <a:moveTo>
                    <a:pt x="37079" y="58780"/>
                  </a:moveTo>
                  <a:cubicBezTo>
                    <a:pt x="35590" y="59970"/>
                    <a:pt x="33871" y="60847"/>
                    <a:pt x="32031" y="61351"/>
                  </a:cubicBezTo>
                  <a:cubicBezTo>
                    <a:pt x="29986" y="61932"/>
                    <a:pt x="27870" y="62218"/>
                    <a:pt x="25745" y="62209"/>
                  </a:cubicBezTo>
                  <a:cubicBezTo>
                    <a:pt x="21052" y="62475"/>
                    <a:pt x="16441" y="60904"/>
                    <a:pt x="12886" y="57827"/>
                  </a:cubicBezTo>
                  <a:cubicBezTo>
                    <a:pt x="9672" y="54427"/>
                    <a:pt x="8046" y="49826"/>
                    <a:pt x="8409" y="45159"/>
                  </a:cubicBezTo>
                  <a:lnTo>
                    <a:pt x="8409" y="20870"/>
                  </a:lnTo>
                  <a:lnTo>
                    <a:pt x="27" y="20870"/>
                  </a:lnTo>
                  <a:lnTo>
                    <a:pt x="27" y="11345"/>
                  </a:lnTo>
                  <a:lnTo>
                    <a:pt x="8409" y="11345"/>
                  </a:lnTo>
                  <a:lnTo>
                    <a:pt x="8409" y="-180"/>
                  </a:lnTo>
                  <a:lnTo>
                    <a:pt x="20125" y="-180"/>
                  </a:lnTo>
                  <a:lnTo>
                    <a:pt x="20125" y="11917"/>
                  </a:lnTo>
                  <a:lnTo>
                    <a:pt x="33650" y="11917"/>
                  </a:lnTo>
                  <a:lnTo>
                    <a:pt x="33650" y="21442"/>
                  </a:lnTo>
                  <a:lnTo>
                    <a:pt x="20125" y="21442"/>
                  </a:lnTo>
                  <a:lnTo>
                    <a:pt x="20125" y="45445"/>
                  </a:lnTo>
                  <a:cubicBezTo>
                    <a:pt x="19999" y="47483"/>
                    <a:pt x="20646" y="49483"/>
                    <a:pt x="21935" y="51064"/>
                  </a:cubicBezTo>
                  <a:cubicBezTo>
                    <a:pt x="23309" y="52455"/>
                    <a:pt x="25220" y="53189"/>
                    <a:pt x="27173" y="53065"/>
                  </a:cubicBezTo>
                  <a:cubicBezTo>
                    <a:pt x="29538" y="53131"/>
                    <a:pt x="31854" y="52388"/>
                    <a:pt x="33746" y="50969"/>
                  </a:cubicBezTo>
                  <a:close/>
                </a:path>
              </a:pathLst>
            </a:custGeom>
            <a:solidFill>
              <a:srgbClr val="6D6E71"/>
            </a:solidFill>
            <a:ln w="9525"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84EC0018-E750-4CAB-A052-E7058AD8115A}"/>
                </a:ext>
              </a:extLst>
            </p:cNvPr>
            <p:cNvSpPr/>
            <p:nvPr/>
          </p:nvSpPr>
          <p:spPr>
            <a:xfrm>
              <a:off x="6942798" y="2014113"/>
              <a:ext cx="76902" cy="77030"/>
            </a:xfrm>
            <a:custGeom>
              <a:avLst/>
              <a:gdLst>
                <a:gd name="connsiteX0" fmla="*/ 51183 w 52212"/>
                <a:gd name="connsiteY0" fmla="*/ 30017 h 52299"/>
                <a:gd name="connsiteX1" fmla="*/ 11654 w 52212"/>
                <a:gd name="connsiteY1" fmla="*/ 30017 h 52299"/>
                <a:gd name="connsiteX2" fmla="*/ 17084 w 52212"/>
                <a:gd name="connsiteY2" fmla="*/ 38780 h 52299"/>
                <a:gd name="connsiteX3" fmla="*/ 27942 w 52212"/>
                <a:gd name="connsiteY3" fmla="*/ 42114 h 52299"/>
                <a:gd name="connsiteX4" fmla="*/ 41658 w 52212"/>
                <a:gd name="connsiteY4" fmla="*/ 36589 h 52299"/>
                <a:gd name="connsiteX5" fmla="*/ 47945 w 52212"/>
                <a:gd name="connsiteY5" fmla="*/ 43828 h 52299"/>
                <a:gd name="connsiteX6" fmla="*/ 39372 w 52212"/>
                <a:gd name="connsiteY6" fmla="*/ 50020 h 52299"/>
                <a:gd name="connsiteX7" fmla="*/ 27656 w 52212"/>
                <a:gd name="connsiteY7" fmla="*/ 52115 h 52299"/>
                <a:gd name="connsiteX8" fmla="*/ 12988 w 52212"/>
                <a:gd name="connsiteY8" fmla="*/ 48781 h 52299"/>
                <a:gd name="connsiteX9" fmla="*/ 3463 w 52212"/>
                <a:gd name="connsiteY9" fmla="*/ 39256 h 52299"/>
                <a:gd name="connsiteX10" fmla="*/ 34 w 52212"/>
                <a:gd name="connsiteY10" fmla="*/ 25921 h 52299"/>
                <a:gd name="connsiteX11" fmla="*/ 3368 w 52212"/>
                <a:gd name="connsiteY11" fmla="*/ 12682 h 52299"/>
                <a:gd name="connsiteX12" fmla="*/ 12893 w 52212"/>
                <a:gd name="connsiteY12" fmla="*/ 3157 h 52299"/>
                <a:gd name="connsiteX13" fmla="*/ 26228 w 52212"/>
                <a:gd name="connsiteY13" fmla="*/ -177 h 52299"/>
                <a:gd name="connsiteX14" fmla="*/ 39467 w 52212"/>
                <a:gd name="connsiteY14" fmla="*/ 3157 h 52299"/>
                <a:gd name="connsiteX15" fmla="*/ 48992 w 52212"/>
                <a:gd name="connsiteY15" fmla="*/ 12682 h 52299"/>
                <a:gd name="connsiteX16" fmla="*/ 52231 w 52212"/>
                <a:gd name="connsiteY16" fmla="*/ 26302 h 52299"/>
                <a:gd name="connsiteX17" fmla="*/ 51183 w 52212"/>
                <a:gd name="connsiteY17" fmla="*/ 30017 h 52299"/>
                <a:gd name="connsiteX18" fmla="*/ 16322 w 52212"/>
                <a:gd name="connsiteY18" fmla="*/ 13253 h 52299"/>
                <a:gd name="connsiteX19" fmla="*/ 11559 w 52212"/>
                <a:gd name="connsiteY19" fmla="*/ 22111 h 52299"/>
                <a:gd name="connsiteX20" fmla="*/ 40134 w 52212"/>
                <a:gd name="connsiteY20" fmla="*/ 22111 h 52299"/>
                <a:gd name="connsiteX21" fmla="*/ 35467 w 52212"/>
                <a:gd name="connsiteY21" fmla="*/ 13253 h 52299"/>
                <a:gd name="connsiteX22" fmla="*/ 16417 w 52212"/>
                <a:gd name="connsiteY22" fmla="*/ 13253 h 5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2212" h="52299">
                  <a:moveTo>
                    <a:pt x="51183" y="30017"/>
                  </a:moveTo>
                  <a:lnTo>
                    <a:pt x="11654" y="30017"/>
                  </a:lnTo>
                  <a:cubicBezTo>
                    <a:pt x="12195" y="33551"/>
                    <a:pt x="14157" y="36723"/>
                    <a:pt x="17084" y="38780"/>
                  </a:cubicBezTo>
                  <a:cubicBezTo>
                    <a:pt x="20233" y="41066"/>
                    <a:pt x="24053" y="42238"/>
                    <a:pt x="27942" y="42114"/>
                  </a:cubicBezTo>
                  <a:cubicBezTo>
                    <a:pt x="33071" y="42190"/>
                    <a:pt x="38017" y="40199"/>
                    <a:pt x="41658" y="36589"/>
                  </a:cubicBezTo>
                  <a:lnTo>
                    <a:pt x="47945" y="43828"/>
                  </a:lnTo>
                  <a:cubicBezTo>
                    <a:pt x="45682" y="46610"/>
                    <a:pt x="42725" y="48743"/>
                    <a:pt x="39372" y="50020"/>
                  </a:cubicBezTo>
                  <a:cubicBezTo>
                    <a:pt x="35632" y="51439"/>
                    <a:pt x="31658" y="52153"/>
                    <a:pt x="27656" y="52115"/>
                  </a:cubicBezTo>
                  <a:cubicBezTo>
                    <a:pt x="22570" y="52201"/>
                    <a:pt x="17539" y="51048"/>
                    <a:pt x="12988" y="48781"/>
                  </a:cubicBezTo>
                  <a:cubicBezTo>
                    <a:pt x="8946" y="46610"/>
                    <a:pt x="5633" y="43295"/>
                    <a:pt x="3463" y="39256"/>
                  </a:cubicBezTo>
                  <a:cubicBezTo>
                    <a:pt x="1143" y="35199"/>
                    <a:pt x="-42" y="30598"/>
                    <a:pt x="34" y="25921"/>
                  </a:cubicBezTo>
                  <a:cubicBezTo>
                    <a:pt x="-73" y="21292"/>
                    <a:pt x="1080" y="16711"/>
                    <a:pt x="3368" y="12682"/>
                  </a:cubicBezTo>
                  <a:cubicBezTo>
                    <a:pt x="5518" y="8624"/>
                    <a:pt x="8837" y="5309"/>
                    <a:pt x="12893" y="3157"/>
                  </a:cubicBezTo>
                  <a:cubicBezTo>
                    <a:pt x="16973" y="909"/>
                    <a:pt x="21569" y="-244"/>
                    <a:pt x="26228" y="-177"/>
                  </a:cubicBezTo>
                  <a:cubicBezTo>
                    <a:pt x="30856" y="-234"/>
                    <a:pt x="35420" y="909"/>
                    <a:pt x="39467" y="3157"/>
                  </a:cubicBezTo>
                  <a:cubicBezTo>
                    <a:pt x="43538" y="5290"/>
                    <a:pt x="46861" y="8614"/>
                    <a:pt x="48992" y="12682"/>
                  </a:cubicBezTo>
                  <a:cubicBezTo>
                    <a:pt x="51232" y="16863"/>
                    <a:pt x="52348" y="21559"/>
                    <a:pt x="52231" y="26302"/>
                  </a:cubicBezTo>
                  <a:cubicBezTo>
                    <a:pt x="51374" y="26969"/>
                    <a:pt x="51279" y="28112"/>
                    <a:pt x="51183" y="30017"/>
                  </a:cubicBezTo>
                  <a:close/>
                  <a:moveTo>
                    <a:pt x="16322" y="13253"/>
                  </a:moveTo>
                  <a:cubicBezTo>
                    <a:pt x="13662" y="15492"/>
                    <a:pt x="11958" y="18663"/>
                    <a:pt x="11559" y="22111"/>
                  </a:cubicBezTo>
                  <a:lnTo>
                    <a:pt x="40134" y="22111"/>
                  </a:lnTo>
                  <a:cubicBezTo>
                    <a:pt x="39768" y="18673"/>
                    <a:pt x="38099" y="15501"/>
                    <a:pt x="35467" y="13253"/>
                  </a:cubicBezTo>
                  <a:cubicBezTo>
                    <a:pt x="29925" y="8719"/>
                    <a:pt x="21959" y="8719"/>
                    <a:pt x="16417" y="13253"/>
                  </a:cubicBezTo>
                  <a:close/>
                </a:path>
              </a:pathLst>
            </a:custGeom>
            <a:solidFill>
              <a:srgbClr val="6D6E71"/>
            </a:solidFill>
            <a:ln w="9525"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ACD46E2-CD92-4DFA-8CDB-88532B907E46}"/>
                </a:ext>
              </a:extLst>
            </p:cNvPr>
            <p:cNvSpPr/>
            <p:nvPr/>
          </p:nvSpPr>
          <p:spPr>
            <a:xfrm>
              <a:off x="7026421" y="2014345"/>
              <a:ext cx="64713" cy="76292"/>
            </a:xfrm>
            <a:custGeom>
              <a:avLst/>
              <a:gdLst>
                <a:gd name="connsiteX0" fmla="*/ 9552 w 43936"/>
                <a:gd name="connsiteY0" fmla="*/ 49958 h 51798"/>
                <a:gd name="connsiteX1" fmla="*/ 27 w 43936"/>
                <a:gd name="connsiteY1" fmla="*/ 45862 h 51798"/>
                <a:gd name="connsiteX2" fmla="*/ 4504 w 43936"/>
                <a:gd name="connsiteY2" fmla="*/ 36909 h 51798"/>
                <a:gd name="connsiteX3" fmla="*/ 12695 w 43936"/>
                <a:gd name="connsiteY3" fmla="*/ 40528 h 51798"/>
                <a:gd name="connsiteX4" fmla="*/ 22220 w 43936"/>
                <a:gd name="connsiteY4" fmla="*/ 41957 h 51798"/>
                <a:gd name="connsiteX5" fmla="*/ 32793 w 43936"/>
                <a:gd name="connsiteY5" fmla="*/ 36337 h 51798"/>
                <a:gd name="connsiteX6" fmla="*/ 30031 w 43936"/>
                <a:gd name="connsiteY6" fmla="*/ 32623 h 51798"/>
                <a:gd name="connsiteX7" fmla="*/ 21458 w 43936"/>
                <a:gd name="connsiteY7" fmla="*/ 30718 h 51798"/>
                <a:gd name="connsiteX8" fmla="*/ 11267 w 43936"/>
                <a:gd name="connsiteY8" fmla="*/ 28527 h 51798"/>
                <a:gd name="connsiteX9" fmla="*/ 4504 w 43936"/>
                <a:gd name="connsiteY9" fmla="*/ 24241 h 51798"/>
                <a:gd name="connsiteX10" fmla="*/ 1551 w 43936"/>
                <a:gd name="connsiteY10" fmla="*/ 15668 h 51798"/>
                <a:gd name="connsiteX11" fmla="*/ 7552 w 43936"/>
                <a:gd name="connsiteY11" fmla="*/ 4143 h 51798"/>
                <a:gd name="connsiteX12" fmla="*/ 23745 w 43936"/>
                <a:gd name="connsiteY12" fmla="*/ -143 h 51798"/>
                <a:gd name="connsiteX13" fmla="*/ 34222 w 43936"/>
                <a:gd name="connsiteY13" fmla="*/ 1095 h 51798"/>
                <a:gd name="connsiteX14" fmla="*/ 42699 w 43936"/>
                <a:gd name="connsiteY14" fmla="*/ 4238 h 51798"/>
                <a:gd name="connsiteX15" fmla="*/ 38127 w 43936"/>
                <a:gd name="connsiteY15" fmla="*/ 13192 h 51798"/>
                <a:gd name="connsiteX16" fmla="*/ 23649 w 43936"/>
                <a:gd name="connsiteY16" fmla="*/ 9382 h 51798"/>
                <a:gd name="connsiteX17" fmla="*/ 15839 w 43936"/>
                <a:gd name="connsiteY17" fmla="*/ 11001 h 51798"/>
                <a:gd name="connsiteX18" fmla="*/ 13076 w 43936"/>
                <a:gd name="connsiteY18" fmla="*/ 15097 h 51798"/>
                <a:gd name="connsiteX19" fmla="*/ 16029 w 43936"/>
                <a:gd name="connsiteY19" fmla="*/ 19097 h 51798"/>
                <a:gd name="connsiteX20" fmla="*/ 24887 w 43936"/>
                <a:gd name="connsiteY20" fmla="*/ 21288 h 51798"/>
                <a:gd name="connsiteX21" fmla="*/ 34412 w 43936"/>
                <a:gd name="connsiteY21" fmla="*/ 23478 h 51798"/>
                <a:gd name="connsiteX22" fmla="*/ 41080 w 43936"/>
                <a:gd name="connsiteY22" fmla="*/ 27669 h 51798"/>
                <a:gd name="connsiteX23" fmla="*/ 43937 w 43936"/>
                <a:gd name="connsiteY23" fmla="*/ 35956 h 51798"/>
                <a:gd name="connsiteX24" fmla="*/ 37746 w 43936"/>
                <a:gd name="connsiteY24" fmla="*/ 47291 h 51798"/>
                <a:gd name="connsiteX25" fmla="*/ 21078 w 43936"/>
                <a:gd name="connsiteY25" fmla="*/ 51577 h 51798"/>
                <a:gd name="connsiteX26" fmla="*/ 9552 w 43936"/>
                <a:gd name="connsiteY26" fmla="*/ 49958 h 5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3936" h="51798">
                  <a:moveTo>
                    <a:pt x="9552" y="49958"/>
                  </a:moveTo>
                  <a:cubicBezTo>
                    <a:pt x="6159" y="49168"/>
                    <a:pt x="2935" y="47777"/>
                    <a:pt x="27" y="45862"/>
                  </a:cubicBezTo>
                  <a:lnTo>
                    <a:pt x="4504" y="36909"/>
                  </a:lnTo>
                  <a:cubicBezTo>
                    <a:pt x="7027" y="38538"/>
                    <a:pt x="9791" y="39757"/>
                    <a:pt x="12695" y="40528"/>
                  </a:cubicBezTo>
                  <a:cubicBezTo>
                    <a:pt x="15782" y="41481"/>
                    <a:pt x="18992" y="41957"/>
                    <a:pt x="22220" y="41957"/>
                  </a:cubicBezTo>
                  <a:cubicBezTo>
                    <a:pt x="29269" y="41957"/>
                    <a:pt x="32793" y="40052"/>
                    <a:pt x="32793" y="36337"/>
                  </a:cubicBezTo>
                  <a:cubicBezTo>
                    <a:pt x="32785" y="34632"/>
                    <a:pt x="31665" y="33127"/>
                    <a:pt x="30031" y="32623"/>
                  </a:cubicBezTo>
                  <a:cubicBezTo>
                    <a:pt x="27244" y="31699"/>
                    <a:pt x="24372" y="31061"/>
                    <a:pt x="21458" y="30718"/>
                  </a:cubicBezTo>
                  <a:cubicBezTo>
                    <a:pt x="18020" y="30194"/>
                    <a:pt x="14617" y="29460"/>
                    <a:pt x="11267" y="28527"/>
                  </a:cubicBezTo>
                  <a:cubicBezTo>
                    <a:pt x="8693" y="27679"/>
                    <a:pt x="6369" y="26203"/>
                    <a:pt x="4504" y="24241"/>
                  </a:cubicBezTo>
                  <a:cubicBezTo>
                    <a:pt x="2463" y="21859"/>
                    <a:pt x="1406" y="18802"/>
                    <a:pt x="1551" y="15668"/>
                  </a:cubicBezTo>
                  <a:cubicBezTo>
                    <a:pt x="1454" y="11058"/>
                    <a:pt x="3716" y="6705"/>
                    <a:pt x="7552" y="4143"/>
                  </a:cubicBezTo>
                  <a:cubicBezTo>
                    <a:pt x="12371" y="1057"/>
                    <a:pt x="18032" y="-439"/>
                    <a:pt x="23745" y="-143"/>
                  </a:cubicBezTo>
                  <a:cubicBezTo>
                    <a:pt x="27274" y="-153"/>
                    <a:pt x="30792" y="257"/>
                    <a:pt x="34222" y="1095"/>
                  </a:cubicBezTo>
                  <a:cubicBezTo>
                    <a:pt x="37197" y="1685"/>
                    <a:pt x="40058" y="2743"/>
                    <a:pt x="42699" y="4238"/>
                  </a:cubicBezTo>
                  <a:lnTo>
                    <a:pt x="38127" y="13192"/>
                  </a:lnTo>
                  <a:cubicBezTo>
                    <a:pt x="33726" y="10658"/>
                    <a:pt x="28728" y="9344"/>
                    <a:pt x="23649" y="9382"/>
                  </a:cubicBezTo>
                  <a:cubicBezTo>
                    <a:pt x="20950" y="9239"/>
                    <a:pt x="18258" y="9791"/>
                    <a:pt x="15839" y="11001"/>
                  </a:cubicBezTo>
                  <a:cubicBezTo>
                    <a:pt x="14212" y="11725"/>
                    <a:pt x="13140" y="13315"/>
                    <a:pt x="13076" y="15097"/>
                  </a:cubicBezTo>
                  <a:cubicBezTo>
                    <a:pt x="13012" y="16954"/>
                    <a:pt x="14235" y="18611"/>
                    <a:pt x="16029" y="19097"/>
                  </a:cubicBezTo>
                  <a:cubicBezTo>
                    <a:pt x="18901" y="20126"/>
                    <a:pt x="21869" y="20859"/>
                    <a:pt x="24887" y="21288"/>
                  </a:cubicBezTo>
                  <a:cubicBezTo>
                    <a:pt x="28104" y="21821"/>
                    <a:pt x="31284" y="22555"/>
                    <a:pt x="34412" y="23478"/>
                  </a:cubicBezTo>
                  <a:cubicBezTo>
                    <a:pt x="36974" y="24250"/>
                    <a:pt x="39278" y="25698"/>
                    <a:pt x="41080" y="27669"/>
                  </a:cubicBezTo>
                  <a:cubicBezTo>
                    <a:pt x="43115" y="29936"/>
                    <a:pt x="44146" y="32918"/>
                    <a:pt x="43937" y="35956"/>
                  </a:cubicBezTo>
                  <a:cubicBezTo>
                    <a:pt x="44000" y="40557"/>
                    <a:pt x="41651" y="44862"/>
                    <a:pt x="37746" y="47291"/>
                  </a:cubicBezTo>
                  <a:cubicBezTo>
                    <a:pt x="32763" y="50396"/>
                    <a:pt x="26942" y="51892"/>
                    <a:pt x="21078" y="51577"/>
                  </a:cubicBezTo>
                  <a:cubicBezTo>
                    <a:pt x="17183" y="51530"/>
                    <a:pt x="13311" y="50977"/>
                    <a:pt x="9552" y="49958"/>
                  </a:cubicBezTo>
                  <a:close/>
                </a:path>
              </a:pathLst>
            </a:custGeom>
            <a:solidFill>
              <a:srgbClr val="6D6E71"/>
            </a:solidFill>
            <a:ln w="9525"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28F156E2-B57B-4D3D-993B-0C932502A9A1}"/>
                </a:ext>
              </a:extLst>
            </p:cNvPr>
            <p:cNvSpPr/>
            <p:nvPr/>
          </p:nvSpPr>
          <p:spPr>
            <a:xfrm>
              <a:off x="7137534" y="1992232"/>
              <a:ext cx="151656" cy="97362"/>
            </a:xfrm>
            <a:custGeom>
              <a:avLst/>
              <a:gdLst>
                <a:gd name="connsiteX0" fmla="*/ 102992 w 102965"/>
                <a:gd name="connsiteY0" fmla="*/ -180 h 66103"/>
                <a:gd name="connsiteX1" fmla="*/ 81085 w 102965"/>
                <a:gd name="connsiteY1" fmla="*/ 65924 h 66103"/>
                <a:gd name="connsiteX2" fmla="*/ 68036 w 102965"/>
                <a:gd name="connsiteY2" fmla="*/ 65924 h 66103"/>
                <a:gd name="connsiteX3" fmla="*/ 51653 w 102965"/>
                <a:gd name="connsiteY3" fmla="*/ 16965 h 66103"/>
                <a:gd name="connsiteX4" fmla="*/ 35079 w 102965"/>
                <a:gd name="connsiteY4" fmla="*/ 65924 h 66103"/>
                <a:gd name="connsiteX5" fmla="*/ 21935 w 102965"/>
                <a:gd name="connsiteY5" fmla="*/ 65924 h 66103"/>
                <a:gd name="connsiteX6" fmla="*/ 27 w 102965"/>
                <a:gd name="connsiteY6" fmla="*/ -180 h 66103"/>
                <a:gd name="connsiteX7" fmla="*/ 12791 w 102965"/>
                <a:gd name="connsiteY7" fmla="*/ -180 h 66103"/>
                <a:gd name="connsiteX8" fmla="*/ 29174 w 102965"/>
                <a:gd name="connsiteY8" fmla="*/ 50017 h 66103"/>
                <a:gd name="connsiteX9" fmla="*/ 46319 w 102965"/>
                <a:gd name="connsiteY9" fmla="*/ -180 h 66103"/>
                <a:gd name="connsiteX10" fmla="*/ 57653 w 102965"/>
                <a:gd name="connsiteY10" fmla="*/ -180 h 66103"/>
                <a:gd name="connsiteX11" fmla="*/ 74322 w 102965"/>
                <a:gd name="connsiteY11" fmla="*/ 50303 h 66103"/>
                <a:gd name="connsiteX12" fmla="*/ 91277 w 102965"/>
                <a:gd name="connsiteY12" fmla="*/ -180 h 66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2965" h="66103">
                  <a:moveTo>
                    <a:pt x="102992" y="-180"/>
                  </a:moveTo>
                  <a:lnTo>
                    <a:pt x="81085" y="65924"/>
                  </a:lnTo>
                  <a:lnTo>
                    <a:pt x="68036" y="65924"/>
                  </a:lnTo>
                  <a:lnTo>
                    <a:pt x="51653" y="16965"/>
                  </a:lnTo>
                  <a:lnTo>
                    <a:pt x="35079" y="65924"/>
                  </a:lnTo>
                  <a:lnTo>
                    <a:pt x="21935" y="65924"/>
                  </a:lnTo>
                  <a:lnTo>
                    <a:pt x="27" y="-180"/>
                  </a:lnTo>
                  <a:lnTo>
                    <a:pt x="12791" y="-180"/>
                  </a:lnTo>
                  <a:lnTo>
                    <a:pt x="29174" y="50017"/>
                  </a:lnTo>
                  <a:lnTo>
                    <a:pt x="46319" y="-180"/>
                  </a:lnTo>
                  <a:lnTo>
                    <a:pt x="57653" y="-180"/>
                  </a:lnTo>
                  <a:lnTo>
                    <a:pt x="74322" y="50303"/>
                  </a:lnTo>
                  <a:lnTo>
                    <a:pt x="91277" y="-180"/>
                  </a:lnTo>
                  <a:close/>
                </a:path>
              </a:pathLst>
            </a:custGeom>
            <a:solidFill>
              <a:srgbClr val="6D6E71"/>
            </a:solidFill>
            <a:ln w="9525"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47E51547-D66A-4008-B4D9-30B3274292FF}"/>
                </a:ext>
              </a:extLst>
            </p:cNvPr>
            <p:cNvSpPr/>
            <p:nvPr/>
          </p:nvSpPr>
          <p:spPr>
            <a:xfrm>
              <a:off x="7291558" y="2013916"/>
              <a:ext cx="67576" cy="76804"/>
            </a:xfrm>
            <a:custGeom>
              <a:avLst/>
              <a:gdLst>
                <a:gd name="connsiteX0" fmla="*/ 39948 w 45880"/>
                <a:gd name="connsiteY0" fmla="*/ 5481 h 52145"/>
                <a:gd name="connsiteX1" fmla="*/ 45854 w 45880"/>
                <a:gd name="connsiteY1" fmla="*/ 21579 h 52145"/>
                <a:gd name="connsiteX2" fmla="*/ 45854 w 45880"/>
                <a:gd name="connsiteY2" fmla="*/ 51201 h 52145"/>
                <a:gd name="connsiteX3" fmla="*/ 34709 w 45880"/>
                <a:gd name="connsiteY3" fmla="*/ 51201 h 52145"/>
                <a:gd name="connsiteX4" fmla="*/ 34709 w 45880"/>
                <a:gd name="connsiteY4" fmla="*/ 45010 h 52145"/>
                <a:gd name="connsiteX5" fmla="*/ 28518 w 45880"/>
                <a:gd name="connsiteY5" fmla="*/ 50058 h 52145"/>
                <a:gd name="connsiteX6" fmla="*/ 8897 w 45880"/>
                <a:gd name="connsiteY6" fmla="*/ 50058 h 52145"/>
                <a:gd name="connsiteX7" fmla="*/ 2324 w 45880"/>
                <a:gd name="connsiteY7" fmla="*/ 44724 h 52145"/>
                <a:gd name="connsiteX8" fmla="*/ 38 w 45880"/>
                <a:gd name="connsiteY8" fmla="*/ 36914 h 52145"/>
                <a:gd name="connsiteX9" fmla="*/ 5087 w 45880"/>
                <a:gd name="connsiteY9" fmla="*/ 25960 h 52145"/>
                <a:gd name="connsiteX10" fmla="*/ 20993 w 45880"/>
                <a:gd name="connsiteY10" fmla="*/ 21864 h 52145"/>
                <a:gd name="connsiteX11" fmla="*/ 34043 w 45880"/>
                <a:gd name="connsiteY11" fmla="*/ 21864 h 52145"/>
                <a:gd name="connsiteX12" fmla="*/ 34043 w 45880"/>
                <a:gd name="connsiteY12" fmla="*/ 20626 h 52145"/>
                <a:gd name="connsiteX13" fmla="*/ 30804 w 45880"/>
                <a:gd name="connsiteY13" fmla="*/ 12530 h 52145"/>
                <a:gd name="connsiteX14" fmla="*/ 21279 w 45880"/>
                <a:gd name="connsiteY14" fmla="*/ 9672 h 52145"/>
                <a:gd name="connsiteX15" fmla="*/ 12897 w 45880"/>
                <a:gd name="connsiteY15" fmla="*/ 11006 h 52145"/>
                <a:gd name="connsiteX16" fmla="*/ 5944 w 45880"/>
                <a:gd name="connsiteY16" fmla="*/ 14721 h 52145"/>
                <a:gd name="connsiteX17" fmla="*/ 1372 w 45880"/>
                <a:gd name="connsiteY17" fmla="*/ 6148 h 52145"/>
                <a:gd name="connsiteX18" fmla="*/ 10897 w 45880"/>
                <a:gd name="connsiteY18" fmla="*/ 1481 h 52145"/>
                <a:gd name="connsiteX19" fmla="*/ 22708 w 45880"/>
                <a:gd name="connsiteY19" fmla="*/ -138 h 52145"/>
                <a:gd name="connsiteX20" fmla="*/ 39948 w 45880"/>
                <a:gd name="connsiteY20" fmla="*/ 5481 h 52145"/>
                <a:gd name="connsiteX21" fmla="*/ 29185 w 45880"/>
                <a:gd name="connsiteY21" fmla="*/ 41200 h 52145"/>
                <a:gd name="connsiteX22" fmla="*/ 34043 w 45880"/>
                <a:gd name="connsiteY22" fmla="*/ 35390 h 52145"/>
                <a:gd name="connsiteX23" fmla="*/ 34043 w 45880"/>
                <a:gd name="connsiteY23" fmla="*/ 29580 h 52145"/>
                <a:gd name="connsiteX24" fmla="*/ 21565 w 45880"/>
                <a:gd name="connsiteY24" fmla="*/ 29580 h 52145"/>
                <a:gd name="connsiteX25" fmla="*/ 11373 w 45880"/>
                <a:gd name="connsiteY25" fmla="*/ 36247 h 52145"/>
                <a:gd name="connsiteX26" fmla="*/ 13850 w 45880"/>
                <a:gd name="connsiteY26" fmla="*/ 41391 h 52145"/>
                <a:gd name="connsiteX27" fmla="*/ 20993 w 45880"/>
                <a:gd name="connsiteY27" fmla="*/ 43296 h 52145"/>
                <a:gd name="connsiteX28" fmla="*/ 29185 w 45880"/>
                <a:gd name="connsiteY28" fmla="*/ 41200 h 52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5880" h="52145">
                  <a:moveTo>
                    <a:pt x="39948" y="5481"/>
                  </a:moveTo>
                  <a:cubicBezTo>
                    <a:pt x="44132" y="9749"/>
                    <a:pt x="46283" y="15616"/>
                    <a:pt x="45854" y="21579"/>
                  </a:cubicBezTo>
                  <a:lnTo>
                    <a:pt x="45854" y="51201"/>
                  </a:lnTo>
                  <a:lnTo>
                    <a:pt x="34709" y="51201"/>
                  </a:lnTo>
                  <a:lnTo>
                    <a:pt x="34709" y="45010"/>
                  </a:lnTo>
                  <a:cubicBezTo>
                    <a:pt x="33171" y="47249"/>
                    <a:pt x="31022" y="49001"/>
                    <a:pt x="28518" y="50058"/>
                  </a:cubicBezTo>
                  <a:cubicBezTo>
                    <a:pt x="22225" y="52602"/>
                    <a:pt x="15190" y="52602"/>
                    <a:pt x="8897" y="50058"/>
                  </a:cubicBezTo>
                  <a:cubicBezTo>
                    <a:pt x="6232" y="48963"/>
                    <a:pt x="3947" y="47106"/>
                    <a:pt x="2324" y="44724"/>
                  </a:cubicBezTo>
                  <a:cubicBezTo>
                    <a:pt x="790" y="42410"/>
                    <a:pt x="-7" y="39686"/>
                    <a:pt x="38" y="36914"/>
                  </a:cubicBezTo>
                  <a:cubicBezTo>
                    <a:pt x="-136" y="32666"/>
                    <a:pt x="1741" y="28589"/>
                    <a:pt x="5087" y="25960"/>
                  </a:cubicBezTo>
                  <a:cubicBezTo>
                    <a:pt x="9790" y="22874"/>
                    <a:pt x="15384" y="21436"/>
                    <a:pt x="20993" y="21864"/>
                  </a:cubicBezTo>
                  <a:lnTo>
                    <a:pt x="34043" y="21864"/>
                  </a:lnTo>
                  <a:lnTo>
                    <a:pt x="34043" y="20626"/>
                  </a:lnTo>
                  <a:cubicBezTo>
                    <a:pt x="34245" y="17578"/>
                    <a:pt x="33053" y="14597"/>
                    <a:pt x="30804" y="12530"/>
                  </a:cubicBezTo>
                  <a:cubicBezTo>
                    <a:pt x="28108" y="10406"/>
                    <a:pt x="24701" y="9377"/>
                    <a:pt x="21279" y="9672"/>
                  </a:cubicBezTo>
                  <a:cubicBezTo>
                    <a:pt x="18434" y="9691"/>
                    <a:pt x="15607" y="10139"/>
                    <a:pt x="12897" y="11006"/>
                  </a:cubicBezTo>
                  <a:cubicBezTo>
                    <a:pt x="10366" y="11796"/>
                    <a:pt x="8007" y="13054"/>
                    <a:pt x="5944" y="14721"/>
                  </a:cubicBezTo>
                  <a:lnTo>
                    <a:pt x="1372" y="6148"/>
                  </a:lnTo>
                  <a:cubicBezTo>
                    <a:pt x="4218" y="3996"/>
                    <a:pt x="7452" y="2415"/>
                    <a:pt x="10897" y="1481"/>
                  </a:cubicBezTo>
                  <a:cubicBezTo>
                    <a:pt x="14740" y="395"/>
                    <a:pt x="18715" y="-148"/>
                    <a:pt x="22708" y="-138"/>
                  </a:cubicBezTo>
                  <a:cubicBezTo>
                    <a:pt x="28957" y="-500"/>
                    <a:pt x="35114" y="1500"/>
                    <a:pt x="39948" y="5481"/>
                  </a:cubicBezTo>
                  <a:close/>
                  <a:moveTo>
                    <a:pt x="29185" y="41200"/>
                  </a:moveTo>
                  <a:cubicBezTo>
                    <a:pt x="31449" y="39905"/>
                    <a:pt x="33173" y="37848"/>
                    <a:pt x="34043" y="35390"/>
                  </a:cubicBezTo>
                  <a:lnTo>
                    <a:pt x="34043" y="29580"/>
                  </a:lnTo>
                  <a:lnTo>
                    <a:pt x="21565" y="29580"/>
                  </a:lnTo>
                  <a:cubicBezTo>
                    <a:pt x="14707" y="29580"/>
                    <a:pt x="11373" y="31771"/>
                    <a:pt x="11373" y="36247"/>
                  </a:cubicBezTo>
                  <a:cubicBezTo>
                    <a:pt x="11327" y="38257"/>
                    <a:pt x="12248" y="40172"/>
                    <a:pt x="13850" y="41391"/>
                  </a:cubicBezTo>
                  <a:cubicBezTo>
                    <a:pt x="15971" y="42762"/>
                    <a:pt x="18471" y="43429"/>
                    <a:pt x="20993" y="43296"/>
                  </a:cubicBezTo>
                  <a:cubicBezTo>
                    <a:pt x="23863" y="43353"/>
                    <a:pt x="26695" y="42629"/>
                    <a:pt x="29185" y="41200"/>
                  </a:cubicBezTo>
                  <a:close/>
                </a:path>
              </a:pathLst>
            </a:custGeom>
            <a:solidFill>
              <a:srgbClr val="6D6E71"/>
            </a:solidFill>
            <a:ln w="9525"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C5D51099-A7E2-428C-B0E9-32652D77F9ED}"/>
                </a:ext>
              </a:extLst>
            </p:cNvPr>
            <p:cNvSpPr/>
            <p:nvPr/>
          </p:nvSpPr>
          <p:spPr>
            <a:xfrm>
              <a:off x="7375457" y="2014396"/>
              <a:ext cx="80259" cy="103120"/>
            </a:xfrm>
            <a:custGeom>
              <a:avLst/>
              <a:gdLst>
                <a:gd name="connsiteX0" fmla="*/ 54519 w 54491"/>
                <a:gd name="connsiteY0" fmla="*/ 393 h 70012"/>
                <a:gd name="connsiteX1" fmla="*/ 54519 w 54491"/>
                <a:gd name="connsiteY1" fmla="*/ 43160 h 70012"/>
                <a:gd name="connsiteX2" fmla="*/ 27277 w 54491"/>
                <a:gd name="connsiteY2" fmla="*/ 69830 h 70012"/>
                <a:gd name="connsiteX3" fmla="*/ 13466 w 54491"/>
                <a:gd name="connsiteY3" fmla="*/ 68021 h 70012"/>
                <a:gd name="connsiteX4" fmla="*/ 2703 w 54491"/>
                <a:gd name="connsiteY4" fmla="*/ 62687 h 70012"/>
                <a:gd name="connsiteX5" fmla="*/ 8037 w 54491"/>
                <a:gd name="connsiteY5" fmla="*/ 53828 h 70012"/>
                <a:gd name="connsiteX6" fmla="*/ 16419 w 54491"/>
                <a:gd name="connsiteY6" fmla="*/ 58210 h 70012"/>
                <a:gd name="connsiteX7" fmla="*/ 26611 w 54491"/>
                <a:gd name="connsiteY7" fmla="*/ 59829 h 70012"/>
                <a:gd name="connsiteX8" fmla="*/ 38803 w 54491"/>
                <a:gd name="connsiteY8" fmla="*/ 56019 h 70012"/>
                <a:gd name="connsiteX9" fmla="*/ 42708 w 54491"/>
                <a:gd name="connsiteY9" fmla="*/ 44494 h 70012"/>
                <a:gd name="connsiteX10" fmla="*/ 42708 w 54491"/>
                <a:gd name="connsiteY10" fmla="*/ 41922 h 70012"/>
                <a:gd name="connsiteX11" fmla="*/ 35374 w 54491"/>
                <a:gd name="connsiteY11" fmla="*/ 46875 h 70012"/>
                <a:gd name="connsiteX12" fmla="*/ 25849 w 54491"/>
                <a:gd name="connsiteY12" fmla="*/ 48590 h 70012"/>
                <a:gd name="connsiteX13" fmla="*/ 12895 w 54491"/>
                <a:gd name="connsiteY13" fmla="*/ 45541 h 70012"/>
                <a:gd name="connsiteX14" fmla="*/ 3370 w 54491"/>
                <a:gd name="connsiteY14" fmla="*/ 36874 h 70012"/>
                <a:gd name="connsiteX15" fmla="*/ 36 w 54491"/>
                <a:gd name="connsiteY15" fmla="*/ 24110 h 70012"/>
                <a:gd name="connsiteX16" fmla="*/ 3370 w 54491"/>
                <a:gd name="connsiteY16" fmla="*/ 11442 h 70012"/>
                <a:gd name="connsiteX17" fmla="*/ 12895 w 54491"/>
                <a:gd name="connsiteY17" fmla="*/ 2870 h 70012"/>
                <a:gd name="connsiteX18" fmla="*/ 25849 w 54491"/>
                <a:gd name="connsiteY18" fmla="*/ -178 h 70012"/>
                <a:gd name="connsiteX19" fmla="*/ 35374 w 54491"/>
                <a:gd name="connsiteY19" fmla="*/ 1631 h 70012"/>
                <a:gd name="connsiteX20" fmla="*/ 42898 w 54491"/>
                <a:gd name="connsiteY20" fmla="*/ 7156 h 70012"/>
                <a:gd name="connsiteX21" fmla="*/ 42898 w 54491"/>
                <a:gd name="connsiteY21" fmla="*/ 393 h 70012"/>
                <a:gd name="connsiteX22" fmla="*/ 38612 w 54491"/>
                <a:gd name="connsiteY22" fmla="*/ 34588 h 70012"/>
                <a:gd name="connsiteX23" fmla="*/ 42898 w 54491"/>
                <a:gd name="connsiteY23" fmla="*/ 24110 h 70012"/>
                <a:gd name="connsiteX24" fmla="*/ 38612 w 54491"/>
                <a:gd name="connsiteY24" fmla="*/ 13823 h 70012"/>
                <a:gd name="connsiteX25" fmla="*/ 16514 w 54491"/>
                <a:gd name="connsiteY25" fmla="*/ 13823 h 70012"/>
                <a:gd name="connsiteX26" fmla="*/ 12228 w 54491"/>
                <a:gd name="connsiteY26" fmla="*/ 24110 h 70012"/>
                <a:gd name="connsiteX27" fmla="*/ 16514 w 54491"/>
                <a:gd name="connsiteY27" fmla="*/ 34588 h 70012"/>
                <a:gd name="connsiteX28" fmla="*/ 38612 w 54491"/>
                <a:gd name="connsiteY28" fmla="*/ 34588 h 7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4491" h="70012">
                  <a:moveTo>
                    <a:pt x="54519" y="393"/>
                  </a:moveTo>
                  <a:lnTo>
                    <a:pt x="54519" y="43160"/>
                  </a:lnTo>
                  <a:cubicBezTo>
                    <a:pt x="54519" y="60972"/>
                    <a:pt x="44994" y="69830"/>
                    <a:pt x="27277" y="69830"/>
                  </a:cubicBezTo>
                  <a:cubicBezTo>
                    <a:pt x="22612" y="69868"/>
                    <a:pt x="17964" y="69259"/>
                    <a:pt x="13466" y="68021"/>
                  </a:cubicBezTo>
                  <a:cubicBezTo>
                    <a:pt x="9563" y="66963"/>
                    <a:pt x="5905" y="65154"/>
                    <a:pt x="2703" y="62687"/>
                  </a:cubicBezTo>
                  <a:lnTo>
                    <a:pt x="8037" y="53828"/>
                  </a:lnTo>
                  <a:cubicBezTo>
                    <a:pt x="10536" y="55791"/>
                    <a:pt x="13378" y="57276"/>
                    <a:pt x="16419" y="58210"/>
                  </a:cubicBezTo>
                  <a:cubicBezTo>
                    <a:pt x="19713" y="59267"/>
                    <a:pt x="23151" y="59810"/>
                    <a:pt x="26611" y="59829"/>
                  </a:cubicBezTo>
                  <a:cubicBezTo>
                    <a:pt x="31019" y="60229"/>
                    <a:pt x="35406" y="58857"/>
                    <a:pt x="38803" y="56019"/>
                  </a:cubicBezTo>
                  <a:cubicBezTo>
                    <a:pt x="41638" y="52876"/>
                    <a:pt x="43052" y="48713"/>
                    <a:pt x="42708" y="44494"/>
                  </a:cubicBezTo>
                  <a:lnTo>
                    <a:pt x="42708" y="41922"/>
                  </a:lnTo>
                  <a:cubicBezTo>
                    <a:pt x="40672" y="44113"/>
                    <a:pt x="38163" y="45808"/>
                    <a:pt x="35374" y="46875"/>
                  </a:cubicBezTo>
                  <a:cubicBezTo>
                    <a:pt x="32332" y="48037"/>
                    <a:pt x="29102" y="48618"/>
                    <a:pt x="25849" y="48590"/>
                  </a:cubicBezTo>
                  <a:cubicBezTo>
                    <a:pt x="21348" y="48637"/>
                    <a:pt x="16904" y="47589"/>
                    <a:pt x="12895" y="45541"/>
                  </a:cubicBezTo>
                  <a:cubicBezTo>
                    <a:pt x="8958" y="43617"/>
                    <a:pt x="5653" y="40617"/>
                    <a:pt x="3370" y="36874"/>
                  </a:cubicBezTo>
                  <a:cubicBezTo>
                    <a:pt x="1084" y="33016"/>
                    <a:pt x="-72" y="28597"/>
                    <a:pt x="36" y="24110"/>
                  </a:cubicBezTo>
                  <a:cubicBezTo>
                    <a:pt x="-85" y="19653"/>
                    <a:pt x="1071" y="15262"/>
                    <a:pt x="3370" y="11442"/>
                  </a:cubicBezTo>
                  <a:cubicBezTo>
                    <a:pt x="5628" y="7708"/>
                    <a:pt x="8943" y="4727"/>
                    <a:pt x="12895" y="2870"/>
                  </a:cubicBezTo>
                  <a:cubicBezTo>
                    <a:pt x="16904" y="821"/>
                    <a:pt x="21348" y="-226"/>
                    <a:pt x="25849" y="-178"/>
                  </a:cubicBezTo>
                  <a:cubicBezTo>
                    <a:pt x="29105" y="-140"/>
                    <a:pt x="32330" y="469"/>
                    <a:pt x="35374" y="1631"/>
                  </a:cubicBezTo>
                  <a:cubicBezTo>
                    <a:pt x="38302" y="2822"/>
                    <a:pt x="40887" y="4717"/>
                    <a:pt x="42898" y="7156"/>
                  </a:cubicBezTo>
                  <a:lnTo>
                    <a:pt x="42898" y="393"/>
                  </a:lnTo>
                  <a:close/>
                  <a:moveTo>
                    <a:pt x="38612" y="34588"/>
                  </a:moveTo>
                  <a:cubicBezTo>
                    <a:pt x="41483" y="31873"/>
                    <a:pt x="43045" y="28054"/>
                    <a:pt x="42898" y="24110"/>
                  </a:cubicBezTo>
                  <a:cubicBezTo>
                    <a:pt x="43027" y="20224"/>
                    <a:pt x="41463" y="16471"/>
                    <a:pt x="38612" y="13823"/>
                  </a:cubicBezTo>
                  <a:cubicBezTo>
                    <a:pt x="32214" y="8480"/>
                    <a:pt x="22912" y="8480"/>
                    <a:pt x="16514" y="13823"/>
                  </a:cubicBezTo>
                  <a:cubicBezTo>
                    <a:pt x="13663" y="16471"/>
                    <a:pt x="12099" y="20224"/>
                    <a:pt x="12228" y="24110"/>
                  </a:cubicBezTo>
                  <a:cubicBezTo>
                    <a:pt x="12081" y="28054"/>
                    <a:pt x="13643" y="31873"/>
                    <a:pt x="16514" y="34588"/>
                  </a:cubicBezTo>
                  <a:cubicBezTo>
                    <a:pt x="22912" y="39931"/>
                    <a:pt x="32214" y="39931"/>
                    <a:pt x="38612" y="34588"/>
                  </a:cubicBezTo>
                  <a:close/>
                </a:path>
              </a:pathLst>
            </a:custGeom>
            <a:solidFill>
              <a:srgbClr val="6D6E71"/>
            </a:solidFill>
            <a:ln w="9525"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783E6C6A-F0BF-4B00-9DD2-18A51B8E57CA}"/>
                </a:ext>
              </a:extLst>
            </p:cNvPr>
            <p:cNvSpPr/>
            <p:nvPr/>
          </p:nvSpPr>
          <p:spPr>
            <a:xfrm>
              <a:off x="7472546" y="2014113"/>
              <a:ext cx="76896" cy="77033"/>
            </a:xfrm>
            <a:custGeom>
              <a:avLst/>
              <a:gdLst>
                <a:gd name="connsiteX0" fmla="*/ 51085 w 52208"/>
                <a:gd name="connsiteY0" fmla="*/ 30018 h 52301"/>
                <a:gd name="connsiteX1" fmla="*/ 11556 w 52208"/>
                <a:gd name="connsiteY1" fmla="*/ 30018 h 52301"/>
                <a:gd name="connsiteX2" fmla="*/ 16985 w 52208"/>
                <a:gd name="connsiteY2" fmla="*/ 38781 h 52301"/>
                <a:gd name="connsiteX3" fmla="*/ 27844 w 52208"/>
                <a:gd name="connsiteY3" fmla="*/ 42115 h 52301"/>
                <a:gd name="connsiteX4" fmla="*/ 41560 w 52208"/>
                <a:gd name="connsiteY4" fmla="*/ 36590 h 52301"/>
                <a:gd name="connsiteX5" fmla="*/ 47941 w 52208"/>
                <a:gd name="connsiteY5" fmla="*/ 43829 h 52301"/>
                <a:gd name="connsiteX6" fmla="*/ 39274 w 52208"/>
                <a:gd name="connsiteY6" fmla="*/ 50020 h 52301"/>
                <a:gd name="connsiteX7" fmla="*/ 27558 w 52208"/>
                <a:gd name="connsiteY7" fmla="*/ 52116 h 52301"/>
                <a:gd name="connsiteX8" fmla="*/ 12985 w 52208"/>
                <a:gd name="connsiteY8" fmla="*/ 48782 h 52301"/>
                <a:gd name="connsiteX9" fmla="*/ 3460 w 52208"/>
                <a:gd name="connsiteY9" fmla="*/ 39257 h 52301"/>
                <a:gd name="connsiteX10" fmla="*/ 31 w 52208"/>
                <a:gd name="connsiteY10" fmla="*/ 25922 h 52301"/>
                <a:gd name="connsiteX11" fmla="*/ 3364 w 52208"/>
                <a:gd name="connsiteY11" fmla="*/ 12682 h 52301"/>
                <a:gd name="connsiteX12" fmla="*/ 12889 w 52208"/>
                <a:gd name="connsiteY12" fmla="*/ 3157 h 52301"/>
                <a:gd name="connsiteX13" fmla="*/ 26320 w 52208"/>
                <a:gd name="connsiteY13" fmla="*/ -176 h 52301"/>
                <a:gd name="connsiteX14" fmla="*/ 39464 w 52208"/>
                <a:gd name="connsiteY14" fmla="*/ 3157 h 52301"/>
                <a:gd name="connsiteX15" fmla="*/ 48989 w 52208"/>
                <a:gd name="connsiteY15" fmla="*/ 12682 h 52301"/>
                <a:gd name="connsiteX16" fmla="*/ 52228 w 52208"/>
                <a:gd name="connsiteY16" fmla="*/ 26303 h 52301"/>
                <a:gd name="connsiteX17" fmla="*/ 51085 w 52208"/>
                <a:gd name="connsiteY17" fmla="*/ 30018 h 52301"/>
                <a:gd name="connsiteX18" fmla="*/ 16223 w 52208"/>
                <a:gd name="connsiteY18" fmla="*/ 13254 h 52301"/>
                <a:gd name="connsiteX19" fmla="*/ 11461 w 52208"/>
                <a:gd name="connsiteY19" fmla="*/ 22112 h 52301"/>
                <a:gd name="connsiteX20" fmla="*/ 40036 w 52208"/>
                <a:gd name="connsiteY20" fmla="*/ 22112 h 52301"/>
                <a:gd name="connsiteX21" fmla="*/ 35464 w 52208"/>
                <a:gd name="connsiteY21" fmla="*/ 13254 h 52301"/>
                <a:gd name="connsiteX22" fmla="*/ 16414 w 52208"/>
                <a:gd name="connsiteY22" fmla="*/ 13254 h 52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2208" h="52301">
                  <a:moveTo>
                    <a:pt x="51085" y="30018"/>
                  </a:moveTo>
                  <a:lnTo>
                    <a:pt x="11556" y="30018"/>
                  </a:lnTo>
                  <a:cubicBezTo>
                    <a:pt x="12099" y="33552"/>
                    <a:pt x="14061" y="36724"/>
                    <a:pt x="16985" y="38781"/>
                  </a:cubicBezTo>
                  <a:cubicBezTo>
                    <a:pt x="20138" y="41057"/>
                    <a:pt x="23957" y="42229"/>
                    <a:pt x="27844" y="42115"/>
                  </a:cubicBezTo>
                  <a:cubicBezTo>
                    <a:pt x="32987" y="42267"/>
                    <a:pt x="37959" y="40257"/>
                    <a:pt x="41560" y="36590"/>
                  </a:cubicBezTo>
                  <a:lnTo>
                    <a:pt x="47941" y="43829"/>
                  </a:lnTo>
                  <a:cubicBezTo>
                    <a:pt x="45627" y="46591"/>
                    <a:pt x="42646" y="48725"/>
                    <a:pt x="39274" y="50020"/>
                  </a:cubicBezTo>
                  <a:cubicBezTo>
                    <a:pt x="35530" y="51440"/>
                    <a:pt x="31558" y="52154"/>
                    <a:pt x="27558" y="52116"/>
                  </a:cubicBezTo>
                  <a:cubicBezTo>
                    <a:pt x="22500" y="52211"/>
                    <a:pt x="17500" y="51068"/>
                    <a:pt x="12985" y="48782"/>
                  </a:cubicBezTo>
                  <a:cubicBezTo>
                    <a:pt x="8937" y="46629"/>
                    <a:pt x="5612" y="43305"/>
                    <a:pt x="3460" y="39257"/>
                  </a:cubicBezTo>
                  <a:cubicBezTo>
                    <a:pt x="1136" y="35200"/>
                    <a:pt x="-45" y="30599"/>
                    <a:pt x="31" y="25922"/>
                  </a:cubicBezTo>
                  <a:cubicBezTo>
                    <a:pt x="-26" y="21293"/>
                    <a:pt x="1116" y="16731"/>
                    <a:pt x="3364" y="12682"/>
                  </a:cubicBezTo>
                  <a:cubicBezTo>
                    <a:pt x="5517" y="8625"/>
                    <a:pt x="8832" y="5310"/>
                    <a:pt x="12889" y="3157"/>
                  </a:cubicBezTo>
                  <a:cubicBezTo>
                    <a:pt x="17004" y="900"/>
                    <a:pt x="21633" y="-253"/>
                    <a:pt x="26320" y="-176"/>
                  </a:cubicBezTo>
                  <a:cubicBezTo>
                    <a:pt x="30920" y="-233"/>
                    <a:pt x="35445" y="919"/>
                    <a:pt x="39464" y="3157"/>
                  </a:cubicBezTo>
                  <a:cubicBezTo>
                    <a:pt x="43560" y="5262"/>
                    <a:pt x="46884" y="8587"/>
                    <a:pt x="48989" y="12682"/>
                  </a:cubicBezTo>
                  <a:cubicBezTo>
                    <a:pt x="51228" y="16864"/>
                    <a:pt x="52342" y="21560"/>
                    <a:pt x="52228" y="26303"/>
                  </a:cubicBezTo>
                  <a:cubicBezTo>
                    <a:pt x="51942" y="27570"/>
                    <a:pt x="51561" y="28808"/>
                    <a:pt x="51085" y="30018"/>
                  </a:cubicBezTo>
                  <a:close/>
                  <a:moveTo>
                    <a:pt x="16223" y="13254"/>
                  </a:moveTo>
                  <a:cubicBezTo>
                    <a:pt x="13566" y="15492"/>
                    <a:pt x="11861" y="18664"/>
                    <a:pt x="11461" y="22112"/>
                  </a:cubicBezTo>
                  <a:lnTo>
                    <a:pt x="40036" y="22112"/>
                  </a:lnTo>
                  <a:cubicBezTo>
                    <a:pt x="39664" y="18693"/>
                    <a:pt x="38035" y="15530"/>
                    <a:pt x="35464" y="13254"/>
                  </a:cubicBezTo>
                  <a:cubicBezTo>
                    <a:pt x="29892" y="8796"/>
                    <a:pt x="21986" y="8796"/>
                    <a:pt x="16414" y="13254"/>
                  </a:cubicBezTo>
                  <a:close/>
                </a:path>
              </a:pathLst>
            </a:custGeom>
            <a:solidFill>
              <a:srgbClr val="6D6E71"/>
            </a:solidFill>
            <a:ln w="9525"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29CCE21C-9A66-44F3-A1F2-B24EE3494033}"/>
                </a:ext>
              </a:extLst>
            </p:cNvPr>
            <p:cNvSpPr/>
            <p:nvPr/>
          </p:nvSpPr>
          <p:spPr>
            <a:xfrm>
              <a:off x="7556306" y="2014342"/>
              <a:ext cx="64708" cy="76295"/>
            </a:xfrm>
            <a:custGeom>
              <a:avLst/>
              <a:gdLst>
                <a:gd name="connsiteX0" fmla="*/ 9552 w 43933"/>
                <a:gd name="connsiteY0" fmla="*/ 49960 h 51800"/>
                <a:gd name="connsiteX1" fmla="*/ 27 w 43933"/>
                <a:gd name="connsiteY1" fmla="*/ 45864 h 51800"/>
                <a:gd name="connsiteX2" fmla="*/ 4504 w 43933"/>
                <a:gd name="connsiteY2" fmla="*/ 36911 h 51800"/>
                <a:gd name="connsiteX3" fmla="*/ 12695 w 43933"/>
                <a:gd name="connsiteY3" fmla="*/ 40531 h 51800"/>
                <a:gd name="connsiteX4" fmla="*/ 22220 w 43933"/>
                <a:gd name="connsiteY4" fmla="*/ 41959 h 51800"/>
                <a:gd name="connsiteX5" fmla="*/ 32793 w 43933"/>
                <a:gd name="connsiteY5" fmla="*/ 36339 h 51800"/>
                <a:gd name="connsiteX6" fmla="*/ 30126 w 43933"/>
                <a:gd name="connsiteY6" fmla="*/ 32625 h 51800"/>
                <a:gd name="connsiteX7" fmla="*/ 21458 w 43933"/>
                <a:gd name="connsiteY7" fmla="*/ 30720 h 51800"/>
                <a:gd name="connsiteX8" fmla="*/ 11267 w 43933"/>
                <a:gd name="connsiteY8" fmla="*/ 28529 h 51800"/>
                <a:gd name="connsiteX9" fmla="*/ 4504 w 43933"/>
                <a:gd name="connsiteY9" fmla="*/ 24243 h 51800"/>
                <a:gd name="connsiteX10" fmla="*/ 1646 w 43933"/>
                <a:gd name="connsiteY10" fmla="*/ 15670 h 51800"/>
                <a:gd name="connsiteX11" fmla="*/ 7647 w 43933"/>
                <a:gd name="connsiteY11" fmla="*/ 4145 h 51800"/>
                <a:gd name="connsiteX12" fmla="*/ 23840 w 43933"/>
                <a:gd name="connsiteY12" fmla="*/ -141 h 51800"/>
                <a:gd name="connsiteX13" fmla="*/ 34222 w 43933"/>
                <a:gd name="connsiteY13" fmla="*/ 1097 h 51800"/>
                <a:gd name="connsiteX14" fmla="*/ 42699 w 43933"/>
                <a:gd name="connsiteY14" fmla="*/ 4240 h 51800"/>
                <a:gd name="connsiteX15" fmla="*/ 38127 w 43933"/>
                <a:gd name="connsiteY15" fmla="*/ 13194 h 51800"/>
                <a:gd name="connsiteX16" fmla="*/ 23744 w 43933"/>
                <a:gd name="connsiteY16" fmla="*/ 9384 h 51800"/>
                <a:gd name="connsiteX17" fmla="*/ 15839 w 43933"/>
                <a:gd name="connsiteY17" fmla="*/ 11003 h 51800"/>
                <a:gd name="connsiteX18" fmla="*/ 13172 w 43933"/>
                <a:gd name="connsiteY18" fmla="*/ 15099 h 51800"/>
                <a:gd name="connsiteX19" fmla="*/ 16029 w 43933"/>
                <a:gd name="connsiteY19" fmla="*/ 19099 h 51800"/>
                <a:gd name="connsiteX20" fmla="*/ 24983 w 43933"/>
                <a:gd name="connsiteY20" fmla="*/ 21290 h 51800"/>
                <a:gd name="connsiteX21" fmla="*/ 34508 w 43933"/>
                <a:gd name="connsiteY21" fmla="*/ 23481 h 51800"/>
                <a:gd name="connsiteX22" fmla="*/ 41175 w 43933"/>
                <a:gd name="connsiteY22" fmla="*/ 27672 h 51800"/>
                <a:gd name="connsiteX23" fmla="*/ 43937 w 43933"/>
                <a:gd name="connsiteY23" fmla="*/ 35959 h 51800"/>
                <a:gd name="connsiteX24" fmla="*/ 37746 w 43933"/>
                <a:gd name="connsiteY24" fmla="*/ 47293 h 51800"/>
                <a:gd name="connsiteX25" fmla="*/ 21077 w 43933"/>
                <a:gd name="connsiteY25" fmla="*/ 51580 h 51800"/>
                <a:gd name="connsiteX26" fmla="*/ 9552 w 43933"/>
                <a:gd name="connsiteY26" fmla="*/ 49960 h 5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3933" h="51800">
                  <a:moveTo>
                    <a:pt x="9552" y="49960"/>
                  </a:moveTo>
                  <a:cubicBezTo>
                    <a:pt x="6161" y="49170"/>
                    <a:pt x="2932" y="47779"/>
                    <a:pt x="27" y="45864"/>
                  </a:cubicBezTo>
                  <a:lnTo>
                    <a:pt x="4504" y="36911"/>
                  </a:lnTo>
                  <a:cubicBezTo>
                    <a:pt x="7028" y="38540"/>
                    <a:pt x="9790" y="39759"/>
                    <a:pt x="12695" y="40531"/>
                  </a:cubicBezTo>
                  <a:cubicBezTo>
                    <a:pt x="15782" y="41473"/>
                    <a:pt x="18991" y="41950"/>
                    <a:pt x="22220" y="41959"/>
                  </a:cubicBezTo>
                  <a:cubicBezTo>
                    <a:pt x="29269" y="41959"/>
                    <a:pt x="32793" y="40054"/>
                    <a:pt x="32793" y="36339"/>
                  </a:cubicBezTo>
                  <a:cubicBezTo>
                    <a:pt x="32793" y="34654"/>
                    <a:pt x="31726" y="33158"/>
                    <a:pt x="30126" y="32625"/>
                  </a:cubicBezTo>
                  <a:cubicBezTo>
                    <a:pt x="27307" y="31710"/>
                    <a:pt x="24402" y="31072"/>
                    <a:pt x="21458" y="30720"/>
                  </a:cubicBezTo>
                  <a:cubicBezTo>
                    <a:pt x="18020" y="30196"/>
                    <a:pt x="14619" y="29463"/>
                    <a:pt x="11267" y="28529"/>
                  </a:cubicBezTo>
                  <a:cubicBezTo>
                    <a:pt x="8695" y="27681"/>
                    <a:pt x="6371" y="26205"/>
                    <a:pt x="4504" y="24243"/>
                  </a:cubicBezTo>
                  <a:cubicBezTo>
                    <a:pt x="2494" y="21852"/>
                    <a:pt x="1475" y="18785"/>
                    <a:pt x="1646" y="15670"/>
                  </a:cubicBezTo>
                  <a:cubicBezTo>
                    <a:pt x="1551" y="11060"/>
                    <a:pt x="3809" y="6707"/>
                    <a:pt x="7647" y="4145"/>
                  </a:cubicBezTo>
                  <a:cubicBezTo>
                    <a:pt x="12457" y="1049"/>
                    <a:pt x="18125" y="-446"/>
                    <a:pt x="23840" y="-141"/>
                  </a:cubicBezTo>
                  <a:cubicBezTo>
                    <a:pt x="27335" y="-151"/>
                    <a:pt x="30822" y="268"/>
                    <a:pt x="34222" y="1097"/>
                  </a:cubicBezTo>
                  <a:cubicBezTo>
                    <a:pt x="37194" y="1688"/>
                    <a:pt x="40061" y="2745"/>
                    <a:pt x="42699" y="4240"/>
                  </a:cubicBezTo>
                  <a:lnTo>
                    <a:pt x="38127" y="13194"/>
                  </a:lnTo>
                  <a:cubicBezTo>
                    <a:pt x="33755" y="10679"/>
                    <a:pt x="28793" y="9365"/>
                    <a:pt x="23744" y="9384"/>
                  </a:cubicBezTo>
                  <a:cubicBezTo>
                    <a:pt x="21011" y="9232"/>
                    <a:pt x="18287" y="9793"/>
                    <a:pt x="15839" y="11003"/>
                  </a:cubicBezTo>
                  <a:cubicBezTo>
                    <a:pt x="14229" y="11736"/>
                    <a:pt x="13191" y="13337"/>
                    <a:pt x="13172" y="15099"/>
                  </a:cubicBezTo>
                  <a:cubicBezTo>
                    <a:pt x="13134" y="16918"/>
                    <a:pt x="14296" y="18547"/>
                    <a:pt x="16029" y="19099"/>
                  </a:cubicBezTo>
                  <a:cubicBezTo>
                    <a:pt x="18934" y="20138"/>
                    <a:pt x="21935" y="20871"/>
                    <a:pt x="24983" y="21290"/>
                  </a:cubicBezTo>
                  <a:cubicBezTo>
                    <a:pt x="28193" y="21833"/>
                    <a:pt x="31374" y="22566"/>
                    <a:pt x="34508" y="23481"/>
                  </a:cubicBezTo>
                  <a:cubicBezTo>
                    <a:pt x="37051" y="24300"/>
                    <a:pt x="39337" y="25738"/>
                    <a:pt x="41175" y="27672"/>
                  </a:cubicBezTo>
                  <a:cubicBezTo>
                    <a:pt x="43137" y="29967"/>
                    <a:pt x="44128" y="32939"/>
                    <a:pt x="43937" y="35959"/>
                  </a:cubicBezTo>
                  <a:cubicBezTo>
                    <a:pt x="44004" y="40559"/>
                    <a:pt x="41651" y="44865"/>
                    <a:pt x="37746" y="47293"/>
                  </a:cubicBezTo>
                  <a:cubicBezTo>
                    <a:pt x="32765" y="50399"/>
                    <a:pt x="26945" y="51894"/>
                    <a:pt x="21077" y="51580"/>
                  </a:cubicBezTo>
                  <a:cubicBezTo>
                    <a:pt x="17182" y="51532"/>
                    <a:pt x="13315" y="50980"/>
                    <a:pt x="9552" y="49960"/>
                  </a:cubicBezTo>
                  <a:close/>
                </a:path>
              </a:pathLst>
            </a:custGeom>
            <a:solidFill>
              <a:srgbClr val="6D6E71"/>
            </a:solidFill>
            <a:ln w="9525"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22C09A65-CB80-4C09-AD6E-AFCB3B851AF6}"/>
                </a:ext>
              </a:extLst>
            </p:cNvPr>
            <p:cNvSpPr/>
            <p:nvPr/>
          </p:nvSpPr>
          <p:spPr>
            <a:xfrm>
              <a:off x="7676816" y="1992232"/>
              <a:ext cx="72952" cy="97362"/>
            </a:xfrm>
            <a:custGeom>
              <a:avLst/>
              <a:gdLst>
                <a:gd name="connsiteX0" fmla="*/ 49557 w 49530"/>
                <a:gd name="connsiteY0" fmla="*/ 55637 h 66103"/>
                <a:gd name="connsiteX1" fmla="*/ 49557 w 49530"/>
                <a:gd name="connsiteY1" fmla="*/ 65924 h 66103"/>
                <a:gd name="connsiteX2" fmla="*/ 27 w 49530"/>
                <a:gd name="connsiteY2" fmla="*/ 65924 h 66103"/>
                <a:gd name="connsiteX3" fmla="*/ 27 w 49530"/>
                <a:gd name="connsiteY3" fmla="*/ -180 h 66103"/>
                <a:gd name="connsiteX4" fmla="*/ 48224 w 49530"/>
                <a:gd name="connsiteY4" fmla="*/ -180 h 66103"/>
                <a:gd name="connsiteX5" fmla="*/ 48224 w 49530"/>
                <a:gd name="connsiteY5" fmla="*/ 10107 h 66103"/>
                <a:gd name="connsiteX6" fmla="*/ 12219 w 49530"/>
                <a:gd name="connsiteY6" fmla="*/ 10107 h 66103"/>
                <a:gd name="connsiteX7" fmla="*/ 12219 w 49530"/>
                <a:gd name="connsiteY7" fmla="*/ 27252 h 66103"/>
                <a:gd name="connsiteX8" fmla="*/ 44223 w 49530"/>
                <a:gd name="connsiteY8" fmla="*/ 27252 h 66103"/>
                <a:gd name="connsiteX9" fmla="*/ 44223 w 49530"/>
                <a:gd name="connsiteY9" fmla="*/ 37349 h 66103"/>
                <a:gd name="connsiteX10" fmla="*/ 12219 w 49530"/>
                <a:gd name="connsiteY10" fmla="*/ 37349 h 66103"/>
                <a:gd name="connsiteX11" fmla="*/ 12219 w 49530"/>
                <a:gd name="connsiteY11" fmla="*/ 55637 h 66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530" h="66103">
                  <a:moveTo>
                    <a:pt x="49557" y="55637"/>
                  </a:moveTo>
                  <a:lnTo>
                    <a:pt x="49557" y="65924"/>
                  </a:lnTo>
                  <a:lnTo>
                    <a:pt x="27" y="65924"/>
                  </a:lnTo>
                  <a:lnTo>
                    <a:pt x="27" y="-180"/>
                  </a:lnTo>
                  <a:lnTo>
                    <a:pt x="48224" y="-180"/>
                  </a:lnTo>
                  <a:lnTo>
                    <a:pt x="48224" y="10107"/>
                  </a:lnTo>
                  <a:lnTo>
                    <a:pt x="12219" y="10107"/>
                  </a:lnTo>
                  <a:lnTo>
                    <a:pt x="12219" y="27252"/>
                  </a:lnTo>
                  <a:lnTo>
                    <a:pt x="44223" y="27252"/>
                  </a:lnTo>
                  <a:lnTo>
                    <a:pt x="44223" y="37349"/>
                  </a:lnTo>
                  <a:lnTo>
                    <a:pt x="12219" y="37349"/>
                  </a:lnTo>
                  <a:lnTo>
                    <a:pt x="12219" y="55637"/>
                  </a:lnTo>
                  <a:close/>
                </a:path>
              </a:pathLst>
            </a:custGeom>
            <a:solidFill>
              <a:srgbClr val="6D6E71"/>
            </a:solidFill>
            <a:ln w="9525"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41998B3F-C520-47CF-A607-035743AE1EF4}"/>
                </a:ext>
              </a:extLst>
            </p:cNvPr>
            <p:cNvSpPr/>
            <p:nvPr/>
          </p:nvSpPr>
          <p:spPr>
            <a:xfrm>
              <a:off x="7762947" y="2013950"/>
              <a:ext cx="66882" cy="76622"/>
            </a:xfrm>
            <a:custGeom>
              <a:avLst/>
              <a:gdLst>
                <a:gd name="connsiteX0" fmla="*/ 39467 w 45409"/>
                <a:gd name="connsiteY0" fmla="*/ 5459 h 52022"/>
                <a:gd name="connsiteX1" fmla="*/ 45372 w 45409"/>
                <a:gd name="connsiteY1" fmla="*/ 21556 h 52022"/>
                <a:gd name="connsiteX2" fmla="*/ 45372 w 45409"/>
                <a:gd name="connsiteY2" fmla="*/ 51179 h 52022"/>
                <a:gd name="connsiteX3" fmla="*/ 34228 w 45409"/>
                <a:gd name="connsiteY3" fmla="*/ 51179 h 52022"/>
                <a:gd name="connsiteX4" fmla="*/ 34228 w 45409"/>
                <a:gd name="connsiteY4" fmla="*/ 44987 h 52022"/>
                <a:gd name="connsiteX5" fmla="*/ 28037 w 45409"/>
                <a:gd name="connsiteY5" fmla="*/ 50036 h 52022"/>
                <a:gd name="connsiteX6" fmla="*/ 8987 w 45409"/>
                <a:gd name="connsiteY6" fmla="*/ 50036 h 52022"/>
                <a:gd name="connsiteX7" fmla="*/ 2414 w 45409"/>
                <a:gd name="connsiteY7" fmla="*/ 44702 h 52022"/>
                <a:gd name="connsiteX8" fmla="*/ 33 w 45409"/>
                <a:gd name="connsiteY8" fmla="*/ 36891 h 52022"/>
                <a:gd name="connsiteX9" fmla="*/ 5081 w 45409"/>
                <a:gd name="connsiteY9" fmla="*/ 25937 h 52022"/>
                <a:gd name="connsiteX10" fmla="*/ 21083 w 45409"/>
                <a:gd name="connsiteY10" fmla="*/ 21842 h 52022"/>
                <a:gd name="connsiteX11" fmla="*/ 34037 w 45409"/>
                <a:gd name="connsiteY11" fmla="*/ 21842 h 52022"/>
                <a:gd name="connsiteX12" fmla="*/ 34037 w 45409"/>
                <a:gd name="connsiteY12" fmla="*/ 20603 h 52022"/>
                <a:gd name="connsiteX13" fmla="*/ 30894 w 45409"/>
                <a:gd name="connsiteY13" fmla="*/ 12507 h 52022"/>
                <a:gd name="connsiteX14" fmla="*/ 21369 w 45409"/>
                <a:gd name="connsiteY14" fmla="*/ 9650 h 52022"/>
                <a:gd name="connsiteX15" fmla="*/ 13082 w 45409"/>
                <a:gd name="connsiteY15" fmla="*/ 10983 h 52022"/>
                <a:gd name="connsiteX16" fmla="*/ 6129 w 45409"/>
                <a:gd name="connsiteY16" fmla="*/ 14698 h 52022"/>
                <a:gd name="connsiteX17" fmla="*/ 1462 w 45409"/>
                <a:gd name="connsiteY17" fmla="*/ 6126 h 52022"/>
                <a:gd name="connsiteX18" fmla="*/ 10987 w 45409"/>
                <a:gd name="connsiteY18" fmla="*/ 1458 h 52022"/>
                <a:gd name="connsiteX19" fmla="*/ 22798 w 45409"/>
                <a:gd name="connsiteY19" fmla="*/ -161 h 52022"/>
                <a:gd name="connsiteX20" fmla="*/ 39467 w 45409"/>
                <a:gd name="connsiteY20" fmla="*/ 5459 h 52022"/>
                <a:gd name="connsiteX21" fmla="*/ 28703 w 45409"/>
                <a:gd name="connsiteY21" fmla="*/ 41178 h 52022"/>
                <a:gd name="connsiteX22" fmla="*/ 33561 w 45409"/>
                <a:gd name="connsiteY22" fmla="*/ 35367 h 52022"/>
                <a:gd name="connsiteX23" fmla="*/ 33561 w 45409"/>
                <a:gd name="connsiteY23" fmla="*/ 29557 h 52022"/>
                <a:gd name="connsiteX24" fmla="*/ 21369 w 45409"/>
                <a:gd name="connsiteY24" fmla="*/ 29557 h 52022"/>
                <a:gd name="connsiteX25" fmla="*/ 11177 w 45409"/>
                <a:gd name="connsiteY25" fmla="*/ 36225 h 52022"/>
                <a:gd name="connsiteX26" fmla="*/ 13749 w 45409"/>
                <a:gd name="connsiteY26" fmla="*/ 41368 h 52022"/>
                <a:gd name="connsiteX27" fmla="*/ 20797 w 45409"/>
                <a:gd name="connsiteY27" fmla="*/ 43273 h 52022"/>
                <a:gd name="connsiteX28" fmla="*/ 28703 w 45409"/>
                <a:gd name="connsiteY28" fmla="*/ 41178 h 52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5409" h="52022">
                  <a:moveTo>
                    <a:pt x="39467" y="5459"/>
                  </a:moveTo>
                  <a:cubicBezTo>
                    <a:pt x="43696" y="9707"/>
                    <a:pt x="45848" y="15584"/>
                    <a:pt x="45372" y="21556"/>
                  </a:cubicBezTo>
                  <a:lnTo>
                    <a:pt x="45372" y="51179"/>
                  </a:lnTo>
                  <a:lnTo>
                    <a:pt x="34228" y="51179"/>
                  </a:lnTo>
                  <a:lnTo>
                    <a:pt x="34228" y="44987"/>
                  </a:lnTo>
                  <a:cubicBezTo>
                    <a:pt x="32713" y="47254"/>
                    <a:pt x="30561" y="49007"/>
                    <a:pt x="28037" y="50036"/>
                  </a:cubicBezTo>
                  <a:cubicBezTo>
                    <a:pt x="21912" y="52445"/>
                    <a:pt x="15111" y="52445"/>
                    <a:pt x="8987" y="50036"/>
                  </a:cubicBezTo>
                  <a:cubicBezTo>
                    <a:pt x="6320" y="48940"/>
                    <a:pt x="4034" y="47083"/>
                    <a:pt x="2414" y="44702"/>
                  </a:cubicBezTo>
                  <a:cubicBezTo>
                    <a:pt x="805" y="42416"/>
                    <a:pt x="-34" y="39682"/>
                    <a:pt x="33" y="36891"/>
                  </a:cubicBezTo>
                  <a:cubicBezTo>
                    <a:pt x="-91" y="32653"/>
                    <a:pt x="1776" y="28595"/>
                    <a:pt x="5081" y="25937"/>
                  </a:cubicBezTo>
                  <a:cubicBezTo>
                    <a:pt x="9825" y="22861"/>
                    <a:pt x="15444" y="21413"/>
                    <a:pt x="21083" y="21842"/>
                  </a:cubicBezTo>
                  <a:lnTo>
                    <a:pt x="34037" y="21842"/>
                  </a:lnTo>
                  <a:lnTo>
                    <a:pt x="34037" y="20603"/>
                  </a:lnTo>
                  <a:cubicBezTo>
                    <a:pt x="34218" y="17575"/>
                    <a:pt x="33075" y="14612"/>
                    <a:pt x="30894" y="12507"/>
                  </a:cubicBezTo>
                  <a:cubicBezTo>
                    <a:pt x="28189" y="10393"/>
                    <a:pt x="24789" y="9364"/>
                    <a:pt x="21369" y="9650"/>
                  </a:cubicBezTo>
                  <a:cubicBezTo>
                    <a:pt x="18559" y="9669"/>
                    <a:pt x="15759" y="10116"/>
                    <a:pt x="13082" y="10983"/>
                  </a:cubicBezTo>
                  <a:cubicBezTo>
                    <a:pt x="10549" y="11774"/>
                    <a:pt x="8196" y="13031"/>
                    <a:pt x="6129" y="14698"/>
                  </a:cubicBezTo>
                  <a:lnTo>
                    <a:pt x="1462" y="6126"/>
                  </a:lnTo>
                  <a:cubicBezTo>
                    <a:pt x="4319" y="3992"/>
                    <a:pt x="7548" y="2411"/>
                    <a:pt x="10987" y="1458"/>
                  </a:cubicBezTo>
                  <a:cubicBezTo>
                    <a:pt x="14835" y="382"/>
                    <a:pt x="18807" y="-161"/>
                    <a:pt x="22798" y="-161"/>
                  </a:cubicBezTo>
                  <a:cubicBezTo>
                    <a:pt x="28856" y="-399"/>
                    <a:pt x="34790" y="1601"/>
                    <a:pt x="39467" y="5459"/>
                  </a:cubicBezTo>
                  <a:close/>
                  <a:moveTo>
                    <a:pt x="28703" y="41178"/>
                  </a:moveTo>
                  <a:cubicBezTo>
                    <a:pt x="30970" y="39882"/>
                    <a:pt x="32694" y="37825"/>
                    <a:pt x="33561" y="35367"/>
                  </a:cubicBezTo>
                  <a:lnTo>
                    <a:pt x="33561" y="29557"/>
                  </a:lnTo>
                  <a:lnTo>
                    <a:pt x="21369" y="29557"/>
                  </a:lnTo>
                  <a:cubicBezTo>
                    <a:pt x="14606" y="29557"/>
                    <a:pt x="11177" y="31748"/>
                    <a:pt x="11177" y="36225"/>
                  </a:cubicBezTo>
                  <a:cubicBezTo>
                    <a:pt x="11120" y="38263"/>
                    <a:pt x="12082" y="40187"/>
                    <a:pt x="13749" y="41368"/>
                  </a:cubicBezTo>
                  <a:cubicBezTo>
                    <a:pt x="15845" y="42730"/>
                    <a:pt x="18302" y="43387"/>
                    <a:pt x="20797" y="43273"/>
                  </a:cubicBezTo>
                  <a:cubicBezTo>
                    <a:pt x="23579" y="43311"/>
                    <a:pt x="26312" y="42587"/>
                    <a:pt x="28703" y="41178"/>
                  </a:cubicBezTo>
                  <a:close/>
                </a:path>
              </a:pathLst>
            </a:custGeom>
            <a:solidFill>
              <a:srgbClr val="6D6E71"/>
            </a:solidFill>
            <a:ln w="9525"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F8C92807-F4FD-4325-B53C-14BAC02C9F94}"/>
                </a:ext>
              </a:extLst>
            </p:cNvPr>
            <p:cNvSpPr/>
            <p:nvPr/>
          </p:nvSpPr>
          <p:spPr>
            <a:xfrm>
              <a:off x="7852042" y="2014237"/>
              <a:ext cx="42929" cy="75357"/>
            </a:xfrm>
            <a:custGeom>
              <a:avLst/>
              <a:gdLst>
                <a:gd name="connsiteX0" fmla="*/ 29174 w 29146"/>
                <a:gd name="connsiteY0" fmla="*/ -70 h 51163"/>
                <a:gd name="connsiteX1" fmla="*/ 29174 w 29146"/>
                <a:gd name="connsiteY1" fmla="*/ 10884 h 51163"/>
                <a:gd name="connsiteX2" fmla="*/ 26507 w 29146"/>
                <a:gd name="connsiteY2" fmla="*/ 10884 h 51163"/>
                <a:gd name="connsiteX3" fmla="*/ 15743 w 29146"/>
                <a:gd name="connsiteY3" fmla="*/ 14884 h 51163"/>
                <a:gd name="connsiteX4" fmla="*/ 11838 w 29146"/>
                <a:gd name="connsiteY4" fmla="*/ 26505 h 51163"/>
                <a:gd name="connsiteX5" fmla="*/ 11838 w 29146"/>
                <a:gd name="connsiteY5" fmla="*/ 50984 h 51163"/>
                <a:gd name="connsiteX6" fmla="*/ 27 w 29146"/>
                <a:gd name="connsiteY6" fmla="*/ 50984 h 51163"/>
                <a:gd name="connsiteX7" fmla="*/ 27 w 29146"/>
                <a:gd name="connsiteY7" fmla="*/ 502 h 51163"/>
                <a:gd name="connsiteX8" fmla="*/ 11267 w 29146"/>
                <a:gd name="connsiteY8" fmla="*/ 502 h 51163"/>
                <a:gd name="connsiteX9" fmla="*/ 11267 w 29146"/>
                <a:gd name="connsiteY9" fmla="*/ 7931 h 51163"/>
                <a:gd name="connsiteX10" fmla="*/ 29174 w 29146"/>
                <a:gd name="connsiteY10" fmla="*/ -70 h 51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146" h="51163">
                  <a:moveTo>
                    <a:pt x="29174" y="-70"/>
                  </a:moveTo>
                  <a:lnTo>
                    <a:pt x="29174" y="10884"/>
                  </a:lnTo>
                  <a:lnTo>
                    <a:pt x="26507" y="10884"/>
                  </a:lnTo>
                  <a:cubicBezTo>
                    <a:pt x="22516" y="10646"/>
                    <a:pt x="18611" y="12094"/>
                    <a:pt x="15743" y="14884"/>
                  </a:cubicBezTo>
                  <a:cubicBezTo>
                    <a:pt x="12943" y="18085"/>
                    <a:pt x="11533" y="22266"/>
                    <a:pt x="11838" y="26505"/>
                  </a:cubicBezTo>
                  <a:lnTo>
                    <a:pt x="11838" y="50984"/>
                  </a:lnTo>
                  <a:lnTo>
                    <a:pt x="27" y="50984"/>
                  </a:lnTo>
                  <a:lnTo>
                    <a:pt x="27" y="502"/>
                  </a:lnTo>
                  <a:lnTo>
                    <a:pt x="11267" y="502"/>
                  </a:lnTo>
                  <a:lnTo>
                    <a:pt x="11267" y="7931"/>
                  </a:lnTo>
                  <a:cubicBezTo>
                    <a:pt x="15362" y="2244"/>
                    <a:pt x="22201" y="-813"/>
                    <a:pt x="29174" y="-70"/>
                  </a:cubicBezTo>
                  <a:close/>
                </a:path>
              </a:pathLst>
            </a:custGeom>
            <a:solidFill>
              <a:srgbClr val="6D6E71"/>
            </a:solidFill>
            <a:ln w="9525"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083C645D-8414-480B-9429-A11D96648A92}"/>
                </a:ext>
              </a:extLst>
            </p:cNvPr>
            <p:cNvSpPr/>
            <p:nvPr/>
          </p:nvSpPr>
          <p:spPr>
            <a:xfrm>
              <a:off x="7909842" y="2014376"/>
              <a:ext cx="73177" cy="75220"/>
            </a:xfrm>
            <a:custGeom>
              <a:avLst/>
              <a:gdLst>
                <a:gd name="connsiteX0" fmla="*/ 43937 w 49683"/>
                <a:gd name="connsiteY0" fmla="*/ 5456 h 51070"/>
                <a:gd name="connsiteX1" fmla="*/ 49653 w 49683"/>
                <a:gd name="connsiteY1" fmla="*/ 21934 h 51070"/>
                <a:gd name="connsiteX2" fmla="*/ 49653 w 49683"/>
                <a:gd name="connsiteY2" fmla="*/ 50509 h 51070"/>
                <a:gd name="connsiteX3" fmla="*/ 37841 w 49683"/>
                <a:gd name="connsiteY3" fmla="*/ 50509 h 51070"/>
                <a:gd name="connsiteX4" fmla="*/ 37841 w 49683"/>
                <a:gd name="connsiteY4" fmla="*/ 23077 h 51070"/>
                <a:gd name="connsiteX5" fmla="*/ 34794 w 49683"/>
                <a:gd name="connsiteY5" fmla="*/ 13552 h 51070"/>
                <a:gd name="connsiteX6" fmla="*/ 25840 w 49683"/>
                <a:gd name="connsiteY6" fmla="*/ 10123 h 51070"/>
                <a:gd name="connsiteX7" fmla="*/ 15553 w 49683"/>
                <a:gd name="connsiteY7" fmla="*/ 14028 h 51070"/>
                <a:gd name="connsiteX8" fmla="*/ 11838 w 49683"/>
                <a:gd name="connsiteY8" fmla="*/ 25363 h 51070"/>
                <a:gd name="connsiteX9" fmla="*/ 11838 w 49683"/>
                <a:gd name="connsiteY9" fmla="*/ 50890 h 51070"/>
                <a:gd name="connsiteX10" fmla="*/ 27 w 49683"/>
                <a:gd name="connsiteY10" fmla="*/ 50890 h 51070"/>
                <a:gd name="connsiteX11" fmla="*/ 27 w 49683"/>
                <a:gd name="connsiteY11" fmla="*/ 408 h 51070"/>
                <a:gd name="connsiteX12" fmla="*/ 11362 w 49683"/>
                <a:gd name="connsiteY12" fmla="*/ 408 h 51070"/>
                <a:gd name="connsiteX13" fmla="*/ 11362 w 49683"/>
                <a:gd name="connsiteY13" fmla="*/ 6980 h 51070"/>
                <a:gd name="connsiteX14" fmla="*/ 18696 w 49683"/>
                <a:gd name="connsiteY14" fmla="*/ 1646 h 51070"/>
                <a:gd name="connsiteX15" fmla="*/ 28698 w 49683"/>
                <a:gd name="connsiteY15" fmla="*/ -164 h 51070"/>
                <a:gd name="connsiteX16" fmla="*/ 43937 w 49683"/>
                <a:gd name="connsiteY16" fmla="*/ 5456 h 5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683" h="51070">
                  <a:moveTo>
                    <a:pt x="43937" y="5456"/>
                  </a:moveTo>
                  <a:cubicBezTo>
                    <a:pt x="48024" y="9933"/>
                    <a:pt x="50091" y="15886"/>
                    <a:pt x="49653" y="21934"/>
                  </a:cubicBezTo>
                  <a:lnTo>
                    <a:pt x="49653" y="50509"/>
                  </a:lnTo>
                  <a:lnTo>
                    <a:pt x="37841" y="50509"/>
                  </a:lnTo>
                  <a:lnTo>
                    <a:pt x="37841" y="23077"/>
                  </a:lnTo>
                  <a:cubicBezTo>
                    <a:pt x="38003" y="19638"/>
                    <a:pt x="36927" y="16257"/>
                    <a:pt x="34794" y="13552"/>
                  </a:cubicBezTo>
                  <a:cubicBezTo>
                    <a:pt x="32450" y="11161"/>
                    <a:pt x="29183" y="9913"/>
                    <a:pt x="25840" y="10123"/>
                  </a:cubicBezTo>
                  <a:cubicBezTo>
                    <a:pt x="22020" y="9952"/>
                    <a:pt x="18296" y="11371"/>
                    <a:pt x="15553" y="14028"/>
                  </a:cubicBezTo>
                  <a:cubicBezTo>
                    <a:pt x="12895" y="17181"/>
                    <a:pt x="11562" y="21248"/>
                    <a:pt x="11838" y="25363"/>
                  </a:cubicBezTo>
                  <a:lnTo>
                    <a:pt x="11838" y="50890"/>
                  </a:lnTo>
                  <a:lnTo>
                    <a:pt x="27" y="50890"/>
                  </a:lnTo>
                  <a:lnTo>
                    <a:pt x="27" y="408"/>
                  </a:lnTo>
                  <a:lnTo>
                    <a:pt x="11362" y="408"/>
                  </a:lnTo>
                  <a:lnTo>
                    <a:pt x="11362" y="6980"/>
                  </a:lnTo>
                  <a:cubicBezTo>
                    <a:pt x="13315" y="4608"/>
                    <a:pt x="15839" y="2770"/>
                    <a:pt x="18696" y="1646"/>
                  </a:cubicBezTo>
                  <a:cubicBezTo>
                    <a:pt x="21887" y="427"/>
                    <a:pt x="25278" y="-183"/>
                    <a:pt x="28698" y="-164"/>
                  </a:cubicBezTo>
                  <a:cubicBezTo>
                    <a:pt x="34317" y="-383"/>
                    <a:pt x="39804" y="1636"/>
                    <a:pt x="43937" y="5456"/>
                  </a:cubicBezTo>
                  <a:close/>
                </a:path>
              </a:pathLst>
            </a:custGeom>
            <a:solidFill>
              <a:srgbClr val="6D6E71"/>
            </a:solidFill>
            <a:ln w="9525"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A39DF57-C613-49F1-8700-F09C36121D36}"/>
                </a:ext>
              </a:extLst>
            </p:cNvPr>
            <p:cNvSpPr/>
            <p:nvPr/>
          </p:nvSpPr>
          <p:spPr>
            <a:xfrm>
              <a:off x="7999905" y="2014113"/>
              <a:ext cx="77032" cy="77032"/>
            </a:xfrm>
            <a:custGeom>
              <a:avLst/>
              <a:gdLst>
                <a:gd name="connsiteX0" fmla="*/ 51180 w 52300"/>
                <a:gd name="connsiteY0" fmla="*/ 30017 h 52300"/>
                <a:gd name="connsiteX1" fmla="*/ 11556 w 52300"/>
                <a:gd name="connsiteY1" fmla="*/ 30017 h 52300"/>
                <a:gd name="connsiteX2" fmla="*/ 16985 w 52300"/>
                <a:gd name="connsiteY2" fmla="*/ 38780 h 52300"/>
                <a:gd name="connsiteX3" fmla="*/ 27939 w 52300"/>
                <a:gd name="connsiteY3" fmla="*/ 42114 h 52300"/>
                <a:gd name="connsiteX4" fmla="*/ 41655 w 52300"/>
                <a:gd name="connsiteY4" fmla="*/ 36589 h 52300"/>
                <a:gd name="connsiteX5" fmla="*/ 47941 w 52300"/>
                <a:gd name="connsiteY5" fmla="*/ 43828 h 52300"/>
                <a:gd name="connsiteX6" fmla="*/ 39369 w 52300"/>
                <a:gd name="connsiteY6" fmla="*/ 50020 h 52300"/>
                <a:gd name="connsiteX7" fmla="*/ 27653 w 52300"/>
                <a:gd name="connsiteY7" fmla="*/ 52115 h 52300"/>
                <a:gd name="connsiteX8" fmla="*/ 12985 w 52300"/>
                <a:gd name="connsiteY8" fmla="*/ 48781 h 52300"/>
                <a:gd name="connsiteX9" fmla="*/ 3460 w 52300"/>
                <a:gd name="connsiteY9" fmla="*/ 39256 h 52300"/>
                <a:gd name="connsiteX10" fmla="*/ 31 w 52300"/>
                <a:gd name="connsiteY10" fmla="*/ 25921 h 52300"/>
                <a:gd name="connsiteX11" fmla="*/ 3364 w 52300"/>
                <a:gd name="connsiteY11" fmla="*/ 12682 h 52300"/>
                <a:gd name="connsiteX12" fmla="*/ 12889 w 52300"/>
                <a:gd name="connsiteY12" fmla="*/ 3157 h 52300"/>
                <a:gd name="connsiteX13" fmla="*/ 26320 w 52300"/>
                <a:gd name="connsiteY13" fmla="*/ -177 h 52300"/>
                <a:gd name="connsiteX14" fmla="*/ 39464 w 52300"/>
                <a:gd name="connsiteY14" fmla="*/ 3157 h 52300"/>
                <a:gd name="connsiteX15" fmla="*/ 48989 w 52300"/>
                <a:gd name="connsiteY15" fmla="*/ 12682 h 52300"/>
                <a:gd name="connsiteX16" fmla="*/ 52323 w 52300"/>
                <a:gd name="connsiteY16" fmla="*/ 26302 h 52300"/>
                <a:gd name="connsiteX17" fmla="*/ 51180 w 52300"/>
                <a:gd name="connsiteY17" fmla="*/ 30017 h 52300"/>
                <a:gd name="connsiteX18" fmla="*/ 16223 w 52300"/>
                <a:gd name="connsiteY18" fmla="*/ 13253 h 52300"/>
                <a:gd name="connsiteX19" fmla="*/ 11461 w 52300"/>
                <a:gd name="connsiteY19" fmla="*/ 22111 h 52300"/>
                <a:gd name="connsiteX20" fmla="*/ 40036 w 52300"/>
                <a:gd name="connsiteY20" fmla="*/ 22111 h 52300"/>
                <a:gd name="connsiteX21" fmla="*/ 35368 w 52300"/>
                <a:gd name="connsiteY21" fmla="*/ 13253 h 52300"/>
                <a:gd name="connsiteX22" fmla="*/ 25843 w 52300"/>
                <a:gd name="connsiteY22" fmla="*/ 9824 h 52300"/>
                <a:gd name="connsiteX23" fmla="*/ 16223 w 52300"/>
                <a:gd name="connsiteY23" fmla="*/ 12872 h 52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300" h="52300">
                  <a:moveTo>
                    <a:pt x="51180" y="30017"/>
                  </a:moveTo>
                  <a:lnTo>
                    <a:pt x="11556" y="30017"/>
                  </a:lnTo>
                  <a:cubicBezTo>
                    <a:pt x="12099" y="33551"/>
                    <a:pt x="14061" y="36723"/>
                    <a:pt x="16985" y="38780"/>
                  </a:cubicBezTo>
                  <a:cubicBezTo>
                    <a:pt x="20166" y="41066"/>
                    <a:pt x="24024" y="42238"/>
                    <a:pt x="27939" y="42114"/>
                  </a:cubicBezTo>
                  <a:cubicBezTo>
                    <a:pt x="33073" y="42190"/>
                    <a:pt x="38016" y="40199"/>
                    <a:pt x="41655" y="36589"/>
                  </a:cubicBezTo>
                  <a:lnTo>
                    <a:pt x="47941" y="43828"/>
                  </a:lnTo>
                  <a:cubicBezTo>
                    <a:pt x="45636" y="46572"/>
                    <a:pt x="42693" y="48696"/>
                    <a:pt x="39369" y="50020"/>
                  </a:cubicBezTo>
                  <a:cubicBezTo>
                    <a:pt x="35626" y="51429"/>
                    <a:pt x="31654" y="52134"/>
                    <a:pt x="27653" y="52115"/>
                  </a:cubicBezTo>
                  <a:cubicBezTo>
                    <a:pt x="22567" y="52210"/>
                    <a:pt x="17528" y="51067"/>
                    <a:pt x="12985" y="48781"/>
                  </a:cubicBezTo>
                  <a:cubicBezTo>
                    <a:pt x="8965" y="46572"/>
                    <a:pt x="5670" y="43276"/>
                    <a:pt x="3460" y="39256"/>
                  </a:cubicBezTo>
                  <a:cubicBezTo>
                    <a:pt x="1136" y="35199"/>
                    <a:pt x="-45" y="30598"/>
                    <a:pt x="31" y="25921"/>
                  </a:cubicBezTo>
                  <a:cubicBezTo>
                    <a:pt x="-26" y="21292"/>
                    <a:pt x="1116" y="16730"/>
                    <a:pt x="3364" y="12682"/>
                  </a:cubicBezTo>
                  <a:cubicBezTo>
                    <a:pt x="5546" y="8643"/>
                    <a:pt x="8851" y="5338"/>
                    <a:pt x="12889" y="3157"/>
                  </a:cubicBezTo>
                  <a:cubicBezTo>
                    <a:pt x="17014" y="918"/>
                    <a:pt x="21633" y="-225"/>
                    <a:pt x="26320" y="-177"/>
                  </a:cubicBezTo>
                  <a:cubicBezTo>
                    <a:pt x="30920" y="-244"/>
                    <a:pt x="35454" y="909"/>
                    <a:pt x="39464" y="3157"/>
                  </a:cubicBezTo>
                  <a:cubicBezTo>
                    <a:pt x="43579" y="5233"/>
                    <a:pt x="46913" y="8567"/>
                    <a:pt x="48989" y="12682"/>
                  </a:cubicBezTo>
                  <a:cubicBezTo>
                    <a:pt x="51266" y="16854"/>
                    <a:pt x="52409" y="21549"/>
                    <a:pt x="52323" y="26302"/>
                  </a:cubicBezTo>
                  <a:cubicBezTo>
                    <a:pt x="51370" y="26969"/>
                    <a:pt x="51275" y="28112"/>
                    <a:pt x="51180" y="30017"/>
                  </a:cubicBezTo>
                  <a:close/>
                  <a:moveTo>
                    <a:pt x="16223" y="13253"/>
                  </a:moveTo>
                  <a:cubicBezTo>
                    <a:pt x="13594" y="15510"/>
                    <a:pt x="11899" y="18673"/>
                    <a:pt x="11461" y="22111"/>
                  </a:cubicBezTo>
                  <a:lnTo>
                    <a:pt x="40036" y="22111"/>
                  </a:lnTo>
                  <a:cubicBezTo>
                    <a:pt x="39588" y="18692"/>
                    <a:pt x="37931" y="15549"/>
                    <a:pt x="35368" y="13253"/>
                  </a:cubicBezTo>
                  <a:cubicBezTo>
                    <a:pt x="32730" y="10967"/>
                    <a:pt x="29339" y="9738"/>
                    <a:pt x="25843" y="9824"/>
                  </a:cubicBezTo>
                  <a:cubicBezTo>
                    <a:pt x="22367" y="9624"/>
                    <a:pt x="18947" y="10710"/>
                    <a:pt x="16223" y="12872"/>
                  </a:cubicBezTo>
                  <a:close/>
                </a:path>
              </a:pathLst>
            </a:custGeom>
            <a:solidFill>
              <a:srgbClr val="6D6E71"/>
            </a:solidFill>
            <a:ln w="9525"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C2878CD0-A4F7-4EC9-9A85-1CA93752B7DE}"/>
                </a:ext>
              </a:extLst>
            </p:cNvPr>
            <p:cNvSpPr/>
            <p:nvPr/>
          </p:nvSpPr>
          <p:spPr>
            <a:xfrm>
              <a:off x="8085915" y="1985779"/>
              <a:ext cx="79117" cy="104805"/>
            </a:xfrm>
            <a:custGeom>
              <a:avLst/>
              <a:gdLst>
                <a:gd name="connsiteX0" fmla="*/ 53743 w 53716"/>
                <a:gd name="connsiteY0" fmla="*/ 201 h 71156"/>
                <a:gd name="connsiteX1" fmla="*/ 53743 w 53716"/>
                <a:gd name="connsiteY1" fmla="*/ 70305 h 71156"/>
                <a:gd name="connsiteX2" fmla="*/ 42313 w 53716"/>
                <a:gd name="connsiteY2" fmla="*/ 70305 h 71156"/>
                <a:gd name="connsiteX3" fmla="*/ 42313 w 53716"/>
                <a:gd name="connsiteY3" fmla="*/ 63733 h 71156"/>
                <a:gd name="connsiteX4" fmla="*/ 35074 w 53716"/>
                <a:gd name="connsiteY4" fmla="*/ 69162 h 71156"/>
                <a:gd name="connsiteX5" fmla="*/ 25549 w 53716"/>
                <a:gd name="connsiteY5" fmla="*/ 70972 h 71156"/>
                <a:gd name="connsiteX6" fmla="*/ 12405 w 53716"/>
                <a:gd name="connsiteY6" fmla="*/ 67733 h 71156"/>
                <a:gd name="connsiteX7" fmla="*/ 3356 w 53716"/>
                <a:gd name="connsiteY7" fmla="*/ 58208 h 71156"/>
                <a:gd name="connsiteX8" fmla="*/ 3356 w 53716"/>
                <a:gd name="connsiteY8" fmla="*/ 31157 h 71156"/>
                <a:gd name="connsiteX9" fmla="*/ 12405 w 53716"/>
                <a:gd name="connsiteY9" fmla="*/ 22108 h 71156"/>
                <a:gd name="connsiteX10" fmla="*/ 25549 w 53716"/>
                <a:gd name="connsiteY10" fmla="*/ 18870 h 71156"/>
                <a:gd name="connsiteX11" fmla="*/ 35074 w 53716"/>
                <a:gd name="connsiteY11" fmla="*/ 20584 h 71156"/>
                <a:gd name="connsiteX12" fmla="*/ 42123 w 53716"/>
                <a:gd name="connsiteY12" fmla="*/ 25728 h 71156"/>
                <a:gd name="connsiteX13" fmla="*/ 42123 w 53716"/>
                <a:gd name="connsiteY13" fmla="*/ -180 h 71156"/>
                <a:gd name="connsiteX14" fmla="*/ 34693 w 53716"/>
                <a:gd name="connsiteY14" fmla="*/ 58780 h 71156"/>
                <a:gd name="connsiteX15" fmla="*/ 40027 w 53716"/>
                <a:gd name="connsiteY15" fmla="*/ 53255 h 71156"/>
                <a:gd name="connsiteX16" fmla="*/ 40027 w 53716"/>
                <a:gd name="connsiteY16" fmla="*/ 36682 h 71156"/>
                <a:gd name="connsiteX17" fmla="*/ 34693 w 53716"/>
                <a:gd name="connsiteY17" fmla="*/ 31157 h 71156"/>
                <a:gd name="connsiteX18" fmla="*/ 19358 w 53716"/>
                <a:gd name="connsiteY18" fmla="*/ 31157 h 71156"/>
                <a:gd name="connsiteX19" fmla="*/ 14024 w 53716"/>
                <a:gd name="connsiteY19" fmla="*/ 36682 h 71156"/>
                <a:gd name="connsiteX20" fmla="*/ 14024 w 53716"/>
                <a:gd name="connsiteY20" fmla="*/ 53255 h 71156"/>
                <a:gd name="connsiteX21" fmla="*/ 19358 w 53716"/>
                <a:gd name="connsiteY21" fmla="*/ 58780 h 71156"/>
                <a:gd name="connsiteX22" fmla="*/ 34693 w 53716"/>
                <a:gd name="connsiteY22" fmla="*/ 58780 h 71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3716" h="71156">
                  <a:moveTo>
                    <a:pt x="53743" y="201"/>
                  </a:moveTo>
                  <a:lnTo>
                    <a:pt x="53743" y="70305"/>
                  </a:lnTo>
                  <a:lnTo>
                    <a:pt x="42313" y="70305"/>
                  </a:lnTo>
                  <a:lnTo>
                    <a:pt x="42313" y="63733"/>
                  </a:lnTo>
                  <a:cubicBezTo>
                    <a:pt x="40370" y="66095"/>
                    <a:pt x="37884" y="67962"/>
                    <a:pt x="35074" y="69162"/>
                  </a:cubicBezTo>
                  <a:cubicBezTo>
                    <a:pt x="32045" y="70381"/>
                    <a:pt x="28816" y="70991"/>
                    <a:pt x="25549" y="70972"/>
                  </a:cubicBezTo>
                  <a:cubicBezTo>
                    <a:pt x="20958" y="71058"/>
                    <a:pt x="16434" y="69933"/>
                    <a:pt x="12405" y="67733"/>
                  </a:cubicBezTo>
                  <a:cubicBezTo>
                    <a:pt x="8509" y="65524"/>
                    <a:pt x="5366" y="62209"/>
                    <a:pt x="3356" y="58208"/>
                  </a:cubicBezTo>
                  <a:cubicBezTo>
                    <a:pt x="-1082" y="49741"/>
                    <a:pt x="-1082" y="39625"/>
                    <a:pt x="3356" y="31157"/>
                  </a:cubicBezTo>
                  <a:cubicBezTo>
                    <a:pt x="5480" y="27366"/>
                    <a:pt x="8614" y="24232"/>
                    <a:pt x="12405" y="22108"/>
                  </a:cubicBezTo>
                  <a:cubicBezTo>
                    <a:pt x="16434" y="19908"/>
                    <a:pt x="20958" y="18784"/>
                    <a:pt x="25549" y="18870"/>
                  </a:cubicBezTo>
                  <a:cubicBezTo>
                    <a:pt x="28807" y="18784"/>
                    <a:pt x="32055" y="19365"/>
                    <a:pt x="35074" y="20584"/>
                  </a:cubicBezTo>
                  <a:cubicBezTo>
                    <a:pt x="37808" y="21699"/>
                    <a:pt x="40227" y="23461"/>
                    <a:pt x="42123" y="25728"/>
                  </a:cubicBezTo>
                  <a:lnTo>
                    <a:pt x="42123" y="-180"/>
                  </a:lnTo>
                  <a:close/>
                  <a:moveTo>
                    <a:pt x="34693" y="58780"/>
                  </a:moveTo>
                  <a:cubicBezTo>
                    <a:pt x="36989" y="57523"/>
                    <a:pt x="38846" y="55589"/>
                    <a:pt x="40027" y="53255"/>
                  </a:cubicBezTo>
                  <a:cubicBezTo>
                    <a:pt x="42694" y="48055"/>
                    <a:pt x="42694" y="41883"/>
                    <a:pt x="40027" y="36682"/>
                  </a:cubicBezTo>
                  <a:cubicBezTo>
                    <a:pt x="38846" y="34348"/>
                    <a:pt x="36989" y="32415"/>
                    <a:pt x="34693" y="31157"/>
                  </a:cubicBezTo>
                  <a:cubicBezTo>
                    <a:pt x="29931" y="28490"/>
                    <a:pt x="24121" y="28490"/>
                    <a:pt x="19358" y="31157"/>
                  </a:cubicBezTo>
                  <a:cubicBezTo>
                    <a:pt x="17082" y="32443"/>
                    <a:pt x="15234" y="34367"/>
                    <a:pt x="14024" y="36682"/>
                  </a:cubicBezTo>
                  <a:cubicBezTo>
                    <a:pt x="11357" y="41883"/>
                    <a:pt x="11357" y="48055"/>
                    <a:pt x="14024" y="53255"/>
                  </a:cubicBezTo>
                  <a:cubicBezTo>
                    <a:pt x="15234" y="55570"/>
                    <a:pt x="17082" y="57494"/>
                    <a:pt x="19358" y="58780"/>
                  </a:cubicBezTo>
                  <a:cubicBezTo>
                    <a:pt x="24121" y="61447"/>
                    <a:pt x="29931" y="61447"/>
                    <a:pt x="34693" y="58780"/>
                  </a:cubicBezTo>
                  <a:close/>
                </a:path>
              </a:pathLst>
            </a:custGeom>
            <a:solidFill>
              <a:srgbClr val="6D6E71"/>
            </a:solidFill>
            <a:ln w="9525"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E77B80DA-95B5-4E91-AD1D-9BAAFBE3A665}"/>
                </a:ext>
              </a:extLst>
            </p:cNvPr>
            <p:cNvSpPr/>
            <p:nvPr/>
          </p:nvSpPr>
          <p:spPr>
            <a:xfrm>
              <a:off x="9423876" y="869193"/>
              <a:ext cx="122831" cy="182520"/>
            </a:xfrm>
            <a:custGeom>
              <a:avLst/>
              <a:gdLst>
                <a:gd name="connsiteX0" fmla="*/ 35270 w 83395"/>
                <a:gd name="connsiteY0" fmla="*/ 123740 h 123920"/>
                <a:gd name="connsiteX1" fmla="*/ 35270 w 83395"/>
                <a:gd name="connsiteY1" fmla="*/ 112691 h 123920"/>
                <a:gd name="connsiteX2" fmla="*/ 27 w 83395"/>
                <a:gd name="connsiteY2" fmla="*/ 95451 h 123920"/>
                <a:gd name="connsiteX3" fmla="*/ 14029 w 83395"/>
                <a:gd name="connsiteY3" fmla="*/ 78401 h 123920"/>
                <a:gd name="connsiteX4" fmla="*/ 35270 w 83395"/>
                <a:gd name="connsiteY4" fmla="*/ 91546 h 123920"/>
                <a:gd name="connsiteX5" fmla="*/ 35270 w 83395"/>
                <a:gd name="connsiteY5" fmla="*/ 69067 h 123920"/>
                <a:gd name="connsiteX6" fmla="*/ 12124 w 83395"/>
                <a:gd name="connsiteY6" fmla="*/ 58113 h 123920"/>
                <a:gd name="connsiteX7" fmla="*/ 4790 w 83395"/>
                <a:gd name="connsiteY7" fmla="*/ 38396 h 123920"/>
                <a:gd name="connsiteX8" fmla="*/ 13172 w 83395"/>
                <a:gd name="connsiteY8" fmla="*/ 17251 h 123920"/>
                <a:gd name="connsiteX9" fmla="*/ 35270 w 83395"/>
                <a:gd name="connsiteY9" fmla="*/ 7249 h 123920"/>
                <a:gd name="connsiteX10" fmla="*/ 35270 w 83395"/>
                <a:gd name="connsiteY10" fmla="*/ -180 h 123920"/>
                <a:gd name="connsiteX11" fmla="*/ 51272 w 83395"/>
                <a:gd name="connsiteY11" fmla="*/ -180 h 123920"/>
                <a:gd name="connsiteX12" fmla="*/ 51272 w 83395"/>
                <a:gd name="connsiteY12" fmla="*/ 7249 h 123920"/>
                <a:gd name="connsiteX13" fmla="*/ 81180 w 83395"/>
                <a:gd name="connsiteY13" fmla="*/ 19727 h 123920"/>
                <a:gd name="connsiteX14" fmla="*/ 69274 w 83395"/>
                <a:gd name="connsiteY14" fmla="*/ 37730 h 123920"/>
                <a:gd name="connsiteX15" fmla="*/ 51653 w 83395"/>
                <a:gd name="connsiteY15" fmla="*/ 28776 h 123920"/>
                <a:gd name="connsiteX16" fmla="*/ 51653 w 83395"/>
                <a:gd name="connsiteY16" fmla="*/ 50398 h 123920"/>
                <a:gd name="connsiteX17" fmla="*/ 75656 w 83395"/>
                <a:gd name="connsiteY17" fmla="*/ 61733 h 123920"/>
                <a:gd name="connsiteX18" fmla="*/ 83371 w 83395"/>
                <a:gd name="connsiteY18" fmla="*/ 81735 h 123920"/>
                <a:gd name="connsiteX19" fmla="*/ 74703 w 83395"/>
                <a:gd name="connsiteY19" fmla="*/ 103071 h 123920"/>
                <a:gd name="connsiteX20" fmla="*/ 51653 w 83395"/>
                <a:gd name="connsiteY20" fmla="*/ 113167 h 123920"/>
                <a:gd name="connsiteX21" fmla="*/ 51653 w 83395"/>
                <a:gd name="connsiteY21" fmla="*/ 123740 h 123920"/>
                <a:gd name="connsiteX22" fmla="*/ 35270 w 83395"/>
                <a:gd name="connsiteY22" fmla="*/ 28490 h 123920"/>
                <a:gd name="connsiteX23" fmla="*/ 28793 w 83395"/>
                <a:gd name="connsiteY23" fmla="*/ 36777 h 123920"/>
                <a:gd name="connsiteX24" fmla="*/ 35270 w 83395"/>
                <a:gd name="connsiteY24" fmla="*/ 46302 h 123920"/>
                <a:gd name="connsiteX25" fmla="*/ 58892 w 83395"/>
                <a:gd name="connsiteY25" fmla="*/ 83259 h 123920"/>
                <a:gd name="connsiteX26" fmla="*/ 57273 w 83395"/>
                <a:gd name="connsiteY26" fmla="*/ 78020 h 123920"/>
                <a:gd name="connsiteX27" fmla="*/ 51272 w 83395"/>
                <a:gd name="connsiteY27" fmla="*/ 74115 h 123920"/>
                <a:gd name="connsiteX28" fmla="*/ 51272 w 83395"/>
                <a:gd name="connsiteY28" fmla="*/ 92593 h 123920"/>
                <a:gd name="connsiteX29" fmla="*/ 58892 w 83395"/>
                <a:gd name="connsiteY29" fmla="*/ 82878 h 123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3395" h="123920">
                  <a:moveTo>
                    <a:pt x="35270" y="123740"/>
                  </a:moveTo>
                  <a:lnTo>
                    <a:pt x="35270" y="112691"/>
                  </a:lnTo>
                  <a:cubicBezTo>
                    <a:pt x="22097" y="110482"/>
                    <a:pt x="9857" y="104490"/>
                    <a:pt x="27" y="95451"/>
                  </a:cubicBezTo>
                  <a:lnTo>
                    <a:pt x="14029" y="78401"/>
                  </a:lnTo>
                  <a:cubicBezTo>
                    <a:pt x="20135" y="84183"/>
                    <a:pt x="27364" y="88660"/>
                    <a:pt x="35270" y="91546"/>
                  </a:cubicBezTo>
                  <a:lnTo>
                    <a:pt x="35270" y="69067"/>
                  </a:lnTo>
                  <a:cubicBezTo>
                    <a:pt x="26783" y="67343"/>
                    <a:pt x="18839" y="63580"/>
                    <a:pt x="12124" y="58113"/>
                  </a:cubicBezTo>
                  <a:cubicBezTo>
                    <a:pt x="6914" y="52931"/>
                    <a:pt x="4237" y="45721"/>
                    <a:pt x="4790" y="38396"/>
                  </a:cubicBezTo>
                  <a:cubicBezTo>
                    <a:pt x="4533" y="30491"/>
                    <a:pt x="7571" y="22832"/>
                    <a:pt x="13172" y="17251"/>
                  </a:cubicBezTo>
                  <a:cubicBezTo>
                    <a:pt x="19154" y="11450"/>
                    <a:pt x="26964" y="7916"/>
                    <a:pt x="35270" y="7249"/>
                  </a:cubicBezTo>
                  <a:lnTo>
                    <a:pt x="35270" y="-180"/>
                  </a:lnTo>
                  <a:lnTo>
                    <a:pt x="51272" y="-180"/>
                  </a:lnTo>
                  <a:lnTo>
                    <a:pt x="51272" y="7249"/>
                  </a:lnTo>
                  <a:cubicBezTo>
                    <a:pt x="62102" y="8935"/>
                    <a:pt x="72370" y="13212"/>
                    <a:pt x="81180" y="19727"/>
                  </a:cubicBezTo>
                  <a:lnTo>
                    <a:pt x="69274" y="37730"/>
                  </a:lnTo>
                  <a:cubicBezTo>
                    <a:pt x="63969" y="33748"/>
                    <a:pt x="58006" y="30719"/>
                    <a:pt x="51653" y="28776"/>
                  </a:cubicBezTo>
                  <a:lnTo>
                    <a:pt x="51653" y="50398"/>
                  </a:lnTo>
                  <a:cubicBezTo>
                    <a:pt x="60444" y="52208"/>
                    <a:pt x="68674" y="56094"/>
                    <a:pt x="75656" y="61733"/>
                  </a:cubicBezTo>
                  <a:cubicBezTo>
                    <a:pt x="81028" y="66952"/>
                    <a:pt x="83847" y="74258"/>
                    <a:pt x="83371" y="81735"/>
                  </a:cubicBezTo>
                  <a:cubicBezTo>
                    <a:pt x="83600" y="89746"/>
                    <a:pt x="80456" y="97489"/>
                    <a:pt x="74703" y="103071"/>
                  </a:cubicBezTo>
                  <a:cubicBezTo>
                    <a:pt x="68388" y="108948"/>
                    <a:pt x="60254" y="112510"/>
                    <a:pt x="51653" y="113167"/>
                  </a:cubicBezTo>
                  <a:lnTo>
                    <a:pt x="51653" y="123740"/>
                  </a:lnTo>
                  <a:close/>
                  <a:moveTo>
                    <a:pt x="35270" y="28490"/>
                  </a:moveTo>
                  <a:cubicBezTo>
                    <a:pt x="31431" y="29386"/>
                    <a:pt x="28736" y="32834"/>
                    <a:pt x="28793" y="36777"/>
                  </a:cubicBezTo>
                  <a:cubicBezTo>
                    <a:pt x="28783" y="40987"/>
                    <a:pt x="31355" y="44768"/>
                    <a:pt x="35270" y="46302"/>
                  </a:cubicBezTo>
                  <a:close/>
                  <a:moveTo>
                    <a:pt x="58892" y="83259"/>
                  </a:moveTo>
                  <a:cubicBezTo>
                    <a:pt x="58987" y="81373"/>
                    <a:pt x="58415" y="79525"/>
                    <a:pt x="57273" y="78020"/>
                  </a:cubicBezTo>
                  <a:cubicBezTo>
                    <a:pt x="55606" y="76268"/>
                    <a:pt x="53548" y="74934"/>
                    <a:pt x="51272" y="74115"/>
                  </a:cubicBezTo>
                  <a:lnTo>
                    <a:pt x="51272" y="92593"/>
                  </a:lnTo>
                  <a:cubicBezTo>
                    <a:pt x="55853" y="91660"/>
                    <a:pt x="59082" y="87545"/>
                    <a:pt x="58892" y="82878"/>
                  </a:cubicBezTo>
                  <a:close/>
                </a:path>
              </a:pathLst>
            </a:custGeom>
            <a:solidFill>
              <a:srgbClr val="336933"/>
            </a:solidFill>
            <a:ln w="9525"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B19A78B7-6F47-420B-95BB-0E88294A5478}"/>
                </a:ext>
              </a:extLst>
            </p:cNvPr>
            <p:cNvSpPr/>
            <p:nvPr/>
          </p:nvSpPr>
          <p:spPr>
            <a:xfrm>
              <a:off x="9569219" y="897252"/>
              <a:ext cx="107603" cy="265853"/>
            </a:xfrm>
            <a:custGeom>
              <a:avLst/>
              <a:gdLst>
                <a:gd name="connsiteX0" fmla="*/ 27 w 73056"/>
                <a:gd name="connsiteY0" fmla="*/ -180 h 180498"/>
                <a:gd name="connsiteX1" fmla="*/ 73084 w 73056"/>
                <a:gd name="connsiteY1" fmla="*/ -180 h 180498"/>
                <a:gd name="connsiteX2" fmla="*/ 73084 w 73056"/>
                <a:gd name="connsiteY2" fmla="*/ 180319 h 180498"/>
                <a:gd name="connsiteX3" fmla="*/ 34317 w 73056"/>
                <a:gd name="connsiteY3" fmla="*/ 180319 h 180498"/>
                <a:gd name="connsiteX4" fmla="*/ 34317 w 73056"/>
                <a:gd name="connsiteY4" fmla="*/ 34110 h 180498"/>
                <a:gd name="connsiteX5" fmla="*/ 27 w 73056"/>
                <a:gd name="connsiteY5" fmla="*/ 34110 h 180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056" h="180498">
                  <a:moveTo>
                    <a:pt x="27" y="-180"/>
                  </a:moveTo>
                  <a:lnTo>
                    <a:pt x="73084" y="-180"/>
                  </a:lnTo>
                  <a:lnTo>
                    <a:pt x="73084" y="180319"/>
                  </a:lnTo>
                  <a:lnTo>
                    <a:pt x="34317" y="180319"/>
                  </a:lnTo>
                  <a:lnTo>
                    <a:pt x="34317" y="34110"/>
                  </a:lnTo>
                  <a:lnTo>
                    <a:pt x="27" y="34110"/>
                  </a:lnTo>
                  <a:close/>
                </a:path>
              </a:pathLst>
            </a:custGeom>
            <a:solidFill>
              <a:srgbClr val="336933"/>
            </a:solidFill>
            <a:ln w="9525"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1B7BD8BB-BD33-4294-A643-427FCDB1FADE}"/>
                </a:ext>
              </a:extLst>
            </p:cNvPr>
            <p:cNvSpPr/>
            <p:nvPr/>
          </p:nvSpPr>
          <p:spPr>
            <a:xfrm>
              <a:off x="9730332" y="891020"/>
              <a:ext cx="198428" cy="275045"/>
            </a:xfrm>
            <a:custGeom>
              <a:avLst/>
              <a:gdLst>
                <a:gd name="connsiteX0" fmla="*/ 57710 w 134721"/>
                <a:gd name="connsiteY0" fmla="*/ 151974 h 186739"/>
                <a:gd name="connsiteX1" fmla="*/ 83618 w 134721"/>
                <a:gd name="connsiteY1" fmla="*/ 140735 h 186739"/>
                <a:gd name="connsiteX2" fmla="*/ 94857 w 134721"/>
                <a:gd name="connsiteY2" fmla="*/ 110159 h 186739"/>
                <a:gd name="connsiteX3" fmla="*/ 59234 w 134721"/>
                <a:gd name="connsiteY3" fmla="*/ 121208 h 186739"/>
                <a:gd name="connsiteX4" fmla="*/ 17038 w 134721"/>
                <a:gd name="connsiteY4" fmla="*/ 104540 h 186739"/>
                <a:gd name="connsiteX5" fmla="*/ 83 w 134721"/>
                <a:gd name="connsiteY5" fmla="*/ 60534 h 186739"/>
                <a:gd name="connsiteX6" fmla="*/ 18276 w 134721"/>
                <a:gd name="connsiteY6" fmla="*/ 16529 h 186739"/>
                <a:gd name="connsiteX7" fmla="*/ 64187 w 134721"/>
                <a:gd name="connsiteY7" fmla="*/ -140 h 186739"/>
                <a:gd name="connsiteX8" fmla="*/ 97334 w 134721"/>
                <a:gd name="connsiteY8" fmla="*/ 7194 h 186739"/>
                <a:gd name="connsiteX9" fmla="*/ 119431 w 134721"/>
                <a:gd name="connsiteY9" fmla="*/ 27768 h 186739"/>
                <a:gd name="connsiteX10" fmla="*/ 134672 w 134721"/>
                <a:gd name="connsiteY10" fmla="*/ 91776 h 186739"/>
                <a:gd name="connsiteX11" fmla="*/ 128576 w 134721"/>
                <a:gd name="connsiteY11" fmla="*/ 135305 h 186739"/>
                <a:gd name="connsiteX12" fmla="*/ 112193 w 134721"/>
                <a:gd name="connsiteY12" fmla="*/ 164833 h 186739"/>
                <a:gd name="connsiteX13" fmla="*/ 60758 w 134721"/>
                <a:gd name="connsiteY13" fmla="*/ 186550 h 186739"/>
                <a:gd name="connsiteX14" fmla="*/ 36564 w 134721"/>
                <a:gd name="connsiteY14" fmla="*/ 182835 h 186739"/>
                <a:gd name="connsiteX15" fmla="*/ 18943 w 134721"/>
                <a:gd name="connsiteY15" fmla="*/ 175311 h 186739"/>
                <a:gd name="connsiteX16" fmla="*/ 5322 w 134721"/>
                <a:gd name="connsiteY16" fmla="*/ 165786 h 186739"/>
                <a:gd name="connsiteX17" fmla="*/ 25420 w 134721"/>
                <a:gd name="connsiteY17" fmla="*/ 137211 h 186739"/>
                <a:gd name="connsiteX18" fmla="*/ 30182 w 134721"/>
                <a:gd name="connsiteY18" fmla="*/ 141211 h 186739"/>
                <a:gd name="connsiteX19" fmla="*/ 41708 w 134721"/>
                <a:gd name="connsiteY19" fmla="*/ 147783 h 186739"/>
                <a:gd name="connsiteX20" fmla="*/ 57710 w 134721"/>
                <a:gd name="connsiteY20" fmla="*/ 151974 h 186739"/>
                <a:gd name="connsiteX21" fmla="*/ 63234 w 134721"/>
                <a:gd name="connsiteY21" fmla="*/ 86919 h 186739"/>
                <a:gd name="connsiteX22" fmla="*/ 83237 w 134721"/>
                <a:gd name="connsiteY22" fmla="*/ 79965 h 186739"/>
                <a:gd name="connsiteX23" fmla="*/ 91238 w 134721"/>
                <a:gd name="connsiteY23" fmla="*/ 61582 h 186739"/>
                <a:gd name="connsiteX24" fmla="*/ 83522 w 134721"/>
                <a:gd name="connsiteY24" fmla="*/ 41961 h 186739"/>
                <a:gd name="connsiteX25" fmla="*/ 64472 w 134721"/>
                <a:gd name="connsiteY25" fmla="*/ 33674 h 186739"/>
                <a:gd name="connsiteX26" fmla="*/ 45422 w 134721"/>
                <a:gd name="connsiteY26" fmla="*/ 41103 h 186739"/>
                <a:gd name="connsiteX27" fmla="*/ 38088 w 134721"/>
                <a:gd name="connsiteY27" fmla="*/ 60153 h 186739"/>
                <a:gd name="connsiteX28" fmla="*/ 44851 w 134721"/>
                <a:gd name="connsiteY28" fmla="*/ 79203 h 186739"/>
                <a:gd name="connsiteX29" fmla="*/ 63234 w 134721"/>
                <a:gd name="connsiteY29" fmla="*/ 86919 h 186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4721" h="186739">
                  <a:moveTo>
                    <a:pt x="57710" y="151974"/>
                  </a:moveTo>
                  <a:cubicBezTo>
                    <a:pt x="67635" y="152536"/>
                    <a:pt x="77245" y="148364"/>
                    <a:pt x="83618" y="140735"/>
                  </a:cubicBezTo>
                  <a:cubicBezTo>
                    <a:pt x="90247" y="131848"/>
                    <a:pt x="94152" y="121228"/>
                    <a:pt x="94857" y="110159"/>
                  </a:cubicBezTo>
                  <a:cubicBezTo>
                    <a:pt x="84370" y="117360"/>
                    <a:pt x="71949" y="121218"/>
                    <a:pt x="59234" y="121208"/>
                  </a:cubicBezTo>
                  <a:cubicBezTo>
                    <a:pt x="43470" y="121713"/>
                    <a:pt x="28201" y="115684"/>
                    <a:pt x="17038" y="104540"/>
                  </a:cubicBezTo>
                  <a:cubicBezTo>
                    <a:pt x="5513" y="92872"/>
                    <a:pt x="-631" y="76927"/>
                    <a:pt x="83" y="60534"/>
                  </a:cubicBezTo>
                  <a:cubicBezTo>
                    <a:pt x="-545" y="43913"/>
                    <a:pt x="6103" y="27854"/>
                    <a:pt x="18276" y="16529"/>
                  </a:cubicBezTo>
                  <a:cubicBezTo>
                    <a:pt x="30849" y="5251"/>
                    <a:pt x="47308" y="-731"/>
                    <a:pt x="64187" y="-140"/>
                  </a:cubicBezTo>
                  <a:cubicBezTo>
                    <a:pt x="75664" y="-397"/>
                    <a:pt x="87037" y="2117"/>
                    <a:pt x="97334" y="7194"/>
                  </a:cubicBezTo>
                  <a:cubicBezTo>
                    <a:pt x="106439" y="11900"/>
                    <a:pt x="114088" y="19024"/>
                    <a:pt x="119431" y="27768"/>
                  </a:cubicBezTo>
                  <a:cubicBezTo>
                    <a:pt x="130195" y="47342"/>
                    <a:pt x="135462" y="69459"/>
                    <a:pt x="134672" y="91776"/>
                  </a:cubicBezTo>
                  <a:cubicBezTo>
                    <a:pt x="134900" y="106511"/>
                    <a:pt x="132843" y="121199"/>
                    <a:pt x="128576" y="135305"/>
                  </a:cubicBezTo>
                  <a:cubicBezTo>
                    <a:pt x="125423" y="146259"/>
                    <a:pt x="119822" y="156356"/>
                    <a:pt x="112193" y="164833"/>
                  </a:cubicBezTo>
                  <a:cubicBezTo>
                    <a:pt x="98867" y="178987"/>
                    <a:pt x="80198" y="186874"/>
                    <a:pt x="60758" y="186550"/>
                  </a:cubicBezTo>
                  <a:cubicBezTo>
                    <a:pt x="52547" y="186578"/>
                    <a:pt x="44384" y="185321"/>
                    <a:pt x="36564" y="182835"/>
                  </a:cubicBezTo>
                  <a:cubicBezTo>
                    <a:pt x="30411" y="181035"/>
                    <a:pt x="24496" y="178511"/>
                    <a:pt x="18943" y="175311"/>
                  </a:cubicBezTo>
                  <a:cubicBezTo>
                    <a:pt x="15038" y="172834"/>
                    <a:pt x="10466" y="169596"/>
                    <a:pt x="5322" y="165786"/>
                  </a:cubicBezTo>
                  <a:lnTo>
                    <a:pt x="25420" y="137211"/>
                  </a:lnTo>
                  <a:lnTo>
                    <a:pt x="30182" y="141211"/>
                  </a:lnTo>
                  <a:cubicBezTo>
                    <a:pt x="33745" y="143849"/>
                    <a:pt x="37621" y="146059"/>
                    <a:pt x="41708" y="147783"/>
                  </a:cubicBezTo>
                  <a:cubicBezTo>
                    <a:pt x="46651" y="150384"/>
                    <a:pt x="52128" y="151822"/>
                    <a:pt x="57710" y="151974"/>
                  </a:cubicBezTo>
                  <a:close/>
                  <a:moveTo>
                    <a:pt x="63234" y="86919"/>
                  </a:moveTo>
                  <a:cubicBezTo>
                    <a:pt x="70530" y="87137"/>
                    <a:pt x="77645" y="84661"/>
                    <a:pt x="83237" y="79965"/>
                  </a:cubicBezTo>
                  <a:cubicBezTo>
                    <a:pt x="88542" y="75365"/>
                    <a:pt x="91485" y="68602"/>
                    <a:pt x="91238" y="61582"/>
                  </a:cubicBezTo>
                  <a:cubicBezTo>
                    <a:pt x="91333" y="54286"/>
                    <a:pt x="88561" y="47237"/>
                    <a:pt x="83522" y="41961"/>
                  </a:cubicBezTo>
                  <a:cubicBezTo>
                    <a:pt x="78646" y="36598"/>
                    <a:pt x="71711" y="33588"/>
                    <a:pt x="64472" y="33674"/>
                  </a:cubicBezTo>
                  <a:cubicBezTo>
                    <a:pt x="57367" y="33407"/>
                    <a:pt x="50471" y="36102"/>
                    <a:pt x="45422" y="41103"/>
                  </a:cubicBezTo>
                  <a:cubicBezTo>
                    <a:pt x="40422" y="46152"/>
                    <a:pt x="37764" y="53057"/>
                    <a:pt x="38088" y="60153"/>
                  </a:cubicBezTo>
                  <a:cubicBezTo>
                    <a:pt x="37945" y="67116"/>
                    <a:pt x="40355" y="73888"/>
                    <a:pt x="44851" y="79203"/>
                  </a:cubicBezTo>
                  <a:cubicBezTo>
                    <a:pt x="49509" y="84404"/>
                    <a:pt x="56262" y="87242"/>
                    <a:pt x="63234" y="86919"/>
                  </a:cubicBezTo>
                  <a:close/>
                </a:path>
              </a:pathLst>
            </a:custGeom>
            <a:solidFill>
              <a:srgbClr val="336933"/>
            </a:solidFill>
            <a:ln w="9525"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5EDD51C8-38DB-4915-A161-8547A0E9E900}"/>
                </a:ext>
              </a:extLst>
            </p:cNvPr>
            <p:cNvSpPr/>
            <p:nvPr/>
          </p:nvSpPr>
          <p:spPr>
            <a:xfrm>
              <a:off x="9965264" y="1099128"/>
              <a:ext cx="71408" cy="101576"/>
            </a:xfrm>
            <a:custGeom>
              <a:avLst/>
              <a:gdLst>
                <a:gd name="connsiteX0" fmla="*/ 9743 w 48482"/>
                <a:gd name="connsiteY0" fmla="*/ 40114 h 68964"/>
                <a:gd name="connsiteX1" fmla="*/ 694 w 48482"/>
                <a:gd name="connsiteY1" fmla="*/ 23350 h 68964"/>
                <a:gd name="connsiteX2" fmla="*/ 7647 w 48482"/>
                <a:gd name="connsiteY2" fmla="*/ 6395 h 68964"/>
                <a:gd name="connsiteX3" fmla="*/ 24411 w 48482"/>
                <a:gd name="connsiteY3" fmla="*/ -177 h 68964"/>
                <a:gd name="connsiteX4" fmla="*/ 41366 w 48482"/>
                <a:gd name="connsiteY4" fmla="*/ 6300 h 68964"/>
                <a:gd name="connsiteX5" fmla="*/ 48509 w 48482"/>
                <a:gd name="connsiteY5" fmla="*/ 21349 h 68964"/>
                <a:gd name="connsiteX6" fmla="*/ 40985 w 48482"/>
                <a:gd name="connsiteY6" fmla="*/ 42209 h 68964"/>
                <a:gd name="connsiteX7" fmla="*/ 25554 w 48482"/>
                <a:gd name="connsiteY7" fmla="*/ 68784 h 68964"/>
                <a:gd name="connsiteX8" fmla="*/ 27 w 48482"/>
                <a:gd name="connsiteY8" fmla="*/ 68784 h 68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482" h="68964">
                  <a:moveTo>
                    <a:pt x="9743" y="40114"/>
                  </a:moveTo>
                  <a:cubicBezTo>
                    <a:pt x="4066" y="36437"/>
                    <a:pt x="646" y="30113"/>
                    <a:pt x="694" y="23350"/>
                  </a:cubicBezTo>
                  <a:cubicBezTo>
                    <a:pt x="446" y="16958"/>
                    <a:pt x="2990" y="10777"/>
                    <a:pt x="7647" y="6395"/>
                  </a:cubicBezTo>
                  <a:cubicBezTo>
                    <a:pt x="12152" y="2090"/>
                    <a:pt x="18172" y="-272"/>
                    <a:pt x="24411" y="-177"/>
                  </a:cubicBezTo>
                  <a:cubicBezTo>
                    <a:pt x="30688" y="-272"/>
                    <a:pt x="36755" y="2052"/>
                    <a:pt x="41366" y="6300"/>
                  </a:cubicBezTo>
                  <a:cubicBezTo>
                    <a:pt x="45852" y="10015"/>
                    <a:pt x="48471" y="15520"/>
                    <a:pt x="48509" y="21349"/>
                  </a:cubicBezTo>
                  <a:cubicBezTo>
                    <a:pt x="47900" y="28846"/>
                    <a:pt x="45299" y="36046"/>
                    <a:pt x="40985" y="42209"/>
                  </a:cubicBezTo>
                  <a:lnTo>
                    <a:pt x="25554" y="68784"/>
                  </a:lnTo>
                  <a:lnTo>
                    <a:pt x="27" y="68784"/>
                  </a:lnTo>
                  <a:close/>
                </a:path>
              </a:pathLst>
            </a:custGeom>
            <a:solidFill>
              <a:srgbClr val="336933"/>
            </a:solid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0494487D-1013-43A2-91FA-A89BCFA106A8}"/>
                </a:ext>
              </a:extLst>
            </p:cNvPr>
            <p:cNvSpPr/>
            <p:nvPr/>
          </p:nvSpPr>
          <p:spPr>
            <a:xfrm>
              <a:off x="10074249" y="891077"/>
              <a:ext cx="219880" cy="275200"/>
            </a:xfrm>
            <a:custGeom>
              <a:avLst/>
              <a:gdLst>
                <a:gd name="connsiteX0" fmla="*/ 74622 w 149285"/>
                <a:gd name="connsiteY0" fmla="*/ 186511 h 186844"/>
                <a:gd name="connsiteX1" fmla="*/ 18615 w 149285"/>
                <a:gd name="connsiteY1" fmla="*/ 161080 h 186844"/>
                <a:gd name="connsiteX2" fmla="*/ 18615 w 149285"/>
                <a:gd name="connsiteY2" fmla="*/ 25253 h 186844"/>
                <a:gd name="connsiteX3" fmla="*/ 123724 w 149285"/>
                <a:gd name="connsiteY3" fmla="*/ 18252 h 186844"/>
                <a:gd name="connsiteX4" fmla="*/ 130725 w 149285"/>
                <a:gd name="connsiteY4" fmla="*/ 25253 h 186844"/>
                <a:gd name="connsiteX5" fmla="*/ 130725 w 149285"/>
                <a:gd name="connsiteY5" fmla="*/ 161080 h 186844"/>
                <a:gd name="connsiteX6" fmla="*/ 74622 w 149285"/>
                <a:gd name="connsiteY6" fmla="*/ 186511 h 186844"/>
                <a:gd name="connsiteX7" fmla="*/ 48048 w 149285"/>
                <a:gd name="connsiteY7" fmla="*/ 49542 h 186844"/>
                <a:gd name="connsiteX8" fmla="*/ 48048 w 149285"/>
                <a:gd name="connsiteY8" fmla="*/ 136886 h 186844"/>
                <a:gd name="connsiteX9" fmla="*/ 87872 w 149285"/>
                <a:gd name="connsiteY9" fmla="*/ 150307 h 186844"/>
                <a:gd name="connsiteX10" fmla="*/ 101292 w 149285"/>
                <a:gd name="connsiteY10" fmla="*/ 136886 h 186844"/>
                <a:gd name="connsiteX11" fmla="*/ 101292 w 149285"/>
                <a:gd name="connsiteY11" fmla="*/ 49542 h 186844"/>
                <a:gd name="connsiteX12" fmla="*/ 61468 w 149285"/>
                <a:gd name="connsiteY12" fmla="*/ 36121 h 186844"/>
                <a:gd name="connsiteX13" fmla="*/ 48048 w 149285"/>
                <a:gd name="connsiteY13" fmla="*/ 49542 h 186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285" h="186844">
                  <a:moveTo>
                    <a:pt x="74622" y="186511"/>
                  </a:moveTo>
                  <a:cubicBezTo>
                    <a:pt x="52867" y="187988"/>
                    <a:pt x="31826" y="178434"/>
                    <a:pt x="18615" y="161080"/>
                  </a:cubicBezTo>
                  <a:cubicBezTo>
                    <a:pt x="-6169" y="119198"/>
                    <a:pt x="-6169" y="67134"/>
                    <a:pt x="18615" y="25253"/>
                  </a:cubicBezTo>
                  <a:cubicBezTo>
                    <a:pt x="45704" y="-5703"/>
                    <a:pt x="92758" y="-8837"/>
                    <a:pt x="123724" y="18252"/>
                  </a:cubicBezTo>
                  <a:cubicBezTo>
                    <a:pt x="126210" y="20424"/>
                    <a:pt x="128543" y="22767"/>
                    <a:pt x="130725" y="25253"/>
                  </a:cubicBezTo>
                  <a:cubicBezTo>
                    <a:pt x="155508" y="67134"/>
                    <a:pt x="155508" y="119198"/>
                    <a:pt x="130725" y="161080"/>
                  </a:cubicBezTo>
                  <a:cubicBezTo>
                    <a:pt x="117485" y="178444"/>
                    <a:pt x="96406" y="188007"/>
                    <a:pt x="74622" y="186511"/>
                  </a:cubicBezTo>
                  <a:close/>
                  <a:moveTo>
                    <a:pt x="48048" y="49542"/>
                  </a:moveTo>
                  <a:cubicBezTo>
                    <a:pt x="36751" y="77564"/>
                    <a:pt x="36751" y="108864"/>
                    <a:pt x="48048" y="136886"/>
                  </a:cubicBezTo>
                  <a:cubicBezTo>
                    <a:pt x="55344" y="151593"/>
                    <a:pt x="73175" y="157593"/>
                    <a:pt x="87872" y="150307"/>
                  </a:cubicBezTo>
                  <a:cubicBezTo>
                    <a:pt x="93691" y="147421"/>
                    <a:pt x="98406" y="142706"/>
                    <a:pt x="101292" y="136886"/>
                  </a:cubicBezTo>
                  <a:cubicBezTo>
                    <a:pt x="112589" y="108864"/>
                    <a:pt x="112589" y="77564"/>
                    <a:pt x="101292" y="49542"/>
                  </a:cubicBezTo>
                  <a:cubicBezTo>
                    <a:pt x="93996" y="34835"/>
                    <a:pt x="76165" y="28834"/>
                    <a:pt x="61468" y="36121"/>
                  </a:cubicBezTo>
                  <a:cubicBezTo>
                    <a:pt x="55649" y="39007"/>
                    <a:pt x="50934" y="43722"/>
                    <a:pt x="48048" y="49542"/>
                  </a:cubicBezTo>
                  <a:close/>
                </a:path>
              </a:pathLst>
            </a:custGeom>
            <a:solidFill>
              <a:srgbClr val="336933"/>
            </a:solid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FD47C301-1CAF-4117-92CF-45B3912970DF}"/>
                </a:ext>
              </a:extLst>
            </p:cNvPr>
            <p:cNvSpPr/>
            <p:nvPr/>
          </p:nvSpPr>
          <p:spPr>
            <a:xfrm>
              <a:off x="10336621" y="891080"/>
              <a:ext cx="219854" cy="275191"/>
            </a:xfrm>
            <a:custGeom>
              <a:avLst/>
              <a:gdLst>
                <a:gd name="connsiteX0" fmla="*/ 74701 w 149268"/>
                <a:gd name="connsiteY0" fmla="*/ 186509 h 186838"/>
                <a:gd name="connsiteX1" fmla="*/ 18694 w 149268"/>
                <a:gd name="connsiteY1" fmla="*/ 161077 h 186838"/>
                <a:gd name="connsiteX2" fmla="*/ 18694 w 149268"/>
                <a:gd name="connsiteY2" fmla="*/ 25251 h 186838"/>
                <a:gd name="connsiteX3" fmla="*/ 123659 w 149268"/>
                <a:gd name="connsiteY3" fmla="*/ 18202 h 186838"/>
                <a:gd name="connsiteX4" fmla="*/ 130708 w 149268"/>
                <a:gd name="connsiteY4" fmla="*/ 25251 h 186838"/>
                <a:gd name="connsiteX5" fmla="*/ 130708 w 149268"/>
                <a:gd name="connsiteY5" fmla="*/ 161077 h 186838"/>
                <a:gd name="connsiteX6" fmla="*/ 74701 w 149268"/>
                <a:gd name="connsiteY6" fmla="*/ 186509 h 186838"/>
                <a:gd name="connsiteX7" fmla="*/ 48126 w 149268"/>
                <a:gd name="connsiteY7" fmla="*/ 49540 h 186838"/>
                <a:gd name="connsiteX8" fmla="*/ 48126 w 149268"/>
                <a:gd name="connsiteY8" fmla="*/ 136884 h 186838"/>
                <a:gd name="connsiteX9" fmla="*/ 87788 w 149268"/>
                <a:gd name="connsiteY9" fmla="*/ 150371 h 186838"/>
                <a:gd name="connsiteX10" fmla="*/ 101276 w 149268"/>
                <a:gd name="connsiteY10" fmla="*/ 136884 h 186838"/>
                <a:gd name="connsiteX11" fmla="*/ 101276 w 149268"/>
                <a:gd name="connsiteY11" fmla="*/ 49540 h 186838"/>
                <a:gd name="connsiteX12" fmla="*/ 61614 w 149268"/>
                <a:gd name="connsiteY12" fmla="*/ 36053 h 186838"/>
                <a:gd name="connsiteX13" fmla="*/ 48126 w 149268"/>
                <a:gd name="connsiteY13" fmla="*/ 49540 h 18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268" h="186838">
                  <a:moveTo>
                    <a:pt x="74701" y="186509"/>
                  </a:moveTo>
                  <a:cubicBezTo>
                    <a:pt x="52946" y="187986"/>
                    <a:pt x="31905" y="178432"/>
                    <a:pt x="18694" y="161077"/>
                  </a:cubicBezTo>
                  <a:cubicBezTo>
                    <a:pt x="-6195" y="119225"/>
                    <a:pt x="-6195" y="67104"/>
                    <a:pt x="18694" y="25251"/>
                  </a:cubicBezTo>
                  <a:cubicBezTo>
                    <a:pt x="45735" y="-5677"/>
                    <a:pt x="92732" y="-8839"/>
                    <a:pt x="123659" y="18202"/>
                  </a:cubicBezTo>
                  <a:cubicBezTo>
                    <a:pt x="126164" y="20393"/>
                    <a:pt x="128517" y="22746"/>
                    <a:pt x="130708" y="25251"/>
                  </a:cubicBezTo>
                  <a:cubicBezTo>
                    <a:pt x="155492" y="67132"/>
                    <a:pt x="155492" y="119196"/>
                    <a:pt x="130708" y="161077"/>
                  </a:cubicBezTo>
                  <a:cubicBezTo>
                    <a:pt x="117497" y="178432"/>
                    <a:pt x="96456" y="187986"/>
                    <a:pt x="74701" y="186509"/>
                  </a:cubicBezTo>
                  <a:close/>
                  <a:moveTo>
                    <a:pt x="48126" y="49540"/>
                  </a:moveTo>
                  <a:cubicBezTo>
                    <a:pt x="36696" y="77534"/>
                    <a:pt x="36696" y="108890"/>
                    <a:pt x="48126" y="136884"/>
                  </a:cubicBezTo>
                  <a:cubicBezTo>
                    <a:pt x="55356" y="151562"/>
                    <a:pt x="73110" y="157601"/>
                    <a:pt x="87788" y="150371"/>
                  </a:cubicBezTo>
                  <a:cubicBezTo>
                    <a:pt x="93646" y="147485"/>
                    <a:pt x="98390" y="142742"/>
                    <a:pt x="101276" y="136884"/>
                  </a:cubicBezTo>
                  <a:cubicBezTo>
                    <a:pt x="112706" y="108890"/>
                    <a:pt x="112706" y="77534"/>
                    <a:pt x="101276" y="49540"/>
                  </a:cubicBezTo>
                  <a:cubicBezTo>
                    <a:pt x="94046" y="34862"/>
                    <a:pt x="76292" y="28823"/>
                    <a:pt x="61614" y="36053"/>
                  </a:cubicBezTo>
                  <a:cubicBezTo>
                    <a:pt x="55756" y="38938"/>
                    <a:pt x="51012" y="43682"/>
                    <a:pt x="48126" y="49540"/>
                  </a:cubicBezTo>
                  <a:close/>
                </a:path>
              </a:pathLst>
            </a:custGeom>
            <a:solidFill>
              <a:srgbClr val="336933"/>
            </a:solidFill>
            <a:ln w="9525"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858BE3E8-D8F0-4D72-BA4C-02010F606D9C}"/>
                </a:ext>
              </a:extLst>
            </p:cNvPr>
            <p:cNvSpPr/>
            <p:nvPr/>
          </p:nvSpPr>
          <p:spPr>
            <a:xfrm>
              <a:off x="10599083" y="891077"/>
              <a:ext cx="219880" cy="275200"/>
            </a:xfrm>
            <a:custGeom>
              <a:avLst/>
              <a:gdLst>
                <a:gd name="connsiteX0" fmla="*/ 74622 w 149285"/>
                <a:gd name="connsiteY0" fmla="*/ 186511 h 186844"/>
                <a:gd name="connsiteX1" fmla="*/ 18615 w 149285"/>
                <a:gd name="connsiteY1" fmla="*/ 161080 h 186844"/>
                <a:gd name="connsiteX2" fmla="*/ 18615 w 149285"/>
                <a:gd name="connsiteY2" fmla="*/ 25253 h 186844"/>
                <a:gd name="connsiteX3" fmla="*/ 123724 w 149285"/>
                <a:gd name="connsiteY3" fmla="*/ 18252 h 186844"/>
                <a:gd name="connsiteX4" fmla="*/ 130725 w 149285"/>
                <a:gd name="connsiteY4" fmla="*/ 25253 h 186844"/>
                <a:gd name="connsiteX5" fmla="*/ 130725 w 149285"/>
                <a:gd name="connsiteY5" fmla="*/ 161080 h 186844"/>
                <a:gd name="connsiteX6" fmla="*/ 74622 w 149285"/>
                <a:gd name="connsiteY6" fmla="*/ 186511 h 186844"/>
                <a:gd name="connsiteX7" fmla="*/ 48048 w 149285"/>
                <a:gd name="connsiteY7" fmla="*/ 49542 h 186844"/>
                <a:gd name="connsiteX8" fmla="*/ 48048 w 149285"/>
                <a:gd name="connsiteY8" fmla="*/ 136886 h 186844"/>
                <a:gd name="connsiteX9" fmla="*/ 87872 w 149285"/>
                <a:gd name="connsiteY9" fmla="*/ 150307 h 186844"/>
                <a:gd name="connsiteX10" fmla="*/ 101292 w 149285"/>
                <a:gd name="connsiteY10" fmla="*/ 136886 h 186844"/>
                <a:gd name="connsiteX11" fmla="*/ 101292 w 149285"/>
                <a:gd name="connsiteY11" fmla="*/ 49542 h 186844"/>
                <a:gd name="connsiteX12" fmla="*/ 61468 w 149285"/>
                <a:gd name="connsiteY12" fmla="*/ 36121 h 186844"/>
                <a:gd name="connsiteX13" fmla="*/ 48048 w 149285"/>
                <a:gd name="connsiteY13" fmla="*/ 49542 h 186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285" h="186844">
                  <a:moveTo>
                    <a:pt x="74622" y="186511"/>
                  </a:moveTo>
                  <a:cubicBezTo>
                    <a:pt x="52867" y="187988"/>
                    <a:pt x="31826" y="178434"/>
                    <a:pt x="18615" y="161080"/>
                  </a:cubicBezTo>
                  <a:cubicBezTo>
                    <a:pt x="-6169" y="119198"/>
                    <a:pt x="-6169" y="67134"/>
                    <a:pt x="18615" y="25253"/>
                  </a:cubicBezTo>
                  <a:cubicBezTo>
                    <a:pt x="45704" y="-5703"/>
                    <a:pt x="92758" y="-8837"/>
                    <a:pt x="123724" y="18252"/>
                  </a:cubicBezTo>
                  <a:cubicBezTo>
                    <a:pt x="126210" y="20424"/>
                    <a:pt x="128543" y="22767"/>
                    <a:pt x="130725" y="25253"/>
                  </a:cubicBezTo>
                  <a:cubicBezTo>
                    <a:pt x="155508" y="67134"/>
                    <a:pt x="155508" y="119198"/>
                    <a:pt x="130725" y="161080"/>
                  </a:cubicBezTo>
                  <a:cubicBezTo>
                    <a:pt x="117485" y="178444"/>
                    <a:pt x="96406" y="188007"/>
                    <a:pt x="74622" y="186511"/>
                  </a:cubicBezTo>
                  <a:close/>
                  <a:moveTo>
                    <a:pt x="48048" y="49542"/>
                  </a:moveTo>
                  <a:cubicBezTo>
                    <a:pt x="36751" y="77564"/>
                    <a:pt x="36751" y="108864"/>
                    <a:pt x="48048" y="136886"/>
                  </a:cubicBezTo>
                  <a:cubicBezTo>
                    <a:pt x="55344" y="151593"/>
                    <a:pt x="73175" y="157593"/>
                    <a:pt x="87872" y="150307"/>
                  </a:cubicBezTo>
                  <a:cubicBezTo>
                    <a:pt x="93691" y="147421"/>
                    <a:pt x="98406" y="142706"/>
                    <a:pt x="101292" y="136886"/>
                  </a:cubicBezTo>
                  <a:cubicBezTo>
                    <a:pt x="112589" y="108864"/>
                    <a:pt x="112589" y="77564"/>
                    <a:pt x="101292" y="49542"/>
                  </a:cubicBezTo>
                  <a:cubicBezTo>
                    <a:pt x="93996" y="34835"/>
                    <a:pt x="76165" y="28834"/>
                    <a:pt x="61468" y="36121"/>
                  </a:cubicBezTo>
                  <a:cubicBezTo>
                    <a:pt x="55649" y="39007"/>
                    <a:pt x="50933" y="43722"/>
                    <a:pt x="48048" y="49542"/>
                  </a:cubicBezTo>
                  <a:close/>
                </a:path>
              </a:pathLst>
            </a:custGeom>
            <a:solidFill>
              <a:srgbClr val="336933"/>
            </a:solidFill>
            <a:ln w="9525"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9A8730A-D47C-472C-80F6-0C57A8FFC9DD}"/>
                </a:ext>
              </a:extLst>
            </p:cNvPr>
            <p:cNvSpPr/>
            <p:nvPr/>
          </p:nvSpPr>
          <p:spPr>
            <a:xfrm>
              <a:off x="10821604" y="1069391"/>
              <a:ext cx="30446" cy="109287"/>
            </a:xfrm>
            <a:custGeom>
              <a:avLst/>
              <a:gdLst>
                <a:gd name="connsiteX0" fmla="*/ 13269 w 20671"/>
                <a:gd name="connsiteY0" fmla="*/ 16965 h 74199"/>
                <a:gd name="connsiteX1" fmla="*/ 13269 w 20671"/>
                <a:gd name="connsiteY1" fmla="*/ 56875 h 74199"/>
                <a:gd name="connsiteX2" fmla="*/ 20699 w 20671"/>
                <a:gd name="connsiteY2" fmla="*/ 74020 h 74199"/>
                <a:gd name="connsiteX3" fmla="*/ 10602 w 20671"/>
                <a:gd name="connsiteY3" fmla="*/ 74020 h 74199"/>
                <a:gd name="connsiteX4" fmla="*/ 2792 w 20671"/>
                <a:gd name="connsiteY4" fmla="*/ 57065 h 74199"/>
                <a:gd name="connsiteX5" fmla="*/ 2792 w 20671"/>
                <a:gd name="connsiteY5" fmla="*/ 16679 h 74199"/>
                <a:gd name="connsiteX6" fmla="*/ 10602 w 20671"/>
                <a:gd name="connsiteY6" fmla="*/ -180 h 74199"/>
                <a:gd name="connsiteX7" fmla="*/ 20699 w 20671"/>
                <a:gd name="connsiteY7" fmla="*/ -180 h 74199"/>
                <a:gd name="connsiteX8" fmla="*/ 13269 w 20671"/>
                <a:gd name="connsiteY8" fmla="*/ 16965 h 74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71" h="74199">
                  <a:moveTo>
                    <a:pt x="13269" y="16965"/>
                  </a:moveTo>
                  <a:cubicBezTo>
                    <a:pt x="9583" y="30014"/>
                    <a:pt x="9583" y="43825"/>
                    <a:pt x="13269" y="56875"/>
                  </a:cubicBezTo>
                  <a:cubicBezTo>
                    <a:pt x="14889" y="62923"/>
                    <a:pt x="17394" y="68705"/>
                    <a:pt x="20699" y="74020"/>
                  </a:cubicBezTo>
                  <a:lnTo>
                    <a:pt x="10602" y="74020"/>
                  </a:lnTo>
                  <a:cubicBezTo>
                    <a:pt x="7078" y="68838"/>
                    <a:pt x="4440" y="63114"/>
                    <a:pt x="2792" y="57065"/>
                  </a:cubicBezTo>
                  <a:cubicBezTo>
                    <a:pt x="-894" y="43854"/>
                    <a:pt x="-894" y="29891"/>
                    <a:pt x="2792" y="16679"/>
                  </a:cubicBezTo>
                  <a:cubicBezTo>
                    <a:pt x="4440" y="10659"/>
                    <a:pt x="7078" y="4964"/>
                    <a:pt x="10602" y="-180"/>
                  </a:cubicBezTo>
                  <a:lnTo>
                    <a:pt x="20699" y="-180"/>
                  </a:lnTo>
                  <a:cubicBezTo>
                    <a:pt x="17355" y="5116"/>
                    <a:pt x="14850" y="10898"/>
                    <a:pt x="13269" y="16965"/>
                  </a:cubicBezTo>
                  <a:close/>
                </a:path>
              </a:pathLst>
            </a:custGeom>
            <a:solidFill>
              <a:srgbClr val="669940"/>
            </a:solidFill>
            <a:ln w="9525"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35F1E213-2D67-43CB-B82F-0C91F327A52A}"/>
                </a:ext>
              </a:extLst>
            </p:cNvPr>
            <p:cNvSpPr/>
            <p:nvPr/>
          </p:nvSpPr>
          <p:spPr>
            <a:xfrm>
              <a:off x="10853734" y="1074581"/>
              <a:ext cx="81789" cy="88525"/>
            </a:xfrm>
            <a:custGeom>
              <a:avLst/>
              <a:gdLst>
                <a:gd name="connsiteX0" fmla="*/ 55558 w 55530"/>
                <a:gd name="connsiteY0" fmla="*/ -180 h 60103"/>
                <a:gd name="connsiteX1" fmla="*/ 33746 w 55530"/>
                <a:gd name="connsiteY1" fmla="*/ 40206 h 60103"/>
                <a:gd name="connsiteX2" fmla="*/ 33746 w 55530"/>
                <a:gd name="connsiteY2" fmla="*/ 59923 h 60103"/>
                <a:gd name="connsiteX3" fmla="*/ 22411 w 55530"/>
                <a:gd name="connsiteY3" fmla="*/ 59923 h 60103"/>
                <a:gd name="connsiteX4" fmla="*/ 22411 w 55530"/>
                <a:gd name="connsiteY4" fmla="*/ 40873 h 60103"/>
                <a:gd name="connsiteX5" fmla="*/ 27 w 55530"/>
                <a:gd name="connsiteY5" fmla="*/ 11 h 60103"/>
                <a:gd name="connsiteX6" fmla="*/ 11743 w 55530"/>
                <a:gd name="connsiteY6" fmla="*/ 11 h 60103"/>
                <a:gd name="connsiteX7" fmla="*/ 28126 w 55530"/>
                <a:gd name="connsiteY7" fmla="*/ 28586 h 60103"/>
                <a:gd name="connsiteX8" fmla="*/ 44223 w 55530"/>
                <a:gd name="connsiteY8" fmla="*/ 11 h 60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530" h="60103">
                  <a:moveTo>
                    <a:pt x="55558" y="-180"/>
                  </a:moveTo>
                  <a:lnTo>
                    <a:pt x="33746" y="40206"/>
                  </a:lnTo>
                  <a:lnTo>
                    <a:pt x="33746" y="59923"/>
                  </a:lnTo>
                  <a:lnTo>
                    <a:pt x="22411" y="59923"/>
                  </a:lnTo>
                  <a:lnTo>
                    <a:pt x="22411" y="40873"/>
                  </a:lnTo>
                  <a:lnTo>
                    <a:pt x="27" y="11"/>
                  </a:lnTo>
                  <a:lnTo>
                    <a:pt x="11743" y="11"/>
                  </a:lnTo>
                  <a:lnTo>
                    <a:pt x="28126" y="28586"/>
                  </a:lnTo>
                  <a:lnTo>
                    <a:pt x="44223" y="11"/>
                  </a:lnTo>
                  <a:close/>
                </a:path>
              </a:pathLst>
            </a:custGeom>
            <a:solidFill>
              <a:srgbClr val="669940"/>
            </a:solidFill>
            <a:ln w="9525"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19CA3227-2ECC-42D2-A3E8-ED5793DF4E8A}"/>
                </a:ext>
              </a:extLst>
            </p:cNvPr>
            <p:cNvSpPr/>
            <p:nvPr/>
          </p:nvSpPr>
          <p:spPr>
            <a:xfrm>
              <a:off x="10940001" y="1095240"/>
              <a:ext cx="67153" cy="68859"/>
            </a:xfrm>
            <a:custGeom>
              <a:avLst/>
              <a:gdLst>
                <a:gd name="connsiteX0" fmla="*/ 40041 w 45593"/>
                <a:gd name="connsiteY0" fmla="*/ 6177 h 46751"/>
                <a:gd name="connsiteX1" fmla="*/ 45565 w 45593"/>
                <a:gd name="connsiteY1" fmla="*/ 23799 h 46751"/>
                <a:gd name="connsiteX2" fmla="*/ 45565 w 45593"/>
                <a:gd name="connsiteY2" fmla="*/ 27132 h 46751"/>
                <a:gd name="connsiteX3" fmla="*/ 11466 w 45593"/>
                <a:gd name="connsiteY3" fmla="*/ 27132 h 46751"/>
                <a:gd name="connsiteX4" fmla="*/ 24515 w 45593"/>
                <a:gd name="connsiteY4" fmla="*/ 37515 h 46751"/>
                <a:gd name="connsiteX5" fmla="*/ 31278 w 45593"/>
                <a:gd name="connsiteY5" fmla="*/ 36181 h 46751"/>
                <a:gd name="connsiteX6" fmla="*/ 36898 w 45593"/>
                <a:gd name="connsiteY6" fmla="*/ 32371 h 46751"/>
                <a:gd name="connsiteX7" fmla="*/ 42898 w 45593"/>
                <a:gd name="connsiteY7" fmla="*/ 38658 h 46751"/>
                <a:gd name="connsiteX8" fmla="*/ 34517 w 45593"/>
                <a:gd name="connsiteY8" fmla="*/ 44468 h 46751"/>
                <a:gd name="connsiteX9" fmla="*/ 23658 w 45593"/>
                <a:gd name="connsiteY9" fmla="*/ 46563 h 46751"/>
                <a:gd name="connsiteX10" fmla="*/ 11180 w 45593"/>
                <a:gd name="connsiteY10" fmla="*/ 43611 h 46751"/>
                <a:gd name="connsiteX11" fmla="*/ 2989 w 45593"/>
                <a:gd name="connsiteY11" fmla="*/ 35419 h 46751"/>
                <a:gd name="connsiteX12" fmla="*/ 36 w 45593"/>
                <a:gd name="connsiteY12" fmla="*/ 23322 h 46751"/>
                <a:gd name="connsiteX13" fmla="*/ 2989 w 45593"/>
                <a:gd name="connsiteY13" fmla="*/ 11130 h 46751"/>
                <a:gd name="connsiteX14" fmla="*/ 11276 w 45593"/>
                <a:gd name="connsiteY14" fmla="*/ 2844 h 46751"/>
                <a:gd name="connsiteX15" fmla="*/ 23372 w 45593"/>
                <a:gd name="connsiteY15" fmla="*/ -109 h 46751"/>
                <a:gd name="connsiteX16" fmla="*/ 40041 w 45593"/>
                <a:gd name="connsiteY16" fmla="*/ 6177 h 46751"/>
                <a:gd name="connsiteX17" fmla="*/ 35374 w 45593"/>
                <a:gd name="connsiteY17" fmla="*/ 19608 h 46751"/>
                <a:gd name="connsiteX18" fmla="*/ 32040 w 45593"/>
                <a:gd name="connsiteY18" fmla="*/ 11607 h 46751"/>
                <a:gd name="connsiteX19" fmla="*/ 23658 w 45593"/>
                <a:gd name="connsiteY19" fmla="*/ 8559 h 46751"/>
                <a:gd name="connsiteX20" fmla="*/ 15467 w 45593"/>
                <a:gd name="connsiteY20" fmla="*/ 11511 h 46751"/>
                <a:gd name="connsiteX21" fmla="*/ 11371 w 45593"/>
                <a:gd name="connsiteY21" fmla="*/ 19608 h 46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593" h="46751">
                  <a:moveTo>
                    <a:pt x="40041" y="6177"/>
                  </a:moveTo>
                  <a:cubicBezTo>
                    <a:pt x="44013" y="11159"/>
                    <a:pt x="45985" y="17446"/>
                    <a:pt x="45565" y="23799"/>
                  </a:cubicBezTo>
                  <a:cubicBezTo>
                    <a:pt x="45623" y="24913"/>
                    <a:pt x="45623" y="26018"/>
                    <a:pt x="45565" y="27132"/>
                  </a:cubicBezTo>
                  <a:lnTo>
                    <a:pt x="11466" y="27132"/>
                  </a:lnTo>
                  <a:cubicBezTo>
                    <a:pt x="12599" y="33371"/>
                    <a:pt x="18181" y="37810"/>
                    <a:pt x="24515" y="37515"/>
                  </a:cubicBezTo>
                  <a:cubicBezTo>
                    <a:pt x="26839" y="37562"/>
                    <a:pt x="29144" y="37105"/>
                    <a:pt x="31278" y="36181"/>
                  </a:cubicBezTo>
                  <a:cubicBezTo>
                    <a:pt x="33411" y="35352"/>
                    <a:pt x="35336" y="34047"/>
                    <a:pt x="36898" y="32371"/>
                  </a:cubicBezTo>
                  <a:lnTo>
                    <a:pt x="42898" y="38658"/>
                  </a:lnTo>
                  <a:cubicBezTo>
                    <a:pt x="40603" y="41229"/>
                    <a:pt x="37726" y="43220"/>
                    <a:pt x="34517" y="44468"/>
                  </a:cubicBezTo>
                  <a:cubicBezTo>
                    <a:pt x="31087" y="45916"/>
                    <a:pt x="27382" y="46630"/>
                    <a:pt x="23658" y="46563"/>
                  </a:cubicBezTo>
                  <a:cubicBezTo>
                    <a:pt x="19315" y="46678"/>
                    <a:pt x="15009" y="45658"/>
                    <a:pt x="11180" y="43611"/>
                  </a:cubicBezTo>
                  <a:cubicBezTo>
                    <a:pt x="7704" y="41744"/>
                    <a:pt x="4856" y="38896"/>
                    <a:pt x="2989" y="35419"/>
                  </a:cubicBezTo>
                  <a:cubicBezTo>
                    <a:pt x="941" y="31723"/>
                    <a:pt x="-78" y="27542"/>
                    <a:pt x="36" y="23322"/>
                  </a:cubicBezTo>
                  <a:cubicBezTo>
                    <a:pt x="-69" y="19074"/>
                    <a:pt x="950" y="14864"/>
                    <a:pt x="2989" y="11130"/>
                  </a:cubicBezTo>
                  <a:cubicBezTo>
                    <a:pt x="4932" y="7654"/>
                    <a:pt x="7799" y="4787"/>
                    <a:pt x="11276" y="2844"/>
                  </a:cubicBezTo>
                  <a:cubicBezTo>
                    <a:pt x="14990" y="853"/>
                    <a:pt x="19153" y="-166"/>
                    <a:pt x="23372" y="-109"/>
                  </a:cubicBezTo>
                  <a:cubicBezTo>
                    <a:pt x="29592" y="-623"/>
                    <a:pt x="35707" y="1682"/>
                    <a:pt x="40041" y="6177"/>
                  </a:cubicBezTo>
                  <a:close/>
                  <a:moveTo>
                    <a:pt x="35374" y="19608"/>
                  </a:moveTo>
                  <a:cubicBezTo>
                    <a:pt x="35402" y="16598"/>
                    <a:pt x="34192" y="13711"/>
                    <a:pt x="32040" y="11607"/>
                  </a:cubicBezTo>
                  <a:cubicBezTo>
                    <a:pt x="29754" y="9530"/>
                    <a:pt x="26744" y="8444"/>
                    <a:pt x="23658" y="8559"/>
                  </a:cubicBezTo>
                  <a:cubicBezTo>
                    <a:pt x="20658" y="8482"/>
                    <a:pt x="17733" y="9540"/>
                    <a:pt x="15467" y="11511"/>
                  </a:cubicBezTo>
                  <a:cubicBezTo>
                    <a:pt x="13180" y="13635"/>
                    <a:pt x="11723" y="16503"/>
                    <a:pt x="11371" y="19608"/>
                  </a:cubicBezTo>
                  <a:close/>
                </a:path>
              </a:pathLst>
            </a:custGeom>
            <a:solidFill>
              <a:srgbClr val="669940"/>
            </a:solidFill>
            <a:ln w="9525"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9526AC7A-4E92-48F7-975E-83A63F7D31D5}"/>
                </a:ext>
              </a:extLst>
            </p:cNvPr>
            <p:cNvSpPr/>
            <p:nvPr/>
          </p:nvSpPr>
          <p:spPr>
            <a:xfrm>
              <a:off x="11014911" y="1094730"/>
              <a:ext cx="61197" cy="69087"/>
            </a:xfrm>
            <a:custGeom>
              <a:avLst/>
              <a:gdLst>
                <a:gd name="connsiteX0" fmla="*/ 30901 w 41549"/>
                <a:gd name="connsiteY0" fmla="*/ 46243 h 46906"/>
                <a:gd name="connsiteX1" fmla="*/ 30901 w 41549"/>
                <a:gd name="connsiteY1" fmla="*/ 40623 h 46906"/>
                <a:gd name="connsiteX2" fmla="*/ 24710 w 41549"/>
                <a:gd name="connsiteY2" fmla="*/ 45195 h 46906"/>
                <a:gd name="connsiteX3" fmla="*/ 16137 w 41549"/>
                <a:gd name="connsiteY3" fmla="*/ 46719 h 46906"/>
                <a:gd name="connsiteX4" fmla="*/ 7660 w 41549"/>
                <a:gd name="connsiteY4" fmla="*/ 44909 h 46906"/>
                <a:gd name="connsiteX5" fmla="*/ 2040 w 41549"/>
                <a:gd name="connsiteY5" fmla="*/ 39766 h 46906"/>
                <a:gd name="connsiteX6" fmla="*/ 40 w 41549"/>
                <a:gd name="connsiteY6" fmla="*/ 32432 h 46906"/>
                <a:gd name="connsiteX7" fmla="*/ 4612 w 41549"/>
                <a:gd name="connsiteY7" fmla="*/ 22431 h 46906"/>
                <a:gd name="connsiteX8" fmla="*/ 17471 w 41549"/>
                <a:gd name="connsiteY8" fmla="*/ 18716 h 46906"/>
                <a:gd name="connsiteX9" fmla="*/ 30806 w 41549"/>
                <a:gd name="connsiteY9" fmla="*/ 18716 h 46906"/>
                <a:gd name="connsiteX10" fmla="*/ 30806 w 41549"/>
                <a:gd name="connsiteY10" fmla="*/ 17477 h 46906"/>
                <a:gd name="connsiteX11" fmla="*/ 28234 w 41549"/>
                <a:gd name="connsiteY11" fmla="*/ 11191 h 46906"/>
                <a:gd name="connsiteX12" fmla="*/ 20519 w 41549"/>
                <a:gd name="connsiteY12" fmla="*/ 9000 h 46906"/>
                <a:gd name="connsiteX13" fmla="*/ 6803 w 41549"/>
                <a:gd name="connsiteY13" fmla="*/ 13286 h 46906"/>
                <a:gd name="connsiteX14" fmla="*/ 2802 w 41549"/>
                <a:gd name="connsiteY14" fmla="*/ 5571 h 46906"/>
                <a:gd name="connsiteX15" fmla="*/ 12327 w 41549"/>
                <a:gd name="connsiteY15" fmla="*/ 1190 h 46906"/>
                <a:gd name="connsiteX16" fmla="*/ 22710 w 41549"/>
                <a:gd name="connsiteY16" fmla="*/ -144 h 46906"/>
                <a:gd name="connsiteX17" fmla="*/ 36521 w 41549"/>
                <a:gd name="connsiteY17" fmla="*/ 4142 h 46906"/>
                <a:gd name="connsiteX18" fmla="*/ 41569 w 41549"/>
                <a:gd name="connsiteY18" fmla="*/ 16144 h 46906"/>
                <a:gd name="connsiteX19" fmla="*/ 41569 w 41549"/>
                <a:gd name="connsiteY19" fmla="*/ 46243 h 46906"/>
                <a:gd name="connsiteX20" fmla="*/ 26996 w 41549"/>
                <a:gd name="connsiteY20" fmla="*/ 35861 h 46906"/>
                <a:gd name="connsiteX21" fmla="*/ 30806 w 41549"/>
                <a:gd name="connsiteY21" fmla="*/ 30241 h 46906"/>
                <a:gd name="connsiteX22" fmla="*/ 30806 w 41549"/>
                <a:gd name="connsiteY22" fmla="*/ 26145 h 46906"/>
                <a:gd name="connsiteX23" fmla="*/ 19281 w 41549"/>
                <a:gd name="connsiteY23" fmla="*/ 26145 h 46906"/>
                <a:gd name="connsiteX24" fmla="*/ 12708 w 41549"/>
                <a:gd name="connsiteY24" fmla="*/ 27479 h 46906"/>
                <a:gd name="connsiteX25" fmla="*/ 10613 w 41549"/>
                <a:gd name="connsiteY25" fmla="*/ 31765 h 46906"/>
                <a:gd name="connsiteX26" fmla="*/ 12804 w 41549"/>
                <a:gd name="connsiteY26" fmla="*/ 36432 h 46906"/>
                <a:gd name="connsiteX27" fmla="*/ 18709 w 41549"/>
                <a:gd name="connsiteY27" fmla="*/ 38147 h 46906"/>
                <a:gd name="connsiteX28" fmla="*/ 27282 w 41549"/>
                <a:gd name="connsiteY28" fmla="*/ 35861 h 46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1549" h="46906">
                  <a:moveTo>
                    <a:pt x="30901" y="46243"/>
                  </a:moveTo>
                  <a:lnTo>
                    <a:pt x="30901" y="40623"/>
                  </a:lnTo>
                  <a:cubicBezTo>
                    <a:pt x="29273" y="42662"/>
                    <a:pt x="27139" y="44233"/>
                    <a:pt x="24710" y="45195"/>
                  </a:cubicBezTo>
                  <a:cubicBezTo>
                    <a:pt x="21986" y="46272"/>
                    <a:pt x="19071" y="46795"/>
                    <a:pt x="16137" y="46719"/>
                  </a:cubicBezTo>
                  <a:cubicBezTo>
                    <a:pt x="13213" y="46776"/>
                    <a:pt x="10308" y="46157"/>
                    <a:pt x="7660" y="44909"/>
                  </a:cubicBezTo>
                  <a:cubicBezTo>
                    <a:pt x="5327" y="43776"/>
                    <a:pt x="3374" y="41985"/>
                    <a:pt x="2040" y="39766"/>
                  </a:cubicBezTo>
                  <a:cubicBezTo>
                    <a:pt x="698" y="37556"/>
                    <a:pt x="2" y="35013"/>
                    <a:pt x="40" y="32432"/>
                  </a:cubicBezTo>
                  <a:cubicBezTo>
                    <a:pt x="-141" y="28555"/>
                    <a:pt x="1564" y="24831"/>
                    <a:pt x="4612" y="22431"/>
                  </a:cubicBezTo>
                  <a:cubicBezTo>
                    <a:pt x="8346" y="19744"/>
                    <a:pt x="12880" y="18430"/>
                    <a:pt x="17471" y="18716"/>
                  </a:cubicBezTo>
                  <a:lnTo>
                    <a:pt x="30806" y="18716"/>
                  </a:lnTo>
                  <a:lnTo>
                    <a:pt x="30806" y="17477"/>
                  </a:lnTo>
                  <a:cubicBezTo>
                    <a:pt x="30920" y="15106"/>
                    <a:pt x="29987" y="12801"/>
                    <a:pt x="28234" y="11191"/>
                  </a:cubicBezTo>
                  <a:cubicBezTo>
                    <a:pt x="25986" y="9610"/>
                    <a:pt x="23262" y="8838"/>
                    <a:pt x="20519" y="9000"/>
                  </a:cubicBezTo>
                  <a:cubicBezTo>
                    <a:pt x="15642" y="9153"/>
                    <a:pt x="10899" y="10639"/>
                    <a:pt x="6803" y="13286"/>
                  </a:cubicBezTo>
                  <a:lnTo>
                    <a:pt x="2802" y="5571"/>
                  </a:lnTo>
                  <a:cubicBezTo>
                    <a:pt x="5831" y="3819"/>
                    <a:pt x="9022" y="2352"/>
                    <a:pt x="12327" y="1190"/>
                  </a:cubicBezTo>
                  <a:cubicBezTo>
                    <a:pt x="15709" y="256"/>
                    <a:pt x="19205" y="-191"/>
                    <a:pt x="22710" y="-144"/>
                  </a:cubicBezTo>
                  <a:cubicBezTo>
                    <a:pt x="27682" y="-439"/>
                    <a:pt x="32587" y="1085"/>
                    <a:pt x="36521" y="4142"/>
                  </a:cubicBezTo>
                  <a:cubicBezTo>
                    <a:pt x="39874" y="7219"/>
                    <a:pt x="41712" y="11600"/>
                    <a:pt x="41569" y="16144"/>
                  </a:cubicBezTo>
                  <a:lnTo>
                    <a:pt x="41569" y="46243"/>
                  </a:lnTo>
                  <a:close/>
                  <a:moveTo>
                    <a:pt x="26996" y="35861"/>
                  </a:moveTo>
                  <a:cubicBezTo>
                    <a:pt x="29044" y="34651"/>
                    <a:pt x="30444" y="32594"/>
                    <a:pt x="30806" y="30241"/>
                  </a:cubicBezTo>
                  <a:lnTo>
                    <a:pt x="30806" y="26145"/>
                  </a:lnTo>
                  <a:lnTo>
                    <a:pt x="19281" y="26145"/>
                  </a:lnTo>
                  <a:cubicBezTo>
                    <a:pt x="17014" y="26012"/>
                    <a:pt x="14747" y="26469"/>
                    <a:pt x="12708" y="27479"/>
                  </a:cubicBezTo>
                  <a:cubicBezTo>
                    <a:pt x="11261" y="28403"/>
                    <a:pt x="10451" y="30060"/>
                    <a:pt x="10613" y="31765"/>
                  </a:cubicBezTo>
                  <a:cubicBezTo>
                    <a:pt x="10546" y="33584"/>
                    <a:pt x="11365" y="35327"/>
                    <a:pt x="12804" y="36432"/>
                  </a:cubicBezTo>
                  <a:cubicBezTo>
                    <a:pt x="14528" y="37642"/>
                    <a:pt x="16604" y="38242"/>
                    <a:pt x="18709" y="38147"/>
                  </a:cubicBezTo>
                  <a:cubicBezTo>
                    <a:pt x="21738" y="38289"/>
                    <a:pt x="24729" y="37499"/>
                    <a:pt x="27282" y="35861"/>
                  </a:cubicBezTo>
                  <a:close/>
                </a:path>
              </a:pathLst>
            </a:custGeom>
            <a:solidFill>
              <a:srgbClr val="669940"/>
            </a:solidFill>
            <a:ln w="9525"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0C2A1379-CD33-4265-B43E-9DB9F93A61FA}"/>
                </a:ext>
              </a:extLst>
            </p:cNvPr>
            <p:cNvSpPr/>
            <p:nvPr/>
          </p:nvSpPr>
          <p:spPr>
            <a:xfrm>
              <a:off x="11095317" y="1094783"/>
              <a:ext cx="39422" cy="67620"/>
            </a:xfrm>
            <a:custGeom>
              <a:avLst/>
              <a:gdLst>
                <a:gd name="connsiteX0" fmla="*/ 17267 w 26765"/>
                <a:gd name="connsiteY0" fmla="*/ 2297 h 45910"/>
                <a:gd name="connsiteX1" fmla="*/ 26792 w 26765"/>
                <a:gd name="connsiteY1" fmla="*/ -180 h 45910"/>
                <a:gd name="connsiteX2" fmla="*/ 26792 w 26765"/>
                <a:gd name="connsiteY2" fmla="*/ 10679 h 45910"/>
                <a:gd name="connsiteX3" fmla="*/ 15363 w 26765"/>
                <a:gd name="connsiteY3" fmla="*/ 14012 h 45910"/>
                <a:gd name="connsiteX4" fmla="*/ 11172 w 26765"/>
                <a:gd name="connsiteY4" fmla="*/ 23537 h 45910"/>
                <a:gd name="connsiteX5" fmla="*/ 11172 w 26765"/>
                <a:gd name="connsiteY5" fmla="*/ 45731 h 45910"/>
                <a:gd name="connsiteX6" fmla="*/ 27 w 26765"/>
                <a:gd name="connsiteY6" fmla="*/ 45731 h 45910"/>
                <a:gd name="connsiteX7" fmla="*/ 27 w 26765"/>
                <a:gd name="connsiteY7" fmla="*/ -180 h 45910"/>
                <a:gd name="connsiteX8" fmla="*/ 10790 w 26765"/>
                <a:gd name="connsiteY8" fmla="*/ -180 h 45910"/>
                <a:gd name="connsiteX9" fmla="*/ 10790 w 26765"/>
                <a:gd name="connsiteY9" fmla="*/ 8678 h 45910"/>
                <a:gd name="connsiteX10" fmla="*/ 17267 w 26765"/>
                <a:gd name="connsiteY10" fmla="*/ 2297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65" h="45910">
                  <a:moveTo>
                    <a:pt x="17267" y="2297"/>
                  </a:moveTo>
                  <a:cubicBezTo>
                    <a:pt x="20182" y="678"/>
                    <a:pt x="23459" y="-170"/>
                    <a:pt x="26792" y="-180"/>
                  </a:cubicBezTo>
                  <a:lnTo>
                    <a:pt x="26792" y="10679"/>
                  </a:lnTo>
                  <a:cubicBezTo>
                    <a:pt x="22687" y="10164"/>
                    <a:pt x="18544" y="11364"/>
                    <a:pt x="15363" y="14012"/>
                  </a:cubicBezTo>
                  <a:cubicBezTo>
                    <a:pt x="12676" y="16451"/>
                    <a:pt x="11152" y="19908"/>
                    <a:pt x="11172" y="23537"/>
                  </a:cubicBezTo>
                  <a:lnTo>
                    <a:pt x="11172" y="45731"/>
                  </a:lnTo>
                  <a:lnTo>
                    <a:pt x="27" y="45731"/>
                  </a:lnTo>
                  <a:lnTo>
                    <a:pt x="27" y="-180"/>
                  </a:lnTo>
                  <a:lnTo>
                    <a:pt x="10790" y="-180"/>
                  </a:lnTo>
                  <a:lnTo>
                    <a:pt x="10790" y="8678"/>
                  </a:lnTo>
                  <a:cubicBezTo>
                    <a:pt x="12295" y="5983"/>
                    <a:pt x="14543" y="3763"/>
                    <a:pt x="17267" y="2297"/>
                  </a:cubicBezTo>
                  <a:close/>
                </a:path>
              </a:pathLst>
            </a:custGeom>
            <a:solidFill>
              <a:srgbClr val="669940"/>
            </a:solidFill>
            <a:ln w="9525"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2CE726F5-AECE-47B9-A670-01E4ED73783F}"/>
                </a:ext>
              </a:extLst>
            </p:cNvPr>
            <p:cNvSpPr/>
            <p:nvPr/>
          </p:nvSpPr>
          <p:spPr>
            <a:xfrm>
              <a:off x="11146523" y="1069391"/>
              <a:ext cx="16414" cy="93715"/>
            </a:xfrm>
            <a:custGeom>
              <a:avLst/>
              <a:gdLst>
                <a:gd name="connsiteX0" fmla="*/ 27 w 11144"/>
                <a:gd name="connsiteY0" fmla="*/ -180 h 63627"/>
                <a:gd name="connsiteX1" fmla="*/ 11172 w 11144"/>
                <a:gd name="connsiteY1" fmla="*/ -180 h 63627"/>
                <a:gd name="connsiteX2" fmla="*/ 11172 w 11144"/>
                <a:gd name="connsiteY2" fmla="*/ 63447 h 63627"/>
                <a:gd name="connsiteX3" fmla="*/ 27 w 11144"/>
                <a:gd name="connsiteY3" fmla="*/ 63447 h 63627"/>
              </a:gdLst>
              <a:ahLst/>
              <a:cxnLst>
                <a:cxn ang="0">
                  <a:pos x="connsiteX0" y="connsiteY0"/>
                </a:cxn>
                <a:cxn ang="0">
                  <a:pos x="connsiteX1" y="connsiteY1"/>
                </a:cxn>
                <a:cxn ang="0">
                  <a:pos x="connsiteX2" y="connsiteY2"/>
                </a:cxn>
                <a:cxn ang="0">
                  <a:pos x="connsiteX3" y="connsiteY3"/>
                </a:cxn>
              </a:cxnLst>
              <a:rect l="l" t="t" r="r" b="b"/>
              <a:pathLst>
                <a:path w="11144" h="63627">
                  <a:moveTo>
                    <a:pt x="27" y="-180"/>
                  </a:moveTo>
                  <a:lnTo>
                    <a:pt x="11172" y="-180"/>
                  </a:lnTo>
                  <a:lnTo>
                    <a:pt x="11172" y="63447"/>
                  </a:lnTo>
                  <a:lnTo>
                    <a:pt x="27" y="63447"/>
                  </a:lnTo>
                  <a:close/>
                </a:path>
              </a:pathLst>
            </a:custGeom>
            <a:solidFill>
              <a:srgbClr val="669940"/>
            </a:solidFill>
            <a:ln w="9525"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33D75FB2-6365-4BF2-A29C-6237A7E363AD}"/>
                </a:ext>
              </a:extLst>
            </p:cNvPr>
            <p:cNvSpPr/>
            <p:nvPr/>
          </p:nvSpPr>
          <p:spPr>
            <a:xfrm>
              <a:off x="11172618" y="1095484"/>
              <a:ext cx="70426" cy="92742"/>
            </a:xfrm>
            <a:custGeom>
              <a:avLst/>
              <a:gdLst>
                <a:gd name="connsiteX0" fmla="*/ 21268 w 47815"/>
                <a:gd name="connsiteY0" fmla="*/ 59923 h 62966"/>
                <a:gd name="connsiteX1" fmla="*/ 11743 w 47815"/>
                <a:gd name="connsiteY1" fmla="*/ 62780 h 62966"/>
                <a:gd name="connsiteX2" fmla="*/ 5647 w 47815"/>
                <a:gd name="connsiteY2" fmla="*/ 61828 h 62966"/>
                <a:gd name="connsiteX3" fmla="*/ 313 w 47815"/>
                <a:gd name="connsiteY3" fmla="*/ 58684 h 62966"/>
                <a:gd name="connsiteX4" fmla="*/ 5075 w 47815"/>
                <a:gd name="connsiteY4" fmla="*/ 50207 h 62966"/>
                <a:gd name="connsiteX5" fmla="*/ 8124 w 47815"/>
                <a:gd name="connsiteY5" fmla="*/ 52017 h 62966"/>
                <a:gd name="connsiteX6" fmla="*/ 10981 w 47815"/>
                <a:gd name="connsiteY6" fmla="*/ 52493 h 62966"/>
                <a:gd name="connsiteX7" fmla="*/ 17744 w 47815"/>
                <a:gd name="connsiteY7" fmla="*/ 47921 h 62966"/>
                <a:gd name="connsiteX8" fmla="*/ 19077 w 47815"/>
                <a:gd name="connsiteY8" fmla="*/ 44873 h 62966"/>
                <a:gd name="connsiteX9" fmla="*/ 27 w 47815"/>
                <a:gd name="connsiteY9" fmla="*/ -180 h 62966"/>
                <a:gd name="connsiteX10" fmla="*/ 11648 w 47815"/>
                <a:gd name="connsiteY10" fmla="*/ -180 h 62966"/>
                <a:gd name="connsiteX11" fmla="*/ 24602 w 47815"/>
                <a:gd name="connsiteY11" fmla="*/ 33158 h 62966"/>
                <a:gd name="connsiteX12" fmla="*/ 36603 w 47815"/>
                <a:gd name="connsiteY12" fmla="*/ -180 h 62966"/>
                <a:gd name="connsiteX13" fmla="*/ 47843 w 47815"/>
                <a:gd name="connsiteY13" fmla="*/ -180 h 62966"/>
                <a:gd name="connsiteX14" fmla="*/ 27174 w 47815"/>
                <a:gd name="connsiteY14" fmla="*/ 51445 h 62966"/>
                <a:gd name="connsiteX15" fmla="*/ 21268 w 47815"/>
                <a:gd name="connsiteY15" fmla="*/ 59923 h 62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815" h="62966">
                  <a:moveTo>
                    <a:pt x="21268" y="59923"/>
                  </a:moveTo>
                  <a:cubicBezTo>
                    <a:pt x="18487" y="61875"/>
                    <a:pt x="15143" y="62875"/>
                    <a:pt x="11743" y="62780"/>
                  </a:cubicBezTo>
                  <a:cubicBezTo>
                    <a:pt x="9666" y="62828"/>
                    <a:pt x="7609" y="62504"/>
                    <a:pt x="5647" y="61828"/>
                  </a:cubicBezTo>
                  <a:cubicBezTo>
                    <a:pt x="3713" y="61066"/>
                    <a:pt x="1913" y="60008"/>
                    <a:pt x="313" y="58684"/>
                  </a:cubicBezTo>
                  <a:lnTo>
                    <a:pt x="5075" y="50207"/>
                  </a:lnTo>
                  <a:cubicBezTo>
                    <a:pt x="6009" y="50941"/>
                    <a:pt x="7028" y="51550"/>
                    <a:pt x="8124" y="52017"/>
                  </a:cubicBezTo>
                  <a:cubicBezTo>
                    <a:pt x="9038" y="52369"/>
                    <a:pt x="10009" y="52531"/>
                    <a:pt x="10981" y="52493"/>
                  </a:cubicBezTo>
                  <a:cubicBezTo>
                    <a:pt x="13972" y="52531"/>
                    <a:pt x="16667" y="50712"/>
                    <a:pt x="17744" y="47921"/>
                  </a:cubicBezTo>
                  <a:lnTo>
                    <a:pt x="19077" y="44873"/>
                  </a:lnTo>
                  <a:lnTo>
                    <a:pt x="27" y="-180"/>
                  </a:lnTo>
                  <a:lnTo>
                    <a:pt x="11648" y="-180"/>
                  </a:lnTo>
                  <a:lnTo>
                    <a:pt x="24602" y="33158"/>
                  </a:lnTo>
                  <a:lnTo>
                    <a:pt x="36603" y="-180"/>
                  </a:lnTo>
                  <a:lnTo>
                    <a:pt x="47843" y="-180"/>
                  </a:lnTo>
                  <a:lnTo>
                    <a:pt x="27174" y="51445"/>
                  </a:lnTo>
                  <a:cubicBezTo>
                    <a:pt x="26078" y="54789"/>
                    <a:pt x="24021" y="57732"/>
                    <a:pt x="21268" y="59923"/>
                  </a:cubicBezTo>
                  <a:close/>
                </a:path>
              </a:pathLst>
            </a:custGeom>
            <a:solidFill>
              <a:srgbClr val="669940"/>
            </a:solidFill>
            <a:ln w="9525"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23491EB3-4633-4C60-AAF6-AD5D67C29778}"/>
                </a:ext>
              </a:extLst>
            </p:cNvPr>
            <p:cNvSpPr/>
            <p:nvPr/>
          </p:nvSpPr>
          <p:spPr>
            <a:xfrm>
              <a:off x="11244027" y="1069391"/>
              <a:ext cx="30446" cy="109287"/>
            </a:xfrm>
            <a:custGeom>
              <a:avLst/>
              <a:gdLst>
                <a:gd name="connsiteX0" fmla="*/ 10124 w 20671"/>
                <a:gd name="connsiteY0" fmla="*/ -180 h 74199"/>
                <a:gd name="connsiteX1" fmla="*/ 17934 w 20671"/>
                <a:gd name="connsiteY1" fmla="*/ 16679 h 74199"/>
                <a:gd name="connsiteX2" fmla="*/ 17934 w 20671"/>
                <a:gd name="connsiteY2" fmla="*/ 57065 h 74199"/>
                <a:gd name="connsiteX3" fmla="*/ 10124 w 20671"/>
                <a:gd name="connsiteY3" fmla="*/ 74020 h 74199"/>
                <a:gd name="connsiteX4" fmla="*/ 27 w 20671"/>
                <a:gd name="connsiteY4" fmla="*/ 74020 h 74199"/>
                <a:gd name="connsiteX5" fmla="*/ 7552 w 20671"/>
                <a:gd name="connsiteY5" fmla="*/ 56875 h 74199"/>
                <a:gd name="connsiteX6" fmla="*/ 7552 w 20671"/>
                <a:gd name="connsiteY6" fmla="*/ 16965 h 74199"/>
                <a:gd name="connsiteX7" fmla="*/ 27 w 20671"/>
                <a:gd name="connsiteY7" fmla="*/ -180 h 74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71" h="74199">
                  <a:moveTo>
                    <a:pt x="10124" y="-180"/>
                  </a:moveTo>
                  <a:cubicBezTo>
                    <a:pt x="13686" y="4945"/>
                    <a:pt x="16334" y="10650"/>
                    <a:pt x="17934" y="16679"/>
                  </a:cubicBezTo>
                  <a:cubicBezTo>
                    <a:pt x="21620" y="29891"/>
                    <a:pt x="21620" y="43854"/>
                    <a:pt x="17934" y="57065"/>
                  </a:cubicBezTo>
                  <a:cubicBezTo>
                    <a:pt x="16324" y="63123"/>
                    <a:pt x="13686" y="68857"/>
                    <a:pt x="10124" y="74020"/>
                  </a:cubicBezTo>
                  <a:lnTo>
                    <a:pt x="27" y="74020"/>
                  </a:lnTo>
                  <a:cubicBezTo>
                    <a:pt x="3332" y="68686"/>
                    <a:pt x="5866" y="62914"/>
                    <a:pt x="7552" y="56875"/>
                  </a:cubicBezTo>
                  <a:cubicBezTo>
                    <a:pt x="11095" y="43807"/>
                    <a:pt x="11095" y="30033"/>
                    <a:pt x="7552" y="16965"/>
                  </a:cubicBezTo>
                  <a:cubicBezTo>
                    <a:pt x="5895" y="10917"/>
                    <a:pt x="3361" y="5135"/>
                    <a:pt x="27" y="-180"/>
                  </a:cubicBezTo>
                  <a:close/>
                </a:path>
              </a:pathLst>
            </a:custGeom>
            <a:solidFill>
              <a:srgbClr val="669940"/>
            </a:solidFill>
            <a:ln w="9525"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814F55D7-1090-4322-8777-A890089B6714}"/>
                </a:ext>
              </a:extLst>
            </p:cNvPr>
            <p:cNvSpPr/>
            <p:nvPr/>
          </p:nvSpPr>
          <p:spPr>
            <a:xfrm>
              <a:off x="9584089" y="1318408"/>
              <a:ext cx="122248" cy="182520"/>
            </a:xfrm>
            <a:custGeom>
              <a:avLst/>
              <a:gdLst>
                <a:gd name="connsiteX0" fmla="*/ 35270 w 82999"/>
                <a:gd name="connsiteY0" fmla="*/ 123740 h 123920"/>
                <a:gd name="connsiteX1" fmla="*/ 35270 w 82999"/>
                <a:gd name="connsiteY1" fmla="*/ 112787 h 123920"/>
                <a:gd name="connsiteX2" fmla="*/ 27 w 82999"/>
                <a:gd name="connsiteY2" fmla="*/ 95451 h 123920"/>
                <a:gd name="connsiteX3" fmla="*/ 14029 w 82999"/>
                <a:gd name="connsiteY3" fmla="*/ 78401 h 123920"/>
                <a:gd name="connsiteX4" fmla="*/ 35270 w 82999"/>
                <a:gd name="connsiteY4" fmla="*/ 91546 h 123920"/>
                <a:gd name="connsiteX5" fmla="*/ 35270 w 82999"/>
                <a:gd name="connsiteY5" fmla="*/ 69067 h 123920"/>
                <a:gd name="connsiteX6" fmla="*/ 12029 w 82999"/>
                <a:gd name="connsiteY6" fmla="*/ 58208 h 123920"/>
                <a:gd name="connsiteX7" fmla="*/ 4695 w 82999"/>
                <a:gd name="connsiteY7" fmla="*/ 38491 h 123920"/>
                <a:gd name="connsiteX8" fmla="*/ 13077 w 82999"/>
                <a:gd name="connsiteY8" fmla="*/ 17251 h 123920"/>
                <a:gd name="connsiteX9" fmla="*/ 35270 w 82999"/>
                <a:gd name="connsiteY9" fmla="*/ 7249 h 123920"/>
                <a:gd name="connsiteX10" fmla="*/ 35270 w 82999"/>
                <a:gd name="connsiteY10" fmla="*/ -180 h 123920"/>
                <a:gd name="connsiteX11" fmla="*/ 51176 w 82999"/>
                <a:gd name="connsiteY11" fmla="*/ -180 h 123920"/>
                <a:gd name="connsiteX12" fmla="*/ 51176 w 82999"/>
                <a:gd name="connsiteY12" fmla="*/ 7535 h 123920"/>
                <a:gd name="connsiteX13" fmla="*/ 81180 w 82999"/>
                <a:gd name="connsiteY13" fmla="*/ 20013 h 123920"/>
                <a:gd name="connsiteX14" fmla="*/ 68798 w 82999"/>
                <a:gd name="connsiteY14" fmla="*/ 37825 h 123920"/>
                <a:gd name="connsiteX15" fmla="*/ 51176 w 82999"/>
                <a:gd name="connsiteY15" fmla="*/ 28300 h 123920"/>
                <a:gd name="connsiteX16" fmla="*/ 51176 w 82999"/>
                <a:gd name="connsiteY16" fmla="*/ 49922 h 123920"/>
                <a:gd name="connsiteX17" fmla="*/ 75180 w 82999"/>
                <a:gd name="connsiteY17" fmla="*/ 61256 h 123920"/>
                <a:gd name="connsiteX18" fmla="*/ 82990 w 82999"/>
                <a:gd name="connsiteY18" fmla="*/ 81259 h 123920"/>
                <a:gd name="connsiteX19" fmla="*/ 74322 w 82999"/>
                <a:gd name="connsiteY19" fmla="*/ 102690 h 123920"/>
                <a:gd name="connsiteX20" fmla="*/ 51176 w 82999"/>
                <a:gd name="connsiteY20" fmla="*/ 112787 h 123920"/>
                <a:gd name="connsiteX21" fmla="*/ 51176 w 82999"/>
                <a:gd name="connsiteY21" fmla="*/ 123264 h 123920"/>
                <a:gd name="connsiteX22" fmla="*/ 35270 w 82999"/>
                <a:gd name="connsiteY22" fmla="*/ 28490 h 123920"/>
                <a:gd name="connsiteX23" fmla="*/ 28793 w 82999"/>
                <a:gd name="connsiteY23" fmla="*/ 36682 h 123920"/>
                <a:gd name="connsiteX24" fmla="*/ 35270 w 82999"/>
                <a:gd name="connsiteY24" fmla="*/ 46207 h 123920"/>
                <a:gd name="connsiteX25" fmla="*/ 58892 w 82999"/>
                <a:gd name="connsiteY25" fmla="*/ 83259 h 123920"/>
                <a:gd name="connsiteX26" fmla="*/ 57177 w 82999"/>
                <a:gd name="connsiteY26" fmla="*/ 78020 h 123920"/>
                <a:gd name="connsiteX27" fmla="*/ 51176 w 82999"/>
                <a:gd name="connsiteY27" fmla="*/ 74020 h 123920"/>
                <a:gd name="connsiteX28" fmla="*/ 51176 w 82999"/>
                <a:gd name="connsiteY28" fmla="*/ 92784 h 123920"/>
                <a:gd name="connsiteX29" fmla="*/ 58892 w 82999"/>
                <a:gd name="connsiteY29" fmla="*/ 83259 h 123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999" h="123920">
                  <a:moveTo>
                    <a:pt x="35270" y="123740"/>
                  </a:moveTo>
                  <a:lnTo>
                    <a:pt x="35270" y="112787"/>
                  </a:lnTo>
                  <a:cubicBezTo>
                    <a:pt x="22087" y="110558"/>
                    <a:pt x="9838" y="104538"/>
                    <a:pt x="27" y="95451"/>
                  </a:cubicBezTo>
                  <a:lnTo>
                    <a:pt x="14029" y="78401"/>
                  </a:lnTo>
                  <a:cubicBezTo>
                    <a:pt x="20106" y="84221"/>
                    <a:pt x="27345" y="88707"/>
                    <a:pt x="35270" y="91546"/>
                  </a:cubicBezTo>
                  <a:lnTo>
                    <a:pt x="35270" y="69067"/>
                  </a:lnTo>
                  <a:cubicBezTo>
                    <a:pt x="26754" y="67391"/>
                    <a:pt x="18782" y="63666"/>
                    <a:pt x="12029" y="58208"/>
                  </a:cubicBezTo>
                  <a:cubicBezTo>
                    <a:pt x="6895" y="52979"/>
                    <a:pt x="4228" y="45807"/>
                    <a:pt x="4695" y="38491"/>
                  </a:cubicBezTo>
                  <a:cubicBezTo>
                    <a:pt x="4418" y="30557"/>
                    <a:pt x="7457" y="22861"/>
                    <a:pt x="13077" y="17251"/>
                  </a:cubicBezTo>
                  <a:cubicBezTo>
                    <a:pt x="19115" y="11488"/>
                    <a:pt x="26945" y="7954"/>
                    <a:pt x="35270" y="7249"/>
                  </a:cubicBezTo>
                  <a:lnTo>
                    <a:pt x="35270" y="-180"/>
                  </a:lnTo>
                  <a:lnTo>
                    <a:pt x="51176" y="-180"/>
                  </a:lnTo>
                  <a:lnTo>
                    <a:pt x="51176" y="7535"/>
                  </a:lnTo>
                  <a:cubicBezTo>
                    <a:pt x="62025" y="9259"/>
                    <a:pt x="72313" y="13536"/>
                    <a:pt x="81180" y="20013"/>
                  </a:cubicBezTo>
                  <a:lnTo>
                    <a:pt x="68798" y="37825"/>
                  </a:lnTo>
                  <a:cubicBezTo>
                    <a:pt x="63540" y="33624"/>
                    <a:pt x="57568" y="30395"/>
                    <a:pt x="51176" y="28300"/>
                  </a:cubicBezTo>
                  <a:lnTo>
                    <a:pt x="51176" y="49922"/>
                  </a:lnTo>
                  <a:cubicBezTo>
                    <a:pt x="59958" y="51760"/>
                    <a:pt x="68179" y="55646"/>
                    <a:pt x="75180" y="61256"/>
                  </a:cubicBezTo>
                  <a:cubicBezTo>
                    <a:pt x="80542" y="66486"/>
                    <a:pt x="83390" y="73782"/>
                    <a:pt x="82990" y="81259"/>
                  </a:cubicBezTo>
                  <a:cubicBezTo>
                    <a:pt x="83247" y="89308"/>
                    <a:pt x="80104" y="97089"/>
                    <a:pt x="74322" y="102690"/>
                  </a:cubicBezTo>
                  <a:cubicBezTo>
                    <a:pt x="67950" y="108548"/>
                    <a:pt x="59806" y="112101"/>
                    <a:pt x="51176" y="112787"/>
                  </a:cubicBezTo>
                  <a:lnTo>
                    <a:pt x="51176" y="123264"/>
                  </a:lnTo>
                  <a:close/>
                  <a:moveTo>
                    <a:pt x="35270" y="28490"/>
                  </a:moveTo>
                  <a:cubicBezTo>
                    <a:pt x="31422" y="29309"/>
                    <a:pt x="28707" y="32748"/>
                    <a:pt x="28793" y="36682"/>
                  </a:cubicBezTo>
                  <a:cubicBezTo>
                    <a:pt x="28574" y="40949"/>
                    <a:pt x="31222" y="44845"/>
                    <a:pt x="35270" y="46207"/>
                  </a:cubicBezTo>
                  <a:close/>
                  <a:moveTo>
                    <a:pt x="58892" y="83259"/>
                  </a:moveTo>
                  <a:cubicBezTo>
                    <a:pt x="58968" y="81364"/>
                    <a:pt x="58358" y="79506"/>
                    <a:pt x="57177" y="78020"/>
                  </a:cubicBezTo>
                  <a:cubicBezTo>
                    <a:pt x="55558" y="76192"/>
                    <a:pt x="53491" y="74810"/>
                    <a:pt x="51176" y="74020"/>
                  </a:cubicBezTo>
                  <a:lnTo>
                    <a:pt x="51176" y="92784"/>
                  </a:lnTo>
                  <a:cubicBezTo>
                    <a:pt x="55720" y="91908"/>
                    <a:pt x="58977" y="87888"/>
                    <a:pt x="58892" y="83259"/>
                  </a:cubicBezTo>
                  <a:close/>
                </a:path>
              </a:pathLst>
            </a:custGeom>
            <a:solidFill>
              <a:srgbClr val="336933"/>
            </a:solidFill>
            <a:ln w="9525"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C4841C52-2F29-4682-B55C-8584D439AB55}"/>
                </a:ext>
              </a:extLst>
            </p:cNvPr>
            <p:cNvSpPr/>
            <p:nvPr/>
          </p:nvSpPr>
          <p:spPr>
            <a:xfrm>
              <a:off x="9737148" y="1345626"/>
              <a:ext cx="189168" cy="269819"/>
            </a:xfrm>
            <a:custGeom>
              <a:avLst/>
              <a:gdLst>
                <a:gd name="connsiteX0" fmla="*/ 117375 w 128434"/>
                <a:gd name="connsiteY0" fmla="*/ 391 h 183191"/>
                <a:gd name="connsiteX1" fmla="*/ 117375 w 128434"/>
                <a:gd name="connsiteY1" fmla="*/ 35253 h 183191"/>
                <a:gd name="connsiteX2" fmla="*/ 46128 w 128434"/>
                <a:gd name="connsiteY2" fmla="*/ 35253 h 183191"/>
                <a:gd name="connsiteX3" fmla="*/ 46128 w 128434"/>
                <a:gd name="connsiteY3" fmla="*/ 65447 h 183191"/>
                <a:gd name="connsiteX4" fmla="*/ 64416 w 128434"/>
                <a:gd name="connsiteY4" fmla="*/ 63161 h 183191"/>
                <a:gd name="connsiteX5" fmla="*/ 109374 w 128434"/>
                <a:gd name="connsiteY5" fmla="*/ 78878 h 183191"/>
                <a:gd name="connsiteX6" fmla="*/ 128424 w 128434"/>
                <a:gd name="connsiteY6" fmla="*/ 121359 h 183191"/>
                <a:gd name="connsiteX7" fmla="*/ 109374 w 128434"/>
                <a:gd name="connsiteY7" fmla="*/ 165555 h 183191"/>
                <a:gd name="connsiteX8" fmla="*/ 61273 w 128434"/>
                <a:gd name="connsiteY8" fmla="*/ 182986 h 183191"/>
                <a:gd name="connsiteX9" fmla="*/ 27 w 128434"/>
                <a:gd name="connsiteY9" fmla="*/ 155840 h 183191"/>
                <a:gd name="connsiteX10" fmla="*/ 21173 w 128434"/>
                <a:gd name="connsiteY10" fmla="*/ 126407 h 183191"/>
                <a:gd name="connsiteX11" fmla="*/ 27364 w 128434"/>
                <a:gd name="connsiteY11" fmla="*/ 132027 h 183191"/>
                <a:gd name="connsiteX12" fmla="*/ 41556 w 128434"/>
                <a:gd name="connsiteY12" fmla="*/ 140981 h 183191"/>
                <a:gd name="connsiteX13" fmla="*/ 62225 w 128434"/>
                <a:gd name="connsiteY13" fmla="*/ 146505 h 183191"/>
                <a:gd name="connsiteX14" fmla="*/ 80609 w 128434"/>
                <a:gd name="connsiteY14" fmla="*/ 140314 h 183191"/>
                <a:gd name="connsiteX15" fmla="*/ 88610 w 128434"/>
                <a:gd name="connsiteY15" fmla="*/ 122026 h 183191"/>
                <a:gd name="connsiteX16" fmla="*/ 79942 w 128434"/>
                <a:gd name="connsiteY16" fmla="*/ 102976 h 183191"/>
                <a:gd name="connsiteX17" fmla="*/ 57653 w 128434"/>
                <a:gd name="connsiteY17" fmla="*/ 96404 h 183191"/>
                <a:gd name="connsiteX18" fmla="*/ 25840 w 128434"/>
                <a:gd name="connsiteY18" fmla="*/ 105929 h 183191"/>
                <a:gd name="connsiteX19" fmla="*/ 9076 w 128434"/>
                <a:gd name="connsiteY19" fmla="*/ 87831 h 183191"/>
                <a:gd name="connsiteX20" fmla="*/ 9076 w 128434"/>
                <a:gd name="connsiteY20" fmla="*/ -180 h 183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8434" h="183191">
                  <a:moveTo>
                    <a:pt x="117375" y="391"/>
                  </a:moveTo>
                  <a:lnTo>
                    <a:pt x="117375" y="35253"/>
                  </a:lnTo>
                  <a:lnTo>
                    <a:pt x="46128" y="35253"/>
                  </a:lnTo>
                  <a:lnTo>
                    <a:pt x="46128" y="65447"/>
                  </a:lnTo>
                  <a:cubicBezTo>
                    <a:pt x="52091" y="63847"/>
                    <a:pt x="58244" y="63076"/>
                    <a:pt x="64416" y="63161"/>
                  </a:cubicBezTo>
                  <a:cubicBezTo>
                    <a:pt x="80809" y="62799"/>
                    <a:pt x="96773" y="68381"/>
                    <a:pt x="109374" y="78878"/>
                  </a:cubicBezTo>
                  <a:cubicBezTo>
                    <a:pt x="122004" y="89288"/>
                    <a:pt x="129043" y="105005"/>
                    <a:pt x="128424" y="121359"/>
                  </a:cubicBezTo>
                  <a:cubicBezTo>
                    <a:pt x="128967" y="138190"/>
                    <a:pt x="121985" y="154392"/>
                    <a:pt x="109374" y="165555"/>
                  </a:cubicBezTo>
                  <a:cubicBezTo>
                    <a:pt x="96116" y="177233"/>
                    <a:pt x="78932" y="183462"/>
                    <a:pt x="61273" y="182986"/>
                  </a:cubicBezTo>
                  <a:cubicBezTo>
                    <a:pt x="37841" y="183453"/>
                    <a:pt x="15420" y="173509"/>
                    <a:pt x="27" y="155840"/>
                  </a:cubicBezTo>
                  <a:lnTo>
                    <a:pt x="21173" y="126407"/>
                  </a:lnTo>
                  <a:cubicBezTo>
                    <a:pt x="22792" y="127931"/>
                    <a:pt x="24792" y="129836"/>
                    <a:pt x="27364" y="132027"/>
                  </a:cubicBezTo>
                  <a:cubicBezTo>
                    <a:pt x="31803" y="135456"/>
                    <a:pt x="36555" y="138456"/>
                    <a:pt x="41556" y="140981"/>
                  </a:cubicBezTo>
                  <a:cubicBezTo>
                    <a:pt x="47881" y="144514"/>
                    <a:pt x="54986" y="146419"/>
                    <a:pt x="62225" y="146505"/>
                  </a:cubicBezTo>
                  <a:cubicBezTo>
                    <a:pt x="68883" y="146648"/>
                    <a:pt x="75389" y="144457"/>
                    <a:pt x="80609" y="140314"/>
                  </a:cubicBezTo>
                  <a:cubicBezTo>
                    <a:pt x="86095" y="135885"/>
                    <a:pt x="89086" y="129065"/>
                    <a:pt x="88610" y="122026"/>
                  </a:cubicBezTo>
                  <a:cubicBezTo>
                    <a:pt x="89105" y="114625"/>
                    <a:pt x="85848" y="107472"/>
                    <a:pt x="79942" y="102976"/>
                  </a:cubicBezTo>
                  <a:cubicBezTo>
                    <a:pt x="73446" y="98385"/>
                    <a:pt x="65607" y="96070"/>
                    <a:pt x="57653" y="96404"/>
                  </a:cubicBezTo>
                  <a:cubicBezTo>
                    <a:pt x="46433" y="96927"/>
                    <a:pt x="35508" y="100194"/>
                    <a:pt x="25840" y="105929"/>
                  </a:cubicBezTo>
                  <a:lnTo>
                    <a:pt x="9076" y="87831"/>
                  </a:lnTo>
                  <a:lnTo>
                    <a:pt x="9076" y="-180"/>
                  </a:lnTo>
                  <a:close/>
                </a:path>
              </a:pathLst>
            </a:custGeom>
            <a:solidFill>
              <a:srgbClr val="336933"/>
            </a:solidFill>
            <a:ln w="9525"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6CF51D9F-1B45-4642-A852-ACFFD2B2B819}"/>
                </a:ext>
              </a:extLst>
            </p:cNvPr>
            <p:cNvSpPr/>
            <p:nvPr/>
          </p:nvSpPr>
          <p:spPr>
            <a:xfrm>
              <a:off x="9963721" y="1548342"/>
              <a:ext cx="71408" cy="101577"/>
            </a:xfrm>
            <a:custGeom>
              <a:avLst/>
              <a:gdLst>
                <a:gd name="connsiteX0" fmla="*/ 10314 w 48482"/>
                <a:gd name="connsiteY0" fmla="*/ 40115 h 68965"/>
                <a:gd name="connsiteX1" fmla="*/ 789 w 48482"/>
                <a:gd name="connsiteY1" fmla="*/ 23351 h 68965"/>
                <a:gd name="connsiteX2" fmla="*/ 7742 w 48482"/>
                <a:gd name="connsiteY2" fmla="*/ 6492 h 68965"/>
                <a:gd name="connsiteX3" fmla="*/ 24507 w 48482"/>
                <a:gd name="connsiteY3" fmla="*/ -175 h 68965"/>
                <a:gd name="connsiteX4" fmla="*/ 41461 w 48482"/>
                <a:gd name="connsiteY4" fmla="*/ 6301 h 68965"/>
                <a:gd name="connsiteX5" fmla="*/ 48509 w 48482"/>
                <a:gd name="connsiteY5" fmla="*/ 21446 h 68965"/>
                <a:gd name="connsiteX6" fmla="*/ 41080 w 48482"/>
                <a:gd name="connsiteY6" fmla="*/ 42211 h 68965"/>
                <a:gd name="connsiteX7" fmla="*/ 25554 w 48482"/>
                <a:gd name="connsiteY7" fmla="*/ 68785 h 68965"/>
                <a:gd name="connsiteX8" fmla="*/ 27 w 48482"/>
                <a:gd name="connsiteY8" fmla="*/ 68785 h 68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482" h="68965">
                  <a:moveTo>
                    <a:pt x="10314" y="40115"/>
                  </a:moveTo>
                  <a:cubicBezTo>
                    <a:pt x="4428" y="36582"/>
                    <a:pt x="808" y="30219"/>
                    <a:pt x="789" y="23351"/>
                  </a:cubicBezTo>
                  <a:cubicBezTo>
                    <a:pt x="570" y="16989"/>
                    <a:pt x="3104" y="10845"/>
                    <a:pt x="7742" y="6492"/>
                  </a:cubicBezTo>
                  <a:cubicBezTo>
                    <a:pt x="12200" y="2101"/>
                    <a:pt x="18248" y="-299"/>
                    <a:pt x="24507" y="-175"/>
                  </a:cubicBezTo>
                  <a:cubicBezTo>
                    <a:pt x="30783" y="-271"/>
                    <a:pt x="36851" y="2053"/>
                    <a:pt x="41461" y="6301"/>
                  </a:cubicBezTo>
                  <a:cubicBezTo>
                    <a:pt x="45909" y="10083"/>
                    <a:pt x="48481" y="15607"/>
                    <a:pt x="48509" y="21446"/>
                  </a:cubicBezTo>
                  <a:cubicBezTo>
                    <a:pt x="47929" y="28904"/>
                    <a:pt x="45366" y="36077"/>
                    <a:pt x="41080" y="42211"/>
                  </a:cubicBezTo>
                  <a:lnTo>
                    <a:pt x="25554" y="68785"/>
                  </a:lnTo>
                  <a:lnTo>
                    <a:pt x="27" y="68785"/>
                  </a:lnTo>
                  <a:close/>
                </a:path>
              </a:pathLst>
            </a:custGeom>
            <a:solidFill>
              <a:srgbClr val="336933"/>
            </a:solidFill>
            <a:ln w="9525"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9DBDDEBA-9BD8-4108-9CC5-9ACD6618CE16}"/>
                </a:ext>
              </a:extLst>
            </p:cNvPr>
            <p:cNvSpPr/>
            <p:nvPr/>
          </p:nvSpPr>
          <p:spPr>
            <a:xfrm>
              <a:off x="10073548" y="1340435"/>
              <a:ext cx="219740" cy="275191"/>
            </a:xfrm>
            <a:custGeom>
              <a:avLst/>
              <a:gdLst>
                <a:gd name="connsiteX0" fmla="*/ 74622 w 149190"/>
                <a:gd name="connsiteY0" fmla="*/ 186509 h 186838"/>
                <a:gd name="connsiteX1" fmla="*/ 18615 w 149190"/>
                <a:gd name="connsiteY1" fmla="*/ 161077 h 186838"/>
                <a:gd name="connsiteX2" fmla="*/ 18615 w 149190"/>
                <a:gd name="connsiteY2" fmla="*/ 25251 h 186838"/>
                <a:gd name="connsiteX3" fmla="*/ 123581 w 149190"/>
                <a:gd name="connsiteY3" fmla="*/ 18202 h 186838"/>
                <a:gd name="connsiteX4" fmla="*/ 130629 w 149190"/>
                <a:gd name="connsiteY4" fmla="*/ 25251 h 186838"/>
                <a:gd name="connsiteX5" fmla="*/ 130629 w 149190"/>
                <a:gd name="connsiteY5" fmla="*/ 161077 h 186838"/>
                <a:gd name="connsiteX6" fmla="*/ 74622 w 149190"/>
                <a:gd name="connsiteY6" fmla="*/ 186509 h 186838"/>
                <a:gd name="connsiteX7" fmla="*/ 48047 w 149190"/>
                <a:gd name="connsiteY7" fmla="*/ 49254 h 186838"/>
                <a:gd name="connsiteX8" fmla="*/ 48047 w 149190"/>
                <a:gd name="connsiteY8" fmla="*/ 136503 h 186838"/>
                <a:gd name="connsiteX9" fmla="*/ 87709 w 149190"/>
                <a:gd name="connsiteY9" fmla="*/ 149990 h 186838"/>
                <a:gd name="connsiteX10" fmla="*/ 101197 w 149190"/>
                <a:gd name="connsiteY10" fmla="*/ 136503 h 186838"/>
                <a:gd name="connsiteX11" fmla="*/ 101197 w 149190"/>
                <a:gd name="connsiteY11" fmla="*/ 49254 h 186838"/>
                <a:gd name="connsiteX12" fmla="*/ 61535 w 149190"/>
                <a:gd name="connsiteY12" fmla="*/ 35767 h 186838"/>
                <a:gd name="connsiteX13" fmla="*/ 48047 w 149190"/>
                <a:gd name="connsiteY13" fmla="*/ 49254 h 18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190" h="186838">
                  <a:moveTo>
                    <a:pt x="74622" y="186509"/>
                  </a:moveTo>
                  <a:cubicBezTo>
                    <a:pt x="52867" y="187986"/>
                    <a:pt x="31827" y="178432"/>
                    <a:pt x="18615" y="161077"/>
                  </a:cubicBezTo>
                  <a:cubicBezTo>
                    <a:pt x="-6169" y="119196"/>
                    <a:pt x="-6169" y="67133"/>
                    <a:pt x="18615" y="25251"/>
                  </a:cubicBezTo>
                  <a:cubicBezTo>
                    <a:pt x="45657" y="-5677"/>
                    <a:pt x="92653" y="-8839"/>
                    <a:pt x="123581" y="18202"/>
                  </a:cubicBezTo>
                  <a:cubicBezTo>
                    <a:pt x="126086" y="20393"/>
                    <a:pt x="128438" y="22746"/>
                    <a:pt x="130629" y="25251"/>
                  </a:cubicBezTo>
                  <a:cubicBezTo>
                    <a:pt x="155413" y="67133"/>
                    <a:pt x="155413" y="119196"/>
                    <a:pt x="130629" y="161077"/>
                  </a:cubicBezTo>
                  <a:cubicBezTo>
                    <a:pt x="117418" y="178432"/>
                    <a:pt x="96377" y="187986"/>
                    <a:pt x="74622" y="186509"/>
                  </a:cubicBezTo>
                  <a:close/>
                  <a:moveTo>
                    <a:pt x="48047" y="49254"/>
                  </a:moveTo>
                  <a:cubicBezTo>
                    <a:pt x="36618" y="77210"/>
                    <a:pt x="36618" y="108547"/>
                    <a:pt x="48047" y="136503"/>
                  </a:cubicBezTo>
                  <a:cubicBezTo>
                    <a:pt x="55277" y="151181"/>
                    <a:pt x="73032" y="157220"/>
                    <a:pt x="87709" y="149990"/>
                  </a:cubicBezTo>
                  <a:cubicBezTo>
                    <a:pt x="93568" y="147105"/>
                    <a:pt x="98311" y="142361"/>
                    <a:pt x="101197" y="136503"/>
                  </a:cubicBezTo>
                  <a:cubicBezTo>
                    <a:pt x="112627" y="108547"/>
                    <a:pt x="112627" y="77210"/>
                    <a:pt x="101197" y="49254"/>
                  </a:cubicBezTo>
                  <a:cubicBezTo>
                    <a:pt x="93968" y="34576"/>
                    <a:pt x="76213" y="28537"/>
                    <a:pt x="61535" y="35767"/>
                  </a:cubicBezTo>
                  <a:cubicBezTo>
                    <a:pt x="55677" y="38653"/>
                    <a:pt x="50934" y="43396"/>
                    <a:pt x="48047" y="49254"/>
                  </a:cubicBezTo>
                  <a:close/>
                </a:path>
              </a:pathLst>
            </a:custGeom>
            <a:solidFill>
              <a:srgbClr val="336933"/>
            </a:solidFill>
            <a:ln w="9525"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C8FE05C4-59A4-4214-9A3A-0C4520CAAEE4}"/>
                </a:ext>
              </a:extLst>
            </p:cNvPr>
            <p:cNvSpPr/>
            <p:nvPr/>
          </p:nvSpPr>
          <p:spPr>
            <a:xfrm>
              <a:off x="10335895" y="1340432"/>
              <a:ext cx="219880" cy="275200"/>
            </a:xfrm>
            <a:custGeom>
              <a:avLst/>
              <a:gdLst>
                <a:gd name="connsiteX0" fmla="*/ 74622 w 149285"/>
                <a:gd name="connsiteY0" fmla="*/ 186511 h 186844"/>
                <a:gd name="connsiteX1" fmla="*/ 18615 w 149285"/>
                <a:gd name="connsiteY1" fmla="*/ 161080 h 186844"/>
                <a:gd name="connsiteX2" fmla="*/ 18615 w 149285"/>
                <a:gd name="connsiteY2" fmla="*/ 25253 h 186844"/>
                <a:gd name="connsiteX3" fmla="*/ 123724 w 149285"/>
                <a:gd name="connsiteY3" fmla="*/ 18252 h 186844"/>
                <a:gd name="connsiteX4" fmla="*/ 130724 w 149285"/>
                <a:gd name="connsiteY4" fmla="*/ 25253 h 186844"/>
                <a:gd name="connsiteX5" fmla="*/ 130724 w 149285"/>
                <a:gd name="connsiteY5" fmla="*/ 161080 h 186844"/>
                <a:gd name="connsiteX6" fmla="*/ 74622 w 149285"/>
                <a:gd name="connsiteY6" fmla="*/ 186511 h 186844"/>
                <a:gd name="connsiteX7" fmla="*/ 48047 w 149285"/>
                <a:gd name="connsiteY7" fmla="*/ 49256 h 186844"/>
                <a:gd name="connsiteX8" fmla="*/ 48047 w 149285"/>
                <a:gd name="connsiteY8" fmla="*/ 136505 h 186844"/>
                <a:gd name="connsiteX9" fmla="*/ 87662 w 149285"/>
                <a:gd name="connsiteY9" fmla="*/ 150135 h 186844"/>
                <a:gd name="connsiteX10" fmla="*/ 101292 w 149285"/>
                <a:gd name="connsiteY10" fmla="*/ 136505 h 186844"/>
                <a:gd name="connsiteX11" fmla="*/ 101292 w 149285"/>
                <a:gd name="connsiteY11" fmla="*/ 49256 h 186844"/>
                <a:gd name="connsiteX12" fmla="*/ 61678 w 149285"/>
                <a:gd name="connsiteY12" fmla="*/ 35626 h 186844"/>
                <a:gd name="connsiteX13" fmla="*/ 48047 w 149285"/>
                <a:gd name="connsiteY13" fmla="*/ 49256 h 186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285" h="186844">
                  <a:moveTo>
                    <a:pt x="74622" y="186511"/>
                  </a:moveTo>
                  <a:cubicBezTo>
                    <a:pt x="52867" y="187988"/>
                    <a:pt x="31826" y="178434"/>
                    <a:pt x="18615" y="161080"/>
                  </a:cubicBezTo>
                  <a:cubicBezTo>
                    <a:pt x="-6169" y="119198"/>
                    <a:pt x="-6169" y="67135"/>
                    <a:pt x="18615" y="25253"/>
                  </a:cubicBezTo>
                  <a:cubicBezTo>
                    <a:pt x="45704" y="-5703"/>
                    <a:pt x="92758" y="-8837"/>
                    <a:pt x="123724" y="18252"/>
                  </a:cubicBezTo>
                  <a:cubicBezTo>
                    <a:pt x="126209" y="20424"/>
                    <a:pt x="128543" y="22767"/>
                    <a:pt x="130724" y="25253"/>
                  </a:cubicBezTo>
                  <a:cubicBezTo>
                    <a:pt x="155509" y="67135"/>
                    <a:pt x="155509" y="119198"/>
                    <a:pt x="130724" y="161080"/>
                  </a:cubicBezTo>
                  <a:cubicBezTo>
                    <a:pt x="117485" y="178444"/>
                    <a:pt x="96406" y="188007"/>
                    <a:pt x="74622" y="186511"/>
                  </a:cubicBezTo>
                  <a:close/>
                  <a:moveTo>
                    <a:pt x="48047" y="49256"/>
                  </a:moveTo>
                  <a:cubicBezTo>
                    <a:pt x="36741" y="77240"/>
                    <a:pt x="36741" y="108521"/>
                    <a:pt x="48047" y="136505"/>
                  </a:cubicBezTo>
                  <a:cubicBezTo>
                    <a:pt x="55220" y="151212"/>
                    <a:pt x="72955" y="157308"/>
                    <a:pt x="87662" y="150135"/>
                  </a:cubicBezTo>
                  <a:cubicBezTo>
                    <a:pt x="93596" y="147240"/>
                    <a:pt x="98397" y="142439"/>
                    <a:pt x="101292" y="136505"/>
                  </a:cubicBezTo>
                  <a:cubicBezTo>
                    <a:pt x="112598" y="108521"/>
                    <a:pt x="112598" y="77240"/>
                    <a:pt x="101292" y="49256"/>
                  </a:cubicBezTo>
                  <a:cubicBezTo>
                    <a:pt x="94120" y="34549"/>
                    <a:pt x="76384" y="28454"/>
                    <a:pt x="61678" y="35626"/>
                  </a:cubicBezTo>
                  <a:cubicBezTo>
                    <a:pt x="55744" y="38521"/>
                    <a:pt x="50943" y="43322"/>
                    <a:pt x="48047" y="49256"/>
                  </a:cubicBezTo>
                  <a:close/>
                </a:path>
              </a:pathLst>
            </a:custGeom>
            <a:solidFill>
              <a:srgbClr val="336933"/>
            </a:solid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377A9014-1060-45FA-8E05-1A77D533E756}"/>
                </a:ext>
              </a:extLst>
            </p:cNvPr>
            <p:cNvSpPr/>
            <p:nvPr/>
          </p:nvSpPr>
          <p:spPr>
            <a:xfrm>
              <a:off x="10598266" y="1340435"/>
              <a:ext cx="219854" cy="275191"/>
            </a:xfrm>
            <a:custGeom>
              <a:avLst/>
              <a:gdLst>
                <a:gd name="connsiteX0" fmla="*/ 74701 w 149268"/>
                <a:gd name="connsiteY0" fmla="*/ 186509 h 186838"/>
                <a:gd name="connsiteX1" fmla="*/ 18694 w 149268"/>
                <a:gd name="connsiteY1" fmla="*/ 161077 h 186838"/>
                <a:gd name="connsiteX2" fmla="*/ 18694 w 149268"/>
                <a:gd name="connsiteY2" fmla="*/ 25251 h 186838"/>
                <a:gd name="connsiteX3" fmla="*/ 123660 w 149268"/>
                <a:gd name="connsiteY3" fmla="*/ 18202 h 186838"/>
                <a:gd name="connsiteX4" fmla="*/ 130708 w 149268"/>
                <a:gd name="connsiteY4" fmla="*/ 25251 h 186838"/>
                <a:gd name="connsiteX5" fmla="*/ 130708 w 149268"/>
                <a:gd name="connsiteY5" fmla="*/ 161077 h 186838"/>
                <a:gd name="connsiteX6" fmla="*/ 74701 w 149268"/>
                <a:gd name="connsiteY6" fmla="*/ 186509 h 186838"/>
                <a:gd name="connsiteX7" fmla="*/ 48126 w 149268"/>
                <a:gd name="connsiteY7" fmla="*/ 49254 h 186838"/>
                <a:gd name="connsiteX8" fmla="*/ 48126 w 149268"/>
                <a:gd name="connsiteY8" fmla="*/ 136503 h 186838"/>
                <a:gd name="connsiteX9" fmla="*/ 87788 w 149268"/>
                <a:gd name="connsiteY9" fmla="*/ 149990 h 186838"/>
                <a:gd name="connsiteX10" fmla="*/ 101276 w 149268"/>
                <a:gd name="connsiteY10" fmla="*/ 136503 h 186838"/>
                <a:gd name="connsiteX11" fmla="*/ 101276 w 149268"/>
                <a:gd name="connsiteY11" fmla="*/ 49254 h 186838"/>
                <a:gd name="connsiteX12" fmla="*/ 61614 w 149268"/>
                <a:gd name="connsiteY12" fmla="*/ 35767 h 186838"/>
                <a:gd name="connsiteX13" fmla="*/ 48126 w 149268"/>
                <a:gd name="connsiteY13" fmla="*/ 49254 h 18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268" h="186838">
                  <a:moveTo>
                    <a:pt x="74701" y="186509"/>
                  </a:moveTo>
                  <a:cubicBezTo>
                    <a:pt x="52946" y="187986"/>
                    <a:pt x="31905" y="178432"/>
                    <a:pt x="18694" y="161077"/>
                  </a:cubicBezTo>
                  <a:cubicBezTo>
                    <a:pt x="-6195" y="119225"/>
                    <a:pt x="-6195" y="67104"/>
                    <a:pt x="18694" y="25251"/>
                  </a:cubicBezTo>
                  <a:cubicBezTo>
                    <a:pt x="45736" y="-5677"/>
                    <a:pt x="92732" y="-8839"/>
                    <a:pt x="123660" y="18202"/>
                  </a:cubicBezTo>
                  <a:cubicBezTo>
                    <a:pt x="126165" y="20393"/>
                    <a:pt x="128517" y="22746"/>
                    <a:pt x="130708" y="25251"/>
                  </a:cubicBezTo>
                  <a:cubicBezTo>
                    <a:pt x="155492" y="67133"/>
                    <a:pt x="155492" y="119196"/>
                    <a:pt x="130708" y="161077"/>
                  </a:cubicBezTo>
                  <a:cubicBezTo>
                    <a:pt x="117497" y="178432"/>
                    <a:pt x="96456" y="187986"/>
                    <a:pt x="74701" y="186509"/>
                  </a:cubicBezTo>
                  <a:close/>
                  <a:moveTo>
                    <a:pt x="48126" y="49254"/>
                  </a:moveTo>
                  <a:cubicBezTo>
                    <a:pt x="36696" y="77210"/>
                    <a:pt x="36696" y="108547"/>
                    <a:pt x="48126" y="136503"/>
                  </a:cubicBezTo>
                  <a:cubicBezTo>
                    <a:pt x="55356" y="151181"/>
                    <a:pt x="73110" y="157220"/>
                    <a:pt x="87788" y="149990"/>
                  </a:cubicBezTo>
                  <a:cubicBezTo>
                    <a:pt x="93646" y="147105"/>
                    <a:pt x="98390" y="142361"/>
                    <a:pt x="101276" y="136503"/>
                  </a:cubicBezTo>
                  <a:cubicBezTo>
                    <a:pt x="112706" y="108547"/>
                    <a:pt x="112706" y="77210"/>
                    <a:pt x="101276" y="49254"/>
                  </a:cubicBezTo>
                  <a:cubicBezTo>
                    <a:pt x="94046" y="34576"/>
                    <a:pt x="76292" y="28537"/>
                    <a:pt x="61614" y="35767"/>
                  </a:cubicBezTo>
                  <a:cubicBezTo>
                    <a:pt x="55756" y="38653"/>
                    <a:pt x="51012" y="43396"/>
                    <a:pt x="48126" y="49254"/>
                  </a:cubicBezTo>
                  <a:close/>
                </a:path>
              </a:pathLst>
            </a:custGeom>
            <a:solidFill>
              <a:srgbClr val="336933"/>
            </a:solid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A3C88882-C996-4157-9CB1-5F538912BD88}"/>
                </a:ext>
              </a:extLst>
            </p:cNvPr>
            <p:cNvSpPr/>
            <p:nvPr/>
          </p:nvSpPr>
          <p:spPr>
            <a:xfrm>
              <a:off x="10821604" y="1518606"/>
              <a:ext cx="30446" cy="109287"/>
            </a:xfrm>
            <a:custGeom>
              <a:avLst/>
              <a:gdLst>
                <a:gd name="connsiteX0" fmla="*/ 13269 w 20671"/>
                <a:gd name="connsiteY0" fmla="*/ 16965 h 74199"/>
                <a:gd name="connsiteX1" fmla="*/ 13269 w 20671"/>
                <a:gd name="connsiteY1" fmla="*/ 56875 h 74199"/>
                <a:gd name="connsiteX2" fmla="*/ 20699 w 20671"/>
                <a:gd name="connsiteY2" fmla="*/ 74020 h 74199"/>
                <a:gd name="connsiteX3" fmla="*/ 10602 w 20671"/>
                <a:gd name="connsiteY3" fmla="*/ 74020 h 74199"/>
                <a:gd name="connsiteX4" fmla="*/ 2792 w 20671"/>
                <a:gd name="connsiteY4" fmla="*/ 57160 h 74199"/>
                <a:gd name="connsiteX5" fmla="*/ 2792 w 20671"/>
                <a:gd name="connsiteY5" fmla="*/ 16774 h 74199"/>
                <a:gd name="connsiteX6" fmla="*/ 10602 w 20671"/>
                <a:gd name="connsiteY6" fmla="*/ -180 h 74199"/>
                <a:gd name="connsiteX7" fmla="*/ 20699 w 20671"/>
                <a:gd name="connsiteY7" fmla="*/ -180 h 74199"/>
                <a:gd name="connsiteX8" fmla="*/ 13269 w 20671"/>
                <a:gd name="connsiteY8" fmla="*/ 16965 h 74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71" h="74199">
                  <a:moveTo>
                    <a:pt x="13269" y="16965"/>
                  </a:moveTo>
                  <a:cubicBezTo>
                    <a:pt x="9583" y="30014"/>
                    <a:pt x="9583" y="43825"/>
                    <a:pt x="13269" y="56875"/>
                  </a:cubicBezTo>
                  <a:cubicBezTo>
                    <a:pt x="14850" y="62942"/>
                    <a:pt x="17355" y="68724"/>
                    <a:pt x="20699" y="74020"/>
                  </a:cubicBezTo>
                  <a:lnTo>
                    <a:pt x="10602" y="74020"/>
                  </a:lnTo>
                  <a:cubicBezTo>
                    <a:pt x="7059" y="68886"/>
                    <a:pt x="4421" y="63180"/>
                    <a:pt x="2792" y="57160"/>
                  </a:cubicBezTo>
                  <a:cubicBezTo>
                    <a:pt x="-894" y="43949"/>
                    <a:pt x="-894" y="29986"/>
                    <a:pt x="2792" y="16774"/>
                  </a:cubicBezTo>
                  <a:cubicBezTo>
                    <a:pt x="4440" y="10726"/>
                    <a:pt x="7078" y="5001"/>
                    <a:pt x="10602" y="-180"/>
                  </a:cubicBezTo>
                  <a:lnTo>
                    <a:pt x="20699" y="-180"/>
                  </a:lnTo>
                  <a:cubicBezTo>
                    <a:pt x="17394" y="5135"/>
                    <a:pt x="14889" y="10916"/>
                    <a:pt x="13269" y="16965"/>
                  </a:cubicBezTo>
                  <a:close/>
                </a:path>
              </a:pathLst>
            </a:custGeom>
            <a:solidFill>
              <a:srgbClr val="669940"/>
            </a:solidFill>
            <a:ln w="9525"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81457694-1CDF-4137-85C4-C58C7788B785}"/>
                </a:ext>
              </a:extLst>
            </p:cNvPr>
            <p:cNvSpPr/>
            <p:nvPr/>
          </p:nvSpPr>
          <p:spPr>
            <a:xfrm>
              <a:off x="10853734" y="1523937"/>
              <a:ext cx="81789" cy="88383"/>
            </a:xfrm>
            <a:custGeom>
              <a:avLst/>
              <a:gdLst>
                <a:gd name="connsiteX0" fmla="*/ 55558 w 55530"/>
                <a:gd name="connsiteY0" fmla="*/ -180 h 60007"/>
                <a:gd name="connsiteX1" fmla="*/ 33746 w 55530"/>
                <a:gd name="connsiteY1" fmla="*/ 40206 h 60007"/>
                <a:gd name="connsiteX2" fmla="*/ 33746 w 55530"/>
                <a:gd name="connsiteY2" fmla="*/ 59827 h 60007"/>
                <a:gd name="connsiteX3" fmla="*/ 22411 w 55530"/>
                <a:gd name="connsiteY3" fmla="*/ 59827 h 60007"/>
                <a:gd name="connsiteX4" fmla="*/ 22411 w 55530"/>
                <a:gd name="connsiteY4" fmla="*/ 40777 h 60007"/>
                <a:gd name="connsiteX5" fmla="*/ 27 w 55530"/>
                <a:gd name="connsiteY5" fmla="*/ 10 h 60007"/>
                <a:gd name="connsiteX6" fmla="*/ 11743 w 55530"/>
                <a:gd name="connsiteY6" fmla="*/ 10 h 60007"/>
                <a:gd name="connsiteX7" fmla="*/ 28126 w 55530"/>
                <a:gd name="connsiteY7" fmla="*/ 28585 h 60007"/>
                <a:gd name="connsiteX8" fmla="*/ 44223 w 55530"/>
                <a:gd name="connsiteY8" fmla="*/ 10 h 6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530" h="60007">
                  <a:moveTo>
                    <a:pt x="55558" y="-180"/>
                  </a:moveTo>
                  <a:lnTo>
                    <a:pt x="33746" y="40206"/>
                  </a:lnTo>
                  <a:lnTo>
                    <a:pt x="33746" y="59827"/>
                  </a:lnTo>
                  <a:lnTo>
                    <a:pt x="22411" y="59827"/>
                  </a:lnTo>
                  <a:lnTo>
                    <a:pt x="22411" y="40777"/>
                  </a:lnTo>
                  <a:lnTo>
                    <a:pt x="27" y="10"/>
                  </a:lnTo>
                  <a:lnTo>
                    <a:pt x="11743" y="10"/>
                  </a:lnTo>
                  <a:lnTo>
                    <a:pt x="28126" y="28585"/>
                  </a:lnTo>
                  <a:lnTo>
                    <a:pt x="44223" y="10"/>
                  </a:lnTo>
                  <a:close/>
                </a:path>
              </a:pathLst>
            </a:custGeom>
            <a:solidFill>
              <a:srgbClr val="669940"/>
            </a:solidFill>
            <a:ln w="9525"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20E73033-2B46-4BCF-A1CD-867937830FAC}"/>
                </a:ext>
              </a:extLst>
            </p:cNvPr>
            <p:cNvSpPr/>
            <p:nvPr/>
          </p:nvSpPr>
          <p:spPr>
            <a:xfrm>
              <a:off x="10940003" y="1544321"/>
              <a:ext cx="67144" cy="68710"/>
            </a:xfrm>
            <a:custGeom>
              <a:avLst/>
              <a:gdLst>
                <a:gd name="connsiteX0" fmla="*/ 40040 w 45587"/>
                <a:gd name="connsiteY0" fmla="*/ 6078 h 46650"/>
                <a:gd name="connsiteX1" fmla="*/ 45564 w 45587"/>
                <a:gd name="connsiteY1" fmla="*/ 23700 h 46650"/>
                <a:gd name="connsiteX2" fmla="*/ 45564 w 45587"/>
                <a:gd name="connsiteY2" fmla="*/ 27033 h 46650"/>
                <a:gd name="connsiteX3" fmla="*/ 11465 w 45587"/>
                <a:gd name="connsiteY3" fmla="*/ 27033 h 46650"/>
                <a:gd name="connsiteX4" fmla="*/ 24514 w 45587"/>
                <a:gd name="connsiteY4" fmla="*/ 37511 h 46650"/>
                <a:gd name="connsiteX5" fmla="*/ 31277 w 45587"/>
                <a:gd name="connsiteY5" fmla="*/ 36177 h 46650"/>
                <a:gd name="connsiteX6" fmla="*/ 36897 w 45587"/>
                <a:gd name="connsiteY6" fmla="*/ 32367 h 46650"/>
                <a:gd name="connsiteX7" fmla="*/ 42897 w 45587"/>
                <a:gd name="connsiteY7" fmla="*/ 38654 h 46650"/>
                <a:gd name="connsiteX8" fmla="*/ 34515 w 45587"/>
                <a:gd name="connsiteY8" fmla="*/ 44464 h 46650"/>
                <a:gd name="connsiteX9" fmla="*/ 23657 w 45587"/>
                <a:gd name="connsiteY9" fmla="*/ 46464 h 46650"/>
                <a:gd name="connsiteX10" fmla="*/ 11179 w 45587"/>
                <a:gd name="connsiteY10" fmla="*/ 43607 h 46650"/>
                <a:gd name="connsiteX11" fmla="*/ 2987 w 45587"/>
                <a:gd name="connsiteY11" fmla="*/ 35415 h 46650"/>
                <a:gd name="connsiteX12" fmla="*/ 35 w 45587"/>
                <a:gd name="connsiteY12" fmla="*/ 23223 h 46650"/>
                <a:gd name="connsiteX13" fmla="*/ 2987 w 45587"/>
                <a:gd name="connsiteY13" fmla="*/ 11126 h 46650"/>
                <a:gd name="connsiteX14" fmla="*/ 11274 w 45587"/>
                <a:gd name="connsiteY14" fmla="*/ 2840 h 46650"/>
                <a:gd name="connsiteX15" fmla="*/ 23371 w 45587"/>
                <a:gd name="connsiteY15" fmla="*/ -113 h 46650"/>
                <a:gd name="connsiteX16" fmla="*/ 40040 w 45587"/>
                <a:gd name="connsiteY16" fmla="*/ 6078 h 46650"/>
                <a:gd name="connsiteX17" fmla="*/ 35372 w 45587"/>
                <a:gd name="connsiteY17" fmla="*/ 19604 h 46650"/>
                <a:gd name="connsiteX18" fmla="*/ 32039 w 45587"/>
                <a:gd name="connsiteY18" fmla="*/ 11508 h 46650"/>
                <a:gd name="connsiteX19" fmla="*/ 23657 w 45587"/>
                <a:gd name="connsiteY19" fmla="*/ 8555 h 46650"/>
                <a:gd name="connsiteX20" fmla="*/ 15465 w 45587"/>
                <a:gd name="connsiteY20" fmla="*/ 11508 h 46650"/>
                <a:gd name="connsiteX21" fmla="*/ 11369 w 45587"/>
                <a:gd name="connsiteY21" fmla="*/ 19604 h 4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587" h="46650">
                  <a:moveTo>
                    <a:pt x="40040" y="6078"/>
                  </a:moveTo>
                  <a:cubicBezTo>
                    <a:pt x="44002" y="11069"/>
                    <a:pt x="45964" y="17346"/>
                    <a:pt x="45564" y="23700"/>
                  </a:cubicBezTo>
                  <a:cubicBezTo>
                    <a:pt x="45621" y="24814"/>
                    <a:pt x="45621" y="25919"/>
                    <a:pt x="45564" y="27033"/>
                  </a:cubicBezTo>
                  <a:lnTo>
                    <a:pt x="11465" y="27033"/>
                  </a:lnTo>
                  <a:cubicBezTo>
                    <a:pt x="12560" y="33310"/>
                    <a:pt x="18151" y="37796"/>
                    <a:pt x="24514" y="37511"/>
                  </a:cubicBezTo>
                  <a:cubicBezTo>
                    <a:pt x="26838" y="37511"/>
                    <a:pt x="29134" y="37054"/>
                    <a:pt x="31277" y="36177"/>
                  </a:cubicBezTo>
                  <a:cubicBezTo>
                    <a:pt x="33401" y="35320"/>
                    <a:pt x="35315" y="34015"/>
                    <a:pt x="36897" y="32367"/>
                  </a:cubicBezTo>
                  <a:lnTo>
                    <a:pt x="42897" y="38654"/>
                  </a:lnTo>
                  <a:cubicBezTo>
                    <a:pt x="40554" y="41168"/>
                    <a:pt x="37696" y="43150"/>
                    <a:pt x="34515" y="44464"/>
                  </a:cubicBezTo>
                  <a:cubicBezTo>
                    <a:pt x="31058" y="45826"/>
                    <a:pt x="27372" y="46512"/>
                    <a:pt x="23657" y="46464"/>
                  </a:cubicBezTo>
                  <a:cubicBezTo>
                    <a:pt x="19323" y="46560"/>
                    <a:pt x="15037" y="45578"/>
                    <a:pt x="11179" y="43607"/>
                  </a:cubicBezTo>
                  <a:cubicBezTo>
                    <a:pt x="7721" y="41721"/>
                    <a:pt x="4873" y="38873"/>
                    <a:pt x="2987" y="35415"/>
                  </a:cubicBezTo>
                  <a:cubicBezTo>
                    <a:pt x="949" y="31681"/>
                    <a:pt x="-70" y="27471"/>
                    <a:pt x="35" y="23223"/>
                  </a:cubicBezTo>
                  <a:cubicBezTo>
                    <a:pt x="-61" y="19004"/>
                    <a:pt x="959" y="14832"/>
                    <a:pt x="2987" y="11126"/>
                  </a:cubicBezTo>
                  <a:cubicBezTo>
                    <a:pt x="4883" y="7612"/>
                    <a:pt x="7759" y="4735"/>
                    <a:pt x="11274" y="2840"/>
                  </a:cubicBezTo>
                  <a:cubicBezTo>
                    <a:pt x="14979" y="811"/>
                    <a:pt x="19151" y="-208"/>
                    <a:pt x="23371" y="-113"/>
                  </a:cubicBezTo>
                  <a:cubicBezTo>
                    <a:pt x="29572" y="-608"/>
                    <a:pt x="35668" y="1659"/>
                    <a:pt x="40040" y="6078"/>
                  </a:cubicBezTo>
                  <a:close/>
                  <a:moveTo>
                    <a:pt x="35372" y="19604"/>
                  </a:moveTo>
                  <a:cubicBezTo>
                    <a:pt x="35411" y="16565"/>
                    <a:pt x="34210" y="13641"/>
                    <a:pt x="32039" y="11508"/>
                  </a:cubicBezTo>
                  <a:cubicBezTo>
                    <a:pt x="29743" y="9460"/>
                    <a:pt x="26733" y="8402"/>
                    <a:pt x="23657" y="8555"/>
                  </a:cubicBezTo>
                  <a:cubicBezTo>
                    <a:pt x="20647" y="8431"/>
                    <a:pt x="17703" y="9488"/>
                    <a:pt x="15465" y="11508"/>
                  </a:cubicBezTo>
                  <a:cubicBezTo>
                    <a:pt x="13151" y="13612"/>
                    <a:pt x="11693" y="16499"/>
                    <a:pt x="11369" y="19604"/>
                  </a:cubicBezTo>
                  <a:close/>
                </a:path>
              </a:pathLst>
            </a:custGeom>
            <a:solidFill>
              <a:srgbClr val="669940"/>
            </a:solidFill>
            <a:ln w="9525"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E707A80E-E94D-4F2F-BBF9-6A18AD963250}"/>
                </a:ext>
              </a:extLst>
            </p:cNvPr>
            <p:cNvSpPr/>
            <p:nvPr/>
          </p:nvSpPr>
          <p:spPr>
            <a:xfrm>
              <a:off x="11014914" y="1544087"/>
              <a:ext cx="61194" cy="68947"/>
            </a:xfrm>
            <a:custGeom>
              <a:avLst/>
              <a:gdLst>
                <a:gd name="connsiteX0" fmla="*/ 30899 w 41547"/>
                <a:gd name="connsiteY0" fmla="*/ 46148 h 46811"/>
                <a:gd name="connsiteX1" fmla="*/ 30899 w 41547"/>
                <a:gd name="connsiteY1" fmla="*/ 40528 h 46811"/>
                <a:gd name="connsiteX2" fmla="*/ 24708 w 41547"/>
                <a:gd name="connsiteY2" fmla="*/ 45100 h 46811"/>
                <a:gd name="connsiteX3" fmla="*/ 16135 w 41547"/>
                <a:gd name="connsiteY3" fmla="*/ 46624 h 46811"/>
                <a:gd name="connsiteX4" fmla="*/ 7658 w 41547"/>
                <a:gd name="connsiteY4" fmla="*/ 44814 h 46811"/>
                <a:gd name="connsiteX5" fmla="*/ 38 w 41547"/>
                <a:gd name="connsiteY5" fmla="*/ 32432 h 46811"/>
                <a:gd name="connsiteX6" fmla="*/ 4610 w 41547"/>
                <a:gd name="connsiteY6" fmla="*/ 22335 h 46811"/>
                <a:gd name="connsiteX7" fmla="*/ 17468 w 41547"/>
                <a:gd name="connsiteY7" fmla="*/ 18620 h 46811"/>
                <a:gd name="connsiteX8" fmla="*/ 30803 w 41547"/>
                <a:gd name="connsiteY8" fmla="*/ 18620 h 46811"/>
                <a:gd name="connsiteX9" fmla="*/ 30803 w 41547"/>
                <a:gd name="connsiteY9" fmla="*/ 17382 h 46811"/>
                <a:gd name="connsiteX10" fmla="*/ 28232 w 41547"/>
                <a:gd name="connsiteY10" fmla="*/ 11191 h 46811"/>
                <a:gd name="connsiteX11" fmla="*/ 20517 w 41547"/>
                <a:gd name="connsiteY11" fmla="*/ 8905 h 46811"/>
                <a:gd name="connsiteX12" fmla="*/ 6801 w 41547"/>
                <a:gd name="connsiteY12" fmla="*/ 13191 h 46811"/>
                <a:gd name="connsiteX13" fmla="*/ 2800 w 41547"/>
                <a:gd name="connsiteY13" fmla="*/ 5476 h 46811"/>
                <a:gd name="connsiteX14" fmla="*/ 12325 w 41547"/>
                <a:gd name="connsiteY14" fmla="*/ 1190 h 46811"/>
                <a:gd name="connsiteX15" fmla="*/ 22707 w 41547"/>
                <a:gd name="connsiteY15" fmla="*/ -144 h 46811"/>
                <a:gd name="connsiteX16" fmla="*/ 36518 w 41547"/>
                <a:gd name="connsiteY16" fmla="*/ 4142 h 46811"/>
                <a:gd name="connsiteX17" fmla="*/ 41567 w 41547"/>
                <a:gd name="connsiteY17" fmla="*/ 16144 h 46811"/>
                <a:gd name="connsiteX18" fmla="*/ 41567 w 41547"/>
                <a:gd name="connsiteY18" fmla="*/ 46148 h 46811"/>
                <a:gd name="connsiteX19" fmla="*/ 27279 w 41547"/>
                <a:gd name="connsiteY19" fmla="*/ 35765 h 46811"/>
                <a:gd name="connsiteX20" fmla="*/ 31089 w 41547"/>
                <a:gd name="connsiteY20" fmla="*/ 30146 h 46811"/>
                <a:gd name="connsiteX21" fmla="*/ 31089 w 41547"/>
                <a:gd name="connsiteY21" fmla="*/ 26050 h 46811"/>
                <a:gd name="connsiteX22" fmla="*/ 19564 w 41547"/>
                <a:gd name="connsiteY22" fmla="*/ 26050 h 46811"/>
                <a:gd name="connsiteX23" fmla="*/ 12992 w 41547"/>
                <a:gd name="connsiteY23" fmla="*/ 27383 h 46811"/>
                <a:gd name="connsiteX24" fmla="*/ 10896 w 41547"/>
                <a:gd name="connsiteY24" fmla="*/ 31765 h 46811"/>
                <a:gd name="connsiteX25" fmla="*/ 13087 w 41547"/>
                <a:gd name="connsiteY25" fmla="*/ 36337 h 46811"/>
                <a:gd name="connsiteX26" fmla="*/ 18993 w 41547"/>
                <a:gd name="connsiteY26" fmla="*/ 38051 h 46811"/>
                <a:gd name="connsiteX27" fmla="*/ 27279 w 41547"/>
                <a:gd name="connsiteY27" fmla="*/ 35765 h 4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1547" h="46811">
                  <a:moveTo>
                    <a:pt x="30899" y="46148"/>
                  </a:moveTo>
                  <a:lnTo>
                    <a:pt x="30899" y="40528"/>
                  </a:lnTo>
                  <a:cubicBezTo>
                    <a:pt x="29270" y="42566"/>
                    <a:pt x="27136" y="44138"/>
                    <a:pt x="24708" y="45100"/>
                  </a:cubicBezTo>
                  <a:cubicBezTo>
                    <a:pt x="21983" y="46176"/>
                    <a:pt x="19069" y="46700"/>
                    <a:pt x="16135" y="46624"/>
                  </a:cubicBezTo>
                  <a:cubicBezTo>
                    <a:pt x="13201" y="46710"/>
                    <a:pt x="10296" y="46090"/>
                    <a:pt x="7658" y="44814"/>
                  </a:cubicBezTo>
                  <a:cubicBezTo>
                    <a:pt x="2962" y="42480"/>
                    <a:pt x="-1" y="37680"/>
                    <a:pt x="38" y="32432"/>
                  </a:cubicBezTo>
                  <a:cubicBezTo>
                    <a:pt x="-124" y="28536"/>
                    <a:pt x="1571" y="24783"/>
                    <a:pt x="4610" y="22335"/>
                  </a:cubicBezTo>
                  <a:cubicBezTo>
                    <a:pt x="8382" y="19735"/>
                    <a:pt x="12896" y="18430"/>
                    <a:pt x="17468" y="18620"/>
                  </a:cubicBezTo>
                  <a:lnTo>
                    <a:pt x="30803" y="18620"/>
                  </a:lnTo>
                  <a:lnTo>
                    <a:pt x="30803" y="17382"/>
                  </a:lnTo>
                  <a:cubicBezTo>
                    <a:pt x="30946" y="15030"/>
                    <a:pt x="30003" y="12744"/>
                    <a:pt x="28232" y="11191"/>
                  </a:cubicBezTo>
                  <a:cubicBezTo>
                    <a:pt x="26012" y="9534"/>
                    <a:pt x="23279" y="8724"/>
                    <a:pt x="20517" y="8905"/>
                  </a:cubicBezTo>
                  <a:cubicBezTo>
                    <a:pt x="15640" y="9057"/>
                    <a:pt x="10896" y="10543"/>
                    <a:pt x="6801" y="13191"/>
                  </a:cubicBezTo>
                  <a:lnTo>
                    <a:pt x="2800" y="5476"/>
                  </a:lnTo>
                  <a:cubicBezTo>
                    <a:pt x="5810" y="3714"/>
                    <a:pt x="9010" y="2276"/>
                    <a:pt x="12325" y="1190"/>
                  </a:cubicBezTo>
                  <a:cubicBezTo>
                    <a:pt x="15706" y="256"/>
                    <a:pt x="19202" y="-191"/>
                    <a:pt x="22707" y="-144"/>
                  </a:cubicBezTo>
                  <a:cubicBezTo>
                    <a:pt x="27679" y="-439"/>
                    <a:pt x="32585" y="1085"/>
                    <a:pt x="36518" y="4142"/>
                  </a:cubicBezTo>
                  <a:cubicBezTo>
                    <a:pt x="39871" y="7219"/>
                    <a:pt x="41710" y="11600"/>
                    <a:pt x="41567" y="16144"/>
                  </a:cubicBezTo>
                  <a:lnTo>
                    <a:pt x="41567" y="46148"/>
                  </a:lnTo>
                  <a:close/>
                  <a:moveTo>
                    <a:pt x="27279" y="35765"/>
                  </a:moveTo>
                  <a:cubicBezTo>
                    <a:pt x="29356" y="34594"/>
                    <a:pt x="30765" y="32508"/>
                    <a:pt x="31089" y="30146"/>
                  </a:cubicBezTo>
                  <a:lnTo>
                    <a:pt x="31089" y="26050"/>
                  </a:lnTo>
                  <a:lnTo>
                    <a:pt x="19564" y="26050"/>
                  </a:lnTo>
                  <a:cubicBezTo>
                    <a:pt x="17297" y="25917"/>
                    <a:pt x="15030" y="26374"/>
                    <a:pt x="12992" y="27383"/>
                  </a:cubicBezTo>
                  <a:cubicBezTo>
                    <a:pt x="11544" y="28355"/>
                    <a:pt x="10744" y="30031"/>
                    <a:pt x="10896" y="31765"/>
                  </a:cubicBezTo>
                  <a:cubicBezTo>
                    <a:pt x="10858" y="33546"/>
                    <a:pt x="11668" y="35251"/>
                    <a:pt x="13087" y="36337"/>
                  </a:cubicBezTo>
                  <a:cubicBezTo>
                    <a:pt x="14811" y="37546"/>
                    <a:pt x="16887" y="38147"/>
                    <a:pt x="18993" y="38051"/>
                  </a:cubicBezTo>
                  <a:cubicBezTo>
                    <a:pt x="21926" y="38137"/>
                    <a:pt x="24812" y="37346"/>
                    <a:pt x="27279" y="35765"/>
                  </a:cubicBezTo>
                  <a:close/>
                </a:path>
              </a:pathLst>
            </a:custGeom>
            <a:solidFill>
              <a:srgbClr val="669940"/>
            </a:solidFill>
            <a:ln w="9525"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2AB7CB41-F3C8-4B69-ACFC-3ACC87F9873D}"/>
                </a:ext>
              </a:extLst>
            </p:cNvPr>
            <p:cNvSpPr/>
            <p:nvPr/>
          </p:nvSpPr>
          <p:spPr>
            <a:xfrm>
              <a:off x="11095317" y="1544137"/>
              <a:ext cx="39422" cy="68184"/>
            </a:xfrm>
            <a:custGeom>
              <a:avLst/>
              <a:gdLst>
                <a:gd name="connsiteX0" fmla="*/ 17267 w 26765"/>
                <a:gd name="connsiteY0" fmla="*/ 2203 h 46293"/>
                <a:gd name="connsiteX1" fmla="*/ 26792 w 26765"/>
                <a:gd name="connsiteY1" fmla="*/ -178 h 46293"/>
                <a:gd name="connsiteX2" fmla="*/ 26792 w 26765"/>
                <a:gd name="connsiteY2" fmla="*/ 10585 h 46293"/>
                <a:gd name="connsiteX3" fmla="*/ 15363 w 26765"/>
                <a:gd name="connsiteY3" fmla="*/ 13919 h 46293"/>
                <a:gd name="connsiteX4" fmla="*/ 11172 w 26765"/>
                <a:gd name="connsiteY4" fmla="*/ 24016 h 46293"/>
                <a:gd name="connsiteX5" fmla="*/ 11172 w 26765"/>
                <a:gd name="connsiteY5" fmla="*/ 46114 h 46293"/>
                <a:gd name="connsiteX6" fmla="*/ 27 w 26765"/>
                <a:gd name="connsiteY6" fmla="*/ 46114 h 46293"/>
                <a:gd name="connsiteX7" fmla="*/ 27 w 26765"/>
                <a:gd name="connsiteY7" fmla="*/ 203 h 46293"/>
                <a:gd name="connsiteX8" fmla="*/ 10790 w 26765"/>
                <a:gd name="connsiteY8" fmla="*/ 203 h 46293"/>
                <a:gd name="connsiteX9" fmla="*/ 10790 w 26765"/>
                <a:gd name="connsiteY9" fmla="*/ 9061 h 46293"/>
                <a:gd name="connsiteX10" fmla="*/ 17267 w 26765"/>
                <a:gd name="connsiteY10" fmla="*/ 2203 h 4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65" h="46293">
                  <a:moveTo>
                    <a:pt x="17267" y="2203"/>
                  </a:moveTo>
                  <a:cubicBezTo>
                    <a:pt x="20182" y="594"/>
                    <a:pt x="23468" y="-225"/>
                    <a:pt x="26792" y="-178"/>
                  </a:cubicBezTo>
                  <a:lnTo>
                    <a:pt x="26792" y="10585"/>
                  </a:lnTo>
                  <a:cubicBezTo>
                    <a:pt x="22687" y="10109"/>
                    <a:pt x="18572" y="11309"/>
                    <a:pt x="15363" y="13919"/>
                  </a:cubicBezTo>
                  <a:cubicBezTo>
                    <a:pt x="12534" y="16491"/>
                    <a:pt x="11000" y="20196"/>
                    <a:pt x="11172" y="24016"/>
                  </a:cubicBezTo>
                  <a:lnTo>
                    <a:pt x="11172" y="46114"/>
                  </a:lnTo>
                  <a:lnTo>
                    <a:pt x="27" y="46114"/>
                  </a:lnTo>
                  <a:lnTo>
                    <a:pt x="27" y="203"/>
                  </a:lnTo>
                  <a:lnTo>
                    <a:pt x="10790" y="203"/>
                  </a:lnTo>
                  <a:lnTo>
                    <a:pt x="10790" y="9061"/>
                  </a:lnTo>
                  <a:cubicBezTo>
                    <a:pt x="12257" y="6204"/>
                    <a:pt x="14496" y="3823"/>
                    <a:pt x="17267" y="2203"/>
                  </a:cubicBezTo>
                  <a:close/>
                </a:path>
              </a:pathLst>
            </a:custGeom>
            <a:solidFill>
              <a:srgbClr val="669940"/>
            </a:solidFill>
            <a:ln w="9525"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E25FF209-7EAD-40B8-9907-D8055442E163}"/>
                </a:ext>
              </a:extLst>
            </p:cNvPr>
            <p:cNvSpPr/>
            <p:nvPr/>
          </p:nvSpPr>
          <p:spPr>
            <a:xfrm>
              <a:off x="11146523" y="1518606"/>
              <a:ext cx="16414" cy="93714"/>
            </a:xfrm>
            <a:custGeom>
              <a:avLst/>
              <a:gdLst>
                <a:gd name="connsiteX0" fmla="*/ 27 w 11144"/>
                <a:gd name="connsiteY0" fmla="*/ -180 h 63626"/>
                <a:gd name="connsiteX1" fmla="*/ 11172 w 11144"/>
                <a:gd name="connsiteY1" fmla="*/ -180 h 63626"/>
                <a:gd name="connsiteX2" fmla="*/ 11172 w 11144"/>
                <a:gd name="connsiteY2" fmla="*/ 63447 h 63626"/>
                <a:gd name="connsiteX3" fmla="*/ 27 w 11144"/>
                <a:gd name="connsiteY3" fmla="*/ 63447 h 63626"/>
              </a:gdLst>
              <a:ahLst/>
              <a:cxnLst>
                <a:cxn ang="0">
                  <a:pos x="connsiteX0" y="connsiteY0"/>
                </a:cxn>
                <a:cxn ang="0">
                  <a:pos x="connsiteX1" y="connsiteY1"/>
                </a:cxn>
                <a:cxn ang="0">
                  <a:pos x="connsiteX2" y="connsiteY2"/>
                </a:cxn>
                <a:cxn ang="0">
                  <a:pos x="connsiteX3" y="connsiteY3"/>
                </a:cxn>
              </a:cxnLst>
              <a:rect l="l" t="t" r="r" b="b"/>
              <a:pathLst>
                <a:path w="11144" h="63626">
                  <a:moveTo>
                    <a:pt x="27" y="-180"/>
                  </a:moveTo>
                  <a:lnTo>
                    <a:pt x="11172" y="-180"/>
                  </a:lnTo>
                  <a:lnTo>
                    <a:pt x="11172" y="63447"/>
                  </a:lnTo>
                  <a:lnTo>
                    <a:pt x="27" y="63447"/>
                  </a:lnTo>
                  <a:close/>
                </a:path>
              </a:pathLst>
            </a:custGeom>
            <a:solidFill>
              <a:srgbClr val="669940"/>
            </a:solid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061FBD2F-CDB6-4A9C-A01D-B95E44B0870D}"/>
                </a:ext>
              </a:extLst>
            </p:cNvPr>
            <p:cNvSpPr/>
            <p:nvPr/>
          </p:nvSpPr>
          <p:spPr>
            <a:xfrm>
              <a:off x="11172618" y="1544701"/>
              <a:ext cx="70426" cy="92882"/>
            </a:xfrm>
            <a:custGeom>
              <a:avLst/>
              <a:gdLst>
                <a:gd name="connsiteX0" fmla="*/ 21268 w 47815"/>
                <a:gd name="connsiteY0" fmla="*/ 60018 h 63061"/>
                <a:gd name="connsiteX1" fmla="*/ 11743 w 47815"/>
                <a:gd name="connsiteY1" fmla="*/ 62875 h 63061"/>
                <a:gd name="connsiteX2" fmla="*/ 5647 w 47815"/>
                <a:gd name="connsiteY2" fmla="*/ 61828 h 63061"/>
                <a:gd name="connsiteX3" fmla="*/ 313 w 47815"/>
                <a:gd name="connsiteY3" fmla="*/ 58780 h 63061"/>
                <a:gd name="connsiteX4" fmla="*/ 5075 w 47815"/>
                <a:gd name="connsiteY4" fmla="*/ 50303 h 63061"/>
                <a:gd name="connsiteX5" fmla="*/ 8124 w 47815"/>
                <a:gd name="connsiteY5" fmla="*/ 52017 h 63061"/>
                <a:gd name="connsiteX6" fmla="*/ 10981 w 47815"/>
                <a:gd name="connsiteY6" fmla="*/ 52589 h 63061"/>
                <a:gd name="connsiteX7" fmla="*/ 17744 w 47815"/>
                <a:gd name="connsiteY7" fmla="*/ 47921 h 63061"/>
                <a:gd name="connsiteX8" fmla="*/ 19077 w 47815"/>
                <a:gd name="connsiteY8" fmla="*/ 44968 h 63061"/>
                <a:gd name="connsiteX9" fmla="*/ 27 w 47815"/>
                <a:gd name="connsiteY9" fmla="*/ -180 h 63061"/>
                <a:gd name="connsiteX10" fmla="*/ 11648 w 47815"/>
                <a:gd name="connsiteY10" fmla="*/ -180 h 63061"/>
                <a:gd name="connsiteX11" fmla="*/ 24602 w 47815"/>
                <a:gd name="connsiteY11" fmla="*/ 33158 h 63061"/>
                <a:gd name="connsiteX12" fmla="*/ 36603 w 47815"/>
                <a:gd name="connsiteY12" fmla="*/ -180 h 63061"/>
                <a:gd name="connsiteX13" fmla="*/ 47843 w 47815"/>
                <a:gd name="connsiteY13" fmla="*/ -180 h 63061"/>
                <a:gd name="connsiteX14" fmla="*/ 27174 w 47815"/>
                <a:gd name="connsiteY14" fmla="*/ 51446 h 63061"/>
                <a:gd name="connsiteX15" fmla="*/ 21268 w 47815"/>
                <a:gd name="connsiteY15" fmla="*/ 60018 h 63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815" h="63061">
                  <a:moveTo>
                    <a:pt x="21268" y="60018"/>
                  </a:moveTo>
                  <a:cubicBezTo>
                    <a:pt x="18487" y="61971"/>
                    <a:pt x="15143" y="62971"/>
                    <a:pt x="11743" y="62875"/>
                  </a:cubicBezTo>
                  <a:cubicBezTo>
                    <a:pt x="9666" y="62895"/>
                    <a:pt x="7599" y="62542"/>
                    <a:pt x="5647" y="61828"/>
                  </a:cubicBezTo>
                  <a:cubicBezTo>
                    <a:pt x="3694" y="61142"/>
                    <a:pt x="1894" y="60113"/>
                    <a:pt x="313" y="58780"/>
                  </a:cubicBezTo>
                  <a:lnTo>
                    <a:pt x="5075" y="50303"/>
                  </a:lnTo>
                  <a:cubicBezTo>
                    <a:pt x="6028" y="50979"/>
                    <a:pt x="7047" y="51550"/>
                    <a:pt x="8124" y="52017"/>
                  </a:cubicBezTo>
                  <a:cubicBezTo>
                    <a:pt x="9028" y="52398"/>
                    <a:pt x="10000" y="52589"/>
                    <a:pt x="10981" y="52589"/>
                  </a:cubicBezTo>
                  <a:cubicBezTo>
                    <a:pt x="14000" y="52646"/>
                    <a:pt x="16724" y="50769"/>
                    <a:pt x="17744" y="47921"/>
                  </a:cubicBezTo>
                  <a:lnTo>
                    <a:pt x="19077" y="44968"/>
                  </a:lnTo>
                  <a:lnTo>
                    <a:pt x="27" y="-180"/>
                  </a:lnTo>
                  <a:lnTo>
                    <a:pt x="11648" y="-180"/>
                  </a:lnTo>
                  <a:lnTo>
                    <a:pt x="24602" y="33158"/>
                  </a:lnTo>
                  <a:lnTo>
                    <a:pt x="36603" y="-180"/>
                  </a:lnTo>
                  <a:lnTo>
                    <a:pt x="47843" y="-180"/>
                  </a:lnTo>
                  <a:lnTo>
                    <a:pt x="27174" y="51446"/>
                  </a:lnTo>
                  <a:cubicBezTo>
                    <a:pt x="26107" y="54827"/>
                    <a:pt x="24049" y="57808"/>
                    <a:pt x="21268" y="60018"/>
                  </a:cubicBezTo>
                  <a:close/>
                </a:path>
              </a:pathLst>
            </a:custGeom>
            <a:solidFill>
              <a:srgbClr val="669940"/>
            </a:solid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F2DBE517-9C51-4FC9-866D-15EBC8DF967D}"/>
                </a:ext>
              </a:extLst>
            </p:cNvPr>
            <p:cNvSpPr/>
            <p:nvPr/>
          </p:nvSpPr>
          <p:spPr>
            <a:xfrm>
              <a:off x="11244027" y="1518606"/>
              <a:ext cx="30446" cy="109287"/>
            </a:xfrm>
            <a:custGeom>
              <a:avLst/>
              <a:gdLst>
                <a:gd name="connsiteX0" fmla="*/ 10124 w 20671"/>
                <a:gd name="connsiteY0" fmla="*/ -180 h 74199"/>
                <a:gd name="connsiteX1" fmla="*/ 17934 w 20671"/>
                <a:gd name="connsiteY1" fmla="*/ 16774 h 74199"/>
                <a:gd name="connsiteX2" fmla="*/ 17934 w 20671"/>
                <a:gd name="connsiteY2" fmla="*/ 57160 h 74199"/>
                <a:gd name="connsiteX3" fmla="*/ 10124 w 20671"/>
                <a:gd name="connsiteY3" fmla="*/ 74020 h 74199"/>
                <a:gd name="connsiteX4" fmla="*/ 27 w 20671"/>
                <a:gd name="connsiteY4" fmla="*/ 74020 h 74199"/>
                <a:gd name="connsiteX5" fmla="*/ 7552 w 20671"/>
                <a:gd name="connsiteY5" fmla="*/ 56875 h 74199"/>
                <a:gd name="connsiteX6" fmla="*/ 7552 w 20671"/>
                <a:gd name="connsiteY6" fmla="*/ 16965 h 74199"/>
                <a:gd name="connsiteX7" fmla="*/ 27 w 20671"/>
                <a:gd name="connsiteY7" fmla="*/ -180 h 74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71" h="74199">
                  <a:moveTo>
                    <a:pt x="10124" y="-180"/>
                  </a:moveTo>
                  <a:cubicBezTo>
                    <a:pt x="13686" y="4982"/>
                    <a:pt x="16324" y="10716"/>
                    <a:pt x="17934" y="16774"/>
                  </a:cubicBezTo>
                  <a:cubicBezTo>
                    <a:pt x="21620" y="29986"/>
                    <a:pt x="21620" y="43949"/>
                    <a:pt x="17934" y="57160"/>
                  </a:cubicBezTo>
                  <a:cubicBezTo>
                    <a:pt x="16353" y="63199"/>
                    <a:pt x="13705" y="68905"/>
                    <a:pt x="10124" y="74020"/>
                  </a:cubicBezTo>
                  <a:lnTo>
                    <a:pt x="27" y="74020"/>
                  </a:lnTo>
                  <a:cubicBezTo>
                    <a:pt x="3361" y="68705"/>
                    <a:pt x="5895" y="62923"/>
                    <a:pt x="7552" y="56875"/>
                  </a:cubicBezTo>
                  <a:cubicBezTo>
                    <a:pt x="11095" y="43806"/>
                    <a:pt x="11095" y="30033"/>
                    <a:pt x="7552" y="16965"/>
                  </a:cubicBezTo>
                  <a:cubicBezTo>
                    <a:pt x="5866" y="10926"/>
                    <a:pt x="3332" y="5154"/>
                    <a:pt x="27" y="-180"/>
                  </a:cubicBezTo>
                  <a:close/>
                </a:path>
              </a:pathLst>
            </a:custGeom>
            <a:solidFill>
              <a:srgbClr val="669940"/>
            </a:solidFill>
            <a:ln w="9525"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CF8548D7-2C2D-41EF-9B95-EF7BA915EE8C}"/>
                </a:ext>
              </a:extLst>
            </p:cNvPr>
            <p:cNvSpPr/>
            <p:nvPr/>
          </p:nvSpPr>
          <p:spPr>
            <a:xfrm>
              <a:off x="9359200" y="2924054"/>
              <a:ext cx="138970" cy="207772"/>
            </a:xfrm>
            <a:custGeom>
              <a:avLst/>
              <a:gdLst>
                <a:gd name="connsiteX0" fmla="*/ 40128 w 94352"/>
                <a:gd name="connsiteY0" fmla="*/ 140504 h 141065"/>
                <a:gd name="connsiteX1" fmla="*/ 40128 w 94352"/>
                <a:gd name="connsiteY1" fmla="*/ 127931 h 141065"/>
                <a:gd name="connsiteX2" fmla="*/ 27 w 94352"/>
                <a:gd name="connsiteY2" fmla="*/ 108310 h 141065"/>
                <a:gd name="connsiteX3" fmla="*/ 15934 w 94352"/>
                <a:gd name="connsiteY3" fmla="*/ 89260 h 141065"/>
                <a:gd name="connsiteX4" fmla="*/ 40128 w 94352"/>
                <a:gd name="connsiteY4" fmla="*/ 104214 h 141065"/>
                <a:gd name="connsiteX5" fmla="*/ 40128 w 94352"/>
                <a:gd name="connsiteY5" fmla="*/ 78687 h 141065"/>
                <a:gd name="connsiteX6" fmla="*/ 13743 w 94352"/>
                <a:gd name="connsiteY6" fmla="*/ 66209 h 141065"/>
                <a:gd name="connsiteX7" fmla="*/ 5266 w 94352"/>
                <a:gd name="connsiteY7" fmla="*/ 43825 h 141065"/>
                <a:gd name="connsiteX8" fmla="*/ 14791 w 94352"/>
                <a:gd name="connsiteY8" fmla="*/ 19632 h 141065"/>
                <a:gd name="connsiteX9" fmla="*/ 40032 w 94352"/>
                <a:gd name="connsiteY9" fmla="*/ 8202 h 141065"/>
                <a:gd name="connsiteX10" fmla="*/ 40032 w 94352"/>
                <a:gd name="connsiteY10" fmla="*/ -180 h 141065"/>
                <a:gd name="connsiteX11" fmla="*/ 58130 w 94352"/>
                <a:gd name="connsiteY11" fmla="*/ -180 h 141065"/>
                <a:gd name="connsiteX12" fmla="*/ 58130 w 94352"/>
                <a:gd name="connsiteY12" fmla="*/ 8583 h 141065"/>
                <a:gd name="connsiteX13" fmla="*/ 92229 w 94352"/>
                <a:gd name="connsiteY13" fmla="*/ 22775 h 141065"/>
                <a:gd name="connsiteX14" fmla="*/ 78228 w 94352"/>
                <a:gd name="connsiteY14" fmla="*/ 43063 h 141065"/>
                <a:gd name="connsiteX15" fmla="*/ 58130 w 94352"/>
                <a:gd name="connsiteY15" fmla="*/ 32777 h 141065"/>
                <a:gd name="connsiteX16" fmla="*/ 58130 w 94352"/>
                <a:gd name="connsiteY16" fmla="*/ 57446 h 141065"/>
                <a:gd name="connsiteX17" fmla="*/ 85466 w 94352"/>
                <a:gd name="connsiteY17" fmla="*/ 70305 h 141065"/>
                <a:gd name="connsiteX18" fmla="*/ 94325 w 94352"/>
                <a:gd name="connsiteY18" fmla="*/ 93070 h 141065"/>
                <a:gd name="connsiteX19" fmla="*/ 84800 w 94352"/>
                <a:gd name="connsiteY19" fmla="*/ 117359 h 141065"/>
                <a:gd name="connsiteX20" fmla="*/ 58511 w 94352"/>
                <a:gd name="connsiteY20" fmla="*/ 128884 h 141065"/>
                <a:gd name="connsiteX21" fmla="*/ 58511 w 94352"/>
                <a:gd name="connsiteY21" fmla="*/ 140885 h 141065"/>
                <a:gd name="connsiteX22" fmla="*/ 40128 w 94352"/>
                <a:gd name="connsiteY22" fmla="*/ 31729 h 141065"/>
                <a:gd name="connsiteX23" fmla="*/ 32698 w 94352"/>
                <a:gd name="connsiteY23" fmla="*/ 41254 h 141065"/>
                <a:gd name="connsiteX24" fmla="*/ 40128 w 94352"/>
                <a:gd name="connsiteY24" fmla="*/ 51731 h 141065"/>
                <a:gd name="connsiteX25" fmla="*/ 66988 w 94352"/>
                <a:gd name="connsiteY25" fmla="*/ 94022 h 141065"/>
                <a:gd name="connsiteX26" fmla="*/ 65083 w 94352"/>
                <a:gd name="connsiteY26" fmla="*/ 88022 h 141065"/>
                <a:gd name="connsiteX27" fmla="*/ 58225 w 94352"/>
                <a:gd name="connsiteY27" fmla="*/ 83640 h 141065"/>
                <a:gd name="connsiteX28" fmla="*/ 58225 w 94352"/>
                <a:gd name="connsiteY28" fmla="*/ 104690 h 141065"/>
                <a:gd name="connsiteX29" fmla="*/ 66988 w 94352"/>
                <a:gd name="connsiteY29" fmla="*/ 94022 h 141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4352" h="141065">
                  <a:moveTo>
                    <a:pt x="40128" y="140504"/>
                  </a:moveTo>
                  <a:lnTo>
                    <a:pt x="40128" y="127931"/>
                  </a:lnTo>
                  <a:cubicBezTo>
                    <a:pt x="25116" y="125512"/>
                    <a:pt x="11152" y="118683"/>
                    <a:pt x="27" y="108310"/>
                  </a:cubicBezTo>
                  <a:lnTo>
                    <a:pt x="15934" y="89260"/>
                  </a:lnTo>
                  <a:cubicBezTo>
                    <a:pt x="22878" y="95861"/>
                    <a:pt x="31117" y="100956"/>
                    <a:pt x="40128" y="104214"/>
                  </a:cubicBezTo>
                  <a:lnTo>
                    <a:pt x="40128" y="78687"/>
                  </a:lnTo>
                  <a:cubicBezTo>
                    <a:pt x="30450" y="76734"/>
                    <a:pt x="21392" y="72448"/>
                    <a:pt x="13743" y="66209"/>
                  </a:cubicBezTo>
                  <a:cubicBezTo>
                    <a:pt x="7781" y="60351"/>
                    <a:pt x="4675" y="52169"/>
                    <a:pt x="5266" y="43825"/>
                  </a:cubicBezTo>
                  <a:cubicBezTo>
                    <a:pt x="4971" y="34796"/>
                    <a:pt x="8419" y="26042"/>
                    <a:pt x="14791" y="19632"/>
                  </a:cubicBezTo>
                  <a:cubicBezTo>
                    <a:pt x="21687" y="13098"/>
                    <a:pt x="30574" y="9078"/>
                    <a:pt x="40032" y="8202"/>
                  </a:cubicBezTo>
                  <a:lnTo>
                    <a:pt x="40032" y="-180"/>
                  </a:lnTo>
                  <a:lnTo>
                    <a:pt x="58130" y="-180"/>
                  </a:lnTo>
                  <a:lnTo>
                    <a:pt x="58130" y="8583"/>
                  </a:lnTo>
                  <a:cubicBezTo>
                    <a:pt x="70455" y="10564"/>
                    <a:pt x="82133" y="15431"/>
                    <a:pt x="92229" y="22775"/>
                  </a:cubicBezTo>
                  <a:lnTo>
                    <a:pt x="78228" y="43063"/>
                  </a:lnTo>
                  <a:cubicBezTo>
                    <a:pt x="72170" y="38501"/>
                    <a:pt x="65369" y="35024"/>
                    <a:pt x="58130" y="32777"/>
                  </a:cubicBezTo>
                  <a:lnTo>
                    <a:pt x="58130" y="57446"/>
                  </a:lnTo>
                  <a:cubicBezTo>
                    <a:pt x="68150" y="59456"/>
                    <a:pt x="77532" y="63866"/>
                    <a:pt x="85466" y="70305"/>
                  </a:cubicBezTo>
                  <a:cubicBezTo>
                    <a:pt x="91610" y="76229"/>
                    <a:pt x="94849" y="84554"/>
                    <a:pt x="94325" y="93070"/>
                  </a:cubicBezTo>
                  <a:cubicBezTo>
                    <a:pt x="94687" y="102138"/>
                    <a:pt x="91229" y="110948"/>
                    <a:pt x="84800" y="117359"/>
                  </a:cubicBezTo>
                  <a:cubicBezTo>
                    <a:pt x="77608" y="124093"/>
                    <a:pt x="68331" y="128160"/>
                    <a:pt x="58511" y="128884"/>
                  </a:cubicBezTo>
                  <a:lnTo>
                    <a:pt x="58511" y="140885"/>
                  </a:lnTo>
                  <a:close/>
                  <a:moveTo>
                    <a:pt x="40128" y="31729"/>
                  </a:moveTo>
                  <a:cubicBezTo>
                    <a:pt x="35698" y="32729"/>
                    <a:pt x="32584" y="36710"/>
                    <a:pt x="32698" y="41254"/>
                  </a:cubicBezTo>
                  <a:cubicBezTo>
                    <a:pt x="32765" y="45950"/>
                    <a:pt x="35717" y="50112"/>
                    <a:pt x="40128" y="51731"/>
                  </a:cubicBezTo>
                  <a:close/>
                  <a:moveTo>
                    <a:pt x="66988" y="94022"/>
                  </a:moveTo>
                  <a:cubicBezTo>
                    <a:pt x="67055" y="91860"/>
                    <a:pt x="66378" y="89745"/>
                    <a:pt x="65083" y="88022"/>
                  </a:cubicBezTo>
                  <a:cubicBezTo>
                    <a:pt x="63188" y="86021"/>
                    <a:pt x="60835" y="84526"/>
                    <a:pt x="58225" y="83640"/>
                  </a:cubicBezTo>
                  <a:lnTo>
                    <a:pt x="58225" y="104690"/>
                  </a:lnTo>
                  <a:cubicBezTo>
                    <a:pt x="63340" y="103719"/>
                    <a:pt x="67036" y="99233"/>
                    <a:pt x="66988" y="94022"/>
                  </a:cubicBezTo>
                  <a:close/>
                </a:path>
              </a:pathLst>
            </a:custGeom>
            <a:solidFill>
              <a:srgbClr val="336933"/>
            </a:solidFill>
            <a:ln w="9525"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C397A1D6-06AB-466E-905B-2F96805C220A}"/>
                </a:ext>
              </a:extLst>
            </p:cNvPr>
            <p:cNvSpPr/>
            <p:nvPr/>
          </p:nvSpPr>
          <p:spPr>
            <a:xfrm>
              <a:off x="9531059" y="2948373"/>
              <a:ext cx="219276" cy="308594"/>
            </a:xfrm>
            <a:custGeom>
              <a:avLst/>
              <a:gdLst>
                <a:gd name="connsiteX0" fmla="*/ 89753 w 148875"/>
                <a:gd name="connsiteY0" fmla="*/ 84655 h 209517"/>
                <a:gd name="connsiteX1" fmla="*/ 97563 w 148875"/>
                <a:gd name="connsiteY1" fmla="*/ 63319 h 209517"/>
                <a:gd name="connsiteX2" fmla="*/ 90800 w 148875"/>
                <a:gd name="connsiteY2" fmla="*/ 46174 h 209517"/>
                <a:gd name="connsiteX3" fmla="*/ 73465 w 148875"/>
                <a:gd name="connsiteY3" fmla="*/ 39221 h 209517"/>
                <a:gd name="connsiteX4" fmla="*/ 36699 w 148875"/>
                <a:gd name="connsiteY4" fmla="*/ 66938 h 209517"/>
                <a:gd name="connsiteX5" fmla="*/ 27 w 148875"/>
                <a:gd name="connsiteY5" fmla="*/ 45126 h 209517"/>
                <a:gd name="connsiteX6" fmla="*/ 31555 w 148875"/>
                <a:gd name="connsiteY6" fmla="*/ 11313 h 209517"/>
                <a:gd name="connsiteX7" fmla="*/ 75370 w 148875"/>
                <a:gd name="connsiteY7" fmla="*/ -117 h 209517"/>
                <a:gd name="connsiteX8" fmla="*/ 122138 w 148875"/>
                <a:gd name="connsiteY8" fmla="*/ 16742 h 209517"/>
                <a:gd name="connsiteX9" fmla="*/ 142235 w 148875"/>
                <a:gd name="connsiteY9" fmla="*/ 62462 h 209517"/>
                <a:gd name="connsiteX10" fmla="*/ 134139 w 148875"/>
                <a:gd name="connsiteY10" fmla="*/ 92942 h 209517"/>
                <a:gd name="connsiteX11" fmla="*/ 104326 w 148875"/>
                <a:gd name="connsiteY11" fmla="*/ 130089 h 209517"/>
                <a:gd name="connsiteX12" fmla="*/ 67274 w 148875"/>
                <a:gd name="connsiteY12" fmla="*/ 168189 h 209517"/>
                <a:gd name="connsiteX13" fmla="*/ 148903 w 148875"/>
                <a:gd name="connsiteY13" fmla="*/ 168189 h 209517"/>
                <a:gd name="connsiteX14" fmla="*/ 148903 w 148875"/>
                <a:gd name="connsiteY14" fmla="*/ 209337 h 209517"/>
                <a:gd name="connsiteX15" fmla="*/ 3552 w 148875"/>
                <a:gd name="connsiteY15" fmla="*/ 209337 h 209517"/>
                <a:gd name="connsiteX16" fmla="*/ 3552 w 148875"/>
                <a:gd name="connsiteY16" fmla="*/ 175238 h 209517"/>
                <a:gd name="connsiteX17" fmla="*/ 63749 w 148875"/>
                <a:gd name="connsiteY17" fmla="*/ 113516 h 209517"/>
                <a:gd name="connsiteX18" fmla="*/ 89753 w 148875"/>
                <a:gd name="connsiteY18" fmla="*/ 84655 h 20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8875" h="209517">
                  <a:moveTo>
                    <a:pt x="89753" y="84655"/>
                  </a:moveTo>
                  <a:cubicBezTo>
                    <a:pt x="94553" y="78550"/>
                    <a:pt x="97287" y="71082"/>
                    <a:pt x="97563" y="63319"/>
                  </a:cubicBezTo>
                  <a:cubicBezTo>
                    <a:pt x="97716" y="56928"/>
                    <a:pt x="95277" y="50746"/>
                    <a:pt x="90800" y="46174"/>
                  </a:cubicBezTo>
                  <a:cubicBezTo>
                    <a:pt x="86238" y="41545"/>
                    <a:pt x="79961" y="39021"/>
                    <a:pt x="73465" y="39221"/>
                  </a:cubicBezTo>
                  <a:cubicBezTo>
                    <a:pt x="60511" y="39221"/>
                    <a:pt x="48319" y="48746"/>
                    <a:pt x="36699" y="66938"/>
                  </a:cubicBezTo>
                  <a:lnTo>
                    <a:pt x="27" y="45126"/>
                  </a:lnTo>
                  <a:cubicBezTo>
                    <a:pt x="8124" y="31830"/>
                    <a:pt x="18849" y="20323"/>
                    <a:pt x="31555" y="11313"/>
                  </a:cubicBezTo>
                  <a:cubicBezTo>
                    <a:pt x="44699" y="3245"/>
                    <a:pt x="59959" y="-737"/>
                    <a:pt x="75370" y="-117"/>
                  </a:cubicBezTo>
                  <a:cubicBezTo>
                    <a:pt x="92486" y="-337"/>
                    <a:pt x="109098" y="5655"/>
                    <a:pt x="122138" y="16742"/>
                  </a:cubicBezTo>
                  <a:cubicBezTo>
                    <a:pt x="135492" y="28096"/>
                    <a:pt x="142902" y="44946"/>
                    <a:pt x="142235" y="62462"/>
                  </a:cubicBezTo>
                  <a:cubicBezTo>
                    <a:pt x="142226" y="73149"/>
                    <a:pt x="139435" y="83655"/>
                    <a:pt x="134139" y="92942"/>
                  </a:cubicBezTo>
                  <a:cubicBezTo>
                    <a:pt x="125719" y="106467"/>
                    <a:pt x="115718" y="118945"/>
                    <a:pt x="104326" y="130089"/>
                  </a:cubicBezTo>
                  <a:lnTo>
                    <a:pt x="67274" y="168189"/>
                  </a:lnTo>
                  <a:lnTo>
                    <a:pt x="148903" y="168189"/>
                  </a:lnTo>
                  <a:lnTo>
                    <a:pt x="148903" y="209337"/>
                  </a:lnTo>
                  <a:lnTo>
                    <a:pt x="3552" y="209337"/>
                  </a:lnTo>
                  <a:lnTo>
                    <a:pt x="3552" y="175238"/>
                  </a:lnTo>
                  <a:lnTo>
                    <a:pt x="63749" y="113516"/>
                  </a:lnTo>
                  <a:cubicBezTo>
                    <a:pt x="73151" y="104581"/>
                    <a:pt x="81847" y="94933"/>
                    <a:pt x="89753" y="84655"/>
                  </a:cubicBezTo>
                  <a:close/>
                </a:path>
              </a:pathLst>
            </a:custGeom>
            <a:solidFill>
              <a:srgbClr val="336933"/>
            </a:solidFill>
            <a:ln w="9525"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C1B229ED-0CA7-4361-8068-6674A54F6796}"/>
                </a:ext>
              </a:extLst>
            </p:cNvPr>
            <p:cNvSpPr/>
            <p:nvPr/>
          </p:nvSpPr>
          <p:spPr>
            <a:xfrm>
              <a:off x="9796772" y="2949305"/>
              <a:ext cx="250277" cy="312433"/>
            </a:xfrm>
            <a:custGeom>
              <a:avLst/>
              <a:gdLst>
                <a:gd name="connsiteX0" fmla="*/ 84990 w 169923"/>
                <a:gd name="connsiteY0" fmla="*/ 211752 h 212123"/>
                <a:gd name="connsiteX1" fmla="*/ 21173 w 169923"/>
                <a:gd name="connsiteY1" fmla="*/ 183177 h 212123"/>
                <a:gd name="connsiteX2" fmla="*/ 21173 w 169923"/>
                <a:gd name="connsiteY2" fmla="*/ 28586 h 212123"/>
                <a:gd name="connsiteX3" fmla="*/ 84990 w 169923"/>
                <a:gd name="connsiteY3" fmla="*/ 11 h 212123"/>
                <a:gd name="connsiteX4" fmla="*/ 148713 w 169923"/>
                <a:gd name="connsiteY4" fmla="*/ 28586 h 212123"/>
                <a:gd name="connsiteX5" fmla="*/ 148713 w 169923"/>
                <a:gd name="connsiteY5" fmla="*/ 183177 h 212123"/>
                <a:gd name="connsiteX6" fmla="*/ 84990 w 169923"/>
                <a:gd name="connsiteY6" fmla="*/ 211752 h 212123"/>
                <a:gd name="connsiteX7" fmla="*/ 54701 w 169923"/>
                <a:gd name="connsiteY7" fmla="*/ 56019 h 212123"/>
                <a:gd name="connsiteX8" fmla="*/ 54701 w 169923"/>
                <a:gd name="connsiteY8" fmla="*/ 155269 h 212123"/>
                <a:gd name="connsiteX9" fmla="*/ 99802 w 169923"/>
                <a:gd name="connsiteY9" fmla="*/ 170747 h 212123"/>
                <a:gd name="connsiteX10" fmla="*/ 115280 w 169923"/>
                <a:gd name="connsiteY10" fmla="*/ 155269 h 212123"/>
                <a:gd name="connsiteX11" fmla="*/ 115280 w 169923"/>
                <a:gd name="connsiteY11" fmla="*/ 56019 h 212123"/>
                <a:gd name="connsiteX12" fmla="*/ 70179 w 169923"/>
                <a:gd name="connsiteY12" fmla="*/ 40540 h 212123"/>
                <a:gd name="connsiteX13" fmla="*/ 54701 w 169923"/>
                <a:gd name="connsiteY13" fmla="*/ 56019 h 21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9923" h="212123">
                  <a:moveTo>
                    <a:pt x="84990" y="211752"/>
                  </a:moveTo>
                  <a:cubicBezTo>
                    <a:pt x="56415" y="211752"/>
                    <a:pt x="35270" y="202227"/>
                    <a:pt x="21173" y="183177"/>
                  </a:cubicBezTo>
                  <a:cubicBezTo>
                    <a:pt x="-7021" y="135504"/>
                    <a:pt x="-7021" y="76259"/>
                    <a:pt x="21173" y="28586"/>
                  </a:cubicBezTo>
                  <a:cubicBezTo>
                    <a:pt x="35270" y="9536"/>
                    <a:pt x="56606" y="11"/>
                    <a:pt x="84990" y="11"/>
                  </a:cubicBezTo>
                  <a:cubicBezTo>
                    <a:pt x="109679" y="-1770"/>
                    <a:pt x="133615" y="8965"/>
                    <a:pt x="148713" y="28586"/>
                  </a:cubicBezTo>
                  <a:cubicBezTo>
                    <a:pt x="177030" y="76221"/>
                    <a:pt x="177030" y="135543"/>
                    <a:pt x="148713" y="183177"/>
                  </a:cubicBezTo>
                  <a:cubicBezTo>
                    <a:pt x="133615" y="202799"/>
                    <a:pt x="109679" y="213533"/>
                    <a:pt x="84990" y="211752"/>
                  </a:cubicBezTo>
                  <a:close/>
                  <a:moveTo>
                    <a:pt x="54701" y="56019"/>
                  </a:moveTo>
                  <a:cubicBezTo>
                    <a:pt x="41747" y="87832"/>
                    <a:pt x="41747" y="123455"/>
                    <a:pt x="54701" y="155269"/>
                  </a:cubicBezTo>
                  <a:cubicBezTo>
                    <a:pt x="62883" y="171995"/>
                    <a:pt x="83076" y="178929"/>
                    <a:pt x="99802" y="170747"/>
                  </a:cubicBezTo>
                  <a:cubicBezTo>
                    <a:pt x="106536" y="167451"/>
                    <a:pt x="111984" y="162003"/>
                    <a:pt x="115280" y="155269"/>
                  </a:cubicBezTo>
                  <a:cubicBezTo>
                    <a:pt x="128110" y="123427"/>
                    <a:pt x="128110" y="87860"/>
                    <a:pt x="115280" y="56019"/>
                  </a:cubicBezTo>
                  <a:cubicBezTo>
                    <a:pt x="107098" y="39292"/>
                    <a:pt x="86905" y="32358"/>
                    <a:pt x="70179" y="40540"/>
                  </a:cubicBezTo>
                  <a:cubicBezTo>
                    <a:pt x="63444" y="43836"/>
                    <a:pt x="57996" y="49284"/>
                    <a:pt x="54701" y="56019"/>
                  </a:cubicBezTo>
                  <a:close/>
                </a:path>
              </a:pathLst>
            </a:custGeom>
            <a:solidFill>
              <a:srgbClr val="336933"/>
            </a:solidFill>
            <a:ln w="9525"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0F5D59D8-4A97-4F96-8193-7F0440892DCC}"/>
                </a:ext>
              </a:extLst>
            </p:cNvPr>
            <p:cNvSpPr/>
            <p:nvPr/>
          </p:nvSpPr>
          <p:spPr>
            <a:xfrm>
              <a:off x="10087038" y="2955338"/>
              <a:ext cx="220539" cy="302610"/>
            </a:xfrm>
            <a:custGeom>
              <a:avLst/>
              <a:gdLst>
                <a:gd name="connsiteX0" fmla="*/ 82418 w 149733"/>
                <a:gd name="connsiteY0" fmla="*/ 116501 h 205454"/>
                <a:gd name="connsiteX1" fmla="*/ 82418 w 149733"/>
                <a:gd name="connsiteY1" fmla="*/ 80687 h 205454"/>
                <a:gd name="connsiteX2" fmla="*/ 126519 w 149733"/>
                <a:gd name="connsiteY2" fmla="*/ 80687 h 205454"/>
                <a:gd name="connsiteX3" fmla="*/ 126519 w 149733"/>
                <a:gd name="connsiteY3" fmla="*/ 116501 h 205454"/>
                <a:gd name="connsiteX4" fmla="*/ 149760 w 149733"/>
                <a:gd name="connsiteY4" fmla="*/ 116501 h 205454"/>
                <a:gd name="connsiteX5" fmla="*/ 149760 w 149733"/>
                <a:gd name="connsiteY5" fmla="*/ 156221 h 205454"/>
                <a:gd name="connsiteX6" fmla="*/ 126519 w 149733"/>
                <a:gd name="connsiteY6" fmla="*/ 156221 h 205454"/>
                <a:gd name="connsiteX7" fmla="*/ 126519 w 149733"/>
                <a:gd name="connsiteY7" fmla="*/ 205274 h 205454"/>
                <a:gd name="connsiteX8" fmla="*/ 82418 w 149733"/>
                <a:gd name="connsiteY8" fmla="*/ 205274 h 205454"/>
                <a:gd name="connsiteX9" fmla="*/ 82418 w 149733"/>
                <a:gd name="connsiteY9" fmla="*/ 156221 h 205454"/>
                <a:gd name="connsiteX10" fmla="*/ 27 w 149733"/>
                <a:gd name="connsiteY10" fmla="*/ 156221 h 205454"/>
                <a:gd name="connsiteX11" fmla="*/ 27 w 149733"/>
                <a:gd name="connsiteY11" fmla="*/ 121264 h 205454"/>
                <a:gd name="connsiteX12" fmla="*/ 73274 w 149733"/>
                <a:gd name="connsiteY12" fmla="*/ -180 h 205454"/>
                <a:gd name="connsiteX13" fmla="*/ 123185 w 149733"/>
                <a:gd name="connsiteY13" fmla="*/ -180 h 205454"/>
                <a:gd name="connsiteX14" fmla="*/ 53558 w 149733"/>
                <a:gd name="connsiteY14" fmla="*/ 116501 h 20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9733" h="205454">
                  <a:moveTo>
                    <a:pt x="82418" y="116501"/>
                  </a:moveTo>
                  <a:lnTo>
                    <a:pt x="82418" y="80687"/>
                  </a:lnTo>
                  <a:lnTo>
                    <a:pt x="126519" y="80687"/>
                  </a:lnTo>
                  <a:lnTo>
                    <a:pt x="126519" y="116501"/>
                  </a:lnTo>
                  <a:lnTo>
                    <a:pt x="149760" y="116501"/>
                  </a:lnTo>
                  <a:lnTo>
                    <a:pt x="149760" y="156221"/>
                  </a:lnTo>
                  <a:lnTo>
                    <a:pt x="126519" y="156221"/>
                  </a:lnTo>
                  <a:lnTo>
                    <a:pt x="126519" y="205274"/>
                  </a:lnTo>
                  <a:lnTo>
                    <a:pt x="82418" y="205274"/>
                  </a:lnTo>
                  <a:lnTo>
                    <a:pt x="82418" y="156221"/>
                  </a:lnTo>
                  <a:lnTo>
                    <a:pt x="27" y="156221"/>
                  </a:lnTo>
                  <a:lnTo>
                    <a:pt x="27" y="121264"/>
                  </a:lnTo>
                  <a:lnTo>
                    <a:pt x="73274" y="-180"/>
                  </a:lnTo>
                  <a:lnTo>
                    <a:pt x="123185" y="-180"/>
                  </a:lnTo>
                  <a:lnTo>
                    <a:pt x="53558" y="116501"/>
                  </a:lnTo>
                  <a:close/>
                </a:path>
              </a:pathLst>
            </a:custGeom>
            <a:solidFill>
              <a:srgbClr val="336933"/>
            </a:solidFill>
            <a:ln w="9525"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35EE90F8-E55C-47D1-8AB0-C578405275F8}"/>
                </a:ext>
              </a:extLst>
            </p:cNvPr>
            <p:cNvSpPr/>
            <p:nvPr/>
          </p:nvSpPr>
          <p:spPr>
            <a:xfrm>
              <a:off x="10515068" y="3113589"/>
              <a:ext cx="158809" cy="144360"/>
            </a:xfrm>
            <a:custGeom>
              <a:avLst/>
              <a:gdLst>
                <a:gd name="connsiteX0" fmla="*/ 218 w 107822"/>
                <a:gd name="connsiteY0" fmla="*/ -180 h 98012"/>
                <a:gd name="connsiteX1" fmla="*/ 21649 w 107822"/>
                <a:gd name="connsiteY1" fmla="*/ -180 h 98012"/>
                <a:gd name="connsiteX2" fmla="*/ 54129 w 107822"/>
                <a:gd name="connsiteY2" fmla="*/ 62971 h 98012"/>
                <a:gd name="connsiteX3" fmla="*/ 86419 w 107822"/>
                <a:gd name="connsiteY3" fmla="*/ -180 h 98012"/>
                <a:gd name="connsiteX4" fmla="*/ 107850 w 107822"/>
                <a:gd name="connsiteY4" fmla="*/ -180 h 98012"/>
                <a:gd name="connsiteX5" fmla="*/ 107850 w 107822"/>
                <a:gd name="connsiteY5" fmla="*/ 97832 h 98012"/>
                <a:gd name="connsiteX6" fmla="*/ 90419 w 107822"/>
                <a:gd name="connsiteY6" fmla="*/ 97832 h 98012"/>
                <a:gd name="connsiteX7" fmla="*/ 90419 w 107822"/>
                <a:gd name="connsiteY7" fmla="*/ 27537 h 98012"/>
                <a:gd name="connsiteX8" fmla="*/ 59844 w 107822"/>
                <a:gd name="connsiteY8" fmla="*/ 87736 h 98012"/>
                <a:gd name="connsiteX9" fmla="*/ 47843 w 107822"/>
                <a:gd name="connsiteY9" fmla="*/ 87736 h 98012"/>
                <a:gd name="connsiteX10" fmla="*/ 17172 w 107822"/>
                <a:gd name="connsiteY10" fmla="*/ 27537 h 98012"/>
                <a:gd name="connsiteX11" fmla="*/ 17172 w 107822"/>
                <a:gd name="connsiteY11" fmla="*/ 97832 h 98012"/>
                <a:gd name="connsiteX12" fmla="*/ 27 w 107822"/>
                <a:gd name="connsiteY12" fmla="*/ 97832 h 98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7822" h="98012">
                  <a:moveTo>
                    <a:pt x="218" y="-180"/>
                  </a:moveTo>
                  <a:lnTo>
                    <a:pt x="21649" y="-180"/>
                  </a:lnTo>
                  <a:lnTo>
                    <a:pt x="54129" y="62971"/>
                  </a:lnTo>
                  <a:lnTo>
                    <a:pt x="86419" y="-180"/>
                  </a:lnTo>
                  <a:lnTo>
                    <a:pt x="107850" y="-180"/>
                  </a:lnTo>
                  <a:lnTo>
                    <a:pt x="107850" y="97832"/>
                  </a:lnTo>
                  <a:lnTo>
                    <a:pt x="90419" y="97832"/>
                  </a:lnTo>
                  <a:lnTo>
                    <a:pt x="90419" y="27537"/>
                  </a:lnTo>
                  <a:lnTo>
                    <a:pt x="59844" y="87736"/>
                  </a:lnTo>
                  <a:lnTo>
                    <a:pt x="47843" y="87736"/>
                  </a:lnTo>
                  <a:lnTo>
                    <a:pt x="17172" y="27537"/>
                  </a:lnTo>
                  <a:lnTo>
                    <a:pt x="17172" y="97832"/>
                  </a:lnTo>
                  <a:lnTo>
                    <a:pt x="27" y="97832"/>
                  </a:lnTo>
                  <a:close/>
                </a:path>
              </a:pathLst>
            </a:custGeom>
            <a:solidFill>
              <a:srgbClr val="336933"/>
            </a:solidFill>
            <a:ln w="9525"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ACC455AD-B481-4944-93C4-DD66E2F6C037}"/>
                </a:ext>
              </a:extLst>
            </p:cNvPr>
            <p:cNvSpPr/>
            <p:nvPr/>
          </p:nvSpPr>
          <p:spPr>
            <a:xfrm>
              <a:off x="10706277" y="3100106"/>
              <a:ext cx="30468" cy="157842"/>
            </a:xfrm>
            <a:custGeom>
              <a:avLst/>
              <a:gdLst>
                <a:gd name="connsiteX0" fmla="*/ 17751 w 20686"/>
                <a:gd name="connsiteY0" fmla="*/ 2877 h 107165"/>
                <a:gd name="connsiteX1" fmla="*/ 20704 w 20686"/>
                <a:gd name="connsiteY1" fmla="*/ 10783 h 107165"/>
                <a:gd name="connsiteX2" fmla="*/ 17751 w 20686"/>
                <a:gd name="connsiteY2" fmla="*/ 18499 h 107165"/>
                <a:gd name="connsiteX3" fmla="*/ 10321 w 20686"/>
                <a:gd name="connsiteY3" fmla="*/ 21547 h 107165"/>
                <a:gd name="connsiteX4" fmla="*/ 2892 w 20686"/>
                <a:gd name="connsiteY4" fmla="*/ 18499 h 107165"/>
                <a:gd name="connsiteX5" fmla="*/ 35 w 20686"/>
                <a:gd name="connsiteY5" fmla="*/ 10783 h 107165"/>
                <a:gd name="connsiteX6" fmla="*/ 2892 w 20686"/>
                <a:gd name="connsiteY6" fmla="*/ 2877 h 107165"/>
                <a:gd name="connsiteX7" fmla="*/ 10321 w 20686"/>
                <a:gd name="connsiteY7" fmla="*/ -171 h 107165"/>
                <a:gd name="connsiteX8" fmla="*/ 17751 w 20686"/>
                <a:gd name="connsiteY8" fmla="*/ 2877 h 107165"/>
                <a:gd name="connsiteX9" fmla="*/ 1368 w 20686"/>
                <a:gd name="connsiteY9" fmla="*/ 32024 h 107165"/>
                <a:gd name="connsiteX10" fmla="*/ 19561 w 20686"/>
                <a:gd name="connsiteY10" fmla="*/ 32024 h 107165"/>
                <a:gd name="connsiteX11" fmla="*/ 19561 w 20686"/>
                <a:gd name="connsiteY11" fmla="*/ 106986 h 107165"/>
                <a:gd name="connsiteX12" fmla="*/ 1368 w 20686"/>
                <a:gd name="connsiteY12" fmla="*/ 106986 h 107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686" h="107165">
                  <a:moveTo>
                    <a:pt x="17751" y="2877"/>
                  </a:moveTo>
                  <a:cubicBezTo>
                    <a:pt x="19761" y="5011"/>
                    <a:pt x="20827" y="7859"/>
                    <a:pt x="20704" y="10783"/>
                  </a:cubicBezTo>
                  <a:cubicBezTo>
                    <a:pt x="20799" y="13650"/>
                    <a:pt x="19732" y="16431"/>
                    <a:pt x="17751" y="18499"/>
                  </a:cubicBezTo>
                  <a:cubicBezTo>
                    <a:pt x="15846" y="20556"/>
                    <a:pt x="13122" y="21680"/>
                    <a:pt x="10321" y="21547"/>
                  </a:cubicBezTo>
                  <a:cubicBezTo>
                    <a:pt x="7531" y="21604"/>
                    <a:pt x="4844" y="20498"/>
                    <a:pt x="2892" y="18499"/>
                  </a:cubicBezTo>
                  <a:cubicBezTo>
                    <a:pt x="978" y="16393"/>
                    <a:pt x="-42" y="13631"/>
                    <a:pt x="35" y="10783"/>
                  </a:cubicBezTo>
                  <a:cubicBezTo>
                    <a:pt x="-70" y="7878"/>
                    <a:pt x="949" y="5039"/>
                    <a:pt x="2892" y="2877"/>
                  </a:cubicBezTo>
                  <a:cubicBezTo>
                    <a:pt x="4844" y="877"/>
                    <a:pt x="7531" y="-228"/>
                    <a:pt x="10321" y="-171"/>
                  </a:cubicBezTo>
                  <a:cubicBezTo>
                    <a:pt x="13122" y="-295"/>
                    <a:pt x="15846" y="820"/>
                    <a:pt x="17751" y="2877"/>
                  </a:cubicBezTo>
                  <a:close/>
                  <a:moveTo>
                    <a:pt x="1368" y="32024"/>
                  </a:moveTo>
                  <a:lnTo>
                    <a:pt x="19561" y="32024"/>
                  </a:lnTo>
                  <a:lnTo>
                    <a:pt x="19561" y="106986"/>
                  </a:lnTo>
                  <a:lnTo>
                    <a:pt x="1368" y="106986"/>
                  </a:lnTo>
                  <a:close/>
                </a:path>
              </a:pathLst>
            </a:custGeom>
            <a:solidFill>
              <a:srgbClr val="336933"/>
            </a:solidFill>
            <a:ln w="9525"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83BF6245-FA6A-4723-8D32-ADB1A7F7DEFE}"/>
                </a:ext>
              </a:extLst>
            </p:cNvPr>
            <p:cNvSpPr/>
            <p:nvPr/>
          </p:nvSpPr>
          <p:spPr>
            <a:xfrm>
              <a:off x="10769419" y="3104890"/>
              <a:ext cx="26795" cy="153058"/>
            </a:xfrm>
            <a:custGeom>
              <a:avLst/>
              <a:gdLst>
                <a:gd name="connsiteX0" fmla="*/ 27 w 18192"/>
                <a:gd name="connsiteY0" fmla="*/ -180 h 103917"/>
                <a:gd name="connsiteX1" fmla="*/ 18220 w 18192"/>
                <a:gd name="connsiteY1" fmla="*/ -180 h 103917"/>
                <a:gd name="connsiteX2" fmla="*/ 18220 w 18192"/>
                <a:gd name="connsiteY2" fmla="*/ 103737 h 103917"/>
                <a:gd name="connsiteX3" fmla="*/ 27 w 18192"/>
                <a:gd name="connsiteY3" fmla="*/ 103737 h 103917"/>
              </a:gdLst>
              <a:ahLst/>
              <a:cxnLst>
                <a:cxn ang="0">
                  <a:pos x="connsiteX0" y="connsiteY0"/>
                </a:cxn>
                <a:cxn ang="0">
                  <a:pos x="connsiteX1" y="connsiteY1"/>
                </a:cxn>
                <a:cxn ang="0">
                  <a:pos x="connsiteX2" y="connsiteY2"/>
                </a:cxn>
                <a:cxn ang="0">
                  <a:pos x="connsiteX3" y="connsiteY3"/>
                </a:cxn>
              </a:cxnLst>
              <a:rect l="l" t="t" r="r" b="b"/>
              <a:pathLst>
                <a:path w="18192" h="103917">
                  <a:moveTo>
                    <a:pt x="27" y="-180"/>
                  </a:moveTo>
                  <a:lnTo>
                    <a:pt x="18220" y="-180"/>
                  </a:lnTo>
                  <a:lnTo>
                    <a:pt x="18220" y="103737"/>
                  </a:lnTo>
                  <a:lnTo>
                    <a:pt x="27" y="103737"/>
                  </a:lnTo>
                  <a:close/>
                </a:path>
              </a:pathLst>
            </a:custGeom>
            <a:solidFill>
              <a:srgbClr val="336933"/>
            </a:solidFill>
            <a:ln w="9525"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3E632803-B40C-461B-8F59-1654642A7B06}"/>
                </a:ext>
              </a:extLst>
            </p:cNvPr>
            <p:cNvSpPr/>
            <p:nvPr/>
          </p:nvSpPr>
          <p:spPr>
            <a:xfrm>
              <a:off x="10831707" y="3104890"/>
              <a:ext cx="26936" cy="153058"/>
            </a:xfrm>
            <a:custGeom>
              <a:avLst/>
              <a:gdLst>
                <a:gd name="connsiteX0" fmla="*/ 27 w 18288"/>
                <a:gd name="connsiteY0" fmla="*/ -180 h 103917"/>
                <a:gd name="connsiteX1" fmla="*/ 18315 w 18288"/>
                <a:gd name="connsiteY1" fmla="*/ -180 h 103917"/>
                <a:gd name="connsiteX2" fmla="*/ 18315 w 18288"/>
                <a:gd name="connsiteY2" fmla="*/ 103737 h 103917"/>
                <a:gd name="connsiteX3" fmla="*/ 123 w 18288"/>
                <a:gd name="connsiteY3" fmla="*/ 103737 h 103917"/>
              </a:gdLst>
              <a:ahLst/>
              <a:cxnLst>
                <a:cxn ang="0">
                  <a:pos x="connsiteX0" y="connsiteY0"/>
                </a:cxn>
                <a:cxn ang="0">
                  <a:pos x="connsiteX1" y="connsiteY1"/>
                </a:cxn>
                <a:cxn ang="0">
                  <a:pos x="connsiteX2" y="connsiteY2"/>
                </a:cxn>
                <a:cxn ang="0">
                  <a:pos x="connsiteX3" y="connsiteY3"/>
                </a:cxn>
              </a:cxnLst>
              <a:rect l="l" t="t" r="r" b="b"/>
              <a:pathLst>
                <a:path w="18288" h="103917">
                  <a:moveTo>
                    <a:pt x="27" y="-180"/>
                  </a:moveTo>
                  <a:lnTo>
                    <a:pt x="18315" y="-180"/>
                  </a:lnTo>
                  <a:lnTo>
                    <a:pt x="18315" y="103737"/>
                  </a:lnTo>
                  <a:lnTo>
                    <a:pt x="123" y="103737"/>
                  </a:lnTo>
                  <a:close/>
                </a:path>
              </a:pathLst>
            </a:custGeom>
            <a:solidFill>
              <a:srgbClr val="336933"/>
            </a:solidFill>
            <a:ln w="9525"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AD782C95-15A4-4EAF-A36F-280222C774B2}"/>
                </a:ext>
              </a:extLst>
            </p:cNvPr>
            <p:cNvSpPr/>
            <p:nvPr/>
          </p:nvSpPr>
          <p:spPr>
            <a:xfrm>
              <a:off x="10890897" y="3100106"/>
              <a:ext cx="30604" cy="157842"/>
            </a:xfrm>
            <a:custGeom>
              <a:avLst/>
              <a:gdLst>
                <a:gd name="connsiteX0" fmla="*/ 17849 w 20778"/>
                <a:gd name="connsiteY0" fmla="*/ 2877 h 107165"/>
                <a:gd name="connsiteX1" fmla="*/ 20802 w 20778"/>
                <a:gd name="connsiteY1" fmla="*/ 10783 h 107165"/>
                <a:gd name="connsiteX2" fmla="*/ 17849 w 20778"/>
                <a:gd name="connsiteY2" fmla="*/ 18499 h 107165"/>
                <a:gd name="connsiteX3" fmla="*/ 10419 w 20778"/>
                <a:gd name="connsiteY3" fmla="*/ 21547 h 107165"/>
                <a:gd name="connsiteX4" fmla="*/ 2990 w 20778"/>
                <a:gd name="connsiteY4" fmla="*/ 18499 h 107165"/>
                <a:gd name="connsiteX5" fmla="*/ 37 w 20778"/>
                <a:gd name="connsiteY5" fmla="*/ 10783 h 107165"/>
                <a:gd name="connsiteX6" fmla="*/ 2990 w 20778"/>
                <a:gd name="connsiteY6" fmla="*/ 2877 h 107165"/>
                <a:gd name="connsiteX7" fmla="*/ 10419 w 20778"/>
                <a:gd name="connsiteY7" fmla="*/ -171 h 107165"/>
                <a:gd name="connsiteX8" fmla="*/ 17849 w 20778"/>
                <a:gd name="connsiteY8" fmla="*/ 2877 h 107165"/>
                <a:gd name="connsiteX9" fmla="*/ 1466 w 20778"/>
                <a:gd name="connsiteY9" fmla="*/ 32024 h 107165"/>
                <a:gd name="connsiteX10" fmla="*/ 19658 w 20778"/>
                <a:gd name="connsiteY10" fmla="*/ 32024 h 107165"/>
                <a:gd name="connsiteX11" fmla="*/ 19658 w 20778"/>
                <a:gd name="connsiteY11" fmla="*/ 106986 h 107165"/>
                <a:gd name="connsiteX12" fmla="*/ 1466 w 20778"/>
                <a:gd name="connsiteY12" fmla="*/ 106986 h 107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778" h="107165">
                  <a:moveTo>
                    <a:pt x="17849" y="2877"/>
                  </a:moveTo>
                  <a:cubicBezTo>
                    <a:pt x="19821" y="5030"/>
                    <a:pt x="20878" y="7868"/>
                    <a:pt x="20802" y="10783"/>
                  </a:cubicBezTo>
                  <a:cubicBezTo>
                    <a:pt x="20840" y="13641"/>
                    <a:pt x="19782" y="16403"/>
                    <a:pt x="17849" y="18499"/>
                  </a:cubicBezTo>
                  <a:cubicBezTo>
                    <a:pt x="15896" y="20498"/>
                    <a:pt x="13210" y="21604"/>
                    <a:pt x="10419" y="21547"/>
                  </a:cubicBezTo>
                  <a:cubicBezTo>
                    <a:pt x="7619" y="21680"/>
                    <a:pt x="4895" y="20556"/>
                    <a:pt x="2990" y="18499"/>
                  </a:cubicBezTo>
                  <a:cubicBezTo>
                    <a:pt x="1009" y="16431"/>
                    <a:pt x="-58" y="13650"/>
                    <a:pt x="37" y="10783"/>
                  </a:cubicBezTo>
                  <a:cubicBezTo>
                    <a:pt x="-87" y="7859"/>
                    <a:pt x="980" y="5011"/>
                    <a:pt x="2990" y="2877"/>
                  </a:cubicBezTo>
                  <a:cubicBezTo>
                    <a:pt x="4895" y="820"/>
                    <a:pt x="7619" y="-295"/>
                    <a:pt x="10419" y="-171"/>
                  </a:cubicBezTo>
                  <a:cubicBezTo>
                    <a:pt x="13210" y="-228"/>
                    <a:pt x="15896" y="877"/>
                    <a:pt x="17849" y="2877"/>
                  </a:cubicBezTo>
                  <a:close/>
                  <a:moveTo>
                    <a:pt x="1466" y="32024"/>
                  </a:moveTo>
                  <a:lnTo>
                    <a:pt x="19658" y="32024"/>
                  </a:lnTo>
                  <a:lnTo>
                    <a:pt x="19658" y="106986"/>
                  </a:lnTo>
                  <a:lnTo>
                    <a:pt x="1466" y="106986"/>
                  </a:lnTo>
                  <a:close/>
                </a:path>
              </a:pathLst>
            </a:custGeom>
            <a:solidFill>
              <a:srgbClr val="336933"/>
            </a:solidFill>
            <a:ln w="9525"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61FD11C7-3C23-43E6-A68B-B3DE4B72EB43}"/>
                </a:ext>
              </a:extLst>
            </p:cNvPr>
            <p:cNvSpPr/>
            <p:nvPr/>
          </p:nvSpPr>
          <p:spPr>
            <a:xfrm>
              <a:off x="10942944" y="3146685"/>
              <a:ext cx="116333" cy="112399"/>
            </a:xfrm>
            <a:custGeom>
              <a:avLst/>
              <a:gdLst>
                <a:gd name="connsiteX0" fmla="*/ 60140 w 78983"/>
                <a:gd name="connsiteY0" fmla="*/ 4591 h 76312"/>
                <a:gd name="connsiteX1" fmla="*/ 74047 w 78983"/>
                <a:gd name="connsiteY1" fmla="*/ 18021 h 76312"/>
                <a:gd name="connsiteX2" fmla="*/ 79000 w 78983"/>
                <a:gd name="connsiteY2" fmla="*/ 37833 h 76312"/>
                <a:gd name="connsiteX3" fmla="*/ 74047 w 78983"/>
                <a:gd name="connsiteY3" fmla="*/ 57836 h 76312"/>
                <a:gd name="connsiteX4" fmla="*/ 60140 w 78983"/>
                <a:gd name="connsiteY4" fmla="*/ 71361 h 76312"/>
                <a:gd name="connsiteX5" fmla="*/ 39662 w 78983"/>
                <a:gd name="connsiteY5" fmla="*/ 76124 h 76312"/>
                <a:gd name="connsiteX6" fmla="*/ 18897 w 78983"/>
                <a:gd name="connsiteY6" fmla="*/ 71361 h 76312"/>
                <a:gd name="connsiteX7" fmla="*/ 4991 w 78983"/>
                <a:gd name="connsiteY7" fmla="*/ 57836 h 76312"/>
                <a:gd name="connsiteX8" fmla="*/ 38 w 78983"/>
                <a:gd name="connsiteY8" fmla="*/ 37833 h 76312"/>
                <a:gd name="connsiteX9" fmla="*/ 4991 w 78983"/>
                <a:gd name="connsiteY9" fmla="*/ 18021 h 76312"/>
                <a:gd name="connsiteX10" fmla="*/ 18897 w 78983"/>
                <a:gd name="connsiteY10" fmla="*/ 4591 h 76312"/>
                <a:gd name="connsiteX11" fmla="*/ 39662 w 78983"/>
                <a:gd name="connsiteY11" fmla="*/ -171 h 76312"/>
                <a:gd name="connsiteX12" fmla="*/ 60140 w 78983"/>
                <a:gd name="connsiteY12" fmla="*/ 4591 h 76312"/>
                <a:gd name="connsiteX13" fmla="*/ 24231 w 78983"/>
                <a:gd name="connsiteY13" fmla="*/ 21736 h 76312"/>
                <a:gd name="connsiteX14" fmla="*/ 24231 w 78983"/>
                <a:gd name="connsiteY14" fmla="*/ 54502 h 76312"/>
                <a:gd name="connsiteX15" fmla="*/ 54806 w 78983"/>
                <a:gd name="connsiteY15" fmla="*/ 54502 h 76312"/>
                <a:gd name="connsiteX16" fmla="*/ 54806 w 78983"/>
                <a:gd name="connsiteY16" fmla="*/ 21736 h 76312"/>
                <a:gd name="connsiteX17" fmla="*/ 24231 w 78983"/>
                <a:gd name="connsiteY17" fmla="*/ 21736 h 76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983" h="76312">
                  <a:moveTo>
                    <a:pt x="60140" y="4591"/>
                  </a:moveTo>
                  <a:cubicBezTo>
                    <a:pt x="65951" y="7668"/>
                    <a:pt x="70770" y="12326"/>
                    <a:pt x="74047" y="18021"/>
                  </a:cubicBezTo>
                  <a:cubicBezTo>
                    <a:pt x="77438" y="24060"/>
                    <a:pt x="79152" y="30909"/>
                    <a:pt x="79000" y="37833"/>
                  </a:cubicBezTo>
                  <a:cubicBezTo>
                    <a:pt x="79162" y="44825"/>
                    <a:pt x="77447" y="51730"/>
                    <a:pt x="74047" y="57836"/>
                  </a:cubicBezTo>
                  <a:cubicBezTo>
                    <a:pt x="70799" y="63579"/>
                    <a:pt x="65970" y="68275"/>
                    <a:pt x="60140" y="71361"/>
                  </a:cubicBezTo>
                  <a:cubicBezTo>
                    <a:pt x="53816" y="74619"/>
                    <a:pt x="46777" y="76248"/>
                    <a:pt x="39662" y="76124"/>
                  </a:cubicBezTo>
                  <a:cubicBezTo>
                    <a:pt x="32451" y="76267"/>
                    <a:pt x="25327" y="74629"/>
                    <a:pt x="18897" y="71361"/>
                  </a:cubicBezTo>
                  <a:cubicBezTo>
                    <a:pt x="13068" y="68275"/>
                    <a:pt x="8239" y="63579"/>
                    <a:pt x="4991" y="57836"/>
                  </a:cubicBezTo>
                  <a:cubicBezTo>
                    <a:pt x="1590" y="51730"/>
                    <a:pt x="-124" y="44825"/>
                    <a:pt x="38" y="37833"/>
                  </a:cubicBezTo>
                  <a:cubicBezTo>
                    <a:pt x="-115" y="30909"/>
                    <a:pt x="1600" y="24060"/>
                    <a:pt x="4991" y="18021"/>
                  </a:cubicBezTo>
                  <a:cubicBezTo>
                    <a:pt x="8267" y="12326"/>
                    <a:pt x="13087" y="7668"/>
                    <a:pt x="18897" y="4591"/>
                  </a:cubicBezTo>
                  <a:cubicBezTo>
                    <a:pt x="25327" y="1324"/>
                    <a:pt x="32451" y="-314"/>
                    <a:pt x="39662" y="-171"/>
                  </a:cubicBezTo>
                  <a:cubicBezTo>
                    <a:pt x="46777" y="-305"/>
                    <a:pt x="53816" y="1334"/>
                    <a:pt x="60140" y="4591"/>
                  </a:cubicBezTo>
                  <a:close/>
                  <a:moveTo>
                    <a:pt x="24231" y="21736"/>
                  </a:moveTo>
                  <a:cubicBezTo>
                    <a:pt x="16373" y="31242"/>
                    <a:pt x="16373" y="44996"/>
                    <a:pt x="24231" y="54502"/>
                  </a:cubicBezTo>
                  <a:cubicBezTo>
                    <a:pt x="32699" y="62894"/>
                    <a:pt x="46339" y="62894"/>
                    <a:pt x="54806" y="54502"/>
                  </a:cubicBezTo>
                  <a:cubicBezTo>
                    <a:pt x="62550" y="44958"/>
                    <a:pt x="62550" y="31280"/>
                    <a:pt x="54806" y="21736"/>
                  </a:cubicBezTo>
                  <a:cubicBezTo>
                    <a:pt x="46339" y="13345"/>
                    <a:pt x="32699" y="13345"/>
                    <a:pt x="24231" y="21736"/>
                  </a:cubicBezTo>
                  <a:close/>
                </a:path>
              </a:pathLst>
            </a:custGeom>
            <a:solidFill>
              <a:srgbClr val="336933"/>
            </a:solidFill>
            <a:ln w="9525"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DE103AAA-6EA1-4FE2-A576-33882FDBF2A7}"/>
                </a:ext>
              </a:extLst>
            </p:cNvPr>
            <p:cNvSpPr/>
            <p:nvPr/>
          </p:nvSpPr>
          <p:spPr>
            <a:xfrm>
              <a:off x="11083113" y="3146467"/>
              <a:ext cx="106824" cy="111481"/>
            </a:xfrm>
            <a:custGeom>
              <a:avLst/>
              <a:gdLst>
                <a:gd name="connsiteX0" fmla="*/ 65083 w 72527"/>
                <a:gd name="connsiteY0" fmla="*/ 7692 h 75689"/>
                <a:gd name="connsiteX1" fmla="*/ 72512 w 72527"/>
                <a:gd name="connsiteY1" fmla="*/ 28743 h 75689"/>
                <a:gd name="connsiteX2" fmla="*/ 72512 w 72527"/>
                <a:gd name="connsiteY2" fmla="*/ 75510 h 75689"/>
                <a:gd name="connsiteX3" fmla="*/ 54129 w 72527"/>
                <a:gd name="connsiteY3" fmla="*/ 75510 h 75689"/>
                <a:gd name="connsiteX4" fmla="*/ 54129 w 72527"/>
                <a:gd name="connsiteY4" fmla="*/ 34076 h 75689"/>
                <a:gd name="connsiteX5" fmla="*/ 49652 w 72527"/>
                <a:gd name="connsiteY5" fmla="*/ 21694 h 75689"/>
                <a:gd name="connsiteX6" fmla="*/ 37460 w 72527"/>
                <a:gd name="connsiteY6" fmla="*/ 17122 h 75689"/>
                <a:gd name="connsiteX7" fmla="*/ 23173 w 72527"/>
                <a:gd name="connsiteY7" fmla="*/ 23313 h 75689"/>
                <a:gd name="connsiteX8" fmla="*/ 17934 w 72527"/>
                <a:gd name="connsiteY8" fmla="*/ 38648 h 75689"/>
                <a:gd name="connsiteX9" fmla="*/ 17934 w 72527"/>
                <a:gd name="connsiteY9" fmla="*/ 75510 h 75689"/>
                <a:gd name="connsiteX10" fmla="*/ 27 w 72527"/>
                <a:gd name="connsiteY10" fmla="*/ 75510 h 75689"/>
                <a:gd name="connsiteX11" fmla="*/ 27 w 72527"/>
                <a:gd name="connsiteY11" fmla="*/ 548 h 75689"/>
                <a:gd name="connsiteX12" fmla="*/ 18315 w 72527"/>
                <a:gd name="connsiteY12" fmla="*/ 548 h 75689"/>
                <a:gd name="connsiteX13" fmla="*/ 18315 w 72527"/>
                <a:gd name="connsiteY13" fmla="*/ 14550 h 75689"/>
                <a:gd name="connsiteX14" fmla="*/ 45176 w 72527"/>
                <a:gd name="connsiteY14" fmla="*/ -119 h 75689"/>
                <a:gd name="connsiteX15" fmla="*/ 65083 w 72527"/>
                <a:gd name="connsiteY15" fmla="*/ 7692 h 7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527" h="75689">
                  <a:moveTo>
                    <a:pt x="65083" y="7692"/>
                  </a:moveTo>
                  <a:cubicBezTo>
                    <a:pt x="70255" y="13445"/>
                    <a:pt x="72931" y="21017"/>
                    <a:pt x="72512" y="28743"/>
                  </a:cubicBezTo>
                  <a:lnTo>
                    <a:pt x="72512" y="75510"/>
                  </a:lnTo>
                  <a:lnTo>
                    <a:pt x="54129" y="75510"/>
                  </a:lnTo>
                  <a:lnTo>
                    <a:pt x="54129" y="34076"/>
                  </a:lnTo>
                  <a:cubicBezTo>
                    <a:pt x="54396" y="29514"/>
                    <a:pt x="52777" y="25028"/>
                    <a:pt x="49652" y="21694"/>
                  </a:cubicBezTo>
                  <a:cubicBezTo>
                    <a:pt x="46404" y="18531"/>
                    <a:pt x="41985" y="16874"/>
                    <a:pt x="37460" y="17122"/>
                  </a:cubicBezTo>
                  <a:cubicBezTo>
                    <a:pt x="32012" y="16932"/>
                    <a:pt x="26754" y="19198"/>
                    <a:pt x="23173" y="23313"/>
                  </a:cubicBezTo>
                  <a:cubicBezTo>
                    <a:pt x="19573" y="27590"/>
                    <a:pt x="17705" y="33067"/>
                    <a:pt x="17934" y="38648"/>
                  </a:cubicBezTo>
                  <a:lnTo>
                    <a:pt x="17934" y="75510"/>
                  </a:lnTo>
                  <a:lnTo>
                    <a:pt x="27" y="75510"/>
                  </a:lnTo>
                  <a:lnTo>
                    <a:pt x="27" y="548"/>
                  </a:lnTo>
                  <a:lnTo>
                    <a:pt x="18315" y="548"/>
                  </a:lnTo>
                  <a:lnTo>
                    <a:pt x="18315" y="14550"/>
                  </a:lnTo>
                  <a:cubicBezTo>
                    <a:pt x="23678" y="4872"/>
                    <a:pt x="34136" y="-842"/>
                    <a:pt x="45176" y="-119"/>
                  </a:cubicBezTo>
                  <a:cubicBezTo>
                    <a:pt x="52615" y="-414"/>
                    <a:pt x="59835" y="2415"/>
                    <a:pt x="65083" y="7692"/>
                  </a:cubicBezTo>
                  <a:close/>
                </a:path>
              </a:pathLst>
            </a:custGeom>
            <a:solidFill>
              <a:srgbClr val="336933"/>
            </a:solidFill>
            <a:ln w="9525"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3DBB6CF5-ED1A-4DB9-828A-75ADA1BA1361}"/>
                </a:ext>
              </a:extLst>
            </p:cNvPr>
            <p:cNvSpPr/>
            <p:nvPr/>
          </p:nvSpPr>
          <p:spPr>
            <a:xfrm>
              <a:off x="9381687" y="3328109"/>
              <a:ext cx="23351" cy="123163"/>
            </a:xfrm>
            <a:custGeom>
              <a:avLst/>
              <a:gdLst>
                <a:gd name="connsiteX0" fmla="*/ 13717 w 15854"/>
                <a:gd name="connsiteY0" fmla="*/ 2192 h 83620"/>
                <a:gd name="connsiteX1" fmla="*/ 13717 w 15854"/>
                <a:gd name="connsiteY1" fmla="*/ 14288 h 83620"/>
                <a:gd name="connsiteX2" fmla="*/ 2192 w 15854"/>
                <a:gd name="connsiteY2" fmla="*/ 14288 h 83620"/>
                <a:gd name="connsiteX3" fmla="*/ 2192 w 15854"/>
                <a:gd name="connsiteY3" fmla="*/ 2192 h 83620"/>
                <a:gd name="connsiteX4" fmla="*/ 13717 w 15854"/>
                <a:gd name="connsiteY4" fmla="*/ 2192 h 83620"/>
                <a:gd name="connsiteX5" fmla="*/ 954 w 15854"/>
                <a:gd name="connsiteY5" fmla="*/ 24861 h 83620"/>
                <a:gd name="connsiteX6" fmla="*/ 15146 w 15854"/>
                <a:gd name="connsiteY6" fmla="*/ 24861 h 83620"/>
                <a:gd name="connsiteX7" fmla="*/ 15146 w 15854"/>
                <a:gd name="connsiteY7" fmla="*/ 83440 h 83620"/>
                <a:gd name="connsiteX8" fmla="*/ 954 w 15854"/>
                <a:gd name="connsiteY8" fmla="*/ 83440 h 83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854" h="83620">
                  <a:moveTo>
                    <a:pt x="13717" y="2192"/>
                  </a:moveTo>
                  <a:cubicBezTo>
                    <a:pt x="16603" y="5706"/>
                    <a:pt x="16603" y="10774"/>
                    <a:pt x="13717" y="14288"/>
                  </a:cubicBezTo>
                  <a:cubicBezTo>
                    <a:pt x="10526" y="17450"/>
                    <a:pt x="5383" y="17450"/>
                    <a:pt x="2192" y="14288"/>
                  </a:cubicBezTo>
                  <a:cubicBezTo>
                    <a:pt x="-694" y="10774"/>
                    <a:pt x="-694" y="5706"/>
                    <a:pt x="2192" y="2192"/>
                  </a:cubicBezTo>
                  <a:cubicBezTo>
                    <a:pt x="5383" y="-971"/>
                    <a:pt x="10526" y="-971"/>
                    <a:pt x="13717" y="2192"/>
                  </a:cubicBezTo>
                  <a:close/>
                  <a:moveTo>
                    <a:pt x="954" y="24861"/>
                  </a:moveTo>
                  <a:lnTo>
                    <a:pt x="15146" y="24861"/>
                  </a:lnTo>
                  <a:lnTo>
                    <a:pt x="15146" y="83440"/>
                  </a:lnTo>
                  <a:lnTo>
                    <a:pt x="954" y="83440"/>
                  </a:lnTo>
                  <a:close/>
                </a:path>
              </a:pathLst>
            </a:custGeom>
            <a:solidFill>
              <a:srgbClr val="336933"/>
            </a:solidFill>
            <a:ln w="9525"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9174672F-C9B1-46AE-8047-2C4BECED615A}"/>
                </a:ext>
              </a:extLst>
            </p:cNvPr>
            <p:cNvSpPr/>
            <p:nvPr/>
          </p:nvSpPr>
          <p:spPr>
            <a:xfrm>
              <a:off x="9429909" y="3364205"/>
              <a:ext cx="83807" cy="87067"/>
            </a:xfrm>
            <a:custGeom>
              <a:avLst/>
              <a:gdLst>
                <a:gd name="connsiteX0" fmla="*/ 51081 w 56900"/>
                <a:gd name="connsiteY0" fmla="*/ 5975 h 59113"/>
                <a:gd name="connsiteX1" fmla="*/ 56891 w 56900"/>
                <a:gd name="connsiteY1" fmla="*/ 22357 h 59113"/>
                <a:gd name="connsiteX2" fmla="*/ 56891 w 56900"/>
                <a:gd name="connsiteY2" fmla="*/ 58934 h 59113"/>
                <a:gd name="connsiteX3" fmla="*/ 42604 w 56900"/>
                <a:gd name="connsiteY3" fmla="*/ 58934 h 59113"/>
                <a:gd name="connsiteX4" fmla="*/ 42604 w 56900"/>
                <a:gd name="connsiteY4" fmla="*/ 26548 h 59113"/>
                <a:gd name="connsiteX5" fmla="*/ 39080 w 56900"/>
                <a:gd name="connsiteY5" fmla="*/ 17023 h 59113"/>
                <a:gd name="connsiteX6" fmla="*/ 29555 w 56900"/>
                <a:gd name="connsiteY6" fmla="*/ 13499 h 59113"/>
                <a:gd name="connsiteX7" fmla="*/ 18315 w 56900"/>
                <a:gd name="connsiteY7" fmla="*/ 18357 h 59113"/>
                <a:gd name="connsiteX8" fmla="*/ 14219 w 56900"/>
                <a:gd name="connsiteY8" fmla="*/ 30359 h 59113"/>
                <a:gd name="connsiteX9" fmla="*/ 14219 w 56900"/>
                <a:gd name="connsiteY9" fmla="*/ 58934 h 59113"/>
                <a:gd name="connsiteX10" fmla="*/ 27 w 56900"/>
                <a:gd name="connsiteY10" fmla="*/ 58934 h 59113"/>
                <a:gd name="connsiteX11" fmla="*/ 27 w 56900"/>
                <a:gd name="connsiteY11" fmla="*/ 355 h 59113"/>
                <a:gd name="connsiteX12" fmla="*/ 14219 w 56900"/>
                <a:gd name="connsiteY12" fmla="*/ 355 h 59113"/>
                <a:gd name="connsiteX13" fmla="*/ 14219 w 56900"/>
                <a:gd name="connsiteY13" fmla="*/ 11309 h 59113"/>
                <a:gd name="connsiteX14" fmla="*/ 35270 w 56900"/>
                <a:gd name="connsiteY14" fmla="*/ -121 h 59113"/>
                <a:gd name="connsiteX15" fmla="*/ 51081 w 56900"/>
                <a:gd name="connsiteY15" fmla="*/ 5975 h 5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6900" h="59113">
                  <a:moveTo>
                    <a:pt x="51081" y="5975"/>
                  </a:moveTo>
                  <a:cubicBezTo>
                    <a:pt x="55139" y="10432"/>
                    <a:pt x="57234" y="16337"/>
                    <a:pt x="56891" y="22357"/>
                  </a:cubicBezTo>
                  <a:lnTo>
                    <a:pt x="56891" y="58934"/>
                  </a:lnTo>
                  <a:lnTo>
                    <a:pt x="42604" y="58934"/>
                  </a:lnTo>
                  <a:lnTo>
                    <a:pt x="42604" y="26548"/>
                  </a:lnTo>
                  <a:cubicBezTo>
                    <a:pt x="42709" y="23034"/>
                    <a:pt x="41451" y="19624"/>
                    <a:pt x="39080" y="17023"/>
                  </a:cubicBezTo>
                  <a:cubicBezTo>
                    <a:pt x="36527" y="14585"/>
                    <a:pt x="33079" y="13309"/>
                    <a:pt x="29555" y="13499"/>
                  </a:cubicBezTo>
                  <a:cubicBezTo>
                    <a:pt x="25278" y="13395"/>
                    <a:pt x="21163" y="15166"/>
                    <a:pt x="18315" y="18357"/>
                  </a:cubicBezTo>
                  <a:cubicBezTo>
                    <a:pt x="15524" y="21719"/>
                    <a:pt x="14067" y="25986"/>
                    <a:pt x="14219" y="30359"/>
                  </a:cubicBezTo>
                  <a:lnTo>
                    <a:pt x="14219" y="58934"/>
                  </a:lnTo>
                  <a:lnTo>
                    <a:pt x="27" y="58934"/>
                  </a:lnTo>
                  <a:lnTo>
                    <a:pt x="27" y="355"/>
                  </a:lnTo>
                  <a:lnTo>
                    <a:pt x="14219" y="355"/>
                  </a:lnTo>
                  <a:lnTo>
                    <a:pt x="14219" y="11309"/>
                  </a:lnTo>
                  <a:cubicBezTo>
                    <a:pt x="18401" y="3717"/>
                    <a:pt x="26621" y="-750"/>
                    <a:pt x="35270" y="-121"/>
                  </a:cubicBezTo>
                  <a:cubicBezTo>
                    <a:pt x="41175" y="-455"/>
                    <a:pt x="46928" y="1765"/>
                    <a:pt x="51081" y="5975"/>
                  </a:cubicBezTo>
                  <a:close/>
                </a:path>
              </a:pathLst>
            </a:custGeom>
            <a:solidFill>
              <a:srgbClr val="336933"/>
            </a:solidFill>
            <a:ln w="9525"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DC133479-C833-4660-94A5-F7F7BFC93EB0}"/>
                </a:ext>
              </a:extLst>
            </p:cNvPr>
            <p:cNvSpPr/>
            <p:nvPr/>
          </p:nvSpPr>
          <p:spPr>
            <a:xfrm>
              <a:off x="9564869" y="3338476"/>
              <a:ext cx="91890" cy="112795"/>
            </a:xfrm>
            <a:custGeom>
              <a:avLst/>
              <a:gdLst>
                <a:gd name="connsiteX0" fmla="*/ 27 w 62388"/>
                <a:gd name="connsiteY0" fmla="*/ -180 h 76581"/>
                <a:gd name="connsiteX1" fmla="*/ 62416 w 62388"/>
                <a:gd name="connsiteY1" fmla="*/ -180 h 76581"/>
                <a:gd name="connsiteX2" fmla="*/ 62416 w 62388"/>
                <a:gd name="connsiteY2" fmla="*/ 12869 h 76581"/>
                <a:gd name="connsiteX3" fmla="*/ 38603 w 62388"/>
                <a:gd name="connsiteY3" fmla="*/ 12869 h 76581"/>
                <a:gd name="connsiteX4" fmla="*/ 38603 w 62388"/>
                <a:gd name="connsiteY4" fmla="*/ 76401 h 76581"/>
                <a:gd name="connsiteX5" fmla="*/ 23840 w 62388"/>
                <a:gd name="connsiteY5" fmla="*/ 76401 h 76581"/>
                <a:gd name="connsiteX6" fmla="*/ 23840 w 62388"/>
                <a:gd name="connsiteY6" fmla="*/ 12869 h 76581"/>
                <a:gd name="connsiteX7" fmla="*/ 27 w 62388"/>
                <a:gd name="connsiteY7" fmla="*/ 12869 h 76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388" h="76581">
                  <a:moveTo>
                    <a:pt x="27" y="-180"/>
                  </a:moveTo>
                  <a:lnTo>
                    <a:pt x="62416" y="-180"/>
                  </a:lnTo>
                  <a:lnTo>
                    <a:pt x="62416" y="12869"/>
                  </a:lnTo>
                  <a:lnTo>
                    <a:pt x="38603" y="12869"/>
                  </a:lnTo>
                  <a:lnTo>
                    <a:pt x="38603" y="76401"/>
                  </a:lnTo>
                  <a:lnTo>
                    <a:pt x="23840" y="76401"/>
                  </a:lnTo>
                  <a:lnTo>
                    <a:pt x="23840" y="12869"/>
                  </a:lnTo>
                  <a:lnTo>
                    <a:pt x="27" y="12869"/>
                  </a:lnTo>
                  <a:close/>
                </a:path>
              </a:pathLst>
            </a:custGeom>
            <a:solidFill>
              <a:srgbClr val="336933"/>
            </a:solid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884D897A-DE0C-4D80-B6B5-7DC7E568EB1F}"/>
                </a:ext>
              </a:extLst>
            </p:cNvPr>
            <p:cNvSpPr/>
            <p:nvPr/>
          </p:nvSpPr>
          <p:spPr>
            <a:xfrm>
              <a:off x="9654649" y="3364418"/>
              <a:ext cx="90923" cy="87566"/>
            </a:xfrm>
            <a:custGeom>
              <a:avLst/>
              <a:gdLst>
                <a:gd name="connsiteX0" fmla="*/ 46990 w 61731"/>
                <a:gd name="connsiteY0" fmla="*/ 3543 h 59452"/>
                <a:gd name="connsiteX1" fmla="*/ 57849 w 61731"/>
                <a:gd name="connsiteY1" fmla="*/ 14020 h 59452"/>
                <a:gd name="connsiteX2" fmla="*/ 61754 w 61731"/>
                <a:gd name="connsiteY2" fmla="*/ 29451 h 59452"/>
                <a:gd name="connsiteX3" fmla="*/ 57849 w 61731"/>
                <a:gd name="connsiteY3" fmla="*/ 45072 h 59452"/>
                <a:gd name="connsiteX4" fmla="*/ 46990 w 61731"/>
                <a:gd name="connsiteY4" fmla="*/ 55549 h 59452"/>
                <a:gd name="connsiteX5" fmla="*/ 30988 w 61731"/>
                <a:gd name="connsiteY5" fmla="*/ 59264 h 59452"/>
                <a:gd name="connsiteX6" fmla="*/ 14796 w 61731"/>
                <a:gd name="connsiteY6" fmla="*/ 55549 h 59452"/>
                <a:gd name="connsiteX7" fmla="*/ 3937 w 61731"/>
                <a:gd name="connsiteY7" fmla="*/ 45072 h 59452"/>
                <a:gd name="connsiteX8" fmla="*/ 32 w 61731"/>
                <a:gd name="connsiteY8" fmla="*/ 29451 h 59452"/>
                <a:gd name="connsiteX9" fmla="*/ 3937 w 61731"/>
                <a:gd name="connsiteY9" fmla="*/ 14020 h 59452"/>
                <a:gd name="connsiteX10" fmla="*/ 14796 w 61731"/>
                <a:gd name="connsiteY10" fmla="*/ 3543 h 59452"/>
                <a:gd name="connsiteX11" fmla="*/ 30988 w 61731"/>
                <a:gd name="connsiteY11" fmla="*/ -172 h 59452"/>
                <a:gd name="connsiteX12" fmla="*/ 46990 w 61731"/>
                <a:gd name="connsiteY12" fmla="*/ 3543 h 59452"/>
                <a:gd name="connsiteX13" fmla="*/ 18987 w 61731"/>
                <a:gd name="connsiteY13" fmla="*/ 16878 h 59452"/>
                <a:gd name="connsiteX14" fmla="*/ 14415 w 61731"/>
                <a:gd name="connsiteY14" fmla="*/ 29642 h 59452"/>
                <a:gd name="connsiteX15" fmla="*/ 18987 w 61731"/>
                <a:gd name="connsiteY15" fmla="*/ 42500 h 59452"/>
                <a:gd name="connsiteX16" fmla="*/ 30988 w 61731"/>
                <a:gd name="connsiteY16" fmla="*/ 47358 h 59452"/>
                <a:gd name="connsiteX17" fmla="*/ 42799 w 61731"/>
                <a:gd name="connsiteY17" fmla="*/ 42500 h 59452"/>
                <a:gd name="connsiteX18" fmla="*/ 47371 w 61731"/>
                <a:gd name="connsiteY18" fmla="*/ 29642 h 59452"/>
                <a:gd name="connsiteX19" fmla="*/ 42799 w 61731"/>
                <a:gd name="connsiteY19" fmla="*/ 16878 h 59452"/>
                <a:gd name="connsiteX20" fmla="*/ 30988 w 61731"/>
                <a:gd name="connsiteY20" fmla="*/ 11925 h 59452"/>
                <a:gd name="connsiteX21" fmla="*/ 18987 w 61731"/>
                <a:gd name="connsiteY21" fmla="*/ 16878 h 59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1731" h="59452">
                  <a:moveTo>
                    <a:pt x="46990" y="3543"/>
                  </a:moveTo>
                  <a:cubicBezTo>
                    <a:pt x="51543" y="5924"/>
                    <a:pt x="55306" y="9563"/>
                    <a:pt x="57849" y="14020"/>
                  </a:cubicBezTo>
                  <a:cubicBezTo>
                    <a:pt x="60497" y="18726"/>
                    <a:pt x="61840" y="24050"/>
                    <a:pt x="61754" y="29451"/>
                  </a:cubicBezTo>
                  <a:cubicBezTo>
                    <a:pt x="61849" y="34909"/>
                    <a:pt x="60506" y="40300"/>
                    <a:pt x="57849" y="45072"/>
                  </a:cubicBezTo>
                  <a:cubicBezTo>
                    <a:pt x="55334" y="49548"/>
                    <a:pt x="51562" y="53196"/>
                    <a:pt x="46990" y="55549"/>
                  </a:cubicBezTo>
                  <a:cubicBezTo>
                    <a:pt x="42056" y="58111"/>
                    <a:pt x="36551" y="59388"/>
                    <a:pt x="30988" y="59264"/>
                  </a:cubicBezTo>
                  <a:cubicBezTo>
                    <a:pt x="25368" y="59378"/>
                    <a:pt x="19806" y="58102"/>
                    <a:pt x="14796" y="55549"/>
                  </a:cubicBezTo>
                  <a:cubicBezTo>
                    <a:pt x="10224" y="53196"/>
                    <a:pt x="6452" y="49548"/>
                    <a:pt x="3937" y="45072"/>
                  </a:cubicBezTo>
                  <a:cubicBezTo>
                    <a:pt x="1280" y="40300"/>
                    <a:pt x="-63" y="34909"/>
                    <a:pt x="32" y="29451"/>
                  </a:cubicBezTo>
                  <a:cubicBezTo>
                    <a:pt x="-54" y="24050"/>
                    <a:pt x="1289" y="18726"/>
                    <a:pt x="3937" y="14020"/>
                  </a:cubicBezTo>
                  <a:cubicBezTo>
                    <a:pt x="6480" y="9563"/>
                    <a:pt x="10243" y="5924"/>
                    <a:pt x="14796" y="3543"/>
                  </a:cubicBezTo>
                  <a:cubicBezTo>
                    <a:pt x="19806" y="990"/>
                    <a:pt x="25368" y="-286"/>
                    <a:pt x="30988" y="-172"/>
                  </a:cubicBezTo>
                  <a:cubicBezTo>
                    <a:pt x="36551" y="-296"/>
                    <a:pt x="42056" y="980"/>
                    <a:pt x="46990" y="3543"/>
                  </a:cubicBezTo>
                  <a:close/>
                  <a:moveTo>
                    <a:pt x="18987" y="16878"/>
                  </a:moveTo>
                  <a:cubicBezTo>
                    <a:pt x="15853" y="20373"/>
                    <a:pt x="14205" y="24955"/>
                    <a:pt x="14415" y="29642"/>
                  </a:cubicBezTo>
                  <a:cubicBezTo>
                    <a:pt x="14224" y="34356"/>
                    <a:pt x="15863" y="38967"/>
                    <a:pt x="18987" y="42500"/>
                  </a:cubicBezTo>
                  <a:cubicBezTo>
                    <a:pt x="22102" y="45767"/>
                    <a:pt x="26473" y="47539"/>
                    <a:pt x="30988" y="47358"/>
                  </a:cubicBezTo>
                  <a:cubicBezTo>
                    <a:pt x="35446" y="47520"/>
                    <a:pt x="39751" y="45748"/>
                    <a:pt x="42799" y="42500"/>
                  </a:cubicBezTo>
                  <a:cubicBezTo>
                    <a:pt x="45923" y="38967"/>
                    <a:pt x="47562" y="34356"/>
                    <a:pt x="47371" y="29642"/>
                  </a:cubicBezTo>
                  <a:cubicBezTo>
                    <a:pt x="47581" y="24955"/>
                    <a:pt x="45933" y="20373"/>
                    <a:pt x="42799" y="16878"/>
                  </a:cubicBezTo>
                  <a:cubicBezTo>
                    <a:pt x="39761" y="13601"/>
                    <a:pt x="35455" y="11801"/>
                    <a:pt x="30988" y="11925"/>
                  </a:cubicBezTo>
                  <a:cubicBezTo>
                    <a:pt x="26464" y="11782"/>
                    <a:pt x="22092" y="13582"/>
                    <a:pt x="18987" y="16878"/>
                  </a:cubicBezTo>
                  <a:close/>
                </a:path>
              </a:pathLst>
            </a:custGeom>
            <a:solidFill>
              <a:srgbClr val="336933"/>
            </a:solidFill>
            <a:ln w="9525"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F46595D1-B432-429A-9847-16593854315C}"/>
                </a:ext>
              </a:extLst>
            </p:cNvPr>
            <p:cNvSpPr/>
            <p:nvPr/>
          </p:nvSpPr>
          <p:spPr>
            <a:xfrm>
              <a:off x="9755246" y="3345350"/>
              <a:ext cx="58921" cy="106920"/>
            </a:xfrm>
            <a:custGeom>
              <a:avLst/>
              <a:gdLst>
                <a:gd name="connsiteX0" fmla="*/ 40032 w 40004"/>
                <a:gd name="connsiteY0" fmla="*/ 68115 h 72592"/>
                <a:gd name="connsiteX1" fmla="*/ 25364 w 40004"/>
                <a:gd name="connsiteY1" fmla="*/ 72401 h 72592"/>
                <a:gd name="connsiteX2" fmla="*/ 12981 w 40004"/>
                <a:gd name="connsiteY2" fmla="*/ 67924 h 72592"/>
                <a:gd name="connsiteX3" fmla="*/ 8219 w 40004"/>
                <a:gd name="connsiteY3" fmla="*/ 54875 h 72592"/>
                <a:gd name="connsiteX4" fmla="*/ 8219 w 40004"/>
                <a:gd name="connsiteY4" fmla="*/ 26300 h 72592"/>
                <a:gd name="connsiteX5" fmla="*/ 27 w 40004"/>
                <a:gd name="connsiteY5" fmla="*/ 26300 h 72592"/>
                <a:gd name="connsiteX6" fmla="*/ 27 w 40004"/>
                <a:gd name="connsiteY6" fmla="*/ 15917 h 72592"/>
                <a:gd name="connsiteX7" fmla="*/ 8314 w 40004"/>
                <a:gd name="connsiteY7" fmla="*/ 15917 h 72592"/>
                <a:gd name="connsiteX8" fmla="*/ 8314 w 40004"/>
                <a:gd name="connsiteY8" fmla="*/ -180 h 72592"/>
                <a:gd name="connsiteX9" fmla="*/ 22411 w 40004"/>
                <a:gd name="connsiteY9" fmla="*/ -180 h 72592"/>
                <a:gd name="connsiteX10" fmla="*/ 22411 w 40004"/>
                <a:gd name="connsiteY10" fmla="*/ 15917 h 72592"/>
                <a:gd name="connsiteX11" fmla="*/ 39175 w 40004"/>
                <a:gd name="connsiteY11" fmla="*/ 15917 h 72592"/>
                <a:gd name="connsiteX12" fmla="*/ 39175 w 40004"/>
                <a:gd name="connsiteY12" fmla="*/ 26300 h 72592"/>
                <a:gd name="connsiteX13" fmla="*/ 22411 w 40004"/>
                <a:gd name="connsiteY13" fmla="*/ 26300 h 72592"/>
                <a:gd name="connsiteX14" fmla="*/ 22411 w 40004"/>
                <a:gd name="connsiteY14" fmla="*/ 52589 h 72592"/>
                <a:gd name="connsiteX15" fmla="*/ 23935 w 40004"/>
                <a:gd name="connsiteY15" fmla="*/ 58399 h 72592"/>
                <a:gd name="connsiteX16" fmla="*/ 28507 w 40004"/>
                <a:gd name="connsiteY16" fmla="*/ 60113 h 72592"/>
                <a:gd name="connsiteX17" fmla="*/ 36794 w 40004"/>
                <a:gd name="connsiteY17" fmla="*/ 57637 h 72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004" h="72592">
                  <a:moveTo>
                    <a:pt x="40032" y="68115"/>
                  </a:moveTo>
                  <a:cubicBezTo>
                    <a:pt x="35641" y="70896"/>
                    <a:pt x="30555" y="72382"/>
                    <a:pt x="25364" y="72401"/>
                  </a:cubicBezTo>
                  <a:cubicBezTo>
                    <a:pt x="20811" y="72563"/>
                    <a:pt x="16372" y="70963"/>
                    <a:pt x="12981" y="67924"/>
                  </a:cubicBezTo>
                  <a:cubicBezTo>
                    <a:pt x="9628" y="64438"/>
                    <a:pt x="7895" y="59704"/>
                    <a:pt x="8219" y="54875"/>
                  </a:cubicBezTo>
                  <a:lnTo>
                    <a:pt x="8219" y="26300"/>
                  </a:lnTo>
                  <a:lnTo>
                    <a:pt x="27" y="26300"/>
                  </a:lnTo>
                  <a:lnTo>
                    <a:pt x="27" y="15917"/>
                  </a:lnTo>
                  <a:lnTo>
                    <a:pt x="8314" y="15917"/>
                  </a:lnTo>
                  <a:lnTo>
                    <a:pt x="8314" y="-180"/>
                  </a:lnTo>
                  <a:lnTo>
                    <a:pt x="22411" y="-180"/>
                  </a:lnTo>
                  <a:lnTo>
                    <a:pt x="22411" y="15917"/>
                  </a:lnTo>
                  <a:lnTo>
                    <a:pt x="39175" y="15917"/>
                  </a:lnTo>
                  <a:lnTo>
                    <a:pt x="39175" y="26300"/>
                  </a:lnTo>
                  <a:lnTo>
                    <a:pt x="22411" y="26300"/>
                  </a:lnTo>
                  <a:lnTo>
                    <a:pt x="22411" y="52589"/>
                  </a:lnTo>
                  <a:cubicBezTo>
                    <a:pt x="22192" y="54646"/>
                    <a:pt x="22735" y="56713"/>
                    <a:pt x="23935" y="58399"/>
                  </a:cubicBezTo>
                  <a:cubicBezTo>
                    <a:pt x="25145" y="59599"/>
                    <a:pt x="26811" y="60228"/>
                    <a:pt x="28507" y="60113"/>
                  </a:cubicBezTo>
                  <a:cubicBezTo>
                    <a:pt x="31412" y="59894"/>
                    <a:pt x="34241" y="59047"/>
                    <a:pt x="36794" y="57637"/>
                  </a:cubicBezTo>
                  <a:close/>
                </a:path>
              </a:pathLst>
            </a:custGeom>
            <a:solidFill>
              <a:srgbClr val="336933"/>
            </a:solidFill>
            <a:ln w="9525"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8B284287-B5F6-49D4-BC21-3F9C3163CA6E}"/>
                </a:ext>
              </a:extLst>
            </p:cNvPr>
            <p:cNvSpPr/>
            <p:nvPr/>
          </p:nvSpPr>
          <p:spPr>
            <a:xfrm>
              <a:off x="9823411" y="3364358"/>
              <a:ext cx="78907" cy="87902"/>
            </a:xfrm>
            <a:custGeom>
              <a:avLst/>
              <a:gdLst>
                <a:gd name="connsiteX0" fmla="*/ 39472 w 53573"/>
                <a:gd name="connsiteY0" fmla="*/ 58829 h 59680"/>
                <a:gd name="connsiteX1" fmla="*/ 39472 w 53573"/>
                <a:gd name="connsiteY1" fmla="*/ 51685 h 59680"/>
                <a:gd name="connsiteX2" fmla="*/ 31567 w 53573"/>
                <a:gd name="connsiteY2" fmla="*/ 57496 h 59680"/>
                <a:gd name="connsiteX3" fmla="*/ 20518 w 53573"/>
                <a:gd name="connsiteY3" fmla="*/ 59496 h 59680"/>
                <a:gd name="connsiteX4" fmla="*/ 9755 w 53573"/>
                <a:gd name="connsiteY4" fmla="*/ 57115 h 59680"/>
                <a:gd name="connsiteX5" fmla="*/ 2611 w 53573"/>
                <a:gd name="connsiteY5" fmla="*/ 50637 h 59680"/>
                <a:gd name="connsiteX6" fmla="*/ 39 w 53573"/>
                <a:gd name="connsiteY6" fmla="*/ 41112 h 59680"/>
                <a:gd name="connsiteX7" fmla="*/ 5849 w 53573"/>
                <a:gd name="connsiteY7" fmla="*/ 28254 h 59680"/>
                <a:gd name="connsiteX8" fmla="*/ 22232 w 53573"/>
                <a:gd name="connsiteY8" fmla="*/ 23491 h 59680"/>
                <a:gd name="connsiteX9" fmla="*/ 39282 w 53573"/>
                <a:gd name="connsiteY9" fmla="*/ 23491 h 59680"/>
                <a:gd name="connsiteX10" fmla="*/ 39282 w 53573"/>
                <a:gd name="connsiteY10" fmla="*/ 21968 h 59680"/>
                <a:gd name="connsiteX11" fmla="*/ 35948 w 53573"/>
                <a:gd name="connsiteY11" fmla="*/ 13966 h 59680"/>
                <a:gd name="connsiteX12" fmla="*/ 26423 w 53573"/>
                <a:gd name="connsiteY12" fmla="*/ 11204 h 59680"/>
                <a:gd name="connsiteX13" fmla="*/ 8992 w 53573"/>
                <a:gd name="connsiteY13" fmla="*/ 16634 h 59680"/>
                <a:gd name="connsiteX14" fmla="*/ 3849 w 53573"/>
                <a:gd name="connsiteY14" fmla="*/ 7109 h 59680"/>
                <a:gd name="connsiteX15" fmla="*/ 16422 w 53573"/>
                <a:gd name="connsiteY15" fmla="*/ 1584 h 59680"/>
                <a:gd name="connsiteX16" fmla="*/ 29566 w 53573"/>
                <a:gd name="connsiteY16" fmla="*/ -131 h 59680"/>
                <a:gd name="connsiteX17" fmla="*/ 47188 w 53573"/>
                <a:gd name="connsiteY17" fmla="*/ 5299 h 59680"/>
                <a:gd name="connsiteX18" fmla="*/ 53569 w 53573"/>
                <a:gd name="connsiteY18" fmla="*/ 20634 h 59680"/>
                <a:gd name="connsiteX19" fmla="*/ 53569 w 53573"/>
                <a:gd name="connsiteY19" fmla="*/ 58734 h 59680"/>
                <a:gd name="connsiteX20" fmla="*/ 34424 w 53573"/>
                <a:gd name="connsiteY20" fmla="*/ 45589 h 59680"/>
                <a:gd name="connsiteX21" fmla="*/ 39282 w 53573"/>
                <a:gd name="connsiteY21" fmla="*/ 38446 h 59680"/>
                <a:gd name="connsiteX22" fmla="*/ 39282 w 53573"/>
                <a:gd name="connsiteY22" fmla="*/ 33207 h 59680"/>
                <a:gd name="connsiteX23" fmla="*/ 24614 w 53573"/>
                <a:gd name="connsiteY23" fmla="*/ 33207 h 59680"/>
                <a:gd name="connsiteX24" fmla="*/ 16231 w 53573"/>
                <a:gd name="connsiteY24" fmla="*/ 34921 h 59680"/>
                <a:gd name="connsiteX25" fmla="*/ 13564 w 53573"/>
                <a:gd name="connsiteY25" fmla="*/ 40446 h 59680"/>
                <a:gd name="connsiteX26" fmla="*/ 16327 w 53573"/>
                <a:gd name="connsiteY26" fmla="*/ 46352 h 59680"/>
                <a:gd name="connsiteX27" fmla="*/ 23947 w 53573"/>
                <a:gd name="connsiteY27" fmla="*/ 48542 h 59680"/>
                <a:gd name="connsiteX28" fmla="*/ 34424 w 53573"/>
                <a:gd name="connsiteY28" fmla="*/ 45589 h 59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3573" h="59680">
                  <a:moveTo>
                    <a:pt x="39472" y="58829"/>
                  </a:moveTo>
                  <a:lnTo>
                    <a:pt x="39472" y="51685"/>
                  </a:lnTo>
                  <a:cubicBezTo>
                    <a:pt x="37387" y="54276"/>
                    <a:pt x="34662" y="56286"/>
                    <a:pt x="31567" y="57496"/>
                  </a:cubicBezTo>
                  <a:cubicBezTo>
                    <a:pt x="28052" y="58886"/>
                    <a:pt x="24299" y="59562"/>
                    <a:pt x="20518" y="59496"/>
                  </a:cubicBezTo>
                  <a:cubicBezTo>
                    <a:pt x="16793" y="59543"/>
                    <a:pt x="13107" y="58724"/>
                    <a:pt x="9755" y="57115"/>
                  </a:cubicBezTo>
                  <a:cubicBezTo>
                    <a:pt x="6792" y="55695"/>
                    <a:pt x="4316" y="53448"/>
                    <a:pt x="2611" y="50637"/>
                  </a:cubicBezTo>
                  <a:cubicBezTo>
                    <a:pt x="858" y="47780"/>
                    <a:pt x="-37" y="44466"/>
                    <a:pt x="39" y="41112"/>
                  </a:cubicBezTo>
                  <a:cubicBezTo>
                    <a:pt x="-152" y="36150"/>
                    <a:pt x="2001" y="31387"/>
                    <a:pt x="5849" y="28254"/>
                  </a:cubicBezTo>
                  <a:cubicBezTo>
                    <a:pt x="10640" y="24910"/>
                    <a:pt x="16393" y="23234"/>
                    <a:pt x="22232" y="23491"/>
                  </a:cubicBezTo>
                  <a:lnTo>
                    <a:pt x="39282" y="23491"/>
                  </a:lnTo>
                  <a:lnTo>
                    <a:pt x="39282" y="21968"/>
                  </a:lnTo>
                  <a:cubicBezTo>
                    <a:pt x="39520" y="18919"/>
                    <a:pt x="38282" y="15948"/>
                    <a:pt x="35948" y="13966"/>
                  </a:cubicBezTo>
                  <a:cubicBezTo>
                    <a:pt x="33186" y="11985"/>
                    <a:pt x="29824" y="11004"/>
                    <a:pt x="26423" y="11204"/>
                  </a:cubicBezTo>
                  <a:cubicBezTo>
                    <a:pt x="20223" y="11394"/>
                    <a:pt x="14203" y="13271"/>
                    <a:pt x="8992" y="16634"/>
                  </a:cubicBezTo>
                  <a:lnTo>
                    <a:pt x="3849" y="7109"/>
                  </a:lnTo>
                  <a:cubicBezTo>
                    <a:pt x="7802" y="4774"/>
                    <a:pt x="12021" y="2918"/>
                    <a:pt x="16422" y="1584"/>
                  </a:cubicBezTo>
                  <a:cubicBezTo>
                    <a:pt x="20699" y="365"/>
                    <a:pt x="25128" y="-217"/>
                    <a:pt x="29566" y="-131"/>
                  </a:cubicBezTo>
                  <a:cubicBezTo>
                    <a:pt x="35901" y="-521"/>
                    <a:pt x="42168" y="1412"/>
                    <a:pt x="47188" y="5299"/>
                  </a:cubicBezTo>
                  <a:cubicBezTo>
                    <a:pt x="51550" y="9166"/>
                    <a:pt x="53903" y="14814"/>
                    <a:pt x="53569" y="20634"/>
                  </a:cubicBezTo>
                  <a:lnTo>
                    <a:pt x="53569" y="58734"/>
                  </a:lnTo>
                  <a:close/>
                  <a:moveTo>
                    <a:pt x="34424" y="45589"/>
                  </a:moveTo>
                  <a:cubicBezTo>
                    <a:pt x="37091" y="44123"/>
                    <a:pt x="38901" y="41465"/>
                    <a:pt x="39282" y="38446"/>
                  </a:cubicBezTo>
                  <a:lnTo>
                    <a:pt x="39282" y="33207"/>
                  </a:lnTo>
                  <a:lnTo>
                    <a:pt x="24614" y="33207"/>
                  </a:lnTo>
                  <a:cubicBezTo>
                    <a:pt x="21718" y="32988"/>
                    <a:pt x="18813" y="33588"/>
                    <a:pt x="16231" y="34921"/>
                  </a:cubicBezTo>
                  <a:cubicBezTo>
                    <a:pt x="14393" y="36131"/>
                    <a:pt x="13374" y="38255"/>
                    <a:pt x="13564" y="40446"/>
                  </a:cubicBezTo>
                  <a:cubicBezTo>
                    <a:pt x="13469" y="42751"/>
                    <a:pt x="14498" y="44951"/>
                    <a:pt x="16327" y="46352"/>
                  </a:cubicBezTo>
                  <a:cubicBezTo>
                    <a:pt x="18546" y="47914"/>
                    <a:pt x="21232" y="48685"/>
                    <a:pt x="23947" y="48542"/>
                  </a:cubicBezTo>
                  <a:cubicBezTo>
                    <a:pt x="27661" y="48657"/>
                    <a:pt x="31319" y="47628"/>
                    <a:pt x="34424" y="45589"/>
                  </a:cubicBezTo>
                  <a:close/>
                </a:path>
              </a:pathLst>
            </a:custGeom>
            <a:solidFill>
              <a:srgbClr val="336933"/>
            </a:solidFill>
            <a:ln w="9525"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47DDD4EF-0D0A-4F6E-A015-EE79EA9E0585}"/>
                </a:ext>
              </a:extLst>
            </p:cNvPr>
            <p:cNvSpPr/>
            <p:nvPr/>
          </p:nvSpPr>
          <p:spPr>
            <a:xfrm>
              <a:off x="9925841" y="3331742"/>
              <a:ext cx="20903" cy="119529"/>
            </a:xfrm>
            <a:custGeom>
              <a:avLst/>
              <a:gdLst>
                <a:gd name="connsiteX0" fmla="*/ 408 w 14192"/>
                <a:gd name="connsiteY0" fmla="*/ -180 h 81153"/>
                <a:gd name="connsiteX1" fmla="*/ 14219 w 14192"/>
                <a:gd name="connsiteY1" fmla="*/ -180 h 81153"/>
                <a:gd name="connsiteX2" fmla="*/ 14219 w 14192"/>
                <a:gd name="connsiteY2" fmla="*/ 80973 h 81153"/>
                <a:gd name="connsiteX3" fmla="*/ 27 w 14192"/>
                <a:gd name="connsiteY3" fmla="*/ 80973 h 81153"/>
              </a:gdLst>
              <a:ahLst/>
              <a:cxnLst>
                <a:cxn ang="0">
                  <a:pos x="connsiteX0" y="connsiteY0"/>
                </a:cxn>
                <a:cxn ang="0">
                  <a:pos x="connsiteX1" y="connsiteY1"/>
                </a:cxn>
                <a:cxn ang="0">
                  <a:pos x="connsiteX2" y="connsiteY2"/>
                </a:cxn>
                <a:cxn ang="0">
                  <a:pos x="connsiteX3" y="connsiteY3"/>
                </a:cxn>
              </a:cxnLst>
              <a:rect l="l" t="t" r="r" b="b"/>
              <a:pathLst>
                <a:path w="14192" h="81153">
                  <a:moveTo>
                    <a:pt x="408" y="-180"/>
                  </a:moveTo>
                  <a:lnTo>
                    <a:pt x="14219" y="-180"/>
                  </a:lnTo>
                  <a:lnTo>
                    <a:pt x="14219" y="80973"/>
                  </a:lnTo>
                  <a:lnTo>
                    <a:pt x="27" y="80973"/>
                  </a:lnTo>
                  <a:close/>
                </a:path>
              </a:pathLst>
            </a:custGeom>
            <a:solidFill>
              <a:srgbClr val="336933"/>
            </a:solidFill>
            <a:ln w="9525"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12619746-C013-4234-919D-C13246ABE317}"/>
                </a:ext>
              </a:extLst>
            </p:cNvPr>
            <p:cNvSpPr/>
            <p:nvPr/>
          </p:nvSpPr>
          <p:spPr>
            <a:xfrm>
              <a:off x="10000898" y="3338476"/>
              <a:ext cx="172700" cy="112234"/>
            </a:xfrm>
            <a:custGeom>
              <a:avLst/>
              <a:gdLst>
                <a:gd name="connsiteX0" fmla="*/ 102040 w 117253"/>
                <a:gd name="connsiteY0" fmla="*/ -180 h 76200"/>
                <a:gd name="connsiteX1" fmla="*/ 117280 w 117253"/>
                <a:gd name="connsiteY1" fmla="*/ -180 h 76200"/>
                <a:gd name="connsiteX2" fmla="*/ 91372 w 117253"/>
                <a:gd name="connsiteY2" fmla="*/ 76020 h 76200"/>
                <a:gd name="connsiteX3" fmla="*/ 76132 w 117253"/>
                <a:gd name="connsiteY3" fmla="*/ 76020 h 76200"/>
                <a:gd name="connsiteX4" fmla="*/ 58701 w 117253"/>
                <a:gd name="connsiteY4" fmla="*/ 17918 h 76200"/>
                <a:gd name="connsiteX5" fmla="*/ 40890 w 117253"/>
                <a:gd name="connsiteY5" fmla="*/ 76020 h 76200"/>
                <a:gd name="connsiteX6" fmla="*/ 25840 w 117253"/>
                <a:gd name="connsiteY6" fmla="*/ 76020 h 76200"/>
                <a:gd name="connsiteX7" fmla="*/ 27 w 117253"/>
                <a:gd name="connsiteY7" fmla="*/ -180 h 76200"/>
                <a:gd name="connsiteX8" fmla="*/ 15839 w 117253"/>
                <a:gd name="connsiteY8" fmla="*/ -180 h 76200"/>
                <a:gd name="connsiteX9" fmla="*/ 33841 w 117253"/>
                <a:gd name="connsiteY9" fmla="*/ 60494 h 76200"/>
                <a:gd name="connsiteX10" fmla="*/ 51748 w 117253"/>
                <a:gd name="connsiteY10" fmla="*/ -180 h 76200"/>
                <a:gd name="connsiteX11" fmla="*/ 66226 w 117253"/>
                <a:gd name="connsiteY11" fmla="*/ -180 h 76200"/>
                <a:gd name="connsiteX12" fmla="*/ 84228 w 117253"/>
                <a:gd name="connsiteY12" fmla="*/ 60685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253" h="76200">
                  <a:moveTo>
                    <a:pt x="102040" y="-180"/>
                  </a:moveTo>
                  <a:lnTo>
                    <a:pt x="117280" y="-180"/>
                  </a:lnTo>
                  <a:lnTo>
                    <a:pt x="91372" y="76020"/>
                  </a:lnTo>
                  <a:lnTo>
                    <a:pt x="76132" y="76020"/>
                  </a:lnTo>
                  <a:lnTo>
                    <a:pt x="58701" y="17918"/>
                  </a:lnTo>
                  <a:lnTo>
                    <a:pt x="40890" y="76020"/>
                  </a:lnTo>
                  <a:lnTo>
                    <a:pt x="25840" y="76020"/>
                  </a:lnTo>
                  <a:lnTo>
                    <a:pt x="27" y="-180"/>
                  </a:lnTo>
                  <a:lnTo>
                    <a:pt x="15839" y="-180"/>
                  </a:lnTo>
                  <a:lnTo>
                    <a:pt x="33841" y="60494"/>
                  </a:lnTo>
                  <a:lnTo>
                    <a:pt x="51748" y="-180"/>
                  </a:lnTo>
                  <a:lnTo>
                    <a:pt x="66226" y="-180"/>
                  </a:lnTo>
                  <a:lnTo>
                    <a:pt x="84228" y="60685"/>
                  </a:lnTo>
                  <a:close/>
                </a:path>
              </a:pathLst>
            </a:custGeom>
            <a:solidFill>
              <a:srgbClr val="336933"/>
            </a:solidFill>
            <a:ln w="9525"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93409B4E-B9FE-4D91-A51C-290D54D3B128}"/>
                </a:ext>
              </a:extLst>
            </p:cNvPr>
            <p:cNvSpPr/>
            <p:nvPr/>
          </p:nvSpPr>
          <p:spPr>
            <a:xfrm>
              <a:off x="10171191" y="3364355"/>
              <a:ext cx="78886" cy="87905"/>
            </a:xfrm>
            <a:custGeom>
              <a:avLst/>
              <a:gdLst>
                <a:gd name="connsiteX0" fmla="*/ 39380 w 53559"/>
                <a:gd name="connsiteY0" fmla="*/ 58832 h 59682"/>
                <a:gd name="connsiteX1" fmla="*/ 39380 w 53559"/>
                <a:gd name="connsiteY1" fmla="*/ 51688 h 59682"/>
                <a:gd name="connsiteX2" fmla="*/ 31474 w 53559"/>
                <a:gd name="connsiteY2" fmla="*/ 57498 h 59682"/>
                <a:gd name="connsiteX3" fmla="*/ 20425 w 53559"/>
                <a:gd name="connsiteY3" fmla="*/ 59498 h 59682"/>
                <a:gd name="connsiteX4" fmla="*/ 9662 w 53559"/>
                <a:gd name="connsiteY4" fmla="*/ 57117 h 59682"/>
                <a:gd name="connsiteX5" fmla="*/ 2518 w 53559"/>
                <a:gd name="connsiteY5" fmla="*/ 50640 h 59682"/>
                <a:gd name="connsiteX6" fmla="*/ 41 w 53559"/>
                <a:gd name="connsiteY6" fmla="*/ 41115 h 59682"/>
                <a:gd name="connsiteX7" fmla="*/ 5756 w 53559"/>
                <a:gd name="connsiteY7" fmla="*/ 28256 h 59682"/>
                <a:gd name="connsiteX8" fmla="*/ 22235 w 53559"/>
                <a:gd name="connsiteY8" fmla="*/ 23494 h 59682"/>
                <a:gd name="connsiteX9" fmla="*/ 39284 w 53559"/>
                <a:gd name="connsiteY9" fmla="*/ 23494 h 59682"/>
                <a:gd name="connsiteX10" fmla="*/ 39284 w 53559"/>
                <a:gd name="connsiteY10" fmla="*/ 21970 h 59682"/>
                <a:gd name="connsiteX11" fmla="*/ 35856 w 53559"/>
                <a:gd name="connsiteY11" fmla="*/ 13969 h 59682"/>
                <a:gd name="connsiteX12" fmla="*/ 26331 w 53559"/>
                <a:gd name="connsiteY12" fmla="*/ 11207 h 59682"/>
                <a:gd name="connsiteX13" fmla="*/ 8900 w 53559"/>
                <a:gd name="connsiteY13" fmla="*/ 16636 h 59682"/>
                <a:gd name="connsiteX14" fmla="*/ 3756 w 53559"/>
                <a:gd name="connsiteY14" fmla="*/ 7111 h 59682"/>
                <a:gd name="connsiteX15" fmla="*/ 16329 w 53559"/>
                <a:gd name="connsiteY15" fmla="*/ 1586 h 59682"/>
                <a:gd name="connsiteX16" fmla="*/ 29474 w 53559"/>
                <a:gd name="connsiteY16" fmla="*/ -128 h 59682"/>
                <a:gd name="connsiteX17" fmla="*/ 47095 w 53559"/>
                <a:gd name="connsiteY17" fmla="*/ 5301 h 59682"/>
                <a:gd name="connsiteX18" fmla="*/ 53572 w 53559"/>
                <a:gd name="connsiteY18" fmla="*/ 20636 h 59682"/>
                <a:gd name="connsiteX19" fmla="*/ 53572 w 53559"/>
                <a:gd name="connsiteY19" fmla="*/ 58736 h 59682"/>
                <a:gd name="connsiteX20" fmla="*/ 34331 w 53559"/>
                <a:gd name="connsiteY20" fmla="*/ 45592 h 59682"/>
                <a:gd name="connsiteX21" fmla="*/ 39284 w 53559"/>
                <a:gd name="connsiteY21" fmla="*/ 38448 h 59682"/>
                <a:gd name="connsiteX22" fmla="*/ 39284 w 53559"/>
                <a:gd name="connsiteY22" fmla="*/ 33209 h 59682"/>
                <a:gd name="connsiteX23" fmla="*/ 24521 w 53559"/>
                <a:gd name="connsiteY23" fmla="*/ 33209 h 59682"/>
                <a:gd name="connsiteX24" fmla="*/ 16139 w 53559"/>
                <a:gd name="connsiteY24" fmla="*/ 34924 h 59682"/>
                <a:gd name="connsiteX25" fmla="*/ 13472 w 53559"/>
                <a:gd name="connsiteY25" fmla="*/ 40448 h 59682"/>
                <a:gd name="connsiteX26" fmla="*/ 16234 w 53559"/>
                <a:gd name="connsiteY26" fmla="*/ 46354 h 59682"/>
                <a:gd name="connsiteX27" fmla="*/ 23854 w 53559"/>
                <a:gd name="connsiteY27" fmla="*/ 48544 h 59682"/>
                <a:gd name="connsiteX28" fmla="*/ 34331 w 53559"/>
                <a:gd name="connsiteY28" fmla="*/ 45592 h 59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3559" h="59682">
                  <a:moveTo>
                    <a:pt x="39380" y="58832"/>
                  </a:moveTo>
                  <a:lnTo>
                    <a:pt x="39380" y="51688"/>
                  </a:lnTo>
                  <a:cubicBezTo>
                    <a:pt x="37294" y="54278"/>
                    <a:pt x="34570" y="56288"/>
                    <a:pt x="31474" y="57498"/>
                  </a:cubicBezTo>
                  <a:cubicBezTo>
                    <a:pt x="27959" y="58889"/>
                    <a:pt x="24206" y="59565"/>
                    <a:pt x="20425" y="59498"/>
                  </a:cubicBezTo>
                  <a:cubicBezTo>
                    <a:pt x="16701" y="59546"/>
                    <a:pt x="13014" y="58726"/>
                    <a:pt x="9662" y="57117"/>
                  </a:cubicBezTo>
                  <a:cubicBezTo>
                    <a:pt x="6738" y="55641"/>
                    <a:pt x="4271" y="53402"/>
                    <a:pt x="2518" y="50640"/>
                  </a:cubicBezTo>
                  <a:cubicBezTo>
                    <a:pt x="794" y="47773"/>
                    <a:pt x="-73" y="44458"/>
                    <a:pt x="41" y="41115"/>
                  </a:cubicBezTo>
                  <a:cubicBezTo>
                    <a:pt x="-168" y="36171"/>
                    <a:pt x="1947" y="31409"/>
                    <a:pt x="5756" y="28256"/>
                  </a:cubicBezTo>
                  <a:cubicBezTo>
                    <a:pt x="10576" y="24894"/>
                    <a:pt x="16367" y="23227"/>
                    <a:pt x="22235" y="23494"/>
                  </a:cubicBezTo>
                  <a:lnTo>
                    <a:pt x="39284" y="23494"/>
                  </a:lnTo>
                  <a:lnTo>
                    <a:pt x="39284" y="21970"/>
                  </a:lnTo>
                  <a:cubicBezTo>
                    <a:pt x="39494" y="18903"/>
                    <a:pt x="38218" y="15931"/>
                    <a:pt x="35856" y="13969"/>
                  </a:cubicBezTo>
                  <a:cubicBezTo>
                    <a:pt x="33093" y="11987"/>
                    <a:pt x="29731" y="11007"/>
                    <a:pt x="26331" y="11207"/>
                  </a:cubicBezTo>
                  <a:cubicBezTo>
                    <a:pt x="20139" y="11407"/>
                    <a:pt x="14110" y="13283"/>
                    <a:pt x="8900" y="16636"/>
                  </a:cubicBezTo>
                  <a:lnTo>
                    <a:pt x="3756" y="7111"/>
                  </a:lnTo>
                  <a:cubicBezTo>
                    <a:pt x="7719" y="4796"/>
                    <a:pt x="11938" y="2939"/>
                    <a:pt x="16329" y="1586"/>
                  </a:cubicBezTo>
                  <a:cubicBezTo>
                    <a:pt x="20606" y="367"/>
                    <a:pt x="25035" y="-214"/>
                    <a:pt x="29474" y="-128"/>
                  </a:cubicBezTo>
                  <a:cubicBezTo>
                    <a:pt x="35817" y="-528"/>
                    <a:pt x="42085" y="1396"/>
                    <a:pt x="47095" y="5301"/>
                  </a:cubicBezTo>
                  <a:cubicBezTo>
                    <a:pt x="51419" y="9197"/>
                    <a:pt x="53801" y="14816"/>
                    <a:pt x="53572" y="20636"/>
                  </a:cubicBezTo>
                  <a:lnTo>
                    <a:pt x="53572" y="58736"/>
                  </a:lnTo>
                  <a:close/>
                  <a:moveTo>
                    <a:pt x="34331" y="45592"/>
                  </a:moveTo>
                  <a:cubicBezTo>
                    <a:pt x="37037" y="44144"/>
                    <a:pt x="38884" y="41486"/>
                    <a:pt x="39284" y="38448"/>
                  </a:cubicBezTo>
                  <a:lnTo>
                    <a:pt x="39284" y="33209"/>
                  </a:lnTo>
                  <a:lnTo>
                    <a:pt x="24521" y="33209"/>
                  </a:lnTo>
                  <a:cubicBezTo>
                    <a:pt x="21625" y="33009"/>
                    <a:pt x="18730" y="33599"/>
                    <a:pt x="16139" y="34924"/>
                  </a:cubicBezTo>
                  <a:cubicBezTo>
                    <a:pt x="14300" y="36134"/>
                    <a:pt x="13281" y="38257"/>
                    <a:pt x="13472" y="40448"/>
                  </a:cubicBezTo>
                  <a:cubicBezTo>
                    <a:pt x="13414" y="42744"/>
                    <a:pt x="14443" y="44925"/>
                    <a:pt x="16234" y="46354"/>
                  </a:cubicBezTo>
                  <a:cubicBezTo>
                    <a:pt x="18463" y="47906"/>
                    <a:pt x="21139" y="48678"/>
                    <a:pt x="23854" y="48544"/>
                  </a:cubicBezTo>
                  <a:cubicBezTo>
                    <a:pt x="27569" y="48659"/>
                    <a:pt x="31226" y="47630"/>
                    <a:pt x="34331" y="45592"/>
                  </a:cubicBezTo>
                  <a:close/>
                </a:path>
              </a:pathLst>
            </a:custGeom>
            <a:solidFill>
              <a:srgbClr val="336933"/>
            </a:solidFill>
            <a:ln w="9525"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0CB48DE6-F60C-4150-B111-E8541301C7D9}"/>
                </a:ext>
              </a:extLst>
            </p:cNvPr>
            <p:cNvSpPr/>
            <p:nvPr/>
          </p:nvSpPr>
          <p:spPr>
            <a:xfrm>
              <a:off x="10265335" y="3364991"/>
              <a:ext cx="87146" cy="118274"/>
            </a:xfrm>
            <a:custGeom>
              <a:avLst/>
              <a:gdLst>
                <a:gd name="connsiteX0" fmla="*/ 59187 w 59167"/>
                <a:gd name="connsiteY0" fmla="*/ -180 h 80301"/>
                <a:gd name="connsiteX1" fmla="*/ 59187 w 59167"/>
                <a:gd name="connsiteY1" fmla="*/ 52779 h 80301"/>
                <a:gd name="connsiteX2" fmla="*/ 55472 w 59167"/>
                <a:gd name="connsiteY2" fmla="*/ 67257 h 80301"/>
                <a:gd name="connsiteX3" fmla="*/ 44709 w 59167"/>
                <a:gd name="connsiteY3" fmla="*/ 76782 h 80301"/>
                <a:gd name="connsiteX4" fmla="*/ 28612 w 59167"/>
                <a:gd name="connsiteY4" fmla="*/ 80116 h 80301"/>
                <a:gd name="connsiteX5" fmla="*/ 3846 w 59167"/>
                <a:gd name="connsiteY5" fmla="*/ 72400 h 80301"/>
                <a:gd name="connsiteX6" fmla="*/ 9562 w 59167"/>
                <a:gd name="connsiteY6" fmla="*/ 62113 h 80301"/>
                <a:gd name="connsiteX7" fmla="*/ 27850 w 59167"/>
                <a:gd name="connsiteY7" fmla="*/ 68209 h 80301"/>
                <a:gd name="connsiteX8" fmla="*/ 40327 w 59167"/>
                <a:gd name="connsiteY8" fmla="*/ 64209 h 80301"/>
                <a:gd name="connsiteX9" fmla="*/ 44995 w 59167"/>
                <a:gd name="connsiteY9" fmla="*/ 53160 h 80301"/>
                <a:gd name="connsiteX10" fmla="*/ 44995 w 59167"/>
                <a:gd name="connsiteY10" fmla="*/ 46302 h 80301"/>
                <a:gd name="connsiteX11" fmla="*/ 37375 w 59167"/>
                <a:gd name="connsiteY11" fmla="*/ 53160 h 80301"/>
                <a:gd name="connsiteX12" fmla="*/ 26421 w 59167"/>
                <a:gd name="connsiteY12" fmla="*/ 55541 h 80301"/>
                <a:gd name="connsiteX13" fmla="*/ 12800 w 59167"/>
                <a:gd name="connsiteY13" fmla="*/ 51922 h 80301"/>
                <a:gd name="connsiteX14" fmla="*/ 3275 w 59167"/>
                <a:gd name="connsiteY14" fmla="*/ 42397 h 80301"/>
                <a:gd name="connsiteX15" fmla="*/ 37 w 59167"/>
                <a:gd name="connsiteY15" fmla="*/ 27728 h 80301"/>
                <a:gd name="connsiteX16" fmla="*/ 3275 w 59167"/>
                <a:gd name="connsiteY16" fmla="*/ 13155 h 80301"/>
                <a:gd name="connsiteX17" fmla="*/ 12800 w 59167"/>
                <a:gd name="connsiteY17" fmla="*/ 3630 h 80301"/>
                <a:gd name="connsiteX18" fmla="*/ 26421 w 59167"/>
                <a:gd name="connsiteY18" fmla="*/ 106 h 80301"/>
                <a:gd name="connsiteX19" fmla="*/ 37279 w 59167"/>
                <a:gd name="connsiteY19" fmla="*/ 2487 h 80301"/>
                <a:gd name="connsiteX20" fmla="*/ 44995 w 59167"/>
                <a:gd name="connsiteY20" fmla="*/ 9250 h 80301"/>
                <a:gd name="connsiteX21" fmla="*/ 44995 w 59167"/>
                <a:gd name="connsiteY21" fmla="*/ 487 h 80301"/>
                <a:gd name="connsiteX22" fmla="*/ 40899 w 59167"/>
                <a:gd name="connsiteY22" fmla="*/ 39634 h 80301"/>
                <a:gd name="connsiteX23" fmla="*/ 40899 w 59167"/>
                <a:gd name="connsiteY23" fmla="*/ 15441 h 80301"/>
                <a:gd name="connsiteX24" fmla="*/ 29659 w 59167"/>
                <a:gd name="connsiteY24" fmla="*/ 10774 h 80301"/>
                <a:gd name="connsiteX25" fmla="*/ 18420 w 59167"/>
                <a:gd name="connsiteY25" fmla="*/ 15536 h 80301"/>
                <a:gd name="connsiteX26" fmla="*/ 18420 w 59167"/>
                <a:gd name="connsiteY26" fmla="*/ 39634 h 80301"/>
                <a:gd name="connsiteX27" fmla="*/ 40899 w 59167"/>
                <a:gd name="connsiteY27" fmla="*/ 39634 h 80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67" h="80301">
                  <a:moveTo>
                    <a:pt x="59187" y="-180"/>
                  </a:moveTo>
                  <a:lnTo>
                    <a:pt x="59187" y="52779"/>
                  </a:lnTo>
                  <a:cubicBezTo>
                    <a:pt x="59311" y="57856"/>
                    <a:pt x="58025" y="62866"/>
                    <a:pt x="55472" y="67257"/>
                  </a:cubicBezTo>
                  <a:cubicBezTo>
                    <a:pt x="52900" y="71420"/>
                    <a:pt x="49157" y="74734"/>
                    <a:pt x="44709" y="76782"/>
                  </a:cubicBezTo>
                  <a:cubicBezTo>
                    <a:pt x="39661" y="79077"/>
                    <a:pt x="34155" y="80211"/>
                    <a:pt x="28612" y="80116"/>
                  </a:cubicBezTo>
                  <a:cubicBezTo>
                    <a:pt x="19763" y="80135"/>
                    <a:pt x="11114" y="77449"/>
                    <a:pt x="3846" y="72400"/>
                  </a:cubicBezTo>
                  <a:lnTo>
                    <a:pt x="9562" y="62113"/>
                  </a:lnTo>
                  <a:cubicBezTo>
                    <a:pt x="14839" y="66067"/>
                    <a:pt x="21258" y="68200"/>
                    <a:pt x="27850" y="68209"/>
                  </a:cubicBezTo>
                  <a:cubicBezTo>
                    <a:pt x="32355" y="68457"/>
                    <a:pt x="36803" y="67029"/>
                    <a:pt x="40327" y="64209"/>
                  </a:cubicBezTo>
                  <a:cubicBezTo>
                    <a:pt x="43480" y="61428"/>
                    <a:pt x="45204" y="57361"/>
                    <a:pt x="44995" y="53160"/>
                  </a:cubicBezTo>
                  <a:lnTo>
                    <a:pt x="44995" y="46302"/>
                  </a:lnTo>
                  <a:cubicBezTo>
                    <a:pt x="43090" y="49207"/>
                    <a:pt x="40461" y="51569"/>
                    <a:pt x="37375" y="53160"/>
                  </a:cubicBezTo>
                  <a:cubicBezTo>
                    <a:pt x="33965" y="54817"/>
                    <a:pt x="30212" y="55627"/>
                    <a:pt x="26421" y="55541"/>
                  </a:cubicBezTo>
                  <a:cubicBezTo>
                    <a:pt x="21630" y="55608"/>
                    <a:pt x="16924" y="54360"/>
                    <a:pt x="12800" y="51922"/>
                  </a:cubicBezTo>
                  <a:cubicBezTo>
                    <a:pt x="8790" y="49712"/>
                    <a:pt x="5485" y="46407"/>
                    <a:pt x="3275" y="42397"/>
                  </a:cubicBezTo>
                  <a:cubicBezTo>
                    <a:pt x="1037" y="37835"/>
                    <a:pt x="-78" y="32805"/>
                    <a:pt x="37" y="27728"/>
                  </a:cubicBezTo>
                  <a:cubicBezTo>
                    <a:pt x="-87" y="22680"/>
                    <a:pt x="1027" y="17679"/>
                    <a:pt x="3275" y="13155"/>
                  </a:cubicBezTo>
                  <a:cubicBezTo>
                    <a:pt x="5466" y="9126"/>
                    <a:pt x="8771" y="5821"/>
                    <a:pt x="12800" y="3630"/>
                  </a:cubicBezTo>
                  <a:cubicBezTo>
                    <a:pt x="16924" y="1220"/>
                    <a:pt x="21639" y="1"/>
                    <a:pt x="26421" y="106"/>
                  </a:cubicBezTo>
                  <a:cubicBezTo>
                    <a:pt x="30183" y="11"/>
                    <a:pt x="33907" y="830"/>
                    <a:pt x="37279" y="2487"/>
                  </a:cubicBezTo>
                  <a:cubicBezTo>
                    <a:pt x="40365" y="4078"/>
                    <a:pt x="43013" y="6392"/>
                    <a:pt x="44995" y="9250"/>
                  </a:cubicBezTo>
                  <a:lnTo>
                    <a:pt x="44995" y="487"/>
                  </a:lnTo>
                  <a:close/>
                  <a:moveTo>
                    <a:pt x="40899" y="39634"/>
                  </a:moveTo>
                  <a:cubicBezTo>
                    <a:pt x="46680" y="32605"/>
                    <a:pt x="46680" y="22470"/>
                    <a:pt x="40899" y="15441"/>
                  </a:cubicBezTo>
                  <a:cubicBezTo>
                    <a:pt x="37975" y="12374"/>
                    <a:pt x="33898" y="10679"/>
                    <a:pt x="29659" y="10774"/>
                  </a:cubicBezTo>
                  <a:cubicBezTo>
                    <a:pt x="25392" y="10640"/>
                    <a:pt x="21287" y="12384"/>
                    <a:pt x="18420" y="15536"/>
                  </a:cubicBezTo>
                  <a:cubicBezTo>
                    <a:pt x="12695" y="22547"/>
                    <a:pt x="12695" y="32624"/>
                    <a:pt x="18420" y="39634"/>
                  </a:cubicBezTo>
                  <a:cubicBezTo>
                    <a:pt x="24630" y="45835"/>
                    <a:pt x="34688" y="45835"/>
                    <a:pt x="40899" y="39634"/>
                  </a:cubicBezTo>
                  <a:close/>
                </a:path>
              </a:pathLst>
            </a:custGeom>
            <a:solidFill>
              <a:srgbClr val="336933"/>
            </a:solidFill>
            <a:ln w="9525"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C426996F-C659-434A-AEDA-3BC2DF93A5E7}"/>
                </a:ext>
              </a:extLst>
            </p:cNvPr>
            <p:cNvSpPr/>
            <p:nvPr/>
          </p:nvSpPr>
          <p:spPr>
            <a:xfrm>
              <a:off x="10369300" y="3364337"/>
              <a:ext cx="85251" cy="87647"/>
            </a:xfrm>
            <a:custGeom>
              <a:avLst/>
              <a:gdLst>
                <a:gd name="connsiteX0" fmla="*/ 50800 w 57880"/>
                <a:gd name="connsiteY0" fmla="*/ 7885 h 59507"/>
                <a:gd name="connsiteX1" fmla="*/ 57848 w 57880"/>
                <a:gd name="connsiteY1" fmla="*/ 30269 h 59507"/>
                <a:gd name="connsiteX2" fmla="*/ 57848 w 57880"/>
                <a:gd name="connsiteY2" fmla="*/ 34555 h 59507"/>
                <a:gd name="connsiteX3" fmla="*/ 14604 w 57880"/>
                <a:gd name="connsiteY3" fmla="*/ 34555 h 59507"/>
                <a:gd name="connsiteX4" fmla="*/ 31368 w 57880"/>
                <a:gd name="connsiteY4" fmla="*/ 47890 h 59507"/>
                <a:gd name="connsiteX5" fmla="*/ 39941 w 57880"/>
                <a:gd name="connsiteY5" fmla="*/ 46176 h 59507"/>
                <a:gd name="connsiteX6" fmla="*/ 47085 w 57880"/>
                <a:gd name="connsiteY6" fmla="*/ 41318 h 59507"/>
                <a:gd name="connsiteX7" fmla="*/ 54705 w 57880"/>
                <a:gd name="connsiteY7" fmla="*/ 49319 h 59507"/>
                <a:gd name="connsiteX8" fmla="*/ 44037 w 57880"/>
                <a:gd name="connsiteY8" fmla="*/ 56748 h 59507"/>
                <a:gd name="connsiteX9" fmla="*/ 30130 w 57880"/>
                <a:gd name="connsiteY9" fmla="*/ 59320 h 59507"/>
                <a:gd name="connsiteX10" fmla="*/ 14319 w 57880"/>
                <a:gd name="connsiteY10" fmla="*/ 55605 h 59507"/>
                <a:gd name="connsiteX11" fmla="*/ 3841 w 57880"/>
                <a:gd name="connsiteY11" fmla="*/ 45223 h 59507"/>
                <a:gd name="connsiteX12" fmla="*/ 31 w 57880"/>
                <a:gd name="connsiteY12" fmla="*/ 29697 h 59507"/>
                <a:gd name="connsiteX13" fmla="*/ 3841 w 57880"/>
                <a:gd name="connsiteY13" fmla="*/ 14172 h 59507"/>
                <a:gd name="connsiteX14" fmla="*/ 14414 w 57880"/>
                <a:gd name="connsiteY14" fmla="*/ 3694 h 59507"/>
                <a:gd name="connsiteX15" fmla="*/ 29844 w 57880"/>
                <a:gd name="connsiteY15" fmla="*/ -116 h 59507"/>
                <a:gd name="connsiteX16" fmla="*/ 50800 w 57880"/>
                <a:gd name="connsiteY16" fmla="*/ 7885 h 59507"/>
                <a:gd name="connsiteX17" fmla="*/ 44799 w 57880"/>
                <a:gd name="connsiteY17" fmla="*/ 25030 h 59507"/>
                <a:gd name="connsiteX18" fmla="*/ 40512 w 57880"/>
                <a:gd name="connsiteY18" fmla="*/ 14743 h 59507"/>
                <a:gd name="connsiteX19" fmla="*/ 29844 w 57880"/>
                <a:gd name="connsiteY19" fmla="*/ 10933 h 59507"/>
                <a:gd name="connsiteX20" fmla="*/ 19367 w 57880"/>
                <a:gd name="connsiteY20" fmla="*/ 14648 h 59507"/>
                <a:gd name="connsiteX21" fmla="*/ 14223 w 57880"/>
                <a:gd name="connsiteY21" fmla="*/ 25030 h 59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880" h="59507">
                  <a:moveTo>
                    <a:pt x="50800" y="7885"/>
                  </a:moveTo>
                  <a:cubicBezTo>
                    <a:pt x="55829" y="14229"/>
                    <a:pt x="58334" y="22192"/>
                    <a:pt x="57848" y="30269"/>
                  </a:cubicBezTo>
                  <a:cubicBezTo>
                    <a:pt x="57848" y="32173"/>
                    <a:pt x="57848" y="33602"/>
                    <a:pt x="57848" y="34555"/>
                  </a:cubicBezTo>
                  <a:lnTo>
                    <a:pt x="14604" y="34555"/>
                  </a:lnTo>
                  <a:cubicBezTo>
                    <a:pt x="16071" y="42565"/>
                    <a:pt x="23234" y="48261"/>
                    <a:pt x="31368" y="47890"/>
                  </a:cubicBezTo>
                  <a:cubicBezTo>
                    <a:pt x="34312" y="47890"/>
                    <a:pt x="37226" y="47309"/>
                    <a:pt x="39941" y="46176"/>
                  </a:cubicBezTo>
                  <a:cubicBezTo>
                    <a:pt x="42636" y="45080"/>
                    <a:pt x="45075" y="43423"/>
                    <a:pt x="47085" y="41318"/>
                  </a:cubicBezTo>
                  <a:lnTo>
                    <a:pt x="54705" y="49319"/>
                  </a:lnTo>
                  <a:cubicBezTo>
                    <a:pt x="51771" y="52586"/>
                    <a:pt x="48113" y="55129"/>
                    <a:pt x="44037" y="56748"/>
                  </a:cubicBezTo>
                  <a:cubicBezTo>
                    <a:pt x="39617" y="58510"/>
                    <a:pt x="34893" y="59387"/>
                    <a:pt x="30130" y="59320"/>
                  </a:cubicBezTo>
                  <a:cubicBezTo>
                    <a:pt x="24634" y="59434"/>
                    <a:pt x="19195" y="58158"/>
                    <a:pt x="14319" y="55605"/>
                  </a:cubicBezTo>
                  <a:cubicBezTo>
                    <a:pt x="9880" y="53243"/>
                    <a:pt x="6242" y="49633"/>
                    <a:pt x="3841" y="45223"/>
                  </a:cubicBezTo>
                  <a:cubicBezTo>
                    <a:pt x="1260" y="40461"/>
                    <a:pt x="-55" y="35117"/>
                    <a:pt x="31" y="29697"/>
                  </a:cubicBezTo>
                  <a:cubicBezTo>
                    <a:pt x="-35" y="24287"/>
                    <a:pt x="1279" y="18943"/>
                    <a:pt x="3841" y="14172"/>
                  </a:cubicBezTo>
                  <a:cubicBezTo>
                    <a:pt x="6270" y="9723"/>
                    <a:pt x="9947" y="6085"/>
                    <a:pt x="14414" y="3694"/>
                  </a:cubicBezTo>
                  <a:cubicBezTo>
                    <a:pt x="19129" y="1075"/>
                    <a:pt x="24453" y="-240"/>
                    <a:pt x="29844" y="-116"/>
                  </a:cubicBezTo>
                  <a:cubicBezTo>
                    <a:pt x="37665" y="-659"/>
                    <a:pt x="45332" y="2265"/>
                    <a:pt x="50800" y="7885"/>
                  </a:cubicBezTo>
                  <a:close/>
                  <a:moveTo>
                    <a:pt x="44799" y="25030"/>
                  </a:moveTo>
                  <a:cubicBezTo>
                    <a:pt x="44875" y="21153"/>
                    <a:pt x="43322" y="17420"/>
                    <a:pt x="40512" y="14743"/>
                  </a:cubicBezTo>
                  <a:cubicBezTo>
                    <a:pt x="37607" y="12095"/>
                    <a:pt x="33769" y="10724"/>
                    <a:pt x="29844" y="10933"/>
                  </a:cubicBezTo>
                  <a:cubicBezTo>
                    <a:pt x="26006" y="10819"/>
                    <a:pt x="22272" y="12143"/>
                    <a:pt x="19367" y="14648"/>
                  </a:cubicBezTo>
                  <a:cubicBezTo>
                    <a:pt x="16500" y="17410"/>
                    <a:pt x="14681" y="21077"/>
                    <a:pt x="14223" y="25030"/>
                  </a:cubicBezTo>
                  <a:close/>
                </a:path>
              </a:pathLst>
            </a:custGeom>
            <a:solidFill>
              <a:srgbClr val="336933"/>
            </a:solidFill>
            <a:ln w="9525"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47D5FA95-790F-44E1-A729-3A856C978AA6}"/>
                </a:ext>
              </a:extLst>
            </p:cNvPr>
            <p:cNvSpPr/>
            <p:nvPr/>
          </p:nvSpPr>
          <p:spPr>
            <a:xfrm>
              <a:off x="10462600" y="3363707"/>
              <a:ext cx="69617" cy="88578"/>
            </a:xfrm>
            <a:custGeom>
              <a:avLst/>
              <a:gdLst>
                <a:gd name="connsiteX0" fmla="*/ 32603 w 47266"/>
                <a:gd name="connsiteY0" fmla="*/ 12694 h 60139"/>
                <a:gd name="connsiteX1" fmla="*/ 24221 w 47266"/>
                <a:gd name="connsiteY1" fmla="*/ 11265 h 60139"/>
                <a:gd name="connsiteX2" fmla="*/ 18506 w 47266"/>
                <a:gd name="connsiteY2" fmla="*/ 12503 h 60139"/>
                <a:gd name="connsiteX3" fmla="*/ 16315 w 47266"/>
                <a:gd name="connsiteY3" fmla="*/ 16409 h 60139"/>
                <a:gd name="connsiteX4" fmla="*/ 18982 w 47266"/>
                <a:gd name="connsiteY4" fmla="*/ 20600 h 60139"/>
                <a:gd name="connsiteX5" fmla="*/ 27459 w 47266"/>
                <a:gd name="connsiteY5" fmla="*/ 23743 h 60139"/>
                <a:gd name="connsiteX6" fmla="*/ 37556 w 47266"/>
                <a:gd name="connsiteY6" fmla="*/ 27362 h 60139"/>
                <a:gd name="connsiteX7" fmla="*/ 44414 w 47266"/>
                <a:gd name="connsiteY7" fmla="*/ 32696 h 60139"/>
                <a:gd name="connsiteX8" fmla="*/ 47271 w 47266"/>
                <a:gd name="connsiteY8" fmla="*/ 42221 h 60139"/>
                <a:gd name="connsiteX9" fmla="*/ 40699 w 47266"/>
                <a:gd name="connsiteY9" fmla="*/ 55366 h 60139"/>
                <a:gd name="connsiteX10" fmla="*/ 24221 w 47266"/>
                <a:gd name="connsiteY10" fmla="*/ 59938 h 60139"/>
                <a:gd name="connsiteX11" fmla="*/ 10981 w 47266"/>
                <a:gd name="connsiteY11" fmla="*/ 57843 h 60139"/>
                <a:gd name="connsiteX12" fmla="*/ 27 w 47266"/>
                <a:gd name="connsiteY12" fmla="*/ 51746 h 60139"/>
                <a:gd name="connsiteX13" fmla="*/ 4980 w 47266"/>
                <a:gd name="connsiteY13" fmla="*/ 42221 h 60139"/>
                <a:gd name="connsiteX14" fmla="*/ 14505 w 47266"/>
                <a:gd name="connsiteY14" fmla="*/ 47555 h 60139"/>
                <a:gd name="connsiteX15" fmla="*/ 24888 w 47266"/>
                <a:gd name="connsiteY15" fmla="*/ 49460 h 60139"/>
                <a:gd name="connsiteX16" fmla="*/ 30793 w 47266"/>
                <a:gd name="connsiteY16" fmla="*/ 47175 h 60139"/>
                <a:gd name="connsiteX17" fmla="*/ 33079 w 47266"/>
                <a:gd name="connsiteY17" fmla="*/ 43079 h 60139"/>
                <a:gd name="connsiteX18" fmla="*/ 30412 w 47266"/>
                <a:gd name="connsiteY18" fmla="*/ 38507 h 60139"/>
                <a:gd name="connsiteX19" fmla="*/ 21554 w 47266"/>
                <a:gd name="connsiteY19" fmla="*/ 35078 h 60139"/>
                <a:gd name="connsiteX20" fmla="*/ 12029 w 47266"/>
                <a:gd name="connsiteY20" fmla="*/ 31649 h 60139"/>
                <a:gd name="connsiteX21" fmla="*/ 5552 w 47266"/>
                <a:gd name="connsiteY21" fmla="*/ 26505 h 60139"/>
                <a:gd name="connsiteX22" fmla="*/ 2790 w 47266"/>
                <a:gd name="connsiteY22" fmla="*/ 17552 h 60139"/>
                <a:gd name="connsiteX23" fmla="*/ 9076 w 47266"/>
                <a:gd name="connsiteY23" fmla="*/ 4312 h 60139"/>
                <a:gd name="connsiteX24" fmla="*/ 24888 w 47266"/>
                <a:gd name="connsiteY24" fmla="*/ -164 h 60139"/>
                <a:gd name="connsiteX25" fmla="*/ 36317 w 47266"/>
                <a:gd name="connsiteY25" fmla="*/ 1455 h 60139"/>
                <a:gd name="connsiteX26" fmla="*/ 45842 w 47266"/>
                <a:gd name="connsiteY26" fmla="*/ 6026 h 60139"/>
                <a:gd name="connsiteX27" fmla="*/ 40699 w 47266"/>
                <a:gd name="connsiteY27" fmla="*/ 16314 h 60139"/>
                <a:gd name="connsiteX28" fmla="*/ 32603 w 47266"/>
                <a:gd name="connsiteY28" fmla="*/ 12694 h 60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266" h="60139">
                  <a:moveTo>
                    <a:pt x="32603" y="12694"/>
                  </a:moveTo>
                  <a:cubicBezTo>
                    <a:pt x="29898" y="11799"/>
                    <a:pt x="27069" y="11323"/>
                    <a:pt x="24221" y="11265"/>
                  </a:cubicBezTo>
                  <a:cubicBezTo>
                    <a:pt x="22240" y="11160"/>
                    <a:pt x="20268" y="11589"/>
                    <a:pt x="18506" y="12503"/>
                  </a:cubicBezTo>
                  <a:cubicBezTo>
                    <a:pt x="17087" y="13275"/>
                    <a:pt x="16229" y="14789"/>
                    <a:pt x="16315" y="16409"/>
                  </a:cubicBezTo>
                  <a:cubicBezTo>
                    <a:pt x="16324" y="18200"/>
                    <a:pt x="17363" y="19829"/>
                    <a:pt x="18982" y="20600"/>
                  </a:cubicBezTo>
                  <a:cubicBezTo>
                    <a:pt x="21706" y="21895"/>
                    <a:pt x="24545" y="22943"/>
                    <a:pt x="27459" y="23743"/>
                  </a:cubicBezTo>
                  <a:cubicBezTo>
                    <a:pt x="30907" y="24715"/>
                    <a:pt x="34279" y="25924"/>
                    <a:pt x="37556" y="27362"/>
                  </a:cubicBezTo>
                  <a:cubicBezTo>
                    <a:pt x="40223" y="28591"/>
                    <a:pt x="42566" y="30410"/>
                    <a:pt x="44414" y="32696"/>
                  </a:cubicBezTo>
                  <a:cubicBezTo>
                    <a:pt x="46452" y="35440"/>
                    <a:pt x="47462" y="38812"/>
                    <a:pt x="47271" y="42221"/>
                  </a:cubicBezTo>
                  <a:cubicBezTo>
                    <a:pt x="47509" y="47451"/>
                    <a:pt x="45023" y="52423"/>
                    <a:pt x="40699" y="55366"/>
                  </a:cubicBezTo>
                  <a:cubicBezTo>
                    <a:pt x="35813" y="58566"/>
                    <a:pt x="30060" y="60167"/>
                    <a:pt x="24221" y="59938"/>
                  </a:cubicBezTo>
                  <a:cubicBezTo>
                    <a:pt x="19725" y="59967"/>
                    <a:pt x="15248" y="59252"/>
                    <a:pt x="10981" y="57843"/>
                  </a:cubicBezTo>
                  <a:cubicBezTo>
                    <a:pt x="6961" y="56566"/>
                    <a:pt x="3228" y="54490"/>
                    <a:pt x="27" y="51746"/>
                  </a:cubicBezTo>
                  <a:lnTo>
                    <a:pt x="4980" y="42221"/>
                  </a:lnTo>
                  <a:cubicBezTo>
                    <a:pt x="7781" y="44593"/>
                    <a:pt x="11019" y="46403"/>
                    <a:pt x="14505" y="47555"/>
                  </a:cubicBezTo>
                  <a:cubicBezTo>
                    <a:pt x="17839" y="48765"/>
                    <a:pt x="21344" y="49403"/>
                    <a:pt x="24888" y="49460"/>
                  </a:cubicBezTo>
                  <a:cubicBezTo>
                    <a:pt x="27021" y="49232"/>
                    <a:pt x="29059" y="48441"/>
                    <a:pt x="30793" y="47175"/>
                  </a:cubicBezTo>
                  <a:cubicBezTo>
                    <a:pt x="32279" y="46365"/>
                    <a:pt x="33174" y="44774"/>
                    <a:pt x="33079" y="43079"/>
                  </a:cubicBezTo>
                  <a:cubicBezTo>
                    <a:pt x="33146" y="41164"/>
                    <a:pt x="32108" y="39392"/>
                    <a:pt x="30412" y="38507"/>
                  </a:cubicBezTo>
                  <a:cubicBezTo>
                    <a:pt x="27593" y="37059"/>
                    <a:pt x="24621" y="35907"/>
                    <a:pt x="21554" y="35078"/>
                  </a:cubicBezTo>
                  <a:cubicBezTo>
                    <a:pt x="18296" y="34173"/>
                    <a:pt x="15115" y="33030"/>
                    <a:pt x="12029" y="31649"/>
                  </a:cubicBezTo>
                  <a:cubicBezTo>
                    <a:pt x="9495" y="30477"/>
                    <a:pt x="7276" y="28705"/>
                    <a:pt x="5552" y="26505"/>
                  </a:cubicBezTo>
                  <a:cubicBezTo>
                    <a:pt x="3628" y="23924"/>
                    <a:pt x="2656" y="20762"/>
                    <a:pt x="2790" y="17552"/>
                  </a:cubicBezTo>
                  <a:cubicBezTo>
                    <a:pt x="2504" y="12360"/>
                    <a:pt x="4875" y="7369"/>
                    <a:pt x="9076" y="4312"/>
                  </a:cubicBezTo>
                  <a:cubicBezTo>
                    <a:pt x="13753" y="1207"/>
                    <a:pt x="19277" y="-355"/>
                    <a:pt x="24888" y="-164"/>
                  </a:cubicBezTo>
                  <a:cubicBezTo>
                    <a:pt x="28755" y="-212"/>
                    <a:pt x="32612" y="340"/>
                    <a:pt x="36317" y="1455"/>
                  </a:cubicBezTo>
                  <a:cubicBezTo>
                    <a:pt x="39709" y="2474"/>
                    <a:pt x="42918" y="4017"/>
                    <a:pt x="45842" y="6026"/>
                  </a:cubicBezTo>
                  <a:lnTo>
                    <a:pt x="40699" y="16314"/>
                  </a:lnTo>
                  <a:cubicBezTo>
                    <a:pt x="38137" y="14828"/>
                    <a:pt x="35422" y="13609"/>
                    <a:pt x="32603" y="12694"/>
                  </a:cubicBezTo>
                  <a:close/>
                </a:path>
              </a:pathLst>
            </a:custGeom>
            <a:solidFill>
              <a:srgbClr val="336933"/>
            </a:solidFill>
            <a:ln w="9525"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3E5CB6F0-3A91-4D0B-9CF6-AE122873B2B7}"/>
                </a:ext>
              </a:extLst>
            </p:cNvPr>
            <p:cNvSpPr/>
            <p:nvPr/>
          </p:nvSpPr>
          <p:spPr>
            <a:xfrm>
              <a:off x="10590406" y="3338476"/>
              <a:ext cx="84455" cy="112655"/>
            </a:xfrm>
            <a:custGeom>
              <a:avLst/>
              <a:gdLst>
                <a:gd name="connsiteX0" fmla="*/ 27 w 57340"/>
                <a:gd name="connsiteY0" fmla="*/ -180 h 76486"/>
                <a:gd name="connsiteX1" fmla="*/ 56034 w 57340"/>
                <a:gd name="connsiteY1" fmla="*/ -180 h 76486"/>
                <a:gd name="connsiteX2" fmla="*/ 56034 w 57340"/>
                <a:gd name="connsiteY2" fmla="*/ 12584 h 76486"/>
                <a:gd name="connsiteX3" fmla="*/ 14600 w 57340"/>
                <a:gd name="connsiteY3" fmla="*/ 12584 h 76486"/>
                <a:gd name="connsiteX4" fmla="*/ 14600 w 57340"/>
                <a:gd name="connsiteY4" fmla="*/ 31634 h 76486"/>
                <a:gd name="connsiteX5" fmla="*/ 51843 w 57340"/>
                <a:gd name="connsiteY5" fmla="*/ 31634 h 76486"/>
                <a:gd name="connsiteX6" fmla="*/ 51843 w 57340"/>
                <a:gd name="connsiteY6" fmla="*/ 44397 h 76486"/>
                <a:gd name="connsiteX7" fmla="*/ 14600 w 57340"/>
                <a:gd name="connsiteY7" fmla="*/ 44397 h 76486"/>
                <a:gd name="connsiteX8" fmla="*/ 14600 w 57340"/>
                <a:gd name="connsiteY8" fmla="*/ 63447 h 76486"/>
                <a:gd name="connsiteX9" fmla="*/ 57368 w 57340"/>
                <a:gd name="connsiteY9" fmla="*/ 63447 h 76486"/>
                <a:gd name="connsiteX10" fmla="*/ 57368 w 57340"/>
                <a:gd name="connsiteY10" fmla="*/ 76306 h 76486"/>
                <a:gd name="connsiteX11" fmla="*/ 218 w 57340"/>
                <a:gd name="connsiteY11" fmla="*/ 76306 h 76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340" h="76486">
                  <a:moveTo>
                    <a:pt x="27" y="-180"/>
                  </a:moveTo>
                  <a:lnTo>
                    <a:pt x="56034" y="-180"/>
                  </a:lnTo>
                  <a:lnTo>
                    <a:pt x="56034" y="12584"/>
                  </a:lnTo>
                  <a:lnTo>
                    <a:pt x="14600" y="12584"/>
                  </a:lnTo>
                  <a:lnTo>
                    <a:pt x="14600" y="31634"/>
                  </a:lnTo>
                  <a:lnTo>
                    <a:pt x="51843" y="31634"/>
                  </a:lnTo>
                  <a:lnTo>
                    <a:pt x="51843" y="44397"/>
                  </a:lnTo>
                  <a:lnTo>
                    <a:pt x="14600" y="44397"/>
                  </a:lnTo>
                  <a:lnTo>
                    <a:pt x="14600" y="63447"/>
                  </a:lnTo>
                  <a:lnTo>
                    <a:pt x="57368" y="63447"/>
                  </a:lnTo>
                  <a:lnTo>
                    <a:pt x="57368" y="76306"/>
                  </a:lnTo>
                  <a:lnTo>
                    <a:pt x="218" y="76306"/>
                  </a:lnTo>
                  <a:close/>
                </a:path>
              </a:pathLst>
            </a:custGeom>
            <a:solidFill>
              <a:srgbClr val="336933"/>
            </a:solidFill>
            <a:ln w="9525"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A6F012F7-88C8-469A-AD03-B065E11539F9}"/>
                </a:ext>
              </a:extLst>
            </p:cNvPr>
            <p:cNvSpPr/>
            <p:nvPr/>
          </p:nvSpPr>
          <p:spPr>
            <a:xfrm>
              <a:off x="10688587" y="3364635"/>
              <a:ext cx="78892" cy="87623"/>
            </a:xfrm>
            <a:custGeom>
              <a:avLst/>
              <a:gdLst>
                <a:gd name="connsiteX0" fmla="*/ 39285 w 53563"/>
                <a:gd name="connsiteY0" fmla="*/ 58642 h 59491"/>
                <a:gd name="connsiteX1" fmla="*/ 39285 w 53563"/>
                <a:gd name="connsiteY1" fmla="*/ 51498 h 59491"/>
                <a:gd name="connsiteX2" fmla="*/ 31380 w 53563"/>
                <a:gd name="connsiteY2" fmla="*/ 57308 h 59491"/>
                <a:gd name="connsiteX3" fmla="*/ 20426 w 53563"/>
                <a:gd name="connsiteY3" fmla="*/ 59308 h 59491"/>
                <a:gd name="connsiteX4" fmla="*/ 9567 w 53563"/>
                <a:gd name="connsiteY4" fmla="*/ 56927 h 59491"/>
                <a:gd name="connsiteX5" fmla="*/ 42 w 53563"/>
                <a:gd name="connsiteY5" fmla="*/ 41115 h 59491"/>
                <a:gd name="connsiteX6" fmla="*/ 5853 w 53563"/>
                <a:gd name="connsiteY6" fmla="*/ 28257 h 59491"/>
                <a:gd name="connsiteX7" fmla="*/ 22236 w 53563"/>
                <a:gd name="connsiteY7" fmla="*/ 23494 h 59491"/>
                <a:gd name="connsiteX8" fmla="*/ 39285 w 53563"/>
                <a:gd name="connsiteY8" fmla="*/ 23494 h 59491"/>
                <a:gd name="connsiteX9" fmla="*/ 39285 w 53563"/>
                <a:gd name="connsiteY9" fmla="*/ 21970 h 59491"/>
                <a:gd name="connsiteX10" fmla="*/ 35857 w 53563"/>
                <a:gd name="connsiteY10" fmla="*/ 13969 h 59491"/>
                <a:gd name="connsiteX11" fmla="*/ 26332 w 53563"/>
                <a:gd name="connsiteY11" fmla="*/ 11207 h 59491"/>
                <a:gd name="connsiteX12" fmla="*/ 8996 w 53563"/>
                <a:gd name="connsiteY12" fmla="*/ 16636 h 59491"/>
                <a:gd name="connsiteX13" fmla="*/ 3852 w 53563"/>
                <a:gd name="connsiteY13" fmla="*/ 7111 h 59491"/>
                <a:gd name="connsiteX14" fmla="*/ 16330 w 53563"/>
                <a:gd name="connsiteY14" fmla="*/ 1587 h 59491"/>
                <a:gd name="connsiteX15" fmla="*/ 29475 w 53563"/>
                <a:gd name="connsiteY15" fmla="*/ -128 h 59491"/>
                <a:gd name="connsiteX16" fmla="*/ 47191 w 53563"/>
                <a:gd name="connsiteY16" fmla="*/ 5301 h 59491"/>
                <a:gd name="connsiteX17" fmla="*/ 53573 w 53563"/>
                <a:gd name="connsiteY17" fmla="*/ 20637 h 59491"/>
                <a:gd name="connsiteX18" fmla="*/ 53573 w 53563"/>
                <a:gd name="connsiteY18" fmla="*/ 58737 h 59491"/>
                <a:gd name="connsiteX19" fmla="*/ 34237 w 53563"/>
                <a:gd name="connsiteY19" fmla="*/ 45402 h 59491"/>
                <a:gd name="connsiteX20" fmla="*/ 39190 w 53563"/>
                <a:gd name="connsiteY20" fmla="*/ 38258 h 59491"/>
                <a:gd name="connsiteX21" fmla="*/ 39190 w 53563"/>
                <a:gd name="connsiteY21" fmla="*/ 33019 h 59491"/>
                <a:gd name="connsiteX22" fmla="*/ 24426 w 53563"/>
                <a:gd name="connsiteY22" fmla="*/ 33019 h 59491"/>
                <a:gd name="connsiteX23" fmla="*/ 16044 w 53563"/>
                <a:gd name="connsiteY23" fmla="*/ 34734 h 59491"/>
                <a:gd name="connsiteX24" fmla="*/ 13377 w 53563"/>
                <a:gd name="connsiteY24" fmla="*/ 40258 h 59491"/>
                <a:gd name="connsiteX25" fmla="*/ 16140 w 53563"/>
                <a:gd name="connsiteY25" fmla="*/ 46164 h 59491"/>
                <a:gd name="connsiteX26" fmla="*/ 23760 w 53563"/>
                <a:gd name="connsiteY26" fmla="*/ 48354 h 59491"/>
                <a:gd name="connsiteX27" fmla="*/ 33761 w 53563"/>
                <a:gd name="connsiteY27" fmla="*/ 45402 h 59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3563" h="59491">
                  <a:moveTo>
                    <a:pt x="39285" y="58642"/>
                  </a:moveTo>
                  <a:lnTo>
                    <a:pt x="39285" y="51498"/>
                  </a:lnTo>
                  <a:cubicBezTo>
                    <a:pt x="37199" y="54088"/>
                    <a:pt x="34475" y="56098"/>
                    <a:pt x="31380" y="57308"/>
                  </a:cubicBezTo>
                  <a:cubicBezTo>
                    <a:pt x="27893" y="58689"/>
                    <a:pt x="24169" y="59365"/>
                    <a:pt x="20426" y="59308"/>
                  </a:cubicBezTo>
                  <a:cubicBezTo>
                    <a:pt x="16673" y="59355"/>
                    <a:pt x="12958" y="58536"/>
                    <a:pt x="9567" y="56927"/>
                  </a:cubicBezTo>
                  <a:cubicBezTo>
                    <a:pt x="3567" y="53984"/>
                    <a:pt x="-158" y="47802"/>
                    <a:pt x="42" y="41115"/>
                  </a:cubicBezTo>
                  <a:cubicBezTo>
                    <a:pt x="-177" y="36153"/>
                    <a:pt x="1976" y="31371"/>
                    <a:pt x="5853" y="28257"/>
                  </a:cubicBezTo>
                  <a:cubicBezTo>
                    <a:pt x="10634" y="24904"/>
                    <a:pt x="16397" y="23227"/>
                    <a:pt x="22236" y="23494"/>
                  </a:cubicBezTo>
                  <a:lnTo>
                    <a:pt x="39285" y="23494"/>
                  </a:lnTo>
                  <a:lnTo>
                    <a:pt x="39285" y="21970"/>
                  </a:lnTo>
                  <a:cubicBezTo>
                    <a:pt x="39495" y="18903"/>
                    <a:pt x="38219" y="15931"/>
                    <a:pt x="35857" y="13969"/>
                  </a:cubicBezTo>
                  <a:cubicBezTo>
                    <a:pt x="33094" y="11969"/>
                    <a:pt x="29732" y="10997"/>
                    <a:pt x="26332" y="11207"/>
                  </a:cubicBezTo>
                  <a:cubicBezTo>
                    <a:pt x="20169" y="11397"/>
                    <a:pt x="14168" y="13274"/>
                    <a:pt x="8996" y="16636"/>
                  </a:cubicBezTo>
                  <a:lnTo>
                    <a:pt x="3852" y="7111"/>
                  </a:lnTo>
                  <a:cubicBezTo>
                    <a:pt x="7786" y="4797"/>
                    <a:pt x="11968" y="2939"/>
                    <a:pt x="16330" y="1587"/>
                  </a:cubicBezTo>
                  <a:cubicBezTo>
                    <a:pt x="20607" y="377"/>
                    <a:pt x="25036" y="-194"/>
                    <a:pt x="29475" y="-128"/>
                  </a:cubicBezTo>
                  <a:cubicBezTo>
                    <a:pt x="35847" y="-528"/>
                    <a:pt x="42143" y="1396"/>
                    <a:pt x="47191" y="5301"/>
                  </a:cubicBezTo>
                  <a:cubicBezTo>
                    <a:pt x="51487" y="9216"/>
                    <a:pt x="53821" y="14836"/>
                    <a:pt x="53573" y="20637"/>
                  </a:cubicBezTo>
                  <a:lnTo>
                    <a:pt x="53573" y="58737"/>
                  </a:lnTo>
                  <a:close/>
                  <a:moveTo>
                    <a:pt x="34237" y="45402"/>
                  </a:moveTo>
                  <a:cubicBezTo>
                    <a:pt x="36942" y="43954"/>
                    <a:pt x="38790" y="41296"/>
                    <a:pt x="39190" y="38258"/>
                  </a:cubicBezTo>
                  <a:lnTo>
                    <a:pt x="39190" y="33019"/>
                  </a:lnTo>
                  <a:lnTo>
                    <a:pt x="24426" y="33019"/>
                  </a:lnTo>
                  <a:cubicBezTo>
                    <a:pt x="21531" y="32819"/>
                    <a:pt x="18635" y="33409"/>
                    <a:pt x="16044" y="34734"/>
                  </a:cubicBezTo>
                  <a:cubicBezTo>
                    <a:pt x="14206" y="35943"/>
                    <a:pt x="13187" y="38067"/>
                    <a:pt x="13377" y="40258"/>
                  </a:cubicBezTo>
                  <a:cubicBezTo>
                    <a:pt x="13320" y="42554"/>
                    <a:pt x="14349" y="44735"/>
                    <a:pt x="16140" y="46164"/>
                  </a:cubicBezTo>
                  <a:cubicBezTo>
                    <a:pt x="18368" y="47716"/>
                    <a:pt x="21045" y="48487"/>
                    <a:pt x="23760" y="48354"/>
                  </a:cubicBezTo>
                  <a:cubicBezTo>
                    <a:pt x="27313" y="48392"/>
                    <a:pt x="30799" y="47364"/>
                    <a:pt x="33761" y="45402"/>
                  </a:cubicBezTo>
                  <a:close/>
                </a:path>
              </a:pathLst>
            </a:custGeom>
            <a:solidFill>
              <a:srgbClr val="336933"/>
            </a:solidFill>
            <a:ln w="9525"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A113A799-960E-4A3D-9D31-C433E08297BF}"/>
                </a:ext>
              </a:extLst>
            </p:cNvPr>
            <p:cNvSpPr/>
            <p:nvPr/>
          </p:nvSpPr>
          <p:spPr>
            <a:xfrm>
              <a:off x="10789901" y="3364289"/>
              <a:ext cx="50224" cy="87404"/>
            </a:xfrm>
            <a:custGeom>
              <a:avLst/>
              <a:gdLst>
                <a:gd name="connsiteX0" fmla="*/ 22220 w 34099"/>
                <a:gd name="connsiteY0" fmla="*/ 2965 h 59342"/>
                <a:gd name="connsiteX1" fmla="*/ 34127 w 34099"/>
                <a:gd name="connsiteY1" fmla="*/ -178 h 59342"/>
                <a:gd name="connsiteX2" fmla="*/ 34127 w 34099"/>
                <a:gd name="connsiteY2" fmla="*/ 13538 h 59342"/>
                <a:gd name="connsiteX3" fmla="*/ 19649 w 34099"/>
                <a:gd name="connsiteY3" fmla="*/ 17824 h 59342"/>
                <a:gd name="connsiteX4" fmla="*/ 14219 w 34099"/>
                <a:gd name="connsiteY4" fmla="*/ 30587 h 59342"/>
                <a:gd name="connsiteX5" fmla="*/ 14219 w 34099"/>
                <a:gd name="connsiteY5" fmla="*/ 59162 h 59342"/>
                <a:gd name="connsiteX6" fmla="*/ 27 w 34099"/>
                <a:gd name="connsiteY6" fmla="*/ 59162 h 59342"/>
                <a:gd name="connsiteX7" fmla="*/ 27 w 34099"/>
                <a:gd name="connsiteY7" fmla="*/ 584 h 59342"/>
                <a:gd name="connsiteX8" fmla="*/ 14219 w 34099"/>
                <a:gd name="connsiteY8" fmla="*/ 584 h 59342"/>
                <a:gd name="connsiteX9" fmla="*/ 14219 w 34099"/>
                <a:gd name="connsiteY9" fmla="*/ 11918 h 59342"/>
                <a:gd name="connsiteX10" fmla="*/ 22220 w 34099"/>
                <a:gd name="connsiteY10" fmla="*/ 2965 h 5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099" h="59342">
                  <a:moveTo>
                    <a:pt x="22220" y="2965"/>
                  </a:moveTo>
                  <a:cubicBezTo>
                    <a:pt x="25830" y="860"/>
                    <a:pt x="29945" y="-226"/>
                    <a:pt x="34127" y="-178"/>
                  </a:cubicBezTo>
                  <a:lnTo>
                    <a:pt x="34127" y="13538"/>
                  </a:lnTo>
                  <a:cubicBezTo>
                    <a:pt x="28916" y="12908"/>
                    <a:pt x="23678" y="14461"/>
                    <a:pt x="19649" y="17824"/>
                  </a:cubicBezTo>
                  <a:cubicBezTo>
                    <a:pt x="16001" y="21043"/>
                    <a:pt x="14010" y="25729"/>
                    <a:pt x="14219" y="30587"/>
                  </a:cubicBezTo>
                  <a:lnTo>
                    <a:pt x="14219" y="59162"/>
                  </a:lnTo>
                  <a:lnTo>
                    <a:pt x="27" y="59162"/>
                  </a:lnTo>
                  <a:lnTo>
                    <a:pt x="27" y="584"/>
                  </a:lnTo>
                  <a:lnTo>
                    <a:pt x="14219" y="584"/>
                  </a:lnTo>
                  <a:lnTo>
                    <a:pt x="14219" y="11918"/>
                  </a:lnTo>
                  <a:cubicBezTo>
                    <a:pt x="15981" y="8232"/>
                    <a:pt x="18753" y="5127"/>
                    <a:pt x="22220" y="2965"/>
                  </a:cubicBezTo>
                  <a:close/>
                </a:path>
              </a:pathLst>
            </a:custGeom>
            <a:solidFill>
              <a:srgbClr val="336933"/>
            </a:solidFill>
            <a:ln w="9525"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16D256F4-677F-41FF-859C-F5AADB83248C}"/>
                </a:ext>
              </a:extLst>
            </p:cNvPr>
            <p:cNvSpPr/>
            <p:nvPr/>
          </p:nvSpPr>
          <p:spPr>
            <a:xfrm>
              <a:off x="10853595" y="3364206"/>
              <a:ext cx="83807" cy="87065"/>
            </a:xfrm>
            <a:custGeom>
              <a:avLst/>
              <a:gdLst>
                <a:gd name="connsiteX0" fmla="*/ 51081 w 56900"/>
                <a:gd name="connsiteY0" fmla="*/ 5973 h 59112"/>
                <a:gd name="connsiteX1" fmla="*/ 56891 w 56900"/>
                <a:gd name="connsiteY1" fmla="*/ 22356 h 59112"/>
                <a:gd name="connsiteX2" fmla="*/ 56891 w 56900"/>
                <a:gd name="connsiteY2" fmla="*/ 58932 h 59112"/>
                <a:gd name="connsiteX3" fmla="*/ 42604 w 56900"/>
                <a:gd name="connsiteY3" fmla="*/ 58932 h 59112"/>
                <a:gd name="connsiteX4" fmla="*/ 42604 w 56900"/>
                <a:gd name="connsiteY4" fmla="*/ 26547 h 59112"/>
                <a:gd name="connsiteX5" fmla="*/ 39079 w 56900"/>
                <a:gd name="connsiteY5" fmla="*/ 17022 h 59112"/>
                <a:gd name="connsiteX6" fmla="*/ 29554 w 56900"/>
                <a:gd name="connsiteY6" fmla="*/ 13498 h 59112"/>
                <a:gd name="connsiteX7" fmla="*/ 18410 w 56900"/>
                <a:gd name="connsiteY7" fmla="*/ 18356 h 59112"/>
                <a:gd name="connsiteX8" fmla="*/ 14315 w 56900"/>
                <a:gd name="connsiteY8" fmla="*/ 30357 h 59112"/>
                <a:gd name="connsiteX9" fmla="*/ 14315 w 56900"/>
                <a:gd name="connsiteY9" fmla="*/ 58932 h 59112"/>
                <a:gd name="connsiteX10" fmla="*/ 27 w 56900"/>
                <a:gd name="connsiteY10" fmla="*/ 58932 h 59112"/>
                <a:gd name="connsiteX11" fmla="*/ 27 w 56900"/>
                <a:gd name="connsiteY11" fmla="*/ 353 h 59112"/>
                <a:gd name="connsiteX12" fmla="*/ 14315 w 56900"/>
                <a:gd name="connsiteY12" fmla="*/ 353 h 59112"/>
                <a:gd name="connsiteX13" fmla="*/ 14315 w 56900"/>
                <a:gd name="connsiteY13" fmla="*/ 11307 h 59112"/>
                <a:gd name="connsiteX14" fmla="*/ 35270 w 56900"/>
                <a:gd name="connsiteY14" fmla="*/ -123 h 59112"/>
                <a:gd name="connsiteX15" fmla="*/ 51081 w 56900"/>
                <a:gd name="connsiteY15" fmla="*/ 5973 h 59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6900" h="59112">
                  <a:moveTo>
                    <a:pt x="51081" y="5973"/>
                  </a:moveTo>
                  <a:cubicBezTo>
                    <a:pt x="55139" y="10430"/>
                    <a:pt x="57234" y="16336"/>
                    <a:pt x="56891" y="22356"/>
                  </a:cubicBezTo>
                  <a:lnTo>
                    <a:pt x="56891" y="58932"/>
                  </a:lnTo>
                  <a:lnTo>
                    <a:pt x="42604" y="58932"/>
                  </a:lnTo>
                  <a:lnTo>
                    <a:pt x="42604" y="26547"/>
                  </a:lnTo>
                  <a:cubicBezTo>
                    <a:pt x="42756" y="23032"/>
                    <a:pt x="41480" y="19594"/>
                    <a:pt x="39079" y="17022"/>
                  </a:cubicBezTo>
                  <a:cubicBezTo>
                    <a:pt x="36536" y="14574"/>
                    <a:pt x="33079" y="13288"/>
                    <a:pt x="29554" y="13498"/>
                  </a:cubicBezTo>
                  <a:cubicBezTo>
                    <a:pt x="25306" y="13393"/>
                    <a:pt x="21220" y="15164"/>
                    <a:pt x="18410" y="18356"/>
                  </a:cubicBezTo>
                  <a:cubicBezTo>
                    <a:pt x="15581" y="21699"/>
                    <a:pt x="14114" y="25985"/>
                    <a:pt x="14315" y="30357"/>
                  </a:cubicBezTo>
                  <a:lnTo>
                    <a:pt x="14315" y="58932"/>
                  </a:lnTo>
                  <a:lnTo>
                    <a:pt x="27" y="58932"/>
                  </a:lnTo>
                  <a:lnTo>
                    <a:pt x="27" y="353"/>
                  </a:lnTo>
                  <a:lnTo>
                    <a:pt x="14315" y="353"/>
                  </a:lnTo>
                  <a:lnTo>
                    <a:pt x="14315" y="11307"/>
                  </a:lnTo>
                  <a:cubicBezTo>
                    <a:pt x="18467" y="3725"/>
                    <a:pt x="26649" y="-742"/>
                    <a:pt x="35270" y="-123"/>
                  </a:cubicBezTo>
                  <a:cubicBezTo>
                    <a:pt x="41175" y="-457"/>
                    <a:pt x="46928" y="1763"/>
                    <a:pt x="51081" y="5973"/>
                  </a:cubicBezTo>
                  <a:close/>
                </a:path>
              </a:pathLst>
            </a:custGeom>
            <a:solidFill>
              <a:srgbClr val="336933"/>
            </a:solidFill>
            <a:ln w="9525"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80095534-8A82-4E83-8048-16956C9C6995}"/>
                </a:ext>
              </a:extLst>
            </p:cNvPr>
            <p:cNvSpPr/>
            <p:nvPr/>
          </p:nvSpPr>
          <p:spPr>
            <a:xfrm>
              <a:off x="10953612" y="3363935"/>
              <a:ext cx="85114" cy="87629"/>
            </a:xfrm>
            <a:custGeom>
              <a:avLst/>
              <a:gdLst>
                <a:gd name="connsiteX0" fmla="*/ 50707 w 57787"/>
                <a:gd name="connsiteY0" fmla="*/ 8157 h 59495"/>
                <a:gd name="connsiteX1" fmla="*/ 57756 w 57787"/>
                <a:gd name="connsiteY1" fmla="*/ 30541 h 59495"/>
                <a:gd name="connsiteX2" fmla="*/ 57756 w 57787"/>
                <a:gd name="connsiteY2" fmla="*/ 34827 h 59495"/>
                <a:gd name="connsiteX3" fmla="*/ 14607 w 57787"/>
                <a:gd name="connsiteY3" fmla="*/ 34827 h 59495"/>
                <a:gd name="connsiteX4" fmla="*/ 20418 w 57787"/>
                <a:gd name="connsiteY4" fmla="*/ 44352 h 59495"/>
                <a:gd name="connsiteX5" fmla="*/ 31276 w 57787"/>
                <a:gd name="connsiteY5" fmla="*/ 47877 h 59495"/>
                <a:gd name="connsiteX6" fmla="*/ 39849 w 57787"/>
                <a:gd name="connsiteY6" fmla="*/ 46162 h 59495"/>
                <a:gd name="connsiteX7" fmla="*/ 46993 w 57787"/>
                <a:gd name="connsiteY7" fmla="*/ 41305 h 59495"/>
                <a:gd name="connsiteX8" fmla="*/ 54708 w 57787"/>
                <a:gd name="connsiteY8" fmla="*/ 49305 h 59495"/>
                <a:gd name="connsiteX9" fmla="*/ 44040 w 57787"/>
                <a:gd name="connsiteY9" fmla="*/ 56735 h 59495"/>
                <a:gd name="connsiteX10" fmla="*/ 30133 w 57787"/>
                <a:gd name="connsiteY10" fmla="*/ 59306 h 59495"/>
                <a:gd name="connsiteX11" fmla="*/ 14322 w 57787"/>
                <a:gd name="connsiteY11" fmla="*/ 55592 h 59495"/>
                <a:gd name="connsiteX12" fmla="*/ 3749 w 57787"/>
                <a:gd name="connsiteY12" fmla="*/ 45210 h 59495"/>
                <a:gd name="connsiteX13" fmla="*/ 34 w 57787"/>
                <a:gd name="connsiteY13" fmla="*/ 29684 h 59495"/>
                <a:gd name="connsiteX14" fmla="*/ 3749 w 57787"/>
                <a:gd name="connsiteY14" fmla="*/ 14158 h 59495"/>
                <a:gd name="connsiteX15" fmla="*/ 14322 w 57787"/>
                <a:gd name="connsiteY15" fmla="*/ 3681 h 59495"/>
                <a:gd name="connsiteX16" fmla="*/ 29752 w 57787"/>
                <a:gd name="connsiteY16" fmla="*/ -130 h 59495"/>
                <a:gd name="connsiteX17" fmla="*/ 50707 w 57787"/>
                <a:gd name="connsiteY17" fmla="*/ 8157 h 59495"/>
                <a:gd name="connsiteX18" fmla="*/ 44802 w 57787"/>
                <a:gd name="connsiteY18" fmla="*/ 25302 h 59495"/>
                <a:gd name="connsiteX19" fmla="*/ 40515 w 57787"/>
                <a:gd name="connsiteY19" fmla="*/ 15015 h 59495"/>
                <a:gd name="connsiteX20" fmla="*/ 19370 w 57787"/>
                <a:gd name="connsiteY20" fmla="*/ 15015 h 59495"/>
                <a:gd name="connsiteX21" fmla="*/ 14131 w 57787"/>
                <a:gd name="connsiteY21" fmla="*/ 25397 h 59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787" h="59495">
                  <a:moveTo>
                    <a:pt x="50707" y="8157"/>
                  </a:moveTo>
                  <a:cubicBezTo>
                    <a:pt x="55727" y="14501"/>
                    <a:pt x="58242" y="22464"/>
                    <a:pt x="57756" y="30541"/>
                  </a:cubicBezTo>
                  <a:cubicBezTo>
                    <a:pt x="57756" y="32446"/>
                    <a:pt x="57756" y="33875"/>
                    <a:pt x="57756" y="34827"/>
                  </a:cubicBezTo>
                  <a:lnTo>
                    <a:pt x="14607" y="34827"/>
                  </a:lnTo>
                  <a:cubicBezTo>
                    <a:pt x="15389" y="38570"/>
                    <a:pt x="17446" y="41942"/>
                    <a:pt x="20418" y="44352"/>
                  </a:cubicBezTo>
                  <a:cubicBezTo>
                    <a:pt x="23533" y="46724"/>
                    <a:pt x="27362" y="47972"/>
                    <a:pt x="31276" y="47877"/>
                  </a:cubicBezTo>
                  <a:cubicBezTo>
                    <a:pt x="34220" y="47895"/>
                    <a:pt x="37134" y="47315"/>
                    <a:pt x="39849" y="46162"/>
                  </a:cubicBezTo>
                  <a:cubicBezTo>
                    <a:pt x="42544" y="45067"/>
                    <a:pt x="44983" y="43409"/>
                    <a:pt x="46993" y="41305"/>
                  </a:cubicBezTo>
                  <a:lnTo>
                    <a:pt x="54708" y="49305"/>
                  </a:lnTo>
                  <a:cubicBezTo>
                    <a:pt x="51736" y="52525"/>
                    <a:pt x="48088" y="55058"/>
                    <a:pt x="44040" y="56735"/>
                  </a:cubicBezTo>
                  <a:cubicBezTo>
                    <a:pt x="39620" y="58487"/>
                    <a:pt x="34896" y="59364"/>
                    <a:pt x="30133" y="59306"/>
                  </a:cubicBezTo>
                  <a:cubicBezTo>
                    <a:pt x="24637" y="59440"/>
                    <a:pt x="19189" y="58154"/>
                    <a:pt x="14322" y="55592"/>
                  </a:cubicBezTo>
                  <a:cubicBezTo>
                    <a:pt x="9855" y="53239"/>
                    <a:pt x="6187" y="49629"/>
                    <a:pt x="3749" y="45210"/>
                  </a:cubicBezTo>
                  <a:cubicBezTo>
                    <a:pt x="1196" y="40438"/>
                    <a:pt x="-80" y="35094"/>
                    <a:pt x="34" y="29684"/>
                  </a:cubicBezTo>
                  <a:cubicBezTo>
                    <a:pt x="-61" y="24274"/>
                    <a:pt x="1216" y="18940"/>
                    <a:pt x="3749" y="14158"/>
                  </a:cubicBezTo>
                  <a:cubicBezTo>
                    <a:pt x="6235" y="9748"/>
                    <a:pt x="9893" y="6119"/>
                    <a:pt x="14322" y="3681"/>
                  </a:cubicBezTo>
                  <a:cubicBezTo>
                    <a:pt x="19046" y="1090"/>
                    <a:pt x="24361" y="-225"/>
                    <a:pt x="29752" y="-130"/>
                  </a:cubicBezTo>
                  <a:cubicBezTo>
                    <a:pt x="37620" y="-615"/>
                    <a:pt x="45297" y="2423"/>
                    <a:pt x="50707" y="8157"/>
                  </a:cubicBezTo>
                  <a:close/>
                  <a:moveTo>
                    <a:pt x="44802" y="25302"/>
                  </a:moveTo>
                  <a:cubicBezTo>
                    <a:pt x="44792" y="21445"/>
                    <a:pt x="43249" y="17740"/>
                    <a:pt x="40515" y="15015"/>
                  </a:cubicBezTo>
                  <a:cubicBezTo>
                    <a:pt x="34353" y="10005"/>
                    <a:pt x="25533" y="10005"/>
                    <a:pt x="19370" y="15015"/>
                  </a:cubicBezTo>
                  <a:cubicBezTo>
                    <a:pt x="16436" y="17740"/>
                    <a:pt x="14579" y="21426"/>
                    <a:pt x="14131" y="25397"/>
                  </a:cubicBezTo>
                  <a:close/>
                </a:path>
              </a:pathLst>
            </a:custGeom>
            <a:solidFill>
              <a:srgbClr val="336933"/>
            </a:solid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3CFC7DCA-D082-4C2D-A06E-96643F536DE7}"/>
                </a:ext>
              </a:extLst>
            </p:cNvPr>
            <p:cNvSpPr/>
            <p:nvPr/>
          </p:nvSpPr>
          <p:spPr>
            <a:xfrm>
              <a:off x="11048590" y="3331602"/>
              <a:ext cx="90638" cy="120519"/>
            </a:xfrm>
            <a:custGeom>
              <a:avLst/>
              <a:gdLst>
                <a:gd name="connsiteX0" fmla="*/ 61566 w 61538"/>
                <a:gd name="connsiteY0" fmla="*/ -85 h 81825"/>
                <a:gd name="connsiteX1" fmla="*/ 61566 w 61538"/>
                <a:gd name="connsiteY1" fmla="*/ 81069 h 81825"/>
                <a:gd name="connsiteX2" fmla="*/ 47374 w 61538"/>
                <a:gd name="connsiteY2" fmla="*/ 81069 h 81825"/>
                <a:gd name="connsiteX3" fmla="*/ 47374 w 61538"/>
                <a:gd name="connsiteY3" fmla="*/ 71544 h 81825"/>
                <a:gd name="connsiteX4" fmla="*/ 39182 w 61538"/>
                <a:gd name="connsiteY4" fmla="*/ 79068 h 81825"/>
                <a:gd name="connsiteX5" fmla="*/ 27657 w 61538"/>
                <a:gd name="connsiteY5" fmla="*/ 81640 h 81825"/>
                <a:gd name="connsiteX6" fmla="*/ 13084 w 61538"/>
                <a:gd name="connsiteY6" fmla="*/ 77830 h 81825"/>
                <a:gd name="connsiteX7" fmla="*/ 3559 w 61538"/>
                <a:gd name="connsiteY7" fmla="*/ 67257 h 81825"/>
                <a:gd name="connsiteX8" fmla="*/ 35 w 61538"/>
                <a:gd name="connsiteY8" fmla="*/ 51541 h 81825"/>
                <a:gd name="connsiteX9" fmla="*/ 3559 w 61538"/>
                <a:gd name="connsiteY9" fmla="*/ 36015 h 81825"/>
                <a:gd name="connsiteX10" fmla="*/ 13084 w 61538"/>
                <a:gd name="connsiteY10" fmla="*/ 25633 h 81825"/>
                <a:gd name="connsiteX11" fmla="*/ 27467 w 61538"/>
                <a:gd name="connsiteY11" fmla="*/ 21918 h 81825"/>
                <a:gd name="connsiteX12" fmla="*/ 39182 w 61538"/>
                <a:gd name="connsiteY12" fmla="*/ 24490 h 81825"/>
                <a:gd name="connsiteX13" fmla="*/ 47469 w 61538"/>
                <a:gd name="connsiteY13" fmla="*/ 32110 h 81825"/>
                <a:gd name="connsiteX14" fmla="*/ 47469 w 61538"/>
                <a:gd name="connsiteY14" fmla="*/ -180 h 81825"/>
                <a:gd name="connsiteX15" fmla="*/ 42516 w 61538"/>
                <a:gd name="connsiteY15" fmla="*/ 64781 h 81825"/>
                <a:gd name="connsiteX16" fmla="*/ 42516 w 61538"/>
                <a:gd name="connsiteY16" fmla="*/ 39063 h 81825"/>
                <a:gd name="connsiteX17" fmla="*/ 30514 w 61538"/>
                <a:gd name="connsiteY17" fmla="*/ 34110 h 81825"/>
                <a:gd name="connsiteX18" fmla="*/ 18608 w 61538"/>
                <a:gd name="connsiteY18" fmla="*/ 39063 h 81825"/>
                <a:gd name="connsiteX19" fmla="*/ 18608 w 61538"/>
                <a:gd name="connsiteY19" fmla="*/ 64781 h 81825"/>
                <a:gd name="connsiteX20" fmla="*/ 30514 w 61538"/>
                <a:gd name="connsiteY20" fmla="*/ 69734 h 81825"/>
                <a:gd name="connsiteX21" fmla="*/ 43087 w 61538"/>
                <a:gd name="connsiteY21" fmla="*/ 64781 h 8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1538" h="81825">
                  <a:moveTo>
                    <a:pt x="61566" y="-85"/>
                  </a:moveTo>
                  <a:lnTo>
                    <a:pt x="61566" y="81069"/>
                  </a:lnTo>
                  <a:lnTo>
                    <a:pt x="47374" y="81069"/>
                  </a:lnTo>
                  <a:lnTo>
                    <a:pt x="47374" y="71544"/>
                  </a:lnTo>
                  <a:cubicBezTo>
                    <a:pt x="45355" y="74725"/>
                    <a:pt x="42526" y="77325"/>
                    <a:pt x="39182" y="79068"/>
                  </a:cubicBezTo>
                  <a:cubicBezTo>
                    <a:pt x="35601" y="80839"/>
                    <a:pt x="31648" y="81725"/>
                    <a:pt x="27657" y="81640"/>
                  </a:cubicBezTo>
                  <a:cubicBezTo>
                    <a:pt x="22542" y="81697"/>
                    <a:pt x="17513" y="80383"/>
                    <a:pt x="13084" y="77830"/>
                  </a:cubicBezTo>
                  <a:cubicBezTo>
                    <a:pt x="8997" y="75249"/>
                    <a:pt x="5702" y="71591"/>
                    <a:pt x="3559" y="67257"/>
                  </a:cubicBezTo>
                  <a:cubicBezTo>
                    <a:pt x="1168" y="62371"/>
                    <a:pt x="-42" y="56980"/>
                    <a:pt x="35" y="51541"/>
                  </a:cubicBezTo>
                  <a:cubicBezTo>
                    <a:pt x="-80" y="46159"/>
                    <a:pt x="1130" y="40825"/>
                    <a:pt x="3559" y="36015"/>
                  </a:cubicBezTo>
                  <a:cubicBezTo>
                    <a:pt x="5673" y="31710"/>
                    <a:pt x="8979" y="28110"/>
                    <a:pt x="13084" y="25633"/>
                  </a:cubicBezTo>
                  <a:cubicBezTo>
                    <a:pt x="17446" y="23109"/>
                    <a:pt x="22428" y="21823"/>
                    <a:pt x="27467" y="21918"/>
                  </a:cubicBezTo>
                  <a:cubicBezTo>
                    <a:pt x="31524" y="21842"/>
                    <a:pt x="35534" y="22728"/>
                    <a:pt x="39182" y="24490"/>
                  </a:cubicBezTo>
                  <a:cubicBezTo>
                    <a:pt x="42545" y="26290"/>
                    <a:pt x="45393" y="28910"/>
                    <a:pt x="47469" y="32110"/>
                  </a:cubicBezTo>
                  <a:lnTo>
                    <a:pt x="47469" y="-180"/>
                  </a:lnTo>
                  <a:close/>
                  <a:moveTo>
                    <a:pt x="42516" y="64781"/>
                  </a:moveTo>
                  <a:cubicBezTo>
                    <a:pt x="48755" y="57341"/>
                    <a:pt x="48755" y="46502"/>
                    <a:pt x="42516" y="39063"/>
                  </a:cubicBezTo>
                  <a:cubicBezTo>
                    <a:pt x="39401" y="35777"/>
                    <a:pt x="35039" y="33977"/>
                    <a:pt x="30514" y="34110"/>
                  </a:cubicBezTo>
                  <a:cubicBezTo>
                    <a:pt x="26019" y="33987"/>
                    <a:pt x="21685" y="35786"/>
                    <a:pt x="18608" y="39063"/>
                  </a:cubicBezTo>
                  <a:cubicBezTo>
                    <a:pt x="12369" y="46502"/>
                    <a:pt x="12369" y="57341"/>
                    <a:pt x="18608" y="64781"/>
                  </a:cubicBezTo>
                  <a:cubicBezTo>
                    <a:pt x="21666" y="68086"/>
                    <a:pt x="26009" y="69895"/>
                    <a:pt x="30514" y="69734"/>
                  </a:cubicBezTo>
                  <a:cubicBezTo>
                    <a:pt x="35239" y="70077"/>
                    <a:pt x="39868" y="68257"/>
                    <a:pt x="43087" y="64781"/>
                  </a:cubicBezTo>
                  <a:close/>
                </a:path>
              </a:pathLst>
            </a:custGeom>
            <a:solidFill>
              <a:srgbClr val="336933"/>
            </a:solid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815ECCE3-22CD-4FF3-A22A-024D366CD8F1}"/>
                </a:ext>
              </a:extLst>
            </p:cNvPr>
            <p:cNvSpPr/>
            <p:nvPr/>
          </p:nvSpPr>
          <p:spPr>
            <a:xfrm>
              <a:off x="6368172" y="1072476"/>
              <a:ext cx="63832" cy="88243"/>
            </a:xfrm>
            <a:custGeom>
              <a:avLst/>
              <a:gdLst>
                <a:gd name="connsiteX0" fmla="*/ 42128 w 43338"/>
                <a:gd name="connsiteY0" fmla="*/ -85 h 59912"/>
                <a:gd name="connsiteX1" fmla="*/ 42128 w 43338"/>
                <a:gd name="connsiteY1" fmla="*/ 9440 h 59912"/>
                <a:gd name="connsiteX2" fmla="*/ 10314 w 43338"/>
                <a:gd name="connsiteY2" fmla="*/ 9440 h 59912"/>
                <a:gd name="connsiteX3" fmla="*/ 10314 w 43338"/>
                <a:gd name="connsiteY3" fmla="*/ 25252 h 59912"/>
                <a:gd name="connsiteX4" fmla="*/ 38889 w 43338"/>
                <a:gd name="connsiteY4" fmla="*/ 25252 h 59912"/>
                <a:gd name="connsiteX5" fmla="*/ 38889 w 43338"/>
                <a:gd name="connsiteY5" fmla="*/ 34300 h 59912"/>
                <a:gd name="connsiteX6" fmla="*/ 10314 w 43338"/>
                <a:gd name="connsiteY6" fmla="*/ 34300 h 59912"/>
                <a:gd name="connsiteX7" fmla="*/ 10314 w 43338"/>
                <a:gd name="connsiteY7" fmla="*/ 50207 h 59912"/>
                <a:gd name="connsiteX8" fmla="*/ 43366 w 43338"/>
                <a:gd name="connsiteY8" fmla="*/ 50207 h 59912"/>
                <a:gd name="connsiteX9" fmla="*/ 43366 w 43338"/>
                <a:gd name="connsiteY9" fmla="*/ 59732 h 59912"/>
                <a:gd name="connsiteX10" fmla="*/ 27 w 43338"/>
                <a:gd name="connsiteY10" fmla="*/ 59732 h 59912"/>
                <a:gd name="connsiteX11" fmla="*/ 27 w 43338"/>
                <a:gd name="connsiteY11" fmla="*/ -180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38" h="59912">
                  <a:moveTo>
                    <a:pt x="42128" y="-85"/>
                  </a:moveTo>
                  <a:lnTo>
                    <a:pt x="42128" y="9440"/>
                  </a:lnTo>
                  <a:lnTo>
                    <a:pt x="10314" y="9440"/>
                  </a:lnTo>
                  <a:lnTo>
                    <a:pt x="10314" y="25252"/>
                  </a:lnTo>
                  <a:lnTo>
                    <a:pt x="38889" y="25252"/>
                  </a:lnTo>
                  <a:lnTo>
                    <a:pt x="38889" y="34300"/>
                  </a:lnTo>
                  <a:lnTo>
                    <a:pt x="10314" y="34300"/>
                  </a:lnTo>
                  <a:lnTo>
                    <a:pt x="10314" y="50207"/>
                  </a:lnTo>
                  <a:lnTo>
                    <a:pt x="43366" y="50207"/>
                  </a:lnTo>
                  <a:lnTo>
                    <a:pt x="43366" y="59732"/>
                  </a:lnTo>
                  <a:lnTo>
                    <a:pt x="27" y="59732"/>
                  </a:lnTo>
                  <a:lnTo>
                    <a:pt x="27" y="-180"/>
                  </a:lnTo>
                  <a:close/>
                </a:path>
              </a:pathLst>
            </a:custGeom>
            <a:solidFill>
              <a:srgbClr val="6D6E71"/>
            </a:solid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2A250263-0F5F-4805-9C01-0E4C48D749E0}"/>
                </a:ext>
              </a:extLst>
            </p:cNvPr>
            <p:cNvSpPr/>
            <p:nvPr/>
          </p:nvSpPr>
          <p:spPr>
            <a:xfrm>
              <a:off x="6441543" y="1093069"/>
              <a:ext cx="54068" cy="68801"/>
            </a:xfrm>
            <a:custGeom>
              <a:avLst/>
              <a:gdLst>
                <a:gd name="connsiteX0" fmla="*/ 36698 w 36709"/>
                <a:gd name="connsiteY0" fmla="*/ 32226 h 46712"/>
                <a:gd name="connsiteX1" fmla="*/ 32031 w 36709"/>
                <a:gd name="connsiteY1" fmla="*/ 42609 h 46712"/>
                <a:gd name="connsiteX2" fmla="*/ 19934 w 36709"/>
                <a:gd name="connsiteY2" fmla="*/ 46514 h 46712"/>
                <a:gd name="connsiteX3" fmla="*/ 9552 w 36709"/>
                <a:gd name="connsiteY3" fmla="*/ 44704 h 46712"/>
                <a:gd name="connsiteX4" fmla="*/ 27 w 36709"/>
                <a:gd name="connsiteY4" fmla="*/ 39656 h 46712"/>
                <a:gd name="connsiteX5" fmla="*/ 4599 w 36709"/>
                <a:gd name="connsiteY5" fmla="*/ 32226 h 46712"/>
                <a:gd name="connsiteX6" fmla="*/ 20030 w 36709"/>
                <a:gd name="connsiteY6" fmla="*/ 38227 h 46712"/>
                <a:gd name="connsiteX7" fmla="*/ 25173 w 36709"/>
                <a:gd name="connsiteY7" fmla="*/ 36703 h 46712"/>
                <a:gd name="connsiteX8" fmla="*/ 27078 w 36709"/>
                <a:gd name="connsiteY8" fmla="*/ 32893 h 46712"/>
                <a:gd name="connsiteX9" fmla="*/ 17553 w 36709"/>
                <a:gd name="connsiteY9" fmla="*/ 26702 h 46712"/>
                <a:gd name="connsiteX10" fmla="*/ 17648 w 36709"/>
                <a:gd name="connsiteY10" fmla="*/ 26702 h 46712"/>
                <a:gd name="connsiteX11" fmla="*/ 3456 w 36709"/>
                <a:gd name="connsiteY11" fmla="*/ 13843 h 46712"/>
                <a:gd name="connsiteX12" fmla="*/ 8314 w 36709"/>
                <a:gd name="connsiteY12" fmla="*/ 3651 h 46712"/>
                <a:gd name="connsiteX13" fmla="*/ 21173 w 36709"/>
                <a:gd name="connsiteY13" fmla="*/ -159 h 46712"/>
                <a:gd name="connsiteX14" fmla="*/ 36032 w 36709"/>
                <a:gd name="connsiteY14" fmla="*/ 4509 h 46712"/>
                <a:gd name="connsiteX15" fmla="*/ 32507 w 36709"/>
                <a:gd name="connsiteY15" fmla="*/ 11557 h 46712"/>
                <a:gd name="connsiteX16" fmla="*/ 20411 w 36709"/>
                <a:gd name="connsiteY16" fmla="*/ 7938 h 46712"/>
                <a:gd name="connsiteX17" fmla="*/ 14791 w 36709"/>
                <a:gd name="connsiteY17" fmla="*/ 9176 h 46712"/>
                <a:gd name="connsiteX18" fmla="*/ 12695 w 36709"/>
                <a:gd name="connsiteY18" fmla="*/ 12890 h 46712"/>
                <a:gd name="connsiteX19" fmla="*/ 14886 w 36709"/>
                <a:gd name="connsiteY19" fmla="*/ 16129 h 46712"/>
                <a:gd name="connsiteX20" fmla="*/ 19268 w 36709"/>
                <a:gd name="connsiteY20" fmla="*/ 17558 h 46712"/>
                <a:gd name="connsiteX21" fmla="*/ 24125 w 36709"/>
                <a:gd name="connsiteY21" fmla="*/ 18987 h 46712"/>
                <a:gd name="connsiteX22" fmla="*/ 28316 w 36709"/>
                <a:gd name="connsiteY22" fmla="*/ 20511 h 46712"/>
                <a:gd name="connsiteX23" fmla="*/ 32603 w 36709"/>
                <a:gd name="connsiteY23" fmla="*/ 22892 h 46712"/>
                <a:gd name="connsiteX24" fmla="*/ 36698 w 36709"/>
                <a:gd name="connsiteY24" fmla="*/ 32226 h 46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709" h="46712">
                  <a:moveTo>
                    <a:pt x="36698" y="32226"/>
                  </a:moveTo>
                  <a:cubicBezTo>
                    <a:pt x="36858" y="36227"/>
                    <a:pt x="35130" y="40075"/>
                    <a:pt x="32031" y="42609"/>
                  </a:cubicBezTo>
                  <a:cubicBezTo>
                    <a:pt x="28604" y="45333"/>
                    <a:pt x="24306" y="46714"/>
                    <a:pt x="19934" y="46514"/>
                  </a:cubicBezTo>
                  <a:cubicBezTo>
                    <a:pt x="16397" y="46495"/>
                    <a:pt x="12888" y="45876"/>
                    <a:pt x="9552" y="44704"/>
                  </a:cubicBezTo>
                  <a:cubicBezTo>
                    <a:pt x="6097" y="43609"/>
                    <a:pt x="2870" y="41904"/>
                    <a:pt x="27" y="39656"/>
                  </a:cubicBezTo>
                  <a:lnTo>
                    <a:pt x="4599" y="32226"/>
                  </a:lnTo>
                  <a:cubicBezTo>
                    <a:pt x="8951" y="35855"/>
                    <a:pt x="14370" y="37960"/>
                    <a:pt x="20030" y="38227"/>
                  </a:cubicBezTo>
                  <a:cubicBezTo>
                    <a:pt x="21871" y="38351"/>
                    <a:pt x="23696" y="37808"/>
                    <a:pt x="25173" y="36703"/>
                  </a:cubicBezTo>
                  <a:cubicBezTo>
                    <a:pt x="26385" y="35817"/>
                    <a:pt x="27093" y="34398"/>
                    <a:pt x="27078" y="32893"/>
                  </a:cubicBezTo>
                  <a:cubicBezTo>
                    <a:pt x="27078" y="30607"/>
                    <a:pt x="24030" y="28512"/>
                    <a:pt x="17553" y="26702"/>
                  </a:cubicBezTo>
                  <a:lnTo>
                    <a:pt x="17648" y="26702"/>
                  </a:lnTo>
                  <a:cubicBezTo>
                    <a:pt x="8123" y="24130"/>
                    <a:pt x="3456" y="19844"/>
                    <a:pt x="3456" y="13843"/>
                  </a:cubicBezTo>
                  <a:cubicBezTo>
                    <a:pt x="3327" y="9862"/>
                    <a:pt x="5137" y="6061"/>
                    <a:pt x="8314" y="3651"/>
                  </a:cubicBezTo>
                  <a:cubicBezTo>
                    <a:pt x="12051" y="975"/>
                    <a:pt x="16581" y="-368"/>
                    <a:pt x="21173" y="-159"/>
                  </a:cubicBezTo>
                  <a:cubicBezTo>
                    <a:pt x="26486" y="-149"/>
                    <a:pt x="31669" y="1480"/>
                    <a:pt x="36032" y="4509"/>
                  </a:cubicBezTo>
                  <a:lnTo>
                    <a:pt x="32507" y="11557"/>
                  </a:lnTo>
                  <a:cubicBezTo>
                    <a:pt x="28930" y="9166"/>
                    <a:pt x="24715" y="7900"/>
                    <a:pt x="20411" y="7938"/>
                  </a:cubicBezTo>
                  <a:cubicBezTo>
                    <a:pt x="18461" y="7842"/>
                    <a:pt x="16521" y="8271"/>
                    <a:pt x="14791" y="9176"/>
                  </a:cubicBezTo>
                  <a:cubicBezTo>
                    <a:pt x="13418" y="9890"/>
                    <a:pt x="12596" y="11348"/>
                    <a:pt x="12695" y="12890"/>
                  </a:cubicBezTo>
                  <a:cubicBezTo>
                    <a:pt x="12650" y="14329"/>
                    <a:pt x="13533" y="15634"/>
                    <a:pt x="14886" y="16129"/>
                  </a:cubicBezTo>
                  <a:cubicBezTo>
                    <a:pt x="16302" y="16729"/>
                    <a:pt x="17768" y="17215"/>
                    <a:pt x="19268" y="17558"/>
                  </a:cubicBezTo>
                  <a:lnTo>
                    <a:pt x="24125" y="18987"/>
                  </a:lnTo>
                  <a:cubicBezTo>
                    <a:pt x="25557" y="19396"/>
                    <a:pt x="26957" y="19901"/>
                    <a:pt x="28316" y="20511"/>
                  </a:cubicBezTo>
                  <a:cubicBezTo>
                    <a:pt x="29820" y="21158"/>
                    <a:pt x="31256" y="21959"/>
                    <a:pt x="32603" y="22892"/>
                  </a:cubicBezTo>
                  <a:cubicBezTo>
                    <a:pt x="35462" y="25111"/>
                    <a:pt x="37004" y="28626"/>
                    <a:pt x="36698" y="32226"/>
                  </a:cubicBezTo>
                  <a:close/>
                </a:path>
              </a:pathLst>
            </a:custGeom>
            <a:solidFill>
              <a:srgbClr val="6D6E71"/>
            </a:solidFill>
            <a:ln w="9525"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F8D9FA9D-6677-4023-92D3-DA3636019D47}"/>
                </a:ext>
              </a:extLst>
            </p:cNvPr>
            <p:cNvSpPr/>
            <p:nvPr/>
          </p:nvSpPr>
          <p:spPr>
            <a:xfrm>
              <a:off x="6506499" y="1072196"/>
              <a:ext cx="46717" cy="89227"/>
            </a:xfrm>
            <a:custGeom>
              <a:avLst/>
              <a:gdLst>
                <a:gd name="connsiteX0" fmla="*/ 15458 w 31718"/>
                <a:gd name="connsiteY0" fmla="*/ 21823 h 60580"/>
                <a:gd name="connsiteX1" fmla="*/ 15458 w 31718"/>
                <a:gd name="connsiteY1" fmla="*/ 44968 h 60580"/>
                <a:gd name="connsiteX2" fmla="*/ 17172 w 31718"/>
                <a:gd name="connsiteY2" fmla="*/ 50207 h 60580"/>
                <a:gd name="connsiteX3" fmla="*/ 21935 w 31718"/>
                <a:gd name="connsiteY3" fmla="*/ 52112 h 60580"/>
                <a:gd name="connsiteX4" fmla="*/ 27840 w 31718"/>
                <a:gd name="connsiteY4" fmla="*/ 49064 h 60580"/>
                <a:gd name="connsiteX5" fmla="*/ 31745 w 31718"/>
                <a:gd name="connsiteY5" fmla="*/ 55827 h 60580"/>
                <a:gd name="connsiteX6" fmla="*/ 20601 w 31718"/>
                <a:gd name="connsiteY6" fmla="*/ 60399 h 60580"/>
                <a:gd name="connsiteX7" fmla="*/ 10124 w 31718"/>
                <a:gd name="connsiteY7" fmla="*/ 56208 h 60580"/>
                <a:gd name="connsiteX8" fmla="*/ 5837 w 31718"/>
                <a:gd name="connsiteY8" fmla="*/ 44683 h 60580"/>
                <a:gd name="connsiteX9" fmla="*/ 5837 w 31718"/>
                <a:gd name="connsiteY9" fmla="*/ 21823 h 60580"/>
                <a:gd name="connsiteX10" fmla="*/ 27 w 31718"/>
                <a:gd name="connsiteY10" fmla="*/ 21823 h 60580"/>
                <a:gd name="connsiteX11" fmla="*/ 27 w 31718"/>
                <a:gd name="connsiteY11" fmla="*/ 14108 h 60580"/>
                <a:gd name="connsiteX12" fmla="*/ 5837 w 31718"/>
                <a:gd name="connsiteY12" fmla="*/ 14108 h 60580"/>
                <a:gd name="connsiteX13" fmla="*/ 5837 w 31718"/>
                <a:gd name="connsiteY13" fmla="*/ -180 h 60580"/>
                <a:gd name="connsiteX14" fmla="*/ 15362 w 31718"/>
                <a:gd name="connsiteY14" fmla="*/ -180 h 60580"/>
                <a:gd name="connsiteX15" fmla="*/ 15362 w 31718"/>
                <a:gd name="connsiteY15" fmla="*/ 14108 h 60580"/>
                <a:gd name="connsiteX16" fmla="*/ 27364 w 31718"/>
                <a:gd name="connsiteY16" fmla="*/ 14108 h 60580"/>
                <a:gd name="connsiteX17" fmla="*/ 27364 w 31718"/>
                <a:gd name="connsiteY17" fmla="*/ 21823 h 6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0">
                  <a:moveTo>
                    <a:pt x="15458" y="21823"/>
                  </a:moveTo>
                  <a:lnTo>
                    <a:pt x="15458" y="44968"/>
                  </a:lnTo>
                  <a:cubicBezTo>
                    <a:pt x="15364" y="46864"/>
                    <a:pt x="15975" y="48731"/>
                    <a:pt x="17172" y="50207"/>
                  </a:cubicBezTo>
                  <a:cubicBezTo>
                    <a:pt x="18402" y="51512"/>
                    <a:pt x="20144" y="52208"/>
                    <a:pt x="21935" y="52112"/>
                  </a:cubicBezTo>
                  <a:cubicBezTo>
                    <a:pt x="24245" y="51979"/>
                    <a:pt x="26390" y="50865"/>
                    <a:pt x="27840" y="49064"/>
                  </a:cubicBezTo>
                  <a:lnTo>
                    <a:pt x="31745" y="55827"/>
                  </a:lnTo>
                  <a:cubicBezTo>
                    <a:pt x="28762" y="58732"/>
                    <a:pt x="24767" y="60370"/>
                    <a:pt x="20601" y="60399"/>
                  </a:cubicBezTo>
                  <a:cubicBezTo>
                    <a:pt x="16687" y="60466"/>
                    <a:pt x="12912" y="58951"/>
                    <a:pt x="10124" y="56208"/>
                  </a:cubicBezTo>
                  <a:cubicBezTo>
                    <a:pt x="7170" y="53122"/>
                    <a:pt x="5619" y="48950"/>
                    <a:pt x="5837" y="44683"/>
                  </a:cubicBezTo>
                  <a:lnTo>
                    <a:pt x="5837" y="21823"/>
                  </a:lnTo>
                  <a:lnTo>
                    <a:pt x="27" y="21823"/>
                  </a:lnTo>
                  <a:lnTo>
                    <a:pt x="27" y="14108"/>
                  </a:lnTo>
                  <a:lnTo>
                    <a:pt x="5837" y="14108"/>
                  </a:lnTo>
                  <a:lnTo>
                    <a:pt x="5837" y="-180"/>
                  </a:lnTo>
                  <a:lnTo>
                    <a:pt x="15362" y="-180"/>
                  </a:lnTo>
                  <a:lnTo>
                    <a:pt x="15362" y="14108"/>
                  </a:lnTo>
                  <a:lnTo>
                    <a:pt x="27364" y="14108"/>
                  </a:lnTo>
                  <a:lnTo>
                    <a:pt x="27364" y="21823"/>
                  </a:lnTo>
                  <a:close/>
                </a:path>
              </a:pathLst>
            </a:custGeom>
            <a:solidFill>
              <a:srgbClr val="6D6E71"/>
            </a:solidFill>
            <a:ln w="9525"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6B194797-5A06-4EF5-8B43-893D0099ADF6}"/>
                </a:ext>
              </a:extLst>
            </p:cNvPr>
            <p:cNvSpPr/>
            <p:nvPr/>
          </p:nvSpPr>
          <p:spPr>
            <a:xfrm>
              <a:off x="6563036" y="1065041"/>
              <a:ext cx="17957" cy="95820"/>
            </a:xfrm>
            <a:custGeom>
              <a:avLst/>
              <a:gdLst>
                <a:gd name="connsiteX0" fmla="*/ 1837 w 12192"/>
                <a:gd name="connsiteY0" fmla="*/ 10203 h 65056"/>
                <a:gd name="connsiteX1" fmla="*/ 28 w 12192"/>
                <a:gd name="connsiteY1" fmla="*/ 5917 h 65056"/>
                <a:gd name="connsiteX2" fmla="*/ 6124 w 12192"/>
                <a:gd name="connsiteY2" fmla="*/ -180 h 65056"/>
                <a:gd name="connsiteX3" fmla="*/ 10410 w 12192"/>
                <a:gd name="connsiteY3" fmla="*/ 1630 h 65056"/>
                <a:gd name="connsiteX4" fmla="*/ 12220 w 12192"/>
                <a:gd name="connsiteY4" fmla="*/ 5917 h 65056"/>
                <a:gd name="connsiteX5" fmla="*/ 6124 w 12192"/>
                <a:gd name="connsiteY5" fmla="*/ 12012 h 65056"/>
                <a:gd name="connsiteX6" fmla="*/ 1837 w 12192"/>
                <a:gd name="connsiteY6" fmla="*/ 10203 h 65056"/>
                <a:gd name="connsiteX7" fmla="*/ 10791 w 12192"/>
                <a:gd name="connsiteY7" fmla="*/ 64876 h 65056"/>
                <a:gd name="connsiteX8" fmla="*/ 1266 w 12192"/>
                <a:gd name="connsiteY8" fmla="*/ 64876 h 65056"/>
                <a:gd name="connsiteX9" fmla="*/ 1266 w 12192"/>
                <a:gd name="connsiteY9" fmla="*/ 19251 h 65056"/>
                <a:gd name="connsiteX10" fmla="*/ 10791 w 12192"/>
                <a:gd name="connsiteY10" fmla="*/ 19251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 h="65056">
                  <a:moveTo>
                    <a:pt x="1837" y="10203"/>
                  </a:moveTo>
                  <a:cubicBezTo>
                    <a:pt x="664" y="9088"/>
                    <a:pt x="8" y="7536"/>
                    <a:pt x="28" y="5917"/>
                  </a:cubicBezTo>
                  <a:cubicBezTo>
                    <a:pt x="79" y="2573"/>
                    <a:pt x="2778" y="-132"/>
                    <a:pt x="6124" y="-180"/>
                  </a:cubicBezTo>
                  <a:cubicBezTo>
                    <a:pt x="7742" y="-198"/>
                    <a:pt x="9295" y="459"/>
                    <a:pt x="10410" y="1630"/>
                  </a:cubicBezTo>
                  <a:cubicBezTo>
                    <a:pt x="11574" y="2754"/>
                    <a:pt x="12228" y="4297"/>
                    <a:pt x="12220" y="5917"/>
                  </a:cubicBezTo>
                  <a:cubicBezTo>
                    <a:pt x="12168" y="9260"/>
                    <a:pt x="9469" y="11965"/>
                    <a:pt x="6124" y="12012"/>
                  </a:cubicBezTo>
                  <a:cubicBezTo>
                    <a:pt x="4507" y="12022"/>
                    <a:pt x="2958" y="11365"/>
                    <a:pt x="1837" y="10203"/>
                  </a:cubicBezTo>
                  <a:close/>
                  <a:moveTo>
                    <a:pt x="10791" y="64876"/>
                  </a:moveTo>
                  <a:lnTo>
                    <a:pt x="1266" y="64876"/>
                  </a:lnTo>
                  <a:lnTo>
                    <a:pt x="1266" y="19251"/>
                  </a:lnTo>
                  <a:lnTo>
                    <a:pt x="10791" y="19251"/>
                  </a:lnTo>
                  <a:close/>
                </a:path>
              </a:pathLst>
            </a:custGeom>
            <a:solidFill>
              <a:srgbClr val="6D6E71"/>
            </a:solidFill>
            <a:ln w="9525"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B46B7C75-9989-4293-9763-A8641D883149}"/>
                </a:ext>
              </a:extLst>
            </p:cNvPr>
            <p:cNvSpPr/>
            <p:nvPr/>
          </p:nvSpPr>
          <p:spPr>
            <a:xfrm>
              <a:off x="6599232" y="1092457"/>
              <a:ext cx="108242" cy="68262"/>
            </a:xfrm>
            <a:custGeom>
              <a:avLst/>
              <a:gdLst>
                <a:gd name="connsiteX0" fmla="*/ 9552 w 73490"/>
                <a:gd name="connsiteY0" fmla="*/ 21592 h 46346"/>
                <a:gd name="connsiteX1" fmla="*/ 9552 w 73490"/>
                <a:gd name="connsiteY1" fmla="*/ 46167 h 46346"/>
                <a:gd name="connsiteX2" fmla="*/ 27 w 73490"/>
                <a:gd name="connsiteY2" fmla="*/ 46167 h 46346"/>
                <a:gd name="connsiteX3" fmla="*/ 27 w 73490"/>
                <a:gd name="connsiteY3" fmla="*/ 542 h 46346"/>
                <a:gd name="connsiteX4" fmla="*/ 9552 w 73490"/>
                <a:gd name="connsiteY4" fmla="*/ 542 h 46346"/>
                <a:gd name="connsiteX5" fmla="*/ 9552 w 73490"/>
                <a:gd name="connsiteY5" fmla="*/ 8829 h 46346"/>
                <a:gd name="connsiteX6" fmla="*/ 15743 w 73490"/>
                <a:gd name="connsiteY6" fmla="*/ 2257 h 46346"/>
                <a:gd name="connsiteX7" fmla="*/ 24697 w 73490"/>
                <a:gd name="connsiteY7" fmla="*/ -125 h 46346"/>
                <a:gd name="connsiteX8" fmla="*/ 39365 w 73490"/>
                <a:gd name="connsiteY8" fmla="*/ 8829 h 46346"/>
                <a:gd name="connsiteX9" fmla="*/ 56225 w 73490"/>
                <a:gd name="connsiteY9" fmla="*/ -125 h 46346"/>
                <a:gd name="connsiteX10" fmla="*/ 68702 w 73490"/>
                <a:gd name="connsiteY10" fmla="*/ 4542 h 46346"/>
                <a:gd name="connsiteX11" fmla="*/ 73465 w 73490"/>
                <a:gd name="connsiteY11" fmla="*/ 18259 h 46346"/>
                <a:gd name="connsiteX12" fmla="*/ 73465 w 73490"/>
                <a:gd name="connsiteY12" fmla="*/ 46167 h 46346"/>
                <a:gd name="connsiteX13" fmla="*/ 63940 w 73490"/>
                <a:gd name="connsiteY13" fmla="*/ 46167 h 46346"/>
                <a:gd name="connsiteX14" fmla="*/ 63940 w 73490"/>
                <a:gd name="connsiteY14" fmla="*/ 21116 h 46346"/>
                <a:gd name="connsiteX15" fmla="*/ 53462 w 73490"/>
                <a:gd name="connsiteY15" fmla="*/ 8543 h 46346"/>
                <a:gd name="connsiteX16" fmla="*/ 44890 w 73490"/>
                <a:gd name="connsiteY16" fmla="*/ 11686 h 46346"/>
                <a:gd name="connsiteX17" fmla="*/ 41080 w 73490"/>
                <a:gd name="connsiteY17" fmla="*/ 21211 h 46346"/>
                <a:gd name="connsiteX18" fmla="*/ 41080 w 73490"/>
                <a:gd name="connsiteY18" fmla="*/ 46167 h 46346"/>
                <a:gd name="connsiteX19" fmla="*/ 31555 w 73490"/>
                <a:gd name="connsiteY19" fmla="*/ 46167 h 46346"/>
                <a:gd name="connsiteX20" fmla="*/ 31555 w 73490"/>
                <a:gd name="connsiteY20" fmla="*/ 21116 h 46346"/>
                <a:gd name="connsiteX21" fmla="*/ 29269 w 73490"/>
                <a:gd name="connsiteY21" fmla="*/ 11591 h 46346"/>
                <a:gd name="connsiteX22" fmla="*/ 22030 w 73490"/>
                <a:gd name="connsiteY22" fmla="*/ 8543 h 46346"/>
                <a:gd name="connsiteX23" fmla="*/ 9612 w 73490"/>
                <a:gd name="connsiteY23" fmla="*/ 19916 h 46346"/>
                <a:gd name="connsiteX24" fmla="*/ 9647 w 73490"/>
                <a:gd name="connsiteY24" fmla="*/ 21497 h 46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90" h="46346">
                  <a:moveTo>
                    <a:pt x="9552" y="21592"/>
                  </a:moveTo>
                  <a:lnTo>
                    <a:pt x="9552" y="46167"/>
                  </a:lnTo>
                  <a:lnTo>
                    <a:pt x="27" y="46167"/>
                  </a:lnTo>
                  <a:lnTo>
                    <a:pt x="27" y="542"/>
                  </a:lnTo>
                  <a:lnTo>
                    <a:pt x="9552" y="542"/>
                  </a:lnTo>
                  <a:lnTo>
                    <a:pt x="9552" y="8829"/>
                  </a:lnTo>
                  <a:cubicBezTo>
                    <a:pt x="10905" y="6067"/>
                    <a:pt x="13063" y="3771"/>
                    <a:pt x="15743" y="2257"/>
                  </a:cubicBezTo>
                  <a:cubicBezTo>
                    <a:pt x="18460" y="675"/>
                    <a:pt x="21553" y="-153"/>
                    <a:pt x="24697" y="-125"/>
                  </a:cubicBezTo>
                  <a:cubicBezTo>
                    <a:pt x="31021" y="-677"/>
                    <a:pt x="36967" y="2952"/>
                    <a:pt x="39365" y="8829"/>
                  </a:cubicBezTo>
                  <a:cubicBezTo>
                    <a:pt x="43166" y="3247"/>
                    <a:pt x="49472" y="-106"/>
                    <a:pt x="56225" y="-125"/>
                  </a:cubicBezTo>
                  <a:cubicBezTo>
                    <a:pt x="60848" y="-344"/>
                    <a:pt x="65360" y="1342"/>
                    <a:pt x="68702" y="4542"/>
                  </a:cubicBezTo>
                  <a:cubicBezTo>
                    <a:pt x="72125" y="8257"/>
                    <a:pt x="73850" y="13220"/>
                    <a:pt x="73465" y="18259"/>
                  </a:cubicBezTo>
                  <a:lnTo>
                    <a:pt x="73465" y="46167"/>
                  </a:lnTo>
                  <a:lnTo>
                    <a:pt x="63940" y="46167"/>
                  </a:lnTo>
                  <a:lnTo>
                    <a:pt x="63940" y="21116"/>
                  </a:lnTo>
                  <a:cubicBezTo>
                    <a:pt x="63940" y="12734"/>
                    <a:pt x="60416" y="8543"/>
                    <a:pt x="53462" y="8543"/>
                  </a:cubicBezTo>
                  <a:cubicBezTo>
                    <a:pt x="50316" y="8505"/>
                    <a:pt x="47266" y="9629"/>
                    <a:pt x="44890" y="11686"/>
                  </a:cubicBezTo>
                  <a:cubicBezTo>
                    <a:pt x="42258" y="14134"/>
                    <a:pt x="40861" y="17630"/>
                    <a:pt x="41080" y="21211"/>
                  </a:cubicBezTo>
                  <a:lnTo>
                    <a:pt x="41080" y="46167"/>
                  </a:lnTo>
                  <a:lnTo>
                    <a:pt x="31555" y="46167"/>
                  </a:lnTo>
                  <a:lnTo>
                    <a:pt x="31555" y="21116"/>
                  </a:lnTo>
                  <a:cubicBezTo>
                    <a:pt x="31814" y="17782"/>
                    <a:pt x="31014" y="14449"/>
                    <a:pt x="29269" y="11591"/>
                  </a:cubicBezTo>
                  <a:cubicBezTo>
                    <a:pt x="27481" y="9476"/>
                    <a:pt x="24791" y="8343"/>
                    <a:pt x="22030" y="8543"/>
                  </a:cubicBezTo>
                  <a:cubicBezTo>
                    <a:pt x="15461" y="8257"/>
                    <a:pt x="9901" y="13343"/>
                    <a:pt x="9612" y="19916"/>
                  </a:cubicBezTo>
                  <a:cubicBezTo>
                    <a:pt x="9588" y="20440"/>
                    <a:pt x="9601" y="20973"/>
                    <a:pt x="9647" y="21497"/>
                  </a:cubicBezTo>
                  <a:close/>
                </a:path>
              </a:pathLst>
            </a:custGeom>
            <a:solidFill>
              <a:srgbClr val="6D6E71"/>
            </a:solidFill>
            <a:ln w="9525"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BAFFA8D4-2433-43E2-BD82-507F9DDDB788}"/>
                </a:ext>
              </a:extLst>
            </p:cNvPr>
            <p:cNvSpPr/>
            <p:nvPr/>
          </p:nvSpPr>
          <p:spPr>
            <a:xfrm>
              <a:off x="6722100" y="1092509"/>
              <a:ext cx="59874" cy="69212"/>
            </a:xfrm>
            <a:custGeom>
              <a:avLst/>
              <a:gdLst>
                <a:gd name="connsiteX0" fmla="*/ 40433 w 40651"/>
                <a:gd name="connsiteY0" fmla="*/ 46131 h 46991"/>
                <a:gd name="connsiteX1" fmla="*/ 31670 w 40651"/>
                <a:gd name="connsiteY1" fmla="*/ 46131 h 46991"/>
                <a:gd name="connsiteX2" fmla="*/ 31670 w 40651"/>
                <a:gd name="connsiteY2" fmla="*/ 40035 h 46991"/>
                <a:gd name="connsiteX3" fmla="*/ 16525 w 40651"/>
                <a:gd name="connsiteY3" fmla="*/ 46798 h 46991"/>
                <a:gd name="connsiteX4" fmla="*/ 4714 w 40651"/>
                <a:gd name="connsiteY4" fmla="*/ 42797 h 46991"/>
                <a:gd name="connsiteX5" fmla="*/ 47 w 40651"/>
                <a:gd name="connsiteY5" fmla="*/ 32034 h 46991"/>
                <a:gd name="connsiteX6" fmla="*/ 5000 w 40651"/>
                <a:gd name="connsiteY6" fmla="*/ 21938 h 46991"/>
                <a:gd name="connsiteX7" fmla="*/ 18430 w 40651"/>
                <a:gd name="connsiteY7" fmla="*/ 18604 h 46991"/>
                <a:gd name="connsiteX8" fmla="*/ 30908 w 40651"/>
                <a:gd name="connsiteY8" fmla="*/ 18604 h 46991"/>
                <a:gd name="connsiteX9" fmla="*/ 30908 w 40651"/>
                <a:gd name="connsiteY9" fmla="*/ 16889 h 46991"/>
                <a:gd name="connsiteX10" fmla="*/ 20811 w 40651"/>
                <a:gd name="connsiteY10" fmla="*/ 7841 h 46991"/>
                <a:gd name="connsiteX11" fmla="*/ 7571 w 40651"/>
                <a:gd name="connsiteY11" fmla="*/ 12413 h 46991"/>
                <a:gd name="connsiteX12" fmla="*/ 3285 w 40651"/>
                <a:gd name="connsiteY12" fmla="*/ 6412 h 46991"/>
                <a:gd name="connsiteX13" fmla="*/ 22335 w 40651"/>
                <a:gd name="connsiteY13" fmla="*/ -160 h 46991"/>
                <a:gd name="connsiteX14" fmla="*/ 35480 w 40651"/>
                <a:gd name="connsiteY14" fmla="*/ 3936 h 46991"/>
                <a:gd name="connsiteX15" fmla="*/ 40623 w 40651"/>
                <a:gd name="connsiteY15" fmla="*/ 16699 h 46991"/>
                <a:gd name="connsiteX16" fmla="*/ 30908 w 40651"/>
                <a:gd name="connsiteY16" fmla="*/ 29177 h 46991"/>
                <a:gd name="connsiteX17" fmla="*/ 30908 w 40651"/>
                <a:gd name="connsiteY17" fmla="*/ 25272 h 46991"/>
                <a:gd name="connsiteX18" fmla="*/ 19954 w 40651"/>
                <a:gd name="connsiteY18" fmla="*/ 25272 h 46991"/>
                <a:gd name="connsiteX19" fmla="*/ 9667 w 40651"/>
                <a:gd name="connsiteY19" fmla="*/ 31844 h 46991"/>
                <a:gd name="connsiteX20" fmla="*/ 12239 w 40651"/>
                <a:gd name="connsiteY20" fmla="*/ 36892 h 46991"/>
                <a:gd name="connsiteX21" fmla="*/ 19382 w 40651"/>
                <a:gd name="connsiteY21" fmla="*/ 38702 h 46991"/>
                <a:gd name="connsiteX22" fmla="*/ 27193 w 40651"/>
                <a:gd name="connsiteY22" fmla="*/ 36606 h 46991"/>
                <a:gd name="connsiteX23" fmla="*/ 30812 w 40651"/>
                <a:gd name="connsiteY23" fmla="*/ 29272 h 4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1" h="46991">
                  <a:moveTo>
                    <a:pt x="40433" y="46131"/>
                  </a:moveTo>
                  <a:lnTo>
                    <a:pt x="31670" y="46131"/>
                  </a:lnTo>
                  <a:lnTo>
                    <a:pt x="31670" y="40035"/>
                  </a:lnTo>
                  <a:cubicBezTo>
                    <a:pt x="27920" y="44483"/>
                    <a:pt x="22341" y="46979"/>
                    <a:pt x="16525" y="46798"/>
                  </a:cubicBezTo>
                  <a:cubicBezTo>
                    <a:pt x="12229" y="46970"/>
                    <a:pt x="8023" y="45541"/>
                    <a:pt x="4714" y="42797"/>
                  </a:cubicBezTo>
                  <a:cubicBezTo>
                    <a:pt x="1591" y="40112"/>
                    <a:pt x="-130" y="36149"/>
                    <a:pt x="47" y="32034"/>
                  </a:cubicBezTo>
                  <a:cubicBezTo>
                    <a:pt x="-187" y="28034"/>
                    <a:pt x="1693" y="24205"/>
                    <a:pt x="5000" y="21938"/>
                  </a:cubicBezTo>
                  <a:cubicBezTo>
                    <a:pt x="9056" y="19538"/>
                    <a:pt x="13724" y="18385"/>
                    <a:pt x="18430" y="18604"/>
                  </a:cubicBezTo>
                  <a:lnTo>
                    <a:pt x="30908" y="18604"/>
                  </a:lnTo>
                  <a:lnTo>
                    <a:pt x="30908" y="16889"/>
                  </a:lnTo>
                  <a:cubicBezTo>
                    <a:pt x="30908" y="10794"/>
                    <a:pt x="27479" y="7841"/>
                    <a:pt x="20811" y="7841"/>
                  </a:cubicBezTo>
                  <a:cubicBezTo>
                    <a:pt x="16040" y="8012"/>
                    <a:pt x="11429" y="9603"/>
                    <a:pt x="7571" y="12413"/>
                  </a:cubicBezTo>
                  <a:lnTo>
                    <a:pt x="3285" y="6412"/>
                  </a:lnTo>
                  <a:cubicBezTo>
                    <a:pt x="8668" y="2059"/>
                    <a:pt x="15411" y="-275"/>
                    <a:pt x="22335" y="-160"/>
                  </a:cubicBezTo>
                  <a:cubicBezTo>
                    <a:pt x="27060" y="-370"/>
                    <a:pt x="31710" y="1078"/>
                    <a:pt x="35480" y="3936"/>
                  </a:cubicBezTo>
                  <a:cubicBezTo>
                    <a:pt x="39127" y="7126"/>
                    <a:pt x="41037" y="11870"/>
                    <a:pt x="40623" y="16699"/>
                  </a:cubicBezTo>
                  <a:close/>
                  <a:moveTo>
                    <a:pt x="30908" y="29177"/>
                  </a:moveTo>
                  <a:lnTo>
                    <a:pt x="30908" y="25272"/>
                  </a:lnTo>
                  <a:lnTo>
                    <a:pt x="19954" y="25272"/>
                  </a:lnTo>
                  <a:cubicBezTo>
                    <a:pt x="13096" y="25272"/>
                    <a:pt x="9667" y="27462"/>
                    <a:pt x="9667" y="31844"/>
                  </a:cubicBezTo>
                  <a:cubicBezTo>
                    <a:pt x="9571" y="33863"/>
                    <a:pt x="10549" y="35787"/>
                    <a:pt x="12239" y="36892"/>
                  </a:cubicBezTo>
                  <a:cubicBezTo>
                    <a:pt x="14371" y="38226"/>
                    <a:pt x="16871" y="38864"/>
                    <a:pt x="19382" y="38702"/>
                  </a:cubicBezTo>
                  <a:cubicBezTo>
                    <a:pt x="22143" y="38854"/>
                    <a:pt x="24879" y="38121"/>
                    <a:pt x="27193" y="36606"/>
                  </a:cubicBezTo>
                  <a:cubicBezTo>
                    <a:pt x="29606" y="34968"/>
                    <a:pt x="30980" y="32187"/>
                    <a:pt x="30812" y="29272"/>
                  </a:cubicBezTo>
                  <a:close/>
                </a:path>
              </a:pathLst>
            </a:custGeom>
            <a:solidFill>
              <a:srgbClr val="6D6E71"/>
            </a:solidFill>
            <a:ln w="9525"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12D17FED-49A7-493D-9668-7EE5F1659C98}"/>
                </a:ext>
              </a:extLst>
            </p:cNvPr>
            <p:cNvSpPr/>
            <p:nvPr/>
          </p:nvSpPr>
          <p:spPr>
            <a:xfrm>
              <a:off x="6795641" y="1072196"/>
              <a:ext cx="46717" cy="89227"/>
            </a:xfrm>
            <a:custGeom>
              <a:avLst/>
              <a:gdLst>
                <a:gd name="connsiteX0" fmla="*/ 15362 w 31718"/>
                <a:gd name="connsiteY0" fmla="*/ 21823 h 60580"/>
                <a:gd name="connsiteX1" fmla="*/ 15362 w 31718"/>
                <a:gd name="connsiteY1" fmla="*/ 44968 h 60580"/>
                <a:gd name="connsiteX2" fmla="*/ 17077 w 31718"/>
                <a:gd name="connsiteY2" fmla="*/ 50207 h 60580"/>
                <a:gd name="connsiteX3" fmla="*/ 21935 w 31718"/>
                <a:gd name="connsiteY3" fmla="*/ 52112 h 60580"/>
                <a:gd name="connsiteX4" fmla="*/ 27840 w 31718"/>
                <a:gd name="connsiteY4" fmla="*/ 49064 h 60580"/>
                <a:gd name="connsiteX5" fmla="*/ 31745 w 31718"/>
                <a:gd name="connsiteY5" fmla="*/ 55827 h 60580"/>
                <a:gd name="connsiteX6" fmla="*/ 20601 w 31718"/>
                <a:gd name="connsiteY6" fmla="*/ 60399 h 60580"/>
                <a:gd name="connsiteX7" fmla="*/ 10124 w 31718"/>
                <a:gd name="connsiteY7" fmla="*/ 56208 h 60580"/>
                <a:gd name="connsiteX8" fmla="*/ 5742 w 31718"/>
                <a:gd name="connsiteY8" fmla="*/ 44683 h 60580"/>
                <a:gd name="connsiteX9" fmla="*/ 5742 w 31718"/>
                <a:gd name="connsiteY9" fmla="*/ 21823 h 60580"/>
                <a:gd name="connsiteX10" fmla="*/ 27 w 31718"/>
                <a:gd name="connsiteY10" fmla="*/ 21823 h 60580"/>
                <a:gd name="connsiteX11" fmla="*/ 27 w 31718"/>
                <a:gd name="connsiteY11" fmla="*/ 14108 h 60580"/>
                <a:gd name="connsiteX12" fmla="*/ 5837 w 31718"/>
                <a:gd name="connsiteY12" fmla="*/ 14108 h 60580"/>
                <a:gd name="connsiteX13" fmla="*/ 5837 w 31718"/>
                <a:gd name="connsiteY13" fmla="*/ -180 h 60580"/>
                <a:gd name="connsiteX14" fmla="*/ 15362 w 31718"/>
                <a:gd name="connsiteY14" fmla="*/ -180 h 60580"/>
                <a:gd name="connsiteX15" fmla="*/ 15362 w 31718"/>
                <a:gd name="connsiteY15" fmla="*/ 14108 h 60580"/>
                <a:gd name="connsiteX16" fmla="*/ 27364 w 31718"/>
                <a:gd name="connsiteY16" fmla="*/ 14108 h 60580"/>
                <a:gd name="connsiteX17" fmla="*/ 27364 w 31718"/>
                <a:gd name="connsiteY17" fmla="*/ 21823 h 6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0">
                  <a:moveTo>
                    <a:pt x="15362" y="21823"/>
                  </a:moveTo>
                  <a:lnTo>
                    <a:pt x="15362" y="44968"/>
                  </a:lnTo>
                  <a:cubicBezTo>
                    <a:pt x="15269" y="46864"/>
                    <a:pt x="15880" y="48731"/>
                    <a:pt x="17077" y="50207"/>
                  </a:cubicBezTo>
                  <a:cubicBezTo>
                    <a:pt x="18344" y="51512"/>
                    <a:pt x="20116" y="52208"/>
                    <a:pt x="21935" y="52112"/>
                  </a:cubicBezTo>
                  <a:cubicBezTo>
                    <a:pt x="24239" y="51950"/>
                    <a:pt x="26375" y="50855"/>
                    <a:pt x="27840" y="49064"/>
                  </a:cubicBezTo>
                  <a:lnTo>
                    <a:pt x="31745" y="55827"/>
                  </a:lnTo>
                  <a:cubicBezTo>
                    <a:pt x="28762" y="58732"/>
                    <a:pt x="24767" y="60370"/>
                    <a:pt x="20601" y="60399"/>
                  </a:cubicBezTo>
                  <a:cubicBezTo>
                    <a:pt x="16687" y="60466"/>
                    <a:pt x="12912" y="58951"/>
                    <a:pt x="10124" y="56208"/>
                  </a:cubicBezTo>
                  <a:cubicBezTo>
                    <a:pt x="7144" y="53131"/>
                    <a:pt x="5560" y="48959"/>
                    <a:pt x="5742" y="44683"/>
                  </a:cubicBezTo>
                  <a:lnTo>
                    <a:pt x="5742" y="21823"/>
                  </a:lnTo>
                  <a:lnTo>
                    <a:pt x="27" y="21823"/>
                  </a:lnTo>
                  <a:lnTo>
                    <a:pt x="27" y="14108"/>
                  </a:lnTo>
                  <a:lnTo>
                    <a:pt x="5837" y="14108"/>
                  </a:lnTo>
                  <a:lnTo>
                    <a:pt x="5837" y="-180"/>
                  </a:lnTo>
                  <a:lnTo>
                    <a:pt x="15362" y="-180"/>
                  </a:lnTo>
                  <a:lnTo>
                    <a:pt x="15362" y="14108"/>
                  </a:lnTo>
                  <a:lnTo>
                    <a:pt x="27364" y="14108"/>
                  </a:lnTo>
                  <a:lnTo>
                    <a:pt x="27364" y="21823"/>
                  </a:lnTo>
                  <a:close/>
                </a:path>
              </a:pathLst>
            </a:custGeom>
            <a:solidFill>
              <a:srgbClr val="6D6E71"/>
            </a:solidFill>
            <a:ln w="9525"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D6377B6E-DA52-4DFD-BF96-6B6FC0EB243D}"/>
                </a:ext>
              </a:extLst>
            </p:cNvPr>
            <p:cNvSpPr/>
            <p:nvPr/>
          </p:nvSpPr>
          <p:spPr>
            <a:xfrm>
              <a:off x="6847506" y="1092668"/>
              <a:ext cx="66862" cy="69195"/>
            </a:xfrm>
            <a:custGeom>
              <a:avLst/>
              <a:gdLst>
                <a:gd name="connsiteX0" fmla="*/ 45301 w 45395"/>
                <a:gd name="connsiteY0" fmla="*/ 27545 h 46979"/>
                <a:gd name="connsiteX1" fmla="*/ 9487 w 45395"/>
                <a:gd name="connsiteY1" fmla="*/ 27545 h 46979"/>
                <a:gd name="connsiteX2" fmla="*/ 14059 w 45395"/>
                <a:gd name="connsiteY2" fmla="*/ 35546 h 46979"/>
                <a:gd name="connsiteX3" fmla="*/ 36728 w 45395"/>
                <a:gd name="connsiteY3" fmla="*/ 33165 h 46979"/>
                <a:gd name="connsiteX4" fmla="*/ 42157 w 45395"/>
                <a:gd name="connsiteY4" fmla="*/ 39165 h 46979"/>
                <a:gd name="connsiteX5" fmla="*/ 23107 w 45395"/>
                <a:gd name="connsiteY5" fmla="*/ 46785 h 46979"/>
                <a:gd name="connsiteX6" fmla="*/ 38 w 45395"/>
                <a:gd name="connsiteY6" fmla="*/ 25106 h 46979"/>
                <a:gd name="connsiteX7" fmla="*/ 57 w 45395"/>
                <a:gd name="connsiteY7" fmla="*/ 23259 h 46979"/>
                <a:gd name="connsiteX8" fmla="*/ 6915 w 45395"/>
                <a:gd name="connsiteY8" fmla="*/ 6209 h 46979"/>
                <a:gd name="connsiteX9" fmla="*/ 23012 w 45395"/>
                <a:gd name="connsiteY9" fmla="*/ -173 h 46979"/>
                <a:gd name="connsiteX10" fmla="*/ 38824 w 45395"/>
                <a:gd name="connsiteY10" fmla="*/ 5447 h 46979"/>
                <a:gd name="connsiteX11" fmla="*/ 45396 w 45395"/>
                <a:gd name="connsiteY11" fmla="*/ 20877 h 46979"/>
                <a:gd name="connsiteX12" fmla="*/ 9487 w 45395"/>
                <a:gd name="connsiteY12" fmla="*/ 19925 h 46979"/>
                <a:gd name="connsiteX13" fmla="*/ 35680 w 45395"/>
                <a:gd name="connsiteY13" fmla="*/ 19925 h 46979"/>
                <a:gd name="connsiteX14" fmla="*/ 32061 w 45395"/>
                <a:gd name="connsiteY14" fmla="*/ 11162 h 46979"/>
                <a:gd name="connsiteX15" fmla="*/ 23203 w 45395"/>
                <a:gd name="connsiteY15" fmla="*/ 8019 h 46979"/>
                <a:gd name="connsiteX16" fmla="*/ 13678 w 45395"/>
                <a:gd name="connsiteY16" fmla="*/ 11257 h 46979"/>
                <a:gd name="connsiteX17" fmla="*/ 9487 w 45395"/>
                <a:gd name="connsiteY17" fmla="*/ 19925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95" h="46979">
                  <a:moveTo>
                    <a:pt x="45301" y="27545"/>
                  </a:moveTo>
                  <a:lnTo>
                    <a:pt x="9487" y="27545"/>
                  </a:lnTo>
                  <a:cubicBezTo>
                    <a:pt x="9734" y="30765"/>
                    <a:pt x="11413" y="33698"/>
                    <a:pt x="14059" y="35546"/>
                  </a:cubicBezTo>
                  <a:cubicBezTo>
                    <a:pt x="21180" y="40404"/>
                    <a:pt x="30771" y="39394"/>
                    <a:pt x="36728" y="33165"/>
                  </a:cubicBezTo>
                  <a:lnTo>
                    <a:pt x="42157" y="39165"/>
                  </a:lnTo>
                  <a:cubicBezTo>
                    <a:pt x="37153" y="44261"/>
                    <a:pt x="30244" y="47024"/>
                    <a:pt x="23107" y="46785"/>
                  </a:cubicBezTo>
                  <a:cubicBezTo>
                    <a:pt x="10752" y="47166"/>
                    <a:pt x="423" y="37470"/>
                    <a:pt x="38" y="25106"/>
                  </a:cubicBezTo>
                  <a:cubicBezTo>
                    <a:pt x="19" y="24497"/>
                    <a:pt x="25" y="23878"/>
                    <a:pt x="57" y="23259"/>
                  </a:cubicBezTo>
                  <a:cubicBezTo>
                    <a:pt x="-254" y="16848"/>
                    <a:pt x="2251" y="10619"/>
                    <a:pt x="6915" y="6209"/>
                  </a:cubicBezTo>
                  <a:cubicBezTo>
                    <a:pt x="11225" y="2037"/>
                    <a:pt x="17013" y="-259"/>
                    <a:pt x="23012" y="-173"/>
                  </a:cubicBezTo>
                  <a:cubicBezTo>
                    <a:pt x="28796" y="-316"/>
                    <a:pt x="34428" y="1685"/>
                    <a:pt x="38824" y="5447"/>
                  </a:cubicBezTo>
                  <a:cubicBezTo>
                    <a:pt x="43282" y="9295"/>
                    <a:pt x="45709" y="14991"/>
                    <a:pt x="45396" y="20877"/>
                  </a:cubicBezTo>
                  <a:close/>
                  <a:moveTo>
                    <a:pt x="9487" y="19925"/>
                  </a:moveTo>
                  <a:lnTo>
                    <a:pt x="35680" y="19925"/>
                  </a:lnTo>
                  <a:cubicBezTo>
                    <a:pt x="35880" y="16601"/>
                    <a:pt x="34546" y="13372"/>
                    <a:pt x="32061" y="11162"/>
                  </a:cubicBezTo>
                  <a:cubicBezTo>
                    <a:pt x="29605" y="9038"/>
                    <a:pt x="26445" y="7923"/>
                    <a:pt x="23203" y="8019"/>
                  </a:cubicBezTo>
                  <a:cubicBezTo>
                    <a:pt x="19758" y="8028"/>
                    <a:pt x="16412" y="9162"/>
                    <a:pt x="13678" y="11257"/>
                  </a:cubicBezTo>
                  <a:cubicBezTo>
                    <a:pt x="10957" y="13296"/>
                    <a:pt x="9395" y="16525"/>
                    <a:pt x="9487" y="19925"/>
                  </a:cubicBezTo>
                  <a:close/>
                </a:path>
              </a:pathLst>
            </a:custGeom>
            <a:solidFill>
              <a:srgbClr val="6D6E71"/>
            </a:solidFill>
            <a:ln w="9525"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35767C68-E71D-4BD1-8C40-E4CB0463F9B7}"/>
                </a:ext>
              </a:extLst>
            </p:cNvPr>
            <p:cNvSpPr/>
            <p:nvPr/>
          </p:nvSpPr>
          <p:spPr>
            <a:xfrm>
              <a:off x="6925370" y="1067146"/>
              <a:ext cx="68644" cy="94592"/>
            </a:xfrm>
            <a:custGeom>
              <a:avLst/>
              <a:gdLst>
                <a:gd name="connsiteX0" fmla="*/ 6437 w 46605"/>
                <a:gd name="connsiteY0" fmla="*/ 57637 h 64222"/>
                <a:gd name="connsiteX1" fmla="*/ 56 w 46605"/>
                <a:gd name="connsiteY1" fmla="*/ 40492 h 64222"/>
                <a:gd name="connsiteX2" fmla="*/ 6628 w 46605"/>
                <a:gd name="connsiteY2" fmla="*/ 23537 h 64222"/>
                <a:gd name="connsiteX3" fmla="*/ 22344 w 46605"/>
                <a:gd name="connsiteY3" fmla="*/ 17156 h 64222"/>
                <a:gd name="connsiteX4" fmla="*/ 37108 w 46605"/>
                <a:gd name="connsiteY4" fmla="*/ 24871 h 64222"/>
                <a:gd name="connsiteX5" fmla="*/ 37108 w 46605"/>
                <a:gd name="connsiteY5" fmla="*/ -180 h 64222"/>
                <a:gd name="connsiteX6" fmla="*/ 46633 w 46605"/>
                <a:gd name="connsiteY6" fmla="*/ -180 h 64222"/>
                <a:gd name="connsiteX7" fmla="*/ 46633 w 46605"/>
                <a:gd name="connsiteY7" fmla="*/ 63352 h 64222"/>
                <a:gd name="connsiteX8" fmla="*/ 37108 w 46605"/>
                <a:gd name="connsiteY8" fmla="*/ 63352 h 64222"/>
                <a:gd name="connsiteX9" fmla="*/ 37108 w 46605"/>
                <a:gd name="connsiteY9" fmla="*/ 56494 h 64222"/>
                <a:gd name="connsiteX10" fmla="*/ 21582 w 46605"/>
                <a:gd name="connsiteY10" fmla="*/ 64019 h 64222"/>
                <a:gd name="connsiteX11" fmla="*/ 6437 w 46605"/>
                <a:gd name="connsiteY11" fmla="*/ 57637 h 64222"/>
                <a:gd name="connsiteX12" fmla="*/ 9676 w 46605"/>
                <a:gd name="connsiteY12" fmla="*/ 40873 h 64222"/>
                <a:gd name="connsiteX13" fmla="*/ 13867 w 46605"/>
                <a:gd name="connsiteY13" fmla="*/ 51541 h 64222"/>
                <a:gd name="connsiteX14" fmla="*/ 23392 w 46605"/>
                <a:gd name="connsiteY14" fmla="*/ 55637 h 64222"/>
                <a:gd name="connsiteX15" fmla="*/ 32917 w 46605"/>
                <a:gd name="connsiteY15" fmla="*/ 51446 h 64222"/>
                <a:gd name="connsiteX16" fmla="*/ 36822 w 46605"/>
                <a:gd name="connsiteY16" fmla="*/ 40778 h 64222"/>
                <a:gd name="connsiteX17" fmla="*/ 32917 w 46605"/>
                <a:gd name="connsiteY17" fmla="*/ 29919 h 64222"/>
                <a:gd name="connsiteX18" fmla="*/ 23392 w 46605"/>
                <a:gd name="connsiteY18" fmla="*/ 25538 h 64222"/>
                <a:gd name="connsiteX19" fmla="*/ 13867 w 46605"/>
                <a:gd name="connsiteY19" fmla="*/ 29919 h 64222"/>
                <a:gd name="connsiteX20" fmla="*/ 9676 w 46605"/>
                <a:gd name="connsiteY20" fmla="*/ 40873 h 64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5" h="64222">
                  <a:moveTo>
                    <a:pt x="6437" y="57637"/>
                  </a:moveTo>
                  <a:cubicBezTo>
                    <a:pt x="2075" y="53027"/>
                    <a:pt x="-228" y="46835"/>
                    <a:pt x="56" y="40492"/>
                  </a:cubicBezTo>
                  <a:cubicBezTo>
                    <a:pt x="-264" y="34167"/>
                    <a:pt x="2126" y="27995"/>
                    <a:pt x="6628" y="23537"/>
                  </a:cubicBezTo>
                  <a:cubicBezTo>
                    <a:pt x="10779" y="19356"/>
                    <a:pt x="16455" y="17051"/>
                    <a:pt x="22344" y="17156"/>
                  </a:cubicBezTo>
                  <a:cubicBezTo>
                    <a:pt x="28255" y="17061"/>
                    <a:pt x="33813" y="19966"/>
                    <a:pt x="37108" y="24871"/>
                  </a:cubicBezTo>
                  <a:lnTo>
                    <a:pt x="37108" y="-180"/>
                  </a:lnTo>
                  <a:lnTo>
                    <a:pt x="46633" y="-180"/>
                  </a:lnTo>
                  <a:lnTo>
                    <a:pt x="46633" y="63352"/>
                  </a:lnTo>
                  <a:lnTo>
                    <a:pt x="37108" y="63352"/>
                  </a:lnTo>
                  <a:lnTo>
                    <a:pt x="37108" y="56494"/>
                  </a:lnTo>
                  <a:cubicBezTo>
                    <a:pt x="33562" y="61494"/>
                    <a:pt x="27704" y="64333"/>
                    <a:pt x="21582" y="64019"/>
                  </a:cubicBezTo>
                  <a:cubicBezTo>
                    <a:pt x="15871" y="64066"/>
                    <a:pt x="10393" y="61752"/>
                    <a:pt x="6437" y="57637"/>
                  </a:cubicBezTo>
                  <a:close/>
                  <a:moveTo>
                    <a:pt x="9676" y="40873"/>
                  </a:moveTo>
                  <a:cubicBezTo>
                    <a:pt x="9499" y="44864"/>
                    <a:pt x="11022" y="48741"/>
                    <a:pt x="13867" y="51541"/>
                  </a:cubicBezTo>
                  <a:cubicBezTo>
                    <a:pt x="16365" y="54122"/>
                    <a:pt x="19796" y="55599"/>
                    <a:pt x="23392" y="55637"/>
                  </a:cubicBezTo>
                  <a:cubicBezTo>
                    <a:pt x="27015" y="55646"/>
                    <a:pt x="30474" y="54122"/>
                    <a:pt x="32917" y="51446"/>
                  </a:cubicBezTo>
                  <a:cubicBezTo>
                    <a:pt x="35608" y="48569"/>
                    <a:pt x="37017" y="44711"/>
                    <a:pt x="36822" y="40778"/>
                  </a:cubicBezTo>
                  <a:cubicBezTo>
                    <a:pt x="36964" y="36787"/>
                    <a:pt x="35565" y="32901"/>
                    <a:pt x="32917" y="29919"/>
                  </a:cubicBezTo>
                  <a:cubicBezTo>
                    <a:pt x="30531" y="27138"/>
                    <a:pt x="27053" y="25538"/>
                    <a:pt x="23392" y="25538"/>
                  </a:cubicBezTo>
                  <a:cubicBezTo>
                    <a:pt x="19739" y="25576"/>
                    <a:pt x="16275" y="27176"/>
                    <a:pt x="13867" y="29919"/>
                  </a:cubicBezTo>
                  <a:cubicBezTo>
                    <a:pt x="11073" y="32872"/>
                    <a:pt x="9566" y="36815"/>
                    <a:pt x="9676" y="40873"/>
                  </a:cubicBezTo>
                  <a:close/>
                </a:path>
              </a:pathLst>
            </a:custGeom>
            <a:solidFill>
              <a:srgbClr val="6D6E71"/>
            </a:solidFill>
            <a:ln w="9525"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F72FA05F-0583-4E04-B673-3EF205A73DBD}"/>
                </a:ext>
              </a:extLst>
            </p:cNvPr>
            <p:cNvSpPr/>
            <p:nvPr/>
          </p:nvSpPr>
          <p:spPr>
            <a:xfrm>
              <a:off x="7044433" y="1092665"/>
              <a:ext cx="62377" cy="69181"/>
            </a:xfrm>
            <a:custGeom>
              <a:avLst/>
              <a:gdLst>
                <a:gd name="connsiteX0" fmla="*/ 23423 w 42350"/>
                <a:gd name="connsiteY0" fmla="*/ 46787 h 46970"/>
                <a:gd name="connsiteX1" fmla="*/ 7039 w 42350"/>
                <a:gd name="connsiteY1" fmla="*/ 40310 h 46970"/>
                <a:gd name="connsiteX2" fmla="*/ 7039 w 42350"/>
                <a:gd name="connsiteY2" fmla="*/ 6401 h 46970"/>
                <a:gd name="connsiteX3" fmla="*/ 24565 w 42350"/>
                <a:gd name="connsiteY3" fmla="*/ -171 h 46970"/>
                <a:gd name="connsiteX4" fmla="*/ 41901 w 42350"/>
                <a:gd name="connsiteY4" fmla="*/ 6973 h 46970"/>
                <a:gd name="connsiteX5" fmla="*/ 36281 w 42350"/>
                <a:gd name="connsiteY5" fmla="*/ 13926 h 46970"/>
                <a:gd name="connsiteX6" fmla="*/ 24375 w 42350"/>
                <a:gd name="connsiteY6" fmla="*/ 8782 h 46970"/>
                <a:gd name="connsiteX7" fmla="*/ 13898 w 42350"/>
                <a:gd name="connsiteY7" fmla="*/ 12688 h 46970"/>
                <a:gd name="connsiteX8" fmla="*/ 9516 w 42350"/>
                <a:gd name="connsiteY8" fmla="*/ 22974 h 46970"/>
                <a:gd name="connsiteX9" fmla="*/ 13898 w 42350"/>
                <a:gd name="connsiteY9" fmla="*/ 33643 h 46970"/>
                <a:gd name="connsiteX10" fmla="*/ 24661 w 42350"/>
                <a:gd name="connsiteY10" fmla="*/ 38024 h 46970"/>
                <a:gd name="connsiteX11" fmla="*/ 36662 w 42350"/>
                <a:gd name="connsiteY11" fmla="*/ 32214 h 46970"/>
                <a:gd name="connsiteX12" fmla="*/ 42377 w 42350"/>
                <a:gd name="connsiteY12" fmla="*/ 38405 h 46970"/>
                <a:gd name="connsiteX13" fmla="*/ 23423 w 42350"/>
                <a:gd name="connsiteY13" fmla="*/ 46787 h 46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350" h="46970">
                  <a:moveTo>
                    <a:pt x="23423" y="46787"/>
                  </a:moveTo>
                  <a:cubicBezTo>
                    <a:pt x="17315" y="46901"/>
                    <a:pt x="11416" y="44568"/>
                    <a:pt x="7039" y="40310"/>
                  </a:cubicBezTo>
                  <a:cubicBezTo>
                    <a:pt x="-2310" y="30937"/>
                    <a:pt x="-2310" y="15774"/>
                    <a:pt x="7039" y="6401"/>
                  </a:cubicBezTo>
                  <a:cubicBezTo>
                    <a:pt x="11802" y="2010"/>
                    <a:pt x="18090" y="-343"/>
                    <a:pt x="24565" y="-171"/>
                  </a:cubicBezTo>
                  <a:cubicBezTo>
                    <a:pt x="31083" y="-285"/>
                    <a:pt x="37356" y="2305"/>
                    <a:pt x="41901" y="6973"/>
                  </a:cubicBezTo>
                  <a:lnTo>
                    <a:pt x="36281" y="13926"/>
                  </a:lnTo>
                  <a:cubicBezTo>
                    <a:pt x="33074" y="10811"/>
                    <a:pt x="28838" y="8982"/>
                    <a:pt x="24375" y="8782"/>
                  </a:cubicBezTo>
                  <a:cubicBezTo>
                    <a:pt x="20511" y="8687"/>
                    <a:pt x="16759" y="10087"/>
                    <a:pt x="13898" y="12688"/>
                  </a:cubicBezTo>
                  <a:cubicBezTo>
                    <a:pt x="10989" y="15297"/>
                    <a:pt x="9385" y="19069"/>
                    <a:pt x="9516" y="22974"/>
                  </a:cubicBezTo>
                  <a:cubicBezTo>
                    <a:pt x="9401" y="26994"/>
                    <a:pt x="10993" y="30871"/>
                    <a:pt x="13898" y="33643"/>
                  </a:cubicBezTo>
                  <a:cubicBezTo>
                    <a:pt x="16716" y="36538"/>
                    <a:pt x="20618" y="38129"/>
                    <a:pt x="24661" y="38024"/>
                  </a:cubicBezTo>
                  <a:cubicBezTo>
                    <a:pt x="29304" y="37872"/>
                    <a:pt x="33667" y="35767"/>
                    <a:pt x="36662" y="32214"/>
                  </a:cubicBezTo>
                  <a:lnTo>
                    <a:pt x="42377" y="38405"/>
                  </a:lnTo>
                  <a:cubicBezTo>
                    <a:pt x="37480" y="43682"/>
                    <a:pt x="30624" y="46720"/>
                    <a:pt x="23423" y="46787"/>
                  </a:cubicBezTo>
                  <a:close/>
                </a:path>
              </a:pathLst>
            </a:custGeom>
            <a:solidFill>
              <a:srgbClr val="6D6E71"/>
            </a:solidFill>
            <a:ln w="9525"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2A85CCFD-29E1-463D-8841-C47ACAD33CC6}"/>
                </a:ext>
              </a:extLst>
            </p:cNvPr>
            <p:cNvSpPr/>
            <p:nvPr/>
          </p:nvSpPr>
          <p:spPr>
            <a:xfrm>
              <a:off x="7116356" y="1092696"/>
              <a:ext cx="70694" cy="69128"/>
            </a:xfrm>
            <a:custGeom>
              <a:avLst/>
              <a:gdLst>
                <a:gd name="connsiteX0" fmla="*/ 41171 w 47997"/>
                <a:gd name="connsiteY0" fmla="*/ 40004 h 46934"/>
                <a:gd name="connsiteX1" fmla="*/ 6881 w 47997"/>
                <a:gd name="connsiteY1" fmla="*/ 40004 h 46934"/>
                <a:gd name="connsiteX2" fmla="*/ 6881 w 47997"/>
                <a:gd name="connsiteY2" fmla="*/ 6571 h 46934"/>
                <a:gd name="connsiteX3" fmla="*/ 41171 w 47997"/>
                <a:gd name="connsiteY3" fmla="*/ 6571 h 46934"/>
                <a:gd name="connsiteX4" fmla="*/ 41171 w 47997"/>
                <a:gd name="connsiteY4" fmla="*/ 40004 h 46934"/>
                <a:gd name="connsiteX5" fmla="*/ 13739 w 47997"/>
                <a:gd name="connsiteY5" fmla="*/ 34098 h 46934"/>
                <a:gd name="connsiteX6" fmla="*/ 24026 w 47997"/>
                <a:gd name="connsiteY6" fmla="*/ 38194 h 46934"/>
                <a:gd name="connsiteX7" fmla="*/ 34408 w 47997"/>
                <a:gd name="connsiteY7" fmla="*/ 34098 h 46934"/>
                <a:gd name="connsiteX8" fmla="*/ 38504 w 47997"/>
                <a:gd name="connsiteY8" fmla="*/ 23335 h 46934"/>
                <a:gd name="connsiteX9" fmla="*/ 34408 w 47997"/>
                <a:gd name="connsiteY9" fmla="*/ 12571 h 46934"/>
                <a:gd name="connsiteX10" fmla="*/ 24026 w 47997"/>
                <a:gd name="connsiteY10" fmla="*/ 8380 h 46934"/>
                <a:gd name="connsiteX11" fmla="*/ 13739 w 47997"/>
                <a:gd name="connsiteY11" fmla="*/ 12571 h 46934"/>
                <a:gd name="connsiteX12" fmla="*/ 9643 w 47997"/>
                <a:gd name="connsiteY12" fmla="*/ 23335 h 46934"/>
                <a:gd name="connsiteX13" fmla="*/ 13739 w 47997"/>
                <a:gd name="connsiteY13" fmla="*/ 34098 h 46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997" h="46934">
                  <a:moveTo>
                    <a:pt x="41171" y="40004"/>
                  </a:moveTo>
                  <a:cubicBezTo>
                    <a:pt x="31514" y="49005"/>
                    <a:pt x="16538" y="49005"/>
                    <a:pt x="6881" y="40004"/>
                  </a:cubicBezTo>
                  <a:cubicBezTo>
                    <a:pt x="-2257" y="30736"/>
                    <a:pt x="-2257" y="15839"/>
                    <a:pt x="6881" y="6571"/>
                  </a:cubicBezTo>
                  <a:cubicBezTo>
                    <a:pt x="16538" y="-2430"/>
                    <a:pt x="31514" y="-2430"/>
                    <a:pt x="41171" y="6571"/>
                  </a:cubicBezTo>
                  <a:cubicBezTo>
                    <a:pt x="50309" y="15839"/>
                    <a:pt x="50309" y="30736"/>
                    <a:pt x="41171" y="40004"/>
                  </a:cubicBezTo>
                  <a:close/>
                  <a:moveTo>
                    <a:pt x="13739" y="34098"/>
                  </a:moveTo>
                  <a:cubicBezTo>
                    <a:pt x="16447" y="36841"/>
                    <a:pt x="20176" y="38327"/>
                    <a:pt x="24026" y="38194"/>
                  </a:cubicBezTo>
                  <a:cubicBezTo>
                    <a:pt x="27905" y="38327"/>
                    <a:pt x="31665" y="36841"/>
                    <a:pt x="34408" y="34098"/>
                  </a:cubicBezTo>
                  <a:cubicBezTo>
                    <a:pt x="37137" y="31193"/>
                    <a:pt x="38610" y="27326"/>
                    <a:pt x="38504" y="23335"/>
                  </a:cubicBezTo>
                  <a:cubicBezTo>
                    <a:pt x="38652" y="19344"/>
                    <a:pt x="37174" y="15458"/>
                    <a:pt x="34408" y="12571"/>
                  </a:cubicBezTo>
                  <a:cubicBezTo>
                    <a:pt x="31701" y="9762"/>
                    <a:pt x="27925" y="8238"/>
                    <a:pt x="24026" y="8380"/>
                  </a:cubicBezTo>
                  <a:cubicBezTo>
                    <a:pt x="20155" y="8238"/>
                    <a:pt x="16410" y="9762"/>
                    <a:pt x="13739" y="12571"/>
                  </a:cubicBezTo>
                  <a:cubicBezTo>
                    <a:pt x="10934" y="15429"/>
                    <a:pt x="9450" y="19334"/>
                    <a:pt x="9643" y="23335"/>
                  </a:cubicBezTo>
                  <a:cubicBezTo>
                    <a:pt x="9496" y="27326"/>
                    <a:pt x="10973" y="31212"/>
                    <a:pt x="13739" y="34098"/>
                  </a:cubicBezTo>
                  <a:close/>
                </a:path>
              </a:pathLst>
            </a:custGeom>
            <a:solidFill>
              <a:srgbClr val="6D6E71"/>
            </a:solidFill>
            <a:ln w="9525"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53663925-155A-43AB-B18E-8DFED81FCFE9}"/>
                </a:ext>
              </a:extLst>
            </p:cNvPr>
            <p:cNvSpPr/>
            <p:nvPr/>
          </p:nvSpPr>
          <p:spPr>
            <a:xfrm>
              <a:off x="7197018" y="1093063"/>
              <a:ext cx="54109" cy="68812"/>
            </a:xfrm>
            <a:custGeom>
              <a:avLst/>
              <a:gdLst>
                <a:gd name="connsiteX0" fmla="*/ 36698 w 36737"/>
                <a:gd name="connsiteY0" fmla="*/ 32230 h 46719"/>
                <a:gd name="connsiteX1" fmla="*/ 31936 w 36737"/>
                <a:gd name="connsiteY1" fmla="*/ 42612 h 46719"/>
                <a:gd name="connsiteX2" fmla="*/ 19839 w 36737"/>
                <a:gd name="connsiteY2" fmla="*/ 46517 h 46719"/>
                <a:gd name="connsiteX3" fmla="*/ 9552 w 36737"/>
                <a:gd name="connsiteY3" fmla="*/ 44708 h 46719"/>
                <a:gd name="connsiteX4" fmla="*/ 27 w 36737"/>
                <a:gd name="connsiteY4" fmla="*/ 39659 h 46719"/>
                <a:gd name="connsiteX5" fmla="*/ 4694 w 36737"/>
                <a:gd name="connsiteY5" fmla="*/ 32230 h 46719"/>
                <a:gd name="connsiteX6" fmla="*/ 20125 w 36737"/>
                <a:gd name="connsiteY6" fmla="*/ 38231 h 46719"/>
                <a:gd name="connsiteX7" fmla="*/ 25268 w 36737"/>
                <a:gd name="connsiteY7" fmla="*/ 36707 h 46719"/>
                <a:gd name="connsiteX8" fmla="*/ 27173 w 36737"/>
                <a:gd name="connsiteY8" fmla="*/ 32897 h 46719"/>
                <a:gd name="connsiteX9" fmla="*/ 18125 w 36737"/>
                <a:gd name="connsiteY9" fmla="*/ 26706 h 46719"/>
                <a:gd name="connsiteX10" fmla="*/ 17077 w 36737"/>
                <a:gd name="connsiteY10" fmla="*/ 26706 h 46719"/>
                <a:gd name="connsiteX11" fmla="*/ 2789 w 36737"/>
                <a:gd name="connsiteY11" fmla="*/ 13847 h 46719"/>
                <a:gd name="connsiteX12" fmla="*/ 7742 w 36737"/>
                <a:gd name="connsiteY12" fmla="*/ 3655 h 46719"/>
                <a:gd name="connsiteX13" fmla="*/ 20601 w 36737"/>
                <a:gd name="connsiteY13" fmla="*/ -155 h 46719"/>
                <a:gd name="connsiteX14" fmla="*/ 35460 w 36737"/>
                <a:gd name="connsiteY14" fmla="*/ 4512 h 46719"/>
                <a:gd name="connsiteX15" fmla="*/ 31841 w 36737"/>
                <a:gd name="connsiteY15" fmla="*/ 11561 h 46719"/>
                <a:gd name="connsiteX16" fmla="*/ 19839 w 36737"/>
                <a:gd name="connsiteY16" fmla="*/ 7941 h 46719"/>
                <a:gd name="connsiteX17" fmla="*/ 14219 w 36737"/>
                <a:gd name="connsiteY17" fmla="*/ 9180 h 46719"/>
                <a:gd name="connsiteX18" fmla="*/ 12124 w 36737"/>
                <a:gd name="connsiteY18" fmla="*/ 12894 h 46719"/>
                <a:gd name="connsiteX19" fmla="*/ 14315 w 36737"/>
                <a:gd name="connsiteY19" fmla="*/ 16133 h 46719"/>
                <a:gd name="connsiteX20" fmla="*/ 19077 w 36737"/>
                <a:gd name="connsiteY20" fmla="*/ 17181 h 46719"/>
                <a:gd name="connsiteX21" fmla="*/ 24030 w 36737"/>
                <a:gd name="connsiteY21" fmla="*/ 18609 h 46719"/>
                <a:gd name="connsiteX22" fmla="*/ 28221 w 36737"/>
                <a:gd name="connsiteY22" fmla="*/ 20133 h 46719"/>
                <a:gd name="connsiteX23" fmla="*/ 32507 w 36737"/>
                <a:gd name="connsiteY23" fmla="*/ 22515 h 46719"/>
                <a:gd name="connsiteX24" fmla="*/ 36698 w 36737"/>
                <a:gd name="connsiteY24" fmla="*/ 32230 h 4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737" h="46719">
                  <a:moveTo>
                    <a:pt x="36698" y="32230"/>
                  </a:moveTo>
                  <a:cubicBezTo>
                    <a:pt x="36819" y="36240"/>
                    <a:pt x="35057" y="40088"/>
                    <a:pt x="31936" y="42612"/>
                  </a:cubicBezTo>
                  <a:cubicBezTo>
                    <a:pt x="28517" y="45346"/>
                    <a:pt x="24213" y="46737"/>
                    <a:pt x="19839" y="46517"/>
                  </a:cubicBezTo>
                  <a:cubicBezTo>
                    <a:pt x="16333" y="46499"/>
                    <a:pt x="12855" y="45879"/>
                    <a:pt x="9552" y="44708"/>
                  </a:cubicBezTo>
                  <a:cubicBezTo>
                    <a:pt x="6094" y="43622"/>
                    <a:pt x="2865" y="41917"/>
                    <a:pt x="27" y="39659"/>
                  </a:cubicBezTo>
                  <a:lnTo>
                    <a:pt x="4694" y="32230"/>
                  </a:lnTo>
                  <a:cubicBezTo>
                    <a:pt x="9046" y="35859"/>
                    <a:pt x="14465" y="37964"/>
                    <a:pt x="20125" y="38231"/>
                  </a:cubicBezTo>
                  <a:cubicBezTo>
                    <a:pt x="21966" y="38355"/>
                    <a:pt x="23791" y="37812"/>
                    <a:pt x="25268" y="36707"/>
                  </a:cubicBezTo>
                  <a:cubicBezTo>
                    <a:pt x="26480" y="35821"/>
                    <a:pt x="27189" y="34402"/>
                    <a:pt x="27173" y="32897"/>
                  </a:cubicBezTo>
                  <a:cubicBezTo>
                    <a:pt x="27173" y="30611"/>
                    <a:pt x="24125" y="28515"/>
                    <a:pt x="18125" y="26706"/>
                  </a:cubicBezTo>
                  <a:lnTo>
                    <a:pt x="17077" y="26706"/>
                  </a:lnTo>
                  <a:cubicBezTo>
                    <a:pt x="7552" y="24105"/>
                    <a:pt x="2789" y="19819"/>
                    <a:pt x="2789" y="13847"/>
                  </a:cubicBezTo>
                  <a:cubicBezTo>
                    <a:pt x="2698" y="9846"/>
                    <a:pt x="4543" y="6055"/>
                    <a:pt x="7742" y="3655"/>
                  </a:cubicBezTo>
                  <a:cubicBezTo>
                    <a:pt x="11472" y="959"/>
                    <a:pt x="16007" y="-383"/>
                    <a:pt x="20601" y="-155"/>
                  </a:cubicBezTo>
                  <a:cubicBezTo>
                    <a:pt x="25914" y="-145"/>
                    <a:pt x="31098" y="1483"/>
                    <a:pt x="35460" y="4512"/>
                  </a:cubicBezTo>
                  <a:lnTo>
                    <a:pt x="31841" y="11561"/>
                  </a:lnTo>
                  <a:cubicBezTo>
                    <a:pt x="28298" y="9170"/>
                    <a:pt x="24113" y="7903"/>
                    <a:pt x="19839" y="7941"/>
                  </a:cubicBezTo>
                  <a:cubicBezTo>
                    <a:pt x="17888" y="7827"/>
                    <a:pt x="15943" y="8256"/>
                    <a:pt x="14219" y="9180"/>
                  </a:cubicBezTo>
                  <a:cubicBezTo>
                    <a:pt x="12847" y="9894"/>
                    <a:pt x="12025" y="11351"/>
                    <a:pt x="12124" y="12894"/>
                  </a:cubicBezTo>
                  <a:cubicBezTo>
                    <a:pt x="12078" y="14332"/>
                    <a:pt x="12961" y="15638"/>
                    <a:pt x="14315" y="16133"/>
                  </a:cubicBezTo>
                  <a:cubicBezTo>
                    <a:pt x="15868" y="16619"/>
                    <a:pt x="17462" y="16971"/>
                    <a:pt x="19077" y="17181"/>
                  </a:cubicBezTo>
                  <a:lnTo>
                    <a:pt x="24030" y="18609"/>
                  </a:lnTo>
                  <a:cubicBezTo>
                    <a:pt x="25462" y="19019"/>
                    <a:pt x="26862" y="19524"/>
                    <a:pt x="28221" y="20133"/>
                  </a:cubicBezTo>
                  <a:cubicBezTo>
                    <a:pt x="29725" y="20781"/>
                    <a:pt x="31161" y="21581"/>
                    <a:pt x="32507" y="22515"/>
                  </a:cubicBezTo>
                  <a:cubicBezTo>
                    <a:pt x="35525" y="24782"/>
                    <a:pt x="37118" y="28477"/>
                    <a:pt x="36698" y="32230"/>
                  </a:cubicBezTo>
                  <a:close/>
                </a:path>
              </a:pathLst>
            </a:custGeom>
            <a:solidFill>
              <a:srgbClr val="6D6E71"/>
            </a:solidFill>
            <a:ln w="9525"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A0F12EC0-3C84-4745-968E-2A12F67D2658}"/>
                </a:ext>
              </a:extLst>
            </p:cNvPr>
            <p:cNvSpPr/>
            <p:nvPr/>
          </p:nvSpPr>
          <p:spPr>
            <a:xfrm>
              <a:off x="7261832" y="1072196"/>
              <a:ext cx="46717" cy="89227"/>
            </a:xfrm>
            <a:custGeom>
              <a:avLst/>
              <a:gdLst>
                <a:gd name="connsiteX0" fmla="*/ 15362 w 31718"/>
                <a:gd name="connsiteY0" fmla="*/ 21823 h 60580"/>
                <a:gd name="connsiteX1" fmla="*/ 15362 w 31718"/>
                <a:gd name="connsiteY1" fmla="*/ 44968 h 60580"/>
                <a:gd name="connsiteX2" fmla="*/ 17077 w 31718"/>
                <a:gd name="connsiteY2" fmla="*/ 50207 h 60580"/>
                <a:gd name="connsiteX3" fmla="*/ 21935 w 31718"/>
                <a:gd name="connsiteY3" fmla="*/ 52112 h 60580"/>
                <a:gd name="connsiteX4" fmla="*/ 27840 w 31718"/>
                <a:gd name="connsiteY4" fmla="*/ 49064 h 60580"/>
                <a:gd name="connsiteX5" fmla="*/ 31745 w 31718"/>
                <a:gd name="connsiteY5" fmla="*/ 55827 h 60580"/>
                <a:gd name="connsiteX6" fmla="*/ 20601 w 31718"/>
                <a:gd name="connsiteY6" fmla="*/ 60399 h 60580"/>
                <a:gd name="connsiteX7" fmla="*/ 10124 w 31718"/>
                <a:gd name="connsiteY7" fmla="*/ 56208 h 60580"/>
                <a:gd name="connsiteX8" fmla="*/ 5837 w 31718"/>
                <a:gd name="connsiteY8" fmla="*/ 44683 h 60580"/>
                <a:gd name="connsiteX9" fmla="*/ 5837 w 31718"/>
                <a:gd name="connsiteY9" fmla="*/ 21823 h 60580"/>
                <a:gd name="connsiteX10" fmla="*/ 27 w 31718"/>
                <a:gd name="connsiteY10" fmla="*/ 21823 h 60580"/>
                <a:gd name="connsiteX11" fmla="*/ 27 w 31718"/>
                <a:gd name="connsiteY11" fmla="*/ 14108 h 60580"/>
                <a:gd name="connsiteX12" fmla="*/ 5837 w 31718"/>
                <a:gd name="connsiteY12" fmla="*/ 14108 h 60580"/>
                <a:gd name="connsiteX13" fmla="*/ 5837 w 31718"/>
                <a:gd name="connsiteY13" fmla="*/ -180 h 60580"/>
                <a:gd name="connsiteX14" fmla="*/ 15362 w 31718"/>
                <a:gd name="connsiteY14" fmla="*/ -180 h 60580"/>
                <a:gd name="connsiteX15" fmla="*/ 15362 w 31718"/>
                <a:gd name="connsiteY15" fmla="*/ 14108 h 60580"/>
                <a:gd name="connsiteX16" fmla="*/ 27364 w 31718"/>
                <a:gd name="connsiteY16" fmla="*/ 14108 h 60580"/>
                <a:gd name="connsiteX17" fmla="*/ 27364 w 31718"/>
                <a:gd name="connsiteY17" fmla="*/ 21823 h 6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0">
                  <a:moveTo>
                    <a:pt x="15362" y="21823"/>
                  </a:moveTo>
                  <a:lnTo>
                    <a:pt x="15362" y="44968"/>
                  </a:lnTo>
                  <a:cubicBezTo>
                    <a:pt x="15269" y="46864"/>
                    <a:pt x="15880" y="48731"/>
                    <a:pt x="17077" y="50207"/>
                  </a:cubicBezTo>
                  <a:cubicBezTo>
                    <a:pt x="18344" y="51512"/>
                    <a:pt x="20116" y="52208"/>
                    <a:pt x="21935" y="52112"/>
                  </a:cubicBezTo>
                  <a:cubicBezTo>
                    <a:pt x="24239" y="51950"/>
                    <a:pt x="26376" y="50855"/>
                    <a:pt x="27840" y="49064"/>
                  </a:cubicBezTo>
                  <a:lnTo>
                    <a:pt x="31745" y="55827"/>
                  </a:lnTo>
                  <a:cubicBezTo>
                    <a:pt x="28762" y="58732"/>
                    <a:pt x="24767" y="60370"/>
                    <a:pt x="20601" y="60399"/>
                  </a:cubicBezTo>
                  <a:cubicBezTo>
                    <a:pt x="16687" y="60466"/>
                    <a:pt x="12912" y="58951"/>
                    <a:pt x="10124" y="56208"/>
                  </a:cubicBezTo>
                  <a:cubicBezTo>
                    <a:pt x="7170" y="53122"/>
                    <a:pt x="5619" y="48950"/>
                    <a:pt x="5837" y="44683"/>
                  </a:cubicBezTo>
                  <a:lnTo>
                    <a:pt x="5837" y="21823"/>
                  </a:lnTo>
                  <a:lnTo>
                    <a:pt x="27" y="21823"/>
                  </a:lnTo>
                  <a:lnTo>
                    <a:pt x="27" y="14108"/>
                  </a:lnTo>
                  <a:lnTo>
                    <a:pt x="5837" y="14108"/>
                  </a:lnTo>
                  <a:lnTo>
                    <a:pt x="5837" y="-180"/>
                  </a:lnTo>
                  <a:lnTo>
                    <a:pt x="15362" y="-180"/>
                  </a:lnTo>
                  <a:lnTo>
                    <a:pt x="15362" y="14108"/>
                  </a:lnTo>
                  <a:lnTo>
                    <a:pt x="27364" y="14108"/>
                  </a:lnTo>
                  <a:lnTo>
                    <a:pt x="27364" y="21823"/>
                  </a:lnTo>
                  <a:close/>
                </a:path>
              </a:pathLst>
            </a:custGeom>
            <a:solidFill>
              <a:srgbClr val="6D6E71"/>
            </a:solidFill>
            <a:ln w="9525"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BC742E6C-1B58-4481-9C2A-DA97839D1C95}"/>
                </a:ext>
              </a:extLst>
            </p:cNvPr>
            <p:cNvSpPr/>
            <p:nvPr/>
          </p:nvSpPr>
          <p:spPr>
            <a:xfrm>
              <a:off x="7349942" y="1092696"/>
              <a:ext cx="70694" cy="69128"/>
            </a:xfrm>
            <a:custGeom>
              <a:avLst/>
              <a:gdLst>
                <a:gd name="connsiteX0" fmla="*/ 41171 w 47997"/>
                <a:gd name="connsiteY0" fmla="*/ 40004 h 46934"/>
                <a:gd name="connsiteX1" fmla="*/ 6881 w 47997"/>
                <a:gd name="connsiteY1" fmla="*/ 40004 h 46934"/>
                <a:gd name="connsiteX2" fmla="*/ 6881 w 47997"/>
                <a:gd name="connsiteY2" fmla="*/ 6571 h 46934"/>
                <a:gd name="connsiteX3" fmla="*/ 41171 w 47997"/>
                <a:gd name="connsiteY3" fmla="*/ 6571 h 46934"/>
                <a:gd name="connsiteX4" fmla="*/ 41171 w 47997"/>
                <a:gd name="connsiteY4" fmla="*/ 40004 h 46934"/>
                <a:gd name="connsiteX5" fmla="*/ 13739 w 47997"/>
                <a:gd name="connsiteY5" fmla="*/ 34098 h 46934"/>
                <a:gd name="connsiteX6" fmla="*/ 24026 w 47997"/>
                <a:gd name="connsiteY6" fmla="*/ 38194 h 46934"/>
                <a:gd name="connsiteX7" fmla="*/ 34408 w 47997"/>
                <a:gd name="connsiteY7" fmla="*/ 34098 h 46934"/>
                <a:gd name="connsiteX8" fmla="*/ 38504 w 47997"/>
                <a:gd name="connsiteY8" fmla="*/ 23335 h 46934"/>
                <a:gd name="connsiteX9" fmla="*/ 34408 w 47997"/>
                <a:gd name="connsiteY9" fmla="*/ 12571 h 46934"/>
                <a:gd name="connsiteX10" fmla="*/ 24026 w 47997"/>
                <a:gd name="connsiteY10" fmla="*/ 8380 h 46934"/>
                <a:gd name="connsiteX11" fmla="*/ 13739 w 47997"/>
                <a:gd name="connsiteY11" fmla="*/ 12571 h 46934"/>
                <a:gd name="connsiteX12" fmla="*/ 9643 w 47997"/>
                <a:gd name="connsiteY12" fmla="*/ 23335 h 46934"/>
                <a:gd name="connsiteX13" fmla="*/ 13739 w 47997"/>
                <a:gd name="connsiteY13" fmla="*/ 34098 h 46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997" h="46934">
                  <a:moveTo>
                    <a:pt x="41171" y="40004"/>
                  </a:moveTo>
                  <a:cubicBezTo>
                    <a:pt x="31514" y="49005"/>
                    <a:pt x="16538" y="49005"/>
                    <a:pt x="6881" y="40004"/>
                  </a:cubicBezTo>
                  <a:cubicBezTo>
                    <a:pt x="-2257" y="30736"/>
                    <a:pt x="-2257" y="15839"/>
                    <a:pt x="6881" y="6571"/>
                  </a:cubicBezTo>
                  <a:cubicBezTo>
                    <a:pt x="16538" y="-2430"/>
                    <a:pt x="31514" y="-2430"/>
                    <a:pt x="41171" y="6571"/>
                  </a:cubicBezTo>
                  <a:cubicBezTo>
                    <a:pt x="50309" y="15839"/>
                    <a:pt x="50309" y="30736"/>
                    <a:pt x="41171" y="40004"/>
                  </a:cubicBezTo>
                  <a:close/>
                  <a:moveTo>
                    <a:pt x="13739" y="34098"/>
                  </a:moveTo>
                  <a:cubicBezTo>
                    <a:pt x="16447" y="36841"/>
                    <a:pt x="20176" y="38327"/>
                    <a:pt x="24026" y="38194"/>
                  </a:cubicBezTo>
                  <a:cubicBezTo>
                    <a:pt x="27905" y="38327"/>
                    <a:pt x="31665" y="36841"/>
                    <a:pt x="34408" y="34098"/>
                  </a:cubicBezTo>
                  <a:cubicBezTo>
                    <a:pt x="37137" y="31193"/>
                    <a:pt x="38609" y="27326"/>
                    <a:pt x="38504" y="23335"/>
                  </a:cubicBezTo>
                  <a:cubicBezTo>
                    <a:pt x="38652" y="19344"/>
                    <a:pt x="37174" y="15458"/>
                    <a:pt x="34408" y="12571"/>
                  </a:cubicBezTo>
                  <a:cubicBezTo>
                    <a:pt x="31701" y="9762"/>
                    <a:pt x="27925" y="8238"/>
                    <a:pt x="24026" y="8380"/>
                  </a:cubicBezTo>
                  <a:cubicBezTo>
                    <a:pt x="20155" y="8238"/>
                    <a:pt x="16410" y="9762"/>
                    <a:pt x="13739" y="12571"/>
                  </a:cubicBezTo>
                  <a:cubicBezTo>
                    <a:pt x="10934" y="15429"/>
                    <a:pt x="9450" y="19334"/>
                    <a:pt x="9643" y="23335"/>
                  </a:cubicBezTo>
                  <a:cubicBezTo>
                    <a:pt x="9496" y="27326"/>
                    <a:pt x="10973" y="31212"/>
                    <a:pt x="13739" y="34098"/>
                  </a:cubicBezTo>
                  <a:close/>
                </a:path>
              </a:pathLst>
            </a:custGeom>
            <a:solidFill>
              <a:srgbClr val="6D6E71"/>
            </a:solidFill>
            <a:ln w="9525"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FF2A0C5C-387D-4D94-881E-633B7A6A6BE0}"/>
                </a:ext>
              </a:extLst>
            </p:cNvPr>
            <p:cNvSpPr/>
            <p:nvPr/>
          </p:nvSpPr>
          <p:spPr>
            <a:xfrm>
              <a:off x="7431727" y="1065034"/>
              <a:ext cx="46717" cy="95686"/>
            </a:xfrm>
            <a:custGeom>
              <a:avLst/>
              <a:gdLst>
                <a:gd name="connsiteX0" fmla="*/ 15267 w 31718"/>
                <a:gd name="connsiteY0" fmla="*/ 15541 h 64965"/>
                <a:gd name="connsiteX1" fmla="*/ 15267 w 31718"/>
                <a:gd name="connsiteY1" fmla="*/ 19256 h 64965"/>
                <a:gd name="connsiteX2" fmla="*/ 27269 w 31718"/>
                <a:gd name="connsiteY2" fmla="*/ 19256 h 64965"/>
                <a:gd name="connsiteX3" fmla="*/ 27269 w 31718"/>
                <a:gd name="connsiteY3" fmla="*/ 26686 h 64965"/>
                <a:gd name="connsiteX4" fmla="*/ 15267 w 31718"/>
                <a:gd name="connsiteY4" fmla="*/ 26686 h 64965"/>
                <a:gd name="connsiteX5" fmla="*/ 15267 w 31718"/>
                <a:gd name="connsiteY5" fmla="*/ 64786 h 64965"/>
                <a:gd name="connsiteX6" fmla="*/ 5742 w 31718"/>
                <a:gd name="connsiteY6" fmla="*/ 64786 h 64965"/>
                <a:gd name="connsiteX7" fmla="*/ 5742 w 31718"/>
                <a:gd name="connsiteY7" fmla="*/ 26686 h 64965"/>
                <a:gd name="connsiteX8" fmla="*/ 27 w 31718"/>
                <a:gd name="connsiteY8" fmla="*/ 26686 h 64965"/>
                <a:gd name="connsiteX9" fmla="*/ 27 w 31718"/>
                <a:gd name="connsiteY9" fmla="*/ 18970 h 64965"/>
                <a:gd name="connsiteX10" fmla="*/ 5742 w 31718"/>
                <a:gd name="connsiteY10" fmla="*/ 18970 h 64965"/>
                <a:gd name="connsiteX11" fmla="*/ 5742 w 31718"/>
                <a:gd name="connsiteY11" fmla="*/ 15446 h 64965"/>
                <a:gd name="connsiteX12" fmla="*/ 10124 w 31718"/>
                <a:gd name="connsiteY12" fmla="*/ 4016 h 64965"/>
                <a:gd name="connsiteX13" fmla="*/ 20506 w 31718"/>
                <a:gd name="connsiteY13" fmla="*/ -175 h 64965"/>
                <a:gd name="connsiteX14" fmla="*/ 31745 w 31718"/>
                <a:gd name="connsiteY14" fmla="*/ 4302 h 64965"/>
                <a:gd name="connsiteX15" fmla="*/ 27745 w 31718"/>
                <a:gd name="connsiteY15" fmla="*/ 11065 h 64965"/>
                <a:gd name="connsiteX16" fmla="*/ 21839 w 31718"/>
                <a:gd name="connsiteY16" fmla="*/ 8112 h 64965"/>
                <a:gd name="connsiteX17" fmla="*/ 17077 w 31718"/>
                <a:gd name="connsiteY17" fmla="*/ 10017 h 64965"/>
                <a:gd name="connsiteX18" fmla="*/ 15267 w 31718"/>
                <a:gd name="connsiteY18" fmla="*/ 15541 h 64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4965">
                  <a:moveTo>
                    <a:pt x="15267" y="15541"/>
                  </a:moveTo>
                  <a:lnTo>
                    <a:pt x="15267" y="19256"/>
                  </a:lnTo>
                  <a:lnTo>
                    <a:pt x="27269" y="19256"/>
                  </a:lnTo>
                  <a:lnTo>
                    <a:pt x="27269" y="26686"/>
                  </a:lnTo>
                  <a:lnTo>
                    <a:pt x="15267" y="26686"/>
                  </a:lnTo>
                  <a:lnTo>
                    <a:pt x="15267" y="64786"/>
                  </a:lnTo>
                  <a:lnTo>
                    <a:pt x="5742" y="64786"/>
                  </a:lnTo>
                  <a:lnTo>
                    <a:pt x="5742" y="26686"/>
                  </a:lnTo>
                  <a:lnTo>
                    <a:pt x="27" y="26686"/>
                  </a:lnTo>
                  <a:lnTo>
                    <a:pt x="27" y="18970"/>
                  </a:lnTo>
                  <a:lnTo>
                    <a:pt x="5742" y="18970"/>
                  </a:lnTo>
                  <a:lnTo>
                    <a:pt x="5742" y="15446"/>
                  </a:lnTo>
                  <a:cubicBezTo>
                    <a:pt x="5529" y="11188"/>
                    <a:pt x="7119" y="7036"/>
                    <a:pt x="10124" y="4016"/>
                  </a:cubicBezTo>
                  <a:cubicBezTo>
                    <a:pt x="12851" y="1235"/>
                    <a:pt x="16613" y="-280"/>
                    <a:pt x="20506" y="-175"/>
                  </a:cubicBezTo>
                  <a:cubicBezTo>
                    <a:pt x="24687" y="-175"/>
                    <a:pt x="28707" y="1435"/>
                    <a:pt x="31745" y="4302"/>
                  </a:cubicBezTo>
                  <a:lnTo>
                    <a:pt x="27745" y="11065"/>
                  </a:lnTo>
                  <a:cubicBezTo>
                    <a:pt x="26297" y="9264"/>
                    <a:pt x="24144" y="8188"/>
                    <a:pt x="21839" y="8112"/>
                  </a:cubicBezTo>
                  <a:cubicBezTo>
                    <a:pt x="20052" y="8026"/>
                    <a:pt x="18314" y="8722"/>
                    <a:pt x="17077" y="10017"/>
                  </a:cubicBezTo>
                  <a:cubicBezTo>
                    <a:pt x="15777" y="11551"/>
                    <a:pt x="15127" y="13532"/>
                    <a:pt x="15267" y="15541"/>
                  </a:cubicBezTo>
                  <a:close/>
                </a:path>
              </a:pathLst>
            </a:custGeom>
            <a:solidFill>
              <a:srgbClr val="6D6E71"/>
            </a:solidFill>
            <a:ln w="9525"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EF0656C6-CBF6-4662-AA62-C2A6BA19ADB0}"/>
                </a:ext>
              </a:extLst>
            </p:cNvPr>
            <p:cNvSpPr/>
            <p:nvPr/>
          </p:nvSpPr>
          <p:spPr>
            <a:xfrm>
              <a:off x="7522075" y="1072490"/>
              <a:ext cx="79611" cy="88531"/>
            </a:xfrm>
            <a:custGeom>
              <a:avLst/>
              <a:gdLst>
                <a:gd name="connsiteX0" fmla="*/ 45366 w 54051"/>
                <a:gd name="connsiteY0" fmla="*/ 7717 h 60107"/>
                <a:gd name="connsiteX1" fmla="*/ 54034 w 54051"/>
                <a:gd name="connsiteY1" fmla="*/ 29530 h 60107"/>
                <a:gd name="connsiteX2" fmla="*/ 45652 w 54051"/>
                <a:gd name="connsiteY2" fmla="*/ 51628 h 60107"/>
                <a:gd name="connsiteX3" fmla="*/ 19934 w 54051"/>
                <a:gd name="connsiteY3" fmla="*/ 59819 h 60107"/>
                <a:gd name="connsiteX4" fmla="*/ 27 w 54051"/>
                <a:gd name="connsiteY4" fmla="*/ 59819 h 60107"/>
                <a:gd name="connsiteX5" fmla="*/ 27 w 54051"/>
                <a:gd name="connsiteY5" fmla="*/ -93 h 60107"/>
                <a:gd name="connsiteX6" fmla="*/ 20601 w 54051"/>
                <a:gd name="connsiteY6" fmla="*/ -93 h 60107"/>
                <a:gd name="connsiteX7" fmla="*/ 45366 w 54051"/>
                <a:gd name="connsiteY7" fmla="*/ 7717 h 60107"/>
                <a:gd name="connsiteX8" fmla="*/ 43842 w 54051"/>
                <a:gd name="connsiteY8" fmla="*/ 29815 h 60107"/>
                <a:gd name="connsiteX9" fmla="*/ 20315 w 54051"/>
                <a:gd name="connsiteY9" fmla="*/ 9242 h 60107"/>
                <a:gd name="connsiteX10" fmla="*/ 10124 w 54051"/>
                <a:gd name="connsiteY10" fmla="*/ 9242 h 60107"/>
                <a:gd name="connsiteX11" fmla="*/ 10124 w 54051"/>
                <a:gd name="connsiteY11" fmla="*/ 50199 h 60107"/>
                <a:gd name="connsiteX12" fmla="*/ 21363 w 54051"/>
                <a:gd name="connsiteY12" fmla="*/ 50199 h 60107"/>
                <a:gd name="connsiteX13" fmla="*/ 38032 w 54051"/>
                <a:gd name="connsiteY13" fmla="*/ 45055 h 60107"/>
                <a:gd name="connsiteX14" fmla="*/ 43842 w 54051"/>
                <a:gd name="connsiteY14" fmla="*/ 29815 h 60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051" h="60107">
                  <a:moveTo>
                    <a:pt x="45366" y="7717"/>
                  </a:moveTo>
                  <a:cubicBezTo>
                    <a:pt x="51329" y="13356"/>
                    <a:pt x="54501" y="21338"/>
                    <a:pt x="54034" y="29530"/>
                  </a:cubicBezTo>
                  <a:cubicBezTo>
                    <a:pt x="54472" y="37750"/>
                    <a:pt x="51434" y="45770"/>
                    <a:pt x="45652" y="51628"/>
                  </a:cubicBezTo>
                  <a:cubicBezTo>
                    <a:pt x="38480" y="57610"/>
                    <a:pt x="29250" y="60543"/>
                    <a:pt x="19934" y="59819"/>
                  </a:cubicBezTo>
                  <a:lnTo>
                    <a:pt x="27" y="59819"/>
                  </a:lnTo>
                  <a:lnTo>
                    <a:pt x="27" y="-93"/>
                  </a:lnTo>
                  <a:lnTo>
                    <a:pt x="20601" y="-93"/>
                  </a:lnTo>
                  <a:cubicBezTo>
                    <a:pt x="29545" y="-722"/>
                    <a:pt x="38394" y="2079"/>
                    <a:pt x="45366" y="7717"/>
                  </a:cubicBezTo>
                  <a:close/>
                  <a:moveTo>
                    <a:pt x="43842" y="29815"/>
                  </a:moveTo>
                  <a:cubicBezTo>
                    <a:pt x="43842" y="16100"/>
                    <a:pt x="36032" y="9242"/>
                    <a:pt x="20315" y="9242"/>
                  </a:cubicBezTo>
                  <a:lnTo>
                    <a:pt x="10124" y="9242"/>
                  </a:lnTo>
                  <a:lnTo>
                    <a:pt x="10124" y="50199"/>
                  </a:lnTo>
                  <a:lnTo>
                    <a:pt x="21363" y="50199"/>
                  </a:lnTo>
                  <a:cubicBezTo>
                    <a:pt x="27364" y="50608"/>
                    <a:pt x="33308" y="48770"/>
                    <a:pt x="38032" y="45055"/>
                  </a:cubicBezTo>
                  <a:cubicBezTo>
                    <a:pt x="42156" y="41103"/>
                    <a:pt x="44290" y="35511"/>
                    <a:pt x="43842" y="29815"/>
                  </a:cubicBezTo>
                  <a:close/>
                </a:path>
              </a:pathLst>
            </a:custGeom>
            <a:solidFill>
              <a:srgbClr val="6D6E71"/>
            </a:solidFill>
            <a:ln w="9525"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E682FAC4-217A-49FE-A5A3-50E6E9C33C08}"/>
                </a:ext>
              </a:extLst>
            </p:cNvPr>
            <p:cNvSpPr/>
            <p:nvPr/>
          </p:nvSpPr>
          <p:spPr>
            <a:xfrm>
              <a:off x="7615071" y="1070534"/>
              <a:ext cx="93048" cy="91146"/>
            </a:xfrm>
            <a:custGeom>
              <a:avLst/>
              <a:gdLst>
                <a:gd name="connsiteX0" fmla="*/ 54046 w 63174"/>
                <a:gd name="connsiteY0" fmla="*/ 52860 h 61883"/>
                <a:gd name="connsiteX1" fmla="*/ 9183 w 63174"/>
                <a:gd name="connsiteY1" fmla="*/ 52860 h 61883"/>
                <a:gd name="connsiteX2" fmla="*/ 9174 w 63174"/>
                <a:gd name="connsiteY2" fmla="*/ 8674 h 61883"/>
                <a:gd name="connsiteX3" fmla="*/ 9183 w 63174"/>
                <a:gd name="connsiteY3" fmla="*/ 8664 h 61883"/>
                <a:gd name="connsiteX4" fmla="*/ 54046 w 63174"/>
                <a:gd name="connsiteY4" fmla="*/ 8664 h 61883"/>
                <a:gd name="connsiteX5" fmla="*/ 54055 w 63174"/>
                <a:gd name="connsiteY5" fmla="*/ 52851 h 61883"/>
                <a:gd name="connsiteX6" fmla="*/ 54046 w 63174"/>
                <a:gd name="connsiteY6" fmla="*/ 52860 h 61883"/>
                <a:gd name="connsiteX7" fmla="*/ 46712 w 63174"/>
                <a:gd name="connsiteY7" fmla="*/ 15332 h 61883"/>
                <a:gd name="connsiteX8" fmla="*/ 16813 w 63174"/>
                <a:gd name="connsiteY8" fmla="*/ 15141 h 61883"/>
                <a:gd name="connsiteX9" fmla="*/ 16613 w 63174"/>
                <a:gd name="connsiteY9" fmla="*/ 15332 h 61883"/>
                <a:gd name="connsiteX10" fmla="*/ 10421 w 63174"/>
                <a:gd name="connsiteY10" fmla="*/ 30762 h 61883"/>
                <a:gd name="connsiteX11" fmla="*/ 16613 w 63174"/>
                <a:gd name="connsiteY11" fmla="*/ 46097 h 61883"/>
                <a:gd name="connsiteX12" fmla="*/ 46245 w 63174"/>
                <a:gd name="connsiteY12" fmla="*/ 46564 h 61883"/>
                <a:gd name="connsiteX13" fmla="*/ 46712 w 63174"/>
                <a:gd name="connsiteY13" fmla="*/ 46097 h 61883"/>
                <a:gd name="connsiteX14" fmla="*/ 52808 w 63174"/>
                <a:gd name="connsiteY14" fmla="*/ 30762 h 61883"/>
                <a:gd name="connsiteX15" fmla="*/ 46712 w 63174"/>
                <a:gd name="connsiteY15" fmla="*/ 15332 h 6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174" h="61883">
                  <a:moveTo>
                    <a:pt x="54046" y="52860"/>
                  </a:moveTo>
                  <a:cubicBezTo>
                    <a:pt x="41416" y="64652"/>
                    <a:pt x="21813" y="64652"/>
                    <a:pt x="9183" y="52860"/>
                  </a:cubicBezTo>
                  <a:cubicBezTo>
                    <a:pt x="-3018" y="40659"/>
                    <a:pt x="-3028" y="20884"/>
                    <a:pt x="9174" y="8674"/>
                  </a:cubicBezTo>
                  <a:cubicBezTo>
                    <a:pt x="9174" y="8674"/>
                    <a:pt x="9183" y="8664"/>
                    <a:pt x="9183" y="8664"/>
                  </a:cubicBezTo>
                  <a:cubicBezTo>
                    <a:pt x="21813" y="-3128"/>
                    <a:pt x="41416" y="-3128"/>
                    <a:pt x="54046" y="8664"/>
                  </a:cubicBezTo>
                  <a:cubicBezTo>
                    <a:pt x="66247" y="20866"/>
                    <a:pt x="66257" y="40639"/>
                    <a:pt x="54055" y="52851"/>
                  </a:cubicBezTo>
                  <a:cubicBezTo>
                    <a:pt x="54055" y="52851"/>
                    <a:pt x="54046" y="52860"/>
                    <a:pt x="54046" y="52860"/>
                  </a:cubicBezTo>
                  <a:close/>
                  <a:moveTo>
                    <a:pt x="46712" y="15332"/>
                  </a:moveTo>
                  <a:cubicBezTo>
                    <a:pt x="38511" y="7016"/>
                    <a:pt x="25118" y="6930"/>
                    <a:pt x="16813" y="15141"/>
                  </a:cubicBezTo>
                  <a:cubicBezTo>
                    <a:pt x="16746" y="15198"/>
                    <a:pt x="16679" y="15265"/>
                    <a:pt x="16613" y="15332"/>
                  </a:cubicBezTo>
                  <a:cubicBezTo>
                    <a:pt x="12574" y="19446"/>
                    <a:pt x="10345" y="24999"/>
                    <a:pt x="10421" y="30762"/>
                  </a:cubicBezTo>
                  <a:cubicBezTo>
                    <a:pt x="10326" y="36496"/>
                    <a:pt x="12564" y="42030"/>
                    <a:pt x="16613" y="46097"/>
                  </a:cubicBezTo>
                  <a:cubicBezTo>
                    <a:pt x="24661" y="54413"/>
                    <a:pt x="37930" y="54622"/>
                    <a:pt x="46245" y="46564"/>
                  </a:cubicBezTo>
                  <a:cubicBezTo>
                    <a:pt x="46407" y="46412"/>
                    <a:pt x="46559" y="46259"/>
                    <a:pt x="46712" y="46097"/>
                  </a:cubicBezTo>
                  <a:cubicBezTo>
                    <a:pt x="50703" y="42002"/>
                    <a:pt x="52893" y="36477"/>
                    <a:pt x="52808" y="30762"/>
                  </a:cubicBezTo>
                  <a:cubicBezTo>
                    <a:pt x="52874" y="25019"/>
                    <a:pt x="50684" y="19475"/>
                    <a:pt x="46712" y="15332"/>
                  </a:cubicBezTo>
                  <a:close/>
                </a:path>
              </a:pathLst>
            </a:custGeom>
            <a:solidFill>
              <a:srgbClr val="6D6E71"/>
            </a:solidFill>
            <a:ln w="9525"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EB65123B-7F2C-49A2-9A39-43160C56B05A}"/>
                </a:ext>
              </a:extLst>
            </p:cNvPr>
            <p:cNvSpPr/>
            <p:nvPr/>
          </p:nvSpPr>
          <p:spPr>
            <a:xfrm>
              <a:off x="7721145" y="1070488"/>
              <a:ext cx="82355" cy="91382"/>
            </a:xfrm>
            <a:custGeom>
              <a:avLst/>
              <a:gdLst>
                <a:gd name="connsiteX0" fmla="*/ 31272 w 55914"/>
                <a:gd name="connsiteY0" fmla="*/ 52033 h 62043"/>
                <a:gd name="connsiteX1" fmla="*/ 40797 w 55914"/>
                <a:gd name="connsiteY1" fmla="*/ 50224 h 62043"/>
                <a:gd name="connsiteX2" fmla="*/ 48607 w 55914"/>
                <a:gd name="connsiteY2" fmla="*/ 44604 h 62043"/>
                <a:gd name="connsiteX3" fmla="*/ 55180 w 55914"/>
                <a:gd name="connsiteY3" fmla="*/ 51271 h 62043"/>
                <a:gd name="connsiteX4" fmla="*/ 32034 w 55914"/>
                <a:gd name="connsiteY4" fmla="*/ 61844 h 62043"/>
                <a:gd name="connsiteX5" fmla="*/ 9555 w 55914"/>
                <a:gd name="connsiteY5" fmla="*/ 53081 h 62043"/>
                <a:gd name="connsiteX6" fmla="*/ 30 w 55914"/>
                <a:gd name="connsiteY6" fmla="*/ 30983 h 62043"/>
                <a:gd name="connsiteX7" fmla="*/ 9555 w 55914"/>
                <a:gd name="connsiteY7" fmla="*/ 8695 h 62043"/>
                <a:gd name="connsiteX8" fmla="*/ 32605 w 55914"/>
                <a:gd name="connsiteY8" fmla="*/ -163 h 62043"/>
                <a:gd name="connsiteX9" fmla="*/ 55942 w 55914"/>
                <a:gd name="connsiteY9" fmla="*/ 10123 h 62043"/>
                <a:gd name="connsiteX10" fmla="*/ 49465 w 55914"/>
                <a:gd name="connsiteY10" fmla="*/ 17077 h 62043"/>
                <a:gd name="connsiteX11" fmla="*/ 41368 w 55914"/>
                <a:gd name="connsiteY11" fmla="*/ 11362 h 62043"/>
                <a:gd name="connsiteX12" fmla="*/ 32415 w 55914"/>
                <a:gd name="connsiteY12" fmla="*/ 9742 h 62043"/>
                <a:gd name="connsiteX13" fmla="*/ 17175 w 55914"/>
                <a:gd name="connsiteY13" fmla="*/ 15648 h 62043"/>
                <a:gd name="connsiteX14" fmla="*/ 10984 w 55914"/>
                <a:gd name="connsiteY14" fmla="*/ 30602 h 62043"/>
                <a:gd name="connsiteX15" fmla="*/ 17080 w 55914"/>
                <a:gd name="connsiteY15" fmla="*/ 45842 h 62043"/>
                <a:gd name="connsiteX16" fmla="*/ 31272 w 55914"/>
                <a:gd name="connsiteY16" fmla="*/ 52033 h 62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914" h="62043">
                  <a:moveTo>
                    <a:pt x="31272" y="52033"/>
                  </a:moveTo>
                  <a:cubicBezTo>
                    <a:pt x="34549" y="52205"/>
                    <a:pt x="37816" y="51576"/>
                    <a:pt x="40797" y="50224"/>
                  </a:cubicBezTo>
                  <a:cubicBezTo>
                    <a:pt x="43693" y="48795"/>
                    <a:pt x="46331" y="46890"/>
                    <a:pt x="48607" y="44604"/>
                  </a:cubicBezTo>
                  <a:lnTo>
                    <a:pt x="55180" y="51271"/>
                  </a:lnTo>
                  <a:cubicBezTo>
                    <a:pt x="49408" y="58044"/>
                    <a:pt x="40930" y="61911"/>
                    <a:pt x="32034" y="61844"/>
                  </a:cubicBezTo>
                  <a:cubicBezTo>
                    <a:pt x="23652" y="62139"/>
                    <a:pt x="15527" y="58968"/>
                    <a:pt x="9555" y="53081"/>
                  </a:cubicBezTo>
                  <a:cubicBezTo>
                    <a:pt x="3373" y="47404"/>
                    <a:pt x="-84" y="39365"/>
                    <a:pt x="30" y="30983"/>
                  </a:cubicBezTo>
                  <a:cubicBezTo>
                    <a:pt x="-75" y="22544"/>
                    <a:pt x="3383" y="14457"/>
                    <a:pt x="9555" y="8695"/>
                  </a:cubicBezTo>
                  <a:cubicBezTo>
                    <a:pt x="15737" y="2761"/>
                    <a:pt x="24042" y="-440"/>
                    <a:pt x="32605" y="-163"/>
                  </a:cubicBezTo>
                  <a:cubicBezTo>
                    <a:pt x="41521" y="-335"/>
                    <a:pt x="50055" y="3427"/>
                    <a:pt x="55942" y="10123"/>
                  </a:cubicBezTo>
                  <a:lnTo>
                    <a:pt x="49465" y="17077"/>
                  </a:lnTo>
                  <a:cubicBezTo>
                    <a:pt x="47122" y="14714"/>
                    <a:pt x="44378" y="12781"/>
                    <a:pt x="41368" y="11362"/>
                  </a:cubicBezTo>
                  <a:cubicBezTo>
                    <a:pt x="38520" y="10238"/>
                    <a:pt x="35472" y="9685"/>
                    <a:pt x="32415" y="9742"/>
                  </a:cubicBezTo>
                  <a:cubicBezTo>
                    <a:pt x="26748" y="9571"/>
                    <a:pt x="21242" y="11695"/>
                    <a:pt x="17175" y="15648"/>
                  </a:cubicBezTo>
                  <a:cubicBezTo>
                    <a:pt x="13070" y="19515"/>
                    <a:pt x="10812" y="24963"/>
                    <a:pt x="10984" y="30602"/>
                  </a:cubicBezTo>
                  <a:cubicBezTo>
                    <a:pt x="10860" y="36298"/>
                    <a:pt x="13060" y="41804"/>
                    <a:pt x="17080" y="45842"/>
                  </a:cubicBezTo>
                  <a:cubicBezTo>
                    <a:pt x="20785" y="49729"/>
                    <a:pt x="25900" y="51957"/>
                    <a:pt x="31272" y="52033"/>
                  </a:cubicBezTo>
                  <a:close/>
                </a:path>
              </a:pathLst>
            </a:custGeom>
            <a:solidFill>
              <a:srgbClr val="6D6E71"/>
            </a:solid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85710AEC-384D-4FE3-B109-AEED0A90E3BE}"/>
                </a:ext>
              </a:extLst>
            </p:cNvPr>
            <p:cNvSpPr/>
            <p:nvPr/>
          </p:nvSpPr>
          <p:spPr>
            <a:xfrm>
              <a:off x="7850638" y="1065041"/>
              <a:ext cx="17957" cy="95820"/>
            </a:xfrm>
            <a:custGeom>
              <a:avLst/>
              <a:gdLst>
                <a:gd name="connsiteX0" fmla="*/ 1837 w 12192"/>
                <a:gd name="connsiteY0" fmla="*/ 10203 h 65056"/>
                <a:gd name="connsiteX1" fmla="*/ 28 w 12192"/>
                <a:gd name="connsiteY1" fmla="*/ 5917 h 65056"/>
                <a:gd name="connsiteX2" fmla="*/ 6124 w 12192"/>
                <a:gd name="connsiteY2" fmla="*/ -180 h 65056"/>
                <a:gd name="connsiteX3" fmla="*/ 10410 w 12192"/>
                <a:gd name="connsiteY3" fmla="*/ 1630 h 65056"/>
                <a:gd name="connsiteX4" fmla="*/ 12220 w 12192"/>
                <a:gd name="connsiteY4" fmla="*/ 5917 h 65056"/>
                <a:gd name="connsiteX5" fmla="*/ 6124 w 12192"/>
                <a:gd name="connsiteY5" fmla="*/ 12012 h 65056"/>
                <a:gd name="connsiteX6" fmla="*/ 1837 w 12192"/>
                <a:gd name="connsiteY6" fmla="*/ 10203 h 65056"/>
                <a:gd name="connsiteX7" fmla="*/ 10791 w 12192"/>
                <a:gd name="connsiteY7" fmla="*/ 64876 h 65056"/>
                <a:gd name="connsiteX8" fmla="*/ 1266 w 12192"/>
                <a:gd name="connsiteY8" fmla="*/ 64876 h 65056"/>
                <a:gd name="connsiteX9" fmla="*/ 1266 w 12192"/>
                <a:gd name="connsiteY9" fmla="*/ 19251 h 65056"/>
                <a:gd name="connsiteX10" fmla="*/ 10791 w 12192"/>
                <a:gd name="connsiteY10" fmla="*/ 19251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 h="65056">
                  <a:moveTo>
                    <a:pt x="1837" y="10203"/>
                  </a:moveTo>
                  <a:cubicBezTo>
                    <a:pt x="666" y="9088"/>
                    <a:pt x="9" y="7536"/>
                    <a:pt x="28" y="5917"/>
                  </a:cubicBezTo>
                  <a:cubicBezTo>
                    <a:pt x="75" y="2573"/>
                    <a:pt x="2780" y="-132"/>
                    <a:pt x="6124" y="-180"/>
                  </a:cubicBezTo>
                  <a:cubicBezTo>
                    <a:pt x="7743" y="-198"/>
                    <a:pt x="9295" y="459"/>
                    <a:pt x="10410" y="1630"/>
                  </a:cubicBezTo>
                  <a:cubicBezTo>
                    <a:pt x="11572" y="2754"/>
                    <a:pt x="12229" y="4297"/>
                    <a:pt x="12220" y="5917"/>
                  </a:cubicBezTo>
                  <a:cubicBezTo>
                    <a:pt x="12172" y="9260"/>
                    <a:pt x="9467" y="11965"/>
                    <a:pt x="6124" y="12012"/>
                  </a:cubicBezTo>
                  <a:cubicBezTo>
                    <a:pt x="4504" y="12022"/>
                    <a:pt x="2961" y="11365"/>
                    <a:pt x="1837" y="10203"/>
                  </a:cubicBezTo>
                  <a:close/>
                  <a:moveTo>
                    <a:pt x="10791" y="64876"/>
                  </a:moveTo>
                  <a:lnTo>
                    <a:pt x="1266" y="64876"/>
                  </a:lnTo>
                  <a:lnTo>
                    <a:pt x="1266" y="19251"/>
                  </a:lnTo>
                  <a:lnTo>
                    <a:pt x="10791" y="19251"/>
                  </a:lnTo>
                  <a:close/>
                </a:path>
              </a:pathLst>
            </a:custGeom>
            <a:solidFill>
              <a:srgbClr val="6D6E71"/>
            </a:solid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AD6F70BB-2402-4D6D-9846-879AEC498468}"/>
                </a:ext>
              </a:extLst>
            </p:cNvPr>
            <p:cNvSpPr/>
            <p:nvPr/>
          </p:nvSpPr>
          <p:spPr>
            <a:xfrm>
              <a:off x="7887114" y="1092511"/>
              <a:ext cx="61773" cy="68209"/>
            </a:xfrm>
            <a:custGeom>
              <a:avLst/>
              <a:gdLst>
                <a:gd name="connsiteX0" fmla="*/ 9552 w 41940"/>
                <a:gd name="connsiteY0" fmla="*/ 21556 h 46310"/>
                <a:gd name="connsiteX1" fmla="*/ 9552 w 41940"/>
                <a:gd name="connsiteY1" fmla="*/ 46130 h 46310"/>
                <a:gd name="connsiteX2" fmla="*/ 27 w 41940"/>
                <a:gd name="connsiteY2" fmla="*/ 46130 h 46310"/>
                <a:gd name="connsiteX3" fmla="*/ 27 w 41940"/>
                <a:gd name="connsiteY3" fmla="*/ 506 h 46310"/>
                <a:gd name="connsiteX4" fmla="*/ 9552 w 41940"/>
                <a:gd name="connsiteY4" fmla="*/ 506 h 46310"/>
                <a:gd name="connsiteX5" fmla="*/ 9552 w 41940"/>
                <a:gd name="connsiteY5" fmla="*/ 8792 h 46310"/>
                <a:gd name="connsiteX6" fmla="*/ 15934 w 41940"/>
                <a:gd name="connsiteY6" fmla="*/ 2220 h 46310"/>
                <a:gd name="connsiteX7" fmla="*/ 24697 w 41940"/>
                <a:gd name="connsiteY7" fmla="*/ -161 h 46310"/>
                <a:gd name="connsiteX8" fmla="*/ 37175 w 41940"/>
                <a:gd name="connsiteY8" fmla="*/ 4506 h 46310"/>
                <a:gd name="connsiteX9" fmla="*/ 41937 w 41940"/>
                <a:gd name="connsiteY9" fmla="*/ 18222 h 46310"/>
                <a:gd name="connsiteX10" fmla="*/ 41937 w 41940"/>
                <a:gd name="connsiteY10" fmla="*/ 46130 h 46310"/>
                <a:gd name="connsiteX11" fmla="*/ 32412 w 41940"/>
                <a:gd name="connsiteY11" fmla="*/ 46130 h 46310"/>
                <a:gd name="connsiteX12" fmla="*/ 32412 w 41940"/>
                <a:gd name="connsiteY12" fmla="*/ 21080 h 46310"/>
                <a:gd name="connsiteX13" fmla="*/ 22030 w 41940"/>
                <a:gd name="connsiteY13" fmla="*/ 8506 h 46310"/>
                <a:gd name="connsiteX14" fmla="*/ 9609 w 41940"/>
                <a:gd name="connsiteY14" fmla="*/ 19879 h 46310"/>
                <a:gd name="connsiteX15" fmla="*/ 9647 w 41940"/>
                <a:gd name="connsiteY15" fmla="*/ 21461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46310">
                  <a:moveTo>
                    <a:pt x="9552" y="21556"/>
                  </a:moveTo>
                  <a:lnTo>
                    <a:pt x="9552" y="46130"/>
                  </a:lnTo>
                  <a:lnTo>
                    <a:pt x="27" y="46130"/>
                  </a:lnTo>
                  <a:lnTo>
                    <a:pt x="27" y="506"/>
                  </a:lnTo>
                  <a:lnTo>
                    <a:pt x="9552" y="506"/>
                  </a:lnTo>
                  <a:lnTo>
                    <a:pt x="9552" y="8792"/>
                  </a:lnTo>
                  <a:cubicBezTo>
                    <a:pt x="11038" y="6059"/>
                    <a:pt x="13248" y="3782"/>
                    <a:pt x="15934" y="2220"/>
                  </a:cubicBezTo>
                  <a:cubicBezTo>
                    <a:pt x="18572" y="629"/>
                    <a:pt x="21611" y="-199"/>
                    <a:pt x="24697" y="-161"/>
                  </a:cubicBezTo>
                  <a:cubicBezTo>
                    <a:pt x="29317" y="-380"/>
                    <a:pt x="33831" y="1306"/>
                    <a:pt x="37175" y="4506"/>
                  </a:cubicBezTo>
                  <a:cubicBezTo>
                    <a:pt x="40508" y="8268"/>
                    <a:pt x="42223" y="13202"/>
                    <a:pt x="41937" y="18222"/>
                  </a:cubicBezTo>
                  <a:lnTo>
                    <a:pt x="41937" y="46130"/>
                  </a:lnTo>
                  <a:lnTo>
                    <a:pt x="32412" y="46130"/>
                  </a:lnTo>
                  <a:lnTo>
                    <a:pt x="32412" y="21080"/>
                  </a:lnTo>
                  <a:cubicBezTo>
                    <a:pt x="32412" y="12698"/>
                    <a:pt x="28983" y="8506"/>
                    <a:pt x="22030" y="8506"/>
                  </a:cubicBezTo>
                  <a:cubicBezTo>
                    <a:pt x="15458" y="8221"/>
                    <a:pt x="9905" y="13307"/>
                    <a:pt x="9609" y="19879"/>
                  </a:cubicBezTo>
                  <a:cubicBezTo>
                    <a:pt x="9590" y="20403"/>
                    <a:pt x="9600" y="20937"/>
                    <a:pt x="9647" y="21461"/>
                  </a:cubicBezTo>
                  <a:close/>
                </a:path>
              </a:pathLst>
            </a:custGeom>
            <a:solidFill>
              <a:srgbClr val="6D6E71"/>
            </a:solidFill>
            <a:ln w="9525"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ED16DD14-F0FC-43DF-BF5B-5ABEF94AEBA6}"/>
                </a:ext>
              </a:extLst>
            </p:cNvPr>
            <p:cNvSpPr/>
            <p:nvPr/>
          </p:nvSpPr>
          <p:spPr>
            <a:xfrm>
              <a:off x="7964045" y="1092667"/>
              <a:ext cx="62240" cy="69183"/>
            </a:xfrm>
            <a:custGeom>
              <a:avLst/>
              <a:gdLst>
                <a:gd name="connsiteX0" fmla="*/ 23425 w 42257"/>
                <a:gd name="connsiteY0" fmla="*/ 46786 h 46971"/>
                <a:gd name="connsiteX1" fmla="*/ 7042 w 42257"/>
                <a:gd name="connsiteY1" fmla="*/ 40309 h 46971"/>
                <a:gd name="connsiteX2" fmla="*/ 7042 w 42257"/>
                <a:gd name="connsiteY2" fmla="*/ 6400 h 46971"/>
                <a:gd name="connsiteX3" fmla="*/ 24473 w 42257"/>
                <a:gd name="connsiteY3" fmla="*/ -172 h 46971"/>
                <a:gd name="connsiteX4" fmla="*/ 41904 w 42257"/>
                <a:gd name="connsiteY4" fmla="*/ 6972 h 46971"/>
                <a:gd name="connsiteX5" fmla="*/ 36284 w 42257"/>
                <a:gd name="connsiteY5" fmla="*/ 13925 h 46971"/>
                <a:gd name="connsiteX6" fmla="*/ 24283 w 42257"/>
                <a:gd name="connsiteY6" fmla="*/ 8781 h 46971"/>
                <a:gd name="connsiteX7" fmla="*/ 13900 w 42257"/>
                <a:gd name="connsiteY7" fmla="*/ 12687 h 46971"/>
                <a:gd name="connsiteX8" fmla="*/ 9519 w 42257"/>
                <a:gd name="connsiteY8" fmla="*/ 22973 h 46971"/>
                <a:gd name="connsiteX9" fmla="*/ 13900 w 42257"/>
                <a:gd name="connsiteY9" fmla="*/ 33642 h 46971"/>
                <a:gd name="connsiteX10" fmla="*/ 24664 w 42257"/>
                <a:gd name="connsiteY10" fmla="*/ 38023 h 46971"/>
                <a:gd name="connsiteX11" fmla="*/ 36665 w 42257"/>
                <a:gd name="connsiteY11" fmla="*/ 32213 h 46971"/>
                <a:gd name="connsiteX12" fmla="*/ 42285 w 42257"/>
                <a:gd name="connsiteY12" fmla="*/ 38404 h 46971"/>
                <a:gd name="connsiteX13" fmla="*/ 23425 w 42257"/>
                <a:gd name="connsiteY13" fmla="*/ 46786 h 4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257" h="46971">
                  <a:moveTo>
                    <a:pt x="23425" y="46786"/>
                  </a:moveTo>
                  <a:cubicBezTo>
                    <a:pt x="17310" y="46919"/>
                    <a:pt x="11405" y="44586"/>
                    <a:pt x="7042" y="40309"/>
                  </a:cubicBezTo>
                  <a:cubicBezTo>
                    <a:pt x="-2311" y="30936"/>
                    <a:pt x="-2311" y="15773"/>
                    <a:pt x="7042" y="6400"/>
                  </a:cubicBezTo>
                  <a:cubicBezTo>
                    <a:pt x="11776" y="2028"/>
                    <a:pt x="18025" y="-334"/>
                    <a:pt x="24473" y="-172"/>
                  </a:cubicBezTo>
                  <a:cubicBezTo>
                    <a:pt x="31017" y="-296"/>
                    <a:pt x="37332" y="2285"/>
                    <a:pt x="41904" y="6972"/>
                  </a:cubicBezTo>
                  <a:lnTo>
                    <a:pt x="36284" y="13925"/>
                  </a:lnTo>
                  <a:cubicBezTo>
                    <a:pt x="33046" y="10810"/>
                    <a:pt x="28778" y="8981"/>
                    <a:pt x="24283" y="8781"/>
                  </a:cubicBezTo>
                  <a:cubicBezTo>
                    <a:pt x="20444" y="8696"/>
                    <a:pt x="16729" y="10096"/>
                    <a:pt x="13900" y="12687"/>
                  </a:cubicBezTo>
                  <a:cubicBezTo>
                    <a:pt x="10995" y="15296"/>
                    <a:pt x="9386" y="19068"/>
                    <a:pt x="9519" y="22973"/>
                  </a:cubicBezTo>
                  <a:cubicBezTo>
                    <a:pt x="9405" y="26993"/>
                    <a:pt x="10995" y="30870"/>
                    <a:pt x="13900" y="33642"/>
                  </a:cubicBezTo>
                  <a:cubicBezTo>
                    <a:pt x="16710" y="36547"/>
                    <a:pt x="20616" y="38137"/>
                    <a:pt x="24664" y="38023"/>
                  </a:cubicBezTo>
                  <a:cubicBezTo>
                    <a:pt x="29302" y="37842"/>
                    <a:pt x="33646" y="35737"/>
                    <a:pt x="36665" y="32213"/>
                  </a:cubicBezTo>
                  <a:lnTo>
                    <a:pt x="42285" y="38404"/>
                  </a:lnTo>
                  <a:cubicBezTo>
                    <a:pt x="37427" y="43681"/>
                    <a:pt x="30598" y="46710"/>
                    <a:pt x="23425" y="46786"/>
                  </a:cubicBezTo>
                  <a:close/>
                </a:path>
              </a:pathLst>
            </a:custGeom>
            <a:solidFill>
              <a:srgbClr val="6D6E71"/>
            </a:solidFill>
            <a:ln w="9525"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418E2090-DF4D-44F4-9F61-0B3C4AE7BC71}"/>
                </a:ext>
              </a:extLst>
            </p:cNvPr>
            <p:cNvSpPr/>
            <p:nvPr/>
          </p:nvSpPr>
          <p:spPr>
            <a:xfrm>
              <a:off x="8036356" y="1092509"/>
              <a:ext cx="59874" cy="69211"/>
            </a:xfrm>
            <a:custGeom>
              <a:avLst/>
              <a:gdLst>
                <a:gd name="connsiteX0" fmla="*/ 40433 w 40651"/>
                <a:gd name="connsiteY0" fmla="*/ 46131 h 46990"/>
                <a:gd name="connsiteX1" fmla="*/ 31670 w 40651"/>
                <a:gd name="connsiteY1" fmla="*/ 46131 h 46990"/>
                <a:gd name="connsiteX2" fmla="*/ 31670 w 40651"/>
                <a:gd name="connsiteY2" fmla="*/ 40035 h 46990"/>
                <a:gd name="connsiteX3" fmla="*/ 16526 w 40651"/>
                <a:gd name="connsiteY3" fmla="*/ 46798 h 46990"/>
                <a:gd name="connsiteX4" fmla="*/ 4715 w 40651"/>
                <a:gd name="connsiteY4" fmla="*/ 42797 h 46990"/>
                <a:gd name="connsiteX5" fmla="*/ 47 w 40651"/>
                <a:gd name="connsiteY5" fmla="*/ 32034 h 46990"/>
                <a:gd name="connsiteX6" fmla="*/ 5000 w 40651"/>
                <a:gd name="connsiteY6" fmla="*/ 21938 h 46990"/>
                <a:gd name="connsiteX7" fmla="*/ 18431 w 40651"/>
                <a:gd name="connsiteY7" fmla="*/ 18604 h 46990"/>
                <a:gd name="connsiteX8" fmla="*/ 30908 w 40651"/>
                <a:gd name="connsiteY8" fmla="*/ 18604 h 46990"/>
                <a:gd name="connsiteX9" fmla="*/ 30908 w 40651"/>
                <a:gd name="connsiteY9" fmla="*/ 16889 h 46990"/>
                <a:gd name="connsiteX10" fmla="*/ 20812 w 40651"/>
                <a:gd name="connsiteY10" fmla="*/ 7841 h 46990"/>
                <a:gd name="connsiteX11" fmla="*/ 7572 w 40651"/>
                <a:gd name="connsiteY11" fmla="*/ 12413 h 46990"/>
                <a:gd name="connsiteX12" fmla="*/ 3286 w 40651"/>
                <a:gd name="connsiteY12" fmla="*/ 6412 h 46990"/>
                <a:gd name="connsiteX13" fmla="*/ 22336 w 40651"/>
                <a:gd name="connsiteY13" fmla="*/ -160 h 46990"/>
                <a:gd name="connsiteX14" fmla="*/ 35480 w 40651"/>
                <a:gd name="connsiteY14" fmla="*/ 3936 h 46990"/>
                <a:gd name="connsiteX15" fmla="*/ 40624 w 40651"/>
                <a:gd name="connsiteY15" fmla="*/ 16699 h 46990"/>
                <a:gd name="connsiteX16" fmla="*/ 30908 w 40651"/>
                <a:gd name="connsiteY16" fmla="*/ 29177 h 46990"/>
                <a:gd name="connsiteX17" fmla="*/ 30908 w 40651"/>
                <a:gd name="connsiteY17" fmla="*/ 25272 h 46990"/>
                <a:gd name="connsiteX18" fmla="*/ 20145 w 40651"/>
                <a:gd name="connsiteY18" fmla="*/ 25272 h 46990"/>
                <a:gd name="connsiteX19" fmla="*/ 9763 w 40651"/>
                <a:gd name="connsiteY19" fmla="*/ 31844 h 46990"/>
                <a:gd name="connsiteX20" fmla="*/ 12335 w 40651"/>
                <a:gd name="connsiteY20" fmla="*/ 36892 h 46990"/>
                <a:gd name="connsiteX21" fmla="*/ 19478 w 40651"/>
                <a:gd name="connsiteY21" fmla="*/ 38702 h 46990"/>
                <a:gd name="connsiteX22" fmla="*/ 27479 w 40651"/>
                <a:gd name="connsiteY22" fmla="*/ 36130 h 46990"/>
                <a:gd name="connsiteX23" fmla="*/ 30813 w 40651"/>
                <a:gd name="connsiteY23" fmla="*/ 29272 h 4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1" h="46990">
                  <a:moveTo>
                    <a:pt x="40433" y="46131"/>
                  </a:moveTo>
                  <a:lnTo>
                    <a:pt x="31670" y="46131"/>
                  </a:lnTo>
                  <a:lnTo>
                    <a:pt x="31670" y="40035"/>
                  </a:lnTo>
                  <a:cubicBezTo>
                    <a:pt x="27917" y="44483"/>
                    <a:pt x="22345" y="46979"/>
                    <a:pt x="16526" y="46798"/>
                  </a:cubicBezTo>
                  <a:cubicBezTo>
                    <a:pt x="12230" y="46960"/>
                    <a:pt x="8029" y="45531"/>
                    <a:pt x="4715" y="42797"/>
                  </a:cubicBezTo>
                  <a:cubicBezTo>
                    <a:pt x="1590" y="40112"/>
                    <a:pt x="-134" y="36149"/>
                    <a:pt x="47" y="32034"/>
                  </a:cubicBezTo>
                  <a:cubicBezTo>
                    <a:pt x="-191" y="28034"/>
                    <a:pt x="1695" y="24205"/>
                    <a:pt x="5000" y="21938"/>
                  </a:cubicBezTo>
                  <a:cubicBezTo>
                    <a:pt x="9058" y="19538"/>
                    <a:pt x="13725" y="18385"/>
                    <a:pt x="18431" y="18604"/>
                  </a:cubicBezTo>
                  <a:lnTo>
                    <a:pt x="30908" y="18604"/>
                  </a:lnTo>
                  <a:lnTo>
                    <a:pt x="30908" y="16889"/>
                  </a:lnTo>
                  <a:cubicBezTo>
                    <a:pt x="30908" y="10794"/>
                    <a:pt x="27479" y="7841"/>
                    <a:pt x="20812" y="7841"/>
                  </a:cubicBezTo>
                  <a:cubicBezTo>
                    <a:pt x="16040" y="8012"/>
                    <a:pt x="11430" y="9603"/>
                    <a:pt x="7572" y="12413"/>
                  </a:cubicBezTo>
                  <a:lnTo>
                    <a:pt x="3286" y="6412"/>
                  </a:lnTo>
                  <a:cubicBezTo>
                    <a:pt x="8667" y="2059"/>
                    <a:pt x="15411" y="-275"/>
                    <a:pt x="22336" y="-160"/>
                  </a:cubicBezTo>
                  <a:cubicBezTo>
                    <a:pt x="27060" y="-370"/>
                    <a:pt x="31709" y="1078"/>
                    <a:pt x="35480" y="3936"/>
                  </a:cubicBezTo>
                  <a:cubicBezTo>
                    <a:pt x="39128" y="7126"/>
                    <a:pt x="41033" y="11870"/>
                    <a:pt x="40624" y="16699"/>
                  </a:cubicBezTo>
                  <a:close/>
                  <a:moveTo>
                    <a:pt x="30908" y="29177"/>
                  </a:moveTo>
                  <a:lnTo>
                    <a:pt x="30908" y="25272"/>
                  </a:lnTo>
                  <a:lnTo>
                    <a:pt x="20145" y="25272"/>
                  </a:lnTo>
                  <a:cubicBezTo>
                    <a:pt x="13192" y="25272"/>
                    <a:pt x="9763" y="27462"/>
                    <a:pt x="9763" y="31844"/>
                  </a:cubicBezTo>
                  <a:cubicBezTo>
                    <a:pt x="9668" y="33863"/>
                    <a:pt x="10649" y="35787"/>
                    <a:pt x="12335" y="36892"/>
                  </a:cubicBezTo>
                  <a:cubicBezTo>
                    <a:pt x="14468" y="38226"/>
                    <a:pt x="16964" y="38864"/>
                    <a:pt x="19478" y="38702"/>
                  </a:cubicBezTo>
                  <a:cubicBezTo>
                    <a:pt x="22355" y="38759"/>
                    <a:pt x="25174" y="37854"/>
                    <a:pt x="27479" y="36130"/>
                  </a:cubicBezTo>
                  <a:cubicBezTo>
                    <a:pt x="29641" y="34520"/>
                    <a:pt x="30880" y="31968"/>
                    <a:pt x="30813" y="29272"/>
                  </a:cubicBezTo>
                  <a:close/>
                </a:path>
              </a:pathLst>
            </a:custGeom>
            <a:solidFill>
              <a:srgbClr val="6D6E71"/>
            </a:solidFill>
            <a:ln w="9525"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D614C8AC-AE3A-4BA4-99DA-3E574FFDE341}"/>
                </a:ext>
              </a:extLst>
            </p:cNvPr>
            <p:cNvSpPr/>
            <p:nvPr/>
          </p:nvSpPr>
          <p:spPr>
            <a:xfrm>
              <a:off x="8115931" y="1093100"/>
              <a:ext cx="35773" cy="67620"/>
            </a:xfrm>
            <a:custGeom>
              <a:avLst/>
              <a:gdLst>
                <a:gd name="connsiteX0" fmla="*/ 23840 w 24288"/>
                <a:gd name="connsiteY0" fmla="*/ 9250 h 45910"/>
                <a:gd name="connsiteX1" fmla="*/ 13172 w 24288"/>
                <a:gd name="connsiteY1" fmla="*/ 13822 h 45910"/>
                <a:gd name="connsiteX2" fmla="*/ 9552 w 24288"/>
                <a:gd name="connsiteY2" fmla="*/ 26299 h 45910"/>
                <a:gd name="connsiteX3" fmla="*/ 9552 w 24288"/>
                <a:gd name="connsiteY3" fmla="*/ 45731 h 45910"/>
                <a:gd name="connsiteX4" fmla="*/ 27 w 24288"/>
                <a:gd name="connsiteY4" fmla="*/ 45731 h 45910"/>
                <a:gd name="connsiteX5" fmla="*/ 27 w 24288"/>
                <a:gd name="connsiteY5" fmla="*/ 106 h 45910"/>
                <a:gd name="connsiteX6" fmla="*/ 9552 w 24288"/>
                <a:gd name="connsiteY6" fmla="*/ 106 h 45910"/>
                <a:gd name="connsiteX7" fmla="*/ 9552 w 24288"/>
                <a:gd name="connsiteY7" fmla="*/ 9631 h 45910"/>
                <a:gd name="connsiteX8" fmla="*/ 15839 w 24288"/>
                <a:gd name="connsiteY8" fmla="*/ 2678 h 45910"/>
                <a:gd name="connsiteX9" fmla="*/ 24316 w 24288"/>
                <a:gd name="connsiteY9" fmla="*/ -180 h 45910"/>
                <a:gd name="connsiteX10" fmla="*/ 24316 w 24288"/>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8" h="45910">
                  <a:moveTo>
                    <a:pt x="23840" y="9250"/>
                  </a:moveTo>
                  <a:cubicBezTo>
                    <a:pt x="19753" y="8964"/>
                    <a:pt x="15782" y="10659"/>
                    <a:pt x="13172" y="13822"/>
                  </a:cubicBezTo>
                  <a:cubicBezTo>
                    <a:pt x="10543" y="17432"/>
                    <a:pt x="9257" y="21842"/>
                    <a:pt x="9552" y="26299"/>
                  </a:cubicBezTo>
                  <a:lnTo>
                    <a:pt x="9552" y="45731"/>
                  </a:lnTo>
                  <a:lnTo>
                    <a:pt x="27" y="45731"/>
                  </a:lnTo>
                  <a:lnTo>
                    <a:pt x="27" y="106"/>
                  </a:lnTo>
                  <a:lnTo>
                    <a:pt x="9552" y="106"/>
                  </a:lnTo>
                  <a:lnTo>
                    <a:pt x="9552" y="9631"/>
                  </a:lnTo>
                  <a:cubicBezTo>
                    <a:pt x="11038" y="6821"/>
                    <a:pt x="13200" y="4440"/>
                    <a:pt x="15839" y="2678"/>
                  </a:cubicBezTo>
                  <a:cubicBezTo>
                    <a:pt x="18315" y="896"/>
                    <a:pt x="21268" y="-104"/>
                    <a:pt x="24316" y="-180"/>
                  </a:cubicBezTo>
                  <a:lnTo>
                    <a:pt x="24316" y="9345"/>
                  </a:lnTo>
                  <a:close/>
                </a:path>
              </a:pathLst>
            </a:custGeom>
            <a:solidFill>
              <a:srgbClr val="6D6E71"/>
            </a:solid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C39400EE-9F52-41FE-89D2-DD507D770944}"/>
                </a:ext>
              </a:extLst>
            </p:cNvPr>
            <p:cNvSpPr/>
            <p:nvPr/>
          </p:nvSpPr>
          <p:spPr>
            <a:xfrm>
              <a:off x="8159471" y="1092667"/>
              <a:ext cx="62380" cy="69183"/>
            </a:xfrm>
            <a:custGeom>
              <a:avLst/>
              <a:gdLst>
                <a:gd name="connsiteX0" fmla="*/ 23425 w 42352"/>
                <a:gd name="connsiteY0" fmla="*/ 46786 h 46971"/>
                <a:gd name="connsiteX1" fmla="*/ 7042 w 42352"/>
                <a:gd name="connsiteY1" fmla="*/ 40309 h 46971"/>
                <a:gd name="connsiteX2" fmla="*/ 7042 w 42352"/>
                <a:gd name="connsiteY2" fmla="*/ 6400 h 46971"/>
                <a:gd name="connsiteX3" fmla="*/ 24473 w 42352"/>
                <a:gd name="connsiteY3" fmla="*/ -172 h 46971"/>
                <a:gd name="connsiteX4" fmla="*/ 41904 w 42352"/>
                <a:gd name="connsiteY4" fmla="*/ 6972 h 46971"/>
                <a:gd name="connsiteX5" fmla="*/ 36284 w 42352"/>
                <a:gd name="connsiteY5" fmla="*/ 13925 h 46971"/>
                <a:gd name="connsiteX6" fmla="*/ 24378 w 42352"/>
                <a:gd name="connsiteY6" fmla="*/ 8781 h 46971"/>
                <a:gd name="connsiteX7" fmla="*/ 13900 w 42352"/>
                <a:gd name="connsiteY7" fmla="*/ 12687 h 46971"/>
                <a:gd name="connsiteX8" fmla="*/ 9519 w 42352"/>
                <a:gd name="connsiteY8" fmla="*/ 22973 h 46971"/>
                <a:gd name="connsiteX9" fmla="*/ 13900 w 42352"/>
                <a:gd name="connsiteY9" fmla="*/ 33642 h 46971"/>
                <a:gd name="connsiteX10" fmla="*/ 24664 w 42352"/>
                <a:gd name="connsiteY10" fmla="*/ 38023 h 46971"/>
                <a:gd name="connsiteX11" fmla="*/ 36665 w 42352"/>
                <a:gd name="connsiteY11" fmla="*/ 32213 h 46971"/>
                <a:gd name="connsiteX12" fmla="*/ 42380 w 42352"/>
                <a:gd name="connsiteY12" fmla="*/ 38404 h 46971"/>
                <a:gd name="connsiteX13" fmla="*/ 23425 w 42352"/>
                <a:gd name="connsiteY13" fmla="*/ 46786 h 4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352" h="46971">
                  <a:moveTo>
                    <a:pt x="23425" y="46786"/>
                  </a:moveTo>
                  <a:cubicBezTo>
                    <a:pt x="17310" y="46919"/>
                    <a:pt x="11405" y="44586"/>
                    <a:pt x="7042" y="40309"/>
                  </a:cubicBezTo>
                  <a:cubicBezTo>
                    <a:pt x="-2311" y="30936"/>
                    <a:pt x="-2311" y="15773"/>
                    <a:pt x="7042" y="6400"/>
                  </a:cubicBezTo>
                  <a:cubicBezTo>
                    <a:pt x="11776" y="2028"/>
                    <a:pt x="18025" y="-334"/>
                    <a:pt x="24473" y="-172"/>
                  </a:cubicBezTo>
                  <a:cubicBezTo>
                    <a:pt x="31017" y="-296"/>
                    <a:pt x="37332" y="2285"/>
                    <a:pt x="41904" y="6972"/>
                  </a:cubicBezTo>
                  <a:lnTo>
                    <a:pt x="36284" y="13925"/>
                  </a:lnTo>
                  <a:cubicBezTo>
                    <a:pt x="33074" y="10810"/>
                    <a:pt x="28845" y="8981"/>
                    <a:pt x="24378" y="8781"/>
                  </a:cubicBezTo>
                  <a:cubicBezTo>
                    <a:pt x="20511" y="8686"/>
                    <a:pt x="16758" y="10086"/>
                    <a:pt x="13900" y="12687"/>
                  </a:cubicBezTo>
                  <a:cubicBezTo>
                    <a:pt x="10995" y="15296"/>
                    <a:pt x="9385" y="19068"/>
                    <a:pt x="9519" y="22973"/>
                  </a:cubicBezTo>
                  <a:cubicBezTo>
                    <a:pt x="9405" y="26993"/>
                    <a:pt x="10995" y="30870"/>
                    <a:pt x="13900" y="33642"/>
                  </a:cubicBezTo>
                  <a:cubicBezTo>
                    <a:pt x="16710" y="36547"/>
                    <a:pt x="20615" y="38137"/>
                    <a:pt x="24664" y="38023"/>
                  </a:cubicBezTo>
                  <a:cubicBezTo>
                    <a:pt x="29302" y="37852"/>
                    <a:pt x="33655" y="35747"/>
                    <a:pt x="36665" y="32213"/>
                  </a:cubicBezTo>
                  <a:lnTo>
                    <a:pt x="42380" y="38404"/>
                  </a:lnTo>
                  <a:cubicBezTo>
                    <a:pt x="37465" y="43671"/>
                    <a:pt x="30626" y="46691"/>
                    <a:pt x="23425" y="46786"/>
                  </a:cubicBezTo>
                  <a:close/>
                </a:path>
              </a:pathLst>
            </a:custGeom>
            <a:solidFill>
              <a:srgbClr val="6D6E71"/>
            </a:solid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024530EA-7309-47AB-A632-E7AE4827DCCB}"/>
                </a:ext>
              </a:extLst>
            </p:cNvPr>
            <p:cNvSpPr/>
            <p:nvPr/>
          </p:nvSpPr>
          <p:spPr>
            <a:xfrm>
              <a:off x="8231774" y="1092671"/>
              <a:ext cx="66863" cy="69187"/>
            </a:xfrm>
            <a:custGeom>
              <a:avLst/>
              <a:gdLst>
                <a:gd name="connsiteX0" fmla="*/ 45202 w 45396"/>
                <a:gd name="connsiteY0" fmla="*/ 27543 h 46974"/>
                <a:gd name="connsiteX1" fmla="*/ 9483 w 45396"/>
                <a:gd name="connsiteY1" fmla="*/ 27543 h 46974"/>
                <a:gd name="connsiteX2" fmla="*/ 14055 w 45396"/>
                <a:gd name="connsiteY2" fmla="*/ 35544 h 46974"/>
                <a:gd name="connsiteX3" fmla="*/ 36630 w 45396"/>
                <a:gd name="connsiteY3" fmla="*/ 33163 h 46974"/>
                <a:gd name="connsiteX4" fmla="*/ 42154 w 45396"/>
                <a:gd name="connsiteY4" fmla="*/ 39164 h 46974"/>
                <a:gd name="connsiteX5" fmla="*/ 23104 w 45396"/>
                <a:gd name="connsiteY5" fmla="*/ 46784 h 46974"/>
                <a:gd name="connsiteX6" fmla="*/ 35 w 45396"/>
                <a:gd name="connsiteY6" fmla="*/ 24905 h 46974"/>
                <a:gd name="connsiteX7" fmla="*/ 54 w 45396"/>
                <a:gd name="connsiteY7" fmla="*/ 23257 h 46974"/>
                <a:gd name="connsiteX8" fmla="*/ 6912 w 45396"/>
                <a:gd name="connsiteY8" fmla="*/ 6207 h 46974"/>
                <a:gd name="connsiteX9" fmla="*/ 23104 w 45396"/>
                <a:gd name="connsiteY9" fmla="*/ -175 h 46974"/>
                <a:gd name="connsiteX10" fmla="*/ 38916 w 45396"/>
                <a:gd name="connsiteY10" fmla="*/ 5445 h 46974"/>
                <a:gd name="connsiteX11" fmla="*/ 45393 w 45396"/>
                <a:gd name="connsiteY11" fmla="*/ 20876 h 46974"/>
                <a:gd name="connsiteX12" fmla="*/ 9483 w 45396"/>
                <a:gd name="connsiteY12" fmla="*/ 19923 h 46974"/>
                <a:gd name="connsiteX13" fmla="*/ 35582 w 45396"/>
                <a:gd name="connsiteY13" fmla="*/ 19923 h 46974"/>
                <a:gd name="connsiteX14" fmla="*/ 32058 w 45396"/>
                <a:gd name="connsiteY14" fmla="*/ 11160 h 46974"/>
                <a:gd name="connsiteX15" fmla="*/ 23199 w 45396"/>
                <a:gd name="connsiteY15" fmla="*/ 8017 h 46974"/>
                <a:gd name="connsiteX16" fmla="*/ 13674 w 45396"/>
                <a:gd name="connsiteY16" fmla="*/ 11256 h 46974"/>
                <a:gd name="connsiteX17" fmla="*/ 9483 w 45396"/>
                <a:gd name="connsiteY17" fmla="*/ 19923 h 4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96" h="46974">
                  <a:moveTo>
                    <a:pt x="45202" y="27543"/>
                  </a:moveTo>
                  <a:lnTo>
                    <a:pt x="9483" y="27543"/>
                  </a:lnTo>
                  <a:cubicBezTo>
                    <a:pt x="9645" y="30782"/>
                    <a:pt x="11341" y="33754"/>
                    <a:pt x="14055" y="35544"/>
                  </a:cubicBezTo>
                  <a:cubicBezTo>
                    <a:pt x="21152" y="40392"/>
                    <a:pt x="30705" y="39383"/>
                    <a:pt x="36630" y="33163"/>
                  </a:cubicBezTo>
                  <a:lnTo>
                    <a:pt x="42154" y="39164"/>
                  </a:lnTo>
                  <a:cubicBezTo>
                    <a:pt x="37134" y="44240"/>
                    <a:pt x="30238" y="46993"/>
                    <a:pt x="23104" y="46784"/>
                  </a:cubicBezTo>
                  <a:cubicBezTo>
                    <a:pt x="10693" y="47117"/>
                    <a:pt x="368" y="37316"/>
                    <a:pt x="35" y="24905"/>
                  </a:cubicBezTo>
                  <a:cubicBezTo>
                    <a:pt x="25" y="24362"/>
                    <a:pt x="25" y="23809"/>
                    <a:pt x="54" y="23257"/>
                  </a:cubicBezTo>
                  <a:cubicBezTo>
                    <a:pt x="-261" y="16847"/>
                    <a:pt x="2244" y="10617"/>
                    <a:pt x="6912" y="6207"/>
                  </a:cubicBezTo>
                  <a:cubicBezTo>
                    <a:pt x="11255" y="2026"/>
                    <a:pt x="17075" y="-270"/>
                    <a:pt x="23104" y="-175"/>
                  </a:cubicBezTo>
                  <a:cubicBezTo>
                    <a:pt x="28886" y="-298"/>
                    <a:pt x="34515" y="1702"/>
                    <a:pt x="38916" y="5445"/>
                  </a:cubicBezTo>
                  <a:cubicBezTo>
                    <a:pt x="43335" y="9312"/>
                    <a:pt x="45726" y="15008"/>
                    <a:pt x="45393" y="20876"/>
                  </a:cubicBezTo>
                  <a:close/>
                  <a:moveTo>
                    <a:pt x="9483" y="19923"/>
                  </a:moveTo>
                  <a:lnTo>
                    <a:pt x="35582" y="19923"/>
                  </a:lnTo>
                  <a:cubicBezTo>
                    <a:pt x="35801" y="16618"/>
                    <a:pt x="34506" y="13389"/>
                    <a:pt x="32058" y="11160"/>
                  </a:cubicBezTo>
                  <a:cubicBezTo>
                    <a:pt x="29591" y="9065"/>
                    <a:pt x="26438" y="7950"/>
                    <a:pt x="23199" y="8017"/>
                  </a:cubicBezTo>
                  <a:cubicBezTo>
                    <a:pt x="19751" y="8007"/>
                    <a:pt x="16399" y="9150"/>
                    <a:pt x="13674" y="11256"/>
                  </a:cubicBezTo>
                  <a:cubicBezTo>
                    <a:pt x="10950" y="13294"/>
                    <a:pt x="9388" y="16523"/>
                    <a:pt x="9483" y="19923"/>
                  </a:cubicBezTo>
                  <a:close/>
                </a:path>
              </a:pathLst>
            </a:custGeom>
            <a:solidFill>
              <a:srgbClr val="6D6E71"/>
            </a:solidFill>
            <a:ln w="9525"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EAD6C891-0CA3-42F3-8C48-7FB5153F9946}"/>
                </a:ext>
              </a:extLst>
            </p:cNvPr>
            <p:cNvSpPr/>
            <p:nvPr/>
          </p:nvSpPr>
          <p:spPr>
            <a:xfrm>
              <a:off x="8314024" y="1093100"/>
              <a:ext cx="35773" cy="67620"/>
            </a:xfrm>
            <a:custGeom>
              <a:avLst/>
              <a:gdLst>
                <a:gd name="connsiteX0" fmla="*/ 23840 w 24288"/>
                <a:gd name="connsiteY0" fmla="*/ 9250 h 45910"/>
                <a:gd name="connsiteX1" fmla="*/ 13172 w 24288"/>
                <a:gd name="connsiteY1" fmla="*/ 13822 h 45910"/>
                <a:gd name="connsiteX2" fmla="*/ 9552 w 24288"/>
                <a:gd name="connsiteY2" fmla="*/ 26299 h 45910"/>
                <a:gd name="connsiteX3" fmla="*/ 9552 w 24288"/>
                <a:gd name="connsiteY3" fmla="*/ 45731 h 45910"/>
                <a:gd name="connsiteX4" fmla="*/ 27 w 24288"/>
                <a:gd name="connsiteY4" fmla="*/ 45731 h 45910"/>
                <a:gd name="connsiteX5" fmla="*/ 27 w 24288"/>
                <a:gd name="connsiteY5" fmla="*/ 106 h 45910"/>
                <a:gd name="connsiteX6" fmla="*/ 9552 w 24288"/>
                <a:gd name="connsiteY6" fmla="*/ 106 h 45910"/>
                <a:gd name="connsiteX7" fmla="*/ 9552 w 24288"/>
                <a:gd name="connsiteY7" fmla="*/ 9631 h 45910"/>
                <a:gd name="connsiteX8" fmla="*/ 15839 w 24288"/>
                <a:gd name="connsiteY8" fmla="*/ 2678 h 45910"/>
                <a:gd name="connsiteX9" fmla="*/ 24316 w 24288"/>
                <a:gd name="connsiteY9" fmla="*/ -180 h 45910"/>
                <a:gd name="connsiteX10" fmla="*/ 24316 w 24288"/>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8" h="45910">
                  <a:moveTo>
                    <a:pt x="23840" y="9250"/>
                  </a:moveTo>
                  <a:cubicBezTo>
                    <a:pt x="19753" y="8964"/>
                    <a:pt x="15782" y="10659"/>
                    <a:pt x="13172" y="13822"/>
                  </a:cubicBezTo>
                  <a:cubicBezTo>
                    <a:pt x="10543" y="17432"/>
                    <a:pt x="9257" y="21842"/>
                    <a:pt x="9552" y="26299"/>
                  </a:cubicBezTo>
                  <a:lnTo>
                    <a:pt x="9552" y="45731"/>
                  </a:lnTo>
                  <a:lnTo>
                    <a:pt x="27" y="45731"/>
                  </a:lnTo>
                  <a:lnTo>
                    <a:pt x="27" y="106"/>
                  </a:lnTo>
                  <a:lnTo>
                    <a:pt x="9552" y="106"/>
                  </a:lnTo>
                  <a:lnTo>
                    <a:pt x="9552" y="9631"/>
                  </a:lnTo>
                  <a:cubicBezTo>
                    <a:pt x="11038" y="6821"/>
                    <a:pt x="13200" y="4440"/>
                    <a:pt x="15839" y="2678"/>
                  </a:cubicBezTo>
                  <a:cubicBezTo>
                    <a:pt x="18306" y="877"/>
                    <a:pt x="21268" y="-123"/>
                    <a:pt x="24316" y="-180"/>
                  </a:cubicBezTo>
                  <a:lnTo>
                    <a:pt x="24316" y="9345"/>
                  </a:lnTo>
                  <a:close/>
                </a:path>
              </a:pathLst>
            </a:custGeom>
            <a:solidFill>
              <a:srgbClr val="6D6E71"/>
            </a:solidFill>
            <a:ln w="9525"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6067530A-D6BD-447C-84A2-92DC604FFE44}"/>
                </a:ext>
              </a:extLst>
            </p:cNvPr>
            <p:cNvSpPr/>
            <p:nvPr/>
          </p:nvSpPr>
          <p:spPr>
            <a:xfrm>
              <a:off x="8358046" y="1092502"/>
              <a:ext cx="59874" cy="69218"/>
            </a:xfrm>
            <a:custGeom>
              <a:avLst/>
              <a:gdLst>
                <a:gd name="connsiteX0" fmla="*/ 40433 w 40651"/>
                <a:gd name="connsiteY0" fmla="*/ 46137 h 46995"/>
                <a:gd name="connsiteX1" fmla="*/ 31670 w 40651"/>
                <a:gd name="connsiteY1" fmla="*/ 46137 h 46995"/>
                <a:gd name="connsiteX2" fmla="*/ 31670 w 40651"/>
                <a:gd name="connsiteY2" fmla="*/ 40041 h 46995"/>
                <a:gd name="connsiteX3" fmla="*/ 16526 w 40651"/>
                <a:gd name="connsiteY3" fmla="*/ 46804 h 46995"/>
                <a:gd name="connsiteX4" fmla="*/ 4715 w 40651"/>
                <a:gd name="connsiteY4" fmla="*/ 42803 h 46995"/>
                <a:gd name="connsiteX5" fmla="*/ 47 w 40651"/>
                <a:gd name="connsiteY5" fmla="*/ 32040 h 46995"/>
                <a:gd name="connsiteX6" fmla="*/ 5000 w 40651"/>
                <a:gd name="connsiteY6" fmla="*/ 21943 h 46995"/>
                <a:gd name="connsiteX7" fmla="*/ 18526 w 40651"/>
                <a:gd name="connsiteY7" fmla="*/ 18609 h 46995"/>
                <a:gd name="connsiteX8" fmla="*/ 30908 w 40651"/>
                <a:gd name="connsiteY8" fmla="*/ 18609 h 46995"/>
                <a:gd name="connsiteX9" fmla="*/ 30908 w 40651"/>
                <a:gd name="connsiteY9" fmla="*/ 16895 h 46995"/>
                <a:gd name="connsiteX10" fmla="*/ 20812 w 40651"/>
                <a:gd name="connsiteY10" fmla="*/ 7846 h 46995"/>
                <a:gd name="connsiteX11" fmla="*/ 7572 w 40651"/>
                <a:gd name="connsiteY11" fmla="*/ 12418 h 46995"/>
                <a:gd name="connsiteX12" fmla="*/ 3286 w 40651"/>
                <a:gd name="connsiteY12" fmla="*/ 6417 h 46995"/>
                <a:gd name="connsiteX13" fmla="*/ 22336 w 40651"/>
                <a:gd name="connsiteY13" fmla="*/ -155 h 46995"/>
                <a:gd name="connsiteX14" fmla="*/ 35480 w 40651"/>
                <a:gd name="connsiteY14" fmla="*/ 3941 h 46995"/>
                <a:gd name="connsiteX15" fmla="*/ 40624 w 40651"/>
                <a:gd name="connsiteY15" fmla="*/ 16705 h 46995"/>
                <a:gd name="connsiteX16" fmla="*/ 30908 w 40651"/>
                <a:gd name="connsiteY16" fmla="*/ 29182 h 46995"/>
                <a:gd name="connsiteX17" fmla="*/ 30908 w 40651"/>
                <a:gd name="connsiteY17" fmla="*/ 25277 h 46995"/>
                <a:gd name="connsiteX18" fmla="*/ 20145 w 40651"/>
                <a:gd name="connsiteY18" fmla="*/ 25277 h 46995"/>
                <a:gd name="connsiteX19" fmla="*/ 9763 w 40651"/>
                <a:gd name="connsiteY19" fmla="*/ 31849 h 46995"/>
                <a:gd name="connsiteX20" fmla="*/ 12335 w 40651"/>
                <a:gd name="connsiteY20" fmla="*/ 36897 h 46995"/>
                <a:gd name="connsiteX21" fmla="*/ 19478 w 40651"/>
                <a:gd name="connsiteY21" fmla="*/ 38707 h 46995"/>
                <a:gd name="connsiteX22" fmla="*/ 27479 w 40651"/>
                <a:gd name="connsiteY22" fmla="*/ 36136 h 46995"/>
                <a:gd name="connsiteX23" fmla="*/ 30908 w 40651"/>
                <a:gd name="connsiteY23" fmla="*/ 29278 h 46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1" h="46995">
                  <a:moveTo>
                    <a:pt x="40433" y="46137"/>
                  </a:moveTo>
                  <a:lnTo>
                    <a:pt x="31670" y="46137"/>
                  </a:lnTo>
                  <a:lnTo>
                    <a:pt x="31670" y="40041"/>
                  </a:lnTo>
                  <a:cubicBezTo>
                    <a:pt x="27918" y="44489"/>
                    <a:pt x="22345" y="46984"/>
                    <a:pt x="16526" y="46804"/>
                  </a:cubicBezTo>
                  <a:cubicBezTo>
                    <a:pt x="12230" y="46965"/>
                    <a:pt x="8029" y="45537"/>
                    <a:pt x="4715" y="42803"/>
                  </a:cubicBezTo>
                  <a:cubicBezTo>
                    <a:pt x="1590" y="40117"/>
                    <a:pt x="-134" y="36154"/>
                    <a:pt x="47" y="32040"/>
                  </a:cubicBezTo>
                  <a:cubicBezTo>
                    <a:pt x="-191" y="28039"/>
                    <a:pt x="1695" y="24210"/>
                    <a:pt x="5000" y="21943"/>
                  </a:cubicBezTo>
                  <a:cubicBezTo>
                    <a:pt x="9087" y="19533"/>
                    <a:pt x="13792" y="18371"/>
                    <a:pt x="18526" y="18609"/>
                  </a:cubicBezTo>
                  <a:lnTo>
                    <a:pt x="30908" y="18609"/>
                  </a:lnTo>
                  <a:lnTo>
                    <a:pt x="30908" y="16895"/>
                  </a:lnTo>
                  <a:cubicBezTo>
                    <a:pt x="30908" y="10799"/>
                    <a:pt x="27575" y="7846"/>
                    <a:pt x="20812" y="7846"/>
                  </a:cubicBezTo>
                  <a:cubicBezTo>
                    <a:pt x="16040" y="8018"/>
                    <a:pt x="11430" y="9608"/>
                    <a:pt x="7572" y="12418"/>
                  </a:cubicBezTo>
                  <a:lnTo>
                    <a:pt x="3286" y="6417"/>
                  </a:lnTo>
                  <a:cubicBezTo>
                    <a:pt x="8667" y="2064"/>
                    <a:pt x="15411" y="-269"/>
                    <a:pt x="22336" y="-155"/>
                  </a:cubicBezTo>
                  <a:cubicBezTo>
                    <a:pt x="27070" y="-393"/>
                    <a:pt x="31728" y="1055"/>
                    <a:pt x="35480" y="3941"/>
                  </a:cubicBezTo>
                  <a:cubicBezTo>
                    <a:pt x="39129" y="7132"/>
                    <a:pt x="41034" y="11875"/>
                    <a:pt x="40624" y="16705"/>
                  </a:cubicBezTo>
                  <a:close/>
                  <a:moveTo>
                    <a:pt x="30908" y="29182"/>
                  </a:moveTo>
                  <a:lnTo>
                    <a:pt x="30908" y="25277"/>
                  </a:lnTo>
                  <a:lnTo>
                    <a:pt x="20145" y="25277"/>
                  </a:lnTo>
                  <a:cubicBezTo>
                    <a:pt x="13192" y="25277"/>
                    <a:pt x="9763" y="27468"/>
                    <a:pt x="9763" y="31849"/>
                  </a:cubicBezTo>
                  <a:cubicBezTo>
                    <a:pt x="9668" y="33869"/>
                    <a:pt x="10649" y="35793"/>
                    <a:pt x="12335" y="36897"/>
                  </a:cubicBezTo>
                  <a:cubicBezTo>
                    <a:pt x="14468" y="38231"/>
                    <a:pt x="16964" y="38869"/>
                    <a:pt x="19478" y="38707"/>
                  </a:cubicBezTo>
                  <a:cubicBezTo>
                    <a:pt x="22355" y="38764"/>
                    <a:pt x="25174" y="37860"/>
                    <a:pt x="27479" y="36136"/>
                  </a:cubicBezTo>
                  <a:cubicBezTo>
                    <a:pt x="29670" y="34545"/>
                    <a:pt x="30956" y="31983"/>
                    <a:pt x="30908" y="29278"/>
                  </a:cubicBezTo>
                  <a:close/>
                </a:path>
              </a:pathLst>
            </a:custGeom>
            <a:solidFill>
              <a:srgbClr val="6D6E71"/>
            </a:solidFill>
            <a:ln w="9525"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290DF170-673F-4D5A-8AD2-6EE97EDBFE9A}"/>
                </a:ext>
              </a:extLst>
            </p:cNvPr>
            <p:cNvSpPr/>
            <p:nvPr/>
          </p:nvSpPr>
          <p:spPr>
            <a:xfrm>
              <a:off x="8431590" y="1072196"/>
              <a:ext cx="46997" cy="89227"/>
            </a:xfrm>
            <a:custGeom>
              <a:avLst/>
              <a:gdLst>
                <a:gd name="connsiteX0" fmla="*/ 15648 w 31908"/>
                <a:gd name="connsiteY0" fmla="*/ 21823 h 60580"/>
                <a:gd name="connsiteX1" fmla="*/ 15648 w 31908"/>
                <a:gd name="connsiteY1" fmla="*/ 44968 h 60580"/>
                <a:gd name="connsiteX2" fmla="*/ 17363 w 31908"/>
                <a:gd name="connsiteY2" fmla="*/ 50207 h 60580"/>
                <a:gd name="connsiteX3" fmla="*/ 22125 w 31908"/>
                <a:gd name="connsiteY3" fmla="*/ 52112 h 60580"/>
                <a:gd name="connsiteX4" fmla="*/ 28031 w 31908"/>
                <a:gd name="connsiteY4" fmla="*/ 49064 h 60580"/>
                <a:gd name="connsiteX5" fmla="*/ 31936 w 31908"/>
                <a:gd name="connsiteY5" fmla="*/ 55827 h 60580"/>
                <a:gd name="connsiteX6" fmla="*/ 20792 w 31908"/>
                <a:gd name="connsiteY6" fmla="*/ 60399 h 60580"/>
                <a:gd name="connsiteX7" fmla="*/ 10314 w 31908"/>
                <a:gd name="connsiteY7" fmla="*/ 56208 h 60580"/>
                <a:gd name="connsiteX8" fmla="*/ 6028 w 31908"/>
                <a:gd name="connsiteY8" fmla="*/ 44683 h 60580"/>
                <a:gd name="connsiteX9" fmla="*/ 6028 w 31908"/>
                <a:gd name="connsiteY9" fmla="*/ 21823 h 60580"/>
                <a:gd name="connsiteX10" fmla="*/ 27 w 31908"/>
                <a:gd name="connsiteY10" fmla="*/ 21823 h 60580"/>
                <a:gd name="connsiteX11" fmla="*/ 27 w 31908"/>
                <a:gd name="connsiteY11" fmla="*/ 14108 h 60580"/>
                <a:gd name="connsiteX12" fmla="*/ 5837 w 31908"/>
                <a:gd name="connsiteY12" fmla="*/ 14108 h 60580"/>
                <a:gd name="connsiteX13" fmla="*/ 5837 w 31908"/>
                <a:gd name="connsiteY13" fmla="*/ -180 h 60580"/>
                <a:gd name="connsiteX14" fmla="*/ 15362 w 31908"/>
                <a:gd name="connsiteY14" fmla="*/ -180 h 60580"/>
                <a:gd name="connsiteX15" fmla="*/ 15362 w 31908"/>
                <a:gd name="connsiteY15" fmla="*/ 14108 h 60580"/>
                <a:gd name="connsiteX16" fmla="*/ 27364 w 31908"/>
                <a:gd name="connsiteY16" fmla="*/ 14108 h 60580"/>
                <a:gd name="connsiteX17" fmla="*/ 27364 w 31908"/>
                <a:gd name="connsiteY17" fmla="*/ 21823 h 6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08" h="60580">
                  <a:moveTo>
                    <a:pt x="15648" y="21823"/>
                  </a:moveTo>
                  <a:lnTo>
                    <a:pt x="15648" y="44968"/>
                  </a:lnTo>
                  <a:cubicBezTo>
                    <a:pt x="15553" y="46864"/>
                    <a:pt x="16163" y="48731"/>
                    <a:pt x="17363" y="50207"/>
                  </a:cubicBezTo>
                  <a:cubicBezTo>
                    <a:pt x="18591" y="51512"/>
                    <a:pt x="20335" y="52208"/>
                    <a:pt x="22125" y="52112"/>
                  </a:cubicBezTo>
                  <a:cubicBezTo>
                    <a:pt x="24440" y="51979"/>
                    <a:pt x="26583" y="50865"/>
                    <a:pt x="28031" y="49064"/>
                  </a:cubicBezTo>
                  <a:lnTo>
                    <a:pt x="31936" y="55827"/>
                  </a:lnTo>
                  <a:cubicBezTo>
                    <a:pt x="28955" y="58732"/>
                    <a:pt x="24954" y="60370"/>
                    <a:pt x="20792" y="60399"/>
                  </a:cubicBezTo>
                  <a:cubicBezTo>
                    <a:pt x="16877" y="60466"/>
                    <a:pt x="13105" y="58951"/>
                    <a:pt x="10314" y="56208"/>
                  </a:cubicBezTo>
                  <a:cubicBezTo>
                    <a:pt x="7361" y="53122"/>
                    <a:pt x="5809" y="48950"/>
                    <a:pt x="6028" y="44683"/>
                  </a:cubicBezTo>
                  <a:lnTo>
                    <a:pt x="6028" y="21823"/>
                  </a:lnTo>
                  <a:lnTo>
                    <a:pt x="27" y="21823"/>
                  </a:lnTo>
                  <a:lnTo>
                    <a:pt x="27" y="14108"/>
                  </a:lnTo>
                  <a:lnTo>
                    <a:pt x="5837" y="14108"/>
                  </a:lnTo>
                  <a:lnTo>
                    <a:pt x="5837" y="-180"/>
                  </a:lnTo>
                  <a:lnTo>
                    <a:pt x="15362" y="-180"/>
                  </a:lnTo>
                  <a:lnTo>
                    <a:pt x="15362" y="14108"/>
                  </a:lnTo>
                  <a:lnTo>
                    <a:pt x="27364" y="14108"/>
                  </a:lnTo>
                  <a:lnTo>
                    <a:pt x="27364" y="21823"/>
                  </a:lnTo>
                  <a:close/>
                </a:path>
              </a:pathLst>
            </a:custGeom>
            <a:solidFill>
              <a:srgbClr val="6D6E71"/>
            </a:solidFill>
            <a:ln w="9525"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C2DA5B2B-6224-48C8-9012-14E1BCA53423}"/>
                </a:ext>
              </a:extLst>
            </p:cNvPr>
            <p:cNvSpPr/>
            <p:nvPr/>
          </p:nvSpPr>
          <p:spPr>
            <a:xfrm>
              <a:off x="8488126" y="1065041"/>
              <a:ext cx="17957" cy="95820"/>
            </a:xfrm>
            <a:custGeom>
              <a:avLst/>
              <a:gdLst>
                <a:gd name="connsiteX0" fmla="*/ 1837 w 12192"/>
                <a:gd name="connsiteY0" fmla="*/ 10203 h 65056"/>
                <a:gd name="connsiteX1" fmla="*/ 28 w 12192"/>
                <a:gd name="connsiteY1" fmla="*/ 5917 h 65056"/>
                <a:gd name="connsiteX2" fmla="*/ 6124 w 12192"/>
                <a:gd name="connsiteY2" fmla="*/ -180 h 65056"/>
                <a:gd name="connsiteX3" fmla="*/ 10410 w 12192"/>
                <a:gd name="connsiteY3" fmla="*/ 1630 h 65056"/>
                <a:gd name="connsiteX4" fmla="*/ 12220 w 12192"/>
                <a:gd name="connsiteY4" fmla="*/ 5917 h 65056"/>
                <a:gd name="connsiteX5" fmla="*/ 6124 w 12192"/>
                <a:gd name="connsiteY5" fmla="*/ 12012 h 65056"/>
                <a:gd name="connsiteX6" fmla="*/ 1837 w 12192"/>
                <a:gd name="connsiteY6" fmla="*/ 10203 h 65056"/>
                <a:gd name="connsiteX7" fmla="*/ 10791 w 12192"/>
                <a:gd name="connsiteY7" fmla="*/ 64876 h 65056"/>
                <a:gd name="connsiteX8" fmla="*/ 1266 w 12192"/>
                <a:gd name="connsiteY8" fmla="*/ 64876 h 65056"/>
                <a:gd name="connsiteX9" fmla="*/ 1266 w 12192"/>
                <a:gd name="connsiteY9" fmla="*/ 19251 h 65056"/>
                <a:gd name="connsiteX10" fmla="*/ 10791 w 12192"/>
                <a:gd name="connsiteY10" fmla="*/ 19251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 h="65056">
                  <a:moveTo>
                    <a:pt x="1837" y="10203"/>
                  </a:moveTo>
                  <a:cubicBezTo>
                    <a:pt x="666" y="9088"/>
                    <a:pt x="9" y="7536"/>
                    <a:pt x="28" y="5917"/>
                  </a:cubicBezTo>
                  <a:cubicBezTo>
                    <a:pt x="75" y="2573"/>
                    <a:pt x="2780" y="-132"/>
                    <a:pt x="6124" y="-180"/>
                  </a:cubicBezTo>
                  <a:cubicBezTo>
                    <a:pt x="7743" y="-198"/>
                    <a:pt x="9295" y="459"/>
                    <a:pt x="10410" y="1630"/>
                  </a:cubicBezTo>
                  <a:cubicBezTo>
                    <a:pt x="11572" y="2754"/>
                    <a:pt x="12229" y="4297"/>
                    <a:pt x="12220" y="5917"/>
                  </a:cubicBezTo>
                  <a:cubicBezTo>
                    <a:pt x="12172" y="9260"/>
                    <a:pt x="9467" y="11965"/>
                    <a:pt x="6124" y="12012"/>
                  </a:cubicBezTo>
                  <a:cubicBezTo>
                    <a:pt x="4504" y="12022"/>
                    <a:pt x="2961" y="11365"/>
                    <a:pt x="1837" y="10203"/>
                  </a:cubicBezTo>
                  <a:close/>
                  <a:moveTo>
                    <a:pt x="10791" y="64876"/>
                  </a:moveTo>
                  <a:lnTo>
                    <a:pt x="1266" y="64876"/>
                  </a:lnTo>
                  <a:lnTo>
                    <a:pt x="1266" y="19251"/>
                  </a:lnTo>
                  <a:lnTo>
                    <a:pt x="10791" y="19251"/>
                  </a:lnTo>
                  <a:close/>
                </a:path>
              </a:pathLst>
            </a:custGeom>
            <a:solidFill>
              <a:srgbClr val="6D6E71"/>
            </a:solidFill>
            <a:ln w="9525"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8289705D-8F2A-4178-A34C-252DCBA173E0}"/>
                </a:ext>
              </a:extLst>
            </p:cNvPr>
            <p:cNvSpPr/>
            <p:nvPr/>
          </p:nvSpPr>
          <p:spPr>
            <a:xfrm>
              <a:off x="8520123" y="1092696"/>
              <a:ext cx="70685" cy="69128"/>
            </a:xfrm>
            <a:custGeom>
              <a:avLst/>
              <a:gdLst>
                <a:gd name="connsiteX0" fmla="*/ 41168 w 47991"/>
                <a:gd name="connsiteY0" fmla="*/ 40004 h 46934"/>
                <a:gd name="connsiteX1" fmla="*/ 6878 w 47991"/>
                <a:gd name="connsiteY1" fmla="*/ 40004 h 46934"/>
                <a:gd name="connsiteX2" fmla="*/ 6878 w 47991"/>
                <a:gd name="connsiteY2" fmla="*/ 6571 h 46934"/>
                <a:gd name="connsiteX3" fmla="*/ 41168 w 47991"/>
                <a:gd name="connsiteY3" fmla="*/ 6571 h 46934"/>
                <a:gd name="connsiteX4" fmla="*/ 41168 w 47991"/>
                <a:gd name="connsiteY4" fmla="*/ 40004 h 46934"/>
                <a:gd name="connsiteX5" fmla="*/ 13641 w 47991"/>
                <a:gd name="connsiteY5" fmla="*/ 34098 h 46934"/>
                <a:gd name="connsiteX6" fmla="*/ 24023 w 47991"/>
                <a:gd name="connsiteY6" fmla="*/ 38194 h 46934"/>
                <a:gd name="connsiteX7" fmla="*/ 34310 w 47991"/>
                <a:gd name="connsiteY7" fmla="*/ 34098 h 46934"/>
                <a:gd name="connsiteX8" fmla="*/ 38406 w 47991"/>
                <a:gd name="connsiteY8" fmla="*/ 23335 h 46934"/>
                <a:gd name="connsiteX9" fmla="*/ 34310 w 47991"/>
                <a:gd name="connsiteY9" fmla="*/ 12571 h 46934"/>
                <a:gd name="connsiteX10" fmla="*/ 24023 w 47991"/>
                <a:gd name="connsiteY10" fmla="*/ 8380 h 46934"/>
                <a:gd name="connsiteX11" fmla="*/ 13641 w 47991"/>
                <a:gd name="connsiteY11" fmla="*/ 12571 h 46934"/>
                <a:gd name="connsiteX12" fmla="*/ 9545 w 47991"/>
                <a:gd name="connsiteY12" fmla="*/ 23335 h 46934"/>
                <a:gd name="connsiteX13" fmla="*/ 13641 w 47991"/>
                <a:gd name="connsiteY13" fmla="*/ 34098 h 46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991" h="46934">
                  <a:moveTo>
                    <a:pt x="41168" y="40004"/>
                  </a:moveTo>
                  <a:cubicBezTo>
                    <a:pt x="31510" y="49005"/>
                    <a:pt x="16536" y="49005"/>
                    <a:pt x="6878" y="40004"/>
                  </a:cubicBezTo>
                  <a:cubicBezTo>
                    <a:pt x="-2256" y="30736"/>
                    <a:pt x="-2256" y="15839"/>
                    <a:pt x="6878" y="6571"/>
                  </a:cubicBezTo>
                  <a:cubicBezTo>
                    <a:pt x="16536" y="-2430"/>
                    <a:pt x="31510" y="-2430"/>
                    <a:pt x="41168" y="6571"/>
                  </a:cubicBezTo>
                  <a:cubicBezTo>
                    <a:pt x="50303" y="15839"/>
                    <a:pt x="50303" y="30736"/>
                    <a:pt x="41168" y="40004"/>
                  </a:cubicBezTo>
                  <a:close/>
                  <a:moveTo>
                    <a:pt x="13641" y="34098"/>
                  </a:moveTo>
                  <a:cubicBezTo>
                    <a:pt x="16384" y="36841"/>
                    <a:pt x="20146" y="38327"/>
                    <a:pt x="24023" y="38194"/>
                  </a:cubicBezTo>
                  <a:cubicBezTo>
                    <a:pt x="27871" y="38327"/>
                    <a:pt x="31605" y="36841"/>
                    <a:pt x="34310" y="34098"/>
                  </a:cubicBezTo>
                  <a:cubicBezTo>
                    <a:pt x="37072" y="31212"/>
                    <a:pt x="38558" y="27326"/>
                    <a:pt x="38406" y="23335"/>
                  </a:cubicBezTo>
                  <a:cubicBezTo>
                    <a:pt x="38596" y="19334"/>
                    <a:pt x="37110" y="15429"/>
                    <a:pt x="34310" y="12571"/>
                  </a:cubicBezTo>
                  <a:cubicBezTo>
                    <a:pt x="31643" y="9762"/>
                    <a:pt x="27890" y="8238"/>
                    <a:pt x="24023" y="8380"/>
                  </a:cubicBezTo>
                  <a:cubicBezTo>
                    <a:pt x="20127" y="8238"/>
                    <a:pt x="16346" y="9762"/>
                    <a:pt x="13641" y="12571"/>
                  </a:cubicBezTo>
                  <a:cubicBezTo>
                    <a:pt x="10879" y="15458"/>
                    <a:pt x="9393" y="19344"/>
                    <a:pt x="9545" y="23335"/>
                  </a:cubicBezTo>
                  <a:cubicBezTo>
                    <a:pt x="9440" y="27326"/>
                    <a:pt x="10907" y="31193"/>
                    <a:pt x="13641" y="34098"/>
                  </a:cubicBezTo>
                  <a:close/>
                </a:path>
              </a:pathLst>
            </a:custGeom>
            <a:solidFill>
              <a:srgbClr val="6D6E71"/>
            </a:solidFill>
            <a:ln w="9525"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5E7AC553-9D37-4A28-A15E-47F60BF2CC95}"/>
                </a:ext>
              </a:extLst>
            </p:cNvPr>
            <p:cNvSpPr/>
            <p:nvPr/>
          </p:nvSpPr>
          <p:spPr>
            <a:xfrm>
              <a:off x="8606954" y="1092511"/>
              <a:ext cx="61773" cy="68209"/>
            </a:xfrm>
            <a:custGeom>
              <a:avLst/>
              <a:gdLst>
                <a:gd name="connsiteX0" fmla="*/ 9552 w 41940"/>
                <a:gd name="connsiteY0" fmla="*/ 21556 h 46310"/>
                <a:gd name="connsiteX1" fmla="*/ 9552 w 41940"/>
                <a:gd name="connsiteY1" fmla="*/ 46130 h 46310"/>
                <a:gd name="connsiteX2" fmla="*/ 27 w 41940"/>
                <a:gd name="connsiteY2" fmla="*/ 46130 h 46310"/>
                <a:gd name="connsiteX3" fmla="*/ 27 w 41940"/>
                <a:gd name="connsiteY3" fmla="*/ 506 h 46310"/>
                <a:gd name="connsiteX4" fmla="*/ 9552 w 41940"/>
                <a:gd name="connsiteY4" fmla="*/ 506 h 46310"/>
                <a:gd name="connsiteX5" fmla="*/ 9552 w 41940"/>
                <a:gd name="connsiteY5" fmla="*/ 8792 h 46310"/>
                <a:gd name="connsiteX6" fmla="*/ 15934 w 41940"/>
                <a:gd name="connsiteY6" fmla="*/ 2220 h 46310"/>
                <a:gd name="connsiteX7" fmla="*/ 24697 w 41940"/>
                <a:gd name="connsiteY7" fmla="*/ -161 h 46310"/>
                <a:gd name="connsiteX8" fmla="*/ 37175 w 41940"/>
                <a:gd name="connsiteY8" fmla="*/ 4506 h 46310"/>
                <a:gd name="connsiteX9" fmla="*/ 41937 w 41940"/>
                <a:gd name="connsiteY9" fmla="*/ 18222 h 46310"/>
                <a:gd name="connsiteX10" fmla="*/ 41937 w 41940"/>
                <a:gd name="connsiteY10" fmla="*/ 46130 h 46310"/>
                <a:gd name="connsiteX11" fmla="*/ 32412 w 41940"/>
                <a:gd name="connsiteY11" fmla="*/ 46130 h 46310"/>
                <a:gd name="connsiteX12" fmla="*/ 32412 w 41940"/>
                <a:gd name="connsiteY12" fmla="*/ 21080 h 46310"/>
                <a:gd name="connsiteX13" fmla="*/ 21935 w 41940"/>
                <a:gd name="connsiteY13" fmla="*/ 8506 h 46310"/>
                <a:gd name="connsiteX14" fmla="*/ 9600 w 41940"/>
                <a:gd name="connsiteY14" fmla="*/ 19775 h 46310"/>
                <a:gd name="connsiteX15" fmla="*/ 9647 w 41940"/>
                <a:gd name="connsiteY15" fmla="*/ 21461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0" h="46310">
                  <a:moveTo>
                    <a:pt x="9552" y="21556"/>
                  </a:moveTo>
                  <a:lnTo>
                    <a:pt x="9552" y="46130"/>
                  </a:lnTo>
                  <a:lnTo>
                    <a:pt x="27" y="46130"/>
                  </a:lnTo>
                  <a:lnTo>
                    <a:pt x="27" y="506"/>
                  </a:lnTo>
                  <a:lnTo>
                    <a:pt x="9552" y="506"/>
                  </a:lnTo>
                  <a:lnTo>
                    <a:pt x="9552" y="8792"/>
                  </a:lnTo>
                  <a:cubicBezTo>
                    <a:pt x="11038" y="6059"/>
                    <a:pt x="13248" y="3782"/>
                    <a:pt x="15934" y="2220"/>
                  </a:cubicBezTo>
                  <a:cubicBezTo>
                    <a:pt x="18572" y="629"/>
                    <a:pt x="21611" y="-199"/>
                    <a:pt x="24697" y="-161"/>
                  </a:cubicBezTo>
                  <a:cubicBezTo>
                    <a:pt x="29317" y="-380"/>
                    <a:pt x="33831" y="1306"/>
                    <a:pt x="37175" y="4506"/>
                  </a:cubicBezTo>
                  <a:cubicBezTo>
                    <a:pt x="40508" y="8268"/>
                    <a:pt x="42223" y="13202"/>
                    <a:pt x="41937" y="18222"/>
                  </a:cubicBezTo>
                  <a:lnTo>
                    <a:pt x="41937" y="46130"/>
                  </a:lnTo>
                  <a:lnTo>
                    <a:pt x="32412" y="46130"/>
                  </a:lnTo>
                  <a:lnTo>
                    <a:pt x="32412" y="21080"/>
                  </a:lnTo>
                  <a:cubicBezTo>
                    <a:pt x="32412" y="12698"/>
                    <a:pt x="28983" y="8506"/>
                    <a:pt x="21935" y="8506"/>
                  </a:cubicBezTo>
                  <a:cubicBezTo>
                    <a:pt x="15420" y="8211"/>
                    <a:pt x="9895" y="13260"/>
                    <a:pt x="9600" y="19775"/>
                  </a:cubicBezTo>
                  <a:cubicBezTo>
                    <a:pt x="9581" y="20337"/>
                    <a:pt x="9590" y="20899"/>
                    <a:pt x="9647" y="21461"/>
                  </a:cubicBezTo>
                  <a:close/>
                </a:path>
              </a:pathLst>
            </a:custGeom>
            <a:solidFill>
              <a:srgbClr val="6D6E71"/>
            </a:solidFill>
            <a:ln w="9525"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4062C480-5F86-487A-82F6-FC0D0397B000}"/>
                </a:ext>
              </a:extLst>
            </p:cNvPr>
            <p:cNvSpPr/>
            <p:nvPr/>
          </p:nvSpPr>
          <p:spPr>
            <a:xfrm>
              <a:off x="8723116" y="1092671"/>
              <a:ext cx="68641" cy="92740"/>
            </a:xfrm>
            <a:custGeom>
              <a:avLst/>
              <a:gdLst>
                <a:gd name="connsiteX0" fmla="*/ 24316 w 46603"/>
                <a:gd name="connsiteY0" fmla="*/ -175 h 62965"/>
                <a:gd name="connsiteX1" fmla="*/ 40032 w 46603"/>
                <a:gd name="connsiteY1" fmla="*/ 6207 h 62965"/>
                <a:gd name="connsiteX2" fmla="*/ 46604 w 46603"/>
                <a:gd name="connsiteY2" fmla="*/ 23067 h 62965"/>
                <a:gd name="connsiteX3" fmla="*/ 40128 w 46603"/>
                <a:gd name="connsiteY3" fmla="*/ 40212 h 62965"/>
                <a:gd name="connsiteX4" fmla="*/ 24983 w 46603"/>
                <a:gd name="connsiteY4" fmla="*/ 46784 h 62965"/>
                <a:gd name="connsiteX5" fmla="*/ 9552 w 46603"/>
                <a:gd name="connsiteY5" fmla="*/ 39259 h 62965"/>
                <a:gd name="connsiteX6" fmla="*/ 9552 w 46603"/>
                <a:gd name="connsiteY6" fmla="*/ 62786 h 62965"/>
                <a:gd name="connsiteX7" fmla="*/ 27 w 46603"/>
                <a:gd name="connsiteY7" fmla="*/ 62786 h 62965"/>
                <a:gd name="connsiteX8" fmla="*/ 27 w 46603"/>
                <a:gd name="connsiteY8" fmla="*/ 492 h 62965"/>
                <a:gd name="connsiteX9" fmla="*/ 9552 w 46603"/>
                <a:gd name="connsiteY9" fmla="*/ 492 h 62965"/>
                <a:gd name="connsiteX10" fmla="*/ 9552 w 46603"/>
                <a:gd name="connsiteY10" fmla="*/ 8493 h 62965"/>
                <a:gd name="connsiteX11" fmla="*/ 24316 w 46603"/>
                <a:gd name="connsiteY11" fmla="*/ -175 h 62965"/>
                <a:gd name="connsiteX12" fmla="*/ 9362 w 46603"/>
                <a:gd name="connsiteY12" fmla="*/ 23352 h 62965"/>
                <a:gd name="connsiteX13" fmla="*/ 13267 w 46603"/>
                <a:gd name="connsiteY13" fmla="*/ 34116 h 62965"/>
                <a:gd name="connsiteX14" fmla="*/ 22792 w 46603"/>
                <a:gd name="connsiteY14" fmla="*/ 38211 h 62965"/>
                <a:gd name="connsiteX15" fmla="*/ 32317 w 46603"/>
                <a:gd name="connsiteY15" fmla="*/ 34116 h 62965"/>
                <a:gd name="connsiteX16" fmla="*/ 36508 w 46603"/>
                <a:gd name="connsiteY16" fmla="*/ 23448 h 62965"/>
                <a:gd name="connsiteX17" fmla="*/ 32412 w 46603"/>
                <a:gd name="connsiteY17" fmla="*/ 12589 h 62965"/>
                <a:gd name="connsiteX18" fmla="*/ 22887 w 46603"/>
                <a:gd name="connsiteY18" fmla="*/ 8208 h 62965"/>
                <a:gd name="connsiteX19" fmla="*/ 13362 w 46603"/>
                <a:gd name="connsiteY19" fmla="*/ 12589 h 62965"/>
                <a:gd name="connsiteX20" fmla="*/ 9362 w 46603"/>
                <a:gd name="connsiteY20" fmla="*/ 23352 h 62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3" h="62965">
                  <a:moveTo>
                    <a:pt x="24316" y="-175"/>
                  </a:moveTo>
                  <a:cubicBezTo>
                    <a:pt x="30212" y="-308"/>
                    <a:pt x="35898" y="1997"/>
                    <a:pt x="40032" y="6207"/>
                  </a:cubicBezTo>
                  <a:cubicBezTo>
                    <a:pt x="44519" y="10636"/>
                    <a:pt x="46909" y="16770"/>
                    <a:pt x="46604" y="23067"/>
                  </a:cubicBezTo>
                  <a:cubicBezTo>
                    <a:pt x="46852" y="29420"/>
                    <a:pt x="44519" y="35611"/>
                    <a:pt x="40128" y="40212"/>
                  </a:cubicBezTo>
                  <a:cubicBezTo>
                    <a:pt x="36203" y="44402"/>
                    <a:pt x="30726" y="46784"/>
                    <a:pt x="24983" y="46784"/>
                  </a:cubicBezTo>
                  <a:cubicBezTo>
                    <a:pt x="18982" y="46669"/>
                    <a:pt x="13334" y="43917"/>
                    <a:pt x="9552" y="39259"/>
                  </a:cubicBezTo>
                  <a:lnTo>
                    <a:pt x="9552" y="62786"/>
                  </a:lnTo>
                  <a:lnTo>
                    <a:pt x="27" y="62786"/>
                  </a:lnTo>
                  <a:lnTo>
                    <a:pt x="27" y="492"/>
                  </a:lnTo>
                  <a:lnTo>
                    <a:pt x="9552" y="492"/>
                  </a:lnTo>
                  <a:lnTo>
                    <a:pt x="9552" y="8493"/>
                  </a:lnTo>
                  <a:cubicBezTo>
                    <a:pt x="12534" y="3131"/>
                    <a:pt x="18182" y="-184"/>
                    <a:pt x="24316" y="-175"/>
                  </a:cubicBezTo>
                  <a:close/>
                  <a:moveTo>
                    <a:pt x="9362" y="23352"/>
                  </a:moveTo>
                  <a:cubicBezTo>
                    <a:pt x="9238" y="27305"/>
                    <a:pt x="10629" y="31163"/>
                    <a:pt x="13267" y="34116"/>
                  </a:cubicBezTo>
                  <a:cubicBezTo>
                    <a:pt x="15724" y="36754"/>
                    <a:pt x="19182" y="38240"/>
                    <a:pt x="22792" y="38211"/>
                  </a:cubicBezTo>
                  <a:cubicBezTo>
                    <a:pt x="26383" y="38145"/>
                    <a:pt x="29802" y="36678"/>
                    <a:pt x="32317" y="34116"/>
                  </a:cubicBezTo>
                  <a:cubicBezTo>
                    <a:pt x="35136" y="31296"/>
                    <a:pt x="36651" y="27429"/>
                    <a:pt x="36508" y="23448"/>
                  </a:cubicBezTo>
                  <a:cubicBezTo>
                    <a:pt x="36622" y="19428"/>
                    <a:pt x="35146" y="15532"/>
                    <a:pt x="32412" y="12589"/>
                  </a:cubicBezTo>
                  <a:cubicBezTo>
                    <a:pt x="29983" y="9874"/>
                    <a:pt x="26535" y="8284"/>
                    <a:pt x="22887" y="8208"/>
                  </a:cubicBezTo>
                  <a:cubicBezTo>
                    <a:pt x="19230" y="8208"/>
                    <a:pt x="15743" y="9808"/>
                    <a:pt x="13362" y="12589"/>
                  </a:cubicBezTo>
                  <a:cubicBezTo>
                    <a:pt x="10714" y="15542"/>
                    <a:pt x="9276" y="19390"/>
                    <a:pt x="9362" y="23352"/>
                  </a:cubicBezTo>
                  <a:close/>
                </a:path>
              </a:pathLst>
            </a:custGeom>
            <a:solidFill>
              <a:srgbClr val="6D6E71"/>
            </a:solidFill>
            <a:ln w="9525"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15BCE890-9B01-4907-B45F-495A77A08929}"/>
                </a:ext>
              </a:extLst>
            </p:cNvPr>
            <p:cNvSpPr/>
            <p:nvPr/>
          </p:nvSpPr>
          <p:spPr>
            <a:xfrm>
              <a:off x="8803745" y="1092671"/>
              <a:ext cx="66863" cy="69187"/>
            </a:xfrm>
            <a:custGeom>
              <a:avLst/>
              <a:gdLst>
                <a:gd name="connsiteX0" fmla="*/ 45202 w 45396"/>
                <a:gd name="connsiteY0" fmla="*/ 27543 h 46974"/>
                <a:gd name="connsiteX1" fmla="*/ 9483 w 45396"/>
                <a:gd name="connsiteY1" fmla="*/ 27543 h 46974"/>
                <a:gd name="connsiteX2" fmla="*/ 14055 w 45396"/>
                <a:gd name="connsiteY2" fmla="*/ 35544 h 46974"/>
                <a:gd name="connsiteX3" fmla="*/ 36630 w 45396"/>
                <a:gd name="connsiteY3" fmla="*/ 33163 h 46974"/>
                <a:gd name="connsiteX4" fmla="*/ 42154 w 45396"/>
                <a:gd name="connsiteY4" fmla="*/ 39164 h 46974"/>
                <a:gd name="connsiteX5" fmla="*/ 23104 w 45396"/>
                <a:gd name="connsiteY5" fmla="*/ 46784 h 46974"/>
                <a:gd name="connsiteX6" fmla="*/ 35 w 45396"/>
                <a:gd name="connsiteY6" fmla="*/ 24905 h 46974"/>
                <a:gd name="connsiteX7" fmla="*/ 54 w 45396"/>
                <a:gd name="connsiteY7" fmla="*/ 23257 h 46974"/>
                <a:gd name="connsiteX8" fmla="*/ 6912 w 45396"/>
                <a:gd name="connsiteY8" fmla="*/ 6207 h 46974"/>
                <a:gd name="connsiteX9" fmla="*/ 23104 w 45396"/>
                <a:gd name="connsiteY9" fmla="*/ -175 h 46974"/>
                <a:gd name="connsiteX10" fmla="*/ 38916 w 45396"/>
                <a:gd name="connsiteY10" fmla="*/ 5445 h 46974"/>
                <a:gd name="connsiteX11" fmla="*/ 45393 w 45396"/>
                <a:gd name="connsiteY11" fmla="*/ 20876 h 46974"/>
                <a:gd name="connsiteX12" fmla="*/ 9483 w 45396"/>
                <a:gd name="connsiteY12" fmla="*/ 19923 h 46974"/>
                <a:gd name="connsiteX13" fmla="*/ 35582 w 45396"/>
                <a:gd name="connsiteY13" fmla="*/ 19923 h 46974"/>
                <a:gd name="connsiteX14" fmla="*/ 32058 w 45396"/>
                <a:gd name="connsiteY14" fmla="*/ 11160 h 46974"/>
                <a:gd name="connsiteX15" fmla="*/ 23580 w 45396"/>
                <a:gd name="connsiteY15" fmla="*/ 7922 h 46974"/>
                <a:gd name="connsiteX16" fmla="*/ 14055 w 45396"/>
                <a:gd name="connsiteY16" fmla="*/ 11160 h 46974"/>
                <a:gd name="connsiteX17" fmla="*/ 9483 w 45396"/>
                <a:gd name="connsiteY17" fmla="*/ 19923 h 4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96" h="46974">
                  <a:moveTo>
                    <a:pt x="45202" y="27543"/>
                  </a:moveTo>
                  <a:lnTo>
                    <a:pt x="9483" y="27543"/>
                  </a:lnTo>
                  <a:cubicBezTo>
                    <a:pt x="9645" y="30782"/>
                    <a:pt x="11341" y="33754"/>
                    <a:pt x="14055" y="35544"/>
                  </a:cubicBezTo>
                  <a:cubicBezTo>
                    <a:pt x="21151" y="40392"/>
                    <a:pt x="30705" y="39383"/>
                    <a:pt x="36630" y="33163"/>
                  </a:cubicBezTo>
                  <a:lnTo>
                    <a:pt x="42154" y="39164"/>
                  </a:lnTo>
                  <a:cubicBezTo>
                    <a:pt x="37134" y="44240"/>
                    <a:pt x="30238" y="46993"/>
                    <a:pt x="23104" y="46784"/>
                  </a:cubicBezTo>
                  <a:cubicBezTo>
                    <a:pt x="10693" y="47117"/>
                    <a:pt x="368" y="37316"/>
                    <a:pt x="35" y="24905"/>
                  </a:cubicBezTo>
                  <a:cubicBezTo>
                    <a:pt x="25" y="24362"/>
                    <a:pt x="25" y="23809"/>
                    <a:pt x="54" y="23257"/>
                  </a:cubicBezTo>
                  <a:cubicBezTo>
                    <a:pt x="-261" y="16847"/>
                    <a:pt x="2244" y="10617"/>
                    <a:pt x="6912" y="6207"/>
                  </a:cubicBezTo>
                  <a:cubicBezTo>
                    <a:pt x="11255" y="2026"/>
                    <a:pt x="17075" y="-270"/>
                    <a:pt x="23104" y="-175"/>
                  </a:cubicBezTo>
                  <a:cubicBezTo>
                    <a:pt x="28886" y="-298"/>
                    <a:pt x="34515" y="1702"/>
                    <a:pt x="38916" y="5445"/>
                  </a:cubicBezTo>
                  <a:cubicBezTo>
                    <a:pt x="43335" y="9312"/>
                    <a:pt x="45726" y="15008"/>
                    <a:pt x="45393" y="20876"/>
                  </a:cubicBezTo>
                  <a:close/>
                  <a:moveTo>
                    <a:pt x="9483" y="19923"/>
                  </a:moveTo>
                  <a:lnTo>
                    <a:pt x="35582" y="19923"/>
                  </a:lnTo>
                  <a:cubicBezTo>
                    <a:pt x="35801" y="16618"/>
                    <a:pt x="34506" y="13389"/>
                    <a:pt x="32058" y="11160"/>
                  </a:cubicBezTo>
                  <a:cubicBezTo>
                    <a:pt x="29705" y="9112"/>
                    <a:pt x="26695" y="7969"/>
                    <a:pt x="23580" y="7922"/>
                  </a:cubicBezTo>
                  <a:cubicBezTo>
                    <a:pt x="20132" y="7912"/>
                    <a:pt x="16779" y="9055"/>
                    <a:pt x="14055" y="11160"/>
                  </a:cubicBezTo>
                  <a:cubicBezTo>
                    <a:pt x="11160" y="13132"/>
                    <a:pt x="9445" y="16418"/>
                    <a:pt x="9483" y="19923"/>
                  </a:cubicBezTo>
                  <a:close/>
                </a:path>
              </a:pathLst>
            </a:custGeom>
            <a:solidFill>
              <a:srgbClr val="6D6E71"/>
            </a:solidFill>
            <a:ln w="9525"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68057DCF-FB8D-43AD-9AEA-BFD97F0AB894}"/>
                </a:ext>
              </a:extLst>
            </p:cNvPr>
            <p:cNvSpPr/>
            <p:nvPr/>
          </p:nvSpPr>
          <p:spPr>
            <a:xfrm>
              <a:off x="8885995" y="1093100"/>
              <a:ext cx="35773" cy="67620"/>
            </a:xfrm>
            <a:custGeom>
              <a:avLst/>
              <a:gdLst>
                <a:gd name="connsiteX0" fmla="*/ 23840 w 24288"/>
                <a:gd name="connsiteY0" fmla="*/ 9250 h 45910"/>
                <a:gd name="connsiteX1" fmla="*/ 13172 w 24288"/>
                <a:gd name="connsiteY1" fmla="*/ 13822 h 45910"/>
                <a:gd name="connsiteX2" fmla="*/ 9552 w 24288"/>
                <a:gd name="connsiteY2" fmla="*/ 26299 h 45910"/>
                <a:gd name="connsiteX3" fmla="*/ 9552 w 24288"/>
                <a:gd name="connsiteY3" fmla="*/ 45731 h 45910"/>
                <a:gd name="connsiteX4" fmla="*/ 27 w 24288"/>
                <a:gd name="connsiteY4" fmla="*/ 45731 h 45910"/>
                <a:gd name="connsiteX5" fmla="*/ 27 w 24288"/>
                <a:gd name="connsiteY5" fmla="*/ 106 h 45910"/>
                <a:gd name="connsiteX6" fmla="*/ 9552 w 24288"/>
                <a:gd name="connsiteY6" fmla="*/ 106 h 45910"/>
                <a:gd name="connsiteX7" fmla="*/ 9552 w 24288"/>
                <a:gd name="connsiteY7" fmla="*/ 9631 h 45910"/>
                <a:gd name="connsiteX8" fmla="*/ 15839 w 24288"/>
                <a:gd name="connsiteY8" fmla="*/ 2678 h 45910"/>
                <a:gd name="connsiteX9" fmla="*/ 24316 w 24288"/>
                <a:gd name="connsiteY9" fmla="*/ -180 h 45910"/>
                <a:gd name="connsiteX10" fmla="*/ 24316 w 24288"/>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8" h="45910">
                  <a:moveTo>
                    <a:pt x="23840" y="9250"/>
                  </a:moveTo>
                  <a:cubicBezTo>
                    <a:pt x="19753" y="8964"/>
                    <a:pt x="15782" y="10659"/>
                    <a:pt x="13172" y="13822"/>
                  </a:cubicBezTo>
                  <a:cubicBezTo>
                    <a:pt x="10543" y="17432"/>
                    <a:pt x="9257" y="21842"/>
                    <a:pt x="9552" y="26299"/>
                  </a:cubicBezTo>
                  <a:lnTo>
                    <a:pt x="9552" y="45731"/>
                  </a:lnTo>
                  <a:lnTo>
                    <a:pt x="27" y="45731"/>
                  </a:lnTo>
                  <a:lnTo>
                    <a:pt x="27" y="106"/>
                  </a:lnTo>
                  <a:lnTo>
                    <a:pt x="9552" y="106"/>
                  </a:lnTo>
                  <a:lnTo>
                    <a:pt x="9552" y="9631"/>
                  </a:lnTo>
                  <a:cubicBezTo>
                    <a:pt x="11038" y="6821"/>
                    <a:pt x="13200" y="4440"/>
                    <a:pt x="15839" y="2678"/>
                  </a:cubicBezTo>
                  <a:cubicBezTo>
                    <a:pt x="18306" y="877"/>
                    <a:pt x="21268" y="-123"/>
                    <a:pt x="24316" y="-180"/>
                  </a:cubicBezTo>
                  <a:lnTo>
                    <a:pt x="24316" y="9345"/>
                  </a:lnTo>
                  <a:close/>
                </a:path>
              </a:pathLst>
            </a:custGeom>
            <a:solidFill>
              <a:srgbClr val="6D6E71"/>
            </a:solidFill>
            <a:ln w="9525"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0878CBB5-9A68-45B3-BE8E-B81A3B049C1A}"/>
                </a:ext>
              </a:extLst>
            </p:cNvPr>
            <p:cNvSpPr/>
            <p:nvPr/>
          </p:nvSpPr>
          <p:spPr>
            <a:xfrm>
              <a:off x="8971013" y="1092674"/>
              <a:ext cx="68508" cy="92737"/>
            </a:xfrm>
            <a:custGeom>
              <a:avLst/>
              <a:gdLst>
                <a:gd name="connsiteX0" fmla="*/ 24316 w 46513"/>
                <a:gd name="connsiteY0" fmla="*/ -177 h 62963"/>
                <a:gd name="connsiteX1" fmla="*/ 40032 w 46513"/>
                <a:gd name="connsiteY1" fmla="*/ 6205 h 62963"/>
                <a:gd name="connsiteX2" fmla="*/ 46509 w 46513"/>
                <a:gd name="connsiteY2" fmla="*/ 23064 h 62963"/>
                <a:gd name="connsiteX3" fmla="*/ 40032 w 46513"/>
                <a:gd name="connsiteY3" fmla="*/ 40210 h 62963"/>
                <a:gd name="connsiteX4" fmla="*/ 11781 w 46513"/>
                <a:gd name="connsiteY4" fmla="*/ 41629 h 62963"/>
                <a:gd name="connsiteX5" fmla="*/ 9552 w 46513"/>
                <a:gd name="connsiteY5" fmla="*/ 39257 h 62963"/>
                <a:gd name="connsiteX6" fmla="*/ 9552 w 46513"/>
                <a:gd name="connsiteY6" fmla="*/ 62784 h 62963"/>
                <a:gd name="connsiteX7" fmla="*/ 27 w 46513"/>
                <a:gd name="connsiteY7" fmla="*/ 62784 h 62963"/>
                <a:gd name="connsiteX8" fmla="*/ 27 w 46513"/>
                <a:gd name="connsiteY8" fmla="*/ 490 h 62963"/>
                <a:gd name="connsiteX9" fmla="*/ 9552 w 46513"/>
                <a:gd name="connsiteY9" fmla="*/ 490 h 62963"/>
                <a:gd name="connsiteX10" fmla="*/ 9552 w 46513"/>
                <a:gd name="connsiteY10" fmla="*/ 8491 h 62963"/>
                <a:gd name="connsiteX11" fmla="*/ 24316 w 46513"/>
                <a:gd name="connsiteY11" fmla="*/ -177 h 62963"/>
                <a:gd name="connsiteX12" fmla="*/ 9362 w 46513"/>
                <a:gd name="connsiteY12" fmla="*/ 23350 h 62963"/>
                <a:gd name="connsiteX13" fmla="*/ 13267 w 46513"/>
                <a:gd name="connsiteY13" fmla="*/ 34113 h 62963"/>
                <a:gd name="connsiteX14" fmla="*/ 22792 w 46513"/>
                <a:gd name="connsiteY14" fmla="*/ 38209 h 62963"/>
                <a:gd name="connsiteX15" fmla="*/ 32317 w 46513"/>
                <a:gd name="connsiteY15" fmla="*/ 34113 h 62963"/>
                <a:gd name="connsiteX16" fmla="*/ 36603 w 46513"/>
                <a:gd name="connsiteY16" fmla="*/ 23446 h 62963"/>
                <a:gd name="connsiteX17" fmla="*/ 32412 w 46513"/>
                <a:gd name="connsiteY17" fmla="*/ 12587 h 62963"/>
                <a:gd name="connsiteX18" fmla="*/ 22887 w 46513"/>
                <a:gd name="connsiteY18" fmla="*/ 8205 h 62963"/>
                <a:gd name="connsiteX19" fmla="*/ 13362 w 46513"/>
                <a:gd name="connsiteY19" fmla="*/ 12587 h 62963"/>
                <a:gd name="connsiteX20" fmla="*/ 9171 w 46513"/>
                <a:gd name="connsiteY20" fmla="*/ 23350 h 62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13" h="62963">
                  <a:moveTo>
                    <a:pt x="24316" y="-177"/>
                  </a:moveTo>
                  <a:cubicBezTo>
                    <a:pt x="30202" y="-281"/>
                    <a:pt x="35879" y="2024"/>
                    <a:pt x="40032" y="6205"/>
                  </a:cubicBezTo>
                  <a:cubicBezTo>
                    <a:pt x="44480" y="10653"/>
                    <a:pt x="46843" y="16778"/>
                    <a:pt x="46509" y="23064"/>
                  </a:cubicBezTo>
                  <a:cubicBezTo>
                    <a:pt x="46804" y="29427"/>
                    <a:pt x="44461" y="35628"/>
                    <a:pt x="40032" y="40210"/>
                  </a:cubicBezTo>
                  <a:cubicBezTo>
                    <a:pt x="32622" y="48401"/>
                    <a:pt x="19973" y="49039"/>
                    <a:pt x="11781" y="41629"/>
                  </a:cubicBezTo>
                  <a:cubicBezTo>
                    <a:pt x="10971" y="40895"/>
                    <a:pt x="10228" y="40105"/>
                    <a:pt x="9552" y="39257"/>
                  </a:cubicBezTo>
                  <a:lnTo>
                    <a:pt x="9552" y="62784"/>
                  </a:lnTo>
                  <a:lnTo>
                    <a:pt x="27" y="62784"/>
                  </a:lnTo>
                  <a:lnTo>
                    <a:pt x="27" y="490"/>
                  </a:lnTo>
                  <a:lnTo>
                    <a:pt x="9552" y="490"/>
                  </a:lnTo>
                  <a:lnTo>
                    <a:pt x="9552" y="8491"/>
                  </a:lnTo>
                  <a:cubicBezTo>
                    <a:pt x="12534" y="3129"/>
                    <a:pt x="18182" y="-186"/>
                    <a:pt x="24316" y="-177"/>
                  </a:cubicBezTo>
                  <a:close/>
                  <a:moveTo>
                    <a:pt x="9362" y="23350"/>
                  </a:moveTo>
                  <a:cubicBezTo>
                    <a:pt x="9238" y="27303"/>
                    <a:pt x="10629" y="31161"/>
                    <a:pt x="13267" y="34113"/>
                  </a:cubicBezTo>
                  <a:cubicBezTo>
                    <a:pt x="15715" y="36762"/>
                    <a:pt x="19182" y="38257"/>
                    <a:pt x="22792" y="38209"/>
                  </a:cubicBezTo>
                  <a:cubicBezTo>
                    <a:pt x="26392" y="38181"/>
                    <a:pt x="29821" y="36704"/>
                    <a:pt x="32317" y="34113"/>
                  </a:cubicBezTo>
                  <a:cubicBezTo>
                    <a:pt x="35194" y="31332"/>
                    <a:pt x="36756" y="27446"/>
                    <a:pt x="36603" y="23446"/>
                  </a:cubicBezTo>
                  <a:cubicBezTo>
                    <a:pt x="36718" y="19407"/>
                    <a:pt x="35213" y="15502"/>
                    <a:pt x="32412" y="12587"/>
                  </a:cubicBezTo>
                  <a:cubicBezTo>
                    <a:pt x="30012" y="9834"/>
                    <a:pt x="26545" y="8234"/>
                    <a:pt x="22887" y="8205"/>
                  </a:cubicBezTo>
                  <a:cubicBezTo>
                    <a:pt x="19230" y="8205"/>
                    <a:pt x="15744" y="9806"/>
                    <a:pt x="13362" y="12587"/>
                  </a:cubicBezTo>
                  <a:cubicBezTo>
                    <a:pt x="10638" y="15511"/>
                    <a:pt x="9143" y="19359"/>
                    <a:pt x="9171" y="23350"/>
                  </a:cubicBezTo>
                  <a:close/>
                </a:path>
              </a:pathLst>
            </a:custGeom>
            <a:solidFill>
              <a:srgbClr val="6D6E71"/>
            </a:solidFill>
            <a:ln w="9525"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B1C75332-6FB6-4C55-BED6-711E5FAAEE68}"/>
                </a:ext>
              </a:extLst>
            </p:cNvPr>
            <p:cNvSpPr/>
            <p:nvPr/>
          </p:nvSpPr>
          <p:spPr>
            <a:xfrm>
              <a:off x="9051362" y="1092671"/>
              <a:ext cx="66863" cy="69187"/>
            </a:xfrm>
            <a:custGeom>
              <a:avLst/>
              <a:gdLst>
                <a:gd name="connsiteX0" fmla="*/ 45202 w 45396"/>
                <a:gd name="connsiteY0" fmla="*/ 27543 h 46974"/>
                <a:gd name="connsiteX1" fmla="*/ 9483 w 45396"/>
                <a:gd name="connsiteY1" fmla="*/ 27543 h 46974"/>
                <a:gd name="connsiteX2" fmla="*/ 14055 w 45396"/>
                <a:gd name="connsiteY2" fmla="*/ 35544 h 46974"/>
                <a:gd name="connsiteX3" fmla="*/ 36630 w 45396"/>
                <a:gd name="connsiteY3" fmla="*/ 33163 h 46974"/>
                <a:gd name="connsiteX4" fmla="*/ 42154 w 45396"/>
                <a:gd name="connsiteY4" fmla="*/ 39164 h 46974"/>
                <a:gd name="connsiteX5" fmla="*/ 23104 w 45396"/>
                <a:gd name="connsiteY5" fmla="*/ 46784 h 46974"/>
                <a:gd name="connsiteX6" fmla="*/ 35 w 45396"/>
                <a:gd name="connsiteY6" fmla="*/ 24905 h 46974"/>
                <a:gd name="connsiteX7" fmla="*/ 54 w 45396"/>
                <a:gd name="connsiteY7" fmla="*/ 23257 h 46974"/>
                <a:gd name="connsiteX8" fmla="*/ 6912 w 45396"/>
                <a:gd name="connsiteY8" fmla="*/ 6207 h 46974"/>
                <a:gd name="connsiteX9" fmla="*/ 23104 w 45396"/>
                <a:gd name="connsiteY9" fmla="*/ -175 h 46974"/>
                <a:gd name="connsiteX10" fmla="*/ 38916 w 45396"/>
                <a:gd name="connsiteY10" fmla="*/ 5445 h 46974"/>
                <a:gd name="connsiteX11" fmla="*/ 45393 w 45396"/>
                <a:gd name="connsiteY11" fmla="*/ 20876 h 46974"/>
                <a:gd name="connsiteX12" fmla="*/ 9483 w 45396"/>
                <a:gd name="connsiteY12" fmla="*/ 19923 h 46974"/>
                <a:gd name="connsiteX13" fmla="*/ 35582 w 45396"/>
                <a:gd name="connsiteY13" fmla="*/ 19923 h 46974"/>
                <a:gd name="connsiteX14" fmla="*/ 31962 w 45396"/>
                <a:gd name="connsiteY14" fmla="*/ 11160 h 46974"/>
                <a:gd name="connsiteX15" fmla="*/ 23104 w 45396"/>
                <a:gd name="connsiteY15" fmla="*/ 8017 h 46974"/>
                <a:gd name="connsiteX16" fmla="*/ 13579 w 45396"/>
                <a:gd name="connsiteY16" fmla="*/ 11256 h 46974"/>
                <a:gd name="connsiteX17" fmla="*/ 9483 w 45396"/>
                <a:gd name="connsiteY17" fmla="*/ 19923 h 4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96" h="46974">
                  <a:moveTo>
                    <a:pt x="45202" y="27543"/>
                  </a:moveTo>
                  <a:lnTo>
                    <a:pt x="9483" y="27543"/>
                  </a:lnTo>
                  <a:cubicBezTo>
                    <a:pt x="9645" y="30782"/>
                    <a:pt x="11341" y="33754"/>
                    <a:pt x="14055" y="35544"/>
                  </a:cubicBezTo>
                  <a:cubicBezTo>
                    <a:pt x="21152" y="40392"/>
                    <a:pt x="30705" y="39383"/>
                    <a:pt x="36630" y="33163"/>
                  </a:cubicBezTo>
                  <a:lnTo>
                    <a:pt x="42154" y="39164"/>
                  </a:lnTo>
                  <a:cubicBezTo>
                    <a:pt x="37134" y="44240"/>
                    <a:pt x="30238" y="46993"/>
                    <a:pt x="23104" y="46784"/>
                  </a:cubicBezTo>
                  <a:cubicBezTo>
                    <a:pt x="10693" y="47117"/>
                    <a:pt x="368" y="37316"/>
                    <a:pt x="35" y="24905"/>
                  </a:cubicBezTo>
                  <a:cubicBezTo>
                    <a:pt x="25" y="24362"/>
                    <a:pt x="25" y="23809"/>
                    <a:pt x="54" y="23257"/>
                  </a:cubicBezTo>
                  <a:cubicBezTo>
                    <a:pt x="-261" y="16847"/>
                    <a:pt x="2244" y="10617"/>
                    <a:pt x="6912" y="6207"/>
                  </a:cubicBezTo>
                  <a:cubicBezTo>
                    <a:pt x="11255" y="2026"/>
                    <a:pt x="17075" y="-270"/>
                    <a:pt x="23104" y="-175"/>
                  </a:cubicBezTo>
                  <a:cubicBezTo>
                    <a:pt x="28886" y="-298"/>
                    <a:pt x="34515" y="1702"/>
                    <a:pt x="38916" y="5445"/>
                  </a:cubicBezTo>
                  <a:cubicBezTo>
                    <a:pt x="43335" y="9312"/>
                    <a:pt x="45726" y="15008"/>
                    <a:pt x="45393" y="20876"/>
                  </a:cubicBezTo>
                  <a:close/>
                  <a:moveTo>
                    <a:pt x="9483" y="19923"/>
                  </a:moveTo>
                  <a:lnTo>
                    <a:pt x="35582" y="19923"/>
                  </a:lnTo>
                  <a:cubicBezTo>
                    <a:pt x="35830" y="16599"/>
                    <a:pt x="34487" y="13351"/>
                    <a:pt x="31962" y="11160"/>
                  </a:cubicBezTo>
                  <a:cubicBezTo>
                    <a:pt x="29505" y="9036"/>
                    <a:pt x="26343" y="7922"/>
                    <a:pt x="23104" y="8017"/>
                  </a:cubicBezTo>
                  <a:cubicBezTo>
                    <a:pt x="19656" y="7988"/>
                    <a:pt x="16294" y="9132"/>
                    <a:pt x="13579" y="11256"/>
                  </a:cubicBezTo>
                  <a:cubicBezTo>
                    <a:pt x="10865" y="13294"/>
                    <a:pt x="9341" y="16532"/>
                    <a:pt x="9483" y="19923"/>
                  </a:cubicBezTo>
                  <a:close/>
                </a:path>
              </a:pathLst>
            </a:custGeom>
            <a:solidFill>
              <a:srgbClr val="6D6E71"/>
            </a:solidFill>
            <a:ln w="9525"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4871072D-B90B-4331-8752-E3CC08236172}"/>
                </a:ext>
              </a:extLst>
            </p:cNvPr>
            <p:cNvSpPr/>
            <p:nvPr/>
          </p:nvSpPr>
          <p:spPr>
            <a:xfrm>
              <a:off x="9133051" y="1093100"/>
              <a:ext cx="35633" cy="67620"/>
            </a:xfrm>
            <a:custGeom>
              <a:avLst/>
              <a:gdLst>
                <a:gd name="connsiteX0" fmla="*/ 24221 w 24193"/>
                <a:gd name="connsiteY0" fmla="*/ 9250 h 45910"/>
                <a:gd name="connsiteX1" fmla="*/ 13457 w 24193"/>
                <a:gd name="connsiteY1" fmla="*/ 13822 h 45910"/>
                <a:gd name="connsiteX2" fmla="*/ 9552 w 24193"/>
                <a:gd name="connsiteY2" fmla="*/ 26681 h 45910"/>
                <a:gd name="connsiteX3" fmla="*/ 9552 w 24193"/>
                <a:gd name="connsiteY3" fmla="*/ 45731 h 45910"/>
                <a:gd name="connsiteX4" fmla="*/ 27 w 24193"/>
                <a:gd name="connsiteY4" fmla="*/ 45731 h 45910"/>
                <a:gd name="connsiteX5" fmla="*/ 27 w 24193"/>
                <a:gd name="connsiteY5" fmla="*/ 106 h 45910"/>
                <a:gd name="connsiteX6" fmla="*/ 9552 w 24193"/>
                <a:gd name="connsiteY6" fmla="*/ 106 h 45910"/>
                <a:gd name="connsiteX7" fmla="*/ 9552 w 24193"/>
                <a:gd name="connsiteY7" fmla="*/ 9631 h 45910"/>
                <a:gd name="connsiteX8" fmla="*/ 15839 w 24193"/>
                <a:gd name="connsiteY8" fmla="*/ 2678 h 45910"/>
                <a:gd name="connsiteX9" fmla="*/ 24221 w 24193"/>
                <a:gd name="connsiteY9" fmla="*/ -180 h 45910"/>
                <a:gd name="connsiteX10" fmla="*/ 24221 w 24193"/>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5910">
                  <a:moveTo>
                    <a:pt x="24221" y="9250"/>
                  </a:moveTo>
                  <a:cubicBezTo>
                    <a:pt x="20106" y="8974"/>
                    <a:pt x="16115" y="10669"/>
                    <a:pt x="13457" y="13822"/>
                  </a:cubicBezTo>
                  <a:cubicBezTo>
                    <a:pt x="10714" y="17527"/>
                    <a:pt x="9333" y="22070"/>
                    <a:pt x="9552" y="26681"/>
                  </a:cubicBezTo>
                  <a:lnTo>
                    <a:pt x="9552" y="45731"/>
                  </a:lnTo>
                  <a:lnTo>
                    <a:pt x="27" y="45731"/>
                  </a:lnTo>
                  <a:lnTo>
                    <a:pt x="27" y="106"/>
                  </a:lnTo>
                  <a:lnTo>
                    <a:pt x="9552" y="106"/>
                  </a:lnTo>
                  <a:lnTo>
                    <a:pt x="9552" y="9631"/>
                  </a:lnTo>
                  <a:cubicBezTo>
                    <a:pt x="11038" y="6821"/>
                    <a:pt x="13200" y="4440"/>
                    <a:pt x="15839" y="2678"/>
                  </a:cubicBezTo>
                  <a:cubicBezTo>
                    <a:pt x="18277" y="887"/>
                    <a:pt x="21201" y="-104"/>
                    <a:pt x="24221" y="-180"/>
                  </a:cubicBezTo>
                  <a:lnTo>
                    <a:pt x="24221" y="9345"/>
                  </a:lnTo>
                  <a:close/>
                </a:path>
              </a:pathLst>
            </a:custGeom>
            <a:solidFill>
              <a:srgbClr val="6D6E71"/>
            </a:solidFill>
            <a:ln w="9525"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115E9C5B-7AF7-4B3D-9262-A649E1CE6485}"/>
                </a:ext>
              </a:extLst>
            </p:cNvPr>
            <p:cNvSpPr/>
            <p:nvPr/>
          </p:nvSpPr>
          <p:spPr>
            <a:xfrm>
              <a:off x="9177242" y="1093069"/>
              <a:ext cx="54027" cy="68801"/>
            </a:xfrm>
            <a:custGeom>
              <a:avLst/>
              <a:gdLst>
                <a:gd name="connsiteX0" fmla="*/ 36699 w 36681"/>
                <a:gd name="connsiteY0" fmla="*/ 32226 h 46712"/>
                <a:gd name="connsiteX1" fmla="*/ 32031 w 36681"/>
                <a:gd name="connsiteY1" fmla="*/ 42609 h 46712"/>
                <a:gd name="connsiteX2" fmla="*/ 19935 w 36681"/>
                <a:gd name="connsiteY2" fmla="*/ 46514 h 46712"/>
                <a:gd name="connsiteX3" fmla="*/ 9552 w 36681"/>
                <a:gd name="connsiteY3" fmla="*/ 44704 h 46712"/>
                <a:gd name="connsiteX4" fmla="*/ 27 w 36681"/>
                <a:gd name="connsiteY4" fmla="*/ 39656 h 46712"/>
                <a:gd name="connsiteX5" fmla="*/ 4599 w 36681"/>
                <a:gd name="connsiteY5" fmla="*/ 32226 h 46712"/>
                <a:gd name="connsiteX6" fmla="*/ 20030 w 36681"/>
                <a:gd name="connsiteY6" fmla="*/ 38227 h 46712"/>
                <a:gd name="connsiteX7" fmla="*/ 25173 w 36681"/>
                <a:gd name="connsiteY7" fmla="*/ 36703 h 46712"/>
                <a:gd name="connsiteX8" fmla="*/ 27078 w 36681"/>
                <a:gd name="connsiteY8" fmla="*/ 32893 h 46712"/>
                <a:gd name="connsiteX9" fmla="*/ 18029 w 36681"/>
                <a:gd name="connsiteY9" fmla="*/ 26702 h 46712"/>
                <a:gd name="connsiteX10" fmla="*/ 16982 w 36681"/>
                <a:gd name="connsiteY10" fmla="*/ 26702 h 46712"/>
                <a:gd name="connsiteX11" fmla="*/ 2790 w 36681"/>
                <a:gd name="connsiteY11" fmla="*/ 13843 h 46712"/>
                <a:gd name="connsiteX12" fmla="*/ 7647 w 36681"/>
                <a:gd name="connsiteY12" fmla="*/ 3651 h 46712"/>
                <a:gd name="connsiteX13" fmla="*/ 20506 w 36681"/>
                <a:gd name="connsiteY13" fmla="*/ -159 h 46712"/>
                <a:gd name="connsiteX14" fmla="*/ 35460 w 36681"/>
                <a:gd name="connsiteY14" fmla="*/ 4509 h 46712"/>
                <a:gd name="connsiteX15" fmla="*/ 31841 w 36681"/>
                <a:gd name="connsiteY15" fmla="*/ 11557 h 46712"/>
                <a:gd name="connsiteX16" fmla="*/ 19744 w 36681"/>
                <a:gd name="connsiteY16" fmla="*/ 7938 h 46712"/>
                <a:gd name="connsiteX17" fmla="*/ 14124 w 36681"/>
                <a:gd name="connsiteY17" fmla="*/ 9176 h 46712"/>
                <a:gd name="connsiteX18" fmla="*/ 12029 w 36681"/>
                <a:gd name="connsiteY18" fmla="*/ 12890 h 46712"/>
                <a:gd name="connsiteX19" fmla="*/ 14220 w 36681"/>
                <a:gd name="connsiteY19" fmla="*/ 16129 h 46712"/>
                <a:gd name="connsiteX20" fmla="*/ 18601 w 36681"/>
                <a:gd name="connsiteY20" fmla="*/ 17558 h 46712"/>
                <a:gd name="connsiteX21" fmla="*/ 23459 w 36681"/>
                <a:gd name="connsiteY21" fmla="*/ 18987 h 46712"/>
                <a:gd name="connsiteX22" fmla="*/ 27650 w 36681"/>
                <a:gd name="connsiteY22" fmla="*/ 20511 h 46712"/>
                <a:gd name="connsiteX23" fmla="*/ 32031 w 36681"/>
                <a:gd name="connsiteY23" fmla="*/ 22892 h 46712"/>
                <a:gd name="connsiteX24" fmla="*/ 36699 w 36681"/>
                <a:gd name="connsiteY24" fmla="*/ 32226 h 46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1" h="46712">
                  <a:moveTo>
                    <a:pt x="36699" y="32226"/>
                  </a:moveTo>
                  <a:cubicBezTo>
                    <a:pt x="36860" y="36227"/>
                    <a:pt x="35127" y="40075"/>
                    <a:pt x="32031" y="42609"/>
                  </a:cubicBezTo>
                  <a:cubicBezTo>
                    <a:pt x="28602" y="45333"/>
                    <a:pt x="24307" y="46714"/>
                    <a:pt x="19935" y="46514"/>
                  </a:cubicBezTo>
                  <a:cubicBezTo>
                    <a:pt x="16401" y="46495"/>
                    <a:pt x="12886" y="45876"/>
                    <a:pt x="9552" y="44704"/>
                  </a:cubicBezTo>
                  <a:cubicBezTo>
                    <a:pt x="6095" y="43609"/>
                    <a:pt x="2866" y="41904"/>
                    <a:pt x="27" y="39656"/>
                  </a:cubicBezTo>
                  <a:lnTo>
                    <a:pt x="4599" y="32226"/>
                  </a:lnTo>
                  <a:cubicBezTo>
                    <a:pt x="8952" y="35855"/>
                    <a:pt x="14372" y="37960"/>
                    <a:pt x="20030" y="38227"/>
                  </a:cubicBezTo>
                  <a:cubicBezTo>
                    <a:pt x="21868" y="38351"/>
                    <a:pt x="23697" y="37808"/>
                    <a:pt x="25173" y="36703"/>
                  </a:cubicBezTo>
                  <a:cubicBezTo>
                    <a:pt x="26411" y="35836"/>
                    <a:pt x="27126" y="34407"/>
                    <a:pt x="27078" y="32893"/>
                  </a:cubicBezTo>
                  <a:cubicBezTo>
                    <a:pt x="27078" y="30607"/>
                    <a:pt x="24030" y="28512"/>
                    <a:pt x="18029" y="26702"/>
                  </a:cubicBezTo>
                  <a:lnTo>
                    <a:pt x="16982" y="26702"/>
                  </a:lnTo>
                  <a:cubicBezTo>
                    <a:pt x="7457" y="24130"/>
                    <a:pt x="2790" y="19844"/>
                    <a:pt x="2790" y="13843"/>
                  </a:cubicBezTo>
                  <a:cubicBezTo>
                    <a:pt x="2656" y="9862"/>
                    <a:pt x="4475" y="6061"/>
                    <a:pt x="7647" y="3651"/>
                  </a:cubicBezTo>
                  <a:cubicBezTo>
                    <a:pt x="11381" y="975"/>
                    <a:pt x="15915" y="-368"/>
                    <a:pt x="20506" y="-159"/>
                  </a:cubicBezTo>
                  <a:cubicBezTo>
                    <a:pt x="25849" y="-140"/>
                    <a:pt x="31060" y="1489"/>
                    <a:pt x="35460" y="4509"/>
                  </a:cubicBezTo>
                  <a:lnTo>
                    <a:pt x="31841" y="11557"/>
                  </a:lnTo>
                  <a:cubicBezTo>
                    <a:pt x="28259" y="9166"/>
                    <a:pt x="24049" y="7900"/>
                    <a:pt x="19744" y="7938"/>
                  </a:cubicBezTo>
                  <a:cubicBezTo>
                    <a:pt x="17791" y="7842"/>
                    <a:pt x="15858" y="8271"/>
                    <a:pt x="14124" y="9176"/>
                  </a:cubicBezTo>
                  <a:cubicBezTo>
                    <a:pt x="12753" y="9890"/>
                    <a:pt x="11933" y="11348"/>
                    <a:pt x="12029" y="12890"/>
                  </a:cubicBezTo>
                  <a:cubicBezTo>
                    <a:pt x="12010" y="14319"/>
                    <a:pt x="12886" y="15615"/>
                    <a:pt x="14220" y="16129"/>
                  </a:cubicBezTo>
                  <a:cubicBezTo>
                    <a:pt x="15639" y="16729"/>
                    <a:pt x="17106" y="17215"/>
                    <a:pt x="18601" y="17558"/>
                  </a:cubicBezTo>
                  <a:lnTo>
                    <a:pt x="23459" y="18987"/>
                  </a:lnTo>
                  <a:cubicBezTo>
                    <a:pt x="24887" y="19396"/>
                    <a:pt x="26288" y="19901"/>
                    <a:pt x="27650" y="20511"/>
                  </a:cubicBezTo>
                  <a:cubicBezTo>
                    <a:pt x="29174" y="21177"/>
                    <a:pt x="30641" y="21977"/>
                    <a:pt x="32031" y="22892"/>
                  </a:cubicBezTo>
                  <a:cubicBezTo>
                    <a:pt x="35089" y="24987"/>
                    <a:pt x="36860" y="28521"/>
                    <a:pt x="36699" y="32226"/>
                  </a:cubicBezTo>
                  <a:close/>
                </a:path>
              </a:pathLst>
            </a:custGeom>
            <a:solidFill>
              <a:srgbClr val="6D6E71"/>
            </a:solidFill>
            <a:ln w="9525"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566BBDAF-360A-4594-A46E-939BA0637D58}"/>
                </a:ext>
              </a:extLst>
            </p:cNvPr>
            <p:cNvSpPr/>
            <p:nvPr/>
          </p:nvSpPr>
          <p:spPr>
            <a:xfrm>
              <a:off x="9243050" y="1092696"/>
              <a:ext cx="70685" cy="69128"/>
            </a:xfrm>
            <a:custGeom>
              <a:avLst/>
              <a:gdLst>
                <a:gd name="connsiteX0" fmla="*/ 41168 w 47991"/>
                <a:gd name="connsiteY0" fmla="*/ 40004 h 46934"/>
                <a:gd name="connsiteX1" fmla="*/ 6878 w 47991"/>
                <a:gd name="connsiteY1" fmla="*/ 40004 h 46934"/>
                <a:gd name="connsiteX2" fmla="*/ 6878 w 47991"/>
                <a:gd name="connsiteY2" fmla="*/ 6571 h 46934"/>
                <a:gd name="connsiteX3" fmla="*/ 41168 w 47991"/>
                <a:gd name="connsiteY3" fmla="*/ 6571 h 46934"/>
                <a:gd name="connsiteX4" fmla="*/ 41168 w 47991"/>
                <a:gd name="connsiteY4" fmla="*/ 40004 h 46934"/>
                <a:gd name="connsiteX5" fmla="*/ 13736 w 47991"/>
                <a:gd name="connsiteY5" fmla="*/ 34098 h 46934"/>
                <a:gd name="connsiteX6" fmla="*/ 34310 w 47991"/>
                <a:gd name="connsiteY6" fmla="*/ 34098 h 46934"/>
                <a:gd name="connsiteX7" fmla="*/ 38406 w 47991"/>
                <a:gd name="connsiteY7" fmla="*/ 23335 h 46934"/>
                <a:gd name="connsiteX8" fmla="*/ 34310 w 47991"/>
                <a:gd name="connsiteY8" fmla="*/ 12571 h 46934"/>
                <a:gd name="connsiteX9" fmla="*/ 13736 w 47991"/>
                <a:gd name="connsiteY9" fmla="*/ 12571 h 46934"/>
                <a:gd name="connsiteX10" fmla="*/ 9640 w 47991"/>
                <a:gd name="connsiteY10" fmla="*/ 23335 h 46934"/>
                <a:gd name="connsiteX11" fmla="*/ 13736 w 47991"/>
                <a:gd name="connsiteY11" fmla="*/ 34098 h 46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991" h="46934">
                  <a:moveTo>
                    <a:pt x="41168" y="40004"/>
                  </a:moveTo>
                  <a:cubicBezTo>
                    <a:pt x="31510" y="49005"/>
                    <a:pt x="16536" y="49005"/>
                    <a:pt x="6878" y="40004"/>
                  </a:cubicBezTo>
                  <a:cubicBezTo>
                    <a:pt x="-2256" y="30736"/>
                    <a:pt x="-2256" y="15839"/>
                    <a:pt x="6878" y="6571"/>
                  </a:cubicBezTo>
                  <a:cubicBezTo>
                    <a:pt x="16536" y="-2430"/>
                    <a:pt x="31510" y="-2430"/>
                    <a:pt x="41168" y="6571"/>
                  </a:cubicBezTo>
                  <a:cubicBezTo>
                    <a:pt x="50303" y="15839"/>
                    <a:pt x="50303" y="30736"/>
                    <a:pt x="41168" y="40004"/>
                  </a:cubicBezTo>
                  <a:close/>
                  <a:moveTo>
                    <a:pt x="13736" y="34098"/>
                  </a:moveTo>
                  <a:cubicBezTo>
                    <a:pt x="19508" y="39565"/>
                    <a:pt x="28538" y="39565"/>
                    <a:pt x="34310" y="34098"/>
                  </a:cubicBezTo>
                  <a:cubicBezTo>
                    <a:pt x="37072" y="31212"/>
                    <a:pt x="38558" y="27326"/>
                    <a:pt x="38406" y="23335"/>
                  </a:cubicBezTo>
                  <a:cubicBezTo>
                    <a:pt x="38596" y="19334"/>
                    <a:pt x="37110" y="15429"/>
                    <a:pt x="34310" y="12571"/>
                  </a:cubicBezTo>
                  <a:cubicBezTo>
                    <a:pt x="28586" y="7009"/>
                    <a:pt x="19461" y="7009"/>
                    <a:pt x="13736" y="12571"/>
                  </a:cubicBezTo>
                  <a:cubicBezTo>
                    <a:pt x="10936" y="15429"/>
                    <a:pt x="9450" y="19334"/>
                    <a:pt x="9640" y="23335"/>
                  </a:cubicBezTo>
                  <a:cubicBezTo>
                    <a:pt x="9488" y="27326"/>
                    <a:pt x="10974" y="31212"/>
                    <a:pt x="13736" y="34098"/>
                  </a:cubicBezTo>
                  <a:close/>
                </a:path>
              </a:pathLst>
            </a:custGeom>
            <a:solidFill>
              <a:srgbClr val="6D6E71"/>
            </a:solidFill>
            <a:ln w="9525"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5D572C5F-06E1-4DC8-878A-0D82009503A8}"/>
                </a:ext>
              </a:extLst>
            </p:cNvPr>
            <p:cNvSpPr/>
            <p:nvPr/>
          </p:nvSpPr>
          <p:spPr>
            <a:xfrm>
              <a:off x="9329460" y="1092528"/>
              <a:ext cx="61804" cy="68192"/>
            </a:xfrm>
            <a:custGeom>
              <a:avLst/>
              <a:gdLst>
                <a:gd name="connsiteX0" fmla="*/ 9552 w 41961"/>
                <a:gd name="connsiteY0" fmla="*/ 21544 h 46298"/>
                <a:gd name="connsiteX1" fmla="*/ 9552 w 41961"/>
                <a:gd name="connsiteY1" fmla="*/ 46118 h 46298"/>
                <a:gd name="connsiteX2" fmla="*/ 27 w 41961"/>
                <a:gd name="connsiteY2" fmla="*/ 46118 h 46298"/>
                <a:gd name="connsiteX3" fmla="*/ 27 w 41961"/>
                <a:gd name="connsiteY3" fmla="*/ 493 h 46298"/>
                <a:gd name="connsiteX4" fmla="*/ 9552 w 41961"/>
                <a:gd name="connsiteY4" fmla="*/ 493 h 46298"/>
                <a:gd name="connsiteX5" fmla="*/ 9552 w 41961"/>
                <a:gd name="connsiteY5" fmla="*/ 8780 h 46298"/>
                <a:gd name="connsiteX6" fmla="*/ 15934 w 41961"/>
                <a:gd name="connsiteY6" fmla="*/ 2208 h 46298"/>
                <a:gd name="connsiteX7" fmla="*/ 37175 w 41961"/>
                <a:gd name="connsiteY7" fmla="*/ 4494 h 46298"/>
                <a:gd name="connsiteX8" fmla="*/ 41937 w 41961"/>
                <a:gd name="connsiteY8" fmla="*/ 18210 h 46298"/>
                <a:gd name="connsiteX9" fmla="*/ 41937 w 41961"/>
                <a:gd name="connsiteY9" fmla="*/ 46118 h 46298"/>
                <a:gd name="connsiteX10" fmla="*/ 32412 w 41961"/>
                <a:gd name="connsiteY10" fmla="*/ 46118 h 46298"/>
                <a:gd name="connsiteX11" fmla="*/ 32412 w 41961"/>
                <a:gd name="connsiteY11" fmla="*/ 21067 h 46298"/>
                <a:gd name="connsiteX12" fmla="*/ 22030 w 41961"/>
                <a:gd name="connsiteY12" fmla="*/ 8494 h 46298"/>
                <a:gd name="connsiteX13" fmla="*/ 13362 w 41961"/>
                <a:gd name="connsiteY13" fmla="*/ 11733 h 46298"/>
                <a:gd name="connsiteX14" fmla="*/ 9552 w 41961"/>
                <a:gd name="connsiteY14" fmla="*/ 21544 h 4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1" h="46298">
                  <a:moveTo>
                    <a:pt x="9552" y="21544"/>
                  </a:moveTo>
                  <a:lnTo>
                    <a:pt x="9552" y="46118"/>
                  </a:lnTo>
                  <a:lnTo>
                    <a:pt x="27" y="46118"/>
                  </a:lnTo>
                  <a:lnTo>
                    <a:pt x="27" y="493"/>
                  </a:lnTo>
                  <a:lnTo>
                    <a:pt x="9552" y="493"/>
                  </a:lnTo>
                  <a:lnTo>
                    <a:pt x="9552" y="8780"/>
                  </a:lnTo>
                  <a:cubicBezTo>
                    <a:pt x="11067" y="6066"/>
                    <a:pt x="13267" y="3799"/>
                    <a:pt x="15934" y="2208"/>
                  </a:cubicBezTo>
                  <a:cubicBezTo>
                    <a:pt x="22773" y="-1678"/>
                    <a:pt x="31326" y="-754"/>
                    <a:pt x="37175" y="4494"/>
                  </a:cubicBezTo>
                  <a:cubicBezTo>
                    <a:pt x="40594" y="8208"/>
                    <a:pt x="42318" y="13171"/>
                    <a:pt x="41937" y="18210"/>
                  </a:cubicBezTo>
                  <a:lnTo>
                    <a:pt x="41937" y="46118"/>
                  </a:lnTo>
                  <a:lnTo>
                    <a:pt x="32412" y="46118"/>
                  </a:lnTo>
                  <a:lnTo>
                    <a:pt x="32412" y="21067"/>
                  </a:lnTo>
                  <a:cubicBezTo>
                    <a:pt x="32412" y="12685"/>
                    <a:pt x="28983" y="8494"/>
                    <a:pt x="22030" y="8494"/>
                  </a:cubicBezTo>
                  <a:cubicBezTo>
                    <a:pt x="18830" y="8437"/>
                    <a:pt x="15734" y="9590"/>
                    <a:pt x="13362" y="11733"/>
                  </a:cubicBezTo>
                  <a:cubicBezTo>
                    <a:pt x="10695" y="14276"/>
                    <a:pt x="9305" y="17867"/>
                    <a:pt x="9552" y="21544"/>
                  </a:cubicBezTo>
                  <a:close/>
                </a:path>
              </a:pathLst>
            </a:custGeom>
            <a:solidFill>
              <a:srgbClr val="6D6E71"/>
            </a:solidFill>
            <a:ln w="9525"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E11536AC-CD05-45B9-BBC4-49720689877C}"/>
                </a:ext>
              </a:extLst>
            </p:cNvPr>
            <p:cNvSpPr/>
            <p:nvPr/>
          </p:nvSpPr>
          <p:spPr>
            <a:xfrm>
              <a:off x="9410963" y="1112178"/>
              <a:ext cx="18828" cy="49670"/>
            </a:xfrm>
            <a:custGeom>
              <a:avLst/>
              <a:gdLst>
                <a:gd name="connsiteX0" fmla="*/ 1840 w 12783"/>
                <a:gd name="connsiteY0" fmla="*/ 10679 h 33723"/>
                <a:gd name="connsiteX1" fmla="*/ 31 w 12783"/>
                <a:gd name="connsiteY1" fmla="*/ 6107 h 33723"/>
                <a:gd name="connsiteX2" fmla="*/ 6127 w 12783"/>
                <a:gd name="connsiteY2" fmla="*/ -179 h 33723"/>
                <a:gd name="connsiteX3" fmla="*/ 6317 w 12783"/>
                <a:gd name="connsiteY3" fmla="*/ -179 h 33723"/>
                <a:gd name="connsiteX4" fmla="*/ 12794 w 12783"/>
                <a:gd name="connsiteY4" fmla="*/ 6107 h 33723"/>
                <a:gd name="connsiteX5" fmla="*/ 12794 w 12783"/>
                <a:gd name="connsiteY5" fmla="*/ 6107 h 33723"/>
                <a:gd name="connsiteX6" fmla="*/ 6536 w 12783"/>
                <a:gd name="connsiteY6" fmla="*/ 12613 h 33723"/>
                <a:gd name="connsiteX7" fmla="*/ 1840 w 12783"/>
                <a:gd name="connsiteY7" fmla="*/ 10679 h 33723"/>
                <a:gd name="connsiteX8" fmla="*/ 1840 w 12783"/>
                <a:gd name="connsiteY8" fmla="*/ 31634 h 33723"/>
                <a:gd name="connsiteX9" fmla="*/ 31 w 12783"/>
                <a:gd name="connsiteY9" fmla="*/ 27158 h 33723"/>
                <a:gd name="connsiteX10" fmla="*/ 1840 w 12783"/>
                <a:gd name="connsiteY10" fmla="*/ 22585 h 33723"/>
                <a:gd name="connsiteX11" fmla="*/ 6317 w 12783"/>
                <a:gd name="connsiteY11" fmla="*/ 20776 h 33723"/>
                <a:gd name="connsiteX12" fmla="*/ 10889 w 12783"/>
                <a:gd name="connsiteY12" fmla="*/ 22585 h 33723"/>
                <a:gd name="connsiteX13" fmla="*/ 11051 w 12783"/>
                <a:gd name="connsiteY13" fmla="*/ 31472 h 33723"/>
                <a:gd name="connsiteX14" fmla="*/ 10889 w 12783"/>
                <a:gd name="connsiteY14" fmla="*/ 31634 h 33723"/>
                <a:gd name="connsiteX15" fmla="*/ 6317 w 12783"/>
                <a:gd name="connsiteY15" fmla="*/ 33539 h 33723"/>
                <a:gd name="connsiteX16" fmla="*/ 1840 w 12783"/>
                <a:gd name="connsiteY16" fmla="*/ 31634 h 3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83" h="33723">
                  <a:moveTo>
                    <a:pt x="1840" y="10679"/>
                  </a:moveTo>
                  <a:cubicBezTo>
                    <a:pt x="631" y="9470"/>
                    <a:pt x="-26" y="7812"/>
                    <a:pt x="31" y="6107"/>
                  </a:cubicBezTo>
                  <a:cubicBezTo>
                    <a:pt x="-26" y="2688"/>
                    <a:pt x="2707" y="-122"/>
                    <a:pt x="6127" y="-179"/>
                  </a:cubicBezTo>
                  <a:cubicBezTo>
                    <a:pt x="6193" y="-179"/>
                    <a:pt x="6250" y="-179"/>
                    <a:pt x="6317" y="-179"/>
                  </a:cubicBezTo>
                  <a:cubicBezTo>
                    <a:pt x="9841" y="-236"/>
                    <a:pt x="12737" y="2583"/>
                    <a:pt x="12794" y="6107"/>
                  </a:cubicBezTo>
                  <a:cubicBezTo>
                    <a:pt x="12794" y="6107"/>
                    <a:pt x="12794" y="6107"/>
                    <a:pt x="12794" y="6107"/>
                  </a:cubicBezTo>
                  <a:cubicBezTo>
                    <a:pt x="12861" y="9632"/>
                    <a:pt x="10061" y="12546"/>
                    <a:pt x="6536" y="12613"/>
                  </a:cubicBezTo>
                  <a:cubicBezTo>
                    <a:pt x="4774" y="12641"/>
                    <a:pt x="3069" y="11946"/>
                    <a:pt x="1840" y="10679"/>
                  </a:cubicBezTo>
                  <a:close/>
                  <a:moveTo>
                    <a:pt x="1840" y="31634"/>
                  </a:moveTo>
                  <a:cubicBezTo>
                    <a:pt x="650" y="30453"/>
                    <a:pt x="-7" y="28834"/>
                    <a:pt x="31" y="27158"/>
                  </a:cubicBezTo>
                  <a:cubicBezTo>
                    <a:pt x="-26" y="25452"/>
                    <a:pt x="631" y="23795"/>
                    <a:pt x="1840" y="22585"/>
                  </a:cubicBezTo>
                  <a:cubicBezTo>
                    <a:pt x="3021" y="21395"/>
                    <a:pt x="4641" y="20738"/>
                    <a:pt x="6317" y="20776"/>
                  </a:cubicBezTo>
                  <a:cubicBezTo>
                    <a:pt x="8022" y="20719"/>
                    <a:pt x="9679" y="21376"/>
                    <a:pt x="10889" y="22585"/>
                  </a:cubicBezTo>
                  <a:cubicBezTo>
                    <a:pt x="13385" y="24995"/>
                    <a:pt x="13461" y="28977"/>
                    <a:pt x="11051" y="31472"/>
                  </a:cubicBezTo>
                  <a:cubicBezTo>
                    <a:pt x="10994" y="31529"/>
                    <a:pt x="10946" y="31587"/>
                    <a:pt x="10889" y="31634"/>
                  </a:cubicBezTo>
                  <a:cubicBezTo>
                    <a:pt x="9718" y="32911"/>
                    <a:pt x="8051" y="33606"/>
                    <a:pt x="6317" y="33539"/>
                  </a:cubicBezTo>
                  <a:cubicBezTo>
                    <a:pt x="4622" y="33587"/>
                    <a:pt x="2983" y="32892"/>
                    <a:pt x="1840" y="31634"/>
                  </a:cubicBezTo>
                  <a:close/>
                </a:path>
              </a:pathLst>
            </a:custGeom>
            <a:solidFill>
              <a:srgbClr val="6D6E71"/>
            </a:solidFill>
            <a:ln w="9525"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02D90947-4405-459A-9DFF-09B08EACF9FB}"/>
                </a:ext>
              </a:extLst>
            </p:cNvPr>
            <p:cNvSpPr/>
            <p:nvPr/>
          </p:nvSpPr>
          <p:spPr>
            <a:xfrm>
              <a:off x="6368172" y="1528145"/>
              <a:ext cx="63832" cy="88243"/>
            </a:xfrm>
            <a:custGeom>
              <a:avLst/>
              <a:gdLst>
                <a:gd name="connsiteX0" fmla="*/ 42128 w 43338"/>
                <a:gd name="connsiteY0" fmla="*/ -180 h 59912"/>
                <a:gd name="connsiteX1" fmla="*/ 42128 w 43338"/>
                <a:gd name="connsiteY1" fmla="*/ 9345 h 59912"/>
                <a:gd name="connsiteX2" fmla="*/ 10314 w 43338"/>
                <a:gd name="connsiteY2" fmla="*/ 9345 h 59912"/>
                <a:gd name="connsiteX3" fmla="*/ 10314 w 43338"/>
                <a:gd name="connsiteY3" fmla="*/ 25157 h 59912"/>
                <a:gd name="connsiteX4" fmla="*/ 38889 w 43338"/>
                <a:gd name="connsiteY4" fmla="*/ 25157 h 59912"/>
                <a:gd name="connsiteX5" fmla="*/ 38889 w 43338"/>
                <a:gd name="connsiteY5" fmla="*/ 34205 h 59912"/>
                <a:gd name="connsiteX6" fmla="*/ 10314 w 43338"/>
                <a:gd name="connsiteY6" fmla="*/ 34205 h 59912"/>
                <a:gd name="connsiteX7" fmla="*/ 10314 w 43338"/>
                <a:gd name="connsiteY7" fmla="*/ 50207 h 59912"/>
                <a:gd name="connsiteX8" fmla="*/ 43366 w 43338"/>
                <a:gd name="connsiteY8" fmla="*/ 50207 h 59912"/>
                <a:gd name="connsiteX9" fmla="*/ 43366 w 43338"/>
                <a:gd name="connsiteY9" fmla="*/ 59732 h 59912"/>
                <a:gd name="connsiteX10" fmla="*/ 27 w 43338"/>
                <a:gd name="connsiteY10" fmla="*/ 59732 h 59912"/>
                <a:gd name="connsiteX11" fmla="*/ 27 w 43338"/>
                <a:gd name="connsiteY11" fmla="*/ -180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38" h="59912">
                  <a:moveTo>
                    <a:pt x="42128" y="-180"/>
                  </a:moveTo>
                  <a:lnTo>
                    <a:pt x="42128" y="9345"/>
                  </a:lnTo>
                  <a:lnTo>
                    <a:pt x="10314" y="9345"/>
                  </a:lnTo>
                  <a:lnTo>
                    <a:pt x="10314" y="25157"/>
                  </a:lnTo>
                  <a:lnTo>
                    <a:pt x="38889" y="25157"/>
                  </a:lnTo>
                  <a:lnTo>
                    <a:pt x="38889" y="34205"/>
                  </a:lnTo>
                  <a:lnTo>
                    <a:pt x="10314" y="34205"/>
                  </a:lnTo>
                  <a:lnTo>
                    <a:pt x="10314" y="50207"/>
                  </a:lnTo>
                  <a:lnTo>
                    <a:pt x="43366" y="50207"/>
                  </a:lnTo>
                  <a:lnTo>
                    <a:pt x="43366" y="59732"/>
                  </a:lnTo>
                  <a:lnTo>
                    <a:pt x="27" y="59732"/>
                  </a:lnTo>
                  <a:lnTo>
                    <a:pt x="27" y="-180"/>
                  </a:lnTo>
                  <a:close/>
                </a:path>
              </a:pathLst>
            </a:custGeom>
            <a:solidFill>
              <a:srgbClr val="6D6E71"/>
            </a:solidFill>
            <a:ln w="9525"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BE17D85C-337B-418E-8EA9-7B534437FF02}"/>
                </a:ext>
              </a:extLst>
            </p:cNvPr>
            <p:cNvSpPr/>
            <p:nvPr/>
          </p:nvSpPr>
          <p:spPr>
            <a:xfrm>
              <a:off x="6441543" y="1547895"/>
              <a:ext cx="54114" cy="69502"/>
            </a:xfrm>
            <a:custGeom>
              <a:avLst/>
              <a:gdLst>
                <a:gd name="connsiteX0" fmla="*/ 36698 w 36740"/>
                <a:gd name="connsiteY0" fmla="*/ 32702 h 47188"/>
                <a:gd name="connsiteX1" fmla="*/ 32031 w 36740"/>
                <a:gd name="connsiteY1" fmla="*/ 43085 h 47188"/>
                <a:gd name="connsiteX2" fmla="*/ 19934 w 36740"/>
                <a:gd name="connsiteY2" fmla="*/ 46990 h 47188"/>
                <a:gd name="connsiteX3" fmla="*/ 9552 w 36740"/>
                <a:gd name="connsiteY3" fmla="*/ 45180 h 47188"/>
                <a:gd name="connsiteX4" fmla="*/ 27 w 36740"/>
                <a:gd name="connsiteY4" fmla="*/ 40132 h 47188"/>
                <a:gd name="connsiteX5" fmla="*/ 4599 w 36740"/>
                <a:gd name="connsiteY5" fmla="*/ 32702 h 47188"/>
                <a:gd name="connsiteX6" fmla="*/ 20030 w 36740"/>
                <a:gd name="connsiteY6" fmla="*/ 38703 h 47188"/>
                <a:gd name="connsiteX7" fmla="*/ 25173 w 36740"/>
                <a:gd name="connsiteY7" fmla="*/ 37179 h 47188"/>
                <a:gd name="connsiteX8" fmla="*/ 27078 w 36740"/>
                <a:gd name="connsiteY8" fmla="*/ 33369 h 47188"/>
                <a:gd name="connsiteX9" fmla="*/ 17553 w 36740"/>
                <a:gd name="connsiteY9" fmla="*/ 27178 h 47188"/>
                <a:gd name="connsiteX10" fmla="*/ 16505 w 36740"/>
                <a:gd name="connsiteY10" fmla="*/ 27178 h 47188"/>
                <a:gd name="connsiteX11" fmla="*/ 2313 w 36740"/>
                <a:gd name="connsiteY11" fmla="*/ 14319 h 47188"/>
                <a:gd name="connsiteX12" fmla="*/ 8123 w 36740"/>
                <a:gd name="connsiteY12" fmla="*/ 3651 h 47188"/>
                <a:gd name="connsiteX13" fmla="*/ 20982 w 36740"/>
                <a:gd name="connsiteY13" fmla="*/ -159 h 47188"/>
                <a:gd name="connsiteX14" fmla="*/ 35841 w 36740"/>
                <a:gd name="connsiteY14" fmla="*/ 4508 h 47188"/>
                <a:gd name="connsiteX15" fmla="*/ 32317 w 36740"/>
                <a:gd name="connsiteY15" fmla="*/ 11557 h 47188"/>
                <a:gd name="connsiteX16" fmla="*/ 20220 w 36740"/>
                <a:gd name="connsiteY16" fmla="*/ 7938 h 47188"/>
                <a:gd name="connsiteX17" fmla="*/ 14600 w 36740"/>
                <a:gd name="connsiteY17" fmla="*/ 9176 h 47188"/>
                <a:gd name="connsiteX18" fmla="*/ 12505 w 36740"/>
                <a:gd name="connsiteY18" fmla="*/ 12890 h 47188"/>
                <a:gd name="connsiteX19" fmla="*/ 14696 w 36740"/>
                <a:gd name="connsiteY19" fmla="*/ 16129 h 47188"/>
                <a:gd name="connsiteX20" fmla="*/ 19077 w 36740"/>
                <a:gd name="connsiteY20" fmla="*/ 17558 h 47188"/>
                <a:gd name="connsiteX21" fmla="*/ 23935 w 36740"/>
                <a:gd name="connsiteY21" fmla="*/ 18986 h 47188"/>
                <a:gd name="connsiteX22" fmla="*/ 28126 w 36740"/>
                <a:gd name="connsiteY22" fmla="*/ 20510 h 47188"/>
                <a:gd name="connsiteX23" fmla="*/ 32412 w 36740"/>
                <a:gd name="connsiteY23" fmla="*/ 22892 h 47188"/>
                <a:gd name="connsiteX24" fmla="*/ 36698 w 36740"/>
                <a:gd name="connsiteY24" fmla="*/ 32702 h 4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740" h="47188">
                  <a:moveTo>
                    <a:pt x="36698" y="32702"/>
                  </a:moveTo>
                  <a:cubicBezTo>
                    <a:pt x="36873" y="36703"/>
                    <a:pt x="35142" y="40561"/>
                    <a:pt x="32031" y="43085"/>
                  </a:cubicBezTo>
                  <a:cubicBezTo>
                    <a:pt x="28604" y="45809"/>
                    <a:pt x="24306" y="47190"/>
                    <a:pt x="19934" y="46990"/>
                  </a:cubicBezTo>
                  <a:cubicBezTo>
                    <a:pt x="16397" y="46971"/>
                    <a:pt x="12888" y="46352"/>
                    <a:pt x="9552" y="45180"/>
                  </a:cubicBezTo>
                  <a:cubicBezTo>
                    <a:pt x="6097" y="44085"/>
                    <a:pt x="2870" y="42380"/>
                    <a:pt x="27" y="40132"/>
                  </a:cubicBezTo>
                  <a:lnTo>
                    <a:pt x="4599" y="32702"/>
                  </a:lnTo>
                  <a:cubicBezTo>
                    <a:pt x="8951" y="36332"/>
                    <a:pt x="14370" y="38437"/>
                    <a:pt x="20030" y="38703"/>
                  </a:cubicBezTo>
                  <a:cubicBezTo>
                    <a:pt x="21871" y="38827"/>
                    <a:pt x="23696" y="38284"/>
                    <a:pt x="25173" y="37179"/>
                  </a:cubicBezTo>
                  <a:cubicBezTo>
                    <a:pt x="26397" y="36303"/>
                    <a:pt x="27110" y="34874"/>
                    <a:pt x="27078" y="33369"/>
                  </a:cubicBezTo>
                  <a:cubicBezTo>
                    <a:pt x="27078" y="31083"/>
                    <a:pt x="24030" y="29083"/>
                    <a:pt x="17553" y="27178"/>
                  </a:cubicBezTo>
                  <a:lnTo>
                    <a:pt x="16505" y="27178"/>
                  </a:lnTo>
                  <a:cubicBezTo>
                    <a:pt x="6980" y="24606"/>
                    <a:pt x="2313" y="20320"/>
                    <a:pt x="2313" y="14319"/>
                  </a:cubicBezTo>
                  <a:cubicBezTo>
                    <a:pt x="2234" y="9985"/>
                    <a:pt x="4441" y="5937"/>
                    <a:pt x="8123" y="3651"/>
                  </a:cubicBezTo>
                  <a:cubicBezTo>
                    <a:pt x="11860" y="975"/>
                    <a:pt x="16390" y="-368"/>
                    <a:pt x="20982" y="-159"/>
                  </a:cubicBezTo>
                  <a:cubicBezTo>
                    <a:pt x="26295" y="-149"/>
                    <a:pt x="31479" y="1480"/>
                    <a:pt x="35841" y="4508"/>
                  </a:cubicBezTo>
                  <a:lnTo>
                    <a:pt x="32317" y="11557"/>
                  </a:lnTo>
                  <a:cubicBezTo>
                    <a:pt x="28720" y="9204"/>
                    <a:pt x="24518" y="7947"/>
                    <a:pt x="20220" y="7938"/>
                  </a:cubicBezTo>
                  <a:cubicBezTo>
                    <a:pt x="18270" y="7842"/>
                    <a:pt x="16330" y="8271"/>
                    <a:pt x="14600" y="9176"/>
                  </a:cubicBezTo>
                  <a:cubicBezTo>
                    <a:pt x="13261" y="9928"/>
                    <a:pt x="12453" y="11357"/>
                    <a:pt x="12505" y="12890"/>
                  </a:cubicBezTo>
                  <a:cubicBezTo>
                    <a:pt x="12428" y="14338"/>
                    <a:pt x="13323" y="15662"/>
                    <a:pt x="14696" y="16129"/>
                  </a:cubicBezTo>
                  <a:cubicBezTo>
                    <a:pt x="16078" y="16815"/>
                    <a:pt x="17554" y="17301"/>
                    <a:pt x="19077" y="17558"/>
                  </a:cubicBezTo>
                  <a:lnTo>
                    <a:pt x="23935" y="18986"/>
                  </a:lnTo>
                  <a:lnTo>
                    <a:pt x="28126" y="20510"/>
                  </a:lnTo>
                  <a:cubicBezTo>
                    <a:pt x="29630" y="21158"/>
                    <a:pt x="31065" y="21958"/>
                    <a:pt x="32412" y="22892"/>
                  </a:cubicBezTo>
                  <a:cubicBezTo>
                    <a:pt x="35497" y="25159"/>
                    <a:pt x="37133" y="28902"/>
                    <a:pt x="36698" y="32702"/>
                  </a:cubicBezTo>
                  <a:close/>
                </a:path>
              </a:pathLst>
            </a:custGeom>
            <a:solidFill>
              <a:srgbClr val="6D6E71"/>
            </a:solidFill>
            <a:ln w="9525"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7F262094-992F-4953-9009-D3D9A0772BEC}"/>
                </a:ext>
              </a:extLst>
            </p:cNvPr>
            <p:cNvSpPr/>
            <p:nvPr/>
          </p:nvSpPr>
          <p:spPr>
            <a:xfrm>
              <a:off x="6506499" y="1528145"/>
              <a:ext cx="46717" cy="89233"/>
            </a:xfrm>
            <a:custGeom>
              <a:avLst/>
              <a:gdLst>
                <a:gd name="connsiteX0" fmla="*/ 15458 w 31718"/>
                <a:gd name="connsiteY0" fmla="*/ 21823 h 60584"/>
                <a:gd name="connsiteX1" fmla="*/ 15458 w 31718"/>
                <a:gd name="connsiteY1" fmla="*/ 44968 h 60584"/>
                <a:gd name="connsiteX2" fmla="*/ 17172 w 31718"/>
                <a:gd name="connsiteY2" fmla="*/ 50207 h 60584"/>
                <a:gd name="connsiteX3" fmla="*/ 21935 w 31718"/>
                <a:gd name="connsiteY3" fmla="*/ 52112 h 60584"/>
                <a:gd name="connsiteX4" fmla="*/ 27840 w 31718"/>
                <a:gd name="connsiteY4" fmla="*/ 49159 h 60584"/>
                <a:gd name="connsiteX5" fmla="*/ 31745 w 31718"/>
                <a:gd name="connsiteY5" fmla="*/ 55922 h 60584"/>
                <a:gd name="connsiteX6" fmla="*/ 20601 w 31718"/>
                <a:gd name="connsiteY6" fmla="*/ 60399 h 60584"/>
                <a:gd name="connsiteX7" fmla="*/ 10124 w 31718"/>
                <a:gd name="connsiteY7" fmla="*/ 56208 h 60584"/>
                <a:gd name="connsiteX8" fmla="*/ 5837 w 31718"/>
                <a:gd name="connsiteY8" fmla="*/ 44778 h 60584"/>
                <a:gd name="connsiteX9" fmla="*/ 5837 w 31718"/>
                <a:gd name="connsiteY9" fmla="*/ 21823 h 60584"/>
                <a:gd name="connsiteX10" fmla="*/ 27 w 31718"/>
                <a:gd name="connsiteY10" fmla="*/ 21823 h 60584"/>
                <a:gd name="connsiteX11" fmla="*/ 27 w 31718"/>
                <a:gd name="connsiteY11" fmla="*/ 14108 h 60584"/>
                <a:gd name="connsiteX12" fmla="*/ 5837 w 31718"/>
                <a:gd name="connsiteY12" fmla="*/ 14108 h 60584"/>
                <a:gd name="connsiteX13" fmla="*/ 5837 w 31718"/>
                <a:gd name="connsiteY13" fmla="*/ -180 h 60584"/>
                <a:gd name="connsiteX14" fmla="*/ 15362 w 31718"/>
                <a:gd name="connsiteY14" fmla="*/ -180 h 60584"/>
                <a:gd name="connsiteX15" fmla="*/ 15362 w 31718"/>
                <a:gd name="connsiteY15" fmla="*/ 14108 h 60584"/>
                <a:gd name="connsiteX16" fmla="*/ 27364 w 31718"/>
                <a:gd name="connsiteY16" fmla="*/ 14108 h 60584"/>
                <a:gd name="connsiteX17" fmla="*/ 27364 w 31718"/>
                <a:gd name="connsiteY17" fmla="*/ 21823 h 6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4">
                  <a:moveTo>
                    <a:pt x="15458" y="21823"/>
                  </a:moveTo>
                  <a:lnTo>
                    <a:pt x="15458" y="44968"/>
                  </a:lnTo>
                  <a:cubicBezTo>
                    <a:pt x="15364" y="46864"/>
                    <a:pt x="15975" y="48731"/>
                    <a:pt x="17172" y="50207"/>
                  </a:cubicBezTo>
                  <a:cubicBezTo>
                    <a:pt x="18402" y="51512"/>
                    <a:pt x="20144" y="52208"/>
                    <a:pt x="21935" y="52112"/>
                  </a:cubicBezTo>
                  <a:cubicBezTo>
                    <a:pt x="24233" y="52008"/>
                    <a:pt x="26381" y="50941"/>
                    <a:pt x="27840" y="49159"/>
                  </a:cubicBezTo>
                  <a:lnTo>
                    <a:pt x="31745" y="55922"/>
                  </a:lnTo>
                  <a:cubicBezTo>
                    <a:pt x="28726" y="58761"/>
                    <a:pt x="24746" y="60361"/>
                    <a:pt x="20601" y="60399"/>
                  </a:cubicBezTo>
                  <a:cubicBezTo>
                    <a:pt x="16680" y="60513"/>
                    <a:pt x="12887" y="58989"/>
                    <a:pt x="10124" y="56208"/>
                  </a:cubicBezTo>
                  <a:cubicBezTo>
                    <a:pt x="7184" y="53150"/>
                    <a:pt x="5635" y="49017"/>
                    <a:pt x="5837" y="44778"/>
                  </a:cubicBezTo>
                  <a:lnTo>
                    <a:pt x="5837" y="21823"/>
                  </a:lnTo>
                  <a:lnTo>
                    <a:pt x="27" y="21823"/>
                  </a:lnTo>
                  <a:lnTo>
                    <a:pt x="27" y="14108"/>
                  </a:lnTo>
                  <a:lnTo>
                    <a:pt x="5837" y="14108"/>
                  </a:lnTo>
                  <a:lnTo>
                    <a:pt x="5837" y="-180"/>
                  </a:lnTo>
                  <a:lnTo>
                    <a:pt x="15362" y="-180"/>
                  </a:lnTo>
                  <a:lnTo>
                    <a:pt x="15362" y="14108"/>
                  </a:lnTo>
                  <a:lnTo>
                    <a:pt x="27364" y="14108"/>
                  </a:lnTo>
                  <a:lnTo>
                    <a:pt x="27364" y="21823"/>
                  </a:lnTo>
                  <a:close/>
                </a:path>
              </a:pathLst>
            </a:custGeom>
            <a:solidFill>
              <a:srgbClr val="6D6E71"/>
            </a:solidFill>
            <a:ln w="9525"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00811C6D-E8B3-4D26-AF93-28ACF2DB33EA}"/>
                </a:ext>
              </a:extLst>
            </p:cNvPr>
            <p:cNvSpPr/>
            <p:nvPr/>
          </p:nvSpPr>
          <p:spPr>
            <a:xfrm>
              <a:off x="6563049" y="1520565"/>
              <a:ext cx="17931" cy="95824"/>
            </a:xfrm>
            <a:custGeom>
              <a:avLst/>
              <a:gdLst>
                <a:gd name="connsiteX0" fmla="*/ 1828 w 12174"/>
                <a:gd name="connsiteY0" fmla="*/ 10206 h 65059"/>
                <a:gd name="connsiteX1" fmla="*/ 1742 w 12174"/>
                <a:gd name="connsiteY1" fmla="*/ 1719 h 65059"/>
                <a:gd name="connsiteX2" fmla="*/ 1828 w 12174"/>
                <a:gd name="connsiteY2" fmla="*/ 1633 h 65059"/>
                <a:gd name="connsiteX3" fmla="*/ 6114 w 12174"/>
                <a:gd name="connsiteY3" fmla="*/ -177 h 65059"/>
                <a:gd name="connsiteX4" fmla="*/ 10401 w 12174"/>
                <a:gd name="connsiteY4" fmla="*/ 1633 h 65059"/>
                <a:gd name="connsiteX5" fmla="*/ 10487 w 12174"/>
                <a:gd name="connsiteY5" fmla="*/ 10120 h 65059"/>
                <a:gd name="connsiteX6" fmla="*/ 10401 w 12174"/>
                <a:gd name="connsiteY6" fmla="*/ 10206 h 65059"/>
                <a:gd name="connsiteX7" fmla="*/ 6114 w 12174"/>
                <a:gd name="connsiteY7" fmla="*/ 12015 h 65059"/>
                <a:gd name="connsiteX8" fmla="*/ 1828 w 12174"/>
                <a:gd name="connsiteY8" fmla="*/ 10206 h 65059"/>
                <a:gd name="connsiteX9" fmla="*/ 10782 w 12174"/>
                <a:gd name="connsiteY9" fmla="*/ 64879 h 65059"/>
                <a:gd name="connsiteX10" fmla="*/ 1257 w 12174"/>
                <a:gd name="connsiteY10" fmla="*/ 64879 h 65059"/>
                <a:gd name="connsiteX11" fmla="*/ 1257 w 12174"/>
                <a:gd name="connsiteY11" fmla="*/ 19254 h 65059"/>
                <a:gd name="connsiteX12" fmla="*/ 10782 w 12174"/>
                <a:gd name="connsiteY12" fmla="*/ 19254 h 6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74" h="65059">
                  <a:moveTo>
                    <a:pt x="1828" y="10206"/>
                  </a:moveTo>
                  <a:cubicBezTo>
                    <a:pt x="-539" y="7882"/>
                    <a:pt x="-578" y="4091"/>
                    <a:pt x="1742" y="1719"/>
                  </a:cubicBezTo>
                  <a:cubicBezTo>
                    <a:pt x="1770" y="1690"/>
                    <a:pt x="1799" y="1662"/>
                    <a:pt x="1828" y="1633"/>
                  </a:cubicBezTo>
                  <a:cubicBezTo>
                    <a:pt x="2921" y="433"/>
                    <a:pt x="4489" y="-234"/>
                    <a:pt x="6114" y="-177"/>
                  </a:cubicBezTo>
                  <a:cubicBezTo>
                    <a:pt x="7733" y="-196"/>
                    <a:pt x="9286" y="462"/>
                    <a:pt x="10401" y="1633"/>
                  </a:cubicBezTo>
                  <a:cubicBezTo>
                    <a:pt x="12768" y="3948"/>
                    <a:pt x="12807" y="7748"/>
                    <a:pt x="10487" y="10120"/>
                  </a:cubicBezTo>
                  <a:cubicBezTo>
                    <a:pt x="10459" y="10149"/>
                    <a:pt x="10430" y="10177"/>
                    <a:pt x="10401" y="10206"/>
                  </a:cubicBezTo>
                  <a:cubicBezTo>
                    <a:pt x="9286" y="11377"/>
                    <a:pt x="7733" y="12035"/>
                    <a:pt x="6114" y="12015"/>
                  </a:cubicBezTo>
                  <a:cubicBezTo>
                    <a:pt x="4489" y="12073"/>
                    <a:pt x="2921" y="11406"/>
                    <a:pt x="1828" y="10206"/>
                  </a:cubicBezTo>
                  <a:close/>
                  <a:moveTo>
                    <a:pt x="10782" y="64879"/>
                  </a:moveTo>
                  <a:lnTo>
                    <a:pt x="1257" y="64879"/>
                  </a:lnTo>
                  <a:lnTo>
                    <a:pt x="1257" y="19254"/>
                  </a:lnTo>
                  <a:lnTo>
                    <a:pt x="10782" y="19254"/>
                  </a:lnTo>
                  <a:close/>
                </a:path>
              </a:pathLst>
            </a:custGeom>
            <a:solidFill>
              <a:srgbClr val="6D6E71"/>
            </a:solidFill>
            <a:ln w="9525"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58B11A9D-43D5-4A65-B86A-93E666841B24}"/>
                </a:ext>
              </a:extLst>
            </p:cNvPr>
            <p:cNvSpPr/>
            <p:nvPr/>
          </p:nvSpPr>
          <p:spPr>
            <a:xfrm>
              <a:off x="6599232" y="1548127"/>
              <a:ext cx="108241" cy="68823"/>
            </a:xfrm>
            <a:custGeom>
              <a:avLst/>
              <a:gdLst>
                <a:gd name="connsiteX0" fmla="*/ 9552 w 73489"/>
                <a:gd name="connsiteY0" fmla="*/ 21497 h 46727"/>
                <a:gd name="connsiteX1" fmla="*/ 9552 w 73489"/>
                <a:gd name="connsiteY1" fmla="*/ 46167 h 46727"/>
                <a:gd name="connsiteX2" fmla="*/ 27 w 73489"/>
                <a:gd name="connsiteY2" fmla="*/ 46167 h 46727"/>
                <a:gd name="connsiteX3" fmla="*/ 27 w 73489"/>
                <a:gd name="connsiteY3" fmla="*/ 542 h 46727"/>
                <a:gd name="connsiteX4" fmla="*/ 9552 w 73489"/>
                <a:gd name="connsiteY4" fmla="*/ 542 h 46727"/>
                <a:gd name="connsiteX5" fmla="*/ 9552 w 73489"/>
                <a:gd name="connsiteY5" fmla="*/ 8924 h 46727"/>
                <a:gd name="connsiteX6" fmla="*/ 15743 w 73489"/>
                <a:gd name="connsiteY6" fmla="*/ 2257 h 46727"/>
                <a:gd name="connsiteX7" fmla="*/ 24697 w 73489"/>
                <a:gd name="connsiteY7" fmla="*/ -125 h 46727"/>
                <a:gd name="connsiteX8" fmla="*/ 39365 w 73489"/>
                <a:gd name="connsiteY8" fmla="*/ 8829 h 46727"/>
                <a:gd name="connsiteX9" fmla="*/ 56225 w 73489"/>
                <a:gd name="connsiteY9" fmla="*/ -125 h 46727"/>
                <a:gd name="connsiteX10" fmla="*/ 68702 w 73489"/>
                <a:gd name="connsiteY10" fmla="*/ 4638 h 46727"/>
                <a:gd name="connsiteX11" fmla="*/ 73465 w 73489"/>
                <a:gd name="connsiteY11" fmla="*/ 18258 h 46727"/>
                <a:gd name="connsiteX12" fmla="*/ 73465 w 73489"/>
                <a:gd name="connsiteY12" fmla="*/ 46167 h 46727"/>
                <a:gd name="connsiteX13" fmla="*/ 63940 w 73489"/>
                <a:gd name="connsiteY13" fmla="*/ 46167 h 46727"/>
                <a:gd name="connsiteX14" fmla="*/ 63940 w 73489"/>
                <a:gd name="connsiteY14" fmla="*/ 21116 h 46727"/>
                <a:gd name="connsiteX15" fmla="*/ 53462 w 73489"/>
                <a:gd name="connsiteY15" fmla="*/ 8543 h 46727"/>
                <a:gd name="connsiteX16" fmla="*/ 44890 w 73489"/>
                <a:gd name="connsiteY16" fmla="*/ 11686 h 46727"/>
                <a:gd name="connsiteX17" fmla="*/ 41080 w 73489"/>
                <a:gd name="connsiteY17" fmla="*/ 21211 h 46727"/>
                <a:gd name="connsiteX18" fmla="*/ 41080 w 73489"/>
                <a:gd name="connsiteY18" fmla="*/ 46548 h 46727"/>
                <a:gd name="connsiteX19" fmla="*/ 31555 w 73489"/>
                <a:gd name="connsiteY19" fmla="*/ 46548 h 46727"/>
                <a:gd name="connsiteX20" fmla="*/ 31555 w 73489"/>
                <a:gd name="connsiteY20" fmla="*/ 21497 h 46727"/>
                <a:gd name="connsiteX21" fmla="*/ 29269 w 73489"/>
                <a:gd name="connsiteY21" fmla="*/ 11972 h 46727"/>
                <a:gd name="connsiteX22" fmla="*/ 22030 w 73489"/>
                <a:gd name="connsiteY22" fmla="*/ 8924 h 46727"/>
                <a:gd name="connsiteX23" fmla="*/ 13362 w 73489"/>
                <a:gd name="connsiteY23" fmla="*/ 12258 h 46727"/>
                <a:gd name="connsiteX24" fmla="*/ 9552 w 73489"/>
                <a:gd name="connsiteY24" fmla="*/ 21497 h 46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89" h="46727">
                  <a:moveTo>
                    <a:pt x="9552" y="21497"/>
                  </a:moveTo>
                  <a:lnTo>
                    <a:pt x="9552" y="46167"/>
                  </a:lnTo>
                  <a:lnTo>
                    <a:pt x="27" y="46167"/>
                  </a:lnTo>
                  <a:lnTo>
                    <a:pt x="27" y="542"/>
                  </a:lnTo>
                  <a:lnTo>
                    <a:pt x="9552" y="542"/>
                  </a:lnTo>
                  <a:lnTo>
                    <a:pt x="9552" y="8924"/>
                  </a:lnTo>
                  <a:cubicBezTo>
                    <a:pt x="10873" y="6114"/>
                    <a:pt x="13037" y="3781"/>
                    <a:pt x="15743" y="2257"/>
                  </a:cubicBezTo>
                  <a:cubicBezTo>
                    <a:pt x="18477" y="714"/>
                    <a:pt x="21558" y="-106"/>
                    <a:pt x="24697" y="-125"/>
                  </a:cubicBezTo>
                  <a:cubicBezTo>
                    <a:pt x="31021" y="-677"/>
                    <a:pt x="36967" y="2952"/>
                    <a:pt x="39365" y="8829"/>
                  </a:cubicBezTo>
                  <a:cubicBezTo>
                    <a:pt x="43166" y="3247"/>
                    <a:pt x="49472" y="-106"/>
                    <a:pt x="56225" y="-125"/>
                  </a:cubicBezTo>
                  <a:cubicBezTo>
                    <a:pt x="60861" y="-315"/>
                    <a:pt x="65370" y="1409"/>
                    <a:pt x="68702" y="4638"/>
                  </a:cubicBezTo>
                  <a:cubicBezTo>
                    <a:pt x="72120" y="8315"/>
                    <a:pt x="73846" y="13248"/>
                    <a:pt x="73465" y="18258"/>
                  </a:cubicBezTo>
                  <a:lnTo>
                    <a:pt x="73465" y="46167"/>
                  </a:lnTo>
                  <a:lnTo>
                    <a:pt x="63940" y="46167"/>
                  </a:lnTo>
                  <a:lnTo>
                    <a:pt x="63940" y="21116"/>
                  </a:lnTo>
                  <a:cubicBezTo>
                    <a:pt x="63940" y="12734"/>
                    <a:pt x="60416" y="8543"/>
                    <a:pt x="53462" y="8543"/>
                  </a:cubicBezTo>
                  <a:cubicBezTo>
                    <a:pt x="50316" y="8505"/>
                    <a:pt x="47266" y="9629"/>
                    <a:pt x="44890" y="11686"/>
                  </a:cubicBezTo>
                  <a:cubicBezTo>
                    <a:pt x="42258" y="14134"/>
                    <a:pt x="40861" y="17630"/>
                    <a:pt x="41080" y="21211"/>
                  </a:cubicBezTo>
                  <a:lnTo>
                    <a:pt x="41080" y="46548"/>
                  </a:lnTo>
                  <a:lnTo>
                    <a:pt x="31555" y="46548"/>
                  </a:lnTo>
                  <a:lnTo>
                    <a:pt x="31555" y="21497"/>
                  </a:lnTo>
                  <a:cubicBezTo>
                    <a:pt x="31814" y="18163"/>
                    <a:pt x="31014" y="14830"/>
                    <a:pt x="29269" y="11972"/>
                  </a:cubicBezTo>
                  <a:cubicBezTo>
                    <a:pt x="27481" y="9858"/>
                    <a:pt x="24791" y="8724"/>
                    <a:pt x="22030" y="8924"/>
                  </a:cubicBezTo>
                  <a:cubicBezTo>
                    <a:pt x="18819" y="8876"/>
                    <a:pt x="15715" y="10077"/>
                    <a:pt x="13362" y="12258"/>
                  </a:cubicBezTo>
                  <a:cubicBezTo>
                    <a:pt x="10830" y="14649"/>
                    <a:pt x="9444" y="18011"/>
                    <a:pt x="9552" y="21497"/>
                  </a:cubicBezTo>
                  <a:close/>
                </a:path>
              </a:pathLst>
            </a:custGeom>
            <a:solidFill>
              <a:srgbClr val="6D6E71"/>
            </a:solidFill>
            <a:ln w="9525"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C267E461-049A-4B42-9EFB-20A923051A2E}"/>
                </a:ext>
              </a:extLst>
            </p:cNvPr>
            <p:cNvSpPr/>
            <p:nvPr/>
          </p:nvSpPr>
          <p:spPr>
            <a:xfrm>
              <a:off x="6722100" y="1547477"/>
              <a:ext cx="59874" cy="69915"/>
            </a:xfrm>
            <a:custGeom>
              <a:avLst/>
              <a:gdLst>
                <a:gd name="connsiteX0" fmla="*/ 40433 w 40651"/>
                <a:gd name="connsiteY0" fmla="*/ 46608 h 47468"/>
                <a:gd name="connsiteX1" fmla="*/ 31670 w 40651"/>
                <a:gd name="connsiteY1" fmla="*/ 46608 h 47468"/>
                <a:gd name="connsiteX2" fmla="*/ 31670 w 40651"/>
                <a:gd name="connsiteY2" fmla="*/ 40512 h 47468"/>
                <a:gd name="connsiteX3" fmla="*/ 16525 w 40651"/>
                <a:gd name="connsiteY3" fmla="*/ 47274 h 47468"/>
                <a:gd name="connsiteX4" fmla="*/ 4714 w 40651"/>
                <a:gd name="connsiteY4" fmla="*/ 43274 h 47468"/>
                <a:gd name="connsiteX5" fmla="*/ 47 w 40651"/>
                <a:gd name="connsiteY5" fmla="*/ 32511 h 47468"/>
                <a:gd name="connsiteX6" fmla="*/ 5000 w 40651"/>
                <a:gd name="connsiteY6" fmla="*/ 22414 h 47468"/>
                <a:gd name="connsiteX7" fmla="*/ 18430 w 40651"/>
                <a:gd name="connsiteY7" fmla="*/ 19080 h 47468"/>
                <a:gd name="connsiteX8" fmla="*/ 30908 w 40651"/>
                <a:gd name="connsiteY8" fmla="*/ 19080 h 47468"/>
                <a:gd name="connsiteX9" fmla="*/ 30908 w 40651"/>
                <a:gd name="connsiteY9" fmla="*/ 17366 h 47468"/>
                <a:gd name="connsiteX10" fmla="*/ 20811 w 40651"/>
                <a:gd name="connsiteY10" fmla="*/ 7841 h 47468"/>
                <a:gd name="connsiteX11" fmla="*/ 7571 w 40651"/>
                <a:gd name="connsiteY11" fmla="*/ 12413 h 47468"/>
                <a:gd name="connsiteX12" fmla="*/ 3285 w 40651"/>
                <a:gd name="connsiteY12" fmla="*/ 6412 h 47468"/>
                <a:gd name="connsiteX13" fmla="*/ 22335 w 40651"/>
                <a:gd name="connsiteY13" fmla="*/ -160 h 47468"/>
                <a:gd name="connsiteX14" fmla="*/ 35480 w 40651"/>
                <a:gd name="connsiteY14" fmla="*/ 3936 h 47468"/>
                <a:gd name="connsiteX15" fmla="*/ 40623 w 40651"/>
                <a:gd name="connsiteY15" fmla="*/ 16699 h 47468"/>
                <a:gd name="connsiteX16" fmla="*/ 30908 w 40651"/>
                <a:gd name="connsiteY16" fmla="*/ 29653 h 47468"/>
                <a:gd name="connsiteX17" fmla="*/ 30908 w 40651"/>
                <a:gd name="connsiteY17" fmla="*/ 25748 h 47468"/>
                <a:gd name="connsiteX18" fmla="*/ 19954 w 40651"/>
                <a:gd name="connsiteY18" fmla="*/ 25748 h 47468"/>
                <a:gd name="connsiteX19" fmla="*/ 9667 w 40651"/>
                <a:gd name="connsiteY19" fmla="*/ 32320 h 47468"/>
                <a:gd name="connsiteX20" fmla="*/ 12239 w 40651"/>
                <a:gd name="connsiteY20" fmla="*/ 37368 h 47468"/>
                <a:gd name="connsiteX21" fmla="*/ 19382 w 40651"/>
                <a:gd name="connsiteY21" fmla="*/ 39178 h 47468"/>
                <a:gd name="connsiteX22" fmla="*/ 27383 w 40651"/>
                <a:gd name="connsiteY22" fmla="*/ 36606 h 47468"/>
                <a:gd name="connsiteX23" fmla="*/ 30812 w 40651"/>
                <a:gd name="connsiteY23" fmla="*/ 29653 h 47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1" h="47468">
                  <a:moveTo>
                    <a:pt x="40433" y="46608"/>
                  </a:moveTo>
                  <a:lnTo>
                    <a:pt x="31670" y="46608"/>
                  </a:lnTo>
                  <a:lnTo>
                    <a:pt x="31670" y="40512"/>
                  </a:lnTo>
                  <a:cubicBezTo>
                    <a:pt x="27920" y="44960"/>
                    <a:pt x="22341" y="47455"/>
                    <a:pt x="16525" y="47274"/>
                  </a:cubicBezTo>
                  <a:cubicBezTo>
                    <a:pt x="12229" y="47446"/>
                    <a:pt x="8023" y="46017"/>
                    <a:pt x="4714" y="43274"/>
                  </a:cubicBezTo>
                  <a:cubicBezTo>
                    <a:pt x="1591" y="40588"/>
                    <a:pt x="-130" y="36625"/>
                    <a:pt x="47" y="32511"/>
                  </a:cubicBezTo>
                  <a:cubicBezTo>
                    <a:pt x="-187" y="28510"/>
                    <a:pt x="1693" y="24681"/>
                    <a:pt x="5000" y="22414"/>
                  </a:cubicBezTo>
                  <a:cubicBezTo>
                    <a:pt x="9056" y="20023"/>
                    <a:pt x="13724" y="18861"/>
                    <a:pt x="18430" y="19080"/>
                  </a:cubicBezTo>
                  <a:lnTo>
                    <a:pt x="30908" y="19080"/>
                  </a:lnTo>
                  <a:lnTo>
                    <a:pt x="30908" y="17366"/>
                  </a:lnTo>
                  <a:cubicBezTo>
                    <a:pt x="30908" y="11365"/>
                    <a:pt x="27479" y="7841"/>
                    <a:pt x="20811" y="7841"/>
                  </a:cubicBezTo>
                  <a:cubicBezTo>
                    <a:pt x="16040" y="8012"/>
                    <a:pt x="11429" y="9603"/>
                    <a:pt x="7571" y="12413"/>
                  </a:cubicBezTo>
                  <a:lnTo>
                    <a:pt x="3285" y="6412"/>
                  </a:lnTo>
                  <a:cubicBezTo>
                    <a:pt x="8668" y="2059"/>
                    <a:pt x="15411" y="-274"/>
                    <a:pt x="22335" y="-160"/>
                  </a:cubicBezTo>
                  <a:cubicBezTo>
                    <a:pt x="27060" y="-370"/>
                    <a:pt x="31710" y="1078"/>
                    <a:pt x="35480" y="3936"/>
                  </a:cubicBezTo>
                  <a:cubicBezTo>
                    <a:pt x="39127" y="7126"/>
                    <a:pt x="41037" y="11870"/>
                    <a:pt x="40623" y="16699"/>
                  </a:cubicBezTo>
                  <a:close/>
                  <a:moveTo>
                    <a:pt x="30908" y="29653"/>
                  </a:moveTo>
                  <a:lnTo>
                    <a:pt x="30908" y="25748"/>
                  </a:lnTo>
                  <a:lnTo>
                    <a:pt x="19954" y="25748"/>
                  </a:lnTo>
                  <a:cubicBezTo>
                    <a:pt x="13096" y="25748"/>
                    <a:pt x="9667" y="27939"/>
                    <a:pt x="9667" y="32320"/>
                  </a:cubicBezTo>
                  <a:cubicBezTo>
                    <a:pt x="9571" y="34339"/>
                    <a:pt x="10549" y="36264"/>
                    <a:pt x="12239" y="37368"/>
                  </a:cubicBezTo>
                  <a:cubicBezTo>
                    <a:pt x="14371" y="38702"/>
                    <a:pt x="16871" y="39340"/>
                    <a:pt x="19382" y="39178"/>
                  </a:cubicBezTo>
                  <a:cubicBezTo>
                    <a:pt x="22261" y="39235"/>
                    <a:pt x="25076" y="38330"/>
                    <a:pt x="27383" y="36606"/>
                  </a:cubicBezTo>
                  <a:cubicBezTo>
                    <a:pt x="29620" y="35006"/>
                    <a:pt x="30908" y="32396"/>
                    <a:pt x="30812" y="29653"/>
                  </a:cubicBezTo>
                  <a:close/>
                </a:path>
              </a:pathLst>
            </a:custGeom>
            <a:solidFill>
              <a:srgbClr val="6D6E71"/>
            </a:solidFill>
            <a:ln w="9525"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B13F34CE-DE14-4BB5-884E-51ECB541907D}"/>
                </a:ext>
              </a:extLst>
            </p:cNvPr>
            <p:cNvSpPr/>
            <p:nvPr/>
          </p:nvSpPr>
          <p:spPr>
            <a:xfrm>
              <a:off x="6795641" y="1528145"/>
              <a:ext cx="46717" cy="89233"/>
            </a:xfrm>
            <a:custGeom>
              <a:avLst/>
              <a:gdLst>
                <a:gd name="connsiteX0" fmla="*/ 15362 w 31718"/>
                <a:gd name="connsiteY0" fmla="*/ 21823 h 60584"/>
                <a:gd name="connsiteX1" fmla="*/ 15362 w 31718"/>
                <a:gd name="connsiteY1" fmla="*/ 44968 h 60584"/>
                <a:gd name="connsiteX2" fmla="*/ 17077 w 31718"/>
                <a:gd name="connsiteY2" fmla="*/ 50207 h 60584"/>
                <a:gd name="connsiteX3" fmla="*/ 21935 w 31718"/>
                <a:gd name="connsiteY3" fmla="*/ 52112 h 60584"/>
                <a:gd name="connsiteX4" fmla="*/ 27840 w 31718"/>
                <a:gd name="connsiteY4" fmla="*/ 49159 h 60584"/>
                <a:gd name="connsiteX5" fmla="*/ 31745 w 31718"/>
                <a:gd name="connsiteY5" fmla="*/ 55922 h 60584"/>
                <a:gd name="connsiteX6" fmla="*/ 20601 w 31718"/>
                <a:gd name="connsiteY6" fmla="*/ 60399 h 60584"/>
                <a:gd name="connsiteX7" fmla="*/ 10124 w 31718"/>
                <a:gd name="connsiteY7" fmla="*/ 56208 h 60584"/>
                <a:gd name="connsiteX8" fmla="*/ 5742 w 31718"/>
                <a:gd name="connsiteY8" fmla="*/ 44778 h 60584"/>
                <a:gd name="connsiteX9" fmla="*/ 5742 w 31718"/>
                <a:gd name="connsiteY9" fmla="*/ 21823 h 60584"/>
                <a:gd name="connsiteX10" fmla="*/ 27 w 31718"/>
                <a:gd name="connsiteY10" fmla="*/ 21823 h 60584"/>
                <a:gd name="connsiteX11" fmla="*/ 27 w 31718"/>
                <a:gd name="connsiteY11" fmla="*/ 14108 h 60584"/>
                <a:gd name="connsiteX12" fmla="*/ 5837 w 31718"/>
                <a:gd name="connsiteY12" fmla="*/ 14108 h 60584"/>
                <a:gd name="connsiteX13" fmla="*/ 5837 w 31718"/>
                <a:gd name="connsiteY13" fmla="*/ -180 h 60584"/>
                <a:gd name="connsiteX14" fmla="*/ 15362 w 31718"/>
                <a:gd name="connsiteY14" fmla="*/ -180 h 60584"/>
                <a:gd name="connsiteX15" fmla="*/ 15362 w 31718"/>
                <a:gd name="connsiteY15" fmla="*/ 14108 h 60584"/>
                <a:gd name="connsiteX16" fmla="*/ 27364 w 31718"/>
                <a:gd name="connsiteY16" fmla="*/ 14108 h 60584"/>
                <a:gd name="connsiteX17" fmla="*/ 27364 w 31718"/>
                <a:gd name="connsiteY17" fmla="*/ 21823 h 6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4">
                  <a:moveTo>
                    <a:pt x="15362" y="21823"/>
                  </a:moveTo>
                  <a:lnTo>
                    <a:pt x="15362" y="44968"/>
                  </a:lnTo>
                  <a:cubicBezTo>
                    <a:pt x="15269" y="46864"/>
                    <a:pt x="15880" y="48731"/>
                    <a:pt x="17077" y="50207"/>
                  </a:cubicBezTo>
                  <a:cubicBezTo>
                    <a:pt x="18344" y="51512"/>
                    <a:pt x="20116" y="52208"/>
                    <a:pt x="21935" y="52112"/>
                  </a:cubicBezTo>
                  <a:cubicBezTo>
                    <a:pt x="24230" y="51998"/>
                    <a:pt x="26373" y="50931"/>
                    <a:pt x="27840" y="49159"/>
                  </a:cubicBezTo>
                  <a:lnTo>
                    <a:pt x="31745" y="55922"/>
                  </a:lnTo>
                  <a:cubicBezTo>
                    <a:pt x="28726" y="58761"/>
                    <a:pt x="24746" y="60361"/>
                    <a:pt x="20601" y="60399"/>
                  </a:cubicBezTo>
                  <a:cubicBezTo>
                    <a:pt x="16680" y="60513"/>
                    <a:pt x="12887" y="58989"/>
                    <a:pt x="10124" y="56208"/>
                  </a:cubicBezTo>
                  <a:cubicBezTo>
                    <a:pt x="7160" y="53160"/>
                    <a:pt x="5576" y="49026"/>
                    <a:pt x="5742" y="44778"/>
                  </a:cubicBezTo>
                  <a:lnTo>
                    <a:pt x="5742" y="21823"/>
                  </a:lnTo>
                  <a:lnTo>
                    <a:pt x="27" y="21823"/>
                  </a:lnTo>
                  <a:lnTo>
                    <a:pt x="27" y="14108"/>
                  </a:lnTo>
                  <a:lnTo>
                    <a:pt x="5837" y="14108"/>
                  </a:lnTo>
                  <a:lnTo>
                    <a:pt x="5837" y="-180"/>
                  </a:lnTo>
                  <a:lnTo>
                    <a:pt x="15362" y="-180"/>
                  </a:lnTo>
                  <a:lnTo>
                    <a:pt x="15362" y="14108"/>
                  </a:lnTo>
                  <a:lnTo>
                    <a:pt x="27364" y="14108"/>
                  </a:lnTo>
                  <a:lnTo>
                    <a:pt x="27364" y="21823"/>
                  </a:lnTo>
                  <a:close/>
                </a:path>
              </a:pathLst>
            </a:custGeom>
            <a:solidFill>
              <a:srgbClr val="6D6E71"/>
            </a:solidFill>
            <a:ln w="9525"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4C89281F-C9CE-447E-97BD-D2D28B5A7949}"/>
                </a:ext>
              </a:extLst>
            </p:cNvPr>
            <p:cNvSpPr/>
            <p:nvPr/>
          </p:nvSpPr>
          <p:spPr>
            <a:xfrm>
              <a:off x="6847501" y="1548197"/>
              <a:ext cx="66875" cy="69203"/>
            </a:xfrm>
            <a:custGeom>
              <a:avLst/>
              <a:gdLst>
                <a:gd name="connsiteX0" fmla="*/ 45304 w 45404"/>
                <a:gd name="connsiteY0" fmla="*/ 27545 h 46985"/>
                <a:gd name="connsiteX1" fmla="*/ 9490 w 45404"/>
                <a:gd name="connsiteY1" fmla="*/ 27545 h 46985"/>
                <a:gd name="connsiteX2" fmla="*/ 14062 w 45404"/>
                <a:gd name="connsiteY2" fmla="*/ 35546 h 46985"/>
                <a:gd name="connsiteX3" fmla="*/ 36732 w 45404"/>
                <a:gd name="connsiteY3" fmla="*/ 33165 h 46985"/>
                <a:gd name="connsiteX4" fmla="*/ 42161 w 45404"/>
                <a:gd name="connsiteY4" fmla="*/ 39165 h 46985"/>
                <a:gd name="connsiteX5" fmla="*/ 23111 w 45404"/>
                <a:gd name="connsiteY5" fmla="*/ 46785 h 46985"/>
                <a:gd name="connsiteX6" fmla="*/ 6728 w 45404"/>
                <a:gd name="connsiteY6" fmla="*/ 40404 h 46985"/>
                <a:gd name="connsiteX7" fmla="*/ 60 w 45404"/>
                <a:gd name="connsiteY7" fmla="*/ 23259 h 46985"/>
                <a:gd name="connsiteX8" fmla="*/ 6918 w 45404"/>
                <a:gd name="connsiteY8" fmla="*/ 6209 h 46985"/>
                <a:gd name="connsiteX9" fmla="*/ 23016 w 45404"/>
                <a:gd name="connsiteY9" fmla="*/ -173 h 46985"/>
                <a:gd name="connsiteX10" fmla="*/ 38827 w 45404"/>
                <a:gd name="connsiteY10" fmla="*/ 5447 h 46985"/>
                <a:gd name="connsiteX11" fmla="*/ 45399 w 45404"/>
                <a:gd name="connsiteY11" fmla="*/ 20973 h 46985"/>
                <a:gd name="connsiteX12" fmla="*/ 9490 w 45404"/>
                <a:gd name="connsiteY12" fmla="*/ 20020 h 46985"/>
                <a:gd name="connsiteX13" fmla="*/ 35684 w 45404"/>
                <a:gd name="connsiteY13" fmla="*/ 20020 h 46985"/>
                <a:gd name="connsiteX14" fmla="*/ 32064 w 45404"/>
                <a:gd name="connsiteY14" fmla="*/ 11162 h 46985"/>
                <a:gd name="connsiteX15" fmla="*/ 23206 w 45404"/>
                <a:gd name="connsiteY15" fmla="*/ 8114 h 46985"/>
                <a:gd name="connsiteX16" fmla="*/ 13681 w 45404"/>
                <a:gd name="connsiteY16" fmla="*/ 11257 h 46985"/>
                <a:gd name="connsiteX17" fmla="*/ 9490 w 45404"/>
                <a:gd name="connsiteY17" fmla="*/ 20020 h 46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404" h="46985">
                  <a:moveTo>
                    <a:pt x="45304" y="27545"/>
                  </a:moveTo>
                  <a:lnTo>
                    <a:pt x="9490" y="27545"/>
                  </a:lnTo>
                  <a:cubicBezTo>
                    <a:pt x="9710" y="30774"/>
                    <a:pt x="11395" y="33717"/>
                    <a:pt x="14062" y="35546"/>
                  </a:cubicBezTo>
                  <a:cubicBezTo>
                    <a:pt x="21184" y="40404"/>
                    <a:pt x="30775" y="39394"/>
                    <a:pt x="36732" y="33165"/>
                  </a:cubicBezTo>
                  <a:lnTo>
                    <a:pt x="42161" y="39165"/>
                  </a:lnTo>
                  <a:cubicBezTo>
                    <a:pt x="37183" y="44299"/>
                    <a:pt x="30256" y="47071"/>
                    <a:pt x="23111" y="46785"/>
                  </a:cubicBezTo>
                  <a:cubicBezTo>
                    <a:pt x="17014" y="46947"/>
                    <a:pt x="11108" y="44652"/>
                    <a:pt x="6728" y="40404"/>
                  </a:cubicBezTo>
                  <a:cubicBezTo>
                    <a:pt x="2141" y="35917"/>
                    <a:pt x="-289" y="29669"/>
                    <a:pt x="60" y="23259"/>
                  </a:cubicBezTo>
                  <a:cubicBezTo>
                    <a:pt x="-250" y="16848"/>
                    <a:pt x="2255" y="10619"/>
                    <a:pt x="6918" y="6209"/>
                  </a:cubicBezTo>
                  <a:cubicBezTo>
                    <a:pt x="11228" y="2037"/>
                    <a:pt x="17017" y="-259"/>
                    <a:pt x="23016" y="-173"/>
                  </a:cubicBezTo>
                  <a:cubicBezTo>
                    <a:pt x="28799" y="-316"/>
                    <a:pt x="34431" y="1685"/>
                    <a:pt x="38827" y="5447"/>
                  </a:cubicBezTo>
                  <a:cubicBezTo>
                    <a:pt x="43313" y="9314"/>
                    <a:pt x="45742" y="15058"/>
                    <a:pt x="45399" y="20973"/>
                  </a:cubicBezTo>
                  <a:close/>
                  <a:moveTo>
                    <a:pt x="9490" y="20020"/>
                  </a:moveTo>
                  <a:lnTo>
                    <a:pt x="35684" y="20020"/>
                  </a:lnTo>
                  <a:cubicBezTo>
                    <a:pt x="35885" y="16667"/>
                    <a:pt x="34553" y="13410"/>
                    <a:pt x="32064" y="11162"/>
                  </a:cubicBezTo>
                  <a:cubicBezTo>
                    <a:pt x="29600" y="9066"/>
                    <a:pt x="26437" y="7981"/>
                    <a:pt x="23206" y="8114"/>
                  </a:cubicBezTo>
                  <a:cubicBezTo>
                    <a:pt x="19772" y="8085"/>
                    <a:pt x="16424" y="9190"/>
                    <a:pt x="13681" y="11257"/>
                  </a:cubicBezTo>
                  <a:cubicBezTo>
                    <a:pt x="10945" y="13324"/>
                    <a:pt x="9383" y="16591"/>
                    <a:pt x="9490" y="20020"/>
                  </a:cubicBezTo>
                  <a:close/>
                </a:path>
              </a:pathLst>
            </a:custGeom>
            <a:solidFill>
              <a:srgbClr val="6D6E71"/>
            </a:solidFill>
            <a:ln w="9525"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4215DAC8-666D-4C21-AFA9-6DC5C28C9CF7}"/>
                </a:ext>
              </a:extLst>
            </p:cNvPr>
            <p:cNvSpPr/>
            <p:nvPr/>
          </p:nvSpPr>
          <p:spPr>
            <a:xfrm>
              <a:off x="6925376" y="1522674"/>
              <a:ext cx="68638" cy="94731"/>
            </a:xfrm>
            <a:custGeom>
              <a:avLst/>
              <a:gdLst>
                <a:gd name="connsiteX0" fmla="*/ 6433 w 46601"/>
                <a:gd name="connsiteY0" fmla="*/ 57637 h 64317"/>
                <a:gd name="connsiteX1" fmla="*/ 52 w 46601"/>
                <a:gd name="connsiteY1" fmla="*/ 40492 h 64317"/>
                <a:gd name="connsiteX2" fmla="*/ 6624 w 46601"/>
                <a:gd name="connsiteY2" fmla="*/ 23537 h 64317"/>
                <a:gd name="connsiteX3" fmla="*/ 22340 w 46601"/>
                <a:gd name="connsiteY3" fmla="*/ 17156 h 64317"/>
                <a:gd name="connsiteX4" fmla="*/ 37104 w 46601"/>
                <a:gd name="connsiteY4" fmla="*/ 24871 h 64317"/>
                <a:gd name="connsiteX5" fmla="*/ 37104 w 46601"/>
                <a:gd name="connsiteY5" fmla="*/ -180 h 64317"/>
                <a:gd name="connsiteX6" fmla="*/ 46629 w 46601"/>
                <a:gd name="connsiteY6" fmla="*/ -180 h 64317"/>
                <a:gd name="connsiteX7" fmla="*/ 46629 w 46601"/>
                <a:gd name="connsiteY7" fmla="*/ 63447 h 64317"/>
                <a:gd name="connsiteX8" fmla="*/ 37104 w 46601"/>
                <a:gd name="connsiteY8" fmla="*/ 63447 h 64317"/>
                <a:gd name="connsiteX9" fmla="*/ 37104 w 46601"/>
                <a:gd name="connsiteY9" fmla="*/ 56589 h 64317"/>
                <a:gd name="connsiteX10" fmla="*/ 21578 w 46601"/>
                <a:gd name="connsiteY10" fmla="*/ 64114 h 64317"/>
                <a:gd name="connsiteX11" fmla="*/ 6433 w 46601"/>
                <a:gd name="connsiteY11" fmla="*/ 57637 h 64317"/>
                <a:gd name="connsiteX12" fmla="*/ 9672 w 46601"/>
                <a:gd name="connsiteY12" fmla="*/ 40873 h 64317"/>
                <a:gd name="connsiteX13" fmla="*/ 13863 w 46601"/>
                <a:gd name="connsiteY13" fmla="*/ 51541 h 64317"/>
                <a:gd name="connsiteX14" fmla="*/ 23388 w 46601"/>
                <a:gd name="connsiteY14" fmla="*/ 55637 h 64317"/>
                <a:gd name="connsiteX15" fmla="*/ 32913 w 46601"/>
                <a:gd name="connsiteY15" fmla="*/ 51541 h 64317"/>
                <a:gd name="connsiteX16" fmla="*/ 36818 w 46601"/>
                <a:gd name="connsiteY16" fmla="*/ 40873 h 64317"/>
                <a:gd name="connsiteX17" fmla="*/ 32913 w 46601"/>
                <a:gd name="connsiteY17" fmla="*/ 29919 h 64317"/>
                <a:gd name="connsiteX18" fmla="*/ 23388 w 46601"/>
                <a:gd name="connsiteY18" fmla="*/ 25538 h 64317"/>
                <a:gd name="connsiteX19" fmla="*/ 13863 w 46601"/>
                <a:gd name="connsiteY19" fmla="*/ 29919 h 64317"/>
                <a:gd name="connsiteX20" fmla="*/ 9672 w 46601"/>
                <a:gd name="connsiteY20" fmla="*/ 40873 h 6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4317">
                  <a:moveTo>
                    <a:pt x="6433" y="57637"/>
                  </a:moveTo>
                  <a:cubicBezTo>
                    <a:pt x="2071" y="53027"/>
                    <a:pt x="-232" y="46835"/>
                    <a:pt x="52" y="40492"/>
                  </a:cubicBezTo>
                  <a:cubicBezTo>
                    <a:pt x="-244" y="34167"/>
                    <a:pt x="2143" y="28014"/>
                    <a:pt x="6624" y="23537"/>
                  </a:cubicBezTo>
                  <a:cubicBezTo>
                    <a:pt x="10775" y="19356"/>
                    <a:pt x="16451" y="17051"/>
                    <a:pt x="22340" y="17156"/>
                  </a:cubicBezTo>
                  <a:cubicBezTo>
                    <a:pt x="28251" y="17060"/>
                    <a:pt x="33809" y="19966"/>
                    <a:pt x="37104" y="24871"/>
                  </a:cubicBezTo>
                  <a:lnTo>
                    <a:pt x="37104" y="-180"/>
                  </a:lnTo>
                  <a:lnTo>
                    <a:pt x="46629" y="-180"/>
                  </a:lnTo>
                  <a:lnTo>
                    <a:pt x="46629" y="63447"/>
                  </a:lnTo>
                  <a:lnTo>
                    <a:pt x="37104" y="63447"/>
                  </a:lnTo>
                  <a:lnTo>
                    <a:pt x="37104" y="56589"/>
                  </a:lnTo>
                  <a:cubicBezTo>
                    <a:pt x="33558" y="61590"/>
                    <a:pt x="27700" y="64428"/>
                    <a:pt x="21578" y="64114"/>
                  </a:cubicBezTo>
                  <a:cubicBezTo>
                    <a:pt x="15843" y="64181"/>
                    <a:pt x="10345" y="61828"/>
                    <a:pt x="6433" y="57637"/>
                  </a:cubicBezTo>
                  <a:close/>
                  <a:moveTo>
                    <a:pt x="9672" y="40873"/>
                  </a:moveTo>
                  <a:cubicBezTo>
                    <a:pt x="9495" y="44864"/>
                    <a:pt x="11018" y="48741"/>
                    <a:pt x="13863" y="51541"/>
                  </a:cubicBezTo>
                  <a:cubicBezTo>
                    <a:pt x="16361" y="54122"/>
                    <a:pt x="19792" y="55599"/>
                    <a:pt x="23388" y="55637"/>
                  </a:cubicBezTo>
                  <a:cubicBezTo>
                    <a:pt x="27000" y="55684"/>
                    <a:pt x="30460" y="54189"/>
                    <a:pt x="32913" y="51541"/>
                  </a:cubicBezTo>
                  <a:cubicBezTo>
                    <a:pt x="35586" y="48645"/>
                    <a:pt x="36992" y="44807"/>
                    <a:pt x="36818" y="40873"/>
                  </a:cubicBezTo>
                  <a:cubicBezTo>
                    <a:pt x="36974" y="36853"/>
                    <a:pt x="35576" y="32929"/>
                    <a:pt x="32913" y="29919"/>
                  </a:cubicBezTo>
                  <a:cubicBezTo>
                    <a:pt x="30505" y="27176"/>
                    <a:pt x="27041" y="25576"/>
                    <a:pt x="23388" y="25538"/>
                  </a:cubicBezTo>
                  <a:cubicBezTo>
                    <a:pt x="19746" y="25623"/>
                    <a:pt x="16299" y="27214"/>
                    <a:pt x="13863" y="29919"/>
                  </a:cubicBezTo>
                  <a:cubicBezTo>
                    <a:pt x="11069" y="32872"/>
                    <a:pt x="9562" y="36815"/>
                    <a:pt x="9672" y="40873"/>
                  </a:cubicBezTo>
                  <a:close/>
                </a:path>
              </a:pathLst>
            </a:custGeom>
            <a:solidFill>
              <a:srgbClr val="6D6E71"/>
            </a:solidFill>
            <a:ln w="9525"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D5783121-768D-41E9-97FF-87034B41BA2B}"/>
                </a:ext>
              </a:extLst>
            </p:cNvPr>
            <p:cNvSpPr/>
            <p:nvPr/>
          </p:nvSpPr>
          <p:spPr>
            <a:xfrm>
              <a:off x="7044433" y="1548194"/>
              <a:ext cx="62796" cy="69181"/>
            </a:xfrm>
            <a:custGeom>
              <a:avLst/>
              <a:gdLst>
                <a:gd name="connsiteX0" fmla="*/ 23423 w 42635"/>
                <a:gd name="connsiteY0" fmla="*/ 46787 h 46970"/>
                <a:gd name="connsiteX1" fmla="*/ 7039 w 42635"/>
                <a:gd name="connsiteY1" fmla="*/ 40310 h 46970"/>
                <a:gd name="connsiteX2" fmla="*/ 7039 w 42635"/>
                <a:gd name="connsiteY2" fmla="*/ 6401 h 46970"/>
                <a:gd name="connsiteX3" fmla="*/ 24565 w 42635"/>
                <a:gd name="connsiteY3" fmla="*/ -171 h 46970"/>
                <a:gd name="connsiteX4" fmla="*/ 41901 w 42635"/>
                <a:gd name="connsiteY4" fmla="*/ 6973 h 46970"/>
                <a:gd name="connsiteX5" fmla="*/ 36281 w 42635"/>
                <a:gd name="connsiteY5" fmla="*/ 13926 h 46970"/>
                <a:gd name="connsiteX6" fmla="*/ 24375 w 42635"/>
                <a:gd name="connsiteY6" fmla="*/ 8782 h 46970"/>
                <a:gd name="connsiteX7" fmla="*/ 13898 w 42635"/>
                <a:gd name="connsiteY7" fmla="*/ 12783 h 46970"/>
                <a:gd name="connsiteX8" fmla="*/ 9516 w 42635"/>
                <a:gd name="connsiteY8" fmla="*/ 23070 h 46970"/>
                <a:gd name="connsiteX9" fmla="*/ 13898 w 42635"/>
                <a:gd name="connsiteY9" fmla="*/ 33738 h 46970"/>
                <a:gd name="connsiteX10" fmla="*/ 24661 w 42635"/>
                <a:gd name="connsiteY10" fmla="*/ 38119 h 46970"/>
                <a:gd name="connsiteX11" fmla="*/ 36948 w 42635"/>
                <a:gd name="connsiteY11" fmla="*/ 32023 h 46970"/>
                <a:gd name="connsiteX12" fmla="*/ 42663 w 42635"/>
                <a:gd name="connsiteY12" fmla="*/ 38214 h 46970"/>
                <a:gd name="connsiteX13" fmla="*/ 23423 w 42635"/>
                <a:gd name="connsiteY13" fmla="*/ 46787 h 46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635" h="46970">
                  <a:moveTo>
                    <a:pt x="23423" y="46787"/>
                  </a:moveTo>
                  <a:cubicBezTo>
                    <a:pt x="17315" y="46901"/>
                    <a:pt x="11416" y="44568"/>
                    <a:pt x="7039" y="40310"/>
                  </a:cubicBezTo>
                  <a:cubicBezTo>
                    <a:pt x="-2310" y="30937"/>
                    <a:pt x="-2310" y="15774"/>
                    <a:pt x="7039" y="6401"/>
                  </a:cubicBezTo>
                  <a:cubicBezTo>
                    <a:pt x="11802" y="2010"/>
                    <a:pt x="18090" y="-343"/>
                    <a:pt x="24565" y="-171"/>
                  </a:cubicBezTo>
                  <a:cubicBezTo>
                    <a:pt x="31083" y="-285"/>
                    <a:pt x="37356" y="2305"/>
                    <a:pt x="41901" y="6973"/>
                  </a:cubicBezTo>
                  <a:lnTo>
                    <a:pt x="36281" y="13926"/>
                  </a:lnTo>
                  <a:cubicBezTo>
                    <a:pt x="33074" y="10811"/>
                    <a:pt x="28838" y="8982"/>
                    <a:pt x="24375" y="8782"/>
                  </a:cubicBezTo>
                  <a:cubicBezTo>
                    <a:pt x="20499" y="8725"/>
                    <a:pt x="16749" y="10154"/>
                    <a:pt x="13898" y="12783"/>
                  </a:cubicBezTo>
                  <a:cubicBezTo>
                    <a:pt x="10968" y="15383"/>
                    <a:pt x="9359" y="19155"/>
                    <a:pt x="9516" y="23070"/>
                  </a:cubicBezTo>
                  <a:cubicBezTo>
                    <a:pt x="9436" y="27080"/>
                    <a:pt x="11023" y="30937"/>
                    <a:pt x="13898" y="33738"/>
                  </a:cubicBezTo>
                  <a:cubicBezTo>
                    <a:pt x="16742" y="36595"/>
                    <a:pt x="20627" y="38176"/>
                    <a:pt x="24661" y="38119"/>
                  </a:cubicBezTo>
                  <a:cubicBezTo>
                    <a:pt x="29448" y="37967"/>
                    <a:pt x="33932" y="35747"/>
                    <a:pt x="36948" y="32023"/>
                  </a:cubicBezTo>
                  <a:lnTo>
                    <a:pt x="42663" y="38214"/>
                  </a:lnTo>
                  <a:cubicBezTo>
                    <a:pt x="37732" y="43634"/>
                    <a:pt x="30753" y="46749"/>
                    <a:pt x="23423" y="46787"/>
                  </a:cubicBezTo>
                  <a:close/>
                </a:path>
              </a:pathLst>
            </a:custGeom>
            <a:solidFill>
              <a:srgbClr val="6D6E71"/>
            </a:solidFill>
            <a:ln w="9525"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11EBB341-E317-4DE8-9B37-5028BA03FFDE}"/>
                </a:ext>
              </a:extLst>
            </p:cNvPr>
            <p:cNvSpPr/>
            <p:nvPr/>
          </p:nvSpPr>
          <p:spPr>
            <a:xfrm>
              <a:off x="7116369" y="1548208"/>
              <a:ext cx="70669" cy="69146"/>
            </a:xfrm>
            <a:custGeom>
              <a:avLst/>
              <a:gdLst>
                <a:gd name="connsiteX0" fmla="*/ 41162 w 47980"/>
                <a:gd name="connsiteY0" fmla="*/ 40015 h 46946"/>
                <a:gd name="connsiteX1" fmla="*/ 6872 w 47980"/>
                <a:gd name="connsiteY1" fmla="*/ 40015 h 46946"/>
                <a:gd name="connsiteX2" fmla="*/ 6872 w 47980"/>
                <a:gd name="connsiteY2" fmla="*/ 6678 h 46946"/>
                <a:gd name="connsiteX3" fmla="*/ 41162 w 47980"/>
                <a:gd name="connsiteY3" fmla="*/ 6678 h 46946"/>
                <a:gd name="connsiteX4" fmla="*/ 41162 w 47980"/>
                <a:gd name="connsiteY4" fmla="*/ 40015 h 46946"/>
                <a:gd name="connsiteX5" fmla="*/ 13730 w 47980"/>
                <a:gd name="connsiteY5" fmla="*/ 34110 h 46946"/>
                <a:gd name="connsiteX6" fmla="*/ 24017 w 47980"/>
                <a:gd name="connsiteY6" fmla="*/ 38206 h 46946"/>
                <a:gd name="connsiteX7" fmla="*/ 34400 w 47980"/>
                <a:gd name="connsiteY7" fmla="*/ 34110 h 46946"/>
                <a:gd name="connsiteX8" fmla="*/ 34400 w 47980"/>
                <a:gd name="connsiteY8" fmla="*/ 12583 h 46946"/>
                <a:gd name="connsiteX9" fmla="*/ 24017 w 47980"/>
                <a:gd name="connsiteY9" fmla="*/ 8392 h 46946"/>
                <a:gd name="connsiteX10" fmla="*/ 13730 w 47980"/>
                <a:gd name="connsiteY10" fmla="*/ 12583 h 46946"/>
                <a:gd name="connsiteX11" fmla="*/ 13730 w 47980"/>
                <a:gd name="connsiteY11"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980" h="46946">
                  <a:moveTo>
                    <a:pt x="41162" y="40015"/>
                  </a:moveTo>
                  <a:cubicBezTo>
                    <a:pt x="31505" y="49017"/>
                    <a:pt x="16530" y="49017"/>
                    <a:pt x="6872" y="40015"/>
                  </a:cubicBezTo>
                  <a:cubicBezTo>
                    <a:pt x="-2255" y="30776"/>
                    <a:pt x="-2255" y="15917"/>
                    <a:pt x="6872" y="6678"/>
                  </a:cubicBezTo>
                  <a:cubicBezTo>
                    <a:pt x="16473" y="-2466"/>
                    <a:pt x="31561" y="-2466"/>
                    <a:pt x="41162" y="6678"/>
                  </a:cubicBezTo>
                  <a:cubicBezTo>
                    <a:pt x="50289" y="15917"/>
                    <a:pt x="50289" y="30776"/>
                    <a:pt x="41162" y="40015"/>
                  </a:cubicBezTo>
                  <a:close/>
                  <a:moveTo>
                    <a:pt x="13730" y="34110"/>
                  </a:moveTo>
                  <a:cubicBezTo>
                    <a:pt x="16438" y="36853"/>
                    <a:pt x="20167" y="38339"/>
                    <a:pt x="24017" y="38206"/>
                  </a:cubicBezTo>
                  <a:cubicBezTo>
                    <a:pt x="27896" y="38339"/>
                    <a:pt x="31656" y="36853"/>
                    <a:pt x="34400" y="34110"/>
                  </a:cubicBezTo>
                  <a:cubicBezTo>
                    <a:pt x="39859" y="27976"/>
                    <a:pt x="39859" y="18718"/>
                    <a:pt x="34400" y="12583"/>
                  </a:cubicBezTo>
                  <a:cubicBezTo>
                    <a:pt x="31666" y="9812"/>
                    <a:pt x="27908" y="8297"/>
                    <a:pt x="24017" y="8392"/>
                  </a:cubicBezTo>
                  <a:cubicBezTo>
                    <a:pt x="20153" y="8288"/>
                    <a:pt x="16422" y="9812"/>
                    <a:pt x="13730" y="12583"/>
                  </a:cubicBezTo>
                  <a:cubicBezTo>
                    <a:pt x="8271" y="18718"/>
                    <a:pt x="8271" y="27976"/>
                    <a:pt x="13730" y="34110"/>
                  </a:cubicBezTo>
                  <a:close/>
                </a:path>
              </a:pathLst>
            </a:custGeom>
            <a:solidFill>
              <a:srgbClr val="6D6E71"/>
            </a:solidFill>
            <a:ln w="9525"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6129AB8E-BE6C-4336-8616-5BDE29DC979C}"/>
                </a:ext>
              </a:extLst>
            </p:cNvPr>
            <p:cNvSpPr/>
            <p:nvPr/>
          </p:nvSpPr>
          <p:spPr>
            <a:xfrm>
              <a:off x="7197018" y="1548592"/>
              <a:ext cx="54030" cy="68812"/>
            </a:xfrm>
            <a:custGeom>
              <a:avLst/>
              <a:gdLst>
                <a:gd name="connsiteX0" fmla="*/ 36698 w 36683"/>
                <a:gd name="connsiteY0" fmla="*/ 32230 h 46719"/>
                <a:gd name="connsiteX1" fmla="*/ 31936 w 36683"/>
                <a:gd name="connsiteY1" fmla="*/ 42612 h 46719"/>
                <a:gd name="connsiteX2" fmla="*/ 19839 w 36683"/>
                <a:gd name="connsiteY2" fmla="*/ 46517 h 46719"/>
                <a:gd name="connsiteX3" fmla="*/ 9552 w 36683"/>
                <a:gd name="connsiteY3" fmla="*/ 44708 h 46719"/>
                <a:gd name="connsiteX4" fmla="*/ 27 w 36683"/>
                <a:gd name="connsiteY4" fmla="*/ 39659 h 46719"/>
                <a:gd name="connsiteX5" fmla="*/ 4694 w 36683"/>
                <a:gd name="connsiteY5" fmla="*/ 32230 h 46719"/>
                <a:gd name="connsiteX6" fmla="*/ 20125 w 36683"/>
                <a:gd name="connsiteY6" fmla="*/ 38231 h 46719"/>
                <a:gd name="connsiteX7" fmla="*/ 25268 w 36683"/>
                <a:gd name="connsiteY7" fmla="*/ 36707 h 46719"/>
                <a:gd name="connsiteX8" fmla="*/ 27173 w 36683"/>
                <a:gd name="connsiteY8" fmla="*/ 32897 h 46719"/>
                <a:gd name="connsiteX9" fmla="*/ 18125 w 36683"/>
                <a:gd name="connsiteY9" fmla="*/ 26706 h 46719"/>
                <a:gd name="connsiteX10" fmla="*/ 17077 w 36683"/>
                <a:gd name="connsiteY10" fmla="*/ 26706 h 46719"/>
                <a:gd name="connsiteX11" fmla="*/ 2789 w 36683"/>
                <a:gd name="connsiteY11" fmla="*/ 13847 h 46719"/>
                <a:gd name="connsiteX12" fmla="*/ 7742 w 36683"/>
                <a:gd name="connsiteY12" fmla="*/ 3655 h 46719"/>
                <a:gd name="connsiteX13" fmla="*/ 20601 w 36683"/>
                <a:gd name="connsiteY13" fmla="*/ -155 h 46719"/>
                <a:gd name="connsiteX14" fmla="*/ 35460 w 36683"/>
                <a:gd name="connsiteY14" fmla="*/ 4512 h 46719"/>
                <a:gd name="connsiteX15" fmla="*/ 31841 w 36683"/>
                <a:gd name="connsiteY15" fmla="*/ 11561 h 46719"/>
                <a:gd name="connsiteX16" fmla="*/ 19839 w 36683"/>
                <a:gd name="connsiteY16" fmla="*/ 7941 h 46719"/>
                <a:gd name="connsiteX17" fmla="*/ 14219 w 36683"/>
                <a:gd name="connsiteY17" fmla="*/ 9180 h 46719"/>
                <a:gd name="connsiteX18" fmla="*/ 12124 w 36683"/>
                <a:gd name="connsiteY18" fmla="*/ 12894 h 46719"/>
                <a:gd name="connsiteX19" fmla="*/ 14315 w 36683"/>
                <a:gd name="connsiteY19" fmla="*/ 16133 h 46719"/>
                <a:gd name="connsiteX20" fmla="*/ 18601 w 36683"/>
                <a:gd name="connsiteY20" fmla="*/ 17562 h 46719"/>
                <a:gd name="connsiteX21" fmla="*/ 23554 w 36683"/>
                <a:gd name="connsiteY21" fmla="*/ 18990 h 46719"/>
                <a:gd name="connsiteX22" fmla="*/ 27745 w 36683"/>
                <a:gd name="connsiteY22" fmla="*/ 20514 h 46719"/>
                <a:gd name="connsiteX23" fmla="*/ 32031 w 36683"/>
                <a:gd name="connsiteY23" fmla="*/ 22896 h 46719"/>
                <a:gd name="connsiteX24" fmla="*/ 36698 w 36683"/>
                <a:gd name="connsiteY24" fmla="*/ 32230 h 4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3" h="46719">
                  <a:moveTo>
                    <a:pt x="36698" y="32230"/>
                  </a:moveTo>
                  <a:cubicBezTo>
                    <a:pt x="36850" y="36249"/>
                    <a:pt x="35082" y="40107"/>
                    <a:pt x="31936" y="42612"/>
                  </a:cubicBezTo>
                  <a:cubicBezTo>
                    <a:pt x="28517" y="45346"/>
                    <a:pt x="24213" y="46737"/>
                    <a:pt x="19839" y="46517"/>
                  </a:cubicBezTo>
                  <a:cubicBezTo>
                    <a:pt x="16333" y="46499"/>
                    <a:pt x="12855" y="45879"/>
                    <a:pt x="9552" y="44708"/>
                  </a:cubicBezTo>
                  <a:cubicBezTo>
                    <a:pt x="6094" y="43622"/>
                    <a:pt x="2865" y="41917"/>
                    <a:pt x="27" y="39659"/>
                  </a:cubicBezTo>
                  <a:lnTo>
                    <a:pt x="4694" y="32230"/>
                  </a:lnTo>
                  <a:cubicBezTo>
                    <a:pt x="9046" y="35859"/>
                    <a:pt x="14465" y="37964"/>
                    <a:pt x="20125" y="38231"/>
                  </a:cubicBezTo>
                  <a:cubicBezTo>
                    <a:pt x="21966" y="38355"/>
                    <a:pt x="23791" y="37812"/>
                    <a:pt x="25268" y="36707"/>
                  </a:cubicBezTo>
                  <a:cubicBezTo>
                    <a:pt x="26492" y="35831"/>
                    <a:pt x="27205" y="34402"/>
                    <a:pt x="27173" y="32897"/>
                  </a:cubicBezTo>
                  <a:cubicBezTo>
                    <a:pt x="27173" y="30611"/>
                    <a:pt x="24125" y="28611"/>
                    <a:pt x="18125" y="26706"/>
                  </a:cubicBezTo>
                  <a:lnTo>
                    <a:pt x="17077" y="26706"/>
                  </a:lnTo>
                  <a:cubicBezTo>
                    <a:pt x="7552" y="24162"/>
                    <a:pt x="2789" y="19876"/>
                    <a:pt x="2789" y="13847"/>
                  </a:cubicBezTo>
                  <a:cubicBezTo>
                    <a:pt x="2698" y="9846"/>
                    <a:pt x="4543" y="6055"/>
                    <a:pt x="7742" y="3655"/>
                  </a:cubicBezTo>
                  <a:cubicBezTo>
                    <a:pt x="11472" y="959"/>
                    <a:pt x="16007" y="-383"/>
                    <a:pt x="20601" y="-155"/>
                  </a:cubicBezTo>
                  <a:cubicBezTo>
                    <a:pt x="25914" y="-145"/>
                    <a:pt x="31098" y="1483"/>
                    <a:pt x="35460" y="4512"/>
                  </a:cubicBezTo>
                  <a:lnTo>
                    <a:pt x="31841" y="11561"/>
                  </a:lnTo>
                  <a:cubicBezTo>
                    <a:pt x="28278" y="9208"/>
                    <a:pt x="24106" y="7951"/>
                    <a:pt x="19839" y="7941"/>
                  </a:cubicBezTo>
                  <a:cubicBezTo>
                    <a:pt x="17888" y="7827"/>
                    <a:pt x="15943" y="8256"/>
                    <a:pt x="14219" y="9180"/>
                  </a:cubicBezTo>
                  <a:cubicBezTo>
                    <a:pt x="12880" y="9932"/>
                    <a:pt x="12072" y="11361"/>
                    <a:pt x="12124" y="12894"/>
                  </a:cubicBezTo>
                  <a:cubicBezTo>
                    <a:pt x="12047" y="14342"/>
                    <a:pt x="12941" y="15666"/>
                    <a:pt x="14315" y="16133"/>
                  </a:cubicBezTo>
                  <a:cubicBezTo>
                    <a:pt x="15669" y="16809"/>
                    <a:pt x="17112" y="17295"/>
                    <a:pt x="18601" y="17562"/>
                  </a:cubicBezTo>
                  <a:lnTo>
                    <a:pt x="23554" y="18990"/>
                  </a:lnTo>
                  <a:lnTo>
                    <a:pt x="27745" y="20514"/>
                  </a:lnTo>
                  <a:cubicBezTo>
                    <a:pt x="29249" y="21162"/>
                    <a:pt x="30684" y="21962"/>
                    <a:pt x="32031" y="22896"/>
                  </a:cubicBezTo>
                  <a:cubicBezTo>
                    <a:pt x="35107" y="24982"/>
                    <a:pt x="36875" y="28515"/>
                    <a:pt x="36698" y="32230"/>
                  </a:cubicBezTo>
                  <a:close/>
                </a:path>
              </a:pathLst>
            </a:custGeom>
            <a:solidFill>
              <a:srgbClr val="6D6E71"/>
            </a:solidFill>
            <a:ln w="9525"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E7C01419-E3E2-4AF1-BC68-16076EE28A42}"/>
                </a:ext>
              </a:extLst>
            </p:cNvPr>
            <p:cNvSpPr/>
            <p:nvPr/>
          </p:nvSpPr>
          <p:spPr>
            <a:xfrm>
              <a:off x="7261832" y="1528145"/>
              <a:ext cx="46717" cy="89233"/>
            </a:xfrm>
            <a:custGeom>
              <a:avLst/>
              <a:gdLst>
                <a:gd name="connsiteX0" fmla="*/ 15362 w 31718"/>
                <a:gd name="connsiteY0" fmla="*/ 21823 h 60584"/>
                <a:gd name="connsiteX1" fmla="*/ 15362 w 31718"/>
                <a:gd name="connsiteY1" fmla="*/ 44968 h 60584"/>
                <a:gd name="connsiteX2" fmla="*/ 17077 w 31718"/>
                <a:gd name="connsiteY2" fmla="*/ 50207 h 60584"/>
                <a:gd name="connsiteX3" fmla="*/ 21935 w 31718"/>
                <a:gd name="connsiteY3" fmla="*/ 52112 h 60584"/>
                <a:gd name="connsiteX4" fmla="*/ 27840 w 31718"/>
                <a:gd name="connsiteY4" fmla="*/ 49159 h 60584"/>
                <a:gd name="connsiteX5" fmla="*/ 31745 w 31718"/>
                <a:gd name="connsiteY5" fmla="*/ 55922 h 60584"/>
                <a:gd name="connsiteX6" fmla="*/ 20601 w 31718"/>
                <a:gd name="connsiteY6" fmla="*/ 60399 h 60584"/>
                <a:gd name="connsiteX7" fmla="*/ 10124 w 31718"/>
                <a:gd name="connsiteY7" fmla="*/ 56208 h 60584"/>
                <a:gd name="connsiteX8" fmla="*/ 5837 w 31718"/>
                <a:gd name="connsiteY8" fmla="*/ 44778 h 60584"/>
                <a:gd name="connsiteX9" fmla="*/ 5837 w 31718"/>
                <a:gd name="connsiteY9" fmla="*/ 21823 h 60584"/>
                <a:gd name="connsiteX10" fmla="*/ 27 w 31718"/>
                <a:gd name="connsiteY10" fmla="*/ 21823 h 60584"/>
                <a:gd name="connsiteX11" fmla="*/ 27 w 31718"/>
                <a:gd name="connsiteY11" fmla="*/ 14108 h 60584"/>
                <a:gd name="connsiteX12" fmla="*/ 5837 w 31718"/>
                <a:gd name="connsiteY12" fmla="*/ 14108 h 60584"/>
                <a:gd name="connsiteX13" fmla="*/ 5837 w 31718"/>
                <a:gd name="connsiteY13" fmla="*/ -180 h 60584"/>
                <a:gd name="connsiteX14" fmla="*/ 15362 w 31718"/>
                <a:gd name="connsiteY14" fmla="*/ -180 h 60584"/>
                <a:gd name="connsiteX15" fmla="*/ 15362 w 31718"/>
                <a:gd name="connsiteY15" fmla="*/ 14108 h 60584"/>
                <a:gd name="connsiteX16" fmla="*/ 27364 w 31718"/>
                <a:gd name="connsiteY16" fmla="*/ 14108 h 60584"/>
                <a:gd name="connsiteX17" fmla="*/ 27364 w 31718"/>
                <a:gd name="connsiteY17" fmla="*/ 21823 h 6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4">
                  <a:moveTo>
                    <a:pt x="15362" y="21823"/>
                  </a:moveTo>
                  <a:lnTo>
                    <a:pt x="15362" y="44968"/>
                  </a:lnTo>
                  <a:cubicBezTo>
                    <a:pt x="15269" y="46864"/>
                    <a:pt x="15880" y="48731"/>
                    <a:pt x="17077" y="50207"/>
                  </a:cubicBezTo>
                  <a:cubicBezTo>
                    <a:pt x="18344" y="51512"/>
                    <a:pt x="20116" y="52208"/>
                    <a:pt x="21935" y="52112"/>
                  </a:cubicBezTo>
                  <a:cubicBezTo>
                    <a:pt x="24230" y="51998"/>
                    <a:pt x="26373" y="50931"/>
                    <a:pt x="27840" y="49159"/>
                  </a:cubicBezTo>
                  <a:lnTo>
                    <a:pt x="31745" y="55922"/>
                  </a:lnTo>
                  <a:cubicBezTo>
                    <a:pt x="28726" y="58761"/>
                    <a:pt x="24746" y="60361"/>
                    <a:pt x="20601" y="60399"/>
                  </a:cubicBezTo>
                  <a:cubicBezTo>
                    <a:pt x="16680" y="60513"/>
                    <a:pt x="12887" y="58989"/>
                    <a:pt x="10124" y="56208"/>
                  </a:cubicBezTo>
                  <a:cubicBezTo>
                    <a:pt x="7184" y="53150"/>
                    <a:pt x="5635" y="49017"/>
                    <a:pt x="5837" y="44778"/>
                  </a:cubicBezTo>
                  <a:lnTo>
                    <a:pt x="5837" y="21823"/>
                  </a:lnTo>
                  <a:lnTo>
                    <a:pt x="27" y="21823"/>
                  </a:lnTo>
                  <a:lnTo>
                    <a:pt x="27" y="14108"/>
                  </a:lnTo>
                  <a:lnTo>
                    <a:pt x="5837" y="14108"/>
                  </a:lnTo>
                  <a:lnTo>
                    <a:pt x="5837" y="-180"/>
                  </a:lnTo>
                  <a:lnTo>
                    <a:pt x="15362" y="-180"/>
                  </a:lnTo>
                  <a:lnTo>
                    <a:pt x="15362" y="14108"/>
                  </a:lnTo>
                  <a:lnTo>
                    <a:pt x="27364" y="14108"/>
                  </a:lnTo>
                  <a:lnTo>
                    <a:pt x="27364" y="21823"/>
                  </a:lnTo>
                  <a:close/>
                </a:path>
              </a:pathLst>
            </a:custGeom>
            <a:solidFill>
              <a:srgbClr val="6D6E71"/>
            </a:solidFill>
            <a:ln w="9525"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2D877EBE-68B2-41EF-A507-D6F469BB4174}"/>
                </a:ext>
              </a:extLst>
            </p:cNvPr>
            <p:cNvSpPr/>
            <p:nvPr/>
          </p:nvSpPr>
          <p:spPr>
            <a:xfrm>
              <a:off x="7349955" y="1548208"/>
              <a:ext cx="70669" cy="69146"/>
            </a:xfrm>
            <a:custGeom>
              <a:avLst/>
              <a:gdLst>
                <a:gd name="connsiteX0" fmla="*/ 41162 w 47980"/>
                <a:gd name="connsiteY0" fmla="*/ 40015 h 46946"/>
                <a:gd name="connsiteX1" fmla="*/ 6872 w 47980"/>
                <a:gd name="connsiteY1" fmla="*/ 40015 h 46946"/>
                <a:gd name="connsiteX2" fmla="*/ 6872 w 47980"/>
                <a:gd name="connsiteY2" fmla="*/ 6678 h 46946"/>
                <a:gd name="connsiteX3" fmla="*/ 41162 w 47980"/>
                <a:gd name="connsiteY3" fmla="*/ 6678 h 46946"/>
                <a:gd name="connsiteX4" fmla="*/ 41162 w 47980"/>
                <a:gd name="connsiteY4" fmla="*/ 40015 h 46946"/>
                <a:gd name="connsiteX5" fmla="*/ 13730 w 47980"/>
                <a:gd name="connsiteY5" fmla="*/ 34110 h 46946"/>
                <a:gd name="connsiteX6" fmla="*/ 24017 w 47980"/>
                <a:gd name="connsiteY6" fmla="*/ 38206 h 46946"/>
                <a:gd name="connsiteX7" fmla="*/ 34400 w 47980"/>
                <a:gd name="connsiteY7" fmla="*/ 34110 h 46946"/>
                <a:gd name="connsiteX8" fmla="*/ 34400 w 47980"/>
                <a:gd name="connsiteY8" fmla="*/ 12583 h 46946"/>
                <a:gd name="connsiteX9" fmla="*/ 24017 w 47980"/>
                <a:gd name="connsiteY9" fmla="*/ 8392 h 46946"/>
                <a:gd name="connsiteX10" fmla="*/ 13730 w 47980"/>
                <a:gd name="connsiteY10" fmla="*/ 12583 h 46946"/>
                <a:gd name="connsiteX11" fmla="*/ 13730 w 47980"/>
                <a:gd name="connsiteY11"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980" h="46946">
                  <a:moveTo>
                    <a:pt x="41162" y="40015"/>
                  </a:moveTo>
                  <a:cubicBezTo>
                    <a:pt x="31505" y="49017"/>
                    <a:pt x="16530" y="49017"/>
                    <a:pt x="6872" y="40015"/>
                  </a:cubicBezTo>
                  <a:cubicBezTo>
                    <a:pt x="-2255" y="30776"/>
                    <a:pt x="-2255" y="15917"/>
                    <a:pt x="6872" y="6678"/>
                  </a:cubicBezTo>
                  <a:cubicBezTo>
                    <a:pt x="16474" y="-2466"/>
                    <a:pt x="31561" y="-2466"/>
                    <a:pt x="41162" y="6678"/>
                  </a:cubicBezTo>
                  <a:cubicBezTo>
                    <a:pt x="50289" y="15917"/>
                    <a:pt x="50289" y="30776"/>
                    <a:pt x="41162" y="40015"/>
                  </a:cubicBezTo>
                  <a:close/>
                  <a:moveTo>
                    <a:pt x="13730" y="34110"/>
                  </a:moveTo>
                  <a:cubicBezTo>
                    <a:pt x="16438" y="36853"/>
                    <a:pt x="20167" y="38339"/>
                    <a:pt x="24017" y="38206"/>
                  </a:cubicBezTo>
                  <a:cubicBezTo>
                    <a:pt x="27896" y="38339"/>
                    <a:pt x="31656" y="36853"/>
                    <a:pt x="34400" y="34110"/>
                  </a:cubicBezTo>
                  <a:cubicBezTo>
                    <a:pt x="39859" y="27976"/>
                    <a:pt x="39859" y="18718"/>
                    <a:pt x="34400" y="12583"/>
                  </a:cubicBezTo>
                  <a:cubicBezTo>
                    <a:pt x="31666" y="9812"/>
                    <a:pt x="27908" y="8297"/>
                    <a:pt x="24017" y="8392"/>
                  </a:cubicBezTo>
                  <a:cubicBezTo>
                    <a:pt x="20153" y="8288"/>
                    <a:pt x="16422" y="9812"/>
                    <a:pt x="13730" y="12583"/>
                  </a:cubicBezTo>
                  <a:cubicBezTo>
                    <a:pt x="8271" y="18718"/>
                    <a:pt x="8271" y="27976"/>
                    <a:pt x="13730" y="34110"/>
                  </a:cubicBezTo>
                  <a:close/>
                </a:path>
              </a:pathLst>
            </a:custGeom>
            <a:solidFill>
              <a:srgbClr val="6D6E71"/>
            </a:solidFill>
            <a:ln w="9525"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8AA23124-FC50-41BD-96CA-D1703798E100}"/>
                </a:ext>
              </a:extLst>
            </p:cNvPr>
            <p:cNvSpPr/>
            <p:nvPr/>
          </p:nvSpPr>
          <p:spPr>
            <a:xfrm>
              <a:off x="7431727" y="1520987"/>
              <a:ext cx="46717" cy="95682"/>
            </a:xfrm>
            <a:custGeom>
              <a:avLst/>
              <a:gdLst>
                <a:gd name="connsiteX0" fmla="*/ 15267 w 31718"/>
                <a:gd name="connsiteY0" fmla="*/ 15253 h 64962"/>
                <a:gd name="connsiteX1" fmla="*/ 15267 w 31718"/>
                <a:gd name="connsiteY1" fmla="*/ 18967 h 64962"/>
                <a:gd name="connsiteX2" fmla="*/ 27269 w 31718"/>
                <a:gd name="connsiteY2" fmla="*/ 18967 h 64962"/>
                <a:gd name="connsiteX3" fmla="*/ 27269 w 31718"/>
                <a:gd name="connsiteY3" fmla="*/ 26683 h 64962"/>
                <a:gd name="connsiteX4" fmla="*/ 15267 w 31718"/>
                <a:gd name="connsiteY4" fmla="*/ 26683 h 64962"/>
                <a:gd name="connsiteX5" fmla="*/ 15267 w 31718"/>
                <a:gd name="connsiteY5" fmla="*/ 64783 h 64962"/>
                <a:gd name="connsiteX6" fmla="*/ 5742 w 31718"/>
                <a:gd name="connsiteY6" fmla="*/ 64783 h 64962"/>
                <a:gd name="connsiteX7" fmla="*/ 5742 w 31718"/>
                <a:gd name="connsiteY7" fmla="*/ 26683 h 64962"/>
                <a:gd name="connsiteX8" fmla="*/ 27 w 31718"/>
                <a:gd name="connsiteY8" fmla="*/ 26683 h 64962"/>
                <a:gd name="connsiteX9" fmla="*/ 27 w 31718"/>
                <a:gd name="connsiteY9" fmla="*/ 18967 h 64962"/>
                <a:gd name="connsiteX10" fmla="*/ 5742 w 31718"/>
                <a:gd name="connsiteY10" fmla="*/ 18967 h 64962"/>
                <a:gd name="connsiteX11" fmla="*/ 5742 w 31718"/>
                <a:gd name="connsiteY11" fmla="*/ 15443 h 64962"/>
                <a:gd name="connsiteX12" fmla="*/ 10124 w 31718"/>
                <a:gd name="connsiteY12" fmla="*/ 4013 h 64962"/>
                <a:gd name="connsiteX13" fmla="*/ 20506 w 31718"/>
                <a:gd name="connsiteY13" fmla="*/ -178 h 64962"/>
                <a:gd name="connsiteX14" fmla="*/ 31745 w 31718"/>
                <a:gd name="connsiteY14" fmla="*/ 4299 h 64962"/>
                <a:gd name="connsiteX15" fmla="*/ 27745 w 31718"/>
                <a:gd name="connsiteY15" fmla="*/ 11157 h 64962"/>
                <a:gd name="connsiteX16" fmla="*/ 21839 w 31718"/>
                <a:gd name="connsiteY16" fmla="*/ 8109 h 64962"/>
                <a:gd name="connsiteX17" fmla="*/ 17077 w 31718"/>
                <a:gd name="connsiteY17" fmla="*/ 10014 h 64962"/>
                <a:gd name="connsiteX18" fmla="*/ 15267 w 31718"/>
                <a:gd name="connsiteY18" fmla="*/ 15253 h 64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4962">
                  <a:moveTo>
                    <a:pt x="15267" y="15253"/>
                  </a:moveTo>
                  <a:lnTo>
                    <a:pt x="15267" y="18967"/>
                  </a:lnTo>
                  <a:lnTo>
                    <a:pt x="27269" y="18967"/>
                  </a:lnTo>
                  <a:lnTo>
                    <a:pt x="27269" y="26683"/>
                  </a:lnTo>
                  <a:lnTo>
                    <a:pt x="15267" y="26683"/>
                  </a:lnTo>
                  <a:lnTo>
                    <a:pt x="15267" y="64783"/>
                  </a:lnTo>
                  <a:lnTo>
                    <a:pt x="5742" y="64783"/>
                  </a:lnTo>
                  <a:lnTo>
                    <a:pt x="5742" y="26683"/>
                  </a:lnTo>
                  <a:lnTo>
                    <a:pt x="27" y="26683"/>
                  </a:lnTo>
                  <a:lnTo>
                    <a:pt x="27" y="18967"/>
                  </a:lnTo>
                  <a:lnTo>
                    <a:pt x="5742" y="18967"/>
                  </a:lnTo>
                  <a:lnTo>
                    <a:pt x="5742" y="15443"/>
                  </a:lnTo>
                  <a:cubicBezTo>
                    <a:pt x="5529" y="11185"/>
                    <a:pt x="7119" y="7033"/>
                    <a:pt x="10124" y="4013"/>
                  </a:cubicBezTo>
                  <a:cubicBezTo>
                    <a:pt x="12876" y="1270"/>
                    <a:pt x="16622" y="-244"/>
                    <a:pt x="20506" y="-178"/>
                  </a:cubicBezTo>
                  <a:cubicBezTo>
                    <a:pt x="24678" y="-130"/>
                    <a:pt x="28678" y="1470"/>
                    <a:pt x="31745" y="4299"/>
                  </a:cubicBezTo>
                  <a:lnTo>
                    <a:pt x="27745" y="11157"/>
                  </a:lnTo>
                  <a:cubicBezTo>
                    <a:pt x="26316" y="9328"/>
                    <a:pt x="24154" y="8223"/>
                    <a:pt x="21839" y="8109"/>
                  </a:cubicBezTo>
                  <a:cubicBezTo>
                    <a:pt x="20052" y="8023"/>
                    <a:pt x="18314" y="8719"/>
                    <a:pt x="17077" y="10014"/>
                  </a:cubicBezTo>
                  <a:cubicBezTo>
                    <a:pt x="15845" y="11471"/>
                    <a:pt x="15200" y="13338"/>
                    <a:pt x="15267" y="15253"/>
                  </a:cubicBezTo>
                  <a:close/>
                </a:path>
              </a:pathLst>
            </a:custGeom>
            <a:solidFill>
              <a:srgbClr val="6D6E71"/>
            </a:solidFill>
            <a:ln w="9525"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D4C11006-61C0-44D7-8781-DE51228495F2}"/>
                </a:ext>
              </a:extLst>
            </p:cNvPr>
            <p:cNvSpPr/>
            <p:nvPr/>
          </p:nvSpPr>
          <p:spPr>
            <a:xfrm>
              <a:off x="7522075" y="1527877"/>
              <a:ext cx="79609" cy="88547"/>
            </a:xfrm>
            <a:custGeom>
              <a:avLst/>
              <a:gdLst>
                <a:gd name="connsiteX0" fmla="*/ 45366 w 54050"/>
                <a:gd name="connsiteY0" fmla="*/ 7717 h 60118"/>
                <a:gd name="connsiteX1" fmla="*/ 54034 w 54050"/>
                <a:gd name="connsiteY1" fmla="*/ 29530 h 60118"/>
                <a:gd name="connsiteX2" fmla="*/ 45652 w 54050"/>
                <a:gd name="connsiteY2" fmla="*/ 51723 h 60118"/>
                <a:gd name="connsiteX3" fmla="*/ 19934 w 54050"/>
                <a:gd name="connsiteY3" fmla="*/ 59819 h 60118"/>
                <a:gd name="connsiteX4" fmla="*/ 27 w 54050"/>
                <a:gd name="connsiteY4" fmla="*/ 59819 h 60118"/>
                <a:gd name="connsiteX5" fmla="*/ 27 w 54050"/>
                <a:gd name="connsiteY5" fmla="*/ -93 h 60118"/>
                <a:gd name="connsiteX6" fmla="*/ 20601 w 54050"/>
                <a:gd name="connsiteY6" fmla="*/ -93 h 60118"/>
                <a:gd name="connsiteX7" fmla="*/ 45366 w 54050"/>
                <a:gd name="connsiteY7" fmla="*/ 7717 h 60118"/>
                <a:gd name="connsiteX8" fmla="*/ 43842 w 54050"/>
                <a:gd name="connsiteY8" fmla="*/ 29815 h 60118"/>
                <a:gd name="connsiteX9" fmla="*/ 20315 w 54050"/>
                <a:gd name="connsiteY9" fmla="*/ 9241 h 60118"/>
                <a:gd name="connsiteX10" fmla="*/ 10124 w 54050"/>
                <a:gd name="connsiteY10" fmla="*/ 9241 h 60118"/>
                <a:gd name="connsiteX11" fmla="*/ 10124 w 54050"/>
                <a:gd name="connsiteY11" fmla="*/ 50294 h 60118"/>
                <a:gd name="connsiteX12" fmla="*/ 21363 w 54050"/>
                <a:gd name="connsiteY12" fmla="*/ 50294 h 60118"/>
                <a:gd name="connsiteX13" fmla="*/ 38032 w 54050"/>
                <a:gd name="connsiteY13" fmla="*/ 45151 h 60118"/>
                <a:gd name="connsiteX14" fmla="*/ 43842 w 54050"/>
                <a:gd name="connsiteY14" fmla="*/ 29911 h 6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050" h="60118">
                  <a:moveTo>
                    <a:pt x="45366" y="7717"/>
                  </a:moveTo>
                  <a:cubicBezTo>
                    <a:pt x="51319" y="13356"/>
                    <a:pt x="54491" y="21338"/>
                    <a:pt x="54034" y="29530"/>
                  </a:cubicBezTo>
                  <a:cubicBezTo>
                    <a:pt x="54482" y="37778"/>
                    <a:pt x="51434" y="45827"/>
                    <a:pt x="45652" y="51723"/>
                  </a:cubicBezTo>
                  <a:cubicBezTo>
                    <a:pt x="38470" y="57676"/>
                    <a:pt x="29231" y="60581"/>
                    <a:pt x="19934" y="59819"/>
                  </a:cubicBezTo>
                  <a:lnTo>
                    <a:pt x="27" y="59819"/>
                  </a:lnTo>
                  <a:lnTo>
                    <a:pt x="27" y="-93"/>
                  </a:lnTo>
                  <a:lnTo>
                    <a:pt x="20601" y="-93"/>
                  </a:lnTo>
                  <a:cubicBezTo>
                    <a:pt x="29545" y="-722"/>
                    <a:pt x="38394" y="2079"/>
                    <a:pt x="45366" y="7717"/>
                  </a:cubicBezTo>
                  <a:close/>
                  <a:moveTo>
                    <a:pt x="43842" y="29815"/>
                  </a:moveTo>
                  <a:cubicBezTo>
                    <a:pt x="43842" y="16099"/>
                    <a:pt x="36032" y="9241"/>
                    <a:pt x="20315" y="9241"/>
                  </a:cubicBezTo>
                  <a:lnTo>
                    <a:pt x="10124" y="9241"/>
                  </a:lnTo>
                  <a:lnTo>
                    <a:pt x="10124" y="50294"/>
                  </a:lnTo>
                  <a:lnTo>
                    <a:pt x="21363" y="50294"/>
                  </a:lnTo>
                  <a:cubicBezTo>
                    <a:pt x="27364" y="50704"/>
                    <a:pt x="33308" y="48865"/>
                    <a:pt x="38032" y="45151"/>
                  </a:cubicBezTo>
                  <a:cubicBezTo>
                    <a:pt x="42156" y="41198"/>
                    <a:pt x="44290" y="35607"/>
                    <a:pt x="43842" y="29911"/>
                  </a:cubicBezTo>
                  <a:close/>
                </a:path>
              </a:pathLst>
            </a:custGeom>
            <a:solidFill>
              <a:srgbClr val="6D6E71"/>
            </a:solidFill>
            <a:ln w="9525"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2B69B729-64A8-42FA-AC88-123481A4C3F1}"/>
                </a:ext>
              </a:extLst>
            </p:cNvPr>
            <p:cNvSpPr/>
            <p:nvPr/>
          </p:nvSpPr>
          <p:spPr>
            <a:xfrm>
              <a:off x="7618876" y="1548629"/>
              <a:ext cx="35773" cy="67760"/>
            </a:xfrm>
            <a:custGeom>
              <a:avLst/>
              <a:gdLst>
                <a:gd name="connsiteX0" fmla="*/ 23935 w 24288"/>
                <a:gd name="connsiteY0" fmla="*/ 9250 h 46005"/>
                <a:gd name="connsiteX1" fmla="*/ 13172 w 24288"/>
                <a:gd name="connsiteY1" fmla="*/ 13822 h 46005"/>
                <a:gd name="connsiteX2" fmla="*/ 9552 w 24288"/>
                <a:gd name="connsiteY2" fmla="*/ 26299 h 46005"/>
                <a:gd name="connsiteX3" fmla="*/ 9552 w 24288"/>
                <a:gd name="connsiteY3" fmla="*/ 45826 h 46005"/>
                <a:gd name="connsiteX4" fmla="*/ 27 w 24288"/>
                <a:gd name="connsiteY4" fmla="*/ 45826 h 46005"/>
                <a:gd name="connsiteX5" fmla="*/ 27 w 24288"/>
                <a:gd name="connsiteY5" fmla="*/ 201 h 46005"/>
                <a:gd name="connsiteX6" fmla="*/ 9552 w 24288"/>
                <a:gd name="connsiteY6" fmla="*/ 201 h 46005"/>
                <a:gd name="connsiteX7" fmla="*/ 9552 w 24288"/>
                <a:gd name="connsiteY7" fmla="*/ 9726 h 46005"/>
                <a:gd name="connsiteX8" fmla="*/ 15839 w 24288"/>
                <a:gd name="connsiteY8" fmla="*/ 2678 h 46005"/>
                <a:gd name="connsiteX9" fmla="*/ 24316 w 24288"/>
                <a:gd name="connsiteY9" fmla="*/ -180 h 46005"/>
                <a:gd name="connsiteX10" fmla="*/ 24316 w 24288"/>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8" h="46005">
                  <a:moveTo>
                    <a:pt x="23935" y="9250"/>
                  </a:moveTo>
                  <a:cubicBezTo>
                    <a:pt x="19820" y="8964"/>
                    <a:pt x="15820" y="10659"/>
                    <a:pt x="13172" y="13822"/>
                  </a:cubicBezTo>
                  <a:cubicBezTo>
                    <a:pt x="10609" y="17460"/>
                    <a:pt x="9333" y="21852"/>
                    <a:pt x="9552" y="26299"/>
                  </a:cubicBezTo>
                  <a:lnTo>
                    <a:pt x="9552" y="45826"/>
                  </a:lnTo>
                  <a:lnTo>
                    <a:pt x="27" y="45826"/>
                  </a:lnTo>
                  <a:lnTo>
                    <a:pt x="27" y="201"/>
                  </a:lnTo>
                  <a:lnTo>
                    <a:pt x="9552" y="201"/>
                  </a:lnTo>
                  <a:lnTo>
                    <a:pt x="9552" y="9726"/>
                  </a:lnTo>
                  <a:cubicBezTo>
                    <a:pt x="11095" y="6935"/>
                    <a:pt x="13238" y="4526"/>
                    <a:pt x="15839" y="2678"/>
                  </a:cubicBezTo>
                  <a:cubicBezTo>
                    <a:pt x="18334" y="934"/>
                    <a:pt x="21278" y="-56"/>
                    <a:pt x="24316" y="-180"/>
                  </a:cubicBezTo>
                  <a:lnTo>
                    <a:pt x="24316" y="9345"/>
                  </a:lnTo>
                  <a:close/>
                </a:path>
              </a:pathLst>
            </a:custGeom>
            <a:solidFill>
              <a:srgbClr val="6D6E71"/>
            </a:solidFill>
            <a:ln w="9525"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7C2A112E-973F-4070-B5D7-4A0D2874423D}"/>
                </a:ext>
              </a:extLst>
            </p:cNvPr>
            <p:cNvSpPr/>
            <p:nvPr/>
          </p:nvSpPr>
          <p:spPr>
            <a:xfrm>
              <a:off x="7668201" y="1549190"/>
              <a:ext cx="61926" cy="68174"/>
            </a:xfrm>
            <a:custGeom>
              <a:avLst/>
              <a:gdLst>
                <a:gd name="connsiteX0" fmla="*/ 32546 w 42044"/>
                <a:gd name="connsiteY0" fmla="*/ 24585 h 46286"/>
                <a:gd name="connsiteX1" fmla="*/ 32546 w 42044"/>
                <a:gd name="connsiteY1" fmla="*/ -180 h 46286"/>
                <a:gd name="connsiteX2" fmla="*/ 42071 w 42044"/>
                <a:gd name="connsiteY2" fmla="*/ -180 h 46286"/>
                <a:gd name="connsiteX3" fmla="*/ 42071 w 42044"/>
                <a:gd name="connsiteY3" fmla="*/ 45445 h 46286"/>
                <a:gd name="connsiteX4" fmla="*/ 32546 w 42044"/>
                <a:gd name="connsiteY4" fmla="*/ 45445 h 46286"/>
                <a:gd name="connsiteX5" fmla="*/ 32546 w 42044"/>
                <a:gd name="connsiteY5" fmla="*/ 37158 h 46286"/>
                <a:gd name="connsiteX6" fmla="*/ 26165 w 42044"/>
                <a:gd name="connsiteY6" fmla="*/ 43730 h 46286"/>
                <a:gd name="connsiteX7" fmla="*/ 4828 w 42044"/>
                <a:gd name="connsiteY7" fmla="*/ 41444 h 46286"/>
                <a:gd name="connsiteX8" fmla="*/ 66 w 42044"/>
                <a:gd name="connsiteY8" fmla="*/ 27824 h 46286"/>
                <a:gd name="connsiteX9" fmla="*/ 66 w 42044"/>
                <a:gd name="connsiteY9" fmla="*/ -180 h 46286"/>
                <a:gd name="connsiteX10" fmla="*/ 9591 w 42044"/>
                <a:gd name="connsiteY10" fmla="*/ -180 h 46286"/>
                <a:gd name="connsiteX11" fmla="*/ 9591 w 42044"/>
                <a:gd name="connsiteY11" fmla="*/ 24871 h 46286"/>
                <a:gd name="connsiteX12" fmla="*/ 20069 w 42044"/>
                <a:gd name="connsiteY12" fmla="*/ 37444 h 46286"/>
                <a:gd name="connsiteX13" fmla="*/ 28736 w 42044"/>
                <a:gd name="connsiteY13" fmla="*/ 34205 h 46286"/>
                <a:gd name="connsiteX14" fmla="*/ 32546 w 42044"/>
                <a:gd name="connsiteY14" fmla="*/ 24585 h 4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44" h="46286">
                  <a:moveTo>
                    <a:pt x="32546" y="24585"/>
                  </a:moveTo>
                  <a:lnTo>
                    <a:pt x="32546" y="-180"/>
                  </a:lnTo>
                  <a:lnTo>
                    <a:pt x="42071" y="-180"/>
                  </a:lnTo>
                  <a:lnTo>
                    <a:pt x="42071" y="45445"/>
                  </a:lnTo>
                  <a:lnTo>
                    <a:pt x="32546" y="45445"/>
                  </a:lnTo>
                  <a:lnTo>
                    <a:pt x="32546" y="37158"/>
                  </a:lnTo>
                  <a:cubicBezTo>
                    <a:pt x="31003" y="39854"/>
                    <a:pt x="28812" y="42111"/>
                    <a:pt x="26165" y="43730"/>
                  </a:cubicBezTo>
                  <a:cubicBezTo>
                    <a:pt x="19297" y="47597"/>
                    <a:pt x="10724" y="46683"/>
                    <a:pt x="4828" y="41444"/>
                  </a:cubicBezTo>
                  <a:cubicBezTo>
                    <a:pt x="1457" y="37739"/>
                    <a:pt x="-258" y="32824"/>
                    <a:pt x="66" y="27824"/>
                  </a:cubicBezTo>
                  <a:lnTo>
                    <a:pt x="66" y="-180"/>
                  </a:lnTo>
                  <a:lnTo>
                    <a:pt x="9591" y="-180"/>
                  </a:lnTo>
                  <a:lnTo>
                    <a:pt x="9591" y="24871"/>
                  </a:lnTo>
                  <a:cubicBezTo>
                    <a:pt x="9591" y="33253"/>
                    <a:pt x="13115" y="37444"/>
                    <a:pt x="20069" y="37444"/>
                  </a:cubicBezTo>
                  <a:cubicBezTo>
                    <a:pt x="23269" y="37501"/>
                    <a:pt x="26365" y="36348"/>
                    <a:pt x="28736" y="34205"/>
                  </a:cubicBezTo>
                  <a:cubicBezTo>
                    <a:pt x="31375" y="31719"/>
                    <a:pt x="32765" y="28195"/>
                    <a:pt x="32546" y="24585"/>
                  </a:cubicBezTo>
                  <a:close/>
                </a:path>
              </a:pathLst>
            </a:custGeom>
            <a:solidFill>
              <a:srgbClr val="6D6E71"/>
            </a:solidFill>
            <a:ln w="9525"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E51BD03F-6979-483D-9A23-FBAE85C25DA0}"/>
                </a:ext>
              </a:extLst>
            </p:cNvPr>
            <p:cNvSpPr/>
            <p:nvPr/>
          </p:nvSpPr>
          <p:spPr>
            <a:xfrm>
              <a:off x="7747084" y="1548614"/>
              <a:ext cx="65639" cy="94879"/>
            </a:xfrm>
            <a:custGeom>
              <a:avLst/>
              <a:gdLst>
                <a:gd name="connsiteX0" fmla="*/ 44522 w 44565"/>
                <a:gd name="connsiteY0" fmla="*/ 211 h 64417"/>
                <a:gd name="connsiteX1" fmla="*/ 44522 w 44565"/>
                <a:gd name="connsiteY1" fmla="*/ 40025 h 64417"/>
                <a:gd name="connsiteX2" fmla="*/ 37950 w 44565"/>
                <a:gd name="connsiteY2" fmla="*/ 58123 h 64417"/>
                <a:gd name="connsiteX3" fmla="*/ 21091 w 44565"/>
                <a:gd name="connsiteY3" fmla="*/ 64219 h 64417"/>
                <a:gd name="connsiteX4" fmla="*/ 2041 w 44565"/>
                <a:gd name="connsiteY4" fmla="*/ 57742 h 64417"/>
                <a:gd name="connsiteX5" fmla="*/ 7565 w 44565"/>
                <a:gd name="connsiteY5" fmla="*/ 50789 h 64417"/>
                <a:gd name="connsiteX6" fmla="*/ 20995 w 44565"/>
                <a:gd name="connsiteY6" fmla="*/ 55837 h 64417"/>
                <a:gd name="connsiteX7" fmla="*/ 31854 w 44565"/>
                <a:gd name="connsiteY7" fmla="*/ 52313 h 64417"/>
                <a:gd name="connsiteX8" fmla="*/ 35854 w 44565"/>
                <a:gd name="connsiteY8" fmla="*/ 41073 h 64417"/>
                <a:gd name="connsiteX9" fmla="*/ 35854 w 44565"/>
                <a:gd name="connsiteY9" fmla="*/ 35263 h 64417"/>
                <a:gd name="connsiteX10" fmla="*/ 29663 w 44565"/>
                <a:gd name="connsiteY10" fmla="*/ 41645 h 64417"/>
                <a:gd name="connsiteX11" fmla="*/ 20710 w 44565"/>
                <a:gd name="connsiteY11" fmla="*/ 44121 h 64417"/>
                <a:gd name="connsiteX12" fmla="*/ 5851 w 44565"/>
                <a:gd name="connsiteY12" fmla="*/ 37739 h 64417"/>
                <a:gd name="connsiteX13" fmla="*/ 40 w 44565"/>
                <a:gd name="connsiteY13" fmla="*/ 21928 h 64417"/>
                <a:gd name="connsiteX14" fmla="*/ 5851 w 44565"/>
                <a:gd name="connsiteY14" fmla="*/ 6212 h 64417"/>
                <a:gd name="connsiteX15" fmla="*/ 20710 w 44565"/>
                <a:gd name="connsiteY15" fmla="*/ -170 h 64417"/>
                <a:gd name="connsiteX16" fmla="*/ 35378 w 44565"/>
                <a:gd name="connsiteY16" fmla="*/ 7259 h 64417"/>
                <a:gd name="connsiteX17" fmla="*/ 35378 w 44565"/>
                <a:gd name="connsiteY17" fmla="*/ 497 h 64417"/>
                <a:gd name="connsiteX18" fmla="*/ 8994 w 44565"/>
                <a:gd name="connsiteY18" fmla="*/ 21261 h 64417"/>
                <a:gd name="connsiteX19" fmla="*/ 12423 w 44565"/>
                <a:gd name="connsiteY19" fmla="*/ 30786 h 64417"/>
                <a:gd name="connsiteX20" fmla="*/ 21948 w 44565"/>
                <a:gd name="connsiteY20" fmla="*/ 34882 h 64417"/>
                <a:gd name="connsiteX21" fmla="*/ 31473 w 44565"/>
                <a:gd name="connsiteY21" fmla="*/ 30881 h 64417"/>
                <a:gd name="connsiteX22" fmla="*/ 35092 w 44565"/>
                <a:gd name="connsiteY22" fmla="*/ 21356 h 64417"/>
                <a:gd name="connsiteX23" fmla="*/ 31473 w 44565"/>
                <a:gd name="connsiteY23" fmla="*/ 11831 h 64417"/>
                <a:gd name="connsiteX24" fmla="*/ 21948 w 44565"/>
                <a:gd name="connsiteY24" fmla="*/ 7736 h 64417"/>
                <a:gd name="connsiteX25" fmla="*/ 12423 w 44565"/>
                <a:gd name="connsiteY25" fmla="*/ 11927 h 64417"/>
                <a:gd name="connsiteX26" fmla="*/ 8994 w 44565"/>
                <a:gd name="connsiteY26" fmla="*/ 21261 h 64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4565" h="64417">
                  <a:moveTo>
                    <a:pt x="44522" y="211"/>
                  </a:moveTo>
                  <a:lnTo>
                    <a:pt x="44522" y="40025"/>
                  </a:lnTo>
                  <a:cubicBezTo>
                    <a:pt x="45046" y="46721"/>
                    <a:pt x="42655" y="53322"/>
                    <a:pt x="37950" y="58123"/>
                  </a:cubicBezTo>
                  <a:cubicBezTo>
                    <a:pt x="33340" y="62285"/>
                    <a:pt x="27291" y="64467"/>
                    <a:pt x="21091" y="64219"/>
                  </a:cubicBezTo>
                  <a:cubicBezTo>
                    <a:pt x="14175" y="64352"/>
                    <a:pt x="7441" y="62057"/>
                    <a:pt x="2041" y="57742"/>
                  </a:cubicBezTo>
                  <a:lnTo>
                    <a:pt x="7565" y="50789"/>
                  </a:lnTo>
                  <a:cubicBezTo>
                    <a:pt x="11366" y="53894"/>
                    <a:pt x="16090" y="55665"/>
                    <a:pt x="20995" y="55837"/>
                  </a:cubicBezTo>
                  <a:cubicBezTo>
                    <a:pt x="24929" y="56065"/>
                    <a:pt x="28806" y="54808"/>
                    <a:pt x="31854" y="52313"/>
                  </a:cubicBezTo>
                  <a:cubicBezTo>
                    <a:pt x="34759" y="49331"/>
                    <a:pt x="36226" y="45226"/>
                    <a:pt x="35854" y="41073"/>
                  </a:cubicBezTo>
                  <a:lnTo>
                    <a:pt x="35854" y="35263"/>
                  </a:lnTo>
                  <a:cubicBezTo>
                    <a:pt x="34435" y="37930"/>
                    <a:pt x="32292" y="40149"/>
                    <a:pt x="29663" y="41645"/>
                  </a:cubicBezTo>
                  <a:cubicBezTo>
                    <a:pt x="26968" y="43293"/>
                    <a:pt x="23872" y="44150"/>
                    <a:pt x="20710" y="44121"/>
                  </a:cubicBezTo>
                  <a:cubicBezTo>
                    <a:pt x="15052" y="44302"/>
                    <a:pt x="9613" y="41968"/>
                    <a:pt x="5851" y="37739"/>
                  </a:cubicBezTo>
                  <a:cubicBezTo>
                    <a:pt x="1926" y="33425"/>
                    <a:pt x="-160" y="27757"/>
                    <a:pt x="40" y="21928"/>
                  </a:cubicBezTo>
                  <a:cubicBezTo>
                    <a:pt x="-160" y="16127"/>
                    <a:pt x="1926" y="10488"/>
                    <a:pt x="5851" y="6212"/>
                  </a:cubicBezTo>
                  <a:cubicBezTo>
                    <a:pt x="9613" y="1983"/>
                    <a:pt x="15052" y="-351"/>
                    <a:pt x="20710" y="-170"/>
                  </a:cubicBezTo>
                  <a:cubicBezTo>
                    <a:pt x="26529" y="-284"/>
                    <a:pt x="32025" y="2497"/>
                    <a:pt x="35378" y="7259"/>
                  </a:cubicBezTo>
                  <a:lnTo>
                    <a:pt x="35378" y="497"/>
                  </a:lnTo>
                  <a:close/>
                  <a:moveTo>
                    <a:pt x="8994" y="21261"/>
                  </a:moveTo>
                  <a:cubicBezTo>
                    <a:pt x="8946" y="24747"/>
                    <a:pt x="10165" y="28129"/>
                    <a:pt x="12423" y="30786"/>
                  </a:cubicBezTo>
                  <a:cubicBezTo>
                    <a:pt x="14766" y="33586"/>
                    <a:pt x="18300" y="35101"/>
                    <a:pt x="21948" y="34882"/>
                  </a:cubicBezTo>
                  <a:cubicBezTo>
                    <a:pt x="25558" y="34996"/>
                    <a:pt x="29034" y="33539"/>
                    <a:pt x="31473" y="30881"/>
                  </a:cubicBezTo>
                  <a:cubicBezTo>
                    <a:pt x="33835" y="28271"/>
                    <a:pt x="35121" y="24871"/>
                    <a:pt x="35092" y="21356"/>
                  </a:cubicBezTo>
                  <a:cubicBezTo>
                    <a:pt x="35092" y="17841"/>
                    <a:pt x="33797" y="14460"/>
                    <a:pt x="31473" y="11831"/>
                  </a:cubicBezTo>
                  <a:cubicBezTo>
                    <a:pt x="29053" y="9126"/>
                    <a:pt x="25567" y="7631"/>
                    <a:pt x="21948" y="7736"/>
                  </a:cubicBezTo>
                  <a:cubicBezTo>
                    <a:pt x="18290" y="7536"/>
                    <a:pt x="14747" y="9098"/>
                    <a:pt x="12423" y="11927"/>
                  </a:cubicBezTo>
                  <a:cubicBezTo>
                    <a:pt x="10270" y="14565"/>
                    <a:pt x="9061" y="17851"/>
                    <a:pt x="8994" y="21261"/>
                  </a:cubicBezTo>
                  <a:close/>
                </a:path>
              </a:pathLst>
            </a:custGeom>
            <a:solidFill>
              <a:srgbClr val="6D6E71"/>
            </a:solidFill>
            <a:ln w="9525"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7DE1EB7E-1150-420D-8062-B1BE74DD83AA}"/>
                </a:ext>
              </a:extLst>
            </p:cNvPr>
            <p:cNvSpPr/>
            <p:nvPr/>
          </p:nvSpPr>
          <p:spPr>
            <a:xfrm>
              <a:off x="7863802" y="1526019"/>
              <a:ext cx="81674" cy="91375"/>
            </a:xfrm>
            <a:custGeom>
              <a:avLst/>
              <a:gdLst>
                <a:gd name="connsiteX0" fmla="*/ 31381 w 55452"/>
                <a:gd name="connsiteY0" fmla="*/ 52032 h 62038"/>
                <a:gd name="connsiteX1" fmla="*/ 40335 w 55452"/>
                <a:gd name="connsiteY1" fmla="*/ 50223 h 62038"/>
                <a:gd name="connsiteX2" fmla="*/ 48240 w 55452"/>
                <a:gd name="connsiteY2" fmla="*/ 44698 h 62038"/>
                <a:gd name="connsiteX3" fmla="*/ 54813 w 55452"/>
                <a:gd name="connsiteY3" fmla="*/ 51366 h 62038"/>
                <a:gd name="connsiteX4" fmla="*/ 31667 w 55452"/>
                <a:gd name="connsiteY4" fmla="*/ 61843 h 62038"/>
                <a:gd name="connsiteX5" fmla="*/ 9093 w 55452"/>
                <a:gd name="connsiteY5" fmla="*/ 53176 h 62038"/>
                <a:gd name="connsiteX6" fmla="*/ 9093 w 55452"/>
                <a:gd name="connsiteY6" fmla="*/ 8694 h 62038"/>
                <a:gd name="connsiteX7" fmla="*/ 32143 w 55452"/>
                <a:gd name="connsiteY7" fmla="*/ -165 h 62038"/>
                <a:gd name="connsiteX8" fmla="*/ 55479 w 55452"/>
                <a:gd name="connsiteY8" fmla="*/ 10122 h 62038"/>
                <a:gd name="connsiteX9" fmla="*/ 49002 w 55452"/>
                <a:gd name="connsiteY9" fmla="*/ 17171 h 62038"/>
                <a:gd name="connsiteX10" fmla="*/ 40906 w 55452"/>
                <a:gd name="connsiteY10" fmla="*/ 11361 h 62038"/>
                <a:gd name="connsiteX11" fmla="*/ 31953 w 55452"/>
                <a:gd name="connsiteY11" fmla="*/ 9741 h 62038"/>
                <a:gd name="connsiteX12" fmla="*/ 16713 w 55452"/>
                <a:gd name="connsiteY12" fmla="*/ 15647 h 62038"/>
                <a:gd name="connsiteX13" fmla="*/ 10521 w 55452"/>
                <a:gd name="connsiteY13" fmla="*/ 30601 h 62038"/>
                <a:gd name="connsiteX14" fmla="*/ 16617 w 55452"/>
                <a:gd name="connsiteY14" fmla="*/ 45936 h 62038"/>
                <a:gd name="connsiteX15" fmla="*/ 31381 w 55452"/>
                <a:gd name="connsiteY15" fmla="*/ 52032 h 62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452" h="62038">
                  <a:moveTo>
                    <a:pt x="31381" y="52032"/>
                  </a:moveTo>
                  <a:cubicBezTo>
                    <a:pt x="34467" y="52128"/>
                    <a:pt x="37534" y="51508"/>
                    <a:pt x="40335" y="50223"/>
                  </a:cubicBezTo>
                  <a:cubicBezTo>
                    <a:pt x="43240" y="48794"/>
                    <a:pt x="45907" y="46936"/>
                    <a:pt x="48240" y="44698"/>
                  </a:cubicBezTo>
                  <a:lnTo>
                    <a:pt x="54813" y="51366"/>
                  </a:lnTo>
                  <a:cubicBezTo>
                    <a:pt x="49002" y="58081"/>
                    <a:pt x="40544" y="61910"/>
                    <a:pt x="31667" y="61843"/>
                  </a:cubicBezTo>
                  <a:cubicBezTo>
                    <a:pt x="23285" y="62110"/>
                    <a:pt x="15141" y="58986"/>
                    <a:pt x="9093" y="53176"/>
                  </a:cubicBezTo>
                  <a:cubicBezTo>
                    <a:pt x="-2995" y="40812"/>
                    <a:pt x="-2995" y="21057"/>
                    <a:pt x="9093" y="8694"/>
                  </a:cubicBezTo>
                  <a:cubicBezTo>
                    <a:pt x="15274" y="2759"/>
                    <a:pt x="23580" y="-431"/>
                    <a:pt x="32143" y="-165"/>
                  </a:cubicBezTo>
                  <a:cubicBezTo>
                    <a:pt x="41059" y="-336"/>
                    <a:pt x="49593" y="3426"/>
                    <a:pt x="55479" y="10122"/>
                  </a:cubicBezTo>
                  <a:lnTo>
                    <a:pt x="49002" y="17171"/>
                  </a:lnTo>
                  <a:cubicBezTo>
                    <a:pt x="46669" y="14771"/>
                    <a:pt x="43926" y="12809"/>
                    <a:pt x="40906" y="11361"/>
                  </a:cubicBezTo>
                  <a:cubicBezTo>
                    <a:pt x="38058" y="10237"/>
                    <a:pt x="35010" y="9694"/>
                    <a:pt x="31953" y="9741"/>
                  </a:cubicBezTo>
                  <a:cubicBezTo>
                    <a:pt x="26285" y="9599"/>
                    <a:pt x="20799" y="11723"/>
                    <a:pt x="16713" y="15647"/>
                  </a:cubicBezTo>
                  <a:cubicBezTo>
                    <a:pt x="12607" y="19514"/>
                    <a:pt x="10350" y="24962"/>
                    <a:pt x="10521" y="30601"/>
                  </a:cubicBezTo>
                  <a:cubicBezTo>
                    <a:pt x="10360" y="36335"/>
                    <a:pt x="12560" y="41879"/>
                    <a:pt x="16617" y="45936"/>
                  </a:cubicBezTo>
                  <a:cubicBezTo>
                    <a:pt x="20494" y="49899"/>
                    <a:pt x="25838" y="52109"/>
                    <a:pt x="31381" y="52032"/>
                  </a:cubicBezTo>
                  <a:close/>
                </a:path>
              </a:pathLst>
            </a:custGeom>
            <a:solidFill>
              <a:srgbClr val="6D6E71"/>
            </a:solidFill>
            <a:ln w="9525"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4772AA83-9E7D-4336-8053-34C90EAB2D8D}"/>
                </a:ext>
              </a:extLst>
            </p:cNvPr>
            <p:cNvSpPr/>
            <p:nvPr/>
          </p:nvSpPr>
          <p:spPr>
            <a:xfrm>
              <a:off x="7953354" y="1548208"/>
              <a:ext cx="70665" cy="69146"/>
            </a:xfrm>
            <a:custGeom>
              <a:avLst/>
              <a:gdLst>
                <a:gd name="connsiteX0" fmla="*/ 41161 w 47977"/>
                <a:gd name="connsiteY0" fmla="*/ 40015 h 46946"/>
                <a:gd name="connsiteX1" fmla="*/ 6871 w 47977"/>
                <a:gd name="connsiteY1" fmla="*/ 40015 h 46946"/>
                <a:gd name="connsiteX2" fmla="*/ 6871 w 47977"/>
                <a:gd name="connsiteY2" fmla="*/ 6678 h 46946"/>
                <a:gd name="connsiteX3" fmla="*/ 41161 w 47977"/>
                <a:gd name="connsiteY3" fmla="*/ 6678 h 46946"/>
                <a:gd name="connsiteX4" fmla="*/ 41161 w 47977"/>
                <a:gd name="connsiteY4" fmla="*/ 40015 h 46946"/>
                <a:gd name="connsiteX5" fmla="*/ 13634 w 47977"/>
                <a:gd name="connsiteY5" fmla="*/ 34110 h 46946"/>
                <a:gd name="connsiteX6" fmla="*/ 24016 w 47977"/>
                <a:gd name="connsiteY6" fmla="*/ 38206 h 46946"/>
                <a:gd name="connsiteX7" fmla="*/ 34303 w 47977"/>
                <a:gd name="connsiteY7" fmla="*/ 34110 h 46946"/>
                <a:gd name="connsiteX8" fmla="*/ 34303 w 47977"/>
                <a:gd name="connsiteY8" fmla="*/ 12583 h 46946"/>
                <a:gd name="connsiteX9" fmla="*/ 24016 w 47977"/>
                <a:gd name="connsiteY9" fmla="*/ 8392 h 46946"/>
                <a:gd name="connsiteX10" fmla="*/ 13634 w 47977"/>
                <a:gd name="connsiteY10" fmla="*/ 12583 h 46946"/>
                <a:gd name="connsiteX11" fmla="*/ 13634 w 47977"/>
                <a:gd name="connsiteY11"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977" h="46946">
                  <a:moveTo>
                    <a:pt x="41161" y="40015"/>
                  </a:moveTo>
                  <a:cubicBezTo>
                    <a:pt x="31503" y="49017"/>
                    <a:pt x="16529" y="49017"/>
                    <a:pt x="6871" y="40015"/>
                  </a:cubicBezTo>
                  <a:cubicBezTo>
                    <a:pt x="-2254" y="30776"/>
                    <a:pt x="-2254" y="15917"/>
                    <a:pt x="6871" y="6678"/>
                  </a:cubicBezTo>
                  <a:cubicBezTo>
                    <a:pt x="16472" y="-2466"/>
                    <a:pt x="31560" y="-2466"/>
                    <a:pt x="41161" y="6678"/>
                  </a:cubicBezTo>
                  <a:cubicBezTo>
                    <a:pt x="50286" y="15917"/>
                    <a:pt x="50286" y="30776"/>
                    <a:pt x="41161" y="40015"/>
                  </a:cubicBezTo>
                  <a:close/>
                  <a:moveTo>
                    <a:pt x="13634" y="34110"/>
                  </a:moveTo>
                  <a:cubicBezTo>
                    <a:pt x="16377" y="36853"/>
                    <a:pt x="20139" y="38339"/>
                    <a:pt x="24016" y="38206"/>
                  </a:cubicBezTo>
                  <a:cubicBezTo>
                    <a:pt x="27864" y="38339"/>
                    <a:pt x="31598" y="36853"/>
                    <a:pt x="34303" y="34110"/>
                  </a:cubicBezTo>
                  <a:cubicBezTo>
                    <a:pt x="39761" y="27976"/>
                    <a:pt x="39761" y="18718"/>
                    <a:pt x="34303" y="12583"/>
                  </a:cubicBezTo>
                  <a:cubicBezTo>
                    <a:pt x="31607" y="9812"/>
                    <a:pt x="27883" y="8288"/>
                    <a:pt x="24016" y="8392"/>
                  </a:cubicBezTo>
                  <a:cubicBezTo>
                    <a:pt x="20120" y="8297"/>
                    <a:pt x="16367" y="9812"/>
                    <a:pt x="13634" y="12583"/>
                  </a:cubicBezTo>
                  <a:cubicBezTo>
                    <a:pt x="8176" y="18718"/>
                    <a:pt x="8176" y="27976"/>
                    <a:pt x="13634" y="34110"/>
                  </a:cubicBezTo>
                  <a:close/>
                </a:path>
              </a:pathLst>
            </a:custGeom>
            <a:solidFill>
              <a:srgbClr val="6D6E71"/>
            </a:solidFill>
            <a:ln w="9525"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89D7DFFD-E2B5-4CD3-81A2-D9EB23865486}"/>
                </a:ext>
              </a:extLst>
            </p:cNvPr>
            <p:cNvSpPr/>
            <p:nvPr/>
          </p:nvSpPr>
          <p:spPr>
            <a:xfrm>
              <a:off x="8039134" y="1549190"/>
              <a:ext cx="61926" cy="68174"/>
            </a:xfrm>
            <a:custGeom>
              <a:avLst/>
              <a:gdLst>
                <a:gd name="connsiteX0" fmla="*/ 32546 w 42044"/>
                <a:gd name="connsiteY0" fmla="*/ 24585 h 46286"/>
                <a:gd name="connsiteX1" fmla="*/ 32546 w 42044"/>
                <a:gd name="connsiteY1" fmla="*/ -180 h 46286"/>
                <a:gd name="connsiteX2" fmla="*/ 42071 w 42044"/>
                <a:gd name="connsiteY2" fmla="*/ -180 h 46286"/>
                <a:gd name="connsiteX3" fmla="*/ 42071 w 42044"/>
                <a:gd name="connsiteY3" fmla="*/ 45445 h 46286"/>
                <a:gd name="connsiteX4" fmla="*/ 32546 w 42044"/>
                <a:gd name="connsiteY4" fmla="*/ 45445 h 46286"/>
                <a:gd name="connsiteX5" fmla="*/ 32546 w 42044"/>
                <a:gd name="connsiteY5" fmla="*/ 37158 h 46286"/>
                <a:gd name="connsiteX6" fmla="*/ 26165 w 42044"/>
                <a:gd name="connsiteY6" fmla="*/ 43730 h 46286"/>
                <a:gd name="connsiteX7" fmla="*/ 4828 w 42044"/>
                <a:gd name="connsiteY7" fmla="*/ 41444 h 46286"/>
                <a:gd name="connsiteX8" fmla="*/ 66 w 42044"/>
                <a:gd name="connsiteY8" fmla="*/ 27824 h 46286"/>
                <a:gd name="connsiteX9" fmla="*/ 66 w 42044"/>
                <a:gd name="connsiteY9" fmla="*/ -180 h 46286"/>
                <a:gd name="connsiteX10" fmla="*/ 9591 w 42044"/>
                <a:gd name="connsiteY10" fmla="*/ -180 h 46286"/>
                <a:gd name="connsiteX11" fmla="*/ 9591 w 42044"/>
                <a:gd name="connsiteY11" fmla="*/ 24871 h 46286"/>
                <a:gd name="connsiteX12" fmla="*/ 20069 w 42044"/>
                <a:gd name="connsiteY12" fmla="*/ 37444 h 46286"/>
                <a:gd name="connsiteX13" fmla="*/ 28736 w 42044"/>
                <a:gd name="connsiteY13" fmla="*/ 34205 h 46286"/>
                <a:gd name="connsiteX14" fmla="*/ 32546 w 42044"/>
                <a:gd name="connsiteY14" fmla="*/ 24585 h 4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44" h="46286">
                  <a:moveTo>
                    <a:pt x="32546" y="24585"/>
                  </a:moveTo>
                  <a:lnTo>
                    <a:pt x="32546" y="-180"/>
                  </a:lnTo>
                  <a:lnTo>
                    <a:pt x="42071" y="-180"/>
                  </a:lnTo>
                  <a:lnTo>
                    <a:pt x="42071" y="45445"/>
                  </a:lnTo>
                  <a:lnTo>
                    <a:pt x="32546" y="45445"/>
                  </a:lnTo>
                  <a:lnTo>
                    <a:pt x="32546" y="37158"/>
                  </a:lnTo>
                  <a:cubicBezTo>
                    <a:pt x="31003" y="39854"/>
                    <a:pt x="28812" y="42111"/>
                    <a:pt x="26165" y="43730"/>
                  </a:cubicBezTo>
                  <a:cubicBezTo>
                    <a:pt x="19297" y="47597"/>
                    <a:pt x="10724" y="46683"/>
                    <a:pt x="4828" y="41444"/>
                  </a:cubicBezTo>
                  <a:cubicBezTo>
                    <a:pt x="1457" y="37739"/>
                    <a:pt x="-258" y="32824"/>
                    <a:pt x="66" y="27824"/>
                  </a:cubicBezTo>
                  <a:lnTo>
                    <a:pt x="66" y="-180"/>
                  </a:lnTo>
                  <a:lnTo>
                    <a:pt x="9591" y="-180"/>
                  </a:lnTo>
                  <a:lnTo>
                    <a:pt x="9591" y="24871"/>
                  </a:lnTo>
                  <a:cubicBezTo>
                    <a:pt x="9591" y="33253"/>
                    <a:pt x="13115" y="37444"/>
                    <a:pt x="20069" y="37444"/>
                  </a:cubicBezTo>
                  <a:cubicBezTo>
                    <a:pt x="23269" y="37501"/>
                    <a:pt x="26365" y="36348"/>
                    <a:pt x="28736" y="34205"/>
                  </a:cubicBezTo>
                  <a:cubicBezTo>
                    <a:pt x="31375" y="31719"/>
                    <a:pt x="32765" y="28195"/>
                    <a:pt x="32546" y="24585"/>
                  </a:cubicBezTo>
                  <a:close/>
                </a:path>
              </a:pathLst>
            </a:custGeom>
            <a:solidFill>
              <a:srgbClr val="6D6E71"/>
            </a:solidFill>
            <a:ln w="9525"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E7CB6A6B-A7AA-47DB-A0E5-F0D6F1E88316}"/>
                </a:ext>
              </a:extLst>
            </p:cNvPr>
            <p:cNvSpPr/>
            <p:nvPr/>
          </p:nvSpPr>
          <p:spPr>
            <a:xfrm>
              <a:off x="8121683" y="1548629"/>
              <a:ext cx="35773" cy="67760"/>
            </a:xfrm>
            <a:custGeom>
              <a:avLst/>
              <a:gdLst>
                <a:gd name="connsiteX0" fmla="*/ 23840 w 24288"/>
                <a:gd name="connsiteY0" fmla="*/ 9250 h 46005"/>
                <a:gd name="connsiteX1" fmla="*/ 13172 w 24288"/>
                <a:gd name="connsiteY1" fmla="*/ 13822 h 46005"/>
                <a:gd name="connsiteX2" fmla="*/ 9552 w 24288"/>
                <a:gd name="connsiteY2" fmla="*/ 26299 h 46005"/>
                <a:gd name="connsiteX3" fmla="*/ 9552 w 24288"/>
                <a:gd name="connsiteY3" fmla="*/ 45826 h 46005"/>
                <a:gd name="connsiteX4" fmla="*/ 27 w 24288"/>
                <a:gd name="connsiteY4" fmla="*/ 45826 h 46005"/>
                <a:gd name="connsiteX5" fmla="*/ 27 w 24288"/>
                <a:gd name="connsiteY5" fmla="*/ 201 h 46005"/>
                <a:gd name="connsiteX6" fmla="*/ 9552 w 24288"/>
                <a:gd name="connsiteY6" fmla="*/ 201 h 46005"/>
                <a:gd name="connsiteX7" fmla="*/ 9552 w 24288"/>
                <a:gd name="connsiteY7" fmla="*/ 9726 h 46005"/>
                <a:gd name="connsiteX8" fmla="*/ 15839 w 24288"/>
                <a:gd name="connsiteY8" fmla="*/ 2678 h 46005"/>
                <a:gd name="connsiteX9" fmla="*/ 24316 w 24288"/>
                <a:gd name="connsiteY9" fmla="*/ -180 h 46005"/>
                <a:gd name="connsiteX10" fmla="*/ 24316 w 24288"/>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8" h="46005">
                  <a:moveTo>
                    <a:pt x="23840" y="9250"/>
                  </a:moveTo>
                  <a:cubicBezTo>
                    <a:pt x="19753" y="8974"/>
                    <a:pt x="15791" y="10679"/>
                    <a:pt x="13172" y="13822"/>
                  </a:cubicBezTo>
                  <a:cubicBezTo>
                    <a:pt x="10609" y="17460"/>
                    <a:pt x="9333" y="21852"/>
                    <a:pt x="9552" y="26299"/>
                  </a:cubicBezTo>
                  <a:lnTo>
                    <a:pt x="9552" y="45826"/>
                  </a:lnTo>
                  <a:lnTo>
                    <a:pt x="27" y="45826"/>
                  </a:lnTo>
                  <a:lnTo>
                    <a:pt x="27" y="201"/>
                  </a:lnTo>
                  <a:lnTo>
                    <a:pt x="9552" y="201"/>
                  </a:lnTo>
                  <a:lnTo>
                    <a:pt x="9552" y="9726"/>
                  </a:lnTo>
                  <a:cubicBezTo>
                    <a:pt x="11019" y="6888"/>
                    <a:pt x="13181" y="4459"/>
                    <a:pt x="15839" y="2678"/>
                  </a:cubicBezTo>
                  <a:cubicBezTo>
                    <a:pt x="18334" y="934"/>
                    <a:pt x="21278" y="-56"/>
                    <a:pt x="24316" y="-180"/>
                  </a:cubicBezTo>
                  <a:lnTo>
                    <a:pt x="24316" y="9345"/>
                  </a:lnTo>
                  <a:close/>
                </a:path>
              </a:pathLst>
            </a:custGeom>
            <a:solidFill>
              <a:srgbClr val="6D6E71"/>
            </a:solidFill>
            <a:ln w="9525"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6037FC7F-DB19-46DF-92BE-BA266CD12388}"/>
                </a:ext>
              </a:extLst>
            </p:cNvPr>
            <p:cNvSpPr/>
            <p:nvPr/>
          </p:nvSpPr>
          <p:spPr>
            <a:xfrm>
              <a:off x="8168401" y="1528145"/>
              <a:ext cx="46717" cy="89233"/>
            </a:xfrm>
            <a:custGeom>
              <a:avLst/>
              <a:gdLst>
                <a:gd name="connsiteX0" fmla="*/ 15362 w 31718"/>
                <a:gd name="connsiteY0" fmla="*/ 21823 h 60584"/>
                <a:gd name="connsiteX1" fmla="*/ 15362 w 31718"/>
                <a:gd name="connsiteY1" fmla="*/ 44968 h 60584"/>
                <a:gd name="connsiteX2" fmla="*/ 17077 w 31718"/>
                <a:gd name="connsiteY2" fmla="*/ 50207 h 60584"/>
                <a:gd name="connsiteX3" fmla="*/ 21935 w 31718"/>
                <a:gd name="connsiteY3" fmla="*/ 52112 h 60584"/>
                <a:gd name="connsiteX4" fmla="*/ 27840 w 31718"/>
                <a:gd name="connsiteY4" fmla="*/ 49159 h 60584"/>
                <a:gd name="connsiteX5" fmla="*/ 31745 w 31718"/>
                <a:gd name="connsiteY5" fmla="*/ 55922 h 60584"/>
                <a:gd name="connsiteX6" fmla="*/ 20601 w 31718"/>
                <a:gd name="connsiteY6" fmla="*/ 60399 h 60584"/>
                <a:gd name="connsiteX7" fmla="*/ 10124 w 31718"/>
                <a:gd name="connsiteY7" fmla="*/ 56208 h 60584"/>
                <a:gd name="connsiteX8" fmla="*/ 5742 w 31718"/>
                <a:gd name="connsiteY8" fmla="*/ 44778 h 60584"/>
                <a:gd name="connsiteX9" fmla="*/ 5742 w 31718"/>
                <a:gd name="connsiteY9" fmla="*/ 21823 h 60584"/>
                <a:gd name="connsiteX10" fmla="*/ 27 w 31718"/>
                <a:gd name="connsiteY10" fmla="*/ 21823 h 60584"/>
                <a:gd name="connsiteX11" fmla="*/ 27 w 31718"/>
                <a:gd name="connsiteY11" fmla="*/ 14108 h 60584"/>
                <a:gd name="connsiteX12" fmla="*/ 5742 w 31718"/>
                <a:gd name="connsiteY12" fmla="*/ 14108 h 60584"/>
                <a:gd name="connsiteX13" fmla="*/ 5742 w 31718"/>
                <a:gd name="connsiteY13" fmla="*/ -180 h 60584"/>
                <a:gd name="connsiteX14" fmla="*/ 15267 w 31718"/>
                <a:gd name="connsiteY14" fmla="*/ -180 h 60584"/>
                <a:gd name="connsiteX15" fmla="*/ 15267 w 31718"/>
                <a:gd name="connsiteY15" fmla="*/ 14108 h 60584"/>
                <a:gd name="connsiteX16" fmla="*/ 27269 w 31718"/>
                <a:gd name="connsiteY16" fmla="*/ 14108 h 60584"/>
                <a:gd name="connsiteX17" fmla="*/ 27269 w 31718"/>
                <a:gd name="connsiteY17" fmla="*/ 21823 h 6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4">
                  <a:moveTo>
                    <a:pt x="15362" y="21823"/>
                  </a:moveTo>
                  <a:lnTo>
                    <a:pt x="15362" y="44968"/>
                  </a:lnTo>
                  <a:cubicBezTo>
                    <a:pt x="15267" y="46864"/>
                    <a:pt x="15877" y="48731"/>
                    <a:pt x="17077" y="50207"/>
                  </a:cubicBezTo>
                  <a:cubicBezTo>
                    <a:pt x="18344" y="51512"/>
                    <a:pt x="20115" y="52208"/>
                    <a:pt x="21935" y="52112"/>
                  </a:cubicBezTo>
                  <a:cubicBezTo>
                    <a:pt x="24230" y="51998"/>
                    <a:pt x="26373" y="50931"/>
                    <a:pt x="27840" y="49159"/>
                  </a:cubicBezTo>
                  <a:lnTo>
                    <a:pt x="31745" y="55922"/>
                  </a:lnTo>
                  <a:cubicBezTo>
                    <a:pt x="28726" y="58761"/>
                    <a:pt x="24745" y="60361"/>
                    <a:pt x="20601" y="60399"/>
                  </a:cubicBezTo>
                  <a:cubicBezTo>
                    <a:pt x="16677" y="60513"/>
                    <a:pt x="12886" y="58989"/>
                    <a:pt x="10124" y="56208"/>
                  </a:cubicBezTo>
                  <a:cubicBezTo>
                    <a:pt x="7161" y="53160"/>
                    <a:pt x="5580" y="49026"/>
                    <a:pt x="5742" y="44778"/>
                  </a:cubicBezTo>
                  <a:lnTo>
                    <a:pt x="5742" y="21823"/>
                  </a:lnTo>
                  <a:lnTo>
                    <a:pt x="27" y="21823"/>
                  </a:lnTo>
                  <a:lnTo>
                    <a:pt x="27" y="14108"/>
                  </a:lnTo>
                  <a:lnTo>
                    <a:pt x="5742" y="14108"/>
                  </a:lnTo>
                  <a:lnTo>
                    <a:pt x="5742" y="-180"/>
                  </a:lnTo>
                  <a:lnTo>
                    <a:pt x="15267" y="-180"/>
                  </a:lnTo>
                  <a:lnTo>
                    <a:pt x="15267" y="14108"/>
                  </a:lnTo>
                  <a:lnTo>
                    <a:pt x="27269" y="14108"/>
                  </a:lnTo>
                  <a:lnTo>
                    <a:pt x="27269" y="21823"/>
                  </a:lnTo>
                  <a:close/>
                </a:path>
              </a:pathLst>
            </a:custGeom>
            <a:solidFill>
              <a:srgbClr val="6D6E71"/>
            </a:solidFill>
            <a:ln w="9525"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E4F98F99-E1DF-4A11-8085-664DF5800EF4}"/>
                </a:ext>
              </a:extLst>
            </p:cNvPr>
            <p:cNvSpPr/>
            <p:nvPr/>
          </p:nvSpPr>
          <p:spPr>
            <a:xfrm>
              <a:off x="8261134" y="1548202"/>
              <a:ext cx="68505" cy="92739"/>
            </a:xfrm>
            <a:custGeom>
              <a:avLst/>
              <a:gdLst>
                <a:gd name="connsiteX0" fmla="*/ 24316 w 46511"/>
                <a:gd name="connsiteY0" fmla="*/ -176 h 62964"/>
                <a:gd name="connsiteX1" fmla="*/ 40032 w 46511"/>
                <a:gd name="connsiteY1" fmla="*/ 6206 h 62964"/>
                <a:gd name="connsiteX2" fmla="*/ 46509 w 46511"/>
                <a:gd name="connsiteY2" fmla="*/ 23065 h 62964"/>
                <a:gd name="connsiteX3" fmla="*/ 40127 w 46511"/>
                <a:gd name="connsiteY3" fmla="*/ 40210 h 62964"/>
                <a:gd name="connsiteX4" fmla="*/ 24983 w 46511"/>
                <a:gd name="connsiteY4" fmla="*/ 46782 h 62964"/>
                <a:gd name="connsiteX5" fmla="*/ 9552 w 46511"/>
                <a:gd name="connsiteY5" fmla="*/ 39258 h 62964"/>
                <a:gd name="connsiteX6" fmla="*/ 9552 w 46511"/>
                <a:gd name="connsiteY6" fmla="*/ 62784 h 62964"/>
                <a:gd name="connsiteX7" fmla="*/ 27 w 46511"/>
                <a:gd name="connsiteY7" fmla="*/ 62784 h 62964"/>
                <a:gd name="connsiteX8" fmla="*/ 27 w 46511"/>
                <a:gd name="connsiteY8" fmla="*/ 491 h 62964"/>
                <a:gd name="connsiteX9" fmla="*/ 9552 w 46511"/>
                <a:gd name="connsiteY9" fmla="*/ 491 h 62964"/>
                <a:gd name="connsiteX10" fmla="*/ 9552 w 46511"/>
                <a:gd name="connsiteY10" fmla="*/ 8492 h 62964"/>
                <a:gd name="connsiteX11" fmla="*/ 24316 w 46511"/>
                <a:gd name="connsiteY11" fmla="*/ -176 h 62964"/>
                <a:gd name="connsiteX12" fmla="*/ 9362 w 46511"/>
                <a:gd name="connsiteY12" fmla="*/ 23446 h 62964"/>
                <a:gd name="connsiteX13" fmla="*/ 13267 w 46511"/>
                <a:gd name="connsiteY13" fmla="*/ 34114 h 62964"/>
                <a:gd name="connsiteX14" fmla="*/ 22792 w 46511"/>
                <a:gd name="connsiteY14" fmla="*/ 38210 h 62964"/>
                <a:gd name="connsiteX15" fmla="*/ 32317 w 46511"/>
                <a:gd name="connsiteY15" fmla="*/ 34114 h 62964"/>
                <a:gd name="connsiteX16" fmla="*/ 36508 w 46511"/>
                <a:gd name="connsiteY16" fmla="*/ 23446 h 62964"/>
                <a:gd name="connsiteX17" fmla="*/ 32317 w 46511"/>
                <a:gd name="connsiteY17" fmla="*/ 12588 h 62964"/>
                <a:gd name="connsiteX18" fmla="*/ 22792 w 46511"/>
                <a:gd name="connsiteY18" fmla="*/ 8206 h 62964"/>
                <a:gd name="connsiteX19" fmla="*/ 13267 w 46511"/>
                <a:gd name="connsiteY19" fmla="*/ 12588 h 62964"/>
                <a:gd name="connsiteX20" fmla="*/ 9362 w 46511"/>
                <a:gd name="connsiteY20" fmla="*/ 23446 h 62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11" h="62964">
                  <a:moveTo>
                    <a:pt x="24316" y="-176"/>
                  </a:moveTo>
                  <a:cubicBezTo>
                    <a:pt x="30212" y="-290"/>
                    <a:pt x="35889" y="2015"/>
                    <a:pt x="40032" y="6206"/>
                  </a:cubicBezTo>
                  <a:cubicBezTo>
                    <a:pt x="44480" y="10654"/>
                    <a:pt x="46833" y="16779"/>
                    <a:pt x="46509" y="23065"/>
                  </a:cubicBezTo>
                  <a:cubicBezTo>
                    <a:pt x="46795" y="29409"/>
                    <a:pt x="44490" y="35600"/>
                    <a:pt x="40127" y="40210"/>
                  </a:cubicBezTo>
                  <a:cubicBezTo>
                    <a:pt x="36203" y="44401"/>
                    <a:pt x="30726" y="46782"/>
                    <a:pt x="24983" y="46782"/>
                  </a:cubicBezTo>
                  <a:cubicBezTo>
                    <a:pt x="18982" y="46668"/>
                    <a:pt x="13334" y="43915"/>
                    <a:pt x="9552" y="39258"/>
                  </a:cubicBezTo>
                  <a:lnTo>
                    <a:pt x="9552" y="62784"/>
                  </a:lnTo>
                  <a:lnTo>
                    <a:pt x="27" y="62784"/>
                  </a:lnTo>
                  <a:lnTo>
                    <a:pt x="27" y="491"/>
                  </a:lnTo>
                  <a:lnTo>
                    <a:pt x="9552" y="491"/>
                  </a:lnTo>
                  <a:lnTo>
                    <a:pt x="9552" y="8492"/>
                  </a:lnTo>
                  <a:cubicBezTo>
                    <a:pt x="12533" y="3129"/>
                    <a:pt x="18182" y="-186"/>
                    <a:pt x="24316" y="-176"/>
                  </a:cubicBezTo>
                  <a:close/>
                  <a:moveTo>
                    <a:pt x="9362" y="23446"/>
                  </a:moveTo>
                  <a:cubicBezTo>
                    <a:pt x="9228" y="27370"/>
                    <a:pt x="10628" y="31199"/>
                    <a:pt x="13267" y="34114"/>
                  </a:cubicBezTo>
                  <a:cubicBezTo>
                    <a:pt x="15715" y="36762"/>
                    <a:pt x="19182" y="38257"/>
                    <a:pt x="22792" y="38210"/>
                  </a:cubicBezTo>
                  <a:cubicBezTo>
                    <a:pt x="26383" y="38143"/>
                    <a:pt x="29802" y="36676"/>
                    <a:pt x="32317" y="34114"/>
                  </a:cubicBezTo>
                  <a:cubicBezTo>
                    <a:pt x="35136" y="31295"/>
                    <a:pt x="36651" y="27428"/>
                    <a:pt x="36508" y="23446"/>
                  </a:cubicBezTo>
                  <a:cubicBezTo>
                    <a:pt x="36622" y="19407"/>
                    <a:pt x="35117" y="15502"/>
                    <a:pt x="32317" y="12588"/>
                  </a:cubicBezTo>
                  <a:cubicBezTo>
                    <a:pt x="29897" y="9864"/>
                    <a:pt x="26440" y="8273"/>
                    <a:pt x="22792" y="8206"/>
                  </a:cubicBezTo>
                  <a:cubicBezTo>
                    <a:pt x="19134" y="8244"/>
                    <a:pt x="15677" y="9844"/>
                    <a:pt x="13267" y="12588"/>
                  </a:cubicBezTo>
                  <a:cubicBezTo>
                    <a:pt x="10628" y="15578"/>
                    <a:pt x="9228" y="19465"/>
                    <a:pt x="9362" y="23446"/>
                  </a:cubicBezTo>
                  <a:close/>
                </a:path>
              </a:pathLst>
            </a:custGeom>
            <a:solidFill>
              <a:srgbClr val="6D6E71"/>
            </a:solidFill>
            <a:ln w="9525"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1C03FE23-ABCE-417A-B0BC-4E6B86FD093C}"/>
                </a:ext>
              </a:extLst>
            </p:cNvPr>
            <p:cNvSpPr/>
            <p:nvPr/>
          </p:nvSpPr>
          <p:spPr>
            <a:xfrm>
              <a:off x="8341763" y="1548200"/>
              <a:ext cx="66854" cy="69193"/>
            </a:xfrm>
            <a:custGeom>
              <a:avLst/>
              <a:gdLst>
                <a:gd name="connsiteX0" fmla="*/ 45202 w 45390"/>
                <a:gd name="connsiteY0" fmla="*/ 27543 h 46978"/>
                <a:gd name="connsiteX1" fmla="*/ 9484 w 45390"/>
                <a:gd name="connsiteY1" fmla="*/ 27543 h 46978"/>
                <a:gd name="connsiteX2" fmla="*/ 14056 w 45390"/>
                <a:gd name="connsiteY2" fmla="*/ 35544 h 46978"/>
                <a:gd name="connsiteX3" fmla="*/ 36630 w 45390"/>
                <a:gd name="connsiteY3" fmla="*/ 33163 h 46978"/>
                <a:gd name="connsiteX4" fmla="*/ 42154 w 45390"/>
                <a:gd name="connsiteY4" fmla="*/ 39164 h 46978"/>
                <a:gd name="connsiteX5" fmla="*/ 23104 w 45390"/>
                <a:gd name="connsiteY5" fmla="*/ 46784 h 46978"/>
                <a:gd name="connsiteX6" fmla="*/ 6817 w 45390"/>
                <a:gd name="connsiteY6" fmla="*/ 40402 h 46978"/>
                <a:gd name="connsiteX7" fmla="*/ 54 w 45390"/>
                <a:gd name="connsiteY7" fmla="*/ 23257 h 46978"/>
                <a:gd name="connsiteX8" fmla="*/ 6912 w 45390"/>
                <a:gd name="connsiteY8" fmla="*/ 6207 h 46978"/>
                <a:gd name="connsiteX9" fmla="*/ 23104 w 45390"/>
                <a:gd name="connsiteY9" fmla="*/ -175 h 46978"/>
                <a:gd name="connsiteX10" fmla="*/ 38916 w 45390"/>
                <a:gd name="connsiteY10" fmla="*/ 5445 h 46978"/>
                <a:gd name="connsiteX11" fmla="*/ 45393 w 45390"/>
                <a:gd name="connsiteY11" fmla="*/ 20971 h 46978"/>
                <a:gd name="connsiteX12" fmla="*/ 9484 w 45390"/>
                <a:gd name="connsiteY12" fmla="*/ 20018 h 46978"/>
                <a:gd name="connsiteX13" fmla="*/ 35582 w 45390"/>
                <a:gd name="connsiteY13" fmla="*/ 20018 h 46978"/>
                <a:gd name="connsiteX14" fmla="*/ 32058 w 45390"/>
                <a:gd name="connsiteY14" fmla="*/ 11160 h 46978"/>
                <a:gd name="connsiteX15" fmla="*/ 23104 w 45390"/>
                <a:gd name="connsiteY15" fmla="*/ 8112 h 46978"/>
                <a:gd name="connsiteX16" fmla="*/ 13579 w 45390"/>
                <a:gd name="connsiteY16" fmla="*/ 11256 h 46978"/>
                <a:gd name="connsiteX17" fmla="*/ 9484 w 45390"/>
                <a:gd name="connsiteY17" fmla="*/ 20018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90" h="46978">
                  <a:moveTo>
                    <a:pt x="45202" y="27543"/>
                  </a:moveTo>
                  <a:lnTo>
                    <a:pt x="9484" y="27543"/>
                  </a:lnTo>
                  <a:cubicBezTo>
                    <a:pt x="9626" y="30791"/>
                    <a:pt x="11331" y="33772"/>
                    <a:pt x="14056" y="35544"/>
                  </a:cubicBezTo>
                  <a:cubicBezTo>
                    <a:pt x="21152" y="40392"/>
                    <a:pt x="30705" y="39383"/>
                    <a:pt x="36630" y="33163"/>
                  </a:cubicBezTo>
                  <a:lnTo>
                    <a:pt x="42154" y="39164"/>
                  </a:lnTo>
                  <a:cubicBezTo>
                    <a:pt x="37154" y="44269"/>
                    <a:pt x="30239" y="47031"/>
                    <a:pt x="23104" y="46784"/>
                  </a:cubicBezTo>
                  <a:cubicBezTo>
                    <a:pt x="17037" y="46917"/>
                    <a:pt x="11170" y="44622"/>
                    <a:pt x="6817" y="40402"/>
                  </a:cubicBezTo>
                  <a:cubicBezTo>
                    <a:pt x="2207" y="35925"/>
                    <a:pt x="-260" y="29677"/>
                    <a:pt x="54" y="23257"/>
                  </a:cubicBezTo>
                  <a:cubicBezTo>
                    <a:pt x="-260" y="16847"/>
                    <a:pt x="2245" y="10617"/>
                    <a:pt x="6912" y="6207"/>
                  </a:cubicBezTo>
                  <a:cubicBezTo>
                    <a:pt x="11255" y="2026"/>
                    <a:pt x="17075" y="-270"/>
                    <a:pt x="23104" y="-175"/>
                  </a:cubicBezTo>
                  <a:cubicBezTo>
                    <a:pt x="28886" y="-298"/>
                    <a:pt x="34515" y="1702"/>
                    <a:pt x="38916" y="5445"/>
                  </a:cubicBezTo>
                  <a:cubicBezTo>
                    <a:pt x="43307" y="9379"/>
                    <a:pt x="45688" y="15084"/>
                    <a:pt x="45393" y="20971"/>
                  </a:cubicBezTo>
                  <a:close/>
                  <a:moveTo>
                    <a:pt x="9484" y="20018"/>
                  </a:moveTo>
                  <a:lnTo>
                    <a:pt x="35582" y="20018"/>
                  </a:lnTo>
                  <a:cubicBezTo>
                    <a:pt x="35811" y="16685"/>
                    <a:pt x="34515" y="13427"/>
                    <a:pt x="32058" y="11160"/>
                  </a:cubicBezTo>
                  <a:cubicBezTo>
                    <a:pt x="29553" y="9074"/>
                    <a:pt x="26362" y="7988"/>
                    <a:pt x="23104" y="8112"/>
                  </a:cubicBezTo>
                  <a:cubicBezTo>
                    <a:pt x="19666" y="8074"/>
                    <a:pt x="16313" y="9179"/>
                    <a:pt x="13579" y="11256"/>
                  </a:cubicBezTo>
                  <a:cubicBezTo>
                    <a:pt x="10884" y="13341"/>
                    <a:pt x="9350" y="16608"/>
                    <a:pt x="9484" y="20018"/>
                  </a:cubicBezTo>
                  <a:close/>
                </a:path>
              </a:pathLst>
            </a:custGeom>
            <a:solidFill>
              <a:srgbClr val="6D6E71"/>
            </a:solidFill>
            <a:ln w="9525"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9D9C575A-EAE7-4D77-BE2B-214D17FB2A87}"/>
                </a:ext>
              </a:extLst>
            </p:cNvPr>
            <p:cNvSpPr/>
            <p:nvPr/>
          </p:nvSpPr>
          <p:spPr>
            <a:xfrm>
              <a:off x="8424574" y="1548629"/>
              <a:ext cx="35633" cy="67760"/>
            </a:xfrm>
            <a:custGeom>
              <a:avLst/>
              <a:gdLst>
                <a:gd name="connsiteX0" fmla="*/ 23840 w 24193"/>
                <a:gd name="connsiteY0" fmla="*/ 9250 h 46005"/>
                <a:gd name="connsiteX1" fmla="*/ 13076 w 24193"/>
                <a:gd name="connsiteY1" fmla="*/ 13822 h 46005"/>
                <a:gd name="connsiteX2" fmla="*/ 9552 w 24193"/>
                <a:gd name="connsiteY2" fmla="*/ 26299 h 46005"/>
                <a:gd name="connsiteX3" fmla="*/ 9552 w 24193"/>
                <a:gd name="connsiteY3" fmla="*/ 45826 h 46005"/>
                <a:gd name="connsiteX4" fmla="*/ 27 w 24193"/>
                <a:gd name="connsiteY4" fmla="*/ 45826 h 46005"/>
                <a:gd name="connsiteX5" fmla="*/ 27 w 24193"/>
                <a:gd name="connsiteY5" fmla="*/ 201 h 46005"/>
                <a:gd name="connsiteX6" fmla="*/ 9552 w 24193"/>
                <a:gd name="connsiteY6" fmla="*/ 201 h 46005"/>
                <a:gd name="connsiteX7" fmla="*/ 9552 w 24193"/>
                <a:gd name="connsiteY7" fmla="*/ 9726 h 46005"/>
                <a:gd name="connsiteX8" fmla="*/ 15839 w 24193"/>
                <a:gd name="connsiteY8" fmla="*/ 2678 h 46005"/>
                <a:gd name="connsiteX9" fmla="*/ 24221 w 24193"/>
                <a:gd name="connsiteY9" fmla="*/ -180 h 46005"/>
                <a:gd name="connsiteX10" fmla="*/ 24221 w 24193"/>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6005">
                  <a:moveTo>
                    <a:pt x="23840" y="9250"/>
                  </a:moveTo>
                  <a:cubicBezTo>
                    <a:pt x="19725" y="8974"/>
                    <a:pt x="15734" y="10669"/>
                    <a:pt x="13076" y="13822"/>
                  </a:cubicBezTo>
                  <a:cubicBezTo>
                    <a:pt x="10552" y="17479"/>
                    <a:pt x="9305" y="21861"/>
                    <a:pt x="9552" y="26299"/>
                  </a:cubicBezTo>
                  <a:lnTo>
                    <a:pt x="9552" y="45826"/>
                  </a:lnTo>
                  <a:lnTo>
                    <a:pt x="27" y="45826"/>
                  </a:lnTo>
                  <a:lnTo>
                    <a:pt x="27" y="201"/>
                  </a:lnTo>
                  <a:lnTo>
                    <a:pt x="9552" y="201"/>
                  </a:lnTo>
                  <a:lnTo>
                    <a:pt x="9552" y="9726"/>
                  </a:lnTo>
                  <a:cubicBezTo>
                    <a:pt x="11019" y="6888"/>
                    <a:pt x="13181" y="4459"/>
                    <a:pt x="15839" y="2678"/>
                  </a:cubicBezTo>
                  <a:cubicBezTo>
                    <a:pt x="18296" y="934"/>
                    <a:pt x="21211" y="-66"/>
                    <a:pt x="24221" y="-180"/>
                  </a:cubicBezTo>
                  <a:lnTo>
                    <a:pt x="24221" y="9345"/>
                  </a:lnTo>
                  <a:close/>
                </a:path>
              </a:pathLst>
            </a:custGeom>
            <a:solidFill>
              <a:srgbClr val="6D6E71"/>
            </a:solidFill>
            <a:ln w="9525"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D61A863B-3D22-4E05-9B70-BA8B479061C8}"/>
                </a:ext>
              </a:extLst>
            </p:cNvPr>
            <p:cNvSpPr/>
            <p:nvPr/>
          </p:nvSpPr>
          <p:spPr>
            <a:xfrm>
              <a:off x="8508750" y="1548203"/>
              <a:ext cx="68508" cy="92737"/>
            </a:xfrm>
            <a:custGeom>
              <a:avLst/>
              <a:gdLst>
                <a:gd name="connsiteX0" fmla="*/ 24316 w 46513"/>
                <a:gd name="connsiteY0" fmla="*/ -177 h 62963"/>
                <a:gd name="connsiteX1" fmla="*/ 40032 w 46513"/>
                <a:gd name="connsiteY1" fmla="*/ 6205 h 62963"/>
                <a:gd name="connsiteX2" fmla="*/ 46509 w 46513"/>
                <a:gd name="connsiteY2" fmla="*/ 23064 h 62963"/>
                <a:gd name="connsiteX3" fmla="*/ 40032 w 46513"/>
                <a:gd name="connsiteY3" fmla="*/ 40209 h 62963"/>
                <a:gd name="connsiteX4" fmla="*/ 11781 w 46513"/>
                <a:gd name="connsiteY4" fmla="*/ 41629 h 62963"/>
                <a:gd name="connsiteX5" fmla="*/ 9552 w 46513"/>
                <a:gd name="connsiteY5" fmla="*/ 39257 h 62963"/>
                <a:gd name="connsiteX6" fmla="*/ 9552 w 46513"/>
                <a:gd name="connsiteY6" fmla="*/ 62784 h 62963"/>
                <a:gd name="connsiteX7" fmla="*/ 27 w 46513"/>
                <a:gd name="connsiteY7" fmla="*/ 62784 h 62963"/>
                <a:gd name="connsiteX8" fmla="*/ 27 w 46513"/>
                <a:gd name="connsiteY8" fmla="*/ 490 h 62963"/>
                <a:gd name="connsiteX9" fmla="*/ 9552 w 46513"/>
                <a:gd name="connsiteY9" fmla="*/ 490 h 62963"/>
                <a:gd name="connsiteX10" fmla="*/ 9552 w 46513"/>
                <a:gd name="connsiteY10" fmla="*/ 8491 h 62963"/>
                <a:gd name="connsiteX11" fmla="*/ 24316 w 46513"/>
                <a:gd name="connsiteY11" fmla="*/ -177 h 62963"/>
                <a:gd name="connsiteX12" fmla="*/ 9362 w 46513"/>
                <a:gd name="connsiteY12" fmla="*/ 23446 h 62963"/>
                <a:gd name="connsiteX13" fmla="*/ 13267 w 46513"/>
                <a:gd name="connsiteY13" fmla="*/ 34113 h 62963"/>
                <a:gd name="connsiteX14" fmla="*/ 22792 w 46513"/>
                <a:gd name="connsiteY14" fmla="*/ 38209 h 62963"/>
                <a:gd name="connsiteX15" fmla="*/ 32317 w 46513"/>
                <a:gd name="connsiteY15" fmla="*/ 34113 h 62963"/>
                <a:gd name="connsiteX16" fmla="*/ 36603 w 46513"/>
                <a:gd name="connsiteY16" fmla="*/ 23446 h 62963"/>
                <a:gd name="connsiteX17" fmla="*/ 32412 w 46513"/>
                <a:gd name="connsiteY17" fmla="*/ 12587 h 62963"/>
                <a:gd name="connsiteX18" fmla="*/ 22887 w 46513"/>
                <a:gd name="connsiteY18" fmla="*/ 8205 h 62963"/>
                <a:gd name="connsiteX19" fmla="*/ 13362 w 46513"/>
                <a:gd name="connsiteY19" fmla="*/ 12587 h 62963"/>
                <a:gd name="connsiteX20" fmla="*/ 9362 w 46513"/>
                <a:gd name="connsiteY20" fmla="*/ 23446 h 62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13" h="62963">
                  <a:moveTo>
                    <a:pt x="24316" y="-177"/>
                  </a:moveTo>
                  <a:cubicBezTo>
                    <a:pt x="30202" y="-281"/>
                    <a:pt x="35879" y="2024"/>
                    <a:pt x="40032" y="6205"/>
                  </a:cubicBezTo>
                  <a:cubicBezTo>
                    <a:pt x="44480" y="10653"/>
                    <a:pt x="46843" y="16778"/>
                    <a:pt x="46509" y="23064"/>
                  </a:cubicBezTo>
                  <a:cubicBezTo>
                    <a:pt x="46804" y="29427"/>
                    <a:pt x="44461" y="35628"/>
                    <a:pt x="40032" y="40209"/>
                  </a:cubicBezTo>
                  <a:cubicBezTo>
                    <a:pt x="32622" y="48401"/>
                    <a:pt x="19972" y="49039"/>
                    <a:pt x="11781" y="41629"/>
                  </a:cubicBezTo>
                  <a:cubicBezTo>
                    <a:pt x="10971" y="40895"/>
                    <a:pt x="10228" y="40105"/>
                    <a:pt x="9552" y="39257"/>
                  </a:cubicBezTo>
                  <a:lnTo>
                    <a:pt x="9552" y="62784"/>
                  </a:lnTo>
                  <a:lnTo>
                    <a:pt x="27" y="62784"/>
                  </a:lnTo>
                  <a:lnTo>
                    <a:pt x="27" y="490"/>
                  </a:lnTo>
                  <a:lnTo>
                    <a:pt x="9552" y="490"/>
                  </a:lnTo>
                  <a:lnTo>
                    <a:pt x="9552" y="8491"/>
                  </a:lnTo>
                  <a:cubicBezTo>
                    <a:pt x="12534" y="3129"/>
                    <a:pt x="18182" y="-186"/>
                    <a:pt x="24316" y="-177"/>
                  </a:cubicBezTo>
                  <a:close/>
                  <a:moveTo>
                    <a:pt x="9362" y="23446"/>
                  </a:moveTo>
                  <a:cubicBezTo>
                    <a:pt x="9228" y="27370"/>
                    <a:pt x="10629" y="31199"/>
                    <a:pt x="13267" y="34113"/>
                  </a:cubicBezTo>
                  <a:cubicBezTo>
                    <a:pt x="15715" y="36761"/>
                    <a:pt x="19182" y="38257"/>
                    <a:pt x="22792" y="38209"/>
                  </a:cubicBezTo>
                  <a:cubicBezTo>
                    <a:pt x="26392" y="38181"/>
                    <a:pt x="29821" y="36704"/>
                    <a:pt x="32317" y="34113"/>
                  </a:cubicBezTo>
                  <a:cubicBezTo>
                    <a:pt x="35194" y="31332"/>
                    <a:pt x="36756" y="27446"/>
                    <a:pt x="36603" y="23446"/>
                  </a:cubicBezTo>
                  <a:cubicBezTo>
                    <a:pt x="36718" y="19407"/>
                    <a:pt x="35213" y="15502"/>
                    <a:pt x="32412" y="12587"/>
                  </a:cubicBezTo>
                  <a:cubicBezTo>
                    <a:pt x="29993" y="9863"/>
                    <a:pt x="26535" y="8272"/>
                    <a:pt x="22887" y="8205"/>
                  </a:cubicBezTo>
                  <a:cubicBezTo>
                    <a:pt x="19230" y="8244"/>
                    <a:pt x="15772" y="9844"/>
                    <a:pt x="13362" y="12587"/>
                  </a:cubicBezTo>
                  <a:cubicBezTo>
                    <a:pt x="10686" y="15559"/>
                    <a:pt x="9257" y="19445"/>
                    <a:pt x="9362" y="23446"/>
                  </a:cubicBezTo>
                  <a:close/>
                </a:path>
              </a:pathLst>
            </a:custGeom>
            <a:solidFill>
              <a:srgbClr val="6D6E71"/>
            </a:solidFill>
            <a:ln w="9525"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ACA4491A-E1DE-4538-98D2-6D178644F870}"/>
                </a:ext>
              </a:extLst>
            </p:cNvPr>
            <p:cNvSpPr/>
            <p:nvPr/>
          </p:nvSpPr>
          <p:spPr>
            <a:xfrm>
              <a:off x="8589340" y="1548200"/>
              <a:ext cx="66751" cy="69193"/>
            </a:xfrm>
            <a:custGeom>
              <a:avLst/>
              <a:gdLst>
                <a:gd name="connsiteX0" fmla="*/ 45323 w 45320"/>
                <a:gd name="connsiteY0" fmla="*/ 27543 h 46978"/>
                <a:gd name="connsiteX1" fmla="*/ 9605 w 45320"/>
                <a:gd name="connsiteY1" fmla="*/ 27543 h 46978"/>
                <a:gd name="connsiteX2" fmla="*/ 14081 w 45320"/>
                <a:gd name="connsiteY2" fmla="*/ 35544 h 46978"/>
                <a:gd name="connsiteX3" fmla="*/ 23606 w 45320"/>
                <a:gd name="connsiteY3" fmla="*/ 38592 h 46978"/>
                <a:gd name="connsiteX4" fmla="*/ 36656 w 45320"/>
                <a:gd name="connsiteY4" fmla="*/ 33163 h 46978"/>
                <a:gd name="connsiteX5" fmla="*/ 42180 w 45320"/>
                <a:gd name="connsiteY5" fmla="*/ 39164 h 46978"/>
                <a:gd name="connsiteX6" fmla="*/ 23130 w 45320"/>
                <a:gd name="connsiteY6" fmla="*/ 46784 h 46978"/>
                <a:gd name="connsiteX7" fmla="*/ 6842 w 45320"/>
                <a:gd name="connsiteY7" fmla="*/ 40402 h 46978"/>
                <a:gd name="connsiteX8" fmla="*/ 6842 w 45320"/>
                <a:gd name="connsiteY8" fmla="*/ 6207 h 46978"/>
                <a:gd name="connsiteX9" fmla="*/ 23035 w 45320"/>
                <a:gd name="connsiteY9" fmla="*/ -175 h 46978"/>
                <a:gd name="connsiteX10" fmla="*/ 38846 w 45320"/>
                <a:gd name="connsiteY10" fmla="*/ 5445 h 46978"/>
                <a:gd name="connsiteX11" fmla="*/ 45323 w 45320"/>
                <a:gd name="connsiteY11" fmla="*/ 20971 h 46978"/>
                <a:gd name="connsiteX12" fmla="*/ 9605 w 45320"/>
                <a:gd name="connsiteY12" fmla="*/ 20018 h 46978"/>
                <a:gd name="connsiteX13" fmla="*/ 35798 w 45320"/>
                <a:gd name="connsiteY13" fmla="*/ 20018 h 46978"/>
                <a:gd name="connsiteX14" fmla="*/ 32179 w 45320"/>
                <a:gd name="connsiteY14" fmla="*/ 11160 h 46978"/>
                <a:gd name="connsiteX15" fmla="*/ 23321 w 45320"/>
                <a:gd name="connsiteY15" fmla="*/ 8112 h 46978"/>
                <a:gd name="connsiteX16" fmla="*/ 13796 w 45320"/>
                <a:gd name="connsiteY16" fmla="*/ 11256 h 46978"/>
                <a:gd name="connsiteX17" fmla="*/ 9509 w 45320"/>
                <a:gd name="connsiteY17" fmla="*/ 20018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20" h="46978">
                  <a:moveTo>
                    <a:pt x="45323" y="27543"/>
                  </a:moveTo>
                  <a:lnTo>
                    <a:pt x="9605" y="27543"/>
                  </a:lnTo>
                  <a:cubicBezTo>
                    <a:pt x="9747" y="30772"/>
                    <a:pt x="11405" y="33734"/>
                    <a:pt x="14081" y="35544"/>
                  </a:cubicBezTo>
                  <a:cubicBezTo>
                    <a:pt x="16863" y="37535"/>
                    <a:pt x="20187" y="38602"/>
                    <a:pt x="23606" y="38592"/>
                  </a:cubicBezTo>
                  <a:cubicBezTo>
                    <a:pt x="28569" y="38916"/>
                    <a:pt x="33388" y="36916"/>
                    <a:pt x="36656" y="33163"/>
                  </a:cubicBezTo>
                  <a:lnTo>
                    <a:pt x="42180" y="39164"/>
                  </a:lnTo>
                  <a:cubicBezTo>
                    <a:pt x="37180" y="44269"/>
                    <a:pt x="30264" y="47031"/>
                    <a:pt x="23130" y="46784"/>
                  </a:cubicBezTo>
                  <a:cubicBezTo>
                    <a:pt x="17063" y="46917"/>
                    <a:pt x="11195" y="44622"/>
                    <a:pt x="6842" y="40402"/>
                  </a:cubicBezTo>
                  <a:cubicBezTo>
                    <a:pt x="-2245" y="30810"/>
                    <a:pt x="-2245" y="15799"/>
                    <a:pt x="6842" y="6207"/>
                  </a:cubicBezTo>
                  <a:cubicBezTo>
                    <a:pt x="11186" y="2016"/>
                    <a:pt x="17005" y="-279"/>
                    <a:pt x="23035" y="-175"/>
                  </a:cubicBezTo>
                  <a:cubicBezTo>
                    <a:pt x="28817" y="-298"/>
                    <a:pt x="34446" y="1702"/>
                    <a:pt x="38846" y="5445"/>
                  </a:cubicBezTo>
                  <a:cubicBezTo>
                    <a:pt x="43237" y="9379"/>
                    <a:pt x="45619" y="15084"/>
                    <a:pt x="45323" y="20971"/>
                  </a:cubicBezTo>
                  <a:close/>
                  <a:moveTo>
                    <a:pt x="9605" y="20018"/>
                  </a:moveTo>
                  <a:lnTo>
                    <a:pt x="35798" y="20018"/>
                  </a:lnTo>
                  <a:cubicBezTo>
                    <a:pt x="36046" y="16666"/>
                    <a:pt x="34703" y="13389"/>
                    <a:pt x="32179" y="11160"/>
                  </a:cubicBezTo>
                  <a:cubicBezTo>
                    <a:pt x="29712" y="9065"/>
                    <a:pt x="26550" y="7979"/>
                    <a:pt x="23321" y="8112"/>
                  </a:cubicBezTo>
                  <a:cubicBezTo>
                    <a:pt x="19882" y="8055"/>
                    <a:pt x="16529" y="9160"/>
                    <a:pt x="13796" y="11256"/>
                  </a:cubicBezTo>
                  <a:cubicBezTo>
                    <a:pt x="10986" y="13265"/>
                    <a:pt x="9376" y="16561"/>
                    <a:pt x="9509" y="20018"/>
                  </a:cubicBezTo>
                  <a:close/>
                </a:path>
              </a:pathLst>
            </a:custGeom>
            <a:solidFill>
              <a:srgbClr val="6D6E71"/>
            </a:solidFill>
            <a:ln w="9525"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7D169027-5D98-4F44-96FC-8BEDC5904618}"/>
                </a:ext>
              </a:extLst>
            </p:cNvPr>
            <p:cNvSpPr/>
            <p:nvPr/>
          </p:nvSpPr>
          <p:spPr>
            <a:xfrm>
              <a:off x="8671489" y="1548629"/>
              <a:ext cx="35773" cy="67760"/>
            </a:xfrm>
            <a:custGeom>
              <a:avLst/>
              <a:gdLst>
                <a:gd name="connsiteX0" fmla="*/ 23935 w 24288"/>
                <a:gd name="connsiteY0" fmla="*/ 9250 h 46005"/>
                <a:gd name="connsiteX1" fmla="*/ 13172 w 24288"/>
                <a:gd name="connsiteY1" fmla="*/ 13822 h 46005"/>
                <a:gd name="connsiteX2" fmla="*/ 9552 w 24288"/>
                <a:gd name="connsiteY2" fmla="*/ 26299 h 46005"/>
                <a:gd name="connsiteX3" fmla="*/ 9552 w 24288"/>
                <a:gd name="connsiteY3" fmla="*/ 45826 h 46005"/>
                <a:gd name="connsiteX4" fmla="*/ 27 w 24288"/>
                <a:gd name="connsiteY4" fmla="*/ 45826 h 46005"/>
                <a:gd name="connsiteX5" fmla="*/ 27 w 24288"/>
                <a:gd name="connsiteY5" fmla="*/ 201 h 46005"/>
                <a:gd name="connsiteX6" fmla="*/ 9552 w 24288"/>
                <a:gd name="connsiteY6" fmla="*/ 201 h 46005"/>
                <a:gd name="connsiteX7" fmla="*/ 9552 w 24288"/>
                <a:gd name="connsiteY7" fmla="*/ 9726 h 46005"/>
                <a:gd name="connsiteX8" fmla="*/ 15934 w 24288"/>
                <a:gd name="connsiteY8" fmla="*/ 2678 h 46005"/>
                <a:gd name="connsiteX9" fmla="*/ 24316 w 24288"/>
                <a:gd name="connsiteY9" fmla="*/ -180 h 46005"/>
                <a:gd name="connsiteX10" fmla="*/ 24316 w 24288"/>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8" h="46005">
                  <a:moveTo>
                    <a:pt x="23935" y="9250"/>
                  </a:moveTo>
                  <a:cubicBezTo>
                    <a:pt x="19820" y="8974"/>
                    <a:pt x="15829" y="10669"/>
                    <a:pt x="13172" y="13822"/>
                  </a:cubicBezTo>
                  <a:cubicBezTo>
                    <a:pt x="10609" y="17460"/>
                    <a:pt x="9333" y="21852"/>
                    <a:pt x="9552" y="26299"/>
                  </a:cubicBezTo>
                  <a:lnTo>
                    <a:pt x="9552" y="45826"/>
                  </a:lnTo>
                  <a:lnTo>
                    <a:pt x="27" y="45826"/>
                  </a:lnTo>
                  <a:lnTo>
                    <a:pt x="27" y="201"/>
                  </a:lnTo>
                  <a:lnTo>
                    <a:pt x="9552" y="201"/>
                  </a:lnTo>
                  <a:lnTo>
                    <a:pt x="9552" y="9726"/>
                  </a:lnTo>
                  <a:cubicBezTo>
                    <a:pt x="11105" y="6916"/>
                    <a:pt x="13286" y="4497"/>
                    <a:pt x="15934" y="2678"/>
                  </a:cubicBezTo>
                  <a:cubicBezTo>
                    <a:pt x="18391" y="934"/>
                    <a:pt x="21306" y="-66"/>
                    <a:pt x="24316" y="-180"/>
                  </a:cubicBezTo>
                  <a:lnTo>
                    <a:pt x="24316" y="9345"/>
                  </a:lnTo>
                  <a:close/>
                </a:path>
              </a:pathLst>
            </a:custGeom>
            <a:solidFill>
              <a:srgbClr val="6D6E71"/>
            </a:solidFill>
            <a:ln w="9525"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97915385-A7E5-4362-A059-020F2D58AAAE}"/>
                </a:ext>
              </a:extLst>
            </p:cNvPr>
            <p:cNvSpPr/>
            <p:nvPr/>
          </p:nvSpPr>
          <p:spPr>
            <a:xfrm>
              <a:off x="8715400" y="1547895"/>
              <a:ext cx="54047" cy="69502"/>
            </a:xfrm>
            <a:custGeom>
              <a:avLst/>
              <a:gdLst>
                <a:gd name="connsiteX0" fmla="*/ 36699 w 36695"/>
                <a:gd name="connsiteY0" fmla="*/ 32702 h 47188"/>
                <a:gd name="connsiteX1" fmla="*/ 32031 w 36695"/>
                <a:gd name="connsiteY1" fmla="*/ 43085 h 47188"/>
                <a:gd name="connsiteX2" fmla="*/ 19935 w 36695"/>
                <a:gd name="connsiteY2" fmla="*/ 46990 h 47188"/>
                <a:gd name="connsiteX3" fmla="*/ 9552 w 36695"/>
                <a:gd name="connsiteY3" fmla="*/ 45180 h 47188"/>
                <a:gd name="connsiteX4" fmla="*/ 27 w 36695"/>
                <a:gd name="connsiteY4" fmla="*/ 40132 h 47188"/>
                <a:gd name="connsiteX5" fmla="*/ 4599 w 36695"/>
                <a:gd name="connsiteY5" fmla="*/ 32702 h 47188"/>
                <a:gd name="connsiteX6" fmla="*/ 20030 w 36695"/>
                <a:gd name="connsiteY6" fmla="*/ 38703 h 47188"/>
                <a:gd name="connsiteX7" fmla="*/ 25173 w 36695"/>
                <a:gd name="connsiteY7" fmla="*/ 37179 h 47188"/>
                <a:gd name="connsiteX8" fmla="*/ 27078 w 36695"/>
                <a:gd name="connsiteY8" fmla="*/ 33369 h 47188"/>
                <a:gd name="connsiteX9" fmla="*/ 17553 w 36695"/>
                <a:gd name="connsiteY9" fmla="*/ 27178 h 47188"/>
                <a:gd name="connsiteX10" fmla="*/ 16506 w 36695"/>
                <a:gd name="connsiteY10" fmla="*/ 27178 h 47188"/>
                <a:gd name="connsiteX11" fmla="*/ 2313 w 36695"/>
                <a:gd name="connsiteY11" fmla="*/ 14319 h 47188"/>
                <a:gd name="connsiteX12" fmla="*/ 7361 w 36695"/>
                <a:gd name="connsiteY12" fmla="*/ 3651 h 47188"/>
                <a:gd name="connsiteX13" fmla="*/ 20220 w 36695"/>
                <a:gd name="connsiteY13" fmla="*/ -159 h 47188"/>
                <a:gd name="connsiteX14" fmla="*/ 35174 w 36695"/>
                <a:gd name="connsiteY14" fmla="*/ 4508 h 47188"/>
                <a:gd name="connsiteX15" fmla="*/ 31555 w 36695"/>
                <a:gd name="connsiteY15" fmla="*/ 11557 h 47188"/>
                <a:gd name="connsiteX16" fmla="*/ 19458 w 36695"/>
                <a:gd name="connsiteY16" fmla="*/ 7938 h 47188"/>
                <a:gd name="connsiteX17" fmla="*/ 13838 w 36695"/>
                <a:gd name="connsiteY17" fmla="*/ 9176 h 47188"/>
                <a:gd name="connsiteX18" fmla="*/ 11743 w 36695"/>
                <a:gd name="connsiteY18" fmla="*/ 12890 h 47188"/>
                <a:gd name="connsiteX19" fmla="*/ 13934 w 36695"/>
                <a:gd name="connsiteY19" fmla="*/ 16129 h 47188"/>
                <a:gd name="connsiteX20" fmla="*/ 18315 w 36695"/>
                <a:gd name="connsiteY20" fmla="*/ 17558 h 47188"/>
                <a:gd name="connsiteX21" fmla="*/ 23173 w 36695"/>
                <a:gd name="connsiteY21" fmla="*/ 18986 h 47188"/>
                <a:gd name="connsiteX22" fmla="*/ 27364 w 36695"/>
                <a:gd name="connsiteY22" fmla="*/ 20510 h 47188"/>
                <a:gd name="connsiteX23" fmla="*/ 31650 w 36695"/>
                <a:gd name="connsiteY23" fmla="*/ 22892 h 47188"/>
                <a:gd name="connsiteX24" fmla="*/ 36699 w 36695"/>
                <a:gd name="connsiteY24" fmla="*/ 32702 h 4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95" h="47188">
                  <a:moveTo>
                    <a:pt x="36699" y="32702"/>
                  </a:moveTo>
                  <a:cubicBezTo>
                    <a:pt x="36870" y="36703"/>
                    <a:pt x="35146" y="40561"/>
                    <a:pt x="32031" y="43085"/>
                  </a:cubicBezTo>
                  <a:cubicBezTo>
                    <a:pt x="28602" y="45809"/>
                    <a:pt x="24307" y="47190"/>
                    <a:pt x="19935" y="46990"/>
                  </a:cubicBezTo>
                  <a:cubicBezTo>
                    <a:pt x="16401" y="46971"/>
                    <a:pt x="12886" y="46352"/>
                    <a:pt x="9552" y="45180"/>
                  </a:cubicBezTo>
                  <a:cubicBezTo>
                    <a:pt x="6095" y="44085"/>
                    <a:pt x="2866" y="42380"/>
                    <a:pt x="27" y="40132"/>
                  </a:cubicBezTo>
                  <a:lnTo>
                    <a:pt x="4599" y="32702"/>
                  </a:lnTo>
                  <a:cubicBezTo>
                    <a:pt x="8952" y="36332"/>
                    <a:pt x="14372" y="38437"/>
                    <a:pt x="20030" y="38703"/>
                  </a:cubicBezTo>
                  <a:cubicBezTo>
                    <a:pt x="21868" y="38827"/>
                    <a:pt x="23697" y="38284"/>
                    <a:pt x="25173" y="37179"/>
                  </a:cubicBezTo>
                  <a:cubicBezTo>
                    <a:pt x="26421" y="36322"/>
                    <a:pt x="27145" y="34884"/>
                    <a:pt x="27078" y="33369"/>
                  </a:cubicBezTo>
                  <a:cubicBezTo>
                    <a:pt x="27078" y="31083"/>
                    <a:pt x="24030" y="29083"/>
                    <a:pt x="17553" y="27178"/>
                  </a:cubicBezTo>
                  <a:lnTo>
                    <a:pt x="16506" y="27178"/>
                  </a:lnTo>
                  <a:cubicBezTo>
                    <a:pt x="6981" y="24606"/>
                    <a:pt x="2313" y="20320"/>
                    <a:pt x="2313" y="14319"/>
                  </a:cubicBezTo>
                  <a:cubicBezTo>
                    <a:pt x="2066" y="10138"/>
                    <a:pt x="3971" y="6109"/>
                    <a:pt x="7361" y="3651"/>
                  </a:cubicBezTo>
                  <a:cubicBezTo>
                    <a:pt x="11095" y="975"/>
                    <a:pt x="15629" y="-368"/>
                    <a:pt x="20220" y="-159"/>
                  </a:cubicBezTo>
                  <a:cubicBezTo>
                    <a:pt x="25564" y="-140"/>
                    <a:pt x="30774" y="1489"/>
                    <a:pt x="35174" y="4508"/>
                  </a:cubicBezTo>
                  <a:lnTo>
                    <a:pt x="31555" y="11557"/>
                  </a:lnTo>
                  <a:cubicBezTo>
                    <a:pt x="27955" y="9204"/>
                    <a:pt x="23754" y="7947"/>
                    <a:pt x="19458" y="7938"/>
                  </a:cubicBezTo>
                  <a:cubicBezTo>
                    <a:pt x="17506" y="7842"/>
                    <a:pt x="15572" y="8271"/>
                    <a:pt x="13838" y="9176"/>
                  </a:cubicBezTo>
                  <a:cubicBezTo>
                    <a:pt x="12495" y="9928"/>
                    <a:pt x="11695" y="11357"/>
                    <a:pt x="11743" y="12890"/>
                  </a:cubicBezTo>
                  <a:cubicBezTo>
                    <a:pt x="11695" y="14329"/>
                    <a:pt x="12581" y="15634"/>
                    <a:pt x="13934" y="16129"/>
                  </a:cubicBezTo>
                  <a:cubicBezTo>
                    <a:pt x="15315" y="16815"/>
                    <a:pt x="16791" y="17301"/>
                    <a:pt x="18315" y="17558"/>
                  </a:cubicBezTo>
                  <a:lnTo>
                    <a:pt x="23173" y="18986"/>
                  </a:lnTo>
                  <a:lnTo>
                    <a:pt x="27364" y="20510"/>
                  </a:lnTo>
                  <a:cubicBezTo>
                    <a:pt x="28869" y="21158"/>
                    <a:pt x="30307" y="21958"/>
                    <a:pt x="31650" y="22892"/>
                  </a:cubicBezTo>
                  <a:cubicBezTo>
                    <a:pt x="35022" y="24968"/>
                    <a:pt x="36965" y="28750"/>
                    <a:pt x="36699" y="32702"/>
                  </a:cubicBezTo>
                  <a:close/>
                </a:path>
              </a:pathLst>
            </a:custGeom>
            <a:solidFill>
              <a:srgbClr val="6D6E71"/>
            </a:solidFill>
            <a:ln w="9525"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52BB6D2A-84B2-4027-BD42-5267F5C325F9}"/>
                </a:ext>
              </a:extLst>
            </p:cNvPr>
            <p:cNvSpPr/>
            <p:nvPr/>
          </p:nvSpPr>
          <p:spPr>
            <a:xfrm>
              <a:off x="8781079" y="1548208"/>
              <a:ext cx="70665" cy="69146"/>
            </a:xfrm>
            <a:custGeom>
              <a:avLst/>
              <a:gdLst>
                <a:gd name="connsiteX0" fmla="*/ 41161 w 47977"/>
                <a:gd name="connsiteY0" fmla="*/ 40015 h 46946"/>
                <a:gd name="connsiteX1" fmla="*/ 6871 w 47977"/>
                <a:gd name="connsiteY1" fmla="*/ 40015 h 46946"/>
                <a:gd name="connsiteX2" fmla="*/ 6871 w 47977"/>
                <a:gd name="connsiteY2" fmla="*/ 6678 h 46946"/>
                <a:gd name="connsiteX3" fmla="*/ 41161 w 47977"/>
                <a:gd name="connsiteY3" fmla="*/ 6678 h 46946"/>
                <a:gd name="connsiteX4" fmla="*/ 41161 w 47977"/>
                <a:gd name="connsiteY4" fmla="*/ 40015 h 46946"/>
                <a:gd name="connsiteX5" fmla="*/ 13634 w 47977"/>
                <a:gd name="connsiteY5" fmla="*/ 34110 h 46946"/>
                <a:gd name="connsiteX6" fmla="*/ 24016 w 47977"/>
                <a:gd name="connsiteY6" fmla="*/ 38206 h 46946"/>
                <a:gd name="connsiteX7" fmla="*/ 34303 w 47977"/>
                <a:gd name="connsiteY7" fmla="*/ 34110 h 46946"/>
                <a:gd name="connsiteX8" fmla="*/ 34303 w 47977"/>
                <a:gd name="connsiteY8" fmla="*/ 12583 h 46946"/>
                <a:gd name="connsiteX9" fmla="*/ 24016 w 47977"/>
                <a:gd name="connsiteY9" fmla="*/ 8392 h 46946"/>
                <a:gd name="connsiteX10" fmla="*/ 13634 w 47977"/>
                <a:gd name="connsiteY10" fmla="*/ 12583 h 46946"/>
                <a:gd name="connsiteX11" fmla="*/ 13634 w 47977"/>
                <a:gd name="connsiteY11"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977" h="46946">
                  <a:moveTo>
                    <a:pt x="41161" y="40015"/>
                  </a:moveTo>
                  <a:cubicBezTo>
                    <a:pt x="31503" y="49017"/>
                    <a:pt x="16529" y="49017"/>
                    <a:pt x="6871" y="40015"/>
                  </a:cubicBezTo>
                  <a:cubicBezTo>
                    <a:pt x="-2254" y="30776"/>
                    <a:pt x="-2254" y="15917"/>
                    <a:pt x="6871" y="6678"/>
                  </a:cubicBezTo>
                  <a:cubicBezTo>
                    <a:pt x="16472" y="-2466"/>
                    <a:pt x="31560" y="-2466"/>
                    <a:pt x="41161" y="6678"/>
                  </a:cubicBezTo>
                  <a:cubicBezTo>
                    <a:pt x="50286" y="15917"/>
                    <a:pt x="50286" y="30776"/>
                    <a:pt x="41161" y="40015"/>
                  </a:cubicBezTo>
                  <a:close/>
                  <a:moveTo>
                    <a:pt x="13634" y="34110"/>
                  </a:moveTo>
                  <a:cubicBezTo>
                    <a:pt x="16377" y="36853"/>
                    <a:pt x="20139" y="38339"/>
                    <a:pt x="24016" y="38206"/>
                  </a:cubicBezTo>
                  <a:cubicBezTo>
                    <a:pt x="27874" y="38358"/>
                    <a:pt x="31607" y="36872"/>
                    <a:pt x="34303" y="34110"/>
                  </a:cubicBezTo>
                  <a:cubicBezTo>
                    <a:pt x="39761" y="27976"/>
                    <a:pt x="39761" y="18718"/>
                    <a:pt x="34303" y="12583"/>
                  </a:cubicBezTo>
                  <a:cubicBezTo>
                    <a:pt x="31617" y="9802"/>
                    <a:pt x="27883" y="8278"/>
                    <a:pt x="24016" y="8392"/>
                  </a:cubicBezTo>
                  <a:cubicBezTo>
                    <a:pt x="20120" y="8297"/>
                    <a:pt x="16367" y="9812"/>
                    <a:pt x="13634" y="12583"/>
                  </a:cubicBezTo>
                  <a:cubicBezTo>
                    <a:pt x="8300" y="18765"/>
                    <a:pt x="8300" y="27928"/>
                    <a:pt x="13634" y="34110"/>
                  </a:cubicBezTo>
                  <a:close/>
                </a:path>
              </a:pathLst>
            </a:custGeom>
            <a:solidFill>
              <a:srgbClr val="6D6E71"/>
            </a:solidFill>
            <a:ln w="9525"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6CBF5F6A-FCF6-4CCA-9A43-5E4447D390C0}"/>
                </a:ext>
              </a:extLst>
            </p:cNvPr>
            <p:cNvSpPr/>
            <p:nvPr/>
          </p:nvSpPr>
          <p:spPr>
            <a:xfrm>
              <a:off x="8867898" y="1548187"/>
              <a:ext cx="61804" cy="68202"/>
            </a:xfrm>
            <a:custGeom>
              <a:avLst/>
              <a:gdLst>
                <a:gd name="connsiteX0" fmla="*/ 9552 w 41961"/>
                <a:gd name="connsiteY0" fmla="*/ 21456 h 46305"/>
                <a:gd name="connsiteX1" fmla="*/ 9552 w 41961"/>
                <a:gd name="connsiteY1" fmla="*/ 46126 h 46305"/>
                <a:gd name="connsiteX2" fmla="*/ 27 w 41961"/>
                <a:gd name="connsiteY2" fmla="*/ 46126 h 46305"/>
                <a:gd name="connsiteX3" fmla="*/ 27 w 41961"/>
                <a:gd name="connsiteY3" fmla="*/ 501 h 46305"/>
                <a:gd name="connsiteX4" fmla="*/ 9552 w 41961"/>
                <a:gd name="connsiteY4" fmla="*/ 501 h 46305"/>
                <a:gd name="connsiteX5" fmla="*/ 9552 w 41961"/>
                <a:gd name="connsiteY5" fmla="*/ 8883 h 46305"/>
                <a:gd name="connsiteX6" fmla="*/ 15934 w 41961"/>
                <a:gd name="connsiteY6" fmla="*/ 2216 h 46305"/>
                <a:gd name="connsiteX7" fmla="*/ 24697 w 41961"/>
                <a:gd name="connsiteY7" fmla="*/ -166 h 46305"/>
                <a:gd name="connsiteX8" fmla="*/ 37175 w 41961"/>
                <a:gd name="connsiteY8" fmla="*/ 4597 h 46305"/>
                <a:gd name="connsiteX9" fmla="*/ 41937 w 41961"/>
                <a:gd name="connsiteY9" fmla="*/ 18217 h 46305"/>
                <a:gd name="connsiteX10" fmla="*/ 41937 w 41961"/>
                <a:gd name="connsiteY10" fmla="*/ 46126 h 46305"/>
                <a:gd name="connsiteX11" fmla="*/ 32412 w 41961"/>
                <a:gd name="connsiteY11" fmla="*/ 46126 h 46305"/>
                <a:gd name="connsiteX12" fmla="*/ 32412 w 41961"/>
                <a:gd name="connsiteY12" fmla="*/ 21075 h 46305"/>
                <a:gd name="connsiteX13" fmla="*/ 22030 w 41961"/>
                <a:gd name="connsiteY13" fmla="*/ 8502 h 46305"/>
                <a:gd name="connsiteX14" fmla="*/ 13362 w 41961"/>
                <a:gd name="connsiteY14" fmla="*/ 11836 h 46305"/>
                <a:gd name="connsiteX15" fmla="*/ 9552 w 41961"/>
                <a:gd name="connsiteY15" fmla="*/ 21456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1" h="46305">
                  <a:moveTo>
                    <a:pt x="9552" y="21456"/>
                  </a:moveTo>
                  <a:lnTo>
                    <a:pt x="9552" y="46126"/>
                  </a:lnTo>
                  <a:lnTo>
                    <a:pt x="27" y="46126"/>
                  </a:lnTo>
                  <a:lnTo>
                    <a:pt x="27" y="501"/>
                  </a:lnTo>
                  <a:lnTo>
                    <a:pt x="9552" y="501"/>
                  </a:lnTo>
                  <a:lnTo>
                    <a:pt x="9552" y="8883"/>
                  </a:lnTo>
                  <a:cubicBezTo>
                    <a:pt x="11038" y="6121"/>
                    <a:pt x="13238" y="3816"/>
                    <a:pt x="15934" y="2216"/>
                  </a:cubicBezTo>
                  <a:cubicBezTo>
                    <a:pt x="18601" y="682"/>
                    <a:pt x="21620" y="-147"/>
                    <a:pt x="24697" y="-166"/>
                  </a:cubicBezTo>
                  <a:cubicBezTo>
                    <a:pt x="29336" y="-356"/>
                    <a:pt x="33841" y="1368"/>
                    <a:pt x="37175" y="4597"/>
                  </a:cubicBezTo>
                  <a:cubicBezTo>
                    <a:pt x="40594" y="8274"/>
                    <a:pt x="42318" y="13207"/>
                    <a:pt x="41937" y="18217"/>
                  </a:cubicBezTo>
                  <a:lnTo>
                    <a:pt x="41937" y="46126"/>
                  </a:lnTo>
                  <a:lnTo>
                    <a:pt x="32412" y="46126"/>
                  </a:lnTo>
                  <a:lnTo>
                    <a:pt x="32412" y="21075"/>
                  </a:lnTo>
                  <a:cubicBezTo>
                    <a:pt x="32412" y="12693"/>
                    <a:pt x="28983" y="8502"/>
                    <a:pt x="22030" y="8502"/>
                  </a:cubicBezTo>
                  <a:cubicBezTo>
                    <a:pt x="18820" y="8474"/>
                    <a:pt x="15724" y="9664"/>
                    <a:pt x="13362" y="11836"/>
                  </a:cubicBezTo>
                  <a:cubicBezTo>
                    <a:pt x="10724" y="14322"/>
                    <a:pt x="9333" y="17846"/>
                    <a:pt x="9552" y="21456"/>
                  </a:cubicBezTo>
                  <a:close/>
                </a:path>
              </a:pathLst>
            </a:custGeom>
            <a:solidFill>
              <a:srgbClr val="6D6E71"/>
            </a:solidFill>
            <a:ln w="9525"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16FF8BA2-21F9-4C20-9A96-700BF6C2724F}"/>
                </a:ext>
              </a:extLst>
            </p:cNvPr>
            <p:cNvSpPr/>
            <p:nvPr/>
          </p:nvSpPr>
          <p:spPr>
            <a:xfrm>
              <a:off x="8947999" y="1567707"/>
              <a:ext cx="18806" cy="49669"/>
            </a:xfrm>
            <a:custGeom>
              <a:avLst/>
              <a:gdLst>
                <a:gd name="connsiteX0" fmla="*/ 1840 w 12768"/>
                <a:gd name="connsiteY0" fmla="*/ 10679 h 33722"/>
                <a:gd name="connsiteX1" fmla="*/ 31 w 12768"/>
                <a:gd name="connsiteY1" fmla="*/ 6107 h 33722"/>
                <a:gd name="connsiteX2" fmla="*/ 6127 w 12768"/>
                <a:gd name="connsiteY2" fmla="*/ -179 h 33722"/>
                <a:gd name="connsiteX3" fmla="*/ 6317 w 12768"/>
                <a:gd name="connsiteY3" fmla="*/ -179 h 33722"/>
                <a:gd name="connsiteX4" fmla="*/ 12794 w 12768"/>
                <a:gd name="connsiteY4" fmla="*/ 6107 h 33722"/>
                <a:gd name="connsiteX5" fmla="*/ 12794 w 12768"/>
                <a:gd name="connsiteY5" fmla="*/ 6107 h 33722"/>
                <a:gd name="connsiteX6" fmla="*/ 6536 w 12768"/>
                <a:gd name="connsiteY6" fmla="*/ 12613 h 33722"/>
                <a:gd name="connsiteX7" fmla="*/ 1840 w 12768"/>
                <a:gd name="connsiteY7" fmla="*/ 10679 h 33722"/>
                <a:gd name="connsiteX8" fmla="*/ 1840 w 12768"/>
                <a:gd name="connsiteY8" fmla="*/ 31729 h 33722"/>
                <a:gd name="connsiteX9" fmla="*/ 31 w 12768"/>
                <a:gd name="connsiteY9" fmla="*/ 27158 h 33722"/>
                <a:gd name="connsiteX10" fmla="*/ 1840 w 12768"/>
                <a:gd name="connsiteY10" fmla="*/ 22681 h 33722"/>
                <a:gd name="connsiteX11" fmla="*/ 10727 w 12768"/>
                <a:gd name="connsiteY11" fmla="*/ 22519 h 33722"/>
                <a:gd name="connsiteX12" fmla="*/ 10889 w 12768"/>
                <a:gd name="connsiteY12" fmla="*/ 22681 h 33722"/>
                <a:gd name="connsiteX13" fmla="*/ 12794 w 12768"/>
                <a:gd name="connsiteY13" fmla="*/ 27158 h 33722"/>
                <a:gd name="connsiteX14" fmla="*/ 10889 w 12768"/>
                <a:gd name="connsiteY14" fmla="*/ 31729 h 33722"/>
                <a:gd name="connsiteX15" fmla="*/ 6317 w 12768"/>
                <a:gd name="connsiteY15" fmla="*/ 33539 h 33722"/>
                <a:gd name="connsiteX16" fmla="*/ 1840 w 12768"/>
                <a:gd name="connsiteY16" fmla="*/ 31729 h 3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68" h="33722">
                  <a:moveTo>
                    <a:pt x="1840" y="10679"/>
                  </a:moveTo>
                  <a:cubicBezTo>
                    <a:pt x="631" y="9470"/>
                    <a:pt x="-26" y="7812"/>
                    <a:pt x="31" y="6107"/>
                  </a:cubicBezTo>
                  <a:cubicBezTo>
                    <a:pt x="-26" y="2688"/>
                    <a:pt x="2707" y="-122"/>
                    <a:pt x="6127" y="-179"/>
                  </a:cubicBezTo>
                  <a:cubicBezTo>
                    <a:pt x="6193" y="-179"/>
                    <a:pt x="6250" y="-179"/>
                    <a:pt x="6317" y="-179"/>
                  </a:cubicBezTo>
                  <a:cubicBezTo>
                    <a:pt x="9841" y="-236"/>
                    <a:pt x="12737" y="2583"/>
                    <a:pt x="12794" y="6107"/>
                  </a:cubicBezTo>
                  <a:cubicBezTo>
                    <a:pt x="12794" y="6107"/>
                    <a:pt x="12794" y="6107"/>
                    <a:pt x="12794" y="6107"/>
                  </a:cubicBezTo>
                  <a:cubicBezTo>
                    <a:pt x="12861" y="9632"/>
                    <a:pt x="10061" y="12546"/>
                    <a:pt x="6536" y="12613"/>
                  </a:cubicBezTo>
                  <a:cubicBezTo>
                    <a:pt x="4774" y="12641"/>
                    <a:pt x="3069" y="11946"/>
                    <a:pt x="1840" y="10679"/>
                  </a:cubicBezTo>
                  <a:close/>
                  <a:moveTo>
                    <a:pt x="1840" y="31729"/>
                  </a:moveTo>
                  <a:cubicBezTo>
                    <a:pt x="659" y="30501"/>
                    <a:pt x="12" y="28862"/>
                    <a:pt x="31" y="27158"/>
                  </a:cubicBezTo>
                  <a:cubicBezTo>
                    <a:pt x="-17" y="25481"/>
                    <a:pt x="640" y="23852"/>
                    <a:pt x="1840" y="22681"/>
                  </a:cubicBezTo>
                  <a:cubicBezTo>
                    <a:pt x="4250" y="20185"/>
                    <a:pt x="8232" y="20109"/>
                    <a:pt x="10727" y="22519"/>
                  </a:cubicBezTo>
                  <a:cubicBezTo>
                    <a:pt x="10784" y="22576"/>
                    <a:pt x="10842" y="22624"/>
                    <a:pt x="10889" y="22681"/>
                  </a:cubicBezTo>
                  <a:cubicBezTo>
                    <a:pt x="12127" y="23833"/>
                    <a:pt x="12823" y="25462"/>
                    <a:pt x="12794" y="27158"/>
                  </a:cubicBezTo>
                  <a:cubicBezTo>
                    <a:pt x="12775" y="28872"/>
                    <a:pt x="12099" y="30510"/>
                    <a:pt x="10889" y="31729"/>
                  </a:cubicBezTo>
                  <a:cubicBezTo>
                    <a:pt x="9679" y="32939"/>
                    <a:pt x="8022" y="33596"/>
                    <a:pt x="6317" y="33539"/>
                  </a:cubicBezTo>
                  <a:cubicBezTo>
                    <a:pt x="4641" y="33577"/>
                    <a:pt x="3021" y="32920"/>
                    <a:pt x="1840" y="31729"/>
                  </a:cubicBezTo>
                  <a:close/>
                </a:path>
              </a:pathLst>
            </a:custGeom>
            <a:solidFill>
              <a:srgbClr val="6D6E71"/>
            </a:solidFill>
            <a:ln w="9525"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E76B23B6-E384-4CCB-9CC8-E3D154222635}"/>
                </a:ext>
              </a:extLst>
            </p:cNvPr>
            <p:cNvSpPr/>
            <p:nvPr/>
          </p:nvSpPr>
          <p:spPr>
            <a:xfrm>
              <a:off x="6360174" y="2195375"/>
              <a:ext cx="80106" cy="88383"/>
            </a:xfrm>
            <a:custGeom>
              <a:avLst/>
              <a:gdLst>
                <a:gd name="connsiteX0" fmla="*/ 54415 w 54387"/>
                <a:gd name="connsiteY0" fmla="*/ 46207 h 60007"/>
                <a:gd name="connsiteX1" fmla="*/ 43747 w 54387"/>
                <a:gd name="connsiteY1" fmla="*/ 46207 h 60007"/>
                <a:gd name="connsiteX2" fmla="*/ 43747 w 54387"/>
                <a:gd name="connsiteY2" fmla="*/ 59827 h 60007"/>
                <a:gd name="connsiteX3" fmla="*/ 32984 w 54387"/>
                <a:gd name="connsiteY3" fmla="*/ 59827 h 60007"/>
                <a:gd name="connsiteX4" fmla="*/ 32984 w 54387"/>
                <a:gd name="connsiteY4" fmla="*/ 46207 h 60007"/>
                <a:gd name="connsiteX5" fmla="*/ 27 w 54387"/>
                <a:gd name="connsiteY5" fmla="*/ 46207 h 60007"/>
                <a:gd name="connsiteX6" fmla="*/ 27 w 54387"/>
                <a:gd name="connsiteY6" fmla="*/ 38491 h 60007"/>
                <a:gd name="connsiteX7" fmla="*/ 29650 w 54387"/>
                <a:gd name="connsiteY7" fmla="*/ -180 h 60007"/>
                <a:gd name="connsiteX8" fmla="*/ 41556 w 54387"/>
                <a:gd name="connsiteY8" fmla="*/ -180 h 60007"/>
                <a:gd name="connsiteX9" fmla="*/ 13648 w 54387"/>
                <a:gd name="connsiteY9" fmla="*/ 36777 h 60007"/>
                <a:gd name="connsiteX10" fmla="*/ 33365 w 54387"/>
                <a:gd name="connsiteY10" fmla="*/ 36777 h 60007"/>
                <a:gd name="connsiteX11" fmla="*/ 33365 w 54387"/>
                <a:gd name="connsiteY11" fmla="*/ 24680 h 60007"/>
                <a:gd name="connsiteX12" fmla="*/ 43747 w 54387"/>
                <a:gd name="connsiteY12" fmla="*/ 24680 h 60007"/>
                <a:gd name="connsiteX13" fmla="*/ 43747 w 54387"/>
                <a:gd name="connsiteY13" fmla="*/ 36777 h 60007"/>
                <a:gd name="connsiteX14" fmla="*/ 54415 w 54387"/>
                <a:gd name="connsiteY14" fmla="*/ 36777 h 6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387" h="60007">
                  <a:moveTo>
                    <a:pt x="54415" y="46207"/>
                  </a:moveTo>
                  <a:lnTo>
                    <a:pt x="43747" y="46207"/>
                  </a:lnTo>
                  <a:lnTo>
                    <a:pt x="43747" y="59827"/>
                  </a:lnTo>
                  <a:lnTo>
                    <a:pt x="32984" y="59827"/>
                  </a:lnTo>
                  <a:lnTo>
                    <a:pt x="32984" y="46207"/>
                  </a:lnTo>
                  <a:lnTo>
                    <a:pt x="27" y="46207"/>
                  </a:lnTo>
                  <a:lnTo>
                    <a:pt x="27" y="38491"/>
                  </a:lnTo>
                  <a:lnTo>
                    <a:pt x="29650" y="-180"/>
                  </a:lnTo>
                  <a:lnTo>
                    <a:pt x="41556" y="-180"/>
                  </a:lnTo>
                  <a:lnTo>
                    <a:pt x="13648" y="36777"/>
                  </a:lnTo>
                  <a:lnTo>
                    <a:pt x="33365" y="36777"/>
                  </a:lnTo>
                  <a:lnTo>
                    <a:pt x="33365" y="24680"/>
                  </a:lnTo>
                  <a:lnTo>
                    <a:pt x="43747" y="24680"/>
                  </a:lnTo>
                  <a:lnTo>
                    <a:pt x="43747" y="36777"/>
                  </a:lnTo>
                  <a:lnTo>
                    <a:pt x="54415" y="36777"/>
                  </a:lnTo>
                  <a:close/>
                </a:path>
              </a:pathLst>
            </a:custGeom>
            <a:solidFill>
              <a:srgbClr val="6D6E71"/>
            </a:solidFill>
            <a:ln w="9525"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C9AC9DAC-D1D8-46A0-AFEB-D1F0D6B9A236}"/>
                </a:ext>
              </a:extLst>
            </p:cNvPr>
            <p:cNvSpPr/>
            <p:nvPr/>
          </p:nvSpPr>
          <p:spPr>
            <a:xfrm>
              <a:off x="6449954" y="2263694"/>
              <a:ext cx="20497" cy="39145"/>
            </a:xfrm>
            <a:custGeom>
              <a:avLst/>
              <a:gdLst>
                <a:gd name="connsiteX0" fmla="*/ 11938 w 13916"/>
                <a:gd name="connsiteY0" fmla="*/ 1823 h 26577"/>
                <a:gd name="connsiteX1" fmla="*/ 13938 w 13916"/>
                <a:gd name="connsiteY1" fmla="*/ 6967 h 26577"/>
                <a:gd name="connsiteX2" fmla="*/ 13462 w 13916"/>
                <a:gd name="connsiteY2" fmla="*/ 9825 h 26577"/>
                <a:gd name="connsiteX3" fmla="*/ 11938 w 13916"/>
                <a:gd name="connsiteY3" fmla="*/ 14301 h 26577"/>
                <a:gd name="connsiteX4" fmla="*/ 7557 w 13916"/>
                <a:gd name="connsiteY4" fmla="*/ 26398 h 26577"/>
                <a:gd name="connsiteX5" fmla="*/ 603 w 13916"/>
                <a:gd name="connsiteY5" fmla="*/ 26398 h 26577"/>
                <a:gd name="connsiteX6" fmla="*/ 4032 w 13916"/>
                <a:gd name="connsiteY6" fmla="*/ 13253 h 26577"/>
                <a:gd name="connsiteX7" fmla="*/ 1080 w 13916"/>
                <a:gd name="connsiteY7" fmla="*/ 10872 h 26577"/>
                <a:gd name="connsiteX8" fmla="*/ 32 w 13916"/>
                <a:gd name="connsiteY8" fmla="*/ 6967 h 26577"/>
                <a:gd name="connsiteX9" fmla="*/ 1937 w 13916"/>
                <a:gd name="connsiteY9" fmla="*/ 1823 h 26577"/>
                <a:gd name="connsiteX10" fmla="*/ 6985 w 13916"/>
                <a:gd name="connsiteY10" fmla="*/ -177 h 26577"/>
                <a:gd name="connsiteX11" fmla="*/ 11938 w 13916"/>
                <a:gd name="connsiteY11" fmla="*/ 1823 h 26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916" h="26577">
                  <a:moveTo>
                    <a:pt x="11938" y="1823"/>
                  </a:moveTo>
                  <a:cubicBezTo>
                    <a:pt x="13286" y="3185"/>
                    <a:pt x="14010" y="5052"/>
                    <a:pt x="13938" y="6967"/>
                  </a:cubicBezTo>
                  <a:cubicBezTo>
                    <a:pt x="13905" y="7938"/>
                    <a:pt x="13744" y="8900"/>
                    <a:pt x="13462" y="9825"/>
                  </a:cubicBezTo>
                  <a:cubicBezTo>
                    <a:pt x="13055" y="11348"/>
                    <a:pt x="12545" y="12844"/>
                    <a:pt x="11938" y="14301"/>
                  </a:cubicBezTo>
                  <a:lnTo>
                    <a:pt x="7557" y="26398"/>
                  </a:lnTo>
                  <a:lnTo>
                    <a:pt x="603" y="26398"/>
                  </a:lnTo>
                  <a:lnTo>
                    <a:pt x="4032" y="13253"/>
                  </a:lnTo>
                  <a:cubicBezTo>
                    <a:pt x="2820" y="12796"/>
                    <a:pt x="1786" y="11958"/>
                    <a:pt x="1080" y="10872"/>
                  </a:cubicBezTo>
                  <a:cubicBezTo>
                    <a:pt x="346" y="9710"/>
                    <a:pt x="-19" y="8348"/>
                    <a:pt x="32" y="6967"/>
                  </a:cubicBezTo>
                  <a:cubicBezTo>
                    <a:pt x="-22" y="5071"/>
                    <a:pt x="661" y="3224"/>
                    <a:pt x="1937" y="1823"/>
                  </a:cubicBezTo>
                  <a:cubicBezTo>
                    <a:pt x="3273" y="490"/>
                    <a:pt x="5099" y="-234"/>
                    <a:pt x="6985" y="-177"/>
                  </a:cubicBezTo>
                  <a:cubicBezTo>
                    <a:pt x="8843" y="-234"/>
                    <a:pt x="10638" y="500"/>
                    <a:pt x="11938" y="1823"/>
                  </a:cubicBezTo>
                  <a:close/>
                </a:path>
              </a:pathLst>
            </a:custGeom>
            <a:solidFill>
              <a:srgbClr val="6D6E71"/>
            </a:solidFill>
            <a:ln w="9525"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194B9A16-A40B-4109-8B83-B3A7F5DC1AA9}"/>
                </a:ext>
              </a:extLst>
            </p:cNvPr>
            <p:cNvSpPr/>
            <p:nvPr/>
          </p:nvSpPr>
          <p:spPr>
            <a:xfrm>
              <a:off x="6478999" y="2193559"/>
              <a:ext cx="73936" cy="90895"/>
            </a:xfrm>
            <a:custGeom>
              <a:avLst/>
              <a:gdLst>
                <a:gd name="connsiteX0" fmla="*/ 12221 w 50198"/>
                <a:gd name="connsiteY0" fmla="*/ 58299 h 61712"/>
                <a:gd name="connsiteX1" fmla="*/ 3268 w 50198"/>
                <a:gd name="connsiteY1" fmla="*/ 47631 h 61712"/>
                <a:gd name="connsiteX2" fmla="*/ 3268 w 50198"/>
                <a:gd name="connsiteY2" fmla="*/ 14484 h 61712"/>
                <a:gd name="connsiteX3" fmla="*/ 12221 w 50198"/>
                <a:gd name="connsiteY3" fmla="*/ 3435 h 61712"/>
                <a:gd name="connsiteX4" fmla="*/ 37939 w 50198"/>
                <a:gd name="connsiteY4" fmla="*/ 3435 h 61712"/>
                <a:gd name="connsiteX5" fmla="*/ 46892 w 50198"/>
                <a:gd name="connsiteY5" fmla="*/ 14103 h 61712"/>
                <a:gd name="connsiteX6" fmla="*/ 46892 w 50198"/>
                <a:gd name="connsiteY6" fmla="*/ 47250 h 61712"/>
                <a:gd name="connsiteX7" fmla="*/ 37939 w 50198"/>
                <a:gd name="connsiteY7" fmla="*/ 57918 h 61712"/>
                <a:gd name="connsiteX8" fmla="*/ 12221 w 50198"/>
                <a:gd name="connsiteY8" fmla="*/ 57918 h 61712"/>
                <a:gd name="connsiteX9" fmla="*/ 35272 w 50198"/>
                <a:gd name="connsiteY9" fmla="*/ 46964 h 61712"/>
                <a:gd name="connsiteX10" fmla="*/ 38986 w 50198"/>
                <a:gd name="connsiteY10" fmla="*/ 31057 h 61712"/>
                <a:gd name="connsiteX11" fmla="*/ 35272 w 50198"/>
                <a:gd name="connsiteY11" fmla="*/ 15246 h 61712"/>
                <a:gd name="connsiteX12" fmla="*/ 18194 w 50198"/>
                <a:gd name="connsiteY12" fmla="*/ 12036 h 61712"/>
                <a:gd name="connsiteX13" fmla="*/ 14983 w 50198"/>
                <a:gd name="connsiteY13" fmla="*/ 15246 h 61712"/>
                <a:gd name="connsiteX14" fmla="*/ 11269 w 50198"/>
                <a:gd name="connsiteY14" fmla="*/ 31057 h 61712"/>
                <a:gd name="connsiteX15" fmla="*/ 14983 w 50198"/>
                <a:gd name="connsiteY15" fmla="*/ 46964 h 61712"/>
                <a:gd name="connsiteX16" fmla="*/ 32393 w 50198"/>
                <a:gd name="connsiteY16" fmla="*/ 49841 h 61712"/>
                <a:gd name="connsiteX17" fmla="*/ 35272 w 50198"/>
                <a:gd name="connsiteY17" fmla="*/ 46964 h 61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0198" h="61712">
                  <a:moveTo>
                    <a:pt x="12221" y="58299"/>
                  </a:moveTo>
                  <a:cubicBezTo>
                    <a:pt x="8282" y="55670"/>
                    <a:pt x="5175" y="51965"/>
                    <a:pt x="3268" y="47631"/>
                  </a:cubicBezTo>
                  <a:cubicBezTo>
                    <a:pt x="-1053" y="37001"/>
                    <a:pt x="-1053" y="25114"/>
                    <a:pt x="3268" y="14484"/>
                  </a:cubicBezTo>
                  <a:cubicBezTo>
                    <a:pt x="5113" y="10007"/>
                    <a:pt x="8224" y="6168"/>
                    <a:pt x="12221" y="3435"/>
                  </a:cubicBezTo>
                  <a:cubicBezTo>
                    <a:pt x="20115" y="-1385"/>
                    <a:pt x="30044" y="-1385"/>
                    <a:pt x="37939" y="3435"/>
                  </a:cubicBezTo>
                  <a:cubicBezTo>
                    <a:pt x="41900" y="6045"/>
                    <a:pt x="45013" y="9750"/>
                    <a:pt x="46892" y="14103"/>
                  </a:cubicBezTo>
                  <a:cubicBezTo>
                    <a:pt x="51337" y="24704"/>
                    <a:pt x="51337" y="36648"/>
                    <a:pt x="46892" y="47250"/>
                  </a:cubicBezTo>
                  <a:cubicBezTo>
                    <a:pt x="45013" y="51603"/>
                    <a:pt x="41900" y="55308"/>
                    <a:pt x="37939" y="57918"/>
                  </a:cubicBezTo>
                  <a:cubicBezTo>
                    <a:pt x="30044" y="62738"/>
                    <a:pt x="20115" y="62738"/>
                    <a:pt x="12221" y="57918"/>
                  </a:cubicBezTo>
                  <a:close/>
                  <a:moveTo>
                    <a:pt x="35272" y="46964"/>
                  </a:moveTo>
                  <a:cubicBezTo>
                    <a:pt x="38074" y="42154"/>
                    <a:pt x="39368" y="36610"/>
                    <a:pt x="38986" y="31057"/>
                  </a:cubicBezTo>
                  <a:cubicBezTo>
                    <a:pt x="39366" y="25533"/>
                    <a:pt x="38072" y="20027"/>
                    <a:pt x="35272" y="15246"/>
                  </a:cubicBezTo>
                  <a:cubicBezTo>
                    <a:pt x="31443" y="9645"/>
                    <a:pt x="23797" y="8207"/>
                    <a:pt x="18194" y="12036"/>
                  </a:cubicBezTo>
                  <a:cubicBezTo>
                    <a:pt x="16934" y="12893"/>
                    <a:pt x="15844" y="13989"/>
                    <a:pt x="14983" y="15246"/>
                  </a:cubicBezTo>
                  <a:cubicBezTo>
                    <a:pt x="12183" y="20027"/>
                    <a:pt x="10889" y="25533"/>
                    <a:pt x="11269" y="31057"/>
                  </a:cubicBezTo>
                  <a:cubicBezTo>
                    <a:pt x="10887" y="36610"/>
                    <a:pt x="12181" y="42154"/>
                    <a:pt x="14983" y="46964"/>
                  </a:cubicBezTo>
                  <a:cubicBezTo>
                    <a:pt x="18996" y="52565"/>
                    <a:pt x="26791" y="53851"/>
                    <a:pt x="32393" y="49841"/>
                  </a:cubicBezTo>
                  <a:cubicBezTo>
                    <a:pt x="33504" y="49050"/>
                    <a:pt x="34476" y="48079"/>
                    <a:pt x="35272" y="46964"/>
                  </a:cubicBezTo>
                  <a:close/>
                </a:path>
              </a:pathLst>
            </a:custGeom>
            <a:solidFill>
              <a:srgbClr val="6D6E71"/>
            </a:solidFill>
            <a:ln w="9525"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id="{8134B7EE-8082-4512-BFAB-09FEBDDF5DCA}"/>
                </a:ext>
              </a:extLst>
            </p:cNvPr>
            <p:cNvSpPr/>
            <p:nvPr/>
          </p:nvSpPr>
          <p:spPr>
            <a:xfrm>
              <a:off x="6561494" y="2195375"/>
              <a:ext cx="68742" cy="88383"/>
            </a:xfrm>
            <a:custGeom>
              <a:avLst/>
              <a:gdLst>
                <a:gd name="connsiteX0" fmla="*/ 46700 w 46672"/>
                <a:gd name="connsiteY0" fmla="*/ -180 h 60007"/>
                <a:gd name="connsiteX1" fmla="*/ 46700 w 46672"/>
                <a:gd name="connsiteY1" fmla="*/ 7345 h 60007"/>
                <a:gd name="connsiteX2" fmla="*/ 23363 w 46672"/>
                <a:gd name="connsiteY2" fmla="*/ 59827 h 60007"/>
                <a:gd name="connsiteX3" fmla="*/ 11457 w 46672"/>
                <a:gd name="connsiteY3" fmla="*/ 59827 h 60007"/>
                <a:gd name="connsiteX4" fmla="*/ 33936 w 46672"/>
                <a:gd name="connsiteY4" fmla="*/ 9250 h 60007"/>
                <a:gd name="connsiteX5" fmla="*/ 10409 w 46672"/>
                <a:gd name="connsiteY5" fmla="*/ 9250 h 60007"/>
                <a:gd name="connsiteX6" fmla="*/ 10409 w 46672"/>
                <a:gd name="connsiteY6" fmla="*/ 19441 h 60007"/>
                <a:gd name="connsiteX7" fmla="*/ 27 w 46672"/>
                <a:gd name="connsiteY7" fmla="*/ 19441 h 60007"/>
                <a:gd name="connsiteX8" fmla="*/ 27 w 46672"/>
                <a:gd name="connsiteY8" fmla="*/ -180 h 6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72" h="60007">
                  <a:moveTo>
                    <a:pt x="46700" y="-180"/>
                  </a:moveTo>
                  <a:lnTo>
                    <a:pt x="46700" y="7345"/>
                  </a:lnTo>
                  <a:lnTo>
                    <a:pt x="23363" y="59827"/>
                  </a:lnTo>
                  <a:lnTo>
                    <a:pt x="11457" y="59827"/>
                  </a:lnTo>
                  <a:lnTo>
                    <a:pt x="33936" y="9250"/>
                  </a:lnTo>
                  <a:lnTo>
                    <a:pt x="10409" y="9250"/>
                  </a:lnTo>
                  <a:lnTo>
                    <a:pt x="10409" y="19441"/>
                  </a:lnTo>
                  <a:lnTo>
                    <a:pt x="27" y="19441"/>
                  </a:lnTo>
                  <a:lnTo>
                    <a:pt x="27" y="-180"/>
                  </a:lnTo>
                  <a:close/>
                </a:path>
              </a:pathLst>
            </a:custGeom>
            <a:solidFill>
              <a:srgbClr val="6D6E71"/>
            </a:solidFill>
            <a:ln w="9525"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EFE8F30F-3440-4ED4-B380-87F9DCC00FAA}"/>
                </a:ext>
              </a:extLst>
            </p:cNvPr>
            <p:cNvSpPr/>
            <p:nvPr/>
          </p:nvSpPr>
          <p:spPr>
            <a:xfrm>
              <a:off x="6637848" y="2194103"/>
              <a:ext cx="70554" cy="90967"/>
            </a:xfrm>
            <a:custGeom>
              <a:avLst/>
              <a:gdLst>
                <a:gd name="connsiteX0" fmla="*/ 37913 w 47902"/>
                <a:gd name="connsiteY0" fmla="*/ 25925 h 61761"/>
                <a:gd name="connsiteX1" fmla="*/ 47914 w 47902"/>
                <a:gd name="connsiteY1" fmla="*/ 42118 h 61761"/>
                <a:gd name="connsiteX2" fmla="*/ 45057 w 47902"/>
                <a:gd name="connsiteY2" fmla="*/ 52310 h 61761"/>
                <a:gd name="connsiteX3" fmla="*/ 37151 w 47902"/>
                <a:gd name="connsiteY3" fmla="*/ 59168 h 61761"/>
                <a:gd name="connsiteX4" fmla="*/ 26007 w 47902"/>
                <a:gd name="connsiteY4" fmla="*/ 61549 h 61761"/>
                <a:gd name="connsiteX5" fmla="*/ 6957 w 47902"/>
                <a:gd name="connsiteY5" fmla="*/ 53834 h 61761"/>
                <a:gd name="connsiteX6" fmla="*/ 99 w 47902"/>
                <a:gd name="connsiteY6" fmla="*/ 31736 h 61761"/>
                <a:gd name="connsiteX7" fmla="*/ 3813 w 47902"/>
                <a:gd name="connsiteY7" fmla="*/ 14496 h 61761"/>
                <a:gd name="connsiteX8" fmla="*/ 14196 w 47902"/>
                <a:gd name="connsiteY8" fmla="*/ 3542 h 61761"/>
                <a:gd name="connsiteX9" fmla="*/ 29531 w 47902"/>
                <a:gd name="connsiteY9" fmla="*/ -173 h 61761"/>
                <a:gd name="connsiteX10" fmla="*/ 38199 w 47902"/>
                <a:gd name="connsiteY10" fmla="*/ 875 h 61761"/>
                <a:gd name="connsiteX11" fmla="*/ 45342 w 47902"/>
                <a:gd name="connsiteY11" fmla="*/ 3732 h 61761"/>
                <a:gd name="connsiteX12" fmla="*/ 41247 w 47902"/>
                <a:gd name="connsiteY12" fmla="*/ 12114 h 61761"/>
                <a:gd name="connsiteX13" fmla="*/ 29817 w 47902"/>
                <a:gd name="connsiteY13" fmla="*/ 9162 h 61761"/>
                <a:gd name="connsiteX14" fmla="*/ 16291 w 47902"/>
                <a:gd name="connsiteY14" fmla="*/ 14496 h 61761"/>
                <a:gd name="connsiteX15" fmla="*/ 11338 w 47902"/>
                <a:gd name="connsiteY15" fmla="*/ 29831 h 61761"/>
                <a:gd name="connsiteX16" fmla="*/ 11338 w 47902"/>
                <a:gd name="connsiteY16" fmla="*/ 29831 h 61761"/>
                <a:gd name="connsiteX17" fmla="*/ 18101 w 47902"/>
                <a:gd name="connsiteY17" fmla="*/ 25164 h 61761"/>
                <a:gd name="connsiteX18" fmla="*/ 27626 w 47902"/>
                <a:gd name="connsiteY18" fmla="*/ 23544 h 61761"/>
                <a:gd name="connsiteX19" fmla="*/ 37913 w 47902"/>
                <a:gd name="connsiteY19" fmla="*/ 25925 h 61761"/>
                <a:gd name="connsiteX20" fmla="*/ 33912 w 47902"/>
                <a:gd name="connsiteY20" fmla="*/ 50024 h 61761"/>
                <a:gd name="connsiteX21" fmla="*/ 34505 w 47902"/>
                <a:gd name="connsiteY21" fmla="*/ 35755 h 61761"/>
                <a:gd name="connsiteX22" fmla="*/ 33912 w 47902"/>
                <a:gd name="connsiteY22" fmla="*/ 35165 h 61761"/>
                <a:gd name="connsiteX23" fmla="*/ 25149 w 47902"/>
                <a:gd name="connsiteY23" fmla="*/ 32402 h 61761"/>
                <a:gd name="connsiteX24" fmla="*/ 16386 w 47902"/>
                <a:gd name="connsiteY24" fmla="*/ 35355 h 61761"/>
                <a:gd name="connsiteX25" fmla="*/ 15234 w 47902"/>
                <a:gd name="connsiteY25" fmla="*/ 48776 h 61761"/>
                <a:gd name="connsiteX26" fmla="*/ 16386 w 47902"/>
                <a:gd name="connsiteY26" fmla="*/ 49929 h 61761"/>
                <a:gd name="connsiteX27" fmla="*/ 25911 w 47902"/>
                <a:gd name="connsiteY27" fmla="*/ 52786 h 61761"/>
                <a:gd name="connsiteX28" fmla="*/ 33912 w 47902"/>
                <a:gd name="connsiteY28" fmla="*/ 50024 h 61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902" h="61761">
                  <a:moveTo>
                    <a:pt x="37913" y="25925"/>
                  </a:moveTo>
                  <a:cubicBezTo>
                    <a:pt x="44247" y="28764"/>
                    <a:pt x="48210" y="35184"/>
                    <a:pt x="47914" y="42118"/>
                  </a:cubicBezTo>
                  <a:cubicBezTo>
                    <a:pt x="48005" y="45728"/>
                    <a:pt x="47009" y="49271"/>
                    <a:pt x="45057" y="52310"/>
                  </a:cubicBezTo>
                  <a:cubicBezTo>
                    <a:pt x="43114" y="55291"/>
                    <a:pt x="40375" y="57663"/>
                    <a:pt x="37151" y="59168"/>
                  </a:cubicBezTo>
                  <a:cubicBezTo>
                    <a:pt x="33668" y="60806"/>
                    <a:pt x="29855" y="61616"/>
                    <a:pt x="26007" y="61549"/>
                  </a:cubicBezTo>
                  <a:cubicBezTo>
                    <a:pt x="18828" y="61920"/>
                    <a:pt x="11853" y="59101"/>
                    <a:pt x="6957" y="53834"/>
                  </a:cubicBezTo>
                  <a:cubicBezTo>
                    <a:pt x="2011" y="47576"/>
                    <a:pt x="-433" y="39699"/>
                    <a:pt x="99" y="31736"/>
                  </a:cubicBezTo>
                  <a:cubicBezTo>
                    <a:pt x="-77" y="25773"/>
                    <a:pt x="1199" y="19858"/>
                    <a:pt x="3813" y="14496"/>
                  </a:cubicBezTo>
                  <a:cubicBezTo>
                    <a:pt x="6096" y="9885"/>
                    <a:pt x="9713" y="6066"/>
                    <a:pt x="14196" y="3542"/>
                  </a:cubicBezTo>
                  <a:cubicBezTo>
                    <a:pt x="18897" y="989"/>
                    <a:pt x="24184" y="-287"/>
                    <a:pt x="29531" y="-173"/>
                  </a:cubicBezTo>
                  <a:cubicBezTo>
                    <a:pt x="32452" y="-183"/>
                    <a:pt x="35364" y="170"/>
                    <a:pt x="38199" y="875"/>
                  </a:cubicBezTo>
                  <a:cubicBezTo>
                    <a:pt x="40730" y="1399"/>
                    <a:pt x="43148" y="2370"/>
                    <a:pt x="45342" y="3732"/>
                  </a:cubicBezTo>
                  <a:lnTo>
                    <a:pt x="41247" y="12114"/>
                  </a:lnTo>
                  <a:cubicBezTo>
                    <a:pt x="37792" y="10066"/>
                    <a:pt x="33830" y="9047"/>
                    <a:pt x="29817" y="9162"/>
                  </a:cubicBezTo>
                  <a:cubicBezTo>
                    <a:pt x="24747" y="8885"/>
                    <a:pt x="19808" y="10828"/>
                    <a:pt x="16291" y="14496"/>
                  </a:cubicBezTo>
                  <a:cubicBezTo>
                    <a:pt x="12717" y="18772"/>
                    <a:pt x="10941" y="24268"/>
                    <a:pt x="11338" y="29831"/>
                  </a:cubicBezTo>
                  <a:lnTo>
                    <a:pt x="11338" y="29831"/>
                  </a:lnTo>
                  <a:cubicBezTo>
                    <a:pt x="13200" y="27773"/>
                    <a:pt x="15516" y="26173"/>
                    <a:pt x="18101" y="25164"/>
                  </a:cubicBezTo>
                  <a:cubicBezTo>
                    <a:pt x="21149" y="24040"/>
                    <a:pt x="24378" y="23487"/>
                    <a:pt x="27626" y="23544"/>
                  </a:cubicBezTo>
                  <a:cubicBezTo>
                    <a:pt x="31189" y="23563"/>
                    <a:pt x="34704" y="24373"/>
                    <a:pt x="37913" y="25925"/>
                  </a:cubicBezTo>
                  <a:close/>
                  <a:moveTo>
                    <a:pt x="33912" y="50024"/>
                  </a:moveTo>
                  <a:cubicBezTo>
                    <a:pt x="38016" y="46252"/>
                    <a:pt x="38281" y="39861"/>
                    <a:pt x="34505" y="35755"/>
                  </a:cubicBezTo>
                  <a:cubicBezTo>
                    <a:pt x="34316" y="35555"/>
                    <a:pt x="34118" y="35355"/>
                    <a:pt x="33912" y="35165"/>
                  </a:cubicBezTo>
                  <a:cubicBezTo>
                    <a:pt x="31415" y="33231"/>
                    <a:pt x="28307" y="32250"/>
                    <a:pt x="25149" y="32402"/>
                  </a:cubicBezTo>
                  <a:cubicBezTo>
                    <a:pt x="21961" y="32250"/>
                    <a:pt x="18832" y="33298"/>
                    <a:pt x="16386" y="35355"/>
                  </a:cubicBezTo>
                  <a:cubicBezTo>
                    <a:pt x="12362" y="38746"/>
                    <a:pt x="11846" y="44757"/>
                    <a:pt x="15234" y="48776"/>
                  </a:cubicBezTo>
                  <a:cubicBezTo>
                    <a:pt x="15584" y="49195"/>
                    <a:pt x="15970" y="49576"/>
                    <a:pt x="16386" y="49929"/>
                  </a:cubicBezTo>
                  <a:cubicBezTo>
                    <a:pt x="19084" y="52053"/>
                    <a:pt x="22489" y="53081"/>
                    <a:pt x="25911" y="52786"/>
                  </a:cubicBezTo>
                  <a:cubicBezTo>
                    <a:pt x="28819" y="52824"/>
                    <a:pt x="31648" y="51853"/>
                    <a:pt x="33912" y="50024"/>
                  </a:cubicBezTo>
                  <a:close/>
                </a:path>
              </a:pathLst>
            </a:custGeom>
            <a:solidFill>
              <a:srgbClr val="6D6E71"/>
            </a:solidFill>
            <a:ln w="9525"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BAB943D5-1B32-47A7-B442-6AD5DED8BE04}"/>
                </a:ext>
              </a:extLst>
            </p:cNvPr>
            <p:cNvSpPr/>
            <p:nvPr/>
          </p:nvSpPr>
          <p:spPr>
            <a:xfrm>
              <a:off x="6752410" y="2193519"/>
              <a:ext cx="81670" cy="91384"/>
            </a:xfrm>
            <a:custGeom>
              <a:avLst/>
              <a:gdLst>
                <a:gd name="connsiteX0" fmla="*/ 45380 w 55449"/>
                <a:gd name="connsiteY0" fmla="*/ 32037 h 62044"/>
                <a:gd name="connsiteX1" fmla="*/ 55477 w 55449"/>
                <a:gd name="connsiteY1" fmla="*/ 32037 h 62044"/>
                <a:gd name="connsiteX2" fmla="*/ 55477 w 55449"/>
                <a:gd name="connsiteY2" fmla="*/ 52515 h 62044"/>
                <a:gd name="connsiteX3" fmla="*/ 8995 w 55449"/>
                <a:gd name="connsiteY3" fmla="*/ 53182 h 62044"/>
                <a:gd name="connsiteX4" fmla="*/ 41 w 55449"/>
                <a:gd name="connsiteY4" fmla="*/ 30989 h 62044"/>
                <a:gd name="connsiteX5" fmla="*/ 9566 w 55449"/>
                <a:gd name="connsiteY5" fmla="*/ 8700 h 62044"/>
                <a:gd name="connsiteX6" fmla="*/ 31569 w 55449"/>
                <a:gd name="connsiteY6" fmla="*/ -158 h 62044"/>
                <a:gd name="connsiteX7" fmla="*/ 53096 w 55449"/>
                <a:gd name="connsiteY7" fmla="*/ 7367 h 62044"/>
                <a:gd name="connsiteX8" fmla="*/ 47762 w 55449"/>
                <a:gd name="connsiteY8" fmla="*/ 15082 h 62044"/>
                <a:gd name="connsiteX9" fmla="*/ 40618 w 55449"/>
                <a:gd name="connsiteY9" fmla="*/ 10891 h 62044"/>
                <a:gd name="connsiteX10" fmla="*/ 32331 w 55449"/>
                <a:gd name="connsiteY10" fmla="*/ 9748 h 62044"/>
                <a:gd name="connsiteX11" fmla="*/ 17091 w 55449"/>
                <a:gd name="connsiteY11" fmla="*/ 15654 h 62044"/>
                <a:gd name="connsiteX12" fmla="*/ 16119 w 55449"/>
                <a:gd name="connsiteY12" fmla="*/ 45543 h 62044"/>
                <a:gd name="connsiteX13" fmla="*/ 31474 w 55449"/>
                <a:gd name="connsiteY13" fmla="*/ 52230 h 62044"/>
                <a:gd name="connsiteX14" fmla="*/ 45761 w 55449"/>
                <a:gd name="connsiteY14" fmla="*/ 48515 h 62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449" h="62044">
                  <a:moveTo>
                    <a:pt x="45380" y="32037"/>
                  </a:moveTo>
                  <a:lnTo>
                    <a:pt x="55477" y="32037"/>
                  </a:lnTo>
                  <a:lnTo>
                    <a:pt x="55477" y="52515"/>
                  </a:lnTo>
                  <a:cubicBezTo>
                    <a:pt x="42485" y="64717"/>
                    <a:pt x="22332" y="65012"/>
                    <a:pt x="8995" y="53182"/>
                  </a:cubicBezTo>
                  <a:cubicBezTo>
                    <a:pt x="3032" y="47362"/>
                    <a:pt x="-216" y="39314"/>
                    <a:pt x="41" y="30989"/>
                  </a:cubicBezTo>
                  <a:cubicBezTo>
                    <a:pt x="-60" y="22550"/>
                    <a:pt x="3398" y="14463"/>
                    <a:pt x="9566" y="8700"/>
                  </a:cubicBezTo>
                  <a:cubicBezTo>
                    <a:pt x="15392" y="2880"/>
                    <a:pt x="23336" y="-320"/>
                    <a:pt x="31569" y="-158"/>
                  </a:cubicBezTo>
                  <a:cubicBezTo>
                    <a:pt x="39437" y="-453"/>
                    <a:pt x="47124" y="2233"/>
                    <a:pt x="53096" y="7367"/>
                  </a:cubicBezTo>
                  <a:lnTo>
                    <a:pt x="47762" y="15082"/>
                  </a:lnTo>
                  <a:cubicBezTo>
                    <a:pt x="45674" y="13234"/>
                    <a:pt x="43248" y="11815"/>
                    <a:pt x="40618" y="10891"/>
                  </a:cubicBezTo>
                  <a:cubicBezTo>
                    <a:pt x="37931" y="10081"/>
                    <a:pt x="35135" y="9700"/>
                    <a:pt x="32331" y="9748"/>
                  </a:cubicBezTo>
                  <a:cubicBezTo>
                    <a:pt x="26669" y="9615"/>
                    <a:pt x="21186" y="11739"/>
                    <a:pt x="17091" y="15654"/>
                  </a:cubicBezTo>
                  <a:cubicBezTo>
                    <a:pt x="8569" y="23636"/>
                    <a:pt x="8134" y="37018"/>
                    <a:pt x="16119" y="45543"/>
                  </a:cubicBezTo>
                  <a:cubicBezTo>
                    <a:pt x="20098" y="49791"/>
                    <a:pt x="25653" y="52211"/>
                    <a:pt x="31474" y="52230"/>
                  </a:cubicBezTo>
                  <a:cubicBezTo>
                    <a:pt x="36497" y="52411"/>
                    <a:pt x="41465" y="51125"/>
                    <a:pt x="45761" y="48515"/>
                  </a:cubicBezTo>
                  <a:close/>
                </a:path>
              </a:pathLst>
            </a:custGeom>
            <a:solidFill>
              <a:srgbClr val="6D6E71"/>
            </a:solidFill>
            <a:ln w="9525"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2DEE1629-10FE-4830-B776-DD1F69FBE08A}"/>
                </a:ext>
              </a:extLst>
            </p:cNvPr>
            <p:cNvSpPr/>
            <p:nvPr/>
          </p:nvSpPr>
          <p:spPr>
            <a:xfrm>
              <a:off x="6851758" y="2215999"/>
              <a:ext cx="35773" cy="67760"/>
            </a:xfrm>
            <a:custGeom>
              <a:avLst/>
              <a:gdLst>
                <a:gd name="connsiteX0" fmla="*/ 23840 w 24288"/>
                <a:gd name="connsiteY0" fmla="*/ 9250 h 46005"/>
                <a:gd name="connsiteX1" fmla="*/ 13172 w 24288"/>
                <a:gd name="connsiteY1" fmla="*/ 13917 h 46005"/>
                <a:gd name="connsiteX2" fmla="*/ 9552 w 24288"/>
                <a:gd name="connsiteY2" fmla="*/ 26299 h 46005"/>
                <a:gd name="connsiteX3" fmla="*/ 9552 w 24288"/>
                <a:gd name="connsiteY3" fmla="*/ 45826 h 46005"/>
                <a:gd name="connsiteX4" fmla="*/ 27 w 24288"/>
                <a:gd name="connsiteY4" fmla="*/ 45826 h 46005"/>
                <a:gd name="connsiteX5" fmla="*/ 27 w 24288"/>
                <a:gd name="connsiteY5" fmla="*/ 201 h 46005"/>
                <a:gd name="connsiteX6" fmla="*/ 9552 w 24288"/>
                <a:gd name="connsiteY6" fmla="*/ 201 h 46005"/>
                <a:gd name="connsiteX7" fmla="*/ 9552 w 24288"/>
                <a:gd name="connsiteY7" fmla="*/ 9726 h 46005"/>
                <a:gd name="connsiteX8" fmla="*/ 15839 w 24288"/>
                <a:gd name="connsiteY8" fmla="*/ 2677 h 46005"/>
                <a:gd name="connsiteX9" fmla="*/ 24316 w 24288"/>
                <a:gd name="connsiteY9" fmla="*/ -180 h 46005"/>
                <a:gd name="connsiteX10" fmla="*/ 24316 w 24288"/>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8" h="46005">
                  <a:moveTo>
                    <a:pt x="23840" y="9250"/>
                  </a:moveTo>
                  <a:cubicBezTo>
                    <a:pt x="19732" y="8945"/>
                    <a:pt x="15740" y="10698"/>
                    <a:pt x="13172" y="13917"/>
                  </a:cubicBezTo>
                  <a:cubicBezTo>
                    <a:pt x="10597" y="17517"/>
                    <a:pt x="9321" y="21880"/>
                    <a:pt x="9552" y="26299"/>
                  </a:cubicBezTo>
                  <a:lnTo>
                    <a:pt x="9552" y="45826"/>
                  </a:lnTo>
                  <a:lnTo>
                    <a:pt x="27" y="45826"/>
                  </a:lnTo>
                  <a:lnTo>
                    <a:pt x="27" y="201"/>
                  </a:lnTo>
                  <a:lnTo>
                    <a:pt x="9552" y="201"/>
                  </a:lnTo>
                  <a:lnTo>
                    <a:pt x="9552" y="9726"/>
                  </a:lnTo>
                  <a:cubicBezTo>
                    <a:pt x="11023" y="6888"/>
                    <a:pt x="13185" y="4459"/>
                    <a:pt x="15839" y="2677"/>
                  </a:cubicBezTo>
                  <a:cubicBezTo>
                    <a:pt x="18333" y="934"/>
                    <a:pt x="21275" y="-56"/>
                    <a:pt x="24316" y="-180"/>
                  </a:cubicBezTo>
                  <a:lnTo>
                    <a:pt x="24316" y="9345"/>
                  </a:lnTo>
                  <a:close/>
                </a:path>
              </a:pathLst>
            </a:custGeom>
            <a:solidFill>
              <a:srgbClr val="6D6E71"/>
            </a:solidFill>
            <a:ln w="9525" cap="flat">
              <a:noFill/>
              <a:prstDash val="solid"/>
              <a:miter/>
            </a:ln>
          </p:spPr>
          <p:txBody>
            <a:bodyPr rtlCol="0" anchor="ctr"/>
            <a:lstStyle/>
            <a:p>
              <a:endParaRPr lang="en-US"/>
            </a:p>
          </p:txBody>
        </p:sp>
        <p:sp>
          <p:nvSpPr>
            <p:cNvPr id="184" name="Freeform: Shape 183">
              <a:extLst>
                <a:ext uri="{FF2B5EF4-FFF2-40B4-BE49-F238E27FC236}">
                  <a16:creationId xmlns:a16="http://schemas.microsoft.com/office/drawing/2014/main" id="{C27E14D7-C6A0-44AB-B210-F39A09600145}"/>
                </a:ext>
              </a:extLst>
            </p:cNvPr>
            <p:cNvSpPr/>
            <p:nvPr/>
          </p:nvSpPr>
          <p:spPr>
            <a:xfrm>
              <a:off x="6895508" y="2215125"/>
              <a:ext cx="59865" cy="69647"/>
            </a:xfrm>
            <a:custGeom>
              <a:avLst/>
              <a:gdLst>
                <a:gd name="connsiteX0" fmla="*/ 40522 w 40645"/>
                <a:gd name="connsiteY0" fmla="*/ 46419 h 47286"/>
                <a:gd name="connsiteX1" fmla="*/ 31760 w 40645"/>
                <a:gd name="connsiteY1" fmla="*/ 46419 h 47286"/>
                <a:gd name="connsiteX2" fmla="*/ 31760 w 40645"/>
                <a:gd name="connsiteY2" fmla="*/ 40323 h 47286"/>
                <a:gd name="connsiteX3" fmla="*/ 16615 w 40645"/>
                <a:gd name="connsiteY3" fmla="*/ 47086 h 47286"/>
                <a:gd name="connsiteX4" fmla="*/ 4709 w 40645"/>
                <a:gd name="connsiteY4" fmla="*/ 43085 h 47286"/>
                <a:gd name="connsiteX5" fmla="*/ 41 w 40645"/>
                <a:gd name="connsiteY5" fmla="*/ 32322 h 47286"/>
                <a:gd name="connsiteX6" fmla="*/ 4994 w 40645"/>
                <a:gd name="connsiteY6" fmla="*/ 22225 h 47286"/>
                <a:gd name="connsiteX7" fmla="*/ 18520 w 40645"/>
                <a:gd name="connsiteY7" fmla="*/ 18892 h 47286"/>
                <a:gd name="connsiteX8" fmla="*/ 30902 w 40645"/>
                <a:gd name="connsiteY8" fmla="*/ 18892 h 47286"/>
                <a:gd name="connsiteX9" fmla="*/ 30902 w 40645"/>
                <a:gd name="connsiteY9" fmla="*/ 17368 h 47286"/>
                <a:gd name="connsiteX10" fmla="*/ 20806 w 40645"/>
                <a:gd name="connsiteY10" fmla="*/ 7843 h 47286"/>
                <a:gd name="connsiteX11" fmla="*/ 7566 w 40645"/>
                <a:gd name="connsiteY11" fmla="*/ 12415 h 47286"/>
                <a:gd name="connsiteX12" fmla="*/ 3280 w 40645"/>
                <a:gd name="connsiteY12" fmla="*/ 6414 h 47286"/>
                <a:gd name="connsiteX13" fmla="*/ 22330 w 40645"/>
                <a:gd name="connsiteY13" fmla="*/ -158 h 47286"/>
                <a:gd name="connsiteX14" fmla="*/ 35570 w 40645"/>
                <a:gd name="connsiteY14" fmla="*/ 3937 h 47286"/>
                <a:gd name="connsiteX15" fmla="*/ 40618 w 40645"/>
                <a:gd name="connsiteY15" fmla="*/ 16701 h 47286"/>
                <a:gd name="connsiteX16" fmla="*/ 30997 w 40645"/>
                <a:gd name="connsiteY16" fmla="*/ 29464 h 47286"/>
                <a:gd name="connsiteX17" fmla="*/ 30997 w 40645"/>
                <a:gd name="connsiteY17" fmla="*/ 25654 h 47286"/>
                <a:gd name="connsiteX18" fmla="*/ 20139 w 40645"/>
                <a:gd name="connsiteY18" fmla="*/ 25654 h 47286"/>
                <a:gd name="connsiteX19" fmla="*/ 9757 w 40645"/>
                <a:gd name="connsiteY19" fmla="*/ 32131 h 47286"/>
                <a:gd name="connsiteX20" fmla="*/ 12328 w 40645"/>
                <a:gd name="connsiteY20" fmla="*/ 37180 h 47286"/>
                <a:gd name="connsiteX21" fmla="*/ 19472 w 40645"/>
                <a:gd name="connsiteY21" fmla="*/ 38989 h 47286"/>
                <a:gd name="connsiteX22" fmla="*/ 27473 w 40645"/>
                <a:gd name="connsiteY22" fmla="*/ 36418 h 47286"/>
                <a:gd name="connsiteX23" fmla="*/ 30902 w 40645"/>
                <a:gd name="connsiteY23" fmla="*/ 29464 h 47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5" h="47286">
                  <a:moveTo>
                    <a:pt x="40522" y="46419"/>
                  </a:moveTo>
                  <a:lnTo>
                    <a:pt x="31760" y="46419"/>
                  </a:lnTo>
                  <a:lnTo>
                    <a:pt x="31760" y="40323"/>
                  </a:lnTo>
                  <a:cubicBezTo>
                    <a:pt x="28072" y="44857"/>
                    <a:pt x="22451" y="47362"/>
                    <a:pt x="16615" y="47086"/>
                  </a:cubicBezTo>
                  <a:cubicBezTo>
                    <a:pt x="12288" y="47267"/>
                    <a:pt x="8047" y="45847"/>
                    <a:pt x="4709" y="43085"/>
                  </a:cubicBezTo>
                  <a:cubicBezTo>
                    <a:pt x="1620" y="40380"/>
                    <a:pt x="-93" y="36427"/>
                    <a:pt x="41" y="32322"/>
                  </a:cubicBezTo>
                  <a:cubicBezTo>
                    <a:pt x="-155" y="28331"/>
                    <a:pt x="1716" y="24511"/>
                    <a:pt x="4994" y="22225"/>
                  </a:cubicBezTo>
                  <a:cubicBezTo>
                    <a:pt x="9080" y="19815"/>
                    <a:pt x="13782" y="18654"/>
                    <a:pt x="18520" y="18892"/>
                  </a:cubicBezTo>
                  <a:lnTo>
                    <a:pt x="30902" y="18892"/>
                  </a:lnTo>
                  <a:lnTo>
                    <a:pt x="30902" y="17368"/>
                  </a:lnTo>
                  <a:cubicBezTo>
                    <a:pt x="30902" y="11367"/>
                    <a:pt x="27569" y="7843"/>
                    <a:pt x="20806" y="7843"/>
                  </a:cubicBezTo>
                  <a:cubicBezTo>
                    <a:pt x="16038" y="8024"/>
                    <a:pt x="11429" y="9614"/>
                    <a:pt x="7566" y="12415"/>
                  </a:cubicBezTo>
                  <a:lnTo>
                    <a:pt x="3280" y="6414"/>
                  </a:lnTo>
                  <a:cubicBezTo>
                    <a:pt x="8679" y="2090"/>
                    <a:pt x="15411" y="-234"/>
                    <a:pt x="22330" y="-158"/>
                  </a:cubicBezTo>
                  <a:cubicBezTo>
                    <a:pt x="27086" y="-377"/>
                    <a:pt x="31770" y="1070"/>
                    <a:pt x="35570" y="3937"/>
                  </a:cubicBezTo>
                  <a:cubicBezTo>
                    <a:pt x="39156" y="7166"/>
                    <a:pt x="41024" y="11891"/>
                    <a:pt x="40618" y="16701"/>
                  </a:cubicBezTo>
                  <a:close/>
                  <a:moveTo>
                    <a:pt x="30997" y="29464"/>
                  </a:moveTo>
                  <a:lnTo>
                    <a:pt x="30997" y="25654"/>
                  </a:lnTo>
                  <a:lnTo>
                    <a:pt x="20139" y="25654"/>
                  </a:lnTo>
                  <a:cubicBezTo>
                    <a:pt x="13186" y="25654"/>
                    <a:pt x="9757" y="27750"/>
                    <a:pt x="9757" y="32131"/>
                  </a:cubicBezTo>
                  <a:cubicBezTo>
                    <a:pt x="9661" y="34151"/>
                    <a:pt x="10639" y="36075"/>
                    <a:pt x="12328" y="37180"/>
                  </a:cubicBezTo>
                  <a:cubicBezTo>
                    <a:pt x="14461" y="38513"/>
                    <a:pt x="16961" y="39151"/>
                    <a:pt x="19472" y="38989"/>
                  </a:cubicBezTo>
                  <a:cubicBezTo>
                    <a:pt x="22351" y="39047"/>
                    <a:pt x="25166" y="38142"/>
                    <a:pt x="27473" y="36418"/>
                  </a:cubicBezTo>
                  <a:cubicBezTo>
                    <a:pt x="29710" y="34817"/>
                    <a:pt x="30997" y="32208"/>
                    <a:pt x="30902" y="29464"/>
                  </a:cubicBezTo>
                  <a:close/>
                </a:path>
              </a:pathLst>
            </a:custGeom>
            <a:solidFill>
              <a:srgbClr val="6D6E71"/>
            </a:solidFill>
            <a:ln w="9525" cap="flat">
              <a:noFill/>
              <a:prstDash val="solid"/>
              <a:miter/>
            </a:ln>
          </p:spPr>
          <p:txBody>
            <a:bodyPr rtlCol="0" anchor="ctr"/>
            <a:lstStyle/>
            <a:p>
              <a:endParaRPr lang="en-US"/>
            </a:p>
          </p:txBody>
        </p:sp>
        <p:sp>
          <p:nvSpPr>
            <p:cNvPr id="185" name="Freeform: Shape 184">
              <a:extLst>
                <a:ext uri="{FF2B5EF4-FFF2-40B4-BE49-F238E27FC236}">
                  <a16:creationId xmlns:a16="http://schemas.microsoft.com/office/drawing/2014/main" id="{0D5E7AF6-3C33-4335-B2C7-660CD286CA6E}"/>
                </a:ext>
              </a:extLst>
            </p:cNvPr>
            <p:cNvSpPr/>
            <p:nvPr/>
          </p:nvSpPr>
          <p:spPr>
            <a:xfrm>
              <a:off x="6970690" y="2190045"/>
              <a:ext cx="68638" cy="94731"/>
            </a:xfrm>
            <a:custGeom>
              <a:avLst/>
              <a:gdLst>
                <a:gd name="connsiteX0" fmla="*/ 6433 w 46601"/>
                <a:gd name="connsiteY0" fmla="*/ 57637 h 64317"/>
                <a:gd name="connsiteX1" fmla="*/ 52 w 46601"/>
                <a:gd name="connsiteY1" fmla="*/ 40492 h 64317"/>
                <a:gd name="connsiteX2" fmla="*/ 6624 w 46601"/>
                <a:gd name="connsiteY2" fmla="*/ 23537 h 64317"/>
                <a:gd name="connsiteX3" fmla="*/ 22340 w 46601"/>
                <a:gd name="connsiteY3" fmla="*/ 17156 h 64317"/>
                <a:gd name="connsiteX4" fmla="*/ 37104 w 46601"/>
                <a:gd name="connsiteY4" fmla="*/ 24871 h 64317"/>
                <a:gd name="connsiteX5" fmla="*/ 37104 w 46601"/>
                <a:gd name="connsiteY5" fmla="*/ -180 h 64317"/>
                <a:gd name="connsiteX6" fmla="*/ 46629 w 46601"/>
                <a:gd name="connsiteY6" fmla="*/ -180 h 64317"/>
                <a:gd name="connsiteX7" fmla="*/ 46629 w 46601"/>
                <a:gd name="connsiteY7" fmla="*/ 63447 h 64317"/>
                <a:gd name="connsiteX8" fmla="*/ 37104 w 46601"/>
                <a:gd name="connsiteY8" fmla="*/ 63447 h 64317"/>
                <a:gd name="connsiteX9" fmla="*/ 37104 w 46601"/>
                <a:gd name="connsiteY9" fmla="*/ 56589 h 64317"/>
                <a:gd name="connsiteX10" fmla="*/ 21578 w 46601"/>
                <a:gd name="connsiteY10" fmla="*/ 64114 h 64317"/>
                <a:gd name="connsiteX11" fmla="*/ 6433 w 46601"/>
                <a:gd name="connsiteY11" fmla="*/ 57637 h 64317"/>
                <a:gd name="connsiteX12" fmla="*/ 9672 w 46601"/>
                <a:gd name="connsiteY12" fmla="*/ 40873 h 64317"/>
                <a:gd name="connsiteX13" fmla="*/ 13863 w 46601"/>
                <a:gd name="connsiteY13" fmla="*/ 51541 h 64317"/>
                <a:gd name="connsiteX14" fmla="*/ 23388 w 46601"/>
                <a:gd name="connsiteY14" fmla="*/ 55637 h 64317"/>
                <a:gd name="connsiteX15" fmla="*/ 32913 w 46601"/>
                <a:gd name="connsiteY15" fmla="*/ 51541 h 64317"/>
                <a:gd name="connsiteX16" fmla="*/ 36818 w 46601"/>
                <a:gd name="connsiteY16" fmla="*/ 40873 h 64317"/>
                <a:gd name="connsiteX17" fmla="*/ 32913 w 46601"/>
                <a:gd name="connsiteY17" fmla="*/ 29919 h 64317"/>
                <a:gd name="connsiteX18" fmla="*/ 23388 w 46601"/>
                <a:gd name="connsiteY18" fmla="*/ 25538 h 64317"/>
                <a:gd name="connsiteX19" fmla="*/ 13863 w 46601"/>
                <a:gd name="connsiteY19" fmla="*/ 29919 h 64317"/>
                <a:gd name="connsiteX20" fmla="*/ 9672 w 46601"/>
                <a:gd name="connsiteY20" fmla="*/ 40873 h 6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1" h="64317">
                  <a:moveTo>
                    <a:pt x="6433" y="57637"/>
                  </a:moveTo>
                  <a:cubicBezTo>
                    <a:pt x="2071" y="53027"/>
                    <a:pt x="-232" y="46835"/>
                    <a:pt x="52" y="40492"/>
                  </a:cubicBezTo>
                  <a:cubicBezTo>
                    <a:pt x="-243" y="34167"/>
                    <a:pt x="2143" y="28014"/>
                    <a:pt x="6624" y="23537"/>
                  </a:cubicBezTo>
                  <a:cubicBezTo>
                    <a:pt x="10775" y="19356"/>
                    <a:pt x="16451" y="17051"/>
                    <a:pt x="22340" y="17156"/>
                  </a:cubicBezTo>
                  <a:cubicBezTo>
                    <a:pt x="28251" y="17060"/>
                    <a:pt x="33809" y="19965"/>
                    <a:pt x="37104" y="24871"/>
                  </a:cubicBezTo>
                  <a:lnTo>
                    <a:pt x="37104" y="-180"/>
                  </a:lnTo>
                  <a:lnTo>
                    <a:pt x="46629" y="-180"/>
                  </a:lnTo>
                  <a:lnTo>
                    <a:pt x="46629" y="63447"/>
                  </a:lnTo>
                  <a:lnTo>
                    <a:pt x="37104" y="63447"/>
                  </a:lnTo>
                  <a:lnTo>
                    <a:pt x="37104" y="56589"/>
                  </a:lnTo>
                  <a:cubicBezTo>
                    <a:pt x="33558" y="61590"/>
                    <a:pt x="27700" y="64428"/>
                    <a:pt x="21578" y="64114"/>
                  </a:cubicBezTo>
                  <a:cubicBezTo>
                    <a:pt x="15843" y="64181"/>
                    <a:pt x="10345" y="61828"/>
                    <a:pt x="6433" y="57637"/>
                  </a:cubicBezTo>
                  <a:close/>
                  <a:moveTo>
                    <a:pt x="9672" y="40873"/>
                  </a:moveTo>
                  <a:cubicBezTo>
                    <a:pt x="9495" y="44864"/>
                    <a:pt x="11018" y="48741"/>
                    <a:pt x="13863" y="51541"/>
                  </a:cubicBezTo>
                  <a:cubicBezTo>
                    <a:pt x="16361" y="54122"/>
                    <a:pt x="19792" y="55599"/>
                    <a:pt x="23388" y="55637"/>
                  </a:cubicBezTo>
                  <a:cubicBezTo>
                    <a:pt x="27000" y="55684"/>
                    <a:pt x="30460" y="54189"/>
                    <a:pt x="32913" y="51541"/>
                  </a:cubicBezTo>
                  <a:cubicBezTo>
                    <a:pt x="35585" y="48645"/>
                    <a:pt x="36991" y="44807"/>
                    <a:pt x="36818" y="40873"/>
                  </a:cubicBezTo>
                  <a:cubicBezTo>
                    <a:pt x="36974" y="36853"/>
                    <a:pt x="35576" y="32929"/>
                    <a:pt x="32913" y="29919"/>
                  </a:cubicBezTo>
                  <a:cubicBezTo>
                    <a:pt x="30505" y="27176"/>
                    <a:pt x="27041" y="25576"/>
                    <a:pt x="23388" y="25538"/>
                  </a:cubicBezTo>
                  <a:cubicBezTo>
                    <a:pt x="19745" y="25623"/>
                    <a:pt x="16299" y="27214"/>
                    <a:pt x="13863" y="29919"/>
                  </a:cubicBezTo>
                  <a:cubicBezTo>
                    <a:pt x="11070" y="32872"/>
                    <a:pt x="9562" y="36815"/>
                    <a:pt x="9672" y="40873"/>
                  </a:cubicBezTo>
                  <a:close/>
                </a:path>
              </a:pathLst>
            </a:custGeom>
            <a:solidFill>
              <a:srgbClr val="6D6E71"/>
            </a:solidFill>
            <a:ln w="9525" cap="flat">
              <a:noFill/>
              <a:prstDash val="solid"/>
              <a:miter/>
            </a:ln>
          </p:spPr>
          <p:txBody>
            <a:bodyPr rtlCol="0" anchor="ctr"/>
            <a:lstStyle/>
            <a:p>
              <a:endParaRPr lang="en-US"/>
            </a:p>
          </p:txBody>
        </p:sp>
        <p:sp>
          <p:nvSpPr>
            <p:cNvPr id="186" name="Freeform: Shape 185">
              <a:extLst>
                <a:ext uri="{FF2B5EF4-FFF2-40B4-BE49-F238E27FC236}">
                  <a16:creationId xmlns:a16="http://schemas.microsoft.com/office/drawing/2014/main" id="{BF39428B-2865-46A7-85A8-5100C88CE3B1}"/>
                </a:ext>
              </a:extLst>
            </p:cNvPr>
            <p:cNvSpPr/>
            <p:nvPr/>
          </p:nvSpPr>
          <p:spPr>
            <a:xfrm>
              <a:off x="7059038" y="2216560"/>
              <a:ext cx="61801" cy="68192"/>
            </a:xfrm>
            <a:custGeom>
              <a:avLst/>
              <a:gdLst>
                <a:gd name="connsiteX0" fmla="*/ 32461 w 41959"/>
                <a:gd name="connsiteY0" fmla="*/ 24585 h 46298"/>
                <a:gd name="connsiteX1" fmla="*/ 32461 w 41959"/>
                <a:gd name="connsiteY1" fmla="*/ -180 h 46298"/>
                <a:gd name="connsiteX2" fmla="*/ 41986 w 41959"/>
                <a:gd name="connsiteY2" fmla="*/ -180 h 46298"/>
                <a:gd name="connsiteX3" fmla="*/ 41986 w 41959"/>
                <a:gd name="connsiteY3" fmla="*/ 45445 h 46298"/>
                <a:gd name="connsiteX4" fmla="*/ 32461 w 41959"/>
                <a:gd name="connsiteY4" fmla="*/ 45445 h 46298"/>
                <a:gd name="connsiteX5" fmla="*/ 32461 w 41959"/>
                <a:gd name="connsiteY5" fmla="*/ 37158 h 46298"/>
                <a:gd name="connsiteX6" fmla="*/ 26080 w 41959"/>
                <a:gd name="connsiteY6" fmla="*/ 43730 h 46298"/>
                <a:gd name="connsiteX7" fmla="*/ 4839 w 41959"/>
                <a:gd name="connsiteY7" fmla="*/ 41444 h 46298"/>
                <a:gd name="connsiteX8" fmla="*/ 76 w 41959"/>
                <a:gd name="connsiteY8" fmla="*/ 27824 h 46298"/>
                <a:gd name="connsiteX9" fmla="*/ 76 w 41959"/>
                <a:gd name="connsiteY9" fmla="*/ -180 h 46298"/>
                <a:gd name="connsiteX10" fmla="*/ 9601 w 41959"/>
                <a:gd name="connsiteY10" fmla="*/ -180 h 46298"/>
                <a:gd name="connsiteX11" fmla="*/ 9601 w 41959"/>
                <a:gd name="connsiteY11" fmla="*/ 24871 h 46298"/>
                <a:gd name="connsiteX12" fmla="*/ 19984 w 41959"/>
                <a:gd name="connsiteY12" fmla="*/ 37444 h 46298"/>
                <a:gd name="connsiteX13" fmla="*/ 28651 w 41959"/>
                <a:gd name="connsiteY13" fmla="*/ 34205 h 46298"/>
                <a:gd name="connsiteX14" fmla="*/ 32461 w 41959"/>
                <a:gd name="connsiteY14" fmla="*/ 24585 h 4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59" h="46298">
                  <a:moveTo>
                    <a:pt x="32461" y="24585"/>
                  </a:moveTo>
                  <a:lnTo>
                    <a:pt x="32461" y="-180"/>
                  </a:lnTo>
                  <a:lnTo>
                    <a:pt x="41986" y="-180"/>
                  </a:lnTo>
                  <a:lnTo>
                    <a:pt x="41986" y="45445"/>
                  </a:lnTo>
                  <a:lnTo>
                    <a:pt x="32461" y="45445"/>
                  </a:lnTo>
                  <a:lnTo>
                    <a:pt x="32461" y="37158"/>
                  </a:lnTo>
                  <a:cubicBezTo>
                    <a:pt x="30951" y="39872"/>
                    <a:pt x="28749" y="42140"/>
                    <a:pt x="26080" y="43730"/>
                  </a:cubicBezTo>
                  <a:cubicBezTo>
                    <a:pt x="19244" y="47617"/>
                    <a:pt x="10692" y="46692"/>
                    <a:pt x="4839" y="41444"/>
                  </a:cubicBezTo>
                  <a:cubicBezTo>
                    <a:pt x="1432" y="37758"/>
                    <a:pt x="-293" y="32824"/>
                    <a:pt x="76" y="27824"/>
                  </a:cubicBezTo>
                  <a:lnTo>
                    <a:pt x="76" y="-180"/>
                  </a:lnTo>
                  <a:lnTo>
                    <a:pt x="9601" y="-180"/>
                  </a:lnTo>
                  <a:lnTo>
                    <a:pt x="9601" y="24871"/>
                  </a:lnTo>
                  <a:cubicBezTo>
                    <a:pt x="9601" y="33253"/>
                    <a:pt x="13030" y="37444"/>
                    <a:pt x="19984" y="37444"/>
                  </a:cubicBezTo>
                  <a:cubicBezTo>
                    <a:pt x="23179" y="37501"/>
                    <a:pt x="26279" y="36348"/>
                    <a:pt x="28651" y="34205"/>
                  </a:cubicBezTo>
                  <a:cubicBezTo>
                    <a:pt x="31287" y="31719"/>
                    <a:pt x="32682" y="28195"/>
                    <a:pt x="32461" y="24585"/>
                  </a:cubicBezTo>
                  <a:close/>
                </a:path>
              </a:pathLst>
            </a:custGeom>
            <a:solidFill>
              <a:srgbClr val="6D6E71"/>
            </a:solidFill>
            <a:ln w="9525" cap="flat">
              <a:no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id="{9AED5705-681B-4BE3-BE0C-2624975F23D2}"/>
                </a:ext>
              </a:extLst>
            </p:cNvPr>
            <p:cNvSpPr/>
            <p:nvPr/>
          </p:nvSpPr>
          <p:spPr>
            <a:xfrm>
              <a:off x="7136382" y="2215128"/>
              <a:ext cx="59750" cy="69632"/>
            </a:xfrm>
            <a:custGeom>
              <a:avLst/>
              <a:gdLst>
                <a:gd name="connsiteX0" fmla="*/ 40337 w 40567"/>
                <a:gd name="connsiteY0" fmla="*/ 46417 h 47276"/>
                <a:gd name="connsiteX1" fmla="*/ 31670 w 40567"/>
                <a:gd name="connsiteY1" fmla="*/ 46417 h 47276"/>
                <a:gd name="connsiteX2" fmla="*/ 31670 w 40567"/>
                <a:gd name="connsiteY2" fmla="*/ 40321 h 47276"/>
                <a:gd name="connsiteX3" fmla="*/ 16430 w 40567"/>
                <a:gd name="connsiteY3" fmla="*/ 47084 h 47276"/>
                <a:gd name="connsiteX4" fmla="*/ 4714 w 40567"/>
                <a:gd name="connsiteY4" fmla="*/ 43084 h 47276"/>
                <a:gd name="connsiteX5" fmla="*/ 47 w 40567"/>
                <a:gd name="connsiteY5" fmla="*/ 32320 h 47276"/>
                <a:gd name="connsiteX6" fmla="*/ 5000 w 40567"/>
                <a:gd name="connsiteY6" fmla="*/ 22224 h 47276"/>
                <a:gd name="connsiteX7" fmla="*/ 18430 w 40567"/>
                <a:gd name="connsiteY7" fmla="*/ 18890 h 47276"/>
                <a:gd name="connsiteX8" fmla="*/ 30908 w 40567"/>
                <a:gd name="connsiteY8" fmla="*/ 18890 h 47276"/>
                <a:gd name="connsiteX9" fmla="*/ 30908 w 40567"/>
                <a:gd name="connsiteY9" fmla="*/ 17366 h 47276"/>
                <a:gd name="connsiteX10" fmla="*/ 20716 w 40567"/>
                <a:gd name="connsiteY10" fmla="*/ 7841 h 47276"/>
                <a:gd name="connsiteX11" fmla="*/ 7571 w 40567"/>
                <a:gd name="connsiteY11" fmla="*/ 12413 h 47276"/>
                <a:gd name="connsiteX12" fmla="*/ 3285 w 40567"/>
                <a:gd name="connsiteY12" fmla="*/ 6412 h 47276"/>
                <a:gd name="connsiteX13" fmla="*/ 22335 w 40567"/>
                <a:gd name="connsiteY13" fmla="*/ -160 h 47276"/>
                <a:gd name="connsiteX14" fmla="*/ 35480 w 40567"/>
                <a:gd name="connsiteY14" fmla="*/ 3936 h 47276"/>
                <a:gd name="connsiteX15" fmla="*/ 40528 w 40567"/>
                <a:gd name="connsiteY15" fmla="*/ 16699 h 47276"/>
                <a:gd name="connsiteX16" fmla="*/ 30812 w 40567"/>
                <a:gd name="connsiteY16" fmla="*/ 29463 h 47276"/>
                <a:gd name="connsiteX17" fmla="*/ 30812 w 40567"/>
                <a:gd name="connsiteY17" fmla="*/ 25653 h 47276"/>
                <a:gd name="connsiteX18" fmla="*/ 19954 w 40567"/>
                <a:gd name="connsiteY18" fmla="*/ 25653 h 47276"/>
                <a:gd name="connsiteX19" fmla="*/ 9572 w 40567"/>
                <a:gd name="connsiteY19" fmla="*/ 32130 h 47276"/>
                <a:gd name="connsiteX20" fmla="*/ 12143 w 40567"/>
                <a:gd name="connsiteY20" fmla="*/ 37178 h 47276"/>
                <a:gd name="connsiteX21" fmla="*/ 19382 w 40567"/>
                <a:gd name="connsiteY21" fmla="*/ 38988 h 47276"/>
                <a:gd name="connsiteX22" fmla="*/ 27383 w 40567"/>
                <a:gd name="connsiteY22" fmla="*/ 36416 h 47276"/>
                <a:gd name="connsiteX23" fmla="*/ 30812 w 40567"/>
                <a:gd name="connsiteY23" fmla="*/ 29463 h 47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567" h="47276">
                  <a:moveTo>
                    <a:pt x="40337" y="46417"/>
                  </a:moveTo>
                  <a:lnTo>
                    <a:pt x="31670" y="46417"/>
                  </a:lnTo>
                  <a:lnTo>
                    <a:pt x="31670" y="40321"/>
                  </a:lnTo>
                  <a:cubicBezTo>
                    <a:pt x="27898" y="44798"/>
                    <a:pt x="22279" y="47293"/>
                    <a:pt x="16430" y="47084"/>
                  </a:cubicBezTo>
                  <a:cubicBezTo>
                    <a:pt x="12165" y="47236"/>
                    <a:pt x="7993" y="45817"/>
                    <a:pt x="4714" y="43084"/>
                  </a:cubicBezTo>
                  <a:cubicBezTo>
                    <a:pt x="1591" y="40397"/>
                    <a:pt x="-130" y="36435"/>
                    <a:pt x="47" y="32320"/>
                  </a:cubicBezTo>
                  <a:cubicBezTo>
                    <a:pt x="-187" y="28320"/>
                    <a:pt x="1693" y="24490"/>
                    <a:pt x="5000" y="22224"/>
                  </a:cubicBezTo>
                  <a:cubicBezTo>
                    <a:pt x="9056" y="19833"/>
                    <a:pt x="13724" y="18671"/>
                    <a:pt x="18430" y="18890"/>
                  </a:cubicBezTo>
                  <a:lnTo>
                    <a:pt x="30908" y="18890"/>
                  </a:lnTo>
                  <a:lnTo>
                    <a:pt x="30908" y="17366"/>
                  </a:lnTo>
                  <a:cubicBezTo>
                    <a:pt x="30908" y="11365"/>
                    <a:pt x="27479" y="7841"/>
                    <a:pt x="20716" y="7841"/>
                  </a:cubicBezTo>
                  <a:cubicBezTo>
                    <a:pt x="15977" y="8022"/>
                    <a:pt x="11400" y="9613"/>
                    <a:pt x="7571" y="12413"/>
                  </a:cubicBezTo>
                  <a:lnTo>
                    <a:pt x="3285" y="6412"/>
                  </a:lnTo>
                  <a:cubicBezTo>
                    <a:pt x="8668" y="2059"/>
                    <a:pt x="15410" y="-274"/>
                    <a:pt x="22335" y="-160"/>
                  </a:cubicBezTo>
                  <a:cubicBezTo>
                    <a:pt x="27060" y="-370"/>
                    <a:pt x="31710" y="1078"/>
                    <a:pt x="35480" y="3936"/>
                  </a:cubicBezTo>
                  <a:cubicBezTo>
                    <a:pt x="39104" y="7136"/>
                    <a:pt x="40980" y="11880"/>
                    <a:pt x="40528" y="16699"/>
                  </a:cubicBezTo>
                  <a:close/>
                  <a:moveTo>
                    <a:pt x="30812" y="29463"/>
                  </a:moveTo>
                  <a:lnTo>
                    <a:pt x="30812" y="25653"/>
                  </a:lnTo>
                  <a:lnTo>
                    <a:pt x="19954" y="25653"/>
                  </a:lnTo>
                  <a:cubicBezTo>
                    <a:pt x="13096" y="25653"/>
                    <a:pt x="9572" y="27748"/>
                    <a:pt x="9572" y="32130"/>
                  </a:cubicBezTo>
                  <a:cubicBezTo>
                    <a:pt x="9475" y="34149"/>
                    <a:pt x="10454" y="36073"/>
                    <a:pt x="12143" y="37178"/>
                  </a:cubicBezTo>
                  <a:cubicBezTo>
                    <a:pt x="14307" y="38521"/>
                    <a:pt x="16839" y="39159"/>
                    <a:pt x="19382" y="38988"/>
                  </a:cubicBezTo>
                  <a:cubicBezTo>
                    <a:pt x="22261" y="39045"/>
                    <a:pt x="25076" y="38140"/>
                    <a:pt x="27383" y="36416"/>
                  </a:cubicBezTo>
                  <a:cubicBezTo>
                    <a:pt x="29620" y="34816"/>
                    <a:pt x="30908" y="32206"/>
                    <a:pt x="30812" y="29463"/>
                  </a:cubicBezTo>
                  <a:close/>
                </a:path>
              </a:pathLst>
            </a:custGeom>
            <a:solidFill>
              <a:srgbClr val="6D6E71"/>
            </a:solidFill>
            <a:ln w="9525"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id="{90601CC5-3304-43D7-8A06-66BD9D9D19BC}"/>
                </a:ext>
              </a:extLst>
            </p:cNvPr>
            <p:cNvSpPr/>
            <p:nvPr/>
          </p:nvSpPr>
          <p:spPr>
            <a:xfrm>
              <a:off x="7211047" y="2195517"/>
              <a:ext cx="46014" cy="89226"/>
            </a:xfrm>
            <a:custGeom>
              <a:avLst/>
              <a:gdLst>
                <a:gd name="connsiteX0" fmla="*/ 14886 w 31241"/>
                <a:gd name="connsiteY0" fmla="*/ 21823 h 60579"/>
                <a:gd name="connsiteX1" fmla="*/ 14886 w 31241"/>
                <a:gd name="connsiteY1" fmla="*/ 44968 h 60579"/>
                <a:gd name="connsiteX2" fmla="*/ 16601 w 31241"/>
                <a:gd name="connsiteY2" fmla="*/ 50207 h 60579"/>
                <a:gd name="connsiteX3" fmla="*/ 21363 w 31241"/>
                <a:gd name="connsiteY3" fmla="*/ 52112 h 60579"/>
                <a:gd name="connsiteX4" fmla="*/ 27364 w 31241"/>
                <a:gd name="connsiteY4" fmla="*/ 49159 h 60579"/>
                <a:gd name="connsiteX5" fmla="*/ 31269 w 31241"/>
                <a:gd name="connsiteY5" fmla="*/ 55922 h 60579"/>
                <a:gd name="connsiteX6" fmla="*/ 20030 w 31241"/>
                <a:gd name="connsiteY6" fmla="*/ 60399 h 60579"/>
                <a:gd name="connsiteX7" fmla="*/ 9647 w 31241"/>
                <a:gd name="connsiteY7" fmla="*/ 56208 h 60579"/>
                <a:gd name="connsiteX8" fmla="*/ 5266 w 31241"/>
                <a:gd name="connsiteY8" fmla="*/ 44778 h 60579"/>
                <a:gd name="connsiteX9" fmla="*/ 5266 w 31241"/>
                <a:gd name="connsiteY9" fmla="*/ 21823 h 60579"/>
                <a:gd name="connsiteX10" fmla="*/ 27 w 31241"/>
                <a:gd name="connsiteY10" fmla="*/ 21823 h 60579"/>
                <a:gd name="connsiteX11" fmla="*/ 27 w 31241"/>
                <a:gd name="connsiteY11" fmla="*/ 14108 h 60579"/>
                <a:gd name="connsiteX12" fmla="*/ 5742 w 31241"/>
                <a:gd name="connsiteY12" fmla="*/ 14108 h 60579"/>
                <a:gd name="connsiteX13" fmla="*/ 5742 w 31241"/>
                <a:gd name="connsiteY13" fmla="*/ -180 h 60579"/>
                <a:gd name="connsiteX14" fmla="*/ 15267 w 31241"/>
                <a:gd name="connsiteY14" fmla="*/ -180 h 60579"/>
                <a:gd name="connsiteX15" fmla="*/ 15267 w 31241"/>
                <a:gd name="connsiteY15" fmla="*/ 14108 h 60579"/>
                <a:gd name="connsiteX16" fmla="*/ 27269 w 31241"/>
                <a:gd name="connsiteY16" fmla="*/ 14108 h 60579"/>
                <a:gd name="connsiteX17" fmla="*/ 27269 w 31241"/>
                <a:gd name="connsiteY17" fmla="*/ 21823 h 6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241" h="60579">
                  <a:moveTo>
                    <a:pt x="14886" y="21823"/>
                  </a:moveTo>
                  <a:lnTo>
                    <a:pt x="14886" y="44968"/>
                  </a:lnTo>
                  <a:cubicBezTo>
                    <a:pt x="14793" y="46864"/>
                    <a:pt x="15403" y="48731"/>
                    <a:pt x="16601" y="50207"/>
                  </a:cubicBezTo>
                  <a:cubicBezTo>
                    <a:pt x="17838" y="51503"/>
                    <a:pt x="19575" y="52198"/>
                    <a:pt x="21363" y="52112"/>
                  </a:cubicBezTo>
                  <a:cubicBezTo>
                    <a:pt x="23689" y="52017"/>
                    <a:pt x="25868" y="50941"/>
                    <a:pt x="27364" y="49159"/>
                  </a:cubicBezTo>
                  <a:lnTo>
                    <a:pt x="31269" y="55922"/>
                  </a:lnTo>
                  <a:cubicBezTo>
                    <a:pt x="28215" y="58770"/>
                    <a:pt x="24205" y="60370"/>
                    <a:pt x="20030" y="60399"/>
                  </a:cubicBezTo>
                  <a:cubicBezTo>
                    <a:pt x="16149" y="60437"/>
                    <a:pt x="12412" y="58932"/>
                    <a:pt x="9647" y="56208"/>
                  </a:cubicBezTo>
                  <a:cubicBezTo>
                    <a:pt x="6643" y="53189"/>
                    <a:pt x="5053" y="49036"/>
                    <a:pt x="5266" y="44778"/>
                  </a:cubicBezTo>
                  <a:lnTo>
                    <a:pt x="5266" y="21823"/>
                  </a:lnTo>
                  <a:lnTo>
                    <a:pt x="27" y="21823"/>
                  </a:lnTo>
                  <a:lnTo>
                    <a:pt x="27" y="14108"/>
                  </a:lnTo>
                  <a:lnTo>
                    <a:pt x="5742" y="14108"/>
                  </a:lnTo>
                  <a:lnTo>
                    <a:pt x="5742" y="-180"/>
                  </a:lnTo>
                  <a:lnTo>
                    <a:pt x="15267" y="-180"/>
                  </a:lnTo>
                  <a:lnTo>
                    <a:pt x="15267" y="14108"/>
                  </a:lnTo>
                  <a:lnTo>
                    <a:pt x="27269" y="14108"/>
                  </a:lnTo>
                  <a:lnTo>
                    <a:pt x="27269" y="21823"/>
                  </a:lnTo>
                  <a:close/>
                </a:path>
              </a:pathLst>
            </a:custGeom>
            <a:solidFill>
              <a:srgbClr val="6D6E71"/>
            </a:solidFill>
            <a:ln w="9525"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B6E06A24-3E9C-4ED7-94F5-DE27E883C28B}"/>
                </a:ext>
              </a:extLst>
            </p:cNvPr>
            <p:cNvSpPr/>
            <p:nvPr/>
          </p:nvSpPr>
          <p:spPr>
            <a:xfrm>
              <a:off x="7261794" y="2215570"/>
              <a:ext cx="66872" cy="69193"/>
            </a:xfrm>
            <a:custGeom>
              <a:avLst/>
              <a:gdLst>
                <a:gd name="connsiteX0" fmla="*/ 45297 w 45402"/>
                <a:gd name="connsiteY0" fmla="*/ 27543 h 46978"/>
                <a:gd name="connsiteX1" fmla="*/ 9579 w 45402"/>
                <a:gd name="connsiteY1" fmla="*/ 27543 h 46978"/>
                <a:gd name="connsiteX2" fmla="*/ 14151 w 45402"/>
                <a:gd name="connsiteY2" fmla="*/ 35544 h 46978"/>
                <a:gd name="connsiteX3" fmla="*/ 23676 w 45402"/>
                <a:gd name="connsiteY3" fmla="*/ 38592 h 46978"/>
                <a:gd name="connsiteX4" fmla="*/ 36630 w 45402"/>
                <a:gd name="connsiteY4" fmla="*/ 33163 h 46978"/>
                <a:gd name="connsiteX5" fmla="*/ 42154 w 45402"/>
                <a:gd name="connsiteY5" fmla="*/ 39164 h 46978"/>
                <a:gd name="connsiteX6" fmla="*/ 23104 w 45402"/>
                <a:gd name="connsiteY6" fmla="*/ 46784 h 46978"/>
                <a:gd name="connsiteX7" fmla="*/ 6816 w 45402"/>
                <a:gd name="connsiteY7" fmla="*/ 40402 h 46978"/>
                <a:gd name="connsiteX8" fmla="*/ 54 w 45402"/>
                <a:gd name="connsiteY8" fmla="*/ 23257 h 46978"/>
                <a:gd name="connsiteX9" fmla="*/ 6912 w 45402"/>
                <a:gd name="connsiteY9" fmla="*/ 6207 h 46978"/>
                <a:gd name="connsiteX10" fmla="*/ 23104 w 45402"/>
                <a:gd name="connsiteY10" fmla="*/ -175 h 46978"/>
                <a:gd name="connsiteX11" fmla="*/ 38916 w 45402"/>
                <a:gd name="connsiteY11" fmla="*/ 5445 h 46978"/>
                <a:gd name="connsiteX12" fmla="*/ 45393 w 45402"/>
                <a:gd name="connsiteY12" fmla="*/ 20971 h 46978"/>
                <a:gd name="connsiteX13" fmla="*/ 9579 w 45402"/>
                <a:gd name="connsiteY13" fmla="*/ 20018 h 46978"/>
                <a:gd name="connsiteX14" fmla="*/ 35772 w 45402"/>
                <a:gd name="connsiteY14" fmla="*/ 20018 h 46978"/>
                <a:gd name="connsiteX15" fmla="*/ 32153 w 45402"/>
                <a:gd name="connsiteY15" fmla="*/ 11160 h 46978"/>
                <a:gd name="connsiteX16" fmla="*/ 23295 w 45402"/>
                <a:gd name="connsiteY16" fmla="*/ 8112 h 46978"/>
                <a:gd name="connsiteX17" fmla="*/ 13770 w 45402"/>
                <a:gd name="connsiteY17" fmla="*/ 11256 h 46978"/>
                <a:gd name="connsiteX18" fmla="*/ 9579 w 45402"/>
                <a:gd name="connsiteY18" fmla="*/ 20018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02" h="46978">
                  <a:moveTo>
                    <a:pt x="45297" y="27543"/>
                  </a:moveTo>
                  <a:lnTo>
                    <a:pt x="9579" y="27543"/>
                  </a:lnTo>
                  <a:cubicBezTo>
                    <a:pt x="9725" y="30791"/>
                    <a:pt x="11427" y="33772"/>
                    <a:pt x="14151" y="35544"/>
                  </a:cubicBezTo>
                  <a:cubicBezTo>
                    <a:pt x="16921" y="37544"/>
                    <a:pt x="20257" y="38611"/>
                    <a:pt x="23676" y="38592"/>
                  </a:cubicBezTo>
                  <a:cubicBezTo>
                    <a:pt x="28607" y="38916"/>
                    <a:pt x="33405" y="36906"/>
                    <a:pt x="36630" y="33163"/>
                  </a:cubicBezTo>
                  <a:lnTo>
                    <a:pt x="42154" y="39164"/>
                  </a:lnTo>
                  <a:cubicBezTo>
                    <a:pt x="37156" y="44269"/>
                    <a:pt x="30242" y="47031"/>
                    <a:pt x="23104" y="46784"/>
                  </a:cubicBezTo>
                  <a:cubicBezTo>
                    <a:pt x="17040" y="46917"/>
                    <a:pt x="11173" y="44622"/>
                    <a:pt x="6816" y="40402"/>
                  </a:cubicBezTo>
                  <a:cubicBezTo>
                    <a:pt x="2204" y="35925"/>
                    <a:pt x="-259" y="29677"/>
                    <a:pt x="54" y="23257"/>
                  </a:cubicBezTo>
                  <a:cubicBezTo>
                    <a:pt x="-257" y="16846"/>
                    <a:pt x="2248" y="10617"/>
                    <a:pt x="6912" y="6207"/>
                  </a:cubicBezTo>
                  <a:cubicBezTo>
                    <a:pt x="11257" y="2026"/>
                    <a:pt x="17077" y="-270"/>
                    <a:pt x="23104" y="-175"/>
                  </a:cubicBezTo>
                  <a:cubicBezTo>
                    <a:pt x="28885" y="-298"/>
                    <a:pt x="34510" y="1702"/>
                    <a:pt x="38916" y="5445"/>
                  </a:cubicBezTo>
                  <a:cubicBezTo>
                    <a:pt x="43367" y="9331"/>
                    <a:pt x="45759" y="15075"/>
                    <a:pt x="45393" y="20971"/>
                  </a:cubicBezTo>
                  <a:close/>
                  <a:moveTo>
                    <a:pt x="9579" y="20018"/>
                  </a:moveTo>
                  <a:lnTo>
                    <a:pt x="35772" y="20018"/>
                  </a:lnTo>
                  <a:cubicBezTo>
                    <a:pt x="35946" y="16675"/>
                    <a:pt x="34619" y="13427"/>
                    <a:pt x="32153" y="11160"/>
                  </a:cubicBezTo>
                  <a:cubicBezTo>
                    <a:pt x="29679" y="9084"/>
                    <a:pt x="26523" y="7998"/>
                    <a:pt x="23295" y="8112"/>
                  </a:cubicBezTo>
                  <a:cubicBezTo>
                    <a:pt x="19861" y="8084"/>
                    <a:pt x="16513" y="9189"/>
                    <a:pt x="13770" y="11256"/>
                  </a:cubicBezTo>
                  <a:cubicBezTo>
                    <a:pt x="11034" y="13322"/>
                    <a:pt x="9472" y="16590"/>
                    <a:pt x="9579" y="20018"/>
                  </a:cubicBezTo>
                  <a:close/>
                </a:path>
              </a:pathLst>
            </a:custGeom>
            <a:solidFill>
              <a:srgbClr val="6D6E71"/>
            </a:solidFill>
            <a:ln w="9525"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id="{97C9292F-C760-4BBF-AEE9-93C08ED8519F}"/>
                </a:ext>
              </a:extLst>
            </p:cNvPr>
            <p:cNvSpPr/>
            <p:nvPr/>
          </p:nvSpPr>
          <p:spPr>
            <a:xfrm>
              <a:off x="7337871" y="2215979"/>
              <a:ext cx="54030" cy="68790"/>
            </a:xfrm>
            <a:custGeom>
              <a:avLst/>
              <a:gdLst>
                <a:gd name="connsiteX0" fmla="*/ 36698 w 36683"/>
                <a:gd name="connsiteY0" fmla="*/ 32218 h 46704"/>
                <a:gd name="connsiteX1" fmla="*/ 32031 w 36683"/>
                <a:gd name="connsiteY1" fmla="*/ 42600 h 46704"/>
                <a:gd name="connsiteX2" fmla="*/ 19934 w 36683"/>
                <a:gd name="connsiteY2" fmla="*/ 46506 h 46704"/>
                <a:gd name="connsiteX3" fmla="*/ 9552 w 36683"/>
                <a:gd name="connsiteY3" fmla="*/ 44696 h 46704"/>
                <a:gd name="connsiteX4" fmla="*/ 27 w 36683"/>
                <a:gd name="connsiteY4" fmla="*/ 39648 h 46704"/>
                <a:gd name="connsiteX5" fmla="*/ 4599 w 36683"/>
                <a:gd name="connsiteY5" fmla="*/ 32218 h 46704"/>
                <a:gd name="connsiteX6" fmla="*/ 20030 w 36683"/>
                <a:gd name="connsiteY6" fmla="*/ 38219 h 46704"/>
                <a:gd name="connsiteX7" fmla="*/ 25173 w 36683"/>
                <a:gd name="connsiteY7" fmla="*/ 36695 h 46704"/>
                <a:gd name="connsiteX8" fmla="*/ 27078 w 36683"/>
                <a:gd name="connsiteY8" fmla="*/ 32885 h 46704"/>
                <a:gd name="connsiteX9" fmla="*/ 17553 w 36683"/>
                <a:gd name="connsiteY9" fmla="*/ 26694 h 46704"/>
                <a:gd name="connsiteX10" fmla="*/ 16505 w 36683"/>
                <a:gd name="connsiteY10" fmla="*/ 26694 h 46704"/>
                <a:gd name="connsiteX11" fmla="*/ 2313 w 36683"/>
                <a:gd name="connsiteY11" fmla="*/ 13835 h 46704"/>
                <a:gd name="connsiteX12" fmla="*/ 7171 w 36683"/>
                <a:gd name="connsiteY12" fmla="*/ 3643 h 46704"/>
                <a:gd name="connsiteX13" fmla="*/ 20030 w 36683"/>
                <a:gd name="connsiteY13" fmla="*/ -167 h 46704"/>
                <a:gd name="connsiteX14" fmla="*/ 34984 w 36683"/>
                <a:gd name="connsiteY14" fmla="*/ 4500 h 46704"/>
                <a:gd name="connsiteX15" fmla="*/ 31364 w 36683"/>
                <a:gd name="connsiteY15" fmla="*/ 11549 h 46704"/>
                <a:gd name="connsiteX16" fmla="*/ 19268 w 36683"/>
                <a:gd name="connsiteY16" fmla="*/ 7929 h 46704"/>
                <a:gd name="connsiteX17" fmla="*/ 13648 w 36683"/>
                <a:gd name="connsiteY17" fmla="*/ 9168 h 46704"/>
                <a:gd name="connsiteX18" fmla="*/ 11552 w 36683"/>
                <a:gd name="connsiteY18" fmla="*/ 12882 h 46704"/>
                <a:gd name="connsiteX19" fmla="*/ 13743 w 36683"/>
                <a:gd name="connsiteY19" fmla="*/ 16121 h 46704"/>
                <a:gd name="connsiteX20" fmla="*/ 18125 w 36683"/>
                <a:gd name="connsiteY20" fmla="*/ 17550 h 46704"/>
                <a:gd name="connsiteX21" fmla="*/ 22982 w 36683"/>
                <a:gd name="connsiteY21" fmla="*/ 18979 h 46704"/>
                <a:gd name="connsiteX22" fmla="*/ 27173 w 36683"/>
                <a:gd name="connsiteY22" fmla="*/ 20503 h 46704"/>
                <a:gd name="connsiteX23" fmla="*/ 31555 w 36683"/>
                <a:gd name="connsiteY23" fmla="*/ 22884 h 46704"/>
                <a:gd name="connsiteX24" fmla="*/ 36698 w 36683"/>
                <a:gd name="connsiteY24" fmla="*/ 32218 h 4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3" h="46704">
                  <a:moveTo>
                    <a:pt x="36698" y="32218"/>
                  </a:moveTo>
                  <a:cubicBezTo>
                    <a:pt x="36873" y="36219"/>
                    <a:pt x="35142" y="40076"/>
                    <a:pt x="32031" y="42600"/>
                  </a:cubicBezTo>
                  <a:cubicBezTo>
                    <a:pt x="28604" y="45325"/>
                    <a:pt x="24306" y="46706"/>
                    <a:pt x="19934" y="46506"/>
                  </a:cubicBezTo>
                  <a:cubicBezTo>
                    <a:pt x="16397" y="46487"/>
                    <a:pt x="12889" y="45868"/>
                    <a:pt x="9552" y="44696"/>
                  </a:cubicBezTo>
                  <a:cubicBezTo>
                    <a:pt x="6097" y="43601"/>
                    <a:pt x="2870" y="41895"/>
                    <a:pt x="27" y="39648"/>
                  </a:cubicBezTo>
                  <a:lnTo>
                    <a:pt x="4599" y="32218"/>
                  </a:lnTo>
                  <a:cubicBezTo>
                    <a:pt x="8951" y="35847"/>
                    <a:pt x="14370" y="37952"/>
                    <a:pt x="20030" y="38219"/>
                  </a:cubicBezTo>
                  <a:cubicBezTo>
                    <a:pt x="21871" y="38343"/>
                    <a:pt x="23696" y="37800"/>
                    <a:pt x="25173" y="36695"/>
                  </a:cubicBezTo>
                  <a:cubicBezTo>
                    <a:pt x="26425" y="35838"/>
                    <a:pt x="27145" y="34399"/>
                    <a:pt x="27078" y="32885"/>
                  </a:cubicBezTo>
                  <a:cubicBezTo>
                    <a:pt x="27078" y="30599"/>
                    <a:pt x="24030" y="28599"/>
                    <a:pt x="17553" y="26694"/>
                  </a:cubicBezTo>
                  <a:lnTo>
                    <a:pt x="16505" y="26694"/>
                  </a:lnTo>
                  <a:cubicBezTo>
                    <a:pt x="6980" y="24122"/>
                    <a:pt x="2313" y="19836"/>
                    <a:pt x="2313" y="13835"/>
                  </a:cubicBezTo>
                  <a:cubicBezTo>
                    <a:pt x="2184" y="9853"/>
                    <a:pt x="3994" y="6053"/>
                    <a:pt x="7171" y="3643"/>
                  </a:cubicBezTo>
                  <a:cubicBezTo>
                    <a:pt x="10928" y="1005"/>
                    <a:pt x="15442" y="-329"/>
                    <a:pt x="20030" y="-167"/>
                  </a:cubicBezTo>
                  <a:cubicBezTo>
                    <a:pt x="25370" y="-148"/>
                    <a:pt x="30582" y="1481"/>
                    <a:pt x="34984" y="4500"/>
                  </a:cubicBezTo>
                  <a:lnTo>
                    <a:pt x="31364" y="11549"/>
                  </a:lnTo>
                  <a:cubicBezTo>
                    <a:pt x="27768" y="9196"/>
                    <a:pt x="23565" y="7939"/>
                    <a:pt x="19268" y="7929"/>
                  </a:cubicBezTo>
                  <a:cubicBezTo>
                    <a:pt x="17318" y="7834"/>
                    <a:pt x="15378" y="8263"/>
                    <a:pt x="13648" y="9168"/>
                  </a:cubicBezTo>
                  <a:cubicBezTo>
                    <a:pt x="12309" y="9920"/>
                    <a:pt x="11500" y="11349"/>
                    <a:pt x="11552" y="12882"/>
                  </a:cubicBezTo>
                  <a:cubicBezTo>
                    <a:pt x="11507" y="14321"/>
                    <a:pt x="12391" y="15626"/>
                    <a:pt x="13743" y="16121"/>
                  </a:cubicBezTo>
                  <a:cubicBezTo>
                    <a:pt x="15125" y="16807"/>
                    <a:pt x="16602" y="17293"/>
                    <a:pt x="18125" y="17550"/>
                  </a:cubicBezTo>
                  <a:lnTo>
                    <a:pt x="22982" y="18979"/>
                  </a:lnTo>
                  <a:lnTo>
                    <a:pt x="27173" y="20503"/>
                  </a:lnTo>
                  <a:cubicBezTo>
                    <a:pt x="28698" y="21169"/>
                    <a:pt x="30164" y="21969"/>
                    <a:pt x="31555" y="22884"/>
                  </a:cubicBezTo>
                  <a:cubicBezTo>
                    <a:pt x="34770" y="24894"/>
                    <a:pt x="36716" y="28427"/>
                    <a:pt x="36698" y="32218"/>
                  </a:cubicBezTo>
                  <a:close/>
                </a:path>
              </a:pathLst>
            </a:custGeom>
            <a:solidFill>
              <a:srgbClr val="6D6E71"/>
            </a:solidFill>
            <a:ln w="9525"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id="{18A48561-6580-4CFB-B1B6-82EBBE2E57A2}"/>
                </a:ext>
              </a:extLst>
            </p:cNvPr>
            <p:cNvSpPr/>
            <p:nvPr/>
          </p:nvSpPr>
          <p:spPr>
            <a:xfrm>
              <a:off x="7444492" y="2195349"/>
              <a:ext cx="68996" cy="88410"/>
            </a:xfrm>
            <a:custGeom>
              <a:avLst/>
              <a:gdLst>
                <a:gd name="connsiteX0" fmla="*/ 40508 w 46844"/>
                <a:gd name="connsiteY0" fmla="*/ 5172 h 60025"/>
                <a:gd name="connsiteX1" fmla="*/ 46795 w 46844"/>
                <a:gd name="connsiteY1" fmla="*/ 21270 h 60025"/>
                <a:gd name="connsiteX2" fmla="*/ 40413 w 46844"/>
                <a:gd name="connsiteY2" fmla="*/ 37271 h 60025"/>
                <a:gd name="connsiteX3" fmla="*/ 20792 w 46844"/>
                <a:gd name="connsiteY3" fmla="*/ 42320 h 60025"/>
                <a:gd name="connsiteX4" fmla="*/ 10219 w 46844"/>
                <a:gd name="connsiteY4" fmla="*/ 42320 h 60025"/>
                <a:gd name="connsiteX5" fmla="*/ 10219 w 46844"/>
                <a:gd name="connsiteY5" fmla="*/ 59846 h 60025"/>
                <a:gd name="connsiteX6" fmla="*/ 27 w 46844"/>
                <a:gd name="connsiteY6" fmla="*/ 59846 h 60025"/>
                <a:gd name="connsiteX7" fmla="*/ 27 w 46844"/>
                <a:gd name="connsiteY7" fmla="*/ -66 h 60025"/>
                <a:gd name="connsiteX8" fmla="*/ 20601 w 46844"/>
                <a:gd name="connsiteY8" fmla="*/ -66 h 60025"/>
                <a:gd name="connsiteX9" fmla="*/ 40508 w 46844"/>
                <a:gd name="connsiteY9" fmla="*/ 5172 h 60025"/>
                <a:gd name="connsiteX10" fmla="*/ 33365 w 46844"/>
                <a:gd name="connsiteY10" fmla="*/ 29937 h 60025"/>
                <a:gd name="connsiteX11" fmla="*/ 36413 w 46844"/>
                <a:gd name="connsiteY11" fmla="*/ 20412 h 60025"/>
                <a:gd name="connsiteX12" fmla="*/ 32603 w 46844"/>
                <a:gd name="connsiteY12" fmla="*/ 11554 h 60025"/>
                <a:gd name="connsiteX13" fmla="*/ 20506 w 46844"/>
                <a:gd name="connsiteY13" fmla="*/ 8982 h 60025"/>
                <a:gd name="connsiteX14" fmla="*/ 10219 w 46844"/>
                <a:gd name="connsiteY14" fmla="*/ 8982 h 60025"/>
                <a:gd name="connsiteX15" fmla="*/ 10219 w 46844"/>
                <a:gd name="connsiteY15" fmla="*/ 32985 h 60025"/>
                <a:gd name="connsiteX16" fmla="*/ 21935 w 46844"/>
                <a:gd name="connsiteY16" fmla="*/ 32985 h 60025"/>
                <a:gd name="connsiteX17" fmla="*/ 33365 w 46844"/>
                <a:gd name="connsiteY17" fmla="*/ 29937 h 6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844" h="60025">
                  <a:moveTo>
                    <a:pt x="40508" y="5172"/>
                  </a:moveTo>
                  <a:cubicBezTo>
                    <a:pt x="44957" y="9297"/>
                    <a:pt x="47271" y="15221"/>
                    <a:pt x="46795" y="21270"/>
                  </a:cubicBezTo>
                  <a:cubicBezTo>
                    <a:pt x="47338" y="27318"/>
                    <a:pt x="44966" y="33262"/>
                    <a:pt x="40413" y="37271"/>
                  </a:cubicBezTo>
                  <a:cubicBezTo>
                    <a:pt x="34603" y="41062"/>
                    <a:pt x="27707" y="42834"/>
                    <a:pt x="20792" y="42320"/>
                  </a:cubicBezTo>
                  <a:lnTo>
                    <a:pt x="10219" y="42320"/>
                  </a:lnTo>
                  <a:lnTo>
                    <a:pt x="10219" y="59846"/>
                  </a:lnTo>
                  <a:lnTo>
                    <a:pt x="27" y="59846"/>
                  </a:lnTo>
                  <a:lnTo>
                    <a:pt x="27" y="-66"/>
                  </a:lnTo>
                  <a:lnTo>
                    <a:pt x="20601" y="-66"/>
                  </a:lnTo>
                  <a:cubicBezTo>
                    <a:pt x="27640" y="-676"/>
                    <a:pt x="34679" y="1181"/>
                    <a:pt x="40508" y="5172"/>
                  </a:cubicBezTo>
                  <a:close/>
                  <a:moveTo>
                    <a:pt x="33365" y="29937"/>
                  </a:moveTo>
                  <a:cubicBezTo>
                    <a:pt x="35565" y="27270"/>
                    <a:pt x="36651" y="23860"/>
                    <a:pt x="36413" y="20412"/>
                  </a:cubicBezTo>
                  <a:cubicBezTo>
                    <a:pt x="36841" y="16983"/>
                    <a:pt x="35384" y="13602"/>
                    <a:pt x="32603" y="11554"/>
                  </a:cubicBezTo>
                  <a:cubicBezTo>
                    <a:pt x="28888" y="9582"/>
                    <a:pt x="24697" y="8687"/>
                    <a:pt x="20506" y="8982"/>
                  </a:cubicBezTo>
                  <a:lnTo>
                    <a:pt x="10219" y="8982"/>
                  </a:lnTo>
                  <a:lnTo>
                    <a:pt x="10219" y="32985"/>
                  </a:lnTo>
                  <a:lnTo>
                    <a:pt x="21935" y="32985"/>
                  </a:lnTo>
                  <a:cubicBezTo>
                    <a:pt x="25992" y="33490"/>
                    <a:pt x="30088" y="32395"/>
                    <a:pt x="33365" y="29937"/>
                  </a:cubicBezTo>
                  <a:close/>
                </a:path>
              </a:pathLst>
            </a:custGeom>
            <a:solidFill>
              <a:srgbClr val="6D6E71"/>
            </a:solidFill>
            <a:ln w="9525"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8FFF0CCF-FB5E-44A1-B2D4-A077DA0C626B}"/>
                </a:ext>
              </a:extLst>
            </p:cNvPr>
            <p:cNvSpPr/>
            <p:nvPr/>
          </p:nvSpPr>
          <p:spPr>
            <a:xfrm>
              <a:off x="7522938" y="2215577"/>
              <a:ext cx="70665" cy="69146"/>
            </a:xfrm>
            <a:custGeom>
              <a:avLst/>
              <a:gdLst>
                <a:gd name="connsiteX0" fmla="*/ 41161 w 47977"/>
                <a:gd name="connsiteY0" fmla="*/ 40015 h 46946"/>
                <a:gd name="connsiteX1" fmla="*/ 6871 w 47977"/>
                <a:gd name="connsiteY1" fmla="*/ 40015 h 46946"/>
                <a:gd name="connsiteX2" fmla="*/ 6871 w 47977"/>
                <a:gd name="connsiteY2" fmla="*/ 6678 h 46946"/>
                <a:gd name="connsiteX3" fmla="*/ 41161 w 47977"/>
                <a:gd name="connsiteY3" fmla="*/ 6678 h 46946"/>
                <a:gd name="connsiteX4" fmla="*/ 41161 w 47977"/>
                <a:gd name="connsiteY4" fmla="*/ 40015 h 46946"/>
                <a:gd name="connsiteX5" fmla="*/ 13729 w 47977"/>
                <a:gd name="connsiteY5" fmla="*/ 34110 h 46946"/>
                <a:gd name="connsiteX6" fmla="*/ 24016 w 47977"/>
                <a:gd name="connsiteY6" fmla="*/ 38206 h 46946"/>
                <a:gd name="connsiteX7" fmla="*/ 34398 w 47977"/>
                <a:gd name="connsiteY7" fmla="*/ 34110 h 46946"/>
                <a:gd name="connsiteX8" fmla="*/ 34398 w 47977"/>
                <a:gd name="connsiteY8" fmla="*/ 12583 h 46946"/>
                <a:gd name="connsiteX9" fmla="*/ 24016 w 47977"/>
                <a:gd name="connsiteY9" fmla="*/ 8392 h 46946"/>
                <a:gd name="connsiteX10" fmla="*/ 13729 w 47977"/>
                <a:gd name="connsiteY10" fmla="*/ 12583 h 46946"/>
                <a:gd name="connsiteX11" fmla="*/ 13729 w 47977"/>
                <a:gd name="connsiteY11"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977" h="46946">
                  <a:moveTo>
                    <a:pt x="41161" y="40015"/>
                  </a:moveTo>
                  <a:cubicBezTo>
                    <a:pt x="31503" y="49017"/>
                    <a:pt x="16529" y="49017"/>
                    <a:pt x="6871" y="40015"/>
                  </a:cubicBezTo>
                  <a:cubicBezTo>
                    <a:pt x="-2254" y="30776"/>
                    <a:pt x="-2254" y="15917"/>
                    <a:pt x="6871" y="6678"/>
                  </a:cubicBezTo>
                  <a:cubicBezTo>
                    <a:pt x="16472" y="-2466"/>
                    <a:pt x="31560" y="-2466"/>
                    <a:pt x="41161" y="6678"/>
                  </a:cubicBezTo>
                  <a:cubicBezTo>
                    <a:pt x="50286" y="15917"/>
                    <a:pt x="50286" y="30776"/>
                    <a:pt x="41161" y="40015"/>
                  </a:cubicBezTo>
                  <a:close/>
                  <a:moveTo>
                    <a:pt x="13729" y="34110"/>
                  </a:moveTo>
                  <a:cubicBezTo>
                    <a:pt x="16434" y="36853"/>
                    <a:pt x="20168" y="38339"/>
                    <a:pt x="24016" y="38206"/>
                  </a:cubicBezTo>
                  <a:cubicBezTo>
                    <a:pt x="27893" y="38339"/>
                    <a:pt x="31655" y="36853"/>
                    <a:pt x="34398" y="34110"/>
                  </a:cubicBezTo>
                  <a:cubicBezTo>
                    <a:pt x="39856" y="27976"/>
                    <a:pt x="39856" y="18718"/>
                    <a:pt x="34398" y="12583"/>
                  </a:cubicBezTo>
                  <a:cubicBezTo>
                    <a:pt x="31665" y="9812"/>
                    <a:pt x="27902" y="8297"/>
                    <a:pt x="24016" y="8392"/>
                  </a:cubicBezTo>
                  <a:cubicBezTo>
                    <a:pt x="20149" y="8288"/>
                    <a:pt x="16425" y="9812"/>
                    <a:pt x="13729" y="12583"/>
                  </a:cubicBezTo>
                  <a:cubicBezTo>
                    <a:pt x="8271" y="18718"/>
                    <a:pt x="8271" y="27976"/>
                    <a:pt x="13729" y="34110"/>
                  </a:cubicBezTo>
                  <a:close/>
                </a:path>
              </a:pathLst>
            </a:custGeom>
            <a:solidFill>
              <a:srgbClr val="6D6E71"/>
            </a:solidFill>
            <a:ln w="9525"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0C5D93EF-7F83-4E8C-9EC2-29FB5A087BDB}"/>
                </a:ext>
              </a:extLst>
            </p:cNvPr>
            <p:cNvSpPr/>
            <p:nvPr/>
          </p:nvSpPr>
          <p:spPr>
            <a:xfrm>
              <a:off x="7603584" y="2215972"/>
              <a:ext cx="54025" cy="68801"/>
            </a:xfrm>
            <a:custGeom>
              <a:avLst/>
              <a:gdLst>
                <a:gd name="connsiteX0" fmla="*/ 36698 w 36680"/>
                <a:gd name="connsiteY0" fmla="*/ 32223 h 46712"/>
                <a:gd name="connsiteX1" fmla="*/ 31936 w 36680"/>
                <a:gd name="connsiteY1" fmla="*/ 42605 h 46712"/>
                <a:gd name="connsiteX2" fmla="*/ 19839 w 36680"/>
                <a:gd name="connsiteY2" fmla="*/ 46510 h 46712"/>
                <a:gd name="connsiteX3" fmla="*/ 9552 w 36680"/>
                <a:gd name="connsiteY3" fmla="*/ 44701 h 46712"/>
                <a:gd name="connsiteX4" fmla="*/ 27 w 36680"/>
                <a:gd name="connsiteY4" fmla="*/ 39652 h 46712"/>
                <a:gd name="connsiteX5" fmla="*/ 4694 w 36680"/>
                <a:gd name="connsiteY5" fmla="*/ 32223 h 46712"/>
                <a:gd name="connsiteX6" fmla="*/ 20125 w 36680"/>
                <a:gd name="connsiteY6" fmla="*/ 38224 h 46712"/>
                <a:gd name="connsiteX7" fmla="*/ 25268 w 36680"/>
                <a:gd name="connsiteY7" fmla="*/ 36700 h 46712"/>
                <a:gd name="connsiteX8" fmla="*/ 27173 w 36680"/>
                <a:gd name="connsiteY8" fmla="*/ 32890 h 46712"/>
                <a:gd name="connsiteX9" fmla="*/ 17648 w 36680"/>
                <a:gd name="connsiteY9" fmla="*/ 26698 h 46712"/>
                <a:gd name="connsiteX10" fmla="*/ 16696 w 36680"/>
                <a:gd name="connsiteY10" fmla="*/ 26698 h 46712"/>
                <a:gd name="connsiteX11" fmla="*/ 2408 w 36680"/>
                <a:gd name="connsiteY11" fmla="*/ 13840 h 46712"/>
                <a:gd name="connsiteX12" fmla="*/ 7361 w 36680"/>
                <a:gd name="connsiteY12" fmla="*/ 3648 h 46712"/>
                <a:gd name="connsiteX13" fmla="*/ 20220 w 36680"/>
                <a:gd name="connsiteY13" fmla="*/ -162 h 46712"/>
                <a:gd name="connsiteX14" fmla="*/ 35079 w 36680"/>
                <a:gd name="connsiteY14" fmla="*/ 4505 h 46712"/>
                <a:gd name="connsiteX15" fmla="*/ 31460 w 36680"/>
                <a:gd name="connsiteY15" fmla="*/ 11554 h 46712"/>
                <a:gd name="connsiteX16" fmla="*/ 19363 w 36680"/>
                <a:gd name="connsiteY16" fmla="*/ 7934 h 46712"/>
                <a:gd name="connsiteX17" fmla="*/ 13838 w 36680"/>
                <a:gd name="connsiteY17" fmla="*/ 9172 h 46712"/>
                <a:gd name="connsiteX18" fmla="*/ 11648 w 36680"/>
                <a:gd name="connsiteY18" fmla="*/ 12887 h 46712"/>
                <a:gd name="connsiteX19" fmla="*/ 13934 w 36680"/>
                <a:gd name="connsiteY19" fmla="*/ 16126 h 46712"/>
                <a:gd name="connsiteX20" fmla="*/ 18220 w 36680"/>
                <a:gd name="connsiteY20" fmla="*/ 17554 h 46712"/>
                <a:gd name="connsiteX21" fmla="*/ 23173 w 36680"/>
                <a:gd name="connsiteY21" fmla="*/ 18983 h 46712"/>
                <a:gd name="connsiteX22" fmla="*/ 27364 w 36680"/>
                <a:gd name="connsiteY22" fmla="*/ 20507 h 46712"/>
                <a:gd name="connsiteX23" fmla="*/ 31650 w 36680"/>
                <a:gd name="connsiteY23" fmla="*/ 22889 h 46712"/>
                <a:gd name="connsiteX24" fmla="*/ 36698 w 36680"/>
                <a:gd name="connsiteY24" fmla="*/ 32223 h 46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0" h="46712">
                  <a:moveTo>
                    <a:pt x="36698" y="32223"/>
                  </a:moveTo>
                  <a:cubicBezTo>
                    <a:pt x="36851" y="36242"/>
                    <a:pt x="35079" y="40100"/>
                    <a:pt x="31936" y="42605"/>
                  </a:cubicBezTo>
                  <a:cubicBezTo>
                    <a:pt x="28516" y="45339"/>
                    <a:pt x="24211" y="46730"/>
                    <a:pt x="19839" y="46510"/>
                  </a:cubicBezTo>
                  <a:cubicBezTo>
                    <a:pt x="16334" y="46491"/>
                    <a:pt x="12857" y="45872"/>
                    <a:pt x="9552" y="44701"/>
                  </a:cubicBezTo>
                  <a:cubicBezTo>
                    <a:pt x="6095" y="43615"/>
                    <a:pt x="2866" y="41910"/>
                    <a:pt x="27" y="39652"/>
                  </a:cubicBezTo>
                  <a:lnTo>
                    <a:pt x="4694" y="32223"/>
                  </a:lnTo>
                  <a:cubicBezTo>
                    <a:pt x="9047" y="35852"/>
                    <a:pt x="14467" y="37957"/>
                    <a:pt x="20125" y="38224"/>
                  </a:cubicBezTo>
                  <a:cubicBezTo>
                    <a:pt x="21963" y="38347"/>
                    <a:pt x="23792" y="37804"/>
                    <a:pt x="25268" y="36700"/>
                  </a:cubicBezTo>
                  <a:cubicBezTo>
                    <a:pt x="26497" y="35823"/>
                    <a:pt x="27202" y="34395"/>
                    <a:pt x="27173" y="32890"/>
                  </a:cubicBezTo>
                  <a:cubicBezTo>
                    <a:pt x="27173" y="30604"/>
                    <a:pt x="24125" y="28603"/>
                    <a:pt x="17648" y="26698"/>
                  </a:cubicBezTo>
                  <a:lnTo>
                    <a:pt x="16696" y="26698"/>
                  </a:lnTo>
                  <a:cubicBezTo>
                    <a:pt x="7171" y="24155"/>
                    <a:pt x="2408" y="19869"/>
                    <a:pt x="2408" y="13840"/>
                  </a:cubicBezTo>
                  <a:cubicBezTo>
                    <a:pt x="2266" y="9830"/>
                    <a:pt x="4123" y="6010"/>
                    <a:pt x="7361" y="3648"/>
                  </a:cubicBezTo>
                  <a:cubicBezTo>
                    <a:pt x="11105" y="981"/>
                    <a:pt x="15629" y="-353"/>
                    <a:pt x="20220" y="-162"/>
                  </a:cubicBezTo>
                  <a:cubicBezTo>
                    <a:pt x="25535" y="-153"/>
                    <a:pt x="30717" y="1476"/>
                    <a:pt x="35079" y="4505"/>
                  </a:cubicBezTo>
                  <a:lnTo>
                    <a:pt x="31460" y="11554"/>
                  </a:lnTo>
                  <a:cubicBezTo>
                    <a:pt x="27869" y="9191"/>
                    <a:pt x="23659" y="7934"/>
                    <a:pt x="19363" y="7934"/>
                  </a:cubicBezTo>
                  <a:cubicBezTo>
                    <a:pt x="17439" y="7839"/>
                    <a:pt x="15534" y="8268"/>
                    <a:pt x="13838" y="9172"/>
                  </a:cubicBezTo>
                  <a:cubicBezTo>
                    <a:pt x="12467" y="9896"/>
                    <a:pt x="11610" y="11335"/>
                    <a:pt x="11648" y="12887"/>
                  </a:cubicBezTo>
                  <a:cubicBezTo>
                    <a:pt x="11619" y="14354"/>
                    <a:pt x="12543" y="15668"/>
                    <a:pt x="13934" y="16126"/>
                  </a:cubicBezTo>
                  <a:cubicBezTo>
                    <a:pt x="15286" y="16802"/>
                    <a:pt x="16734" y="17288"/>
                    <a:pt x="18220" y="17554"/>
                  </a:cubicBezTo>
                  <a:lnTo>
                    <a:pt x="23173" y="18983"/>
                  </a:lnTo>
                  <a:lnTo>
                    <a:pt x="27364" y="20507"/>
                  </a:lnTo>
                  <a:cubicBezTo>
                    <a:pt x="28869" y="21155"/>
                    <a:pt x="30307" y="21955"/>
                    <a:pt x="31650" y="22889"/>
                  </a:cubicBezTo>
                  <a:cubicBezTo>
                    <a:pt x="34860" y="24898"/>
                    <a:pt x="36775" y="28441"/>
                    <a:pt x="36698" y="32223"/>
                  </a:cubicBezTo>
                  <a:close/>
                </a:path>
              </a:pathLst>
            </a:custGeom>
            <a:solidFill>
              <a:srgbClr val="6D6E71"/>
            </a:solidFill>
            <a:ln w="9525"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991D6ADD-491B-4F25-878C-D5E107AE64BB}"/>
                </a:ext>
              </a:extLst>
            </p:cNvPr>
            <p:cNvSpPr/>
            <p:nvPr/>
          </p:nvSpPr>
          <p:spPr>
            <a:xfrm>
              <a:off x="7668398" y="2195517"/>
              <a:ext cx="46717" cy="89227"/>
            </a:xfrm>
            <a:custGeom>
              <a:avLst/>
              <a:gdLst>
                <a:gd name="connsiteX0" fmla="*/ 15362 w 31718"/>
                <a:gd name="connsiteY0" fmla="*/ 21823 h 60580"/>
                <a:gd name="connsiteX1" fmla="*/ 15362 w 31718"/>
                <a:gd name="connsiteY1" fmla="*/ 44968 h 60580"/>
                <a:gd name="connsiteX2" fmla="*/ 17077 w 31718"/>
                <a:gd name="connsiteY2" fmla="*/ 50207 h 60580"/>
                <a:gd name="connsiteX3" fmla="*/ 21935 w 31718"/>
                <a:gd name="connsiteY3" fmla="*/ 52112 h 60580"/>
                <a:gd name="connsiteX4" fmla="*/ 27840 w 31718"/>
                <a:gd name="connsiteY4" fmla="*/ 49159 h 60580"/>
                <a:gd name="connsiteX5" fmla="*/ 31745 w 31718"/>
                <a:gd name="connsiteY5" fmla="*/ 55922 h 60580"/>
                <a:gd name="connsiteX6" fmla="*/ 20601 w 31718"/>
                <a:gd name="connsiteY6" fmla="*/ 60399 h 60580"/>
                <a:gd name="connsiteX7" fmla="*/ 10124 w 31718"/>
                <a:gd name="connsiteY7" fmla="*/ 56208 h 60580"/>
                <a:gd name="connsiteX8" fmla="*/ 5742 w 31718"/>
                <a:gd name="connsiteY8" fmla="*/ 44778 h 60580"/>
                <a:gd name="connsiteX9" fmla="*/ 5742 w 31718"/>
                <a:gd name="connsiteY9" fmla="*/ 21823 h 60580"/>
                <a:gd name="connsiteX10" fmla="*/ 27 w 31718"/>
                <a:gd name="connsiteY10" fmla="*/ 21823 h 60580"/>
                <a:gd name="connsiteX11" fmla="*/ 27 w 31718"/>
                <a:gd name="connsiteY11" fmla="*/ 14108 h 60580"/>
                <a:gd name="connsiteX12" fmla="*/ 5742 w 31718"/>
                <a:gd name="connsiteY12" fmla="*/ 14108 h 60580"/>
                <a:gd name="connsiteX13" fmla="*/ 5742 w 31718"/>
                <a:gd name="connsiteY13" fmla="*/ -180 h 60580"/>
                <a:gd name="connsiteX14" fmla="*/ 15267 w 31718"/>
                <a:gd name="connsiteY14" fmla="*/ -180 h 60580"/>
                <a:gd name="connsiteX15" fmla="*/ 15267 w 31718"/>
                <a:gd name="connsiteY15" fmla="*/ 14108 h 60580"/>
                <a:gd name="connsiteX16" fmla="*/ 27269 w 31718"/>
                <a:gd name="connsiteY16" fmla="*/ 14108 h 60580"/>
                <a:gd name="connsiteX17" fmla="*/ 27269 w 31718"/>
                <a:gd name="connsiteY17" fmla="*/ 21823 h 6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0">
                  <a:moveTo>
                    <a:pt x="15362" y="21823"/>
                  </a:moveTo>
                  <a:lnTo>
                    <a:pt x="15362" y="44968"/>
                  </a:lnTo>
                  <a:cubicBezTo>
                    <a:pt x="15267" y="46864"/>
                    <a:pt x="15877" y="48731"/>
                    <a:pt x="17077" y="50207"/>
                  </a:cubicBezTo>
                  <a:cubicBezTo>
                    <a:pt x="18344" y="51512"/>
                    <a:pt x="20115" y="52208"/>
                    <a:pt x="21935" y="52112"/>
                  </a:cubicBezTo>
                  <a:cubicBezTo>
                    <a:pt x="24230" y="51998"/>
                    <a:pt x="26373" y="50931"/>
                    <a:pt x="27840" y="49159"/>
                  </a:cubicBezTo>
                  <a:lnTo>
                    <a:pt x="31745" y="55922"/>
                  </a:lnTo>
                  <a:cubicBezTo>
                    <a:pt x="28726" y="58761"/>
                    <a:pt x="24745" y="60361"/>
                    <a:pt x="20601" y="60399"/>
                  </a:cubicBezTo>
                  <a:cubicBezTo>
                    <a:pt x="16686" y="60466"/>
                    <a:pt x="12915" y="58951"/>
                    <a:pt x="10124" y="56208"/>
                  </a:cubicBezTo>
                  <a:cubicBezTo>
                    <a:pt x="7161" y="53160"/>
                    <a:pt x="5580" y="49026"/>
                    <a:pt x="5742" y="44778"/>
                  </a:cubicBezTo>
                  <a:lnTo>
                    <a:pt x="5742" y="21823"/>
                  </a:lnTo>
                  <a:lnTo>
                    <a:pt x="27" y="21823"/>
                  </a:lnTo>
                  <a:lnTo>
                    <a:pt x="27" y="14108"/>
                  </a:lnTo>
                  <a:lnTo>
                    <a:pt x="5742" y="14108"/>
                  </a:lnTo>
                  <a:lnTo>
                    <a:pt x="5742" y="-180"/>
                  </a:lnTo>
                  <a:lnTo>
                    <a:pt x="15267" y="-180"/>
                  </a:lnTo>
                  <a:lnTo>
                    <a:pt x="15267" y="14108"/>
                  </a:lnTo>
                  <a:lnTo>
                    <a:pt x="27269" y="14108"/>
                  </a:lnTo>
                  <a:lnTo>
                    <a:pt x="27269" y="21823"/>
                  </a:lnTo>
                  <a:close/>
                </a:path>
              </a:pathLst>
            </a:custGeom>
            <a:solidFill>
              <a:srgbClr val="6D6E71"/>
            </a:solidFill>
            <a:ln w="9525"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8CFE6D23-A11D-444E-A387-EE5356EE4527}"/>
                </a:ext>
              </a:extLst>
            </p:cNvPr>
            <p:cNvSpPr/>
            <p:nvPr/>
          </p:nvSpPr>
          <p:spPr>
            <a:xfrm>
              <a:off x="7750750" y="2195517"/>
              <a:ext cx="93715" cy="88243"/>
            </a:xfrm>
            <a:custGeom>
              <a:avLst/>
              <a:gdLst>
                <a:gd name="connsiteX0" fmla="*/ 16791 w 63627"/>
                <a:gd name="connsiteY0" fmla="*/ 46111 h 59912"/>
                <a:gd name="connsiteX1" fmla="*/ 10790 w 63627"/>
                <a:gd name="connsiteY1" fmla="*/ 59732 h 59912"/>
                <a:gd name="connsiteX2" fmla="*/ 27 w 63627"/>
                <a:gd name="connsiteY2" fmla="*/ 59732 h 59912"/>
                <a:gd name="connsiteX3" fmla="*/ 26411 w 63627"/>
                <a:gd name="connsiteY3" fmla="*/ -180 h 59912"/>
                <a:gd name="connsiteX4" fmla="*/ 37270 w 63627"/>
                <a:gd name="connsiteY4" fmla="*/ -180 h 59912"/>
                <a:gd name="connsiteX5" fmla="*/ 63654 w 63627"/>
                <a:gd name="connsiteY5" fmla="*/ 59732 h 59912"/>
                <a:gd name="connsiteX6" fmla="*/ 52700 w 63627"/>
                <a:gd name="connsiteY6" fmla="*/ 59732 h 59912"/>
                <a:gd name="connsiteX7" fmla="*/ 46700 w 63627"/>
                <a:gd name="connsiteY7" fmla="*/ 46111 h 59912"/>
                <a:gd name="connsiteX8" fmla="*/ 42699 w 63627"/>
                <a:gd name="connsiteY8" fmla="*/ 36586 h 59912"/>
                <a:gd name="connsiteX9" fmla="*/ 31841 w 63627"/>
                <a:gd name="connsiteY9" fmla="*/ 11917 h 59912"/>
                <a:gd name="connsiteX10" fmla="*/ 20982 w 63627"/>
                <a:gd name="connsiteY10" fmla="*/ 36586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627" h="59912">
                  <a:moveTo>
                    <a:pt x="16791" y="46111"/>
                  </a:moveTo>
                  <a:lnTo>
                    <a:pt x="10790" y="59732"/>
                  </a:lnTo>
                  <a:lnTo>
                    <a:pt x="27" y="59732"/>
                  </a:lnTo>
                  <a:lnTo>
                    <a:pt x="26411" y="-180"/>
                  </a:lnTo>
                  <a:lnTo>
                    <a:pt x="37270" y="-180"/>
                  </a:lnTo>
                  <a:lnTo>
                    <a:pt x="63654" y="59732"/>
                  </a:lnTo>
                  <a:lnTo>
                    <a:pt x="52700" y="59732"/>
                  </a:lnTo>
                  <a:lnTo>
                    <a:pt x="46700" y="46111"/>
                  </a:lnTo>
                  <a:close/>
                  <a:moveTo>
                    <a:pt x="42699" y="36586"/>
                  </a:moveTo>
                  <a:lnTo>
                    <a:pt x="31841" y="11917"/>
                  </a:lnTo>
                  <a:lnTo>
                    <a:pt x="20982" y="36586"/>
                  </a:lnTo>
                  <a:close/>
                </a:path>
              </a:pathLst>
            </a:custGeom>
            <a:solidFill>
              <a:srgbClr val="6D6E71"/>
            </a:solidFill>
            <a:ln w="9525"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A7BD34A0-483D-4A58-A407-8B7A0344079A}"/>
                </a:ext>
              </a:extLst>
            </p:cNvPr>
            <p:cNvSpPr/>
            <p:nvPr/>
          </p:nvSpPr>
          <p:spPr>
            <a:xfrm>
              <a:off x="7849768" y="2190045"/>
              <a:ext cx="68632" cy="94745"/>
            </a:xfrm>
            <a:custGeom>
              <a:avLst/>
              <a:gdLst>
                <a:gd name="connsiteX0" fmla="*/ 6524 w 46597"/>
                <a:gd name="connsiteY0" fmla="*/ 57637 h 64326"/>
                <a:gd name="connsiteX1" fmla="*/ 47 w 46597"/>
                <a:gd name="connsiteY1" fmla="*/ 40492 h 64326"/>
                <a:gd name="connsiteX2" fmla="*/ 6715 w 46597"/>
                <a:gd name="connsiteY2" fmla="*/ 23537 h 64326"/>
                <a:gd name="connsiteX3" fmla="*/ 22431 w 46597"/>
                <a:gd name="connsiteY3" fmla="*/ 17156 h 64326"/>
                <a:gd name="connsiteX4" fmla="*/ 37099 w 46597"/>
                <a:gd name="connsiteY4" fmla="*/ 24871 h 64326"/>
                <a:gd name="connsiteX5" fmla="*/ 37099 w 46597"/>
                <a:gd name="connsiteY5" fmla="*/ -180 h 64326"/>
                <a:gd name="connsiteX6" fmla="*/ 46624 w 46597"/>
                <a:gd name="connsiteY6" fmla="*/ -180 h 64326"/>
                <a:gd name="connsiteX7" fmla="*/ 46624 w 46597"/>
                <a:gd name="connsiteY7" fmla="*/ 63447 h 64326"/>
                <a:gd name="connsiteX8" fmla="*/ 37099 w 46597"/>
                <a:gd name="connsiteY8" fmla="*/ 63447 h 64326"/>
                <a:gd name="connsiteX9" fmla="*/ 37099 w 46597"/>
                <a:gd name="connsiteY9" fmla="*/ 56589 h 64326"/>
                <a:gd name="connsiteX10" fmla="*/ 21574 w 46597"/>
                <a:gd name="connsiteY10" fmla="*/ 64114 h 64326"/>
                <a:gd name="connsiteX11" fmla="*/ 6524 w 46597"/>
                <a:gd name="connsiteY11" fmla="*/ 57637 h 64326"/>
                <a:gd name="connsiteX12" fmla="*/ 9667 w 46597"/>
                <a:gd name="connsiteY12" fmla="*/ 40873 h 64326"/>
                <a:gd name="connsiteX13" fmla="*/ 13858 w 46597"/>
                <a:gd name="connsiteY13" fmla="*/ 51541 h 64326"/>
                <a:gd name="connsiteX14" fmla="*/ 23383 w 46597"/>
                <a:gd name="connsiteY14" fmla="*/ 55637 h 64326"/>
                <a:gd name="connsiteX15" fmla="*/ 32908 w 46597"/>
                <a:gd name="connsiteY15" fmla="*/ 51541 h 64326"/>
                <a:gd name="connsiteX16" fmla="*/ 36814 w 46597"/>
                <a:gd name="connsiteY16" fmla="*/ 40873 h 64326"/>
                <a:gd name="connsiteX17" fmla="*/ 32908 w 46597"/>
                <a:gd name="connsiteY17" fmla="*/ 29919 h 64326"/>
                <a:gd name="connsiteX18" fmla="*/ 23383 w 46597"/>
                <a:gd name="connsiteY18" fmla="*/ 25538 h 64326"/>
                <a:gd name="connsiteX19" fmla="*/ 13858 w 46597"/>
                <a:gd name="connsiteY19" fmla="*/ 29919 h 64326"/>
                <a:gd name="connsiteX20" fmla="*/ 9667 w 46597"/>
                <a:gd name="connsiteY20" fmla="*/ 40873 h 64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97" h="64326">
                  <a:moveTo>
                    <a:pt x="6524" y="57637"/>
                  </a:moveTo>
                  <a:cubicBezTo>
                    <a:pt x="2133" y="53036"/>
                    <a:pt x="-201" y="46845"/>
                    <a:pt x="47" y="40492"/>
                  </a:cubicBezTo>
                  <a:cubicBezTo>
                    <a:pt x="-220" y="34148"/>
                    <a:pt x="2200" y="27995"/>
                    <a:pt x="6715" y="23537"/>
                  </a:cubicBezTo>
                  <a:cubicBezTo>
                    <a:pt x="10868" y="19356"/>
                    <a:pt x="16544" y="17051"/>
                    <a:pt x="22431" y="17156"/>
                  </a:cubicBezTo>
                  <a:cubicBezTo>
                    <a:pt x="28317" y="17051"/>
                    <a:pt x="33851" y="19965"/>
                    <a:pt x="37099" y="24871"/>
                  </a:cubicBezTo>
                  <a:lnTo>
                    <a:pt x="37099" y="-180"/>
                  </a:lnTo>
                  <a:lnTo>
                    <a:pt x="46624" y="-180"/>
                  </a:lnTo>
                  <a:lnTo>
                    <a:pt x="46624" y="63447"/>
                  </a:lnTo>
                  <a:lnTo>
                    <a:pt x="37099" y="63447"/>
                  </a:lnTo>
                  <a:lnTo>
                    <a:pt x="37099" y="56589"/>
                  </a:lnTo>
                  <a:cubicBezTo>
                    <a:pt x="33594" y="61628"/>
                    <a:pt x="27708" y="64485"/>
                    <a:pt x="21574" y="64114"/>
                  </a:cubicBezTo>
                  <a:cubicBezTo>
                    <a:pt x="15868" y="64152"/>
                    <a:pt x="10410" y="61809"/>
                    <a:pt x="6524" y="57637"/>
                  </a:cubicBezTo>
                  <a:close/>
                  <a:moveTo>
                    <a:pt x="9667" y="40873"/>
                  </a:moveTo>
                  <a:cubicBezTo>
                    <a:pt x="9524" y="44854"/>
                    <a:pt x="11039" y="48721"/>
                    <a:pt x="13858" y="51541"/>
                  </a:cubicBezTo>
                  <a:cubicBezTo>
                    <a:pt x="16373" y="54103"/>
                    <a:pt x="19792" y="55570"/>
                    <a:pt x="23383" y="55637"/>
                  </a:cubicBezTo>
                  <a:cubicBezTo>
                    <a:pt x="26993" y="55665"/>
                    <a:pt x="30451" y="54179"/>
                    <a:pt x="32908" y="51541"/>
                  </a:cubicBezTo>
                  <a:cubicBezTo>
                    <a:pt x="35547" y="48626"/>
                    <a:pt x="36947" y="44797"/>
                    <a:pt x="36814" y="40873"/>
                  </a:cubicBezTo>
                  <a:cubicBezTo>
                    <a:pt x="36918" y="36863"/>
                    <a:pt x="35528" y="32958"/>
                    <a:pt x="32908" y="29919"/>
                  </a:cubicBezTo>
                  <a:cubicBezTo>
                    <a:pt x="30499" y="27176"/>
                    <a:pt x="27041" y="25576"/>
                    <a:pt x="23383" y="25538"/>
                  </a:cubicBezTo>
                  <a:cubicBezTo>
                    <a:pt x="19745" y="25652"/>
                    <a:pt x="16306" y="27233"/>
                    <a:pt x="13858" y="29919"/>
                  </a:cubicBezTo>
                  <a:cubicBezTo>
                    <a:pt x="11096" y="32891"/>
                    <a:pt x="9601" y="36815"/>
                    <a:pt x="9667" y="40873"/>
                  </a:cubicBezTo>
                  <a:close/>
                </a:path>
              </a:pathLst>
            </a:custGeom>
            <a:solidFill>
              <a:srgbClr val="6D6E71"/>
            </a:solidFill>
            <a:ln w="9525"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7A8E5D60-5264-4DEE-B1FE-83CD8376FCE2}"/>
                </a:ext>
              </a:extLst>
            </p:cNvPr>
            <p:cNvSpPr/>
            <p:nvPr/>
          </p:nvSpPr>
          <p:spPr>
            <a:xfrm>
              <a:off x="7939163" y="2215496"/>
              <a:ext cx="108225" cy="68823"/>
            </a:xfrm>
            <a:custGeom>
              <a:avLst/>
              <a:gdLst>
                <a:gd name="connsiteX0" fmla="*/ 9552 w 73478"/>
                <a:gd name="connsiteY0" fmla="*/ 21497 h 46727"/>
                <a:gd name="connsiteX1" fmla="*/ 9552 w 73478"/>
                <a:gd name="connsiteY1" fmla="*/ 46167 h 46727"/>
                <a:gd name="connsiteX2" fmla="*/ 27 w 73478"/>
                <a:gd name="connsiteY2" fmla="*/ 46167 h 46727"/>
                <a:gd name="connsiteX3" fmla="*/ 27 w 73478"/>
                <a:gd name="connsiteY3" fmla="*/ 542 h 46727"/>
                <a:gd name="connsiteX4" fmla="*/ 9552 w 73478"/>
                <a:gd name="connsiteY4" fmla="*/ 542 h 46727"/>
                <a:gd name="connsiteX5" fmla="*/ 9552 w 73478"/>
                <a:gd name="connsiteY5" fmla="*/ 8924 h 46727"/>
                <a:gd name="connsiteX6" fmla="*/ 15744 w 73478"/>
                <a:gd name="connsiteY6" fmla="*/ 2257 h 46727"/>
                <a:gd name="connsiteX7" fmla="*/ 24697 w 73478"/>
                <a:gd name="connsiteY7" fmla="*/ -125 h 46727"/>
                <a:gd name="connsiteX8" fmla="*/ 39365 w 73478"/>
                <a:gd name="connsiteY8" fmla="*/ 8829 h 46727"/>
                <a:gd name="connsiteX9" fmla="*/ 56225 w 73478"/>
                <a:gd name="connsiteY9" fmla="*/ -125 h 46727"/>
                <a:gd name="connsiteX10" fmla="*/ 68703 w 73478"/>
                <a:gd name="connsiteY10" fmla="*/ 4638 h 46727"/>
                <a:gd name="connsiteX11" fmla="*/ 73465 w 73478"/>
                <a:gd name="connsiteY11" fmla="*/ 18259 h 46727"/>
                <a:gd name="connsiteX12" fmla="*/ 73465 w 73478"/>
                <a:gd name="connsiteY12" fmla="*/ 46167 h 46727"/>
                <a:gd name="connsiteX13" fmla="*/ 63940 w 73478"/>
                <a:gd name="connsiteY13" fmla="*/ 46167 h 46727"/>
                <a:gd name="connsiteX14" fmla="*/ 63940 w 73478"/>
                <a:gd name="connsiteY14" fmla="*/ 21116 h 46727"/>
                <a:gd name="connsiteX15" fmla="*/ 53462 w 73478"/>
                <a:gd name="connsiteY15" fmla="*/ 8543 h 46727"/>
                <a:gd name="connsiteX16" fmla="*/ 44985 w 73478"/>
                <a:gd name="connsiteY16" fmla="*/ 11686 h 46727"/>
                <a:gd name="connsiteX17" fmla="*/ 41175 w 73478"/>
                <a:gd name="connsiteY17" fmla="*/ 21211 h 46727"/>
                <a:gd name="connsiteX18" fmla="*/ 41175 w 73478"/>
                <a:gd name="connsiteY18" fmla="*/ 46548 h 46727"/>
                <a:gd name="connsiteX19" fmla="*/ 31650 w 73478"/>
                <a:gd name="connsiteY19" fmla="*/ 46548 h 46727"/>
                <a:gd name="connsiteX20" fmla="*/ 31650 w 73478"/>
                <a:gd name="connsiteY20" fmla="*/ 21497 h 46727"/>
                <a:gd name="connsiteX21" fmla="*/ 29364 w 73478"/>
                <a:gd name="connsiteY21" fmla="*/ 11972 h 46727"/>
                <a:gd name="connsiteX22" fmla="*/ 22030 w 73478"/>
                <a:gd name="connsiteY22" fmla="*/ 8924 h 46727"/>
                <a:gd name="connsiteX23" fmla="*/ 13362 w 73478"/>
                <a:gd name="connsiteY23" fmla="*/ 12258 h 46727"/>
                <a:gd name="connsiteX24" fmla="*/ 9552 w 73478"/>
                <a:gd name="connsiteY24" fmla="*/ 21497 h 46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78" h="46727">
                  <a:moveTo>
                    <a:pt x="9552" y="21497"/>
                  </a:moveTo>
                  <a:lnTo>
                    <a:pt x="9552" y="46167"/>
                  </a:lnTo>
                  <a:lnTo>
                    <a:pt x="27" y="46167"/>
                  </a:lnTo>
                  <a:lnTo>
                    <a:pt x="27" y="542"/>
                  </a:lnTo>
                  <a:lnTo>
                    <a:pt x="9552" y="542"/>
                  </a:lnTo>
                  <a:lnTo>
                    <a:pt x="9552" y="8924"/>
                  </a:lnTo>
                  <a:cubicBezTo>
                    <a:pt x="10876" y="6114"/>
                    <a:pt x="13038" y="3781"/>
                    <a:pt x="15744" y="2257"/>
                  </a:cubicBezTo>
                  <a:cubicBezTo>
                    <a:pt x="18477" y="704"/>
                    <a:pt x="21554" y="-115"/>
                    <a:pt x="24697" y="-125"/>
                  </a:cubicBezTo>
                  <a:cubicBezTo>
                    <a:pt x="31022" y="-677"/>
                    <a:pt x="36965" y="2952"/>
                    <a:pt x="39365" y="8829"/>
                  </a:cubicBezTo>
                  <a:cubicBezTo>
                    <a:pt x="43147" y="3218"/>
                    <a:pt x="49462" y="-134"/>
                    <a:pt x="56225" y="-125"/>
                  </a:cubicBezTo>
                  <a:cubicBezTo>
                    <a:pt x="60863" y="-315"/>
                    <a:pt x="65369" y="1409"/>
                    <a:pt x="68703" y="4638"/>
                  </a:cubicBezTo>
                  <a:cubicBezTo>
                    <a:pt x="72084" y="8343"/>
                    <a:pt x="73798" y="13258"/>
                    <a:pt x="73465" y="18259"/>
                  </a:cubicBezTo>
                  <a:lnTo>
                    <a:pt x="73465" y="46167"/>
                  </a:lnTo>
                  <a:lnTo>
                    <a:pt x="63940" y="46167"/>
                  </a:lnTo>
                  <a:lnTo>
                    <a:pt x="63940" y="21116"/>
                  </a:lnTo>
                  <a:cubicBezTo>
                    <a:pt x="63940" y="12734"/>
                    <a:pt x="60511" y="8543"/>
                    <a:pt x="53462" y="8543"/>
                  </a:cubicBezTo>
                  <a:cubicBezTo>
                    <a:pt x="50348" y="8495"/>
                    <a:pt x="47319" y="9620"/>
                    <a:pt x="44985" y="11686"/>
                  </a:cubicBezTo>
                  <a:cubicBezTo>
                    <a:pt x="42318" y="14106"/>
                    <a:pt x="40918" y="17620"/>
                    <a:pt x="41175" y="21211"/>
                  </a:cubicBezTo>
                  <a:lnTo>
                    <a:pt x="41175" y="46548"/>
                  </a:lnTo>
                  <a:lnTo>
                    <a:pt x="31650" y="46548"/>
                  </a:lnTo>
                  <a:lnTo>
                    <a:pt x="31650" y="21497"/>
                  </a:lnTo>
                  <a:cubicBezTo>
                    <a:pt x="31907" y="18163"/>
                    <a:pt x="31107" y="14830"/>
                    <a:pt x="29364" y="11972"/>
                  </a:cubicBezTo>
                  <a:cubicBezTo>
                    <a:pt x="27554" y="9829"/>
                    <a:pt x="24821" y="8695"/>
                    <a:pt x="22030" y="8924"/>
                  </a:cubicBezTo>
                  <a:cubicBezTo>
                    <a:pt x="18820" y="8895"/>
                    <a:pt x="15724" y="10086"/>
                    <a:pt x="13362" y="12258"/>
                  </a:cubicBezTo>
                  <a:cubicBezTo>
                    <a:pt x="10829" y="14649"/>
                    <a:pt x="9448" y="18011"/>
                    <a:pt x="9552" y="21497"/>
                  </a:cubicBezTo>
                  <a:close/>
                </a:path>
              </a:pathLst>
            </a:custGeom>
            <a:solidFill>
              <a:srgbClr val="6D6E71"/>
            </a:solidFill>
            <a:ln w="9525"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57A7763E-C1D5-429C-8F5E-39DF746318F1}"/>
                </a:ext>
              </a:extLst>
            </p:cNvPr>
            <p:cNvSpPr/>
            <p:nvPr/>
          </p:nvSpPr>
          <p:spPr>
            <a:xfrm>
              <a:off x="8065294" y="2187936"/>
              <a:ext cx="17940" cy="95824"/>
            </a:xfrm>
            <a:custGeom>
              <a:avLst/>
              <a:gdLst>
                <a:gd name="connsiteX0" fmla="*/ 1831 w 12180"/>
                <a:gd name="connsiteY0" fmla="*/ 10206 h 65059"/>
                <a:gd name="connsiteX1" fmla="*/ 1746 w 12180"/>
                <a:gd name="connsiteY1" fmla="*/ 1719 h 65059"/>
                <a:gd name="connsiteX2" fmla="*/ 1831 w 12180"/>
                <a:gd name="connsiteY2" fmla="*/ 1633 h 65059"/>
                <a:gd name="connsiteX3" fmla="*/ 6118 w 12180"/>
                <a:gd name="connsiteY3" fmla="*/ -177 h 65059"/>
                <a:gd name="connsiteX4" fmla="*/ 10404 w 12180"/>
                <a:gd name="connsiteY4" fmla="*/ 1633 h 65059"/>
                <a:gd name="connsiteX5" fmla="*/ 10490 w 12180"/>
                <a:gd name="connsiteY5" fmla="*/ 10120 h 65059"/>
                <a:gd name="connsiteX6" fmla="*/ 10404 w 12180"/>
                <a:gd name="connsiteY6" fmla="*/ 10206 h 65059"/>
                <a:gd name="connsiteX7" fmla="*/ 6118 w 12180"/>
                <a:gd name="connsiteY7" fmla="*/ 12015 h 65059"/>
                <a:gd name="connsiteX8" fmla="*/ 1831 w 12180"/>
                <a:gd name="connsiteY8" fmla="*/ 10206 h 65059"/>
                <a:gd name="connsiteX9" fmla="*/ 10785 w 12180"/>
                <a:gd name="connsiteY9" fmla="*/ 64879 h 65059"/>
                <a:gd name="connsiteX10" fmla="*/ 1260 w 12180"/>
                <a:gd name="connsiteY10" fmla="*/ 64879 h 65059"/>
                <a:gd name="connsiteX11" fmla="*/ 1260 w 12180"/>
                <a:gd name="connsiteY11" fmla="*/ 19254 h 65059"/>
                <a:gd name="connsiteX12" fmla="*/ 10785 w 12180"/>
                <a:gd name="connsiteY12" fmla="*/ 19254 h 6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80" h="65059">
                  <a:moveTo>
                    <a:pt x="1831" y="10206"/>
                  </a:moveTo>
                  <a:cubicBezTo>
                    <a:pt x="-540" y="7882"/>
                    <a:pt x="-579" y="4091"/>
                    <a:pt x="1746" y="1719"/>
                  </a:cubicBezTo>
                  <a:cubicBezTo>
                    <a:pt x="1774" y="1690"/>
                    <a:pt x="1803" y="1662"/>
                    <a:pt x="1831" y="1633"/>
                  </a:cubicBezTo>
                  <a:cubicBezTo>
                    <a:pt x="2927" y="433"/>
                    <a:pt x="4489" y="-234"/>
                    <a:pt x="6118" y="-177"/>
                  </a:cubicBezTo>
                  <a:cubicBezTo>
                    <a:pt x="7737" y="-196"/>
                    <a:pt x="9289" y="461"/>
                    <a:pt x="10404" y="1633"/>
                  </a:cubicBezTo>
                  <a:cubicBezTo>
                    <a:pt x="12776" y="3957"/>
                    <a:pt x="12814" y="7748"/>
                    <a:pt x="10490" y="10120"/>
                  </a:cubicBezTo>
                  <a:cubicBezTo>
                    <a:pt x="10461" y="10148"/>
                    <a:pt x="10432" y="10177"/>
                    <a:pt x="10404" y="10206"/>
                  </a:cubicBezTo>
                  <a:cubicBezTo>
                    <a:pt x="9289" y="11377"/>
                    <a:pt x="7737" y="12035"/>
                    <a:pt x="6118" y="12015"/>
                  </a:cubicBezTo>
                  <a:cubicBezTo>
                    <a:pt x="4489" y="12073"/>
                    <a:pt x="2927" y="11406"/>
                    <a:pt x="1831" y="10206"/>
                  </a:cubicBezTo>
                  <a:close/>
                  <a:moveTo>
                    <a:pt x="10785" y="64879"/>
                  </a:moveTo>
                  <a:lnTo>
                    <a:pt x="1260" y="64879"/>
                  </a:lnTo>
                  <a:lnTo>
                    <a:pt x="1260" y="19254"/>
                  </a:lnTo>
                  <a:lnTo>
                    <a:pt x="10785" y="19254"/>
                  </a:lnTo>
                  <a:close/>
                </a:path>
              </a:pathLst>
            </a:custGeom>
            <a:solidFill>
              <a:srgbClr val="6D6E71"/>
            </a:solidFill>
            <a:ln w="9525"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DC710543-ABD3-4C5E-A044-ECF2B6BA3EDC}"/>
                </a:ext>
              </a:extLst>
            </p:cNvPr>
            <p:cNvSpPr/>
            <p:nvPr/>
          </p:nvSpPr>
          <p:spPr>
            <a:xfrm>
              <a:off x="8095448" y="2215979"/>
              <a:ext cx="54028" cy="68790"/>
            </a:xfrm>
            <a:custGeom>
              <a:avLst/>
              <a:gdLst>
                <a:gd name="connsiteX0" fmla="*/ 36699 w 36682"/>
                <a:gd name="connsiteY0" fmla="*/ 32218 h 46704"/>
                <a:gd name="connsiteX1" fmla="*/ 32031 w 36682"/>
                <a:gd name="connsiteY1" fmla="*/ 42600 h 46704"/>
                <a:gd name="connsiteX2" fmla="*/ 19935 w 36682"/>
                <a:gd name="connsiteY2" fmla="*/ 46506 h 46704"/>
                <a:gd name="connsiteX3" fmla="*/ 9552 w 36682"/>
                <a:gd name="connsiteY3" fmla="*/ 44696 h 46704"/>
                <a:gd name="connsiteX4" fmla="*/ 27 w 36682"/>
                <a:gd name="connsiteY4" fmla="*/ 39648 h 46704"/>
                <a:gd name="connsiteX5" fmla="*/ 4599 w 36682"/>
                <a:gd name="connsiteY5" fmla="*/ 32218 h 46704"/>
                <a:gd name="connsiteX6" fmla="*/ 20030 w 36682"/>
                <a:gd name="connsiteY6" fmla="*/ 38219 h 46704"/>
                <a:gd name="connsiteX7" fmla="*/ 25173 w 36682"/>
                <a:gd name="connsiteY7" fmla="*/ 36695 h 46704"/>
                <a:gd name="connsiteX8" fmla="*/ 27078 w 36682"/>
                <a:gd name="connsiteY8" fmla="*/ 32885 h 46704"/>
                <a:gd name="connsiteX9" fmla="*/ 18029 w 36682"/>
                <a:gd name="connsiteY9" fmla="*/ 26694 h 46704"/>
                <a:gd name="connsiteX10" fmla="*/ 16982 w 36682"/>
                <a:gd name="connsiteY10" fmla="*/ 26694 h 46704"/>
                <a:gd name="connsiteX11" fmla="*/ 2790 w 36682"/>
                <a:gd name="connsiteY11" fmla="*/ 13835 h 46704"/>
                <a:gd name="connsiteX12" fmla="*/ 7647 w 36682"/>
                <a:gd name="connsiteY12" fmla="*/ 3643 h 46704"/>
                <a:gd name="connsiteX13" fmla="*/ 20506 w 36682"/>
                <a:gd name="connsiteY13" fmla="*/ -167 h 46704"/>
                <a:gd name="connsiteX14" fmla="*/ 35460 w 36682"/>
                <a:gd name="connsiteY14" fmla="*/ 4500 h 46704"/>
                <a:gd name="connsiteX15" fmla="*/ 31841 w 36682"/>
                <a:gd name="connsiteY15" fmla="*/ 11549 h 46704"/>
                <a:gd name="connsiteX16" fmla="*/ 19744 w 36682"/>
                <a:gd name="connsiteY16" fmla="*/ 7929 h 46704"/>
                <a:gd name="connsiteX17" fmla="*/ 14124 w 36682"/>
                <a:gd name="connsiteY17" fmla="*/ 9168 h 46704"/>
                <a:gd name="connsiteX18" fmla="*/ 12029 w 36682"/>
                <a:gd name="connsiteY18" fmla="*/ 12882 h 46704"/>
                <a:gd name="connsiteX19" fmla="*/ 14220 w 36682"/>
                <a:gd name="connsiteY19" fmla="*/ 16121 h 46704"/>
                <a:gd name="connsiteX20" fmla="*/ 18601 w 36682"/>
                <a:gd name="connsiteY20" fmla="*/ 17550 h 46704"/>
                <a:gd name="connsiteX21" fmla="*/ 23459 w 36682"/>
                <a:gd name="connsiteY21" fmla="*/ 18979 h 46704"/>
                <a:gd name="connsiteX22" fmla="*/ 27650 w 36682"/>
                <a:gd name="connsiteY22" fmla="*/ 20503 h 46704"/>
                <a:gd name="connsiteX23" fmla="*/ 31936 w 36682"/>
                <a:gd name="connsiteY23" fmla="*/ 22884 h 46704"/>
                <a:gd name="connsiteX24" fmla="*/ 36699 w 36682"/>
                <a:gd name="connsiteY24" fmla="*/ 32218 h 4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2" h="46704">
                  <a:moveTo>
                    <a:pt x="36699" y="32218"/>
                  </a:moveTo>
                  <a:cubicBezTo>
                    <a:pt x="36870" y="36219"/>
                    <a:pt x="35146" y="40076"/>
                    <a:pt x="32031" y="42600"/>
                  </a:cubicBezTo>
                  <a:cubicBezTo>
                    <a:pt x="28602" y="45325"/>
                    <a:pt x="24307" y="46706"/>
                    <a:pt x="19935" y="46506"/>
                  </a:cubicBezTo>
                  <a:cubicBezTo>
                    <a:pt x="16401" y="46487"/>
                    <a:pt x="12886" y="45868"/>
                    <a:pt x="9552" y="44696"/>
                  </a:cubicBezTo>
                  <a:cubicBezTo>
                    <a:pt x="6095" y="43601"/>
                    <a:pt x="2866" y="41895"/>
                    <a:pt x="27" y="39648"/>
                  </a:cubicBezTo>
                  <a:lnTo>
                    <a:pt x="4599" y="32218"/>
                  </a:lnTo>
                  <a:cubicBezTo>
                    <a:pt x="8952" y="35847"/>
                    <a:pt x="14372" y="37952"/>
                    <a:pt x="20030" y="38219"/>
                  </a:cubicBezTo>
                  <a:cubicBezTo>
                    <a:pt x="21868" y="38343"/>
                    <a:pt x="23697" y="37800"/>
                    <a:pt x="25173" y="36695"/>
                  </a:cubicBezTo>
                  <a:cubicBezTo>
                    <a:pt x="26421" y="35838"/>
                    <a:pt x="27145" y="34399"/>
                    <a:pt x="27078" y="32885"/>
                  </a:cubicBezTo>
                  <a:cubicBezTo>
                    <a:pt x="27078" y="30599"/>
                    <a:pt x="24030" y="28599"/>
                    <a:pt x="18029" y="26694"/>
                  </a:cubicBezTo>
                  <a:lnTo>
                    <a:pt x="16982" y="26694"/>
                  </a:lnTo>
                  <a:cubicBezTo>
                    <a:pt x="7457" y="24122"/>
                    <a:pt x="2790" y="19836"/>
                    <a:pt x="2790" y="13835"/>
                  </a:cubicBezTo>
                  <a:cubicBezTo>
                    <a:pt x="2656" y="9853"/>
                    <a:pt x="4475" y="6053"/>
                    <a:pt x="7647" y="3643"/>
                  </a:cubicBezTo>
                  <a:cubicBezTo>
                    <a:pt x="11400" y="1005"/>
                    <a:pt x="15915" y="-329"/>
                    <a:pt x="20506" y="-167"/>
                  </a:cubicBezTo>
                  <a:cubicBezTo>
                    <a:pt x="25850" y="-148"/>
                    <a:pt x="31060" y="1481"/>
                    <a:pt x="35460" y="4500"/>
                  </a:cubicBezTo>
                  <a:lnTo>
                    <a:pt x="31841" y="11549"/>
                  </a:lnTo>
                  <a:cubicBezTo>
                    <a:pt x="28240" y="9196"/>
                    <a:pt x="24040" y="7939"/>
                    <a:pt x="19744" y="7929"/>
                  </a:cubicBezTo>
                  <a:cubicBezTo>
                    <a:pt x="17791" y="7834"/>
                    <a:pt x="15858" y="8263"/>
                    <a:pt x="14124" y="9168"/>
                  </a:cubicBezTo>
                  <a:cubicBezTo>
                    <a:pt x="12781" y="9920"/>
                    <a:pt x="11981" y="11349"/>
                    <a:pt x="12029" y="12882"/>
                  </a:cubicBezTo>
                  <a:cubicBezTo>
                    <a:pt x="11981" y="14321"/>
                    <a:pt x="12867" y="15626"/>
                    <a:pt x="14220" y="16121"/>
                  </a:cubicBezTo>
                  <a:cubicBezTo>
                    <a:pt x="15601" y="16807"/>
                    <a:pt x="17077" y="17293"/>
                    <a:pt x="18601" y="17550"/>
                  </a:cubicBezTo>
                  <a:lnTo>
                    <a:pt x="23459" y="18979"/>
                  </a:lnTo>
                  <a:lnTo>
                    <a:pt x="27650" y="20503"/>
                  </a:lnTo>
                  <a:cubicBezTo>
                    <a:pt x="29155" y="21150"/>
                    <a:pt x="30593" y="21950"/>
                    <a:pt x="31936" y="22884"/>
                  </a:cubicBezTo>
                  <a:cubicBezTo>
                    <a:pt x="35032" y="24960"/>
                    <a:pt x="36832" y="28494"/>
                    <a:pt x="36699" y="32218"/>
                  </a:cubicBezTo>
                  <a:close/>
                </a:path>
              </a:pathLst>
            </a:custGeom>
            <a:solidFill>
              <a:srgbClr val="6D6E71"/>
            </a:solidFill>
            <a:ln w="9525"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50F11F16-2A04-4B91-BE00-36992706AC8E}"/>
                </a:ext>
              </a:extLst>
            </p:cNvPr>
            <p:cNvSpPr/>
            <p:nvPr/>
          </p:nvSpPr>
          <p:spPr>
            <a:xfrm>
              <a:off x="8159423" y="2215975"/>
              <a:ext cx="54025" cy="68800"/>
            </a:xfrm>
            <a:custGeom>
              <a:avLst/>
              <a:gdLst>
                <a:gd name="connsiteX0" fmla="*/ 36698 w 36680"/>
                <a:gd name="connsiteY0" fmla="*/ 32221 h 46711"/>
                <a:gd name="connsiteX1" fmla="*/ 31936 w 36680"/>
                <a:gd name="connsiteY1" fmla="*/ 42603 h 46711"/>
                <a:gd name="connsiteX2" fmla="*/ 19839 w 36680"/>
                <a:gd name="connsiteY2" fmla="*/ 46509 h 46711"/>
                <a:gd name="connsiteX3" fmla="*/ 9552 w 36680"/>
                <a:gd name="connsiteY3" fmla="*/ 44699 h 46711"/>
                <a:gd name="connsiteX4" fmla="*/ 27 w 36680"/>
                <a:gd name="connsiteY4" fmla="*/ 39651 h 46711"/>
                <a:gd name="connsiteX5" fmla="*/ 4694 w 36680"/>
                <a:gd name="connsiteY5" fmla="*/ 32221 h 46711"/>
                <a:gd name="connsiteX6" fmla="*/ 20125 w 36680"/>
                <a:gd name="connsiteY6" fmla="*/ 38222 h 46711"/>
                <a:gd name="connsiteX7" fmla="*/ 25268 w 36680"/>
                <a:gd name="connsiteY7" fmla="*/ 36698 h 46711"/>
                <a:gd name="connsiteX8" fmla="*/ 27173 w 36680"/>
                <a:gd name="connsiteY8" fmla="*/ 32888 h 46711"/>
                <a:gd name="connsiteX9" fmla="*/ 17648 w 36680"/>
                <a:gd name="connsiteY9" fmla="*/ 26697 h 46711"/>
                <a:gd name="connsiteX10" fmla="*/ 16601 w 36680"/>
                <a:gd name="connsiteY10" fmla="*/ 26697 h 46711"/>
                <a:gd name="connsiteX11" fmla="*/ 2408 w 36680"/>
                <a:gd name="connsiteY11" fmla="*/ 13838 h 46711"/>
                <a:gd name="connsiteX12" fmla="*/ 7361 w 36680"/>
                <a:gd name="connsiteY12" fmla="*/ 3646 h 46711"/>
                <a:gd name="connsiteX13" fmla="*/ 20125 w 36680"/>
                <a:gd name="connsiteY13" fmla="*/ -164 h 46711"/>
                <a:gd name="connsiteX14" fmla="*/ 35079 w 36680"/>
                <a:gd name="connsiteY14" fmla="*/ 4503 h 46711"/>
                <a:gd name="connsiteX15" fmla="*/ 31460 w 36680"/>
                <a:gd name="connsiteY15" fmla="*/ 11552 h 46711"/>
                <a:gd name="connsiteX16" fmla="*/ 19363 w 36680"/>
                <a:gd name="connsiteY16" fmla="*/ 7932 h 46711"/>
                <a:gd name="connsiteX17" fmla="*/ 13838 w 36680"/>
                <a:gd name="connsiteY17" fmla="*/ 9171 h 46711"/>
                <a:gd name="connsiteX18" fmla="*/ 11648 w 36680"/>
                <a:gd name="connsiteY18" fmla="*/ 12885 h 46711"/>
                <a:gd name="connsiteX19" fmla="*/ 13934 w 36680"/>
                <a:gd name="connsiteY19" fmla="*/ 16124 h 46711"/>
                <a:gd name="connsiteX20" fmla="*/ 18220 w 36680"/>
                <a:gd name="connsiteY20" fmla="*/ 17553 h 46711"/>
                <a:gd name="connsiteX21" fmla="*/ 23173 w 36680"/>
                <a:gd name="connsiteY21" fmla="*/ 18982 h 46711"/>
                <a:gd name="connsiteX22" fmla="*/ 27269 w 36680"/>
                <a:gd name="connsiteY22" fmla="*/ 20506 h 46711"/>
                <a:gd name="connsiteX23" fmla="*/ 31650 w 36680"/>
                <a:gd name="connsiteY23" fmla="*/ 22887 h 46711"/>
                <a:gd name="connsiteX24" fmla="*/ 36698 w 36680"/>
                <a:gd name="connsiteY24" fmla="*/ 32221 h 4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0" h="46711">
                  <a:moveTo>
                    <a:pt x="36698" y="32221"/>
                  </a:moveTo>
                  <a:cubicBezTo>
                    <a:pt x="36851" y="36241"/>
                    <a:pt x="35079" y="40098"/>
                    <a:pt x="31936" y="42603"/>
                  </a:cubicBezTo>
                  <a:cubicBezTo>
                    <a:pt x="28516" y="45337"/>
                    <a:pt x="24211" y="46728"/>
                    <a:pt x="19839" y="46509"/>
                  </a:cubicBezTo>
                  <a:cubicBezTo>
                    <a:pt x="16334" y="46490"/>
                    <a:pt x="12857" y="45880"/>
                    <a:pt x="9552" y="44699"/>
                  </a:cubicBezTo>
                  <a:cubicBezTo>
                    <a:pt x="6095" y="43613"/>
                    <a:pt x="2866" y="41908"/>
                    <a:pt x="27" y="39651"/>
                  </a:cubicBezTo>
                  <a:lnTo>
                    <a:pt x="4694" y="32221"/>
                  </a:lnTo>
                  <a:cubicBezTo>
                    <a:pt x="9047" y="35850"/>
                    <a:pt x="14467" y="37955"/>
                    <a:pt x="20125" y="38222"/>
                  </a:cubicBezTo>
                  <a:cubicBezTo>
                    <a:pt x="21963" y="38346"/>
                    <a:pt x="23792" y="37803"/>
                    <a:pt x="25268" y="36698"/>
                  </a:cubicBezTo>
                  <a:cubicBezTo>
                    <a:pt x="26488" y="35821"/>
                    <a:pt x="27202" y="34393"/>
                    <a:pt x="27173" y="32888"/>
                  </a:cubicBezTo>
                  <a:cubicBezTo>
                    <a:pt x="27173" y="30602"/>
                    <a:pt x="24125" y="28602"/>
                    <a:pt x="17648" y="26697"/>
                  </a:cubicBezTo>
                  <a:lnTo>
                    <a:pt x="16601" y="26697"/>
                  </a:lnTo>
                  <a:cubicBezTo>
                    <a:pt x="7076" y="24125"/>
                    <a:pt x="2408" y="19839"/>
                    <a:pt x="2408" y="13838"/>
                  </a:cubicBezTo>
                  <a:cubicBezTo>
                    <a:pt x="2266" y="9828"/>
                    <a:pt x="4123" y="6008"/>
                    <a:pt x="7361" y="3646"/>
                  </a:cubicBezTo>
                  <a:cubicBezTo>
                    <a:pt x="11076" y="998"/>
                    <a:pt x="15562" y="-345"/>
                    <a:pt x="20125" y="-164"/>
                  </a:cubicBezTo>
                  <a:cubicBezTo>
                    <a:pt x="25468" y="-173"/>
                    <a:pt x="30688" y="1456"/>
                    <a:pt x="35079" y="4503"/>
                  </a:cubicBezTo>
                  <a:lnTo>
                    <a:pt x="31460" y="11552"/>
                  </a:lnTo>
                  <a:cubicBezTo>
                    <a:pt x="27869" y="9190"/>
                    <a:pt x="23659" y="7932"/>
                    <a:pt x="19363" y="7932"/>
                  </a:cubicBezTo>
                  <a:cubicBezTo>
                    <a:pt x="17439" y="7837"/>
                    <a:pt x="15534" y="8266"/>
                    <a:pt x="13838" y="9171"/>
                  </a:cubicBezTo>
                  <a:cubicBezTo>
                    <a:pt x="12467" y="9895"/>
                    <a:pt x="11609" y="11333"/>
                    <a:pt x="11648" y="12885"/>
                  </a:cubicBezTo>
                  <a:cubicBezTo>
                    <a:pt x="11619" y="14352"/>
                    <a:pt x="12543" y="15667"/>
                    <a:pt x="13934" y="16124"/>
                  </a:cubicBezTo>
                  <a:cubicBezTo>
                    <a:pt x="15286" y="16819"/>
                    <a:pt x="16724" y="17296"/>
                    <a:pt x="18220" y="17553"/>
                  </a:cubicBezTo>
                  <a:lnTo>
                    <a:pt x="23173" y="18982"/>
                  </a:lnTo>
                  <a:lnTo>
                    <a:pt x="27269" y="20506"/>
                  </a:lnTo>
                  <a:cubicBezTo>
                    <a:pt x="28812" y="21134"/>
                    <a:pt x="30288" y="21934"/>
                    <a:pt x="31650" y="22887"/>
                  </a:cubicBezTo>
                  <a:cubicBezTo>
                    <a:pt x="34831" y="24925"/>
                    <a:pt x="36736" y="28449"/>
                    <a:pt x="36698" y="32221"/>
                  </a:cubicBezTo>
                  <a:close/>
                </a:path>
              </a:pathLst>
            </a:custGeom>
            <a:solidFill>
              <a:srgbClr val="6D6E71"/>
            </a:solidFill>
            <a:ln w="9525"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CD1B6244-F5A4-470B-94BB-4BBAB6AEB32A}"/>
                </a:ext>
              </a:extLst>
            </p:cNvPr>
            <p:cNvSpPr/>
            <p:nvPr/>
          </p:nvSpPr>
          <p:spPr>
            <a:xfrm>
              <a:off x="8227613" y="2187936"/>
              <a:ext cx="17940" cy="95824"/>
            </a:xfrm>
            <a:custGeom>
              <a:avLst/>
              <a:gdLst>
                <a:gd name="connsiteX0" fmla="*/ 1831 w 12180"/>
                <a:gd name="connsiteY0" fmla="*/ 10206 h 65059"/>
                <a:gd name="connsiteX1" fmla="*/ 1746 w 12180"/>
                <a:gd name="connsiteY1" fmla="*/ 1719 h 65059"/>
                <a:gd name="connsiteX2" fmla="*/ 1831 w 12180"/>
                <a:gd name="connsiteY2" fmla="*/ 1633 h 65059"/>
                <a:gd name="connsiteX3" fmla="*/ 6118 w 12180"/>
                <a:gd name="connsiteY3" fmla="*/ -177 h 65059"/>
                <a:gd name="connsiteX4" fmla="*/ 10404 w 12180"/>
                <a:gd name="connsiteY4" fmla="*/ 1633 h 65059"/>
                <a:gd name="connsiteX5" fmla="*/ 10490 w 12180"/>
                <a:gd name="connsiteY5" fmla="*/ 10120 h 65059"/>
                <a:gd name="connsiteX6" fmla="*/ 10404 w 12180"/>
                <a:gd name="connsiteY6" fmla="*/ 10206 h 65059"/>
                <a:gd name="connsiteX7" fmla="*/ 6118 w 12180"/>
                <a:gd name="connsiteY7" fmla="*/ 12015 h 65059"/>
                <a:gd name="connsiteX8" fmla="*/ 1831 w 12180"/>
                <a:gd name="connsiteY8" fmla="*/ 10206 h 65059"/>
                <a:gd name="connsiteX9" fmla="*/ 10880 w 12180"/>
                <a:gd name="connsiteY9" fmla="*/ 64879 h 65059"/>
                <a:gd name="connsiteX10" fmla="*/ 1355 w 12180"/>
                <a:gd name="connsiteY10" fmla="*/ 64879 h 65059"/>
                <a:gd name="connsiteX11" fmla="*/ 1355 w 12180"/>
                <a:gd name="connsiteY11" fmla="*/ 19254 h 65059"/>
                <a:gd name="connsiteX12" fmla="*/ 10880 w 12180"/>
                <a:gd name="connsiteY12" fmla="*/ 19254 h 6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80" h="65059">
                  <a:moveTo>
                    <a:pt x="1831" y="10206"/>
                  </a:moveTo>
                  <a:cubicBezTo>
                    <a:pt x="-540" y="7882"/>
                    <a:pt x="-579" y="4091"/>
                    <a:pt x="1746" y="1719"/>
                  </a:cubicBezTo>
                  <a:cubicBezTo>
                    <a:pt x="1774" y="1690"/>
                    <a:pt x="1803" y="1662"/>
                    <a:pt x="1831" y="1633"/>
                  </a:cubicBezTo>
                  <a:cubicBezTo>
                    <a:pt x="2946" y="461"/>
                    <a:pt x="4498" y="-196"/>
                    <a:pt x="6118" y="-177"/>
                  </a:cubicBezTo>
                  <a:cubicBezTo>
                    <a:pt x="7746" y="-234"/>
                    <a:pt x="9308" y="433"/>
                    <a:pt x="10404" y="1633"/>
                  </a:cubicBezTo>
                  <a:cubicBezTo>
                    <a:pt x="12775" y="3957"/>
                    <a:pt x="12814" y="7748"/>
                    <a:pt x="10490" y="10120"/>
                  </a:cubicBezTo>
                  <a:cubicBezTo>
                    <a:pt x="10461" y="10148"/>
                    <a:pt x="10432" y="10177"/>
                    <a:pt x="10404" y="10206"/>
                  </a:cubicBezTo>
                  <a:cubicBezTo>
                    <a:pt x="9308" y="11406"/>
                    <a:pt x="7746" y="12073"/>
                    <a:pt x="6118" y="12015"/>
                  </a:cubicBezTo>
                  <a:cubicBezTo>
                    <a:pt x="4498" y="12035"/>
                    <a:pt x="2946" y="11377"/>
                    <a:pt x="1831" y="10206"/>
                  </a:cubicBezTo>
                  <a:close/>
                  <a:moveTo>
                    <a:pt x="10880" y="64879"/>
                  </a:moveTo>
                  <a:lnTo>
                    <a:pt x="1355" y="64879"/>
                  </a:lnTo>
                  <a:lnTo>
                    <a:pt x="1355" y="19254"/>
                  </a:lnTo>
                  <a:lnTo>
                    <a:pt x="10880" y="19254"/>
                  </a:lnTo>
                  <a:close/>
                </a:path>
              </a:pathLst>
            </a:custGeom>
            <a:solidFill>
              <a:srgbClr val="6D6E71"/>
            </a:solidFill>
            <a:ln w="9525"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2847B20C-60B8-4C44-8194-BA290B74DD6A}"/>
                </a:ext>
              </a:extLst>
            </p:cNvPr>
            <p:cNvSpPr/>
            <p:nvPr/>
          </p:nvSpPr>
          <p:spPr>
            <a:xfrm>
              <a:off x="8259611" y="2215577"/>
              <a:ext cx="70665" cy="69146"/>
            </a:xfrm>
            <a:custGeom>
              <a:avLst/>
              <a:gdLst>
                <a:gd name="connsiteX0" fmla="*/ 41161 w 47977"/>
                <a:gd name="connsiteY0" fmla="*/ 40015 h 46946"/>
                <a:gd name="connsiteX1" fmla="*/ 6871 w 47977"/>
                <a:gd name="connsiteY1" fmla="*/ 40015 h 46946"/>
                <a:gd name="connsiteX2" fmla="*/ 6871 w 47977"/>
                <a:gd name="connsiteY2" fmla="*/ 6678 h 46946"/>
                <a:gd name="connsiteX3" fmla="*/ 41161 w 47977"/>
                <a:gd name="connsiteY3" fmla="*/ 6678 h 46946"/>
                <a:gd name="connsiteX4" fmla="*/ 41161 w 47977"/>
                <a:gd name="connsiteY4" fmla="*/ 40015 h 46946"/>
                <a:gd name="connsiteX5" fmla="*/ 13634 w 47977"/>
                <a:gd name="connsiteY5" fmla="*/ 34110 h 46946"/>
                <a:gd name="connsiteX6" fmla="*/ 24016 w 47977"/>
                <a:gd name="connsiteY6" fmla="*/ 38206 h 46946"/>
                <a:gd name="connsiteX7" fmla="*/ 34303 w 47977"/>
                <a:gd name="connsiteY7" fmla="*/ 34110 h 46946"/>
                <a:gd name="connsiteX8" fmla="*/ 34303 w 47977"/>
                <a:gd name="connsiteY8" fmla="*/ 12583 h 46946"/>
                <a:gd name="connsiteX9" fmla="*/ 24016 w 47977"/>
                <a:gd name="connsiteY9" fmla="*/ 8392 h 46946"/>
                <a:gd name="connsiteX10" fmla="*/ 13634 w 47977"/>
                <a:gd name="connsiteY10" fmla="*/ 12583 h 46946"/>
                <a:gd name="connsiteX11" fmla="*/ 13634 w 47977"/>
                <a:gd name="connsiteY11"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977" h="46946">
                  <a:moveTo>
                    <a:pt x="41161" y="40015"/>
                  </a:moveTo>
                  <a:cubicBezTo>
                    <a:pt x="31503" y="49017"/>
                    <a:pt x="16529" y="49017"/>
                    <a:pt x="6871" y="40015"/>
                  </a:cubicBezTo>
                  <a:cubicBezTo>
                    <a:pt x="-2254" y="30776"/>
                    <a:pt x="-2254" y="15917"/>
                    <a:pt x="6871" y="6678"/>
                  </a:cubicBezTo>
                  <a:cubicBezTo>
                    <a:pt x="16472" y="-2466"/>
                    <a:pt x="31560" y="-2466"/>
                    <a:pt x="41161" y="6678"/>
                  </a:cubicBezTo>
                  <a:cubicBezTo>
                    <a:pt x="50286" y="15917"/>
                    <a:pt x="50286" y="30776"/>
                    <a:pt x="41161" y="40015"/>
                  </a:cubicBezTo>
                  <a:close/>
                  <a:moveTo>
                    <a:pt x="13634" y="34110"/>
                  </a:moveTo>
                  <a:cubicBezTo>
                    <a:pt x="16377" y="36853"/>
                    <a:pt x="20139" y="38339"/>
                    <a:pt x="24016" y="38206"/>
                  </a:cubicBezTo>
                  <a:cubicBezTo>
                    <a:pt x="27873" y="38358"/>
                    <a:pt x="31607" y="36872"/>
                    <a:pt x="34303" y="34110"/>
                  </a:cubicBezTo>
                  <a:cubicBezTo>
                    <a:pt x="39761" y="27976"/>
                    <a:pt x="39761" y="18718"/>
                    <a:pt x="34303" y="12583"/>
                  </a:cubicBezTo>
                  <a:cubicBezTo>
                    <a:pt x="31617" y="9802"/>
                    <a:pt x="27883" y="8278"/>
                    <a:pt x="24016" y="8392"/>
                  </a:cubicBezTo>
                  <a:cubicBezTo>
                    <a:pt x="20130" y="8297"/>
                    <a:pt x="16367" y="9812"/>
                    <a:pt x="13634" y="12583"/>
                  </a:cubicBezTo>
                  <a:cubicBezTo>
                    <a:pt x="8300" y="18765"/>
                    <a:pt x="8300" y="27928"/>
                    <a:pt x="13634" y="34110"/>
                  </a:cubicBezTo>
                  <a:close/>
                </a:path>
              </a:pathLst>
            </a:custGeom>
            <a:solidFill>
              <a:srgbClr val="6D6E71"/>
            </a:solidFill>
            <a:ln w="9525" cap="flat">
              <a:no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87100A54-6F87-494C-9884-DA5191D03B15}"/>
                </a:ext>
              </a:extLst>
            </p:cNvPr>
            <p:cNvSpPr/>
            <p:nvPr/>
          </p:nvSpPr>
          <p:spPr>
            <a:xfrm>
              <a:off x="8346432" y="2215557"/>
              <a:ext cx="61805" cy="68202"/>
            </a:xfrm>
            <a:custGeom>
              <a:avLst/>
              <a:gdLst>
                <a:gd name="connsiteX0" fmla="*/ 9552 w 41962"/>
                <a:gd name="connsiteY0" fmla="*/ 21456 h 46305"/>
                <a:gd name="connsiteX1" fmla="*/ 9552 w 41962"/>
                <a:gd name="connsiteY1" fmla="*/ 46126 h 46305"/>
                <a:gd name="connsiteX2" fmla="*/ 27 w 41962"/>
                <a:gd name="connsiteY2" fmla="*/ 46126 h 46305"/>
                <a:gd name="connsiteX3" fmla="*/ 27 w 41962"/>
                <a:gd name="connsiteY3" fmla="*/ 501 h 46305"/>
                <a:gd name="connsiteX4" fmla="*/ 9552 w 41962"/>
                <a:gd name="connsiteY4" fmla="*/ 501 h 46305"/>
                <a:gd name="connsiteX5" fmla="*/ 9552 w 41962"/>
                <a:gd name="connsiteY5" fmla="*/ 8883 h 46305"/>
                <a:gd name="connsiteX6" fmla="*/ 15934 w 41962"/>
                <a:gd name="connsiteY6" fmla="*/ 2216 h 46305"/>
                <a:gd name="connsiteX7" fmla="*/ 24697 w 41962"/>
                <a:gd name="connsiteY7" fmla="*/ -166 h 46305"/>
                <a:gd name="connsiteX8" fmla="*/ 37175 w 41962"/>
                <a:gd name="connsiteY8" fmla="*/ 4597 h 46305"/>
                <a:gd name="connsiteX9" fmla="*/ 41937 w 41962"/>
                <a:gd name="connsiteY9" fmla="*/ 18217 h 46305"/>
                <a:gd name="connsiteX10" fmla="*/ 41937 w 41962"/>
                <a:gd name="connsiteY10" fmla="*/ 46126 h 46305"/>
                <a:gd name="connsiteX11" fmla="*/ 32412 w 41962"/>
                <a:gd name="connsiteY11" fmla="*/ 46126 h 46305"/>
                <a:gd name="connsiteX12" fmla="*/ 32412 w 41962"/>
                <a:gd name="connsiteY12" fmla="*/ 21075 h 46305"/>
                <a:gd name="connsiteX13" fmla="*/ 22030 w 41962"/>
                <a:gd name="connsiteY13" fmla="*/ 8502 h 46305"/>
                <a:gd name="connsiteX14" fmla="*/ 13362 w 41962"/>
                <a:gd name="connsiteY14" fmla="*/ 11836 h 46305"/>
                <a:gd name="connsiteX15" fmla="*/ 9552 w 41962"/>
                <a:gd name="connsiteY15" fmla="*/ 21456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2" h="46305">
                  <a:moveTo>
                    <a:pt x="9552" y="21456"/>
                  </a:moveTo>
                  <a:lnTo>
                    <a:pt x="9552" y="46126"/>
                  </a:lnTo>
                  <a:lnTo>
                    <a:pt x="27" y="46126"/>
                  </a:lnTo>
                  <a:lnTo>
                    <a:pt x="27" y="501"/>
                  </a:lnTo>
                  <a:lnTo>
                    <a:pt x="9552" y="501"/>
                  </a:lnTo>
                  <a:lnTo>
                    <a:pt x="9552" y="8883"/>
                  </a:lnTo>
                  <a:cubicBezTo>
                    <a:pt x="11038" y="6121"/>
                    <a:pt x="13238" y="3816"/>
                    <a:pt x="15934" y="2216"/>
                  </a:cubicBezTo>
                  <a:cubicBezTo>
                    <a:pt x="18601" y="682"/>
                    <a:pt x="21621" y="-147"/>
                    <a:pt x="24697" y="-166"/>
                  </a:cubicBezTo>
                  <a:cubicBezTo>
                    <a:pt x="29336" y="-356"/>
                    <a:pt x="33841" y="1368"/>
                    <a:pt x="37175" y="4597"/>
                  </a:cubicBezTo>
                  <a:cubicBezTo>
                    <a:pt x="40594" y="8273"/>
                    <a:pt x="42318" y="13207"/>
                    <a:pt x="41937" y="18217"/>
                  </a:cubicBezTo>
                  <a:lnTo>
                    <a:pt x="41937" y="46126"/>
                  </a:lnTo>
                  <a:lnTo>
                    <a:pt x="32412" y="46126"/>
                  </a:lnTo>
                  <a:lnTo>
                    <a:pt x="32412" y="21075"/>
                  </a:lnTo>
                  <a:cubicBezTo>
                    <a:pt x="32412" y="12693"/>
                    <a:pt x="28983" y="8502"/>
                    <a:pt x="22030" y="8502"/>
                  </a:cubicBezTo>
                  <a:cubicBezTo>
                    <a:pt x="18820" y="8473"/>
                    <a:pt x="15724" y="9664"/>
                    <a:pt x="13362" y="11836"/>
                  </a:cubicBezTo>
                  <a:cubicBezTo>
                    <a:pt x="10724" y="14322"/>
                    <a:pt x="9333" y="17846"/>
                    <a:pt x="9552" y="21456"/>
                  </a:cubicBezTo>
                  <a:close/>
                </a:path>
              </a:pathLst>
            </a:custGeom>
            <a:solidFill>
              <a:srgbClr val="6D6E71"/>
            </a:solidFill>
            <a:ln w="9525" cap="flat">
              <a:no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id="{DB6CE318-DD7F-4255-A1A5-266AA282C337}"/>
                </a:ext>
              </a:extLst>
            </p:cNvPr>
            <p:cNvSpPr/>
            <p:nvPr/>
          </p:nvSpPr>
          <p:spPr>
            <a:xfrm>
              <a:off x="8457262" y="2188358"/>
              <a:ext cx="46717" cy="95682"/>
            </a:xfrm>
            <a:custGeom>
              <a:avLst/>
              <a:gdLst>
                <a:gd name="connsiteX0" fmla="*/ 15362 w 31718"/>
                <a:gd name="connsiteY0" fmla="*/ 15253 h 64962"/>
                <a:gd name="connsiteX1" fmla="*/ 15362 w 31718"/>
                <a:gd name="connsiteY1" fmla="*/ 18967 h 64962"/>
                <a:gd name="connsiteX2" fmla="*/ 27364 w 31718"/>
                <a:gd name="connsiteY2" fmla="*/ 18967 h 64962"/>
                <a:gd name="connsiteX3" fmla="*/ 27364 w 31718"/>
                <a:gd name="connsiteY3" fmla="*/ 26683 h 64962"/>
                <a:gd name="connsiteX4" fmla="*/ 15362 w 31718"/>
                <a:gd name="connsiteY4" fmla="*/ 26683 h 64962"/>
                <a:gd name="connsiteX5" fmla="*/ 15362 w 31718"/>
                <a:gd name="connsiteY5" fmla="*/ 64783 h 64962"/>
                <a:gd name="connsiteX6" fmla="*/ 5837 w 31718"/>
                <a:gd name="connsiteY6" fmla="*/ 64783 h 64962"/>
                <a:gd name="connsiteX7" fmla="*/ 5837 w 31718"/>
                <a:gd name="connsiteY7" fmla="*/ 26683 h 64962"/>
                <a:gd name="connsiteX8" fmla="*/ 27 w 31718"/>
                <a:gd name="connsiteY8" fmla="*/ 26683 h 64962"/>
                <a:gd name="connsiteX9" fmla="*/ 27 w 31718"/>
                <a:gd name="connsiteY9" fmla="*/ 18967 h 64962"/>
                <a:gd name="connsiteX10" fmla="*/ 5837 w 31718"/>
                <a:gd name="connsiteY10" fmla="*/ 18967 h 64962"/>
                <a:gd name="connsiteX11" fmla="*/ 5837 w 31718"/>
                <a:gd name="connsiteY11" fmla="*/ 15443 h 64962"/>
                <a:gd name="connsiteX12" fmla="*/ 10124 w 31718"/>
                <a:gd name="connsiteY12" fmla="*/ 4013 h 64962"/>
                <a:gd name="connsiteX13" fmla="*/ 20601 w 31718"/>
                <a:gd name="connsiteY13" fmla="*/ -178 h 64962"/>
                <a:gd name="connsiteX14" fmla="*/ 31745 w 31718"/>
                <a:gd name="connsiteY14" fmla="*/ 4299 h 64962"/>
                <a:gd name="connsiteX15" fmla="*/ 27840 w 31718"/>
                <a:gd name="connsiteY15" fmla="*/ 11157 h 64962"/>
                <a:gd name="connsiteX16" fmla="*/ 21935 w 31718"/>
                <a:gd name="connsiteY16" fmla="*/ 8109 h 64962"/>
                <a:gd name="connsiteX17" fmla="*/ 17077 w 31718"/>
                <a:gd name="connsiteY17" fmla="*/ 10014 h 64962"/>
                <a:gd name="connsiteX18" fmla="*/ 15362 w 31718"/>
                <a:gd name="connsiteY18" fmla="*/ 15253 h 64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4962">
                  <a:moveTo>
                    <a:pt x="15362" y="15253"/>
                  </a:moveTo>
                  <a:lnTo>
                    <a:pt x="15362" y="18967"/>
                  </a:lnTo>
                  <a:lnTo>
                    <a:pt x="27364" y="18967"/>
                  </a:lnTo>
                  <a:lnTo>
                    <a:pt x="27364" y="26683"/>
                  </a:lnTo>
                  <a:lnTo>
                    <a:pt x="15362" y="26683"/>
                  </a:lnTo>
                  <a:lnTo>
                    <a:pt x="15362" y="64783"/>
                  </a:lnTo>
                  <a:lnTo>
                    <a:pt x="5837" y="64783"/>
                  </a:lnTo>
                  <a:lnTo>
                    <a:pt x="5837" y="26683"/>
                  </a:lnTo>
                  <a:lnTo>
                    <a:pt x="27" y="26683"/>
                  </a:lnTo>
                  <a:lnTo>
                    <a:pt x="27" y="18967"/>
                  </a:lnTo>
                  <a:lnTo>
                    <a:pt x="5837" y="18967"/>
                  </a:lnTo>
                  <a:lnTo>
                    <a:pt x="5837" y="15443"/>
                  </a:lnTo>
                  <a:cubicBezTo>
                    <a:pt x="5637" y="11205"/>
                    <a:pt x="7180" y="7071"/>
                    <a:pt x="10124" y="4013"/>
                  </a:cubicBezTo>
                  <a:cubicBezTo>
                    <a:pt x="12914" y="1270"/>
                    <a:pt x="16686" y="-244"/>
                    <a:pt x="20601" y="-178"/>
                  </a:cubicBezTo>
                  <a:cubicBezTo>
                    <a:pt x="24745" y="-140"/>
                    <a:pt x="28726" y="1460"/>
                    <a:pt x="31745" y="4299"/>
                  </a:cubicBezTo>
                  <a:lnTo>
                    <a:pt x="27840" y="11157"/>
                  </a:lnTo>
                  <a:cubicBezTo>
                    <a:pt x="26373" y="9366"/>
                    <a:pt x="24240" y="8271"/>
                    <a:pt x="21935" y="8109"/>
                  </a:cubicBezTo>
                  <a:cubicBezTo>
                    <a:pt x="20115" y="8013"/>
                    <a:pt x="18344" y="8709"/>
                    <a:pt x="17077" y="10014"/>
                  </a:cubicBezTo>
                  <a:cubicBezTo>
                    <a:pt x="15877" y="11490"/>
                    <a:pt x="15267" y="13357"/>
                    <a:pt x="15362" y="15253"/>
                  </a:cubicBezTo>
                  <a:close/>
                </a:path>
              </a:pathLst>
            </a:custGeom>
            <a:solidFill>
              <a:srgbClr val="6D6E71"/>
            </a:solidFill>
            <a:ln w="9525" cap="flat">
              <a:no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C8C26184-545C-453E-A1AE-415864B0DBBF}"/>
                </a:ext>
              </a:extLst>
            </p:cNvPr>
            <p:cNvSpPr/>
            <p:nvPr/>
          </p:nvSpPr>
          <p:spPr>
            <a:xfrm>
              <a:off x="8521375" y="2215999"/>
              <a:ext cx="35633" cy="67760"/>
            </a:xfrm>
            <a:custGeom>
              <a:avLst/>
              <a:gdLst>
                <a:gd name="connsiteX0" fmla="*/ 23840 w 24193"/>
                <a:gd name="connsiteY0" fmla="*/ 9250 h 46005"/>
                <a:gd name="connsiteX1" fmla="*/ 13077 w 24193"/>
                <a:gd name="connsiteY1" fmla="*/ 13917 h 46005"/>
                <a:gd name="connsiteX2" fmla="*/ 9552 w 24193"/>
                <a:gd name="connsiteY2" fmla="*/ 26299 h 46005"/>
                <a:gd name="connsiteX3" fmla="*/ 9552 w 24193"/>
                <a:gd name="connsiteY3" fmla="*/ 45826 h 46005"/>
                <a:gd name="connsiteX4" fmla="*/ 27 w 24193"/>
                <a:gd name="connsiteY4" fmla="*/ 45826 h 46005"/>
                <a:gd name="connsiteX5" fmla="*/ 27 w 24193"/>
                <a:gd name="connsiteY5" fmla="*/ 201 h 46005"/>
                <a:gd name="connsiteX6" fmla="*/ 9552 w 24193"/>
                <a:gd name="connsiteY6" fmla="*/ 201 h 46005"/>
                <a:gd name="connsiteX7" fmla="*/ 9552 w 24193"/>
                <a:gd name="connsiteY7" fmla="*/ 9726 h 46005"/>
                <a:gd name="connsiteX8" fmla="*/ 15839 w 24193"/>
                <a:gd name="connsiteY8" fmla="*/ 2677 h 46005"/>
                <a:gd name="connsiteX9" fmla="*/ 24221 w 24193"/>
                <a:gd name="connsiteY9" fmla="*/ -180 h 46005"/>
                <a:gd name="connsiteX10" fmla="*/ 24221 w 24193"/>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6005">
                  <a:moveTo>
                    <a:pt x="23840" y="9250"/>
                  </a:moveTo>
                  <a:cubicBezTo>
                    <a:pt x="19706" y="8964"/>
                    <a:pt x="15696" y="10707"/>
                    <a:pt x="13077" y="13917"/>
                  </a:cubicBezTo>
                  <a:cubicBezTo>
                    <a:pt x="10533" y="17527"/>
                    <a:pt x="9295" y="21889"/>
                    <a:pt x="9552" y="26299"/>
                  </a:cubicBezTo>
                  <a:lnTo>
                    <a:pt x="9552" y="45826"/>
                  </a:lnTo>
                  <a:lnTo>
                    <a:pt x="27" y="45826"/>
                  </a:lnTo>
                  <a:lnTo>
                    <a:pt x="27" y="201"/>
                  </a:lnTo>
                  <a:lnTo>
                    <a:pt x="9552" y="201"/>
                  </a:lnTo>
                  <a:lnTo>
                    <a:pt x="9552" y="9726"/>
                  </a:lnTo>
                  <a:cubicBezTo>
                    <a:pt x="11019" y="6888"/>
                    <a:pt x="13181" y="4459"/>
                    <a:pt x="15839" y="2677"/>
                  </a:cubicBezTo>
                  <a:cubicBezTo>
                    <a:pt x="18296" y="934"/>
                    <a:pt x="21211" y="-66"/>
                    <a:pt x="24221" y="-180"/>
                  </a:cubicBezTo>
                  <a:lnTo>
                    <a:pt x="24221" y="9345"/>
                  </a:lnTo>
                  <a:close/>
                </a:path>
              </a:pathLst>
            </a:custGeom>
            <a:solidFill>
              <a:srgbClr val="6D6E71"/>
            </a:solidFill>
            <a:ln w="9525" cap="flat">
              <a:noFill/>
              <a:prstDash val="solid"/>
              <a:miter/>
            </a:ln>
          </p:spPr>
          <p:txBody>
            <a:bodyPr rtlCol="0" anchor="ctr"/>
            <a:lstStyle/>
            <a:p>
              <a:endParaRPr lang="en-US"/>
            </a:p>
          </p:txBody>
        </p:sp>
        <p:sp>
          <p:nvSpPr>
            <p:cNvPr id="206" name="Freeform: Shape 205">
              <a:extLst>
                <a:ext uri="{FF2B5EF4-FFF2-40B4-BE49-F238E27FC236}">
                  <a16:creationId xmlns:a16="http://schemas.microsoft.com/office/drawing/2014/main" id="{78CB5C5F-698A-4899-BEF8-AC75760D781F}"/>
                </a:ext>
              </a:extLst>
            </p:cNvPr>
            <p:cNvSpPr/>
            <p:nvPr/>
          </p:nvSpPr>
          <p:spPr>
            <a:xfrm>
              <a:off x="8565448" y="2215577"/>
              <a:ext cx="70665" cy="69146"/>
            </a:xfrm>
            <a:custGeom>
              <a:avLst/>
              <a:gdLst>
                <a:gd name="connsiteX0" fmla="*/ 41161 w 47977"/>
                <a:gd name="connsiteY0" fmla="*/ 40015 h 46946"/>
                <a:gd name="connsiteX1" fmla="*/ 6871 w 47977"/>
                <a:gd name="connsiteY1" fmla="*/ 40015 h 46946"/>
                <a:gd name="connsiteX2" fmla="*/ 6871 w 47977"/>
                <a:gd name="connsiteY2" fmla="*/ 6678 h 46946"/>
                <a:gd name="connsiteX3" fmla="*/ 41161 w 47977"/>
                <a:gd name="connsiteY3" fmla="*/ 6678 h 46946"/>
                <a:gd name="connsiteX4" fmla="*/ 41161 w 47977"/>
                <a:gd name="connsiteY4" fmla="*/ 40015 h 46946"/>
                <a:gd name="connsiteX5" fmla="*/ 13634 w 47977"/>
                <a:gd name="connsiteY5" fmla="*/ 34110 h 46946"/>
                <a:gd name="connsiteX6" fmla="*/ 24016 w 47977"/>
                <a:gd name="connsiteY6" fmla="*/ 38206 h 46946"/>
                <a:gd name="connsiteX7" fmla="*/ 34303 w 47977"/>
                <a:gd name="connsiteY7" fmla="*/ 34110 h 46946"/>
                <a:gd name="connsiteX8" fmla="*/ 34303 w 47977"/>
                <a:gd name="connsiteY8" fmla="*/ 12583 h 46946"/>
                <a:gd name="connsiteX9" fmla="*/ 24016 w 47977"/>
                <a:gd name="connsiteY9" fmla="*/ 8392 h 46946"/>
                <a:gd name="connsiteX10" fmla="*/ 13634 w 47977"/>
                <a:gd name="connsiteY10" fmla="*/ 12583 h 46946"/>
                <a:gd name="connsiteX11" fmla="*/ 13634 w 47977"/>
                <a:gd name="connsiteY11"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977" h="46946">
                  <a:moveTo>
                    <a:pt x="41161" y="40015"/>
                  </a:moveTo>
                  <a:cubicBezTo>
                    <a:pt x="31502" y="49017"/>
                    <a:pt x="16529" y="49017"/>
                    <a:pt x="6871" y="40015"/>
                  </a:cubicBezTo>
                  <a:cubicBezTo>
                    <a:pt x="-2254" y="30776"/>
                    <a:pt x="-2254" y="15917"/>
                    <a:pt x="6871" y="6678"/>
                  </a:cubicBezTo>
                  <a:cubicBezTo>
                    <a:pt x="16472" y="-2466"/>
                    <a:pt x="31560" y="-2466"/>
                    <a:pt x="41161" y="6678"/>
                  </a:cubicBezTo>
                  <a:cubicBezTo>
                    <a:pt x="50286" y="15917"/>
                    <a:pt x="50286" y="30776"/>
                    <a:pt x="41161" y="40015"/>
                  </a:cubicBezTo>
                  <a:close/>
                  <a:moveTo>
                    <a:pt x="13634" y="34110"/>
                  </a:moveTo>
                  <a:cubicBezTo>
                    <a:pt x="16377" y="36853"/>
                    <a:pt x="20139" y="38339"/>
                    <a:pt x="24016" y="38206"/>
                  </a:cubicBezTo>
                  <a:cubicBezTo>
                    <a:pt x="27874" y="38358"/>
                    <a:pt x="31607" y="36872"/>
                    <a:pt x="34303" y="34110"/>
                  </a:cubicBezTo>
                  <a:cubicBezTo>
                    <a:pt x="39761" y="27976"/>
                    <a:pt x="39761" y="18718"/>
                    <a:pt x="34303" y="12583"/>
                  </a:cubicBezTo>
                  <a:cubicBezTo>
                    <a:pt x="31617" y="9802"/>
                    <a:pt x="27883" y="8278"/>
                    <a:pt x="24016" y="8392"/>
                  </a:cubicBezTo>
                  <a:cubicBezTo>
                    <a:pt x="20130" y="8297"/>
                    <a:pt x="16367" y="9812"/>
                    <a:pt x="13634" y="12583"/>
                  </a:cubicBezTo>
                  <a:cubicBezTo>
                    <a:pt x="8176" y="18718"/>
                    <a:pt x="8176" y="27976"/>
                    <a:pt x="13634" y="34110"/>
                  </a:cubicBezTo>
                  <a:close/>
                </a:path>
              </a:pathLst>
            </a:custGeom>
            <a:solidFill>
              <a:srgbClr val="6D6E71"/>
            </a:solidFill>
            <a:ln w="9525" cap="flat">
              <a:no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id="{DA61982F-EA9A-4F2C-AA83-02FB9E65D084}"/>
                </a:ext>
              </a:extLst>
            </p:cNvPr>
            <p:cNvSpPr/>
            <p:nvPr/>
          </p:nvSpPr>
          <p:spPr>
            <a:xfrm>
              <a:off x="8652269" y="2215496"/>
              <a:ext cx="108241" cy="68823"/>
            </a:xfrm>
            <a:custGeom>
              <a:avLst/>
              <a:gdLst>
                <a:gd name="connsiteX0" fmla="*/ 9552 w 73489"/>
                <a:gd name="connsiteY0" fmla="*/ 21497 h 46727"/>
                <a:gd name="connsiteX1" fmla="*/ 9552 w 73489"/>
                <a:gd name="connsiteY1" fmla="*/ 46167 h 46727"/>
                <a:gd name="connsiteX2" fmla="*/ 27 w 73489"/>
                <a:gd name="connsiteY2" fmla="*/ 46167 h 46727"/>
                <a:gd name="connsiteX3" fmla="*/ 27 w 73489"/>
                <a:gd name="connsiteY3" fmla="*/ 542 h 46727"/>
                <a:gd name="connsiteX4" fmla="*/ 9552 w 73489"/>
                <a:gd name="connsiteY4" fmla="*/ 542 h 46727"/>
                <a:gd name="connsiteX5" fmla="*/ 9552 w 73489"/>
                <a:gd name="connsiteY5" fmla="*/ 8924 h 46727"/>
                <a:gd name="connsiteX6" fmla="*/ 15744 w 73489"/>
                <a:gd name="connsiteY6" fmla="*/ 2257 h 46727"/>
                <a:gd name="connsiteX7" fmla="*/ 24697 w 73489"/>
                <a:gd name="connsiteY7" fmla="*/ -125 h 46727"/>
                <a:gd name="connsiteX8" fmla="*/ 39365 w 73489"/>
                <a:gd name="connsiteY8" fmla="*/ 8829 h 46727"/>
                <a:gd name="connsiteX9" fmla="*/ 56225 w 73489"/>
                <a:gd name="connsiteY9" fmla="*/ -125 h 46727"/>
                <a:gd name="connsiteX10" fmla="*/ 68703 w 73489"/>
                <a:gd name="connsiteY10" fmla="*/ 4638 h 46727"/>
                <a:gd name="connsiteX11" fmla="*/ 73465 w 73489"/>
                <a:gd name="connsiteY11" fmla="*/ 18259 h 46727"/>
                <a:gd name="connsiteX12" fmla="*/ 73465 w 73489"/>
                <a:gd name="connsiteY12" fmla="*/ 46167 h 46727"/>
                <a:gd name="connsiteX13" fmla="*/ 63940 w 73489"/>
                <a:gd name="connsiteY13" fmla="*/ 46167 h 46727"/>
                <a:gd name="connsiteX14" fmla="*/ 63940 w 73489"/>
                <a:gd name="connsiteY14" fmla="*/ 21116 h 46727"/>
                <a:gd name="connsiteX15" fmla="*/ 53558 w 73489"/>
                <a:gd name="connsiteY15" fmla="*/ 8543 h 46727"/>
                <a:gd name="connsiteX16" fmla="*/ 44985 w 73489"/>
                <a:gd name="connsiteY16" fmla="*/ 11686 h 46727"/>
                <a:gd name="connsiteX17" fmla="*/ 41175 w 73489"/>
                <a:gd name="connsiteY17" fmla="*/ 21211 h 46727"/>
                <a:gd name="connsiteX18" fmla="*/ 41175 w 73489"/>
                <a:gd name="connsiteY18" fmla="*/ 46548 h 46727"/>
                <a:gd name="connsiteX19" fmla="*/ 31650 w 73489"/>
                <a:gd name="connsiteY19" fmla="*/ 46548 h 46727"/>
                <a:gd name="connsiteX20" fmla="*/ 31650 w 73489"/>
                <a:gd name="connsiteY20" fmla="*/ 21497 h 46727"/>
                <a:gd name="connsiteX21" fmla="*/ 29364 w 73489"/>
                <a:gd name="connsiteY21" fmla="*/ 11972 h 46727"/>
                <a:gd name="connsiteX22" fmla="*/ 22030 w 73489"/>
                <a:gd name="connsiteY22" fmla="*/ 8924 h 46727"/>
                <a:gd name="connsiteX23" fmla="*/ 13457 w 73489"/>
                <a:gd name="connsiteY23" fmla="*/ 12258 h 46727"/>
                <a:gd name="connsiteX24" fmla="*/ 9552 w 73489"/>
                <a:gd name="connsiteY24" fmla="*/ 21497 h 46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89" h="46727">
                  <a:moveTo>
                    <a:pt x="9552" y="21497"/>
                  </a:moveTo>
                  <a:lnTo>
                    <a:pt x="9552" y="46167"/>
                  </a:lnTo>
                  <a:lnTo>
                    <a:pt x="27" y="46167"/>
                  </a:lnTo>
                  <a:lnTo>
                    <a:pt x="27" y="542"/>
                  </a:lnTo>
                  <a:lnTo>
                    <a:pt x="9552" y="542"/>
                  </a:lnTo>
                  <a:lnTo>
                    <a:pt x="9552" y="8924"/>
                  </a:lnTo>
                  <a:cubicBezTo>
                    <a:pt x="10876" y="6114"/>
                    <a:pt x="13038" y="3781"/>
                    <a:pt x="15744" y="2257"/>
                  </a:cubicBezTo>
                  <a:cubicBezTo>
                    <a:pt x="18477" y="714"/>
                    <a:pt x="21563" y="-106"/>
                    <a:pt x="24697" y="-125"/>
                  </a:cubicBezTo>
                  <a:cubicBezTo>
                    <a:pt x="31022" y="-677"/>
                    <a:pt x="36965" y="2952"/>
                    <a:pt x="39365" y="8829"/>
                  </a:cubicBezTo>
                  <a:cubicBezTo>
                    <a:pt x="43156" y="3238"/>
                    <a:pt x="49472" y="-115"/>
                    <a:pt x="56225" y="-125"/>
                  </a:cubicBezTo>
                  <a:cubicBezTo>
                    <a:pt x="60863" y="-315"/>
                    <a:pt x="65369" y="1409"/>
                    <a:pt x="68703" y="4638"/>
                  </a:cubicBezTo>
                  <a:cubicBezTo>
                    <a:pt x="72122" y="8314"/>
                    <a:pt x="73846" y="13248"/>
                    <a:pt x="73465" y="18259"/>
                  </a:cubicBezTo>
                  <a:lnTo>
                    <a:pt x="73465" y="46167"/>
                  </a:lnTo>
                  <a:lnTo>
                    <a:pt x="63940" y="46167"/>
                  </a:lnTo>
                  <a:lnTo>
                    <a:pt x="63940" y="21116"/>
                  </a:lnTo>
                  <a:cubicBezTo>
                    <a:pt x="63940" y="12734"/>
                    <a:pt x="60511" y="8543"/>
                    <a:pt x="53558" y="8543"/>
                  </a:cubicBezTo>
                  <a:cubicBezTo>
                    <a:pt x="50405" y="8486"/>
                    <a:pt x="47357" y="9610"/>
                    <a:pt x="44985" y="11686"/>
                  </a:cubicBezTo>
                  <a:cubicBezTo>
                    <a:pt x="42356" y="14134"/>
                    <a:pt x="40956" y="17630"/>
                    <a:pt x="41175" y="21211"/>
                  </a:cubicBezTo>
                  <a:lnTo>
                    <a:pt x="41175" y="46548"/>
                  </a:lnTo>
                  <a:lnTo>
                    <a:pt x="31650" y="46548"/>
                  </a:lnTo>
                  <a:lnTo>
                    <a:pt x="31650" y="21497"/>
                  </a:lnTo>
                  <a:cubicBezTo>
                    <a:pt x="31907" y="18163"/>
                    <a:pt x="31107" y="14830"/>
                    <a:pt x="29364" y="11972"/>
                  </a:cubicBezTo>
                  <a:cubicBezTo>
                    <a:pt x="27554" y="9829"/>
                    <a:pt x="24821" y="8695"/>
                    <a:pt x="22030" y="8924"/>
                  </a:cubicBezTo>
                  <a:cubicBezTo>
                    <a:pt x="18849" y="8895"/>
                    <a:pt x="15782" y="10086"/>
                    <a:pt x="13457" y="12258"/>
                  </a:cubicBezTo>
                  <a:cubicBezTo>
                    <a:pt x="10886" y="14639"/>
                    <a:pt x="9466" y="18001"/>
                    <a:pt x="9552" y="21497"/>
                  </a:cubicBezTo>
                  <a:close/>
                </a:path>
              </a:pathLst>
            </a:custGeom>
            <a:solidFill>
              <a:srgbClr val="6D6E71"/>
            </a:solidFill>
            <a:ln w="9525"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3B46DDF9-3F1B-4019-BDE0-88285555A902}"/>
                </a:ext>
              </a:extLst>
            </p:cNvPr>
            <p:cNvSpPr/>
            <p:nvPr/>
          </p:nvSpPr>
          <p:spPr>
            <a:xfrm>
              <a:off x="8816831" y="2195797"/>
              <a:ext cx="58781" cy="88243"/>
            </a:xfrm>
            <a:custGeom>
              <a:avLst/>
              <a:gdLst>
                <a:gd name="connsiteX0" fmla="*/ 10124 w 39909"/>
                <a:gd name="connsiteY0" fmla="*/ 9059 h 59912"/>
                <a:gd name="connsiteX1" fmla="*/ 10124 w 39909"/>
                <a:gd name="connsiteY1" fmla="*/ 25538 h 59912"/>
                <a:gd name="connsiteX2" fmla="*/ 36698 w 39909"/>
                <a:gd name="connsiteY2" fmla="*/ 25538 h 59912"/>
                <a:gd name="connsiteX3" fmla="*/ 36698 w 39909"/>
                <a:gd name="connsiteY3" fmla="*/ 35063 h 59912"/>
                <a:gd name="connsiteX4" fmla="*/ 10124 w 39909"/>
                <a:gd name="connsiteY4" fmla="*/ 35063 h 59912"/>
                <a:gd name="connsiteX5" fmla="*/ 10124 w 39909"/>
                <a:gd name="connsiteY5" fmla="*/ 59732 h 59912"/>
                <a:gd name="connsiteX6" fmla="*/ 27 w 39909"/>
                <a:gd name="connsiteY6" fmla="*/ 59732 h 59912"/>
                <a:gd name="connsiteX7" fmla="*/ 27 w 39909"/>
                <a:gd name="connsiteY7" fmla="*/ -180 h 59912"/>
                <a:gd name="connsiteX8" fmla="*/ 39937 w 39909"/>
                <a:gd name="connsiteY8" fmla="*/ -180 h 59912"/>
                <a:gd name="connsiteX9" fmla="*/ 39937 w 39909"/>
                <a:gd name="connsiteY9" fmla="*/ 9345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909" h="59912">
                  <a:moveTo>
                    <a:pt x="10124" y="9059"/>
                  </a:moveTo>
                  <a:lnTo>
                    <a:pt x="10124" y="25538"/>
                  </a:lnTo>
                  <a:lnTo>
                    <a:pt x="36698" y="25538"/>
                  </a:lnTo>
                  <a:lnTo>
                    <a:pt x="36698" y="35063"/>
                  </a:lnTo>
                  <a:lnTo>
                    <a:pt x="10124" y="35063"/>
                  </a:lnTo>
                  <a:lnTo>
                    <a:pt x="10124" y="59732"/>
                  </a:lnTo>
                  <a:lnTo>
                    <a:pt x="27" y="59732"/>
                  </a:lnTo>
                  <a:lnTo>
                    <a:pt x="27" y="-180"/>
                  </a:lnTo>
                  <a:lnTo>
                    <a:pt x="39937" y="-180"/>
                  </a:lnTo>
                  <a:lnTo>
                    <a:pt x="39937" y="9345"/>
                  </a:lnTo>
                  <a:close/>
                </a:path>
              </a:pathLst>
            </a:custGeom>
            <a:solidFill>
              <a:srgbClr val="6D6E71"/>
            </a:solidFill>
            <a:ln w="9525"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6D2E4703-899A-44B6-A342-863AEFDE11F7}"/>
                </a:ext>
              </a:extLst>
            </p:cNvPr>
            <p:cNvSpPr/>
            <p:nvPr/>
          </p:nvSpPr>
          <p:spPr>
            <a:xfrm>
              <a:off x="8880525" y="2195517"/>
              <a:ext cx="80807" cy="88243"/>
            </a:xfrm>
            <a:custGeom>
              <a:avLst/>
              <a:gdLst>
                <a:gd name="connsiteX0" fmla="*/ 32126 w 54863"/>
                <a:gd name="connsiteY0" fmla="*/ 59732 h 59912"/>
                <a:gd name="connsiteX1" fmla="*/ 21839 w 54863"/>
                <a:gd name="connsiteY1" fmla="*/ 59732 h 59912"/>
                <a:gd name="connsiteX2" fmla="*/ 21839 w 54863"/>
                <a:gd name="connsiteY2" fmla="*/ 36110 h 59912"/>
                <a:gd name="connsiteX3" fmla="*/ 27 w 54863"/>
                <a:gd name="connsiteY3" fmla="*/ -180 h 59912"/>
                <a:gd name="connsiteX4" fmla="*/ 11076 w 54863"/>
                <a:gd name="connsiteY4" fmla="*/ -180 h 59912"/>
                <a:gd name="connsiteX5" fmla="*/ 27459 w 54863"/>
                <a:gd name="connsiteY5" fmla="*/ 27061 h 59912"/>
                <a:gd name="connsiteX6" fmla="*/ 43842 w 54863"/>
                <a:gd name="connsiteY6" fmla="*/ -180 h 59912"/>
                <a:gd name="connsiteX7" fmla="*/ 54891 w 54863"/>
                <a:gd name="connsiteY7" fmla="*/ -180 h 59912"/>
                <a:gd name="connsiteX8" fmla="*/ 32603 w 54863"/>
                <a:gd name="connsiteY8" fmla="*/ 36110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863" h="59912">
                  <a:moveTo>
                    <a:pt x="32126" y="59732"/>
                  </a:moveTo>
                  <a:lnTo>
                    <a:pt x="21839" y="59732"/>
                  </a:lnTo>
                  <a:lnTo>
                    <a:pt x="21839" y="36110"/>
                  </a:lnTo>
                  <a:lnTo>
                    <a:pt x="27" y="-180"/>
                  </a:lnTo>
                  <a:lnTo>
                    <a:pt x="11076" y="-180"/>
                  </a:lnTo>
                  <a:lnTo>
                    <a:pt x="27459" y="27061"/>
                  </a:lnTo>
                  <a:lnTo>
                    <a:pt x="43842" y="-180"/>
                  </a:lnTo>
                  <a:lnTo>
                    <a:pt x="54891" y="-180"/>
                  </a:lnTo>
                  <a:lnTo>
                    <a:pt x="32603" y="36110"/>
                  </a:lnTo>
                  <a:close/>
                </a:path>
              </a:pathLst>
            </a:custGeom>
            <a:solidFill>
              <a:srgbClr val="6D6E71"/>
            </a:solidFill>
            <a:ln w="9525"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3F3A47A6-F396-4860-8B83-D8B753E5217E}"/>
                </a:ext>
              </a:extLst>
            </p:cNvPr>
            <p:cNvSpPr/>
            <p:nvPr/>
          </p:nvSpPr>
          <p:spPr>
            <a:xfrm>
              <a:off x="8967365" y="2195400"/>
              <a:ext cx="17541" cy="25228"/>
            </a:xfrm>
            <a:custGeom>
              <a:avLst/>
              <a:gdLst>
                <a:gd name="connsiteX0" fmla="*/ 3361 w 11909"/>
                <a:gd name="connsiteY0" fmla="*/ 9614 h 17128"/>
                <a:gd name="connsiteX1" fmla="*/ 980 w 11909"/>
                <a:gd name="connsiteY1" fmla="*/ 5518 h 17128"/>
                <a:gd name="connsiteX2" fmla="*/ 2504 w 11909"/>
                <a:gd name="connsiteY2" fmla="*/ 1327 h 17128"/>
                <a:gd name="connsiteX3" fmla="*/ 10314 w 11909"/>
                <a:gd name="connsiteY3" fmla="*/ 1327 h 17128"/>
                <a:gd name="connsiteX4" fmla="*/ 11933 w 11909"/>
                <a:gd name="connsiteY4" fmla="*/ 5137 h 17128"/>
                <a:gd name="connsiteX5" fmla="*/ 10314 w 11909"/>
                <a:gd name="connsiteY5" fmla="*/ 9709 h 17128"/>
                <a:gd name="connsiteX6" fmla="*/ 5266 w 11909"/>
                <a:gd name="connsiteY6" fmla="*/ 16948 h 17128"/>
                <a:gd name="connsiteX7" fmla="*/ 27 w 11909"/>
                <a:gd name="connsiteY7" fmla="*/ 16948 h 17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09" h="17128">
                  <a:moveTo>
                    <a:pt x="3361" y="9614"/>
                  </a:moveTo>
                  <a:cubicBezTo>
                    <a:pt x="1846" y="8814"/>
                    <a:pt x="922" y="7223"/>
                    <a:pt x="980" y="5518"/>
                  </a:cubicBezTo>
                  <a:cubicBezTo>
                    <a:pt x="913" y="3975"/>
                    <a:pt x="1456" y="2470"/>
                    <a:pt x="2504" y="1327"/>
                  </a:cubicBezTo>
                  <a:cubicBezTo>
                    <a:pt x="4723" y="-682"/>
                    <a:pt x="8095" y="-682"/>
                    <a:pt x="10314" y="1327"/>
                  </a:cubicBezTo>
                  <a:cubicBezTo>
                    <a:pt x="11390" y="2289"/>
                    <a:pt x="11991" y="3689"/>
                    <a:pt x="11933" y="5137"/>
                  </a:cubicBezTo>
                  <a:cubicBezTo>
                    <a:pt x="11876" y="6795"/>
                    <a:pt x="11305" y="8385"/>
                    <a:pt x="10314" y="9709"/>
                  </a:cubicBezTo>
                  <a:lnTo>
                    <a:pt x="5266" y="16948"/>
                  </a:lnTo>
                  <a:lnTo>
                    <a:pt x="27" y="16948"/>
                  </a:lnTo>
                  <a:close/>
                </a:path>
              </a:pathLst>
            </a:custGeom>
            <a:solidFill>
              <a:srgbClr val="6D6E71"/>
            </a:solidFill>
            <a:ln w="9525" cap="flat">
              <a:no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FA720075-7420-42DA-B9E8-2D72C6D94B12}"/>
                </a:ext>
              </a:extLst>
            </p:cNvPr>
            <p:cNvSpPr/>
            <p:nvPr/>
          </p:nvSpPr>
          <p:spPr>
            <a:xfrm>
              <a:off x="9000054" y="2195517"/>
              <a:ext cx="31985" cy="88243"/>
            </a:xfrm>
            <a:custGeom>
              <a:avLst/>
              <a:gdLst>
                <a:gd name="connsiteX0" fmla="*/ 27 w 21716"/>
                <a:gd name="connsiteY0" fmla="*/ -180 h 59912"/>
                <a:gd name="connsiteX1" fmla="*/ 21744 w 21716"/>
                <a:gd name="connsiteY1" fmla="*/ -180 h 59912"/>
                <a:gd name="connsiteX2" fmla="*/ 21744 w 21716"/>
                <a:gd name="connsiteY2" fmla="*/ 59732 h 59912"/>
                <a:gd name="connsiteX3" fmla="*/ 12219 w 21716"/>
                <a:gd name="connsiteY3" fmla="*/ 59732 h 59912"/>
                <a:gd name="connsiteX4" fmla="*/ 12219 w 21716"/>
                <a:gd name="connsiteY4" fmla="*/ 8869 h 59912"/>
                <a:gd name="connsiteX5" fmla="*/ 122 w 21716"/>
                <a:gd name="connsiteY5" fmla="*/ 8869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16" h="59912">
                  <a:moveTo>
                    <a:pt x="27" y="-180"/>
                  </a:moveTo>
                  <a:lnTo>
                    <a:pt x="21744" y="-180"/>
                  </a:lnTo>
                  <a:lnTo>
                    <a:pt x="21744" y="59732"/>
                  </a:lnTo>
                  <a:lnTo>
                    <a:pt x="12219" y="59732"/>
                  </a:lnTo>
                  <a:lnTo>
                    <a:pt x="12219" y="8869"/>
                  </a:lnTo>
                  <a:lnTo>
                    <a:pt x="122" y="8869"/>
                  </a:lnTo>
                  <a:close/>
                </a:path>
              </a:pathLst>
            </a:custGeom>
            <a:solidFill>
              <a:srgbClr val="6D6E71"/>
            </a:solid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1AE7F43E-D826-47D1-B53F-4B7482F8593F}"/>
                </a:ext>
              </a:extLst>
            </p:cNvPr>
            <p:cNvSpPr/>
            <p:nvPr/>
          </p:nvSpPr>
          <p:spPr>
            <a:xfrm>
              <a:off x="9051756" y="2193437"/>
              <a:ext cx="72107" cy="91278"/>
            </a:xfrm>
            <a:custGeom>
              <a:avLst/>
              <a:gdLst>
                <a:gd name="connsiteX0" fmla="*/ 6167 w 48956"/>
                <a:gd name="connsiteY0" fmla="*/ 53428 h 61972"/>
                <a:gd name="connsiteX1" fmla="*/ 71 w 48956"/>
                <a:gd name="connsiteY1" fmla="*/ 30854 h 61972"/>
                <a:gd name="connsiteX2" fmla="*/ 6167 w 48956"/>
                <a:gd name="connsiteY2" fmla="*/ 8185 h 61972"/>
                <a:gd name="connsiteX3" fmla="*/ 40571 w 48956"/>
                <a:gd name="connsiteY3" fmla="*/ 5822 h 61972"/>
                <a:gd name="connsiteX4" fmla="*/ 42933 w 48956"/>
                <a:gd name="connsiteY4" fmla="*/ 8185 h 61972"/>
                <a:gd name="connsiteX5" fmla="*/ 48934 w 48956"/>
                <a:gd name="connsiteY5" fmla="*/ 30854 h 61972"/>
                <a:gd name="connsiteX6" fmla="*/ 42933 w 48956"/>
                <a:gd name="connsiteY6" fmla="*/ 53428 h 61972"/>
                <a:gd name="connsiteX7" fmla="*/ 8529 w 48956"/>
                <a:gd name="connsiteY7" fmla="*/ 55791 h 61972"/>
                <a:gd name="connsiteX8" fmla="*/ 6167 w 48956"/>
                <a:gd name="connsiteY8" fmla="*/ 53428 h 61972"/>
                <a:gd name="connsiteX9" fmla="*/ 13406 w 48956"/>
                <a:gd name="connsiteY9" fmla="*/ 14662 h 61972"/>
                <a:gd name="connsiteX10" fmla="*/ 9881 w 48956"/>
                <a:gd name="connsiteY10" fmla="*/ 30854 h 61972"/>
                <a:gd name="connsiteX11" fmla="*/ 13406 w 48956"/>
                <a:gd name="connsiteY11" fmla="*/ 47047 h 61972"/>
                <a:gd name="connsiteX12" fmla="*/ 24550 w 48956"/>
                <a:gd name="connsiteY12" fmla="*/ 53143 h 61972"/>
                <a:gd name="connsiteX13" fmla="*/ 35599 w 48956"/>
                <a:gd name="connsiteY13" fmla="*/ 47047 h 61972"/>
                <a:gd name="connsiteX14" fmla="*/ 35599 w 48956"/>
                <a:gd name="connsiteY14" fmla="*/ 14566 h 61972"/>
                <a:gd name="connsiteX15" fmla="*/ 17635 w 48956"/>
                <a:gd name="connsiteY15" fmla="*/ 10337 h 61972"/>
                <a:gd name="connsiteX16" fmla="*/ 13406 w 48956"/>
                <a:gd name="connsiteY16" fmla="*/ 14566 h 61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956" h="61972">
                  <a:moveTo>
                    <a:pt x="6167" y="53428"/>
                  </a:moveTo>
                  <a:cubicBezTo>
                    <a:pt x="1823" y="46732"/>
                    <a:pt x="-310" y="38836"/>
                    <a:pt x="71" y="30854"/>
                  </a:cubicBezTo>
                  <a:cubicBezTo>
                    <a:pt x="-291" y="22853"/>
                    <a:pt x="1833" y="14928"/>
                    <a:pt x="6167" y="8185"/>
                  </a:cubicBezTo>
                  <a:cubicBezTo>
                    <a:pt x="15015" y="-1969"/>
                    <a:pt x="30417" y="-3026"/>
                    <a:pt x="40571" y="5822"/>
                  </a:cubicBezTo>
                  <a:cubicBezTo>
                    <a:pt x="41409" y="6556"/>
                    <a:pt x="42200" y="7346"/>
                    <a:pt x="42933" y="8185"/>
                  </a:cubicBezTo>
                  <a:cubicBezTo>
                    <a:pt x="47229" y="14938"/>
                    <a:pt x="49324" y="22863"/>
                    <a:pt x="48934" y="30854"/>
                  </a:cubicBezTo>
                  <a:cubicBezTo>
                    <a:pt x="49343" y="38817"/>
                    <a:pt x="47248" y="46713"/>
                    <a:pt x="42933" y="53428"/>
                  </a:cubicBezTo>
                  <a:cubicBezTo>
                    <a:pt x="34084" y="63582"/>
                    <a:pt x="18682" y="64639"/>
                    <a:pt x="8529" y="55791"/>
                  </a:cubicBezTo>
                  <a:cubicBezTo>
                    <a:pt x="7691" y="55057"/>
                    <a:pt x="6900" y="54267"/>
                    <a:pt x="6167" y="53428"/>
                  </a:cubicBezTo>
                  <a:close/>
                  <a:moveTo>
                    <a:pt x="13406" y="14662"/>
                  </a:moveTo>
                  <a:cubicBezTo>
                    <a:pt x="10824" y="19653"/>
                    <a:pt x="9605" y="25244"/>
                    <a:pt x="9881" y="30854"/>
                  </a:cubicBezTo>
                  <a:cubicBezTo>
                    <a:pt x="9634" y="36464"/>
                    <a:pt x="10843" y="42046"/>
                    <a:pt x="13406" y="47047"/>
                  </a:cubicBezTo>
                  <a:cubicBezTo>
                    <a:pt x="15634" y="51057"/>
                    <a:pt x="19968" y="53428"/>
                    <a:pt x="24550" y="53143"/>
                  </a:cubicBezTo>
                  <a:cubicBezTo>
                    <a:pt x="29103" y="53409"/>
                    <a:pt x="33399" y="51038"/>
                    <a:pt x="35599" y="47047"/>
                  </a:cubicBezTo>
                  <a:cubicBezTo>
                    <a:pt x="40171" y="36703"/>
                    <a:pt x="40171" y="24911"/>
                    <a:pt x="35599" y="14566"/>
                  </a:cubicBezTo>
                  <a:cubicBezTo>
                    <a:pt x="31808" y="8442"/>
                    <a:pt x="23769" y="6546"/>
                    <a:pt x="17635" y="10337"/>
                  </a:cubicBezTo>
                  <a:cubicBezTo>
                    <a:pt x="15920" y="11404"/>
                    <a:pt x="14472" y="12852"/>
                    <a:pt x="13406" y="14566"/>
                  </a:cubicBezTo>
                  <a:close/>
                </a:path>
              </a:pathLst>
            </a:custGeom>
            <a:solidFill>
              <a:srgbClr val="6D6E71"/>
            </a:solid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DCB8D671-15D3-450D-93E6-EC05C8BB7F5F}"/>
                </a:ext>
              </a:extLst>
            </p:cNvPr>
            <p:cNvSpPr/>
            <p:nvPr/>
          </p:nvSpPr>
          <p:spPr>
            <a:xfrm>
              <a:off x="9141468" y="2239428"/>
              <a:ext cx="42088" cy="13327"/>
            </a:xfrm>
            <a:custGeom>
              <a:avLst/>
              <a:gdLst>
                <a:gd name="connsiteX0" fmla="*/ 27 w 28575"/>
                <a:gd name="connsiteY0" fmla="*/ 8869 h 9048"/>
                <a:gd name="connsiteX1" fmla="*/ 27 w 28575"/>
                <a:gd name="connsiteY1" fmla="*/ -180 h 9048"/>
                <a:gd name="connsiteX2" fmla="*/ 28602 w 28575"/>
                <a:gd name="connsiteY2" fmla="*/ -180 h 9048"/>
                <a:gd name="connsiteX3" fmla="*/ 28602 w 28575"/>
                <a:gd name="connsiteY3" fmla="*/ 8869 h 9048"/>
              </a:gdLst>
              <a:ahLst/>
              <a:cxnLst>
                <a:cxn ang="0">
                  <a:pos x="connsiteX0" y="connsiteY0"/>
                </a:cxn>
                <a:cxn ang="0">
                  <a:pos x="connsiteX1" y="connsiteY1"/>
                </a:cxn>
                <a:cxn ang="0">
                  <a:pos x="connsiteX2" y="connsiteY2"/>
                </a:cxn>
                <a:cxn ang="0">
                  <a:pos x="connsiteX3" y="connsiteY3"/>
                </a:cxn>
              </a:cxnLst>
              <a:rect l="l" t="t" r="r" b="b"/>
              <a:pathLst>
                <a:path w="28575" h="9048">
                  <a:moveTo>
                    <a:pt x="27" y="8869"/>
                  </a:moveTo>
                  <a:lnTo>
                    <a:pt x="27" y="-180"/>
                  </a:lnTo>
                  <a:lnTo>
                    <a:pt x="28602" y="-180"/>
                  </a:lnTo>
                  <a:lnTo>
                    <a:pt x="28602" y="8869"/>
                  </a:lnTo>
                  <a:close/>
                </a:path>
              </a:pathLst>
            </a:custGeom>
            <a:solidFill>
              <a:srgbClr val="6D6E71"/>
            </a:solidFill>
            <a:ln w="9525" cap="flat">
              <a:no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id="{42D9B8CC-11EF-43DC-ACF8-1CF99BA61526}"/>
                </a:ext>
              </a:extLst>
            </p:cNvPr>
            <p:cNvSpPr/>
            <p:nvPr/>
          </p:nvSpPr>
          <p:spPr>
            <a:xfrm>
              <a:off x="9204599" y="2195797"/>
              <a:ext cx="58921" cy="88243"/>
            </a:xfrm>
            <a:custGeom>
              <a:avLst/>
              <a:gdLst>
                <a:gd name="connsiteX0" fmla="*/ 10219 w 40004"/>
                <a:gd name="connsiteY0" fmla="*/ 9059 h 59912"/>
                <a:gd name="connsiteX1" fmla="*/ 10219 w 40004"/>
                <a:gd name="connsiteY1" fmla="*/ 25538 h 59912"/>
                <a:gd name="connsiteX2" fmla="*/ 37175 w 40004"/>
                <a:gd name="connsiteY2" fmla="*/ 25538 h 59912"/>
                <a:gd name="connsiteX3" fmla="*/ 37175 w 40004"/>
                <a:gd name="connsiteY3" fmla="*/ 35063 h 59912"/>
                <a:gd name="connsiteX4" fmla="*/ 10600 w 40004"/>
                <a:gd name="connsiteY4" fmla="*/ 35063 h 59912"/>
                <a:gd name="connsiteX5" fmla="*/ 10600 w 40004"/>
                <a:gd name="connsiteY5" fmla="*/ 59732 h 59912"/>
                <a:gd name="connsiteX6" fmla="*/ 27 w 40004"/>
                <a:gd name="connsiteY6" fmla="*/ 59732 h 59912"/>
                <a:gd name="connsiteX7" fmla="*/ 27 w 40004"/>
                <a:gd name="connsiteY7" fmla="*/ -180 h 59912"/>
                <a:gd name="connsiteX8" fmla="*/ 40032 w 40004"/>
                <a:gd name="connsiteY8" fmla="*/ -180 h 59912"/>
                <a:gd name="connsiteX9" fmla="*/ 40032 w 40004"/>
                <a:gd name="connsiteY9" fmla="*/ 9345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004" h="59912">
                  <a:moveTo>
                    <a:pt x="10219" y="9059"/>
                  </a:moveTo>
                  <a:lnTo>
                    <a:pt x="10219" y="25538"/>
                  </a:lnTo>
                  <a:lnTo>
                    <a:pt x="37175" y="25538"/>
                  </a:lnTo>
                  <a:lnTo>
                    <a:pt x="37175" y="35063"/>
                  </a:lnTo>
                  <a:lnTo>
                    <a:pt x="10600" y="35063"/>
                  </a:lnTo>
                  <a:lnTo>
                    <a:pt x="10600" y="59732"/>
                  </a:lnTo>
                  <a:lnTo>
                    <a:pt x="27" y="59732"/>
                  </a:lnTo>
                  <a:lnTo>
                    <a:pt x="27" y="-180"/>
                  </a:lnTo>
                  <a:lnTo>
                    <a:pt x="40032" y="-180"/>
                  </a:lnTo>
                  <a:lnTo>
                    <a:pt x="40032" y="9345"/>
                  </a:lnTo>
                  <a:close/>
                </a:path>
              </a:pathLst>
            </a:custGeom>
            <a:solidFill>
              <a:srgbClr val="6D6E71"/>
            </a:solidFill>
            <a:ln w="9525"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B52C01C3-76B6-4C42-9C48-49E0B09821BC}"/>
                </a:ext>
              </a:extLst>
            </p:cNvPr>
            <p:cNvSpPr/>
            <p:nvPr/>
          </p:nvSpPr>
          <p:spPr>
            <a:xfrm>
              <a:off x="9267450" y="2195517"/>
              <a:ext cx="80807" cy="88243"/>
            </a:xfrm>
            <a:custGeom>
              <a:avLst/>
              <a:gdLst>
                <a:gd name="connsiteX0" fmla="*/ 32603 w 54863"/>
                <a:gd name="connsiteY0" fmla="*/ 59732 h 59912"/>
                <a:gd name="connsiteX1" fmla="*/ 22316 w 54863"/>
                <a:gd name="connsiteY1" fmla="*/ 59732 h 59912"/>
                <a:gd name="connsiteX2" fmla="*/ 22316 w 54863"/>
                <a:gd name="connsiteY2" fmla="*/ 36110 h 59912"/>
                <a:gd name="connsiteX3" fmla="*/ 27 w 54863"/>
                <a:gd name="connsiteY3" fmla="*/ -180 h 59912"/>
                <a:gd name="connsiteX4" fmla="*/ 11076 w 54863"/>
                <a:gd name="connsiteY4" fmla="*/ -180 h 59912"/>
                <a:gd name="connsiteX5" fmla="*/ 27459 w 54863"/>
                <a:gd name="connsiteY5" fmla="*/ 27061 h 59912"/>
                <a:gd name="connsiteX6" fmla="*/ 43747 w 54863"/>
                <a:gd name="connsiteY6" fmla="*/ -180 h 59912"/>
                <a:gd name="connsiteX7" fmla="*/ 54891 w 54863"/>
                <a:gd name="connsiteY7" fmla="*/ -180 h 59912"/>
                <a:gd name="connsiteX8" fmla="*/ 32603 w 54863"/>
                <a:gd name="connsiteY8" fmla="*/ 36110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863" h="59912">
                  <a:moveTo>
                    <a:pt x="32603" y="59732"/>
                  </a:moveTo>
                  <a:lnTo>
                    <a:pt x="22316" y="59732"/>
                  </a:lnTo>
                  <a:lnTo>
                    <a:pt x="22316" y="36110"/>
                  </a:lnTo>
                  <a:lnTo>
                    <a:pt x="27" y="-180"/>
                  </a:lnTo>
                  <a:lnTo>
                    <a:pt x="11076" y="-180"/>
                  </a:lnTo>
                  <a:lnTo>
                    <a:pt x="27459" y="27061"/>
                  </a:lnTo>
                  <a:lnTo>
                    <a:pt x="43747" y="-180"/>
                  </a:lnTo>
                  <a:lnTo>
                    <a:pt x="54891" y="-180"/>
                  </a:lnTo>
                  <a:lnTo>
                    <a:pt x="32603" y="36110"/>
                  </a:lnTo>
                  <a:close/>
                </a:path>
              </a:pathLst>
            </a:custGeom>
            <a:solidFill>
              <a:srgbClr val="6D6E71"/>
            </a:solidFill>
            <a:ln w="9525"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D99E60D9-01FD-4797-AFA4-15918F7C734F}"/>
                </a:ext>
              </a:extLst>
            </p:cNvPr>
            <p:cNvSpPr/>
            <p:nvPr/>
          </p:nvSpPr>
          <p:spPr>
            <a:xfrm>
              <a:off x="9355272" y="2195368"/>
              <a:ext cx="17407" cy="25260"/>
            </a:xfrm>
            <a:custGeom>
              <a:avLst/>
              <a:gdLst>
                <a:gd name="connsiteX0" fmla="*/ 3266 w 11818"/>
                <a:gd name="connsiteY0" fmla="*/ 9636 h 17150"/>
                <a:gd name="connsiteX1" fmla="*/ 980 w 11818"/>
                <a:gd name="connsiteY1" fmla="*/ 5540 h 17150"/>
                <a:gd name="connsiteX2" fmla="*/ 2504 w 11818"/>
                <a:gd name="connsiteY2" fmla="*/ 1349 h 17150"/>
                <a:gd name="connsiteX3" fmla="*/ 6409 w 11818"/>
                <a:gd name="connsiteY3" fmla="*/ -175 h 17150"/>
                <a:gd name="connsiteX4" fmla="*/ 10314 w 11818"/>
                <a:gd name="connsiteY4" fmla="*/ 1349 h 17150"/>
                <a:gd name="connsiteX5" fmla="*/ 11838 w 11818"/>
                <a:gd name="connsiteY5" fmla="*/ 5159 h 17150"/>
                <a:gd name="connsiteX6" fmla="*/ 10314 w 11818"/>
                <a:gd name="connsiteY6" fmla="*/ 9731 h 17150"/>
                <a:gd name="connsiteX7" fmla="*/ 5266 w 11818"/>
                <a:gd name="connsiteY7" fmla="*/ 16970 h 17150"/>
                <a:gd name="connsiteX8" fmla="*/ 27 w 11818"/>
                <a:gd name="connsiteY8" fmla="*/ 16970 h 1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18" h="17150">
                  <a:moveTo>
                    <a:pt x="3266" y="9636"/>
                  </a:moveTo>
                  <a:cubicBezTo>
                    <a:pt x="1789" y="8807"/>
                    <a:pt x="904" y="7226"/>
                    <a:pt x="980" y="5540"/>
                  </a:cubicBezTo>
                  <a:cubicBezTo>
                    <a:pt x="865" y="3988"/>
                    <a:pt x="1418" y="2464"/>
                    <a:pt x="2504" y="1349"/>
                  </a:cubicBezTo>
                  <a:cubicBezTo>
                    <a:pt x="3532" y="311"/>
                    <a:pt x="4952" y="-241"/>
                    <a:pt x="6409" y="-175"/>
                  </a:cubicBezTo>
                  <a:cubicBezTo>
                    <a:pt x="7866" y="-222"/>
                    <a:pt x="9276" y="330"/>
                    <a:pt x="10314" y="1349"/>
                  </a:cubicBezTo>
                  <a:cubicBezTo>
                    <a:pt x="11362" y="2330"/>
                    <a:pt x="11914" y="3731"/>
                    <a:pt x="11838" y="5159"/>
                  </a:cubicBezTo>
                  <a:cubicBezTo>
                    <a:pt x="11810" y="6807"/>
                    <a:pt x="11276" y="8398"/>
                    <a:pt x="10314" y="9731"/>
                  </a:cubicBezTo>
                  <a:lnTo>
                    <a:pt x="5266" y="16970"/>
                  </a:lnTo>
                  <a:lnTo>
                    <a:pt x="27" y="16970"/>
                  </a:lnTo>
                  <a:close/>
                </a:path>
              </a:pathLst>
            </a:custGeom>
            <a:solidFill>
              <a:srgbClr val="6D6E71"/>
            </a:solidFill>
            <a:ln w="9525" cap="flat">
              <a:no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EE8B0026-6FFD-4371-B41C-03D7C1F3C3AF}"/>
                </a:ext>
              </a:extLst>
            </p:cNvPr>
            <p:cNvSpPr/>
            <p:nvPr/>
          </p:nvSpPr>
          <p:spPr>
            <a:xfrm>
              <a:off x="9387961" y="2195517"/>
              <a:ext cx="32127" cy="88243"/>
            </a:xfrm>
            <a:custGeom>
              <a:avLst/>
              <a:gdLst>
                <a:gd name="connsiteX0" fmla="*/ 27 w 21812"/>
                <a:gd name="connsiteY0" fmla="*/ -180 h 59912"/>
                <a:gd name="connsiteX1" fmla="*/ 21840 w 21812"/>
                <a:gd name="connsiteY1" fmla="*/ -180 h 59912"/>
                <a:gd name="connsiteX2" fmla="*/ 21840 w 21812"/>
                <a:gd name="connsiteY2" fmla="*/ 59732 h 59912"/>
                <a:gd name="connsiteX3" fmla="*/ 12315 w 21812"/>
                <a:gd name="connsiteY3" fmla="*/ 59732 h 59912"/>
                <a:gd name="connsiteX4" fmla="*/ 12315 w 21812"/>
                <a:gd name="connsiteY4" fmla="*/ 8869 h 59912"/>
                <a:gd name="connsiteX5" fmla="*/ 122 w 21812"/>
                <a:gd name="connsiteY5" fmla="*/ 8869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12" h="59912">
                  <a:moveTo>
                    <a:pt x="27" y="-180"/>
                  </a:moveTo>
                  <a:lnTo>
                    <a:pt x="21840" y="-180"/>
                  </a:lnTo>
                  <a:lnTo>
                    <a:pt x="21840" y="59732"/>
                  </a:lnTo>
                  <a:lnTo>
                    <a:pt x="12315" y="59732"/>
                  </a:lnTo>
                  <a:lnTo>
                    <a:pt x="12315" y="8869"/>
                  </a:lnTo>
                  <a:lnTo>
                    <a:pt x="122" y="8869"/>
                  </a:lnTo>
                  <a:close/>
                </a:path>
              </a:pathLst>
            </a:custGeom>
            <a:solidFill>
              <a:srgbClr val="6D6E71"/>
            </a:solidFill>
            <a:ln w="9525" cap="flat">
              <a:no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id="{D594C3B7-C8FA-4F79-9ABC-572822FB59FC}"/>
                </a:ext>
              </a:extLst>
            </p:cNvPr>
            <p:cNvSpPr/>
            <p:nvPr/>
          </p:nvSpPr>
          <p:spPr>
            <a:xfrm>
              <a:off x="9438746" y="2193381"/>
              <a:ext cx="61307" cy="89677"/>
            </a:xfrm>
            <a:custGeom>
              <a:avLst/>
              <a:gdLst>
                <a:gd name="connsiteX0" fmla="*/ 27554 w 41624"/>
                <a:gd name="connsiteY0" fmla="*/ 24701 h 60885"/>
                <a:gd name="connsiteX1" fmla="*/ 30126 w 41624"/>
                <a:gd name="connsiteY1" fmla="*/ 17557 h 60885"/>
                <a:gd name="connsiteX2" fmla="*/ 27364 w 41624"/>
                <a:gd name="connsiteY2" fmla="*/ 11461 h 60885"/>
                <a:gd name="connsiteX3" fmla="*/ 20411 w 41624"/>
                <a:gd name="connsiteY3" fmla="*/ 8889 h 60885"/>
                <a:gd name="connsiteX4" fmla="*/ 8219 w 41624"/>
                <a:gd name="connsiteY4" fmla="*/ 16414 h 60885"/>
                <a:gd name="connsiteX5" fmla="*/ 27 w 41624"/>
                <a:gd name="connsiteY5" fmla="*/ 11747 h 60885"/>
                <a:gd name="connsiteX6" fmla="*/ 8695 w 41624"/>
                <a:gd name="connsiteY6" fmla="*/ 2793 h 60885"/>
                <a:gd name="connsiteX7" fmla="*/ 20982 w 41624"/>
                <a:gd name="connsiteY7" fmla="*/ -160 h 60885"/>
                <a:gd name="connsiteX8" fmla="*/ 34127 w 41624"/>
                <a:gd name="connsiteY8" fmla="*/ 4603 h 60885"/>
                <a:gd name="connsiteX9" fmla="*/ 39842 w 41624"/>
                <a:gd name="connsiteY9" fmla="*/ 17557 h 60885"/>
                <a:gd name="connsiteX10" fmla="*/ 37365 w 41624"/>
                <a:gd name="connsiteY10" fmla="*/ 26415 h 60885"/>
                <a:gd name="connsiteX11" fmla="*/ 28602 w 41624"/>
                <a:gd name="connsiteY11" fmla="*/ 37179 h 60885"/>
                <a:gd name="connsiteX12" fmla="*/ 14505 w 41624"/>
                <a:gd name="connsiteY12" fmla="*/ 51180 h 60885"/>
                <a:gd name="connsiteX13" fmla="*/ 41652 w 41624"/>
                <a:gd name="connsiteY13" fmla="*/ 51180 h 60885"/>
                <a:gd name="connsiteX14" fmla="*/ 41652 w 41624"/>
                <a:gd name="connsiteY14" fmla="*/ 60705 h 60885"/>
                <a:gd name="connsiteX15" fmla="*/ 694 w 41624"/>
                <a:gd name="connsiteY15" fmla="*/ 60705 h 60885"/>
                <a:gd name="connsiteX16" fmla="*/ 694 w 41624"/>
                <a:gd name="connsiteY16" fmla="*/ 52133 h 60885"/>
                <a:gd name="connsiteX17" fmla="*/ 18887 w 41624"/>
                <a:gd name="connsiteY17" fmla="*/ 33940 h 60885"/>
                <a:gd name="connsiteX18" fmla="*/ 27554 w 41624"/>
                <a:gd name="connsiteY18" fmla="*/ 24701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624" h="60885">
                  <a:moveTo>
                    <a:pt x="27554" y="24701"/>
                  </a:moveTo>
                  <a:cubicBezTo>
                    <a:pt x="29155" y="22653"/>
                    <a:pt x="30050" y="20148"/>
                    <a:pt x="30126" y="17557"/>
                  </a:cubicBezTo>
                  <a:cubicBezTo>
                    <a:pt x="30136" y="15224"/>
                    <a:pt x="29136" y="12995"/>
                    <a:pt x="27364" y="11461"/>
                  </a:cubicBezTo>
                  <a:cubicBezTo>
                    <a:pt x="25488" y="9699"/>
                    <a:pt x="22982" y="8775"/>
                    <a:pt x="20411" y="8889"/>
                  </a:cubicBezTo>
                  <a:cubicBezTo>
                    <a:pt x="15296" y="9051"/>
                    <a:pt x="10657" y="11918"/>
                    <a:pt x="8219" y="16414"/>
                  </a:cubicBezTo>
                  <a:lnTo>
                    <a:pt x="27" y="11747"/>
                  </a:lnTo>
                  <a:cubicBezTo>
                    <a:pt x="2285" y="8213"/>
                    <a:pt x="5237" y="5165"/>
                    <a:pt x="8695" y="2793"/>
                  </a:cubicBezTo>
                  <a:cubicBezTo>
                    <a:pt x="12438" y="679"/>
                    <a:pt x="16696" y="-340"/>
                    <a:pt x="20982" y="-160"/>
                  </a:cubicBezTo>
                  <a:cubicBezTo>
                    <a:pt x="25811" y="-293"/>
                    <a:pt x="30507" y="1403"/>
                    <a:pt x="34127" y="4603"/>
                  </a:cubicBezTo>
                  <a:cubicBezTo>
                    <a:pt x="37965" y="7775"/>
                    <a:pt x="40080" y="12575"/>
                    <a:pt x="39842" y="17557"/>
                  </a:cubicBezTo>
                  <a:cubicBezTo>
                    <a:pt x="39804" y="20672"/>
                    <a:pt x="38956" y="23729"/>
                    <a:pt x="37365" y="26415"/>
                  </a:cubicBezTo>
                  <a:cubicBezTo>
                    <a:pt x="34898" y="30349"/>
                    <a:pt x="31955" y="33969"/>
                    <a:pt x="28602" y="37179"/>
                  </a:cubicBezTo>
                  <a:lnTo>
                    <a:pt x="14505" y="51180"/>
                  </a:lnTo>
                  <a:lnTo>
                    <a:pt x="41652" y="51180"/>
                  </a:lnTo>
                  <a:lnTo>
                    <a:pt x="41652" y="60705"/>
                  </a:lnTo>
                  <a:lnTo>
                    <a:pt x="694" y="60705"/>
                  </a:lnTo>
                  <a:lnTo>
                    <a:pt x="694" y="52133"/>
                  </a:lnTo>
                  <a:lnTo>
                    <a:pt x="18887" y="33940"/>
                  </a:lnTo>
                  <a:cubicBezTo>
                    <a:pt x="21954" y="31035"/>
                    <a:pt x="24849" y="27949"/>
                    <a:pt x="27554" y="24701"/>
                  </a:cubicBezTo>
                  <a:close/>
                </a:path>
              </a:pathLst>
            </a:custGeom>
            <a:solidFill>
              <a:srgbClr val="6D6E71"/>
            </a:solidFill>
            <a:ln w="9525" cap="flat">
              <a:no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C225A807-DA75-4778-BB1C-C49F2C7DB75E}"/>
                </a:ext>
              </a:extLst>
            </p:cNvPr>
            <p:cNvSpPr/>
            <p:nvPr/>
          </p:nvSpPr>
          <p:spPr>
            <a:xfrm>
              <a:off x="6368873" y="1823040"/>
              <a:ext cx="4949228" cy="14029"/>
            </a:xfrm>
            <a:custGeom>
              <a:avLst/>
              <a:gdLst>
                <a:gd name="connsiteX0" fmla="*/ 0 w 3360229"/>
                <a:gd name="connsiteY0" fmla="*/ 0 h 9525"/>
                <a:gd name="connsiteX1" fmla="*/ 3360230 w 3360229"/>
                <a:gd name="connsiteY1" fmla="*/ 0 h 9525"/>
              </a:gdLst>
              <a:ahLst/>
              <a:cxnLst>
                <a:cxn ang="0">
                  <a:pos x="connsiteX0" y="connsiteY0"/>
                </a:cxn>
                <a:cxn ang="0">
                  <a:pos x="connsiteX1" y="connsiteY1"/>
                </a:cxn>
              </a:cxnLst>
              <a:rect l="l" t="t" r="r" b="b"/>
              <a:pathLst>
                <a:path w="3360229" h="9525">
                  <a:moveTo>
                    <a:pt x="0" y="0"/>
                  </a:moveTo>
                  <a:lnTo>
                    <a:pt x="3360230" y="0"/>
                  </a:lnTo>
                </a:path>
              </a:pathLst>
            </a:custGeom>
            <a:ln w="4763" cap="flat">
              <a:solidFill>
                <a:srgbClr val="6D6E71"/>
              </a:solidFill>
              <a:prstDash val="solid"/>
              <a:miter/>
            </a:ln>
          </p:spPr>
          <p:txBody>
            <a:bodyPr rtlCol="0" anchor="ctr"/>
            <a:lstStyle/>
            <a:p>
              <a:endParaRPr lang="en-US"/>
            </a:p>
          </p:txBody>
        </p:sp>
        <p:sp>
          <p:nvSpPr>
            <p:cNvPr id="221" name="Freeform: Shape 220">
              <a:extLst>
                <a:ext uri="{FF2B5EF4-FFF2-40B4-BE49-F238E27FC236}">
                  <a16:creationId xmlns:a16="http://schemas.microsoft.com/office/drawing/2014/main" id="{5CF4D1CD-E92C-4013-968C-8C4F60ECCA5B}"/>
                </a:ext>
              </a:extLst>
            </p:cNvPr>
            <p:cNvSpPr/>
            <p:nvPr/>
          </p:nvSpPr>
          <p:spPr>
            <a:xfrm>
              <a:off x="6876449" y="2680507"/>
              <a:ext cx="2114624" cy="1156709"/>
            </a:xfrm>
            <a:custGeom>
              <a:avLst/>
              <a:gdLst>
                <a:gd name="connsiteX0" fmla="*/ 27 w 1435703"/>
                <a:gd name="connsiteY0" fmla="*/ 163078 h 785336"/>
                <a:gd name="connsiteX1" fmla="*/ 167953 w 1435703"/>
                <a:gd name="connsiteY1" fmla="*/ 163078 h 785336"/>
                <a:gd name="connsiteX2" fmla="*/ 167953 w 1435703"/>
                <a:gd name="connsiteY2" fmla="*/ 785061 h 785336"/>
                <a:gd name="connsiteX3" fmla="*/ 27 w 1435703"/>
                <a:gd name="connsiteY3" fmla="*/ 785061 h 785336"/>
                <a:gd name="connsiteX4" fmla="*/ 316257 w 1435703"/>
                <a:gd name="connsiteY4" fmla="*/ -180 h 785336"/>
                <a:gd name="connsiteX5" fmla="*/ 484373 w 1435703"/>
                <a:gd name="connsiteY5" fmla="*/ -180 h 785336"/>
                <a:gd name="connsiteX6" fmla="*/ 484373 w 1435703"/>
                <a:gd name="connsiteY6" fmla="*/ 785061 h 785336"/>
                <a:gd name="connsiteX7" fmla="*/ 316257 w 1435703"/>
                <a:gd name="connsiteY7" fmla="*/ 785061 h 785336"/>
                <a:gd name="connsiteX8" fmla="*/ 632487 w 1435703"/>
                <a:gd name="connsiteY8" fmla="*/ 26586 h 785336"/>
                <a:gd name="connsiteX9" fmla="*/ 800413 w 1435703"/>
                <a:gd name="connsiteY9" fmla="*/ 26586 h 785336"/>
                <a:gd name="connsiteX10" fmla="*/ 800413 w 1435703"/>
                <a:gd name="connsiteY10" fmla="*/ 785061 h 785336"/>
                <a:gd name="connsiteX11" fmla="*/ 632487 w 1435703"/>
                <a:gd name="connsiteY11" fmla="*/ 785061 h 785336"/>
                <a:gd name="connsiteX12" fmla="*/ 951575 w 1435703"/>
                <a:gd name="connsiteY12" fmla="*/ 60208 h 785336"/>
                <a:gd name="connsiteX13" fmla="*/ 1119500 w 1435703"/>
                <a:gd name="connsiteY13" fmla="*/ 60208 h 785336"/>
                <a:gd name="connsiteX14" fmla="*/ 1119500 w 1435703"/>
                <a:gd name="connsiteY14" fmla="*/ 785061 h 785336"/>
                <a:gd name="connsiteX15" fmla="*/ 951575 w 1435703"/>
                <a:gd name="connsiteY15" fmla="*/ 785061 h 785336"/>
                <a:gd name="connsiteX16" fmla="*/ 1267805 w 1435703"/>
                <a:gd name="connsiteY16" fmla="*/ 80307 h 785336"/>
                <a:gd name="connsiteX17" fmla="*/ 1435731 w 1435703"/>
                <a:gd name="connsiteY17" fmla="*/ 80307 h 785336"/>
                <a:gd name="connsiteX18" fmla="*/ 1435731 w 1435703"/>
                <a:gd name="connsiteY18" fmla="*/ 785157 h 785336"/>
                <a:gd name="connsiteX19" fmla="*/ 1267805 w 1435703"/>
                <a:gd name="connsiteY19" fmla="*/ 785157 h 785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35703" h="785336">
                  <a:moveTo>
                    <a:pt x="27" y="163078"/>
                  </a:moveTo>
                  <a:lnTo>
                    <a:pt x="167953" y="163078"/>
                  </a:lnTo>
                  <a:lnTo>
                    <a:pt x="167953" y="785061"/>
                  </a:lnTo>
                  <a:lnTo>
                    <a:pt x="27" y="785061"/>
                  </a:lnTo>
                  <a:close/>
                  <a:moveTo>
                    <a:pt x="316257" y="-180"/>
                  </a:moveTo>
                  <a:lnTo>
                    <a:pt x="484373" y="-180"/>
                  </a:lnTo>
                  <a:lnTo>
                    <a:pt x="484373" y="785061"/>
                  </a:lnTo>
                  <a:lnTo>
                    <a:pt x="316257" y="785061"/>
                  </a:lnTo>
                  <a:close/>
                  <a:moveTo>
                    <a:pt x="632487" y="26586"/>
                  </a:moveTo>
                  <a:lnTo>
                    <a:pt x="800413" y="26586"/>
                  </a:lnTo>
                  <a:lnTo>
                    <a:pt x="800413" y="785061"/>
                  </a:lnTo>
                  <a:lnTo>
                    <a:pt x="632487" y="785061"/>
                  </a:lnTo>
                  <a:close/>
                  <a:moveTo>
                    <a:pt x="951575" y="60208"/>
                  </a:moveTo>
                  <a:lnTo>
                    <a:pt x="1119500" y="60208"/>
                  </a:lnTo>
                  <a:lnTo>
                    <a:pt x="1119500" y="785061"/>
                  </a:lnTo>
                  <a:lnTo>
                    <a:pt x="951575" y="785061"/>
                  </a:lnTo>
                  <a:close/>
                  <a:moveTo>
                    <a:pt x="1267805" y="80307"/>
                  </a:moveTo>
                  <a:lnTo>
                    <a:pt x="1435731" y="80307"/>
                  </a:lnTo>
                  <a:lnTo>
                    <a:pt x="1435731" y="785157"/>
                  </a:lnTo>
                  <a:lnTo>
                    <a:pt x="1267805" y="785157"/>
                  </a:lnTo>
                  <a:close/>
                </a:path>
              </a:pathLst>
            </a:custGeom>
            <a:solidFill>
              <a:srgbClr val="669940"/>
            </a:solidFill>
            <a:ln w="9525" cap="flat">
              <a:noFill/>
              <a:prstDash val="solid"/>
              <a:miter/>
            </a:ln>
          </p:spPr>
          <p:txBody>
            <a:bodyPr rtlCol="0" anchor="ctr"/>
            <a:lstStyle/>
            <a:p>
              <a:endParaRPr lang="en-US"/>
            </a:p>
          </p:txBody>
        </p:sp>
        <p:sp>
          <p:nvSpPr>
            <p:cNvPr id="222" name="Freeform: Shape 221">
              <a:extLst>
                <a:ext uri="{FF2B5EF4-FFF2-40B4-BE49-F238E27FC236}">
                  <a16:creationId xmlns:a16="http://schemas.microsoft.com/office/drawing/2014/main" id="{5D4DE191-9695-4EAC-A0D5-EEBB80E4ADB8}"/>
                </a:ext>
              </a:extLst>
            </p:cNvPr>
            <p:cNvSpPr/>
            <p:nvPr/>
          </p:nvSpPr>
          <p:spPr>
            <a:xfrm>
              <a:off x="6885007" y="3909325"/>
              <a:ext cx="32266" cy="81509"/>
            </a:xfrm>
            <a:custGeom>
              <a:avLst/>
              <a:gdLst>
                <a:gd name="connsiteX0" fmla="*/ 21935 w 21907"/>
                <a:gd name="connsiteY0" fmla="*/ -180 h 55340"/>
                <a:gd name="connsiteX1" fmla="*/ 21935 w 21907"/>
                <a:gd name="connsiteY1" fmla="*/ 55160 h 55340"/>
                <a:gd name="connsiteX2" fmla="*/ 11838 w 21907"/>
                <a:gd name="connsiteY2" fmla="*/ 55160 h 55340"/>
                <a:gd name="connsiteX3" fmla="*/ 11838 w 21907"/>
                <a:gd name="connsiteY3" fmla="*/ 8393 h 55340"/>
                <a:gd name="connsiteX4" fmla="*/ 27 w 21907"/>
                <a:gd name="connsiteY4" fmla="*/ 8393 h 55340"/>
                <a:gd name="connsiteX5" fmla="*/ 27 w 21907"/>
                <a:gd name="connsiteY5" fmla="*/ -180 h 55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07" h="55340">
                  <a:moveTo>
                    <a:pt x="21935" y="-180"/>
                  </a:moveTo>
                  <a:lnTo>
                    <a:pt x="21935" y="55160"/>
                  </a:lnTo>
                  <a:lnTo>
                    <a:pt x="11838" y="55160"/>
                  </a:lnTo>
                  <a:lnTo>
                    <a:pt x="11838" y="8393"/>
                  </a:lnTo>
                  <a:lnTo>
                    <a:pt x="27" y="8393"/>
                  </a:lnTo>
                  <a:lnTo>
                    <a:pt x="27" y="-180"/>
                  </a:lnTo>
                  <a:close/>
                </a:path>
              </a:pathLst>
            </a:custGeom>
            <a:solidFill>
              <a:srgbClr val="595959"/>
            </a:solid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58CEB797-1B57-40AE-A0A4-6729A0928F4E}"/>
                </a:ext>
              </a:extLst>
            </p:cNvPr>
            <p:cNvSpPr/>
            <p:nvPr/>
          </p:nvSpPr>
          <p:spPr>
            <a:xfrm>
              <a:off x="6961467" y="3909888"/>
              <a:ext cx="79123" cy="80947"/>
            </a:xfrm>
            <a:custGeom>
              <a:avLst/>
              <a:gdLst>
                <a:gd name="connsiteX0" fmla="*/ 32031 w 53720"/>
                <a:gd name="connsiteY0" fmla="*/ 35157 h 54958"/>
                <a:gd name="connsiteX1" fmla="*/ 32031 w 53720"/>
                <a:gd name="connsiteY1" fmla="*/ 54779 h 54958"/>
                <a:gd name="connsiteX2" fmla="*/ 21744 w 53720"/>
                <a:gd name="connsiteY2" fmla="*/ 54779 h 54958"/>
                <a:gd name="connsiteX3" fmla="*/ 21744 w 53720"/>
                <a:gd name="connsiteY3" fmla="*/ 35729 h 54958"/>
                <a:gd name="connsiteX4" fmla="*/ 27 w 53720"/>
                <a:gd name="connsiteY4" fmla="*/ -180 h 54958"/>
                <a:gd name="connsiteX5" fmla="*/ 10981 w 53720"/>
                <a:gd name="connsiteY5" fmla="*/ -180 h 54958"/>
                <a:gd name="connsiteX6" fmla="*/ 27269 w 53720"/>
                <a:gd name="connsiteY6" fmla="*/ 26775 h 54958"/>
                <a:gd name="connsiteX7" fmla="*/ 43556 w 53720"/>
                <a:gd name="connsiteY7" fmla="*/ -180 h 54958"/>
                <a:gd name="connsiteX8" fmla="*/ 53748 w 53720"/>
                <a:gd name="connsiteY8" fmla="*/ -180 h 5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720" h="54958">
                  <a:moveTo>
                    <a:pt x="32031" y="35157"/>
                  </a:moveTo>
                  <a:lnTo>
                    <a:pt x="32031" y="54779"/>
                  </a:lnTo>
                  <a:lnTo>
                    <a:pt x="21744" y="54779"/>
                  </a:lnTo>
                  <a:lnTo>
                    <a:pt x="21744" y="35729"/>
                  </a:lnTo>
                  <a:lnTo>
                    <a:pt x="27" y="-180"/>
                  </a:lnTo>
                  <a:lnTo>
                    <a:pt x="10981" y="-180"/>
                  </a:lnTo>
                  <a:lnTo>
                    <a:pt x="27269" y="26775"/>
                  </a:lnTo>
                  <a:lnTo>
                    <a:pt x="43556" y="-180"/>
                  </a:lnTo>
                  <a:lnTo>
                    <a:pt x="53748" y="-180"/>
                  </a:lnTo>
                  <a:close/>
                </a:path>
              </a:pathLst>
            </a:custGeom>
            <a:solidFill>
              <a:srgbClr val="595959"/>
            </a:solid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BFBBBE38-C61E-40F8-8919-FD6F05931A0C}"/>
                </a:ext>
              </a:extLst>
            </p:cNvPr>
            <p:cNvSpPr/>
            <p:nvPr/>
          </p:nvSpPr>
          <p:spPr>
            <a:xfrm>
              <a:off x="7043116" y="3927732"/>
              <a:ext cx="36195" cy="63243"/>
            </a:xfrm>
            <a:custGeom>
              <a:avLst/>
              <a:gdLst>
                <a:gd name="connsiteX0" fmla="*/ 24602 w 24574"/>
                <a:gd name="connsiteY0" fmla="*/ -104 h 42938"/>
                <a:gd name="connsiteX1" fmla="*/ 24602 w 24574"/>
                <a:gd name="connsiteY1" fmla="*/ 9421 h 42938"/>
                <a:gd name="connsiteX2" fmla="*/ 22316 w 24574"/>
                <a:gd name="connsiteY2" fmla="*/ 9421 h 42938"/>
                <a:gd name="connsiteX3" fmla="*/ 12791 w 24574"/>
                <a:gd name="connsiteY3" fmla="*/ 12755 h 42938"/>
                <a:gd name="connsiteX4" fmla="*/ 9552 w 24574"/>
                <a:gd name="connsiteY4" fmla="*/ 22280 h 42938"/>
                <a:gd name="connsiteX5" fmla="*/ 9552 w 24574"/>
                <a:gd name="connsiteY5" fmla="*/ 42759 h 42938"/>
                <a:gd name="connsiteX6" fmla="*/ 27 w 24574"/>
                <a:gd name="connsiteY6" fmla="*/ 42759 h 42938"/>
                <a:gd name="connsiteX7" fmla="*/ 27 w 24574"/>
                <a:gd name="connsiteY7" fmla="*/ 468 h 42938"/>
                <a:gd name="connsiteX8" fmla="*/ 9552 w 24574"/>
                <a:gd name="connsiteY8" fmla="*/ 468 h 42938"/>
                <a:gd name="connsiteX9" fmla="*/ 9552 w 24574"/>
                <a:gd name="connsiteY9" fmla="*/ 6659 h 42938"/>
                <a:gd name="connsiteX10" fmla="*/ 24602 w 24574"/>
                <a:gd name="connsiteY10" fmla="*/ -104 h 42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574" h="42938">
                  <a:moveTo>
                    <a:pt x="24602" y="-104"/>
                  </a:moveTo>
                  <a:lnTo>
                    <a:pt x="24602" y="9421"/>
                  </a:lnTo>
                  <a:cubicBezTo>
                    <a:pt x="23843" y="9336"/>
                    <a:pt x="23075" y="9336"/>
                    <a:pt x="22316" y="9421"/>
                  </a:cubicBezTo>
                  <a:cubicBezTo>
                    <a:pt x="18804" y="9069"/>
                    <a:pt x="15315" y="10288"/>
                    <a:pt x="12791" y="12755"/>
                  </a:cubicBezTo>
                  <a:cubicBezTo>
                    <a:pt x="10527" y="15394"/>
                    <a:pt x="9366" y="18803"/>
                    <a:pt x="9552" y="22280"/>
                  </a:cubicBezTo>
                  <a:lnTo>
                    <a:pt x="9552" y="42759"/>
                  </a:lnTo>
                  <a:lnTo>
                    <a:pt x="27" y="42759"/>
                  </a:lnTo>
                  <a:lnTo>
                    <a:pt x="27" y="468"/>
                  </a:lnTo>
                  <a:lnTo>
                    <a:pt x="9552" y="468"/>
                  </a:lnTo>
                  <a:lnTo>
                    <a:pt x="9552" y="6659"/>
                  </a:lnTo>
                  <a:cubicBezTo>
                    <a:pt x="13023" y="1906"/>
                    <a:pt x="18743" y="-665"/>
                    <a:pt x="24602" y="-104"/>
                  </a:cubicBezTo>
                  <a:close/>
                </a:path>
              </a:pathLst>
            </a:custGeom>
            <a:solidFill>
              <a:srgbClr val="595959"/>
            </a:solidFill>
            <a:ln w="9525" cap="flat">
              <a:noFill/>
              <a:prstDash val="solid"/>
              <a:miter/>
            </a:ln>
          </p:spPr>
          <p:txBody>
            <a:bodyPr rtlCol="0" anchor="ctr"/>
            <a:lstStyle/>
            <a:p>
              <a:endParaRPr lang="en-US"/>
            </a:p>
          </p:txBody>
        </p:sp>
        <p:sp>
          <p:nvSpPr>
            <p:cNvPr id="225" name="Freeform: Shape 224">
              <a:extLst>
                <a:ext uri="{FF2B5EF4-FFF2-40B4-BE49-F238E27FC236}">
                  <a16:creationId xmlns:a16="http://schemas.microsoft.com/office/drawing/2014/main" id="{3C6923ED-6152-459B-9E82-AF160B95A287}"/>
                </a:ext>
              </a:extLst>
            </p:cNvPr>
            <p:cNvSpPr/>
            <p:nvPr/>
          </p:nvSpPr>
          <p:spPr>
            <a:xfrm>
              <a:off x="7339555" y="3908016"/>
              <a:ext cx="63131" cy="82819"/>
            </a:xfrm>
            <a:custGeom>
              <a:avLst/>
              <a:gdLst>
                <a:gd name="connsiteX0" fmla="*/ 42890 w 42862"/>
                <a:gd name="connsiteY0" fmla="*/ 47286 h 56229"/>
                <a:gd name="connsiteX1" fmla="*/ 42890 w 42862"/>
                <a:gd name="connsiteY1" fmla="*/ 56049 h 56229"/>
                <a:gd name="connsiteX2" fmla="*/ 2123 w 42862"/>
                <a:gd name="connsiteY2" fmla="*/ 56049 h 56229"/>
                <a:gd name="connsiteX3" fmla="*/ 2123 w 42862"/>
                <a:gd name="connsiteY3" fmla="*/ 49096 h 56229"/>
                <a:gd name="connsiteX4" fmla="*/ 24125 w 42862"/>
                <a:gd name="connsiteY4" fmla="*/ 28236 h 56229"/>
                <a:gd name="connsiteX5" fmla="*/ 29078 w 42862"/>
                <a:gd name="connsiteY5" fmla="*/ 22045 h 56229"/>
                <a:gd name="connsiteX6" fmla="*/ 30412 w 42862"/>
                <a:gd name="connsiteY6" fmla="*/ 16806 h 56229"/>
                <a:gd name="connsiteX7" fmla="*/ 27840 w 42862"/>
                <a:gd name="connsiteY7" fmla="*/ 10901 h 56229"/>
                <a:gd name="connsiteX8" fmla="*/ 20125 w 42862"/>
                <a:gd name="connsiteY8" fmla="*/ 8806 h 56229"/>
                <a:gd name="connsiteX9" fmla="*/ 7171 w 42862"/>
                <a:gd name="connsiteY9" fmla="*/ 14616 h 56229"/>
                <a:gd name="connsiteX10" fmla="*/ 27 w 42862"/>
                <a:gd name="connsiteY10" fmla="*/ 8996 h 56229"/>
                <a:gd name="connsiteX11" fmla="*/ 8695 w 42862"/>
                <a:gd name="connsiteY11" fmla="*/ 2233 h 56229"/>
                <a:gd name="connsiteX12" fmla="*/ 20982 w 42862"/>
                <a:gd name="connsiteY12" fmla="*/ -148 h 56229"/>
                <a:gd name="connsiteX13" fmla="*/ 35365 w 42862"/>
                <a:gd name="connsiteY13" fmla="*/ 4138 h 56229"/>
                <a:gd name="connsiteX14" fmla="*/ 40794 w 42862"/>
                <a:gd name="connsiteY14" fmla="*/ 15759 h 56229"/>
                <a:gd name="connsiteX15" fmla="*/ 38889 w 42862"/>
                <a:gd name="connsiteY15" fmla="*/ 24236 h 56229"/>
                <a:gd name="connsiteX16" fmla="*/ 31650 w 42862"/>
                <a:gd name="connsiteY16" fmla="*/ 33190 h 56229"/>
                <a:gd name="connsiteX17" fmla="*/ 16791 w 42862"/>
                <a:gd name="connsiteY17" fmla="*/ 47286 h 56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862" h="56229">
                  <a:moveTo>
                    <a:pt x="42890" y="47286"/>
                  </a:moveTo>
                  <a:lnTo>
                    <a:pt x="42890" y="56049"/>
                  </a:lnTo>
                  <a:lnTo>
                    <a:pt x="2123" y="56049"/>
                  </a:lnTo>
                  <a:lnTo>
                    <a:pt x="2123" y="49096"/>
                  </a:lnTo>
                  <a:lnTo>
                    <a:pt x="24125" y="28236"/>
                  </a:lnTo>
                  <a:cubicBezTo>
                    <a:pt x="26125" y="26474"/>
                    <a:pt x="27801" y="24379"/>
                    <a:pt x="29078" y="22045"/>
                  </a:cubicBezTo>
                  <a:cubicBezTo>
                    <a:pt x="29954" y="20436"/>
                    <a:pt x="30412" y="18635"/>
                    <a:pt x="30412" y="16806"/>
                  </a:cubicBezTo>
                  <a:cubicBezTo>
                    <a:pt x="30557" y="14540"/>
                    <a:pt x="29599" y="12339"/>
                    <a:pt x="27840" y="10901"/>
                  </a:cubicBezTo>
                  <a:cubicBezTo>
                    <a:pt x="25584" y="9339"/>
                    <a:pt x="22860" y="8606"/>
                    <a:pt x="20125" y="8806"/>
                  </a:cubicBezTo>
                  <a:cubicBezTo>
                    <a:pt x="15120" y="8520"/>
                    <a:pt x="10288" y="10692"/>
                    <a:pt x="7171" y="14616"/>
                  </a:cubicBezTo>
                  <a:lnTo>
                    <a:pt x="27" y="8996"/>
                  </a:lnTo>
                  <a:cubicBezTo>
                    <a:pt x="2279" y="6024"/>
                    <a:pt x="5267" y="3700"/>
                    <a:pt x="8695" y="2233"/>
                  </a:cubicBezTo>
                  <a:cubicBezTo>
                    <a:pt x="12594" y="643"/>
                    <a:pt x="16770" y="-167"/>
                    <a:pt x="20982" y="-148"/>
                  </a:cubicBezTo>
                  <a:cubicBezTo>
                    <a:pt x="26128" y="-424"/>
                    <a:pt x="31210" y="1090"/>
                    <a:pt x="35365" y="4138"/>
                  </a:cubicBezTo>
                  <a:cubicBezTo>
                    <a:pt x="38934" y="6920"/>
                    <a:pt x="40953" y="11235"/>
                    <a:pt x="40794" y="15759"/>
                  </a:cubicBezTo>
                  <a:cubicBezTo>
                    <a:pt x="40798" y="18692"/>
                    <a:pt x="40146" y="21588"/>
                    <a:pt x="38889" y="24236"/>
                  </a:cubicBezTo>
                  <a:cubicBezTo>
                    <a:pt x="37032" y="27627"/>
                    <a:pt x="34580" y="30665"/>
                    <a:pt x="31650" y="33190"/>
                  </a:cubicBezTo>
                  <a:lnTo>
                    <a:pt x="16791" y="47286"/>
                  </a:lnTo>
                  <a:close/>
                </a:path>
              </a:pathLst>
            </a:custGeom>
            <a:solidFill>
              <a:srgbClr val="595959"/>
            </a:solidFill>
            <a:ln w="9525" cap="flat">
              <a:noFill/>
              <a:prstDash val="solid"/>
              <a:miter/>
            </a:ln>
          </p:spPr>
          <p:txBody>
            <a:bodyPr rtlCol="0" anchor="ctr"/>
            <a:lstStyle/>
            <a:p>
              <a:endParaRPr lang="en-US"/>
            </a:p>
          </p:txBody>
        </p:sp>
        <p:sp>
          <p:nvSpPr>
            <p:cNvPr id="226" name="Freeform: Shape 225">
              <a:extLst>
                <a:ext uri="{FF2B5EF4-FFF2-40B4-BE49-F238E27FC236}">
                  <a16:creationId xmlns:a16="http://schemas.microsoft.com/office/drawing/2014/main" id="{6C3F6B8A-CEB4-484C-8104-55519AB58372}"/>
                </a:ext>
              </a:extLst>
            </p:cNvPr>
            <p:cNvSpPr/>
            <p:nvPr/>
          </p:nvSpPr>
          <p:spPr>
            <a:xfrm>
              <a:off x="7439442" y="3909888"/>
              <a:ext cx="78983" cy="80947"/>
            </a:xfrm>
            <a:custGeom>
              <a:avLst/>
              <a:gdLst>
                <a:gd name="connsiteX0" fmla="*/ 32031 w 53625"/>
                <a:gd name="connsiteY0" fmla="*/ 35157 h 54958"/>
                <a:gd name="connsiteX1" fmla="*/ 32031 w 53625"/>
                <a:gd name="connsiteY1" fmla="*/ 54779 h 54958"/>
                <a:gd name="connsiteX2" fmla="*/ 21744 w 53625"/>
                <a:gd name="connsiteY2" fmla="*/ 54779 h 54958"/>
                <a:gd name="connsiteX3" fmla="*/ 21744 w 53625"/>
                <a:gd name="connsiteY3" fmla="*/ 35729 h 54958"/>
                <a:gd name="connsiteX4" fmla="*/ 27 w 53625"/>
                <a:gd name="connsiteY4" fmla="*/ -180 h 54958"/>
                <a:gd name="connsiteX5" fmla="*/ 10981 w 53625"/>
                <a:gd name="connsiteY5" fmla="*/ -180 h 54958"/>
                <a:gd name="connsiteX6" fmla="*/ 27173 w 53625"/>
                <a:gd name="connsiteY6" fmla="*/ 26775 h 54958"/>
                <a:gd name="connsiteX7" fmla="*/ 43556 w 53625"/>
                <a:gd name="connsiteY7" fmla="*/ -180 h 54958"/>
                <a:gd name="connsiteX8" fmla="*/ 53653 w 53625"/>
                <a:gd name="connsiteY8" fmla="*/ -180 h 5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625" h="54958">
                  <a:moveTo>
                    <a:pt x="32031" y="35157"/>
                  </a:moveTo>
                  <a:lnTo>
                    <a:pt x="32031" y="54779"/>
                  </a:lnTo>
                  <a:lnTo>
                    <a:pt x="21744" y="54779"/>
                  </a:lnTo>
                  <a:lnTo>
                    <a:pt x="21744" y="35729"/>
                  </a:lnTo>
                  <a:lnTo>
                    <a:pt x="27" y="-180"/>
                  </a:lnTo>
                  <a:lnTo>
                    <a:pt x="10981" y="-180"/>
                  </a:lnTo>
                  <a:lnTo>
                    <a:pt x="27173" y="26775"/>
                  </a:lnTo>
                  <a:lnTo>
                    <a:pt x="43556" y="-180"/>
                  </a:lnTo>
                  <a:lnTo>
                    <a:pt x="53653" y="-180"/>
                  </a:lnTo>
                  <a:close/>
                </a:path>
              </a:pathLst>
            </a:custGeom>
            <a:solidFill>
              <a:srgbClr val="595959"/>
            </a:solidFill>
            <a:ln w="9525" cap="flat">
              <a:no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id="{C27BE1B2-F14A-4A30-A5D6-179A13691ED9}"/>
                </a:ext>
              </a:extLst>
            </p:cNvPr>
            <p:cNvSpPr/>
            <p:nvPr/>
          </p:nvSpPr>
          <p:spPr>
            <a:xfrm>
              <a:off x="7521092" y="3927732"/>
              <a:ext cx="36195" cy="63243"/>
            </a:xfrm>
            <a:custGeom>
              <a:avLst/>
              <a:gdLst>
                <a:gd name="connsiteX0" fmla="*/ 24602 w 24574"/>
                <a:gd name="connsiteY0" fmla="*/ -104 h 42938"/>
                <a:gd name="connsiteX1" fmla="*/ 24602 w 24574"/>
                <a:gd name="connsiteY1" fmla="*/ 9421 h 42938"/>
                <a:gd name="connsiteX2" fmla="*/ 22316 w 24574"/>
                <a:gd name="connsiteY2" fmla="*/ 9421 h 42938"/>
                <a:gd name="connsiteX3" fmla="*/ 12791 w 24574"/>
                <a:gd name="connsiteY3" fmla="*/ 12755 h 42938"/>
                <a:gd name="connsiteX4" fmla="*/ 9552 w 24574"/>
                <a:gd name="connsiteY4" fmla="*/ 22280 h 42938"/>
                <a:gd name="connsiteX5" fmla="*/ 9552 w 24574"/>
                <a:gd name="connsiteY5" fmla="*/ 42759 h 42938"/>
                <a:gd name="connsiteX6" fmla="*/ 27 w 24574"/>
                <a:gd name="connsiteY6" fmla="*/ 42759 h 42938"/>
                <a:gd name="connsiteX7" fmla="*/ 27 w 24574"/>
                <a:gd name="connsiteY7" fmla="*/ 468 h 42938"/>
                <a:gd name="connsiteX8" fmla="*/ 9552 w 24574"/>
                <a:gd name="connsiteY8" fmla="*/ 468 h 42938"/>
                <a:gd name="connsiteX9" fmla="*/ 9552 w 24574"/>
                <a:gd name="connsiteY9" fmla="*/ 6659 h 42938"/>
                <a:gd name="connsiteX10" fmla="*/ 24602 w 24574"/>
                <a:gd name="connsiteY10" fmla="*/ -104 h 42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574" h="42938">
                  <a:moveTo>
                    <a:pt x="24602" y="-104"/>
                  </a:moveTo>
                  <a:lnTo>
                    <a:pt x="24602" y="9421"/>
                  </a:lnTo>
                  <a:cubicBezTo>
                    <a:pt x="23840" y="9336"/>
                    <a:pt x="23078" y="9336"/>
                    <a:pt x="22316" y="9421"/>
                  </a:cubicBezTo>
                  <a:cubicBezTo>
                    <a:pt x="18801" y="9050"/>
                    <a:pt x="15305" y="10279"/>
                    <a:pt x="12791" y="12755"/>
                  </a:cubicBezTo>
                  <a:cubicBezTo>
                    <a:pt x="10495" y="15374"/>
                    <a:pt x="9324" y="18803"/>
                    <a:pt x="9552" y="22280"/>
                  </a:cubicBezTo>
                  <a:lnTo>
                    <a:pt x="9552" y="42759"/>
                  </a:lnTo>
                  <a:lnTo>
                    <a:pt x="27" y="42759"/>
                  </a:lnTo>
                  <a:lnTo>
                    <a:pt x="27" y="468"/>
                  </a:lnTo>
                  <a:lnTo>
                    <a:pt x="9552" y="468"/>
                  </a:lnTo>
                  <a:lnTo>
                    <a:pt x="9552" y="6659"/>
                  </a:lnTo>
                  <a:cubicBezTo>
                    <a:pt x="13019" y="1906"/>
                    <a:pt x="18744" y="-665"/>
                    <a:pt x="24602" y="-104"/>
                  </a:cubicBezTo>
                  <a:close/>
                </a:path>
              </a:pathLst>
            </a:custGeom>
            <a:solidFill>
              <a:srgbClr val="595959"/>
            </a:solidFill>
            <a:ln w="9525" cap="flat">
              <a:no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id="{86F36412-40DE-42DB-AC4E-5BA77AAB6A0E}"/>
                </a:ext>
              </a:extLst>
            </p:cNvPr>
            <p:cNvSpPr/>
            <p:nvPr/>
          </p:nvSpPr>
          <p:spPr>
            <a:xfrm>
              <a:off x="7566126" y="3927945"/>
              <a:ext cx="54457" cy="63786"/>
            </a:xfrm>
            <a:custGeom>
              <a:avLst/>
              <a:gdLst>
                <a:gd name="connsiteX0" fmla="*/ 7838 w 36973"/>
                <a:gd name="connsiteY0" fmla="*/ 41661 h 43307"/>
                <a:gd name="connsiteX1" fmla="*/ 27 w 36973"/>
                <a:gd name="connsiteY1" fmla="*/ 38327 h 43307"/>
                <a:gd name="connsiteX2" fmla="*/ 3837 w 36973"/>
                <a:gd name="connsiteY2" fmla="*/ 30803 h 43307"/>
                <a:gd name="connsiteX3" fmla="*/ 10695 w 36973"/>
                <a:gd name="connsiteY3" fmla="*/ 33851 h 43307"/>
                <a:gd name="connsiteX4" fmla="*/ 18506 w 36973"/>
                <a:gd name="connsiteY4" fmla="*/ 34994 h 43307"/>
                <a:gd name="connsiteX5" fmla="*/ 27364 w 36973"/>
                <a:gd name="connsiteY5" fmla="*/ 30326 h 43307"/>
                <a:gd name="connsiteX6" fmla="*/ 25173 w 36973"/>
                <a:gd name="connsiteY6" fmla="*/ 27183 h 43307"/>
                <a:gd name="connsiteX7" fmla="*/ 17934 w 36973"/>
                <a:gd name="connsiteY7" fmla="*/ 25564 h 43307"/>
                <a:gd name="connsiteX8" fmla="*/ 9362 w 36973"/>
                <a:gd name="connsiteY8" fmla="*/ 23754 h 43307"/>
                <a:gd name="connsiteX9" fmla="*/ 3742 w 36973"/>
                <a:gd name="connsiteY9" fmla="*/ 20135 h 43307"/>
                <a:gd name="connsiteX10" fmla="*/ 1265 w 36973"/>
                <a:gd name="connsiteY10" fmla="*/ 12991 h 43307"/>
                <a:gd name="connsiteX11" fmla="*/ 6314 w 36973"/>
                <a:gd name="connsiteY11" fmla="*/ 3466 h 43307"/>
                <a:gd name="connsiteX12" fmla="*/ 19839 w 36973"/>
                <a:gd name="connsiteY12" fmla="*/ -154 h 43307"/>
                <a:gd name="connsiteX13" fmla="*/ 28602 w 36973"/>
                <a:gd name="connsiteY13" fmla="*/ 894 h 43307"/>
                <a:gd name="connsiteX14" fmla="*/ 35651 w 36973"/>
                <a:gd name="connsiteY14" fmla="*/ 3466 h 43307"/>
                <a:gd name="connsiteX15" fmla="*/ 31841 w 36973"/>
                <a:gd name="connsiteY15" fmla="*/ 10990 h 43307"/>
                <a:gd name="connsiteX16" fmla="*/ 19744 w 36973"/>
                <a:gd name="connsiteY16" fmla="*/ 7848 h 43307"/>
                <a:gd name="connsiteX17" fmla="*/ 13172 w 36973"/>
                <a:gd name="connsiteY17" fmla="*/ 9181 h 43307"/>
                <a:gd name="connsiteX18" fmla="*/ 10981 w 36973"/>
                <a:gd name="connsiteY18" fmla="*/ 12610 h 43307"/>
                <a:gd name="connsiteX19" fmla="*/ 13362 w 36973"/>
                <a:gd name="connsiteY19" fmla="*/ 15944 h 43307"/>
                <a:gd name="connsiteX20" fmla="*/ 20792 w 36973"/>
                <a:gd name="connsiteY20" fmla="*/ 17849 h 43307"/>
                <a:gd name="connsiteX21" fmla="*/ 29078 w 36973"/>
                <a:gd name="connsiteY21" fmla="*/ 19658 h 43307"/>
                <a:gd name="connsiteX22" fmla="*/ 34698 w 36973"/>
                <a:gd name="connsiteY22" fmla="*/ 23087 h 43307"/>
                <a:gd name="connsiteX23" fmla="*/ 36984 w 36973"/>
                <a:gd name="connsiteY23" fmla="*/ 30040 h 43307"/>
                <a:gd name="connsiteX24" fmla="*/ 31841 w 36973"/>
                <a:gd name="connsiteY24" fmla="*/ 39565 h 43307"/>
                <a:gd name="connsiteX25" fmla="*/ 17934 w 36973"/>
                <a:gd name="connsiteY25" fmla="*/ 43090 h 43307"/>
                <a:gd name="connsiteX26" fmla="*/ 7838 w 36973"/>
                <a:gd name="connsiteY26" fmla="*/ 41661 h 43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6973" h="43307">
                  <a:moveTo>
                    <a:pt x="7838" y="41661"/>
                  </a:moveTo>
                  <a:cubicBezTo>
                    <a:pt x="5066" y="41004"/>
                    <a:pt x="2418" y="39880"/>
                    <a:pt x="27" y="38327"/>
                  </a:cubicBezTo>
                  <a:lnTo>
                    <a:pt x="3837" y="30803"/>
                  </a:lnTo>
                  <a:cubicBezTo>
                    <a:pt x="5961" y="32155"/>
                    <a:pt x="8266" y="33184"/>
                    <a:pt x="10695" y="33851"/>
                  </a:cubicBezTo>
                  <a:cubicBezTo>
                    <a:pt x="13229" y="34594"/>
                    <a:pt x="15858" y="34974"/>
                    <a:pt x="18506" y="34994"/>
                  </a:cubicBezTo>
                  <a:cubicBezTo>
                    <a:pt x="24411" y="34994"/>
                    <a:pt x="27364" y="33374"/>
                    <a:pt x="27364" y="30326"/>
                  </a:cubicBezTo>
                  <a:cubicBezTo>
                    <a:pt x="27431" y="28907"/>
                    <a:pt x="26535" y="27611"/>
                    <a:pt x="25173" y="27183"/>
                  </a:cubicBezTo>
                  <a:cubicBezTo>
                    <a:pt x="22821" y="26412"/>
                    <a:pt x="20392" y="25869"/>
                    <a:pt x="17934" y="25564"/>
                  </a:cubicBezTo>
                  <a:cubicBezTo>
                    <a:pt x="15039" y="25145"/>
                    <a:pt x="12181" y="24535"/>
                    <a:pt x="9362" y="23754"/>
                  </a:cubicBezTo>
                  <a:cubicBezTo>
                    <a:pt x="7190" y="23097"/>
                    <a:pt x="5237" y="21840"/>
                    <a:pt x="3742" y="20135"/>
                  </a:cubicBezTo>
                  <a:cubicBezTo>
                    <a:pt x="2018" y="18172"/>
                    <a:pt x="1123" y="15601"/>
                    <a:pt x="1265" y="12991"/>
                  </a:cubicBezTo>
                  <a:cubicBezTo>
                    <a:pt x="1237" y="9171"/>
                    <a:pt x="3132" y="5590"/>
                    <a:pt x="6314" y="3466"/>
                  </a:cubicBezTo>
                  <a:cubicBezTo>
                    <a:pt x="10333" y="885"/>
                    <a:pt x="15067" y="-382"/>
                    <a:pt x="19839" y="-154"/>
                  </a:cubicBezTo>
                  <a:cubicBezTo>
                    <a:pt x="22792" y="-135"/>
                    <a:pt x="25726" y="218"/>
                    <a:pt x="28602" y="894"/>
                  </a:cubicBezTo>
                  <a:cubicBezTo>
                    <a:pt x="31060" y="1408"/>
                    <a:pt x="33441" y="2275"/>
                    <a:pt x="35651" y="3466"/>
                  </a:cubicBezTo>
                  <a:lnTo>
                    <a:pt x="31841" y="10990"/>
                  </a:lnTo>
                  <a:cubicBezTo>
                    <a:pt x="28174" y="8867"/>
                    <a:pt x="23983" y="7771"/>
                    <a:pt x="19744" y="7848"/>
                  </a:cubicBezTo>
                  <a:cubicBezTo>
                    <a:pt x="17477" y="7733"/>
                    <a:pt x="15220" y="8190"/>
                    <a:pt x="13172" y="9181"/>
                  </a:cubicBezTo>
                  <a:cubicBezTo>
                    <a:pt x="11829" y="9790"/>
                    <a:pt x="10962" y="11133"/>
                    <a:pt x="10981" y="12610"/>
                  </a:cubicBezTo>
                  <a:cubicBezTo>
                    <a:pt x="10914" y="14134"/>
                    <a:pt x="11895" y="15505"/>
                    <a:pt x="13362" y="15944"/>
                  </a:cubicBezTo>
                  <a:cubicBezTo>
                    <a:pt x="15763" y="16839"/>
                    <a:pt x="18258" y="17477"/>
                    <a:pt x="20792" y="17849"/>
                  </a:cubicBezTo>
                  <a:cubicBezTo>
                    <a:pt x="23602" y="18220"/>
                    <a:pt x="26373" y="18820"/>
                    <a:pt x="29078" y="19658"/>
                  </a:cubicBezTo>
                  <a:cubicBezTo>
                    <a:pt x="31222" y="20287"/>
                    <a:pt x="33155" y="21468"/>
                    <a:pt x="34698" y="23087"/>
                  </a:cubicBezTo>
                  <a:cubicBezTo>
                    <a:pt x="36308" y="25030"/>
                    <a:pt x="37127" y="27517"/>
                    <a:pt x="36984" y="30040"/>
                  </a:cubicBezTo>
                  <a:cubicBezTo>
                    <a:pt x="37051" y="33898"/>
                    <a:pt x="35098" y="37508"/>
                    <a:pt x="31841" y="39565"/>
                  </a:cubicBezTo>
                  <a:cubicBezTo>
                    <a:pt x="27678" y="42137"/>
                    <a:pt x="22821" y="43366"/>
                    <a:pt x="17934" y="43090"/>
                  </a:cubicBezTo>
                  <a:cubicBezTo>
                    <a:pt x="14515" y="43099"/>
                    <a:pt x="11114" y="42613"/>
                    <a:pt x="7838" y="41661"/>
                  </a:cubicBezTo>
                  <a:close/>
                </a:path>
              </a:pathLst>
            </a:custGeom>
            <a:solidFill>
              <a:srgbClr val="595959"/>
            </a:solidFill>
            <a:ln w="9525"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id="{CF101827-CCD6-4E4A-904C-D8432D4FE851}"/>
                </a:ext>
              </a:extLst>
            </p:cNvPr>
            <p:cNvSpPr/>
            <p:nvPr/>
          </p:nvSpPr>
          <p:spPr>
            <a:xfrm>
              <a:off x="7805745" y="3909325"/>
              <a:ext cx="63141" cy="82652"/>
            </a:xfrm>
            <a:custGeom>
              <a:avLst/>
              <a:gdLst>
                <a:gd name="connsiteX0" fmla="*/ 38889 w 42869"/>
                <a:gd name="connsiteY0" fmla="*/ 27824 h 56116"/>
                <a:gd name="connsiteX1" fmla="*/ 42890 w 42869"/>
                <a:gd name="connsiteY1" fmla="*/ 38491 h 56116"/>
                <a:gd name="connsiteX2" fmla="*/ 40413 w 42869"/>
                <a:gd name="connsiteY2" fmla="*/ 47255 h 56116"/>
                <a:gd name="connsiteX3" fmla="*/ 33079 w 42869"/>
                <a:gd name="connsiteY3" fmla="*/ 53541 h 56116"/>
                <a:gd name="connsiteX4" fmla="*/ 20982 w 42869"/>
                <a:gd name="connsiteY4" fmla="*/ 55922 h 56116"/>
                <a:gd name="connsiteX5" fmla="*/ 9552 w 42869"/>
                <a:gd name="connsiteY5" fmla="*/ 54208 h 56116"/>
                <a:gd name="connsiteX6" fmla="*/ 27 w 42869"/>
                <a:gd name="connsiteY6" fmla="*/ 49541 h 56116"/>
                <a:gd name="connsiteX7" fmla="*/ 4409 w 42869"/>
                <a:gd name="connsiteY7" fmla="*/ 41540 h 56116"/>
                <a:gd name="connsiteX8" fmla="*/ 11743 w 42869"/>
                <a:gd name="connsiteY8" fmla="*/ 45540 h 56116"/>
                <a:gd name="connsiteX9" fmla="*/ 20696 w 42869"/>
                <a:gd name="connsiteY9" fmla="*/ 46969 h 56116"/>
                <a:gd name="connsiteX10" fmla="*/ 29269 w 42869"/>
                <a:gd name="connsiteY10" fmla="*/ 44683 h 56116"/>
                <a:gd name="connsiteX11" fmla="*/ 30679 w 42869"/>
                <a:gd name="connsiteY11" fmla="*/ 33996 h 56116"/>
                <a:gd name="connsiteX12" fmla="*/ 29269 w 42869"/>
                <a:gd name="connsiteY12" fmla="*/ 32586 h 56116"/>
                <a:gd name="connsiteX13" fmla="*/ 20220 w 42869"/>
                <a:gd name="connsiteY13" fmla="*/ 30395 h 56116"/>
                <a:gd name="connsiteX14" fmla="*/ 15362 w 42869"/>
                <a:gd name="connsiteY14" fmla="*/ 30395 h 56116"/>
                <a:gd name="connsiteX15" fmla="*/ 15362 w 42869"/>
                <a:gd name="connsiteY15" fmla="*/ 23347 h 56116"/>
                <a:gd name="connsiteX16" fmla="*/ 27935 w 42869"/>
                <a:gd name="connsiteY16" fmla="*/ 8393 h 56116"/>
                <a:gd name="connsiteX17" fmla="*/ 2789 w 42869"/>
                <a:gd name="connsiteY17" fmla="*/ 8393 h 56116"/>
                <a:gd name="connsiteX18" fmla="*/ 2789 w 42869"/>
                <a:gd name="connsiteY18" fmla="*/ -180 h 56116"/>
                <a:gd name="connsiteX19" fmla="*/ 40889 w 42869"/>
                <a:gd name="connsiteY19" fmla="*/ -180 h 56116"/>
                <a:gd name="connsiteX20" fmla="*/ 40889 w 42869"/>
                <a:gd name="connsiteY20" fmla="*/ 6678 h 56116"/>
                <a:gd name="connsiteX21" fmla="*/ 27459 w 42869"/>
                <a:gd name="connsiteY21" fmla="*/ 22585 h 56116"/>
                <a:gd name="connsiteX22" fmla="*/ 38889 w 42869"/>
                <a:gd name="connsiteY22" fmla="*/ 27824 h 56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869" h="56116">
                  <a:moveTo>
                    <a:pt x="38889" y="27824"/>
                  </a:moveTo>
                  <a:cubicBezTo>
                    <a:pt x="41575" y="30710"/>
                    <a:pt x="43014" y="34548"/>
                    <a:pt x="42890" y="38491"/>
                  </a:cubicBezTo>
                  <a:cubicBezTo>
                    <a:pt x="42966" y="41597"/>
                    <a:pt x="42099" y="44645"/>
                    <a:pt x="40413" y="47255"/>
                  </a:cubicBezTo>
                  <a:cubicBezTo>
                    <a:pt x="38651" y="50036"/>
                    <a:pt x="36098" y="52227"/>
                    <a:pt x="33079" y="53541"/>
                  </a:cubicBezTo>
                  <a:cubicBezTo>
                    <a:pt x="29278" y="55246"/>
                    <a:pt x="25145" y="56056"/>
                    <a:pt x="20982" y="55922"/>
                  </a:cubicBezTo>
                  <a:cubicBezTo>
                    <a:pt x="17106" y="55922"/>
                    <a:pt x="13257" y="55351"/>
                    <a:pt x="9552" y="54208"/>
                  </a:cubicBezTo>
                  <a:cubicBezTo>
                    <a:pt x="6123" y="53237"/>
                    <a:pt x="2894" y="51655"/>
                    <a:pt x="27" y="49541"/>
                  </a:cubicBezTo>
                  <a:lnTo>
                    <a:pt x="4409" y="41540"/>
                  </a:lnTo>
                  <a:cubicBezTo>
                    <a:pt x="6619" y="43264"/>
                    <a:pt x="9095" y="44616"/>
                    <a:pt x="11743" y="45540"/>
                  </a:cubicBezTo>
                  <a:cubicBezTo>
                    <a:pt x="14629" y="46493"/>
                    <a:pt x="17658" y="46969"/>
                    <a:pt x="20696" y="46969"/>
                  </a:cubicBezTo>
                  <a:cubicBezTo>
                    <a:pt x="23725" y="47140"/>
                    <a:pt x="26726" y="46331"/>
                    <a:pt x="29269" y="44683"/>
                  </a:cubicBezTo>
                  <a:cubicBezTo>
                    <a:pt x="32612" y="42121"/>
                    <a:pt x="33241" y="37339"/>
                    <a:pt x="30679" y="33996"/>
                  </a:cubicBezTo>
                  <a:cubicBezTo>
                    <a:pt x="30279" y="33472"/>
                    <a:pt x="29802" y="32996"/>
                    <a:pt x="29269" y="32586"/>
                  </a:cubicBezTo>
                  <a:cubicBezTo>
                    <a:pt x="26573" y="30891"/>
                    <a:pt x="23392" y="30119"/>
                    <a:pt x="20220" y="30395"/>
                  </a:cubicBezTo>
                  <a:lnTo>
                    <a:pt x="15362" y="30395"/>
                  </a:lnTo>
                  <a:lnTo>
                    <a:pt x="15362" y="23347"/>
                  </a:lnTo>
                  <a:lnTo>
                    <a:pt x="27935" y="8393"/>
                  </a:lnTo>
                  <a:lnTo>
                    <a:pt x="2789" y="8393"/>
                  </a:lnTo>
                  <a:lnTo>
                    <a:pt x="2789" y="-180"/>
                  </a:lnTo>
                  <a:lnTo>
                    <a:pt x="40889" y="-180"/>
                  </a:lnTo>
                  <a:lnTo>
                    <a:pt x="40889" y="6678"/>
                  </a:lnTo>
                  <a:lnTo>
                    <a:pt x="27459" y="22585"/>
                  </a:lnTo>
                  <a:cubicBezTo>
                    <a:pt x="31755" y="22985"/>
                    <a:pt x="35784" y="24833"/>
                    <a:pt x="38889" y="27824"/>
                  </a:cubicBezTo>
                  <a:close/>
                </a:path>
              </a:pathLst>
            </a:custGeom>
            <a:solidFill>
              <a:srgbClr val="595959"/>
            </a:solidFill>
            <a:ln w="9525" cap="flat">
              <a:no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id="{DC9DD05E-4F8F-4707-A2F8-481045D2A7A7}"/>
                </a:ext>
              </a:extLst>
            </p:cNvPr>
            <p:cNvSpPr/>
            <p:nvPr/>
          </p:nvSpPr>
          <p:spPr>
            <a:xfrm>
              <a:off x="7907456" y="3909888"/>
              <a:ext cx="79123" cy="80947"/>
            </a:xfrm>
            <a:custGeom>
              <a:avLst/>
              <a:gdLst>
                <a:gd name="connsiteX0" fmla="*/ 32031 w 53720"/>
                <a:gd name="connsiteY0" fmla="*/ 35157 h 54958"/>
                <a:gd name="connsiteX1" fmla="*/ 32031 w 53720"/>
                <a:gd name="connsiteY1" fmla="*/ 54779 h 54958"/>
                <a:gd name="connsiteX2" fmla="*/ 21744 w 53720"/>
                <a:gd name="connsiteY2" fmla="*/ 54779 h 54958"/>
                <a:gd name="connsiteX3" fmla="*/ 21744 w 53720"/>
                <a:gd name="connsiteY3" fmla="*/ 35729 h 54958"/>
                <a:gd name="connsiteX4" fmla="*/ 27 w 53720"/>
                <a:gd name="connsiteY4" fmla="*/ -180 h 54958"/>
                <a:gd name="connsiteX5" fmla="*/ 10981 w 53720"/>
                <a:gd name="connsiteY5" fmla="*/ -180 h 54958"/>
                <a:gd name="connsiteX6" fmla="*/ 27269 w 53720"/>
                <a:gd name="connsiteY6" fmla="*/ 26775 h 54958"/>
                <a:gd name="connsiteX7" fmla="*/ 43557 w 53720"/>
                <a:gd name="connsiteY7" fmla="*/ -180 h 54958"/>
                <a:gd name="connsiteX8" fmla="*/ 53748 w 53720"/>
                <a:gd name="connsiteY8" fmla="*/ -180 h 5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720" h="54958">
                  <a:moveTo>
                    <a:pt x="32031" y="35157"/>
                  </a:moveTo>
                  <a:lnTo>
                    <a:pt x="32031" y="54779"/>
                  </a:lnTo>
                  <a:lnTo>
                    <a:pt x="21744" y="54779"/>
                  </a:lnTo>
                  <a:lnTo>
                    <a:pt x="21744" y="35729"/>
                  </a:lnTo>
                  <a:lnTo>
                    <a:pt x="27" y="-180"/>
                  </a:lnTo>
                  <a:lnTo>
                    <a:pt x="10981" y="-180"/>
                  </a:lnTo>
                  <a:lnTo>
                    <a:pt x="27269" y="26775"/>
                  </a:lnTo>
                  <a:lnTo>
                    <a:pt x="43557" y="-180"/>
                  </a:lnTo>
                  <a:lnTo>
                    <a:pt x="53748" y="-180"/>
                  </a:lnTo>
                  <a:close/>
                </a:path>
              </a:pathLst>
            </a:custGeom>
            <a:solidFill>
              <a:srgbClr val="595959"/>
            </a:solidFill>
            <a:ln w="9525" cap="flat">
              <a:noFill/>
              <a:prstDash val="solid"/>
              <a:miter/>
            </a:ln>
          </p:spPr>
          <p:txBody>
            <a:bodyPr rtlCol="0" anchor="ctr"/>
            <a:lstStyle/>
            <a:p>
              <a:endParaRPr lang="en-US"/>
            </a:p>
          </p:txBody>
        </p:sp>
        <p:sp>
          <p:nvSpPr>
            <p:cNvPr id="231" name="Freeform: Shape 230">
              <a:extLst>
                <a:ext uri="{FF2B5EF4-FFF2-40B4-BE49-F238E27FC236}">
                  <a16:creationId xmlns:a16="http://schemas.microsoft.com/office/drawing/2014/main" id="{1D6604B1-94A7-4C9F-A001-8A5572A17780}"/>
                </a:ext>
              </a:extLst>
            </p:cNvPr>
            <p:cNvSpPr/>
            <p:nvPr/>
          </p:nvSpPr>
          <p:spPr>
            <a:xfrm>
              <a:off x="7989247" y="3927786"/>
              <a:ext cx="35494" cy="63188"/>
            </a:xfrm>
            <a:custGeom>
              <a:avLst/>
              <a:gdLst>
                <a:gd name="connsiteX0" fmla="*/ 24125 w 24098"/>
                <a:gd name="connsiteY0" fmla="*/ -141 h 42901"/>
                <a:gd name="connsiteX1" fmla="*/ 24125 w 24098"/>
                <a:gd name="connsiteY1" fmla="*/ 9384 h 42901"/>
                <a:gd name="connsiteX2" fmla="*/ 21839 w 24098"/>
                <a:gd name="connsiteY2" fmla="*/ 9384 h 42901"/>
                <a:gd name="connsiteX3" fmla="*/ 12791 w 24098"/>
                <a:gd name="connsiteY3" fmla="*/ 12718 h 42901"/>
                <a:gd name="connsiteX4" fmla="*/ 9552 w 24098"/>
                <a:gd name="connsiteY4" fmla="*/ 22243 h 42901"/>
                <a:gd name="connsiteX5" fmla="*/ 9552 w 24098"/>
                <a:gd name="connsiteY5" fmla="*/ 42722 h 42901"/>
                <a:gd name="connsiteX6" fmla="*/ 27 w 24098"/>
                <a:gd name="connsiteY6" fmla="*/ 42722 h 42901"/>
                <a:gd name="connsiteX7" fmla="*/ 27 w 24098"/>
                <a:gd name="connsiteY7" fmla="*/ 431 h 42901"/>
                <a:gd name="connsiteX8" fmla="*/ 9552 w 24098"/>
                <a:gd name="connsiteY8" fmla="*/ 431 h 42901"/>
                <a:gd name="connsiteX9" fmla="*/ 9552 w 24098"/>
                <a:gd name="connsiteY9" fmla="*/ 6622 h 42901"/>
                <a:gd name="connsiteX10" fmla="*/ 24125 w 24098"/>
                <a:gd name="connsiteY10" fmla="*/ -141 h 4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98" h="42901">
                  <a:moveTo>
                    <a:pt x="24125" y="-141"/>
                  </a:moveTo>
                  <a:lnTo>
                    <a:pt x="24125" y="9384"/>
                  </a:lnTo>
                  <a:cubicBezTo>
                    <a:pt x="23363" y="9299"/>
                    <a:pt x="22601" y="9299"/>
                    <a:pt x="21839" y="9384"/>
                  </a:cubicBezTo>
                  <a:cubicBezTo>
                    <a:pt x="18487" y="9165"/>
                    <a:pt x="15201" y="10384"/>
                    <a:pt x="12791" y="12718"/>
                  </a:cubicBezTo>
                  <a:cubicBezTo>
                    <a:pt x="10524" y="15356"/>
                    <a:pt x="9371" y="18766"/>
                    <a:pt x="9552" y="22243"/>
                  </a:cubicBezTo>
                  <a:lnTo>
                    <a:pt x="9552" y="42722"/>
                  </a:lnTo>
                  <a:lnTo>
                    <a:pt x="27" y="42722"/>
                  </a:lnTo>
                  <a:lnTo>
                    <a:pt x="27" y="431"/>
                  </a:lnTo>
                  <a:lnTo>
                    <a:pt x="9552" y="431"/>
                  </a:lnTo>
                  <a:lnTo>
                    <a:pt x="9552" y="6622"/>
                  </a:lnTo>
                  <a:cubicBezTo>
                    <a:pt x="12934" y="2021"/>
                    <a:pt x="18429" y="-532"/>
                    <a:pt x="24125" y="-141"/>
                  </a:cubicBezTo>
                  <a:close/>
                </a:path>
              </a:pathLst>
            </a:custGeom>
            <a:solidFill>
              <a:srgbClr val="595959"/>
            </a:solidFill>
            <a:ln w="9525" cap="flat">
              <a:no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id="{251B31D3-0620-4C44-B4D6-F97C90F40B53}"/>
                </a:ext>
              </a:extLst>
            </p:cNvPr>
            <p:cNvSpPr/>
            <p:nvPr/>
          </p:nvSpPr>
          <p:spPr>
            <a:xfrm>
              <a:off x="8033440" y="3927942"/>
              <a:ext cx="54585" cy="63789"/>
            </a:xfrm>
            <a:custGeom>
              <a:avLst/>
              <a:gdLst>
                <a:gd name="connsiteX0" fmla="*/ 7838 w 37060"/>
                <a:gd name="connsiteY0" fmla="*/ 41663 h 43309"/>
                <a:gd name="connsiteX1" fmla="*/ 27 w 37060"/>
                <a:gd name="connsiteY1" fmla="*/ 38329 h 43309"/>
                <a:gd name="connsiteX2" fmla="*/ 3837 w 37060"/>
                <a:gd name="connsiteY2" fmla="*/ 30805 h 43309"/>
                <a:gd name="connsiteX3" fmla="*/ 10695 w 37060"/>
                <a:gd name="connsiteY3" fmla="*/ 33853 h 43309"/>
                <a:gd name="connsiteX4" fmla="*/ 18506 w 37060"/>
                <a:gd name="connsiteY4" fmla="*/ 34996 h 43309"/>
                <a:gd name="connsiteX5" fmla="*/ 27364 w 37060"/>
                <a:gd name="connsiteY5" fmla="*/ 30329 h 43309"/>
                <a:gd name="connsiteX6" fmla="*/ 25173 w 37060"/>
                <a:gd name="connsiteY6" fmla="*/ 27185 h 43309"/>
                <a:gd name="connsiteX7" fmla="*/ 17934 w 37060"/>
                <a:gd name="connsiteY7" fmla="*/ 25566 h 43309"/>
                <a:gd name="connsiteX8" fmla="*/ 9457 w 37060"/>
                <a:gd name="connsiteY8" fmla="*/ 23756 h 43309"/>
                <a:gd name="connsiteX9" fmla="*/ 3742 w 37060"/>
                <a:gd name="connsiteY9" fmla="*/ 20137 h 43309"/>
                <a:gd name="connsiteX10" fmla="*/ 1265 w 37060"/>
                <a:gd name="connsiteY10" fmla="*/ 12993 h 43309"/>
                <a:gd name="connsiteX11" fmla="*/ 6314 w 37060"/>
                <a:gd name="connsiteY11" fmla="*/ 3468 h 43309"/>
                <a:gd name="connsiteX12" fmla="*/ 19935 w 37060"/>
                <a:gd name="connsiteY12" fmla="*/ -152 h 43309"/>
                <a:gd name="connsiteX13" fmla="*/ 28602 w 37060"/>
                <a:gd name="connsiteY13" fmla="*/ 896 h 43309"/>
                <a:gd name="connsiteX14" fmla="*/ 35746 w 37060"/>
                <a:gd name="connsiteY14" fmla="*/ 3468 h 43309"/>
                <a:gd name="connsiteX15" fmla="*/ 31936 w 37060"/>
                <a:gd name="connsiteY15" fmla="*/ 10992 h 43309"/>
                <a:gd name="connsiteX16" fmla="*/ 19839 w 37060"/>
                <a:gd name="connsiteY16" fmla="*/ 7850 h 43309"/>
                <a:gd name="connsiteX17" fmla="*/ 13172 w 37060"/>
                <a:gd name="connsiteY17" fmla="*/ 9183 h 43309"/>
                <a:gd name="connsiteX18" fmla="*/ 10981 w 37060"/>
                <a:gd name="connsiteY18" fmla="*/ 12612 h 43309"/>
                <a:gd name="connsiteX19" fmla="*/ 13362 w 37060"/>
                <a:gd name="connsiteY19" fmla="*/ 15946 h 43309"/>
                <a:gd name="connsiteX20" fmla="*/ 20792 w 37060"/>
                <a:gd name="connsiteY20" fmla="*/ 17851 h 43309"/>
                <a:gd name="connsiteX21" fmla="*/ 29174 w 37060"/>
                <a:gd name="connsiteY21" fmla="*/ 19661 h 43309"/>
                <a:gd name="connsiteX22" fmla="*/ 34698 w 37060"/>
                <a:gd name="connsiteY22" fmla="*/ 23089 h 43309"/>
                <a:gd name="connsiteX23" fmla="*/ 37079 w 37060"/>
                <a:gd name="connsiteY23" fmla="*/ 30042 h 43309"/>
                <a:gd name="connsiteX24" fmla="*/ 31936 w 37060"/>
                <a:gd name="connsiteY24" fmla="*/ 39567 h 43309"/>
                <a:gd name="connsiteX25" fmla="*/ 17934 w 37060"/>
                <a:gd name="connsiteY25" fmla="*/ 43092 h 43309"/>
                <a:gd name="connsiteX26" fmla="*/ 7838 w 37060"/>
                <a:gd name="connsiteY26" fmla="*/ 41663 h 43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060" h="43309">
                  <a:moveTo>
                    <a:pt x="7838" y="41663"/>
                  </a:moveTo>
                  <a:cubicBezTo>
                    <a:pt x="5066" y="40987"/>
                    <a:pt x="2427" y="39863"/>
                    <a:pt x="27" y="38329"/>
                  </a:cubicBezTo>
                  <a:lnTo>
                    <a:pt x="3837" y="30805"/>
                  </a:lnTo>
                  <a:cubicBezTo>
                    <a:pt x="5961" y="32157"/>
                    <a:pt x="8266" y="33186"/>
                    <a:pt x="10695" y="33853"/>
                  </a:cubicBezTo>
                  <a:cubicBezTo>
                    <a:pt x="13229" y="34596"/>
                    <a:pt x="15858" y="34976"/>
                    <a:pt x="18506" y="34996"/>
                  </a:cubicBezTo>
                  <a:cubicBezTo>
                    <a:pt x="24411" y="34996"/>
                    <a:pt x="27364" y="33377"/>
                    <a:pt x="27364" y="30329"/>
                  </a:cubicBezTo>
                  <a:cubicBezTo>
                    <a:pt x="27469" y="28900"/>
                    <a:pt x="26554" y="27585"/>
                    <a:pt x="25173" y="27185"/>
                  </a:cubicBezTo>
                  <a:cubicBezTo>
                    <a:pt x="22821" y="26404"/>
                    <a:pt x="20392" y="25861"/>
                    <a:pt x="17934" y="25566"/>
                  </a:cubicBezTo>
                  <a:cubicBezTo>
                    <a:pt x="15067" y="25156"/>
                    <a:pt x="12238" y="24556"/>
                    <a:pt x="9457" y="23756"/>
                  </a:cubicBezTo>
                  <a:cubicBezTo>
                    <a:pt x="7266" y="23070"/>
                    <a:pt x="5295" y="21823"/>
                    <a:pt x="3742" y="20137"/>
                  </a:cubicBezTo>
                  <a:cubicBezTo>
                    <a:pt x="2018" y="18175"/>
                    <a:pt x="1123" y="15603"/>
                    <a:pt x="1265" y="12993"/>
                  </a:cubicBezTo>
                  <a:cubicBezTo>
                    <a:pt x="1237" y="9173"/>
                    <a:pt x="3132" y="5592"/>
                    <a:pt x="6314" y="3468"/>
                  </a:cubicBezTo>
                  <a:cubicBezTo>
                    <a:pt x="10371" y="877"/>
                    <a:pt x="15124" y="-390"/>
                    <a:pt x="19935" y="-152"/>
                  </a:cubicBezTo>
                  <a:cubicBezTo>
                    <a:pt x="22849" y="-123"/>
                    <a:pt x="25764" y="220"/>
                    <a:pt x="28602" y="896"/>
                  </a:cubicBezTo>
                  <a:cubicBezTo>
                    <a:pt x="31088" y="1430"/>
                    <a:pt x="33489" y="2297"/>
                    <a:pt x="35746" y="3468"/>
                  </a:cubicBezTo>
                  <a:lnTo>
                    <a:pt x="31936" y="10992"/>
                  </a:lnTo>
                  <a:cubicBezTo>
                    <a:pt x="28259" y="8878"/>
                    <a:pt x="24078" y="7792"/>
                    <a:pt x="19839" y="7850"/>
                  </a:cubicBezTo>
                  <a:cubicBezTo>
                    <a:pt x="17544" y="7726"/>
                    <a:pt x="15248" y="8183"/>
                    <a:pt x="13172" y="9183"/>
                  </a:cubicBezTo>
                  <a:cubicBezTo>
                    <a:pt x="11857" y="9821"/>
                    <a:pt x="11010" y="11145"/>
                    <a:pt x="10981" y="12612"/>
                  </a:cubicBezTo>
                  <a:cubicBezTo>
                    <a:pt x="10914" y="14136"/>
                    <a:pt x="11895" y="15507"/>
                    <a:pt x="13362" y="15946"/>
                  </a:cubicBezTo>
                  <a:cubicBezTo>
                    <a:pt x="15763" y="16841"/>
                    <a:pt x="18258" y="17479"/>
                    <a:pt x="20792" y="17851"/>
                  </a:cubicBezTo>
                  <a:cubicBezTo>
                    <a:pt x="23630" y="18232"/>
                    <a:pt x="26431" y="18841"/>
                    <a:pt x="29174" y="19661"/>
                  </a:cubicBezTo>
                  <a:cubicBezTo>
                    <a:pt x="31279" y="20308"/>
                    <a:pt x="33184" y="21489"/>
                    <a:pt x="34698" y="23089"/>
                  </a:cubicBezTo>
                  <a:cubicBezTo>
                    <a:pt x="36337" y="25023"/>
                    <a:pt x="37184" y="27509"/>
                    <a:pt x="37079" y="30042"/>
                  </a:cubicBezTo>
                  <a:cubicBezTo>
                    <a:pt x="37146" y="33900"/>
                    <a:pt x="35194" y="37510"/>
                    <a:pt x="31936" y="39567"/>
                  </a:cubicBezTo>
                  <a:cubicBezTo>
                    <a:pt x="27736" y="42139"/>
                    <a:pt x="22849" y="43368"/>
                    <a:pt x="17934" y="43092"/>
                  </a:cubicBezTo>
                  <a:cubicBezTo>
                    <a:pt x="14515" y="43092"/>
                    <a:pt x="11124" y="42616"/>
                    <a:pt x="7838" y="41663"/>
                  </a:cubicBezTo>
                  <a:close/>
                </a:path>
              </a:pathLst>
            </a:custGeom>
            <a:solidFill>
              <a:srgbClr val="595959"/>
            </a:solidFill>
            <a:ln w="9525" cap="flat">
              <a:no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id="{63D8BEF2-343A-4C55-AC2E-D7D8F4212EEC}"/>
                </a:ext>
              </a:extLst>
            </p:cNvPr>
            <p:cNvSpPr/>
            <p:nvPr/>
          </p:nvSpPr>
          <p:spPr>
            <a:xfrm>
              <a:off x="8277268" y="3909325"/>
              <a:ext cx="73933" cy="81509"/>
            </a:xfrm>
            <a:custGeom>
              <a:avLst/>
              <a:gdLst>
                <a:gd name="connsiteX0" fmla="*/ 50224 w 50196"/>
                <a:gd name="connsiteY0" fmla="*/ 42587 h 55340"/>
                <a:gd name="connsiteX1" fmla="*/ 40699 w 50196"/>
                <a:gd name="connsiteY1" fmla="*/ 42587 h 55340"/>
                <a:gd name="connsiteX2" fmla="*/ 40699 w 50196"/>
                <a:gd name="connsiteY2" fmla="*/ 55160 h 55340"/>
                <a:gd name="connsiteX3" fmla="*/ 30698 w 50196"/>
                <a:gd name="connsiteY3" fmla="*/ 55160 h 55340"/>
                <a:gd name="connsiteX4" fmla="*/ 30698 w 50196"/>
                <a:gd name="connsiteY4" fmla="*/ 42587 h 55340"/>
                <a:gd name="connsiteX5" fmla="*/ 27 w 50196"/>
                <a:gd name="connsiteY5" fmla="*/ 42587 h 55340"/>
                <a:gd name="connsiteX6" fmla="*/ 27 w 50196"/>
                <a:gd name="connsiteY6" fmla="*/ 35443 h 55340"/>
                <a:gd name="connsiteX7" fmla="*/ 27364 w 50196"/>
                <a:gd name="connsiteY7" fmla="*/ -180 h 55340"/>
                <a:gd name="connsiteX8" fmla="*/ 38127 w 50196"/>
                <a:gd name="connsiteY8" fmla="*/ -180 h 55340"/>
                <a:gd name="connsiteX9" fmla="*/ 12410 w 50196"/>
                <a:gd name="connsiteY9" fmla="*/ 33824 h 55340"/>
                <a:gd name="connsiteX10" fmla="*/ 30603 w 50196"/>
                <a:gd name="connsiteY10" fmla="*/ 33824 h 55340"/>
                <a:gd name="connsiteX11" fmla="*/ 30603 w 50196"/>
                <a:gd name="connsiteY11" fmla="*/ 22680 h 55340"/>
                <a:gd name="connsiteX12" fmla="*/ 40128 w 50196"/>
                <a:gd name="connsiteY12" fmla="*/ 22680 h 55340"/>
                <a:gd name="connsiteX13" fmla="*/ 40128 w 50196"/>
                <a:gd name="connsiteY13" fmla="*/ 33824 h 55340"/>
                <a:gd name="connsiteX14" fmla="*/ 49653 w 50196"/>
                <a:gd name="connsiteY14" fmla="*/ 33824 h 55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196" h="55340">
                  <a:moveTo>
                    <a:pt x="50224" y="42587"/>
                  </a:moveTo>
                  <a:lnTo>
                    <a:pt x="40699" y="42587"/>
                  </a:lnTo>
                  <a:lnTo>
                    <a:pt x="40699" y="55160"/>
                  </a:lnTo>
                  <a:lnTo>
                    <a:pt x="30698" y="55160"/>
                  </a:lnTo>
                  <a:lnTo>
                    <a:pt x="30698" y="42587"/>
                  </a:lnTo>
                  <a:lnTo>
                    <a:pt x="27" y="42587"/>
                  </a:lnTo>
                  <a:lnTo>
                    <a:pt x="27" y="35443"/>
                  </a:lnTo>
                  <a:lnTo>
                    <a:pt x="27364" y="-180"/>
                  </a:lnTo>
                  <a:lnTo>
                    <a:pt x="38127" y="-180"/>
                  </a:lnTo>
                  <a:lnTo>
                    <a:pt x="12410" y="33824"/>
                  </a:lnTo>
                  <a:lnTo>
                    <a:pt x="30603" y="33824"/>
                  </a:lnTo>
                  <a:lnTo>
                    <a:pt x="30603" y="22680"/>
                  </a:lnTo>
                  <a:lnTo>
                    <a:pt x="40128" y="22680"/>
                  </a:lnTo>
                  <a:lnTo>
                    <a:pt x="40128" y="33824"/>
                  </a:lnTo>
                  <a:lnTo>
                    <a:pt x="49653" y="33824"/>
                  </a:lnTo>
                  <a:close/>
                </a:path>
              </a:pathLst>
            </a:custGeom>
            <a:solidFill>
              <a:srgbClr val="595959"/>
            </a:solidFill>
            <a:ln w="9525" cap="flat">
              <a:noFill/>
              <a:prstDash val="solid"/>
              <a:miter/>
            </a:ln>
          </p:spPr>
          <p:txBody>
            <a:bodyPr rtlCol="0" anchor="ctr"/>
            <a:lstStyle/>
            <a:p>
              <a:endParaRPr lang="en-US"/>
            </a:p>
          </p:txBody>
        </p:sp>
        <p:sp>
          <p:nvSpPr>
            <p:cNvPr id="234" name="Freeform: Shape 233">
              <a:extLst>
                <a:ext uri="{FF2B5EF4-FFF2-40B4-BE49-F238E27FC236}">
                  <a16:creationId xmlns:a16="http://schemas.microsoft.com/office/drawing/2014/main" id="{584A072B-0388-4A30-899D-42252BB0793A}"/>
                </a:ext>
              </a:extLst>
            </p:cNvPr>
            <p:cNvSpPr/>
            <p:nvPr/>
          </p:nvSpPr>
          <p:spPr>
            <a:xfrm>
              <a:off x="8385574" y="3909888"/>
              <a:ext cx="78983" cy="80947"/>
            </a:xfrm>
            <a:custGeom>
              <a:avLst/>
              <a:gdLst>
                <a:gd name="connsiteX0" fmla="*/ 32031 w 53625"/>
                <a:gd name="connsiteY0" fmla="*/ 35157 h 54958"/>
                <a:gd name="connsiteX1" fmla="*/ 32031 w 53625"/>
                <a:gd name="connsiteY1" fmla="*/ 54779 h 54958"/>
                <a:gd name="connsiteX2" fmla="*/ 21744 w 53625"/>
                <a:gd name="connsiteY2" fmla="*/ 54779 h 54958"/>
                <a:gd name="connsiteX3" fmla="*/ 21744 w 53625"/>
                <a:gd name="connsiteY3" fmla="*/ 35729 h 54958"/>
                <a:gd name="connsiteX4" fmla="*/ 27 w 53625"/>
                <a:gd name="connsiteY4" fmla="*/ -180 h 54958"/>
                <a:gd name="connsiteX5" fmla="*/ 10981 w 53625"/>
                <a:gd name="connsiteY5" fmla="*/ -180 h 54958"/>
                <a:gd name="connsiteX6" fmla="*/ 27174 w 53625"/>
                <a:gd name="connsiteY6" fmla="*/ 26775 h 54958"/>
                <a:gd name="connsiteX7" fmla="*/ 43556 w 53625"/>
                <a:gd name="connsiteY7" fmla="*/ -180 h 54958"/>
                <a:gd name="connsiteX8" fmla="*/ 53653 w 53625"/>
                <a:gd name="connsiteY8" fmla="*/ -180 h 5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625" h="54958">
                  <a:moveTo>
                    <a:pt x="32031" y="35157"/>
                  </a:moveTo>
                  <a:lnTo>
                    <a:pt x="32031" y="54779"/>
                  </a:lnTo>
                  <a:lnTo>
                    <a:pt x="21744" y="54779"/>
                  </a:lnTo>
                  <a:lnTo>
                    <a:pt x="21744" y="35729"/>
                  </a:lnTo>
                  <a:lnTo>
                    <a:pt x="27" y="-180"/>
                  </a:lnTo>
                  <a:lnTo>
                    <a:pt x="10981" y="-180"/>
                  </a:lnTo>
                  <a:lnTo>
                    <a:pt x="27174" y="26775"/>
                  </a:lnTo>
                  <a:lnTo>
                    <a:pt x="43556" y="-180"/>
                  </a:lnTo>
                  <a:lnTo>
                    <a:pt x="53653" y="-180"/>
                  </a:lnTo>
                  <a:close/>
                </a:path>
              </a:pathLst>
            </a:custGeom>
            <a:solidFill>
              <a:srgbClr val="595959"/>
            </a:solidFill>
            <a:ln w="9525" cap="flat">
              <a:noFill/>
              <a:prstDash val="solid"/>
              <a:miter/>
            </a:ln>
          </p:spPr>
          <p:txBody>
            <a:bodyPr rtlCol="0" anchor="ctr"/>
            <a:lstStyle/>
            <a:p>
              <a:endParaRPr lang="en-US"/>
            </a:p>
          </p:txBody>
        </p:sp>
        <p:sp>
          <p:nvSpPr>
            <p:cNvPr id="235" name="Freeform: Shape 234">
              <a:extLst>
                <a:ext uri="{FF2B5EF4-FFF2-40B4-BE49-F238E27FC236}">
                  <a16:creationId xmlns:a16="http://schemas.microsoft.com/office/drawing/2014/main" id="{F2F3DAE7-21A5-49E3-8A25-288B40B19AF7}"/>
                </a:ext>
              </a:extLst>
            </p:cNvPr>
            <p:cNvSpPr/>
            <p:nvPr/>
          </p:nvSpPr>
          <p:spPr>
            <a:xfrm>
              <a:off x="8467924" y="3927782"/>
              <a:ext cx="35494" cy="63194"/>
            </a:xfrm>
            <a:custGeom>
              <a:avLst/>
              <a:gdLst>
                <a:gd name="connsiteX0" fmla="*/ 24125 w 24098"/>
                <a:gd name="connsiteY0" fmla="*/ -137 h 42905"/>
                <a:gd name="connsiteX1" fmla="*/ 24125 w 24098"/>
                <a:gd name="connsiteY1" fmla="*/ 9388 h 42905"/>
                <a:gd name="connsiteX2" fmla="*/ 21840 w 24098"/>
                <a:gd name="connsiteY2" fmla="*/ 9388 h 42905"/>
                <a:gd name="connsiteX3" fmla="*/ 12791 w 24098"/>
                <a:gd name="connsiteY3" fmla="*/ 12722 h 42905"/>
                <a:gd name="connsiteX4" fmla="*/ 9552 w 24098"/>
                <a:gd name="connsiteY4" fmla="*/ 22247 h 42905"/>
                <a:gd name="connsiteX5" fmla="*/ 9552 w 24098"/>
                <a:gd name="connsiteY5" fmla="*/ 42725 h 42905"/>
                <a:gd name="connsiteX6" fmla="*/ 27 w 24098"/>
                <a:gd name="connsiteY6" fmla="*/ 42725 h 42905"/>
                <a:gd name="connsiteX7" fmla="*/ 27 w 24098"/>
                <a:gd name="connsiteY7" fmla="*/ 434 h 42905"/>
                <a:gd name="connsiteX8" fmla="*/ 9552 w 24098"/>
                <a:gd name="connsiteY8" fmla="*/ 434 h 42905"/>
                <a:gd name="connsiteX9" fmla="*/ 9552 w 24098"/>
                <a:gd name="connsiteY9" fmla="*/ 6626 h 42905"/>
                <a:gd name="connsiteX10" fmla="*/ 24125 w 24098"/>
                <a:gd name="connsiteY10" fmla="*/ -137 h 4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98" h="42905">
                  <a:moveTo>
                    <a:pt x="24125" y="-137"/>
                  </a:moveTo>
                  <a:lnTo>
                    <a:pt x="24125" y="9388"/>
                  </a:lnTo>
                  <a:cubicBezTo>
                    <a:pt x="23363" y="9302"/>
                    <a:pt x="22602" y="9302"/>
                    <a:pt x="21840" y="9388"/>
                  </a:cubicBezTo>
                  <a:cubicBezTo>
                    <a:pt x="18487" y="9159"/>
                    <a:pt x="15191" y="10369"/>
                    <a:pt x="12791" y="12722"/>
                  </a:cubicBezTo>
                  <a:cubicBezTo>
                    <a:pt x="10495" y="15341"/>
                    <a:pt x="9324" y="18770"/>
                    <a:pt x="9552" y="22247"/>
                  </a:cubicBezTo>
                  <a:lnTo>
                    <a:pt x="9552" y="42725"/>
                  </a:lnTo>
                  <a:lnTo>
                    <a:pt x="27" y="42725"/>
                  </a:lnTo>
                  <a:lnTo>
                    <a:pt x="27" y="434"/>
                  </a:lnTo>
                  <a:lnTo>
                    <a:pt x="9552" y="434"/>
                  </a:lnTo>
                  <a:lnTo>
                    <a:pt x="9552" y="6626"/>
                  </a:lnTo>
                  <a:cubicBezTo>
                    <a:pt x="12924" y="2006"/>
                    <a:pt x="18430" y="-547"/>
                    <a:pt x="24125" y="-137"/>
                  </a:cubicBezTo>
                  <a:close/>
                </a:path>
              </a:pathLst>
            </a:custGeom>
            <a:solidFill>
              <a:srgbClr val="595959"/>
            </a:solidFill>
            <a:ln w="9525" cap="flat">
              <a:no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id="{DEE0FF7B-CE75-4D9E-AFEB-DDF43C347D23}"/>
                </a:ext>
              </a:extLst>
            </p:cNvPr>
            <p:cNvSpPr/>
            <p:nvPr/>
          </p:nvSpPr>
          <p:spPr>
            <a:xfrm>
              <a:off x="8512257" y="3927939"/>
              <a:ext cx="54457" cy="63792"/>
            </a:xfrm>
            <a:custGeom>
              <a:avLst/>
              <a:gdLst>
                <a:gd name="connsiteX0" fmla="*/ 7838 w 36973"/>
                <a:gd name="connsiteY0" fmla="*/ 41665 h 43311"/>
                <a:gd name="connsiteX1" fmla="*/ 27 w 36973"/>
                <a:gd name="connsiteY1" fmla="*/ 38331 h 43311"/>
                <a:gd name="connsiteX2" fmla="*/ 3837 w 36973"/>
                <a:gd name="connsiteY2" fmla="*/ 30807 h 43311"/>
                <a:gd name="connsiteX3" fmla="*/ 10600 w 36973"/>
                <a:gd name="connsiteY3" fmla="*/ 33855 h 43311"/>
                <a:gd name="connsiteX4" fmla="*/ 18506 w 36973"/>
                <a:gd name="connsiteY4" fmla="*/ 34998 h 43311"/>
                <a:gd name="connsiteX5" fmla="*/ 27364 w 36973"/>
                <a:gd name="connsiteY5" fmla="*/ 30331 h 43311"/>
                <a:gd name="connsiteX6" fmla="*/ 25078 w 36973"/>
                <a:gd name="connsiteY6" fmla="*/ 27187 h 43311"/>
                <a:gd name="connsiteX7" fmla="*/ 17839 w 36973"/>
                <a:gd name="connsiteY7" fmla="*/ 25568 h 43311"/>
                <a:gd name="connsiteX8" fmla="*/ 9362 w 36973"/>
                <a:gd name="connsiteY8" fmla="*/ 23758 h 43311"/>
                <a:gd name="connsiteX9" fmla="*/ 3647 w 36973"/>
                <a:gd name="connsiteY9" fmla="*/ 20139 h 43311"/>
                <a:gd name="connsiteX10" fmla="*/ 1265 w 36973"/>
                <a:gd name="connsiteY10" fmla="*/ 12995 h 43311"/>
                <a:gd name="connsiteX11" fmla="*/ 6314 w 36973"/>
                <a:gd name="connsiteY11" fmla="*/ 3470 h 43311"/>
                <a:gd name="connsiteX12" fmla="*/ 19839 w 36973"/>
                <a:gd name="connsiteY12" fmla="*/ -150 h 43311"/>
                <a:gd name="connsiteX13" fmla="*/ 28507 w 36973"/>
                <a:gd name="connsiteY13" fmla="*/ 898 h 43311"/>
                <a:gd name="connsiteX14" fmla="*/ 35651 w 36973"/>
                <a:gd name="connsiteY14" fmla="*/ 3470 h 43311"/>
                <a:gd name="connsiteX15" fmla="*/ 31841 w 36973"/>
                <a:gd name="connsiteY15" fmla="*/ 10995 h 43311"/>
                <a:gd name="connsiteX16" fmla="*/ 19744 w 36973"/>
                <a:gd name="connsiteY16" fmla="*/ 7852 h 43311"/>
                <a:gd name="connsiteX17" fmla="*/ 13172 w 36973"/>
                <a:gd name="connsiteY17" fmla="*/ 9185 h 43311"/>
                <a:gd name="connsiteX18" fmla="*/ 10886 w 36973"/>
                <a:gd name="connsiteY18" fmla="*/ 12614 h 43311"/>
                <a:gd name="connsiteX19" fmla="*/ 13362 w 36973"/>
                <a:gd name="connsiteY19" fmla="*/ 15948 h 43311"/>
                <a:gd name="connsiteX20" fmla="*/ 20792 w 36973"/>
                <a:gd name="connsiteY20" fmla="*/ 17853 h 43311"/>
                <a:gd name="connsiteX21" fmla="*/ 29078 w 36973"/>
                <a:gd name="connsiteY21" fmla="*/ 19663 h 43311"/>
                <a:gd name="connsiteX22" fmla="*/ 34698 w 36973"/>
                <a:gd name="connsiteY22" fmla="*/ 23091 h 43311"/>
                <a:gd name="connsiteX23" fmla="*/ 36984 w 36973"/>
                <a:gd name="connsiteY23" fmla="*/ 30045 h 43311"/>
                <a:gd name="connsiteX24" fmla="*/ 31841 w 36973"/>
                <a:gd name="connsiteY24" fmla="*/ 39570 h 43311"/>
                <a:gd name="connsiteX25" fmla="*/ 17839 w 36973"/>
                <a:gd name="connsiteY25" fmla="*/ 43094 h 43311"/>
                <a:gd name="connsiteX26" fmla="*/ 7838 w 36973"/>
                <a:gd name="connsiteY26" fmla="*/ 41665 h 4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6973" h="43311">
                  <a:moveTo>
                    <a:pt x="7838" y="41665"/>
                  </a:moveTo>
                  <a:cubicBezTo>
                    <a:pt x="5066" y="41008"/>
                    <a:pt x="2418" y="39884"/>
                    <a:pt x="27" y="38331"/>
                  </a:cubicBezTo>
                  <a:lnTo>
                    <a:pt x="3837" y="30807"/>
                  </a:lnTo>
                  <a:cubicBezTo>
                    <a:pt x="5923" y="32160"/>
                    <a:pt x="8209" y="33188"/>
                    <a:pt x="10600" y="33855"/>
                  </a:cubicBezTo>
                  <a:cubicBezTo>
                    <a:pt x="13172" y="34607"/>
                    <a:pt x="15829" y="34988"/>
                    <a:pt x="18506" y="34998"/>
                  </a:cubicBezTo>
                  <a:cubicBezTo>
                    <a:pt x="24411" y="34998"/>
                    <a:pt x="27364" y="33379"/>
                    <a:pt x="27364" y="30331"/>
                  </a:cubicBezTo>
                  <a:cubicBezTo>
                    <a:pt x="27421" y="28882"/>
                    <a:pt x="26478" y="27578"/>
                    <a:pt x="25078" y="27187"/>
                  </a:cubicBezTo>
                  <a:cubicBezTo>
                    <a:pt x="22725" y="26387"/>
                    <a:pt x="20306" y="25844"/>
                    <a:pt x="17839" y="25568"/>
                  </a:cubicBezTo>
                  <a:cubicBezTo>
                    <a:pt x="14982" y="25140"/>
                    <a:pt x="12143" y="24539"/>
                    <a:pt x="9362" y="23758"/>
                  </a:cubicBezTo>
                  <a:cubicBezTo>
                    <a:pt x="7171" y="23072"/>
                    <a:pt x="5199" y="21825"/>
                    <a:pt x="3647" y="20139"/>
                  </a:cubicBezTo>
                  <a:cubicBezTo>
                    <a:pt x="1904" y="18186"/>
                    <a:pt x="1046" y="15605"/>
                    <a:pt x="1265" y="12995"/>
                  </a:cubicBezTo>
                  <a:cubicBezTo>
                    <a:pt x="1237" y="9175"/>
                    <a:pt x="3132" y="5594"/>
                    <a:pt x="6314" y="3470"/>
                  </a:cubicBezTo>
                  <a:cubicBezTo>
                    <a:pt x="10333" y="870"/>
                    <a:pt x="15058" y="-397"/>
                    <a:pt x="19839" y="-150"/>
                  </a:cubicBezTo>
                  <a:cubicBezTo>
                    <a:pt x="22763" y="-130"/>
                    <a:pt x="25669" y="222"/>
                    <a:pt x="28507" y="898"/>
                  </a:cubicBezTo>
                  <a:cubicBezTo>
                    <a:pt x="31002" y="1393"/>
                    <a:pt x="33412" y="2260"/>
                    <a:pt x="35651" y="3470"/>
                  </a:cubicBezTo>
                  <a:lnTo>
                    <a:pt x="31841" y="10995"/>
                  </a:lnTo>
                  <a:cubicBezTo>
                    <a:pt x="28174" y="8871"/>
                    <a:pt x="23983" y="7775"/>
                    <a:pt x="19744" y="7852"/>
                  </a:cubicBezTo>
                  <a:cubicBezTo>
                    <a:pt x="17477" y="7737"/>
                    <a:pt x="15220" y="8194"/>
                    <a:pt x="13172" y="9185"/>
                  </a:cubicBezTo>
                  <a:cubicBezTo>
                    <a:pt x="11800" y="9785"/>
                    <a:pt x="10914" y="11118"/>
                    <a:pt x="10886" y="12614"/>
                  </a:cubicBezTo>
                  <a:cubicBezTo>
                    <a:pt x="10867" y="14157"/>
                    <a:pt x="11876" y="15519"/>
                    <a:pt x="13362" y="15948"/>
                  </a:cubicBezTo>
                  <a:cubicBezTo>
                    <a:pt x="15762" y="16852"/>
                    <a:pt x="18248" y="17491"/>
                    <a:pt x="20792" y="17853"/>
                  </a:cubicBezTo>
                  <a:cubicBezTo>
                    <a:pt x="23602" y="18234"/>
                    <a:pt x="26373" y="18834"/>
                    <a:pt x="29078" y="19663"/>
                  </a:cubicBezTo>
                  <a:cubicBezTo>
                    <a:pt x="31212" y="20310"/>
                    <a:pt x="33146" y="21491"/>
                    <a:pt x="34698" y="23091"/>
                  </a:cubicBezTo>
                  <a:cubicBezTo>
                    <a:pt x="36308" y="25034"/>
                    <a:pt x="37127" y="27521"/>
                    <a:pt x="36984" y="30045"/>
                  </a:cubicBezTo>
                  <a:cubicBezTo>
                    <a:pt x="37051" y="33902"/>
                    <a:pt x="35098" y="37512"/>
                    <a:pt x="31841" y="39570"/>
                  </a:cubicBezTo>
                  <a:cubicBezTo>
                    <a:pt x="27640" y="42141"/>
                    <a:pt x="22754" y="43370"/>
                    <a:pt x="17839" y="43094"/>
                  </a:cubicBezTo>
                  <a:cubicBezTo>
                    <a:pt x="14458" y="43104"/>
                    <a:pt x="11086" y="42618"/>
                    <a:pt x="7838" y="41665"/>
                  </a:cubicBezTo>
                  <a:close/>
                </a:path>
              </a:pathLst>
            </a:custGeom>
            <a:solidFill>
              <a:srgbClr val="595959"/>
            </a:solidFill>
            <a:ln w="9525" cap="flat">
              <a:noFill/>
              <a:prstDash val="solid"/>
              <a:miter/>
            </a:ln>
          </p:spPr>
          <p:txBody>
            <a:bodyPr rtlCol="0" anchor="ctr"/>
            <a:lstStyle/>
            <a:p>
              <a:endParaRPr lang="en-US"/>
            </a:p>
          </p:txBody>
        </p:sp>
        <p:sp>
          <p:nvSpPr>
            <p:cNvPr id="237" name="Freeform: Shape 236">
              <a:extLst>
                <a:ext uri="{FF2B5EF4-FFF2-40B4-BE49-F238E27FC236}">
                  <a16:creationId xmlns:a16="http://schemas.microsoft.com/office/drawing/2014/main" id="{7A612B76-87C4-4822-8D0F-7CD2E1E89E52}"/>
                </a:ext>
              </a:extLst>
            </p:cNvPr>
            <p:cNvSpPr/>
            <p:nvPr/>
          </p:nvSpPr>
          <p:spPr>
            <a:xfrm>
              <a:off x="8755804" y="3909325"/>
              <a:ext cx="62867" cy="82652"/>
            </a:xfrm>
            <a:custGeom>
              <a:avLst/>
              <a:gdLst>
                <a:gd name="connsiteX0" fmla="*/ 37079 w 42683"/>
                <a:gd name="connsiteY0" fmla="*/ 25728 h 56116"/>
                <a:gd name="connsiteX1" fmla="*/ 42699 w 42683"/>
                <a:gd name="connsiteY1" fmla="*/ 38111 h 56116"/>
                <a:gd name="connsiteX2" fmla="*/ 33174 w 42683"/>
                <a:gd name="connsiteY2" fmla="*/ 53541 h 56116"/>
                <a:gd name="connsiteX3" fmla="*/ 21078 w 42683"/>
                <a:gd name="connsiteY3" fmla="*/ 55922 h 56116"/>
                <a:gd name="connsiteX4" fmla="*/ 9552 w 42683"/>
                <a:gd name="connsiteY4" fmla="*/ 54208 h 56116"/>
                <a:gd name="connsiteX5" fmla="*/ 27 w 42683"/>
                <a:gd name="connsiteY5" fmla="*/ 49541 h 56116"/>
                <a:gd name="connsiteX6" fmla="*/ 4409 w 42683"/>
                <a:gd name="connsiteY6" fmla="*/ 41540 h 56116"/>
                <a:gd name="connsiteX7" fmla="*/ 11838 w 42683"/>
                <a:gd name="connsiteY7" fmla="*/ 45540 h 56116"/>
                <a:gd name="connsiteX8" fmla="*/ 20696 w 42683"/>
                <a:gd name="connsiteY8" fmla="*/ 46969 h 56116"/>
                <a:gd name="connsiteX9" fmla="*/ 29269 w 42683"/>
                <a:gd name="connsiteY9" fmla="*/ 44683 h 56116"/>
                <a:gd name="connsiteX10" fmla="*/ 31079 w 42683"/>
                <a:gd name="connsiteY10" fmla="*/ 33920 h 56116"/>
                <a:gd name="connsiteX11" fmla="*/ 29269 w 42683"/>
                <a:gd name="connsiteY11" fmla="*/ 32110 h 56116"/>
                <a:gd name="connsiteX12" fmla="*/ 17744 w 42683"/>
                <a:gd name="connsiteY12" fmla="*/ 29919 h 56116"/>
                <a:gd name="connsiteX13" fmla="*/ 4409 w 42683"/>
                <a:gd name="connsiteY13" fmla="*/ 29919 h 56116"/>
                <a:gd name="connsiteX14" fmla="*/ 7171 w 42683"/>
                <a:gd name="connsiteY14" fmla="*/ -180 h 56116"/>
                <a:gd name="connsiteX15" fmla="*/ 39746 w 42683"/>
                <a:gd name="connsiteY15" fmla="*/ -180 h 56116"/>
                <a:gd name="connsiteX16" fmla="*/ 39746 w 42683"/>
                <a:gd name="connsiteY16" fmla="*/ 8393 h 56116"/>
                <a:gd name="connsiteX17" fmla="*/ 15934 w 42683"/>
                <a:gd name="connsiteY17" fmla="*/ 8393 h 56116"/>
                <a:gd name="connsiteX18" fmla="*/ 14696 w 42683"/>
                <a:gd name="connsiteY18" fmla="*/ 21156 h 56116"/>
                <a:gd name="connsiteX19" fmla="*/ 20030 w 42683"/>
                <a:gd name="connsiteY19" fmla="*/ 21156 h 56116"/>
                <a:gd name="connsiteX20" fmla="*/ 37079 w 42683"/>
                <a:gd name="connsiteY20" fmla="*/ 25728 h 56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2683" h="56116">
                  <a:moveTo>
                    <a:pt x="37079" y="25728"/>
                  </a:moveTo>
                  <a:cubicBezTo>
                    <a:pt x="40804" y="28738"/>
                    <a:pt x="42890" y="33329"/>
                    <a:pt x="42699" y="38111"/>
                  </a:cubicBezTo>
                  <a:cubicBezTo>
                    <a:pt x="42890" y="44692"/>
                    <a:pt x="39146" y="50760"/>
                    <a:pt x="33174" y="53541"/>
                  </a:cubicBezTo>
                  <a:cubicBezTo>
                    <a:pt x="29374" y="55246"/>
                    <a:pt x="25240" y="56056"/>
                    <a:pt x="21078" y="55922"/>
                  </a:cubicBezTo>
                  <a:cubicBezTo>
                    <a:pt x="17172" y="55932"/>
                    <a:pt x="13286" y="55360"/>
                    <a:pt x="9552" y="54208"/>
                  </a:cubicBezTo>
                  <a:cubicBezTo>
                    <a:pt x="6123" y="53237"/>
                    <a:pt x="2894" y="51655"/>
                    <a:pt x="27" y="49541"/>
                  </a:cubicBezTo>
                  <a:lnTo>
                    <a:pt x="4409" y="41540"/>
                  </a:lnTo>
                  <a:cubicBezTo>
                    <a:pt x="6657" y="43264"/>
                    <a:pt x="9162" y="44616"/>
                    <a:pt x="11838" y="45540"/>
                  </a:cubicBezTo>
                  <a:cubicBezTo>
                    <a:pt x="14696" y="46493"/>
                    <a:pt x="17687" y="46978"/>
                    <a:pt x="20696" y="46969"/>
                  </a:cubicBezTo>
                  <a:cubicBezTo>
                    <a:pt x="23725" y="47140"/>
                    <a:pt x="26726" y="46331"/>
                    <a:pt x="29269" y="44683"/>
                  </a:cubicBezTo>
                  <a:cubicBezTo>
                    <a:pt x="32736" y="42216"/>
                    <a:pt x="33555" y="37396"/>
                    <a:pt x="31079" y="33920"/>
                  </a:cubicBezTo>
                  <a:cubicBezTo>
                    <a:pt x="30583" y="33224"/>
                    <a:pt x="29974" y="32605"/>
                    <a:pt x="29269" y="32110"/>
                  </a:cubicBezTo>
                  <a:cubicBezTo>
                    <a:pt x="25697" y="30338"/>
                    <a:pt x="21716" y="29576"/>
                    <a:pt x="17744" y="29919"/>
                  </a:cubicBezTo>
                  <a:lnTo>
                    <a:pt x="4409" y="29919"/>
                  </a:lnTo>
                  <a:lnTo>
                    <a:pt x="7171" y="-180"/>
                  </a:lnTo>
                  <a:lnTo>
                    <a:pt x="39746" y="-180"/>
                  </a:lnTo>
                  <a:lnTo>
                    <a:pt x="39746" y="8393"/>
                  </a:lnTo>
                  <a:lnTo>
                    <a:pt x="15934" y="8393"/>
                  </a:lnTo>
                  <a:lnTo>
                    <a:pt x="14696" y="21156"/>
                  </a:lnTo>
                  <a:lnTo>
                    <a:pt x="20030" y="21156"/>
                  </a:lnTo>
                  <a:cubicBezTo>
                    <a:pt x="26059" y="20756"/>
                    <a:pt x="32060" y="22356"/>
                    <a:pt x="37079" y="25728"/>
                  </a:cubicBezTo>
                  <a:close/>
                </a:path>
              </a:pathLst>
            </a:custGeom>
            <a:solidFill>
              <a:srgbClr val="595959"/>
            </a:solidFill>
            <a:ln w="9525" cap="flat">
              <a:noFill/>
              <a:prstDash val="solid"/>
              <a:miter/>
            </a:ln>
          </p:spPr>
          <p:txBody>
            <a:bodyPr rtlCol="0" anchor="ctr"/>
            <a:lstStyle/>
            <a:p>
              <a:endParaRPr lang="en-US"/>
            </a:p>
          </p:txBody>
        </p:sp>
        <p:sp>
          <p:nvSpPr>
            <p:cNvPr id="238" name="Freeform: Shape 237">
              <a:extLst>
                <a:ext uri="{FF2B5EF4-FFF2-40B4-BE49-F238E27FC236}">
                  <a16:creationId xmlns:a16="http://schemas.microsoft.com/office/drawing/2014/main" id="{5B1022A5-3C07-4BC8-B40B-7CB8F4E05A27}"/>
                </a:ext>
              </a:extLst>
            </p:cNvPr>
            <p:cNvSpPr/>
            <p:nvPr/>
          </p:nvSpPr>
          <p:spPr>
            <a:xfrm>
              <a:off x="8854711" y="3909888"/>
              <a:ext cx="79123" cy="80947"/>
            </a:xfrm>
            <a:custGeom>
              <a:avLst/>
              <a:gdLst>
                <a:gd name="connsiteX0" fmla="*/ 32031 w 53720"/>
                <a:gd name="connsiteY0" fmla="*/ 35157 h 54958"/>
                <a:gd name="connsiteX1" fmla="*/ 32031 w 53720"/>
                <a:gd name="connsiteY1" fmla="*/ 54779 h 54958"/>
                <a:gd name="connsiteX2" fmla="*/ 21744 w 53720"/>
                <a:gd name="connsiteY2" fmla="*/ 54779 h 54958"/>
                <a:gd name="connsiteX3" fmla="*/ 21744 w 53720"/>
                <a:gd name="connsiteY3" fmla="*/ 35729 h 54958"/>
                <a:gd name="connsiteX4" fmla="*/ 27 w 53720"/>
                <a:gd name="connsiteY4" fmla="*/ -180 h 54958"/>
                <a:gd name="connsiteX5" fmla="*/ 10981 w 53720"/>
                <a:gd name="connsiteY5" fmla="*/ -180 h 54958"/>
                <a:gd name="connsiteX6" fmla="*/ 27269 w 53720"/>
                <a:gd name="connsiteY6" fmla="*/ 26775 h 54958"/>
                <a:gd name="connsiteX7" fmla="*/ 43556 w 53720"/>
                <a:gd name="connsiteY7" fmla="*/ -180 h 54958"/>
                <a:gd name="connsiteX8" fmla="*/ 53748 w 53720"/>
                <a:gd name="connsiteY8" fmla="*/ -180 h 5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720" h="54958">
                  <a:moveTo>
                    <a:pt x="32031" y="35157"/>
                  </a:moveTo>
                  <a:lnTo>
                    <a:pt x="32031" y="54779"/>
                  </a:lnTo>
                  <a:lnTo>
                    <a:pt x="21744" y="54779"/>
                  </a:lnTo>
                  <a:lnTo>
                    <a:pt x="21744" y="35729"/>
                  </a:lnTo>
                  <a:lnTo>
                    <a:pt x="27" y="-180"/>
                  </a:lnTo>
                  <a:lnTo>
                    <a:pt x="10981" y="-180"/>
                  </a:lnTo>
                  <a:lnTo>
                    <a:pt x="27269" y="26775"/>
                  </a:lnTo>
                  <a:lnTo>
                    <a:pt x="43556" y="-180"/>
                  </a:lnTo>
                  <a:lnTo>
                    <a:pt x="53748" y="-180"/>
                  </a:lnTo>
                  <a:close/>
                </a:path>
              </a:pathLst>
            </a:custGeom>
            <a:solidFill>
              <a:srgbClr val="595959"/>
            </a:solidFill>
            <a:ln w="9525" cap="flat">
              <a:no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id="{ECF3824B-ACCA-4891-9DA2-9657875B55AD}"/>
                </a:ext>
              </a:extLst>
            </p:cNvPr>
            <p:cNvSpPr/>
            <p:nvPr/>
          </p:nvSpPr>
          <p:spPr>
            <a:xfrm>
              <a:off x="8937061" y="3927786"/>
              <a:ext cx="35494" cy="63188"/>
            </a:xfrm>
            <a:custGeom>
              <a:avLst/>
              <a:gdLst>
                <a:gd name="connsiteX0" fmla="*/ 24125 w 24098"/>
                <a:gd name="connsiteY0" fmla="*/ -141 h 42901"/>
                <a:gd name="connsiteX1" fmla="*/ 24125 w 24098"/>
                <a:gd name="connsiteY1" fmla="*/ 9384 h 42901"/>
                <a:gd name="connsiteX2" fmla="*/ 21840 w 24098"/>
                <a:gd name="connsiteY2" fmla="*/ 9384 h 42901"/>
                <a:gd name="connsiteX3" fmla="*/ 12791 w 24098"/>
                <a:gd name="connsiteY3" fmla="*/ 12718 h 42901"/>
                <a:gd name="connsiteX4" fmla="*/ 9552 w 24098"/>
                <a:gd name="connsiteY4" fmla="*/ 22243 h 42901"/>
                <a:gd name="connsiteX5" fmla="*/ 9552 w 24098"/>
                <a:gd name="connsiteY5" fmla="*/ 42722 h 42901"/>
                <a:gd name="connsiteX6" fmla="*/ 27 w 24098"/>
                <a:gd name="connsiteY6" fmla="*/ 42722 h 42901"/>
                <a:gd name="connsiteX7" fmla="*/ 27 w 24098"/>
                <a:gd name="connsiteY7" fmla="*/ 431 h 42901"/>
                <a:gd name="connsiteX8" fmla="*/ 9552 w 24098"/>
                <a:gd name="connsiteY8" fmla="*/ 431 h 42901"/>
                <a:gd name="connsiteX9" fmla="*/ 9552 w 24098"/>
                <a:gd name="connsiteY9" fmla="*/ 6622 h 42901"/>
                <a:gd name="connsiteX10" fmla="*/ 24125 w 24098"/>
                <a:gd name="connsiteY10" fmla="*/ -141 h 4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98" h="42901">
                  <a:moveTo>
                    <a:pt x="24125" y="-141"/>
                  </a:moveTo>
                  <a:lnTo>
                    <a:pt x="24125" y="9384"/>
                  </a:lnTo>
                  <a:cubicBezTo>
                    <a:pt x="23363" y="9299"/>
                    <a:pt x="22601" y="9299"/>
                    <a:pt x="21840" y="9384"/>
                  </a:cubicBezTo>
                  <a:cubicBezTo>
                    <a:pt x="18487" y="9165"/>
                    <a:pt x="15201" y="10384"/>
                    <a:pt x="12791" y="12718"/>
                  </a:cubicBezTo>
                  <a:cubicBezTo>
                    <a:pt x="10524" y="15356"/>
                    <a:pt x="9371" y="18766"/>
                    <a:pt x="9552" y="22243"/>
                  </a:cubicBezTo>
                  <a:lnTo>
                    <a:pt x="9552" y="42722"/>
                  </a:lnTo>
                  <a:lnTo>
                    <a:pt x="27" y="42722"/>
                  </a:lnTo>
                  <a:lnTo>
                    <a:pt x="27" y="431"/>
                  </a:lnTo>
                  <a:lnTo>
                    <a:pt x="9552" y="431"/>
                  </a:lnTo>
                  <a:lnTo>
                    <a:pt x="9552" y="6622"/>
                  </a:lnTo>
                  <a:cubicBezTo>
                    <a:pt x="12934" y="2021"/>
                    <a:pt x="18430" y="-532"/>
                    <a:pt x="24125" y="-141"/>
                  </a:cubicBezTo>
                  <a:close/>
                </a:path>
              </a:pathLst>
            </a:custGeom>
            <a:solidFill>
              <a:srgbClr val="595959"/>
            </a:solidFill>
            <a:ln w="9525" cap="flat">
              <a:noFill/>
              <a:prstDash val="solid"/>
              <a:miter/>
            </a:ln>
          </p:spPr>
          <p:txBody>
            <a:bodyPr rtlCol="0" anchor="ctr"/>
            <a:lstStyle/>
            <a:p>
              <a:endParaRPr lang="en-US"/>
            </a:p>
          </p:txBody>
        </p:sp>
        <p:sp>
          <p:nvSpPr>
            <p:cNvPr id="240" name="Freeform: Shape 239">
              <a:extLst>
                <a:ext uri="{FF2B5EF4-FFF2-40B4-BE49-F238E27FC236}">
                  <a16:creationId xmlns:a16="http://schemas.microsoft.com/office/drawing/2014/main" id="{1C01CB5C-3CC2-4BE8-988F-BB02BB55E8FF}"/>
                </a:ext>
              </a:extLst>
            </p:cNvPr>
            <p:cNvSpPr/>
            <p:nvPr/>
          </p:nvSpPr>
          <p:spPr>
            <a:xfrm>
              <a:off x="8978448" y="3927939"/>
              <a:ext cx="54457" cy="63792"/>
            </a:xfrm>
            <a:custGeom>
              <a:avLst/>
              <a:gdLst>
                <a:gd name="connsiteX0" fmla="*/ 7838 w 36973"/>
                <a:gd name="connsiteY0" fmla="*/ 41665 h 43311"/>
                <a:gd name="connsiteX1" fmla="*/ 27 w 36973"/>
                <a:gd name="connsiteY1" fmla="*/ 38331 h 43311"/>
                <a:gd name="connsiteX2" fmla="*/ 3837 w 36973"/>
                <a:gd name="connsiteY2" fmla="*/ 30807 h 43311"/>
                <a:gd name="connsiteX3" fmla="*/ 10600 w 36973"/>
                <a:gd name="connsiteY3" fmla="*/ 33855 h 43311"/>
                <a:gd name="connsiteX4" fmla="*/ 18506 w 36973"/>
                <a:gd name="connsiteY4" fmla="*/ 34998 h 43311"/>
                <a:gd name="connsiteX5" fmla="*/ 27364 w 36973"/>
                <a:gd name="connsiteY5" fmla="*/ 30331 h 43311"/>
                <a:gd name="connsiteX6" fmla="*/ 25078 w 36973"/>
                <a:gd name="connsiteY6" fmla="*/ 27187 h 43311"/>
                <a:gd name="connsiteX7" fmla="*/ 17839 w 36973"/>
                <a:gd name="connsiteY7" fmla="*/ 25568 h 43311"/>
                <a:gd name="connsiteX8" fmla="*/ 9362 w 36973"/>
                <a:gd name="connsiteY8" fmla="*/ 23758 h 43311"/>
                <a:gd name="connsiteX9" fmla="*/ 3647 w 36973"/>
                <a:gd name="connsiteY9" fmla="*/ 20139 h 43311"/>
                <a:gd name="connsiteX10" fmla="*/ 1265 w 36973"/>
                <a:gd name="connsiteY10" fmla="*/ 12995 h 43311"/>
                <a:gd name="connsiteX11" fmla="*/ 6314 w 36973"/>
                <a:gd name="connsiteY11" fmla="*/ 3470 h 43311"/>
                <a:gd name="connsiteX12" fmla="*/ 19839 w 36973"/>
                <a:gd name="connsiteY12" fmla="*/ -150 h 43311"/>
                <a:gd name="connsiteX13" fmla="*/ 28507 w 36973"/>
                <a:gd name="connsiteY13" fmla="*/ 898 h 43311"/>
                <a:gd name="connsiteX14" fmla="*/ 35651 w 36973"/>
                <a:gd name="connsiteY14" fmla="*/ 3470 h 43311"/>
                <a:gd name="connsiteX15" fmla="*/ 31841 w 36973"/>
                <a:gd name="connsiteY15" fmla="*/ 10995 h 43311"/>
                <a:gd name="connsiteX16" fmla="*/ 19744 w 36973"/>
                <a:gd name="connsiteY16" fmla="*/ 7852 h 43311"/>
                <a:gd name="connsiteX17" fmla="*/ 13172 w 36973"/>
                <a:gd name="connsiteY17" fmla="*/ 9185 h 43311"/>
                <a:gd name="connsiteX18" fmla="*/ 10886 w 36973"/>
                <a:gd name="connsiteY18" fmla="*/ 12614 h 43311"/>
                <a:gd name="connsiteX19" fmla="*/ 13362 w 36973"/>
                <a:gd name="connsiteY19" fmla="*/ 15948 h 43311"/>
                <a:gd name="connsiteX20" fmla="*/ 20792 w 36973"/>
                <a:gd name="connsiteY20" fmla="*/ 17853 h 43311"/>
                <a:gd name="connsiteX21" fmla="*/ 29078 w 36973"/>
                <a:gd name="connsiteY21" fmla="*/ 19663 h 43311"/>
                <a:gd name="connsiteX22" fmla="*/ 34698 w 36973"/>
                <a:gd name="connsiteY22" fmla="*/ 23091 h 43311"/>
                <a:gd name="connsiteX23" fmla="*/ 36984 w 36973"/>
                <a:gd name="connsiteY23" fmla="*/ 30045 h 43311"/>
                <a:gd name="connsiteX24" fmla="*/ 31841 w 36973"/>
                <a:gd name="connsiteY24" fmla="*/ 39570 h 43311"/>
                <a:gd name="connsiteX25" fmla="*/ 17839 w 36973"/>
                <a:gd name="connsiteY25" fmla="*/ 43094 h 43311"/>
                <a:gd name="connsiteX26" fmla="*/ 7838 w 36973"/>
                <a:gd name="connsiteY26" fmla="*/ 41665 h 4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6973" h="43311">
                  <a:moveTo>
                    <a:pt x="7838" y="41665"/>
                  </a:moveTo>
                  <a:cubicBezTo>
                    <a:pt x="5066" y="41008"/>
                    <a:pt x="2418" y="39884"/>
                    <a:pt x="27" y="38331"/>
                  </a:cubicBezTo>
                  <a:lnTo>
                    <a:pt x="3837" y="30807"/>
                  </a:lnTo>
                  <a:cubicBezTo>
                    <a:pt x="5914" y="32178"/>
                    <a:pt x="8200" y="33207"/>
                    <a:pt x="10600" y="33855"/>
                  </a:cubicBezTo>
                  <a:cubicBezTo>
                    <a:pt x="13172" y="34607"/>
                    <a:pt x="15829" y="34988"/>
                    <a:pt x="18506" y="34998"/>
                  </a:cubicBezTo>
                  <a:cubicBezTo>
                    <a:pt x="24411" y="34998"/>
                    <a:pt x="27364" y="33379"/>
                    <a:pt x="27364" y="30331"/>
                  </a:cubicBezTo>
                  <a:cubicBezTo>
                    <a:pt x="27421" y="28882"/>
                    <a:pt x="26478" y="27578"/>
                    <a:pt x="25078" y="27187"/>
                  </a:cubicBezTo>
                  <a:cubicBezTo>
                    <a:pt x="22725" y="26406"/>
                    <a:pt x="20296" y="25863"/>
                    <a:pt x="17839" y="25568"/>
                  </a:cubicBezTo>
                  <a:cubicBezTo>
                    <a:pt x="14982" y="25140"/>
                    <a:pt x="12143" y="24539"/>
                    <a:pt x="9362" y="23758"/>
                  </a:cubicBezTo>
                  <a:cubicBezTo>
                    <a:pt x="7171" y="23072"/>
                    <a:pt x="5199" y="21825"/>
                    <a:pt x="3647" y="20139"/>
                  </a:cubicBezTo>
                  <a:cubicBezTo>
                    <a:pt x="1904" y="18186"/>
                    <a:pt x="1046" y="15605"/>
                    <a:pt x="1265" y="12995"/>
                  </a:cubicBezTo>
                  <a:cubicBezTo>
                    <a:pt x="1237" y="9175"/>
                    <a:pt x="3132" y="5594"/>
                    <a:pt x="6314" y="3470"/>
                  </a:cubicBezTo>
                  <a:cubicBezTo>
                    <a:pt x="10333" y="870"/>
                    <a:pt x="15067" y="-397"/>
                    <a:pt x="19839" y="-150"/>
                  </a:cubicBezTo>
                  <a:cubicBezTo>
                    <a:pt x="22763" y="-130"/>
                    <a:pt x="25669" y="222"/>
                    <a:pt x="28507" y="898"/>
                  </a:cubicBezTo>
                  <a:cubicBezTo>
                    <a:pt x="31002" y="1393"/>
                    <a:pt x="33412" y="2260"/>
                    <a:pt x="35651" y="3470"/>
                  </a:cubicBezTo>
                  <a:lnTo>
                    <a:pt x="31841" y="10995"/>
                  </a:lnTo>
                  <a:cubicBezTo>
                    <a:pt x="28174" y="8871"/>
                    <a:pt x="23983" y="7775"/>
                    <a:pt x="19744" y="7852"/>
                  </a:cubicBezTo>
                  <a:cubicBezTo>
                    <a:pt x="17477" y="7737"/>
                    <a:pt x="15220" y="8194"/>
                    <a:pt x="13172" y="9185"/>
                  </a:cubicBezTo>
                  <a:cubicBezTo>
                    <a:pt x="11800" y="9785"/>
                    <a:pt x="10914" y="11118"/>
                    <a:pt x="10886" y="12614"/>
                  </a:cubicBezTo>
                  <a:cubicBezTo>
                    <a:pt x="10867" y="14157"/>
                    <a:pt x="11886" y="15519"/>
                    <a:pt x="13362" y="15948"/>
                  </a:cubicBezTo>
                  <a:cubicBezTo>
                    <a:pt x="15763" y="16852"/>
                    <a:pt x="18249" y="17491"/>
                    <a:pt x="20792" y="17853"/>
                  </a:cubicBezTo>
                  <a:cubicBezTo>
                    <a:pt x="23592" y="18244"/>
                    <a:pt x="26364" y="18844"/>
                    <a:pt x="29078" y="19663"/>
                  </a:cubicBezTo>
                  <a:cubicBezTo>
                    <a:pt x="31212" y="20310"/>
                    <a:pt x="33146" y="21491"/>
                    <a:pt x="34698" y="23091"/>
                  </a:cubicBezTo>
                  <a:cubicBezTo>
                    <a:pt x="36308" y="25034"/>
                    <a:pt x="37127" y="27521"/>
                    <a:pt x="36984" y="30045"/>
                  </a:cubicBezTo>
                  <a:cubicBezTo>
                    <a:pt x="37051" y="33902"/>
                    <a:pt x="35098" y="37512"/>
                    <a:pt x="31841" y="39570"/>
                  </a:cubicBezTo>
                  <a:cubicBezTo>
                    <a:pt x="27640" y="42141"/>
                    <a:pt x="22754" y="43370"/>
                    <a:pt x="17839" y="43094"/>
                  </a:cubicBezTo>
                  <a:cubicBezTo>
                    <a:pt x="14458" y="43104"/>
                    <a:pt x="11086" y="42618"/>
                    <a:pt x="7838" y="41665"/>
                  </a:cubicBezTo>
                  <a:close/>
                </a:path>
              </a:pathLst>
            </a:custGeom>
            <a:solidFill>
              <a:srgbClr val="595959"/>
            </a:solidFill>
            <a:ln w="9525" cap="flat">
              <a:noFill/>
              <a:prstDash val="solid"/>
              <a:miter/>
            </a:ln>
          </p:spPr>
          <p:txBody>
            <a:bodyPr rtlCol="0" anchor="ctr"/>
            <a:lstStyle/>
            <a:p>
              <a:endParaRPr lang="en-US"/>
            </a:p>
          </p:txBody>
        </p:sp>
        <p:sp>
          <p:nvSpPr>
            <p:cNvPr id="241" name="Freeform: Shape 240">
              <a:extLst>
                <a:ext uri="{FF2B5EF4-FFF2-40B4-BE49-F238E27FC236}">
                  <a16:creationId xmlns:a16="http://schemas.microsoft.com/office/drawing/2014/main" id="{944F6146-3BAE-4D46-A70D-90103A1210BC}"/>
                </a:ext>
              </a:extLst>
            </p:cNvPr>
            <p:cNvSpPr/>
            <p:nvPr/>
          </p:nvSpPr>
          <p:spPr>
            <a:xfrm>
              <a:off x="6743312" y="2795265"/>
              <a:ext cx="36631" cy="61447"/>
            </a:xfrm>
            <a:custGeom>
              <a:avLst/>
              <a:gdLst>
                <a:gd name="connsiteX0" fmla="*/ 22316 w 24870"/>
                <a:gd name="connsiteY0" fmla="*/ 33538 h 41719"/>
                <a:gd name="connsiteX1" fmla="*/ 14600 w 24870"/>
                <a:gd name="connsiteY1" fmla="*/ 36586 h 41719"/>
                <a:gd name="connsiteX2" fmla="*/ 14600 w 24870"/>
                <a:gd name="connsiteY2" fmla="*/ 41540 h 41719"/>
                <a:gd name="connsiteX3" fmla="*/ 10886 w 24870"/>
                <a:gd name="connsiteY3" fmla="*/ 41540 h 41719"/>
                <a:gd name="connsiteX4" fmla="*/ 10886 w 24870"/>
                <a:gd name="connsiteY4" fmla="*/ 36682 h 41719"/>
                <a:gd name="connsiteX5" fmla="*/ 4694 w 24870"/>
                <a:gd name="connsiteY5" fmla="*/ 35443 h 41719"/>
                <a:gd name="connsiteX6" fmla="*/ 27 w 24870"/>
                <a:gd name="connsiteY6" fmla="*/ 32967 h 41719"/>
                <a:gd name="connsiteX7" fmla="*/ 2027 w 24870"/>
                <a:gd name="connsiteY7" fmla="*/ 28490 h 41719"/>
                <a:gd name="connsiteX8" fmla="*/ 6028 w 24870"/>
                <a:gd name="connsiteY8" fmla="*/ 30681 h 41719"/>
                <a:gd name="connsiteX9" fmla="*/ 10886 w 24870"/>
                <a:gd name="connsiteY9" fmla="*/ 31824 h 41719"/>
                <a:gd name="connsiteX10" fmla="*/ 10886 w 24870"/>
                <a:gd name="connsiteY10" fmla="*/ 22966 h 41719"/>
                <a:gd name="connsiteX11" fmla="*/ 5647 w 24870"/>
                <a:gd name="connsiteY11" fmla="*/ 21251 h 41719"/>
                <a:gd name="connsiteX12" fmla="*/ 2123 w 24870"/>
                <a:gd name="connsiteY12" fmla="*/ 18584 h 41719"/>
                <a:gd name="connsiteX13" fmla="*/ 694 w 24870"/>
                <a:gd name="connsiteY13" fmla="*/ 14012 h 41719"/>
                <a:gd name="connsiteX14" fmla="*/ 3266 w 24870"/>
                <a:gd name="connsiteY14" fmla="*/ 7821 h 41719"/>
                <a:gd name="connsiteX15" fmla="*/ 10886 w 24870"/>
                <a:gd name="connsiteY15" fmla="*/ 4868 h 41719"/>
                <a:gd name="connsiteX16" fmla="*/ 10886 w 24870"/>
                <a:gd name="connsiteY16" fmla="*/ -180 h 41719"/>
                <a:gd name="connsiteX17" fmla="*/ 14505 w 24870"/>
                <a:gd name="connsiteY17" fmla="*/ -180 h 41719"/>
                <a:gd name="connsiteX18" fmla="*/ 14505 w 24870"/>
                <a:gd name="connsiteY18" fmla="*/ 4487 h 41719"/>
                <a:gd name="connsiteX19" fmla="*/ 19363 w 24870"/>
                <a:gd name="connsiteY19" fmla="*/ 5345 h 41719"/>
                <a:gd name="connsiteX20" fmla="*/ 23554 w 24870"/>
                <a:gd name="connsiteY20" fmla="*/ 7154 h 41719"/>
                <a:gd name="connsiteX21" fmla="*/ 21744 w 24870"/>
                <a:gd name="connsiteY21" fmla="*/ 11631 h 41719"/>
                <a:gd name="connsiteX22" fmla="*/ 14505 w 24870"/>
                <a:gd name="connsiteY22" fmla="*/ 9250 h 41719"/>
                <a:gd name="connsiteX23" fmla="*/ 14505 w 24870"/>
                <a:gd name="connsiteY23" fmla="*/ 18203 h 41719"/>
                <a:gd name="connsiteX24" fmla="*/ 19839 w 24870"/>
                <a:gd name="connsiteY24" fmla="*/ 19822 h 41719"/>
                <a:gd name="connsiteX25" fmla="*/ 23363 w 24870"/>
                <a:gd name="connsiteY25" fmla="*/ 22490 h 41719"/>
                <a:gd name="connsiteX26" fmla="*/ 24887 w 24870"/>
                <a:gd name="connsiteY26" fmla="*/ 27157 h 41719"/>
                <a:gd name="connsiteX27" fmla="*/ 22316 w 24870"/>
                <a:gd name="connsiteY27" fmla="*/ 33538 h 41719"/>
                <a:gd name="connsiteX28" fmla="*/ 7647 w 24870"/>
                <a:gd name="connsiteY28" fmla="*/ 16107 h 41719"/>
                <a:gd name="connsiteX29" fmla="*/ 10981 w 24870"/>
                <a:gd name="connsiteY29" fmla="*/ 17536 h 41719"/>
                <a:gd name="connsiteX30" fmla="*/ 10981 w 24870"/>
                <a:gd name="connsiteY30" fmla="*/ 9630 h 41719"/>
                <a:gd name="connsiteX31" fmla="*/ 7647 w 24870"/>
                <a:gd name="connsiteY31" fmla="*/ 11059 h 41719"/>
                <a:gd name="connsiteX32" fmla="*/ 6504 w 24870"/>
                <a:gd name="connsiteY32" fmla="*/ 13726 h 41719"/>
                <a:gd name="connsiteX33" fmla="*/ 7552 w 24870"/>
                <a:gd name="connsiteY33" fmla="*/ 16107 h 41719"/>
                <a:gd name="connsiteX34" fmla="*/ 18125 w 24870"/>
                <a:gd name="connsiteY34" fmla="*/ 30395 h 41719"/>
                <a:gd name="connsiteX35" fmla="*/ 19268 w 24870"/>
                <a:gd name="connsiteY35" fmla="*/ 27824 h 41719"/>
                <a:gd name="connsiteX36" fmla="*/ 18029 w 24870"/>
                <a:gd name="connsiteY36" fmla="*/ 25442 h 41719"/>
                <a:gd name="connsiteX37" fmla="*/ 14600 w 24870"/>
                <a:gd name="connsiteY37" fmla="*/ 23918 h 41719"/>
                <a:gd name="connsiteX38" fmla="*/ 14600 w 24870"/>
                <a:gd name="connsiteY38" fmla="*/ 31729 h 41719"/>
                <a:gd name="connsiteX39" fmla="*/ 18029 w 24870"/>
                <a:gd name="connsiteY39" fmla="*/ 30395 h 4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870" h="41719">
                  <a:moveTo>
                    <a:pt x="22316" y="33538"/>
                  </a:moveTo>
                  <a:cubicBezTo>
                    <a:pt x="20148" y="35377"/>
                    <a:pt x="17437" y="36443"/>
                    <a:pt x="14600" y="36586"/>
                  </a:cubicBezTo>
                  <a:lnTo>
                    <a:pt x="14600" y="41540"/>
                  </a:lnTo>
                  <a:lnTo>
                    <a:pt x="10886" y="41540"/>
                  </a:lnTo>
                  <a:lnTo>
                    <a:pt x="10886" y="36682"/>
                  </a:lnTo>
                  <a:cubicBezTo>
                    <a:pt x="8779" y="36529"/>
                    <a:pt x="6699" y="36110"/>
                    <a:pt x="4694" y="35443"/>
                  </a:cubicBezTo>
                  <a:cubicBezTo>
                    <a:pt x="2997" y="34920"/>
                    <a:pt x="1414" y="34081"/>
                    <a:pt x="27" y="32967"/>
                  </a:cubicBezTo>
                  <a:lnTo>
                    <a:pt x="2027" y="28490"/>
                  </a:lnTo>
                  <a:cubicBezTo>
                    <a:pt x="3224" y="29443"/>
                    <a:pt x="4577" y="30186"/>
                    <a:pt x="6028" y="30681"/>
                  </a:cubicBezTo>
                  <a:cubicBezTo>
                    <a:pt x="7565" y="31348"/>
                    <a:pt x="9211" y="31738"/>
                    <a:pt x="10886" y="31824"/>
                  </a:cubicBezTo>
                  <a:lnTo>
                    <a:pt x="10886" y="22966"/>
                  </a:lnTo>
                  <a:cubicBezTo>
                    <a:pt x="9084" y="22585"/>
                    <a:pt x="7327" y="22004"/>
                    <a:pt x="5647" y="21251"/>
                  </a:cubicBezTo>
                  <a:cubicBezTo>
                    <a:pt x="4248" y="20708"/>
                    <a:pt x="3028" y="19784"/>
                    <a:pt x="2123" y="18584"/>
                  </a:cubicBezTo>
                  <a:cubicBezTo>
                    <a:pt x="1120" y="17279"/>
                    <a:pt x="614" y="15660"/>
                    <a:pt x="694" y="14012"/>
                  </a:cubicBezTo>
                  <a:cubicBezTo>
                    <a:pt x="653" y="11679"/>
                    <a:pt x="1585" y="9440"/>
                    <a:pt x="3266" y="7821"/>
                  </a:cubicBezTo>
                  <a:cubicBezTo>
                    <a:pt x="5410" y="6021"/>
                    <a:pt x="8089" y="4982"/>
                    <a:pt x="10886" y="4868"/>
                  </a:cubicBezTo>
                  <a:lnTo>
                    <a:pt x="10886" y="-180"/>
                  </a:lnTo>
                  <a:lnTo>
                    <a:pt x="14505" y="-180"/>
                  </a:lnTo>
                  <a:lnTo>
                    <a:pt x="14505" y="4487"/>
                  </a:lnTo>
                  <a:cubicBezTo>
                    <a:pt x="16154" y="4573"/>
                    <a:pt x="17786" y="4859"/>
                    <a:pt x="19363" y="5345"/>
                  </a:cubicBezTo>
                  <a:cubicBezTo>
                    <a:pt x="20842" y="5735"/>
                    <a:pt x="22255" y="6345"/>
                    <a:pt x="23554" y="7154"/>
                  </a:cubicBezTo>
                  <a:lnTo>
                    <a:pt x="21744" y="11631"/>
                  </a:lnTo>
                  <a:cubicBezTo>
                    <a:pt x="19528" y="10336"/>
                    <a:pt x="17060" y="9517"/>
                    <a:pt x="14505" y="9250"/>
                  </a:cubicBezTo>
                  <a:lnTo>
                    <a:pt x="14505" y="18203"/>
                  </a:lnTo>
                  <a:cubicBezTo>
                    <a:pt x="16314" y="18632"/>
                    <a:pt x="18095" y="19175"/>
                    <a:pt x="19839" y="19822"/>
                  </a:cubicBezTo>
                  <a:cubicBezTo>
                    <a:pt x="21207" y="20422"/>
                    <a:pt x="22414" y="21337"/>
                    <a:pt x="23363" y="22490"/>
                  </a:cubicBezTo>
                  <a:cubicBezTo>
                    <a:pt x="24400" y="23823"/>
                    <a:pt x="24939" y="25471"/>
                    <a:pt x="24887" y="27157"/>
                  </a:cubicBezTo>
                  <a:cubicBezTo>
                    <a:pt x="25008" y="29557"/>
                    <a:pt x="24068" y="31891"/>
                    <a:pt x="22316" y="33538"/>
                  </a:cubicBezTo>
                  <a:close/>
                  <a:moveTo>
                    <a:pt x="7647" y="16107"/>
                  </a:moveTo>
                  <a:cubicBezTo>
                    <a:pt x="8657" y="16793"/>
                    <a:pt x="9788" y="17279"/>
                    <a:pt x="10981" y="17536"/>
                  </a:cubicBezTo>
                  <a:lnTo>
                    <a:pt x="10981" y="9630"/>
                  </a:lnTo>
                  <a:cubicBezTo>
                    <a:pt x="9755" y="9773"/>
                    <a:pt x="8597" y="10269"/>
                    <a:pt x="7647" y="11059"/>
                  </a:cubicBezTo>
                  <a:cubicBezTo>
                    <a:pt x="6911" y="11755"/>
                    <a:pt x="6497" y="12717"/>
                    <a:pt x="6504" y="13726"/>
                  </a:cubicBezTo>
                  <a:cubicBezTo>
                    <a:pt x="6480" y="14641"/>
                    <a:pt x="6864" y="15507"/>
                    <a:pt x="7552" y="16107"/>
                  </a:cubicBezTo>
                  <a:close/>
                  <a:moveTo>
                    <a:pt x="18125" y="30395"/>
                  </a:moveTo>
                  <a:cubicBezTo>
                    <a:pt x="18878" y="29757"/>
                    <a:pt x="19298" y="28814"/>
                    <a:pt x="19268" y="27824"/>
                  </a:cubicBezTo>
                  <a:cubicBezTo>
                    <a:pt x="19294" y="26871"/>
                    <a:pt x="18826" y="25966"/>
                    <a:pt x="18029" y="25442"/>
                  </a:cubicBezTo>
                  <a:cubicBezTo>
                    <a:pt x="17020" y="24680"/>
                    <a:pt x="15846" y="24156"/>
                    <a:pt x="14600" y="23918"/>
                  </a:cubicBezTo>
                  <a:lnTo>
                    <a:pt x="14600" y="31729"/>
                  </a:lnTo>
                  <a:cubicBezTo>
                    <a:pt x="15849" y="31633"/>
                    <a:pt x="17042" y="31167"/>
                    <a:pt x="18029" y="30395"/>
                  </a:cubicBezTo>
                  <a:close/>
                </a:path>
              </a:pathLst>
            </a:custGeom>
            <a:solidFill>
              <a:srgbClr val="595959"/>
            </a:solidFill>
            <a:ln w="9525" cap="flat">
              <a:noFill/>
              <a:prstDash val="solid"/>
              <a:miter/>
            </a:ln>
          </p:spPr>
          <p:txBody>
            <a:bodyPr rtlCol="0" anchor="ctr"/>
            <a:lstStyle/>
            <a:p>
              <a:endParaRPr lang="en-US"/>
            </a:p>
          </p:txBody>
        </p:sp>
        <p:sp>
          <p:nvSpPr>
            <p:cNvPr id="242" name="Freeform: Shape 241">
              <a:extLst>
                <a:ext uri="{FF2B5EF4-FFF2-40B4-BE49-F238E27FC236}">
                  <a16:creationId xmlns:a16="http://schemas.microsoft.com/office/drawing/2014/main" id="{8E73AD6A-C095-472F-BA7A-065F2BBFDFA6}"/>
                </a:ext>
              </a:extLst>
            </p:cNvPr>
            <p:cNvSpPr/>
            <p:nvPr/>
          </p:nvSpPr>
          <p:spPr>
            <a:xfrm>
              <a:off x="6784278" y="2807752"/>
              <a:ext cx="60615" cy="79704"/>
            </a:xfrm>
            <a:custGeom>
              <a:avLst/>
              <a:gdLst>
                <a:gd name="connsiteX0" fmla="*/ 37270 w 41154"/>
                <a:gd name="connsiteY0" fmla="*/ 26871 h 54114"/>
                <a:gd name="connsiteX1" fmla="*/ 41175 w 41154"/>
                <a:gd name="connsiteY1" fmla="*/ 37158 h 54114"/>
                <a:gd name="connsiteX2" fmla="*/ 38794 w 41154"/>
                <a:gd name="connsiteY2" fmla="*/ 45635 h 54114"/>
                <a:gd name="connsiteX3" fmla="*/ 31650 w 41154"/>
                <a:gd name="connsiteY3" fmla="*/ 51636 h 54114"/>
                <a:gd name="connsiteX4" fmla="*/ 20030 w 41154"/>
                <a:gd name="connsiteY4" fmla="*/ 53922 h 54114"/>
                <a:gd name="connsiteX5" fmla="*/ 8981 w 41154"/>
                <a:gd name="connsiteY5" fmla="*/ 52302 h 54114"/>
                <a:gd name="connsiteX6" fmla="*/ 27 w 41154"/>
                <a:gd name="connsiteY6" fmla="*/ 47730 h 54114"/>
                <a:gd name="connsiteX7" fmla="*/ 4218 w 41154"/>
                <a:gd name="connsiteY7" fmla="*/ 40015 h 54114"/>
                <a:gd name="connsiteX8" fmla="*/ 11267 w 41154"/>
                <a:gd name="connsiteY8" fmla="*/ 43921 h 54114"/>
                <a:gd name="connsiteX9" fmla="*/ 19839 w 41154"/>
                <a:gd name="connsiteY9" fmla="*/ 45254 h 54114"/>
                <a:gd name="connsiteX10" fmla="*/ 28126 w 41154"/>
                <a:gd name="connsiteY10" fmla="*/ 43159 h 54114"/>
                <a:gd name="connsiteX11" fmla="*/ 31174 w 41154"/>
                <a:gd name="connsiteY11" fmla="*/ 37253 h 54114"/>
                <a:gd name="connsiteX12" fmla="*/ 28316 w 41154"/>
                <a:gd name="connsiteY12" fmla="*/ 31348 h 54114"/>
                <a:gd name="connsiteX13" fmla="*/ 19553 w 41154"/>
                <a:gd name="connsiteY13" fmla="*/ 29252 h 54114"/>
                <a:gd name="connsiteX14" fmla="*/ 14696 w 41154"/>
                <a:gd name="connsiteY14" fmla="*/ 29252 h 54114"/>
                <a:gd name="connsiteX15" fmla="*/ 14696 w 41154"/>
                <a:gd name="connsiteY15" fmla="*/ 22490 h 54114"/>
                <a:gd name="connsiteX16" fmla="*/ 26792 w 41154"/>
                <a:gd name="connsiteY16" fmla="*/ 8107 h 54114"/>
                <a:gd name="connsiteX17" fmla="*/ 2599 w 41154"/>
                <a:gd name="connsiteY17" fmla="*/ 8107 h 54114"/>
                <a:gd name="connsiteX18" fmla="*/ 2599 w 41154"/>
                <a:gd name="connsiteY18" fmla="*/ -180 h 54114"/>
                <a:gd name="connsiteX19" fmla="*/ 38889 w 41154"/>
                <a:gd name="connsiteY19" fmla="*/ -180 h 54114"/>
                <a:gd name="connsiteX20" fmla="*/ 38889 w 41154"/>
                <a:gd name="connsiteY20" fmla="*/ 6392 h 54114"/>
                <a:gd name="connsiteX21" fmla="*/ 25935 w 41154"/>
                <a:gd name="connsiteY21" fmla="*/ 21823 h 54114"/>
                <a:gd name="connsiteX22" fmla="*/ 37270 w 41154"/>
                <a:gd name="connsiteY22" fmla="*/ 26871 h 5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1154" h="54114">
                  <a:moveTo>
                    <a:pt x="37270" y="26871"/>
                  </a:moveTo>
                  <a:cubicBezTo>
                    <a:pt x="39884" y="29643"/>
                    <a:pt x="41289" y="33348"/>
                    <a:pt x="41175" y="37158"/>
                  </a:cubicBezTo>
                  <a:cubicBezTo>
                    <a:pt x="41165" y="40148"/>
                    <a:pt x="40342" y="43082"/>
                    <a:pt x="38794" y="45635"/>
                  </a:cubicBezTo>
                  <a:cubicBezTo>
                    <a:pt x="37010" y="48254"/>
                    <a:pt x="34538" y="50331"/>
                    <a:pt x="31650" y="51636"/>
                  </a:cubicBezTo>
                  <a:cubicBezTo>
                    <a:pt x="27998" y="53264"/>
                    <a:pt x="24025" y="54046"/>
                    <a:pt x="20030" y="53922"/>
                  </a:cubicBezTo>
                  <a:cubicBezTo>
                    <a:pt x="16288" y="53912"/>
                    <a:pt x="12568" y="53369"/>
                    <a:pt x="8981" y="52302"/>
                  </a:cubicBezTo>
                  <a:cubicBezTo>
                    <a:pt x="5756" y="51302"/>
                    <a:pt x="2727" y="49759"/>
                    <a:pt x="27" y="47730"/>
                  </a:cubicBezTo>
                  <a:lnTo>
                    <a:pt x="4218" y="40015"/>
                  </a:lnTo>
                  <a:cubicBezTo>
                    <a:pt x="6317" y="41720"/>
                    <a:pt x="8704" y="43044"/>
                    <a:pt x="11267" y="43921"/>
                  </a:cubicBezTo>
                  <a:cubicBezTo>
                    <a:pt x="14042" y="44787"/>
                    <a:pt x="16931" y="45235"/>
                    <a:pt x="19839" y="45254"/>
                  </a:cubicBezTo>
                  <a:cubicBezTo>
                    <a:pt x="22752" y="45435"/>
                    <a:pt x="25649" y="44702"/>
                    <a:pt x="28126" y="43159"/>
                  </a:cubicBezTo>
                  <a:cubicBezTo>
                    <a:pt x="30064" y="41825"/>
                    <a:pt x="31208" y="39606"/>
                    <a:pt x="31174" y="37253"/>
                  </a:cubicBezTo>
                  <a:cubicBezTo>
                    <a:pt x="31285" y="34929"/>
                    <a:pt x="30210" y="32700"/>
                    <a:pt x="28316" y="31348"/>
                  </a:cubicBezTo>
                  <a:cubicBezTo>
                    <a:pt x="25669" y="29795"/>
                    <a:pt x="22618" y="29061"/>
                    <a:pt x="19553" y="29252"/>
                  </a:cubicBezTo>
                  <a:lnTo>
                    <a:pt x="14696" y="29252"/>
                  </a:lnTo>
                  <a:lnTo>
                    <a:pt x="14696" y="22490"/>
                  </a:lnTo>
                  <a:lnTo>
                    <a:pt x="26792" y="8107"/>
                  </a:lnTo>
                  <a:lnTo>
                    <a:pt x="2599" y="8107"/>
                  </a:lnTo>
                  <a:lnTo>
                    <a:pt x="2599" y="-180"/>
                  </a:lnTo>
                  <a:lnTo>
                    <a:pt x="38889" y="-180"/>
                  </a:lnTo>
                  <a:lnTo>
                    <a:pt x="38889" y="6392"/>
                  </a:lnTo>
                  <a:lnTo>
                    <a:pt x="25935" y="21823"/>
                  </a:lnTo>
                  <a:cubicBezTo>
                    <a:pt x="30199" y="22080"/>
                    <a:pt x="34224" y="23880"/>
                    <a:pt x="37270" y="26871"/>
                  </a:cubicBezTo>
                  <a:close/>
                </a:path>
              </a:pathLst>
            </a:custGeom>
            <a:solidFill>
              <a:srgbClr val="595959"/>
            </a:solidFill>
            <a:ln w="9525" cap="flat">
              <a:noFill/>
              <a:prstDash val="solid"/>
              <a:miter/>
            </a:ln>
          </p:spPr>
          <p:txBody>
            <a:bodyPr rtlCol="0" anchor="ctr"/>
            <a:lstStyle/>
            <a:p>
              <a:endParaRPr lang="en-US"/>
            </a:p>
          </p:txBody>
        </p:sp>
        <p:sp>
          <p:nvSpPr>
            <p:cNvPr id="243" name="Freeform: Shape 242">
              <a:extLst>
                <a:ext uri="{FF2B5EF4-FFF2-40B4-BE49-F238E27FC236}">
                  <a16:creationId xmlns:a16="http://schemas.microsoft.com/office/drawing/2014/main" id="{6FC40D9E-5C0A-4E8D-BA6B-E417B8DCDF46}"/>
                </a:ext>
              </a:extLst>
            </p:cNvPr>
            <p:cNvSpPr/>
            <p:nvPr/>
          </p:nvSpPr>
          <p:spPr>
            <a:xfrm>
              <a:off x="6854144" y="2807331"/>
              <a:ext cx="60767" cy="79707"/>
            </a:xfrm>
            <a:custGeom>
              <a:avLst/>
              <a:gdLst>
                <a:gd name="connsiteX0" fmla="*/ 35841 w 41257"/>
                <a:gd name="connsiteY0" fmla="*/ 24871 h 54116"/>
                <a:gd name="connsiteX1" fmla="*/ 41270 w 41257"/>
                <a:gd name="connsiteY1" fmla="*/ 36777 h 54116"/>
                <a:gd name="connsiteX2" fmla="*/ 31745 w 41257"/>
                <a:gd name="connsiteY2" fmla="*/ 51636 h 54116"/>
                <a:gd name="connsiteX3" fmla="*/ 20030 w 41257"/>
                <a:gd name="connsiteY3" fmla="*/ 53922 h 54116"/>
                <a:gd name="connsiteX4" fmla="*/ 8981 w 41257"/>
                <a:gd name="connsiteY4" fmla="*/ 52303 h 54116"/>
                <a:gd name="connsiteX5" fmla="*/ 27 w 41257"/>
                <a:gd name="connsiteY5" fmla="*/ 47731 h 54116"/>
                <a:gd name="connsiteX6" fmla="*/ 4218 w 41257"/>
                <a:gd name="connsiteY6" fmla="*/ 40016 h 54116"/>
                <a:gd name="connsiteX7" fmla="*/ 11362 w 41257"/>
                <a:gd name="connsiteY7" fmla="*/ 43921 h 54116"/>
                <a:gd name="connsiteX8" fmla="*/ 19934 w 41257"/>
                <a:gd name="connsiteY8" fmla="*/ 45254 h 54116"/>
                <a:gd name="connsiteX9" fmla="*/ 28126 w 41257"/>
                <a:gd name="connsiteY9" fmla="*/ 43159 h 54116"/>
                <a:gd name="connsiteX10" fmla="*/ 31174 w 41257"/>
                <a:gd name="connsiteY10" fmla="*/ 37158 h 54116"/>
                <a:gd name="connsiteX11" fmla="*/ 27935 w 41257"/>
                <a:gd name="connsiteY11" fmla="*/ 30967 h 54116"/>
                <a:gd name="connsiteX12" fmla="*/ 16886 w 41257"/>
                <a:gd name="connsiteY12" fmla="*/ 28871 h 54116"/>
                <a:gd name="connsiteX13" fmla="*/ 4218 w 41257"/>
                <a:gd name="connsiteY13" fmla="*/ 28871 h 54116"/>
                <a:gd name="connsiteX14" fmla="*/ 6980 w 41257"/>
                <a:gd name="connsiteY14" fmla="*/ -180 h 54116"/>
                <a:gd name="connsiteX15" fmla="*/ 38318 w 41257"/>
                <a:gd name="connsiteY15" fmla="*/ -180 h 54116"/>
                <a:gd name="connsiteX16" fmla="*/ 38318 w 41257"/>
                <a:gd name="connsiteY16" fmla="*/ 8107 h 54116"/>
                <a:gd name="connsiteX17" fmla="*/ 15172 w 41257"/>
                <a:gd name="connsiteY17" fmla="*/ 8107 h 54116"/>
                <a:gd name="connsiteX18" fmla="*/ 14029 w 41257"/>
                <a:gd name="connsiteY18" fmla="*/ 20489 h 54116"/>
                <a:gd name="connsiteX19" fmla="*/ 19172 w 41257"/>
                <a:gd name="connsiteY19" fmla="*/ 20489 h 54116"/>
                <a:gd name="connsiteX20" fmla="*/ 35841 w 41257"/>
                <a:gd name="connsiteY20" fmla="*/ 24871 h 54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257" h="54116">
                  <a:moveTo>
                    <a:pt x="35841" y="24871"/>
                  </a:moveTo>
                  <a:cubicBezTo>
                    <a:pt x="39456" y="27738"/>
                    <a:pt x="41475" y="32167"/>
                    <a:pt x="41270" y="36777"/>
                  </a:cubicBezTo>
                  <a:cubicBezTo>
                    <a:pt x="41361" y="43187"/>
                    <a:pt x="37612" y="49036"/>
                    <a:pt x="31745" y="51636"/>
                  </a:cubicBezTo>
                  <a:cubicBezTo>
                    <a:pt x="28062" y="53274"/>
                    <a:pt x="24057" y="54056"/>
                    <a:pt x="20030" y="53922"/>
                  </a:cubicBezTo>
                  <a:cubicBezTo>
                    <a:pt x="16288" y="53913"/>
                    <a:pt x="12568" y="53370"/>
                    <a:pt x="8981" y="52303"/>
                  </a:cubicBezTo>
                  <a:cubicBezTo>
                    <a:pt x="5750" y="51322"/>
                    <a:pt x="2718" y="49769"/>
                    <a:pt x="27" y="47731"/>
                  </a:cubicBezTo>
                  <a:lnTo>
                    <a:pt x="4218" y="40016"/>
                  </a:lnTo>
                  <a:cubicBezTo>
                    <a:pt x="6354" y="41720"/>
                    <a:pt x="8771" y="43045"/>
                    <a:pt x="11362" y="43921"/>
                  </a:cubicBezTo>
                  <a:cubicBezTo>
                    <a:pt x="14135" y="44797"/>
                    <a:pt x="17026" y="45245"/>
                    <a:pt x="19934" y="45254"/>
                  </a:cubicBezTo>
                  <a:cubicBezTo>
                    <a:pt x="22817" y="45426"/>
                    <a:pt x="25679" y="44692"/>
                    <a:pt x="28126" y="43159"/>
                  </a:cubicBezTo>
                  <a:cubicBezTo>
                    <a:pt x="30066" y="41778"/>
                    <a:pt x="31206" y="39539"/>
                    <a:pt x="31174" y="37158"/>
                  </a:cubicBezTo>
                  <a:cubicBezTo>
                    <a:pt x="31326" y="34653"/>
                    <a:pt x="30080" y="32272"/>
                    <a:pt x="27935" y="30967"/>
                  </a:cubicBezTo>
                  <a:cubicBezTo>
                    <a:pt x="24510" y="29281"/>
                    <a:pt x="20692" y="28557"/>
                    <a:pt x="16886" y="28871"/>
                  </a:cubicBezTo>
                  <a:lnTo>
                    <a:pt x="4218" y="28871"/>
                  </a:lnTo>
                  <a:lnTo>
                    <a:pt x="6980" y="-180"/>
                  </a:lnTo>
                  <a:lnTo>
                    <a:pt x="38318" y="-180"/>
                  </a:lnTo>
                  <a:lnTo>
                    <a:pt x="38318" y="8107"/>
                  </a:lnTo>
                  <a:lnTo>
                    <a:pt x="15172" y="8107"/>
                  </a:lnTo>
                  <a:lnTo>
                    <a:pt x="14029" y="20489"/>
                  </a:lnTo>
                  <a:lnTo>
                    <a:pt x="19172" y="20489"/>
                  </a:lnTo>
                  <a:cubicBezTo>
                    <a:pt x="25066" y="20013"/>
                    <a:pt x="30944" y="21556"/>
                    <a:pt x="35841" y="24871"/>
                  </a:cubicBezTo>
                  <a:close/>
                </a:path>
              </a:pathLst>
            </a:custGeom>
            <a:solidFill>
              <a:srgbClr val="595959"/>
            </a:solidFill>
            <a:ln w="9525" cap="flat">
              <a:no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id="{AA3A142C-C6F5-4362-8443-36BEE1897AEE}"/>
                </a:ext>
              </a:extLst>
            </p:cNvPr>
            <p:cNvSpPr/>
            <p:nvPr/>
          </p:nvSpPr>
          <p:spPr>
            <a:xfrm>
              <a:off x="6926102" y="2868341"/>
              <a:ext cx="18402" cy="18678"/>
            </a:xfrm>
            <a:custGeom>
              <a:avLst/>
              <a:gdLst>
                <a:gd name="connsiteX0" fmla="*/ 1845 w 12494"/>
                <a:gd name="connsiteY0" fmla="*/ 10785 h 12681"/>
                <a:gd name="connsiteX1" fmla="*/ 35 w 12494"/>
                <a:gd name="connsiteY1" fmla="*/ 6214 h 12681"/>
                <a:gd name="connsiteX2" fmla="*/ 1845 w 12494"/>
                <a:gd name="connsiteY2" fmla="*/ 1641 h 12681"/>
                <a:gd name="connsiteX3" fmla="*/ 10703 w 12494"/>
                <a:gd name="connsiteY3" fmla="*/ 1641 h 12681"/>
                <a:gd name="connsiteX4" fmla="*/ 12513 w 12494"/>
                <a:gd name="connsiteY4" fmla="*/ 6214 h 12681"/>
                <a:gd name="connsiteX5" fmla="*/ 10703 w 12494"/>
                <a:gd name="connsiteY5" fmla="*/ 10785 h 12681"/>
                <a:gd name="connsiteX6" fmla="*/ 6227 w 12494"/>
                <a:gd name="connsiteY6" fmla="*/ 12500 h 12681"/>
                <a:gd name="connsiteX7" fmla="*/ 1845 w 12494"/>
                <a:gd name="connsiteY7" fmla="*/ 10785 h 1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94" h="12681">
                  <a:moveTo>
                    <a:pt x="1845" y="10785"/>
                  </a:moveTo>
                  <a:cubicBezTo>
                    <a:pt x="636" y="9576"/>
                    <a:pt x="-18" y="7918"/>
                    <a:pt x="35" y="6214"/>
                  </a:cubicBezTo>
                  <a:cubicBezTo>
                    <a:pt x="-55" y="4499"/>
                    <a:pt x="606" y="2832"/>
                    <a:pt x="1845" y="1641"/>
                  </a:cubicBezTo>
                  <a:cubicBezTo>
                    <a:pt x="4297" y="-787"/>
                    <a:pt x="8252" y="-787"/>
                    <a:pt x="10703" y="1641"/>
                  </a:cubicBezTo>
                  <a:cubicBezTo>
                    <a:pt x="11943" y="2832"/>
                    <a:pt x="12604" y="4499"/>
                    <a:pt x="12513" y="6214"/>
                  </a:cubicBezTo>
                  <a:cubicBezTo>
                    <a:pt x="12567" y="7918"/>
                    <a:pt x="11912" y="9576"/>
                    <a:pt x="10703" y="10785"/>
                  </a:cubicBezTo>
                  <a:cubicBezTo>
                    <a:pt x="9497" y="11928"/>
                    <a:pt x="7887" y="12538"/>
                    <a:pt x="6227" y="12500"/>
                  </a:cubicBezTo>
                  <a:cubicBezTo>
                    <a:pt x="4598" y="12528"/>
                    <a:pt x="3023" y="11909"/>
                    <a:pt x="1845" y="10785"/>
                  </a:cubicBezTo>
                  <a:close/>
                </a:path>
              </a:pathLst>
            </a:custGeom>
            <a:solidFill>
              <a:srgbClr val="595959"/>
            </a:solidFill>
            <a:ln w="9525" cap="flat">
              <a:no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id="{43603285-1DC6-40F9-8B52-FC4206E7B9D8}"/>
                </a:ext>
              </a:extLst>
            </p:cNvPr>
            <p:cNvSpPr/>
            <p:nvPr/>
          </p:nvSpPr>
          <p:spPr>
            <a:xfrm>
              <a:off x="6952488" y="2807752"/>
              <a:ext cx="60615" cy="79704"/>
            </a:xfrm>
            <a:custGeom>
              <a:avLst/>
              <a:gdLst>
                <a:gd name="connsiteX0" fmla="*/ 37270 w 41154"/>
                <a:gd name="connsiteY0" fmla="*/ 26871 h 54114"/>
                <a:gd name="connsiteX1" fmla="*/ 41175 w 41154"/>
                <a:gd name="connsiteY1" fmla="*/ 37158 h 54114"/>
                <a:gd name="connsiteX2" fmla="*/ 38794 w 41154"/>
                <a:gd name="connsiteY2" fmla="*/ 45635 h 54114"/>
                <a:gd name="connsiteX3" fmla="*/ 31650 w 41154"/>
                <a:gd name="connsiteY3" fmla="*/ 51636 h 54114"/>
                <a:gd name="connsiteX4" fmla="*/ 20030 w 41154"/>
                <a:gd name="connsiteY4" fmla="*/ 53922 h 54114"/>
                <a:gd name="connsiteX5" fmla="*/ 9076 w 41154"/>
                <a:gd name="connsiteY5" fmla="*/ 52302 h 54114"/>
                <a:gd name="connsiteX6" fmla="*/ 27 w 41154"/>
                <a:gd name="connsiteY6" fmla="*/ 47730 h 54114"/>
                <a:gd name="connsiteX7" fmla="*/ 4313 w 41154"/>
                <a:gd name="connsiteY7" fmla="*/ 40015 h 54114"/>
                <a:gd name="connsiteX8" fmla="*/ 11362 w 41154"/>
                <a:gd name="connsiteY8" fmla="*/ 43921 h 54114"/>
                <a:gd name="connsiteX9" fmla="*/ 19934 w 41154"/>
                <a:gd name="connsiteY9" fmla="*/ 45254 h 54114"/>
                <a:gd name="connsiteX10" fmla="*/ 28126 w 41154"/>
                <a:gd name="connsiteY10" fmla="*/ 43159 h 54114"/>
                <a:gd name="connsiteX11" fmla="*/ 31174 w 41154"/>
                <a:gd name="connsiteY11" fmla="*/ 37253 h 54114"/>
                <a:gd name="connsiteX12" fmla="*/ 28316 w 41154"/>
                <a:gd name="connsiteY12" fmla="*/ 31348 h 54114"/>
                <a:gd name="connsiteX13" fmla="*/ 19553 w 41154"/>
                <a:gd name="connsiteY13" fmla="*/ 29252 h 54114"/>
                <a:gd name="connsiteX14" fmla="*/ 14696 w 41154"/>
                <a:gd name="connsiteY14" fmla="*/ 29252 h 54114"/>
                <a:gd name="connsiteX15" fmla="*/ 14696 w 41154"/>
                <a:gd name="connsiteY15" fmla="*/ 22490 h 54114"/>
                <a:gd name="connsiteX16" fmla="*/ 26792 w 41154"/>
                <a:gd name="connsiteY16" fmla="*/ 8107 h 54114"/>
                <a:gd name="connsiteX17" fmla="*/ 2599 w 41154"/>
                <a:gd name="connsiteY17" fmla="*/ 8107 h 54114"/>
                <a:gd name="connsiteX18" fmla="*/ 2599 w 41154"/>
                <a:gd name="connsiteY18" fmla="*/ -180 h 54114"/>
                <a:gd name="connsiteX19" fmla="*/ 38984 w 41154"/>
                <a:gd name="connsiteY19" fmla="*/ -180 h 54114"/>
                <a:gd name="connsiteX20" fmla="*/ 38984 w 41154"/>
                <a:gd name="connsiteY20" fmla="*/ 6392 h 54114"/>
                <a:gd name="connsiteX21" fmla="*/ 26030 w 41154"/>
                <a:gd name="connsiteY21" fmla="*/ 21823 h 54114"/>
                <a:gd name="connsiteX22" fmla="*/ 37270 w 41154"/>
                <a:gd name="connsiteY22" fmla="*/ 26871 h 5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1154" h="54114">
                  <a:moveTo>
                    <a:pt x="37270" y="26871"/>
                  </a:moveTo>
                  <a:cubicBezTo>
                    <a:pt x="39884" y="29643"/>
                    <a:pt x="41289" y="33348"/>
                    <a:pt x="41175" y="37158"/>
                  </a:cubicBezTo>
                  <a:cubicBezTo>
                    <a:pt x="41165" y="40148"/>
                    <a:pt x="40342" y="43082"/>
                    <a:pt x="38794" y="45635"/>
                  </a:cubicBezTo>
                  <a:cubicBezTo>
                    <a:pt x="37010" y="48254"/>
                    <a:pt x="34538" y="50331"/>
                    <a:pt x="31650" y="51636"/>
                  </a:cubicBezTo>
                  <a:cubicBezTo>
                    <a:pt x="27998" y="53264"/>
                    <a:pt x="24025" y="54046"/>
                    <a:pt x="20030" y="53922"/>
                  </a:cubicBezTo>
                  <a:cubicBezTo>
                    <a:pt x="16319" y="53922"/>
                    <a:pt x="12629" y="53369"/>
                    <a:pt x="9076" y="52302"/>
                  </a:cubicBezTo>
                  <a:cubicBezTo>
                    <a:pt x="5821" y="51302"/>
                    <a:pt x="2761" y="49759"/>
                    <a:pt x="27" y="47730"/>
                  </a:cubicBezTo>
                  <a:lnTo>
                    <a:pt x="4313" y="40015"/>
                  </a:lnTo>
                  <a:cubicBezTo>
                    <a:pt x="6387" y="41758"/>
                    <a:pt x="8781" y="43092"/>
                    <a:pt x="11362" y="43921"/>
                  </a:cubicBezTo>
                  <a:cubicBezTo>
                    <a:pt x="14135" y="44797"/>
                    <a:pt x="17026" y="45245"/>
                    <a:pt x="19934" y="45254"/>
                  </a:cubicBezTo>
                  <a:cubicBezTo>
                    <a:pt x="22816" y="45425"/>
                    <a:pt x="25679" y="44692"/>
                    <a:pt x="28126" y="43159"/>
                  </a:cubicBezTo>
                  <a:cubicBezTo>
                    <a:pt x="30064" y="41825"/>
                    <a:pt x="31208" y="39606"/>
                    <a:pt x="31174" y="37253"/>
                  </a:cubicBezTo>
                  <a:cubicBezTo>
                    <a:pt x="31285" y="34929"/>
                    <a:pt x="30210" y="32700"/>
                    <a:pt x="28316" y="31348"/>
                  </a:cubicBezTo>
                  <a:cubicBezTo>
                    <a:pt x="25669" y="29795"/>
                    <a:pt x="22618" y="29061"/>
                    <a:pt x="19553" y="29252"/>
                  </a:cubicBezTo>
                  <a:lnTo>
                    <a:pt x="14696" y="29252"/>
                  </a:lnTo>
                  <a:lnTo>
                    <a:pt x="14696" y="22490"/>
                  </a:lnTo>
                  <a:lnTo>
                    <a:pt x="26792" y="8107"/>
                  </a:lnTo>
                  <a:lnTo>
                    <a:pt x="2599" y="8107"/>
                  </a:lnTo>
                  <a:lnTo>
                    <a:pt x="2599" y="-180"/>
                  </a:lnTo>
                  <a:lnTo>
                    <a:pt x="38984" y="-180"/>
                  </a:lnTo>
                  <a:lnTo>
                    <a:pt x="38984" y="6392"/>
                  </a:lnTo>
                  <a:lnTo>
                    <a:pt x="26030" y="21823"/>
                  </a:lnTo>
                  <a:cubicBezTo>
                    <a:pt x="30261" y="22108"/>
                    <a:pt x="34249" y="23899"/>
                    <a:pt x="37270" y="26871"/>
                  </a:cubicBezTo>
                  <a:close/>
                </a:path>
              </a:pathLst>
            </a:custGeom>
            <a:solidFill>
              <a:srgbClr val="595959"/>
            </a:solidFill>
            <a:ln w="9525" cap="flat">
              <a:noFill/>
              <a:prstDash val="solid"/>
              <a:miter/>
            </a:ln>
          </p:spPr>
          <p:txBody>
            <a:bodyPr rtlCol="0" anchor="ctr"/>
            <a:lstStyle/>
            <a:p>
              <a:endParaRPr lang="en-US"/>
            </a:p>
          </p:txBody>
        </p:sp>
        <p:sp>
          <p:nvSpPr>
            <p:cNvPr id="246" name="Freeform: Shape 245">
              <a:extLst>
                <a:ext uri="{FF2B5EF4-FFF2-40B4-BE49-F238E27FC236}">
                  <a16:creationId xmlns:a16="http://schemas.microsoft.com/office/drawing/2014/main" id="{D74339C3-3055-4ACC-B55D-F76DDEFDA598}"/>
                </a:ext>
              </a:extLst>
            </p:cNvPr>
            <p:cNvSpPr/>
            <p:nvPr/>
          </p:nvSpPr>
          <p:spPr>
            <a:xfrm>
              <a:off x="7066546" y="2807752"/>
              <a:ext cx="85859" cy="78562"/>
            </a:xfrm>
            <a:custGeom>
              <a:avLst/>
              <a:gdLst>
                <a:gd name="connsiteX0" fmla="*/ 48605 w 58293"/>
                <a:gd name="connsiteY0" fmla="*/ 53160 h 53339"/>
                <a:gd name="connsiteX1" fmla="*/ 48605 w 58293"/>
                <a:gd name="connsiteY1" fmla="*/ 17822 h 53339"/>
                <a:gd name="connsiteX2" fmla="*/ 31460 w 58293"/>
                <a:gd name="connsiteY2" fmla="*/ 47064 h 53339"/>
                <a:gd name="connsiteX3" fmla="*/ 27078 w 58293"/>
                <a:gd name="connsiteY3" fmla="*/ 47064 h 53339"/>
                <a:gd name="connsiteX4" fmla="*/ 9552 w 58293"/>
                <a:gd name="connsiteY4" fmla="*/ 18489 h 53339"/>
                <a:gd name="connsiteX5" fmla="*/ 9552 w 58293"/>
                <a:gd name="connsiteY5" fmla="*/ 53160 h 53339"/>
                <a:gd name="connsiteX6" fmla="*/ 27 w 58293"/>
                <a:gd name="connsiteY6" fmla="*/ 53160 h 53339"/>
                <a:gd name="connsiteX7" fmla="*/ 27 w 58293"/>
                <a:gd name="connsiteY7" fmla="*/ -180 h 53339"/>
                <a:gd name="connsiteX8" fmla="*/ 8124 w 58293"/>
                <a:gd name="connsiteY8" fmla="*/ -180 h 53339"/>
                <a:gd name="connsiteX9" fmla="*/ 29364 w 58293"/>
                <a:gd name="connsiteY9" fmla="*/ 35157 h 53339"/>
                <a:gd name="connsiteX10" fmla="*/ 50129 w 58293"/>
                <a:gd name="connsiteY10" fmla="*/ -180 h 53339"/>
                <a:gd name="connsiteX11" fmla="*/ 58320 w 58293"/>
                <a:gd name="connsiteY11" fmla="*/ -180 h 53339"/>
                <a:gd name="connsiteX12" fmla="*/ 58320 w 58293"/>
                <a:gd name="connsiteY12" fmla="*/ 53160 h 5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3" h="53339">
                  <a:moveTo>
                    <a:pt x="48605" y="53160"/>
                  </a:moveTo>
                  <a:lnTo>
                    <a:pt x="48605" y="17822"/>
                  </a:lnTo>
                  <a:lnTo>
                    <a:pt x="31460" y="47064"/>
                  </a:lnTo>
                  <a:lnTo>
                    <a:pt x="27078" y="47064"/>
                  </a:lnTo>
                  <a:lnTo>
                    <a:pt x="9552" y="18489"/>
                  </a:lnTo>
                  <a:lnTo>
                    <a:pt x="9552" y="53160"/>
                  </a:lnTo>
                  <a:lnTo>
                    <a:pt x="27" y="53160"/>
                  </a:lnTo>
                  <a:lnTo>
                    <a:pt x="27" y="-180"/>
                  </a:lnTo>
                  <a:lnTo>
                    <a:pt x="8124" y="-180"/>
                  </a:lnTo>
                  <a:lnTo>
                    <a:pt x="29364" y="35157"/>
                  </a:lnTo>
                  <a:lnTo>
                    <a:pt x="50129" y="-180"/>
                  </a:lnTo>
                  <a:lnTo>
                    <a:pt x="58320" y="-180"/>
                  </a:lnTo>
                  <a:lnTo>
                    <a:pt x="58320" y="53160"/>
                  </a:lnTo>
                  <a:close/>
                </a:path>
              </a:pathLst>
            </a:custGeom>
            <a:solidFill>
              <a:srgbClr val="595959"/>
            </a:solidFill>
            <a:ln w="9525" cap="flat">
              <a:noFill/>
              <a:prstDash val="solid"/>
              <a:miter/>
            </a:ln>
          </p:spPr>
          <p:txBody>
            <a:bodyPr rtlCol="0" anchor="ctr"/>
            <a:lstStyle/>
            <a:p>
              <a:endParaRPr lang="en-US"/>
            </a:p>
          </p:txBody>
        </p:sp>
        <p:sp>
          <p:nvSpPr>
            <p:cNvPr id="247" name="Freeform: Shape 246">
              <a:extLst>
                <a:ext uri="{FF2B5EF4-FFF2-40B4-BE49-F238E27FC236}">
                  <a16:creationId xmlns:a16="http://schemas.microsoft.com/office/drawing/2014/main" id="{7CDDF6FA-ADAB-4E6F-9B08-7D1B96F60EF5}"/>
                </a:ext>
              </a:extLst>
            </p:cNvPr>
            <p:cNvSpPr/>
            <p:nvPr/>
          </p:nvSpPr>
          <p:spPr>
            <a:xfrm>
              <a:off x="7164470" y="2549614"/>
              <a:ext cx="36489" cy="61307"/>
            </a:xfrm>
            <a:custGeom>
              <a:avLst/>
              <a:gdLst>
                <a:gd name="connsiteX0" fmla="*/ 22125 w 24774"/>
                <a:gd name="connsiteY0" fmla="*/ 33443 h 41624"/>
                <a:gd name="connsiteX1" fmla="*/ 14505 w 24774"/>
                <a:gd name="connsiteY1" fmla="*/ 36491 h 41624"/>
                <a:gd name="connsiteX2" fmla="*/ 14505 w 24774"/>
                <a:gd name="connsiteY2" fmla="*/ 41444 h 41624"/>
                <a:gd name="connsiteX3" fmla="*/ 10886 w 24774"/>
                <a:gd name="connsiteY3" fmla="*/ 41444 h 41624"/>
                <a:gd name="connsiteX4" fmla="*/ 10886 w 24774"/>
                <a:gd name="connsiteY4" fmla="*/ 36491 h 41624"/>
                <a:gd name="connsiteX5" fmla="*/ 4599 w 24774"/>
                <a:gd name="connsiteY5" fmla="*/ 35348 h 41624"/>
                <a:gd name="connsiteX6" fmla="*/ 27 w 24774"/>
                <a:gd name="connsiteY6" fmla="*/ 32872 h 41624"/>
                <a:gd name="connsiteX7" fmla="*/ 2027 w 24774"/>
                <a:gd name="connsiteY7" fmla="*/ 28395 h 41624"/>
                <a:gd name="connsiteX8" fmla="*/ 5933 w 24774"/>
                <a:gd name="connsiteY8" fmla="*/ 30586 h 41624"/>
                <a:gd name="connsiteX9" fmla="*/ 10886 w 24774"/>
                <a:gd name="connsiteY9" fmla="*/ 31729 h 41624"/>
                <a:gd name="connsiteX10" fmla="*/ 10886 w 24774"/>
                <a:gd name="connsiteY10" fmla="*/ 22871 h 41624"/>
                <a:gd name="connsiteX11" fmla="*/ 5647 w 24774"/>
                <a:gd name="connsiteY11" fmla="*/ 21156 h 41624"/>
                <a:gd name="connsiteX12" fmla="*/ 2027 w 24774"/>
                <a:gd name="connsiteY12" fmla="*/ 18489 h 41624"/>
                <a:gd name="connsiteX13" fmla="*/ 694 w 24774"/>
                <a:gd name="connsiteY13" fmla="*/ 13822 h 41624"/>
                <a:gd name="connsiteX14" fmla="*/ 3266 w 24774"/>
                <a:gd name="connsiteY14" fmla="*/ 7726 h 41624"/>
                <a:gd name="connsiteX15" fmla="*/ 10886 w 24774"/>
                <a:gd name="connsiteY15" fmla="*/ 4678 h 41624"/>
                <a:gd name="connsiteX16" fmla="*/ 10886 w 24774"/>
                <a:gd name="connsiteY16" fmla="*/ -180 h 41624"/>
                <a:gd name="connsiteX17" fmla="*/ 14505 w 24774"/>
                <a:gd name="connsiteY17" fmla="*/ -180 h 41624"/>
                <a:gd name="connsiteX18" fmla="*/ 14505 w 24774"/>
                <a:gd name="connsiteY18" fmla="*/ 4678 h 41624"/>
                <a:gd name="connsiteX19" fmla="*/ 19363 w 24774"/>
                <a:gd name="connsiteY19" fmla="*/ 5535 h 41624"/>
                <a:gd name="connsiteX20" fmla="*/ 23554 w 24774"/>
                <a:gd name="connsiteY20" fmla="*/ 7440 h 41624"/>
                <a:gd name="connsiteX21" fmla="*/ 21744 w 24774"/>
                <a:gd name="connsiteY21" fmla="*/ 11917 h 41624"/>
                <a:gd name="connsiteX22" fmla="*/ 14505 w 24774"/>
                <a:gd name="connsiteY22" fmla="*/ 9535 h 41624"/>
                <a:gd name="connsiteX23" fmla="*/ 14505 w 24774"/>
                <a:gd name="connsiteY23" fmla="*/ 18870 h 41624"/>
                <a:gd name="connsiteX24" fmla="*/ 19839 w 24774"/>
                <a:gd name="connsiteY24" fmla="*/ 20489 h 41624"/>
                <a:gd name="connsiteX25" fmla="*/ 23363 w 24774"/>
                <a:gd name="connsiteY25" fmla="*/ 23156 h 41624"/>
                <a:gd name="connsiteX26" fmla="*/ 24792 w 24774"/>
                <a:gd name="connsiteY26" fmla="*/ 27824 h 41624"/>
                <a:gd name="connsiteX27" fmla="*/ 22125 w 24774"/>
                <a:gd name="connsiteY27" fmla="*/ 33443 h 41624"/>
                <a:gd name="connsiteX28" fmla="*/ 7552 w 24774"/>
                <a:gd name="connsiteY28" fmla="*/ 15917 h 41624"/>
                <a:gd name="connsiteX29" fmla="*/ 10886 w 24774"/>
                <a:gd name="connsiteY29" fmla="*/ 17441 h 41624"/>
                <a:gd name="connsiteX30" fmla="*/ 10886 w 24774"/>
                <a:gd name="connsiteY30" fmla="*/ 9345 h 41624"/>
                <a:gd name="connsiteX31" fmla="*/ 7457 w 24774"/>
                <a:gd name="connsiteY31" fmla="*/ 10774 h 41624"/>
                <a:gd name="connsiteX32" fmla="*/ 6409 w 24774"/>
                <a:gd name="connsiteY32" fmla="*/ 13441 h 41624"/>
                <a:gd name="connsiteX33" fmla="*/ 7647 w 24774"/>
                <a:gd name="connsiteY33" fmla="*/ 15917 h 41624"/>
                <a:gd name="connsiteX34" fmla="*/ 18029 w 24774"/>
                <a:gd name="connsiteY34" fmla="*/ 30300 h 41624"/>
                <a:gd name="connsiteX35" fmla="*/ 19172 w 24774"/>
                <a:gd name="connsiteY35" fmla="*/ 27728 h 41624"/>
                <a:gd name="connsiteX36" fmla="*/ 17934 w 24774"/>
                <a:gd name="connsiteY36" fmla="*/ 25347 h 41624"/>
                <a:gd name="connsiteX37" fmla="*/ 14505 w 24774"/>
                <a:gd name="connsiteY37" fmla="*/ 23728 h 41624"/>
                <a:gd name="connsiteX38" fmla="*/ 14505 w 24774"/>
                <a:gd name="connsiteY38" fmla="*/ 31633 h 41624"/>
                <a:gd name="connsiteX39" fmla="*/ 18125 w 24774"/>
                <a:gd name="connsiteY39" fmla="*/ 30300 h 4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774" h="41624">
                  <a:moveTo>
                    <a:pt x="22125" y="33443"/>
                  </a:moveTo>
                  <a:cubicBezTo>
                    <a:pt x="20001" y="35291"/>
                    <a:pt x="17316" y="36367"/>
                    <a:pt x="14505" y="36491"/>
                  </a:cubicBezTo>
                  <a:lnTo>
                    <a:pt x="14505" y="41444"/>
                  </a:lnTo>
                  <a:lnTo>
                    <a:pt x="10886" y="41444"/>
                  </a:lnTo>
                  <a:lnTo>
                    <a:pt x="10886" y="36491"/>
                  </a:lnTo>
                  <a:cubicBezTo>
                    <a:pt x="8747" y="36406"/>
                    <a:pt x="6631" y="36024"/>
                    <a:pt x="4599" y="35348"/>
                  </a:cubicBezTo>
                  <a:cubicBezTo>
                    <a:pt x="2940" y="34805"/>
                    <a:pt x="1391" y="33967"/>
                    <a:pt x="27" y="32872"/>
                  </a:cubicBezTo>
                  <a:lnTo>
                    <a:pt x="2027" y="28395"/>
                  </a:lnTo>
                  <a:cubicBezTo>
                    <a:pt x="3202" y="29328"/>
                    <a:pt x="4521" y="30071"/>
                    <a:pt x="5933" y="30586"/>
                  </a:cubicBezTo>
                  <a:cubicBezTo>
                    <a:pt x="7534" y="31157"/>
                    <a:pt x="9196" y="31538"/>
                    <a:pt x="10886" y="31729"/>
                  </a:cubicBezTo>
                  <a:lnTo>
                    <a:pt x="10886" y="22871"/>
                  </a:lnTo>
                  <a:cubicBezTo>
                    <a:pt x="9091" y="22461"/>
                    <a:pt x="7339" y="21880"/>
                    <a:pt x="5647" y="21156"/>
                  </a:cubicBezTo>
                  <a:cubicBezTo>
                    <a:pt x="4245" y="20566"/>
                    <a:pt x="3004" y="19651"/>
                    <a:pt x="2027" y="18489"/>
                  </a:cubicBezTo>
                  <a:cubicBezTo>
                    <a:pt x="1037" y="17146"/>
                    <a:pt x="563" y="15489"/>
                    <a:pt x="694" y="13822"/>
                  </a:cubicBezTo>
                  <a:cubicBezTo>
                    <a:pt x="667" y="11517"/>
                    <a:pt x="1599" y="9317"/>
                    <a:pt x="3266" y="7726"/>
                  </a:cubicBezTo>
                  <a:cubicBezTo>
                    <a:pt x="5390" y="5878"/>
                    <a:pt x="8075" y="4802"/>
                    <a:pt x="10886" y="4678"/>
                  </a:cubicBezTo>
                  <a:lnTo>
                    <a:pt x="10886" y="-180"/>
                  </a:lnTo>
                  <a:lnTo>
                    <a:pt x="14505" y="-180"/>
                  </a:lnTo>
                  <a:lnTo>
                    <a:pt x="14505" y="4678"/>
                  </a:lnTo>
                  <a:cubicBezTo>
                    <a:pt x="16152" y="4782"/>
                    <a:pt x="17782" y="5068"/>
                    <a:pt x="19363" y="5535"/>
                  </a:cubicBezTo>
                  <a:cubicBezTo>
                    <a:pt x="20840" y="5973"/>
                    <a:pt x="22250" y="6621"/>
                    <a:pt x="23554" y="7440"/>
                  </a:cubicBezTo>
                  <a:lnTo>
                    <a:pt x="21744" y="11917"/>
                  </a:lnTo>
                  <a:cubicBezTo>
                    <a:pt x="19528" y="10621"/>
                    <a:pt x="17060" y="9802"/>
                    <a:pt x="14505" y="9535"/>
                  </a:cubicBezTo>
                  <a:lnTo>
                    <a:pt x="14505" y="18870"/>
                  </a:lnTo>
                  <a:cubicBezTo>
                    <a:pt x="16323" y="19270"/>
                    <a:pt x="18106" y="19813"/>
                    <a:pt x="19839" y="20489"/>
                  </a:cubicBezTo>
                  <a:cubicBezTo>
                    <a:pt x="21207" y="21089"/>
                    <a:pt x="22414" y="22004"/>
                    <a:pt x="23363" y="23156"/>
                  </a:cubicBezTo>
                  <a:cubicBezTo>
                    <a:pt x="24373" y="24499"/>
                    <a:pt x="24879" y="26147"/>
                    <a:pt x="24792" y="27824"/>
                  </a:cubicBezTo>
                  <a:cubicBezTo>
                    <a:pt x="24698" y="29976"/>
                    <a:pt x="23736" y="32005"/>
                    <a:pt x="22125" y="33443"/>
                  </a:cubicBezTo>
                  <a:close/>
                  <a:moveTo>
                    <a:pt x="7552" y="15917"/>
                  </a:moveTo>
                  <a:cubicBezTo>
                    <a:pt x="8537" y="16660"/>
                    <a:pt x="9676" y="17184"/>
                    <a:pt x="10886" y="17441"/>
                  </a:cubicBezTo>
                  <a:lnTo>
                    <a:pt x="10886" y="9345"/>
                  </a:lnTo>
                  <a:cubicBezTo>
                    <a:pt x="9637" y="9507"/>
                    <a:pt x="8454" y="10002"/>
                    <a:pt x="7457" y="10774"/>
                  </a:cubicBezTo>
                  <a:cubicBezTo>
                    <a:pt x="6782" y="11498"/>
                    <a:pt x="6408" y="12450"/>
                    <a:pt x="6409" y="13441"/>
                  </a:cubicBezTo>
                  <a:cubicBezTo>
                    <a:pt x="6348" y="14431"/>
                    <a:pt x="6820" y="15374"/>
                    <a:pt x="7647" y="15917"/>
                  </a:cubicBezTo>
                  <a:close/>
                  <a:moveTo>
                    <a:pt x="18029" y="30300"/>
                  </a:moveTo>
                  <a:cubicBezTo>
                    <a:pt x="18761" y="29643"/>
                    <a:pt x="19177" y="28709"/>
                    <a:pt x="19172" y="27728"/>
                  </a:cubicBezTo>
                  <a:cubicBezTo>
                    <a:pt x="19181" y="26776"/>
                    <a:pt x="18717" y="25890"/>
                    <a:pt x="17934" y="25347"/>
                  </a:cubicBezTo>
                  <a:cubicBezTo>
                    <a:pt x="16911" y="24585"/>
                    <a:pt x="15745" y="24032"/>
                    <a:pt x="14505" y="23728"/>
                  </a:cubicBezTo>
                  <a:lnTo>
                    <a:pt x="14505" y="31633"/>
                  </a:lnTo>
                  <a:cubicBezTo>
                    <a:pt x="15821" y="31576"/>
                    <a:pt x="17085" y="31110"/>
                    <a:pt x="18125" y="30300"/>
                  </a:cubicBezTo>
                  <a:close/>
                </a:path>
              </a:pathLst>
            </a:custGeom>
            <a:solidFill>
              <a:srgbClr val="595959"/>
            </a:solidFill>
            <a:ln w="9525" cap="flat">
              <a:noFill/>
              <a:prstDash val="solid"/>
              <a:miter/>
            </a:ln>
          </p:spPr>
          <p:txBody>
            <a:bodyPr rtlCol="0" anchor="ctr"/>
            <a:lstStyle/>
            <a:p>
              <a:endParaRPr lang="en-US"/>
            </a:p>
          </p:txBody>
        </p:sp>
        <p:sp>
          <p:nvSpPr>
            <p:cNvPr id="248" name="Freeform: Shape 247">
              <a:extLst>
                <a:ext uri="{FF2B5EF4-FFF2-40B4-BE49-F238E27FC236}">
                  <a16:creationId xmlns:a16="http://schemas.microsoft.com/office/drawing/2014/main" id="{5CBD8091-A3B4-4FCB-BCB4-66292B208E8A}"/>
                </a:ext>
              </a:extLst>
            </p:cNvPr>
            <p:cNvSpPr/>
            <p:nvPr/>
          </p:nvSpPr>
          <p:spPr>
            <a:xfrm>
              <a:off x="7209222" y="2561960"/>
              <a:ext cx="71970" cy="78422"/>
            </a:xfrm>
            <a:custGeom>
              <a:avLst/>
              <a:gdLst>
                <a:gd name="connsiteX0" fmla="*/ 48319 w 48863"/>
                <a:gd name="connsiteY0" fmla="*/ 40968 h 53244"/>
                <a:gd name="connsiteX1" fmla="*/ 39365 w 48863"/>
                <a:gd name="connsiteY1" fmla="*/ 40968 h 53244"/>
                <a:gd name="connsiteX2" fmla="*/ 39365 w 48863"/>
                <a:gd name="connsiteY2" fmla="*/ 53065 h 53244"/>
                <a:gd name="connsiteX3" fmla="*/ 29840 w 48863"/>
                <a:gd name="connsiteY3" fmla="*/ 53065 h 53244"/>
                <a:gd name="connsiteX4" fmla="*/ 29840 w 48863"/>
                <a:gd name="connsiteY4" fmla="*/ 40968 h 53244"/>
                <a:gd name="connsiteX5" fmla="*/ 27 w 48863"/>
                <a:gd name="connsiteY5" fmla="*/ 40968 h 53244"/>
                <a:gd name="connsiteX6" fmla="*/ 27 w 48863"/>
                <a:gd name="connsiteY6" fmla="*/ 34110 h 53244"/>
                <a:gd name="connsiteX7" fmla="*/ 26316 w 48863"/>
                <a:gd name="connsiteY7" fmla="*/ -180 h 53244"/>
                <a:gd name="connsiteX8" fmla="*/ 36889 w 48863"/>
                <a:gd name="connsiteY8" fmla="*/ -180 h 53244"/>
                <a:gd name="connsiteX9" fmla="*/ 12124 w 48863"/>
                <a:gd name="connsiteY9" fmla="*/ 32586 h 53244"/>
                <a:gd name="connsiteX10" fmla="*/ 29840 w 48863"/>
                <a:gd name="connsiteY10" fmla="*/ 32586 h 53244"/>
                <a:gd name="connsiteX11" fmla="*/ 29840 w 48863"/>
                <a:gd name="connsiteY11" fmla="*/ 21823 h 53244"/>
                <a:gd name="connsiteX12" fmla="*/ 39365 w 48863"/>
                <a:gd name="connsiteY12" fmla="*/ 21823 h 53244"/>
                <a:gd name="connsiteX13" fmla="*/ 39365 w 48863"/>
                <a:gd name="connsiteY13" fmla="*/ 32586 h 53244"/>
                <a:gd name="connsiteX14" fmla="*/ 48890 w 48863"/>
                <a:gd name="connsiteY14" fmla="*/ 32586 h 5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8863" h="53244">
                  <a:moveTo>
                    <a:pt x="48319" y="40968"/>
                  </a:moveTo>
                  <a:lnTo>
                    <a:pt x="39365" y="40968"/>
                  </a:lnTo>
                  <a:lnTo>
                    <a:pt x="39365" y="53065"/>
                  </a:lnTo>
                  <a:lnTo>
                    <a:pt x="29840" y="53065"/>
                  </a:lnTo>
                  <a:lnTo>
                    <a:pt x="29840" y="40968"/>
                  </a:lnTo>
                  <a:lnTo>
                    <a:pt x="27" y="40968"/>
                  </a:lnTo>
                  <a:lnTo>
                    <a:pt x="27" y="34110"/>
                  </a:lnTo>
                  <a:lnTo>
                    <a:pt x="26316" y="-180"/>
                  </a:lnTo>
                  <a:lnTo>
                    <a:pt x="36889" y="-180"/>
                  </a:lnTo>
                  <a:lnTo>
                    <a:pt x="12124" y="32586"/>
                  </a:lnTo>
                  <a:lnTo>
                    <a:pt x="29840" y="32586"/>
                  </a:lnTo>
                  <a:lnTo>
                    <a:pt x="29840" y="21823"/>
                  </a:lnTo>
                  <a:lnTo>
                    <a:pt x="39365" y="21823"/>
                  </a:lnTo>
                  <a:lnTo>
                    <a:pt x="39365" y="32586"/>
                  </a:lnTo>
                  <a:lnTo>
                    <a:pt x="48890" y="32586"/>
                  </a:lnTo>
                  <a:close/>
                </a:path>
              </a:pathLst>
            </a:custGeom>
            <a:solidFill>
              <a:srgbClr val="595959"/>
            </a:solidFill>
            <a:ln w="9525" cap="flat">
              <a:no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id="{70706B5A-CE68-4C25-85D1-8E6EBCF8065B}"/>
                </a:ext>
              </a:extLst>
            </p:cNvPr>
            <p:cNvSpPr/>
            <p:nvPr/>
          </p:nvSpPr>
          <p:spPr>
            <a:xfrm>
              <a:off x="7288768" y="2561960"/>
              <a:ext cx="71548" cy="78422"/>
            </a:xfrm>
            <a:custGeom>
              <a:avLst/>
              <a:gdLst>
                <a:gd name="connsiteX0" fmla="*/ 48319 w 48577"/>
                <a:gd name="connsiteY0" fmla="*/ 40968 h 53244"/>
                <a:gd name="connsiteX1" fmla="*/ 38794 w 48577"/>
                <a:gd name="connsiteY1" fmla="*/ 40968 h 53244"/>
                <a:gd name="connsiteX2" fmla="*/ 38794 w 48577"/>
                <a:gd name="connsiteY2" fmla="*/ 53065 h 53244"/>
                <a:gd name="connsiteX3" fmla="*/ 29269 w 48577"/>
                <a:gd name="connsiteY3" fmla="*/ 53065 h 53244"/>
                <a:gd name="connsiteX4" fmla="*/ 29269 w 48577"/>
                <a:gd name="connsiteY4" fmla="*/ 40968 h 53244"/>
                <a:gd name="connsiteX5" fmla="*/ 27 w 48577"/>
                <a:gd name="connsiteY5" fmla="*/ 40968 h 53244"/>
                <a:gd name="connsiteX6" fmla="*/ 27 w 48577"/>
                <a:gd name="connsiteY6" fmla="*/ 34110 h 53244"/>
                <a:gd name="connsiteX7" fmla="*/ 26316 w 48577"/>
                <a:gd name="connsiteY7" fmla="*/ -180 h 53244"/>
                <a:gd name="connsiteX8" fmla="*/ 36889 w 48577"/>
                <a:gd name="connsiteY8" fmla="*/ -180 h 53244"/>
                <a:gd name="connsiteX9" fmla="*/ 12124 w 48577"/>
                <a:gd name="connsiteY9" fmla="*/ 32586 h 53244"/>
                <a:gd name="connsiteX10" fmla="*/ 29555 w 48577"/>
                <a:gd name="connsiteY10" fmla="*/ 32586 h 53244"/>
                <a:gd name="connsiteX11" fmla="*/ 29555 w 48577"/>
                <a:gd name="connsiteY11" fmla="*/ 21823 h 53244"/>
                <a:gd name="connsiteX12" fmla="*/ 39080 w 48577"/>
                <a:gd name="connsiteY12" fmla="*/ 21823 h 53244"/>
                <a:gd name="connsiteX13" fmla="*/ 39080 w 48577"/>
                <a:gd name="connsiteY13" fmla="*/ 32586 h 53244"/>
                <a:gd name="connsiteX14" fmla="*/ 48605 w 48577"/>
                <a:gd name="connsiteY14" fmla="*/ 32586 h 5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8577" h="53244">
                  <a:moveTo>
                    <a:pt x="48319" y="40968"/>
                  </a:moveTo>
                  <a:lnTo>
                    <a:pt x="38794" y="40968"/>
                  </a:lnTo>
                  <a:lnTo>
                    <a:pt x="38794" y="53065"/>
                  </a:lnTo>
                  <a:lnTo>
                    <a:pt x="29269" y="53065"/>
                  </a:lnTo>
                  <a:lnTo>
                    <a:pt x="29269" y="40968"/>
                  </a:lnTo>
                  <a:lnTo>
                    <a:pt x="27" y="40968"/>
                  </a:lnTo>
                  <a:lnTo>
                    <a:pt x="27" y="34110"/>
                  </a:lnTo>
                  <a:lnTo>
                    <a:pt x="26316" y="-180"/>
                  </a:lnTo>
                  <a:lnTo>
                    <a:pt x="36889" y="-180"/>
                  </a:lnTo>
                  <a:lnTo>
                    <a:pt x="12124" y="32586"/>
                  </a:lnTo>
                  <a:lnTo>
                    <a:pt x="29555" y="32586"/>
                  </a:lnTo>
                  <a:lnTo>
                    <a:pt x="29555" y="21823"/>
                  </a:lnTo>
                  <a:lnTo>
                    <a:pt x="39080" y="21823"/>
                  </a:lnTo>
                  <a:lnTo>
                    <a:pt x="39080" y="32586"/>
                  </a:lnTo>
                  <a:lnTo>
                    <a:pt x="48605" y="32586"/>
                  </a:lnTo>
                  <a:close/>
                </a:path>
              </a:pathLst>
            </a:custGeom>
            <a:solidFill>
              <a:srgbClr val="595959"/>
            </a:solidFill>
            <a:ln w="9525" cap="flat">
              <a:noFill/>
              <a:prstDash val="solid"/>
              <a:miter/>
            </a:ln>
          </p:spPr>
          <p:txBody>
            <a:bodyPr rtlCol="0" anchor="ctr"/>
            <a:lstStyle/>
            <a:p>
              <a:endParaRPr lang="en-US"/>
            </a:p>
          </p:txBody>
        </p:sp>
        <p:sp>
          <p:nvSpPr>
            <p:cNvPr id="250" name="Freeform: Shape 249">
              <a:extLst>
                <a:ext uri="{FF2B5EF4-FFF2-40B4-BE49-F238E27FC236}">
                  <a16:creationId xmlns:a16="http://schemas.microsoft.com/office/drawing/2014/main" id="{30DD9872-323F-4BA4-9B6C-8AEE0F6C112C}"/>
                </a:ext>
              </a:extLst>
            </p:cNvPr>
            <p:cNvSpPr/>
            <p:nvPr/>
          </p:nvSpPr>
          <p:spPr>
            <a:xfrm>
              <a:off x="7369004" y="2622557"/>
              <a:ext cx="18402" cy="18670"/>
            </a:xfrm>
            <a:custGeom>
              <a:avLst/>
              <a:gdLst>
                <a:gd name="connsiteX0" fmla="*/ 1845 w 12494"/>
                <a:gd name="connsiteY0" fmla="*/ 10684 h 12676"/>
                <a:gd name="connsiteX1" fmla="*/ 35 w 12494"/>
                <a:gd name="connsiteY1" fmla="*/ 6208 h 12676"/>
                <a:gd name="connsiteX2" fmla="*/ 1845 w 12494"/>
                <a:gd name="connsiteY2" fmla="*/ 1636 h 12676"/>
                <a:gd name="connsiteX3" fmla="*/ 6322 w 12494"/>
                <a:gd name="connsiteY3" fmla="*/ -174 h 12676"/>
                <a:gd name="connsiteX4" fmla="*/ 10703 w 12494"/>
                <a:gd name="connsiteY4" fmla="*/ 1636 h 12676"/>
                <a:gd name="connsiteX5" fmla="*/ 12513 w 12494"/>
                <a:gd name="connsiteY5" fmla="*/ 6208 h 12676"/>
                <a:gd name="connsiteX6" fmla="*/ 10703 w 12494"/>
                <a:gd name="connsiteY6" fmla="*/ 10684 h 12676"/>
                <a:gd name="connsiteX7" fmla="*/ 6322 w 12494"/>
                <a:gd name="connsiteY7" fmla="*/ 12494 h 12676"/>
                <a:gd name="connsiteX8" fmla="*/ 1845 w 12494"/>
                <a:gd name="connsiteY8" fmla="*/ 10684 h 1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94" h="12676">
                  <a:moveTo>
                    <a:pt x="1845" y="10684"/>
                  </a:moveTo>
                  <a:cubicBezTo>
                    <a:pt x="621" y="9522"/>
                    <a:pt x="-39" y="7894"/>
                    <a:pt x="35" y="6208"/>
                  </a:cubicBezTo>
                  <a:cubicBezTo>
                    <a:pt x="-55" y="4493"/>
                    <a:pt x="606" y="2826"/>
                    <a:pt x="1845" y="1636"/>
                  </a:cubicBezTo>
                  <a:cubicBezTo>
                    <a:pt x="3004" y="407"/>
                    <a:pt x="4638" y="-250"/>
                    <a:pt x="6322" y="-174"/>
                  </a:cubicBezTo>
                  <a:cubicBezTo>
                    <a:pt x="7975" y="-231"/>
                    <a:pt x="9574" y="426"/>
                    <a:pt x="10703" y="1636"/>
                  </a:cubicBezTo>
                  <a:cubicBezTo>
                    <a:pt x="11943" y="2826"/>
                    <a:pt x="12604" y="4493"/>
                    <a:pt x="12513" y="6208"/>
                  </a:cubicBezTo>
                  <a:cubicBezTo>
                    <a:pt x="12588" y="7894"/>
                    <a:pt x="11927" y="9522"/>
                    <a:pt x="10703" y="10684"/>
                  </a:cubicBezTo>
                  <a:cubicBezTo>
                    <a:pt x="9559" y="11875"/>
                    <a:pt x="7971" y="12532"/>
                    <a:pt x="6322" y="12494"/>
                  </a:cubicBezTo>
                  <a:cubicBezTo>
                    <a:pt x="4642" y="12542"/>
                    <a:pt x="3018" y="11885"/>
                    <a:pt x="1845" y="10684"/>
                  </a:cubicBezTo>
                  <a:close/>
                </a:path>
              </a:pathLst>
            </a:custGeom>
            <a:solidFill>
              <a:srgbClr val="595959"/>
            </a:solidFill>
            <a:ln w="9525" cap="flat">
              <a:noFill/>
              <a:prstDash val="solid"/>
              <a:miter/>
            </a:ln>
          </p:spPr>
          <p:txBody>
            <a:bodyPr rtlCol="0" anchor="ctr"/>
            <a:lstStyle/>
            <a:p>
              <a:endParaRPr lang="en-US"/>
            </a:p>
          </p:txBody>
        </p:sp>
        <p:sp>
          <p:nvSpPr>
            <p:cNvPr id="251" name="Freeform: Shape 250">
              <a:extLst>
                <a:ext uri="{FF2B5EF4-FFF2-40B4-BE49-F238E27FC236}">
                  <a16:creationId xmlns:a16="http://schemas.microsoft.com/office/drawing/2014/main" id="{44FB7ABE-DF58-4597-ABBB-6074A3F3EA40}"/>
                </a:ext>
              </a:extLst>
            </p:cNvPr>
            <p:cNvSpPr/>
            <p:nvPr/>
          </p:nvSpPr>
          <p:spPr>
            <a:xfrm>
              <a:off x="7400348" y="2560969"/>
              <a:ext cx="62384" cy="80590"/>
            </a:xfrm>
            <a:custGeom>
              <a:avLst/>
              <a:gdLst>
                <a:gd name="connsiteX0" fmla="*/ 33428 w 42355"/>
                <a:gd name="connsiteY0" fmla="*/ 22876 h 54716"/>
                <a:gd name="connsiteX1" fmla="*/ 40000 w 42355"/>
                <a:gd name="connsiteY1" fmla="*/ 28591 h 54716"/>
                <a:gd name="connsiteX2" fmla="*/ 42382 w 42355"/>
                <a:gd name="connsiteY2" fmla="*/ 37259 h 54716"/>
                <a:gd name="connsiteX3" fmla="*/ 39715 w 42355"/>
                <a:gd name="connsiteY3" fmla="*/ 46308 h 54716"/>
                <a:gd name="connsiteX4" fmla="*/ 32761 w 42355"/>
                <a:gd name="connsiteY4" fmla="*/ 52403 h 54716"/>
                <a:gd name="connsiteX5" fmla="*/ 23236 w 42355"/>
                <a:gd name="connsiteY5" fmla="*/ 54499 h 54716"/>
                <a:gd name="connsiteX6" fmla="*/ 6187 w 42355"/>
                <a:gd name="connsiteY6" fmla="*/ 47641 h 54716"/>
                <a:gd name="connsiteX7" fmla="*/ 91 w 42355"/>
                <a:gd name="connsiteY7" fmla="*/ 28019 h 54716"/>
                <a:gd name="connsiteX8" fmla="*/ 3424 w 42355"/>
                <a:gd name="connsiteY8" fmla="*/ 12684 h 54716"/>
                <a:gd name="connsiteX9" fmla="*/ 12949 w 42355"/>
                <a:gd name="connsiteY9" fmla="*/ 3159 h 54716"/>
                <a:gd name="connsiteX10" fmla="*/ 26665 w 42355"/>
                <a:gd name="connsiteY10" fmla="*/ -175 h 54716"/>
                <a:gd name="connsiteX11" fmla="*/ 34381 w 42355"/>
                <a:gd name="connsiteY11" fmla="*/ 778 h 54716"/>
                <a:gd name="connsiteX12" fmla="*/ 40667 w 42355"/>
                <a:gd name="connsiteY12" fmla="*/ 3255 h 54716"/>
                <a:gd name="connsiteX13" fmla="*/ 37048 w 42355"/>
                <a:gd name="connsiteY13" fmla="*/ 10779 h 54716"/>
                <a:gd name="connsiteX14" fmla="*/ 26856 w 42355"/>
                <a:gd name="connsiteY14" fmla="*/ 8208 h 54716"/>
                <a:gd name="connsiteX15" fmla="*/ 14854 w 42355"/>
                <a:gd name="connsiteY15" fmla="*/ 12875 h 54716"/>
                <a:gd name="connsiteX16" fmla="*/ 10473 w 42355"/>
                <a:gd name="connsiteY16" fmla="*/ 26495 h 54716"/>
                <a:gd name="connsiteX17" fmla="*/ 10473 w 42355"/>
                <a:gd name="connsiteY17" fmla="*/ 26495 h 54716"/>
                <a:gd name="connsiteX18" fmla="*/ 16474 w 42355"/>
                <a:gd name="connsiteY18" fmla="*/ 22400 h 54716"/>
                <a:gd name="connsiteX19" fmla="*/ 23903 w 42355"/>
                <a:gd name="connsiteY19" fmla="*/ 20685 h 54716"/>
                <a:gd name="connsiteX20" fmla="*/ 33428 w 42355"/>
                <a:gd name="connsiteY20" fmla="*/ 22876 h 54716"/>
                <a:gd name="connsiteX21" fmla="*/ 29809 w 42355"/>
                <a:gd name="connsiteY21" fmla="*/ 44307 h 54716"/>
                <a:gd name="connsiteX22" fmla="*/ 30542 w 42355"/>
                <a:gd name="connsiteY22" fmla="*/ 31801 h 54716"/>
                <a:gd name="connsiteX23" fmla="*/ 29809 w 42355"/>
                <a:gd name="connsiteY23" fmla="*/ 31067 h 54716"/>
                <a:gd name="connsiteX24" fmla="*/ 14283 w 42355"/>
                <a:gd name="connsiteY24" fmla="*/ 31067 h 54716"/>
                <a:gd name="connsiteX25" fmla="*/ 11235 w 42355"/>
                <a:gd name="connsiteY25" fmla="*/ 37544 h 54716"/>
                <a:gd name="connsiteX26" fmla="*/ 14188 w 42355"/>
                <a:gd name="connsiteY26" fmla="*/ 44022 h 54716"/>
                <a:gd name="connsiteX27" fmla="*/ 22284 w 42355"/>
                <a:gd name="connsiteY27" fmla="*/ 46593 h 54716"/>
                <a:gd name="connsiteX28" fmla="*/ 29999 w 42355"/>
                <a:gd name="connsiteY28" fmla="*/ 44307 h 54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2355" h="54716">
                  <a:moveTo>
                    <a:pt x="33428" y="22876"/>
                  </a:moveTo>
                  <a:cubicBezTo>
                    <a:pt x="36106" y="24133"/>
                    <a:pt x="38380" y="26115"/>
                    <a:pt x="40000" y="28591"/>
                  </a:cubicBezTo>
                  <a:cubicBezTo>
                    <a:pt x="41573" y="31210"/>
                    <a:pt x="42397" y="34211"/>
                    <a:pt x="42382" y="37259"/>
                  </a:cubicBezTo>
                  <a:cubicBezTo>
                    <a:pt x="42416" y="40478"/>
                    <a:pt x="41487" y="43621"/>
                    <a:pt x="39715" y="46308"/>
                  </a:cubicBezTo>
                  <a:cubicBezTo>
                    <a:pt x="38018" y="48955"/>
                    <a:pt x="35607" y="51070"/>
                    <a:pt x="32761" y="52403"/>
                  </a:cubicBezTo>
                  <a:cubicBezTo>
                    <a:pt x="29778" y="53794"/>
                    <a:pt x="26526" y="54508"/>
                    <a:pt x="23236" y="54499"/>
                  </a:cubicBezTo>
                  <a:cubicBezTo>
                    <a:pt x="16814" y="54880"/>
                    <a:pt x="10559" y="52356"/>
                    <a:pt x="6187" y="47641"/>
                  </a:cubicBezTo>
                  <a:cubicBezTo>
                    <a:pt x="1792" y="42078"/>
                    <a:pt x="-381" y="35087"/>
                    <a:pt x="91" y="28019"/>
                  </a:cubicBezTo>
                  <a:cubicBezTo>
                    <a:pt x="-53" y="22714"/>
                    <a:pt x="1091" y="17456"/>
                    <a:pt x="3424" y="12684"/>
                  </a:cubicBezTo>
                  <a:cubicBezTo>
                    <a:pt x="5585" y="8636"/>
                    <a:pt x="8900" y="5321"/>
                    <a:pt x="12949" y="3159"/>
                  </a:cubicBezTo>
                  <a:cubicBezTo>
                    <a:pt x="17156" y="883"/>
                    <a:pt x="21882" y="-270"/>
                    <a:pt x="26665" y="-175"/>
                  </a:cubicBezTo>
                  <a:cubicBezTo>
                    <a:pt x="29266" y="-165"/>
                    <a:pt x="31855" y="159"/>
                    <a:pt x="34381" y="778"/>
                  </a:cubicBezTo>
                  <a:cubicBezTo>
                    <a:pt x="36585" y="1292"/>
                    <a:pt x="38702" y="2131"/>
                    <a:pt x="40667" y="3255"/>
                  </a:cubicBezTo>
                  <a:lnTo>
                    <a:pt x="37048" y="10779"/>
                  </a:lnTo>
                  <a:cubicBezTo>
                    <a:pt x="33959" y="8979"/>
                    <a:pt x="30427" y="8093"/>
                    <a:pt x="26856" y="8208"/>
                  </a:cubicBezTo>
                  <a:cubicBezTo>
                    <a:pt x="22364" y="7931"/>
                    <a:pt x="17977" y="9636"/>
                    <a:pt x="14854" y="12875"/>
                  </a:cubicBezTo>
                  <a:cubicBezTo>
                    <a:pt x="11680" y="16675"/>
                    <a:pt x="10108" y="21562"/>
                    <a:pt x="10473" y="26495"/>
                  </a:cubicBezTo>
                  <a:lnTo>
                    <a:pt x="10473" y="26495"/>
                  </a:lnTo>
                  <a:cubicBezTo>
                    <a:pt x="12125" y="24676"/>
                    <a:pt x="14181" y="23276"/>
                    <a:pt x="16474" y="22400"/>
                  </a:cubicBezTo>
                  <a:cubicBezTo>
                    <a:pt x="18837" y="21419"/>
                    <a:pt x="21348" y="20838"/>
                    <a:pt x="23903" y="20685"/>
                  </a:cubicBezTo>
                  <a:cubicBezTo>
                    <a:pt x="27204" y="20676"/>
                    <a:pt x="30464" y="21419"/>
                    <a:pt x="33428" y="22876"/>
                  </a:cubicBezTo>
                  <a:close/>
                  <a:moveTo>
                    <a:pt x="29809" y="44307"/>
                  </a:moveTo>
                  <a:cubicBezTo>
                    <a:pt x="33464" y="41059"/>
                    <a:pt x="33793" y="35458"/>
                    <a:pt x="30542" y="31801"/>
                  </a:cubicBezTo>
                  <a:cubicBezTo>
                    <a:pt x="30312" y="31544"/>
                    <a:pt x="30068" y="31296"/>
                    <a:pt x="29809" y="31067"/>
                  </a:cubicBezTo>
                  <a:cubicBezTo>
                    <a:pt x="25197" y="27657"/>
                    <a:pt x="18895" y="27657"/>
                    <a:pt x="14283" y="31067"/>
                  </a:cubicBezTo>
                  <a:cubicBezTo>
                    <a:pt x="12339" y="32658"/>
                    <a:pt x="11218" y="35039"/>
                    <a:pt x="11235" y="37544"/>
                  </a:cubicBezTo>
                  <a:cubicBezTo>
                    <a:pt x="11152" y="40049"/>
                    <a:pt x="12244" y="42440"/>
                    <a:pt x="14188" y="44022"/>
                  </a:cubicBezTo>
                  <a:cubicBezTo>
                    <a:pt x="16474" y="45850"/>
                    <a:pt x="19360" y="46774"/>
                    <a:pt x="22284" y="46593"/>
                  </a:cubicBezTo>
                  <a:cubicBezTo>
                    <a:pt x="25051" y="46822"/>
                    <a:pt x="27802" y="46003"/>
                    <a:pt x="29999" y="44307"/>
                  </a:cubicBezTo>
                  <a:close/>
                </a:path>
              </a:pathLst>
            </a:custGeom>
            <a:solidFill>
              <a:srgbClr val="595959"/>
            </a:solidFill>
            <a:ln w="9525" cap="flat">
              <a:noFill/>
              <a:prstDash val="solid"/>
              <a:miter/>
            </a:ln>
          </p:spPr>
          <p:txBody>
            <a:bodyPr rtlCol="0" anchor="ctr"/>
            <a:lstStyle/>
            <a:p>
              <a:endParaRPr lang="en-US"/>
            </a:p>
          </p:txBody>
        </p:sp>
        <p:sp>
          <p:nvSpPr>
            <p:cNvPr id="252" name="Freeform: Shape 251">
              <a:extLst>
                <a:ext uri="{FF2B5EF4-FFF2-40B4-BE49-F238E27FC236}">
                  <a16:creationId xmlns:a16="http://schemas.microsoft.com/office/drawing/2014/main" id="{C7603BBE-5D98-4F5C-A935-6FC975EBE7F1}"/>
                </a:ext>
              </a:extLst>
            </p:cNvPr>
            <p:cNvSpPr/>
            <p:nvPr/>
          </p:nvSpPr>
          <p:spPr>
            <a:xfrm>
              <a:off x="7513657" y="2562240"/>
              <a:ext cx="85859" cy="78422"/>
            </a:xfrm>
            <a:custGeom>
              <a:avLst/>
              <a:gdLst>
                <a:gd name="connsiteX0" fmla="*/ 49081 w 58293"/>
                <a:gd name="connsiteY0" fmla="*/ 52874 h 53244"/>
                <a:gd name="connsiteX1" fmla="*/ 49081 w 58293"/>
                <a:gd name="connsiteY1" fmla="*/ 17537 h 53244"/>
                <a:gd name="connsiteX2" fmla="*/ 31555 w 58293"/>
                <a:gd name="connsiteY2" fmla="*/ 46778 h 53244"/>
                <a:gd name="connsiteX3" fmla="*/ 27078 w 58293"/>
                <a:gd name="connsiteY3" fmla="*/ 46778 h 53244"/>
                <a:gd name="connsiteX4" fmla="*/ 9552 w 58293"/>
                <a:gd name="connsiteY4" fmla="*/ 18203 h 53244"/>
                <a:gd name="connsiteX5" fmla="*/ 9552 w 58293"/>
                <a:gd name="connsiteY5" fmla="*/ 53065 h 53244"/>
                <a:gd name="connsiteX6" fmla="*/ 27 w 58293"/>
                <a:gd name="connsiteY6" fmla="*/ 53065 h 53244"/>
                <a:gd name="connsiteX7" fmla="*/ 27 w 58293"/>
                <a:gd name="connsiteY7" fmla="*/ -180 h 53244"/>
                <a:gd name="connsiteX8" fmla="*/ 8219 w 58293"/>
                <a:gd name="connsiteY8" fmla="*/ -180 h 53244"/>
                <a:gd name="connsiteX9" fmla="*/ 29364 w 58293"/>
                <a:gd name="connsiteY9" fmla="*/ 35158 h 53244"/>
                <a:gd name="connsiteX10" fmla="*/ 50129 w 58293"/>
                <a:gd name="connsiteY10" fmla="*/ -180 h 53244"/>
                <a:gd name="connsiteX11" fmla="*/ 58320 w 58293"/>
                <a:gd name="connsiteY11" fmla="*/ -180 h 53244"/>
                <a:gd name="connsiteX12" fmla="*/ 58320 w 58293"/>
                <a:gd name="connsiteY12" fmla="*/ 53065 h 5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3" h="53244">
                  <a:moveTo>
                    <a:pt x="49081" y="52874"/>
                  </a:moveTo>
                  <a:lnTo>
                    <a:pt x="49081" y="17537"/>
                  </a:lnTo>
                  <a:lnTo>
                    <a:pt x="31555" y="46778"/>
                  </a:lnTo>
                  <a:lnTo>
                    <a:pt x="27078" y="46778"/>
                  </a:lnTo>
                  <a:lnTo>
                    <a:pt x="9552" y="18203"/>
                  </a:lnTo>
                  <a:lnTo>
                    <a:pt x="9552" y="53065"/>
                  </a:lnTo>
                  <a:lnTo>
                    <a:pt x="27" y="53065"/>
                  </a:lnTo>
                  <a:lnTo>
                    <a:pt x="27" y="-180"/>
                  </a:lnTo>
                  <a:lnTo>
                    <a:pt x="8219" y="-180"/>
                  </a:lnTo>
                  <a:lnTo>
                    <a:pt x="29364" y="35158"/>
                  </a:lnTo>
                  <a:lnTo>
                    <a:pt x="50129" y="-180"/>
                  </a:lnTo>
                  <a:lnTo>
                    <a:pt x="58320" y="-180"/>
                  </a:lnTo>
                  <a:lnTo>
                    <a:pt x="58320" y="53065"/>
                  </a:lnTo>
                  <a:close/>
                </a:path>
              </a:pathLst>
            </a:custGeom>
            <a:solidFill>
              <a:srgbClr val="595959"/>
            </a:solidFill>
            <a:ln w="9525" cap="flat">
              <a:noFill/>
              <a:prstDash val="solid"/>
              <a:miter/>
            </a:ln>
          </p:spPr>
          <p:txBody>
            <a:bodyPr rtlCol="0" anchor="ctr"/>
            <a:lstStyle/>
            <a:p>
              <a:endParaRPr lang="en-US"/>
            </a:p>
          </p:txBody>
        </p:sp>
        <p:sp>
          <p:nvSpPr>
            <p:cNvPr id="253" name="Freeform: Shape 252">
              <a:extLst>
                <a:ext uri="{FF2B5EF4-FFF2-40B4-BE49-F238E27FC236}">
                  <a16:creationId xmlns:a16="http://schemas.microsoft.com/office/drawing/2014/main" id="{4D4BD76C-66D7-4323-90E9-FDF00DDAF9A1}"/>
                </a:ext>
              </a:extLst>
            </p:cNvPr>
            <p:cNvSpPr/>
            <p:nvPr/>
          </p:nvSpPr>
          <p:spPr>
            <a:xfrm>
              <a:off x="7690565" y="2598155"/>
              <a:ext cx="36629" cy="61447"/>
            </a:xfrm>
            <a:custGeom>
              <a:avLst/>
              <a:gdLst>
                <a:gd name="connsiteX0" fmla="*/ 22220 w 24869"/>
                <a:gd name="connsiteY0" fmla="*/ 33539 h 41719"/>
                <a:gd name="connsiteX1" fmla="*/ 14505 w 24869"/>
                <a:gd name="connsiteY1" fmla="*/ 36587 h 41719"/>
                <a:gd name="connsiteX2" fmla="*/ 14505 w 24869"/>
                <a:gd name="connsiteY2" fmla="*/ 41540 h 41719"/>
                <a:gd name="connsiteX3" fmla="*/ 10886 w 24869"/>
                <a:gd name="connsiteY3" fmla="*/ 41540 h 41719"/>
                <a:gd name="connsiteX4" fmla="*/ 10886 w 24869"/>
                <a:gd name="connsiteY4" fmla="*/ 36682 h 41719"/>
                <a:gd name="connsiteX5" fmla="*/ 4694 w 24869"/>
                <a:gd name="connsiteY5" fmla="*/ 35444 h 41719"/>
                <a:gd name="connsiteX6" fmla="*/ 27 w 24869"/>
                <a:gd name="connsiteY6" fmla="*/ 32967 h 41719"/>
                <a:gd name="connsiteX7" fmla="*/ 2027 w 24869"/>
                <a:gd name="connsiteY7" fmla="*/ 28490 h 41719"/>
                <a:gd name="connsiteX8" fmla="*/ 6028 w 24869"/>
                <a:gd name="connsiteY8" fmla="*/ 30681 h 41719"/>
                <a:gd name="connsiteX9" fmla="*/ 10886 w 24869"/>
                <a:gd name="connsiteY9" fmla="*/ 31824 h 41719"/>
                <a:gd name="connsiteX10" fmla="*/ 10886 w 24869"/>
                <a:gd name="connsiteY10" fmla="*/ 22966 h 41719"/>
                <a:gd name="connsiteX11" fmla="*/ 5647 w 24869"/>
                <a:gd name="connsiteY11" fmla="*/ 21251 h 41719"/>
                <a:gd name="connsiteX12" fmla="*/ 2123 w 24869"/>
                <a:gd name="connsiteY12" fmla="*/ 18584 h 41719"/>
                <a:gd name="connsiteX13" fmla="*/ 694 w 24869"/>
                <a:gd name="connsiteY13" fmla="*/ 14012 h 41719"/>
                <a:gd name="connsiteX14" fmla="*/ 3266 w 24869"/>
                <a:gd name="connsiteY14" fmla="*/ 7821 h 41719"/>
                <a:gd name="connsiteX15" fmla="*/ 10886 w 24869"/>
                <a:gd name="connsiteY15" fmla="*/ 4868 h 41719"/>
                <a:gd name="connsiteX16" fmla="*/ 10886 w 24869"/>
                <a:gd name="connsiteY16" fmla="*/ -180 h 41719"/>
                <a:gd name="connsiteX17" fmla="*/ 14505 w 24869"/>
                <a:gd name="connsiteY17" fmla="*/ -180 h 41719"/>
                <a:gd name="connsiteX18" fmla="*/ 14505 w 24869"/>
                <a:gd name="connsiteY18" fmla="*/ 4964 h 41719"/>
                <a:gd name="connsiteX19" fmla="*/ 19363 w 24869"/>
                <a:gd name="connsiteY19" fmla="*/ 5821 h 41719"/>
                <a:gd name="connsiteX20" fmla="*/ 23554 w 24869"/>
                <a:gd name="connsiteY20" fmla="*/ 7631 h 41719"/>
                <a:gd name="connsiteX21" fmla="*/ 21744 w 24869"/>
                <a:gd name="connsiteY21" fmla="*/ 12107 h 41719"/>
                <a:gd name="connsiteX22" fmla="*/ 14505 w 24869"/>
                <a:gd name="connsiteY22" fmla="*/ 9726 h 41719"/>
                <a:gd name="connsiteX23" fmla="*/ 14505 w 24869"/>
                <a:gd name="connsiteY23" fmla="*/ 18680 h 41719"/>
                <a:gd name="connsiteX24" fmla="*/ 19839 w 24869"/>
                <a:gd name="connsiteY24" fmla="*/ 20299 h 41719"/>
                <a:gd name="connsiteX25" fmla="*/ 23363 w 24869"/>
                <a:gd name="connsiteY25" fmla="*/ 22966 h 41719"/>
                <a:gd name="connsiteX26" fmla="*/ 24887 w 24869"/>
                <a:gd name="connsiteY26" fmla="*/ 27633 h 41719"/>
                <a:gd name="connsiteX27" fmla="*/ 22220 w 24869"/>
                <a:gd name="connsiteY27" fmla="*/ 33539 h 41719"/>
                <a:gd name="connsiteX28" fmla="*/ 7838 w 24869"/>
                <a:gd name="connsiteY28" fmla="*/ 16394 h 41719"/>
                <a:gd name="connsiteX29" fmla="*/ 11171 w 24869"/>
                <a:gd name="connsiteY29" fmla="*/ 17822 h 41719"/>
                <a:gd name="connsiteX30" fmla="*/ 11171 w 24869"/>
                <a:gd name="connsiteY30" fmla="*/ 9916 h 41719"/>
                <a:gd name="connsiteX31" fmla="*/ 7838 w 24869"/>
                <a:gd name="connsiteY31" fmla="*/ 11345 h 41719"/>
                <a:gd name="connsiteX32" fmla="*/ 6695 w 24869"/>
                <a:gd name="connsiteY32" fmla="*/ 14012 h 41719"/>
                <a:gd name="connsiteX33" fmla="*/ 7838 w 24869"/>
                <a:gd name="connsiteY33" fmla="*/ 16394 h 41719"/>
                <a:gd name="connsiteX34" fmla="*/ 18315 w 24869"/>
                <a:gd name="connsiteY34" fmla="*/ 30681 h 41719"/>
                <a:gd name="connsiteX35" fmla="*/ 19458 w 24869"/>
                <a:gd name="connsiteY35" fmla="*/ 28109 h 41719"/>
                <a:gd name="connsiteX36" fmla="*/ 18220 w 24869"/>
                <a:gd name="connsiteY36" fmla="*/ 25728 h 41719"/>
                <a:gd name="connsiteX37" fmla="*/ 14791 w 24869"/>
                <a:gd name="connsiteY37" fmla="*/ 24204 h 41719"/>
                <a:gd name="connsiteX38" fmla="*/ 14791 w 24869"/>
                <a:gd name="connsiteY38" fmla="*/ 32015 h 41719"/>
                <a:gd name="connsiteX39" fmla="*/ 18029 w 24869"/>
                <a:gd name="connsiteY39" fmla="*/ 30681 h 4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869" h="41719">
                  <a:moveTo>
                    <a:pt x="22220" y="33539"/>
                  </a:moveTo>
                  <a:cubicBezTo>
                    <a:pt x="20058" y="35386"/>
                    <a:pt x="17344" y="36453"/>
                    <a:pt x="14505" y="36587"/>
                  </a:cubicBezTo>
                  <a:lnTo>
                    <a:pt x="14505" y="41540"/>
                  </a:lnTo>
                  <a:lnTo>
                    <a:pt x="10886" y="41540"/>
                  </a:lnTo>
                  <a:lnTo>
                    <a:pt x="10886" y="36682"/>
                  </a:lnTo>
                  <a:cubicBezTo>
                    <a:pt x="8781" y="36529"/>
                    <a:pt x="6695" y="36110"/>
                    <a:pt x="4694" y="35444"/>
                  </a:cubicBezTo>
                  <a:cubicBezTo>
                    <a:pt x="2999" y="34920"/>
                    <a:pt x="1418" y="34082"/>
                    <a:pt x="27" y="32967"/>
                  </a:cubicBezTo>
                  <a:lnTo>
                    <a:pt x="2027" y="28490"/>
                  </a:lnTo>
                  <a:cubicBezTo>
                    <a:pt x="3228" y="29443"/>
                    <a:pt x="4580" y="30186"/>
                    <a:pt x="6028" y="30681"/>
                  </a:cubicBezTo>
                  <a:cubicBezTo>
                    <a:pt x="7561" y="31348"/>
                    <a:pt x="9209" y="31738"/>
                    <a:pt x="10886" y="31824"/>
                  </a:cubicBezTo>
                  <a:lnTo>
                    <a:pt x="10886" y="22966"/>
                  </a:lnTo>
                  <a:cubicBezTo>
                    <a:pt x="9085" y="22585"/>
                    <a:pt x="7323" y="22004"/>
                    <a:pt x="5647" y="21251"/>
                  </a:cubicBezTo>
                  <a:cubicBezTo>
                    <a:pt x="4247" y="20709"/>
                    <a:pt x="3028" y="19784"/>
                    <a:pt x="2123" y="18584"/>
                  </a:cubicBezTo>
                  <a:cubicBezTo>
                    <a:pt x="1123" y="17279"/>
                    <a:pt x="618" y="15660"/>
                    <a:pt x="694" y="14012"/>
                  </a:cubicBezTo>
                  <a:cubicBezTo>
                    <a:pt x="656" y="11679"/>
                    <a:pt x="1580" y="9440"/>
                    <a:pt x="3266" y="7821"/>
                  </a:cubicBezTo>
                  <a:cubicBezTo>
                    <a:pt x="5409" y="6021"/>
                    <a:pt x="8085" y="4983"/>
                    <a:pt x="10886" y="4868"/>
                  </a:cubicBezTo>
                  <a:lnTo>
                    <a:pt x="10886" y="-180"/>
                  </a:lnTo>
                  <a:lnTo>
                    <a:pt x="14505" y="-180"/>
                  </a:lnTo>
                  <a:lnTo>
                    <a:pt x="14505" y="4964"/>
                  </a:lnTo>
                  <a:cubicBezTo>
                    <a:pt x="16153" y="5049"/>
                    <a:pt x="17782" y="5335"/>
                    <a:pt x="19363" y="5821"/>
                  </a:cubicBezTo>
                  <a:cubicBezTo>
                    <a:pt x="20839" y="6211"/>
                    <a:pt x="22259" y="6821"/>
                    <a:pt x="23554" y="7631"/>
                  </a:cubicBezTo>
                  <a:lnTo>
                    <a:pt x="21744" y="12107"/>
                  </a:lnTo>
                  <a:cubicBezTo>
                    <a:pt x="19525" y="10812"/>
                    <a:pt x="17058" y="9993"/>
                    <a:pt x="14505" y="9726"/>
                  </a:cubicBezTo>
                  <a:lnTo>
                    <a:pt x="14505" y="18680"/>
                  </a:lnTo>
                  <a:cubicBezTo>
                    <a:pt x="16315" y="19108"/>
                    <a:pt x="18096" y="19651"/>
                    <a:pt x="19839" y="20299"/>
                  </a:cubicBezTo>
                  <a:cubicBezTo>
                    <a:pt x="21211" y="20899"/>
                    <a:pt x="22411" y="21813"/>
                    <a:pt x="23363" y="22966"/>
                  </a:cubicBezTo>
                  <a:cubicBezTo>
                    <a:pt x="24430" y="24280"/>
                    <a:pt x="24973" y="25947"/>
                    <a:pt x="24887" y="27633"/>
                  </a:cubicBezTo>
                  <a:cubicBezTo>
                    <a:pt x="24849" y="29881"/>
                    <a:pt x="23887" y="32024"/>
                    <a:pt x="22220" y="33539"/>
                  </a:cubicBezTo>
                  <a:close/>
                  <a:moveTo>
                    <a:pt x="7838" y="16394"/>
                  </a:moveTo>
                  <a:cubicBezTo>
                    <a:pt x="8847" y="17079"/>
                    <a:pt x="9981" y="17565"/>
                    <a:pt x="11171" y="17822"/>
                  </a:cubicBezTo>
                  <a:lnTo>
                    <a:pt x="11171" y="9916"/>
                  </a:lnTo>
                  <a:cubicBezTo>
                    <a:pt x="9943" y="10059"/>
                    <a:pt x="8790" y="10555"/>
                    <a:pt x="7838" y="11345"/>
                  </a:cubicBezTo>
                  <a:cubicBezTo>
                    <a:pt x="7104" y="12031"/>
                    <a:pt x="6685" y="13003"/>
                    <a:pt x="6695" y="14012"/>
                  </a:cubicBezTo>
                  <a:cubicBezTo>
                    <a:pt x="6695" y="14936"/>
                    <a:pt x="7114" y="15813"/>
                    <a:pt x="7838" y="16394"/>
                  </a:cubicBezTo>
                  <a:close/>
                  <a:moveTo>
                    <a:pt x="18315" y="30681"/>
                  </a:moveTo>
                  <a:cubicBezTo>
                    <a:pt x="19068" y="30043"/>
                    <a:pt x="19487" y="29100"/>
                    <a:pt x="19458" y="28109"/>
                  </a:cubicBezTo>
                  <a:cubicBezTo>
                    <a:pt x="19487" y="27157"/>
                    <a:pt x="19020" y="26252"/>
                    <a:pt x="18220" y="25728"/>
                  </a:cubicBezTo>
                  <a:cubicBezTo>
                    <a:pt x="17210" y="24966"/>
                    <a:pt x="16039" y="24442"/>
                    <a:pt x="14791" y="24204"/>
                  </a:cubicBezTo>
                  <a:lnTo>
                    <a:pt x="14791" y="32015"/>
                  </a:lnTo>
                  <a:cubicBezTo>
                    <a:pt x="15972" y="31881"/>
                    <a:pt x="17096" y="31415"/>
                    <a:pt x="18029" y="30681"/>
                  </a:cubicBezTo>
                  <a:close/>
                </a:path>
              </a:pathLst>
            </a:custGeom>
            <a:solidFill>
              <a:srgbClr val="595959"/>
            </a:solidFill>
            <a:ln w="9525" cap="flat">
              <a:noFill/>
              <a:prstDash val="solid"/>
              <a:miter/>
            </a:ln>
          </p:spPr>
          <p:txBody>
            <a:bodyPr rtlCol="0" anchor="ctr"/>
            <a:lstStyle/>
            <a:p>
              <a:endParaRPr lang="en-US"/>
            </a:p>
          </p:txBody>
        </p:sp>
        <p:sp>
          <p:nvSpPr>
            <p:cNvPr id="254" name="Freeform: Shape 253">
              <a:extLst>
                <a:ext uri="{FF2B5EF4-FFF2-40B4-BE49-F238E27FC236}">
                  <a16:creationId xmlns:a16="http://schemas.microsoft.com/office/drawing/2014/main" id="{C8C1CE5B-379F-400C-88B7-4CBC4FCC3512}"/>
                </a:ext>
              </a:extLst>
            </p:cNvPr>
            <p:cNvSpPr/>
            <p:nvPr/>
          </p:nvSpPr>
          <p:spPr>
            <a:xfrm>
              <a:off x="7735179" y="2611201"/>
              <a:ext cx="71688" cy="78704"/>
            </a:xfrm>
            <a:custGeom>
              <a:avLst/>
              <a:gdLst>
                <a:gd name="connsiteX0" fmla="*/ 48319 w 48672"/>
                <a:gd name="connsiteY0" fmla="*/ 40968 h 53435"/>
                <a:gd name="connsiteX1" fmla="*/ 38794 w 48672"/>
                <a:gd name="connsiteY1" fmla="*/ 40968 h 53435"/>
                <a:gd name="connsiteX2" fmla="*/ 38794 w 48672"/>
                <a:gd name="connsiteY2" fmla="*/ 53255 h 53435"/>
                <a:gd name="connsiteX3" fmla="*/ 29269 w 48672"/>
                <a:gd name="connsiteY3" fmla="*/ 53255 h 53435"/>
                <a:gd name="connsiteX4" fmla="*/ 29269 w 48672"/>
                <a:gd name="connsiteY4" fmla="*/ 41158 h 53435"/>
                <a:gd name="connsiteX5" fmla="*/ 27 w 48672"/>
                <a:gd name="connsiteY5" fmla="*/ 41158 h 53435"/>
                <a:gd name="connsiteX6" fmla="*/ 27 w 48672"/>
                <a:gd name="connsiteY6" fmla="*/ 34205 h 53435"/>
                <a:gd name="connsiteX7" fmla="*/ 26316 w 48672"/>
                <a:gd name="connsiteY7" fmla="*/ -180 h 53435"/>
                <a:gd name="connsiteX8" fmla="*/ 36889 w 48672"/>
                <a:gd name="connsiteY8" fmla="*/ -180 h 53435"/>
                <a:gd name="connsiteX9" fmla="*/ 12124 w 48672"/>
                <a:gd name="connsiteY9" fmla="*/ 32681 h 53435"/>
                <a:gd name="connsiteX10" fmla="*/ 29650 w 48672"/>
                <a:gd name="connsiteY10" fmla="*/ 32681 h 53435"/>
                <a:gd name="connsiteX11" fmla="*/ 29650 w 48672"/>
                <a:gd name="connsiteY11" fmla="*/ 21823 h 53435"/>
                <a:gd name="connsiteX12" fmla="*/ 39175 w 48672"/>
                <a:gd name="connsiteY12" fmla="*/ 21823 h 53435"/>
                <a:gd name="connsiteX13" fmla="*/ 39175 w 48672"/>
                <a:gd name="connsiteY13" fmla="*/ 32586 h 53435"/>
                <a:gd name="connsiteX14" fmla="*/ 48700 w 48672"/>
                <a:gd name="connsiteY14" fmla="*/ 32586 h 53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8672" h="53435">
                  <a:moveTo>
                    <a:pt x="48319" y="40968"/>
                  </a:moveTo>
                  <a:lnTo>
                    <a:pt x="38794" y="40968"/>
                  </a:lnTo>
                  <a:lnTo>
                    <a:pt x="38794" y="53255"/>
                  </a:lnTo>
                  <a:lnTo>
                    <a:pt x="29269" y="53255"/>
                  </a:lnTo>
                  <a:lnTo>
                    <a:pt x="29269" y="41158"/>
                  </a:lnTo>
                  <a:lnTo>
                    <a:pt x="27" y="41158"/>
                  </a:lnTo>
                  <a:lnTo>
                    <a:pt x="27" y="34205"/>
                  </a:lnTo>
                  <a:lnTo>
                    <a:pt x="26316" y="-180"/>
                  </a:lnTo>
                  <a:lnTo>
                    <a:pt x="36889" y="-180"/>
                  </a:lnTo>
                  <a:lnTo>
                    <a:pt x="12124" y="32681"/>
                  </a:lnTo>
                  <a:lnTo>
                    <a:pt x="29650" y="32681"/>
                  </a:lnTo>
                  <a:lnTo>
                    <a:pt x="29650" y="21823"/>
                  </a:lnTo>
                  <a:lnTo>
                    <a:pt x="39175" y="21823"/>
                  </a:lnTo>
                  <a:lnTo>
                    <a:pt x="39175" y="32586"/>
                  </a:lnTo>
                  <a:lnTo>
                    <a:pt x="48700" y="32586"/>
                  </a:lnTo>
                  <a:close/>
                </a:path>
              </a:pathLst>
            </a:custGeom>
            <a:solidFill>
              <a:srgbClr val="595959"/>
            </a:solidFill>
            <a:ln w="9525" cap="flat">
              <a:noFill/>
              <a:prstDash val="solid"/>
              <a:miter/>
            </a:ln>
          </p:spPr>
          <p:txBody>
            <a:bodyPr rtlCol="0" anchor="ctr"/>
            <a:lstStyle/>
            <a:p>
              <a:endParaRPr lang="en-US"/>
            </a:p>
          </p:txBody>
        </p:sp>
        <p:sp>
          <p:nvSpPr>
            <p:cNvPr id="255" name="Freeform: Shape 254">
              <a:extLst>
                <a:ext uri="{FF2B5EF4-FFF2-40B4-BE49-F238E27FC236}">
                  <a16:creationId xmlns:a16="http://schemas.microsoft.com/office/drawing/2014/main" id="{F35AAD3A-1B4C-4751-888D-CBA4BBE4C971}"/>
                </a:ext>
              </a:extLst>
            </p:cNvPr>
            <p:cNvSpPr/>
            <p:nvPr/>
          </p:nvSpPr>
          <p:spPr>
            <a:xfrm>
              <a:off x="7810376" y="2611062"/>
              <a:ext cx="61313" cy="79704"/>
            </a:xfrm>
            <a:custGeom>
              <a:avLst/>
              <a:gdLst>
                <a:gd name="connsiteX0" fmla="*/ 37746 w 41628"/>
                <a:gd name="connsiteY0" fmla="*/ 26871 h 54114"/>
                <a:gd name="connsiteX1" fmla="*/ 41651 w 41628"/>
                <a:gd name="connsiteY1" fmla="*/ 37158 h 54114"/>
                <a:gd name="connsiteX2" fmla="*/ 39270 w 41628"/>
                <a:gd name="connsiteY2" fmla="*/ 45635 h 54114"/>
                <a:gd name="connsiteX3" fmla="*/ 32126 w 41628"/>
                <a:gd name="connsiteY3" fmla="*/ 51636 h 54114"/>
                <a:gd name="connsiteX4" fmla="*/ 20506 w 41628"/>
                <a:gd name="connsiteY4" fmla="*/ 53922 h 54114"/>
                <a:gd name="connsiteX5" fmla="*/ 9552 w 41628"/>
                <a:gd name="connsiteY5" fmla="*/ 52303 h 54114"/>
                <a:gd name="connsiteX6" fmla="*/ 27 w 41628"/>
                <a:gd name="connsiteY6" fmla="*/ 47731 h 54114"/>
                <a:gd name="connsiteX7" fmla="*/ 4313 w 41628"/>
                <a:gd name="connsiteY7" fmla="*/ 40016 h 54114"/>
                <a:gd name="connsiteX8" fmla="*/ 11362 w 41628"/>
                <a:gd name="connsiteY8" fmla="*/ 43921 h 54114"/>
                <a:gd name="connsiteX9" fmla="*/ 19934 w 41628"/>
                <a:gd name="connsiteY9" fmla="*/ 45254 h 54114"/>
                <a:gd name="connsiteX10" fmla="*/ 28221 w 41628"/>
                <a:gd name="connsiteY10" fmla="*/ 43159 h 54114"/>
                <a:gd name="connsiteX11" fmla="*/ 31174 w 41628"/>
                <a:gd name="connsiteY11" fmla="*/ 37253 h 54114"/>
                <a:gd name="connsiteX12" fmla="*/ 28316 w 41628"/>
                <a:gd name="connsiteY12" fmla="*/ 31348 h 54114"/>
                <a:gd name="connsiteX13" fmla="*/ 19649 w 41628"/>
                <a:gd name="connsiteY13" fmla="*/ 29252 h 54114"/>
                <a:gd name="connsiteX14" fmla="*/ 14696 w 41628"/>
                <a:gd name="connsiteY14" fmla="*/ 29252 h 54114"/>
                <a:gd name="connsiteX15" fmla="*/ 14696 w 41628"/>
                <a:gd name="connsiteY15" fmla="*/ 22490 h 54114"/>
                <a:gd name="connsiteX16" fmla="*/ 26888 w 41628"/>
                <a:gd name="connsiteY16" fmla="*/ 8107 h 54114"/>
                <a:gd name="connsiteX17" fmla="*/ 2694 w 41628"/>
                <a:gd name="connsiteY17" fmla="*/ 8107 h 54114"/>
                <a:gd name="connsiteX18" fmla="*/ 2694 w 41628"/>
                <a:gd name="connsiteY18" fmla="*/ -180 h 54114"/>
                <a:gd name="connsiteX19" fmla="*/ 39080 w 41628"/>
                <a:gd name="connsiteY19" fmla="*/ -180 h 54114"/>
                <a:gd name="connsiteX20" fmla="*/ 39080 w 41628"/>
                <a:gd name="connsiteY20" fmla="*/ 6392 h 54114"/>
                <a:gd name="connsiteX21" fmla="*/ 26126 w 41628"/>
                <a:gd name="connsiteY21" fmla="*/ 21823 h 54114"/>
                <a:gd name="connsiteX22" fmla="*/ 37746 w 41628"/>
                <a:gd name="connsiteY22" fmla="*/ 26871 h 5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1628" h="54114">
                  <a:moveTo>
                    <a:pt x="37746" y="26871"/>
                  </a:moveTo>
                  <a:cubicBezTo>
                    <a:pt x="40347" y="29662"/>
                    <a:pt x="41747" y="33348"/>
                    <a:pt x="41651" y="37158"/>
                  </a:cubicBezTo>
                  <a:cubicBezTo>
                    <a:pt x="41689" y="40158"/>
                    <a:pt x="40861" y="43092"/>
                    <a:pt x="39270" y="45635"/>
                  </a:cubicBezTo>
                  <a:cubicBezTo>
                    <a:pt x="37537" y="48293"/>
                    <a:pt x="35051" y="50388"/>
                    <a:pt x="32126" y="51636"/>
                  </a:cubicBezTo>
                  <a:cubicBezTo>
                    <a:pt x="28478" y="53265"/>
                    <a:pt x="24506" y="54046"/>
                    <a:pt x="20506" y="53922"/>
                  </a:cubicBezTo>
                  <a:cubicBezTo>
                    <a:pt x="16791" y="53922"/>
                    <a:pt x="13105" y="53370"/>
                    <a:pt x="9552" y="52303"/>
                  </a:cubicBezTo>
                  <a:cubicBezTo>
                    <a:pt x="6133" y="51360"/>
                    <a:pt x="2904" y="49807"/>
                    <a:pt x="27" y="47731"/>
                  </a:cubicBezTo>
                  <a:lnTo>
                    <a:pt x="4313" y="40016"/>
                  </a:lnTo>
                  <a:cubicBezTo>
                    <a:pt x="6399" y="41740"/>
                    <a:pt x="8790" y="43064"/>
                    <a:pt x="11362" y="43921"/>
                  </a:cubicBezTo>
                  <a:cubicBezTo>
                    <a:pt x="14134" y="44797"/>
                    <a:pt x="17029" y="45245"/>
                    <a:pt x="19934" y="45254"/>
                  </a:cubicBezTo>
                  <a:cubicBezTo>
                    <a:pt x="22849" y="45435"/>
                    <a:pt x="25745" y="44702"/>
                    <a:pt x="28221" y="43159"/>
                  </a:cubicBezTo>
                  <a:cubicBezTo>
                    <a:pt x="30136" y="41816"/>
                    <a:pt x="31250" y="39596"/>
                    <a:pt x="31174" y="37253"/>
                  </a:cubicBezTo>
                  <a:cubicBezTo>
                    <a:pt x="31288" y="34929"/>
                    <a:pt x="30212" y="32700"/>
                    <a:pt x="28316" y="31348"/>
                  </a:cubicBezTo>
                  <a:cubicBezTo>
                    <a:pt x="25707" y="29786"/>
                    <a:pt x="22687" y="29062"/>
                    <a:pt x="19649" y="29252"/>
                  </a:cubicBezTo>
                  <a:lnTo>
                    <a:pt x="14696" y="29252"/>
                  </a:lnTo>
                  <a:lnTo>
                    <a:pt x="14696" y="22490"/>
                  </a:lnTo>
                  <a:lnTo>
                    <a:pt x="26888" y="8107"/>
                  </a:lnTo>
                  <a:lnTo>
                    <a:pt x="2694" y="8107"/>
                  </a:lnTo>
                  <a:lnTo>
                    <a:pt x="2694" y="-180"/>
                  </a:lnTo>
                  <a:lnTo>
                    <a:pt x="39080" y="-180"/>
                  </a:lnTo>
                  <a:lnTo>
                    <a:pt x="39080" y="6392"/>
                  </a:lnTo>
                  <a:lnTo>
                    <a:pt x="26126" y="21823"/>
                  </a:lnTo>
                  <a:cubicBezTo>
                    <a:pt x="30498" y="21985"/>
                    <a:pt x="34641" y="23794"/>
                    <a:pt x="37746" y="26871"/>
                  </a:cubicBezTo>
                  <a:close/>
                </a:path>
              </a:pathLst>
            </a:custGeom>
            <a:solidFill>
              <a:srgbClr val="595959"/>
            </a:solidFill>
            <a:ln w="9525" cap="flat">
              <a:noFill/>
              <a:prstDash val="solid"/>
              <a:miter/>
            </a:ln>
          </p:spPr>
          <p:txBody>
            <a:bodyPr rtlCol="0" anchor="ctr"/>
            <a:lstStyle/>
            <a:p>
              <a:endParaRPr lang="en-US"/>
            </a:p>
          </p:txBody>
        </p:sp>
        <p:sp>
          <p:nvSpPr>
            <p:cNvPr id="256" name="Freeform: Shape 255">
              <a:extLst>
                <a:ext uri="{FF2B5EF4-FFF2-40B4-BE49-F238E27FC236}">
                  <a16:creationId xmlns:a16="http://schemas.microsoft.com/office/drawing/2014/main" id="{DE2F494D-F5B3-4808-8FBB-B7031A3327B0}"/>
                </a:ext>
              </a:extLst>
            </p:cNvPr>
            <p:cNvSpPr/>
            <p:nvPr/>
          </p:nvSpPr>
          <p:spPr>
            <a:xfrm>
              <a:off x="7884158" y="2671800"/>
              <a:ext cx="18399" cy="18526"/>
            </a:xfrm>
            <a:custGeom>
              <a:avLst/>
              <a:gdLst>
                <a:gd name="connsiteX0" fmla="*/ 1844 w 12492"/>
                <a:gd name="connsiteY0" fmla="*/ 10684 h 12578"/>
                <a:gd name="connsiteX1" fmla="*/ 35 w 12492"/>
                <a:gd name="connsiteY1" fmla="*/ 6111 h 12578"/>
                <a:gd name="connsiteX2" fmla="*/ 1844 w 12492"/>
                <a:gd name="connsiteY2" fmla="*/ 1540 h 12578"/>
                <a:gd name="connsiteX3" fmla="*/ 6226 w 12492"/>
                <a:gd name="connsiteY3" fmla="*/ -175 h 12578"/>
                <a:gd name="connsiteX4" fmla="*/ 10703 w 12492"/>
                <a:gd name="connsiteY4" fmla="*/ 1540 h 12578"/>
                <a:gd name="connsiteX5" fmla="*/ 12512 w 12492"/>
                <a:gd name="connsiteY5" fmla="*/ 6111 h 12578"/>
                <a:gd name="connsiteX6" fmla="*/ 10703 w 12492"/>
                <a:gd name="connsiteY6" fmla="*/ 10684 h 12578"/>
                <a:gd name="connsiteX7" fmla="*/ 6226 w 12492"/>
                <a:gd name="connsiteY7" fmla="*/ 12398 h 12578"/>
                <a:gd name="connsiteX8" fmla="*/ 1844 w 12492"/>
                <a:gd name="connsiteY8" fmla="*/ 10684 h 12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92" h="12578">
                  <a:moveTo>
                    <a:pt x="1844" y="10684"/>
                  </a:moveTo>
                  <a:cubicBezTo>
                    <a:pt x="635" y="9474"/>
                    <a:pt x="-22" y="7817"/>
                    <a:pt x="35" y="6111"/>
                  </a:cubicBezTo>
                  <a:cubicBezTo>
                    <a:pt x="-51" y="4397"/>
                    <a:pt x="606" y="2730"/>
                    <a:pt x="1844" y="1540"/>
                  </a:cubicBezTo>
                  <a:cubicBezTo>
                    <a:pt x="3007" y="396"/>
                    <a:pt x="4597" y="-223"/>
                    <a:pt x="6226" y="-175"/>
                  </a:cubicBezTo>
                  <a:cubicBezTo>
                    <a:pt x="7893" y="-242"/>
                    <a:pt x="9503" y="377"/>
                    <a:pt x="10703" y="1540"/>
                  </a:cubicBezTo>
                  <a:cubicBezTo>
                    <a:pt x="11941" y="2730"/>
                    <a:pt x="12598" y="4397"/>
                    <a:pt x="12512" y="6111"/>
                  </a:cubicBezTo>
                  <a:cubicBezTo>
                    <a:pt x="12570" y="7817"/>
                    <a:pt x="11912" y="9474"/>
                    <a:pt x="10703" y="10684"/>
                  </a:cubicBezTo>
                  <a:cubicBezTo>
                    <a:pt x="9493" y="11817"/>
                    <a:pt x="7883" y="12426"/>
                    <a:pt x="6226" y="12398"/>
                  </a:cubicBezTo>
                  <a:cubicBezTo>
                    <a:pt x="4597" y="12426"/>
                    <a:pt x="3026" y="11807"/>
                    <a:pt x="1844" y="10684"/>
                  </a:cubicBezTo>
                  <a:close/>
                </a:path>
              </a:pathLst>
            </a:custGeom>
            <a:solidFill>
              <a:srgbClr val="595959"/>
            </a:solidFill>
            <a:ln w="9525" cap="flat">
              <a:noFill/>
              <a:prstDash val="solid"/>
              <a:miter/>
            </a:ln>
          </p:spPr>
          <p:txBody>
            <a:bodyPr rtlCol="0" anchor="ctr"/>
            <a:lstStyle/>
            <a:p>
              <a:endParaRPr lang="en-US"/>
            </a:p>
          </p:txBody>
        </p:sp>
        <p:sp>
          <p:nvSpPr>
            <p:cNvPr id="257" name="Freeform: Shape 256">
              <a:extLst>
                <a:ext uri="{FF2B5EF4-FFF2-40B4-BE49-F238E27FC236}">
                  <a16:creationId xmlns:a16="http://schemas.microsoft.com/office/drawing/2014/main" id="{7977F77B-94CA-4444-9431-F67FA620AECA}"/>
                </a:ext>
              </a:extLst>
            </p:cNvPr>
            <p:cNvSpPr/>
            <p:nvPr/>
          </p:nvSpPr>
          <p:spPr>
            <a:xfrm>
              <a:off x="7911806" y="2611062"/>
              <a:ext cx="30723" cy="78843"/>
            </a:xfrm>
            <a:custGeom>
              <a:avLst/>
              <a:gdLst>
                <a:gd name="connsiteX0" fmla="*/ 20887 w 20859"/>
                <a:gd name="connsiteY0" fmla="*/ -180 h 53530"/>
                <a:gd name="connsiteX1" fmla="*/ 20887 w 20859"/>
                <a:gd name="connsiteY1" fmla="*/ 53350 h 53530"/>
                <a:gd name="connsiteX2" fmla="*/ 11362 w 20859"/>
                <a:gd name="connsiteY2" fmla="*/ 53350 h 53530"/>
                <a:gd name="connsiteX3" fmla="*/ 11362 w 20859"/>
                <a:gd name="connsiteY3" fmla="*/ 8297 h 53530"/>
                <a:gd name="connsiteX4" fmla="*/ 27 w 20859"/>
                <a:gd name="connsiteY4" fmla="*/ 8297 h 53530"/>
                <a:gd name="connsiteX5" fmla="*/ 27 w 20859"/>
                <a:gd name="connsiteY5" fmla="*/ 10 h 53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59" h="53530">
                  <a:moveTo>
                    <a:pt x="20887" y="-180"/>
                  </a:moveTo>
                  <a:lnTo>
                    <a:pt x="20887" y="53350"/>
                  </a:lnTo>
                  <a:lnTo>
                    <a:pt x="11362" y="53350"/>
                  </a:lnTo>
                  <a:lnTo>
                    <a:pt x="11362" y="8297"/>
                  </a:lnTo>
                  <a:lnTo>
                    <a:pt x="27" y="8297"/>
                  </a:lnTo>
                  <a:lnTo>
                    <a:pt x="27" y="10"/>
                  </a:lnTo>
                  <a:close/>
                </a:path>
              </a:pathLst>
            </a:custGeom>
            <a:solidFill>
              <a:srgbClr val="595959"/>
            </a:solidFill>
            <a:ln w="9525" cap="flat">
              <a:noFill/>
              <a:prstDash val="solid"/>
              <a:miter/>
            </a:ln>
          </p:spPr>
          <p:txBody>
            <a:bodyPr rtlCol="0" anchor="ctr"/>
            <a:lstStyle/>
            <a:p>
              <a:endParaRPr lang="en-US"/>
            </a:p>
          </p:txBody>
        </p:sp>
        <p:sp>
          <p:nvSpPr>
            <p:cNvPr id="258" name="Freeform: Shape 257">
              <a:extLst>
                <a:ext uri="{FF2B5EF4-FFF2-40B4-BE49-F238E27FC236}">
                  <a16:creationId xmlns:a16="http://schemas.microsoft.com/office/drawing/2014/main" id="{868BDBAE-3DFF-44F8-8A5F-FD4E4D22A472}"/>
                </a:ext>
              </a:extLst>
            </p:cNvPr>
            <p:cNvSpPr/>
            <p:nvPr/>
          </p:nvSpPr>
          <p:spPr>
            <a:xfrm>
              <a:off x="8001453" y="2611341"/>
              <a:ext cx="85859" cy="78564"/>
            </a:xfrm>
            <a:custGeom>
              <a:avLst/>
              <a:gdLst>
                <a:gd name="connsiteX0" fmla="*/ 48986 w 58293"/>
                <a:gd name="connsiteY0" fmla="*/ 53160 h 53340"/>
                <a:gd name="connsiteX1" fmla="*/ 48986 w 58293"/>
                <a:gd name="connsiteY1" fmla="*/ 17822 h 53340"/>
                <a:gd name="connsiteX2" fmla="*/ 31460 w 58293"/>
                <a:gd name="connsiteY2" fmla="*/ 47064 h 53340"/>
                <a:gd name="connsiteX3" fmla="*/ 27078 w 58293"/>
                <a:gd name="connsiteY3" fmla="*/ 47064 h 53340"/>
                <a:gd name="connsiteX4" fmla="*/ 9552 w 58293"/>
                <a:gd name="connsiteY4" fmla="*/ 18489 h 53340"/>
                <a:gd name="connsiteX5" fmla="*/ 9552 w 58293"/>
                <a:gd name="connsiteY5" fmla="*/ 53160 h 53340"/>
                <a:gd name="connsiteX6" fmla="*/ 27 w 58293"/>
                <a:gd name="connsiteY6" fmla="*/ 53160 h 53340"/>
                <a:gd name="connsiteX7" fmla="*/ 27 w 58293"/>
                <a:gd name="connsiteY7" fmla="*/ -180 h 53340"/>
                <a:gd name="connsiteX8" fmla="*/ 8124 w 58293"/>
                <a:gd name="connsiteY8" fmla="*/ -180 h 53340"/>
                <a:gd name="connsiteX9" fmla="*/ 29364 w 58293"/>
                <a:gd name="connsiteY9" fmla="*/ 35158 h 53340"/>
                <a:gd name="connsiteX10" fmla="*/ 50129 w 58293"/>
                <a:gd name="connsiteY10" fmla="*/ -180 h 53340"/>
                <a:gd name="connsiteX11" fmla="*/ 58320 w 58293"/>
                <a:gd name="connsiteY11" fmla="*/ -180 h 53340"/>
                <a:gd name="connsiteX12" fmla="*/ 58320 w 58293"/>
                <a:gd name="connsiteY12" fmla="*/ 53160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3" h="53340">
                  <a:moveTo>
                    <a:pt x="48986" y="53160"/>
                  </a:moveTo>
                  <a:lnTo>
                    <a:pt x="48986" y="17822"/>
                  </a:lnTo>
                  <a:lnTo>
                    <a:pt x="31460" y="47064"/>
                  </a:lnTo>
                  <a:lnTo>
                    <a:pt x="27078" y="47064"/>
                  </a:lnTo>
                  <a:lnTo>
                    <a:pt x="9552" y="18489"/>
                  </a:lnTo>
                  <a:lnTo>
                    <a:pt x="9552" y="53160"/>
                  </a:lnTo>
                  <a:lnTo>
                    <a:pt x="27" y="53160"/>
                  </a:lnTo>
                  <a:lnTo>
                    <a:pt x="27" y="-180"/>
                  </a:lnTo>
                  <a:lnTo>
                    <a:pt x="8124" y="-180"/>
                  </a:lnTo>
                  <a:lnTo>
                    <a:pt x="29364" y="35158"/>
                  </a:lnTo>
                  <a:lnTo>
                    <a:pt x="50129" y="-180"/>
                  </a:lnTo>
                  <a:lnTo>
                    <a:pt x="58320" y="-180"/>
                  </a:lnTo>
                  <a:lnTo>
                    <a:pt x="58320" y="53160"/>
                  </a:lnTo>
                  <a:close/>
                </a:path>
              </a:pathLst>
            </a:custGeom>
            <a:solidFill>
              <a:srgbClr val="595959"/>
            </a:solidFill>
            <a:ln w="9525" cap="flat">
              <a:noFill/>
              <a:prstDash val="solid"/>
              <a:miter/>
            </a:ln>
          </p:spPr>
          <p:txBody>
            <a:bodyPr rtlCol="0" anchor="ctr"/>
            <a:lstStyle/>
            <a:p>
              <a:endParaRPr lang="en-US"/>
            </a:p>
          </p:txBody>
        </p:sp>
        <p:sp>
          <p:nvSpPr>
            <p:cNvPr id="259" name="Freeform: Shape 258">
              <a:extLst>
                <a:ext uri="{FF2B5EF4-FFF2-40B4-BE49-F238E27FC236}">
                  <a16:creationId xmlns:a16="http://schemas.microsoft.com/office/drawing/2014/main" id="{AEDBC284-E244-470A-AE8D-1555898A7D14}"/>
                </a:ext>
              </a:extLst>
            </p:cNvPr>
            <p:cNvSpPr/>
            <p:nvPr/>
          </p:nvSpPr>
          <p:spPr>
            <a:xfrm>
              <a:off x="8174433" y="2649922"/>
              <a:ext cx="36488" cy="61026"/>
            </a:xfrm>
            <a:custGeom>
              <a:avLst/>
              <a:gdLst>
                <a:gd name="connsiteX0" fmla="*/ 22220 w 24773"/>
                <a:gd name="connsiteY0" fmla="*/ 33158 h 41433"/>
                <a:gd name="connsiteX1" fmla="*/ 14505 w 24773"/>
                <a:gd name="connsiteY1" fmla="*/ 36206 h 41433"/>
                <a:gd name="connsiteX2" fmla="*/ 14505 w 24773"/>
                <a:gd name="connsiteY2" fmla="*/ 41254 h 41433"/>
                <a:gd name="connsiteX3" fmla="*/ 10886 w 24773"/>
                <a:gd name="connsiteY3" fmla="*/ 41254 h 41433"/>
                <a:gd name="connsiteX4" fmla="*/ 10886 w 24773"/>
                <a:gd name="connsiteY4" fmla="*/ 36491 h 41433"/>
                <a:gd name="connsiteX5" fmla="*/ 4695 w 24773"/>
                <a:gd name="connsiteY5" fmla="*/ 35253 h 41433"/>
                <a:gd name="connsiteX6" fmla="*/ 27 w 24773"/>
                <a:gd name="connsiteY6" fmla="*/ 32776 h 41433"/>
                <a:gd name="connsiteX7" fmla="*/ 2028 w 24773"/>
                <a:gd name="connsiteY7" fmla="*/ 28300 h 41433"/>
                <a:gd name="connsiteX8" fmla="*/ 6028 w 24773"/>
                <a:gd name="connsiteY8" fmla="*/ 30491 h 41433"/>
                <a:gd name="connsiteX9" fmla="*/ 10886 w 24773"/>
                <a:gd name="connsiteY9" fmla="*/ 31633 h 41433"/>
                <a:gd name="connsiteX10" fmla="*/ 10886 w 24773"/>
                <a:gd name="connsiteY10" fmla="*/ 22775 h 41433"/>
                <a:gd name="connsiteX11" fmla="*/ 5647 w 24773"/>
                <a:gd name="connsiteY11" fmla="*/ 21156 h 41433"/>
                <a:gd name="connsiteX12" fmla="*/ 2123 w 24773"/>
                <a:gd name="connsiteY12" fmla="*/ 18489 h 41433"/>
                <a:gd name="connsiteX13" fmla="*/ 694 w 24773"/>
                <a:gd name="connsiteY13" fmla="*/ 13822 h 41433"/>
                <a:gd name="connsiteX14" fmla="*/ 3170 w 24773"/>
                <a:gd name="connsiteY14" fmla="*/ 7916 h 41433"/>
                <a:gd name="connsiteX15" fmla="*/ 10790 w 24773"/>
                <a:gd name="connsiteY15" fmla="*/ 4868 h 41433"/>
                <a:gd name="connsiteX16" fmla="*/ 10790 w 24773"/>
                <a:gd name="connsiteY16" fmla="*/ -180 h 41433"/>
                <a:gd name="connsiteX17" fmla="*/ 14410 w 24773"/>
                <a:gd name="connsiteY17" fmla="*/ -180 h 41433"/>
                <a:gd name="connsiteX18" fmla="*/ 14410 w 24773"/>
                <a:gd name="connsiteY18" fmla="*/ 4773 h 41433"/>
                <a:gd name="connsiteX19" fmla="*/ 19268 w 24773"/>
                <a:gd name="connsiteY19" fmla="*/ 5630 h 41433"/>
                <a:gd name="connsiteX20" fmla="*/ 23459 w 24773"/>
                <a:gd name="connsiteY20" fmla="*/ 7440 h 41433"/>
                <a:gd name="connsiteX21" fmla="*/ 21649 w 24773"/>
                <a:gd name="connsiteY21" fmla="*/ 11917 h 41433"/>
                <a:gd name="connsiteX22" fmla="*/ 14410 w 24773"/>
                <a:gd name="connsiteY22" fmla="*/ 9536 h 41433"/>
                <a:gd name="connsiteX23" fmla="*/ 14410 w 24773"/>
                <a:gd name="connsiteY23" fmla="*/ 18489 h 41433"/>
                <a:gd name="connsiteX24" fmla="*/ 19744 w 24773"/>
                <a:gd name="connsiteY24" fmla="*/ 20204 h 41433"/>
                <a:gd name="connsiteX25" fmla="*/ 23268 w 24773"/>
                <a:gd name="connsiteY25" fmla="*/ 22775 h 41433"/>
                <a:gd name="connsiteX26" fmla="*/ 24792 w 24773"/>
                <a:gd name="connsiteY26" fmla="*/ 27442 h 41433"/>
                <a:gd name="connsiteX27" fmla="*/ 22220 w 24773"/>
                <a:gd name="connsiteY27" fmla="*/ 33158 h 41433"/>
                <a:gd name="connsiteX28" fmla="*/ 7552 w 24773"/>
                <a:gd name="connsiteY28" fmla="*/ 15727 h 41433"/>
                <a:gd name="connsiteX29" fmla="*/ 10886 w 24773"/>
                <a:gd name="connsiteY29" fmla="*/ 17251 h 41433"/>
                <a:gd name="connsiteX30" fmla="*/ 10886 w 24773"/>
                <a:gd name="connsiteY30" fmla="*/ 9345 h 41433"/>
                <a:gd name="connsiteX31" fmla="*/ 7552 w 24773"/>
                <a:gd name="connsiteY31" fmla="*/ 10774 h 41433"/>
                <a:gd name="connsiteX32" fmla="*/ 6409 w 24773"/>
                <a:gd name="connsiteY32" fmla="*/ 13346 h 41433"/>
                <a:gd name="connsiteX33" fmla="*/ 7552 w 24773"/>
                <a:gd name="connsiteY33" fmla="*/ 15727 h 41433"/>
                <a:gd name="connsiteX34" fmla="*/ 18029 w 24773"/>
                <a:gd name="connsiteY34" fmla="*/ 30014 h 41433"/>
                <a:gd name="connsiteX35" fmla="*/ 19172 w 24773"/>
                <a:gd name="connsiteY35" fmla="*/ 27442 h 41433"/>
                <a:gd name="connsiteX36" fmla="*/ 17934 w 24773"/>
                <a:gd name="connsiteY36" fmla="*/ 25061 h 41433"/>
                <a:gd name="connsiteX37" fmla="*/ 14505 w 24773"/>
                <a:gd name="connsiteY37" fmla="*/ 23537 h 41433"/>
                <a:gd name="connsiteX38" fmla="*/ 14505 w 24773"/>
                <a:gd name="connsiteY38" fmla="*/ 31348 h 41433"/>
                <a:gd name="connsiteX39" fmla="*/ 18029 w 24773"/>
                <a:gd name="connsiteY39" fmla="*/ 30014 h 4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773" h="41433">
                  <a:moveTo>
                    <a:pt x="22220" y="33158"/>
                  </a:moveTo>
                  <a:cubicBezTo>
                    <a:pt x="20077" y="35034"/>
                    <a:pt x="17353" y="36110"/>
                    <a:pt x="14505" y="36206"/>
                  </a:cubicBezTo>
                  <a:lnTo>
                    <a:pt x="14505" y="41254"/>
                  </a:lnTo>
                  <a:lnTo>
                    <a:pt x="10886" y="41254"/>
                  </a:lnTo>
                  <a:lnTo>
                    <a:pt x="10886" y="36491"/>
                  </a:lnTo>
                  <a:cubicBezTo>
                    <a:pt x="8781" y="36339"/>
                    <a:pt x="6695" y="35920"/>
                    <a:pt x="4695" y="35253"/>
                  </a:cubicBezTo>
                  <a:cubicBezTo>
                    <a:pt x="2980" y="34767"/>
                    <a:pt x="1389" y="33920"/>
                    <a:pt x="27" y="32776"/>
                  </a:cubicBezTo>
                  <a:lnTo>
                    <a:pt x="2028" y="28300"/>
                  </a:lnTo>
                  <a:cubicBezTo>
                    <a:pt x="3228" y="29252"/>
                    <a:pt x="4580" y="29995"/>
                    <a:pt x="6028" y="30491"/>
                  </a:cubicBezTo>
                  <a:cubicBezTo>
                    <a:pt x="7561" y="31157"/>
                    <a:pt x="9209" y="31548"/>
                    <a:pt x="10886" y="31633"/>
                  </a:cubicBezTo>
                  <a:lnTo>
                    <a:pt x="10886" y="22775"/>
                  </a:lnTo>
                  <a:cubicBezTo>
                    <a:pt x="9095" y="22375"/>
                    <a:pt x="7352" y="21832"/>
                    <a:pt x="5647" y="21156"/>
                  </a:cubicBezTo>
                  <a:cubicBezTo>
                    <a:pt x="4275" y="20556"/>
                    <a:pt x="3075" y="19641"/>
                    <a:pt x="2123" y="18489"/>
                  </a:cubicBezTo>
                  <a:cubicBezTo>
                    <a:pt x="1132" y="17146"/>
                    <a:pt x="627" y="15498"/>
                    <a:pt x="694" y="13822"/>
                  </a:cubicBezTo>
                  <a:cubicBezTo>
                    <a:pt x="675" y="11593"/>
                    <a:pt x="1570" y="9459"/>
                    <a:pt x="3170" y="7916"/>
                  </a:cubicBezTo>
                  <a:cubicBezTo>
                    <a:pt x="5285" y="6049"/>
                    <a:pt x="7971" y="4973"/>
                    <a:pt x="10790" y="4868"/>
                  </a:cubicBezTo>
                  <a:lnTo>
                    <a:pt x="10790" y="-180"/>
                  </a:lnTo>
                  <a:lnTo>
                    <a:pt x="14410" y="-180"/>
                  </a:lnTo>
                  <a:lnTo>
                    <a:pt x="14410" y="4773"/>
                  </a:lnTo>
                  <a:cubicBezTo>
                    <a:pt x="16058" y="4859"/>
                    <a:pt x="17687" y="5145"/>
                    <a:pt x="19268" y="5630"/>
                  </a:cubicBezTo>
                  <a:cubicBezTo>
                    <a:pt x="20744" y="6021"/>
                    <a:pt x="22163" y="6630"/>
                    <a:pt x="23459" y="7440"/>
                  </a:cubicBezTo>
                  <a:lnTo>
                    <a:pt x="21649" y="11917"/>
                  </a:lnTo>
                  <a:cubicBezTo>
                    <a:pt x="19411" y="10659"/>
                    <a:pt x="16953" y="9850"/>
                    <a:pt x="14410" y="9536"/>
                  </a:cubicBezTo>
                  <a:lnTo>
                    <a:pt x="14410" y="18489"/>
                  </a:lnTo>
                  <a:cubicBezTo>
                    <a:pt x="16239" y="18908"/>
                    <a:pt x="18020" y="19480"/>
                    <a:pt x="19744" y="20204"/>
                  </a:cubicBezTo>
                  <a:cubicBezTo>
                    <a:pt x="21116" y="20746"/>
                    <a:pt x="22335" y="21632"/>
                    <a:pt x="23268" y="22775"/>
                  </a:cubicBezTo>
                  <a:cubicBezTo>
                    <a:pt x="24335" y="24090"/>
                    <a:pt x="24878" y="25747"/>
                    <a:pt x="24792" y="27442"/>
                  </a:cubicBezTo>
                  <a:cubicBezTo>
                    <a:pt x="24726" y="29614"/>
                    <a:pt x="23802" y="31672"/>
                    <a:pt x="22220" y="33158"/>
                  </a:cubicBezTo>
                  <a:close/>
                  <a:moveTo>
                    <a:pt x="7552" y="15727"/>
                  </a:moveTo>
                  <a:cubicBezTo>
                    <a:pt x="8581" y="16403"/>
                    <a:pt x="9705" y="16918"/>
                    <a:pt x="10886" y="17251"/>
                  </a:cubicBezTo>
                  <a:lnTo>
                    <a:pt x="10886" y="9345"/>
                  </a:lnTo>
                  <a:cubicBezTo>
                    <a:pt x="9638" y="9402"/>
                    <a:pt x="8457" y="9907"/>
                    <a:pt x="7552" y="10774"/>
                  </a:cubicBezTo>
                  <a:cubicBezTo>
                    <a:pt x="6799" y="11412"/>
                    <a:pt x="6380" y="12355"/>
                    <a:pt x="6409" y="13346"/>
                  </a:cubicBezTo>
                  <a:cubicBezTo>
                    <a:pt x="6380" y="14279"/>
                    <a:pt x="6809" y="15165"/>
                    <a:pt x="7552" y="15727"/>
                  </a:cubicBezTo>
                  <a:close/>
                  <a:moveTo>
                    <a:pt x="18029" y="30014"/>
                  </a:moveTo>
                  <a:cubicBezTo>
                    <a:pt x="18782" y="29376"/>
                    <a:pt x="19201" y="28433"/>
                    <a:pt x="19172" y="27442"/>
                  </a:cubicBezTo>
                  <a:cubicBezTo>
                    <a:pt x="19201" y="26490"/>
                    <a:pt x="18734" y="25585"/>
                    <a:pt x="17934" y="25061"/>
                  </a:cubicBezTo>
                  <a:cubicBezTo>
                    <a:pt x="16906" y="24328"/>
                    <a:pt x="15734" y="23814"/>
                    <a:pt x="14505" y="23537"/>
                  </a:cubicBezTo>
                  <a:lnTo>
                    <a:pt x="14505" y="31348"/>
                  </a:lnTo>
                  <a:cubicBezTo>
                    <a:pt x="15791" y="31272"/>
                    <a:pt x="17020" y="30805"/>
                    <a:pt x="18029" y="30014"/>
                  </a:cubicBezTo>
                  <a:close/>
                </a:path>
              </a:pathLst>
            </a:custGeom>
            <a:solidFill>
              <a:srgbClr val="595959"/>
            </a:solidFill>
            <a:ln w="9525" cap="flat">
              <a:noFill/>
              <a:prstDash val="solid"/>
              <a:miter/>
            </a:ln>
          </p:spPr>
          <p:txBody>
            <a:bodyPr rtlCol="0" anchor="ctr"/>
            <a:lstStyle/>
            <a:p>
              <a:endParaRPr lang="en-US"/>
            </a:p>
          </p:txBody>
        </p:sp>
        <p:sp>
          <p:nvSpPr>
            <p:cNvPr id="260" name="Freeform: Shape 259">
              <a:extLst>
                <a:ext uri="{FF2B5EF4-FFF2-40B4-BE49-F238E27FC236}">
                  <a16:creationId xmlns:a16="http://schemas.microsoft.com/office/drawing/2014/main" id="{1D32334A-2B74-4830-B971-FB91E1A14168}"/>
                </a:ext>
              </a:extLst>
            </p:cNvPr>
            <p:cNvSpPr/>
            <p:nvPr/>
          </p:nvSpPr>
          <p:spPr>
            <a:xfrm>
              <a:off x="8219047" y="2661848"/>
              <a:ext cx="72249" cy="78564"/>
            </a:xfrm>
            <a:custGeom>
              <a:avLst/>
              <a:gdLst>
                <a:gd name="connsiteX0" fmla="*/ 48319 w 49053"/>
                <a:gd name="connsiteY0" fmla="*/ 41063 h 53340"/>
                <a:gd name="connsiteX1" fmla="*/ 38794 w 49053"/>
                <a:gd name="connsiteY1" fmla="*/ 41063 h 53340"/>
                <a:gd name="connsiteX2" fmla="*/ 38794 w 49053"/>
                <a:gd name="connsiteY2" fmla="*/ 53160 h 53340"/>
                <a:gd name="connsiteX3" fmla="*/ 29269 w 49053"/>
                <a:gd name="connsiteY3" fmla="*/ 53160 h 53340"/>
                <a:gd name="connsiteX4" fmla="*/ 29269 w 49053"/>
                <a:gd name="connsiteY4" fmla="*/ 41063 h 53340"/>
                <a:gd name="connsiteX5" fmla="*/ 27 w 49053"/>
                <a:gd name="connsiteY5" fmla="*/ 41063 h 53340"/>
                <a:gd name="connsiteX6" fmla="*/ 27 w 49053"/>
                <a:gd name="connsiteY6" fmla="*/ 34205 h 53340"/>
                <a:gd name="connsiteX7" fmla="*/ 26316 w 49053"/>
                <a:gd name="connsiteY7" fmla="*/ -180 h 53340"/>
                <a:gd name="connsiteX8" fmla="*/ 36889 w 49053"/>
                <a:gd name="connsiteY8" fmla="*/ -180 h 53340"/>
                <a:gd name="connsiteX9" fmla="*/ 12124 w 49053"/>
                <a:gd name="connsiteY9" fmla="*/ 32681 h 53340"/>
                <a:gd name="connsiteX10" fmla="*/ 30031 w 49053"/>
                <a:gd name="connsiteY10" fmla="*/ 32681 h 53340"/>
                <a:gd name="connsiteX11" fmla="*/ 30031 w 49053"/>
                <a:gd name="connsiteY11" fmla="*/ 21918 h 53340"/>
                <a:gd name="connsiteX12" fmla="*/ 39556 w 49053"/>
                <a:gd name="connsiteY12" fmla="*/ 21918 h 53340"/>
                <a:gd name="connsiteX13" fmla="*/ 39556 w 49053"/>
                <a:gd name="connsiteY13" fmla="*/ 32681 h 53340"/>
                <a:gd name="connsiteX14" fmla="*/ 49081 w 49053"/>
                <a:gd name="connsiteY14" fmla="*/ 32681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053" h="53340">
                  <a:moveTo>
                    <a:pt x="48319" y="41063"/>
                  </a:moveTo>
                  <a:lnTo>
                    <a:pt x="38794" y="41063"/>
                  </a:lnTo>
                  <a:lnTo>
                    <a:pt x="38794" y="53160"/>
                  </a:lnTo>
                  <a:lnTo>
                    <a:pt x="29269" y="53160"/>
                  </a:lnTo>
                  <a:lnTo>
                    <a:pt x="29269" y="41063"/>
                  </a:lnTo>
                  <a:lnTo>
                    <a:pt x="27" y="41063"/>
                  </a:lnTo>
                  <a:lnTo>
                    <a:pt x="27" y="34205"/>
                  </a:lnTo>
                  <a:lnTo>
                    <a:pt x="26316" y="-180"/>
                  </a:lnTo>
                  <a:lnTo>
                    <a:pt x="36889" y="-180"/>
                  </a:lnTo>
                  <a:lnTo>
                    <a:pt x="12124" y="32681"/>
                  </a:lnTo>
                  <a:lnTo>
                    <a:pt x="30031" y="32681"/>
                  </a:lnTo>
                  <a:lnTo>
                    <a:pt x="30031" y="21918"/>
                  </a:lnTo>
                  <a:lnTo>
                    <a:pt x="39556" y="21918"/>
                  </a:lnTo>
                  <a:lnTo>
                    <a:pt x="39556" y="32681"/>
                  </a:lnTo>
                  <a:lnTo>
                    <a:pt x="49081" y="32681"/>
                  </a:lnTo>
                  <a:close/>
                </a:path>
              </a:pathLst>
            </a:custGeom>
            <a:solidFill>
              <a:srgbClr val="595959"/>
            </a:solidFill>
            <a:ln w="9525" cap="flat">
              <a:noFill/>
              <a:prstDash val="solid"/>
              <a:miter/>
            </a:ln>
          </p:spPr>
          <p:txBody>
            <a:bodyPr rtlCol="0" anchor="ctr"/>
            <a:lstStyle/>
            <a:p>
              <a:endParaRPr lang="en-US"/>
            </a:p>
          </p:txBody>
        </p:sp>
        <p:sp>
          <p:nvSpPr>
            <p:cNvPr id="261" name="Freeform: Shape 260">
              <a:extLst>
                <a:ext uri="{FF2B5EF4-FFF2-40B4-BE49-F238E27FC236}">
                  <a16:creationId xmlns:a16="http://schemas.microsoft.com/office/drawing/2014/main" id="{554A835F-6514-4CB3-AD2A-282133AC6521}"/>
                </a:ext>
              </a:extLst>
            </p:cNvPr>
            <p:cNvSpPr/>
            <p:nvPr/>
          </p:nvSpPr>
          <p:spPr>
            <a:xfrm>
              <a:off x="8296207" y="2661848"/>
              <a:ext cx="30723" cy="78564"/>
            </a:xfrm>
            <a:custGeom>
              <a:avLst/>
              <a:gdLst>
                <a:gd name="connsiteX0" fmla="*/ 20887 w 20859"/>
                <a:gd name="connsiteY0" fmla="*/ -180 h 53340"/>
                <a:gd name="connsiteX1" fmla="*/ 20887 w 20859"/>
                <a:gd name="connsiteY1" fmla="*/ 53160 h 53340"/>
                <a:gd name="connsiteX2" fmla="*/ 11362 w 20859"/>
                <a:gd name="connsiteY2" fmla="*/ 53160 h 53340"/>
                <a:gd name="connsiteX3" fmla="*/ 11362 w 20859"/>
                <a:gd name="connsiteY3" fmla="*/ 8107 h 53340"/>
                <a:gd name="connsiteX4" fmla="*/ 27 w 20859"/>
                <a:gd name="connsiteY4" fmla="*/ 8107 h 53340"/>
                <a:gd name="connsiteX5" fmla="*/ 27 w 20859"/>
                <a:gd name="connsiteY5" fmla="*/ -180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59" h="53340">
                  <a:moveTo>
                    <a:pt x="20887" y="-180"/>
                  </a:moveTo>
                  <a:lnTo>
                    <a:pt x="20887" y="53160"/>
                  </a:lnTo>
                  <a:lnTo>
                    <a:pt x="11362" y="53160"/>
                  </a:lnTo>
                  <a:lnTo>
                    <a:pt x="11362" y="8107"/>
                  </a:lnTo>
                  <a:lnTo>
                    <a:pt x="27" y="8107"/>
                  </a:lnTo>
                  <a:lnTo>
                    <a:pt x="27" y="-180"/>
                  </a:lnTo>
                  <a:close/>
                </a:path>
              </a:pathLst>
            </a:custGeom>
            <a:solidFill>
              <a:srgbClr val="595959"/>
            </a:solidFill>
            <a:ln w="9525" cap="flat">
              <a:noFill/>
              <a:prstDash val="solid"/>
              <a:miter/>
            </a:ln>
          </p:spPr>
          <p:txBody>
            <a:bodyPr rtlCol="0" anchor="ctr"/>
            <a:lstStyle/>
            <a:p>
              <a:endParaRPr lang="en-US"/>
            </a:p>
          </p:txBody>
        </p:sp>
        <p:sp>
          <p:nvSpPr>
            <p:cNvPr id="262" name="Freeform: Shape 261">
              <a:extLst>
                <a:ext uri="{FF2B5EF4-FFF2-40B4-BE49-F238E27FC236}">
                  <a16:creationId xmlns:a16="http://schemas.microsoft.com/office/drawing/2014/main" id="{AE7C0DFC-FF05-47F4-BA95-3F893BEF5E2D}"/>
                </a:ext>
              </a:extLst>
            </p:cNvPr>
            <p:cNvSpPr/>
            <p:nvPr/>
          </p:nvSpPr>
          <p:spPr>
            <a:xfrm>
              <a:off x="8344740" y="2722587"/>
              <a:ext cx="18396" cy="18666"/>
            </a:xfrm>
            <a:custGeom>
              <a:avLst/>
              <a:gdLst>
                <a:gd name="connsiteX0" fmla="*/ 1843 w 12490"/>
                <a:gd name="connsiteY0" fmla="*/ 10684 h 12673"/>
                <a:gd name="connsiteX1" fmla="*/ 33 w 12490"/>
                <a:gd name="connsiteY1" fmla="*/ 6111 h 12673"/>
                <a:gd name="connsiteX2" fmla="*/ 1843 w 12490"/>
                <a:gd name="connsiteY2" fmla="*/ 1540 h 12673"/>
                <a:gd name="connsiteX3" fmla="*/ 6320 w 12490"/>
                <a:gd name="connsiteY3" fmla="*/ -175 h 12673"/>
                <a:gd name="connsiteX4" fmla="*/ 12511 w 12490"/>
                <a:gd name="connsiteY4" fmla="*/ 5626 h 12673"/>
                <a:gd name="connsiteX5" fmla="*/ 12511 w 12490"/>
                <a:gd name="connsiteY5" fmla="*/ 6111 h 12673"/>
                <a:gd name="connsiteX6" fmla="*/ 10701 w 12490"/>
                <a:gd name="connsiteY6" fmla="*/ 10684 h 12673"/>
                <a:gd name="connsiteX7" fmla="*/ 6320 w 12490"/>
                <a:gd name="connsiteY7" fmla="*/ 12493 h 12673"/>
                <a:gd name="connsiteX8" fmla="*/ 1843 w 12490"/>
                <a:gd name="connsiteY8" fmla="*/ 10684 h 1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90" h="12673">
                  <a:moveTo>
                    <a:pt x="1843" y="10684"/>
                  </a:moveTo>
                  <a:cubicBezTo>
                    <a:pt x="633" y="9474"/>
                    <a:pt x="-24" y="7817"/>
                    <a:pt x="33" y="6111"/>
                  </a:cubicBezTo>
                  <a:cubicBezTo>
                    <a:pt x="-43" y="4397"/>
                    <a:pt x="614" y="2730"/>
                    <a:pt x="1843" y="1540"/>
                  </a:cubicBezTo>
                  <a:cubicBezTo>
                    <a:pt x="3043" y="377"/>
                    <a:pt x="4653" y="-242"/>
                    <a:pt x="6320" y="-175"/>
                  </a:cubicBezTo>
                  <a:cubicBezTo>
                    <a:pt x="9634" y="-280"/>
                    <a:pt x="12406" y="2311"/>
                    <a:pt x="12511" y="5626"/>
                  </a:cubicBezTo>
                  <a:cubicBezTo>
                    <a:pt x="12520" y="5788"/>
                    <a:pt x="12520" y="5949"/>
                    <a:pt x="12511" y="6111"/>
                  </a:cubicBezTo>
                  <a:cubicBezTo>
                    <a:pt x="12568" y="7817"/>
                    <a:pt x="11911" y="9474"/>
                    <a:pt x="10701" y="10684"/>
                  </a:cubicBezTo>
                  <a:cubicBezTo>
                    <a:pt x="9530" y="11836"/>
                    <a:pt x="7958" y="12484"/>
                    <a:pt x="6320" y="12493"/>
                  </a:cubicBezTo>
                  <a:cubicBezTo>
                    <a:pt x="4653" y="12493"/>
                    <a:pt x="3043" y="11846"/>
                    <a:pt x="1843" y="10684"/>
                  </a:cubicBezTo>
                  <a:close/>
                </a:path>
              </a:pathLst>
            </a:custGeom>
            <a:solidFill>
              <a:srgbClr val="595959"/>
            </a:solidFill>
            <a:ln w="9525" cap="flat">
              <a:noFill/>
              <a:prstDash val="solid"/>
              <a:miter/>
            </a:ln>
          </p:spPr>
          <p:txBody>
            <a:bodyPr rtlCol="0" anchor="ctr"/>
            <a:lstStyle/>
            <a:p>
              <a:endParaRPr lang="en-US"/>
            </a:p>
          </p:txBody>
        </p:sp>
        <p:sp>
          <p:nvSpPr>
            <p:cNvPr id="263" name="Freeform: Shape 262">
              <a:extLst>
                <a:ext uri="{FF2B5EF4-FFF2-40B4-BE49-F238E27FC236}">
                  <a16:creationId xmlns:a16="http://schemas.microsoft.com/office/drawing/2014/main" id="{F41A6F38-1D0A-4054-9BFA-C65E3801B7B8}"/>
                </a:ext>
              </a:extLst>
            </p:cNvPr>
            <p:cNvSpPr/>
            <p:nvPr/>
          </p:nvSpPr>
          <p:spPr>
            <a:xfrm>
              <a:off x="8372525" y="2660676"/>
              <a:ext cx="60886" cy="79735"/>
            </a:xfrm>
            <a:custGeom>
              <a:avLst/>
              <a:gdLst>
                <a:gd name="connsiteX0" fmla="*/ 41366 w 41338"/>
                <a:gd name="connsiteY0" fmla="*/ 45573 h 54135"/>
                <a:gd name="connsiteX1" fmla="*/ 41366 w 41338"/>
                <a:gd name="connsiteY1" fmla="*/ 53955 h 54135"/>
                <a:gd name="connsiteX2" fmla="*/ 2028 w 41338"/>
                <a:gd name="connsiteY2" fmla="*/ 53955 h 54135"/>
                <a:gd name="connsiteX3" fmla="*/ 2028 w 41338"/>
                <a:gd name="connsiteY3" fmla="*/ 47288 h 54135"/>
                <a:gd name="connsiteX4" fmla="*/ 23268 w 41338"/>
                <a:gd name="connsiteY4" fmla="*/ 27190 h 54135"/>
                <a:gd name="connsiteX5" fmla="*/ 28031 w 41338"/>
                <a:gd name="connsiteY5" fmla="*/ 21285 h 54135"/>
                <a:gd name="connsiteX6" fmla="*/ 29364 w 41338"/>
                <a:gd name="connsiteY6" fmla="*/ 16141 h 54135"/>
                <a:gd name="connsiteX7" fmla="*/ 26793 w 41338"/>
                <a:gd name="connsiteY7" fmla="*/ 10426 h 54135"/>
                <a:gd name="connsiteX8" fmla="*/ 19458 w 41338"/>
                <a:gd name="connsiteY8" fmla="*/ 8426 h 54135"/>
                <a:gd name="connsiteX9" fmla="*/ 6885 w 41338"/>
                <a:gd name="connsiteY9" fmla="*/ 14046 h 54135"/>
                <a:gd name="connsiteX10" fmla="*/ 27 w 41338"/>
                <a:gd name="connsiteY10" fmla="*/ 8712 h 54135"/>
                <a:gd name="connsiteX11" fmla="*/ 8409 w 41338"/>
                <a:gd name="connsiteY11" fmla="*/ 2235 h 54135"/>
                <a:gd name="connsiteX12" fmla="*/ 20220 w 41338"/>
                <a:gd name="connsiteY12" fmla="*/ -147 h 54135"/>
                <a:gd name="connsiteX13" fmla="*/ 34127 w 41338"/>
                <a:gd name="connsiteY13" fmla="*/ 3949 h 54135"/>
                <a:gd name="connsiteX14" fmla="*/ 39270 w 41338"/>
                <a:gd name="connsiteY14" fmla="*/ 15188 h 54135"/>
                <a:gd name="connsiteX15" fmla="*/ 37461 w 41338"/>
                <a:gd name="connsiteY15" fmla="*/ 23285 h 54135"/>
                <a:gd name="connsiteX16" fmla="*/ 30507 w 41338"/>
                <a:gd name="connsiteY16" fmla="*/ 32048 h 54135"/>
                <a:gd name="connsiteX17" fmla="*/ 16220 w 41338"/>
                <a:gd name="connsiteY17" fmla="*/ 45573 h 54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338" h="54135">
                  <a:moveTo>
                    <a:pt x="41366" y="45573"/>
                  </a:moveTo>
                  <a:lnTo>
                    <a:pt x="41366" y="53955"/>
                  </a:lnTo>
                  <a:lnTo>
                    <a:pt x="2028" y="53955"/>
                  </a:lnTo>
                  <a:lnTo>
                    <a:pt x="2028" y="47288"/>
                  </a:lnTo>
                  <a:lnTo>
                    <a:pt x="23268" y="27190"/>
                  </a:lnTo>
                  <a:cubicBezTo>
                    <a:pt x="25183" y="25504"/>
                    <a:pt x="26793" y="23513"/>
                    <a:pt x="28031" y="21285"/>
                  </a:cubicBezTo>
                  <a:cubicBezTo>
                    <a:pt x="28869" y="19694"/>
                    <a:pt x="29326" y="17932"/>
                    <a:pt x="29364" y="16141"/>
                  </a:cubicBezTo>
                  <a:cubicBezTo>
                    <a:pt x="29479" y="13931"/>
                    <a:pt x="28517" y="11807"/>
                    <a:pt x="26793" y="10426"/>
                  </a:cubicBezTo>
                  <a:cubicBezTo>
                    <a:pt x="24649" y="8940"/>
                    <a:pt x="22059" y="8235"/>
                    <a:pt x="19458" y="8426"/>
                  </a:cubicBezTo>
                  <a:cubicBezTo>
                    <a:pt x="14610" y="8178"/>
                    <a:pt x="9933" y="10264"/>
                    <a:pt x="6885" y="14046"/>
                  </a:cubicBezTo>
                  <a:lnTo>
                    <a:pt x="27" y="8712"/>
                  </a:lnTo>
                  <a:cubicBezTo>
                    <a:pt x="2208" y="5854"/>
                    <a:pt x="5095" y="3625"/>
                    <a:pt x="8409" y="2235"/>
                  </a:cubicBezTo>
                  <a:cubicBezTo>
                    <a:pt x="12134" y="606"/>
                    <a:pt x="16163" y="-204"/>
                    <a:pt x="20220" y="-147"/>
                  </a:cubicBezTo>
                  <a:cubicBezTo>
                    <a:pt x="25192" y="-423"/>
                    <a:pt x="30098" y="1025"/>
                    <a:pt x="34127" y="3949"/>
                  </a:cubicBezTo>
                  <a:cubicBezTo>
                    <a:pt x="37537" y="6654"/>
                    <a:pt x="39451" y="10836"/>
                    <a:pt x="39270" y="15188"/>
                  </a:cubicBezTo>
                  <a:cubicBezTo>
                    <a:pt x="39308" y="17989"/>
                    <a:pt x="38689" y="20761"/>
                    <a:pt x="37461" y="23285"/>
                  </a:cubicBezTo>
                  <a:cubicBezTo>
                    <a:pt x="35679" y="26590"/>
                    <a:pt x="33327" y="29562"/>
                    <a:pt x="30507" y="32048"/>
                  </a:cubicBezTo>
                  <a:lnTo>
                    <a:pt x="16220" y="45573"/>
                  </a:lnTo>
                  <a:close/>
                </a:path>
              </a:pathLst>
            </a:custGeom>
            <a:solidFill>
              <a:srgbClr val="595959"/>
            </a:solidFill>
            <a:ln w="9525" cap="flat">
              <a:noFill/>
              <a:prstDash val="solid"/>
              <a:miter/>
            </a:ln>
          </p:spPr>
          <p:txBody>
            <a:bodyPr rtlCol="0" anchor="ctr"/>
            <a:lstStyle/>
            <a:p>
              <a:endParaRPr lang="en-US"/>
            </a:p>
          </p:txBody>
        </p:sp>
        <p:sp>
          <p:nvSpPr>
            <p:cNvPr id="264" name="Freeform: Shape 263">
              <a:extLst>
                <a:ext uri="{FF2B5EF4-FFF2-40B4-BE49-F238E27FC236}">
                  <a16:creationId xmlns:a16="http://schemas.microsoft.com/office/drawing/2014/main" id="{20CEBEA7-7B48-4771-AB6C-645AF020F5F1}"/>
                </a:ext>
              </a:extLst>
            </p:cNvPr>
            <p:cNvSpPr/>
            <p:nvPr/>
          </p:nvSpPr>
          <p:spPr>
            <a:xfrm>
              <a:off x="8485041" y="2661848"/>
              <a:ext cx="85857" cy="79405"/>
            </a:xfrm>
            <a:custGeom>
              <a:avLst/>
              <a:gdLst>
                <a:gd name="connsiteX0" fmla="*/ 49462 w 58292"/>
                <a:gd name="connsiteY0" fmla="*/ 53160 h 53911"/>
                <a:gd name="connsiteX1" fmla="*/ 49462 w 58292"/>
                <a:gd name="connsiteY1" fmla="*/ 17822 h 53911"/>
                <a:gd name="connsiteX2" fmla="*/ 31460 w 58292"/>
                <a:gd name="connsiteY2" fmla="*/ 47445 h 53911"/>
                <a:gd name="connsiteX3" fmla="*/ 27078 w 58292"/>
                <a:gd name="connsiteY3" fmla="*/ 47445 h 53911"/>
                <a:gd name="connsiteX4" fmla="*/ 9552 w 58292"/>
                <a:gd name="connsiteY4" fmla="*/ 18870 h 53911"/>
                <a:gd name="connsiteX5" fmla="*/ 9552 w 58292"/>
                <a:gd name="connsiteY5" fmla="*/ 53732 h 53911"/>
                <a:gd name="connsiteX6" fmla="*/ 27 w 58292"/>
                <a:gd name="connsiteY6" fmla="*/ 53732 h 53911"/>
                <a:gd name="connsiteX7" fmla="*/ 27 w 58292"/>
                <a:gd name="connsiteY7" fmla="*/ -180 h 53911"/>
                <a:gd name="connsiteX8" fmla="*/ 8124 w 58292"/>
                <a:gd name="connsiteY8" fmla="*/ -180 h 53911"/>
                <a:gd name="connsiteX9" fmla="*/ 29364 w 58292"/>
                <a:gd name="connsiteY9" fmla="*/ 35158 h 53911"/>
                <a:gd name="connsiteX10" fmla="*/ 50129 w 58292"/>
                <a:gd name="connsiteY10" fmla="*/ -180 h 53911"/>
                <a:gd name="connsiteX11" fmla="*/ 58320 w 58292"/>
                <a:gd name="connsiteY11" fmla="*/ -180 h 53911"/>
                <a:gd name="connsiteX12" fmla="*/ 58320 w 58292"/>
                <a:gd name="connsiteY12" fmla="*/ 53160 h 53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 h="53911">
                  <a:moveTo>
                    <a:pt x="49462" y="53160"/>
                  </a:moveTo>
                  <a:lnTo>
                    <a:pt x="49462" y="17822"/>
                  </a:lnTo>
                  <a:lnTo>
                    <a:pt x="31460" y="47445"/>
                  </a:lnTo>
                  <a:lnTo>
                    <a:pt x="27078" y="47445"/>
                  </a:lnTo>
                  <a:lnTo>
                    <a:pt x="9552" y="18870"/>
                  </a:lnTo>
                  <a:lnTo>
                    <a:pt x="9552" y="53732"/>
                  </a:lnTo>
                  <a:lnTo>
                    <a:pt x="27" y="53732"/>
                  </a:lnTo>
                  <a:lnTo>
                    <a:pt x="27" y="-180"/>
                  </a:lnTo>
                  <a:lnTo>
                    <a:pt x="8124" y="-180"/>
                  </a:lnTo>
                  <a:lnTo>
                    <a:pt x="29364" y="35158"/>
                  </a:lnTo>
                  <a:lnTo>
                    <a:pt x="50129" y="-180"/>
                  </a:lnTo>
                  <a:lnTo>
                    <a:pt x="58320" y="-180"/>
                  </a:lnTo>
                  <a:lnTo>
                    <a:pt x="58320" y="53160"/>
                  </a:lnTo>
                  <a:close/>
                </a:path>
              </a:pathLst>
            </a:custGeom>
            <a:solidFill>
              <a:srgbClr val="595959"/>
            </a:solidFill>
            <a:ln w="9525" cap="flat">
              <a:noFill/>
              <a:prstDash val="solid"/>
              <a:miter/>
            </a:ln>
          </p:spPr>
          <p:txBody>
            <a:bodyPr rtlCol="0" anchor="ctr"/>
            <a:lstStyle/>
            <a:p>
              <a:endParaRPr lang="en-US"/>
            </a:p>
          </p:txBody>
        </p:sp>
        <p:sp>
          <p:nvSpPr>
            <p:cNvPr id="265" name="Freeform: Shape 264">
              <a:extLst>
                <a:ext uri="{FF2B5EF4-FFF2-40B4-BE49-F238E27FC236}">
                  <a16:creationId xmlns:a16="http://schemas.microsoft.com/office/drawing/2014/main" id="{2403667C-0239-45B9-A029-E266CF5AC2D8}"/>
                </a:ext>
              </a:extLst>
            </p:cNvPr>
            <p:cNvSpPr/>
            <p:nvPr/>
          </p:nvSpPr>
          <p:spPr>
            <a:xfrm>
              <a:off x="8637397" y="2666897"/>
              <a:ext cx="36629" cy="61447"/>
            </a:xfrm>
            <a:custGeom>
              <a:avLst/>
              <a:gdLst>
                <a:gd name="connsiteX0" fmla="*/ 22220 w 24869"/>
                <a:gd name="connsiteY0" fmla="*/ 33539 h 41719"/>
                <a:gd name="connsiteX1" fmla="*/ 14505 w 24869"/>
                <a:gd name="connsiteY1" fmla="*/ 36587 h 41719"/>
                <a:gd name="connsiteX2" fmla="*/ 14505 w 24869"/>
                <a:gd name="connsiteY2" fmla="*/ 41540 h 41719"/>
                <a:gd name="connsiteX3" fmla="*/ 10886 w 24869"/>
                <a:gd name="connsiteY3" fmla="*/ 41540 h 41719"/>
                <a:gd name="connsiteX4" fmla="*/ 10886 w 24869"/>
                <a:gd name="connsiteY4" fmla="*/ 36682 h 41719"/>
                <a:gd name="connsiteX5" fmla="*/ 4695 w 24869"/>
                <a:gd name="connsiteY5" fmla="*/ 35444 h 41719"/>
                <a:gd name="connsiteX6" fmla="*/ 27 w 24869"/>
                <a:gd name="connsiteY6" fmla="*/ 32967 h 41719"/>
                <a:gd name="connsiteX7" fmla="*/ 2028 w 24869"/>
                <a:gd name="connsiteY7" fmla="*/ 28490 h 41719"/>
                <a:gd name="connsiteX8" fmla="*/ 6028 w 24869"/>
                <a:gd name="connsiteY8" fmla="*/ 30681 h 41719"/>
                <a:gd name="connsiteX9" fmla="*/ 10886 w 24869"/>
                <a:gd name="connsiteY9" fmla="*/ 31824 h 41719"/>
                <a:gd name="connsiteX10" fmla="*/ 10886 w 24869"/>
                <a:gd name="connsiteY10" fmla="*/ 22966 h 41719"/>
                <a:gd name="connsiteX11" fmla="*/ 5647 w 24869"/>
                <a:gd name="connsiteY11" fmla="*/ 21347 h 41719"/>
                <a:gd name="connsiteX12" fmla="*/ 2123 w 24869"/>
                <a:gd name="connsiteY12" fmla="*/ 18584 h 41719"/>
                <a:gd name="connsiteX13" fmla="*/ 694 w 24869"/>
                <a:gd name="connsiteY13" fmla="*/ 14012 h 41719"/>
                <a:gd name="connsiteX14" fmla="*/ 3266 w 24869"/>
                <a:gd name="connsiteY14" fmla="*/ 7821 h 41719"/>
                <a:gd name="connsiteX15" fmla="*/ 10886 w 24869"/>
                <a:gd name="connsiteY15" fmla="*/ 4869 h 41719"/>
                <a:gd name="connsiteX16" fmla="*/ 10886 w 24869"/>
                <a:gd name="connsiteY16" fmla="*/ -180 h 41719"/>
                <a:gd name="connsiteX17" fmla="*/ 14505 w 24869"/>
                <a:gd name="connsiteY17" fmla="*/ -180 h 41719"/>
                <a:gd name="connsiteX18" fmla="*/ 14505 w 24869"/>
                <a:gd name="connsiteY18" fmla="*/ 4773 h 41719"/>
                <a:gd name="connsiteX19" fmla="*/ 19458 w 24869"/>
                <a:gd name="connsiteY19" fmla="*/ 5630 h 41719"/>
                <a:gd name="connsiteX20" fmla="*/ 23554 w 24869"/>
                <a:gd name="connsiteY20" fmla="*/ 7440 h 41719"/>
                <a:gd name="connsiteX21" fmla="*/ 21744 w 24869"/>
                <a:gd name="connsiteY21" fmla="*/ 11917 h 41719"/>
                <a:gd name="connsiteX22" fmla="*/ 14505 w 24869"/>
                <a:gd name="connsiteY22" fmla="*/ 9536 h 41719"/>
                <a:gd name="connsiteX23" fmla="*/ 14505 w 24869"/>
                <a:gd name="connsiteY23" fmla="*/ 18489 h 41719"/>
                <a:gd name="connsiteX24" fmla="*/ 19839 w 24869"/>
                <a:gd name="connsiteY24" fmla="*/ 20204 h 41719"/>
                <a:gd name="connsiteX25" fmla="*/ 23363 w 24869"/>
                <a:gd name="connsiteY25" fmla="*/ 22775 h 41719"/>
                <a:gd name="connsiteX26" fmla="*/ 24887 w 24869"/>
                <a:gd name="connsiteY26" fmla="*/ 27443 h 41719"/>
                <a:gd name="connsiteX27" fmla="*/ 22220 w 24869"/>
                <a:gd name="connsiteY27" fmla="*/ 33539 h 41719"/>
                <a:gd name="connsiteX28" fmla="*/ 7552 w 24869"/>
                <a:gd name="connsiteY28" fmla="*/ 16108 h 41719"/>
                <a:gd name="connsiteX29" fmla="*/ 10886 w 24869"/>
                <a:gd name="connsiteY29" fmla="*/ 17632 h 41719"/>
                <a:gd name="connsiteX30" fmla="*/ 10886 w 24869"/>
                <a:gd name="connsiteY30" fmla="*/ 9726 h 41719"/>
                <a:gd name="connsiteX31" fmla="*/ 7552 w 24869"/>
                <a:gd name="connsiteY31" fmla="*/ 11060 h 41719"/>
                <a:gd name="connsiteX32" fmla="*/ 6409 w 24869"/>
                <a:gd name="connsiteY32" fmla="*/ 13727 h 41719"/>
                <a:gd name="connsiteX33" fmla="*/ 7171 w 24869"/>
                <a:gd name="connsiteY33" fmla="*/ 16108 h 41719"/>
                <a:gd name="connsiteX34" fmla="*/ 18029 w 24869"/>
                <a:gd name="connsiteY34" fmla="*/ 30395 h 41719"/>
                <a:gd name="connsiteX35" fmla="*/ 19172 w 24869"/>
                <a:gd name="connsiteY35" fmla="*/ 27824 h 41719"/>
                <a:gd name="connsiteX36" fmla="*/ 17934 w 24869"/>
                <a:gd name="connsiteY36" fmla="*/ 25442 h 41719"/>
                <a:gd name="connsiteX37" fmla="*/ 14505 w 24869"/>
                <a:gd name="connsiteY37" fmla="*/ 23919 h 41719"/>
                <a:gd name="connsiteX38" fmla="*/ 14505 w 24869"/>
                <a:gd name="connsiteY38" fmla="*/ 31729 h 41719"/>
                <a:gd name="connsiteX39" fmla="*/ 17649 w 24869"/>
                <a:gd name="connsiteY39" fmla="*/ 30395 h 4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869" h="41719">
                  <a:moveTo>
                    <a:pt x="22220" y="33539"/>
                  </a:moveTo>
                  <a:cubicBezTo>
                    <a:pt x="20058" y="35386"/>
                    <a:pt x="17344" y="36453"/>
                    <a:pt x="14505" y="36587"/>
                  </a:cubicBezTo>
                  <a:lnTo>
                    <a:pt x="14505" y="41540"/>
                  </a:lnTo>
                  <a:lnTo>
                    <a:pt x="10886" y="41540"/>
                  </a:lnTo>
                  <a:lnTo>
                    <a:pt x="10886" y="36682"/>
                  </a:lnTo>
                  <a:cubicBezTo>
                    <a:pt x="8781" y="36529"/>
                    <a:pt x="6695" y="36111"/>
                    <a:pt x="4695" y="35444"/>
                  </a:cubicBezTo>
                  <a:cubicBezTo>
                    <a:pt x="2980" y="34958"/>
                    <a:pt x="1389" y="34110"/>
                    <a:pt x="27" y="32967"/>
                  </a:cubicBezTo>
                  <a:lnTo>
                    <a:pt x="2028" y="28490"/>
                  </a:lnTo>
                  <a:cubicBezTo>
                    <a:pt x="3228" y="29443"/>
                    <a:pt x="4580" y="30186"/>
                    <a:pt x="6028" y="30681"/>
                  </a:cubicBezTo>
                  <a:cubicBezTo>
                    <a:pt x="7571" y="31338"/>
                    <a:pt x="9209" y="31729"/>
                    <a:pt x="10886" y="31824"/>
                  </a:cubicBezTo>
                  <a:lnTo>
                    <a:pt x="10886" y="22966"/>
                  </a:lnTo>
                  <a:cubicBezTo>
                    <a:pt x="9095" y="22566"/>
                    <a:pt x="7352" y="22023"/>
                    <a:pt x="5647" y="21347"/>
                  </a:cubicBezTo>
                  <a:cubicBezTo>
                    <a:pt x="4266" y="20718"/>
                    <a:pt x="3066" y="19775"/>
                    <a:pt x="2123" y="18584"/>
                  </a:cubicBezTo>
                  <a:cubicBezTo>
                    <a:pt x="1123" y="17279"/>
                    <a:pt x="618" y="15660"/>
                    <a:pt x="694" y="14012"/>
                  </a:cubicBezTo>
                  <a:cubicBezTo>
                    <a:pt x="665" y="11679"/>
                    <a:pt x="1599" y="9440"/>
                    <a:pt x="3266" y="7821"/>
                  </a:cubicBezTo>
                  <a:cubicBezTo>
                    <a:pt x="5409" y="6021"/>
                    <a:pt x="8085" y="4983"/>
                    <a:pt x="10886" y="4869"/>
                  </a:cubicBezTo>
                  <a:lnTo>
                    <a:pt x="10886" y="-180"/>
                  </a:lnTo>
                  <a:lnTo>
                    <a:pt x="14505" y="-180"/>
                  </a:lnTo>
                  <a:lnTo>
                    <a:pt x="14505" y="4773"/>
                  </a:lnTo>
                  <a:cubicBezTo>
                    <a:pt x="16182" y="4869"/>
                    <a:pt x="17848" y="5154"/>
                    <a:pt x="19458" y="5630"/>
                  </a:cubicBezTo>
                  <a:cubicBezTo>
                    <a:pt x="20896" y="6040"/>
                    <a:pt x="22278" y="6650"/>
                    <a:pt x="23554" y="7440"/>
                  </a:cubicBezTo>
                  <a:lnTo>
                    <a:pt x="21744" y="11917"/>
                  </a:lnTo>
                  <a:cubicBezTo>
                    <a:pt x="19506" y="10659"/>
                    <a:pt x="17048" y="9850"/>
                    <a:pt x="14505" y="9536"/>
                  </a:cubicBezTo>
                  <a:lnTo>
                    <a:pt x="14505" y="18489"/>
                  </a:lnTo>
                  <a:cubicBezTo>
                    <a:pt x="16334" y="18908"/>
                    <a:pt x="18115" y="19480"/>
                    <a:pt x="19839" y="20204"/>
                  </a:cubicBezTo>
                  <a:cubicBezTo>
                    <a:pt x="21211" y="20747"/>
                    <a:pt x="22430" y="21632"/>
                    <a:pt x="23363" y="22775"/>
                  </a:cubicBezTo>
                  <a:cubicBezTo>
                    <a:pt x="24430" y="24090"/>
                    <a:pt x="24973" y="25757"/>
                    <a:pt x="24887" y="27443"/>
                  </a:cubicBezTo>
                  <a:cubicBezTo>
                    <a:pt x="24897" y="29757"/>
                    <a:pt x="23935" y="31976"/>
                    <a:pt x="22220" y="33539"/>
                  </a:cubicBezTo>
                  <a:close/>
                  <a:moveTo>
                    <a:pt x="7552" y="16108"/>
                  </a:moveTo>
                  <a:cubicBezTo>
                    <a:pt x="8581" y="16784"/>
                    <a:pt x="9705" y="17299"/>
                    <a:pt x="10886" y="17632"/>
                  </a:cubicBezTo>
                  <a:lnTo>
                    <a:pt x="10886" y="9726"/>
                  </a:lnTo>
                  <a:cubicBezTo>
                    <a:pt x="9667" y="9821"/>
                    <a:pt x="8504" y="10288"/>
                    <a:pt x="7552" y="11060"/>
                  </a:cubicBezTo>
                  <a:cubicBezTo>
                    <a:pt x="6819" y="11755"/>
                    <a:pt x="6399" y="12717"/>
                    <a:pt x="6409" y="13727"/>
                  </a:cubicBezTo>
                  <a:cubicBezTo>
                    <a:pt x="6314" y="14594"/>
                    <a:pt x="6590" y="15460"/>
                    <a:pt x="7171" y="16108"/>
                  </a:cubicBezTo>
                  <a:close/>
                  <a:moveTo>
                    <a:pt x="18029" y="30395"/>
                  </a:moveTo>
                  <a:cubicBezTo>
                    <a:pt x="18782" y="29757"/>
                    <a:pt x="19201" y="28814"/>
                    <a:pt x="19172" y="27824"/>
                  </a:cubicBezTo>
                  <a:cubicBezTo>
                    <a:pt x="19201" y="26871"/>
                    <a:pt x="18734" y="25966"/>
                    <a:pt x="17934" y="25442"/>
                  </a:cubicBezTo>
                  <a:cubicBezTo>
                    <a:pt x="16906" y="24709"/>
                    <a:pt x="15734" y="24195"/>
                    <a:pt x="14505" y="23919"/>
                  </a:cubicBezTo>
                  <a:lnTo>
                    <a:pt x="14505" y="31729"/>
                  </a:lnTo>
                  <a:cubicBezTo>
                    <a:pt x="15658" y="31576"/>
                    <a:pt x="16744" y="31119"/>
                    <a:pt x="17649" y="30395"/>
                  </a:cubicBezTo>
                  <a:close/>
                </a:path>
              </a:pathLst>
            </a:custGeom>
            <a:solidFill>
              <a:srgbClr val="595959"/>
            </a:solidFill>
            <a:ln w="9525" cap="flat">
              <a:noFill/>
              <a:prstDash val="solid"/>
              <a:miter/>
            </a:ln>
          </p:spPr>
          <p:txBody>
            <a:bodyPr rtlCol="0" anchor="ctr"/>
            <a:lstStyle/>
            <a:p>
              <a:endParaRPr lang="en-US"/>
            </a:p>
          </p:txBody>
        </p:sp>
        <p:sp>
          <p:nvSpPr>
            <p:cNvPr id="266" name="Freeform: Shape 265">
              <a:extLst>
                <a:ext uri="{FF2B5EF4-FFF2-40B4-BE49-F238E27FC236}">
                  <a16:creationId xmlns:a16="http://schemas.microsoft.com/office/drawing/2014/main" id="{4AC2F254-22AA-4146-BD46-250332D9C192}"/>
                </a:ext>
              </a:extLst>
            </p:cNvPr>
            <p:cNvSpPr/>
            <p:nvPr/>
          </p:nvSpPr>
          <p:spPr>
            <a:xfrm>
              <a:off x="8681450" y="2679384"/>
              <a:ext cx="71688" cy="78564"/>
            </a:xfrm>
            <a:custGeom>
              <a:avLst/>
              <a:gdLst>
                <a:gd name="connsiteX0" fmla="*/ 48319 w 48672"/>
                <a:gd name="connsiteY0" fmla="*/ 41063 h 53340"/>
                <a:gd name="connsiteX1" fmla="*/ 38794 w 48672"/>
                <a:gd name="connsiteY1" fmla="*/ 41063 h 53340"/>
                <a:gd name="connsiteX2" fmla="*/ 38794 w 48672"/>
                <a:gd name="connsiteY2" fmla="*/ 53160 h 53340"/>
                <a:gd name="connsiteX3" fmla="*/ 29269 w 48672"/>
                <a:gd name="connsiteY3" fmla="*/ 53160 h 53340"/>
                <a:gd name="connsiteX4" fmla="*/ 29269 w 48672"/>
                <a:gd name="connsiteY4" fmla="*/ 41063 h 53340"/>
                <a:gd name="connsiteX5" fmla="*/ 27 w 48672"/>
                <a:gd name="connsiteY5" fmla="*/ 41063 h 53340"/>
                <a:gd name="connsiteX6" fmla="*/ 27 w 48672"/>
                <a:gd name="connsiteY6" fmla="*/ 34205 h 53340"/>
                <a:gd name="connsiteX7" fmla="*/ 26316 w 48672"/>
                <a:gd name="connsiteY7" fmla="*/ -180 h 53340"/>
                <a:gd name="connsiteX8" fmla="*/ 36889 w 48672"/>
                <a:gd name="connsiteY8" fmla="*/ -180 h 53340"/>
                <a:gd name="connsiteX9" fmla="*/ 12124 w 48672"/>
                <a:gd name="connsiteY9" fmla="*/ 32681 h 53340"/>
                <a:gd name="connsiteX10" fmla="*/ 29650 w 48672"/>
                <a:gd name="connsiteY10" fmla="*/ 32681 h 53340"/>
                <a:gd name="connsiteX11" fmla="*/ 29650 w 48672"/>
                <a:gd name="connsiteY11" fmla="*/ 21918 h 53340"/>
                <a:gd name="connsiteX12" fmla="*/ 39175 w 48672"/>
                <a:gd name="connsiteY12" fmla="*/ 21918 h 53340"/>
                <a:gd name="connsiteX13" fmla="*/ 39175 w 48672"/>
                <a:gd name="connsiteY13" fmla="*/ 32681 h 53340"/>
                <a:gd name="connsiteX14" fmla="*/ 48700 w 48672"/>
                <a:gd name="connsiteY14" fmla="*/ 32681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8672" h="53340">
                  <a:moveTo>
                    <a:pt x="48319" y="41063"/>
                  </a:moveTo>
                  <a:lnTo>
                    <a:pt x="38794" y="41063"/>
                  </a:lnTo>
                  <a:lnTo>
                    <a:pt x="38794" y="53160"/>
                  </a:lnTo>
                  <a:lnTo>
                    <a:pt x="29269" y="53160"/>
                  </a:lnTo>
                  <a:lnTo>
                    <a:pt x="29269" y="41063"/>
                  </a:lnTo>
                  <a:lnTo>
                    <a:pt x="27" y="41063"/>
                  </a:lnTo>
                  <a:lnTo>
                    <a:pt x="27" y="34205"/>
                  </a:lnTo>
                  <a:lnTo>
                    <a:pt x="26316" y="-180"/>
                  </a:lnTo>
                  <a:lnTo>
                    <a:pt x="36889" y="-180"/>
                  </a:lnTo>
                  <a:lnTo>
                    <a:pt x="12124" y="32681"/>
                  </a:lnTo>
                  <a:lnTo>
                    <a:pt x="29650" y="32681"/>
                  </a:lnTo>
                  <a:lnTo>
                    <a:pt x="29650" y="21918"/>
                  </a:lnTo>
                  <a:lnTo>
                    <a:pt x="39175" y="21918"/>
                  </a:lnTo>
                  <a:lnTo>
                    <a:pt x="39175" y="32681"/>
                  </a:lnTo>
                  <a:lnTo>
                    <a:pt x="48700" y="32681"/>
                  </a:lnTo>
                  <a:close/>
                </a:path>
              </a:pathLst>
            </a:custGeom>
            <a:solidFill>
              <a:srgbClr val="595959"/>
            </a:solidFill>
            <a:ln w="9525" cap="flat">
              <a:noFill/>
              <a:prstDash val="solid"/>
              <a:miter/>
            </a:ln>
          </p:spPr>
          <p:txBody>
            <a:bodyPr rtlCol="0" anchor="ctr"/>
            <a:lstStyle/>
            <a:p>
              <a:endParaRPr lang="en-US"/>
            </a:p>
          </p:txBody>
        </p:sp>
        <p:sp>
          <p:nvSpPr>
            <p:cNvPr id="267" name="Freeform: Shape 266">
              <a:extLst>
                <a:ext uri="{FF2B5EF4-FFF2-40B4-BE49-F238E27FC236}">
                  <a16:creationId xmlns:a16="http://schemas.microsoft.com/office/drawing/2014/main" id="{CB917BF7-8858-48BC-ACFA-4E86DE8DBF05}"/>
                </a:ext>
              </a:extLst>
            </p:cNvPr>
            <p:cNvSpPr/>
            <p:nvPr/>
          </p:nvSpPr>
          <p:spPr>
            <a:xfrm>
              <a:off x="8762078" y="2677985"/>
              <a:ext cx="65695" cy="81082"/>
            </a:xfrm>
            <a:custGeom>
              <a:avLst/>
              <a:gdLst>
                <a:gd name="connsiteX0" fmla="*/ 10912 w 44603"/>
                <a:gd name="connsiteY0" fmla="*/ 51634 h 55050"/>
                <a:gd name="connsiteX1" fmla="*/ 3006 w 44603"/>
                <a:gd name="connsiteY1" fmla="*/ 42109 h 55050"/>
                <a:gd name="connsiteX2" fmla="*/ 3006 w 44603"/>
                <a:gd name="connsiteY2" fmla="*/ 12581 h 55050"/>
                <a:gd name="connsiteX3" fmla="*/ 10912 w 44603"/>
                <a:gd name="connsiteY3" fmla="*/ 3056 h 55050"/>
                <a:gd name="connsiteX4" fmla="*/ 33772 w 44603"/>
                <a:gd name="connsiteY4" fmla="*/ 3056 h 55050"/>
                <a:gd name="connsiteX5" fmla="*/ 41773 w 44603"/>
                <a:gd name="connsiteY5" fmla="*/ 12581 h 55050"/>
                <a:gd name="connsiteX6" fmla="*/ 41773 w 44603"/>
                <a:gd name="connsiteY6" fmla="*/ 42109 h 55050"/>
                <a:gd name="connsiteX7" fmla="*/ 33772 w 44603"/>
                <a:gd name="connsiteY7" fmla="*/ 51634 h 55050"/>
                <a:gd name="connsiteX8" fmla="*/ 10912 w 44603"/>
                <a:gd name="connsiteY8" fmla="*/ 51634 h 55050"/>
                <a:gd name="connsiteX9" fmla="*/ 31391 w 44603"/>
                <a:gd name="connsiteY9" fmla="*/ 41537 h 55050"/>
                <a:gd name="connsiteX10" fmla="*/ 31391 w 44603"/>
                <a:gd name="connsiteY10" fmla="*/ 12962 h 55050"/>
                <a:gd name="connsiteX11" fmla="*/ 16313 w 44603"/>
                <a:gd name="connsiteY11" fmla="*/ 10038 h 55050"/>
                <a:gd name="connsiteX12" fmla="*/ 13388 w 44603"/>
                <a:gd name="connsiteY12" fmla="*/ 12962 h 55050"/>
                <a:gd name="connsiteX13" fmla="*/ 13388 w 44603"/>
                <a:gd name="connsiteY13" fmla="*/ 41537 h 55050"/>
                <a:gd name="connsiteX14" fmla="*/ 28466 w 44603"/>
                <a:gd name="connsiteY14" fmla="*/ 44461 h 55050"/>
                <a:gd name="connsiteX15" fmla="*/ 31391 w 44603"/>
                <a:gd name="connsiteY15" fmla="*/ 41537 h 5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603" h="55050">
                  <a:moveTo>
                    <a:pt x="10912" y="51634"/>
                  </a:moveTo>
                  <a:cubicBezTo>
                    <a:pt x="7426" y="49272"/>
                    <a:pt x="4683" y="45966"/>
                    <a:pt x="3006" y="42109"/>
                  </a:cubicBezTo>
                  <a:cubicBezTo>
                    <a:pt x="-966" y="32669"/>
                    <a:pt x="-966" y="22020"/>
                    <a:pt x="3006" y="12581"/>
                  </a:cubicBezTo>
                  <a:cubicBezTo>
                    <a:pt x="4683" y="8724"/>
                    <a:pt x="7426" y="5418"/>
                    <a:pt x="10912" y="3056"/>
                  </a:cubicBezTo>
                  <a:cubicBezTo>
                    <a:pt x="17922" y="-1259"/>
                    <a:pt x="26761" y="-1259"/>
                    <a:pt x="33772" y="3056"/>
                  </a:cubicBezTo>
                  <a:cubicBezTo>
                    <a:pt x="37315" y="5380"/>
                    <a:pt x="40087" y="8695"/>
                    <a:pt x="41773" y="12581"/>
                  </a:cubicBezTo>
                  <a:cubicBezTo>
                    <a:pt x="45583" y="22058"/>
                    <a:pt x="45583" y="32631"/>
                    <a:pt x="41773" y="42109"/>
                  </a:cubicBezTo>
                  <a:cubicBezTo>
                    <a:pt x="40087" y="45995"/>
                    <a:pt x="37315" y="49310"/>
                    <a:pt x="33772" y="51634"/>
                  </a:cubicBezTo>
                  <a:cubicBezTo>
                    <a:pt x="26761" y="55949"/>
                    <a:pt x="17922" y="55949"/>
                    <a:pt x="10912" y="51634"/>
                  </a:cubicBezTo>
                  <a:close/>
                  <a:moveTo>
                    <a:pt x="31391" y="41537"/>
                  </a:moveTo>
                  <a:cubicBezTo>
                    <a:pt x="35972" y="32565"/>
                    <a:pt x="35972" y="21935"/>
                    <a:pt x="31391" y="12962"/>
                  </a:cubicBezTo>
                  <a:cubicBezTo>
                    <a:pt x="28038" y="7990"/>
                    <a:pt x="21285" y="6676"/>
                    <a:pt x="16313" y="10038"/>
                  </a:cubicBezTo>
                  <a:cubicBezTo>
                    <a:pt x="15160" y="10809"/>
                    <a:pt x="14170" y="11810"/>
                    <a:pt x="13388" y="12962"/>
                  </a:cubicBezTo>
                  <a:cubicBezTo>
                    <a:pt x="8807" y="21935"/>
                    <a:pt x="8807" y="32565"/>
                    <a:pt x="13388" y="41537"/>
                  </a:cubicBezTo>
                  <a:cubicBezTo>
                    <a:pt x="16741" y="46509"/>
                    <a:pt x="23494" y="47824"/>
                    <a:pt x="28466" y="44461"/>
                  </a:cubicBezTo>
                  <a:cubicBezTo>
                    <a:pt x="29619" y="43690"/>
                    <a:pt x="30610" y="42690"/>
                    <a:pt x="31391" y="41537"/>
                  </a:cubicBezTo>
                  <a:close/>
                </a:path>
              </a:pathLst>
            </a:custGeom>
            <a:solidFill>
              <a:srgbClr val="595959"/>
            </a:solidFill>
            <a:ln w="9525" cap="flat">
              <a:noFill/>
              <a:prstDash val="solid"/>
              <a:miter/>
            </a:ln>
          </p:spPr>
          <p:txBody>
            <a:bodyPr rtlCol="0" anchor="ctr"/>
            <a:lstStyle/>
            <a:p>
              <a:endParaRPr lang="en-US"/>
            </a:p>
          </p:txBody>
        </p:sp>
        <p:sp>
          <p:nvSpPr>
            <p:cNvPr id="268" name="Freeform: Shape 267">
              <a:extLst>
                <a:ext uri="{FF2B5EF4-FFF2-40B4-BE49-F238E27FC236}">
                  <a16:creationId xmlns:a16="http://schemas.microsoft.com/office/drawing/2014/main" id="{7E5E046A-3250-4164-ACA3-4B252FED8FA2}"/>
                </a:ext>
              </a:extLst>
            </p:cNvPr>
            <p:cNvSpPr/>
            <p:nvPr/>
          </p:nvSpPr>
          <p:spPr>
            <a:xfrm>
              <a:off x="8840517" y="2739331"/>
              <a:ext cx="18686" cy="18924"/>
            </a:xfrm>
            <a:custGeom>
              <a:avLst/>
              <a:gdLst>
                <a:gd name="connsiteX0" fmla="*/ 1949 w 12687"/>
                <a:gd name="connsiteY0" fmla="*/ 11222 h 12848"/>
                <a:gd name="connsiteX1" fmla="*/ 1949 w 12687"/>
                <a:gd name="connsiteY1" fmla="*/ 1697 h 12848"/>
                <a:gd name="connsiteX2" fmla="*/ 10836 w 12687"/>
                <a:gd name="connsiteY2" fmla="*/ 1630 h 12848"/>
                <a:gd name="connsiteX3" fmla="*/ 12712 w 12687"/>
                <a:gd name="connsiteY3" fmla="*/ 6269 h 12848"/>
                <a:gd name="connsiteX4" fmla="*/ 6711 w 12687"/>
                <a:gd name="connsiteY4" fmla="*/ 12650 h 12848"/>
                <a:gd name="connsiteX5" fmla="*/ 6426 w 12687"/>
                <a:gd name="connsiteY5" fmla="*/ 12650 h 12848"/>
                <a:gd name="connsiteX6" fmla="*/ 1949 w 12687"/>
                <a:gd name="connsiteY6" fmla="*/ 11222 h 12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87" h="12848">
                  <a:moveTo>
                    <a:pt x="1949" y="11222"/>
                  </a:moveTo>
                  <a:cubicBezTo>
                    <a:pt x="-613" y="8564"/>
                    <a:pt x="-613" y="4354"/>
                    <a:pt x="1949" y="1697"/>
                  </a:cubicBezTo>
                  <a:cubicBezTo>
                    <a:pt x="4387" y="-780"/>
                    <a:pt x="8369" y="-808"/>
                    <a:pt x="10836" y="1630"/>
                  </a:cubicBezTo>
                  <a:cubicBezTo>
                    <a:pt x="12074" y="2849"/>
                    <a:pt x="12760" y="4526"/>
                    <a:pt x="12712" y="6269"/>
                  </a:cubicBezTo>
                  <a:cubicBezTo>
                    <a:pt x="12817" y="9688"/>
                    <a:pt x="10131" y="12546"/>
                    <a:pt x="6711" y="12650"/>
                  </a:cubicBezTo>
                  <a:cubicBezTo>
                    <a:pt x="6616" y="12650"/>
                    <a:pt x="6521" y="12650"/>
                    <a:pt x="6426" y="12650"/>
                  </a:cubicBezTo>
                  <a:cubicBezTo>
                    <a:pt x="4806" y="12774"/>
                    <a:pt x="3197" y="12260"/>
                    <a:pt x="1949" y="11222"/>
                  </a:cubicBezTo>
                  <a:close/>
                </a:path>
              </a:pathLst>
            </a:custGeom>
            <a:solidFill>
              <a:srgbClr val="595959"/>
            </a:solidFill>
            <a:ln w="9525" cap="flat">
              <a:noFill/>
              <a:prstDash val="solid"/>
              <a:miter/>
            </a:ln>
          </p:spPr>
          <p:txBody>
            <a:bodyPr rtlCol="0" anchor="ctr"/>
            <a:lstStyle/>
            <a:p>
              <a:endParaRPr lang="en-US"/>
            </a:p>
          </p:txBody>
        </p:sp>
        <p:sp>
          <p:nvSpPr>
            <p:cNvPr id="269" name="Freeform: Shape 268">
              <a:extLst>
                <a:ext uri="{FF2B5EF4-FFF2-40B4-BE49-F238E27FC236}">
                  <a16:creationId xmlns:a16="http://schemas.microsoft.com/office/drawing/2014/main" id="{3DA6E0A4-5E3B-49F8-AAB3-46C5F3F53D58}"/>
                </a:ext>
              </a:extLst>
            </p:cNvPr>
            <p:cNvSpPr/>
            <p:nvPr/>
          </p:nvSpPr>
          <p:spPr>
            <a:xfrm>
              <a:off x="8871826" y="2677975"/>
              <a:ext cx="65657" cy="81101"/>
            </a:xfrm>
            <a:custGeom>
              <a:avLst/>
              <a:gdLst>
                <a:gd name="connsiteX0" fmla="*/ 10886 w 44577"/>
                <a:gd name="connsiteY0" fmla="*/ 51641 h 55063"/>
                <a:gd name="connsiteX1" fmla="*/ 2885 w 44577"/>
                <a:gd name="connsiteY1" fmla="*/ 42116 h 55063"/>
                <a:gd name="connsiteX2" fmla="*/ 2885 w 44577"/>
                <a:gd name="connsiteY2" fmla="*/ 12588 h 55063"/>
                <a:gd name="connsiteX3" fmla="*/ 10886 w 44577"/>
                <a:gd name="connsiteY3" fmla="*/ 3063 h 55063"/>
                <a:gd name="connsiteX4" fmla="*/ 22316 w 44577"/>
                <a:gd name="connsiteY4" fmla="*/ -175 h 55063"/>
                <a:gd name="connsiteX5" fmla="*/ 33746 w 44577"/>
                <a:gd name="connsiteY5" fmla="*/ 3063 h 55063"/>
                <a:gd name="connsiteX6" fmla="*/ 41747 w 44577"/>
                <a:gd name="connsiteY6" fmla="*/ 12588 h 55063"/>
                <a:gd name="connsiteX7" fmla="*/ 41747 w 44577"/>
                <a:gd name="connsiteY7" fmla="*/ 42116 h 55063"/>
                <a:gd name="connsiteX8" fmla="*/ 33746 w 44577"/>
                <a:gd name="connsiteY8" fmla="*/ 51641 h 55063"/>
                <a:gd name="connsiteX9" fmla="*/ 22316 w 44577"/>
                <a:gd name="connsiteY9" fmla="*/ 54879 h 55063"/>
                <a:gd name="connsiteX10" fmla="*/ 10886 w 44577"/>
                <a:gd name="connsiteY10" fmla="*/ 51641 h 55063"/>
                <a:gd name="connsiteX11" fmla="*/ 31269 w 44577"/>
                <a:gd name="connsiteY11" fmla="*/ 41544 h 55063"/>
                <a:gd name="connsiteX12" fmla="*/ 31269 w 44577"/>
                <a:gd name="connsiteY12" fmla="*/ 12969 h 55063"/>
                <a:gd name="connsiteX13" fmla="*/ 16344 w 44577"/>
                <a:gd name="connsiteY13" fmla="*/ 9988 h 55063"/>
                <a:gd name="connsiteX14" fmla="*/ 13362 w 44577"/>
                <a:gd name="connsiteY14" fmla="*/ 12969 h 55063"/>
                <a:gd name="connsiteX15" fmla="*/ 13362 w 44577"/>
                <a:gd name="connsiteY15" fmla="*/ 41544 h 55063"/>
                <a:gd name="connsiteX16" fmla="*/ 28288 w 44577"/>
                <a:gd name="connsiteY16" fmla="*/ 44525 h 55063"/>
                <a:gd name="connsiteX17" fmla="*/ 31269 w 44577"/>
                <a:gd name="connsiteY17" fmla="*/ 41544 h 5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577" h="55063">
                  <a:moveTo>
                    <a:pt x="10886" y="51641"/>
                  </a:moveTo>
                  <a:cubicBezTo>
                    <a:pt x="7371" y="49288"/>
                    <a:pt x="4599" y="45983"/>
                    <a:pt x="2885" y="42116"/>
                  </a:cubicBezTo>
                  <a:cubicBezTo>
                    <a:pt x="-925" y="32638"/>
                    <a:pt x="-925" y="22065"/>
                    <a:pt x="2885" y="12588"/>
                  </a:cubicBezTo>
                  <a:cubicBezTo>
                    <a:pt x="4599" y="8721"/>
                    <a:pt x="7371" y="5416"/>
                    <a:pt x="10886" y="3063"/>
                  </a:cubicBezTo>
                  <a:cubicBezTo>
                    <a:pt x="14286" y="863"/>
                    <a:pt x="18268" y="-261"/>
                    <a:pt x="22316" y="-175"/>
                  </a:cubicBezTo>
                  <a:cubicBezTo>
                    <a:pt x="26364" y="-232"/>
                    <a:pt x="30336" y="891"/>
                    <a:pt x="33746" y="3063"/>
                  </a:cubicBezTo>
                  <a:cubicBezTo>
                    <a:pt x="37232" y="5444"/>
                    <a:pt x="40004" y="8740"/>
                    <a:pt x="41747" y="12588"/>
                  </a:cubicBezTo>
                  <a:cubicBezTo>
                    <a:pt x="45557" y="22065"/>
                    <a:pt x="45557" y="32638"/>
                    <a:pt x="41747" y="42116"/>
                  </a:cubicBezTo>
                  <a:cubicBezTo>
                    <a:pt x="40004" y="45964"/>
                    <a:pt x="37232" y="49259"/>
                    <a:pt x="33746" y="51641"/>
                  </a:cubicBezTo>
                  <a:cubicBezTo>
                    <a:pt x="30336" y="53812"/>
                    <a:pt x="26364" y="54936"/>
                    <a:pt x="22316" y="54879"/>
                  </a:cubicBezTo>
                  <a:cubicBezTo>
                    <a:pt x="18268" y="54965"/>
                    <a:pt x="14286" y="53841"/>
                    <a:pt x="10886" y="51641"/>
                  </a:cubicBezTo>
                  <a:close/>
                  <a:moveTo>
                    <a:pt x="31269" y="41544"/>
                  </a:moveTo>
                  <a:cubicBezTo>
                    <a:pt x="35851" y="32572"/>
                    <a:pt x="35851" y="21942"/>
                    <a:pt x="31269" y="12969"/>
                  </a:cubicBezTo>
                  <a:cubicBezTo>
                    <a:pt x="27974" y="8026"/>
                    <a:pt x="21287" y="6692"/>
                    <a:pt x="16344" y="9988"/>
                  </a:cubicBezTo>
                  <a:cubicBezTo>
                    <a:pt x="15162" y="10778"/>
                    <a:pt x="14153" y="11788"/>
                    <a:pt x="13362" y="12969"/>
                  </a:cubicBezTo>
                  <a:cubicBezTo>
                    <a:pt x="8781" y="21942"/>
                    <a:pt x="8781" y="32572"/>
                    <a:pt x="13362" y="41544"/>
                  </a:cubicBezTo>
                  <a:cubicBezTo>
                    <a:pt x="16658" y="46488"/>
                    <a:pt x="23344" y="47821"/>
                    <a:pt x="28288" y="44525"/>
                  </a:cubicBezTo>
                  <a:cubicBezTo>
                    <a:pt x="29469" y="43735"/>
                    <a:pt x="30479" y="42725"/>
                    <a:pt x="31269" y="41544"/>
                  </a:cubicBezTo>
                  <a:close/>
                </a:path>
              </a:pathLst>
            </a:custGeom>
            <a:solidFill>
              <a:srgbClr val="595959"/>
            </a:solidFill>
            <a:ln w="9525" cap="flat">
              <a:noFill/>
              <a:prstDash val="solid"/>
              <a:miter/>
            </a:ln>
          </p:spPr>
          <p:txBody>
            <a:bodyPr rtlCol="0" anchor="ctr"/>
            <a:lstStyle/>
            <a:p>
              <a:endParaRPr lang="en-US"/>
            </a:p>
          </p:txBody>
        </p:sp>
        <p:sp>
          <p:nvSpPr>
            <p:cNvPr id="270" name="Freeform: Shape 269">
              <a:extLst>
                <a:ext uri="{FF2B5EF4-FFF2-40B4-BE49-F238E27FC236}">
                  <a16:creationId xmlns:a16="http://schemas.microsoft.com/office/drawing/2014/main" id="{F3AE4DC4-6E6B-4C0B-91EF-18F532B50E44}"/>
                </a:ext>
              </a:extLst>
            </p:cNvPr>
            <p:cNvSpPr/>
            <p:nvPr/>
          </p:nvSpPr>
          <p:spPr>
            <a:xfrm>
              <a:off x="8990654" y="2679664"/>
              <a:ext cx="86279" cy="78564"/>
            </a:xfrm>
            <a:custGeom>
              <a:avLst/>
              <a:gdLst>
                <a:gd name="connsiteX0" fmla="*/ 49081 w 58578"/>
                <a:gd name="connsiteY0" fmla="*/ 52970 h 53340"/>
                <a:gd name="connsiteX1" fmla="*/ 49081 w 58578"/>
                <a:gd name="connsiteY1" fmla="*/ 17632 h 53340"/>
                <a:gd name="connsiteX2" fmla="*/ 31555 w 58578"/>
                <a:gd name="connsiteY2" fmla="*/ 46874 h 53340"/>
                <a:gd name="connsiteX3" fmla="*/ 27078 w 58578"/>
                <a:gd name="connsiteY3" fmla="*/ 46874 h 53340"/>
                <a:gd name="connsiteX4" fmla="*/ 9552 w 58578"/>
                <a:gd name="connsiteY4" fmla="*/ 18299 h 53340"/>
                <a:gd name="connsiteX5" fmla="*/ 9552 w 58578"/>
                <a:gd name="connsiteY5" fmla="*/ 53160 h 53340"/>
                <a:gd name="connsiteX6" fmla="*/ 27 w 58578"/>
                <a:gd name="connsiteY6" fmla="*/ 53160 h 53340"/>
                <a:gd name="connsiteX7" fmla="*/ 27 w 58578"/>
                <a:gd name="connsiteY7" fmla="*/ -180 h 53340"/>
                <a:gd name="connsiteX8" fmla="*/ 8219 w 58578"/>
                <a:gd name="connsiteY8" fmla="*/ -180 h 53340"/>
                <a:gd name="connsiteX9" fmla="*/ 29364 w 58578"/>
                <a:gd name="connsiteY9" fmla="*/ 35158 h 53340"/>
                <a:gd name="connsiteX10" fmla="*/ 50224 w 58578"/>
                <a:gd name="connsiteY10" fmla="*/ -180 h 53340"/>
                <a:gd name="connsiteX11" fmla="*/ 58606 w 58578"/>
                <a:gd name="connsiteY11" fmla="*/ -180 h 53340"/>
                <a:gd name="connsiteX12" fmla="*/ 58606 w 58578"/>
                <a:gd name="connsiteY12" fmla="*/ 53160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578" h="53340">
                  <a:moveTo>
                    <a:pt x="49081" y="52970"/>
                  </a:moveTo>
                  <a:lnTo>
                    <a:pt x="49081" y="17632"/>
                  </a:lnTo>
                  <a:lnTo>
                    <a:pt x="31555" y="46874"/>
                  </a:lnTo>
                  <a:lnTo>
                    <a:pt x="27078" y="46874"/>
                  </a:lnTo>
                  <a:lnTo>
                    <a:pt x="9552" y="18299"/>
                  </a:lnTo>
                  <a:lnTo>
                    <a:pt x="9552" y="53160"/>
                  </a:lnTo>
                  <a:lnTo>
                    <a:pt x="27" y="53160"/>
                  </a:lnTo>
                  <a:lnTo>
                    <a:pt x="27" y="-180"/>
                  </a:lnTo>
                  <a:lnTo>
                    <a:pt x="8219" y="-180"/>
                  </a:lnTo>
                  <a:lnTo>
                    <a:pt x="29364" y="35158"/>
                  </a:lnTo>
                  <a:lnTo>
                    <a:pt x="50224" y="-180"/>
                  </a:lnTo>
                  <a:lnTo>
                    <a:pt x="58606" y="-180"/>
                  </a:lnTo>
                  <a:lnTo>
                    <a:pt x="58606" y="53160"/>
                  </a:lnTo>
                  <a:close/>
                </a:path>
              </a:pathLst>
            </a:custGeom>
            <a:solidFill>
              <a:srgbClr val="595959"/>
            </a:solidFill>
            <a:ln w="9525" cap="flat">
              <a:noFill/>
              <a:prstDash val="solid"/>
              <a:miter/>
            </a:ln>
          </p:spPr>
          <p:txBody>
            <a:bodyPr rtlCol="0" anchor="ctr"/>
            <a:lstStyle/>
            <a:p>
              <a:endParaRPr lang="en-US"/>
            </a:p>
          </p:txBody>
        </p:sp>
        <p:sp>
          <p:nvSpPr>
            <p:cNvPr id="271" name="Freeform: Shape 270">
              <a:extLst>
                <a:ext uri="{FF2B5EF4-FFF2-40B4-BE49-F238E27FC236}">
                  <a16:creationId xmlns:a16="http://schemas.microsoft.com/office/drawing/2014/main" id="{3E71DA79-3433-466E-AE3B-11B99A7E3652}"/>
                </a:ext>
              </a:extLst>
            </p:cNvPr>
            <p:cNvSpPr/>
            <p:nvPr/>
          </p:nvSpPr>
          <p:spPr>
            <a:xfrm>
              <a:off x="6356527" y="4409608"/>
              <a:ext cx="82912" cy="97362"/>
            </a:xfrm>
            <a:custGeom>
              <a:avLst/>
              <a:gdLst>
                <a:gd name="connsiteX0" fmla="*/ 21935 w 56292"/>
                <a:gd name="connsiteY0" fmla="*/ 10202 h 66103"/>
                <a:gd name="connsiteX1" fmla="*/ 27 w 56292"/>
                <a:gd name="connsiteY1" fmla="*/ 10202 h 66103"/>
                <a:gd name="connsiteX2" fmla="*/ 27 w 56292"/>
                <a:gd name="connsiteY2" fmla="*/ -180 h 66103"/>
                <a:gd name="connsiteX3" fmla="*/ 56320 w 56292"/>
                <a:gd name="connsiteY3" fmla="*/ -180 h 66103"/>
                <a:gd name="connsiteX4" fmla="*/ 56320 w 56292"/>
                <a:gd name="connsiteY4" fmla="*/ 10202 h 66103"/>
                <a:gd name="connsiteX5" fmla="*/ 34412 w 56292"/>
                <a:gd name="connsiteY5" fmla="*/ 10202 h 66103"/>
                <a:gd name="connsiteX6" fmla="*/ 34412 w 56292"/>
                <a:gd name="connsiteY6" fmla="*/ 65924 h 66103"/>
                <a:gd name="connsiteX7" fmla="*/ 21935 w 56292"/>
                <a:gd name="connsiteY7" fmla="*/ 65924 h 66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292" h="66103">
                  <a:moveTo>
                    <a:pt x="21935" y="10202"/>
                  </a:moveTo>
                  <a:lnTo>
                    <a:pt x="27" y="10202"/>
                  </a:lnTo>
                  <a:lnTo>
                    <a:pt x="27" y="-180"/>
                  </a:lnTo>
                  <a:lnTo>
                    <a:pt x="56320" y="-180"/>
                  </a:lnTo>
                  <a:lnTo>
                    <a:pt x="56320" y="10202"/>
                  </a:lnTo>
                  <a:lnTo>
                    <a:pt x="34412" y="10202"/>
                  </a:lnTo>
                  <a:lnTo>
                    <a:pt x="34412" y="65924"/>
                  </a:lnTo>
                  <a:lnTo>
                    <a:pt x="21935" y="65924"/>
                  </a:lnTo>
                  <a:close/>
                </a:path>
              </a:pathLst>
            </a:custGeom>
            <a:solidFill>
              <a:srgbClr val="6D6E71"/>
            </a:solidFill>
            <a:ln w="9525" cap="flat">
              <a:noFill/>
              <a:prstDash val="solid"/>
              <a:miter/>
            </a:ln>
          </p:spPr>
          <p:txBody>
            <a:bodyPr rtlCol="0" anchor="ctr"/>
            <a:lstStyle/>
            <a:p>
              <a:endParaRPr lang="en-US"/>
            </a:p>
          </p:txBody>
        </p:sp>
        <p:sp>
          <p:nvSpPr>
            <p:cNvPr id="272" name="Freeform: Shape 271">
              <a:extLst>
                <a:ext uri="{FF2B5EF4-FFF2-40B4-BE49-F238E27FC236}">
                  <a16:creationId xmlns:a16="http://schemas.microsoft.com/office/drawing/2014/main" id="{4CAC87D5-C8BC-4D84-A1FB-C3A402338CF1}"/>
                </a:ext>
              </a:extLst>
            </p:cNvPr>
            <p:cNvSpPr/>
            <p:nvPr/>
          </p:nvSpPr>
          <p:spPr>
            <a:xfrm>
              <a:off x="6442931" y="4431862"/>
              <a:ext cx="66738" cy="76097"/>
            </a:xfrm>
            <a:custGeom>
              <a:avLst/>
              <a:gdLst>
                <a:gd name="connsiteX0" fmla="*/ 39377 w 45311"/>
                <a:gd name="connsiteY0" fmla="*/ 5190 h 51665"/>
                <a:gd name="connsiteX1" fmla="*/ 45282 w 45311"/>
                <a:gd name="connsiteY1" fmla="*/ 21287 h 51665"/>
                <a:gd name="connsiteX2" fmla="*/ 45282 w 45311"/>
                <a:gd name="connsiteY2" fmla="*/ 50815 h 51665"/>
                <a:gd name="connsiteX3" fmla="*/ 34138 w 45311"/>
                <a:gd name="connsiteY3" fmla="*/ 50815 h 51665"/>
                <a:gd name="connsiteX4" fmla="*/ 34138 w 45311"/>
                <a:gd name="connsiteY4" fmla="*/ 44719 h 51665"/>
                <a:gd name="connsiteX5" fmla="*/ 27947 w 45311"/>
                <a:gd name="connsiteY5" fmla="*/ 49766 h 51665"/>
                <a:gd name="connsiteX6" fmla="*/ 18422 w 45311"/>
                <a:gd name="connsiteY6" fmla="*/ 51481 h 51665"/>
                <a:gd name="connsiteX7" fmla="*/ 8897 w 45311"/>
                <a:gd name="connsiteY7" fmla="*/ 49576 h 51665"/>
                <a:gd name="connsiteX8" fmla="*/ 2324 w 45311"/>
                <a:gd name="connsiteY8" fmla="*/ 44242 h 51665"/>
                <a:gd name="connsiteX9" fmla="*/ 38 w 45311"/>
                <a:gd name="connsiteY9" fmla="*/ 36432 h 51665"/>
                <a:gd name="connsiteX10" fmla="*/ 5087 w 45311"/>
                <a:gd name="connsiteY10" fmla="*/ 25478 h 51665"/>
                <a:gd name="connsiteX11" fmla="*/ 20993 w 45311"/>
                <a:gd name="connsiteY11" fmla="*/ 21382 h 51665"/>
                <a:gd name="connsiteX12" fmla="*/ 34043 w 45311"/>
                <a:gd name="connsiteY12" fmla="*/ 21382 h 51665"/>
                <a:gd name="connsiteX13" fmla="*/ 34043 w 45311"/>
                <a:gd name="connsiteY13" fmla="*/ 20620 h 51665"/>
                <a:gd name="connsiteX14" fmla="*/ 30804 w 45311"/>
                <a:gd name="connsiteY14" fmla="*/ 12524 h 51665"/>
                <a:gd name="connsiteX15" fmla="*/ 21279 w 45311"/>
                <a:gd name="connsiteY15" fmla="*/ 9667 h 51665"/>
                <a:gd name="connsiteX16" fmla="*/ 12897 w 45311"/>
                <a:gd name="connsiteY16" fmla="*/ 11000 h 51665"/>
                <a:gd name="connsiteX17" fmla="*/ 5944 w 45311"/>
                <a:gd name="connsiteY17" fmla="*/ 14715 h 51665"/>
                <a:gd name="connsiteX18" fmla="*/ 1277 w 45311"/>
                <a:gd name="connsiteY18" fmla="*/ 6047 h 51665"/>
                <a:gd name="connsiteX19" fmla="*/ 10802 w 45311"/>
                <a:gd name="connsiteY19" fmla="*/ 1475 h 51665"/>
                <a:gd name="connsiteX20" fmla="*/ 22613 w 45311"/>
                <a:gd name="connsiteY20" fmla="*/ -144 h 51665"/>
                <a:gd name="connsiteX21" fmla="*/ 39377 w 45311"/>
                <a:gd name="connsiteY21" fmla="*/ 5190 h 51665"/>
                <a:gd name="connsiteX22" fmla="*/ 28613 w 45311"/>
                <a:gd name="connsiteY22" fmla="*/ 40908 h 51665"/>
                <a:gd name="connsiteX23" fmla="*/ 33471 w 45311"/>
                <a:gd name="connsiteY23" fmla="*/ 35098 h 51665"/>
                <a:gd name="connsiteX24" fmla="*/ 33471 w 45311"/>
                <a:gd name="connsiteY24" fmla="*/ 29193 h 51665"/>
                <a:gd name="connsiteX25" fmla="*/ 21279 w 45311"/>
                <a:gd name="connsiteY25" fmla="*/ 29193 h 51665"/>
                <a:gd name="connsiteX26" fmla="*/ 11087 w 45311"/>
                <a:gd name="connsiteY26" fmla="*/ 35956 h 51665"/>
                <a:gd name="connsiteX27" fmla="*/ 13564 w 45311"/>
                <a:gd name="connsiteY27" fmla="*/ 41004 h 51665"/>
                <a:gd name="connsiteX28" fmla="*/ 20708 w 45311"/>
                <a:gd name="connsiteY28" fmla="*/ 42909 h 51665"/>
                <a:gd name="connsiteX29" fmla="*/ 28613 w 45311"/>
                <a:gd name="connsiteY29" fmla="*/ 40908 h 51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5311" h="51665">
                  <a:moveTo>
                    <a:pt x="39377" y="5190"/>
                  </a:moveTo>
                  <a:cubicBezTo>
                    <a:pt x="43572" y="9457"/>
                    <a:pt x="45724" y="15324"/>
                    <a:pt x="45282" y="21287"/>
                  </a:cubicBezTo>
                  <a:lnTo>
                    <a:pt x="45282" y="50815"/>
                  </a:lnTo>
                  <a:lnTo>
                    <a:pt x="34138" y="50815"/>
                  </a:lnTo>
                  <a:lnTo>
                    <a:pt x="34138" y="44719"/>
                  </a:lnTo>
                  <a:cubicBezTo>
                    <a:pt x="32600" y="46957"/>
                    <a:pt x="30451" y="48710"/>
                    <a:pt x="27947" y="49766"/>
                  </a:cubicBezTo>
                  <a:cubicBezTo>
                    <a:pt x="24914" y="50957"/>
                    <a:pt x="21678" y="51538"/>
                    <a:pt x="18422" y="51481"/>
                  </a:cubicBezTo>
                  <a:cubicBezTo>
                    <a:pt x="15147" y="51529"/>
                    <a:pt x="11900" y="50881"/>
                    <a:pt x="8897" y="49576"/>
                  </a:cubicBezTo>
                  <a:cubicBezTo>
                    <a:pt x="6252" y="48443"/>
                    <a:pt x="3975" y="46595"/>
                    <a:pt x="2324" y="44242"/>
                  </a:cubicBezTo>
                  <a:cubicBezTo>
                    <a:pt x="811" y="41918"/>
                    <a:pt x="15" y="39204"/>
                    <a:pt x="38" y="36432"/>
                  </a:cubicBezTo>
                  <a:cubicBezTo>
                    <a:pt x="-136" y="32184"/>
                    <a:pt x="1742" y="28107"/>
                    <a:pt x="5087" y="25478"/>
                  </a:cubicBezTo>
                  <a:cubicBezTo>
                    <a:pt x="9772" y="22354"/>
                    <a:pt x="15380" y="20906"/>
                    <a:pt x="20993" y="21382"/>
                  </a:cubicBezTo>
                  <a:lnTo>
                    <a:pt x="34043" y="21382"/>
                  </a:lnTo>
                  <a:lnTo>
                    <a:pt x="34043" y="20620"/>
                  </a:lnTo>
                  <a:cubicBezTo>
                    <a:pt x="34245" y="17573"/>
                    <a:pt x="33054" y="14591"/>
                    <a:pt x="30804" y="12524"/>
                  </a:cubicBezTo>
                  <a:cubicBezTo>
                    <a:pt x="28108" y="10400"/>
                    <a:pt x="24701" y="9371"/>
                    <a:pt x="21279" y="9667"/>
                  </a:cubicBezTo>
                  <a:cubicBezTo>
                    <a:pt x="18434" y="9686"/>
                    <a:pt x="15607" y="10133"/>
                    <a:pt x="12897" y="11000"/>
                  </a:cubicBezTo>
                  <a:cubicBezTo>
                    <a:pt x="10345" y="11743"/>
                    <a:pt x="7977" y="13010"/>
                    <a:pt x="5944" y="14715"/>
                  </a:cubicBezTo>
                  <a:lnTo>
                    <a:pt x="1277" y="6047"/>
                  </a:lnTo>
                  <a:cubicBezTo>
                    <a:pt x="4146" y="3951"/>
                    <a:pt x="7374" y="2408"/>
                    <a:pt x="10802" y="1475"/>
                  </a:cubicBezTo>
                  <a:cubicBezTo>
                    <a:pt x="14645" y="389"/>
                    <a:pt x="18620" y="-154"/>
                    <a:pt x="22613" y="-144"/>
                  </a:cubicBezTo>
                  <a:cubicBezTo>
                    <a:pt x="28664" y="-468"/>
                    <a:pt x="34626" y="1428"/>
                    <a:pt x="39377" y="5190"/>
                  </a:cubicBezTo>
                  <a:close/>
                  <a:moveTo>
                    <a:pt x="28613" y="40908"/>
                  </a:moveTo>
                  <a:cubicBezTo>
                    <a:pt x="30856" y="39594"/>
                    <a:pt x="32573" y="37536"/>
                    <a:pt x="33471" y="35098"/>
                  </a:cubicBezTo>
                  <a:lnTo>
                    <a:pt x="33471" y="29193"/>
                  </a:lnTo>
                  <a:lnTo>
                    <a:pt x="21279" y="29193"/>
                  </a:lnTo>
                  <a:cubicBezTo>
                    <a:pt x="14421" y="29193"/>
                    <a:pt x="11087" y="31479"/>
                    <a:pt x="11087" y="35956"/>
                  </a:cubicBezTo>
                  <a:cubicBezTo>
                    <a:pt x="10989" y="37956"/>
                    <a:pt x="11925" y="39861"/>
                    <a:pt x="13564" y="41004"/>
                  </a:cubicBezTo>
                  <a:cubicBezTo>
                    <a:pt x="15685" y="42375"/>
                    <a:pt x="18185" y="43042"/>
                    <a:pt x="20708" y="42909"/>
                  </a:cubicBezTo>
                  <a:cubicBezTo>
                    <a:pt x="23473" y="42947"/>
                    <a:pt x="26200" y="42261"/>
                    <a:pt x="28613" y="40908"/>
                  </a:cubicBezTo>
                  <a:close/>
                </a:path>
              </a:pathLst>
            </a:custGeom>
            <a:solidFill>
              <a:srgbClr val="6D6E71"/>
            </a:solidFill>
            <a:ln w="9525" cap="flat">
              <a:noFill/>
              <a:prstDash val="solid"/>
              <a:miter/>
            </a:ln>
          </p:spPr>
          <p:txBody>
            <a:bodyPr rtlCol="0" anchor="ctr"/>
            <a:lstStyle/>
            <a:p>
              <a:endParaRPr lang="en-US"/>
            </a:p>
          </p:txBody>
        </p:sp>
        <p:sp>
          <p:nvSpPr>
            <p:cNvPr id="273" name="Freeform: Shape 272">
              <a:extLst>
                <a:ext uri="{FF2B5EF4-FFF2-40B4-BE49-F238E27FC236}">
                  <a16:creationId xmlns:a16="http://schemas.microsoft.com/office/drawing/2014/main" id="{B90CD504-7175-4A18-9921-DEE531D76A07}"/>
                </a:ext>
              </a:extLst>
            </p:cNvPr>
            <p:cNvSpPr/>
            <p:nvPr/>
          </p:nvSpPr>
          <p:spPr>
            <a:xfrm>
              <a:off x="6521651" y="4432756"/>
              <a:ext cx="76739" cy="74775"/>
            </a:xfrm>
            <a:custGeom>
              <a:avLst/>
              <a:gdLst>
                <a:gd name="connsiteX0" fmla="*/ 39461 w 52101"/>
                <a:gd name="connsiteY0" fmla="*/ 50208 h 50768"/>
                <a:gd name="connsiteX1" fmla="*/ 26602 w 52101"/>
                <a:gd name="connsiteY1" fmla="*/ 32777 h 50768"/>
                <a:gd name="connsiteX2" fmla="*/ 13553 w 52101"/>
                <a:gd name="connsiteY2" fmla="*/ 50208 h 50768"/>
                <a:gd name="connsiteX3" fmla="*/ 27 w 52101"/>
                <a:gd name="connsiteY3" fmla="*/ 50208 h 50768"/>
                <a:gd name="connsiteX4" fmla="*/ 19649 w 52101"/>
                <a:gd name="connsiteY4" fmla="*/ 24681 h 50768"/>
                <a:gd name="connsiteX5" fmla="*/ 599 w 52101"/>
                <a:gd name="connsiteY5" fmla="*/ -180 h 50768"/>
                <a:gd name="connsiteX6" fmla="*/ 13743 w 52101"/>
                <a:gd name="connsiteY6" fmla="*/ -180 h 50768"/>
                <a:gd name="connsiteX7" fmla="*/ 26316 w 52101"/>
                <a:gd name="connsiteY7" fmla="*/ 16679 h 50768"/>
                <a:gd name="connsiteX8" fmla="*/ 38699 w 52101"/>
                <a:gd name="connsiteY8" fmla="*/ 201 h 50768"/>
                <a:gd name="connsiteX9" fmla="*/ 51462 w 52101"/>
                <a:gd name="connsiteY9" fmla="*/ 201 h 50768"/>
                <a:gd name="connsiteX10" fmla="*/ 32412 w 52101"/>
                <a:gd name="connsiteY10" fmla="*/ 24871 h 50768"/>
                <a:gd name="connsiteX11" fmla="*/ 52129 w 52101"/>
                <a:gd name="connsiteY11" fmla="*/ 50588 h 50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101" h="50768">
                  <a:moveTo>
                    <a:pt x="39461" y="50208"/>
                  </a:moveTo>
                  <a:lnTo>
                    <a:pt x="26602" y="32777"/>
                  </a:lnTo>
                  <a:lnTo>
                    <a:pt x="13553" y="50208"/>
                  </a:lnTo>
                  <a:lnTo>
                    <a:pt x="27" y="50208"/>
                  </a:lnTo>
                  <a:lnTo>
                    <a:pt x="19649" y="24681"/>
                  </a:lnTo>
                  <a:lnTo>
                    <a:pt x="599" y="-180"/>
                  </a:lnTo>
                  <a:lnTo>
                    <a:pt x="13743" y="-180"/>
                  </a:lnTo>
                  <a:lnTo>
                    <a:pt x="26316" y="16679"/>
                  </a:lnTo>
                  <a:lnTo>
                    <a:pt x="38699" y="201"/>
                  </a:lnTo>
                  <a:lnTo>
                    <a:pt x="51462" y="201"/>
                  </a:lnTo>
                  <a:lnTo>
                    <a:pt x="32412" y="24871"/>
                  </a:lnTo>
                  <a:lnTo>
                    <a:pt x="52129" y="50588"/>
                  </a:lnTo>
                  <a:close/>
                </a:path>
              </a:pathLst>
            </a:custGeom>
            <a:solidFill>
              <a:srgbClr val="6D6E71"/>
            </a:solidFill>
            <a:ln w="9525" cap="flat">
              <a:noFill/>
              <a:prstDash val="solid"/>
              <a:miter/>
            </a:ln>
          </p:spPr>
          <p:txBody>
            <a:bodyPr rtlCol="0" anchor="ctr"/>
            <a:lstStyle/>
            <a:p>
              <a:endParaRPr lang="en-US"/>
            </a:p>
          </p:txBody>
        </p:sp>
        <p:sp>
          <p:nvSpPr>
            <p:cNvPr id="274" name="Freeform: Shape 273">
              <a:extLst>
                <a:ext uri="{FF2B5EF4-FFF2-40B4-BE49-F238E27FC236}">
                  <a16:creationId xmlns:a16="http://schemas.microsoft.com/office/drawing/2014/main" id="{4EFDCE69-F958-4444-A37E-60FA2082D315}"/>
                </a:ext>
              </a:extLst>
            </p:cNvPr>
            <p:cNvSpPr/>
            <p:nvPr/>
          </p:nvSpPr>
          <p:spPr>
            <a:xfrm>
              <a:off x="6603435" y="4430925"/>
              <a:ext cx="76195" cy="77041"/>
            </a:xfrm>
            <a:custGeom>
              <a:avLst/>
              <a:gdLst>
                <a:gd name="connsiteX0" fmla="*/ 51085 w 51732"/>
                <a:gd name="connsiteY0" fmla="*/ 30019 h 52306"/>
                <a:gd name="connsiteX1" fmla="*/ 11556 w 51732"/>
                <a:gd name="connsiteY1" fmla="*/ 30019 h 52306"/>
                <a:gd name="connsiteX2" fmla="*/ 16985 w 51732"/>
                <a:gd name="connsiteY2" fmla="*/ 38877 h 52306"/>
                <a:gd name="connsiteX3" fmla="*/ 27844 w 51732"/>
                <a:gd name="connsiteY3" fmla="*/ 42116 h 52306"/>
                <a:gd name="connsiteX4" fmla="*/ 41560 w 51732"/>
                <a:gd name="connsiteY4" fmla="*/ 36686 h 52306"/>
                <a:gd name="connsiteX5" fmla="*/ 47941 w 51732"/>
                <a:gd name="connsiteY5" fmla="*/ 43925 h 52306"/>
                <a:gd name="connsiteX6" fmla="*/ 39274 w 51732"/>
                <a:gd name="connsiteY6" fmla="*/ 50117 h 52306"/>
                <a:gd name="connsiteX7" fmla="*/ 27558 w 51732"/>
                <a:gd name="connsiteY7" fmla="*/ 52117 h 52306"/>
                <a:gd name="connsiteX8" fmla="*/ 12985 w 51732"/>
                <a:gd name="connsiteY8" fmla="*/ 48879 h 52306"/>
                <a:gd name="connsiteX9" fmla="*/ 3460 w 51732"/>
                <a:gd name="connsiteY9" fmla="*/ 39354 h 52306"/>
                <a:gd name="connsiteX10" fmla="*/ 31 w 51732"/>
                <a:gd name="connsiteY10" fmla="*/ 26018 h 52306"/>
                <a:gd name="connsiteX11" fmla="*/ 3364 w 51732"/>
                <a:gd name="connsiteY11" fmla="*/ 12684 h 52306"/>
                <a:gd name="connsiteX12" fmla="*/ 12889 w 51732"/>
                <a:gd name="connsiteY12" fmla="*/ 3159 h 52306"/>
                <a:gd name="connsiteX13" fmla="*/ 26320 w 51732"/>
                <a:gd name="connsiteY13" fmla="*/ -175 h 52306"/>
                <a:gd name="connsiteX14" fmla="*/ 39464 w 51732"/>
                <a:gd name="connsiteY14" fmla="*/ 3063 h 52306"/>
                <a:gd name="connsiteX15" fmla="*/ 48513 w 51732"/>
                <a:gd name="connsiteY15" fmla="*/ 12588 h 52306"/>
                <a:gd name="connsiteX16" fmla="*/ 51751 w 51732"/>
                <a:gd name="connsiteY16" fmla="*/ 26304 h 52306"/>
                <a:gd name="connsiteX17" fmla="*/ 51085 w 51732"/>
                <a:gd name="connsiteY17" fmla="*/ 30019 h 52306"/>
                <a:gd name="connsiteX18" fmla="*/ 16223 w 51732"/>
                <a:gd name="connsiteY18" fmla="*/ 13255 h 52306"/>
                <a:gd name="connsiteX19" fmla="*/ 11461 w 51732"/>
                <a:gd name="connsiteY19" fmla="*/ 22209 h 52306"/>
                <a:gd name="connsiteX20" fmla="*/ 40036 w 51732"/>
                <a:gd name="connsiteY20" fmla="*/ 22209 h 52306"/>
                <a:gd name="connsiteX21" fmla="*/ 35464 w 51732"/>
                <a:gd name="connsiteY21" fmla="*/ 13350 h 52306"/>
                <a:gd name="connsiteX22" fmla="*/ 25939 w 51732"/>
                <a:gd name="connsiteY22" fmla="*/ 9921 h 52306"/>
                <a:gd name="connsiteX23" fmla="*/ 16223 w 51732"/>
                <a:gd name="connsiteY23" fmla="*/ 13255 h 5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32" h="52306">
                  <a:moveTo>
                    <a:pt x="51085" y="30019"/>
                  </a:moveTo>
                  <a:lnTo>
                    <a:pt x="11556" y="30019"/>
                  </a:lnTo>
                  <a:cubicBezTo>
                    <a:pt x="12125" y="33572"/>
                    <a:pt x="14076" y="36753"/>
                    <a:pt x="16985" y="38877"/>
                  </a:cubicBezTo>
                  <a:cubicBezTo>
                    <a:pt x="20152" y="41116"/>
                    <a:pt x="23967" y="42259"/>
                    <a:pt x="27844" y="42116"/>
                  </a:cubicBezTo>
                  <a:cubicBezTo>
                    <a:pt x="32975" y="42316"/>
                    <a:pt x="37953" y="40344"/>
                    <a:pt x="41560" y="36686"/>
                  </a:cubicBezTo>
                  <a:lnTo>
                    <a:pt x="47941" y="43925"/>
                  </a:lnTo>
                  <a:cubicBezTo>
                    <a:pt x="45625" y="46688"/>
                    <a:pt x="42642" y="48822"/>
                    <a:pt x="39274" y="50117"/>
                  </a:cubicBezTo>
                  <a:cubicBezTo>
                    <a:pt x="35527" y="51507"/>
                    <a:pt x="31554" y="52184"/>
                    <a:pt x="27558" y="52117"/>
                  </a:cubicBezTo>
                  <a:cubicBezTo>
                    <a:pt x="22509" y="52241"/>
                    <a:pt x="17505" y="51127"/>
                    <a:pt x="12985" y="48879"/>
                  </a:cubicBezTo>
                  <a:cubicBezTo>
                    <a:pt x="8953" y="46697"/>
                    <a:pt x="5643" y="43382"/>
                    <a:pt x="3460" y="39354"/>
                  </a:cubicBezTo>
                  <a:cubicBezTo>
                    <a:pt x="1139" y="35296"/>
                    <a:pt x="-46" y="30695"/>
                    <a:pt x="31" y="26018"/>
                  </a:cubicBezTo>
                  <a:cubicBezTo>
                    <a:pt x="-21" y="21361"/>
                    <a:pt x="1128" y="16770"/>
                    <a:pt x="3364" y="12684"/>
                  </a:cubicBezTo>
                  <a:cubicBezTo>
                    <a:pt x="5561" y="8664"/>
                    <a:pt x="8867" y="5359"/>
                    <a:pt x="12889" y="3159"/>
                  </a:cubicBezTo>
                  <a:cubicBezTo>
                    <a:pt x="16999" y="901"/>
                    <a:pt x="21630" y="-252"/>
                    <a:pt x="26320" y="-175"/>
                  </a:cubicBezTo>
                  <a:cubicBezTo>
                    <a:pt x="30908" y="-261"/>
                    <a:pt x="35439" y="863"/>
                    <a:pt x="39464" y="3063"/>
                  </a:cubicBezTo>
                  <a:cubicBezTo>
                    <a:pt x="43334" y="5302"/>
                    <a:pt x="46476" y="8607"/>
                    <a:pt x="48513" y="12588"/>
                  </a:cubicBezTo>
                  <a:cubicBezTo>
                    <a:pt x="50752" y="16808"/>
                    <a:pt x="51868" y="21533"/>
                    <a:pt x="51751" y="26304"/>
                  </a:cubicBezTo>
                  <a:cubicBezTo>
                    <a:pt x="51620" y="27562"/>
                    <a:pt x="51397" y="28800"/>
                    <a:pt x="51085" y="30019"/>
                  </a:cubicBezTo>
                  <a:close/>
                  <a:moveTo>
                    <a:pt x="16223" y="13255"/>
                  </a:moveTo>
                  <a:cubicBezTo>
                    <a:pt x="13609" y="15570"/>
                    <a:pt x="11917" y="18751"/>
                    <a:pt x="11461" y="22209"/>
                  </a:cubicBezTo>
                  <a:lnTo>
                    <a:pt x="40036" y="22209"/>
                  </a:lnTo>
                  <a:cubicBezTo>
                    <a:pt x="39668" y="18789"/>
                    <a:pt x="38037" y="15626"/>
                    <a:pt x="35464" y="13350"/>
                  </a:cubicBezTo>
                  <a:cubicBezTo>
                    <a:pt x="32827" y="11055"/>
                    <a:pt x="29431" y="9836"/>
                    <a:pt x="25939" y="9921"/>
                  </a:cubicBezTo>
                  <a:cubicBezTo>
                    <a:pt x="22400" y="9797"/>
                    <a:pt x="18941" y="10988"/>
                    <a:pt x="16223" y="13255"/>
                  </a:cubicBezTo>
                  <a:close/>
                </a:path>
              </a:pathLst>
            </a:custGeom>
            <a:solidFill>
              <a:srgbClr val="6D6E71"/>
            </a:solidFill>
            <a:ln w="9525" cap="flat">
              <a:noFill/>
              <a:prstDash val="solid"/>
              <a:miter/>
            </a:ln>
          </p:spPr>
          <p:txBody>
            <a:bodyPr rtlCol="0" anchor="ctr"/>
            <a:lstStyle/>
            <a:p>
              <a:endParaRPr lang="en-US"/>
            </a:p>
          </p:txBody>
        </p:sp>
        <p:sp>
          <p:nvSpPr>
            <p:cNvPr id="275" name="Freeform: Shape 274">
              <a:extLst>
                <a:ext uri="{FF2B5EF4-FFF2-40B4-BE49-F238E27FC236}">
                  <a16:creationId xmlns:a16="http://schemas.microsoft.com/office/drawing/2014/main" id="{E4DD46A8-CF44-45D9-8CCB-85AD63D10BC9}"/>
                </a:ext>
              </a:extLst>
            </p:cNvPr>
            <p:cNvSpPr/>
            <p:nvPr/>
          </p:nvSpPr>
          <p:spPr>
            <a:xfrm>
              <a:off x="6686914" y="4431857"/>
              <a:ext cx="64704" cy="76167"/>
            </a:xfrm>
            <a:custGeom>
              <a:avLst/>
              <a:gdLst>
                <a:gd name="connsiteX0" fmla="*/ 9552 w 43930"/>
                <a:gd name="connsiteY0" fmla="*/ 49865 h 51713"/>
                <a:gd name="connsiteX1" fmla="*/ 27 w 43930"/>
                <a:gd name="connsiteY1" fmla="*/ 45865 h 51713"/>
                <a:gd name="connsiteX2" fmla="*/ 4504 w 43930"/>
                <a:gd name="connsiteY2" fmla="*/ 36911 h 51713"/>
                <a:gd name="connsiteX3" fmla="*/ 12695 w 43930"/>
                <a:gd name="connsiteY3" fmla="*/ 40531 h 51713"/>
                <a:gd name="connsiteX4" fmla="*/ 22220 w 43930"/>
                <a:gd name="connsiteY4" fmla="*/ 41864 h 51713"/>
                <a:gd name="connsiteX5" fmla="*/ 32793 w 43930"/>
                <a:gd name="connsiteY5" fmla="*/ 36340 h 51713"/>
                <a:gd name="connsiteX6" fmla="*/ 30126 w 43930"/>
                <a:gd name="connsiteY6" fmla="*/ 32625 h 51713"/>
                <a:gd name="connsiteX7" fmla="*/ 21458 w 43930"/>
                <a:gd name="connsiteY7" fmla="*/ 30625 h 51713"/>
                <a:gd name="connsiteX8" fmla="*/ 11267 w 43930"/>
                <a:gd name="connsiteY8" fmla="*/ 28434 h 51713"/>
                <a:gd name="connsiteX9" fmla="*/ 4504 w 43930"/>
                <a:gd name="connsiteY9" fmla="*/ 24147 h 51713"/>
                <a:gd name="connsiteX10" fmla="*/ 1646 w 43930"/>
                <a:gd name="connsiteY10" fmla="*/ 15671 h 51713"/>
                <a:gd name="connsiteX11" fmla="*/ 7647 w 43930"/>
                <a:gd name="connsiteY11" fmla="*/ 4145 h 51713"/>
                <a:gd name="connsiteX12" fmla="*/ 23840 w 43930"/>
                <a:gd name="connsiteY12" fmla="*/ -141 h 51713"/>
                <a:gd name="connsiteX13" fmla="*/ 34222 w 43930"/>
                <a:gd name="connsiteY13" fmla="*/ 1002 h 51713"/>
                <a:gd name="connsiteX14" fmla="*/ 42699 w 43930"/>
                <a:gd name="connsiteY14" fmla="*/ 4241 h 51713"/>
                <a:gd name="connsiteX15" fmla="*/ 38127 w 43930"/>
                <a:gd name="connsiteY15" fmla="*/ 13194 h 51713"/>
                <a:gd name="connsiteX16" fmla="*/ 23744 w 43930"/>
                <a:gd name="connsiteY16" fmla="*/ 9384 h 51713"/>
                <a:gd name="connsiteX17" fmla="*/ 15839 w 43930"/>
                <a:gd name="connsiteY17" fmla="*/ 10908 h 51713"/>
                <a:gd name="connsiteX18" fmla="*/ 13172 w 43930"/>
                <a:gd name="connsiteY18" fmla="*/ 15099 h 51713"/>
                <a:gd name="connsiteX19" fmla="*/ 16029 w 43930"/>
                <a:gd name="connsiteY19" fmla="*/ 19099 h 51713"/>
                <a:gd name="connsiteX20" fmla="*/ 24983 w 43930"/>
                <a:gd name="connsiteY20" fmla="*/ 21290 h 51713"/>
                <a:gd name="connsiteX21" fmla="*/ 34508 w 43930"/>
                <a:gd name="connsiteY21" fmla="*/ 23481 h 51713"/>
                <a:gd name="connsiteX22" fmla="*/ 41175 w 43930"/>
                <a:gd name="connsiteY22" fmla="*/ 27577 h 51713"/>
                <a:gd name="connsiteX23" fmla="*/ 43937 w 43930"/>
                <a:gd name="connsiteY23" fmla="*/ 35959 h 51713"/>
                <a:gd name="connsiteX24" fmla="*/ 37746 w 43930"/>
                <a:gd name="connsiteY24" fmla="*/ 47294 h 51713"/>
                <a:gd name="connsiteX25" fmla="*/ 21077 w 43930"/>
                <a:gd name="connsiteY25" fmla="*/ 51485 h 51713"/>
                <a:gd name="connsiteX26" fmla="*/ 9552 w 43930"/>
                <a:gd name="connsiteY26" fmla="*/ 49865 h 51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3930" h="51713">
                  <a:moveTo>
                    <a:pt x="9552" y="49865"/>
                  </a:moveTo>
                  <a:cubicBezTo>
                    <a:pt x="6167" y="49103"/>
                    <a:pt x="2943" y="47751"/>
                    <a:pt x="27" y="45865"/>
                  </a:cubicBezTo>
                  <a:lnTo>
                    <a:pt x="4504" y="36911"/>
                  </a:lnTo>
                  <a:cubicBezTo>
                    <a:pt x="7044" y="38512"/>
                    <a:pt x="9804" y="39731"/>
                    <a:pt x="12695" y="40531"/>
                  </a:cubicBezTo>
                  <a:cubicBezTo>
                    <a:pt x="15797" y="41398"/>
                    <a:pt x="19000" y="41845"/>
                    <a:pt x="22220" y="41864"/>
                  </a:cubicBezTo>
                  <a:cubicBezTo>
                    <a:pt x="29269" y="41864"/>
                    <a:pt x="32793" y="40055"/>
                    <a:pt x="32793" y="36340"/>
                  </a:cubicBezTo>
                  <a:cubicBezTo>
                    <a:pt x="32898" y="34625"/>
                    <a:pt x="31784" y="33072"/>
                    <a:pt x="30126" y="32625"/>
                  </a:cubicBezTo>
                  <a:cubicBezTo>
                    <a:pt x="27299" y="31710"/>
                    <a:pt x="24400" y="31044"/>
                    <a:pt x="21458" y="30625"/>
                  </a:cubicBezTo>
                  <a:cubicBezTo>
                    <a:pt x="18004" y="30196"/>
                    <a:pt x="14594" y="29463"/>
                    <a:pt x="11267" y="28434"/>
                  </a:cubicBezTo>
                  <a:cubicBezTo>
                    <a:pt x="8659" y="27662"/>
                    <a:pt x="6318" y="26176"/>
                    <a:pt x="4504" y="24147"/>
                  </a:cubicBezTo>
                  <a:cubicBezTo>
                    <a:pt x="2477" y="21805"/>
                    <a:pt x="1450" y="18756"/>
                    <a:pt x="1646" y="15671"/>
                  </a:cubicBezTo>
                  <a:cubicBezTo>
                    <a:pt x="1531" y="11051"/>
                    <a:pt x="3798" y="6698"/>
                    <a:pt x="7647" y="4145"/>
                  </a:cubicBezTo>
                  <a:cubicBezTo>
                    <a:pt x="12461" y="1049"/>
                    <a:pt x="18126" y="-446"/>
                    <a:pt x="23840" y="-141"/>
                  </a:cubicBezTo>
                  <a:cubicBezTo>
                    <a:pt x="27332" y="-131"/>
                    <a:pt x="30812" y="249"/>
                    <a:pt x="34222" y="1002"/>
                  </a:cubicBezTo>
                  <a:cubicBezTo>
                    <a:pt x="37192" y="1659"/>
                    <a:pt x="40048" y="2745"/>
                    <a:pt x="42699" y="4241"/>
                  </a:cubicBezTo>
                  <a:lnTo>
                    <a:pt x="38127" y="13194"/>
                  </a:lnTo>
                  <a:cubicBezTo>
                    <a:pt x="33784" y="10603"/>
                    <a:pt x="28800" y="9288"/>
                    <a:pt x="23744" y="9384"/>
                  </a:cubicBezTo>
                  <a:cubicBezTo>
                    <a:pt x="21025" y="9251"/>
                    <a:pt x="18314" y="9774"/>
                    <a:pt x="15839" y="10908"/>
                  </a:cubicBezTo>
                  <a:cubicBezTo>
                    <a:pt x="14219" y="11680"/>
                    <a:pt x="13181" y="13308"/>
                    <a:pt x="13172" y="15099"/>
                  </a:cubicBezTo>
                  <a:cubicBezTo>
                    <a:pt x="13160" y="16909"/>
                    <a:pt x="14313" y="18519"/>
                    <a:pt x="16029" y="19099"/>
                  </a:cubicBezTo>
                  <a:cubicBezTo>
                    <a:pt x="18931" y="20138"/>
                    <a:pt x="21931" y="20871"/>
                    <a:pt x="24983" y="21290"/>
                  </a:cubicBezTo>
                  <a:cubicBezTo>
                    <a:pt x="28206" y="21795"/>
                    <a:pt x="31388" y="22528"/>
                    <a:pt x="34508" y="23481"/>
                  </a:cubicBezTo>
                  <a:cubicBezTo>
                    <a:pt x="37040" y="24262"/>
                    <a:pt x="39334" y="25672"/>
                    <a:pt x="41175" y="27577"/>
                  </a:cubicBezTo>
                  <a:cubicBezTo>
                    <a:pt x="43127" y="29920"/>
                    <a:pt x="44115" y="32911"/>
                    <a:pt x="43937" y="35959"/>
                  </a:cubicBezTo>
                  <a:cubicBezTo>
                    <a:pt x="43963" y="40550"/>
                    <a:pt x="41624" y="44836"/>
                    <a:pt x="37746" y="47294"/>
                  </a:cubicBezTo>
                  <a:cubicBezTo>
                    <a:pt x="32751" y="50370"/>
                    <a:pt x="26932" y="51827"/>
                    <a:pt x="21077" y="51485"/>
                  </a:cubicBezTo>
                  <a:cubicBezTo>
                    <a:pt x="17180" y="51475"/>
                    <a:pt x="13301" y="50932"/>
                    <a:pt x="9552" y="49865"/>
                  </a:cubicBezTo>
                  <a:close/>
                </a:path>
              </a:pathLst>
            </a:custGeom>
            <a:solidFill>
              <a:srgbClr val="6D6E71"/>
            </a:solidFill>
            <a:ln w="9525" cap="flat">
              <a:noFill/>
              <a:prstDash val="solid"/>
              <a:miter/>
            </a:ln>
          </p:spPr>
          <p:txBody>
            <a:bodyPr rtlCol="0" anchor="ctr"/>
            <a:lstStyle/>
            <a:p>
              <a:endParaRPr lang="en-US"/>
            </a:p>
          </p:txBody>
        </p:sp>
        <p:sp>
          <p:nvSpPr>
            <p:cNvPr id="276" name="Freeform: Shape 275">
              <a:extLst>
                <a:ext uri="{FF2B5EF4-FFF2-40B4-BE49-F238E27FC236}">
                  <a16:creationId xmlns:a16="http://schemas.microsoft.com/office/drawing/2014/main" id="{09E1122A-6BF5-4712-8936-240D70F722BE}"/>
                </a:ext>
              </a:extLst>
            </p:cNvPr>
            <p:cNvSpPr/>
            <p:nvPr/>
          </p:nvSpPr>
          <p:spPr>
            <a:xfrm>
              <a:off x="6795782" y="4416202"/>
              <a:ext cx="54573" cy="91803"/>
            </a:xfrm>
            <a:custGeom>
              <a:avLst/>
              <a:gdLst>
                <a:gd name="connsiteX0" fmla="*/ 37079 w 37052"/>
                <a:gd name="connsiteY0" fmla="*/ 58780 h 62329"/>
                <a:gd name="connsiteX1" fmla="*/ 32031 w 37052"/>
                <a:gd name="connsiteY1" fmla="*/ 61256 h 62329"/>
                <a:gd name="connsiteX2" fmla="*/ 25745 w 37052"/>
                <a:gd name="connsiteY2" fmla="*/ 62114 h 62329"/>
                <a:gd name="connsiteX3" fmla="*/ 12886 w 37052"/>
                <a:gd name="connsiteY3" fmla="*/ 57828 h 62329"/>
                <a:gd name="connsiteX4" fmla="*/ 8409 w 37052"/>
                <a:gd name="connsiteY4" fmla="*/ 45159 h 62329"/>
                <a:gd name="connsiteX5" fmla="*/ 8409 w 37052"/>
                <a:gd name="connsiteY5" fmla="*/ 20870 h 62329"/>
                <a:gd name="connsiteX6" fmla="*/ 27 w 37052"/>
                <a:gd name="connsiteY6" fmla="*/ 20870 h 62329"/>
                <a:gd name="connsiteX7" fmla="*/ 27 w 37052"/>
                <a:gd name="connsiteY7" fmla="*/ 11345 h 62329"/>
                <a:gd name="connsiteX8" fmla="*/ 8409 w 37052"/>
                <a:gd name="connsiteY8" fmla="*/ 11345 h 62329"/>
                <a:gd name="connsiteX9" fmla="*/ 8409 w 37052"/>
                <a:gd name="connsiteY9" fmla="*/ -180 h 62329"/>
                <a:gd name="connsiteX10" fmla="*/ 20220 w 37052"/>
                <a:gd name="connsiteY10" fmla="*/ -180 h 62329"/>
                <a:gd name="connsiteX11" fmla="*/ 20220 w 37052"/>
                <a:gd name="connsiteY11" fmla="*/ 11345 h 62329"/>
                <a:gd name="connsiteX12" fmla="*/ 33650 w 37052"/>
                <a:gd name="connsiteY12" fmla="*/ 11345 h 62329"/>
                <a:gd name="connsiteX13" fmla="*/ 33650 w 37052"/>
                <a:gd name="connsiteY13" fmla="*/ 20870 h 62329"/>
                <a:gd name="connsiteX14" fmla="*/ 20220 w 37052"/>
                <a:gd name="connsiteY14" fmla="*/ 20870 h 62329"/>
                <a:gd name="connsiteX15" fmla="*/ 20220 w 37052"/>
                <a:gd name="connsiteY15" fmla="*/ 44874 h 62329"/>
                <a:gd name="connsiteX16" fmla="*/ 21935 w 37052"/>
                <a:gd name="connsiteY16" fmla="*/ 50493 h 62329"/>
                <a:gd name="connsiteX17" fmla="*/ 27173 w 37052"/>
                <a:gd name="connsiteY17" fmla="*/ 52398 h 62329"/>
                <a:gd name="connsiteX18" fmla="*/ 33746 w 37052"/>
                <a:gd name="connsiteY18" fmla="*/ 50302 h 62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052" h="62329">
                  <a:moveTo>
                    <a:pt x="37079" y="58780"/>
                  </a:moveTo>
                  <a:cubicBezTo>
                    <a:pt x="35616" y="59990"/>
                    <a:pt x="33887" y="60847"/>
                    <a:pt x="32031" y="61256"/>
                  </a:cubicBezTo>
                  <a:cubicBezTo>
                    <a:pt x="29986" y="61837"/>
                    <a:pt x="27870" y="62123"/>
                    <a:pt x="25745" y="62114"/>
                  </a:cubicBezTo>
                  <a:cubicBezTo>
                    <a:pt x="21065" y="62409"/>
                    <a:pt x="16455" y="60866"/>
                    <a:pt x="12886" y="57828"/>
                  </a:cubicBezTo>
                  <a:cubicBezTo>
                    <a:pt x="9693" y="54417"/>
                    <a:pt x="8070" y="49817"/>
                    <a:pt x="8409" y="45159"/>
                  </a:cubicBezTo>
                  <a:lnTo>
                    <a:pt x="8409" y="20870"/>
                  </a:lnTo>
                  <a:lnTo>
                    <a:pt x="27" y="20870"/>
                  </a:lnTo>
                  <a:lnTo>
                    <a:pt x="27" y="11345"/>
                  </a:lnTo>
                  <a:lnTo>
                    <a:pt x="8409" y="11345"/>
                  </a:lnTo>
                  <a:lnTo>
                    <a:pt x="8409" y="-180"/>
                  </a:lnTo>
                  <a:lnTo>
                    <a:pt x="20220" y="-180"/>
                  </a:lnTo>
                  <a:lnTo>
                    <a:pt x="20220" y="11345"/>
                  </a:lnTo>
                  <a:lnTo>
                    <a:pt x="33650" y="11345"/>
                  </a:lnTo>
                  <a:lnTo>
                    <a:pt x="33650" y="20870"/>
                  </a:lnTo>
                  <a:lnTo>
                    <a:pt x="20220" y="20870"/>
                  </a:lnTo>
                  <a:lnTo>
                    <a:pt x="20220" y="44874"/>
                  </a:lnTo>
                  <a:cubicBezTo>
                    <a:pt x="20086" y="46893"/>
                    <a:pt x="20696" y="48893"/>
                    <a:pt x="21935" y="50493"/>
                  </a:cubicBezTo>
                  <a:cubicBezTo>
                    <a:pt x="23345" y="51817"/>
                    <a:pt x="25240" y="52512"/>
                    <a:pt x="27173" y="52398"/>
                  </a:cubicBezTo>
                  <a:cubicBezTo>
                    <a:pt x="29549" y="52551"/>
                    <a:pt x="31894" y="51798"/>
                    <a:pt x="33746" y="50302"/>
                  </a:cubicBezTo>
                  <a:close/>
                </a:path>
              </a:pathLst>
            </a:custGeom>
            <a:solidFill>
              <a:srgbClr val="6D6E71"/>
            </a:solidFill>
            <a:ln w="9525" cap="flat">
              <a:noFill/>
              <a:prstDash val="solid"/>
              <a:miter/>
            </a:ln>
          </p:spPr>
          <p:txBody>
            <a:bodyPr rtlCol="0" anchor="ctr"/>
            <a:lstStyle/>
            <a:p>
              <a:endParaRPr lang="en-US"/>
            </a:p>
          </p:txBody>
        </p:sp>
        <p:sp>
          <p:nvSpPr>
            <p:cNvPr id="277" name="Freeform: Shape 276">
              <a:extLst>
                <a:ext uri="{FF2B5EF4-FFF2-40B4-BE49-F238E27FC236}">
                  <a16:creationId xmlns:a16="http://schemas.microsoft.com/office/drawing/2014/main" id="{E81A20C9-F29A-4529-9836-176F26B88DC2}"/>
                </a:ext>
              </a:extLst>
            </p:cNvPr>
            <p:cNvSpPr/>
            <p:nvPr/>
          </p:nvSpPr>
          <p:spPr>
            <a:xfrm>
              <a:off x="6856243" y="4430940"/>
              <a:ext cx="78852" cy="77020"/>
            </a:xfrm>
            <a:custGeom>
              <a:avLst/>
              <a:gdLst>
                <a:gd name="connsiteX0" fmla="*/ 12984 w 53536"/>
                <a:gd name="connsiteY0" fmla="*/ 48869 h 52292"/>
                <a:gd name="connsiteX1" fmla="*/ 3459 w 53536"/>
                <a:gd name="connsiteY1" fmla="*/ 39344 h 52292"/>
                <a:gd name="connsiteX2" fmla="*/ 3459 w 53536"/>
                <a:gd name="connsiteY2" fmla="*/ 12674 h 52292"/>
                <a:gd name="connsiteX3" fmla="*/ 12984 w 53536"/>
                <a:gd name="connsiteY3" fmla="*/ 3149 h 52292"/>
                <a:gd name="connsiteX4" fmla="*/ 40607 w 53536"/>
                <a:gd name="connsiteY4" fmla="*/ 3149 h 52292"/>
                <a:gd name="connsiteX5" fmla="*/ 50132 w 53536"/>
                <a:gd name="connsiteY5" fmla="*/ 12674 h 52292"/>
                <a:gd name="connsiteX6" fmla="*/ 50132 w 53536"/>
                <a:gd name="connsiteY6" fmla="*/ 39344 h 52292"/>
                <a:gd name="connsiteX7" fmla="*/ 40607 w 53536"/>
                <a:gd name="connsiteY7" fmla="*/ 48869 h 52292"/>
                <a:gd name="connsiteX8" fmla="*/ 12984 w 53536"/>
                <a:gd name="connsiteY8" fmla="*/ 48869 h 52292"/>
                <a:gd name="connsiteX9" fmla="*/ 37463 w 53536"/>
                <a:gd name="connsiteY9" fmla="*/ 37725 h 52292"/>
                <a:gd name="connsiteX10" fmla="*/ 41750 w 53536"/>
                <a:gd name="connsiteY10" fmla="*/ 26295 h 52292"/>
                <a:gd name="connsiteX11" fmla="*/ 37463 w 53536"/>
                <a:gd name="connsiteY11" fmla="*/ 14865 h 52292"/>
                <a:gd name="connsiteX12" fmla="*/ 16032 w 53536"/>
                <a:gd name="connsiteY12" fmla="*/ 14865 h 52292"/>
                <a:gd name="connsiteX13" fmla="*/ 11841 w 53536"/>
                <a:gd name="connsiteY13" fmla="*/ 26295 h 52292"/>
                <a:gd name="connsiteX14" fmla="*/ 16032 w 53536"/>
                <a:gd name="connsiteY14" fmla="*/ 37725 h 52292"/>
                <a:gd name="connsiteX15" fmla="*/ 37463 w 53536"/>
                <a:gd name="connsiteY15" fmla="*/ 37725 h 52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3536" h="52292">
                  <a:moveTo>
                    <a:pt x="12984" y="48869"/>
                  </a:moveTo>
                  <a:cubicBezTo>
                    <a:pt x="8975" y="46659"/>
                    <a:pt x="5673" y="43354"/>
                    <a:pt x="3459" y="39344"/>
                  </a:cubicBezTo>
                  <a:cubicBezTo>
                    <a:pt x="-1117" y="31038"/>
                    <a:pt x="-1117" y="20980"/>
                    <a:pt x="3459" y="12674"/>
                  </a:cubicBezTo>
                  <a:cubicBezTo>
                    <a:pt x="5664" y="8654"/>
                    <a:pt x="8968" y="5359"/>
                    <a:pt x="12984" y="3149"/>
                  </a:cubicBezTo>
                  <a:cubicBezTo>
                    <a:pt x="21656" y="-1290"/>
                    <a:pt x="31935" y="-1290"/>
                    <a:pt x="40607" y="3149"/>
                  </a:cubicBezTo>
                  <a:cubicBezTo>
                    <a:pt x="44622" y="5359"/>
                    <a:pt x="47927" y="8654"/>
                    <a:pt x="50132" y="12674"/>
                  </a:cubicBezTo>
                  <a:cubicBezTo>
                    <a:pt x="54707" y="20980"/>
                    <a:pt x="54707" y="31038"/>
                    <a:pt x="50132" y="39344"/>
                  </a:cubicBezTo>
                  <a:cubicBezTo>
                    <a:pt x="47918" y="43354"/>
                    <a:pt x="44616" y="46659"/>
                    <a:pt x="40607" y="48869"/>
                  </a:cubicBezTo>
                  <a:cubicBezTo>
                    <a:pt x="31906" y="53193"/>
                    <a:pt x="21684" y="53193"/>
                    <a:pt x="12984" y="48869"/>
                  </a:cubicBezTo>
                  <a:close/>
                  <a:moveTo>
                    <a:pt x="37463" y="37725"/>
                  </a:moveTo>
                  <a:cubicBezTo>
                    <a:pt x="40374" y="34648"/>
                    <a:pt x="41919" y="30524"/>
                    <a:pt x="41750" y="26295"/>
                  </a:cubicBezTo>
                  <a:cubicBezTo>
                    <a:pt x="41952" y="22056"/>
                    <a:pt x="40403" y="17922"/>
                    <a:pt x="37463" y="14865"/>
                  </a:cubicBezTo>
                  <a:cubicBezTo>
                    <a:pt x="31505" y="9045"/>
                    <a:pt x="21990" y="9045"/>
                    <a:pt x="16032" y="14865"/>
                  </a:cubicBezTo>
                  <a:cubicBezTo>
                    <a:pt x="13128" y="17941"/>
                    <a:pt x="11612" y="22075"/>
                    <a:pt x="11841" y="26295"/>
                  </a:cubicBezTo>
                  <a:cubicBezTo>
                    <a:pt x="11646" y="30514"/>
                    <a:pt x="13156" y="34629"/>
                    <a:pt x="16032" y="37725"/>
                  </a:cubicBezTo>
                  <a:cubicBezTo>
                    <a:pt x="22030" y="43449"/>
                    <a:pt x="31465" y="43449"/>
                    <a:pt x="37463" y="37725"/>
                  </a:cubicBezTo>
                  <a:close/>
                </a:path>
              </a:pathLst>
            </a:custGeom>
            <a:solidFill>
              <a:srgbClr val="6D6E71"/>
            </a:solidFill>
            <a:ln w="9525" cap="flat">
              <a:noFill/>
              <a:prstDash val="solid"/>
              <a:miter/>
            </a:ln>
          </p:spPr>
          <p:txBody>
            <a:bodyPr rtlCol="0" anchor="ctr"/>
            <a:lstStyle/>
            <a:p>
              <a:endParaRPr lang="en-US"/>
            </a:p>
          </p:txBody>
        </p:sp>
        <p:sp>
          <p:nvSpPr>
            <p:cNvPr id="278" name="Freeform: Shape 277">
              <a:extLst>
                <a:ext uri="{FF2B5EF4-FFF2-40B4-BE49-F238E27FC236}">
                  <a16:creationId xmlns:a16="http://schemas.microsoft.com/office/drawing/2014/main" id="{E54C11FD-491B-4992-808B-F61E30E40ACE}"/>
                </a:ext>
              </a:extLst>
            </p:cNvPr>
            <p:cNvSpPr/>
            <p:nvPr/>
          </p:nvSpPr>
          <p:spPr>
            <a:xfrm>
              <a:off x="6990367" y="4405119"/>
              <a:ext cx="79397" cy="104103"/>
            </a:xfrm>
            <a:custGeom>
              <a:avLst/>
              <a:gdLst>
                <a:gd name="connsiteX0" fmla="*/ 41080 w 53906"/>
                <a:gd name="connsiteY0" fmla="*/ 21251 h 70680"/>
                <a:gd name="connsiteX1" fmla="*/ 50605 w 53906"/>
                <a:gd name="connsiteY1" fmla="*/ 30776 h 70680"/>
                <a:gd name="connsiteX2" fmla="*/ 50605 w 53906"/>
                <a:gd name="connsiteY2" fmla="*/ 57827 h 70680"/>
                <a:gd name="connsiteX3" fmla="*/ 41080 w 53906"/>
                <a:gd name="connsiteY3" fmla="*/ 67352 h 70680"/>
                <a:gd name="connsiteX4" fmla="*/ 27935 w 53906"/>
                <a:gd name="connsiteY4" fmla="*/ 70495 h 70680"/>
                <a:gd name="connsiteX5" fmla="*/ 18410 w 53906"/>
                <a:gd name="connsiteY5" fmla="*/ 68781 h 70680"/>
                <a:gd name="connsiteX6" fmla="*/ 11172 w 53906"/>
                <a:gd name="connsiteY6" fmla="*/ 63352 h 70680"/>
                <a:gd name="connsiteX7" fmla="*/ 11172 w 53906"/>
                <a:gd name="connsiteY7" fmla="*/ 69829 h 70680"/>
                <a:gd name="connsiteX8" fmla="*/ 27 w 53906"/>
                <a:gd name="connsiteY8" fmla="*/ 69829 h 70680"/>
                <a:gd name="connsiteX9" fmla="*/ 27 w 53906"/>
                <a:gd name="connsiteY9" fmla="*/ -180 h 70680"/>
                <a:gd name="connsiteX10" fmla="*/ 11838 w 53906"/>
                <a:gd name="connsiteY10" fmla="*/ -180 h 70680"/>
                <a:gd name="connsiteX11" fmla="*/ 11838 w 53906"/>
                <a:gd name="connsiteY11" fmla="*/ 25538 h 70680"/>
                <a:gd name="connsiteX12" fmla="*/ 18887 w 53906"/>
                <a:gd name="connsiteY12" fmla="*/ 20584 h 70680"/>
                <a:gd name="connsiteX13" fmla="*/ 28412 w 53906"/>
                <a:gd name="connsiteY13" fmla="*/ 18870 h 70680"/>
                <a:gd name="connsiteX14" fmla="*/ 41080 w 53906"/>
                <a:gd name="connsiteY14" fmla="*/ 21251 h 70680"/>
                <a:gd name="connsiteX15" fmla="*/ 37365 w 53906"/>
                <a:gd name="connsiteY15" fmla="*/ 55256 h 70680"/>
                <a:gd name="connsiteX16" fmla="*/ 41556 w 53906"/>
                <a:gd name="connsiteY16" fmla="*/ 43825 h 70680"/>
                <a:gd name="connsiteX17" fmla="*/ 37365 w 53906"/>
                <a:gd name="connsiteY17" fmla="*/ 32395 h 70680"/>
                <a:gd name="connsiteX18" fmla="*/ 26602 w 53906"/>
                <a:gd name="connsiteY18" fmla="*/ 28014 h 70680"/>
                <a:gd name="connsiteX19" fmla="*/ 18982 w 53906"/>
                <a:gd name="connsiteY19" fmla="*/ 29919 h 70680"/>
                <a:gd name="connsiteX20" fmla="*/ 13553 w 53906"/>
                <a:gd name="connsiteY20" fmla="*/ 35443 h 70680"/>
                <a:gd name="connsiteX21" fmla="*/ 11648 w 53906"/>
                <a:gd name="connsiteY21" fmla="*/ 43825 h 70680"/>
                <a:gd name="connsiteX22" fmla="*/ 13553 w 53906"/>
                <a:gd name="connsiteY22" fmla="*/ 52112 h 70680"/>
                <a:gd name="connsiteX23" fmla="*/ 18982 w 53906"/>
                <a:gd name="connsiteY23" fmla="*/ 57637 h 70680"/>
                <a:gd name="connsiteX24" fmla="*/ 26602 w 53906"/>
                <a:gd name="connsiteY24" fmla="*/ 59542 h 70680"/>
                <a:gd name="connsiteX25" fmla="*/ 37365 w 53906"/>
                <a:gd name="connsiteY25" fmla="*/ 55256 h 7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3906" h="70680">
                  <a:moveTo>
                    <a:pt x="41080" y="21251"/>
                  </a:moveTo>
                  <a:cubicBezTo>
                    <a:pt x="45150" y="23385"/>
                    <a:pt x="48473" y="26709"/>
                    <a:pt x="50605" y="30776"/>
                  </a:cubicBezTo>
                  <a:cubicBezTo>
                    <a:pt x="55043" y="39244"/>
                    <a:pt x="55043" y="49359"/>
                    <a:pt x="50605" y="57827"/>
                  </a:cubicBezTo>
                  <a:cubicBezTo>
                    <a:pt x="48430" y="61866"/>
                    <a:pt x="45119" y="65181"/>
                    <a:pt x="41080" y="67352"/>
                  </a:cubicBezTo>
                  <a:cubicBezTo>
                    <a:pt x="37038" y="69505"/>
                    <a:pt x="32513" y="70581"/>
                    <a:pt x="27935" y="70495"/>
                  </a:cubicBezTo>
                  <a:cubicBezTo>
                    <a:pt x="24680" y="70543"/>
                    <a:pt x="21444" y="69962"/>
                    <a:pt x="18410" y="68781"/>
                  </a:cubicBezTo>
                  <a:cubicBezTo>
                    <a:pt x="15575" y="67619"/>
                    <a:pt x="13083" y="65752"/>
                    <a:pt x="11172" y="63352"/>
                  </a:cubicBezTo>
                  <a:lnTo>
                    <a:pt x="11172" y="69829"/>
                  </a:lnTo>
                  <a:lnTo>
                    <a:pt x="27" y="69829"/>
                  </a:lnTo>
                  <a:lnTo>
                    <a:pt x="27" y="-180"/>
                  </a:lnTo>
                  <a:lnTo>
                    <a:pt x="11838" y="-180"/>
                  </a:lnTo>
                  <a:lnTo>
                    <a:pt x="11838" y="25538"/>
                  </a:lnTo>
                  <a:cubicBezTo>
                    <a:pt x="13804" y="23394"/>
                    <a:pt x="16208" y="21708"/>
                    <a:pt x="18887" y="20584"/>
                  </a:cubicBezTo>
                  <a:cubicBezTo>
                    <a:pt x="21909" y="19355"/>
                    <a:pt x="25152" y="18775"/>
                    <a:pt x="28412" y="18870"/>
                  </a:cubicBezTo>
                  <a:cubicBezTo>
                    <a:pt x="32767" y="18584"/>
                    <a:pt x="37125" y="19403"/>
                    <a:pt x="41080" y="21251"/>
                  </a:cubicBezTo>
                  <a:close/>
                  <a:moveTo>
                    <a:pt x="37365" y="55256"/>
                  </a:moveTo>
                  <a:cubicBezTo>
                    <a:pt x="40205" y="52141"/>
                    <a:pt x="41710" y="48036"/>
                    <a:pt x="41556" y="43825"/>
                  </a:cubicBezTo>
                  <a:cubicBezTo>
                    <a:pt x="41741" y="39606"/>
                    <a:pt x="40232" y="35491"/>
                    <a:pt x="37365" y="32395"/>
                  </a:cubicBezTo>
                  <a:cubicBezTo>
                    <a:pt x="34568" y="29462"/>
                    <a:pt x="30651" y="27871"/>
                    <a:pt x="26602" y="28014"/>
                  </a:cubicBezTo>
                  <a:cubicBezTo>
                    <a:pt x="23943" y="28004"/>
                    <a:pt x="21323" y="28652"/>
                    <a:pt x="18982" y="29919"/>
                  </a:cubicBezTo>
                  <a:cubicBezTo>
                    <a:pt x="16701" y="31233"/>
                    <a:pt x="14823" y="33138"/>
                    <a:pt x="13553" y="35443"/>
                  </a:cubicBezTo>
                  <a:cubicBezTo>
                    <a:pt x="12253" y="38044"/>
                    <a:pt x="11600" y="40920"/>
                    <a:pt x="11648" y="43825"/>
                  </a:cubicBezTo>
                  <a:cubicBezTo>
                    <a:pt x="11601" y="46702"/>
                    <a:pt x="12255" y="49550"/>
                    <a:pt x="13553" y="52112"/>
                  </a:cubicBezTo>
                  <a:cubicBezTo>
                    <a:pt x="14823" y="54417"/>
                    <a:pt x="16701" y="56322"/>
                    <a:pt x="18982" y="57637"/>
                  </a:cubicBezTo>
                  <a:cubicBezTo>
                    <a:pt x="21323" y="58904"/>
                    <a:pt x="23943" y="59551"/>
                    <a:pt x="26602" y="59542"/>
                  </a:cubicBezTo>
                  <a:cubicBezTo>
                    <a:pt x="30630" y="59675"/>
                    <a:pt x="34531" y="58122"/>
                    <a:pt x="37365" y="55256"/>
                  </a:cubicBezTo>
                  <a:close/>
                </a:path>
              </a:pathLst>
            </a:custGeom>
            <a:solidFill>
              <a:srgbClr val="6D6E71"/>
            </a:solidFill>
            <a:ln w="9525" cap="flat">
              <a:noFill/>
              <a:prstDash val="solid"/>
              <a:miter/>
            </a:ln>
          </p:spPr>
          <p:txBody>
            <a:bodyPr rtlCol="0" anchor="ctr"/>
            <a:lstStyle/>
            <a:p>
              <a:endParaRPr lang="en-US"/>
            </a:p>
          </p:txBody>
        </p:sp>
        <p:sp>
          <p:nvSpPr>
            <p:cNvPr id="279" name="Freeform: Shape 278">
              <a:extLst>
                <a:ext uri="{FF2B5EF4-FFF2-40B4-BE49-F238E27FC236}">
                  <a16:creationId xmlns:a16="http://schemas.microsoft.com/office/drawing/2014/main" id="{CE9A4C6E-8534-4A49-A4F6-B7B506BE5F75}"/>
                </a:ext>
              </a:extLst>
            </p:cNvPr>
            <p:cNvSpPr/>
            <p:nvPr/>
          </p:nvSpPr>
          <p:spPr>
            <a:xfrm>
              <a:off x="7079588" y="4431343"/>
              <a:ext cx="76890" cy="77044"/>
            </a:xfrm>
            <a:custGeom>
              <a:avLst/>
              <a:gdLst>
                <a:gd name="connsiteX0" fmla="*/ 51180 w 52204"/>
                <a:gd name="connsiteY0" fmla="*/ 29735 h 52308"/>
                <a:gd name="connsiteX1" fmla="*/ 11842 w 52204"/>
                <a:gd name="connsiteY1" fmla="*/ 29735 h 52308"/>
                <a:gd name="connsiteX2" fmla="*/ 17271 w 52204"/>
                <a:gd name="connsiteY2" fmla="*/ 38594 h 52308"/>
                <a:gd name="connsiteX3" fmla="*/ 28225 w 52204"/>
                <a:gd name="connsiteY3" fmla="*/ 41832 h 52308"/>
                <a:gd name="connsiteX4" fmla="*/ 41655 w 52204"/>
                <a:gd name="connsiteY4" fmla="*/ 36688 h 52308"/>
                <a:gd name="connsiteX5" fmla="*/ 47941 w 52204"/>
                <a:gd name="connsiteY5" fmla="*/ 43928 h 52308"/>
                <a:gd name="connsiteX6" fmla="*/ 39369 w 52204"/>
                <a:gd name="connsiteY6" fmla="*/ 50118 h 52308"/>
                <a:gd name="connsiteX7" fmla="*/ 27653 w 52204"/>
                <a:gd name="connsiteY7" fmla="*/ 52119 h 52308"/>
                <a:gd name="connsiteX8" fmla="*/ 12985 w 52204"/>
                <a:gd name="connsiteY8" fmla="*/ 48881 h 52308"/>
                <a:gd name="connsiteX9" fmla="*/ 3460 w 52204"/>
                <a:gd name="connsiteY9" fmla="*/ 39356 h 52308"/>
                <a:gd name="connsiteX10" fmla="*/ 31 w 52204"/>
                <a:gd name="connsiteY10" fmla="*/ 26020 h 52308"/>
                <a:gd name="connsiteX11" fmla="*/ 3364 w 52204"/>
                <a:gd name="connsiteY11" fmla="*/ 12685 h 52308"/>
                <a:gd name="connsiteX12" fmla="*/ 12889 w 52204"/>
                <a:gd name="connsiteY12" fmla="*/ 3160 h 52308"/>
                <a:gd name="connsiteX13" fmla="*/ 26320 w 52204"/>
                <a:gd name="connsiteY13" fmla="*/ -173 h 52308"/>
                <a:gd name="connsiteX14" fmla="*/ 39464 w 52204"/>
                <a:gd name="connsiteY14" fmla="*/ 3065 h 52308"/>
                <a:gd name="connsiteX15" fmla="*/ 48989 w 52204"/>
                <a:gd name="connsiteY15" fmla="*/ 12590 h 52308"/>
                <a:gd name="connsiteX16" fmla="*/ 52228 w 52204"/>
                <a:gd name="connsiteY16" fmla="*/ 26306 h 52308"/>
                <a:gd name="connsiteX17" fmla="*/ 51180 w 52204"/>
                <a:gd name="connsiteY17" fmla="*/ 29735 h 52308"/>
                <a:gd name="connsiteX18" fmla="*/ 16223 w 52204"/>
                <a:gd name="connsiteY18" fmla="*/ 12971 h 52308"/>
                <a:gd name="connsiteX19" fmla="*/ 11461 w 52204"/>
                <a:gd name="connsiteY19" fmla="*/ 21925 h 52308"/>
                <a:gd name="connsiteX20" fmla="*/ 40036 w 52204"/>
                <a:gd name="connsiteY20" fmla="*/ 21925 h 52308"/>
                <a:gd name="connsiteX21" fmla="*/ 35368 w 52204"/>
                <a:gd name="connsiteY21" fmla="*/ 13067 h 52308"/>
                <a:gd name="connsiteX22" fmla="*/ 25843 w 52204"/>
                <a:gd name="connsiteY22" fmla="*/ 9637 h 52308"/>
                <a:gd name="connsiteX23" fmla="*/ 16509 w 52204"/>
                <a:gd name="connsiteY23" fmla="*/ 12971 h 52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204" h="52308">
                  <a:moveTo>
                    <a:pt x="51180" y="29735"/>
                  </a:moveTo>
                  <a:lnTo>
                    <a:pt x="11842" y="29735"/>
                  </a:lnTo>
                  <a:cubicBezTo>
                    <a:pt x="12448" y="33279"/>
                    <a:pt x="14392" y="36450"/>
                    <a:pt x="17271" y="38594"/>
                  </a:cubicBezTo>
                  <a:cubicBezTo>
                    <a:pt x="20467" y="40851"/>
                    <a:pt x="24317" y="41985"/>
                    <a:pt x="28225" y="41832"/>
                  </a:cubicBezTo>
                  <a:cubicBezTo>
                    <a:pt x="33202" y="41937"/>
                    <a:pt x="38022" y="40089"/>
                    <a:pt x="41655" y="36688"/>
                  </a:cubicBezTo>
                  <a:lnTo>
                    <a:pt x="47941" y="43928"/>
                  </a:lnTo>
                  <a:cubicBezTo>
                    <a:pt x="45640" y="46670"/>
                    <a:pt x="42695" y="48795"/>
                    <a:pt x="39369" y="50118"/>
                  </a:cubicBezTo>
                  <a:cubicBezTo>
                    <a:pt x="35618" y="51490"/>
                    <a:pt x="31648" y="52167"/>
                    <a:pt x="27653" y="52119"/>
                  </a:cubicBezTo>
                  <a:cubicBezTo>
                    <a:pt x="22573" y="52243"/>
                    <a:pt x="17540" y="51128"/>
                    <a:pt x="12985" y="48881"/>
                  </a:cubicBezTo>
                  <a:cubicBezTo>
                    <a:pt x="8991" y="46642"/>
                    <a:pt x="5693" y="43346"/>
                    <a:pt x="3460" y="39356"/>
                  </a:cubicBezTo>
                  <a:cubicBezTo>
                    <a:pt x="1139" y="35298"/>
                    <a:pt x="-46" y="30697"/>
                    <a:pt x="31" y="26020"/>
                  </a:cubicBezTo>
                  <a:cubicBezTo>
                    <a:pt x="-21" y="21363"/>
                    <a:pt x="1128" y="16772"/>
                    <a:pt x="3364" y="12685"/>
                  </a:cubicBezTo>
                  <a:cubicBezTo>
                    <a:pt x="5561" y="8666"/>
                    <a:pt x="8867" y="5361"/>
                    <a:pt x="12889" y="3160"/>
                  </a:cubicBezTo>
                  <a:cubicBezTo>
                    <a:pt x="17009" y="922"/>
                    <a:pt x="21632" y="-221"/>
                    <a:pt x="26320" y="-173"/>
                  </a:cubicBezTo>
                  <a:cubicBezTo>
                    <a:pt x="30911" y="-278"/>
                    <a:pt x="35447" y="837"/>
                    <a:pt x="39464" y="3065"/>
                  </a:cubicBezTo>
                  <a:cubicBezTo>
                    <a:pt x="43503" y="5237"/>
                    <a:pt x="46815" y="8552"/>
                    <a:pt x="48989" y="12590"/>
                  </a:cubicBezTo>
                  <a:cubicBezTo>
                    <a:pt x="51197" y="16819"/>
                    <a:pt x="52311" y="21534"/>
                    <a:pt x="52228" y="26306"/>
                  </a:cubicBezTo>
                  <a:cubicBezTo>
                    <a:pt x="51656" y="27163"/>
                    <a:pt x="51180" y="28211"/>
                    <a:pt x="51180" y="29735"/>
                  </a:cubicBezTo>
                  <a:close/>
                  <a:moveTo>
                    <a:pt x="16223" y="12971"/>
                  </a:moveTo>
                  <a:cubicBezTo>
                    <a:pt x="13609" y="15286"/>
                    <a:pt x="11917" y="18467"/>
                    <a:pt x="11461" y="21925"/>
                  </a:cubicBezTo>
                  <a:lnTo>
                    <a:pt x="40036" y="21925"/>
                  </a:lnTo>
                  <a:cubicBezTo>
                    <a:pt x="39591" y="18505"/>
                    <a:pt x="37935" y="15362"/>
                    <a:pt x="35368" y="13067"/>
                  </a:cubicBezTo>
                  <a:cubicBezTo>
                    <a:pt x="32732" y="10771"/>
                    <a:pt x="29335" y="9552"/>
                    <a:pt x="25843" y="9637"/>
                  </a:cubicBezTo>
                  <a:cubicBezTo>
                    <a:pt x="22438" y="9628"/>
                    <a:pt x="19135" y="10799"/>
                    <a:pt x="16509" y="12971"/>
                  </a:cubicBezTo>
                  <a:close/>
                </a:path>
              </a:pathLst>
            </a:custGeom>
            <a:solidFill>
              <a:srgbClr val="6D6E71"/>
            </a:solidFill>
            <a:ln w="9525" cap="flat">
              <a:noFill/>
              <a:prstDash val="solid"/>
              <a:miter/>
            </a:ln>
          </p:spPr>
          <p:txBody>
            <a:bodyPr rtlCol="0" anchor="ctr"/>
            <a:lstStyle/>
            <a:p>
              <a:endParaRPr lang="en-US"/>
            </a:p>
          </p:txBody>
        </p:sp>
        <p:sp>
          <p:nvSpPr>
            <p:cNvPr id="280" name="Freeform: Shape 279">
              <a:extLst>
                <a:ext uri="{FF2B5EF4-FFF2-40B4-BE49-F238E27FC236}">
                  <a16:creationId xmlns:a16="http://schemas.microsoft.com/office/drawing/2014/main" id="{F206CB47-8790-4A27-BAE6-CE9793664174}"/>
                </a:ext>
              </a:extLst>
            </p:cNvPr>
            <p:cNvSpPr/>
            <p:nvPr/>
          </p:nvSpPr>
          <p:spPr>
            <a:xfrm>
              <a:off x="7212310" y="4409605"/>
              <a:ext cx="81106" cy="97365"/>
            </a:xfrm>
            <a:custGeom>
              <a:avLst/>
              <a:gdLst>
                <a:gd name="connsiteX0" fmla="*/ 42223 w 55066"/>
                <a:gd name="connsiteY0" fmla="*/ 2679 h 66105"/>
                <a:gd name="connsiteX1" fmla="*/ 51748 w 55066"/>
                <a:gd name="connsiteY1" fmla="*/ 10775 h 66105"/>
                <a:gd name="connsiteX2" fmla="*/ 55082 w 55066"/>
                <a:gd name="connsiteY2" fmla="*/ 23348 h 66105"/>
                <a:gd name="connsiteX3" fmla="*/ 51748 w 55066"/>
                <a:gd name="connsiteY3" fmla="*/ 35921 h 66105"/>
                <a:gd name="connsiteX4" fmla="*/ 42223 w 55066"/>
                <a:gd name="connsiteY4" fmla="*/ 44017 h 66105"/>
                <a:gd name="connsiteX5" fmla="*/ 27269 w 55066"/>
                <a:gd name="connsiteY5" fmla="*/ 46875 h 66105"/>
                <a:gd name="connsiteX6" fmla="*/ 12314 w 55066"/>
                <a:gd name="connsiteY6" fmla="*/ 46875 h 66105"/>
                <a:gd name="connsiteX7" fmla="*/ 12314 w 55066"/>
                <a:gd name="connsiteY7" fmla="*/ 65925 h 66105"/>
                <a:gd name="connsiteX8" fmla="*/ 27 w 55066"/>
                <a:gd name="connsiteY8" fmla="*/ 65925 h 66105"/>
                <a:gd name="connsiteX9" fmla="*/ 27 w 55066"/>
                <a:gd name="connsiteY9" fmla="*/ -178 h 66105"/>
                <a:gd name="connsiteX10" fmla="*/ 27745 w 55066"/>
                <a:gd name="connsiteY10" fmla="*/ -178 h 66105"/>
                <a:gd name="connsiteX11" fmla="*/ 42223 w 55066"/>
                <a:gd name="connsiteY11" fmla="*/ 2679 h 66105"/>
                <a:gd name="connsiteX12" fmla="*/ 38889 w 55066"/>
                <a:gd name="connsiteY12" fmla="*/ 33064 h 66105"/>
                <a:gd name="connsiteX13" fmla="*/ 42985 w 55066"/>
                <a:gd name="connsiteY13" fmla="*/ 23539 h 66105"/>
                <a:gd name="connsiteX14" fmla="*/ 38889 w 55066"/>
                <a:gd name="connsiteY14" fmla="*/ 14014 h 66105"/>
                <a:gd name="connsiteX15" fmla="*/ 26697 w 55066"/>
                <a:gd name="connsiteY15" fmla="*/ 10585 h 66105"/>
                <a:gd name="connsiteX16" fmla="*/ 12314 w 55066"/>
                <a:gd name="connsiteY16" fmla="*/ 10585 h 66105"/>
                <a:gd name="connsiteX17" fmla="*/ 12314 w 55066"/>
                <a:gd name="connsiteY17" fmla="*/ 36873 h 66105"/>
                <a:gd name="connsiteX18" fmla="*/ 26697 w 55066"/>
                <a:gd name="connsiteY18" fmla="*/ 36873 h 66105"/>
                <a:gd name="connsiteX19" fmla="*/ 38889 w 55066"/>
                <a:gd name="connsiteY19" fmla="*/ 33064 h 66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066" h="66105">
                  <a:moveTo>
                    <a:pt x="42223" y="2679"/>
                  </a:moveTo>
                  <a:cubicBezTo>
                    <a:pt x="46120" y="4393"/>
                    <a:pt x="49431" y="7203"/>
                    <a:pt x="51748" y="10775"/>
                  </a:cubicBezTo>
                  <a:cubicBezTo>
                    <a:pt x="54068" y="14547"/>
                    <a:pt x="55228" y="18919"/>
                    <a:pt x="55082" y="23348"/>
                  </a:cubicBezTo>
                  <a:cubicBezTo>
                    <a:pt x="55206" y="27778"/>
                    <a:pt x="54048" y="32140"/>
                    <a:pt x="51748" y="35921"/>
                  </a:cubicBezTo>
                  <a:cubicBezTo>
                    <a:pt x="49457" y="39512"/>
                    <a:pt x="46138" y="42332"/>
                    <a:pt x="42223" y="44017"/>
                  </a:cubicBezTo>
                  <a:cubicBezTo>
                    <a:pt x="37496" y="46018"/>
                    <a:pt x="32399" y="46989"/>
                    <a:pt x="27269" y="46875"/>
                  </a:cubicBezTo>
                  <a:lnTo>
                    <a:pt x="12314" y="46875"/>
                  </a:lnTo>
                  <a:lnTo>
                    <a:pt x="12314" y="65925"/>
                  </a:lnTo>
                  <a:lnTo>
                    <a:pt x="27" y="65925"/>
                  </a:lnTo>
                  <a:lnTo>
                    <a:pt x="27" y="-178"/>
                  </a:lnTo>
                  <a:lnTo>
                    <a:pt x="27745" y="-178"/>
                  </a:lnTo>
                  <a:cubicBezTo>
                    <a:pt x="32715" y="-226"/>
                    <a:pt x="37642" y="745"/>
                    <a:pt x="42223" y="2679"/>
                  </a:cubicBezTo>
                  <a:close/>
                  <a:moveTo>
                    <a:pt x="38889" y="33064"/>
                  </a:moveTo>
                  <a:cubicBezTo>
                    <a:pt x="41662" y="30702"/>
                    <a:pt x="43176" y="27178"/>
                    <a:pt x="42985" y="23539"/>
                  </a:cubicBezTo>
                  <a:cubicBezTo>
                    <a:pt x="43147" y="19900"/>
                    <a:pt x="41638" y="16395"/>
                    <a:pt x="38889" y="14014"/>
                  </a:cubicBezTo>
                  <a:cubicBezTo>
                    <a:pt x="35335" y="11518"/>
                    <a:pt x="31033" y="10309"/>
                    <a:pt x="26697" y="10585"/>
                  </a:cubicBezTo>
                  <a:lnTo>
                    <a:pt x="12314" y="10585"/>
                  </a:lnTo>
                  <a:lnTo>
                    <a:pt x="12314" y="36873"/>
                  </a:lnTo>
                  <a:lnTo>
                    <a:pt x="26697" y="36873"/>
                  </a:lnTo>
                  <a:cubicBezTo>
                    <a:pt x="31079" y="37045"/>
                    <a:pt x="35385" y="35702"/>
                    <a:pt x="38889" y="33064"/>
                  </a:cubicBezTo>
                  <a:close/>
                </a:path>
              </a:pathLst>
            </a:custGeom>
            <a:solidFill>
              <a:srgbClr val="6D6E71"/>
            </a:solidFill>
            <a:ln w="9525" cap="flat">
              <a:noFill/>
              <a:prstDash val="solid"/>
              <a:miter/>
            </a:ln>
          </p:spPr>
          <p:txBody>
            <a:bodyPr rtlCol="0" anchor="ctr"/>
            <a:lstStyle/>
            <a:p>
              <a:endParaRPr lang="en-US"/>
            </a:p>
          </p:txBody>
        </p:sp>
        <p:sp>
          <p:nvSpPr>
            <p:cNvPr id="281" name="Freeform: Shape 280">
              <a:extLst>
                <a:ext uri="{FF2B5EF4-FFF2-40B4-BE49-F238E27FC236}">
                  <a16:creationId xmlns:a16="http://schemas.microsoft.com/office/drawing/2014/main" id="{1F314C4B-F281-49AF-942F-AA04A96E2C6D}"/>
                </a:ext>
              </a:extLst>
            </p:cNvPr>
            <p:cNvSpPr/>
            <p:nvPr/>
          </p:nvSpPr>
          <p:spPr>
            <a:xfrm>
              <a:off x="7305306" y="4431875"/>
              <a:ext cx="66738" cy="76085"/>
            </a:xfrm>
            <a:custGeom>
              <a:avLst/>
              <a:gdLst>
                <a:gd name="connsiteX0" fmla="*/ 39377 w 45311"/>
                <a:gd name="connsiteY0" fmla="*/ 5180 h 51657"/>
                <a:gd name="connsiteX1" fmla="*/ 45282 w 45311"/>
                <a:gd name="connsiteY1" fmla="*/ 21278 h 51657"/>
                <a:gd name="connsiteX2" fmla="*/ 45282 w 45311"/>
                <a:gd name="connsiteY2" fmla="*/ 50806 h 51657"/>
                <a:gd name="connsiteX3" fmla="*/ 34138 w 45311"/>
                <a:gd name="connsiteY3" fmla="*/ 50806 h 51657"/>
                <a:gd name="connsiteX4" fmla="*/ 34138 w 45311"/>
                <a:gd name="connsiteY4" fmla="*/ 44709 h 51657"/>
                <a:gd name="connsiteX5" fmla="*/ 27947 w 45311"/>
                <a:gd name="connsiteY5" fmla="*/ 49757 h 51657"/>
                <a:gd name="connsiteX6" fmla="*/ 18422 w 45311"/>
                <a:gd name="connsiteY6" fmla="*/ 51472 h 51657"/>
                <a:gd name="connsiteX7" fmla="*/ 8897 w 45311"/>
                <a:gd name="connsiteY7" fmla="*/ 49567 h 51657"/>
                <a:gd name="connsiteX8" fmla="*/ 2324 w 45311"/>
                <a:gd name="connsiteY8" fmla="*/ 44233 h 51657"/>
                <a:gd name="connsiteX9" fmla="*/ 38 w 45311"/>
                <a:gd name="connsiteY9" fmla="*/ 36423 h 51657"/>
                <a:gd name="connsiteX10" fmla="*/ 5087 w 45311"/>
                <a:gd name="connsiteY10" fmla="*/ 25469 h 51657"/>
                <a:gd name="connsiteX11" fmla="*/ 20993 w 45311"/>
                <a:gd name="connsiteY11" fmla="*/ 21373 h 51657"/>
                <a:gd name="connsiteX12" fmla="*/ 34043 w 45311"/>
                <a:gd name="connsiteY12" fmla="*/ 21373 h 51657"/>
                <a:gd name="connsiteX13" fmla="*/ 34043 w 45311"/>
                <a:gd name="connsiteY13" fmla="*/ 20611 h 51657"/>
                <a:gd name="connsiteX14" fmla="*/ 30899 w 45311"/>
                <a:gd name="connsiteY14" fmla="*/ 12515 h 51657"/>
                <a:gd name="connsiteX15" fmla="*/ 21374 w 45311"/>
                <a:gd name="connsiteY15" fmla="*/ 9657 h 51657"/>
                <a:gd name="connsiteX16" fmla="*/ 12992 w 45311"/>
                <a:gd name="connsiteY16" fmla="*/ 10991 h 51657"/>
                <a:gd name="connsiteX17" fmla="*/ 6039 w 45311"/>
                <a:gd name="connsiteY17" fmla="*/ 14705 h 51657"/>
                <a:gd name="connsiteX18" fmla="*/ 1467 w 45311"/>
                <a:gd name="connsiteY18" fmla="*/ 6038 h 51657"/>
                <a:gd name="connsiteX19" fmla="*/ 10992 w 45311"/>
                <a:gd name="connsiteY19" fmla="*/ 1466 h 51657"/>
                <a:gd name="connsiteX20" fmla="*/ 22803 w 45311"/>
                <a:gd name="connsiteY20" fmla="*/ -154 h 51657"/>
                <a:gd name="connsiteX21" fmla="*/ 39377 w 45311"/>
                <a:gd name="connsiteY21" fmla="*/ 5180 h 51657"/>
                <a:gd name="connsiteX22" fmla="*/ 28613 w 45311"/>
                <a:gd name="connsiteY22" fmla="*/ 40899 h 51657"/>
                <a:gd name="connsiteX23" fmla="*/ 33471 w 45311"/>
                <a:gd name="connsiteY23" fmla="*/ 35089 h 51657"/>
                <a:gd name="connsiteX24" fmla="*/ 33471 w 45311"/>
                <a:gd name="connsiteY24" fmla="*/ 29184 h 51657"/>
                <a:gd name="connsiteX25" fmla="*/ 21755 w 45311"/>
                <a:gd name="connsiteY25" fmla="*/ 29184 h 51657"/>
                <a:gd name="connsiteX26" fmla="*/ 11564 w 45311"/>
                <a:gd name="connsiteY26" fmla="*/ 35947 h 51657"/>
                <a:gd name="connsiteX27" fmla="*/ 14135 w 45311"/>
                <a:gd name="connsiteY27" fmla="*/ 40994 h 51657"/>
                <a:gd name="connsiteX28" fmla="*/ 21184 w 45311"/>
                <a:gd name="connsiteY28" fmla="*/ 42900 h 51657"/>
                <a:gd name="connsiteX29" fmla="*/ 28613 w 45311"/>
                <a:gd name="connsiteY29" fmla="*/ 40899 h 51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5311" h="51657">
                  <a:moveTo>
                    <a:pt x="39377" y="5180"/>
                  </a:moveTo>
                  <a:cubicBezTo>
                    <a:pt x="43572" y="9448"/>
                    <a:pt x="45724" y="15315"/>
                    <a:pt x="45282" y="21278"/>
                  </a:cubicBezTo>
                  <a:lnTo>
                    <a:pt x="45282" y="50806"/>
                  </a:lnTo>
                  <a:lnTo>
                    <a:pt x="34138" y="50806"/>
                  </a:lnTo>
                  <a:lnTo>
                    <a:pt x="34138" y="44709"/>
                  </a:lnTo>
                  <a:cubicBezTo>
                    <a:pt x="32625" y="46976"/>
                    <a:pt x="30469" y="48729"/>
                    <a:pt x="27947" y="49757"/>
                  </a:cubicBezTo>
                  <a:cubicBezTo>
                    <a:pt x="24916" y="50948"/>
                    <a:pt x="21679" y="51539"/>
                    <a:pt x="18422" y="51472"/>
                  </a:cubicBezTo>
                  <a:cubicBezTo>
                    <a:pt x="15147" y="51519"/>
                    <a:pt x="11899" y="50872"/>
                    <a:pt x="8897" y="49567"/>
                  </a:cubicBezTo>
                  <a:cubicBezTo>
                    <a:pt x="6251" y="48434"/>
                    <a:pt x="3975" y="46586"/>
                    <a:pt x="2324" y="44233"/>
                  </a:cubicBezTo>
                  <a:cubicBezTo>
                    <a:pt x="811" y="41909"/>
                    <a:pt x="15" y="39195"/>
                    <a:pt x="38" y="36423"/>
                  </a:cubicBezTo>
                  <a:cubicBezTo>
                    <a:pt x="-136" y="32175"/>
                    <a:pt x="1741" y="28098"/>
                    <a:pt x="5087" y="25469"/>
                  </a:cubicBezTo>
                  <a:cubicBezTo>
                    <a:pt x="9772" y="22344"/>
                    <a:pt x="15380" y="20897"/>
                    <a:pt x="20993" y="21373"/>
                  </a:cubicBezTo>
                  <a:lnTo>
                    <a:pt x="34043" y="21373"/>
                  </a:lnTo>
                  <a:lnTo>
                    <a:pt x="34043" y="20611"/>
                  </a:lnTo>
                  <a:cubicBezTo>
                    <a:pt x="34228" y="17582"/>
                    <a:pt x="33080" y="14620"/>
                    <a:pt x="30899" y="12515"/>
                  </a:cubicBezTo>
                  <a:cubicBezTo>
                    <a:pt x="28189" y="10410"/>
                    <a:pt x="24794" y="9391"/>
                    <a:pt x="21374" y="9657"/>
                  </a:cubicBezTo>
                  <a:cubicBezTo>
                    <a:pt x="18529" y="9677"/>
                    <a:pt x="15702" y="10124"/>
                    <a:pt x="12992" y="10991"/>
                  </a:cubicBezTo>
                  <a:cubicBezTo>
                    <a:pt x="10441" y="11734"/>
                    <a:pt x="8073" y="13001"/>
                    <a:pt x="6039" y="14705"/>
                  </a:cubicBezTo>
                  <a:lnTo>
                    <a:pt x="1467" y="6038"/>
                  </a:lnTo>
                  <a:cubicBezTo>
                    <a:pt x="4320" y="3914"/>
                    <a:pt x="7554" y="2361"/>
                    <a:pt x="10992" y="1466"/>
                  </a:cubicBezTo>
                  <a:cubicBezTo>
                    <a:pt x="14835" y="380"/>
                    <a:pt x="18810" y="-163"/>
                    <a:pt x="22803" y="-154"/>
                  </a:cubicBezTo>
                  <a:cubicBezTo>
                    <a:pt x="28790" y="-430"/>
                    <a:pt x="34676" y="1466"/>
                    <a:pt x="39377" y="5180"/>
                  </a:cubicBezTo>
                  <a:close/>
                  <a:moveTo>
                    <a:pt x="28613" y="40899"/>
                  </a:moveTo>
                  <a:cubicBezTo>
                    <a:pt x="30856" y="39585"/>
                    <a:pt x="32573" y="37527"/>
                    <a:pt x="33471" y="35089"/>
                  </a:cubicBezTo>
                  <a:lnTo>
                    <a:pt x="33471" y="29184"/>
                  </a:lnTo>
                  <a:lnTo>
                    <a:pt x="21755" y="29184"/>
                  </a:lnTo>
                  <a:cubicBezTo>
                    <a:pt x="14897" y="29184"/>
                    <a:pt x="11564" y="31469"/>
                    <a:pt x="11564" y="35947"/>
                  </a:cubicBezTo>
                  <a:cubicBezTo>
                    <a:pt x="11505" y="37956"/>
                    <a:pt x="12474" y="39861"/>
                    <a:pt x="14135" y="40994"/>
                  </a:cubicBezTo>
                  <a:cubicBezTo>
                    <a:pt x="16217" y="42376"/>
                    <a:pt x="18690" y="43043"/>
                    <a:pt x="21184" y="42900"/>
                  </a:cubicBezTo>
                  <a:cubicBezTo>
                    <a:pt x="23789" y="42871"/>
                    <a:pt x="26344" y="42176"/>
                    <a:pt x="28613" y="40899"/>
                  </a:cubicBezTo>
                  <a:close/>
                </a:path>
              </a:pathLst>
            </a:custGeom>
            <a:solidFill>
              <a:srgbClr val="6D6E71"/>
            </a:solidFill>
            <a:ln w="9525" cap="flat">
              <a:noFill/>
              <a:prstDash val="solid"/>
              <a:miter/>
            </a:ln>
          </p:spPr>
          <p:txBody>
            <a:bodyPr rtlCol="0" anchor="ctr"/>
            <a:lstStyle/>
            <a:p>
              <a:endParaRPr lang="en-US"/>
            </a:p>
          </p:txBody>
        </p:sp>
        <p:sp>
          <p:nvSpPr>
            <p:cNvPr id="282" name="Freeform: Shape 281">
              <a:extLst>
                <a:ext uri="{FF2B5EF4-FFF2-40B4-BE49-F238E27FC236}">
                  <a16:creationId xmlns:a16="http://schemas.microsoft.com/office/drawing/2014/main" id="{F6306178-6951-44AD-8118-65AE60800D0C}"/>
                </a:ext>
              </a:extLst>
            </p:cNvPr>
            <p:cNvSpPr/>
            <p:nvPr/>
          </p:nvSpPr>
          <p:spPr>
            <a:xfrm>
              <a:off x="7391892" y="4399642"/>
              <a:ext cx="22161" cy="107328"/>
            </a:xfrm>
            <a:custGeom>
              <a:avLst/>
              <a:gdLst>
                <a:gd name="connsiteX0" fmla="*/ 2116 w 15046"/>
                <a:gd name="connsiteY0" fmla="*/ 11920 h 72869"/>
                <a:gd name="connsiteX1" fmla="*/ 2116 w 15046"/>
                <a:gd name="connsiteY1" fmla="*/ 1824 h 72869"/>
                <a:gd name="connsiteX2" fmla="*/ 7545 w 15046"/>
                <a:gd name="connsiteY2" fmla="*/ -177 h 72869"/>
                <a:gd name="connsiteX3" fmla="*/ 12879 w 15046"/>
                <a:gd name="connsiteY3" fmla="*/ 1728 h 72869"/>
                <a:gd name="connsiteX4" fmla="*/ 15070 w 15046"/>
                <a:gd name="connsiteY4" fmla="*/ 6586 h 72869"/>
                <a:gd name="connsiteX5" fmla="*/ 12975 w 15046"/>
                <a:gd name="connsiteY5" fmla="*/ 11825 h 72869"/>
                <a:gd name="connsiteX6" fmla="*/ 7545 w 15046"/>
                <a:gd name="connsiteY6" fmla="*/ 14015 h 72869"/>
                <a:gd name="connsiteX7" fmla="*/ 2116 w 15046"/>
                <a:gd name="connsiteY7" fmla="*/ 11920 h 72869"/>
                <a:gd name="connsiteX8" fmla="*/ 1545 w 15046"/>
                <a:gd name="connsiteY8" fmla="*/ 22302 h 72869"/>
                <a:gd name="connsiteX9" fmla="*/ 13356 w 15046"/>
                <a:gd name="connsiteY9" fmla="*/ 22302 h 72869"/>
                <a:gd name="connsiteX10" fmla="*/ 13356 w 15046"/>
                <a:gd name="connsiteY10" fmla="*/ 72690 h 72869"/>
                <a:gd name="connsiteX11" fmla="*/ 1545 w 15046"/>
                <a:gd name="connsiteY11" fmla="*/ 72690 h 72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46" h="72869">
                  <a:moveTo>
                    <a:pt x="2116" y="11920"/>
                  </a:moveTo>
                  <a:cubicBezTo>
                    <a:pt x="-669" y="9129"/>
                    <a:pt x="-669" y="4614"/>
                    <a:pt x="2116" y="1824"/>
                  </a:cubicBezTo>
                  <a:cubicBezTo>
                    <a:pt x="3603" y="490"/>
                    <a:pt x="5546" y="-234"/>
                    <a:pt x="7545" y="-177"/>
                  </a:cubicBezTo>
                  <a:cubicBezTo>
                    <a:pt x="9498" y="-225"/>
                    <a:pt x="11397" y="452"/>
                    <a:pt x="12879" y="1728"/>
                  </a:cubicBezTo>
                  <a:cubicBezTo>
                    <a:pt x="14316" y="2928"/>
                    <a:pt x="15123" y="4719"/>
                    <a:pt x="15070" y="6586"/>
                  </a:cubicBezTo>
                  <a:cubicBezTo>
                    <a:pt x="15131" y="8548"/>
                    <a:pt x="14372" y="10443"/>
                    <a:pt x="12975" y="11825"/>
                  </a:cubicBezTo>
                  <a:cubicBezTo>
                    <a:pt x="11541" y="13263"/>
                    <a:pt x="9579" y="14063"/>
                    <a:pt x="7545" y="14015"/>
                  </a:cubicBezTo>
                  <a:cubicBezTo>
                    <a:pt x="5526" y="14082"/>
                    <a:pt x="3566" y="13330"/>
                    <a:pt x="2116" y="11920"/>
                  </a:cubicBezTo>
                  <a:close/>
                  <a:moveTo>
                    <a:pt x="1545" y="22302"/>
                  </a:moveTo>
                  <a:lnTo>
                    <a:pt x="13356" y="22302"/>
                  </a:lnTo>
                  <a:lnTo>
                    <a:pt x="13356" y="72690"/>
                  </a:lnTo>
                  <a:lnTo>
                    <a:pt x="1545" y="72690"/>
                  </a:lnTo>
                  <a:close/>
                </a:path>
              </a:pathLst>
            </a:custGeom>
            <a:solidFill>
              <a:srgbClr val="6D6E71"/>
            </a:solidFill>
            <a:ln w="9525" cap="flat">
              <a:noFill/>
              <a:prstDash val="solid"/>
              <a:miter/>
            </a:ln>
          </p:spPr>
          <p:txBody>
            <a:bodyPr rtlCol="0" anchor="ctr"/>
            <a:lstStyle/>
            <a:p>
              <a:endParaRPr lang="en-US"/>
            </a:p>
          </p:txBody>
        </p:sp>
        <p:sp>
          <p:nvSpPr>
            <p:cNvPr id="283" name="Freeform: Shape 282">
              <a:extLst>
                <a:ext uri="{FF2B5EF4-FFF2-40B4-BE49-F238E27FC236}">
                  <a16:creationId xmlns:a16="http://schemas.microsoft.com/office/drawing/2014/main" id="{9E5A549C-F00F-491C-A43F-371C7936D0CA}"/>
                </a:ext>
              </a:extLst>
            </p:cNvPr>
            <p:cNvSpPr/>
            <p:nvPr/>
          </p:nvSpPr>
          <p:spPr>
            <a:xfrm>
              <a:off x="7427666" y="4402594"/>
              <a:ext cx="79537" cy="105366"/>
            </a:xfrm>
            <a:custGeom>
              <a:avLst/>
              <a:gdLst>
                <a:gd name="connsiteX0" fmla="*/ 54029 w 54001"/>
                <a:gd name="connsiteY0" fmla="*/ 677 h 71537"/>
                <a:gd name="connsiteX1" fmla="*/ 54029 w 54001"/>
                <a:gd name="connsiteY1" fmla="*/ 70686 h 71537"/>
                <a:gd name="connsiteX2" fmla="*/ 42694 w 54001"/>
                <a:gd name="connsiteY2" fmla="*/ 70686 h 71537"/>
                <a:gd name="connsiteX3" fmla="*/ 42694 w 54001"/>
                <a:gd name="connsiteY3" fmla="*/ 64209 h 71537"/>
                <a:gd name="connsiteX4" fmla="*/ 35455 w 54001"/>
                <a:gd name="connsiteY4" fmla="*/ 69638 h 71537"/>
                <a:gd name="connsiteX5" fmla="*/ 25930 w 54001"/>
                <a:gd name="connsiteY5" fmla="*/ 71353 h 71537"/>
                <a:gd name="connsiteX6" fmla="*/ 12881 w 54001"/>
                <a:gd name="connsiteY6" fmla="*/ 68209 h 71537"/>
                <a:gd name="connsiteX7" fmla="*/ 3356 w 54001"/>
                <a:gd name="connsiteY7" fmla="*/ 58684 h 71537"/>
                <a:gd name="connsiteX8" fmla="*/ 3356 w 54001"/>
                <a:gd name="connsiteY8" fmla="*/ 31633 h 71537"/>
                <a:gd name="connsiteX9" fmla="*/ 12881 w 54001"/>
                <a:gd name="connsiteY9" fmla="*/ 22108 h 71537"/>
                <a:gd name="connsiteX10" fmla="*/ 25930 w 54001"/>
                <a:gd name="connsiteY10" fmla="*/ 18870 h 71537"/>
                <a:gd name="connsiteX11" fmla="*/ 35455 w 54001"/>
                <a:gd name="connsiteY11" fmla="*/ 20584 h 71537"/>
                <a:gd name="connsiteX12" fmla="*/ 42599 w 54001"/>
                <a:gd name="connsiteY12" fmla="*/ 25632 h 71537"/>
                <a:gd name="connsiteX13" fmla="*/ 42599 w 54001"/>
                <a:gd name="connsiteY13" fmla="*/ -180 h 71537"/>
                <a:gd name="connsiteX14" fmla="*/ 34979 w 54001"/>
                <a:gd name="connsiteY14" fmla="*/ 59351 h 71537"/>
                <a:gd name="connsiteX15" fmla="*/ 40408 w 54001"/>
                <a:gd name="connsiteY15" fmla="*/ 53827 h 71537"/>
                <a:gd name="connsiteX16" fmla="*/ 42408 w 54001"/>
                <a:gd name="connsiteY16" fmla="*/ 45540 h 71537"/>
                <a:gd name="connsiteX17" fmla="*/ 40408 w 54001"/>
                <a:gd name="connsiteY17" fmla="*/ 37158 h 71537"/>
                <a:gd name="connsiteX18" fmla="*/ 34979 w 54001"/>
                <a:gd name="connsiteY18" fmla="*/ 31633 h 71537"/>
                <a:gd name="connsiteX19" fmla="*/ 19739 w 54001"/>
                <a:gd name="connsiteY19" fmla="*/ 31633 h 71537"/>
                <a:gd name="connsiteX20" fmla="*/ 14309 w 54001"/>
                <a:gd name="connsiteY20" fmla="*/ 37158 h 71537"/>
                <a:gd name="connsiteX21" fmla="*/ 12309 w 54001"/>
                <a:gd name="connsiteY21" fmla="*/ 45540 h 71537"/>
                <a:gd name="connsiteX22" fmla="*/ 14309 w 54001"/>
                <a:gd name="connsiteY22" fmla="*/ 53827 h 71537"/>
                <a:gd name="connsiteX23" fmla="*/ 19739 w 54001"/>
                <a:gd name="connsiteY23" fmla="*/ 59351 h 71537"/>
                <a:gd name="connsiteX24" fmla="*/ 34979 w 54001"/>
                <a:gd name="connsiteY24" fmla="*/ 59351 h 71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4001" h="71537">
                  <a:moveTo>
                    <a:pt x="54029" y="677"/>
                  </a:moveTo>
                  <a:lnTo>
                    <a:pt x="54029" y="70686"/>
                  </a:lnTo>
                  <a:lnTo>
                    <a:pt x="42694" y="70686"/>
                  </a:lnTo>
                  <a:lnTo>
                    <a:pt x="42694" y="64209"/>
                  </a:lnTo>
                  <a:cubicBezTo>
                    <a:pt x="40751" y="66571"/>
                    <a:pt x="38265" y="68438"/>
                    <a:pt x="35455" y="69638"/>
                  </a:cubicBezTo>
                  <a:cubicBezTo>
                    <a:pt x="32416" y="70810"/>
                    <a:pt x="29187" y="71391"/>
                    <a:pt x="25930" y="71353"/>
                  </a:cubicBezTo>
                  <a:cubicBezTo>
                    <a:pt x="21383" y="71438"/>
                    <a:pt x="16891" y="70352"/>
                    <a:pt x="12881" y="68209"/>
                  </a:cubicBezTo>
                  <a:cubicBezTo>
                    <a:pt x="8842" y="66037"/>
                    <a:pt x="5530" y="62723"/>
                    <a:pt x="3356" y="58684"/>
                  </a:cubicBezTo>
                  <a:cubicBezTo>
                    <a:pt x="-1082" y="50216"/>
                    <a:pt x="-1082" y="40101"/>
                    <a:pt x="3356" y="31633"/>
                  </a:cubicBezTo>
                  <a:cubicBezTo>
                    <a:pt x="5487" y="27566"/>
                    <a:pt x="8810" y="24242"/>
                    <a:pt x="12881" y="22108"/>
                  </a:cubicBezTo>
                  <a:cubicBezTo>
                    <a:pt x="16866" y="19889"/>
                    <a:pt x="21370" y="18775"/>
                    <a:pt x="25930" y="18870"/>
                  </a:cubicBezTo>
                  <a:cubicBezTo>
                    <a:pt x="29187" y="18784"/>
                    <a:pt x="32435" y="19365"/>
                    <a:pt x="35455" y="20584"/>
                  </a:cubicBezTo>
                  <a:cubicBezTo>
                    <a:pt x="38179" y="21718"/>
                    <a:pt x="40617" y="23442"/>
                    <a:pt x="42599" y="25632"/>
                  </a:cubicBezTo>
                  <a:lnTo>
                    <a:pt x="42599" y="-180"/>
                  </a:lnTo>
                  <a:close/>
                  <a:moveTo>
                    <a:pt x="34979" y="59351"/>
                  </a:moveTo>
                  <a:cubicBezTo>
                    <a:pt x="37255" y="58037"/>
                    <a:pt x="39141" y="56132"/>
                    <a:pt x="40408" y="53827"/>
                  </a:cubicBezTo>
                  <a:cubicBezTo>
                    <a:pt x="41779" y="51283"/>
                    <a:pt x="42475" y="48426"/>
                    <a:pt x="42408" y="45540"/>
                  </a:cubicBezTo>
                  <a:cubicBezTo>
                    <a:pt x="42475" y="42625"/>
                    <a:pt x="41779" y="39739"/>
                    <a:pt x="40408" y="37158"/>
                  </a:cubicBezTo>
                  <a:cubicBezTo>
                    <a:pt x="39141" y="34853"/>
                    <a:pt x="37255" y="32948"/>
                    <a:pt x="34979" y="31633"/>
                  </a:cubicBezTo>
                  <a:cubicBezTo>
                    <a:pt x="30216" y="29090"/>
                    <a:pt x="24501" y="29090"/>
                    <a:pt x="19739" y="31633"/>
                  </a:cubicBezTo>
                  <a:cubicBezTo>
                    <a:pt x="17457" y="32948"/>
                    <a:pt x="15580" y="34853"/>
                    <a:pt x="14309" y="37158"/>
                  </a:cubicBezTo>
                  <a:cubicBezTo>
                    <a:pt x="12936" y="39739"/>
                    <a:pt x="12247" y="42625"/>
                    <a:pt x="12309" y="45540"/>
                  </a:cubicBezTo>
                  <a:cubicBezTo>
                    <a:pt x="12246" y="48426"/>
                    <a:pt x="12936" y="51283"/>
                    <a:pt x="14309" y="53827"/>
                  </a:cubicBezTo>
                  <a:cubicBezTo>
                    <a:pt x="15580" y="56132"/>
                    <a:pt x="17457" y="58037"/>
                    <a:pt x="19739" y="59351"/>
                  </a:cubicBezTo>
                  <a:cubicBezTo>
                    <a:pt x="24501" y="61894"/>
                    <a:pt x="30216" y="61894"/>
                    <a:pt x="34979" y="59351"/>
                  </a:cubicBezTo>
                  <a:close/>
                </a:path>
              </a:pathLst>
            </a:custGeom>
            <a:solidFill>
              <a:srgbClr val="6D6E71"/>
            </a:solidFill>
            <a:ln w="9525" cap="flat">
              <a:noFill/>
              <a:prstDash val="solid"/>
              <a:miter/>
            </a:ln>
          </p:spPr>
          <p:txBody>
            <a:bodyPr rtlCol="0" anchor="ctr"/>
            <a:lstStyle/>
            <a:p>
              <a:endParaRPr lang="en-US"/>
            </a:p>
          </p:txBody>
        </p:sp>
        <p:sp>
          <p:nvSpPr>
            <p:cNvPr id="284" name="Freeform: Shape 283">
              <a:extLst>
                <a:ext uri="{FF2B5EF4-FFF2-40B4-BE49-F238E27FC236}">
                  <a16:creationId xmlns:a16="http://schemas.microsoft.com/office/drawing/2014/main" id="{00C7DF89-E12E-4FC5-B99D-BB738F459195}"/>
                </a:ext>
              </a:extLst>
            </p:cNvPr>
            <p:cNvSpPr/>
            <p:nvPr/>
          </p:nvSpPr>
          <p:spPr>
            <a:xfrm>
              <a:off x="9649185" y="5012443"/>
              <a:ext cx="138965" cy="207071"/>
            </a:xfrm>
            <a:custGeom>
              <a:avLst/>
              <a:gdLst>
                <a:gd name="connsiteX0" fmla="*/ 40128 w 94349"/>
                <a:gd name="connsiteY0" fmla="*/ 140409 h 140589"/>
                <a:gd name="connsiteX1" fmla="*/ 40128 w 94349"/>
                <a:gd name="connsiteY1" fmla="*/ 127931 h 140589"/>
                <a:gd name="connsiteX2" fmla="*/ 27 w 94349"/>
                <a:gd name="connsiteY2" fmla="*/ 108310 h 140589"/>
                <a:gd name="connsiteX3" fmla="*/ 15934 w 94349"/>
                <a:gd name="connsiteY3" fmla="*/ 89260 h 140589"/>
                <a:gd name="connsiteX4" fmla="*/ 40128 w 94349"/>
                <a:gd name="connsiteY4" fmla="*/ 104214 h 140589"/>
                <a:gd name="connsiteX5" fmla="*/ 40128 w 94349"/>
                <a:gd name="connsiteY5" fmla="*/ 78687 h 140589"/>
                <a:gd name="connsiteX6" fmla="*/ 13743 w 94349"/>
                <a:gd name="connsiteY6" fmla="*/ 66210 h 140589"/>
                <a:gd name="connsiteX7" fmla="*/ 5361 w 94349"/>
                <a:gd name="connsiteY7" fmla="*/ 43825 h 140589"/>
                <a:gd name="connsiteX8" fmla="*/ 14886 w 94349"/>
                <a:gd name="connsiteY8" fmla="*/ 19632 h 140589"/>
                <a:gd name="connsiteX9" fmla="*/ 40032 w 94349"/>
                <a:gd name="connsiteY9" fmla="*/ 8202 h 140589"/>
                <a:gd name="connsiteX10" fmla="*/ 40032 w 94349"/>
                <a:gd name="connsiteY10" fmla="*/ -180 h 140589"/>
                <a:gd name="connsiteX11" fmla="*/ 58225 w 94349"/>
                <a:gd name="connsiteY11" fmla="*/ -180 h 140589"/>
                <a:gd name="connsiteX12" fmla="*/ 58225 w 94349"/>
                <a:gd name="connsiteY12" fmla="*/ 8583 h 140589"/>
                <a:gd name="connsiteX13" fmla="*/ 92325 w 94349"/>
                <a:gd name="connsiteY13" fmla="*/ 22776 h 140589"/>
                <a:gd name="connsiteX14" fmla="*/ 78228 w 94349"/>
                <a:gd name="connsiteY14" fmla="*/ 42206 h 140589"/>
                <a:gd name="connsiteX15" fmla="*/ 58225 w 94349"/>
                <a:gd name="connsiteY15" fmla="*/ 31919 h 140589"/>
                <a:gd name="connsiteX16" fmla="*/ 58225 w 94349"/>
                <a:gd name="connsiteY16" fmla="*/ 56589 h 140589"/>
                <a:gd name="connsiteX17" fmla="*/ 85562 w 94349"/>
                <a:gd name="connsiteY17" fmla="*/ 69448 h 140589"/>
                <a:gd name="connsiteX18" fmla="*/ 94325 w 94349"/>
                <a:gd name="connsiteY18" fmla="*/ 92213 h 140589"/>
                <a:gd name="connsiteX19" fmla="*/ 84800 w 94349"/>
                <a:gd name="connsiteY19" fmla="*/ 116501 h 140589"/>
                <a:gd name="connsiteX20" fmla="*/ 58511 w 94349"/>
                <a:gd name="connsiteY20" fmla="*/ 128027 h 140589"/>
                <a:gd name="connsiteX21" fmla="*/ 58511 w 94349"/>
                <a:gd name="connsiteY21" fmla="*/ 140028 h 140589"/>
                <a:gd name="connsiteX22" fmla="*/ 40128 w 94349"/>
                <a:gd name="connsiteY22" fmla="*/ 31538 h 140589"/>
                <a:gd name="connsiteX23" fmla="*/ 32793 w 94349"/>
                <a:gd name="connsiteY23" fmla="*/ 41063 h 140589"/>
                <a:gd name="connsiteX24" fmla="*/ 40128 w 94349"/>
                <a:gd name="connsiteY24" fmla="*/ 51731 h 140589"/>
                <a:gd name="connsiteX25" fmla="*/ 66988 w 94349"/>
                <a:gd name="connsiteY25" fmla="*/ 93927 h 140589"/>
                <a:gd name="connsiteX26" fmla="*/ 65178 w 94349"/>
                <a:gd name="connsiteY26" fmla="*/ 87926 h 140589"/>
                <a:gd name="connsiteX27" fmla="*/ 58320 w 94349"/>
                <a:gd name="connsiteY27" fmla="*/ 83450 h 140589"/>
                <a:gd name="connsiteX28" fmla="*/ 58320 w 94349"/>
                <a:gd name="connsiteY28" fmla="*/ 104595 h 140589"/>
                <a:gd name="connsiteX29" fmla="*/ 67274 w 94349"/>
                <a:gd name="connsiteY29" fmla="*/ 93927 h 140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4349" h="140589">
                  <a:moveTo>
                    <a:pt x="40128" y="140409"/>
                  </a:moveTo>
                  <a:lnTo>
                    <a:pt x="40128" y="127931"/>
                  </a:lnTo>
                  <a:cubicBezTo>
                    <a:pt x="25135" y="125445"/>
                    <a:pt x="11191" y="118626"/>
                    <a:pt x="27" y="108310"/>
                  </a:cubicBezTo>
                  <a:lnTo>
                    <a:pt x="15934" y="89260"/>
                  </a:lnTo>
                  <a:cubicBezTo>
                    <a:pt x="22878" y="95861"/>
                    <a:pt x="31117" y="100957"/>
                    <a:pt x="40128" y="104214"/>
                  </a:cubicBezTo>
                  <a:lnTo>
                    <a:pt x="40128" y="78687"/>
                  </a:lnTo>
                  <a:cubicBezTo>
                    <a:pt x="30460" y="76715"/>
                    <a:pt x="21401" y="72429"/>
                    <a:pt x="13743" y="66210"/>
                  </a:cubicBezTo>
                  <a:cubicBezTo>
                    <a:pt x="7809" y="60333"/>
                    <a:pt x="4752" y="52151"/>
                    <a:pt x="5361" y="43825"/>
                  </a:cubicBezTo>
                  <a:cubicBezTo>
                    <a:pt x="5018" y="34786"/>
                    <a:pt x="8476" y="26014"/>
                    <a:pt x="14886" y="19632"/>
                  </a:cubicBezTo>
                  <a:cubicBezTo>
                    <a:pt x="21754" y="13127"/>
                    <a:pt x="30612" y="9097"/>
                    <a:pt x="40032" y="8202"/>
                  </a:cubicBezTo>
                  <a:lnTo>
                    <a:pt x="40032" y="-180"/>
                  </a:lnTo>
                  <a:lnTo>
                    <a:pt x="58225" y="-180"/>
                  </a:lnTo>
                  <a:lnTo>
                    <a:pt x="58225" y="8583"/>
                  </a:lnTo>
                  <a:cubicBezTo>
                    <a:pt x="70541" y="10583"/>
                    <a:pt x="82219" y="15450"/>
                    <a:pt x="92325" y="22776"/>
                  </a:cubicBezTo>
                  <a:lnTo>
                    <a:pt x="78228" y="42206"/>
                  </a:lnTo>
                  <a:cubicBezTo>
                    <a:pt x="72198" y="37653"/>
                    <a:pt x="65436" y="34167"/>
                    <a:pt x="58225" y="31919"/>
                  </a:cubicBezTo>
                  <a:lnTo>
                    <a:pt x="58225" y="56589"/>
                  </a:lnTo>
                  <a:cubicBezTo>
                    <a:pt x="68236" y="58618"/>
                    <a:pt x="77618" y="63028"/>
                    <a:pt x="85562" y="69448"/>
                  </a:cubicBezTo>
                  <a:cubicBezTo>
                    <a:pt x="91639" y="75411"/>
                    <a:pt x="94830" y="83716"/>
                    <a:pt x="94325" y="92213"/>
                  </a:cubicBezTo>
                  <a:cubicBezTo>
                    <a:pt x="94696" y="101290"/>
                    <a:pt x="91239" y="110100"/>
                    <a:pt x="84800" y="116501"/>
                  </a:cubicBezTo>
                  <a:cubicBezTo>
                    <a:pt x="77589" y="123207"/>
                    <a:pt x="68321" y="127265"/>
                    <a:pt x="58511" y="128027"/>
                  </a:cubicBezTo>
                  <a:lnTo>
                    <a:pt x="58511" y="140028"/>
                  </a:lnTo>
                  <a:close/>
                  <a:moveTo>
                    <a:pt x="40128" y="31538"/>
                  </a:moveTo>
                  <a:cubicBezTo>
                    <a:pt x="35737" y="32577"/>
                    <a:pt x="32670" y="36549"/>
                    <a:pt x="32793" y="41063"/>
                  </a:cubicBezTo>
                  <a:cubicBezTo>
                    <a:pt x="32736" y="45817"/>
                    <a:pt x="35679" y="50084"/>
                    <a:pt x="40128" y="51731"/>
                  </a:cubicBezTo>
                  <a:close/>
                  <a:moveTo>
                    <a:pt x="66988" y="93927"/>
                  </a:moveTo>
                  <a:cubicBezTo>
                    <a:pt x="67083" y="91784"/>
                    <a:pt x="66445" y="89669"/>
                    <a:pt x="65178" y="87926"/>
                  </a:cubicBezTo>
                  <a:cubicBezTo>
                    <a:pt x="63254" y="85936"/>
                    <a:pt x="60911" y="84412"/>
                    <a:pt x="58320" y="83450"/>
                  </a:cubicBezTo>
                  <a:lnTo>
                    <a:pt x="58320" y="104595"/>
                  </a:lnTo>
                  <a:cubicBezTo>
                    <a:pt x="63530" y="103747"/>
                    <a:pt x="67340" y="99213"/>
                    <a:pt x="67274" y="93927"/>
                  </a:cubicBezTo>
                  <a:close/>
                </a:path>
              </a:pathLst>
            </a:custGeom>
            <a:solidFill>
              <a:srgbClr val="336933"/>
            </a:solidFill>
            <a:ln w="9525" cap="flat">
              <a:noFill/>
              <a:prstDash val="solid"/>
              <a:miter/>
            </a:ln>
          </p:spPr>
          <p:txBody>
            <a:bodyPr rtlCol="0" anchor="ctr"/>
            <a:lstStyle/>
            <a:p>
              <a:endParaRPr lang="en-US"/>
            </a:p>
          </p:txBody>
        </p:sp>
        <p:sp>
          <p:nvSpPr>
            <p:cNvPr id="285" name="Freeform: Shape 284">
              <a:extLst>
                <a:ext uri="{FF2B5EF4-FFF2-40B4-BE49-F238E27FC236}">
                  <a16:creationId xmlns:a16="http://schemas.microsoft.com/office/drawing/2014/main" id="{A8D8943A-684A-4B3E-AB54-50C0AB23BE82}"/>
                </a:ext>
              </a:extLst>
            </p:cNvPr>
            <p:cNvSpPr/>
            <p:nvPr/>
          </p:nvSpPr>
          <p:spPr>
            <a:xfrm>
              <a:off x="9824272" y="5037389"/>
              <a:ext cx="226270" cy="313072"/>
            </a:xfrm>
            <a:custGeom>
              <a:avLst/>
              <a:gdLst>
                <a:gd name="connsiteX0" fmla="*/ 88608 w 153624"/>
                <a:gd name="connsiteY0" fmla="*/ 38700 h 212557"/>
                <a:gd name="connsiteX1" fmla="*/ 59080 w 153624"/>
                <a:gd name="connsiteY1" fmla="*/ 51559 h 212557"/>
                <a:gd name="connsiteX2" fmla="*/ 46317 w 153624"/>
                <a:gd name="connsiteY2" fmla="*/ 86325 h 212557"/>
                <a:gd name="connsiteX3" fmla="*/ 86893 w 153624"/>
                <a:gd name="connsiteY3" fmla="*/ 74038 h 212557"/>
                <a:gd name="connsiteX4" fmla="*/ 134518 w 153624"/>
                <a:gd name="connsiteY4" fmla="*/ 93088 h 212557"/>
                <a:gd name="connsiteX5" fmla="*/ 153568 w 153624"/>
                <a:gd name="connsiteY5" fmla="*/ 143189 h 212557"/>
                <a:gd name="connsiteX6" fmla="*/ 132899 w 153624"/>
                <a:gd name="connsiteY6" fmla="*/ 193291 h 212557"/>
                <a:gd name="connsiteX7" fmla="*/ 80702 w 153624"/>
                <a:gd name="connsiteY7" fmla="*/ 212341 h 212557"/>
                <a:gd name="connsiteX8" fmla="*/ 42602 w 153624"/>
                <a:gd name="connsiteY8" fmla="*/ 203959 h 212557"/>
                <a:gd name="connsiteX9" fmla="*/ 17742 w 153624"/>
                <a:gd name="connsiteY9" fmla="*/ 180527 h 212557"/>
                <a:gd name="connsiteX10" fmla="*/ 120 w 153624"/>
                <a:gd name="connsiteY10" fmla="*/ 107661 h 212557"/>
                <a:gd name="connsiteX11" fmla="*/ 6978 w 153624"/>
                <a:gd name="connsiteY11" fmla="*/ 58131 h 212557"/>
                <a:gd name="connsiteX12" fmla="*/ 26028 w 153624"/>
                <a:gd name="connsiteY12" fmla="*/ 24507 h 212557"/>
                <a:gd name="connsiteX13" fmla="*/ 84226 w 153624"/>
                <a:gd name="connsiteY13" fmla="*/ -162 h 212557"/>
                <a:gd name="connsiteX14" fmla="*/ 111753 w 153624"/>
                <a:gd name="connsiteY14" fmla="*/ 4124 h 212557"/>
                <a:gd name="connsiteX15" fmla="*/ 131851 w 153624"/>
                <a:gd name="connsiteY15" fmla="*/ 12792 h 212557"/>
                <a:gd name="connsiteX16" fmla="*/ 147472 w 153624"/>
                <a:gd name="connsiteY16" fmla="*/ 23936 h 212557"/>
                <a:gd name="connsiteX17" fmla="*/ 125660 w 153624"/>
                <a:gd name="connsiteY17" fmla="*/ 56226 h 212557"/>
                <a:gd name="connsiteX18" fmla="*/ 120516 w 153624"/>
                <a:gd name="connsiteY18" fmla="*/ 51559 h 212557"/>
                <a:gd name="connsiteX19" fmla="*/ 107181 w 153624"/>
                <a:gd name="connsiteY19" fmla="*/ 43939 h 212557"/>
                <a:gd name="connsiteX20" fmla="*/ 88608 w 153624"/>
                <a:gd name="connsiteY20" fmla="*/ 38700 h 212557"/>
                <a:gd name="connsiteX21" fmla="*/ 82607 w 153624"/>
                <a:gd name="connsiteY21" fmla="*/ 112804 h 212557"/>
                <a:gd name="connsiteX22" fmla="*/ 59652 w 153624"/>
                <a:gd name="connsiteY22" fmla="*/ 120900 h 212557"/>
                <a:gd name="connsiteX23" fmla="*/ 50127 w 153624"/>
                <a:gd name="connsiteY23" fmla="*/ 141856 h 212557"/>
                <a:gd name="connsiteX24" fmla="*/ 58985 w 153624"/>
                <a:gd name="connsiteY24" fmla="*/ 164049 h 212557"/>
                <a:gd name="connsiteX25" fmla="*/ 80988 w 153624"/>
                <a:gd name="connsiteY25" fmla="*/ 173574 h 212557"/>
                <a:gd name="connsiteX26" fmla="*/ 103086 w 153624"/>
                <a:gd name="connsiteY26" fmla="*/ 165287 h 212557"/>
                <a:gd name="connsiteX27" fmla="*/ 111849 w 153624"/>
                <a:gd name="connsiteY27" fmla="*/ 143951 h 212557"/>
                <a:gd name="connsiteX28" fmla="*/ 103943 w 153624"/>
                <a:gd name="connsiteY28" fmla="*/ 121949 h 212557"/>
                <a:gd name="connsiteX29" fmla="*/ 82607 w 153624"/>
                <a:gd name="connsiteY29" fmla="*/ 112804 h 21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53624" h="212557">
                  <a:moveTo>
                    <a:pt x="88608" y="38700"/>
                  </a:moveTo>
                  <a:cubicBezTo>
                    <a:pt x="77292" y="38080"/>
                    <a:pt x="66338" y="42853"/>
                    <a:pt x="59080" y="51559"/>
                  </a:cubicBezTo>
                  <a:cubicBezTo>
                    <a:pt x="51498" y="61645"/>
                    <a:pt x="47060" y="73733"/>
                    <a:pt x="46317" y="86325"/>
                  </a:cubicBezTo>
                  <a:cubicBezTo>
                    <a:pt x="58356" y="78352"/>
                    <a:pt x="72463" y="74085"/>
                    <a:pt x="86893" y="74038"/>
                  </a:cubicBezTo>
                  <a:cubicBezTo>
                    <a:pt x="104695" y="73685"/>
                    <a:pt x="121869" y="80562"/>
                    <a:pt x="134518" y="93088"/>
                  </a:cubicBezTo>
                  <a:cubicBezTo>
                    <a:pt x="147596" y="106384"/>
                    <a:pt x="154502" y="124558"/>
                    <a:pt x="153568" y="143189"/>
                  </a:cubicBezTo>
                  <a:cubicBezTo>
                    <a:pt x="154397" y="162115"/>
                    <a:pt x="146834" y="180451"/>
                    <a:pt x="132899" y="193291"/>
                  </a:cubicBezTo>
                  <a:cubicBezTo>
                    <a:pt x="118602" y="206121"/>
                    <a:pt x="99904" y="212941"/>
                    <a:pt x="80702" y="212341"/>
                  </a:cubicBezTo>
                  <a:cubicBezTo>
                    <a:pt x="67510" y="212693"/>
                    <a:pt x="54432" y="209816"/>
                    <a:pt x="42602" y="203959"/>
                  </a:cubicBezTo>
                  <a:cubicBezTo>
                    <a:pt x="32267" y="198653"/>
                    <a:pt x="23647" y="190528"/>
                    <a:pt x="17742" y="180527"/>
                  </a:cubicBezTo>
                  <a:cubicBezTo>
                    <a:pt x="5283" y="158324"/>
                    <a:pt x="-813" y="133112"/>
                    <a:pt x="120" y="107661"/>
                  </a:cubicBezTo>
                  <a:cubicBezTo>
                    <a:pt x="-165" y="90897"/>
                    <a:pt x="2149" y="74190"/>
                    <a:pt x="6978" y="58131"/>
                  </a:cubicBezTo>
                  <a:cubicBezTo>
                    <a:pt x="10684" y="45615"/>
                    <a:pt x="17199" y="34118"/>
                    <a:pt x="26028" y="24507"/>
                  </a:cubicBezTo>
                  <a:cubicBezTo>
                    <a:pt x="41011" y="8344"/>
                    <a:pt x="62195" y="-638"/>
                    <a:pt x="84226" y="-162"/>
                  </a:cubicBezTo>
                  <a:cubicBezTo>
                    <a:pt x="93570" y="-200"/>
                    <a:pt x="102866" y="1248"/>
                    <a:pt x="111753" y="4124"/>
                  </a:cubicBezTo>
                  <a:cubicBezTo>
                    <a:pt x="118783" y="6181"/>
                    <a:pt x="125527" y="9096"/>
                    <a:pt x="131851" y="12792"/>
                  </a:cubicBezTo>
                  <a:cubicBezTo>
                    <a:pt x="136518" y="15745"/>
                    <a:pt x="141376" y="19459"/>
                    <a:pt x="147472" y="23936"/>
                  </a:cubicBezTo>
                  <a:lnTo>
                    <a:pt x="125660" y="56226"/>
                  </a:lnTo>
                  <a:cubicBezTo>
                    <a:pt x="124517" y="55083"/>
                    <a:pt x="122802" y="53559"/>
                    <a:pt x="120516" y="51559"/>
                  </a:cubicBezTo>
                  <a:cubicBezTo>
                    <a:pt x="116411" y="48472"/>
                    <a:pt x="111925" y="45910"/>
                    <a:pt x="107181" y="43939"/>
                  </a:cubicBezTo>
                  <a:cubicBezTo>
                    <a:pt x="101438" y="40881"/>
                    <a:pt x="95104" y="39100"/>
                    <a:pt x="88608" y="38700"/>
                  </a:cubicBezTo>
                  <a:close/>
                  <a:moveTo>
                    <a:pt x="82607" y="112804"/>
                  </a:moveTo>
                  <a:cubicBezTo>
                    <a:pt x="74215" y="112528"/>
                    <a:pt x="66014" y="115424"/>
                    <a:pt x="59652" y="120900"/>
                  </a:cubicBezTo>
                  <a:cubicBezTo>
                    <a:pt x="53470" y="126082"/>
                    <a:pt x="49965" y="133788"/>
                    <a:pt x="50127" y="141856"/>
                  </a:cubicBezTo>
                  <a:cubicBezTo>
                    <a:pt x="49965" y="150142"/>
                    <a:pt x="53165" y="158143"/>
                    <a:pt x="58985" y="164049"/>
                  </a:cubicBezTo>
                  <a:cubicBezTo>
                    <a:pt x="64604" y="170240"/>
                    <a:pt x="72625" y="173717"/>
                    <a:pt x="80988" y="173574"/>
                  </a:cubicBezTo>
                  <a:cubicBezTo>
                    <a:pt x="89160" y="173831"/>
                    <a:pt x="97094" y="170850"/>
                    <a:pt x="103086" y="165287"/>
                  </a:cubicBezTo>
                  <a:cubicBezTo>
                    <a:pt x="108943" y="159772"/>
                    <a:pt x="112144" y="151990"/>
                    <a:pt x="111849" y="143951"/>
                  </a:cubicBezTo>
                  <a:cubicBezTo>
                    <a:pt x="112058" y="135883"/>
                    <a:pt x="109239" y="128035"/>
                    <a:pt x="103943" y="121949"/>
                  </a:cubicBezTo>
                  <a:cubicBezTo>
                    <a:pt x="98542" y="115881"/>
                    <a:pt x="90722" y="112528"/>
                    <a:pt x="82607" y="112804"/>
                  </a:cubicBezTo>
                  <a:close/>
                </a:path>
              </a:pathLst>
            </a:custGeom>
            <a:solidFill>
              <a:srgbClr val="336933"/>
            </a:solidFill>
            <a:ln w="9525" cap="flat">
              <a:noFill/>
              <a:prstDash val="solid"/>
              <a:miter/>
            </a:ln>
          </p:spPr>
          <p:txBody>
            <a:bodyPr rtlCol="0" anchor="ctr"/>
            <a:lstStyle/>
            <a:p>
              <a:endParaRPr lang="en-US"/>
            </a:p>
          </p:txBody>
        </p:sp>
        <p:sp>
          <p:nvSpPr>
            <p:cNvPr id="286" name="Freeform: Shape 285">
              <a:extLst>
                <a:ext uri="{FF2B5EF4-FFF2-40B4-BE49-F238E27FC236}">
                  <a16:creationId xmlns:a16="http://schemas.microsoft.com/office/drawing/2014/main" id="{739953CB-6177-4F5E-830F-80F45BABFA4F}"/>
                </a:ext>
              </a:extLst>
            </p:cNvPr>
            <p:cNvSpPr/>
            <p:nvPr/>
          </p:nvSpPr>
          <p:spPr>
            <a:xfrm>
              <a:off x="10101898" y="5272549"/>
              <a:ext cx="77153" cy="77163"/>
            </a:xfrm>
            <a:custGeom>
              <a:avLst/>
              <a:gdLst>
                <a:gd name="connsiteX0" fmla="*/ 7845 w 52382"/>
                <a:gd name="connsiteY0" fmla="*/ 44680 h 52389"/>
                <a:gd name="connsiteX1" fmla="*/ 7549 w 52382"/>
                <a:gd name="connsiteY1" fmla="*/ 7637 h 52389"/>
                <a:gd name="connsiteX2" fmla="*/ 44592 w 52382"/>
                <a:gd name="connsiteY2" fmla="*/ 7342 h 52389"/>
                <a:gd name="connsiteX3" fmla="*/ 44887 w 52382"/>
                <a:gd name="connsiteY3" fmla="*/ 44385 h 52389"/>
                <a:gd name="connsiteX4" fmla="*/ 26228 w 52382"/>
                <a:gd name="connsiteY4" fmla="*/ 52205 h 52389"/>
                <a:gd name="connsiteX5" fmla="*/ 7845 w 52382"/>
                <a:gd name="connsiteY5" fmla="*/ 44680 h 5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382" h="52389">
                  <a:moveTo>
                    <a:pt x="7845" y="44680"/>
                  </a:moveTo>
                  <a:cubicBezTo>
                    <a:pt x="-2462" y="34536"/>
                    <a:pt x="-2595" y="17953"/>
                    <a:pt x="7549" y="7637"/>
                  </a:cubicBezTo>
                  <a:cubicBezTo>
                    <a:pt x="17693" y="-2669"/>
                    <a:pt x="34276" y="-2802"/>
                    <a:pt x="44592" y="7342"/>
                  </a:cubicBezTo>
                  <a:cubicBezTo>
                    <a:pt x="54898" y="17486"/>
                    <a:pt x="55031" y="34069"/>
                    <a:pt x="44887" y="44385"/>
                  </a:cubicBezTo>
                  <a:cubicBezTo>
                    <a:pt x="39963" y="49385"/>
                    <a:pt x="33248" y="52205"/>
                    <a:pt x="26228" y="52205"/>
                  </a:cubicBezTo>
                  <a:cubicBezTo>
                    <a:pt x="19332" y="52329"/>
                    <a:pt x="12683" y="49605"/>
                    <a:pt x="7845" y="44680"/>
                  </a:cubicBezTo>
                  <a:close/>
                </a:path>
              </a:pathLst>
            </a:custGeom>
            <a:solidFill>
              <a:srgbClr val="336933"/>
            </a:solidFill>
            <a:ln w="9525" cap="flat">
              <a:noFill/>
              <a:prstDash val="solid"/>
              <a:miter/>
            </a:ln>
          </p:spPr>
          <p:txBody>
            <a:bodyPr rtlCol="0" anchor="ctr"/>
            <a:lstStyle/>
            <a:p>
              <a:endParaRPr lang="en-US"/>
            </a:p>
          </p:txBody>
        </p:sp>
        <p:sp>
          <p:nvSpPr>
            <p:cNvPr id="287" name="Freeform: Shape 286">
              <a:extLst>
                <a:ext uri="{FF2B5EF4-FFF2-40B4-BE49-F238E27FC236}">
                  <a16:creationId xmlns:a16="http://schemas.microsoft.com/office/drawing/2014/main" id="{0ED451D1-F89A-4D9B-9268-8E92990B04B7}"/>
                </a:ext>
              </a:extLst>
            </p:cNvPr>
            <p:cNvSpPr/>
            <p:nvPr/>
          </p:nvSpPr>
          <p:spPr>
            <a:xfrm>
              <a:off x="10209792" y="5043589"/>
              <a:ext cx="122475" cy="302610"/>
            </a:xfrm>
            <a:custGeom>
              <a:avLst/>
              <a:gdLst>
                <a:gd name="connsiteX0" fmla="*/ 27 w 83153"/>
                <a:gd name="connsiteY0" fmla="*/ -180 h 205454"/>
                <a:gd name="connsiteX1" fmla="*/ 83181 w 83153"/>
                <a:gd name="connsiteY1" fmla="*/ -180 h 205454"/>
                <a:gd name="connsiteX2" fmla="*/ 83181 w 83153"/>
                <a:gd name="connsiteY2" fmla="*/ 205274 h 205454"/>
                <a:gd name="connsiteX3" fmla="*/ 39080 w 83153"/>
                <a:gd name="connsiteY3" fmla="*/ 205274 h 205454"/>
                <a:gd name="connsiteX4" fmla="*/ 39080 w 83153"/>
                <a:gd name="connsiteY4" fmla="*/ 38968 h 205454"/>
                <a:gd name="connsiteX5" fmla="*/ 27 w 83153"/>
                <a:gd name="connsiteY5" fmla="*/ 38968 h 20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153" h="205454">
                  <a:moveTo>
                    <a:pt x="27" y="-180"/>
                  </a:moveTo>
                  <a:lnTo>
                    <a:pt x="83181" y="-180"/>
                  </a:lnTo>
                  <a:lnTo>
                    <a:pt x="83181" y="205274"/>
                  </a:lnTo>
                  <a:lnTo>
                    <a:pt x="39080" y="205274"/>
                  </a:lnTo>
                  <a:lnTo>
                    <a:pt x="39080" y="38968"/>
                  </a:lnTo>
                  <a:lnTo>
                    <a:pt x="27" y="38968"/>
                  </a:lnTo>
                  <a:close/>
                </a:path>
              </a:pathLst>
            </a:custGeom>
            <a:solidFill>
              <a:srgbClr val="336933"/>
            </a:solidFill>
            <a:ln w="9525" cap="flat">
              <a:noFill/>
              <a:prstDash val="solid"/>
              <a:miter/>
            </a:ln>
          </p:spPr>
          <p:txBody>
            <a:bodyPr rtlCol="0" anchor="ctr"/>
            <a:lstStyle/>
            <a:p>
              <a:endParaRPr lang="en-US"/>
            </a:p>
          </p:txBody>
        </p:sp>
        <p:sp>
          <p:nvSpPr>
            <p:cNvPr id="288" name="Freeform: Shape 287">
              <a:extLst>
                <a:ext uri="{FF2B5EF4-FFF2-40B4-BE49-F238E27FC236}">
                  <a16:creationId xmlns:a16="http://schemas.microsoft.com/office/drawing/2014/main" id="{5DC32461-847C-42D8-BE15-A55D3F2D1C09}"/>
                </a:ext>
              </a:extLst>
            </p:cNvPr>
            <p:cNvSpPr/>
            <p:nvPr/>
          </p:nvSpPr>
          <p:spPr>
            <a:xfrm>
              <a:off x="10515350" y="5201137"/>
              <a:ext cx="158529" cy="145623"/>
            </a:xfrm>
            <a:custGeom>
              <a:avLst/>
              <a:gdLst>
                <a:gd name="connsiteX0" fmla="*/ 27 w 107632"/>
                <a:gd name="connsiteY0" fmla="*/ -180 h 98869"/>
                <a:gd name="connsiteX1" fmla="*/ 21458 w 107632"/>
                <a:gd name="connsiteY1" fmla="*/ -180 h 98869"/>
                <a:gd name="connsiteX2" fmla="*/ 53939 w 107632"/>
                <a:gd name="connsiteY2" fmla="*/ 63066 h 98869"/>
                <a:gd name="connsiteX3" fmla="*/ 86228 w 107632"/>
                <a:gd name="connsiteY3" fmla="*/ -180 h 98869"/>
                <a:gd name="connsiteX4" fmla="*/ 107660 w 107632"/>
                <a:gd name="connsiteY4" fmla="*/ -180 h 98869"/>
                <a:gd name="connsiteX5" fmla="*/ 107660 w 107632"/>
                <a:gd name="connsiteY5" fmla="*/ 97927 h 98869"/>
                <a:gd name="connsiteX6" fmla="*/ 90229 w 107632"/>
                <a:gd name="connsiteY6" fmla="*/ 97927 h 98869"/>
                <a:gd name="connsiteX7" fmla="*/ 90229 w 107632"/>
                <a:gd name="connsiteY7" fmla="*/ 28395 h 98869"/>
                <a:gd name="connsiteX8" fmla="*/ 59654 w 107632"/>
                <a:gd name="connsiteY8" fmla="*/ 88593 h 98869"/>
                <a:gd name="connsiteX9" fmla="*/ 47652 w 107632"/>
                <a:gd name="connsiteY9" fmla="*/ 88593 h 98869"/>
                <a:gd name="connsiteX10" fmla="*/ 17172 w 107632"/>
                <a:gd name="connsiteY10" fmla="*/ 28395 h 98869"/>
                <a:gd name="connsiteX11" fmla="*/ 17172 w 107632"/>
                <a:gd name="connsiteY11" fmla="*/ 98690 h 98869"/>
                <a:gd name="connsiteX12" fmla="*/ 27 w 107632"/>
                <a:gd name="connsiteY12" fmla="*/ 98690 h 98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7632" h="98869">
                  <a:moveTo>
                    <a:pt x="27" y="-180"/>
                  </a:moveTo>
                  <a:lnTo>
                    <a:pt x="21458" y="-180"/>
                  </a:lnTo>
                  <a:lnTo>
                    <a:pt x="53939" y="63066"/>
                  </a:lnTo>
                  <a:lnTo>
                    <a:pt x="86228" y="-180"/>
                  </a:lnTo>
                  <a:lnTo>
                    <a:pt x="107660" y="-180"/>
                  </a:lnTo>
                  <a:lnTo>
                    <a:pt x="107660" y="97927"/>
                  </a:lnTo>
                  <a:lnTo>
                    <a:pt x="90229" y="97927"/>
                  </a:lnTo>
                  <a:lnTo>
                    <a:pt x="90229" y="28395"/>
                  </a:lnTo>
                  <a:lnTo>
                    <a:pt x="59654" y="88593"/>
                  </a:lnTo>
                  <a:lnTo>
                    <a:pt x="47652" y="88593"/>
                  </a:lnTo>
                  <a:lnTo>
                    <a:pt x="17172" y="28395"/>
                  </a:lnTo>
                  <a:lnTo>
                    <a:pt x="17172" y="98690"/>
                  </a:lnTo>
                  <a:lnTo>
                    <a:pt x="27" y="98690"/>
                  </a:lnTo>
                  <a:close/>
                </a:path>
              </a:pathLst>
            </a:custGeom>
            <a:solidFill>
              <a:srgbClr val="336933"/>
            </a:solidFill>
            <a:ln w="9525" cap="flat">
              <a:noFill/>
              <a:prstDash val="solid"/>
              <a:miter/>
            </a:ln>
          </p:spPr>
          <p:txBody>
            <a:bodyPr rtlCol="0" anchor="ctr"/>
            <a:lstStyle/>
            <a:p>
              <a:endParaRPr lang="en-US"/>
            </a:p>
          </p:txBody>
        </p:sp>
        <p:sp>
          <p:nvSpPr>
            <p:cNvPr id="289" name="Freeform: Shape 288">
              <a:extLst>
                <a:ext uri="{FF2B5EF4-FFF2-40B4-BE49-F238E27FC236}">
                  <a16:creationId xmlns:a16="http://schemas.microsoft.com/office/drawing/2014/main" id="{3E01D28F-2394-45BF-8365-DBCE884A1A4C}"/>
                </a:ext>
              </a:extLst>
            </p:cNvPr>
            <p:cNvSpPr/>
            <p:nvPr/>
          </p:nvSpPr>
          <p:spPr>
            <a:xfrm>
              <a:off x="10706277" y="5188354"/>
              <a:ext cx="30468" cy="157843"/>
            </a:xfrm>
            <a:custGeom>
              <a:avLst/>
              <a:gdLst>
                <a:gd name="connsiteX0" fmla="*/ 17751 w 20686"/>
                <a:gd name="connsiteY0" fmla="*/ 2878 h 107166"/>
                <a:gd name="connsiteX1" fmla="*/ 20704 w 20686"/>
                <a:gd name="connsiteY1" fmla="*/ 10784 h 107166"/>
                <a:gd name="connsiteX2" fmla="*/ 17751 w 20686"/>
                <a:gd name="connsiteY2" fmla="*/ 18404 h 107166"/>
                <a:gd name="connsiteX3" fmla="*/ 10321 w 20686"/>
                <a:gd name="connsiteY3" fmla="*/ 21547 h 107166"/>
                <a:gd name="connsiteX4" fmla="*/ 2892 w 20686"/>
                <a:gd name="connsiteY4" fmla="*/ 18404 h 107166"/>
                <a:gd name="connsiteX5" fmla="*/ 35 w 20686"/>
                <a:gd name="connsiteY5" fmla="*/ 10784 h 107166"/>
                <a:gd name="connsiteX6" fmla="*/ 2892 w 20686"/>
                <a:gd name="connsiteY6" fmla="*/ 2878 h 107166"/>
                <a:gd name="connsiteX7" fmla="*/ 10321 w 20686"/>
                <a:gd name="connsiteY7" fmla="*/ -169 h 107166"/>
                <a:gd name="connsiteX8" fmla="*/ 17751 w 20686"/>
                <a:gd name="connsiteY8" fmla="*/ 2878 h 107166"/>
                <a:gd name="connsiteX9" fmla="*/ 1368 w 20686"/>
                <a:gd name="connsiteY9" fmla="*/ 32025 h 107166"/>
                <a:gd name="connsiteX10" fmla="*/ 19561 w 20686"/>
                <a:gd name="connsiteY10" fmla="*/ 32025 h 107166"/>
                <a:gd name="connsiteX11" fmla="*/ 19561 w 20686"/>
                <a:gd name="connsiteY11" fmla="*/ 106987 h 107166"/>
                <a:gd name="connsiteX12" fmla="*/ 1368 w 20686"/>
                <a:gd name="connsiteY12" fmla="*/ 106987 h 107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686" h="107166">
                  <a:moveTo>
                    <a:pt x="17751" y="2878"/>
                  </a:moveTo>
                  <a:cubicBezTo>
                    <a:pt x="19761" y="5012"/>
                    <a:pt x="20827" y="7860"/>
                    <a:pt x="20704" y="10784"/>
                  </a:cubicBezTo>
                  <a:cubicBezTo>
                    <a:pt x="20799" y="13623"/>
                    <a:pt x="19732" y="16376"/>
                    <a:pt x="17751" y="18404"/>
                  </a:cubicBezTo>
                  <a:cubicBezTo>
                    <a:pt x="15865" y="20500"/>
                    <a:pt x="13141" y="21652"/>
                    <a:pt x="10321" y="21547"/>
                  </a:cubicBezTo>
                  <a:cubicBezTo>
                    <a:pt x="7502" y="21652"/>
                    <a:pt x="4778" y="20500"/>
                    <a:pt x="2892" y="18404"/>
                  </a:cubicBezTo>
                  <a:cubicBezTo>
                    <a:pt x="968" y="16337"/>
                    <a:pt x="-61" y="13604"/>
                    <a:pt x="35" y="10784"/>
                  </a:cubicBezTo>
                  <a:cubicBezTo>
                    <a:pt x="-70" y="7879"/>
                    <a:pt x="949" y="5041"/>
                    <a:pt x="2892" y="2878"/>
                  </a:cubicBezTo>
                  <a:cubicBezTo>
                    <a:pt x="4844" y="878"/>
                    <a:pt x="7531" y="-227"/>
                    <a:pt x="10321" y="-169"/>
                  </a:cubicBezTo>
                  <a:cubicBezTo>
                    <a:pt x="13122" y="-303"/>
                    <a:pt x="15846" y="821"/>
                    <a:pt x="17751" y="2878"/>
                  </a:cubicBezTo>
                  <a:close/>
                  <a:moveTo>
                    <a:pt x="1368" y="32025"/>
                  </a:moveTo>
                  <a:lnTo>
                    <a:pt x="19561" y="32025"/>
                  </a:lnTo>
                  <a:lnTo>
                    <a:pt x="19561" y="106987"/>
                  </a:lnTo>
                  <a:lnTo>
                    <a:pt x="1368" y="106987"/>
                  </a:lnTo>
                  <a:close/>
                </a:path>
              </a:pathLst>
            </a:custGeom>
            <a:solidFill>
              <a:srgbClr val="336933"/>
            </a:solidFill>
            <a:ln w="9525" cap="flat">
              <a:noFill/>
              <a:prstDash val="solid"/>
              <a:miter/>
            </a:ln>
          </p:spPr>
          <p:txBody>
            <a:bodyPr rtlCol="0" anchor="ctr"/>
            <a:lstStyle/>
            <a:p>
              <a:endParaRPr lang="en-US"/>
            </a:p>
          </p:txBody>
        </p:sp>
        <p:sp>
          <p:nvSpPr>
            <p:cNvPr id="290" name="Freeform: Shape 289">
              <a:extLst>
                <a:ext uri="{FF2B5EF4-FFF2-40B4-BE49-F238E27FC236}">
                  <a16:creationId xmlns:a16="http://schemas.microsoft.com/office/drawing/2014/main" id="{AA95B76A-4C76-4762-BA5E-FD73D5928AD8}"/>
                </a:ext>
              </a:extLst>
            </p:cNvPr>
            <p:cNvSpPr/>
            <p:nvPr/>
          </p:nvSpPr>
          <p:spPr>
            <a:xfrm>
              <a:off x="10769419" y="5193140"/>
              <a:ext cx="26795" cy="153059"/>
            </a:xfrm>
            <a:custGeom>
              <a:avLst/>
              <a:gdLst>
                <a:gd name="connsiteX0" fmla="*/ 27 w 18192"/>
                <a:gd name="connsiteY0" fmla="*/ -180 h 103918"/>
                <a:gd name="connsiteX1" fmla="*/ 18220 w 18192"/>
                <a:gd name="connsiteY1" fmla="*/ -180 h 103918"/>
                <a:gd name="connsiteX2" fmla="*/ 18220 w 18192"/>
                <a:gd name="connsiteY2" fmla="*/ 103738 h 103918"/>
                <a:gd name="connsiteX3" fmla="*/ 27 w 18192"/>
                <a:gd name="connsiteY3" fmla="*/ 103738 h 103918"/>
              </a:gdLst>
              <a:ahLst/>
              <a:cxnLst>
                <a:cxn ang="0">
                  <a:pos x="connsiteX0" y="connsiteY0"/>
                </a:cxn>
                <a:cxn ang="0">
                  <a:pos x="connsiteX1" y="connsiteY1"/>
                </a:cxn>
                <a:cxn ang="0">
                  <a:pos x="connsiteX2" y="connsiteY2"/>
                </a:cxn>
                <a:cxn ang="0">
                  <a:pos x="connsiteX3" y="connsiteY3"/>
                </a:cxn>
              </a:cxnLst>
              <a:rect l="l" t="t" r="r" b="b"/>
              <a:pathLst>
                <a:path w="18192" h="103918">
                  <a:moveTo>
                    <a:pt x="27" y="-180"/>
                  </a:moveTo>
                  <a:lnTo>
                    <a:pt x="18220" y="-180"/>
                  </a:lnTo>
                  <a:lnTo>
                    <a:pt x="18220" y="103738"/>
                  </a:lnTo>
                  <a:lnTo>
                    <a:pt x="27" y="103738"/>
                  </a:lnTo>
                  <a:close/>
                </a:path>
              </a:pathLst>
            </a:custGeom>
            <a:solidFill>
              <a:srgbClr val="336933"/>
            </a:solidFill>
            <a:ln w="9525" cap="flat">
              <a:noFill/>
              <a:prstDash val="solid"/>
              <a:miter/>
            </a:ln>
          </p:spPr>
          <p:txBody>
            <a:bodyPr rtlCol="0" anchor="ctr"/>
            <a:lstStyle/>
            <a:p>
              <a:endParaRPr lang="en-US"/>
            </a:p>
          </p:txBody>
        </p:sp>
        <p:sp>
          <p:nvSpPr>
            <p:cNvPr id="291" name="Freeform: Shape 290">
              <a:extLst>
                <a:ext uri="{FF2B5EF4-FFF2-40B4-BE49-F238E27FC236}">
                  <a16:creationId xmlns:a16="http://schemas.microsoft.com/office/drawing/2014/main" id="{76EFA196-F9A8-49A5-814E-BFF7FD66DA1F}"/>
                </a:ext>
              </a:extLst>
            </p:cNvPr>
            <p:cNvSpPr/>
            <p:nvPr/>
          </p:nvSpPr>
          <p:spPr>
            <a:xfrm>
              <a:off x="10831707" y="5193140"/>
              <a:ext cx="26936" cy="153059"/>
            </a:xfrm>
            <a:custGeom>
              <a:avLst/>
              <a:gdLst>
                <a:gd name="connsiteX0" fmla="*/ 27 w 18288"/>
                <a:gd name="connsiteY0" fmla="*/ -180 h 103918"/>
                <a:gd name="connsiteX1" fmla="*/ 18315 w 18288"/>
                <a:gd name="connsiteY1" fmla="*/ -180 h 103918"/>
                <a:gd name="connsiteX2" fmla="*/ 18315 w 18288"/>
                <a:gd name="connsiteY2" fmla="*/ 103738 h 103918"/>
                <a:gd name="connsiteX3" fmla="*/ 123 w 18288"/>
                <a:gd name="connsiteY3" fmla="*/ 103738 h 103918"/>
              </a:gdLst>
              <a:ahLst/>
              <a:cxnLst>
                <a:cxn ang="0">
                  <a:pos x="connsiteX0" y="connsiteY0"/>
                </a:cxn>
                <a:cxn ang="0">
                  <a:pos x="connsiteX1" y="connsiteY1"/>
                </a:cxn>
                <a:cxn ang="0">
                  <a:pos x="connsiteX2" y="connsiteY2"/>
                </a:cxn>
                <a:cxn ang="0">
                  <a:pos x="connsiteX3" y="connsiteY3"/>
                </a:cxn>
              </a:cxnLst>
              <a:rect l="l" t="t" r="r" b="b"/>
              <a:pathLst>
                <a:path w="18288" h="103918">
                  <a:moveTo>
                    <a:pt x="27" y="-180"/>
                  </a:moveTo>
                  <a:lnTo>
                    <a:pt x="18315" y="-180"/>
                  </a:lnTo>
                  <a:lnTo>
                    <a:pt x="18315" y="103738"/>
                  </a:lnTo>
                  <a:lnTo>
                    <a:pt x="123" y="103738"/>
                  </a:lnTo>
                  <a:close/>
                </a:path>
              </a:pathLst>
            </a:custGeom>
            <a:solidFill>
              <a:srgbClr val="336933"/>
            </a:solidFill>
            <a:ln w="9525" cap="flat">
              <a:noFill/>
              <a:prstDash val="solid"/>
              <a:miter/>
            </a:ln>
          </p:spPr>
          <p:txBody>
            <a:bodyPr rtlCol="0" anchor="ctr"/>
            <a:lstStyle/>
            <a:p>
              <a:endParaRPr lang="en-US"/>
            </a:p>
          </p:txBody>
        </p:sp>
        <p:sp>
          <p:nvSpPr>
            <p:cNvPr id="292" name="Freeform: Shape 291">
              <a:extLst>
                <a:ext uri="{FF2B5EF4-FFF2-40B4-BE49-F238E27FC236}">
                  <a16:creationId xmlns:a16="http://schemas.microsoft.com/office/drawing/2014/main" id="{08EDB3B2-C9FA-4A51-A7D5-B65008056DDC}"/>
                </a:ext>
              </a:extLst>
            </p:cNvPr>
            <p:cNvSpPr/>
            <p:nvPr/>
          </p:nvSpPr>
          <p:spPr>
            <a:xfrm>
              <a:off x="10890897" y="5188354"/>
              <a:ext cx="30604" cy="157843"/>
            </a:xfrm>
            <a:custGeom>
              <a:avLst/>
              <a:gdLst>
                <a:gd name="connsiteX0" fmla="*/ 17849 w 20778"/>
                <a:gd name="connsiteY0" fmla="*/ 2878 h 107166"/>
                <a:gd name="connsiteX1" fmla="*/ 20802 w 20778"/>
                <a:gd name="connsiteY1" fmla="*/ 10784 h 107166"/>
                <a:gd name="connsiteX2" fmla="*/ 17849 w 20778"/>
                <a:gd name="connsiteY2" fmla="*/ 18404 h 107166"/>
                <a:gd name="connsiteX3" fmla="*/ 10419 w 20778"/>
                <a:gd name="connsiteY3" fmla="*/ 21547 h 107166"/>
                <a:gd name="connsiteX4" fmla="*/ 2990 w 20778"/>
                <a:gd name="connsiteY4" fmla="*/ 18404 h 107166"/>
                <a:gd name="connsiteX5" fmla="*/ 37 w 20778"/>
                <a:gd name="connsiteY5" fmla="*/ 10784 h 107166"/>
                <a:gd name="connsiteX6" fmla="*/ 2990 w 20778"/>
                <a:gd name="connsiteY6" fmla="*/ 2878 h 107166"/>
                <a:gd name="connsiteX7" fmla="*/ 10419 w 20778"/>
                <a:gd name="connsiteY7" fmla="*/ -169 h 107166"/>
                <a:gd name="connsiteX8" fmla="*/ 17849 w 20778"/>
                <a:gd name="connsiteY8" fmla="*/ 2878 h 107166"/>
                <a:gd name="connsiteX9" fmla="*/ 1466 w 20778"/>
                <a:gd name="connsiteY9" fmla="*/ 32025 h 107166"/>
                <a:gd name="connsiteX10" fmla="*/ 19658 w 20778"/>
                <a:gd name="connsiteY10" fmla="*/ 32025 h 107166"/>
                <a:gd name="connsiteX11" fmla="*/ 19658 w 20778"/>
                <a:gd name="connsiteY11" fmla="*/ 106987 h 107166"/>
                <a:gd name="connsiteX12" fmla="*/ 1466 w 20778"/>
                <a:gd name="connsiteY12" fmla="*/ 106987 h 107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778" h="107166">
                  <a:moveTo>
                    <a:pt x="17849" y="2878"/>
                  </a:moveTo>
                  <a:cubicBezTo>
                    <a:pt x="19821" y="5031"/>
                    <a:pt x="20878" y="7870"/>
                    <a:pt x="20802" y="10784"/>
                  </a:cubicBezTo>
                  <a:cubicBezTo>
                    <a:pt x="20859" y="13613"/>
                    <a:pt x="19801" y="16347"/>
                    <a:pt x="17849" y="18404"/>
                  </a:cubicBezTo>
                  <a:cubicBezTo>
                    <a:pt x="15963" y="20500"/>
                    <a:pt x="13239" y="21652"/>
                    <a:pt x="10419" y="21547"/>
                  </a:cubicBezTo>
                  <a:cubicBezTo>
                    <a:pt x="7600" y="21652"/>
                    <a:pt x="4876" y="20500"/>
                    <a:pt x="2990" y="18404"/>
                  </a:cubicBezTo>
                  <a:cubicBezTo>
                    <a:pt x="1009" y="16376"/>
                    <a:pt x="-58" y="13623"/>
                    <a:pt x="37" y="10784"/>
                  </a:cubicBezTo>
                  <a:cubicBezTo>
                    <a:pt x="-87" y="7860"/>
                    <a:pt x="980" y="5012"/>
                    <a:pt x="2990" y="2878"/>
                  </a:cubicBezTo>
                  <a:cubicBezTo>
                    <a:pt x="4895" y="821"/>
                    <a:pt x="7619" y="-303"/>
                    <a:pt x="10419" y="-169"/>
                  </a:cubicBezTo>
                  <a:cubicBezTo>
                    <a:pt x="13210" y="-227"/>
                    <a:pt x="15896" y="878"/>
                    <a:pt x="17849" y="2878"/>
                  </a:cubicBezTo>
                  <a:close/>
                  <a:moveTo>
                    <a:pt x="1466" y="32025"/>
                  </a:moveTo>
                  <a:lnTo>
                    <a:pt x="19658" y="32025"/>
                  </a:lnTo>
                  <a:lnTo>
                    <a:pt x="19658" y="106987"/>
                  </a:lnTo>
                  <a:lnTo>
                    <a:pt x="1466" y="106987"/>
                  </a:lnTo>
                  <a:close/>
                </a:path>
              </a:pathLst>
            </a:custGeom>
            <a:solidFill>
              <a:srgbClr val="336933"/>
            </a:solidFill>
            <a:ln w="9525" cap="flat">
              <a:noFill/>
              <a:prstDash val="solid"/>
              <a:miter/>
            </a:ln>
          </p:spPr>
          <p:txBody>
            <a:bodyPr rtlCol="0" anchor="ctr"/>
            <a:lstStyle/>
            <a:p>
              <a:endParaRPr lang="en-US"/>
            </a:p>
          </p:txBody>
        </p:sp>
        <p:sp>
          <p:nvSpPr>
            <p:cNvPr id="293" name="Freeform: Shape 292">
              <a:extLst>
                <a:ext uri="{FF2B5EF4-FFF2-40B4-BE49-F238E27FC236}">
                  <a16:creationId xmlns:a16="http://schemas.microsoft.com/office/drawing/2014/main" id="{D8B0FF7D-C7BC-41CD-B568-511084AC231B}"/>
                </a:ext>
              </a:extLst>
            </p:cNvPr>
            <p:cNvSpPr/>
            <p:nvPr/>
          </p:nvSpPr>
          <p:spPr>
            <a:xfrm>
              <a:off x="10942941" y="5234934"/>
              <a:ext cx="116340" cy="112266"/>
            </a:xfrm>
            <a:custGeom>
              <a:avLst/>
              <a:gdLst>
                <a:gd name="connsiteX0" fmla="*/ 60143 w 78988"/>
                <a:gd name="connsiteY0" fmla="*/ 4591 h 76222"/>
                <a:gd name="connsiteX1" fmla="*/ 74049 w 78988"/>
                <a:gd name="connsiteY1" fmla="*/ 18022 h 76222"/>
                <a:gd name="connsiteX2" fmla="*/ 79002 w 78988"/>
                <a:gd name="connsiteY2" fmla="*/ 37834 h 76222"/>
                <a:gd name="connsiteX3" fmla="*/ 74049 w 78988"/>
                <a:gd name="connsiteY3" fmla="*/ 57836 h 76222"/>
                <a:gd name="connsiteX4" fmla="*/ 60143 w 78988"/>
                <a:gd name="connsiteY4" fmla="*/ 71266 h 76222"/>
                <a:gd name="connsiteX5" fmla="*/ 39664 w 78988"/>
                <a:gd name="connsiteY5" fmla="*/ 76029 h 76222"/>
                <a:gd name="connsiteX6" fmla="*/ 18900 w 78988"/>
                <a:gd name="connsiteY6" fmla="*/ 71266 h 76222"/>
                <a:gd name="connsiteX7" fmla="*/ 4993 w 78988"/>
                <a:gd name="connsiteY7" fmla="*/ 57836 h 76222"/>
                <a:gd name="connsiteX8" fmla="*/ 40 w 78988"/>
                <a:gd name="connsiteY8" fmla="*/ 37834 h 76222"/>
                <a:gd name="connsiteX9" fmla="*/ 4993 w 78988"/>
                <a:gd name="connsiteY9" fmla="*/ 18022 h 76222"/>
                <a:gd name="connsiteX10" fmla="*/ 18900 w 78988"/>
                <a:gd name="connsiteY10" fmla="*/ 4591 h 76222"/>
                <a:gd name="connsiteX11" fmla="*/ 39664 w 78988"/>
                <a:gd name="connsiteY11" fmla="*/ -171 h 76222"/>
                <a:gd name="connsiteX12" fmla="*/ 60143 w 78988"/>
                <a:gd name="connsiteY12" fmla="*/ 4591 h 76222"/>
                <a:gd name="connsiteX13" fmla="*/ 24233 w 78988"/>
                <a:gd name="connsiteY13" fmla="*/ 21737 h 76222"/>
                <a:gd name="connsiteX14" fmla="*/ 24233 w 78988"/>
                <a:gd name="connsiteY14" fmla="*/ 54503 h 76222"/>
                <a:gd name="connsiteX15" fmla="*/ 54809 w 78988"/>
                <a:gd name="connsiteY15" fmla="*/ 54503 h 76222"/>
                <a:gd name="connsiteX16" fmla="*/ 54809 w 78988"/>
                <a:gd name="connsiteY16" fmla="*/ 21737 h 76222"/>
                <a:gd name="connsiteX17" fmla="*/ 24233 w 78988"/>
                <a:gd name="connsiteY17" fmla="*/ 21737 h 7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988" h="76222">
                  <a:moveTo>
                    <a:pt x="60143" y="4591"/>
                  </a:moveTo>
                  <a:cubicBezTo>
                    <a:pt x="65972" y="7649"/>
                    <a:pt x="70792" y="12306"/>
                    <a:pt x="74049" y="18022"/>
                  </a:cubicBezTo>
                  <a:cubicBezTo>
                    <a:pt x="77469" y="24051"/>
                    <a:pt x="79183" y="30899"/>
                    <a:pt x="79002" y="37834"/>
                  </a:cubicBezTo>
                  <a:cubicBezTo>
                    <a:pt x="79155" y="44825"/>
                    <a:pt x="77440" y="51721"/>
                    <a:pt x="74049" y="57836"/>
                  </a:cubicBezTo>
                  <a:cubicBezTo>
                    <a:pt x="70820" y="63570"/>
                    <a:pt x="65991" y="68247"/>
                    <a:pt x="60143" y="71266"/>
                  </a:cubicBezTo>
                  <a:cubicBezTo>
                    <a:pt x="53828" y="74572"/>
                    <a:pt x="46789" y="76210"/>
                    <a:pt x="39664" y="76029"/>
                  </a:cubicBezTo>
                  <a:cubicBezTo>
                    <a:pt x="32454" y="76210"/>
                    <a:pt x="25310" y="74572"/>
                    <a:pt x="18900" y="71266"/>
                  </a:cubicBezTo>
                  <a:cubicBezTo>
                    <a:pt x="13051" y="68237"/>
                    <a:pt x="8222" y="63570"/>
                    <a:pt x="4993" y="57836"/>
                  </a:cubicBezTo>
                  <a:cubicBezTo>
                    <a:pt x="1602" y="51721"/>
                    <a:pt x="-112" y="44825"/>
                    <a:pt x="40" y="37834"/>
                  </a:cubicBezTo>
                  <a:cubicBezTo>
                    <a:pt x="-141" y="30899"/>
                    <a:pt x="1574" y="24051"/>
                    <a:pt x="4993" y="18022"/>
                  </a:cubicBezTo>
                  <a:cubicBezTo>
                    <a:pt x="8251" y="12306"/>
                    <a:pt x="13080" y="7649"/>
                    <a:pt x="18900" y="4591"/>
                  </a:cubicBezTo>
                  <a:cubicBezTo>
                    <a:pt x="25329" y="1324"/>
                    <a:pt x="32454" y="-314"/>
                    <a:pt x="39664" y="-171"/>
                  </a:cubicBezTo>
                  <a:cubicBezTo>
                    <a:pt x="46779" y="-305"/>
                    <a:pt x="53818" y="1334"/>
                    <a:pt x="60143" y="4591"/>
                  </a:cubicBezTo>
                  <a:close/>
                  <a:moveTo>
                    <a:pt x="24233" y="21737"/>
                  </a:moveTo>
                  <a:cubicBezTo>
                    <a:pt x="16376" y="31242"/>
                    <a:pt x="16376" y="44996"/>
                    <a:pt x="24233" y="54503"/>
                  </a:cubicBezTo>
                  <a:cubicBezTo>
                    <a:pt x="32701" y="62894"/>
                    <a:pt x="46341" y="62894"/>
                    <a:pt x="54809" y="54503"/>
                  </a:cubicBezTo>
                  <a:cubicBezTo>
                    <a:pt x="62553" y="44958"/>
                    <a:pt x="62553" y="31280"/>
                    <a:pt x="54809" y="21737"/>
                  </a:cubicBezTo>
                  <a:cubicBezTo>
                    <a:pt x="46341" y="13345"/>
                    <a:pt x="32701" y="13345"/>
                    <a:pt x="24233" y="21737"/>
                  </a:cubicBezTo>
                  <a:close/>
                </a:path>
              </a:pathLst>
            </a:custGeom>
            <a:solidFill>
              <a:srgbClr val="336933"/>
            </a:solidFill>
            <a:ln w="9525" cap="flat">
              <a:noFill/>
              <a:prstDash val="solid"/>
              <a:miter/>
            </a:ln>
          </p:spPr>
          <p:txBody>
            <a:bodyPr rtlCol="0" anchor="ctr"/>
            <a:lstStyle/>
            <a:p>
              <a:endParaRPr lang="en-US"/>
            </a:p>
          </p:txBody>
        </p:sp>
        <p:sp>
          <p:nvSpPr>
            <p:cNvPr id="294" name="Freeform: Shape 293">
              <a:extLst>
                <a:ext uri="{FF2B5EF4-FFF2-40B4-BE49-F238E27FC236}">
                  <a16:creationId xmlns:a16="http://schemas.microsoft.com/office/drawing/2014/main" id="{97DBF61D-E3D6-4137-A212-E9ABE0D45602}"/>
                </a:ext>
              </a:extLst>
            </p:cNvPr>
            <p:cNvSpPr/>
            <p:nvPr/>
          </p:nvSpPr>
          <p:spPr>
            <a:xfrm>
              <a:off x="11083113" y="5234856"/>
              <a:ext cx="106819" cy="111481"/>
            </a:xfrm>
            <a:custGeom>
              <a:avLst/>
              <a:gdLst>
                <a:gd name="connsiteX0" fmla="*/ 65083 w 72524"/>
                <a:gd name="connsiteY0" fmla="*/ 7502 h 75689"/>
                <a:gd name="connsiteX1" fmla="*/ 72512 w 72524"/>
                <a:gd name="connsiteY1" fmla="*/ 28647 h 75689"/>
                <a:gd name="connsiteX2" fmla="*/ 72512 w 72524"/>
                <a:gd name="connsiteY2" fmla="*/ 75415 h 75689"/>
                <a:gd name="connsiteX3" fmla="*/ 54129 w 72524"/>
                <a:gd name="connsiteY3" fmla="*/ 75415 h 75689"/>
                <a:gd name="connsiteX4" fmla="*/ 54129 w 72524"/>
                <a:gd name="connsiteY4" fmla="*/ 34076 h 75689"/>
                <a:gd name="connsiteX5" fmla="*/ 49652 w 72524"/>
                <a:gd name="connsiteY5" fmla="*/ 21694 h 75689"/>
                <a:gd name="connsiteX6" fmla="*/ 37460 w 72524"/>
                <a:gd name="connsiteY6" fmla="*/ 17122 h 75689"/>
                <a:gd name="connsiteX7" fmla="*/ 23173 w 72524"/>
                <a:gd name="connsiteY7" fmla="*/ 23218 h 75689"/>
                <a:gd name="connsiteX8" fmla="*/ 17934 w 72524"/>
                <a:gd name="connsiteY8" fmla="*/ 38648 h 75689"/>
                <a:gd name="connsiteX9" fmla="*/ 17934 w 72524"/>
                <a:gd name="connsiteY9" fmla="*/ 75510 h 75689"/>
                <a:gd name="connsiteX10" fmla="*/ 27 w 72524"/>
                <a:gd name="connsiteY10" fmla="*/ 75510 h 75689"/>
                <a:gd name="connsiteX11" fmla="*/ 27 w 72524"/>
                <a:gd name="connsiteY11" fmla="*/ 548 h 75689"/>
                <a:gd name="connsiteX12" fmla="*/ 18315 w 72524"/>
                <a:gd name="connsiteY12" fmla="*/ 548 h 75689"/>
                <a:gd name="connsiteX13" fmla="*/ 18315 w 72524"/>
                <a:gd name="connsiteY13" fmla="*/ 14550 h 75689"/>
                <a:gd name="connsiteX14" fmla="*/ 45176 w 72524"/>
                <a:gd name="connsiteY14" fmla="*/ -119 h 75689"/>
                <a:gd name="connsiteX15" fmla="*/ 65083 w 72524"/>
                <a:gd name="connsiteY15" fmla="*/ 7502 h 7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524" h="75689">
                  <a:moveTo>
                    <a:pt x="65083" y="7502"/>
                  </a:moveTo>
                  <a:cubicBezTo>
                    <a:pt x="70246" y="13302"/>
                    <a:pt x="72913" y="20894"/>
                    <a:pt x="72512" y="28647"/>
                  </a:cubicBezTo>
                  <a:lnTo>
                    <a:pt x="72512" y="75415"/>
                  </a:lnTo>
                  <a:lnTo>
                    <a:pt x="54129" y="75415"/>
                  </a:lnTo>
                  <a:lnTo>
                    <a:pt x="54129" y="34076"/>
                  </a:lnTo>
                  <a:cubicBezTo>
                    <a:pt x="54424" y="29505"/>
                    <a:pt x="52796" y="25018"/>
                    <a:pt x="49652" y="21694"/>
                  </a:cubicBezTo>
                  <a:cubicBezTo>
                    <a:pt x="46404" y="18531"/>
                    <a:pt x="41985" y="16874"/>
                    <a:pt x="37460" y="17122"/>
                  </a:cubicBezTo>
                  <a:cubicBezTo>
                    <a:pt x="32031" y="16932"/>
                    <a:pt x="26792" y="19161"/>
                    <a:pt x="23173" y="23218"/>
                  </a:cubicBezTo>
                  <a:cubicBezTo>
                    <a:pt x="19582" y="27543"/>
                    <a:pt x="17715" y="33038"/>
                    <a:pt x="17934" y="38648"/>
                  </a:cubicBezTo>
                  <a:lnTo>
                    <a:pt x="17934" y="75510"/>
                  </a:lnTo>
                  <a:lnTo>
                    <a:pt x="27" y="75510"/>
                  </a:lnTo>
                  <a:lnTo>
                    <a:pt x="27" y="548"/>
                  </a:lnTo>
                  <a:lnTo>
                    <a:pt x="18315" y="548"/>
                  </a:lnTo>
                  <a:lnTo>
                    <a:pt x="18315" y="14550"/>
                  </a:lnTo>
                  <a:cubicBezTo>
                    <a:pt x="23678" y="4873"/>
                    <a:pt x="34136" y="-842"/>
                    <a:pt x="45176" y="-119"/>
                  </a:cubicBezTo>
                  <a:cubicBezTo>
                    <a:pt x="52577" y="-432"/>
                    <a:pt x="59778" y="2330"/>
                    <a:pt x="65083" y="7502"/>
                  </a:cubicBezTo>
                  <a:close/>
                </a:path>
              </a:pathLst>
            </a:custGeom>
            <a:solidFill>
              <a:srgbClr val="336933"/>
            </a:solidFill>
            <a:ln w="9525" cap="flat">
              <a:noFill/>
              <a:prstDash val="solid"/>
              <a:miter/>
            </a:ln>
          </p:spPr>
          <p:txBody>
            <a:bodyPr rtlCol="0" anchor="ctr"/>
            <a:lstStyle/>
            <a:p>
              <a:endParaRPr lang="en-US"/>
            </a:p>
          </p:txBody>
        </p:sp>
        <p:sp>
          <p:nvSpPr>
            <p:cNvPr id="295" name="Freeform: Shape 294">
              <a:extLst>
                <a:ext uri="{FF2B5EF4-FFF2-40B4-BE49-F238E27FC236}">
                  <a16:creationId xmlns:a16="http://schemas.microsoft.com/office/drawing/2014/main" id="{423D79D8-FCB0-4092-ACEA-0EE7BBDEDA67}"/>
                </a:ext>
              </a:extLst>
            </p:cNvPr>
            <p:cNvSpPr/>
            <p:nvPr/>
          </p:nvSpPr>
          <p:spPr>
            <a:xfrm>
              <a:off x="10252480" y="5416201"/>
              <a:ext cx="23491" cy="123741"/>
            </a:xfrm>
            <a:custGeom>
              <a:avLst/>
              <a:gdLst>
                <a:gd name="connsiteX0" fmla="*/ 13812 w 15949"/>
                <a:gd name="connsiteY0" fmla="*/ 2299 h 84013"/>
                <a:gd name="connsiteX1" fmla="*/ 13812 w 15949"/>
                <a:gd name="connsiteY1" fmla="*/ 14396 h 84013"/>
                <a:gd name="connsiteX2" fmla="*/ 8002 w 15949"/>
                <a:gd name="connsiteY2" fmla="*/ 16777 h 84013"/>
                <a:gd name="connsiteX3" fmla="*/ 2192 w 15949"/>
                <a:gd name="connsiteY3" fmla="*/ 14396 h 84013"/>
                <a:gd name="connsiteX4" fmla="*/ 2192 w 15949"/>
                <a:gd name="connsiteY4" fmla="*/ 2299 h 84013"/>
                <a:gd name="connsiteX5" fmla="*/ 8002 w 15949"/>
                <a:gd name="connsiteY5" fmla="*/ -177 h 84013"/>
                <a:gd name="connsiteX6" fmla="*/ 13812 w 15949"/>
                <a:gd name="connsiteY6" fmla="*/ 2299 h 84013"/>
                <a:gd name="connsiteX7" fmla="*/ 1049 w 15949"/>
                <a:gd name="connsiteY7" fmla="*/ 25254 h 84013"/>
                <a:gd name="connsiteX8" fmla="*/ 15241 w 15949"/>
                <a:gd name="connsiteY8" fmla="*/ 25254 h 84013"/>
                <a:gd name="connsiteX9" fmla="*/ 15241 w 15949"/>
                <a:gd name="connsiteY9" fmla="*/ 83833 h 84013"/>
                <a:gd name="connsiteX10" fmla="*/ 1049 w 15949"/>
                <a:gd name="connsiteY10" fmla="*/ 83833 h 8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949" h="84013">
                  <a:moveTo>
                    <a:pt x="13812" y="2299"/>
                  </a:moveTo>
                  <a:cubicBezTo>
                    <a:pt x="16698" y="5814"/>
                    <a:pt x="16698" y="10881"/>
                    <a:pt x="13812" y="14396"/>
                  </a:cubicBezTo>
                  <a:cubicBezTo>
                    <a:pt x="12317" y="15996"/>
                    <a:pt x="10193" y="16872"/>
                    <a:pt x="8002" y="16777"/>
                  </a:cubicBezTo>
                  <a:cubicBezTo>
                    <a:pt x="5811" y="16844"/>
                    <a:pt x="3706" y="15977"/>
                    <a:pt x="2192" y="14396"/>
                  </a:cubicBezTo>
                  <a:cubicBezTo>
                    <a:pt x="-694" y="10881"/>
                    <a:pt x="-694" y="5814"/>
                    <a:pt x="2192" y="2299"/>
                  </a:cubicBezTo>
                  <a:cubicBezTo>
                    <a:pt x="3697" y="689"/>
                    <a:pt x="5802" y="-206"/>
                    <a:pt x="8002" y="-177"/>
                  </a:cubicBezTo>
                  <a:cubicBezTo>
                    <a:pt x="10202" y="-235"/>
                    <a:pt x="12326" y="670"/>
                    <a:pt x="13812" y="2299"/>
                  </a:cubicBezTo>
                  <a:close/>
                  <a:moveTo>
                    <a:pt x="1049" y="25254"/>
                  </a:moveTo>
                  <a:lnTo>
                    <a:pt x="15241" y="25254"/>
                  </a:lnTo>
                  <a:lnTo>
                    <a:pt x="15241" y="83833"/>
                  </a:lnTo>
                  <a:lnTo>
                    <a:pt x="1049" y="83833"/>
                  </a:lnTo>
                  <a:close/>
                </a:path>
              </a:pathLst>
            </a:custGeom>
            <a:solidFill>
              <a:srgbClr val="336933"/>
            </a:solidFill>
            <a:ln w="9525" cap="flat">
              <a:noFill/>
              <a:prstDash val="solid"/>
              <a:miter/>
            </a:ln>
          </p:spPr>
          <p:txBody>
            <a:bodyPr rtlCol="0" anchor="ctr"/>
            <a:lstStyle/>
            <a:p>
              <a:endParaRPr lang="en-US"/>
            </a:p>
          </p:txBody>
        </p:sp>
        <p:sp>
          <p:nvSpPr>
            <p:cNvPr id="296" name="Freeform: Shape 295">
              <a:extLst>
                <a:ext uri="{FF2B5EF4-FFF2-40B4-BE49-F238E27FC236}">
                  <a16:creationId xmlns:a16="http://schemas.microsoft.com/office/drawing/2014/main" id="{EBE39C12-15C6-4ED4-88AC-2C68C0A660C2}"/>
                </a:ext>
              </a:extLst>
            </p:cNvPr>
            <p:cNvSpPr/>
            <p:nvPr/>
          </p:nvSpPr>
          <p:spPr>
            <a:xfrm>
              <a:off x="10300842" y="5452872"/>
              <a:ext cx="83794" cy="86648"/>
            </a:xfrm>
            <a:custGeom>
              <a:avLst/>
              <a:gdLst>
                <a:gd name="connsiteX0" fmla="*/ 51081 w 56891"/>
                <a:gd name="connsiteY0" fmla="*/ 5595 h 58829"/>
                <a:gd name="connsiteX1" fmla="*/ 56891 w 56891"/>
                <a:gd name="connsiteY1" fmla="*/ 22074 h 58829"/>
                <a:gd name="connsiteX2" fmla="*/ 56891 w 56891"/>
                <a:gd name="connsiteY2" fmla="*/ 58649 h 58829"/>
                <a:gd name="connsiteX3" fmla="*/ 42509 w 56891"/>
                <a:gd name="connsiteY3" fmla="*/ 58649 h 58829"/>
                <a:gd name="connsiteX4" fmla="*/ 42509 w 56891"/>
                <a:gd name="connsiteY4" fmla="*/ 26264 h 58829"/>
                <a:gd name="connsiteX5" fmla="*/ 39080 w 56891"/>
                <a:gd name="connsiteY5" fmla="*/ 16739 h 58829"/>
                <a:gd name="connsiteX6" fmla="*/ 29555 w 56891"/>
                <a:gd name="connsiteY6" fmla="*/ 13215 h 58829"/>
                <a:gd name="connsiteX7" fmla="*/ 18315 w 56891"/>
                <a:gd name="connsiteY7" fmla="*/ 17978 h 58829"/>
                <a:gd name="connsiteX8" fmla="*/ 14220 w 56891"/>
                <a:gd name="connsiteY8" fmla="*/ 30074 h 58829"/>
                <a:gd name="connsiteX9" fmla="*/ 14220 w 56891"/>
                <a:gd name="connsiteY9" fmla="*/ 58649 h 58829"/>
                <a:gd name="connsiteX10" fmla="*/ 27 w 56891"/>
                <a:gd name="connsiteY10" fmla="*/ 58649 h 58829"/>
                <a:gd name="connsiteX11" fmla="*/ 27 w 56891"/>
                <a:gd name="connsiteY11" fmla="*/ 356 h 58829"/>
                <a:gd name="connsiteX12" fmla="*/ 14220 w 56891"/>
                <a:gd name="connsiteY12" fmla="*/ 356 h 58829"/>
                <a:gd name="connsiteX13" fmla="*/ 14220 w 56891"/>
                <a:gd name="connsiteY13" fmla="*/ 11310 h 58829"/>
                <a:gd name="connsiteX14" fmla="*/ 35174 w 56891"/>
                <a:gd name="connsiteY14" fmla="*/ -120 h 58829"/>
                <a:gd name="connsiteX15" fmla="*/ 51081 w 56891"/>
                <a:gd name="connsiteY15" fmla="*/ 5595 h 58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6891" h="58829">
                  <a:moveTo>
                    <a:pt x="51081" y="5595"/>
                  </a:moveTo>
                  <a:cubicBezTo>
                    <a:pt x="55101" y="10120"/>
                    <a:pt x="57187" y="16035"/>
                    <a:pt x="56891" y="22074"/>
                  </a:cubicBezTo>
                  <a:lnTo>
                    <a:pt x="56891" y="58649"/>
                  </a:lnTo>
                  <a:lnTo>
                    <a:pt x="42509" y="58649"/>
                  </a:lnTo>
                  <a:lnTo>
                    <a:pt x="42509" y="26264"/>
                  </a:lnTo>
                  <a:cubicBezTo>
                    <a:pt x="42652" y="22759"/>
                    <a:pt x="41423" y="19350"/>
                    <a:pt x="39080" y="16739"/>
                  </a:cubicBezTo>
                  <a:cubicBezTo>
                    <a:pt x="36527" y="14301"/>
                    <a:pt x="33079" y="13025"/>
                    <a:pt x="29555" y="13215"/>
                  </a:cubicBezTo>
                  <a:cubicBezTo>
                    <a:pt x="25288" y="13073"/>
                    <a:pt x="21173" y="14815"/>
                    <a:pt x="18315" y="17978"/>
                  </a:cubicBezTo>
                  <a:cubicBezTo>
                    <a:pt x="15477" y="21349"/>
                    <a:pt x="14020" y="25674"/>
                    <a:pt x="14220" y="30074"/>
                  </a:cubicBezTo>
                  <a:lnTo>
                    <a:pt x="14220" y="58649"/>
                  </a:lnTo>
                  <a:lnTo>
                    <a:pt x="27" y="58649"/>
                  </a:lnTo>
                  <a:lnTo>
                    <a:pt x="27" y="356"/>
                  </a:lnTo>
                  <a:lnTo>
                    <a:pt x="14220" y="356"/>
                  </a:lnTo>
                  <a:lnTo>
                    <a:pt x="14220" y="11310"/>
                  </a:lnTo>
                  <a:cubicBezTo>
                    <a:pt x="18353" y="3709"/>
                    <a:pt x="26554" y="-758"/>
                    <a:pt x="35174" y="-120"/>
                  </a:cubicBezTo>
                  <a:cubicBezTo>
                    <a:pt x="41042" y="-510"/>
                    <a:pt x="46805" y="1566"/>
                    <a:pt x="51081" y="5595"/>
                  </a:cubicBezTo>
                  <a:close/>
                </a:path>
              </a:pathLst>
            </a:custGeom>
            <a:solidFill>
              <a:srgbClr val="336933"/>
            </a:solidFill>
            <a:ln w="9525" cap="flat">
              <a:noFill/>
              <a:prstDash val="solid"/>
              <a:miter/>
            </a:ln>
          </p:spPr>
          <p:txBody>
            <a:bodyPr rtlCol="0" anchor="ctr"/>
            <a:lstStyle/>
            <a:p>
              <a:endParaRPr lang="en-US"/>
            </a:p>
          </p:txBody>
        </p:sp>
        <p:sp>
          <p:nvSpPr>
            <p:cNvPr id="297" name="Freeform: Shape 296">
              <a:extLst>
                <a:ext uri="{FF2B5EF4-FFF2-40B4-BE49-F238E27FC236}">
                  <a16:creationId xmlns:a16="http://schemas.microsoft.com/office/drawing/2014/main" id="{0993905E-C66E-4F99-8990-B42EA26AF03A}"/>
                </a:ext>
              </a:extLst>
            </p:cNvPr>
            <p:cNvSpPr/>
            <p:nvPr/>
          </p:nvSpPr>
          <p:spPr>
            <a:xfrm>
              <a:off x="10435804" y="5426727"/>
              <a:ext cx="91890" cy="112793"/>
            </a:xfrm>
            <a:custGeom>
              <a:avLst/>
              <a:gdLst>
                <a:gd name="connsiteX0" fmla="*/ 27 w 62388"/>
                <a:gd name="connsiteY0" fmla="*/ -180 h 76580"/>
                <a:gd name="connsiteX1" fmla="*/ 62416 w 62388"/>
                <a:gd name="connsiteY1" fmla="*/ -180 h 76580"/>
                <a:gd name="connsiteX2" fmla="*/ 62416 w 62388"/>
                <a:gd name="connsiteY2" fmla="*/ 12869 h 76580"/>
                <a:gd name="connsiteX3" fmla="*/ 38604 w 62388"/>
                <a:gd name="connsiteY3" fmla="*/ 12869 h 76580"/>
                <a:gd name="connsiteX4" fmla="*/ 38604 w 62388"/>
                <a:gd name="connsiteY4" fmla="*/ 76401 h 76580"/>
                <a:gd name="connsiteX5" fmla="*/ 23840 w 62388"/>
                <a:gd name="connsiteY5" fmla="*/ 76401 h 76580"/>
                <a:gd name="connsiteX6" fmla="*/ 23840 w 62388"/>
                <a:gd name="connsiteY6" fmla="*/ 12869 h 76580"/>
                <a:gd name="connsiteX7" fmla="*/ 27 w 62388"/>
                <a:gd name="connsiteY7" fmla="*/ 12869 h 7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388" h="76580">
                  <a:moveTo>
                    <a:pt x="27" y="-180"/>
                  </a:moveTo>
                  <a:lnTo>
                    <a:pt x="62416" y="-180"/>
                  </a:lnTo>
                  <a:lnTo>
                    <a:pt x="62416" y="12869"/>
                  </a:lnTo>
                  <a:lnTo>
                    <a:pt x="38604" y="12869"/>
                  </a:lnTo>
                  <a:lnTo>
                    <a:pt x="38604" y="76401"/>
                  </a:lnTo>
                  <a:lnTo>
                    <a:pt x="23840" y="76401"/>
                  </a:lnTo>
                  <a:lnTo>
                    <a:pt x="23840" y="12869"/>
                  </a:lnTo>
                  <a:lnTo>
                    <a:pt x="27" y="12869"/>
                  </a:lnTo>
                  <a:close/>
                </a:path>
              </a:pathLst>
            </a:custGeom>
            <a:solidFill>
              <a:srgbClr val="336933"/>
            </a:solidFill>
            <a:ln w="9525" cap="flat">
              <a:noFill/>
              <a:prstDash val="solid"/>
              <a:miter/>
            </a:ln>
          </p:spPr>
          <p:txBody>
            <a:bodyPr rtlCol="0" anchor="ctr"/>
            <a:lstStyle/>
            <a:p>
              <a:endParaRPr lang="en-US"/>
            </a:p>
          </p:txBody>
        </p:sp>
        <p:sp>
          <p:nvSpPr>
            <p:cNvPr id="298" name="Freeform: Shape 297">
              <a:extLst>
                <a:ext uri="{FF2B5EF4-FFF2-40B4-BE49-F238E27FC236}">
                  <a16:creationId xmlns:a16="http://schemas.microsoft.com/office/drawing/2014/main" id="{9DAB14DD-08F1-4B3C-9B2C-537B69E5A7F5}"/>
                </a:ext>
              </a:extLst>
            </p:cNvPr>
            <p:cNvSpPr/>
            <p:nvPr/>
          </p:nvSpPr>
          <p:spPr>
            <a:xfrm>
              <a:off x="10525583" y="5452668"/>
              <a:ext cx="90923" cy="87566"/>
            </a:xfrm>
            <a:custGeom>
              <a:avLst/>
              <a:gdLst>
                <a:gd name="connsiteX0" fmla="*/ 46990 w 61731"/>
                <a:gd name="connsiteY0" fmla="*/ 3543 h 59452"/>
                <a:gd name="connsiteX1" fmla="*/ 57848 w 61731"/>
                <a:gd name="connsiteY1" fmla="*/ 14020 h 59452"/>
                <a:gd name="connsiteX2" fmla="*/ 61754 w 61731"/>
                <a:gd name="connsiteY2" fmla="*/ 29451 h 59452"/>
                <a:gd name="connsiteX3" fmla="*/ 57848 w 61731"/>
                <a:gd name="connsiteY3" fmla="*/ 45072 h 59452"/>
                <a:gd name="connsiteX4" fmla="*/ 46990 w 61731"/>
                <a:gd name="connsiteY4" fmla="*/ 55550 h 59452"/>
                <a:gd name="connsiteX5" fmla="*/ 30988 w 61731"/>
                <a:gd name="connsiteY5" fmla="*/ 59264 h 59452"/>
                <a:gd name="connsiteX6" fmla="*/ 14796 w 61731"/>
                <a:gd name="connsiteY6" fmla="*/ 55550 h 59452"/>
                <a:gd name="connsiteX7" fmla="*/ 3937 w 61731"/>
                <a:gd name="connsiteY7" fmla="*/ 45072 h 59452"/>
                <a:gd name="connsiteX8" fmla="*/ 32 w 61731"/>
                <a:gd name="connsiteY8" fmla="*/ 29451 h 59452"/>
                <a:gd name="connsiteX9" fmla="*/ 3937 w 61731"/>
                <a:gd name="connsiteY9" fmla="*/ 14020 h 59452"/>
                <a:gd name="connsiteX10" fmla="*/ 14796 w 61731"/>
                <a:gd name="connsiteY10" fmla="*/ 3543 h 59452"/>
                <a:gd name="connsiteX11" fmla="*/ 30988 w 61731"/>
                <a:gd name="connsiteY11" fmla="*/ -172 h 59452"/>
                <a:gd name="connsiteX12" fmla="*/ 46990 w 61731"/>
                <a:gd name="connsiteY12" fmla="*/ 3543 h 59452"/>
                <a:gd name="connsiteX13" fmla="*/ 18987 w 61731"/>
                <a:gd name="connsiteY13" fmla="*/ 16878 h 59452"/>
                <a:gd name="connsiteX14" fmla="*/ 14414 w 61731"/>
                <a:gd name="connsiteY14" fmla="*/ 29642 h 59452"/>
                <a:gd name="connsiteX15" fmla="*/ 18987 w 61731"/>
                <a:gd name="connsiteY15" fmla="*/ 42500 h 59452"/>
                <a:gd name="connsiteX16" fmla="*/ 30988 w 61731"/>
                <a:gd name="connsiteY16" fmla="*/ 47358 h 59452"/>
                <a:gd name="connsiteX17" fmla="*/ 42799 w 61731"/>
                <a:gd name="connsiteY17" fmla="*/ 42500 h 59452"/>
                <a:gd name="connsiteX18" fmla="*/ 47371 w 61731"/>
                <a:gd name="connsiteY18" fmla="*/ 29642 h 59452"/>
                <a:gd name="connsiteX19" fmla="*/ 42799 w 61731"/>
                <a:gd name="connsiteY19" fmla="*/ 16878 h 59452"/>
                <a:gd name="connsiteX20" fmla="*/ 30988 w 61731"/>
                <a:gd name="connsiteY20" fmla="*/ 11925 h 59452"/>
                <a:gd name="connsiteX21" fmla="*/ 18987 w 61731"/>
                <a:gd name="connsiteY21" fmla="*/ 16878 h 59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1731" h="59452">
                  <a:moveTo>
                    <a:pt x="46990" y="3543"/>
                  </a:moveTo>
                  <a:cubicBezTo>
                    <a:pt x="51562" y="5896"/>
                    <a:pt x="55334" y="9534"/>
                    <a:pt x="57848" y="14020"/>
                  </a:cubicBezTo>
                  <a:cubicBezTo>
                    <a:pt x="60497" y="18726"/>
                    <a:pt x="61840" y="24051"/>
                    <a:pt x="61754" y="29451"/>
                  </a:cubicBezTo>
                  <a:cubicBezTo>
                    <a:pt x="61849" y="34909"/>
                    <a:pt x="60506" y="40300"/>
                    <a:pt x="57848" y="45072"/>
                  </a:cubicBezTo>
                  <a:cubicBezTo>
                    <a:pt x="55334" y="49558"/>
                    <a:pt x="51562" y="53197"/>
                    <a:pt x="46990" y="55550"/>
                  </a:cubicBezTo>
                  <a:cubicBezTo>
                    <a:pt x="42056" y="58112"/>
                    <a:pt x="36551" y="59388"/>
                    <a:pt x="30988" y="59264"/>
                  </a:cubicBezTo>
                  <a:cubicBezTo>
                    <a:pt x="25368" y="59379"/>
                    <a:pt x="19806" y="58102"/>
                    <a:pt x="14796" y="55550"/>
                  </a:cubicBezTo>
                  <a:cubicBezTo>
                    <a:pt x="10223" y="53197"/>
                    <a:pt x="6452" y="49558"/>
                    <a:pt x="3937" y="45072"/>
                  </a:cubicBezTo>
                  <a:cubicBezTo>
                    <a:pt x="1280" y="40300"/>
                    <a:pt x="-63" y="34909"/>
                    <a:pt x="32" y="29451"/>
                  </a:cubicBezTo>
                  <a:cubicBezTo>
                    <a:pt x="-54" y="24051"/>
                    <a:pt x="1289" y="18726"/>
                    <a:pt x="3937" y="14020"/>
                  </a:cubicBezTo>
                  <a:cubicBezTo>
                    <a:pt x="6452" y="9534"/>
                    <a:pt x="10223" y="5896"/>
                    <a:pt x="14796" y="3543"/>
                  </a:cubicBezTo>
                  <a:cubicBezTo>
                    <a:pt x="19806" y="990"/>
                    <a:pt x="25368" y="-286"/>
                    <a:pt x="30988" y="-172"/>
                  </a:cubicBezTo>
                  <a:cubicBezTo>
                    <a:pt x="36551" y="-296"/>
                    <a:pt x="42056" y="981"/>
                    <a:pt x="46990" y="3543"/>
                  </a:cubicBezTo>
                  <a:close/>
                  <a:moveTo>
                    <a:pt x="18987" y="16878"/>
                  </a:moveTo>
                  <a:cubicBezTo>
                    <a:pt x="15853" y="20364"/>
                    <a:pt x="14205" y="24955"/>
                    <a:pt x="14414" y="29642"/>
                  </a:cubicBezTo>
                  <a:cubicBezTo>
                    <a:pt x="14224" y="34356"/>
                    <a:pt x="15862" y="38967"/>
                    <a:pt x="18987" y="42500"/>
                  </a:cubicBezTo>
                  <a:cubicBezTo>
                    <a:pt x="22101" y="45767"/>
                    <a:pt x="26473" y="47539"/>
                    <a:pt x="30988" y="47358"/>
                  </a:cubicBezTo>
                  <a:cubicBezTo>
                    <a:pt x="35446" y="47520"/>
                    <a:pt x="39751" y="45748"/>
                    <a:pt x="42799" y="42500"/>
                  </a:cubicBezTo>
                  <a:cubicBezTo>
                    <a:pt x="45923" y="38967"/>
                    <a:pt x="47562" y="34356"/>
                    <a:pt x="47371" y="29642"/>
                  </a:cubicBezTo>
                  <a:cubicBezTo>
                    <a:pt x="47581" y="24955"/>
                    <a:pt x="45933" y="20364"/>
                    <a:pt x="42799" y="16878"/>
                  </a:cubicBezTo>
                  <a:cubicBezTo>
                    <a:pt x="39789" y="13563"/>
                    <a:pt x="35465" y="11744"/>
                    <a:pt x="30988" y="11925"/>
                  </a:cubicBezTo>
                  <a:cubicBezTo>
                    <a:pt x="26454" y="11734"/>
                    <a:pt x="22063" y="13544"/>
                    <a:pt x="18987" y="16878"/>
                  </a:cubicBezTo>
                  <a:close/>
                </a:path>
              </a:pathLst>
            </a:custGeom>
            <a:solidFill>
              <a:srgbClr val="336933"/>
            </a:solidFill>
            <a:ln w="9525" cap="flat">
              <a:noFill/>
              <a:prstDash val="solid"/>
              <a:miter/>
            </a:ln>
          </p:spPr>
          <p:txBody>
            <a:bodyPr rtlCol="0" anchor="ctr"/>
            <a:lstStyle/>
            <a:p>
              <a:endParaRPr lang="en-US"/>
            </a:p>
          </p:txBody>
        </p:sp>
        <p:sp>
          <p:nvSpPr>
            <p:cNvPr id="299" name="Freeform: Shape 298">
              <a:extLst>
                <a:ext uri="{FF2B5EF4-FFF2-40B4-BE49-F238E27FC236}">
                  <a16:creationId xmlns:a16="http://schemas.microsoft.com/office/drawing/2014/main" id="{2E1BA546-BB7F-49D5-8C3F-0DA418D20CF9}"/>
                </a:ext>
              </a:extLst>
            </p:cNvPr>
            <p:cNvSpPr/>
            <p:nvPr/>
          </p:nvSpPr>
          <p:spPr>
            <a:xfrm>
              <a:off x="10626040" y="5433601"/>
              <a:ext cx="59063" cy="106784"/>
            </a:xfrm>
            <a:custGeom>
              <a:avLst/>
              <a:gdLst>
                <a:gd name="connsiteX0" fmla="*/ 40127 w 40100"/>
                <a:gd name="connsiteY0" fmla="*/ 68114 h 72500"/>
                <a:gd name="connsiteX1" fmla="*/ 25459 w 40100"/>
                <a:gd name="connsiteY1" fmla="*/ 72305 h 72500"/>
                <a:gd name="connsiteX2" fmla="*/ 13076 w 40100"/>
                <a:gd name="connsiteY2" fmla="*/ 67923 h 72500"/>
                <a:gd name="connsiteX3" fmla="*/ 8314 w 40100"/>
                <a:gd name="connsiteY3" fmla="*/ 54874 h 72500"/>
                <a:gd name="connsiteX4" fmla="*/ 8314 w 40100"/>
                <a:gd name="connsiteY4" fmla="*/ 26299 h 72500"/>
                <a:gd name="connsiteX5" fmla="*/ 27 w 40100"/>
                <a:gd name="connsiteY5" fmla="*/ 26299 h 72500"/>
                <a:gd name="connsiteX6" fmla="*/ 27 w 40100"/>
                <a:gd name="connsiteY6" fmla="*/ 15917 h 72500"/>
                <a:gd name="connsiteX7" fmla="*/ 8409 w 40100"/>
                <a:gd name="connsiteY7" fmla="*/ 15917 h 72500"/>
                <a:gd name="connsiteX8" fmla="*/ 8409 w 40100"/>
                <a:gd name="connsiteY8" fmla="*/ -180 h 72500"/>
                <a:gd name="connsiteX9" fmla="*/ 22506 w 40100"/>
                <a:gd name="connsiteY9" fmla="*/ -180 h 72500"/>
                <a:gd name="connsiteX10" fmla="*/ 22506 w 40100"/>
                <a:gd name="connsiteY10" fmla="*/ 15917 h 72500"/>
                <a:gd name="connsiteX11" fmla="*/ 39175 w 40100"/>
                <a:gd name="connsiteY11" fmla="*/ 15917 h 72500"/>
                <a:gd name="connsiteX12" fmla="*/ 39175 w 40100"/>
                <a:gd name="connsiteY12" fmla="*/ 26299 h 72500"/>
                <a:gd name="connsiteX13" fmla="*/ 22506 w 40100"/>
                <a:gd name="connsiteY13" fmla="*/ 26299 h 72500"/>
                <a:gd name="connsiteX14" fmla="*/ 22506 w 40100"/>
                <a:gd name="connsiteY14" fmla="*/ 52588 h 72500"/>
                <a:gd name="connsiteX15" fmla="*/ 24030 w 40100"/>
                <a:gd name="connsiteY15" fmla="*/ 58398 h 72500"/>
                <a:gd name="connsiteX16" fmla="*/ 28602 w 40100"/>
                <a:gd name="connsiteY16" fmla="*/ 60018 h 72500"/>
                <a:gd name="connsiteX17" fmla="*/ 36889 w 40100"/>
                <a:gd name="connsiteY17" fmla="*/ 57637 h 7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100" h="72500">
                  <a:moveTo>
                    <a:pt x="40127" y="68114"/>
                  </a:moveTo>
                  <a:cubicBezTo>
                    <a:pt x="35727" y="70858"/>
                    <a:pt x="30640" y="72305"/>
                    <a:pt x="25459" y="72305"/>
                  </a:cubicBezTo>
                  <a:cubicBezTo>
                    <a:pt x="20925" y="72496"/>
                    <a:pt x="16486" y="70924"/>
                    <a:pt x="13076" y="67923"/>
                  </a:cubicBezTo>
                  <a:cubicBezTo>
                    <a:pt x="9676" y="64466"/>
                    <a:pt x="7942" y="59704"/>
                    <a:pt x="8314" y="54874"/>
                  </a:cubicBezTo>
                  <a:lnTo>
                    <a:pt x="8314" y="26299"/>
                  </a:lnTo>
                  <a:lnTo>
                    <a:pt x="27" y="26299"/>
                  </a:lnTo>
                  <a:lnTo>
                    <a:pt x="27" y="15917"/>
                  </a:lnTo>
                  <a:lnTo>
                    <a:pt x="8409" y="15917"/>
                  </a:lnTo>
                  <a:lnTo>
                    <a:pt x="8409" y="-180"/>
                  </a:lnTo>
                  <a:lnTo>
                    <a:pt x="22506" y="-180"/>
                  </a:lnTo>
                  <a:lnTo>
                    <a:pt x="22506" y="15917"/>
                  </a:lnTo>
                  <a:lnTo>
                    <a:pt x="39175" y="15917"/>
                  </a:lnTo>
                  <a:lnTo>
                    <a:pt x="39175" y="26299"/>
                  </a:lnTo>
                  <a:lnTo>
                    <a:pt x="22506" y="26299"/>
                  </a:lnTo>
                  <a:lnTo>
                    <a:pt x="22506" y="52588"/>
                  </a:lnTo>
                  <a:cubicBezTo>
                    <a:pt x="22287" y="54646"/>
                    <a:pt x="22830" y="56713"/>
                    <a:pt x="24030" y="58398"/>
                  </a:cubicBezTo>
                  <a:cubicBezTo>
                    <a:pt x="25249" y="59570"/>
                    <a:pt x="26916" y="60161"/>
                    <a:pt x="28602" y="60018"/>
                  </a:cubicBezTo>
                  <a:cubicBezTo>
                    <a:pt x="31507" y="59847"/>
                    <a:pt x="34336" y="59027"/>
                    <a:pt x="36889" y="57637"/>
                  </a:cubicBezTo>
                  <a:close/>
                </a:path>
              </a:pathLst>
            </a:custGeom>
            <a:solidFill>
              <a:srgbClr val="336933"/>
            </a:solidFill>
            <a:ln w="9525" cap="flat">
              <a:noFill/>
              <a:prstDash val="solid"/>
              <a:miter/>
            </a:ln>
          </p:spPr>
          <p:txBody>
            <a:bodyPr rtlCol="0" anchor="ctr"/>
            <a:lstStyle/>
            <a:p>
              <a:endParaRPr lang="en-US"/>
            </a:p>
          </p:txBody>
        </p:sp>
        <p:sp>
          <p:nvSpPr>
            <p:cNvPr id="300" name="Freeform: Shape 299">
              <a:extLst>
                <a:ext uri="{FF2B5EF4-FFF2-40B4-BE49-F238E27FC236}">
                  <a16:creationId xmlns:a16="http://schemas.microsoft.com/office/drawing/2014/main" id="{3197FB8E-A385-413D-A1C4-C99E19975061}"/>
                </a:ext>
              </a:extLst>
            </p:cNvPr>
            <p:cNvSpPr/>
            <p:nvPr/>
          </p:nvSpPr>
          <p:spPr>
            <a:xfrm>
              <a:off x="10694614" y="5453029"/>
              <a:ext cx="79038" cy="87349"/>
            </a:xfrm>
            <a:custGeom>
              <a:avLst/>
              <a:gdLst>
                <a:gd name="connsiteX0" fmla="*/ 39194 w 53662"/>
                <a:gd name="connsiteY0" fmla="*/ 58543 h 59305"/>
                <a:gd name="connsiteX1" fmla="*/ 39194 w 53662"/>
                <a:gd name="connsiteY1" fmla="*/ 51399 h 59305"/>
                <a:gd name="connsiteX2" fmla="*/ 31384 w 53662"/>
                <a:gd name="connsiteY2" fmla="*/ 57210 h 59305"/>
                <a:gd name="connsiteX3" fmla="*/ 20335 w 53662"/>
                <a:gd name="connsiteY3" fmla="*/ 59115 h 59305"/>
                <a:gd name="connsiteX4" fmla="*/ 9571 w 53662"/>
                <a:gd name="connsiteY4" fmla="*/ 56829 h 59305"/>
                <a:gd name="connsiteX5" fmla="*/ 46 w 53662"/>
                <a:gd name="connsiteY5" fmla="*/ 41018 h 59305"/>
                <a:gd name="connsiteX6" fmla="*/ 5857 w 53662"/>
                <a:gd name="connsiteY6" fmla="*/ 28158 h 59305"/>
                <a:gd name="connsiteX7" fmla="*/ 22240 w 53662"/>
                <a:gd name="connsiteY7" fmla="*/ 23396 h 59305"/>
                <a:gd name="connsiteX8" fmla="*/ 39289 w 53662"/>
                <a:gd name="connsiteY8" fmla="*/ 23396 h 59305"/>
                <a:gd name="connsiteX9" fmla="*/ 39289 w 53662"/>
                <a:gd name="connsiteY9" fmla="*/ 21872 h 59305"/>
                <a:gd name="connsiteX10" fmla="*/ 35956 w 53662"/>
                <a:gd name="connsiteY10" fmla="*/ 13871 h 59305"/>
                <a:gd name="connsiteX11" fmla="*/ 26431 w 53662"/>
                <a:gd name="connsiteY11" fmla="*/ 11014 h 59305"/>
                <a:gd name="connsiteX12" fmla="*/ 9095 w 53662"/>
                <a:gd name="connsiteY12" fmla="*/ 16538 h 59305"/>
                <a:gd name="connsiteX13" fmla="*/ 3952 w 53662"/>
                <a:gd name="connsiteY13" fmla="*/ 7013 h 59305"/>
                <a:gd name="connsiteX14" fmla="*/ 16429 w 53662"/>
                <a:gd name="connsiteY14" fmla="*/ 1489 h 59305"/>
                <a:gd name="connsiteX15" fmla="*/ 29669 w 53662"/>
                <a:gd name="connsiteY15" fmla="*/ -131 h 59305"/>
                <a:gd name="connsiteX16" fmla="*/ 47290 w 53662"/>
                <a:gd name="connsiteY16" fmla="*/ 5299 h 59305"/>
                <a:gd name="connsiteX17" fmla="*/ 53672 w 53662"/>
                <a:gd name="connsiteY17" fmla="*/ 20634 h 59305"/>
                <a:gd name="connsiteX18" fmla="*/ 53672 w 53662"/>
                <a:gd name="connsiteY18" fmla="*/ 58734 h 59305"/>
                <a:gd name="connsiteX19" fmla="*/ 34241 w 53662"/>
                <a:gd name="connsiteY19" fmla="*/ 45303 h 59305"/>
                <a:gd name="connsiteX20" fmla="*/ 39099 w 53662"/>
                <a:gd name="connsiteY20" fmla="*/ 38160 h 59305"/>
                <a:gd name="connsiteX21" fmla="*/ 39099 w 53662"/>
                <a:gd name="connsiteY21" fmla="*/ 32921 h 59305"/>
                <a:gd name="connsiteX22" fmla="*/ 24335 w 53662"/>
                <a:gd name="connsiteY22" fmla="*/ 32921 h 59305"/>
                <a:gd name="connsiteX23" fmla="*/ 15953 w 53662"/>
                <a:gd name="connsiteY23" fmla="*/ 34635 h 59305"/>
                <a:gd name="connsiteX24" fmla="*/ 13286 w 53662"/>
                <a:gd name="connsiteY24" fmla="*/ 40160 h 59305"/>
                <a:gd name="connsiteX25" fmla="*/ 16144 w 53662"/>
                <a:gd name="connsiteY25" fmla="*/ 46065 h 59305"/>
                <a:gd name="connsiteX26" fmla="*/ 23668 w 53662"/>
                <a:gd name="connsiteY26" fmla="*/ 48256 h 59305"/>
                <a:gd name="connsiteX27" fmla="*/ 34241 w 53662"/>
                <a:gd name="connsiteY27" fmla="*/ 45303 h 5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3662" h="59305">
                  <a:moveTo>
                    <a:pt x="39194" y="58543"/>
                  </a:moveTo>
                  <a:lnTo>
                    <a:pt x="39194" y="51399"/>
                  </a:lnTo>
                  <a:cubicBezTo>
                    <a:pt x="37137" y="53981"/>
                    <a:pt x="34451" y="55981"/>
                    <a:pt x="31384" y="57210"/>
                  </a:cubicBezTo>
                  <a:cubicBezTo>
                    <a:pt x="27860" y="58572"/>
                    <a:pt x="24107" y="59219"/>
                    <a:pt x="20335" y="59115"/>
                  </a:cubicBezTo>
                  <a:cubicBezTo>
                    <a:pt x="16620" y="59201"/>
                    <a:pt x="12934" y="58419"/>
                    <a:pt x="9571" y="56829"/>
                  </a:cubicBezTo>
                  <a:cubicBezTo>
                    <a:pt x="3666" y="53781"/>
                    <a:pt x="-11" y="47666"/>
                    <a:pt x="46" y="41018"/>
                  </a:cubicBezTo>
                  <a:cubicBezTo>
                    <a:pt x="-201" y="36045"/>
                    <a:pt x="1961" y="31254"/>
                    <a:pt x="5857" y="28158"/>
                  </a:cubicBezTo>
                  <a:cubicBezTo>
                    <a:pt x="10629" y="24777"/>
                    <a:pt x="16401" y="23101"/>
                    <a:pt x="22240" y="23396"/>
                  </a:cubicBezTo>
                  <a:lnTo>
                    <a:pt x="39289" y="23396"/>
                  </a:lnTo>
                  <a:lnTo>
                    <a:pt x="39289" y="21872"/>
                  </a:lnTo>
                  <a:cubicBezTo>
                    <a:pt x="39442" y="18843"/>
                    <a:pt x="38213" y="15900"/>
                    <a:pt x="35956" y="13871"/>
                  </a:cubicBezTo>
                  <a:cubicBezTo>
                    <a:pt x="33193" y="11870"/>
                    <a:pt x="29840" y="10871"/>
                    <a:pt x="26431" y="11014"/>
                  </a:cubicBezTo>
                  <a:cubicBezTo>
                    <a:pt x="20259" y="11242"/>
                    <a:pt x="14258" y="13147"/>
                    <a:pt x="9095" y="16538"/>
                  </a:cubicBezTo>
                  <a:lnTo>
                    <a:pt x="3952" y="7013"/>
                  </a:lnTo>
                  <a:cubicBezTo>
                    <a:pt x="7924" y="4774"/>
                    <a:pt x="12105" y="2927"/>
                    <a:pt x="16429" y="1489"/>
                  </a:cubicBezTo>
                  <a:cubicBezTo>
                    <a:pt x="20754" y="355"/>
                    <a:pt x="25202" y="-188"/>
                    <a:pt x="29669" y="-131"/>
                  </a:cubicBezTo>
                  <a:cubicBezTo>
                    <a:pt x="36003" y="-521"/>
                    <a:pt x="42271" y="1412"/>
                    <a:pt x="47290" y="5299"/>
                  </a:cubicBezTo>
                  <a:cubicBezTo>
                    <a:pt x="51586" y="9213"/>
                    <a:pt x="53920" y="14833"/>
                    <a:pt x="53672" y="20634"/>
                  </a:cubicBezTo>
                  <a:lnTo>
                    <a:pt x="53672" y="58734"/>
                  </a:lnTo>
                  <a:close/>
                  <a:moveTo>
                    <a:pt x="34241" y="45303"/>
                  </a:moveTo>
                  <a:cubicBezTo>
                    <a:pt x="36851" y="43770"/>
                    <a:pt x="38632" y="41151"/>
                    <a:pt x="39099" y="38160"/>
                  </a:cubicBezTo>
                  <a:lnTo>
                    <a:pt x="39099" y="32921"/>
                  </a:lnTo>
                  <a:lnTo>
                    <a:pt x="24335" y="32921"/>
                  </a:lnTo>
                  <a:cubicBezTo>
                    <a:pt x="21440" y="32721"/>
                    <a:pt x="18544" y="33312"/>
                    <a:pt x="15953" y="34635"/>
                  </a:cubicBezTo>
                  <a:cubicBezTo>
                    <a:pt x="14153" y="35874"/>
                    <a:pt x="13134" y="37979"/>
                    <a:pt x="13286" y="40160"/>
                  </a:cubicBezTo>
                  <a:cubicBezTo>
                    <a:pt x="13229" y="42474"/>
                    <a:pt x="14286" y="44675"/>
                    <a:pt x="16144" y="46065"/>
                  </a:cubicBezTo>
                  <a:cubicBezTo>
                    <a:pt x="18335" y="47618"/>
                    <a:pt x="20982" y="48390"/>
                    <a:pt x="23668" y="48256"/>
                  </a:cubicBezTo>
                  <a:cubicBezTo>
                    <a:pt x="27402" y="48332"/>
                    <a:pt x="31079" y="47304"/>
                    <a:pt x="34241" y="45303"/>
                  </a:cubicBezTo>
                  <a:close/>
                </a:path>
              </a:pathLst>
            </a:custGeom>
            <a:solidFill>
              <a:srgbClr val="336933"/>
            </a:solidFill>
            <a:ln w="9525" cap="flat">
              <a:noFill/>
              <a:prstDash val="solid"/>
              <a:miter/>
            </a:ln>
          </p:spPr>
          <p:txBody>
            <a:bodyPr rtlCol="0" anchor="ctr"/>
            <a:lstStyle/>
            <a:p>
              <a:endParaRPr lang="en-US"/>
            </a:p>
          </p:txBody>
        </p:sp>
        <p:sp>
          <p:nvSpPr>
            <p:cNvPr id="301" name="Freeform: Shape 300">
              <a:extLst>
                <a:ext uri="{FF2B5EF4-FFF2-40B4-BE49-F238E27FC236}">
                  <a16:creationId xmlns:a16="http://schemas.microsoft.com/office/drawing/2014/main" id="{EA0EC90C-502E-433E-92A8-A45D6D2BFA9B}"/>
                </a:ext>
              </a:extLst>
            </p:cNvPr>
            <p:cNvSpPr/>
            <p:nvPr/>
          </p:nvSpPr>
          <p:spPr>
            <a:xfrm>
              <a:off x="10797336" y="5419992"/>
              <a:ext cx="20903" cy="119529"/>
            </a:xfrm>
            <a:custGeom>
              <a:avLst/>
              <a:gdLst>
                <a:gd name="connsiteX0" fmla="*/ 27 w 14192"/>
                <a:gd name="connsiteY0" fmla="*/ -180 h 81153"/>
                <a:gd name="connsiteX1" fmla="*/ 14219 w 14192"/>
                <a:gd name="connsiteY1" fmla="*/ -180 h 81153"/>
                <a:gd name="connsiteX2" fmla="*/ 14219 w 14192"/>
                <a:gd name="connsiteY2" fmla="*/ 80973 h 81153"/>
                <a:gd name="connsiteX3" fmla="*/ 27 w 14192"/>
                <a:gd name="connsiteY3" fmla="*/ 80973 h 81153"/>
              </a:gdLst>
              <a:ahLst/>
              <a:cxnLst>
                <a:cxn ang="0">
                  <a:pos x="connsiteX0" y="connsiteY0"/>
                </a:cxn>
                <a:cxn ang="0">
                  <a:pos x="connsiteX1" y="connsiteY1"/>
                </a:cxn>
                <a:cxn ang="0">
                  <a:pos x="connsiteX2" y="connsiteY2"/>
                </a:cxn>
                <a:cxn ang="0">
                  <a:pos x="connsiteX3" y="connsiteY3"/>
                </a:cxn>
              </a:cxnLst>
              <a:rect l="l" t="t" r="r" b="b"/>
              <a:pathLst>
                <a:path w="14192" h="81153">
                  <a:moveTo>
                    <a:pt x="27" y="-180"/>
                  </a:moveTo>
                  <a:lnTo>
                    <a:pt x="14219" y="-180"/>
                  </a:lnTo>
                  <a:lnTo>
                    <a:pt x="14219" y="80973"/>
                  </a:lnTo>
                  <a:lnTo>
                    <a:pt x="27" y="80973"/>
                  </a:lnTo>
                  <a:close/>
                </a:path>
              </a:pathLst>
            </a:custGeom>
            <a:solidFill>
              <a:srgbClr val="336933"/>
            </a:solidFill>
            <a:ln w="9525" cap="flat">
              <a:noFill/>
              <a:prstDash val="solid"/>
              <a:miter/>
            </a:ln>
          </p:spPr>
          <p:txBody>
            <a:bodyPr rtlCol="0" anchor="ctr"/>
            <a:lstStyle/>
            <a:p>
              <a:endParaRPr lang="en-US"/>
            </a:p>
          </p:txBody>
        </p:sp>
        <p:sp>
          <p:nvSpPr>
            <p:cNvPr id="302" name="Freeform: Shape 301">
              <a:extLst>
                <a:ext uri="{FF2B5EF4-FFF2-40B4-BE49-F238E27FC236}">
                  <a16:creationId xmlns:a16="http://schemas.microsoft.com/office/drawing/2014/main" id="{569C93E5-1A24-4720-9AD0-1C11642AE613}"/>
                </a:ext>
              </a:extLst>
            </p:cNvPr>
            <p:cNvSpPr/>
            <p:nvPr/>
          </p:nvSpPr>
          <p:spPr>
            <a:xfrm>
              <a:off x="10872674" y="5426727"/>
              <a:ext cx="91890" cy="112793"/>
            </a:xfrm>
            <a:custGeom>
              <a:avLst/>
              <a:gdLst>
                <a:gd name="connsiteX0" fmla="*/ 27 w 62388"/>
                <a:gd name="connsiteY0" fmla="*/ -180 h 76580"/>
                <a:gd name="connsiteX1" fmla="*/ 62416 w 62388"/>
                <a:gd name="connsiteY1" fmla="*/ -180 h 76580"/>
                <a:gd name="connsiteX2" fmla="*/ 62416 w 62388"/>
                <a:gd name="connsiteY2" fmla="*/ 12869 h 76580"/>
                <a:gd name="connsiteX3" fmla="*/ 38603 w 62388"/>
                <a:gd name="connsiteY3" fmla="*/ 12869 h 76580"/>
                <a:gd name="connsiteX4" fmla="*/ 38603 w 62388"/>
                <a:gd name="connsiteY4" fmla="*/ 76401 h 76580"/>
                <a:gd name="connsiteX5" fmla="*/ 23840 w 62388"/>
                <a:gd name="connsiteY5" fmla="*/ 76401 h 76580"/>
                <a:gd name="connsiteX6" fmla="*/ 23840 w 62388"/>
                <a:gd name="connsiteY6" fmla="*/ 12869 h 76580"/>
                <a:gd name="connsiteX7" fmla="*/ 27 w 62388"/>
                <a:gd name="connsiteY7" fmla="*/ 12869 h 7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388" h="76580">
                  <a:moveTo>
                    <a:pt x="27" y="-180"/>
                  </a:moveTo>
                  <a:lnTo>
                    <a:pt x="62416" y="-180"/>
                  </a:lnTo>
                  <a:lnTo>
                    <a:pt x="62416" y="12869"/>
                  </a:lnTo>
                  <a:lnTo>
                    <a:pt x="38603" y="12869"/>
                  </a:lnTo>
                  <a:lnTo>
                    <a:pt x="38603" y="76401"/>
                  </a:lnTo>
                  <a:lnTo>
                    <a:pt x="23840" y="76401"/>
                  </a:lnTo>
                  <a:lnTo>
                    <a:pt x="23840" y="12869"/>
                  </a:lnTo>
                  <a:lnTo>
                    <a:pt x="27" y="12869"/>
                  </a:lnTo>
                  <a:close/>
                </a:path>
              </a:pathLst>
            </a:custGeom>
            <a:solidFill>
              <a:srgbClr val="336933"/>
            </a:solidFill>
            <a:ln w="9525" cap="flat">
              <a:noFill/>
              <a:prstDash val="solid"/>
              <a:miter/>
            </a:ln>
          </p:spPr>
          <p:txBody>
            <a:bodyPr rtlCol="0" anchor="ctr"/>
            <a:lstStyle/>
            <a:p>
              <a:endParaRPr lang="en-US"/>
            </a:p>
          </p:txBody>
        </p:sp>
        <p:sp>
          <p:nvSpPr>
            <p:cNvPr id="303" name="Freeform: Shape 302">
              <a:extLst>
                <a:ext uri="{FF2B5EF4-FFF2-40B4-BE49-F238E27FC236}">
                  <a16:creationId xmlns:a16="http://schemas.microsoft.com/office/drawing/2014/main" id="{98A410C7-EA4A-4B86-B5AB-695A2821ECFE}"/>
                </a:ext>
              </a:extLst>
            </p:cNvPr>
            <p:cNvSpPr/>
            <p:nvPr/>
          </p:nvSpPr>
          <p:spPr>
            <a:xfrm>
              <a:off x="10968044" y="5453029"/>
              <a:ext cx="79038" cy="87349"/>
            </a:xfrm>
            <a:custGeom>
              <a:avLst/>
              <a:gdLst>
                <a:gd name="connsiteX0" fmla="*/ 39194 w 53662"/>
                <a:gd name="connsiteY0" fmla="*/ 58543 h 59305"/>
                <a:gd name="connsiteX1" fmla="*/ 39194 w 53662"/>
                <a:gd name="connsiteY1" fmla="*/ 51399 h 59305"/>
                <a:gd name="connsiteX2" fmla="*/ 31384 w 53662"/>
                <a:gd name="connsiteY2" fmla="*/ 57210 h 59305"/>
                <a:gd name="connsiteX3" fmla="*/ 20335 w 53662"/>
                <a:gd name="connsiteY3" fmla="*/ 59115 h 59305"/>
                <a:gd name="connsiteX4" fmla="*/ 9571 w 53662"/>
                <a:gd name="connsiteY4" fmla="*/ 56829 h 59305"/>
                <a:gd name="connsiteX5" fmla="*/ 46 w 53662"/>
                <a:gd name="connsiteY5" fmla="*/ 41018 h 59305"/>
                <a:gd name="connsiteX6" fmla="*/ 5857 w 53662"/>
                <a:gd name="connsiteY6" fmla="*/ 28158 h 59305"/>
                <a:gd name="connsiteX7" fmla="*/ 22240 w 53662"/>
                <a:gd name="connsiteY7" fmla="*/ 23396 h 59305"/>
                <a:gd name="connsiteX8" fmla="*/ 39290 w 53662"/>
                <a:gd name="connsiteY8" fmla="*/ 23396 h 59305"/>
                <a:gd name="connsiteX9" fmla="*/ 39290 w 53662"/>
                <a:gd name="connsiteY9" fmla="*/ 21872 h 59305"/>
                <a:gd name="connsiteX10" fmla="*/ 35956 w 53662"/>
                <a:gd name="connsiteY10" fmla="*/ 13871 h 59305"/>
                <a:gd name="connsiteX11" fmla="*/ 26431 w 53662"/>
                <a:gd name="connsiteY11" fmla="*/ 11014 h 59305"/>
                <a:gd name="connsiteX12" fmla="*/ 9095 w 53662"/>
                <a:gd name="connsiteY12" fmla="*/ 16538 h 59305"/>
                <a:gd name="connsiteX13" fmla="*/ 3952 w 53662"/>
                <a:gd name="connsiteY13" fmla="*/ 7013 h 59305"/>
                <a:gd name="connsiteX14" fmla="*/ 16429 w 53662"/>
                <a:gd name="connsiteY14" fmla="*/ 1489 h 59305"/>
                <a:gd name="connsiteX15" fmla="*/ 29669 w 53662"/>
                <a:gd name="connsiteY15" fmla="*/ -131 h 59305"/>
                <a:gd name="connsiteX16" fmla="*/ 47291 w 53662"/>
                <a:gd name="connsiteY16" fmla="*/ 5299 h 59305"/>
                <a:gd name="connsiteX17" fmla="*/ 53672 w 53662"/>
                <a:gd name="connsiteY17" fmla="*/ 20634 h 59305"/>
                <a:gd name="connsiteX18" fmla="*/ 53672 w 53662"/>
                <a:gd name="connsiteY18" fmla="*/ 58734 h 59305"/>
                <a:gd name="connsiteX19" fmla="*/ 34241 w 53662"/>
                <a:gd name="connsiteY19" fmla="*/ 45303 h 59305"/>
                <a:gd name="connsiteX20" fmla="*/ 39099 w 53662"/>
                <a:gd name="connsiteY20" fmla="*/ 38160 h 59305"/>
                <a:gd name="connsiteX21" fmla="*/ 39099 w 53662"/>
                <a:gd name="connsiteY21" fmla="*/ 32921 h 59305"/>
                <a:gd name="connsiteX22" fmla="*/ 24335 w 53662"/>
                <a:gd name="connsiteY22" fmla="*/ 32921 h 59305"/>
                <a:gd name="connsiteX23" fmla="*/ 15953 w 53662"/>
                <a:gd name="connsiteY23" fmla="*/ 34635 h 59305"/>
                <a:gd name="connsiteX24" fmla="*/ 13286 w 53662"/>
                <a:gd name="connsiteY24" fmla="*/ 40160 h 59305"/>
                <a:gd name="connsiteX25" fmla="*/ 16144 w 53662"/>
                <a:gd name="connsiteY25" fmla="*/ 46065 h 59305"/>
                <a:gd name="connsiteX26" fmla="*/ 23668 w 53662"/>
                <a:gd name="connsiteY26" fmla="*/ 48256 h 59305"/>
                <a:gd name="connsiteX27" fmla="*/ 34241 w 53662"/>
                <a:gd name="connsiteY27" fmla="*/ 45303 h 5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3662" h="59305">
                  <a:moveTo>
                    <a:pt x="39194" y="58543"/>
                  </a:moveTo>
                  <a:lnTo>
                    <a:pt x="39194" y="51399"/>
                  </a:lnTo>
                  <a:cubicBezTo>
                    <a:pt x="37137" y="53981"/>
                    <a:pt x="34451" y="55981"/>
                    <a:pt x="31384" y="57210"/>
                  </a:cubicBezTo>
                  <a:cubicBezTo>
                    <a:pt x="27860" y="58572"/>
                    <a:pt x="24107" y="59219"/>
                    <a:pt x="20335" y="59115"/>
                  </a:cubicBezTo>
                  <a:cubicBezTo>
                    <a:pt x="16620" y="59201"/>
                    <a:pt x="12934" y="58419"/>
                    <a:pt x="9571" y="56829"/>
                  </a:cubicBezTo>
                  <a:cubicBezTo>
                    <a:pt x="3666" y="53781"/>
                    <a:pt x="-11" y="47666"/>
                    <a:pt x="46" y="41018"/>
                  </a:cubicBezTo>
                  <a:cubicBezTo>
                    <a:pt x="-201" y="36045"/>
                    <a:pt x="1961" y="31254"/>
                    <a:pt x="5857" y="28158"/>
                  </a:cubicBezTo>
                  <a:cubicBezTo>
                    <a:pt x="10629" y="24777"/>
                    <a:pt x="16401" y="23101"/>
                    <a:pt x="22240" y="23396"/>
                  </a:cubicBezTo>
                  <a:lnTo>
                    <a:pt x="39290" y="23396"/>
                  </a:lnTo>
                  <a:lnTo>
                    <a:pt x="39290" y="21872"/>
                  </a:lnTo>
                  <a:cubicBezTo>
                    <a:pt x="39442" y="18843"/>
                    <a:pt x="38213" y="15900"/>
                    <a:pt x="35956" y="13871"/>
                  </a:cubicBezTo>
                  <a:cubicBezTo>
                    <a:pt x="33193" y="11870"/>
                    <a:pt x="29841" y="10871"/>
                    <a:pt x="26431" y="11014"/>
                  </a:cubicBezTo>
                  <a:cubicBezTo>
                    <a:pt x="20259" y="11242"/>
                    <a:pt x="14267" y="13147"/>
                    <a:pt x="9095" y="16538"/>
                  </a:cubicBezTo>
                  <a:lnTo>
                    <a:pt x="3952" y="7013"/>
                  </a:lnTo>
                  <a:cubicBezTo>
                    <a:pt x="7924" y="4774"/>
                    <a:pt x="12105" y="2927"/>
                    <a:pt x="16429" y="1489"/>
                  </a:cubicBezTo>
                  <a:cubicBezTo>
                    <a:pt x="20754" y="355"/>
                    <a:pt x="25202" y="-188"/>
                    <a:pt x="29669" y="-131"/>
                  </a:cubicBezTo>
                  <a:cubicBezTo>
                    <a:pt x="36003" y="-521"/>
                    <a:pt x="42271" y="1412"/>
                    <a:pt x="47291" y="5299"/>
                  </a:cubicBezTo>
                  <a:cubicBezTo>
                    <a:pt x="51586" y="9213"/>
                    <a:pt x="53920" y="14833"/>
                    <a:pt x="53672" y="20634"/>
                  </a:cubicBezTo>
                  <a:lnTo>
                    <a:pt x="53672" y="58734"/>
                  </a:lnTo>
                  <a:close/>
                  <a:moveTo>
                    <a:pt x="34241" y="45303"/>
                  </a:moveTo>
                  <a:cubicBezTo>
                    <a:pt x="36851" y="43770"/>
                    <a:pt x="38632" y="41151"/>
                    <a:pt x="39099" y="38160"/>
                  </a:cubicBezTo>
                  <a:lnTo>
                    <a:pt x="39099" y="32921"/>
                  </a:lnTo>
                  <a:lnTo>
                    <a:pt x="24335" y="32921"/>
                  </a:lnTo>
                  <a:cubicBezTo>
                    <a:pt x="21440" y="32730"/>
                    <a:pt x="18544" y="33321"/>
                    <a:pt x="15953" y="34635"/>
                  </a:cubicBezTo>
                  <a:cubicBezTo>
                    <a:pt x="14153" y="35874"/>
                    <a:pt x="13134" y="37979"/>
                    <a:pt x="13286" y="40160"/>
                  </a:cubicBezTo>
                  <a:cubicBezTo>
                    <a:pt x="13229" y="42474"/>
                    <a:pt x="14286" y="44675"/>
                    <a:pt x="16144" y="46065"/>
                  </a:cubicBezTo>
                  <a:cubicBezTo>
                    <a:pt x="18335" y="47618"/>
                    <a:pt x="20982" y="48390"/>
                    <a:pt x="23668" y="48256"/>
                  </a:cubicBezTo>
                  <a:cubicBezTo>
                    <a:pt x="27402" y="48332"/>
                    <a:pt x="31079" y="47304"/>
                    <a:pt x="34241" y="45303"/>
                  </a:cubicBezTo>
                  <a:close/>
                </a:path>
              </a:pathLst>
            </a:custGeom>
            <a:solidFill>
              <a:srgbClr val="336933"/>
            </a:solidFill>
            <a:ln w="9525" cap="flat">
              <a:noFill/>
              <a:prstDash val="solid"/>
              <a:miter/>
            </a:ln>
          </p:spPr>
          <p:txBody>
            <a:bodyPr rtlCol="0" anchor="ctr"/>
            <a:lstStyle/>
            <a:p>
              <a:endParaRPr lang="en-US"/>
            </a:p>
          </p:txBody>
        </p:sp>
        <p:sp>
          <p:nvSpPr>
            <p:cNvPr id="304" name="Freeform: Shape 303">
              <a:extLst>
                <a:ext uri="{FF2B5EF4-FFF2-40B4-BE49-F238E27FC236}">
                  <a16:creationId xmlns:a16="http://schemas.microsoft.com/office/drawing/2014/main" id="{35E4BFF3-14DD-4FEE-BDFE-C3B9491052D6}"/>
                </a:ext>
              </a:extLst>
            </p:cNvPr>
            <p:cNvSpPr/>
            <p:nvPr/>
          </p:nvSpPr>
          <p:spPr>
            <a:xfrm>
              <a:off x="11058701" y="5453663"/>
              <a:ext cx="86700" cy="86279"/>
            </a:xfrm>
            <a:custGeom>
              <a:avLst/>
              <a:gdLst>
                <a:gd name="connsiteX0" fmla="*/ 1361 w 58864"/>
                <a:gd name="connsiteY0" fmla="*/ -180 h 58578"/>
                <a:gd name="connsiteX1" fmla="*/ 17839 w 58864"/>
                <a:gd name="connsiteY1" fmla="*/ -180 h 58578"/>
                <a:gd name="connsiteX2" fmla="*/ 29936 w 58864"/>
                <a:gd name="connsiteY2" fmla="*/ 18870 h 58578"/>
                <a:gd name="connsiteX3" fmla="*/ 42413 w 58864"/>
                <a:gd name="connsiteY3" fmla="*/ -180 h 58578"/>
                <a:gd name="connsiteX4" fmla="*/ 58034 w 58864"/>
                <a:gd name="connsiteY4" fmla="*/ -180 h 58578"/>
                <a:gd name="connsiteX5" fmla="*/ 38984 w 58864"/>
                <a:gd name="connsiteY5" fmla="*/ 28395 h 58578"/>
                <a:gd name="connsiteX6" fmla="*/ 58892 w 58864"/>
                <a:gd name="connsiteY6" fmla="*/ 58399 h 58578"/>
                <a:gd name="connsiteX7" fmla="*/ 42509 w 58864"/>
                <a:gd name="connsiteY7" fmla="*/ 58399 h 58578"/>
                <a:gd name="connsiteX8" fmla="*/ 29936 w 58864"/>
                <a:gd name="connsiteY8" fmla="*/ 37920 h 58578"/>
                <a:gd name="connsiteX9" fmla="*/ 15839 w 58864"/>
                <a:gd name="connsiteY9" fmla="*/ 58399 h 58578"/>
                <a:gd name="connsiteX10" fmla="*/ 27 w 58864"/>
                <a:gd name="connsiteY10" fmla="*/ 58399 h 58578"/>
                <a:gd name="connsiteX11" fmla="*/ 20411 w 58864"/>
                <a:gd name="connsiteY11" fmla="*/ 28395 h 58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864" h="58578">
                  <a:moveTo>
                    <a:pt x="1361" y="-180"/>
                  </a:moveTo>
                  <a:lnTo>
                    <a:pt x="17839" y="-180"/>
                  </a:lnTo>
                  <a:lnTo>
                    <a:pt x="29936" y="18870"/>
                  </a:lnTo>
                  <a:lnTo>
                    <a:pt x="42413" y="-180"/>
                  </a:lnTo>
                  <a:lnTo>
                    <a:pt x="58034" y="-180"/>
                  </a:lnTo>
                  <a:lnTo>
                    <a:pt x="38984" y="28395"/>
                  </a:lnTo>
                  <a:lnTo>
                    <a:pt x="58892" y="58399"/>
                  </a:lnTo>
                  <a:lnTo>
                    <a:pt x="42509" y="58399"/>
                  </a:lnTo>
                  <a:lnTo>
                    <a:pt x="29936" y="37920"/>
                  </a:lnTo>
                  <a:lnTo>
                    <a:pt x="15839" y="58399"/>
                  </a:lnTo>
                  <a:lnTo>
                    <a:pt x="27" y="58399"/>
                  </a:lnTo>
                  <a:lnTo>
                    <a:pt x="20411" y="28395"/>
                  </a:lnTo>
                  <a:close/>
                </a:path>
              </a:pathLst>
            </a:custGeom>
            <a:solidFill>
              <a:srgbClr val="336933"/>
            </a:solidFill>
            <a:ln w="9525" cap="flat">
              <a:noFill/>
              <a:prstDash val="solid"/>
              <a:miter/>
            </a:ln>
          </p:spPr>
          <p:txBody>
            <a:bodyPr rtlCol="0" anchor="ctr"/>
            <a:lstStyle/>
            <a:p>
              <a:endParaRPr lang="en-US"/>
            </a:p>
          </p:txBody>
        </p:sp>
        <p:sp>
          <p:nvSpPr>
            <p:cNvPr id="305" name="Freeform: Shape 304">
              <a:extLst>
                <a:ext uri="{FF2B5EF4-FFF2-40B4-BE49-F238E27FC236}">
                  <a16:creationId xmlns:a16="http://schemas.microsoft.com/office/drawing/2014/main" id="{24B61F10-FEA3-4A77-BFE0-311D5216D8CB}"/>
                </a:ext>
              </a:extLst>
            </p:cNvPr>
            <p:cNvSpPr/>
            <p:nvPr/>
          </p:nvSpPr>
          <p:spPr>
            <a:xfrm>
              <a:off x="9681171" y="5620086"/>
              <a:ext cx="95117" cy="112617"/>
            </a:xfrm>
            <a:custGeom>
              <a:avLst/>
              <a:gdLst>
                <a:gd name="connsiteX0" fmla="*/ 47843 w 64579"/>
                <a:gd name="connsiteY0" fmla="*/ 76281 h 76460"/>
                <a:gd name="connsiteX1" fmla="*/ 34698 w 64579"/>
                <a:gd name="connsiteY1" fmla="*/ 53611 h 76460"/>
                <a:gd name="connsiteX2" fmla="*/ 31936 w 64579"/>
                <a:gd name="connsiteY2" fmla="*/ 53611 h 76460"/>
                <a:gd name="connsiteX3" fmla="*/ 14695 w 64579"/>
                <a:gd name="connsiteY3" fmla="*/ 53611 h 76460"/>
                <a:gd name="connsiteX4" fmla="*/ 14695 w 64579"/>
                <a:gd name="connsiteY4" fmla="*/ 76090 h 76460"/>
                <a:gd name="connsiteX5" fmla="*/ 27 w 64579"/>
                <a:gd name="connsiteY5" fmla="*/ 76090 h 76460"/>
                <a:gd name="connsiteX6" fmla="*/ 27 w 64579"/>
                <a:gd name="connsiteY6" fmla="*/ -110 h 76460"/>
                <a:gd name="connsiteX7" fmla="*/ 31936 w 64579"/>
                <a:gd name="connsiteY7" fmla="*/ -110 h 76460"/>
                <a:gd name="connsiteX8" fmla="*/ 54891 w 64579"/>
                <a:gd name="connsiteY8" fmla="*/ 6748 h 76460"/>
                <a:gd name="connsiteX9" fmla="*/ 62987 w 64579"/>
                <a:gd name="connsiteY9" fmla="*/ 25798 h 76460"/>
                <a:gd name="connsiteX10" fmla="*/ 59082 w 64579"/>
                <a:gd name="connsiteY10" fmla="*/ 41133 h 76460"/>
                <a:gd name="connsiteX11" fmla="*/ 47747 w 64579"/>
                <a:gd name="connsiteY11" fmla="*/ 50658 h 76460"/>
                <a:gd name="connsiteX12" fmla="*/ 64607 w 64579"/>
                <a:gd name="connsiteY12" fmla="*/ 75995 h 76460"/>
                <a:gd name="connsiteX13" fmla="*/ 14695 w 64579"/>
                <a:gd name="connsiteY13" fmla="*/ 40847 h 76460"/>
                <a:gd name="connsiteX14" fmla="*/ 31936 w 64579"/>
                <a:gd name="connsiteY14" fmla="*/ 40847 h 76460"/>
                <a:gd name="connsiteX15" fmla="*/ 44604 w 64579"/>
                <a:gd name="connsiteY15" fmla="*/ 37228 h 76460"/>
                <a:gd name="connsiteX16" fmla="*/ 48986 w 64579"/>
                <a:gd name="connsiteY16" fmla="*/ 26560 h 76460"/>
                <a:gd name="connsiteX17" fmla="*/ 44604 w 64579"/>
                <a:gd name="connsiteY17" fmla="*/ 16083 h 76460"/>
                <a:gd name="connsiteX18" fmla="*/ 31936 w 64579"/>
                <a:gd name="connsiteY18" fmla="*/ 12558 h 76460"/>
                <a:gd name="connsiteX19" fmla="*/ 14695 w 64579"/>
                <a:gd name="connsiteY19" fmla="*/ 12558 h 76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4579" h="76460">
                  <a:moveTo>
                    <a:pt x="47843" y="76281"/>
                  </a:moveTo>
                  <a:lnTo>
                    <a:pt x="34698" y="53611"/>
                  </a:lnTo>
                  <a:lnTo>
                    <a:pt x="31936" y="53611"/>
                  </a:lnTo>
                  <a:lnTo>
                    <a:pt x="14695" y="53611"/>
                  </a:lnTo>
                  <a:lnTo>
                    <a:pt x="14695" y="76090"/>
                  </a:lnTo>
                  <a:lnTo>
                    <a:pt x="27" y="76090"/>
                  </a:lnTo>
                  <a:lnTo>
                    <a:pt x="27" y="-110"/>
                  </a:lnTo>
                  <a:lnTo>
                    <a:pt x="31936" y="-110"/>
                  </a:lnTo>
                  <a:cubicBezTo>
                    <a:pt x="40156" y="-634"/>
                    <a:pt x="48300" y="1795"/>
                    <a:pt x="54891" y="6748"/>
                  </a:cubicBezTo>
                  <a:cubicBezTo>
                    <a:pt x="60330" y="11549"/>
                    <a:pt x="63302" y="18549"/>
                    <a:pt x="62987" y="25798"/>
                  </a:cubicBezTo>
                  <a:cubicBezTo>
                    <a:pt x="63159" y="31180"/>
                    <a:pt x="61806" y="36495"/>
                    <a:pt x="59082" y="41133"/>
                  </a:cubicBezTo>
                  <a:cubicBezTo>
                    <a:pt x="56406" y="45429"/>
                    <a:pt x="52443" y="48763"/>
                    <a:pt x="47747" y="50658"/>
                  </a:cubicBezTo>
                  <a:lnTo>
                    <a:pt x="64607" y="75995"/>
                  </a:lnTo>
                  <a:close/>
                  <a:moveTo>
                    <a:pt x="14695" y="40847"/>
                  </a:moveTo>
                  <a:lnTo>
                    <a:pt x="31936" y="40847"/>
                  </a:lnTo>
                  <a:cubicBezTo>
                    <a:pt x="36451" y="41133"/>
                    <a:pt x="40918" y="39847"/>
                    <a:pt x="44604" y="37228"/>
                  </a:cubicBezTo>
                  <a:cubicBezTo>
                    <a:pt x="47671" y="34561"/>
                    <a:pt x="49290" y="30608"/>
                    <a:pt x="48986" y="26560"/>
                  </a:cubicBezTo>
                  <a:cubicBezTo>
                    <a:pt x="49290" y="22569"/>
                    <a:pt x="47662" y="18673"/>
                    <a:pt x="44604" y="16083"/>
                  </a:cubicBezTo>
                  <a:cubicBezTo>
                    <a:pt x="40908" y="13491"/>
                    <a:pt x="36441" y="12254"/>
                    <a:pt x="31936" y="12558"/>
                  </a:cubicBezTo>
                  <a:lnTo>
                    <a:pt x="14695" y="12558"/>
                  </a:lnTo>
                  <a:close/>
                </a:path>
              </a:pathLst>
            </a:custGeom>
            <a:solidFill>
              <a:srgbClr val="336933"/>
            </a:solidFill>
            <a:ln w="9525" cap="flat">
              <a:noFill/>
              <a:prstDash val="solid"/>
              <a:miter/>
            </a:ln>
          </p:spPr>
          <p:txBody>
            <a:bodyPr rtlCol="0" anchor="ctr"/>
            <a:lstStyle/>
            <a:p>
              <a:endParaRPr lang="en-US"/>
            </a:p>
          </p:txBody>
        </p:sp>
        <p:sp>
          <p:nvSpPr>
            <p:cNvPr id="306" name="Freeform: Shape 305">
              <a:extLst>
                <a:ext uri="{FF2B5EF4-FFF2-40B4-BE49-F238E27FC236}">
                  <a16:creationId xmlns:a16="http://schemas.microsoft.com/office/drawing/2014/main" id="{837315FE-C7A0-4E25-82A7-B8755DC19304}"/>
                </a:ext>
              </a:extLst>
            </p:cNvPr>
            <p:cNvSpPr/>
            <p:nvPr/>
          </p:nvSpPr>
          <p:spPr>
            <a:xfrm>
              <a:off x="9789048" y="5645373"/>
              <a:ext cx="85112" cy="87760"/>
            </a:xfrm>
            <a:custGeom>
              <a:avLst/>
              <a:gdLst>
                <a:gd name="connsiteX0" fmla="*/ 50706 w 57786"/>
                <a:gd name="connsiteY0" fmla="*/ 8154 h 59584"/>
                <a:gd name="connsiteX1" fmla="*/ 57755 w 57786"/>
                <a:gd name="connsiteY1" fmla="*/ 30538 h 59584"/>
                <a:gd name="connsiteX2" fmla="*/ 57755 w 57786"/>
                <a:gd name="connsiteY2" fmla="*/ 34824 h 59584"/>
                <a:gd name="connsiteX3" fmla="*/ 14511 w 57786"/>
                <a:gd name="connsiteY3" fmla="*/ 34824 h 59584"/>
                <a:gd name="connsiteX4" fmla="*/ 20417 w 57786"/>
                <a:gd name="connsiteY4" fmla="*/ 44349 h 59584"/>
                <a:gd name="connsiteX5" fmla="*/ 31275 w 57786"/>
                <a:gd name="connsiteY5" fmla="*/ 47873 h 59584"/>
                <a:gd name="connsiteX6" fmla="*/ 39848 w 57786"/>
                <a:gd name="connsiteY6" fmla="*/ 46159 h 59584"/>
                <a:gd name="connsiteX7" fmla="*/ 46991 w 57786"/>
                <a:gd name="connsiteY7" fmla="*/ 41301 h 59584"/>
                <a:gd name="connsiteX8" fmla="*/ 54707 w 57786"/>
                <a:gd name="connsiteY8" fmla="*/ 49302 h 59584"/>
                <a:gd name="connsiteX9" fmla="*/ 44039 w 57786"/>
                <a:gd name="connsiteY9" fmla="*/ 56732 h 59584"/>
                <a:gd name="connsiteX10" fmla="*/ 30037 w 57786"/>
                <a:gd name="connsiteY10" fmla="*/ 59398 h 59584"/>
                <a:gd name="connsiteX11" fmla="*/ 14225 w 57786"/>
                <a:gd name="connsiteY11" fmla="*/ 55684 h 59584"/>
                <a:gd name="connsiteX12" fmla="*/ 3748 w 57786"/>
                <a:gd name="connsiteY12" fmla="*/ 45206 h 59584"/>
                <a:gd name="connsiteX13" fmla="*/ 33 w 57786"/>
                <a:gd name="connsiteY13" fmla="*/ 29776 h 59584"/>
                <a:gd name="connsiteX14" fmla="*/ 3748 w 57786"/>
                <a:gd name="connsiteY14" fmla="*/ 14250 h 59584"/>
                <a:gd name="connsiteX15" fmla="*/ 14321 w 57786"/>
                <a:gd name="connsiteY15" fmla="*/ 3677 h 59584"/>
                <a:gd name="connsiteX16" fmla="*/ 29751 w 57786"/>
                <a:gd name="connsiteY16" fmla="*/ -133 h 59584"/>
                <a:gd name="connsiteX17" fmla="*/ 50706 w 57786"/>
                <a:gd name="connsiteY17" fmla="*/ 8154 h 59584"/>
                <a:gd name="connsiteX18" fmla="*/ 44705 w 57786"/>
                <a:gd name="connsiteY18" fmla="*/ 25299 h 59584"/>
                <a:gd name="connsiteX19" fmla="*/ 40419 w 57786"/>
                <a:gd name="connsiteY19" fmla="*/ 15012 h 59584"/>
                <a:gd name="connsiteX20" fmla="*/ 29751 w 57786"/>
                <a:gd name="connsiteY20" fmla="*/ 11202 h 59584"/>
                <a:gd name="connsiteX21" fmla="*/ 19274 w 57786"/>
                <a:gd name="connsiteY21" fmla="*/ 15012 h 59584"/>
                <a:gd name="connsiteX22" fmla="*/ 14130 w 57786"/>
                <a:gd name="connsiteY22" fmla="*/ 25299 h 59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7786" h="59584">
                  <a:moveTo>
                    <a:pt x="50706" y="8154"/>
                  </a:moveTo>
                  <a:cubicBezTo>
                    <a:pt x="55726" y="14497"/>
                    <a:pt x="58240" y="22460"/>
                    <a:pt x="57755" y="30538"/>
                  </a:cubicBezTo>
                  <a:cubicBezTo>
                    <a:pt x="57755" y="32443"/>
                    <a:pt x="57755" y="33871"/>
                    <a:pt x="57755" y="34824"/>
                  </a:cubicBezTo>
                  <a:lnTo>
                    <a:pt x="14511" y="34824"/>
                  </a:lnTo>
                  <a:cubicBezTo>
                    <a:pt x="15340" y="38577"/>
                    <a:pt x="17426" y="41939"/>
                    <a:pt x="20417" y="44349"/>
                  </a:cubicBezTo>
                  <a:cubicBezTo>
                    <a:pt x="23512" y="46768"/>
                    <a:pt x="27351" y="48016"/>
                    <a:pt x="31275" y="47873"/>
                  </a:cubicBezTo>
                  <a:cubicBezTo>
                    <a:pt x="34218" y="47873"/>
                    <a:pt x="37133" y="47292"/>
                    <a:pt x="39848" y="46159"/>
                  </a:cubicBezTo>
                  <a:cubicBezTo>
                    <a:pt x="42581" y="45130"/>
                    <a:pt x="45029" y="43463"/>
                    <a:pt x="46991" y="41301"/>
                  </a:cubicBezTo>
                  <a:lnTo>
                    <a:pt x="54707" y="49302"/>
                  </a:lnTo>
                  <a:cubicBezTo>
                    <a:pt x="51754" y="52550"/>
                    <a:pt x="48106" y="55093"/>
                    <a:pt x="44039" y="56732"/>
                  </a:cubicBezTo>
                  <a:cubicBezTo>
                    <a:pt x="39600" y="58570"/>
                    <a:pt x="34837" y="59484"/>
                    <a:pt x="30037" y="59398"/>
                  </a:cubicBezTo>
                  <a:cubicBezTo>
                    <a:pt x="24541" y="59503"/>
                    <a:pt x="19102" y="58227"/>
                    <a:pt x="14225" y="55684"/>
                  </a:cubicBezTo>
                  <a:cubicBezTo>
                    <a:pt x="9806" y="53264"/>
                    <a:pt x="6167" y="49626"/>
                    <a:pt x="3748" y="45206"/>
                  </a:cubicBezTo>
                  <a:cubicBezTo>
                    <a:pt x="1205" y="40463"/>
                    <a:pt x="-72" y="35157"/>
                    <a:pt x="33" y="29776"/>
                  </a:cubicBezTo>
                  <a:cubicBezTo>
                    <a:pt x="-72" y="24365"/>
                    <a:pt x="1205" y="19022"/>
                    <a:pt x="3748" y="14250"/>
                  </a:cubicBezTo>
                  <a:cubicBezTo>
                    <a:pt x="6196" y="9792"/>
                    <a:pt x="9863" y="6135"/>
                    <a:pt x="14321" y="3677"/>
                  </a:cubicBezTo>
                  <a:cubicBezTo>
                    <a:pt x="19054" y="1105"/>
                    <a:pt x="24369" y="-209"/>
                    <a:pt x="29751" y="-133"/>
                  </a:cubicBezTo>
                  <a:cubicBezTo>
                    <a:pt x="37619" y="-600"/>
                    <a:pt x="45286" y="2430"/>
                    <a:pt x="50706" y="8154"/>
                  </a:cubicBezTo>
                  <a:close/>
                  <a:moveTo>
                    <a:pt x="44705" y="25299"/>
                  </a:moveTo>
                  <a:cubicBezTo>
                    <a:pt x="44782" y="21422"/>
                    <a:pt x="43229" y="17689"/>
                    <a:pt x="40419" y="15012"/>
                  </a:cubicBezTo>
                  <a:cubicBezTo>
                    <a:pt x="37495" y="12402"/>
                    <a:pt x="33666" y="11030"/>
                    <a:pt x="29751" y="11202"/>
                  </a:cubicBezTo>
                  <a:cubicBezTo>
                    <a:pt x="25903" y="11126"/>
                    <a:pt x="22169" y="12478"/>
                    <a:pt x="19274" y="15012"/>
                  </a:cubicBezTo>
                  <a:cubicBezTo>
                    <a:pt x="16397" y="17726"/>
                    <a:pt x="14568" y="21365"/>
                    <a:pt x="14130" y="25299"/>
                  </a:cubicBezTo>
                  <a:close/>
                </a:path>
              </a:pathLst>
            </a:custGeom>
            <a:solidFill>
              <a:srgbClr val="336933"/>
            </a:solidFill>
            <a:ln w="9525" cap="flat">
              <a:noFill/>
              <a:prstDash val="solid"/>
              <a:miter/>
            </a:ln>
          </p:spPr>
          <p:txBody>
            <a:bodyPr rtlCol="0" anchor="ctr"/>
            <a:lstStyle/>
            <a:p>
              <a:endParaRPr lang="en-US"/>
            </a:p>
          </p:txBody>
        </p:sp>
        <p:sp>
          <p:nvSpPr>
            <p:cNvPr id="307" name="Freeform: Shape 306">
              <a:extLst>
                <a:ext uri="{FF2B5EF4-FFF2-40B4-BE49-F238E27FC236}">
                  <a16:creationId xmlns:a16="http://schemas.microsoft.com/office/drawing/2014/main" id="{C7F4B906-33D8-46D4-AA92-FB4D1715C332}"/>
                </a:ext>
              </a:extLst>
            </p:cNvPr>
            <p:cNvSpPr/>
            <p:nvPr/>
          </p:nvSpPr>
          <p:spPr>
            <a:xfrm>
              <a:off x="9877301" y="5646705"/>
              <a:ext cx="87542" cy="85999"/>
            </a:xfrm>
            <a:custGeom>
              <a:avLst/>
              <a:gdLst>
                <a:gd name="connsiteX0" fmla="*/ 27 w 59436"/>
                <a:gd name="connsiteY0" fmla="*/ -180 h 58388"/>
                <a:gd name="connsiteX1" fmla="*/ 14886 w 59436"/>
                <a:gd name="connsiteY1" fmla="*/ -180 h 58388"/>
                <a:gd name="connsiteX2" fmla="*/ 30222 w 59436"/>
                <a:gd name="connsiteY2" fmla="*/ 44302 h 58388"/>
                <a:gd name="connsiteX3" fmla="*/ 45176 w 59436"/>
                <a:gd name="connsiteY3" fmla="*/ -180 h 58388"/>
                <a:gd name="connsiteX4" fmla="*/ 59463 w 59436"/>
                <a:gd name="connsiteY4" fmla="*/ -180 h 58388"/>
                <a:gd name="connsiteX5" fmla="*/ 37651 w 59436"/>
                <a:gd name="connsiteY5" fmla="*/ 58208 h 58388"/>
                <a:gd name="connsiteX6" fmla="*/ 22982 w 59436"/>
                <a:gd name="connsiteY6" fmla="*/ 58208 h 58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436" h="58388">
                  <a:moveTo>
                    <a:pt x="27" y="-180"/>
                  </a:moveTo>
                  <a:lnTo>
                    <a:pt x="14886" y="-180"/>
                  </a:lnTo>
                  <a:lnTo>
                    <a:pt x="30222" y="44302"/>
                  </a:lnTo>
                  <a:lnTo>
                    <a:pt x="45176" y="-180"/>
                  </a:lnTo>
                  <a:lnTo>
                    <a:pt x="59463" y="-180"/>
                  </a:lnTo>
                  <a:lnTo>
                    <a:pt x="37651" y="58208"/>
                  </a:lnTo>
                  <a:lnTo>
                    <a:pt x="22982" y="58208"/>
                  </a:lnTo>
                  <a:close/>
                </a:path>
              </a:pathLst>
            </a:custGeom>
            <a:solidFill>
              <a:srgbClr val="336933"/>
            </a:solidFill>
            <a:ln w="9525" cap="flat">
              <a:noFill/>
              <a:prstDash val="solid"/>
              <a:miter/>
            </a:ln>
          </p:spPr>
          <p:txBody>
            <a:bodyPr rtlCol="0" anchor="ctr"/>
            <a:lstStyle/>
            <a:p>
              <a:endParaRPr lang="en-US"/>
            </a:p>
          </p:txBody>
        </p:sp>
        <p:sp>
          <p:nvSpPr>
            <p:cNvPr id="308" name="Freeform: Shape 307">
              <a:extLst>
                <a:ext uri="{FF2B5EF4-FFF2-40B4-BE49-F238E27FC236}">
                  <a16:creationId xmlns:a16="http://schemas.microsoft.com/office/drawing/2014/main" id="{6022E658-2365-479F-949F-5847932DECFC}"/>
                </a:ext>
              </a:extLst>
            </p:cNvPr>
            <p:cNvSpPr/>
            <p:nvPr/>
          </p:nvSpPr>
          <p:spPr>
            <a:xfrm>
              <a:off x="9967356" y="5645792"/>
              <a:ext cx="84711" cy="87763"/>
            </a:xfrm>
            <a:custGeom>
              <a:avLst/>
              <a:gdLst>
                <a:gd name="connsiteX0" fmla="*/ 50423 w 57514"/>
                <a:gd name="connsiteY0" fmla="*/ 7869 h 59586"/>
                <a:gd name="connsiteX1" fmla="*/ 57471 w 57514"/>
                <a:gd name="connsiteY1" fmla="*/ 30253 h 59586"/>
                <a:gd name="connsiteX2" fmla="*/ 57471 w 57514"/>
                <a:gd name="connsiteY2" fmla="*/ 34540 h 59586"/>
                <a:gd name="connsiteX3" fmla="*/ 14608 w 57514"/>
                <a:gd name="connsiteY3" fmla="*/ 34540 h 59586"/>
                <a:gd name="connsiteX4" fmla="*/ 31277 w 57514"/>
                <a:gd name="connsiteY4" fmla="*/ 47874 h 59586"/>
                <a:gd name="connsiteX5" fmla="*/ 39850 w 57514"/>
                <a:gd name="connsiteY5" fmla="*/ 46160 h 59586"/>
                <a:gd name="connsiteX6" fmla="*/ 47089 w 57514"/>
                <a:gd name="connsiteY6" fmla="*/ 41302 h 59586"/>
                <a:gd name="connsiteX7" fmla="*/ 54709 w 57514"/>
                <a:gd name="connsiteY7" fmla="*/ 49303 h 59586"/>
                <a:gd name="connsiteX8" fmla="*/ 44041 w 57514"/>
                <a:gd name="connsiteY8" fmla="*/ 56733 h 59586"/>
                <a:gd name="connsiteX9" fmla="*/ 30134 w 57514"/>
                <a:gd name="connsiteY9" fmla="*/ 59400 h 59586"/>
                <a:gd name="connsiteX10" fmla="*/ 14323 w 57514"/>
                <a:gd name="connsiteY10" fmla="*/ 55685 h 59586"/>
                <a:gd name="connsiteX11" fmla="*/ 3750 w 57514"/>
                <a:gd name="connsiteY11" fmla="*/ 45208 h 59586"/>
                <a:gd name="connsiteX12" fmla="*/ 35 w 57514"/>
                <a:gd name="connsiteY12" fmla="*/ 29777 h 59586"/>
                <a:gd name="connsiteX13" fmla="*/ 3845 w 57514"/>
                <a:gd name="connsiteY13" fmla="*/ 14251 h 59586"/>
                <a:gd name="connsiteX14" fmla="*/ 14323 w 57514"/>
                <a:gd name="connsiteY14" fmla="*/ 3678 h 59586"/>
                <a:gd name="connsiteX15" fmla="*/ 29753 w 57514"/>
                <a:gd name="connsiteY15" fmla="*/ -131 h 59586"/>
                <a:gd name="connsiteX16" fmla="*/ 50423 w 57514"/>
                <a:gd name="connsiteY16" fmla="*/ 7869 h 59586"/>
                <a:gd name="connsiteX17" fmla="*/ 44517 w 57514"/>
                <a:gd name="connsiteY17" fmla="*/ 25015 h 59586"/>
                <a:gd name="connsiteX18" fmla="*/ 40231 w 57514"/>
                <a:gd name="connsiteY18" fmla="*/ 14728 h 59586"/>
                <a:gd name="connsiteX19" fmla="*/ 19085 w 57514"/>
                <a:gd name="connsiteY19" fmla="*/ 14728 h 59586"/>
                <a:gd name="connsiteX20" fmla="*/ 13847 w 57514"/>
                <a:gd name="connsiteY20" fmla="*/ 25015 h 5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7514" h="59586">
                  <a:moveTo>
                    <a:pt x="50423" y="7869"/>
                  </a:moveTo>
                  <a:cubicBezTo>
                    <a:pt x="55490" y="14185"/>
                    <a:pt x="58004" y="22176"/>
                    <a:pt x="57471" y="30253"/>
                  </a:cubicBezTo>
                  <a:cubicBezTo>
                    <a:pt x="57471" y="32158"/>
                    <a:pt x="57471" y="33587"/>
                    <a:pt x="57471" y="34540"/>
                  </a:cubicBezTo>
                  <a:lnTo>
                    <a:pt x="14608" y="34540"/>
                  </a:lnTo>
                  <a:cubicBezTo>
                    <a:pt x="15999" y="42560"/>
                    <a:pt x="23152" y="48284"/>
                    <a:pt x="31277" y="47874"/>
                  </a:cubicBezTo>
                  <a:cubicBezTo>
                    <a:pt x="34220" y="47894"/>
                    <a:pt x="37135" y="47313"/>
                    <a:pt x="39850" y="46160"/>
                  </a:cubicBezTo>
                  <a:cubicBezTo>
                    <a:pt x="42602" y="45122"/>
                    <a:pt x="45079" y="43455"/>
                    <a:pt x="47089" y="41302"/>
                  </a:cubicBezTo>
                  <a:lnTo>
                    <a:pt x="54709" y="49303"/>
                  </a:lnTo>
                  <a:cubicBezTo>
                    <a:pt x="51756" y="52551"/>
                    <a:pt x="48108" y="55094"/>
                    <a:pt x="44041" y="56733"/>
                  </a:cubicBezTo>
                  <a:cubicBezTo>
                    <a:pt x="39640" y="58571"/>
                    <a:pt x="34906" y="59476"/>
                    <a:pt x="30134" y="59400"/>
                  </a:cubicBezTo>
                  <a:cubicBezTo>
                    <a:pt x="24638" y="59514"/>
                    <a:pt x="19199" y="58238"/>
                    <a:pt x="14323" y="55685"/>
                  </a:cubicBezTo>
                  <a:cubicBezTo>
                    <a:pt x="9856" y="53294"/>
                    <a:pt x="6179" y="49656"/>
                    <a:pt x="3750" y="45208"/>
                  </a:cubicBezTo>
                  <a:cubicBezTo>
                    <a:pt x="1207" y="40474"/>
                    <a:pt x="-69" y="35159"/>
                    <a:pt x="35" y="29777"/>
                  </a:cubicBezTo>
                  <a:cubicBezTo>
                    <a:pt x="-89" y="24357"/>
                    <a:pt x="1226" y="19004"/>
                    <a:pt x="3845" y="14251"/>
                  </a:cubicBezTo>
                  <a:cubicBezTo>
                    <a:pt x="6236" y="9784"/>
                    <a:pt x="9874" y="6107"/>
                    <a:pt x="14323" y="3678"/>
                  </a:cubicBezTo>
                  <a:cubicBezTo>
                    <a:pt x="19066" y="1125"/>
                    <a:pt x="24372" y="-179"/>
                    <a:pt x="29753" y="-131"/>
                  </a:cubicBezTo>
                  <a:cubicBezTo>
                    <a:pt x="37478" y="-598"/>
                    <a:pt x="45031" y="2316"/>
                    <a:pt x="50423" y="7869"/>
                  </a:cubicBezTo>
                  <a:close/>
                  <a:moveTo>
                    <a:pt x="44517" y="25015"/>
                  </a:moveTo>
                  <a:cubicBezTo>
                    <a:pt x="44507" y="21157"/>
                    <a:pt x="42964" y="17452"/>
                    <a:pt x="40231" y="14728"/>
                  </a:cubicBezTo>
                  <a:cubicBezTo>
                    <a:pt x="34097" y="9651"/>
                    <a:pt x="25219" y="9651"/>
                    <a:pt x="19085" y="14728"/>
                  </a:cubicBezTo>
                  <a:cubicBezTo>
                    <a:pt x="16142" y="17404"/>
                    <a:pt x="14275" y="21061"/>
                    <a:pt x="13847" y="25015"/>
                  </a:cubicBezTo>
                  <a:close/>
                </a:path>
              </a:pathLst>
            </a:custGeom>
            <a:solidFill>
              <a:srgbClr val="336933"/>
            </a:solidFill>
            <a:ln w="9525"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43B65C54-F11B-49A9-9EEC-33B402C99D23}"/>
                </a:ext>
              </a:extLst>
            </p:cNvPr>
            <p:cNvSpPr/>
            <p:nvPr/>
          </p:nvSpPr>
          <p:spPr>
            <a:xfrm>
              <a:off x="10070061" y="5645515"/>
              <a:ext cx="83797" cy="87189"/>
            </a:xfrm>
            <a:custGeom>
              <a:avLst/>
              <a:gdLst>
                <a:gd name="connsiteX0" fmla="*/ 51081 w 56893"/>
                <a:gd name="connsiteY0" fmla="*/ 6057 h 59196"/>
                <a:gd name="connsiteX1" fmla="*/ 56891 w 56893"/>
                <a:gd name="connsiteY1" fmla="*/ 22535 h 59196"/>
                <a:gd name="connsiteX2" fmla="*/ 56891 w 56893"/>
                <a:gd name="connsiteY2" fmla="*/ 59016 h 59196"/>
                <a:gd name="connsiteX3" fmla="*/ 42509 w 56893"/>
                <a:gd name="connsiteY3" fmla="*/ 59016 h 59196"/>
                <a:gd name="connsiteX4" fmla="*/ 42509 w 56893"/>
                <a:gd name="connsiteY4" fmla="*/ 26631 h 59196"/>
                <a:gd name="connsiteX5" fmla="*/ 39080 w 56893"/>
                <a:gd name="connsiteY5" fmla="*/ 17106 h 59196"/>
                <a:gd name="connsiteX6" fmla="*/ 29555 w 56893"/>
                <a:gd name="connsiteY6" fmla="*/ 13486 h 59196"/>
                <a:gd name="connsiteX7" fmla="*/ 18315 w 56893"/>
                <a:gd name="connsiteY7" fmla="*/ 18344 h 59196"/>
                <a:gd name="connsiteX8" fmla="*/ 14219 w 56893"/>
                <a:gd name="connsiteY8" fmla="*/ 30346 h 59196"/>
                <a:gd name="connsiteX9" fmla="*/ 14219 w 56893"/>
                <a:gd name="connsiteY9" fmla="*/ 58921 h 59196"/>
                <a:gd name="connsiteX10" fmla="*/ 27 w 56893"/>
                <a:gd name="connsiteY10" fmla="*/ 58921 h 59196"/>
                <a:gd name="connsiteX11" fmla="*/ 27 w 56893"/>
                <a:gd name="connsiteY11" fmla="*/ 437 h 59196"/>
                <a:gd name="connsiteX12" fmla="*/ 14219 w 56893"/>
                <a:gd name="connsiteY12" fmla="*/ 437 h 59196"/>
                <a:gd name="connsiteX13" fmla="*/ 14219 w 56893"/>
                <a:gd name="connsiteY13" fmla="*/ 11391 h 59196"/>
                <a:gd name="connsiteX14" fmla="*/ 35174 w 56893"/>
                <a:gd name="connsiteY14" fmla="*/ -134 h 59196"/>
                <a:gd name="connsiteX15" fmla="*/ 51081 w 56893"/>
                <a:gd name="connsiteY15" fmla="*/ 6057 h 5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6893" h="59196">
                  <a:moveTo>
                    <a:pt x="51081" y="6057"/>
                  </a:moveTo>
                  <a:cubicBezTo>
                    <a:pt x="55101" y="10572"/>
                    <a:pt x="57196" y="16497"/>
                    <a:pt x="56891" y="22535"/>
                  </a:cubicBezTo>
                  <a:lnTo>
                    <a:pt x="56891" y="59016"/>
                  </a:lnTo>
                  <a:lnTo>
                    <a:pt x="42509" y="59016"/>
                  </a:lnTo>
                  <a:lnTo>
                    <a:pt x="42509" y="26631"/>
                  </a:lnTo>
                  <a:cubicBezTo>
                    <a:pt x="42671" y="23126"/>
                    <a:pt x="41442" y="19697"/>
                    <a:pt x="39080" y="17106"/>
                  </a:cubicBezTo>
                  <a:cubicBezTo>
                    <a:pt x="36536" y="14639"/>
                    <a:pt x="33088" y="13334"/>
                    <a:pt x="29555" y="13486"/>
                  </a:cubicBezTo>
                  <a:cubicBezTo>
                    <a:pt x="25278" y="13382"/>
                    <a:pt x="21163" y="15153"/>
                    <a:pt x="18315" y="18344"/>
                  </a:cubicBezTo>
                  <a:cubicBezTo>
                    <a:pt x="15496" y="21697"/>
                    <a:pt x="14038" y="25974"/>
                    <a:pt x="14219" y="30346"/>
                  </a:cubicBezTo>
                  <a:lnTo>
                    <a:pt x="14219" y="58921"/>
                  </a:lnTo>
                  <a:lnTo>
                    <a:pt x="27" y="58921"/>
                  </a:lnTo>
                  <a:lnTo>
                    <a:pt x="27" y="437"/>
                  </a:lnTo>
                  <a:lnTo>
                    <a:pt x="14219" y="437"/>
                  </a:lnTo>
                  <a:lnTo>
                    <a:pt x="14219" y="11391"/>
                  </a:lnTo>
                  <a:cubicBezTo>
                    <a:pt x="18382" y="3809"/>
                    <a:pt x="26545" y="-687"/>
                    <a:pt x="35174" y="-134"/>
                  </a:cubicBezTo>
                  <a:cubicBezTo>
                    <a:pt x="41118" y="-430"/>
                    <a:pt x="46909" y="1818"/>
                    <a:pt x="51081" y="6057"/>
                  </a:cubicBezTo>
                  <a:close/>
                </a:path>
              </a:pathLst>
            </a:custGeom>
            <a:solidFill>
              <a:srgbClr val="336933"/>
            </a:solidFill>
            <a:ln w="9525"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CB9EBF06-C7FD-4A72-A735-89EDBAB87296}"/>
                </a:ext>
              </a:extLst>
            </p:cNvPr>
            <p:cNvSpPr/>
            <p:nvPr/>
          </p:nvSpPr>
          <p:spPr>
            <a:xfrm>
              <a:off x="10174530" y="5646564"/>
              <a:ext cx="82261" cy="87074"/>
            </a:xfrm>
            <a:custGeom>
              <a:avLst/>
              <a:gdLst>
                <a:gd name="connsiteX0" fmla="*/ 55878 w 55850"/>
                <a:gd name="connsiteY0" fmla="*/ -180 h 59118"/>
                <a:gd name="connsiteX1" fmla="*/ 55878 w 55850"/>
                <a:gd name="connsiteY1" fmla="*/ 58304 h 59118"/>
                <a:gd name="connsiteX2" fmla="*/ 41590 w 55850"/>
                <a:gd name="connsiteY2" fmla="*/ 58304 h 59118"/>
                <a:gd name="connsiteX3" fmla="*/ 41590 w 55850"/>
                <a:gd name="connsiteY3" fmla="*/ 47445 h 59118"/>
                <a:gd name="connsiteX4" fmla="*/ 21206 w 55850"/>
                <a:gd name="connsiteY4" fmla="*/ 58875 h 59118"/>
                <a:gd name="connsiteX5" fmla="*/ 5681 w 55850"/>
                <a:gd name="connsiteY5" fmla="*/ 52874 h 59118"/>
                <a:gd name="connsiteX6" fmla="*/ 61 w 55850"/>
                <a:gd name="connsiteY6" fmla="*/ 36396 h 59118"/>
                <a:gd name="connsiteX7" fmla="*/ 61 w 55850"/>
                <a:gd name="connsiteY7" fmla="*/ -180 h 59118"/>
                <a:gd name="connsiteX8" fmla="*/ 14348 w 55850"/>
                <a:gd name="connsiteY8" fmla="*/ -180 h 59118"/>
                <a:gd name="connsiteX9" fmla="*/ 14348 w 55850"/>
                <a:gd name="connsiteY9" fmla="*/ 32300 h 59118"/>
                <a:gd name="connsiteX10" fmla="*/ 17682 w 55850"/>
                <a:gd name="connsiteY10" fmla="*/ 41825 h 59118"/>
                <a:gd name="connsiteX11" fmla="*/ 27207 w 55850"/>
                <a:gd name="connsiteY11" fmla="*/ 45350 h 59118"/>
                <a:gd name="connsiteX12" fmla="*/ 37971 w 55850"/>
                <a:gd name="connsiteY12" fmla="*/ 40492 h 59118"/>
                <a:gd name="connsiteX13" fmla="*/ 41876 w 55850"/>
                <a:gd name="connsiteY13" fmla="*/ 28586 h 59118"/>
                <a:gd name="connsiteX14" fmla="*/ 41876 w 55850"/>
                <a:gd name="connsiteY14" fmla="*/ 11 h 59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850" h="59118">
                  <a:moveTo>
                    <a:pt x="55878" y="-180"/>
                  </a:moveTo>
                  <a:lnTo>
                    <a:pt x="55878" y="58304"/>
                  </a:lnTo>
                  <a:lnTo>
                    <a:pt x="41590" y="58304"/>
                  </a:lnTo>
                  <a:lnTo>
                    <a:pt x="41590" y="47445"/>
                  </a:lnTo>
                  <a:cubicBezTo>
                    <a:pt x="37732" y="55027"/>
                    <a:pt x="29684" y="59532"/>
                    <a:pt x="21206" y="58875"/>
                  </a:cubicBezTo>
                  <a:cubicBezTo>
                    <a:pt x="15415" y="59161"/>
                    <a:pt x="9777" y="56979"/>
                    <a:pt x="5681" y="52874"/>
                  </a:cubicBezTo>
                  <a:cubicBezTo>
                    <a:pt x="1756" y="48312"/>
                    <a:pt x="-263" y="42406"/>
                    <a:pt x="61" y="36396"/>
                  </a:cubicBezTo>
                  <a:lnTo>
                    <a:pt x="61" y="-180"/>
                  </a:lnTo>
                  <a:lnTo>
                    <a:pt x="14348" y="-180"/>
                  </a:lnTo>
                  <a:lnTo>
                    <a:pt x="14348" y="32300"/>
                  </a:lnTo>
                  <a:cubicBezTo>
                    <a:pt x="14187" y="35786"/>
                    <a:pt x="15387" y="39196"/>
                    <a:pt x="17682" y="41825"/>
                  </a:cubicBezTo>
                  <a:cubicBezTo>
                    <a:pt x="20206" y="44311"/>
                    <a:pt x="23673" y="45588"/>
                    <a:pt x="27207" y="45350"/>
                  </a:cubicBezTo>
                  <a:cubicBezTo>
                    <a:pt x="31341" y="45435"/>
                    <a:pt x="35304" y="43654"/>
                    <a:pt x="37971" y="40492"/>
                  </a:cubicBezTo>
                  <a:cubicBezTo>
                    <a:pt x="40647" y="37110"/>
                    <a:pt x="42038" y="32891"/>
                    <a:pt x="41876" y="28586"/>
                  </a:cubicBezTo>
                  <a:lnTo>
                    <a:pt x="41876" y="11"/>
                  </a:lnTo>
                  <a:close/>
                </a:path>
              </a:pathLst>
            </a:custGeom>
            <a:solidFill>
              <a:srgbClr val="336933"/>
            </a:solidFill>
            <a:ln w="9525" cap="flat">
              <a:noFill/>
              <a:prstDash val="solid"/>
              <a:miter/>
            </a:ln>
          </p:spPr>
          <p:txBody>
            <a:bodyPr rtlCol="0" anchor="ctr"/>
            <a:lstStyle/>
            <a:p>
              <a:endParaRPr lang="en-US"/>
            </a:p>
          </p:txBody>
        </p:sp>
        <p:sp>
          <p:nvSpPr>
            <p:cNvPr id="311" name="Freeform: Shape 310">
              <a:extLst>
                <a:ext uri="{FF2B5EF4-FFF2-40B4-BE49-F238E27FC236}">
                  <a16:creationId xmlns:a16="http://schemas.microsoft.com/office/drawing/2014/main" id="{0D98340D-92C5-47A9-984F-ABB49D1EC2DD}"/>
                </a:ext>
              </a:extLst>
            </p:cNvPr>
            <p:cNvSpPr/>
            <p:nvPr/>
          </p:nvSpPr>
          <p:spPr>
            <a:xfrm>
              <a:off x="10275158" y="5645766"/>
              <a:ext cx="85131" cy="87790"/>
            </a:xfrm>
            <a:custGeom>
              <a:avLst/>
              <a:gdLst>
                <a:gd name="connsiteX0" fmla="*/ 50708 w 57799"/>
                <a:gd name="connsiteY0" fmla="*/ 7887 h 59604"/>
                <a:gd name="connsiteX1" fmla="*/ 57757 w 57799"/>
                <a:gd name="connsiteY1" fmla="*/ 30271 h 59604"/>
                <a:gd name="connsiteX2" fmla="*/ 57757 w 57799"/>
                <a:gd name="connsiteY2" fmla="*/ 34557 h 59604"/>
                <a:gd name="connsiteX3" fmla="*/ 14608 w 57799"/>
                <a:gd name="connsiteY3" fmla="*/ 34557 h 59604"/>
                <a:gd name="connsiteX4" fmla="*/ 31277 w 57799"/>
                <a:gd name="connsiteY4" fmla="*/ 47892 h 59604"/>
                <a:gd name="connsiteX5" fmla="*/ 39850 w 57799"/>
                <a:gd name="connsiteY5" fmla="*/ 46178 h 59604"/>
                <a:gd name="connsiteX6" fmla="*/ 47089 w 57799"/>
                <a:gd name="connsiteY6" fmla="*/ 41320 h 59604"/>
                <a:gd name="connsiteX7" fmla="*/ 54709 w 57799"/>
                <a:gd name="connsiteY7" fmla="*/ 49321 h 59604"/>
                <a:gd name="connsiteX8" fmla="*/ 44041 w 57799"/>
                <a:gd name="connsiteY8" fmla="*/ 56750 h 59604"/>
                <a:gd name="connsiteX9" fmla="*/ 30134 w 57799"/>
                <a:gd name="connsiteY9" fmla="*/ 59417 h 59604"/>
                <a:gd name="connsiteX10" fmla="*/ 14323 w 57799"/>
                <a:gd name="connsiteY10" fmla="*/ 55703 h 59604"/>
                <a:gd name="connsiteX11" fmla="*/ 3750 w 57799"/>
                <a:gd name="connsiteY11" fmla="*/ 45225 h 59604"/>
                <a:gd name="connsiteX12" fmla="*/ 35 w 57799"/>
                <a:gd name="connsiteY12" fmla="*/ 29795 h 59604"/>
                <a:gd name="connsiteX13" fmla="*/ 3845 w 57799"/>
                <a:gd name="connsiteY13" fmla="*/ 14269 h 59604"/>
                <a:gd name="connsiteX14" fmla="*/ 14323 w 57799"/>
                <a:gd name="connsiteY14" fmla="*/ 3696 h 59604"/>
                <a:gd name="connsiteX15" fmla="*/ 29753 w 57799"/>
                <a:gd name="connsiteY15" fmla="*/ -114 h 59604"/>
                <a:gd name="connsiteX16" fmla="*/ 50708 w 57799"/>
                <a:gd name="connsiteY16" fmla="*/ 7887 h 59604"/>
                <a:gd name="connsiteX17" fmla="*/ 44803 w 57799"/>
                <a:gd name="connsiteY17" fmla="*/ 25032 h 59604"/>
                <a:gd name="connsiteX18" fmla="*/ 40516 w 57799"/>
                <a:gd name="connsiteY18" fmla="*/ 14745 h 59604"/>
                <a:gd name="connsiteX19" fmla="*/ 19371 w 57799"/>
                <a:gd name="connsiteY19" fmla="*/ 14745 h 59604"/>
                <a:gd name="connsiteX20" fmla="*/ 14132 w 57799"/>
                <a:gd name="connsiteY20" fmla="*/ 25032 h 59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7799" h="59604">
                  <a:moveTo>
                    <a:pt x="50708" y="7887"/>
                  </a:moveTo>
                  <a:cubicBezTo>
                    <a:pt x="55775" y="14202"/>
                    <a:pt x="58290" y="22194"/>
                    <a:pt x="57757" y="30271"/>
                  </a:cubicBezTo>
                  <a:cubicBezTo>
                    <a:pt x="57757" y="32176"/>
                    <a:pt x="57757" y="33604"/>
                    <a:pt x="57757" y="34557"/>
                  </a:cubicBezTo>
                  <a:lnTo>
                    <a:pt x="14608" y="34557"/>
                  </a:lnTo>
                  <a:cubicBezTo>
                    <a:pt x="15999" y="42577"/>
                    <a:pt x="23152" y="48302"/>
                    <a:pt x="31277" y="47892"/>
                  </a:cubicBezTo>
                  <a:cubicBezTo>
                    <a:pt x="34220" y="47911"/>
                    <a:pt x="37135" y="47330"/>
                    <a:pt x="39850" y="46178"/>
                  </a:cubicBezTo>
                  <a:cubicBezTo>
                    <a:pt x="42602" y="45139"/>
                    <a:pt x="45079" y="43473"/>
                    <a:pt x="47089" y="41320"/>
                  </a:cubicBezTo>
                  <a:lnTo>
                    <a:pt x="54709" y="49321"/>
                  </a:lnTo>
                  <a:cubicBezTo>
                    <a:pt x="51756" y="52569"/>
                    <a:pt x="48108" y="55112"/>
                    <a:pt x="44041" y="56750"/>
                  </a:cubicBezTo>
                  <a:cubicBezTo>
                    <a:pt x="39640" y="58588"/>
                    <a:pt x="34906" y="59494"/>
                    <a:pt x="30134" y="59417"/>
                  </a:cubicBezTo>
                  <a:cubicBezTo>
                    <a:pt x="24638" y="59531"/>
                    <a:pt x="19199" y="58255"/>
                    <a:pt x="14323" y="55703"/>
                  </a:cubicBezTo>
                  <a:cubicBezTo>
                    <a:pt x="9856" y="53312"/>
                    <a:pt x="6179" y="49673"/>
                    <a:pt x="3750" y="45225"/>
                  </a:cubicBezTo>
                  <a:cubicBezTo>
                    <a:pt x="1207" y="40491"/>
                    <a:pt x="-70" y="35176"/>
                    <a:pt x="35" y="29795"/>
                  </a:cubicBezTo>
                  <a:cubicBezTo>
                    <a:pt x="-89" y="24375"/>
                    <a:pt x="1226" y="19022"/>
                    <a:pt x="3845" y="14269"/>
                  </a:cubicBezTo>
                  <a:cubicBezTo>
                    <a:pt x="6236" y="9802"/>
                    <a:pt x="9874" y="6125"/>
                    <a:pt x="14323" y="3696"/>
                  </a:cubicBezTo>
                  <a:cubicBezTo>
                    <a:pt x="19066" y="1143"/>
                    <a:pt x="24372" y="-161"/>
                    <a:pt x="29753" y="-114"/>
                  </a:cubicBezTo>
                  <a:cubicBezTo>
                    <a:pt x="37573" y="-666"/>
                    <a:pt x="45250" y="2258"/>
                    <a:pt x="50708" y="7887"/>
                  </a:cubicBezTo>
                  <a:close/>
                  <a:moveTo>
                    <a:pt x="44803" y="25032"/>
                  </a:moveTo>
                  <a:cubicBezTo>
                    <a:pt x="44793" y="21174"/>
                    <a:pt x="43250" y="17469"/>
                    <a:pt x="40516" y="14745"/>
                  </a:cubicBezTo>
                  <a:cubicBezTo>
                    <a:pt x="34382" y="9668"/>
                    <a:pt x="25505" y="9668"/>
                    <a:pt x="19371" y="14745"/>
                  </a:cubicBezTo>
                  <a:cubicBezTo>
                    <a:pt x="16428" y="17422"/>
                    <a:pt x="14561" y="21079"/>
                    <a:pt x="14132" y="25032"/>
                  </a:cubicBezTo>
                  <a:close/>
                </a:path>
              </a:pathLst>
            </a:custGeom>
            <a:solidFill>
              <a:srgbClr val="336933"/>
            </a:solidFill>
            <a:ln w="9525" cap="flat">
              <a:noFill/>
              <a:prstDash val="solid"/>
              <a:miter/>
            </a:ln>
          </p:spPr>
          <p:txBody>
            <a:bodyPr rtlCol="0" anchor="ctr"/>
            <a:lstStyle/>
            <a:p>
              <a:endParaRPr lang="en-US"/>
            </a:p>
          </p:txBody>
        </p:sp>
        <p:sp>
          <p:nvSpPr>
            <p:cNvPr id="312" name="Freeform: Shape 311">
              <a:extLst>
                <a:ext uri="{FF2B5EF4-FFF2-40B4-BE49-F238E27FC236}">
                  <a16:creationId xmlns:a16="http://schemas.microsoft.com/office/drawing/2014/main" id="{5C3115F2-F2E7-4901-A4E7-5AD97BFFEB83}"/>
                </a:ext>
              </a:extLst>
            </p:cNvPr>
            <p:cNvSpPr/>
            <p:nvPr/>
          </p:nvSpPr>
          <p:spPr>
            <a:xfrm>
              <a:off x="10418547" y="5620049"/>
              <a:ext cx="84455" cy="112655"/>
            </a:xfrm>
            <a:custGeom>
              <a:avLst/>
              <a:gdLst>
                <a:gd name="connsiteX0" fmla="*/ 27 w 57340"/>
                <a:gd name="connsiteY0" fmla="*/ -180 h 76486"/>
                <a:gd name="connsiteX1" fmla="*/ 56129 w 57340"/>
                <a:gd name="connsiteY1" fmla="*/ -180 h 76486"/>
                <a:gd name="connsiteX2" fmla="*/ 56129 w 57340"/>
                <a:gd name="connsiteY2" fmla="*/ 12584 h 76486"/>
                <a:gd name="connsiteX3" fmla="*/ 14696 w 57340"/>
                <a:gd name="connsiteY3" fmla="*/ 12584 h 76486"/>
                <a:gd name="connsiteX4" fmla="*/ 14696 w 57340"/>
                <a:gd name="connsiteY4" fmla="*/ 31634 h 76486"/>
                <a:gd name="connsiteX5" fmla="*/ 51843 w 57340"/>
                <a:gd name="connsiteY5" fmla="*/ 31634 h 76486"/>
                <a:gd name="connsiteX6" fmla="*/ 51843 w 57340"/>
                <a:gd name="connsiteY6" fmla="*/ 44492 h 76486"/>
                <a:gd name="connsiteX7" fmla="*/ 14696 w 57340"/>
                <a:gd name="connsiteY7" fmla="*/ 44492 h 76486"/>
                <a:gd name="connsiteX8" fmla="*/ 14696 w 57340"/>
                <a:gd name="connsiteY8" fmla="*/ 63542 h 76486"/>
                <a:gd name="connsiteX9" fmla="*/ 57368 w 57340"/>
                <a:gd name="connsiteY9" fmla="*/ 63542 h 76486"/>
                <a:gd name="connsiteX10" fmla="*/ 57368 w 57340"/>
                <a:gd name="connsiteY10" fmla="*/ 76306 h 76486"/>
                <a:gd name="connsiteX11" fmla="*/ 218 w 57340"/>
                <a:gd name="connsiteY11" fmla="*/ 76306 h 76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340" h="76486">
                  <a:moveTo>
                    <a:pt x="27" y="-180"/>
                  </a:moveTo>
                  <a:lnTo>
                    <a:pt x="56129" y="-180"/>
                  </a:lnTo>
                  <a:lnTo>
                    <a:pt x="56129" y="12584"/>
                  </a:lnTo>
                  <a:lnTo>
                    <a:pt x="14696" y="12584"/>
                  </a:lnTo>
                  <a:lnTo>
                    <a:pt x="14696" y="31634"/>
                  </a:lnTo>
                  <a:lnTo>
                    <a:pt x="51843" y="31634"/>
                  </a:lnTo>
                  <a:lnTo>
                    <a:pt x="51843" y="44492"/>
                  </a:lnTo>
                  <a:lnTo>
                    <a:pt x="14696" y="44492"/>
                  </a:lnTo>
                  <a:lnTo>
                    <a:pt x="14696" y="63542"/>
                  </a:lnTo>
                  <a:lnTo>
                    <a:pt x="57368" y="63542"/>
                  </a:lnTo>
                  <a:lnTo>
                    <a:pt x="57368" y="76306"/>
                  </a:lnTo>
                  <a:lnTo>
                    <a:pt x="218" y="76306"/>
                  </a:lnTo>
                  <a:close/>
                </a:path>
              </a:pathLst>
            </a:custGeom>
            <a:solidFill>
              <a:srgbClr val="336933"/>
            </a:solidFill>
            <a:ln w="9525" cap="flat">
              <a:noFill/>
              <a:prstDash val="solid"/>
              <a:miter/>
            </a:ln>
          </p:spPr>
          <p:txBody>
            <a:bodyPr rtlCol="0" anchor="ctr"/>
            <a:lstStyle/>
            <a:p>
              <a:endParaRPr lang="en-US"/>
            </a:p>
          </p:txBody>
        </p:sp>
        <p:sp>
          <p:nvSpPr>
            <p:cNvPr id="313" name="Freeform: Shape 312">
              <a:extLst>
                <a:ext uri="{FF2B5EF4-FFF2-40B4-BE49-F238E27FC236}">
                  <a16:creationId xmlns:a16="http://schemas.microsoft.com/office/drawing/2014/main" id="{E47D4B77-AFED-47E7-9323-3081E642DEC2}"/>
                </a:ext>
              </a:extLst>
            </p:cNvPr>
            <p:cNvSpPr/>
            <p:nvPr/>
          </p:nvSpPr>
          <p:spPr>
            <a:xfrm>
              <a:off x="10511140" y="5646564"/>
              <a:ext cx="87401" cy="86139"/>
            </a:xfrm>
            <a:custGeom>
              <a:avLst/>
              <a:gdLst>
                <a:gd name="connsiteX0" fmla="*/ 1456 w 59340"/>
                <a:gd name="connsiteY0" fmla="*/ -180 h 58483"/>
                <a:gd name="connsiteX1" fmla="*/ 17839 w 59340"/>
                <a:gd name="connsiteY1" fmla="*/ -180 h 58483"/>
                <a:gd name="connsiteX2" fmla="*/ 29936 w 59340"/>
                <a:gd name="connsiteY2" fmla="*/ 18870 h 58483"/>
                <a:gd name="connsiteX3" fmla="*/ 42413 w 59340"/>
                <a:gd name="connsiteY3" fmla="*/ -180 h 58483"/>
                <a:gd name="connsiteX4" fmla="*/ 58034 w 59340"/>
                <a:gd name="connsiteY4" fmla="*/ -180 h 58483"/>
                <a:gd name="connsiteX5" fmla="*/ 39461 w 59340"/>
                <a:gd name="connsiteY5" fmla="*/ 28395 h 58483"/>
                <a:gd name="connsiteX6" fmla="*/ 59368 w 59340"/>
                <a:gd name="connsiteY6" fmla="*/ 58304 h 58483"/>
                <a:gd name="connsiteX7" fmla="*/ 42985 w 59340"/>
                <a:gd name="connsiteY7" fmla="*/ 58304 h 58483"/>
                <a:gd name="connsiteX8" fmla="*/ 29936 w 59340"/>
                <a:gd name="connsiteY8" fmla="*/ 37825 h 58483"/>
                <a:gd name="connsiteX9" fmla="*/ 15839 w 59340"/>
                <a:gd name="connsiteY9" fmla="*/ 58304 h 58483"/>
                <a:gd name="connsiteX10" fmla="*/ 27 w 59340"/>
                <a:gd name="connsiteY10" fmla="*/ 58304 h 58483"/>
                <a:gd name="connsiteX11" fmla="*/ 20411 w 59340"/>
                <a:gd name="connsiteY11" fmla="*/ 28395 h 58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340" h="58483">
                  <a:moveTo>
                    <a:pt x="1456" y="-180"/>
                  </a:moveTo>
                  <a:lnTo>
                    <a:pt x="17839" y="-180"/>
                  </a:lnTo>
                  <a:lnTo>
                    <a:pt x="29936" y="18870"/>
                  </a:lnTo>
                  <a:lnTo>
                    <a:pt x="42413" y="-180"/>
                  </a:lnTo>
                  <a:lnTo>
                    <a:pt x="58034" y="-180"/>
                  </a:lnTo>
                  <a:lnTo>
                    <a:pt x="39461" y="28395"/>
                  </a:lnTo>
                  <a:lnTo>
                    <a:pt x="59368" y="58304"/>
                  </a:lnTo>
                  <a:lnTo>
                    <a:pt x="42985" y="58304"/>
                  </a:lnTo>
                  <a:lnTo>
                    <a:pt x="29936" y="37825"/>
                  </a:lnTo>
                  <a:lnTo>
                    <a:pt x="15839" y="58304"/>
                  </a:lnTo>
                  <a:lnTo>
                    <a:pt x="27" y="58304"/>
                  </a:lnTo>
                  <a:lnTo>
                    <a:pt x="20411" y="28395"/>
                  </a:lnTo>
                  <a:close/>
                </a:path>
              </a:pathLst>
            </a:custGeom>
            <a:solidFill>
              <a:srgbClr val="336933"/>
            </a:solidFill>
            <a:ln w="9525" cap="flat">
              <a:noFill/>
              <a:prstDash val="solid"/>
              <a:miter/>
            </a:ln>
          </p:spPr>
          <p:txBody>
            <a:bodyPr rtlCol="0" anchor="ctr"/>
            <a:lstStyle/>
            <a:p>
              <a:endParaRPr lang="en-US"/>
            </a:p>
          </p:txBody>
        </p:sp>
        <p:sp>
          <p:nvSpPr>
            <p:cNvPr id="314" name="Freeform: Shape 313">
              <a:extLst>
                <a:ext uri="{FF2B5EF4-FFF2-40B4-BE49-F238E27FC236}">
                  <a16:creationId xmlns:a16="http://schemas.microsoft.com/office/drawing/2014/main" id="{202EA13C-C933-4599-AB6D-C98A0D84998D}"/>
                </a:ext>
              </a:extLst>
            </p:cNvPr>
            <p:cNvSpPr/>
            <p:nvPr/>
          </p:nvSpPr>
          <p:spPr>
            <a:xfrm>
              <a:off x="10614395" y="5646274"/>
              <a:ext cx="90640" cy="117714"/>
            </a:xfrm>
            <a:custGeom>
              <a:avLst/>
              <a:gdLst>
                <a:gd name="connsiteX0" fmla="*/ 48605 w 61539"/>
                <a:gd name="connsiteY0" fmla="*/ 3351 h 79921"/>
                <a:gd name="connsiteX1" fmla="*/ 58130 w 61539"/>
                <a:gd name="connsiteY1" fmla="*/ 13924 h 79921"/>
                <a:gd name="connsiteX2" fmla="*/ 61559 w 61539"/>
                <a:gd name="connsiteY2" fmla="*/ 29545 h 79921"/>
                <a:gd name="connsiteX3" fmla="*/ 58130 w 61539"/>
                <a:gd name="connsiteY3" fmla="*/ 44975 h 79921"/>
                <a:gd name="connsiteX4" fmla="*/ 48605 w 61539"/>
                <a:gd name="connsiteY4" fmla="*/ 55358 h 79921"/>
                <a:gd name="connsiteX5" fmla="*/ 34127 w 61539"/>
                <a:gd name="connsiteY5" fmla="*/ 59073 h 79921"/>
                <a:gd name="connsiteX6" fmla="*/ 22506 w 61539"/>
                <a:gd name="connsiteY6" fmla="*/ 56501 h 79921"/>
                <a:gd name="connsiteX7" fmla="*/ 14219 w 61539"/>
                <a:gd name="connsiteY7" fmla="*/ 48976 h 79921"/>
                <a:gd name="connsiteX8" fmla="*/ 14219 w 61539"/>
                <a:gd name="connsiteY8" fmla="*/ 79742 h 79921"/>
                <a:gd name="connsiteX9" fmla="*/ 27 w 61539"/>
                <a:gd name="connsiteY9" fmla="*/ 79742 h 79921"/>
                <a:gd name="connsiteX10" fmla="*/ 27 w 61539"/>
                <a:gd name="connsiteY10" fmla="*/ 18 h 79921"/>
                <a:gd name="connsiteX11" fmla="*/ 14219 w 61539"/>
                <a:gd name="connsiteY11" fmla="*/ 18 h 79921"/>
                <a:gd name="connsiteX12" fmla="*/ 14219 w 61539"/>
                <a:gd name="connsiteY12" fmla="*/ 9543 h 79921"/>
                <a:gd name="connsiteX13" fmla="*/ 22982 w 61539"/>
                <a:gd name="connsiteY13" fmla="*/ 2399 h 79921"/>
                <a:gd name="connsiteX14" fmla="*/ 34508 w 61539"/>
                <a:gd name="connsiteY14" fmla="*/ -173 h 79921"/>
                <a:gd name="connsiteX15" fmla="*/ 48605 w 61539"/>
                <a:gd name="connsiteY15" fmla="*/ 3351 h 79921"/>
                <a:gd name="connsiteX16" fmla="*/ 42699 w 61539"/>
                <a:gd name="connsiteY16" fmla="*/ 41451 h 79921"/>
                <a:gd name="connsiteX17" fmla="*/ 42699 w 61539"/>
                <a:gd name="connsiteY17" fmla="*/ 16020 h 79921"/>
                <a:gd name="connsiteX18" fmla="*/ 30888 w 61539"/>
                <a:gd name="connsiteY18" fmla="*/ 11162 h 79921"/>
                <a:gd name="connsiteX19" fmla="*/ 18982 w 61539"/>
                <a:gd name="connsiteY19" fmla="*/ 16020 h 79921"/>
                <a:gd name="connsiteX20" fmla="*/ 14410 w 61539"/>
                <a:gd name="connsiteY20" fmla="*/ 28688 h 79921"/>
                <a:gd name="connsiteX21" fmla="*/ 18982 w 61539"/>
                <a:gd name="connsiteY21" fmla="*/ 41547 h 79921"/>
                <a:gd name="connsiteX22" fmla="*/ 30888 w 61539"/>
                <a:gd name="connsiteY22" fmla="*/ 46404 h 79921"/>
                <a:gd name="connsiteX23" fmla="*/ 42699 w 61539"/>
                <a:gd name="connsiteY23" fmla="*/ 41833 h 79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1539" h="79921">
                  <a:moveTo>
                    <a:pt x="48605" y="3351"/>
                  </a:moveTo>
                  <a:cubicBezTo>
                    <a:pt x="52739" y="5875"/>
                    <a:pt x="56053" y="9543"/>
                    <a:pt x="58130" y="13924"/>
                  </a:cubicBezTo>
                  <a:cubicBezTo>
                    <a:pt x="60501" y="18782"/>
                    <a:pt x="61673" y="24135"/>
                    <a:pt x="61559" y="29545"/>
                  </a:cubicBezTo>
                  <a:cubicBezTo>
                    <a:pt x="61664" y="34889"/>
                    <a:pt x="60492" y="40175"/>
                    <a:pt x="58130" y="44975"/>
                  </a:cubicBezTo>
                  <a:cubicBezTo>
                    <a:pt x="56015" y="49281"/>
                    <a:pt x="52710" y="52881"/>
                    <a:pt x="48605" y="55358"/>
                  </a:cubicBezTo>
                  <a:cubicBezTo>
                    <a:pt x="44204" y="57882"/>
                    <a:pt x="39204" y="59168"/>
                    <a:pt x="34127" y="59073"/>
                  </a:cubicBezTo>
                  <a:cubicBezTo>
                    <a:pt x="30107" y="59158"/>
                    <a:pt x="26116" y="58273"/>
                    <a:pt x="22506" y="56501"/>
                  </a:cubicBezTo>
                  <a:cubicBezTo>
                    <a:pt x="19134" y="54767"/>
                    <a:pt x="16277" y="52167"/>
                    <a:pt x="14219" y="48976"/>
                  </a:cubicBezTo>
                  <a:lnTo>
                    <a:pt x="14219" y="79742"/>
                  </a:lnTo>
                  <a:lnTo>
                    <a:pt x="27" y="79742"/>
                  </a:lnTo>
                  <a:lnTo>
                    <a:pt x="27" y="18"/>
                  </a:lnTo>
                  <a:lnTo>
                    <a:pt x="14219" y="18"/>
                  </a:lnTo>
                  <a:lnTo>
                    <a:pt x="14219" y="9543"/>
                  </a:lnTo>
                  <a:cubicBezTo>
                    <a:pt x="16448" y="6418"/>
                    <a:pt x="19477" y="3952"/>
                    <a:pt x="22982" y="2399"/>
                  </a:cubicBezTo>
                  <a:cubicBezTo>
                    <a:pt x="26554" y="618"/>
                    <a:pt x="30517" y="-268"/>
                    <a:pt x="34508" y="-173"/>
                  </a:cubicBezTo>
                  <a:cubicBezTo>
                    <a:pt x="39432" y="-230"/>
                    <a:pt x="44290" y="980"/>
                    <a:pt x="48605" y="3351"/>
                  </a:cubicBezTo>
                  <a:close/>
                  <a:moveTo>
                    <a:pt x="42699" y="41451"/>
                  </a:moveTo>
                  <a:cubicBezTo>
                    <a:pt x="48938" y="34117"/>
                    <a:pt x="48938" y="23354"/>
                    <a:pt x="42699" y="16020"/>
                  </a:cubicBezTo>
                  <a:cubicBezTo>
                    <a:pt x="39651" y="12772"/>
                    <a:pt x="35346" y="11000"/>
                    <a:pt x="30888" y="11162"/>
                  </a:cubicBezTo>
                  <a:cubicBezTo>
                    <a:pt x="26402" y="11000"/>
                    <a:pt x="22068" y="12762"/>
                    <a:pt x="18982" y="16020"/>
                  </a:cubicBezTo>
                  <a:cubicBezTo>
                    <a:pt x="15877" y="19487"/>
                    <a:pt x="14239" y="24030"/>
                    <a:pt x="14410" y="28688"/>
                  </a:cubicBezTo>
                  <a:cubicBezTo>
                    <a:pt x="14219" y="33403"/>
                    <a:pt x="15858" y="38013"/>
                    <a:pt x="18982" y="41547"/>
                  </a:cubicBezTo>
                  <a:cubicBezTo>
                    <a:pt x="22068" y="44804"/>
                    <a:pt x="26402" y="46567"/>
                    <a:pt x="30888" y="46404"/>
                  </a:cubicBezTo>
                  <a:cubicBezTo>
                    <a:pt x="35308" y="46680"/>
                    <a:pt x="39623" y="45004"/>
                    <a:pt x="42699" y="41833"/>
                  </a:cubicBezTo>
                  <a:close/>
                </a:path>
              </a:pathLst>
            </a:custGeom>
            <a:solidFill>
              <a:srgbClr val="336933"/>
            </a:solidFill>
            <a:ln w="9525" cap="flat">
              <a:noFill/>
              <a:prstDash val="solid"/>
              <a:miter/>
            </a:ln>
          </p:spPr>
          <p:txBody>
            <a:bodyPr rtlCol="0" anchor="ctr"/>
            <a:lstStyle/>
            <a:p>
              <a:endParaRPr lang="en-US"/>
            </a:p>
          </p:txBody>
        </p:sp>
        <p:sp>
          <p:nvSpPr>
            <p:cNvPr id="315" name="Freeform: Shape 314">
              <a:extLst>
                <a:ext uri="{FF2B5EF4-FFF2-40B4-BE49-F238E27FC236}">
                  <a16:creationId xmlns:a16="http://schemas.microsoft.com/office/drawing/2014/main" id="{6E5D8DE9-79EC-419B-AF17-0311DBDC78D0}"/>
                </a:ext>
              </a:extLst>
            </p:cNvPr>
            <p:cNvSpPr/>
            <p:nvPr/>
          </p:nvSpPr>
          <p:spPr>
            <a:xfrm>
              <a:off x="10716239" y="5646452"/>
              <a:ext cx="84692" cy="87805"/>
            </a:xfrm>
            <a:custGeom>
              <a:avLst/>
              <a:gdLst>
                <a:gd name="connsiteX0" fmla="*/ 50421 w 57501"/>
                <a:gd name="connsiteY0" fmla="*/ 7421 h 59614"/>
                <a:gd name="connsiteX1" fmla="*/ 57469 w 57501"/>
                <a:gd name="connsiteY1" fmla="*/ 29805 h 59614"/>
                <a:gd name="connsiteX2" fmla="*/ 57469 w 57501"/>
                <a:gd name="connsiteY2" fmla="*/ 34092 h 59614"/>
                <a:gd name="connsiteX3" fmla="*/ 14225 w 57501"/>
                <a:gd name="connsiteY3" fmla="*/ 34092 h 59614"/>
                <a:gd name="connsiteX4" fmla="*/ 20131 w 57501"/>
                <a:gd name="connsiteY4" fmla="*/ 43617 h 59614"/>
                <a:gd name="connsiteX5" fmla="*/ 30989 w 57501"/>
                <a:gd name="connsiteY5" fmla="*/ 47141 h 59614"/>
                <a:gd name="connsiteX6" fmla="*/ 39562 w 57501"/>
                <a:gd name="connsiteY6" fmla="*/ 45426 h 59614"/>
                <a:gd name="connsiteX7" fmla="*/ 46706 w 57501"/>
                <a:gd name="connsiteY7" fmla="*/ 40569 h 59614"/>
                <a:gd name="connsiteX8" fmla="*/ 54326 w 57501"/>
                <a:gd name="connsiteY8" fmla="*/ 48569 h 59614"/>
                <a:gd name="connsiteX9" fmla="*/ 43753 w 57501"/>
                <a:gd name="connsiteY9" fmla="*/ 55999 h 59614"/>
                <a:gd name="connsiteX10" fmla="*/ 30037 w 57501"/>
                <a:gd name="connsiteY10" fmla="*/ 59428 h 59614"/>
                <a:gd name="connsiteX11" fmla="*/ 14225 w 57501"/>
                <a:gd name="connsiteY11" fmla="*/ 55713 h 59614"/>
                <a:gd name="connsiteX12" fmla="*/ 3748 w 57501"/>
                <a:gd name="connsiteY12" fmla="*/ 45236 h 59614"/>
                <a:gd name="connsiteX13" fmla="*/ 33 w 57501"/>
                <a:gd name="connsiteY13" fmla="*/ 29805 h 59614"/>
                <a:gd name="connsiteX14" fmla="*/ 3748 w 57501"/>
                <a:gd name="connsiteY14" fmla="*/ 14279 h 59614"/>
                <a:gd name="connsiteX15" fmla="*/ 14321 w 57501"/>
                <a:gd name="connsiteY15" fmla="*/ 3707 h 59614"/>
                <a:gd name="connsiteX16" fmla="*/ 29751 w 57501"/>
                <a:gd name="connsiteY16" fmla="*/ -103 h 59614"/>
                <a:gd name="connsiteX17" fmla="*/ 50421 w 57501"/>
                <a:gd name="connsiteY17" fmla="*/ 7421 h 59614"/>
                <a:gd name="connsiteX18" fmla="*/ 44420 w 57501"/>
                <a:gd name="connsiteY18" fmla="*/ 24567 h 59614"/>
                <a:gd name="connsiteX19" fmla="*/ 40133 w 57501"/>
                <a:gd name="connsiteY19" fmla="*/ 14279 h 59614"/>
                <a:gd name="connsiteX20" fmla="*/ 29465 w 57501"/>
                <a:gd name="connsiteY20" fmla="*/ 10469 h 59614"/>
                <a:gd name="connsiteX21" fmla="*/ 18988 w 57501"/>
                <a:gd name="connsiteY21" fmla="*/ 14279 h 59614"/>
                <a:gd name="connsiteX22" fmla="*/ 13844 w 57501"/>
                <a:gd name="connsiteY22" fmla="*/ 24567 h 5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7501" h="59614">
                  <a:moveTo>
                    <a:pt x="50421" y="7421"/>
                  </a:moveTo>
                  <a:cubicBezTo>
                    <a:pt x="55450" y="13765"/>
                    <a:pt x="57955" y="21728"/>
                    <a:pt x="57469" y="29805"/>
                  </a:cubicBezTo>
                  <a:cubicBezTo>
                    <a:pt x="57469" y="31710"/>
                    <a:pt x="57469" y="33139"/>
                    <a:pt x="57469" y="34092"/>
                  </a:cubicBezTo>
                  <a:lnTo>
                    <a:pt x="14225" y="34092"/>
                  </a:lnTo>
                  <a:cubicBezTo>
                    <a:pt x="15054" y="37844"/>
                    <a:pt x="17140" y="41206"/>
                    <a:pt x="20131" y="43617"/>
                  </a:cubicBezTo>
                  <a:cubicBezTo>
                    <a:pt x="23227" y="46036"/>
                    <a:pt x="27065" y="47283"/>
                    <a:pt x="30989" y="47141"/>
                  </a:cubicBezTo>
                  <a:cubicBezTo>
                    <a:pt x="33933" y="47141"/>
                    <a:pt x="36847" y="46559"/>
                    <a:pt x="39562" y="45426"/>
                  </a:cubicBezTo>
                  <a:cubicBezTo>
                    <a:pt x="42295" y="44397"/>
                    <a:pt x="44744" y="42731"/>
                    <a:pt x="46706" y="40569"/>
                  </a:cubicBezTo>
                  <a:lnTo>
                    <a:pt x="54326" y="48569"/>
                  </a:lnTo>
                  <a:cubicBezTo>
                    <a:pt x="51430" y="51836"/>
                    <a:pt x="47811" y="54379"/>
                    <a:pt x="43753" y="55999"/>
                  </a:cubicBezTo>
                  <a:cubicBezTo>
                    <a:pt x="39467" y="58066"/>
                    <a:pt x="34799" y="59228"/>
                    <a:pt x="30037" y="59428"/>
                  </a:cubicBezTo>
                  <a:cubicBezTo>
                    <a:pt x="24541" y="59542"/>
                    <a:pt x="19102" y="58266"/>
                    <a:pt x="14225" y="55713"/>
                  </a:cubicBezTo>
                  <a:cubicBezTo>
                    <a:pt x="9787" y="53322"/>
                    <a:pt x="6139" y="49674"/>
                    <a:pt x="3748" y="45236"/>
                  </a:cubicBezTo>
                  <a:cubicBezTo>
                    <a:pt x="1205" y="40492"/>
                    <a:pt x="-72" y="35187"/>
                    <a:pt x="33" y="29805"/>
                  </a:cubicBezTo>
                  <a:cubicBezTo>
                    <a:pt x="-72" y="24395"/>
                    <a:pt x="1205" y="19051"/>
                    <a:pt x="3748" y="14279"/>
                  </a:cubicBezTo>
                  <a:cubicBezTo>
                    <a:pt x="6177" y="9802"/>
                    <a:pt x="9844" y="6136"/>
                    <a:pt x="14321" y="3707"/>
                  </a:cubicBezTo>
                  <a:cubicBezTo>
                    <a:pt x="19054" y="1135"/>
                    <a:pt x="24369" y="-180"/>
                    <a:pt x="29751" y="-103"/>
                  </a:cubicBezTo>
                  <a:cubicBezTo>
                    <a:pt x="37400" y="-684"/>
                    <a:pt x="44934" y="2059"/>
                    <a:pt x="50421" y="7421"/>
                  </a:cubicBezTo>
                  <a:close/>
                  <a:moveTo>
                    <a:pt x="44420" y="24567"/>
                  </a:moveTo>
                  <a:cubicBezTo>
                    <a:pt x="44496" y="20690"/>
                    <a:pt x="42943" y="16956"/>
                    <a:pt x="40133" y="14279"/>
                  </a:cubicBezTo>
                  <a:cubicBezTo>
                    <a:pt x="37209" y="11670"/>
                    <a:pt x="33380" y="10298"/>
                    <a:pt x="29465" y="10469"/>
                  </a:cubicBezTo>
                  <a:cubicBezTo>
                    <a:pt x="25617" y="10393"/>
                    <a:pt x="21884" y="11746"/>
                    <a:pt x="18988" y="14279"/>
                  </a:cubicBezTo>
                  <a:cubicBezTo>
                    <a:pt x="16111" y="16994"/>
                    <a:pt x="14283" y="20633"/>
                    <a:pt x="13844" y="24567"/>
                  </a:cubicBezTo>
                  <a:close/>
                </a:path>
              </a:pathLst>
            </a:custGeom>
            <a:solidFill>
              <a:srgbClr val="336933"/>
            </a:solidFill>
            <a:ln w="9525" cap="flat">
              <a:noFill/>
              <a:prstDash val="solid"/>
              <a:miter/>
            </a:ln>
          </p:spPr>
          <p:txBody>
            <a:bodyPr rtlCol="0" anchor="ctr"/>
            <a:lstStyle/>
            <a:p>
              <a:endParaRPr lang="en-US"/>
            </a:p>
          </p:txBody>
        </p:sp>
        <p:sp>
          <p:nvSpPr>
            <p:cNvPr id="316" name="Freeform: Shape 315">
              <a:extLst>
                <a:ext uri="{FF2B5EF4-FFF2-40B4-BE49-F238E27FC236}">
                  <a16:creationId xmlns:a16="http://schemas.microsoft.com/office/drawing/2014/main" id="{02071A0B-C67A-4BA5-86FC-63FB656ED984}"/>
                </a:ext>
              </a:extLst>
            </p:cNvPr>
            <p:cNvSpPr/>
            <p:nvPr/>
          </p:nvSpPr>
          <p:spPr>
            <a:xfrm>
              <a:off x="10810931" y="5645714"/>
              <a:ext cx="80822" cy="87700"/>
            </a:xfrm>
            <a:custGeom>
              <a:avLst/>
              <a:gdLst>
                <a:gd name="connsiteX0" fmla="*/ 30326 w 54873"/>
                <a:gd name="connsiteY0" fmla="*/ 12304 h 59543"/>
                <a:gd name="connsiteX1" fmla="*/ 18801 w 54873"/>
                <a:gd name="connsiteY1" fmla="*/ 17162 h 59543"/>
                <a:gd name="connsiteX2" fmla="*/ 14324 w 54873"/>
                <a:gd name="connsiteY2" fmla="*/ 29639 h 59543"/>
                <a:gd name="connsiteX3" fmla="*/ 18801 w 54873"/>
                <a:gd name="connsiteY3" fmla="*/ 42308 h 59543"/>
                <a:gd name="connsiteX4" fmla="*/ 30326 w 54873"/>
                <a:gd name="connsiteY4" fmla="*/ 47070 h 59543"/>
                <a:gd name="connsiteX5" fmla="*/ 46042 w 54873"/>
                <a:gd name="connsiteY5" fmla="*/ 40212 h 59543"/>
                <a:gd name="connsiteX6" fmla="*/ 54900 w 54873"/>
                <a:gd name="connsiteY6" fmla="*/ 47546 h 59543"/>
                <a:gd name="connsiteX7" fmla="*/ 44518 w 54873"/>
                <a:gd name="connsiteY7" fmla="*/ 56309 h 59543"/>
                <a:gd name="connsiteX8" fmla="*/ 29564 w 54873"/>
                <a:gd name="connsiteY8" fmla="*/ 59357 h 59543"/>
                <a:gd name="connsiteX9" fmla="*/ 14229 w 54873"/>
                <a:gd name="connsiteY9" fmla="*/ 55642 h 59543"/>
                <a:gd name="connsiteX10" fmla="*/ 3751 w 54873"/>
                <a:gd name="connsiteY10" fmla="*/ 45165 h 59543"/>
                <a:gd name="connsiteX11" fmla="*/ 36 w 54873"/>
                <a:gd name="connsiteY11" fmla="*/ 29735 h 59543"/>
                <a:gd name="connsiteX12" fmla="*/ 3846 w 54873"/>
                <a:gd name="connsiteY12" fmla="*/ 14113 h 59543"/>
                <a:gd name="connsiteX13" fmla="*/ 14324 w 54873"/>
                <a:gd name="connsiteY13" fmla="*/ 3541 h 59543"/>
                <a:gd name="connsiteX14" fmla="*/ 29754 w 54873"/>
                <a:gd name="connsiteY14" fmla="*/ -174 h 59543"/>
                <a:gd name="connsiteX15" fmla="*/ 44042 w 54873"/>
                <a:gd name="connsiteY15" fmla="*/ 2683 h 59543"/>
                <a:gd name="connsiteX16" fmla="*/ 54234 w 54873"/>
                <a:gd name="connsiteY16" fmla="*/ 10589 h 59543"/>
                <a:gd name="connsiteX17" fmla="*/ 45661 w 54873"/>
                <a:gd name="connsiteY17" fmla="*/ 18781 h 59543"/>
                <a:gd name="connsiteX18" fmla="*/ 30326 w 54873"/>
                <a:gd name="connsiteY18" fmla="*/ 12304 h 59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4873" h="59543">
                  <a:moveTo>
                    <a:pt x="30326" y="12304"/>
                  </a:moveTo>
                  <a:cubicBezTo>
                    <a:pt x="25954" y="12151"/>
                    <a:pt x="21744" y="13923"/>
                    <a:pt x="18801" y="17162"/>
                  </a:cubicBezTo>
                  <a:cubicBezTo>
                    <a:pt x="15733" y="20571"/>
                    <a:pt x="14124" y="25058"/>
                    <a:pt x="14324" y="29639"/>
                  </a:cubicBezTo>
                  <a:cubicBezTo>
                    <a:pt x="14124" y="34278"/>
                    <a:pt x="15733" y="38821"/>
                    <a:pt x="18801" y="42308"/>
                  </a:cubicBezTo>
                  <a:cubicBezTo>
                    <a:pt x="21772" y="45489"/>
                    <a:pt x="25973" y="47222"/>
                    <a:pt x="30326" y="47070"/>
                  </a:cubicBezTo>
                  <a:cubicBezTo>
                    <a:pt x="36374" y="47518"/>
                    <a:pt x="42251" y="44955"/>
                    <a:pt x="46042" y="40212"/>
                  </a:cubicBezTo>
                  <a:lnTo>
                    <a:pt x="54900" y="47546"/>
                  </a:lnTo>
                  <a:cubicBezTo>
                    <a:pt x="52281" y="51337"/>
                    <a:pt x="48700" y="54366"/>
                    <a:pt x="44518" y="56309"/>
                  </a:cubicBezTo>
                  <a:cubicBezTo>
                    <a:pt x="39822" y="58414"/>
                    <a:pt x="34717" y="59453"/>
                    <a:pt x="29564" y="59357"/>
                  </a:cubicBezTo>
                  <a:cubicBezTo>
                    <a:pt x="24220" y="59453"/>
                    <a:pt x="18934" y="58176"/>
                    <a:pt x="14229" y="55642"/>
                  </a:cubicBezTo>
                  <a:cubicBezTo>
                    <a:pt x="9809" y="53223"/>
                    <a:pt x="6170" y="49585"/>
                    <a:pt x="3751" y="45165"/>
                  </a:cubicBezTo>
                  <a:cubicBezTo>
                    <a:pt x="1208" y="40422"/>
                    <a:pt x="-69" y="35116"/>
                    <a:pt x="36" y="29735"/>
                  </a:cubicBezTo>
                  <a:cubicBezTo>
                    <a:pt x="-97" y="24286"/>
                    <a:pt x="1217" y="18895"/>
                    <a:pt x="3846" y="14113"/>
                  </a:cubicBezTo>
                  <a:cubicBezTo>
                    <a:pt x="6237" y="9646"/>
                    <a:pt x="9876" y="5970"/>
                    <a:pt x="14324" y="3541"/>
                  </a:cubicBezTo>
                  <a:cubicBezTo>
                    <a:pt x="19067" y="997"/>
                    <a:pt x="24373" y="-279"/>
                    <a:pt x="29754" y="-174"/>
                  </a:cubicBezTo>
                  <a:cubicBezTo>
                    <a:pt x="34669" y="-260"/>
                    <a:pt x="39537" y="712"/>
                    <a:pt x="44042" y="2683"/>
                  </a:cubicBezTo>
                  <a:cubicBezTo>
                    <a:pt x="48071" y="4379"/>
                    <a:pt x="51595" y="7103"/>
                    <a:pt x="54234" y="10589"/>
                  </a:cubicBezTo>
                  <a:lnTo>
                    <a:pt x="45661" y="18781"/>
                  </a:lnTo>
                  <a:cubicBezTo>
                    <a:pt x="41737" y="14494"/>
                    <a:pt x="36136" y="12132"/>
                    <a:pt x="30326" y="12304"/>
                  </a:cubicBezTo>
                  <a:close/>
                </a:path>
              </a:pathLst>
            </a:custGeom>
            <a:solidFill>
              <a:srgbClr val="336933"/>
            </a:solidFill>
            <a:ln w="9525" cap="flat">
              <a:noFill/>
              <a:prstDash val="solid"/>
              <a:miter/>
            </a:ln>
          </p:spPr>
          <p:txBody>
            <a:bodyPr rtlCol="0" anchor="ctr"/>
            <a:lstStyle/>
            <a:p>
              <a:endParaRPr lang="en-US"/>
            </a:p>
          </p:txBody>
        </p:sp>
        <p:sp>
          <p:nvSpPr>
            <p:cNvPr id="317" name="Freeform: Shape 316">
              <a:extLst>
                <a:ext uri="{FF2B5EF4-FFF2-40B4-BE49-F238E27FC236}">
                  <a16:creationId xmlns:a16="http://schemas.microsoft.com/office/drawing/2014/main" id="{DC10653B-DCAC-4EA4-8179-5E2D51164CE0}"/>
                </a:ext>
              </a:extLst>
            </p:cNvPr>
            <p:cNvSpPr/>
            <p:nvPr/>
          </p:nvSpPr>
          <p:spPr>
            <a:xfrm>
              <a:off x="10902135" y="5626362"/>
              <a:ext cx="58921" cy="107339"/>
            </a:xfrm>
            <a:custGeom>
              <a:avLst/>
              <a:gdLst>
                <a:gd name="connsiteX0" fmla="*/ 40032 w 40004"/>
                <a:gd name="connsiteY0" fmla="*/ 68400 h 72877"/>
                <a:gd name="connsiteX1" fmla="*/ 25364 w 40004"/>
                <a:gd name="connsiteY1" fmla="*/ 72686 h 72877"/>
                <a:gd name="connsiteX2" fmla="*/ 12981 w 40004"/>
                <a:gd name="connsiteY2" fmla="*/ 68209 h 72877"/>
                <a:gd name="connsiteX3" fmla="*/ 8219 w 40004"/>
                <a:gd name="connsiteY3" fmla="*/ 55160 h 72877"/>
                <a:gd name="connsiteX4" fmla="*/ 8219 w 40004"/>
                <a:gd name="connsiteY4" fmla="*/ 26585 h 72877"/>
                <a:gd name="connsiteX5" fmla="*/ 27 w 40004"/>
                <a:gd name="connsiteY5" fmla="*/ 26585 h 72877"/>
                <a:gd name="connsiteX6" fmla="*/ 27 w 40004"/>
                <a:gd name="connsiteY6" fmla="*/ 15917 h 72877"/>
                <a:gd name="connsiteX7" fmla="*/ 8600 w 40004"/>
                <a:gd name="connsiteY7" fmla="*/ 15917 h 72877"/>
                <a:gd name="connsiteX8" fmla="*/ 8600 w 40004"/>
                <a:gd name="connsiteY8" fmla="*/ -180 h 72877"/>
                <a:gd name="connsiteX9" fmla="*/ 22697 w 40004"/>
                <a:gd name="connsiteY9" fmla="*/ -180 h 72877"/>
                <a:gd name="connsiteX10" fmla="*/ 22697 w 40004"/>
                <a:gd name="connsiteY10" fmla="*/ 15917 h 72877"/>
                <a:gd name="connsiteX11" fmla="*/ 39461 w 40004"/>
                <a:gd name="connsiteY11" fmla="*/ 15917 h 72877"/>
                <a:gd name="connsiteX12" fmla="*/ 39461 w 40004"/>
                <a:gd name="connsiteY12" fmla="*/ 26300 h 72877"/>
                <a:gd name="connsiteX13" fmla="*/ 22697 w 40004"/>
                <a:gd name="connsiteY13" fmla="*/ 26300 h 72877"/>
                <a:gd name="connsiteX14" fmla="*/ 22697 w 40004"/>
                <a:gd name="connsiteY14" fmla="*/ 52684 h 72877"/>
                <a:gd name="connsiteX15" fmla="*/ 24221 w 40004"/>
                <a:gd name="connsiteY15" fmla="*/ 58399 h 72877"/>
                <a:gd name="connsiteX16" fmla="*/ 28793 w 40004"/>
                <a:gd name="connsiteY16" fmla="*/ 60113 h 72877"/>
                <a:gd name="connsiteX17" fmla="*/ 37079 w 40004"/>
                <a:gd name="connsiteY17" fmla="*/ 57732 h 72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004" h="72877">
                  <a:moveTo>
                    <a:pt x="40032" y="68400"/>
                  </a:moveTo>
                  <a:cubicBezTo>
                    <a:pt x="35641" y="71181"/>
                    <a:pt x="30555" y="72667"/>
                    <a:pt x="25364" y="72686"/>
                  </a:cubicBezTo>
                  <a:cubicBezTo>
                    <a:pt x="20811" y="72848"/>
                    <a:pt x="16372" y="71248"/>
                    <a:pt x="12981" y="68209"/>
                  </a:cubicBezTo>
                  <a:cubicBezTo>
                    <a:pt x="9600" y="64742"/>
                    <a:pt x="7866" y="59990"/>
                    <a:pt x="8219" y="55160"/>
                  </a:cubicBezTo>
                  <a:lnTo>
                    <a:pt x="8219" y="26585"/>
                  </a:lnTo>
                  <a:lnTo>
                    <a:pt x="27" y="26585"/>
                  </a:lnTo>
                  <a:lnTo>
                    <a:pt x="27" y="15917"/>
                  </a:lnTo>
                  <a:lnTo>
                    <a:pt x="8600" y="15917"/>
                  </a:lnTo>
                  <a:lnTo>
                    <a:pt x="8600" y="-180"/>
                  </a:lnTo>
                  <a:lnTo>
                    <a:pt x="22697" y="-180"/>
                  </a:lnTo>
                  <a:lnTo>
                    <a:pt x="22697" y="15917"/>
                  </a:lnTo>
                  <a:lnTo>
                    <a:pt x="39461" y="15917"/>
                  </a:lnTo>
                  <a:lnTo>
                    <a:pt x="39461" y="26300"/>
                  </a:lnTo>
                  <a:lnTo>
                    <a:pt x="22697" y="26300"/>
                  </a:lnTo>
                  <a:lnTo>
                    <a:pt x="22697" y="52684"/>
                  </a:lnTo>
                  <a:cubicBezTo>
                    <a:pt x="22497" y="54713"/>
                    <a:pt x="23039" y="56742"/>
                    <a:pt x="24221" y="58399"/>
                  </a:cubicBezTo>
                  <a:cubicBezTo>
                    <a:pt x="25430" y="59599"/>
                    <a:pt x="27097" y="60227"/>
                    <a:pt x="28793" y="60113"/>
                  </a:cubicBezTo>
                  <a:cubicBezTo>
                    <a:pt x="31698" y="59942"/>
                    <a:pt x="34527" y="59123"/>
                    <a:pt x="37079" y="57732"/>
                  </a:cubicBezTo>
                  <a:close/>
                </a:path>
              </a:pathLst>
            </a:custGeom>
            <a:solidFill>
              <a:srgbClr val="336933"/>
            </a:solidFill>
            <a:ln w="9525" cap="flat">
              <a:noFill/>
              <a:prstDash val="solid"/>
              <a:miter/>
            </a:ln>
          </p:spPr>
          <p:txBody>
            <a:bodyPr rtlCol="0" anchor="ctr"/>
            <a:lstStyle/>
            <a:p>
              <a:endParaRPr lang="en-US"/>
            </a:p>
          </p:txBody>
        </p:sp>
        <p:sp>
          <p:nvSpPr>
            <p:cNvPr id="318" name="Freeform: Shape 317">
              <a:extLst>
                <a:ext uri="{FF2B5EF4-FFF2-40B4-BE49-F238E27FC236}">
                  <a16:creationId xmlns:a16="http://schemas.microsoft.com/office/drawing/2014/main" id="{D3C85912-1784-4365-B1E5-F502533E3526}"/>
                </a:ext>
              </a:extLst>
            </p:cNvPr>
            <p:cNvSpPr/>
            <p:nvPr/>
          </p:nvSpPr>
          <p:spPr>
            <a:xfrm>
              <a:off x="10966376" y="5645766"/>
              <a:ext cx="85131" cy="87790"/>
            </a:xfrm>
            <a:custGeom>
              <a:avLst/>
              <a:gdLst>
                <a:gd name="connsiteX0" fmla="*/ 50708 w 57799"/>
                <a:gd name="connsiteY0" fmla="*/ 7887 h 59604"/>
                <a:gd name="connsiteX1" fmla="*/ 57757 w 57799"/>
                <a:gd name="connsiteY1" fmla="*/ 30271 h 59604"/>
                <a:gd name="connsiteX2" fmla="*/ 57757 w 57799"/>
                <a:gd name="connsiteY2" fmla="*/ 34557 h 59604"/>
                <a:gd name="connsiteX3" fmla="*/ 14608 w 57799"/>
                <a:gd name="connsiteY3" fmla="*/ 34557 h 59604"/>
                <a:gd name="connsiteX4" fmla="*/ 31373 w 57799"/>
                <a:gd name="connsiteY4" fmla="*/ 47892 h 59604"/>
                <a:gd name="connsiteX5" fmla="*/ 39945 w 57799"/>
                <a:gd name="connsiteY5" fmla="*/ 46178 h 59604"/>
                <a:gd name="connsiteX6" fmla="*/ 47089 w 57799"/>
                <a:gd name="connsiteY6" fmla="*/ 41320 h 59604"/>
                <a:gd name="connsiteX7" fmla="*/ 54709 w 57799"/>
                <a:gd name="connsiteY7" fmla="*/ 49321 h 59604"/>
                <a:gd name="connsiteX8" fmla="*/ 44041 w 57799"/>
                <a:gd name="connsiteY8" fmla="*/ 56750 h 59604"/>
                <a:gd name="connsiteX9" fmla="*/ 30134 w 57799"/>
                <a:gd name="connsiteY9" fmla="*/ 59417 h 59604"/>
                <a:gd name="connsiteX10" fmla="*/ 14323 w 57799"/>
                <a:gd name="connsiteY10" fmla="*/ 55703 h 59604"/>
                <a:gd name="connsiteX11" fmla="*/ 3750 w 57799"/>
                <a:gd name="connsiteY11" fmla="*/ 45225 h 59604"/>
                <a:gd name="connsiteX12" fmla="*/ 35 w 57799"/>
                <a:gd name="connsiteY12" fmla="*/ 29795 h 59604"/>
                <a:gd name="connsiteX13" fmla="*/ 3845 w 57799"/>
                <a:gd name="connsiteY13" fmla="*/ 14269 h 59604"/>
                <a:gd name="connsiteX14" fmla="*/ 14418 w 57799"/>
                <a:gd name="connsiteY14" fmla="*/ 3696 h 59604"/>
                <a:gd name="connsiteX15" fmla="*/ 29753 w 57799"/>
                <a:gd name="connsiteY15" fmla="*/ -114 h 59604"/>
                <a:gd name="connsiteX16" fmla="*/ 50708 w 57799"/>
                <a:gd name="connsiteY16" fmla="*/ 7887 h 59604"/>
                <a:gd name="connsiteX17" fmla="*/ 44803 w 57799"/>
                <a:gd name="connsiteY17" fmla="*/ 25032 h 59604"/>
                <a:gd name="connsiteX18" fmla="*/ 40516 w 57799"/>
                <a:gd name="connsiteY18" fmla="*/ 14745 h 59604"/>
                <a:gd name="connsiteX19" fmla="*/ 19371 w 57799"/>
                <a:gd name="connsiteY19" fmla="*/ 14745 h 59604"/>
                <a:gd name="connsiteX20" fmla="*/ 14132 w 57799"/>
                <a:gd name="connsiteY20" fmla="*/ 25032 h 59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7799" h="59604">
                  <a:moveTo>
                    <a:pt x="50708" y="7887"/>
                  </a:moveTo>
                  <a:cubicBezTo>
                    <a:pt x="55776" y="14202"/>
                    <a:pt x="58290" y="22194"/>
                    <a:pt x="57757" y="30271"/>
                  </a:cubicBezTo>
                  <a:cubicBezTo>
                    <a:pt x="57757" y="32176"/>
                    <a:pt x="57757" y="33604"/>
                    <a:pt x="57757" y="34557"/>
                  </a:cubicBezTo>
                  <a:lnTo>
                    <a:pt x="14608" y="34557"/>
                  </a:lnTo>
                  <a:cubicBezTo>
                    <a:pt x="16037" y="42596"/>
                    <a:pt x="23219" y="48311"/>
                    <a:pt x="31373" y="47892"/>
                  </a:cubicBezTo>
                  <a:cubicBezTo>
                    <a:pt x="34316" y="47892"/>
                    <a:pt x="37230" y="47311"/>
                    <a:pt x="39945" y="46178"/>
                  </a:cubicBezTo>
                  <a:cubicBezTo>
                    <a:pt x="42650" y="45101"/>
                    <a:pt x="45089" y="43444"/>
                    <a:pt x="47089" y="41320"/>
                  </a:cubicBezTo>
                  <a:lnTo>
                    <a:pt x="54709" y="49321"/>
                  </a:lnTo>
                  <a:cubicBezTo>
                    <a:pt x="51775" y="52588"/>
                    <a:pt x="48117" y="55131"/>
                    <a:pt x="44041" y="56750"/>
                  </a:cubicBezTo>
                  <a:cubicBezTo>
                    <a:pt x="39640" y="58588"/>
                    <a:pt x="34906" y="59494"/>
                    <a:pt x="30134" y="59417"/>
                  </a:cubicBezTo>
                  <a:cubicBezTo>
                    <a:pt x="24638" y="59531"/>
                    <a:pt x="19199" y="58255"/>
                    <a:pt x="14323" y="55703"/>
                  </a:cubicBezTo>
                  <a:cubicBezTo>
                    <a:pt x="9856" y="53312"/>
                    <a:pt x="6179" y="49673"/>
                    <a:pt x="3750" y="45225"/>
                  </a:cubicBezTo>
                  <a:cubicBezTo>
                    <a:pt x="1207" y="40491"/>
                    <a:pt x="-69" y="35176"/>
                    <a:pt x="35" y="29795"/>
                  </a:cubicBezTo>
                  <a:cubicBezTo>
                    <a:pt x="-89" y="24375"/>
                    <a:pt x="1226" y="19022"/>
                    <a:pt x="3845" y="14269"/>
                  </a:cubicBezTo>
                  <a:cubicBezTo>
                    <a:pt x="6246" y="9773"/>
                    <a:pt x="9922" y="6096"/>
                    <a:pt x="14418" y="3696"/>
                  </a:cubicBezTo>
                  <a:cubicBezTo>
                    <a:pt x="19123" y="1134"/>
                    <a:pt x="24400" y="-181"/>
                    <a:pt x="29753" y="-114"/>
                  </a:cubicBezTo>
                  <a:cubicBezTo>
                    <a:pt x="37573" y="-666"/>
                    <a:pt x="45250" y="2258"/>
                    <a:pt x="50708" y="7887"/>
                  </a:cubicBezTo>
                  <a:close/>
                  <a:moveTo>
                    <a:pt x="44803" y="25032"/>
                  </a:moveTo>
                  <a:cubicBezTo>
                    <a:pt x="44793" y="21174"/>
                    <a:pt x="43250" y="17469"/>
                    <a:pt x="40516" y="14745"/>
                  </a:cubicBezTo>
                  <a:cubicBezTo>
                    <a:pt x="34383" y="9668"/>
                    <a:pt x="25505" y="9668"/>
                    <a:pt x="19371" y="14745"/>
                  </a:cubicBezTo>
                  <a:cubicBezTo>
                    <a:pt x="16466" y="17450"/>
                    <a:pt x="14608" y="21089"/>
                    <a:pt x="14132" y="25032"/>
                  </a:cubicBezTo>
                  <a:close/>
                </a:path>
              </a:pathLst>
            </a:custGeom>
            <a:solidFill>
              <a:srgbClr val="336933"/>
            </a:solidFill>
            <a:ln w="9525" cap="flat">
              <a:noFill/>
              <a:prstDash val="solid"/>
              <a:miter/>
            </a:ln>
          </p:spPr>
          <p:txBody>
            <a:bodyPr rtlCol="0" anchor="ctr"/>
            <a:lstStyle/>
            <a:p>
              <a:endParaRPr lang="en-US"/>
            </a:p>
          </p:txBody>
        </p:sp>
        <p:sp>
          <p:nvSpPr>
            <p:cNvPr id="319" name="Freeform: Shape 318">
              <a:extLst>
                <a:ext uri="{FF2B5EF4-FFF2-40B4-BE49-F238E27FC236}">
                  <a16:creationId xmlns:a16="http://schemas.microsoft.com/office/drawing/2014/main" id="{AD2486E4-5B4C-4DA7-8E03-3E250363F846}"/>
                </a:ext>
              </a:extLst>
            </p:cNvPr>
            <p:cNvSpPr/>
            <p:nvPr/>
          </p:nvSpPr>
          <p:spPr>
            <a:xfrm>
              <a:off x="11062556" y="5613034"/>
              <a:ext cx="90702" cy="120525"/>
            </a:xfrm>
            <a:custGeom>
              <a:avLst/>
              <a:gdLst>
                <a:gd name="connsiteX0" fmla="*/ 61609 w 61581"/>
                <a:gd name="connsiteY0" fmla="*/ -85 h 81829"/>
                <a:gd name="connsiteX1" fmla="*/ 61609 w 61581"/>
                <a:gd name="connsiteY1" fmla="*/ 81069 h 81829"/>
                <a:gd name="connsiteX2" fmla="*/ 47321 w 61581"/>
                <a:gd name="connsiteY2" fmla="*/ 81069 h 81829"/>
                <a:gd name="connsiteX3" fmla="*/ 47321 w 61581"/>
                <a:gd name="connsiteY3" fmla="*/ 71544 h 81829"/>
                <a:gd name="connsiteX4" fmla="*/ 39225 w 61581"/>
                <a:gd name="connsiteY4" fmla="*/ 79068 h 81829"/>
                <a:gd name="connsiteX5" fmla="*/ 27700 w 61581"/>
                <a:gd name="connsiteY5" fmla="*/ 81640 h 81829"/>
                <a:gd name="connsiteX6" fmla="*/ 13031 w 61581"/>
                <a:gd name="connsiteY6" fmla="*/ 77830 h 81829"/>
                <a:gd name="connsiteX7" fmla="*/ 3506 w 61581"/>
                <a:gd name="connsiteY7" fmla="*/ 67257 h 81829"/>
                <a:gd name="connsiteX8" fmla="*/ 3506 w 61581"/>
                <a:gd name="connsiteY8" fmla="*/ 36110 h 81829"/>
                <a:gd name="connsiteX9" fmla="*/ 13031 w 61581"/>
                <a:gd name="connsiteY9" fmla="*/ 25633 h 81829"/>
                <a:gd name="connsiteX10" fmla="*/ 27414 w 61581"/>
                <a:gd name="connsiteY10" fmla="*/ 21918 h 81829"/>
                <a:gd name="connsiteX11" fmla="*/ 39130 w 61581"/>
                <a:gd name="connsiteY11" fmla="*/ 24585 h 81829"/>
                <a:gd name="connsiteX12" fmla="*/ 47417 w 61581"/>
                <a:gd name="connsiteY12" fmla="*/ 32110 h 81829"/>
                <a:gd name="connsiteX13" fmla="*/ 47417 w 61581"/>
                <a:gd name="connsiteY13" fmla="*/ -180 h 81829"/>
                <a:gd name="connsiteX14" fmla="*/ 42559 w 61581"/>
                <a:gd name="connsiteY14" fmla="*/ 64876 h 81829"/>
                <a:gd name="connsiteX15" fmla="*/ 42559 w 61581"/>
                <a:gd name="connsiteY15" fmla="*/ 39158 h 81829"/>
                <a:gd name="connsiteX16" fmla="*/ 18851 w 61581"/>
                <a:gd name="connsiteY16" fmla="*/ 39054 h 81829"/>
                <a:gd name="connsiteX17" fmla="*/ 18746 w 61581"/>
                <a:gd name="connsiteY17" fmla="*/ 39158 h 81829"/>
                <a:gd name="connsiteX18" fmla="*/ 18746 w 61581"/>
                <a:gd name="connsiteY18" fmla="*/ 64876 h 81829"/>
                <a:gd name="connsiteX19" fmla="*/ 42454 w 61581"/>
                <a:gd name="connsiteY19" fmla="*/ 64981 h 81829"/>
                <a:gd name="connsiteX20" fmla="*/ 42559 w 61581"/>
                <a:gd name="connsiteY20" fmla="*/ 64876 h 8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1581" h="81829">
                  <a:moveTo>
                    <a:pt x="61609" y="-85"/>
                  </a:moveTo>
                  <a:lnTo>
                    <a:pt x="61609" y="81069"/>
                  </a:lnTo>
                  <a:lnTo>
                    <a:pt x="47321" y="81069"/>
                  </a:lnTo>
                  <a:lnTo>
                    <a:pt x="47321" y="71544"/>
                  </a:lnTo>
                  <a:cubicBezTo>
                    <a:pt x="45340" y="74725"/>
                    <a:pt x="42549" y="77325"/>
                    <a:pt x="39225" y="79068"/>
                  </a:cubicBezTo>
                  <a:cubicBezTo>
                    <a:pt x="35643" y="80830"/>
                    <a:pt x="31691" y="81716"/>
                    <a:pt x="27700" y="81640"/>
                  </a:cubicBezTo>
                  <a:cubicBezTo>
                    <a:pt x="22547" y="81773"/>
                    <a:pt x="17460" y="80459"/>
                    <a:pt x="13031" y="77830"/>
                  </a:cubicBezTo>
                  <a:cubicBezTo>
                    <a:pt x="8897" y="75306"/>
                    <a:pt x="5583" y="71639"/>
                    <a:pt x="3506" y="67257"/>
                  </a:cubicBezTo>
                  <a:cubicBezTo>
                    <a:pt x="-1132" y="57389"/>
                    <a:pt x="-1132" y="45978"/>
                    <a:pt x="3506" y="36110"/>
                  </a:cubicBezTo>
                  <a:cubicBezTo>
                    <a:pt x="5621" y="31777"/>
                    <a:pt x="8926" y="28147"/>
                    <a:pt x="13031" y="25633"/>
                  </a:cubicBezTo>
                  <a:cubicBezTo>
                    <a:pt x="17394" y="23109"/>
                    <a:pt x="22366" y="21823"/>
                    <a:pt x="27414" y="21918"/>
                  </a:cubicBezTo>
                  <a:cubicBezTo>
                    <a:pt x="31481" y="21804"/>
                    <a:pt x="35510" y="22728"/>
                    <a:pt x="39130" y="24585"/>
                  </a:cubicBezTo>
                  <a:cubicBezTo>
                    <a:pt x="42483" y="26347"/>
                    <a:pt x="45340" y="28938"/>
                    <a:pt x="47417" y="32110"/>
                  </a:cubicBezTo>
                  <a:lnTo>
                    <a:pt x="47417" y="-180"/>
                  </a:lnTo>
                  <a:close/>
                  <a:moveTo>
                    <a:pt x="42559" y="64876"/>
                  </a:moveTo>
                  <a:cubicBezTo>
                    <a:pt x="48798" y="57437"/>
                    <a:pt x="48798" y="46597"/>
                    <a:pt x="42559" y="39158"/>
                  </a:cubicBezTo>
                  <a:cubicBezTo>
                    <a:pt x="36044" y="32586"/>
                    <a:pt x="25423" y="32538"/>
                    <a:pt x="18851" y="39054"/>
                  </a:cubicBezTo>
                  <a:cubicBezTo>
                    <a:pt x="18813" y="39091"/>
                    <a:pt x="18784" y="39121"/>
                    <a:pt x="18746" y="39158"/>
                  </a:cubicBezTo>
                  <a:cubicBezTo>
                    <a:pt x="12384" y="46550"/>
                    <a:pt x="12384" y="57485"/>
                    <a:pt x="18746" y="64876"/>
                  </a:cubicBezTo>
                  <a:cubicBezTo>
                    <a:pt x="25261" y="71448"/>
                    <a:pt x="35882" y="71496"/>
                    <a:pt x="42454" y="64981"/>
                  </a:cubicBezTo>
                  <a:cubicBezTo>
                    <a:pt x="42492" y="64943"/>
                    <a:pt x="42521" y="64914"/>
                    <a:pt x="42559" y="64876"/>
                  </a:cubicBezTo>
                  <a:close/>
                </a:path>
              </a:pathLst>
            </a:custGeom>
            <a:solidFill>
              <a:srgbClr val="336933"/>
            </a:solidFill>
            <a:ln w="9525" cap="flat">
              <a:noFill/>
              <a:prstDash val="solid"/>
              <a:miter/>
            </a:ln>
          </p:spPr>
          <p:txBody>
            <a:bodyPr rtlCol="0" anchor="ctr"/>
            <a:lstStyle/>
            <a:p>
              <a:endParaRPr lang="en-US"/>
            </a:p>
          </p:txBody>
        </p:sp>
        <p:sp>
          <p:nvSpPr>
            <p:cNvPr id="320" name="Freeform: Shape 319">
              <a:extLst>
                <a:ext uri="{FF2B5EF4-FFF2-40B4-BE49-F238E27FC236}">
                  <a16:creationId xmlns:a16="http://schemas.microsoft.com/office/drawing/2014/main" id="{924868F3-C291-4FBC-9E3B-7F9518FB9047}"/>
                </a:ext>
              </a:extLst>
            </p:cNvPr>
            <p:cNvSpPr/>
            <p:nvPr/>
          </p:nvSpPr>
          <p:spPr>
            <a:xfrm>
              <a:off x="6360174" y="4612751"/>
              <a:ext cx="80106" cy="88383"/>
            </a:xfrm>
            <a:custGeom>
              <a:avLst/>
              <a:gdLst>
                <a:gd name="connsiteX0" fmla="*/ 54415 w 54387"/>
                <a:gd name="connsiteY0" fmla="*/ 46207 h 60007"/>
                <a:gd name="connsiteX1" fmla="*/ 43747 w 54387"/>
                <a:gd name="connsiteY1" fmla="*/ 46207 h 60007"/>
                <a:gd name="connsiteX2" fmla="*/ 43747 w 54387"/>
                <a:gd name="connsiteY2" fmla="*/ 59827 h 60007"/>
                <a:gd name="connsiteX3" fmla="*/ 32984 w 54387"/>
                <a:gd name="connsiteY3" fmla="*/ 59827 h 60007"/>
                <a:gd name="connsiteX4" fmla="*/ 32984 w 54387"/>
                <a:gd name="connsiteY4" fmla="*/ 46207 h 60007"/>
                <a:gd name="connsiteX5" fmla="*/ 27 w 54387"/>
                <a:gd name="connsiteY5" fmla="*/ 46207 h 60007"/>
                <a:gd name="connsiteX6" fmla="*/ 27 w 54387"/>
                <a:gd name="connsiteY6" fmla="*/ 38491 h 60007"/>
                <a:gd name="connsiteX7" fmla="*/ 29650 w 54387"/>
                <a:gd name="connsiteY7" fmla="*/ -180 h 60007"/>
                <a:gd name="connsiteX8" fmla="*/ 41556 w 54387"/>
                <a:gd name="connsiteY8" fmla="*/ -180 h 60007"/>
                <a:gd name="connsiteX9" fmla="*/ 13648 w 54387"/>
                <a:gd name="connsiteY9" fmla="*/ 36777 h 60007"/>
                <a:gd name="connsiteX10" fmla="*/ 33365 w 54387"/>
                <a:gd name="connsiteY10" fmla="*/ 36777 h 60007"/>
                <a:gd name="connsiteX11" fmla="*/ 33365 w 54387"/>
                <a:gd name="connsiteY11" fmla="*/ 24680 h 60007"/>
                <a:gd name="connsiteX12" fmla="*/ 43747 w 54387"/>
                <a:gd name="connsiteY12" fmla="*/ 24680 h 60007"/>
                <a:gd name="connsiteX13" fmla="*/ 43747 w 54387"/>
                <a:gd name="connsiteY13" fmla="*/ 36777 h 60007"/>
                <a:gd name="connsiteX14" fmla="*/ 54415 w 54387"/>
                <a:gd name="connsiteY14" fmla="*/ 36777 h 6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387" h="60007">
                  <a:moveTo>
                    <a:pt x="54415" y="46207"/>
                  </a:moveTo>
                  <a:lnTo>
                    <a:pt x="43747" y="46207"/>
                  </a:lnTo>
                  <a:lnTo>
                    <a:pt x="43747" y="59827"/>
                  </a:lnTo>
                  <a:lnTo>
                    <a:pt x="32984" y="59827"/>
                  </a:lnTo>
                  <a:lnTo>
                    <a:pt x="32984" y="46207"/>
                  </a:lnTo>
                  <a:lnTo>
                    <a:pt x="27" y="46207"/>
                  </a:lnTo>
                  <a:lnTo>
                    <a:pt x="27" y="38491"/>
                  </a:lnTo>
                  <a:lnTo>
                    <a:pt x="29650" y="-180"/>
                  </a:lnTo>
                  <a:lnTo>
                    <a:pt x="41556" y="-180"/>
                  </a:lnTo>
                  <a:lnTo>
                    <a:pt x="13648" y="36777"/>
                  </a:lnTo>
                  <a:lnTo>
                    <a:pt x="33365" y="36777"/>
                  </a:lnTo>
                  <a:lnTo>
                    <a:pt x="33365" y="24680"/>
                  </a:lnTo>
                  <a:lnTo>
                    <a:pt x="43747" y="24680"/>
                  </a:lnTo>
                  <a:lnTo>
                    <a:pt x="43747" y="36777"/>
                  </a:lnTo>
                  <a:lnTo>
                    <a:pt x="54415" y="36777"/>
                  </a:lnTo>
                  <a:close/>
                </a:path>
              </a:pathLst>
            </a:custGeom>
            <a:solidFill>
              <a:srgbClr val="6D6E71"/>
            </a:solidFill>
            <a:ln w="9525" cap="flat">
              <a:noFill/>
              <a:prstDash val="solid"/>
              <a:miter/>
            </a:ln>
          </p:spPr>
          <p:txBody>
            <a:bodyPr rtlCol="0" anchor="ctr"/>
            <a:lstStyle/>
            <a:p>
              <a:endParaRPr lang="en-US"/>
            </a:p>
          </p:txBody>
        </p:sp>
        <p:sp>
          <p:nvSpPr>
            <p:cNvPr id="321" name="Freeform: Shape 320">
              <a:extLst>
                <a:ext uri="{FF2B5EF4-FFF2-40B4-BE49-F238E27FC236}">
                  <a16:creationId xmlns:a16="http://schemas.microsoft.com/office/drawing/2014/main" id="{57864788-BA2C-4CE5-A70A-E3BECB51519E}"/>
                </a:ext>
              </a:extLst>
            </p:cNvPr>
            <p:cNvSpPr/>
            <p:nvPr/>
          </p:nvSpPr>
          <p:spPr>
            <a:xfrm>
              <a:off x="6449954" y="4681069"/>
              <a:ext cx="20497" cy="39145"/>
            </a:xfrm>
            <a:custGeom>
              <a:avLst/>
              <a:gdLst>
                <a:gd name="connsiteX0" fmla="*/ 11938 w 13916"/>
                <a:gd name="connsiteY0" fmla="*/ 1824 h 26577"/>
                <a:gd name="connsiteX1" fmla="*/ 13938 w 13916"/>
                <a:gd name="connsiteY1" fmla="*/ 6967 h 26577"/>
                <a:gd name="connsiteX2" fmla="*/ 13462 w 13916"/>
                <a:gd name="connsiteY2" fmla="*/ 9824 h 26577"/>
                <a:gd name="connsiteX3" fmla="*/ 11938 w 13916"/>
                <a:gd name="connsiteY3" fmla="*/ 14301 h 26577"/>
                <a:gd name="connsiteX4" fmla="*/ 7557 w 13916"/>
                <a:gd name="connsiteY4" fmla="*/ 26398 h 26577"/>
                <a:gd name="connsiteX5" fmla="*/ 603 w 13916"/>
                <a:gd name="connsiteY5" fmla="*/ 26398 h 26577"/>
                <a:gd name="connsiteX6" fmla="*/ 4032 w 13916"/>
                <a:gd name="connsiteY6" fmla="*/ 13348 h 26577"/>
                <a:gd name="connsiteX7" fmla="*/ 1080 w 13916"/>
                <a:gd name="connsiteY7" fmla="*/ 10872 h 26577"/>
                <a:gd name="connsiteX8" fmla="*/ 32 w 13916"/>
                <a:gd name="connsiteY8" fmla="*/ 6967 h 26577"/>
                <a:gd name="connsiteX9" fmla="*/ 1937 w 13916"/>
                <a:gd name="connsiteY9" fmla="*/ 1824 h 26577"/>
                <a:gd name="connsiteX10" fmla="*/ 6985 w 13916"/>
                <a:gd name="connsiteY10" fmla="*/ -177 h 26577"/>
                <a:gd name="connsiteX11" fmla="*/ 11938 w 13916"/>
                <a:gd name="connsiteY11" fmla="*/ 1824 h 26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916" h="26577">
                  <a:moveTo>
                    <a:pt x="11938" y="1824"/>
                  </a:moveTo>
                  <a:cubicBezTo>
                    <a:pt x="13286" y="3186"/>
                    <a:pt x="14010" y="5052"/>
                    <a:pt x="13938" y="6967"/>
                  </a:cubicBezTo>
                  <a:cubicBezTo>
                    <a:pt x="13926" y="7938"/>
                    <a:pt x="13766" y="8900"/>
                    <a:pt x="13462" y="9824"/>
                  </a:cubicBezTo>
                  <a:cubicBezTo>
                    <a:pt x="13069" y="11358"/>
                    <a:pt x="12559" y="12853"/>
                    <a:pt x="11938" y="14301"/>
                  </a:cubicBezTo>
                  <a:lnTo>
                    <a:pt x="7557" y="26398"/>
                  </a:lnTo>
                  <a:lnTo>
                    <a:pt x="603" y="26398"/>
                  </a:lnTo>
                  <a:lnTo>
                    <a:pt x="4032" y="13348"/>
                  </a:lnTo>
                  <a:cubicBezTo>
                    <a:pt x="2813" y="12853"/>
                    <a:pt x="1781" y="11986"/>
                    <a:pt x="1080" y="10872"/>
                  </a:cubicBezTo>
                  <a:cubicBezTo>
                    <a:pt x="346" y="9700"/>
                    <a:pt x="-19" y="8348"/>
                    <a:pt x="32" y="6967"/>
                  </a:cubicBezTo>
                  <a:cubicBezTo>
                    <a:pt x="-22" y="5072"/>
                    <a:pt x="661" y="3224"/>
                    <a:pt x="1937" y="1824"/>
                  </a:cubicBezTo>
                  <a:cubicBezTo>
                    <a:pt x="3273" y="490"/>
                    <a:pt x="5099" y="-234"/>
                    <a:pt x="6985" y="-177"/>
                  </a:cubicBezTo>
                  <a:cubicBezTo>
                    <a:pt x="8843" y="-234"/>
                    <a:pt x="10638" y="499"/>
                    <a:pt x="11938" y="1824"/>
                  </a:cubicBezTo>
                  <a:close/>
                </a:path>
              </a:pathLst>
            </a:custGeom>
            <a:solidFill>
              <a:srgbClr val="6D6E71"/>
            </a:solidFill>
            <a:ln w="9525" cap="flat">
              <a:noFill/>
              <a:prstDash val="solid"/>
              <a:miter/>
            </a:ln>
          </p:spPr>
          <p:txBody>
            <a:bodyPr rtlCol="0" anchor="ctr"/>
            <a:lstStyle/>
            <a:p>
              <a:endParaRPr lang="en-US"/>
            </a:p>
          </p:txBody>
        </p:sp>
        <p:sp>
          <p:nvSpPr>
            <p:cNvPr id="322" name="Freeform: Shape 321">
              <a:extLst>
                <a:ext uri="{FF2B5EF4-FFF2-40B4-BE49-F238E27FC236}">
                  <a16:creationId xmlns:a16="http://schemas.microsoft.com/office/drawing/2014/main" id="{607A1FDD-179D-4BC3-B814-62B35C3A993B}"/>
                </a:ext>
              </a:extLst>
            </p:cNvPr>
            <p:cNvSpPr/>
            <p:nvPr/>
          </p:nvSpPr>
          <p:spPr>
            <a:xfrm>
              <a:off x="6479005" y="4611489"/>
              <a:ext cx="73926" cy="90902"/>
            </a:xfrm>
            <a:custGeom>
              <a:avLst/>
              <a:gdLst>
                <a:gd name="connsiteX0" fmla="*/ 12218 w 50191"/>
                <a:gd name="connsiteY0" fmla="*/ 57922 h 61717"/>
                <a:gd name="connsiteX1" fmla="*/ 3264 w 50191"/>
                <a:gd name="connsiteY1" fmla="*/ 47350 h 61717"/>
                <a:gd name="connsiteX2" fmla="*/ 3264 w 50191"/>
                <a:gd name="connsiteY2" fmla="*/ 14107 h 61717"/>
                <a:gd name="connsiteX3" fmla="*/ 12218 w 50191"/>
                <a:gd name="connsiteY3" fmla="*/ 3534 h 61717"/>
                <a:gd name="connsiteX4" fmla="*/ 37935 w 50191"/>
                <a:gd name="connsiteY4" fmla="*/ 3534 h 61717"/>
                <a:gd name="connsiteX5" fmla="*/ 46889 w 50191"/>
                <a:gd name="connsiteY5" fmla="*/ 14107 h 61717"/>
                <a:gd name="connsiteX6" fmla="*/ 46889 w 50191"/>
                <a:gd name="connsiteY6" fmla="*/ 47350 h 61717"/>
                <a:gd name="connsiteX7" fmla="*/ 37935 w 50191"/>
                <a:gd name="connsiteY7" fmla="*/ 57922 h 61717"/>
                <a:gd name="connsiteX8" fmla="*/ 12218 w 50191"/>
                <a:gd name="connsiteY8" fmla="*/ 57922 h 61717"/>
                <a:gd name="connsiteX9" fmla="*/ 35268 w 50191"/>
                <a:gd name="connsiteY9" fmla="*/ 46588 h 61717"/>
                <a:gd name="connsiteX10" fmla="*/ 35268 w 50191"/>
                <a:gd name="connsiteY10" fmla="*/ 14869 h 61717"/>
                <a:gd name="connsiteX11" fmla="*/ 18191 w 50191"/>
                <a:gd name="connsiteY11" fmla="*/ 11660 h 61717"/>
                <a:gd name="connsiteX12" fmla="*/ 14980 w 50191"/>
                <a:gd name="connsiteY12" fmla="*/ 14869 h 61717"/>
                <a:gd name="connsiteX13" fmla="*/ 14980 w 50191"/>
                <a:gd name="connsiteY13" fmla="*/ 46588 h 61717"/>
                <a:gd name="connsiteX14" fmla="*/ 32057 w 50191"/>
                <a:gd name="connsiteY14" fmla="*/ 49797 h 61717"/>
                <a:gd name="connsiteX15" fmla="*/ 35268 w 50191"/>
                <a:gd name="connsiteY15" fmla="*/ 46588 h 61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191" h="61717">
                  <a:moveTo>
                    <a:pt x="12218" y="57922"/>
                  </a:moveTo>
                  <a:cubicBezTo>
                    <a:pt x="8281" y="55331"/>
                    <a:pt x="5173" y="51655"/>
                    <a:pt x="3264" y="47350"/>
                  </a:cubicBezTo>
                  <a:cubicBezTo>
                    <a:pt x="-1052" y="36691"/>
                    <a:pt x="-1052" y="24766"/>
                    <a:pt x="3264" y="14107"/>
                  </a:cubicBezTo>
                  <a:cubicBezTo>
                    <a:pt x="5149" y="9783"/>
                    <a:pt x="8263" y="6106"/>
                    <a:pt x="12218" y="3534"/>
                  </a:cubicBezTo>
                  <a:cubicBezTo>
                    <a:pt x="20074" y="-1418"/>
                    <a:pt x="30079" y="-1418"/>
                    <a:pt x="37935" y="3534"/>
                  </a:cubicBezTo>
                  <a:cubicBezTo>
                    <a:pt x="41917" y="6078"/>
                    <a:pt x="45038" y="9764"/>
                    <a:pt x="46889" y="14107"/>
                  </a:cubicBezTo>
                  <a:cubicBezTo>
                    <a:pt x="51328" y="24747"/>
                    <a:pt x="51328" y="36710"/>
                    <a:pt x="46889" y="47350"/>
                  </a:cubicBezTo>
                  <a:cubicBezTo>
                    <a:pt x="45008" y="51674"/>
                    <a:pt x="41894" y="55350"/>
                    <a:pt x="37935" y="57922"/>
                  </a:cubicBezTo>
                  <a:cubicBezTo>
                    <a:pt x="30041" y="62742"/>
                    <a:pt x="20112" y="62742"/>
                    <a:pt x="12218" y="57922"/>
                  </a:cubicBezTo>
                  <a:close/>
                  <a:moveTo>
                    <a:pt x="35268" y="46588"/>
                  </a:moveTo>
                  <a:cubicBezTo>
                    <a:pt x="40220" y="36596"/>
                    <a:pt x="40220" y="24861"/>
                    <a:pt x="35268" y="14869"/>
                  </a:cubicBezTo>
                  <a:cubicBezTo>
                    <a:pt x="31439" y="9268"/>
                    <a:pt x="23793" y="7830"/>
                    <a:pt x="18191" y="11660"/>
                  </a:cubicBezTo>
                  <a:cubicBezTo>
                    <a:pt x="16931" y="12516"/>
                    <a:pt x="15841" y="13612"/>
                    <a:pt x="14980" y="14869"/>
                  </a:cubicBezTo>
                  <a:cubicBezTo>
                    <a:pt x="10028" y="24861"/>
                    <a:pt x="10028" y="36596"/>
                    <a:pt x="14980" y="46588"/>
                  </a:cubicBezTo>
                  <a:cubicBezTo>
                    <a:pt x="18809" y="52188"/>
                    <a:pt x="26455" y="53627"/>
                    <a:pt x="32057" y="49797"/>
                  </a:cubicBezTo>
                  <a:cubicBezTo>
                    <a:pt x="33318" y="48940"/>
                    <a:pt x="34407" y="47845"/>
                    <a:pt x="35268" y="46588"/>
                  </a:cubicBezTo>
                  <a:close/>
                </a:path>
              </a:pathLst>
            </a:custGeom>
            <a:solidFill>
              <a:srgbClr val="6D6E71"/>
            </a:solidFill>
            <a:ln w="9525" cap="flat">
              <a:noFill/>
              <a:prstDash val="solid"/>
              <a:miter/>
            </a:ln>
          </p:spPr>
          <p:txBody>
            <a:bodyPr rtlCol="0" anchor="ctr"/>
            <a:lstStyle/>
            <a:p>
              <a:endParaRPr lang="en-US"/>
            </a:p>
          </p:txBody>
        </p:sp>
        <p:sp>
          <p:nvSpPr>
            <p:cNvPr id="323" name="Freeform: Shape 322">
              <a:extLst>
                <a:ext uri="{FF2B5EF4-FFF2-40B4-BE49-F238E27FC236}">
                  <a16:creationId xmlns:a16="http://schemas.microsoft.com/office/drawing/2014/main" id="{D28A9F07-ECCF-4501-9B6B-5A2F36BCC52E}"/>
                </a:ext>
              </a:extLst>
            </p:cNvPr>
            <p:cNvSpPr/>
            <p:nvPr/>
          </p:nvSpPr>
          <p:spPr>
            <a:xfrm>
              <a:off x="6561494" y="4612751"/>
              <a:ext cx="68742" cy="88383"/>
            </a:xfrm>
            <a:custGeom>
              <a:avLst/>
              <a:gdLst>
                <a:gd name="connsiteX0" fmla="*/ 46700 w 46672"/>
                <a:gd name="connsiteY0" fmla="*/ -180 h 60007"/>
                <a:gd name="connsiteX1" fmla="*/ 46700 w 46672"/>
                <a:gd name="connsiteY1" fmla="*/ 7345 h 60007"/>
                <a:gd name="connsiteX2" fmla="*/ 23363 w 46672"/>
                <a:gd name="connsiteY2" fmla="*/ 59827 h 60007"/>
                <a:gd name="connsiteX3" fmla="*/ 11457 w 46672"/>
                <a:gd name="connsiteY3" fmla="*/ 59827 h 60007"/>
                <a:gd name="connsiteX4" fmla="*/ 33936 w 46672"/>
                <a:gd name="connsiteY4" fmla="*/ 9250 h 60007"/>
                <a:gd name="connsiteX5" fmla="*/ 10409 w 46672"/>
                <a:gd name="connsiteY5" fmla="*/ 9250 h 60007"/>
                <a:gd name="connsiteX6" fmla="*/ 10409 w 46672"/>
                <a:gd name="connsiteY6" fmla="*/ 19441 h 60007"/>
                <a:gd name="connsiteX7" fmla="*/ 27 w 46672"/>
                <a:gd name="connsiteY7" fmla="*/ 19441 h 60007"/>
                <a:gd name="connsiteX8" fmla="*/ 27 w 46672"/>
                <a:gd name="connsiteY8" fmla="*/ -180 h 6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72" h="60007">
                  <a:moveTo>
                    <a:pt x="46700" y="-180"/>
                  </a:moveTo>
                  <a:lnTo>
                    <a:pt x="46700" y="7345"/>
                  </a:lnTo>
                  <a:lnTo>
                    <a:pt x="23363" y="59827"/>
                  </a:lnTo>
                  <a:lnTo>
                    <a:pt x="11457" y="59827"/>
                  </a:lnTo>
                  <a:lnTo>
                    <a:pt x="33936" y="9250"/>
                  </a:lnTo>
                  <a:lnTo>
                    <a:pt x="10409" y="9250"/>
                  </a:lnTo>
                  <a:lnTo>
                    <a:pt x="10409" y="19441"/>
                  </a:lnTo>
                  <a:lnTo>
                    <a:pt x="27" y="19441"/>
                  </a:lnTo>
                  <a:lnTo>
                    <a:pt x="27" y="-180"/>
                  </a:lnTo>
                  <a:close/>
                </a:path>
              </a:pathLst>
            </a:custGeom>
            <a:solidFill>
              <a:srgbClr val="6D6E71"/>
            </a:solidFill>
            <a:ln w="9525" cap="flat">
              <a:noFill/>
              <a:prstDash val="solid"/>
              <a:miter/>
            </a:ln>
          </p:spPr>
          <p:txBody>
            <a:bodyPr rtlCol="0" anchor="ctr"/>
            <a:lstStyle/>
            <a:p>
              <a:endParaRPr lang="en-US"/>
            </a:p>
          </p:txBody>
        </p:sp>
        <p:sp>
          <p:nvSpPr>
            <p:cNvPr id="324" name="Freeform: Shape 323">
              <a:extLst>
                <a:ext uri="{FF2B5EF4-FFF2-40B4-BE49-F238E27FC236}">
                  <a16:creationId xmlns:a16="http://schemas.microsoft.com/office/drawing/2014/main" id="{5620276E-48AC-4C89-982C-D3619EF562B7}"/>
                </a:ext>
              </a:extLst>
            </p:cNvPr>
            <p:cNvSpPr/>
            <p:nvPr/>
          </p:nvSpPr>
          <p:spPr>
            <a:xfrm>
              <a:off x="6638268" y="4611474"/>
              <a:ext cx="70314" cy="90971"/>
            </a:xfrm>
            <a:custGeom>
              <a:avLst/>
              <a:gdLst>
                <a:gd name="connsiteX0" fmla="*/ 37627 w 47739"/>
                <a:gd name="connsiteY0" fmla="*/ 25928 h 61764"/>
                <a:gd name="connsiteX1" fmla="*/ 45057 w 47739"/>
                <a:gd name="connsiteY1" fmla="*/ 32405 h 61764"/>
                <a:gd name="connsiteX2" fmla="*/ 45057 w 47739"/>
                <a:gd name="connsiteY2" fmla="*/ 52407 h 61764"/>
                <a:gd name="connsiteX3" fmla="*/ 37151 w 47739"/>
                <a:gd name="connsiteY3" fmla="*/ 59170 h 61764"/>
                <a:gd name="connsiteX4" fmla="*/ 26007 w 47739"/>
                <a:gd name="connsiteY4" fmla="*/ 61552 h 61764"/>
                <a:gd name="connsiteX5" fmla="*/ 6957 w 47739"/>
                <a:gd name="connsiteY5" fmla="*/ 53836 h 61764"/>
                <a:gd name="connsiteX6" fmla="*/ 99 w 47739"/>
                <a:gd name="connsiteY6" fmla="*/ 31738 h 61764"/>
                <a:gd name="connsiteX7" fmla="*/ 3813 w 47739"/>
                <a:gd name="connsiteY7" fmla="*/ 14498 h 61764"/>
                <a:gd name="connsiteX8" fmla="*/ 14196 w 47739"/>
                <a:gd name="connsiteY8" fmla="*/ 3639 h 61764"/>
                <a:gd name="connsiteX9" fmla="*/ 29531 w 47739"/>
                <a:gd name="connsiteY9" fmla="*/ -171 h 61764"/>
                <a:gd name="connsiteX10" fmla="*/ 38199 w 47739"/>
                <a:gd name="connsiteY10" fmla="*/ 877 h 61764"/>
                <a:gd name="connsiteX11" fmla="*/ 45342 w 47739"/>
                <a:gd name="connsiteY11" fmla="*/ 3735 h 61764"/>
                <a:gd name="connsiteX12" fmla="*/ 41247 w 47739"/>
                <a:gd name="connsiteY12" fmla="*/ 12117 h 61764"/>
                <a:gd name="connsiteX13" fmla="*/ 29817 w 47739"/>
                <a:gd name="connsiteY13" fmla="*/ 9164 h 61764"/>
                <a:gd name="connsiteX14" fmla="*/ 16291 w 47739"/>
                <a:gd name="connsiteY14" fmla="*/ 14498 h 61764"/>
                <a:gd name="connsiteX15" fmla="*/ 11338 w 47739"/>
                <a:gd name="connsiteY15" fmla="*/ 29833 h 61764"/>
                <a:gd name="connsiteX16" fmla="*/ 11338 w 47739"/>
                <a:gd name="connsiteY16" fmla="*/ 29833 h 61764"/>
                <a:gd name="connsiteX17" fmla="*/ 18101 w 47739"/>
                <a:gd name="connsiteY17" fmla="*/ 25166 h 61764"/>
                <a:gd name="connsiteX18" fmla="*/ 27626 w 47739"/>
                <a:gd name="connsiteY18" fmla="*/ 23642 h 61764"/>
                <a:gd name="connsiteX19" fmla="*/ 37627 w 47739"/>
                <a:gd name="connsiteY19" fmla="*/ 25928 h 61764"/>
                <a:gd name="connsiteX20" fmla="*/ 33627 w 47739"/>
                <a:gd name="connsiteY20" fmla="*/ 50026 h 61764"/>
                <a:gd name="connsiteX21" fmla="*/ 34219 w 47739"/>
                <a:gd name="connsiteY21" fmla="*/ 35758 h 61764"/>
                <a:gd name="connsiteX22" fmla="*/ 33627 w 47739"/>
                <a:gd name="connsiteY22" fmla="*/ 35167 h 61764"/>
                <a:gd name="connsiteX23" fmla="*/ 16101 w 47739"/>
                <a:gd name="connsiteY23" fmla="*/ 35167 h 61764"/>
                <a:gd name="connsiteX24" fmla="*/ 14948 w 47739"/>
                <a:gd name="connsiteY24" fmla="*/ 48588 h 61764"/>
                <a:gd name="connsiteX25" fmla="*/ 16101 w 47739"/>
                <a:gd name="connsiteY25" fmla="*/ 49741 h 61764"/>
                <a:gd name="connsiteX26" fmla="*/ 25626 w 47739"/>
                <a:gd name="connsiteY26" fmla="*/ 52693 h 61764"/>
                <a:gd name="connsiteX27" fmla="*/ 33627 w 47739"/>
                <a:gd name="connsiteY27" fmla="*/ 50026 h 61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7739" h="61764">
                  <a:moveTo>
                    <a:pt x="37627" y="25928"/>
                  </a:moveTo>
                  <a:cubicBezTo>
                    <a:pt x="40652" y="27366"/>
                    <a:pt x="43223" y="29605"/>
                    <a:pt x="45057" y="32405"/>
                  </a:cubicBezTo>
                  <a:cubicBezTo>
                    <a:pt x="48670" y="38587"/>
                    <a:pt x="48670" y="46226"/>
                    <a:pt x="45057" y="52407"/>
                  </a:cubicBezTo>
                  <a:cubicBezTo>
                    <a:pt x="43078" y="55332"/>
                    <a:pt x="40347" y="57665"/>
                    <a:pt x="37151" y="59170"/>
                  </a:cubicBezTo>
                  <a:cubicBezTo>
                    <a:pt x="33668" y="60809"/>
                    <a:pt x="29855" y="61618"/>
                    <a:pt x="26007" y="61552"/>
                  </a:cubicBezTo>
                  <a:cubicBezTo>
                    <a:pt x="18828" y="61923"/>
                    <a:pt x="11853" y="59103"/>
                    <a:pt x="6957" y="53836"/>
                  </a:cubicBezTo>
                  <a:cubicBezTo>
                    <a:pt x="2011" y="47578"/>
                    <a:pt x="-433" y="39701"/>
                    <a:pt x="99" y="31738"/>
                  </a:cubicBezTo>
                  <a:cubicBezTo>
                    <a:pt x="-77" y="25775"/>
                    <a:pt x="1199" y="19861"/>
                    <a:pt x="3813" y="14498"/>
                  </a:cubicBezTo>
                  <a:cubicBezTo>
                    <a:pt x="6101" y="9916"/>
                    <a:pt x="9721" y="6135"/>
                    <a:pt x="14196" y="3639"/>
                  </a:cubicBezTo>
                  <a:cubicBezTo>
                    <a:pt x="18872" y="1011"/>
                    <a:pt x="24169" y="-304"/>
                    <a:pt x="29531" y="-171"/>
                  </a:cubicBezTo>
                  <a:cubicBezTo>
                    <a:pt x="32452" y="-180"/>
                    <a:pt x="35364" y="172"/>
                    <a:pt x="38199" y="877"/>
                  </a:cubicBezTo>
                  <a:cubicBezTo>
                    <a:pt x="40716" y="1449"/>
                    <a:pt x="43127" y="2411"/>
                    <a:pt x="45342" y="3735"/>
                  </a:cubicBezTo>
                  <a:lnTo>
                    <a:pt x="41247" y="12117"/>
                  </a:lnTo>
                  <a:cubicBezTo>
                    <a:pt x="37792" y="10069"/>
                    <a:pt x="33830" y="9050"/>
                    <a:pt x="29817" y="9164"/>
                  </a:cubicBezTo>
                  <a:cubicBezTo>
                    <a:pt x="24747" y="8888"/>
                    <a:pt x="19808" y="10831"/>
                    <a:pt x="16291" y="14498"/>
                  </a:cubicBezTo>
                  <a:cubicBezTo>
                    <a:pt x="12717" y="18775"/>
                    <a:pt x="10941" y="24271"/>
                    <a:pt x="11338" y="29833"/>
                  </a:cubicBezTo>
                  <a:lnTo>
                    <a:pt x="11338" y="29833"/>
                  </a:lnTo>
                  <a:cubicBezTo>
                    <a:pt x="13200" y="27776"/>
                    <a:pt x="15516" y="26176"/>
                    <a:pt x="18101" y="25166"/>
                  </a:cubicBezTo>
                  <a:cubicBezTo>
                    <a:pt x="21155" y="24071"/>
                    <a:pt x="24385" y="23556"/>
                    <a:pt x="27626" y="23642"/>
                  </a:cubicBezTo>
                  <a:cubicBezTo>
                    <a:pt x="31085" y="23671"/>
                    <a:pt x="34498" y="24452"/>
                    <a:pt x="37627" y="25928"/>
                  </a:cubicBezTo>
                  <a:close/>
                  <a:moveTo>
                    <a:pt x="33627" y="50026"/>
                  </a:moveTo>
                  <a:cubicBezTo>
                    <a:pt x="37730" y="46254"/>
                    <a:pt x="37995" y="39863"/>
                    <a:pt x="34219" y="35758"/>
                  </a:cubicBezTo>
                  <a:cubicBezTo>
                    <a:pt x="34031" y="35558"/>
                    <a:pt x="33832" y="35358"/>
                    <a:pt x="33627" y="35167"/>
                  </a:cubicBezTo>
                  <a:cubicBezTo>
                    <a:pt x="28407" y="31358"/>
                    <a:pt x="21320" y="31358"/>
                    <a:pt x="16101" y="35167"/>
                  </a:cubicBezTo>
                  <a:cubicBezTo>
                    <a:pt x="12076" y="38558"/>
                    <a:pt x="11560" y="44559"/>
                    <a:pt x="14948" y="48588"/>
                  </a:cubicBezTo>
                  <a:cubicBezTo>
                    <a:pt x="15299" y="49007"/>
                    <a:pt x="15684" y="49388"/>
                    <a:pt x="16101" y="49741"/>
                  </a:cubicBezTo>
                  <a:cubicBezTo>
                    <a:pt x="18784" y="51903"/>
                    <a:pt x="22191" y="52960"/>
                    <a:pt x="25626" y="52693"/>
                  </a:cubicBezTo>
                  <a:cubicBezTo>
                    <a:pt x="28521" y="52760"/>
                    <a:pt x="31350" y="51817"/>
                    <a:pt x="33627" y="50026"/>
                  </a:cubicBezTo>
                  <a:close/>
                </a:path>
              </a:pathLst>
            </a:custGeom>
            <a:solidFill>
              <a:srgbClr val="6D6E71"/>
            </a:solidFill>
            <a:ln w="9525" cap="flat">
              <a:noFill/>
              <a:prstDash val="solid"/>
              <a:miter/>
            </a:ln>
          </p:spPr>
          <p:txBody>
            <a:bodyPr rtlCol="0" anchor="ctr"/>
            <a:lstStyle/>
            <a:p>
              <a:endParaRPr lang="en-US"/>
            </a:p>
          </p:txBody>
        </p:sp>
        <p:sp>
          <p:nvSpPr>
            <p:cNvPr id="325" name="Freeform: Shape 324">
              <a:extLst>
                <a:ext uri="{FF2B5EF4-FFF2-40B4-BE49-F238E27FC236}">
                  <a16:creationId xmlns:a16="http://schemas.microsoft.com/office/drawing/2014/main" id="{66C87875-F199-4325-B872-B197A46E3F14}"/>
                </a:ext>
              </a:extLst>
            </p:cNvPr>
            <p:cNvSpPr/>
            <p:nvPr/>
          </p:nvSpPr>
          <p:spPr>
            <a:xfrm>
              <a:off x="6752278" y="4610754"/>
              <a:ext cx="81803" cy="91531"/>
            </a:xfrm>
            <a:custGeom>
              <a:avLst/>
              <a:gdLst>
                <a:gd name="connsiteX0" fmla="*/ 45470 w 55539"/>
                <a:gd name="connsiteY0" fmla="*/ 32037 h 62144"/>
                <a:gd name="connsiteX1" fmla="*/ 55567 w 55539"/>
                <a:gd name="connsiteY1" fmla="*/ 32037 h 62144"/>
                <a:gd name="connsiteX2" fmla="*/ 55567 w 55539"/>
                <a:gd name="connsiteY2" fmla="*/ 52516 h 62144"/>
                <a:gd name="connsiteX3" fmla="*/ 9085 w 55539"/>
                <a:gd name="connsiteY3" fmla="*/ 53182 h 62144"/>
                <a:gd name="connsiteX4" fmla="*/ 9085 w 55539"/>
                <a:gd name="connsiteY4" fmla="*/ 8796 h 62144"/>
                <a:gd name="connsiteX5" fmla="*/ 31088 w 55539"/>
                <a:gd name="connsiteY5" fmla="*/ -158 h 62144"/>
                <a:gd name="connsiteX6" fmla="*/ 52614 w 55539"/>
                <a:gd name="connsiteY6" fmla="*/ 7367 h 62144"/>
                <a:gd name="connsiteX7" fmla="*/ 47280 w 55539"/>
                <a:gd name="connsiteY7" fmla="*/ 15082 h 62144"/>
                <a:gd name="connsiteX8" fmla="*/ 40136 w 55539"/>
                <a:gd name="connsiteY8" fmla="*/ 10891 h 62144"/>
                <a:gd name="connsiteX9" fmla="*/ 31849 w 55539"/>
                <a:gd name="connsiteY9" fmla="*/ 9748 h 62144"/>
                <a:gd name="connsiteX10" fmla="*/ 16610 w 55539"/>
                <a:gd name="connsiteY10" fmla="*/ 15654 h 62144"/>
                <a:gd name="connsiteX11" fmla="*/ 16610 w 55539"/>
                <a:gd name="connsiteY11" fmla="*/ 46419 h 62144"/>
                <a:gd name="connsiteX12" fmla="*/ 31183 w 55539"/>
                <a:gd name="connsiteY12" fmla="*/ 52230 h 62144"/>
                <a:gd name="connsiteX13" fmla="*/ 45470 w 55539"/>
                <a:gd name="connsiteY13" fmla="*/ 48515 h 6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539" h="62144">
                  <a:moveTo>
                    <a:pt x="45470" y="32037"/>
                  </a:moveTo>
                  <a:lnTo>
                    <a:pt x="55567" y="32037"/>
                  </a:lnTo>
                  <a:lnTo>
                    <a:pt x="55567" y="52516"/>
                  </a:lnTo>
                  <a:cubicBezTo>
                    <a:pt x="42630" y="64850"/>
                    <a:pt x="22370" y="65146"/>
                    <a:pt x="9085" y="53182"/>
                  </a:cubicBezTo>
                  <a:cubicBezTo>
                    <a:pt x="-2992" y="40847"/>
                    <a:pt x="-2992" y="21131"/>
                    <a:pt x="9085" y="8796"/>
                  </a:cubicBezTo>
                  <a:cubicBezTo>
                    <a:pt x="14875" y="2909"/>
                    <a:pt x="22834" y="-329"/>
                    <a:pt x="31088" y="-158"/>
                  </a:cubicBezTo>
                  <a:cubicBezTo>
                    <a:pt x="38955" y="-453"/>
                    <a:pt x="46643" y="2233"/>
                    <a:pt x="52614" y="7367"/>
                  </a:cubicBezTo>
                  <a:lnTo>
                    <a:pt x="47280" y="15082"/>
                  </a:lnTo>
                  <a:cubicBezTo>
                    <a:pt x="45167" y="13273"/>
                    <a:pt x="42748" y="11853"/>
                    <a:pt x="40136" y="10891"/>
                  </a:cubicBezTo>
                  <a:cubicBezTo>
                    <a:pt x="37449" y="10081"/>
                    <a:pt x="34654" y="9701"/>
                    <a:pt x="31849" y="9748"/>
                  </a:cubicBezTo>
                  <a:cubicBezTo>
                    <a:pt x="26187" y="9615"/>
                    <a:pt x="20704" y="11739"/>
                    <a:pt x="16610" y="15654"/>
                  </a:cubicBezTo>
                  <a:cubicBezTo>
                    <a:pt x="8492" y="24302"/>
                    <a:pt x="8492" y="37771"/>
                    <a:pt x="16610" y="46419"/>
                  </a:cubicBezTo>
                  <a:cubicBezTo>
                    <a:pt x="20474" y="50258"/>
                    <a:pt x="25736" y="52353"/>
                    <a:pt x="31183" y="52230"/>
                  </a:cubicBezTo>
                  <a:cubicBezTo>
                    <a:pt x="36206" y="52411"/>
                    <a:pt x="41174" y="51125"/>
                    <a:pt x="45470" y="48515"/>
                  </a:cubicBezTo>
                  <a:close/>
                </a:path>
              </a:pathLst>
            </a:custGeom>
            <a:solidFill>
              <a:srgbClr val="6D6E71"/>
            </a:solidFill>
            <a:ln w="9525" cap="flat">
              <a:noFill/>
              <a:prstDash val="solid"/>
              <a:miter/>
            </a:ln>
          </p:spPr>
          <p:txBody>
            <a:bodyPr rtlCol="0" anchor="ctr"/>
            <a:lstStyle/>
            <a:p>
              <a:endParaRPr lang="en-US"/>
            </a:p>
          </p:txBody>
        </p:sp>
        <p:sp>
          <p:nvSpPr>
            <p:cNvPr id="326" name="Freeform: Shape 325">
              <a:extLst>
                <a:ext uri="{FF2B5EF4-FFF2-40B4-BE49-F238E27FC236}">
                  <a16:creationId xmlns:a16="http://schemas.microsoft.com/office/drawing/2014/main" id="{356C9AF4-ADD9-4D14-8F7B-36B3BC5106AF}"/>
                </a:ext>
              </a:extLst>
            </p:cNvPr>
            <p:cNvSpPr/>
            <p:nvPr/>
          </p:nvSpPr>
          <p:spPr>
            <a:xfrm>
              <a:off x="6851758" y="4633514"/>
              <a:ext cx="35773" cy="67620"/>
            </a:xfrm>
            <a:custGeom>
              <a:avLst/>
              <a:gdLst>
                <a:gd name="connsiteX0" fmla="*/ 23840 w 24288"/>
                <a:gd name="connsiteY0" fmla="*/ 9155 h 45910"/>
                <a:gd name="connsiteX1" fmla="*/ 13172 w 24288"/>
                <a:gd name="connsiteY1" fmla="*/ 13822 h 45910"/>
                <a:gd name="connsiteX2" fmla="*/ 9552 w 24288"/>
                <a:gd name="connsiteY2" fmla="*/ 26204 h 45910"/>
                <a:gd name="connsiteX3" fmla="*/ 9552 w 24288"/>
                <a:gd name="connsiteY3" fmla="*/ 45731 h 45910"/>
                <a:gd name="connsiteX4" fmla="*/ 27 w 24288"/>
                <a:gd name="connsiteY4" fmla="*/ 45731 h 45910"/>
                <a:gd name="connsiteX5" fmla="*/ 27 w 24288"/>
                <a:gd name="connsiteY5" fmla="*/ 201 h 45910"/>
                <a:gd name="connsiteX6" fmla="*/ 9552 w 24288"/>
                <a:gd name="connsiteY6" fmla="*/ 201 h 45910"/>
                <a:gd name="connsiteX7" fmla="*/ 9552 w 24288"/>
                <a:gd name="connsiteY7" fmla="*/ 9726 h 45910"/>
                <a:gd name="connsiteX8" fmla="*/ 15839 w 24288"/>
                <a:gd name="connsiteY8" fmla="*/ 2678 h 45910"/>
                <a:gd name="connsiteX9" fmla="*/ 24316 w 24288"/>
                <a:gd name="connsiteY9" fmla="*/ -180 h 45910"/>
                <a:gd name="connsiteX10" fmla="*/ 24316 w 24288"/>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8" h="45910">
                  <a:moveTo>
                    <a:pt x="23840" y="9155"/>
                  </a:moveTo>
                  <a:cubicBezTo>
                    <a:pt x="19732" y="8850"/>
                    <a:pt x="15740" y="10602"/>
                    <a:pt x="13172" y="13822"/>
                  </a:cubicBezTo>
                  <a:cubicBezTo>
                    <a:pt x="10610" y="17422"/>
                    <a:pt x="9336" y="21785"/>
                    <a:pt x="9552" y="26204"/>
                  </a:cubicBezTo>
                  <a:lnTo>
                    <a:pt x="9552" y="45731"/>
                  </a:lnTo>
                  <a:lnTo>
                    <a:pt x="27" y="45731"/>
                  </a:lnTo>
                  <a:lnTo>
                    <a:pt x="27" y="201"/>
                  </a:lnTo>
                  <a:lnTo>
                    <a:pt x="9552" y="201"/>
                  </a:lnTo>
                  <a:lnTo>
                    <a:pt x="9552" y="9726"/>
                  </a:lnTo>
                  <a:cubicBezTo>
                    <a:pt x="11023" y="6888"/>
                    <a:pt x="13185" y="4459"/>
                    <a:pt x="15839" y="2678"/>
                  </a:cubicBezTo>
                  <a:cubicBezTo>
                    <a:pt x="18333" y="934"/>
                    <a:pt x="21275" y="-56"/>
                    <a:pt x="24316" y="-180"/>
                  </a:cubicBezTo>
                  <a:lnTo>
                    <a:pt x="24316" y="9345"/>
                  </a:lnTo>
                  <a:close/>
                </a:path>
              </a:pathLst>
            </a:custGeom>
            <a:solidFill>
              <a:srgbClr val="6D6E71"/>
            </a:solidFill>
            <a:ln w="9525" cap="flat">
              <a:noFill/>
              <a:prstDash val="solid"/>
              <a:miter/>
            </a:ln>
          </p:spPr>
          <p:txBody>
            <a:bodyPr rtlCol="0" anchor="ctr"/>
            <a:lstStyle/>
            <a:p>
              <a:endParaRPr lang="en-US"/>
            </a:p>
          </p:txBody>
        </p:sp>
        <p:sp>
          <p:nvSpPr>
            <p:cNvPr id="327" name="Freeform: Shape 326">
              <a:extLst>
                <a:ext uri="{FF2B5EF4-FFF2-40B4-BE49-F238E27FC236}">
                  <a16:creationId xmlns:a16="http://schemas.microsoft.com/office/drawing/2014/main" id="{5C29C893-83ED-43D4-87B6-871619D6F4C9}"/>
                </a:ext>
              </a:extLst>
            </p:cNvPr>
            <p:cNvSpPr/>
            <p:nvPr/>
          </p:nvSpPr>
          <p:spPr>
            <a:xfrm>
              <a:off x="6895519" y="4633492"/>
              <a:ext cx="59855" cy="68788"/>
            </a:xfrm>
            <a:custGeom>
              <a:avLst/>
              <a:gdLst>
                <a:gd name="connsiteX0" fmla="*/ 40516 w 40638"/>
                <a:gd name="connsiteY0" fmla="*/ 45746 h 46703"/>
                <a:gd name="connsiteX1" fmla="*/ 31753 w 40638"/>
                <a:gd name="connsiteY1" fmla="*/ 45746 h 46703"/>
                <a:gd name="connsiteX2" fmla="*/ 31753 w 40638"/>
                <a:gd name="connsiteY2" fmla="*/ 39650 h 46703"/>
                <a:gd name="connsiteX3" fmla="*/ 16608 w 40638"/>
                <a:gd name="connsiteY3" fmla="*/ 46508 h 46703"/>
                <a:gd name="connsiteX4" fmla="*/ 4702 w 40638"/>
                <a:gd name="connsiteY4" fmla="*/ 42317 h 46703"/>
                <a:gd name="connsiteX5" fmla="*/ 35 w 40638"/>
                <a:gd name="connsiteY5" fmla="*/ 31554 h 46703"/>
                <a:gd name="connsiteX6" fmla="*/ 4988 w 40638"/>
                <a:gd name="connsiteY6" fmla="*/ 22029 h 46703"/>
                <a:gd name="connsiteX7" fmla="*/ 18513 w 40638"/>
                <a:gd name="connsiteY7" fmla="*/ 18600 h 46703"/>
                <a:gd name="connsiteX8" fmla="*/ 30896 w 40638"/>
                <a:gd name="connsiteY8" fmla="*/ 18600 h 46703"/>
                <a:gd name="connsiteX9" fmla="*/ 30896 w 40638"/>
                <a:gd name="connsiteY9" fmla="*/ 16885 h 46703"/>
                <a:gd name="connsiteX10" fmla="*/ 20799 w 40638"/>
                <a:gd name="connsiteY10" fmla="*/ 7836 h 46703"/>
                <a:gd name="connsiteX11" fmla="*/ 7559 w 40638"/>
                <a:gd name="connsiteY11" fmla="*/ 12504 h 46703"/>
                <a:gd name="connsiteX12" fmla="*/ 3273 w 40638"/>
                <a:gd name="connsiteY12" fmla="*/ 6503 h 46703"/>
                <a:gd name="connsiteX13" fmla="*/ 22323 w 40638"/>
                <a:gd name="connsiteY13" fmla="*/ -165 h 46703"/>
                <a:gd name="connsiteX14" fmla="*/ 35563 w 40638"/>
                <a:gd name="connsiteY14" fmla="*/ 3931 h 46703"/>
                <a:gd name="connsiteX15" fmla="*/ 40611 w 40638"/>
                <a:gd name="connsiteY15" fmla="*/ 16790 h 46703"/>
                <a:gd name="connsiteX16" fmla="*/ 30991 w 40638"/>
                <a:gd name="connsiteY16" fmla="*/ 28791 h 46703"/>
                <a:gd name="connsiteX17" fmla="*/ 30991 w 40638"/>
                <a:gd name="connsiteY17" fmla="*/ 24981 h 46703"/>
                <a:gd name="connsiteX18" fmla="*/ 20132 w 40638"/>
                <a:gd name="connsiteY18" fmla="*/ 24981 h 46703"/>
                <a:gd name="connsiteX19" fmla="*/ 9750 w 40638"/>
                <a:gd name="connsiteY19" fmla="*/ 31458 h 46703"/>
                <a:gd name="connsiteX20" fmla="*/ 12322 w 40638"/>
                <a:gd name="connsiteY20" fmla="*/ 36602 h 46703"/>
                <a:gd name="connsiteX21" fmla="*/ 19466 w 40638"/>
                <a:gd name="connsiteY21" fmla="*/ 38316 h 46703"/>
                <a:gd name="connsiteX22" fmla="*/ 27467 w 40638"/>
                <a:gd name="connsiteY22" fmla="*/ 35745 h 46703"/>
                <a:gd name="connsiteX23" fmla="*/ 30896 w 40638"/>
                <a:gd name="connsiteY23" fmla="*/ 28791 h 4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8" h="46703">
                  <a:moveTo>
                    <a:pt x="40516" y="45746"/>
                  </a:moveTo>
                  <a:lnTo>
                    <a:pt x="31753" y="45746"/>
                  </a:lnTo>
                  <a:lnTo>
                    <a:pt x="31753" y="39650"/>
                  </a:lnTo>
                  <a:cubicBezTo>
                    <a:pt x="28076" y="44203"/>
                    <a:pt x="22457" y="46746"/>
                    <a:pt x="16608" y="46508"/>
                  </a:cubicBezTo>
                  <a:cubicBezTo>
                    <a:pt x="12258" y="46632"/>
                    <a:pt x="8017" y="45136"/>
                    <a:pt x="4702" y="42317"/>
                  </a:cubicBezTo>
                  <a:cubicBezTo>
                    <a:pt x="1613" y="39612"/>
                    <a:pt x="-100" y="35659"/>
                    <a:pt x="35" y="31554"/>
                  </a:cubicBezTo>
                  <a:cubicBezTo>
                    <a:pt x="-18" y="27743"/>
                    <a:pt x="1842" y="24171"/>
                    <a:pt x="4988" y="22029"/>
                  </a:cubicBezTo>
                  <a:cubicBezTo>
                    <a:pt x="9045" y="19543"/>
                    <a:pt x="13762" y="18352"/>
                    <a:pt x="18513" y="18600"/>
                  </a:cubicBezTo>
                  <a:lnTo>
                    <a:pt x="30896" y="18600"/>
                  </a:lnTo>
                  <a:lnTo>
                    <a:pt x="30896" y="16885"/>
                  </a:lnTo>
                  <a:cubicBezTo>
                    <a:pt x="30896" y="10884"/>
                    <a:pt x="27562" y="7836"/>
                    <a:pt x="20799" y="7836"/>
                  </a:cubicBezTo>
                  <a:cubicBezTo>
                    <a:pt x="16014" y="8008"/>
                    <a:pt x="11395" y="9636"/>
                    <a:pt x="7559" y="12504"/>
                  </a:cubicBezTo>
                  <a:lnTo>
                    <a:pt x="3273" y="6503"/>
                  </a:lnTo>
                  <a:cubicBezTo>
                    <a:pt x="8638" y="2102"/>
                    <a:pt x="15386" y="-260"/>
                    <a:pt x="22323" y="-165"/>
                  </a:cubicBezTo>
                  <a:cubicBezTo>
                    <a:pt x="27073" y="-346"/>
                    <a:pt x="31741" y="1102"/>
                    <a:pt x="35563" y="3931"/>
                  </a:cubicBezTo>
                  <a:cubicBezTo>
                    <a:pt x="39153" y="7198"/>
                    <a:pt x="41018" y="11951"/>
                    <a:pt x="40611" y="16790"/>
                  </a:cubicBezTo>
                  <a:close/>
                  <a:moveTo>
                    <a:pt x="30991" y="28791"/>
                  </a:moveTo>
                  <a:lnTo>
                    <a:pt x="30991" y="24981"/>
                  </a:lnTo>
                  <a:lnTo>
                    <a:pt x="20132" y="24981"/>
                  </a:lnTo>
                  <a:cubicBezTo>
                    <a:pt x="13179" y="24981"/>
                    <a:pt x="9750" y="27077"/>
                    <a:pt x="9750" y="31458"/>
                  </a:cubicBezTo>
                  <a:cubicBezTo>
                    <a:pt x="9677" y="33496"/>
                    <a:pt x="10645" y="35440"/>
                    <a:pt x="12322" y="36602"/>
                  </a:cubicBezTo>
                  <a:cubicBezTo>
                    <a:pt x="14484" y="37859"/>
                    <a:pt x="16968" y="38459"/>
                    <a:pt x="19466" y="38316"/>
                  </a:cubicBezTo>
                  <a:cubicBezTo>
                    <a:pt x="22344" y="38373"/>
                    <a:pt x="25160" y="37469"/>
                    <a:pt x="27467" y="35745"/>
                  </a:cubicBezTo>
                  <a:cubicBezTo>
                    <a:pt x="29703" y="34145"/>
                    <a:pt x="30991" y="31534"/>
                    <a:pt x="30896" y="28791"/>
                  </a:cubicBezTo>
                  <a:close/>
                </a:path>
              </a:pathLst>
            </a:custGeom>
            <a:solidFill>
              <a:srgbClr val="6D6E71"/>
            </a:solidFill>
            <a:ln w="9525" cap="flat">
              <a:noFill/>
              <a:prstDash val="solid"/>
              <a:miter/>
            </a:ln>
          </p:spPr>
          <p:txBody>
            <a:bodyPr rtlCol="0" anchor="ctr"/>
            <a:lstStyle/>
            <a:p>
              <a:endParaRPr lang="en-US"/>
            </a:p>
          </p:txBody>
        </p:sp>
        <p:sp>
          <p:nvSpPr>
            <p:cNvPr id="328" name="Freeform: Shape 327">
              <a:extLst>
                <a:ext uri="{FF2B5EF4-FFF2-40B4-BE49-F238E27FC236}">
                  <a16:creationId xmlns:a16="http://schemas.microsoft.com/office/drawing/2014/main" id="{4F77EA7D-D78C-4B14-A022-D2424AC32AD5}"/>
                </a:ext>
              </a:extLst>
            </p:cNvPr>
            <p:cNvSpPr/>
            <p:nvPr/>
          </p:nvSpPr>
          <p:spPr>
            <a:xfrm>
              <a:off x="6970689" y="4607561"/>
              <a:ext cx="68639" cy="94727"/>
            </a:xfrm>
            <a:custGeom>
              <a:avLst/>
              <a:gdLst>
                <a:gd name="connsiteX0" fmla="*/ 6434 w 46602"/>
                <a:gd name="connsiteY0" fmla="*/ 57541 h 64314"/>
                <a:gd name="connsiteX1" fmla="*/ 52 w 46602"/>
                <a:gd name="connsiteY1" fmla="*/ 40397 h 64314"/>
                <a:gd name="connsiteX2" fmla="*/ 6625 w 46602"/>
                <a:gd name="connsiteY2" fmla="*/ 23442 h 64314"/>
                <a:gd name="connsiteX3" fmla="*/ 22341 w 46602"/>
                <a:gd name="connsiteY3" fmla="*/ 17060 h 64314"/>
                <a:gd name="connsiteX4" fmla="*/ 37105 w 46602"/>
                <a:gd name="connsiteY4" fmla="*/ 24775 h 64314"/>
                <a:gd name="connsiteX5" fmla="*/ 37105 w 46602"/>
                <a:gd name="connsiteY5" fmla="*/ -180 h 64314"/>
                <a:gd name="connsiteX6" fmla="*/ 46630 w 46602"/>
                <a:gd name="connsiteY6" fmla="*/ -180 h 64314"/>
                <a:gd name="connsiteX7" fmla="*/ 46630 w 46602"/>
                <a:gd name="connsiteY7" fmla="*/ 63352 h 64314"/>
                <a:gd name="connsiteX8" fmla="*/ 37105 w 46602"/>
                <a:gd name="connsiteY8" fmla="*/ 63352 h 64314"/>
                <a:gd name="connsiteX9" fmla="*/ 37105 w 46602"/>
                <a:gd name="connsiteY9" fmla="*/ 56494 h 64314"/>
                <a:gd name="connsiteX10" fmla="*/ 21579 w 46602"/>
                <a:gd name="connsiteY10" fmla="*/ 64114 h 64314"/>
                <a:gd name="connsiteX11" fmla="*/ 6434 w 46602"/>
                <a:gd name="connsiteY11" fmla="*/ 57541 h 64314"/>
                <a:gd name="connsiteX12" fmla="*/ 9673 w 46602"/>
                <a:gd name="connsiteY12" fmla="*/ 40777 h 64314"/>
                <a:gd name="connsiteX13" fmla="*/ 13864 w 46602"/>
                <a:gd name="connsiteY13" fmla="*/ 51445 h 64314"/>
                <a:gd name="connsiteX14" fmla="*/ 23389 w 46602"/>
                <a:gd name="connsiteY14" fmla="*/ 55541 h 64314"/>
                <a:gd name="connsiteX15" fmla="*/ 32914 w 46602"/>
                <a:gd name="connsiteY15" fmla="*/ 51445 h 64314"/>
                <a:gd name="connsiteX16" fmla="*/ 36819 w 46602"/>
                <a:gd name="connsiteY16" fmla="*/ 40777 h 64314"/>
                <a:gd name="connsiteX17" fmla="*/ 32914 w 46602"/>
                <a:gd name="connsiteY17" fmla="*/ 29824 h 64314"/>
                <a:gd name="connsiteX18" fmla="*/ 23389 w 46602"/>
                <a:gd name="connsiteY18" fmla="*/ 25538 h 64314"/>
                <a:gd name="connsiteX19" fmla="*/ 13864 w 46602"/>
                <a:gd name="connsiteY19" fmla="*/ 29824 h 64314"/>
                <a:gd name="connsiteX20" fmla="*/ 9673 w 46602"/>
                <a:gd name="connsiteY20" fmla="*/ 40873 h 64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2" h="64314">
                  <a:moveTo>
                    <a:pt x="6434" y="57541"/>
                  </a:moveTo>
                  <a:cubicBezTo>
                    <a:pt x="2062" y="52931"/>
                    <a:pt x="-243" y="46740"/>
                    <a:pt x="52" y="40397"/>
                  </a:cubicBezTo>
                  <a:cubicBezTo>
                    <a:pt x="-242" y="34072"/>
                    <a:pt x="2144" y="27919"/>
                    <a:pt x="6625" y="23442"/>
                  </a:cubicBezTo>
                  <a:cubicBezTo>
                    <a:pt x="10800" y="19298"/>
                    <a:pt x="16460" y="17003"/>
                    <a:pt x="22341" y="17060"/>
                  </a:cubicBezTo>
                  <a:cubicBezTo>
                    <a:pt x="28252" y="16965"/>
                    <a:pt x="33810" y="19870"/>
                    <a:pt x="37105" y="24775"/>
                  </a:cubicBezTo>
                  <a:lnTo>
                    <a:pt x="37105" y="-180"/>
                  </a:lnTo>
                  <a:lnTo>
                    <a:pt x="46630" y="-180"/>
                  </a:lnTo>
                  <a:lnTo>
                    <a:pt x="46630" y="63352"/>
                  </a:lnTo>
                  <a:lnTo>
                    <a:pt x="37105" y="63352"/>
                  </a:lnTo>
                  <a:lnTo>
                    <a:pt x="37105" y="56494"/>
                  </a:lnTo>
                  <a:cubicBezTo>
                    <a:pt x="33580" y="61533"/>
                    <a:pt x="27719" y="64409"/>
                    <a:pt x="21579" y="64114"/>
                  </a:cubicBezTo>
                  <a:cubicBezTo>
                    <a:pt x="15833" y="64142"/>
                    <a:pt x="10337" y="61761"/>
                    <a:pt x="6434" y="57541"/>
                  </a:cubicBezTo>
                  <a:close/>
                  <a:moveTo>
                    <a:pt x="9673" y="40777"/>
                  </a:moveTo>
                  <a:cubicBezTo>
                    <a:pt x="9495" y="44768"/>
                    <a:pt x="11019" y="48645"/>
                    <a:pt x="13864" y="51445"/>
                  </a:cubicBezTo>
                  <a:cubicBezTo>
                    <a:pt x="16362" y="54027"/>
                    <a:pt x="19793" y="55503"/>
                    <a:pt x="23389" y="55541"/>
                  </a:cubicBezTo>
                  <a:cubicBezTo>
                    <a:pt x="27001" y="55589"/>
                    <a:pt x="30461" y="54093"/>
                    <a:pt x="32914" y="51445"/>
                  </a:cubicBezTo>
                  <a:cubicBezTo>
                    <a:pt x="35586" y="48550"/>
                    <a:pt x="36992" y="44711"/>
                    <a:pt x="36819" y="40777"/>
                  </a:cubicBezTo>
                  <a:cubicBezTo>
                    <a:pt x="36975" y="36758"/>
                    <a:pt x="35577" y="32834"/>
                    <a:pt x="32914" y="29824"/>
                  </a:cubicBezTo>
                  <a:cubicBezTo>
                    <a:pt x="30495" y="27100"/>
                    <a:pt x="27030" y="25538"/>
                    <a:pt x="23389" y="25538"/>
                  </a:cubicBezTo>
                  <a:cubicBezTo>
                    <a:pt x="19758" y="25585"/>
                    <a:pt x="16311" y="27138"/>
                    <a:pt x="13864" y="29824"/>
                  </a:cubicBezTo>
                  <a:cubicBezTo>
                    <a:pt x="11047" y="32795"/>
                    <a:pt x="9537" y="36777"/>
                    <a:pt x="9673" y="40873"/>
                  </a:cubicBezTo>
                  <a:close/>
                </a:path>
              </a:pathLst>
            </a:custGeom>
            <a:solidFill>
              <a:srgbClr val="6D6E71"/>
            </a:solidFill>
            <a:ln w="9525" cap="flat">
              <a:noFill/>
              <a:prstDash val="solid"/>
              <a:miter/>
            </a:ln>
          </p:spPr>
          <p:txBody>
            <a:bodyPr rtlCol="0" anchor="ctr"/>
            <a:lstStyle/>
            <a:p>
              <a:endParaRPr lang="en-US"/>
            </a:p>
          </p:txBody>
        </p:sp>
        <p:sp>
          <p:nvSpPr>
            <p:cNvPr id="329" name="Freeform: Shape 328">
              <a:extLst>
                <a:ext uri="{FF2B5EF4-FFF2-40B4-BE49-F238E27FC236}">
                  <a16:creationId xmlns:a16="http://schemas.microsoft.com/office/drawing/2014/main" id="{AF140742-01A9-4B23-A874-EB6BF5E68FBA}"/>
                </a:ext>
              </a:extLst>
            </p:cNvPr>
            <p:cNvSpPr/>
            <p:nvPr/>
          </p:nvSpPr>
          <p:spPr>
            <a:xfrm>
              <a:off x="7059038" y="4634075"/>
              <a:ext cx="61801" cy="68180"/>
            </a:xfrm>
            <a:custGeom>
              <a:avLst/>
              <a:gdLst>
                <a:gd name="connsiteX0" fmla="*/ 32461 w 41959"/>
                <a:gd name="connsiteY0" fmla="*/ 24489 h 46290"/>
                <a:gd name="connsiteX1" fmla="*/ 32461 w 41959"/>
                <a:gd name="connsiteY1" fmla="*/ -180 h 46290"/>
                <a:gd name="connsiteX2" fmla="*/ 41986 w 41959"/>
                <a:gd name="connsiteY2" fmla="*/ -180 h 46290"/>
                <a:gd name="connsiteX3" fmla="*/ 41986 w 41959"/>
                <a:gd name="connsiteY3" fmla="*/ 45349 h 46290"/>
                <a:gd name="connsiteX4" fmla="*/ 32461 w 41959"/>
                <a:gd name="connsiteY4" fmla="*/ 45349 h 46290"/>
                <a:gd name="connsiteX5" fmla="*/ 32461 w 41959"/>
                <a:gd name="connsiteY5" fmla="*/ 37062 h 46290"/>
                <a:gd name="connsiteX6" fmla="*/ 8189 w 41959"/>
                <a:gd name="connsiteY6" fmla="*/ 43797 h 46290"/>
                <a:gd name="connsiteX7" fmla="*/ 4839 w 41959"/>
                <a:gd name="connsiteY7" fmla="*/ 41349 h 46290"/>
                <a:gd name="connsiteX8" fmla="*/ 76 w 41959"/>
                <a:gd name="connsiteY8" fmla="*/ 27728 h 46290"/>
                <a:gd name="connsiteX9" fmla="*/ 76 w 41959"/>
                <a:gd name="connsiteY9" fmla="*/ -180 h 46290"/>
                <a:gd name="connsiteX10" fmla="*/ 9601 w 41959"/>
                <a:gd name="connsiteY10" fmla="*/ -180 h 46290"/>
                <a:gd name="connsiteX11" fmla="*/ 9601 w 41959"/>
                <a:gd name="connsiteY11" fmla="*/ 24775 h 46290"/>
                <a:gd name="connsiteX12" fmla="*/ 19984 w 41959"/>
                <a:gd name="connsiteY12" fmla="*/ 37444 h 46290"/>
                <a:gd name="connsiteX13" fmla="*/ 28651 w 41959"/>
                <a:gd name="connsiteY13" fmla="*/ 34110 h 46290"/>
                <a:gd name="connsiteX14" fmla="*/ 32461 w 41959"/>
                <a:gd name="connsiteY14" fmla="*/ 24489 h 46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59" h="46290">
                  <a:moveTo>
                    <a:pt x="32461" y="24489"/>
                  </a:moveTo>
                  <a:lnTo>
                    <a:pt x="32461" y="-180"/>
                  </a:lnTo>
                  <a:lnTo>
                    <a:pt x="41986" y="-180"/>
                  </a:lnTo>
                  <a:lnTo>
                    <a:pt x="41986" y="45349"/>
                  </a:lnTo>
                  <a:lnTo>
                    <a:pt x="32461" y="45349"/>
                  </a:lnTo>
                  <a:lnTo>
                    <a:pt x="32461" y="37062"/>
                  </a:lnTo>
                  <a:cubicBezTo>
                    <a:pt x="27619" y="45625"/>
                    <a:pt x="16752" y="48645"/>
                    <a:pt x="8189" y="43797"/>
                  </a:cubicBezTo>
                  <a:cubicBezTo>
                    <a:pt x="6981" y="43111"/>
                    <a:pt x="5856" y="42292"/>
                    <a:pt x="4839" y="41349"/>
                  </a:cubicBezTo>
                  <a:cubicBezTo>
                    <a:pt x="1432" y="37662"/>
                    <a:pt x="-293" y="32728"/>
                    <a:pt x="76" y="27728"/>
                  </a:cubicBezTo>
                  <a:lnTo>
                    <a:pt x="76" y="-180"/>
                  </a:lnTo>
                  <a:lnTo>
                    <a:pt x="9601" y="-180"/>
                  </a:lnTo>
                  <a:lnTo>
                    <a:pt x="9601" y="24775"/>
                  </a:lnTo>
                  <a:cubicBezTo>
                    <a:pt x="9601" y="33158"/>
                    <a:pt x="13030" y="37444"/>
                    <a:pt x="19984" y="37444"/>
                  </a:cubicBezTo>
                  <a:cubicBezTo>
                    <a:pt x="23191" y="37472"/>
                    <a:pt x="26288" y="36282"/>
                    <a:pt x="28651" y="34110"/>
                  </a:cubicBezTo>
                  <a:cubicBezTo>
                    <a:pt x="31287" y="31624"/>
                    <a:pt x="32682" y="28100"/>
                    <a:pt x="32461" y="24489"/>
                  </a:cubicBezTo>
                  <a:close/>
                </a:path>
              </a:pathLst>
            </a:custGeom>
            <a:solidFill>
              <a:srgbClr val="6D6E71"/>
            </a:solidFill>
            <a:ln w="9525" cap="flat">
              <a:noFill/>
              <a:prstDash val="solid"/>
              <a:miter/>
            </a:ln>
          </p:spPr>
          <p:txBody>
            <a:bodyPr rtlCol="0" anchor="ctr"/>
            <a:lstStyle/>
            <a:p>
              <a:endParaRPr lang="en-US"/>
            </a:p>
          </p:txBody>
        </p:sp>
        <p:sp>
          <p:nvSpPr>
            <p:cNvPr id="330" name="Freeform: Shape 329">
              <a:extLst>
                <a:ext uri="{FF2B5EF4-FFF2-40B4-BE49-F238E27FC236}">
                  <a16:creationId xmlns:a16="http://schemas.microsoft.com/office/drawing/2014/main" id="{74218D1C-0985-4B27-B952-DAF82B42B5C5}"/>
                </a:ext>
              </a:extLst>
            </p:cNvPr>
            <p:cNvSpPr/>
            <p:nvPr/>
          </p:nvSpPr>
          <p:spPr>
            <a:xfrm>
              <a:off x="7136393" y="4632935"/>
              <a:ext cx="59459" cy="69335"/>
            </a:xfrm>
            <a:custGeom>
              <a:avLst/>
              <a:gdLst>
                <a:gd name="connsiteX0" fmla="*/ 40330 w 40369"/>
                <a:gd name="connsiteY0" fmla="*/ 46124 h 47074"/>
                <a:gd name="connsiteX1" fmla="*/ 31663 w 40369"/>
                <a:gd name="connsiteY1" fmla="*/ 46124 h 47074"/>
                <a:gd name="connsiteX2" fmla="*/ 31663 w 40369"/>
                <a:gd name="connsiteY2" fmla="*/ 40028 h 47074"/>
                <a:gd name="connsiteX3" fmla="*/ 16423 w 40369"/>
                <a:gd name="connsiteY3" fmla="*/ 46886 h 47074"/>
                <a:gd name="connsiteX4" fmla="*/ 4707 w 40369"/>
                <a:gd name="connsiteY4" fmla="*/ 42790 h 47074"/>
                <a:gd name="connsiteX5" fmla="*/ 40 w 40369"/>
                <a:gd name="connsiteY5" fmla="*/ 32027 h 47074"/>
                <a:gd name="connsiteX6" fmla="*/ 4992 w 40369"/>
                <a:gd name="connsiteY6" fmla="*/ 22502 h 47074"/>
                <a:gd name="connsiteX7" fmla="*/ 18423 w 40369"/>
                <a:gd name="connsiteY7" fmla="*/ 19073 h 47074"/>
                <a:gd name="connsiteX8" fmla="*/ 30901 w 40369"/>
                <a:gd name="connsiteY8" fmla="*/ 19073 h 47074"/>
                <a:gd name="connsiteX9" fmla="*/ 30901 w 40369"/>
                <a:gd name="connsiteY9" fmla="*/ 17359 h 47074"/>
                <a:gd name="connsiteX10" fmla="*/ 20709 w 40369"/>
                <a:gd name="connsiteY10" fmla="*/ 8310 h 47074"/>
                <a:gd name="connsiteX11" fmla="*/ 7564 w 40369"/>
                <a:gd name="connsiteY11" fmla="*/ 12977 h 47074"/>
                <a:gd name="connsiteX12" fmla="*/ 3088 w 40369"/>
                <a:gd name="connsiteY12" fmla="*/ 6500 h 47074"/>
                <a:gd name="connsiteX13" fmla="*/ 22138 w 40369"/>
                <a:gd name="connsiteY13" fmla="*/ -168 h 47074"/>
                <a:gd name="connsiteX14" fmla="*/ 35282 w 40369"/>
                <a:gd name="connsiteY14" fmla="*/ 3928 h 47074"/>
                <a:gd name="connsiteX15" fmla="*/ 40330 w 40369"/>
                <a:gd name="connsiteY15" fmla="*/ 16787 h 47074"/>
                <a:gd name="connsiteX16" fmla="*/ 30805 w 40369"/>
                <a:gd name="connsiteY16" fmla="*/ 29169 h 47074"/>
                <a:gd name="connsiteX17" fmla="*/ 30805 w 40369"/>
                <a:gd name="connsiteY17" fmla="*/ 25359 h 47074"/>
                <a:gd name="connsiteX18" fmla="*/ 19947 w 40369"/>
                <a:gd name="connsiteY18" fmla="*/ 25359 h 47074"/>
                <a:gd name="connsiteX19" fmla="*/ 9565 w 40369"/>
                <a:gd name="connsiteY19" fmla="*/ 31836 h 47074"/>
                <a:gd name="connsiteX20" fmla="*/ 12136 w 40369"/>
                <a:gd name="connsiteY20" fmla="*/ 36980 h 47074"/>
                <a:gd name="connsiteX21" fmla="*/ 27376 w 40369"/>
                <a:gd name="connsiteY21" fmla="*/ 36123 h 47074"/>
                <a:gd name="connsiteX22" fmla="*/ 30805 w 40369"/>
                <a:gd name="connsiteY22" fmla="*/ 29169 h 47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369" h="47074">
                  <a:moveTo>
                    <a:pt x="40330" y="46124"/>
                  </a:moveTo>
                  <a:lnTo>
                    <a:pt x="31663" y="46124"/>
                  </a:lnTo>
                  <a:lnTo>
                    <a:pt x="31663" y="40028"/>
                  </a:lnTo>
                  <a:cubicBezTo>
                    <a:pt x="27910" y="44542"/>
                    <a:pt x="22288" y="47067"/>
                    <a:pt x="16423" y="46886"/>
                  </a:cubicBezTo>
                  <a:cubicBezTo>
                    <a:pt x="12146" y="47010"/>
                    <a:pt x="7973" y="45552"/>
                    <a:pt x="4707" y="42790"/>
                  </a:cubicBezTo>
                  <a:cubicBezTo>
                    <a:pt x="1584" y="40104"/>
                    <a:pt x="-137" y="36142"/>
                    <a:pt x="40" y="32027"/>
                  </a:cubicBezTo>
                  <a:cubicBezTo>
                    <a:pt x="-48" y="28217"/>
                    <a:pt x="1821" y="24616"/>
                    <a:pt x="4992" y="22502"/>
                  </a:cubicBezTo>
                  <a:cubicBezTo>
                    <a:pt x="9019" y="20025"/>
                    <a:pt x="13702" y="18825"/>
                    <a:pt x="18423" y="19073"/>
                  </a:cubicBezTo>
                  <a:lnTo>
                    <a:pt x="30901" y="19073"/>
                  </a:lnTo>
                  <a:lnTo>
                    <a:pt x="30901" y="17359"/>
                  </a:lnTo>
                  <a:cubicBezTo>
                    <a:pt x="30901" y="11358"/>
                    <a:pt x="27472" y="8310"/>
                    <a:pt x="20709" y="8310"/>
                  </a:cubicBezTo>
                  <a:cubicBezTo>
                    <a:pt x="15953" y="8481"/>
                    <a:pt x="11365" y="10110"/>
                    <a:pt x="7564" y="12977"/>
                  </a:cubicBezTo>
                  <a:lnTo>
                    <a:pt x="3088" y="6500"/>
                  </a:lnTo>
                  <a:cubicBezTo>
                    <a:pt x="8437" y="2071"/>
                    <a:pt x="15195" y="-292"/>
                    <a:pt x="22138" y="-168"/>
                  </a:cubicBezTo>
                  <a:cubicBezTo>
                    <a:pt x="26856" y="-330"/>
                    <a:pt x="31490" y="1118"/>
                    <a:pt x="35282" y="3928"/>
                  </a:cubicBezTo>
                  <a:cubicBezTo>
                    <a:pt x="38909" y="7167"/>
                    <a:pt x="40783" y="11939"/>
                    <a:pt x="40330" y="16787"/>
                  </a:cubicBezTo>
                  <a:close/>
                  <a:moveTo>
                    <a:pt x="30805" y="29169"/>
                  </a:moveTo>
                  <a:lnTo>
                    <a:pt x="30805" y="25359"/>
                  </a:lnTo>
                  <a:lnTo>
                    <a:pt x="19947" y="25359"/>
                  </a:lnTo>
                  <a:cubicBezTo>
                    <a:pt x="13089" y="25359"/>
                    <a:pt x="9565" y="27455"/>
                    <a:pt x="9565" y="31836"/>
                  </a:cubicBezTo>
                  <a:cubicBezTo>
                    <a:pt x="9491" y="33874"/>
                    <a:pt x="10460" y="35818"/>
                    <a:pt x="12136" y="36980"/>
                  </a:cubicBezTo>
                  <a:cubicBezTo>
                    <a:pt x="16982" y="39542"/>
                    <a:pt x="22849" y="39218"/>
                    <a:pt x="27376" y="36123"/>
                  </a:cubicBezTo>
                  <a:cubicBezTo>
                    <a:pt x="29613" y="34523"/>
                    <a:pt x="30901" y="31912"/>
                    <a:pt x="30805" y="29169"/>
                  </a:cubicBezTo>
                  <a:close/>
                </a:path>
              </a:pathLst>
            </a:custGeom>
            <a:solidFill>
              <a:srgbClr val="6D6E71"/>
            </a:solidFill>
            <a:ln w="9525" cap="flat">
              <a:noFill/>
              <a:prstDash val="solid"/>
              <a:miter/>
            </a:ln>
          </p:spPr>
          <p:txBody>
            <a:bodyPr rtlCol="0" anchor="ctr"/>
            <a:lstStyle/>
            <a:p>
              <a:endParaRPr lang="en-US"/>
            </a:p>
          </p:txBody>
        </p:sp>
        <p:sp>
          <p:nvSpPr>
            <p:cNvPr id="331" name="Freeform: Shape 330">
              <a:extLst>
                <a:ext uri="{FF2B5EF4-FFF2-40B4-BE49-F238E27FC236}">
                  <a16:creationId xmlns:a16="http://schemas.microsoft.com/office/drawing/2014/main" id="{36C2BAF1-761B-4C01-9F25-D38798680760}"/>
                </a:ext>
              </a:extLst>
            </p:cNvPr>
            <p:cNvSpPr/>
            <p:nvPr/>
          </p:nvSpPr>
          <p:spPr>
            <a:xfrm>
              <a:off x="7211047" y="4613032"/>
              <a:ext cx="46014" cy="89232"/>
            </a:xfrm>
            <a:custGeom>
              <a:avLst/>
              <a:gdLst>
                <a:gd name="connsiteX0" fmla="*/ 14886 w 31241"/>
                <a:gd name="connsiteY0" fmla="*/ 21823 h 60583"/>
                <a:gd name="connsiteX1" fmla="*/ 14886 w 31241"/>
                <a:gd name="connsiteY1" fmla="*/ 44968 h 60583"/>
                <a:gd name="connsiteX2" fmla="*/ 16601 w 31241"/>
                <a:gd name="connsiteY2" fmla="*/ 50112 h 60583"/>
                <a:gd name="connsiteX3" fmla="*/ 21363 w 31241"/>
                <a:gd name="connsiteY3" fmla="*/ 52017 h 60583"/>
                <a:gd name="connsiteX4" fmla="*/ 27364 w 31241"/>
                <a:gd name="connsiteY4" fmla="*/ 49064 h 60583"/>
                <a:gd name="connsiteX5" fmla="*/ 31269 w 31241"/>
                <a:gd name="connsiteY5" fmla="*/ 55827 h 60583"/>
                <a:gd name="connsiteX6" fmla="*/ 20030 w 31241"/>
                <a:gd name="connsiteY6" fmla="*/ 60399 h 60583"/>
                <a:gd name="connsiteX7" fmla="*/ 9552 w 31241"/>
                <a:gd name="connsiteY7" fmla="*/ 56208 h 60583"/>
                <a:gd name="connsiteX8" fmla="*/ 5171 w 31241"/>
                <a:gd name="connsiteY8" fmla="*/ 44778 h 60583"/>
                <a:gd name="connsiteX9" fmla="*/ 5171 w 31241"/>
                <a:gd name="connsiteY9" fmla="*/ 21918 h 60583"/>
                <a:gd name="connsiteX10" fmla="*/ 27 w 31241"/>
                <a:gd name="connsiteY10" fmla="*/ 21918 h 60583"/>
                <a:gd name="connsiteX11" fmla="*/ 27 w 31241"/>
                <a:gd name="connsiteY11" fmla="*/ 14203 h 60583"/>
                <a:gd name="connsiteX12" fmla="*/ 5742 w 31241"/>
                <a:gd name="connsiteY12" fmla="*/ 14203 h 60583"/>
                <a:gd name="connsiteX13" fmla="*/ 5742 w 31241"/>
                <a:gd name="connsiteY13" fmla="*/ -180 h 60583"/>
                <a:gd name="connsiteX14" fmla="*/ 15267 w 31241"/>
                <a:gd name="connsiteY14" fmla="*/ -180 h 60583"/>
                <a:gd name="connsiteX15" fmla="*/ 15267 w 31241"/>
                <a:gd name="connsiteY15" fmla="*/ 14203 h 60583"/>
                <a:gd name="connsiteX16" fmla="*/ 27269 w 31241"/>
                <a:gd name="connsiteY16" fmla="*/ 14203 h 60583"/>
                <a:gd name="connsiteX17" fmla="*/ 27269 w 31241"/>
                <a:gd name="connsiteY17" fmla="*/ 21918 h 6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241" h="60583">
                  <a:moveTo>
                    <a:pt x="14886" y="21823"/>
                  </a:moveTo>
                  <a:lnTo>
                    <a:pt x="14886" y="44968"/>
                  </a:lnTo>
                  <a:cubicBezTo>
                    <a:pt x="14808" y="46835"/>
                    <a:pt x="15418" y="48664"/>
                    <a:pt x="16601" y="50112"/>
                  </a:cubicBezTo>
                  <a:cubicBezTo>
                    <a:pt x="17815" y="51436"/>
                    <a:pt x="19569" y="52141"/>
                    <a:pt x="21363" y="52017"/>
                  </a:cubicBezTo>
                  <a:cubicBezTo>
                    <a:pt x="23689" y="51921"/>
                    <a:pt x="25868" y="50845"/>
                    <a:pt x="27364" y="49064"/>
                  </a:cubicBezTo>
                  <a:lnTo>
                    <a:pt x="31269" y="55827"/>
                  </a:lnTo>
                  <a:cubicBezTo>
                    <a:pt x="28246" y="58732"/>
                    <a:pt x="24224" y="60370"/>
                    <a:pt x="20030" y="60399"/>
                  </a:cubicBezTo>
                  <a:cubicBezTo>
                    <a:pt x="16110" y="60504"/>
                    <a:pt x="12322" y="58980"/>
                    <a:pt x="9552" y="56208"/>
                  </a:cubicBezTo>
                  <a:cubicBezTo>
                    <a:pt x="6548" y="53188"/>
                    <a:pt x="4957" y="49036"/>
                    <a:pt x="5171" y="44778"/>
                  </a:cubicBezTo>
                  <a:lnTo>
                    <a:pt x="5171" y="21918"/>
                  </a:lnTo>
                  <a:lnTo>
                    <a:pt x="27" y="21918"/>
                  </a:lnTo>
                  <a:lnTo>
                    <a:pt x="27" y="14203"/>
                  </a:lnTo>
                  <a:lnTo>
                    <a:pt x="5742" y="14203"/>
                  </a:lnTo>
                  <a:lnTo>
                    <a:pt x="5742" y="-180"/>
                  </a:lnTo>
                  <a:lnTo>
                    <a:pt x="15267" y="-180"/>
                  </a:lnTo>
                  <a:lnTo>
                    <a:pt x="15267" y="14203"/>
                  </a:lnTo>
                  <a:lnTo>
                    <a:pt x="27269" y="14203"/>
                  </a:lnTo>
                  <a:lnTo>
                    <a:pt x="27269" y="21918"/>
                  </a:lnTo>
                  <a:close/>
                </a:path>
              </a:pathLst>
            </a:custGeom>
            <a:solidFill>
              <a:srgbClr val="6D6E71"/>
            </a:solidFill>
            <a:ln w="9525" cap="flat">
              <a:noFill/>
              <a:prstDash val="solid"/>
              <a:miter/>
            </a:ln>
          </p:spPr>
          <p:txBody>
            <a:bodyPr rtlCol="0" anchor="ctr"/>
            <a:lstStyle/>
            <a:p>
              <a:endParaRPr lang="en-US"/>
            </a:p>
          </p:txBody>
        </p:sp>
        <p:sp>
          <p:nvSpPr>
            <p:cNvPr id="332" name="Freeform: Shape 331">
              <a:extLst>
                <a:ext uri="{FF2B5EF4-FFF2-40B4-BE49-F238E27FC236}">
                  <a16:creationId xmlns:a16="http://schemas.microsoft.com/office/drawing/2014/main" id="{33241383-351B-4E83-9E3B-1890F361D8D6}"/>
                </a:ext>
              </a:extLst>
            </p:cNvPr>
            <p:cNvSpPr/>
            <p:nvPr/>
          </p:nvSpPr>
          <p:spPr>
            <a:xfrm>
              <a:off x="7261794" y="4632946"/>
              <a:ext cx="66872" cy="69329"/>
            </a:xfrm>
            <a:custGeom>
              <a:avLst/>
              <a:gdLst>
                <a:gd name="connsiteX0" fmla="*/ 45297 w 45402"/>
                <a:gd name="connsiteY0" fmla="*/ 27543 h 47070"/>
                <a:gd name="connsiteX1" fmla="*/ 9579 w 45402"/>
                <a:gd name="connsiteY1" fmla="*/ 27543 h 47070"/>
                <a:gd name="connsiteX2" fmla="*/ 14151 w 45402"/>
                <a:gd name="connsiteY2" fmla="*/ 35544 h 47070"/>
                <a:gd name="connsiteX3" fmla="*/ 23676 w 45402"/>
                <a:gd name="connsiteY3" fmla="*/ 38592 h 47070"/>
                <a:gd name="connsiteX4" fmla="*/ 36630 w 45402"/>
                <a:gd name="connsiteY4" fmla="*/ 33163 h 47070"/>
                <a:gd name="connsiteX5" fmla="*/ 42154 w 45402"/>
                <a:gd name="connsiteY5" fmla="*/ 39164 h 47070"/>
                <a:gd name="connsiteX6" fmla="*/ 23104 w 45402"/>
                <a:gd name="connsiteY6" fmla="*/ 46879 h 47070"/>
                <a:gd name="connsiteX7" fmla="*/ 6816 w 45402"/>
                <a:gd name="connsiteY7" fmla="*/ 40402 h 47070"/>
                <a:gd name="connsiteX8" fmla="*/ 54 w 45402"/>
                <a:gd name="connsiteY8" fmla="*/ 23257 h 47070"/>
                <a:gd name="connsiteX9" fmla="*/ 6912 w 45402"/>
                <a:gd name="connsiteY9" fmla="*/ 6207 h 47070"/>
                <a:gd name="connsiteX10" fmla="*/ 23104 w 45402"/>
                <a:gd name="connsiteY10" fmla="*/ -175 h 47070"/>
                <a:gd name="connsiteX11" fmla="*/ 38916 w 45402"/>
                <a:gd name="connsiteY11" fmla="*/ 5445 h 47070"/>
                <a:gd name="connsiteX12" fmla="*/ 45393 w 45402"/>
                <a:gd name="connsiteY12" fmla="*/ 20971 h 47070"/>
                <a:gd name="connsiteX13" fmla="*/ 9579 w 45402"/>
                <a:gd name="connsiteY13" fmla="*/ 20018 h 47070"/>
                <a:gd name="connsiteX14" fmla="*/ 35772 w 45402"/>
                <a:gd name="connsiteY14" fmla="*/ 20018 h 47070"/>
                <a:gd name="connsiteX15" fmla="*/ 32153 w 45402"/>
                <a:gd name="connsiteY15" fmla="*/ 11160 h 47070"/>
                <a:gd name="connsiteX16" fmla="*/ 23295 w 45402"/>
                <a:gd name="connsiteY16" fmla="*/ 8112 h 47070"/>
                <a:gd name="connsiteX17" fmla="*/ 13770 w 45402"/>
                <a:gd name="connsiteY17" fmla="*/ 11351 h 47070"/>
                <a:gd name="connsiteX18" fmla="*/ 9579 w 45402"/>
                <a:gd name="connsiteY18" fmla="*/ 20018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02" h="47070">
                  <a:moveTo>
                    <a:pt x="45297" y="27543"/>
                  </a:moveTo>
                  <a:lnTo>
                    <a:pt x="9579" y="27543"/>
                  </a:lnTo>
                  <a:cubicBezTo>
                    <a:pt x="9725" y="30791"/>
                    <a:pt x="11427" y="33773"/>
                    <a:pt x="14151" y="35544"/>
                  </a:cubicBezTo>
                  <a:cubicBezTo>
                    <a:pt x="16921" y="37545"/>
                    <a:pt x="20257" y="38611"/>
                    <a:pt x="23676" y="38592"/>
                  </a:cubicBezTo>
                  <a:cubicBezTo>
                    <a:pt x="28607" y="38916"/>
                    <a:pt x="33405" y="36906"/>
                    <a:pt x="36630" y="33163"/>
                  </a:cubicBezTo>
                  <a:lnTo>
                    <a:pt x="42154" y="39164"/>
                  </a:lnTo>
                  <a:cubicBezTo>
                    <a:pt x="37173" y="44298"/>
                    <a:pt x="30257" y="47098"/>
                    <a:pt x="23104" y="46879"/>
                  </a:cubicBezTo>
                  <a:cubicBezTo>
                    <a:pt x="17028" y="46984"/>
                    <a:pt x="11164" y="44650"/>
                    <a:pt x="6816" y="40402"/>
                  </a:cubicBezTo>
                  <a:cubicBezTo>
                    <a:pt x="2204" y="35925"/>
                    <a:pt x="-259" y="29677"/>
                    <a:pt x="54" y="23257"/>
                  </a:cubicBezTo>
                  <a:cubicBezTo>
                    <a:pt x="-257" y="16846"/>
                    <a:pt x="2248" y="10617"/>
                    <a:pt x="6912" y="6207"/>
                  </a:cubicBezTo>
                  <a:cubicBezTo>
                    <a:pt x="11285" y="2074"/>
                    <a:pt x="17085" y="-213"/>
                    <a:pt x="23104" y="-175"/>
                  </a:cubicBezTo>
                  <a:cubicBezTo>
                    <a:pt x="28885" y="-298"/>
                    <a:pt x="34510" y="1702"/>
                    <a:pt x="38916" y="5445"/>
                  </a:cubicBezTo>
                  <a:cubicBezTo>
                    <a:pt x="43367" y="9331"/>
                    <a:pt x="45759" y="15075"/>
                    <a:pt x="45393" y="20971"/>
                  </a:cubicBezTo>
                  <a:close/>
                  <a:moveTo>
                    <a:pt x="9579" y="20018"/>
                  </a:moveTo>
                  <a:lnTo>
                    <a:pt x="35772" y="20018"/>
                  </a:lnTo>
                  <a:cubicBezTo>
                    <a:pt x="35946" y="16675"/>
                    <a:pt x="34619" y="13427"/>
                    <a:pt x="32153" y="11160"/>
                  </a:cubicBezTo>
                  <a:cubicBezTo>
                    <a:pt x="29657" y="9122"/>
                    <a:pt x="26516" y="8036"/>
                    <a:pt x="23295" y="8112"/>
                  </a:cubicBezTo>
                  <a:cubicBezTo>
                    <a:pt x="19844" y="8074"/>
                    <a:pt x="16483" y="9217"/>
                    <a:pt x="13770" y="11351"/>
                  </a:cubicBezTo>
                  <a:cubicBezTo>
                    <a:pt x="11024" y="13370"/>
                    <a:pt x="9454" y="16618"/>
                    <a:pt x="9579" y="20018"/>
                  </a:cubicBezTo>
                  <a:close/>
                </a:path>
              </a:pathLst>
            </a:custGeom>
            <a:solidFill>
              <a:srgbClr val="6D6E71"/>
            </a:solidFill>
            <a:ln w="9525" cap="flat">
              <a:noFill/>
              <a:prstDash val="solid"/>
              <a:miter/>
            </a:ln>
          </p:spPr>
          <p:txBody>
            <a:bodyPr rtlCol="0" anchor="ctr"/>
            <a:lstStyle/>
            <a:p>
              <a:endParaRPr lang="en-US"/>
            </a:p>
          </p:txBody>
        </p:sp>
        <p:sp>
          <p:nvSpPr>
            <p:cNvPr id="333" name="Freeform: Shape 332">
              <a:extLst>
                <a:ext uri="{FF2B5EF4-FFF2-40B4-BE49-F238E27FC236}">
                  <a16:creationId xmlns:a16="http://schemas.microsoft.com/office/drawing/2014/main" id="{F1D4BE78-04AF-4960-A541-0C3417F54689}"/>
                </a:ext>
              </a:extLst>
            </p:cNvPr>
            <p:cNvSpPr/>
            <p:nvPr/>
          </p:nvSpPr>
          <p:spPr>
            <a:xfrm>
              <a:off x="7337871" y="4633495"/>
              <a:ext cx="54027" cy="68773"/>
            </a:xfrm>
            <a:custGeom>
              <a:avLst/>
              <a:gdLst>
                <a:gd name="connsiteX0" fmla="*/ 36698 w 36681"/>
                <a:gd name="connsiteY0" fmla="*/ 32123 h 46693"/>
                <a:gd name="connsiteX1" fmla="*/ 32031 w 36681"/>
                <a:gd name="connsiteY1" fmla="*/ 42601 h 46693"/>
                <a:gd name="connsiteX2" fmla="*/ 19934 w 36681"/>
                <a:gd name="connsiteY2" fmla="*/ 46506 h 46693"/>
                <a:gd name="connsiteX3" fmla="*/ 9552 w 36681"/>
                <a:gd name="connsiteY3" fmla="*/ 44696 h 46693"/>
                <a:gd name="connsiteX4" fmla="*/ 27 w 36681"/>
                <a:gd name="connsiteY4" fmla="*/ 39553 h 46693"/>
                <a:gd name="connsiteX5" fmla="*/ 4599 w 36681"/>
                <a:gd name="connsiteY5" fmla="*/ 32123 h 46693"/>
                <a:gd name="connsiteX6" fmla="*/ 20030 w 36681"/>
                <a:gd name="connsiteY6" fmla="*/ 38124 h 46693"/>
                <a:gd name="connsiteX7" fmla="*/ 25173 w 36681"/>
                <a:gd name="connsiteY7" fmla="*/ 36600 h 46693"/>
                <a:gd name="connsiteX8" fmla="*/ 27078 w 36681"/>
                <a:gd name="connsiteY8" fmla="*/ 32790 h 46693"/>
                <a:gd name="connsiteX9" fmla="*/ 17553 w 36681"/>
                <a:gd name="connsiteY9" fmla="*/ 26694 h 46693"/>
                <a:gd name="connsiteX10" fmla="*/ 16505 w 36681"/>
                <a:gd name="connsiteY10" fmla="*/ 26694 h 46693"/>
                <a:gd name="connsiteX11" fmla="*/ 2313 w 36681"/>
                <a:gd name="connsiteY11" fmla="*/ 13835 h 46693"/>
                <a:gd name="connsiteX12" fmla="*/ 7171 w 36681"/>
                <a:gd name="connsiteY12" fmla="*/ 3643 h 46693"/>
                <a:gd name="connsiteX13" fmla="*/ 20030 w 36681"/>
                <a:gd name="connsiteY13" fmla="*/ -167 h 46693"/>
                <a:gd name="connsiteX14" fmla="*/ 34984 w 36681"/>
                <a:gd name="connsiteY14" fmla="*/ 4501 h 46693"/>
                <a:gd name="connsiteX15" fmla="*/ 31364 w 36681"/>
                <a:gd name="connsiteY15" fmla="*/ 11645 h 46693"/>
                <a:gd name="connsiteX16" fmla="*/ 19268 w 36681"/>
                <a:gd name="connsiteY16" fmla="*/ 7930 h 46693"/>
                <a:gd name="connsiteX17" fmla="*/ 13648 w 36681"/>
                <a:gd name="connsiteY17" fmla="*/ 9168 h 46693"/>
                <a:gd name="connsiteX18" fmla="*/ 11552 w 36681"/>
                <a:gd name="connsiteY18" fmla="*/ 12882 h 46693"/>
                <a:gd name="connsiteX19" fmla="*/ 13743 w 36681"/>
                <a:gd name="connsiteY19" fmla="*/ 16121 h 46693"/>
                <a:gd name="connsiteX20" fmla="*/ 18125 w 36681"/>
                <a:gd name="connsiteY20" fmla="*/ 17645 h 46693"/>
                <a:gd name="connsiteX21" fmla="*/ 22982 w 36681"/>
                <a:gd name="connsiteY21" fmla="*/ 18978 h 46693"/>
                <a:gd name="connsiteX22" fmla="*/ 27173 w 36681"/>
                <a:gd name="connsiteY22" fmla="*/ 20503 h 46693"/>
                <a:gd name="connsiteX23" fmla="*/ 31555 w 36681"/>
                <a:gd name="connsiteY23" fmla="*/ 22884 h 46693"/>
                <a:gd name="connsiteX24" fmla="*/ 36698 w 36681"/>
                <a:gd name="connsiteY24" fmla="*/ 32123 h 4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1" h="46693">
                  <a:moveTo>
                    <a:pt x="36698" y="32123"/>
                  </a:moveTo>
                  <a:cubicBezTo>
                    <a:pt x="36858" y="36152"/>
                    <a:pt x="35133" y="40029"/>
                    <a:pt x="32031" y="42601"/>
                  </a:cubicBezTo>
                  <a:cubicBezTo>
                    <a:pt x="28565" y="45248"/>
                    <a:pt x="24295" y="46630"/>
                    <a:pt x="19934" y="46506"/>
                  </a:cubicBezTo>
                  <a:cubicBezTo>
                    <a:pt x="16402" y="46439"/>
                    <a:pt x="12900" y="45830"/>
                    <a:pt x="9552" y="44696"/>
                  </a:cubicBezTo>
                  <a:cubicBezTo>
                    <a:pt x="6110" y="43534"/>
                    <a:pt x="2889" y="41791"/>
                    <a:pt x="27" y="39553"/>
                  </a:cubicBezTo>
                  <a:lnTo>
                    <a:pt x="4599" y="32123"/>
                  </a:lnTo>
                  <a:cubicBezTo>
                    <a:pt x="8951" y="35752"/>
                    <a:pt x="14370" y="37857"/>
                    <a:pt x="20030" y="38124"/>
                  </a:cubicBezTo>
                  <a:cubicBezTo>
                    <a:pt x="21871" y="38248"/>
                    <a:pt x="23696" y="37705"/>
                    <a:pt x="25173" y="36600"/>
                  </a:cubicBezTo>
                  <a:cubicBezTo>
                    <a:pt x="26425" y="35743"/>
                    <a:pt x="27145" y="34304"/>
                    <a:pt x="27078" y="32790"/>
                  </a:cubicBezTo>
                  <a:cubicBezTo>
                    <a:pt x="27078" y="30504"/>
                    <a:pt x="24030" y="28503"/>
                    <a:pt x="17553" y="26694"/>
                  </a:cubicBezTo>
                  <a:lnTo>
                    <a:pt x="16505" y="26694"/>
                  </a:lnTo>
                  <a:cubicBezTo>
                    <a:pt x="6980" y="24122"/>
                    <a:pt x="2313" y="19836"/>
                    <a:pt x="2313" y="13835"/>
                  </a:cubicBezTo>
                  <a:cubicBezTo>
                    <a:pt x="2199" y="9853"/>
                    <a:pt x="4007" y="6062"/>
                    <a:pt x="7171" y="3643"/>
                  </a:cubicBezTo>
                  <a:cubicBezTo>
                    <a:pt x="10928" y="1005"/>
                    <a:pt x="15442" y="-328"/>
                    <a:pt x="20030" y="-167"/>
                  </a:cubicBezTo>
                  <a:cubicBezTo>
                    <a:pt x="25363" y="-100"/>
                    <a:pt x="30561" y="1519"/>
                    <a:pt x="34984" y="4501"/>
                  </a:cubicBezTo>
                  <a:lnTo>
                    <a:pt x="31364" y="11645"/>
                  </a:lnTo>
                  <a:cubicBezTo>
                    <a:pt x="27795" y="9225"/>
                    <a:pt x="23581" y="7930"/>
                    <a:pt x="19268" y="7930"/>
                  </a:cubicBezTo>
                  <a:cubicBezTo>
                    <a:pt x="17318" y="7834"/>
                    <a:pt x="15378" y="8263"/>
                    <a:pt x="13648" y="9168"/>
                  </a:cubicBezTo>
                  <a:cubicBezTo>
                    <a:pt x="12309" y="9920"/>
                    <a:pt x="11500" y="11349"/>
                    <a:pt x="11552" y="12882"/>
                  </a:cubicBezTo>
                  <a:cubicBezTo>
                    <a:pt x="11507" y="14321"/>
                    <a:pt x="12391" y="15626"/>
                    <a:pt x="13743" y="16121"/>
                  </a:cubicBezTo>
                  <a:cubicBezTo>
                    <a:pt x="15137" y="16807"/>
                    <a:pt x="16607" y="17321"/>
                    <a:pt x="18125" y="17645"/>
                  </a:cubicBezTo>
                  <a:cubicBezTo>
                    <a:pt x="19769" y="17998"/>
                    <a:pt x="21390" y="18445"/>
                    <a:pt x="22982" y="18978"/>
                  </a:cubicBezTo>
                  <a:lnTo>
                    <a:pt x="27173" y="20503"/>
                  </a:lnTo>
                  <a:cubicBezTo>
                    <a:pt x="28680" y="21207"/>
                    <a:pt x="30143" y="22007"/>
                    <a:pt x="31555" y="22884"/>
                  </a:cubicBezTo>
                  <a:cubicBezTo>
                    <a:pt x="34741" y="24875"/>
                    <a:pt x="36682" y="28360"/>
                    <a:pt x="36698" y="32123"/>
                  </a:cubicBezTo>
                  <a:close/>
                </a:path>
              </a:pathLst>
            </a:custGeom>
            <a:solidFill>
              <a:srgbClr val="6D6E71"/>
            </a:solidFill>
            <a:ln w="9525" cap="flat">
              <a:noFill/>
              <a:prstDash val="solid"/>
              <a:miter/>
            </a:ln>
          </p:spPr>
          <p:txBody>
            <a:bodyPr rtlCol="0" anchor="ctr"/>
            <a:lstStyle/>
            <a:p>
              <a:endParaRPr lang="en-US"/>
            </a:p>
          </p:txBody>
        </p:sp>
        <p:sp>
          <p:nvSpPr>
            <p:cNvPr id="334" name="Freeform: Shape 333">
              <a:extLst>
                <a:ext uri="{FF2B5EF4-FFF2-40B4-BE49-F238E27FC236}">
                  <a16:creationId xmlns:a16="http://schemas.microsoft.com/office/drawing/2014/main" id="{102E1ADD-2C75-4836-B71F-379CA14B4019}"/>
                </a:ext>
              </a:extLst>
            </p:cNvPr>
            <p:cNvSpPr/>
            <p:nvPr/>
          </p:nvSpPr>
          <p:spPr>
            <a:xfrm>
              <a:off x="7444492" y="4612745"/>
              <a:ext cx="68996" cy="88388"/>
            </a:xfrm>
            <a:custGeom>
              <a:avLst/>
              <a:gdLst>
                <a:gd name="connsiteX0" fmla="*/ 40508 w 46844"/>
                <a:gd name="connsiteY0" fmla="*/ 5157 h 60010"/>
                <a:gd name="connsiteX1" fmla="*/ 46795 w 46844"/>
                <a:gd name="connsiteY1" fmla="*/ 21255 h 60010"/>
                <a:gd name="connsiteX2" fmla="*/ 40413 w 46844"/>
                <a:gd name="connsiteY2" fmla="*/ 37257 h 60010"/>
                <a:gd name="connsiteX3" fmla="*/ 20792 w 46844"/>
                <a:gd name="connsiteY3" fmla="*/ 42305 h 60010"/>
                <a:gd name="connsiteX4" fmla="*/ 10219 w 46844"/>
                <a:gd name="connsiteY4" fmla="*/ 42305 h 60010"/>
                <a:gd name="connsiteX5" fmla="*/ 10219 w 46844"/>
                <a:gd name="connsiteY5" fmla="*/ 59831 h 60010"/>
                <a:gd name="connsiteX6" fmla="*/ 27 w 46844"/>
                <a:gd name="connsiteY6" fmla="*/ 59831 h 60010"/>
                <a:gd name="connsiteX7" fmla="*/ 27 w 46844"/>
                <a:gd name="connsiteY7" fmla="*/ -81 h 60010"/>
                <a:gd name="connsiteX8" fmla="*/ 20601 w 46844"/>
                <a:gd name="connsiteY8" fmla="*/ -81 h 60010"/>
                <a:gd name="connsiteX9" fmla="*/ 40508 w 46844"/>
                <a:gd name="connsiteY9" fmla="*/ 5157 h 60010"/>
                <a:gd name="connsiteX10" fmla="*/ 33365 w 46844"/>
                <a:gd name="connsiteY10" fmla="*/ 29922 h 60010"/>
                <a:gd name="connsiteX11" fmla="*/ 36413 w 46844"/>
                <a:gd name="connsiteY11" fmla="*/ 20397 h 60010"/>
                <a:gd name="connsiteX12" fmla="*/ 32603 w 46844"/>
                <a:gd name="connsiteY12" fmla="*/ 11634 h 60010"/>
                <a:gd name="connsiteX13" fmla="*/ 20506 w 46844"/>
                <a:gd name="connsiteY13" fmla="*/ 9063 h 60010"/>
                <a:gd name="connsiteX14" fmla="*/ 10219 w 46844"/>
                <a:gd name="connsiteY14" fmla="*/ 9063 h 60010"/>
                <a:gd name="connsiteX15" fmla="*/ 10219 w 46844"/>
                <a:gd name="connsiteY15" fmla="*/ 33066 h 60010"/>
                <a:gd name="connsiteX16" fmla="*/ 21935 w 46844"/>
                <a:gd name="connsiteY16" fmla="*/ 33066 h 60010"/>
                <a:gd name="connsiteX17" fmla="*/ 33365 w 46844"/>
                <a:gd name="connsiteY17" fmla="*/ 29922 h 60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844" h="60010">
                  <a:moveTo>
                    <a:pt x="40508" y="5157"/>
                  </a:moveTo>
                  <a:cubicBezTo>
                    <a:pt x="44957" y="9282"/>
                    <a:pt x="47271" y="15206"/>
                    <a:pt x="46795" y="21255"/>
                  </a:cubicBezTo>
                  <a:cubicBezTo>
                    <a:pt x="47338" y="27303"/>
                    <a:pt x="44966" y="33246"/>
                    <a:pt x="40413" y="37257"/>
                  </a:cubicBezTo>
                  <a:cubicBezTo>
                    <a:pt x="34603" y="41048"/>
                    <a:pt x="27707" y="42819"/>
                    <a:pt x="20792" y="42305"/>
                  </a:cubicBezTo>
                  <a:lnTo>
                    <a:pt x="10219" y="42305"/>
                  </a:lnTo>
                  <a:lnTo>
                    <a:pt x="10219" y="59831"/>
                  </a:lnTo>
                  <a:lnTo>
                    <a:pt x="27" y="59831"/>
                  </a:lnTo>
                  <a:lnTo>
                    <a:pt x="27" y="-81"/>
                  </a:lnTo>
                  <a:lnTo>
                    <a:pt x="20601" y="-81"/>
                  </a:lnTo>
                  <a:cubicBezTo>
                    <a:pt x="27640" y="-643"/>
                    <a:pt x="34660" y="1205"/>
                    <a:pt x="40508" y="5157"/>
                  </a:cubicBezTo>
                  <a:close/>
                  <a:moveTo>
                    <a:pt x="33365" y="29922"/>
                  </a:moveTo>
                  <a:cubicBezTo>
                    <a:pt x="35565" y="27256"/>
                    <a:pt x="36651" y="23845"/>
                    <a:pt x="36413" y="20397"/>
                  </a:cubicBezTo>
                  <a:cubicBezTo>
                    <a:pt x="36803" y="17007"/>
                    <a:pt x="35355" y="13663"/>
                    <a:pt x="32603" y="11634"/>
                  </a:cubicBezTo>
                  <a:cubicBezTo>
                    <a:pt x="28907" y="9615"/>
                    <a:pt x="24707" y="8720"/>
                    <a:pt x="20506" y="9063"/>
                  </a:cubicBezTo>
                  <a:lnTo>
                    <a:pt x="10219" y="9063"/>
                  </a:lnTo>
                  <a:lnTo>
                    <a:pt x="10219" y="33066"/>
                  </a:lnTo>
                  <a:lnTo>
                    <a:pt x="21935" y="33066"/>
                  </a:lnTo>
                  <a:cubicBezTo>
                    <a:pt x="26011" y="33552"/>
                    <a:pt x="30107" y="32418"/>
                    <a:pt x="33365" y="29922"/>
                  </a:cubicBezTo>
                  <a:close/>
                </a:path>
              </a:pathLst>
            </a:custGeom>
            <a:solidFill>
              <a:srgbClr val="6D6E71"/>
            </a:solidFill>
            <a:ln w="9525" cap="flat">
              <a:noFill/>
              <a:prstDash val="solid"/>
              <a:miter/>
            </a:ln>
          </p:spPr>
          <p:txBody>
            <a:bodyPr rtlCol="0" anchor="ctr"/>
            <a:lstStyle/>
            <a:p>
              <a:endParaRPr lang="en-US"/>
            </a:p>
          </p:txBody>
        </p:sp>
        <p:sp>
          <p:nvSpPr>
            <p:cNvPr id="335" name="Freeform: Shape 334">
              <a:extLst>
                <a:ext uri="{FF2B5EF4-FFF2-40B4-BE49-F238E27FC236}">
                  <a16:creationId xmlns:a16="http://schemas.microsoft.com/office/drawing/2014/main" id="{000EF1D8-8C44-496E-84EB-99FD556721B8}"/>
                </a:ext>
              </a:extLst>
            </p:cNvPr>
            <p:cNvSpPr/>
            <p:nvPr/>
          </p:nvSpPr>
          <p:spPr>
            <a:xfrm>
              <a:off x="7522938" y="4632953"/>
              <a:ext cx="70665" cy="69304"/>
            </a:xfrm>
            <a:custGeom>
              <a:avLst/>
              <a:gdLst>
                <a:gd name="connsiteX0" fmla="*/ 41161 w 47977"/>
                <a:gd name="connsiteY0" fmla="*/ 40015 h 47053"/>
                <a:gd name="connsiteX1" fmla="*/ 6871 w 47977"/>
                <a:gd name="connsiteY1" fmla="*/ 40015 h 47053"/>
                <a:gd name="connsiteX2" fmla="*/ 6871 w 47977"/>
                <a:gd name="connsiteY2" fmla="*/ 6678 h 47053"/>
                <a:gd name="connsiteX3" fmla="*/ 41161 w 47977"/>
                <a:gd name="connsiteY3" fmla="*/ 6678 h 47053"/>
                <a:gd name="connsiteX4" fmla="*/ 41161 w 47977"/>
                <a:gd name="connsiteY4" fmla="*/ 40015 h 47053"/>
                <a:gd name="connsiteX5" fmla="*/ 13729 w 47977"/>
                <a:gd name="connsiteY5" fmla="*/ 34110 h 47053"/>
                <a:gd name="connsiteX6" fmla="*/ 24016 w 47977"/>
                <a:gd name="connsiteY6" fmla="*/ 38301 h 47053"/>
                <a:gd name="connsiteX7" fmla="*/ 34398 w 47977"/>
                <a:gd name="connsiteY7" fmla="*/ 34110 h 47053"/>
                <a:gd name="connsiteX8" fmla="*/ 34398 w 47977"/>
                <a:gd name="connsiteY8" fmla="*/ 12584 h 47053"/>
                <a:gd name="connsiteX9" fmla="*/ 24016 w 47977"/>
                <a:gd name="connsiteY9" fmla="*/ 8393 h 47053"/>
                <a:gd name="connsiteX10" fmla="*/ 13729 w 47977"/>
                <a:gd name="connsiteY10" fmla="*/ 12584 h 47053"/>
                <a:gd name="connsiteX11" fmla="*/ 13729 w 47977"/>
                <a:gd name="connsiteY11"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977" h="47053">
                  <a:moveTo>
                    <a:pt x="41161" y="40015"/>
                  </a:moveTo>
                  <a:cubicBezTo>
                    <a:pt x="31560" y="49159"/>
                    <a:pt x="16472" y="49159"/>
                    <a:pt x="6871" y="40015"/>
                  </a:cubicBezTo>
                  <a:cubicBezTo>
                    <a:pt x="-2254" y="30776"/>
                    <a:pt x="-2254" y="15917"/>
                    <a:pt x="6871" y="6678"/>
                  </a:cubicBezTo>
                  <a:cubicBezTo>
                    <a:pt x="16472" y="-2466"/>
                    <a:pt x="31560" y="-2466"/>
                    <a:pt x="41161" y="6678"/>
                  </a:cubicBezTo>
                  <a:cubicBezTo>
                    <a:pt x="50286" y="15917"/>
                    <a:pt x="50286" y="30776"/>
                    <a:pt x="41161" y="40015"/>
                  </a:cubicBezTo>
                  <a:close/>
                  <a:moveTo>
                    <a:pt x="13729" y="34110"/>
                  </a:moveTo>
                  <a:cubicBezTo>
                    <a:pt x="16425" y="36882"/>
                    <a:pt x="20149" y="38406"/>
                    <a:pt x="24016" y="38301"/>
                  </a:cubicBezTo>
                  <a:cubicBezTo>
                    <a:pt x="27902" y="38396"/>
                    <a:pt x="31665" y="36882"/>
                    <a:pt x="34398" y="34110"/>
                  </a:cubicBezTo>
                  <a:cubicBezTo>
                    <a:pt x="39856" y="27976"/>
                    <a:pt x="39856" y="18718"/>
                    <a:pt x="34398" y="12584"/>
                  </a:cubicBezTo>
                  <a:cubicBezTo>
                    <a:pt x="31665" y="9812"/>
                    <a:pt x="27902" y="8297"/>
                    <a:pt x="24016" y="8393"/>
                  </a:cubicBezTo>
                  <a:cubicBezTo>
                    <a:pt x="20149" y="8288"/>
                    <a:pt x="16425" y="9812"/>
                    <a:pt x="13729" y="12584"/>
                  </a:cubicBezTo>
                  <a:cubicBezTo>
                    <a:pt x="8271" y="18718"/>
                    <a:pt x="8271" y="27976"/>
                    <a:pt x="13729" y="34110"/>
                  </a:cubicBezTo>
                  <a:close/>
                </a:path>
              </a:pathLst>
            </a:custGeom>
            <a:solidFill>
              <a:srgbClr val="6D6E71"/>
            </a:solidFill>
            <a:ln w="9525" cap="flat">
              <a:noFill/>
              <a:prstDash val="solid"/>
              <a:miter/>
            </a:ln>
          </p:spPr>
          <p:txBody>
            <a:bodyPr rtlCol="0" anchor="ctr"/>
            <a:lstStyle/>
            <a:p>
              <a:endParaRPr lang="en-US"/>
            </a:p>
          </p:txBody>
        </p:sp>
        <p:sp>
          <p:nvSpPr>
            <p:cNvPr id="336" name="Freeform: Shape 335">
              <a:extLst>
                <a:ext uri="{FF2B5EF4-FFF2-40B4-BE49-F238E27FC236}">
                  <a16:creationId xmlns:a16="http://schemas.microsoft.com/office/drawing/2014/main" id="{5652F436-56E8-4363-9C69-A58E52882B7D}"/>
                </a:ext>
              </a:extLst>
            </p:cNvPr>
            <p:cNvSpPr/>
            <p:nvPr/>
          </p:nvSpPr>
          <p:spPr>
            <a:xfrm>
              <a:off x="7603584" y="4633488"/>
              <a:ext cx="54021" cy="68790"/>
            </a:xfrm>
            <a:custGeom>
              <a:avLst/>
              <a:gdLst>
                <a:gd name="connsiteX0" fmla="*/ 36698 w 36677"/>
                <a:gd name="connsiteY0" fmla="*/ 32128 h 46704"/>
                <a:gd name="connsiteX1" fmla="*/ 31936 w 36677"/>
                <a:gd name="connsiteY1" fmla="*/ 42606 h 46704"/>
                <a:gd name="connsiteX2" fmla="*/ 19839 w 36677"/>
                <a:gd name="connsiteY2" fmla="*/ 46511 h 46704"/>
                <a:gd name="connsiteX3" fmla="*/ 9552 w 36677"/>
                <a:gd name="connsiteY3" fmla="*/ 44701 h 46704"/>
                <a:gd name="connsiteX4" fmla="*/ 27 w 36677"/>
                <a:gd name="connsiteY4" fmla="*/ 39558 h 46704"/>
                <a:gd name="connsiteX5" fmla="*/ 4694 w 36677"/>
                <a:gd name="connsiteY5" fmla="*/ 32128 h 46704"/>
                <a:gd name="connsiteX6" fmla="*/ 20125 w 36677"/>
                <a:gd name="connsiteY6" fmla="*/ 38129 h 46704"/>
                <a:gd name="connsiteX7" fmla="*/ 25268 w 36677"/>
                <a:gd name="connsiteY7" fmla="*/ 36605 h 46704"/>
                <a:gd name="connsiteX8" fmla="*/ 27173 w 36677"/>
                <a:gd name="connsiteY8" fmla="*/ 32795 h 46704"/>
                <a:gd name="connsiteX9" fmla="*/ 17648 w 36677"/>
                <a:gd name="connsiteY9" fmla="*/ 26698 h 46704"/>
                <a:gd name="connsiteX10" fmla="*/ 16696 w 36677"/>
                <a:gd name="connsiteY10" fmla="*/ 26698 h 46704"/>
                <a:gd name="connsiteX11" fmla="*/ 2408 w 36677"/>
                <a:gd name="connsiteY11" fmla="*/ 13840 h 46704"/>
                <a:gd name="connsiteX12" fmla="*/ 7361 w 36677"/>
                <a:gd name="connsiteY12" fmla="*/ 3648 h 46704"/>
                <a:gd name="connsiteX13" fmla="*/ 20220 w 36677"/>
                <a:gd name="connsiteY13" fmla="*/ -162 h 46704"/>
                <a:gd name="connsiteX14" fmla="*/ 35079 w 36677"/>
                <a:gd name="connsiteY14" fmla="*/ 4506 h 46704"/>
                <a:gd name="connsiteX15" fmla="*/ 31460 w 36677"/>
                <a:gd name="connsiteY15" fmla="*/ 11649 h 46704"/>
                <a:gd name="connsiteX16" fmla="*/ 19363 w 36677"/>
                <a:gd name="connsiteY16" fmla="*/ 7934 h 46704"/>
                <a:gd name="connsiteX17" fmla="*/ 13838 w 36677"/>
                <a:gd name="connsiteY17" fmla="*/ 9173 h 46704"/>
                <a:gd name="connsiteX18" fmla="*/ 11648 w 36677"/>
                <a:gd name="connsiteY18" fmla="*/ 12887 h 46704"/>
                <a:gd name="connsiteX19" fmla="*/ 13934 w 36677"/>
                <a:gd name="connsiteY19" fmla="*/ 16126 h 46704"/>
                <a:gd name="connsiteX20" fmla="*/ 18220 w 36677"/>
                <a:gd name="connsiteY20" fmla="*/ 17650 h 46704"/>
                <a:gd name="connsiteX21" fmla="*/ 23173 w 36677"/>
                <a:gd name="connsiteY21" fmla="*/ 18983 h 46704"/>
                <a:gd name="connsiteX22" fmla="*/ 27364 w 36677"/>
                <a:gd name="connsiteY22" fmla="*/ 20508 h 46704"/>
                <a:gd name="connsiteX23" fmla="*/ 31650 w 36677"/>
                <a:gd name="connsiteY23" fmla="*/ 22889 h 46704"/>
                <a:gd name="connsiteX24" fmla="*/ 36698 w 36677"/>
                <a:gd name="connsiteY24" fmla="*/ 32128 h 4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77" h="46704">
                  <a:moveTo>
                    <a:pt x="36698" y="32128"/>
                  </a:moveTo>
                  <a:cubicBezTo>
                    <a:pt x="36822" y="36166"/>
                    <a:pt x="35060" y="40043"/>
                    <a:pt x="31936" y="42606"/>
                  </a:cubicBezTo>
                  <a:cubicBezTo>
                    <a:pt x="28488" y="45291"/>
                    <a:pt x="24211" y="46682"/>
                    <a:pt x="19839" y="46511"/>
                  </a:cubicBezTo>
                  <a:cubicBezTo>
                    <a:pt x="16334" y="46444"/>
                    <a:pt x="12867" y="45834"/>
                    <a:pt x="9552" y="44701"/>
                  </a:cubicBezTo>
                  <a:cubicBezTo>
                    <a:pt x="6104" y="43549"/>
                    <a:pt x="2885" y="41805"/>
                    <a:pt x="27" y="39558"/>
                  </a:cubicBezTo>
                  <a:lnTo>
                    <a:pt x="4694" y="32128"/>
                  </a:lnTo>
                  <a:cubicBezTo>
                    <a:pt x="9047" y="35757"/>
                    <a:pt x="14467" y="37862"/>
                    <a:pt x="20125" y="38129"/>
                  </a:cubicBezTo>
                  <a:cubicBezTo>
                    <a:pt x="21963" y="38252"/>
                    <a:pt x="23792" y="37709"/>
                    <a:pt x="25268" y="36605"/>
                  </a:cubicBezTo>
                  <a:cubicBezTo>
                    <a:pt x="26497" y="35728"/>
                    <a:pt x="27202" y="34300"/>
                    <a:pt x="27173" y="32795"/>
                  </a:cubicBezTo>
                  <a:cubicBezTo>
                    <a:pt x="27173" y="30509"/>
                    <a:pt x="24125" y="28508"/>
                    <a:pt x="17648" y="26698"/>
                  </a:cubicBezTo>
                  <a:lnTo>
                    <a:pt x="16696" y="26698"/>
                  </a:lnTo>
                  <a:cubicBezTo>
                    <a:pt x="7171" y="24098"/>
                    <a:pt x="2408" y="19812"/>
                    <a:pt x="2408" y="13840"/>
                  </a:cubicBezTo>
                  <a:cubicBezTo>
                    <a:pt x="2304" y="9840"/>
                    <a:pt x="4152" y="6039"/>
                    <a:pt x="7361" y="3648"/>
                  </a:cubicBezTo>
                  <a:cubicBezTo>
                    <a:pt x="11105" y="981"/>
                    <a:pt x="15629" y="-352"/>
                    <a:pt x="20220" y="-162"/>
                  </a:cubicBezTo>
                  <a:cubicBezTo>
                    <a:pt x="25526" y="-105"/>
                    <a:pt x="30698" y="1514"/>
                    <a:pt x="35079" y="4506"/>
                  </a:cubicBezTo>
                  <a:lnTo>
                    <a:pt x="31460" y="11649"/>
                  </a:lnTo>
                  <a:cubicBezTo>
                    <a:pt x="27897" y="9220"/>
                    <a:pt x="23678" y="7925"/>
                    <a:pt x="19363" y="7934"/>
                  </a:cubicBezTo>
                  <a:cubicBezTo>
                    <a:pt x="17439" y="7839"/>
                    <a:pt x="15534" y="8268"/>
                    <a:pt x="13838" y="9173"/>
                  </a:cubicBezTo>
                  <a:cubicBezTo>
                    <a:pt x="12467" y="9897"/>
                    <a:pt x="11610" y="11335"/>
                    <a:pt x="11648" y="12887"/>
                  </a:cubicBezTo>
                  <a:cubicBezTo>
                    <a:pt x="11619" y="14354"/>
                    <a:pt x="12543" y="15669"/>
                    <a:pt x="13934" y="16126"/>
                  </a:cubicBezTo>
                  <a:cubicBezTo>
                    <a:pt x="15296" y="16793"/>
                    <a:pt x="16734" y="17307"/>
                    <a:pt x="18220" y="17650"/>
                  </a:cubicBezTo>
                  <a:cubicBezTo>
                    <a:pt x="19896" y="17993"/>
                    <a:pt x="21554" y="18431"/>
                    <a:pt x="23173" y="18983"/>
                  </a:cubicBezTo>
                  <a:lnTo>
                    <a:pt x="27364" y="20508"/>
                  </a:lnTo>
                  <a:cubicBezTo>
                    <a:pt x="28850" y="21193"/>
                    <a:pt x="30279" y="21993"/>
                    <a:pt x="31650" y="22889"/>
                  </a:cubicBezTo>
                  <a:cubicBezTo>
                    <a:pt x="34832" y="24879"/>
                    <a:pt x="36737" y="28375"/>
                    <a:pt x="36698" y="32128"/>
                  </a:cubicBezTo>
                  <a:close/>
                </a:path>
              </a:pathLst>
            </a:custGeom>
            <a:solidFill>
              <a:srgbClr val="6D6E71"/>
            </a:solidFill>
            <a:ln w="9525" cap="flat">
              <a:noFill/>
              <a:prstDash val="solid"/>
              <a:miter/>
            </a:ln>
          </p:spPr>
          <p:txBody>
            <a:bodyPr rtlCol="0" anchor="ctr"/>
            <a:lstStyle/>
            <a:p>
              <a:endParaRPr lang="en-US"/>
            </a:p>
          </p:txBody>
        </p:sp>
        <p:sp>
          <p:nvSpPr>
            <p:cNvPr id="337" name="Freeform: Shape 336">
              <a:extLst>
                <a:ext uri="{FF2B5EF4-FFF2-40B4-BE49-F238E27FC236}">
                  <a16:creationId xmlns:a16="http://schemas.microsoft.com/office/drawing/2014/main" id="{8E402928-CCE4-4AC4-A4B6-2BE56988B392}"/>
                </a:ext>
              </a:extLst>
            </p:cNvPr>
            <p:cNvSpPr/>
            <p:nvPr/>
          </p:nvSpPr>
          <p:spPr>
            <a:xfrm>
              <a:off x="7668398" y="4612891"/>
              <a:ext cx="46717" cy="89369"/>
            </a:xfrm>
            <a:custGeom>
              <a:avLst/>
              <a:gdLst>
                <a:gd name="connsiteX0" fmla="*/ 15362 w 31718"/>
                <a:gd name="connsiteY0" fmla="*/ 21918 h 60676"/>
                <a:gd name="connsiteX1" fmla="*/ 15362 w 31718"/>
                <a:gd name="connsiteY1" fmla="*/ 45064 h 60676"/>
                <a:gd name="connsiteX2" fmla="*/ 17077 w 31718"/>
                <a:gd name="connsiteY2" fmla="*/ 50207 h 60676"/>
                <a:gd name="connsiteX3" fmla="*/ 21935 w 31718"/>
                <a:gd name="connsiteY3" fmla="*/ 52112 h 60676"/>
                <a:gd name="connsiteX4" fmla="*/ 27840 w 31718"/>
                <a:gd name="connsiteY4" fmla="*/ 49159 h 60676"/>
                <a:gd name="connsiteX5" fmla="*/ 31745 w 31718"/>
                <a:gd name="connsiteY5" fmla="*/ 55922 h 60676"/>
                <a:gd name="connsiteX6" fmla="*/ 20601 w 31718"/>
                <a:gd name="connsiteY6" fmla="*/ 60494 h 60676"/>
                <a:gd name="connsiteX7" fmla="*/ 10124 w 31718"/>
                <a:gd name="connsiteY7" fmla="*/ 56208 h 60676"/>
                <a:gd name="connsiteX8" fmla="*/ 5742 w 31718"/>
                <a:gd name="connsiteY8" fmla="*/ 44778 h 60676"/>
                <a:gd name="connsiteX9" fmla="*/ 5742 w 31718"/>
                <a:gd name="connsiteY9" fmla="*/ 21918 h 60676"/>
                <a:gd name="connsiteX10" fmla="*/ 27 w 31718"/>
                <a:gd name="connsiteY10" fmla="*/ 21918 h 60676"/>
                <a:gd name="connsiteX11" fmla="*/ 27 w 31718"/>
                <a:gd name="connsiteY11" fmla="*/ 14203 h 60676"/>
                <a:gd name="connsiteX12" fmla="*/ 5742 w 31718"/>
                <a:gd name="connsiteY12" fmla="*/ 14203 h 60676"/>
                <a:gd name="connsiteX13" fmla="*/ 5742 w 31718"/>
                <a:gd name="connsiteY13" fmla="*/ -180 h 60676"/>
                <a:gd name="connsiteX14" fmla="*/ 15267 w 31718"/>
                <a:gd name="connsiteY14" fmla="*/ -180 h 60676"/>
                <a:gd name="connsiteX15" fmla="*/ 15267 w 31718"/>
                <a:gd name="connsiteY15" fmla="*/ 14203 h 60676"/>
                <a:gd name="connsiteX16" fmla="*/ 27269 w 31718"/>
                <a:gd name="connsiteY16" fmla="*/ 14203 h 60676"/>
                <a:gd name="connsiteX17" fmla="*/ 27269 w 31718"/>
                <a:gd name="connsiteY17" fmla="*/ 21918 h 6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676">
                  <a:moveTo>
                    <a:pt x="15362" y="21918"/>
                  </a:moveTo>
                  <a:lnTo>
                    <a:pt x="15362" y="45064"/>
                  </a:lnTo>
                  <a:cubicBezTo>
                    <a:pt x="15286" y="46930"/>
                    <a:pt x="15896" y="48759"/>
                    <a:pt x="17077" y="50207"/>
                  </a:cubicBezTo>
                  <a:cubicBezTo>
                    <a:pt x="18325" y="51550"/>
                    <a:pt x="20106" y="52255"/>
                    <a:pt x="21935" y="52112"/>
                  </a:cubicBezTo>
                  <a:cubicBezTo>
                    <a:pt x="24230" y="51998"/>
                    <a:pt x="26373" y="50931"/>
                    <a:pt x="27840" y="49159"/>
                  </a:cubicBezTo>
                  <a:lnTo>
                    <a:pt x="31745" y="55922"/>
                  </a:lnTo>
                  <a:cubicBezTo>
                    <a:pt x="28764" y="58827"/>
                    <a:pt x="24764" y="60475"/>
                    <a:pt x="20601" y="60494"/>
                  </a:cubicBezTo>
                  <a:cubicBezTo>
                    <a:pt x="16667" y="60570"/>
                    <a:pt x="12876" y="59018"/>
                    <a:pt x="10124" y="56208"/>
                  </a:cubicBezTo>
                  <a:cubicBezTo>
                    <a:pt x="7161" y="53160"/>
                    <a:pt x="5580" y="49026"/>
                    <a:pt x="5742" y="44778"/>
                  </a:cubicBezTo>
                  <a:lnTo>
                    <a:pt x="5742" y="21918"/>
                  </a:lnTo>
                  <a:lnTo>
                    <a:pt x="27" y="21918"/>
                  </a:lnTo>
                  <a:lnTo>
                    <a:pt x="27" y="14203"/>
                  </a:lnTo>
                  <a:lnTo>
                    <a:pt x="5742" y="14203"/>
                  </a:lnTo>
                  <a:lnTo>
                    <a:pt x="5742" y="-180"/>
                  </a:lnTo>
                  <a:lnTo>
                    <a:pt x="15267" y="-180"/>
                  </a:lnTo>
                  <a:lnTo>
                    <a:pt x="15267" y="14203"/>
                  </a:lnTo>
                  <a:lnTo>
                    <a:pt x="27269" y="14203"/>
                  </a:lnTo>
                  <a:lnTo>
                    <a:pt x="27269" y="21918"/>
                  </a:lnTo>
                  <a:close/>
                </a:path>
              </a:pathLst>
            </a:custGeom>
            <a:solidFill>
              <a:srgbClr val="6D6E71"/>
            </a:solidFill>
            <a:ln w="9525" cap="flat">
              <a:noFill/>
              <a:prstDash val="solid"/>
              <a:miter/>
            </a:ln>
          </p:spPr>
          <p:txBody>
            <a:bodyPr rtlCol="0" anchor="ctr"/>
            <a:lstStyle/>
            <a:p>
              <a:endParaRPr lang="en-US"/>
            </a:p>
          </p:txBody>
        </p:sp>
        <p:sp>
          <p:nvSpPr>
            <p:cNvPr id="338" name="Freeform: Shape 337">
              <a:extLst>
                <a:ext uri="{FF2B5EF4-FFF2-40B4-BE49-F238E27FC236}">
                  <a16:creationId xmlns:a16="http://schemas.microsoft.com/office/drawing/2014/main" id="{A142C795-4563-4488-A7AB-7FD67C9F71E9}"/>
                </a:ext>
              </a:extLst>
            </p:cNvPr>
            <p:cNvSpPr/>
            <p:nvPr/>
          </p:nvSpPr>
          <p:spPr>
            <a:xfrm>
              <a:off x="7750750" y="4612891"/>
              <a:ext cx="93715" cy="88243"/>
            </a:xfrm>
            <a:custGeom>
              <a:avLst/>
              <a:gdLst>
                <a:gd name="connsiteX0" fmla="*/ 16791 w 63627"/>
                <a:gd name="connsiteY0" fmla="*/ 46111 h 59912"/>
                <a:gd name="connsiteX1" fmla="*/ 10790 w 63627"/>
                <a:gd name="connsiteY1" fmla="*/ 59732 h 59912"/>
                <a:gd name="connsiteX2" fmla="*/ 27 w 63627"/>
                <a:gd name="connsiteY2" fmla="*/ 59732 h 59912"/>
                <a:gd name="connsiteX3" fmla="*/ 26411 w 63627"/>
                <a:gd name="connsiteY3" fmla="*/ -180 h 59912"/>
                <a:gd name="connsiteX4" fmla="*/ 37270 w 63627"/>
                <a:gd name="connsiteY4" fmla="*/ -180 h 59912"/>
                <a:gd name="connsiteX5" fmla="*/ 63654 w 63627"/>
                <a:gd name="connsiteY5" fmla="*/ 59732 h 59912"/>
                <a:gd name="connsiteX6" fmla="*/ 52700 w 63627"/>
                <a:gd name="connsiteY6" fmla="*/ 59732 h 59912"/>
                <a:gd name="connsiteX7" fmla="*/ 46700 w 63627"/>
                <a:gd name="connsiteY7" fmla="*/ 46111 h 59912"/>
                <a:gd name="connsiteX8" fmla="*/ 42699 w 63627"/>
                <a:gd name="connsiteY8" fmla="*/ 36586 h 59912"/>
                <a:gd name="connsiteX9" fmla="*/ 31841 w 63627"/>
                <a:gd name="connsiteY9" fmla="*/ 11917 h 59912"/>
                <a:gd name="connsiteX10" fmla="*/ 20982 w 63627"/>
                <a:gd name="connsiteY10" fmla="*/ 37253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627" h="59912">
                  <a:moveTo>
                    <a:pt x="16791" y="46111"/>
                  </a:moveTo>
                  <a:lnTo>
                    <a:pt x="10790" y="59732"/>
                  </a:lnTo>
                  <a:lnTo>
                    <a:pt x="27" y="59732"/>
                  </a:lnTo>
                  <a:lnTo>
                    <a:pt x="26411" y="-180"/>
                  </a:lnTo>
                  <a:lnTo>
                    <a:pt x="37270" y="-180"/>
                  </a:lnTo>
                  <a:lnTo>
                    <a:pt x="63654" y="59732"/>
                  </a:lnTo>
                  <a:lnTo>
                    <a:pt x="52700" y="59732"/>
                  </a:lnTo>
                  <a:lnTo>
                    <a:pt x="46700" y="46111"/>
                  </a:lnTo>
                  <a:close/>
                  <a:moveTo>
                    <a:pt x="42699" y="36586"/>
                  </a:moveTo>
                  <a:lnTo>
                    <a:pt x="31841" y="11917"/>
                  </a:lnTo>
                  <a:lnTo>
                    <a:pt x="20982" y="37253"/>
                  </a:lnTo>
                  <a:close/>
                </a:path>
              </a:pathLst>
            </a:custGeom>
            <a:solidFill>
              <a:srgbClr val="6D6E71"/>
            </a:solidFill>
            <a:ln w="9525" cap="flat">
              <a:noFill/>
              <a:prstDash val="solid"/>
              <a:miter/>
            </a:ln>
          </p:spPr>
          <p:txBody>
            <a:bodyPr rtlCol="0" anchor="ctr"/>
            <a:lstStyle/>
            <a:p>
              <a:endParaRPr lang="en-US"/>
            </a:p>
          </p:txBody>
        </p:sp>
        <p:sp>
          <p:nvSpPr>
            <p:cNvPr id="339" name="Freeform: Shape 338">
              <a:extLst>
                <a:ext uri="{FF2B5EF4-FFF2-40B4-BE49-F238E27FC236}">
                  <a16:creationId xmlns:a16="http://schemas.microsoft.com/office/drawing/2014/main" id="{CF73AB22-5CD3-444A-8ECB-E6B656A0DE70}"/>
                </a:ext>
              </a:extLst>
            </p:cNvPr>
            <p:cNvSpPr/>
            <p:nvPr/>
          </p:nvSpPr>
          <p:spPr>
            <a:xfrm>
              <a:off x="7849766" y="4607561"/>
              <a:ext cx="68632" cy="94734"/>
            </a:xfrm>
            <a:custGeom>
              <a:avLst/>
              <a:gdLst>
                <a:gd name="connsiteX0" fmla="*/ 6525 w 46597"/>
                <a:gd name="connsiteY0" fmla="*/ 57541 h 64319"/>
                <a:gd name="connsiteX1" fmla="*/ 48 w 46597"/>
                <a:gd name="connsiteY1" fmla="*/ 40397 h 64319"/>
                <a:gd name="connsiteX2" fmla="*/ 6715 w 46597"/>
                <a:gd name="connsiteY2" fmla="*/ 23442 h 64319"/>
                <a:gd name="connsiteX3" fmla="*/ 22432 w 46597"/>
                <a:gd name="connsiteY3" fmla="*/ 17060 h 64319"/>
                <a:gd name="connsiteX4" fmla="*/ 37100 w 46597"/>
                <a:gd name="connsiteY4" fmla="*/ 24775 h 64319"/>
                <a:gd name="connsiteX5" fmla="*/ 37100 w 46597"/>
                <a:gd name="connsiteY5" fmla="*/ -180 h 64319"/>
                <a:gd name="connsiteX6" fmla="*/ 46625 w 46597"/>
                <a:gd name="connsiteY6" fmla="*/ -180 h 64319"/>
                <a:gd name="connsiteX7" fmla="*/ 46625 w 46597"/>
                <a:gd name="connsiteY7" fmla="*/ 63352 h 64319"/>
                <a:gd name="connsiteX8" fmla="*/ 37100 w 46597"/>
                <a:gd name="connsiteY8" fmla="*/ 63352 h 64319"/>
                <a:gd name="connsiteX9" fmla="*/ 37100 w 46597"/>
                <a:gd name="connsiteY9" fmla="*/ 56494 h 64319"/>
                <a:gd name="connsiteX10" fmla="*/ 21574 w 46597"/>
                <a:gd name="connsiteY10" fmla="*/ 64114 h 64319"/>
                <a:gd name="connsiteX11" fmla="*/ 6525 w 46597"/>
                <a:gd name="connsiteY11" fmla="*/ 57541 h 64319"/>
                <a:gd name="connsiteX12" fmla="*/ 9668 w 46597"/>
                <a:gd name="connsiteY12" fmla="*/ 40777 h 64319"/>
                <a:gd name="connsiteX13" fmla="*/ 13859 w 46597"/>
                <a:gd name="connsiteY13" fmla="*/ 51445 h 64319"/>
                <a:gd name="connsiteX14" fmla="*/ 23384 w 46597"/>
                <a:gd name="connsiteY14" fmla="*/ 55541 h 64319"/>
                <a:gd name="connsiteX15" fmla="*/ 32909 w 46597"/>
                <a:gd name="connsiteY15" fmla="*/ 51445 h 64319"/>
                <a:gd name="connsiteX16" fmla="*/ 36814 w 46597"/>
                <a:gd name="connsiteY16" fmla="*/ 40777 h 64319"/>
                <a:gd name="connsiteX17" fmla="*/ 32909 w 46597"/>
                <a:gd name="connsiteY17" fmla="*/ 29824 h 64319"/>
                <a:gd name="connsiteX18" fmla="*/ 23384 w 46597"/>
                <a:gd name="connsiteY18" fmla="*/ 25538 h 64319"/>
                <a:gd name="connsiteX19" fmla="*/ 13859 w 46597"/>
                <a:gd name="connsiteY19" fmla="*/ 29824 h 64319"/>
                <a:gd name="connsiteX20" fmla="*/ 9668 w 46597"/>
                <a:gd name="connsiteY20" fmla="*/ 40873 h 6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97" h="64319">
                  <a:moveTo>
                    <a:pt x="6525" y="57541"/>
                  </a:moveTo>
                  <a:cubicBezTo>
                    <a:pt x="2115" y="52950"/>
                    <a:pt x="-219" y="46759"/>
                    <a:pt x="48" y="40397"/>
                  </a:cubicBezTo>
                  <a:cubicBezTo>
                    <a:pt x="-219" y="34053"/>
                    <a:pt x="2200" y="27900"/>
                    <a:pt x="6715" y="23442"/>
                  </a:cubicBezTo>
                  <a:cubicBezTo>
                    <a:pt x="10887" y="19298"/>
                    <a:pt x="16555" y="17003"/>
                    <a:pt x="22432" y="17060"/>
                  </a:cubicBezTo>
                  <a:cubicBezTo>
                    <a:pt x="28318" y="16956"/>
                    <a:pt x="33852" y="19870"/>
                    <a:pt x="37100" y="24775"/>
                  </a:cubicBezTo>
                  <a:lnTo>
                    <a:pt x="37100" y="-180"/>
                  </a:lnTo>
                  <a:lnTo>
                    <a:pt x="46625" y="-180"/>
                  </a:lnTo>
                  <a:lnTo>
                    <a:pt x="46625" y="63352"/>
                  </a:lnTo>
                  <a:lnTo>
                    <a:pt x="37100" y="63352"/>
                  </a:lnTo>
                  <a:lnTo>
                    <a:pt x="37100" y="56494"/>
                  </a:lnTo>
                  <a:cubicBezTo>
                    <a:pt x="33604" y="61561"/>
                    <a:pt x="27718" y="64447"/>
                    <a:pt x="21574" y="64114"/>
                  </a:cubicBezTo>
                  <a:cubicBezTo>
                    <a:pt x="15859" y="64114"/>
                    <a:pt x="10402" y="61733"/>
                    <a:pt x="6525" y="57541"/>
                  </a:cubicBezTo>
                  <a:close/>
                  <a:moveTo>
                    <a:pt x="9668" y="40777"/>
                  </a:moveTo>
                  <a:cubicBezTo>
                    <a:pt x="9525" y="44759"/>
                    <a:pt x="11040" y="48626"/>
                    <a:pt x="13859" y="51445"/>
                  </a:cubicBezTo>
                  <a:cubicBezTo>
                    <a:pt x="16374" y="54008"/>
                    <a:pt x="19793" y="55475"/>
                    <a:pt x="23384" y="55541"/>
                  </a:cubicBezTo>
                  <a:cubicBezTo>
                    <a:pt x="26994" y="55570"/>
                    <a:pt x="30452" y="54084"/>
                    <a:pt x="32909" y="51445"/>
                  </a:cubicBezTo>
                  <a:cubicBezTo>
                    <a:pt x="35548" y="48531"/>
                    <a:pt x="36948" y="44702"/>
                    <a:pt x="36814" y="40777"/>
                  </a:cubicBezTo>
                  <a:cubicBezTo>
                    <a:pt x="36919" y="36767"/>
                    <a:pt x="35528" y="32862"/>
                    <a:pt x="32909" y="29824"/>
                  </a:cubicBezTo>
                  <a:cubicBezTo>
                    <a:pt x="30490" y="27100"/>
                    <a:pt x="27023" y="25538"/>
                    <a:pt x="23384" y="25538"/>
                  </a:cubicBezTo>
                  <a:cubicBezTo>
                    <a:pt x="19755" y="25614"/>
                    <a:pt x="16317" y="27157"/>
                    <a:pt x="13859" y="29824"/>
                  </a:cubicBezTo>
                  <a:cubicBezTo>
                    <a:pt x="11078" y="32824"/>
                    <a:pt x="9573" y="36786"/>
                    <a:pt x="9668" y="40873"/>
                  </a:cubicBezTo>
                  <a:close/>
                </a:path>
              </a:pathLst>
            </a:custGeom>
            <a:solidFill>
              <a:srgbClr val="6D6E71"/>
            </a:solidFill>
            <a:ln w="9525" cap="flat">
              <a:noFill/>
              <a:prstDash val="solid"/>
              <a:miter/>
            </a:ln>
          </p:spPr>
          <p:txBody>
            <a:bodyPr rtlCol="0" anchor="ctr"/>
            <a:lstStyle/>
            <a:p>
              <a:endParaRPr lang="en-US"/>
            </a:p>
          </p:txBody>
        </p:sp>
        <p:sp>
          <p:nvSpPr>
            <p:cNvPr id="340" name="Freeform: Shape 339">
              <a:extLst>
                <a:ext uri="{FF2B5EF4-FFF2-40B4-BE49-F238E27FC236}">
                  <a16:creationId xmlns:a16="http://schemas.microsoft.com/office/drawing/2014/main" id="{F8364AA3-7150-4134-8D8B-B2EC52BC7204}"/>
                </a:ext>
              </a:extLst>
            </p:cNvPr>
            <p:cNvSpPr/>
            <p:nvPr/>
          </p:nvSpPr>
          <p:spPr>
            <a:xfrm>
              <a:off x="7939163" y="4632879"/>
              <a:ext cx="108222" cy="68816"/>
            </a:xfrm>
            <a:custGeom>
              <a:avLst/>
              <a:gdLst>
                <a:gd name="connsiteX0" fmla="*/ 9552 w 73476"/>
                <a:gd name="connsiteY0" fmla="*/ 21492 h 46722"/>
                <a:gd name="connsiteX1" fmla="*/ 9552 w 73476"/>
                <a:gd name="connsiteY1" fmla="*/ 46162 h 46722"/>
                <a:gd name="connsiteX2" fmla="*/ 27 w 73476"/>
                <a:gd name="connsiteY2" fmla="*/ 46162 h 46722"/>
                <a:gd name="connsiteX3" fmla="*/ 27 w 73476"/>
                <a:gd name="connsiteY3" fmla="*/ 632 h 46722"/>
                <a:gd name="connsiteX4" fmla="*/ 9552 w 73476"/>
                <a:gd name="connsiteY4" fmla="*/ 632 h 46722"/>
                <a:gd name="connsiteX5" fmla="*/ 9552 w 73476"/>
                <a:gd name="connsiteY5" fmla="*/ 8919 h 46722"/>
                <a:gd name="connsiteX6" fmla="*/ 15744 w 73476"/>
                <a:gd name="connsiteY6" fmla="*/ 2251 h 46722"/>
                <a:gd name="connsiteX7" fmla="*/ 24697 w 73476"/>
                <a:gd name="connsiteY7" fmla="*/ -130 h 46722"/>
                <a:gd name="connsiteX8" fmla="*/ 39365 w 73476"/>
                <a:gd name="connsiteY8" fmla="*/ 8824 h 46722"/>
                <a:gd name="connsiteX9" fmla="*/ 56225 w 73476"/>
                <a:gd name="connsiteY9" fmla="*/ -130 h 46722"/>
                <a:gd name="connsiteX10" fmla="*/ 68703 w 73476"/>
                <a:gd name="connsiteY10" fmla="*/ 4633 h 46722"/>
                <a:gd name="connsiteX11" fmla="*/ 73465 w 73476"/>
                <a:gd name="connsiteY11" fmla="*/ 18253 h 46722"/>
                <a:gd name="connsiteX12" fmla="*/ 73465 w 73476"/>
                <a:gd name="connsiteY12" fmla="*/ 46162 h 46722"/>
                <a:gd name="connsiteX13" fmla="*/ 63940 w 73476"/>
                <a:gd name="connsiteY13" fmla="*/ 46162 h 46722"/>
                <a:gd name="connsiteX14" fmla="*/ 63940 w 73476"/>
                <a:gd name="connsiteY14" fmla="*/ 21206 h 46722"/>
                <a:gd name="connsiteX15" fmla="*/ 53462 w 73476"/>
                <a:gd name="connsiteY15" fmla="*/ 8538 h 46722"/>
                <a:gd name="connsiteX16" fmla="*/ 44985 w 73476"/>
                <a:gd name="connsiteY16" fmla="*/ 11681 h 46722"/>
                <a:gd name="connsiteX17" fmla="*/ 41175 w 73476"/>
                <a:gd name="connsiteY17" fmla="*/ 21206 h 46722"/>
                <a:gd name="connsiteX18" fmla="*/ 41175 w 73476"/>
                <a:gd name="connsiteY18" fmla="*/ 46543 h 46722"/>
                <a:gd name="connsiteX19" fmla="*/ 31650 w 73476"/>
                <a:gd name="connsiteY19" fmla="*/ 46543 h 46722"/>
                <a:gd name="connsiteX20" fmla="*/ 31650 w 73476"/>
                <a:gd name="connsiteY20" fmla="*/ 21587 h 46722"/>
                <a:gd name="connsiteX21" fmla="*/ 29364 w 73476"/>
                <a:gd name="connsiteY21" fmla="*/ 12062 h 46722"/>
                <a:gd name="connsiteX22" fmla="*/ 22030 w 73476"/>
                <a:gd name="connsiteY22" fmla="*/ 9014 h 46722"/>
                <a:gd name="connsiteX23" fmla="*/ 13362 w 73476"/>
                <a:gd name="connsiteY23" fmla="*/ 12348 h 46722"/>
                <a:gd name="connsiteX24" fmla="*/ 9552 w 73476"/>
                <a:gd name="connsiteY24" fmla="*/ 21492 h 4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76" h="46722">
                  <a:moveTo>
                    <a:pt x="9552" y="21492"/>
                  </a:moveTo>
                  <a:lnTo>
                    <a:pt x="9552" y="46162"/>
                  </a:lnTo>
                  <a:lnTo>
                    <a:pt x="27" y="46162"/>
                  </a:lnTo>
                  <a:lnTo>
                    <a:pt x="27" y="632"/>
                  </a:lnTo>
                  <a:lnTo>
                    <a:pt x="9552" y="632"/>
                  </a:lnTo>
                  <a:lnTo>
                    <a:pt x="9552" y="8919"/>
                  </a:lnTo>
                  <a:cubicBezTo>
                    <a:pt x="10876" y="6109"/>
                    <a:pt x="13038" y="3775"/>
                    <a:pt x="15744" y="2251"/>
                  </a:cubicBezTo>
                  <a:cubicBezTo>
                    <a:pt x="18477" y="699"/>
                    <a:pt x="21554" y="-121"/>
                    <a:pt x="24697" y="-130"/>
                  </a:cubicBezTo>
                  <a:cubicBezTo>
                    <a:pt x="31012" y="-654"/>
                    <a:pt x="36946" y="2966"/>
                    <a:pt x="39365" y="8824"/>
                  </a:cubicBezTo>
                  <a:cubicBezTo>
                    <a:pt x="43166" y="3242"/>
                    <a:pt x="49472" y="-111"/>
                    <a:pt x="56225" y="-130"/>
                  </a:cubicBezTo>
                  <a:cubicBezTo>
                    <a:pt x="60863" y="-321"/>
                    <a:pt x="65369" y="1404"/>
                    <a:pt x="68703" y="4633"/>
                  </a:cubicBezTo>
                  <a:cubicBezTo>
                    <a:pt x="72074" y="8338"/>
                    <a:pt x="73789" y="13253"/>
                    <a:pt x="73465" y="18253"/>
                  </a:cubicBezTo>
                  <a:lnTo>
                    <a:pt x="73465" y="46162"/>
                  </a:lnTo>
                  <a:lnTo>
                    <a:pt x="63940" y="46162"/>
                  </a:lnTo>
                  <a:lnTo>
                    <a:pt x="63940" y="21206"/>
                  </a:lnTo>
                  <a:cubicBezTo>
                    <a:pt x="63940" y="12729"/>
                    <a:pt x="60511" y="8538"/>
                    <a:pt x="53462" y="8538"/>
                  </a:cubicBezTo>
                  <a:cubicBezTo>
                    <a:pt x="50348" y="8491"/>
                    <a:pt x="47319" y="9614"/>
                    <a:pt x="44985" y="11681"/>
                  </a:cubicBezTo>
                  <a:cubicBezTo>
                    <a:pt x="42318" y="14101"/>
                    <a:pt x="40918" y="17615"/>
                    <a:pt x="41175" y="21206"/>
                  </a:cubicBezTo>
                  <a:lnTo>
                    <a:pt x="41175" y="46543"/>
                  </a:lnTo>
                  <a:lnTo>
                    <a:pt x="31650" y="46543"/>
                  </a:lnTo>
                  <a:lnTo>
                    <a:pt x="31650" y="21587"/>
                  </a:lnTo>
                  <a:cubicBezTo>
                    <a:pt x="31888" y="18253"/>
                    <a:pt x="31088" y="14929"/>
                    <a:pt x="29364" y="12062"/>
                  </a:cubicBezTo>
                  <a:cubicBezTo>
                    <a:pt x="27554" y="9919"/>
                    <a:pt x="24821" y="8785"/>
                    <a:pt x="22030" y="9014"/>
                  </a:cubicBezTo>
                  <a:cubicBezTo>
                    <a:pt x="18820" y="8985"/>
                    <a:pt x="15724" y="10176"/>
                    <a:pt x="13362" y="12348"/>
                  </a:cubicBezTo>
                  <a:cubicBezTo>
                    <a:pt x="10857" y="14720"/>
                    <a:pt x="9467" y="18044"/>
                    <a:pt x="9552" y="21492"/>
                  </a:cubicBezTo>
                  <a:close/>
                </a:path>
              </a:pathLst>
            </a:custGeom>
            <a:solidFill>
              <a:srgbClr val="6D6E71"/>
            </a:solidFill>
            <a:ln w="9525" cap="flat">
              <a:noFill/>
              <a:prstDash val="solid"/>
              <a:miter/>
            </a:ln>
          </p:spPr>
          <p:txBody>
            <a:bodyPr rtlCol="0" anchor="ctr"/>
            <a:lstStyle/>
            <a:p>
              <a:endParaRPr lang="en-US"/>
            </a:p>
          </p:txBody>
        </p:sp>
        <p:sp>
          <p:nvSpPr>
            <p:cNvPr id="341" name="Freeform: Shape 340">
              <a:extLst>
                <a:ext uri="{FF2B5EF4-FFF2-40B4-BE49-F238E27FC236}">
                  <a16:creationId xmlns:a16="http://schemas.microsoft.com/office/drawing/2014/main" id="{BAB3C0EE-6EC8-41BF-8C92-155C36717239}"/>
                </a:ext>
              </a:extLst>
            </p:cNvPr>
            <p:cNvSpPr/>
            <p:nvPr/>
          </p:nvSpPr>
          <p:spPr>
            <a:xfrm>
              <a:off x="8065280" y="4605316"/>
              <a:ext cx="17962" cy="95818"/>
            </a:xfrm>
            <a:custGeom>
              <a:avLst/>
              <a:gdLst>
                <a:gd name="connsiteX0" fmla="*/ 1840 w 12195"/>
                <a:gd name="connsiteY0" fmla="*/ 10202 h 65055"/>
                <a:gd name="connsiteX1" fmla="*/ 31 w 12195"/>
                <a:gd name="connsiteY1" fmla="*/ 5916 h 65055"/>
                <a:gd name="connsiteX2" fmla="*/ 1840 w 12195"/>
                <a:gd name="connsiteY2" fmla="*/ 1629 h 65055"/>
                <a:gd name="connsiteX3" fmla="*/ 6127 w 12195"/>
                <a:gd name="connsiteY3" fmla="*/ -180 h 65055"/>
                <a:gd name="connsiteX4" fmla="*/ 12223 w 12195"/>
                <a:gd name="connsiteY4" fmla="*/ 5916 h 65055"/>
                <a:gd name="connsiteX5" fmla="*/ 10413 w 12195"/>
                <a:gd name="connsiteY5" fmla="*/ 10202 h 65055"/>
                <a:gd name="connsiteX6" fmla="*/ 6127 w 12195"/>
                <a:gd name="connsiteY6" fmla="*/ 12012 h 65055"/>
                <a:gd name="connsiteX7" fmla="*/ 1840 w 12195"/>
                <a:gd name="connsiteY7" fmla="*/ 10202 h 65055"/>
                <a:gd name="connsiteX8" fmla="*/ 10794 w 12195"/>
                <a:gd name="connsiteY8" fmla="*/ 64875 h 65055"/>
                <a:gd name="connsiteX9" fmla="*/ 1269 w 12195"/>
                <a:gd name="connsiteY9" fmla="*/ 64875 h 65055"/>
                <a:gd name="connsiteX10" fmla="*/ 1269 w 12195"/>
                <a:gd name="connsiteY10" fmla="*/ 19346 h 65055"/>
                <a:gd name="connsiteX11" fmla="*/ 10794 w 12195"/>
                <a:gd name="connsiteY11" fmla="*/ 19346 h 6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5" h="65055">
                  <a:moveTo>
                    <a:pt x="1840" y="10202"/>
                  </a:moveTo>
                  <a:cubicBezTo>
                    <a:pt x="640" y="9107"/>
                    <a:pt x="-27" y="7545"/>
                    <a:pt x="31" y="5916"/>
                  </a:cubicBezTo>
                  <a:cubicBezTo>
                    <a:pt x="12" y="4297"/>
                    <a:pt x="669" y="2744"/>
                    <a:pt x="1840" y="1629"/>
                  </a:cubicBezTo>
                  <a:cubicBezTo>
                    <a:pt x="2964" y="468"/>
                    <a:pt x="4507" y="-190"/>
                    <a:pt x="6127" y="-180"/>
                  </a:cubicBezTo>
                  <a:cubicBezTo>
                    <a:pt x="9470" y="-133"/>
                    <a:pt x="12175" y="2572"/>
                    <a:pt x="12223" y="5916"/>
                  </a:cubicBezTo>
                  <a:cubicBezTo>
                    <a:pt x="12232" y="7535"/>
                    <a:pt x="11575" y="9078"/>
                    <a:pt x="10413" y="10202"/>
                  </a:cubicBezTo>
                  <a:cubicBezTo>
                    <a:pt x="9298" y="11373"/>
                    <a:pt x="7746" y="12031"/>
                    <a:pt x="6127" y="12012"/>
                  </a:cubicBezTo>
                  <a:cubicBezTo>
                    <a:pt x="4498" y="12069"/>
                    <a:pt x="2936" y="11402"/>
                    <a:pt x="1840" y="10202"/>
                  </a:cubicBezTo>
                  <a:close/>
                  <a:moveTo>
                    <a:pt x="10794" y="64875"/>
                  </a:moveTo>
                  <a:lnTo>
                    <a:pt x="1269" y="64875"/>
                  </a:lnTo>
                  <a:lnTo>
                    <a:pt x="1269" y="19346"/>
                  </a:lnTo>
                  <a:lnTo>
                    <a:pt x="10794" y="19346"/>
                  </a:lnTo>
                  <a:close/>
                </a:path>
              </a:pathLst>
            </a:custGeom>
            <a:solidFill>
              <a:srgbClr val="6D6E71"/>
            </a:solidFill>
            <a:ln w="9525" cap="flat">
              <a:noFill/>
              <a:prstDash val="solid"/>
              <a:miter/>
            </a:ln>
          </p:spPr>
          <p:txBody>
            <a:bodyPr rtlCol="0" anchor="ctr"/>
            <a:lstStyle/>
            <a:p>
              <a:endParaRPr lang="en-US"/>
            </a:p>
          </p:txBody>
        </p:sp>
        <p:sp>
          <p:nvSpPr>
            <p:cNvPr id="342" name="Freeform: Shape 341">
              <a:extLst>
                <a:ext uri="{FF2B5EF4-FFF2-40B4-BE49-F238E27FC236}">
                  <a16:creationId xmlns:a16="http://schemas.microsoft.com/office/drawing/2014/main" id="{C39BF0E8-DB31-4465-B2FA-A9D6AB76D2B6}"/>
                </a:ext>
              </a:extLst>
            </p:cNvPr>
            <p:cNvSpPr/>
            <p:nvPr/>
          </p:nvSpPr>
          <p:spPr>
            <a:xfrm>
              <a:off x="8095448" y="4633495"/>
              <a:ext cx="54027" cy="68773"/>
            </a:xfrm>
            <a:custGeom>
              <a:avLst/>
              <a:gdLst>
                <a:gd name="connsiteX0" fmla="*/ 36699 w 36681"/>
                <a:gd name="connsiteY0" fmla="*/ 32123 h 46693"/>
                <a:gd name="connsiteX1" fmla="*/ 32031 w 36681"/>
                <a:gd name="connsiteY1" fmla="*/ 42601 h 46693"/>
                <a:gd name="connsiteX2" fmla="*/ 19935 w 36681"/>
                <a:gd name="connsiteY2" fmla="*/ 46506 h 46693"/>
                <a:gd name="connsiteX3" fmla="*/ 9552 w 36681"/>
                <a:gd name="connsiteY3" fmla="*/ 44696 h 46693"/>
                <a:gd name="connsiteX4" fmla="*/ 27 w 36681"/>
                <a:gd name="connsiteY4" fmla="*/ 39553 h 46693"/>
                <a:gd name="connsiteX5" fmla="*/ 4599 w 36681"/>
                <a:gd name="connsiteY5" fmla="*/ 32123 h 46693"/>
                <a:gd name="connsiteX6" fmla="*/ 20030 w 36681"/>
                <a:gd name="connsiteY6" fmla="*/ 38124 h 46693"/>
                <a:gd name="connsiteX7" fmla="*/ 25173 w 36681"/>
                <a:gd name="connsiteY7" fmla="*/ 36600 h 46693"/>
                <a:gd name="connsiteX8" fmla="*/ 27078 w 36681"/>
                <a:gd name="connsiteY8" fmla="*/ 32790 h 46693"/>
                <a:gd name="connsiteX9" fmla="*/ 18029 w 36681"/>
                <a:gd name="connsiteY9" fmla="*/ 26694 h 46693"/>
                <a:gd name="connsiteX10" fmla="*/ 16982 w 36681"/>
                <a:gd name="connsiteY10" fmla="*/ 26694 h 46693"/>
                <a:gd name="connsiteX11" fmla="*/ 2790 w 36681"/>
                <a:gd name="connsiteY11" fmla="*/ 13835 h 46693"/>
                <a:gd name="connsiteX12" fmla="*/ 7647 w 36681"/>
                <a:gd name="connsiteY12" fmla="*/ 3643 h 46693"/>
                <a:gd name="connsiteX13" fmla="*/ 20506 w 36681"/>
                <a:gd name="connsiteY13" fmla="*/ -167 h 46693"/>
                <a:gd name="connsiteX14" fmla="*/ 35460 w 36681"/>
                <a:gd name="connsiteY14" fmla="*/ 4501 h 46693"/>
                <a:gd name="connsiteX15" fmla="*/ 31841 w 36681"/>
                <a:gd name="connsiteY15" fmla="*/ 11645 h 46693"/>
                <a:gd name="connsiteX16" fmla="*/ 19744 w 36681"/>
                <a:gd name="connsiteY16" fmla="*/ 7930 h 46693"/>
                <a:gd name="connsiteX17" fmla="*/ 14124 w 36681"/>
                <a:gd name="connsiteY17" fmla="*/ 9168 h 46693"/>
                <a:gd name="connsiteX18" fmla="*/ 12029 w 36681"/>
                <a:gd name="connsiteY18" fmla="*/ 12882 h 46693"/>
                <a:gd name="connsiteX19" fmla="*/ 14220 w 36681"/>
                <a:gd name="connsiteY19" fmla="*/ 16121 h 46693"/>
                <a:gd name="connsiteX20" fmla="*/ 18601 w 36681"/>
                <a:gd name="connsiteY20" fmla="*/ 17645 h 46693"/>
                <a:gd name="connsiteX21" fmla="*/ 23459 w 36681"/>
                <a:gd name="connsiteY21" fmla="*/ 18978 h 46693"/>
                <a:gd name="connsiteX22" fmla="*/ 27650 w 36681"/>
                <a:gd name="connsiteY22" fmla="*/ 20503 h 46693"/>
                <a:gd name="connsiteX23" fmla="*/ 31936 w 36681"/>
                <a:gd name="connsiteY23" fmla="*/ 22884 h 46693"/>
                <a:gd name="connsiteX24" fmla="*/ 36699 w 36681"/>
                <a:gd name="connsiteY24" fmla="*/ 32123 h 4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1" h="46693">
                  <a:moveTo>
                    <a:pt x="36699" y="32123"/>
                  </a:moveTo>
                  <a:cubicBezTo>
                    <a:pt x="36860" y="36152"/>
                    <a:pt x="35136" y="40029"/>
                    <a:pt x="32031" y="42601"/>
                  </a:cubicBezTo>
                  <a:cubicBezTo>
                    <a:pt x="28564" y="45248"/>
                    <a:pt x="24297" y="46630"/>
                    <a:pt x="19935" y="46506"/>
                  </a:cubicBezTo>
                  <a:cubicBezTo>
                    <a:pt x="16401" y="46439"/>
                    <a:pt x="12896" y="45830"/>
                    <a:pt x="9552" y="44696"/>
                  </a:cubicBezTo>
                  <a:cubicBezTo>
                    <a:pt x="6114" y="43534"/>
                    <a:pt x="2885" y="41791"/>
                    <a:pt x="27" y="39553"/>
                  </a:cubicBezTo>
                  <a:lnTo>
                    <a:pt x="4599" y="32123"/>
                  </a:lnTo>
                  <a:cubicBezTo>
                    <a:pt x="8952" y="35752"/>
                    <a:pt x="14372" y="37857"/>
                    <a:pt x="20030" y="38124"/>
                  </a:cubicBezTo>
                  <a:cubicBezTo>
                    <a:pt x="21868" y="38248"/>
                    <a:pt x="23697" y="37705"/>
                    <a:pt x="25173" y="36600"/>
                  </a:cubicBezTo>
                  <a:cubicBezTo>
                    <a:pt x="26421" y="35743"/>
                    <a:pt x="27145" y="34304"/>
                    <a:pt x="27078" y="32790"/>
                  </a:cubicBezTo>
                  <a:cubicBezTo>
                    <a:pt x="27078" y="30504"/>
                    <a:pt x="24030" y="28503"/>
                    <a:pt x="18029" y="26694"/>
                  </a:cubicBezTo>
                  <a:lnTo>
                    <a:pt x="16982" y="26694"/>
                  </a:lnTo>
                  <a:cubicBezTo>
                    <a:pt x="7457" y="24122"/>
                    <a:pt x="2790" y="19836"/>
                    <a:pt x="2790" y="13835"/>
                  </a:cubicBezTo>
                  <a:cubicBezTo>
                    <a:pt x="2675" y="9853"/>
                    <a:pt x="4485" y="6062"/>
                    <a:pt x="7647" y="3643"/>
                  </a:cubicBezTo>
                  <a:cubicBezTo>
                    <a:pt x="11400" y="1005"/>
                    <a:pt x="15915" y="-328"/>
                    <a:pt x="20506" y="-167"/>
                  </a:cubicBezTo>
                  <a:cubicBezTo>
                    <a:pt x="25840" y="-100"/>
                    <a:pt x="31041" y="1519"/>
                    <a:pt x="35460" y="4501"/>
                  </a:cubicBezTo>
                  <a:lnTo>
                    <a:pt x="31841" y="11645"/>
                  </a:lnTo>
                  <a:cubicBezTo>
                    <a:pt x="28269" y="9225"/>
                    <a:pt x="24059" y="7930"/>
                    <a:pt x="19744" y="7930"/>
                  </a:cubicBezTo>
                  <a:cubicBezTo>
                    <a:pt x="17791" y="7834"/>
                    <a:pt x="15858" y="8263"/>
                    <a:pt x="14124" y="9168"/>
                  </a:cubicBezTo>
                  <a:cubicBezTo>
                    <a:pt x="12781" y="9920"/>
                    <a:pt x="11981" y="11349"/>
                    <a:pt x="12029" y="12882"/>
                  </a:cubicBezTo>
                  <a:cubicBezTo>
                    <a:pt x="11981" y="14321"/>
                    <a:pt x="12867" y="15626"/>
                    <a:pt x="14220" y="16121"/>
                  </a:cubicBezTo>
                  <a:cubicBezTo>
                    <a:pt x="15610" y="16807"/>
                    <a:pt x="17086" y="17321"/>
                    <a:pt x="18601" y="17645"/>
                  </a:cubicBezTo>
                  <a:cubicBezTo>
                    <a:pt x="20249" y="17998"/>
                    <a:pt x="21868" y="18445"/>
                    <a:pt x="23459" y="18978"/>
                  </a:cubicBezTo>
                  <a:lnTo>
                    <a:pt x="27650" y="20503"/>
                  </a:lnTo>
                  <a:cubicBezTo>
                    <a:pt x="29136" y="21188"/>
                    <a:pt x="30564" y="21989"/>
                    <a:pt x="31936" y="22884"/>
                  </a:cubicBezTo>
                  <a:cubicBezTo>
                    <a:pt x="35003" y="24941"/>
                    <a:pt x="36803" y="28427"/>
                    <a:pt x="36699" y="32123"/>
                  </a:cubicBezTo>
                  <a:close/>
                </a:path>
              </a:pathLst>
            </a:custGeom>
            <a:solidFill>
              <a:srgbClr val="6D6E71"/>
            </a:solidFill>
            <a:ln w="9525" cap="flat">
              <a:noFill/>
              <a:prstDash val="solid"/>
              <a:miter/>
            </a:ln>
          </p:spPr>
          <p:txBody>
            <a:bodyPr rtlCol="0" anchor="ctr"/>
            <a:lstStyle/>
            <a:p>
              <a:endParaRPr lang="en-US"/>
            </a:p>
          </p:txBody>
        </p:sp>
        <p:sp>
          <p:nvSpPr>
            <p:cNvPr id="343" name="Freeform: Shape 342">
              <a:extLst>
                <a:ext uri="{FF2B5EF4-FFF2-40B4-BE49-F238E27FC236}">
                  <a16:creationId xmlns:a16="http://schemas.microsoft.com/office/drawing/2014/main" id="{26E009A0-4F22-46DC-8F18-57E6CF55334D}"/>
                </a:ext>
              </a:extLst>
            </p:cNvPr>
            <p:cNvSpPr/>
            <p:nvPr/>
          </p:nvSpPr>
          <p:spPr>
            <a:xfrm>
              <a:off x="8159423" y="4633491"/>
              <a:ext cx="54021" cy="68788"/>
            </a:xfrm>
            <a:custGeom>
              <a:avLst/>
              <a:gdLst>
                <a:gd name="connsiteX0" fmla="*/ 36698 w 36677"/>
                <a:gd name="connsiteY0" fmla="*/ 32126 h 46703"/>
                <a:gd name="connsiteX1" fmla="*/ 31936 w 36677"/>
                <a:gd name="connsiteY1" fmla="*/ 42604 h 46703"/>
                <a:gd name="connsiteX2" fmla="*/ 19839 w 36677"/>
                <a:gd name="connsiteY2" fmla="*/ 46509 h 46703"/>
                <a:gd name="connsiteX3" fmla="*/ 9552 w 36677"/>
                <a:gd name="connsiteY3" fmla="*/ 44699 h 46703"/>
                <a:gd name="connsiteX4" fmla="*/ 27 w 36677"/>
                <a:gd name="connsiteY4" fmla="*/ 39556 h 46703"/>
                <a:gd name="connsiteX5" fmla="*/ 4694 w 36677"/>
                <a:gd name="connsiteY5" fmla="*/ 32126 h 46703"/>
                <a:gd name="connsiteX6" fmla="*/ 20125 w 36677"/>
                <a:gd name="connsiteY6" fmla="*/ 38127 h 46703"/>
                <a:gd name="connsiteX7" fmla="*/ 25268 w 36677"/>
                <a:gd name="connsiteY7" fmla="*/ 36603 h 46703"/>
                <a:gd name="connsiteX8" fmla="*/ 27173 w 36677"/>
                <a:gd name="connsiteY8" fmla="*/ 32793 h 46703"/>
                <a:gd name="connsiteX9" fmla="*/ 17648 w 36677"/>
                <a:gd name="connsiteY9" fmla="*/ 26697 h 46703"/>
                <a:gd name="connsiteX10" fmla="*/ 16601 w 36677"/>
                <a:gd name="connsiteY10" fmla="*/ 26697 h 46703"/>
                <a:gd name="connsiteX11" fmla="*/ 2408 w 36677"/>
                <a:gd name="connsiteY11" fmla="*/ 13838 h 46703"/>
                <a:gd name="connsiteX12" fmla="*/ 7361 w 36677"/>
                <a:gd name="connsiteY12" fmla="*/ 3646 h 46703"/>
                <a:gd name="connsiteX13" fmla="*/ 20125 w 36677"/>
                <a:gd name="connsiteY13" fmla="*/ -164 h 46703"/>
                <a:gd name="connsiteX14" fmla="*/ 35079 w 36677"/>
                <a:gd name="connsiteY14" fmla="*/ 4504 h 46703"/>
                <a:gd name="connsiteX15" fmla="*/ 31460 w 36677"/>
                <a:gd name="connsiteY15" fmla="*/ 11648 h 46703"/>
                <a:gd name="connsiteX16" fmla="*/ 19363 w 36677"/>
                <a:gd name="connsiteY16" fmla="*/ 7933 h 46703"/>
                <a:gd name="connsiteX17" fmla="*/ 13838 w 36677"/>
                <a:gd name="connsiteY17" fmla="*/ 9171 h 46703"/>
                <a:gd name="connsiteX18" fmla="*/ 11648 w 36677"/>
                <a:gd name="connsiteY18" fmla="*/ 12885 h 46703"/>
                <a:gd name="connsiteX19" fmla="*/ 13934 w 36677"/>
                <a:gd name="connsiteY19" fmla="*/ 16124 h 46703"/>
                <a:gd name="connsiteX20" fmla="*/ 18220 w 36677"/>
                <a:gd name="connsiteY20" fmla="*/ 17648 h 46703"/>
                <a:gd name="connsiteX21" fmla="*/ 23173 w 36677"/>
                <a:gd name="connsiteY21" fmla="*/ 18981 h 46703"/>
                <a:gd name="connsiteX22" fmla="*/ 27269 w 36677"/>
                <a:gd name="connsiteY22" fmla="*/ 20506 h 46703"/>
                <a:gd name="connsiteX23" fmla="*/ 31650 w 36677"/>
                <a:gd name="connsiteY23" fmla="*/ 22887 h 46703"/>
                <a:gd name="connsiteX24" fmla="*/ 36698 w 36677"/>
                <a:gd name="connsiteY24" fmla="*/ 32126 h 4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77" h="46703">
                  <a:moveTo>
                    <a:pt x="36698" y="32126"/>
                  </a:moveTo>
                  <a:cubicBezTo>
                    <a:pt x="36822" y="36165"/>
                    <a:pt x="35060" y="40041"/>
                    <a:pt x="31936" y="42604"/>
                  </a:cubicBezTo>
                  <a:cubicBezTo>
                    <a:pt x="28488" y="45290"/>
                    <a:pt x="24202" y="46680"/>
                    <a:pt x="19839" y="46509"/>
                  </a:cubicBezTo>
                  <a:cubicBezTo>
                    <a:pt x="16334" y="46452"/>
                    <a:pt x="12867" y="45833"/>
                    <a:pt x="9552" y="44699"/>
                  </a:cubicBezTo>
                  <a:cubicBezTo>
                    <a:pt x="6104" y="43547"/>
                    <a:pt x="2885" y="41803"/>
                    <a:pt x="27" y="39556"/>
                  </a:cubicBezTo>
                  <a:lnTo>
                    <a:pt x="4694" y="32126"/>
                  </a:lnTo>
                  <a:cubicBezTo>
                    <a:pt x="9047" y="35755"/>
                    <a:pt x="14467" y="37860"/>
                    <a:pt x="20125" y="38127"/>
                  </a:cubicBezTo>
                  <a:cubicBezTo>
                    <a:pt x="21963" y="38251"/>
                    <a:pt x="23792" y="37708"/>
                    <a:pt x="25268" y="36603"/>
                  </a:cubicBezTo>
                  <a:cubicBezTo>
                    <a:pt x="26488" y="35726"/>
                    <a:pt x="27202" y="34298"/>
                    <a:pt x="27173" y="32793"/>
                  </a:cubicBezTo>
                  <a:cubicBezTo>
                    <a:pt x="27173" y="30507"/>
                    <a:pt x="24125" y="28506"/>
                    <a:pt x="17648" y="26697"/>
                  </a:cubicBezTo>
                  <a:lnTo>
                    <a:pt x="16601" y="26697"/>
                  </a:lnTo>
                  <a:cubicBezTo>
                    <a:pt x="7076" y="24125"/>
                    <a:pt x="2408" y="19839"/>
                    <a:pt x="2408" y="13838"/>
                  </a:cubicBezTo>
                  <a:cubicBezTo>
                    <a:pt x="2304" y="9838"/>
                    <a:pt x="4152" y="6037"/>
                    <a:pt x="7361" y="3646"/>
                  </a:cubicBezTo>
                  <a:cubicBezTo>
                    <a:pt x="11076" y="998"/>
                    <a:pt x="15562" y="-345"/>
                    <a:pt x="20125" y="-164"/>
                  </a:cubicBezTo>
                  <a:cubicBezTo>
                    <a:pt x="25459" y="-125"/>
                    <a:pt x="30669" y="1494"/>
                    <a:pt x="35079" y="4504"/>
                  </a:cubicBezTo>
                  <a:lnTo>
                    <a:pt x="31460" y="11648"/>
                  </a:lnTo>
                  <a:cubicBezTo>
                    <a:pt x="27897" y="9219"/>
                    <a:pt x="23678" y="7923"/>
                    <a:pt x="19363" y="7933"/>
                  </a:cubicBezTo>
                  <a:cubicBezTo>
                    <a:pt x="17439" y="7837"/>
                    <a:pt x="15534" y="8266"/>
                    <a:pt x="13838" y="9171"/>
                  </a:cubicBezTo>
                  <a:cubicBezTo>
                    <a:pt x="12467" y="9895"/>
                    <a:pt x="11609" y="11333"/>
                    <a:pt x="11648" y="12885"/>
                  </a:cubicBezTo>
                  <a:cubicBezTo>
                    <a:pt x="11619" y="14353"/>
                    <a:pt x="12543" y="15667"/>
                    <a:pt x="13934" y="16124"/>
                  </a:cubicBezTo>
                  <a:cubicBezTo>
                    <a:pt x="15296" y="16810"/>
                    <a:pt x="16734" y="17324"/>
                    <a:pt x="18220" y="17648"/>
                  </a:cubicBezTo>
                  <a:cubicBezTo>
                    <a:pt x="19896" y="17991"/>
                    <a:pt x="21554" y="18429"/>
                    <a:pt x="23173" y="18981"/>
                  </a:cubicBezTo>
                  <a:lnTo>
                    <a:pt x="27269" y="20506"/>
                  </a:lnTo>
                  <a:cubicBezTo>
                    <a:pt x="28793" y="21173"/>
                    <a:pt x="30260" y="21963"/>
                    <a:pt x="31650" y="22887"/>
                  </a:cubicBezTo>
                  <a:cubicBezTo>
                    <a:pt x="34803" y="24906"/>
                    <a:pt x="36708" y="28383"/>
                    <a:pt x="36698" y="32126"/>
                  </a:cubicBezTo>
                  <a:close/>
                </a:path>
              </a:pathLst>
            </a:custGeom>
            <a:solidFill>
              <a:srgbClr val="6D6E71"/>
            </a:solidFill>
            <a:ln w="9525" cap="flat">
              <a:noFill/>
              <a:prstDash val="solid"/>
              <a:miter/>
            </a:ln>
          </p:spPr>
          <p:txBody>
            <a:bodyPr rtlCol="0" anchor="ctr"/>
            <a:lstStyle/>
            <a:p>
              <a:endParaRPr lang="en-US"/>
            </a:p>
          </p:txBody>
        </p:sp>
        <p:sp>
          <p:nvSpPr>
            <p:cNvPr id="344" name="Freeform: Shape 343">
              <a:extLst>
                <a:ext uri="{FF2B5EF4-FFF2-40B4-BE49-F238E27FC236}">
                  <a16:creationId xmlns:a16="http://schemas.microsoft.com/office/drawing/2014/main" id="{19281DE1-D5B5-4186-A1D4-9F120400C923}"/>
                </a:ext>
              </a:extLst>
            </p:cNvPr>
            <p:cNvSpPr/>
            <p:nvPr/>
          </p:nvSpPr>
          <p:spPr>
            <a:xfrm>
              <a:off x="8227604" y="4605316"/>
              <a:ext cx="17957" cy="95818"/>
            </a:xfrm>
            <a:custGeom>
              <a:avLst/>
              <a:gdLst>
                <a:gd name="connsiteX0" fmla="*/ 1837 w 12192"/>
                <a:gd name="connsiteY0" fmla="*/ 10202 h 65055"/>
                <a:gd name="connsiteX1" fmla="*/ 27 w 12192"/>
                <a:gd name="connsiteY1" fmla="*/ 5916 h 65055"/>
                <a:gd name="connsiteX2" fmla="*/ 6123 w 12192"/>
                <a:gd name="connsiteY2" fmla="*/ -180 h 65055"/>
                <a:gd name="connsiteX3" fmla="*/ 10410 w 12192"/>
                <a:gd name="connsiteY3" fmla="*/ 1629 h 65055"/>
                <a:gd name="connsiteX4" fmla="*/ 12219 w 12192"/>
                <a:gd name="connsiteY4" fmla="*/ 5916 h 65055"/>
                <a:gd name="connsiteX5" fmla="*/ 6123 w 12192"/>
                <a:gd name="connsiteY5" fmla="*/ 12012 h 65055"/>
                <a:gd name="connsiteX6" fmla="*/ 1837 w 12192"/>
                <a:gd name="connsiteY6" fmla="*/ 10202 h 65055"/>
                <a:gd name="connsiteX7" fmla="*/ 10886 w 12192"/>
                <a:gd name="connsiteY7" fmla="*/ 64875 h 65055"/>
                <a:gd name="connsiteX8" fmla="*/ 1361 w 12192"/>
                <a:gd name="connsiteY8" fmla="*/ 64875 h 65055"/>
                <a:gd name="connsiteX9" fmla="*/ 1361 w 12192"/>
                <a:gd name="connsiteY9" fmla="*/ 19346 h 65055"/>
                <a:gd name="connsiteX10" fmla="*/ 10886 w 12192"/>
                <a:gd name="connsiteY10" fmla="*/ 19346 h 6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 h="65055">
                  <a:moveTo>
                    <a:pt x="1837" y="10202"/>
                  </a:moveTo>
                  <a:cubicBezTo>
                    <a:pt x="675" y="9078"/>
                    <a:pt x="18" y="7535"/>
                    <a:pt x="27" y="5916"/>
                  </a:cubicBezTo>
                  <a:cubicBezTo>
                    <a:pt x="75" y="2572"/>
                    <a:pt x="2780" y="-133"/>
                    <a:pt x="6123" y="-180"/>
                  </a:cubicBezTo>
                  <a:cubicBezTo>
                    <a:pt x="7743" y="-190"/>
                    <a:pt x="9286" y="468"/>
                    <a:pt x="10410" y="1629"/>
                  </a:cubicBezTo>
                  <a:cubicBezTo>
                    <a:pt x="11581" y="2744"/>
                    <a:pt x="12238" y="4297"/>
                    <a:pt x="12219" y="5916"/>
                  </a:cubicBezTo>
                  <a:cubicBezTo>
                    <a:pt x="12172" y="9259"/>
                    <a:pt x="9467" y="11964"/>
                    <a:pt x="6123" y="12012"/>
                  </a:cubicBezTo>
                  <a:cubicBezTo>
                    <a:pt x="4504" y="12031"/>
                    <a:pt x="2951" y="11373"/>
                    <a:pt x="1837" y="10202"/>
                  </a:cubicBezTo>
                  <a:close/>
                  <a:moveTo>
                    <a:pt x="10886" y="64875"/>
                  </a:moveTo>
                  <a:lnTo>
                    <a:pt x="1361" y="64875"/>
                  </a:lnTo>
                  <a:lnTo>
                    <a:pt x="1361" y="19346"/>
                  </a:lnTo>
                  <a:lnTo>
                    <a:pt x="10886" y="19346"/>
                  </a:lnTo>
                  <a:close/>
                </a:path>
              </a:pathLst>
            </a:custGeom>
            <a:solidFill>
              <a:srgbClr val="6D6E71"/>
            </a:solidFill>
            <a:ln w="9525" cap="flat">
              <a:noFill/>
              <a:prstDash val="solid"/>
              <a:miter/>
            </a:ln>
          </p:spPr>
          <p:txBody>
            <a:bodyPr rtlCol="0" anchor="ctr"/>
            <a:lstStyle/>
            <a:p>
              <a:endParaRPr lang="en-US"/>
            </a:p>
          </p:txBody>
        </p:sp>
        <p:sp>
          <p:nvSpPr>
            <p:cNvPr id="345" name="Freeform: Shape 344">
              <a:extLst>
                <a:ext uri="{FF2B5EF4-FFF2-40B4-BE49-F238E27FC236}">
                  <a16:creationId xmlns:a16="http://schemas.microsoft.com/office/drawing/2014/main" id="{1768555A-2C6C-4AB6-8F16-A650DB8F6281}"/>
                </a:ext>
              </a:extLst>
            </p:cNvPr>
            <p:cNvSpPr/>
            <p:nvPr/>
          </p:nvSpPr>
          <p:spPr>
            <a:xfrm>
              <a:off x="8259611" y="4632953"/>
              <a:ext cx="70665" cy="69304"/>
            </a:xfrm>
            <a:custGeom>
              <a:avLst/>
              <a:gdLst>
                <a:gd name="connsiteX0" fmla="*/ 41161 w 47977"/>
                <a:gd name="connsiteY0" fmla="*/ 40015 h 47053"/>
                <a:gd name="connsiteX1" fmla="*/ 6871 w 47977"/>
                <a:gd name="connsiteY1" fmla="*/ 40015 h 47053"/>
                <a:gd name="connsiteX2" fmla="*/ 6871 w 47977"/>
                <a:gd name="connsiteY2" fmla="*/ 6678 h 47053"/>
                <a:gd name="connsiteX3" fmla="*/ 41161 w 47977"/>
                <a:gd name="connsiteY3" fmla="*/ 6678 h 47053"/>
                <a:gd name="connsiteX4" fmla="*/ 41161 w 47977"/>
                <a:gd name="connsiteY4" fmla="*/ 40015 h 47053"/>
                <a:gd name="connsiteX5" fmla="*/ 13634 w 47977"/>
                <a:gd name="connsiteY5" fmla="*/ 34110 h 47053"/>
                <a:gd name="connsiteX6" fmla="*/ 24016 w 47977"/>
                <a:gd name="connsiteY6" fmla="*/ 38301 h 47053"/>
                <a:gd name="connsiteX7" fmla="*/ 34303 w 47977"/>
                <a:gd name="connsiteY7" fmla="*/ 34110 h 47053"/>
                <a:gd name="connsiteX8" fmla="*/ 34303 w 47977"/>
                <a:gd name="connsiteY8" fmla="*/ 12584 h 47053"/>
                <a:gd name="connsiteX9" fmla="*/ 24016 w 47977"/>
                <a:gd name="connsiteY9" fmla="*/ 8393 h 47053"/>
                <a:gd name="connsiteX10" fmla="*/ 13634 w 47977"/>
                <a:gd name="connsiteY10" fmla="*/ 12584 h 47053"/>
                <a:gd name="connsiteX11" fmla="*/ 13634 w 47977"/>
                <a:gd name="connsiteY11"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977" h="47053">
                  <a:moveTo>
                    <a:pt x="41161" y="40015"/>
                  </a:moveTo>
                  <a:cubicBezTo>
                    <a:pt x="31560" y="49159"/>
                    <a:pt x="16472" y="49159"/>
                    <a:pt x="6871" y="40015"/>
                  </a:cubicBezTo>
                  <a:cubicBezTo>
                    <a:pt x="-2254" y="30776"/>
                    <a:pt x="-2254" y="15917"/>
                    <a:pt x="6871" y="6678"/>
                  </a:cubicBezTo>
                  <a:cubicBezTo>
                    <a:pt x="16472" y="-2466"/>
                    <a:pt x="31560" y="-2466"/>
                    <a:pt x="41161" y="6678"/>
                  </a:cubicBezTo>
                  <a:cubicBezTo>
                    <a:pt x="50286" y="15917"/>
                    <a:pt x="50286" y="30776"/>
                    <a:pt x="41161" y="40015"/>
                  </a:cubicBezTo>
                  <a:close/>
                  <a:moveTo>
                    <a:pt x="13634" y="34110"/>
                  </a:moveTo>
                  <a:cubicBezTo>
                    <a:pt x="16367" y="36882"/>
                    <a:pt x="20130" y="38396"/>
                    <a:pt x="24016" y="38301"/>
                  </a:cubicBezTo>
                  <a:cubicBezTo>
                    <a:pt x="27883" y="38415"/>
                    <a:pt x="31617" y="36892"/>
                    <a:pt x="34303" y="34110"/>
                  </a:cubicBezTo>
                  <a:cubicBezTo>
                    <a:pt x="39761" y="27976"/>
                    <a:pt x="39761" y="18718"/>
                    <a:pt x="34303" y="12584"/>
                  </a:cubicBezTo>
                  <a:cubicBezTo>
                    <a:pt x="31617" y="9802"/>
                    <a:pt x="27883" y="8278"/>
                    <a:pt x="24016" y="8393"/>
                  </a:cubicBezTo>
                  <a:cubicBezTo>
                    <a:pt x="20130" y="8297"/>
                    <a:pt x="16367" y="9812"/>
                    <a:pt x="13634" y="12584"/>
                  </a:cubicBezTo>
                  <a:cubicBezTo>
                    <a:pt x="8300" y="18765"/>
                    <a:pt x="8300" y="27928"/>
                    <a:pt x="13634" y="34110"/>
                  </a:cubicBezTo>
                  <a:close/>
                </a:path>
              </a:pathLst>
            </a:custGeom>
            <a:solidFill>
              <a:srgbClr val="6D6E71"/>
            </a:solidFill>
            <a:ln w="9525" cap="flat">
              <a:noFill/>
              <a:prstDash val="solid"/>
              <a:miter/>
            </a:ln>
          </p:spPr>
          <p:txBody>
            <a:bodyPr rtlCol="0" anchor="ctr"/>
            <a:lstStyle/>
            <a:p>
              <a:endParaRPr lang="en-US"/>
            </a:p>
          </p:txBody>
        </p:sp>
        <p:sp>
          <p:nvSpPr>
            <p:cNvPr id="346" name="Freeform: Shape 345">
              <a:extLst>
                <a:ext uri="{FF2B5EF4-FFF2-40B4-BE49-F238E27FC236}">
                  <a16:creationId xmlns:a16="http://schemas.microsoft.com/office/drawing/2014/main" id="{CFFA5422-8601-41BE-A2CE-E027CD864662}"/>
                </a:ext>
              </a:extLst>
            </p:cNvPr>
            <p:cNvSpPr/>
            <p:nvPr/>
          </p:nvSpPr>
          <p:spPr>
            <a:xfrm>
              <a:off x="8346432" y="4632932"/>
              <a:ext cx="61801" cy="68202"/>
            </a:xfrm>
            <a:custGeom>
              <a:avLst/>
              <a:gdLst>
                <a:gd name="connsiteX0" fmla="*/ 9552 w 41959"/>
                <a:gd name="connsiteY0" fmla="*/ 21456 h 46305"/>
                <a:gd name="connsiteX1" fmla="*/ 9552 w 41959"/>
                <a:gd name="connsiteY1" fmla="*/ 46126 h 46305"/>
                <a:gd name="connsiteX2" fmla="*/ 27 w 41959"/>
                <a:gd name="connsiteY2" fmla="*/ 46126 h 46305"/>
                <a:gd name="connsiteX3" fmla="*/ 27 w 41959"/>
                <a:gd name="connsiteY3" fmla="*/ 596 h 46305"/>
                <a:gd name="connsiteX4" fmla="*/ 9552 w 41959"/>
                <a:gd name="connsiteY4" fmla="*/ 596 h 46305"/>
                <a:gd name="connsiteX5" fmla="*/ 9552 w 41959"/>
                <a:gd name="connsiteY5" fmla="*/ 8883 h 46305"/>
                <a:gd name="connsiteX6" fmla="*/ 15934 w 41959"/>
                <a:gd name="connsiteY6" fmla="*/ 2216 h 46305"/>
                <a:gd name="connsiteX7" fmla="*/ 24697 w 41959"/>
                <a:gd name="connsiteY7" fmla="*/ -166 h 46305"/>
                <a:gd name="connsiteX8" fmla="*/ 37175 w 41959"/>
                <a:gd name="connsiteY8" fmla="*/ 4597 h 46305"/>
                <a:gd name="connsiteX9" fmla="*/ 41937 w 41959"/>
                <a:gd name="connsiteY9" fmla="*/ 18217 h 46305"/>
                <a:gd name="connsiteX10" fmla="*/ 41937 w 41959"/>
                <a:gd name="connsiteY10" fmla="*/ 46126 h 46305"/>
                <a:gd name="connsiteX11" fmla="*/ 32412 w 41959"/>
                <a:gd name="connsiteY11" fmla="*/ 46126 h 46305"/>
                <a:gd name="connsiteX12" fmla="*/ 32412 w 41959"/>
                <a:gd name="connsiteY12" fmla="*/ 21170 h 46305"/>
                <a:gd name="connsiteX13" fmla="*/ 22030 w 41959"/>
                <a:gd name="connsiteY13" fmla="*/ 8502 h 46305"/>
                <a:gd name="connsiteX14" fmla="*/ 13362 w 41959"/>
                <a:gd name="connsiteY14" fmla="*/ 11836 h 46305"/>
                <a:gd name="connsiteX15" fmla="*/ 9552 w 41959"/>
                <a:gd name="connsiteY15" fmla="*/ 21456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59" h="46305">
                  <a:moveTo>
                    <a:pt x="9552" y="21456"/>
                  </a:moveTo>
                  <a:lnTo>
                    <a:pt x="9552" y="46126"/>
                  </a:lnTo>
                  <a:lnTo>
                    <a:pt x="27" y="46126"/>
                  </a:lnTo>
                  <a:lnTo>
                    <a:pt x="27" y="596"/>
                  </a:lnTo>
                  <a:lnTo>
                    <a:pt x="9552" y="596"/>
                  </a:lnTo>
                  <a:lnTo>
                    <a:pt x="9552" y="8883"/>
                  </a:lnTo>
                  <a:cubicBezTo>
                    <a:pt x="11038" y="6121"/>
                    <a:pt x="13238" y="3816"/>
                    <a:pt x="15934" y="2216"/>
                  </a:cubicBezTo>
                  <a:cubicBezTo>
                    <a:pt x="18601" y="682"/>
                    <a:pt x="21621" y="-147"/>
                    <a:pt x="24697" y="-166"/>
                  </a:cubicBezTo>
                  <a:cubicBezTo>
                    <a:pt x="29336" y="-356"/>
                    <a:pt x="33841" y="1368"/>
                    <a:pt x="37175" y="4597"/>
                  </a:cubicBezTo>
                  <a:cubicBezTo>
                    <a:pt x="40585" y="8283"/>
                    <a:pt x="42309" y="13217"/>
                    <a:pt x="41937" y="18217"/>
                  </a:cubicBezTo>
                  <a:lnTo>
                    <a:pt x="41937" y="46126"/>
                  </a:lnTo>
                  <a:lnTo>
                    <a:pt x="32412" y="46126"/>
                  </a:lnTo>
                  <a:lnTo>
                    <a:pt x="32412" y="21170"/>
                  </a:lnTo>
                  <a:cubicBezTo>
                    <a:pt x="32412" y="12693"/>
                    <a:pt x="28983" y="8502"/>
                    <a:pt x="22030" y="8502"/>
                  </a:cubicBezTo>
                  <a:cubicBezTo>
                    <a:pt x="18820" y="8473"/>
                    <a:pt x="15724" y="9664"/>
                    <a:pt x="13362" y="11836"/>
                  </a:cubicBezTo>
                  <a:cubicBezTo>
                    <a:pt x="10724" y="14322"/>
                    <a:pt x="9333" y="17846"/>
                    <a:pt x="9552" y="21456"/>
                  </a:cubicBezTo>
                  <a:close/>
                </a:path>
              </a:pathLst>
            </a:custGeom>
            <a:solidFill>
              <a:srgbClr val="6D6E71"/>
            </a:solidFill>
            <a:ln w="9525" cap="flat">
              <a:noFill/>
              <a:prstDash val="solid"/>
              <a:miter/>
            </a:ln>
          </p:spPr>
          <p:txBody>
            <a:bodyPr rtlCol="0" anchor="ctr"/>
            <a:lstStyle/>
            <a:p>
              <a:endParaRPr lang="en-US"/>
            </a:p>
          </p:txBody>
        </p:sp>
        <p:sp>
          <p:nvSpPr>
            <p:cNvPr id="347" name="Freeform: Shape 346">
              <a:extLst>
                <a:ext uri="{FF2B5EF4-FFF2-40B4-BE49-F238E27FC236}">
                  <a16:creationId xmlns:a16="http://schemas.microsoft.com/office/drawing/2014/main" id="{B7298CDD-4D58-477A-8378-BD6C53C94B1B}"/>
                </a:ext>
              </a:extLst>
            </p:cNvPr>
            <p:cNvSpPr/>
            <p:nvPr/>
          </p:nvSpPr>
          <p:spPr>
            <a:xfrm>
              <a:off x="8457262" y="4605733"/>
              <a:ext cx="46717" cy="95823"/>
            </a:xfrm>
            <a:custGeom>
              <a:avLst/>
              <a:gdLst>
                <a:gd name="connsiteX0" fmla="*/ 15362 w 31718"/>
                <a:gd name="connsiteY0" fmla="*/ 15253 h 65058"/>
                <a:gd name="connsiteX1" fmla="*/ 15362 w 31718"/>
                <a:gd name="connsiteY1" fmla="*/ 19063 h 65058"/>
                <a:gd name="connsiteX2" fmla="*/ 27364 w 31718"/>
                <a:gd name="connsiteY2" fmla="*/ 19063 h 65058"/>
                <a:gd name="connsiteX3" fmla="*/ 27364 w 31718"/>
                <a:gd name="connsiteY3" fmla="*/ 26778 h 65058"/>
                <a:gd name="connsiteX4" fmla="*/ 15362 w 31718"/>
                <a:gd name="connsiteY4" fmla="*/ 26778 h 65058"/>
                <a:gd name="connsiteX5" fmla="*/ 15362 w 31718"/>
                <a:gd name="connsiteY5" fmla="*/ 64878 h 65058"/>
                <a:gd name="connsiteX6" fmla="*/ 5837 w 31718"/>
                <a:gd name="connsiteY6" fmla="*/ 64878 h 65058"/>
                <a:gd name="connsiteX7" fmla="*/ 5837 w 31718"/>
                <a:gd name="connsiteY7" fmla="*/ 26778 h 65058"/>
                <a:gd name="connsiteX8" fmla="*/ 27 w 31718"/>
                <a:gd name="connsiteY8" fmla="*/ 26778 h 65058"/>
                <a:gd name="connsiteX9" fmla="*/ 27 w 31718"/>
                <a:gd name="connsiteY9" fmla="*/ 19063 h 65058"/>
                <a:gd name="connsiteX10" fmla="*/ 5837 w 31718"/>
                <a:gd name="connsiteY10" fmla="*/ 19063 h 65058"/>
                <a:gd name="connsiteX11" fmla="*/ 5837 w 31718"/>
                <a:gd name="connsiteY11" fmla="*/ 15539 h 65058"/>
                <a:gd name="connsiteX12" fmla="*/ 10124 w 31718"/>
                <a:gd name="connsiteY12" fmla="*/ 4013 h 65058"/>
                <a:gd name="connsiteX13" fmla="*/ 20601 w 31718"/>
                <a:gd name="connsiteY13" fmla="*/ -178 h 65058"/>
                <a:gd name="connsiteX14" fmla="*/ 31745 w 31718"/>
                <a:gd name="connsiteY14" fmla="*/ 4394 h 65058"/>
                <a:gd name="connsiteX15" fmla="*/ 27840 w 31718"/>
                <a:gd name="connsiteY15" fmla="*/ 11157 h 65058"/>
                <a:gd name="connsiteX16" fmla="*/ 21935 w 31718"/>
                <a:gd name="connsiteY16" fmla="*/ 8109 h 65058"/>
                <a:gd name="connsiteX17" fmla="*/ 17077 w 31718"/>
                <a:gd name="connsiteY17" fmla="*/ 10014 h 65058"/>
                <a:gd name="connsiteX18" fmla="*/ 15362 w 31718"/>
                <a:gd name="connsiteY18" fmla="*/ 15253 h 6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8" h="65058">
                  <a:moveTo>
                    <a:pt x="15362" y="15253"/>
                  </a:moveTo>
                  <a:lnTo>
                    <a:pt x="15362" y="19063"/>
                  </a:lnTo>
                  <a:lnTo>
                    <a:pt x="27364" y="19063"/>
                  </a:lnTo>
                  <a:lnTo>
                    <a:pt x="27364" y="26778"/>
                  </a:lnTo>
                  <a:lnTo>
                    <a:pt x="15362" y="26778"/>
                  </a:lnTo>
                  <a:lnTo>
                    <a:pt x="15362" y="64878"/>
                  </a:lnTo>
                  <a:lnTo>
                    <a:pt x="5837" y="64878"/>
                  </a:lnTo>
                  <a:lnTo>
                    <a:pt x="5837" y="26778"/>
                  </a:lnTo>
                  <a:lnTo>
                    <a:pt x="27" y="26778"/>
                  </a:lnTo>
                  <a:lnTo>
                    <a:pt x="27" y="19063"/>
                  </a:lnTo>
                  <a:lnTo>
                    <a:pt x="5837" y="19063"/>
                  </a:lnTo>
                  <a:lnTo>
                    <a:pt x="5837" y="15539"/>
                  </a:lnTo>
                  <a:cubicBezTo>
                    <a:pt x="5618" y="11271"/>
                    <a:pt x="7171" y="7099"/>
                    <a:pt x="10124" y="4013"/>
                  </a:cubicBezTo>
                  <a:cubicBezTo>
                    <a:pt x="12914" y="1270"/>
                    <a:pt x="16686" y="-245"/>
                    <a:pt x="20601" y="-178"/>
                  </a:cubicBezTo>
                  <a:cubicBezTo>
                    <a:pt x="24764" y="-149"/>
                    <a:pt x="28764" y="1489"/>
                    <a:pt x="31745" y="4394"/>
                  </a:cubicBezTo>
                  <a:lnTo>
                    <a:pt x="27840" y="11157"/>
                  </a:lnTo>
                  <a:cubicBezTo>
                    <a:pt x="26373" y="9366"/>
                    <a:pt x="24240" y="8271"/>
                    <a:pt x="21935" y="8109"/>
                  </a:cubicBezTo>
                  <a:cubicBezTo>
                    <a:pt x="20115" y="8013"/>
                    <a:pt x="18344" y="8709"/>
                    <a:pt x="17077" y="10014"/>
                  </a:cubicBezTo>
                  <a:cubicBezTo>
                    <a:pt x="15877" y="11490"/>
                    <a:pt x="15267" y="13357"/>
                    <a:pt x="15362" y="15253"/>
                  </a:cubicBezTo>
                  <a:close/>
                </a:path>
              </a:pathLst>
            </a:custGeom>
            <a:solidFill>
              <a:srgbClr val="6D6E71"/>
            </a:solidFill>
            <a:ln w="9525" cap="flat">
              <a:noFill/>
              <a:prstDash val="solid"/>
              <a:miter/>
            </a:ln>
          </p:spPr>
          <p:txBody>
            <a:bodyPr rtlCol="0" anchor="ctr"/>
            <a:lstStyle/>
            <a:p>
              <a:endParaRPr lang="en-US"/>
            </a:p>
          </p:txBody>
        </p:sp>
        <p:sp>
          <p:nvSpPr>
            <p:cNvPr id="348" name="Freeform: Shape 347">
              <a:extLst>
                <a:ext uri="{FF2B5EF4-FFF2-40B4-BE49-F238E27FC236}">
                  <a16:creationId xmlns:a16="http://schemas.microsoft.com/office/drawing/2014/main" id="{B9629A61-5FC6-4CE2-8EAE-B300428FA3FC}"/>
                </a:ext>
              </a:extLst>
            </p:cNvPr>
            <p:cNvSpPr/>
            <p:nvPr/>
          </p:nvSpPr>
          <p:spPr>
            <a:xfrm>
              <a:off x="8521375" y="4633514"/>
              <a:ext cx="35633" cy="67620"/>
            </a:xfrm>
            <a:custGeom>
              <a:avLst/>
              <a:gdLst>
                <a:gd name="connsiteX0" fmla="*/ 23840 w 24193"/>
                <a:gd name="connsiteY0" fmla="*/ 9155 h 45910"/>
                <a:gd name="connsiteX1" fmla="*/ 13077 w 24193"/>
                <a:gd name="connsiteY1" fmla="*/ 13822 h 45910"/>
                <a:gd name="connsiteX2" fmla="*/ 9552 w 24193"/>
                <a:gd name="connsiteY2" fmla="*/ 26204 h 45910"/>
                <a:gd name="connsiteX3" fmla="*/ 9552 w 24193"/>
                <a:gd name="connsiteY3" fmla="*/ 45731 h 45910"/>
                <a:gd name="connsiteX4" fmla="*/ 27 w 24193"/>
                <a:gd name="connsiteY4" fmla="*/ 45731 h 45910"/>
                <a:gd name="connsiteX5" fmla="*/ 27 w 24193"/>
                <a:gd name="connsiteY5" fmla="*/ 201 h 45910"/>
                <a:gd name="connsiteX6" fmla="*/ 9552 w 24193"/>
                <a:gd name="connsiteY6" fmla="*/ 201 h 45910"/>
                <a:gd name="connsiteX7" fmla="*/ 9552 w 24193"/>
                <a:gd name="connsiteY7" fmla="*/ 9726 h 45910"/>
                <a:gd name="connsiteX8" fmla="*/ 15839 w 24193"/>
                <a:gd name="connsiteY8" fmla="*/ 2678 h 45910"/>
                <a:gd name="connsiteX9" fmla="*/ 24221 w 24193"/>
                <a:gd name="connsiteY9" fmla="*/ -180 h 45910"/>
                <a:gd name="connsiteX10" fmla="*/ 24221 w 24193"/>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5910">
                  <a:moveTo>
                    <a:pt x="23840" y="9155"/>
                  </a:moveTo>
                  <a:cubicBezTo>
                    <a:pt x="19706" y="8869"/>
                    <a:pt x="15696" y="10612"/>
                    <a:pt x="13077" y="13822"/>
                  </a:cubicBezTo>
                  <a:cubicBezTo>
                    <a:pt x="10552" y="17442"/>
                    <a:pt x="9305" y="21794"/>
                    <a:pt x="9552" y="26204"/>
                  </a:cubicBezTo>
                  <a:lnTo>
                    <a:pt x="9552" y="45731"/>
                  </a:lnTo>
                  <a:lnTo>
                    <a:pt x="27" y="45731"/>
                  </a:lnTo>
                  <a:lnTo>
                    <a:pt x="27" y="201"/>
                  </a:lnTo>
                  <a:lnTo>
                    <a:pt x="9552" y="201"/>
                  </a:lnTo>
                  <a:lnTo>
                    <a:pt x="9552" y="9726"/>
                  </a:lnTo>
                  <a:cubicBezTo>
                    <a:pt x="11019" y="6888"/>
                    <a:pt x="13181" y="4459"/>
                    <a:pt x="15839" y="2678"/>
                  </a:cubicBezTo>
                  <a:cubicBezTo>
                    <a:pt x="18296" y="934"/>
                    <a:pt x="21211" y="-65"/>
                    <a:pt x="24221" y="-180"/>
                  </a:cubicBezTo>
                  <a:lnTo>
                    <a:pt x="24221" y="9345"/>
                  </a:lnTo>
                  <a:close/>
                </a:path>
              </a:pathLst>
            </a:custGeom>
            <a:solidFill>
              <a:srgbClr val="6D6E71"/>
            </a:solidFill>
            <a:ln w="9525" cap="flat">
              <a:noFill/>
              <a:prstDash val="solid"/>
              <a:miter/>
            </a:ln>
          </p:spPr>
          <p:txBody>
            <a:bodyPr rtlCol="0" anchor="ctr"/>
            <a:lstStyle/>
            <a:p>
              <a:endParaRPr lang="en-US"/>
            </a:p>
          </p:txBody>
        </p:sp>
        <p:sp>
          <p:nvSpPr>
            <p:cNvPr id="349" name="Freeform: Shape 348">
              <a:extLst>
                <a:ext uri="{FF2B5EF4-FFF2-40B4-BE49-F238E27FC236}">
                  <a16:creationId xmlns:a16="http://schemas.microsoft.com/office/drawing/2014/main" id="{4B9E8D9B-7772-4AD1-AE54-C28B0EF34B23}"/>
                </a:ext>
              </a:extLst>
            </p:cNvPr>
            <p:cNvSpPr/>
            <p:nvPr/>
          </p:nvSpPr>
          <p:spPr>
            <a:xfrm>
              <a:off x="8565448" y="4632953"/>
              <a:ext cx="70665" cy="69304"/>
            </a:xfrm>
            <a:custGeom>
              <a:avLst/>
              <a:gdLst>
                <a:gd name="connsiteX0" fmla="*/ 41161 w 47977"/>
                <a:gd name="connsiteY0" fmla="*/ 40015 h 47053"/>
                <a:gd name="connsiteX1" fmla="*/ 6871 w 47977"/>
                <a:gd name="connsiteY1" fmla="*/ 40015 h 47053"/>
                <a:gd name="connsiteX2" fmla="*/ 6871 w 47977"/>
                <a:gd name="connsiteY2" fmla="*/ 6678 h 47053"/>
                <a:gd name="connsiteX3" fmla="*/ 41161 w 47977"/>
                <a:gd name="connsiteY3" fmla="*/ 6678 h 47053"/>
                <a:gd name="connsiteX4" fmla="*/ 41161 w 47977"/>
                <a:gd name="connsiteY4" fmla="*/ 40015 h 47053"/>
                <a:gd name="connsiteX5" fmla="*/ 13919 w 47977"/>
                <a:gd name="connsiteY5" fmla="*/ 34110 h 47053"/>
                <a:gd name="connsiteX6" fmla="*/ 24302 w 47977"/>
                <a:gd name="connsiteY6" fmla="*/ 38301 h 47053"/>
                <a:gd name="connsiteX7" fmla="*/ 34589 w 47977"/>
                <a:gd name="connsiteY7" fmla="*/ 34110 h 47053"/>
                <a:gd name="connsiteX8" fmla="*/ 34589 w 47977"/>
                <a:gd name="connsiteY8" fmla="*/ 12584 h 47053"/>
                <a:gd name="connsiteX9" fmla="*/ 24302 w 47977"/>
                <a:gd name="connsiteY9" fmla="*/ 8393 h 47053"/>
                <a:gd name="connsiteX10" fmla="*/ 13919 w 47977"/>
                <a:gd name="connsiteY10" fmla="*/ 12584 h 47053"/>
                <a:gd name="connsiteX11" fmla="*/ 13919 w 47977"/>
                <a:gd name="connsiteY11"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977" h="47053">
                  <a:moveTo>
                    <a:pt x="41161" y="40015"/>
                  </a:moveTo>
                  <a:cubicBezTo>
                    <a:pt x="31560" y="49159"/>
                    <a:pt x="16472" y="49159"/>
                    <a:pt x="6871" y="40015"/>
                  </a:cubicBezTo>
                  <a:cubicBezTo>
                    <a:pt x="-2254" y="30776"/>
                    <a:pt x="-2254" y="15917"/>
                    <a:pt x="6871" y="6678"/>
                  </a:cubicBezTo>
                  <a:cubicBezTo>
                    <a:pt x="16472" y="-2466"/>
                    <a:pt x="31560" y="-2466"/>
                    <a:pt x="41161" y="6678"/>
                  </a:cubicBezTo>
                  <a:cubicBezTo>
                    <a:pt x="50286" y="15917"/>
                    <a:pt x="50286" y="30776"/>
                    <a:pt x="41161" y="40015"/>
                  </a:cubicBezTo>
                  <a:close/>
                  <a:moveTo>
                    <a:pt x="13919" y="34110"/>
                  </a:moveTo>
                  <a:cubicBezTo>
                    <a:pt x="16653" y="36882"/>
                    <a:pt x="20416" y="38396"/>
                    <a:pt x="24302" y="38301"/>
                  </a:cubicBezTo>
                  <a:cubicBezTo>
                    <a:pt x="28169" y="38415"/>
                    <a:pt x="31903" y="36892"/>
                    <a:pt x="34589" y="34110"/>
                  </a:cubicBezTo>
                  <a:cubicBezTo>
                    <a:pt x="40046" y="27976"/>
                    <a:pt x="40046" y="18718"/>
                    <a:pt x="34589" y="12584"/>
                  </a:cubicBezTo>
                  <a:cubicBezTo>
                    <a:pt x="31903" y="9802"/>
                    <a:pt x="28169" y="8278"/>
                    <a:pt x="24302" y="8393"/>
                  </a:cubicBezTo>
                  <a:cubicBezTo>
                    <a:pt x="20416" y="8297"/>
                    <a:pt x="16653" y="9812"/>
                    <a:pt x="13919" y="12584"/>
                  </a:cubicBezTo>
                  <a:cubicBezTo>
                    <a:pt x="8462" y="18718"/>
                    <a:pt x="8462" y="27976"/>
                    <a:pt x="13919" y="34110"/>
                  </a:cubicBezTo>
                  <a:close/>
                </a:path>
              </a:pathLst>
            </a:custGeom>
            <a:solidFill>
              <a:srgbClr val="6D6E71"/>
            </a:solidFill>
            <a:ln w="9525" cap="flat">
              <a:noFill/>
              <a:prstDash val="solid"/>
              <a:miter/>
            </a:ln>
          </p:spPr>
          <p:txBody>
            <a:bodyPr rtlCol="0" anchor="ctr"/>
            <a:lstStyle/>
            <a:p>
              <a:endParaRPr lang="en-US"/>
            </a:p>
          </p:txBody>
        </p:sp>
        <p:sp>
          <p:nvSpPr>
            <p:cNvPr id="350" name="Freeform: Shape 349">
              <a:extLst>
                <a:ext uri="{FF2B5EF4-FFF2-40B4-BE49-F238E27FC236}">
                  <a16:creationId xmlns:a16="http://schemas.microsoft.com/office/drawing/2014/main" id="{2AF30546-56CD-4126-97A8-91216899930E}"/>
                </a:ext>
              </a:extLst>
            </p:cNvPr>
            <p:cNvSpPr/>
            <p:nvPr/>
          </p:nvSpPr>
          <p:spPr>
            <a:xfrm>
              <a:off x="8652269" y="4632879"/>
              <a:ext cx="108238" cy="68816"/>
            </a:xfrm>
            <a:custGeom>
              <a:avLst/>
              <a:gdLst>
                <a:gd name="connsiteX0" fmla="*/ 9552 w 73487"/>
                <a:gd name="connsiteY0" fmla="*/ 21492 h 46722"/>
                <a:gd name="connsiteX1" fmla="*/ 9552 w 73487"/>
                <a:gd name="connsiteY1" fmla="*/ 46162 h 46722"/>
                <a:gd name="connsiteX2" fmla="*/ 27 w 73487"/>
                <a:gd name="connsiteY2" fmla="*/ 46162 h 46722"/>
                <a:gd name="connsiteX3" fmla="*/ 27 w 73487"/>
                <a:gd name="connsiteY3" fmla="*/ 632 h 46722"/>
                <a:gd name="connsiteX4" fmla="*/ 9552 w 73487"/>
                <a:gd name="connsiteY4" fmla="*/ 632 h 46722"/>
                <a:gd name="connsiteX5" fmla="*/ 9552 w 73487"/>
                <a:gd name="connsiteY5" fmla="*/ 8919 h 46722"/>
                <a:gd name="connsiteX6" fmla="*/ 15744 w 73487"/>
                <a:gd name="connsiteY6" fmla="*/ 2251 h 46722"/>
                <a:gd name="connsiteX7" fmla="*/ 24697 w 73487"/>
                <a:gd name="connsiteY7" fmla="*/ -130 h 46722"/>
                <a:gd name="connsiteX8" fmla="*/ 39365 w 73487"/>
                <a:gd name="connsiteY8" fmla="*/ 8824 h 46722"/>
                <a:gd name="connsiteX9" fmla="*/ 56225 w 73487"/>
                <a:gd name="connsiteY9" fmla="*/ -130 h 46722"/>
                <a:gd name="connsiteX10" fmla="*/ 68703 w 73487"/>
                <a:gd name="connsiteY10" fmla="*/ 4633 h 46722"/>
                <a:gd name="connsiteX11" fmla="*/ 73465 w 73487"/>
                <a:gd name="connsiteY11" fmla="*/ 18253 h 46722"/>
                <a:gd name="connsiteX12" fmla="*/ 73465 w 73487"/>
                <a:gd name="connsiteY12" fmla="*/ 46162 h 46722"/>
                <a:gd name="connsiteX13" fmla="*/ 63940 w 73487"/>
                <a:gd name="connsiteY13" fmla="*/ 46162 h 46722"/>
                <a:gd name="connsiteX14" fmla="*/ 63940 w 73487"/>
                <a:gd name="connsiteY14" fmla="*/ 21206 h 46722"/>
                <a:gd name="connsiteX15" fmla="*/ 53558 w 73487"/>
                <a:gd name="connsiteY15" fmla="*/ 8538 h 46722"/>
                <a:gd name="connsiteX16" fmla="*/ 44985 w 73487"/>
                <a:gd name="connsiteY16" fmla="*/ 11681 h 46722"/>
                <a:gd name="connsiteX17" fmla="*/ 41175 w 73487"/>
                <a:gd name="connsiteY17" fmla="*/ 21206 h 46722"/>
                <a:gd name="connsiteX18" fmla="*/ 41175 w 73487"/>
                <a:gd name="connsiteY18" fmla="*/ 46543 h 46722"/>
                <a:gd name="connsiteX19" fmla="*/ 31650 w 73487"/>
                <a:gd name="connsiteY19" fmla="*/ 46543 h 46722"/>
                <a:gd name="connsiteX20" fmla="*/ 31650 w 73487"/>
                <a:gd name="connsiteY20" fmla="*/ 21587 h 46722"/>
                <a:gd name="connsiteX21" fmla="*/ 29364 w 73487"/>
                <a:gd name="connsiteY21" fmla="*/ 12062 h 46722"/>
                <a:gd name="connsiteX22" fmla="*/ 22030 w 73487"/>
                <a:gd name="connsiteY22" fmla="*/ 9014 h 46722"/>
                <a:gd name="connsiteX23" fmla="*/ 13457 w 73487"/>
                <a:gd name="connsiteY23" fmla="*/ 12348 h 46722"/>
                <a:gd name="connsiteX24" fmla="*/ 9552 w 73487"/>
                <a:gd name="connsiteY24" fmla="*/ 21492 h 4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87" h="46722">
                  <a:moveTo>
                    <a:pt x="9552" y="21492"/>
                  </a:moveTo>
                  <a:lnTo>
                    <a:pt x="9552" y="46162"/>
                  </a:lnTo>
                  <a:lnTo>
                    <a:pt x="27" y="46162"/>
                  </a:lnTo>
                  <a:lnTo>
                    <a:pt x="27" y="632"/>
                  </a:lnTo>
                  <a:lnTo>
                    <a:pt x="9552" y="632"/>
                  </a:lnTo>
                  <a:lnTo>
                    <a:pt x="9552" y="8919"/>
                  </a:lnTo>
                  <a:cubicBezTo>
                    <a:pt x="10876" y="6109"/>
                    <a:pt x="13038" y="3775"/>
                    <a:pt x="15744" y="2251"/>
                  </a:cubicBezTo>
                  <a:cubicBezTo>
                    <a:pt x="18477" y="708"/>
                    <a:pt x="21563" y="-111"/>
                    <a:pt x="24697" y="-130"/>
                  </a:cubicBezTo>
                  <a:cubicBezTo>
                    <a:pt x="31012" y="-654"/>
                    <a:pt x="36946" y="2966"/>
                    <a:pt x="39365" y="8824"/>
                  </a:cubicBezTo>
                  <a:cubicBezTo>
                    <a:pt x="43175" y="3251"/>
                    <a:pt x="49481" y="-91"/>
                    <a:pt x="56225" y="-130"/>
                  </a:cubicBezTo>
                  <a:cubicBezTo>
                    <a:pt x="60863" y="-321"/>
                    <a:pt x="65369" y="1404"/>
                    <a:pt x="68703" y="4633"/>
                  </a:cubicBezTo>
                  <a:cubicBezTo>
                    <a:pt x="72112" y="8319"/>
                    <a:pt x="73837" y="13253"/>
                    <a:pt x="73465" y="18253"/>
                  </a:cubicBezTo>
                  <a:lnTo>
                    <a:pt x="73465" y="46162"/>
                  </a:lnTo>
                  <a:lnTo>
                    <a:pt x="63940" y="46162"/>
                  </a:lnTo>
                  <a:lnTo>
                    <a:pt x="63940" y="21206"/>
                  </a:lnTo>
                  <a:cubicBezTo>
                    <a:pt x="63940" y="12729"/>
                    <a:pt x="60511" y="8538"/>
                    <a:pt x="53558" y="8538"/>
                  </a:cubicBezTo>
                  <a:cubicBezTo>
                    <a:pt x="50405" y="8481"/>
                    <a:pt x="47357" y="9604"/>
                    <a:pt x="44985" y="11681"/>
                  </a:cubicBezTo>
                  <a:cubicBezTo>
                    <a:pt x="42356" y="14129"/>
                    <a:pt x="40956" y="17625"/>
                    <a:pt x="41175" y="21206"/>
                  </a:cubicBezTo>
                  <a:lnTo>
                    <a:pt x="41175" y="46543"/>
                  </a:lnTo>
                  <a:lnTo>
                    <a:pt x="31650" y="46543"/>
                  </a:lnTo>
                  <a:lnTo>
                    <a:pt x="31650" y="21587"/>
                  </a:lnTo>
                  <a:cubicBezTo>
                    <a:pt x="31888" y="18253"/>
                    <a:pt x="31088" y="14929"/>
                    <a:pt x="29364" y="12062"/>
                  </a:cubicBezTo>
                  <a:cubicBezTo>
                    <a:pt x="27554" y="9919"/>
                    <a:pt x="24821" y="8785"/>
                    <a:pt x="22030" y="9014"/>
                  </a:cubicBezTo>
                  <a:cubicBezTo>
                    <a:pt x="18849" y="8985"/>
                    <a:pt x="15782" y="10176"/>
                    <a:pt x="13457" y="12348"/>
                  </a:cubicBezTo>
                  <a:cubicBezTo>
                    <a:pt x="10914" y="14701"/>
                    <a:pt x="9495" y="18025"/>
                    <a:pt x="9552" y="21492"/>
                  </a:cubicBezTo>
                  <a:close/>
                </a:path>
              </a:pathLst>
            </a:custGeom>
            <a:solidFill>
              <a:srgbClr val="6D6E71"/>
            </a:solidFill>
            <a:ln w="9525" cap="flat">
              <a:noFill/>
              <a:prstDash val="solid"/>
              <a:miter/>
            </a:ln>
          </p:spPr>
          <p:txBody>
            <a:bodyPr rtlCol="0" anchor="ctr"/>
            <a:lstStyle/>
            <a:p>
              <a:endParaRPr lang="en-US"/>
            </a:p>
          </p:txBody>
        </p:sp>
        <p:sp>
          <p:nvSpPr>
            <p:cNvPr id="351" name="Freeform: Shape 350">
              <a:extLst>
                <a:ext uri="{FF2B5EF4-FFF2-40B4-BE49-F238E27FC236}">
                  <a16:creationId xmlns:a16="http://schemas.microsoft.com/office/drawing/2014/main" id="{7675C081-9DC9-496F-A50B-038FE9CE5176}"/>
                </a:ext>
              </a:extLst>
            </p:cNvPr>
            <p:cNvSpPr/>
            <p:nvPr/>
          </p:nvSpPr>
          <p:spPr>
            <a:xfrm>
              <a:off x="8816831" y="4613172"/>
              <a:ext cx="58781" cy="88243"/>
            </a:xfrm>
            <a:custGeom>
              <a:avLst/>
              <a:gdLst>
                <a:gd name="connsiteX0" fmla="*/ 10124 w 39909"/>
                <a:gd name="connsiteY0" fmla="*/ 9059 h 59912"/>
                <a:gd name="connsiteX1" fmla="*/ 10124 w 39909"/>
                <a:gd name="connsiteY1" fmla="*/ 25537 h 59912"/>
                <a:gd name="connsiteX2" fmla="*/ 36698 w 39909"/>
                <a:gd name="connsiteY2" fmla="*/ 25537 h 59912"/>
                <a:gd name="connsiteX3" fmla="*/ 36698 w 39909"/>
                <a:gd name="connsiteY3" fmla="*/ 35062 h 59912"/>
                <a:gd name="connsiteX4" fmla="*/ 10124 w 39909"/>
                <a:gd name="connsiteY4" fmla="*/ 35062 h 59912"/>
                <a:gd name="connsiteX5" fmla="*/ 10124 w 39909"/>
                <a:gd name="connsiteY5" fmla="*/ 59732 h 59912"/>
                <a:gd name="connsiteX6" fmla="*/ 27 w 39909"/>
                <a:gd name="connsiteY6" fmla="*/ 59732 h 59912"/>
                <a:gd name="connsiteX7" fmla="*/ 27 w 39909"/>
                <a:gd name="connsiteY7" fmla="*/ -180 h 59912"/>
                <a:gd name="connsiteX8" fmla="*/ 39937 w 39909"/>
                <a:gd name="connsiteY8" fmla="*/ -180 h 59912"/>
                <a:gd name="connsiteX9" fmla="*/ 39937 w 39909"/>
                <a:gd name="connsiteY9" fmla="*/ 9345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909" h="59912">
                  <a:moveTo>
                    <a:pt x="10124" y="9059"/>
                  </a:moveTo>
                  <a:lnTo>
                    <a:pt x="10124" y="25537"/>
                  </a:lnTo>
                  <a:lnTo>
                    <a:pt x="36698" y="25537"/>
                  </a:lnTo>
                  <a:lnTo>
                    <a:pt x="36698" y="35062"/>
                  </a:lnTo>
                  <a:lnTo>
                    <a:pt x="10124" y="35062"/>
                  </a:lnTo>
                  <a:lnTo>
                    <a:pt x="10124" y="59732"/>
                  </a:lnTo>
                  <a:lnTo>
                    <a:pt x="27" y="59732"/>
                  </a:lnTo>
                  <a:lnTo>
                    <a:pt x="27" y="-180"/>
                  </a:lnTo>
                  <a:lnTo>
                    <a:pt x="39937" y="-180"/>
                  </a:lnTo>
                  <a:lnTo>
                    <a:pt x="39937" y="9345"/>
                  </a:lnTo>
                  <a:close/>
                </a:path>
              </a:pathLst>
            </a:custGeom>
            <a:solidFill>
              <a:srgbClr val="6D6E71"/>
            </a:solidFill>
            <a:ln w="9525" cap="flat">
              <a:noFill/>
              <a:prstDash val="solid"/>
              <a:miter/>
            </a:ln>
          </p:spPr>
          <p:txBody>
            <a:bodyPr rtlCol="0" anchor="ctr"/>
            <a:lstStyle/>
            <a:p>
              <a:endParaRPr lang="en-US"/>
            </a:p>
          </p:txBody>
        </p:sp>
        <p:sp>
          <p:nvSpPr>
            <p:cNvPr id="352" name="Freeform: Shape 351">
              <a:extLst>
                <a:ext uri="{FF2B5EF4-FFF2-40B4-BE49-F238E27FC236}">
                  <a16:creationId xmlns:a16="http://schemas.microsoft.com/office/drawing/2014/main" id="{59E17C66-BA32-4AEC-B064-22EA5E0112EC}"/>
                </a:ext>
              </a:extLst>
            </p:cNvPr>
            <p:cNvSpPr/>
            <p:nvPr/>
          </p:nvSpPr>
          <p:spPr>
            <a:xfrm>
              <a:off x="8880525" y="4612891"/>
              <a:ext cx="80807" cy="88243"/>
            </a:xfrm>
            <a:custGeom>
              <a:avLst/>
              <a:gdLst>
                <a:gd name="connsiteX0" fmla="*/ 32126 w 54863"/>
                <a:gd name="connsiteY0" fmla="*/ 59732 h 59912"/>
                <a:gd name="connsiteX1" fmla="*/ 21839 w 54863"/>
                <a:gd name="connsiteY1" fmla="*/ 59732 h 59912"/>
                <a:gd name="connsiteX2" fmla="*/ 21839 w 54863"/>
                <a:gd name="connsiteY2" fmla="*/ 36110 h 59912"/>
                <a:gd name="connsiteX3" fmla="*/ 27 w 54863"/>
                <a:gd name="connsiteY3" fmla="*/ -180 h 59912"/>
                <a:gd name="connsiteX4" fmla="*/ 11076 w 54863"/>
                <a:gd name="connsiteY4" fmla="*/ -180 h 59912"/>
                <a:gd name="connsiteX5" fmla="*/ 27459 w 54863"/>
                <a:gd name="connsiteY5" fmla="*/ 27061 h 59912"/>
                <a:gd name="connsiteX6" fmla="*/ 43842 w 54863"/>
                <a:gd name="connsiteY6" fmla="*/ -180 h 59912"/>
                <a:gd name="connsiteX7" fmla="*/ 54891 w 54863"/>
                <a:gd name="connsiteY7" fmla="*/ -180 h 59912"/>
                <a:gd name="connsiteX8" fmla="*/ 32603 w 54863"/>
                <a:gd name="connsiteY8" fmla="*/ 36110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863" h="59912">
                  <a:moveTo>
                    <a:pt x="32126" y="59732"/>
                  </a:moveTo>
                  <a:lnTo>
                    <a:pt x="21839" y="59732"/>
                  </a:lnTo>
                  <a:lnTo>
                    <a:pt x="21839" y="36110"/>
                  </a:lnTo>
                  <a:lnTo>
                    <a:pt x="27" y="-180"/>
                  </a:lnTo>
                  <a:lnTo>
                    <a:pt x="11076" y="-180"/>
                  </a:lnTo>
                  <a:lnTo>
                    <a:pt x="27459" y="27061"/>
                  </a:lnTo>
                  <a:lnTo>
                    <a:pt x="43842" y="-180"/>
                  </a:lnTo>
                  <a:lnTo>
                    <a:pt x="54891" y="-180"/>
                  </a:lnTo>
                  <a:lnTo>
                    <a:pt x="32603" y="36110"/>
                  </a:lnTo>
                  <a:close/>
                </a:path>
              </a:pathLst>
            </a:custGeom>
            <a:solidFill>
              <a:srgbClr val="6D6E71"/>
            </a:solidFill>
            <a:ln w="9525" cap="flat">
              <a:noFill/>
              <a:prstDash val="solid"/>
              <a:miter/>
            </a:ln>
          </p:spPr>
          <p:txBody>
            <a:bodyPr rtlCol="0" anchor="ctr"/>
            <a:lstStyle/>
            <a:p>
              <a:endParaRPr lang="en-US"/>
            </a:p>
          </p:txBody>
        </p:sp>
        <p:sp>
          <p:nvSpPr>
            <p:cNvPr id="353" name="Freeform: Shape 352">
              <a:extLst>
                <a:ext uri="{FF2B5EF4-FFF2-40B4-BE49-F238E27FC236}">
                  <a16:creationId xmlns:a16="http://schemas.microsoft.com/office/drawing/2014/main" id="{618CAE1B-FFD2-4077-BDCE-153703BF830F}"/>
                </a:ext>
              </a:extLst>
            </p:cNvPr>
            <p:cNvSpPr/>
            <p:nvPr/>
          </p:nvSpPr>
          <p:spPr>
            <a:xfrm>
              <a:off x="8967365" y="4612747"/>
              <a:ext cx="17541" cy="25256"/>
            </a:xfrm>
            <a:custGeom>
              <a:avLst/>
              <a:gdLst>
                <a:gd name="connsiteX0" fmla="*/ 3361 w 11909"/>
                <a:gd name="connsiteY0" fmla="*/ 9634 h 17147"/>
                <a:gd name="connsiteX1" fmla="*/ 980 w 11909"/>
                <a:gd name="connsiteY1" fmla="*/ 5538 h 17147"/>
                <a:gd name="connsiteX2" fmla="*/ 2504 w 11909"/>
                <a:gd name="connsiteY2" fmla="*/ 1347 h 17147"/>
                <a:gd name="connsiteX3" fmla="*/ 6409 w 11909"/>
                <a:gd name="connsiteY3" fmla="*/ -177 h 17147"/>
                <a:gd name="connsiteX4" fmla="*/ 10314 w 11909"/>
                <a:gd name="connsiteY4" fmla="*/ 1347 h 17147"/>
                <a:gd name="connsiteX5" fmla="*/ 11933 w 11909"/>
                <a:gd name="connsiteY5" fmla="*/ 5157 h 17147"/>
                <a:gd name="connsiteX6" fmla="*/ 10314 w 11909"/>
                <a:gd name="connsiteY6" fmla="*/ 9729 h 17147"/>
                <a:gd name="connsiteX7" fmla="*/ 5266 w 11909"/>
                <a:gd name="connsiteY7" fmla="*/ 16968 h 17147"/>
                <a:gd name="connsiteX8" fmla="*/ 27 w 11909"/>
                <a:gd name="connsiteY8" fmla="*/ 16968 h 1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09" h="17147">
                  <a:moveTo>
                    <a:pt x="3361" y="9634"/>
                  </a:moveTo>
                  <a:cubicBezTo>
                    <a:pt x="1846" y="8833"/>
                    <a:pt x="922" y="7243"/>
                    <a:pt x="980" y="5538"/>
                  </a:cubicBezTo>
                  <a:cubicBezTo>
                    <a:pt x="922" y="3995"/>
                    <a:pt x="1465" y="2490"/>
                    <a:pt x="2504" y="1347"/>
                  </a:cubicBezTo>
                  <a:cubicBezTo>
                    <a:pt x="3561" y="366"/>
                    <a:pt x="4961" y="-177"/>
                    <a:pt x="6409" y="-177"/>
                  </a:cubicBezTo>
                  <a:cubicBezTo>
                    <a:pt x="7866" y="-225"/>
                    <a:pt x="9276" y="327"/>
                    <a:pt x="10314" y="1347"/>
                  </a:cubicBezTo>
                  <a:cubicBezTo>
                    <a:pt x="11390" y="2309"/>
                    <a:pt x="11991" y="3709"/>
                    <a:pt x="11933" y="5157"/>
                  </a:cubicBezTo>
                  <a:cubicBezTo>
                    <a:pt x="11876" y="6814"/>
                    <a:pt x="11305" y="8405"/>
                    <a:pt x="10314" y="9729"/>
                  </a:cubicBezTo>
                  <a:lnTo>
                    <a:pt x="5266" y="16968"/>
                  </a:lnTo>
                  <a:lnTo>
                    <a:pt x="27" y="16968"/>
                  </a:lnTo>
                  <a:close/>
                </a:path>
              </a:pathLst>
            </a:custGeom>
            <a:solidFill>
              <a:srgbClr val="6D6E71"/>
            </a:solidFill>
            <a:ln w="9525" cap="flat">
              <a:noFill/>
              <a:prstDash val="solid"/>
              <a:miter/>
            </a:ln>
          </p:spPr>
          <p:txBody>
            <a:bodyPr rtlCol="0" anchor="ctr"/>
            <a:lstStyle/>
            <a:p>
              <a:endParaRPr lang="en-US"/>
            </a:p>
          </p:txBody>
        </p:sp>
        <p:sp>
          <p:nvSpPr>
            <p:cNvPr id="354" name="Freeform: Shape 353">
              <a:extLst>
                <a:ext uri="{FF2B5EF4-FFF2-40B4-BE49-F238E27FC236}">
                  <a16:creationId xmlns:a16="http://schemas.microsoft.com/office/drawing/2014/main" id="{1D60E392-9CAD-42B0-848C-E9F17884D8DE}"/>
                </a:ext>
              </a:extLst>
            </p:cNvPr>
            <p:cNvSpPr/>
            <p:nvPr/>
          </p:nvSpPr>
          <p:spPr>
            <a:xfrm>
              <a:off x="9000054" y="4612891"/>
              <a:ext cx="31985" cy="88243"/>
            </a:xfrm>
            <a:custGeom>
              <a:avLst/>
              <a:gdLst>
                <a:gd name="connsiteX0" fmla="*/ 27 w 21716"/>
                <a:gd name="connsiteY0" fmla="*/ -180 h 59912"/>
                <a:gd name="connsiteX1" fmla="*/ 21744 w 21716"/>
                <a:gd name="connsiteY1" fmla="*/ -180 h 59912"/>
                <a:gd name="connsiteX2" fmla="*/ 21744 w 21716"/>
                <a:gd name="connsiteY2" fmla="*/ 59732 h 59912"/>
                <a:gd name="connsiteX3" fmla="*/ 12219 w 21716"/>
                <a:gd name="connsiteY3" fmla="*/ 59732 h 59912"/>
                <a:gd name="connsiteX4" fmla="*/ 12219 w 21716"/>
                <a:gd name="connsiteY4" fmla="*/ 8678 h 59912"/>
                <a:gd name="connsiteX5" fmla="*/ 122 w 21716"/>
                <a:gd name="connsiteY5" fmla="*/ 8678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16" h="59912">
                  <a:moveTo>
                    <a:pt x="27" y="-180"/>
                  </a:moveTo>
                  <a:lnTo>
                    <a:pt x="21744" y="-180"/>
                  </a:lnTo>
                  <a:lnTo>
                    <a:pt x="21744" y="59732"/>
                  </a:lnTo>
                  <a:lnTo>
                    <a:pt x="12219" y="59732"/>
                  </a:lnTo>
                  <a:lnTo>
                    <a:pt x="12219" y="8678"/>
                  </a:lnTo>
                  <a:lnTo>
                    <a:pt x="122" y="8678"/>
                  </a:lnTo>
                  <a:close/>
                </a:path>
              </a:pathLst>
            </a:custGeom>
            <a:solidFill>
              <a:srgbClr val="6D6E71"/>
            </a:solidFill>
            <a:ln w="9525" cap="flat">
              <a:noFill/>
              <a:prstDash val="solid"/>
              <a:miter/>
            </a:ln>
          </p:spPr>
          <p:txBody>
            <a:bodyPr rtlCol="0" anchor="ctr"/>
            <a:lstStyle/>
            <a:p>
              <a:endParaRPr lang="en-US"/>
            </a:p>
          </p:txBody>
        </p:sp>
        <p:sp>
          <p:nvSpPr>
            <p:cNvPr id="355" name="Freeform: Shape 354">
              <a:extLst>
                <a:ext uri="{FF2B5EF4-FFF2-40B4-BE49-F238E27FC236}">
                  <a16:creationId xmlns:a16="http://schemas.microsoft.com/office/drawing/2014/main" id="{D0E4421E-42B1-4CD9-AA43-42408AE60E54}"/>
                </a:ext>
              </a:extLst>
            </p:cNvPr>
            <p:cNvSpPr/>
            <p:nvPr/>
          </p:nvSpPr>
          <p:spPr>
            <a:xfrm>
              <a:off x="9051824" y="4610801"/>
              <a:ext cx="71977" cy="91441"/>
            </a:xfrm>
            <a:custGeom>
              <a:avLst/>
              <a:gdLst>
                <a:gd name="connsiteX0" fmla="*/ 6121 w 48868"/>
                <a:gd name="connsiteY0" fmla="*/ 53436 h 62083"/>
                <a:gd name="connsiteX1" fmla="*/ 6121 w 48868"/>
                <a:gd name="connsiteY1" fmla="*/ 8287 h 62083"/>
                <a:gd name="connsiteX2" fmla="*/ 40230 w 48868"/>
                <a:gd name="connsiteY2" fmla="*/ 5630 h 62083"/>
                <a:gd name="connsiteX3" fmla="*/ 42887 w 48868"/>
                <a:gd name="connsiteY3" fmla="*/ 8287 h 62083"/>
                <a:gd name="connsiteX4" fmla="*/ 42887 w 48868"/>
                <a:gd name="connsiteY4" fmla="*/ 53436 h 62083"/>
                <a:gd name="connsiteX5" fmla="*/ 8778 w 48868"/>
                <a:gd name="connsiteY5" fmla="*/ 56093 h 62083"/>
                <a:gd name="connsiteX6" fmla="*/ 6121 w 48868"/>
                <a:gd name="connsiteY6" fmla="*/ 53436 h 62083"/>
                <a:gd name="connsiteX7" fmla="*/ 13360 w 48868"/>
                <a:gd name="connsiteY7" fmla="*/ 14669 h 62083"/>
                <a:gd name="connsiteX8" fmla="*/ 13360 w 48868"/>
                <a:gd name="connsiteY8" fmla="*/ 47054 h 62083"/>
                <a:gd name="connsiteX9" fmla="*/ 24504 w 48868"/>
                <a:gd name="connsiteY9" fmla="*/ 53246 h 62083"/>
                <a:gd name="connsiteX10" fmla="*/ 35553 w 48868"/>
                <a:gd name="connsiteY10" fmla="*/ 47054 h 62083"/>
                <a:gd name="connsiteX11" fmla="*/ 38982 w 48868"/>
                <a:gd name="connsiteY11" fmla="*/ 30862 h 62083"/>
                <a:gd name="connsiteX12" fmla="*/ 35553 w 48868"/>
                <a:gd name="connsiteY12" fmla="*/ 14574 h 62083"/>
                <a:gd name="connsiteX13" fmla="*/ 17589 w 48868"/>
                <a:gd name="connsiteY13" fmla="*/ 10345 h 62083"/>
                <a:gd name="connsiteX14" fmla="*/ 13360 w 48868"/>
                <a:gd name="connsiteY14" fmla="*/ 14574 h 62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8868" h="62083">
                  <a:moveTo>
                    <a:pt x="6121" y="53436"/>
                  </a:moveTo>
                  <a:cubicBezTo>
                    <a:pt x="-2004" y="39482"/>
                    <a:pt x="-2004" y="22242"/>
                    <a:pt x="6121" y="8287"/>
                  </a:cubicBezTo>
                  <a:cubicBezTo>
                    <a:pt x="14808" y="-1866"/>
                    <a:pt x="30076" y="-3057"/>
                    <a:pt x="40230" y="5630"/>
                  </a:cubicBezTo>
                  <a:cubicBezTo>
                    <a:pt x="41182" y="6449"/>
                    <a:pt x="42068" y="7335"/>
                    <a:pt x="42887" y="8287"/>
                  </a:cubicBezTo>
                  <a:cubicBezTo>
                    <a:pt x="50898" y="22270"/>
                    <a:pt x="50898" y="39453"/>
                    <a:pt x="42887" y="53436"/>
                  </a:cubicBezTo>
                  <a:cubicBezTo>
                    <a:pt x="34201" y="63590"/>
                    <a:pt x="18932" y="64780"/>
                    <a:pt x="8778" y="56093"/>
                  </a:cubicBezTo>
                  <a:cubicBezTo>
                    <a:pt x="7826" y="55274"/>
                    <a:pt x="6940" y="54389"/>
                    <a:pt x="6121" y="53436"/>
                  </a:cubicBezTo>
                  <a:close/>
                  <a:moveTo>
                    <a:pt x="13360" y="14669"/>
                  </a:moveTo>
                  <a:cubicBezTo>
                    <a:pt x="8664" y="24956"/>
                    <a:pt x="8664" y="36767"/>
                    <a:pt x="13360" y="47054"/>
                  </a:cubicBezTo>
                  <a:cubicBezTo>
                    <a:pt x="15579" y="51083"/>
                    <a:pt x="19913" y="53483"/>
                    <a:pt x="24504" y="53246"/>
                  </a:cubicBezTo>
                  <a:cubicBezTo>
                    <a:pt x="29067" y="53474"/>
                    <a:pt x="33362" y="51064"/>
                    <a:pt x="35553" y="47054"/>
                  </a:cubicBezTo>
                  <a:cubicBezTo>
                    <a:pt x="38058" y="42035"/>
                    <a:pt x="39239" y="36462"/>
                    <a:pt x="38982" y="30862"/>
                  </a:cubicBezTo>
                  <a:cubicBezTo>
                    <a:pt x="39239" y="25232"/>
                    <a:pt x="38058" y="19622"/>
                    <a:pt x="35553" y="14574"/>
                  </a:cubicBezTo>
                  <a:cubicBezTo>
                    <a:pt x="31762" y="8450"/>
                    <a:pt x="23723" y="6554"/>
                    <a:pt x="17589" y="10345"/>
                  </a:cubicBezTo>
                  <a:cubicBezTo>
                    <a:pt x="15874" y="11412"/>
                    <a:pt x="14427" y="12859"/>
                    <a:pt x="13360" y="14574"/>
                  </a:cubicBezTo>
                  <a:close/>
                </a:path>
              </a:pathLst>
            </a:custGeom>
            <a:solidFill>
              <a:srgbClr val="6D6E71"/>
            </a:solidFill>
            <a:ln w="9525" cap="flat">
              <a:noFill/>
              <a:prstDash val="solid"/>
              <a:miter/>
            </a:ln>
          </p:spPr>
          <p:txBody>
            <a:bodyPr rtlCol="0" anchor="ctr"/>
            <a:lstStyle/>
            <a:p>
              <a:endParaRPr lang="en-US"/>
            </a:p>
          </p:txBody>
        </p:sp>
        <p:sp>
          <p:nvSpPr>
            <p:cNvPr id="356" name="Freeform: Shape 355">
              <a:extLst>
                <a:ext uri="{FF2B5EF4-FFF2-40B4-BE49-F238E27FC236}">
                  <a16:creationId xmlns:a16="http://schemas.microsoft.com/office/drawing/2014/main" id="{16E57FB6-A826-4664-B9EF-A2C725120E26}"/>
                </a:ext>
              </a:extLst>
            </p:cNvPr>
            <p:cNvSpPr/>
            <p:nvPr/>
          </p:nvSpPr>
          <p:spPr>
            <a:xfrm>
              <a:off x="9141468" y="4656804"/>
              <a:ext cx="42088" cy="13327"/>
            </a:xfrm>
            <a:custGeom>
              <a:avLst/>
              <a:gdLst>
                <a:gd name="connsiteX0" fmla="*/ 27 w 28575"/>
                <a:gd name="connsiteY0" fmla="*/ 8869 h 9048"/>
                <a:gd name="connsiteX1" fmla="*/ 27 w 28575"/>
                <a:gd name="connsiteY1" fmla="*/ -180 h 9048"/>
                <a:gd name="connsiteX2" fmla="*/ 28602 w 28575"/>
                <a:gd name="connsiteY2" fmla="*/ -180 h 9048"/>
                <a:gd name="connsiteX3" fmla="*/ 28602 w 28575"/>
                <a:gd name="connsiteY3" fmla="*/ 8869 h 9048"/>
              </a:gdLst>
              <a:ahLst/>
              <a:cxnLst>
                <a:cxn ang="0">
                  <a:pos x="connsiteX0" y="connsiteY0"/>
                </a:cxn>
                <a:cxn ang="0">
                  <a:pos x="connsiteX1" y="connsiteY1"/>
                </a:cxn>
                <a:cxn ang="0">
                  <a:pos x="connsiteX2" y="connsiteY2"/>
                </a:cxn>
                <a:cxn ang="0">
                  <a:pos x="connsiteX3" y="connsiteY3"/>
                </a:cxn>
              </a:cxnLst>
              <a:rect l="l" t="t" r="r" b="b"/>
              <a:pathLst>
                <a:path w="28575" h="9048">
                  <a:moveTo>
                    <a:pt x="27" y="8869"/>
                  </a:moveTo>
                  <a:lnTo>
                    <a:pt x="27" y="-180"/>
                  </a:lnTo>
                  <a:lnTo>
                    <a:pt x="28602" y="-180"/>
                  </a:lnTo>
                  <a:lnTo>
                    <a:pt x="28602" y="8869"/>
                  </a:lnTo>
                  <a:close/>
                </a:path>
              </a:pathLst>
            </a:custGeom>
            <a:solidFill>
              <a:srgbClr val="6D6E71"/>
            </a:solidFill>
            <a:ln w="9525" cap="flat">
              <a:noFill/>
              <a:prstDash val="solid"/>
              <a:miter/>
            </a:ln>
          </p:spPr>
          <p:txBody>
            <a:bodyPr rtlCol="0" anchor="ctr"/>
            <a:lstStyle/>
            <a:p>
              <a:endParaRPr lang="en-US"/>
            </a:p>
          </p:txBody>
        </p:sp>
        <p:sp>
          <p:nvSpPr>
            <p:cNvPr id="357" name="Freeform: Shape 356">
              <a:extLst>
                <a:ext uri="{FF2B5EF4-FFF2-40B4-BE49-F238E27FC236}">
                  <a16:creationId xmlns:a16="http://schemas.microsoft.com/office/drawing/2014/main" id="{5DFBADCB-4B7A-426A-A5DB-AA153CD337D7}"/>
                </a:ext>
              </a:extLst>
            </p:cNvPr>
            <p:cNvSpPr/>
            <p:nvPr/>
          </p:nvSpPr>
          <p:spPr>
            <a:xfrm>
              <a:off x="9204599" y="4613172"/>
              <a:ext cx="58921" cy="88243"/>
            </a:xfrm>
            <a:custGeom>
              <a:avLst/>
              <a:gdLst>
                <a:gd name="connsiteX0" fmla="*/ 10219 w 40004"/>
                <a:gd name="connsiteY0" fmla="*/ 9059 h 59912"/>
                <a:gd name="connsiteX1" fmla="*/ 10219 w 40004"/>
                <a:gd name="connsiteY1" fmla="*/ 25537 h 59912"/>
                <a:gd name="connsiteX2" fmla="*/ 37175 w 40004"/>
                <a:gd name="connsiteY2" fmla="*/ 25537 h 59912"/>
                <a:gd name="connsiteX3" fmla="*/ 37175 w 40004"/>
                <a:gd name="connsiteY3" fmla="*/ 35062 h 59912"/>
                <a:gd name="connsiteX4" fmla="*/ 10600 w 40004"/>
                <a:gd name="connsiteY4" fmla="*/ 35062 h 59912"/>
                <a:gd name="connsiteX5" fmla="*/ 10600 w 40004"/>
                <a:gd name="connsiteY5" fmla="*/ 59732 h 59912"/>
                <a:gd name="connsiteX6" fmla="*/ 27 w 40004"/>
                <a:gd name="connsiteY6" fmla="*/ 59732 h 59912"/>
                <a:gd name="connsiteX7" fmla="*/ 27 w 40004"/>
                <a:gd name="connsiteY7" fmla="*/ -180 h 59912"/>
                <a:gd name="connsiteX8" fmla="*/ 40032 w 40004"/>
                <a:gd name="connsiteY8" fmla="*/ -180 h 59912"/>
                <a:gd name="connsiteX9" fmla="*/ 40032 w 40004"/>
                <a:gd name="connsiteY9" fmla="*/ 9345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004" h="59912">
                  <a:moveTo>
                    <a:pt x="10219" y="9059"/>
                  </a:moveTo>
                  <a:lnTo>
                    <a:pt x="10219" y="25537"/>
                  </a:lnTo>
                  <a:lnTo>
                    <a:pt x="37175" y="25537"/>
                  </a:lnTo>
                  <a:lnTo>
                    <a:pt x="37175" y="35062"/>
                  </a:lnTo>
                  <a:lnTo>
                    <a:pt x="10600" y="35062"/>
                  </a:lnTo>
                  <a:lnTo>
                    <a:pt x="10600" y="59732"/>
                  </a:lnTo>
                  <a:lnTo>
                    <a:pt x="27" y="59732"/>
                  </a:lnTo>
                  <a:lnTo>
                    <a:pt x="27" y="-180"/>
                  </a:lnTo>
                  <a:lnTo>
                    <a:pt x="40032" y="-180"/>
                  </a:lnTo>
                  <a:lnTo>
                    <a:pt x="40032" y="9345"/>
                  </a:lnTo>
                  <a:close/>
                </a:path>
              </a:pathLst>
            </a:custGeom>
            <a:solidFill>
              <a:srgbClr val="6D6E71"/>
            </a:solidFill>
            <a:ln w="9525" cap="flat">
              <a:noFill/>
              <a:prstDash val="solid"/>
              <a:miter/>
            </a:ln>
          </p:spPr>
          <p:txBody>
            <a:bodyPr rtlCol="0" anchor="ctr"/>
            <a:lstStyle/>
            <a:p>
              <a:endParaRPr lang="en-US"/>
            </a:p>
          </p:txBody>
        </p:sp>
        <p:sp>
          <p:nvSpPr>
            <p:cNvPr id="358" name="Freeform: Shape 357">
              <a:extLst>
                <a:ext uri="{FF2B5EF4-FFF2-40B4-BE49-F238E27FC236}">
                  <a16:creationId xmlns:a16="http://schemas.microsoft.com/office/drawing/2014/main" id="{455557CB-E740-417F-89D9-D7CDF0D6E473}"/>
                </a:ext>
              </a:extLst>
            </p:cNvPr>
            <p:cNvSpPr/>
            <p:nvPr/>
          </p:nvSpPr>
          <p:spPr>
            <a:xfrm>
              <a:off x="9267450" y="4612891"/>
              <a:ext cx="80807" cy="88243"/>
            </a:xfrm>
            <a:custGeom>
              <a:avLst/>
              <a:gdLst>
                <a:gd name="connsiteX0" fmla="*/ 32603 w 54863"/>
                <a:gd name="connsiteY0" fmla="*/ 59732 h 59912"/>
                <a:gd name="connsiteX1" fmla="*/ 22316 w 54863"/>
                <a:gd name="connsiteY1" fmla="*/ 59732 h 59912"/>
                <a:gd name="connsiteX2" fmla="*/ 22316 w 54863"/>
                <a:gd name="connsiteY2" fmla="*/ 36110 h 59912"/>
                <a:gd name="connsiteX3" fmla="*/ 27 w 54863"/>
                <a:gd name="connsiteY3" fmla="*/ -180 h 59912"/>
                <a:gd name="connsiteX4" fmla="*/ 11076 w 54863"/>
                <a:gd name="connsiteY4" fmla="*/ -180 h 59912"/>
                <a:gd name="connsiteX5" fmla="*/ 27459 w 54863"/>
                <a:gd name="connsiteY5" fmla="*/ 27061 h 59912"/>
                <a:gd name="connsiteX6" fmla="*/ 43747 w 54863"/>
                <a:gd name="connsiteY6" fmla="*/ -180 h 59912"/>
                <a:gd name="connsiteX7" fmla="*/ 54891 w 54863"/>
                <a:gd name="connsiteY7" fmla="*/ -180 h 59912"/>
                <a:gd name="connsiteX8" fmla="*/ 32603 w 54863"/>
                <a:gd name="connsiteY8" fmla="*/ 36110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863" h="59912">
                  <a:moveTo>
                    <a:pt x="32603" y="59732"/>
                  </a:moveTo>
                  <a:lnTo>
                    <a:pt x="22316" y="59732"/>
                  </a:lnTo>
                  <a:lnTo>
                    <a:pt x="22316" y="36110"/>
                  </a:lnTo>
                  <a:lnTo>
                    <a:pt x="27" y="-180"/>
                  </a:lnTo>
                  <a:lnTo>
                    <a:pt x="11076" y="-180"/>
                  </a:lnTo>
                  <a:lnTo>
                    <a:pt x="27459" y="27061"/>
                  </a:lnTo>
                  <a:lnTo>
                    <a:pt x="43747" y="-180"/>
                  </a:lnTo>
                  <a:lnTo>
                    <a:pt x="54891" y="-180"/>
                  </a:lnTo>
                  <a:lnTo>
                    <a:pt x="32603" y="36110"/>
                  </a:lnTo>
                  <a:close/>
                </a:path>
              </a:pathLst>
            </a:custGeom>
            <a:solidFill>
              <a:srgbClr val="6D6E71"/>
            </a:solidFill>
            <a:ln w="9525" cap="flat">
              <a:noFill/>
              <a:prstDash val="solid"/>
              <a:miter/>
            </a:ln>
          </p:spPr>
          <p:txBody>
            <a:bodyPr rtlCol="0" anchor="ctr"/>
            <a:lstStyle/>
            <a:p>
              <a:endParaRPr lang="en-US"/>
            </a:p>
          </p:txBody>
        </p:sp>
        <p:sp>
          <p:nvSpPr>
            <p:cNvPr id="359" name="Freeform: Shape 358">
              <a:extLst>
                <a:ext uri="{FF2B5EF4-FFF2-40B4-BE49-F238E27FC236}">
                  <a16:creationId xmlns:a16="http://schemas.microsoft.com/office/drawing/2014/main" id="{841A42F7-3F3E-429C-820B-D15B5B5CEB43}"/>
                </a:ext>
              </a:extLst>
            </p:cNvPr>
            <p:cNvSpPr/>
            <p:nvPr/>
          </p:nvSpPr>
          <p:spPr>
            <a:xfrm>
              <a:off x="9355272" y="4612745"/>
              <a:ext cx="17407" cy="25257"/>
            </a:xfrm>
            <a:custGeom>
              <a:avLst/>
              <a:gdLst>
                <a:gd name="connsiteX0" fmla="*/ 3266 w 11818"/>
                <a:gd name="connsiteY0" fmla="*/ 9635 h 17148"/>
                <a:gd name="connsiteX1" fmla="*/ 980 w 11818"/>
                <a:gd name="connsiteY1" fmla="*/ 5538 h 17148"/>
                <a:gd name="connsiteX2" fmla="*/ 5714 w 11818"/>
                <a:gd name="connsiteY2" fmla="*/ -157 h 17148"/>
                <a:gd name="connsiteX3" fmla="*/ 6409 w 11818"/>
                <a:gd name="connsiteY3" fmla="*/ -176 h 17148"/>
                <a:gd name="connsiteX4" fmla="*/ 10314 w 11818"/>
                <a:gd name="connsiteY4" fmla="*/ 1347 h 17148"/>
                <a:gd name="connsiteX5" fmla="*/ 11838 w 11818"/>
                <a:gd name="connsiteY5" fmla="*/ 5158 h 17148"/>
                <a:gd name="connsiteX6" fmla="*/ 10314 w 11818"/>
                <a:gd name="connsiteY6" fmla="*/ 9729 h 17148"/>
                <a:gd name="connsiteX7" fmla="*/ 5266 w 11818"/>
                <a:gd name="connsiteY7" fmla="*/ 16969 h 17148"/>
                <a:gd name="connsiteX8" fmla="*/ 27 w 11818"/>
                <a:gd name="connsiteY8" fmla="*/ 16969 h 17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18" h="17148">
                  <a:moveTo>
                    <a:pt x="3266" y="9635"/>
                  </a:moveTo>
                  <a:cubicBezTo>
                    <a:pt x="1789" y="8806"/>
                    <a:pt x="904" y="7224"/>
                    <a:pt x="980" y="5538"/>
                  </a:cubicBezTo>
                  <a:cubicBezTo>
                    <a:pt x="713" y="2662"/>
                    <a:pt x="2837" y="110"/>
                    <a:pt x="5714" y="-157"/>
                  </a:cubicBezTo>
                  <a:cubicBezTo>
                    <a:pt x="5942" y="-176"/>
                    <a:pt x="6180" y="-186"/>
                    <a:pt x="6409" y="-176"/>
                  </a:cubicBezTo>
                  <a:cubicBezTo>
                    <a:pt x="7866" y="-224"/>
                    <a:pt x="9276" y="328"/>
                    <a:pt x="10314" y="1347"/>
                  </a:cubicBezTo>
                  <a:cubicBezTo>
                    <a:pt x="11362" y="2329"/>
                    <a:pt x="11914" y="3729"/>
                    <a:pt x="11838" y="5158"/>
                  </a:cubicBezTo>
                  <a:cubicBezTo>
                    <a:pt x="11810" y="6806"/>
                    <a:pt x="11276" y="8396"/>
                    <a:pt x="10314" y="9729"/>
                  </a:cubicBezTo>
                  <a:lnTo>
                    <a:pt x="5266" y="16969"/>
                  </a:lnTo>
                  <a:lnTo>
                    <a:pt x="27" y="16969"/>
                  </a:lnTo>
                  <a:close/>
                </a:path>
              </a:pathLst>
            </a:custGeom>
            <a:solidFill>
              <a:srgbClr val="6D6E71"/>
            </a:solidFill>
            <a:ln w="9525" cap="flat">
              <a:noFill/>
              <a:prstDash val="solid"/>
              <a:miter/>
            </a:ln>
          </p:spPr>
          <p:txBody>
            <a:bodyPr rtlCol="0" anchor="ctr"/>
            <a:lstStyle/>
            <a:p>
              <a:endParaRPr lang="en-US"/>
            </a:p>
          </p:txBody>
        </p:sp>
        <p:sp>
          <p:nvSpPr>
            <p:cNvPr id="360" name="Freeform: Shape 359">
              <a:extLst>
                <a:ext uri="{FF2B5EF4-FFF2-40B4-BE49-F238E27FC236}">
                  <a16:creationId xmlns:a16="http://schemas.microsoft.com/office/drawing/2014/main" id="{658E3DF3-D6CC-4B24-BC7D-57E2C55FF5D3}"/>
                </a:ext>
              </a:extLst>
            </p:cNvPr>
            <p:cNvSpPr/>
            <p:nvPr/>
          </p:nvSpPr>
          <p:spPr>
            <a:xfrm>
              <a:off x="9387961" y="4612891"/>
              <a:ext cx="32127" cy="88243"/>
            </a:xfrm>
            <a:custGeom>
              <a:avLst/>
              <a:gdLst>
                <a:gd name="connsiteX0" fmla="*/ 27 w 21812"/>
                <a:gd name="connsiteY0" fmla="*/ -180 h 59912"/>
                <a:gd name="connsiteX1" fmla="*/ 21840 w 21812"/>
                <a:gd name="connsiteY1" fmla="*/ -180 h 59912"/>
                <a:gd name="connsiteX2" fmla="*/ 21840 w 21812"/>
                <a:gd name="connsiteY2" fmla="*/ 59732 h 59912"/>
                <a:gd name="connsiteX3" fmla="*/ 12315 w 21812"/>
                <a:gd name="connsiteY3" fmla="*/ 59732 h 59912"/>
                <a:gd name="connsiteX4" fmla="*/ 12315 w 21812"/>
                <a:gd name="connsiteY4" fmla="*/ 8678 h 59912"/>
                <a:gd name="connsiteX5" fmla="*/ 122 w 21812"/>
                <a:gd name="connsiteY5" fmla="*/ 8678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12" h="59912">
                  <a:moveTo>
                    <a:pt x="27" y="-180"/>
                  </a:moveTo>
                  <a:lnTo>
                    <a:pt x="21840" y="-180"/>
                  </a:lnTo>
                  <a:lnTo>
                    <a:pt x="21840" y="59732"/>
                  </a:lnTo>
                  <a:lnTo>
                    <a:pt x="12315" y="59732"/>
                  </a:lnTo>
                  <a:lnTo>
                    <a:pt x="12315" y="8678"/>
                  </a:lnTo>
                  <a:lnTo>
                    <a:pt x="122" y="8678"/>
                  </a:lnTo>
                  <a:close/>
                </a:path>
              </a:pathLst>
            </a:custGeom>
            <a:solidFill>
              <a:srgbClr val="6D6E71"/>
            </a:solidFill>
            <a:ln w="9525" cap="flat">
              <a:noFill/>
              <a:prstDash val="solid"/>
              <a:miter/>
            </a:ln>
          </p:spPr>
          <p:txBody>
            <a:bodyPr rtlCol="0" anchor="ctr"/>
            <a:lstStyle/>
            <a:p>
              <a:endParaRPr lang="en-US"/>
            </a:p>
          </p:txBody>
        </p:sp>
        <p:sp>
          <p:nvSpPr>
            <p:cNvPr id="361" name="Freeform: Shape 360">
              <a:extLst>
                <a:ext uri="{FF2B5EF4-FFF2-40B4-BE49-F238E27FC236}">
                  <a16:creationId xmlns:a16="http://schemas.microsoft.com/office/drawing/2014/main" id="{BDBE80E0-509E-40A7-8F09-7010E1552701}"/>
                </a:ext>
              </a:extLst>
            </p:cNvPr>
            <p:cNvSpPr/>
            <p:nvPr/>
          </p:nvSpPr>
          <p:spPr>
            <a:xfrm>
              <a:off x="9438746" y="4610757"/>
              <a:ext cx="61307" cy="90238"/>
            </a:xfrm>
            <a:custGeom>
              <a:avLst/>
              <a:gdLst>
                <a:gd name="connsiteX0" fmla="*/ 27554 w 41624"/>
                <a:gd name="connsiteY0" fmla="*/ 24701 h 61266"/>
                <a:gd name="connsiteX1" fmla="*/ 30126 w 41624"/>
                <a:gd name="connsiteY1" fmla="*/ 17557 h 61266"/>
                <a:gd name="connsiteX2" fmla="*/ 27364 w 41624"/>
                <a:gd name="connsiteY2" fmla="*/ 11461 h 61266"/>
                <a:gd name="connsiteX3" fmla="*/ 20411 w 41624"/>
                <a:gd name="connsiteY3" fmla="*/ 8889 h 61266"/>
                <a:gd name="connsiteX4" fmla="*/ 8219 w 41624"/>
                <a:gd name="connsiteY4" fmla="*/ 16509 h 61266"/>
                <a:gd name="connsiteX5" fmla="*/ 27 w 41624"/>
                <a:gd name="connsiteY5" fmla="*/ 11747 h 61266"/>
                <a:gd name="connsiteX6" fmla="*/ 8695 w 41624"/>
                <a:gd name="connsiteY6" fmla="*/ 2793 h 61266"/>
                <a:gd name="connsiteX7" fmla="*/ 20982 w 41624"/>
                <a:gd name="connsiteY7" fmla="*/ -160 h 61266"/>
                <a:gd name="connsiteX8" fmla="*/ 34127 w 41624"/>
                <a:gd name="connsiteY8" fmla="*/ 4603 h 61266"/>
                <a:gd name="connsiteX9" fmla="*/ 39842 w 41624"/>
                <a:gd name="connsiteY9" fmla="*/ 17557 h 61266"/>
                <a:gd name="connsiteX10" fmla="*/ 37365 w 41624"/>
                <a:gd name="connsiteY10" fmla="*/ 26416 h 61266"/>
                <a:gd name="connsiteX11" fmla="*/ 28602 w 41624"/>
                <a:gd name="connsiteY11" fmla="*/ 37179 h 61266"/>
                <a:gd name="connsiteX12" fmla="*/ 14505 w 41624"/>
                <a:gd name="connsiteY12" fmla="*/ 51561 h 61266"/>
                <a:gd name="connsiteX13" fmla="*/ 41652 w 41624"/>
                <a:gd name="connsiteY13" fmla="*/ 51561 h 61266"/>
                <a:gd name="connsiteX14" fmla="*/ 41652 w 41624"/>
                <a:gd name="connsiteY14" fmla="*/ 61086 h 61266"/>
                <a:gd name="connsiteX15" fmla="*/ 694 w 41624"/>
                <a:gd name="connsiteY15" fmla="*/ 61086 h 61266"/>
                <a:gd name="connsiteX16" fmla="*/ 694 w 41624"/>
                <a:gd name="connsiteY16" fmla="*/ 52514 h 61266"/>
                <a:gd name="connsiteX17" fmla="*/ 18887 w 41624"/>
                <a:gd name="connsiteY17" fmla="*/ 34321 h 61266"/>
                <a:gd name="connsiteX18" fmla="*/ 27554 w 41624"/>
                <a:gd name="connsiteY18" fmla="*/ 24701 h 6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624" h="61266">
                  <a:moveTo>
                    <a:pt x="27554" y="24701"/>
                  </a:moveTo>
                  <a:cubicBezTo>
                    <a:pt x="29155" y="22653"/>
                    <a:pt x="30050" y="20148"/>
                    <a:pt x="30126" y="17557"/>
                  </a:cubicBezTo>
                  <a:cubicBezTo>
                    <a:pt x="30126" y="15223"/>
                    <a:pt x="29117" y="13004"/>
                    <a:pt x="27364" y="11461"/>
                  </a:cubicBezTo>
                  <a:cubicBezTo>
                    <a:pt x="25488" y="9699"/>
                    <a:pt x="22982" y="8775"/>
                    <a:pt x="20411" y="8889"/>
                  </a:cubicBezTo>
                  <a:cubicBezTo>
                    <a:pt x="15267" y="9052"/>
                    <a:pt x="10619" y="11957"/>
                    <a:pt x="8219" y="16509"/>
                  </a:cubicBezTo>
                  <a:lnTo>
                    <a:pt x="27" y="11747"/>
                  </a:lnTo>
                  <a:cubicBezTo>
                    <a:pt x="2285" y="8213"/>
                    <a:pt x="5237" y="5165"/>
                    <a:pt x="8695" y="2793"/>
                  </a:cubicBezTo>
                  <a:cubicBezTo>
                    <a:pt x="12438" y="679"/>
                    <a:pt x="16696" y="-340"/>
                    <a:pt x="20982" y="-160"/>
                  </a:cubicBezTo>
                  <a:cubicBezTo>
                    <a:pt x="25802" y="-236"/>
                    <a:pt x="30479" y="1460"/>
                    <a:pt x="34127" y="4603"/>
                  </a:cubicBezTo>
                  <a:cubicBezTo>
                    <a:pt x="37946" y="7794"/>
                    <a:pt x="40051" y="12585"/>
                    <a:pt x="39842" y="17557"/>
                  </a:cubicBezTo>
                  <a:cubicBezTo>
                    <a:pt x="39832" y="20681"/>
                    <a:pt x="38975" y="23739"/>
                    <a:pt x="37365" y="26416"/>
                  </a:cubicBezTo>
                  <a:cubicBezTo>
                    <a:pt x="34898" y="30349"/>
                    <a:pt x="31955" y="33969"/>
                    <a:pt x="28602" y="37179"/>
                  </a:cubicBezTo>
                  <a:lnTo>
                    <a:pt x="14505" y="51561"/>
                  </a:lnTo>
                  <a:lnTo>
                    <a:pt x="41652" y="51561"/>
                  </a:lnTo>
                  <a:lnTo>
                    <a:pt x="41652" y="61086"/>
                  </a:lnTo>
                  <a:lnTo>
                    <a:pt x="694" y="61086"/>
                  </a:lnTo>
                  <a:lnTo>
                    <a:pt x="694" y="52514"/>
                  </a:lnTo>
                  <a:lnTo>
                    <a:pt x="18887" y="34321"/>
                  </a:lnTo>
                  <a:cubicBezTo>
                    <a:pt x="21992" y="31311"/>
                    <a:pt x="24887" y="28102"/>
                    <a:pt x="27554" y="24701"/>
                  </a:cubicBezTo>
                  <a:close/>
                </a:path>
              </a:pathLst>
            </a:custGeom>
            <a:solidFill>
              <a:srgbClr val="6D6E71"/>
            </a:solidFill>
            <a:ln w="9525" cap="flat">
              <a:noFill/>
              <a:prstDash val="solid"/>
              <a:miter/>
            </a:ln>
          </p:spPr>
          <p:txBody>
            <a:bodyPr rtlCol="0" anchor="ctr"/>
            <a:lstStyle/>
            <a:p>
              <a:endParaRPr lang="en-US"/>
            </a:p>
          </p:txBody>
        </p:sp>
        <p:sp>
          <p:nvSpPr>
            <p:cNvPr id="362" name="Freeform: Shape 361">
              <a:extLst>
                <a:ext uri="{FF2B5EF4-FFF2-40B4-BE49-F238E27FC236}">
                  <a16:creationId xmlns:a16="http://schemas.microsoft.com/office/drawing/2014/main" id="{67FCC807-03B8-49C6-9577-72D1E935891A}"/>
                </a:ext>
              </a:extLst>
            </p:cNvPr>
            <p:cNvSpPr/>
            <p:nvPr/>
          </p:nvSpPr>
          <p:spPr>
            <a:xfrm>
              <a:off x="6368873" y="4179389"/>
              <a:ext cx="4949228" cy="14029"/>
            </a:xfrm>
            <a:custGeom>
              <a:avLst/>
              <a:gdLst>
                <a:gd name="connsiteX0" fmla="*/ 0 w 3360229"/>
                <a:gd name="connsiteY0" fmla="*/ 0 h 9525"/>
                <a:gd name="connsiteX1" fmla="*/ 3360230 w 3360229"/>
                <a:gd name="connsiteY1" fmla="*/ 0 h 9525"/>
              </a:gdLst>
              <a:ahLst/>
              <a:cxnLst>
                <a:cxn ang="0">
                  <a:pos x="connsiteX0" y="connsiteY0"/>
                </a:cxn>
                <a:cxn ang="0">
                  <a:pos x="connsiteX1" y="connsiteY1"/>
                </a:cxn>
              </a:cxnLst>
              <a:rect l="l" t="t" r="r" b="b"/>
              <a:pathLst>
                <a:path w="3360229" h="9525">
                  <a:moveTo>
                    <a:pt x="0" y="0"/>
                  </a:moveTo>
                  <a:lnTo>
                    <a:pt x="3360230" y="0"/>
                  </a:lnTo>
                </a:path>
              </a:pathLst>
            </a:custGeom>
            <a:ln w="4763" cap="flat">
              <a:solidFill>
                <a:srgbClr val="6D6E71"/>
              </a:solidFill>
              <a:prstDash val="solid"/>
              <a:miter/>
            </a:ln>
          </p:spPr>
          <p:txBody>
            <a:bodyPr rtlCol="0" anchor="ctr"/>
            <a:lstStyle/>
            <a:p>
              <a:endParaRPr lang="en-US"/>
            </a:p>
          </p:txBody>
        </p:sp>
        <p:sp>
          <p:nvSpPr>
            <p:cNvPr id="363" name="Freeform: Shape 362">
              <a:extLst>
                <a:ext uri="{FF2B5EF4-FFF2-40B4-BE49-F238E27FC236}">
                  <a16:creationId xmlns:a16="http://schemas.microsoft.com/office/drawing/2014/main" id="{1D4A3169-09DF-4F0D-B7FC-BC60DC26642B}"/>
                </a:ext>
              </a:extLst>
            </p:cNvPr>
            <p:cNvSpPr/>
            <p:nvPr/>
          </p:nvSpPr>
          <p:spPr>
            <a:xfrm>
              <a:off x="6805181" y="5189493"/>
              <a:ext cx="41255" cy="68463"/>
            </a:xfrm>
            <a:custGeom>
              <a:avLst/>
              <a:gdLst>
                <a:gd name="connsiteX0" fmla="*/ 25078 w 28010"/>
                <a:gd name="connsiteY0" fmla="*/ 37349 h 46482"/>
                <a:gd name="connsiteX1" fmla="*/ 16410 w 28010"/>
                <a:gd name="connsiteY1" fmla="*/ 40683 h 46482"/>
                <a:gd name="connsiteX2" fmla="*/ 16410 w 28010"/>
                <a:gd name="connsiteY2" fmla="*/ 46302 h 46482"/>
                <a:gd name="connsiteX3" fmla="*/ 12314 w 28010"/>
                <a:gd name="connsiteY3" fmla="*/ 46302 h 46482"/>
                <a:gd name="connsiteX4" fmla="*/ 12314 w 28010"/>
                <a:gd name="connsiteY4" fmla="*/ 40777 h 46482"/>
                <a:gd name="connsiteX5" fmla="*/ 5266 w 28010"/>
                <a:gd name="connsiteY5" fmla="*/ 39444 h 46482"/>
                <a:gd name="connsiteX6" fmla="*/ 27 w 28010"/>
                <a:gd name="connsiteY6" fmla="*/ 36587 h 46482"/>
                <a:gd name="connsiteX7" fmla="*/ 2313 w 28010"/>
                <a:gd name="connsiteY7" fmla="*/ 31538 h 46482"/>
                <a:gd name="connsiteX8" fmla="*/ 6790 w 28010"/>
                <a:gd name="connsiteY8" fmla="*/ 34110 h 46482"/>
                <a:gd name="connsiteX9" fmla="*/ 12314 w 28010"/>
                <a:gd name="connsiteY9" fmla="*/ 35349 h 46482"/>
                <a:gd name="connsiteX10" fmla="*/ 12314 w 28010"/>
                <a:gd name="connsiteY10" fmla="*/ 25824 h 46482"/>
                <a:gd name="connsiteX11" fmla="*/ 6409 w 28010"/>
                <a:gd name="connsiteY11" fmla="*/ 24014 h 46482"/>
                <a:gd name="connsiteX12" fmla="*/ 2408 w 28010"/>
                <a:gd name="connsiteY12" fmla="*/ 20966 h 46482"/>
                <a:gd name="connsiteX13" fmla="*/ 789 w 28010"/>
                <a:gd name="connsiteY13" fmla="*/ 15727 h 46482"/>
                <a:gd name="connsiteX14" fmla="*/ 3742 w 28010"/>
                <a:gd name="connsiteY14" fmla="*/ 8869 h 46482"/>
                <a:gd name="connsiteX15" fmla="*/ 12314 w 28010"/>
                <a:gd name="connsiteY15" fmla="*/ 5440 h 46482"/>
                <a:gd name="connsiteX16" fmla="*/ 12314 w 28010"/>
                <a:gd name="connsiteY16" fmla="*/ -180 h 46482"/>
                <a:gd name="connsiteX17" fmla="*/ 16410 w 28010"/>
                <a:gd name="connsiteY17" fmla="*/ -180 h 46482"/>
                <a:gd name="connsiteX18" fmla="*/ 16410 w 28010"/>
                <a:gd name="connsiteY18" fmla="*/ 5345 h 46482"/>
                <a:gd name="connsiteX19" fmla="*/ 21839 w 28010"/>
                <a:gd name="connsiteY19" fmla="*/ 6297 h 46482"/>
                <a:gd name="connsiteX20" fmla="*/ 26507 w 28010"/>
                <a:gd name="connsiteY20" fmla="*/ 8393 h 46482"/>
                <a:gd name="connsiteX21" fmla="*/ 24506 w 28010"/>
                <a:gd name="connsiteY21" fmla="*/ 13441 h 46482"/>
                <a:gd name="connsiteX22" fmla="*/ 16410 w 28010"/>
                <a:gd name="connsiteY22" fmla="*/ 10774 h 46482"/>
                <a:gd name="connsiteX23" fmla="*/ 16410 w 28010"/>
                <a:gd name="connsiteY23" fmla="*/ 20870 h 46482"/>
                <a:gd name="connsiteX24" fmla="*/ 22411 w 28010"/>
                <a:gd name="connsiteY24" fmla="*/ 22680 h 46482"/>
                <a:gd name="connsiteX25" fmla="*/ 26411 w 28010"/>
                <a:gd name="connsiteY25" fmla="*/ 25728 h 46482"/>
                <a:gd name="connsiteX26" fmla="*/ 28031 w 28010"/>
                <a:gd name="connsiteY26" fmla="*/ 30872 h 46482"/>
                <a:gd name="connsiteX27" fmla="*/ 25078 w 28010"/>
                <a:gd name="connsiteY27" fmla="*/ 37349 h 46482"/>
                <a:gd name="connsiteX28" fmla="*/ 8885 w 28010"/>
                <a:gd name="connsiteY28" fmla="*/ 17251 h 46482"/>
                <a:gd name="connsiteX29" fmla="*/ 12600 w 28010"/>
                <a:gd name="connsiteY29" fmla="*/ 18965 h 46482"/>
                <a:gd name="connsiteX30" fmla="*/ 12600 w 28010"/>
                <a:gd name="connsiteY30" fmla="*/ 10107 h 46482"/>
                <a:gd name="connsiteX31" fmla="*/ 8790 w 28010"/>
                <a:gd name="connsiteY31" fmla="*/ 11631 h 46482"/>
                <a:gd name="connsiteX32" fmla="*/ 7552 w 28010"/>
                <a:gd name="connsiteY32" fmla="*/ 14584 h 46482"/>
                <a:gd name="connsiteX33" fmla="*/ 8885 w 28010"/>
                <a:gd name="connsiteY33" fmla="*/ 17251 h 46482"/>
                <a:gd name="connsiteX34" fmla="*/ 20601 w 28010"/>
                <a:gd name="connsiteY34" fmla="*/ 33348 h 46482"/>
                <a:gd name="connsiteX35" fmla="*/ 21935 w 28010"/>
                <a:gd name="connsiteY35" fmla="*/ 30491 h 46482"/>
                <a:gd name="connsiteX36" fmla="*/ 20506 w 28010"/>
                <a:gd name="connsiteY36" fmla="*/ 27824 h 46482"/>
                <a:gd name="connsiteX37" fmla="*/ 16696 w 28010"/>
                <a:gd name="connsiteY37" fmla="*/ 26014 h 46482"/>
                <a:gd name="connsiteX38" fmla="*/ 16696 w 28010"/>
                <a:gd name="connsiteY38" fmla="*/ 34872 h 46482"/>
                <a:gd name="connsiteX39" fmla="*/ 20315 w 28010"/>
                <a:gd name="connsiteY39" fmla="*/ 33729 h 46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8010" h="46482">
                  <a:moveTo>
                    <a:pt x="25078" y="37349"/>
                  </a:moveTo>
                  <a:cubicBezTo>
                    <a:pt x="22622" y="39358"/>
                    <a:pt x="19583" y="40530"/>
                    <a:pt x="16410" y="40683"/>
                  </a:cubicBezTo>
                  <a:lnTo>
                    <a:pt x="16410" y="46302"/>
                  </a:lnTo>
                  <a:lnTo>
                    <a:pt x="12314" y="46302"/>
                  </a:lnTo>
                  <a:lnTo>
                    <a:pt x="12314" y="40777"/>
                  </a:lnTo>
                  <a:cubicBezTo>
                    <a:pt x="9918" y="40635"/>
                    <a:pt x="7550" y="40187"/>
                    <a:pt x="5266" y="39444"/>
                  </a:cubicBezTo>
                  <a:cubicBezTo>
                    <a:pt x="3356" y="38825"/>
                    <a:pt x="1579" y="37863"/>
                    <a:pt x="27" y="36587"/>
                  </a:cubicBezTo>
                  <a:lnTo>
                    <a:pt x="2313" y="31538"/>
                  </a:lnTo>
                  <a:cubicBezTo>
                    <a:pt x="3653" y="32634"/>
                    <a:pt x="5166" y="33510"/>
                    <a:pt x="6790" y="34110"/>
                  </a:cubicBezTo>
                  <a:cubicBezTo>
                    <a:pt x="8560" y="34796"/>
                    <a:pt x="10422" y="35215"/>
                    <a:pt x="12314" y="35349"/>
                  </a:cubicBezTo>
                  <a:lnTo>
                    <a:pt x="12314" y="25824"/>
                  </a:lnTo>
                  <a:cubicBezTo>
                    <a:pt x="10299" y="25385"/>
                    <a:pt x="8323" y="24785"/>
                    <a:pt x="6409" y="24014"/>
                  </a:cubicBezTo>
                  <a:cubicBezTo>
                    <a:pt x="4827" y="23376"/>
                    <a:pt x="3445" y="22318"/>
                    <a:pt x="2408" y="20966"/>
                  </a:cubicBezTo>
                  <a:cubicBezTo>
                    <a:pt x="1283" y="19461"/>
                    <a:pt x="711" y="17603"/>
                    <a:pt x="789" y="15727"/>
                  </a:cubicBezTo>
                  <a:cubicBezTo>
                    <a:pt x="799" y="13136"/>
                    <a:pt x="1866" y="10659"/>
                    <a:pt x="3742" y="8869"/>
                  </a:cubicBezTo>
                  <a:cubicBezTo>
                    <a:pt x="6134" y="6792"/>
                    <a:pt x="9153" y="5592"/>
                    <a:pt x="12314" y="5440"/>
                  </a:cubicBezTo>
                  <a:lnTo>
                    <a:pt x="12314" y="-180"/>
                  </a:lnTo>
                  <a:lnTo>
                    <a:pt x="16410" y="-180"/>
                  </a:lnTo>
                  <a:lnTo>
                    <a:pt x="16410" y="5345"/>
                  </a:lnTo>
                  <a:cubicBezTo>
                    <a:pt x="18249" y="5459"/>
                    <a:pt x="20071" y="5783"/>
                    <a:pt x="21839" y="6297"/>
                  </a:cubicBezTo>
                  <a:cubicBezTo>
                    <a:pt x="23489" y="6764"/>
                    <a:pt x="25061" y="7469"/>
                    <a:pt x="26507" y="8393"/>
                  </a:cubicBezTo>
                  <a:lnTo>
                    <a:pt x="24506" y="13441"/>
                  </a:lnTo>
                  <a:cubicBezTo>
                    <a:pt x="22020" y="12002"/>
                    <a:pt x="19264" y="11098"/>
                    <a:pt x="16410" y="10774"/>
                  </a:cubicBezTo>
                  <a:lnTo>
                    <a:pt x="16410" y="20870"/>
                  </a:lnTo>
                  <a:cubicBezTo>
                    <a:pt x="18453" y="21318"/>
                    <a:pt x="20458" y="21928"/>
                    <a:pt x="22411" y="22680"/>
                  </a:cubicBezTo>
                  <a:cubicBezTo>
                    <a:pt x="23958" y="23385"/>
                    <a:pt x="25326" y="24423"/>
                    <a:pt x="26411" y="25728"/>
                  </a:cubicBezTo>
                  <a:cubicBezTo>
                    <a:pt x="27537" y="27204"/>
                    <a:pt x="28111" y="29024"/>
                    <a:pt x="28031" y="30872"/>
                  </a:cubicBezTo>
                  <a:cubicBezTo>
                    <a:pt x="27920" y="33329"/>
                    <a:pt x="26862" y="35653"/>
                    <a:pt x="25078" y="37349"/>
                  </a:cubicBezTo>
                  <a:close/>
                  <a:moveTo>
                    <a:pt x="8885" y="17251"/>
                  </a:moveTo>
                  <a:cubicBezTo>
                    <a:pt x="10008" y="18042"/>
                    <a:pt x="11268" y="18622"/>
                    <a:pt x="12600" y="18965"/>
                  </a:cubicBezTo>
                  <a:lnTo>
                    <a:pt x="12600" y="10107"/>
                  </a:lnTo>
                  <a:cubicBezTo>
                    <a:pt x="11202" y="10203"/>
                    <a:pt x="9868" y="10736"/>
                    <a:pt x="8790" y="11631"/>
                  </a:cubicBezTo>
                  <a:cubicBezTo>
                    <a:pt x="7984" y="12403"/>
                    <a:pt x="7536" y="13470"/>
                    <a:pt x="7552" y="14584"/>
                  </a:cubicBezTo>
                  <a:cubicBezTo>
                    <a:pt x="7537" y="15641"/>
                    <a:pt x="8034" y="16632"/>
                    <a:pt x="8885" y="17251"/>
                  </a:cubicBezTo>
                  <a:close/>
                  <a:moveTo>
                    <a:pt x="20601" y="33348"/>
                  </a:moveTo>
                  <a:cubicBezTo>
                    <a:pt x="21448" y="32644"/>
                    <a:pt x="21937" y="31595"/>
                    <a:pt x="21935" y="30491"/>
                  </a:cubicBezTo>
                  <a:cubicBezTo>
                    <a:pt x="21964" y="29414"/>
                    <a:pt x="21421" y="28395"/>
                    <a:pt x="20506" y="27824"/>
                  </a:cubicBezTo>
                  <a:cubicBezTo>
                    <a:pt x="19376" y="26957"/>
                    <a:pt x="18078" y="26347"/>
                    <a:pt x="16696" y="26014"/>
                  </a:cubicBezTo>
                  <a:lnTo>
                    <a:pt x="16696" y="34872"/>
                  </a:lnTo>
                  <a:cubicBezTo>
                    <a:pt x="17987" y="34843"/>
                    <a:pt x="19243" y="34443"/>
                    <a:pt x="20315" y="33729"/>
                  </a:cubicBezTo>
                  <a:close/>
                </a:path>
              </a:pathLst>
            </a:custGeom>
            <a:solidFill>
              <a:srgbClr val="595959"/>
            </a:solidFill>
            <a:ln w="9525" cap="flat">
              <a:noFill/>
              <a:prstDash val="solid"/>
              <a:miter/>
            </a:ln>
          </p:spPr>
          <p:txBody>
            <a:bodyPr rtlCol="0" anchor="ctr"/>
            <a:lstStyle/>
            <a:p>
              <a:endParaRPr lang="en-US"/>
            </a:p>
          </p:txBody>
        </p:sp>
        <p:sp>
          <p:nvSpPr>
            <p:cNvPr id="364" name="Freeform: Shape 363">
              <a:extLst>
                <a:ext uri="{FF2B5EF4-FFF2-40B4-BE49-F238E27FC236}">
                  <a16:creationId xmlns:a16="http://schemas.microsoft.com/office/drawing/2014/main" id="{4A79BF87-1550-4710-B005-E15001DD726B}"/>
                </a:ext>
              </a:extLst>
            </p:cNvPr>
            <p:cNvSpPr/>
            <p:nvPr/>
          </p:nvSpPr>
          <p:spPr>
            <a:xfrm>
              <a:off x="6849934" y="5202540"/>
              <a:ext cx="35212" cy="88665"/>
            </a:xfrm>
            <a:custGeom>
              <a:avLst/>
              <a:gdLst>
                <a:gd name="connsiteX0" fmla="*/ 23935 w 23907"/>
                <a:gd name="connsiteY0" fmla="*/ 11 h 60198"/>
                <a:gd name="connsiteX1" fmla="*/ 23935 w 23907"/>
                <a:gd name="connsiteY1" fmla="*/ 60018 h 60198"/>
                <a:gd name="connsiteX2" fmla="*/ 12695 w 23907"/>
                <a:gd name="connsiteY2" fmla="*/ 60018 h 60198"/>
                <a:gd name="connsiteX3" fmla="*/ 12695 w 23907"/>
                <a:gd name="connsiteY3" fmla="*/ 9345 h 60198"/>
                <a:gd name="connsiteX4" fmla="*/ 27 w 23907"/>
                <a:gd name="connsiteY4" fmla="*/ 9345 h 60198"/>
                <a:gd name="connsiteX5" fmla="*/ 27 w 23907"/>
                <a:gd name="connsiteY5" fmla="*/ -180 h 6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07" h="60198">
                  <a:moveTo>
                    <a:pt x="23935" y="11"/>
                  </a:moveTo>
                  <a:lnTo>
                    <a:pt x="23935" y="60018"/>
                  </a:lnTo>
                  <a:lnTo>
                    <a:pt x="12695" y="60018"/>
                  </a:lnTo>
                  <a:lnTo>
                    <a:pt x="12695" y="9345"/>
                  </a:lnTo>
                  <a:lnTo>
                    <a:pt x="27" y="9345"/>
                  </a:lnTo>
                  <a:lnTo>
                    <a:pt x="27" y="-180"/>
                  </a:lnTo>
                  <a:close/>
                </a:path>
              </a:pathLst>
            </a:custGeom>
            <a:solidFill>
              <a:srgbClr val="595959"/>
            </a:solidFill>
            <a:ln w="9525" cap="flat">
              <a:noFill/>
              <a:prstDash val="solid"/>
              <a:miter/>
            </a:ln>
          </p:spPr>
          <p:txBody>
            <a:bodyPr rtlCol="0" anchor="ctr"/>
            <a:lstStyle/>
            <a:p>
              <a:endParaRPr lang="en-US"/>
            </a:p>
          </p:txBody>
        </p:sp>
        <p:sp>
          <p:nvSpPr>
            <p:cNvPr id="365" name="Freeform: Shape 364">
              <a:extLst>
                <a:ext uri="{FF2B5EF4-FFF2-40B4-BE49-F238E27FC236}">
                  <a16:creationId xmlns:a16="http://schemas.microsoft.com/office/drawing/2014/main" id="{B16E9044-D58F-458B-8B08-D7544AC234B1}"/>
                </a:ext>
              </a:extLst>
            </p:cNvPr>
            <p:cNvSpPr/>
            <p:nvPr/>
          </p:nvSpPr>
          <p:spPr>
            <a:xfrm>
              <a:off x="6902176" y="5271138"/>
              <a:ext cx="20869" cy="20915"/>
            </a:xfrm>
            <a:custGeom>
              <a:avLst/>
              <a:gdLst>
                <a:gd name="connsiteX0" fmla="*/ 2087 w 14169"/>
                <a:gd name="connsiteY0" fmla="*/ 12015 h 14200"/>
                <a:gd name="connsiteX1" fmla="*/ 2087 w 14169"/>
                <a:gd name="connsiteY1" fmla="*/ 1824 h 14200"/>
                <a:gd name="connsiteX2" fmla="*/ 7135 w 14169"/>
                <a:gd name="connsiteY2" fmla="*/ -177 h 14200"/>
                <a:gd name="connsiteX3" fmla="*/ 12088 w 14169"/>
                <a:gd name="connsiteY3" fmla="*/ 1824 h 14200"/>
                <a:gd name="connsiteX4" fmla="*/ 14183 w 14169"/>
                <a:gd name="connsiteY4" fmla="*/ 6967 h 14200"/>
                <a:gd name="connsiteX5" fmla="*/ 12088 w 14169"/>
                <a:gd name="connsiteY5" fmla="*/ 12015 h 14200"/>
                <a:gd name="connsiteX6" fmla="*/ 7135 w 14169"/>
                <a:gd name="connsiteY6" fmla="*/ 14015 h 14200"/>
                <a:gd name="connsiteX7" fmla="*/ 2087 w 14169"/>
                <a:gd name="connsiteY7" fmla="*/ 12015 h 14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69" h="14200">
                  <a:moveTo>
                    <a:pt x="2087" y="12015"/>
                  </a:moveTo>
                  <a:cubicBezTo>
                    <a:pt x="-659" y="9177"/>
                    <a:pt x="-659" y="4662"/>
                    <a:pt x="2087" y="1824"/>
                  </a:cubicBezTo>
                  <a:cubicBezTo>
                    <a:pt x="3422" y="490"/>
                    <a:pt x="5249" y="-234"/>
                    <a:pt x="7135" y="-177"/>
                  </a:cubicBezTo>
                  <a:cubicBezTo>
                    <a:pt x="8992" y="-234"/>
                    <a:pt x="10788" y="499"/>
                    <a:pt x="12088" y="1824"/>
                  </a:cubicBezTo>
                  <a:cubicBezTo>
                    <a:pt x="13535" y="3128"/>
                    <a:pt x="14306" y="5024"/>
                    <a:pt x="14183" y="6967"/>
                  </a:cubicBezTo>
                  <a:cubicBezTo>
                    <a:pt x="14203" y="8863"/>
                    <a:pt x="13446" y="10691"/>
                    <a:pt x="12088" y="12015"/>
                  </a:cubicBezTo>
                  <a:cubicBezTo>
                    <a:pt x="10775" y="13320"/>
                    <a:pt x="8989" y="14044"/>
                    <a:pt x="7135" y="14015"/>
                  </a:cubicBezTo>
                  <a:cubicBezTo>
                    <a:pt x="5244" y="14091"/>
                    <a:pt x="3410" y="13368"/>
                    <a:pt x="2087" y="12015"/>
                  </a:cubicBezTo>
                  <a:close/>
                </a:path>
              </a:pathLst>
            </a:custGeom>
            <a:solidFill>
              <a:srgbClr val="595959"/>
            </a:solidFill>
            <a:ln w="9525" cap="flat">
              <a:noFill/>
              <a:prstDash val="solid"/>
              <a:miter/>
            </a:ln>
          </p:spPr>
          <p:txBody>
            <a:bodyPr rtlCol="0" anchor="ctr"/>
            <a:lstStyle/>
            <a:p>
              <a:endParaRPr lang="en-US"/>
            </a:p>
          </p:txBody>
        </p:sp>
        <p:sp>
          <p:nvSpPr>
            <p:cNvPr id="366" name="Freeform: Shape 365">
              <a:extLst>
                <a:ext uri="{FF2B5EF4-FFF2-40B4-BE49-F238E27FC236}">
                  <a16:creationId xmlns:a16="http://schemas.microsoft.com/office/drawing/2014/main" id="{45FC88E8-ECFF-492F-B63A-3CAFF1BEF94D}"/>
                </a:ext>
              </a:extLst>
            </p:cNvPr>
            <p:cNvSpPr/>
            <p:nvPr/>
          </p:nvSpPr>
          <p:spPr>
            <a:xfrm>
              <a:off x="6933406" y="5201564"/>
              <a:ext cx="73936" cy="90895"/>
            </a:xfrm>
            <a:custGeom>
              <a:avLst/>
              <a:gdLst>
                <a:gd name="connsiteX0" fmla="*/ 12221 w 50198"/>
                <a:gd name="connsiteY0" fmla="*/ 57918 h 61712"/>
                <a:gd name="connsiteX1" fmla="*/ 3268 w 50198"/>
                <a:gd name="connsiteY1" fmla="*/ 47250 h 61712"/>
                <a:gd name="connsiteX2" fmla="*/ 3268 w 50198"/>
                <a:gd name="connsiteY2" fmla="*/ 14103 h 61712"/>
                <a:gd name="connsiteX3" fmla="*/ 12221 w 50198"/>
                <a:gd name="connsiteY3" fmla="*/ 3435 h 61712"/>
                <a:gd name="connsiteX4" fmla="*/ 37939 w 50198"/>
                <a:gd name="connsiteY4" fmla="*/ 3435 h 61712"/>
                <a:gd name="connsiteX5" fmla="*/ 46892 w 50198"/>
                <a:gd name="connsiteY5" fmla="*/ 14103 h 61712"/>
                <a:gd name="connsiteX6" fmla="*/ 46892 w 50198"/>
                <a:gd name="connsiteY6" fmla="*/ 47250 h 61712"/>
                <a:gd name="connsiteX7" fmla="*/ 37939 w 50198"/>
                <a:gd name="connsiteY7" fmla="*/ 57918 h 61712"/>
                <a:gd name="connsiteX8" fmla="*/ 12221 w 50198"/>
                <a:gd name="connsiteY8" fmla="*/ 57918 h 61712"/>
                <a:gd name="connsiteX9" fmla="*/ 35272 w 50198"/>
                <a:gd name="connsiteY9" fmla="*/ 46488 h 61712"/>
                <a:gd name="connsiteX10" fmla="*/ 38986 w 50198"/>
                <a:gd name="connsiteY10" fmla="*/ 30677 h 61712"/>
                <a:gd name="connsiteX11" fmla="*/ 35272 w 50198"/>
                <a:gd name="connsiteY11" fmla="*/ 14769 h 61712"/>
                <a:gd name="connsiteX12" fmla="*/ 17862 w 50198"/>
                <a:gd name="connsiteY12" fmla="*/ 11893 h 61712"/>
                <a:gd name="connsiteX13" fmla="*/ 14983 w 50198"/>
                <a:gd name="connsiteY13" fmla="*/ 14769 h 61712"/>
                <a:gd name="connsiteX14" fmla="*/ 11269 w 50198"/>
                <a:gd name="connsiteY14" fmla="*/ 30677 h 61712"/>
                <a:gd name="connsiteX15" fmla="*/ 14983 w 50198"/>
                <a:gd name="connsiteY15" fmla="*/ 46488 h 61712"/>
                <a:gd name="connsiteX16" fmla="*/ 32061 w 50198"/>
                <a:gd name="connsiteY16" fmla="*/ 49698 h 61712"/>
                <a:gd name="connsiteX17" fmla="*/ 35272 w 50198"/>
                <a:gd name="connsiteY17" fmla="*/ 46488 h 61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0198" h="61712">
                  <a:moveTo>
                    <a:pt x="12221" y="57918"/>
                  </a:moveTo>
                  <a:cubicBezTo>
                    <a:pt x="8282" y="55289"/>
                    <a:pt x="5174" y="51584"/>
                    <a:pt x="3268" y="47250"/>
                  </a:cubicBezTo>
                  <a:cubicBezTo>
                    <a:pt x="-1053" y="36620"/>
                    <a:pt x="-1053" y="24733"/>
                    <a:pt x="3268" y="14103"/>
                  </a:cubicBezTo>
                  <a:cubicBezTo>
                    <a:pt x="5174" y="9769"/>
                    <a:pt x="8282" y="6064"/>
                    <a:pt x="12221" y="3435"/>
                  </a:cubicBezTo>
                  <a:cubicBezTo>
                    <a:pt x="20115" y="-1385"/>
                    <a:pt x="30044" y="-1385"/>
                    <a:pt x="37939" y="3435"/>
                  </a:cubicBezTo>
                  <a:cubicBezTo>
                    <a:pt x="41900" y="6045"/>
                    <a:pt x="45013" y="9750"/>
                    <a:pt x="46892" y="14103"/>
                  </a:cubicBezTo>
                  <a:cubicBezTo>
                    <a:pt x="51337" y="24704"/>
                    <a:pt x="51337" y="36648"/>
                    <a:pt x="46892" y="47250"/>
                  </a:cubicBezTo>
                  <a:cubicBezTo>
                    <a:pt x="45013" y="51603"/>
                    <a:pt x="41900" y="55308"/>
                    <a:pt x="37939" y="57918"/>
                  </a:cubicBezTo>
                  <a:cubicBezTo>
                    <a:pt x="30044" y="62737"/>
                    <a:pt x="20115" y="62737"/>
                    <a:pt x="12221" y="57918"/>
                  </a:cubicBezTo>
                  <a:close/>
                  <a:moveTo>
                    <a:pt x="35272" y="46488"/>
                  </a:moveTo>
                  <a:cubicBezTo>
                    <a:pt x="38072" y="41706"/>
                    <a:pt x="39366" y="36201"/>
                    <a:pt x="38986" y="30677"/>
                  </a:cubicBezTo>
                  <a:cubicBezTo>
                    <a:pt x="39357" y="25123"/>
                    <a:pt x="38063" y="19589"/>
                    <a:pt x="35272" y="14769"/>
                  </a:cubicBezTo>
                  <a:cubicBezTo>
                    <a:pt x="31259" y="9169"/>
                    <a:pt x="23464" y="7883"/>
                    <a:pt x="17862" y="11893"/>
                  </a:cubicBezTo>
                  <a:cubicBezTo>
                    <a:pt x="16751" y="12683"/>
                    <a:pt x="15779" y="13655"/>
                    <a:pt x="14983" y="14769"/>
                  </a:cubicBezTo>
                  <a:cubicBezTo>
                    <a:pt x="12192" y="19589"/>
                    <a:pt x="10899" y="25123"/>
                    <a:pt x="11269" y="30677"/>
                  </a:cubicBezTo>
                  <a:cubicBezTo>
                    <a:pt x="10889" y="36201"/>
                    <a:pt x="12183" y="41716"/>
                    <a:pt x="14983" y="46488"/>
                  </a:cubicBezTo>
                  <a:cubicBezTo>
                    <a:pt x="18812" y="52089"/>
                    <a:pt x="26458" y="53527"/>
                    <a:pt x="32061" y="49698"/>
                  </a:cubicBezTo>
                  <a:cubicBezTo>
                    <a:pt x="33322" y="48841"/>
                    <a:pt x="34411" y="47745"/>
                    <a:pt x="35272" y="46488"/>
                  </a:cubicBezTo>
                  <a:close/>
                </a:path>
              </a:pathLst>
            </a:custGeom>
            <a:solidFill>
              <a:srgbClr val="595959"/>
            </a:solidFill>
            <a:ln w="9525" cap="flat">
              <a:noFill/>
              <a:prstDash val="solid"/>
              <a:miter/>
            </a:ln>
          </p:spPr>
          <p:txBody>
            <a:bodyPr rtlCol="0" anchor="ctr"/>
            <a:lstStyle/>
            <a:p>
              <a:endParaRPr lang="en-US"/>
            </a:p>
          </p:txBody>
        </p:sp>
        <p:sp>
          <p:nvSpPr>
            <p:cNvPr id="367" name="Freeform: Shape 366">
              <a:extLst>
                <a:ext uri="{FF2B5EF4-FFF2-40B4-BE49-F238E27FC236}">
                  <a16:creationId xmlns:a16="http://schemas.microsoft.com/office/drawing/2014/main" id="{BE92C685-1FCE-45D9-98B5-B26C7346FAE1}"/>
                </a:ext>
              </a:extLst>
            </p:cNvPr>
            <p:cNvSpPr/>
            <p:nvPr/>
          </p:nvSpPr>
          <p:spPr>
            <a:xfrm>
              <a:off x="7059530" y="5202819"/>
              <a:ext cx="97502" cy="88383"/>
            </a:xfrm>
            <a:custGeom>
              <a:avLst/>
              <a:gdLst>
                <a:gd name="connsiteX0" fmla="*/ 55272 w 66198"/>
                <a:gd name="connsiteY0" fmla="*/ 59827 h 60007"/>
                <a:gd name="connsiteX1" fmla="*/ 55272 w 66198"/>
                <a:gd name="connsiteY1" fmla="*/ 20013 h 60007"/>
                <a:gd name="connsiteX2" fmla="*/ 35555 w 66198"/>
                <a:gd name="connsiteY2" fmla="*/ 52970 h 60007"/>
                <a:gd name="connsiteX3" fmla="*/ 30603 w 66198"/>
                <a:gd name="connsiteY3" fmla="*/ 52970 h 60007"/>
                <a:gd name="connsiteX4" fmla="*/ 10886 w 66198"/>
                <a:gd name="connsiteY4" fmla="*/ 20584 h 60007"/>
                <a:gd name="connsiteX5" fmla="*/ 10886 w 66198"/>
                <a:gd name="connsiteY5" fmla="*/ 59827 h 60007"/>
                <a:gd name="connsiteX6" fmla="*/ 27 w 66198"/>
                <a:gd name="connsiteY6" fmla="*/ 59827 h 60007"/>
                <a:gd name="connsiteX7" fmla="*/ 27 w 66198"/>
                <a:gd name="connsiteY7" fmla="*/ -180 h 60007"/>
                <a:gd name="connsiteX8" fmla="*/ 9552 w 66198"/>
                <a:gd name="connsiteY8" fmla="*/ -180 h 60007"/>
                <a:gd name="connsiteX9" fmla="*/ 33365 w 66198"/>
                <a:gd name="connsiteY9" fmla="*/ 39634 h 60007"/>
                <a:gd name="connsiteX10" fmla="*/ 56701 w 66198"/>
                <a:gd name="connsiteY10" fmla="*/ -180 h 60007"/>
                <a:gd name="connsiteX11" fmla="*/ 66226 w 66198"/>
                <a:gd name="connsiteY11" fmla="*/ -180 h 60007"/>
                <a:gd name="connsiteX12" fmla="*/ 66226 w 66198"/>
                <a:gd name="connsiteY12" fmla="*/ 59827 h 6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198" h="60007">
                  <a:moveTo>
                    <a:pt x="55272" y="59827"/>
                  </a:moveTo>
                  <a:lnTo>
                    <a:pt x="55272" y="20013"/>
                  </a:lnTo>
                  <a:lnTo>
                    <a:pt x="35555" y="52970"/>
                  </a:lnTo>
                  <a:lnTo>
                    <a:pt x="30603" y="52970"/>
                  </a:lnTo>
                  <a:lnTo>
                    <a:pt x="10886" y="20584"/>
                  </a:lnTo>
                  <a:lnTo>
                    <a:pt x="10886" y="59827"/>
                  </a:lnTo>
                  <a:lnTo>
                    <a:pt x="27" y="59827"/>
                  </a:lnTo>
                  <a:lnTo>
                    <a:pt x="27" y="-180"/>
                  </a:lnTo>
                  <a:lnTo>
                    <a:pt x="9552" y="-180"/>
                  </a:lnTo>
                  <a:lnTo>
                    <a:pt x="33365" y="39634"/>
                  </a:lnTo>
                  <a:lnTo>
                    <a:pt x="56701" y="-180"/>
                  </a:lnTo>
                  <a:lnTo>
                    <a:pt x="66226" y="-180"/>
                  </a:lnTo>
                  <a:lnTo>
                    <a:pt x="66226" y="59827"/>
                  </a:lnTo>
                  <a:close/>
                </a:path>
              </a:pathLst>
            </a:custGeom>
            <a:solidFill>
              <a:srgbClr val="595959"/>
            </a:solidFill>
            <a:ln w="9525" cap="flat">
              <a:noFill/>
              <a:prstDash val="solid"/>
              <a:miter/>
            </a:ln>
          </p:spPr>
          <p:txBody>
            <a:bodyPr rtlCol="0" anchor="ctr"/>
            <a:lstStyle/>
            <a:p>
              <a:endParaRPr lang="en-US"/>
            </a:p>
          </p:txBody>
        </p:sp>
        <p:sp>
          <p:nvSpPr>
            <p:cNvPr id="368" name="Freeform: Shape 367">
              <a:extLst>
                <a:ext uri="{FF2B5EF4-FFF2-40B4-BE49-F238E27FC236}">
                  <a16:creationId xmlns:a16="http://schemas.microsoft.com/office/drawing/2014/main" id="{EAAAA1E0-4DA8-4F1F-B401-46AB5A8B9B2D}"/>
                </a:ext>
              </a:extLst>
            </p:cNvPr>
            <p:cNvSpPr/>
            <p:nvPr/>
          </p:nvSpPr>
          <p:spPr>
            <a:xfrm>
              <a:off x="7291153" y="4951697"/>
              <a:ext cx="41255" cy="68884"/>
            </a:xfrm>
            <a:custGeom>
              <a:avLst/>
              <a:gdLst>
                <a:gd name="connsiteX0" fmla="*/ 24792 w 28010"/>
                <a:gd name="connsiteY0" fmla="*/ 37539 h 46768"/>
                <a:gd name="connsiteX1" fmla="*/ 16124 w 28010"/>
                <a:gd name="connsiteY1" fmla="*/ 40968 h 46768"/>
                <a:gd name="connsiteX2" fmla="*/ 16124 w 28010"/>
                <a:gd name="connsiteY2" fmla="*/ 46588 h 46768"/>
                <a:gd name="connsiteX3" fmla="*/ 12314 w 28010"/>
                <a:gd name="connsiteY3" fmla="*/ 46588 h 46768"/>
                <a:gd name="connsiteX4" fmla="*/ 12314 w 28010"/>
                <a:gd name="connsiteY4" fmla="*/ 41063 h 46768"/>
                <a:gd name="connsiteX5" fmla="*/ 5266 w 28010"/>
                <a:gd name="connsiteY5" fmla="*/ 39730 h 46768"/>
                <a:gd name="connsiteX6" fmla="*/ 27 w 28010"/>
                <a:gd name="connsiteY6" fmla="*/ 36872 h 46768"/>
                <a:gd name="connsiteX7" fmla="*/ 2313 w 28010"/>
                <a:gd name="connsiteY7" fmla="*/ 31824 h 46768"/>
                <a:gd name="connsiteX8" fmla="*/ 6790 w 28010"/>
                <a:gd name="connsiteY8" fmla="*/ 34396 h 46768"/>
                <a:gd name="connsiteX9" fmla="*/ 12314 w 28010"/>
                <a:gd name="connsiteY9" fmla="*/ 35825 h 46768"/>
                <a:gd name="connsiteX10" fmla="*/ 12314 w 28010"/>
                <a:gd name="connsiteY10" fmla="*/ 25824 h 46768"/>
                <a:gd name="connsiteX11" fmla="*/ 6409 w 28010"/>
                <a:gd name="connsiteY11" fmla="*/ 24014 h 46768"/>
                <a:gd name="connsiteX12" fmla="*/ 2408 w 28010"/>
                <a:gd name="connsiteY12" fmla="*/ 20966 h 46768"/>
                <a:gd name="connsiteX13" fmla="*/ 789 w 28010"/>
                <a:gd name="connsiteY13" fmla="*/ 15727 h 46768"/>
                <a:gd name="connsiteX14" fmla="*/ 3742 w 28010"/>
                <a:gd name="connsiteY14" fmla="*/ 8869 h 46768"/>
                <a:gd name="connsiteX15" fmla="*/ 12314 w 28010"/>
                <a:gd name="connsiteY15" fmla="*/ 5440 h 46768"/>
                <a:gd name="connsiteX16" fmla="*/ 12314 w 28010"/>
                <a:gd name="connsiteY16" fmla="*/ -180 h 46768"/>
                <a:gd name="connsiteX17" fmla="*/ 16410 w 28010"/>
                <a:gd name="connsiteY17" fmla="*/ -180 h 46768"/>
                <a:gd name="connsiteX18" fmla="*/ 16410 w 28010"/>
                <a:gd name="connsiteY18" fmla="*/ 5345 h 46768"/>
                <a:gd name="connsiteX19" fmla="*/ 21839 w 28010"/>
                <a:gd name="connsiteY19" fmla="*/ 6298 h 46768"/>
                <a:gd name="connsiteX20" fmla="*/ 26507 w 28010"/>
                <a:gd name="connsiteY20" fmla="*/ 8393 h 46768"/>
                <a:gd name="connsiteX21" fmla="*/ 24506 w 28010"/>
                <a:gd name="connsiteY21" fmla="*/ 13441 h 46768"/>
                <a:gd name="connsiteX22" fmla="*/ 16410 w 28010"/>
                <a:gd name="connsiteY22" fmla="*/ 10774 h 46768"/>
                <a:gd name="connsiteX23" fmla="*/ 16410 w 28010"/>
                <a:gd name="connsiteY23" fmla="*/ 20870 h 46768"/>
                <a:gd name="connsiteX24" fmla="*/ 22411 w 28010"/>
                <a:gd name="connsiteY24" fmla="*/ 22680 h 46768"/>
                <a:gd name="connsiteX25" fmla="*/ 26411 w 28010"/>
                <a:gd name="connsiteY25" fmla="*/ 25633 h 46768"/>
                <a:gd name="connsiteX26" fmla="*/ 28031 w 28010"/>
                <a:gd name="connsiteY26" fmla="*/ 30872 h 46768"/>
                <a:gd name="connsiteX27" fmla="*/ 24792 w 28010"/>
                <a:gd name="connsiteY27" fmla="*/ 37539 h 46768"/>
                <a:gd name="connsiteX28" fmla="*/ 8314 w 28010"/>
                <a:gd name="connsiteY28" fmla="*/ 17918 h 46768"/>
                <a:gd name="connsiteX29" fmla="*/ 12029 w 28010"/>
                <a:gd name="connsiteY29" fmla="*/ 19632 h 46768"/>
                <a:gd name="connsiteX30" fmla="*/ 12029 w 28010"/>
                <a:gd name="connsiteY30" fmla="*/ 10679 h 46768"/>
                <a:gd name="connsiteX31" fmla="*/ 8219 w 28010"/>
                <a:gd name="connsiteY31" fmla="*/ 12298 h 46768"/>
                <a:gd name="connsiteX32" fmla="*/ 6980 w 28010"/>
                <a:gd name="connsiteY32" fmla="*/ 15251 h 46768"/>
                <a:gd name="connsiteX33" fmla="*/ 8314 w 28010"/>
                <a:gd name="connsiteY33" fmla="*/ 17918 h 46768"/>
                <a:gd name="connsiteX34" fmla="*/ 20030 w 28010"/>
                <a:gd name="connsiteY34" fmla="*/ 34015 h 46768"/>
                <a:gd name="connsiteX35" fmla="*/ 21363 w 28010"/>
                <a:gd name="connsiteY35" fmla="*/ 31158 h 46768"/>
                <a:gd name="connsiteX36" fmla="*/ 19934 w 28010"/>
                <a:gd name="connsiteY36" fmla="*/ 28395 h 46768"/>
                <a:gd name="connsiteX37" fmla="*/ 16124 w 28010"/>
                <a:gd name="connsiteY37" fmla="*/ 26681 h 46768"/>
                <a:gd name="connsiteX38" fmla="*/ 16124 w 28010"/>
                <a:gd name="connsiteY38" fmla="*/ 35825 h 46768"/>
                <a:gd name="connsiteX39" fmla="*/ 20030 w 28010"/>
                <a:gd name="connsiteY39" fmla="*/ 34015 h 46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8010" h="46768">
                  <a:moveTo>
                    <a:pt x="24792" y="37539"/>
                  </a:moveTo>
                  <a:cubicBezTo>
                    <a:pt x="22360" y="39606"/>
                    <a:pt x="19313" y="40816"/>
                    <a:pt x="16124" y="40968"/>
                  </a:cubicBezTo>
                  <a:lnTo>
                    <a:pt x="16124" y="46588"/>
                  </a:lnTo>
                  <a:lnTo>
                    <a:pt x="12314" y="46588"/>
                  </a:lnTo>
                  <a:lnTo>
                    <a:pt x="12314" y="41063"/>
                  </a:lnTo>
                  <a:cubicBezTo>
                    <a:pt x="9925" y="40863"/>
                    <a:pt x="7562" y="40416"/>
                    <a:pt x="5266" y="39730"/>
                  </a:cubicBezTo>
                  <a:cubicBezTo>
                    <a:pt x="3356" y="39111"/>
                    <a:pt x="1579" y="38149"/>
                    <a:pt x="27" y="36872"/>
                  </a:cubicBezTo>
                  <a:lnTo>
                    <a:pt x="2313" y="31824"/>
                  </a:lnTo>
                  <a:cubicBezTo>
                    <a:pt x="3653" y="32920"/>
                    <a:pt x="5166" y="33796"/>
                    <a:pt x="6790" y="34396"/>
                  </a:cubicBezTo>
                  <a:cubicBezTo>
                    <a:pt x="8562" y="35110"/>
                    <a:pt x="10419" y="35586"/>
                    <a:pt x="12314" y="35825"/>
                  </a:cubicBezTo>
                  <a:lnTo>
                    <a:pt x="12314" y="25824"/>
                  </a:lnTo>
                  <a:cubicBezTo>
                    <a:pt x="10299" y="25385"/>
                    <a:pt x="8323" y="24785"/>
                    <a:pt x="6409" y="24014"/>
                  </a:cubicBezTo>
                  <a:cubicBezTo>
                    <a:pt x="4852" y="23328"/>
                    <a:pt x="3480" y="22290"/>
                    <a:pt x="2408" y="20966"/>
                  </a:cubicBezTo>
                  <a:cubicBezTo>
                    <a:pt x="1283" y="19461"/>
                    <a:pt x="711" y="17603"/>
                    <a:pt x="789" y="15727"/>
                  </a:cubicBezTo>
                  <a:cubicBezTo>
                    <a:pt x="799" y="13136"/>
                    <a:pt x="1866" y="10659"/>
                    <a:pt x="3742" y="8869"/>
                  </a:cubicBezTo>
                  <a:cubicBezTo>
                    <a:pt x="6134" y="6793"/>
                    <a:pt x="9153" y="5592"/>
                    <a:pt x="12314" y="5440"/>
                  </a:cubicBezTo>
                  <a:lnTo>
                    <a:pt x="12314" y="-180"/>
                  </a:lnTo>
                  <a:lnTo>
                    <a:pt x="16410" y="-180"/>
                  </a:lnTo>
                  <a:lnTo>
                    <a:pt x="16410" y="5345"/>
                  </a:lnTo>
                  <a:cubicBezTo>
                    <a:pt x="18255" y="5412"/>
                    <a:pt x="20081" y="5735"/>
                    <a:pt x="21839" y="6298"/>
                  </a:cubicBezTo>
                  <a:cubicBezTo>
                    <a:pt x="23489" y="6764"/>
                    <a:pt x="25061" y="7469"/>
                    <a:pt x="26507" y="8393"/>
                  </a:cubicBezTo>
                  <a:lnTo>
                    <a:pt x="24506" y="13441"/>
                  </a:lnTo>
                  <a:cubicBezTo>
                    <a:pt x="22020" y="12003"/>
                    <a:pt x="19264" y="11098"/>
                    <a:pt x="16410" y="10774"/>
                  </a:cubicBezTo>
                  <a:lnTo>
                    <a:pt x="16410" y="20870"/>
                  </a:lnTo>
                  <a:cubicBezTo>
                    <a:pt x="18453" y="21318"/>
                    <a:pt x="20458" y="21928"/>
                    <a:pt x="22411" y="22680"/>
                  </a:cubicBezTo>
                  <a:cubicBezTo>
                    <a:pt x="23935" y="23376"/>
                    <a:pt x="25297" y="24385"/>
                    <a:pt x="26411" y="25633"/>
                  </a:cubicBezTo>
                  <a:cubicBezTo>
                    <a:pt x="27537" y="27138"/>
                    <a:pt x="28109" y="28996"/>
                    <a:pt x="28031" y="30872"/>
                  </a:cubicBezTo>
                  <a:cubicBezTo>
                    <a:pt x="27895" y="33444"/>
                    <a:pt x="26728" y="35844"/>
                    <a:pt x="24792" y="37539"/>
                  </a:cubicBezTo>
                  <a:close/>
                  <a:moveTo>
                    <a:pt x="8314" y="17918"/>
                  </a:moveTo>
                  <a:cubicBezTo>
                    <a:pt x="9437" y="18708"/>
                    <a:pt x="10696" y="19289"/>
                    <a:pt x="12029" y="19632"/>
                  </a:cubicBezTo>
                  <a:lnTo>
                    <a:pt x="12029" y="10679"/>
                  </a:lnTo>
                  <a:cubicBezTo>
                    <a:pt x="10631" y="10850"/>
                    <a:pt x="9309" y="11412"/>
                    <a:pt x="8219" y="12298"/>
                  </a:cubicBezTo>
                  <a:cubicBezTo>
                    <a:pt x="7413" y="13070"/>
                    <a:pt x="6964" y="14137"/>
                    <a:pt x="6980" y="15251"/>
                  </a:cubicBezTo>
                  <a:cubicBezTo>
                    <a:pt x="6965" y="16308"/>
                    <a:pt x="7462" y="17299"/>
                    <a:pt x="8314" y="17918"/>
                  </a:cubicBezTo>
                  <a:close/>
                  <a:moveTo>
                    <a:pt x="20030" y="34015"/>
                  </a:moveTo>
                  <a:cubicBezTo>
                    <a:pt x="20877" y="33310"/>
                    <a:pt x="21365" y="32262"/>
                    <a:pt x="21363" y="31158"/>
                  </a:cubicBezTo>
                  <a:cubicBezTo>
                    <a:pt x="21389" y="30052"/>
                    <a:pt x="20851" y="29014"/>
                    <a:pt x="19934" y="28395"/>
                  </a:cubicBezTo>
                  <a:cubicBezTo>
                    <a:pt x="18775" y="27605"/>
                    <a:pt x="17486" y="27024"/>
                    <a:pt x="16124" y="26681"/>
                  </a:cubicBezTo>
                  <a:lnTo>
                    <a:pt x="16124" y="35825"/>
                  </a:lnTo>
                  <a:cubicBezTo>
                    <a:pt x="17576" y="35625"/>
                    <a:pt x="18935" y="34986"/>
                    <a:pt x="20030" y="34015"/>
                  </a:cubicBezTo>
                  <a:close/>
                </a:path>
              </a:pathLst>
            </a:custGeom>
            <a:solidFill>
              <a:srgbClr val="595959"/>
            </a:solidFill>
            <a:ln w="9525" cap="flat">
              <a:noFill/>
              <a:prstDash val="solid"/>
              <a:miter/>
            </a:ln>
          </p:spPr>
          <p:txBody>
            <a:bodyPr rtlCol="0" anchor="ctr"/>
            <a:lstStyle/>
            <a:p>
              <a:endParaRPr lang="en-US"/>
            </a:p>
          </p:txBody>
        </p:sp>
        <p:sp>
          <p:nvSpPr>
            <p:cNvPr id="369" name="Freeform: Shape 368">
              <a:extLst>
                <a:ext uri="{FF2B5EF4-FFF2-40B4-BE49-F238E27FC236}">
                  <a16:creationId xmlns:a16="http://schemas.microsoft.com/office/drawing/2014/main" id="{D4D348D5-8C62-4D90-BADE-F2DC7E5A5F46}"/>
                </a:ext>
              </a:extLst>
            </p:cNvPr>
            <p:cNvSpPr/>
            <p:nvPr/>
          </p:nvSpPr>
          <p:spPr>
            <a:xfrm>
              <a:off x="7335485" y="4965165"/>
              <a:ext cx="35212" cy="88665"/>
            </a:xfrm>
            <a:custGeom>
              <a:avLst/>
              <a:gdLst>
                <a:gd name="connsiteX0" fmla="*/ 23935 w 23907"/>
                <a:gd name="connsiteY0" fmla="*/ 11 h 60198"/>
                <a:gd name="connsiteX1" fmla="*/ 23935 w 23907"/>
                <a:gd name="connsiteY1" fmla="*/ 60018 h 60198"/>
                <a:gd name="connsiteX2" fmla="*/ 12695 w 23907"/>
                <a:gd name="connsiteY2" fmla="*/ 60018 h 60198"/>
                <a:gd name="connsiteX3" fmla="*/ 12695 w 23907"/>
                <a:gd name="connsiteY3" fmla="*/ 9345 h 60198"/>
                <a:gd name="connsiteX4" fmla="*/ 27 w 23907"/>
                <a:gd name="connsiteY4" fmla="*/ 9345 h 60198"/>
                <a:gd name="connsiteX5" fmla="*/ 27 w 23907"/>
                <a:gd name="connsiteY5" fmla="*/ -180 h 6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07" h="60198">
                  <a:moveTo>
                    <a:pt x="23935" y="11"/>
                  </a:moveTo>
                  <a:lnTo>
                    <a:pt x="23935" y="60018"/>
                  </a:lnTo>
                  <a:lnTo>
                    <a:pt x="12695" y="60018"/>
                  </a:lnTo>
                  <a:lnTo>
                    <a:pt x="12695" y="9345"/>
                  </a:lnTo>
                  <a:lnTo>
                    <a:pt x="27" y="9345"/>
                  </a:lnTo>
                  <a:lnTo>
                    <a:pt x="27" y="-180"/>
                  </a:lnTo>
                  <a:close/>
                </a:path>
              </a:pathLst>
            </a:custGeom>
            <a:solidFill>
              <a:srgbClr val="595959"/>
            </a:solidFill>
            <a:ln w="9525" cap="flat">
              <a:noFill/>
              <a:prstDash val="solid"/>
              <a:miter/>
            </a:ln>
          </p:spPr>
          <p:txBody>
            <a:bodyPr rtlCol="0" anchor="ctr"/>
            <a:lstStyle/>
            <a:p>
              <a:endParaRPr lang="en-US"/>
            </a:p>
          </p:txBody>
        </p:sp>
        <p:sp>
          <p:nvSpPr>
            <p:cNvPr id="370" name="Freeform: Shape 369">
              <a:extLst>
                <a:ext uri="{FF2B5EF4-FFF2-40B4-BE49-F238E27FC236}">
                  <a16:creationId xmlns:a16="http://schemas.microsoft.com/office/drawing/2014/main" id="{FD9AE754-FAA4-4B70-AF49-FCE9829F8CB3}"/>
                </a:ext>
              </a:extLst>
            </p:cNvPr>
            <p:cNvSpPr/>
            <p:nvPr/>
          </p:nvSpPr>
          <p:spPr>
            <a:xfrm>
              <a:off x="7387665" y="5033765"/>
              <a:ext cx="20781" cy="20911"/>
            </a:xfrm>
            <a:custGeom>
              <a:avLst/>
              <a:gdLst>
                <a:gd name="connsiteX0" fmla="*/ 2129 w 14109"/>
                <a:gd name="connsiteY0" fmla="*/ 12014 h 14197"/>
                <a:gd name="connsiteX1" fmla="*/ 33 w 14109"/>
                <a:gd name="connsiteY1" fmla="*/ 6871 h 14197"/>
                <a:gd name="connsiteX2" fmla="*/ 2034 w 14109"/>
                <a:gd name="connsiteY2" fmla="*/ 1727 h 14197"/>
                <a:gd name="connsiteX3" fmla="*/ 7082 w 14109"/>
                <a:gd name="connsiteY3" fmla="*/ -178 h 14197"/>
                <a:gd name="connsiteX4" fmla="*/ 12035 w 14109"/>
                <a:gd name="connsiteY4" fmla="*/ 1727 h 14197"/>
                <a:gd name="connsiteX5" fmla="*/ 14130 w 14109"/>
                <a:gd name="connsiteY5" fmla="*/ 6871 h 14197"/>
                <a:gd name="connsiteX6" fmla="*/ 12035 w 14109"/>
                <a:gd name="connsiteY6" fmla="*/ 12014 h 14197"/>
                <a:gd name="connsiteX7" fmla="*/ 7082 w 14109"/>
                <a:gd name="connsiteY7" fmla="*/ 14014 h 14197"/>
                <a:gd name="connsiteX8" fmla="*/ 2129 w 14109"/>
                <a:gd name="connsiteY8" fmla="*/ 12014 h 14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09" h="14197">
                  <a:moveTo>
                    <a:pt x="2129" y="12014"/>
                  </a:moveTo>
                  <a:cubicBezTo>
                    <a:pt x="715" y="10690"/>
                    <a:pt x="-50" y="8804"/>
                    <a:pt x="33" y="6871"/>
                  </a:cubicBezTo>
                  <a:cubicBezTo>
                    <a:pt x="-38" y="4956"/>
                    <a:pt x="686" y="3090"/>
                    <a:pt x="2034" y="1727"/>
                  </a:cubicBezTo>
                  <a:cubicBezTo>
                    <a:pt x="3408" y="470"/>
                    <a:pt x="5217" y="-216"/>
                    <a:pt x="7082" y="-178"/>
                  </a:cubicBezTo>
                  <a:cubicBezTo>
                    <a:pt x="8919" y="-225"/>
                    <a:pt x="10700" y="461"/>
                    <a:pt x="12035" y="1727"/>
                  </a:cubicBezTo>
                  <a:cubicBezTo>
                    <a:pt x="13448" y="3051"/>
                    <a:pt x="14213" y="4937"/>
                    <a:pt x="14130" y="6871"/>
                  </a:cubicBezTo>
                  <a:cubicBezTo>
                    <a:pt x="14166" y="8804"/>
                    <a:pt x="13407" y="10662"/>
                    <a:pt x="12035" y="12014"/>
                  </a:cubicBezTo>
                  <a:cubicBezTo>
                    <a:pt x="10722" y="13319"/>
                    <a:pt x="8935" y="14043"/>
                    <a:pt x="7082" y="14014"/>
                  </a:cubicBezTo>
                  <a:cubicBezTo>
                    <a:pt x="5224" y="14071"/>
                    <a:pt x="3429" y="13338"/>
                    <a:pt x="2129" y="12014"/>
                  </a:cubicBezTo>
                  <a:close/>
                </a:path>
              </a:pathLst>
            </a:custGeom>
            <a:solidFill>
              <a:srgbClr val="595959"/>
            </a:solidFill>
            <a:ln w="9525" cap="flat">
              <a:noFill/>
              <a:prstDash val="solid"/>
              <a:miter/>
            </a:ln>
          </p:spPr>
          <p:txBody>
            <a:bodyPr rtlCol="0" anchor="ctr"/>
            <a:lstStyle/>
            <a:p>
              <a:endParaRPr lang="en-US"/>
            </a:p>
          </p:txBody>
        </p:sp>
        <p:sp>
          <p:nvSpPr>
            <p:cNvPr id="371" name="Freeform: Shape 370">
              <a:extLst>
                <a:ext uri="{FF2B5EF4-FFF2-40B4-BE49-F238E27FC236}">
                  <a16:creationId xmlns:a16="http://schemas.microsoft.com/office/drawing/2014/main" id="{0EECB25A-407F-43D9-9380-0180D7420B88}"/>
                </a:ext>
              </a:extLst>
            </p:cNvPr>
            <p:cNvSpPr/>
            <p:nvPr/>
          </p:nvSpPr>
          <p:spPr>
            <a:xfrm>
              <a:off x="7413488" y="4965165"/>
              <a:ext cx="68192" cy="89946"/>
            </a:xfrm>
            <a:custGeom>
              <a:avLst/>
              <a:gdLst>
                <a:gd name="connsiteX0" fmla="*/ 42032 w 46298"/>
                <a:gd name="connsiteY0" fmla="*/ 30395 h 61068"/>
                <a:gd name="connsiteX1" fmla="*/ 46319 w 46298"/>
                <a:gd name="connsiteY1" fmla="*/ 42016 h 61068"/>
                <a:gd name="connsiteX2" fmla="*/ 43747 w 46298"/>
                <a:gd name="connsiteY2" fmla="*/ 51541 h 61068"/>
                <a:gd name="connsiteX3" fmla="*/ 35651 w 46298"/>
                <a:gd name="connsiteY3" fmla="*/ 58304 h 61068"/>
                <a:gd name="connsiteX4" fmla="*/ 22601 w 46298"/>
                <a:gd name="connsiteY4" fmla="*/ 60876 h 61068"/>
                <a:gd name="connsiteX5" fmla="*/ 10219 w 46298"/>
                <a:gd name="connsiteY5" fmla="*/ 58970 h 61068"/>
                <a:gd name="connsiteX6" fmla="*/ 27 w 46298"/>
                <a:gd name="connsiteY6" fmla="*/ 53922 h 61068"/>
                <a:gd name="connsiteX7" fmla="*/ 4885 w 46298"/>
                <a:gd name="connsiteY7" fmla="*/ 45254 h 61068"/>
                <a:gd name="connsiteX8" fmla="*/ 12791 w 46298"/>
                <a:gd name="connsiteY8" fmla="*/ 49541 h 61068"/>
                <a:gd name="connsiteX9" fmla="*/ 22316 w 46298"/>
                <a:gd name="connsiteY9" fmla="*/ 51160 h 61068"/>
                <a:gd name="connsiteX10" fmla="*/ 31841 w 46298"/>
                <a:gd name="connsiteY10" fmla="*/ 48683 h 61068"/>
                <a:gd name="connsiteX11" fmla="*/ 33524 w 46298"/>
                <a:gd name="connsiteY11" fmla="*/ 37225 h 61068"/>
                <a:gd name="connsiteX12" fmla="*/ 31841 w 46298"/>
                <a:gd name="connsiteY12" fmla="*/ 35539 h 61068"/>
                <a:gd name="connsiteX13" fmla="*/ 22316 w 46298"/>
                <a:gd name="connsiteY13" fmla="*/ 33158 h 61068"/>
                <a:gd name="connsiteX14" fmla="*/ 16791 w 46298"/>
                <a:gd name="connsiteY14" fmla="*/ 33158 h 61068"/>
                <a:gd name="connsiteX15" fmla="*/ 16791 w 46298"/>
                <a:gd name="connsiteY15" fmla="*/ 25538 h 61068"/>
                <a:gd name="connsiteX16" fmla="*/ 30412 w 46298"/>
                <a:gd name="connsiteY16" fmla="*/ 9345 h 61068"/>
                <a:gd name="connsiteX17" fmla="*/ 2980 w 46298"/>
                <a:gd name="connsiteY17" fmla="*/ 9345 h 61068"/>
                <a:gd name="connsiteX18" fmla="*/ 2980 w 46298"/>
                <a:gd name="connsiteY18" fmla="*/ -180 h 61068"/>
                <a:gd name="connsiteX19" fmla="*/ 43556 w 46298"/>
                <a:gd name="connsiteY19" fmla="*/ -180 h 61068"/>
                <a:gd name="connsiteX20" fmla="*/ 43556 w 46298"/>
                <a:gd name="connsiteY20" fmla="*/ 7631 h 61068"/>
                <a:gd name="connsiteX21" fmla="*/ 29269 w 46298"/>
                <a:gd name="connsiteY21" fmla="*/ 24775 h 61068"/>
                <a:gd name="connsiteX22" fmla="*/ 42032 w 46298"/>
                <a:gd name="connsiteY22" fmla="*/ 30395 h 61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298" h="61068">
                  <a:moveTo>
                    <a:pt x="42032" y="30395"/>
                  </a:moveTo>
                  <a:cubicBezTo>
                    <a:pt x="44909" y="33567"/>
                    <a:pt x="46443" y="37729"/>
                    <a:pt x="46319" y="42016"/>
                  </a:cubicBezTo>
                  <a:cubicBezTo>
                    <a:pt x="46347" y="45368"/>
                    <a:pt x="45461" y="48664"/>
                    <a:pt x="43747" y="51541"/>
                  </a:cubicBezTo>
                  <a:cubicBezTo>
                    <a:pt x="41785" y="54560"/>
                    <a:pt x="38965" y="56913"/>
                    <a:pt x="35651" y="58304"/>
                  </a:cubicBezTo>
                  <a:cubicBezTo>
                    <a:pt x="31550" y="60133"/>
                    <a:pt x="27090" y="61009"/>
                    <a:pt x="22601" y="60876"/>
                  </a:cubicBezTo>
                  <a:cubicBezTo>
                    <a:pt x="18401" y="60866"/>
                    <a:pt x="14226" y="60227"/>
                    <a:pt x="10219" y="58970"/>
                  </a:cubicBezTo>
                  <a:cubicBezTo>
                    <a:pt x="6531" y="57951"/>
                    <a:pt x="3071" y="56237"/>
                    <a:pt x="27" y="53922"/>
                  </a:cubicBezTo>
                  <a:lnTo>
                    <a:pt x="4885" y="45254"/>
                  </a:lnTo>
                  <a:cubicBezTo>
                    <a:pt x="7229" y="47169"/>
                    <a:pt x="9910" y="48616"/>
                    <a:pt x="12791" y="49541"/>
                  </a:cubicBezTo>
                  <a:cubicBezTo>
                    <a:pt x="15848" y="50626"/>
                    <a:pt x="19071" y="51179"/>
                    <a:pt x="22316" y="51160"/>
                  </a:cubicBezTo>
                  <a:cubicBezTo>
                    <a:pt x="25679" y="51427"/>
                    <a:pt x="29033" y="50550"/>
                    <a:pt x="31841" y="48683"/>
                  </a:cubicBezTo>
                  <a:cubicBezTo>
                    <a:pt x="35470" y="45978"/>
                    <a:pt x="36222" y="40854"/>
                    <a:pt x="33524" y="37225"/>
                  </a:cubicBezTo>
                  <a:cubicBezTo>
                    <a:pt x="33047" y="36577"/>
                    <a:pt x="32481" y="36015"/>
                    <a:pt x="31841" y="35539"/>
                  </a:cubicBezTo>
                  <a:cubicBezTo>
                    <a:pt x="28984" y="33786"/>
                    <a:pt x="25660" y="32958"/>
                    <a:pt x="22316" y="33158"/>
                  </a:cubicBezTo>
                  <a:lnTo>
                    <a:pt x="16791" y="33158"/>
                  </a:lnTo>
                  <a:lnTo>
                    <a:pt x="16791" y="25538"/>
                  </a:lnTo>
                  <a:lnTo>
                    <a:pt x="30412" y="9345"/>
                  </a:lnTo>
                  <a:lnTo>
                    <a:pt x="2980" y="9345"/>
                  </a:lnTo>
                  <a:lnTo>
                    <a:pt x="2980" y="-180"/>
                  </a:lnTo>
                  <a:lnTo>
                    <a:pt x="43556" y="-180"/>
                  </a:lnTo>
                  <a:lnTo>
                    <a:pt x="43556" y="7631"/>
                  </a:lnTo>
                  <a:lnTo>
                    <a:pt x="29269" y="24775"/>
                  </a:lnTo>
                  <a:cubicBezTo>
                    <a:pt x="34050" y="25090"/>
                    <a:pt x="38575" y="27081"/>
                    <a:pt x="42032" y="30395"/>
                  </a:cubicBezTo>
                  <a:close/>
                </a:path>
              </a:pathLst>
            </a:custGeom>
            <a:solidFill>
              <a:srgbClr val="595959"/>
            </a:solidFill>
            <a:ln w="9525" cap="flat">
              <a:noFill/>
              <a:prstDash val="solid"/>
              <a:miter/>
            </a:ln>
          </p:spPr>
          <p:txBody>
            <a:bodyPr rtlCol="0" anchor="ctr"/>
            <a:lstStyle/>
            <a:p>
              <a:endParaRPr lang="en-US"/>
            </a:p>
          </p:txBody>
        </p:sp>
        <p:sp>
          <p:nvSpPr>
            <p:cNvPr id="372" name="Freeform: Shape 371">
              <a:extLst>
                <a:ext uri="{FF2B5EF4-FFF2-40B4-BE49-F238E27FC236}">
                  <a16:creationId xmlns:a16="http://schemas.microsoft.com/office/drawing/2014/main" id="{0A795A71-6D08-4A3F-A104-942EE9E9674E}"/>
                </a:ext>
              </a:extLst>
            </p:cNvPr>
            <p:cNvSpPr/>
            <p:nvPr/>
          </p:nvSpPr>
          <p:spPr>
            <a:xfrm>
              <a:off x="7533719" y="4965446"/>
              <a:ext cx="97642" cy="88383"/>
            </a:xfrm>
            <a:custGeom>
              <a:avLst/>
              <a:gdLst>
                <a:gd name="connsiteX0" fmla="*/ 55082 w 66293"/>
                <a:gd name="connsiteY0" fmla="*/ 59827 h 60007"/>
                <a:gd name="connsiteX1" fmla="*/ 55082 w 66293"/>
                <a:gd name="connsiteY1" fmla="*/ 20013 h 60007"/>
                <a:gd name="connsiteX2" fmla="*/ 35365 w 66293"/>
                <a:gd name="connsiteY2" fmla="*/ 52970 h 60007"/>
                <a:gd name="connsiteX3" fmla="*/ 30412 w 66293"/>
                <a:gd name="connsiteY3" fmla="*/ 52970 h 60007"/>
                <a:gd name="connsiteX4" fmla="*/ 10695 w 66293"/>
                <a:gd name="connsiteY4" fmla="*/ 20584 h 60007"/>
                <a:gd name="connsiteX5" fmla="*/ 10695 w 66293"/>
                <a:gd name="connsiteY5" fmla="*/ 59827 h 60007"/>
                <a:gd name="connsiteX6" fmla="*/ 27 w 66293"/>
                <a:gd name="connsiteY6" fmla="*/ 59827 h 60007"/>
                <a:gd name="connsiteX7" fmla="*/ 27 w 66293"/>
                <a:gd name="connsiteY7" fmla="*/ -180 h 60007"/>
                <a:gd name="connsiteX8" fmla="*/ 9552 w 66293"/>
                <a:gd name="connsiteY8" fmla="*/ -180 h 60007"/>
                <a:gd name="connsiteX9" fmla="*/ 33365 w 66293"/>
                <a:gd name="connsiteY9" fmla="*/ 39539 h 60007"/>
                <a:gd name="connsiteX10" fmla="*/ 56796 w 66293"/>
                <a:gd name="connsiteY10" fmla="*/ -180 h 60007"/>
                <a:gd name="connsiteX11" fmla="*/ 66321 w 66293"/>
                <a:gd name="connsiteY11" fmla="*/ -180 h 60007"/>
                <a:gd name="connsiteX12" fmla="*/ 66321 w 66293"/>
                <a:gd name="connsiteY12" fmla="*/ 59827 h 6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293" h="60007">
                  <a:moveTo>
                    <a:pt x="55082" y="59827"/>
                  </a:moveTo>
                  <a:lnTo>
                    <a:pt x="55082" y="20013"/>
                  </a:lnTo>
                  <a:lnTo>
                    <a:pt x="35365" y="52970"/>
                  </a:lnTo>
                  <a:lnTo>
                    <a:pt x="30412" y="52970"/>
                  </a:lnTo>
                  <a:lnTo>
                    <a:pt x="10695" y="20584"/>
                  </a:lnTo>
                  <a:lnTo>
                    <a:pt x="10695" y="59827"/>
                  </a:lnTo>
                  <a:lnTo>
                    <a:pt x="27" y="59827"/>
                  </a:lnTo>
                  <a:lnTo>
                    <a:pt x="27" y="-180"/>
                  </a:lnTo>
                  <a:lnTo>
                    <a:pt x="9552" y="-180"/>
                  </a:lnTo>
                  <a:lnTo>
                    <a:pt x="33365" y="39539"/>
                  </a:lnTo>
                  <a:lnTo>
                    <a:pt x="56796" y="-180"/>
                  </a:lnTo>
                  <a:lnTo>
                    <a:pt x="66321" y="-180"/>
                  </a:lnTo>
                  <a:lnTo>
                    <a:pt x="66321" y="59827"/>
                  </a:lnTo>
                  <a:close/>
                </a:path>
              </a:pathLst>
            </a:custGeom>
            <a:solidFill>
              <a:srgbClr val="595959"/>
            </a:solidFill>
            <a:ln w="9525" cap="flat">
              <a:noFill/>
              <a:prstDash val="solid"/>
              <a:miter/>
            </a:ln>
          </p:spPr>
          <p:txBody>
            <a:bodyPr rtlCol="0" anchor="ctr"/>
            <a:lstStyle/>
            <a:p>
              <a:endParaRPr lang="en-US"/>
            </a:p>
          </p:txBody>
        </p:sp>
        <p:sp>
          <p:nvSpPr>
            <p:cNvPr id="373" name="Freeform: Shape 372">
              <a:extLst>
                <a:ext uri="{FF2B5EF4-FFF2-40B4-BE49-F238E27FC236}">
                  <a16:creationId xmlns:a16="http://schemas.microsoft.com/office/drawing/2014/main" id="{94ABE78B-D264-49E8-B4CF-5B4DA71FDE25}"/>
                </a:ext>
              </a:extLst>
            </p:cNvPr>
            <p:cNvSpPr/>
            <p:nvPr/>
          </p:nvSpPr>
          <p:spPr>
            <a:xfrm>
              <a:off x="7758187" y="5021563"/>
              <a:ext cx="40425" cy="69164"/>
            </a:xfrm>
            <a:custGeom>
              <a:avLst/>
              <a:gdLst>
                <a:gd name="connsiteX0" fmla="*/ 24983 w 27446"/>
                <a:gd name="connsiteY0" fmla="*/ 37825 h 46958"/>
                <a:gd name="connsiteX1" fmla="*/ 16315 w 27446"/>
                <a:gd name="connsiteY1" fmla="*/ 41254 h 46958"/>
                <a:gd name="connsiteX2" fmla="*/ 16315 w 27446"/>
                <a:gd name="connsiteY2" fmla="*/ 46778 h 46958"/>
                <a:gd name="connsiteX3" fmla="*/ 12219 w 27446"/>
                <a:gd name="connsiteY3" fmla="*/ 46778 h 46958"/>
                <a:gd name="connsiteX4" fmla="*/ 12219 w 27446"/>
                <a:gd name="connsiteY4" fmla="*/ 41254 h 46958"/>
                <a:gd name="connsiteX5" fmla="*/ 5266 w 27446"/>
                <a:gd name="connsiteY5" fmla="*/ 39920 h 46958"/>
                <a:gd name="connsiteX6" fmla="*/ 27 w 27446"/>
                <a:gd name="connsiteY6" fmla="*/ 37158 h 46958"/>
                <a:gd name="connsiteX7" fmla="*/ 2218 w 27446"/>
                <a:gd name="connsiteY7" fmla="*/ 32110 h 46958"/>
                <a:gd name="connsiteX8" fmla="*/ 11743 w 27446"/>
                <a:gd name="connsiteY8" fmla="*/ 35824 h 46958"/>
                <a:gd name="connsiteX9" fmla="*/ 11743 w 27446"/>
                <a:gd name="connsiteY9" fmla="*/ 25823 h 46958"/>
                <a:gd name="connsiteX10" fmla="*/ 5837 w 27446"/>
                <a:gd name="connsiteY10" fmla="*/ 24013 h 46958"/>
                <a:gd name="connsiteX11" fmla="*/ 1837 w 27446"/>
                <a:gd name="connsiteY11" fmla="*/ 20965 h 46958"/>
                <a:gd name="connsiteX12" fmla="*/ 313 w 27446"/>
                <a:gd name="connsiteY12" fmla="*/ 15822 h 46958"/>
                <a:gd name="connsiteX13" fmla="*/ 3266 w 27446"/>
                <a:gd name="connsiteY13" fmla="*/ 8869 h 46958"/>
                <a:gd name="connsiteX14" fmla="*/ 11743 w 27446"/>
                <a:gd name="connsiteY14" fmla="*/ 5439 h 46958"/>
                <a:gd name="connsiteX15" fmla="*/ 11743 w 27446"/>
                <a:gd name="connsiteY15" fmla="*/ -180 h 46958"/>
                <a:gd name="connsiteX16" fmla="*/ 15839 w 27446"/>
                <a:gd name="connsiteY16" fmla="*/ -180 h 46958"/>
                <a:gd name="connsiteX17" fmla="*/ 15839 w 27446"/>
                <a:gd name="connsiteY17" fmla="*/ 5345 h 46958"/>
                <a:gd name="connsiteX18" fmla="*/ 21363 w 27446"/>
                <a:gd name="connsiteY18" fmla="*/ 6297 h 46958"/>
                <a:gd name="connsiteX19" fmla="*/ 26030 w 27446"/>
                <a:gd name="connsiteY19" fmla="*/ 8392 h 46958"/>
                <a:gd name="connsiteX20" fmla="*/ 23935 w 27446"/>
                <a:gd name="connsiteY20" fmla="*/ 13441 h 46958"/>
                <a:gd name="connsiteX21" fmla="*/ 15839 w 27446"/>
                <a:gd name="connsiteY21" fmla="*/ 10773 h 46958"/>
                <a:gd name="connsiteX22" fmla="*/ 15839 w 27446"/>
                <a:gd name="connsiteY22" fmla="*/ 20870 h 46958"/>
                <a:gd name="connsiteX23" fmla="*/ 21839 w 27446"/>
                <a:gd name="connsiteY23" fmla="*/ 22680 h 46958"/>
                <a:gd name="connsiteX24" fmla="*/ 25840 w 27446"/>
                <a:gd name="connsiteY24" fmla="*/ 25728 h 46958"/>
                <a:gd name="connsiteX25" fmla="*/ 27459 w 27446"/>
                <a:gd name="connsiteY25" fmla="*/ 30872 h 46958"/>
                <a:gd name="connsiteX26" fmla="*/ 24983 w 27446"/>
                <a:gd name="connsiteY26" fmla="*/ 37825 h 46958"/>
                <a:gd name="connsiteX27" fmla="*/ 8504 w 27446"/>
                <a:gd name="connsiteY27" fmla="*/ 18108 h 46958"/>
                <a:gd name="connsiteX28" fmla="*/ 12219 w 27446"/>
                <a:gd name="connsiteY28" fmla="*/ 19822 h 46958"/>
                <a:gd name="connsiteX29" fmla="*/ 12219 w 27446"/>
                <a:gd name="connsiteY29" fmla="*/ 10964 h 46958"/>
                <a:gd name="connsiteX30" fmla="*/ 8409 w 27446"/>
                <a:gd name="connsiteY30" fmla="*/ 12488 h 46958"/>
                <a:gd name="connsiteX31" fmla="*/ 7171 w 27446"/>
                <a:gd name="connsiteY31" fmla="*/ 15441 h 46958"/>
                <a:gd name="connsiteX32" fmla="*/ 8504 w 27446"/>
                <a:gd name="connsiteY32" fmla="*/ 18108 h 46958"/>
                <a:gd name="connsiteX33" fmla="*/ 20315 w 27446"/>
                <a:gd name="connsiteY33" fmla="*/ 34205 h 46958"/>
                <a:gd name="connsiteX34" fmla="*/ 21554 w 27446"/>
                <a:gd name="connsiteY34" fmla="*/ 31348 h 46958"/>
                <a:gd name="connsiteX35" fmla="*/ 20220 w 27446"/>
                <a:gd name="connsiteY35" fmla="*/ 28680 h 46958"/>
                <a:gd name="connsiteX36" fmla="*/ 16315 w 27446"/>
                <a:gd name="connsiteY36" fmla="*/ 26871 h 46958"/>
                <a:gd name="connsiteX37" fmla="*/ 16315 w 27446"/>
                <a:gd name="connsiteY37" fmla="*/ 36015 h 46958"/>
                <a:gd name="connsiteX38" fmla="*/ 20315 w 27446"/>
                <a:gd name="connsiteY38" fmla="*/ 34205 h 46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7446" h="46958">
                  <a:moveTo>
                    <a:pt x="24983" y="37825"/>
                  </a:moveTo>
                  <a:cubicBezTo>
                    <a:pt x="22516" y="39834"/>
                    <a:pt x="19487" y="41034"/>
                    <a:pt x="16315" y="41254"/>
                  </a:cubicBezTo>
                  <a:lnTo>
                    <a:pt x="16315" y="46778"/>
                  </a:lnTo>
                  <a:lnTo>
                    <a:pt x="12219" y="46778"/>
                  </a:lnTo>
                  <a:lnTo>
                    <a:pt x="12219" y="41254"/>
                  </a:lnTo>
                  <a:cubicBezTo>
                    <a:pt x="9857" y="41111"/>
                    <a:pt x="7514" y="40663"/>
                    <a:pt x="5266" y="39920"/>
                  </a:cubicBezTo>
                  <a:cubicBezTo>
                    <a:pt x="3370" y="39320"/>
                    <a:pt x="1599" y="38387"/>
                    <a:pt x="27" y="37158"/>
                  </a:cubicBezTo>
                  <a:lnTo>
                    <a:pt x="2218" y="32110"/>
                  </a:lnTo>
                  <a:cubicBezTo>
                    <a:pt x="5009" y="34157"/>
                    <a:pt x="8295" y="35443"/>
                    <a:pt x="11743" y="35824"/>
                  </a:cubicBezTo>
                  <a:lnTo>
                    <a:pt x="11743" y="25823"/>
                  </a:lnTo>
                  <a:cubicBezTo>
                    <a:pt x="9724" y="25404"/>
                    <a:pt x="7742" y="24795"/>
                    <a:pt x="5837" y="24013"/>
                  </a:cubicBezTo>
                  <a:cubicBezTo>
                    <a:pt x="4294" y="23309"/>
                    <a:pt x="2923" y="22270"/>
                    <a:pt x="1837" y="20965"/>
                  </a:cubicBezTo>
                  <a:cubicBezTo>
                    <a:pt x="742" y="19479"/>
                    <a:pt x="208" y="17660"/>
                    <a:pt x="313" y="15822"/>
                  </a:cubicBezTo>
                  <a:cubicBezTo>
                    <a:pt x="294" y="13193"/>
                    <a:pt x="1361" y="10679"/>
                    <a:pt x="3266" y="8869"/>
                  </a:cubicBezTo>
                  <a:cubicBezTo>
                    <a:pt x="5609" y="6783"/>
                    <a:pt x="8609" y="5573"/>
                    <a:pt x="11743" y="5439"/>
                  </a:cubicBezTo>
                  <a:lnTo>
                    <a:pt x="11743" y="-180"/>
                  </a:lnTo>
                  <a:lnTo>
                    <a:pt x="15839" y="-180"/>
                  </a:lnTo>
                  <a:lnTo>
                    <a:pt x="15839" y="5345"/>
                  </a:lnTo>
                  <a:cubicBezTo>
                    <a:pt x="17706" y="5468"/>
                    <a:pt x="19563" y="5792"/>
                    <a:pt x="21363" y="6297"/>
                  </a:cubicBezTo>
                  <a:cubicBezTo>
                    <a:pt x="23002" y="6783"/>
                    <a:pt x="24573" y="7488"/>
                    <a:pt x="26030" y="8392"/>
                  </a:cubicBezTo>
                  <a:lnTo>
                    <a:pt x="23935" y="13441"/>
                  </a:lnTo>
                  <a:cubicBezTo>
                    <a:pt x="21439" y="12031"/>
                    <a:pt x="18687" y="11126"/>
                    <a:pt x="15839" y="10773"/>
                  </a:cubicBezTo>
                  <a:lnTo>
                    <a:pt x="15839" y="20870"/>
                  </a:lnTo>
                  <a:cubicBezTo>
                    <a:pt x="17887" y="21308"/>
                    <a:pt x="19896" y="21908"/>
                    <a:pt x="21839" y="22680"/>
                  </a:cubicBezTo>
                  <a:cubicBezTo>
                    <a:pt x="23421" y="23318"/>
                    <a:pt x="24802" y="24375"/>
                    <a:pt x="25840" y="25728"/>
                  </a:cubicBezTo>
                  <a:cubicBezTo>
                    <a:pt x="26964" y="27204"/>
                    <a:pt x="27535" y="29023"/>
                    <a:pt x="27459" y="30872"/>
                  </a:cubicBezTo>
                  <a:cubicBezTo>
                    <a:pt x="27602" y="33424"/>
                    <a:pt x="26707" y="35929"/>
                    <a:pt x="24983" y="37825"/>
                  </a:cubicBezTo>
                  <a:close/>
                  <a:moveTo>
                    <a:pt x="8504" y="18108"/>
                  </a:moveTo>
                  <a:cubicBezTo>
                    <a:pt x="9628" y="18898"/>
                    <a:pt x="10886" y="19479"/>
                    <a:pt x="12219" y="19822"/>
                  </a:cubicBezTo>
                  <a:lnTo>
                    <a:pt x="12219" y="10964"/>
                  </a:lnTo>
                  <a:cubicBezTo>
                    <a:pt x="10819" y="11059"/>
                    <a:pt x="9485" y="11593"/>
                    <a:pt x="8409" y="12488"/>
                  </a:cubicBezTo>
                  <a:cubicBezTo>
                    <a:pt x="7638" y="13278"/>
                    <a:pt x="7200" y="14336"/>
                    <a:pt x="7171" y="15441"/>
                  </a:cubicBezTo>
                  <a:cubicBezTo>
                    <a:pt x="7152" y="16498"/>
                    <a:pt x="7657" y="17489"/>
                    <a:pt x="8504" y="18108"/>
                  </a:cubicBezTo>
                  <a:close/>
                  <a:moveTo>
                    <a:pt x="20315" y="34205"/>
                  </a:moveTo>
                  <a:cubicBezTo>
                    <a:pt x="21096" y="33462"/>
                    <a:pt x="21544" y="32424"/>
                    <a:pt x="21554" y="31348"/>
                  </a:cubicBezTo>
                  <a:cubicBezTo>
                    <a:pt x="21573" y="30290"/>
                    <a:pt x="21068" y="29300"/>
                    <a:pt x="20220" y="28680"/>
                  </a:cubicBezTo>
                  <a:cubicBezTo>
                    <a:pt x="19058" y="27814"/>
                    <a:pt x="17725" y="27204"/>
                    <a:pt x="16315" y="26871"/>
                  </a:cubicBezTo>
                  <a:lnTo>
                    <a:pt x="16315" y="36015"/>
                  </a:lnTo>
                  <a:cubicBezTo>
                    <a:pt x="17810" y="35853"/>
                    <a:pt x="19211" y="35215"/>
                    <a:pt x="20315" y="34205"/>
                  </a:cubicBezTo>
                  <a:close/>
                </a:path>
              </a:pathLst>
            </a:custGeom>
            <a:solidFill>
              <a:srgbClr val="595959"/>
            </a:solidFill>
            <a:ln w="9525" cap="flat">
              <a:noFill/>
              <a:prstDash val="solid"/>
              <a:miter/>
            </a:ln>
          </p:spPr>
          <p:txBody>
            <a:bodyPr rtlCol="0" anchor="ctr"/>
            <a:lstStyle/>
            <a:p>
              <a:endParaRPr lang="en-US"/>
            </a:p>
          </p:txBody>
        </p:sp>
        <p:sp>
          <p:nvSpPr>
            <p:cNvPr id="374" name="Freeform: Shape 373">
              <a:extLst>
                <a:ext uri="{FF2B5EF4-FFF2-40B4-BE49-F238E27FC236}">
                  <a16:creationId xmlns:a16="http://schemas.microsoft.com/office/drawing/2014/main" id="{477C3710-1B9D-40C8-8229-69A4BA9EABA0}"/>
                </a:ext>
              </a:extLst>
            </p:cNvPr>
            <p:cNvSpPr/>
            <p:nvPr/>
          </p:nvSpPr>
          <p:spPr>
            <a:xfrm>
              <a:off x="7802939" y="5035311"/>
              <a:ext cx="35072" cy="88665"/>
            </a:xfrm>
            <a:custGeom>
              <a:avLst/>
              <a:gdLst>
                <a:gd name="connsiteX0" fmla="*/ 23840 w 23812"/>
                <a:gd name="connsiteY0" fmla="*/ 11 h 60198"/>
                <a:gd name="connsiteX1" fmla="*/ 23840 w 23812"/>
                <a:gd name="connsiteY1" fmla="*/ 60018 h 60198"/>
                <a:gd name="connsiteX2" fmla="*/ 12695 w 23812"/>
                <a:gd name="connsiteY2" fmla="*/ 60018 h 60198"/>
                <a:gd name="connsiteX3" fmla="*/ 12695 w 23812"/>
                <a:gd name="connsiteY3" fmla="*/ 9345 h 60198"/>
                <a:gd name="connsiteX4" fmla="*/ 27 w 23812"/>
                <a:gd name="connsiteY4" fmla="*/ 9345 h 60198"/>
                <a:gd name="connsiteX5" fmla="*/ 27 w 23812"/>
                <a:gd name="connsiteY5" fmla="*/ -180 h 6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812" h="60198">
                  <a:moveTo>
                    <a:pt x="23840" y="11"/>
                  </a:moveTo>
                  <a:lnTo>
                    <a:pt x="23840" y="60018"/>
                  </a:lnTo>
                  <a:lnTo>
                    <a:pt x="12695" y="60018"/>
                  </a:lnTo>
                  <a:lnTo>
                    <a:pt x="12695" y="9345"/>
                  </a:lnTo>
                  <a:lnTo>
                    <a:pt x="27" y="9345"/>
                  </a:lnTo>
                  <a:lnTo>
                    <a:pt x="27" y="-180"/>
                  </a:lnTo>
                  <a:close/>
                </a:path>
              </a:pathLst>
            </a:custGeom>
            <a:solidFill>
              <a:srgbClr val="595959"/>
            </a:solidFill>
            <a:ln w="9525" cap="flat">
              <a:noFill/>
              <a:prstDash val="solid"/>
              <a:miter/>
            </a:ln>
          </p:spPr>
          <p:txBody>
            <a:bodyPr rtlCol="0" anchor="ctr"/>
            <a:lstStyle/>
            <a:p>
              <a:endParaRPr lang="en-US"/>
            </a:p>
          </p:txBody>
        </p:sp>
        <p:sp>
          <p:nvSpPr>
            <p:cNvPr id="375" name="Freeform: Shape 374">
              <a:extLst>
                <a:ext uri="{FF2B5EF4-FFF2-40B4-BE49-F238E27FC236}">
                  <a16:creationId xmlns:a16="http://schemas.microsoft.com/office/drawing/2014/main" id="{325C9A01-0B7A-4667-868A-935C2E2A61DB}"/>
                </a:ext>
              </a:extLst>
            </p:cNvPr>
            <p:cNvSpPr/>
            <p:nvPr/>
          </p:nvSpPr>
          <p:spPr>
            <a:xfrm>
              <a:off x="7854976" y="5103909"/>
              <a:ext cx="20784" cy="20909"/>
            </a:xfrm>
            <a:custGeom>
              <a:avLst/>
              <a:gdLst>
                <a:gd name="connsiteX0" fmla="*/ 2131 w 14111"/>
                <a:gd name="connsiteY0" fmla="*/ 12015 h 14196"/>
                <a:gd name="connsiteX1" fmla="*/ 35 w 14111"/>
                <a:gd name="connsiteY1" fmla="*/ 6967 h 14196"/>
                <a:gd name="connsiteX2" fmla="*/ 2131 w 14111"/>
                <a:gd name="connsiteY2" fmla="*/ 1824 h 14196"/>
                <a:gd name="connsiteX3" fmla="*/ 7084 w 14111"/>
                <a:gd name="connsiteY3" fmla="*/ -177 h 14196"/>
                <a:gd name="connsiteX4" fmla="*/ 12132 w 14111"/>
                <a:gd name="connsiteY4" fmla="*/ 1824 h 14196"/>
                <a:gd name="connsiteX5" fmla="*/ 14132 w 14111"/>
                <a:gd name="connsiteY5" fmla="*/ 6967 h 14196"/>
                <a:gd name="connsiteX6" fmla="*/ 7274 w 14111"/>
                <a:gd name="connsiteY6" fmla="*/ 14015 h 14196"/>
                <a:gd name="connsiteX7" fmla="*/ 7084 w 14111"/>
                <a:gd name="connsiteY7" fmla="*/ 14015 h 14196"/>
                <a:gd name="connsiteX8" fmla="*/ 2131 w 14111"/>
                <a:gd name="connsiteY8" fmla="*/ 12015 h 1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14196">
                  <a:moveTo>
                    <a:pt x="2131" y="12015"/>
                  </a:moveTo>
                  <a:cubicBezTo>
                    <a:pt x="769" y="10691"/>
                    <a:pt x="16" y="8862"/>
                    <a:pt x="35" y="6967"/>
                  </a:cubicBezTo>
                  <a:cubicBezTo>
                    <a:pt x="-60" y="5024"/>
                    <a:pt x="702" y="3147"/>
                    <a:pt x="2131" y="1824"/>
                  </a:cubicBezTo>
                  <a:cubicBezTo>
                    <a:pt x="3426" y="499"/>
                    <a:pt x="5226" y="-234"/>
                    <a:pt x="7084" y="-177"/>
                  </a:cubicBezTo>
                  <a:cubicBezTo>
                    <a:pt x="8970" y="-234"/>
                    <a:pt x="10798" y="490"/>
                    <a:pt x="12132" y="1824"/>
                  </a:cubicBezTo>
                  <a:cubicBezTo>
                    <a:pt x="13494" y="3185"/>
                    <a:pt x="14218" y="5052"/>
                    <a:pt x="14132" y="6967"/>
                  </a:cubicBezTo>
                  <a:cubicBezTo>
                    <a:pt x="14189" y="10806"/>
                    <a:pt x="11113" y="13958"/>
                    <a:pt x="7274" y="14015"/>
                  </a:cubicBezTo>
                  <a:cubicBezTo>
                    <a:pt x="7207" y="14015"/>
                    <a:pt x="7150" y="14015"/>
                    <a:pt x="7084" y="14015"/>
                  </a:cubicBezTo>
                  <a:cubicBezTo>
                    <a:pt x="5226" y="14044"/>
                    <a:pt x="3445" y="13320"/>
                    <a:pt x="2131" y="12015"/>
                  </a:cubicBezTo>
                  <a:close/>
                </a:path>
              </a:pathLst>
            </a:custGeom>
            <a:solidFill>
              <a:srgbClr val="595959"/>
            </a:solidFill>
            <a:ln w="9525" cap="flat">
              <a:noFill/>
              <a:prstDash val="solid"/>
              <a:miter/>
            </a:ln>
          </p:spPr>
          <p:txBody>
            <a:bodyPr rtlCol="0" anchor="ctr"/>
            <a:lstStyle/>
            <a:p>
              <a:endParaRPr lang="en-US"/>
            </a:p>
          </p:txBody>
        </p:sp>
        <p:sp>
          <p:nvSpPr>
            <p:cNvPr id="376" name="Freeform: Shape 375">
              <a:extLst>
                <a:ext uri="{FF2B5EF4-FFF2-40B4-BE49-F238E27FC236}">
                  <a16:creationId xmlns:a16="http://schemas.microsoft.com/office/drawing/2014/main" id="{1E9ACFB4-64F9-4AD9-855F-BAE0350FE57D}"/>
                </a:ext>
              </a:extLst>
            </p:cNvPr>
            <p:cNvSpPr/>
            <p:nvPr/>
          </p:nvSpPr>
          <p:spPr>
            <a:xfrm>
              <a:off x="7881784" y="5034417"/>
              <a:ext cx="68603" cy="89699"/>
            </a:xfrm>
            <a:custGeom>
              <a:avLst/>
              <a:gdLst>
                <a:gd name="connsiteX0" fmla="*/ 46604 w 46577"/>
                <a:gd name="connsiteY0" fmla="*/ 51196 h 60900"/>
                <a:gd name="connsiteX1" fmla="*/ 46604 w 46577"/>
                <a:gd name="connsiteY1" fmla="*/ 60721 h 60900"/>
                <a:gd name="connsiteX2" fmla="*/ 2313 w 46577"/>
                <a:gd name="connsiteY2" fmla="*/ 60721 h 60900"/>
                <a:gd name="connsiteX3" fmla="*/ 2313 w 46577"/>
                <a:gd name="connsiteY3" fmla="*/ 53291 h 60900"/>
                <a:gd name="connsiteX4" fmla="*/ 26221 w 46577"/>
                <a:gd name="connsiteY4" fmla="*/ 30621 h 60900"/>
                <a:gd name="connsiteX5" fmla="*/ 31650 w 46577"/>
                <a:gd name="connsiteY5" fmla="*/ 23954 h 60900"/>
                <a:gd name="connsiteX6" fmla="*/ 33079 w 46577"/>
                <a:gd name="connsiteY6" fmla="*/ 18239 h 60900"/>
                <a:gd name="connsiteX7" fmla="*/ 30221 w 46577"/>
                <a:gd name="connsiteY7" fmla="*/ 11762 h 60900"/>
                <a:gd name="connsiteX8" fmla="*/ 21935 w 46577"/>
                <a:gd name="connsiteY8" fmla="*/ 9571 h 60900"/>
                <a:gd name="connsiteX9" fmla="*/ 7838 w 46577"/>
                <a:gd name="connsiteY9" fmla="*/ 15858 h 60900"/>
                <a:gd name="connsiteX10" fmla="*/ 27 w 46577"/>
                <a:gd name="connsiteY10" fmla="*/ 9857 h 60900"/>
                <a:gd name="connsiteX11" fmla="*/ 9552 w 46577"/>
                <a:gd name="connsiteY11" fmla="*/ 2523 h 60900"/>
                <a:gd name="connsiteX12" fmla="*/ 22887 w 46577"/>
                <a:gd name="connsiteY12" fmla="*/ -144 h 60900"/>
                <a:gd name="connsiteX13" fmla="*/ 38413 w 46577"/>
                <a:gd name="connsiteY13" fmla="*/ 4523 h 60900"/>
                <a:gd name="connsiteX14" fmla="*/ 44319 w 46577"/>
                <a:gd name="connsiteY14" fmla="*/ 17096 h 60900"/>
                <a:gd name="connsiteX15" fmla="*/ 42223 w 46577"/>
                <a:gd name="connsiteY15" fmla="*/ 26621 h 60900"/>
                <a:gd name="connsiteX16" fmla="*/ 34317 w 46577"/>
                <a:gd name="connsiteY16" fmla="*/ 36146 h 60900"/>
                <a:gd name="connsiteX17" fmla="*/ 18315 w 46577"/>
                <a:gd name="connsiteY17" fmla="*/ 51386 h 6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577" h="60900">
                  <a:moveTo>
                    <a:pt x="46604" y="51196"/>
                  </a:moveTo>
                  <a:lnTo>
                    <a:pt x="46604" y="60721"/>
                  </a:lnTo>
                  <a:lnTo>
                    <a:pt x="2313" y="60721"/>
                  </a:lnTo>
                  <a:lnTo>
                    <a:pt x="2313" y="53291"/>
                  </a:lnTo>
                  <a:lnTo>
                    <a:pt x="26221" y="30621"/>
                  </a:lnTo>
                  <a:cubicBezTo>
                    <a:pt x="28374" y="28707"/>
                    <a:pt x="30212" y="26450"/>
                    <a:pt x="31650" y="23954"/>
                  </a:cubicBezTo>
                  <a:cubicBezTo>
                    <a:pt x="32555" y="22182"/>
                    <a:pt x="33050" y="20230"/>
                    <a:pt x="33079" y="18239"/>
                  </a:cubicBezTo>
                  <a:cubicBezTo>
                    <a:pt x="33231" y="15744"/>
                    <a:pt x="32165" y="13333"/>
                    <a:pt x="30221" y="11762"/>
                  </a:cubicBezTo>
                  <a:cubicBezTo>
                    <a:pt x="27764" y="10162"/>
                    <a:pt x="24859" y="9390"/>
                    <a:pt x="21935" y="9571"/>
                  </a:cubicBezTo>
                  <a:cubicBezTo>
                    <a:pt x="16486" y="9238"/>
                    <a:pt x="11229" y="11581"/>
                    <a:pt x="7838" y="15858"/>
                  </a:cubicBezTo>
                  <a:lnTo>
                    <a:pt x="27" y="9857"/>
                  </a:lnTo>
                  <a:cubicBezTo>
                    <a:pt x="2504" y="6619"/>
                    <a:pt x="5790" y="4085"/>
                    <a:pt x="9552" y="2523"/>
                  </a:cubicBezTo>
                  <a:cubicBezTo>
                    <a:pt x="13753" y="675"/>
                    <a:pt x="18296" y="-240"/>
                    <a:pt x="22887" y="-144"/>
                  </a:cubicBezTo>
                  <a:cubicBezTo>
                    <a:pt x="28450" y="-449"/>
                    <a:pt x="33946" y="1199"/>
                    <a:pt x="38413" y="4523"/>
                  </a:cubicBezTo>
                  <a:cubicBezTo>
                    <a:pt x="42299" y="7514"/>
                    <a:pt x="44499" y="12200"/>
                    <a:pt x="44319" y="17096"/>
                  </a:cubicBezTo>
                  <a:cubicBezTo>
                    <a:pt x="44357" y="20392"/>
                    <a:pt x="43642" y="23649"/>
                    <a:pt x="42223" y="26621"/>
                  </a:cubicBezTo>
                  <a:cubicBezTo>
                    <a:pt x="40185" y="30250"/>
                    <a:pt x="37508" y="33479"/>
                    <a:pt x="34317" y="36146"/>
                  </a:cubicBezTo>
                  <a:lnTo>
                    <a:pt x="18315" y="51386"/>
                  </a:lnTo>
                  <a:close/>
                </a:path>
              </a:pathLst>
            </a:custGeom>
            <a:solidFill>
              <a:srgbClr val="595959"/>
            </a:solidFill>
            <a:ln w="9525" cap="flat">
              <a:noFill/>
              <a:prstDash val="solid"/>
              <a:miter/>
            </a:ln>
          </p:spPr>
          <p:txBody>
            <a:bodyPr rtlCol="0" anchor="ctr"/>
            <a:lstStyle/>
            <a:p>
              <a:endParaRPr lang="en-US"/>
            </a:p>
          </p:txBody>
        </p:sp>
        <p:sp>
          <p:nvSpPr>
            <p:cNvPr id="377" name="Freeform: Shape 376">
              <a:extLst>
                <a:ext uri="{FF2B5EF4-FFF2-40B4-BE49-F238E27FC236}">
                  <a16:creationId xmlns:a16="http://schemas.microsoft.com/office/drawing/2014/main" id="{9260FD9E-851A-4378-B14A-C7673F1E00C4}"/>
                </a:ext>
              </a:extLst>
            </p:cNvPr>
            <p:cNvSpPr/>
            <p:nvPr/>
          </p:nvSpPr>
          <p:spPr>
            <a:xfrm>
              <a:off x="8000752" y="5035593"/>
              <a:ext cx="97643" cy="88383"/>
            </a:xfrm>
            <a:custGeom>
              <a:avLst/>
              <a:gdLst>
                <a:gd name="connsiteX0" fmla="*/ 55272 w 66294"/>
                <a:gd name="connsiteY0" fmla="*/ 59827 h 60007"/>
                <a:gd name="connsiteX1" fmla="*/ 55272 w 66294"/>
                <a:gd name="connsiteY1" fmla="*/ 20108 h 60007"/>
                <a:gd name="connsiteX2" fmla="*/ 35365 w 66294"/>
                <a:gd name="connsiteY2" fmla="*/ 52970 h 60007"/>
                <a:gd name="connsiteX3" fmla="*/ 30317 w 66294"/>
                <a:gd name="connsiteY3" fmla="*/ 52970 h 60007"/>
                <a:gd name="connsiteX4" fmla="*/ 10600 w 66294"/>
                <a:gd name="connsiteY4" fmla="*/ 20584 h 60007"/>
                <a:gd name="connsiteX5" fmla="*/ 10600 w 66294"/>
                <a:gd name="connsiteY5" fmla="*/ 59827 h 60007"/>
                <a:gd name="connsiteX6" fmla="*/ 27 w 66294"/>
                <a:gd name="connsiteY6" fmla="*/ 59827 h 60007"/>
                <a:gd name="connsiteX7" fmla="*/ 27 w 66294"/>
                <a:gd name="connsiteY7" fmla="*/ -180 h 60007"/>
                <a:gd name="connsiteX8" fmla="*/ 9552 w 66294"/>
                <a:gd name="connsiteY8" fmla="*/ -180 h 60007"/>
                <a:gd name="connsiteX9" fmla="*/ 33365 w 66294"/>
                <a:gd name="connsiteY9" fmla="*/ 39634 h 60007"/>
                <a:gd name="connsiteX10" fmla="*/ 56796 w 66294"/>
                <a:gd name="connsiteY10" fmla="*/ -180 h 60007"/>
                <a:gd name="connsiteX11" fmla="*/ 66321 w 66294"/>
                <a:gd name="connsiteY11" fmla="*/ -180 h 60007"/>
                <a:gd name="connsiteX12" fmla="*/ 66321 w 66294"/>
                <a:gd name="connsiteY12" fmla="*/ 59827 h 6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294" h="60007">
                  <a:moveTo>
                    <a:pt x="55272" y="59827"/>
                  </a:moveTo>
                  <a:lnTo>
                    <a:pt x="55272" y="20108"/>
                  </a:lnTo>
                  <a:lnTo>
                    <a:pt x="35365" y="52970"/>
                  </a:lnTo>
                  <a:lnTo>
                    <a:pt x="30317" y="52970"/>
                  </a:lnTo>
                  <a:lnTo>
                    <a:pt x="10600" y="20584"/>
                  </a:lnTo>
                  <a:lnTo>
                    <a:pt x="10600" y="59827"/>
                  </a:lnTo>
                  <a:lnTo>
                    <a:pt x="27" y="59827"/>
                  </a:lnTo>
                  <a:lnTo>
                    <a:pt x="27" y="-180"/>
                  </a:lnTo>
                  <a:lnTo>
                    <a:pt x="9552" y="-180"/>
                  </a:lnTo>
                  <a:lnTo>
                    <a:pt x="33365" y="39634"/>
                  </a:lnTo>
                  <a:lnTo>
                    <a:pt x="56796" y="-180"/>
                  </a:lnTo>
                  <a:lnTo>
                    <a:pt x="66321" y="-180"/>
                  </a:lnTo>
                  <a:lnTo>
                    <a:pt x="66321" y="59827"/>
                  </a:lnTo>
                  <a:close/>
                </a:path>
              </a:pathLst>
            </a:custGeom>
            <a:solidFill>
              <a:srgbClr val="595959"/>
            </a:solidFill>
            <a:ln w="9525" cap="flat">
              <a:noFill/>
              <a:prstDash val="solid"/>
              <a:miter/>
            </a:ln>
          </p:spPr>
          <p:txBody>
            <a:bodyPr rtlCol="0" anchor="ctr"/>
            <a:lstStyle/>
            <a:p>
              <a:endParaRPr lang="en-US"/>
            </a:p>
          </p:txBody>
        </p:sp>
        <p:sp>
          <p:nvSpPr>
            <p:cNvPr id="378" name="Freeform: Shape 377">
              <a:extLst>
                <a:ext uri="{FF2B5EF4-FFF2-40B4-BE49-F238E27FC236}">
                  <a16:creationId xmlns:a16="http://schemas.microsoft.com/office/drawing/2014/main" id="{56FB8BBB-9A56-4CB9-B364-CED4644E0243}"/>
                </a:ext>
              </a:extLst>
            </p:cNvPr>
            <p:cNvSpPr/>
            <p:nvPr/>
          </p:nvSpPr>
          <p:spPr>
            <a:xfrm>
              <a:off x="8238266" y="5023247"/>
              <a:ext cx="41114" cy="69164"/>
            </a:xfrm>
            <a:custGeom>
              <a:avLst/>
              <a:gdLst>
                <a:gd name="connsiteX0" fmla="*/ 24983 w 27914"/>
                <a:gd name="connsiteY0" fmla="*/ 37825 h 46958"/>
                <a:gd name="connsiteX1" fmla="*/ 16315 w 27914"/>
                <a:gd name="connsiteY1" fmla="*/ 41254 h 46958"/>
                <a:gd name="connsiteX2" fmla="*/ 16315 w 27914"/>
                <a:gd name="connsiteY2" fmla="*/ 46778 h 46958"/>
                <a:gd name="connsiteX3" fmla="*/ 12219 w 27914"/>
                <a:gd name="connsiteY3" fmla="*/ 46778 h 46958"/>
                <a:gd name="connsiteX4" fmla="*/ 12219 w 27914"/>
                <a:gd name="connsiteY4" fmla="*/ 41254 h 46958"/>
                <a:gd name="connsiteX5" fmla="*/ 5266 w 27914"/>
                <a:gd name="connsiteY5" fmla="*/ 39920 h 46958"/>
                <a:gd name="connsiteX6" fmla="*/ 27 w 27914"/>
                <a:gd name="connsiteY6" fmla="*/ 37158 h 46958"/>
                <a:gd name="connsiteX7" fmla="*/ 2218 w 27914"/>
                <a:gd name="connsiteY7" fmla="*/ 32110 h 46958"/>
                <a:gd name="connsiteX8" fmla="*/ 12219 w 27914"/>
                <a:gd name="connsiteY8" fmla="*/ 35824 h 46958"/>
                <a:gd name="connsiteX9" fmla="*/ 12219 w 27914"/>
                <a:gd name="connsiteY9" fmla="*/ 25823 h 46958"/>
                <a:gd name="connsiteX10" fmla="*/ 6314 w 27914"/>
                <a:gd name="connsiteY10" fmla="*/ 24013 h 46958"/>
                <a:gd name="connsiteX11" fmla="*/ 2313 w 27914"/>
                <a:gd name="connsiteY11" fmla="*/ 20965 h 46958"/>
                <a:gd name="connsiteX12" fmla="*/ 789 w 27914"/>
                <a:gd name="connsiteY12" fmla="*/ 15822 h 46958"/>
                <a:gd name="connsiteX13" fmla="*/ 3742 w 27914"/>
                <a:gd name="connsiteY13" fmla="*/ 8869 h 46958"/>
                <a:gd name="connsiteX14" fmla="*/ 12219 w 27914"/>
                <a:gd name="connsiteY14" fmla="*/ 5439 h 46958"/>
                <a:gd name="connsiteX15" fmla="*/ 12219 w 27914"/>
                <a:gd name="connsiteY15" fmla="*/ -180 h 46958"/>
                <a:gd name="connsiteX16" fmla="*/ 16315 w 27914"/>
                <a:gd name="connsiteY16" fmla="*/ -180 h 46958"/>
                <a:gd name="connsiteX17" fmla="*/ 16315 w 27914"/>
                <a:gd name="connsiteY17" fmla="*/ 5345 h 46958"/>
                <a:gd name="connsiteX18" fmla="*/ 21839 w 27914"/>
                <a:gd name="connsiteY18" fmla="*/ 6297 h 46958"/>
                <a:gd name="connsiteX19" fmla="*/ 26507 w 27914"/>
                <a:gd name="connsiteY19" fmla="*/ 8392 h 46958"/>
                <a:gd name="connsiteX20" fmla="*/ 24411 w 27914"/>
                <a:gd name="connsiteY20" fmla="*/ 13441 h 46958"/>
                <a:gd name="connsiteX21" fmla="*/ 16315 w 27914"/>
                <a:gd name="connsiteY21" fmla="*/ 10773 h 46958"/>
                <a:gd name="connsiteX22" fmla="*/ 16315 w 27914"/>
                <a:gd name="connsiteY22" fmla="*/ 20870 h 46958"/>
                <a:gd name="connsiteX23" fmla="*/ 22316 w 27914"/>
                <a:gd name="connsiteY23" fmla="*/ 22680 h 46958"/>
                <a:gd name="connsiteX24" fmla="*/ 26316 w 27914"/>
                <a:gd name="connsiteY24" fmla="*/ 25728 h 46958"/>
                <a:gd name="connsiteX25" fmla="*/ 27935 w 27914"/>
                <a:gd name="connsiteY25" fmla="*/ 30872 h 46958"/>
                <a:gd name="connsiteX26" fmla="*/ 24983 w 27914"/>
                <a:gd name="connsiteY26" fmla="*/ 37825 h 46958"/>
                <a:gd name="connsiteX27" fmla="*/ 8504 w 27914"/>
                <a:gd name="connsiteY27" fmla="*/ 18108 h 46958"/>
                <a:gd name="connsiteX28" fmla="*/ 12219 w 27914"/>
                <a:gd name="connsiteY28" fmla="*/ 19822 h 46958"/>
                <a:gd name="connsiteX29" fmla="*/ 12219 w 27914"/>
                <a:gd name="connsiteY29" fmla="*/ 10964 h 46958"/>
                <a:gd name="connsiteX30" fmla="*/ 8409 w 27914"/>
                <a:gd name="connsiteY30" fmla="*/ 12488 h 46958"/>
                <a:gd name="connsiteX31" fmla="*/ 7171 w 27914"/>
                <a:gd name="connsiteY31" fmla="*/ 15441 h 46958"/>
                <a:gd name="connsiteX32" fmla="*/ 8504 w 27914"/>
                <a:gd name="connsiteY32" fmla="*/ 18108 h 46958"/>
                <a:gd name="connsiteX33" fmla="*/ 20315 w 27914"/>
                <a:gd name="connsiteY33" fmla="*/ 34205 h 46958"/>
                <a:gd name="connsiteX34" fmla="*/ 21554 w 27914"/>
                <a:gd name="connsiteY34" fmla="*/ 31348 h 46958"/>
                <a:gd name="connsiteX35" fmla="*/ 20220 w 27914"/>
                <a:gd name="connsiteY35" fmla="*/ 28680 h 46958"/>
                <a:gd name="connsiteX36" fmla="*/ 16315 w 27914"/>
                <a:gd name="connsiteY36" fmla="*/ 26966 h 46958"/>
                <a:gd name="connsiteX37" fmla="*/ 16315 w 27914"/>
                <a:gd name="connsiteY37" fmla="*/ 35729 h 46958"/>
                <a:gd name="connsiteX38" fmla="*/ 20315 w 27914"/>
                <a:gd name="connsiteY38" fmla="*/ 34205 h 46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7914" h="46958">
                  <a:moveTo>
                    <a:pt x="24983" y="37825"/>
                  </a:moveTo>
                  <a:cubicBezTo>
                    <a:pt x="22516" y="39834"/>
                    <a:pt x="19487" y="41034"/>
                    <a:pt x="16315" y="41254"/>
                  </a:cubicBezTo>
                  <a:lnTo>
                    <a:pt x="16315" y="46778"/>
                  </a:lnTo>
                  <a:lnTo>
                    <a:pt x="12219" y="46778"/>
                  </a:lnTo>
                  <a:lnTo>
                    <a:pt x="12219" y="41254"/>
                  </a:lnTo>
                  <a:cubicBezTo>
                    <a:pt x="9857" y="41111"/>
                    <a:pt x="7514" y="40663"/>
                    <a:pt x="5266" y="39920"/>
                  </a:cubicBezTo>
                  <a:cubicBezTo>
                    <a:pt x="3370" y="39320"/>
                    <a:pt x="1599" y="38387"/>
                    <a:pt x="27" y="37158"/>
                  </a:cubicBezTo>
                  <a:lnTo>
                    <a:pt x="2218" y="32110"/>
                  </a:lnTo>
                  <a:cubicBezTo>
                    <a:pt x="5152" y="34243"/>
                    <a:pt x="8609" y="35520"/>
                    <a:pt x="12219" y="35824"/>
                  </a:cubicBezTo>
                  <a:lnTo>
                    <a:pt x="12219" y="25823"/>
                  </a:lnTo>
                  <a:cubicBezTo>
                    <a:pt x="10200" y="25414"/>
                    <a:pt x="8219" y="24813"/>
                    <a:pt x="6314" y="24013"/>
                  </a:cubicBezTo>
                  <a:cubicBezTo>
                    <a:pt x="4771" y="23309"/>
                    <a:pt x="3399" y="22270"/>
                    <a:pt x="2313" y="20965"/>
                  </a:cubicBezTo>
                  <a:cubicBezTo>
                    <a:pt x="1218" y="19479"/>
                    <a:pt x="684" y="17660"/>
                    <a:pt x="789" y="15822"/>
                  </a:cubicBezTo>
                  <a:cubicBezTo>
                    <a:pt x="770" y="13193"/>
                    <a:pt x="1837" y="10679"/>
                    <a:pt x="3742" y="8869"/>
                  </a:cubicBezTo>
                  <a:cubicBezTo>
                    <a:pt x="6085" y="6783"/>
                    <a:pt x="9086" y="5573"/>
                    <a:pt x="12219" y="5439"/>
                  </a:cubicBezTo>
                  <a:lnTo>
                    <a:pt x="12219" y="-180"/>
                  </a:lnTo>
                  <a:lnTo>
                    <a:pt x="16315" y="-180"/>
                  </a:lnTo>
                  <a:lnTo>
                    <a:pt x="16315" y="5345"/>
                  </a:lnTo>
                  <a:cubicBezTo>
                    <a:pt x="18182" y="5468"/>
                    <a:pt x="20039" y="5792"/>
                    <a:pt x="21839" y="6297"/>
                  </a:cubicBezTo>
                  <a:cubicBezTo>
                    <a:pt x="23478" y="6783"/>
                    <a:pt x="25049" y="7488"/>
                    <a:pt x="26507" y="8392"/>
                  </a:cubicBezTo>
                  <a:lnTo>
                    <a:pt x="24411" y="13441"/>
                  </a:lnTo>
                  <a:cubicBezTo>
                    <a:pt x="21916" y="12031"/>
                    <a:pt x="19163" y="11126"/>
                    <a:pt x="16315" y="10773"/>
                  </a:cubicBezTo>
                  <a:lnTo>
                    <a:pt x="16315" y="20870"/>
                  </a:lnTo>
                  <a:cubicBezTo>
                    <a:pt x="18363" y="21308"/>
                    <a:pt x="20373" y="21918"/>
                    <a:pt x="22316" y="22680"/>
                  </a:cubicBezTo>
                  <a:cubicBezTo>
                    <a:pt x="23897" y="23318"/>
                    <a:pt x="25278" y="24375"/>
                    <a:pt x="26316" y="25728"/>
                  </a:cubicBezTo>
                  <a:cubicBezTo>
                    <a:pt x="27440" y="27204"/>
                    <a:pt x="28012" y="29023"/>
                    <a:pt x="27935" y="30872"/>
                  </a:cubicBezTo>
                  <a:cubicBezTo>
                    <a:pt x="27954" y="33501"/>
                    <a:pt x="26888" y="36015"/>
                    <a:pt x="24983" y="37825"/>
                  </a:cubicBezTo>
                  <a:close/>
                  <a:moveTo>
                    <a:pt x="8504" y="18108"/>
                  </a:moveTo>
                  <a:cubicBezTo>
                    <a:pt x="9628" y="18898"/>
                    <a:pt x="10886" y="19479"/>
                    <a:pt x="12219" y="19822"/>
                  </a:cubicBezTo>
                  <a:lnTo>
                    <a:pt x="12219" y="10964"/>
                  </a:lnTo>
                  <a:cubicBezTo>
                    <a:pt x="10819" y="11059"/>
                    <a:pt x="9485" y="11593"/>
                    <a:pt x="8409" y="12488"/>
                  </a:cubicBezTo>
                  <a:cubicBezTo>
                    <a:pt x="7638" y="13278"/>
                    <a:pt x="7200" y="14336"/>
                    <a:pt x="7171" y="15441"/>
                  </a:cubicBezTo>
                  <a:cubicBezTo>
                    <a:pt x="7152" y="16489"/>
                    <a:pt x="7657" y="17489"/>
                    <a:pt x="8504" y="18108"/>
                  </a:cubicBezTo>
                  <a:close/>
                  <a:moveTo>
                    <a:pt x="20315" y="34205"/>
                  </a:moveTo>
                  <a:cubicBezTo>
                    <a:pt x="21097" y="33462"/>
                    <a:pt x="21544" y="32424"/>
                    <a:pt x="21554" y="31348"/>
                  </a:cubicBezTo>
                  <a:cubicBezTo>
                    <a:pt x="21573" y="30290"/>
                    <a:pt x="21068" y="29300"/>
                    <a:pt x="20220" y="28680"/>
                  </a:cubicBezTo>
                  <a:cubicBezTo>
                    <a:pt x="19068" y="27824"/>
                    <a:pt x="17734" y="27233"/>
                    <a:pt x="16315" y="26966"/>
                  </a:cubicBezTo>
                  <a:lnTo>
                    <a:pt x="16315" y="35729"/>
                  </a:lnTo>
                  <a:cubicBezTo>
                    <a:pt x="17772" y="35653"/>
                    <a:pt x="19172" y="35120"/>
                    <a:pt x="20315" y="34205"/>
                  </a:cubicBezTo>
                  <a:close/>
                </a:path>
              </a:pathLst>
            </a:custGeom>
            <a:solidFill>
              <a:srgbClr val="595959"/>
            </a:solidFill>
            <a:ln w="9525" cap="flat">
              <a:noFill/>
              <a:prstDash val="solid"/>
              <a:miter/>
            </a:ln>
          </p:spPr>
          <p:txBody>
            <a:bodyPr rtlCol="0" anchor="ctr"/>
            <a:lstStyle/>
            <a:p>
              <a:endParaRPr lang="en-US"/>
            </a:p>
          </p:txBody>
        </p:sp>
        <p:sp>
          <p:nvSpPr>
            <p:cNvPr id="379" name="Freeform: Shape 378">
              <a:extLst>
                <a:ext uri="{FF2B5EF4-FFF2-40B4-BE49-F238E27FC236}">
                  <a16:creationId xmlns:a16="http://schemas.microsoft.com/office/drawing/2014/main" id="{D8B4C2E8-C201-4296-9E5F-D8C76B44204F}"/>
                </a:ext>
              </a:extLst>
            </p:cNvPr>
            <p:cNvSpPr/>
            <p:nvPr/>
          </p:nvSpPr>
          <p:spPr>
            <a:xfrm>
              <a:off x="8283020" y="5036995"/>
              <a:ext cx="35072" cy="88665"/>
            </a:xfrm>
            <a:custGeom>
              <a:avLst/>
              <a:gdLst>
                <a:gd name="connsiteX0" fmla="*/ 23840 w 23812"/>
                <a:gd name="connsiteY0" fmla="*/ 11 h 60198"/>
                <a:gd name="connsiteX1" fmla="*/ 23840 w 23812"/>
                <a:gd name="connsiteY1" fmla="*/ 60018 h 60198"/>
                <a:gd name="connsiteX2" fmla="*/ 12695 w 23812"/>
                <a:gd name="connsiteY2" fmla="*/ 60018 h 60198"/>
                <a:gd name="connsiteX3" fmla="*/ 12695 w 23812"/>
                <a:gd name="connsiteY3" fmla="*/ 9345 h 60198"/>
                <a:gd name="connsiteX4" fmla="*/ 27 w 23812"/>
                <a:gd name="connsiteY4" fmla="*/ 9345 h 60198"/>
                <a:gd name="connsiteX5" fmla="*/ 27 w 23812"/>
                <a:gd name="connsiteY5" fmla="*/ -180 h 6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812" h="60198">
                  <a:moveTo>
                    <a:pt x="23840" y="11"/>
                  </a:moveTo>
                  <a:lnTo>
                    <a:pt x="23840" y="60018"/>
                  </a:lnTo>
                  <a:lnTo>
                    <a:pt x="12695" y="60018"/>
                  </a:lnTo>
                  <a:lnTo>
                    <a:pt x="12695" y="9345"/>
                  </a:lnTo>
                  <a:lnTo>
                    <a:pt x="27" y="9345"/>
                  </a:lnTo>
                  <a:lnTo>
                    <a:pt x="27" y="-180"/>
                  </a:lnTo>
                  <a:close/>
                </a:path>
              </a:pathLst>
            </a:custGeom>
            <a:solidFill>
              <a:srgbClr val="595959"/>
            </a:solidFill>
            <a:ln w="9525" cap="flat">
              <a:noFill/>
              <a:prstDash val="solid"/>
              <a:miter/>
            </a:ln>
          </p:spPr>
          <p:txBody>
            <a:bodyPr rtlCol="0" anchor="ctr"/>
            <a:lstStyle/>
            <a:p>
              <a:endParaRPr lang="en-US"/>
            </a:p>
          </p:txBody>
        </p:sp>
        <p:sp>
          <p:nvSpPr>
            <p:cNvPr id="380" name="Freeform: Shape 379">
              <a:extLst>
                <a:ext uri="{FF2B5EF4-FFF2-40B4-BE49-F238E27FC236}">
                  <a16:creationId xmlns:a16="http://schemas.microsoft.com/office/drawing/2014/main" id="{12E2067E-5B04-4171-841C-803B5D79E754}"/>
                </a:ext>
              </a:extLst>
            </p:cNvPr>
            <p:cNvSpPr/>
            <p:nvPr/>
          </p:nvSpPr>
          <p:spPr>
            <a:xfrm>
              <a:off x="8335058" y="5105593"/>
              <a:ext cx="20782" cy="20909"/>
            </a:xfrm>
            <a:custGeom>
              <a:avLst/>
              <a:gdLst>
                <a:gd name="connsiteX0" fmla="*/ 2130 w 14110"/>
                <a:gd name="connsiteY0" fmla="*/ 12015 h 14196"/>
                <a:gd name="connsiteX1" fmla="*/ 34 w 14110"/>
                <a:gd name="connsiteY1" fmla="*/ 6967 h 14196"/>
                <a:gd name="connsiteX2" fmla="*/ 2034 w 14110"/>
                <a:gd name="connsiteY2" fmla="*/ 1824 h 14196"/>
                <a:gd name="connsiteX3" fmla="*/ 7083 w 14110"/>
                <a:gd name="connsiteY3" fmla="*/ -177 h 14196"/>
                <a:gd name="connsiteX4" fmla="*/ 12131 w 14110"/>
                <a:gd name="connsiteY4" fmla="*/ 1824 h 14196"/>
                <a:gd name="connsiteX5" fmla="*/ 14131 w 14110"/>
                <a:gd name="connsiteY5" fmla="*/ 6967 h 14196"/>
                <a:gd name="connsiteX6" fmla="*/ 7273 w 14110"/>
                <a:gd name="connsiteY6" fmla="*/ 14015 h 14196"/>
                <a:gd name="connsiteX7" fmla="*/ 7083 w 14110"/>
                <a:gd name="connsiteY7" fmla="*/ 14015 h 14196"/>
                <a:gd name="connsiteX8" fmla="*/ 2130 w 14110"/>
                <a:gd name="connsiteY8" fmla="*/ 12015 h 1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0" h="14196">
                  <a:moveTo>
                    <a:pt x="2130" y="12015"/>
                  </a:moveTo>
                  <a:cubicBezTo>
                    <a:pt x="768" y="10691"/>
                    <a:pt x="15" y="8862"/>
                    <a:pt x="34" y="6967"/>
                  </a:cubicBezTo>
                  <a:cubicBezTo>
                    <a:pt x="-52" y="5043"/>
                    <a:pt x="672" y="3186"/>
                    <a:pt x="2034" y="1824"/>
                  </a:cubicBezTo>
                  <a:cubicBezTo>
                    <a:pt x="3387" y="509"/>
                    <a:pt x="5197" y="-215"/>
                    <a:pt x="7083" y="-177"/>
                  </a:cubicBezTo>
                  <a:cubicBezTo>
                    <a:pt x="8969" y="-234"/>
                    <a:pt x="10797" y="490"/>
                    <a:pt x="12131" y="1824"/>
                  </a:cubicBezTo>
                  <a:cubicBezTo>
                    <a:pt x="13493" y="3186"/>
                    <a:pt x="14217" y="5052"/>
                    <a:pt x="14131" y="6967"/>
                  </a:cubicBezTo>
                  <a:cubicBezTo>
                    <a:pt x="14188" y="10806"/>
                    <a:pt x="11112" y="13958"/>
                    <a:pt x="7273" y="14015"/>
                  </a:cubicBezTo>
                  <a:cubicBezTo>
                    <a:pt x="7206" y="14015"/>
                    <a:pt x="7149" y="14015"/>
                    <a:pt x="7083" y="14015"/>
                  </a:cubicBezTo>
                  <a:cubicBezTo>
                    <a:pt x="5225" y="14044"/>
                    <a:pt x="3444" y="13320"/>
                    <a:pt x="2130" y="12015"/>
                  </a:cubicBezTo>
                  <a:close/>
                </a:path>
              </a:pathLst>
            </a:custGeom>
            <a:solidFill>
              <a:srgbClr val="595959"/>
            </a:solidFill>
            <a:ln w="9525" cap="flat">
              <a:noFill/>
              <a:prstDash val="solid"/>
              <a:miter/>
            </a:ln>
          </p:spPr>
          <p:txBody>
            <a:bodyPr rtlCol="0" anchor="ctr"/>
            <a:lstStyle/>
            <a:p>
              <a:endParaRPr lang="en-US"/>
            </a:p>
          </p:txBody>
        </p:sp>
        <p:sp>
          <p:nvSpPr>
            <p:cNvPr id="381" name="Freeform: Shape 380">
              <a:extLst>
                <a:ext uri="{FF2B5EF4-FFF2-40B4-BE49-F238E27FC236}">
                  <a16:creationId xmlns:a16="http://schemas.microsoft.com/office/drawing/2014/main" id="{018E79C8-22B2-4083-8619-98FAF6A7DB0D}"/>
                </a:ext>
              </a:extLst>
            </p:cNvPr>
            <p:cNvSpPr/>
            <p:nvPr/>
          </p:nvSpPr>
          <p:spPr>
            <a:xfrm>
              <a:off x="8361863" y="5036101"/>
              <a:ext cx="68603" cy="89699"/>
            </a:xfrm>
            <a:custGeom>
              <a:avLst/>
              <a:gdLst>
                <a:gd name="connsiteX0" fmla="*/ 46604 w 46577"/>
                <a:gd name="connsiteY0" fmla="*/ 51196 h 60900"/>
                <a:gd name="connsiteX1" fmla="*/ 46604 w 46577"/>
                <a:gd name="connsiteY1" fmla="*/ 60721 h 60900"/>
                <a:gd name="connsiteX2" fmla="*/ 2313 w 46577"/>
                <a:gd name="connsiteY2" fmla="*/ 60721 h 60900"/>
                <a:gd name="connsiteX3" fmla="*/ 2313 w 46577"/>
                <a:gd name="connsiteY3" fmla="*/ 53291 h 60900"/>
                <a:gd name="connsiteX4" fmla="*/ 26221 w 46577"/>
                <a:gd name="connsiteY4" fmla="*/ 30621 h 60900"/>
                <a:gd name="connsiteX5" fmla="*/ 31650 w 46577"/>
                <a:gd name="connsiteY5" fmla="*/ 23954 h 60900"/>
                <a:gd name="connsiteX6" fmla="*/ 33079 w 46577"/>
                <a:gd name="connsiteY6" fmla="*/ 18239 h 60900"/>
                <a:gd name="connsiteX7" fmla="*/ 30221 w 46577"/>
                <a:gd name="connsiteY7" fmla="*/ 11762 h 60900"/>
                <a:gd name="connsiteX8" fmla="*/ 21935 w 46577"/>
                <a:gd name="connsiteY8" fmla="*/ 9571 h 60900"/>
                <a:gd name="connsiteX9" fmla="*/ 7838 w 46577"/>
                <a:gd name="connsiteY9" fmla="*/ 15858 h 60900"/>
                <a:gd name="connsiteX10" fmla="*/ 27 w 46577"/>
                <a:gd name="connsiteY10" fmla="*/ 9857 h 60900"/>
                <a:gd name="connsiteX11" fmla="*/ 9552 w 46577"/>
                <a:gd name="connsiteY11" fmla="*/ 2523 h 60900"/>
                <a:gd name="connsiteX12" fmla="*/ 22887 w 46577"/>
                <a:gd name="connsiteY12" fmla="*/ -144 h 60900"/>
                <a:gd name="connsiteX13" fmla="*/ 38413 w 46577"/>
                <a:gd name="connsiteY13" fmla="*/ 4523 h 60900"/>
                <a:gd name="connsiteX14" fmla="*/ 44318 w 46577"/>
                <a:gd name="connsiteY14" fmla="*/ 17096 h 60900"/>
                <a:gd name="connsiteX15" fmla="*/ 42223 w 46577"/>
                <a:gd name="connsiteY15" fmla="*/ 26621 h 60900"/>
                <a:gd name="connsiteX16" fmla="*/ 34317 w 46577"/>
                <a:gd name="connsiteY16" fmla="*/ 36146 h 60900"/>
                <a:gd name="connsiteX17" fmla="*/ 18315 w 46577"/>
                <a:gd name="connsiteY17" fmla="*/ 51386 h 6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577" h="60900">
                  <a:moveTo>
                    <a:pt x="46604" y="51196"/>
                  </a:moveTo>
                  <a:lnTo>
                    <a:pt x="46604" y="60721"/>
                  </a:lnTo>
                  <a:lnTo>
                    <a:pt x="2313" y="60721"/>
                  </a:lnTo>
                  <a:lnTo>
                    <a:pt x="2313" y="53291"/>
                  </a:lnTo>
                  <a:lnTo>
                    <a:pt x="26221" y="30621"/>
                  </a:lnTo>
                  <a:cubicBezTo>
                    <a:pt x="28374" y="28707"/>
                    <a:pt x="30212" y="26450"/>
                    <a:pt x="31650" y="23954"/>
                  </a:cubicBezTo>
                  <a:cubicBezTo>
                    <a:pt x="32555" y="22182"/>
                    <a:pt x="33050" y="20230"/>
                    <a:pt x="33079" y="18239"/>
                  </a:cubicBezTo>
                  <a:cubicBezTo>
                    <a:pt x="33231" y="15744"/>
                    <a:pt x="32165" y="13334"/>
                    <a:pt x="30221" y="11762"/>
                  </a:cubicBezTo>
                  <a:cubicBezTo>
                    <a:pt x="27764" y="10162"/>
                    <a:pt x="24859" y="9391"/>
                    <a:pt x="21935" y="9571"/>
                  </a:cubicBezTo>
                  <a:cubicBezTo>
                    <a:pt x="16486" y="9238"/>
                    <a:pt x="11229" y="11581"/>
                    <a:pt x="7838" y="15858"/>
                  </a:cubicBezTo>
                  <a:lnTo>
                    <a:pt x="27" y="9857"/>
                  </a:lnTo>
                  <a:cubicBezTo>
                    <a:pt x="2504" y="6619"/>
                    <a:pt x="5790" y="4085"/>
                    <a:pt x="9552" y="2523"/>
                  </a:cubicBezTo>
                  <a:cubicBezTo>
                    <a:pt x="13753" y="675"/>
                    <a:pt x="18296" y="-240"/>
                    <a:pt x="22887" y="-144"/>
                  </a:cubicBezTo>
                  <a:cubicBezTo>
                    <a:pt x="28450" y="-449"/>
                    <a:pt x="33946" y="1199"/>
                    <a:pt x="38413" y="4523"/>
                  </a:cubicBezTo>
                  <a:cubicBezTo>
                    <a:pt x="42299" y="7514"/>
                    <a:pt x="44499" y="12200"/>
                    <a:pt x="44318" y="17096"/>
                  </a:cubicBezTo>
                  <a:cubicBezTo>
                    <a:pt x="44357" y="20392"/>
                    <a:pt x="43642" y="23649"/>
                    <a:pt x="42223" y="26621"/>
                  </a:cubicBezTo>
                  <a:cubicBezTo>
                    <a:pt x="40185" y="30250"/>
                    <a:pt x="37508" y="33479"/>
                    <a:pt x="34317" y="36146"/>
                  </a:cubicBezTo>
                  <a:lnTo>
                    <a:pt x="18315" y="51386"/>
                  </a:lnTo>
                  <a:close/>
                </a:path>
              </a:pathLst>
            </a:custGeom>
            <a:solidFill>
              <a:srgbClr val="595959"/>
            </a:solidFill>
            <a:ln w="9525" cap="flat">
              <a:noFill/>
              <a:prstDash val="solid"/>
              <a:miter/>
            </a:ln>
          </p:spPr>
          <p:txBody>
            <a:bodyPr rtlCol="0" anchor="ctr"/>
            <a:lstStyle/>
            <a:p>
              <a:endParaRPr lang="en-US"/>
            </a:p>
          </p:txBody>
        </p:sp>
        <p:sp>
          <p:nvSpPr>
            <p:cNvPr id="382" name="Freeform: Shape 381">
              <a:extLst>
                <a:ext uri="{FF2B5EF4-FFF2-40B4-BE49-F238E27FC236}">
                  <a16:creationId xmlns:a16="http://schemas.microsoft.com/office/drawing/2014/main" id="{52280A81-8115-40EC-9123-F79E157F4995}"/>
                </a:ext>
              </a:extLst>
            </p:cNvPr>
            <p:cNvSpPr/>
            <p:nvPr/>
          </p:nvSpPr>
          <p:spPr>
            <a:xfrm>
              <a:off x="8481112" y="5037276"/>
              <a:ext cx="97643" cy="88383"/>
            </a:xfrm>
            <a:custGeom>
              <a:avLst/>
              <a:gdLst>
                <a:gd name="connsiteX0" fmla="*/ 55082 w 66294"/>
                <a:gd name="connsiteY0" fmla="*/ 59827 h 60007"/>
                <a:gd name="connsiteX1" fmla="*/ 55082 w 66294"/>
                <a:gd name="connsiteY1" fmla="*/ 20108 h 60007"/>
                <a:gd name="connsiteX2" fmla="*/ 35365 w 66294"/>
                <a:gd name="connsiteY2" fmla="*/ 52970 h 60007"/>
                <a:gd name="connsiteX3" fmla="*/ 30317 w 66294"/>
                <a:gd name="connsiteY3" fmla="*/ 52970 h 60007"/>
                <a:gd name="connsiteX4" fmla="*/ 10600 w 66294"/>
                <a:gd name="connsiteY4" fmla="*/ 20584 h 60007"/>
                <a:gd name="connsiteX5" fmla="*/ 10600 w 66294"/>
                <a:gd name="connsiteY5" fmla="*/ 59827 h 60007"/>
                <a:gd name="connsiteX6" fmla="*/ 27 w 66294"/>
                <a:gd name="connsiteY6" fmla="*/ 59827 h 60007"/>
                <a:gd name="connsiteX7" fmla="*/ 27 w 66294"/>
                <a:gd name="connsiteY7" fmla="*/ -180 h 60007"/>
                <a:gd name="connsiteX8" fmla="*/ 9552 w 66294"/>
                <a:gd name="connsiteY8" fmla="*/ -180 h 60007"/>
                <a:gd name="connsiteX9" fmla="*/ 33365 w 66294"/>
                <a:gd name="connsiteY9" fmla="*/ 39634 h 60007"/>
                <a:gd name="connsiteX10" fmla="*/ 56796 w 66294"/>
                <a:gd name="connsiteY10" fmla="*/ -180 h 60007"/>
                <a:gd name="connsiteX11" fmla="*/ 66321 w 66294"/>
                <a:gd name="connsiteY11" fmla="*/ -180 h 60007"/>
                <a:gd name="connsiteX12" fmla="*/ 66321 w 66294"/>
                <a:gd name="connsiteY12" fmla="*/ 59827 h 6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294" h="60007">
                  <a:moveTo>
                    <a:pt x="55082" y="59827"/>
                  </a:moveTo>
                  <a:lnTo>
                    <a:pt x="55082" y="20108"/>
                  </a:lnTo>
                  <a:lnTo>
                    <a:pt x="35365" y="52970"/>
                  </a:lnTo>
                  <a:lnTo>
                    <a:pt x="30317" y="52970"/>
                  </a:lnTo>
                  <a:lnTo>
                    <a:pt x="10600" y="20584"/>
                  </a:lnTo>
                  <a:lnTo>
                    <a:pt x="10600" y="59827"/>
                  </a:lnTo>
                  <a:lnTo>
                    <a:pt x="27" y="59827"/>
                  </a:lnTo>
                  <a:lnTo>
                    <a:pt x="27" y="-180"/>
                  </a:lnTo>
                  <a:lnTo>
                    <a:pt x="9552" y="-180"/>
                  </a:lnTo>
                  <a:lnTo>
                    <a:pt x="33365" y="39634"/>
                  </a:lnTo>
                  <a:lnTo>
                    <a:pt x="56796" y="-180"/>
                  </a:lnTo>
                  <a:lnTo>
                    <a:pt x="66321" y="-180"/>
                  </a:lnTo>
                  <a:lnTo>
                    <a:pt x="66321" y="59827"/>
                  </a:lnTo>
                  <a:close/>
                </a:path>
              </a:pathLst>
            </a:custGeom>
            <a:solidFill>
              <a:srgbClr val="595959"/>
            </a:solidFill>
            <a:ln w="9525" cap="flat">
              <a:noFill/>
              <a:prstDash val="solid"/>
              <a:miter/>
            </a:ln>
          </p:spPr>
          <p:txBody>
            <a:bodyPr rtlCol="0" anchor="ctr"/>
            <a:lstStyle/>
            <a:p>
              <a:endParaRPr lang="en-US"/>
            </a:p>
          </p:txBody>
        </p:sp>
        <p:sp>
          <p:nvSpPr>
            <p:cNvPr id="383" name="Freeform: Shape 382">
              <a:extLst>
                <a:ext uri="{FF2B5EF4-FFF2-40B4-BE49-F238E27FC236}">
                  <a16:creationId xmlns:a16="http://schemas.microsoft.com/office/drawing/2014/main" id="{7ACECC65-9F85-4DFF-92E4-0DA023F6DDAB}"/>
                </a:ext>
              </a:extLst>
            </p:cNvPr>
            <p:cNvSpPr/>
            <p:nvPr/>
          </p:nvSpPr>
          <p:spPr>
            <a:xfrm>
              <a:off x="8705860" y="5033768"/>
              <a:ext cx="41129" cy="69164"/>
            </a:xfrm>
            <a:custGeom>
              <a:avLst/>
              <a:gdLst>
                <a:gd name="connsiteX0" fmla="*/ 24983 w 27924"/>
                <a:gd name="connsiteY0" fmla="*/ 37729 h 46958"/>
                <a:gd name="connsiteX1" fmla="*/ 16410 w 27924"/>
                <a:gd name="connsiteY1" fmla="*/ 41158 h 46958"/>
                <a:gd name="connsiteX2" fmla="*/ 16410 w 27924"/>
                <a:gd name="connsiteY2" fmla="*/ 46778 h 46958"/>
                <a:gd name="connsiteX3" fmla="*/ 12314 w 27924"/>
                <a:gd name="connsiteY3" fmla="*/ 46778 h 46958"/>
                <a:gd name="connsiteX4" fmla="*/ 12314 w 27924"/>
                <a:gd name="connsiteY4" fmla="*/ 41254 h 46958"/>
                <a:gd name="connsiteX5" fmla="*/ 5266 w 27924"/>
                <a:gd name="connsiteY5" fmla="*/ 39920 h 46958"/>
                <a:gd name="connsiteX6" fmla="*/ 27 w 27924"/>
                <a:gd name="connsiteY6" fmla="*/ 37062 h 46958"/>
                <a:gd name="connsiteX7" fmla="*/ 2313 w 27924"/>
                <a:gd name="connsiteY7" fmla="*/ 32015 h 46958"/>
                <a:gd name="connsiteX8" fmla="*/ 6790 w 27924"/>
                <a:gd name="connsiteY8" fmla="*/ 34586 h 46958"/>
                <a:gd name="connsiteX9" fmla="*/ 12314 w 27924"/>
                <a:gd name="connsiteY9" fmla="*/ 35824 h 46958"/>
                <a:gd name="connsiteX10" fmla="*/ 12314 w 27924"/>
                <a:gd name="connsiteY10" fmla="*/ 25823 h 46958"/>
                <a:gd name="connsiteX11" fmla="*/ 6314 w 27924"/>
                <a:gd name="connsiteY11" fmla="*/ 24013 h 46958"/>
                <a:gd name="connsiteX12" fmla="*/ 2408 w 27924"/>
                <a:gd name="connsiteY12" fmla="*/ 20965 h 46958"/>
                <a:gd name="connsiteX13" fmla="*/ 789 w 27924"/>
                <a:gd name="connsiteY13" fmla="*/ 15727 h 46958"/>
                <a:gd name="connsiteX14" fmla="*/ 3742 w 27924"/>
                <a:gd name="connsiteY14" fmla="*/ 8869 h 46958"/>
                <a:gd name="connsiteX15" fmla="*/ 12314 w 27924"/>
                <a:gd name="connsiteY15" fmla="*/ 5439 h 46958"/>
                <a:gd name="connsiteX16" fmla="*/ 12314 w 27924"/>
                <a:gd name="connsiteY16" fmla="*/ -180 h 46958"/>
                <a:gd name="connsiteX17" fmla="*/ 16410 w 27924"/>
                <a:gd name="connsiteY17" fmla="*/ -180 h 46958"/>
                <a:gd name="connsiteX18" fmla="*/ 16410 w 27924"/>
                <a:gd name="connsiteY18" fmla="*/ 5345 h 46958"/>
                <a:gd name="connsiteX19" fmla="*/ 21839 w 27924"/>
                <a:gd name="connsiteY19" fmla="*/ 6297 h 46958"/>
                <a:gd name="connsiteX20" fmla="*/ 26507 w 27924"/>
                <a:gd name="connsiteY20" fmla="*/ 8392 h 46958"/>
                <a:gd name="connsiteX21" fmla="*/ 24506 w 27924"/>
                <a:gd name="connsiteY21" fmla="*/ 13441 h 46958"/>
                <a:gd name="connsiteX22" fmla="*/ 16410 w 27924"/>
                <a:gd name="connsiteY22" fmla="*/ 10773 h 46958"/>
                <a:gd name="connsiteX23" fmla="*/ 16410 w 27924"/>
                <a:gd name="connsiteY23" fmla="*/ 20870 h 46958"/>
                <a:gd name="connsiteX24" fmla="*/ 22316 w 27924"/>
                <a:gd name="connsiteY24" fmla="*/ 22680 h 46958"/>
                <a:gd name="connsiteX25" fmla="*/ 26316 w 27924"/>
                <a:gd name="connsiteY25" fmla="*/ 25728 h 46958"/>
                <a:gd name="connsiteX26" fmla="*/ 27935 w 27924"/>
                <a:gd name="connsiteY26" fmla="*/ 30872 h 46958"/>
                <a:gd name="connsiteX27" fmla="*/ 24983 w 27924"/>
                <a:gd name="connsiteY27" fmla="*/ 37729 h 46958"/>
                <a:gd name="connsiteX28" fmla="*/ 8504 w 27924"/>
                <a:gd name="connsiteY28" fmla="*/ 18203 h 46958"/>
                <a:gd name="connsiteX29" fmla="*/ 12314 w 27924"/>
                <a:gd name="connsiteY29" fmla="*/ 19918 h 46958"/>
                <a:gd name="connsiteX30" fmla="*/ 12314 w 27924"/>
                <a:gd name="connsiteY30" fmla="*/ 10964 h 46958"/>
                <a:gd name="connsiteX31" fmla="*/ 8504 w 27924"/>
                <a:gd name="connsiteY31" fmla="*/ 12583 h 46958"/>
                <a:gd name="connsiteX32" fmla="*/ 7266 w 27924"/>
                <a:gd name="connsiteY32" fmla="*/ 15536 h 46958"/>
                <a:gd name="connsiteX33" fmla="*/ 8504 w 27924"/>
                <a:gd name="connsiteY33" fmla="*/ 18203 h 46958"/>
                <a:gd name="connsiteX34" fmla="*/ 20315 w 27924"/>
                <a:gd name="connsiteY34" fmla="*/ 34300 h 46958"/>
                <a:gd name="connsiteX35" fmla="*/ 21554 w 27924"/>
                <a:gd name="connsiteY35" fmla="*/ 31443 h 46958"/>
                <a:gd name="connsiteX36" fmla="*/ 20220 w 27924"/>
                <a:gd name="connsiteY36" fmla="*/ 28680 h 46958"/>
                <a:gd name="connsiteX37" fmla="*/ 16410 w 27924"/>
                <a:gd name="connsiteY37" fmla="*/ 26966 h 46958"/>
                <a:gd name="connsiteX38" fmla="*/ 16410 w 27924"/>
                <a:gd name="connsiteY38" fmla="*/ 35824 h 46958"/>
                <a:gd name="connsiteX39" fmla="*/ 20315 w 27924"/>
                <a:gd name="connsiteY39" fmla="*/ 34205 h 46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7924" h="46958">
                  <a:moveTo>
                    <a:pt x="24983" y="37729"/>
                  </a:moveTo>
                  <a:cubicBezTo>
                    <a:pt x="22592" y="39806"/>
                    <a:pt x="19573" y="41006"/>
                    <a:pt x="16410" y="41158"/>
                  </a:cubicBezTo>
                  <a:lnTo>
                    <a:pt x="16410" y="46778"/>
                  </a:lnTo>
                  <a:lnTo>
                    <a:pt x="12314" y="46778"/>
                  </a:lnTo>
                  <a:lnTo>
                    <a:pt x="12314" y="41254"/>
                  </a:lnTo>
                  <a:cubicBezTo>
                    <a:pt x="9924" y="41063"/>
                    <a:pt x="7561" y="40616"/>
                    <a:pt x="5266" y="39920"/>
                  </a:cubicBezTo>
                  <a:cubicBezTo>
                    <a:pt x="3351" y="39301"/>
                    <a:pt x="1580" y="38339"/>
                    <a:pt x="27" y="37062"/>
                  </a:cubicBezTo>
                  <a:lnTo>
                    <a:pt x="2313" y="32015"/>
                  </a:lnTo>
                  <a:cubicBezTo>
                    <a:pt x="3637" y="33129"/>
                    <a:pt x="5161" y="34005"/>
                    <a:pt x="6790" y="34586"/>
                  </a:cubicBezTo>
                  <a:cubicBezTo>
                    <a:pt x="8571" y="35243"/>
                    <a:pt x="10428" y="35663"/>
                    <a:pt x="12314" y="35824"/>
                  </a:cubicBezTo>
                  <a:lnTo>
                    <a:pt x="12314" y="25823"/>
                  </a:lnTo>
                  <a:cubicBezTo>
                    <a:pt x="10276" y="25375"/>
                    <a:pt x="8266" y="24766"/>
                    <a:pt x="6314" y="24013"/>
                  </a:cubicBezTo>
                  <a:cubicBezTo>
                    <a:pt x="4780" y="23337"/>
                    <a:pt x="3437" y="22290"/>
                    <a:pt x="2408" y="20965"/>
                  </a:cubicBezTo>
                  <a:cubicBezTo>
                    <a:pt x="1285" y="19461"/>
                    <a:pt x="713" y="17603"/>
                    <a:pt x="789" y="15727"/>
                  </a:cubicBezTo>
                  <a:cubicBezTo>
                    <a:pt x="799" y="13136"/>
                    <a:pt x="1865" y="10659"/>
                    <a:pt x="3742" y="8869"/>
                  </a:cubicBezTo>
                  <a:cubicBezTo>
                    <a:pt x="6123" y="6783"/>
                    <a:pt x="9152" y="5573"/>
                    <a:pt x="12314" y="5439"/>
                  </a:cubicBezTo>
                  <a:lnTo>
                    <a:pt x="12314" y="-180"/>
                  </a:lnTo>
                  <a:lnTo>
                    <a:pt x="16410" y="-180"/>
                  </a:lnTo>
                  <a:lnTo>
                    <a:pt x="16410" y="5345"/>
                  </a:lnTo>
                  <a:cubicBezTo>
                    <a:pt x="18248" y="5478"/>
                    <a:pt x="20068" y="5792"/>
                    <a:pt x="21839" y="6297"/>
                  </a:cubicBezTo>
                  <a:cubicBezTo>
                    <a:pt x="23478" y="6783"/>
                    <a:pt x="25049" y="7488"/>
                    <a:pt x="26507" y="8392"/>
                  </a:cubicBezTo>
                  <a:lnTo>
                    <a:pt x="24506" y="13441"/>
                  </a:lnTo>
                  <a:cubicBezTo>
                    <a:pt x="22020" y="12002"/>
                    <a:pt x="19268" y="11098"/>
                    <a:pt x="16410" y="10773"/>
                  </a:cubicBezTo>
                  <a:lnTo>
                    <a:pt x="16410" y="20870"/>
                  </a:lnTo>
                  <a:cubicBezTo>
                    <a:pt x="18429" y="21308"/>
                    <a:pt x="20401" y="21908"/>
                    <a:pt x="22316" y="22680"/>
                  </a:cubicBezTo>
                  <a:cubicBezTo>
                    <a:pt x="23897" y="23318"/>
                    <a:pt x="25278" y="24375"/>
                    <a:pt x="26316" y="25728"/>
                  </a:cubicBezTo>
                  <a:cubicBezTo>
                    <a:pt x="27478" y="27176"/>
                    <a:pt x="28059" y="29014"/>
                    <a:pt x="27935" y="30872"/>
                  </a:cubicBezTo>
                  <a:cubicBezTo>
                    <a:pt x="28021" y="33481"/>
                    <a:pt x="26945" y="35996"/>
                    <a:pt x="24983" y="37729"/>
                  </a:cubicBezTo>
                  <a:close/>
                  <a:moveTo>
                    <a:pt x="8504" y="18203"/>
                  </a:moveTo>
                  <a:cubicBezTo>
                    <a:pt x="9666" y="18994"/>
                    <a:pt x="10952" y="19575"/>
                    <a:pt x="12314" y="19918"/>
                  </a:cubicBezTo>
                  <a:lnTo>
                    <a:pt x="12314" y="10964"/>
                  </a:lnTo>
                  <a:cubicBezTo>
                    <a:pt x="10914" y="11136"/>
                    <a:pt x="9600" y="11698"/>
                    <a:pt x="8504" y="12583"/>
                  </a:cubicBezTo>
                  <a:cubicBezTo>
                    <a:pt x="7695" y="13355"/>
                    <a:pt x="7247" y="14422"/>
                    <a:pt x="7266" y="15536"/>
                  </a:cubicBezTo>
                  <a:cubicBezTo>
                    <a:pt x="7209" y="16574"/>
                    <a:pt x="7676" y="17575"/>
                    <a:pt x="8504" y="18203"/>
                  </a:cubicBezTo>
                  <a:close/>
                  <a:moveTo>
                    <a:pt x="20315" y="34300"/>
                  </a:moveTo>
                  <a:cubicBezTo>
                    <a:pt x="21135" y="33586"/>
                    <a:pt x="21592" y="32529"/>
                    <a:pt x="21554" y="31443"/>
                  </a:cubicBezTo>
                  <a:cubicBezTo>
                    <a:pt x="21601" y="30357"/>
                    <a:pt x="21096" y="29319"/>
                    <a:pt x="20220" y="28680"/>
                  </a:cubicBezTo>
                  <a:cubicBezTo>
                    <a:pt x="19058" y="27890"/>
                    <a:pt x="17772" y="27309"/>
                    <a:pt x="16410" y="26966"/>
                  </a:cubicBezTo>
                  <a:lnTo>
                    <a:pt x="16410" y="35824"/>
                  </a:lnTo>
                  <a:cubicBezTo>
                    <a:pt x="17839" y="35653"/>
                    <a:pt x="19191" y="35091"/>
                    <a:pt x="20315" y="34205"/>
                  </a:cubicBezTo>
                  <a:close/>
                </a:path>
              </a:pathLst>
            </a:custGeom>
            <a:solidFill>
              <a:srgbClr val="595959"/>
            </a:solidFill>
            <a:ln w="9525" cap="flat">
              <a:noFill/>
              <a:prstDash val="solid"/>
              <a:miter/>
            </a:ln>
          </p:spPr>
          <p:txBody>
            <a:bodyPr rtlCol="0" anchor="ctr"/>
            <a:lstStyle/>
            <a:p>
              <a:endParaRPr lang="en-US"/>
            </a:p>
          </p:txBody>
        </p:sp>
        <p:sp>
          <p:nvSpPr>
            <p:cNvPr id="384" name="Freeform: Shape 383">
              <a:extLst>
                <a:ext uri="{FF2B5EF4-FFF2-40B4-BE49-F238E27FC236}">
                  <a16:creationId xmlns:a16="http://schemas.microsoft.com/office/drawing/2014/main" id="{AEAB7961-7849-434B-83FD-A8408C993DC2}"/>
                </a:ext>
              </a:extLst>
            </p:cNvPr>
            <p:cNvSpPr/>
            <p:nvPr/>
          </p:nvSpPr>
          <p:spPr>
            <a:xfrm>
              <a:off x="8750613" y="5047517"/>
              <a:ext cx="35072" cy="88665"/>
            </a:xfrm>
            <a:custGeom>
              <a:avLst/>
              <a:gdLst>
                <a:gd name="connsiteX0" fmla="*/ 23840 w 23812"/>
                <a:gd name="connsiteY0" fmla="*/ 11 h 60198"/>
                <a:gd name="connsiteX1" fmla="*/ 23840 w 23812"/>
                <a:gd name="connsiteY1" fmla="*/ 60018 h 60198"/>
                <a:gd name="connsiteX2" fmla="*/ 12695 w 23812"/>
                <a:gd name="connsiteY2" fmla="*/ 60018 h 60198"/>
                <a:gd name="connsiteX3" fmla="*/ 12695 w 23812"/>
                <a:gd name="connsiteY3" fmla="*/ 9345 h 60198"/>
                <a:gd name="connsiteX4" fmla="*/ 27 w 23812"/>
                <a:gd name="connsiteY4" fmla="*/ 9345 h 60198"/>
                <a:gd name="connsiteX5" fmla="*/ 27 w 23812"/>
                <a:gd name="connsiteY5" fmla="*/ -180 h 6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812" h="60198">
                  <a:moveTo>
                    <a:pt x="23840" y="11"/>
                  </a:moveTo>
                  <a:lnTo>
                    <a:pt x="23840" y="60018"/>
                  </a:lnTo>
                  <a:lnTo>
                    <a:pt x="12695" y="60018"/>
                  </a:lnTo>
                  <a:lnTo>
                    <a:pt x="12695" y="9345"/>
                  </a:lnTo>
                  <a:lnTo>
                    <a:pt x="27" y="9345"/>
                  </a:lnTo>
                  <a:lnTo>
                    <a:pt x="27" y="-180"/>
                  </a:lnTo>
                  <a:close/>
                </a:path>
              </a:pathLst>
            </a:custGeom>
            <a:solidFill>
              <a:srgbClr val="595959"/>
            </a:solidFill>
            <a:ln w="9525" cap="flat">
              <a:noFill/>
              <a:prstDash val="solid"/>
              <a:miter/>
            </a:ln>
          </p:spPr>
          <p:txBody>
            <a:bodyPr rtlCol="0" anchor="ctr"/>
            <a:lstStyle/>
            <a:p>
              <a:endParaRPr lang="en-US"/>
            </a:p>
          </p:txBody>
        </p:sp>
        <p:sp>
          <p:nvSpPr>
            <p:cNvPr id="385" name="Freeform: Shape 384">
              <a:extLst>
                <a:ext uri="{FF2B5EF4-FFF2-40B4-BE49-F238E27FC236}">
                  <a16:creationId xmlns:a16="http://schemas.microsoft.com/office/drawing/2014/main" id="{3B9D82A8-4ECA-47D3-A3FA-B728C24A701F}"/>
                </a:ext>
              </a:extLst>
            </p:cNvPr>
            <p:cNvSpPr/>
            <p:nvPr/>
          </p:nvSpPr>
          <p:spPr>
            <a:xfrm>
              <a:off x="8802787" y="5116114"/>
              <a:ext cx="20651" cy="20919"/>
            </a:xfrm>
            <a:custGeom>
              <a:avLst/>
              <a:gdLst>
                <a:gd name="connsiteX0" fmla="*/ 2037 w 14021"/>
                <a:gd name="connsiteY0" fmla="*/ 12016 h 14203"/>
                <a:gd name="connsiteX1" fmla="*/ 37 w 14021"/>
                <a:gd name="connsiteY1" fmla="*/ 6968 h 14203"/>
                <a:gd name="connsiteX2" fmla="*/ 2037 w 14021"/>
                <a:gd name="connsiteY2" fmla="*/ 1825 h 14203"/>
                <a:gd name="connsiteX3" fmla="*/ 7086 w 14021"/>
                <a:gd name="connsiteY3" fmla="*/ -176 h 14203"/>
                <a:gd name="connsiteX4" fmla="*/ 14048 w 14021"/>
                <a:gd name="connsiteY4" fmla="*/ 6577 h 14203"/>
                <a:gd name="connsiteX5" fmla="*/ 14039 w 14021"/>
                <a:gd name="connsiteY5" fmla="*/ 6968 h 14203"/>
                <a:gd name="connsiteX6" fmla="*/ 12039 w 14021"/>
                <a:gd name="connsiteY6" fmla="*/ 12016 h 14203"/>
                <a:gd name="connsiteX7" fmla="*/ 2037 w 14021"/>
                <a:gd name="connsiteY7" fmla="*/ 12016 h 14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021" h="14203">
                  <a:moveTo>
                    <a:pt x="2037" y="12016"/>
                  </a:moveTo>
                  <a:cubicBezTo>
                    <a:pt x="704" y="10683"/>
                    <a:pt x="-20" y="8854"/>
                    <a:pt x="37" y="6968"/>
                  </a:cubicBezTo>
                  <a:cubicBezTo>
                    <a:pt x="-68" y="5044"/>
                    <a:pt x="656" y="3168"/>
                    <a:pt x="2037" y="1825"/>
                  </a:cubicBezTo>
                  <a:cubicBezTo>
                    <a:pt x="3371" y="481"/>
                    <a:pt x="5200" y="-243"/>
                    <a:pt x="7086" y="-176"/>
                  </a:cubicBezTo>
                  <a:cubicBezTo>
                    <a:pt x="10877" y="-233"/>
                    <a:pt x="13991" y="2796"/>
                    <a:pt x="14048" y="6577"/>
                  </a:cubicBezTo>
                  <a:cubicBezTo>
                    <a:pt x="14048" y="6711"/>
                    <a:pt x="14048" y="6835"/>
                    <a:pt x="14039" y="6968"/>
                  </a:cubicBezTo>
                  <a:cubicBezTo>
                    <a:pt x="14096" y="8854"/>
                    <a:pt x="13372" y="10683"/>
                    <a:pt x="12039" y="12016"/>
                  </a:cubicBezTo>
                  <a:cubicBezTo>
                    <a:pt x="9238" y="14693"/>
                    <a:pt x="4838" y="14693"/>
                    <a:pt x="2037" y="12016"/>
                  </a:cubicBezTo>
                  <a:close/>
                </a:path>
              </a:pathLst>
            </a:custGeom>
            <a:solidFill>
              <a:srgbClr val="595959"/>
            </a:solidFill>
            <a:ln w="9525" cap="flat">
              <a:noFill/>
              <a:prstDash val="solid"/>
              <a:miter/>
            </a:ln>
          </p:spPr>
          <p:txBody>
            <a:bodyPr rtlCol="0" anchor="ctr"/>
            <a:lstStyle/>
            <a:p>
              <a:endParaRPr lang="en-US"/>
            </a:p>
          </p:txBody>
        </p:sp>
        <p:sp>
          <p:nvSpPr>
            <p:cNvPr id="386" name="Freeform: Shape 385">
              <a:extLst>
                <a:ext uri="{FF2B5EF4-FFF2-40B4-BE49-F238E27FC236}">
                  <a16:creationId xmlns:a16="http://schemas.microsoft.com/office/drawing/2014/main" id="{A95F741E-8386-472D-8ED5-F880A42CA005}"/>
                </a:ext>
              </a:extLst>
            </p:cNvPr>
            <p:cNvSpPr/>
            <p:nvPr/>
          </p:nvSpPr>
          <p:spPr>
            <a:xfrm>
              <a:off x="8829458" y="5046630"/>
              <a:ext cx="68603" cy="89691"/>
            </a:xfrm>
            <a:custGeom>
              <a:avLst/>
              <a:gdLst>
                <a:gd name="connsiteX0" fmla="*/ 46604 w 46577"/>
                <a:gd name="connsiteY0" fmla="*/ 51190 h 60895"/>
                <a:gd name="connsiteX1" fmla="*/ 46604 w 46577"/>
                <a:gd name="connsiteY1" fmla="*/ 60715 h 60895"/>
                <a:gd name="connsiteX2" fmla="*/ 2408 w 46577"/>
                <a:gd name="connsiteY2" fmla="*/ 60715 h 60895"/>
                <a:gd name="connsiteX3" fmla="*/ 2408 w 46577"/>
                <a:gd name="connsiteY3" fmla="*/ 53286 h 60895"/>
                <a:gd name="connsiteX4" fmla="*/ 26221 w 46577"/>
                <a:gd name="connsiteY4" fmla="*/ 30616 h 60895"/>
                <a:gd name="connsiteX5" fmla="*/ 31650 w 46577"/>
                <a:gd name="connsiteY5" fmla="*/ 23854 h 60895"/>
                <a:gd name="connsiteX6" fmla="*/ 33079 w 46577"/>
                <a:gd name="connsiteY6" fmla="*/ 18234 h 60895"/>
                <a:gd name="connsiteX7" fmla="*/ 30221 w 46577"/>
                <a:gd name="connsiteY7" fmla="*/ 11757 h 60895"/>
                <a:gd name="connsiteX8" fmla="*/ 21935 w 46577"/>
                <a:gd name="connsiteY8" fmla="*/ 9566 h 60895"/>
                <a:gd name="connsiteX9" fmla="*/ 7838 w 46577"/>
                <a:gd name="connsiteY9" fmla="*/ 15757 h 60895"/>
                <a:gd name="connsiteX10" fmla="*/ 27 w 46577"/>
                <a:gd name="connsiteY10" fmla="*/ 9757 h 60895"/>
                <a:gd name="connsiteX11" fmla="*/ 9552 w 46577"/>
                <a:gd name="connsiteY11" fmla="*/ 2422 h 60895"/>
                <a:gd name="connsiteX12" fmla="*/ 22887 w 46577"/>
                <a:gd name="connsiteY12" fmla="*/ -150 h 60895"/>
                <a:gd name="connsiteX13" fmla="*/ 38508 w 46577"/>
                <a:gd name="connsiteY13" fmla="*/ 4422 h 60895"/>
                <a:gd name="connsiteX14" fmla="*/ 44318 w 46577"/>
                <a:gd name="connsiteY14" fmla="*/ 17091 h 60895"/>
                <a:gd name="connsiteX15" fmla="*/ 42223 w 46577"/>
                <a:gd name="connsiteY15" fmla="*/ 26616 h 60895"/>
                <a:gd name="connsiteX16" fmla="*/ 34317 w 46577"/>
                <a:gd name="connsiteY16" fmla="*/ 36141 h 60895"/>
                <a:gd name="connsiteX17" fmla="*/ 18315 w 46577"/>
                <a:gd name="connsiteY17" fmla="*/ 51381 h 60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577" h="60895">
                  <a:moveTo>
                    <a:pt x="46604" y="51190"/>
                  </a:moveTo>
                  <a:lnTo>
                    <a:pt x="46604" y="60715"/>
                  </a:lnTo>
                  <a:lnTo>
                    <a:pt x="2408" y="60715"/>
                  </a:lnTo>
                  <a:lnTo>
                    <a:pt x="2408" y="53286"/>
                  </a:lnTo>
                  <a:lnTo>
                    <a:pt x="26221" y="30616"/>
                  </a:lnTo>
                  <a:cubicBezTo>
                    <a:pt x="28402" y="28692"/>
                    <a:pt x="30240" y="26406"/>
                    <a:pt x="31650" y="23854"/>
                  </a:cubicBezTo>
                  <a:cubicBezTo>
                    <a:pt x="32555" y="22120"/>
                    <a:pt x="33050" y="20196"/>
                    <a:pt x="33079" y="18234"/>
                  </a:cubicBezTo>
                  <a:cubicBezTo>
                    <a:pt x="33231" y="15738"/>
                    <a:pt x="32164" y="13329"/>
                    <a:pt x="30221" y="11757"/>
                  </a:cubicBezTo>
                  <a:cubicBezTo>
                    <a:pt x="27783" y="10118"/>
                    <a:pt x="24868" y="9338"/>
                    <a:pt x="21935" y="9566"/>
                  </a:cubicBezTo>
                  <a:cubicBezTo>
                    <a:pt x="16515" y="9242"/>
                    <a:pt x="11267" y="11547"/>
                    <a:pt x="7838" y="15757"/>
                  </a:cubicBezTo>
                  <a:lnTo>
                    <a:pt x="27" y="9757"/>
                  </a:lnTo>
                  <a:cubicBezTo>
                    <a:pt x="2523" y="6537"/>
                    <a:pt x="5809" y="4013"/>
                    <a:pt x="9552" y="2422"/>
                  </a:cubicBezTo>
                  <a:cubicBezTo>
                    <a:pt x="13772" y="660"/>
                    <a:pt x="18315" y="-216"/>
                    <a:pt x="22887" y="-150"/>
                  </a:cubicBezTo>
                  <a:cubicBezTo>
                    <a:pt x="28459" y="-426"/>
                    <a:pt x="33965" y="1184"/>
                    <a:pt x="38508" y="4422"/>
                  </a:cubicBezTo>
                  <a:cubicBezTo>
                    <a:pt x="42328" y="7499"/>
                    <a:pt x="44480" y="12185"/>
                    <a:pt x="44318" y="17091"/>
                  </a:cubicBezTo>
                  <a:cubicBezTo>
                    <a:pt x="44414" y="20386"/>
                    <a:pt x="43690" y="23663"/>
                    <a:pt x="42223" y="26616"/>
                  </a:cubicBezTo>
                  <a:cubicBezTo>
                    <a:pt x="40166" y="30226"/>
                    <a:pt x="37489" y="33455"/>
                    <a:pt x="34317" y="36141"/>
                  </a:cubicBezTo>
                  <a:lnTo>
                    <a:pt x="18315" y="51381"/>
                  </a:lnTo>
                  <a:close/>
                </a:path>
              </a:pathLst>
            </a:custGeom>
            <a:solidFill>
              <a:srgbClr val="595959"/>
            </a:solidFill>
            <a:ln w="9525" cap="flat">
              <a:noFill/>
              <a:prstDash val="solid"/>
              <a:miter/>
            </a:ln>
          </p:spPr>
          <p:txBody>
            <a:bodyPr rtlCol="0" anchor="ctr"/>
            <a:lstStyle/>
            <a:p>
              <a:endParaRPr lang="en-US"/>
            </a:p>
          </p:txBody>
        </p:sp>
        <p:sp>
          <p:nvSpPr>
            <p:cNvPr id="387" name="Freeform: Shape 386">
              <a:extLst>
                <a:ext uri="{FF2B5EF4-FFF2-40B4-BE49-F238E27FC236}">
                  <a16:creationId xmlns:a16="http://schemas.microsoft.com/office/drawing/2014/main" id="{541B3FF6-7D07-421B-BEA2-090DCF801EDF}"/>
                </a:ext>
              </a:extLst>
            </p:cNvPr>
            <p:cNvSpPr/>
            <p:nvPr/>
          </p:nvSpPr>
          <p:spPr>
            <a:xfrm>
              <a:off x="8948846" y="5047797"/>
              <a:ext cx="97643" cy="88383"/>
            </a:xfrm>
            <a:custGeom>
              <a:avLst/>
              <a:gdLst>
                <a:gd name="connsiteX0" fmla="*/ 55082 w 66294"/>
                <a:gd name="connsiteY0" fmla="*/ 59827 h 60007"/>
                <a:gd name="connsiteX1" fmla="*/ 55082 w 66294"/>
                <a:gd name="connsiteY1" fmla="*/ 20013 h 60007"/>
                <a:gd name="connsiteX2" fmla="*/ 35365 w 66294"/>
                <a:gd name="connsiteY2" fmla="*/ 52970 h 60007"/>
                <a:gd name="connsiteX3" fmla="*/ 30412 w 66294"/>
                <a:gd name="connsiteY3" fmla="*/ 52970 h 60007"/>
                <a:gd name="connsiteX4" fmla="*/ 10695 w 66294"/>
                <a:gd name="connsiteY4" fmla="*/ 20584 h 60007"/>
                <a:gd name="connsiteX5" fmla="*/ 10695 w 66294"/>
                <a:gd name="connsiteY5" fmla="*/ 59827 h 60007"/>
                <a:gd name="connsiteX6" fmla="*/ 27 w 66294"/>
                <a:gd name="connsiteY6" fmla="*/ 59827 h 60007"/>
                <a:gd name="connsiteX7" fmla="*/ 27 w 66294"/>
                <a:gd name="connsiteY7" fmla="*/ -180 h 60007"/>
                <a:gd name="connsiteX8" fmla="*/ 9552 w 66294"/>
                <a:gd name="connsiteY8" fmla="*/ -180 h 60007"/>
                <a:gd name="connsiteX9" fmla="*/ 33460 w 66294"/>
                <a:gd name="connsiteY9" fmla="*/ 39634 h 60007"/>
                <a:gd name="connsiteX10" fmla="*/ 56796 w 66294"/>
                <a:gd name="connsiteY10" fmla="*/ -180 h 60007"/>
                <a:gd name="connsiteX11" fmla="*/ 66321 w 66294"/>
                <a:gd name="connsiteY11" fmla="*/ -180 h 60007"/>
                <a:gd name="connsiteX12" fmla="*/ 66321 w 66294"/>
                <a:gd name="connsiteY12" fmla="*/ 59827 h 6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294" h="60007">
                  <a:moveTo>
                    <a:pt x="55082" y="59827"/>
                  </a:moveTo>
                  <a:lnTo>
                    <a:pt x="55082" y="20013"/>
                  </a:lnTo>
                  <a:lnTo>
                    <a:pt x="35365" y="52970"/>
                  </a:lnTo>
                  <a:lnTo>
                    <a:pt x="30412" y="52970"/>
                  </a:lnTo>
                  <a:lnTo>
                    <a:pt x="10695" y="20584"/>
                  </a:lnTo>
                  <a:lnTo>
                    <a:pt x="10695" y="59827"/>
                  </a:lnTo>
                  <a:lnTo>
                    <a:pt x="27" y="59827"/>
                  </a:lnTo>
                  <a:lnTo>
                    <a:pt x="27" y="-180"/>
                  </a:lnTo>
                  <a:lnTo>
                    <a:pt x="9552" y="-180"/>
                  </a:lnTo>
                  <a:lnTo>
                    <a:pt x="33460" y="39634"/>
                  </a:lnTo>
                  <a:lnTo>
                    <a:pt x="56796" y="-180"/>
                  </a:lnTo>
                  <a:lnTo>
                    <a:pt x="66321" y="-180"/>
                  </a:lnTo>
                  <a:lnTo>
                    <a:pt x="66321" y="59827"/>
                  </a:lnTo>
                  <a:close/>
                </a:path>
              </a:pathLst>
            </a:custGeom>
            <a:solidFill>
              <a:srgbClr val="595959"/>
            </a:solidFill>
            <a:ln w="9525" cap="flat">
              <a:noFill/>
              <a:prstDash val="solid"/>
              <a:miter/>
            </a:ln>
          </p:spPr>
          <p:txBody>
            <a:bodyPr rtlCol="0" anchor="ctr"/>
            <a:lstStyle/>
            <a:p>
              <a:endParaRPr lang="en-US"/>
            </a:p>
          </p:txBody>
        </p:sp>
        <p:sp>
          <p:nvSpPr>
            <p:cNvPr id="388" name="Freeform: Shape 387">
              <a:extLst>
                <a:ext uri="{FF2B5EF4-FFF2-40B4-BE49-F238E27FC236}">
                  <a16:creationId xmlns:a16="http://schemas.microsoft.com/office/drawing/2014/main" id="{EFA32C11-566C-46E3-BE83-393C1C348420}"/>
                </a:ext>
              </a:extLst>
            </p:cNvPr>
            <p:cNvSpPr/>
            <p:nvPr/>
          </p:nvSpPr>
          <p:spPr>
            <a:xfrm>
              <a:off x="6878694" y="5081748"/>
              <a:ext cx="2104523" cy="1071270"/>
            </a:xfrm>
            <a:custGeom>
              <a:avLst/>
              <a:gdLst>
                <a:gd name="connsiteX0" fmla="*/ 27 w 1428845"/>
                <a:gd name="connsiteY0" fmla="*/ 168793 h 727328"/>
                <a:gd name="connsiteX1" fmla="*/ 165572 w 1428845"/>
                <a:gd name="connsiteY1" fmla="*/ 168793 h 727328"/>
                <a:gd name="connsiteX2" fmla="*/ 165572 w 1428845"/>
                <a:gd name="connsiteY2" fmla="*/ 727149 h 727328"/>
                <a:gd name="connsiteX3" fmla="*/ 27 w 1428845"/>
                <a:gd name="connsiteY3" fmla="*/ 727149 h 727328"/>
                <a:gd name="connsiteX4" fmla="*/ 314352 w 1428845"/>
                <a:gd name="connsiteY4" fmla="*/ -180 h 727328"/>
                <a:gd name="connsiteX5" fmla="*/ 482849 w 1428845"/>
                <a:gd name="connsiteY5" fmla="*/ -180 h 727328"/>
                <a:gd name="connsiteX6" fmla="*/ 482849 w 1428845"/>
                <a:gd name="connsiteY6" fmla="*/ 727149 h 727328"/>
                <a:gd name="connsiteX7" fmla="*/ 314352 w 1428845"/>
                <a:gd name="connsiteY7" fmla="*/ 727149 h 727328"/>
                <a:gd name="connsiteX8" fmla="*/ 631630 w 1428845"/>
                <a:gd name="connsiteY8" fmla="*/ 55446 h 727328"/>
                <a:gd name="connsiteX9" fmla="*/ 797174 w 1428845"/>
                <a:gd name="connsiteY9" fmla="*/ 55446 h 727328"/>
                <a:gd name="connsiteX10" fmla="*/ 797174 w 1428845"/>
                <a:gd name="connsiteY10" fmla="*/ 727149 h 727328"/>
                <a:gd name="connsiteX11" fmla="*/ 631630 w 1428845"/>
                <a:gd name="connsiteY11" fmla="*/ 727149 h 727328"/>
                <a:gd name="connsiteX12" fmla="*/ 945955 w 1428845"/>
                <a:gd name="connsiteY12" fmla="*/ 55446 h 727328"/>
                <a:gd name="connsiteX13" fmla="*/ 1114452 w 1428845"/>
                <a:gd name="connsiteY13" fmla="*/ 55446 h 727328"/>
                <a:gd name="connsiteX14" fmla="*/ 1114452 w 1428845"/>
                <a:gd name="connsiteY14" fmla="*/ 727149 h 727328"/>
                <a:gd name="connsiteX15" fmla="*/ 945955 w 1428845"/>
                <a:gd name="connsiteY15" fmla="*/ 727149 h 727328"/>
                <a:gd name="connsiteX16" fmla="*/ 1263233 w 1428845"/>
                <a:gd name="connsiteY16" fmla="*/ 55446 h 727328"/>
                <a:gd name="connsiteX17" fmla="*/ 1428873 w 1428845"/>
                <a:gd name="connsiteY17" fmla="*/ 55446 h 727328"/>
                <a:gd name="connsiteX18" fmla="*/ 1428873 w 1428845"/>
                <a:gd name="connsiteY18" fmla="*/ 727149 h 727328"/>
                <a:gd name="connsiteX19" fmla="*/ 1263233 w 1428845"/>
                <a:gd name="connsiteY19" fmla="*/ 727149 h 727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28845" h="727328">
                  <a:moveTo>
                    <a:pt x="27" y="168793"/>
                  </a:moveTo>
                  <a:lnTo>
                    <a:pt x="165572" y="168793"/>
                  </a:lnTo>
                  <a:lnTo>
                    <a:pt x="165572" y="727149"/>
                  </a:lnTo>
                  <a:lnTo>
                    <a:pt x="27" y="727149"/>
                  </a:lnTo>
                  <a:close/>
                  <a:moveTo>
                    <a:pt x="314352" y="-180"/>
                  </a:moveTo>
                  <a:lnTo>
                    <a:pt x="482849" y="-180"/>
                  </a:lnTo>
                  <a:lnTo>
                    <a:pt x="482849" y="727149"/>
                  </a:lnTo>
                  <a:lnTo>
                    <a:pt x="314352" y="727149"/>
                  </a:lnTo>
                  <a:close/>
                  <a:moveTo>
                    <a:pt x="631630" y="55446"/>
                  </a:moveTo>
                  <a:lnTo>
                    <a:pt x="797174" y="55446"/>
                  </a:lnTo>
                  <a:lnTo>
                    <a:pt x="797174" y="727149"/>
                  </a:lnTo>
                  <a:lnTo>
                    <a:pt x="631630" y="727149"/>
                  </a:lnTo>
                  <a:close/>
                  <a:moveTo>
                    <a:pt x="945955" y="55446"/>
                  </a:moveTo>
                  <a:lnTo>
                    <a:pt x="1114452" y="55446"/>
                  </a:lnTo>
                  <a:lnTo>
                    <a:pt x="1114452" y="727149"/>
                  </a:lnTo>
                  <a:lnTo>
                    <a:pt x="945955" y="727149"/>
                  </a:lnTo>
                  <a:close/>
                  <a:moveTo>
                    <a:pt x="1263233" y="55446"/>
                  </a:moveTo>
                  <a:lnTo>
                    <a:pt x="1428873" y="55446"/>
                  </a:lnTo>
                  <a:lnTo>
                    <a:pt x="1428873" y="727149"/>
                  </a:lnTo>
                  <a:lnTo>
                    <a:pt x="1263233" y="727149"/>
                  </a:lnTo>
                  <a:close/>
                </a:path>
              </a:pathLst>
            </a:custGeom>
            <a:solidFill>
              <a:srgbClr val="669940"/>
            </a:solidFill>
            <a:ln w="9525" cap="flat">
              <a:noFill/>
              <a:prstDash val="solid"/>
              <a:miter/>
            </a:ln>
          </p:spPr>
          <p:txBody>
            <a:bodyPr rtlCol="0" anchor="ctr"/>
            <a:lstStyle/>
            <a:p>
              <a:endParaRPr lang="en-US"/>
            </a:p>
          </p:txBody>
        </p:sp>
        <p:sp>
          <p:nvSpPr>
            <p:cNvPr id="389" name="Freeform: Shape 388">
              <a:extLst>
                <a:ext uri="{FF2B5EF4-FFF2-40B4-BE49-F238E27FC236}">
                  <a16:creationId xmlns:a16="http://schemas.microsoft.com/office/drawing/2014/main" id="{F625039E-A299-4512-8B01-02086E53C391}"/>
                </a:ext>
              </a:extLst>
            </p:cNvPr>
            <p:cNvSpPr/>
            <p:nvPr/>
          </p:nvSpPr>
          <p:spPr>
            <a:xfrm>
              <a:off x="6885709" y="6225271"/>
              <a:ext cx="32406" cy="81649"/>
            </a:xfrm>
            <a:custGeom>
              <a:avLst/>
              <a:gdLst>
                <a:gd name="connsiteX0" fmla="*/ 22030 w 22002"/>
                <a:gd name="connsiteY0" fmla="*/ -180 h 55435"/>
                <a:gd name="connsiteX1" fmla="*/ 22030 w 22002"/>
                <a:gd name="connsiteY1" fmla="*/ 55256 h 55435"/>
                <a:gd name="connsiteX2" fmla="*/ 11362 w 22002"/>
                <a:gd name="connsiteY2" fmla="*/ 55256 h 55435"/>
                <a:gd name="connsiteX3" fmla="*/ 11362 w 22002"/>
                <a:gd name="connsiteY3" fmla="*/ 8487 h 55435"/>
                <a:gd name="connsiteX4" fmla="*/ 27 w 22002"/>
                <a:gd name="connsiteY4" fmla="*/ 8487 h 55435"/>
                <a:gd name="connsiteX5" fmla="*/ 27 w 22002"/>
                <a:gd name="connsiteY5" fmla="*/ -180 h 55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002" h="55435">
                  <a:moveTo>
                    <a:pt x="22030" y="-180"/>
                  </a:moveTo>
                  <a:lnTo>
                    <a:pt x="22030" y="55256"/>
                  </a:lnTo>
                  <a:lnTo>
                    <a:pt x="11362" y="55256"/>
                  </a:lnTo>
                  <a:lnTo>
                    <a:pt x="11362" y="8487"/>
                  </a:lnTo>
                  <a:lnTo>
                    <a:pt x="27" y="8487"/>
                  </a:lnTo>
                  <a:lnTo>
                    <a:pt x="27" y="-180"/>
                  </a:lnTo>
                  <a:close/>
                </a:path>
              </a:pathLst>
            </a:custGeom>
            <a:solidFill>
              <a:srgbClr val="595959"/>
            </a:solidFill>
            <a:ln w="9525" cap="flat">
              <a:noFill/>
              <a:prstDash val="solid"/>
              <a:miter/>
            </a:ln>
          </p:spPr>
          <p:txBody>
            <a:bodyPr rtlCol="0" anchor="ctr"/>
            <a:lstStyle/>
            <a:p>
              <a:endParaRPr lang="en-US"/>
            </a:p>
          </p:txBody>
        </p:sp>
        <p:sp>
          <p:nvSpPr>
            <p:cNvPr id="390" name="Freeform: Shape 389">
              <a:extLst>
                <a:ext uri="{FF2B5EF4-FFF2-40B4-BE49-F238E27FC236}">
                  <a16:creationId xmlns:a16="http://schemas.microsoft.com/office/drawing/2014/main" id="{16442DA3-F7C8-439F-B543-DEA987E410A0}"/>
                </a:ext>
              </a:extLst>
            </p:cNvPr>
            <p:cNvSpPr/>
            <p:nvPr/>
          </p:nvSpPr>
          <p:spPr>
            <a:xfrm>
              <a:off x="6962308" y="6225271"/>
              <a:ext cx="78983" cy="81789"/>
            </a:xfrm>
            <a:custGeom>
              <a:avLst/>
              <a:gdLst>
                <a:gd name="connsiteX0" fmla="*/ 32031 w 53625"/>
                <a:gd name="connsiteY0" fmla="*/ 35729 h 55530"/>
                <a:gd name="connsiteX1" fmla="*/ 32031 w 53625"/>
                <a:gd name="connsiteY1" fmla="*/ 55351 h 55530"/>
                <a:gd name="connsiteX2" fmla="*/ 21744 w 53625"/>
                <a:gd name="connsiteY2" fmla="*/ 55351 h 55530"/>
                <a:gd name="connsiteX3" fmla="*/ 21744 w 53625"/>
                <a:gd name="connsiteY3" fmla="*/ 36301 h 55530"/>
                <a:gd name="connsiteX4" fmla="*/ 27 w 53625"/>
                <a:gd name="connsiteY4" fmla="*/ -180 h 55530"/>
                <a:gd name="connsiteX5" fmla="*/ 10981 w 53625"/>
                <a:gd name="connsiteY5" fmla="*/ -180 h 55530"/>
                <a:gd name="connsiteX6" fmla="*/ 27174 w 53625"/>
                <a:gd name="connsiteY6" fmla="*/ 26776 h 55530"/>
                <a:gd name="connsiteX7" fmla="*/ 43556 w 53625"/>
                <a:gd name="connsiteY7" fmla="*/ -180 h 55530"/>
                <a:gd name="connsiteX8" fmla="*/ 53653 w 53625"/>
                <a:gd name="connsiteY8" fmla="*/ -180 h 55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625" h="55530">
                  <a:moveTo>
                    <a:pt x="32031" y="35729"/>
                  </a:moveTo>
                  <a:lnTo>
                    <a:pt x="32031" y="55351"/>
                  </a:lnTo>
                  <a:lnTo>
                    <a:pt x="21744" y="55351"/>
                  </a:lnTo>
                  <a:lnTo>
                    <a:pt x="21744" y="36301"/>
                  </a:lnTo>
                  <a:lnTo>
                    <a:pt x="27" y="-180"/>
                  </a:lnTo>
                  <a:lnTo>
                    <a:pt x="10981" y="-180"/>
                  </a:lnTo>
                  <a:lnTo>
                    <a:pt x="27174" y="26776"/>
                  </a:lnTo>
                  <a:lnTo>
                    <a:pt x="43556" y="-180"/>
                  </a:lnTo>
                  <a:lnTo>
                    <a:pt x="53653" y="-180"/>
                  </a:lnTo>
                  <a:close/>
                </a:path>
              </a:pathLst>
            </a:custGeom>
            <a:solidFill>
              <a:srgbClr val="595959"/>
            </a:solidFill>
            <a:ln w="9525" cap="flat">
              <a:noFill/>
              <a:prstDash val="solid"/>
              <a:miter/>
            </a:ln>
          </p:spPr>
          <p:txBody>
            <a:bodyPr rtlCol="0" anchor="ctr"/>
            <a:lstStyle/>
            <a:p>
              <a:endParaRPr lang="en-US"/>
            </a:p>
          </p:txBody>
        </p:sp>
        <p:sp>
          <p:nvSpPr>
            <p:cNvPr id="391" name="Freeform: Shape 390">
              <a:extLst>
                <a:ext uri="{FF2B5EF4-FFF2-40B4-BE49-F238E27FC236}">
                  <a16:creationId xmlns:a16="http://schemas.microsoft.com/office/drawing/2014/main" id="{97C552D3-57D3-467D-87F6-FF207E4DF1FB}"/>
                </a:ext>
              </a:extLst>
            </p:cNvPr>
            <p:cNvSpPr/>
            <p:nvPr/>
          </p:nvSpPr>
          <p:spPr>
            <a:xfrm>
              <a:off x="7043959" y="6243898"/>
              <a:ext cx="36195" cy="63442"/>
            </a:xfrm>
            <a:custGeom>
              <a:avLst/>
              <a:gdLst>
                <a:gd name="connsiteX0" fmla="*/ 24602 w 24574"/>
                <a:gd name="connsiteY0" fmla="*/ -64 h 43073"/>
                <a:gd name="connsiteX1" fmla="*/ 24602 w 24574"/>
                <a:gd name="connsiteY1" fmla="*/ 9461 h 43073"/>
                <a:gd name="connsiteX2" fmla="*/ 22316 w 24574"/>
                <a:gd name="connsiteY2" fmla="*/ 9461 h 43073"/>
                <a:gd name="connsiteX3" fmla="*/ 12791 w 24574"/>
                <a:gd name="connsiteY3" fmla="*/ 12795 h 43073"/>
                <a:gd name="connsiteX4" fmla="*/ 9552 w 24574"/>
                <a:gd name="connsiteY4" fmla="*/ 22320 h 43073"/>
                <a:gd name="connsiteX5" fmla="*/ 9552 w 24574"/>
                <a:gd name="connsiteY5" fmla="*/ 42894 h 43073"/>
                <a:gd name="connsiteX6" fmla="*/ 27 w 24574"/>
                <a:gd name="connsiteY6" fmla="*/ 42894 h 43073"/>
                <a:gd name="connsiteX7" fmla="*/ 27 w 24574"/>
                <a:gd name="connsiteY7" fmla="*/ 603 h 43073"/>
                <a:gd name="connsiteX8" fmla="*/ 9552 w 24574"/>
                <a:gd name="connsiteY8" fmla="*/ 603 h 43073"/>
                <a:gd name="connsiteX9" fmla="*/ 9552 w 24574"/>
                <a:gd name="connsiteY9" fmla="*/ 6223 h 43073"/>
                <a:gd name="connsiteX10" fmla="*/ 24602 w 24574"/>
                <a:gd name="connsiteY10" fmla="*/ -64 h 43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574" h="43073">
                  <a:moveTo>
                    <a:pt x="24602" y="-64"/>
                  </a:moveTo>
                  <a:lnTo>
                    <a:pt x="24602" y="9461"/>
                  </a:lnTo>
                  <a:cubicBezTo>
                    <a:pt x="23843" y="9375"/>
                    <a:pt x="23075" y="9375"/>
                    <a:pt x="22316" y="9461"/>
                  </a:cubicBezTo>
                  <a:cubicBezTo>
                    <a:pt x="18802" y="9090"/>
                    <a:pt x="15307" y="10318"/>
                    <a:pt x="12791" y="12795"/>
                  </a:cubicBezTo>
                  <a:cubicBezTo>
                    <a:pt x="10482" y="15405"/>
                    <a:pt x="9315" y="18843"/>
                    <a:pt x="9552" y="22320"/>
                  </a:cubicBezTo>
                  <a:lnTo>
                    <a:pt x="9552" y="42894"/>
                  </a:lnTo>
                  <a:lnTo>
                    <a:pt x="27" y="42894"/>
                  </a:lnTo>
                  <a:lnTo>
                    <a:pt x="27" y="603"/>
                  </a:lnTo>
                  <a:lnTo>
                    <a:pt x="9552" y="603"/>
                  </a:lnTo>
                  <a:lnTo>
                    <a:pt x="9552" y="6223"/>
                  </a:lnTo>
                  <a:cubicBezTo>
                    <a:pt x="13119" y="1632"/>
                    <a:pt x="18830" y="-750"/>
                    <a:pt x="24602" y="-64"/>
                  </a:cubicBezTo>
                  <a:close/>
                </a:path>
              </a:pathLst>
            </a:custGeom>
            <a:solidFill>
              <a:srgbClr val="595959"/>
            </a:solidFill>
            <a:ln w="9525" cap="flat">
              <a:noFill/>
              <a:prstDash val="solid"/>
              <a:miter/>
            </a:ln>
          </p:spPr>
          <p:txBody>
            <a:bodyPr rtlCol="0" anchor="ctr"/>
            <a:lstStyle/>
            <a:p>
              <a:endParaRPr lang="en-US"/>
            </a:p>
          </p:txBody>
        </p:sp>
        <p:sp>
          <p:nvSpPr>
            <p:cNvPr id="392" name="Freeform: Shape 391">
              <a:extLst>
                <a:ext uri="{FF2B5EF4-FFF2-40B4-BE49-F238E27FC236}">
                  <a16:creationId xmlns:a16="http://schemas.microsoft.com/office/drawing/2014/main" id="{7620BE47-E325-4294-960D-1B8CF364F855}"/>
                </a:ext>
              </a:extLst>
            </p:cNvPr>
            <p:cNvSpPr/>
            <p:nvPr/>
          </p:nvSpPr>
          <p:spPr>
            <a:xfrm>
              <a:off x="7338433" y="6224245"/>
              <a:ext cx="63271" cy="82813"/>
            </a:xfrm>
            <a:custGeom>
              <a:avLst/>
              <a:gdLst>
                <a:gd name="connsiteX0" fmla="*/ 42985 w 42957"/>
                <a:gd name="connsiteY0" fmla="*/ 47283 h 56225"/>
                <a:gd name="connsiteX1" fmla="*/ 42985 w 42957"/>
                <a:gd name="connsiteY1" fmla="*/ 56046 h 56225"/>
                <a:gd name="connsiteX2" fmla="*/ 2123 w 42957"/>
                <a:gd name="connsiteY2" fmla="*/ 56046 h 56225"/>
                <a:gd name="connsiteX3" fmla="*/ 2123 w 42957"/>
                <a:gd name="connsiteY3" fmla="*/ 49092 h 56225"/>
                <a:gd name="connsiteX4" fmla="*/ 24125 w 42957"/>
                <a:gd name="connsiteY4" fmla="*/ 28233 h 56225"/>
                <a:gd name="connsiteX5" fmla="*/ 29174 w 42957"/>
                <a:gd name="connsiteY5" fmla="*/ 22042 h 56225"/>
                <a:gd name="connsiteX6" fmla="*/ 30412 w 42957"/>
                <a:gd name="connsiteY6" fmla="*/ 16803 h 56225"/>
                <a:gd name="connsiteX7" fmla="*/ 27840 w 42957"/>
                <a:gd name="connsiteY7" fmla="*/ 10802 h 56225"/>
                <a:gd name="connsiteX8" fmla="*/ 20125 w 42957"/>
                <a:gd name="connsiteY8" fmla="*/ 8802 h 56225"/>
                <a:gd name="connsiteX9" fmla="*/ 7171 w 42957"/>
                <a:gd name="connsiteY9" fmla="*/ 14612 h 56225"/>
                <a:gd name="connsiteX10" fmla="*/ 27 w 42957"/>
                <a:gd name="connsiteY10" fmla="*/ 8992 h 56225"/>
                <a:gd name="connsiteX11" fmla="*/ 8790 w 42957"/>
                <a:gd name="connsiteY11" fmla="*/ 2229 h 56225"/>
                <a:gd name="connsiteX12" fmla="*/ 21077 w 42957"/>
                <a:gd name="connsiteY12" fmla="*/ -152 h 56225"/>
                <a:gd name="connsiteX13" fmla="*/ 35460 w 42957"/>
                <a:gd name="connsiteY13" fmla="*/ 4135 h 56225"/>
                <a:gd name="connsiteX14" fmla="*/ 40794 w 42957"/>
                <a:gd name="connsiteY14" fmla="*/ 15755 h 56225"/>
                <a:gd name="connsiteX15" fmla="*/ 38889 w 42957"/>
                <a:gd name="connsiteY15" fmla="*/ 24232 h 56225"/>
                <a:gd name="connsiteX16" fmla="*/ 31650 w 42957"/>
                <a:gd name="connsiteY16" fmla="*/ 33186 h 56225"/>
                <a:gd name="connsiteX17" fmla="*/ 16886 w 42957"/>
                <a:gd name="connsiteY17" fmla="*/ 47283 h 5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957" h="56225">
                  <a:moveTo>
                    <a:pt x="42985" y="47283"/>
                  </a:moveTo>
                  <a:lnTo>
                    <a:pt x="42985" y="56046"/>
                  </a:lnTo>
                  <a:lnTo>
                    <a:pt x="2123" y="56046"/>
                  </a:lnTo>
                  <a:lnTo>
                    <a:pt x="2123" y="49092"/>
                  </a:lnTo>
                  <a:lnTo>
                    <a:pt x="24125" y="28233"/>
                  </a:lnTo>
                  <a:cubicBezTo>
                    <a:pt x="26149" y="26470"/>
                    <a:pt x="27856" y="24375"/>
                    <a:pt x="29174" y="22042"/>
                  </a:cubicBezTo>
                  <a:cubicBezTo>
                    <a:pt x="29978" y="20413"/>
                    <a:pt x="30401" y="18622"/>
                    <a:pt x="30412" y="16803"/>
                  </a:cubicBezTo>
                  <a:cubicBezTo>
                    <a:pt x="30541" y="14507"/>
                    <a:pt x="29590" y="12288"/>
                    <a:pt x="27840" y="10802"/>
                  </a:cubicBezTo>
                  <a:cubicBezTo>
                    <a:pt x="25556" y="9306"/>
                    <a:pt x="22846" y="8611"/>
                    <a:pt x="20125" y="8802"/>
                  </a:cubicBezTo>
                  <a:cubicBezTo>
                    <a:pt x="15120" y="8516"/>
                    <a:pt x="10288" y="10688"/>
                    <a:pt x="7171" y="14612"/>
                  </a:cubicBezTo>
                  <a:lnTo>
                    <a:pt x="27" y="8992"/>
                  </a:lnTo>
                  <a:cubicBezTo>
                    <a:pt x="2315" y="6020"/>
                    <a:pt x="5335" y="3687"/>
                    <a:pt x="8790" y="2229"/>
                  </a:cubicBezTo>
                  <a:cubicBezTo>
                    <a:pt x="12685" y="620"/>
                    <a:pt x="16864" y="-190"/>
                    <a:pt x="21077" y="-152"/>
                  </a:cubicBezTo>
                  <a:cubicBezTo>
                    <a:pt x="26221" y="-409"/>
                    <a:pt x="31299" y="1096"/>
                    <a:pt x="35460" y="4135"/>
                  </a:cubicBezTo>
                  <a:cubicBezTo>
                    <a:pt x="38994" y="6935"/>
                    <a:pt x="40976" y="11250"/>
                    <a:pt x="40794" y="15755"/>
                  </a:cubicBezTo>
                  <a:cubicBezTo>
                    <a:pt x="40797" y="18689"/>
                    <a:pt x="40146" y="21584"/>
                    <a:pt x="38889" y="24232"/>
                  </a:cubicBezTo>
                  <a:cubicBezTo>
                    <a:pt x="37007" y="27613"/>
                    <a:pt x="34559" y="30643"/>
                    <a:pt x="31650" y="33186"/>
                  </a:cubicBezTo>
                  <a:lnTo>
                    <a:pt x="16886" y="47283"/>
                  </a:lnTo>
                  <a:close/>
                </a:path>
              </a:pathLst>
            </a:custGeom>
            <a:solidFill>
              <a:srgbClr val="595959"/>
            </a:solidFill>
            <a:ln w="9525" cap="flat">
              <a:noFill/>
              <a:prstDash val="solid"/>
              <a:miter/>
            </a:ln>
          </p:spPr>
          <p:txBody>
            <a:bodyPr rtlCol="0" anchor="ctr"/>
            <a:lstStyle/>
            <a:p>
              <a:endParaRPr lang="en-US"/>
            </a:p>
          </p:txBody>
        </p:sp>
        <p:sp>
          <p:nvSpPr>
            <p:cNvPr id="393" name="Freeform: Shape 392">
              <a:extLst>
                <a:ext uri="{FF2B5EF4-FFF2-40B4-BE49-F238E27FC236}">
                  <a16:creationId xmlns:a16="http://schemas.microsoft.com/office/drawing/2014/main" id="{C12BAD8F-6EA2-468C-87FF-B32612D505FD}"/>
                </a:ext>
              </a:extLst>
            </p:cNvPr>
            <p:cNvSpPr/>
            <p:nvPr/>
          </p:nvSpPr>
          <p:spPr>
            <a:xfrm>
              <a:off x="7438319" y="6225271"/>
              <a:ext cx="79123" cy="81789"/>
            </a:xfrm>
            <a:custGeom>
              <a:avLst/>
              <a:gdLst>
                <a:gd name="connsiteX0" fmla="*/ 32031 w 53720"/>
                <a:gd name="connsiteY0" fmla="*/ 35729 h 55530"/>
                <a:gd name="connsiteX1" fmla="*/ 32031 w 53720"/>
                <a:gd name="connsiteY1" fmla="*/ 55351 h 55530"/>
                <a:gd name="connsiteX2" fmla="*/ 21744 w 53720"/>
                <a:gd name="connsiteY2" fmla="*/ 55351 h 55530"/>
                <a:gd name="connsiteX3" fmla="*/ 21744 w 53720"/>
                <a:gd name="connsiteY3" fmla="*/ 36301 h 55530"/>
                <a:gd name="connsiteX4" fmla="*/ 27 w 53720"/>
                <a:gd name="connsiteY4" fmla="*/ -180 h 55530"/>
                <a:gd name="connsiteX5" fmla="*/ 10981 w 53720"/>
                <a:gd name="connsiteY5" fmla="*/ -180 h 55530"/>
                <a:gd name="connsiteX6" fmla="*/ 27269 w 53720"/>
                <a:gd name="connsiteY6" fmla="*/ 26776 h 55530"/>
                <a:gd name="connsiteX7" fmla="*/ 43556 w 53720"/>
                <a:gd name="connsiteY7" fmla="*/ -180 h 55530"/>
                <a:gd name="connsiteX8" fmla="*/ 53748 w 53720"/>
                <a:gd name="connsiteY8" fmla="*/ -180 h 55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720" h="55530">
                  <a:moveTo>
                    <a:pt x="32031" y="35729"/>
                  </a:moveTo>
                  <a:lnTo>
                    <a:pt x="32031" y="55351"/>
                  </a:lnTo>
                  <a:lnTo>
                    <a:pt x="21744" y="55351"/>
                  </a:lnTo>
                  <a:lnTo>
                    <a:pt x="21744" y="36301"/>
                  </a:lnTo>
                  <a:lnTo>
                    <a:pt x="27" y="-180"/>
                  </a:lnTo>
                  <a:lnTo>
                    <a:pt x="10981" y="-180"/>
                  </a:lnTo>
                  <a:lnTo>
                    <a:pt x="27269" y="26776"/>
                  </a:lnTo>
                  <a:lnTo>
                    <a:pt x="43556" y="-180"/>
                  </a:lnTo>
                  <a:lnTo>
                    <a:pt x="53748" y="-180"/>
                  </a:lnTo>
                  <a:close/>
                </a:path>
              </a:pathLst>
            </a:custGeom>
            <a:solidFill>
              <a:srgbClr val="595959"/>
            </a:solidFill>
            <a:ln w="9525" cap="flat">
              <a:noFill/>
              <a:prstDash val="solid"/>
              <a:miter/>
            </a:ln>
          </p:spPr>
          <p:txBody>
            <a:bodyPr rtlCol="0" anchor="ctr"/>
            <a:lstStyle/>
            <a:p>
              <a:endParaRPr lang="en-US"/>
            </a:p>
          </p:txBody>
        </p:sp>
        <p:sp>
          <p:nvSpPr>
            <p:cNvPr id="394" name="Freeform: Shape 393">
              <a:extLst>
                <a:ext uri="{FF2B5EF4-FFF2-40B4-BE49-F238E27FC236}">
                  <a16:creationId xmlns:a16="http://schemas.microsoft.com/office/drawing/2014/main" id="{4EA7817A-AE19-4A93-B19F-C5A4F454E41F}"/>
                </a:ext>
              </a:extLst>
            </p:cNvPr>
            <p:cNvSpPr/>
            <p:nvPr/>
          </p:nvSpPr>
          <p:spPr>
            <a:xfrm>
              <a:off x="7519970" y="6243907"/>
              <a:ext cx="36195" cy="63433"/>
            </a:xfrm>
            <a:custGeom>
              <a:avLst/>
              <a:gdLst>
                <a:gd name="connsiteX0" fmla="*/ 24602 w 24574"/>
                <a:gd name="connsiteY0" fmla="*/ -69 h 43067"/>
                <a:gd name="connsiteX1" fmla="*/ 24602 w 24574"/>
                <a:gd name="connsiteY1" fmla="*/ 9456 h 43067"/>
                <a:gd name="connsiteX2" fmla="*/ 22316 w 24574"/>
                <a:gd name="connsiteY2" fmla="*/ 9456 h 43067"/>
                <a:gd name="connsiteX3" fmla="*/ 12791 w 24574"/>
                <a:gd name="connsiteY3" fmla="*/ 12789 h 43067"/>
                <a:gd name="connsiteX4" fmla="*/ 9552 w 24574"/>
                <a:gd name="connsiteY4" fmla="*/ 22314 h 43067"/>
                <a:gd name="connsiteX5" fmla="*/ 9552 w 24574"/>
                <a:gd name="connsiteY5" fmla="*/ 42888 h 43067"/>
                <a:gd name="connsiteX6" fmla="*/ 27 w 24574"/>
                <a:gd name="connsiteY6" fmla="*/ 42888 h 43067"/>
                <a:gd name="connsiteX7" fmla="*/ 27 w 24574"/>
                <a:gd name="connsiteY7" fmla="*/ 597 h 43067"/>
                <a:gd name="connsiteX8" fmla="*/ 9552 w 24574"/>
                <a:gd name="connsiteY8" fmla="*/ 597 h 43067"/>
                <a:gd name="connsiteX9" fmla="*/ 9552 w 24574"/>
                <a:gd name="connsiteY9" fmla="*/ 6217 h 43067"/>
                <a:gd name="connsiteX10" fmla="*/ 24602 w 24574"/>
                <a:gd name="connsiteY10" fmla="*/ -69 h 43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574" h="43067">
                  <a:moveTo>
                    <a:pt x="24602" y="-69"/>
                  </a:moveTo>
                  <a:lnTo>
                    <a:pt x="24602" y="9456"/>
                  </a:lnTo>
                  <a:cubicBezTo>
                    <a:pt x="23840" y="9370"/>
                    <a:pt x="23078" y="9370"/>
                    <a:pt x="22316" y="9456"/>
                  </a:cubicBezTo>
                  <a:cubicBezTo>
                    <a:pt x="18801" y="9103"/>
                    <a:pt x="15315" y="10322"/>
                    <a:pt x="12791" y="12789"/>
                  </a:cubicBezTo>
                  <a:cubicBezTo>
                    <a:pt x="10524" y="15427"/>
                    <a:pt x="9371" y="18838"/>
                    <a:pt x="9552" y="22314"/>
                  </a:cubicBezTo>
                  <a:lnTo>
                    <a:pt x="9552" y="42888"/>
                  </a:lnTo>
                  <a:lnTo>
                    <a:pt x="27" y="42888"/>
                  </a:lnTo>
                  <a:lnTo>
                    <a:pt x="27" y="597"/>
                  </a:lnTo>
                  <a:lnTo>
                    <a:pt x="9552" y="597"/>
                  </a:lnTo>
                  <a:lnTo>
                    <a:pt x="9552" y="6217"/>
                  </a:lnTo>
                  <a:cubicBezTo>
                    <a:pt x="13134" y="1645"/>
                    <a:pt x="18830" y="-736"/>
                    <a:pt x="24602" y="-69"/>
                  </a:cubicBezTo>
                  <a:close/>
                </a:path>
              </a:pathLst>
            </a:custGeom>
            <a:solidFill>
              <a:srgbClr val="595959"/>
            </a:solidFill>
            <a:ln w="9525" cap="flat">
              <a:noFill/>
              <a:prstDash val="solid"/>
              <a:miter/>
            </a:ln>
          </p:spPr>
          <p:txBody>
            <a:bodyPr rtlCol="0" anchor="ctr"/>
            <a:lstStyle/>
            <a:p>
              <a:endParaRPr lang="en-US"/>
            </a:p>
          </p:txBody>
        </p:sp>
        <p:sp>
          <p:nvSpPr>
            <p:cNvPr id="395" name="Freeform: Shape 394">
              <a:extLst>
                <a:ext uri="{FF2B5EF4-FFF2-40B4-BE49-F238E27FC236}">
                  <a16:creationId xmlns:a16="http://schemas.microsoft.com/office/drawing/2014/main" id="{B5AC1BCA-D482-4BAE-BC8B-1B30859A60A1}"/>
                </a:ext>
              </a:extLst>
            </p:cNvPr>
            <p:cNvSpPr/>
            <p:nvPr/>
          </p:nvSpPr>
          <p:spPr>
            <a:xfrm>
              <a:off x="7565003" y="6244168"/>
              <a:ext cx="54604" cy="63791"/>
            </a:xfrm>
            <a:custGeom>
              <a:avLst/>
              <a:gdLst>
                <a:gd name="connsiteX0" fmla="*/ 7838 w 37073"/>
                <a:gd name="connsiteY0" fmla="*/ 41663 h 43310"/>
                <a:gd name="connsiteX1" fmla="*/ 27 w 37073"/>
                <a:gd name="connsiteY1" fmla="*/ 38234 h 43310"/>
                <a:gd name="connsiteX2" fmla="*/ 3837 w 37073"/>
                <a:gd name="connsiteY2" fmla="*/ 30805 h 43310"/>
                <a:gd name="connsiteX3" fmla="*/ 10695 w 37073"/>
                <a:gd name="connsiteY3" fmla="*/ 33853 h 43310"/>
                <a:gd name="connsiteX4" fmla="*/ 18506 w 37073"/>
                <a:gd name="connsiteY4" fmla="*/ 34996 h 43310"/>
                <a:gd name="connsiteX5" fmla="*/ 27364 w 37073"/>
                <a:gd name="connsiteY5" fmla="*/ 30328 h 43310"/>
                <a:gd name="connsiteX6" fmla="*/ 25173 w 37073"/>
                <a:gd name="connsiteY6" fmla="*/ 27185 h 43310"/>
                <a:gd name="connsiteX7" fmla="*/ 17934 w 37073"/>
                <a:gd name="connsiteY7" fmla="*/ 25566 h 43310"/>
                <a:gd name="connsiteX8" fmla="*/ 9457 w 37073"/>
                <a:gd name="connsiteY8" fmla="*/ 23756 h 43310"/>
                <a:gd name="connsiteX9" fmla="*/ 3742 w 37073"/>
                <a:gd name="connsiteY9" fmla="*/ 20137 h 43310"/>
                <a:gd name="connsiteX10" fmla="*/ 1265 w 37073"/>
                <a:gd name="connsiteY10" fmla="*/ 12993 h 43310"/>
                <a:gd name="connsiteX11" fmla="*/ 6314 w 37073"/>
                <a:gd name="connsiteY11" fmla="*/ 3468 h 43310"/>
                <a:gd name="connsiteX12" fmla="*/ 19934 w 37073"/>
                <a:gd name="connsiteY12" fmla="*/ -152 h 43310"/>
                <a:gd name="connsiteX13" fmla="*/ 28602 w 37073"/>
                <a:gd name="connsiteY13" fmla="*/ 896 h 43310"/>
                <a:gd name="connsiteX14" fmla="*/ 35746 w 37073"/>
                <a:gd name="connsiteY14" fmla="*/ 3468 h 43310"/>
                <a:gd name="connsiteX15" fmla="*/ 31936 w 37073"/>
                <a:gd name="connsiteY15" fmla="*/ 10993 h 43310"/>
                <a:gd name="connsiteX16" fmla="*/ 19839 w 37073"/>
                <a:gd name="connsiteY16" fmla="*/ 7850 h 43310"/>
                <a:gd name="connsiteX17" fmla="*/ 13172 w 37073"/>
                <a:gd name="connsiteY17" fmla="*/ 9183 h 43310"/>
                <a:gd name="connsiteX18" fmla="*/ 10981 w 37073"/>
                <a:gd name="connsiteY18" fmla="*/ 12612 h 43310"/>
                <a:gd name="connsiteX19" fmla="*/ 13362 w 37073"/>
                <a:gd name="connsiteY19" fmla="*/ 15946 h 43310"/>
                <a:gd name="connsiteX20" fmla="*/ 20887 w 37073"/>
                <a:gd name="connsiteY20" fmla="*/ 17851 h 43310"/>
                <a:gd name="connsiteX21" fmla="*/ 29174 w 37073"/>
                <a:gd name="connsiteY21" fmla="*/ 19660 h 43310"/>
                <a:gd name="connsiteX22" fmla="*/ 34698 w 37073"/>
                <a:gd name="connsiteY22" fmla="*/ 23089 h 43310"/>
                <a:gd name="connsiteX23" fmla="*/ 37079 w 37073"/>
                <a:gd name="connsiteY23" fmla="*/ 30043 h 43310"/>
                <a:gd name="connsiteX24" fmla="*/ 31936 w 37073"/>
                <a:gd name="connsiteY24" fmla="*/ 39568 h 43310"/>
                <a:gd name="connsiteX25" fmla="*/ 17934 w 37073"/>
                <a:gd name="connsiteY25" fmla="*/ 43092 h 43310"/>
                <a:gd name="connsiteX26" fmla="*/ 7838 w 37073"/>
                <a:gd name="connsiteY26" fmla="*/ 41663 h 43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073" h="43310">
                  <a:moveTo>
                    <a:pt x="7838" y="41663"/>
                  </a:moveTo>
                  <a:cubicBezTo>
                    <a:pt x="5047" y="40996"/>
                    <a:pt x="2399" y="39834"/>
                    <a:pt x="27" y="38234"/>
                  </a:cubicBezTo>
                  <a:lnTo>
                    <a:pt x="3837" y="30805"/>
                  </a:lnTo>
                  <a:cubicBezTo>
                    <a:pt x="5961" y="32157"/>
                    <a:pt x="8266" y="33186"/>
                    <a:pt x="10695" y="33853"/>
                  </a:cubicBezTo>
                  <a:cubicBezTo>
                    <a:pt x="13229" y="34596"/>
                    <a:pt x="15858" y="34977"/>
                    <a:pt x="18506" y="34996"/>
                  </a:cubicBezTo>
                  <a:cubicBezTo>
                    <a:pt x="24411" y="34996"/>
                    <a:pt x="27364" y="33376"/>
                    <a:pt x="27364" y="30328"/>
                  </a:cubicBezTo>
                  <a:cubicBezTo>
                    <a:pt x="27469" y="28900"/>
                    <a:pt x="26554" y="27586"/>
                    <a:pt x="25173" y="27185"/>
                  </a:cubicBezTo>
                  <a:cubicBezTo>
                    <a:pt x="22821" y="26404"/>
                    <a:pt x="20392" y="25861"/>
                    <a:pt x="17934" y="25566"/>
                  </a:cubicBezTo>
                  <a:cubicBezTo>
                    <a:pt x="15077" y="25147"/>
                    <a:pt x="12238" y="24547"/>
                    <a:pt x="9457" y="23756"/>
                  </a:cubicBezTo>
                  <a:cubicBezTo>
                    <a:pt x="7266" y="23071"/>
                    <a:pt x="5294" y="21823"/>
                    <a:pt x="3742" y="20137"/>
                  </a:cubicBezTo>
                  <a:cubicBezTo>
                    <a:pt x="2018" y="18174"/>
                    <a:pt x="1123" y="15603"/>
                    <a:pt x="1265" y="12993"/>
                  </a:cubicBezTo>
                  <a:cubicBezTo>
                    <a:pt x="1237" y="9173"/>
                    <a:pt x="3132" y="5592"/>
                    <a:pt x="6314" y="3468"/>
                  </a:cubicBezTo>
                  <a:cubicBezTo>
                    <a:pt x="10371" y="877"/>
                    <a:pt x="15124" y="-390"/>
                    <a:pt x="19934" y="-152"/>
                  </a:cubicBezTo>
                  <a:cubicBezTo>
                    <a:pt x="22849" y="-123"/>
                    <a:pt x="25764" y="220"/>
                    <a:pt x="28602" y="896"/>
                  </a:cubicBezTo>
                  <a:cubicBezTo>
                    <a:pt x="31088" y="1430"/>
                    <a:pt x="33488" y="2296"/>
                    <a:pt x="35746" y="3468"/>
                  </a:cubicBezTo>
                  <a:lnTo>
                    <a:pt x="31936" y="10993"/>
                  </a:lnTo>
                  <a:cubicBezTo>
                    <a:pt x="28259" y="8878"/>
                    <a:pt x="24078" y="7793"/>
                    <a:pt x="19839" y="7850"/>
                  </a:cubicBezTo>
                  <a:cubicBezTo>
                    <a:pt x="17544" y="7726"/>
                    <a:pt x="15248" y="8183"/>
                    <a:pt x="13172" y="9183"/>
                  </a:cubicBezTo>
                  <a:cubicBezTo>
                    <a:pt x="11857" y="9821"/>
                    <a:pt x="11010" y="11145"/>
                    <a:pt x="10981" y="12612"/>
                  </a:cubicBezTo>
                  <a:cubicBezTo>
                    <a:pt x="10952" y="14126"/>
                    <a:pt x="11914" y="15479"/>
                    <a:pt x="13362" y="15946"/>
                  </a:cubicBezTo>
                  <a:cubicBezTo>
                    <a:pt x="15791" y="16851"/>
                    <a:pt x="18315" y="17489"/>
                    <a:pt x="20887" y="17851"/>
                  </a:cubicBezTo>
                  <a:cubicBezTo>
                    <a:pt x="23687" y="18241"/>
                    <a:pt x="26459" y="18841"/>
                    <a:pt x="29174" y="19660"/>
                  </a:cubicBezTo>
                  <a:cubicBezTo>
                    <a:pt x="31279" y="20308"/>
                    <a:pt x="33184" y="21489"/>
                    <a:pt x="34698" y="23089"/>
                  </a:cubicBezTo>
                  <a:cubicBezTo>
                    <a:pt x="36394" y="24994"/>
                    <a:pt x="37251" y="27499"/>
                    <a:pt x="37079" y="30043"/>
                  </a:cubicBezTo>
                  <a:cubicBezTo>
                    <a:pt x="37146" y="33900"/>
                    <a:pt x="35193" y="37511"/>
                    <a:pt x="31936" y="39568"/>
                  </a:cubicBezTo>
                  <a:cubicBezTo>
                    <a:pt x="27735" y="42139"/>
                    <a:pt x="22849" y="43368"/>
                    <a:pt x="17934" y="43092"/>
                  </a:cubicBezTo>
                  <a:cubicBezTo>
                    <a:pt x="14515" y="43092"/>
                    <a:pt x="11124" y="42616"/>
                    <a:pt x="7838" y="41663"/>
                  </a:cubicBezTo>
                  <a:close/>
                </a:path>
              </a:pathLst>
            </a:custGeom>
            <a:solidFill>
              <a:srgbClr val="595959"/>
            </a:solidFill>
            <a:ln w="9525" cap="flat">
              <a:noFill/>
              <a:prstDash val="solid"/>
              <a:miter/>
            </a:ln>
          </p:spPr>
          <p:txBody>
            <a:bodyPr rtlCol="0" anchor="ctr"/>
            <a:lstStyle/>
            <a:p>
              <a:endParaRPr lang="en-US"/>
            </a:p>
          </p:txBody>
        </p:sp>
        <p:sp>
          <p:nvSpPr>
            <p:cNvPr id="396" name="Freeform: Shape 395">
              <a:extLst>
                <a:ext uri="{FF2B5EF4-FFF2-40B4-BE49-F238E27FC236}">
                  <a16:creationId xmlns:a16="http://schemas.microsoft.com/office/drawing/2014/main" id="{43C8A519-20DB-4B1B-A723-764EB0B12849}"/>
                </a:ext>
              </a:extLst>
            </p:cNvPr>
            <p:cNvSpPr/>
            <p:nvPr/>
          </p:nvSpPr>
          <p:spPr>
            <a:xfrm>
              <a:off x="7802799" y="6225271"/>
              <a:ext cx="63141" cy="83493"/>
            </a:xfrm>
            <a:custGeom>
              <a:avLst/>
              <a:gdLst>
                <a:gd name="connsiteX0" fmla="*/ 38889 w 42869"/>
                <a:gd name="connsiteY0" fmla="*/ 28395 h 56687"/>
                <a:gd name="connsiteX1" fmla="*/ 42890 w 42869"/>
                <a:gd name="connsiteY1" fmla="*/ 39063 h 56687"/>
                <a:gd name="connsiteX2" fmla="*/ 40413 w 42869"/>
                <a:gd name="connsiteY2" fmla="*/ 47826 h 56687"/>
                <a:gd name="connsiteX3" fmla="*/ 33079 w 42869"/>
                <a:gd name="connsiteY3" fmla="*/ 54113 h 56687"/>
                <a:gd name="connsiteX4" fmla="*/ 20982 w 42869"/>
                <a:gd name="connsiteY4" fmla="*/ 56494 h 56687"/>
                <a:gd name="connsiteX5" fmla="*/ 9552 w 42869"/>
                <a:gd name="connsiteY5" fmla="*/ 54779 h 56687"/>
                <a:gd name="connsiteX6" fmla="*/ 27 w 42869"/>
                <a:gd name="connsiteY6" fmla="*/ 50112 h 56687"/>
                <a:gd name="connsiteX7" fmla="*/ 4409 w 42869"/>
                <a:gd name="connsiteY7" fmla="*/ 42111 h 56687"/>
                <a:gd name="connsiteX8" fmla="*/ 11743 w 42869"/>
                <a:gd name="connsiteY8" fmla="*/ 46111 h 56687"/>
                <a:gd name="connsiteX9" fmla="*/ 20696 w 42869"/>
                <a:gd name="connsiteY9" fmla="*/ 47540 h 56687"/>
                <a:gd name="connsiteX10" fmla="*/ 29269 w 42869"/>
                <a:gd name="connsiteY10" fmla="*/ 45254 h 56687"/>
                <a:gd name="connsiteX11" fmla="*/ 32317 w 42869"/>
                <a:gd name="connsiteY11" fmla="*/ 39158 h 56687"/>
                <a:gd name="connsiteX12" fmla="*/ 29364 w 42869"/>
                <a:gd name="connsiteY12" fmla="*/ 33158 h 56687"/>
                <a:gd name="connsiteX13" fmla="*/ 19839 w 42869"/>
                <a:gd name="connsiteY13" fmla="*/ 30967 h 56687"/>
                <a:gd name="connsiteX14" fmla="*/ 14791 w 42869"/>
                <a:gd name="connsiteY14" fmla="*/ 30967 h 56687"/>
                <a:gd name="connsiteX15" fmla="*/ 14791 w 42869"/>
                <a:gd name="connsiteY15" fmla="*/ 23919 h 56687"/>
                <a:gd name="connsiteX16" fmla="*/ 27364 w 42869"/>
                <a:gd name="connsiteY16" fmla="*/ 8964 h 56687"/>
                <a:gd name="connsiteX17" fmla="*/ 2218 w 42869"/>
                <a:gd name="connsiteY17" fmla="*/ 8964 h 56687"/>
                <a:gd name="connsiteX18" fmla="*/ 2218 w 42869"/>
                <a:gd name="connsiteY18" fmla="*/ -180 h 56687"/>
                <a:gd name="connsiteX19" fmla="*/ 40318 w 42869"/>
                <a:gd name="connsiteY19" fmla="*/ -180 h 56687"/>
                <a:gd name="connsiteX20" fmla="*/ 40318 w 42869"/>
                <a:gd name="connsiteY20" fmla="*/ 6773 h 56687"/>
                <a:gd name="connsiteX21" fmla="*/ 26888 w 42869"/>
                <a:gd name="connsiteY21" fmla="*/ 22775 h 56687"/>
                <a:gd name="connsiteX22" fmla="*/ 38889 w 42869"/>
                <a:gd name="connsiteY22" fmla="*/ 28395 h 5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869" h="56687">
                  <a:moveTo>
                    <a:pt x="38889" y="28395"/>
                  </a:moveTo>
                  <a:cubicBezTo>
                    <a:pt x="41575" y="31281"/>
                    <a:pt x="43013" y="35120"/>
                    <a:pt x="42890" y="39063"/>
                  </a:cubicBezTo>
                  <a:cubicBezTo>
                    <a:pt x="42966" y="42168"/>
                    <a:pt x="42099" y="45216"/>
                    <a:pt x="40413" y="47826"/>
                  </a:cubicBezTo>
                  <a:cubicBezTo>
                    <a:pt x="38651" y="50607"/>
                    <a:pt x="36098" y="52798"/>
                    <a:pt x="33079" y="54113"/>
                  </a:cubicBezTo>
                  <a:cubicBezTo>
                    <a:pt x="29278" y="55818"/>
                    <a:pt x="25145" y="56627"/>
                    <a:pt x="20982" y="56494"/>
                  </a:cubicBezTo>
                  <a:cubicBezTo>
                    <a:pt x="17106" y="56494"/>
                    <a:pt x="13257" y="55922"/>
                    <a:pt x="9552" y="54779"/>
                  </a:cubicBezTo>
                  <a:cubicBezTo>
                    <a:pt x="6123" y="53808"/>
                    <a:pt x="2894" y="52227"/>
                    <a:pt x="27" y="50112"/>
                  </a:cubicBezTo>
                  <a:lnTo>
                    <a:pt x="4409" y="42111"/>
                  </a:lnTo>
                  <a:cubicBezTo>
                    <a:pt x="6619" y="43835"/>
                    <a:pt x="9095" y="45188"/>
                    <a:pt x="11743" y="46111"/>
                  </a:cubicBezTo>
                  <a:cubicBezTo>
                    <a:pt x="14629" y="47074"/>
                    <a:pt x="17658" y="47550"/>
                    <a:pt x="20696" y="47540"/>
                  </a:cubicBezTo>
                  <a:cubicBezTo>
                    <a:pt x="23725" y="47712"/>
                    <a:pt x="26726" y="46902"/>
                    <a:pt x="29269" y="45254"/>
                  </a:cubicBezTo>
                  <a:cubicBezTo>
                    <a:pt x="31250" y="43873"/>
                    <a:pt x="32403" y="41577"/>
                    <a:pt x="32317" y="39158"/>
                  </a:cubicBezTo>
                  <a:cubicBezTo>
                    <a:pt x="32422" y="36786"/>
                    <a:pt x="31307" y="34520"/>
                    <a:pt x="29364" y="33158"/>
                  </a:cubicBezTo>
                  <a:cubicBezTo>
                    <a:pt x="26535" y="31348"/>
                    <a:pt x="23173" y="30576"/>
                    <a:pt x="19839" y="30967"/>
                  </a:cubicBezTo>
                  <a:lnTo>
                    <a:pt x="14791" y="30967"/>
                  </a:lnTo>
                  <a:lnTo>
                    <a:pt x="14791" y="23919"/>
                  </a:lnTo>
                  <a:lnTo>
                    <a:pt x="27364" y="8964"/>
                  </a:lnTo>
                  <a:lnTo>
                    <a:pt x="2218" y="8964"/>
                  </a:lnTo>
                  <a:lnTo>
                    <a:pt x="2218" y="-180"/>
                  </a:lnTo>
                  <a:lnTo>
                    <a:pt x="40318" y="-180"/>
                  </a:lnTo>
                  <a:lnTo>
                    <a:pt x="40318" y="6773"/>
                  </a:lnTo>
                  <a:lnTo>
                    <a:pt x="26888" y="22775"/>
                  </a:lnTo>
                  <a:cubicBezTo>
                    <a:pt x="31431" y="23156"/>
                    <a:pt x="35689" y="25147"/>
                    <a:pt x="38889" y="28395"/>
                  </a:cubicBezTo>
                  <a:close/>
                </a:path>
              </a:pathLst>
            </a:custGeom>
            <a:solidFill>
              <a:srgbClr val="595959"/>
            </a:solidFill>
            <a:ln w="9525" cap="flat">
              <a:noFill/>
              <a:prstDash val="solid"/>
              <a:miter/>
            </a:ln>
          </p:spPr>
          <p:txBody>
            <a:bodyPr rtlCol="0" anchor="ctr"/>
            <a:lstStyle/>
            <a:p>
              <a:endParaRPr lang="en-US"/>
            </a:p>
          </p:txBody>
        </p:sp>
        <p:sp>
          <p:nvSpPr>
            <p:cNvPr id="397" name="Freeform: Shape 396">
              <a:extLst>
                <a:ext uri="{FF2B5EF4-FFF2-40B4-BE49-F238E27FC236}">
                  <a16:creationId xmlns:a16="http://schemas.microsoft.com/office/drawing/2014/main" id="{AD304C05-3209-4C1A-9963-2119D44ECAAD}"/>
                </a:ext>
              </a:extLst>
            </p:cNvPr>
            <p:cNvSpPr/>
            <p:nvPr/>
          </p:nvSpPr>
          <p:spPr>
            <a:xfrm>
              <a:off x="7903810" y="6225271"/>
              <a:ext cx="78843" cy="81789"/>
            </a:xfrm>
            <a:custGeom>
              <a:avLst/>
              <a:gdLst>
                <a:gd name="connsiteX0" fmla="*/ 32031 w 53530"/>
                <a:gd name="connsiteY0" fmla="*/ 35729 h 55530"/>
                <a:gd name="connsiteX1" fmla="*/ 32031 w 53530"/>
                <a:gd name="connsiteY1" fmla="*/ 55351 h 55530"/>
                <a:gd name="connsiteX2" fmla="*/ 21744 w 53530"/>
                <a:gd name="connsiteY2" fmla="*/ 55351 h 55530"/>
                <a:gd name="connsiteX3" fmla="*/ 21744 w 53530"/>
                <a:gd name="connsiteY3" fmla="*/ 36301 h 55530"/>
                <a:gd name="connsiteX4" fmla="*/ 27 w 53530"/>
                <a:gd name="connsiteY4" fmla="*/ -180 h 55530"/>
                <a:gd name="connsiteX5" fmla="*/ 10981 w 53530"/>
                <a:gd name="connsiteY5" fmla="*/ -180 h 55530"/>
                <a:gd name="connsiteX6" fmla="*/ 27269 w 53530"/>
                <a:gd name="connsiteY6" fmla="*/ 26776 h 55530"/>
                <a:gd name="connsiteX7" fmla="*/ 44033 w 53530"/>
                <a:gd name="connsiteY7" fmla="*/ -180 h 55530"/>
                <a:gd name="connsiteX8" fmla="*/ 53558 w 53530"/>
                <a:gd name="connsiteY8" fmla="*/ -180 h 55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530" h="55530">
                  <a:moveTo>
                    <a:pt x="32031" y="35729"/>
                  </a:moveTo>
                  <a:lnTo>
                    <a:pt x="32031" y="55351"/>
                  </a:lnTo>
                  <a:lnTo>
                    <a:pt x="21744" y="55351"/>
                  </a:lnTo>
                  <a:lnTo>
                    <a:pt x="21744" y="36301"/>
                  </a:lnTo>
                  <a:lnTo>
                    <a:pt x="27" y="-180"/>
                  </a:lnTo>
                  <a:lnTo>
                    <a:pt x="10981" y="-180"/>
                  </a:lnTo>
                  <a:lnTo>
                    <a:pt x="27269" y="26776"/>
                  </a:lnTo>
                  <a:lnTo>
                    <a:pt x="44033" y="-180"/>
                  </a:lnTo>
                  <a:lnTo>
                    <a:pt x="53558" y="-180"/>
                  </a:lnTo>
                  <a:close/>
                </a:path>
              </a:pathLst>
            </a:custGeom>
            <a:solidFill>
              <a:srgbClr val="595959"/>
            </a:solidFill>
            <a:ln w="9525" cap="flat">
              <a:noFill/>
              <a:prstDash val="solid"/>
              <a:miter/>
            </a:ln>
          </p:spPr>
          <p:txBody>
            <a:bodyPr rtlCol="0" anchor="ctr"/>
            <a:lstStyle/>
            <a:p>
              <a:endParaRPr lang="en-US"/>
            </a:p>
          </p:txBody>
        </p:sp>
        <p:sp>
          <p:nvSpPr>
            <p:cNvPr id="398" name="Freeform: Shape 397">
              <a:extLst>
                <a:ext uri="{FF2B5EF4-FFF2-40B4-BE49-F238E27FC236}">
                  <a16:creationId xmlns:a16="http://schemas.microsoft.com/office/drawing/2014/main" id="{F0108536-F7C7-427E-9348-7A2534F00B90}"/>
                </a:ext>
              </a:extLst>
            </p:cNvPr>
            <p:cNvSpPr/>
            <p:nvPr/>
          </p:nvSpPr>
          <p:spPr>
            <a:xfrm>
              <a:off x="7986161" y="6243970"/>
              <a:ext cx="35494" cy="63369"/>
            </a:xfrm>
            <a:custGeom>
              <a:avLst/>
              <a:gdLst>
                <a:gd name="connsiteX0" fmla="*/ 24125 w 24098"/>
                <a:gd name="connsiteY0" fmla="*/ -113 h 43024"/>
                <a:gd name="connsiteX1" fmla="*/ 24125 w 24098"/>
                <a:gd name="connsiteY1" fmla="*/ 9412 h 43024"/>
                <a:gd name="connsiteX2" fmla="*/ 21839 w 24098"/>
                <a:gd name="connsiteY2" fmla="*/ 9412 h 43024"/>
                <a:gd name="connsiteX3" fmla="*/ 12791 w 24098"/>
                <a:gd name="connsiteY3" fmla="*/ 12746 h 43024"/>
                <a:gd name="connsiteX4" fmla="*/ 9552 w 24098"/>
                <a:gd name="connsiteY4" fmla="*/ 22271 h 43024"/>
                <a:gd name="connsiteX5" fmla="*/ 9552 w 24098"/>
                <a:gd name="connsiteY5" fmla="*/ 42844 h 43024"/>
                <a:gd name="connsiteX6" fmla="*/ 27 w 24098"/>
                <a:gd name="connsiteY6" fmla="*/ 42844 h 43024"/>
                <a:gd name="connsiteX7" fmla="*/ 27 w 24098"/>
                <a:gd name="connsiteY7" fmla="*/ 553 h 43024"/>
                <a:gd name="connsiteX8" fmla="*/ 9552 w 24098"/>
                <a:gd name="connsiteY8" fmla="*/ 553 h 43024"/>
                <a:gd name="connsiteX9" fmla="*/ 9552 w 24098"/>
                <a:gd name="connsiteY9" fmla="*/ 6173 h 43024"/>
                <a:gd name="connsiteX10" fmla="*/ 24125 w 24098"/>
                <a:gd name="connsiteY10" fmla="*/ -113 h 43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98" h="43024">
                  <a:moveTo>
                    <a:pt x="24125" y="-113"/>
                  </a:moveTo>
                  <a:lnTo>
                    <a:pt x="24125" y="9412"/>
                  </a:lnTo>
                  <a:cubicBezTo>
                    <a:pt x="23363" y="9326"/>
                    <a:pt x="22601" y="9326"/>
                    <a:pt x="21839" y="9412"/>
                  </a:cubicBezTo>
                  <a:cubicBezTo>
                    <a:pt x="18487" y="9202"/>
                    <a:pt x="15201" y="10412"/>
                    <a:pt x="12791" y="12746"/>
                  </a:cubicBezTo>
                  <a:cubicBezTo>
                    <a:pt x="10524" y="15384"/>
                    <a:pt x="9371" y="18794"/>
                    <a:pt x="9552" y="22271"/>
                  </a:cubicBezTo>
                  <a:lnTo>
                    <a:pt x="9552" y="42844"/>
                  </a:lnTo>
                  <a:lnTo>
                    <a:pt x="27" y="42844"/>
                  </a:lnTo>
                  <a:lnTo>
                    <a:pt x="27" y="553"/>
                  </a:lnTo>
                  <a:lnTo>
                    <a:pt x="9552" y="553"/>
                  </a:lnTo>
                  <a:lnTo>
                    <a:pt x="9552" y="6173"/>
                  </a:lnTo>
                  <a:cubicBezTo>
                    <a:pt x="13038" y="1754"/>
                    <a:pt x="18515" y="-618"/>
                    <a:pt x="24125" y="-113"/>
                  </a:cubicBezTo>
                  <a:close/>
                </a:path>
              </a:pathLst>
            </a:custGeom>
            <a:solidFill>
              <a:srgbClr val="595959"/>
            </a:solidFill>
            <a:ln w="9525" cap="flat">
              <a:noFill/>
              <a:prstDash val="solid"/>
              <a:miter/>
            </a:ln>
          </p:spPr>
          <p:txBody>
            <a:bodyPr rtlCol="0" anchor="ctr"/>
            <a:lstStyle/>
            <a:p>
              <a:endParaRPr lang="en-US"/>
            </a:p>
          </p:txBody>
        </p:sp>
        <p:sp>
          <p:nvSpPr>
            <p:cNvPr id="399" name="Freeform: Shape 398">
              <a:extLst>
                <a:ext uri="{FF2B5EF4-FFF2-40B4-BE49-F238E27FC236}">
                  <a16:creationId xmlns:a16="http://schemas.microsoft.com/office/drawing/2014/main" id="{AF5A2773-D7C2-46B3-9059-30372C0967D5}"/>
                </a:ext>
              </a:extLst>
            </p:cNvPr>
            <p:cNvSpPr/>
            <p:nvPr/>
          </p:nvSpPr>
          <p:spPr>
            <a:xfrm>
              <a:off x="8030494" y="6244171"/>
              <a:ext cx="54585" cy="63788"/>
            </a:xfrm>
            <a:custGeom>
              <a:avLst/>
              <a:gdLst>
                <a:gd name="connsiteX0" fmla="*/ 7838 w 37060"/>
                <a:gd name="connsiteY0" fmla="*/ 41661 h 43308"/>
                <a:gd name="connsiteX1" fmla="*/ 27 w 37060"/>
                <a:gd name="connsiteY1" fmla="*/ 38232 h 43308"/>
                <a:gd name="connsiteX2" fmla="*/ 3837 w 37060"/>
                <a:gd name="connsiteY2" fmla="*/ 30803 h 43308"/>
                <a:gd name="connsiteX3" fmla="*/ 10695 w 37060"/>
                <a:gd name="connsiteY3" fmla="*/ 33851 h 43308"/>
                <a:gd name="connsiteX4" fmla="*/ 18506 w 37060"/>
                <a:gd name="connsiteY4" fmla="*/ 34994 h 43308"/>
                <a:gd name="connsiteX5" fmla="*/ 27364 w 37060"/>
                <a:gd name="connsiteY5" fmla="*/ 30326 h 43308"/>
                <a:gd name="connsiteX6" fmla="*/ 25173 w 37060"/>
                <a:gd name="connsiteY6" fmla="*/ 27183 h 43308"/>
                <a:gd name="connsiteX7" fmla="*/ 17934 w 37060"/>
                <a:gd name="connsiteY7" fmla="*/ 25564 h 43308"/>
                <a:gd name="connsiteX8" fmla="*/ 9457 w 37060"/>
                <a:gd name="connsiteY8" fmla="*/ 23754 h 43308"/>
                <a:gd name="connsiteX9" fmla="*/ 3742 w 37060"/>
                <a:gd name="connsiteY9" fmla="*/ 20135 h 43308"/>
                <a:gd name="connsiteX10" fmla="*/ 1265 w 37060"/>
                <a:gd name="connsiteY10" fmla="*/ 12991 h 43308"/>
                <a:gd name="connsiteX11" fmla="*/ 6314 w 37060"/>
                <a:gd name="connsiteY11" fmla="*/ 3466 h 43308"/>
                <a:gd name="connsiteX12" fmla="*/ 19839 w 37060"/>
                <a:gd name="connsiteY12" fmla="*/ -154 h 43308"/>
                <a:gd name="connsiteX13" fmla="*/ 28602 w 37060"/>
                <a:gd name="connsiteY13" fmla="*/ 894 h 43308"/>
                <a:gd name="connsiteX14" fmla="*/ 35651 w 37060"/>
                <a:gd name="connsiteY14" fmla="*/ 3466 h 43308"/>
                <a:gd name="connsiteX15" fmla="*/ 31936 w 37060"/>
                <a:gd name="connsiteY15" fmla="*/ 10991 h 43308"/>
                <a:gd name="connsiteX16" fmla="*/ 19839 w 37060"/>
                <a:gd name="connsiteY16" fmla="*/ 7848 h 43308"/>
                <a:gd name="connsiteX17" fmla="*/ 13172 w 37060"/>
                <a:gd name="connsiteY17" fmla="*/ 9181 h 43308"/>
                <a:gd name="connsiteX18" fmla="*/ 10981 w 37060"/>
                <a:gd name="connsiteY18" fmla="*/ 12610 h 43308"/>
                <a:gd name="connsiteX19" fmla="*/ 13362 w 37060"/>
                <a:gd name="connsiteY19" fmla="*/ 15944 h 43308"/>
                <a:gd name="connsiteX20" fmla="*/ 20792 w 37060"/>
                <a:gd name="connsiteY20" fmla="*/ 17849 h 43308"/>
                <a:gd name="connsiteX21" fmla="*/ 29174 w 37060"/>
                <a:gd name="connsiteY21" fmla="*/ 19658 h 43308"/>
                <a:gd name="connsiteX22" fmla="*/ 34698 w 37060"/>
                <a:gd name="connsiteY22" fmla="*/ 23087 h 43308"/>
                <a:gd name="connsiteX23" fmla="*/ 37079 w 37060"/>
                <a:gd name="connsiteY23" fmla="*/ 30041 h 43308"/>
                <a:gd name="connsiteX24" fmla="*/ 31936 w 37060"/>
                <a:gd name="connsiteY24" fmla="*/ 39566 h 43308"/>
                <a:gd name="connsiteX25" fmla="*/ 17934 w 37060"/>
                <a:gd name="connsiteY25" fmla="*/ 43090 h 43308"/>
                <a:gd name="connsiteX26" fmla="*/ 7838 w 37060"/>
                <a:gd name="connsiteY26" fmla="*/ 41661 h 43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060" h="43308">
                  <a:moveTo>
                    <a:pt x="7838" y="41661"/>
                  </a:moveTo>
                  <a:cubicBezTo>
                    <a:pt x="5047" y="40994"/>
                    <a:pt x="2399" y="39832"/>
                    <a:pt x="27" y="38232"/>
                  </a:cubicBezTo>
                  <a:lnTo>
                    <a:pt x="3837" y="30803"/>
                  </a:lnTo>
                  <a:cubicBezTo>
                    <a:pt x="5961" y="32155"/>
                    <a:pt x="8266" y="33184"/>
                    <a:pt x="10695" y="33851"/>
                  </a:cubicBezTo>
                  <a:cubicBezTo>
                    <a:pt x="13229" y="34594"/>
                    <a:pt x="15858" y="34975"/>
                    <a:pt x="18506" y="34994"/>
                  </a:cubicBezTo>
                  <a:cubicBezTo>
                    <a:pt x="24411" y="34994"/>
                    <a:pt x="27364" y="33374"/>
                    <a:pt x="27364" y="30326"/>
                  </a:cubicBezTo>
                  <a:cubicBezTo>
                    <a:pt x="27431" y="28907"/>
                    <a:pt x="26535" y="27612"/>
                    <a:pt x="25173" y="27183"/>
                  </a:cubicBezTo>
                  <a:cubicBezTo>
                    <a:pt x="22820" y="26402"/>
                    <a:pt x="20392" y="25859"/>
                    <a:pt x="17934" y="25564"/>
                  </a:cubicBezTo>
                  <a:cubicBezTo>
                    <a:pt x="15067" y="25155"/>
                    <a:pt x="12238" y="24554"/>
                    <a:pt x="9457" y="23754"/>
                  </a:cubicBezTo>
                  <a:cubicBezTo>
                    <a:pt x="7266" y="23069"/>
                    <a:pt x="5294" y="21821"/>
                    <a:pt x="3742" y="20135"/>
                  </a:cubicBezTo>
                  <a:cubicBezTo>
                    <a:pt x="2018" y="18172"/>
                    <a:pt x="1122" y="15601"/>
                    <a:pt x="1265" y="12991"/>
                  </a:cubicBezTo>
                  <a:cubicBezTo>
                    <a:pt x="1237" y="9171"/>
                    <a:pt x="3132" y="5590"/>
                    <a:pt x="6314" y="3466"/>
                  </a:cubicBezTo>
                  <a:cubicBezTo>
                    <a:pt x="10333" y="885"/>
                    <a:pt x="15067" y="-382"/>
                    <a:pt x="19839" y="-154"/>
                  </a:cubicBezTo>
                  <a:cubicBezTo>
                    <a:pt x="22792" y="-135"/>
                    <a:pt x="25726" y="218"/>
                    <a:pt x="28602" y="894"/>
                  </a:cubicBezTo>
                  <a:cubicBezTo>
                    <a:pt x="31060" y="1408"/>
                    <a:pt x="33441" y="2275"/>
                    <a:pt x="35651" y="3466"/>
                  </a:cubicBezTo>
                  <a:lnTo>
                    <a:pt x="31936" y="10991"/>
                  </a:lnTo>
                  <a:cubicBezTo>
                    <a:pt x="28259" y="8876"/>
                    <a:pt x="24078" y="7791"/>
                    <a:pt x="19839" y="7848"/>
                  </a:cubicBezTo>
                  <a:cubicBezTo>
                    <a:pt x="17544" y="7724"/>
                    <a:pt x="15248" y="8181"/>
                    <a:pt x="13172" y="9181"/>
                  </a:cubicBezTo>
                  <a:cubicBezTo>
                    <a:pt x="11857" y="9819"/>
                    <a:pt x="11010" y="11143"/>
                    <a:pt x="10981" y="12610"/>
                  </a:cubicBezTo>
                  <a:cubicBezTo>
                    <a:pt x="10952" y="14124"/>
                    <a:pt x="11914" y="15477"/>
                    <a:pt x="13362" y="15944"/>
                  </a:cubicBezTo>
                  <a:cubicBezTo>
                    <a:pt x="15762" y="16839"/>
                    <a:pt x="18258" y="17477"/>
                    <a:pt x="20792" y="17849"/>
                  </a:cubicBezTo>
                  <a:cubicBezTo>
                    <a:pt x="23630" y="18230"/>
                    <a:pt x="26431" y="18839"/>
                    <a:pt x="29174" y="19658"/>
                  </a:cubicBezTo>
                  <a:cubicBezTo>
                    <a:pt x="31279" y="20306"/>
                    <a:pt x="33184" y="21487"/>
                    <a:pt x="34698" y="23087"/>
                  </a:cubicBezTo>
                  <a:cubicBezTo>
                    <a:pt x="36336" y="25021"/>
                    <a:pt x="37184" y="27507"/>
                    <a:pt x="37079" y="30041"/>
                  </a:cubicBezTo>
                  <a:cubicBezTo>
                    <a:pt x="37146" y="33898"/>
                    <a:pt x="35194" y="37509"/>
                    <a:pt x="31936" y="39566"/>
                  </a:cubicBezTo>
                  <a:cubicBezTo>
                    <a:pt x="27735" y="42137"/>
                    <a:pt x="22849" y="43366"/>
                    <a:pt x="17934" y="43090"/>
                  </a:cubicBezTo>
                  <a:cubicBezTo>
                    <a:pt x="14515" y="43090"/>
                    <a:pt x="11124" y="42614"/>
                    <a:pt x="7838" y="41661"/>
                  </a:cubicBezTo>
                  <a:close/>
                </a:path>
              </a:pathLst>
            </a:custGeom>
            <a:solidFill>
              <a:srgbClr val="595959"/>
            </a:solidFill>
            <a:ln w="9525" cap="flat">
              <a:noFill/>
              <a:prstDash val="solid"/>
              <a:miter/>
            </a:ln>
          </p:spPr>
          <p:txBody>
            <a:bodyPr rtlCol="0" anchor="ctr"/>
            <a:lstStyle/>
            <a:p>
              <a:endParaRPr lang="en-US"/>
            </a:p>
          </p:txBody>
        </p:sp>
        <p:sp>
          <p:nvSpPr>
            <p:cNvPr id="400" name="Freeform: Shape 399">
              <a:extLst>
                <a:ext uri="{FF2B5EF4-FFF2-40B4-BE49-F238E27FC236}">
                  <a16:creationId xmlns:a16="http://schemas.microsoft.com/office/drawing/2014/main" id="{9D650A6B-2E8E-48F2-BC32-AAE24F575C47}"/>
                </a:ext>
              </a:extLst>
            </p:cNvPr>
            <p:cNvSpPr/>
            <p:nvPr/>
          </p:nvSpPr>
          <p:spPr>
            <a:xfrm>
              <a:off x="8273480" y="6225411"/>
              <a:ext cx="73232" cy="81649"/>
            </a:xfrm>
            <a:custGeom>
              <a:avLst/>
              <a:gdLst>
                <a:gd name="connsiteX0" fmla="*/ 49462 w 49720"/>
                <a:gd name="connsiteY0" fmla="*/ 42587 h 55435"/>
                <a:gd name="connsiteX1" fmla="*/ 39937 w 49720"/>
                <a:gd name="connsiteY1" fmla="*/ 42587 h 55435"/>
                <a:gd name="connsiteX2" fmla="*/ 39937 w 49720"/>
                <a:gd name="connsiteY2" fmla="*/ 55256 h 55435"/>
                <a:gd name="connsiteX3" fmla="*/ 30412 w 49720"/>
                <a:gd name="connsiteY3" fmla="*/ 55256 h 55435"/>
                <a:gd name="connsiteX4" fmla="*/ 30412 w 49720"/>
                <a:gd name="connsiteY4" fmla="*/ 42587 h 55435"/>
                <a:gd name="connsiteX5" fmla="*/ 27 w 49720"/>
                <a:gd name="connsiteY5" fmla="*/ 42587 h 55435"/>
                <a:gd name="connsiteX6" fmla="*/ 27 w 49720"/>
                <a:gd name="connsiteY6" fmla="*/ 35539 h 55435"/>
                <a:gd name="connsiteX7" fmla="*/ 27364 w 49720"/>
                <a:gd name="connsiteY7" fmla="*/ -180 h 55435"/>
                <a:gd name="connsiteX8" fmla="*/ 38318 w 49720"/>
                <a:gd name="connsiteY8" fmla="*/ -180 h 55435"/>
                <a:gd name="connsiteX9" fmla="*/ 12600 w 49720"/>
                <a:gd name="connsiteY9" fmla="*/ 33920 h 55435"/>
                <a:gd name="connsiteX10" fmla="*/ 30698 w 49720"/>
                <a:gd name="connsiteY10" fmla="*/ 33920 h 55435"/>
                <a:gd name="connsiteX11" fmla="*/ 30698 w 49720"/>
                <a:gd name="connsiteY11" fmla="*/ 22775 h 55435"/>
                <a:gd name="connsiteX12" fmla="*/ 40223 w 49720"/>
                <a:gd name="connsiteY12" fmla="*/ 22775 h 55435"/>
                <a:gd name="connsiteX13" fmla="*/ 40223 w 49720"/>
                <a:gd name="connsiteY13" fmla="*/ 33920 h 55435"/>
                <a:gd name="connsiteX14" fmla="*/ 49748 w 49720"/>
                <a:gd name="connsiteY14" fmla="*/ 33920 h 55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720" h="55435">
                  <a:moveTo>
                    <a:pt x="49462" y="42587"/>
                  </a:moveTo>
                  <a:lnTo>
                    <a:pt x="39937" y="42587"/>
                  </a:lnTo>
                  <a:lnTo>
                    <a:pt x="39937" y="55256"/>
                  </a:lnTo>
                  <a:lnTo>
                    <a:pt x="30412" y="55256"/>
                  </a:lnTo>
                  <a:lnTo>
                    <a:pt x="30412" y="42587"/>
                  </a:lnTo>
                  <a:lnTo>
                    <a:pt x="27" y="42587"/>
                  </a:lnTo>
                  <a:lnTo>
                    <a:pt x="27" y="35539"/>
                  </a:lnTo>
                  <a:lnTo>
                    <a:pt x="27364" y="-180"/>
                  </a:lnTo>
                  <a:lnTo>
                    <a:pt x="38318" y="-180"/>
                  </a:lnTo>
                  <a:lnTo>
                    <a:pt x="12600" y="33920"/>
                  </a:lnTo>
                  <a:lnTo>
                    <a:pt x="30698" y="33920"/>
                  </a:lnTo>
                  <a:lnTo>
                    <a:pt x="30698" y="22775"/>
                  </a:lnTo>
                  <a:lnTo>
                    <a:pt x="40223" y="22775"/>
                  </a:lnTo>
                  <a:lnTo>
                    <a:pt x="40223" y="33920"/>
                  </a:lnTo>
                  <a:lnTo>
                    <a:pt x="49748" y="33920"/>
                  </a:lnTo>
                  <a:close/>
                </a:path>
              </a:pathLst>
            </a:custGeom>
            <a:solidFill>
              <a:srgbClr val="595959"/>
            </a:solidFill>
            <a:ln w="9525" cap="flat">
              <a:noFill/>
              <a:prstDash val="solid"/>
              <a:miter/>
            </a:ln>
          </p:spPr>
          <p:txBody>
            <a:bodyPr rtlCol="0" anchor="ctr"/>
            <a:lstStyle/>
            <a:p>
              <a:endParaRPr lang="en-US"/>
            </a:p>
          </p:txBody>
        </p:sp>
        <p:sp>
          <p:nvSpPr>
            <p:cNvPr id="401" name="Freeform: Shape 400">
              <a:extLst>
                <a:ext uri="{FF2B5EF4-FFF2-40B4-BE49-F238E27FC236}">
                  <a16:creationId xmlns:a16="http://schemas.microsoft.com/office/drawing/2014/main" id="{A6B46413-7FDE-4493-BE06-0BA18D04A794}"/>
                </a:ext>
              </a:extLst>
            </p:cNvPr>
            <p:cNvSpPr/>
            <p:nvPr/>
          </p:nvSpPr>
          <p:spPr>
            <a:xfrm>
              <a:off x="8380523" y="6225271"/>
              <a:ext cx="79123" cy="81789"/>
            </a:xfrm>
            <a:custGeom>
              <a:avLst/>
              <a:gdLst>
                <a:gd name="connsiteX0" fmla="*/ 32126 w 53720"/>
                <a:gd name="connsiteY0" fmla="*/ 35729 h 55530"/>
                <a:gd name="connsiteX1" fmla="*/ 32126 w 53720"/>
                <a:gd name="connsiteY1" fmla="*/ 55351 h 55530"/>
                <a:gd name="connsiteX2" fmla="*/ 21839 w 53720"/>
                <a:gd name="connsiteY2" fmla="*/ 55351 h 55530"/>
                <a:gd name="connsiteX3" fmla="*/ 21839 w 53720"/>
                <a:gd name="connsiteY3" fmla="*/ 36301 h 55530"/>
                <a:gd name="connsiteX4" fmla="*/ 27 w 53720"/>
                <a:gd name="connsiteY4" fmla="*/ -180 h 55530"/>
                <a:gd name="connsiteX5" fmla="*/ 11076 w 53720"/>
                <a:gd name="connsiteY5" fmla="*/ -180 h 55530"/>
                <a:gd name="connsiteX6" fmla="*/ 27269 w 53720"/>
                <a:gd name="connsiteY6" fmla="*/ 26776 h 55530"/>
                <a:gd name="connsiteX7" fmla="*/ 43652 w 53720"/>
                <a:gd name="connsiteY7" fmla="*/ -180 h 55530"/>
                <a:gd name="connsiteX8" fmla="*/ 53748 w 53720"/>
                <a:gd name="connsiteY8" fmla="*/ -180 h 55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720" h="55530">
                  <a:moveTo>
                    <a:pt x="32126" y="35729"/>
                  </a:moveTo>
                  <a:lnTo>
                    <a:pt x="32126" y="55351"/>
                  </a:lnTo>
                  <a:lnTo>
                    <a:pt x="21839" y="55351"/>
                  </a:lnTo>
                  <a:lnTo>
                    <a:pt x="21839" y="36301"/>
                  </a:lnTo>
                  <a:lnTo>
                    <a:pt x="27" y="-180"/>
                  </a:lnTo>
                  <a:lnTo>
                    <a:pt x="11076" y="-180"/>
                  </a:lnTo>
                  <a:lnTo>
                    <a:pt x="27269" y="26776"/>
                  </a:lnTo>
                  <a:lnTo>
                    <a:pt x="43652" y="-180"/>
                  </a:lnTo>
                  <a:lnTo>
                    <a:pt x="53748" y="-180"/>
                  </a:lnTo>
                  <a:close/>
                </a:path>
              </a:pathLst>
            </a:custGeom>
            <a:solidFill>
              <a:srgbClr val="595959"/>
            </a:solidFill>
            <a:ln w="9525" cap="flat">
              <a:noFill/>
              <a:prstDash val="solid"/>
              <a:miter/>
            </a:ln>
          </p:spPr>
          <p:txBody>
            <a:bodyPr rtlCol="0" anchor="ctr"/>
            <a:lstStyle/>
            <a:p>
              <a:endParaRPr lang="en-US"/>
            </a:p>
          </p:txBody>
        </p:sp>
        <p:sp>
          <p:nvSpPr>
            <p:cNvPr id="402" name="Freeform: Shape 401">
              <a:extLst>
                <a:ext uri="{FF2B5EF4-FFF2-40B4-BE49-F238E27FC236}">
                  <a16:creationId xmlns:a16="http://schemas.microsoft.com/office/drawing/2014/main" id="{5975B95E-165F-4235-B3B9-4A9F3CCF05F1}"/>
                </a:ext>
              </a:extLst>
            </p:cNvPr>
            <p:cNvSpPr/>
            <p:nvPr/>
          </p:nvSpPr>
          <p:spPr>
            <a:xfrm>
              <a:off x="8463015" y="6243967"/>
              <a:ext cx="35494" cy="63372"/>
            </a:xfrm>
            <a:custGeom>
              <a:avLst/>
              <a:gdLst>
                <a:gd name="connsiteX0" fmla="*/ 24125 w 24098"/>
                <a:gd name="connsiteY0" fmla="*/ -110 h 43026"/>
                <a:gd name="connsiteX1" fmla="*/ 24125 w 24098"/>
                <a:gd name="connsiteY1" fmla="*/ 9415 h 43026"/>
                <a:gd name="connsiteX2" fmla="*/ 21744 w 24098"/>
                <a:gd name="connsiteY2" fmla="*/ 9415 h 43026"/>
                <a:gd name="connsiteX3" fmla="*/ 12791 w 24098"/>
                <a:gd name="connsiteY3" fmla="*/ 12748 h 43026"/>
                <a:gd name="connsiteX4" fmla="*/ 9552 w 24098"/>
                <a:gd name="connsiteY4" fmla="*/ 22273 h 43026"/>
                <a:gd name="connsiteX5" fmla="*/ 9552 w 24098"/>
                <a:gd name="connsiteY5" fmla="*/ 42847 h 43026"/>
                <a:gd name="connsiteX6" fmla="*/ 27 w 24098"/>
                <a:gd name="connsiteY6" fmla="*/ 42847 h 43026"/>
                <a:gd name="connsiteX7" fmla="*/ 27 w 24098"/>
                <a:gd name="connsiteY7" fmla="*/ 556 h 43026"/>
                <a:gd name="connsiteX8" fmla="*/ 9552 w 24098"/>
                <a:gd name="connsiteY8" fmla="*/ 556 h 43026"/>
                <a:gd name="connsiteX9" fmla="*/ 9552 w 24098"/>
                <a:gd name="connsiteY9" fmla="*/ 6176 h 43026"/>
                <a:gd name="connsiteX10" fmla="*/ 24125 w 24098"/>
                <a:gd name="connsiteY10" fmla="*/ -110 h 43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98" h="43026">
                  <a:moveTo>
                    <a:pt x="24125" y="-110"/>
                  </a:moveTo>
                  <a:lnTo>
                    <a:pt x="24125" y="9415"/>
                  </a:lnTo>
                  <a:cubicBezTo>
                    <a:pt x="23335" y="9329"/>
                    <a:pt x="22535" y="9329"/>
                    <a:pt x="21744" y="9415"/>
                  </a:cubicBezTo>
                  <a:cubicBezTo>
                    <a:pt x="18420" y="9205"/>
                    <a:pt x="15162" y="10415"/>
                    <a:pt x="12791" y="12748"/>
                  </a:cubicBezTo>
                  <a:cubicBezTo>
                    <a:pt x="10486" y="15358"/>
                    <a:pt x="9314" y="18797"/>
                    <a:pt x="9552" y="22273"/>
                  </a:cubicBezTo>
                  <a:lnTo>
                    <a:pt x="9552" y="42847"/>
                  </a:lnTo>
                  <a:lnTo>
                    <a:pt x="27" y="42847"/>
                  </a:lnTo>
                  <a:lnTo>
                    <a:pt x="27" y="556"/>
                  </a:lnTo>
                  <a:lnTo>
                    <a:pt x="9552" y="556"/>
                  </a:lnTo>
                  <a:lnTo>
                    <a:pt x="9552" y="6176"/>
                  </a:lnTo>
                  <a:cubicBezTo>
                    <a:pt x="13029" y="1737"/>
                    <a:pt x="18515" y="-625"/>
                    <a:pt x="24125" y="-110"/>
                  </a:cubicBezTo>
                  <a:close/>
                </a:path>
              </a:pathLst>
            </a:custGeom>
            <a:solidFill>
              <a:srgbClr val="595959"/>
            </a:solidFill>
            <a:ln w="9525" cap="flat">
              <a:noFill/>
              <a:prstDash val="solid"/>
              <a:miter/>
            </a:ln>
          </p:spPr>
          <p:txBody>
            <a:bodyPr rtlCol="0" anchor="ctr"/>
            <a:lstStyle/>
            <a:p>
              <a:endParaRPr lang="en-US"/>
            </a:p>
          </p:txBody>
        </p:sp>
        <p:sp>
          <p:nvSpPr>
            <p:cNvPr id="403" name="Freeform: Shape 402">
              <a:extLst>
                <a:ext uri="{FF2B5EF4-FFF2-40B4-BE49-F238E27FC236}">
                  <a16:creationId xmlns:a16="http://schemas.microsoft.com/office/drawing/2014/main" id="{2C05F9EC-3B52-4C65-8C46-65DCF83F5D08}"/>
                </a:ext>
              </a:extLst>
            </p:cNvPr>
            <p:cNvSpPr/>
            <p:nvPr/>
          </p:nvSpPr>
          <p:spPr>
            <a:xfrm>
              <a:off x="8507346" y="6244165"/>
              <a:ext cx="54457" cy="63794"/>
            </a:xfrm>
            <a:custGeom>
              <a:avLst/>
              <a:gdLst>
                <a:gd name="connsiteX0" fmla="*/ 7838 w 36973"/>
                <a:gd name="connsiteY0" fmla="*/ 41665 h 43312"/>
                <a:gd name="connsiteX1" fmla="*/ 27 w 36973"/>
                <a:gd name="connsiteY1" fmla="*/ 38237 h 43312"/>
                <a:gd name="connsiteX2" fmla="*/ 3742 w 36973"/>
                <a:gd name="connsiteY2" fmla="*/ 30807 h 43312"/>
                <a:gd name="connsiteX3" fmla="*/ 10600 w 36973"/>
                <a:gd name="connsiteY3" fmla="*/ 33855 h 43312"/>
                <a:gd name="connsiteX4" fmla="*/ 18506 w 36973"/>
                <a:gd name="connsiteY4" fmla="*/ 34998 h 43312"/>
                <a:gd name="connsiteX5" fmla="*/ 27364 w 36973"/>
                <a:gd name="connsiteY5" fmla="*/ 30331 h 43312"/>
                <a:gd name="connsiteX6" fmla="*/ 25078 w 36973"/>
                <a:gd name="connsiteY6" fmla="*/ 27187 h 43312"/>
                <a:gd name="connsiteX7" fmla="*/ 17839 w 36973"/>
                <a:gd name="connsiteY7" fmla="*/ 25568 h 43312"/>
                <a:gd name="connsiteX8" fmla="*/ 9362 w 36973"/>
                <a:gd name="connsiteY8" fmla="*/ 23758 h 43312"/>
                <a:gd name="connsiteX9" fmla="*/ 3647 w 36973"/>
                <a:gd name="connsiteY9" fmla="*/ 20139 h 43312"/>
                <a:gd name="connsiteX10" fmla="*/ 1265 w 36973"/>
                <a:gd name="connsiteY10" fmla="*/ 12995 h 43312"/>
                <a:gd name="connsiteX11" fmla="*/ 6314 w 36973"/>
                <a:gd name="connsiteY11" fmla="*/ 3470 h 43312"/>
                <a:gd name="connsiteX12" fmla="*/ 19839 w 36973"/>
                <a:gd name="connsiteY12" fmla="*/ -150 h 43312"/>
                <a:gd name="connsiteX13" fmla="*/ 28507 w 36973"/>
                <a:gd name="connsiteY13" fmla="*/ 899 h 43312"/>
                <a:gd name="connsiteX14" fmla="*/ 35651 w 36973"/>
                <a:gd name="connsiteY14" fmla="*/ 3470 h 43312"/>
                <a:gd name="connsiteX15" fmla="*/ 31841 w 36973"/>
                <a:gd name="connsiteY15" fmla="*/ 10995 h 43312"/>
                <a:gd name="connsiteX16" fmla="*/ 19744 w 36973"/>
                <a:gd name="connsiteY16" fmla="*/ 7852 h 43312"/>
                <a:gd name="connsiteX17" fmla="*/ 13172 w 36973"/>
                <a:gd name="connsiteY17" fmla="*/ 9185 h 43312"/>
                <a:gd name="connsiteX18" fmla="*/ 10886 w 36973"/>
                <a:gd name="connsiteY18" fmla="*/ 12614 h 43312"/>
                <a:gd name="connsiteX19" fmla="*/ 13267 w 36973"/>
                <a:gd name="connsiteY19" fmla="*/ 15948 h 43312"/>
                <a:gd name="connsiteX20" fmla="*/ 20792 w 36973"/>
                <a:gd name="connsiteY20" fmla="*/ 17853 h 43312"/>
                <a:gd name="connsiteX21" fmla="*/ 29078 w 36973"/>
                <a:gd name="connsiteY21" fmla="*/ 19663 h 43312"/>
                <a:gd name="connsiteX22" fmla="*/ 34698 w 36973"/>
                <a:gd name="connsiteY22" fmla="*/ 23091 h 43312"/>
                <a:gd name="connsiteX23" fmla="*/ 36984 w 36973"/>
                <a:gd name="connsiteY23" fmla="*/ 30045 h 43312"/>
                <a:gd name="connsiteX24" fmla="*/ 31841 w 36973"/>
                <a:gd name="connsiteY24" fmla="*/ 39570 h 43312"/>
                <a:gd name="connsiteX25" fmla="*/ 17839 w 36973"/>
                <a:gd name="connsiteY25" fmla="*/ 43094 h 43312"/>
                <a:gd name="connsiteX26" fmla="*/ 7838 w 36973"/>
                <a:gd name="connsiteY26" fmla="*/ 41665 h 43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6973" h="43312">
                  <a:moveTo>
                    <a:pt x="7838" y="41665"/>
                  </a:moveTo>
                  <a:cubicBezTo>
                    <a:pt x="5037" y="41037"/>
                    <a:pt x="2380" y="39875"/>
                    <a:pt x="27" y="38237"/>
                  </a:cubicBezTo>
                  <a:lnTo>
                    <a:pt x="3742" y="30807"/>
                  </a:lnTo>
                  <a:cubicBezTo>
                    <a:pt x="5866" y="32160"/>
                    <a:pt x="8171" y="33188"/>
                    <a:pt x="10600" y="33855"/>
                  </a:cubicBezTo>
                  <a:cubicBezTo>
                    <a:pt x="13172" y="34608"/>
                    <a:pt x="15829" y="34988"/>
                    <a:pt x="18506" y="34998"/>
                  </a:cubicBezTo>
                  <a:cubicBezTo>
                    <a:pt x="24411" y="34998"/>
                    <a:pt x="27364" y="33379"/>
                    <a:pt x="27364" y="30331"/>
                  </a:cubicBezTo>
                  <a:cubicBezTo>
                    <a:pt x="27421" y="28883"/>
                    <a:pt x="26478" y="27578"/>
                    <a:pt x="25078" y="27187"/>
                  </a:cubicBezTo>
                  <a:cubicBezTo>
                    <a:pt x="22725" y="26406"/>
                    <a:pt x="20296" y="25863"/>
                    <a:pt x="17839" y="25568"/>
                  </a:cubicBezTo>
                  <a:cubicBezTo>
                    <a:pt x="14982" y="25140"/>
                    <a:pt x="12143" y="24540"/>
                    <a:pt x="9362" y="23758"/>
                  </a:cubicBezTo>
                  <a:cubicBezTo>
                    <a:pt x="7171" y="23073"/>
                    <a:pt x="5199" y="21825"/>
                    <a:pt x="3647" y="20139"/>
                  </a:cubicBezTo>
                  <a:cubicBezTo>
                    <a:pt x="1904" y="18187"/>
                    <a:pt x="1046" y="15605"/>
                    <a:pt x="1265" y="12995"/>
                  </a:cubicBezTo>
                  <a:cubicBezTo>
                    <a:pt x="1180" y="9157"/>
                    <a:pt x="3094" y="5556"/>
                    <a:pt x="6314" y="3470"/>
                  </a:cubicBezTo>
                  <a:cubicBezTo>
                    <a:pt x="10333" y="870"/>
                    <a:pt x="15067" y="-397"/>
                    <a:pt x="19839" y="-150"/>
                  </a:cubicBezTo>
                  <a:cubicBezTo>
                    <a:pt x="22763" y="-130"/>
                    <a:pt x="25669" y="222"/>
                    <a:pt x="28507" y="899"/>
                  </a:cubicBezTo>
                  <a:cubicBezTo>
                    <a:pt x="31002" y="1394"/>
                    <a:pt x="33412" y="2261"/>
                    <a:pt x="35651" y="3470"/>
                  </a:cubicBezTo>
                  <a:lnTo>
                    <a:pt x="31841" y="10995"/>
                  </a:lnTo>
                  <a:cubicBezTo>
                    <a:pt x="28164" y="8880"/>
                    <a:pt x="23983" y="7795"/>
                    <a:pt x="19744" y="7852"/>
                  </a:cubicBezTo>
                  <a:cubicBezTo>
                    <a:pt x="17477" y="7737"/>
                    <a:pt x="15220" y="8195"/>
                    <a:pt x="13172" y="9185"/>
                  </a:cubicBezTo>
                  <a:cubicBezTo>
                    <a:pt x="11800" y="9785"/>
                    <a:pt x="10914" y="11119"/>
                    <a:pt x="10886" y="12614"/>
                  </a:cubicBezTo>
                  <a:cubicBezTo>
                    <a:pt x="10886" y="14119"/>
                    <a:pt x="11838" y="15462"/>
                    <a:pt x="13267" y="15948"/>
                  </a:cubicBezTo>
                  <a:cubicBezTo>
                    <a:pt x="15705" y="16834"/>
                    <a:pt x="18230" y="17472"/>
                    <a:pt x="20792" y="17853"/>
                  </a:cubicBezTo>
                  <a:cubicBezTo>
                    <a:pt x="23592" y="18244"/>
                    <a:pt x="26364" y="18844"/>
                    <a:pt x="29078" y="19663"/>
                  </a:cubicBezTo>
                  <a:cubicBezTo>
                    <a:pt x="31212" y="20310"/>
                    <a:pt x="33146" y="21492"/>
                    <a:pt x="34698" y="23091"/>
                  </a:cubicBezTo>
                  <a:cubicBezTo>
                    <a:pt x="36308" y="25035"/>
                    <a:pt x="37127" y="27521"/>
                    <a:pt x="36984" y="30045"/>
                  </a:cubicBezTo>
                  <a:cubicBezTo>
                    <a:pt x="37051" y="33902"/>
                    <a:pt x="35098" y="37513"/>
                    <a:pt x="31841" y="39570"/>
                  </a:cubicBezTo>
                  <a:cubicBezTo>
                    <a:pt x="27640" y="42141"/>
                    <a:pt x="22754" y="43370"/>
                    <a:pt x="17839" y="43094"/>
                  </a:cubicBezTo>
                  <a:cubicBezTo>
                    <a:pt x="14458" y="43104"/>
                    <a:pt x="11086" y="42618"/>
                    <a:pt x="7838" y="41665"/>
                  </a:cubicBezTo>
                  <a:close/>
                </a:path>
              </a:pathLst>
            </a:custGeom>
            <a:solidFill>
              <a:srgbClr val="595959"/>
            </a:solidFill>
            <a:ln w="9525" cap="flat">
              <a:noFill/>
              <a:prstDash val="solid"/>
              <a:miter/>
            </a:ln>
          </p:spPr>
          <p:txBody>
            <a:bodyPr rtlCol="0" anchor="ctr"/>
            <a:lstStyle/>
            <a:p>
              <a:endParaRPr lang="en-US"/>
            </a:p>
          </p:txBody>
        </p:sp>
        <p:sp>
          <p:nvSpPr>
            <p:cNvPr id="404" name="Freeform: Shape 403">
              <a:extLst>
                <a:ext uri="{FF2B5EF4-FFF2-40B4-BE49-F238E27FC236}">
                  <a16:creationId xmlns:a16="http://schemas.microsoft.com/office/drawing/2014/main" id="{EF4592CA-CCBB-4FB8-A7C5-000D1EBCDF4C}"/>
                </a:ext>
              </a:extLst>
            </p:cNvPr>
            <p:cNvSpPr/>
            <p:nvPr/>
          </p:nvSpPr>
          <p:spPr>
            <a:xfrm>
              <a:off x="8735742" y="6225411"/>
              <a:ext cx="62727" cy="82795"/>
            </a:xfrm>
            <a:custGeom>
              <a:avLst/>
              <a:gdLst>
                <a:gd name="connsiteX0" fmla="*/ 36984 w 42588"/>
                <a:gd name="connsiteY0" fmla="*/ 25823 h 56213"/>
                <a:gd name="connsiteX1" fmla="*/ 42604 w 42588"/>
                <a:gd name="connsiteY1" fmla="*/ 38205 h 56213"/>
                <a:gd name="connsiteX2" fmla="*/ 33079 w 42588"/>
                <a:gd name="connsiteY2" fmla="*/ 53636 h 56213"/>
                <a:gd name="connsiteX3" fmla="*/ 20982 w 42588"/>
                <a:gd name="connsiteY3" fmla="*/ 56017 h 56213"/>
                <a:gd name="connsiteX4" fmla="*/ 9552 w 42588"/>
                <a:gd name="connsiteY4" fmla="*/ 54303 h 56213"/>
                <a:gd name="connsiteX5" fmla="*/ 27 w 42588"/>
                <a:gd name="connsiteY5" fmla="*/ 49636 h 56213"/>
                <a:gd name="connsiteX6" fmla="*/ 4314 w 42588"/>
                <a:gd name="connsiteY6" fmla="*/ 41635 h 56213"/>
                <a:gd name="connsiteX7" fmla="*/ 20601 w 42588"/>
                <a:gd name="connsiteY7" fmla="*/ 47064 h 56213"/>
                <a:gd name="connsiteX8" fmla="*/ 29174 w 42588"/>
                <a:gd name="connsiteY8" fmla="*/ 44778 h 56213"/>
                <a:gd name="connsiteX9" fmla="*/ 30983 w 42588"/>
                <a:gd name="connsiteY9" fmla="*/ 34014 h 56213"/>
                <a:gd name="connsiteX10" fmla="*/ 29174 w 42588"/>
                <a:gd name="connsiteY10" fmla="*/ 32205 h 56213"/>
                <a:gd name="connsiteX11" fmla="*/ 17649 w 42588"/>
                <a:gd name="connsiteY11" fmla="*/ 30014 h 56213"/>
                <a:gd name="connsiteX12" fmla="*/ 4314 w 42588"/>
                <a:gd name="connsiteY12" fmla="*/ 30014 h 56213"/>
                <a:gd name="connsiteX13" fmla="*/ 7171 w 42588"/>
                <a:gd name="connsiteY13" fmla="*/ -180 h 56213"/>
                <a:gd name="connsiteX14" fmla="*/ 39651 w 42588"/>
                <a:gd name="connsiteY14" fmla="*/ -180 h 56213"/>
                <a:gd name="connsiteX15" fmla="*/ 39651 w 42588"/>
                <a:gd name="connsiteY15" fmla="*/ 8487 h 56213"/>
                <a:gd name="connsiteX16" fmla="*/ 15839 w 42588"/>
                <a:gd name="connsiteY16" fmla="*/ 8487 h 56213"/>
                <a:gd name="connsiteX17" fmla="*/ 14696 w 42588"/>
                <a:gd name="connsiteY17" fmla="*/ 21251 h 56213"/>
                <a:gd name="connsiteX18" fmla="*/ 19935 w 42588"/>
                <a:gd name="connsiteY18" fmla="*/ 21251 h 56213"/>
                <a:gd name="connsiteX19" fmla="*/ 36984 w 42588"/>
                <a:gd name="connsiteY19" fmla="*/ 25823 h 5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588" h="56213">
                  <a:moveTo>
                    <a:pt x="36984" y="25823"/>
                  </a:moveTo>
                  <a:cubicBezTo>
                    <a:pt x="40709" y="28833"/>
                    <a:pt x="42795" y="33424"/>
                    <a:pt x="42604" y="38205"/>
                  </a:cubicBezTo>
                  <a:cubicBezTo>
                    <a:pt x="42795" y="44788"/>
                    <a:pt x="39051" y="50855"/>
                    <a:pt x="33079" y="53636"/>
                  </a:cubicBezTo>
                  <a:cubicBezTo>
                    <a:pt x="29279" y="55351"/>
                    <a:pt x="25145" y="56160"/>
                    <a:pt x="20982" y="56017"/>
                  </a:cubicBezTo>
                  <a:cubicBezTo>
                    <a:pt x="17106" y="56027"/>
                    <a:pt x="13257" y="55456"/>
                    <a:pt x="9552" y="54303"/>
                  </a:cubicBezTo>
                  <a:cubicBezTo>
                    <a:pt x="6104" y="53379"/>
                    <a:pt x="2875" y="51788"/>
                    <a:pt x="27" y="49636"/>
                  </a:cubicBezTo>
                  <a:lnTo>
                    <a:pt x="4314" y="41635"/>
                  </a:lnTo>
                  <a:cubicBezTo>
                    <a:pt x="8981" y="45225"/>
                    <a:pt x="14715" y="47140"/>
                    <a:pt x="20601" y="47064"/>
                  </a:cubicBezTo>
                  <a:cubicBezTo>
                    <a:pt x="23630" y="47235"/>
                    <a:pt x="26631" y="46435"/>
                    <a:pt x="29174" y="44778"/>
                  </a:cubicBezTo>
                  <a:cubicBezTo>
                    <a:pt x="32650" y="42311"/>
                    <a:pt x="33460" y="37492"/>
                    <a:pt x="30983" y="34014"/>
                  </a:cubicBezTo>
                  <a:cubicBezTo>
                    <a:pt x="30488" y="33319"/>
                    <a:pt x="29879" y="32700"/>
                    <a:pt x="29174" y="32205"/>
                  </a:cubicBezTo>
                  <a:cubicBezTo>
                    <a:pt x="25602" y="30433"/>
                    <a:pt x="21621" y="29671"/>
                    <a:pt x="17649" y="30014"/>
                  </a:cubicBezTo>
                  <a:lnTo>
                    <a:pt x="4314" y="30014"/>
                  </a:lnTo>
                  <a:lnTo>
                    <a:pt x="7171" y="-180"/>
                  </a:lnTo>
                  <a:lnTo>
                    <a:pt x="39651" y="-180"/>
                  </a:lnTo>
                  <a:lnTo>
                    <a:pt x="39651" y="8487"/>
                  </a:lnTo>
                  <a:lnTo>
                    <a:pt x="15839" y="8487"/>
                  </a:lnTo>
                  <a:lnTo>
                    <a:pt x="14696" y="21251"/>
                  </a:lnTo>
                  <a:lnTo>
                    <a:pt x="19935" y="21251"/>
                  </a:lnTo>
                  <a:cubicBezTo>
                    <a:pt x="25964" y="20832"/>
                    <a:pt x="31965" y="22442"/>
                    <a:pt x="36984" y="25823"/>
                  </a:cubicBezTo>
                  <a:close/>
                </a:path>
              </a:pathLst>
            </a:custGeom>
            <a:solidFill>
              <a:srgbClr val="595959"/>
            </a:solidFill>
            <a:ln w="9525" cap="flat">
              <a:noFill/>
              <a:prstDash val="solid"/>
              <a:miter/>
            </a:ln>
          </p:spPr>
          <p:txBody>
            <a:bodyPr rtlCol="0" anchor="ctr"/>
            <a:lstStyle/>
            <a:p>
              <a:endParaRPr lang="en-US"/>
            </a:p>
          </p:txBody>
        </p:sp>
        <p:sp>
          <p:nvSpPr>
            <p:cNvPr id="405" name="Freeform: Shape 404">
              <a:extLst>
                <a:ext uri="{FF2B5EF4-FFF2-40B4-BE49-F238E27FC236}">
                  <a16:creationId xmlns:a16="http://schemas.microsoft.com/office/drawing/2014/main" id="{520106E4-EB6C-4536-AA34-182C59F0CC35}"/>
                </a:ext>
              </a:extLst>
            </p:cNvPr>
            <p:cNvSpPr/>
            <p:nvPr/>
          </p:nvSpPr>
          <p:spPr>
            <a:xfrm>
              <a:off x="8835069" y="6225271"/>
              <a:ext cx="79123" cy="81789"/>
            </a:xfrm>
            <a:custGeom>
              <a:avLst/>
              <a:gdLst>
                <a:gd name="connsiteX0" fmla="*/ 32127 w 53720"/>
                <a:gd name="connsiteY0" fmla="*/ 35729 h 55530"/>
                <a:gd name="connsiteX1" fmla="*/ 32127 w 53720"/>
                <a:gd name="connsiteY1" fmla="*/ 55351 h 55530"/>
                <a:gd name="connsiteX2" fmla="*/ 21840 w 53720"/>
                <a:gd name="connsiteY2" fmla="*/ 55351 h 55530"/>
                <a:gd name="connsiteX3" fmla="*/ 21840 w 53720"/>
                <a:gd name="connsiteY3" fmla="*/ 36301 h 55530"/>
                <a:gd name="connsiteX4" fmla="*/ 27 w 53720"/>
                <a:gd name="connsiteY4" fmla="*/ -180 h 55530"/>
                <a:gd name="connsiteX5" fmla="*/ 11076 w 53720"/>
                <a:gd name="connsiteY5" fmla="*/ -180 h 55530"/>
                <a:gd name="connsiteX6" fmla="*/ 27269 w 53720"/>
                <a:gd name="connsiteY6" fmla="*/ 26776 h 55530"/>
                <a:gd name="connsiteX7" fmla="*/ 43652 w 53720"/>
                <a:gd name="connsiteY7" fmla="*/ -180 h 55530"/>
                <a:gd name="connsiteX8" fmla="*/ 53748 w 53720"/>
                <a:gd name="connsiteY8" fmla="*/ -180 h 55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720" h="55530">
                  <a:moveTo>
                    <a:pt x="32127" y="35729"/>
                  </a:moveTo>
                  <a:lnTo>
                    <a:pt x="32127" y="55351"/>
                  </a:lnTo>
                  <a:lnTo>
                    <a:pt x="21840" y="55351"/>
                  </a:lnTo>
                  <a:lnTo>
                    <a:pt x="21840" y="36301"/>
                  </a:lnTo>
                  <a:lnTo>
                    <a:pt x="27" y="-180"/>
                  </a:lnTo>
                  <a:lnTo>
                    <a:pt x="11076" y="-180"/>
                  </a:lnTo>
                  <a:lnTo>
                    <a:pt x="27269" y="26776"/>
                  </a:lnTo>
                  <a:lnTo>
                    <a:pt x="43652" y="-180"/>
                  </a:lnTo>
                  <a:lnTo>
                    <a:pt x="53748" y="-180"/>
                  </a:lnTo>
                  <a:close/>
                </a:path>
              </a:pathLst>
            </a:custGeom>
            <a:solidFill>
              <a:srgbClr val="595959"/>
            </a:solidFill>
            <a:ln w="9525" cap="flat">
              <a:noFill/>
              <a:prstDash val="solid"/>
              <a:miter/>
            </a:ln>
          </p:spPr>
          <p:txBody>
            <a:bodyPr rtlCol="0" anchor="ctr"/>
            <a:lstStyle/>
            <a:p>
              <a:endParaRPr lang="en-US"/>
            </a:p>
          </p:txBody>
        </p:sp>
        <p:sp>
          <p:nvSpPr>
            <p:cNvPr id="406" name="Freeform: Shape 405">
              <a:extLst>
                <a:ext uri="{FF2B5EF4-FFF2-40B4-BE49-F238E27FC236}">
                  <a16:creationId xmlns:a16="http://schemas.microsoft.com/office/drawing/2014/main" id="{DC880BC6-B31B-473E-A19D-AD72AB2FB1C3}"/>
                </a:ext>
              </a:extLst>
            </p:cNvPr>
            <p:cNvSpPr/>
            <p:nvPr/>
          </p:nvSpPr>
          <p:spPr>
            <a:xfrm>
              <a:off x="8917560" y="6243970"/>
              <a:ext cx="35354" cy="63369"/>
            </a:xfrm>
            <a:custGeom>
              <a:avLst/>
              <a:gdLst>
                <a:gd name="connsiteX0" fmla="*/ 24030 w 24003"/>
                <a:gd name="connsiteY0" fmla="*/ -113 h 43024"/>
                <a:gd name="connsiteX1" fmla="*/ 24030 w 24003"/>
                <a:gd name="connsiteY1" fmla="*/ 9412 h 43024"/>
                <a:gd name="connsiteX2" fmla="*/ 21744 w 24003"/>
                <a:gd name="connsiteY2" fmla="*/ 9412 h 43024"/>
                <a:gd name="connsiteX3" fmla="*/ 12791 w 24003"/>
                <a:gd name="connsiteY3" fmla="*/ 12746 h 43024"/>
                <a:gd name="connsiteX4" fmla="*/ 9552 w 24003"/>
                <a:gd name="connsiteY4" fmla="*/ 22271 h 43024"/>
                <a:gd name="connsiteX5" fmla="*/ 9552 w 24003"/>
                <a:gd name="connsiteY5" fmla="*/ 42844 h 43024"/>
                <a:gd name="connsiteX6" fmla="*/ 27 w 24003"/>
                <a:gd name="connsiteY6" fmla="*/ 42844 h 43024"/>
                <a:gd name="connsiteX7" fmla="*/ 27 w 24003"/>
                <a:gd name="connsiteY7" fmla="*/ 553 h 43024"/>
                <a:gd name="connsiteX8" fmla="*/ 9552 w 24003"/>
                <a:gd name="connsiteY8" fmla="*/ 553 h 43024"/>
                <a:gd name="connsiteX9" fmla="*/ 9552 w 24003"/>
                <a:gd name="connsiteY9" fmla="*/ 6173 h 43024"/>
                <a:gd name="connsiteX10" fmla="*/ 24030 w 24003"/>
                <a:gd name="connsiteY10" fmla="*/ -113 h 43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03" h="43024">
                  <a:moveTo>
                    <a:pt x="24030" y="-113"/>
                  </a:moveTo>
                  <a:lnTo>
                    <a:pt x="24030" y="9412"/>
                  </a:lnTo>
                  <a:cubicBezTo>
                    <a:pt x="23268" y="9317"/>
                    <a:pt x="22506" y="9317"/>
                    <a:pt x="21744" y="9412"/>
                  </a:cubicBezTo>
                  <a:cubicBezTo>
                    <a:pt x="18420" y="9193"/>
                    <a:pt x="15162" y="10402"/>
                    <a:pt x="12791" y="12746"/>
                  </a:cubicBezTo>
                  <a:cubicBezTo>
                    <a:pt x="10486" y="15355"/>
                    <a:pt x="9314" y="18794"/>
                    <a:pt x="9552" y="22271"/>
                  </a:cubicBezTo>
                  <a:lnTo>
                    <a:pt x="9552" y="42844"/>
                  </a:lnTo>
                  <a:lnTo>
                    <a:pt x="27" y="42844"/>
                  </a:lnTo>
                  <a:lnTo>
                    <a:pt x="27" y="553"/>
                  </a:lnTo>
                  <a:lnTo>
                    <a:pt x="9552" y="553"/>
                  </a:lnTo>
                  <a:lnTo>
                    <a:pt x="9552" y="6173"/>
                  </a:lnTo>
                  <a:cubicBezTo>
                    <a:pt x="12991" y="1754"/>
                    <a:pt x="18449" y="-618"/>
                    <a:pt x="24030" y="-113"/>
                  </a:cubicBezTo>
                  <a:close/>
                </a:path>
              </a:pathLst>
            </a:custGeom>
            <a:solidFill>
              <a:srgbClr val="595959"/>
            </a:solidFill>
            <a:ln w="9525" cap="flat">
              <a:noFill/>
              <a:prstDash val="solid"/>
              <a:miter/>
            </a:ln>
          </p:spPr>
          <p:txBody>
            <a:bodyPr rtlCol="0" anchor="ctr"/>
            <a:lstStyle/>
            <a:p>
              <a:endParaRPr lang="en-US"/>
            </a:p>
          </p:txBody>
        </p:sp>
        <p:sp>
          <p:nvSpPr>
            <p:cNvPr id="407" name="Freeform: Shape 406">
              <a:extLst>
                <a:ext uri="{FF2B5EF4-FFF2-40B4-BE49-F238E27FC236}">
                  <a16:creationId xmlns:a16="http://schemas.microsoft.com/office/drawing/2014/main" id="{14D38B1F-82AF-4E91-BF87-6E6FC9EEFF88}"/>
                </a:ext>
              </a:extLst>
            </p:cNvPr>
            <p:cNvSpPr/>
            <p:nvPr/>
          </p:nvSpPr>
          <p:spPr>
            <a:xfrm>
              <a:off x="8961894" y="6244165"/>
              <a:ext cx="54455" cy="63794"/>
            </a:xfrm>
            <a:custGeom>
              <a:avLst/>
              <a:gdLst>
                <a:gd name="connsiteX0" fmla="*/ 7838 w 36972"/>
                <a:gd name="connsiteY0" fmla="*/ 41665 h 43312"/>
                <a:gd name="connsiteX1" fmla="*/ 27 w 36972"/>
                <a:gd name="connsiteY1" fmla="*/ 38237 h 43312"/>
                <a:gd name="connsiteX2" fmla="*/ 3742 w 36972"/>
                <a:gd name="connsiteY2" fmla="*/ 30807 h 43312"/>
                <a:gd name="connsiteX3" fmla="*/ 10600 w 36972"/>
                <a:gd name="connsiteY3" fmla="*/ 33855 h 43312"/>
                <a:gd name="connsiteX4" fmla="*/ 18506 w 36972"/>
                <a:gd name="connsiteY4" fmla="*/ 34998 h 43312"/>
                <a:gd name="connsiteX5" fmla="*/ 27364 w 36972"/>
                <a:gd name="connsiteY5" fmla="*/ 30331 h 43312"/>
                <a:gd name="connsiteX6" fmla="*/ 25078 w 36972"/>
                <a:gd name="connsiteY6" fmla="*/ 27187 h 43312"/>
                <a:gd name="connsiteX7" fmla="*/ 17839 w 36972"/>
                <a:gd name="connsiteY7" fmla="*/ 25568 h 43312"/>
                <a:gd name="connsiteX8" fmla="*/ 9362 w 36972"/>
                <a:gd name="connsiteY8" fmla="*/ 23758 h 43312"/>
                <a:gd name="connsiteX9" fmla="*/ 3647 w 36972"/>
                <a:gd name="connsiteY9" fmla="*/ 20139 h 43312"/>
                <a:gd name="connsiteX10" fmla="*/ 1265 w 36972"/>
                <a:gd name="connsiteY10" fmla="*/ 12995 h 43312"/>
                <a:gd name="connsiteX11" fmla="*/ 6314 w 36972"/>
                <a:gd name="connsiteY11" fmla="*/ 3470 h 43312"/>
                <a:gd name="connsiteX12" fmla="*/ 19839 w 36972"/>
                <a:gd name="connsiteY12" fmla="*/ -150 h 43312"/>
                <a:gd name="connsiteX13" fmla="*/ 28507 w 36972"/>
                <a:gd name="connsiteY13" fmla="*/ 899 h 43312"/>
                <a:gd name="connsiteX14" fmla="*/ 35651 w 36972"/>
                <a:gd name="connsiteY14" fmla="*/ 3470 h 43312"/>
                <a:gd name="connsiteX15" fmla="*/ 31841 w 36972"/>
                <a:gd name="connsiteY15" fmla="*/ 10995 h 43312"/>
                <a:gd name="connsiteX16" fmla="*/ 19744 w 36972"/>
                <a:gd name="connsiteY16" fmla="*/ 7852 h 43312"/>
                <a:gd name="connsiteX17" fmla="*/ 13172 w 36972"/>
                <a:gd name="connsiteY17" fmla="*/ 9185 h 43312"/>
                <a:gd name="connsiteX18" fmla="*/ 10886 w 36972"/>
                <a:gd name="connsiteY18" fmla="*/ 12614 h 43312"/>
                <a:gd name="connsiteX19" fmla="*/ 13267 w 36972"/>
                <a:gd name="connsiteY19" fmla="*/ 15948 h 43312"/>
                <a:gd name="connsiteX20" fmla="*/ 20792 w 36972"/>
                <a:gd name="connsiteY20" fmla="*/ 17853 h 43312"/>
                <a:gd name="connsiteX21" fmla="*/ 29078 w 36972"/>
                <a:gd name="connsiteY21" fmla="*/ 19663 h 43312"/>
                <a:gd name="connsiteX22" fmla="*/ 34698 w 36972"/>
                <a:gd name="connsiteY22" fmla="*/ 23091 h 43312"/>
                <a:gd name="connsiteX23" fmla="*/ 36984 w 36972"/>
                <a:gd name="connsiteY23" fmla="*/ 30045 h 43312"/>
                <a:gd name="connsiteX24" fmla="*/ 31841 w 36972"/>
                <a:gd name="connsiteY24" fmla="*/ 39570 h 43312"/>
                <a:gd name="connsiteX25" fmla="*/ 17839 w 36972"/>
                <a:gd name="connsiteY25" fmla="*/ 43094 h 43312"/>
                <a:gd name="connsiteX26" fmla="*/ 7838 w 36972"/>
                <a:gd name="connsiteY26" fmla="*/ 41665 h 43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6972" h="43312">
                  <a:moveTo>
                    <a:pt x="7838" y="41665"/>
                  </a:moveTo>
                  <a:cubicBezTo>
                    <a:pt x="5037" y="41037"/>
                    <a:pt x="2380" y="39875"/>
                    <a:pt x="27" y="38237"/>
                  </a:cubicBezTo>
                  <a:lnTo>
                    <a:pt x="3742" y="30807"/>
                  </a:lnTo>
                  <a:cubicBezTo>
                    <a:pt x="5866" y="32160"/>
                    <a:pt x="8171" y="33188"/>
                    <a:pt x="10600" y="33855"/>
                  </a:cubicBezTo>
                  <a:cubicBezTo>
                    <a:pt x="13172" y="34608"/>
                    <a:pt x="15829" y="34988"/>
                    <a:pt x="18506" y="34998"/>
                  </a:cubicBezTo>
                  <a:cubicBezTo>
                    <a:pt x="24411" y="34998"/>
                    <a:pt x="27364" y="33379"/>
                    <a:pt x="27364" y="30331"/>
                  </a:cubicBezTo>
                  <a:cubicBezTo>
                    <a:pt x="27421" y="28883"/>
                    <a:pt x="26478" y="27578"/>
                    <a:pt x="25078" y="27187"/>
                  </a:cubicBezTo>
                  <a:cubicBezTo>
                    <a:pt x="22725" y="26406"/>
                    <a:pt x="20296" y="25863"/>
                    <a:pt x="17839" y="25568"/>
                  </a:cubicBezTo>
                  <a:cubicBezTo>
                    <a:pt x="14981" y="25140"/>
                    <a:pt x="12143" y="24540"/>
                    <a:pt x="9362" y="23758"/>
                  </a:cubicBezTo>
                  <a:cubicBezTo>
                    <a:pt x="7171" y="23073"/>
                    <a:pt x="5199" y="21825"/>
                    <a:pt x="3647" y="20139"/>
                  </a:cubicBezTo>
                  <a:cubicBezTo>
                    <a:pt x="1904" y="18187"/>
                    <a:pt x="1046" y="15605"/>
                    <a:pt x="1265" y="12995"/>
                  </a:cubicBezTo>
                  <a:cubicBezTo>
                    <a:pt x="1180" y="9157"/>
                    <a:pt x="3094" y="5556"/>
                    <a:pt x="6314" y="3470"/>
                  </a:cubicBezTo>
                  <a:cubicBezTo>
                    <a:pt x="10333" y="870"/>
                    <a:pt x="15058" y="-397"/>
                    <a:pt x="19839" y="-150"/>
                  </a:cubicBezTo>
                  <a:cubicBezTo>
                    <a:pt x="22763" y="-130"/>
                    <a:pt x="25669" y="222"/>
                    <a:pt x="28507" y="899"/>
                  </a:cubicBezTo>
                  <a:cubicBezTo>
                    <a:pt x="31002" y="1394"/>
                    <a:pt x="33412" y="2261"/>
                    <a:pt x="35651" y="3470"/>
                  </a:cubicBezTo>
                  <a:lnTo>
                    <a:pt x="31841" y="10995"/>
                  </a:lnTo>
                  <a:cubicBezTo>
                    <a:pt x="28164" y="8880"/>
                    <a:pt x="23983" y="7795"/>
                    <a:pt x="19744" y="7852"/>
                  </a:cubicBezTo>
                  <a:cubicBezTo>
                    <a:pt x="17477" y="7737"/>
                    <a:pt x="15220" y="8195"/>
                    <a:pt x="13172" y="9185"/>
                  </a:cubicBezTo>
                  <a:cubicBezTo>
                    <a:pt x="11800" y="9785"/>
                    <a:pt x="10914" y="11119"/>
                    <a:pt x="10886" y="12614"/>
                  </a:cubicBezTo>
                  <a:cubicBezTo>
                    <a:pt x="10886" y="14119"/>
                    <a:pt x="11838" y="15462"/>
                    <a:pt x="13267" y="15948"/>
                  </a:cubicBezTo>
                  <a:cubicBezTo>
                    <a:pt x="15696" y="16853"/>
                    <a:pt x="18220" y="17491"/>
                    <a:pt x="20792" y="17853"/>
                  </a:cubicBezTo>
                  <a:cubicBezTo>
                    <a:pt x="23592" y="18244"/>
                    <a:pt x="26364" y="18844"/>
                    <a:pt x="29078" y="19663"/>
                  </a:cubicBezTo>
                  <a:cubicBezTo>
                    <a:pt x="31212" y="20310"/>
                    <a:pt x="33146" y="21492"/>
                    <a:pt x="34698" y="23091"/>
                  </a:cubicBezTo>
                  <a:cubicBezTo>
                    <a:pt x="36308" y="25035"/>
                    <a:pt x="37127" y="27521"/>
                    <a:pt x="36984" y="30045"/>
                  </a:cubicBezTo>
                  <a:cubicBezTo>
                    <a:pt x="37051" y="33902"/>
                    <a:pt x="35098" y="37513"/>
                    <a:pt x="31841" y="39570"/>
                  </a:cubicBezTo>
                  <a:cubicBezTo>
                    <a:pt x="27640" y="42141"/>
                    <a:pt x="22754" y="43370"/>
                    <a:pt x="17839" y="43094"/>
                  </a:cubicBezTo>
                  <a:cubicBezTo>
                    <a:pt x="14458" y="43104"/>
                    <a:pt x="11086" y="42618"/>
                    <a:pt x="7838" y="41665"/>
                  </a:cubicBezTo>
                  <a:close/>
                </a:path>
              </a:pathLst>
            </a:custGeom>
            <a:solidFill>
              <a:srgbClr val="595959"/>
            </a:solidFill>
            <a:ln w="9525" cap="flat">
              <a:noFill/>
              <a:prstDash val="solid"/>
              <a:miter/>
            </a:ln>
          </p:spPr>
          <p:txBody>
            <a:bodyPr rtlCol="0" anchor="ctr"/>
            <a:lstStyle/>
            <a:p>
              <a:endParaRPr lang="en-US"/>
            </a:p>
          </p:txBody>
        </p:sp>
        <p:sp>
          <p:nvSpPr>
            <p:cNvPr id="417" name="Freeform: Shape 416">
              <a:extLst>
                <a:ext uri="{FF2B5EF4-FFF2-40B4-BE49-F238E27FC236}">
                  <a16:creationId xmlns:a16="http://schemas.microsoft.com/office/drawing/2014/main" id="{F317A3E4-88A8-444C-BEF1-3A03405472D6}"/>
                </a:ext>
              </a:extLst>
            </p:cNvPr>
            <p:cNvSpPr/>
            <p:nvPr/>
          </p:nvSpPr>
          <p:spPr>
            <a:xfrm>
              <a:off x="6811915" y="3829359"/>
              <a:ext cx="2278064" cy="14029"/>
            </a:xfrm>
            <a:custGeom>
              <a:avLst/>
              <a:gdLst>
                <a:gd name="connsiteX0" fmla="*/ 0 w 1546669"/>
                <a:gd name="connsiteY0" fmla="*/ 0 h 9525"/>
                <a:gd name="connsiteX1" fmla="*/ 1546670 w 1546669"/>
                <a:gd name="connsiteY1" fmla="*/ 0 h 9525"/>
              </a:gdLst>
              <a:ahLst/>
              <a:cxnLst>
                <a:cxn ang="0">
                  <a:pos x="connsiteX0" y="connsiteY0"/>
                </a:cxn>
                <a:cxn ang="0">
                  <a:pos x="connsiteX1" y="connsiteY1"/>
                </a:cxn>
              </a:cxnLst>
              <a:rect l="l" t="t" r="r" b="b"/>
              <a:pathLst>
                <a:path w="1546669" h="9525">
                  <a:moveTo>
                    <a:pt x="0" y="0"/>
                  </a:moveTo>
                  <a:lnTo>
                    <a:pt x="1546670" y="0"/>
                  </a:lnTo>
                </a:path>
              </a:pathLst>
            </a:custGeom>
            <a:ln w="4763" cap="flat">
              <a:solidFill>
                <a:srgbClr val="6D6E71"/>
              </a:solidFill>
              <a:prstDash val="solid"/>
              <a:miter/>
            </a:ln>
          </p:spPr>
          <p:txBody>
            <a:bodyPr rtlCol="0" anchor="ctr"/>
            <a:lstStyle/>
            <a:p>
              <a:endParaRPr lang="en-US"/>
            </a:p>
          </p:txBody>
        </p:sp>
        <p:sp>
          <p:nvSpPr>
            <p:cNvPr id="418" name="Freeform: Shape 417">
              <a:extLst>
                <a:ext uri="{FF2B5EF4-FFF2-40B4-BE49-F238E27FC236}">
                  <a16:creationId xmlns:a16="http://schemas.microsoft.com/office/drawing/2014/main" id="{98C8492E-598E-4801-842A-BB02E549D39F}"/>
                </a:ext>
              </a:extLst>
            </p:cNvPr>
            <p:cNvSpPr/>
            <p:nvPr/>
          </p:nvSpPr>
          <p:spPr>
            <a:xfrm>
              <a:off x="6811915" y="6148109"/>
              <a:ext cx="2278064" cy="14029"/>
            </a:xfrm>
            <a:custGeom>
              <a:avLst/>
              <a:gdLst>
                <a:gd name="connsiteX0" fmla="*/ 0 w 1546669"/>
                <a:gd name="connsiteY0" fmla="*/ 0 h 9525"/>
                <a:gd name="connsiteX1" fmla="*/ 1546670 w 1546669"/>
                <a:gd name="connsiteY1" fmla="*/ 0 h 9525"/>
              </a:gdLst>
              <a:ahLst/>
              <a:cxnLst>
                <a:cxn ang="0">
                  <a:pos x="connsiteX0" y="connsiteY0"/>
                </a:cxn>
                <a:cxn ang="0">
                  <a:pos x="connsiteX1" y="connsiteY1"/>
                </a:cxn>
              </a:cxnLst>
              <a:rect l="l" t="t" r="r" b="b"/>
              <a:pathLst>
                <a:path w="1546669" h="9525">
                  <a:moveTo>
                    <a:pt x="0" y="0"/>
                  </a:moveTo>
                  <a:lnTo>
                    <a:pt x="1546670" y="0"/>
                  </a:lnTo>
                </a:path>
              </a:pathLst>
            </a:custGeom>
            <a:ln w="4763" cap="flat">
              <a:solidFill>
                <a:srgbClr val="6D6E71"/>
              </a:solidFill>
              <a:prstDash val="solid"/>
              <a:miter/>
            </a:ln>
          </p:spPr>
          <p:txBody>
            <a:bodyPr rtlCol="0" anchor="ctr"/>
            <a:lstStyle/>
            <a:p>
              <a:endParaRPr lang="en-US"/>
            </a:p>
          </p:txBody>
        </p:sp>
      </p:grpSp>
      <p:sp>
        <p:nvSpPr>
          <p:cNvPr id="1063" name="Rectangle 1062">
            <a:extLst>
              <a:ext uri="{FF2B5EF4-FFF2-40B4-BE49-F238E27FC236}">
                <a16:creationId xmlns:a16="http://schemas.microsoft.com/office/drawing/2014/main" id="{7470307F-DEBF-421D-9701-6583EAC465B2}"/>
              </a:ext>
            </a:extLst>
          </p:cNvPr>
          <p:cNvSpPr/>
          <p:nvPr/>
        </p:nvSpPr>
        <p:spPr>
          <a:xfrm>
            <a:off x="437517" y="2691725"/>
            <a:ext cx="5099684" cy="2308324"/>
          </a:xfrm>
          <a:prstGeom prst="rect">
            <a:avLst/>
          </a:prstGeom>
          <a:noFill/>
        </p:spPr>
        <p:txBody>
          <a:bodyPr wrap="square" lIns="91440" tIns="45720" rIns="91440" bIns="45720">
            <a:spAutoFit/>
          </a:bodyPr>
          <a:lstStyle/>
          <a:p>
            <a:r>
              <a:rPr lang="en-US" sz="1600" dirty="0">
                <a:solidFill>
                  <a:srgbClr val="002060"/>
                </a:solidFill>
                <a:latin typeface="Montserrat" panose="00000500000000000000" pitchFamily="50" charset="0"/>
              </a:rPr>
              <a:t>Adult drug court programs provide eligible, non-violent, felony offenders the opportunity to participate in a highly structure, court supervised treatment program in lieu of incarceration. </a:t>
            </a:r>
          </a:p>
          <a:p>
            <a:endParaRPr lang="en-US" sz="1600" dirty="0">
              <a:solidFill>
                <a:srgbClr val="002060"/>
              </a:solidFill>
              <a:latin typeface="Montserrat" panose="00000500000000000000" pitchFamily="50" charset="0"/>
            </a:endParaRPr>
          </a:p>
          <a:p>
            <a:r>
              <a:rPr lang="en-US" sz="1600" dirty="0">
                <a:solidFill>
                  <a:srgbClr val="002060"/>
                </a:solidFill>
                <a:latin typeface="Montserrat" panose="00000500000000000000" pitchFamily="50" charset="0"/>
              </a:rPr>
              <a:t>Since the inception of the first program in 1995, Oklahoma's adult drug court programs have expanded to 73 of the 77 counties in the state.</a:t>
            </a:r>
            <a:endParaRPr lang="en-US" sz="1600" b="0" cap="none" spc="0" dirty="0">
              <a:ln w="0"/>
              <a:solidFill>
                <a:srgbClr val="002060"/>
              </a:solidFill>
              <a:effectLst>
                <a:outerShdw blurRad="38100" dist="19050" dir="2700000" algn="tl" rotWithShape="0">
                  <a:schemeClr val="dk1">
                    <a:alpha val="40000"/>
                  </a:schemeClr>
                </a:outerShdw>
              </a:effectLst>
              <a:latin typeface="Montserrat" panose="00000500000000000000" pitchFamily="50" charset="0"/>
            </a:endParaRPr>
          </a:p>
        </p:txBody>
      </p:sp>
    </p:spTree>
    <p:custDataLst>
      <p:tags r:id="rId1"/>
    </p:custDataLst>
    <p:extLst>
      <p:ext uri="{BB962C8B-B14F-4D97-AF65-F5344CB8AC3E}">
        <p14:creationId xmlns:p14="http://schemas.microsoft.com/office/powerpoint/2010/main" val="306892909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5C8D7C6D-D830-4555-908D-C4C2E743D2E9}"/>
              </a:ext>
            </a:extLst>
          </p:cNvPr>
          <p:cNvSpPr>
            <a:spLocks noGrp="1"/>
          </p:cNvSpPr>
          <p:nvPr>
            <p:ph type="sldNum" sz="quarter" idx="10"/>
          </p:nvPr>
        </p:nvSpPr>
        <p:spPr/>
        <p:txBody>
          <a:bodyPr/>
          <a:lstStyle/>
          <a:p>
            <a:pPr>
              <a:defRPr/>
            </a:pPr>
            <a:fld id="{19B51A1E-902D-48AF-9020-955120F399B6}" type="slidenum">
              <a:rPr lang="en-US" smtClean="0"/>
              <a:pPr>
                <a:defRPr/>
              </a:pPr>
              <a:t>8</a:t>
            </a:fld>
            <a:endParaRPr lang="en-US"/>
          </a:p>
        </p:txBody>
      </p:sp>
      <p:grpSp>
        <p:nvGrpSpPr>
          <p:cNvPr id="667" name="Group 666">
            <a:extLst>
              <a:ext uri="{FF2B5EF4-FFF2-40B4-BE49-F238E27FC236}">
                <a16:creationId xmlns:a16="http://schemas.microsoft.com/office/drawing/2014/main" id="{9B59B1D3-2A36-48B8-A5C4-C74D03EB1F8D}"/>
              </a:ext>
            </a:extLst>
          </p:cNvPr>
          <p:cNvGrpSpPr/>
          <p:nvPr/>
        </p:nvGrpSpPr>
        <p:grpSpPr>
          <a:xfrm>
            <a:off x="6871270" y="340159"/>
            <a:ext cx="4324713" cy="6068398"/>
            <a:chOff x="7119687" y="188126"/>
            <a:chExt cx="4324713" cy="6068398"/>
          </a:xfrm>
        </p:grpSpPr>
        <p:sp>
          <p:nvSpPr>
            <p:cNvPr id="10" name="Freeform: Shape 9">
              <a:extLst>
                <a:ext uri="{FF2B5EF4-FFF2-40B4-BE49-F238E27FC236}">
                  <a16:creationId xmlns:a16="http://schemas.microsoft.com/office/drawing/2014/main" id="{020C4E20-BADA-467E-A331-264EB185781F}"/>
                </a:ext>
              </a:extLst>
            </p:cNvPr>
            <p:cNvSpPr/>
            <p:nvPr/>
          </p:nvSpPr>
          <p:spPr>
            <a:xfrm>
              <a:off x="9909327" y="3949202"/>
              <a:ext cx="86320" cy="213240"/>
            </a:xfrm>
            <a:custGeom>
              <a:avLst/>
              <a:gdLst>
                <a:gd name="connsiteX0" fmla="*/ 27 w 69056"/>
                <a:gd name="connsiteY0" fmla="*/ -180 h 170592"/>
                <a:gd name="connsiteX1" fmla="*/ 69083 w 69056"/>
                <a:gd name="connsiteY1" fmla="*/ -180 h 170592"/>
                <a:gd name="connsiteX2" fmla="*/ 69083 w 69056"/>
                <a:gd name="connsiteY2" fmla="*/ 170413 h 170592"/>
                <a:gd name="connsiteX3" fmla="*/ 32507 w 69056"/>
                <a:gd name="connsiteY3" fmla="*/ 170413 h 170592"/>
                <a:gd name="connsiteX4" fmla="*/ 32507 w 69056"/>
                <a:gd name="connsiteY4" fmla="*/ 32586 h 170592"/>
                <a:gd name="connsiteX5" fmla="*/ 27 w 69056"/>
                <a:gd name="connsiteY5" fmla="*/ 32586 h 1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056" h="170592">
                  <a:moveTo>
                    <a:pt x="27" y="-180"/>
                  </a:moveTo>
                  <a:lnTo>
                    <a:pt x="69083" y="-180"/>
                  </a:lnTo>
                  <a:lnTo>
                    <a:pt x="69083" y="170413"/>
                  </a:lnTo>
                  <a:lnTo>
                    <a:pt x="32507" y="170413"/>
                  </a:lnTo>
                  <a:lnTo>
                    <a:pt x="32507" y="32586"/>
                  </a:lnTo>
                  <a:lnTo>
                    <a:pt x="27" y="32586"/>
                  </a:lnTo>
                  <a:close/>
                </a:path>
              </a:pathLst>
            </a:custGeom>
            <a:solidFill>
              <a:srgbClr val="669940"/>
            </a:solidFill>
            <a:ln w="9525"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9036715E-335C-4FDE-96D5-B3A23842D67D}"/>
                </a:ext>
              </a:extLst>
            </p:cNvPr>
            <p:cNvSpPr/>
            <p:nvPr/>
          </p:nvSpPr>
          <p:spPr>
            <a:xfrm>
              <a:off x="10039932" y="3944291"/>
              <a:ext cx="176343" cy="220834"/>
            </a:xfrm>
            <a:custGeom>
              <a:avLst/>
              <a:gdLst>
                <a:gd name="connsiteX0" fmla="*/ 70517 w 141074"/>
                <a:gd name="connsiteY0" fmla="*/ 176342 h 176667"/>
                <a:gd name="connsiteX1" fmla="*/ 17558 w 141074"/>
                <a:gd name="connsiteY1" fmla="*/ 152244 h 176667"/>
                <a:gd name="connsiteX2" fmla="*/ 17558 w 141074"/>
                <a:gd name="connsiteY2" fmla="*/ 23847 h 176667"/>
                <a:gd name="connsiteX3" fmla="*/ 117027 w 141074"/>
                <a:gd name="connsiteY3" fmla="*/ 17303 h 176667"/>
                <a:gd name="connsiteX4" fmla="*/ 123571 w 141074"/>
                <a:gd name="connsiteY4" fmla="*/ 23847 h 176667"/>
                <a:gd name="connsiteX5" fmla="*/ 123571 w 141074"/>
                <a:gd name="connsiteY5" fmla="*/ 152244 h 176667"/>
                <a:gd name="connsiteX6" fmla="*/ 70517 w 141074"/>
                <a:gd name="connsiteY6" fmla="*/ 176342 h 176667"/>
                <a:gd name="connsiteX7" fmla="*/ 45561 w 141074"/>
                <a:gd name="connsiteY7" fmla="*/ 46898 h 176667"/>
                <a:gd name="connsiteX8" fmla="*/ 45561 w 141074"/>
                <a:gd name="connsiteY8" fmla="*/ 129480 h 176667"/>
                <a:gd name="connsiteX9" fmla="*/ 83033 w 141074"/>
                <a:gd name="connsiteY9" fmla="*/ 142300 h 176667"/>
                <a:gd name="connsiteX10" fmla="*/ 95854 w 141074"/>
                <a:gd name="connsiteY10" fmla="*/ 129480 h 176667"/>
                <a:gd name="connsiteX11" fmla="*/ 95854 w 141074"/>
                <a:gd name="connsiteY11" fmla="*/ 46898 h 176667"/>
                <a:gd name="connsiteX12" fmla="*/ 58382 w 141074"/>
                <a:gd name="connsiteY12" fmla="*/ 34077 h 176667"/>
                <a:gd name="connsiteX13" fmla="*/ 45561 w 141074"/>
                <a:gd name="connsiteY13" fmla="*/ 46898 h 17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1074" h="176667">
                  <a:moveTo>
                    <a:pt x="70517" y="176342"/>
                  </a:moveTo>
                  <a:cubicBezTo>
                    <a:pt x="49933" y="177743"/>
                    <a:pt x="30026" y="168684"/>
                    <a:pt x="17558" y="152244"/>
                  </a:cubicBezTo>
                  <a:cubicBezTo>
                    <a:pt x="-5816" y="112639"/>
                    <a:pt x="-5816" y="63452"/>
                    <a:pt x="17558" y="23847"/>
                  </a:cubicBezTo>
                  <a:cubicBezTo>
                    <a:pt x="43218" y="-5433"/>
                    <a:pt x="87748" y="-8357"/>
                    <a:pt x="117027" y="17303"/>
                  </a:cubicBezTo>
                  <a:cubicBezTo>
                    <a:pt x="119352" y="19332"/>
                    <a:pt x="121533" y="21523"/>
                    <a:pt x="123571" y="23847"/>
                  </a:cubicBezTo>
                  <a:cubicBezTo>
                    <a:pt x="146945" y="63452"/>
                    <a:pt x="146945" y="112639"/>
                    <a:pt x="123571" y="152244"/>
                  </a:cubicBezTo>
                  <a:cubicBezTo>
                    <a:pt x="111074" y="168703"/>
                    <a:pt x="91129" y="177762"/>
                    <a:pt x="70517" y="176342"/>
                  </a:cubicBezTo>
                  <a:close/>
                  <a:moveTo>
                    <a:pt x="45561" y="46898"/>
                  </a:moveTo>
                  <a:cubicBezTo>
                    <a:pt x="34770" y="73368"/>
                    <a:pt x="34770" y="103010"/>
                    <a:pt x="45561" y="129480"/>
                  </a:cubicBezTo>
                  <a:cubicBezTo>
                    <a:pt x="52372" y="143367"/>
                    <a:pt x="69145" y="149110"/>
                    <a:pt x="83033" y="142300"/>
                  </a:cubicBezTo>
                  <a:cubicBezTo>
                    <a:pt x="88605" y="139566"/>
                    <a:pt x="93119" y="135061"/>
                    <a:pt x="95854" y="129480"/>
                  </a:cubicBezTo>
                  <a:cubicBezTo>
                    <a:pt x="106522" y="102981"/>
                    <a:pt x="106522" y="73396"/>
                    <a:pt x="95854" y="46898"/>
                  </a:cubicBezTo>
                  <a:cubicBezTo>
                    <a:pt x="89043" y="33010"/>
                    <a:pt x="72270" y="27267"/>
                    <a:pt x="58382" y="34077"/>
                  </a:cubicBezTo>
                  <a:cubicBezTo>
                    <a:pt x="52810" y="36811"/>
                    <a:pt x="48295" y="41316"/>
                    <a:pt x="45561" y="46898"/>
                  </a:cubicBezTo>
                  <a:close/>
                </a:path>
              </a:pathLst>
            </a:custGeom>
            <a:solidFill>
              <a:srgbClr val="669940"/>
            </a:solidFill>
            <a:ln w="9525"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5B43CD5D-90F6-4C7C-94B0-D84D643F73BF}"/>
                </a:ext>
              </a:extLst>
            </p:cNvPr>
            <p:cNvSpPr/>
            <p:nvPr/>
          </p:nvSpPr>
          <p:spPr>
            <a:xfrm>
              <a:off x="10250707" y="3944421"/>
              <a:ext cx="159234" cy="220211"/>
            </a:xfrm>
            <a:custGeom>
              <a:avLst/>
              <a:gdLst>
                <a:gd name="connsiteX0" fmla="*/ 72585 w 127387"/>
                <a:gd name="connsiteY0" fmla="*/ 32411 h 176169"/>
                <a:gd name="connsiteX1" fmla="*/ 48392 w 127387"/>
                <a:gd name="connsiteY1" fmla="*/ 43079 h 176169"/>
                <a:gd name="connsiteX2" fmla="*/ 37724 w 127387"/>
                <a:gd name="connsiteY2" fmla="*/ 71654 h 176169"/>
                <a:gd name="connsiteX3" fmla="*/ 71442 w 127387"/>
                <a:gd name="connsiteY3" fmla="*/ 61462 h 176169"/>
                <a:gd name="connsiteX4" fmla="*/ 111352 w 127387"/>
                <a:gd name="connsiteY4" fmla="*/ 77083 h 176169"/>
                <a:gd name="connsiteX5" fmla="*/ 127354 w 127387"/>
                <a:gd name="connsiteY5" fmla="*/ 118708 h 176169"/>
                <a:gd name="connsiteX6" fmla="*/ 110114 w 127387"/>
                <a:gd name="connsiteY6" fmla="*/ 160332 h 176169"/>
                <a:gd name="connsiteX7" fmla="*/ 66775 w 127387"/>
                <a:gd name="connsiteY7" fmla="*/ 175953 h 176169"/>
                <a:gd name="connsiteX8" fmla="*/ 35438 w 127387"/>
                <a:gd name="connsiteY8" fmla="*/ 168999 h 176169"/>
                <a:gd name="connsiteX9" fmla="*/ 14768 w 127387"/>
                <a:gd name="connsiteY9" fmla="*/ 149949 h 176169"/>
                <a:gd name="connsiteX10" fmla="*/ 100 w 127387"/>
                <a:gd name="connsiteY10" fmla="*/ 89371 h 176169"/>
                <a:gd name="connsiteX11" fmla="*/ 5910 w 127387"/>
                <a:gd name="connsiteY11" fmla="*/ 48318 h 176169"/>
                <a:gd name="connsiteX12" fmla="*/ 21627 w 127387"/>
                <a:gd name="connsiteY12" fmla="*/ 20314 h 176169"/>
                <a:gd name="connsiteX13" fmla="*/ 69919 w 127387"/>
                <a:gd name="connsiteY13" fmla="*/ -165 h 176169"/>
                <a:gd name="connsiteX14" fmla="*/ 92778 w 127387"/>
                <a:gd name="connsiteY14" fmla="*/ 3360 h 176169"/>
                <a:gd name="connsiteX15" fmla="*/ 109542 w 127387"/>
                <a:gd name="connsiteY15" fmla="*/ 10504 h 176169"/>
                <a:gd name="connsiteX16" fmla="*/ 122401 w 127387"/>
                <a:gd name="connsiteY16" fmla="*/ 20029 h 176169"/>
                <a:gd name="connsiteX17" fmla="*/ 104399 w 127387"/>
                <a:gd name="connsiteY17" fmla="*/ 46889 h 176169"/>
                <a:gd name="connsiteX18" fmla="*/ 100113 w 127387"/>
                <a:gd name="connsiteY18" fmla="*/ 42984 h 176169"/>
                <a:gd name="connsiteX19" fmla="*/ 88969 w 127387"/>
                <a:gd name="connsiteY19" fmla="*/ 36602 h 176169"/>
                <a:gd name="connsiteX20" fmla="*/ 72585 w 127387"/>
                <a:gd name="connsiteY20" fmla="*/ 32411 h 176169"/>
                <a:gd name="connsiteX21" fmla="*/ 67442 w 127387"/>
                <a:gd name="connsiteY21" fmla="*/ 93562 h 176169"/>
                <a:gd name="connsiteX22" fmla="*/ 48392 w 127387"/>
                <a:gd name="connsiteY22" fmla="*/ 100325 h 176169"/>
                <a:gd name="connsiteX23" fmla="*/ 40677 w 127387"/>
                <a:gd name="connsiteY23" fmla="*/ 117755 h 176169"/>
                <a:gd name="connsiteX24" fmla="*/ 48011 w 127387"/>
                <a:gd name="connsiteY24" fmla="*/ 136138 h 176169"/>
                <a:gd name="connsiteX25" fmla="*/ 66299 w 127387"/>
                <a:gd name="connsiteY25" fmla="*/ 143854 h 176169"/>
                <a:gd name="connsiteX26" fmla="*/ 84587 w 127387"/>
                <a:gd name="connsiteY26" fmla="*/ 136996 h 176169"/>
                <a:gd name="connsiteX27" fmla="*/ 91921 w 127387"/>
                <a:gd name="connsiteY27" fmla="*/ 119375 h 176169"/>
                <a:gd name="connsiteX28" fmla="*/ 85349 w 127387"/>
                <a:gd name="connsiteY28" fmla="*/ 100991 h 176169"/>
                <a:gd name="connsiteX29" fmla="*/ 67442 w 127387"/>
                <a:gd name="connsiteY29" fmla="*/ 93562 h 176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7387" h="176169">
                  <a:moveTo>
                    <a:pt x="72585" y="32411"/>
                  </a:moveTo>
                  <a:cubicBezTo>
                    <a:pt x="63289" y="31954"/>
                    <a:pt x="54326" y="35907"/>
                    <a:pt x="48392" y="43079"/>
                  </a:cubicBezTo>
                  <a:cubicBezTo>
                    <a:pt x="42144" y="51366"/>
                    <a:pt x="38439" y="61300"/>
                    <a:pt x="37724" y="71654"/>
                  </a:cubicBezTo>
                  <a:cubicBezTo>
                    <a:pt x="47735" y="65044"/>
                    <a:pt x="59451" y="61500"/>
                    <a:pt x="71442" y="61462"/>
                  </a:cubicBezTo>
                  <a:cubicBezTo>
                    <a:pt x="86320" y="61024"/>
                    <a:pt x="100732" y="66663"/>
                    <a:pt x="111352" y="77083"/>
                  </a:cubicBezTo>
                  <a:cubicBezTo>
                    <a:pt x="122278" y="88104"/>
                    <a:pt x="128078" y="103201"/>
                    <a:pt x="127354" y="118708"/>
                  </a:cubicBezTo>
                  <a:cubicBezTo>
                    <a:pt x="128049" y="134453"/>
                    <a:pt x="121735" y="149692"/>
                    <a:pt x="110114" y="160332"/>
                  </a:cubicBezTo>
                  <a:cubicBezTo>
                    <a:pt x="98208" y="170905"/>
                    <a:pt x="82692" y="176495"/>
                    <a:pt x="66775" y="175953"/>
                  </a:cubicBezTo>
                  <a:cubicBezTo>
                    <a:pt x="55917" y="176219"/>
                    <a:pt x="45163" y="173838"/>
                    <a:pt x="35438" y="168999"/>
                  </a:cubicBezTo>
                  <a:cubicBezTo>
                    <a:pt x="26894" y="164713"/>
                    <a:pt x="19732" y="158112"/>
                    <a:pt x="14768" y="149949"/>
                  </a:cubicBezTo>
                  <a:cubicBezTo>
                    <a:pt x="4424" y="131481"/>
                    <a:pt x="-652" y="110526"/>
                    <a:pt x="100" y="89371"/>
                  </a:cubicBezTo>
                  <a:cubicBezTo>
                    <a:pt x="-167" y="75464"/>
                    <a:pt x="1795" y="61605"/>
                    <a:pt x="5910" y="48318"/>
                  </a:cubicBezTo>
                  <a:cubicBezTo>
                    <a:pt x="8930" y="37898"/>
                    <a:pt x="14302" y="28316"/>
                    <a:pt x="21627" y="20314"/>
                  </a:cubicBezTo>
                  <a:cubicBezTo>
                    <a:pt x="34057" y="6894"/>
                    <a:pt x="51631" y="-565"/>
                    <a:pt x="69919" y="-165"/>
                  </a:cubicBezTo>
                  <a:cubicBezTo>
                    <a:pt x="77681" y="-222"/>
                    <a:pt x="85397" y="969"/>
                    <a:pt x="92778" y="3360"/>
                  </a:cubicBezTo>
                  <a:cubicBezTo>
                    <a:pt x="98608" y="5122"/>
                    <a:pt x="104228" y="7522"/>
                    <a:pt x="109542" y="10504"/>
                  </a:cubicBezTo>
                  <a:cubicBezTo>
                    <a:pt x="113991" y="13447"/>
                    <a:pt x="118287" y="16628"/>
                    <a:pt x="122401" y="20029"/>
                  </a:cubicBezTo>
                  <a:lnTo>
                    <a:pt x="104399" y="46889"/>
                  </a:lnTo>
                  <a:cubicBezTo>
                    <a:pt x="103447" y="45937"/>
                    <a:pt x="102018" y="44603"/>
                    <a:pt x="100113" y="42984"/>
                  </a:cubicBezTo>
                  <a:cubicBezTo>
                    <a:pt x="96636" y="40460"/>
                    <a:pt x="92902" y="38317"/>
                    <a:pt x="88969" y="36602"/>
                  </a:cubicBezTo>
                  <a:cubicBezTo>
                    <a:pt x="83892" y="33992"/>
                    <a:pt x="78291" y="32564"/>
                    <a:pt x="72585" y="32411"/>
                  </a:cubicBezTo>
                  <a:close/>
                  <a:moveTo>
                    <a:pt x="67442" y="93562"/>
                  </a:moveTo>
                  <a:cubicBezTo>
                    <a:pt x="60470" y="93333"/>
                    <a:pt x="53669" y="95752"/>
                    <a:pt x="48392" y="100325"/>
                  </a:cubicBezTo>
                  <a:cubicBezTo>
                    <a:pt x="43306" y="104658"/>
                    <a:pt x="40467" y="111078"/>
                    <a:pt x="40677" y="117755"/>
                  </a:cubicBezTo>
                  <a:cubicBezTo>
                    <a:pt x="40572" y="124613"/>
                    <a:pt x="43210" y="131233"/>
                    <a:pt x="48011" y="136138"/>
                  </a:cubicBezTo>
                  <a:cubicBezTo>
                    <a:pt x="52716" y="141215"/>
                    <a:pt x="59374" y="144025"/>
                    <a:pt x="66299" y="143854"/>
                  </a:cubicBezTo>
                  <a:cubicBezTo>
                    <a:pt x="73062" y="144072"/>
                    <a:pt x="79634" y="141606"/>
                    <a:pt x="84587" y="136996"/>
                  </a:cubicBezTo>
                  <a:cubicBezTo>
                    <a:pt x="89492" y="132481"/>
                    <a:pt x="92178" y="126042"/>
                    <a:pt x="91921" y="119375"/>
                  </a:cubicBezTo>
                  <a:cubicBezTo>
                    <a:pt x="92131" y="112640"/>
                    <a:pt x="89788" y="106068"/>
                    <a:pt x="85349" y="100991"/>
                  </a:cubicBezTo>
                  <a:cubicBezTo>
                    <a:pt x="80787" y="95971"/>
                    <a:pt x="74224" y="93247"/>
                    <a:pt x="67442" y="93562"/>
                  </a:cubicBezTo>
                  <a:close/>
                </a:path>
              </a:pathLst>
            </a:custGeom>
            <a:solidFill>
              <a:srgbClr val="669940"/>
            </a:solidFill>
            <a:ln w="9525"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943E8CA6-C94D-42D5-BEA5-BC111DA6A06D}"/>
                </a:ext>
              </a:extLst>
            </p:cNvPr>
            <p:cNvSpPr/>
            <p:nvPr/>
          </p:nvSpPr>
          <p:spPr>
            <a:xfrm>
              <a:off x="10442086" y="4109582"/>
              <a:ext cx="55013" cy="55009"/>
            </a:xfrm>
            <a:custGeom>
              <a:avLst/>
              <a:gdLst>
                <a:gd name="connsiteX0" fmla="*/ 6731 w 44010"/>
                <a:gd name="connsiteY0" fmla="*/ 37632 h 44007"/>
                <a:gd name="connsiteX1" fmla="*/ 6217 w 44010"/>
                <a:gd name="connsiteY1" fmla="*/ 6524 h 44007"/>
                <a:gd name="connsiteX2" fmla="*/ 37335 w 44010"/>
                <a:gd name="connsiteY2" fmla="*/ 6009 h 44007"/>
                <a:gd name="connsiteX3" fmla="*/ 37840 w 44010"/>
                <a:gd name="connsiteY3" fmla="*/ 37118 h 44007"/>
                <a:gd name="connsiteX4" fmla="*/ 22066 w 44010"/>
                <a:gd name="connsiteY4" fmla="*/ 43824 h 44007"/>
                <a:gd name="connsiteX5" fmla="*/ 6731 w 44010"/>
                <a:gd name="connsiteY5" fmla="*/ 37632 h 44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010" h="44007">
                  <a:moveTo>
                    <a:pt x="6731" y="37632"/>
                  </a:moveTo>
                  <a:cubicBezTo>
                    <a:pt x="-2003" y="29183"/>
                    <a:pt x="-2232" y="15249"/>
                    <a:pt x="6217" y="6524"/>
                  </a:cubicBezTo>
                  <a:cubicBezTo>
                    <a:pt x="14675" y="-2211"/>
                    <a:pt x="28600" y="-2439"/>
                    <a:pt x="37335" y="6009"/>
                  </a:cubicBezTo>
                  <a:cubicBezTo>
                    <a:pt x="46069" y="14458"/>
                    <a:pt x="46298" y="28393"/>
                    <a:pt x="37840" y="37118"/>
                  </a:cubicBezTo>
                  <a:cubicBezTo>
                    <a:pt x="33706" y="41395"/>
                    <a:pt x="28019" y="43814"/>
                    <a:pt x="22066" y="43824"/>
                  </a:cubicBezTo>
                  <a:cubicBezTo>
                    <a:pt x="16322" y="43938"/>
                    <a:pt x="10788" y="41700"/>
                    <a:pt x="6731" y="37632"/>
                  </a:cubicBezTo>
                  <a:close/>
                </a:path>
              </a:pathLst>
            </a:custGeom>
            <a:solidFill>
              <a:srgbClr val="669940"/>
            </a:solidFill>
            <a:ln w="9525"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00287324-4FC8-41D5-91CB-6B7D52213FD9}"/>
                </a:ext>
              </a:extLst>
            </p:cNvPr>
            <p:cNvSpPr/>
            <p:nvPr/>
          </p:nvSpPr>
          <p:spPr>
            <a:xfrm>
              <a:off x="10529980" y="3944331"/>
              <a:ext cx="163035" cy="220961"/>
            </a:xfrm>
            <a:custGeom>
              <a:avLst/>
              <a:gdLst>
                <a:gd name="connsiteX0" fmla="*/ 22903 w 130428"/>
                <a:gd name="connsiteY0" fmla="*/ 13243 h 176769"/>
                <a:gd name="connsiteX1" fmla="*/ 107485 w 130428"/>
                <a:gd name="connsiteY1" fmla="*/ 13243 h 176769"/>
                <a:gd name="connsiteX2" fmla="*/ 124344 w 130428"/>
                <a:gd name="connsiteY2" fmla="*/ 46295 h 176769"/>
                <a:gd name="connsiteX3" fmla="*/ 109200 w 130428"/>
                <a:gd name="connsiteY3" fmla="*/ 80109 h 176769"/>
                <a:gd name="connsiteX4" fmla="*/ 130440 w 130428"/>
                <a:gd name="connsiteY4" fmla="*/ 123066 h 176769"/>
                <a:gd name="connsiteX5" fmla="*/ 112343 w 130428"/>
                <a:gd name="connsiteY5" fmla="*/ 161166 h 176769"/>
                <a:gd name="connsiteX6" fmla="*/ 18141 w 130428"/>
                <a:gd name="connsiteY6" fmla="*/ 161166 h 176769"/>
                <a:gd name="connsiteX7" fmla="*/ 43 w 130428"/>
                <a:gd name="connsiteY7" fmla="*/ 123066 h 176769"/>
                <a:gd name="connsiteX8" fmla="*/ 21284 w 130428"/>
                <a:gd name="connsiteY8" fmla="*/ 80109 h 176769"/>
                <a:gd name="connsiteX9" fmla="*/ 5948 w 130428"/>
                <a:gd name="connsiteY9" fmla="*/ 46009 h 176769"/>
                <a:gd name="connsiteX10" fmla="*/ 22903 w 130428"/>
                <a:gd name="connsiteY10" fmla="*/ 13243 h 176769"/>
                <a:gd name="connsiteX11" fmla="*/ 46716 w 130428"/>
                <a:gd name="connsiteY11" fmla="*/ 138782 h 176769"/>
                <a:gd name="connsiteX12" fmla="*/ 83768 w 130428"/>
                <a:gd name="connsiteY12" fmla="*/ 138782 h 176769"/>
                <a:gd name="connsiteX13" fmla="*/ 92340 w 130428"/>
                <a:gd name="connsiteY13" fmla="*/ 122114 h 176769"/>
                <a:gd name="connsiteX14" fmla="*/ 84054 w 130428"/>
                <a:gd name="connsiteY14" fmla="*/ 105254 h 176769"/>
                <a:gd name="connsiteX15" fmla="*/ 45954 w 130428"/>
                <a:gd name="connsiteY15" fmla="*/ 105254 h 176769"/>
                <a:gd name="connsiteX16" fmla="*/ 37667 w 130428"/>
                <a:gd name="connsiteY16" fmla="*/ 122114 h 176769"/>
                <a:gd name="connsiteX17" fmla="*/ 46716 w 130428"/>
                <a:gd name="connsiteY17" fmla="*/ 138782 h 176769"/>
                <a:gd name="connsiteX18" fmla="*/ 49002 w 130428"/>
                <a:gd name="connsiteY18" fmla="*/ 64201 h 176769"/>
                <a:gd name="connsiteX19" fmla="*/ 81482 w 130428"/>
                <a:gd name="connsiteY19" fmla="*/ 64201 h 176769"/>
                <a:gd name="connsiteX20" fmla="*/ 88435 w 130428"/>
                <a:gd name="connsiteY20" fmla="*/ 49724 h 176769"/>
                <a:gd name="connsiteX21" fmla="*/ 81577 w 130428"/>
                <a:gd name="connsiteY21" fmla="*/ 35150 h 176769"/>
                <a:gd name="connsiteX22" fmla="*/ 48906 w 130428"/>
                <a:gd name="connsiteY22" fmla="*/ 35150 h 176769"/>
                <a:gd name="connsiteX23" fmla="*/ 42048 w 130428"/>
                <a:gd name="connsiteY23" fmla="*/ 49724 h 176769"/>
                <a:gd name="connsiteX24" fmla="*/ 49002 w 130428"/>
                <a:gd name="connsiteY24" fmla="*/ 64201 h 176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428" h="176769">
                  <a:moveTo>
                    <a:pt x="22903" y="13243"/>
                  </a:moveTo>
                  <a:cubicBezTo>
                    <a:pt x="48259" y="-4654"/>
                    <a:pt x="82129" y="-4654"/>
                    <a:pt x="107485" y="13243"/>
                  </a:cubicBezTo>
                  <a:cubicBezTo>
                    <a:pt x="118096" y="20910"/>
                    <a:pt x="124373" y="33207"/>
                    <a:pt x="124344" y="46295"/>
                  </a:cubicBezTo>
                  <a:cubicBezTo>
                    <a:pt x="124430" y="59230"/>
                    <a:pt x="118906" y="71564"/>
                    <a:pt x="109200" y="80109"/>
                  </a:cubicBezTo>
                  <a:cubicBezTo>
                    <a:pt x="122916" y="90062"/>
                    <a:pt x="130850" y="106121"/>
                    <a:pt x="130440" y="123066"/>
                  </a:cubicBezTo>
                  <a:cubicBezTo>
                    <a:pt x="130669" y="137887"/>
                    <a:pt x="123973" y="151975"/>
                    <a:pt x="112343" y="161166"/>
                  </a:cubicBezTo>
                  <a:cubicBezTo>
                    <a:pt x="84311" y="181731"/>
                    <a:pt x="46173" y="181731"/>
                    <a:pt x="18141" y="161166"/>
                  </a:cubicBezTo>
                  <a:cubicBezTo>
                    <a:pt x="6511" y="151975"/>
                    <a:pt x="-185" y="137887"/>
                    <a:pt x="43" y="123066"/>
                  </a:cubicBezTo>
                  <a:cubicBezTo>
                    <a:pt x="-376" y="106121"/>
                    <a:pt x="7568" y="90062"/>
                    <a:pt x="21284" y="80109"/>
                  </a:cubicBezTo>
                  <a:cubicBezTo>
                    <a:pt x="11463" y="71507"/>
                    <a:pt x="5863" y="59058"/>
                    <a:pt x="5948" y="46009"/>
                  </a:cubicBezTo>
                  <a:cubicBezTo>
                    <a:pt x="6005" y="32997"/>
                    <a:pt x="12311" y="20806"/>
                    <a:pt x="22903" y="13243"/>
                  </a:cubicBezTo>
                  <a:close/>
                  <a:moveTo>
                    <a:pt x="46716" y="138782"/>
                  </a:moveTo>
                  <a:cubicBezTo>
                    <a:pt x="57860" y="146517"/>
                    <a:pt x="72633" y="146517"/>
                    <a:pt x="83768" y="138782"/>
                  </a:cubicBezTo>
                  <a:cubicBezTo>
                    <a:pt x="89349" y="135115"/>
                    <a:pt x="92607" y="128790"/>
                    <a:pt x="92340" y="122114"/>
                  </a:cubicBezTo>
                  <a:cubicBezTo>
                    <a:pt x="92731" y="115427"/>
                    <a:pt x="89588" y="109027"/>
                    <a:pt x="84054" y="105254"/>
                  </a:cubicBezTo>
                  <a:cubicBezTo>
                    <a:pt x="72643" y="97167"/>
                    <a:pt x="57365" y="97167"/>
                    <a:pt x="45954" y="105254"/>
                  </a:cubicBezTo>
                  <a:cubicBezTo>
                    <a:pt x="40420" y="109027"/>
                    <a:pt x="37276" y="115427"/>
                    <a:pt x="37667" y="122114"/>
                  </a:cubicBezTo>
                  <a:cubicBezTo>
                    <a:pt x="37505" y="128886"/>
                    <a:pt x="40953" y="135230"/>
                    <a:pt x="46716" y="138782"/>
                  </a:cubicBezTo>
                  <a:close/>
                  <a:moveTo>
                    <a:pt x="49002" y="64201"/>
                  </a:moveTo>
                  <a:cubicBezTo>
                    <a:pt x="58393" y="72088"/>
                    <a:pt x="72090" y="72088"/>
                    <a:pt x="81482" y="64201"/>
                  </a:cubicBezTo>
                  <a:cubicBezTo>
                    <a:pt x="85940" y="60735"/>
                    <a:pt x="88521" y="55372"/>
                    <a:pt x="88435" y="49724"/>
                  </a:cubicBezTo>
                  <a:cubicBezTo>
                    <a:pt x="88511" y="44066"/>
                    <a:pt x="85987" y="38694"/>
                    <a:pt x="81577" y="35150"/>
                  </a:cubicBezTo>
                  <a:cubicBezTo>
                    <a:pt x="72061" y="27416"/>
                    <a:pt x="58421" y="27416"/>
                    <a:pt x="48906" y="35150"/>
                  </a:cubicBezTo>
                  <a:cubicBezTo>
                    <a:pt x="44496" y="38694"/>
                    <a:pt x="41972" y="44066"/>
                    <a:pt x="42048" y="49724"/>
                  </a:cubicBezTo>
                  <a:cubicBezTo>
                    <a:pt x="41963" y="55372"/>
                    <a:pt x="44544" y="60735"/>
                    <a:pt x="49002" y="64201"/>
                  </a:cubicBezTo>
                  <a:close/>
                </a:path>
              </a:pathLst>
            </a:custGeom>
            <a:solidFill>
              <a:srgbClr val="669940"/>
            </a:solidFill>
            <a:ln w="9525"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BDFF173A-0E4B-486F-B608-BAE8D558E35D}"/>
                </a:ext>
              </a:extLst>
            </p:cNvPr>
            <p:cNvSpPr/>
            <p:nvPr/>
          </p:nvSpPr>
          <p:spPr>
            <a:xfrm>
              <a:off x="8414735" y="382317"/>
              <a:ext cx="959883" cy="959881"/>
            </a:xfrm>
            <a:custGeom>
              <a:avLst/>
              <a:gdLst>
                <a:gd name="connsiteX0" fmla="*/ 767933 w 767906"/>
                <a:gd name="connsiteY0" fmla="*/ 383392 h 767905"/>
                <a:gd name="connsiteX1" fmla="*/ 384362 w 767906"/>
                <a:gd name="connsiteY1" fmla="*/ 767725 h 767905"/>
                <a:gd name="connsiteX2" fmla="*/ 27 w 767906"/>
                <a:gd name="connsiteY2" fmla="*/ 384154 h 767905"/>
                <a:gd name="connsiteX3" fmla="*/ 383599 w 767906"/>
                <a:gd name="connsiteY3" fmla="*/ -180 h 767905"/>
                <a:gd name="connsiteX4" fmla="*/ 383695 w 767906"/>
                <a:gd name="connsiteY4" fmla="*/ -180 h 767905"/>
                <a:gd name="connsiteX5" fmla="*/ 767647 w 767906"/>
                <a:gd name="connsiteY5" fmla="*/ 383773 h 767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7906" h="767905">
                  <a:moveTo>
                    <a:pt x="767933" y="383392"/>
                  </a:moveTo>
                  <a:cubicBezTo>
                    <a:pt x="768143" y="595447"/>
                    <a:pt x="596417" y="767516"/>
                    <a:pt x="384362" y="767725"/>
                  </a:cubicBezTo>
                  <a:cubicBezTo>
                    <a:pt x="172306" y="767935"/>
                    <a:pt x="237" y="596209"/>
                    <a:pt x="27" y="384154"/>
                  </a:cubicBezTo>
                  <a:cubicBezTo>
                    <a:pt x="-182" y="172099"/>
                    <a:pt x="171544" y="30"/>
                    <a:pt x="383599" y="-180"/>
                  </a:cubicBezTo>
                  <a:cubicBezTo>
                    <a:pt x="383628" y="-180"/>
                    <a:pt x="383666" y="-180"/>
                    <a:pt x="383695" y="-180"/>
                  </a:cubicBezTo>
                  <a:cubicBezTo>
                    <a:pt x="595750" y="-180"/>
                    <a:pt x="767647" y="171718"/>
                    <a:pt x="767647" y="383773"/>
                  </a:cubicBezTo>
                </a:path>
              </a:pathLst>
            </a:custGeom>
            <a:solidFill>
              <a:srgbClr val="669940"/>
            </a:solidFill>
            <a:ln w="9525"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17A07280-9F6D-4CAD-9C2D-F07FFCB4C102}"/>
                </a:ext>
              </a:extLst>
            </p:cNvPr>
            <p:cNvSpPr/>
            <p:nvPr/>
          </p:nvSpPr>
          <p:spPr>
            <a:xfrm>
              <a:off x="8626786" y="784033"/>
              <a:ext cx="157400" cy="217407"/>
            </a:xfrm>
            <a:custGeom>
              <a:avLst/>
              <a:gdLst>
                <a:gd name="connsiteX0" fmla="*/ 27 w 125920"/>
                <a:gd name="connsiteY0" fmla="*/ 55637 h 173926"/>
                <a:gd name="connsiteX1" fmla="*/ 27 w 125920"/>
                <a:gd name="connsiteY1" fmla="*/ -180 h 173926"/>
                <a:gd name="connsiteX2" fmla="*/ 125947 w 125920"/>
                <a:gd name="connsiteY2" fmla="*/ -180 h 173926"/>
                <a:gd name="connsiteX3" fmla="*/ 125947 w 125920"/>
                <a:gd name="connsiteY3" fmla="*/ 29252 h 173926"/>
                <a:gd name="connsiteX4" fmla="*/ 55367 w 125920"/>
                <a:gd name="connsiteY4" fmla="*/ 173747 h 173926"/>
                <a:gd name="connsiteX5" fmla="*/ 12981 w 125920"/>
                <a:gd name="connsiteY5" fmla="*/ 173747 h 173926"/>
                <a:gd name="connsiteX6" fmla="*/ 80704 w 125920"/>
                <a:gd name="connsiteY6" fmla="*/ 33253 h 173926"/>
                <a:gd name="connsiteX7" fmla="*/ 36794 w 125920"/>
                <a:gd name="connsiteY7" fmla="*/ 33253 h 173926"/>
                <a:gd name="connsiteX8" fmla="*/ 36794 w 125920"/>
                <a:gd name="connsiteY8" fmla="*/ 55637 h 173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920" h="173926">
                  <a:moveTo>
                    <a:pt x="27" y="55637"/>
                  </a:moveTo>
                  <a:lnTo>
                    <a:pt x="27" y="-180"/>
                  </a:lnTo>
                  <a:lnTo>
                    <a:pt x="125947" y="-180"/>
                  </a:lnTo>
                  <a:lnTo>
                    <a:pt x="125947" y="29252"/>
                  </a:lnTo>
                  <a:lnTo>
                    <a:pt x="55367" y="173747"/>
                  </a:lnTo>
                  <a:lnTo>
                    <a:pt x="12981" y="173747"/>
                  </a:lnTo>
                  <a:lnTo>
                    <a:pt x="80704" y="33253"/>
                  </a:lnTo>
                  <a:lnTo>
                    <a:pt x="36794" y="33253"/>
                  </a:lnTo>
                  <a:lnTo>
                    <a:pt x="36794" y="55637"/>
                  </a:lnTo>
                  <a:close/>
                </a:path>
              </a:pathLst>
            </a:custGeom>
            <a:solidFill>
              <a:srgbClr val="FFFFFF"/>
            </a:solidFill>
            <a:ln w="9525"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D05AE8CC-F069-4E24-ABAF-12FD7E3AB716}"/>
                </a:ext>
              </a:extLst>
            </p:cNvPr>
            <p:cNvSpPr/>
            <p:nvPr/>
          </p:nvSpPr>
          <p:spPr>
            <a:xfrm>
              <a:off x="8795017" y="949530"/>
              <a:ext cx="54891" cy="54890"/>
            </a:xfrm>
            <a:custGeom>
              <a:avLst/>
              <a:gdLst>
                <a:gd name="connsiteX0" fmla="*/ 6412 w 43913"/>
                <a:gd name="connsiteY0" fmla="*/ 37348 h 43912"/>
                <a:gd name="connsiteX1" fmla="*/ 29 w 43913"/>
                <a:gd name="connsiteY1" fmla="*/ 21728 h 43912"/>
                <a:gd name="connsiteX2" fmla="*/ 21747 w 43913"/>
                <a:gd name="connsiteY2" fmla="*/ -180 h 43912"/>
                <a:gd name="connsiteX3" fmla="*/ 22032 w 43913"/>
                <a:gd name="connsiteY3" fmla="*/ -180 h 43912"/>
                <a:gd name="connsiteX4" fmla="*/ 43940 w 43913"/>
                <a:gd name="connsiteY4" fmla="*/ 21537 h 43912"/>
                <a:gd name="connsiteX5" fmla="*/ 43940 w 43913"/>
                <a:gd name="connsiteY5" fmla="*/ 21728 h 43912"/>
                <a:gd name="connsiteX6" fmla="*/ 22318 w 43913"/>
                <a:gd name="connsiteY6" fmla="*/ 43730 h 43912"/>
                <a:gd name="connsiteX7" fmla="*/ 22032 w 43913"/>
                <a:gd name="connsiteY7" fmla="*/ 43730 h 43912"/>
                <a:gd name="connsiteX8" fmla="*/ 6412 w 43913"/>
                <a:gd name="connsiteY8" fmla="*/ 37348 h 43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13" h="43912">
                  <a:moveTo>
                    <a:pt x="6412" y="37348"/>
                  </a:moveTo>
                  <a:cubicBezTo>
                    <a:pt x="2249" y="33224"/>
                    <a:pt x="-56" y="27585"/>
                    <a:pt x="29" y="21728"/>
                  </a:cubicBezTo>
                  <a:cubicBezTo>
                    <a:pt x="-27" y="9678"/>
                    <a:pt x="9698" y="-132"/>
                    <a:pt x="21747" y="-180"/>
                  </a:cubicBezTo>
                  <a:cubicBezTo>
                    <a:pt x="21842" y="-180"/>
                    <a:pt x="21937" y="-180"/>
                    <a:pt x="22032" y="-180"/>
                  </a:cubicBezTo>
                  <a:cubicBezTo>
                    <a:pt x="34081" y="-237"/>
                    <a:pt x="43893" y="9488"/>
                    <a:pt x="43940" y="21537"/>
                  </a:cubicBezTo>
                  <a:cubicBezTo>
                    <a:pt x="43940" y="21604"/>
                    <a:pt x="43940" y="21661"/>
                    <a:pt x="43940" y="21728"/>
                  </a:cubicBezTo>
                  <a:cubicBezTo>
                    <a:pt x="44045" y="33777"/>
                    <a:pt x="34368" y="43626"/>
                    <a:pt x="22318" y="43730"/>
                  </a:cubicBezTo>
                  <a:cubicBezTo>
                    <a:pt x="22223" y="43730"/>
                    <a:pt x="22128" y="43730"/>
                    <a:pt x="22032" y="43730"/>
                  </a:cubicBezTo>
                  <a:cubicBezTo>
                    <a:pt x="16174" y="43816"/>
                    <a:pt x="10536" y="41511"/>
                    <a:pt x="6412" y="37348"/>
                  </a:cubicBezTo>
                  <a:close/>
                </a:path>
              </a:pathLst>
            </a:custGeom>
            <a:solidFill>
              <a:srgbClr val="FFFFFF"/>
            </a:solidFill>
            <a:ln w="9525"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382D1C18-E687-450E-8CF0-09E3F5CF90B8}"/>
                </a:ext>
              </a:extLst>
            </p:cNvPr>
            <p:cNvSpPr/>
            <p:nvPr/>
          </p:nvSpPr>
          <p:spPr>
            <a:xfrm>
              <a:off x="8883531" y="778991"/>
              <a:ext cx="162456" cy="225437"/>
            </a:xfrm>
            <a:custGeom>
              <a:avLst/>
              <a:gdLst>
                <a:gd name="connsiteX0" fmla="*/ 55616 w 129965"/>
                <a:gd name="connsiteY0" fmla="*/ 146729 h 180350"/>
                <a:gd name="connsiteX1" fmla="*/ 80667 w 129965"/>
                <a:gd name="connsiteY1" fmla="*/ 135871 h 180350"/>
                <a:gd name="connsiteX2" fmla="*/ 91526 w 129965"/>
                <a:gd name="connsiteY2" fmla="*/ 106343 h 180350"/>
                <a:gd name="connsiteX3" fmla="*/ 57140 w 129965"/>
                <a:gd name="connsiteY3" fmla="*/ 117011 h 180350"/>
                <a:gd name="connsiteX4" fmla="*/ 16373 w 129965"/>
                <a:gd name="connsiteY4" fmla="*/ 101009 h 180350"/>
                <a:gd name="connsiteX5" fmla="*/ 85 w 129965"/>
                <a:gd name="connsiteY5" fmla="*/ 58433 h 180350"/>
                <a:gd name="connsiteX6" fmla="*/ 17611 w 129965"/>
                <a:gd name="connsiteY6" fmla="*/ 15951 h 180350"/>
                <a:gd name="connsiteX7" fmla="*/ 61903 w 129965"/>
                <a:gd name="connsiteY7" fmla="*/ -146 h 180350"/>
                <a:gd name="connsiteX8" fmla="*/ 93907 w 129965"/>
                <a:gd name="connsiteY8" fmla="*/ 6998 h 180350"/>
                <a:gd name="connsiteX9" fmla="*/ 115243 w 129965"/>
                <a:gd name="connsiteY9" fmla="*/ 26810 h 180350"/>
                <a:gd name="connsiteX10" fmla="*/ 129911 w 129965"/>
                <a:gd name="connsiteY10" fmla="*/ 88627 h 180350"/>
                <a:gd name="connsiteX11" fmla="*/ 124101 w 129965"/>
                <a:gd name="connsiteY11" fmla="*/ 130632 h 180350"/>
                <a:gd name="connsiteX12" fmla="*/ 108290 w 129965"/>
                <a:gd name="connsiteY12" fmla="*/ 159207 h 180350"/>
                <a:gd name="connsiteX13" fmla="*/ 58664 w 129965"/>
                <a:gd name="connsiteY13" fmla="*/ 180162 h 180350"/>
                <a:gd name="connsiteX14" fmla="*/ 35232 w 129965"/>
                <a:gd name="connsiteY14" fmla="*/ 176543 h 180350"/>
                <a:gd name="connsiteX15" fmla="*/ 18278 w 129965"/>
                <a:gd name="connsiteY15" fmla="*/ 169303 h 180350"/>
                <a:gd name="connsiteX16" fmla="*/ 5038 w 129965"/>
                <a:gd name="connsiteY16" fmla="*/ 159778 h 180350"/>
                <a:gd name="connsiteX17" fmla="*/ 24088 w 129965"/>
                <a:gd name="connsiteY17" fmla="*/ 132347 h 180350"/>
                <a:gd name="connsiteX18" fmla="*/ 28756 w 129965"/>
                <a:gd name="connsiteY18" fmla="*/ 136157 h 180350"/>
                <a:gd name="connsiteX19" fmla="*/ 39805 w 129965"/>
                <a:gd name="connsiteY19" fmla="*/ 142538 h 180350"/>
                <a:gd name="connsiteX20" fmla="*/ 55616 w 129965"/>
                <a:gd name="connsiteY20" fmla="*/ 146729 h 180350"/>
                <a:gd name="connsiteX21" fmla="*/ 61045 w 129965"/>
                <a:gd name="connsiteY21" fmla="*/ 83865 h 180350"/>
                <a:gd name="connsiteX22" fmla="*/ 80095 w 129965"/>
                <a:gd name="connsiteY22" fmla="*/ 77197 h 180350"/>
                <a:gd name="connsiteX23" fmla="*/ 87906 w 129965"/>
                <a:gd name="connsiteY23" fmla="*/ 59480 h 180350"/>
                <a:gd name="connsiteX24" fmla="*/ 80381 w 129965"/>
                <a:gd name="connsiteY24" fmla="*/ 40430 h 180350"/>
                <a:gd name="connsiteX25" fmla="*/ 61331 w 129965"/>
                <a:gd name="connsiteY25" fmla="*/ 32429 h 180350"/>
                <a:gd name="connsiteX26" fmla="*/ 35909 w 129965"/>
                <a:gd name="connsiteY26" fmla="*/ 55528 h 180350"/>
                <a:gd name="connsiteX27" fmla="*/ 35899 w 129965"/>
                <a:gd name="connsiteY27" fmla="*/ 57671 h 180350"/>
                <a:gd name="connsiteX28" fmla="*/ 42376 w 129965"/>
                <a:gd name="connsiteY28" fmla="*/ 76721 h 180350"/>
                <a:gd name="connsiteX29" fmla="*/ 61045 w 129965"/>
                <a:gd name="connsiteY29" fmla="*/ 83865 h 180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9965" h="180350">
                  <a:moveTo>
                    <a:pt x="55616" y="146729"/>
                  </a:moveTo>
                  <a:cubicBezTo>
                    <a:pt x="65217" y="147272"/>
                    <a:pt x="74504" y="143253"/>
                    <a:pt x="80667" y="135871"/>
                  </a:cubicBezTo>
                  <a:cubicBezTo>
                    <a:pt x="87087" y="127298"/>
                    <a:pt x="90868" y="117031"/>
                    <a:pt x="91526" y="106343"/>
                  </a:cubicBezTo>
                  <a:cubicBezTo>
                    <a:pt x="81419" y="113316"/>
                    <a:pt x="69418" y="117040"/>
                    <a:pt x="57140" y="117011"/>
                  </a:cubicBezTo>
                  <a:cubicBezTo>
                    <a:pt x="41938" y="117440"/>
                    <a:pt x="27222" y="111668"/>
                    <a:pt x="16373" y="101009"/>
                  </a:cubicBezTo>
                  <a:cubicBezTo>
                    <a:pt x="5277" y="89694"/>
                    <a:pt x="-629" y="74273"/>
                    <a:pt x="85" y="58433"/>
                  </a:cubicBezTo>
                  <a:cubicBezTo>
                    <a:pt x="-572" y="42393"/>
                    <a:pt x="5838" y="26867"/>
                    <a:pt x="17611" y="15951"/>
                  </a:cubicBezTo>
                  <a:cubicBezTo>
                    <a:pt x="29756" y="5093"/>
                    <a:pt x="45615" y="-679"/>
                    <a:pt x="61903" y="-146"/>
                  </a:cubicBezTo>
                  <a:cubicBezTo>
                    <a:pt x="72999" y="-423"/>
                    <a:pt x="83982" y="2035"/>
                    <a:pt x="93907" y="6998"/>
                  </a:cubicBezTo>
                  <a:cubicBezTo>
                    <a:pt x="102717" y="11503"/>
                    <a:pt x="110099" y="18361"/>
                    <a:pt x="115243" y="26810"/>
                  </a:cubicBezTo>
                  <a:cubicBezTo>
                    <a:pt x="125644" y="45707"/>
                    <a:pt x="130712" y="67072"/>
                    <a:pt x="129911" y="88627"/>
                  </a:cubicBezTo>
                  <a:cubicBezTo>
                    <a:pt x="130178" y="102848"/>
                    <a:pt x="128225" y="117021"/>
                    <a:pt x="124101" y="130632"/>
                  </a:cubicBezTo>
                  <a:cubicBezTo>
                    <a:pt x="121015" y="141214"/>
                    <a:pt x="115614" y="150978"/>
                    <a:pt x="108290" y="159207"/>
                  </a:cubicBezTo>
                  <a:cubicBezTo>
                    <a:pt x="95431" y="172856"/>
                    <a:pt x="77419" y="180467"/>
                    <a:pt x="58664" y="180162"/>
                  </a:cubicBezTo>
                  <a:cubicBezTo>
                    <a:pt x="50711" y="180181"/>
                    <a:pt x="42805" y="178962"/>
                    <a:pt x="35232" y="176543"/>
                  </a:cubicBezTo>
                  <a:cubicBezTo>
                    <a:pt x="29327" y="174780"/>
                    <a:pt x="23641" y="172352"/>
                    <a:pt x="18278" y="169303"/>
                  </a:cubicBezTo>
                  <a:cubicBezTo>
                    <a:pt x="14468" y="166922"/>
                    <a:pt x="9992" y="163779"/>
                    <a:pt x="5038" y="159778"/>
                  </a:cubicBezTo>
                  <a:lnTo>
                    <a:pt x="24088" y="132347"/>
                  </a:lnTo>
                  <a:cubicBezTo>
                    <a:pt x="25231" y="133299"/>
                    <a:pt x="26756" y="134633"/>
                    <a:pt x="28756" y="136157"/>
                  </a:cubicBezTo>
                  <a:cubicBezTo>
                    <a:pt x="32184" y="138690"/>
                    <a:pt x="35890" y="140833"/>
                    <a:pt x="39805" y="142538"/>
                  </a:cubicBezTo>
                  <a:cubicBezTo>
                    <a:pt x="44681" y="145139"/>
                    <a:pt x="50091" y="146577"/>
                    <a:pt x="55616" y="146729"/>
                  </a:cubicBezTo>
                  <a:close/>
                  <a:moveTo>
                    <a:pt x="61045" y="83865"/>
                  </a:moveTo>
                  <a:cubicBezTo>
                    <a:pt x="67998" y="84036"/>
                    <a:pt x="74771" y="81664"/>
                    <a:pt x="80095" y="77197"/>
                  </a:cubicBezTo>
                  <a:cubicBezTo>
                    <a:pt x="85286" y="72806"/>
                    <a:pt x="88163" y="66272"/>
                    <a:pt x="87906" y="59480"/>
                  </a:cubicBezTo>
                  <a:cubicBezTo>
                    <a:pt x="88001" y="52384"/>
                    <a:pt x="85296" y="45545"/>
                    <a:pt x="80381" y="40430"/>
                  </a:cubicBezTo>
                  <a:cubicBezTo>
                    <a:pt x="75524" y="35087"/>
                    <a:pt x="68551" y="32153"/>
                    <a:pt x="61331" y="32429"/>
                  </a:cubicBezTo>
                  <a:cubicBezTo>
                    <a:pt x="47929" y="31791"/>
                    <a:pt x="36547" y="42126"/>
                    <a:pt x="35909" y="55528"/>
                  </a:cubicBezTo>
                  <a:cubicBezTo>
                    <a:pt x="35871" y="56242"/>
                    <a:pt x="35871" y="56956"/>
                    <a:pt x="35899" y="57671"/>
                  </a:cubicBezTo>
                  <a:cubicBezTo>
                    <a:pt x="35585" y="64605"/>
                    <a:pt x="37900" y="71415"/>
                    <a:pt x="42376" y="76721"/>
                  </a:cubicBezTo>
                  <a:cubicBezTo>
                    <a:pt x="47129" y="81902"/>
                    <a:pt x="54045" y="84550"/>
                    <a:pt x="61045" y="83865"/>
                  </a:cubicBezTo>
                  <a:close/>
                </a:path>
              </a:pathLst>
            </a:custGeom>
            <a:solidFill>
              <a:srgbClr val="FFFFFF"/>
            </a:solidFill>
            <a:ln w="9525"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0CCAA546-C0F5-4E4F-AF0A-5E1DE85870E1}"/>
                </a:ext>
              </a:extLst>
            </p:cNvPr>
            <p:cNvSpPr/>
            <p:nvPr/>
          </p:nvSpPr>
          <p:spPr>
            <a:xfrm>
              <a:off x="9082061" y="771056"/>
              <a:ext cx="125036" cy="128957"/>
            </a:xfrm>
            <a:custGeom>
              <a:avLst/>
              <a:gdLst>
                <a:gd name="connsiteX0" fmla="*/ 42715 w 100029"/>
                <a:gd name="connsiteY0" fmla="*/ 22871 h 103166"/>
                <a:gd name="connsiteX1" fmla="*/ 36619 w 100029"/>
                <a:gd name="connsiteY1" fmla="*/ 37253 h 103166"/>
                <a:gd name="connsiteX2" fmla="*/ 21283 w 100029"/>
                <a:gd name="connsiteY2" fmla="*/ 43159 h 103166"/>
                <a:gd name="connsiteX3" fmla="*/ 5948 w 100029"/>
                <a:gd name="connsiteY3" fmla="*/ 37253 h 103166"/>
                <a:gd name="connsiteX4" fmla="*/ 5929 w 100029"/>
                <a:gd name="connsiteY4" fmla="*/ 8697 h 103166"/>
                <a:gd name="connsiteX5" fmla="*/ 5948 w 100029"/>
                <a:gd name="connsiteY5" fmla="*/ 8678 h 103166"/>
                <a:gd name="connsiteX6" fmla="*/ 21283 w 100029"/>
                <a:gd name="connsiteY6" fmla="*/ 2678 h 103166"/>
                <a:gd name="connsiteX7" fmla="*/ 36619 w 100029"/>
                <a:gd name="connsiteY7" fmla="*/ 8678 h 103166"/>
                <a:gd name="connsiteX8" fmla="*/ 42715 w 100029"/>
                <a:gd name="connsiteY8" fmla="*/ 22871 h 103166"/>
                <a:gd name="connsiteX9" fmla="*/ 98531 w 100029"/>
                <a:gd name="connsiteY9" fmla="*/ -180 h 103166"/>
                <a:gd name="connsiteX10" fmla="*/ 25760 w 100029"/>
                <a:gd name="connsiteY10" fmla="*/ 101452 h 103166"/>
                <a:gd name="connsiteX11" fmla="*/ 710 w 100029"/>
                <a:gd name="connsiteY11" fmla="*/ 101452 h 103166"/>
                <a:gd name="connsiteX12" fmla="*/ 73671 w 100029"/>
                <a:gd name="connsiteY12" fmla="*/ -180 h 103166"/>
                <a:gd name="connsiteX13" fmla="*/ 16997 w 100029"/>
                <a:gd name="connsiteY13" fmla="*/ 28395 h 103166"/>
                <a:gd name="connsiteX14" fmla="*/ 21283 w 100029"/>
                <a:gd name="connsiteY14" fmla="*/ 30300 h 103166"/>
                <a:gd name="connsiteX15" fmla="*/ 25570 w 100029"/>
                <a:gd name="connsiteY15" fmla="*/ 28395 h 103166"/>
                <a:gd name="connsiteX16" fmla="*/ 27380 w 100029"/>
                <a:gd name="connsiteY16" fmla="*/ 23251 h 103166"/>
                <a:gd name="connsiteX17" fmla="*/ 25570 w 100029"/>
                <a:gd name="connsiteY17" fmla="*/ 17917 h 103166"/>
                <a:gd name="connsiteX18" fmla="*/ 21283 w 100029"/>
                <a:gd name="connsiteY18" fmla="*/ 15822 h 103166"/>
                <a:gd name="connsiteX19" fmla="*/ 16997 w 100029"/>
                <a:gd name="connsiteY19" fmla="*/ 17917 h 103166"/>
                <a:gd name="connsiteX20" fmla="*/ 15283 w 100029"/>
                <a:gd name="connsiteY20" fmla="*/ 23251 h 103166"/>
                <a:gd name="connsiteX21" fmla="*/ 16997 w 100029"/>
                <a:gd name="connsiteY21" fmla="*/ 28014 h 103166"/>
                <a:gd name="connsiteX22" fmla="*/ 100055 w 100029"/>
                <a:gd name="connsiteY22" fmla="*/ 82688 h 103166"/>
                <a:gd name="connsiteX23" fmla="*/ 93959 w 100029"/>
                <a:gd name="connsiteY23" fmla="*/ 97166 h 103166"/>
                <a:gd name="connsiteX24" fmla="*/ 78624 w 100029"/>
                <a:gd name="connsiteY24" fmla="*/ 102976 h 103166"/>
                <a:gd name="connsiteX25" fmla="*/ 63288 w 100029"/>
                <a:gd name="connsiteY25" fmla="*/ 97070 h 103166"/>
                <a:gd name="connsiteX26" fmla="*/ 63270 w 100029"/>
                <a:gd name="connsiteY26" fmla="*/ 68514 h 103166"/>
                <a:gd name="connsiteX27" fmla="*/ 63288 w 100029"/>
                <a:gd name="connsiteY27" fmla="*/ 68495 h 103166"/>
                <a:gd name="connsiteX28" fmla="*/ 78624 w 100029"/>
                <a:gd name="connsiteY28" fmla="*/ 62590 h 103166"/>
                <a:gd name="connsiteX29" fmla="*/ 93959 w 100029"/>
                <a:gd name="connsiteY29" fmla="*/ 68495 h 103166"/>
                <a:gd name="connsiteX30" fmla="*/ 100055 w 100029"/>
                <a:gd name="connsiteY30" fmla="*/ 82307 h 103166"/>
                <a:gd name="connsiteX31" fmla="*/ 74242 w 100029"/>
                <a:gd name="connsiteY31" fmla="*/ 87831 h 103166"/>
                <a:gd name="connsiteX32" fmla="*/ 78529 w 100029"/>
                <a:gd name="connsiteY32" fmla="*/ 89736 h 103166"/>
                <a:gd name="connsiteX33" fmla="*/ 82910 w 100029"/>
                <a:gd name="connsiteY33" fmla="*/ 87831 h 103166"/>
                <a:gd name="connsiteX34" fmla="*/ 84625 w 100029"/>
                <a:gd name="connsiteY34" fmla="*/ 82688 h 103166"/>
                <a:gd name="connsiteX35" fmla="*/ 82910 w 100029"/>
                <a:gd name="connsiteY35" fmla="*/ 77354 h 103166"/>
                <a:gd name="connsiteX36" fmla="*/ 78624 w 100029"/>
                <a:gd name="connsiteY36" fmla="*/ 75258 h 103166"/>
                <a:gd name="connsiteX37" fmla="*/ 74338 w 100029"/>
                <a:gd name="connsiteY37" fmla="*/ 77354 h 103166"/>
                <a:gd name="connsiteX38" fmla="*/ 72528 w 100029"/>
                <a:gd name="connsiteY38" fmla="*/ 82688 h 103166"/>
                <a:gd name="connsiteX39" fmla="*/ 74242 w 100029"/>
                <a:gd name="connsiteY39" fmla="*/ 87450 h 103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029" h="103166">
                  <a:moveTo>
                    <a:pt x="42715" y="22871"/>
                  </a:moveTo>
                  <a:cubicBezTo>
                    <a:pt x="42829" y="28319"/>
                    <a:pt x="40610" y="33548"/>
                    <a:pt x="36619" y="37253"/>
                  </a:cubicBezTo>
                  <a:cubicBezTo>
                    <a:pt x="32533" y="41244"/>
                    <a:pt x="26989" y="43387"/>
                    <a:pt x="21283" y="43159"/>
                  </a:cubicBezTo>
                  <a:cubicBezTo>
                    <a:pt x="15587" y="43302"/>
                    <a:pt x="10073" y="41178"/>
                    <a:pt x="5948" y="37253"/>
                  </a:cubicBezTo>
                  <a:cubicBezTo>
                    <a:pt x="-1938" y="29376"/>
                    <a:pt x="-1948" y="16584"/>
                    <a:pt x="5929" y="8697"/>
                  </a:cubicBezTo>
                  <a:cubicBezTo>
                    <a:pt x="5938" y="8688"/>
                    <a:pt x="5938" y="8688"/>
                    <a:pt x="5948" y="8678"/>
                  </a:cubicBezTo>
                  <a:cubicBezTo>
                    <a:pt x="10044" y="4687"/>
                    <a:pt x="15569" y="2525"/>
                    <a:pt x="21283" y="2678"/>
                  </a:cubicBezTo>
                  <a:cubicBezTo>
                    <a:pt x="26998" y="2487"/>
                    <a:pt x="32542" y="4659"/>
                    <a:pt x="36619" y="8678"/>
                  </a:cubicBezTo>
                  <a:cubicBezTo>
                    <a:pt x="40514" y="12374"/>
                    <a:pt x="42715" y="17508"/>
                    <a:pt x="42715" y="22871"/>
                  </a:cubicBezTo>
                  <a:close/>
                  <a:moveTo>
                    <a:pt x="98531" y="-180"/>
                  </a:moveTo>
                  <a:lnTo>
                    <a:pt x="25760" y="101452"/>
                  </a:lnTo>
                  <a:lnTo>
                    <a:pt x="710" y="101452"/>
                  </a:lnTo>
                  <a:lnTo>
                    <a:pt x="73671" y="-180"/>
                  </a:lnTo>
                  <a:close/>
                  <a:moveTo>
                    <a:pt x="16997" y="28395"/>
                  </a:moveTo>
                  <a:cubicBezTo>
                    <a:pt x="18055" y="29662"/>
                    <a:pt x="19636" y="30357"/>
                    <a:pt x="21283" y="30300"/>
                  </a:cubicBezTo>
                  <a:cubicBezTo>
                    <a:pt x="22922" y="30319"/>
                    <a:pt x="24484" y="29624"/>
                    <a:pt x="25570" y="28395"/>
                  </a:cubicBezTo>
                  <a:cubicBezTo>
                    <a:pt x="26817" y="26985"/>
                    <a:pt x="27465" y="25138"/>
                    <a:pt x="27380" y="23251"/>
                  </a:cubicBezTo>
                  <a:cubicBezTo>
                    <a:pt x="27475" y="21309"/>
                    <a:pt x="26827" y="19403"/>
                    <a:pt x="25570" y="17917"/>
                  </a:cubicBezTo>
                  <a:cubicBezTo>
                    <a:pt x="24560" y="16575"/>
                    <a:pt x="22969" y="15793"/>
                    <a:pt x="21283" y="15822"/>
                  </a:cubicBezTo>
                  <a:cubicBezTo>
                    <a:pt x="19607" y="15832"/>
                    <a:pt x="18035" y="16603"/>
                    <a:pt x="16997" y="17917"/>
                  </a:cubicBezTo>
                  <a:cubicBezTo>
                    <a:pt x="15816" y="19441"/>
                    <a:pt x="15207" y="21327"/>
                    <a:pt x="15283" y="23251"/>
                  </a:cubicBezTo>
                  <a:cubicBezTo>
                    <a:pt x="15292" y="24985"/>
                    <a:pt x="15902" y="26671"/>
                    <a:pt x="16997" y="28014"/>
                  </a:cubicBezTo>
                  <a:close/>
                  <a:moveTo>
                    <a:pt x="100055" y="82688"/>
                  </a:moveTo>
                  <a:cubicBezTo>
                    <a:pt x="100112" y="88145"/>
                    <a:pt x="97912" y="93394"/>
                    <a:pt x="93959" y="97166"/>
                  </a:cubicBezTo>
                  <a:cubicBezTo>
                    <a:pt x="89825" y="101071"/>
                    <a:pt x="84310" y="103157"/>
                    <a:pt x="78624" y="102976"/>
                  </a:cubicBezTo>
                  <a:cubicBezTo>
                    <a:pt x="72928" y="103157"/>
                    <a:pt x="67394" y="101023"/>
                    <a:pt x="63288" y="97070"/>
                  </a:cubicBezTo>
                  <a:cubicBezTo>
                    <a:pt x="55402" y="89193"/>
                    <a:pt x="55392" y="76401"/>
                    <a:pt x="63270" y="68514"/>
                  </a:cubicBezTo>
                  <a:cubicBezTo>
                    <a:pt x="63279" y="68505"/>
                    <a:pt x="63279" y="68505"/>
                    <a:pt x="63288" y="68495"/>
                  </a:cubicBezTo>
                  <a:cubicBezTo>
                    <a:pt x="67375" y="64504"/>
                    <a:pt x="72919" y="62361"/>
                    <a:pt x="78624" y="62590"/>
                  </a:cubicBezTo>
                  <a:cubicBezTo>
                    <a:pt x="84330" y="62399"/>
                    <a:pt x="89864" y="64533"/>
                    <a:pt x="93959" y="68495"/>
                  </a:cubicBezTo>
                  <a:cubicBezTo>
                    <a:pt x="97722" y="72124"/>
                    <a:pt x="99912" y="77077"/>
                    <a:pt x="100055" y="82307"/>
                  </a:cubicBezTo>
                  <a:close/>
                  <a:moveTo>
                    <a:pt x="74242" y="87831"/>
                  </a:moveTo>
                  <a:cubicBezTo>
                    <a:pt x="75290" y="89107"/>
                    <a:pt x="76881" y="89812"/>
                    <a:pt x="78529" y="89736"/>
                  </a:cubicBezTo>
                  <a:cubicBezTo>
                    <a:pt x="80196" y="89784"/>
                    <a:pt x="81805" y="89088"/>
                    <a:pt x="82910" y="87831"/>
                  </a:cubicBezTo>
                  <a:cubicBezTo>
                    <a:pt x="84091" y="86383"/>
                    <a:pt x="84701" y="84554"/>
                    <a:pt x="84625" y="82688"/>
                  </a:cubicBezTo>
                  <a:cubicBezTo>
                    <a:pt x="84701" y="80764"/>
                    <a:pt x="84091" y="78878"/>
                    <a:pt x="82910" y="77354"/>
                  </a:cubicBezTo>
                  <a:cubicBezTo>
                    <a:pt x="81872" y="76039"/>
                    <a:pt x="80300" y="75268"/>
                    <a:pt x="78624" y="75258"/>
                  </a:cubicBezTo>
                  <a:cubicBezTo>
                    <a:pt x="76938" y="75229"/>
                    <a:pt x="75348" y="76010"/>
                    <a:pt x="74338" y="77354"/>
                  </a:cubicBezTo>
                  <a:cubicBezTo>
                    <a:pt x="73080" y="78840"/>
                    <a:pt x="72433" y="80744"/>
                    <a:pt x="72528" y="82688"/>
                  </a:cubicBezTo>
                  <a:cubicBezTo>
                    <a:pt x="72537" y="84421"/>
                    <a:pt x="73147" y="86107"/>
                    <a:pt x="74242" y="87450"/>
                  </a:cubicBezTo>
                  <a:close/>
                </a:path>
              </a:pathLst>
            </a:custGeom>
            <a:solidFill>
              <a:srgbClr val="FFFFFF"/>
            </a:solidFill>
            <a:ln w="9525"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7DDA582-E739-4C7E-AD9A-920B020E057C}"/>
                </a:ext>
              </a:extLst>
            </p:cNvPr>
            <p:cNvSpPr/>
            <p:nvPr/>
          </p:nvSpPr>
          <p:spPr>
            <a:xfrm>
              <a:off x="10061846" y="382317"/>
              <a:ext cx="959881" cy="959881"/>
            </a:xfrm>
            <a:custGeom>
              <a:avLst/>
              <a:gdLst>
                <a:gd name="connsiteX0" fmla="*/ 767933 w 767905"/>
                <a:gd name="connsiteY0" fmla="*/ 383392 h 767905"/>
                <a:gd name="connsiteX1" fmla="*/ 384361 w 767905"/>
                <a:gd name="connsiteY1" fmla="*/ 767725 h 767905"/>
                <a:gd name="connsiteX2" fmla="*/ 27 w 767905"/>
                <a:gd name="connsiteY2" fmla="*/ 384154 h 767905"/>
                <a:gd name="connsiteX3" fmla="*/ 383599 w 767905"/>
                <a:gd name="connsiteY3" fmla="*/ -180 h 767905"/>
                <a:gd name="connsiteX4" fmla="*/ 383980 w 767905"/>
                <a:gd name="connsiteY4" fmla="*/ -180 h 767905"/>
                <a:gd name="connsiteX5" fmla="*/ 767933 w 767905"/>
                <a:gd name="connsiteY5" fmla="*/ 383773 h 767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7905" h="767905">
                  <a:moveTo>
                    <a:pt x="767933" y="383392"/>
                  </a:moveTo>
                  <a:cubicBezTo>
                    <a:pt x="768143" y="595447"/>
                    <a:pt x="596416" y="767516"/>
                    <a:pt x="384361" y="767725"/>
                  </a:cubicBezTo>
                  <a:cubicBezTo>
                    <a:pt x="172306" y="767935"/>
                    <a:pt x="237" y="596209"/>
                    <a:pt x="27" y="384154"/>
                  </a:cubicBezTo>
                  <a:cubicBezTo>
                    <a:pt x="-182" y="172099"/>
                    <a:pt x="171544" y="30"/>
                    <a:pt x="383599" y="-180"/>
                  </a:cubicBezTo>
                  <a:cubicBezTo>
                    <a:pt x="383723" y="-180"/>
                    <a:pt x="383856" y="-180"/>
                    <a:pt x="383980" y="-180"/>
                  </a:cubicBezTo>
                  <a:cubicBezTo>
                    <a:pt x="596035" y="-180"/>
                    <a:pt x="767933" y="171718"/>
                    <a:pt x="767933" y="383773"/>
                  </a:cubicBezTo>
                </a:path>
              </a:pathLst>
            </a:custGeom>
            <a:solidFill>
              <a:srgbClr val="336933"/>
            </a:solidFill>
            <a:ln w="9525"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BFB7ABCF-3D46-412C-B19D-6F1CA3149D92}"/>
                </a:ext>
              </a:extLst>
            </p:cNvPr>
            <p:cNvSpPr/>
            <p:nvPr/>
          </p:nvSpPr>
          <p:spPr>
            <a:xfrm>
              <a:off x="10170907" y="779313"/>
              <a:ext cx="157400" cy="222127"/>
            </a:xfrm>
            <a:custGeom>
              <a:avLst/>
              <a:gdLst>
                <a:gd name="connsiteX0" fmla="*/ 76227 w 125920"/>
                <a:gd name="connsiteY0" fmla="*/ 71509 h 177702"/>
                <a:gd name="connsiteX1" fmla="*/ 82799 w 125920"/>
                <a:gd name="connsiteY1" fmla="*/ 53507 h 177702"/>
                <a:gd name="connsiteX2" fmla="*/ 77085 w 125920"/>
                <a:gd name="connsiteY2" fmla="*/ 38839 h 177702"/>
                <a:gd name="connsiteX3" fmla="*/ 62321 w 125920"/>
                <a:gd name="connsiteY3" fmla="*/ 33028 h 177702"/>
                <a:gd name="connsiteX4" fmla="*/ 31174 w 125920"/>
                <a:gd name="connsiteY4" fmla="*/ 56460 h 177702"/>
                <a:gd name="connsiteX5" fmla="*/ 27 w 125920"/>
                <a:gd name="connsiteY5" fmla="*/ 37981 h 177702"/>
                <a:gd name="connsiteX6" fmla="*/ 26793 w 125920"/>
                <a:gd name="connsiteY6" fmla="*/ 9406 h 177702"/>
                <a:gd name="connsiteX7" fmla="*/ 63940 w 125920"/>
                <a:gd name="connsiteY7" fmla="*/ -119 h 177702"/>
                <a:gd name="connsiteX8" fmla="*/ 103659 w 125920"/>
                <a:gd name="connsiteY8" fmla="*/ 14264 h 177702"/>
                <a:gd name="connsiteX9" fmla="*/ 120709 w 125920"/>
                <a:gd name="connsiteY9" fmla="*/ 53221 h 177702"/>
                <a:gd name="connsiteX10" fmla="*/ 113851 w 125920"/>
                <a:gd name="connsiteY10" fmla="*/ 79034 h 177702"/>
                <a:gd name="connsiteX11" fmla="*/ 88515 w 125920"/>
                <a:gd name="connsiteY11" fmla="*/ 110562 h 177702"/>
                <a:gd name="connsiteX12" fmla="*/ 57082 w 125920"/>
                <a:gd name="connsiteY12" fmla="*/ 143232 h 177702"/>
                <a:gd name="connsiteX13" fmla="*/ 125948 w 125920"/>
                <a:gd name="connsiteY13" fmla="*/ 143232 h 177702"/>
                <a:gd name="connsiteX14" fmla="*/ 125948 w 125920"/>
                <a:gd name="connsiteY14" fmla="*/ 177522 h 177702"/>
                <a:gd name="connsiteX15" fmla="*/ 3075 w 125920"/>
                <a:gd name="connsiteY15" fmla="*/ 177522 h 177702"/>
                <a:gd name="connsiteX16" fmla="*/ 3075 w 125920"/>
                <a:gd name="connsiteY16" fmla="*/ 148947 h 177702"/>
                <a:gd name="connsiteX17" fmla="*/ 54130 w 125920"/>
                <a:gd name="connsiteY17" fmla="*/ 96560 h 177702"/>
                <a:gd name="connsiteX18" fmla="*/ 76227 w 125920"/>
                <a:gd name="connsiteY18" fmla="*/ 71509 h 177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5920" h="177702">
                  <a:moveTo>
                    <a:pt x="76227" y="71509"/>
                  </a:moveTo>
                  <a:cubicBezTo>
                    <a:pt x="80247" y="66347"/>
                    <a:pt x="82543" y="60051"/>
                    <a:pt x="82799" y="53507"/>
                  </a:cubicBezTo>
                  <a:cubicBezTo>
                    <a:pt x="82933" y="48049"/>
                    <a:pt x="80876" y="42763"/>
                    <a:pt x="77085" y="38839"/>
                  </a:cubicBezTo>
                  <a:cubicBezTo>
                    <a:pt x="73170" y="34962"/>
                    <a:pt x="67827" y="32857"/>
                    <a:pt x="62321" y="33028"/>
                  </a:cubicBezTo>
                  <a:cubicBezTo>
                    <a:pt x="51396" y="33028"/>
                    <a:pt x="41014" y="40839"/>
                    <a:pt x="31174" y="56460"/>
                  </a:cubicBezTo>
                  <a:lnTo>
                    <a:pt x="27" y="37981"/>
                  </a:lnTo>
                  <a:cubicBezTo>
                    <a:pt x="6933" y="26751"/>
                    <a:pt x="16039" y="17026"/>
                    <a:pt x="26793" y="9406"/>
                  </a:cubicBezTo>
                  <a:cubicBezTo>
                    <a:pt x="37966" y="2634"/>
                    <a:pt x="50891" y="-681"/>
                    <a:pt x="63940" y="-119"/>
                  </a:cubicBezTo>
                  <a:cubicBezTo>
                    <a:pt x="78485" y="-319"/>
                    <a:pt x="92611" y="4796"/>
                    <a:pt x="103659" y="14264"/>
                  </a:cubicBezTo>
                  <a:cubicBezTo>
                    <a:pt x="115061" y="23913"/>
                    <a:pt x="121357" y="38296"/>
                    <a:pt x="120709" y="53221"/>
                  </a:cubicBezTo>
                  <a:cubicBezTo>
                    <a:pt x="120699" y="62280"/>
                    <a:pt x="118337" y="71176"/>
                    <a:pt x="113851" y="79034"/>
                  </a:cubicBezTo>
                  <a:cubicBezTo>
                    <a:pt x="106717" y="90531"/>
                    <a:pt x="98211" y="101123"/>
                    <a:pt x="88515" y="110562"/>
                  </a:cubicBezTo>
                  <a:lnTo>
                    <a:pt x="57082" y="143232"/>
                  </a:lnTo>
                  <a:lnTo>
                    <a:pt x="125948" y="143232"/>
                  </a:lnTo>
                  <a:lnTo>
                    <a:pt x="125948" y="177522"/>
                  </a:lnTo>
                  <a:lnTo>
                    <a:pt x="3075" y="177522"/>
                  </a:lnTo>
                  <a:lnTo>
                    <a:pt x="3075" y="148947"/>
                  </a:lnTo>
                  <a:lnTo>
                    <a:pt x="54130" y="96560"/>
                  </a:lnTo>
                  <a:cubicBezTo>
                    <a:pt x="62121" y="88778"/>
                    <a:pt x="69503" y="80405"/>
                    <a:pt x="76227" y="71509"/>
                  </a:cubicBezTo>
                  <a:close/>
                </a:path>
              </a:pathLst>
            </a:custGeom>
            <a:solidFill>
              <a:srgbClr val="FFFFFF"/>
            </a:solidFill>
            <a:ln w="9525"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0293201F-9C09-4392-A8D9-F826E16638C6}"/>
                </a:ext>
              </a:extLst>
            </p:cNvPr>
            <p:cNvSpPr/>
            <p:nvPr/>
          </p:nvSpPr>
          <p:spPr>
            <a:xfrm>
              <a:off x="10355216" y="784033"/>
              <a:ext cx="156744" cy="220462"/>
            </a:xfrm>
            <a:custGeom>
              <a:avLst/>
              <a:gdLst>
                <a:gd name="connsiteX0" fmla="*/ 10695 w 125395"/>
                <a:gd name="connsiteY0" fmla="*/ 32967 h 176370"/>
                <a:gd name="connsiteX1" fmla="*/ 10695 w 125395"/>
                <a:gd name="connsiteY1" fmla="*/ -180 h 176370"/>
                <a:gd name="connsiteX2" fmla="*/ 117185 w 125395"/>
                <a:gd name="connsiteY2" fmla="*/ -180 h 176370"/>
                <a:gd name="connsiteX3" fmla="*/ 117185 w 125395"/>
                <a:gd name="connsiteY3" fmla="*/ 26776 h 176370"/>
                <a:gd name="connsiteX4" fmla="*/ 81561 w 125395"/>
                <a:gd name="connsiteY4" fmla="*/ 67352 h 176370"/>
                <a:gd name="connsiteX5" fmla="*/ 113946 w 125395"/>
                <a:gd name="connsiteY5" fmla="*/ 84974 h 176370"/>
                <a:gd name="connsiteX6" fmla="*/ 125376 w 125395"/>
                <a:gd name="connsiteY6" fmla="*/ 117549 h 176370"/>
                <a:gd name="connsiteX7" fmla="*/ 106326 w 125395"/>
                <a:gd name="connsiteY7" fmla="*/ 160507 h 176370"/>
                <a:gd name="connsiteX8" fmla="*/ 58701 w 125395"/>
                <a:gd name="connsiteY8" fmla="*/ 176128 h 176370"/>
                <a:gd name="connsiteX9" fmla="*/ 27 w 125395"/>
                <a:gd name="connsiteY9" fmla="*/ 155649 h 176370"/>
                <a:gd name="connsiteX10" fmla="*/ 16029 w 125395"/>
                <a:gd name="connsiteY10" fmla="*/ 124693 h 176370"/>
                <a:gd name="connsiteX11" fmla="*/ 60130 w 125395"/>
                <a:gd name="connsiteY11" fmla="*/ 142219 h 176370"/>
                <a:gd name="connsiteX12" fmla="*/ 79180 w 125395"/>
                <a:gd name="connsiteY12" fmla="*/ 136408 h 176370"/>
                <a:gd name="connsiteX13" fmla="*/ 86800 w 125395"/>
                <a:gd name="connsiteY13" fmla="*/ 119835 h 176370"/>
                <a:gd name="connsiteX14" fmla="*/ 78037 w 125395"/>
                <a:gd name="connsiteY14" fmla="*/ 102690 h 176370"/>
                <a:gd name="connsiteX15" fmla="*/ 53843 w 125395"/>
                <a:gd name="connsiteY15" fmla="*/ 96308 h 176370"/>
                <a:gd name="connsiteX16" fmla="*/ 30697 w 125395"/>
                <a:gd name="connsiteY16" fmla="*/ 101071 h 176370"/>
                <a:gd name="connsiteX17" fmla="*/ 30697 w 125395"/>
                <a:gd name="connsiteY17" fmla="*/ 72496 h 176370"/>
                <a:gd name="connsiteX18" fmla="*/ 64130 w 125395"/>
                <a:gd name="connsiteY18" fmla="*/ 33062 h 176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5395" h="176370">
                  <a:moveTo>
                    <a:pt x="10695" y="32967"/>
                  </a:moveTo>
                  <a:lnTo>
                    <a:pt x="10695" y="-180"/>
                  </a:lnTo>
                  <a:lnTo>
                    <a:pt x="117185" y="-180"/>
                  </a:lnTo>
                  <a:lnTo>
                    <a:pt x="117185" y="26776"/>
                  </a:lnTo>
                  <a:lnTo>
                    <a:pt x="81561" y="67352"/>
                  </a:lnTo>
                  <a:cubicBezTo>
                    <a:pt x="94182" y="68972"/>
                    <a:pt x="105735" y="75258"/>
                    <a:pt x="113946" y="84974"/>
                  </a:cubicBezTo>
                  <a:cubicBezTo>
                    <a:pt x="121490" y="94137"/>
                    <a:pt x="125538" y="105681"/>
                    <a:pt x="125376" y="117549"/>
                  </a:cubicBezTo>
                  <a:cubicBezTo>
                    <a:pt x="126071" y="134056"/>
                    <a:pt x="119032" y="149944"/>
                    <a:pt x="106326" y="160507"/>
                  </a:cubicBezTo>
                  <a:cubicBezTo>
                    <a:pt x="92867" y="171299"/>
                    <a:pt x="75941" y="176852"/>
                    <a:pt x="58701" y="176128"/>
                  </a:cubicBezTo>
                  <a:cubicBezTo>
                    <a:pt x="37508" y="175480"/>
                    <a:pt x="17020" y="168336"/>
                    <a:pt x="27" y="155649"/>
                  </a:cubicBezTo>
                  <a:lnTo>
                    <a:pt x="16029" y="124693"/>
                  </a:lnTo>
                  <a:cubicBezTo>
                    <a:pt x="28583" y="134913"/>
                    <a:pt x="43985" y="141028"/>
                    <a:pt x="60130" y="142219"/>
                  </a:cubicBezTo>
                  <a:cubicBezTo>
                    <a:pt x="66950" y="142447"/>
                    <a:pt x="73646" y="140400"/>
                    <a:pt x="79180" y="136408"/>
                  </a:cubicBezTo>
                  <a:cubicBezTo>
                    <a:pt x="84304" y="132484"/>
                    <a:pt x="87152" y="126284"/>
                    <a:pt x="86800" y="119835"/>
                  </a:cubicBezTo>
                  <a:cubicBezTo>
                    <a:pt x="86971" y="113006"/>
                    <a:pt x="83666" y="106557"/>
                    <a:pt x="78037" y="102690"/>
                  </a:cubicBezTo>
                  <a:cubicBezTo>
                    <a:pt x="70865" y="98023"/>
                    <a:pt x="62387" y="95784"/>
                    <a:pt x="53843" y="96308"/>
                  </a:cubicBezTo>
                  <a:cubicBezTo>
                    <a:pt x="45947" y="96804"/>
                    <a:pt x="38156" y="98404"/>
                    <a:pt x="30697" y="101071"/>
                  </a:cubicBezTo>
                  <a:lnTo>
                    <a:pt x="30697" y="72496"/>
                  </a:lnTo>
                  <a:lnTo>
                    <a:pt x="64130" y="33062"/>
                  </a:lnTo>
                  <a:close/>
                </a:path>
              </a:pathLst>
            </a:custGeom>
            <a:solidFill>
              <a:srgbClr val="FFFFFF"/>
            </a:solidFill>
            <a:ln w="9525"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F7B70D2D-D219-452C-9128-477E91D7B87D}"/>
                </a:ext>
              </a:extLst>
            </p:cNvPr>
            <p:cNvSpPr/>
            <p:nvPr/>
          </p:nvSpPr>
          <p:spPr>
            <a:xfrm>
              <a:off x="10546781" y="949531"/>
              <a:ext cx="54775" cy="54922"/>
            </a:xfrm>
            <a:custGeom>
              <a:avLst/>
              <a:gdLst>
                <a:gd name="connsiteX0" fmla="*/ 6319 w 43820"/>
                <a:gd name="connsiteY0" fmla="*/ 37348 h 43938"/>
                <a:gd name="connsiteX1" fmla="*/ 32 w 43820"/>
                <a:gd name="connsiteY1" fmla="*/ 21727 h 43938"/>
                <a:gd name="connsiteX2" fmla="*/ 21940 w 43820"/>
                <a:gd name="connsiteY2" fmla="*/ -180 h 43938"/>
                <a:gd name="connsiteX3" fmla="*/ 43847 w 43820"/>
                <a:gd name="connsiteY3" fmla="*/ 21727 h 43938"/>
                <a:gd name="connsiteX4" fmla="*/ 21873 w 43820"/>
                <a:gd name="connsiteY4" fmla="*/ 43759 h 43938"/>
                <a:gd name="connsiteX5" fmla="*/ 6319 w 43820"/>
                <a:gd name="connsiteY5" fmla="*/ 37348 h 4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20" h="43938">
                  <a:moveTo>
                    <a:pt x="6319" y="37348"/>
                  </a:moveTo>
                  <a:cubicBezTo>
                    <a:pt x="2185" y="33214"/>
                    <a:pt x="-92" y="27576"/>
                    <a:pt x="32" y="21727"/>
                  </a:cubicBezTo>
                  <a:cubicBezTo>
                    <a:pt x="32" y="9631"/>
                    <a:pt x="9843" y="-180"/>
                    <a:pt x="21940" y="-180"/>
                  </a:cubicBezTo>
                  <a:cubicBezTo>
                    <a:pt x="34036" y="-180"/>
                    <a:pt x="43847" y="9631"/>
                    <a:pt x="43847" y="21727"/>
                  </a:cubicBezTo>
                  <a:cubicBezTo>
                    <a:pt x="43867" y="33881"/>
                    <a:pt x="34027" y="43740"/>
                    <a:pt x="21873" y="43759"/>
                  </a:cubicBezTo>
                  <a:cubicBezTo>
                    <a:pt x="16044" y="43768"/>
                    <a:pt x="10452" y="41463"/>
                    <a:pt x="6319" y="37348"/>
                  </a:cubicBezTo>
                  <a:close/>
                </a:path>
              </a:pathLst>
            </a:custGeom>
            <a:solidFill>
              <a:srgbClr val="FFFFFF"/>
            </a:solidFill>
            <a:ln w="9525"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F9B7B578-A2F7-4FBC-B98E-0AE07A2017A5}"/>
                </a:ext>
              </a:extLst>
            </p:cNvPr>
            <p:cNvSpPr/>
            <p:nvPr/>
          </p:nvSpPr>
          <p:spPr>
            <a:xfrm>
              <a:off x="10630250" y="783557"/>
              <a:ext cx="158949" cy="217884"/>
            </a:xfrm>
            <a:custGeom>
              <a:avLst/>
              <a:gdLst>
                <a:gd name="connsiteX0" fmla="*/ 70131 w 127159"/>
                <a:gd name="connsiteY0" fmla="*/ 99166 h 174307"/>
                <a:gd name="connsiteX1" fmla="*/ 70131 w 127159"/>
                <a:gd name="connsiteY1" fmla="*/ 68781 h 174307"/>
                <a:gd name="connsiteX2" fmla="*/ 107469 w 127159"/>
                <a:gd name="connsiteY2" fmla="*/ 68781 h 174307"/>
                <a:gd name="connsiteX3" fmla="*/ 107469 w 127159"/>
                <a:gd name="connsiteY3" fmla="*/ 99166 h 174307"/>
                <a:gd name="connsiteX4" fmla="*/ 127186 w 127159"/>
                <a:gd name="connsiteY4" fmla="*/ 99166 h 174307"/>
                <a:gd name="connsiteX5" fmla="*/ 127186 w 127159"/>
                <a:gd name="connsiteY5" fmla="*/ 132884 h 174307"/>
                <a:gd name="connsiteX6" fmla="*/ 107469 w 127159"/>
                <a:gd name="connsiteY6" fmla="*/ 132884 h 174307"/>
                <a:gd name="connsiteX7" fmla="*/ 107469 w 127159"/>
                <a:gd name="connsiteY7" fmla="*/ 174127 h 174307"/>
                <a:gd name="connsiteX8" fmla="*/ 70131 w 127159"/>
                <a:gd name="connsiteY8" fmla="*/ 174127 h 174307"/>
                <a:gd name="connsiteX9" fmla="*/ 70131 w 127159"/>
                <a:gd name="connsiteY9" fmla="*/ 132503 h 174307"/>
                <a:gd name="connsiteX10" fmla="*/ 27 w 127159"/>
                <a:gd name="connsiteY10" fmla="*/ 132503 h 174307"/>
                <a:gd name="connsiteX11" fmla="*/ 27 w 127159"/>
                <a:gd name="connsiteY11" fmla="*/ 102785 h 174307"/>
                <a:gd name="connsiteX12" fmla="*/ 62130 w 127159"/>
                <a:gd name="connsiteY12" fmla="*/ -180 h 174307"/>
                <a:gd name="connsiteX13" fmla="*/ 104517 w 127159"/>
                <a:gd name="connsiteY13" fmla="*/ -180 h 174307"/>
                <a:gd name="connsiteX14" fmla="*/ 45462 w 127159"/>
                <a:gd name="connsiteY14" fmla="*/ 98785 h 174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7159" h="174307">
                  <a:moveTo>
                    <a:pt x="70131" y="99166"/>
                  </a:moveTo>
                  <a:lnTo>
                    <a:pt x="70131" y="68781"/>
                  </a:lnTo>
                  <a:lnTo>
                    <a:pt x="107469" y="68781"/>
                  </a:lnTo>
                  <a:lnTo>
                    <a:pt x="107469" y="99166"/>
                  </a:lnTo>
                  <a:lnTo>
                    <a:pt x="127186" y="99166"/>
                  </a:lnTo>
                  <a:lnTo>
                    <a:pt x="127186" y="132884"/>
                  </a:lnTo>
                  <a:lnTo>
                    <a:pt x="107469" y="132884"/>
                  </a:lnTo>
                  <a:lnTo>
                    <a:pt x="107469" y="174127"/>
                  </a:lnTo>
                  <a:lnTo>
                    <a:pt x="70131" y="174127"/>
                  </a:lnTo>
                  <a:lnTo>
                    <a:pt x="70131" y="132503"/>
                  </a:lnTo>
                  <a:lnTo>
                    <a:pt x="27" y="132503"/>
                  </a:lnTo>
                  <a:lnTo>
                    <a:pt x="27" y="102785"/>
                  </a:lnTo>
                  <a:lnTo>
                    <a:pt x="62130" y="-180"/>
                  </a:lnTo>
                  <a:lnTo>
                    <a:pt x="104517" y="-180"/>
                  </a:lnTo>
                  <a:lnTo>
                    <a:pt x="45462" y="98785"/>
                  </a:lnTo>
                  <a:close/>
                </a:path>
              </a:pathLst>
            </a:custGeom>
            <a:solidFill>
              <a:srgbClr val="FFFFFF"/>
            </a:solidFill>
            <a:ln w="9525"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BB6A0A33-86D7-401A-AA23-2C0F7AB1ACC5}"/>
                </a:ext>
              </a:extLst>
            </p:cNvPr>
            <p:cNvSpPr/>
            <p:nvPr/>
          </p:nvSpPr>
          <p:spPr>
            <a:xfrm>
              <a:off x="10833114" y="771056"/>
              <a:ext cx="125036" cy="129021"/>
            </a:xfrm>
            <a:custGeom>
              <a:avLst/>
              <a:gdLst>
                <a:gd name="connsiteX0" fmla="*/ 42810 w 100029"/>
                <a:gd name="connsiteY0" fmla="*/ 22871 h 103217"/>
                <a:gd name="connsiteX1" fmla="*/ 36714 w 100029"/>
                <a:gd name="connsiteY1" fmla="*/ 37253 h 103217"/>
                <a:gd name="connsiteX2" fmla="*/ 21379 w 100029"/>
                <a:gd name="connsiteY2" fmla="*/ 43159 h 103217"/>
                <a:gd name="connsiteX3" fmla="*/ 5948 w 100029"/>
                <a:gd name="connsiteY3" fmla="*/ 37253 h 103217"/>
                <a:gd name="connsiteX4" fmla="*/ 5929 w 100029"/>
                <a:gd name="connsiteY4" fmla="*/ 8697 h 103217"/>
                <a:gd name="connsiteX5" fmla="*/ 5948 w 100029"/>
                <a:gd name="connsiteY5" fmla="*/ 8678 h 103217"/>
                <a:gd name="connsiteX6" fmla="*/ 36714 w 100029"/>
                <a:gd name="connsiteY6" fmla="*/ 8678 h 103217"/>
                <a:gd name="connsiteX7" fmla="*/ 42810 w 100029"/>
                <a:gd name="connsiteY7" fmla="*/ 22871 h 103217"/>
                <a:gd name="connsiteX8" fmla="*/ 98626 w 100029"/>
                <a:gd name="connsiteY8" fmla="*/ -180 h 103217"/>
                <a:gd name="connsiteX9" fmla="*/ 25760 w 100029"/>
                <a:gd name="connsiteY9" fmla="*/ 101452 h 103217"/>
                <a:gd name="connsiteX10" fmla="*/ 804 w 100029"/>
                <a:gd name="connsiteY10" fmla="*/ 101452 h 103217"/>
                <a:gd name="connsiteX11" fmla="*/ 73766 w 100029"/>
                <a:gd name="connsiteY11" fmla="*/ -180 h 103217"/>
                <a:gd name="connsiteX12" fmla="*/ 16997 w 100029"/>
                <a:gd name="connsiteY12" fmla="*/ 28395 h 103217"/>
                <a:gd name="connsiteX13" fmla="*/ 21283 w 100029"/>
                <a:gd name="connsiteY13" fmla="*/ 30300 h 103217"/>
                <a:gd name="connsiteX14" fmla="*/ 25665 w 100029"/>
                <a:gd name="connsiteY14" fmla="*/ 28395 h 103217"/>
                <a:gd name="connsiteX15" fmla="*/ 27380 w 100029"/>
                <a:gd name="connsiteY15" fmla="*/ 23251 h 103217"/>
                <a:gd name="connsiteX16" fmla="*/ 25665 w 100029"/>
                <a:gd name="connsiteY16" fmla="*/ 17917 h 103217"/>
                <a:gd name="connsiteX17" fmla="*/ 17902 w 100029"/>
                <a:gd name="connsiteY17" fmla="*/ 17013 h 103217"/>
                <a:gd name="connsiteX18" fmla="*/ 16997 w 100029"/>
                <a:gd name="connsiteY18" fmla="*/ 17917 h 103217"/>
                <a:gd name="connsiteX19" fmla="*/ 15283 w 100029"/>
                <a:gd name="connsiteY19" fmla="*/ 23251 h 103217"/>
                <a:gd name="connsiteX20" fmla="*/ 16997 w 100029"/>
                <a:gd name="connsiteY20" fmla="*/ 28014 h 103217"/>
                <a:gd name="connsiteX21" fmla="*/ 100055 w 100029"/>
                <a:gd name="connsiteY21" fmla="*/ 82688 h 103217"/>
                <a:gd name="connsiteX22" fmla="*/ 93959 w 100029"/>
                <a:gd name="connsiteY22" fmla="*/ 97166 h 103217"/>
                <a:gd name="connsiteX23" fmla="*/ 63288 w 100029"/>
                <a:gd name="connsiteY23" fmla="*/ 97166 h 103217"/>
                <a:gd name="connsiteX24" fmla="*/ 63270 w 100029"/>
                <a:gd name="connsiteY24" fmla="*/ 68610 h 103217"/>
                <a:gd name="connsiteX25" fmla="*/ 63288 w 100029"/>
                <a:gd name="connsiteY25" fmla="*/ 68591 h 103217"/>
                <a:gd name="connsiteX26" fmla="*/ 93959 w 100029"/>
                <a:gd name="connsiteY26" fmla="*/ 68591 h 103217"/>
                <a:gd name="connsiteX27" fmla="*/ 100055 w 100029"/>
                <a:gd name="connsiteY27" fmla="*/ 82307 h 103217"/>
                <a:gd name="connsiteX28" fmla="*/ 74242 w 100029"/>
                <a:gd name="connsiteY28" fmla="*/ 87831 h 103217"/>
                <a:gd name="connsiteX29" fmla="*/ 78529 w 100029"/>
                <a:gd name="connsiteY29" fmla="*/ 89736 h 103217"/>
                <a:gd name="connsiteX30" fmla="*/ 82910 w 100029"/>
                <a:gd name="connsiteY30" fmla="*/ 87831 h 103217"/>
                <a:gd name="connsiteX31" fmla="*/ 84624 w 100029"/>
                <a:gd name="connsiteY31" fmla="*/ 82688 h 103217"/>
                <a:gd name="connsiteX32" fmla="*/ 82910 w 100029"/>
                <a:gd name="connsiteY32" fmla="*/ 77354 h 103217"/>
                <a:gd name="connsiteX33" fmla="*/ 75290 w 100029"/>
                <a:gd name="connsiteY33" fmla="*/ 76401 h 103217"/>
                <a:gd name="connsiteX34" fmla="*/ 74338 w 100029"/>
                <a:gd name="connsiteY34" fmla="*/ 77354 h 103217"/>
                <a:gd name="connsiteX35" fmla="*/ 72528 w 100029"/>
                <a:gd name="connsiteY35" fmla="*/ 82688 h 103217"/>
                <a:gd name="connsiteX36" fmla="*/ 74242 w 100029"/>
                <a:gd name="connsiteY36" fmla="*/ 87450 h 103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029" h="103217">
                  <a:moveTo>
                    <a:pt x="42810" y="22871"/>
                  </a:moveTo>
                  <a:cubicBezTo>
                    <a:pt x="42924" y="28319"/>
                    <a:pt x="40705" y="33548"/>
                    <a:pt x="36714" y="37253"/>
                  </a:cubicBezTo>
                  <a:cubicBezTo>
                    <a:pt x="32618" y="41216"/>
                    <a:pt x="27084" y="43349"/>
                    <a:pt x="21379" y="43159"/>
                  </a:cubicBezTo>
                  <a:cubicBezTo>
                    <a:pt x="15654" y="43321"/>
                    <a:pt x="10101" y="41197"/>
                    <a:pt x="5948" y="37253"/>
                  </a:cubicBezTo>
                  <a:cubicBezTo>
                    <a:pt x="-1938" y="29376"/>
                    <a:pt x="-1948" y="16584"/>
                    <a:pt x="5929" y="8697"/>
                  </a:cubicBezTo>
                  <a:cubicBezTo>
                    <a:pt x="5938" y="8688"/>
                    <a:pt x="5938" y="8688"/>
                    <a:pt x="5948" y="8678"/>
                  </a:cubicBezTo>
                  <a:cubicBezTo>
                    <a:pt x="14654" y="696"/>
                    <a:pt x="28008" y="696"/>
                    <a:pt x="36714" y="8678"/>
                  </a:cubicBezTo>
                  <a:cubicBezTo>
                    <a:pt x="40571" y="12393"/>
                    <a:pt x="42772" y="17508"/>
                    <a:pt x="42810" y="22871"/>
                  </a:cubicBezTo>
                  <a:close/>
                  <a:moveTo>
                    <a:pt x="98626" y="-180"/>
                  </a:moveTo>
                  <a:lnTo>
                    <a:pt x="25760" y="101452"/>
                  </a:lnTo>
                  <a:lnTo>
                    <a:pt x="804" y="101452"/>
                  </a:lnTo>
                  <a:lnTo>
                    <a:pt x="73766" y="-180"/>
                  </a:lnTo>
                  <a:close/>
                  <a:moveTo>
                    <a:pt x="16997" y="28395"/>
                  </a:moveTo>
                  <a:cubicBezTo>
                    <a:pt x="18055" y="29662"/>
                    <a:pt x="19635" y="30357"/>
                    <a:pt x="21283" y="30300"/>
                  </a:cubicBezTo>
                  <a:cubicBezTo>
                    <a:pt x="22941" y="30300"/>
                    <a:pt x="24532" y="29605"/>
                    <a:pt x="25665" y="28395"/>
                  </a:cubicBezTo>
                  <a:cubicBezTo>
                    <a:pt x="26846" y="26947"/>
                    <a:pt x="27456" y="25118"/>
                    <a:pt x="27380" y="23251"/>
                  </a:cubicBezTo>
                  <a:cubicBezTo>
                    <a:pt x="27456" y="21327"/>
                    <a:pt x="26846" y="19441"/>
                    <a:pt x="25665" y="17917"/>
                  </a:cubicBezTo>
                  <a:cubicBezTo>
                    <a:pt x="23769" y="15527"/>
                    <a:pt x="20302" y="15117"/>
                    <a:pt x="17902" y="17013"/>
                  </a:cubicBezTo>
                  <a:cubicBezTo>
                    <a:pt x="17569" y="17279"/>
                    <a:pt x="17264" y="17584"/>
                    <a:pt x="16997" y="17917"/>
                  </a:cubicBezTo>
                  <a:cubicBezTo>
                    <a:pt x="15816" y="19441"/>
                    <a:pt x="15207" y="21327"/>
                    <a:pt x="15283" y="23251"/>
                  </a:cubicBezTo>
                  <a:cubicBezTo>
                    <a:pt x="15292" y="24985"/>
                    <a:pt x="15902" y="26671"/>
                    <a:pt x="16997" y="28014"/>
                  </a:cubicBezTo>
                  <a:close/>
                  <a:moveTo>
                    <a:pt x="100055" y="82688"/>
                  </a:moveTo>
                  <a:cubicBezTo>
                    <a:pt x="100112" y="88145"/>
                    <a:pt x="97912" y="93394"/>
                    <a:pt x="93959" y="97166"/>
                  </a:cubicBezTo>
                  <a:cubicBezTo>
                    <a:pt x="85234" y="104995"/>
                    <a:pt x="72014" y="104995"/>
                    <a:pt x="63288" y="97166"/>
                  </a:cubicBezTo>
                  <a:cubicBezTo>
                    <a:pt x="55402" y="89288"/>
                    <a:pt x="55392" y="76496"/>
                    <a:pt x="63270" y="68610"/>
                  </a:cubicBezTo>
                  <a:cubicBezTo>
                    <a:pt x="63279" y="68600"/>
                    <a:pt x="63279" y="68600"/>
                    <a:pt x="63288" y="68591"/>
                  </a:cubicBezTo>
                  <a:cubicBezTo>
                    <a:pt x="71994" y="60713"/>
                    <a:pt x="85253" y="60713"/>
                    <a:pt x="93959" y="68591"/>
                  </a:cubicBezTo>
                  <a:cubicBezTo>
                    <a:pt x="97703" y="72191"/>
                    <a:pt x="99893" y="77116"/>
                    <a:pt x="100055" y="82307"/>
                  </a:cubicBezTo>
                  <a:close/>
                  <a:moveTo>
                    <a:pt x="74242" y="87831"/>
                  </a:moveTo>
                  <a:cubicBezTo>
                    <a:pt x="75300" y="89098"/>
                    <a:pt x="76881" y="89793"/>
                    <a:pt x="78529" y="89736"/>
                  </a:cubicBezTo>
                  <a:cubicBezTo>
                    <a:pt x="80205" y="89803"/>
                    <a:pt x="81815" y="89098"/>
                    <a:pt x="82910" y="87831"/>
                  </a:cubicBezTo>
                  <a:cubicBezTo>
                    <a:pt x="84091" y="86383"/>
                    <a:pt x="84701" y="84554"/>
                    <a:pt x="84624" y="82688"/>
                  </a:cubicBezTo>
                  <a:cubicBezTo>
                    <a:pt x="84701" y="80764"/>
                    <a:pt x="84091" y="78878"/>
                    <a:pt x="82910" y="77354"/>
                  </a:cubicBezTo>
                  <a:cubicBezTo>
                    <a:pt x="81072" y="74982"/>
                    <a:pt x="77662" y="74563"/>
                    <a:pt x="75290" y="76401"/>
                  </a:cubicBezTo>
                  <a:cubicBezTo>
                    <a:pt x="74938" y="76677"/>
                    <a:pt x="74614" y="77001"/>
                    <a:pt x="74338" y="77354"/>
                  </a:cubicBezTo>
                  <a:cubicBezTo>
                    <a:pt x="73119" y="78858"/>
                    <a:pt x="72480" y="80754"/>
                    <a:pt x="72528" y="82688"/>
                  </a:cubicBezTo>
                  <a:cubicBezTo>
                    <a:pt x="72537" y="84421"/>
                    <a:pt x="73147" y="86107"/>
                    <a:pt x="74242" y="87450"/>
                  </a:cubicBezTo>
                  <a:close/>
                </a:path>
              </a:pathLst>
            </a:custGeom>
            <a:solidFill>
              <a:srgbClr val="FFFFFF"/>
            </a:solidFill>
            <a:ln w="9525"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01040B7-CB19-4B67-BD0B-3E74AEF30006}"/>
                </a:ext>
              </a:extLst>
            </p:cNvPr>
            <p:cNvSpPr/>
            <p:nvPr/>
          </p:nvSpPr>
          <p:spPr>
            <a:xfrm>
              <a:off x="7655047" y="2705795"/>
              <a:ext cx="159230" cy="220432"/>
            </a:xfrm>
            <a:custGeom>
              <a:avLst/>
              <a:gdLst>
                <a:gd name="connsiteX0" fmla="*/ 54566 w 127384"/>
                <a:gd name="connsiteY0" fmla="*/ 143298 h 176346"/>
                <a:gd name="connsiteX1" fmla="*/ 79141 w 127384"/>
                <a:gd name="connsiteY1" fmla="*/ 132725 h 176346"/>
                <a:gd name="connsiteX2" fmla="*/ 89713 w 127384"/>
                <a:gd name="connsiteY2" fmla="*/ 104150 h 176346"/>
                <a:gd name="connsiteX3" fmla="*/ 55995 w 127384"/>
                <a:gd name="connsiteY3" fmla="*/ 114627 h 176346"/>
                <a:gd name="connsiteX4" fmla="*/ 16085 w 127384"/>
                <a:gd name="connsiteY4" fmla="*/ 98911 h 176346"/>
                <a:gd name="connsiteX5" fmla="*/ 83 w 127384"/>
                <a:gd name="connsiteY5" fmla="*/ 57287 h 176346"/>
                <a:gd name="connsiteX6" fmla="*/ 17324 w 127384"/>
                <a:gd name="connsiteY6" fmla="*/ 15663 h 176346"/>
                <a:gd name="connsiteX7" fmla="*/ 60662 w 127384"/>
                <a:gd name="connsiteY7" fmla="*/ -149 h 176346"/>
                <a:gd name="connsiteX8" fmla="*/ 91999 w 127384"/>
                <a:gd name="connsiteY8" fmla="*/ 6900 h 176346"/>
                <a:gd name="connsiteX9" fmla="*/ 112954 w 127384"/>
                <a:gd name="connsiteY9" fmla="*/ 25950 h 176346"/>
                <a:gd name="connsiteX10" fmla="*/ 127337 w 127384"/>
                <a:gd name="connsiteY10" fmla="*/ 86529 h 176346"/>
                <a:gd name="connsiteX11" fmla="*/ 121622 w 127384"/>
                <a:gd name="connsiteY11" fmla="*/ 127676 h 176346"/>
                <a:gd name="connsiteX12" fmla="*/ 106096 w 127384"/>
                <a:gd name="connsiteY12" fmla="*/ 155585 h 176346"/>
                <a:gd name="connsiteX13" fmla="*/ 57519 w 127384"/>
                <a:gd name="connsiteY13" fmla="*/ 176159 h 176346"/>
                <a:gd name="connsiteX14" fmla="*/ 17895 w 127384"/>
                <a:gd name="connsiteY14" fmla="*/ 165491 h 176346"/>
                <a:gd name="connsiteX15" fmla="*/ 5036 w 127384"/>
                <a:gd name="connsiteY15" fmla="*/ 155966 h 176346"/>
                <a:gd name="connsiteX16" fmla="*/ 24086 w 127384"/>
                <a:gd name="connsiteY16" fmla="*/ 129105 h 176346"/>
                <a:gd name="connsiteX17" fmla="*/ 28563 w 127384"/>
                <a:gd name="connsiteY17" fmla="*/ 132915 h 176346"/>
                <a:gd name="connsiteX18" fmla="*/ 39421 w 127384"/>
                <a:gd name="connsiteY18" fmla="*/ 139107 h 176346"/>
                <a:gd name="connsiteX19" fmla="*/ 54566 w 127384"/>
                <a:gd name="connsiteY19" fmla="*/ 143298 h 176346"/>
                <a:gd name="connsiteX20" fmla="*/ 59805 w 127384"/>
                <a:gd name="connsiteY20" fmla="*/ 81766 h 176346"/>
                <a:gd name="connsiteX21" fmla="*/ 78855 w 127384"/>
                <a:gd name="connsiteY21" fmla="*/ 75194 h 176346"/>
                <a:gd name="connsiteX22" fmla="*/ 86380 w 127384"/>
                <a:gd name="connsiteY22" fmla="*/ 57858 h 176346"/>
                <a:gd name="connsiteX23" fmla="*/ 79045 w 127384"/>
                <a:gd name="connsiteY23" fmla="*/ 38808 h 176346"/>
                <a:gd name="connsiteX24" fmla="*/ 44222 w 127384"/>
                <a:gd name="connsiteY24" fmla="*/ 36665 h 176346"/>
                <a:gd name="connsiteX25" fmla="*/ 35897 w 127384"/>
                <a:gd name="connsiteY25" fmla="*/ 55667 h 176346"/>
                <a:gd name="connsiteX26" fmla="*/ 42184 w 127384"/>
                <a:gd name="connsiteY26" fmla="*/ 73860 h 176346"/>
                <a:gd name="connsiteX27" fmla="*/ 59805 w 127384"/>
                <a:gd name="connsiteY27" fmla="*/ 81766 h 176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7384" h="176346">
                  <a:moveTo>
                    <a:pt x="54566" y="143298"/>
                  </a:moveTo>
                  <a:cubicBezTo>
                    <a:pt x="63958" y="143812"/>
                    <a:pt x="73054" y="139897"/>
                    <a:pt x="79141" y="132725"/>
                  </a:cubicBezTo>
                  <a:cubicBezTo>
                    <a:pt x="85284" y="124390"/>
                    <a:pt x="88951" y="114485"/>
                    <a:pt x="89713" y="104150"/>
                  </a:cubicBezTo>
                  <a:cubicBezTo>
                    <a:pt x="79798" y="110979"/>
                    <a:pt x="68034" y="114627"/>
                    <a:pt x="55995" y="114627"/>
                  </a:cubicBezTo>
                  <a:cubicBezTo>
                    <a:pt x="41107" y="115037"/>
                    <a:pt x="26696" y="109360"/>
                    <a:pt x="16085" y="98911"/>
                  </a:cubicBezTo>
                  <a:cubicBezTo>
                    <a:pt x="5188" y="87872"/>
                    <a:pt x="-612" y="72784"/>
                    <a:pt x="83" y="57287"/>
                  </a:cubicBezTo>
                  <a:cubicBezTo>
                    <a:pt x="-517" y="41561"/>
                    <a:pt x="5779" y="26359"/>
                    <a:pt x="17324" y="15663"/>
                  </a:cubicBezTo>
                  <a:cubicBezTo>
                    <a:pt x="29192" y="5004"/>
                    <a:pt x="44717" y="-654"/>
                    <a:pt x="60662" y="-149"/>
                  </a:cubicBezTo>
                  <a:cubicBezTo>
                    <a:pt x="71530" y="-387"/>
                    <a:pt x="82284" y="2032"/>
                    <a:pt x="91999" y="6900"/>
                  </a:cubicBezTo>
                  <a:cubicBezTo>
                    <a:pt x="100610" y="11186"/>
                    <a:pt x="107868" y="17787"/>
                    <a:pt x="112954" y="25950"/>
                  </a:cubicBezTo>
                  <a:cubicBezTo>
                    <a:pt x="123118" y="44476"/>
                    <a:pt x="128090" y="65412"/>
                    <a:pt x="127337" y="86529"/>
                  </a:cubicBezTo>
                  <a:cubicBezTo>
                    <a:pt x="127575" y="100454"/>
                    <a:pt x="125651" y="114342"/>
                    <a:pt x="121622" y="127676"/>
                  </a:cubicBezTo>
                  <a:cubicBezTo>
                    <a:pt x="118555" y="138002"/>
                    <a:pt x="113250" y="147536"/>
                    <a:pt x="106096" y="155585"/>
                  </a:cubicBezTo>
                  <a:cubicBezTo>
                    <a:pt x="93524" y="168977"/>
                    <a:pt x="75883" y="176445"/>
                    <a:pt x="57519" y="176159"/>
                  </a:cubicBezTo>
                  <a:cubicBezTo>
                    <a:pt x="43641" y="175892"/>
                    <a:pt x="30030" y="172225"/>
                    <a:pt x="17895" y="165491"/>
                  </a:cubicBezTo>
                  <a:cubicBezTo>
                    <a:pt x="14152" y="163138"/>
                    <a:pt x="9865" y="159966"/>
                    <a:pt x="5036" y="155966"/>
                  </a:cubicBezTo>
                  <a:lnTo>
                    <a:pt x="24086" y="129105"/>
                  </a:lnTo>
                  <a:cubicBezTo>
                    <a:pt x="25134" y="130058"/>
                    <a:pt x="26658" y="131391"/>
                    <a:pt x="28563" y="132915"/>
                  </a:cubicBezTo>
                  <a:cubicBezTo>
                    <a:pt x="31973" y="135335"/>
                    <a:pt x="35611" y="137402"/>
                    <a:pt x="39421" y="139107"/>
                  </a:cubicBezTo>
                  <a:cubicBezTo>
                    <a:pt x="44089" y="141631"/>
                    <a:pt x="49270" y="143069"/>
                    <a:pt x="54566" y="143298"/>
                  </a:cubicBezTo>
                  <a:close/>
                  <a:moveTo>
                    <a:pt x="59805" y="81766"/>
                  </a:moveTo>
                  <a:cubicBezTo>
                    <a:pt x="66749" y="82033"/>
                    <a:pt x="73549" y="79690"/>
                    <a:pt x="78855" y="75194"/>
                  </a:cubicBezTo>
                  <a:cubicBezTo>
                    <a:pt x="83865" y="70860"/>
                    <a:pt x="86637" y="64478"/>
                    <a:pt x="86380" y="57858"/>
                  </a:cubicBezTo>
                  <a:cubicBezTo>
                    <a:pt x="86637" y="50772"/>
                    <a:pt x="83989" y="43895"/>
                    <a:pt x="79045" y="38808"/>
                  </a:cubicBezTo>
                  <a:cubicBezTo>
                    <a:pt x="70025" y="28598"/>
                    <a:pt x="54433" y="27635"/>
                    <a:pt x="44222" y="36665"/>
                  </a:cubicBezTo>
                  <a:cubicBezTo>
                    <a:pt x="38793" y="41466"/>
                    <a:pt x="35745" y="48419"/>
                    <a:pt x="35897" y="55667"/>
                  </a:cubicBezTo>
                  <a:cubicBezTo>
                    <a:pt x="35707" y="62297"/>
                    <a:pt x="37945" y="68764"/>
                    <a:pt x="42184" y="73860"/>
                  </a:cubicBezTo>
                  <a:cubicBezTo>
                    <a:pt x="46546" y="79052"/>
                    <a:pt x="53033" y="81957"/>
                    <a:pt x="59805" y="81766"/>
                  </a:cubicBezTo>
                  <a:close/>
                </a:path>
              </a:pathLst>
            </a:custGeom>
            <a:solidFill>
              <a:srgbClr val="669940"/>
            </a:solidFill>
            <a:ln w="9525"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B84D1DC2-B951-409B-8D6E-0E8251CB1A19}"/>
                </a:ext>
              </a:extLst>
            </p:cNvPr>
            <p:cNvSpPr/>
            <p:nvPr/>
          </p:nvSpPr>
          <p:spPr>
            <a:xfrm>
              <a:off x="7842284" y="2710238"/>
              <a:ext cx="155256" cy="213360"/>
            </a:xfrm>
            <a:custGeom>
              <a:avLst/>
              <a:gdLst>
                <a:gd name="connsiteX0" fmla="*/ 68607 w 124205"/>
                <a:gd name="connsiteY0" fmla="*/ 96784 h 170688"/>
                <a:gd name="connsiteX1" fmla="*/ 68607 w 124205"/>
                <a:gd name="connsiteY1" fmla="*/ 66971 h 170688"/>
                <a:gd name="connsiteX2" fmla="*/ 105183 w 124205"/>
                <a:gd name="connsiteY2" fmla="*/ 66971 h 170688"/>
                <a:gd name="connsiteX3" fmla="*/ 105183 w 124205"/>
                <a:gd name="connsiteY3" fmla="*/ 96784 h 170688"/>
                <a:gd name="connsiteX4" fmla="*/ 124233 w 124205"/>
                <a:gd name="connsiteY4" fmla="*/ 96784 h 170688"/>
                <a:gd name="connsiteX5" fmla="*/ 124233 w 124205"/>
                <a:gd name="connsiteY5" fmla="*/ 129741 h 170688"/>
                <a:gd name="connsiteX6" fmla="*/ 105183 w 124205"/>
                <a:gd name="connsiteY6" fmla="*/ 129741 h 170688"/>
                <a:gd name="connsiteX7" fmla="*/ 105183 w 124205"/>
                <a:gd name="connsiteY7" fmla="*/ 170508 h 170688"/>
                <a:gd name="connsiteX8" fmla="*/ 68607 w 124205"/>
                <a:gd name="connsiteY8" fmla="*/ 170508 h 170688"/>
                <a:gd name="connsiteX9" fmla="*/ 68607 w 124205"/>
                <a:gd name="connsiteY9" fmla="*/ 129741 h 170688"/>
                <a:gd name="connsiteX10" fmla="*/ 27 w 124205"/>
                <a:gd name="connsiteY10" fmla="*/ 129741 h 170688"/>
                <a:gd name="connsiteX11" fmla="*/ 27 w 124205"/>
                <a:gd name="connsiteY11" fmla="*/ 100690 h 170688"/>
                <a:gd name="connsiteX12" fmla="*/ 60606 w 124205"/>
                <a:gd name="connsiteY12" fmla="*/ -180 h 170688"/>
                <a:gd name="connsiteX13" fmla="*/ 102135 w 124205"/>
                <a:gd name="connsiteY13" fmla="*/ -180 h 170688"/>
                <a:gd name="connsiteX14" fmla="*/ 44223 w 124205"/>
                <a:gd name="connsiteY14" fmla="*/ 96784 h 170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4205" h="170688">
                  <a:moveTo>
                    <a:pt x="68607" y="96784"/>
                  </a:moveTo>
                  <a:lnTo>
                    <a:pt x="68607" y="66971"/>
                  </a:lnTo>
                  <a:lnTo>
                    <a:pt x="105183" y="66971"/>
                  </a:lnTo>
                  <a:lnTo>
                    <a:pt x="105183" y="96784"/>
                  </a:lnTo>
                  <a:lnTo>
                    <a:pt x="124233" y="96784"/>
                  </a:lnTo>
                  <a:lnTo>
                    <a:pt x="124233" y="129741"/>
                  </a:lnTo>
                  <a:lnTo>
                    <a:pt x="105183" y="129741"/>
                  </a:lnTo>
                  <a:lnTo>
                    <a:pt x="105183" y="170508"/>
                  </a:lnTo>
                  <a:lnTo>
                    <a:pt x="68607" y="170508"/>
                  </a:lnTo>
                  <a:lnTo>
                    <a:pt x="68607" y="129741"/>
                  </a:lnTo>
                  <a:lnTo>
                    <a:pt x="27" y="129741"/>
                  </a:lnTo>
                  <a:lnTo>
                    <a:pt x="27" y="100690"/>
                  </a:lnTo>
                  <a:lnTo>
                    <a:pt x="60606" y="-180"/>
                  </a:lnTo>
                  <a:lnTo>
                    <a:pt x="102135" y="-180"/>
                  </a:lnTo>
                  <a:lnTo>
                    <a:pt x="44223" y="96784"/>
                  </a:lnTo>
                  <a:close/>
                </a:path>
              </a:pathLst>
            </a:custGeom>
            <a:solidFill>
              <a:srgbClr val="669940"/>
            </a:solidFill>
            <a:ln w="9525"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B4E14BDE-E6C8-4EEF-B7A6-10DA78D7A042}"/>
                </a:ext>
              </a:extLst>
            </p:cNvPr>
            <p:cNvSpPr/>
            <p:nvPr/>
          </p:nvSpPr>
          <p:spPr>
            <a:xfrm>
              <a:off x="8030641" y="2872403"/>
              <a:ext cx="54058" cy="54056"/>
            </a:xfrm>
            <a:custGeom>
              <a:avLst/>
              <a:gdLst>
                <a:gd name="connsiteX0" fmla="*/ 6408 w 43246"/>
                <a:gd name="connsiteY0" fmla="*/ 36776 h 43245"/>
                <a:gd name="connsiteX1" fmla="*/ 6313 w 43246"/>
                <a:gd name="connsiteY1" fmla="*/ 6201 h 43245"/>
                <a:gd name="connsiteX2" fmla="*/ 36897 w 43246"/>
                <a:gd name="connsiteY2" fmla="*/ 6105 h 43245"/>
                <a:gd name="connsiteX3" fmla="*/ 36983 w 43246"/>
                <a:gd name="connsiteY3" fmla="*/ 36681 h 43245"/>
                <a:gd name="connsiteX4" fmla="*/ 21648 w 43246"/>
                <a:gd name="connsiteY4" fmla="*/ 43062 h 43245"/>
                <a:gd name="connsiteX5" fmla="*/ 6408 w 43246"/>
                <a:gd name="connsiteY5" fmla="*/ 36776 h 43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46" h="43245">
                  <a:moveTo>
                    <a:pt x="6408" y="36776"/>
                  </a:moveTo>
                  <a:cubicBezTo>
                    <a:pt x="-2060" y="28356"/>
                    <a:pt x="-2108" y="14668"/>
                    <a:pt x="6313" y="6201"/>
                  </a:cubicBezTo>
                  <a:cubicBezTo>
                    <a:pt x="14733" y="-2267"/>
                    <a:pt x="28420" y="-2315"/>
                    <a:pt x="36897" y="6105"/>
                  </a:cubicBezTo>
                  <a:cubicBezTo>
                    <a:pt x="45365" y="14526"/>
                    <a:pt x="45403" y="28213"/>
                    <a:pt x="36983" y="36681"/>
                  </a:cubicBezTo>
                  <a:cubicBezTo>
                    <a:pt x="32926" y="40767"/>
                    <a:pt x="27410" y="43062"/>
                    <a:pt x="21648" y="43062"/>
                  </a:cubicBezTo>
                  <a:cubicBezTo>
                    <a:pt x="15914" y="43167"/>
                    <a:pt x="10399" y="40891"/>
                    <a:pt x="6408" y="36776"/>
                  </a:cubicBezTo>
                  <a:close/>
                </a:path>
              </a:pathLst>
            </a:custGeom>
            <a:solidFill>
              <a:srgbClr val="669940"/>
            </a:solidFill>
            <a:ln w="9525"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523EFF4F-83EC-45CA-84C6-334E00E174A7}"/>
                </a:ext>
              </a:extLst>
            </p:cNvPr>
            <p:cNvSpPr/>
            <p:nvPr/>
          </p:nvSpPr>
          <p:spPr>
            <a:xfrm>
              <a:off x="8116602" y="2710238"/>
              <a:ext cx="152330" cy="216371"/>
            </a:xfrm>
            <a:custGeom>
              <a:avLst/>
              <a:gdLst>
                <a:gd name="connsiteX0" fmla="*/ 111565 w 121864"/>
                <a:gd name="connsiteY0" fmla="*/ -180 h 173097"/>
                <a:gd name="connsiteX1" fmla="*/ 111565 w 121864"/>
                <a:gd name="connsiteY1" fmla="*/ 33158 h 173097"/>
                <a:gd name="connsiteX2" fmla="*/ 44223 w 121864"/>
                <a:gd name="connsiteY2" fmla="*/ 33158 h 173097"/>
                <a:gd name="connsiteX3" fmla="*/ 44223 w 121864"/>
                <a:gd name="connsiteY3" fmla="*/ 61733 h 173097"/>
                <a:gd name="connsiteX4" fmla="*/ 104040 w 121864"/>
                <a:gd name="connsiteY4" fmla="*/ 74496 h 173097"/>
                <a:gd name="connsiteX5" fmla="*/ 121852 w 121864"/>
                <a:gd name="connsiteY5" fmla="*/ 114596 h 173097"/>
                <a:gd name="connsiteX6" fmla="*/ 103374 w 121864"/>
                <a:gd name="connsiteY6" fmla="*/ 156411 h 173097"/>
                <a:gd name="connsiteX7" fmla="*/ 57844 w 121864"/>
                <a:gd name="connsiteY7" fmla="*/ 172889 h 173097"/>
                <a:gd name="connsiteX8" fmla="*/ 27 w 121864"/>
                <a:gd name="connsiteY8" fmla="*/ 147172 h 173097"/>
                <a:gd name="connsiteX9" fmla="*/ 20030 w 121864"/>
                <a:gd name="connsiteY9" fmla="*/ 119359 h 173097"/>
                <a:gd name="connsiteX10" fmla="*/ 25935 w 121864"/>
                <a:gd name="connsiteY10" fmla="*/ 124788 h 173097"/>
                <a:gd name="connsiteX11" fmla="*/ 39365 w 121864"/>
                <a:gd name="connsiteY11" fmla="*/ 133170 h 173097"/>
                <a:gd name="connsiteX12" fmla="*/ 58892 w 121864"/>
                <a:gd name="connsiteY12" fmla="*/ 138409 h 173097"/>
                <a:gd name="connsiteX13" fmla="*/ 76227 w 121864"/>
                <a:gd name="connsiteY13" fmla="*/ 132599 h 173097"/>
                <a:gd name="connsiteX14" fmla="*/ 77437 w 121864"/>
                <a:gd name="connsiteY14" fmla="*/ 99347 h 173097"/>
                <a:gd name="connsiteX15" fmla="*/ 75560 w 121864"/>
                <a:gd name="connsiteY15" fmla="*/ 97547 h 173097"/>
                <a:gd name="connsiteX16" fmla="*/ 54415 w 121864"/>
                <a:gd name="connsiteY16" fmla="*/ 91355 h 173097"/>
                <a:gd name="connsiteX17" fmla="*/ 24411 w 121864"/>
                <a:gd name="connsiteY17" fmla="*/ 100880 h 173097"/>
                <a:gd name="connsiteX18" fmla="*/ 8600 w 121864"/>
                <a:gd name="connsiteY18" fmla="*/ 83831 h 173097"/>
                <a:gd name="connsiteX19" fmla="*/ 8600 w 121864"/>
                <a:gd name="connsiteY19" fmla="*/ -180 h 17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864" h="173097">
                  <a:moveTo>
                    <a:pt x="111565" y="-180"/>
                  </a:moveTo>
                  <a:lnTo>
                    <a:pt x="111565" y="33158"/>
                  </a:lnTo>
                  <a:lnTo>
                    <a:pt x="44223" y="33158"/>
                  </a:lnTo>
                  <a:lnTo>
                    <a:pt x="44223" y="61733"/>
                  </a:lnTo>
                  <a:cubicBezTo>
                    <a:pt x="65064" y="56322"/>
                    <a:pt x="87229" y="61056"/>
                    <a:pt x="104040" y="74496"/>
                  </a:cubicBezTo>
                  <a:cubicBezTo>
                    <a:pt x="115889" y="84374"/>
                    <a:pt x="122471" y="99185"/>
                    <a:pt x="121852" y="114596"/>
                  </a:cubicBezTo>
                  <a:cubicBezTo>
                    <a:pt x="122214" y="130589"/>
                    <a:pt x="115442" y="145915"/>
                    <a:pt x="103374" y="156411"/>
                  </a:cubicBezTo>
                  <a:cubicBezTo>
                    <a:pt x="90839" y="167479"/>
                    <a:pt x="74560" y="173375"/>
                    <a:pt x="57844" y="172889"/>
                  </a:cubicBezTo>
                  <a:cubicBezTo>
                    <a:pt x="35717" y="173308"/>
                    <a:pt x="14534" y="163888"/>
                    <a:pt x="27" y="147172"/>
                  </a:cubicBezTo>
                  <a:lnTo>
                    <a:pt x="20030" y="119359"/>
                  </a:lnTo>
                  <a:cubicBezTo>
                    <a:pt x="21458" y="120883"/>
                    <a:pt x="23459" y="122597"/>
                    <a:pt x="25935" y="124788"/>
                  </a:cubicBezTo>
                  <a:cubicBezTo>
                    <a:pt x="30126" y="128017"/>
                    <a:pt x="34622" y="130827"/>
                    <a:pt x="39365" y="133170"/>
                  </a:cubicBezTo>
                  <a:cubicBezTo>
                    <a:pt x="45328" y="136542"/>
                    <a:pt x="52043" y="138342"/>
                    <a:pt x="58892" y="138409"/>
                  </a:cubicBezTo>
                  <a:cubicBezTo>
                    <a:pt x="65159" y="138494"/>
                    <a:pt x="71274" y="136447"/>
                    <a:pt x="76227" y="132599"/>
                  </a:cubicBezTo>
                  <a:cubicBezTo>
                    <a:pt x="85743" y="123750"/>
                    <a:pt x="86286" y="108862"/>
                    <a:pt x="77437" y="99347"/>
                  </a:cubicBezTo>
                  <a:cubicBezTo>
                    <a:pt x="76846" y="98718"/>
                    <a:pt x="76218" y="98108"/>
                    <a:pt x="75560" y="97547"/>
                  </a:cubicBezTo>
                  <a:cubicBezTo>
                    <a:pt x="69407" y="93165"/>
                    <a:pt x="61959" y="90984"/>
                    <a:pt x="54415" y="91355"/>
                  </a:cubicBezTo>
                  <a:cubicBezTo>
                    <a:pt x="43785" y="92022"/>
                    <a:pt x="33479" y="95289"/>
                    <a:pt x="24411" y="100880"/>
                  </a:cubicBezTo>
                  <a:lnTo>
                    <a:pt x="8600" y="83831"/>
                  </a:lnTo>
                  <a:lnTo>
                    <a:pt x="8600" y="-180"/>
                  </a:lnTo>
                  <a:close/>
                </a:path>
              </a:pathLst>
            </a:custGeom>
            <a:solidFill>
              <a:srgbClr val="669940"/>
            </a:solidFill>
            <a:ln w="9525"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FF9B5605-81E2-4DF5-A3A5-BB83C882C9C5}"/>
                </a:ext>
              </a:extLst>
            </p:cNvPr>
            <p:cNvSpPr/>
            <p:nvPr/>
          </p:nvSpPr>
          <p:spPr>
            <a:xfrm>
              <a:off x="8315757" y="2697618"/>
              <a:ext cx="122801" cy="125744"/>
            </a:xfrm>
            <a:custGeom>
              <a:avLst/>
              <a:gdLst>
                <a:gd name="connsiteX0" fmla="*/ 42158 w 98241"/>
                <a:gd name="connsiteY0" fmla="*/ 22299 h 100595"/>
                <a:gd name="connsiteX1" fmla="*/ 36157 w 98241"/>
                <a:gd name="connsiteY1" fmla="*/ 36491 h 100595"/>
                <a:gd name="connsiteX2" fmla="*/ 6153 w 98241"/>
                <a:gd name="connsiteY2" fmla="*/ 36491 h 100595"/>
                <a:gd name="connsiteX3" fmla="*/ 5458 w 98241"/>
                <a:gd name="connsiteY3" fmla="*/ 8612 h 100595"/>
                <a:gd name="connsiteX4" fmla="*/ 6153 w 98241"/>
                <a:gd name="connsiteY4" fmla="*/ 7916 h 100595"/>
                <a:gd name="connsiteX5" fmla="*/ 21203 w 98241"/>
                <a:gd name="connsiteY5" fmla="*/ 2011 h 100595"/>
                <a:gd name="connsiteX6" fmla="*/ 36157 w 98241"/>
                <a:gd name="connsiteY6" fmla="*/ 7916 h 100595"/>
                <a:gd name="connsiteX7" fmla="*/ 42158 w 98241"/>
                <a:gd name="connsiteY7" fmla="*/ 22299 h 100595"/>
                <a:gd name="connsiteX8" fmla="*/ 96831 w 98241"/>
                <a:gd name="connsiteY8" fmla="*/ -180 h 100595"/>
                <a:gd name="connsiteX9" fmla="*/ 25489 w 98241"/>
                <a:gd name="connsiteY9" fmla="*/ 99356 h 100595"/>
                <a:gd name="connsiteX10" fmla="*/ 1010 w 98241"/>
                <a:gd name="connsiteY10" fmla="*/ 99356 h 100595"/>
                <a:gd name="connsiteX11" fmla="*/ 72352 w 98241"/>
                <a:gd name="connsiteY11" fmla="*/ -180 h 100595"/>
                <a:gd name="connsiteX12" fmla="*/ 16916 w 98241"/>
                <a:gd name="connsiteY12" fmla="*/ 27347 h 100595"/>
                <a:gd name="connsiteX13" fmla="*/ 21108 w 98241"/>
                <a:gd name="connsiteY13" fmla="*/ 29252 h 100595"/>
                <a:gd name="connsiteX14" fmla="*/ 25394 w 98241"/>
                <a:gd name="connsiteY14" fmla="*/ 27347 h 100595"/>
                <a:gd name="connsiteX15" fmla="*/ 27108 w 98241"/>
                <a:gd name="connsiteY15" fmla="*/ 22299 h 100595"/>
                <a:gd name="connsiteX16" fmla="*/ 25394 w 98241"/>
                <a:gd name="connsiteY16" fmla="*/ 17156 h 100595"/>
                <a:gd name="connsiteX17" fmla="*/ 21203 w 98241"/>
                <a:gd name="connsiteY17" fmla="*/ 15060 h 100595"/>
                <a:gd name="connsiteX18" fmla="*/ 17012 w 98241"/>
                <a:gd name="connsiteY18" fmla="*/ 17156 h 100595"/>
                <a:gd name="connsiteX19" fmla="*/ 17012 w 98241"/>
                <a:gd name="connsiteY19" fmla="*/ 27347 h 100595"/>
                <a:gd name="connsiteX20" fmla="*/ 98260 w 98241"/>
                <a:gd name="connsiteY20" fmla="*/ 80497 h 100595"/>
                <a:gd name="connsiteX21" fmla="*/ 92260 w 98241"/>
                <a:gd name="connsiteY21" fmla="*/ 94689 h 100595"/>
                <a:gd name="connsiteX22" fmla="*/ 77305 w 98241"/>
                <a:gd name="connsiteY22" fmla="*/ 100404 h 100595"/>
                <a:gd name="connsiteX23" fmla="*/ 62256 w 98241"/>
                <a:gd name="connsiteY23" fmla="*/ 94594 h 100595"/>
                <a:gd name="connsiteX24" fmla="*/ 61551 w 98241"/>
                <a:gd name="connsiteY24" fmla="*/ 66723 h 100595"/>
                <a:gd name="connsiteX25" fmla="*/ 62256 w 98241"/>
                <a:gd name="connsiteY25" fmla="*/ 66019 h 100595"/>
                <a:gd name="connsiteX26" fmla="*/ 92260 w 98241"/>
                <a:gd name="connsiteY26" fmla="*/ 66019 h 100595"/>
                <a:gd name="connsiteX27" fmla="*/ 98260 w 98241"/>
                <a:gd name="connsiteY27" fmla="*/ 80497 h 100595"/>
                <a:gd name="connsiteX28" fmla="*/ 73019 w 98241"/>
                <a:gd name="connsiteY28" fmla="*/ 85545 h 100595"/>
                <a:gd name="connsiteX29" fmla="*/ 77210 w 98241"/>
                <a:gd name="connsiteY29" fmla="*/ 87545 h 100595"/>
                <a:gd name="connsiteX30" fmla="*/ 81496 w 98241"/>
                <a:gd name="connsiteY30" fmla="*/ 85545 h 100595"/>
                <a:gd name="connsiteX31" fmla="*/ 83211 w 98241"/>
                <a:gd name="connsiteY31" fmla="*/ 80497 h 100595"/>
                <a:gd name="connsiteX32" fmla="*/ 81496 w 98241"/>
                <a:gd name="connsiteY32" fmla="*/ 75353 h 100595"/>
                <a:gd name="connsiteX33" fmla="*/ 77305 w 98241"/>
                <a:gd name="connsiteY33" fmla="*/ 73258 h 100595"/>
                <a:gd name="connsiteX34" fmla="*/ 73114 w 98241"/>
                <a:gd name="connsiteY34" fmla="*/ 75353 h 100595"/>
                <a:gd name="connsiteX35" fmla="*/ 71400 w 98241"/>
                <a:gd name="connsiteY35" fmla="*/ 80497 h 100595"/>
                <a:gd name="connsiteX36" fmla="*/ 73019 w 98241"/>
                <a:gd name="connsiteY36" fmla="*/ 85545 h 100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8241" h="100595">
                  <a:moveTo>
                    <a:pt x="42158" y="22299"/>
                  </a:moveTo>
                  <a:cubicBezTo>
                    <a:pt x="42243" y="27662"/>
                    <a:pt x="40062" y="32814"/>
                    <a:pt x="36157" y="36491"/>
                  </a:cubicBezTo>
                  <a:cubicBezTo>
                    <a:pt x="27632" y="44187"/>
                    <a:pt x="14678" y="44187"/>
                    <a:pt x="6153" y="36491"/>
                  </a:cubicBezTo>
                  <a:cubicBezTo>
                    <a:pt x="-1734" y="28986"/>
                    <a:pt x="-2048" y="16508"/>
                    <a:pt x="5458" y="8612"/>
                  </a:cubicBezTo>
                  <a:cubicBezTo>
                    <a:pt x="5677" y="8374"/>
                    <a:pt x="5915" y="8145"/>
                    <a:pt x="6153" y="7916"/>
                  </a:cubicBezTo>
                  <a:cubicBezTo>
                    <a:pt x="10163" y="3992"/>
                    <a:pt x="15592" y="1868"/>
                    <a:pt x="21203" y="2011"/>
                  </a:cubicBezTo>
                  <a:cubicBezTo>
                    <a:pt x="26784" y="1849"/>
                    <a:pt x="32195" y="3983"/>
                    <a:pt x="36157" y="7916"/>
                  </a:cubicBezTo>
                  <a:cubicBezTo>
                    <a:pt x="40120" y="11631"/>
                    <a:pt x="42300" y="16870"/>
                    <a:pt x="42158" y="22299"/>
                  </a:cubicBezTo>
                  <a:close/>
                  <a:moveTo>
                    <a:pt x="96831" y="-180"/>
                  </a:moveTo>
                  <a:lnTo>
                    <a:pt x="25489" y="99356"/>
                  </a:lnTo>
                  <a:lnTo>
                    <a:pt x="1010" y="99356"/>
                  </a:lnTo>
                  <a:lnTo>
                    <a:pt x="72352" y="-180"/>
                  </a:lnTo>
                  <a:close/>
                  <a:moveTo>
                    <a:pt x="16916" y="27347"/>
                  </a:moveTo>
                  <a:cubicBezTo>
                    <a:pt x="17926" y="28623"/>
                    <a:pt x="19488" y="29328"/>
                    <a:pt x="21108" y="29252"/>
                  </a:cubicBezTo>
                  <a:cubicBezTo>
                    <a:pt x="22755" y="29309"/>
                    <a:pt x="24337" y="28614"/>
                    <a:pt x="25394" y="27347"/>
                  </a:cubicBezTo>
                  <a:cubicBezTo>
                    <a:pt x="26585" y="25947"/>
                    <a:pt x="27204" y="24137"/>
                    <a:pt x="27108" y="22299"/>
                  </a:cubicBezTo>
                  <a:cubicBezTo>
                    <a:pt x="27184" y="20432"/>
                    <a:pt x="26575" y="18603"/>
                    <a:pt x="25394" y="17156"/>
                  </a:cubicBezTo>
                  <a:cubicBezTo>
                    <a:pt x="24413" y="15822"/>
                    <a:pt x="22851" y="15041"/>
                    <a:pt x="21203" y="15060"/>
                  </a:cubicBezTo>
                  <a:cubicBezTo>
                    <a:pt x="19545" y="15031"/>
                    <a:pt x="17983" y="15812"/>
                    <a:pt x="17012" y="17156"/>
                  </a:cubicBezTo>
                  <a:cubicBezTo>
                    <a:pt x="14802" y="20194"/>
                    <a:pt x="14802" y="24309"/>
                    <a:pt x="17012" y="27347"/>
                  </a:cubicBezTo>
                  <a:close/>
                  <a:moveTo>
                    <a:pt x="98260" y="80497"/>
                  </a:moveTo>
                  <a:cubicBezTo>
                    <a:pt x="98346" y="85859"/>
                    <a:pt x="96165" y="91012"/>
                    <a:pt x="92260" y="94689"/>
                  </a:cubicBezTo>
                  <a:cubicBezTo>
                    <a:pt x="88240" y="98518"/>
                    <a:pt x="82849" y="100575"/>
                    <a:pt x="77305" y="100404"/>
                  </a:cubicBezTo>
                  <a:cubicBezTo>
                    <a:pt x="71704" y="100594"/>
                    <a:pt x="66275" y="98499"/>
                    <a:pt x="62256" y="94594"/>
                  </a:cubicBezTo>
                  <a:cubicBezTo>
                    <a:pt x="54369" y="87088"/>
                    <a:pt x="54054" y="74610"/>
                    <a:pt x="61551" y="66723"/>
                  </a:cubicBezTo>
                  <a:cubicBezTo>
                    <a:pt x="61779" y="66476"/>
                    <a:pt x="62017" y="66247"/>
                    <a:pt x="62256" y="66019"/>
                  </a:cubicBezTo>
                  <a:cubicBezTo>
                    <a:pt x="70761" y="58275"/>
                    <a:pt x="83754" y="58275"/>
                    <a:pt x="92260" y="66019"/>
                  </a:cubicBezTo>
                  <a:cubicBezTo>
                    <a:pt x="96241" y="69762"/>
                    <a:pt x="98431" y="75029"/>
                    <a:pt x="98260" y="80497"/>
                  </a:cubicBezTo>
                  <a:close/>
                  <a:moveTo>
                    <a:pt x="73019" y="85545"/>
                  </a:moveTo>
                  <a:cubicBezTo>
                    <a:pt x="74019" y="86840"/>
                    <a:pt x="75572" y="87583"/>
                    <a:pt x="77210" y="87545"/>
                  </a:cubicBezTo>
                  <a:cubicBezTo>
                    <a:pt x="78867" y="87564"/>
                    <a:pt x="80448" y="86831"/>
                    <a:pt x="81496" y="85545"/>
                  </a:cubicBezTo>
                  <a:cubicBezTo>
                    <a:pt x="82687" y="84145"/>
                    <a:pt x="83306" y="82335"/>
                    <a:pt x="83211" y="80497"/>
                  </a:cubicBezTo>
                  <a:cubicBezTo>
                    <a:pt x="83287" y="78630"/>
                    <a:pt x="82677" y="76801"/>
                    <a:pt x="81496" y="75353"/>
                  </a:cubicBezTo>
                  <a:cubicBezTo>
                    <a:pt x="80515" y="74020"/>
                    <a:pt x="78962" y="73239"/>
                    <a:pt x="77305" y="73258"/>
                  </a:cubicBezTo>
                  <a:cubicBezTo>
                    <a:pt x="75648" y="73210"/>
                    <a:pt x="74076" y="74001"/>
                    <a:pt x="73114" y="75353"/>
                  </a:cubicBezTo>
                  <a:cubicBezTo>
                    <a:pt x="71933" y="76801"/>
                    <a:pt x="71324" y="78630"/>
                    <a:pt x="71400" y="80497"/>
                  </a:cubicBezTo>
                  <a:cubicBezTo>
                    <a:pt x="71276" y="82325"/>
                    <a:pt x="71847" y="84135"/>
                    <a:pt x="73019" y="85545"/>
                  </a:cubicBezTo>
                  <a:close/>
                </a:path>
              </a:pathLst>
            </a:custGeom>
            <a:solidFill>
              <a:srgbClr val="669940"/>
            </a:solidFill>
            <a:ln w="9525"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B8163D43-19DB-4873-A78D-C32DF46190A1}"/>
                </a:ext>
              </a:extLst>
            </p:cNvPr>
            <p:cNvSpPr/>
            <p:nvPr/>
          </p:nvSpPr>
          <p:spPr>
            <a:xfrm>
              <a:off x="7334145" y="2269350"/>
              <a:ext cx="79850" cy="92266"/>
            </a:xfrm>
            <a:custGeom>
              <a:avLst/>
              <a:gdLst>
                <a:gd name="connsiteX0" fmla="*/ 8488 w 63880"/>
                <a:gd name="connsiteY0" fmla="*/ 65161 h 73813"/>
                <a:gd name="connsiteX1" fmla="*/ 106 w 63880"/>
                <a:gd name="connsiteY1" fmla="*/ 40873 h 73813"/>
                <a:gd name="connsiteX2" fmla="*/ 106 w 63880"/>
                <a:gd name="connsiteY2" fmla="*/ -180 h 73813"/>
                <a:gd name="connsiteX3" fmla="*/ 13632 w 63880"/>
                <a:gd name="connsiteY3" fmla="*/ -180 h 73813"/>
                <a:gd name="connsiteX4" fmla="*/ 13632 w 63880"/>
                <a:gd name="connsiteY4" fmla="*/ 40397 h 73813"/>
                <a:gd name="connsiteX5" fmla="*/ 32110 w 63880"/>
                <a:gd name="connsiteY5" fmla="*/ 61828 h 73813"/>
                <a:gd name="connsiteX6" fmla="*/ 50494 w 63880"/>
                <a:gd name="connsiteY6" fmla="*/ 40397 h 73813"/>
                <a:gd name="connsiteX7" fmla="*/ 50494 w 63880"/>
                <a:gd name="connsiteY7" fmla="*/ -180 h 73813"/>
                <a:gd name="connsiteX8" fmla="*/ 63829 w 63880"/>
                <a:gd name="connsiteY8" fmla="*/ -180 h 73813"/>
                <a:gd name="connsiteX9" fmla="*/ 63829 w 63880"/>
                <a:gd name="connsiteY9" fmla="*/ 40873 h 73813"/>
                <a:gd name="connsiteX10" fmla="*/ 55447 w 63880"/>
                <a:gd name="connsiteY10" fmla="*/ 65161 h 73813"/>
                <a:gd name="connsiteX11" fmla="*/ 8488 w 63880"/>
                <a:gd name="connsiteY11" fmla="*/ 65161 h 7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880" h="73813">
                  <a:moveTo>
                    <a:pt x="8488" y="65161"/>
                  </a:moveTo>
                  <a:cubicBezTo>
                    <a:pt x="2516" y="58542"/>
                    <a:pt x="-513" y="49769"/>
                    <a:pt x="106" y="40873"/>
                  </a:cubicBezTo>
                  <a:lnTo>
                    <a:pt x="106" y="-180"/>
                  </a:lnTo>
                  <a:lnTo>
                    <a:pt x="13632" y="-180"/>
                  </a:lnTo>
                  <a:lnTo>
                    <a:pt x="13632" y="40397"/>
                  </a:lnTo>
                  <a:cubicBezTo>
                    <a:pt x="13632" y="54684"/>
                    <a:pt x="19728" y="61828"/>
                    <a:pt x="32110" y="61828"/>
                  </a:cubicBezTo>
                  <a:cubicBezTo>
                    <a:pt x="44493" y="61828"/>
                    <a:pt x="50494" y="54684"/>
                    <a:pt x="50494" y="40397"/>
                  </a:cubicBezTo>
                  <a:lnTo>
                    <a:pt x="50494" y="-180"/>
                  </a:lnTo>
                  <a:lnTo>
                    <a:pt x="63829" y="-180"/>
                  </a:lnTo>
                  <a:lnTo>
                    <a:pt x="63829" y="40873"/>
                  </a:lnTo>
                  <a:cubicBezTo>
                    <a:pt x="64448" y="49769"/>
                    <a:pt x="61419" y="58542"/>
                    <a:pt x="55447" y="65161"/>
                  </a:cubicBezTo>
                  <a:cubicBezTo>
                    <a:pt x="41836" y="76458"/>
                    <a:pt x="22100" y="76458"/>
                    <a:pt x="8488" y="65161"/>
                  </a:cubicBezTo>
                  <a:close/>
                </a:path>
              </a:pathLst>
            </a:custGeom>
            <a:solidFill>
              <a:srgbClr val="6D6E71"/>
            </a:solidFill>
            <a:ln w="9525"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BDFB0BED-BD52-450E-8248-662E415E148A}"/>
                </a:ext>
              </a:extLst>
            </p:cNvPr>
            <p:cNvSpPr/>
            <p:nvPr/>
          </p:nvSpPr>
          <p:spPr>
            <a:xfrm>
              <a:off x="7436280" y="2289701"/>
              <a:ext cx="68189" cy="71207"/>
            </a:xfrm>
            <a:custGeom>
              <a:avLst/>
              <a:gdLst>
                <a:gd name="connsiteX0" fmla="*/ 48128 w 54551"/>
                <a:gd name="connsiteY0" fmla="*/ 6304 h 56966"/>
                <a:gd name="connsiteX1" fmla="*/ 54510 w 54551"/>
                <a:gd name="connsiteY1" fmla="*/ 24497 h 56966"/>
                <a:gd name="connsiteX2" fmla="*/ 54510 w 54551"/>
                <a:gd name="connsiteY2" fmla="*/ 56310 h 56966"/>
                <a:gd name="connsiteX3" fmla="*/ 41556 w 54551"/>
                <a:gd name="connsiteY3" fmla="*/ 56310 h 56966"/>
                <a:gd name="connsiteX4" fmla="*/ 41556 w 54551"/>
                <a:gd name="connsiteY4" fmla="*/ 26688 h 56966"/>
                <a:gd name="connsiteX5" fmla="*/ 38032 w 54551"/>
                <a:gd name="connsiteY5" fmla="*/ 15639 h 56966"/>
                <a:gd name="connsiteX6" fmla="*/ 28507 w 54551"/>
                <a:gd name="connsiteY6" fmla="*/ 12019 h 56966"/>
                <a:gd name="connsiteX7" fmla="*/ 17172 w 54551"/>
                <a:gd name="connsiteY7" fmla="*/ 16305 h 56966"/>
                <a:gd name="connsiteX8" fmla="*/ 12981 w 54551"/>
                <a:gd name="connsiteY8" fmla="*/ 28783 h 56966"/>
                <a:gd name="connsiteX9" fmla="*/ 12981 w 54551"/>
                <a:gd name="connsiteY9" fmla="*/ 56787 h 56966"/>
                <a:gd name="connsiteX10" fmla="*/ 27 w 54551"/>
                <a:gd name="connsiteY10" fmla="*/ 56787 h 56966"/>
                <a:gd name="connsiteX11" fmla="*/ 27 w 54551"/>
                <a:gd name="connsiteY11" fmla="*/ 1256 h 56966"/>
                <a:gd name="connsiteX12" fmla="*/ 12410 w 54551"/>
                <a:gd name="connsiteY12" fmla="*/ 1256 h 56966"/>
                <a:gd name="connsiteX13" fmla="*/ 12410 w 54551"/>
                <a:gd name="connsiteY13" fmla="*/ 7638 h 56966"/>
                <a:gd name="connsiteX14" fmla="*/ 20506 w 54551"/>
                <a:gd name="connsiteY14" fmla="*/ 1732 h 56966"/>
                <a:gd name="connsiteX15" fmla="*/ 31555 w 54551"/>
                <a:gd name="connsiteY15" fmla="*/ -173 h 56966"/>
                <a:gd name="connsiteX16" fmla="*/ 48128 w 54551"/>
                <a:gd name="connsiteY16" fmla="*/ 6304 h 56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551" h="56966">
                  <a:moveTo>
                    <a:pt x="48128" y="6304"/>
                  </a:moveTo>
                  <a:cubicBezTo>
                    <a:pt x="52700" y="11209"/>
                    <a:pt x="55015" y="17810"/>
                    <a:pt x="54510" y="24497"/>
                  </a:cubicBezTo>
                  <a:lnTo>
                    <a:pt x="54510" y="56310"/>
                  </a:lnTo>
                  <a:lnTo>
                    <a:pt x="41556" y="56310"/>
                  </a:lnTo>
                  <a:lnTo>
                    <a:pt x="41556" y="26688"/>
                  </a:lnTo>
                  <a:cubicBezTo>
                    <a:pt x="41823" y="22687"/>
                    <a:pt x="40565" y="18744"/>
                    <a:pt x="38032" y="15639"/>
                  </a:cubicBezTo>
                  <a:cubicBezTo>
                    <a:pt x="35489" y="13172"/>
                    <a:pt x="32041" y="11867"/>
                    <a:pt x="28507" y="12019"/>
                  </a:cubicBezTo>
                  <a:cubicBezTo>
                    <a:pt x="24297" y="11800"/>
                    <a:pt x="20182" y="13353"/>
                    <a:pt x="17172" y="16305"/>
                  </a:cubicBezTo>
                  <a:cubicBezTo>
                    <a:pt x="14191" y="19753"/>
                    <a:pt x="12686" y="24230"/>
                    <a:pt x="12981" y="28783"/>
                  </a:cubicBezTo>
                  <a:lnTo>
                    <a:pt x="12981" y="56787"/>
                  </a:lnTo>
                  <a:lnTo>
                    <a:pt x="27" y="56787"/>
                  </a:lnTo>
                  <a:lnTo>
                    <a:pt x="27" y="1256"/>
                  </a:lnTo>
                  <a:lnTo>
                    <a:pt x="12410" y="1256"/>
                  </a:lnTo>
                  <a:lnTo>
                    <a:pt x="12410" y="7638"/>
                  </a:lnTo>
                  <a:cubicBezTo>
                    <a:pt x="14572" y="5018"/>
                    <a:pt x="17353" y="2989"/>
                    <a:pt x="20506" y="1732"/>
                  </a:cubicBezTo>
                  <a:cubicBezTo>
                    <a:pt x="24040" y="427"/>
                    <a:pt x="27783" y="-221"/>
                    <a:pt x="31555" y="-173"/>
                  </a:cubicBezTo>
                  <a:cubicBezTo>
                    <a:pt x="37727" y="-325"/>
                    <a:pt x="43699" y="2008"/>
                    <a:pt x="48128" y="6304"/>
                  </a:cubicBezTo>
                  <a:close/>
                </a:path>
              </a:pathLst>
            </a:custGeom>
            <a:solidFill>
              <a:srgbClr val="6D6E71"/>
            </a:solidFill>
            <a:ln w="9525"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76EE803-1D41-4DEE-9CD5-9E7D1792A3B9}"/>
                </a:ext>
              </a:extLst>
            </p:cNvPr>
            <p:cNvSpPr/>
            <p:nvPr/>
          </p:nvSpPr>
          <p:spPr>
            <a:xfrm>
              <a:off x="7519739" y="2290246"/>
              <a:ext cx="70930" cy="70789"/>
            </a:xfrm>
            <a:custGeom>
              <a:avLst/>
              <a:gdLst>
                <a:gd name="connsiteX0" fmla="*/ 56704 w 56744"/>
                <a:gd name="connsiteY0" fmla="*/ 32348 h 56631"/>
                <a:gd name="connsiteX1" fmla="*/ 13080 w 56744"/>
                <a:gd name="connsiteY1" fmla="*/ 32348 h 56631"/>
                <a:gd name="connsiteX2" fmla="*/ 19080 w 56744"/>
                <a:gd name="connsiteY2" fmla="*/ 41873 h 56631"/>
                <a:gd name="connsiteX3" fmla="*/ 31082 w 56744"/>
                <a:gd name="connsiteY3" fmla="*/ 45397 h 56631"/>
                <a:gd name="connsiteX4" fmla="*/ 46227 w 56744"/>
                <a:gd name="connsiteY4" fmla="*/ 39396 h 56631"/>
                <a:gd name="connsiteX5" fmla="*/ 53180 w 56744"/>
                <a:gd name="connsiteY5" fmla="*/ 47397 h 56631"/>
                <a:gd name="connsiteX6" fmla="*/ 43655 w 56744"/>
                <a:gd name="connsiteY6" fmla="*/ 54160 h 56631"/>
                <a:gd name="connsiteX7" fmla="*/ 30701 w 56744"/>
                <a:gd name="connsiteY7" fmla="*/ 56446 h 56631"/>
                <a:gd name="connsiteX8" fmla="*/ 14604 w 56744"/>
                <a:gd name="connsiteY8" fmla="*/ 52827 h 56631"/>
                <a:gd name="connsiteX9" fmla="*/ 3841 w 56744"/>
                <a:gd name="connsiteY9" fmla="*/ 42635 h 56631"/>
                <a:gd name="connsiteX10" fmla="*/ 30 w 56744"/>
                <a:gd name="connsiteY10" fmla="*/ 27966 h 56631"/>
                <a:gd name="connsiteX11" fmla="*/ 3745 w 56744"/>
                <a:gd name="connsiteY11" fmla="*/ 13298 h 56631"/>
                <a:gd name="connsiteX12" fmla="*/ 13842 w 56744"/>
                <a:gd name="connsiteY12" fmla="*/ 3392 h 56631"/>
                <a:gd name="connsiteX13" fmla="*/ 43179 w 56744"/>
                <a:gd name="connsiteY13" fmla="*/ 3392 h 56631"/>
                <a:gd name="connsiteX14" fmla="*/ 52704 w 56744"/>
                <a:gd name="connsiteY14" fmla="*/ 13488 h 56631"/>
                <a:gd name="connsiteX15" fmla="*/ 56228 w 56744"/>
                <a:gd name="connsiteY15" fmla="*/ 28538 h 56631"/>
                <a:gd name="connsiteX16" fmla="*/ 56704 w 56744"/>
                <a:gd name="connsiteY16" fmla="*/ 32348 h 56631"/>
                <a:gd name="connsiteX17" fmla="*/ 18604 w 56744"/>
                <a:gd name="connsiteY17" fmla="*/ 13869 h 56631"/>
                <a:gd name="connsiteX18" fmla="*/ 13270 w 56744"/>
                <a:gd name="connsiteY18" fmla="*/ 23394 h 56631"/>
                <a:gd name="connsiteX19" fmla="*/ 44798 w 56744"/>
                <a:gd name="connsiteY19" fmla="*/ 23394 h 56631"/>
                <a:gd name="connsiteX20" fmla="*/ 39750 w 56744"/>
                <a:gd name="connsiteY20" fmla="*/ 13869 h 56631"/>
                <a:gd name="connsiteX21" fmla="*/ 18604 w 56744"/>
                <a:gd name="connsiteY21" fmla="*/ 13869 h 56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6744" h="56631">
                  <a:moveTo>
                    <a:pt x="56704" y="32348"/>
                  </a:moveTo>
                  <a:lnTo>
                    <a:pt x="13080" y="32348"/>
                  </a:lnTo>
                  <a:cubicBezTo>
                    <a:pt x="13775" y="36177"/>
                    <a:pt x="15928" y="39596"/>
                    <a:pt x="19080" y="41873"/>
                  </a:cubicBezTo>
                  <a:cubicBezTo>
                    <a:pt x="22595" y="44321"/>
                    <a:pt x="26805" y="45559"/>
                    <a:pt x="31082" y="45397"/>
                  </a:cubicBezTo>
                  <a:cubicBezTo>
                    <a:pt x="36740" y="45569"/>
                    <a:pt x="42217" y="43397"/>
                    <a:pt x="46227" y="39396"/>
                  </a:cubicBezTo>
                  <a:lnTo>
                    <a:pt x="53180" y="47397"/>
                  </a:lnTo>
                  <a:cubicBezTo>
                    <a:pt x="50627" y="50417"/>
                    <a:pt x="47351" y="52741"/>
                    <a:pt x="43655" y="54160"/>
                  </a:cubicBezTo>
                  <a:cubicBezTo>
                    <a:pt x="39521" y="55732"/>
                    <a:pt x="35121" y="56503"/>
                    <a:pt x="30701" y="56446"/>
                  </a:cubicBezTo>
                  <a:cubicBezTo>
                    <a:pt x="25119" y="56541"/>
                    <a:pt x="19604" y="55303"/>
                    <a:pt x="14604" y="52827"/>
                  </a:cubicBezTo>
                  <a:cubicBezTo>
                    <a:pt x="10098" y="50550"/>
                    <a:pt x="6355" y="47007"/>
                    <a:pt x="3841" y="42635"/>
                  </a:cubicBezTo>
                  <a:cubicBezTo>
                    <a:pt x="1278" y="38177"/>
                    <a:pt x="-46" y="33110"/>
                    <a:pt x="30" y="27966"/>
                  </a:cubicBezTo>
                  <a:cubicBezTo>
                    <a:pt x="-36" y="22832"/>
                    <a:pt x="1240" y="17774"/>
                    <a:pt x="3745" y="13298"/>
                  </a:cubicBezTo>
                  <a:cubicBezTo>
                    <a:pt x="6126" y="9126"/>
                    <a:pt x="9622" y="5697"/>
                    <a:pt x="13842" y="3392"/>
                  </a:cubicBezTo>
                  <a:cubicBezTo>
                    <a:pt x="23043" y="-1371"/>
                    <a:pt x="33978" y="-1371"/>
                    <a:pt x="43179" y="3392"/>
                  </a:cubicBezTo>
                  <a:cubicBezTo>
                    <a:pt x="47189" y="5859"/>
                    <a:pt x="50475" y="9345"/>
                    <a:pt x="52704" y="13488"/>
                  </a:cubicBezTo>
                  <a:cubicBezTo>
                    <a:pt x="55132" y="18127"/>
                    <a:pt x="56352" y="23299"/>
                    <a:pt x="56228" y="28538"/>
                  </a:cubicBezTo>
                  <a:cubicBezTo>
                    <a:pt x="56895" y="29395"/>
                    <a:pt x="56800" y="30633"/>
                    <a:pt x="56704" y="32348"/>
                  </a:cubicBezTo>
                  <a:close/>
                  <a:moveTo>
                    <a:pt x="18604" y="13869"/>
                  </a:moveTo>
                  <a:cubicBezTo>
                    <a:pt x="15728" y="16289"/>
                    <a:pt x="13832" y="19680"/>
                    <a:pt x="13270" y="23394"/>
                  </a:cubicBezTo>
                  <a:lnTo>
                    <a:pt x="44798" y="23394"/>
                  </a:lnTo>
                  <a:cubicBezTo>
                    <a:pt x="44322" y="19718"/>
                    <a:pt x="42531" y="16327"/>
                    <a:pt x="39750" y="13869"/>
                  </a:cubicBezTo>
                  <a:cubicBezTo>
                    <a:pt x="33577" y="8897"/>
                    <a:pt x="24776" y="8897"/>
                    <a:pt x="18604" y="13869"/>
                  </a:cubicBezTo>
                  <a:close/>
                </a:path>
              </a:pathLst>
            </a:custGeom>
            <a:solidFill>
              <a:srgbClr val="6D6E71"/>
            </a:solidFill>
            <a:ln w="9525"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50FC5176-F29A-4DEE-BD13-F8D182E26981}"/>
                </a:ext>
              </a:extLst>
            </p:cNvPr>
            <p:cNvSpPr/>
            <p:nvPr/>
          </p:nvSpPr>
          <p:spPr>
            <a:xfrm>
              <a:off x="7605706" y="2289766"/>
              <a:ext cx="116901" cy="71142"/>
            </a:xfrm>
            <a:custGeom>
              <a:avLst/>
              <a:gdLst>
                <a:gd name="connsiteX0" fmla="*/ 87372 w 93521"/>
                <a:gd name="connsiteY0" fmla="*/ 6252 h 56914"/>
                <a:gd name="connsiteX1" fmla="*/ 93467 w 93521"/>
                <a:gd name="connsiteY1" fmla="*/ 24445 h 56914"/>
                <a:gd name="connsiteX2" fmla="*/ 93467 w 93521"/>
                <a:gd name="connsiteY2" fmla="*/ 56258 h 56914"/>
                <a:gd name="connsiteX3" fmla="*/ 80514 w 93521"/>
                <a:gd name="connsiteY3" fmla="*/ 56258 h 56914"/>
                <a:gd name="connsiteX4" fmla="*/ 80514 w 93521"/>
                <a:gd name="connsiteY4" fmla="*/ 26636 h 56914"/>
                <a:gd name="connsiteX5" fmla="*/ 77275 w 93521"/>
                <a:gd name="connsiteY5" fmla="*/ 15587 h 56914"/>
                <a:gd name="connsiteX6" fmla="*/ 67750 w 93521"/>
                <a:gd name="connsiteY6" fmla="*/ 11967 h 56914"/>
                <a:gd name="connsiteX7" fmla="*/ 57273 w 93521"/>
                <a:gd name="connsiteY7" fmla="*/ 16253 h 56914"/>
                <a:gd name="connsiteX8" fmla="*/ 53272 w 93521"/>
                <a:gd name="connsiteY8" fmla="*/ 28636 h 56914"/>
                <a:gd name="connsiteX9" fmla="*/ 53272 w 93521"/>
                <a:gd name="connsiteY9" fmla="*/ 56735 h 56914"/>
                <a:gd name="connsiteX10" fmla="*/ 40318 w 93521"/>
                <a:gd name="connsiteY10" fmla="*/ 56735 h 56914"/>
                <a:gd name="connsiteX11" fmla="*/ 40318 w 93521"/>
                <a:gd name="connsiteY11" fmla="*/ 26636 h 56914"/>
                <a:gd name="connsiteX12" fmla="*/ 37080 w 93521"/>
                <a:gd name="connsiteY12" fmla="*/ 15587 h 56914"/>
                <a:gd name="connsiteX13" fmla="*/ 27555 w 93521"/>
                <a:gd name="connsiteY13" fmla="*/ 11967 h 56914"/>
                <a:gd name="connsiteX14" fmla="*/ 16982 w 93521"/>
                <a:gd name="connsiteY14" fmla="*/ 16253 h 56914"/>
                <a:gd name="connsiteX15" fmla="*/ 13077 w 93521"/>
                <a:gd name="connsiteY15" fmla="*/ 28636 h 56914"/>
                <a:gd name="connsiteX16" fmla="*/ 13077 w 93521"/>
                <a:gd name="connsiteY16" fmla="*/ 56735 h 56914"/>
                <a:gd name="connsiteX17" fmla="*/ 27 w 93521"/>
                <a:gd name="connsiteY17" fmla="*/ 56735 h 56914"/>
                <a:gd name="connsiteX18" fmla="*/ 27 w 93521"/>
                <a:gd name="connsiteY18" fmla="*/ 1204 h 56914"/>
                <a:gd name="connsiteX19" fmla="*/ 12410 w 93521"/>
                <a:gd name="connsiteY19" fmla="*/ 1204 h 56914"/>
                <a:gd name="connsiteX20" fmla="*/ 12410 w 93521"/>
                <a:gd name="connsiteY20" fmla="*/ 7586 h 56914"/>
                <a:gd name="connsiteX21" fmla="*/ 20220 w 93521"/>
                <a:gd name="connsiteY21" fmla="*/ 1775 h 56914"/>
                <a:gd name="connsiteX22" fmla="*/ 30603 w 93521"/>
                <a:gd name="connsiteY22" fmla="*/ -130 h 56914"/>
                <a:gd name="connsiteX23" fmla="*/ 41747 w 93521"/>
                <a:gd name="connsiteY23" fmla="*/ 2156 h 56914"/>
                <a:gd name="connsiteX24" fmla="*/ 49367 w 93521"/>
                <a:gd name="connsiteY24" fmla="*/ 9110 h 56914"/>
                <a:gd name="connsiteX25" fmla="*/ 58225 w 93521"/>
                <a:gd name="connsiteY25" fmla="*/ 2252 h 56914"/>
                <a:gd name="connsiteX26" fmla="*/ 70131 w 93521"/>
                <a:gd name="connsiteY26" fmla="*/ -130 h 56914"/>
                <a:gd name="connsiteX27" fmla="*/ 87372 w 93521"/>
                <a:gd name="connsiteY27" fmla="*/ 6252 h 56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3521" h="56914">
                  <a:moveTo>
                    <a:pt x="87372" y="6252"/>
                  </a:moveTo>
                  <a:cubicBezTo>
                    <a:pt x="91801" y="11224"/>
                    <a:pt x="94010" y="17806"/>
                    <a:pt x="93467" y="24445"/>
                  </a:cubicBezTo>
                  <a:lnTo>
                    <a:pt x="93467" y="56258"/>
                  </a:lnTo>
                  <a:lnTo>
                    <a:pt x="80514" y="56258"/>
                  </a:lnTo>
                  <a:lnTo>
                    <a:pt x="80514" y="26636"/>
                  </a:lnTo>
                  <a:cubicBezTo>
                    <a:pt x="80818" y="22683"/>
                    <a:pt x="79666" y="18749"/>
                    <a:pt x="77275" y="15587"/>
                  </a:cubicBezTo>
                  <a:cubicBezTo>
                    <a:pt x="74808" y="13005"/>
                    <a:pt x="71312" y="11672"/>
                    <a:pt x="67750" y="11967"/>
                  </a:cubicBezTo>
                  <a:cubicBezTo>
                    <a:pt x="63797" y="11786"/>
                    <a:pt x="59959" y="13348"/>
                    <a:pt x="57273" y="16253"/>
                  </a:cubicBezTo>
                  <a:cubicBezTo>
                    <a:pt x="54386" y="19711"/>
                    <a:pt x="52958" y="24150"/>
                    <a:pt x="53272" y="28636"/>
                  </a:cubicBezTo>
                  <a:lnTo>
                    <a:pt x="53272" y="56735"/>
                  </a:lnTo>
                  <a:lnTo>
                    <a:pt x="40318" y="56735"/>
                  </a:lnTo>
                  <a:lnTo>
                    <a:pt x="40318" y="26636"/>
                  </a:lnTo>
                  <a:cubicBezTo>
                    <a:pt x="40575" y="22683"/>
                    <a:pt x="39432" y="18768"/>
                    <a:pt x="37080" y="15587"/>
                  </a:cubicBezTo>
                  <a:cubicBezTo>
                    <a:pt x="34603" y="13015"/>
                    <a:pt x="31107" y="11681"/>
                    <a:pt x="27555" y="11967"/>
                  </a:cubicBezTo>
                  <a:cubicBezTo>
                    <a:pt x="23573" y="11767"/>
                    <a:pt x="19706" y="13339"/>
                    <a:pt x="16982" y="16253"/>
                  </a:cubicBezTo>
                  <a:cubicBezTo>
                    <a:pt x="14115" y="19711"/>
                    <a:pt x="12715" y="24159"/>
                    <a:pt x="13077" y="28636"/>
                  </a:cubicBezTo>
                  <a:lnTo>
                    <a:pt x="13077" y="56735"/>
                  </a:lnTo>
                  <a:lnTo>
                    <a:pt x="27" y="56735"/>
                  </a:lnTo>
                  <a:lnTo>
                    <a:pt x="27" y="1204"/>
                  </a:lnTo>
                  <a:lnTo>
                    <a:pt x="12410" y="1204"/>
                  </a:lnTo>
                  <a:lnTo>
                    <a:pt x="12410" y="7586"/>
                  </a:lnTo>
                  <a:cubicBezTo>
                    <a:pt x="14486" y="5033"/>
                    <a:pt x="17172" y="3033"/>
                    <a:pt x="20220" y="1775"/>
                  </a:cubicBezTo>
                  <a:cubicBezTo>
                    <a:pt x="23525" y="490"/>
                    <a:pt x="27050" y="-158"/>
                    <a:pt x="30603" y="-130"/>
                  </a:cubicBezTo>
                  <a:cubicBezTo>
                    <a:pt x="34441" y="-206"/>
                    <a:pt x="38251" y="575"/>
                    <a:pt x="41747" y="2156"/>
                  </a:cubicBezTo>
                  <a:cubicBezTo>
                    <a:pt x="44881" y="3728"/>
                    <a:pt x="47519" y="6138"/>
                    <a:pt x="49367" y="9110"/>
                  </a:cubicBezTo>
                  <a:cubicBezTo>
                    <a:pt x="51701" y="6119"/>
                    <a:pt x="54749" y="3756"/>
                    <a:pt x="58225" y="2252"/>
                  </a:cubicBezTo>
                  <a:cubicBezTo>
                    <a:pt x="61978" y="613"/>
                    <a:pt x="66036" y="-196"/>
                    <a:pt x="70131" y="-130"/>
                  </a:cubicBezTo>
                  <a:cubicBezTo>
                    <a:pt x="76523" y="-558"/>
                    <a:pt x="82799" y="1766"/>
                    <a:pt x="87372" y="6252"/>
                  </a:cubicBezTo>
                  <a:close/>
                </a:path>
              </a:pathLst>
            </a:custGeom>
            <a:solidFill>
              <a:srgbClr val="6D6E71"/>
            </a:solidFill>
            <a:ln w="9525"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B1C4F519-AFCD-479B-B62B-6C19EC0B7C43}"/>
                </a:ext>
              </a:extLst>
            </p:cNvPr>
            <p:cNvSpPr/>
            <p:nvPr/>
          </p:nvSpPr>
          <p:spPr>
            <a:xfrm>
              <a:off x="7743342" y="2289590"/>
              <a:ext cx="73711" cy="95965"/>
            </a:xfrm>
            <a:custGeom>
              <a:avLst/>
              <a:gdLst>
                <a:gd name="connsiteX0" fmla="*/ 45366 w 58969"/>
                <a:gd name="connsiteY0" fmla="*/ 3821 h 76772"/>
                <a:gd name="connsiteX1" fmla="*/ 55368 w 58969"/>
                <a:gd name="connsiteY1" fmla="*/ 13823 h 76772"/>
                <a:gd name="connsiteX2" fmla="*/ 58987 w 58969"/>
                <a:gd name="connsiteY2" fmla="*/ 28682 h 76772"/>
                <a:gd name="connsiteX3" fmla="*/ 55368 w 58969"/>
                <a:gd name="connsiteY3" fmla="*/ 43636 h 76772"/>
                <a:gd name="connsiteX4" fmla="*/ 45366 w 58969"/>
                <a:gd name="connsiteY4" fmla="*/ 53637 h 76772"/>
                <a:gd name="connsiteX5" fmla="*/ 30793 w 58969"/>
                <a:gd name="connsiteY5" fmla="*/ 57161 h 76772"/>
                <a:gd name="connsiteX6" fmla="*/ 13077 w 58969"/>
                <a:gd name="connsiteY6" fmla="*/ 49636 h 76772"/>
                <a:gd name="connsiteX7" fmla="*/ 13077 w 58969"/>
                <a:gd name="connsiteY7" fmla="*/ 76592 h 76772"/>
                <a:gd name="connsiteX8" fmla="*/ 27 w 58969"/>
                <a:gd name="connsiteY8" fmla="*/ 76592 h 76772"/>
                <a:gd name="connsiteX9" fmla="*/ 27 w 58969"/>
                <a:gd name="connsiteY9" fmla="*/ 392 h 76772"/>
                <a:gd name="connsiteX10" fmla="*/ 12410 w 58969"/>
                <a:gd name="connsiteY10" fmla="*/ 392 h 76772"/>
                <a:gd name="connsiteX11" fmla="*/ 12410 w 58969"/>
                <a:gd name="connsiteY11" fmla="*/ 7727 h 76772"/>
                <a:gd name="connsiteX12" fmla="*/ 20411 w 58969"/>
                <a:gd name="connsiteY12" fmla="*/ 1726 h 76772"/>
                <a:gd name="connsiteX13" fmla="*/ 30793 w 58969"/>
                <a:gd name="connsiteY13" fmla="*/ -179 h 76772"/>
                <a:gd name="connsiteX14" fmla="*/ 45366 w 58969"/>
                <a:gd name="connsiteY14" fmla="*/ 3821 h 76772"/>
                <a:gd name="connsiteX15" fmla="*/ 41175 w 58969"/>
                <a:gd name="connsiteY15" fmla="*/ 41254 h 76772"/>
                <a:gd name="connsiteX16" fmla="*/ 41175 w 58969"/>
                <a:gd name="connsiteY16" fmla="*/ 16109 h 76772"/>
                <a:gd name="connsiteX17" fmla="*/ 29364 w 58969"/>
                <a:gd name="connsiteY17" fmla="*/ 11346 h 76772"/>
                <a:gd name="connsiteX18" fmla="*/ 20982 w 58969"/>
                <a:gd name="connsiteY18" fmla="*/ 13442 h 76772"/>
                <a:gd name="connsiteX19" fmla="*/ 14982 w 58969"/>
                <a:gd name="connsiteY19" fmla="*/ 19537 h 76772"/>
                <a:gd name="connsiteX20" fmla="*/ 12791 w 58969"/>
                <a:gd name="connsiteY20" fmla="*/ 29062 h 76772"/>
                <a:gd name="connsiteX21" fmla="*/ 14982 w 58969"/>
                <a:gd name="connsiteY21" fmla="*/ 38587 h 76772"/>
                <a:gd name="connsiteX22" fmla="*/ 20982 w 58969"/>
                <a:gd name="connsiteY22" fmla="*/ 44684 h 76772"/>
                <a:gd name="connsiteX23" fmla="*/ 29364 w 58969"/>
                <a:gd name="connsiteY23" fmla="*/ 46779 h 76772"/>
                <a:gd name="connsiteX24" fmla="*/ 41175 w 58969"/>
                <a:gd name="connsiteY24" fmla="*/ 41254 h 76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8969" h="76772">
                  <a:moveTo>
                    <a:pt x="45366" y="3821"/>
                  </a:moveTo>
                  <a:cubicBezTo>
                    <a:pt x="49586" y="6136"/>
                    <a:pt x="53053" y="9603"/>
                    <a:pt x="55368" y="13823"/>
                  </a:cubicBezTo>
                  <a:cubicBezTo>
                    <a:pt x="57873" y="18366"/>
                    <a:pt x="59120" y="23490"/>
                    <a:pt x="58987" y="28682"/>
                  </a:cubicBezTo>
                  <a:cubicBezTo>
                    <a:pt x="59111" y="33901"/>
                    <a:pt x="57863" y="39054"/>
                    <a:pt x="55368" y="43636"/>
                  </a:cubicBezTo>
                  <a:cubicBezTo>
                    <a:pt x="53053" y="47855"/>
                    <a:pt x="49586" y="51322"/>
                    <a:pt x="45366" y="53637"/>
                  </a:cubicBezTo>
                  <a:cubicBezTo>
                    <a:pt x="40890" y="56047"/>
                    <a:pt x="35870" y="57266"/>
                    <a:pt x="30793" y="57161"/>
                  </a:cubicBezTo>
                  <a:cubicBezTo>
                    <a:pt x="24049" y="57476"/>
                    <a:pt x="17534" y="54704"/>
                    <a:pt x="13077" y="49636"/>
                  </a:cubicBezTo>
                  <a:lnTo>
                    <a:pt x="13077" y="76592"/>
                  </a:lnTo>
                  <a:lnTo>
                    <a:pt x="27" y="76592"/>
                  </a:lnTo>
                  <a:lnTo>
                    <a:pt x="27" y="392"/>
                  </a:lnTo>
                  <a:lnTo>
                    <a:pt x="12410" y="392"/>
                  </a:lnTo>
                  <a:lnTo>
                    <a:pt x="12410" y="7727"/>
                  </a:lnTo>
                  <a:cubicBezTo>
                    <a:pt x="14543" y="5098"/>
                    <a:pt x="17296" y="3040"/>
                    <a:pt x="20411" y="1726"/>
                  </a:cubicBezTo>
                  <a:cubicBezTo>
                    <a:pt x="23716" y="440"/>
                    <a:pt x="27240" y="-208"/>
                    <a:pt x="30793" y="-179"/>
                  </a:cubicBezTo>
                  <a:cubicBezTo>
                    <a:pt x="35917" y="-141"/>
                    <a:pt x="40937" y="1240"/>
                    <a:pt x="45366" y="3821"/>
                  </a:cubicBezTo>
                  <a:close/>
                  <a:moveTo>
                    <a:pt x="41175" y="41254"/>
                  </a:moveTo>
                  <a:cubicBezTo>
                    <a:pt x="47490" y="34063"/>
                    <a:pt x="47490" y="23300"/>
                    <a:pt x="41175" y="16109"/>
                  </a:cubicBezTo>
                  <a:cubicBezTo>
                    <a:pt x="38099" y="12908"/>
                    <a:pt x="33803" y="11175"/>
                    <a:pt x="29364" y="11346"/>
                  </a:cubicBezTo>
                  <a:cubicBezTo>
                    <a:pt x="26431" y="11279"/>
                    <a:pt x="23535" y="12003"/>
                    <a:pt x="20982" y="13442"/>
                  </a:cubicBezTo>
                  <a:cubicBezTo>
                    <a:pt x="18449" y="14870"/>
                    <a:pt x="16372" y="16985"/>
                    <a:pt x="14982" y="19537"/>
                  </a:cubicBezTo>
                  <a:cubicBezTo>
                    <a:pt x="13439" y="22471"/>
                    <a:pt x="12676" y="25748"/>
                    <a:pt x="12791" y="29062"/>
                  </a:cubicBezTo>
                  <a:cubicBezTo>
                    <a:pt x="12676" y="32377"/>
                    <a:pt x="13439" y="35654"/>
                    <a:pt x="14982" y="38587"/>
                  </a:cubicBezTo>
                  <a:cubicBezTo>
                    <a:pt x="16363" y="41140"/>
                    <a:pt x="18449" y="43255"/>
                    <a:pt x="20982" y="44684"/>
                  </a:cubicBezTo>
                  <a:cubicBezTo>
                    <a:pt x="23535" y="46122"/>
                    <a:pt x="26431" y="46846"/>
                    <a:pt x="29364" y="46779"/>
                  </a:cubicBezTo>
                  <a:cubicBezTo>
                    <a:pt x="33908" y="46712"/>
                    <a:pt x="38213" y="44702"/>
                    <a:pt x="41175" y="41254"/>
                  </a:cubicBezTo>
                  <a:close/>
                </a:path>
              </a:pathLst>
            </a:custGeom>
            <a:solidFill>
              <a:srgbClr val="6D6E71"/>
            </a:solidFill>
            <a:ln w="9525"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B6A54CA5-AFAE-46F1-9228-D0C6E7CDB17A}"/>
                </a:ext>
              </a:extLst>
            </p:cNvPr>
            <p:cNvSpPr/>
            <p:nvPr/>
          </p:nvSpPr>
          <p:spPr>
            <a:xfrm>
              <a:off x="7832520" y="2263755"/>
              <a:ext cx="16311" cy="96440"/>
            </a:xfrm>
            <a:custGeom>
              <a:avLst/>
              <a:gdLst>
                <a:gd name="connsiteX0" fmla="*/ 27 w 13049"/>
                <a:gd name="connsiteY0" fmla="*/ -180 h 77152"/>
                <a:gd name="connsiteX1" fmla="*/ 13076 w 13049"/>
                <a:gd name="connsiteY1" fmla="*/ -180 h 77152"/>
                <a:gd name="connsiteX2" fmla="*/ 13076 w 13049"/>
                <a:gd name="connsiteY2" fmla="*/ 76973 h 77152"/>
                <a:gd name="connsiteX3" fmla="*/ 27 w 13049"/>
                <a:gd name="connsiteY3" fmla="*/ 76973 h 77152"/>
              </a:gdLst>
              <a:ahLst/>
              <a:cxnLst>
                <a:cxn ang="0">
                  <a:pos x="connsiteX0" y="connsiteY0"/>
                </a:cxn>
                <a:cxn ang="0">
                  <a:pos x="connsiteX1" y="connsiteY1"/>
                </a:cxn>
                <a:cxn ang="0">
                  <a:pos x="connsiteX2" y="connsiteY2"/>
                </a:cxn>
                <a:cxn ang="0">
                  <a:pos x="connsiteX3" y="connsiteY3"/>
                </a:cxn>
              </a:cxnLst>
              <a:rect l="l" t="t" r="r" b="b"/>
              <a:pathLst>
                <a:path w="13049" h="77152">
                  <a:moveTo>
                    <a:pt x="27" y="-180"/>
                  </a:moveTo>
                  <a:lnTo>
                    <a:pt x="13076" y="-180"/>
                  </a:lnTo>
                  <a:lnTo>
                    <a:pt x="13076" y="76973"/>
                  </a:lnTo>
                  <a:lnTo>
                    <a:pt x="27" y="76973"/>
                  </a:lnTo>
                  <a:close/>
                </a:path>
              </a:pathLst>
            </a:custGeom>
            <a:solidFill>
              <a:srgbClr val="6D6E71"/>
            </a:solidFill>
            <a:ln w="9525"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1642E2F5-7419-4FA7-8A9B-C35EE84B543A}"/>
                </a:ext>
              </a:extLst>
            </p:cNvPr>
            <p:cNvSpPr/>
            <p:nvPr/>
          </p:nvSpPr>
          <p:spPr>
            <a:xfrm>
              <a:off x="7864422" y="2290176"/>
              <a:ext cx="73949" cy="71094"/>
            </a:xfrm>
            <a:custGeom>
              <a:avLst/>
              <a:gdLst>
                <a:gd name="connsiteX0" fmla="*/ 14319 w 59159"/>
                <a:gd name="connsiteY0" fmla="*/ 53073 h 56875"/>
                <a:gd name="connsiteX1" fmla="*/ 3842 w 59159"/>
                <a:gd name="connsiteY1" fmla="*/ 42881 h 56875"/>
                <a:gd name="connsiteX2" fmla="*/ 3842 w 59159"/>
                <a:gd name="connsiteY2" fmla="*/ 13544 h 56875"/>
                <a:gd name="connsiteX3" fmla="*/ 14319 w 59159"/>
                <a:gd name="connsiteY3" fmla="*/ 3448 h 56875"/>
                <a:gd name="connsiteX4" fmla="*/ 29560 w 59159"/>
                <a:gd name="connsiteY4" fmla="*/ -172 h 56875"/>
                <a:gd name="connsiteX5" fmla="*/ 44800 w 59159"/>
                <a:gd name="connsiteY5" fmla="*/ 3448 h 56875"/>
                <a:gd name="connsiteX6" fmla="*/ 55372 w 59159"/>
                <a:gd name="connsiteY6" fmla="*/ 13544 h 56875"/>
                <a:gd name="connsiteX7" fmla="*/ 55372 w 59159"/>
                <a:gd name="connsiteY7" fmla="*/ 42881 h 56875"/>
                <a:gd name="connsiteX8" fmla="*/ 44800 w 59159"/>
                <a:gd name="connsiteY8" fmla="*/ 53073 h 56875"/>
                <a:gd name="connsiteX9" fmla="*/ 29560 w 59159"/>
                <a:gd name="connsiteY9" fmla="*/ 56693 h 56875"/>
                <a:gd name="connsiteX10" fmla="*/ 14319 w 59159"/>
                <a:gd name="connsiteY10" fmla="*/ 53073 h 56875"/>
                <a:gd name="connsiteX11" fmla="*/ 41370 w 59159"/>
                <a:gd name="connsiteY11" fmla="*/ 40786 h 56875"/>
                <a:gd name="connsiteX12" fmla="*/ 41370 w 59159"/>
                <a:gd name="connsiteY12" fmla="*/ 15640 h 56875"/>
                <a:gd name="connsiteX13" fmla="*/ 17748 w 59159"/>
                <a:gd name="connsiteY13" fmla="*/ 15640 h 56875"/>
                <a:gd name="connsiteX14" fmla="*/ 17748 w 59159"/>
                <a:gd name="connsiteY14" fmla="*/ 40786 h 56875"/>
                <a:gd name="connsiteX15" fmla="*/ 41370 w 59159"/>
                <a:gd name="connsiteY15" fmla="*/ 40786 h 56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9159" h="56875">
                  <a:moveTo>
                    <a:pt x="14319" y="53073"/>
                  </a:moveTo>
                  <a:cubicBezTo>
                    <a:pt x="9938" y="50730"/>
                    <a:pt x="6299" y="47196"/>
                    <a:pt x="3842" y="42881"/>
                  </a:cubicBezTo>
                  <a:cubicBezTo>
                    <a:pt x="-1244" y="33766"/>
                    <a:pt x="-1244" y="22660"/>
                    <a:pt x="3842" y="13544"/>
                  </a:cubicBezTo>
                  <a:cubicBezTo>
                    <a:pt x="6309" y="9258"/>
                    <a:pt x="9938" y="5753"/>
                    <a:pt x="14319" y="3448"/>
                  </a:cubicBezTo>
                  <a:cubicBezTo>
                    <a:pt x="19015" y="971"/>
                    <a:pt x="24254" y="-276"/>
                    <a:pt x="29560" y="-172"/>
                  </a:cubicBezTo>
                  <a:cubicBezTo>
                    <a:pt x="34865" y="-295"/>
                    <a:pt x="40113" y="952"/>
                    <a:pt x="44800" y="3448"/>
                  </a:cubicBezTo>
                  <a:cubicBezTo>
                    <a:pt x="49229" y="5724"/>
                    <a:pt x="52896" y="9230"/>
                    <a:pt x="55372" y="13544"/>
                  </a:cubicBezTo>
                  <a:cubicBezTo>
                    <a:pt x="60459" y="22660"/>
                    <a:pt x="60459" y="33766"/>
                    <a:pt x="55372" y="42881"/>
                  </a:cubicBezTo>
                  <a:cubicBezTo>
                    <a:pt x="52896" y="47225"/>
                    <a:pt x="49229" y="50758"/>
                    <a:pt x="44800" y="53073"/>
                  </a:cubicBezTo>
                  <a:cubicBezTo>
                    <a:pt x="40104" y="55531"/>
                    <a:pt x="34865" y="56769"/>
                    <a:pt x="29560" y="56693"/>
                  </a:cubicBezTo>
                  <a:cubicBezTo>
                    <a:pt x="24264" y="56750"/>
                    <a:pt x="19025" y="55512"/>
                    <a:pt x="14319" y="53073"/>
                  </a:cubicBezTo>
                  <a:close/>
                  <a:moveTo>
                    <a:pt x="41370" y="40786"/>
                  </a:moveTo>
                  <a:cubicBezTo>
                    <a:pt x="47685" y="33595"/>
                    <a:pt x="47685" y="22831"/>
                    <a:pt x="41370" y="15640"/>
                  </a:cubicBezTo>
                  <a:cubicBezTo>
                    <a:pt x="34770" y="9306"/>
                    <a:pt x="24349" y="9306"/>
                    <a:pt x="17748" y="15640"/>
                  </a:cubicBezTo>
                  <a:cubicBezTo>
                    <a:pt x="11433" y="22831"/>
                    <a:pt x="11433" y="33595"/>
                    <a:pt x="17748" y="40786"/>
                  </a:cubicBezTo>
                  <a:cubicBezTo>
                    <a:pt x="24349" y="47120"/>
                    <a:pt x="34770" y="47120"/>
                    <a:pt x="41370" y="40786"/>
                  </a:cubicBezTo>
                  <a:close/>
                </a:path>
              </a:pathLst>
            </a:custGeom>
            <a:solidFill>
              <a:srgbClr val="6D6E71"/>
            </a:solidFill>
            <a:ln w="9525"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A9BA0334-67B3-4985-91E0-1EBE0370D2AB}"/>
                </a:ext>
              </a:extLst>
            </p:cNvPr>
            <p:cNvSpPr/>
            <p:nvPr/>
          </p:nvSpPr>
          <p:spPr>
            <a:xfrm>
              <a:off x="7939319" y="2290900"/>
              <a:ext cx="77866" cy="95620"/>
            </a:xfrm>
            <a:custGeom>
              <a:avLst/>
              <a:gdLst>
                <a:gd name="connsiteX0" fmla="*/ 62320 w 62293"/>
                <a:gd name="connsiteY0" fmla="*/ -180 h 76496"/>
                <a:gd name="connsiteX1" fmla="*/ 36317 w 62293"/>
                <a:gd name="connsiteY1" fmla="*/ 59827 h 76496"/>
                <a:gd name="connsiteX2" fmla="*/ 27459 w 62293"/>
                <a:gd name="connsiteY2" fmla="*/ 72591 h 76496"/>
                <a:gd name="connsiteX3" fmla="*/ 14886 w 62293"/>
                <a:gd name="connsiteY3" fmla="*/ 76306 h 76496"/>
                <a:gd name="connsiteX4" fmla="*/ 6695 w 62293"/>
                <a:gd name="connsiteY4" fmla="*/ 74972 h 76496"/>
                <a:gd name="connsiteX5" fmla="*/ 27 w 62293"/>
                <a:gd name="connsiteY5" fmla="*/ 71162 h 76496"/>
                <a:gd name="connsiteX6" fmla="*/ 5170 w 62293"/>
                <a:gd name="connsiteY6" fmla="*/ 61637 h 76496"/>
                <a:gd name="connsiteX7" fmla="*/ 9647 w 62293"/>
                <a:gd name="connsiteY7" fmla="*/ 64399 h 76496"/>
                <a:gd name="connsiteX8" fmla="*/ 14791 w 62293"/>
                <a:gd name="connsiteY8" fmla="*/ 65447 h 76496"/>
                <a:gd name="connsiteX9" fmla="*/ 20411 w 62293"/>
                <a:gd name="connsiteY9" fmla="*/ 63733 h 76496"/>
                <a:gd name="connsiteX10" fmla="*/ 24602 w 62293"/>
                <a:gd name="connsiteY10" fmla="*/ 57827 h 76496"/>
                <a:gd name="connsiteX11" fmla="*/ 25459 w 62293"/>
                <a:gd name="connsiteY11" fmla="*/ 55637 h 76496"/>
                <a:gd name="connsiteX12" fmla="*/ 1265 w 62293"/>
                <a:gd name="connsiteY12" fmla="*/ -180 h 76496"/>
                <a:gd name="connsiteX13" fmla="*/ 14791 w 62293"/>
                <a:gd name="connsiteY13" fmla="*/ -180 h 76496"/>
                <a:gd name="connsiteX14" fmla="*/ 32222 w 62293"/>
                <a:gd name="connsiteY14" fmla="*/ 40968 h 76496"/>
                <a:gd name="connsiteX15" fmla="*/ 49843 w 62293"/>
                <a:gd name="connsiteY15" fmla="*/ -180 h 76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293" h="76496">
                  <a:moveTo>
                    <a:pt x="62320" y="-180"/>
                  </a:moveTo>
                  <a:lnTo>
                    <a:pt x="36317" y="59827"/>
                  </a:lnTo>
                  <a:cubicBezTo>
                    <a:pt x="34641" y="64838"/>
                    <a:pt x="31565" y="69267"/>
                    <a:pt x="27459" y="72591"/>
                  </a:cubicBezTo>
                  <a:cubicBezTo>
                    <a:pt x="23773" y="75144"/>
                    <a:pt x="19363" y="76449"/>
                    <a:pt x="14886" y="76306"/>
                  </a:cubicBezTo>
                  <a:cubicBezTo>
                    <a:pt x="12105" y="76287"/>
                    <a:pt x="9343" y="75839"/>
                    <a:pt x="6695" y="74972"/>
                  </a:cubicBezTo>
                  <a:cubicBezTo>
                    <a:pt x="4228" y="74201"/>
                    <a:pt x="1951" y="72896"/>
                    <a:pt x="27" y="71162"/>
                  </a:cubicBezTo>
                  <a:lnTo>
                    <a:pt x="5170" y="61637"/>
                  </a:lnTo>
                  <a:cubicBezTo>
                    <a:pt x="6476" y="62828"/>
                    <a:pt x="8000" y="63761"/>
                    <a:pt x="9647" y="64399"/>
                  </a:cubicBezTo>
                  <a:cubicBezTo>
                    <a:pt x="11267" y="65114"/>
                    <a:pt x="13019" y="65466"/>
                    <a:pt x="14791" y="65447"/>
                  </a:cubicBezTo>
                  <a:cubicBezTo>
                    <a:pt x="16810" y="65542"/>
                    <a:pt x="18791" y="64933"/>
                    <a:pt x="20411" y="63733"/>
                  </a:cubicBezTo>
                  <a:cubicBezTo>
                    <a:pt x="22220" y="62094"/>
                    <a:pt x="23649" y="60075"/>
                    <a:pt x="24602" y="57827"/>
                  </a:cubicBezTo>
                  <a:lnTo>
                    <a:pt x="25459" y="55637"/>
                  </a:lnTo>
                  <a:lnTo>
                    <a:pt x="1265" y="-180"/>
                  </a:lnTo>
                  <a:lnTo>
                    <a:pt x="14791" y="-180"/>
                  </a:lnTo>
                  <a:lnTo>
                    <a:pt x="32222" y="40968"/>
                  </a:lnTo>
                  <a:lnTo>
                    <a:pt x="49843" y="-180"/>
                  </a:lnTo>
                  <a:close/>
                </a:path>
              </a:pathLst>
            </a:custGeom>
            <a:solidFill>
              <a:srgbClr val="6D6E71"/>
            </a:solidFill>
            <a:ln w="9525"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0CC9B2CD-C811-47F3-A529-4A8B93C4D1E3}"/>
                </a:ext>
              </a:extLst>
            </p:cNvPr>
            <p:cNvSpPr/>
            <p:nvPr/>
          </p:nvSpPr>
          <p:spPr>
            <a:xfrm>
              <a:off x="8026711" y="2289773"/>
              <a:ext cx="116781" cy="71135"/>
            </a:xfrm>
            <a:custGeom>
              <a:avLst/>
              <a:gdLst>
                <a:gd name="connsiteX0" fmla="*/ 87276 w 93425"/>
                <a:gd name="connsiteY0" fmla="*/ 6246 h 56908"/>
                <a:gd name="connsiteX1" fmla="*/ 93372 w 93425"/>
                <a:gd name="connsiteY1" fmla="*/ 24439 h 56908"/>
                <a:gd name="connsiteX2" fmla="*/ 93372 w 93425"/>
                <a:gd name="connsiteY2" fmla="*/ 56252 h 56908"/>
                <a:gd name="connsiteX3" fmla="*/ 80418 w 93425"/>
                <a:gd name="connsiteY3" fmla="*/ 56252 h 56908"/>
                <a:gd name="connsiteX4" fmla="*/ 80418 w 93425"/>
                <a:gd name="connsiteY4" fmla="*/ 26630 h 56908"/>
                <a:gd name="connsiteX5" fmla="*/ 77180 w 93425"/>
                <a:gd name="connsiteY5" fmla="*/ 15580 h 56908"/>
                <a:gd name="connsiteX6" fmla="*/ 67655 w 93425"/>
                <a:gd name="connsiteY6" fmla="*/ 11961 h 56908"/>
                <a:gd name="connsiteX7" fmla="*/ 57082 w 93425"/>
                <a:gd name="connsiteY7" fmla="*/ 16247 h 56908"/>
                <a:gd name="connsiteX8" fmla="*/ 53177 w 93425"/>
                <a:gd name="connsiteY8" fmla="*/ 28630 h 56908"/>
                <a:gd name="connsiteX9" fmla="*/ 53177 w 93425"/>
                <a:gd name="connsiteY9" fmla="*/ 56729 h 56908"/>
                <a:gd name="connsiteX10" fmla="*/ 40127 w 93425"/>
                <a:gd name="connsiteY10" fmla="*/ 56729 h 56908"/>
                <a:gd name="connsiteX11" fmla="*/ 40127 w 93425"/>
                <a:gd name="connsiteY11" fmla="*/ 26630 h 56908"/>
                <a:gd name="connsiteX12" fmla="*/ 36984 w 93425"/>
                <a:gd name="connsiteY12" fmla="*/ 15580 h 56908"/>
                <a:gd name="connsiteX13" fmla="*/ 27459 w 93425"/>
                <a:gd name="connsiteY13" fmla="*/ 11961 h 56908"/>
                <a:gd name="connsiteX14" fmla="*/ 16982 w 93425"/>
                <a:gd name="connsiteY14" fmla="*/ 16247 h 56908"/>
                <a:gd name="connsiteX15" fmla="*/ 13076 w 93425"/>
                <a:gd name="connsiteY15" fmla="*/ 28630 h 56908"/>
                <a:gd name="connsiteX16" fmla="*/ 13076 w 93425"/>
                <a:gd name="connsiteY16" fmla="*/ 56729 h 56908"/>
                <a:gd name="connsiteX17" fmla="*/ 27 w 93425"/>
                <a:gd name="connsiteY17" fmla="*/ 56729 h 56908"/>
                <a:gd name="connsiteX18" fmla="*/ 27 w 93425"/>
                <a:gd name="connsiteY18" fmla="*/ 1198 h 56908"/>
                <a:gd name="connsiteX19" fmla="*/ 12410 w 93425"/>
                <a:gd name="connsiteY19" fmla="*/ 1198 h 56908"/>
                <a:gd name="connsiteX20" fmla="*/ 12410 w 93425"/>
                <a:gd name="connsiteY20" fmla="*/ 7580 h 56908"/>
                <a:gd name="connsiteX21" fmla="*/ 20220 w 93425"/>
                <a:gd name="connsiteY21" fmla="*/ 1769 h 56908"/>
                <a:gd name="connsiteX22" fmla="*/ 30602 w 93425"/>
                <a:gd name="connsiteY22" fmla="*/ -136 h 56908"/>
                <a:gd name="connsiteX23" fmla="*/ 41651 w 93425"/>
                <a:gd name="connsiteY23" fmla="*/ 2150 h 56908"/>
                <a:gd name="connsiteX24" fmla="*/ 49367 w 93425"/>
                <a:gd name="connsiteY24" fmla="*/ 9104 h 56908"/>
                <a:gd name="connsiteX25" fmla="*/ 58225 w 93425"/>
                <a:gd name="connsiteY25" fmla="*/ 2246 h 56908"/>
                <a:gd name="connsiteX26" fmla="*/ 70131 w 93425"/>
                <a:gd name="connsiteY26" fmla="*/ -136 h 56908"/>
                <a:gd name="connsiteX27" fmla="*/ 87276 w 93425"/>
                <a:gd name="connsiteY27" fmla="*/ 6246 h 56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3425" h="56908">
                  <a:moveTo>
                    <a:pt x="87276" y="6246"/>
                  </a:moveTo>
                  <a:cubicBezTo>
                    <a:pt x="91705" y="11218"/>
                    <a:pt x="93915" y="17800"/>
                    <a:pt x="93372" y="24439"/>
                  </a:cubicBezTo>
                  <a:lnTo>
                    <a:pt x="93372" y="56252"/>
                  </a:lnTo>
                  <a:lnTo>
                    <a:pt x="80418" y="56252"/>
                  </a:lnTo>
                  <a:lnTo>
                    <a:pt x="80418" y="26630"/>
                  </a:lnTo>
                  <a:cubicBezTo>
                    <a:pt x="80723" y="22677"/>
                    <a:pt x="79570" y="18743"/>
                    <a:pt x="77180" y="15580"/>
                  </a:cubicBezTo>
                  <a:cubicBezTo>
                    <a:pt x="74703" y="13009"/>
                    <a:pt x="71207" y="11675"/>
                    <a:pt x="67655" y="11961"/>
                  </a:cubicBezTo>
                  <a:cubicBezTo>
                    <a:pt x="63673" y="11799"/>
                    <a:pt x="59825" y="13361"/>
                    <a:pt x="57082" y="16247"/>
                  </a:cubicBezTo>
                  <a:cubicBezTo>
                    <a:pt x="54281" y="19743"/>
                    <a:pt x="52881" y="24163"/>
                    <a:pt x="53177" y="28630"/>
                  </a:cubicBezTo>
                  <a:lnTo>
                    <a:pt x="53177" y="56729"/>
                  </a:lnTo>
                  <a:lnTo>
                    <a:pt x="40127" y="56729"/>
                  </a:lnTo>
                  <a:lnTo>
                    <a:pt x="40127" y="26630"/>
                  </a:lnTo>
                  <a:cubicBezTo>
                    <a:pt x="40413" y="22696"/>
                    <a:pt x="39299" y="18781"/>
                    <a:pt x="36984" y="15580"/>
                  </a:cubicBezTo>
                  <a:cubicBezTo>
                    <a:pt x="34508" y="13018"/>
                    <a:pt x="31012" y="11694"/>
                    <a:pt x="27459" y="11961"/>
                  </a:cubicBezTo>
                  <a:cubicBezTo>
                    <a:pt x="23506" y="11780"/>
                    <a:pt x="19668" y="13342"/>
                    <a:pt x="16982" y="16247"/>
                  </a:cubicBezTo>
                  <a:cubicBezTo>
                    <a:pt x="14115" y="19705"/>
                    <a:pt x="12715" y="24153"/>
                    <a:pt x="13076" y="28630"/>
                  </a:cubicBezTo>
                  <a:lnTo>
                    <a:pt x="13076" y="56729"/>
                  </a:lnTo>
                  <a:lnTo>
                    <a:pt x="27" y="56729"/>
                  </a:lnTo>
                  <a:lnTo>
                    <a:pt x="27" y="1198"/>
                  </a:lnTo>
                  <a:lnTo>
                    <a:pt x="12410" y="1198"/>
                  </a:lnTo>
                  <a:lnTo>
                    <a:pt x="12410" y="7580"/>
                  </a:lnTo>
                  <a:cubicBezTo>
                    <a:pt x="14486" y="5027"/>
                    <a:pt x="17172" y="3027"/>
                    <a:pt x="20220" y="1769"/>
                  </a:cubicBezTo>
                  <a:cubicBezTo>
                    <a:pt x="23525" y="483"/>
                    <a:pt x="27050" y="-164"/>
                    <a:pt x="30602" y="-136"/>
                  </a:cubicBezTo>
                  <a:cubicBezTo>
                    <a:pt x="34412" y="-221"/>
                    <a:pt x="38194" y="560"/>
                    <a:pt x="41651" y="2150"/>
                  </a:cubicBezTo>
                  <a:cubicBezTo>
                    <a:pt x="44814" y="3712"/>
                    <a:pt x="47490" y="6113"/>
                    <a:pt x="49367" y="9104"/>
                  </a:cubicBezTo>
                  <a:cubicBezTo>
                    <a:pt x="51700" y="6113"/>
                    <a:pt x="54748" y="3750"/>
                    <a:pt x="58225" y="2246"/>
                  </a:cubicBezTo>
                  <a:cubicBezTo>
                    <a:pt x="61978" y="607"/>
                    <a:pt x="66035" y="-202"/>
                    <a:pt x="70131" y="-136"/>
                  </a:cubicBezTo>
                  <a:cubicBezTo>
                    <a:pt x="76494" y="-536"/>
                    <a:pt x="82723" y="1788"/>
                    <a:pt x="87276" y="6246"/>
                  </a:cubicBezTo>
                  <a:close/>
                </a:path>
              </a:pathLst>
            </a:custGeom>
            <a:solidFill>
              <a:srgbClr val="6D6E71"/>
            </a:solidFill>
            <a:ln w="9525"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6F6F4E69-198C-4EE0-8151-496913B7770A}"/>
                </a:ext>
              </a:extLst>
            </p:cNvPr>
            <p:cNvSpPr/>
            <p:nvPr/>
          </p:nvSpPr>
          <p:spPr>
            <a:xfrm>
              <a:off x="8158926" y="2290007"/>
              <a:ext cx="71149" cy="71030"/>
            </a:xfrm>
            <a:custGeom>
              <a:avLst/>
              <a:gdLst>
                <a:gd name="connsiteX0" fmla="*/ 56656 w 56919"/>
                <a:gd name="connsiteY0" fmla="*/ 32539 h 56824"/>
                <a:gd name="connsiteX1" fmla="*/ 13126 w 56919"/>
                <a:gd name="connsiteY1" fmla="*/ 32539 h 56824"/>
                <a:gd name="connsiteX2" fmla="*/ 19127 w 56919"/>
                <a:gd name="connsiteY2" fmla="*/ 42064 h 56824"/>
                <a:gd name="connsiteX3" fmla="*/ 31129 w 56919"/>
                <a:gd name="connsiteY3" fmla="*/ 45588 h 56824"/>
                <a:gd name="connsiteX4" fmla="*/ 46178 w 56919"/>
                <a:gd name="connsiteY4" fmla="*/ 39587 h 56824"/>
                <a:gd name="connsiteX5" fmla="*/ 53131 w 56919"/>
                <a:gd name="connsiteY5" fmla="*/ 47588 h 56824"/>
                <a:gd name="connsiteX6" fmla="*/ 43606 w 56919"/>
                <a:gd name="connsiteY6" fmla="*/ 54351 h 56824"/>
                <a:gd name="connsiteX7" fmla="*/ 30748 w 56919"/>
                <a:gd name="connsiteY7" fmla="*/ 56637 h 56824"/>
                <a:gd name="connsiteX8" fmla="*/ 14555 w 56919"/>
                <a:gd name="connsiteY8" fmla="*/ 53017 h 56824"/>
                <a:gd name="connsiteX9" fmla="*/ 3792 w 56919"/>
                <a:gd name="connsiteY9" fmla="*/ 42826 h 56824"/>
                <a:gd name="connsiteX10" fmla="*/ 3792 w 56919"/>
                <a:gd name="connsiteY10" fmla="*/ 13489 h 56824"/>
                <a:gd name="connsiteX11" fmla="*/ 14079 w 56919"/>
                <a:gd name="connsiteY11" fmla="*/ 3392 h 56824"/>
                <a:gd name="connsiteX12" fmla="*/ 43321 w 56919"/>
                <a:gd name="connsiteY12" fmla="*/ 3392 h 56824"/>
                <a:gd name="connsiteX13" fmla="*/ 53322 w 56919"/>
                <a:gd name="connsiteY13" fmla="*/ 13489 h 56824"/>
                <a:gd name="connsiteX14" fmla="*/ 56941 w 56919"/>
                <a:gd name="connsiteY14" fmla="*/ 28538 h 56824"/>
                <a:gd name="connsiteX15" fmla="*/ 56656 w 56919"/>
                <a:gd name="connsiteY15" fmla="*/ 32539 h 56824"/>
                <a:gd name="connsiteX16" fmla="*/ 18556 w 56919"/>
                <a:gd name="connsiteY16" fmla="*/ 14060 h 56824"/>
                <a:gd name="connsiteX17" fmla="*/ 13317 w 56919"/>
                <a:gd name="connsiteY17" fmla="*/ 23585 h 56824"/>
                <a:gd name="connsiteX18" fmla="*/ 44845 w 56919"/>
                <a:gd name="connsiteY18" fmla="*/ 23585 h 56824"/>
                <a:gd name="connsiteX19" fmla="*/ 25995 w 56919"/>
                <a:gd name="connsiteY19" fmla="*/ 10574 h 56824"/>
                <a:gd name="connsiteX20" fmla="*/ 18556 w 56919"/>
                <a:gd name="connsiteY20" fmla="*/ 14060 h 56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6919" h="56824">
                  <a:moveTo>
                    <a:pt x="56656" y="32539"/>
                  </a:moveTo>
                  <a:lnTo>
                    <a:pt x="13126" y="32539"/>
                  </a:lnTo>
                  <a:cubicBezTo>
                    <a:pt x="13822" y="36367"/>
                    <a:pt x="15974" y="39787"/>
                    <a:pt x="19127" y="42064"/>
                  </a:cubicBezTo>
                  <a:cubicBezTo>
                    <a:pt x="22642" y="44511"/>
                    <a:pt x="26852" y="45750"/>
                    <a:pt x="31129" y="45588"/>
                  </a:cubicBezTo>
                  <a:cubicBezTo>
                    <a:pt x="36768" y="45778"/>
                    <a:pt x="42216" y="43597"/>
                    <a:pt x="46178" y="39587"/>
                  </a:cubicBezTo>
                  <a:lnTo>
                    <a:pt x="53131" y="47588"/>
                  </a:lnTo>
                  <a:cubicBezTo>
                    <a:pt x="50579" y="50607"/>
                    <a:pt x="47302" y="52932"/>
                    <a:pt x="43606" y="54351"/>
                  </a:cubicBezTo>
                  <a:cubicBezTo>
                    <a:pt x="39501" y="55922"/>
                    <a:pt x="35139" y="56703"/>
                    <a:pt x="30748" y="56637"/>
                  </a:cubicBezTo>
                  <a:cubicBezTo>
                    <a:pt x="25138" y="56751"/>
                    <a:pt x="19584" y="55503"/>
                    <a:pt x="14555" y="53017"/>
                  </a:cubicBezTo>
                  <a:cubicBezTo>
                    <a:pt x="10069" y="50712"/>
                    <a:pt x="6335" y="47178"/>
                    <a:pt x="3792" y="42826"/>
                  </a:cubicBezTo>
                  <a:cubicBezTo>
                    <a:pt x="-1228" y="33691"/>
                    <a:pt x="-1228" y="22623"/>
                    <a:pt x="3792" y="13489"/>
                  </a:cubicBezTo>
                  <a:cubicBezTo>
                    <a:pt x="6211" y="9231"/>
                    <a:pt x="9774" y="5726"/>
                    <a:pt x="14079" y="3392"/>
                  </a:cubicBezTo>
                  <a:cubicBezTo>
                    <a:pt x="23242" y="-1371"/>
                    <a:pt x="34158" y="-1371"/>
                    <a:pt x="43321" y="3392"/>
                  </a:cubicBezTo>
                  <a:cubicBezTo>
                    <a:pt x="47540" y="5745"/>
                    <a:pt x="51007" y="9240"/>
                    <a:pt x="53322" y="13489"/>
                  </a:cubicBezTo>
                  <a:cubicBezTo>
                    <a:pt x="55789" y="18118"/>
                    <a:pt x="57037" y="23299"/>
                    <a:pt x="56941" y="28538"/>
                  </a:cubicBezTo>
                  <a:cubicBezTo>
                    <a:pt x="56922" y="29871"/>
                    <a:pt x="56827" y="31215"/>
                    <a:pt x="56656" y="32539"/>
                  </a:cubicBezTo>
                  <a:close/>
                  <a:moveTo>
                    <a:pt x="18556" y="14060"/>
                  </a:moveTo>
                  <a:cubicBezTo>
                    <a:pt x="15708" y="16489"/>
                    <a:pt x="13841" y="19880"/>
                    <a:pt x="13317" y="23585"/>
                  </a:cubicBezTo>
                  <a:lnTo>
                    <a:pt x="44845" y="23585"/>
                  </a:lnTo>
                  <a:cubicBezTo>
                    <a:pt x="43235" y="14784"/>
                    <a:pt x="34796" y="8964"/>
                    <a:pt x="25995" y="10574"/>
                  </a:cubicBezTo>
                  <a:cubicBezTo>
                    <a:pt x="23261" y="11079"/>
                    <a:pt x="20699" y="12279"/>
                    <a:pt x="18556" y="14060"/>
                  </a:cubicBezTo>
                  <a:close/>
                </a:path>
              </a:pathLst>
            </a:custGeom>
            <a:solidFill>
              <a:srgbClr val="6D6E71"/>
            </a:solidFill>
            <a:ln w="9525"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DF85ABB5-9B38-41AC-ABD4-A43B100941EB}"/>
                </a:ext>
              </a:extLst>
            </p:cNvPr>
            <p:cNvSpPr/>
            <p:nvPr/>
          </p:nvSpPr>
          <p:spPr>
            <a:xfrm>
              <a:off x="8246024" y="2289703"/>
              <a:ext cx="68070" cy="71206"/>
            </a:xfrm>
            <a:custGeom>
              <a:avLst/>
              <a:gdLst>
                <a:gd name="connsiteX0" fmla="*/ 48033 w 54456"/>
                <a:gd name="connsiteY0" fmla="*/ 6302 h 56965"/>
                <a:gd name="connsiteX1" fmla="*/ 54415 w 54456"/>
                <a:gd name="connsiteY1" fmla="*/ 24495 h 56965"/>
                <a:gd name="connsiteX2" fmla="*/ 54415 w 54456"/>
                <a:gd name="connsiteY2" fmla="*/ 56309 h 56965"/>
                <a:gd name="connsiteX3" fmla="*/ 41461 w 54456"/>
                <a:gd name="connsiteY3" fmla="*/ 56309 h 56965"/>
                <a:gd name="connsiteX4" fmla="*/ 41461 w 54456"/>
                <a:gd name="connsiteY4" fmla="*/ 26686 h 56965"/>
                <a:gd name="connsiteX5" fmla="*/ 38032 w 54456"/>
                <a:gd name="connsiteY5" fmla="*/ 15637 h 56965"/>
                <a:gd name="connsiteX6" fmla="*/ 28507 w 54456"/>
                <a:gd name="connsiteY6" fmla="*/ 12017 h 56965"/>
                <a:gd name="connsiteX7" fmla="*/ 17172 w 54456"/>
                <a:gd name="connsiteY7" fmla="*/ 16304 h 56965"/>
                <a:gd name="connsiteX8" fmla="*/ 12981 w 54456"/>
                <a:gd name="connsiteY8" fmla="*/ 28782 h 56965"/>
                <a:gd name="connsiteX9" fmla="*/ 12981 w 54456"/>
                <a:gd name="connsiteY9" fmla="*/ 56785 h 56965"/>
                <a:gd name="connsiteX10" fmla="*/ 27 w 54456"/>
                <a:gd name="connsiteY10" fmla="*/ 56785 h 56965"/>
                <a:gd name="connsiteX11" fmla="*/ 27 w 54456"/>
                <a:gd name="connsiteY11" fmla="*/ 1254 h 56965"/>
                <a:gd name="connsiteX12" fmla="*/ 12410 w 54456"/>
                <a:gd name="connsiteY12" fmla="*/ 1254 h 56965"/>
                <a:gd name="connsiteX13" fmla="*/ 12410 w 54456"/>
                <a:gd name="connsiteY13" fmla="*/ 7636 h 56965"/>
                <a:gd name="connsiteX14" fmla="*/ 20506 w 54456"/>
                <a:gd name="connsiteY14" fmla="*/ 1731 h 56965"/>
                <a:gd name="connsiteX15" fmla="*/ 31555 w 54456"/>
                <a:gd name="connsiteY15" fmla="*/ -175 h 56965"/>
                <a:gd name="connsiteX16" fmla="*/ 48033 w 54456"/>
                <a:gd name="connsiteY16" fmla="*/ 6302 h 56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456" h="56965">
                  <a:moveTo>
                    <a:pt x="48033" y="6302"/>
                  </a:moveTo>
                  <a:cubicBezTo>
                    <a:pt x="52605" y="11208"/>
                    <a:pt x="54920" y="17809"/>
                    <a:pt x="54415" y="24495"/>
                  </a:cubicBezTo>
                  <a:lnTo>
                    <a:pt x="54415" y="56309"/>
                  </a:lnTo>
                  <a:lnTo>
                    <a:pt x="41461" y="56309"/>
                  </a:lnTo>
                  <a:lnTo>
                    <a:pt x="41461" y="26686"/>
                  </a:lnTo>
                  <a:cubicBezTo>
                    <a:pt x="41756" y="22705"/>
                    <a:pt x="40528" y="18752"/>
                    <a:pt x="38032" y="15637"/>
                  </a:cubicBezTo>
                  <a:cubicBezTo>
                    <a:pt x="35470" y="13208"/>
                    <a:pt x="32041" y="11903"/>
                    <a:pt x="28507" y="12017"/>
                  </a:cubicBezTo>
                  <a:cubicBezTo>
                    <a:pt x="24297" y="11799"/>
                    <a:pt x="20182" y="13351"/>
                    <a:pt x="17172" y="16304"/>
                  </a:cubicBezTo>
                  <a:cubicBezTo>
                    <a:pt x="14191" y="19752"/>
                    <a:pt x="12686" y="24229"/>
                    <a:pt x="12981" y="28782"/>
                  </a:cubicBezTo>
                  <a:lnTo>
                    <a:pt x="12981" y="56785"/>
                  </a:lnTo>
                  <a:lnTo>
                    <a:pt x="27" y="56785"/>
                  </a:lnTo>
                  <a:lnTo>
                    <a:pt x="27" y="1254"/>
                  </a:lnTo>
                  <a:lnTo>
                    <a:pt x="12410" y="1254"/>
                  </a:lnTo>
                  <a:lnTo>
                    <a:pt x="12410" y="7636"/>
                  </a:lnTo>
                  <a:cubicBezTo>
                    <a:pt x="14572" y="5017"/>
                    <a:pt x="17353" y="2988"/>
                    <a:pt x="20506" y="1731"/>
                  </a:cubicBezTo>
                  <a:cubicBezTo>
                    <a:pt x="24040" y="426"/>
                    <a:pt x="27783" y="-222"/>
                    <a:pt x="31555" y="-175"/>
                  </a:cubicBezTo>
                  <a:cubicBezTo>
                    <a:pt x="37689" y="-308"/>
                    <a:pt x="43623" y="2026"/>
                    <a:pt x="48033" y="6302"/>
                  </a:cubicBezTo>
                  <a:close/>
                </a:path>
              </a:pathLst>
            </a:custGeom>
            <a:solidFill>
              <a:srgbClr val="6D6E71"/>
            </a:solidFill>
            <a:ln w="9525"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4673B741-91BB-4942-8C55-75589700D235}"/>
                </a:ext>
              </a:extLst>
            </p:cNvPr>
            <p:cNvSpPr/>
            <p:nvPr/>
          </p:nvSpPr>
          <p:spPr>
            <a:xfrm>
              <a:off x="8324962" y="2275661"/>
              <a:ext cx="51435" cy="85651"/>
            </a:xfrm>
            <a:custGeom>
              <a:avLst/>
              <a:gdLst>
                <a:gd name="connsiteX0" fmla="*/ 41175 w 41148"/>
                <a:gd name="connsiteY0" fmla="*/ 64590 h 68521"/>
                <a:gd name="connsiteX1" fmla="*/ 35651 w 41148"/>
                <a:gd name="connsiteY1" fmla="*/ 67352 h 68521"/>
                <a:gd name="connsiteX2" fmla="*/ 28698 w 41148"/>
                <a:gd name="connsiteY2" fmla="*/ 68305 h 68521"/>
                <a:gd name="connsiteX3" fmla="*/ 14600 w 41148"/>
                <a:gd name="connsiteY3" fmla="*/ 63542 h 68521"/>
                <a:gd name="connsiteX4" fmla="*/ 9552 w 41148"/>
                <a:gd name="connsiteY4" fmla="*/ 49541 h 68521"/>
                <a:gd name="connsiteX5" fmla="*/ 9552 w 41148"/>
                <a:gd name="connsiteY5" fmla="*/ 22871 h 68521"/>
                <a:gd name="connsiteX6" fmla="*/ 27 w 41148"/>
                <a:gd name="connsiteY6" fmla="*/ 22871 h 68521"/>
                <a:gd name="connsiteX7" fmla="*/ 27 w 41148"/>
                <a:gd name="connsiteY7" fmla="*/ 12488 h 68521"/>
                <a:gd name="connsiteX8" fmla="*/ 9552 w 41148"/>
                <a:gd name="connsiteY8" fmla="*/ 12488 h 68521"/>
                <a:gd name="connsiteX9" fmla="*/ 9552 w 41148"/>
                <a:gd name="connsiteY9" fmla="*/ -180 h 68521"/>
                <a:gd name="connsiteX10" fmla="*/ 22601 w 41148"/>
                <a:gd name="connsiteY10" fmla="*/ -180 h 68521"/>
                <a:gd name="connsiteX11" fmla="*/ 22601 w 41148"/>
                <a:gd name="connsiteY11" fmla="*/ 12583 h 68521"/>
                <a:gd name="connsiteX12" fmla="*/ 37460 w 41148"/>
                <a:gd name="connsiteY12" fmla="*/ 12583 h 68521"/>
                <a:gd name="connsiteX13" fmla="*/ 37460 w 41148"/>
                <a:gd name="connsiteY13" fmla="*/ 22966 h 68521"/>
                <a:gd name="connsiteX14" fmla="*/ 22601 w 41148"/>
                <a:gd name="connsiteY14" fmla="*/ 22966 h 68521"/>
                <a:gd name="connsiteX15" fmla="*/ 22601 w 41148"/>
                <a:gd name="connsiteY15" fmla="*/ 49350 h 68521"/>
                <a:gd name="connsiteX16" fmla="*/ 24602 w 41148"/>
                <a:gd name="connsiteY16" fmla="*/ 55541 h 68521"/>
                <a:gd name="connsiteX17" fmla="*/ 30317 w 41148"/>
                <a:gd name="connsiteY17" fmla="*/ 57732 h 68521"/>
                <a:gd name="connsiteX18" fmla="*/ 37556 w 41148"/>
                <a:gd name="connsiteY18" fmla="*/ 55446 h 68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148" h="68521">
                  <a:moveTo>
                    <a:pt x="41175" y="64590"/>
                  </a:moveTo>
                  <a:cubicBezTo>
                    <a:pt x="39556" y="65904"/>
                    <a:pt x="37670" y="66838"/>
                    <a:pt x="35651" y="67352"/>
                  </a:cubicBezTo>
                  <a:cubicBezTo>
                    <a:pt x="33393" y="68009"/>
                    <a:pt x="31050" y="68333"/>
                    <a:pt x="28698" y="68305"/>
                  </a:cubicBezTo>
                  <a:cubicBezTo>
                    <a:pt x="23554" y="68619"/>
                    <a:pt x="18496" y="66914"/>
                    <a:pt x="14600" y="63542"/>
                  </a:cubicBezTo>
                  <a:cubicBezTo>
                    <a:pt x="11029" y="59789"/>
                    <a:pt x="9200" y="54713"/>
                    <a:pt x="9552" y="49541"/>
                  </a:cubicBezTo>
                  <a:lnTo>
                    <a:pt x="9552" y="22871"/>
                  </a:lnTo>
                  <a:lnTo>
                    <a:pt x="27" y="22871"/>
                  </a:lnTo>
                  <a:lnTo>
                    <a:pt x="27" y="12488"/>
                  </a:lnTo>
                  <a:lnTo>
                    <a:pt x="9552" y="12488"/>
                  </a:lnTo>
                  <a:lnTo>
                    <a:pt x="9552" y="-180"/>
                  </a:lnTo>
                  <a:lnTo>
                    <a:pt x="22601" y="-180"/>
                  </a:lnTo>
                  <a:lnTo>
                    <a:pt x="22601" y="12583"/>
                  </a:lnTo>
                  <a:lnTo>
                    <a:pt x="37460" y="12583"/>
                  </a:lnTo>
                  <a:lnTo>
                    <a:pt x="37460" y="22966"/>
                  </a:lnTo>
                  <a:lnTo>
                    <a:pt x="22601" y="22966"/>
                  </a:lnTo>
                  <a:lnTo>
                    <a:pt x="22601" y="49350"/>
                  </a:lnTo>
                  <a:cubicBezTo>
                    <a:pt x="22440" y="51598"/>
                    <a:pt x="23154" y="53817"/>
                    <a:pt x="24602" y="55541"/>
                  </a:cubicBezTo>
                  <a:cubicBezTo>
                    <a:pt x="26078" y="57094"/>
                    <a:pt x="28183" y="57894"/>
                    <a:pt x="30317" y="57732"/>
                  </a:cubicBezTo>
                  <a:cubicBezTo>
                    <a:pt x="32917" y="57827"/>
                    <a:pt x="35479" y="57018"/>
                    <a:pt x="37556" y="55446"/>
                  </a:cubicBezTo>
                  <a:close/>
                </a:path>
              </a:pathLst>
            </a:custGeom>
            <a:solidFill>
              <a:srgbClr val="6D6E71"/>
            </a:solidFill>
            <a:ln w="9525"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B2400654-3D91-4AD5-BC0D-6962BD1C4390}"/>
                </a:ext>
              </a:extLst>
            </p:cNvPr>
            <p:cNvSpPr/>
            <p:nvPr/>
          </p:nvSpPr>
          <p:spPr>
            <a:xfrm>
              <a:off x="7284832" y="194881"/>
              <a:ext cx="63221" cy="75040"/>
            </a:xfrm>
            <a:custGeom>
              <a:avLst/>
              <a:gdLst>
                <a:gd name="connsiteX0" fmla="*/ 47843 w 50577"/>
                <a:gd name="connsiteY0" fmla="*/ 18990 h 60032"/>
                <a:gd name="connsiteX1" fmla="*/ 34889 w 50577"/>
                <a:gd name="connsiteY1" fmla="*/ 38040 h 60032"/>
                <a:gd name="connsiteX2" fmla="*/ 50605 w 50577"/>
                <a:gd name="connsiteY2" fmla="*/ 59852 h 60032"/>
                <a:gd name="connsiteX3" fmla="*/ 37746 w 50577"/>
                <a:gd name="connsiteY3" fmla="*/ 59852 h 60032"/>
                <a:gd name="connsiteX4" fmla="*/ 23459 w 50577"/>
                <a:gd name="connsiteY4" fmla="*/ 39659 h 60032"/>
                <a:gd name="connsiteX5" fmla="*/ 10124 w 50577"/>
                <a:gd name="connsiteY5" fmla="*/ 39659 h 60032"/>
                <a:gd name="connsiteX6" fmla="*/ 10124 w 50577"/>
                <a:gd name="connsiteY6" fmla="*/ 59852 h 60032"/>
                <a:gd name="connsiteX7" fmla="*/ 27 w 50577"/>
                <a:gd name="connsiteY7" fmla="*/ 59852 h 60032"/>
                <a:gd name="connsiteX8" fmla="*/ 27 w 50577"/>
                <a:gd name="connsiteY8" fmla="*/ -60 h 60032"/>
                <a:gd name="connsiteX9" fmla="*/ 22316 w 50577"/>
                <a:gd name="connsiteY9" fmla="*/ -60 h 60032"/>
                <a:gd name="connsiteX10" fmla="*/ 41937 w 50577"/>
                <a:gd name="connsiteY10" fmla="*/ 4512 h 60032"/>
                <a:gd name="connsiteX11" fmla="*/ 47843 w 50577"/>
                <a:gd name="connsiteY11" fmla="*/ 18990 h 60032"/>
                <a:gd name="connsiteX12" fmla="*/ 34412 w 50577"/>
                <a:gd name="connsiteY12" fmla="*/ 27467 h 60032"/>
                <a:gd name="connsiteX13" fmla="*/ 37460 w 50577"/>
                <a:gd name="connsiteY13" fmla="*/ 18895 h 60032"/>
                <a:gd name="connsiteX14" fmla="*/ 34317 w 50577"/>
                <a:gd name="connsiteY14" fmla="*/ 10894 h 60032"/>
                <a:gd name="connsiteX15" fmla="*/ 22982 w 50577"/>
                <a:gd name="connsiteY15" fmla="*/ 8703 h 60032"/>
                <a:gd name="connsiteX16" fmla="*/ 10124 w 50577"/>
                <a:gd name="connsiteY16" fmla="*/ 8703 h 60032"/>
                <a:gd name="connsiteX17" fmla="*/ 10124 w 50577"/>
                <a:gd name="connsiteY17" fmla="*/ 30134 h 60032"/>
                <a:gd name="connsiteX18" fmla="*/ 22697 w 50577"/>
                <a:gd name="connsiteY18" fmla="*/ 30134 h 60032"/>
                <a:gd name="connsiteX19" fmla="*/ 34412 w 50577"/>
                <a:gd name="connsiteY19" fmla="*/ 27467 h 60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577" h="60032">
                  <a:moveTo>
                    <a:pt x="47843" y="18990"/>
                  </a:moveTo>
                  <a:cubicBezTo>
                    <a:pt x="48976" y="27705"/>
                    <a:pt x="43414" y="35897"/>
                    <a:pt x="34889" y="38040"/>
                  </a:cubicBezTo>
                  <a:lnTo>
                    <a:pt x="50605" y="59852"/>
                  </a:lnTo>
                  <a:lnTo>
                    <a:pt x="37746" y="59852"/>
                  </a:lnTo>
                  <a:lnTo>
                    <a:pt x="23459" y="39659"/>
                  </a:lnTo>
                  <a:lnTo>
                    <a:pt x="10124" y="39659"/>
                  </a:lnTo>
                  <a:lnTo>
                    <a:pt x="10124" y="59852"/>
                  </a:lnTo>
                  <a:lnTo>
                    <a:pt x="27" y="59852"/>
                  </a:lnTo>
                  <a:lnTo>
                    <a:pt x="27" y="-60"/>
                  </a:lnTo>
                  <a:lnTo>
                    <a:pt x="22316" y="-60"/>
                  </a:lnTo>
                  <a:cubicBezTo>
                    <a:pt x="29174" y="-651"/>
                    <a:pt x="36051" y="950"/>
                    <a:pt x="41937" y="4512"/>
                  </a:cubicBezTo>
                  <a:cubicBezTo>
                    <a:pt x="46033" y="8170"/>
                    <a:pt x="48214" y="13513"/>
                    <a:pt x="47843" y="18990"/>
                  </a:cubicBezTo>
                  <a:close/>
                  <a:moveTo>
                    <a:pt x="34412" y="27467"/>
                  </a:moveTo>
                  <a:cubicBezTo>
                    <a:pt x="36613" y="25181"/>
                    <a:pt x="37727" y="22057"/>
                    <a:pt x="37460" y="18895"/>
                  </a:cubicBezTo>
                  <a:cubicBezTo>
                    <a:pt x="37746" y="15875"/>
                    <a:pt x="36575" y="12913"/>
                    <a:pt x="34317" y="10894"/>
                  </a:cubicBezTo>
                  <a:cubicBezTo>
                    <a:pt x="30831" y="9094"/>
                    <a:pt x="26897" y="8331"/>
                    <a:pt x="22982" y="8703"/>
                  </a:cubicBezTo>
                  <a:lnTo>
                    <a:pt x="10124" y="8703"/>
                  </a:lnTo>
                  <a:lnTo>
                    <a:pt x="10124" y="30134"/>
                  </a:lnTo>
                  <a:lnTo>
                    <a:pt x="22697" y="30134"/>
                  </a:lnTo>
                  <a:cubicBezTo>
                    <a:pt x="26783" y="30534"/>
                    <a:pt x="30898" y="29601"/>
                    <a:pt x="34412" y="27467"/>
                  </a:cubicBezTo>
                  <a:close/>
                </a:path>
              </a:pathLst>
            </a:custGeom>
            <a:solidFill>
              <a:srgbClr val="6D6E71"/>
            </a:solidFill>
            <a:ln w="9525"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9EADB446-0D09-4947-B5A9-D446E2603428}"/>
                </a:ext>
              </a:extLst>
            </p:cNvPr>
            <p:cNvSpPr/>
            <p:nvPr/>
          </p:nvSpPr>
          <p:spPr>
            <a:xfrm>
              <a:off x="7357667" y="211568"/>
              <a:ext cx="56743" cy="58724"/>
            </a:xfrm>
            <a:custGeom>
              <a:avLst/>
              <a:gdLst>
                <a:gd name="connsiteX0" fmla="*/ 45201 w 45394"/>
                <a:gd name="connsiteY0" fmla="*/ 27453 h 46979"/>
                <a:gd name="connsiteX1" fmla="*/ 9482 w 45394"/>
                <a:gd name="connsiteY1" fmla="*/ 27453 h 46979"/>
                <a:gd name="connsiteX2" fmla="*/ 14054 w 45394"/>
                <a:gd name="connsiteY2" fmla="*/ 35454 h 46979"/>
                <a:gd name="connsiteX3" fmla="*/ 23579 w 45394"/>
                <a:gd name="connsiteY3" fmla="*/ 38502 h 46979"/>
                <a:gd name="connsiteX4" fmla="*/ 36628 w 45394"/>
                <a:gd name="connsiteY4" fmla="*/ 33168 h 46979"/>
                <a:gd name="connsiteX5" fmla="*/ 42152 w 45394"/>
                <a:gd name="connsiteY5" fmla="*/ 39168 h 46979"/>
                <a:gd name="connsiteX6" fmla="*/ 23102 w 45394"/>
                <a:gd name="connsiteY6" fmla="*/ 46788 h 46979"/>
                <a:gd name="connsiteX7" fmla="*/ 6815 w 45394"/>
                <a:gd name="connsiteY7" fmla="*/ 40407 h 46979"/>
                <a:gd name="connsiteX8" fmla="*/ 52 w 45394"/>
                <a:gd name="connsiteY8" fmla="*/ 23262 h 46979"/>
                <a:gd name="connsiteX9" fmla="*/ 6910 w 45394"/>
                <a:gd name="connsiteY9" fmla="*/ 6117 h 46979"/>
                <a:gd name="connsiteX10" fmla="*/ 38914 w 45394"/>
                <a:gd name="connsiteY10" fmla="*/ 5450 h 46979"/>
                <a:gd name="connsiteX11" fmla="*/ 45391 w 45394"/>
                <a:gd name="connsiteY11" fmla="*/ 20880 h 46979"/>
                <a:gd name="connsiteX12" fmla="*/ 9482 w 45394"/>
                <a:gd name="connsiteY12" fmla="*/ 19928 h 46979"/>
                <a:gd name="connsiteX13" fmla="*/ 35580 w 45394"/>
                <a:gd name="connsiteY13" fmla="*/ 19928 h 46979"/>
                <a:gd name="connsiteX14" fmla="*/ 31961 w 45394"/>
                <a:gd name="connsiteY14" fmla="*/ 11070 h 46979"/>
                <a:gd name="connsiteX15" fmla="*/ 23102 w 45394"/>
                <a:gd name="connsiteY15" fmla="*/ 8022 h 46979"/>
                <a:gd name="connsiteX16" fmla="*/ 13577 w 45394"/>
                <a:gd name="connsiteY16" fmla="*/ 11260 h 46979"/>
                <a:gd name="connsiteX17" fmla="*/ 9482 w 45394"/>
                <a:gd name="connsiteY17" fmla="*/ 1992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94" h="46979">
                  <a:moveTo>
                    <a:pt x="45201" y="27453"/>
                  </a:moveTo>
                  <a:lnTo>
                    <a:pt x="9482" y="27453"/>
                  </a:lnTo>
                  <a:cubicBezTo>
                    <a:pt x="9625" y="30701"/>
                    <a:pt x="11330" y="33682"/>
                    <a:pt x="14054" y="35454"/>
                  </a:cubicBezTo>
                  <a:cubicBezTo>
                    <a:pt x="16797" y="37502"/>
                    <a:pt x="20150" y="38578"/>
                    <a:pt x="23579" y="38502"/>
                  </a:cubicBezTo>
                  <a:cubicBezTo>
                    <a:pt x="28522" y="38873"/>
                    <a:pt x="33352" y="36892"/>
                    <a:pt x="36628" y="33168"/>
                  </a:cubicBezTo>
                  <a:lnTo>
                    <a:pt x="42152" y="39168"/>
                  </a:lnTo>
                  <a:cubicBezTo>
                    <a:pt x="37133" y="44245"/>
                    <a:pt x="30237" y="46998"/>
                    <a:pt x="23102" y="46788"/>
                  </a:cubicBezTo>
                  <a:cubicBezTo>
                    <a:pt x="17045" y="46884"/>
                    <a:pt x="11196" y="44588"/>
                    <a:pt x="6815" y="40407"/>
                  </a:cubicBezTo>
                  <a:cubicBezTo>
                    <a:pt x="2233" y="35911"/>
                    <a:pt x="-224" y="29672"/>
                    <a:pt x="52" y="23262"/>
                  </a:cubicBezTo>
                  <a:cubicBezTo>
                    <a:pt x="-253" y="16823"/>
                    <a:pt x="2252" y="10574"/>
                    <a:pt x="6910" y="6117"/>
                  </a:cubicBezTo>
                  <a:cubicBezTo>
                    <a:pt x="15930" y="-2018"/>
                    <a:pt x="29560" y="-2303"/>
                    <a:pt x="38914" y="5450"/>
                  </a:cubicBezTo>
                  <a:cubicBezTo>
                    <a:pt x="43334" y="9317"/>
                    <a:pt x="45724" y="15013"/>
                    <a:pt x="45391" y="20880"/>
                  </a:cubicBezTo>
                  <a:close/>
                  <a:moveTo>
                    <a:pt x="9482" y="19928"/>
                  </a:moveTo>
                  <a:lnTo>
                    <a:pt x="35580" y="19928"/>
                  </a:lnTo>
                  <a:cubicBezTo>
                    <a:pt x="35809" y="16575"/>
                    <a:pt x="34475" y="13298"/>
                    <a:pt x="31961" y="11070"/>
                  </a:cubicBezTo>
                  <a:cubicBezTo>
                    <a:pt x="29475" y="9012"/>
                    <a:pt x="26332" y="7936"/>
                    <a:pt x="23102" y="8022"/>
                  </a:cubicBezTo>
                  <a:cubicBezTo>
                    <a:pt x="19645" y="7955"/>
                    <a:pt x="16273" y="9098"/>
                    <a:pt x="13577" y="11260"/>
                  </a:cubicBezTo>
                  <a:cubicBezTo>
                    <a:pt x="10882" y="13308"/>
                    <a:pt x="9348" y="16546"/>
                    <a:pt x="9482" y="19928"/>
                  </a:cubicBezTo>
                  <a:close/>
                </a:path>
              </a:pathLst>
            </a:custGeom>
            <a:solidFill>
              <a:srgbClr val="6D6E71"/>
            </a:solidFill>
            <a:ln w="9525"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F83D4919-013F-43E7-AF48-8CC1F793EFD2}"/>
                </a:ext>
              </a:extLst>
            </p:cNvPr>
            <p:cNvSpPr/>
            <p:nvPr/>
          </p:nvSpPr>
          <p:spPr>
            <a:xfrm>
              <a:off x="7426397" y="231822"/>
              <a:ext cx="35719" cy="11191"/>
            </a:xfrm>
            <a:custGeom>
              <a:avLst/>
              <a:gdLst>
                <a:gd name="connsiteX0" fmla="*/ 27 w 28575"/>
                <a:gd name="connsiteY0" fmla="*/ 8774 h 8953"/>
                <a:gd name="connsiteX1" fmla="*/ 27 w 28575"/>
                <a:gd name="connsiteY1" fmla="*/ -180 h 8953"/>
                <a:gd name="connsiteX2" fmla="*/ 28602 w 28575"/>
                <a:gd name="connsiteY2" fmla="*/ -180 h 8953"/>
                <a:gd name="connsiteX3" fmla="*/ 28602 w 28575"/>
                <a:gd name="connsiteY3" fmla="*/ 8774 h 8953"/>
              </a:gdLst>
              <a:ahLst/>
              <a:cxnLst>
                <a:cxn ang="0">
                  <a:pos x="connsiteX0" y="connsiteY0"/>
                </a:cxn>
                <a:cxn ang="0">
                  <a:pos x="connsiteX1" y="connsiteY1"/>
                </a:cxn>
                <a:cxn ang="0">
                  <a:pos x="connsiteX2" y="connsiteY2"/>
                </a:cxn>
                <a:cxn ang="0">
                  <a:pos x="connsiteX3" y="connsiteY3"/>
                </a:cxn>
              </a:cxnLst>
              <a:rect l="l" t="t" r="r" b="b"/>
              <a:pathLst>
                <a:path w="28575" h="8953">
                  <a:moveTo>
                    <a:pt x="27" y="8774"/>
                  </a:moveTo>
                  <a:lnTo>
                    <a:pt x="27" y="-180"/>
                  </a:lnTo>
                  <a:lnTo>
                    <a:pt x="28602" y="-180"/>
                  </a:lnTo>
                  <a:lnTo>
                    <a:pt x="28602" y="8774"/>
                  </a:lnTo>
                  <a:close/>
                </a:path>
              </a:pathLst>
            </a:custGeom>
            <a:solidFill>
              <a:srgbClr val="6D6E71"/>
            </a:solidFill>
            <a:ln w="9525"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EAF8B99C-D263-4616-BB91-5378A240DB50}"/>
                </a:ext>
              </a:extLst>
            </p:cNvPr>
            <p:cNvSpPr/>
            <p:nvPr/>
          </p:nvSpPr>
          <p:spPr>
            <a:xfrm>
              <a:off x="7473639" y="211080"/>
              <a:ext cx="51761" cy="59215"/>
            </a:xfrm>
            <a:custGeom>
              <a:avLst/>
              <a:gdLst>
                <a:gd name="connsiteX0" fmla="*/ 41197 w 41409"/>
                <a:gd name="connsiteY0" fmla="*/ 46513 h 47372"/>
                <a:gd name="connsiteX1" fmla="*/ 31672 w 41409"/>
                <a:gd name="connsiteY1" fmla="*/ 46513 h 47372"/>
                <a:gd name="connsiteX2" fmla="*/ 31672 w 41409"/>
                <a:gd name="connsiteY2" fmla="*/ 40417 h 47372"/>
                <a:gd name="connsiteX3" fmla="*/ 16527 w 41409"/>
                <a:gd name="connsiteY3" fmla="*/ 47180 h 47372"/>
                <a:gd name="connsiteX4" fmla="*/ 4716 w 41409"/>
                <a:gd name="connsiteY4" fmla="*/ 43179 h 47372"/>
                <a:gd name="connsiteX5" fmla="*/ 49 w 41409"/>
                <a:gd name="connsiteY5" fmla="*/ 32416 h 47372"/>
                <a:gd name="connsiteX6" fmla="*/ 5002 w 41409"/>
                <a:gd name="connsiteY6" fmla="*/ 22319 h 47372"/>
                <a:gd name="connsiteX7" fmla="*/ 18528 w 41409"/>
                <a:gd name="connsiteY7" fmla="*/ 18986 h 47372"/>
                <a:gd name="connsiteX8" fmla="*/ 31672 w 41409"/>
                <a:gd name="connsiteY8" fmla="*/ 18986 h 47372"/>
                <a:gd name="connsiteX9" fmla="*/ 31672 w 41409"/>
                <a:gd name="connsiteY9" fmla="*/ 17271 h 47372"/>
                <a:gd name="connsiteX10" fmla="*/ 21576 w 41409"/>
                <a:gd name="connsiteY10" fmla="*/ 7746 h 47372"/>
                <a:gd name="connsiteX11" fmla="*/ 8336 w 41409"/>
                <a:gd name="connsiteY11" fmla="*/ 12413 h 47372"/>
                <a:gd name="connsiteX12" fmla="*/ 4050 w 41409"/>
                <a:gd name="connsiteY12" fmla="*/ 6413 h 47372"/>
                <a:gd name="connsiteX13" fmla="*/ 23100 w 41409"/>
                <a:gd name="connsiteY13" fmla="*/ -160 h 47372"/>
                <a:gd name="connsiteX14" fmla="*/ 36339 w 41409"/>
                <a:gd name="connsiteY14" fmla="*/ 3841 h 47372"/>
                <a:gd name="connsiteX15" fmla="*/ 41387 w 41409"/>
                <a:gd name="connsiteY15" fmla="*/ 16700 h 47372"/>
                <a:gd name="connsiteX16" fmla="*/ 31672 w 41409"/>
                <a:gd name="connsiteY16" fmla="*/ 29463 h 47372"/>
                <a:gd name="connsiteX17" fmla="*/ 31672 w 41409"/>
                <a:gd name="connsiteY17" fmla="*/ 25653 h 47372"/>
                <a:gd name="connsiteX18" fmla="*/ 20909 w 41409"/>
                <a:gd name="connsiteY18" fmla="*/ 25653 h 47372"/>
                <a:gd name="connsiteX19" fmla="*/ 10527 w 41409"/>
                <a:gd name="connsiteY19" fmla="*/ 32130 h 47372"/>
                <a:gd name="connsiteX20" fmla="*/ 13098 w 41409"/>
                <a:gd name="connsiteY20" fmla="*/ 37274 h 47372"/>
                <a:gd name="connsiteX21" fmla="*/ 20242 w 41409"/>
                <a:gd name="connsiteY21" fmla="*/ 38988 h 47372"/>
                <a:gd name="connsiteX22" fmla="*/ 28243 w 41409"/>
                <a:gd name="connsiteY22" fmla="*/ 36416 h 47372"/>
                <a:gd name="connsiteX23" fmla="*/ 31101 w 41409"/>
                <a:gd name="connsiteY23" fmla="*/ 29463 h 4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1409" h="47372">
                  <a:moveTo>
                    <a:pt x="41197" y="46513"/>
                  </a:moveTo>
                  <a:lnTo>
                    <a:pt x="31672" y="46513"/>
                  </a:lnTo>
                  <a:lnTo>
                    <a:pt x="31672" y="40417"/>
                  </a:lnTo>
                  <a:cubicBezTo>
                    <a:pt x="27919" y="44865"/>
                    <a:pt x="22347" y="47361"/>
                    <a:pt x="16527" y="47180"/>
                  </a:cubicBezTo>
                  <a:cubicBezTo>
                    <a:pt x="12232" y="47342"/>
                    <a:pt x="8031" y="45913"/>
                    <a:pt x="4716" y="43179"/>
                  </a:cubicBezTo>
                  <a:cubicBezTo>
                    <a:pt x="1640" y="40465"/>
                    <a:pt x="-75" y="36521"/>
                    <a:pt x="49" y="32416"/>
                  </a:cubicBezTo>
                  <a:cubicBezTo>
                    <a:pt x="-199" y="28415"/>
                    <a:pt x="1678" y="24567"/>
                    <a:pt x="5002" y="22319"/>
                  </a:cubicBezTo>
                  <a:cubicBezTo>
                    <a:pt x="9069" y="19872"/>
                    <a:pt x="13784" y="18709"/>
                    <a:pt x="18528" y="18986"/>
                  </a:cubicBezTo>
                  <a:lnTo>
                    <a:pt x="31672" y="18986"/>
                  </a:lnTo>
                  <a:lnTo>
                    <a:pt x="31672" y="17271"/>
                  </a:lnTo>
                  <a:cubicBezTo>
                    <a:pt x="31672" y="11175"/>
                    <a:pt x="28338" y="7746"/>
                    <a:pt x="21576" y="7746"/>
                  </a:cubicBezTo>
                  <a:cubicBezTo>
                    <a:pt x="16803" y="7965"/>
                    <a:pt x="12193" y="9585"/>
                    <a:pt x="8336" y="12413"/>
                  </a:cubicBezTo>
                  <a:lnTo>
                    <a:pt x="4050" y="6413"/>
                  </a:lnTo>
                  <a:cubicBezTo>
                    <a:pt x="9450" y="2088"/>
                    <a:pt x="16184" y="-236"/>
                    <a:pt x="23100" y="-160"/>
                  </a:cubicBezTo>
                  <a:cubicBezTo>
                    <a:pt x="27843" y="-369"/>
                    <a:pt x="32510" y="1041"/>
                    <a:pt x="36339" y="3841"/>
                  </a:cubicBezTo>
                  <a:cubicBezTo>
                    <a:pt x="39902" y="7127"/>
                    <a:pt x="41769" y="11870"/>
                    <a:pt x="41387" y="16700"/>
                  </a:cubicBezTo>
                  <a:close/>
                  <a:moveTo>
                    <a:pt x="31672" y="29463"/>
                  </a:moveTo>
                  <a:lnTo>
                    <a:pt x="31672" y="25653"/>
                  </a:lnTo>
                  <a:lnTo>
                    <a:pt x="20909" y="25653"/>
                  </a:lnTo>
                  <a:cubicBezTo>
                    <a:pt x="13956" y="25653"/>
                    <a:pt x="10527" y="27844"/>
                    <a:pt x="10527" y="32130"/>
                  </a:cubicBezTo>
                  <a:cubicBezTo>
                    <a:pt x="10412" y="34178"/>
                    <a:pt x="11393" y="36131"/>
                    <a:pt x="13098" y="37274"/>
                  </a:cubicBezTo>
                  <a:cubicBezTo>
                    <a:pt x="15261" y="38531"/>
                    <a:pt x="17746" y="39131"/>
                    <a:pt x="20242" y="38988"/>
                  </a:cubicBezTo>
                  <a:cubicBezTo>
                    <a:pt x="23119" y="39045"/>
                    <a:pt x="25938" y="38141"/>
                    <a:pt x="28243" y="36416"/>
                  </a:cubicBezTo>
                  <a:cubicBezTo>
                    <a:pt x="30262" y="34702"/>
                    <a:pt x="31329" y="32111"/>
                    <a:pt x="31101" y="29463"/>
                  </a:cubicBezTo>
                  <a:close/>
                </a:path>
              </a:pathLst>
            </a:custGeom>
            <a:solidFill>
              <a:srgbClr val="6D6E71"/>
            </a:solidFill>
            <a:ln w="9525"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2E326208-CD93-4526-94CE-FC02EFFC412E}"/>
                </a:ext>
              </a:extLst>
            </p:cNvPr>
            <p:cNvSpPr/>
            <p:nvPr/>
          </p:nvSpPr>
          <p:spPr>
            <a:xfrm>
              <a:off x="7541292" y="212176"/>
              <a:ext cx="30123" cy="57269"/>
            </a:xfrm>
            <a:custGeom>
              <a:avLst/>
              <a:gdLst>
                <a:gd name="connsiteX0" fmla="*/ 23935 w 24098"/>
                <a:gd name="connsiteY0" fmla="*/ 8964 h 45815"/>
                <a:gd name="connsiteX1" fmla="*/ 13172 w 24098"/>
                <a:gd name="connsiteY1" fmla="*/ 13631 h 45815"/>
                <a:gd name="connsiteX2" fmla="*/ 9552 w 24098"/>
                <a:gd name="connsiteY2" fmla="*/ 26014 h 45815"/>
                <a:gd name="connsiteX3" fmla="*/ 9552 w 24098"/>
                <a:gd name="connsiteY3" fmla="*/ 45635 h 45815"/>
                <a:gd name="connsiteX4" fmla="*/ 27 w 24098"/>
                <a:gd name="connsiteY4" fmla="*/ 45635 h 45815"/>
                <a:gd name="connsiteX5" fmla="*/ 27 w 24098"/>
                <a:gd name="connsiteY5" fmla="*/ 10 h 45815"/>
                <a:gd name="connsiteX6" fmla="*/ 9552 w 24098"/>
                <a:gd name="connsiteY6" fmla="*/ 10 h 45815"/>
                <a:gd name="connsiteX7" fmla="*/ 9552 w 24098"/>
                <a:gd name="connsiteY7" fmla="*/ 9535 h 45815"/>
                <a:gd name="connsiteX8" fmla="*/ 15648 w 24098"/>
                <a:gd name="connsiteY8" fmla="*/ 2582 h 45815"/>
                <a:gd name="connsiteX9" fmla="*/ 24126 w 24098"/>
                <a:gd name="connsiteY9" fmla="*/ -180 h 45815"/>
                <a:gd name="connsiteX10" fmla="*/ 24126 w 24098"/>
                <a:gd name="connsiteY10" fmla="*/ 9345 h 4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98" h="45815">
                  <a:moveTo>
                    <a:pt x="23935" y="8964"/>
                  </a:moveTo>
                  <a:cubicBezTo>
                    <a:pt x="19801" y="8669"/>
                    <a:pt x="15782" y="10412"/>
                    <a:pt x="13172" y="13631"/>
                  </a:cubicBezTo>
                  <a:cubicBezTo>
                    <a:pt x="10610" y="17232"/>
                    <a:pt x="9333" y="21594"/>
                    <a:pt x="9552" y="26014"/>
                  </a:cubicBezTo>
                  <a:lnTo>
                    <a:pt x="9552" y="45635"/>
                  </a:lnTo>
                  <a:lnTo>
                    <a:pt x="27" y="45635"/>
                  </a:lnTo>
                  <a:lnTo>
                    <a:pt x="27" y="10"/>
                  </a:lnTo>
                  <a:lnTo>
                    <a:pt x="9552" y="10"/>
                  </a:lnTo>
                  <a:lnTo>
                    <a:pt x="9552" y="9535"/>
                  </a:lnTo>
                  <a:cubicBezTo>
                    <a:pt x="11048" y="6802"/>
                    <a:pt x="13134" y="4420"/>
                    <a:pt x="15648" y="2582"/>
                  </a:cubicBezTo>
                  <a:cubicBezTo>
                    <a:pt x="18125" y="820"/>
                    <a:pt x="21087" y="-142"/>
                    <a:pt x="24126" y="-180"/>
                  </a:cubicBezTo>
                  <a:lnTo>
                    <a:pt x="24126" y="9345"/>
                  </a:lnTo>
                  <a:close/>
                </a:path>
              </a:pathLst>
            </a:custGeom>
            <a:solidFill>
              <a:srgbClr val="6D6E71"/>
            </a:solid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4E2A12FF-3F70-4291-8218-FB85686DE04B}"/>
                </a:ext>
              </a:extLst>
            </p:cNvPr>
            <p:cNvSpPr/>
            <p:nvPr/>
          </p:nvSpPr>
          <p:spPr>
            <a:xfrm>
              <a:off x="7583917" y="212057"/>
              <a:ext cx="30241" cy="57387"/>
            </a:xfrm>
            <a:custGeom>
              <a:avLst/>
              <a:gdLst>
                <a:gd name="connsiteX0" fmla="*/ 23840 w 24193"/>
                <a:gd name="connsiteY0" fmla="*/ 9059 h 45910"/>
                <a:gd name="connsiteX1" fmla="*/ 13076 w 24193"/>
                <a:gd name="connsiteY1" fmla="*/ 13727 h 45910"/>
                <a:gd name="connsiteX2" fmla="*/ 9552 w 24193"/>
                <a:gd name="connsiteY2" fmla="*/ 26109 h 45910"/>
                <a:gd name="connsiteX3" fmla="*/ 9552 w 24193"/>
                <a:gd name="connsiteY3" fmla="*/ 45731 h 45910"/>
                <a:gd name="connsiteX4" fmla="*/ 27 w 24193"/>
                <a:gd name="connsiteY4" fmla="*/ 45731 h 45910"/>
                <a:gd name="connsiteX5" fmla="*/ 27 w 24193"/>
                <a:gd name="connsiteY5" fmla="*/ 106 h 45910"/>
                <a:gd name="connsiteX6" fmla="*/ 9552 w 24193"/>
                <a:gd name="connsiteY6" fmla="*/ 106 h 45910"/>
                <a:gd name="connsiteX7" fmla="*/ 9552 w 24193"/>
                <a:gd name="connsiteY7" fmla="*/ 9631 h 45910"/>
                <a:gd name="connsiteX8" fmla="*/ 15839 w 24193"/>
                <a:gd name="connsiteY8" fmla="*/ 2582 h 45910"/>
                <a:gd name="connsiteX9" fmla="*/ 24221 w 24193"/>
                <a:gd name="connsiteY9" fmla="*/ -180 h 45910"/>
                <a:gd name="connsiteX10" fmla="*/ 24221 w 24193"/>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5910">
                  <a:moveTo>
                    <a:pt x="23840" y="9059"/>
                  </a:moveTo>
                  <a:cubicBezTo>
                    <a:pt x="19706" y="8774"/>
                    <a:pt x="15696" y="10517"/>
                    <a:pt x="13076" y="13727"/>
                  </a:cubicBezTo>
                  <a:cubicBezTo>
                    <a:pt x="10552" y="17346"/>
                    <a:pt x="9305" y="21699"/>
                    <a:pt x="9552" y="26109"/>
                  </a:cubicBezTo>
                  <a:lnTo>
                    <a:pt x="9552" y="45731"/>
                  </a:lnTo>
                  <a:lnTo>
                    <a:pt x="27" y="45731"/>
                  </a:lnTo>
                  <a:lnTo>
                    <a:pt x="27" y="106"/>
                  </a:lnTo>
                  <a:lnTo>
                    <a:pt x="9552" y="106"/>
                  </a:lnTo>
                  <a:lnTo>
                    <a:pt x="9552" y="9631"/>
                  </a:lnTo>
                  <a:cubicBezTo>
                    <a:pt x="11067" y="6821"/>
                    <a:pt x="13219" y="4402"/>
                    <a:pt x="15839" y="2582"/>
                  </a:cubicBezTo>
                  <a:cubicBezTo>
                    <a:pt x="18287" y="820"/>
                    <a:pt x="21211" y="-142"/>
                    <a:pt x="24221" y="-180"/>
                  </a:cubicBezTo>
                  <a:lnTo>
                    <a:pt x="24221" y="9345"/>
                  </a:lnTo>
                  <a:close/>
                </a:path>
              </a:pathLst>
            </a:custGeom>
            <a:solidFill>
              <a:srgbClr val="6D6E71"/>
            </a:solid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AAB1CC90-D09D-42E4-923C-C79295B72A91}"/>
                </a:ext>
              </a:extLst>
            </p:cNvPr>
            <p:cNvSpPr/>
            <p:nvPr/>
          </p:nvSpPr>
          <p:spPr>
            <a:xfrm>
              <a:off x="7622581" y="211566"/>
              <a:ext cx="57300" cy="58730"/>
            </a:xfrm>
            <a:custGeom>
              <a:avLst/>
              <a:gdLst>
                <a:gd name="connsiteX0" fmla="*/ 45867 w 45840"/>
                <a:gd name="connsiteY0" fmla="*/ 27455 h 46984"/>
                <a:gd name="connsiteX1" fmla="*/ 9672 w 45840"/>
                <a:gd name="connsiteY1" fmla="*/ 27455 h 46984"/>
                <a:gd name="connsiteX2" fmla="*/ 14244 w 45840"/>
                <a:gd name="connsiteY2" fmla="*/ 35456 h 46984"/>
                <a:gd name="connsiteX3" fmla="*/ 23769 w 45840"/>
                <a:gd name="connsiteY3" fmla="*/ 38504 h 46984"/>
                <a:gd name="connsiteX4" fmla="*/ 36818 w 45840"/>
                <a:gd name="connsiteY4" fmla="*/ 33170 h 46984"/>
                <a:gd name="connsiteX5" fmla="*/ 42248 w 45840"/>
                <a:gd name="connsiteY5" fmla="*/ 39171 h 46984"/>
                <a:gd name="connsiteX6" fmla="*/ 23198 w 45840"/>
                <a:gd name="connsiteY6" fmla="*/ 46791 h 46984"/>
                <a:gd name="connsiteX7" fmla="*/ 6815 w 45840"/>
                <a:gd name="connsiteY7" fmla="*/ 40409 h 46984"/>
                <a:gd name="connsiteX8" fmla="*/ 52 w 45840"/>
                <a:gd name="connsiteY8" fmla="*/ 23264 h 46984"/>
                <a:gd name="connsiteX9" fmla="*/ 6910 w 45840"/>
                <a:gd name="connsiteY9" fmla="*/ 6119 h 46984"/>
                <a:gd name="connsiteX10" fmla="*/ 23102 w 45840"/>
                <a:gd name="connsiteY10" fmla="*/ -168 h 46984"/>
                <a:gd name="connsiteX11" fmla="*/ 38914 w 45840"/>
                <a:gd name="connsiteY11" fmla="*/ 5452 h 46984"/>
                <a:gd name="connsiteX12" fmla="*/ 45486 w 45840"/>
                <a:gd name="connsiteY12" fmla="*/ 20883 h 46984"/>
                <a:gd name="connsiteX13" fmla="*/ 10053 w 45840"/>
                <a:gd name="connsiteY13" fmla="*/ 19930 h 46984"/>
                <a:gd name="connsiteX14" fmla="*/ 36342 w 45840"/>
                <a:gd name="connsiteY14" fmla="*/ 19930 h 46984"/>
                <a:gd name="connsiteX15" fmla="*/ 32723 w 45840"/>
                <a:gd name="connsiteY15" fmla="*/ 11072 h 46984"/>
                <a:gd name="connsiteX16" fmla="*/ 23865 w 45840"/>
                <a:gd name="connsiteY16" fmla="*/ 8024 h 46984"/>
                <a:gd name="connsiteX17" fmla="*/ 14340 w 45840"/>
                <a:gd name="connsiteY17" fmla="*/ 11262 h 46984"/>
                <a:gd name="connsiteX18" fmla="*/ 9672 w 45840"/>
                <a:gd name="connsiteY18" fmla="*/ 19930 h 4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840" h="46984">
                  <a:moveTo>
                    <a:pt x="45867" y="27455"/>
                  </a:moveTo>
                  <a:lnTo>
                    <a:pt x="9672" y="27455"/>
                  </a:lnTo>
                  <a:cubicBezTo>
                    <a:pt x="9891" y="30684"/>
                    <a:pt x="11577" y="33627"/>
                    <a:pt x="14244" y="35456"/>
                  </a:cubicBezTo>
                  <a:cubicBezTo>
                    <a:pt x="16997" y="37504"/>
                    <a:pt x="20340" y="38571"/>
                    <a:pt x="23769" y="38504"/>
                  </a:cubicBezTo>
                  <a:cubicBezTo>
                    <a:pt x="28713" y="38837"/>
                    <a:pt x="33532" y="36875"/>
                    <a:pt x="36818" y="33170"/>
                  </a:cubicBezTo>
                  <a:lnTo>
                    <a:pt x="42248" y="39171"/>
                  </a:lnTo>
                  <a:cubicBezTo>
                    <a:pt x="37247" y="44266"/>
                    <a:pt x="30332" y="47029"/>
                    <a:pt x="23198" y="46791"/>
                  </a:cubicBezTo>
                  <a:cubicBezTo>
                    <a:pt x="17111" y="46905"/>
                    <a:pt x="11225" y="44609"/>
                    <a:pt x="6815" y="40409"/>
                  </a:cubicBezTo>
                  <a:cubicBezTo>
                    <a:pt x="2233" y="35913"/>
                    <a:pt x="-224" y="29674"/>
                    <a:pt x="52" y="23264"/>
                  </a:cubicBezTo>
                  <a:cubicBezTo>
                    <a:pt x="-253" y="16825"/>
                    <a:pt x="2252" y="10577"/>
                    <a:pt x="6910" y="6119"/>
                  </a:cubicBezTo>
                  <a:cubicBezTo>
                    <a:pt x="11292" y="2014"/>
                    <a:pt x="17092" y="-244"/>
                    <a:pt x="23102" y="-168"/>
                  </a:cubicBezTo>
                  <a:cubicBezTo>
                    <a:pt x="28894" y="-358"/>
                    <a:pt x="34542" y="1652"/>
                    <a:pt x="38914" y="5452"/>
                  </a:cubicBezTo>
                  <a:cubicBezTo>
                    <a:pt x="43372" y="9300"/>
                    <a:pt x="45801" y="14996"/>
                    <a:pt x="45486" y="20883"/>
                  </a:cubicBezTo>
                  <a:close/>
                  <a:moveTo>
                    <a:pt x="10053" y="19930"/>
                  </a:moveTo>
                  <a:lnTo>
                    <a:pt x="36342" y="19930"/>
                  </a:lnTo>
                  <a:cubicBezTo>
                    <a:pt x="36514" y="16587"/>
                    <a:pt x="35190" y="13339"/>
                    <a:pt x="32723" y="11072"/>
                  </a:cubicBezTo>
                  <a:cubicBezTo>
                    <a:pt x="30237" y="9014"/>
                    <a:pt x="27093" y="7938"/>
                    <a:pt x="23865" y="8024"/>
                  </a:cubicBezTo>
                  <a:cubicBezTo>
                    <a:pt x="20417" y="7986"/>
                    <a:pt x="17054" y="9129"/>
                    <a:pt x="14340" y="11262"/>
                  </a:cubicBezTo>
                  <a:cubicBezTo>
                    <a:pt x="11425" y="13186"/>
                    <a:pt x="9672" y="16444"/>
                    <a:pt x="9672" y="19930"/>
                  </a:cubicBezTo>
                  <a:close/>
                </a:path>
              </a:pathLst>
            </a:custGeom>
            <a:solidFill>
              <a:srgbClr val="6D6E71"/>
            </a:solidFill>
            <a:ln w="9525"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999391D7-1823-4AE8-9696-EAEDD3A87EB1}"/>
                </a:ext>
              </a:extLst>
            </p:cNvPr>
            <p:cNvSpPr/>
            <p:nvPr/>
          </p:nvSpPr>
          <p:spPr>
            <a:xfrm>
              <a:off x="7687264" y="212026"/>
              <a:ext cx="45853" cy="58270"/>
            </a:xfrm>
            <a:custGeom>
              <a:avLst/>
              <a:gdLst>
                <a:gd name="connsiteX0" fmla="*/ 36699 w 36682"/>
                <a:gd name="connsiteY0" fmla="*/ 32039 h 46616"/>
                <a:gd name="connsiteX1" fmla="*/ 32031 w 36682"/>
                <a:gd name="connsiteY1" fmla="*/ 42517 h 46616"/>
                <a:gd name="connsiteX2" fmla="*/ 19934 w 36682"/>
                <a:gd name="connsiteY2" fmla="*/ 46422 h 46616"/>
                <a:gd name="connsiteX3" fmla="*/ 9552 w 36682"/>
                <a:gd name="connsiteY3" fmla="*/ 44612 h 46616"/>
                <a:gd name="connsiteX4" fmla="*/ 27 w 36682"/>
                <a:gd name="connsiteY4" fmla="*/ 39564 h 46616"/>
                <a:gd name="connsiteX5" fmla="*/ 4694 w 36682"/>
                <a:gd name="connsiteY5" fmla="*/ 32039 h 46616"/>
                <a:gd name="connsiteX6" fmla="*/ 20125 w 36682"/>
                <a:gd name="connsiteY6" fmla="*/ 38135 h 46616"/>
                <a:gd name="connsiteX7" fmla="*/ 25268 w 36682"/>
                <a:gd name="connsiteY7" fmla="*/ 36611 h 46616"/>
                <a:gd name="connsiteX8" fmla="*/ 27078 w 36682"/>
                <a:gd name="connsiteY8" fmla="*/ 32801 h 46616"/>
                <a:gd name="connsiteX9" fmla="*/ 17553 w 36682"/>
                <a:gd name="connsiteY9" fmla="*/ 26610 h 46616"/>
                <a:gd name="connsiteX10" fmla="*/ 16506 w 36682"/>
                <a:gd name="connsiteY10" fmla="*/ 26610 h 46616"/>
                <a:gd name="connsiteX11" fmla="*/ 2313 w 36682"/>
                <a:gd name="connsiteY11" fmla="*/ 13751 h 46616"/>
                <a:gd name="connsiteX12" fmla="*/ 7266 w 36682"/>
                <a:gd name="connsiteY12" fmla="*/ 3655 h 46616"/>
                <a:gd name="connsiteX13" fmla="*/ 20030 w 36682"/>
                <a:gd name="connsiteY13" fmla="*/ -155 h 46616"/>
                <a:gd name="connsiteX14" fmla="*/ 34984 w 36682"/>
                <a:gd name="connsiteY14" fmla="*/ 4417 h 46616"/>
                <a:gd name="connsiteX15" fmla="*/ 31365 w 36682"/>
                <a:gd name="connsiteY15" fmla="*/ 11561 h 46616"/>
                <a:gd name="connsiteX16" fmla="*/ 19268 w 36682"/>
                <a:gd name="connsiteY16" fmla="*/ 7846 h 46616"/>
                <a:gd name="connsiteX17" fmla="*/ 13743 w 36682"/>
                <a:gd name="connsiteY17" fmla="*/ 9084 h 46616"/>
                <a:gd name="connsiteX18" fmla="*/ 11552 w 36682"/>
                <a:gd name="connsiteY18" fmla="*/ 12799 h 46616"/>
                <a:gd name="connsiteX19" fmla="*/ 13743 w 36682"/>
                <a:gd name="connsiteY19" fmla="*/ 16133 h 46616"/>
                <a:gd name="connsiteX20" fmla="*/ 18125 w 36682"/>
                <a:gd name="connsiteY20" fmla="*/ 17561 h 46616"/>
                <a:gd name="connsiteX21" fmla="*/ 23078 w 36682"/>
                <a:gd name="connsiteY21" fmla="*/ 18895 h 46616"/>
                <a:gd name="connsiteX22" fmla="*/ 27174 w 36682"/>
                <a:gd name="connsiteY22" fmla="*/ 20514 h 46616"/>
                <a:gd name="connsiteX23" fmla="*/ 31555 w 36682"/>
                <a:gd name="connsiteY23" fmla="*/ 22895 h 46616"/>
                <a:gd name="connsiteX24" fmla="*/ 36699 w 36682"/>
                <a:gd name="connsiteY24" fmla="*/ 32039 h 46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2" h="46616">
                  <a:moveTo>
                    <a:pt x="36699" y="32039"/>
                  </a:moveTo>
                  <a:cubicBezTo>
                    <a:pt x="36870" y="36069"/>
                    <a:pt x="35146" y="39955"/>
                    <a:pt x="32031" y="42517"/>
                  </a:cubicBezTo>
                  <a:cubicBezTo>
                    <a:pt x="28583" y="45212"/>
                    <a:pt x="24307" y="46594"/>
                    <a:pt x="19934" y="46422"/>
                  </a:cubicBezTo>
                  <a:cubicBezTo>
                    <a:pt x="16401" y="46355"/>
                    <a:pt x="12905" y="45746"/>
                    <a:pt x="9552" y="44612"/>
                  </a:cubicBezTo>
                  <a:cubicBezTo>
                    <a:pt x="6114" y="43479"/>
                    <a:pt x="2894" y="41774"/>
                    <a:pt x="27" y="39564"/>
                  </a:cubicBezTo>
                  <a:lnTo>
                    <a:pt x="4694" y="32039"/>
                  </a:lnTo>
                  <a:cubicBezTo>
                    <a:pt x="9000" y="35754"/>
                    <a:pt x="14439" y="37907"/>
                    <a:pt x="20125" y="38135"/>
                  </a:cubicBezTo>
                  <a:cubicBezTo>
                    <a:pt x="21954" y="38183"/>
                    <a:pt x="23754" y="37650"/>
                    <a:pt x="25268" y="36611"/>
                  </a:cubicBezTo>
                  <a:cubicBezTo>
                    <a:pt x="26431" y="35697"/>
                    <a:pt x="27097" y="34287"/>
                    <a:pt x="27078" y="32801"/>
                  </a:cubicBezTo>
                  <a:cubicBezTo>
                    <a:pt x="27078" y="30515"/>
                    <a:pt x="24125" y="28420"/>
                    <a:pt x="17553" y="26610"/>
                  </a:cubicBezTo>
                  <a:lnTo>
                    <a:pt x="16506" y="26610"/>
                  </a:lnTo>
                  <a:cubicBezTo>
                    <a:pt x="6981" y="24038"/>
                    <a:pt x="2313" y="19752"/>
                    <a:pt x="2313" y="13751"/>
                  </a:cubicBezTo>
                  <a:cubicBezTo>
                    <a:pt x="2170" y="9770"/>
                    <a:pt x="4028" y="5979"/>
                    <a:pt x="7266" y="3655"/>
                  </a:cubicBezTo>
                  <a:cubicBezTo>
                    <a:pt x="10962" y="969"/>
                    <a:pt x="15467" y="-384"/>
                    <a:pt x="20030" y="-155"/>
                  </a:cubicBezTo>
                  <a:cubicBezTo>
                    <a:pt x="25354" y="-136"/>
                    <a:pt x="30555" y="1455"/>
                    <a:pt x="34984" y="4417"/>
                  </a:cubicBezTo>
                  <a:lnTo>
                    <a:pt x="31365" y="11561"/>
                  </a:lnTo>
                  <a:cubicBezTo>
                    <a:pt x="27802" y="9132"/>
                    <a:pt x="23582" y="7836"/>
                    <a:pt x="19268" y="7846"/>
                  </a:cubicBezTo>
                  <a:cubicBezTo>
                    <a:pt x="17353" y="7789"/>
                    <a:pt x="15458" y="8217"/>
                    <a:pt x="13743" y="9084"/>
                  </a:cubicBezTo>
                  <a:cubicBezTo>
                    <a:pt x="12372" y="9808"/>
                    <a:pt x="11524" y="11246"/>
                    <a:pt x="11552" y="12799"/>
                  </a:cubicBezTo>
                  <a:cubicBezTo>
                    <a:pt x="11552" y="14247"/>
                    <a:pt x="12410" y="15561"/>
                    <a:pt x="13743" y="16133"/>
                  </a:cubicBezTo>
                  <a:cubicBezTo>
                    <a:pt x="15163" y="16733"/>
                    <a:pt x="16629" y="17219"/>
                    <a:pt x="18125" y="17561"/>
                  </a:cubicBezTo>
                  <a:lnTo>
                    <a:pt x="23078" y="18895"/>
                  </a:lnTo>
                  <a:lnTo>
                    <a:pt x="27174" y="20514"/>
                  </a:lnTo>
                  <a:cubicBezTo>
                    <a:pt x="28707" y="21162"/>
                    <a:pt x="30174" y="21962"/>
                    <a:pt x="31555" y="22895"/>
                  </a:cubicBezTo>
                  <a:cubicBezTo>
                    <a:pt x="34755" y="24829"/>
                    <a:pt x="36708" y="28296"/>
                    <a:pt x="36699" y="32039"/>
                  </a:cubicBezTo>
                  <a:close/>
                </a:path>
              </a:pathLst>
            </a:custGeom>
            <a:solidFill>
              <a:srgbClr val="6D6E71"/>
            </a:solidFill>
            <a:ln w="9525"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EB92B60A-72DC-4A5F-8AD3-5D3C08B0CCDC}"/>
                </a:ext>
              </a:extLst>
            </p:cNvPr>
            <p:cNvSpPr/>
            <p:nvPr/>
          </p:nvSpPr>
          <p:spPr>
            <a:xfrm>
              <a:off x="7742390" y="194912"/>
              <a:ext cx="39648" cy="75726"/>
            </a:xfrm>
            <a:custGeom>
              <a:avLst/>
              <a:gdLst>
                <a:gd name="connsiteX0" fmla="*/ 15362 w 31718"/>
                <a:gd name="connsiteY0" fmla="*/ 21537 h 60581"/>
                <a:gd name="connsiteX1" fmla="*/ 15362 w 31718"/>
                <a:gd name="connsiteY1" fmla="*/ 44969 h 60581"/>
                <a:gd name="connsiteX2" fmla="*/ 17077 w 31718"/>
                <a:gd name="connsiteY2" fmla="*/ 50112 h 60581"/>
                <a:gd name="connsiteX3" fmla="*/ 21840 w 31718"/>
                <a:gd name="connsiteY3" fmla="*/ 52112 h 60581"/>
                <a:gd name="connsiteX4" fmla="*/ 27745 w 31718"/>
                <a:gd name="connsiteY4" fmla="*/ 49064 h 60581"/>
                <a:gd name="connsiteX5" fmla="*/ 31745 w 31718"/>
                <a:gd name="connsiteY5" fmla="*/ 55827 h 60581"/>
                <a:gd name="connsiteX6" fmla="*/ 20506 w 31718"/>
                <a:gd name="connsiteY6" fmla="*/ 60399 h 60581"/>
                <a:gd name="connsiteX7" fmla="*/ 10124 w 31718"/>
                <a:gd name="connsiteY7" fmla="*/ 56113 h 60581"/>
                <a:gd name="connsiteX8" fmla="*/ 5742 w 31718"/>
                <a:gd name="connsiteY8" fmla="*/ 44683 h 60581"/>
                <a:gd name="connsiteX9" fmla="*/ 5742 w 31718"/>
                <a:gd name="connsiteY9" fmla="*/ 21823 h 60581"/>
                <a:gd name="connsiteX10" fmla="*/ 27 w 31718"/>
                <a:gd name="connsiteY10" fmla="*/ 21823 h 60581"/>
                <a:gd name="connsiteX11" fmla="*/ 27 w 31718"/>
                <a:gd name="connsiteY11" fmla="*/ 14108 h 60581"/>
                <a:gd name="connsiteX12" fmla="*/ 5742 w 31718"/>
                <a:gd name="connsiteY12" fmla="*/ 14108 h 60581"/>
                <a:gd name="connsiteX13" fmla="*/ 5742 w 31718"/>
                <a:gd name="connsiteY13" fmla="*/ -180 h 60581"/>
                <a:gd name="connsiteX14" fmla="*/ 15267 w 31718"/>
                <a:gd name="connsiteY14" fmla="*/ -180 h 60581"/>
                <a:gd name="connsiteX15" fmla="*/ 15267 w 31718"/>
                <a:gd name="connsiteY15" fmla="*/ 14108 h 60581"/>
                <a:gd name="connsiteX16" fmla="*/ 27269 w 31718"/>
                <a:gd name="connsiteY16" fmla="*/ 14108 h 60581"/>
                <a:gd name="connsiteX17" fmla="*/ 27269 w 31718"/>
                <a:gd name="connsiteY17" fmla="*/ 21823 h 60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1">
                  <a:moveTo>
                    <a:pt x="15362" y="21537"/>
                  </a:moveTo>
                  <a:lnTo>
                    <a:pt x="15362" y="44969"/>
                  </a:lnTo>
                  <a:cubicBezTo>
                    <a:pt x="15258" y="46835"/>
                    <a:pt x="15867" y="48683"/>
                    <a:pt x="17077" y="50112"/>
                  </a:cubicBezTo>
                  <a:cubicBezTo>
                    <a:pt x="18277" y="51465"/>
                    <a:pt x="20030" y="52198"/>
                    <a:pt x="21840" y="52112"/>
                  </a:cubicBezTo>
                  <a:cubicBezTo>
                    <a:pt x="24154" y="51998"/>
                    <a:pt x="26307" y="50893"/>
                    <a:pt x="27745" y="49064"/>
                  </a:cubicBezTo>
                  <a:lnTo>
                    <a:pt x="31745" y="55827"/>
                  </a:lnTo>
                  <a:cubicBezTo>
                    <a:pt x="28716" y="58723"/>
                    <a:pt x="24697" y="60361"/>
                    <a:pt x="20506" y="60399"/>
                  </a:cubicBezTo>
                  <a:cubicBezTo>
                    <a:pt x="16601" y="60466"/>
                    <a:pt x="12838" y="58923"/>
                    <a:pt x="10124" y="56113"/>
                  </a:cubicBezTo>
                  <a:cubicBezTo>
                    <a:pt x="7085" y="53112"/>
                    <a:pt x="5495" y="48950"/>
                    <a:pt x="5742" y="44683"/>
                  </a:cubicBezTo>
                  <a:lnTo>
                    <a:pt x="5742" y="21823"/>
                  </a:lnTo>
                  <a:lnTo>
                    <a:pt x="27" y="21823"/>
                  </a:lnTo>
                  <a:lnTo>
                    <a:pt x="27" y="14108"/>
                  </a:lnTo>
                  <a:lnTo>
                    <a:pt x="5742" y="14108"/>
                  </a:lnTo>
                  <a:lnTo>
                    <a:pt x="5742" y="-180"/>
                  </a:lnTo>
                  <a:lnTo>
                    <a:pt x="15267" y="-180"/>
                  </a:lnTo>
                  <a:lnTo>
                    <a:pt x="15267" y="14108"/>
                  </a:lnTo>
                  <a:lnTo>
                    <a:pt x="27269" y="14108"/>
                  </a:lnTo>
                  <a:lnTo>
                    <a:pt x="27269" y="21823"/>
                  </a:lnTo>
                  <a:close/>
                </a:path>
              </a:pathLst>
            </a:custGeom>
            <a:solidFill>
              <a:srgbClr val="6D6E71"/>
            </a:solidFill>
            <a:ln w="9525"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FD397764-5A9F-485C-86DC-C6F7D52AB416}"/>
                </a:ext>
              </a:extLst>
            </p:cNvPr>
            <p:cNvSpPr/>
            <p:nvPr/>
          </p:nvSpPr>
          <p:spPr>
            <a:xfrm>
              <a:off x="7820971" y="212057"/>
              <a:ext cx="30360" cy="57387"/>
            </a:xfrm>
            <a:custGeom>
              <a:avLst/>
              <a:gdLst>
                <a:gd name="connsiteX0" fmla="*/ 23935 w 24288"/>
                <a:gd name="connsiteY0" fmla="*/ 9059 h 45910"/>
                <a:gd name="connsiteX1" fmla="*/ 13172 w 24288"/>
                <a:gd name="connsiteY1" fmla="*/ 13727 h 45910"/>
                <a:gd name="connsiteX2" fmla="*/ 9552 w 24288"/>
                <a:gd name="connsiteY2" fmla="*/ 26109 h 45910"/>
                <a:gd name="connsiteX3" fmla="*/ 9552 w 24288"/>
                <a:gd name="connsiteY3" fmla="*/ 45731 h 45910"/>
                <a:gd name="connsiteX4" fmla="*/ 27 w 24288"/>
                <a:gd name="connsiteY4" fmla="*/ 45731 h 45910"/>
                <a:gd name="connsiteX5" fmla="*/ 27 w 24288"/>
                <a:gd name="connsiteY5" fmla="*/ 106 h 45910"/>
                <a:gd name="connsiteX6" fmla="*/ 9552 w 24288"/>
                <a:gd name="connsiteY6" fmla="*/ 106 h 45910"/>
                <a:gd name="connsiteX7" fmla="*/ 9552 w 24288"/>
                <a:gd name="connsiteY7" fmla="*/ 9631 h 45910"/>
                <a:gd name="connsiteX8" fmla="*/ 15839 w 24288"/>
                <a:gd name="connsiteY8" fmla="*/ 2582 h 45910"/>
                <a:gd name="connsiteX9" fmla="*/ 24316 w 24288"/>
                <a:gd name="connsiteY9" fmla="*/ -180 h 45910"/>
                <a:gd name="connsiteX10" fmla="*/ 24316 w 24288"/>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8" h="45910">
                  <a:moveTo>
                    <a:pt x="23935" y="9059"/>
                  </a:moveTo>
                  <a:cubicBezTo>
                    <a:pt x="19801" y="8764"/>
                    <a:pt x="15781" y="10507"/>
                    <a:pt x="13172" y="13727"/>
                  </a:cubicBezTo>
                  <a:cubicBezTo>
                    <a:pt x="10609" y="17327"/>
                    <a:pt x="9333" y="21689"/>
                    <a:pt x="9552" y="26109"/>
                  </a:cubicBezTo>
                  <a:lnTo>
                    <a:pt x="9552" y="45731"/>
                  </a:lnTo>
                  <a:lnTo>
                    <a:pt x="27" y="45731"/>
                  </a:lnTo>
                  <a:lnTo>
                    <a:pt x="27" y="106"/>
                  </a:lnTo>
                  <a:lnTo>
                    <a:pt x="9552" y="106"/>
                  </a:lnTo>
                  <a:lnTo>
                    <a:pt x="9552" y="9631"/>
                  </a:lnTo>
                  <a:cubicBezTo>
                    <a:pt x="11095" y="6840"/>
                    <a:pt x="13238" y="4430"/>
                    <a:pt x="15839" y="2582"/>
                  </a:cubicBezTo>
                  <a:cubicBezTo>
                    <a:pt x="18315" y="820"/>
                    <a:pt x="21277" y="-142"/>
                    <a:pt x="24316" y="-180"/>
                  </a:cubicBezTo>
                  <a:lnTo>
                    <a:pt x="24316" y="9345"/>
                  </a:lnTo>
                  <a:close/>
                </a:path>
              </a:pathLst>
            </a:custGeom>
            <a:solidFill>
              <a:srgbClr val="6D6E71"/>
            </a:solidFill>
            <a:ln w="9525"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E90D5184-E958-4D11-85A9-63AE6E12D030}"/>
                </a:ext>
              </a:extLst>
            </p:cNvPr>
            <p:cNvSpPr/>
            <p:nvPr/>
          </p:nvSpPr>
          <p:spPr>
            <a:xfrm>
              <a:off x="7859152" y="211081"/>
              <a:ext cx="50824" cy="59212"/>
            </a:xfrm>
            <a:custGeom>
              <a:avLst/>
              <a:gdLst>
                <a:gd name="connsiteX0" fmla="*/ 40443 w 40659"/>
                <a:gd name="connsiteY0" fmla="*/ 46511 h 47370"/>
                <a:gd name="connsiteX1" fmla="*/ 31680 w 40659"/>
                <a:gd name="connsiteY1" fmla="*/ 46511 h 47370"/>
                <a:gd name="connsiteX2" fmla="*/ 31680 w 40659"/>
                <a:gd name="connsiteY2" fmla="*/ 40415 h 47370"/>
                <a:gd name="connsiteX3" fmla="*/ 16536 w 40659"/>
                <a:gd name="connsiteY3" fmla="*/ 47178 h 47370"/>
                <a:gd name="connsiteX4" fmla="*/ 4724 w 40659"/>
                <a:gd name="connsiteY4" fmla="*/ 43177 h 47370"/>
                <a:gd name="connsiteX5" fmla="*/ 57 w 40659"/>
                <a:gd name="connsiteY5" fmla="*/ 32414 h 47370"/>
                <a:gd name="connsiteX6" fmla="*/ 5010 w 40659"/>
                <a:gd name="connsiteY6" fmla="*/ 22318 h 47370"/>
                <a:gd name="connsiteX7" fmla="*/ 18440 w 40659"/>
                <a:gd name="connsiteY7" fmla="*/ 18984 h 47370"/>
                <a:gd name="connsiteX8" fmla="*/ 30918 w 40659"/>
                <a:gd name="connsiteY8" fmla="*/ 18984 h 47370"/>
                <a:gd name="connsiteX9" fmla="*/ 30918 w 40659"/>
                <a:gd name="connsiteY9" fmla="*/ 17269 h 47370"/>
                <a:gd name="connsiteX10" fmla="*/ 20822 w 40659"/>
                <a:gd name="connsiteY10" fmla="*/ 7744 h 47370"/>
                <a:gd name="connsiteX11" fmla="*/ 7582 w 40659"/>
                <a:gd name="connsiteY11" fmla="*/ 12412 h 47370"/>
                <a:gd name="connsiteX12" fmla="*/ 3296 w 40659"/>
                <a:gd name="connsiteY12" fmla="*/ 6411 h 47370"/>
                <a:gd name="connsiteX13" fmla="*/ 22346 w 40659"/>
                <a:gd name="connsiteY13" fmla="*/ -161 h 47370"/>
                <a:gd name="connsiteX14" fmla="*/ 35490 w 40659"/>
                <a:gd name="connsiteY14" fmla="*/ 3839 h 47370"/>
                <a:gd name="connsiteX15" fmla="*/ 40634 w 40659"/>
                <a:gd name="connsiteY15" fmla="*/ 16698 h 47370"/>
                <a:gd name="connsiteX16" fmla="*/ 30918 w 40659"/>
                <a:gd name="connsiteY16" fmla="*/ 29461 h 47370"/>
                <a:gd name="connsiteX17" fmla="*/ 30918 w 40659"/>
                <a:gd name="connsiteY17" fmla="*/ 25652 h 47370"/>
                <a:gd name="connsiteX18" fmla="*/ 20060 w 40659"/>
                <a:gd name="connsiteY18" fmla="*/ 25652 h 47370"/>
                <a:gd name="connsiteX19" fmla="*/ 9773 w 40659"/>
                <a:gd name="connsiteY19" fmla="*/ 32128 h 47370"/>
                <a:gd name="connsiteX20" fmla="*/ 12345 w 40659"/>
                <a:gd name="connsiteY20" fmla="*/ 37272 h 47370"/>
                <a:gd name="connsiteX21" fmla="*/ 19488 w 40659"/>
                <a:gd name="connsiteY21" fmla="*/ 38986 h 47370"/>
                <a:gd name="connsiteX22" fmla="*/ 27489 w 40659"/>
                <a:gd name="connsiteY22" fmla="*/ 36415 h 47370"/>
                <a:gd name="connsiteX23" fmla="*/ 30823 w 40659"/>
                <a:gd name="connsiteY23" fmla="*/ 29461 h 4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9" h="47370">
                  <a:moveTo>
                    <a:pt x="40443" y="46511"/>
                  </a:moveTo>
                  <a:lnTo>
                    <a:pt x="31680" y="46511"/>
                  </a:lnTo>
                  <a:lnTo>
                    <a:pt x="31680" y="40415"/>
                  </a:lnTo>
                  <a:cubicBezTo>
                    <a:pt x="27927" y="44863"/>
                    <a:pt x="22355" y="47359"/>
                    <a:pt x="16536" y="47178"/>
                  </a:cubicBezTo>
                  <a:cubicBezTo>
                    <a:pt x="12240" y="47340"/>
                    <a:pt x="8039" y="45911"/>
                    <a:pt x="4724" y="43177"/>
                  </a:cubicBezTo>
                  <a:cubicBezTo>
                    <a:pt x="1610" y="40482"/>
                    <a:pt x="-105" y="36529"/>
                    <a:pt x="57" y="32414"/>
                  </a:cubicBezTo>
                  <a:cubicBezTo>
                    <a:pt x="-238" y="28404"/>
                    <a:pt x="1657" y="24547"/>
                    <a:pt x="5010" y="22318"/>
                  </a:cubicBezTo>
                  <a:cubicBezTo>
                    <a:pt x="9049" y="19879"/>
                    <a:pt x="13735" y="18717"/>
                    <a:pt x="18440" y="18984"/>
                  </a:cubicBezTo>
                  <a:lnTo>
                    <a:pt x="30918" y="18984"/>
                  </a:lnTo>
                  <a:lnTo>
                    <a:pt x="30918" y="17269"/>
                  </a:lnTo>
                  <a:cubicBezTo>
                    <a:pt x="30918" y="11173"/>
                    <a:pt x="27489" y="7744"/>
                    <a:pt x="20822" y="7744"/>
                  </a:cubicBezTo>
                  <a:cubicBezTo>
                    <a:pt x="16040" y="7944"/>
                    <a:pt x="11430" y="9573"/>
                    <a:pt x="7582" y="12412"/>
                  </a:cubicBezTo>
                  <a:lnTo>
                    <a:pt x="3296" y="6411"/>
                  </a:lnTo>
                  <a:cubicBezTo>
                    <a:pt x="8677" y="2058"/>
                    <a:pt x="15421" y="-276"/>
                    <a:pt x="22346" y="-161"/>
                  </a:cubicBezTo>
                  <a:cubicBezTo>
                    <a:pt x="27051" y="-361"/>
                    <a:pt x="31690" y="1048"/>
                    <a:pt x="35490" y="3839"/>
                  </a:cubicBezTo>
                  <a:cubicBezTo>
                    <a:pt x="39129" y="7078"/>
                    <a:pt x="41034" y="11840"/>
                    <a:pt x="40634" y="16698"/>
                  </a:cubicBezTo>
                  <a:close/>
                  <a:moveTo>
                    <a:pt x="30918" y="29461"/>
                  </a:moveTo>
                  <a:lnTo>
                    <a:pt x="30918" y="25652"/>
                  </a:lnTo>
                  <a:lnTo>
                    <a:pt x="20060" y="25652"/>
                  </a:lnTo>
                  <a:cubicBezTo>
                    <a:pt x="13202" y="25652"/>
                    <a:pt x="9773" y="27842"/>
                    <a:pt x="9773" y="32128"/>
                  </a:cubicBezTo>
                  <a:cubicBezTo>
                    <a:pt x="9658" y="34176"/>
                    <a:pt x="10639" y="36129"/>
                    <a:pt x="12345" y="37272"/>
                  </a:cubicBezTo>
                  <a:cubicBezTo>
                    <a:pt x="14507" y="38529"/>
                    <a:pt x="16993" y="39129"/>
                    <a:pt x="19488" y="38986"/>
                  </a:cubicBezTo>
                  <a:cubicBezTo>
                    <a:pt x="22365" y="39044"/>
                    <a:pt x="25184" y="38139"/>
                    <a:pt x="27489" y="36415"/>
                  </a:cubicBezTo>
                  <a:cubicBezTo>
                    <a:pt x="29689" y="34795"/>
                    <a:pt x="30937" y="32186"/>
                    <a:pt x="30823" y="29461"/>
                  </a:cubicBezTo>
                  <a:close/>
                </a:path>
              </a:pathLst>
            </a:custGeom>
            <a:solidFill>
              <a:srgbClr val="6D6E71"/>
            </a:solidFill>
            <a:ln w="9525"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BC44797C-FB10-4947-AD91-51D1C8258A35}"/>
                </a:ext>
              </a:extLst>
            </p:cNvPr>
            <p:cNvSpPr/>
            <p:nvPr/>
          </p:nvSpPr>
          <p:spPr>
            <a:xfrm>
              <a:off x="7921936" y="194912"/>
              <a:ext cx="39648" cy="75726"/>
            </a:xfrm>
            <a:custGeom>
              <a:avLst/>
              <a:gdLst>
                <a:gd name="connsiteX0" fmla="*/ 15363 w 31718"/>
                <a:gd name="connsiteY0" fmla="*/ 21537 h 60581"/>
                <a:gd name="connsiteX1" fmla="*/ 15363 w 31718"/>
                <a:gd name="connsiteY1" fmla="*/ 44969 h 60581"/>
                <a:gd name="connsiteX2" fmla="*/ 17077 w 31718"/>
                <a:gd name="connsiteY2" fmla="*/ 50112 h 60581"/>
                <a:gd name="connsiteX3" fmla="*/ 21935 w 31718"/>
                <a:gd name="connsiteY3" fmla="*/ 52112 h 60581"/>
                <a:gd name="connsiteX4" fmla="*/ 27840 w 31718"/>
                <a:gd name="connsiteY4" fmla="*/ 49064 h 60581"/>
                <a:gd name="connsiteX5" fmla="*/ 31746 w 31718"/>
                <a:gd name="connsiteY5" fmla="*/ 55827 h 60581"/>
                <a:gd name="connsiteX6" fmla="*/ 20601 w 31718"/>
                <a:gd name="connsiteY6" fmla="*/ 60399 h 60581"/>
                <a:gd name="connsiteX7" fmla="*/ 10124 w 31718"/>
                <a:gd name="connsiteY7" fmla="*/ 56113 h 60581"/>
                <a:gd name="connsiteX8" fmla="*/ 5742 w 31718"/>
                <a:gd name="connsiteY8" fmla="*/ 44683 h 60581"/>
                <a:gd name="connsiteX9" fmla="*/ 5742 w 31718"/>
                <a:gd name="connsiteY9" fmla="*/ 21823 h 60581"/>
                <a:gd name="connsiteX10" fmla="*/ 27 w 31718"/>
                <a:gd name="connsiteY10" fmla="*/ 21823 h 60581"/>
                <a:gd name="connsiteX11" fmla="*/ 27 w 31718"/>
                <a:gd name="connsiteY11" fmla="*/ 14108 h 60581"/>
                <a:gd name="connsiteX12" fmla="*/ 5742 w 31718"/>
                <a:gd name="connsiteY12" fmla="*/ 14108 h 60581"/>
                <a:gd name="connsiteX13" fmla="*/ 5742 w 31718"/>
                <a:gd name="connsiteY13" fmla="*/ -180 h 60581"/>
                <a:gd name="connsiteX14" fmla="*/ 15267 w 31718"/>
                <a:gd name="connsiteY14" fmla="*/ -180 h 60581"/>
                <a:gd name="connsiteX15" fmla="*/ 15267 w 31718"/>
                <a:gd name="connsiteY15" fmla="*/ 14108 h 60581"/>
                <a:gd name="connsiteX16" fmla="*/ 27269 w 31718"/>
                <a:gd name="connsiteY16" fmla="*/ 14108 h 60581"/>
                <a:gd name="connsiteX17" fmla="*/ 27269 w 31718"/>
                <a:gd name="connsiteY17" fmla="*/ 21823 h 60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1">
                  <a:moveTo>
                    <a:pt x="15363" y="21537"/>
                  </a:moveTo>
                  <a:lnTo>
                    <a:pt x="15363" y="44969"/>
                  </a:lnTo>
                  <a:cubicBezTo>
                    <a:pt x="15258" y="46835"/>
                    <a:pt x="15868" y="48683"/>
                    <a:pt x="17077" y="50112"/>
                  </a:cubicBezTo>
                  <a:cubicBezTo>
                    <a:pt x="18315" y="51474"/>
                    <a:pt x="20097" y="52217"/>
                    <a:pt x="21935" y="52112"/>
                  </a:cubicBezTo>
                  <a:cubicBezTo>
                    <a:pt x="24240" y="51950"/>
                    <a:pt x="26374" y="50855"/>
                    <a:pt x="27840" y="49064"/>
                  </a:cubicBezTo>
                  <a:lnTo>
                    <a:pt x="31746" y="55827"/>
                  </a:lnTo>
                  <a:cubicBezTo>
                    <a:pt x="28764" y="58732"/>
                    <a:pt x="24764" y="60371"/>
                    <a:pt x="20601" y="60399"/>
                  </a:cubicBezTo>
                  <a:cubicBezTo>
                    <a:pt x="16667" y="60475"/>
                    <a:pt x="12876" y="58923"/>
                    <a:pt x="10124" y="56113"/>
                  </a:cubicBezTo>
                  <a:cubicBezTo>
                    <a:pt x="7133" y="53084"/>
                    <a:pt x="5542" y="48941"/>
                    <a:pt x="5742" y="44683"/>
                  </a:cubicBezTo>
                  <a:lnTo>
                    <a:pt x="5742" y="21823"/>
                  </a:lnTo>
                  <a:lnTo>
                    <a:pt x="27" y="21823"/>
                  </a:lnTo>
                  <a:lnTo>
                    <a:pt x="27" y="14108"/>
                  </a:lnTo>
                  <a:lnTo>
                    <a:pt x="5742" y="14108"/>
                  </a:lnTo>
                  <a:lnTo>
                    <a:pt x="5742" y="-180"/>
                  </a:lnTo>
                  <a:lnTo>
                    <a:pt x="15267" y="-180"/>
                  </a:lnTo>
                  <a:lnTo>
                    <a:pt x="15267" y="14108"/>
                  </a:lnTo>
                  <a:lnTo>
                    <a:pt x="27269" y="14108"/>
                  </a:lnTo>
                  <a:lnTo>
                    <a:pt x="27269" y="21823"/>
                  </a:lnTo>
                  <a:close/>
                </a:path>
              </a:pathLst>
            </a:custGeom>
            <a:solidFill>
              <a:srgbClr val="6D6E71"/>
            </a:solidFill>
            <a:ln w="9525"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E894A3B9-A771-4E56-AEFC-E13A95E24C87}"/>
                </a:ext>
              </a:extLst>
            </p:cNvPr>
            <p:cNvSpPr/>
            <p:nvPr/>
          </p:nvSpPr>
          <p:spPr>
            <a:xfrm>
              <a:off x="7967502" y="211586"/>
              <a:ext cx="56741" cy="58711"/>
            </a:xfrm>
            <a:custGeom>
              <a:avLst/>
              <a:gdLst>
                <a:gd name="connsiteX0" fmla="*/ 45393 w 45393"/>
                <a:gd name="connsiteY0" fmla="*/ 27438 h 46969"/>
                <a:gd name="connsiteX1" fmla="*/ 9579 w 45393"/>
                <a:gd name="connsiteY1" fmla="*/ 27438 h 46969"/>
                <a:gd name="connsiteX2" fmla="*/ 14151 w 45393"/>
                <a:gd name="connsiteY2" fmla="*/ 35439 h 46969"/>
                <a:gd name="connsiteX3" fmla="*/ 23676 w 45393"/>
                <a:gd name="connsiteY3" fmla="*/ 38487 h 46969"/>
                <a:gd name="connsiteX4" fmla="*/ 36726 w 45393"/>
                <a:gd name="connsiteY4" fmla="*/ 33153 h 46969"/>
                <a:gd name="connsiteX5" fmla="*/ 42155 w 45393"/>
                <a:gd name="connsiteY5" fmla="*/ 39154 h 46969"/>
                <a:gd name="connsiteX6" fmla="*/ 23105 w 45393"/>
                <a:gd name="connsiteY6" fmla="*/ 46774 h 46969"/>
                <a:gd name="connsiteX7" fmla="*/ 6722 w 45393"/>
                <a:gd name="connsiteY7" fmla="*/ 40392 h 46969"/>
                <a:gd name="connsiteX8" fmla="*/ 54 w 45393"/>
                <a:gd name="connsiteY8" fmla="*/ 23247 h 46969"/>
                <a:gd name="connsiteX9" fmla="*/ 6912 w 45393"/>
                <a:gd name="connsiteY9" fmla="*/ 6102 h 46969"/>
                <a:gd name="connsiteX10" fmla="*/ 38821 w 45393"/>
                <a:gd name="connsiteY10" fmla="*/ 5436 h 46969"/>
                <a:gd name="connsiteX11" fmla="*/ 45393 w 45393"/>
                <a:gd name="connsiteY11" fmla="*/ 20866 h 46969"/>
                <a:gd name="connsiteX12" fmla="*/ 9579 w 45393"/>
                <a:gd name="connsiteY12" fmla="*/ 19914 h 46969"/>
                <a:gd name="connsiteX13" fmla="*/ 35773 w 45393"/>
                <a:gd name="connsiteY13" fmla="*/ 19914 h 46969"/>
                <a:gd name="connsiteX14" fmla="*/ 32154 w 45393"/>
                <a:gd name="connsiteY14" fmla="*/ 11055 h 46969"/>
                <a:gd name="connsiteX15" fmla="*/ 23295 w 45393"/>
                <a:gd name="connsiteY15" fmla="*/ 8007 h 46969"/>
                <a:gd name="connsiteX16" fmla="*/ 13770 w 45393"/>
                <a:gd name="connsiteY16" fmla="*/ 11246 h 46969"/>
                <a:gd name="connsiteX17" fmla="*/ 9579 w 45393"/>
                <a:gd name="connsiteY17" fmla="*/ 19914 h 46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93" h="46969">
                  <a:moveTo>
                    <a:pt x="45393" y="27438"/>
                  </a:moveTo>
                  <a:lnTo>
                    <a:pt x="9579" y="27438"/>
                  </a:lnTo>
                  <a:cubicBezTo>
                    <a:pt x="9798" y="30667"/>
                    <a:pt x="11484" y="33610"/>
                    <a:pt x="14151" y="35439"/>
                  </a:cubicBezTo>
                  <a:cubicBezTo>
                    <a:pt x="16904" y="37468"/>
                    <a:pt x="20257" y="38544"/>
                    <a:pt x="23676" y="38487"/>
                  </a:cubicBezTo>
                  <a:cubicBezTo>
                    <a:pt x="28620" y="38859"/>
                    <a:pt x="33449" y="36878"/>
                    <a:pt x="36726" y="33153"/>
                  </a:cubicBezTo>
                  <a:lnTo>
                    <a:pt x="42155" y="39154"/>
                  </a:lnTo>
                  <a:cubicBezTo>
                    <a:pt x="37154" y="44260"/>
                    <a:pt x="30239" y="47022"/>
                    <a:pt x="23105" y="46774"/>
                  </a:cubicBezTo>
                  <a:cubicBezTo>
                    <a:pt x="17018" y="46879"/>
                    <a:pt x="11132" y="44583"/>
                    <a:pt x="6722" y="40392"/>
                  </a:cubicBezTo>
                  <a:cubicBezTo>
                    <a:pt x="2169" y="35887"/>
                    <a:pt x="-260" y="29648"/>
                    <a:pt x="54" y="23247"/>
                  </a:cubicBezTo>
                  <a:cubicBezTo>
                    <a:pt x="-251" y="16808"/>
                    <a:pt x="2254" y="10560"/>
                    <a:pt x="6912" y="6102"/>
                  </a:cubicBezTo>
                  <a:cubicBezTo>
                    <a:pt x="15904" y="-2013"/>
                    <a:pt x="29496" y="-2299"/>
                    <a:pt x="38821" y="5436"/>
                  </a:cubicBezTo>
                  <a:cubicBezTo>
                    <a:pt x="43279" y="9284"/>
                    <a:pt x="45708" y="14980"/>
                    <a:pt x="45393" y="20866"/>
                  </a:cubicBezTo>
                  <a:close/>
                  <a:moveTo>
                    <a:pt x="9579" y="19914"/>
                  </a:moveTo>
                  <a:lnTo>
                    <a:pt x="35773" y="19914"/>
                  </a:lnTo>
                  <a:cubicBezTo>
                    <a:pt x="35945" y="16570"/>
                    <a:pt x="34621" y="13322"/>
                    <a:pt x="32154" y="11055"/>
                  </a:cubicBezTo>
                  <a:cubicBezTo>
                    <a:pt x="29668" y="8998"/>
                    <a:pt x="26524" y="7922"/>
                    <a:pt x="23295" y="8007"/>
                  </a:cubicBezTo>
                  <a:cubicBezTo>
                    <a:pt x="19838" y="7941"/>
                    <a:pt x="16466" y="9084"/>
                    <a:pt x="13770" y="11246"/>
                  </a:cubicBezTo>
                  <a:cubicBezTo>
                    <a:pt x="11008" y="13256"/>
                    <a:pt x="9436" y="16504"/>
                    <a:pt x="9579" y="19914"/>
                  </a:cubicBezTo>
                  <a:close/>
                </a:path>
              </a:pathLst>
            </a:custGeom>
            <a:solidFill>
              <a:srgbClr val="6D6E71"/>
            </a:solidFill>
            <a:ln w="9525"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1B003A02-91A2-4B10-8017-65E3465030C5}"/>
                </a:ext>
              </a:extLst>
            </p:cNvPr>
            <p:cNvSpPr/>
            <p:nvPr/>
          </p:nvSpPr>
          <p:spPr>
            <a:xfrm>
              <a:off x="8032187" y="212026"/>
              <a:ext cx="45850" cy="58270"/>
            </a:xfrm>
            <a:custGeom>
              <a:avLst/>
              <a:gdLst>
                <a:gd name="connsiteX0" fmla="*/ 36699 w 36680"/>
                <a:gd name="connsiteY0" fmla="*/ 32039 h 46616"/>
                <a:gd name="connsiteX1" fmla="*/ 31936 w 36680"/>
                <a:gd name="connsiteY1" fmla="*/ 42517 h 46616"/>
                <a:gd name="connsiteX2" fmla="*/ 19839 w 36680"/>
                <a:gd name="connsiteY2" fmla="*/ 46422 h 46616"/>
                <a:gd name="connsiteX3" fmla="*/ 9552 w 36680"/>
                <a:gd name="connsiteY3" fmla="*/ 44612 h 46616"/>
                <a:gd name="connsiteX4" fmla="*/ 27 w 36680"/>
                <a:gd name="connsiteY4" fmla="*/ 39564 h 46616"/>
                <a:gd name="connsiteX5" fmla="*/ 4694 w 36680"/>
                <a:gd name="connsiteY5" fmla="*/ 32039 h 46616"/>
                <a:gd name="connsiteX6" fmla="*/ 20125 w 36680"/>
                <a:gd name="connsiteY6" fmla="*/ 38135 h 46616"/>
                <a:gd name="connsiteX7" fmla="*/ 25268 w 36680"/>
                <a:gd name="connsiteY7" fmla="*/ 36611 h 46616"/>
                <a:gd name="connsiteX8" fmla="*/ 27174 w 36680"/>
                <a:gd name="connsiteY8" fmla="*/ 32801 h 46616"/>
                <a:gd name="connsiteX9" fmla="*/ 17649 w 36680"/>
                <a:gd name="connsiteY9" fmla="*/ 26610 h 46616"/>
                <a:gd name="connsiteX10" fmla="*/ 16601 w 36680"/>
                <a:gd name="connsiteY10" fmla="*/ 26610 h 46616"/>
                <a:gd name="connsiteX11" fmla="*/ 2408 w 36680"/>
                <a:gd name="connsiteY11" fmla="*/ 13751 h 46616"/>
                <a:gd name="connsiteX12" fmla="*/ 7361 w 36680"/>
                <a:gd name="connsiteY12" fmla="*/ 3655 h 46616"/>
                <a:gd name="connsiteX13" fmla="*/ 20125 w 36680"/>
                <a:gd name="connsiteY13" fmla="*/ -155 h 46616"/>
                <a:gd name="connsiteX14" fmla="*/ 35079 w 36680"/>
                <a:gd name="connsiteY14" fmla="*/ 4417 h 46616"/>
                <a:gd name="connsiteX15" fmla="*/ 31460 w 36680"/>
                <a:gd name="connsiteY15" fmla="*/ 11561 h 46616"/>
                <a:gd name="connsiteX16" fmla="*/ 19363 w 36680"/>
                <a:gd name="connsiteY16" fmla="*/ 7846 h 46616"/>
                <a:gd name="connsiteX17" fmla="*/ 13839 w 36680"/>
                <a:gd name="connsiteY17" fmla="*/ 9084 h 46616"/>
                <a:gd name="connsiteX18" fmla="*/ 11648 w 36680"/>
                <a:gd name="connsiteY18" fmla="*/ 12799 h 46616"/>
                <a:gd name="connsiteX19" fmla="*/ 13934 w 36680"/>
                <a:gd name="connsiteY19" fmla="*/ 16133 h 46616"/>
                <a:gd name="connsiteX20" fmla="*/ 18220 w 36680"/>
                <a:gd name="connsiteY20" fmla="*/ 17561 h 46616"/>
                <a:gd name="connsiteX21" fmla="*/ 23173 w 36680"/>
                <a:gd name="connsiteY21" fmla="*/ 18895 h 46616"/>
                <a:gd name="connsiteX22" fmla="*/ 27364 w 36680"/>
                <a:gd name="connsiteY22" fmla="*/ 20514 h 46616"/>
                <a:gd name="connsiteX23" fmla="*/ 31650 w 36680"/>
                <a:gd name="connsiteY23" fmla="*/ 22895 h 46616"/>
                <a:gd name="connsiteX24" fmla="*/ 36699 w 36680"/>
                <a:gd name="connsiteY24" fmla="*/ 32039 h 46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0" h="46616">
                  <a:moveTo>
                    <a:pt x="36699" y="32039"/>
                  </a:moveTo>
                  <a:cubicBezTo>
                    <a:pt x="36851" y="36088"/>
                    <a:pt x="35089" y="39974"/>
                    <a:pt x="31936" y="42517"/>
                  </a:cubicBezTo>
                  <a:cubicBezTo>
                    <a:pt x="28488" y="45212"/>
                    <a:pt x="24211" y="46594"/>
                    <a:pt x="19839" y="46422"/>
                  </a:cubicBezTo>
                  <a:cubicBezTo>
                    <a:pt x="16334" y="46365"/>
                    <a:pt x="12867" y="45755"/>
                    <a:pt x="9552" y="44612"/>
                  </a:cubicBezTo>
                  <a:cubicBezTo>
                    <a:pt x="6114" y="43488"/>
                    <a:pt x="2885" y="41783"/>
                    <a:pt x="27" y="39564"/>
                  </a:cubicBezTo>
                  <a:lnTo>
                    <a:pt x="4694" y="32039"/>
                  </a:lnTo>
                  <a:cubicBezTo>
                    <a:pt x="9019" y="35735"/>
                    <a:pt x="14448" y="37878"/>
                    <a:pt x="20125" y="38135"/>
                  </a:cubicBezTo>
                  <a:cubicBezTo>
                    <a:pt x="21963" y="38212"/>
                    <a:pt x="23773" y="37678"/>
                    <a:pt x="25268" y="36611"/>
                  </a:cubicBezTo>
                  <a:cubicBezTo>
                    <a:pt x="26459" y="35707"/>
                    <a:pt x="27154" y="34297"/>
                    <a:pt x="27174" y="32801"/>
                  </a:cubicBezTo>
                  <a:cubicBezTo>
                    <a:pt x="27174" y="30515"/>
                    <a:pt x="24125" y="28420"/>
                    <a:pt x="17649" y="26610"/>
                  </a:cubicBezTo>
                  <a:lnTo>
                    <a:pt x="16601" y="26610"/>
                  </a:lnTo>
                  <a:cubicBezTo>
                    <a:pt x="7076" y="24038"/>
                    <a:pt x="2408" y="19752"/>
                    <a:pt x="2408" y="13751"/>
                  </a:cubicBezTo>
                  <a:cubicBezTo>
                    <a:pt x="2266" y="9770"/>
                    <a:pt x="4123" y="5979"/>
                    <a:pt x="7361" y="3655"/>
                  </a:cubicBezTo>
                  <a:cubicBezTo>
                    <a:pt x="11057" y="969"/>
                    <a:pt x="15563" y="-384"/>
                    <a:pt x="20125" y="-155"/>
                  </a:cubicBezTo>
                  <a:cubicBezTo>
                    <a:pt x="25449" y="-155"/>
                    <a:pt x="30660" y="1436"/>
                    <a:pt x="35079" y="4417"/>
                  </a:cubicBezTo>
                  <a:lnTo>
                    <a:pt x="31460" y="11561"/>
                  </a:lnTo>
                  <a:cubicBezTo>
                    <a:pt x="27897" y="9132"/>
                    <a:pt x="23678" y="7836"/>
                    <a:pt x="19363" y="7846"/>
                  </a:cubicBezTo>
                  <a:cubicBezTo>
                    <a:pt x="17449" y="7789"/>
                    <a:pt x="15553" y="8217"/>
                    <a:pt x="13839" y="9084"/>
                  </a:cubicBezTo>
                  <a:cubicBezTo>
                    <a:pt x="12467" y="9808"/>
                    <a:pt x="11619" y="11246"/>
                    <a:pt x="11648" y="12799"/>
                  </a:cubicBezTo>
                  <a:cubicBezTo>
                    <a:pt x="11638" y="14285"/>
                    <a:pt x="12543" y="15609"/>
                    <a:pt x="13934" y="16133"/>
                  </a:cubicBezTo>
                  <a:cubicBezTo>
                    <a:pt x="15315" y="16742"/>
                    <a:pt x="16753" y="17219"/>
                    <a:pt x="18220" y="17561"/>
                  </a:cubicBezTo>
                  <a:lnTo>
                    <a:pt x="23173" y="18895"/>
                  </a:lnTo>
                  <a:lnTo>
                    <a:pt x="27364" y="20514"/>
                  </a:lnTo>
                  <a:cubicBezTo>
                    <a:pt x="28869" y="21162"/>
                    <a:pt x="30307" y="21962"/>
                    <a:pt x="31650" y="22895"/>
                  </a:cubicBezTo>
                  <a:cubicBezTo>
                    <a:pt x="34813" y="24858"/>
                    <a:pt x="36727" y="28315"/>
                    <a:pt x="36699" y="32039"/>
                  </a:cubicBezTo>
                  <a:close/>
                </a:path>
              </a:pathLst>
            </a:custGeom>
            <a:solidFill>
              <a:srgbClr val="6D6E71"/>
            </a:solidFill>
            <a:ln w="9525"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978A812F-B9DB-4B98-BE37-8BFCEDA98DE5}"/>
                </a:ext>
              </a:extLst>
            </p:cNvPr>
            <p:cNvSpPr/>
            <p:nvPr/>
          </p:nvSpPr>
          <p:spPr>
            <a:xfrm>
              <a:off x="8116457" y="211081"/>
              <a:ext cx="50808" cy="59212"/>
            </a:xfrm>
            <a:custGeom>
              <a:avLst/>
              <a:gdLst>
                <a:gd name="connsiteX0" fmla="*/ 40530 w 40646"/>
                <a:gd name="connsiteY0" fmla="*/ 46511 h 47370"/>
                <a:gd name="connsiteX1" fmla="*/ 31767 w 40646"/>
                <a:gd name="connsiteY1" fmla="*/ 46511 h 47370"/>
                <a:gd name="connsiteX2" fmla="*/ 31767 w 40646"/>
                <a:gd name="connsiteY2" fmla="*/ 40415 h 47370"/>
                <a:gd name="connsiteX3" fmla="*/ 16527 w 40646"/>
                <a:gd name="connsiteY3" fmla="*/ 47178 h 47370"/>
                <a:gd name="connsiteX4" fmla="*/ 4716 w 40646"/>
                <a:gd name="connsiteY4" fmla="*/ 43177 h 47370"/>
                <a:gd name="connsiteX5" fmla="*/ 49 w 40646"/>
                <a:gd name="connsiteY5" fmla="*/ 32414 h 47370"/>
                <a:gd name="connsiteX6" fmla="*/ 5097 w 40646"/>
                <a:gd name="connsiteY6" fmla="*/ 22318 h 47370"/>
                <a:gd name="connsiteX7" fmla="*/ 18527 w 40646"/>
                <a:gd name="connsiteY7" fmla="*/ 18984 h 47370"/>
                <a:gd name="connsiteX8" fmla="*/ 30909 w 40646"/>
                <a:gd name="connsiteY8" fmla="*/ 18984 h 47370"/>
                <a:gd name="connsiteX9" fmla="*/ 30909 w 40646"/>
                <a:gd name="connsiteY9" fmla="*/ 17269 h 47370"/>
                <a:gd name="connsiteX10" fmla="*/ 20813 w 40646"/>
                <a:gd name="connsiteY10" fmla="*/ 7744 h 47370"/>
                <a:gd name="connsiteX11" fmla="*/ 7668 w 40646"/>
                <a:gd name="connsiteY11" fmla="*/ 12412 h 47370"/>
                <a:gd name="connsiteX12" fmla="*/ 3382 w 40646"/>
                <a:gd name="connsiteY12" fmla="*/ 6411 h 47370"/>
                <a:gd name="connsiteX13" fmla="*/ 22432 w 40646"/>
                <a:gd name="connsiteY13" fmla="*/ -161 h 47370"/>
                <a:gd name="connsiteX14" fmla="*/ 35577 w 40646"/>
                <a:gd name="connsiteY14" fmla="*/ 3839 h 47370"/>
                <a:gd name="connsiteX15" fmla="*/ 40625 w 40646"/>
                <a:gd name="connsiteY15" fmla="*/ 16698 h 47370"/>
                <a:gd name="connsiteX16" fmla="*/ 31005 w 40646"/>
                <a:gd name="connsiteY16" fmla="*/ 29461 h 47370"/>
                <a:gd name="connsiteX17" fmla="*/ 31005 w 40646"/>
                <a:gd name="connsiteY17" fmla="*/ 25652 h 47370"/>
                <a:gd name="connsiteX18" fmla="*/ 20146 w 40646"/>
                <a:gd name="connsiteY18" fmla="*/ 25652 h 47370"/>
                <a:gd name="connsiteX19" fmla="*/ 9764 w 40646"/>
                <a:gd name="connsiteY19" fmla="*/ 32128 h 47370"/>
                <a:gd name="connsiteX20" fmla="*/ 12336 w 40646"/>
                <a:gd name="connsiteY20" fmla="*/ 37272 h 47370"/>
                <a:gd name="connsiteX21" fmla="*/ 19479 w 40646"/>
                <a:gd name="connsiteY21" fmla="*/ 38986 h 47370"/>
                <a:gd name="connsiteX22" fmla="*/ 27576 w 40646"/>
                <a:gd name="connsiteY22" fmla="*/ 36415 h 47370"/>
                <a:gd name="connsiteX23" fmla="*/ 31005 w 40646"/>
                <a:gd name="connsiteY23" fmla="*/ 29461 h 4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6" h="47370">
                  <a:moveTo>
                    <a:pt x="40530" y="46511"/>
                  </a:moveTo>
                  <a:lnTo>
                    <a:pt x="31767" y="46511"/>
                  </a:lnTo>
                  <a:lnTo>
                    <a:pt x="31767" y="40415"/>
                  </a:lnTo>
                  <a:cubicBezTo>
                    <a:pt x="27995" y="44892"/>
                    <a:pt x="22375" y="47388"/>
                    <a:pt x="16527" y="47178"/>
                  </a:cubicBezTo>
                  <a:cubicBezTo>
                    <a:pt x="12231" y="47340"/>
                    <a:pt x="8030" y="45911"/>
                    <a:pt x="4716" y="43177"/>
                  </a:cubicBezTo>
                  <a:cubicBezTo>
                    <a:pt x="1639" y="40463"/>
                    <a:pt x="-75" y="36519"/>
                    <a:pt x="49" y="32414"/>
                  </a:cubicBezTo>
                  <a:cubicBezTo>
                    <a:pt x="-199" y="28385"/>
                    <a:pt x="1725" y="24537"/>
                    <a:pt x="5097" y="22318"/>
                  </a:cubicBezTo>
                  <a:cubicBezTo>
                    <a:pt x="9126" y="19860"/>
                    <a:pt x="13812" y="18698"/>
                    <a:pt x="18527" y="18984"/>
                  </a:cubicBezTo>
                  <a:lnTo>
                    <a:pt x="30909" y="18984"/>
                  </a:lnTo>
                  <a:lnTo>
                    <a:pt x="30909" y="17269"/>
                  </a:lnTo>
                  <a:cubicBezTo>
                    <a:pt x="30909" y="11173"/>
                    <a:pt x="27576" y="7744"/>
                    <a:pt x="20813" y="7744"/>
                  </a:cubicBezTo>
                  <a:cubicBezTo>
                    <a:pt x="16069" y="7964"/>
                    <a:pt x="11488" y="9592"/>
                    <a:pt x="7668" y="12412"/>
                  </a:cubicBezTo>
                  <a:lnTo>
                    <a:pt x="3382" y="6411"/>
                  </a:lnTo>
                  <a:cubicBezTo>
                    <a:pt x="8764" y="2058"/>
                    <a:pt x="15507" y="-276"/>
                    <a:pt x="22432" y="-161"/>
                  </a:cubicBezTo>
                  <a:cubicBezTo>
                    <a:pt x="27138" y="-361"/>
                    <a:pt x="31776" y="1048"/>
                    <a:pt x="35577" y="3839"/>
                  </a:cubicBezTo>
                  <a:cubicBezTo>
                    <a:pt x="39139" y="7125"/>
                    <a:pt x="41006" y="11869"/>
                    <a:pt x="40625" y="16698"/>
                  </a:cubicBezTo>
                  <a:close/>
                  <a:moveTo>
                    <a:pt x="31005" y="29461"/>
                  </a:moveTo>
                  <a:lnTo>
                    <a:pt x="31005" y="25652"/>
                  </a:lnTo>
                  <a:lnTo>
                    <a:pt x="20146" y="25652"/>
                  </a:lnTo>
                  <a:cubicBezTo>
                    <a:pt x="13288" y="25652"/>
                    <a:pt x="9764" y="27842"/>
                    <a:pt x="9764" y="32128"/>
                  </a:cubicBezTo>
                  <a:cubicBezTo>
                    <a:pt x="9650" y="34176"/>
                    <a:pt x="10631" y="36129"/>
                    <a:pt x="12336" y="37272"/>
                  </a:cubicBezTo>
                  <a:cubicBezTo>
                    <a:pt x="14498" y="38529"/>
                    <a:pt x="16984" y="39129"/>
                    <a:pt x="19479" y="38986"/>
                  </a:cubicBezTo>
                  <a:cubicBezTo>
                    <a:pt x="22385" y="39044"/>
                    <a:pt x="25232" y="38139"/>
                    <a:pt x="27576" y="36415"/>
                  </a:cubicBezTo>
                  <a:cubicBezTo>
                    <a:pt x="29814" y="34815"/>
                    <a:pt x="31100" y="32205"/>
                    <a:pt x="31005" y="29461"/>
                  </a:cubicBezTo>
                  <a:close/>
                </a:path>
              </a:pathLst>
            </a:custGeom>
            <a:solidFill>
              <a:srgbClr val="6D6E71"/>
            </a:solidFill>
            <a:ln w="9525"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08058806-B04D-4897-8D59-5C432BCFFF5E}"/>
                </a:ext>
              </a:extLst>
            </p:cNvPr>
            <p:cNvSpPr/>
            <p:nvPr/>
          </p:nvSpPr>
          <p:spPr>
            <a:xfrm>
              <a:off x="8183874" y="211516"/>
              <a:ext cx="91964" cy="58405"/>
            </a:xfrm>
            <a:custGeom>
              <a:avLst/>
              <a:gdLst>
                <a:gd name="connsiteX0" fmla="*/ 9552 w 73571"/>
                <a:gd name="connsiteY0" fmla="*/ 21399 h 46724"/>
                <a:gd name="connsiteX1" fmla="*/ 9552 w 73571"/>
                <a:gd name="connsiteY1" fmla="*/ 46164 h 46724"/>
                <a:gd name="connsiteX2" fmla="*/ 27 w 73571"/>
                <a:gd name="connsiteY2" fmla="*/ 46164 h 46724"/>
                <a:gd name="connsiteX3" fmla="*/ 27 w 73571"/>
                <a:gd name="connsiteY3" fmla="*/ 539 h 46724"/>
                <a:gd name="connsiteX4" fmla="*/ 9552 w 73571"/>
                <a:gd name="connsiteY4" fmla="*/ 539 h 46724"/>
                <a:gd name="connsiteX5" fmla="*/ 9552 w 73571"/>
                <a:gd name="connsiteY5" fmla="*/ 8826 h 46724"/>
                <a:gd name="connsiteX6" fmla="*/ 15839 w 73571"/>
                <a:gd name="connsiteY6" fmla="*/ 2254 h 46724"/>
                <a:gd name="connsiteX7" fmla="*/ 24792 w 73571"/>
                <a:gd name="connsiteY7" fmla="*/ -128 h 46724"/>
                <a:gd name="connsiteX8" fmla="*/ 39461 w 73571"/>
                <a:gd name="connsiteY8" fmla="*/ 8731 h 46724"/>
                <a:gd name="connsiteX9" fmla="*/ 56320 w 73571"/>
                <a:gd name="connsiteY9" fmla="*/ -128 h 46724"/>
                <a:gd name="connsiteX10" fmla="*/ 68798 w 73571"/>
                <a:gd name="connsiteY10" fmla="*/ 4540 h 46724"/>
                <a:gd name="connsiteX11" fmla="*/ 73560 w 73571"/>
                <a:gd name="connsiteY11" fmla="*/ 18160 h 46724"/>
                <a:gd name="connsiteX12" fmla="*/ 73560 w 73571"/>
                <a:gd name="connsiteY12" fmla="*/ 46164 h 46724"/>
                <a:gd name="connsiteX13" fmla="*/ 64035 w 73571"/>
                <a:gd name="connsiteY13" fmla="*/ 46164 h 46724"/>
                <a:gd name="connsiteX14" fmla="*/ 64035 w 73571"/>
                <a:gd name="connsiteY14" fmla="*/ 21113 h 46724"/>
                <a:gd name="connsiteX15" fmla="*/ 53558 w 73571"/>
                <a:gd name="connsiteY15" fmla="*/ 8445 h 46724"/>
                <a:gd name="connsiteX16" fmla="*/ 45081 w 73571"/>
                <a:gd name="connsiteY16" fmla="*/ 11588 h 46724"/>
                <a:gd name="connsiteX17" fmla="*/ 41271 w 73571"/>
                <a:gd name="connsiteY17" fmla="*/ 21113 h 46724"/>
                <a:gd name="connsiteX18" fmla="*/ 41271 w 73571"/>
                <a:gd name="connsiteY18" fmla="*/ 46545 h 46724"/>
                <a:gd name="connsiteX19" fmla="*/ 31746 w 73571"/>
                <a:gd name="connsiteY19" fmla="*/ 46545 h 46724"/>
                <a:gd name="connsiteX20" fmla="*/ 31746 w 73571"/>
                <a:gd name="connsiteY20" fmla="*/ 21494 h 46724"/>
                <a:gd name="connsiteX21" fmla="*/ 29460 w 73571"/>
                <a:gd name="connsiteY21" fmla="*/ 11969 h 46724"/>
                <a:gd name="connsiteX22" fmla="*/ 22125 w 73571"/>
                <a:gd name="connsiteY22" fmla="*/ 8921 h 46724"/>
                <a:gd name="connsiteX23" fmla="*/ 13457 w 73571"/>
                <a:gd name="connsiteY23" fmla="*/ 12255 h 46724"/>
                <a:gd name="connsiteX24" fmla="*/ 9552 w 73571"/>
                <a:gd name="connsiteY24" fmla="*/ 21399 h 46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571" h="46724">
                  <a:moveTo>
                    <a:pt x="9552" y="21399"/>
                  </a:moveTo>
                  <a:lnTo>
                    <a:pt x="9552" y="46164"/>
                  </a:lnTo>
                  <a:lnTo>
                    <a:pt x="27" y="46164"/>
                  </a:lnTo>
                  <a:lnTo>
                    <a:pt x="27" y="539"/>
                  </a:lnTo>
                  <a:lnTo>
                    <a:pt x="9552" y="539"/>
                  </a:lnTo>
                  <a:lnTo>
                    <a:pt x="9552" y="8826"/>
                  </a:lnTo>
                  <a:cubicBezTo>
                    <a:pt x="10972" y="6073"/>
                    <a:pt x="13153" y="3797"/>
                    <a:pt x="15839" y="2254"/>
                  </a:cubicBezTo>
                  <a:cubicBezTo>
                    <a:pt x="18553" y="654"/>
                    <a:pt x="21649" y="-166"/>
                    <a:pt x="24792" y="-128"/>
                  </a:cubicBezTo>
                  <a:cubicBezTo>
                    <a:pt x="31088" y="-661"/>
                    <a:pt x="37003" y="2911"/>
                    <a:pt x="39461" y="8731"/>
                  </a:cubicBezTo>
                  <a:cubicBezTo>
                    <a:pt x="43271" y="3168"/>
                    <a:pt x="49586" y="-147"/>
                    <a:pt x="56320" y="-128"/>
                  </a:cubicBezTo>
                  <a:cubicBezTo>
                    <a:pt x="60940" y="-347"/>
                    <a:pt x="65455" y="1339"/>
                    <a:pt x="68798" y="4540"/>
                  </a:cubicBezTo>
                  <a:cubicBezTo>
                    <a:pt x="72170" y="8245"/>
                    <a:pt x="73884" y="13160"/>
                    <a:pt x="73560" y="18160"/>
                  </a:cubicBezTo>
                  <a:lnTo>
                    <a:pt x="73560" y="46164"/>
                  </a:lnTo>
                  <a:lnTo>
                    <a:pt x="64035" y="46164"/>
                  </a:lnTo>
                  <a:lnTo>
                    <a:pt x="64035" y="21113"/>
                  </a:lnTo>
                  <a:cubicBezTo>
                    <a:pt x="64035" y="12731"/>
                    <a:pt x="60606" y="8445"/>
                    <a:pt x="53558" y="8445"/>
                  </a:cubicBezTo>
                  <a:cubicBezTo>
                    <a:pt x="50443" y="8397"/>
                    <a:pt x="47414" y="9521"/>
                    <a:pt x="45081" y="11588"/>
                  </a:cubicBezTo>
                  <a:cubicBezTo>
                    <a:pt x="42414" y="14008"/>
                    <a:pt x="41013" y="17522"/>
                    <a:pt x="41271" y="21113"/>
                  </a:cubicBezTo>
                  <a:lnTo>
                    <a:pt x="41271" y="46545"/>
                  </a:lnTo>
                  <a:lnTo>
                    <a:pt x="31746" y="46545"/>
                  </a:lnTo>
                  <a:lnTo>
                    <a:pt x="31746" y="21494"/>
                  </a:lnTo>
                  <a:cubicBezTo>
                    <a:pt x="31984" y="18160"/>
                    <a:pt x="31184" y="14836"/>
                    <a:pt x="29460" y="11969"/>
                  </a:cubicBezTo>
                  <a:cubicBezTo>
                    <a:pt x="27631" y="9855"/>
                    <a:pt x="24916" y="8721"/>
                    <a:pt x="22125" y="8921"/>
                  </a:cubicBezTo>
                  <a:cubicBezTo>
                    <a:pt x="18915" y="8893"/>
                    <a:pt x="15820" y="10083"/>
                    <a:pt x="13457" y="12255"/>
                  </a:cubicBezTo>
                  <a:cubicBezTo>
                    <a:pt x="10914" y="14608"/>
                    <a:pt x="9495" y="17932"/>
                    <a:pt x="9552" y="21399"/>
                  </a:cubicBezTo>
                  <a:close/>
                </a:path>
              </a:pathLst>
            </a:custGeom>
            <a:solidFill>
              <a:srgbClr val="6D6E71"/>
            </a:solidFill>
            <a:ln w="9525"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B1346C37-D7E5-40CA-A2F8-684335001A46}"/>
                </a:ext>
              </a:extLst>
            </p:cNvPr>
            <p:cNvSpPr/>
            <p:nvPr/>
          </p:nvSpPr>
          <p:spPr>
            <a:xfrm>
              <a:off x="8289024" y="211596"/>
              <a:ext cx="59971" cy="58682"/>
            </a:xfrm>
            <a:custGeom>
              <a:avLst/>
              <a:gdLst>
                <a:gd name="connsiteX0" fmla="*/ 41161 w 47977"/>
                <a:gd name="connsiteY0" fmla="*/ 39908 h 46946"/>
                <a:gd name="connsiteX1" fmla="*/ 6871 w 47977"/>
                <a:gd name="connsiteY1" fmla="*/ 39908 h 46946"/>
                <a:gd name="connsiteX2" fmla="*/ 6871 w 47977"/>
                <a:gd name="connsiteY2" fmla="*/ 6571 h 46946"/>
                <a:gd name="connsiteX3" fmla="*/ 41161 w 47977"/>
                <a:gd name="connsiteY3" fmla="*/ 6571 h 46946"/>
                <a:gd name="connsiteX4" fmla="*/ 41161 w 47977"/>
                <a:gd name="connsiteY4" fmla="*/ 39908 h 46946"/>
                <a:gd name="connsiteX5" fmla="*/ 13634 w 47977"/>
                <a:gd name="connsiteY5" fmla="*/ 34003 h 46946"/>
                <a:gd name="connsiteX6" fmla="*/ 24016 w 47977"/>
                <a:gd name="connsiteY6" fmla="*/ 38194 h 46946"/>
                <a:gd name="connsiteX7" fmla="*/ 34303 w 47977"/>
                <a:gd name="connsiteY7" fmla="*/ 34003 h 46946"/>
                <a:gd name="connsiteX8" fmla="*/ 34303 w 47977"/>
                <a:gd name="connsiteY8" fmla="*/ 12476 h 46946"/>
                <a:gd name="connsiteX9" fmla="*/ 24016 w 47977"/>
                <a:gd name="connsiteY9" fmla="*/ 8381 h 46946"/>
                <a:gd name="connsiteX10" fmla="*/ 13634 w 47977"/>
                <a:gd name="connsiteY10" fmla="*/ 12476 h 46946"/>
                <a:gd name="connsiteX11" fmla="*/ 13634 w 47977"/>
                <a:gd name="connsiteY11" fmla="*/ 34003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977" h="46946">
                  <a:moveTo>
                    <a:pt x="41161" y="39908"/>
                  </a:moveTo>
                  <a:cubicBezTo>
                    <a:pt x="31560" y="49052"/>
                    <a:pt x="16472" y="49052"/>
                    <a:pt x="6871" y="39908"/>
                  </a:cubicBezTo>
                  <a:cubicBezTo>
                    <a:pt x="-2254" y="30669"/>
                    <a:pt x="-2254" y="15810"/>
                    <a:pt x="6871" y="6571"/>
                  </a:cubicBezTo>
                  <a:cubicBezTo>
                    <a:pt x="16529" y="-2430"/>
                    <a:pt x="31503" y="-2430"/>
                    <a:pt x="41161" y="6571"/>
                  </a:cubicBezTo>
                  <a:cubicBezTo>
                    <a:pt x="50286" y="15810"/>
                    <a:pt x="50286" y="30669"/>
                    <a:pt x="41161" y="39908"/>
                  </a:cubicBezTo>
                  <a:close/>
                  <a:moveTo>
                    <a:pt x="13634" y="34003"/>
                  </a:moveTo>
                  <a:cubicBezTo>
                    <a:pt x="16367" y="36775"/>
                    <a:pt x="20130" y="38289"/>
                    <a:pt x="24016" y="38194"/>
                  </a:cubicBezTo>
                  <a:cubicBezTo>
                    <a:pt x="27883" y="38299"/>
                    <a:pt x="31607" y="36775"/>
                    <a:pt x="34303" y="34003"/>
                  </a:cubicBezTo>
                  <a:cubicBezTo>
                    <a:pt x="39761" y="27869"/>
                    <a:pt x="39761" y="18610"/>
                    <a:pt x="34303" y="12476"/>
                  </a:cubicBezTo>
                  <a:cubicBezTo>
                    <a:pt x="31598" y="9733"/>
                    <a:pt x="27864" y="8247"/>
                    <a:pt x="24016" y="8381"/>
                  </a:cubicBezTo>
                  <a:cubicBezTo>
                    <a:pt x="20139" y="8247"/>
                    <a:pt x="16377" y="9733"/>
                    <a:pt x="13634" y="12476"/>
                  </a:cubicBezTo>
                  <a:cubicBezTo>
                    <a:pt x="8176" y="18610"/>
                    <a:pt x="8176" y="27869"/>
                    <a:pt x="13634" y="34003"/>
                  </a:cubicBezTo>
                  <a:close/>
                </a:path>
              </a:pathLst>
            </a:custGeom>
            <a:solidFill>
              <a:srgbClr val="6D6E71"/>
            </a:solidFill>
            <a:ln w="9525"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B082DDF8-3AB6-4B2C-B583-E32E95E2B0B3}"/>
                </a:ext>
              </a:extLst>
            </p:cNvPr>
            <p:cNvSpPr/>
            <p:nvPr/>
          </p:nvSpPr>
          <p:spPr>
            <a:xfrm>
              <a:off x="8362705" y="211557"/>
              <a:ext cx="52436" cy="57887"/>
            </a:xfrm>
            <a:custGeom>
              <a:avLst/>
              <a:gdLst>
                <a:gd name="connsiteX0" fmla="*/ 9552 w 41949"/>
                <a:gd name="connsiteY0" fmla="*/ 21365 h 46310"/>
                <a:gd name="connsiteX1" fmla="*/ 9552 w 41949"/>
                <a:gd name="connsiteY1" fmla="*/ 46130 h 46310"/>
                <a:gd name="connsiteX2" fmla="*/ 27 w 41949"/>
                <a:gd name="connsiteY2" fmla="*/ 46130 h 46310"/>
                <a:gd name="connsiteX3" fmla="*/ 27 w 41949"/>
                <a:gd name="connsiteY3" fmla="*/ 506 h 46310"/>
                <a:gd name="connsiteX4" fmla="*/ 9552 w 41949"/>
                <a:gd name="connsiteY4" fmla="*/ 506 h 46310"/>
                <a:gd name="connsiteX5" fmla="*/ 9552 w 41949"/>
                <a:gd name="connsiteY5" fmla="*/ 8793 h 46310"/>
                <a:gd name="connsiteX6" fmla="*/ 15934 w 41949"/>
                <a:gd name="connsiteY6" fmla="*/ 2220 h 46310"/>
                <a:gd name="connsiteX7" fmla="*/ 24697 w 41949"/>
                <a:gd name="connsiteY7" fmla="*/ -161 h 46310"/>
                <a:gd name="connsiteX8" fmla="*/ 37175 w 41949"/>
                <a:gd name="connsiteY8" fmla="*/ 4506 h 46310"/>
                <a:gd name="connsiteX9" fmla="*/ 41937 w 41949"/>
                <a:gd name="connsiteY9" fmla="*/ 18127 h 46310"/>
                <a:gd name="connsiteX10" fmla="*/ 41937 w 41949"/>
                <a:gd name="connsiteY10" fmla="*/ 46130 h 46310"/>
                <a:gd name="connsiteX11" fmla="*/ 32412 w 41949"/>
                <a:gd name="connsiteY11" fmla="*/ 46130 h 46310"/>
                <a:gd name="connsiteX12" fmla="*/ 32412 w 41949"/>
                <a:gd name="connsiteY12" fmla="*/ 21080 h 46310"/>
                <a:gd name="connsiteX13" fmla="*/ 21935 w 41949"/>
                <a:gd name="connsiteY13" fmla="*/ 8411 h 46310"/>
                <a:gd name="connsiteX14" fmla="*/ 13267 w 41949"/>
                <a:gd name="connsiteY14" fmla="*/ 11745 h 46310"/>
                <a:gd name="connsiteX15" fmla="*/ 9552 w 41949"/>
                <a:gd name="connsiteY15" fmla="*/ 21365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9" h="46310">
                  <a:moveTo>
                    <a:pt x="9552" y="21365"/>
                  </a:moveTo>
                  <a:lnTo>
                    <a:pt x="9552" y="46130"/>
                  </a:lnTo>
                  <a:lnTo>
                    <a:pt x="27" y="46130"/>
                  </a:lnTo>
                  <a:lnTo>
                    <a:pt x="27" y="506"/>
                  </a:lnTo>
                  <a:lnTo>
                    <a:pt x="9552" y="506"/>
                  </a:lnTo>
                  <a:lnTo>
                    <a:pt x="9552" y="8793"/>
                  </a:lnTo>
                  <a:cubicBezTo>
                    <a:pt x="11038" y="6059"/>
                    <a:pt x="13248" y="3782"/>
                    <a:pt x="15934" y="2220"/>
                  </a:cubicBezTo>
                  <a:cubicBezTo>
                    <a:pt x="18573" y="629"/>
                    <a:pt x="21611" y="-199"/>
                    <a:pt x="24697" y="-161"/>
                  </a:cubicBezTo>
                  <a:cubicBezTo>
                    <a:pt x="29317" y="-380"/>
                    <a:pt x="33832" y="1306"/>
                    <a:pt x="37175" y="4506"/>
                  </a:cubicBezTo>
                  <a:cubicBezTo>
                    <a:pt x="40547" y="8211"/>
                    <a:pt x="42261" y="13126"/>
                    <a:pt x="41937" y="18127"/>
                  </a:cubicBezTo>
                  <a:lnTo>
                    <a:pt x="41937" y="46130"/>
                  </a:lnTo>
                  <a:lnTo>
                    <a:pt x="32412" y="46130"/>
                  </a:lnTo>
                  <a:lnTo>
                    <a:pt x="32412" y="21080"/>
                  </a:lnTo>
                  <a:cubicBezTo>
                    <a:pt x="32412" y="12698"/>
                    <a:pt x="28984" y="8411"/>
                    <a:pt x="21935" y="8411"/>
                  </a:cubicBezTo>
                  <a:cubicBezTo>
                    <a:pt x="18735" y="8402"/>
                    <a:pt x="15639" y="9593"/>
                    <a:pt x="13267" y="11745"/>
                  </a:cubicBezTo>
                  <a:cubicBezTo>
                    <a:pt x="10705" y="14269"/>
                    <a:pt x="9343" y="17775"/>
                    <a:pt x="9552" y="21365"/>
                  </a:cubicBezTo>
                  <a:close/>
                </a:path>
              </a:pathLst>
            </a:custGeom>
            <a:solidFill>
              <a:srgbClr val="6D6E71"/>
            </a:solidFill>
            <a:ln w="9525"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41685472-4CA1-4D85-A299-C5C4DDFAB51D}"/>
                </a:ext>
              </a:extLst>
            </p:cNvPr>
            <p:cNvSpPr/>
            <p:nvPr/>
          </p:nvSpPr>
          <p:spPr>
            <a:xfrm>
              <a:off x="8428417" y="211565"/>
              <a:ext cx="56410" cy="80764"/>
            </a:xfrm>
            <a:custGeom>
              <a:avLst/>
              <a:gdLst>
                <a:gd name="connsiteX0" fmla="*/ 45089 w 45128"/>
                <a:gd name="connsiteY0" fmla="*/ 500 h 64611"/>
                <a:gd name="connsiteX1" fmla="*/ 45089 w 45128"/>
                <a:gd name="connsiteY1" fmla="*/ 40219 h 64611"/>
                <a:gd name="connsiteX2" fmla="*/ 38517 w 45128"/>
                <a:gd name="connsiteY2" fmla="*/ 58412 h 64611"/>
                <a:gd name="connsiteX3" fmla="*/ 21658 w 45128"/>
                <a:gd name="connsiteY3" fmla="*/ 64413 h 64611"/>
                <a:gd name="connsiteX4" fmla="*/ 3084 w 45128"/>
                <a:gd name="connsiteY4" fmla="*/ 58031 h 64611"/>
                <a:gd name="connsiteX5" fmla="*/ 7656 w 45128"/>
                <a:gd name="connsiteY5" fmla="*/ 50697 h 64611"/>
                <a:gd name="connsiteX6" fmla="*/ 21086 w 45128"/>
                <a:gd name="connsiteY6" fmla="*/ 55745 h 64611"/>
                <a:gd name="connsiteX7" fmla="*/ 31944 w 45128"/>
                <a:gd name="connsiteY7" fmla="*/ 52221 h 64611"/>
                <a:gd name="connsiteX8" fmla="*/ 35945 w 45128"/>
                <a:gd name="connsiteY8" fmla="*/ 41076 h 64611"/>
                <a:gd name="connsiteX9" fmla="*/ 35945 w 45128"/>
                <a:gd name="connsiteY9" fmla="*/ 35171 h 64611"/>
                <a:gd name="connsiteX10" fmla="*/ 29754 w 45128"/>
                <a:gd name="connsiteY10" fmla="*/ 41648 h 64611"/>
                <a:gd name="connsiteX11" fmla="*/ 20800 w 45128"/>
                <a:gd name="connsiteY11" fmla="*/ 44029 h 64611"/>
                <a:gd name="connsiteX12" fmla="*/ 5941 w 45128"/>
                <a:gd name="connsiteY12" fmla="*/ 37647 h 64611"/>
                <a:gd name="connsiteX13" fmla="*/ 36 w 45128"/>
                <a:gd name="connsiteY13" fmla="*/ 21931 h 64611"/>
                <a:gd name="connsiteX14" fmla="*/ 5941 w 45128"/>
                <a:gd name="connsiteY14" fmla="*/ 6120 h 64611"/>
                <a:gd name="connsiteX15" fmla="*/ 20800 w 45128"/>
                <a:gd name="connsiteY15" fmla="*/ -167 h 64611"/>
                <a:gd name="connsiteX16" fmla="*/ 35469 w 45128"/>
                <a:gd name="connsiteY16" fmla="*/ 7263 h 64611"/>
                <a:gd name="connsiteX17" fmla="*/ 35469 w 45128"/>
                <a:gd name="connsiteY17" fmla="*/ 500 h 64611"/>
                <a:gd name="connsiteX18" fmla="*/ 9465 w 45128"/>
                <a:gd name="connsiteY18" fmla="*/ 21550 h 64611"/>
                <a:gd name="connsiteX19" fmla="*/ 12990 w 45128"/>
                <a:gd name="connsiteY19" fmla="*/ 31075 h 64611"/>
                <a:gd name="connsiteX20" fmla="*/ 22515 w 45128"/>
                <a:gd name="connsiteY20" fmla="*/ 35171 h 64611"/>
                <a:gd name="connsiteX21" fmla="*/ 32040 w 45128"/>
                <a:gd name="connsiteY21" fmla="*/ 31266 h 64611"/>
                <a:gd name="connsiteX22" fmla="*/ 35659 w 45128"/>
                <a:gd name="connsiteY22" fmla="*/ 21741 h 64611"/>
                <a:gd name="connsiteX23" fmla="*/ 31944 w 45128"/>
                <a:gd name="connsiteY23" fmla="*/ 11739 h 64611"/>
                <a:gd name="connsiteX24" fmla="*/ 22419 w 45128"/>
                <a:gd name="connsiteY24" fmla="*/ 7739 h 64611"/>
                <a:gd name="connsiteX25" fmla="*/ 12894 w 45128"/>
                <a:gd name="connsiteY25" fmla="*/ 11930 h 64611"/>
                <a:gd name="connsiteX26" fmla="*/ 9465 w 45128"/>
                <a:gd name="connsiteY26" fmla="*/ 21550 h 6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128" h="64611">
                  <a:moveTo>
                    <a:pt x="45089" y="500"/>
                  </a:moveTo>
                  <a:lnTo>
                    <a:pt x="45089" y="40219"/>
                  </a:lnTo>
                  <a:cubicBezTo>
                    <a:pt x="45594" y="46944"/>
                    <a:pt x="43203" y="53564"/>
                    <a:pt x="38517" y="58412"/>
                  </a:cubicBezTo>
                  <a:cubicBezTo>
                    <a:pt x="33878" y="62508"/>
                    <a:pt x="27839" y="64660"/>
                    <a:pt x="21658" y="64413"/>
                  </a:cubicBezTo>
                  <a:cubicBezTo>
                    <a:pt x="14923" y="64470"/>
                    <a:pt x="8361" y="62212"/>
                    <a:pt x="3084" y="58031"/>
                  </a:cubicBezTo>
                  <a:lnTo>
                    <a:pt x="7656" y="50697"/>
                  </a:lnTo>
                  <a:cubicBezTo>
                    <a:pt x="11428" y="53849"/>
                    <a:pt x="16171" y="55631"/>
                    <a:pt x="21086" y="55745"/>
                  </a:cubicBezTo>
                  <a:cubicBezTo>
                    <a:pt x="25020" y="55973"/>
                    <a:pt x="28897" y="54716"/>
                    <a:pt x="31944" y="52221"/>
                  </a:cubicBezTo>
                  <a:cubicBezTo>
                    <a:pt x="34850" y="49277"/>
                    <a:pt x="36307" y="45201"/>
                    <a:pt x="35945" y="41076"/>
                  </a:cubicBezTo>
                  <a:lnTo>
                    <a:pt x="35945" y="35171"/>
                  </a:lnTo>
                  <a:cubicBezTo>
                    <a:pt x="34535" y="37866"/>
                    <a:pt x="32383" y="40114"/>
                    <a:pt x="29754" y="41648"/>
                  </a:cubicBezTo>
                  <a:cubicBezTo>
                    <a:pt x="27049" y="43267"/>
                    <a:pt x="23953" y="44096"/>
                    <a:pt x="20800" y="44029"/>
                  </a:cubicBezTo>
                  <a:cubicBezTo>
                    <a:pt x="15142" y="44210"/>
                    <a:pt x="9704" y="41877"/>
                    <a:pt x="5941" y="37647"/>
                  </a:cubicBezTo>
                  <a:cubicBezTo>
                    <a:pt x="1989" y="33380"/>
                    <a:pt x="-126" y="27741"/>
                    <a:pt x="36" y="21931"/>
                  </a:cubicBezTo>
                  <a:cubicBezTo>
                    <a:pt x="-116" y="16092"/>
                    <a:pt x="1998" y="10425"/>
                    <a:pt x="5941" y="6120"/>
                  </a:cubicBezTo>
                  <a:cubicBezTo>
                    <a:pt x="9723" y="1929"/>
                    <a:pt x="15162" y="-376"/>
                    <a:pt x="20800" y="-167"/>
                  </a:cubicBezTo>
                  <a:cubicBezTo>
                    <a:pt x="26620" y="-281"/>
                    <a:pt x="32116" y="2500"/>
                    <a:pt x="35469" y="7263"/>
                  </a:cubicBezTo>
                  <a:lnTo>
                    <a:pt x="35469" y="500"/>
                  </a:lnTo>
                  <a:close/>
                  <a:moveTo>
                    <a:pt x="9465" y="21550"/>
                  </a:moveTo>
                  <a:cubicBezTo>
                    <a:pt x="9446" y="25046"/>
                    <a:pt x="10694" y="28437"/>
                    <a:pt x="12990" y="31075"/>
                  </a:cubicBezTo>
                  <a:cubicBezTo>
                    <a:pt x="15333" y="33875"/>
                    <a:pt x="18867" y="35390"/>
                    <a:pt x="22515" y="35171"/>
                  </a:cubicBezTo>
                  <a:cubicBezTo>
                    <a:pt x="26096" y="35276"/>
                    <a:pt x="29563" y="33856"/>
                    <a:pt x="32040" y="31266"/>
                  </a:cubicBezTo>
                  <a:cubicBezTo>
                    <a:pt x="34383" y="28646"/>
                    <a:pt x="35669" y="25255"/>
                    <a:pt x="35659" y="21741"/>
                  </a:cubicBezTo>
                  <a:cubicBezTo>
                    <a:pt x="35735" y="18054"/>
                    <a:pt x="34412" y="14483"/>
                    <a:pt x="31944" y="11739"/>
                  </a:cubicBezTo>
                  <a:cubicBezTo>
                    <a:pt x="29516" y="9063"/>
                    <a:pt x="26030" y="7596"/>
                    <a:pt x="22419" y="7739"/>
                  </a:cubicBezTo>
                  <a:cubicBezTo>
                    <a:pt x="18753" y="7491"/>
                    <a:pt x="15190" y="9063"/>
                    <a:pt x="12894" y="11930"/>
                  </a:cubicBezTo>
                  <a:cubicBezTo>
                    <a:pt x="10656" y="14635"/>
                    <a:pt x="9446" y="18045"/>
                    <a:pt x="9465" y="21550"/>
                  </a:cubicBezTo>
                  <a:close/>
                </a:path>
              </a:pathLst>
            </a:custGeom>
            <a:solidFill>
              <a:srgbClr val="6D6E71"/>
            </a:solidFill>
            <a:ln w="9525"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72C25597-B1F4-4C22-A269-A08C43D465A1}"/>
                </a:ext>
              </a:extLst>
            </p:cNvPr>
            <p:cNvSpPr/>
            <p:nvPr/>
          </p:nvSpPr>
          <p:spPr>
            <a:xfrm>
              <a:off x="8526532" y="193483"/>
              <a:ext cx="61324" cy="77040"/>
            </a:xfrm>
            <a:custGeom>
              <a:avLst/>
              <a:gdLst>
                <a:gd name="connsiteX0" fmla="*/ 46607 w 49059"/>
                <a:gd name="connsiteY0" fmla="*/ 34777 h 61632"/>
                <a:gd name="connsiteX1" fmla="*/ 46036 w 49059"/>
                <a:gd name="connsiteY1" fmla="*/ 52969 h 61632"/>
                <a:gd name="connsiteX2" fmla="*/ 37463 w 49059"/>
                <a:gd name="connsiteY2" fmla="*/ 59256 h 61632"/>
                <a:gd name="connsiteX3" fmla="*/ 24509 w 49059"/>
                <a:gd name="connsiteY3" fmla="*/ 61447 h 61632"/>
                <a:gd name="connsiteX4" fmla="*/ 11555 w 49059"/>
                <a:gd name="connsiteY4" fmla="*/ 59256 h 61632"/>
                <a:gd name="connsiteX5" fmla="*/ 3078 w 49059"/>
                <a:gd name="connsiteY5" fmla="*/ 52969 h 61632"/>
                <a:gd name="connsiteX6" fmla="*/ 30 w 49059"/>
                <a:gd name="connsiteY6" fmla="*/ 43444 h 61632"/>
                <a:gd name="connsiteX7" fmla="*/ 2602 w 49059"/>
                <a:gd name="connsiteY7" fmla="*/ 34872 h 61632"/>
                <a:gd name="connsiteX8" fmla="*/ 9650 w 49059"/>
                <a:gd name="connsiteY8" fmla="*/ 29062 h 61632"/>
                <a:gd name="connsiteX9" fmla="*/ 4125 w 49059"/>
                <a:gd name="connsiteY9" fmla="*/ 23918 h 61632"/>
                <a:gd name="connsiteX10" fmla="*/ 2221 w 49059"/>
                <a:gd name="connsiteY10" fmla="*/ 16489 h 61632"/>
                <a:gd name="connsiteX11" fmla="*/ 4983 w 49059"/>
                <a:gd name="connsiteY11" fmla="*/ 7630 h 61632"/>
                <a:gd name="connsiteX12" fmla="*/ 12889 w 49059"/>
                <a:gd name="connsiteY12" fmla="*/ 1820 h 61632"/>
                <a:gd name="connsiteX13" fmla="*/ 36225 w 49059"/>
                <a:gd name="connsiteY13" fmla="*/ 1820 h 61632"/>
                <a:gd name="connsiteX14" fmla="*/ 44131 w 49059"/>
                <a:gd name="connsiteY14" fmla="*/ 7630 h 61632"/>
                <a:gd name="connsiteX15" fmla="*/ 46988 w 49059"/>
                <a:gd name="connsiteY15" fmla="*/ 16489 h 61632"/>
                <a:gd name="connsiteX16" fmla="*/ 44988 w 49059"/>
                <a:gd name="connsiteY16" fmla="*/ 23918 h 61632"/>
                <a:gd name="connsiteX17" fmla="*/ 39368 w 49059"/>
                <a:gd name="connsiteY17" fmla="*/ 29062 h 61632"/>
                <a:gd name="connsiteX18" fmla="*/ 46607 w 49059"/>
                <a:gd name="connsiteY18" fmla="*/ 34777 h 61632"/>
                <a:gd name="connsiteX19" fmla="*/ 34320 w 49059"/>
                <a:gd name="connsiteY19" fmla="*/ 50112 h 61632"/>
                <a:gd name="connsiteX20" fmla="*/ 35958 w 49059"/>
                <a:gd name="connsiteY20" fmla="*/ 37558 h 61632"/>
                <a:gd name="connsiteX21" fmla="*/ 34320 w 49059"/>
                <a:gd name="connsiteY21" fmla="*/ 35920 h 61632"/>
                <a:gd name="connsiteX22" fmla="*/ 24795 w 49059"/>
                <a:gd name="connsiteY22" fmla="*/ 33348 h 61632"/>
                <a:gd name="connsiteX23" fmla="*/ 15270 w 49059"/>
                <a:gd name="connsiteY23" fmla="*/ 35920 h 61632"/>
                <a:gd name="connsiteX24" fmla="*/ 13632 w 49059"/>
                <a:gd name="connsiteY24" fmla="*/ 48474 h 61632"/>
                <a:gd name="connsiteX25" fmla="*/ 15270 w 49059"/>
                <a:gd name="connsiteY25" fmla="*/ 50112 h 61632"/>
                <a:gd name="connsiteX26" fmla="*/ 24795 w 49059"/>
                <a:gd name="connsiteY26" fmla="*/ 52684 h 61632"/>
                <a:gd name="connsiteX27" fmla="*/ 34701 w 49059"/>
                <a:gd name="connsiteY27" fmla="*/ 50112 h 61632"/>
                <a:gd name="connsiteX28" fmla="*/ 16222 w 49059"/>
                <a:gd name="connsiteY28" fmla="*/ 10678 h 61632"/>
                <a:gd name="connsiteX29" fmla="*/ 14793 w 49059"/>
                <a:gd name="connsiteY29" fmla="*/ 21632 h 61632"/>
                <a:gd name="connsiteX30" fmla="*/ 16222 w 49059"/>
                <a:gd name="connsiteY30" fmla="*/ 23061 h 61632"/>
                <a:gd name="connsiteX31" fmla="*/ 24509 w 49059"/>
                <a:gd name="connsiteY31" fmla="*/ 25347 h 61632"/>
                <a:gd name="connsiteX32" fmla="*/ 32891 w 49059"/>
                <a:gd name="connsiteY32" fmla="*/ 23061 h 61632"/>
                <a:gd name="connsiteX33" fmla="*/ 34320 w 49059"/>
                <a:gd name="connsiteY33" fmla="*/ 12107 h 61632"/>
                <a:gd name="connsiteX34" fmla="*/ 32891 w 49059"/>
                <a:gd name="connsiteY34" fmla="*/ 10678 h 61632"/>
                <a:gd name="connsiteX35" fmla="*/ 24509 w 49059"/>
                <a:gd name="connsiteY35" fmla="*/ 8392 h 61632"/>
                <a:gd name="connsiteX36" fmla="*/ 16603 w 49059"/>
                <a:gd name="connsiteY36" fmla="*/ 10678 h 61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9059" h="61632">
                  <a:moveTo>
                    <a:pt x="46607" y="34777"/>
                  </a:moveTo>
                  <a:cubicBezTo>
                    <a:pt x="50112" y="40396"/>
                    <a:pt x="49884" y="47578"/>
                    <a:pt x="46036" y="52969"/>
                  </a:cubicBezTo>
                  <a:cubicBezTo>
                    <a:pt x="43807" y="55808"/>
                    <a:pt x="40845" y="57980"/>
                    <a:pt x="37463" y="59256"/>
                  </a:cubicBezTo>
                  <a:cubicBezTo>
                    <a:pt x="33310" y="60770"/>
                    <a:pt x="28929" y="61513"/>
                    <a:pt x="24509" y="61447"/>
                  </a:cubicBezTo>
                  <a:cubicBezTo>
                    <a:pt x="20090" y="61523"/>
                    <a:pt x="15699" y="60780"/>
                    <a:pt x="11555" y="59256"/>
                  </a:cubicBezTo>
                  <a:cubicBezTo>
                    <a:pt x="8221" y="57961"/>
                    <a:pt x="5288" y="55789"/>
                    <a:pt x="3078" y="52969"/>
                  </a:cubicBezTo>
                  <a:cubicBezTo>
                    <a:pt x="1077" y="50198"/>
                    <a:pt x="11" y="46864"/>
                    <a:pt x="30" y="43444"/>
                  </a:cubicBezTo>
                  <a:cubicBezTo>
                    <a:pt x="-27" y="40387"/>
                    <a:pt x="868" y="37396"/>
                    <a:pt x="2602" y="34872"/>
                  </a:cubicBezTo>
                  <a:cubicBezTo>
                    <a:pt x="4383" y="32338"/>
                    <a:pt x="6821" y="30329"/>
                    <a:pt x="9650" y="29062"/>
                  </a:cubicBezTo>
                  <a:cubicBezTo>
                    <a:pt x="7383" y="27871"/>
                    <a:pt x="5478" y="26090"/>
                    <a:pt x="4125" y="23918"/>
                  </a:cubicBezTo>
                  <a:cubicBezTo>
                    <a:pt x="2840" y="21661"/>
                    <a:pt x="2183" y="19089"/>
                    <a:pt x="2221" y="16489"/>
                  </a:cubicBezTo>
                  <a:cubicBezTo>
                    <a:pt x="2183" y="13317"/>
                    <a:pt x="3154" y="10221"/>
                    <a:pt x="4983" y="7630"/>
                  </a:cubicBezTo>
                  <a:cubicBezTo>
                    <a:pt x="7069" y="5040"/>
                    <a:pt x="9793" y="3030"/>
                    <a:pt x="12889" y="1820"/>
                  </a:cubicBezTo>
                  <a:cubicBezTo>
                    <a:pt x="20442" y="-847"/>
                    <a:pt x="28672" y="-847"/>
                    <a:pt x="36225" y="1820"/>
                  </a:cubicBezTo>
                  <a:cubicBezTo>
                    <a:pt x="39320" y="3030"/>
                    <a:pt x="42045" y="5040"/>
                    <a:pt x="44131" y="7630"/>
                  </a:cubicBezTo>
                  <a:cubicBezTo>
                    <a:pt x="46036" y="10193"/>
                    <a:pt x="47036" y="13298"/>
                    <a:pt x="46988" y="16489"/>
                  </a:cubicBezTo>
                  <a:cubicBezTo>
                    <a:pt x="47036" y="19108"/>
                    <a:pt x="46340" y="21680"/>
                    <a:pt x="44988" y="23918"/>
                  </a:cubicBezTo>
                  <a:cubicBezTo>
                    <a:pt x="43578" y="26071"/>
                    <a:pt x="41645" y="27842"/>
                    <a:pt x="39368" y="29062"/>
                  </a:cubicBezTo>
                  <a:cubicBezTo>
                    <a:pt x="42245" y="30300"/>
                    <a:pt x="44740" y="32272"/>
                    <a:pt x="46607" y="34777"/>
                  </a:cubicBezTo>
                  <a:close/>
                  <a:moveTo>
                    <a:pt x="34320" y="50112"/>
                  </a:moveTo>
                  <a:cubicBezTo>
                    <a:pt x="38234" y="47092"/>
                    <a:pt x="38968" y="41473"/>
                    <a:pt x="35958" y="37558"/>
                  </a:cubicBezTo>
                  <a:cubicBezTo>
                    <a:pt x="35482" y="36939"/>
                    <a:pt x="34929" y="36396"/>
                    <a:pt x="34320" y="35920"/>
                  </a:cubicBezTo>
                  <a:cubicBezTo>
                    <a:pt x="31472" y="34129"/>
                    <a:pt x="28157" y="33234"/>
                    <a:pt x="24795" y="33348"/>
                  </a:cubicBezTo>
                  <a:cubicBezTo>
                    <a:pt x="21433" y="33196"/>
                    <a:pt x="18099" y="34100"/>
                    <a:pt x="15270" y="35920"/>
                  </a:cubicBezTo>
                  <a:cubicBezTo>
                    <a:pt x="11355" y="38939"/>
                    <a:pt x="10622" y="44559"/>
                    <a:pt x="13632" y="48474"/>
                  </a:cubicBezTo>
                  <a:cubicBezTo>
                    <a:pt x="14108" y="49093"/>
                    <a:pt x="14660" y="49636"/>
                    <a:pt x="15270" y="50112"/>
                  </a:cubicBezTo>
                  <a:cubicBezTo>
                    <a:pt x="18099" y="51931"/>
                    <a:pt x="21433" y="52836"/>
                    <a:pt x="24795" y="52684"/>
                  </a:cubicBezTo>
                  <a:cubicBezTo>
                    <a:pt x="28281" y="52874"/>
                    <a:pt x="31748" y="51979"/>
                    <a:pt x="34701" y="50112"/>
                  </a:cubicBezTo>
                  <a:close/>
                  <a:moveTo>
                    <a:pt x="16222" y="10678"/>
                  </a:moveTo>
                  <a:cubicBezTo>
                    <a:pt x="12803" y="13307"/>
                    <a:pt x="12164" y="18213"/>
                    <a:pt x="14793" y="21632"/>
                  </a:cubicBezTo>
                  <a:cubicBezTo>
                    <a:pt x="15203" y="22166"/>
                    <a:pt x="15689" y="22651"/>
                    <a:pt x="16222" y="23061"/>
                  </a:cubicBezTo>
                  <a:cubicBezTo>
                    <a:pt x="18661" y="24709"/>
                    <a:pt x="21576" y="25509"/>
                    <a:pt x="24509" y="25347"/>
                  </a:cubicBezTo>
                  <a:cubicBezTo>
                    <a:pt x="27472" y="25499"/>
                    <a:pt x="30415" y="24699"/>
                    <a:pt x="32891" y="23061"/>
                  </a:cubicBezTo>
                  <a:cubicBezTo>
                    <a:pt x="36311" y="20432"/>
                    <a:pt x="36949" y="15527"/>
                    <a:pt x="34320" y="12107"/>
                  </a:cubicBezTo>
                  <a:cubicBezTo>
                    <a:pt x="33910" y="11574"/>
                    <a:pt x="33425" y="11088"/>
                    <a:pt x="32891" y="10678"/>
                  </a:cubicBezTo>
                  <a:cubicBezTo>
                    <a:pt x="30405" y="9050"/>
                    <a:pt x="27472" y="8250"/>
                    <a:pt x="24509" y="8392"/>
                  </a:cubicBezTo>
                  <a:cubicBezTo>
                    <a:pt x="21699" y="8307"/>
                    <a:pt x="18937" y="9107"/>
                    <a:pt x="16603" y="10678"/>
                  </a:cubicBezTo>
                  <a:close/>
                </a:path>
              </a:pathLst>
            </a:custGeom>
            <a:solidFill>
              <a:srgbClr val="6D6E71"/>
            </a:solidFill>
            <a:ln w="9525"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2B7683FD-2786-44BD-865E-AB81096A20E8}"/>
                </a:ext>
              </a:extLst>
            </p:cNvPr>
            <p:cNvSpPr/>
            <p:nvPr/>
          </p:nvSpPr>
          <p:spPr>
            <a:xfrm>
              <a:off x="8598681" y="252523"/>
              <a:ext cx="17001" cy="33114"/>
            </a:xfrm>
            <a:custGeom>
              <a:avLst/>
              <a:gdLst>
                <a:gd name="connsiteX0" fmla="*/ 11557 w 13601"/>
                <a:gd name="connsiteY0" fmla="*/ 1642 h 26491"/>
                <a:gd name="connsiteX1" fmla="*/ 13557 w 13601"/>
                <a:gd name="connsiteY1" fmla="*/ 6785 h 26491"/>
                <a:gd name="connsiteX2" fmla="*/ 13557 w 13601"/>
                <a:gd name="connsiteY2" fmla="*/ 9643 h 26491"/>
                <a:gd name="connsiteX3" fmla="*/ 11938 w 13601"/>
                <a:gd name="connsiteY3" fmla="*/ 14215 h 26491"/>
                <a:gd name="connsiteX4" fmla="*/ 7557 w 13601"/>
                <a:gd name="connsiteY4" fmla="*/ 26311 h 26491"/>
                <a:gd name="connsiteX5" fmla="*/ 603 w 13601"/>
                <a:gd name="connsiteY5" fmla="*/ 26311 h 26491"/>
                <a:gd name="connsiteX6" fmla="*/ 4032 w 13601"/>
                <a:gd name="connsiteY6" fmla="*/ 13167 h 26491"/>
                <a:gd name="connsiteX7" fmla="*/ 1080 w 13601"/>
                <a:gd name="connsiteY7" fmla="*/ 10690 h 26491"/>
                <a:gd name="connsiteX8" fmla="*/ 31 w 13601"/>
                <a:gd name="connsiteY8" fmla="*/ 6785 h 26491"/>
                <a:gd name="connsiteX9" fmla="*/ 2032 w 13601"/>
                <a:gd name="connsiteY9" fmla="*/ 1642 h 26491"/>
                <a:gd name="connsiteX10" fmla="*/ 11557 w 13601"/>
                <a:gd name="connsiteY10" fmla="*/ 1642 h 26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601" h="26491">
                  <a:moveTo>
                    <a:pt x="11557" y="1642"/>
                  </a:moveTo>
                  <a:cubicBezTo>
                    <a:pt x="12900" y="3004"/>
                    <a:pt x="13624" y="4871"/>
                    <a:pt x="13557" y="6785"/>
                  </a:cubicBezTo>
                  <a:cubicBezTo>
                    <a:pt x="13652" y="7738"/>
                    <a:pt x="13652" y="8690"/>
                    <a:pt x="13557" y="9643"/>
                  </a:cubicBezTo>
                  <a:cubicBezTo>
                    <a:pt x="13557" y="10690"/>
                    <a:pt x="12700" y="12214"/>
                    <a:pt x="11938" y="14215"/>
                  </a:cubicBezTo>
                  <a:lnTo>
                    <a:pt x="7557" y="26311"/>
                  </a:lnTo>
                  <a:lnTo>
                    <a:pt x="603" y="26311"/>
                  </a:lnTo>
                  <a:lnTo>
                    <a:pt x="4032" y="13167"/>
                  </a:lnTo>
                  <a:cubicBezTo>
                    <a:pt x="2832" y="12643"/>
                    <a:pt x="1803" y="11786"/>
                    <a:pt x="1080" y="10690"/>
                  </a:cubicBezTo>
                  <a:cubicBezTo>
                    <a:pt x="374" y="9509"/>
                    <a:pt x="13" y="8157"/>
                    <a:pt x="31" y="6785"/>
                  </a:cubicBezTo>
                  <a:cubicBezTo>
                    <a:pt x="-35" y="4871"/>
                    <a:pt x="689" y="3004"/>
                    <a:pt x="2032" y="1642"/>
                  </a:cubicBezTo>
                  <a:cubicBezTo>
                    <a:pt x="4746" y="-787"/>
                    <a:pt x="8842" y="-787"/>
                    <a:pt x="11557" y="1642"/>
                  </a:cubicBezTo>
                  <a:close/>
                </a:path>
              </a:pathLst>
            </a:custGeom>
            <a:solidFill>
              <a:srgbClr val="6D6E71"/>
            </a:solid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DD75E00-D0E0-4505-81C6-C82029BB5FA7}"/>
                </a:ext>
              </a:extLst>
            </p:cNvPr>
            <p:cNvSpPr/>
            <p:nvPr/>
          </p:nvSpPr>
          <p:spPr>
            <a:xfrm>
              <a:off x="8621190" y="194436"/>
              <a:ext cx="57879" cy="76099"/>
            </a:xfrm>
            <a:custGeom>
              <a:avLst/>
              <a:gdLst>
                <a:gd name="connsiteX0" fmla="*/ 40318 w 46303"/>
                <a:gd name="connsiteY0" fmla="*/ 27919 h 60879"/>
                <a:gd name="connsiteX1" fmla="*/ 46319 w 46303"/>
                <a:gd name="connsiteY1" fmla="*/ 41349 h 60879"/>
                <a:gd name="connsiteX2" fmla="*/ 35746 w 46303"/>
                <a:gd name="connsiteY2" fmla="*/ 58113 h 60879"/>
                <a:gd name="connsiteX3" fmla="*/ 22601 w 46303"/>
                <a:gd name="connsiteY3" fmla="*/ 60685 h 60879"/>
                <a:gd name="connsiteX4" fmla="*/ 10219 w 46303"/>
                <a:gd name="connsiteY4" fmla="*/ 58780 h 60879"/>
                <a:gd name="connsiteX5" fmla="*/ 27 w 46303"/>
                <a:gd name="connsiteY5" fmla="*/ 53732 h 60879"/>
                <a:gd name="connsiteX6" fmla="*/ 4790 w 46303"/>
                <a:gd name="connsiteY6" fmla="*/ 45064 h 60879"/>
                <a:gd name="connsiteX7" fmla="*/ 12791 w 46303"/>
                <a:gd name="connsiteY7" fmla="*/ 49350 h 60879"/>
                <a:gd name="connsiteX8" fmla="*/ 22316 w 46303"/>
                <a:gd name="connsiteY8" fmla="*/ 50969 h 60879"/>
                <a:gd name="connsiteX9" fmla="*/ 31841 w 46303"/>
                <a:gd name="connsiteY9" fmla="*/ 48493 h 60879"/>
                <a:gd name="connsiteX10" fmla="*/ 35270 w 46303"/>
                <a:gd name="connsiteY10" fmla="*/ 41825 h 60879"/>
                <a:gd name="connsiteX11" fmla="*/ 31555 w 46303"/>
                <a:gd name="connsiteY11" fmla="*/ 34777 h 60879"/>
                <a:gd name="connsiteX12" fmla="*/ 19077 w 46303"/>
                <a:gd name="connsiteY12" fmla="*/ 32491 h 60879"/>
                <a:gd name="connsiteX13" fmla="*/ 4599 w 46303"/>
                <a:gd name="connsiteY13" fmla="*/ 32491 h 60879"/>
                <a:gd name="connsiteX14" fmla="*/ 7742 w 46303"/>
                <a:gd name="connsiteY14" fmla="*/ -180 h 60879"/>
                <a:gd name="connsiteX15" fmla="*/ 42985 w 46303"/>
                <a:gd name="connsiteY15" fmla="*/ -180 h 60879"/>
                <a:gd name="connsiteX16" fmla="*/ 42985 w 46303"/>
                <a:gd name="connsiteY16" fmla="*/ 9345 h 60879"/>
                <a:gd name="connsiteX17" fmla="*/ 17172 w 46303"/>
                <a:gd name="connsiteY17" fmla="*/ 9345 h 60879"/>
                <a:gd name="connsiteX18" fmla="*/ 15838 w 46303"/>
                <a:gd name="connsiteY18" fmla="*/ 23251 h 60879"/>
                <a:gd name="connsiteX19" fmla="*/ 21554 w 46303"/>
                <a:gd name="connsiteY19" fmla="*/ 23251 h 60879"/>
                <a:gd name="connsiteX20" fmla="*/ 40318 w 46303"/>
                <a:gd name="connsiteY20" fmla="*/ 27919 h 60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303" h="60879">
                  <a:moveTo>
                    <a:pt x="40318" y="27919"/>
                  </a:moveTo>
                  <a:cubicBezTo>
                    <a:pt x="44299" y="31214"/>
                    <a:pt x="46519" y="36177"/>
                    <a:pt x="46319" y="41349"/>
                  </a:cubicBezTo>
                  <a:cubicBezTo>
                    <a:pt x="46566" y="48579"/>
                    <a:pt x="42375" y="55227"/>
                    <a:pt x="35746" y="58113"/>
                  </a:cubicBezTo>
                  <a:cubicBezTo>
                    <a:pt x="31612" y="59951"/>
                    <a:pt x="27116" y="60828"/>
                    <a:pt x="22601" y="60685"/>
                  </a:cubicBezTo>
                  <a:cubicBezTo>
                    <a:pt x="18401" y="60675"/>
                    <a:pt x="14229" y="60037"/>
                    <a:pt x="10219" y="58780"/>
                  </a:cubicBezTo>
                  <a:cubicBezTo>
                    <a:pt x="6552" y="57703"/>
                    <a:pt x="3104" y="55998"/>
                    <a:pt x="27" y="53732"/>
                  </a:cubicBezTo>
                  <a:lnTo>
                    <a:pt x="4790" y="45064"/>
                  </a:lnTo>
                  <a:cubicBezTo>
                    <a:pt x="7171" y="46978"/>
                    <a:pt x="9885" y="48426"/>
                    <a:pt x="12791" y="49350"/>
                  </a:cubicBezTo>
                  <a:cubicBezTo>
                    <a:pt x="15858" y="50388"/>
                    <a:pt x="19077" y="50941"/>
                    <a:pt x="22316" y="50969"/>
                  </a:cubicBezTo>
                  <a:cubicBezTo>
                    <a:pt x="25678" y="51188"/>
                    <a:pt x="29012" y="50312"/>
                    <a:pt x="31841" y="48493"/>
                  </a:cubicBezTo>
                  <a:cubicBezTo>
                    <a:pt x="34060" y="47016"/>
                    <a:pt x="35355" y="44492"/>
                    <a:pt x="35270" y="41825"/>
                  </a:cubicBezTo>
                  <a:cubicBezTo>
                    <a:pt x="35413" y="38977"/>
                    <a:pt x="33984" y="36272"/>
                    <a:pt x="31555" y="34777"/>
                  </a:cubicBezTo>
                  <a:cubicBezTo>
                    <a:pt x="27669" y="32938"/>
                    <a:pt x="23364" y="32148"/>
                    <a:pt x="19077" y="32491"/>
                  </a:cubicBezTo>
                  <a:lnTo>
                    <a:pt x="4599" y="32491"/>
                  </a:lnTo>
                  <a:lnTo>
                    <a:pt x="7742" y="-180"/>
                  </a:lnTo>
                  <a:lnTo>
                    <a:pt x="42985" y="-180"/>
                  </a:lnTo>
                  <a:lnTo>
                    <a:pt x="42985" y="9345"/>
                  </a:lnTo>
                  <a:lnTo>
                    <a:pt x="17172" y="9345"/>
                  </a:lnTo>
                  <a:lnTo>
                    <a:pt x="15838" y="23251"/>
                  </a:lnTo>
                  <a:lnTo>
                    <a:pt x="21554" y="23251"/>
                  </a:lnTo>
                  <a:cubicBezTo>
                    <a:pt x="28155" y="22709"/>
                    <a:pt x="34746" y="24347"/>
                    <a:pt x="40318" y="27919"/>
                  </a:cubicBezTo>
                  <a:close/>
                </a:path>
              </a:pathLst>
            </a:custGeom>
            <a:solidFill>
              <a:srgbClr val="6D6E71"/>
            </a:solid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907849D4-C6CB-4A98-92D9-3669162A48C7}"/>
                </a:ext>
              </a:extLst>
            </p:cNvPr>
            <p:cNvSpPr/>
            <p:nvPr/>
          </p:nvSpPr>
          <p:spPr>
            <a:xfrm>
              <a:off x="8686436" y="194436"/>
              <a:ext cx="67626" cy="75009"/>
            </a:xfrm>
            <a:custGeom>
              <a:avLst/>
              <a:gdLst>
                <a:gd name="connsiteX0" fmla="*/ 54129 w 54101"/>
                <a:gd name="connsiteY0" fmla="*/ 46112 h 60007"/>
                <a:gd name="connsiteX1" fmla="*/ 43461 w 54101"/>
                <a:gd name="connsiteY1" fmla="*/ 46112 h 60007"/>
                <a:gd name="connsiteX2" fmla="*/ 43461 w 54101"/>
                <a:gd name="connsiteY2" fmla="*/ 59828 h 60007"/>
                <a:gd name="connsiteX3" fmla="*/ 32984 w 54101"/>
                <a:gd name="connsiteY3" fmla="*/ 59828 h 60007"/>
                <a:gd name="connsiteX4" fmla="*/ 32984 w 54101"/>
                <a:gd name="connsiteY4" fmla="*/ 46112 h 60007"/>
                <a:gd name="connsiteX5" fmla="*/ 27 w 54101"/>
                <a:gd name="connsiteY5" fmla="*/ 46112 h 60007"/>
                <a:gd name="connsiteX6" fmla="*/ 27 w 54101"/>
                <a:gd name="connsiteY6" fmla="*/ 38396 h 60007"/>
                <a:gd name="connsiteX7" fmla="*/ 29555 w 54101"/>
                <a:gd name="connsiteY7" fmla="*/ -180 h 60007"/>
                <a:gd name="connsiteX8" fmla="*/ 41557 w 54101"/>
                <a:gd name="connsiteY8" fmla="*/ -180 h 60007"/>
                <a:gd name="connsiteX9" fmla="*/ 13648 w 54101"/>
                <a:gd name="connsiteY9" fmla="*/ 36777 h 60007"/>
                <a:gd name="connsiteX10" fmla="*/ 32984 w 54101"/>
                <a:gd name="connsiteY10" fmla="*/ 36777 h 60007"/>
                <a:gd name="connsiteX11" fmla="*/ 32984 w 54101"/>
                <a:gd name="connsiteY11" fmla="*/ 24680 h 60007"/>
                <a:gd name="connsiteX12" fmla="*/ 43461 w 54101"/>
                <a:gd name="connsiteY12" fmla="*/ 24680 h 60007"/>
                <a:gd name="connsiteX13" fmla="*/ 43461 w 54101"/>
                <a:gd name="connsiteY13" fmla="*/ 36777 h 60007"/>
                <a:gd name="connsiteX14" fmla="*/ 54129 w 54101"/>
                <a:gd name="connsiteY14" fmla="*/ 36777 h 6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101" h="60007">
                  <a:moveTo>
                    <a:pt x="54129" y="46112"/>
                  </a:moveTo>
                  <a:lnTo>
                    <a:pt x="43461" y="46112"/>
                  </a:lnTo>
                  <a:lnTo>
                    <a:pt x="43461" y="59828"/>
                  </a:lnTo>
                  <a:lnTo>
                    <a:pt x="32984" y="59828"/>
                  </a:lnTo>
                  <a:lnTo>
                    <a:pt x="32984" y="46112"/>
                  </a:lnTo>
                  <a:lnTo>
                    <a:pt x="27" y="46112"/>
                  </a:lnTo>
                  <a:lnTo>
                    <a:pt x="27" y="38396"/>
                  </a:lnTo>
                  <a:lnTo>
                    <a:pt x="29555" y="-180"/>
                  </a:lnTo>
                  <a:lnTo>
                    <a:pt x="41557" y="-180"/>
                  </a:lnTo>
                  <a:lnTo>
                    <a:pt x="13648" y="36777"/>
                  </a:lnTo>
                  <a:lnTo>
                    <a:pt x="32984" y="36777"/>
                  </a:lnTo>
                  <a:lnTo>
                    <a:pt x="32984" y="24680"/>
                  </a:lnTo>
                  <a:lnTo>
                    <a:pt x="43461" y="24680"/>
                  </a:lnTo>
                  <a:lnTo>
                    <a:pt x="43461" y="36777"/>
                  </a:lnTo>
                  <a:lnTo>
                    <a:pt x="54129" y="36777"/>
                  </a:lnTo>
                  <a:close/>
                </a:path>
              </a:pathLst>
            </a:custGeom>
            <a:solidFill>
              <a:srgbClr val="6D6E71"/>
            </a:solidFill>
            <a:ln w="9525"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1BED425A-E441-4A20-8723-45035153BC1D}"/>
                </a:ext>
              </a:extLst>
            </p:cNvPr>
            <p:cNvSpPr/>
            <p:nvPr/>
          </p:nvSpPr>
          <p:spPr>
            <a:xfrm>
              <a:off x="8756325" y="194436"/>
              <a:ext cx="57881" cy="76099"/>
            </a:xfrm>
            <a:custGeom>
              <a:avLst/>
              <a:gdLst>
                <a:gd name="connsiteX0" fmla="*/ 40223 w 46305"/>
                <a:gd name="connsiteY0" fmla="*/ 27919 h 60879"/>
                <a:gd name="connsiteX1" fmla="*/ 46319 w 46305"/>
                <a:gd name="connsiteY1" fmla="*/ 41349 h 60879"/>
                <a:gd name="connsiteX2" fmla="*/ 35746 w 46305"/>
                <a:gd name="connsiteY2" fmla="*/ 58113 h 60879"/>
                <a:gd name="connsiteX3" fmla="*/ 22602 w 46305"/>
                <a:gd name="connsiteY3" fmla="*/ 60685 h 60879"/>
                <a:gd name="connsiteX4" fmla="*/ 10219 w 46305"/>
                <a:gd name="connsiteY4" fmla="*/ 58780 h 60879"/>
                <a:gd name="connsiteX5" fmla="*/ 27 w 46305"/>
                <a:gd name="connsiteY5" fmla="*/ 53732 h 60879"/>
                <a:gd name="connsiteX6" fmla="*/ 4790 w 46305"/>
                <a:gd name="connsiteY6" fmla="*/ 45064 h 60879"/>
                <a:gd name="connsiteX7" fmla="*/ 12791 w 46305"/>
                <a:gd name="connsiteY7" fmla="*/ 49350 h 60879"/>
                <a:gd name="connsiteX8" fmla="*/ 22316 w 46305"/>
                <a:gd name="connsiteY8" fmla="*/ 50969 h 60879"/>
                <a:gd name="connsiteX9" fmla="*/ 31841 w 46305"/>
                <a:gd name="connsiteY9" fmla="*/ 48493 h 60879"/>
                <a:gd name="connsiteX10" fmla="*/ 35174 w 46305"/>
                <a:gd name="connsiteY10" fmla="*/ 41825 h 60879"/>
                <a:gd name="connsiteX11" fmla="*/ 31555 w 46305"/>
                <a:gd name="connsiteY11" fmla="*/ 34777 h 60879"/>
                <a:gd name="connsiteX12" fmla="*/ 19077 w 46305"/>
                <a:gd name="connsiteY12" fmla="*/ 32491 h 60879"/>
                <a:gd name="connsiteX13" fmla="*/ 4600 w 46305"/>
                <a:gd name="connsiteY13" fmla="*/ 32491 h 60879"/>
                <a:gd name="connsiteX14" fmla="*/ 7742 w 46305"/>
                <a:gd name="connsiteY14" fmla="*/ -180 h 60879"/>
                <a:gd name="connsiteX15" fmla="*/ 42890 w 46305"/>
                <a:gd name="connsiteY15" fmla="*/ -180 h 60879"/>
                <a:gd name="connsiteX16" fmla="*/ 42890 w 46305"/>
                <a:gd name="connsiteY16" fmla="*/ 9345 h 60879"/>
                <a:gd name="connsiteX17" fmla="*/ 17173 w 46305"/>
                <a:gd name="connsiteY17" fmla="*/ 9345 h 60879"/>
                <a:gd name="connsiteX18" fmla="*/ 15839 w 46305"/>
                <a:gd name="connsiteY18" fmla="*/ 23251 h 60879"/>
                <a:gd name="connsiteX19" fmla="*/ 21554 w 46305"/>
                <a:gd name="connsiteY19" fmla="*/ 23251 h 60879"/>
                <a:gd name="connsiteX20" fmla="*/ 40223 w 46305"/>
                <a:gd name="connsiteY20" fmla="*/ 27919 h 60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305" h="60879">
                  <a:moveTo>
                    <a:pt x="40223" y="27919"/>
                  </a:moveTo>
                  <a:cubicBezTo>
                    <a:pt x="44271" y="31176"/>
                    <a:pt x="46528" y="36158"/>
                    <a:pt x="46319" y="41349"/>
                  </a:cubicBezTo>
                  <a:cubicBezTo>
                    <a:pt x="46462" y="48550"/>
                    <a:pt x="42309" y="55141"/>
                    <a:pt x="35746" y="58113"/>
                  </a:cubicBezTo>
                  <a:cubicBezTo>
                    <a:pt x="31612" y="59951"/>
                    <a:pt x="27126" y="60828"/>
                    <a:pt x="22602" y="60685"/>
                  </a:cubicBezTo>
                  <a:cubicBezTo>
                    <a:pt x="18401" y="60675"/>
                    <a:pt x="14229" y="60037"/>
                    <a:pt x="10219" y="58780"/>
                  </a:cubicBezTo>
                  <a:cubicBezTo>
                    <a:pt x="6552" y="57703"/>
                    <a:pt x="3104" y="55998"/>
                    <a:pt x="27" y="53732"/>
                  </a:cubicBezTo>
                  <a:lnTo>
                    <a:pt x="4790" y="45064"/>
                  </a:lnTo>
                  <a:cubicBezTo>
                    <a:pt x="7171" y="46978"/>
                    <a:pt x="9886" y="48426"/>
                    <a:pt x="12791" y="49350"/>
                  </a:cubicBezTo>
                  <a:cubicBezTo>
                    <a:pt x="15858" y="50398"/>
                    <a:pt x="19077" y="50950"/>
                    <a:pt x="22316" y="50969"/>
                  </a:cubicBezTo>
                  <a:cubicBezTo>
                    <a:pt x="25679" y="51188"/>
                    <a:pt x="29012" y="50312"/>
                    <a:pt x="31841" y="48493"/>
                  </a:cubicBezTo>
                  <a:cubicBezTo>
                    <a:pt x="34041" y="47007"/>
                    <a:pt x="35298" y="44473"/>
                    <a:pt x="35174" y="41825"/>
                  </a:cubicBezTo>
                  <a:cubicBezTo>
                    <a:pt x="35356" y="38987"/>
                    <a:pt x="33965" y="36282"/>
                    <a:pt x="31555" y="34777"/>
                  </a:cubicBezTo>
                  <a:cubicBezTo>
                    <a:pt x="27669" y="32938"/>
                    <a:pt x="23364" y="32148"/>
                    <a:pt x="19077" y="32491"/>
                  </a:cubicBezTo>
                  <a:lnTo>
                    <a:pt x="4600" y="32491"/>
                  </a:lnTo>
                  <a:lnTo>
                    <a:pt x="7742" y="-180"/>
                  </a:lnTo>
                  <a:lnTo>
                    <a:pt x="42890" y="-180"/>
                  </a:lnTo>
                  <a:lnTo>
                    <a:pt x="42890" y="9345"/>
                  </a:lnTo>
                  <a:lnTo>
                    <a:pt x="17173" y="9345"/>
                  </a:lnTo>
                  <a:lnTo>
                    <a:pt x="15839" y="23251"/>
                  </a:lnTo>
                  <a:lnTo>
                    <a:pt x="21554" y="23251"/>
                  </a:lnTo>
                  <a:cubicBezTo>
                    <a:pt x="28126" y="22690"/>
                    <a:pt x="34689" y="24337"/>
                    <a:pt x="40223" y="27919"/>
                  </a:cubicBezTo>
                  <a:close/>
                </a:path>
              </a:pathLst>
            </a:custGeom>
            <a:solidFill>
              <a:srgbClr val="6D6E71"/>
            </a:solidFill>
            <a:ln w="9525"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5DB3D1EE-B1B5-42BD-BFBD-88C051E0F1FA}"/>
                </a:ext>
              </a:extLst>
            </p:cNvPr>
            <p:cNvSpPr/>
            <p:nvPr/>
          </p:nvSpPr>
          <p:spPr>
            <a:xfrm>
              <a:off x="8881925" y="192633"/>
              <a:ext cx="69424" cy="77642"/>
            </a:xfrm>
            <a:custGeom>
              <a:avLst/>
              <a:gdLst>
                <a:gd name="connsiteX0" fmla="*/ 45471 w 55539"/>
                <a:gd name="connsiteY0" fmla="*/ 32123 h 62114"/>
                <a:gd name="connsiteX1" fmla="*/ 55567 w 55539"/>
                <a:gd name="connsiteY1" fmla="*/ 32123 h 62114"/>
                <a:gd name="connsiteX2" fmla="*/ 55567 w 55539"/>
                <a:gd name="connsiteY2" fmla="*/ 52602 h 62114"/>
                <a:gd name="connsiteX3" fmla="*/ 9085 w 55539"/>
                <a:gd name="connsiteY3" fmla="*/ 53173 h 62114"/>
                <a:gd name="connsiteX4" fmla="*/ 9085 w 55539"/>
                <a:gd name="connsiteY4" fmla="*/ 8787 h 62114"/>
                <a:gd name="connsiteX5" fmla="*/ 31183 w 55539"/>
                <a:gd name="connsiteY5" fmla="*/ -166 h 62114"/>
                <a:gd name="connsiteX6" fmla="*/ 52710 w 55539"/>
                <a:gd name="connsiteY6" fmla="*/ 7358 h 62114"/>
                <a:gd name="connsiteX7" fmla="*/ 47280 w 55539"/>
                <a:gd name="connsiteY7" fmla="*/ 15073 h 62114"/>
                <a:gd name="connsiteX8" fmla="*/ 40232 w 55539"/>
                <a:gd name="connsiteY8" fmla="*/ 10978 h 62114"/>
                <a:gd name="connsiteX9" fmla="*/ 31945 w 55539"/>
                <a:gd name="connsiteY9" fmla="*/ 9835 h 62114"/>
                <a:gd name="connsiteX10" fmla="*/ 16706 w 55539"/>
                <a:gd name="connsiteY10" fmla="*/ 15645 h 62114"/>
                <a:gd name="connsiteX11" fmla="*/ 15734 w 55539"/>
                <a:gd name="connsiteY11" fmla="*/ 45534 h 62114"/>
                <a:gd name="connsiteX12" fmla="*/ 30993 w 55539"/>
                <a:gd name="connsiteY12" fmla="*/ 52221 h 62114"/>
                <a:gd name="connsiteX13" fmla="*/ 45281 w 55539"/>
                <a:gd name="connsiteY13" fmla="*/ 48506 h 62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539" h="62114">
                  <a:moveTo>
                    <a:pt x="45471" y="32123"/>
                  </a:moveTo>
                  <a:lnTo>
                    <a:pt x="55567" y="32123"/>
                  </a:lnTo>
                  <a:lnTo>
                    <a:pt x="55567" y="52602"/>
                  </a:lnTo>
                  <a:cubicBezTo>
                    <a:pt x="42566" y="64823"/>
                    <a:pt x="22383" y="65070"/>
                    <a:pt x="9085" y="53173"/>
                  </a:cubicBezTo>
                  <a:cubicBezTo>
                    <a:pt x="-2992" y="40839"/>
                    <a:pt x="-2992" y="21122"/>
                    <a:pt x="9085" y="8787"/>
                  </a:cubicBezTo>
                  <a:cubicBezTo>
                    <a:pt x="14914" y="2910"/>
                    <a:pt x="22906" y="-329"/>
                    <a:pt x="31183" y="-166"/>
                  </a:cubicBezTo>
                  <a:cubicBezTo>
                    <a:pt x="39041" y="-395"/>
                    <a:pt x="46709" y="2281"/>
                    <a:pt x="52710" y="7358"/>
                  </a:cubicBezTo>
                  <a:lnTo>
                    <a:pt x="47280" y="15073"/>
                  </a:lnTo>
                  <a:cubicBezTo>
                    <a:pt x="45214" y="13273"/>
                    <a:pt x="42823" y="11883"/>
                    <a:pt x="40232" y="10978"/>
                  </a:cubicBezTo>
                  <a:cubicBezTo>
                    <a:pt x="37546" y="10168"/>
                    <a:pt x="34746" y="9787"/>
                    <a:pt x="31945" y="9835"/>
                  </a:cubicBezTo>
                  <a:cubicBezTo>
                    <a:pt x="26297" y="9654"/>
                    <a:pt x="20801" y="11749"/>
                    <a:pt x="16706" y="15645"/>
                  </a:cubicBezTo>
                  <a:cubicBezTo>
                    <a:pt x="8180" y="23627"/>
                    <a:pt x="7742" y="37010"/>
                    <a:pt x="15734" y="45534"/>
                  </a:cubicBezTo>
                  <a:cubicBezTo>
                    <a:pt x="19687" y="49754"/>
                    <a:pt x="25202" y="52173"/>
                    <a:pt x="30993" y="52221"/>
                  </a:cubicBezTo>
                  <a:cubicBezTo>
                    <a:pt x="36013" y="52402"/>
                    <a:pt x="40984" y="51116"/>
                    <a:pt x="45281" y="48506"/>
                  </a:cubicBezTo>
                  <a:close/>
                </a:path>
              </a:pathLst>
            </a:custGeom>
            <a:solidFill>
              <a:srgbClr val="6D6E71"/>
            </a:solidFill>
            <a:ln w="9525"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1519EDBE-1C93-4664-B995-CB1519D720F9}"/>
                </a:ext>
              </a:extLst>
            </p:cNvPr>
            <p:cNvSpPr/>
            <p:nvPr/>
          </p:nvSpPr>
          <p:spPr>
            <a:xfrm>
              <a:off x="8966352" y="212057"/>
              <a:ext cx="30360" cy="57387"/>
            </a:xfrm>
            <a:custGeom>
              <a:avLst/>
              <a:gdLst>
                <a:gd name="connsiteX0" fmla="*/ 23935 w 24288"/>
                <a:gd name="connsiteY0" fmla="*/ 9059 h 45910"/>
                <a:gd name="connsiteX1" fmla="*/ 13172 w 24288"/>
                <a:gd name="connsiteY1" fmla="*/ 13727 h 45910"/>
                <a:gd name="connsiteX2" fmla="*/ 9552 w 24288"/>
                <a:gd name="connsiteY2" fmla="*/ 26109 h 45910"/>
                <a:gd name="connsiteX3" fmla="*/ 9552 w 24288"/>
                <a:gd name="connsiteY3" fmla="*/ 45731 h 45910"/>
                <a:gd name="connsiteX4" fmla="*/ 27 w 24288"/>
                <a:gd name="connsiteY4" fmla="*/ 45731 h 45910"/>
                <a:gd name="connsiteX5" fmla="*/ 27 w 24288"/>
                <a:gd name="connsiteY5" fmla="*/ 106 h 45910"/>
                <a:gd name="connsiteX6" fmla="*/ 9552 w 24288"/>
                <a:gd name="connsiteY6" fmla="*/ 106 h 45910"/>
                <a:gd name="connsiteX7" fmla="*/ 9552 w 24288"/>
                <a:gd name="connsiteY7" fmla="*/ 9631 h 45910"/>
                <a:gd name="connsiteX8" fmla="*/ 15839 w 24288"/>
                <a:gd name="connsiteY8" fmla="*/ 2582 h 45910"/>
                <a:gd name="connsiteX9" fmla="*/ 24316 w 24288"/>
                <a:gd name="connsiteY9" fmla="*/ -180 h 45910"/>
                <a:gd name="connsiteX10" fmla="*/ 24316 w 24288"/>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8" h="45910">
                  <a:moveTo>
                    <a:pt x="23935" y="9059"/>
                  </a:moveTo>
                  <a:cubicBezTo>
                    <a:pt x="19801" y="8764"/>
                    <a:pt x="15781" y="10507"/>
                    <a:pt x="13172" y="13727"/>
                  </a:cubicBezTo>
                  <a:cubicBezTo>
                    <a:pt x="10610" y="17327"/>
                    <a:pt x="9333" y="21689"/>
                    <a:pt x="9552" y="26109"/>
                  </a:cubicBezTo>
                  <a:lnTo>
                    <a:pt x="9552" y="45731"/>
                  </a:lnTo>
                  <a:lnTo>
                    <a:pt x="27" y="45731"/>
                  </a:lnTo>
                  <a:lnTo>
                    <a:pt x="27" y="106"/>
                  </a:lnTo>
                  <a:lnTo>
                    <a:pt x="9552" y="106"/>
                  </a:lnTo>
                  <a:lnTo>
                    <a:pt x="9552" y="9631"/>
                  </a:lnTo>
                  <a:cubicBezTo>
                    <a:pt x="11095" y="6840"/>
                    <a:pt x="13239" y="4430"/>
                    <a:pt x="15839" y="2582"/>
                  </a:cubicBezTo>
                  <a:cubicBezTo>
                    <a:pt x="18315" y="820"/>
                    <a:pt x="21278" y="-142"/>
                    <a:pt x="24316" y="-180"/>
                  </a:cubicBezTo>
                  <a:lnTo>
                    <a:pt x="24316" y="9345"/>
                  </a:lnTo>
                  <a:close/>
                </a:path>
              </a:pathLst>
            </a:custGeom>
            <a:solidFill>
              <a:srgbClr val="6D6E71"/>
            </a:solidFill>
            <a:ln w="9525"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03729723-A921-47B2-8F2D-D4F1F15A1BA6}"/>
                </a:ext>
              </a:extLst>
            </p:cNvPr>
            <p:cNvSpPr/>
            <p:nvPr/>
          </p:nvSpPr>
          <p:spPr>
            <a:xfrm>
              <a:off x="9003700" y="211796"/>
              <a:ext cx="50950" cy="58497"/>
            </a:xfrm>
            <a:custGeom>
              <a:avLst/>
              <a:gdLst>
                <a:gd name="connsiteX0" fmla="*/ 40348 w 40760"/>
                <a:gd name="connsiteY0" fmla="*/ 45940 h 46798"/>
                <a:gd name="connsiteX1" fmla="*/ 31680 w 40760"/>
                <a:gd name="connsiteY1" fmla="*/ 45940 h 46798"/>
                <a:gd name="connsiteX2" fmla="*/ 31680 w 40760"/>
                <a:gd name="connsiteY2" fmla="*/ 39844 h 46798"/>
                <a:gd name="connsiteX3" fmla="*/ 16440 w 40760"/>
                <a:gd name="connsiteY3" fmla="*/ 46606 h 46798"/>
                <a:gd name="connsiteX4" fmla="*/ 4724 w 40760"/>
                <a:gd name="connsiteY4" fmla="*/ 42606 h 46798"/>
                <a:gd name="connsiteX5" fmla="*/ 57 w 40760"/>
                <a:gd name="connsiteY5" fmla="*/ 31843 h 46798"/>
                <a:gd name="connsiteX6" fmla="*/ 5010 w 40760"/>
                <a:gd name="connsiteY6" fmla="*/ 21746 h 46798"/>
                <a:gd name="connsiteX7" fmla="*/ 18440 w 40760"/>
                <a:gd name="connsiteY7" fmla="*/ 18413 h 46798"/>
                <a:gd name="connsiteX8" fmla="*/ 30918 w 40760"/>
                <a:gd name="connsiteY8" fmla="*/ 18413 h 46798"/>
                <a:gd name="connsiteX9" fmla="*/ 30918 w 40760"/>
                <a:gd name="connsiteY9" fmla="*/ 16698 h 46798"/>
                <a:gd name="connsiteX10" fmla="*/ 20726 w 40760"/>
                <a:gd name="connsiteY10" fmla="*/ 7173 h 46798"/>
                <a:gd name="connsiteX11" fmla="*/ 7773 w 40760"/>
                <a:gd name="connsiteY11" fmla="*/ 12412 h 46798"/>
                <a:gd name="connsiteX12" fmla="*/ 3486 w 40760"/>
                <a:gd name="connsiteY12" fmla="*/ 6411 h 46798"/>
                <a:gd name="connsiteX13" fmla="*/ 22536 w 40760"/>
                <a:gd name="connsiteY13" fmla="*/ -161 h 46798"/>
                <a:gd name="connsiteX14" fmla="*/ 35681 w 40760"/>
                <a:gd name="connsiteY14" fmla="*/ 3839 h 46798"/>
                <a:gd name="connsiteX15" fmla="*/ 40729 w 40760"/>
                <a:gd name="connsiteY15" fmla="*/ 16698 h 46798"/>
                <a:gd name="connsiteX16" fmla="*/ 30823 w 40760"/>
                <a:gd name="connsiteY16" fmla="*/ 28890 h 46798"/>
                <a:gd name="connsiteX17" fmla="*/ 30823 w 40760"/>
                <a:gd name="connsiteY17" fmla="*/ 25080 h 46798"/>
                <a:gd name="connsiteX18" fmla="*/ 19965 w 40760"/>
                <a:gd name="connsiteY18" fmla="*/ 25080 h 46798"/>
                <a:gd name="connsiteX19" fmla="*/ 9582 w 40760"/>
                <a:gd name="connsiteY19" fmla="*/ 31557 h 46798"/>
                <a:gd name="connsiteX20" fmla="*/ 12154 w 40760"/>
                <a:gd name="connsiteY20" fmla="*/ 36701 h 46798"/>
                <a:gd name="connsiteX21" fmla="*/ 19298 w 40760"/>
                <a:gd name="connsiteY21" fmla="*/ 38415 h 46798"/>
                <a:gd name="connsiteX22" fmla="*/ 27394 w 40760"/>
                <a:gd name="connsiteY22" fmla="*/ 35843 h 46798"/>
                <a:gd name="connsiteX23" fmla="*/ 30823 w 40760"/>
                <a:gd name="connsiteY23" fmla="*/ 28890 h 46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760" h="46798">
                  <a:moveTo>
                    <a:pt x="40348" y="45940"/>
                  </a:moveTo>
                  <a:lnTo>
                    <a:pt x="31680" y="45940"/>
                  </a:lnTo>
                  <a:lnTo>
                    <a:pt x="31680" y="39844"/>
                  </a:lnTo>
                  <a:cubicBezTo>
                    <a:pt x="27908" y="44321"/>
                    <a:pt x="22288" y="46816"/>
                    <a:pt x="16440" y="46606"/>
                  </a:cubicBezTo>
                  <a:cubicBezTo>
                    <a:pt x="12173" y="46759"/>
                    <a:pt x="8001" y="45340"/>
                    <a:pt x="4724" y="42606"/>
                  </a:cubicBezTo>
                  <a:cubicBezTo>
                    <a:pt x="1610" y="39910"/>
                    <a:pt x="-105" y="35958"/>
                    <a:pt x="57" y="31843"/>
                  </a:cubicBezTo>
                  <a:cubicBezTo>
                    <a:pt x="-238" y="27833"/>
                    <a:pt x="1657" y="23975"/>
                    <a:pt x="5010" y="21746"/>
                  </a:cubicBezTo>
                  <a:cubicBezTo>
                    <a:pt x="9049" y="19308"/>
                    <a:pt x="13735" y="18146"/>
                    <a:pt x="18440" y="18413"/>
                  </a:cubicBezTo>
                  <a:lnTo>
                    <a:pt x="30918" y="18413"/>
                  </a:lnTo>
                  <a:lnTo>
                    <a:pt x="30918" y="16698"/>
                  </a:lnTo>
                  <a:cubicBezTo>
                    <a:pt x="30918" y="10602"/>
                    <a:pt x="27489" y="7173"/>
                    <a:pt x="20726" y="7173"/>
                  </a:cubicBezTo>
                  <a:cubicBezTo>
                    <a:pt x="15983" y="7592"/>
                    <a:pt x="11478" y="9421"/>
                    <a:pt x="7773" y="12412"/>
                  </a:cubicBezTo>
                  <a:lnTo>
                    <a:pt x="3486" y="6411"/>
                  </a:lnTo>
                  <a:cubicBezTo>
                    <a:pt x="8868" y="2058"/>
                    <a:pt x="15612" y="-276"/>
                    <a:pt x="22536" y="-161"/>
                  </a:cubicBezTo>
                  <a:cubicBezTo>
                    <a:pt x="27242" y="-361"/>
                    <a:pt x="31880" y="1048"/>
                    <a:pt x="35681" y="3839"/>
                  </a:cubicBezTo>
                  <a:cubicBezTo>
                    <a:pt x="39281" y="7097"/>
                    <a:pt x="41148" y="11859"/>
                    <a:pt x="40729" y="16698"/>
                  </a:cubicBezTo>
                  <a:close/>
                  <a:moveTo>
                    <a:pt x="30823" y="28890"/>
                  </a:moveTo>
                  <a:lnTo>
                    <a:pt x="30823" y="25080"/>
                  </a:lnTo>
                  <a:lnTo>
                    <a:pt x="19965" y="25080"/>
                  </a:lnTo>
                  <a:cubicBezTo>
                    <a:pt x="13106" y="25080"/>
                    <a:pt x="9582" y="27271"/>
                    <a:pt x="9582" y="31557"/>
                  </a:cubicBezTo>
                  <a:cubicBezTo>
                    <a:pt x="9468" y="33605"/>
                    <a:pt x="10449" y="35557"/>
                    <a:pt x="12154" y="36701"/>
                  </a:cubicBezTo>
                  <a:cubicBezTo>
                    <a:pt x="14316" y="37958"/>
                    <a:pt x="16802" y="38558"/>
                    <a:pt x="19298" y="38415"/>
                  </a:cubicBezTo>
                  <a:cubicBezTo>
                    <a:pt x="22212" y="38482"/>
                    <a:pt x="25060" y="37577"/>
                    <a:pt x="27394" y="35843"/>
                  </a:cubicBezTo>
                  <a:cubicBezTo>
                    <a:pt x="29632" y="34243"/>
                    <a:pt x="30918" y="31633"/>
                    <a:pt x="30823" y="28890"/>
                  </a:cubicBezTo>
                  <a:close/>
                </a:path>
              </a:pathLst>
            </a:custGeom>
            <a:solidFill>
              <a:srgbClr val="6D6E71"/>
            </a:solidFill>
            <a:ln w="9525"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D05275C3-F382-4314-945B-0C0FEE51C38E}"/>
                </a:ext>
              </a:extLst>
            </p:cNvPr>
            <p:cNvSpPr/>
            <p:nvPr/>
          </p:nvSpPr>
          <p:spPr>
            <a:xfrm>
              <a:off x="9067400" y="189911"/>
              <a:ext cx="58256" cy="80392"/>
            </a:xfrm>
            <a:custGeom>
              <a:avLst/>
              <a:gdLst>
                <a:gd name="connsiteX0" fmla="*/ 6438 w 46605"/>
                <a:gd name="connsiteY0" fmla="*/ 57541 h 64314"/>
                <a:gd name="connsiteX1" fmla="*/ 56 w 46605"/>
                <a:gd name="connsiteY1" fmla="*/ 40397 h 64314"/>
                <a:gd name="connsiteX2" fmla="*/ 6628 w 46605"/>
                <a:gd name="connsiteY2" fmla="*/ 23442 h 64314"/>
                <a:gd name="connsiteX3" fmla="*/ 22344 w 46605"/>
                <a:gd name="connsiteY3" fmla="*/ 17156 h 64314"/>
                <a:gd name="connsiteX4" fmla="*/ 37108 w 46605"/>
                <a:gd name="connsiteY4" fmla="*/ 24871 h 64314"/>
                <a:gd name="connsiteX5" fmla="*/ 37108 w 46605"/>
                <a:gd name="connsiteY5" fmla="*/ -180 h 64314"/>
                <a:gd name="connsiteX6" fmla="*/ 46633 w 46605"/>
                <a:gd name="connsiteY6" fmla="*/ -180 h 64314"/>
                <a:gd name="connsiteX7" fmla="*/ 46633 w 46605"/>
                <a:gd name="connsiteY7" fmla="*/ 63447 h 64314"/>
                <a:gd name="connsiteX8" fmla="*/ 37108 w 46605"/>
                <a:gd name="connsiteY8" fmla="*/ 63447 h 64314"/>
                <a:gd name="connsiteX9" fmla="*/ 37108 w 46605"/>
                <a:gd name="connsiteY9" fmla="*/ 56589 h 64314"/>
                <a:gd name="connsiteX10" fmla="*/ 21582 w 46605"/>
                <a:gd name="connsiteY10" fmla="*/ 64114 h 64314"/>
                <a:gd name="connsiteX11" fmla="*/ 6438 w 46605"/>
                <a:gd name="connsiteY11" fmla="*/ 57541 h 64314"/>
                <a:gd name="connsiteX12" fmla="*/ 9676 w 46605"/>
                <a:gd name="connsiteY12" fmla="*/ 40778 h 64314"/>
                <a:gd name="connsiteX13" fmla="*/ 13867 w 46605"/>
                <a:gd name="connsiteY13" fmla="*/ 51541 h 64314"/>
                <a:gd name="connsiteX14" fmla="*/ 23392 w 46605"/>
                <a:gd name="connsiteY14" fmla="*/ 55637 h 64314"/>
                <a:gd name="connsiteX15" fmla="*/ 32917 w 46605"/>
                <a:gd name="connsiteY15" fmla="*/ 51445 h 64314"/>
                <a:gd name="connsiteX16" fmla="*/ 36917 w 46605"/>
                <a:gd name="connsiteY16" fmla="*/ 40778 h 64314"/>
                <a:gd name="connsiteX17" fmla="*/ 33012 w 46605"/>
                <a:gd name="connsiteY17" fmla="*/ 29919 h 64314"/>
                <a:gd name="connsiteX18" fmla="*/ 23487 w 46605"/>
                <a:gd name="connsiteY18" fmla="*/ 25537 h 64314"/>
                <a:gd name="connsiteX19" fmla="*/ 13962 w 46605"/>
                <a:gd name="connsiteY19" fmla="*/ 29919 h 64314"/>
                <a:gd name="connsiteX20" fmla="*/ 9676 w 46605"/>
                <a:gd name="connsiteY20" fmla="*/ 40778 h 64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5" h="64314">
                  <a:moveTo>
                    <a:pt x="6438" y="57541"/>
                  </a:moveTo>
                  <a:cubicBezTo>
                    <a:pt x="2047" y="52941"/>
                    <a:pt x="-258" y="46750"/>
                    <a:pt x="56" y="40397"/>
                  </a:cubicBezTo>
                  <a:cubicBezTo>
                    <a:pt x="-230" y="34072"/>
                    <a:pt x="2161" y="27919"/>
                    <a:pt x="6628" y="23442"/>
                  </a:cubicBezTo>
                  <a:cubicBezTo>
                    <a:pt x="10829" y="19346"/>
                    <a:pt x="16477" y="17079"/>
                    <a:pt x="22344" y="17156"/>
                  </a:cubicBezTo>
                  <a:cubicBezTo>
                    <a:pt x="28259" y="17060"/>
                    <a:pt x="33812" y="19965"/>
                    <a:pt x="37108" y="24871"/>
                  </a:cubicBezTo>
                  <a:lnTo>
                    <a:pt x="37108" y="-180"/>
                  </a:lnTo>
                  <a:lnTo>
                    <a:pt x="46633" y="-180"/>
                  </a:lnTo>
                  <a:lnTo>
                    <a:pt x="46633" y="63447"/>
                  </a:lnTo>
                  <a:lnTo>
                    <a:pt x="37108" y="63447"/>
                  </a:lnTo>
                  <a:lnTo>
                    <a:pt x="37108" y="56589"/>
                  </a:lnTo>
                  <a:cubicBezTo>
                    <a:pt x="33546" y="61580"/>
                    <a:pt x="27697" y="64409"/>
                    <a:pt x="21582" y="64114"/>
                  </a:cubicBezTo>
                  <a:cubicBezTo>
                    <a:pt x="15839" y="64142"/>
                    <a:pt x="10343" y="61761"/>
                    <a:pt x="6438" y="57541"/>
                  </a:cubicBezTo>
                  <a:close/>
                  <a:moveTo>
                    <a:pt x="9676" y="40778"/>
                  </a:moveTo>
                  <a:cubicBezTo>
                    <a:pt x="9495" y="44797"/>
                    <a:pt x="11019" y="48702"/>
                    <a:pt x="13867" y="51541"/>
                  </a:cubicBezTo>
                  <a:cubicBezTo>
                    <a:pt x="16391" y="54093"/>
                    <a:pt x="19801" y="55560"/>
                    <a:pt x="23392" y="55637"/>
                  </a:cubicBezTo>
                  <a:cubicBezTo>
                    <a:pt x="27021" y="55665"/>
                    <a:pt x="30488" y="54141"/>
                    <a:pt x="32917" y="51445"/>
                  </a:cubicBezTo>
                  <a:cubicBezTo>
                    <a:pt x="35632" y="48579"/>
                    <a:pt x="37079" y="44730"/>
                    <a:pt x="36917" y="40778"/>
                  </a:cubicBezTo>
                  <a:cubicBezTo>
                    <a:pt x="37079" y="36786"/>
                    <a:pt x="35680" y="32891"/>
                    <a:pt x="33012" y="29919"/>
                  </a:cubicBezTo>
                  <a:cubicBezTo>
                    <a:pt x="30650" y="27109"/>
                    <a:pt x="27154" y="25499"/>
                    <a:pt x="23487" y="25537"/>
                  </a:cubicBezTo>
                  <a:cubicBezTo>
                    <a:pt x="19830" y="25576"/>
                    <a:pt x="16372" y="27176"/>
                    <a:pt x="13962" y="29919"/>
                  </a:cubicBezTo>
                  <a:cubicBezTo>
                    <a:pt x="11143" y="32824"/>
                    <a:pt x="9600" y="36729"/>
                    <a:pt x="9676" y="40778"/>
                  </a:cubicBezTo>
                  <a:close/>
                </a:path>
              </a:pathLst>
            </a:custGeom>
            <a:solidFill>
              <a:srgbClr val="6D6E71"/>
            </a:solid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93F1EC93-1437-4744-9DF4-8CFA52AE5895}"/>
                </a:ext>
              </a:extLst>
            </p:cNvPr>
            <p:cNvSpPr/>
            <p:nvPr/>
          </p:nvSpPr>
          <p:spPr>
            <a:xfrm>
              <a:off x="9142395" y="212415"/>
              <a:ext cx="52438" cy="57881"/>
            </a:xfrm>
            <a:custGeom>
              <a:avLst/>
              <a:gdLst>
                <a:gd name="connsiteX0" fmla="*/ 32453 w 41950"/>
                <a:gd name="connsiteY0" fmla="*/ 24490 h 46305"/>
                <a:gd name="connsiteX1" fmla="*/ 32453 w 41950"/>
                <a:gd name="connsiteY1" fmla="*/ -180 h 46305"/>
                <a:gd name="connsiteX2" fmla="*/ 41978 w 41950"/>
                <a:gd name="connsiteY2" fmla="*/ -180 h 46305"/>
                <a:gd name="connsiteX3" fmla="*/ 41978 w 41950"/>
                <a:gd name="connsiteY3" fmla="*/ 45445 h 46305"/>
                <a:gd name="connsiteX4" fmla="*/ 32453 w 41950"/>
                <a:gd name="connsiteY4" fmla="*/ 45445 h 46305"/>
                <a:gd name="connsiteX5" fmla="*/ 32453 w 41950"/>
                <a:gd name="connsiteY5" fmla="*/ 37063 h 46305"/>
                <a:gd name="connsiteX6" fmla="*/ 26071 w 41950"/>
                <a:gd name="connsiteY6" fmla="*/ 43730 h 46305"/>
                <a:gd name="connsiteX7" fmla="*/ 17308 w 41950"/>
                <a:gd name="connsiteY7" fmla="*/ 46112 h 46305"/>
                <a:gd name="connsiteX8" fmla="*/ 4831 w 41950"/>
                <a:gd name="connsiteY8" fmla="*/ 41349 h 46305"/>
                <a:gd name="connsiteX9" fmla="*/ 68 w 41950"/>
                <a:gd name="connsiteY9" fmla="*/ 27728 h 46305"/>
                <a:gd name="connsiteX10" fmla="*/ 68 w 41950"/>
                <a:gd name="connsiteY10" fmla="*/ -180 h 46305"/>
                <a:gd name="connsiteX11" fmla="*/ 9593 w 41950"/>
                <a:gd name="connsiteY11" fmla="*/ -180 h 46305"/>
                <a:gd name="connsiteX12" fmla="*/ 9593 w 41950"/>
                <a:gd name="connsiteY12" fmla="*/ 24871 h 46305"/>
                <a:gd name="connsiteX13" fmla="*/ 20070 w 41950"/>
                <a:gd name="connsiteY13" fmla="*/ 37444 h 46305"/>
                <a:gd name="connsiteX14" fmla="*/ 28643 w 41950"/>
                <a:gd name="connsiteY14" fmla="*/ 34110 h 46305"/>
                <a:gd name="connsiteX15" fmla="*/ 32453 w 41950"/>
                <a:gd name="connsiteY15" fmla="*/ 24490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50" h="46305">
                  <a:moveTo>
                    <a:pt x="32453" y="24490"/>
                  </a:moveTo>
                  <a:lnTo>
                    <a:pt x="32453" y="-180"/>
                  </a:lnTo>
                  <a:lnTo>
                    <a:pt x="41978" y="-180"/>
                  </a:lnTo>
                  <a:lnTo>
                    <a:pt x="41978" y="45445"/>
                  </a:lnTo>
                  <a:lnTo>
                    <a:pt x="32453" y="45445"/>
                  </a:lnTo>
                  <a:lnTo>
                    <a:pt x="32453" y="37063"/>
                  </a:lnTo>
                  <a:cubicBezTo>
                    <a:pt x="30995" y="39844"/>
                    <a:pt x="28786" y="42159"/>
                    <a:pt x="26071" y="43730"/>
                  </a:cubicBezTo>
                  <a:cubicBezTo>
                    <a:pt x="23414" y="45283"/>
                    <a:pt x="20385" y="46102"/>
                    <a:pt x="17308" y="46112"/>
                  </a:cubicBezTo>
                  <a:cubicBezTo>
                    <a:pt x="12670" y="46302"/>
                    <a:pt x="8164" y="44578"/>
                    <a:pt x="4831" y="41349"/>
                  </a:cubicBezTo>
                  <a:cubicBezTo>
                    <a:pt x="1449" y="37644"/>
                    <a:pt x="-266" y="32729"/>
                    <a:pt x="68" y="27728"/>
                  </a:cubicBezTo>
                  <a:lnTo>
                    <a:pt x="68" y="-180"/>
                  </a:lnTo>
                  <a:lnTo>
                    <a:pt x="9593" y="-180"/>
                  </a:lnTo>
                  <a:lnTo>
                    <a:pt x="9593" y="24871"/>
                  </a:lnTo>
                  <a:cubicBezTo>
                    <a:pt x="9593" y="33253"/>
                    <a:pt x="13022" y="37444"/>
                    <a:pt x="20070" y="37444"/>
                  </a:cubicBezTo>
                  <a:cubicBezTo>
                    <a:pt x="23252" y="37472"/>
                    <a:pt x="26319" y="36282"/>
                    <a:pt x="28643" y="34110"/>
                  </a:cubicBezTo>
                  <a:cubicBezTo>
                    <a:pt x="31281" y="31624"/>
                    <a:pt x="32672" y="28100"/>
                    <a:pt x="32453" y="24490"/>
                  </a:cubicBezTo>
                  <a:close/>
                </a:path>
              </a:pathLst>
            </a:custGeom>
            <a:solidFill>
              <a:srgbClr val="6D6E71"/>
            </a:solid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84B28445-CD5A-45B7-A79B-52DCB6E8EAA2}"/>
                </a:ext>
              </a:extLst>
            </p:cNvPr>
            <p:cNvSpPr/>
            <p:nvPr/>
          </p:nvSpPr>
          <p:spPr>
            <a:xfrm>
              <a:off x="9208011" y="211081"/>
              <a:ext cx="50824" cy="59212"/>
            </a:xfrm>
            <a:custGeom>
              <a:avLst/>
              <a:gdLst>
                <a:gd name="connsiteX0" fmla="*/ 40444 w 40659"/>
                <a:gd name="connsiteY0" fmla="*/ 46511 h 47370"/>
                <a:gd name="connsiteX1" fmla="*/ 31680 w 40659"/>
                <a:gd name="connsiteY1" fmla="*/ 46511 h 47370"/>
                <a:gd name="connsiteX2" fmla="*/ 31680 w 40659"/>
                <a:gd name="connsiteY2" fmla="*/ 40415 h 47370"/>
                <a:gd name="connsiteX3" fmla="*/ 16536 w 40659"/>
                <a:gd name="connsiteY3" fmla="*/ 47178 h 47370"/>
                <a:gd name="connsiteX4" fmla="*/ 4725 w 40659"/>
                <a:gd name="connsiteY4" fmla="*/ 43177 h 47370"/>
                <a:gd name="connsiteX5" fmla="*/ 57 w 40659"/>
                <a:gd name="connsiteY5" fmla="*/ 32414 h 47370"/>
                <a:gd name="connsiteX6" fmla="*/ 5010 w 40659"/>
                <a:gd name="connsiteY6" fmla="*/ 22318 h 47370"/>
                <a:gd name="connsiteX7" fmla="*/ 18441 w 40659"/>
                <a:gd name="connsiteY7" fmla="*/ 18984 h 47370"/>
                <a:gd name="connsiteX8" fmla="*/ 30919 w 40659"/>
                <a:gd name="connsiteY8" fmla="*/ 18984 h 47370"/>
                <a:gd name="connsiteX9" fmla="*/ 30919 w 40659"/>
                <a:gd name="connsiteY9" fmla="*/ 17269 h 47370"/>
                <a:gd name="connsiteX10" fmla="*/ 20822 w 40659"/>
                <a:gd name="connsiteY10" fmla="*/ 7744 h 47370"/>
                <a:gd name="connsiteX11" fmla="*/ 7582 w 40659"/>
                <a:gd name="connsiteY11" fmla="*/ 12412 h 47370"/>
                <a:gd name="connsiteX12" fmla="*/ 3296 w 40659"/>
                <a:gd name="connsiteY12" fmla="*/ 6411 h 47370"/>
                <a:gd name="connsiteX13" fmla="*/ 22346 w 40659"/>
                <a:gd name="connsiteY13" fmla="*/ -161 h 47370"/>
                <a:gd name="connsiteX14" fmla="*/ 35491 w 40659"/>
                <a:gd name="connsiteY14" fmla="*/ 3839 h 47370"/>
                <a:gd name="connsiteX15" fmla="*/ 40634 w 40659"/>
                <a:gd name="connsiteY15" fmla="*/ 16698 h 47370"/>
                <a:gd name="connsiteX16" fmla="*/ 30919 w 40659"/>
                <a:gd name="connsiteY16" fmla="*/ 29461 h 47370"/>
                <a:gd name="connsiteX17" fmla="*/ 30919 w 40659"/>
                <a:gd name="connsiteY17" fmla="*/ 25652 h 47370"/>
                <a:gd name="connsiteX18" fmla="*/ 20060 w 40659"/>
                <a:gd name="connsiteY18" fmla="*/ 25652 h 47370"/>
                <a:gd name="connsiteX19" fmla="*/ 9773 w 40659"/>
                <a:gd name="connsiteY19" fmla="*/ 32128 h 47370"/>
                <a:gd name="connsiteX20" fmla="*/ 12345 w 40659"/>
                <a:gd name="connsiteY20" fmla="*/ 37272 h 47370"/>
                <a:gd name="connsiteX21" fmla="*/ 19489 w 40659"/>
                <a:gd name="connsiteY21" fmla="*/ 38986 h 47370"/>
                <a:gd name="connsiteX22" fmla="*/ 27489 w 40659"/>
                <a:gd name="connsiteY22" fmla="*/ 36415 h 47370"/>
                <a:gd name="connsiteX23" fmla="*/ 30823 w 40659"/>
                <a:gd name="connsiteY23" fmla="*/ 29461 h 4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9" h="47370">
                  <a:moveTo>
                    <a:pt x="40444" y="46511"/>
                  </a:moveTo>
                  <a:lnTo>
                    <a:pt x="31680" y="46511"/>
                  </a:lnTo>
                  <a:lnTo>
                    <a:pt x="31680" y="40415"/>
                  </a:lnTo>
                  <a:cubicBezTo>
                    <a:pt x="27928" y="44863"/>
                    <a:pt x="22355" y="47359"/>
                    <a:pt x="16536" y="47178"/>
                  </a:cubicBezTo>
                  <a:cubicBezTo>
                    <a:pt x="12240" y="47340"/>
                    <a:pt x="8039" y="45911"/>
                    <a:pt x="4725" y="43177"/>
                  </a:cubicBezTo>
                  <a:cubicBezTo>
                    <a:pt x="1610" y="40482"/>
                    <a:pt x="-104" y="36529"/>
                    <a:pt x="57" y="32414"/>
                  </a:cubicBezTo>
                  <a:cubicBezTo>
                    <a:pt x="-238" y="28404"/>
                    <a:pt x="1658" y="24547"/>
                    <a:pt x="5010" y="22318"/>
                  </a:cubicBezTo>
                  <a:cubicBezTo>
                    <a:pt x="9049" y="19879"/>
                    <a:pt x="13726" y="18717"/>
                    <a:pt x="18441" y="18984"/>
                  </a:cubicBezTo>
                  <a:lnTo>
                    <a:pt x="30919" y="18984"/>
                  </a:lnTo>
                  <a:lnTo>
                    <a:pt x="30919" y="17269"/>
                  </a:lnTo>
                  <a:cubicBezTo>
                    <a:pt x="30919" y="11173"/>
                    <a:pt x="27489" y="7744"/>
                    <a:pt x="20822" y="7744"/>
                  </a:cubicBezTo>
                  <a:cubicBezTo>
                    <a:pt x="16041" y="7944"/>
                    <a:pt x="11430" y="9573"/>
                    <a:pt x="7582" y="12412"/>
                  </a:cubicBezTo>
                  <a:lnTo>
                    <a:pt x="3296" y="6411"/>
                  </a:lnTo>
                  <a:cubicBezTo>
                    <a:pt x="8678" y="2058"/>
                    <a:pt x="15421" y="-276"/>
                    <a:pt x="22346" y="-161"/>
                  </a:cubicBezTo>
                  <a:cubicBezTo>
                    <a:pt x="27052" y="-361"/>
                    <a:pt x="31690" y="1048"/>
                    <a:pt x="35491" y="3839"/>
                  </a:cubicBezTo>
                  <a:cubicBezTo>
                    <a:pt x="39129" y="7078"/>
                    <a:pt x="41034" y="11840"/>
                    <a:pt x="40634" y="16698"/>
                  </a:cubicBezTo>
                  <a:close/>
                  <a:moveTo>
                    <a:pt x="30919" y="29461"/>
                  </a:moveTo>
                  <a:lnTo>
                    <a:pt x="30919" y="25652"/>
                  </a:lnTo>
                  <a:lnTo>
                    <a:pt x="20060" y="25652"/>
                  </a:lnTo>
                  <a:cubicBezTo>
                    <a:pt x="13202" y="25652"/>
                    <a:pt x="9773" y="27842"/>
                    <a:pt x="9773" y="32128"/>
                  </a:cubicBezTo>
                  <a:cubicBezTo>
                    <a:pt x="9658" y="34176"/>
                    <a:pt x="10640" y="36129"/>
                    <a:pt x="12345" y="37272"/>
                  </a:cubicBezTo>
                  <a:cubicBezTo>
                    <a:pt x="14507" y="38529"/>
                    <a:pt x="16993" y="39129"/>
                    <a:pt x="19489" y="38986"/>
                  </a:cubicBezTo>
                  <a:cubicBezTo>
                    <a:pt x="22365" y="39044"/>
                    <a:pt x="25184" y="38139"/>
                    <a:pt x="27489" y="36415"/>
                  </a:cubicBezTo>
                  <a:cubicBezTo>
                    <a:pt x="29690" y="34795"/>
                    <a:pt x="30937" y="32186"/>
                    <a:pt x="30823" y="29461"/>
                  </a:cubicBezTo>
                  <a:close/>
                </a:path>
              </a:pathLst>
            </a:custGeom>
            <a:solidFill>
              <a:srgbClr val="6D6E71"/>
            </a:solidFill>
            <a:ln w="9525"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CED7920F-EDF1-4A9F-82C7-39DF3BE9B4A5}"/>
                </a:ext>
              </a:extLst>
            </p:cNvPr>
            <p:cNvSpPr/>
            <p:nvPr/>
          </p:nvSpPr>
          <p:spPr>
            <a:xfrm>
              <a:off x="9270795" y="194912"/>
              <a:ext cx="39648" cy="75726"/>
            </a:xfrm>
            <a:custGeom>
              <a:avLst/>
              <a:gdLst>
                <a:gd name="connsiteX0" fmla="*/ 15362 w 31718"/>
                <a:gd name="connsiteY0" fmla="*/ 21537 h 60581"/>
                <a:gd name="connsiteX1" fmla="*/ 15362 w 31718"/>
                <a:gd name="connsiteY1" fmla="*/ 44969 h 60581"/>
                <a:gd name="connsiteX2" fmla="*/ 17077 w 31718"/>
                <a:gd name="connsiteY2" fmla="*/ 50112 h 60581"/>
                <a:gd name="connsiteX3" fmla="*/ 21935 w 31718"/>
                <a:gd name="connsiteY3" fmla="*/ 52112 h 60581"/>
                <a:gd name="connsiteX4" fmla="*/ 27840 w 31718"/>
                <a:gd name="connsiteY4" fmla="*/ 49064 h 60581"/>
                <a:gd name="connsiteX5" fmla="*/ 31746 w 31718"/>
                <a:gd name="connsiteY5" fmla="*/ 55827 h 60581"/>
                <a:gd name="connsiteX6" fmla="*/ 20602 w 31718"/>
                <a:gd name="connsiteY6" fmla="*/ 60399 h 60581"/>
                <a:gd name="connsiteX7" fmla="*/ 10124 w 31718"/>
                <a:gd name="connsiteY7" fmla="*/ 56113 h 60581"/>
                <a:gd name="connsiteX8" fmla="*/ 5742 w 31718"/>
                <a:gd name="connsiteY8" fmla="*/ 44683 h 60581"/>
                <a:gd name="connsiteX9" fmla="*/ 5742 w 31718"/>
                <a:gd name="connsiteY9" fmla="*/ 21823 h 60581"/>
                <a:gd name="connsiteX10" fmla="*/ 27 w 31718"/>
                <a:gd name="connsiteY10" fmla="*/ 21823 h 60581"/>
                <a:gd name="connsiteX11" fmla="*/ 27 w 31718"/>
                <a:gd name="connsiteY11" fmla="*/ 14108 h 60581"/>
                <a:gd name="connsiteX12" fmla="*/ 5742 w 31718"/>
                <a:gd name="connsiteY12" fmla="*/ 14108 h 60581"/>
                <a:gd name="connsiteX13" fmla="*/ 5742 w 31718"/>
                <a:gd name="connsiteY13" fmla="*/ -180 h 60581"/>
                <a:gd name="connsiteX14" fmla="*/ 15267 w 31718"/>
                <a:gd name="connsiteY14" fmla="*/ -180 h 60581"/>
                <a:gd name="connsiteX15" fmla="*/ 15267 w 31718"/>
                <a:gd name="connsiteY15" fmla="*/ 14108 h 60581"/>
                <a:gd name="connsiteX16" fmla="*/ 27269 w 31718"/>
                <a:gd name="connsiteY16" fmla="*/ 14108 h 60581"/>
                <a:gd name="connsiteX17" fmla="*/ 27269 w 31718"/>
                <a:gd name="connsiteY17" fmla="*/ 21823 h 60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1">
                  <a:moveTo>
                    <a:pt x="15362" y="21537"/>
                  </a:moveTo>
                  <a:lnTo>
                    <a:pt x="15362" y="44969"/>
                  </a:lnTo>
                  <a:cubicBezTo>
                    <a:pt x="15258" y="46835"/>
                    <a:pt x="15868" y="48683"/>
                    <a:pt x="17077" y="50112"/>
                  </a:cubicBezTo>
                  <a:cubicBezTo>
                    <a:pt x="18315" y="51474"/>
                    <a:pt x="20096" y="52217"/>
                    <a:pt x="21935" y="52112"/>
                  </a:cubicBezTo>
                  <a:cubicBezTo>
                    <a:pt x="24240" y="51950"/>
                    <a:pt x="26373" y="50855"/>
                    <a:pt x="27840" y="49064"/>
                  </a:cubicBezTo>
                  <a:lnTo>
                    <a:pt x="31746" y="55827"/>
                  </a:lnTo>
                  <a:cubicBezTo>
                    <a:pt x="28764" y="58732"/>
                    <a:pt x="24763" y="60371"/>
                    <a:pt x="20602" y="60399"/>
                  </a:cubicBezTo>
                  <a:cubicBezTo>
                    <a:pt x="16667" y="60475"/>
                    <a:pt x="12876" y="58923"/>
                    <a:pt x="10124" y="56113"/>
                  </a:cubicBezTo>
                  <a:cubicBezTo>
                    <a:pt x="7133" y="53084"/>
                    <a:pt x="5542" y="48941"/>
                    <a:pt x="5742" y="44683"/>
                  </a:cubicBezTo>
                  <a:lnTo>
                    <a:pt x="5742" y="21823"/>
                  </a:lnTo>
                  <a:lnTo>
                    <a:pt x="27" y="21823"/>
                  </a:lnTo>
                  <a:lnTo>
                    <a:pt x="27" y="14108"/>
                  </a:lnTo>
                  <a:lnTo>
                    <a:pt x="5742" y="14108"/>
                  </a:lnTo>
                  <a:lnTo>
                    <a:pt x="5742" y="-180"/>
                  </a:lnTo>
                  <a:lnTo>
                    <a:pt x="15267" y="-180"/>
                  </a:lnTo>
                  <a:lnTo>
                    <a:pt x="15267" y="14108"/>
                  </a:lnTo>
                  <a:lnTo>
                    <a:pt x="27269" y="14108"/>
                  </a:lnTo>
                  <a:lnTo>
                    <a:pt x="27269" y="21823"/>
                  </a:lnTo>
                  <a:close/>
                </a:path>
              </a:pathLst>
            </a:custGeom>
            <a:solidFill>
              <a:srgbClr val="6D6E71"/>
            </a:solidFill>
            <a:ln w="9525"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4D651038-9FFD-45F5-ABED-6326E15E0D93}"/>
                </a:ext>
              </a:extLst>
            </p:cNvPr>
            <p:cNvSpPr/>
            <p:nvPr/>
          </p:nvSpPr>
          <p:spPr>
            <a:xfrm>
              <a:off x="9314342" y="211566"/>
              <a:ext cx="56855" cy="58730"/>
            </a:xfrm>
            <a:custGeom>
              <a:avLst/>
              <a:gdLst>
                <a:gd name="connsiteX0" fmla="*/ 45485 w 45484"/>
                <a:gd name="connsiteY0" fmla="*/ 27455 h 46984"/>
                <a:gd name="connsiteX1" fmla="*/ 9670 w 45484"/>
                <a:gd name="connsiteY1" fmla="*/ 27455 h 46984"/>
                <a:gd name="connsiteX2" fmla="*/ 14243 w 45484"/>
                <a:gd name="connsiteY2" fmla="*/ 35456 h 46984"/>
                <a:gd name="connsiteX3" fmla="*/ 23768 w 45484"/>
                <a:gd name="connsiteY3" fmla="*/ 38504 h 46984"/>
                <a:gd name="connsiteX4" fmla="*/ 36817 w 45484"/>
                <a:gd name="connsiteY4" fmla="*/ 33170 h 46984"/>
                <a:gd name="connsiteX5" fmla="*/ 42246 w 45484"/>
                <a:gd name="connsiteY5" fmla="*/ 39171 h 46984"/>
                <a:gd name="connsiteX6" fmla="*/ 23196 w 45484"/>
                <a:gd name="connsiteY6" fmla="*/ 46791 h 46984"/>
                <a:gd name="connsiteX7" fmla="*/ 6813 w 45484"/>
                <a:gd name="connsiteY7" fmla="*/ 40409 h 46984"/>
                <a:gd name="connsiteX8" fmla="*/ 51 w 45484"/>
                <a:gd name="connsiteY8" fmla="*/ 23264 h 46984"/>
                <a:gd name="connsiteX9" fmla="*/ 6908 w 45484"/>
                <a:gd name="connsiteY9" fmla="*/ 6119 h 46984"/>
                <a:gd name="connsiteX10" fmla="*/ 23101 w 45484"/>
                <a:gd name="connsiteY10" fmla="*/ -168 h 46984"/>
                <a:gd name="connsiteX11" fmla="*/ 38912 w 45484"/>
                <a:gd name="connsiteY11" fmla="*/ 5452 h 46984"/>
                <a:gd name="connsiteX12" fmla="*/ 45485 w 45484"/>
                <a:gd name="connsiteY12" fmla="*/ 20883 h 46984"/>
                <a:gd name="connsiteX13" fmla="*/ 9670 w 45484"/>
                <a:gd name="connsiteY13" fmla="*/ 19930 h 46984"/>
                <a:gd name="connsiteX14" fmla="*/ 35483 w 45484"/>
                <a:gd name="connsiteY14" fmla="*/ 19930 h 46984"/>
                <a:gd name="connsiteX15" fmla="*/ 31864 w 45484"/>
                <a:gd name="connsiteY15" fmla="*/ 11072 h 46984"/>
                <a:gd name="connsiteX16" fmla="*/ 23006 w 45484"/>
                <a:gd name="connsiteY16" fmla="*/ 8024 h 46984"/>
                <a:gd name="connsiteX17" fmla="*/ 13481 w 45484"/>
                <a:gd name="connsiteY17" fmla="*/ 11262 h 46984"/>
                <a:gd name="connsiteX18" fmla="*/ 9670 w 45484"/>
                <a:gd name="connsiteY18" fmla="*/ 19930 h 4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84" h="46984">
                  <a:moveTo>
                    <a:pt x="45485" y="27455"/>
                  </a:moveTo>
                  <a:lnTo>
                    <a:pt x="9670" y="27455"/>
                  </a:lnTo>
                  <a:cubicBezTo>
                    <a:pt x="9890" y="30684"/>
                    <a:pt x="11576" y="33627"/>
                    <a:pt x="14243" y="35456"/>
                  </a:cubicBezTo>
                  <a:cubicBezTo>
                    <a:pt x="16996" y="37504"/>
                    <a:pt x="20338" y="38571"/>
                    <a:pt x="23768" y="38504"/>
                  </a:cubicBezTo>
                  <a:cubicBezTo>
                    <a:pt x="28711" y="38837"/>
                    <a:pt x="33531" y="36875"/>
                    <a:pt x="36817" y="33170"/>
                  </a:cubicBezTo>
                  <a:lnTo>
                    <a:pt x="42246" y="39171"/>
                  </a:lnTo>
                  <a:cubicBezTo>
                    <a:pt x="37246" y="44266"/>
                    <a:pt x="30330" y="47029"/>
                    <a:pt x="23196" y="46791"/>
                  </a:cubicBezTo>
                  <a:cubicBezTo>
                    <a:pt x="17110" y="46905"/>
                    <a:pt x="11223" y="44609"/>
                    <a:pt x="6813" y="40409"/>
                  </a:cubicBezTo>
                  <a:cubicBezTo>
                    <a:pt x="2231" y="35913"/>
                    <a:pt x="-226" y="29674"/>
                    <a:pt x="51" y="23264"/>
                  </a:cubicBezTo>
                  <a:cubicBezTo>
                    <a:pt x="-245" y="16825"/>
                    <a:pt x="2251" y="10577"/>
                    <a:pt x="6908" y="6119"/>
                  </a:cubicBezTo>
                  <a:cubicBezTo>
                    <a:pt x="11290" y="2014"/>
                    <a:pt x="17090" y="-244"/>
                    <a:pt x="23101" y="-168"/>
                  </a:cubicBezTo>
                  <a:cubicBezTo>
                    <a:pt x="28892" y="-358"/>
                    <a:pt x="34540" y="1652"/>
                    <a:pt x="38912" y="5452"/>
                  </a:cubicBezTo>
                  <a:cubicBezTo>
                    <a:pt x="43370" y="9300"/>
                    <a:pt x="45799" y="14996"/>
                    <a:pt x="45485" y="20883"/>
                  </a:cubicBezTo>
                  <a:close/>
                  <a:moveTo>
                    <a:pt x="9670" y="19930"/>
                  </a:moveTo>
                  <a:lnTo>
                    <a:pt x="35483" y="19930"/>
                  </a:lnTo>
                  <a:cubicBezTo>
                    <a:pt x="35655" y="16587"/>
                    <a:pt x="34331" y="13339"/>
                    <a:pt x="31864" y="11072"/>
                  </a:cubicBezTo>
                  <a:cubicBezTo>
                    <a:pt x="29378" y="9014"/>
                    <a:pt x="26235" y="7938"/>
                    <a:pt x="23006" y="8024"/>
                  </a:cubicBezTo>
                  <a:cubicBezTo>
                    <a:pt x="19558" y="7986"/>
                    <a:pt x="16195" y="9129"/>
                    <a:pt x="13481" y="11262"/>
                  </a:cubicBezTo>
                  <a:cubicBezTo>
                    <a:pt x="10890" y="13367"/>
                    <a:pt x="9471" y="16596"/>
                    <a:pt x="9670" y="19930"/>
                  </a:cubicBezTo>
                  <a:close/>
                </a:path>
              </a:pathLst>
            </a:custGeom>
            <a:solidFill>
              <a:srgbClr val="6D6E71"/>
            </a:solidFill>
            <a:ln w="9525"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E21E1221-ADCE-4430-A9B2-D8B8C3786E00}"/>
                </a:ext>
              </a:extLst>
            </p:cNvPr>
            <p:cNvSpPr/>
            <p:nvPr/>
          </p:nvSpPr>
          <p:spPr>
            <a:xfrm>
              <a:off x="9379141" y="212026"/>
              <a:ext cx="45734" cy="58270"/>
            </a:xfrm>
            <a:custGeom>
              <a:avLst/>
              <a:gdLst>
                <a:gd name="connsiteX0" fmla="*/ 36603 w 36587"/>
                <a:gd name="connsiteY0" fmla="*/ 32039 h 46616"/>
                <a:gd name="connsiteX1" fmla="*/ 31936 w 36587"/>
                <a:gd name="connsiteY1" fmla="*/ 42517 h 46616"/>
                <a:gd name="connsiteX2" fmla="*/ 19839 w 36587"/>
                <a:gd name="connsiteY2" fmla="*/ 46422 h 46616"/>
                <a:gd name="connsiteX3" fmla="*/ 9552 w 36587"/>
                <a:gd name="connsiteY3" fmla="*/ 44612 h 46616"/>
                <a:gd name="connsiteX4" fmla="*/ 27 w 36587"/>
                <a:gd name="connsiteY4" fmla="*/ 39564 h 46616"/>
                <a:gd name="connsiteX5" fmla="*/ 4695 w 36587"/>
                <a:gd name="connsiteY5" fmla="*/ 32039 h 46616"/>
                <a:gd name="connsiteX6" fmla="*/ 20125 w 36587"/>
                <a:gd name="connsiteY6" fmla="*/ 38135 h 46616"/>
                <a:gd name="connsiteX7" fmla="*/ 25269 w 36587"/>
                <a:gd name="connsiteY7" fmla="*/ 36611 h 46616"/>
                <a:gd name="connsiteX8" fmla="*/ 27078 w 36587"/>
                <a:gd name="connsiteY8" fmla="*/ 32801 h 46616"/>
                <a:gd name="connsiteX9" fmla="*/ 18030 w 36587"/>
                <a:gd name="connsiteY9" fmla="*/ 26610 h 46616"/>
                <a:gd name="connsiteX10" fmla="*/ 16982 w 36587"/>
                <a:gd name="connsiteY10" fmla="*/ 26610 h 46616"/>
                <a:gd name="connsiteX11" fmla="*/ 2790 w 36587"/>
                <a:gd name="connsiteY11" fmla="*/ 13751 h 46616"/>
                <a:gd name="connsiteX12" fmla="*/ 7743 w 36587"/>
                <a:gd name="connsiteY12" fmla="*/ 3655 h 46616"/>
                <a:gd name="connsiteX13" fmla="*/ 20506 w 36587"/>
                <a:gd name="connsiteY13" fmla="*/ -155 h 46616"/>
                <a:gd name="connsiteX14" fmla="*/ 35461 w 36587"/>
                <a:gd name="connsiteY14" fmla="*/ 4417 h 46616"/>
                <a:gd name="connsiteX15" fmla="*/ 31841 w 36587"/>
                <a:gd name="connsiteY15" fmla="*/ 11561 h 46616"/>
                <a:gd name="connsiteX16" fmla="*/ 19744 w 36587"/>
                <a:gd name="connsiteY16" fmla="*/ 7846 h 46616"/>
                <a:gd name="connsiteX17" fmla="*/ 14220 w 36587"/>
                <a:gd name="connsiteY17" fmla="*/ 9084 h 46616"/>
                <a:gd name="connsiteX18" fmla="*/ 12029 w 36587"/>
                <a:gd name="connsiteY18" fmla="*/ 12799 h 46616"/>
                <a:gd name="connsiteX19" fmla="*/ 14220 w 36587"/>
                <a:gd name="connsiteY19" fmla="*/ 16133 h 46616"/>
                <a:gd name="connsiteX20" fmla="*/ 18601 w 36587"/>
                <a:gd name="connsiteY20" fmla="*/ 17561 h 46616"/>
                <a:gd name="connsiteX21" fmla="*/ 23554 w 36587"/>
                <a:gd name="connsiteY21" fmla="*/ 18895 h 46616"/>
                <a:gd name="connsiteX22" fmla="*/ 27650 w 36587"/>
                <a:gd name="connsiteY22" fmla="*/ 20514 h 46616"/>
                <a:gd name="connsiteX23" fmla="*/ 32032 w 36587"/>
                <a:gd name="connsiteY23" fmla="*/ 22895 h 46616"/>
                <a:gd name="connsiteX24" fmla="*/ 36603 w 36587"/>
                <a:gd name="connsiteY24" fmla="*/ 32039 h 46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587" h="46616">
                  <a:moveTo>
                    <a:pt x="36603" y="32039"/>
                  </a:moveTo>
                  <a:cubicBezTo>
                    <a:pt x="36775" y="36069"/>
                    <a:pt x="35051" y="39955"/>
                    <a:pt x="31936" y="42517"/>
                  </a:cubicBezTo>
                  <a:cubicBezTo>
                    <a:pt x="28488" y="45212"/>
                    <a:pt x="24202" y="46594"/>
                    <a:pt x="19839" y="46422"/>
                  </a:cubicBezTo>
                  <a:cubicBezTo>
                    <a:pt x="16334" y="46365"/>
                    <a:pt x="12867" y="45755"/>
                    <a:pt x="9552" y="44612"/>
                  </a:cubicBezTo>
                  <a:cubicBezTo>
                    <a:pt x="6114" y="43488"/>
                    <a:pt x="2885" y="41783"/>
                    <a:pt x="27" y="39564"/>
                  </a:cubicBezTo>
                  <a:lnTo>
                    <a:pt x="4695" y="32039"/>
                  </a:lnTo>
                  <a:cubicBezTo>
                    <a:pt x="9000" y="35754"/>
                    <a:pt x="14439" y="37907"/>
                    <a:pt x="20125" y="38135"/>
                  </a:cubicBezTo>
                  <a:cubicBezTo>
                    <a:pt x="21954" y="38183"/>
                    <a:pt x="23754" y="37650"/>
                    <a:pt x="25269" y="36611"/>
                  </a:cubicBezTo>
                  <a:cubicBezTo>
                    <a:pt x="26431" y="35697"/>
                    <a:pt x="27098" y="34287"/>
                    <a:pt x="27078" y="32801"/>
                  </a:cubicBezTo>
                  <a:cubicBezTo>
                    <a:pt x="27078" y="30515"/>
                    <a:pt x="24126" y="28420"/>
                    <a:pt x="18030" y="26610"/>
                  </a:cubicBezTo>
                  <a:lnTo>
                    <a:pt x="16982" y="26610"/>
                  </a:lnTo>
                  <a:cubicBezTo>
                    <a:pt x="7457" y="24038"/>
                    <a:pt x="2790" y="19752"/>
                    <a:pt x="2790" y="13751"/>
                  </a:cubicBezTo>
                  <a:cubicBezTo>
                    <a:pt x="2647" y="9770"/>
                    <a:pt x="4504" y="5979"/>
                    <a:pt x="7743" y="3655"/>
                  </a:cubicBezTo>
                  <a:cubicBezTo>
                    <a:pt x="11439" y="969"/>
                    <a:pt x="15944" y="-384"/>
                    <a:pt x="20506" y="-155"/>
                  </a:cubicBezTo>
                  <a:cubicBezTo>
                    <a:pt x="25831" y="-136"/>
                    <a:pt x="31031" y="1455"/>
                    <a:pt x="35461" y="4417"/>
                  </a:cubicBezTo>
                  <a:lnTo>
                    <a:pt x="31841" y="11561"/>
                  </a:lnTo>
                  <a:cubicBezTo>
                    <a:pt x="28278" y="9132"/>
                    <a:pt x="24059" y="7836"/>
                    <a:pt x="19744" y="7846"/>
                  </a:cubicBezTo>
                  <a:cubicBezTo>
                    <a:pt x="17830" y="7789"/>
                    <a:pt x="15924" y="8217"/>
                    <a:pt x="14220" y="9084"/>
                  </a:cubicBezTo>
                  <a:cubicBezTo>
                    <a:pt x="12839" y="9808"/>
                    <a:pt x="11991" y="11246"/>
                    <a:pt x="12029" y="12799"/>
                  </a:cubicBezTo>
                  <a:cubicBezTo>
                    <a:pt x="12029" y="14247"/>
                    <a:pt x="12886" y="15561"/>
                    <a:pt x="14220" y="16133"/>
                  </a:cubicBezTo>
                  <a:cubicBezTo>
                    <a:pt x="15639" y="16733"/>
                    <a:pt x="17106" y="17219"/>
                    <a:pt x="18601" y="17561"/>
                  </a:cubicBezTo>
                  <a:lnTo>
                    <a:pt x="23554" y="18895"/>
                  </a:lnTo>
                  <a:lnTo>
                    <a:pt x="27650" y="20514"/>
                  </a:lnTo>
                  <a:cubicBezTo>
                    <a:pt x="29184" y="21162"/>
                    <a:pt x="30650" y="21962"/>
                    <a:pt x="32032" y="22895"/>
                  </a:cubicBezTo>
                  <a:cubicBezTo>
                    <a:pt x="35013" y="24962"/>
                    <a:pt x="36737" y="28410"/>
                    <a:pt x="36603" y="32039"/>
                  </a:cubicBezTo>
                  <a:close/>
                </a:path>
              </a:pathLst>
            </a:custGeom>
            <a:solidFill>
              <a:srgbClr val="6D6E71"/>
            </a:solidFill>
            <a:ln w="9525"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B2BB63A3-3F09-482B-9704-03C6D458499F}"/>
                </a:ext>
              </a:extLst>
            </p:cNvPr>
            <p:cNvSpPr/>
            <p:nvPr/>
          </p:nvSpPr>
          <p:spPr>
            <a:xfrm>
              <a:off x="9463437" y="194555"/>
              <a:ext cx="51584" cy="75867"/>
            </a:xfrm>
            <a:custGeom>
              <a:avLst/>
              <a:gdLst>
                <a:gd name="connsiteX0" fmla="*/ 3266 w 41267"/>
                <a:gd name="connsiteY0" fmla="*/ 8774 h 60694"/>
                <a:gd name="connsiteX1" fmla="*/ 3266 w 41267"/>
                <a:gd name="connsiteY1" fmla="*/ -180 h 60694"/>
                <a:gd name="connsiteX2" fmla="*/ 38318 w 41267"/>
                <a:gd name="connsiteY2" fmla="*/ -180 h 60694"/>
                <a:gd name="connsiteX3" fmla="*/ 38318 w 41267"/>
                <a:gd name="connsiteY3" fmla="*/ 7631 h 60694"/>
                <a:gd name="connsiteX4" fmla="*/ 23840 w 41267"/>
                <a:gd name="connsiteY4" fmla="*/ 23823 h 60694"/>
                <a:gd name="connsiteX5" fmla="*/ 36699 w 41267"/>
                <a:gd name="connsiteY5" fmla="*/ 29062 h 60694"/>
                <a:gd name="connsiteX6" fmla="*/ 41271 w 41267"/>
                <a:gd name="connsiteY6" fmla="*/ 40873 h 60694"/>
                <a:gd name="connsiteX7" fmla="*/ 35079 w 41267"/>
                <a:gd name="connsiteY7" fmla="*/ 55256 h 60694"/>
                <a:gd name="connsiteX8" fmla="*/ 19077 w 41267"/>
                <a:gd name="connsiteY8" fmla="*/ 60494 h 60694"/>
                <a:gd name="connsiteX9" fmla="*/ 27 w 41267"/>
                <a:gd name="connsiteY9" fmla="*/ 54208 h 60694"/>
                <a:gd name="connsiteX10" fmla="*/ 4314 w 41267"/>
                <a:gd name="connsiteY10" fmla="*/ 46016 h 60694"/>
                <a:gd name="connsiteX11" fmla="*/ 19744 w 41267"/>
                <a:gd name="connsiteY11" fmla="*/ 51160 h 60694"/>
                <a:gd name="connsiteX12" fmla="*/ 28412 w 41267"/>
                <a:gd name="connsiteY12" fmla="*/ 48778 h 60694"/>
                <a:gd name="connsiteX13" fmla="*/ 31746 w 41267"/>
                <a:gd name="connsiteY13" fmla="*/ 41730 h 60694"/>
                <a:gd name="connsiteX14" fmla="*/ 28031 w 41267"/>
                <a:gd name="connsiteY14" fmla="*/ 34396 h 60694"/>
                <a:gd name="connsiteX15" fmla="*/ 17553 w 41267"/>
                <a:gd name="connsiteY15" fmla="*/ 31634 h 60694"/>
                <a:gd name="connsiteX16" fmla="*/ 11171 w 41267"/>
                <a:gd name="connsiteY16" fmla="*/ 32586 h 60694"/>
                <a:gd name="connsiteX17" fmla="*/ 11171 w 41267"/>
                <a:gd name="connsiteY17" fmla="*/ 24871 h 60694"/>
                <a:gd name="connsiteX18" fmla="*/ 24983 w 41267"/>
                <a:gd name="connsiteY18" fmla="*/ 8774 h 6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267" h="60694">
                  <a:moveTo>
                    <a:pt x="3266" y="8774"/>
                  </a:moveTo>
                  <a:lnTo>
                    <a:pt x="3266" y="-180"/>
                  </a:lnTo>
                  <a:lnTo>
                    <a:pt x="38318" y="-180"/>
                  </a:lnTo>
                  <a:lnTo>
                    <a:pt x="38318" y="7631"/>
                  </a:lnTo>
                  <a:lnTo>
                    <a:pt x="23840" y="23823"/>
                  </a:lnTo>
                  <a:cubicBezTo>
                    <a:pt x="28660" y="23747"/>
                    <a:pt x="33308" y="25642"/>
                    <a:pt x="36699" y="29062"/>
                  </a:cubicBezTo>
                  <a:cubicBezTo>
                    <a:pt x="39718" y="32243"/>
                    <a:pt x="41356" y="36491"/>
                    <a:pt x="41271" y="40873"/>
                  </a:cubicBezTo>
                  <a:cubicBezTo>
                    <a:pt x="41556" y="46369"/>
                    <a:pt x="39261" y="51684"/>
                    <a:pt x="35079" y="55256"/>
                  </a:cubicBezTo>
                  <a:cubicBezTo>
                    <a:pt x="30546" y="58866"/>
                    <a:pt x="24869" y="60732"/>
                    <a:pt x="19077" y="60494"/>
                  </a:cubicBezTo>
                  <a:cubicBezTo>
                    <a:pt x="12238" y="60351"/>
                    <a:pt x="5609" y="58161"/>
                    <a:pt x="27" y="54208"/>
                  </a:cubicBezTo>
                  <a:lnTo>
                    <a:pt x="4314" y="46016"/>
                  </a:lnTo>
                  <a:cubicBezTo>
                    <a:pt x="8781" y="49331"/>
                    <a:pt x="14182" y="51131"/>
                    <a:pt x="19744" y="51160"/>
                  </a:cubicBezTo>
                  <a:cubicBezTo>
                    <a:pt x="22811" y="51303"/>
                    <a:pt x="25849" y="50464"/>
                    <a:pt x="28412" y="48778"/>
                  </a:cubicBezTo>
                  <a:cubicBezTo>
                    <a:pt x="30660" y="47150"/>
                    <a:pt x="31917" y="44492"/>
                    <a:pt x="31746" y="41730"/>
                  </a:cubicBezTo>
                  <a:cubicBezTo>
                    <a:pt x="31822" y="38815"/>
                    <a:pt x="30422" y="36063"/>
                    <a:pt x="28031" y="34396"/>
                  </a:cubicBezTo>
                  <a:cubicBezTo>
                    <a:pt x="24906" y="32405"/>
                    <a:pt x="21249" y="31443"/>
                    <a:pt x="17553" y="31634"/>
                  </a:cubicBezTo>
                  <a:cubicBezTo>
                    <a:pt x="15391" y="31653"/>
                    <a:pt x="13248" y="31976"/>
                    <a:pt x="11171" y="32586"/>
                  </a:cubicBezTo>
                  <a:lnTo>
                    <a:pt x="11171" y="24871"/>
                  </a:lnTo>
                  <a:lnTo>
                    <a:pt x="24983" y="8774"/>
                  </a:lnTo>
                  <a:close/>
                </a:path>
              </a:pathLst>
            </a:custGeom>
            <a:solidFill>
              <a:srgbClr val="6D6E71"/>
            </a:solidFill>
            <a:ln w="9525"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4CAF69D0-635F-446F-AAE0-C2F0818843BB}"/>
                </a:ext>
              </a:extLst>
            </p:cNvPr>
            <p:cNvSpPr/>
            <p:nvPr/>
          </p:nvSpPr>
          <p:spPr>
            <a:xfrm>
              <a:off x="9549639" y="194197"/>
              <a:ext cx="68580" cy="75247"/>
            </a:xfrm>
            <a:custGeom>
              <a:avLst/>
              <a:gdLst>
                <a:gd name="connsiteX0" fmla="*/ 32603 w 54864"/>
                <a:gd name="connsiteY0" fmla="*/ 60018 h 60198"/>
                <a:gd name="connsiteX1" fmla="*/ 22316 w 54864"/>
                <a:gd name="connsiteY1" fmla="*/ 60018 h 60198"/>
                <a:gd name="connsiteX2" fmla="*/ 22316 w 54864"/>
                <a:gd name="connsiteY2" fmla="*/ 36015 h 60198"/>
                <a:gd name="connsiteX3" fmla="*/ 27 w 54864"/>
                <a:gd name="connsiteY3" fmla="*/ -180 h 60198"/>
                <a:gd name="connsiteX4" fmla="*/ 11077 w 54864"/>
                <a:gd name="connsiteY4" fmla="*/ -180 h 60198"/>
                <a:gd name="connsiteX5" fmla="*/ 27459 w 54864"/>
                <a:gd name="connsiteY5" fmla="*/ 27062 h 60198"/>
                <a:gd name="connsiteX6" fmla="*/ 43843 w 54864"/>
                <a:gd name="connsiteY6" fmla="*/ -180 h 60198"/>
                <a:gd name="connsiteX7" fmla="*/ 54891 w 54864"/>
                <a:gd name="connsiteY7" fmla="*/ -180 h 60198"/>
                <a:gd name="connsiteX8" fmla="*/ 32603 w 54864"/>
                <a:gd name="connsiteY8" fmla="*/ 36015 h 6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864" h="60198">
                  <a:moveTo>
                    <a:pt x="32603" y="60018"/>
                  </a:moveTo>
                  <a:lnTo>
                    <a:pt x="22316" y="60018"/>
                  </a:lnTo>
                  <a:lnTo>
                    <a:pt x="22316" y="36015"/>
                  </a:lnTo>
                  <a:lnTo>
                    <a:pt x="27" y="-180"/>
                  </a:lnTo>
                  <a:lnTo>
                    <a:pt x="11077" y="-180"/>
                  </a:lnTo>
                  <a:lnTo>
                    <a:pt x="27459" y="27062"/>
                  </a:lnTo>
                  <a:lnTo>
                    <a:pt x="43843" y="-180"/>
                  </a:lnTo>
                  <a:lnTo>
                    <a:pt x="54891" y="-180"/>
                  </a:lnTo>
                  <a:lnTo>
                    <a:pt x="32603" y="36015"/>
                  </a:lnTo>
                  <a:close/>
                </a:path>
              </a:pathLst>
            </a:custGeom>
            <a:solidFill>
              <a:srgbClr val="6D6E71"/>
            </a:solidFill>
            <a:ln w="9525"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89D113BA-CC3D-467A-BF1D-FD17E4DC7FB0}"/>
                </a:ext>
              </a:extLst>
            </p:cNvPr>
            <p:cNvSpPr/>
            <p:nvPr/>
          </p:nvSpPr>
          <p:spPr>
            <a:xfrm>
              <a:off x="9616164" y="211568"/>
              <a:ext cx="56743" cy="58724"/>
            </a:xfrm>
            <a:custGeom>
              <a:avLst/>
              <a:gdLst>
                <a:gd name="connsiteX0" fmla="*/ 45200 w 45394"/>
                <a:gd name="connsiteY0" fmla="*/ 27453 h 46979"/>
                <a:gd name="connsiteX1" fmla="*/ 9482 w 45394"/>
                <a:gd name="connsiteY1" fmla="*/ 27453 h 46979"/>
                <a:gd name="connsiteX2" fmla="*/ 14054 w 45394"/>
                <a:gd name="connsiteY2" fmla="*/ 35454 h 46979"/>
                <a:gd name="connsiteX3" fmla="*/ 23579 w 45394"/>
                <a:gd name="connsiteY3" fmla="*/ 38502 h 46979"/>
                <a:gd name="connsiteX4" fmla="*/ 36628 w 45394"/>
                <a:gd name="connsiteY4" fmla="*/ 33168 h 46979"/>
                <a:gd name="connsiteX5" fmla="*/ 42152 w 45394"/>
                <a:gd name="connsiteY5" fmla="*/ 39168 h 46979"/>
                <a:gd name="connsiteX6" fmla="*/ 23102 w 45394"/>
                <a:gd name="connsiteY6" fmla="*/ 46788 h 46979"/>
                <a:gd name="connsiteX7" fmla="*/ 6815 w 45394"/>
                <a:gd name="connsiteY7" fmla="*/ 40407 h 46979"/>
                <a:gd name="connsiteX8" fmla="*/ 52 w 45394"/>
                <a:gd name="connsiteY8" fmla="*/ 23262 h 46979"/>
                <a:gd name="connsiteX9" fmla="*/ 6910 w 45394"/>
                <a:gd name="connsiteY9" fmla="*/ 6117 h 46979"/>
                <a:gd name="connsiteX10" fmla="*/ 38914 w 45394"/>
                <a:gd name="connsiteY10" fmla="*/ 5450 h 46979"/>
                <a:gd name="connsiteX11" fmla="*/ 45391 w 45394"/>
                <a:gd name="connsiteY11" fmla="*/ 20880 h 46979"/>
                <a:gd name="connsiteX12" fmla="*/ 9482 w 45394"/>
                <a:gd name="connsiteY12" fmla="*/ 19928 h 46979"/>
                <a:gd name="connsiteX13" fmla="*/ 35580 w 45394"/>
                <a:gd name="connsiteY13" fmla="*/ 19928 h 46979"/>
                <a:gd name="connsiteX14" fmla="*/ 32056 w 45394"/>
                <a:gd name="connsiteY14" fmla="*/ 11070 h 46979"/>
                <a:gd name="connsiteX15" fmla="*/ 23102 w 45394"/>
                <a:gd name="connsiteY15" fmla="*/ 8022 h 46979"/>
                <a:gd name="connsiteX16" fmla="*/ 13577 w 45394"/>
                <a:gd name="connsiteY16" fmla="*/ 11260 h 46979"/>
                <a:gd name="connsiteX17" fmla="*/ 9482 w 45394"/>
                <a:gd name="connsiteY17" fmla="*/ 1992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94" h="46979">
                  <a:moveTo>
                    <a:pt x="45200" y="27453"/>
                  </a:moveTo>
                  <a:lnTo>
                    <a:pt x="9482" y="27453"/>
                  </a:lnTo>
                  <a:cubicBezTo>
                    <a:pt x="9625" y="30701"/>
                    <a:pt x="11330" y="33682"/>
                    <a:pt x="14054" y="35454"/>
                  </a:cubicBezTo>
                  <a:cubicBezTo>
                    <a:pt x="16797" y="37502"/>
                    <a:pt x="20150" y="38578"/>
                    <a:pt x="23579" y="38502"/>
                  </a:cubicBezTo>
                  <a:cubicBezTo>
                    <a:pt x="28522" y="38873"/>
                    <a:pt x="33351" y="36892"/>
                    <a:pt x="36628" y="33168"/>
                  </a:cubicBezTo>
                  <a:lnTo>
                    <a:pt x="42152" y="39168"/>
                  </a:lnTo>
                  <a:cubicBezTo>
                    <a:pt x="37133" y="44245"/>
                    <a:pt x="30237" y="46998"/>
                    <a:pt x="23102" y="46788"/>
                  </a:cubicBezTo>
                  <a:cubicBezTo>
                    <a:pt x="17045" y="46884"/>
                    <a:pt x="11196" y="44588"/>
                    <a:pt x="6815" y="40407"/>
                  </a:cubicBezTo>
                  <a:cubicBezTo>
                    <a:pt x="2233" y="35911"/>
                    <a:pt x="-224" y="29672"/>
                    <a:pt x="52" y="23262"/>
                  </a:cubicBezTo>
                  <a:cubicBezTo>
                    <a:pt x="-253" y="16823"/>
                    <a:pt x="2253" y="10574"/>
                    <a:pt x="6910" y="6117"/>
                  </a:cubicBezTo>
                  <a:cubicBezTo>
                    <a:pt x="15930" y="-2018"/>
                    <a:pt x="29561" y="-2303"/>
                    <a:pt x="38914" y="5450"/>
                  </a:cubicBezTo>
                  <a:cubicBezTo>
                    <a:pt x="43334" y="9317"/>
                    <a:pt x="45724" y="15013"/>
                    <a:pt x="45391" y="20880"/>
                  </a:cubicBezTo>
                  <a:close/>
                  <a:moveTo>
                    <a:pt x="9482" y="19928"/>
                  </a:moveTo>
                  <a:lnTo>
                    <a:pt x="35580" y="19928"/>
                  </a:lnTo>
                  <a:cubicBezTo>
                    <a:pt x="35790" y="16594"/>
                    <a:pt x="34494" y="13346"/>
                    <a:pt x="32056" y="11070"/>
                  </a:cubicBezTo>
                  <a:cubicBezTo>
                    <a:pt x="29522" y="9031"/>
                    <a:pt x="26350" y="7955"/>
                    <a:pt x="23102" y="8022"/>
                  </a:cubicBezTo>
                  <a:cubicBezTo>
                    <a:pt x="19645" y="7955"/>
                    <a:pt x="16273" y="9098"/>
                    <a:pt x="13577" y="11260"/>
                  </a:cubicBezTo>
                  <a:cubicBezTo>
                    <a:pt x="10882" y="13308"/>
                    <a:pt x="9349" y="16546"/>
                    <a:pt x="9482" y="19928"/>
                  </a:cubicBezTo>
                  <a:close/>
                </a:path>
              </a:pathLst>
            </a:custGeom>
            <a:solidFill>
              <a:srgbClr val="6D6E71"/>
            </a:solidFill>
            <a:ln w="9525"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1BBC82A2-1015-424D-AC68-94E4D0216415}"/>
                </a:ext>
              </a:extLst>
            </p:cNvPr>
            <p:cNvSpPr/>
            <p:nvPr/>
          </p:nvSpPr>
          <p:spPr>
            <a:xfrm>
              <a:off x="9680100" y="210603"/>
              <a:ext cx="50814" cy="59691"/>
            </a:xfrm>
            <a:custGeom>
              <a:avLst/>
              <a:gdLst>
                <a:gd name="connsiteX0" fmla="*/ 40344 w 40651"/>
                <a:gd name="connsiteY0" fmla="*/ 46894 h 47753"/>
                <a:gd name="connsiteX1" fmla="*/ 31581 w 40651"/>
                <a:gd name="connsiteY1" fmla="*/ 46894 h 47753"/>
                <a:gd name="connsiteX2" fmla="*/ 31581 w 40651"/>
                <a:gd name="connsiteY2" fmla="*/ 40798 h 47753"/>
                <a:gd name="connsiteX3" fmla="*/ 16436 w 40651"/>
                <a:gd name="connsiteY3" fmla="*/ 47561 h 47753"/>
                <a:gd name="connsiteX4" fmla="*/ 4625 w 40651"/>
                <a:gd name="connsiteY4" fmla="*/ 43560 h 47753"/>
                <a:gd name="connsiteX5" fmla="*/ 53 w 40651"/>
                <a:gd name="connsiteY5" fmla="*/ 32416 h 47753"/>
                <a:gd name="connsiteX6" fmla="*/ 5006 w 40651"/>
                <a:gd name="connsiteY6" fmla="*/ 22319 h 47753"/>
                <a:gd name="connsiteX7" fmla="*/ 18531 w 40651"/>
                <a:gd name="connsiteY7" fmla="*/ 18986 h 47753"/>
                <a:gd name="connsiteX8" fmla="*/ 30914 w 40651"/>
                <a:gd name="connsiteY8" fmla="*/ 18986 h 47753"/>
                <a:gd name="connsiteX9" fmla="*/ 30914 w 40651"/>
                <a:gd name="connsiteY9" fmla="*/ 17271 h 47753"/>
                <a:gd name="connsiteX10" fmla="*/ 20817 w 40651"/>
                <a:gd name="connsiteY10" fmla="*/ 7746 h 47753"/>
                <a:gd name="connsiteX11" fmla="*/ 7577 w 40651"/>
                <a:gd name="connsiteY11" fmla="*/ 12413 h 47753"/>
                <a:gd name="connsiteX12" fmla="*/ 3292 w 40651"/>
                <a:gd name="connsiteY12" fmla="*/ 6413 h 47753"/>
                <a:gd name="connsiteX13" fmla="*/ 22342 w 40651"/>
                <a:gd name="connsiteY13" fmla="*/ -160 h 47753"/>
                <a:gd name="connsiteX14" fmla="*/ 35581 w 40651"/>
                <a:gd name="connsiteY14" fmla="*/ 3841 h 47753"/>
                <a:gd name="connsiteX15" fmla="*/ 40630 w 40651"/>
                <a:gd name="connsiteY15" fmla="*/ 16700 h 47753"/>
                <a:gd name="connsiteX16" fmla="*/ 30819 w 40651"/>
                <a:gd name="connsiteY16" fmla="*/ 29844 h 47753"/>
                <a:gd name="connsiteX17" fmla="*/ 30819 w 40651"/>
                <a:gd name="connsiteY17" fmla="*/ 26034 h 47753"/>
                <a:gd name="connsiteX18" fmla="*/ 20055 w 40651"/>
                <a:gd name="connsiteY18" fmla="*/ 26034 h 47753"/>
                <a:gd name="connsiteX19" fmla="*/ 9673 w 40651"/>
                <a:gd name="connsiteY19" fmla="*/ 32511 h 47753"/>
                <a:gd name="connsiteX20" fmla="*/ 12245 w 40651"/>
                <a:gd name="connsiteY20" fmla="*/ 37655 h 47753"/>
                <a:gd name="connsiteX21" fmla="*/ 19389 w 40651"/>
                <a:gd name="connsiteY21" fmla="*/ 39369 h 47753"/>
                <a:gd name="connsiteX22" fmla="*/ 27390 w 40651"/>
                <a:gd name="connsiteY22" fmla="*/ 36797 h 47753"/>
                <a:gd name="connsiteX23" fmla="*/ 30723 w 40651"/>
                <a:gd name="connsiteY23" fmla="*/ 29844 h 47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1" h="47753">
                  <a:moveTo>
                    <a:pt x="40344" y="46894"/>
                  </a:moveTo>
                  <a:lnTo>
                    <a:pt x="31581" y="46894"/>
                  </a:lnTo>
                  <a:lnTo>
                    <a:pt x="31581" y="40798"/>
                  </a:lnTo>
                  <a:cubicBezTo>
                    <a:pt x="27828" y="45246"/>
                    <a:pt x="22256" y="47742"/>
                    <a:pt x="16436" y="47561"/>
                  </a:cubicBezTo>
                  <a:cubicBezTo>
                    <a:pt x="12140" y="47723"/>
                    <a:pt x="7940" y="46294"/>
                    <a:pt x="4625" y="43560"/>
                  </a:cubicBezTo>
                  <a:cubicBezTo>
                    <a:pt x="1472" y="40741"/>
                    <a:pt x="-204" y="36635"/>
                    <a:pt x="53" y="32416"/>
                  </a:cubicBezTo>
                  <a:cubicBezTo>
                    <a:pt x="-204" y="28415"/>
                    <a:pt x="1682" y="24567"/>
                    <a:pt x="5006" y="22319"/>
                  </a:cubicBezTo>
                  <a:cubicBezTo>
                    <a:pt x="9073" y="19871"/>
                    <a:pt x="13788" y="18709"/>
                    <a:pt x="18531" y="18986"/>
                  </a:cubicBezTo>
                  <a:lnTo>
                    <a:pt x="30914" y="18986"/>
                  </a:lnTo>
                  <a:lnTo>
                    <a:pt x="30914" y="17271"/>
                  </a:lnTo>
                  <a:cubicBezTo>
                    <a:pt x="30914" y="11175"/>
                    <a:pt x="27580" y="7746"/>
                    <a:pt x="20817" y="7746"/>
                  </a:cubicBezTo>
                  <a:cubicBezTo>
                    <a:pt x="16046" y="7965"/>
                    <a:pt x="11435" y="9584"/>
                    <a:pt x="7577" y="12413"/>
                  </a:cubicBezTo>
                  <a:lnTo>
                    <a:pt x="3292" y="6413"/>
                  </a:lnTo>
                  <a:cubicBezTo>
                    <a:pt x="8692" y="2088"/>
                    <a:pt x="15426" y="-236"/>
                    <a:pt x="22342" y="-160"/>
                  </a:cubicBezTo>
                  <a:cubicBezTo>
                    <a:pt x="27085" y="-369"/>
                    <a:pt x="31752" y="1040"/>
                    <a:pt x="35581" y="3841"/>
                  </a:cubicBezTo>
                  <a:cubicBezTo>
                    <a:pt x="39144" y="7127"/>
                    <a:pt x="41010" y="11870"/>
                    <a:pt x="40630" y="16700"/>
                  </a:cubicBezTo>
                  <a:close/>
                  <a:moveTo>
                    <a:pt x="30819" y="29844"/>
                  </a:moveTo>
                  <a:lnTo>
                    <a:pt x="30819" y="26034"/>
                  </a:lnTo>
                  <a:lnTo>
                    <a:pt x="20055" y="26034"/>
                  </a:lnTo>
                  <a:cubicBezTo>
                    <a:pt x="13102" y="26034"/>
                    <a:pt x="9673" y="28225"/>
                    <a:pt x="9673" y="32511"/>
                  </a:cubicBezTo>
                  <a:cubicBezTo>
                    <a:pt x="9559" y="34559"/>
                    <a:pt x="10540" y="36512"/>
                    <a:pt x="12245" y="37655"/>
                  </a:cubicBezTo>
                  <a:cubicBezTo>
                    <a:pt x="14407" y="38912"/>
                    <a:pt x="16893" y="39512"/>
                    <a:pt x="19389" y="39369"/>
                  </a:cubicBezTo>
                  <a:cubicBezTo>
                    <a:pt x="22265" y="39426"/>
                    <a:pt x="25085" y="38521"/>
                    <a:pt x="27390" y="36797"/>
                  </a:cubicBezTo>
                  <a:cubicBezTo>
                    <a:pt x="29590" y="35178"/>
                    <a:pt x="30838" y="32568"/>
                    <a:pt x="30723" y="29844"/>
                  </a:cubicBezTo>
                  <a:close/>
                </a:path>
              </a:pathLst>
            </a:custGeom>
            <a:solidFill>
              <a:srgbClr val="6D6E71"/>
            </a:solidFill>
            <a:ln w="9525"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865F0CC7-E4FF-4207-B4F4-5F98B525CB1A}"/>
                </a:ext>
              </a:extLst>
            </p:cNvPr>
            <p:cNvSpPr/>
            <p:nvPr/>
          </p:nvSpPr>
          <p:spPr>
            <a:xfrm>
              <a:off x="9747284" y="212057"/>
              <a:ext cx="30360" cy="57387"/>
            </a:xfrm>
            <a:custGeom>
              <a:avLst/>
              <a:gdLst>
                <a:gd name="connsiteX0" fmla="*/ 23935 w 24288"/>
                <a:gd name="connsiteY0" fmla="*/ 9059 h 45910"/>
                <a:gd name="connsiteX1" fmla="*/ 13172 w 24288"/>
                <a:gd name="connsiteY1" fmla="*/ 13727 h 45910"/>
                <a:gd name="connsiteX2" fmla="*/ 9552 w 24288"/>
                <a:gd name="connsiteY2" fmla="*/ 26109 h 45910"/>
                <a:gd name="connsiteX3" fmla="*/ 9552 w 24288"/>
                <a:gd name="connsiteY3" fmla="*/ 45731 h 45910"/>
                <a:gd name="connsiteX4" fmla="*/ 27 w 24288"/>
                <a:gd name="connsiteY4" fmla="*/ 45731 h 45910"/>
                <a:gd name="connsiteX5" fmla="*/ 27 w 24288"/>
                <a:gd name="connsiteY5" fmla="*/ 106 h 45910"/>
                <a:gd name="connsiteX6" fmla="*/ 9552 w 24288"/>
                <a:gd name="connsiteY6" fmla="*/ 106 h 45910"/>
                <a:gd name="connsiteX7" fmla="*/ 9552 w 24288"/>
                <a:gd name="connsiteY7" fmla="*/ 9631 h 45910"/>
                <a:gd name="connsiteX8" fmla="*/ 15838 w 24288"/>
                <a:gd name="connsiteY8" fmla="*/ 2582 h 45910"/>
                <a:gd name="connsiteX9" fmla="*/ 24316 w 24288"/>
                <a:gd name="connsiteY9" fmla="*/ -180 h 45910"/>
                <a:gd name="connsiteX10" fmla="*/ 24316 w 24288"/>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8" h="45910">
                  <a:moveTo>
                    <a:pt x="23935" y="9059"/>
                  </a:moveTo>
                  <a:cubicBezTo>
                    <a:pt x="19801" y="8764"/>
                    <a:pt x="15781" y="10507"/>
                    <a:pt x="13172" y="13727"/>
                  </a:cubicBezTo>
                  <a:cubicBezTo>
                    <a:pt x="10609" y="17327"/>
                    <a:pt x="9333" y="21689"/>
                    <a:pt x="9552" y="26109"/>
                  </a:cubicBezTo>
                  <a:lnTo>
                    <a:pt x="9552" y="45731"/>
                  </a:lnTo>
                  <a:lnTo>
                    <a:pt x="27" y="45731"/>
                  </a:lnTo>
                  <a:lnTo>
                    <a:pt x="27" y="106"/>
                  </a:lnTo>
                  <a:lnTo>
                    <a:pt x="9552" y="106"/>
                  </a:lnTo>
                  <a:lnTo>
                    <a:pt x="9552" y="9631"/>
                  </a:lnTo>
                  <a:cubicBezTo>
                    <a:pt x="11124" y="6859"/>
                    <a:pt x="13267" y="4459"/>
                    <a:pt x="15838" y="2582"/>
                  </a:cubicBezTo>
                  <a:cubicBezTo>
                    <a:pt x="18315" y="820"/>
                    <a:pt x="21277" y="-142"/>
                    <a:pt x="24316" y="-180"/>
                  </a:cubicBezTo>
                  <a:lnTo>
                    <a:pt x="24316" y="9345"/>
                  </a:lnTo>
                  <a:close/>
                </a:path>
              </a:pathLst>
            </a:custGeom>
            <a:solidFill>
              <a:srgbClr val="6D6E71"/>
            </a:solidFill>
            <a:ln w="9525"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C8BAC37B-843B-4495-9B99-AB527BE8DEAF}"/>
                </a:ext>
              </a:extLst>
            </p:cNvPr>
            <p:cNvSpPr/>
            <p:nvPr/>
          </p:nvSpPr>
          <p:spPr>
            <a:xfrm>
              <a:off x="9784192" y="212031"/>
              <a:ext cx="45854" cy="58257"/>
            </a:xfrm>
            <a:custGeom>
              <a:avLst/>
              <a:gdLst>
                <a:gd name="connsiteX0" fmla="*/ 36699 w 36683"/>
                <a:gd name="connsiteY0" fmla="*/ 32036 h 46606"/>
                <a:gd name="connsiteX1" fmla="*/ 32031 w 36683"/>
                <a:gd name="connsiteY1" fmla="*/ 42513 h 46606"/>
                <a:gd name="connsiteX2" fmla="*/ 19935 w 36683"/>
                <a:gd name="connsiteY2" fmla="*/ 46419 h 46606"/>
                <a:gd name="connsiteX3" fmla="*/ 9552 w 36683"/>
                <a:gd name="connsiteY3" fmla="*/ 44609 h 46606"/>
                <a:gd name="connsiteX4" fmla="*/ 27 w 36683"/>
                <a:gd name="connsiteY4" fmla="*/ 39561 h 46606"/>
                <a:gd name="connsiteX5" fmla="*/ 4694 w 36683"/>
                <a:gd name="connsiteY5" fmla="*/ 32036 h 46606"/>
                <a:gd name="connsiteX6" fmla="*/ 20125 w 36683"/>
                <a:gd name="connsiteY6" fmla="*/ 38132 h 46606"/>
                <a:gd name="connsiteX7" fmla="*/ 25269 w 36683"/>
                <a:gd name="connsiteY7" fmla="*/ 36608 h 46606"/>
                <a:gd name="connsiteX8" fmla="*/ 27078 w 36683"/>
                <a:gd name="connsiteY8" fmla="*/ 32798 h 46606"/>
                <a:gd name="connsiteX9" fmla="*/ 17553 w 36683"/>
                <a:gd name="connsiteY9" fmla="*/ 26607 h 46606"/>
                <a:gd name="connsiteX10" fmla="*/ 16505 w 36683"/>
                <a:gd name="connsiteY10" fmla="*/ 26607 h 46606"/>
                <a:gd name="connsiteX11" fmla="*/ 2313 w 36683"/>
                <a:gd name="connsiteY11" fmla="*/ 13748 h 46606"/>
                <a:gd name="connsiteX12" fmla="*/ 7171 w 36683"/>
                <a:gd name="connsiteY12" fmla="*/ 3651 h 46606"/>
                <a:gd name="connsiteX13" fmla="*/ 20030 w 36683"/>
                <a:gd name="connsiteY13" fmla="*/ -159 h 46606"/>
                <a:gd name="connsiteX14" fmla="*/ 34984 w 36683"/>
                <a:gd name="connsiteY14" fmla="*/ 4413 h 46606"/>
                <a:gd name="connsiteX15" fmla="*/ 31365 w 36683"/>
                <a:gd name="connsiteY15" fmla="*/ 11557 h 46606"/>
                <a:gd name="connsiteX16" fmla="*/ 19268 w 36683"/>
                <a:gd name="connsiteY16" fmla="*/ 7842 h 46606"/>
                <a:gd name="connsiteX17" fmla="*/ 13648 w 36683"/>
                <a:gd name="connsiteY17" fmla="*/ 9081 h 46606"/>
                <a:gd name="connsiteX18" fmla="*/ 11553 w 36683"/>
                <a:gd name="connsiteY18" fmla="*/ 12795 h 46606"/>
                <a:gd name="connsiteX19" fmla="*/ 13743 w 36683"/>
                <a:gd name="connsiteY19" fmla="*/ 16129 h 46606"/>
                <a:gd name="connsiteX20" fmla="*/ 18125 w 36683"/>
                <a:gd name="connsiteY20" fmla="*/ 17558 h 46606"/>
                <a:gd name="connsiteX21" fmla="*/ 22983 w 36683"/>
                <a:gd name="connsiteY21" fmla="*/ 18891 h 46606"/>
                <a:gd name="connsiteX22" fmla="*/ 27174 w 36683"/>
                <a:gd name="connsiteY22" fmla="*/ 20511 h 46606"/>
                <a:gd name="connsiteX23" fmla="*/ 31555 w 36683"/>
                <a:gd name="connsiteY23" fmla="*/ 22892 h 46606"/>
                <a:gd name="connsiteX24" fmla="*/ 36699 w 36683"/>
                <a:gd name="connsiteY24" fmla="*/ 32036 h 46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3" h="46606">
                  <a:moveTo>
                    <a:pt x="36699" y="32036"/>
                  </a:moveTo>
                  <a:cubicBezTo>
                    <a:pt x="36870" y="36065"/>
                    <a:pt x="35146" y="39951"/>
                    <a:pt x="32031" y="42513"/>
                  </a:cubicBezTo>
                  <a:cubicBezTo>
                    <a:pt x="28564" y="45161"/>
                    <a:pt x="24297" y="46542"/>
                    <a:pt x="19935" y="46419"/>
                  </a:cubicBezTo>
                  <a:cubicBezTo>
                    <a:pt x="16401" y="46352"/>
                    <a:pt x="12896" y="45742"/>
                    <a:pt x="9552" y="44609"/>
                  </a:cubicBezTo>
                  <a:cubicBezTo>
                    <a:pt x="6114" y="43475"/>
                    <a:pt x="2894" y="41770"/>
                    <a:pt x="27" y="39561"/>
                  </a:cubicBezTo>
                  <a:lnTo>
                    <a:pt x="4694" y="32036"/>
                  </a:lnTo>
                  <a:cubicBezTo>
                    <a:pt x="9000" y="35751"/>
                    <a:pt x="14439" y="37903"/>
                    <a:pt x="20125" y="38132"/>
                  </a:cubicBezTo>
                  <a:cubicBezTo>
                    <a:pt x="21954" y="38179"/>
                    <a:pt x="23754" y="37646"/>
                    <a:pt x="25269" y="36608"/>
                  </a:cubicBezTo>
                  <a:cubicBezTo>
                    <a:pt x="26431" y="35693"/>
                    <a:pt x="27097" y="34284"/>
                    <a:pt x="27078" y="32798"/>
                  </a:cubicBezTo>
                  <a:cubicBezTo>
                    <a:pt x="27078" y="30512"/>
                    <a:pt x="24126" y="28416"/>
                    <a:pt x="17553" y="26607"/>
                  </a:cubicBezTo>
                  <a:lnTo>
                    <a:pt x="16505" y="26607"/>
                  </a:lnTo>
                  <a:cubicBezTo>
                    <a:pt x="6980" y="24035"/>
                    <a:pt x="2313" y="19749"/>
                    <a:pt x="2313" y="13748"/>
                  </a:cubicBezTo>
                  <a:cubicBezTo>
                    <a:pt x="2180" y="9785"/>
                    <a:pt x="3999" y="6023"/>
                    <a:pt x="7171" y="3651"/>
                  </a:cubicBezTo>
                  <a:cubicBezTo>
                    <a:pt x="10905" y="975"/>
                    <a:pt x="15438" y="-368"/>
                    <a:pt x="20030" y="-159"/>
                  </a:cubicBezTo>
                  <a:cubicBezTo>
                    <a:pt x="25354" y="-130"/>
                    <a:pt x="30555" y="1461"/>
                    <a:pt x="34984" y="4413"/>
                  </a:cubicBezTo>
                  <a:lnTo>
                    <a:pt x="31365" y="11557"/>
                  </a:lnTo>
                  <a:cubicBezTo>
                    <a:pt x="27802" y="9128"/>
                    <a:pt x="23583" y="7833"/>
                    <a:pt x="19268" y="7842"/>
                  </a:cubicBezTo>
                  <a:cubicBezTo>
                    <a:pt x="17325" y="7795"/>
                    <a:pt x="15391" y="8214"/>
                    <a:pt x="13648" y="9081"/>
                  </a:cubicBezTo>
                  <a:cubicBezTo>
                    <a:pt x="12305" y="9833"/>
                    <a:pt x="11505" y="11262"/>
                    <a:pt x="11553" y="12795"/>
                  </a:cubicBezTo>
                  <a:cubicBezTo>
                    <a:pt x="11553" y="14243"/>
                    <a:pt x="12410" y="15558"/>
                    <a:pt x="13743" y="16129"/>
                  </a:cubicBezTo>
                  <a:cubicBezTo>
                    <a:pt x="15162" y="16729"/>
                    <a:pt x="16629" y="17215"/>
                    <a:pt x="18125" y="17558"/>
                  </a:cubicBezTo>
                  <a:lnTo>
                    <a:pt x="22983" y="18891"/>
                  </a:lnTo>
                  <a:cubicBezTo>
                    <a:pt x="24411" y="19358"/>
                    <a:pt x="25802" y="19901"/>
                    <a:pt x="27174" y="20511"/>
                  </a:cubicBezTo>
                  <a:cubicBezTo>
                    <a:pt x="28698" y="21177"/>
                    <a:pt x="30164" y="21977"/>
                    <a:pt x="31555" y="22892"/>
                  </a:cubicBezTo>
                  <a:cubicBezTo>
                    <a:pt x="34755" y="24825"/>
                    <a:pt x="36708" y="28292"/>
                    <a:pt x="36699" y="32036"/>
                  </a:cubicBezTo>
                  <a:close/>
                </a:path>
              </a:pathLst>
            </a:custGeom>
            <a:solidFill>
              <a:srgbClr val="6D6E71"/>
            </a:solidFill>
            <a:ln w="9525"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C8D6C922-8C46-48C3-8A1C-CE722878B99E}"/>
                </a:ext>
              </a:extLst>
            </p:cNvPr>
            <p:cNvSpPr/>
            <p:nvPr/>
          </p:nvSpPr>
          <p:spPr>
            <a:xfrm>
              <a:off x="9869340" y="211596"/>
              <a:ext cx="59971" cy="58682"/>
            </a:xfrm>
            <a:custGeom>
              <a:avLst/>
              <a:gdLst>
                <a:gd name="connsiteX0" fmla="*/ 41161 w 47977"/>
                <a:gd name="connsiteY0" fmla="*/ 39908 h 46946"/>
                <a:gd name="connsiteX1" fmla="*/ 6871 w 47977"/>
                <a:gd name="connsiteY1" fmla="*/ 39908 h 46946"/>
                <a:gd name="connsiteX2" fmla="*/ 6871 w 47977"/>
                <a:gd name="connsiteY2" fmla="*/ 6571 h 46946"/>
                <a:gd name="connsiteX3" fmla="*/ 41161 w 47977"/>
                <a:gd name="connsiteY3" fmla="*/ 6571 h 46946"/>
                <a:gd name="connsiteX4" fmla="*/ 41161 w 47977"/>
                <a:gd name="connsiteY4" fmla="*/ 39908 h 46946"/>
                <a:gd name="connsiteX5" fmla="*/ 13634 w 47977"/>
                <a:gd name="connsiteY5" fmla="*/ 34003 h 46946"/>
                <a:gd name="connsiteX6" fmla="*/ 24016 w 47977"/>
                <a:gd name="connsiteY6" fmla="*/ 38194 h 46946"/>
                <a:gd name="connsiteX7" fmla="*/ 34303 w 47977"/>
                <a:gd name="connsiteY7" fmla="*/ 34003 h 46946"/>
                <a:gd name="connsiteX8" fmla="*/ 34303 w 47977"/>
                <a:gd name="connsiteY8" fmla="*/ 12476 h 46946"/>
                <a:gd name="connsiteX9" fmla="*/ 24016 w 47977"/>
                <a:gd name="connsiteY9" fmla="*/ 8381 h 46946"/>
                <a:gd name="connsiteX10" fmla="*/ 13634 w 47977"/>
                <a:gd name="connsiteY10" fmla="*/ 12476 h 46946"/>
                <a:gd name="connsiteX11" fmla="*/ 13634 w 47977"/>
                <a:gd name="connsiteY11" fmla="*/ 34003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977" h="46946">
                  <a:moveTo>
                    <a:pt x="41161" y="39908"/>
                  </a:moveTo>
                  <a:cubicBezTo>
                    <a:pt x="31560" y="49052"/>
                    <a:pt x="16472" y="49052"/>
                    <a:pt x="6871" y="39908"/>
                  </a:cubicBezTo>
                  <a:cubicBezTo>
                    <a:pt x="-2254" y="30669"/>
                    <a:pt x="-2254" y="15810"/>
                    <a:pt x="6871" y="6571"/>
                  </a:cubicBezTo>
                  <a:cubicBezTo>
                    <a:pt x="16530" y="-2430"/>
                    <a:pt x="31503" y="-2430"/>
                    <a:pt x="41161" y="6571"/>
                  </a:cubicBezTo>
                  <a:cubicBezTo>
                    <a:pt x="50286" y="15810"/>
                    <a:pt x="50286" y="30669"/>
                    <a:pt x="41161" y="39908"/>
                  </a:cubicBezTo>
                  <a:close/>
                  <a:moveTo>
                    <a:pt x="13634" y="34003"/>
                  </a:moveTo>
                  <a:cubicBezTo>
                    <a:pt x="16367" y="36775"/>
                    <a:pt x="20130" y="38289"/>
                    <a:pt x="24016" y="38194"/>
                  </a:cubicBezTo>
                  <a:cubicBezTo>
                    <a:pt x="27883" y="38299"/>
                    <a:pt x="31607" y="36775"/>
                    <a:pt x="34303" y="34003"/>
                  </a:cubicBezTo>
                  <a:cubicBezTo>
                    <a:pt x="39761" y="27869"/>
                    <a:pt x="39761" y="18610"/>
                    <a:pt x="34303" y="12476"/>
                  </a:cubicBezTo>
                  <a:cubicBezTo>
                    <a:pt x="31598" y="9733"/>
                    <a:pt x="27864" y="8247"/>
                    <a:pt x="24016" y="8381"/>
                  </a:cubicBezTo>
                  <a:cubicBezTo>
                    <a:pt x="20139" y="8247"/>
                    <a:pt x="16377" y="9733"/>
                    <a:pt x="13634" y="12476"/>
                  </a:cubicBezTo>
                  <a:cubicBezTo>
                    <a:pt x="8176" y="18610"/>
                    <a:pt x="8176" y="27869"/>
                    <a:pt x="13634" y="34003"/>
                  </a:cubicBezTo>
                  <a:close/>
                </a:path>
              </a:pathLst>
            </a:custGeom>
            <a:solidFill>
              <a:srgbClr val="6D6E71"/>
            </a:solidFill>
            <a:ln w="9525"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419EFBB8-1543-44F7-A578-5A61C07BD4F7}"/>
                </a:ext>
              </a:extLst>
            </p:cNvPr>
            <p:cNvSpPr/>
            <p:nvPr/>
          </p:nvSpPr>
          <p:spPr>
            <a:xfrm>
              <a:off x="9942137" y="212415"/>
              <a:ext cx="52556" cy="57877"/>
            </a:xfrm>
            <a:custGeom>
              <a:avLst/>
              <a:gdLst>
                <a:gd name="connsiteX0" fmla="*/ 32548 w 42045"/>
                <a:gd name="connsiteY0" fmla="*/ 24490 h 46302"/>
                <a:gd name="connsiteX1" fmla="*/ 32548 w 42045"/>
                <a:gd name="connsiteY1" fmla="*/ -180 h 46302"/>
                <a:gd name="connsiteX2" fmla="*/ 42073 w 42045"/>
                <a:gd name="connsiteY2" fmla="*/ -180 h 46302"/>
                <a:gd name="connsiteX3" fmla="*/ 42073 w 42045"/>
                <a:gd name="connsiteY3" fmla="*/ 45445 h 46302"/>
                <a:gd name="connsiteX4" fmla="*/ 32548 w 42045"/>
                <a:gd name="connsiteY4" fmla="*/ 45445 h 46302"/>
                <a:gd name="connsiteX5" fmla="*/ 32548 w 42045"/>
                <a:gd name="connsiteY5" fmla="*/ 37063 h 46302"/>
                <a:gd name="connsiteX6" fmla="*/ 26167 w 42045"/>
                <a:gd name="connsiteY6" fmla="*/ 43730 h 46302"/>
                <a:gd name="connsiteX7" fmla="*/ 17308 w 42045"/>
                <a:gd name="connsiteY7" fmla="*/ 46112 h 46302"/>
                <a:gd name="connsiteX8" fmla="*/ 4831 w 42045"/>
                <a:gd name="connsiteY8" fmla="*/ 41349 h 46302"/>
                <a:gd name="connsiteX9" fmla="*/ 68 w 42045"/>
                <a:gd name="connsiteY9" fmla="*/ 27728 h 46302"/>
                <a:gd name="connsiteX10" fmla="*/ 68 w 42045"/>
                <a:gd name="connsiteY10" fmla="*/ -180 h 46302"/>
                <a:gd name="connsiteX11" fmla="*/ 9593 w 42045"/>
                <a:gd name="connsiteY11" fmla="*/ -180 h 46302"/>
                <a:gd name="connsiteX12" fmla="*/ 9593 w 42045"/>
                <a:gd name="connsiteY12" fmla="*/ 24871 h 46302"/>
                <a:gd name="connsiteX13" fmla="*/ 20070 w 42045"/>
                <a:gd name="connsiteY13" fmla="*/ 37444 h 46302"/>
                <a:gd name="connsiteX14" fmla="*/ 28739 w 42045"/>
                <a:gd name="connsiteY14" fmla="*/ 34110 h 46302"/>
                <a:gd name="connsiteX15" fmla="*/ 32548 w 42045"/>
                <a:gd name="connsiteY15" fmla="*/ 24490 h 4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045" h="46302">
                  <a:moveTo>
                    <a:pt x="32548" y="24490"/>
                  </a:moveTo>
                  <a:lnTo>
                    <a:pt x="32548" y="-180"/>
                  </a:lnTo>
                  <a:lnTo>
                    <a:pt x="42073" y="-180"/>
                  </a:lnTo>
                  <a:lnTo>
                    <a:pt x="42073" y="45445"/>
                  </a:lnTo>
                  <a:lnTo>
                    <a:pt x="32548" y="45445"/>
                  </a:lnTo>
                  <a:lnTo>
                    <a:pt x="32548" y="37063"/>
                  </a:lnTo>
                  <a:cubicBezTo>
                    <a:pt x="31044" y="39806"/>
                    <a:pt x="28843" y="42102"/>
                    <a:pt x="26167" y="43730"/>
                  </a:cubicBezTo>
                  <a:cubicBezTo>
                    <a:pt x="23462" y="45264"/>
                    <a:pt x="20413" y="46083"/>
                    <a:pt x="17308" y="46112"/>
                  </a:cubicBezTo>
                  <a:cubicBezTo>
                    <a:pt x="12679" y="46273"/>
                    <a:pt x="8174" y="44559"/>
                    <a:pt x="4831" y="41349"/>
                  </a:cubicBezTo>
                  <a:cubicBezTo>
                    <a:pt x="1449" y="37644"/>
                    <a:pt x="-266" y="32729"/>
                    <a:pt x="68" y="27728"/>
                  </a:cubicBezTo>
                  <a:lnTo>
                    <a:pt x="68" y="-180"/>
                  </a:lnTo>
                  <a:lnTo>
                    <a:pt x="9593" y="-180"/>
                  </a:lnTo>
                  <a:lnTo>
                    <a:pt x="9593" y="24871"/>
                  </a:lnTo>
                  <a:cubicBezTo>
                    <a:pt x="9593" y="33253"/>
                    <a:pt x="13117" y="37444"/>
                    <a:pt x="20070" y="37444"/>
                  </a:cubicBezTo>
                  <a:cubicBezTo>
                    <a:pt x="23281" y="37472"/>
                    <a:pt x="26376" y="36282"/>
                    <a:pt x="28739" y="34110"/>
                  </a:cubicBezTo>
                  <a:cubicBezTo>
                    <a:pt x="31377" y="31624"/>
                    <a:pt x="32767" y="28100"/>
                    <a:pt x="32548" y="24490"/>
                  </a:cubicBezTo>
                  <a:close/>
                </a:path>
              </a:pathLst>
            </a:custGeom>
            <a:solidFill>
              <a:srgbClr val="6D6E71"/>
            </a:solidFill>
            <a:ln w="9525"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4D970FCD-A91E-45D6-B5CB-861424B4B1EA}"/>
                </a:ext>
              </a:extLst>
            </p:cNvPr>
            <p:cNvSpPr/>
            <p:nvPr/>
          </p:nvSpPr>
          <p:spPr>
            <a:xfrm>
              <a:off x="10007672" y="194912"/>
              <a:ext cx="39648" cy="75726"/>
            </a:xfrm>
            <a:custGeom>
              <a:avLst/>
              <a:gdLst>
                <a:gd name="connsiteX0" fmla="*/ 15362 w 31718"/>
                <a:gd name="connsiteY0" fmla="*/ 21537 h 60581"/>
                <a:gd name="connsiteX1" fmla="*/ 15362 w 31718"/>
                <a:gd name="connsiteY1" fmla="*/ 44969 h 60581"/>
                <a:gd name="connsiteX2" fmla="*/ 17077 w 31718"/>
                <a:gd name="connsiteY2" fmla="*/ 50112 h 60581"/>
                <a:gd name="connsiteX3" fmla="*/ 21935 w 31718"/>
                <a:gd name="connsiteY3" fmla="*/ 52112 h 60581"/>
                <a:gd name="connsiteX4" fmla="*/ 27840 w 31718"/>
                <a:gd name="connsiteY4" fmla="*/ 49064 h 60581"/>
                <a:gd name="connsiteX5" fmla="*/ 31746 w 31718"/>
                <a:gd name="connsiteY5" fmla="*/ 55827 h 60581"/>
                <a:gd name="connsiteX6" fmla="*/ 20601 w 31718"/>
                <a:gd name="connsiteY6" fmla="*/ 60399 h 60581"/>
                <a:gd name="connsiteX7" fmla="*/ 10124 w 31718"/>
                <a:gd name="connsiteY7" fmla="*/ 56113 h 60581"/>
                <a:gd name="connsiteX8" fmla="*/ 5837 w 31718"/>
                <a:gd name="connsiteY8" fmla="*/ 44683 h 60581"/>
                <a:gd name="connsiteX9" fmla="*/ 5837 w 31718"/>
                <a:gd name="connsiteY9" fmla="*/ 21823 h 60581"/>
                <a:gd name="connsiteX10" fmla="*/ 27 w 31718"/>
                <a:gd name="connsiteY10" fmla="*/ 21823 h 60581"/>
                <a:gd name="connsiteX11" fmla="*/ 27 w 31718"/>
                <a:gd name="connsiteY11" fmla="*/ 14108 h 60581"/>
                <a:gd name="connsiteX12" fmla="*/ 5837 w 31718"/>
                <a:gd name="connsiteY12" fmla="*/ 14108 h 60581"/>
                <a:gd name="connsiteX13" fmla="*/ 5837 w 31718"/>
                <a:gd name="connsiteY13" fmla="*/ -180 h 60581"/>
                <a:gd name="connsiteX14" fmla="*/ 15362 w 31718"/>
                <a:gd name="connsiteY14" fmla="*/ -180 h 60581"/>
                <a:gd name="connsiteX15" fmla="*/ 15362 w 31718"/>
                <a:gd name="connsiteY15" fmla="*/ 14108 h 60581"/>
                <a:gd name="connsiteX16" fmla="*/ 27364 w 31718"/>
                <a:gd name="connsiteY16" fmla="*/ 14108 h 60581"/>
                <a:gd name="connsiteX17" fmla="*/ 27364 w 31718"/>
                <a:gd name="connsiteY17" fmla="*/ 21823 h 60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81">
                  <a:moveTo>
                    <a:pt x="15362" y="21537"/>
                  </a:moveTo>
                  <a:lnTo>
                    <a:pt x="15362" y="44969"/>
                  </a:lnTo>
                  <a:cubicBezTo>
                    <a:pt x="15258" y="46835"/>
                    <a:pt x="15867" y="48683"/>
                    <a:pt x="17077" y="50112"/>
                  </a:cubicBezTo>
                  <a:cubicBezTo>
                    <a:pt x="18315" y="51474"/>
                    <a:pt x="20096" y="52217"/>
                    <a:pt x="21935" y="52112"/>
                  </a:cubicBezTo>
                  <a:cubicBezTo>
                    <a:pt x="24240" y="51950"/>
                    <a:pt x="26373" y="50855"/>
                    <a:pt x="27840" y="49064"/>
                  </a:cubicBezTo>
                  <a:lnTo>
                    <a:pt x="31746" y="55827"/>
                  </a:lnTo>
                  <a:cubicBezTo>
                    <a:pt x="28764" y="58732"/>
                    <a:pt x="24763" y="60371"/>
                    <a:pt x="20601" y="60399"/>
                  </a:cubicBezTo>
                  <a:cubicBezTo>
                    <a:pt x="16667" y="60475"/>
                    <a:pt x="12876" y="58923"/>
                    <a:pt x="10124" y="56113"/>
                  </a:cubicBezTo>
                  <a:cubicBezTo>
                    <a:pt x="7152" y="53074"/>
                    <a:pt x="5599" y="48921"/>
                    <a:pt x="5837" y="44683"/>
                  </a:cubicBezTo>
                  <a:lnTo>
                    <a:pt x="5837" y="21823"/>
                  </a:lnTo>
                  <a:lnTo>
                    <a:pt x="27" y="21823"/>
                  </a:lnTo>
                  <a:lnTo>
                    <a:pt x="27" y="14108"/>
                  </a:lnTo>
                  <a:lnTo>
                    <a:pt x="5837" y="14108"/>
                  </a:lnTo>
                  <a:lnTo>
                    <a:pt x="5837" y="-180"/>
                  </a:lnTo>
                  <a:lnTo>
                    <a:pt x="15362" y="-180"/>
                  </a:lnTo>
                  <a:lnTo>
                    <a:pt x="15362" y="14108"/>
                  </a:lnTo>
                  <a:lnTo>
                    <a:pt x="27364" y="14108"/>
                  </a:lnTo>
                  <a:lnTo>
                    <a:pt x="27364" y="21823"/>
                  </a:lnTo>
                  <a:close/>
                </a:path>
              </a:pathLst>
            </a:custGeom>
            <a:solidFill>
              <a:srgbClr val="6D6E71"/>
            </a:solidFill>
            <a:ln w="9525"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AABCCDB7-4582-46C5-B82A-2BD54B579F05}"/>
                </a:ext>
              </a:extLst>
            </p:cNvPr>
            <p:cNvSpPr/>
            <p:nvPr/>
          </p:nvSpPr>
          <p:spPr>
            <a:xfrm>
              <a:off x="10081015" y="212031"/>
              <a:ext cx="45854" cy="58257"/>
            </a:xfrm>
            <a:custGeom>
              <a:avLst/>
              <a:gdLst>
                <a:gd name="connsiteX0" fmla="*/ 36699 w 36683"/>
                <a:gd name="connsiteY0" fmla="*/ 32036 h 46606"/>
                <a:gd name="connsiteX1" fmla="*/ 32032 w 36683"/>
                <a:gd name="connsiteY1" fmla="*/ 42513 h 46606"/>
                <a:gd name="connsiteX2" fmla="*/ 19935 w 36683"/>
                <a:gd name="connsiteY2" fmla="*/ 46419 h 46606"/>
                <a:gd name="connsiteX3" fmla="*/ 9552 w 36683"/>
                <a:gd name="connsiteY3" fmla="*/ 44609 h 46606"/>
                <a:gd name="connsiteX4" fmla="*/ 27 w 36683"/>
                <a:gd name="connsiteY4" fmla="*/ 39561 h 46606"/>
                <a:gd name="connsiteX5" fmla="*/ 4600 w 36683"/>
                <a:gd name="connsiteY5" fmla="*/ 32036 h 46606"/>
                <a:gd name="connsiteX6" fmla="*/ 20030 w 36683"/>
                <a:gd name="connsiteY6" fmla="*/ 38132 h 46606"/>
                <a:gd name="connsiteX7" fmla="*/ 25173 w 36683"/>
                <a:gd name="connsiteY7" fmla="*/ 36608 h 46606"/>
                <a:gd name="connsiteX8" fmla="*/ 27078 w 36683"/>
                <a:gd name="connsiteY8" fmla="*/ 32798 h 46606"/>
                <a:gd name="connsiteX9" fmla="*/ 18030 w 36683"/>
                <a:gd name="connsiteY9" fmla="*/ 26607 h 46606"/>
                <a:gd name="connsiteX10" fmla="*/ 16982 w 36683"/>
                <a:gd name="connsiteY10" fmla="*/ 26607 h 46606"/>
                <a:gd name="connsiteX11" fmla="*/ 2790 w 36683"/>
                <a:gd name="connsiteY11" fmla="*/ 13748 h 46606"/>
                <a:gd name="connsiteX12" fmla="*/ 7647 w 36683"/>
                <a:gd name="connsiteY12" fmla="*/ 3651 h 46606"/>
                <a:gd name="connsiteX13" fmla="*/ 20506 w 36683"/>
                <a:gd name="connsiteY13" fmla="*/ -159 h 46606"/>
                <a:gd name="connsiteX14" fmla="*/ 35365 w 36683"/>
                <a:gd name="connsiteY14" fmla="*/ 4413 h 46606"/>
                <a:gd name="connsiteX15" fmla="*/ 31841 w 36683"/>
                <a:gd name="connsiteY15" fmla="*/ 11557 h 46606"/>
                <a:gd name="connsiteX16" fmla="*/ 19744 w 36683"/>
                <a:gd name="connsiteY16" fmla="*/ 7842 h 46606"/>
                <a:gd name="connsiteX17" fmla="*/ 14125 w 36683"/>
                <a:gd name="connsiteY17" fmla="*/ 9081 h 46606"/>
                <a:gd name="connsiteX18" fmla="*/ 12029 w 36683"/>
                <a:gd name="connsiteY18" fmla="*/ 12795 h 46606"/>
                <a:gd name="connsiteX19" fmla="*/ 14219 w 36683"/>
                <a:gd name="connsiteY19" fmla="*/ 16129 h 46606"/>
                <a:gd name="connsiteX20" fmla="*/ 18601 w 36683"/>
                <a:gd name="connsiteY20" fmla="*/ 17558 h 46606"/>
                <a:gd name="connsiteX21" fmla="*/ 23459 w 36683"/>
                <a:gd name="connsiteY21" fmla="*/ 18891 h 46606"/>
                <a:gd name="connsiteX22" fmla="*/ 27650 w 36683"/>
                <a:gd name="connsiteY22" fmla="*/ 20511 h 46606"/>
                <a:gd name="connsiteX23" fmla="*/ 32032 w 36683"/>
                <a:gd name="connsiteY23" fmla="*/ 22892 h 46606"/>
                <a:gd name="connsiteX24" fmla="*/ 36699 w 36683"/>
                <a:gd name="connsiteY24" fmla="*/ 32036 h 46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3" h="46606">
                  <a:moveTo>
                    <a:pt x="36699" y="32036"/>
                  </a:moveTo>
                  <a:cubicBezTo>
                    <a:pt x="36870" y="36065"/>
                    <a:pt x="35146" y="39951"/>
                    <a:pt x="32032" y="42513"/>
                  </a:cubicBezTo>
                  <a:cubicBezTo>
                    <a:pt x="28564" y="45161"/>
                    <a:pt x="24297" y="46542"/>
                    <a:pt x="19935" y="46419"/>
                  </a:cubicBezTo>
                  <a:cubicBezTo>
                    <a:pt x="16401" y="46352"/>
                    <a:pt x="12896" y="45742"/>
                    <a:pt x="9552" y="44609"/>
                  </a:cubicBezTo>
                  <a:cubicBezTo>
                    <a:pt x="6114" y="43475"/>
                    <a:pt x="2894" y="41770"/>
                    <a:pt x="27" y="39561"/>
                  </a:cubicBezTo>
                  <a:lnTo>
                    <a:pt x="4600" y="32036"/>
                  </a:lnTo>
                  <a:cubicBezTo>
                    <a:pt x="8924" y="35732"/>
                    <a:pt x="14353" y="37875"/>
                    <a:pt x="20030" y="38132"/>
                  </a:cubicBezTo>
                  <a:cubicBezTo>
                    <a:pt x="21868" y="38208"/>
                    <a:pt x="23678" y="37675"/>
                    <a:pt x="25173" y="36608"/>
                  </a:cubicBezTo>
                  <a:cubicBezTo>
                    <a:pt x="26392" y="35732"/>
                    <a:pt x="27107" y="34303"/>
                    <a:pt x="27078" y="32798"/>
                  </a:cubicBezTo>
                  <a:cubicBezTo>
                    <a:pt x="27078" y="30512"/>
                    <a:pt x="24030" y="28416"/>
                    <a:pt x="18030" y="26607"/>
                  </a:cubicBezTo>
                  <a:lnTo>
                    <a:pt x="16982" y="26607"/>
                  </a:lnTo>
                  <a:cubicBezTo>
                    <a:pt x="7457" y="24035"/>
                    <a:pt x="2790" y="19749"/>
                    <a:pt x="2790" y="13748"/>
                  </a:cubicBezTo>
                  <a:cubicBezTo>
                    <a:pt x="2656" y="9785"/>
                    <a:pt x="4476" y="6023"/>
                    <a:pt x="7647" y="3651"/>
                  </a:cubicBezTo>
                  <a:cubicBezTo>
                    <a:pt x="11381" y="975"/>
                    <a:pt x="15915" y="-368"/>
                    <a:pt x="20506" y="-159"/>
                  </a:cubicBezTo>
                  <a:cubicBezTo>
                    <a:pt x="25802" y="-140"/>
                    <a:pt x="30974" y="1451"/>
                    <a:pt x="35365" y="4413"/>
                  </a:cubicBezTo>
                  <a:lnTo>
                    <a:pt x="31841" y="11557"/>
                  </a:lnTo>
                  <a:cubicBezTo>
                    <a:pt x="28269" y="9138"/>
                    <a:pt x="24059" y="7842"/>
                    <a:pt x="19744" y="7842"/>
                  </a:cubicBezTo>
                  <a:cubicBezTo>
                    <a:pt x="17801" y="7795"/>
                    <a:pt x="15868" y="8214"/>
                    <a:pt x="14125" y="9081"/>
                  </a:cubicBezTo>
                  <a:cubicBezTo>
                    <a:pt x="12781" y="9833"/>
                    <a:pt x="11972" y="11262"/>
                    <a:pt x="12029" y="12795"/>
                  </a:cubicBezTo>
                  <a:cubicBezTo>
                    <a:pt x="12029" y="14243"/>
                    <a:pt x="12886" y="15558"/>
                    <a:pt x="14219" y="16129"/>
                  </a:cubicBezTo>
                  <a:cubicBezTo>
                    <a:pt x="15639" y="16729"/>
                    <a:pt x="17106" y="17215"/>
                    <a:pt x="18601" y="17558"/>
                  </a:cubicBezTo>
                  <a:lnTo>
                    <a:pt x="23459" y="18891"/>
                  </a:lnTo>
                  <a:lnTo>
                    <a:pt x="27650" y="20511"/>
                  </a:lnTo>
                  <a:cubicBezTo>
                    <a:pt x="29174" y="21177"/>
                    <a:pt x="30640" y="21977"/>
                    <a:pt x="32032" y="22892"/>
                  </a:cubicBezTo>
                  <a:cubicBezTo>
                    <a:pt x="35051" y="24940"/>
                    <a:pt x="36813" y="28388"/>
                    <a:pt x="36699" y="32036"/>
                  </a:cubicBezTo>
                  <a:close/>
                </a:path>
              </a:pathLst>
            </a:custGeom>
            <a:solidFill>
              <a:srgbClr val="6D6E71"/>
            </a:solidFill>
            <a:ln w="9525"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D627D3C6-147A-49E1-B56D-B57371B8D035}"/>
                </a:ext>
              </a:extLst>
            </p:cNvPr>
            <p:cNvSpPr/>
            <p:nvPr/>
          </p:nvSpPr>
          <p:spPr>
            <a:xfrm>
              <a:off x="10138994" y="188126"/>
              <a:ext cx="15244" cy="81319"/>
            </a:xfrm>
            <a:custGeom>
              <a:avLst/>
              <a:gdLst>
                <a:gd name="connsiteX0" fmla="*/ 1840 w 12195"/>
                <a:gd name="connsiteY0" fmla="*/ 10107 h 65055"/>
                <a:gd name="connsiteX1" fmla="*/ 31 w 12195"/>
                <a:gd name="connsiteY1" fmla="*/ 5821 h 65055"/>
                <a:gd name="connsiteX2" fmla="*/ 6031 w 12195"/>
                <a:gd name="connsiteY2" fmla="*/ -180 h 65055"/>
                <a:gd name="connsiteX3" fmla="*/ 6127 w 12195"/>
                <a:gd name="connsiteY3" fmla="*/ -180 h 65055"/>
                <a:gd name="connsiteX4" fmla="*/ 10413 w 12195"/>
                <a:gd name="connsiteY4" fmla="*/ 1535 h 65055"/>
                <a:gd name="connsiteX5" fmla="*/ 12223 w 12195"/>
                <a:gd name="connsiteY5" fmla="*/ 5821 h 65055"/>
                <a:gd name="connsiteX6" fmla="*/ 10413 w 12195"/>
                <a:gd name="connsiteY6" fmla="*/ 10107 h 65055"/>
                <a:gd name="connsiteX7" fmla="*/ 6127 w 12195"/>
                <a:gd name="connsiteY7" fmla="*/ 11917 h 65055"/>
                <a:gd name="connsiteX8" fmla="*/ 1840 w 12195"/>
                <a:gd name="connsiteY8" fmla="*/ 10107 h 65055"/>
                <a:gd name="connsiteX9" fmla="*/ 10794 w 12195"/>
                <a:gd name="connsiteY9" fmla="*/ 64876 h 65055"/>
                <a:gd name="connsiteX10" fmla="*/ 1269 w 12195"/>
                <a:gd name="connsiteY10" fmla="*/ 64876 h 65055"/>
                <a:gd name="connsiteX11" fmla="*/ 1269 w 12195"/>
                <a:gd name="connsiteY11" fmla="*/ 19251 h 65055"/>
                <a:gd name="connsiteX12" fmla="*/ 10794 w 12195"/>
                <a:gd name="connsiteY12" fmla="*/ 19251 h 6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95" h="65055">
                  <a:moveTo>
                    <a:pt x="1840" y="10107"/>
                  </a:moveTo>
                  <a:cubicBezTo>
                    <a:pt x="640" y="9012"/>
                    <a:pt x="-26" y="7450"/>
                    <a:pt x="31" y="5821"/>
                  </a:cubicBezTo>
                  <a:cubicBezTo>
                    <a:pt x="31" y="2506"/>
                    <a:pt x="2717" y="-180"/>
                    <a:pt x="6031" y="-180"/>
                  </a:cubicBezTo>
                  <a:cubicBezTo>
                    <a:pt x="6060" y="-180"/>
                    <a:pt x="6098" y="-180"/>
                    <a:pt x="6127" y="-180"/>
                  </a:cubicBezTo>
                  <a:cubicBezTo>
                    <a:pt x="7727" y="-189"/>
                    <a:pt x="9260" y="420"/>
                    <a:pt x="10413" y="1535"/>
                  </a:cubicBezTo>
                  <a:cubicBezTo>
                    <a:pt x="11547" y="2678"/>
                    <a:pt x="12204" y="4211"/>
                    <a:pt x="12223" y="5821"/>
                  </a:cubicBezTo>
                  <a:cubicBezTo>
                    <a:pt x="12232" y="7440"/>
                    <a:pt x="11575" y="8983"/>
                    <a:pt x="10413" y="10107"/>
                  </a:cubicBezTo>
                  <a:cubicBezTo>
                    <a:pt x="9299" y="11279"/>
                    <a:pt x="7746" y="11936"/>
                    <a:pt x="6127" y="11917"/>
                  </a:cubicBezTo>
                  <a:cubicBezTo>
                    <a:pt x="4498" y="11974"/>
                    <a:pt x="2936" y="11307"/>
                    <a:pt x="1840" y="10107"/>
                  </a:cubicBezTo>
                  <a:close/>
                  <a:moveTo>
                    <a:pt x="10794" y="64876"/>
                  </a:moveTo>
                  <a:lnTo>
                    <a:pt x="1269" y="64876"/>
                  </a:lnTo>
                  <a:lnTo>
                    <a:pt x="1269" y="19251"/>
                  </a:lnTo>
                  <a:lnTo>
                    <a:pt x="10794" y="19251"/>
                  </a:lnTo>
                  <a:close/>
                </a:path>
              </a:pathLst>
            </a:custGeom>
            <a:solidFill>
              <a:srgbClr val="6D6E71"/>
            </a:solid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837B2F50-F9B7-4E68-9F8C-ADF6D59060BE}"/>
                </a:ext>
              </a:extLst>
            </p:cNvPr>
            <p:cNvSpPr/>
            <p:nvPr/>
          </p:nvSpPr>
          <p:spPr>
            <a:xfrm>
              <a:off x="10169955" y="211557"/>
              <a:ext cx="52435" cy="57887"/>
            </a:xfrm>
            <a:custGeom>
              <a:avLst/>
              <a:gdLst>
                <a:gd name="connsiteX0" fmla="*/ 9552 w 41948"/>
                <a:gd name="connsiteY0" fmla="*/ 21365 h 46310"/>
                <a:gd name="connsiteX1" fmla="*/ 9552 w 41948"/>
                <a:gd name="connsiteY1" fmla="*/ 46130 h 46310"/>
                <a:gd name="connsiteX2" fmla="*/ 27 w 41948"/>
                <a:gd name="connsiteY2" fmla="*/ 46130 h 46310"/>
                <a:gd name="connsiteX3" fmla="*/ 27 w 41948"/>
                <a:gd name="connsiteY3" fmla="*/ 506 h 46310"/>
                <a:gd name="connsiteX4" fmla="*/ 9552 w 41948"/>
                <a:gd name="connsiteY4" fmla="*/ 506 h 46310"/>
                <a:gd name="connsiteX5" fmla="*/ 9552 w 41948"/>
                <a:gd name="connsiteY5" fmla="*/ 8793 h 46310"/>
                <a:gd name="connsiteX6" fmla="*/ 15934 w 41948"/>
                <a:gd name="connsiteY6" fmla="*/ 2220 h 46310"/>
                <a:gd name="connsiteX7" fmla="*/ 24697 w 41948"/>
                <a:gd name="connsiteY7" fmla="*/ -161 h 46310"/>
                <a:gd name="connsiteX8" fmla="*/ 37174 w 41948"/>
                <a:gd name="connsiteY8" fmla="*/ 4506 h 46310"/>
                <a:gd name="connsiteX9" fmla="*/ 41937 w 41948"/>
                <a:gd name="connsiteY9" fmla="*/ 18127 h 46310"/>
                <a:gd name="connsiteX10" fmla="*/ 41937 w 41948"/>
                <a:gd name="connsiteY10" fmla="*/ 46130 h 46310"/>
                <a:gd name="connsiteX11" fmla="*/ 32412 w 41948"/>
                <a:gd name="connsiteY11" fmla="*/ 46130 h 46310"/>
                <a:gd name="connsiteX12" fmla="*/ 32412 w 41948"/>
                <a:gd name="connsiteY12" fmla="*/ 21080 h 46310"/>
                <a:gd name="connsiteX13" fmla="*/ 21935 w 41948"/>
                <a:gd name="connsiteY13" fmla="*/ 8411 h 46310"/>
                <a:gd name="connsiteX14" fmla="*/ 13267 w 41948"/>
                <a:gd name="connsiteY14" fmla="*/ 11745 h 46310"/>
                <a:gd name="connsiteX15" fmla="*/ 9552 w 41948"/>
                <a:gd name="connsiteY15" fmla="*/ 21365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8" h="46310">
                  <a:moveTo>
                    <a:pt x="9552" y="21365"/>
                  </a:moveTo>
                  <a:lnTo>
                    <a:pt x="9552" y="46130"/>
                  </a:lnTo>
                  <a:lnTo>
                    <a:pt x="27" y="46130"/>
                  </a:lnTo>
                  <a:lnTo>
                    <a:pt x="27" y="506"/>
                  </a:lnTo>
                  <a:lnTo>
                    <a:pt x="9552" y="506"/>
                  </a:lnTo>
                  <a:lnTo>
                    <a:pt x="9552" y="8793"/>
                  </a:lnTo>
                  <a:cubicBezTo>
                    <a:pt x="11038" y="6059"/>
                    <a:pt x="13248" y="3782"/>
                    <a:pt x="15934" y="2220"/>
                  </a:cubicBezTo>
                  <a:cubicBezTo>
                    <a:pt x="18572" y="629"/>
                    <a:pt x="21611" y="-199"/>
                    <a:pt x="24697" y="-161"/>
                  </a:cubicBezTo>
                  <a:cubicBezTo>
                    <a:pt x="29317" y="-380"/>
                    <a:pt x="33832" y="1306"/>
                    <a:pt x="37174" y="4506"/>
                  </a:cubicBezTo>
                  <a:cubicBezTo>
                    <a:pt x="40546" y="8211"/>
                    <a:pt x="42261" y="13126"/>
                    <a:pt x="41937" y="18127"/>
                  </a:cubicBezTo>
                  <a:lnTo>
                    <a:pt x="41937" y="46130"/>
                  </a:lnTo>
                  <a:lnTo>
                    <a:pt x="32412" y="46130"/>
                  </a:lnTo>
                  <a:lnTo>
                    <a:pt x="32412" y="21080"/>
                  </a:lnTo>
                  <a:cubicBezTo>
                    <a:pt x="32412" y="12698"/>
                    <a:pt x="28983" y="8411"/>
                    <a:pt x="21935" y="8411"/>
                  </a:cubicBezTo>
                  <a:cubicBezTo>
                    <a:pt x="18725" y="8383"/>
                    <a:pt x="15629" y="9574"/>
                    <a:pt x="13267" y="11745"/>
                  </a:cubicBezTo>
                  <a:cubicBezTo>
                    <a:pt x="10695" y="14269"/>
                    <a:pt x="9342" y="17775"/>
                    <a:pt x="9552" y="21365"/>
                  </a:cubicBezTo>
                  <a:close/>
                </a:path>
              </a:pathLst>
            </a:custGeom>
            <a:solidFill>
              <a:srgbClr val="6D6E71"/>
            </a:solidFill>
            <a:ln w="9525"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3FBCCD8F-5425-4660-A0DA-B93D2A622450}"/>
                </a:ext>
              </a:extLst>
            </p:cNvPr>
            <p:cNvSpPr/>
            <p:nvPr/>
          </p:nvSpPr>
          <p:spPr>
            <a:xfrm>
              <a:off x="10235406" y="211573"/>
              <a:ext cx="52776" cy="58706"/>
            </a:xfrm>
            <a:custGeom>
              <a:avLst/>
              <a:gdLst>
                <a:gd name="connsiteX0" fmla="*/ 23295 w 42221"/>
                <a:gd name="connsiteY0" fmla="*/ 46784 h 46965"/>
                <a:gd name="connsiteX1" fmla="*/ 7007 w 42221"/>
                <a:gd name="connsiteY1" fmla="*/ 40307 h 46965"/>
                <a:gd name="connsiteX2" fmla="*/ 7007 w 42221"/>
                <a:gd name="connsiteY2" fmla="*/ 6303 h 46965"/>
                <a:gd name="connsiteX3" fmla="*/ 24437 w 42221"/>
                <a:gd name="connsiteY3" fmla="*/ -174 h 46965"/>
                <a:gd name="connsiteX4" fmla="*/ 41868 w 42221"/>
                <a:gd name="connsiteY4" fmla="*/ 6875 h 46965"/>
                <a:gd name="connsiteX5" fmla="*/ 36153 w 42221"/>
                <a:gd name="connsiteY5" fmla="*/ 13828 h 46965"/>
                <a:gd name="connsiteX6" fmla="*/ 24247 w 42221"/>
                <a:gd name="connsiteY6" fmla="*/ 8684 h 46965"/>
                <a:gd name="connsiteX7" fmla="*/ 13865 w 42221"/>
                <a:gd name="connsiteY7" fmla="*/ 12685 h 46965"/>
                <a:gd name="connsiteX8" fmla="*/ 9388 w 42221"/>
                <a:gd name="connsiteY8" fmla="*/ 22972 h 46965"/>
                <a:gd name="connsiteX9" fmla="*/ 24247 w 42221"/>
                <a:gd name="connsiteY9" fmla="*/ 38021 h 46965"/>
                <a:gd name="connsiteX10" fmla="*/ 24533 w 42221"/>
                <a:gd name="connsiteY10" fmla="*/ 38021 h 46965"/>
                <a:gd name="connsiteX11" fmla="*/ 36629 w 42221"/>
                <a:gd name="connsiteY11" fmla="*/ 32211 h 46965"/>
                <a:gd name="connsiteX12" fmla="*/ 42249 w 42221"/>
                <a:gd name="connsiteY12" fmla="*/ 38403 h 46965"/>
                <a:gd name="connsiteX13" fmla="*/ 23295 w 42221"/>
                <a:gd name="connsiteY13" fmla="*/ 46784 h 46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221" h="46965">
                  <a:moveTo>
                    <a:pt x="23295" y="46784"/>
                  </a:moveTo>
                  <a:cubicBezTo>
                    <a:pt x="17227" y="46851"/>
                    <a:pt x="11369" y="44527"/>
                    <a:pt x="7007" y="40307"/>
                  </a:cubicBezTo>
                  <a:cubicBezTo>
                    <a:pt x="-2299" y="30887"/>
                    <a:pt x="-2299" y="15723"/>
                    <a:pt x="7007" y="6303"/>
                  </a:cubicBezTo>
                  <a:cubicBezTo>
                    <a:pt x="11778" y="1998"/>
                    <a:pt x="18018" y="-317"/>
                    <a:pt x="24437" y="-174"/>
                  </a:cubicBezTo>
                  <a:cubicBezTo>
                    <a:pt x="30962" y="-288"/>
                    <a:pt x="37258" y="2255"/>
                    <a:pt x="41868" y="6875"/>
                  </a:cubicBezTo>
                  <a:lnTo>
                    <a:pt x="36153" y="13828"/>
                  </a:lnTo>
                  <a:cubicBezTo>
                    <a:pt x="32953" y="10704"/>
                    <a:pt x="28714" y="8865"/>
                    <a:pt x="24247" y="8684"/>
                  </a:cubicBezTo>
                  <a:cubicBezTo>
                    <a:pt x="20399" y="8637"/>
                    <a:pt x="16684" y="10066"/>
                    <a:pt x="13865" y="12685"/>
                  </a:cubicBezTo>
                  <a:cubicBezTo>
                    <a:pt x="10921" y="15285"/>
                    <a:pt x="9283" y="19048"/>
                    <a:pt x="9388" y="22972"/>
                  </a:cubicBezTo>
                  <a:cubicBezTo>
                    <a:pt x="9331" y="31230"/>
                    <a:pt x="15989" y="37974"/>
                    <a:pt x="24247" y="38021"/>
                  </a:cubicBezTo>
                  <a:cubicBezTo>
                    <a:pt x="24342" y="38021"/>
                    <a:pt x="24437" y="38021"/>
                    <a:pt x="24533" y="38021"/>
                  </a:cubicBezTo>
                  <a:cubicBezTo>
                    <a:pt x="29200" y="37850"/>
                    <a:pt x="33581" y="35745"/>
                    <a:pt x="36629" y="32211"/>
                  </a:cubicBezTo>
                  <a:lnTo>
                    <a:pt x="42249" y="38403"/>
                  </a:lnTo>
                  <a:cubicBezTo>
                    <a:pt x="37334" y="43660"/>
                    <a:pt x="30486" y="46680"/>
                    <a:pt x="23295" y="46784"/>
                  </a:cubicBezTo>
                  <a:close/>
                </a:path>
              </a:pathLst>
            </a:custGeom>
            <a:solidFill>
              <a:srgbClr val="6D6E71"/>
            </a:solidFill>
            <a:ln w="9525"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B74454AA-6A34-44F1-8B94-4733FF18249E}"/>
                </a:ext>
              </a:extLst>
            </p:cNvPr>
            <p:cNvSpPr/>
            <p:nvPr/>
          </p:nvSpPr>
          <p:spPr>
            <a:xfrm>
              <a:off x="10296485" y="211586"/>
              <a:ext cx="56741" cy="58706"/>
            </a:xfrm>
            <a:custGeom>
              <a:avLst/>
              <a:gdLst>
                <a:gd name="connsiteX0" fmla="*/ 45298 w 45393"/>
                <a:gd name="connsiteY0" fmla="*/ 27438 h 46965"/>
                <a:gd name="connsiteX1" fmla="*/ 9579 w 45393"/>
                <a:gd name="connsiteY1" fmla="*/ 27438 h 46965"/>
                <a:gd name="connsiteX2" fmla="*/ 14056 w 45393"/>
                <a:gd name="connsiteY2" fmla="*/ 35439 h 46965"/>
                <a:gd name="connsiteX3" fmla="*/ 23581 w 45393"/>
                <a:gd name="connsiteY3" fmla="*/ 38487 h 46965"/>
                <a:gd name="connsiteX4" fmla="*/ 36630 w 45393"/>
                <a:gd name="connsiteY4" fmla="*/ 33153 h 46965"/>
                <a:gd name="connsiteX5" fmla="*/ 42155 w 45393"/>
                <a:gd name="connsiteY5" fmla="*/ 39154 h 46965"/>
                <a:gd name="connsiteX6" fmla="*/ 23105 w 45393"/>
                <a:gd name="connsiteY6" fmla="*/ 46774 h 46965"/>
                <a:gd name="connsiteX7" fmla="*/ 6721 w 45393"/>
                <a:gd name="connsiteY7" fmla="*/ 40392 h 46965"/>
                <a:gd name="connsiteX8" fmla="*/ 54 w 45393"/>
                <a:gd name="connsiteY8" fmla="*/ 23247 h 46965"/>
                <a:gd name="connsiteX9" fmla="*/ 6912 w 45393"/>
                <a:gd name="connsiteY9" fmla="*/ 6102 h 46965"/>
                <a:gd name="connsiteX10" fmla="*/ 38821 w 45393"/>
                <a:gd name="connsiteY10" fmla="*/ 5436 h 46965"/>
                <a:gd name="connsiteX11" fmla="*/ 45393 w 45393"/>
                <a:gd name="connsiteY11" fmla="*/ 20866 h 46965"/>
                <a:gd name="connsiteX12" fmla="*/ 9579 w 45393"/>
                <a:gd name="connsiteY12" fmla="*/ 19914 h 46965"/>
                <a:gd name="connsiteX13" fmla="*/ 35678 w 45393"/>
                <a:gd name="connsiteY13" fmla="*/ 19914 h 46965"/>
                <a:gd name="connsiteX14" fmla="*/ 32058 w 45393"/>
                <a:gd name="connsiteY14" fmla="*/ 11055 h 46965"/>
                <a:gd name="connsiteX15" fmla="*/ 23200 w 45393"/>
                <a:gd name="connsiteY15" fmla="*/ 8007 h 46965"/>
                <a:gd name="connsiteX16" fmla="*/ 13675 w 45393"/>
                <a:gd name="connsiteY16" fmla="*/ 11246 h 46965"/>
                <a:gd name="connsiteX17" fmla="*/ 9579 w 45393"/>
                <a:gd name="connsiteY17" fmla="*/ 19914 h 46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93" h="46965">
                  <a:moveTo>
                    <a:pt x="45298" y="27438"/>
                  </a:moveTo>
                  <a:lnTo>
                    <a:pt x="9579" y="27438"/>
                  </a:lnTo>
                  <a:cubicBezTo>
                    <a:pt x="9722" y="30667"/>
                    <a:pt x="11379" y="33630"/>
                    <a:pt x="14056" y="35439"/>
                  </a:cubicBezTo>
                  <a:cubicBezTo>
                    <a:pt x="16809" y="37468"/>
                    <a:pt x="20161" y="38544"/>
                    <a:pt x="23581" y="38487"/>
                  </a:cubicBezTo>
                  <a:cubicBezTo>
                    <a:pt x="28524" y="38859"/>
                    <a:pt x="33353" y="36878"/>
                    <a:pt x="36630" y="33153"/>
                  </a:cubicBezTo>
                  <a:lnTo>
                    <a:pt x="42155" y="39154"/>
                  </a:lnTo>
                  <a:cubicBezTo>
                    <a:pt x="37135" y="44231"/>
                    <a:pt x="30239" y="46984"/>
                    <a:pt x="23105" y="46774"/>
                  </a:cubicBezTo>
                  <a:cubicBezTo>
                    <a:pt x="17018" y="46850"/>
                    <a:pt x="11151" y="44564"/>
                    <a:pt x="6721" y="40392"/>
                  </a:cubicBezTo>
                  <a:cubicBezTo>
                    <a:pt x="2169" y="35887"/>
                    <a:pt x="-260" y="29648"/>
                    <a:pt x="54" y="23247"/>
                  </a:cubicBezTo>
                  <a:cubicBezTo>
                    <a:pt x="-241" y="16808"/>
                    <a:pt x="2254" y="10560"/>
                    <a:pt x="6912" y="6102"/>
                  </a:cubicBezTo>
                  <a:cubicBezTo>
                    <a:pt x="15904" y="-2013"/>
                    <a:pt x="29496" y="-2299"/>
                    <a:pt x="38821" y="5436"/>
                  </a:cubicBezTo>
                  <a:cubicBezTo>
                    <a:pt x="43278" y="9284"/>
                    <a:pt x="45707" y="14980"/>
                    <a:pt x="45393" y="20866"/>
                  </a:cubicBezTo>
                  <a:close/>
                  <a:moveTo>
                    <a:pt x="9579" y="19914"/>
                  </a:moveTo>
                  <a:lnTo>
                    <a:pt x="35678" y="19914"/>
                  </a:lnTo>
                  <a:cubicBezTo>
                    <a:pt x="35849" y="16570"/>
                    <a:pt x="34525" y="13322"/>
                    <a:pt x="32058" y="11055"/>
                  </a:cubicBezTo>
                  <a:cubicBezTo>
                    <a:pt x="29572" y="8998"/>
                    <a:pt x="26429" y="7922"/>
                    <a:pt x="23200" y="8007"/>
                  </a:cubicBezTo>
                  <a:cubicBezTo>
                    <a:pt x="19742" y="7941"/>
                    <a:pt x="16370" y="9084"/>
                    <a:pt x="13675" y="11246"/>
                  </a:cubicBezTo>
                  <a:cubicBezTo>
                    <a:pt x="10951" y="13275"/>
                    <a:pt x="9417" y="16523"/>
                    <a:pt x="9579" y="19914"/>
                  </a:cubicBezTo>
                  <a:close/>
                </a:path>
              </a:pathLst>
            </a:custGeom>
            <a:solidFill>
              <a:srgbClr val="6D6E71"/>
            </a:solidFill>
            <a:ln w="9525"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B3E6D6A3-B421-4024-AA4B-44BBA20A6259}"/>
                </a:ext>
              </a:extLst>
            </p:cNvPr>
            <p:cNvSpPr/>
            <p:nvPr/>
          </p:nvSpPr>
          <p:spPr>
            <a:xfrm>
              <a:off x="10392840" y="192272"/>
              <a:ext cx="52149" cy="76576"/>
            </a:xfrm>
            <a:custGeom>
              <a:avLst/>
              <a:gdLst>
                <a:gd name="connsiteX0" fmla="*/ 27078 w 41719"/>
                <a:gd name="connsiteY0" fmla="*/ 24982 h 61261"/>
                <a:gd name="connsiteX1" fmla="*/ 29650 w 41719"/>
                <a:gd name="connsiteY1" fmla="*/ 17934 h 61261"/>
                <a:gd name="connsiteX2" fmla="*/ 26888 w 41719"/>
                <a:gd name="connsiteY2" fmla="*/ 11742 h 61261"/>
                <a:gd name="connsiteX3" fmla="*/ 20411 w 41719"/>
                <a:gd name="connsiteY3" fmla="*/ 8980 h 61261"/>
                <a:gd name="connsiteX4" fmla="*/ 8219 w 41719"/>
                <a:gd name="connsiteY4" fmla="*/ 16505 h 61261"/>
                <a:gd name="connsiteX5" fmla="*/ 27 w 41719"/>
                <a:gd name="connsiteY5" fmla="*/ 11742 h 61261"/>
                <a:gd name="connsiteX6" fmla="*/ 8791 w 41719"/>
                <a:gd name="connsiteY6" fmla="*/ 2884 h 61261"/>
                <a:gd name="connsiteX7" fmla="*/ 20982 w 41719"/>
                <a:gd name="connsiteY7" fmla="*/ -164 h 61261"/>
                <a:gd name="connsiteX8" fmla="*/ 34127 w 41719"/>
                <a:gd name="connsiteY8" fmla="*/ 4599 h 61261"/>
                <a:gd name="connsiteX9" fmla="*/ 39842 w 41719"/>
                <a:gd name="connsiteY9" fmla="*/ 17648 h 61261"/>
                <a:gd name="connsiteX10" fmla="*/ 37460 w 41719"/>
                <a:gd name="connsiteY10" fmla="*/ 26411 h 61261"/>
                <a:gd name="connsiteX11" fmla="*/ 28602 w 41719"/>
                <a:gd name="connsiteY11" fmla="*/ 37269 h 61261"/>
                <a:gd name="connsiteX12" fmla="*/ 14505 w 41719"/>
                <a:gd name="connsiteY12" fmla="*/ 51557 h 61261"/>
                <a:gd name="connsiteX13" fmla="*/ 41747 w 41719"/>
                <a:gd name="connsiteY13" fmla="*/ 51557 h 61261"/>
                <a:gd name="connsiteX14" fmla="*/ 41747 w 41719"/>
                <a:gd name="connsiteY14" fmla="*/ 61082 h 61261"/>
                <a:gd name="connsiteX15" fmla="*/ 694 w 41719"/>
                <a:gd name="connsiteY15" fmla="*/ 61082 h 61261"/>
                <a:gd name="connsiteX16" fmla="*/ 694 w 41719"/>
                <a:gd name="connsiteY16" fmla="*/ 52510 h 61261"/>
                <a:gd name="connsiteX17" fmla="*/ 18887 w 41719"/>
                <a:gd name="connsiteY17" fmla="*/ 34221 h 61261"/>
                <a:gd name="connsiteX18" fmla="*/ 27078 w 41719"/>
                <a:gd name="connsiteY18" fmla="*/ 24982 h 61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719" h="61261">
                  <a:moveTo>
                    <a:pt x="27078" y="24982"/>
                  </a:moveTo>
                  <a:cubicBezTo>
                    <a:pt x="28688" y="22982"/>
                    <a:pt x="29593" y="20506"/>
                    <a:pt x="29650" y="17934"/>
                  </a:cubicBezTo>
                  <a:cubicBezTo>
                    <a:pt x="29717" y="15552"/>
                    <a:pt x="28707" y="13276"/>
                    <a:pt x="26888" y="11742"/>
                  </a:cubicBezTo>
                  <a:cubicBezTo>
                    <a:pt x="25164" y="10028"/>
                    <a:pt x="22840" y="9037"/>
                    <a:pt x="20411" y="8980"/>
                  </a:cubicBezTo>
                  <a:cubicBezTo>
                    <a:pt x="15286" y="9104"/>
                    <a:pt x="10629" y="11981"/>
                    <a:pt x="8219" y="16505"/>
                  </a:cubicBezTo>
                  <a:lnTo>
                    <a:pt x="27" y="11742"/>
                  </a:lnTo>
                  <a:cubicBezTo>
                    <a:pt x="2295" y="8209"/>
                    <a:pt x="5276" y="5189"/>
                    <a:pt x="8791" y="2884"/>
                  </a:cubicBezTo>
                  <a:cubicBezTo>
                    <a:pt x="12486" y="732"/>
                    <a:pt x="16715" y="-326"/>
                    <a:pt x="20982" y="-164"/>
                  </a:cubicBezTo>
                  <a:cubicBezTo>
                    <a:pt x="25802" y="-230"/>
                    <a:pt x="30479" y="1456"/>
                    <a:pt x="34127" y="4599"/>
                  </a:cubicBezTo>
                  <a:cubicBezTo>
                    <a:pt x="37966" y="7818"/>
                    <a:pt x="40080" y="12647"/>
                    <a:pt x="39842" y="17648"/>
                  </a:cubicBezTo>
                  <a:cubicBezTo>
                    <a:pt x="39804" y="20725"/>
                    <a:pt x="38985" y="23744"/>
                    <a:pt x="37460" y="26411"/>
                  </a:cubicBezTo>
                  <a:cubicBezTo>
                    <a:pt x="34927" y="30354"/>
                    <a:pt x="31955" y="34002"/>
                    <a:pt x="28602" y="37269"/>
                  </a:cubicBezTo>
                  <a:lnTo>
                    <a:pt x="14505" y="51557"/>
                  </a:lnTo>
                  <a:lnTo>
                    <a:pt x="41747" y="51557"/>
                  </a:lnTo>
                  <a:lnTo>
                    <a:pt x="41747" y="61082"/>
                  </a:lnTo>
                  <a:lnTo>
                    <a:pt x="694" y="61082"/>
                  </a:lnTo>
                  <a:lnTo>
                    <a:pt x="694" y="52510"/>
                  </a:lnTo>
                  <a:lnTo>
                    <a:pt x="18887" y="34221"/>
                  </a:lnTo>
                  <a:cubicBezTo>
                    <a:pt x="21830" y="31345"/>
                    <a:pt x="24573" y="28249"/>
                    <a:pt x="27078" y="24982"/>
                  </a:cubicBezTo>
                  <a:close/>
                </a:path>
              </a:pathLst>
            </a:custGeom>
            <a:solidFill>
              <a:srgbClr val="6D6E71"/>
            </a:solidFill>
            <a:ln w="9525"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7372DB87-0AB5-4C18-95BF-99F76DBA9507}"/>
                </a:ext>
              </a:extLst>
            </p:cNvPr>
            <p:cNvSpPr/>
            <p:nvPr/>
          </p:nvSpPr>
          <p:spPr>
            <a:xfrm>
              <a:off x="10455946" y="192671"/>
              <a:ext cx="61073" cy="77586"/>
            </a:xfrm>
            <a:custGeom>
              <a:avLst/>
              <a:gdLst>
                <a:gd name="connsiteX0" fmla="*/ 6121 w 48858"/>
                <a:gd name="connsiteY0" fmla="*/ 53429 h 62069"/>
                <a:gd name="connsiteX1" fmla="*/ 6121 w 48858"/>
                <a:gd name="connsiteY1" fmla="*/ 8280 h 62069"/>
                <a:gd name="connsiteX2" fmla="*/ 40096 w 48858"/>
                <a:gd name="connsiteY2" fmla="*/ 5585 h 62069"/>
                <a:gd name="connsiteX3" fmla="*/ 42792 w 48858"/>
                <a:gd name="connsiteY3" fmla="*/ 8280 h 62069"/>
                <a:gd name="connsiteX4" fmla="*/ 42792 w 48858"/>
                <a:gd name="connsiteY4" fmla="*/ 53429 h 62069"/>
                <a:gd name="connsiteX5" fmla="*/ 8816 w 48858"/>
                <a:gd name="connsiteY5" fmla="*/ 56125 h 62069"/>
                <a:gd name="connsiteX6" fmla="*/ 6121 w 48858"/>
                <a:gd name="connsiteY6" fmla="*/ 53429 h 62069"/>
                <a:gd name="connsiteX7" fmla="*/ 13360 w 48858"/>
                <a:gd name="connsiteY7" fmla="*/ 14662 h 62069"/>
                <a:gd name="connsiteX8" fmla="*/ 13360 w 48858"/>
                <a:gd name="connsiteY8" fmla="*/ 47047 h 62069"/>
                <a:gd name="connsiteX9" fmla="*/ 31352 w 48858"/>
                <a:gd name="connsiteY9" fmla="*/ 51152 h 62069"/>
                <a:gd name="connsiteX10" fmla="*/ 35458 w 48858"/>
                <a:gd name="connsiteY10" fmla="*/ 47047 h 62069"/>
                <a:gd name="connsiteX11" fmla="*/ 35458 w 48858"/>
                <a:gd name="connsiteY11" fmla="*/ 14472 h 62069"/>
                <a:gd name="connsiteX12" fmla="*/ 17465 w 48858"/>
                <a:gd name="connsiteY12" fmla="*/ 10366 h 62069"/>
                <a:gd name="connsiteX13" fmla="*/ 13360 w 48858"/>
                <a:gd name="connsiteY13" fmla="*/ 14472 h 62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858" h="62069">
                  <a:moveTo>
                    <a:pt x="6121" y="53429"/>
                  </a:moveTo>
                  <a:cubicBezTo>
                    <a:pt x="-2004" y="39475"/>
                    <a:pt x="-2004" y="22235"/>
                    <a:pt x="6121" y="8280"/>
                  </a:cubicBezTo>
                  <a:cubicBezTo>
                    <a:pt x="14760" y="-1845"/>
                    <a:pt x="29971" y="-3054"/>
                    <a:pt x="40096" y="5585"/>
                  </a:cubicBezTo>
                  <a:cubicBezTo>
                    <a:pt x="41059" y="6414"/>
                    <a:pt x="41963" y="7309"/>
                    <a:pt x="42792" y="8280"/>
                  </a:cubicBezTo>
                  <a:cubicBezTo>
                    <a:pt x="50917" y="22235"/>
                    <a:pt x="50917" y="39475"/>
                    <a:pt x="42792" y="53429"/>
                  </a:cubicBezTo>
                  <a:cubicBezTo>
                    <a:pt x="34153" y="63554"/>
                    <a:pt x="18941" y="64764"/>
                    <a:pt x="8816" y="56125"/>
                  </a:cubicBezTo>
                  <a:cubicBezTo>
                    <a:pt x="7854" y="55296"/>
                    <a:pt x="6950" y="54400"/>
                    <a:pt x="6121" y="53429"/>
                  </a:cubicBezTo>
                  <a:close/>
                  <a:moveTo>
                    <a:pt x="13360" y="14662"/>
                  </a:moveTo>
                  <a:cubicBezTo>
                    <a:pt x="8540" y="24921"/>
                    <a:pt x="8540" y="36789"/>
                    <a:pt x="13360" y="47047"/>
                  </a:cubicBezTo>
                  <a:cubicBezTo>
                    <a:pt x="17198" y="53153"/>
                    <a:pt x="25247" y="54991"/>
                    <a:pt x="31352" y="51152"/>
                  </a:cubicBezTo>
                  <a:cubicBezTo>
                    <a:pt x="33010" y="50114"/>
                    <a:pt x="34419" y="48704"/>
                    <a:pt x="35458" y="47047"/>
                  </a:cubicBezTo>
                  <a:cubicBezTo>
                    <a:pt x="40030" y="36674"/>
                    <a:pt x="40030" y="24844"/>
                    <a:pt x="35458" y="14472"/>
                  </a:cubicBezTo>
                  <a:cubicBezTo>
                    <a:pt x="31619" y="8366"/>
                    <a:pt x="23571" y="6528"/>
                    <a:pt x="17465" y="10366"/>
                  </a:cubicBezTo>
                  <a:cubicBezTo>
                    <a:pt x="15808" y="11405"/>
                    <a:pt x="14398" y="12814"/>
                    <a:pt x="13360" y="14472"/>
                  </a:cubicBezTo>
                  <a:close/>
                </a:path>
              </a:pathLst>
            </a:custGeom>
            <a:solidFill>
              <a:srgbClr val="6D6E71"/>
            </a:solidFill>
            <a:ln w="9525"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2626AD0A-59B9-471D-A7D9-BCABF7F4F2F6}"/>
                </a:ext>
              </a:extLst>
            </p:cNvPr>
            <p:cNvSpPr/>
            <p:nvPr/>
          </p:nvSpPr>
          <p:spPr>
            <a:xfrm>
              <a:off x="10529765" y="192671"/>
              <a:ext cx="61073" cy="77586"/>
            </a:xfrm>
            <a:custGeom>
              <a:avLst/>
              <a:gdLst>
                <a:gd name="connsiteX0" fmla="*/ 6121 w 48858"/>
                <a:gd name="connsiteY0" fmla="*/ 53429 h 62069"/>
                <a:gd name="connsiteX1" fmla="*/ 6121 w 48858"/>
                <a:gd name="connsiteY1" fmla="*/ 8280 h 62069"/>
                <a:gd name="connsiteX2" fmla="*/ 40097 w 48858"/>
                <a:gd name="connsiteY2" fmla="*/ 5585 h 62069"/>
                <a:gd name="connsiteX3" fmla="*/ 42792 w 48858"/>
                <a:gd name="connsiteY3" fmla="*/ 8280 h 62069"/>
                <a:gd name="connsiteX4" fmla="*/ 42792 w 48858"/>
                <a:gd name="connsiteY4" fmla="*/ 53429 h 62069"/>
                <a:gd name="connsiteX5" fmla="*/ 8817 w 48858"/>
                <a:gd name="connsiteY5" fmla="*/ 56125 h 62069"/>
                <a:gd name="connsiteX6" fmla="*/ 6121 w 48858"/>
                <a:gd name="connsiteY6" fmla="*/ 53429 h 62069"/>
                <a:gd name="connsiteX7" fmla="*/ 13360 w 48858"/>
                <a:gd name="connsiteY7" fmla="*/ 14662 h 62069"/>
                <a:gd name="connsiteX8" fmla="*/ 13360 w 48858"/>
                <a:gd name="connsiteY8" fmla="*/ 47047 h 62069"/>
                <a:gd name="connsiteX9" fmla="*/ 31353 w 48858"/>
                <a:gd name="connsiteY9" fmla="*/ 51152 h 62069"/>
                <a:gd name="connsiteX10" fmla="*/ 35458 w 48858"/>
                <a:gd name="connsiteY10" fmla="*/ 47047 h 62069"/>
                <a:gd name="connsiteX11" fmla="*/ 35458 w 48858"/>
                <a:gd name="connsiteY11" fmla="*/ 14472 h 62069"/>
                <a:gd name="connsiteX12" fmla="*/ 17465 w 48858"/>
                <a:gd name="connsiteY12" fmla="*/ 10366 h 62069"/>
                <a:gd name="connsiteX13" fmla="*/ 13360 w 48858"/>
                <a:gd name="connsiteY13" fmla="*/ 14472 h 62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858" h="62069">
                  <a:moveTo>
                    <a:pt x="6121" y="53429"/>
                  </a:moveTo>
                  <a:cubicBezTo>
                    <a:pt x="-2004" y="39475"/>
                    <a:pt x="-2004" y="22235"/>
                    <a:pt x="6121" y="8280"/>
                  </a:cubicBezTo>
                  <a:cubicBezTo>
                    <a:pt x="14760" y="-1845"/>
                    <a:pt x="29972" y="-3054"/>
                    <a:pt x="40097" y="5585"/>
                  </a:cubicBezTo>
                  <a:cubicBezTo>
                    <a:pt x="41059" y="6414"/>
                    <a:pt x="41964" y="7309"/>
                    <a:pt x="42792" y="8280"/>
                  </a:cubicBezTo>
                  <a:cubicBezTo>
                    <a:pt x="50917" y="22235"/>
                    <a:pt x="50917" y="39475"/>
                    <a:pt x="42792" y="53429"/>
                  </a:cubicBezTo>
                  <a:cubicBezTo>
                    <a:pt x="34153" y="63554"/>
                    <a:pt x="18942" y="64764"/>
                    <a:pt x="8817" y="56125"/>
                  </a:cubicBezTo>
                  <a:cubicBezTo>
                    <a:pt x="7855" y="55296"/>
                    <a:pt x="6949" y="54400"/>
                    <a:pt x="6121" y="53429"/>
                  </a:cubicBezTo>
                  <a:close/>
                  <a:moveTo>
                    <a:pt x="13360" y="14662"/>
                  </a:moveTo>
                  <a:cubicBezTo>
                    <a:pt x="8664" y="24949"/>
                    <a:pt x="8664" y="36760"/>
                    <a:pt x="13360" y="47047"/>
                  </a:cubicBezTo>
                  <a:cubicBezTo>
                    <a:pt x="17199" y="53153"/>
                    <a:pt x="25247" y="54991"/>
                    <a:pt x="31353" y="51152"/>
                  </a:cubicBezTo>
                  <a:cubicBezTo>
                    <a:pt x="33010" y="50114"/>
                    <a:pt x="34420" y="48704"/>
                    <a:pt x="35458" y="47047"/>
                  </a:cubicBezTo>
                  <a:cubicBezTo>
                    <a:pt x="40154" y="36693"/>
                    <a:pt x="40154" y="24825"/>
                    <a:pt x="35458" y="14472"/>
                  </a:cubicBezTo>
                  <a:cubicBezTo>
                    <a:pt x="31619" y="8366"/>
                    <a:pt x="23571" y="6528"/>
                    <a:pt x="17465" y="10366"/>
                  </a:cubicBezTo>
                  <a:cubicBezTo>
                    <a:pt x="15808" y="11405"/>
                    <a:pt x="14408" y="12814"/>
                    <a:pt x="13360" y="14472"/>
                  </a:cubicBezTo>
                  <a:close/>
                </a:path>
              </a:pathLst>
            </a:custGeom>
            <a:solidFill>
              <a:srgbClr val="6D6E71"/>
            </a:solidFill>
            <a:ln w="9525"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BA98217C-6169-410E-98D0-7A91808BF24B}"/>
                </a:ext>
              </a:extLst>
            </p:cNvPr>
            <p:cNvSpPr/>
            <p:nvPr/>
          </p:nvSpPr>
          <p:spPr>
            <a:xfrm>
              <a:off x="10600009" y="194555"/>
              <a:ext cx="27265" cy="74890"/>
            </a:xfrm>
            <a:custGeom>
              <a:avLst/>
              <a:gdLst>
                <a:gd name="connsiteX0" fmla="*/ 27 w 21812"/>
                <a:gd name="connsiteY0" fmla="*/ -180 h 59912"/>
                <a:gd name="connsiteX1" fmla="*/ 21839 w 21812"/>
                <a:gd name="connsiteY1" fmla="*/ -180 h 59912"/>
                <a:gd name="connsiteX2" fmla="*/ 21839 w 21812"/>
                <a:gd name="connsiteY2" fmla="*/ 59732 h 59912"/>
                <a:gd name="connsiteX3" fmla="*/ 12314 w 21812"/>
                <a:gd name="connsiteY3" fmla="*/ 59732 h 59912"/>
                <a:gd name="connsiteX4" fmla="*/ 12314 w 21812"/>
                <a:gd name="connsiteY4" fmla="*/ 8774 h 59912"/>
                <a:gd name="connsiteX5" fmla="*/ 123 w 21812"/>
                <a:gd name="connsiteY5" fmla="*/ 8774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12" h="59912">
                  <a:moveTo>
                    <a:pt x="27" y="-180"/>
                  </a:moveTo>
                  <a:lnTo>
                    <a:pt x="21839" y="-180"/>
                  </a:lnTo>
                  <a:lnTo>
                    <a:pt x="21839" y="59732"/>
                  </a:lnTo>
                  <a:lnTo>
                    <a:pt x="12314" y="59732"/>
                  </a:lnTo>
                  <a:lnTo>
                    <a:pt x="12314" y="8774"/>
                  </a:lnTo>
                  <a:lnTo>
                    <a:pt x="123" y="8774"/>
                  </a:lnTo>
                  <a:close/>
                </a:path>
              </a:pathLst>
            </a:custGeom>
            <a:solidFill>
              <a:srgbClr val="6D6E71"/>
            </a:solidFill>
            <a:ln w="9525"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8A9CCDDC-05A2-4E83-B5A2-B68AD7514C4D}"/>
                </a:ext>
              </a:extLst>
            </p:cNvPr>
            <p:cNvSpPr/>
            <p:nvPr/>
          </p:nvSpPr>
          <p:spPr>
            <a:xfrm>
              <a:off x="10645484" y="227666"/>
              <a:ext cx="16558" cy="42650"/>
            </a:xfrm>
            <a:custGeom>
              <a:avLst/>
              <a:gdLst>
                <a:gd name="connsiteX0" fmla="*/ 1843 w 13246"/>
                <a:gd name="connsiteY0" fmla="*/ 11051 h 34120"/>
                <a:gd name="connsiteX1" fmla="*/ 33 w 13246"/>
                <a:gd name="connsiteY1" fmla="*/ 6479 h 34120"/>
                <a:gd name="connsiteX2" fmla="*/ 1843 w 13246"/>
                <a:gd name="connsiteY2" fmla="*/ 2002 h 34120"/>
                <a:gd name="connsiteX3" fmla="*/ 10710 w 13246"/>
                <a:gd name="connsiteY3" fmla="*/ 1345 h 34120"/>
                <a:gd name="connsiteX4" fmla="*/ 11368 w 13246"/>
                <a:gd name="connsiteY4" fmla="*/ 2002 h 34120"/>
                <a:gd name="connsiteX5" fmla="*/ 13272 w 13246"/>
                <a:gd name="connsiteY5" fmla="*/ 6479 h 34120"/>
                <a:gd name="connsiteX6" fmla="*/ 11368 w 13246"/>
                <a:gd name="connsiteY6" fmla="*/ 11051 h 34120"/>
                <a:gd name="connsiteX7" fmla="*/ 6796 w 13246"/>
                <a:gd name="connsiteY7" fmla="*/ 12860 h 34120"/>
                <a:gd name="connsiteX8" fmla="*/ 1843 w 13246"/>
                <a:gd name="connsiteY8" fmla="*/ 11051 h 34120"/>
                <a:gd name="connsiteX9" fmla="*/ 1843 w 13246"/>
                <a:gd name="connsiteY9" fmla="*/ 32006 h 34120"/>
                <a:gd name="connsiteX10" fmla="*/ 33 w 13246"/>
                <a:gd name="connsiteY10" fmla="*/ 27434 h 34120"/>
                <a:gd name="connsiteX11" fmla="*/ 6129 w 13246"/>
                <a:gd name="connsiteY11" fmla="*/ 21147 h 34120"/>
                <a:gd name="connsiteX12" fmla="*/ 6319 w 13246"/>
                <a:gd name="connsiteY12" fmla="*/ 21147 h 34120"/>
                <a:gd name="connsiteX13" fmla="*/ 12796 w 13246"/>
                <a:gd name="connsiteY13" fmla="*/ 27434 h 34120"/>
                <a:gd name="connsiteX14" fmla="*/ 12796 w 13246"/>
                <a:gd name="connsiteY14" fmla="*/ 27434 h 34120"/>
                <a:gd name="connsiteX15" fmla="*/ 6539 w 13246"/>
                <a:gd name="connsiteY15" fmla="*/ 33939 h 34120"/>
                <a:gd name="connsiteX16" fmla="*/ 1843 w 13246"/>
                <a:gd name="connsiteY16" fmla="*/ 32006 h 34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246" h="34120">
                  <a:moveTo>
                    <a:pt x="1843" y="11051"/>
                  </a:moveTo>
                  <a:cubicBezTo>
                    <a:pt x="662" y="9822"/>
                    <a:pt x="14" y="8184"/>
                    <a:pt x="33" y="6479"/>
                  </a:cubicBezTo>
                  <a:cubicBezTo>
                    <a:pt x="-43" y="4793"/>
                    <a:pt x="614" y="3164"/>
                    <a:pt x="1843" y="2002"/>
                  </a:cubicBezTo>
                  <a:cubicBezTo>
                    <a:pt x="4110" y="-627"/>
                    <a:pt x="8082" y="-922"/>
                    <a:pt x="10710" y="1345"/>
                  </a:cubicBezTo>
                  <a:cubicBezTo>
                    <a:pt x="10949" y="1545"/>
                    <a:pt x="11168" y="1764"/>
                    <a:pt x="11368" y="2002"/>
                  </a:cubicBezTo>
                  <a:cubicBezTo>
                    <a:pt x="12616" y="3154"/>
                    <a:pt x="13311" y="4783"/>
                    <a:pt x="13272" y="6479"/>
                  </a:cubicBezTo>
                  <a:cubicBezTo>
                    <a:pt x="13263" y="8193"/>
                    <a:pt x="12577" y="9831"/>
                    <a:pt x="11368" y="11051"/>
                  </a:cubicBezTo>
                  <a:cubicBezTo>
                    <a:pt x="10158" y="12260"/>
                    <a:pt x="8501" y="12918"/>
                    <a:pt x="6796" y="12860"/>
                  </a:cubicBezTo>
                  <a:cubicBezTo>
                    <a:pt x="4957" y="13041"/>
                    <a:pt x="3138" y="12375"/>
                    <a:pt x="1843" y="11051"/>
                  </a:cubicBezTo>
                  <a:close/>
                  <a:moveTo>
                    <a:pt x="1843" y="32006"/>
                  </a:moveTo>
                  <a:cubicBezTo>
                    <a:pt x="633" y="30796"/>
                    <a:pt x="-24" y="29139"/>
                    <a:pt x="33" y="27434"/>
                  </a:cubicBezTo>
                  <a:cubicBezTo>
                    <a:pt x="-24" y="24014"/>
                    <a:pt x="2710" y="21204"/>
                    <a:pt x="6129" y="21147"/>
                  </a:cubicBezTo>
                  <a:cubicBezTo>
                    <a:pt x="6196" y="21147"/>
                    <a:pt x="6253" y="21147"/>
                    <a:pt x="6319" y="21147"/>
                  </a:cubicBezTo>
                  <a:cubicBezTo>
                    <a:pt x="9844" y="21090"/>
                    <a:pt x="12739" y="23909"/>
                    <a:pt x="12796" y="27434"/>
                  </a:cubicBezTo>
                  <a:cubicBezTo>
                    <a:pt x="12796" y="27434"/>
                    <a:pt x="12796" y="27434"/>
                    <a:pt x="12796" y="27434"/>
                  </a:cubicBezTo>
                  <a:cubicBezTo>
                    <a:pt x="12863" y="30958"/>
                    <a:pt x="10063" y="33873"/>
                    <a:pt x="6539" y="33939"/>
                  </a:cubicBezTo>
                  <a:cubicBezTo>
                    <a:pt x="4776" y="33968"/>
                    <a:pt x="3071" y="33272"/>
                    <a:pt x="1843" y="32006"/>
                  </a:cubicBezTo>
                  <a:close/>
                </a:path>
              </a:pathLst>
            </a:custGeom>
            <a:solidFill>
              <a:srgbClr val="6D6E71"/>
            </a:solidFill>
            <a:ln w="9525"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3AF71DB4-5424-4D7F-BD83-F1CC772C9CD6}"/>
                </a:ext>
              </a:extLst>
            </p:cNvPr>
            <p:cNvSpPr/>
            <p:nvPr/>
          </p:nvSpPr>
          <p:spPr>
            <a:xfrm>
              <a:off x="7279969" y="1846577"/>
              <a:ext cx="78893" cy="77474"/>
            </a:xfrm>
            <a:custGeom>
              <a:avLst/>
              <a:gdLst>
                <a:gd name="connsiteX0" fmla="*/ 54019 w 63114"/>
                <a:gd name="connsiteY0" fmla="*/ 52955 h 61979"/>
                <a:gd name="connsiteX1" fmla="*/ 9157 w 63114"/>
                <a:gd name="connsiteY1" fmla="*/ 52955 h 61979"/>
                <a:gd name="connsiteX2" fmla="*/ 9157 w 63114"/>
                <a:gd name="connsiteY2" fmla="*/ 8664 h 61979"/>
                <a:gd name="connsiteX3" fmla="*/ 54019 w 63114"/>
                <a:gd name="connsiteY3" fmla="*/ 8664 h 61979"/>
                <a:gd name="connsiteX4" fmla="*/ 54019 w 63114"/>
                <a:gd name="connsiteY4" fmla="*/ 52955 h 61979"/>
                <a:gd name="connsiteX5" fmla="*/ 46590 w 63114"/>
                <a:gd name="connsiteY5" fmla="*/ 15427 h 61979"/>
                <a:gd name="connsiteX6" fmla="*/ 17091 w 63114"/>
                <a:gd name="connsiteY6" fmla="*/ 14922 h 61979"/>
                <a:gd name="connsiteX7" fmla="*/ 16586 w 63114"/>
                <a:gd name="connsiteY7" fmla="*/ 15427 h 61979"/>
                <a:gd name="connsiteX8" fmla="*/ 16586 w 63114"/>
                <a:gd name="connsiteY8" fmla="*/ 46192 h 61979"/>
                <a:gd name="connsiteX9" fmla="*/ 46085 w 63114"/>
                <a:gd name="connsiteY9" fmla="*/ 46697 h 61979"/>
                <a:gd name="connsiteX10" fmla="*/ 46590 w 63114"/>
                <a:gd name="connsiteY10" fmla="*/ 46192 h 61979"/>
                <a:gd name="connsiteX11" fmla="*/ 46590 w 63114"/>
                <a:gd name="connsiteY11" fmla="*/ 15427 h 61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114" h="61979">
                  <a:moveTo>
                    <a:pt x="54019" y="52955"/>
                  </a:moveTo>
                  <a:cubicBezTo>
                    <a:pt x="41389" y="64747"/>
                    <a:pt x="21787" y="64747"/>
                    <a:pt x="9157" y="52955"/>
                  </a:cubicBezTo>
                  <a:cubicBezTo>
                    <a:pt x="-3016" y="40696"/>
                    <a:pt x="-3016" y="20923"/>
                    <a:pt x="9157" y="8664"/>
                  </a:cubicBezTo>
                  <a:cubicBezTo>
                    <a:pt x="21787" y="-3128"/>
                    <a:pt x="41389" y="-3128"/>
                    <a:pt x="54019" y="8664"/>
                  </a:cubicBezTo>
                  <a:cubicBezTo>
                    <a:pt x="66183" y="20923"/>
                    <a:pt x="66183" y="40696"/>
                    <a:pt x="54019" y="52955"/>
                  </a:cubicBezTo>
                  <a:close/>
                  <a:moveTo>
                    <a:pt x="46590" y="15427"/>
                  </a:moveTo>
                  <a:cubicBezTo>
                    <a:pt x="38589" y="7140"/>
                    <a:pt x="25378" y="6911"/>
                    <a:pt x="17091" y="14922"/>
                  </a:cubicBezTo>
                  <a:cubicBezTo>
                    <a:pt x="16920" y="15084"/>
                    <a:pt x="16748" y="15255"/>
                    <a:pt x="16586" y="15427"/>
                  </a:cubicBezTo>
                  <a:cubicBezTo>
                    <a:pt x="8328" y="24018"/>
                    <a:pt x="8328" y="37601"/>
                    <a:pt x="16586" y="46192"/>
                  </a:cubicBezTo>
                  <a:cubicBezTo>
                    <a:pt x="24587" y="54479"/>
                    <a:pt x="37799" y="54708"/>
                    <a:pt x="46085" y="46697"/>
                  </a:cubicBezTo>
                  <a:cubicBezTo>
                    <a:pt x="46257" y="46535"/>
                    <a:pt x="46428" y="46364"/>
                    <a:pt x="46590" y="46192"/>
                  </a:cubicBezTo>
                  <a:cubicBezTo>
                    <a:pt x="54848" y="37601"/>
                    <a:pt x="54848" y="24018"/>
                    <a:pt x="46590" y="15427"/>
                  </a:cubicBezTo>
                  <a:close/>
                </a:path>
              </a:pathLst>
            </a:custGeom>
            <a:solidFill>
              <a:srgbClr val="6D6E71"/>
            </a:solidFill>
            <a:ln w="9525"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25B95723-5395-476F-96E3-EED25C7D7798}"/>
                </a:ext>
              </a:extLst>
            </p:cNvPr>
            <p:cNvSpPr/>
            <p:nvPr/>
          </p:nvSpPr>
          <p:spPr>
            <a:xfrm>
              <a:off x="7372411" y="1866323"/>
              <a:ext cx="52438" cy="57881"/>
            </a:xfrm>
            <a:custGeom>
              <a:avLst/>
              <a:gdLst>
                <a:gd name="connsiteX0" fmla="*/ 32453 w 41950"/>
                <a:gd name="connsiteY0" fmla="*/ 24490 h 46305"/>
                <a:gd name="connsiteX1" fmla="*/ 32453 w 41950"/>
                <a:gd name="connsiteY1" fmla="*/ -180 h 46305"/>
                <a:gd name="connsiteX2" fmla="*/ 41978 w 41950"/>
                <a:gd name="connsiteY2" fmla="*/ -180 h 46305"/>
                <a:gd name="connsiteX3" fmla="*/ 41978 w 41950"/>
                <a:gd name="connsiteY3" fmla="*/ 45445 h 46305"/>
                <a:gd name="connsiteX4" fmla="*/ 32453 w 41950"/>
                <a:gd name="connsiteY4" fmla="*/ 45445 h 46305"/>
                <a:gd name="connsiteX5" fmla="*/ 32453 w 41950"/>
                <a:gd name="connsiteY5" fmla="*/ 37063 h 46305"/>
                <a:gd name="connsiteX6" fmla="*/ 26071 w 41950"/>
                <a:gd name="connsiteY6" fmla="*/ 43730 h 46305"/>
                <a:gd name="connsiteX7" fmla="*/ 17308 w 41950"/>
                <a:gd name="connsiteY7" fmla="*/ 46112 h 46305"/>
                <a:gd name="connsiteX8" fmla="*/ 4831 w 41950"/>
                <a:gd name="connsiteY8" fmla="*/ 41349 h 46305"/>
                <a:gd name="connsiteX9" fmla="*/ 68 w 41950"/>
                <a:gd name="connsiteY9" fmla="*/ 27728 h 46305"/>
                <a:gd name="connsiteX10" fmla="*/ 68 w 41950"/>
                <a:gd name="connsiteY10" fmla="*/ -180 h 46305"/>
                <a:gd name="connsiteX11" fmla="*/ 9593 w 41950"/>
                <a:gd name="connsiteY11" fmla="*/ -180 h 46305"/>
                <a:gd name="connsiteX12" fmla="*/ 9593 w 41950"/>
                <a:gd name="connsiteY12" fmla="*/ 24871 h 46305"/>
                <a:gd name="connsiteX13" fmla="*/ 20071 w 41950"/>
                <a:gd name="connsiteY13" fmla="*/ 37444 h 46305"/>
                <a:gd name="connsiteX14" fmla="*/ 28738 w 41950"/>
                <a:gd name="connsiteY14" fmla="*/ 34110 h 46305"/>
                <a:gd name="connsiteX15" fmla="*/ 32453 w 41950"/>
                <a:gd name="connsiteY15" fmla="*/ 24490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50" h="46305">
                  <a:moveTo>
                    <a:pt x="32453" y="24490"/>
                  </a:moveTo>
                  <a:lnTo>
                    <a:pt x="32453" y="-180"/>
                  </a:lnTo>
                  <a:lnTo>
                    <a:pt x="41978" y="-180"/>
                  </a:lnTo>
                  <a:lnTo>
                    <a:pt x="41978" y="45445"/>
                  </a:lnTo>
                  <a:lnTo>
                    <a:pt x="32453" y="45445"/>
                  </a:lnTo>
                  <a:lnTo>
                    <a:pt x="32453" y="37063"/>
                  </a:lnTo>
                  <a:cubicBezTo>
                    <a:pt x="30996" y="39844"/>
                    <a:pt x="28786" y="42159"/>
                    <a:pt x="26071" y="43730"/>
                  </a:cubicBezTo>
                  <a:cubicBezTo>
                    <a:pt x="23414" y="45283"/>
                    <a:pt x="20385" y="46102"/>
                    <a:pt x="17308" y="46112"/>
                  </a:cubicBezTo>
                  <a:cubicBezTo>
                    <a:pt x="12670" y="46302"/>
                    <a:pt x="8164" y="44578"/>
                    <a:pt x="4831" y="41349"/>
                  </a:cubicBezTo>
                  <a:cubicBezTo>
                    <a:pt x="1449" y="37644"/>
                    <a:pt x="-265" y="32729"/>
                    <a:pt x="68" y="27728"/>
                  </a:cubicBezTo>
                  <a:lnTo>
                    <a:pt x="68" y="-180"/>
                  </a:lnTo>
                  <a:lnTo>
                    <a:pt x="9593" y="-180"/>
                  </a:lnTo>
                  <a:lnTo>
                    <a:pt x="9593" y="24871"/>
                  </a:lnTo>
                  <a:cubicBezTo>
                    <a:pt x="9593" y="33253"/>
                    <a:pt x="13022" y="37444"/>
                    <a:pt x="20071" y="37444"/>
                  </a:cubicBezTo>
                  <a:cubicBezTo>
                    <a:pt x="23271" y="37453"/>
                    <a:pt x="26367" y="36263"/>
                    <a:pt x="28738" y="34110"/>
                  </a:cubicBezTo>
                  <a:cubicBezTo>
                    <a:pt x="31310" y="31586"/>
                    <a:pt x="32663" y="28081"/>
                    <a:pt x="32453" y="24490"/>
                  </a:cubicBezTo>
                  <a:close/>
                </a:path>
              </a:pathLst>
            </a:custGeom>
            <a:solidFill>
              <a:srgbClr val="6D6E71"/>
            </a:solidFill>
            <a:ln w="9525"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02936B89-6651-4DAC-B922-AACE02D46B50}"/>
                </a:ext>
              </a:extLst>
            </p:cNvPr>
            <p:cNvSpPr/>
            <p:nvPr/>
          </p:nvSpPr>
          <p:spPr>
            <a:xfrm>
              <a:off x="7437946" y="1848345"/>
              <a:ext cx="39648" cy="75844"/>
            </a:xfrm>
            <a:custGeom>
              <a:avLst/>
              <a:gdLst>
                <a:gd name="connsiteX0" fmla="*/ 15363 w 31718"/>
                <a:gd name="connsiteY0" fmla="*/ 21918 h 60675"/>
                <a:gd name="connsiteX1" fmla="*/ 15363 w 31718"/>
                <a:gd name="connsiteY1" fmla="*/ 45064 h 60675"/>
                <a:gd name="connsiteX2" fmla="*/ 17077 w 31718"/>
                <a:gd name="connsiteY2" fmla="*/ 50207 h 60675"/>
                <a:gd name="connsiteX3" fmla="*/ 21840 w 31718"/>
                <a:gd name="connsiteY3" fmla="*/ 52112 h 60675"/>
                <a:gd name="connsiteX4" fmla="*/ 27840 w 31718"/>
                <a:gd name="connsiteY4" fmla="*/ 49160 h 60675"/>
                <a:gd name="connsiteX5" fmla="*/ 31746 w 31718"/>
                <a:gd name="connsiteY5" fmla="*/ 55922 h 60675"/>
                <a:gd name="connsiteX6" fmla="*/ 20506 w 31718"/>
                <a:gd name="connsiteY6" fmla="*/ 60494 h 60675"/>
                <a:gd name="connsiteX7" fmla="*/ 10124 w 31718"/>
                <a:gd name="connsiteY7" fmla="*/ 56208 h 60675"/>
                <a:gd name="connsiteX8" fmla="*/ 5742 w 31718"/>
                <a:gd name="connsiteY8" fmla="*/ 44778 h 60675"/>
                <a:gd name="connsiteX9" fmla="*/ 5742 w 31718"/>
                <a:gd name="connsiteY9" fmla="*/ 21918 h 60675"/>
                <a:gd name="connsiteX10" fmla="*/ 27 w 31718"/>
                <a:gd name="connsiteY10" fmla="*/ 21918 h 60675"/>
                <a:gd name="connsiteX11" fmla="*/ 27 w 31718"/>
                <a:gd name="connsiteY11" fmla="*/ 14203 h 60675"/>
                <a:gd name="connsiteX12" fmla="*/ 5742 w 31718"/>
                <a:gd name="connsiteY12" fmla="*/ 14203 h 60675"/>
                <a:gd name="connsiteX13" fmla="*/ 5742 w 31718"/>
                <a:gd name="connsiteY13" fmla="*/ -180 h 60675"/>
                <a:gd name="connsiteX14" fmla="*/ 15267 w 31718"/>
                <a:gd name="connsiteY14" fmla="*/ -180 h 60675"/>
                <a:gd name="connsiteX15" fmla="*/ 15267 w 31718"/>
                <a:gd name="connsiteY15" fmla="*/ 14203 h 60675"/>
                <a:gd name="connsiteX16" fmla="*/ 27269 w 31718"/>
                <a:gd name="connsiteY16" fmla="*/ 14203 h 60675"/>
                <a:gd name="connsiteX17" fmla="*/ 27269 w 31718"/>
                <a:gd name="connsiteY17" fmla="*/ 21918 h 60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675">
                  <a:moveTo>
                    <a:pt x="15363" y="21918"/>
                  </a:moveTo>
                  <a:lnTo>
                    <a:pt x="15363" y="45064"/>
                  </a:lnTo>
                  <a:cubicBezTo>
                    <a:pt x="15258" y="46931"/>
                    <a:pt x="15867" y="48779"/>
                    <a:pt x="17077" y="50207"/>
                  </a:cubicBezTo>
                  <a:cubicBezTo>
                    <a:pt x="18296" y="51531"/>
                    <a:pt x="20049" y="52236"/>
                    <a:pt x="21840" y="52112"/>
                  </a:cubicBezTo>
                  <a:cubicBezTo>
                    <a:pt x="24164" y="52017"/>
                    <a:pt x="26345" y="50941"/>
                    <a:pt x="27840" y="49160"/>
                  </a:cubicBezTo>
                  <a:lnTo>
                    <a:pt x="31746" y="55922"/>
                  </a:lnTo>
                  <a:cubicBezTo>
                    <a:pt x="28726" y="58827"/>
                    <a:pt x="24697" y="60466"/>
                    <a:pt x="20506" y="60494"/>
                  </a:cubicBezTo>
                  <a:cubicBezTo>
                    <a:pt x="16601" y="60542"/>
                    <a:pt x="12858" y="58999"/>
                    <a:pt x="10124" y="56208"/>
                  </a:cubicBezTo>
                  <a:cubicBezTo>
                    <a:pt x="7123" y="53189"/>
                    <a:pt x="5533" y="49036"/>
                    <a:pt x="5742" y="44778"/>
                  </a:cubicBezTo>
                  <a:lnTo>
                    <a:pt x="5742" y="21918"/>
                  </a:lnTo>
                  <a:lnTo>
                    <a:pt x="27" y="21918"/>
                  </a:lnTo>
                  <a:lnTo>
                    <a:pt x="27" y="14203"/>
                  </a:lnTo>
                  <a:lnTo>
                    <a:pt x="5742" y="14203"/>
                  </a:lnTo>
                  <a:lnTo>
                    <a:pt x="5742" y="-180"/>
                  </a:lnTo>
                  <a:lnTo>
                    <a:pt x="15267" y="-180"/>
                  </a:lnTo>
                  <a:lnTo>
                    <a:pt x="15267" y="14203"/>
                  </a:lnTo>
                  <a:lnTo>
                    <a:pt x="27269" y="14203"/>
                  </a:lnTo>
                  <a:lnTo>
                    <a:pt x="27269" y="21918"/>
                  </a:lnTo>
                  <a:close/>
                </a:path>
              </a:pathLst>
            </a:custGeom>
            <a:solidFill>
              <a:srgbClr val="6D6E71"/>
            </a:solidFill>
            <a:ln w="9525"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9E21C69B-E9AD-4598-B243-A95C80B29FE7}"/>
                </a:ext>
              </a:extLst>
            </p:cNvPr>
            <p:cNvSpPr/>
            <p:nvPr/>
          </p:nvSpPr>
          <p:spPr>
            <a:xfrm>
              <a:off x="7481386" y="1865478"/>
              <a:ext cx="53120" cy="58711"/>
            </a:xfrm>
            <a:custGeom>
              <a:avLst/>
              <a:gdLst>
                <a:gd name="connsiteX0" fmla="*/ 23283 w 42496"/>
                <a:gd name="connsiteY0" fmla="*/ 46787 h 46969"/>
                <a:gd name="connsiteX1" fmla="*/ 6900 w 42496"/>
                <a:gd name="connsiteY1" fmla="*/ 40310 h 46969"/>
                <a:gd name="connsiteX2" fmla="*/ 42 w 42496"/>
                <a:gd name="connsiteY2" fmla="*/ 23356 h 46969"/>
                <a:gd name="connsiteX3" fmla="*/ 7185 w 42496"/>
                <a:gd name="connsiteY3" fmla="*/ 6306 h 46969"/>
                <a:gd name="connsiteX4" fmla="*/ 24712 w 42496"/>
                <a:gd name="connsiteY4" fmla="*/ -171 h 46969"/>
                <a:gd name="connsiteX5" fmla="*/ 42047 w 42496"/>
                <a:gd name="connsiteY5" fmla="*/ 6878 h 46969"/>
                <a:gd name="connsiteX6" fmla="*/ 36427 w 42496"/>
                <a:gd name="connsiteY6" fmla="*/ 13831 h 46969"/>
                <a:gd name="connsiteX7" fmla="*/ 24521 w 42496"/>
                <a:gd name="connsiteY7" fmla="*/ 8687 h 46969"/>
                <a:gd name="connsiteX8" fmla="*/ 14139 w 42496"/>
                <a:gd name="connsiteY8" fmla="*/ 12688 h 46969"/>
                <a:gd name="connsiteX9" fmla="*/ 9662 w 42496"/>
                <a:gd name="connsiteY9" fmla="*/ 22975 h 46969"/>
                <a:gd name="connsiteX10" fmla="*/ 24521 w 42496"/>
                <a:gd name="connsiteY10" fmla="*/ 38024 h 46969"/>
                <a:gd name="connsiteX11" fmla="*/ 24807 w 42496"/>
                <a:gd name="connsiteY11" fmla="*/ 38024 h 46969"/>
                <a:gd name="connsiteX12" fmla="*/ 36808 w 42496"/>
                <a:gd name="connsiteY12" fmla="*/ 32214 h 46969"/>
                <a:gd name="connsiteX13" fmla="*/ 42523 w 42496"/>
                <a:gd name="connsiteY13" fmla="*/ 38405 h 46969"/>
                <a:gd name="connsiteX14" fmla="*/ 23283 w 42496"/>
                <a:gd name="connsiteY14" fmla="*/ 46787 h 46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496" h="46969">
                  <a:moveTo>
                    <a:pt x="23283" y="46787"/>
                  </a:moveTo>
                  <a:cubicBezTo>
                    <a:pt x="17187" y="46864"/>
                    <a:pt x="11300" y="44539"/>
                    <a:pt x="6900" y="40310"/>
                  </a:cubicBezTo>
                  <a:cubicBezTo>
                    <a:pt x="2299" y="35891"/>
                    <a:pt x="-187" y="29728"/>
                    <a:pt x="42" y="23356"/>
                  </a:cubicBezTo>
                  <a:cubicBezTo>
                    <a:pt x="-168" y="16907"/>
                    <a:pt x="2442" y="10678"/>
                    <a:pt x="7185" y="6306"/>
                  </a:cubicBezTo>
                  <a:cubicBezTo>
                    <a:pt x="11977" y="1972"/>
                    <a:pt x="18254" y="-342"/>
                    <a:pt x="24712" y="-171"/>
                  </a:cubicBezTo>
                  <a:cubicBezTo>
                    <a:pt x="31227" y="-352"/>
                    <a:pt x="37513" y="2201"/>
                    <a:pt x="42047" y="6878"/>
                  </a:cubicBezTo>
                  <a:lnTo>
                    <a:pt x="36427" y="13831"/>
                  </a:lnTo>
                  <a:cubicBezTo>
                    <a:pt x="33227" y="10707"/>
                    <a:pt x="28988" y="8868"/>
                    <a:pt x="24521" y="8687"/>
                  </a:cubicBezTo>
                  <a:cubicBezTo>
                    <a:pt x="20673" y="8611"/>
                    <a:pt x="16949" y="10049"/>
                    <a:pt x="14139" y="12688"/>
                  </a:cubicBezTo>
                  <a:cubicBezTo>
                    <a:pt x="11196" y="15288"/>
                    <a:pt x="9557" y="19050"/>
                    <a:pt x="9662" y="22975"/>
                  </a:cubicBezTo>
                  <a:cubicBezTo>
                    <a:pt x="9605" y="31233"/>
                    <a:pt x="16263" y="37967"/>
                    <a:pt x="24521" y="38024"/>
                  </a:cubicBezTo>
                  <a:cubicBezTo>
                    <a:pt x="24616" y="38024"/>
                    <a:pt x="24712" y="38024"/>
                    <a:pt x="24807" y="38024"/>
                  </a:cubicBezTo>
                  <a:cubicBezTo>
                    <a:pt x="29445" y="37872"/>
                    <a:pt x="33808" y="35767"/>
                    <a:pt x="36808" y="32214"/>
                  </a:cubicBezTo>
                  <a:lnTo>
                    <a:pt x="42523" y="38405"/>
                  </a:lnTo>
                  <a:cubicBezTo>
                    <a:pt x="37532" y="43720"/>
                    <a:pt x="30579" y="46749"/>
                    <a:pt x="23283" y="46787"/>
                  </a:cubicBezTo>
                  <a:close/>
                </a:path>
              </a:pathLst>
            </a:custGeom>
            <a:solidFill>
              <a:srgbClr val="6D6E71"/>
            </a:solidFill>
            <a:ln w="9525"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E60F3C28-9549-43DD-A347-91DCE4902B9B}"/>
                </a:ext>
              </a:extLst>
            </p:cNvPr>
            <p:cNvSpPr/>
            <p:nvPr/>
          </p:nvSpPr>
          <p:spPr>
            <a:xfrm>
              <a:off x="7542382" y="1865505"/>
              <a:ext cx="59971" cy="58682"/>
            </a:xfrm>
            <a:custGeom>
              <a:avLst/>
              <a:gdLst>
                <a:gd name="connsiteX0" fmla="*/ 41161 w 47977"/>
                <a:gd name="connsiteY0" fmla="*/ 39908 h 46946"/>
                <a:gd name="connsiteX1" fmla="*/ 6871 w 47977"/>
                <a:gd name="connsiteY1" fmla="*/ 39908 h 46946"/>
                <a:gd name="connsiteX2" fmla="*/ 6871 w 47977"/>
                <a:gd name="connsiteY2" fmla="*/ 6571 h 46946"/>
                <a:gd name="connsiteX3" fmla="*/ 41161 w 47977"/>
                <a:gd name="connsiteY3" fmla="*/ 6571 h 46946"/>
                <a:gd name="connsiteX4" fmla="*/ 41161 w 47977"/>
                <a:gd name="connsiteY4" fmla="*/ 39908 h 46946"/>
                <a:gd name="connsiteX5" fmla="*/ 13634 w 47977"/>
                <a:gd name="connsiteY5" fmla="*/ 34003 h 46946"/>
                <a:gd name="connsiteX6" fmla="*/ 24016 w 47977"/>
                <a:gd name="connsiteY6" fmla="*/ 38194 h 46946"/>
                <a:gd name="connsiteX7" fmla="*/ 34303 w 47977"/>
                <a:gd name="connsiteY7" fmla="*/ 34003 h 46946"/>
                <a:gd name="connsiteX8" fmla="*/ 34303 w 47977"/>
                <a:gd name="connsiteY8" fmla="*/ 12476 h 46946"/>
                <a:gd name="connsiteX9" fmla="*/ 24016 w 47977"/>
                <a:gd name="connsiteY9" fmla="*/ 8381 h 46946"/>
                <a:gd name="connsiteX10" fmla="*/ 13634 w 47977"/>
                <a:gd name="connsiteY10" fmla="*/ 12476 h 46946"/>
                <a:gd name="connsiteX11" fmla="*/ 13634 w 47977"/>
                <a:gd name="connsiteY11" fmla="*/ 34003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977" h="46946">
                  <a:moveTo>
                    <a:pt x="41161" y="39908"/>
                  </a:moveTo>
                  <a:cubicBezTo>
                    <a:pt x="31560" y="49052"/>
                    <a:pt x="16472" y="49052"/>
                    <a:pt x="6871" y="39908"/>
                  </a:cubicBezTo>
                  <a:cubicBezTo>
                    <a:pt x="-2254" y="30669"/>
                    <a:pt x="-2254" y="15810"/>
                    <a:pt x="6871" y="6571"/>
                  </a:cubicBezTo>
                  <a:cubicBezTo>
                    <a:pt x="16529" y="-2430"/>
                    <a:pt x="31503" y="-2430"/>
                    <a:pt x="41161" y="6571"/>
                  </a:cubicBezTo>
                  <a:cubicBezTo>
                    <a:pt x="50286" y="15810"/>
                    <a:pt x="50286" y="30669"/>
                    <a:pt x="41161" y="39908"/>
                  </a:cubicBezTo>
                  <a:close/>
                  <a:moveTo>
                    <a:pt x="13634" y="34003"/>
                  </a:moveTo>
                  <a:cubicBezTo>
                    <a:pt x="16367" y="36775"/>
                    <a:pt x="20130" y="38289"/>
                    <a:pt x="24016" y="38194"/>
                  </a:cubicBezTo>
                  <a:cubicBezTo>
                    <a:pt x="27883" y="38299"/>
                    <a:pt x="31607" y="36775"/>
                    <a:pt x="34303" y="34003"/>
                  </a:cubicBezTo>
                  <a:cubicBezTo>
                    <a:pt x="39761" y="27869"/>
                    <a:pt x="39761" y="18610"/>
                    <a:pt x="34303" y="12476"/>
                  </a:cubicBezTo>
                  <a:cubicBezTo>
                    <a:pt x="31598" y="9733"/>
                    <a:pt x="27864" y="8247"/>
                    <a:pt x="24016" y="8381"/>
                  </a:cubicBezTo>
                  <a:cubicBezTo>
                    <a:pt x="20139" y="8247"/>
                    <a:pt x="16377" y="9733"/>
                    <a:pt x="13634" y="12476"/>
                  </a:cubicBezTo>
                  <a:cubicBezTo>
                    <a:pt x="8176" y="18610"/>
                    <a:pt x="8176" y="27869"/>
                    <a:pt x="13634" y="34003"/>
                  </a:cubicBezTo>
                  <a:close/>
                </a:path>
              </a:pathLst>
            </a:custGeom>
            <a:solidFill>
              <a:srgbClr val="6D6E71"/>
            </a:solidFill>
            <a:ln w="9525"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096F24DB-B07A-44A4-B3B2-5B7A429E1363}"/>
                </a:ext>
              </a:extLst>
            </p:cNvPr>
            <p:cNvSpPr/>
            <p:nvPr/>
          </p:nvSpPr>
          <p:spPr>
            <a:xfrm>
              <a:off x="7616065" y="1865416"/>
              <a:ext cx="91845" cy="58415"/>
            </a:xfrm>
            <a:custGeom>
              <a:avLst/>
              <a:gdLst>
                <a:gd name="connsiteX0" fmla="*/ 9552 w 73476"/>
                <a:gd name="connsiteY0" fmla="*/ 21406 h 46732"/>
                <a:gd name="connsiteX1" fmla="*/ 9552 w 73476"/>
                <a:gd name="connsiteY1" fmla="*/ 46171 h 46732"/>
                <a:gd name="connsiteX2" fmla="*/ 27 w 73476"/>
                <a:gd name="connsiteY2" fmla="*/ 46171 h 46732"/>
                <a:gd name="connsiteX3" fmla="*/ 27 w 73476"/>
                <a:gd name="connsiteY3" fmla="*/ 546 h 46732"/>
                <a:gd name="connsiteX4" fmla="*/ 9552 w 73476"/>
                <a:gd name="connsiteY4" fmla="*/ 546 h 46732"/>
                <a:gd name="connsiteX5" fmla="*/ 9552 w 73476"/>
                <a:gd name="connsiteY5" fmla="*/ 8833 h 46732"/>
                <a:gd name="connsiteX6" fmla="*/ 15743 w 73476"/>
                <a:gd name="connsiteY6" fmla="*/ 2261 h 46732"/>
                <a:gd name="connsiteX7" fmla="*/ 24697 w 73476"/>
                <a:gd name="connsiteY7" fmla="*/ -121 h 46732"/>
                <a:gd name="connsiteX8" fmla="*/ 39365 w 73476"/>
                <a:gd name="connsiteY8" fmla="*/ 8738 h 46732"/>
                <a:gd name="connsiteX9" fmla="*/ 56225 w 73476"/>
                <a:gd name="connsiteY9" fmla="*/ -121 h 46732"/>
                <a:gd name="connsiteX10" fmla="*/ 68702 w 73476"/>
                <a:gd name="connsiteY10" fmla="*/ 4547 h 46732"/>
                <a:gd name="connsiteX11" fmla="*/ 73465 w 73476"/>
                <a:gd name="connsiteY11" fmla="*/ 18168 h 46732"/>
                <a:gd name="connsiteX12" fmla="*/ 73465 w 73476"/>
                <a:gd name="connsiteY12" fmla="*/ 46171 h 46732"/>
                <a:gd name="connsiteX13" fmla="*/ 63940 w 73476"/>
                <a:gd name="connsiteY13" fmla="*/ 46171 h 46732"/>
                <a:gd name="connsiteX14" fmla="*/ 63940 w 73476"/>
                <a:gd name="connsiteY14" fmla="*/ 21120 h 46732"/>
                <a:gd name="connsiteX15" fmla="*/ 53558 w 73476"/>
                <a:gd name="connsiteY15" fmla="*/ 8452 h 46732"/>
                <a:gd name="connsiteX16" fmla="*/ 44985 w 73476"/>
                <a:gd name="connsiteY16" fmla="*/ 11595 h 46732"/>
                <a:gd name="connsiteX17" fmla="*/ 41175 w 73476"/>
                <a:gd name="connsiteY17" fmla="*/ 21120 h 46732"/>
                <a:gd name="connsiteX18" fmla="*/ 41175 w 73476"/>
                <a:gd name="connsiteY18" fmla="*/ 46552 h 46732"/>
                <a:gd name="connsiteX19" fmla="*/ 31650 w 73476"/>
                <a:gd name="connsiteY19" fmla="*/ 46552 h 46732"/>
                <a:gd name="connsiteX20" fmla="*/ 31650 w 73476"/>
                <a:gd name="connsiteY20" fmla="*/ 21501 h 46732"/>
                <a:gd name="connsiteX21" fmla="*/ 29364 w 73476"/>
                <a:gd name="connsiteY21" fmla="*/ 11976 h 46732"/>
                <a:gd name="connsiteX22" fmla="*/ 22030 w 73476"/>
                <a:gd name="connsiteY22" fmla="*/ 8928 h 46732"/>
                <a:gd name="connsiteX23" fmla="*/ 13362 w 73476"/>
                <a:gd name="connsiteY23" fmla="*/ 12262 h 46732"/>
                <a:gd name="connsiteX24" fmla="*/ 9552 w 73476"/>
                <a:gd name="connsiteY24" fmla="*/ 21406 h 46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76" h="46732">
                  <a:moveTo>
                    <a:pt x="9552" y="21406"/>
                  </a:moveTo>
                  <a:lnTo>
                    <a:pt x="9552" y="46171"/>
                  </a:lnTo>
                  <a:lnTo>
                    <a:pt x="27" y="46171"/>
                  </a:lnTo>
                  <a:lnTo>
                    <a:pt x="27" y="546"/>
                  </a:lnTo>
                  <a:lnTo>
                    <a:pt x="9552" y="546"/>
                  </a:lnTo>
                  <a:lnTo>
                    <a:pt x="9552" y="8833"/>
                  </a:lnTo>
                  <a:cubicBezTo>
                    <a:pt x="10905" y="6071"/>
                    <a:pt x="13067" y="3775"/>
                    <a:pt x="15743" y="2261"/>
                  </a:cubicBezTo>
                  <a:cubicBezTo>
                    <a:pt x="18458" y="661"/>
                    <a:pt x="21554" y="-159"/>
                    <a:pt x="24697" y="-121"/>
                  </a:cubicBezTo>
                  <a:cubicBezTo>
                    <a:pt x="30993" y="-692"/>
                    <a:pt x="36937" y="2899"/>
                    <a:pt x="39365" y="8738"/>
                  </a:cubicBezTo>
                  <a:cubicBezTo>
                    <a:pt x="43175" y="3175"/>
                    <a:pt x="49490" y="-139"/>
                    <a:pt x="56225" y="-121"/>
                  </a:cubicBezTo>
                  <a:cubicBezTo>
                    <a:pt x="60844" y="-339"/>
                    <a:pt x="65359" y="1347"/>
                    <a:pt x="68702" y="4547"/>
                  </a:cubicBezTo>
                  <a:cubicBezTo>
                    <a:pt x="72074" y="8252"/>
                    <a:pt x="73789" y="13167"/>
                    <a:pt x="73465" y="18168"/>
                  </a:cubicBezTo>
                  <a:lnTo>
                    <a:pt x="73465" y="46171"/>
                  </a:lnTo>
                  <a:lnTo>
                    <a:pt x="63940" y="46171"/>
                  </a:lnTo>
                  <a:lnTo>
                    <a:pt x="63940" y="21120"/>
                  </a:lnTo>
                  <a:cubicBezTo>
                    <a:pt x="63940" y="12738"/>
                    <a:pt x="60511" y="8452"/>
                    <a:pt x="53558" y="8452"/>
                  </a:cubicBezTo>
                  <a:cubicBezTo>
                    <a:pt x="50405" y="8385"/>
                    <a:pt x="47347" y="9509"/>
                    <a:pt x="44985" y="11595"/>
                  </a:cubicBezTo>
                  <a:cubicBezTo>
                    <a:pt x="42318" y="14015"/>
                    <a:pt x="40918" y="17530"/>
                    <a:pt x="41175" y="21120"/>
                  </a:cubicBezTo>
                  <a:lnTo>
                    <a:pt x="41175" y="46552"/>
                  </a:lnTo>
                  <a:lnTo>
                    <a:pt x="31650" y="46552"/>
                  </a:lnTo>
                  <a:lnTo>
                    <a:pt x="31650" y="21501"/>
                  </a:lnTo>
                  <a:cubicBezTo>
                    <a:pt x="31879" y="18168"/>
                    <a:pt x="31088" y="14843"/>
                    <a:pt x="29364" y="11976"/>
                  </a:cubicBezTo>
                  <a:cubicBezTo>
                    <a:pt x="27554" y="9833"/>
                    <a:pt x="24821" y="8700"/>
                    <a:pt x="22030" y="8928"/>
                  </a:cubicBezTo>
                  <a:cubicBezTo>
                    <a:pt x="18820" y="8900"/>
                    <a:pt x="15724" y="10090"/>
                    <a:pt x="13362" y="12262"/>
                  </a:cubicBezTo>
                  <a:cubicBezTo>
                    <a:pt x="10886" y="14653"/>
                    <a:pt x="9505" y="17968"/>
                    <a:pt x="9552" y="21406"/>
                  </a:cubicBezTo>
                  <a:close/>
                </a:path>
              </a:pathLst>
            </a:custGeom>
            <a:solidFill>
              <a:srgbClr val="6D6E71"/>
            </a:solid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30CA5111-A081-419D-9E8B-62403DF2CB17}"/>
                </a:ext>
              </a:extLst>
            </p:cNvPr>
            <p:cNvSpPr/>
            <p:nvPr/>
          </p:nvSpPr>
          <p:spPr>
            <a:xfrm>
              <a:off x="7721162" y="1865476"/>
              <a:ext cx="56748" cy="58731"/>
            </a:xfrm>
            <a:custGeom>
              <a:avLst/>
              <a:gdLst>
                <a:gd name="connsiteX0" fmla="*/ 45393 w 45398"/>
                <a:gd name="connsiteY0" fmla="*/ 27454 h 46985"/>
                <a:gd name="connsiteX1" fmla="*/ 9675 w 45398"/>
                <a:gd name="connsiteY1" fmla="*/ 27454 h 46985"/>
                <a:gd name="connsiteX2" fmla="*/ 14151 w 45398"/>
                <a:gd name="connsiteY2" fmla="*/ 35455 h 46985"/>
                <a:gd name="connsiteX3" fmla="*/ 23676 w 45398"/>
                <a:gd name="connsiteY3" fmla="*/ 38503 h 46985"/>
                <a:gd name="connsiteX4" fmla="*/ 36726 w 45398"/>
                <a:gd name="connsiteY4" fmla="*/ 33169 h 46985"/>
                <a:gd name="connsiteX5" fmla="*/ 42155 w 45398"/>
                <a:gd name="connsiteY5" fmla="*/ 39170 h 46985"/>
                <a:gd name="connsiteX6" fmla="*/ 23105 w 45398"/>
                <a:gd name="connsiteY6" fmla="*/ 46790 h 46985"/>
                <a:gd name="connsiteX7" fmla="*/ 6722 w 45398"/>
                <a:gd name="connsiteY7" fmla="*/ 40408 h 46985"/>
                <a:gd name="connsiteX8" fmla="*/ 54 w 45398"/>
                <a:gd name="connsiteY8" fmla="*/ 23263 h 46985"/>
                <a:gd name="connsiteX9" fmla="*/ 6912 w 45398"/>
                <a:gd name="connsiteY9" fmla="*/ 6118 h 46985"/>
                <a:gd name="connsiteX10" fmla="*/ 23010 w 45398"/>
                <a:gd name="connsiteY10" fmla="*/ -169 h 46985"/>
                <a:gd name="connsiteX11" fmla="*/ 38821 w 45398"/>
                <a:gd name="connsiteY11" fmla="*/ 5356 h 46985"/>
                <a:gd name="connsiteX12" fmla="*/ 45393 w 45398"/>
                <a:gd name="connsiteY12" fmla="*/ 20882 h 46985"/>
                <a:gd name="connsiteX13" fmla="*/ 9675 w 45398"/>
                <a:gd name="connsiteY13" fmla="*/ 19929 h 46985"/>
                <a:gd name="connsiteX14" fmla="*/ 35773 w 45398"/>
                <a:gd name="connsiteY14" fmla="*/ 19929 h 46985"/>
                <a:gd name="connsiteX15" fmla="*/ 32154 w 45398"/>
                <a:gd name="connsiteY15" fmla="*/ 11071 h 46985"/>
                <a:gd name="connsiteX16" fmla="*/ 23295 w 45398"/>
                <a:gd name="connsiteY16" fmla="*/ 8023 h 46985"/>
                <a:gd name="connsiteX17" fmla="*/ 13770 w 45398"/>
                <a:gd name="connsiteY17" fmla="*/ 11262 h 46985"/>
                <a:gd name="connsiteX18" fmla="*/ 9675 w 45398"/>
                <a:gd name="connsiteY18" fmla="*/ 19929 h 46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8" h="46985">
                  <a:moveTo>
                    <a:pt x="45393" y="27454"/>
                  </a:moveTo>
                  <a:lnTo>
                    <a:pt x="9675" y="27454"/>
                  </a:lnTo>
                  <a:cubicBezTo>
                    <a:pt x="9817" y="30683"/>
                    <a:pt x="11475" y="33645"/>
                    <a:pt x="14151" y="35455"/>
                  </a:cubicBezTo>
                  <a:cubicBezTo>
                    <a:pt x="16904" y="37484"/>
                    <a:pt x="20257" y="38560"/>
                    <a:pt x="23676" y="38503"/>
                  </a:cubicBezTo>
                  <a:cubicBezTo>
                    <a:pt x="28610" y="38827"/>
                    <a:pt x="33430" y="36855"/>
                    <a:pt x="36726" y="33169"/>
                  </a:cubicBezTo>
                  <a:lnTo>
                    <a:pt x="42155" y="39170"/>
                  </a:lnTo>
                  <a:cubicBezTo>
                    <a:pt x="37154" y="44275"/>
                    <a:pt x="30239" y="47038"/>
                    <a:pt x="23105" y="46790"/>
                  </a:cubicBezTo>
                  <a:cubicBezTo>
                    <a:pt x="17018" y="46895"/>
                    <a:pt x="11132" y="44599"/>
                    <a:pt x="6722" y="40408"/>
                  </a:cubicBezTo>
                  <a:cubicBezTo>
                    <a:pt x="2169" y="35903"/>
                    <a:pt x="-260" y="29664"/>
                    <a:pt x="54" y="23263"/>
                  </a:cubicBezTo>
                  <a:cubicBezTo>
                    <a:pt x="-251" y="16824"/>
                    <a:pt x="2254" y="10576"/>
                    <a:pt x="6912" y="6118"/>
                  </a:cubicBezTo>
                  <a:cubicBezTo>
                    <a:pt x="11256" y="2003"/>
                    <a:pt x="17028" y="-254"/>
                    <a:pt x="23010" y="-169"/>
                  </a:cubicBezTo>
                  <a:cubicBezTo>
                    <a:pt x="28782" y="-349"/>
                    <a:pt x="34421" y="1622"/>
                    <a:pt x="38821" y="5356"/>
                  </a:cubicBezTo>
                  <a:cubicBezTo>
                    <a:pt x="43307" y="9223"/>
                    <a:pt x="45736" y="14967"/>
                    <a:pt x="45393" y="20882"/>
                  </a:cubicBezTo>
                  <a:close/>
                  <a:moveTo>
                    <a:pt x="9675" y="19929"/>
                  </a:moveTo>
                  <a:lnTo>
                    <a:pt x="35773" y="19929"/>
                  </a:lnTo>
                  <a:cubicBezTo>
                    <a:pt x="35945" y="16586"/>
                    <a:pt x="34621" y="13338"/>
                    <a:pt x="32154" y="11071"/>
                  </a:cubicBezTo>
                  <a:cubicBezTo>
                    <a:pt x="29668" y="9014"/>
                    <a:pt x="26524" y="7937"/>
                    <a:pt x="23295" y="8023"/>
                  </a:cubicBezTo>
                  <a:cubicBezTo>
                    <a:pt x="19838" y="7957"/>
                    <a:pt x="16466" y="9099"/>
                    <a:pt x="13770" y="11262"/>
                  </a:cubicBezTo>
                  <a:cubicBezTo>
                    <a:pt x="11046" y="13290"/>
                    <a:pt x="9513" y="16538"/>
                    <a:pt x="9675" y="19929"/>
                  </a:cubicBezTo>
                  <a:close/>
                </a:path>
              </a:pathLst>
            </a:custGeom>
            <a:solidFill>
              <a:srgbClr val="6D6E71"/>
            </a:solid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734C0987-4B9A-4A46-9463-867FCC943862}"/>
                </a:ext>
              </a:extLst>
            </p:cNvPr>
            <p:cNvSpPr/>
            <p:nvPr/>
          </p:nvSpPr>
          <p:spPr>
            <a:xfrm>
              <a:off x="7817149" y="1846535"/>
              <a:ext cx="69186" cy="77670"/>
            </a:xfrm>
            <a:custGeom>
              <a:avLst/>
              <a:gdLst>
                <a:gd name="connsiteX0" fmla="*/ 31374 w 55349"/>
                <a:gd name="connsiteY0" fmla="*/ 52037 h 62136"/>
                <a:gd name="connsiteX1" fmla="*/ 40328 w 55349"/>
                <a:gd name="connsiteY1" fmla="*/ 50322 h 62136"/>
                <a:gd name="connsiteX2" fmla="*/ 48233 w 55349"/>
                <a:gd name="connsiteY2" fmla="*/ 44703 h 62136"/>
                <a:gd name="connsiteX3" fmla="*/ 54710 w 55349"/>
                <a:gd name="connsiteY3" fmla="*/ 51370 h 62136"/>
                <a:gd name="connsiteX4" fmla="*/ 31660 w 55349"/>
                <a:gd name="connsiteY4" fmla="*/ 61943 h 62136"/>
                <a:gd name="connsiteX5" fmla="*/ 9086 w 55349"/>
                <a:gd name="connsiteY5" fmla="*/ 53180 h 62136"/>
                <a:gd name="connsiteX6" fmla="*/ 9086 w 55349"/>
                <a:gd name="connsiteY6" fmla="*/ 8793 h 62136"/>
                <a:gd name="connsiteX7" fmla="*/ 32136 w 55349"/>
                <a:gd name="connsiteY7" fmla="*/ -160 h 62136"/>
                <a:gd name="connsiteX8" fmla="*/ 55377 w 55349"/>
                <a:gd name="connsiteY8" fmla="*/ 10127 h 62136"/>
                <a:gd name="connsiteX9" fmla="*/ 48995 w 55349"/>
                <a:gd name="connsiteY9" fmla="*/ 17175 h 62136"/>
                <a:gd name="connsiteX10" fmla="*/ 40899 w 55349"/>
                <a:gd name="connsiteY10" fmla="*/ 11460 h 62136"/>
                <a:gd name="connsiteX11" fmla="*/ 31945 w 55349"/>
                <a:gd name="connsiteY11" fmla="*/ 9841 h 62136"/>
                <a:gd name="connsiteX12" fmla="*/ 16610 w 55349"/>
                <a:gd name="connsiteY12" fmla="*/ 15651 h 62136"/>
                <a:gd name="connsiteX13" fmla="*/ 10514 w 55349"/>
                <a:gd name="connsiteY13" fmla="*/ 30701 h 62136"/>
                <a:gd name="connsiteX14" fmla="*/ 16610 w 55349"/>
                <a:gd name="connsiteY14" fmla="*/ 45941 h 62136"/>
                <a:gd name="connsiteX15" fmla="*/ 31374 w 55349"/>
                <a:gd name="connsiteY15" fmla="*/ 52037 h 6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349" h="62136">
                  <a:moveTo>
                    <a:pt x="31374" y="52037"/>
                  </a:moveTo>
                  <a:cubicBezTo>
                    <a:pt x="34451" y="52113"/>
                    <a:pt x="37499" y="51532"/>
                    <a:pt x="40328" y="50322"/>
                  </a:cubicBezTo>
                  <a:cubicBezTo>
                    <a:pt x="43213" y="48836"/>
                    <a:pt x="45880" y="46941"/>
                    <a:pt x="48233" y="44703"/>
                  </a:cubicBezTo>
                  <a:lnTo>
                    <a:pt x="54710" y="51370"/>
                  </a:lnTo>
                  <a:cubicBezTo>
                    <a:pt x="48986" y="58152"/>
                    <a:pt x="40537" y="62029"/>
                    <a:pt x="31660" y="61943"/>
                  </a:cubicBezTo>
                  <a:cubicBezTo>
                    <a:pt x="23258" y="62191"/>
                    <a:pt x="15124" y="59028"/>
                    <a:pt x="9086" y="53180"/>
                  </a:cubicBezTo>
                  <a:cubicBezTo>
                    <a:pt x="-2992" y="40845"/>
                    <a:pt x="-2992" y="21128"/>
                    <a:pt x="9086" y="8793"/>
                  </a:cubicBezTo>
                  <a:cubicBezTo>
                    <a:pt x="15219" y="2774"/>
                    <a:pt x="23554" y="-465"/>
                    <a:pt x="32136" y="-160"/>
                  </a:cubicBezTo>
                  <a:cubicBezTo>
                    <a:pt x="41023" y="-332"/>
                    <a:pt x="49529" y="3431"/>
                    <a:pt x="55377" y="10127"/>
                  </a:cubicBezTo>
                  <a:lnTo>
                    <a:pt x="48995" y="17175"/>
                  </a:lnTo>
                  <a:cubicBezTo>
                    <a:pt x="46661" y="14804"/>
                    <a:pt x="43918" y="12860"/>
                    <a:pt x="40899" y="11460"/>
                  </a:cubicBezTo>
                  <a:cubicBezTo>
                    <a:pt x="38060" y="10298"/>
                    <a:pt x="35012" y="9746"/>
                    <a:pt x="31945" y="9841"/>
                  </a:cubicBezTo>
                  <a:cubicBezTo>
                    <a:pt x="26268" y="9679"/>
                    <a:pt x="20753" y="11765"/>
                    <a:pt x="16610" y="15651"/>
                  </a:cubicBezTo>
                  <a:cubicBezTo>
                    <a:pt x="12534" y="19576"/>
                    <a:pt x="10314" y="25043"/>
                    <a:pt x="10514" y="30701"/>
                  </a:cubicBezTo>
                  <a:cubicBezTo>
                    <a:pt x="10343" y="36406"/>
                    <a:pt x="12552" y="41931"/>
                    <a:pt x="16610" y="45941"/>
                  </a:cubicBezTo>
                  <a:cubicBezTo>
                    <a:pt x="20468" y="49941"/>
                    <a:pt x="25821" y="52151"/>
                    <a:pt x="31374" y="52037"/>
                  </a:cubicBezTo>
                  <a:close/>
                </a:path>
              </a:pathLst>
            </a:custGeom>
            <a:solidFill>
              <a:srgbClr val="6D6E71"/>
            </a:solid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6288C33F-22CF-4D26-A0DA-0EE4622837A6}"/>
                </a:ext>
              </a:extLst>
            </p:cNvPr>
            <p:cNvSpPr/>
            <p:nvPr/>
          </p:nvSpPr>
          <p:spPr>
            <a:xfrm>
              <a:off x="7893021" y="1865505"/>
              <a:ext cx="59971" cy="58682"/>
            </a:xfrm>
            <a:custGeom>
              <a:avLst/>
              <a:gdLst>
                <a:gd name="connsiteX0" fmla="*/ 41161 w 47977"/>
                <a:gd name="connsiteY0" fmla="*/ 39908 h 46946"/>
                <a:gd name="connsiteX1" fmla="*/ 6871 w 47977"/>
                <a:gd name="connsiteY1" fmla="*/ 39908 h 46946"/>
                <a:gd name="connsiteX2" fmla="*/ 6871 w 47977"/>
                <a:gd name="connsiteY2" fmla="*/ 6571 h 46946"/>
                <a:gd name="connsiteX3" fmla="*/ 41161 w 47977"/>
                <a:gd name="connsiteY3" fmla="*/ 6571 h 46946"/>
                <a:gd name="connsiteX4" fmla="*/ 41161 w 47977"/>
                <a:gd name="connsiteY4" fmla="*/ 39908 h 46946"/>
                <a:gd name="connsiteX5" fmla="*/ 13729 w 47977"/>
                <a:gd name="connsiteY5" fmla="*/ 34003 h 46946"/>
                <a:gd name="connsiteX6" fmla="*/ 24016 w 47977"/>
                <a:gd name="connsiteY6" fmla="*/ 38194 h 46946"/>
                <a:gd name="connsiteX7" fmla="*/ 34398 w 47977"/>
                <a:gd name="connsiteY7" fmla="*/ 34003 h 46946"/>
                <a:gd name="connsiteX8" fmla="*/ 34398 w 47977"/>
                <a:gd name="connsiteY8" fmla="*/ 12476 h 46946"/>
                <a:gd name="connsiteX9" fmla="*/ 24016 w 47977"/>
                <a:gd name="connsiteY9" fmla="*/ 8381 h 46946"/>
                <a:gd name="connsiteX10" fmla="*/ 13729 w 47977"/>
                <a:gd name="connsiteY10" fmla="*/ 12476 h 46946"/>
                <a:gd name="connsiteX11" fmla="*/ 13729 w 47977"/>
                <a:gd name="connsiteY11" fmla="*/ 34003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977" h="46946">
                  <a:moveTo>
                    <a:pt x="41161" y="39908"/>
                  </a:moveTo>
                  <a:cubicBezTo>
                    <a:pt x="31560" y="49052"/>
                    <a:pt x="16472" y="49052"/>
                    <a:pt x="6871" y="39908"/>
                  </a:cubicBezTo>
                  <a:cubicBezTo>
                    <a:pt x="-2254" y="30669"/>
                    <a:pt x="-2254" y="15810"/>
                    <a:pt x="6871" y="6571"/>
                  </a:cubicBezTo>
                  <a:cubicBezTo>
                    <a:pt x="16529" y="-2430"/>
                    <a:pt x="31503" y="-2430"/>
                    <a:pt x="41161" y="6571"/>
                  </a:cubicBezTo>
                  <a:cubicBezTo>
                    <a:pt x="50286" y="15810"/>
                    <a:pt x="50286" y="30669"/>
                    <a:pt x="41161" y="39908"/>
                  </a:cubicBezTo>
                  <a:close/>
                  <a:moveTo>
                    <a:pt x="13729" y="34003"/>
                  </a:moveTo>
                  <a:cubicBezTo>
                    <a:pt x="16415" y="36784"/>
                    <a:pt x="20149" y="38308"/>
                    <a:pt x="24016" y="38194"/>
                  </a:cubicBezTo>
                  <a:cubicBezTo>
                    <a:pt x="27902" y="38289"/>
                    <a:pt x="31665" y="36775"/>
                    <a:pt x="34398" y="34003"/>
                  </a:cubicBezTo>
                  <a:cubicBezTo>
                    <a:pt x="39732" y="27821"/>
                    <a:pt x="39732" y="18658"/>
                    <a:pt x="34398" y="12476"/>
                  </a:cubicBezTo>
                  <a:cubicBezTo>
                    <a:pt x="31655" y="9733"/>
                    <a:pt x="27893" y="8247"/>
                    <a:pt x="24016" y="8381"/>
                  </a:cubicBezTo>
                  <a:cubicBezTo>
                    <a:pt x="20159" y="8228"/>
                    <a:pt x="16424" y="9714"/>
                    <a:pt x="13729" y="12476"/>
                  </a:cubicBezTo>
                  <a:cubicBezTo>
                    <a:pt x="8271" y="18610"/>
                    <a:pt x="8271" y="27869"/>
                    <a:pt x="13729" y="34003"/>
                  </a:cubicBezTo>
                  <a:close/>
                </a:path>
              </a:pathLst>
            </a:custGeom>
            <a:solidFill>
              <a:srgbClr val="6D6E71"/>
            </a:solidFill>
            <a:ln w="9525"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C200FEF2-7948-4FF5-BF5E-DE71E6BCE977}"/>
                </a:ext>
              </a:extLst>
            </p:cNvPr>
            <p:cNvSpPr/>
            <p:nvPr/>
          </p:nvSpPr>
          <p:spPr>
            <a:xfrm>
              <a:off x="7966704" y="1865425"/>
              <a:ext cx="91964" cy="58406"/>
            </a:xfrm>
            <a:custGeom>
              <a:avLst/>
              <a:gdLst>
                <a:gd name="connsiteX0" fmla="*/ 9552 w 73571"/>
                <a:gd name="connsiteY0" fmla="*/ 21399 h 46725"/>
                <a:gd name="connsiteX1" fmla="*/ 9552 w 73571"/>
                <a:gd name="connsiteY1" fmla="*/ 46164 h 46725"/>
                <a:gd name="connsiteX2" fmla="*/ 27 w 73571"/>
                <a:gd name="connsiteY2" fmla="*/ 46164 h 46725"/>
                <a:gd name="connsiteX3" fmla="*/ 27 w 73571"/>
                <a:gd name="connsiteY3" fmla="*/ 539 h 46725"/>
                <a:gd name="connsiteX4" fmla="*/ 9552 w 73571"/>
                <a:gd name="connsiteY4" fmla="*/ 539 h 46725"/>
                <a:gd name="connsiteX5" fmla="*/ 9552 w 73571"/>
                <a:gd name="connsiteY5" fmla="*/ 8826 h 46725"/>
                <a:gd name="connsiteX6" fmla="*/ 15839 w 73571"/>
                <a:gd name="connsiteY6" fmla="*/ 2254 h 46725"/>
                <a:gd name="connsiteX7" fmla="*/ 24792 w 73571"/>
                <a:gd name="connsiteY7" fmla="*/ -128 h 46725"/>
                <a:gd name="connsiteX8" fmla="*/ 39461 w 73571"/>
                <a:gd name="connsiteY8" fmla="*/ 8731 h 46725"/>
                <a:gd name="connsiteX9" fmla="*/ 56320 w 73571"/>
                <a:gd name="connsiteY9" fmla="*/ -128 h 46725"/>
                <a:gd name="connsiteX10" fmla="*/ 68798 w 73571"/>
                <a:gd name="connsiteY10" fmla="*/ 4540 h 46725"/>
                <a:gd name="connsiteX11" fmla="*/ 73560 w 73571"/>
                <a:gd name="connsiteY11" fmla="*/ 18161 h 46725"/>
                <a:gd name="connsiteX12" fmla="*/ 73560 w 73571"/>
                <a:gd name="connsiteY12" fmla="*/ 46164 h 46725"/>
                <a:gd name="connsiteX13" fmla="*/ 64035 w 73571"/>
                <a:gd name="connsiteY13" fmla="*/ 46164 h 46725"/>
                <a:gd name="connsiteX14" fmla="*/ 64035 w 73571"/>
                <a:gd name="connsiteY14" fmla="*/ 21113 h 46725"/>
                <a:gd name="connsiteX15" fmla="*/ 53558 w 73571"/>
                <a:gd name="connsiteY15" fmla="*/ 8445 h 46725"/>
                <a:gd name="connsiteX16" fmla="*/ 45081 w 73571"/>
                <a:gd name="connsiteY16" fmla="*/ 11588 h 46725"/>
                <a:gd name="connsiteX17" fmla="*/ 41271 w 73571"/>
                <a:gd name="connsiteY17" fmla="*/ 21113 h 46725"/>
                <a:gd name="connsiteX18" fmla="*/ 41271 w 73571"/>
                <a:gd name="connsiteY18" fmla="*/ 46545 h 46725"/>
                <a:gd name="connsiteX19" fmla="*/ 31746 w 73571"/>
                <a:gd name="connsiteY19" fmla="*/ 46545 h 46725"/>
                <a:gd name="connsiteX20" fmla="*/ 31746 w 73571"/>
                <a:gd name="connsiteY20" fmla="*/ 21494 h 46725"/>
                <a:gd name="connsiteX21" fmla="*/ 29364 w 73571"/>
                <a:gd name="connsiteY21" fmla="*/ 11969 h 46725"/>
                <a:gd name="connsiteX22" fmla="*/ 22125 w 73571"/>
                <a:gd name="connsiteY22" fmla="*/ 8921 h 46725"/>
                <a:gd name="connsiteX23" fmla="*/ 13457 w 73571"/>
                <a:gd name="connsiteY23" fmla="*/ 12255 h 46725"/>
                <a:gd name="connsiteX24" fmla="*/ 9552 w 73571"/>
                <a:gd name="connsiteY24" fmla="*/ 21399 h 46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571" h="46725">
                  <a:moveTo>
                    <a:pt x="9552" y="21399"/>
                  </a:moveTo>
                  <a:lnTo>
                    <a:pt x="9552" y="46164"/>
                  </a:lnTo>
                  <a:lnTo>
                    <a:pt x="27" y="46164"/>
                  </a:lnTo>
                  <a:lnTo>
                    <a:pt x="27" y="539"/>
                  </a:lnTo>
                  <a:lnTo>
                    <a:pt x="9552" y="539"/>
                  </a:lnTo>
                  <a:lnTo>
                    <a:pt x="9552" y="8826"/>
                  </a:lnTo>
                  <a:cubicBezTo>
                    <a:pt x="10972" y="6073"/>
                    <a:pt x="13153" y="3797"/>
                    <a:pt x="15839" y="2254"/>
                  </a:cubicBezTo>
                  <a:cubicBezTo>
                    <a:pt x="18553" y="654"/>
                    <a:pt x="21649" y="-166"/>
                    <a:pt x="24792" y="-128"/>
                  </a:cubicBezTo>
                  <a:cubicBezTo>
                    <a:pt x="31088" y="-661"/>
                    <a:pt x="37003" y="2911"/>
                    <a:pt x="39461" y="8731"/>
                  </a:cubicBezTo>
                  <a:cubicBezTo>
                    <a:pt x="43271" y="3168"/>
                    <a:pt x="49586" y="-146"/>
                    <a:pt x="56320" y="-128"/>
                  </a:cubicBezTo>
                  <a:cubicBezTo>
                    <a:pt x="60939" y="-346"/>
                    <a:pt x="65455" y="1340"/>
                    <a:pt x="68798" y="4540"/>
                  </a:cubicBezTo>
                  <a:cubicBezTo>
                    <a:pt x="72170" y="8245"/>
                    <a:pt x="73884" y="13160"/>
                    <a:pt x="73560" y="18161"/>
                  </a:cubicBezTo>
                  <a:lnTo>
                    <a:pt x="73560" y="46164"/>
                  </a:lnTo>
                  <a:lnTo>
                    <a:pt x="64035" y="46164"/>
                  </a:lnTo>
                  <a:lnTo>
                    <a:pt x="64035" y="21113"/>
                  </a:lnTo>
                  <a:cubicBezTo>
                    <a:pt x="64035" y="12731"/>
                    <a:pt x="60511" y="8445"/>
                    <a:pt x="53558" y="8445"/>
                  </a:cubicBezTo>
                  <a:cubicBezTo>
                    <a:pt x="50443" y="8398"/>
                    <a:pt x="47414" y="9521"/>
                    <a:pt x="45081" y="11588"/>
                  </a:cubicBezTo>
                  <a:cubicBezTo>
                    <a:pt x="42414" y="14008"/>
                    <a:pt x="41013" y="17523"/>
                    <a:pt x="41271" y="21113"/>
                  </a:cubicBezTo>
                  <a:lnTo>
                    <a:pt x="41271" y="46545"/>
                  </a:lnTo>
                  <a:lnTo>
                    <a:pt x="31746" y="46545"/>
                  </a:lnTo>
                  <a:lnTo>
                    <a:pt x="31746" y="21494"/>
                  </a:lnTo>
                  <a:cubicBezTo>
                    <a:pt x="32003" y="18141"/>
                    <a:pt x="31165" y="14808"/>
                    <a:pt x="29364" y="11969"/>
                  </a:cubicBezTo>
                  <a:cubicBezTo>
                    <a:pt x="27593" y="9826"/>
                    <a:pt x="24888" y="8693"/>
                    <a:pt x="22125" y="8921"/>
                  </a:cubicBezTo>
                  <a:cubicBezTo>
                    <a:pt x="18915" y="8893"/>
                    <a:pt x="15820" y="10084"/>
                    <a:pt x="13457" y="12255"/>
                  </a:cubicBezTo>
                  <a:cubicBezTo>
                    <a:pt x="10914" y="14608"/>
                    <a:pt x="9495" y="17932"/>
                    <a:pt x="9552" y="21399"/>
                  </a:cubicBezTo>
                  <a:close/>
                </a:path>
              </a:pathLst>
            </a:custGeom>
            <a:solidFill>
              <a:srgbClr val="6D6E71"/>
            </a:solidFill>
            <a:ln w="9525"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9DB2E418-761B-47F1-A8DC-365BAF4FDCC4}"/>
                </a:ext>
              </a:extLst>
            </p:cNvPr>
            <p:cNvSpPr/>
            <p:nvPr/>
          </p:nvSpPr>
          <p:spPr>
            <a:xfrm>
              <a:off x="8075407" y="1865485"/>
              <a:ext cx="58244" cy="78586"/>
            </a:xfrm>
            <a:custGeom>
              <a:avLst/>
              <a:gdLst>
                <a:gd name="connsiteX0" fmla="*/ 24411 w 46595"/>
                <a:gd name="connsiteY0" fmla="*/ -176 h 62869"/>
                <a:gd name="connsiteX1" fmla="*/ 40032 w 46595"/>
                <a:gd name="connsiteY1" fmla="*/ 6111 h 62869"/>
                <a:gd name="connsiteX2" fmla="*/ 46604 w 46595"/>
                <a:gd name="connsiteY2" fmla="*/ 22970 h 62869"/>
                <a:gd name="connsiteX3" fmla="*/ 40127 w 46595"/>
                <a:gd name="connsiteY3" fmla="*/ 40115 h 62869"/>
                <a:gd name="connsiteX4" fmla="*/ 24983 w 46595"/>
                <a:gd name="connsiteY4" fmla="*/ 46783 h 62869"/>
                <a:gd name="connsiteX5" fmla="*/ 9552 w 46595"/>
                <a:gd name="connsiteY5" fmla="*/ 39258 h 62869"/>
                <a:gd name="connsiteX6" fmla="*/ 9552 w 46595"/>
                <a:gd name="connsiteY6" fmla="*/ 62689 h 62869"/>
                <a:gd name="connsiteX7" fmla="*/ 27 w 46595"/>
                <a:gd name="connsiteY7" fmla="*/ 62689 h 62869"/>
                <a:gd name="connsiteX8" fmla="*/ 27 w 46595"/>
                <a:gd name="connsiteY8" fmla="*/ 491 h 62869"/>
                <a:gd name="connsiteX9" fmla="*/ 9552 w 46595"/>
                <a:gd name="connsiteY9" fmla="*/ 491 h 62869"/>
                <a:gd name="connsiteX10" fmla="*/ 9552 w 46595"/>
                <a:gd name="connsiteY10" fmla="*/ 8397 h 62869"/>
                <a:gd name="connsiteX11" fmla="*/ 24411 w 46595"/>
                <a:gd name="connsiteY11" fmla="*/ -176 h 62869"/>
                <a:gd name="connsiteX12" fmla="*/ 9362 w 46595"/>
                <a:gd name="connsiteY12" fmla="*/ 23160 h 62869"/>
                <a:gd name="connsiteX13" fmla="*/ 13362 w 46595"/>
                <a:gd name="connsiteY13" fmla="*/ 33828 h 62869"/>
                <a:gd name="connsiteX14" fmla="*/ 22887 w 46595"/>
                <a:gd name="connsiteY14" fmla="*/ 38019 h 62869"/>
                <a:gd name="connsiteX15" fmla="*/ 32412 w 46595"/>
                <a:gd name="connsiteY15" fmla="*/ 33924 h 62869"/>
                <a:gd name="connsiteX16" fmla="*/ 36603 w 46595"/>
                <a:gd name="connsiteY16" fmla="*/ 23160 h 62869"/>
                <a:gd name="connsiteX17" fmla="*/ 32507 w 46595"/>
                <a:gd name="connsiteY17" fmla="*/ 12302 h 62869"/>
                <a:gd name="connsiteX18" fmla="*/ 22982 w 46595"/>
                <a:gd name="connsiteY18" fmla="*/ 8016 h 62869"/>
                <a:gd name="connsiteX19" fmla="*/ 13457 w 46595"/>
                <a:gd name="connsiteY19" fmla="*/ 12302 h 62869"/>
                <a:gd name="connsiteX20" fmla="*/ 9362 w 46595"/>
                <a:gd name="connsiteY20" fmla="*/ 23160 h 62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95" h="62869">
                  <a:moveTo>
                    <a:pt x="24411" y="-176"/>
                  </a:moveTo>
                  <a:cubicBezTo>
                    <a:pt x="30260" y="-290"/>
                    <a:pt x="35898" y="1977"/>
                    <a:pt x="40032" y="6111"/>
                  </a:cubicBezTo>
                  <a:cubicBezTo>
                    <a:pt x="44480" y="10569"/>
                    <a:pt x="46862" y="16684"/>
                    <a:pt x="46604" y="22970"/>
                  </a:cubicBezTo>
                  <a:cubicBezTo>
                    <a:pt x="46852" y="29323"/>
                    <a:pt x="44518" y="35514"/>
                    <a:pt x="40127" y="40115"/>
                  </a:cubicBezTo>
                  <a:cubicBezTo>
                    <a:pt x="36260" y="44392"/>
                    <a:pt x="30745" y="46811"/>
                    <a:pt x="24983" y="46783"/>
                  </a:cubicBezTo>
                  <a:cubicBezTo>
                    <a:pt x="18991" y="46621"/>
                    <a:pt x="13372" y="43877"/>
                    <a:pt x="9552" y="39258"/>
                  </a:cubicBezTo>
                  <a:lnTo>
                    <a:pt x="9552" y="62689"/>
                  </a:lnTo>
                  <a:lnTo>
                    <a:pt x="27" y="62689"/>
                  </a:lnTo>
                  <a:lnTo>
                    <a:pt x="27" y="491"/>
                  </a:lnTo>
                  <a:lnTo>
                    <a:pt x="9552" y="491"/>
                  </a:lnTo>
                  <a:lnTo>
                    <a:pt x="9552" y="8397"/>
                  </a:lnTo>
                  <a:cubicBezTo>
                    <a:pt x="12619" y="3091"/>
                    <a:pt x="18287" y="-176"/>
                    <a:pt x="24411" y="-176"/>
                  </a:cubicBezTo>
                  <a:close/>
                  <a:moveTo>
                    <a:pt x="9362" y="23160"/>
                  </a:moveTo>
                  <a:cubicBezTo>
                    <a:pt x="9200" y="27113"/>
                    <a:pt x="10647" y="30961"/>
                    <a:pt x="13362" y="33828"/>
                  </a:cubicBezTo>
                  <a:cubicBezTo>
                    <a:pt x="15791" y="36524"/>
                    <a:pt x="19258" y="38048"/>
                    <a:pt x="22887" y="38019"/>
                  </a:cubicBezTo>
                  <a:cubicBezTo>
                    <a:pt x="26469" y="37915"/>
                    <a:pt x="29869" y="36448"/>
                    <a:pt x="32412" y="33924"/>
                  </a:cubicBezTo>
                  <a:cubicBezTo>
                    <a:pt x="35222" y="31057"/>
                    <a:pt x="36737" y="27170"/>
                    <a:pt x="36603" y="23160"/>
                  </a:cubicBezTo>
                  <a:cubicBezTo>
                    <a:pt x="36727" y="19141"/>
                    <a:pt x="35251" y="15236"/>
                    <a:pt x="32507" y="12302"/>
                  </a:cubicBezTo>
                  <a:cubicBezTo>
                    <a:pt x="30050" y="9635"/>
                    <a:pt x="26611" y="8092"/>
                    <a:pt x="22982" y="8016"/>
                  </a:cubicBezTo>
                  <a:cubicBezTo>
                    <a:pt x="19334" y="7987"/>
                    <a:pt x="15858" y="9549"/>
                    <a:pt x="13457" y="12302"/>
                  </a:cubicBezTo>
                  <a:cubicBezTo>
                    <a:pt x="10733" y="15255"/>
                    <a:pt x="9266" y="19151"/>
                    <a:pt x="9362" y="23160"/>
                  </a:cubicBezTo>
                  <a:close/>
                </a:path>
              </a:pathLst>
            </a:custGeom>
            <a:solidFill>
              <a:srgbClr val="6D6E71"/>
            </a:solidFill>
            <a:ln w="9525"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22E8DBB3-EEEF-4114-86FD-CF5559F69C65}"/>
                </a:ext>
              </a:extLst>
            </p:cNvPr>
            <p:cNvSpPr/>
            <p:nvPr/>
          </p:nvSpPr>
          <p:spPr>
            <a:xfrm>
              <a:off x="8142656" y="1864988"/>
              <a:ext cx="50803" cy="59216"/>
            </a:xfrm>
            <a:custGeom>
              <a:avLst/>
              <a:gdLst>
                <a:gd name="connsiteX0" fmla="*/ 40430 w 40642"/>
                <a:gd name="connsiteY0" fmla="*/ 46513 h 47373"/>
                <a:gd name="connsiteX1" fmla="*/ 31668 w 40642"/>
                <a:gd name="connsiteY1" fmla="*/ 46513 h 47373"/>
                <a:gd name="connsiteX2" fmla="*/ 31668 w 40642"/>
                <a:gd name="connsiteY2" fmla="*/ 40417 h 47373"/>
                <a:gd name="connsiteX3" fmla="*/ 16523 w 40642"/>
                <a:gd name="connsiteY3" fmla="*/ 47180 h 47373"/>
                <a:gd name="connsiteX4" fmla="*/ 4712 w 40642"/>
                <a:gd name="connsiteY4" fmla="*/ 43084 h 47373"/>
                <a:gd name="connsiteX5" fmla="*/ 44 w 40642"/>
                <a:gd name="connsiteY5" fmla="*/ 32321 h 47373"/>
                <a:gd name="connsiteX6" fmla="*/ 4998 w 40642"/>
                <a:gd name="connsiteY6" fmla="*/ 22319 h 47373"/>
                <a:gd name="connsiteX7" fmla="*/ 18523 w 40642"/>
                <a:gd name="connsiteY7" fmla="*/ 18985 h 47373"/>
                <a:gd name="connsiteX8" fmla="*/ 30905 w 40642"/>
                <a:gd name="connsiteY8" fmla="*/ 18985 h 47373"/>
                <a:gd name="connsiteX9" fmla="*/ 30905 w 40642"/>
                <a:gd name="connsiteY9" fmla="*/ 17271 h 47373"/>
                <a:gd name="connsiteX10" fmla="*/ 20809 w 40642"/>
                <a:gd name="connsiteY10" fmla="*/ 7746 h 47373"/>
                <a:gd name="connsiteX11" fmla="*/ 7569 w 40642"/>
                <a:gd name="connsiteY11" fmla="*/ 12413 h 47373"/>
                <a:gd name="connsiteX12" fmla="*/ 3283 w 40642"/>
                <a:gd name="connsiteY12" fmla="*/ 6413 h 47373"/>
                <a:gd name="connsiteX13" fmla="*/ 22333 w 40642"/>
                <a:gd name="connsiteY13" fmla="*/ -160 h 47373"/>
                <a:gd name="connsiteX14" fmla="*/ 35573 w 40642"/>
                <a:gd name="connsiteY14" fmla="*/ 3841 h 47373"/>
                <a:gd name="connsiteX15" fmla="*/ 40621 w 40642"/>
                <a:gd name="connsiteY15" fmla="*/ 16700 h 47373"/>
                <a:gd name="connsiteX16" fmla="*/ 30905 w 40642"/>
                <a:gd name="connsiteY16" fmla="*/ 29463 h 47373"/>
                <a:gd name="connsiteX17" fmla="*/ 30905 w 40642"/>
                <a:gd name="connsiteY17" fmla="*/ 25653 h 47373"/>
                <a:gd name="connsiteX18" fmla="*/ 20333 w 40642"/>
                <a:gd name="connsiteY18" fmla="*/ 25653 h 47373"/>
                <a:gd name="connsiteX19" fmla="*/ 9951 w 40642"/>
                <a:gd name="connsiteY19" fmla="*/ 32130 h 47373"/>
                <a:gd name="connsiteX20" fmla="*/ 12522 w 40642"/>
                <a:gd name="connsiteY20" fmla="*/ 37274 h 47373"/>
                <a:gd name="connsiteX21" fmla="*/ 19666 w 40642"/>
                <a:gd name="connsiteY21" fmla="*/ 38988 h 47373"/>
                <a:gd name="connsiteX22" fmla="*/ 27667 w 40642"/>
                <a:gd name="connsiteY22" fmla="*/ 36416 h 47373"/>
                <a:gd name="connsiteX23" fmla="*/ 30810 w 40642"/>
                <a:gd name="connsiteY23" fmla="*/ 29463 h 47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2" h="47373">
                  <a:moveTo>
                    <a:pt x="40430" y="46513"/>
                  </a:moveTo>
                  <a:lnTo>
                    <a:pt x="31668" y="46513"/>
                  </a:lnTo>
                  <a:lnTo>
                    <a:pt x="31668" y="40417"/>
                  </a:lnTo>
                  <a:cubicBezTo>
                    <a:pt x="27915" y="44865"/>
                    <a:pt x="22343" y="47360"/>
                    <a:pt x="16523" y="47180"/>
                  </a:cubicBezTo>
                  <a:cubicBezTo>
                    <a:pt x="12208" y="47351"/>
                    <a:pt x="7988" y="45884"/>
                    <a:pt x="4712" y="43084"/>
                  </a:cubicBezTo>
                  <a:cubicBezTo>
                    <a:pt x="1597" y="40388"/>
                    <a:pt x="-117" y="36435"/>
                    <a:pt x="44" y="32321"/>
                  </a:cubicBezTo>
                  <a:cubicBezTo>
                    <a:pt x="-175" y="28349"/>
                    <a:pt x="1702" y="24548"/>
                    <a:pt x="4998" y="22319"/>
                  </a:cubicBezTo>
                  <a:cubicBezTo>
                    <a:pt x="9065" y="19871"/>
                    <a:pt x="13780" y="18709"/>
                    <a:pt x="18523" y="18985"/>
                  </a:cubicBezTo>
                  <a:lnTo>
                    <a:pt x="30905" y="18985"/>
                  </a:lnTo>
                  <a:lnTo>
                    <a:pt x="30905" y="17271"/>
                  </a:lnTo>
                  <a:cubicBezTo>
                    <a:pt x="30905" y="11175"/>
                    <a:pt x="27572" y="7746"/>
                    <a:pt x="20809" y="7746"/>
                  </a:cubicBezTo>
                  <a:cubicBezTo>
                    <a:pt x="16028" y="7918"/>
                    <a:pt x="11408" y="9546"/>
                    <a:pt x="7569" y="12413"/>
                  </a:cubicBezTo>
                  <a:lnTo>
                    <a:pt x="3283" y="6413"/>
                  </a:lnTo>
                  <a:cubicBezTo>
                    <a:pt x="8684" y="2088"/>
                    <a:pt x="15418" y="-236"/>
                    <a:pt x="22333" y="-160"/>
                  </a:cubicBezTo>
                  <a:cubicBezTo>
                    <a:pt x="27077" y="-369"/>
                    <a:pt x="31744" y="1040"/>
                    <a:pt x="35573" y="3841"/>
                  </a:cubicBezTo>
                  <a:cubicBezTo>
                    <a:pt x="39135" y="7127"/>
                    <a:pt x="41002" y="11870"/>
                    <a:pt x="40621" y="16700"/>
                  </a:cubicBezTo>
                  <a:close/>
                  <a:moveTo>
                    <a:pt x="30905" y="29463"/>
                  </a:moveTo>
                  <a:lnTo>
                    <a:pt x="30905" y="25653"/>
                  </a:lnTo>
                  <a:lnTo>
                    <a:pt x="20333" y="25653"/>
                  </a:lnTo>
                  <a:cubicBezTo>
                    <a:pt x="13379" y="25653"/>
                    <a:pt x="9951" y="27844"/>
                    <a:pt x="9951" y="32130"/>
                  </a:cubicBezTo>
                  <a:cubicBezTo>
                    <a:pt x="9855" y="34178"/>
                    <a:pt x="10836" y="36121"/>
                    <a:pt x="12522" y="37274"/>
                  </a:cubicBezTo>
                  <a:cubicBezTo>
                    <a:pt x="14685" y="38531"/>
                    <a:pt x="17170" y="39131"/>
                    <a:pt x="19666" y="38988"/>
                  </a:cubicBezTo>
                  <a:cubicBezTo>
                    <a:pt x="22543" y="39045"/>
                    <a:pt x="25362" y="38140"/>
                    <a:pt x="27667" y="36416"/>
                  </a:cubicBezTo>
                  <a:cubicBezTo>
                    <a:pt x="29801" y="34759"/>
                    <a:pt x="30972" y="32159"/>
                    <a:pt x="30810" y="29463"/>
                  </a:cubicBezTo>
                  <a:close/>
                </a:path>
              </a:pathLst>
            </a:custGeom>
            <a:solidFill>
              <a:srgbClr val="6D6E71"/>
            </a:solidFill>
            <a:ln w="9525"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6B147578-AF05-4744-A1D2-70DAE0B89BA2}"/>
                </a:ext>
              </a:extLst>
            </p:cNvPr>
            <p:cNvSpPr/>
            <p:nvPr/>
          </p:nvSpPr>
          <p:spPr>
            <a:xfrm>
              <a:off x="8209591" y="1865966"/>
              <a:ext cx="30360" cy="57387"/>
            </a:xfrm>
            <a:custGeom>
              <a:avLst/>
              <a:gdLst>
                <a:gd name="connsiteX0" fmla="*/ 23935 w 24288"/>
                <a:gd name="connsiteY0" fmla="*/ 9059 h 45910"/>
                <a:gd name="connsiteX1" fmla="*/ 13172 w 24288"/>
                <a:gd name="connsiteY1" fmla="*/ 13726 h 45910"/>
                <a:gd name="connsiteX2" fmla="*/ 9552 w 24288"/>
                <a:gd name="connsiteY2" fmla="*/ 26109 h 45910"/>
                <a:gd name="connsiteX3" fmla="*/ 9552 w 24288"/>
                <a:gd name="connsiteY3" fmla="*/ 45731 h 45910"/>
                <a:gd name="connsiteX4" fmla="*/ 27 w 24288"/>
                <a:gd name="connsiteY4" fmla="*/ 45731 h 45910"/>
                <a:gd name="connsiteX5" fmla="*/ 27 w 24288"/>
                <a:gd name="connsiteY5" fmla="*/ 106 h 45910"/>
                <a:gd name="connsiteX6" fmla="*/ 9552 w 24288"/>
                <a:gd name="connsiteY6" fmla="*/ 106 h 45910"/>
                <a:gd name="connsiteX7" fmla="*/ 9552 w 24288"/>
                <a:gd name="connsiteY7" fmla="*/ 9631 h 45910"/>
                <a:gd name="connsiteX8" fmla="*/ 15839 w 24288"/>
                <a:gd name="connsiteY8" fmla="*/ 2582 h 45910"/>
                <a:gd name="connsiteX9" fmla="*/ 24316 w 24288"/>
                <a:gd name="connsiteY9" fmla="*/ -180 h 45910"/>
                <a:gd name="connsiteX10" fmla="*/ 24316 w 24288"/>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8" h="45910">
                  <a:moveTo>
                    <a:pt x="23935" y="9059"/>
                  </a:moveTo>
                  <a:cubicBezTo>
                    <a:pt x="19801" y="8764"/>
                    <a:pt x="15782" y="10507"/>
                    <a:pt x="13172" y="13726"/>
                  </a:cubicBezTo>
                  <a:cubicBezTo>
                    <a:pt x="10610" y="17327"/>
                    <a:pt x="9333" y="21689"/>
                    <a:pt x="9552" y="26109"/>
                  </a:cubicBezTo>
                  <a:lnTo>
                    <a:pt x="9552" y="45731"/>
                  </a:lnTo>
                  <a:lnTo>
                    <a:pt x="27" y="45731"/>
                  </a:lnTo>
                  <a:lnTo>
                    <a:pt x="27" y="106"/>
                  </a:lnTo>
                  <a:lnTo>
                    <a:pt x="9552" y="106"/>
                  </a:lnTo>
                  <a:lnTo>
                    <a:pt x="9552" y="9631"/>
                  </a:lnTo>
                  <a:cubicBezTo>
                    <a:pt x="11095" y="6840"/>
                    <a:pt x="13239" y="4430"/>
                    <a:pt x="15839" y="2582"/>
                  </a:cubicBezTo>
                  <a:cubicBezTo>
                    <a:pt x="18315" y="820"/>
                    <a:pt x="21278" y="-142"/>
                    <a:pt x="24316" y="-180"/>
                  </a:cubicBezTo>
                  <a:lnTo>
                    <a:pt x="24316" y="9345"/>
                  </a:lnTo>
                  <a:close/>
                </a:path>
              </a:pathLst>
            </a:custGeom>
            <a:solidFill>
              <a:srgbClr val="6D6E71"/>
            </a:solidFill>
            <a:ln w="9525"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935B55A3-B91C-4EAF-8669-CF9549CF8BF0}"/>
                </a:ext>
              </a:extLst>
            </p:cNvPr>
            <p:cNvSpPr/>
            <p:nvPr/>
          </p:nvSpPr>
          <p:spPr>
            <a:xfrm>
              <a:off x="8250187" y="1841916"/>
              <a:ext cx="15244" cy="81439"/>
            </a:xfrm>
            <a:custGeom>
              <a:avLst/>
              <a:gdLst>
                <a:gd name="connsiteX0" fmla="*/ 1840 w 12195"/>
                <a:gd name="connsiteY0" fmla="*/ 10202 h 65151"/>
                <a:gd name="connsiteX1" fmla="*/ 31 w 12195"/>
                <a:gd name="connsiteY1" fmla="*/ 5916 h 65151"/>
                <a:gd name="connsiteX2" fmla="*/ 1840 w 12195"/>
                <a:gd name="connsiteY2" fmla="*/ 1630 h 65151"/>
                <a:gd name="connsiteX3" fmla="*/ 6127 w 12195"/>
                <a:gd name="connsiteY3" fmla="*/ -180 h 65151"/>
                <a:gd name="connsiteX4" fmla="*/ 12223 w 12195"/>
                <a:gd name="connsiteY4" fmla="*/ 5916 h 65151"/>
                <a:gd name="connsiteX5" fmla="*/ 10413 w 12195"/>
                <a:gd name="connsiteY5" fmla="*/ 10202 h 65151"/>
                <a:gd name="connsiteX6" fmla="*/ 6127 w 12195"/>
                <a:gd name="connsiteY6" fmla="*/ 12012 h 65151"/>
                <a:gd name="connsiteX7" fmla="*/ 1840 w 12195"/>
                <a:gd name="connsiteY7" fmla="*/ 10202 h 65151"/>
                <a:gd name="connsiteX8" fmla="*/ 10794 w 12195"/>
                <a:gd name="connsiteY8" fmla="*/ 64971 h 65151"/>
                <a:gd name="connsiteX9" fmla="*/ 1269 w 12195"/>
                <a:gd name="connsiteY9" fmla="*/ 64971 h 65151"/>
                <a:gd name="connsiteX10" fmla="*/ 1269 w 12195"/>
                <a:gd name="connsiteY10" fmla="*/ 19346 h 65151"/>
                <a:gd name="connsiteX11" fmla="*/ 10794 w 12195"/>
                <a:gd name="connsiteY11" fmla="*/ 19346 h 65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5" h="65151">
                  <a:moveTo>
                    <a:pt x="1840" y="10202"/>
                  </a:moveTo>
                  <a:cubicBezTo>
                    <a:pt x="640" y="9107"/>
                    <a:pt x="-26" y="7545"/>
                    <a:pt x="31" y="5916"/>
                  </a:cubicBezTo>
                  <a:cubicBezTo>
                    <a:pt x="12" y="4297"/>
                    <a:pt x="669" y="2744"/>
                    <a:pt x="1840" y="1630"/>
                  </a:cubicBezTo>
                  <a:cubicBezTo>
                    <a:pt x="2964" y="468"/>
                    <a:pt x="4507" y="-189"/>
                    <a:pt x="6127" y="-180"/>
                  </a:cubicBezTo>
                  <a:cubicBezTo>
                    <a:pt x="9470" y="-132"/>
                    <a:pt x="12175" y="2573"/>
                    <a:pt x="12223" y="5916"/>
                  </a:cubicBezTo>
                  <a:cubicBezTo>
                    <a:pt x="12232" y="7535"/>
                    <a:pt x="11575" y="9078"/>
                    <a:pt x="10413" y="10202"/>
                  </a:cubicBezTo>
                  <a:cubicBezTo>
                    <a:pt x="9298" y="11374"/>
                    <a:pt x="7746" y="12031"/>
                    <a:pt x="6127" y="12012"/>
                  </a:cubicBezTo>
                  <a:cubicBezTo>
                    <a:pt x="4498" y="12069"/>
                    <a:pt x="2936" y="11403"/>
                    <a:pt x="1840" y="10202"/>
                  </a:cubicBezTo>
                  <a:close/>
                  <a:moveTo>
                    <a:pt x="10794" y="64971"/>
                  </a:moveTo>
                  <a:lnTo>
                    <a:pt x="1269" y="64971"/>
                  </a:lnTo>
                  <a:lnTo>
                    <a:pt x="1269" y="19346"/>
                  </a:lnTo>
                  <a:lnTo>
                    <a:pt x="10794" y="19346"/>
                  </a:lnTo>
                  <a:close/>
                </a:path>
              </a:pathLst>
            </a:custGeom>
            <a:solidFill>
              <a:srgbClr val="6D6E71"/>
            </a:solidFill>
            <a:ln w="9525"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2D4DA7AF-B694-47C6-A1DC-26FC5369E8CC}"/>
                </a:ext>
              </a:extLst>
            </p:cNvPr>
            <p:cNvSpPr/>
            <p:nvPr/>
          </p:nvSpPr>
          <p:spPr>
            <a:xfrm>
              <a:off x="8275790" y="1866297"/>
              <a:ext cx="45851" cy="58257"/>
            </a:xfrm>
            <a:custGeom>
              <a:avLst/>
              <a:gdLst>
                <a:gd name="connsiteX0" fmla="*/ 36699 w 36681"/>
                <a:gd name="connsiteY0" fmla="*/ 32036 h 46606"/>
                <a:gd name="connsiteX1" fmla="*/ 32031 w 36681"/>
                <a:gd name="connsiteY1" fmla="*/ 42513 h 46606"/>
                <a:gd name="connsiteX2" fmla="*/ 19935 w 36681"/>
                <a:gd name="connsiteY2" fmla="*/ 46419 h 46606"/>
                <a:gd name="connsiteX3" fmla="*/ 9552 w 36681"/>
                <a:gd name="connsiteY3" fmla="*/ 44609 h 46606"/>
                <a:gd name="connsiteX4" fmla="*/ 27 w 36681"/>
                <a:gd name="connsiteY4" fmla="*/ 39561 h 46606"/>
                <a:gd name="connsiteX5" fmla="*/ 4599 w 36681"/>
                <a:gd name="connsiteY5" fmla="*/ 32036 h 46606"/>
                <a:gd name="connsiteX6" fmla="*/ 20030 w 36681"/>
                <a:gd name="connsiteY6" fmla="*/ 38037 h 46606"/>
                <a:gd name="connsiteX7" fmla="*/ 25173 w 36681"/>
                <a:gd name="connsiteY7" fmla="*/ 36608 h 46606"/>
                <a:gd name="connsiteX8" fmla="*/ 27078 w 36681"/>
                <a:gd name="connsiteY8" fmla="*/ 32798 h 46606"/>
                <a:gd name="connsiteX9" fmla="*/ 18030 w 36681"/>
                <a:gd name="connsiteY9" fmla="*/ 26607 h 46606"/>
                <a:gd name="connsiteX10" fmla="*/ 16982 w 36681"/>
                <a:gd name="connsiteY10" fmla="*/ 26607 h 46606"/>
                <a:gd name="connsiteX11" fmla="*/ 2790 w 36681"/>
                <a:gd name="connsiteY11" fmla="*/ 13748 h 46606"/>
                <a:gd name="connsiteX12" fmla="*/ 7647 w 36681"/>
                <a:gd name="connsiteY12" fmla="*/ 3651 h 46606"/>
                <a:gd name="connsiteX13" fmla="*/ 20506 w 36681"/>
                <a:gd name="connsiteY13" fmla="*/ -159 h 46606"/>
                <a:gd name="connsiteX14" fmla="*/ 35460 w 36681"/>
                <a:gd name="connsiteY14" fmla="*/ 4413 h 46606"/>
                <a:gd name="connsiteX15" fmla="*/ 31841 w 36681"/>
                <a:gd name="connsiteY15" fmla="*/ 11557 h 46606"/>
                <a:gd name="connsiteX16" fmla="*/ 19744 w 36681"/>
                <a:gd name="connsiteY16" fmla="*/ 7842 h 46606"/>
                <a:gd name="connsiteX17" fmla="*/ 14124 w 36681"/>
                <a:gd name="connsiteY17" fmla="*/ 9081 h 46606"/>
                <a:gd name="connsiteX18" fmla="*/ 12029 w 36681"/>
                <a:gd name="connsiteY18" fmla="*/ 12795 h 46606"/>
                <a:gd name="connsiteX19" fmla="*/ 14220 w 36681"/>
                <a:gd name="connsiteY19" fmla="*/ 16129 h 46606"/>
                <a:gd name="connsiteX20" fmla="*/ 18601 w 36681"/>
                <a:gd name="connsiteY20" fmla="*/ 17558 h 46606"/>
                <a:gd name="connsiteX21" fmla="*/ 23459 w 36681"/>
                <a:gd name="connsiteY21" fmla="*/ 18891 h 46606"/>
                <a:gd name="connsiteX22" fmla="*/ 27650 w 36681"/>
                <a:gd name="connsiteY22" fmla="*/ 20415 h 46606"/>
                <a:gd name="connsiteX23" fmla="*/ 32031 w 36681"/>
                <a:gd name="connsiteY23" fmla="*/ 22892 h 46606"/>
                <a:gd name="connsiteX24" fmla="*/ 36699 w 36681"/>
                <a:gd name="connsiteY24" fmla="*/ 32036 h 46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1" h="46606">
                  <a:moveTo>
                    <a:pt x="36699" y="32036"/>
                  </a:moveTo>
                  <a:cubicBezTo>
                    <a:pt x="36860" y="36065"/>
                    <a:pt x="35136" y="39941"/>
                    <a:pt x="32031" y="42513"/>
                  </a:cubicBezTo>
                  <a:cubicBezTo>
                    <a:pt x="28564" y="45161"/>
                    <a:pt x="24297" y="46543"/>
                    <a:pt x="19935" y="46419"/>
                  </a:cubicBezTo>
                  <a:cubicBezTo>
                    <a:pt x="16401" y="46352"/>
                    <a:pt x="12905" y="45742"/>
                    <a:pt x="9552" y="44609"/>
                  </a:cubicBezTo>
                  <a:cubicBezTo>
                    <a:pt x="6114" y="43475"/>
                    <a:pt x="2894" y="41770"/>
                    <a:pt x="27" y="39561"/>
                  </a:cubicBezTo>
                  <a:lnTo>
                    <a:pt x="4599" y="32036"/>
                  </a:lnTo>
                  <a:cubicBezTo>
                    <a:pt x="8952" y="35665"/>
                    <a:pt x="14372" y="37770"/>
                    <a:pt x="20030" y="38037"/>
                  </a:cubicBezTo>
                  <a:cubicBezTo>
                    <a:pt x="21859" y="38141"/>
                    <a:pt x="23659" y="37637"/>
                    <a:pt x="25173" y="36608"/>
                  </a:cubicBezTo>
                  <a:cubicBezTo>
                    <a:pt x="26402" y="35732"/>
                    <a:pt x="27107" y="34303"/>
                    <a:pt x="27078" y="32798"/>
                  </a:cubicBezTo>
                  <a:cubicBezTo>
                    <a:pt x="27078" y="30512"/>
                    <a:pt x="24030" y="28416"/>
                    <a:pt x="18030" y="26607"/>
                  </a:cubicBezTo>
                  <a:lnTo>
                    <a:pt x="16982" y="26607"/>
                  </a:lnTo>
                  <a:cubicBezTo>
                    <a:pt x="7457" y="24035"/>
                    <a:pt x="2790" y="19748"/>
                    <a:pt x="2790" y="13748"/>
                  </a:cubicBezTo>
                  <a:cubicBezTo>
                    <a:pt x="2656" y="9785"/>
                    <a:pt x="4475" y="6023"/>
                    <a:pt x="7647" y="3651"/>
                  </a:cubicBezTo>
                  <a:cubicBezTo>
                    <a:pt x="11381" y="975"/>
                    <a:pt x="15915" y="-368"/>
                    <a:pt x="20506" y="-159"/>
                  </a:cubicBezTo>
                  <a:cubicBezTo>
                    <a:pt x="25831" y="-130"/>
                    <a:pt x="31031" y="1461"/>
                    <a:pt x="35460" y="4413"/>
                  </a:cubicBezTo>
                  <a:lnTo>
                    <a:pt x="31841" y="11557"/>
                  </a:lnTo>
                  <a:cubicBezTo>
                    <a:pt x="28269" y="9138"/>
                    <a:pt x="24059" y="7842"/>
                    <a:pt x="19744" y="7842"/>
                  </a:cubicBezTo>
                  <a:cubicBezTo>
                    <a:pt x="17801" y="7795"/>
                    <a:pt x="15868" y="8214"/>
                    <a:pt x="14124" y="9081"/>
                  </a:cubicBezTo>
                  <a:cubicBezTo>
                    <a:pt x="12781" y="9833"/>
                    <a:pt x="11981" y="11262"/>
                    <a:pt x="12029" y="12795"/>
                  </a:cubicBezTo>
                  <a:cubicBezTo>
                    <a:pt x="12029" y="14243"/>
                    <a:pt x="12886" y="15557"/>
                    <a:pt x="14220" y="16129"/>
                  </a:cubicBezTo>
                  <a:cubicBezTo>
                    <a:pt x="15639" y="16729"/>
                    <a:pt x="17106" y="17215"/>
                    <a:pt x="18601" y="17558"/>
                  </a:cubicBezTo>
                  <a:lnTo>
                    <a:pt x="23459" y="18891"/>
                  </a:lnTo>
                  <a:lnTo>
                    <a:pt x="27650" y="20415"/>
                  </a:lnTo>
                  <a:cubicBezTo>
                    <a:pt x="29174" y="21120"/>
                    <a:pt x="30641" y="21949"/>
                    <a:pt x="32031" y="22892"/>
                  </a:cubicBezTo>
                  <a:cubicBezTo>
                    <a:pt x="35051" y="24940"/>
                    <a:pt x="36803" y="28388"/>
                    <a:pt x="36699" y="32036"/>
                  </a:cubicBezTo>
                  <a:close/>
                </a:path>
              </a:pathLst>
            </a:custGeom>
            <a:solidFill>
              <a:srgbClr val="6D6E71"/>
            </a:solidFill>
            <a:ln w="9525"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277F1BF7-2AB5-45D7-B061-0E9C7E64674C}"/>
                </a:ext>
              </a:extLst>
            </p:cNvPr>
            <p:cNvSpPr/>
            <p:nvPr/>
          </p:nvSpPr>
          <p:spPr>
            <a:xfrm>
              <a:off x="8331529" y="1865505"/>
              <a:ext cx="59971" cy="58682"/>
            </a:xfrm>
            <a:custGeom>
              <a:avLst/>
              <a:gdLst>
                <a:gd name="connsiteX0" fmla="*/ 41161 w 47977"/>
                <a:gd name="connsiteY0" fmla="*/ 39908 h 46946"/>
                <a:gd name="connsiteX1" fmla="*/ 6871 w 47977"/>
                <a:gd name="connsiteY1" fmla="*/ 39908 h 46946"/>
                <a:gd name="connsiteX2" fmla="*/ 6871 w 47977"/>
                <a:gd name="connsiteY2" fmla="*/ 6571 h 46946"/>
                <a:gd name="connsiteX3" fmla="*/ 41161 w 47977"/>
                <a:gd name="connsiteY3" fmla="*/ 6571 h 46946"/>
                <a:gd name="connsiteX4" fmla="*/ 41161 w 47977"/>
                <a:gd name="connsiteY4" fmla="*/ 39908 h 46946"/>
                <a:gd name="connsiteX5" fmla="*/ 13729 w 47977"/>
                <a:gd name="connsiteY5" fmla="*/ 34003 h 46946"/>
                <a:gd name="connsiteX6" fmla="*/ 34303 w 47977"/>
                <a:gd name="connsiteY6" fmla="*/ 34003 h 46946"/>
                <a:gd name="connsiteX7" fmla="*/ 34303 w 47977"/>
                <a:gd name="connsiteY7" fmla="*/ 12476 h 46946"/>
                <a:gd name="connsiteX8" fmla="*/ 13729 w 47977"/>
                <a:gd name="connsiteY8" fmla="*/ 12476 h 46946"/>
                <a:gd name="connsiteX9" fmla="*/ 13729 w 47977"/>
                <a:gd name="connsiteY9" fmla="*/ 34003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977" h="46946">
                  <a:moveTo>
                    <a:pt x="41161" y="39908"/>
                  </a:moveTo>
                  <a:cubicBezTo>
                    <a:pt x="31560" y="49052"/>
                    <a:pt x="16472" y="49052"/>
                    <a:pt x="6871" y="39908"/>
                  </a:cubicBezTo>
                  <a:cubicBezTo>
                    <a:pt x="-2254" y="30669"/>
                    <a:pt x="-2254" y="15810"/>
                    <a:pt x="6871" y="6571"/>
                  </a:cubicBezTo>
                  <a:cubicBezTo>
                    <a:pt x="16529" y="-2430"/>
                    <a:pt x="31503" y="-2430"/>
                    <a:pt x="41161" y="6571"/>
                  </a:cubicBezTo>
                  <a:cubicBezTo>
                    <a:pt x="50286" y="15810"/>
                    <a:pt x="50286" y="30669"/>
                    <a:pt x="41161" y="39908"/>
                  </a:cubicBezTo>
                  <a:close/>
                  <a:moveTo>
                    <a:pt x="13729" y="34003"/>
                  </a:moveTo>
                  <a:cubicBezTo>
                    <a:pt x="19453" y="39565"/>
                    <a:pt x="28578" y="39565"/>
                    <a:pt x="34303" y="34003"/>
                  </a:cubicBezTo>
                  <a:cubicBezTo>
                    <a:pt x="39761" y="27869"/>
                    <a:pt x="39761" y="18610"/>
                    <a:pt x="34303" y="12476"/>
                  </a:cubicBezTo>
                  <a:cubicBezTo>
                    <a:pt x="28531" y="7009"/>
                    <a:pt x="19501" y="7009"/>
                    <a:pt x="13729" y="12476"/>
                  </a:cubicBezTo>
                  <a:cubicBezTo>
                    <a:pt x="8271" y="18610"/>
                    <a:pt x="8271" y="27869"/>
                    <a:pt x="13729" y="34003"/>
                  </a:cubicBezTo>
                  <a:close/>
                </a:path>
              </a:pathLst>
            </a:custGeom>
            <a:solidFill>
              <a:srgbClr val="6D6E71"/>
            </a:solidFill>
            <a:ln w="9525"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06A888A0-223A-4371-86CE-F4038F6D8BEA}"/>
                </a:ext>
              </a:extLst>
            </p:cNvPr>
            <p:cNvSpPr/>
            <p:nvPr/>
          </p:nvSpPr>
          <p:spPr>
            <a:xfrm>
              <a:off x="8405210" y="1865482"/>
              <a:ext cx="52449" cy="57872"/>
            </a:xfrm>
            <a:custGeom>
              <a:avLst/>
              <a:gdLst>
                <a:gd name="connsiteX0" fmla="*/ 9552 w 41959"/>
                <a:gd name="connsiteY0" fmla="*/ 21353 h 46298"/>
                <a:gd name="connsiteX1" fmla="*/ 9552 w 41959"/>
                <a:gd name="connsiteY1" fmla="*/ 46118 h 46298"/>
                <a:gd name="connsiteX2" fmla="*/ 27 w 41959"/>
                <a:gd name="connsiteY2" fmla="*/ 46118 h 46298"/>
                <a:gd name="connsiteX3" fmla="*/ 27 w 41959"/>
                <a:gd name="connsiteY3" fmla="*/ 493 h 46298"/>
                <a:gd name="connsiteX4" fmla="*/ 9552 w 41959"/>
                <a:gd name="connsiteY4" fmla="*/ 493 h 46298"/>
                <a:gd name="connsiteX5" fmla="*/ 9552 w 41959"/>
                <a:gd name="connsiteY5" fmla="*/ 8780 h 46298"/>
                <a:gd name="connsiteX6" fmla="*/ 15934 w 41959"/>
                <a:gd name="connsiteY6" fmla="*/ 2208 h 46298"/>
                <a:gd name="connsiteX7" fmla="*/ 37175 w 41959"/>
                <a:gd name="connsiteY7" fmla="*/ 4494 h 46298"/>
                <a:gd name="connsiteX8" fmla="*/ 41937 w 41959"/>
                <a:gd name="connsiteY8" fmla="*/ 18115 h 46298"/>
                <a:gd name="connsiteX9" fmla="*/ 41937 w 41959"/>
                <a:gd name="connsiteY9" fmla="*/ 46118 h 46298"/>
                <a:gd name="connsiteX10" fmla="*/ 32412 w 41959"/>
                <a:gd name="connsiteY10" fmla="*/ 46118 h 46298"/>
                <a:gd name="connsiteX11" fmla="*/ 32412 w 41959"/>
                <a:gd name="connsiteY11" fmla="*/ 21067 h 46298"/>
                <a:gd name="connsiteX12" fmla="*/ 22030 w 41959"/>
                <a:gd name="connsiteY12" fmla="*/ 8399 h 46298"/>
                <a:gd name="connsiteX13" fmla="*/ 13362 w 41959"/>
                <a:gd name="connsiteY13" fmla="*/ 11733 h 46298"/>
                <a:gd name="connsiteX14" fmla="*/ 9552 w 41959"/>
                <a:gd name="connsiteY14" fmla="*/ 21353 h 4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59" h="46298">
                  <a:moveTo>
                    <a:pt x="9552" y="21353"/>
                  </a:moveTo>
                  <a:lnTo>
                    <a:pt x="9552" y="46118"/>
                  </a:lnTo>
                  <a:lnTo>
                    <a:pt x="27" y="46118"/>
                  </a:lnTo>
                  <a:lnTo>
                    <a:pt x="27" y="493"/>
                  </a:lnTo>
                  <a:lnTo>
                    <a:pt x="9552" y="493"/>
                  </a:lnTo>
                  <a:lnTo>
                    <a:pt x="9552" y="8780"/>
                  </a:lnTo>
                  <a:cubicBezTo>
                    <a:pt x="11067" y="6065"/>
                    <a:pt x="13267" y="3799"/>
                    <a:pt x="15934" y="2208"/>
                  </a:cubicBezTo>
                  <a:cubicBezTo>
                    <a:pt x="22773" y="-1678"/>
                    <a:pt x="31326" y="-754"/>
                    <a:pt x="37175" y="4494"/>
                  </a:cubicBezTo>
                  <a:cubicBezTo>
                    <a:pt x="40585" y="8180"/>
                    <a:pt x="42309" y="13114"/>
                    <a:pt x="41937" y="18115"/>
                  </a:cubicBezTo>
                  <a:lnTo>
                    <a:pt x="41937" y="46118"/>
                  </a:lnTo>
                  <a:lnTo>
                    <a:pt x="32412" y="46118"/>
                  </a:lnTo>
                  <a:lnTo>
                    <a:pt x="32412" y="21067"/>
                  </a:lnTo>
                  <a:cubicBezTo>
                    <a:pt x="32412" y="12685"/>
                    <a:pt x="28984" y="8399"/>
                    <a:pt x="22030" y="8399"/>
                  </a:cubicBezTo>
                  <a:cubicBezTo>
                    <a:pt x="18820" y="8370"/>
                    <a:pt x="15724" y="9561"/>
                    <a:pt x="13362" y="11733"/>
                  </a:cubicBezTo>
                  <a:cubicBezTo>
                    <a:pt x="10724" y="14219"/>
                    <a:pt x="9333" y="17743"/>
                    <a:pt x="9552" y="21353"/>
                  </a:cubicBezTo>
                  <a:close/>
                </a:path>
              </a:pathLst>
            </a:custGeom>
            <a:solidFill>
              <a:srgbClr val="6D6E71"/>
            </a:solidFill>
            <a:ln w="9525"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ED9B7F06-46D4-4567-96FA-D6B8DEB1BBFC}"/>
                </a:ext>
              </a:extLst>
            </p:cNvPr>
            <p:cNvSpPr/>
            <p:nvPr/>
          </p:nvSpPr>
          <p:spPr>
            <a:xfrm>
              <a:off x="8469147" y="1866285"/>
              <a:ext cx="45935" cy="58277"/>
            </a:xfrm>
            <a:custGeom>
              <a:avLst/>
              <a:gdLst>
                <a:gd name="connsiteX0" fmla="*/ 36699 w 36748"/>
                <a:gd name="connsiteY0" fmla="*/ 32045 h 46622"/>
                <a:gd name="connsiteX1" fmla="*/ 31936 w 36748"/>
                <a:gd name="connsiteY1" fmla="*/ 42523 h 46622"/>
                <a:gd name="connsiteX2" fmla="*/ 19839 w 36748"/>
                <a:gd name="connsiteY2" fmla="*/ 46428 h 46622"/>
                <a:gd name="connsiteX3" fmla="*/ 9552 w 36748"/>
                <a:gd name="connsiteY3" fmla="*/ 44618 h 46622"/>
                <a:gd name="connsiteX4" fmla="*/ 27 w 36748"/>
                <a:gd name="connsiteY4" fmla="*/ 39570 h 46622"/>
                <a:gd name="connsiteX5" fmla="*/ 4695 w 36748"/>
                <a:gd name="connsiteY5" fmla="*/ 32045 h 46622"/>
                <a:gd name="connsiteX6" fmla="*/ 20125 w 36748"/>
                <a:gd name="connsiteY6" fmla="*/ 38046 h 46622"/>
                <a:gd name="connsiteX7" fmla="*/ 25269 w 36748"/>
                <a:gd name="connsiteY7" fmla="*/ 36617 h 46622"/>
                <a:gd name="connsiteX8" fmla="*/ 27174 w 36748"/>
                <a:gd name="connsiteY8" fmla="*/ 32807 h 46622"/>
                <a:gd name="connsiteX9" fmla="*/ 18125 w 36748"/>
                <a:gd name="connsiteY9" fmla="*/ 26616 h 46622"/>
                <a:gd name="connsiteX10" fmla="*/ 17077 w 36748"/>
                <a:gd name="connsiteY10" fmla="*/ 26616 h 46622"/>
                <a:gd name="connsiteX11" fmla="*/ 2790 w 36748"/>
                <a:gd name="connsiteY11" fmla="*/ 13757 h 46622"/>
                <a:gd name="connsiteX12" fmla="*/ 7742 w 36748"/>
                <a:gd name="connsiteY12" fmla="*/ 3661 h 46622"/>
                <a:gd name="connsiteX13" fmla="*/ 20602 w 36748"/>
                <a:gd name="connsiteY13" fmla="*/ -149 h 46622"/>
                <a:gd name="connsiteX14" fmla="*/ 35365 w 36748"/>
                <a:gd name="connsiteY14" fmla="*/ 3470 h 46622"/>
                <a:gd name="connsiteX15" fmla="*/ 31746 w 36748"/>
                <a:gd name="connsiteY15" fmla="*/ 10614 h 46622"/>
                <a:gd name="connsiteX16" fmla="*/ 19744 w 36748"/>
                <a:gd name="connsiteY16" fmla="*/ 6899 h 46622"/>
                <a:gd name="connsiteX17" fmla="*/ 14125 w 36748"/>
                <a:gd name="connsiteY17" fmla="*/ 8137 h 46622"/>
                <a:gd name="connsiteX18" fmla="*/ 12029 w 36748"/>
                <a:gd name="connsiteY18" fmla="*/ 11852 h 46622"/>
                <a:gd name="connsiteX19" fmla="*/ 14220 w 36748"/>
                <a:gd name="connsiteY19" fmla="*/ 15186 h 46622"/>
                <a:gd name="connsiteX20" fmla="*/ 18506 w 36748"/>
                <a:gd name="connsiteY20" fmla="*/ 16615 h 46622"/>
                <a:gd name="connsiteX21" fmla="*/ 23459 w 36748"/>
                <a:gd name="connsiteY21" fmla="*/ 17948 h 46622"/>
                <a:gd name="connsiteX22" fmla="*/ 27650 w 36748"/>
                <a:gd name="connsiteY22" fmla="*/ 19472 h 46622"/>
                <a:gd name="connsiteX23" fmla="*/ 31936 w 36748"/>
                <a:gd name="connsiteY23" fmla="*/ 21949 h 46622"/>
                <a:gd name="connsiteX24" fmla="*/ 36699 w 36748"/>
                <a:gd name="connsiteY24" fmla="*/ 32045 h 4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748" h="46622">
                  <a:moveTo>
                    <a:pt x="36699" y="32045"/>
                  </a:moveTo>
                  <a:cubicBezTo>
                    <a:pt x="36823" y="36084"/>
                    <a:pt x="35061" y="39960"/>
                    <a:pt x="31936" y="42523"/>
                  </a:cubicBezTo>
                  <a:cubicBezTo>
                    <a:pt x="28498" y="45218"/>
                    <a:pt x="24202" y="46600"/>
                    <a:pt x="19839" y="46428"/>
                  </a:cubicBezTo>
                  <a:cubicBezTo>
                    <a:pt x="16334" y="46361"/>
                    <a:pt x="12867" y="45752"/>
                    <a:pt x="9552" y="44618"/>
                  </a:cubicBezTo>
                  <a:cubicBezTo>
                    <a:pt x="6114" y="43494"/>
                    <a:pt x="2885" y="41789"/>
                    <a:pt x="27" y="39570"/>
                  </a:cubicBezTo>
                  <a:lnTo>
                    <a:pt x="4695" y="32045"/>
                  </a:lnTo>
                  <a:cubicBezTo>
                    <a:pt x="9048" y="35674"/>
                    <a:pt x="14468" y="37779"/>
                    <a:pt x="20125" y="38046"/>
                  </a:cubicBezTo>
                  <a:cubicBezTo>
                    <a:pt x="21954" y="38151"/>
                    <a:pt x="23754" y="37646"/>
                    <a:pt x="25269" y="36617"/>
                  </a:cubicBezTo>
                  <a:cubicBezTo>
                    <a:pt x="26459" y="35712"/>
                    <a:pt x="27155" y="34303"/>
                    <a:pt x="27174" y="32807"/>
                  </a:cubicBezTo>
                  <a:cubicBezTo>
                    <a:pt x="27174" y="30521"/>
                    <a:pt x="24126" y="28426"/>
                    <a:pt x="18125" y="26616"/>
                  </a:cubicBezTo>
                  <a:lnTo>
                    <a:pt x="17077" y="26616"/>
                  </a:lnTo>
                  <a:cubicBezTo>
                    <a:pt x="7552" y="24016"/>
                    <a:pt x="2790" y="19729"/>
                    <a:pt x="2790" y="13757"/>
                  </a:cubicBezTo>
                  <a:cubicBezTo>
                    <a:pt x="2694" y="9785"/>
                    <a:pt x="4542" y="6023"/>
                    <a:pt x="7742" y="3661"/>
                  </a:cubicBezTo>
                  <a:cubicBezTo>
                    <a:pt x="11477" y="965"/>
                    <a:pt x="16011" y="-378"/>
                    <a:pt x="20602" y="-149"/>
                  </a:cubicBezTo>
                  <a:cubicBezTo>
                    <a:pt x="25773" y="-397"/>
                    <a:pt x="30898" y="860"/>
                    <a:pt x="35365" y="3470"/>
                  </a:cubicBezTo>
                  <a:lnTo>
                    <a:pt x="31746" y="10614"/>
                  </a:lnTo>
                  <a:cubicBezTo>
                    <a:pt x="28212" y="8195"/>
                    <a:pt x="24030" y="6899"/>
                    <a:pt x="19744" y="6899"/>
                  </a:cubicBezTo>
                  <a:cubicBezTo>
                    <a:pt x="17801" y="6842"/>
                    <a:pt x="15868" y="7261"/>
                    <a:pt x="14125" y="8137"/>
                  </a:cubicBezTo>
                  <a:cubicBezTo>
                    <a:pt x="12782" y="8890"/>
                    <a:pt x="11972" y="10319"/>
                    <a:pt x="12029" y="11852"/>
                  </a:cubicBezTo>
                  <a:cubicBezTo>
                    <a:pt x="11972" y="13319"/>
                    <a:pt x="12848" y="14662"/>
                    <a:pt x="14220" y="15186"/>
                  </a:cubicBezTo>
                  <a:cubicBezTo>
                    <a:pt x="15611" y="15776"/>
                    <a:pt x="17039" y="16253"/>
                    <a:pt x="18506" y="16615"/>
                  </a:cubicBezTo>
                  <a:lnTo>
                    <a:pt x="23459" y="17948"/>
                  </a:lnTo>
                  <a:lnTo>
                    <a:pt x="27650" y="19472"/>
                  </a:lnTo>
                  <a:cubicBezTo>
                    <a:pt x="29155" y="20158"/>
                    <a:pt x="30593" y="20987"/>
                    <a:pt x="31936" y="21949"/>
                  </a:cubicBezTo>
                  <a:cubicBezTo>
                    <a:pt x="35337" y="24120"/>
                    <a:pt x="37184" y="28045"/>
                    <a:pt x="36699" y="32045"/>
                  </a:cubicBezTo>
                  <a:close/>
                </a:path>
              </a:pathLst>
            </a:custGeom>
            <a:solidFill>
              <a:srgbClr val="6D6E71"/>
            </a:solidFill>
            <a:ln w="9525"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A72BBABA-F3C4-42B8-BA15-A6740A8B6C9C}"/>
                </a:ext>
              </a:extLst>
            </p:cNvPr>
            <p:cNvSpPr/>
            <p:nvPr/>
          </p:nvSpPr>
          <p:spPr>
            <a:xfrm>
              <a:off x="8553801" y="1842270"/>
              <a:ext cx="39646" cy="81322"/>
            </a:xfrm>
            <a:custGeom>
              <a:avLst/>
              <a:gdLst>
                <a:gd name="connsiteX0" fmla="*/ 15267 w 31717"/>
                <a:gd name="connsiteY0" fmla="*/ 15253 h 65058"/>
                <a:gd name="connsiteX1" fmla="*/ 15267 w 31717"/>
                <a:gd name="connsiteY1" fmla="*/ 19063 h 65058"/>
                <a:gd name="connsiteX2" fmla="*/ 27269 w 31717"/>
                <a:gd name="connsiteY2" fmla="*/ 19063 h 65058"/>
                <a:gd name="connsiteX3" fmla="*/ 27269 w 31717"/>
                <a:gd name="connsiteY3" fmla="*/ 26778 h 65058"/>
                <a:gd name="connsiteX4" fmla="*/ 15267 w 31717"/>
                <a:gd name="connsiteY4" fmla="*/ 26778 h 65058"/>
                <a:gd name="connsiteX5" fmla="*/ 15267 w 31717"/>
                <a:gd name="connsiteY5" fmla="*/ 64878 h 65058"/>
                <a:gd name="connsiteX6" fmla="*/ 5742 w 31717"/>
                <a:gd name="connsiteY6" fmla="*/ 64878 h 65058"/>
                <a:gd name="connsiteX7" fmla="*/ 5742 w 31717"/>
                <a:gd name="connsiteY7" fmla="*/ 26778 h 65058"/>
                <a:gd name="connsiteX8" fmla="*/ 27 w 31717"/>
                <a:gd name="connsiteY8" fmla="*/ 26778 h 65058"/>
                <a:gd name="connsiteX9" fmla="*/ 27 w 31717"/>
                <a:gd name="connsiteY9" fmla="*/ 19063 h 65058"/>
                <a:gd name="connsiteX10" fmla="*/ 5742 w 31717"/>
                <a:gd name="connsiteY10" fmla="*/ 19063 h 65058"/>
                <a:gd name="connsiteX11" fmla="*/ 5742 w 31717"/>
                <a:gd name="connsiteY11" fmla="*/ 15539 h 65058"/>
                <a:gd name="connsiteX12" fmla="*/ 10124 w 31717"/>
                <a:gd name="connsiteY12" fmla="*/ 4109 h 65058"/>
                <a:gd name="connsiteX13" fmla="*/ 20506 w 31717"/>
                <a:gd name="connsiteY13" fmla="*/ -177 h 65058"/>
                <a:gd name="connsiteX14" fmla="*/ 31745 w 31717"/>
                <a:gd name="connsiteY14" fmla="*/ 4394 h 65058"/>
                <a:gd name="connsiteX15" fmla="*/ 27745 w 31717"/>
                <a:gd name="connsiteY15" fmla="*/ 11157 h 65058"/>
                <a:gd name="connsiteX16" fmla="*/ 21839 w 31717"/>
                <a:gd name="connsiteY16" fmla="*/ 8109 h 65058"/>
                <a:gd name="connsiteX17" fmla="*/ 17077 w 31717"/>
                <a:gd name="connsiteY17" fmla="*/ 10110 h 65058"/>
                <a:gd name="connsiteX18" fmla="*/ 15267 w 31717"/>
                <a:gd name="connsiteY18" fmla="*/ 15253 h 6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717" h="65058">
                  <a:moveTo>
                    <a:pt x="15267" y="15253"/>
                  </a:moveTo>
                  <a:lnTo>
                    <a:pt x="15267" y="19063"/>
                  </a:lnTo>
                  <a:lnTo>
                    <a:pt x="27269" y="19063"/>
                  </a:lnTo>
                  <a:lnTo>
                    <a:pt x="27269" y="26778"/>
                  </a:lnTo>
                  <a:lnTo>
                    <a:pt x="15267" y="26778"/>
                  </a:lnTo>
                  <a:lnTo>
                    <a:pt x="15267" y="64878"/>
                  </a:lnTo>
                  <a:lnTo>
                    <a:pt x="5742" y="64878"/>
                  </a:lnTo>
                  <a:lnTo>
                    <a:pt x="5742" y="26778"/>
                  </a:lnTo>
                  <a:lnTo>
                    <a:pt x="27" y="26778"/>
                  </a:lnTo>
                  <a:lnTo>
                    <a:pt x="27" y="19063"/>
                  </a:lnTo>
                  <a:lnTo>
                    <a:pt x="5742" y="19063"/>
                  </a:lnTo>
                  <a:lnTo>
                    <a:pt x="5742" y="15539"/>
                  </a:lnTo>
                  <a:cubicBezTo>
                    <a:pt x="5494" y="11272"/>
                    <a:pt x="7085" y="7109"/>
                    <a:pt x="10124" y="4109"/>
                  </a:cubicBezTo>
                  <a:cubicBezTo>
                    <a:pt x="12838" y="1299"/>
                    <a:pt x="16601" y="-253"/>
                    <a:pt x="20506" y="-177"/>
                  </a:cubicBezTo>
                  <a:cubicBezTo>
                    <a:pt x="24697" y="-139"/>
                    <a:pt x="28716" y="1499"/>
                    <a:pt x="31745" y="4394"/>
                  </a:cubicBezTo>
                  <a:lnTo>
                    <a:pt x="27745" y="11157"/>
                  </a:lnTo>
                  <a:cubicBezTo>
                    <a:pt x="26306" y="9338"/>
                    <a:pt x="24154" y="8224"/>
                    <a:pt x="21839" y="8109"/>
                  </a:cubicBezTo>
                  <a:cubicBezTo>
                    <a:pt x="20029" y="8024"/>
                    <a:pt x="18277" y="8757"/>
                    <a:pt x="17077" y="10110"/>
                  </a:cubicBezTo>
                  <a:cubicBezTo>
                    <a:pt x="15838" y="11529"/>
                    <a:pt x="15191" y="13367"/>
                    <a:pt x="15267" y="15253"/>
                  </a:cubicBezTo>
                  <a:close/>
                </a:path>
              </a:pathLst>
            </a:custGeom>
            <a:solidFill>
              <a:srgbClr val="6D6E71"/>
            </a:solidFill>
            <a:ln w="9525"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05C7D65C-FDAD-4A19-B488-C06E009EFBB0}"/>
                </a:ext>
              </a:extLst>
            </p:cNvPr>
            <p:cNvSpPr/>
            <p:nvPr/>
          </p:nvSpPr>
          <p:spPr>
            <a:xfrm>
              <a:off x="8594656" y="1865505"/>
              <a:ext cx="59971" cy="58682"/>
            </a:xfrm>
            <a:custGeom>
              <a:avLst/>
              <a:gdLst>
                <a:gd name="connsiteX0" fmla="*/ 41161 w 47977"/>
                <a:gd name="connsiteY0" fmla="*/ 39908 h 46946"/>
                <a:gd name="connsiteX1" fmla="*/ 6871 w 47977"/>
                <a:gd name="connsiteY1" fmla="*/ 39908 h 46946"/>
                <a:gd name="connsiteX2" fmla="*/ 6871 w 47977"/>
                <a:gd name="connsiteY2" fmla="*/ 6571 h 46946"/>
                <a:gd name="connsiteX3" fmla="*/ 41161 w 47977"/>
                <a:gd name="connsiteY3" fmla="*/ 6571 h 46946"/>
                <a:gd name="connsiteX4" fmla="*/ 41161 w 47977"/>
                <a:gd name="connsiteY4" fmla="*/ 39908 h 46946"/>
                <a:gd name="connsiteX5" fmla="*/ 13729 w 47977"/>
                <a:gd name="connsiteY5" fmla="*/ 34003 h 46946"/>
                <a:gd name="connsiteX6" fmla="*/ 24016 w 47977"/>
                <a:gd name="connsiteY6" fmla="*/ 38194 h 46946"/>
                <a:gd name="connsiteX7" fmla="*/ 34398 w 47977"/>
                <a:gd name="connsiteY7" fmla="*/ 34003 h 46946"/>
                <a:gd name="connsiteX8" fmla="*/ 34398 w 47977"/>
                <a:gd name="connsiteY8" fmla="*/ 12476 h 46946"/>
                <a:gd name="connsiteX9" fmla="*/ 24016 w 47977"/>
                <a:gd name="connsiteY9" fmla="*/ 8381 h 46946"/>
                <a:gd name="connsiteX10" fmla="*/ 13729 w 47977"/>
                <a:gd name="connsiteY10" fmla="*/ 12476 h 46946"/>
                <a:gd name="connsiteX11" fmla="*/ 13729 w 47977"/>
                <a:gd name="connsiteY11" fmla="*/ 34003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977" h="46946">
                  <a:moveTo>
                    <a:pt x="41161" y="39908"/>
                  </a:moveTo>
                  <a:cubicBezTo>
                    <a:pt x="31560" y="49052"/>
                    <a:pt x="16472" y="49052"/>
                    <a:pt x="6871" y="39908"/>
                  </a:cubicBezTo>
                  <a:cubicBezTo>
                    <a:pt x="-2254" y="30669"/>
                    <a:pt x="-2254" y="15810"/>
                    <a:pt x="6871" y="6571"/>
                  </a:cubicBezTo>
                  <a:cubicBezTo>
                    <a:pt x="16530" y="-2430"/>
                    <a:pt x="31503" y="-2430"/>
                    <a:pt x="41161" y="6571"/>
                  </a:cubicBezTo>
                  <a:cubicBezTo>
                    <a:pt x="50286" y="15810"/>
                    <a:pt x="50286" y="30669"/>
                    <a:pt x="41161" y="39908"/>
                  </a:cubicBezTo>
                  <a:close/>
                  <a:moveTo>
                    <a:pt x="13729" y="34003"/>
                  </a:moveTo>
                  <a:cubicBezTo>
                    <a:pt x="16424" y="36775"/>
                    <a:pt x="20149" y="38299"/>
                    <a:pt x="24016" y="38194"/>
                  </a:cubicBezTo>
                  <a:cubicBezTo>
                    <a:pt x="27912" y="38289"/>
                    <a:pt x="31665" y="36775"/>
                    <a:pt x="34398" y="34003"/>
                  </a:cubicBezTo>
                  <a:cubicBezTo>
                    <a:pt x="39856" y="27869"/>
                    <a:pt x="39856" y="18610"/>
                    <a:pt x="34398" y="12476"/>
                  </a:cubicBezTo>
                  <a:cubicBezTo>
                    <a:pt x="31655" y="9733"/>
                    <a:pt x="27893" y="8247"/>
                    <a:pt x="24016" y="8381"/>
                  </a:cubicBezTo>
                  <a:cubicBezTo>
                    <a:pt x="20168" y="8247"/>
                    <a:pt x="16434" y="9733"/>
                    <a:pt x="13729" y="12476"/>
                  </a:cubicBezTo>
                  <a:cubicBezTo>
                    <a:pt x="8271" y="18610"/>
                    <a:pt x="8271" y="27869"/>
                    <a:pt x="13729" y="34003"/>
                  </a:cubicBezTo>
                  <a:close/>
                </a:path>
              </a:pathLst>
            </a:custGeom>
            <a:solidFill>
              <a:srgbClr val="6D6E71"/>
            </a:solidFill>
            <a:ln w="9525"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412E0FEF-793B-4FB3-970F-A23EC639B09E}"/>
                </a:ext>
              </a:extLst>
            </p:cNvPr>
            <p:cNvSpPr/>
            <p:nvPr/>
          </p:nvSpPr>
          <p:spPr>
            <a:xfrm>
              <a:off x="8668339" y="1865966"/>
              <a:ext cx="30360" cy="57387"/>
            </a:xfrm>
            <a:custGeom>
              <a:avLst/>
              <a:gdLst>
                <a:gd name="connsiteX0" fmla="*/ 23935 w 24288"/>
                <a:gd name="connsiteY0" fmla="*/ 9059 h 45910"/>
                <a:gd name="connsiteX1" fmla="*/ 13172 w 24288"/>
                <a:gd name="connsiteY1" fmla="*/ 13726 h 45910"/>
                <a:gd name="connsiteX2" fmla="*/ 9552 w 24288"/>
                <a:gd name="connsiteY2" fmla="*/ 26109 h 45910"/>
                <a:gd name="connsiteX3" fmla="*/ 9552 w 24288"/>
                <a:gd name="connsiteY3" fmla="*/ 45731 h 45910"/>
                <a:gd name="connsiteX4" fmla="*/ 27 w 24288"/>
                <a:gd name="connsiteY4" fmla="*/ 45731 h 45910"/>
                <a:gd name="connsiteX5" fmla="*/ 27 w 24288"/>
                <a:gd name="connsiteY5" fmla="*/ 106 h 45910"/>
                <a:gd name="connsiteX6" fmla="*/ 9552 w 24288"/>
                <a:gd name="connsiteY6" fmla="*/ 106 h 45910"/>
                <a:gd name="connsiteX7" fmla="*/ 9552 w 24288"/>
                <a:gd name="connsiteY7" fmla="*/ 9631 h 45910"/>
                <a:gd name="connsiteX8" fmla="*/ 15934 w 24288"/>
                <a:gd name="connsiteY8" fmla="*/ 2582 h 45910"/>
                <a:gd name="connsiteX9" fmla="*/ 24316 w 24288"/>
                <a:gd name="connsiteY9" fmla="*/ -180 h 45910"/>
                <a:gd name="connsiteX10" fmla="*/ 24316 w 24288"/>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8" h="45910">
                  <a:moveTo>
                    <a:pt x="23935" y="9059"/>
                  </a:moveTo>
                  <a:cubicBezTo>
                    <a:pt x="19801" y="8774"/>
                    <a:pt x="15791" y="10517"/>
                    <a:pt x="13172" y="13726"/>
                  </a:cubicBezTo>
                  <a:cubicBezTo>
                    <a:pt x="10609" y="17327"/>
                    <a:pt x="9333" y="21689"/>
                    <a:pt x="9552" y="26109"/>
                  </a:cubicBezTo>
                  <a:lnTo>
                    <a:pt x="9552" y="45731"/>
                  </a:lnTo>
                  <a:lnTo>
                    <a:pt x="27" y="45731"/>
                  </a:lnTo>
                  <a:lnTo>
                    <a:pt x="27" y="106"/>
                  </a:lnTo>
                  <a:lnTo>
                    <a:pt x="9552" y="106"/>
                  </a:lnTo>
                  <a:lnTo>
                    <a:pt x="9552" y="9631"/>
                  </a:lnTo>
                  <a:cubicBezTo>
                    <a:pt x="11104" y="6821"/>
                    <a:pt x="13286" y="4402"/>
                    <a:pt x="15934" y="2582"/>
                  </a:cubicBezTo>
                  <a:cubicBezTo>
                    <a:pt x="18382" y="820"/>
                    <a:pt x="21306" y="-142"/>
                    <a:pt x="24316" y="-180"/>
                  </a:cubicBezTo>
                  <a:lnTo>
                    <a:pt x="24316" y="9345"/>
                  </a:lnTo>
                  <a:close/>
                </a:path>
              </a:pathLst>
            </a:custGeom>
            <a:solidFill>
              <a:srgbClr val="6D6E71"/>
            </a:solidFill>
            <a:ln w="9525"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184CA306-A625-4619-96AD-507B94F323C4}"/>
                </a:ext>
              </a:extLst>
            </p:cNvPr>
            <p:cNvSpPr/>
            <p:nvPr/>
          </p:nvSpPr>
          <p:spPr>
            <a:xfrm>
              <a:off x="8741920" y="1848583"/>
              <a:ext cx="49886" cy="75009"/>
            </a:xfrm>
            <a:custGeom>
              <a:avLst/>
              <a:gdLst>
                <a:gd name="connsiteX0" fmla="*/ 10124 w 39909"/>
                <a:gd name="connsiteY0" fmla="*/ 9059 h 60007"/>
                <a:gd name="connsiteX1" fmla="*/ 10124 w 39909"/>
                <a:gd name="connsiteY1" fmla="*/ 25537 h 60007"/>
                <a:gd name="connsiteX2" fmla="*/ 36698 w 39909"/>
                <a:gd name="connsiteY2" fmla="*/ 25537 h 60007"/>
                <a:gd name="connsiteX3" fmla="*/ 36698 w 39909"/>
                <a:gd name="connsiteY3" fmla="*/ 35062 h 60007"/>
                <a:gd name="connsiteX4" fmla="*/ 10124 w 39909"/>
                <a:gd name="connsiteY4" fmla="*/ 35062 h 60007"/>
                <a:gd name="connsiteX5" fmla="*/ 10124 w 39909"/>
                <a:gd name="connsiteY5" fmla="*/ 59827 h 60007"/>
                <a:gd name="connsiteX6" fmla="*/ 27 w 39909"/>
                <a:gd name="connsiteY6" fmla="*/ 59827 h 60007"/>
                <a:gd name="connsiteX7" fmla="*/ 27 w 39909"/>
                <a:gd name="connsiteY7" fmla="*/ -180 h 60007"/>
                <a:gd name="connsiteX8" fmla="*/ 39937 w 39909"/>
                <a:gd name="connsiteY8" fmla="*/ -180 h 60007"/>
                <a:gd name="connsiteX9" fmla="*/ 39937 w 39909"/>
                <a:gd name="connsiteY9" fmla="*/ 9345 h 6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909" h="60007">
                  <a:moveTo>
                    <a:pt x="10124" y="9059"/>
                  </a:moveTo>
                  <a:lnTo>
                    <a:pt x="10124" y="25537"/>
                  </a:lnTo>
                  <a:lnTo>
                    <a:pt x="36698" y="25537"/>
                  </a:lnTo>
                  <a:lnTo>
                    <a:pt x="36698" y="35062"/>
                  </a:lnTo>
                  <a:lnTo>
                    <a:pt x="10124" y="35062"/>
                  </a:lnTo>
                  <a:lnTo>
                    <a:pt x="10124" y="59827"/>
                  </a:lnTo>
                  <a:lnTo>
                    <a:pt x="27" y="59827"/>
                  </a:lnTo>
                  <a:lnTo>
                    <a:pt x="27" y="-180"/>
                  </a:lnTo>
                  <a:lnTo>
                    <a:pt x="39937" y="-180"/>
                  </a:lnTo>
                  <a:lnTo>
                    <a:pt x="39937" y="9345"/>
                  </a:lnTo>
                  <a:close/>
                </a:path>
              </a:pathLst>
            </a:custGeom>
            <a:solidFill>
              <a:srgbClr val="6D6E71"/>
            </a:solidFill>
            <a:ln w="9525"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7578E07C-4946-4FE7-B287-BF1AF8330E85}"/>
                </a:ext>
              </a:extLst>
            </p:cNvPr>
            <p:cNvSpPr/>
            <p:nvPr/>
          </p:nvSpPr>
          <p:spPr>
            <a:xfrm>
              <a:off x="8795021" y="1848345"/>
              <a:ext cx="68580" cy="75009"/>
            </a:xfrm>
            <a:custGeom>
              <a:avLst/>
              <a:gdLst>
                <a:gd name="connsiteX0" fmla="*/ 32889 w 54864"/>
                <a:gd name="connsiteY0" fmla="*/ 59828 h 60007"/>
                <a:gd name="connsiteX1" fmla="*/ 22316 w 54864"/>
                <a:gd name="connsiteY1" fmla="*/ 59828 h 60007"/>
                <a:gd name="connsiteX2" fmla="*/ 22316 w 54864"/>
                <a:gd name="connsiteY2" fmla="*/ 36111 h 60007"/>
                <a:gd name="connsiteX3" fmla="*/ 27 w 54864"/>
                <a:gd name="connsiteY3" fmla="*/ -180 h 60007"/>
                <a:gd name="connsiteX4" fmla="*/ 11077 w 54864"/>
                <a:gd name="connsiteY4" fmla="*/ -180 h 60007"/>
                <a:gd name="connsiteX5" fmla="*/ 27459 w 54864"/>
                <a:gd name="connsiteY5" fmla="*/ 27157 h 60007"/>
                <a:gd name="connsiteX6" fmla="*/ 43843 w 54864"/>
                <a:gd name="connsiteY6" fmla="*/ -180 h 60007"/>
                <a:gd name="connsiteX7" fmla="*/ 54891 w 54864"/>
                <a:gd name="connsiteY7" fmla="*/ -180 h 60007"/>
                <a:gd name="connsiteX8" fmla="*/ 32603 w 54864"/>
                <a:gd name="connsiteY8" fmla="*/ 36111 h 6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864" h="60007">
                  <a:moveTo>
                    <a:pt x="32889" y="59828"/>
                  </a:moveTo>
                  <a:lnTo>
                    <a:pt x="22316" y="59828"/>
                  </a:lnTo>
                  <a:lnTo>
                    <a:pt x="22316" y="36111"/>
                  </a:lnTo>
                  <a:lnTo>
                    <a:pt x="27" y="-180"/>
                  </a:lnTo>
                  <a:lnTo>
                    <a:pt x="11077" y="-180"/>
                  </a:lnTo>
                  <a:lnTo>
                    <a:pt x="27459" y="27157"/>
                  </a:lnTo>
                  <a:lnTo>
                    <a:pt x="43843" y="-180"/>
                  </a:lnTo>
                  <a:lnTo>
                    <a:pt x="54891" y="-180"/>
                  </a:lnTo>
                  <a:lnTo>
                    <a:pt x="32603" y="36111"/>
                  </a:lnTo>
                  <a:close/>
                </a:path>
              </a:pathLst>
            </a:custGeom>
            <a:solidFill>
              <a:srgbClr val="6D6E71"/>
            </a:solidFill>
            <a:ln w="9525"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75238968-98D9-4980-ACF8-8E8E730E95BB}"/>
                </a:ext>
              </a:extLst>
            </p:cNvPr>
            <p:cNvSpPr/>
            <p:nvPr/>
          </p:nvSpPr>
          <p:spPr>
            <a:xfrm>
              <a:off x="8869792" y="1848342"/>
              <a:ext cx="14768" cy="21434"/>
            </a:xfrm>
            <a:custGeom>
              <a:avLst/>
              <a:gdLst>
                <a:gd name="connsiteX0" fmla="*/ 3266 w 11814"/>
                <a:gd name="connsiteY0" fmla="*/ 9538 h 17147"/>
                <a:gd name="connsiteX1" fmla="*/ 979 w 11814"/>
                <a:gd name="connsiteY1" fmla="*/ 5442 h 17147"/>
                <a:gd name="connsiteX2" fmla="*/ 2504 w 11814"/>
                <a:gd name="connsiteY2" fmla="*/ 1251 h 17147"/>
                <a:gd name="connsiteX3" fmla="*/ 6313 w 11814"/>
                <a:gd name="connsiteY3" fmla="*/ -178 h 17147"/>
                <a:gd name="connsiteX4" fmla="*/ 10219 w 11814"/>
                <a:gd name="connsiteY4" fmla="*/ 1251 h 17147"/>
                <a:gd name="connsiteX5" fmla="*/ 11838 w 11814"/>
                <a:gd name="connsiteY5" fmla="*/ 5061 h 17147"/>
                <a:gd name="connsiteX6" fmla="*/ 10314 w 11814"/>
                <a:gd name="connsiteY6" fmla="*/ 9633 h 17147"/>
                <a:gd name="connsiteX7" fmla="*/ 5266 w 11814"/>
                <a:gd name="connsiteY7" fmla="*/ 16967 h 17147"/>
                <a:gd name="connsiteX8" fmla="*/ 27 w 11814"/>
                <a:gd name="connsiteY8" fmla="*/ 16967 h 1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14" h="17147">
                  <a:moveTo>
                    <a:pt x="3266" y="9538"/>
                  </a:moveTo>
                  <a:cubicBezTo>
                    <a:pt x="1780" y="8728"/>
                    <a:pt x="885" y="7137"/>
                    <a:pt x="979" y="5442"/>
                  </a:cubicBezTo>
                  <a:cubicBezTo>
                    <a:pt x="875" y="3889"/>
                    <a:pt x="1427" y="2375"/>
                    <a:pt x="2504" y="1251"/>
                  </a:cubicBezTo>
                  <a:cubicBezTo>
                    <a:pt x="3542" y="298"/>
                    <a:pt x="4904" y="-216"/>
                    <a:pt x="6313" y="-178"/>
                  </a:cubicBezTo>
                  <a:cubicBezTo>
                    <a:pt x="7752" y="-216"/>
                    <a:pt x="9152" y="289"/>
                    <a:pt x="10219" y="1251"/>
                  </a:cubicBezTo>
                  <a:cubicBezTo>
                    <a:pt x="11295" y="2213"/>
                    <a:pt x="11895" y="3613"/>
                    <a:pt x="11838" y="5061"/>
                  </a:cubicBezTo>
                  <a:cubicBezTo>
                    <a:pt x="11771" y="6699"/>
                    <a:pt x="11238" y="8280"/>
                    <a:pt x="10314" y="9633"/>
                  </a:cubicBezTo>
                  <a:lnTo>
                    <a:pt x="5266" y="16967"/>
                  </a:lnTo>
                  <a:lnTo>
                    <a:pt x="27" y="16967"/>
                  </a:lnTo>
                  <a:close/>
                </a:path>
              </a:pathLst>
            </a:custGeom>
            <a:solidFill>
              <a:srgbClr val="6D6E71"/>
            </a:solidFill>
            <a:ln w="9525"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FCB05E96-B18E-4520-99CB-E29FB5001B4D}"/>
                </a:ext>
              </a:extLst>
            </p:cNvPr>
            <p:cNvSpPr/>
            <p:nvPr/>
          </p:nvSpPr>
          <p:spPr>
            <a:xfrm>
              <a:off x="8897534" y="1848345"/>
              <a:ext cx="27145" cy="75009"/>
            </a:xfrm>
            <a:custGeom>
              <a:avLst/>
              <a:gdLst>
                <a:gd name="connsiteX0" fmla="*/ 27 w 21716"/>
                <a:gd name="connsiteY0" fmla="*/ -180 h 60007"/>
                <a:gd name="connsiteX1" fmla="*/ 21744 w 21716"/>
                <a:gd name="connsiteY1" fmla="*/ -180 h 60007"/>
                <a:gd name="connsiteX2" fmla="*/ 21744 w 21716"/>
                <a:gd name="connsiteY2" fmla="*/ 59828 h 60007"/>
                <a:gd name="connsiteX3" fmla="*/ 12219 w 21716"/>
                <a:gd name="connsiteY3" fmla="*/ 59828 h 60007"/>
                <a:gd name="connsiteX4" fmla="*/ 12219 w 21716"/>
                <a:gd name="connsiteY4" fmla="*/ 8869 h 60007"/>
                <a:gd name="connsiteX5" fmla="*/ 27 w 21716"/>
                <a:gd name="connsiteY5" fmla="*/ 8869 h 6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16" h="60007">
                  <a:moveTo>
                    <a:pt x="27" y="-180"/>
                  </a:moveTo>
                  <a:lnTo>
                    <a:pt x="21744" y="-180"/>
                  </a:lnTo>
                  <a:lnTo>
                    <a:pt x="21744" y="59828"/>
                  </a:lnTo>
                  <a:lnTo>
                    <a:pt x="12219" y="59828"/>
                  </a:lnTo>
                  <a:lnTo>
                    <a:pt x="12219" y="8869"/>
                  </a:lnTo>
                  <a:lnTo>
                    <a:pt x="27" y="8869"/>
                  </a:lnTo>
                  <a:close/>
                </a:path>
              </a:pathLst>
            </a:custGeom>
            <a:solidFill>
              <a:srgbClr val="6D6E71"/>
            </a:solid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2A5AE542-129C-4E0B-B48B-2426D9CD3914}"/>
                </a:ext>
              </a:extLst>
            </p:cNvPr>
            <p:cNvSpPr/>
            <p:nvPr/>
          </p:nvSpPr>
          <p:spPr>
            <a:xfrm>
              <a:off x="8941100" y="1847015"/>
              <a:ext cx="55976" cy="77179"/>
            </a:xfrm>
            <a:custGeom>
              <a:avLst/>
              <a:gdLst>
                <a:gd name="connsiteX0" fmla="*/ 8227 w 44781"/>
                <a:gd name="connsiteY0" fmla="*/ 4313 h 61743"/>
                <a:gd name="connsiteX1" fmla="*/ 36802 w 44781"/>
                <a:gd name="connsiteY1" fmla="*/ 4313 h 61743"/>
                <a:gd name="connsiteX2" fmla="*/ 42517 w 44781"/>
                <a:gd name="connsiteY2" fmla="*/ 15744 h 61743"/>
                <a:gd name="connsiteX3" fmla="*/ 36135 w 44781"/>
                <a:gd name="connsiteY3" fmla="*/ 27936 h 61743"/>
                <a:gd name="connsiteX4" fmla="*/ 44803 w 44781"/>
                <a:gd name="connsiteY4" fmla="*/ 43366 h 61743"/>
                <a:gd name="connsiteX5" fmla="*/ 38612 w 44781"/>
                <a:gd name="connsiteY5" fmla="*/ 56320 h 61743"/>
                <a:gd name="connsiteX6" fmla="*/ 6227 w 44781"/>
                <a:gd name="connsiteY6" fmla="*/ 56320 h 61743"/>
                <a:gd name="connsiteX7" fmla="*/ 36 w 44781"/>
                <a:gd name="connsiteY7" fmla="*/ 43366 h 61743"/>
                <a:gd name="connsiteX8" fmla="*/ 8704 w 44781"/>
                <a:gd name="connsiteY8" fmla="*/ 27936 h 61743"/>
                <a:gd name="connsiteX9" fmla="*/ 2226 w 44781"/>
                <a:gd name="connsiteY9" fmla="*/ 15744 h 61743"/>
                <a:gd name="connsiteX10" fmla="*/ 8227 w 44781"/>
                <a:gd name="connsiteY10" fmla="*/ 4313 h 61743"/>
                <a:gd name="connsiteX11" fmla="*/ 14228 w 44781"/>
                <a:gd name="connsiteY11" fmla="*/ 50224 h 61743"/>
                <a:gd name="connsiteX12" fmla="*/ 22610 w 44781"/>
                <a:gd name="connsiteY12" fmla="*/ 52796 h 61743"/>
                <a:gd name="connsiteX13" fmla="*/ 30992 w 44781"/>
                <a:gd name="connsiteY13" fmla="*/ 50224 h 61743"/>
                <a:gd name="connsiteX14" fmla="*/ 34898 w 44781"/>
                <a:gd name="connsiteY14" fmla="*/ 42985 h 61743"/>
                <a:gd name="connsiteX15" fmla="*/ 31183 w 44781"/>
                <a:gd name="connsiteY15" fmla="*/ 35746 h 61743"/>
                <a:gd name="connsiteX16" fmla="*/ 22610 w 44781"/>
                <a:gd name="connsiteY16" fmla="*/ 33174 h 61743"/>
                <a:gd name="connsiteX17" fmla="*/ 14038 w 44781"/>
                <a:gd name="connsiteY17" fmla="*/ 35746 h 61743"/>
                <a:gd name="connsiteX18" fmla="*/ 10228 w 44781"/>
                <a:gd name="connsiteY18" fmla="*/ 42985 h 61743"/>
                <a:gd name="connsiteX19" fmla="*/ 14228 w 44781"/>
                <a:gd name="connsiteY19" fmla="*/ 50224 h 61743"/>
                <a:gd name="connsiteX20" fmla="*/ 14990 w 44781"/>
                <a:gd name="connsiteY20" fmla="*/ 22982 h 61743"/>
                <a:gd name="connsiteX21" fmla="*/ 22610 w 44781"/>
                <a:gd name="connsiteY21" fmla="*/ 25649 h 61743"/>
                <a:gd name="connsiteX22" fmla="*/ 30135 w 44781"/>
                <a:gd name="connsiteY22" fmla="*/ 22982 h 61743"/>
                <a:gd name="connsiteX23" fmla="*/ 33373 w 44781"/>
                <a:gd name="connsiteY23" fmla="*/ 16601 h 61743"/>
                <a:gd name="connsiteX24" fmla="*/ 30135 w 44781"/>
                <a:gd name="connsiteY24" fmla="*/ 10219 h 61743"/>
                <a:gd name="connsiteX25" fmla="*/ 22610 w 44781"/>
                <a:gd name="connsiteY25" fmla="*/ 7647 h 61743"/>
                <a:gd name="connsiteX26" fmla="*/ 14990 w 44781"/>
                <a:gd name="connsiteY26" fmla="*/ 10219 h 61743"/>
                <a:gd name="connsiteX27" fmla="*/ 11751 w 44781"/>
                <a:gd name="connsiteY27" fmla="*/ 16601 h 61743"/>
                <a:gd name="connsiteX28" fmla="*/ 14990 w 44781"/>
                <a:gd name="connsiteY28" fmla="*/ 22982 h 61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4781" h="61743">
                  <a:moveTo>
                    <a:pt x="8227" y="4313"/>
                  </a:moveTo>
                  <a:cubicBezTo>
                    <a:pt x="16809" y="-1678"/>
                    <a:pt x="28220" y="-1678"/>
                    <a:pt x="36802" y="4313"/>
                  </a:cubicBezTo>
                  <a:cubicBezTo>
                    <a:pt x="40460" y="6961"/>
                    <a:pt x="42594" y="11229"/>
                    <a:pt x="42517" y="15744"/>
                  </a:cubicBezTo>
                  <a:cubicBezTo>
                    <a:pt x="42403" y="20582"/>
                    <a:pt x="40041" y="25087"/>
                    <a:pt x="36135" y="27936"/>
                  </a:cubicBezTo>
                  <a:cubicBezTo>
                    <a:pt x="41631" y="31107"/>
                    <a:pt x="44956" y="37022"/>
                    <a:pt x="44803" y="43366"/>
                  </a:cubicBezTo>
                  <a:cubicBezTo>
                    <a:pt x="44832" y="48405"/>
                    <a:pt x="42546" y="53177"/>
                    <a:pt x="38612" y="56320"/>
                  </a:cubicBezTo>
                  <a:cubicBezTo>
                    <a:pt x="28944" y="63311"/>
                    <a:pt x="15885" y="63311"/>
                    <a:pt x="6227" y="56320"/>
                  </a:cubicBezTo>
                  <a:cubicBezTo>
                    <a:pt x="2255" y="53205"/>
                    <a:pt x="-31" y="48414"/>
                    <a:pt x="36" y="43366"/>
                  </a:cubicBezTo>
                  <a:cubicBezTo>
                    <a:pt x="-164" y="37013"/>
                    <a:pt x="3179" y="31079"/>
                    <a:pt x="8704" y="27936"/>
                  </a:cubicBezTo>
                  <a:cubicBezTo>
                    <a:pt x="4770" y="25097"/>
                    <a:pt x="2369" y="20591"/>
                    <a:pt x="2226" y="15744"/>
                  </a:cubicBezTo>
                  <a:cubicBezTo>
                    <a:pt x="2179" y="11171"/>
                    <a:pt x="4437" y="6876"/>
                    <a:pt x="8227" y="4313"/>
                  </a:cubicBezTo>
                  <a:close/>
                  <a:moveTo>
                    <a:pt x="14228" y="50224"/>
                  </a:moveTo>
                  <a:cubicBezTo>
                    <a:pt x="16704" y="51900"/>
                    <a:pt x="19619" y="52796"/>
                    <a:pt x="22610" y="52796"/>
                  </a:cubicBezTo>
                  <a:cubicBezTo>
                    <a:pt x="25601" y="52786"/>
                    <a:pt x="28515" y="51891"/>
                    <a:pt x="30992" y="50224"/>
                  </a:cubicBezTo>
                  <a:cubicBezTo>
                    <a:pt x="33545" y="48728"/>
                    <a:pt x="35050" y="45938"/>
                    <a:pt x="34898" y="42985"/>
                  </a:cubicBezTo>
                  <a:cubicBezTo>
                    <a:pt x="35011" y="40089"/>
                    <a:pt x="33602" y="37346"/>
                    <a:pt x="31183" y="35746"/>
                  </a:cubicBezTo>
                  <a:cubicBezTo>
                    <a:pt x="28649" y="34041"/>
                    <a:pt x="25658" y="33146"/>
                    <a:pt x="22610" y="33174"/>
                  </a:cubicBezTo>
                  <a:cubicBezTo>
                    <a:pt x="19553" y="33117"/>
                    <a:pt x="16552" y="34012"/>
                    <a:pt x="14038" y="35746"/>
                  </a:cubicBezTo>
                  <a:cubicBezTo>
                    <a:pt x="11551" y="37289"/>
                    <a:pt x="10094" y="40061"/>
                    <a:pt x="10228" y="42985"/>
                  </a:cubicBezTo>
                  <a:cubicBezTo>
                    <a:pt x="10113" y="45957"/>
                    <a:pt x="11656" y="48738"/>
                    <a:pt x="14228" y="50224"/>
                  </a:cubicBezTo>
                  <a:close/>
                  <a:moveTo>
                    <a:pt x="14990" y="22982"/>
                  </a:moveTo>
                  <a:cubicBezTo>
                    <a:pt x="17143" y="24726"/>
                    <a:pt x="19838" y="25668"/>
                    <a:pt x="22610" y="25649"/>
                  </a:cubicBezTo>
                  <a:cubicBezTo>
                    <a:pt x="25353" y="25668"/>
                    <a:pt x="28020" y="24726"/>
                    <a:pt x="30135" y="22982"/>
                  </a:cubicBezTo>
                  <a:cubicBezTo>
                    <a:pt x="32183" y="21506"/>
                    <a:pt x="33392" y="19125"/>
                    <a:pt x="33373" y="16601"/>
                  </a:cubicBezTo>
                  <a:cubicBezTo>
                    <a:pt x="33402" y="14067"/>
                    <a:pt x="32192" y="11686"/>
                    <a:pt x="30135" y="10219"/>
                  </a:cubicBezTo>
                  <a:cubicBezTo>
                    <a:pt x="28011" y="8504"/>
                    <a:pt x="25343" y="7590"/>
                    <a:pt x="22610" y="7647"/>
                  </a:cubicBezTo>
                  <a:cubicBezTo>
                    <a:pt x="19848" y="7590"/>
                    <a:pt x="17152" y="8504"/>
                    <a:pt x="14990" y="10219"/>
                  </a:cubicBezTo>
                  <a:cubicBezTo>
                    <a:pt x="12971" y="11714"/>
                    <a:pt x="11770" y="14086"/>
                    <a:pt x="11751" y="16601"/>
                  </a:cubicBezTo>
                  <a:cubicBezTo>
                    <a:pt x="11780" y="19115"/>
                    <a:pt x="12980" y="21477"/>
                    <a:pt x="14990" y="22982"/>
                  </a:cubicBezTo>
                  <a:close/>
                </a:path>
              </a:pathLst>
            </a:custGeom>
            <a:solidFill>
              <a:srgbClr val="6D6E71"/>
            </a:solid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0F1AF9F9-0587-41FD-8077-0DFEC005C203}"/>
                </a:ext>
              </a:extLst>
            </p:cNvPr>
            <p:cNvSpPr/>
            <p:nvPr/>
          </p:nvSpPr>
          <p:spPr>
            <a:xfrm>
              <a:off x="9011120" y="1885731"/>
              <a:ext cx="35719" cy="11191"/>
            </a:xfrm>
            <a:custGeom>
              <a:avLst/>
              <a:gdLst>
                <a:gd name="connsiteX0" fmla="*/ 27 w 28575"/>
                <a:gd name="connsiteY0" fmla="*/ 8774 h 8953"/>
                <a:gd name="connsiteX1" fmla="*/ 27 w 28575"/>
                <a:gd name="connsiteY1" fmla="*/ -180 h 8953"/>
                <a:gd name="connsiteX2" fmla="*/ 28602 w 28575"/>
                <a:gd name="connsiteY2" fmla="*/ -180 h 8953"/>
                <a:gd name="connsiteX3" fmla="*/ 28602 w 28575"/>
                <a:gd name="connsiteY3" fmla="*/ 8774 h 8953"/>
              </a:gdLst>
              <a:ahLst/>
              <a:cxnLst>
                <a:cxn ang="0">
                  <a:pos x="connsiteX0" y="connsiteY0"/>
                </a:cxn>
                <a:cxn ang="0">
                  <a:pos x="connsiteX1" y="connsiteY1"/>
                </a:cxn>
                <a:cxn ang="0">
                  <a:pos x="connsiteX2" y="connsiteY2"/>
                </a:cxn>
                <a:cxn ang="0">
                  <a:pos x="connsiteX3" y="connsiteY3"/>
                </a:cxn>
              </a:cxnLst>
              <a:rect l="l" t="t" r="r" b="b"/>
              <a:pathLst>
                <a:path w="28575" h="8953">
                  <a:moveTo>
                    <a:pt x="27" y="8774"/>
                  </a:moveTo>
                  <a:lnTo>
                    <a:pt x="27" y="-180"/>
                  </a:lnTo>
                  <a:lnTo>
                    <a:pt x="28602" y="-180"/>
                  </a:lnTo>
                  <a:lnTo>
                    <a:pt x="28602" y="8774"/>
                  </a:lnTo>
                  <a:close/>
                </a:path>
              </a:pathLst>
            </a:custGeom>
            <a:solidFill>
              <a:srgbClr val="6D6E71"/>
            </a:solidFill>
            <a:ln w="9525"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CA56B1FF-1F11-4590-BDF2-C0B5EA392F64}"/>
                </a:ext>
              </a:extLst>
            </p:cNvPr>
            <p:cNvSpPr/>
            <p:nvPr/>
          </p:nvSpPr>
          <p:spPr>
            <a:xfrm>
              <a:off x="9055767" y="1848345"/>
              <a:ext cx="27265" cy="75009"/>
            </a:xfrm>
            <a:custGeom>
              <a:avLst/>
              <a:gdLst>
                <a:gd name="connsiteX0" fmla="*/ 27 w 21812"/>
                <a:gd name="connsiteY0" fmla="*/ -180 h 60007"/>
                <a:gd name="connsiteX1" fmla="*/ 21839 w 21812"/>
                <a:gd name="connsiteY1" fmla="*/ -180 h 60007"/>
                <a:gd name="connsiteX2" fmla="*/ 21839 w 21812"/>
                <a:gd name="connsiteY2" fmla="*/ 59828 h 60007"/>
                <a:gd name="connsiteX3" fmla="*/ 12314 w 21812"/>
                <a:gd name="connsiteY3" fmla="*/ 59828 h 60007"/>
                <a:gd name="connsiteX4" fmla="*/ 12314 w 21812"/>
                <a:gd name="connsiteY4" fmla="*/ 8869 h 60007"/>
                <a:gd name="connsiteX5" fmla="*/ 123 w 21812"/>
                <a:gd name="connsiteY5" fmla="*/ 8869 h 6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12" h="60007">
                  <a:moveTo>
                    <a:pt x="27" y="-180"/>
                  </a:moveTo>
                  <a:lnTo>
                    <a:pt x="21839" y="-180"/>
                  </a:lnTo>
                  <a:lnTo>
                    <a:pt x="21839" y="59828"/>
                  </a:lnTo>
                  <a:lnTo>
                    <a:pt x="12314" y="59828"/>
                  </a:lnTo>
                  <a:lnTo>
                    <a:pt x="12314" y="8869"/>
                  </a:lnTo>
                  <a:lnTo>
                    <a:pt x="123" y="8869"/>
                  </a:lnTo>
                  <a:close/>
                </a:path>
              </a:pathLst>
            </a:custGeom>
            <a:solidFill>
              <a:srgbClr val="6D6E71"/>
            </a:solidFill>
            <a:ln w="9525"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99FCBC12-AC04-4D48-9077-F5028FC78DFC}"/>
                </a:ext>
              </a:extLst>
            </p:cNvPr>
            <p:cNvSpPr/>
            <p:nvPr/>
          </p:nvSpPr>
          <p:spPr>
            <a:xfrm>
              <a:off x="9098957" y="1846986"/>
              <a:ext cx="54581" cy="76849"/>
            </a:xfrm>
            <a:custGeom>
              <a:avLst/>
              <a:gdLst>
                <a:gd name="connsiteX0" fmla="*/ 18434 w 43665"/>
                <a:gd name="connsiteY0" fmla="*/ 52438 h 61479"/>
                <a:gd name="connsiteX1" fmla="*/ 30245 w 43665"/>
                <a:gd name="connsiteY1" fmla="*/ 47104 h 61479"/>
                <a:gd name="connsiteX2" fmla="*/ 34055 w 43665"/>
                <a:gd name="connsiteY2" fmla="*/ 32531 h 61479"/>
                <a:gd name="connsiteX3" fmla="*/ 27864 w 43665"/>
                <a:gd name="connsiteY3" fmla="*/ 37007 h 61479"/>
                <a:gd name="connsiteX4" fmla="*/ 5480 w 43665"/>
                <a:gd name="connsiteY4" fmla="*/ 33769 h 61479"/>
                <a:gd name="connsiteX5" fmla="*/ 51 w 43665"/>
                <a:gd name="connsiteY5" fmla="*/ 19481 h 61479"/>
                <a:gd name="connsiteX6" fmla="*/ 5861 w 43665"/>
                <a:gd name="connsiteY6" fmla="*/ 5194 h 61479"/>
                <a:gd name="connsiteX7" fmla="*/ 20720 w 43665"/>
                <a:gd name="connsiteY7" fmla="*/ -140 h 61479"/>
                <a:gd name="connsiteX8" fmla="*/ 40532 w 43665"/>
                <a:gd name="connsiteY8" fmla="*/ 12719 h 61479"/>
                <a:gd name="connsiteX9" fmla="*/ 43676 w 43665"/>
                <a:gd name="connsiteY9" fmla="*/ 29292 h 61479"/>
                <a:gd name="connsiteX10" fmla="*/ 41675 w 43665"/>
                <a:gd name="connsiteY10" fmla="*/ 44723 h 61479"/>
                <a:gd name="connsiteX11" fmla="*/ 36246 w 43665"/>
                <a:gd name="connsiteY11" fmla="*/ 54248 h 61479"/>
                <a:gd name="connsiteX12" fmla="*/ 19863 w 43665"/>
                <a:gd name="connsiteY12" fmla="*/ 61296 h 61479"/>
                <a:gd name="connsiteX13" fmla="*/ 2242 w 43665"/>
                <a:gd name="connsiteY13" fmla="*/ 55200 h 61479"/>
                <a:gd name="connsiteX14" fmla="*/ 7290 w 43665"/>
                <a:gd name="connsiteY14" fmla="*/ 47771 h 61479"/>
                <a:gd name="connsiteX15" fmla="*/ 12624 w 43665"/>
                <a:gd name="connsiteY15" fmla="*/ 50819 h 61479"/>
                <a:gd name="connsiteX16" fmla="*/ 18434 w 43665"/>
                <a:gd name="connsiteY16" fmla="*/ 52438 h 61479"/>
                <a:gd name="connsiteX17" fmla="*/ 20339 w 43665"/>
                <a:gd name="connsiteY17" fmla="*/ 30149 h 61479"/>
                <a:gd name="connsiteX18" fmla="*/ 29007 w 43665"/>
                <a:gd name="connsiteY18" fmla="*/ 27292 h 61479"/>
                <a:gd name="connsiteX19" fmla="*/ 32436 w 43665"/>
                <a:gd name="connsiteY19" fmla="*/ 19862 h 61479"/>
                <a:gd name="connsiteX20" fmla="*/ 29102 w 43665"/>
                <a:gd name="connsiteY20" fmla="*/ 11957 h 61479"/>
                <a:gd name="connsiteX21" fmla="*/ 20720 w 43665"/>
                <a:gd name="connsiteY21" fmla="*/ 8623 h 61479"/>
                <a:gd name="connsiteX22" fmla="*/ 12434 w 43665"/>
                <a:gd name="connsiteY22" fmla="*/ 11576 h 61479"/>
                <a:gd name="connsiteX23" fmla="*/ 9195 w 43665"/>
                <a:gd name="connsiteY23" fmla="*/ 19196 h 61479"/>
                <a:gd name="connsiteX24" fmla="*/ 19158 w 43665"/>
                <a:gd name="connsiteY24" fmla="*/ 30159 h 61479"/>
                <a:gd name="connsiteX25" fmla="*/ 20339 w 43665"/>
                <a:gd name="connsiteY25" fmla="*/ 30149 h 61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3665" h="61479">
                  <a:moveTo>
                    <a:pt x="18434" y="52438"/>
                  </a:moveTo>
                  <a:cubicBezTo>
                    <a:pt x="23016" y="52771"/>
                    <a:pt x="27464" y="50761"/>
                    <a:pt x="30245" y="47104"/>
                  </a:cubicBezTo>
                  <a:cubicBezTo>
                    <a:pt x="32913" y="42722"/>
                    <a:pt x="34236" y="37655"/>
                    <a:pt x="34055" y="32531"/>
                  </a:cubicBezTo>
                  <a:cubicBezTo>
                    <a:pt x="32246" y="34340"/>
                    <a:pt x="30150" y="35855"/>
                    <a:pt x="27864" y="37007"/>
                  </a:cubicBezTo>
                  <a:cubicBezTo>
                    <a:pt x="20463" y="40713"/>
                    <a:pt x="11529" y="39417"/>
                    <a:pt x="5480" y="33769"/>
                  </a:cubicBezTo>
                  <a:cubicBezTo>
                    <a:pt x="1756" y="29969"/>
                    <a:pt x="-216" y="24796"/>
                    <a:pt x="51" y="19481"/>
                  </a:cubicBezTo>
                  <a:cubicBezTo>
                    <a:pt x="-111" y="14109"/>
                    <a:pt x="1994" y="8928"/>
                    <a:pt x="5861" y="5194"/>
                  </a:cubicBezTo>
                  <a:cubicBezTo>
                    <a:pt x="9948" y="1584"/>
                    <a:pt x="15272" y="-330"/>
                    <a:pt x="20720" y="-140"/>
                  </a:cubicBezTo>
                  <a:cubicBezTo>
                    <a:pt x="29436" y="-693"/>
                    <a:pt x="37484" y="4537"/>
                    <a:pt x="40532" y="12719"/>
                  </a:cubicBezTo>
                  <a:cubicBezTo>
                    <a:pt x="42694" y="17977"/>
                    <a:pt x="43761" y="23615"/>
                    <a:pt x="43676" y="29292"/>
                  </a:cubicBezTo>
                  <a:cubicBezTo>
                    <a:pt x="43809" y="34512"/>
                    <a:pt x="43133" y="39712"/>
                    <a:pt x="41675" y="44723"/>
                  </a:cubicBezTo>
                  <a:cubicBezTo>
                    <a:pt x="40599" y="48266"/>
                    <a:pt x="38751" y="51524"/>
                    <a:pt x="36246" y="54248"/>
                  </a:cubicBezTo>
                  <a:cubicBezTo>
                    <a:pt x="32046" y="58839"/>
                    <a:pt x="26083" y="61401"/>
                    <a:pt x="19863" y="61296"/>
                  </a:cubicBezTo>
                  <a:cubicBezTo>
                    <a:pt x="13472" y="61287"/>
                    <a:pt x="7271" y="59144"/>
                    <a:pt x="2242" y="55200"/>
                  </a:cubicBezTo>
                  <a:lnTo>
                    <a:pt x="7290" y="47771"/>
                  </a:lnTo>
                  <a:cubicBezTo>
                    <a:pt x="8900" y="49057"/>
                    <a:pt x="10700" y="50085"/>
                    <a:pt x="12624" y="50819"/>
                  </a:cubicBezTo>
                  <a:cubicBezTo>
                    <a:pt x="14424" y="51762"/>
                    <a:pt x="16405" y="52314"/>
                    <a:pt x="18434" y="52438"/>
                  </a:cubicBezTo>
                  <a:close/>
                  <a:moveTo>
                    <a:pt x="20339" y="30149"/>
                  </a:moveTo>
                  <a:cubicBezTo>
                    <a:pt x="23473" y="30245"/>
                    <a:pt x="26540" y="29235"/>
                    <a:pt x="29007" y="27292"/>
                  </a:cubicBezTo>
                  <a:cubicBezTo>
                    <a:pt x="31207" y="25454"/>
                    <a:pt x="32465" y="22729"/>
                    <a:pt x="32436" y="19862"/>
                  </a:cubicBezTo>
                  <a:cubicBezTo>
                    <a:pt x="32455" y="16881"/>
                    <a:pt x="31255" y="14024"/>
                    <a:pt x="29102" y="11957"/>
                  </a:cubicBezTo>
                  <a:cubicBezTo>
                    <a:pt x="26873" y="9766"/>
                    <a:pt x="23844" y="8556"/>
                    <a:pt x="20720" y="8623"/>
                  </a:cubicBezTo>
                  <a:cubicBezTo>
                    <a:pt x="17691" y="8537"/>
                    <a:pt x="14729" y="9595"/>
                    <a:pt x="12434" y="11576"/>
                  </a:cubicBezTo>
                  <a:cubicBezTo>
                    <a:pt x="10252" y="13490"/>
                    <a:pt x="9052" y="16291"/>
                    <a:pt x="9195" y="19196"/>
                  </a:cubicBezTo>
                  <a:cubicBezTo>
                    <a:pt x="8919" y="24977"/>
                    <a:pt x="13386" y="29883"/>
                    <a:pt x="19158" y="30159"/>
                  </a:cubicBezTo>
                  <a:cubicBezTo>
                    <a:pt x="19558" y="30178"/>
                    <a:pt x="19949" y="30178"/>
                    <a:pt x="20339" y="30149"/>
                  </a:cubicBezTo>
                  <a:close/>
                </a:path>
              </a:pathLst>
            </a:custGeom>
            <a:solidFill>
              <a:srgbClr val="6D6E71"/>
            </a:solidFill>
            <a:ln w="9525"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73D563A9-1FEF-4B15-BCA5-9928E44E5599}"/>
                </a:ext>
              </a:extLst>
            </p:cNvPr>
            <p:cNvSpPr/>
            <p:nvPr/>
          </p:nvSpPr>
          <p:spPr>
            <a:xfrm>
              <a:off x="9199596" y="1848252"/>
              <a:ext cx="67550" cy="75237"/>
            </a:xfrm>
            <a:custGeom>
              <a:avLst/>
              <a:gdLst>
                <a:gd name="connsiteX0" fmla="*/ 45366 w 54040"/>
                <a:gd name="connsiteY0" fmla="*/ 7800 h 60190"/>
                <a:gd name="connsiteX1" fmla="*/ 54034 w 54040"/>
                <a:gd name="connsiteY1" fmla="*/ 29613 h 60190"/>
                <a:gd name="connsiteX2" fmla="*/ 45652 w 54040"/>
                <a:gd name="connsiteY2" fmla="*/ 51711 h 60190"/>
                <a:gd name="connsiteX3" fmla="*/ 19934 w 54040"/>
                <a:gd name="connsiteY3" fmla="*/ 59902 h 60190"/>
                <a:gd name="connsiteX4" fmla="*/ 27 w 54040"/>
                <a:gd name="connsiteY4" fmla="*/ 59902 h 60190"/>
                <a:gd name="connsiteX5" fmla="*/ 27 w 54040"/>
                <a:gd name="connsiteY5" fmla="*/ -105 h 60190"/>
                <a:gd name="connsiteX6" fmla="*/ 20601 w 54040"/>
                <a:gd name="connsiteY6" fmla="*/ -105 h 60190"/>
                <a:gd name="connsiteX7" fmla="*/ 45366 w 54040"/>
                <a:gd name="connsiteY7" fmla="*/ 7800 h 60190"/>
                <a:gd name="connsiteX8" fmla="*/ 43842 w 54040"/>
                <a:gd name="connsiteY8" fmla="*/ 29899 h 60190"/>
                <a:gd name="connsiteX9" fmla="*/ 20220 w 54040"/>
                <a:gd name="connsiteY9" fmla="*/ 9325 h 60190"/>
                <a:gd name="connsiteX10" fmla="*/ 10124 w 54040"/>
                <a:gd name="connsiteY10" fmla="*/ 9325 h 60190"/>
                <a:gd name="connsiteX11" fmla="*/ 10124 w 54040"/>
                <a:gd name="connsiteY11" fmla="*/ 50377 h 60190"/>
                <a:gd name="connsiteX12" fmla="*/ 21363 w 54040"/>
                <a:gd name="connsiteY12" fmla="*/ 50377 h 60190"/>
                <a:gd name="connsiteX13" fmla="*/ 38032 w 54040"/>
                <a:gd name="connsiteY13" fmla="*/ 45138 h 60190"/>
                <a:gd name="connsiteX14" fmla="*/ 43842 w 54040"/>
                <a:gd name="connsiteY14" fmla="*/ 29899 h 60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040" h="60190">
                  <a:moveTo>
                    <a:pt x="45366" y="7800"/>
                  </a:moveTo>
                  <a:cubicBezTo>
                    <a:pt x="51243" y="13496"/>
                    <a:pt x="54405" y="21440"/>
                    <a:pt x="54034" y="29613"/>
                  </a:cubicBezTo>
                  <a:cubicBezTo>
                    <a:pt x="54424" y="37823"/>
                    <a:pt x="51386" y="45824"/>
                    <a:pt x="45652" y="51711"/>
                  </a:cubicBezTo>
                  <a:cubicBezTo>
                    <a:pt x="38480" y="57692"/>
                    <a:pt x="29250" y="60626"/>
                    <a:pt x="19934" y="59902"/>
                  </a:cubicBezTo>
                  <a:lnTo>
                    <a:pt x="27" y="59902"/>
                  </a:lnTo>
                  <a:lnTo>
                    <a:pt x="27" y="-105"/>
                  </a:lnTo>
                  <a:lnTo>
                    <a:pt x="20601" y="-105"/>
                  </a:lnTo>
                  <a:cubicBezTo>
                    <a:pt x="29554" y="-686"/>
                    <a:pt x="38403" y="2143"/>
                    <a:pt x="45366" y="7800"/>
                  </a:cubicBezTo>
                  <a:close/>
                  <a:moveTo>
                    <a:pt x="43842" y="29899"/>
                  </a:moveTo>
                  <a:cubicBezTo>
                    <a:pt x="43842" y="16183"/>
                    <a:pt x="35936" y="9325"/>
                    <a:pt x="20220" y="9325"/>
                  </a:cubicBezTo>
                  <a:lnTo>
                    <a:pt x="10124" y="9325"/>
                  </a:lnTo>
                  <a:lnTo>
                    <a:pt x="10124" y="50377"/>
                  </a:lnTo>
                  <a:lnTo>
                    <a:pt x="21363" y="50377"/>
                  </a:lnTo>
                  <a:cubicBezTo>
                    <a:pt x="27383" y="50787"/>
                    <a:pt x="33326" y="48920"/>
                    <a:pt x="38032" y="45138"/>
                  </a:cubicBezTo>
                  <a:cubicBezTo>
                    <a:pt x="42090" y="41138"/>
                    <a:pt x="44204" y="35585"/>
                    <a:pt x="43842" y="29899"/>
                  </a:cubicBezTo>
                  <a:close/>
                </a:path>
              </a:pathLst>
            </a:custGeom>
            <a:solidFill>
              <a:srgbClr val="6D6E71"/>
            </a:solid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FB987F2D-F46F-4505-88AF-2F6435CCA4BD}"/>
                </a:ext>
              </a:extLst>
            </p:cNvPr>
            <p:cNvSpPr/>
            <p:nvPr/>
          </p:nvSpPr>
          <p:spPr>
            <a:xfrm>
              <a:off x="9281272" y="1865966"/>
              <a:ext cx="30360" cy="57387"/>
            </a:xfrm>
            <a:custGeom>
              <a:avLst/>
              <a:gdLst>
                <a:gd name="connsiteX0" fmla="*/ 23840 w 24288"/>
                <a:gd name="connsiteY0" fmla="*/ 9059 h 45910"/>
                <a:gd name="connsiteX1" fmla="*/ 13172 w 24288"/>
                <a:gd name="connsiteY1" fmla="*/ 13726 h 45910"/>
                <a:gd name="connsiteX2" fmla="*/ 9552 w 24288"/>
                <a:gd name="connsiteY2" fmla="*/ 26109 h 45910"/>
                <a:gd name="connsiteX3" fmla="*/ 9552 w 24288"/>
                <a:gd name="connsiteY3" fmla="*/ 45731 h 45910"/>
                <a:gd name="connsiteX4" fmla="*/ 27 w 24288"/>
                <a:gd name="connsiteY4" fmla="*/ 45731 h 45910"/>
                <a:gd name="connsiteX5" fmla="*/ 27 w 24288"/>
                <a:gd name="connsiteY5" fmla="*/ 106 h 45910"/>
                <a:gd name="connsiteX6" fmla="*/ 9552 w 24288"/>
                <a:gd name="connsiteY6" fmla="*/ 106 h 45910"/>
                <a:gd name="connsiteX7" fmla="*/ 9552 w 24288"/>
                <a:gd name="connsiteY7" fmla="*/ 9631 h 45910"/>
                <a:gd name="connsiteX8" fmla="*/ 15838 w 24288"/>
                <a:gd name="connsiteY8" fmla="*/ 2582 h 45910"/>
                <a:gd name="connsiteX9" fmla="*/ 24316 w 24288"/>
                <a:gd name="connsiteY9" fmla="*/ -180 h 45910"/>
                <a:gd name="connsiteX10" fmla="*/ 24316 w 24288"/>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8" h="45910">
                  <a:moveTo>
                    <a:pt x="23840" y="9059"/>
                  </a:moveTo>
                  <a:cubicBezTo>
                    <a:pt x="19734" y="8755"/>
                    <a:pt x="15744" y="10507"/>
                    <a:pt x="13172" y="13726"/>
                  </a:cubicBezTo>
                  <a:cubicBezTo>
                    <a:pt x="10610" y="17327"/>
                    <a:pt x="9333" y="21689"/>
                    <a:pt x="9552" y="26109"/>
                  </a:cubicBezTo>
                  <a:lnTo>
                    <a:pt x="9552" y="45731"/>
                  </a:lnTo>
                  <a:lnTo>
                    <a:pt x="27" y="45731"/>
                  </a:lnTo>
                  <a:lnTo>
                    <a:pt x="27" y="106"/>
                  </a:lnTo>
                  <a:lnTo>
                    <a:pt x="9552" y="106"/>
                  </a:lnTo>
                  <a:lnTo>
                    <a:pt x="9552" y="9631"/>
                  </a:lnTo>
                  <a:cubicBezTo>
                    <a:pt x="11019" y="6792"/>
                    <a:pt x="13181" y="4363"/>
                    <a:pt x="15838" y="2582"/>
                  </a:cubicBezTo>
                  <a:cubicBezTo>
                    <a:pt x="18315" y="820"/>
                    <a:pt x="21278" y="-142"/>
                    <a:pt x="24316" y="-180"/>
                  </a:cubicBezTo>
                  <a:lnTo>
                    <a:pt x="24316" y="9345"/>
                  </a:lnTo>
                  <a:close/>
                </a:path>
              </a:pathLst>
            </a:custGeom>
            <a:solidFill>
              <a:srgbClr val="6D6E71"/>
            </a:solid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375FC072-A9E9-4665-8902-2DC395875785}"/>
                </a:ext>
              </a:extLst>
            </p:cNvPr>
            <p:cNvSpPr/>
            <p:nvPr/>
          </p:nvSpPr>
          <p:spPr>
            <a:xfrm>
              <a:off x="9323489" y="1866323"/>
              <a:ext cx="52439" cy="57881"/>
            </a:xfrm>
            <a:custGeom>
              <a:avLst/>
              <a:gdLst>
                <a:gd name="connsiteX0" fmla="*/ 32453 w 41951"/>
                <a:gd name="connsiteY0" fmla="*/ 24490 h 46305"/>
                <a:gd name="connsiteX1" fmla="*/ 32453 w 41951"/>
                <a:gd name="connsiteY1" fmla="*/ -180 h 46305"/>
                <a:gd name="connsiteX2" fmla="*/ 41978 w 41951"/>
                <a:gd name="connsiteY2" fmla="*/ -180 h 46305"/>
                <a:gd name="connsiteX3" fmla="*/ 41978 w 41951"/>
                <a:gd name="connsiteY3" fmla="*/ 45445 h 46305"/>
                <a:gd name="connsiteX4" fmla="*/ 32453 w 41951"/>
                <a:gd name="connsiteY4" fmla="*/ 45445 h 46305"/>
                <a:gd name="connsiteX5" fmla="*/ 32453 w 41951"/>
                <a:gd name="connsiteY5" fmla="*/ 37063 h 46305"/>
                <a:gd name="connsiteX6" fmla="*/ 26072 w 41951"/>
                <a:gd name="connsiteY6" fmla="*/ 43730 h 46305"/>
                <a:gd name="connsiteX7" fmla="*/ 17308 w 41951"/>
                <a:gd name="connsiteY7" fmla="*/ 46112 h 46305"/>
                <a:gd name="connsiteX8" fmla="*/ 4831 w 41951"/>
                <a:gd name="connsiteY8" fmla="*/ 41349 h 46305"/>
                <a:gd name="connsiteX9" fmla="*/ 68 w 41951"/>
                <a:gd name="connsiteY9" fmla="*/ 27728 h 46305"/>
                <a:gd name="connsiteX10" fmla="*/ 68 w 41951"/>
                <a:gd name="connsiteY10" fmla="*/ -180 h 46305"/>
                <a:gd name="connsiteX11" fmla="*/ 9593 w 41951"/>
                <a:gd name="connsiteY11" fmla="*/ -180 h 46305"/>
                <a:gd name="connsiteX12" fmla="*/ 9593 w 41951"/>
                <a:gd name="connsiteY12" fmla="*/ 24871 h 46305"/>
                <a:gd name="connsiteX13" fmla="*/ 20071 w 41951"/>
                <a:gd name="connsiteY13" fmla="*/ 37444 h 46305"/>
                <a:gd name="connsiteX14" fmla="*/ 28738 w 41951"/>
                <a:gd name="connsiteY14" fmla="*/ 34110 h 46305"/>
                <a:gd name="connsiteX15" fmla="*/ 32453 w 41951"/>
                <a:gd name="connsiteY15" fmla="*/ 24490 h 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51" h="46305">
                  <a:moveTo>
                    <a:pt x="32453" y="24490"/>
                  </a:moveTo>
                  <a:lnTo>
                    <a:pt x="32453" y="-180"/>
                  </a:lnTo>
                  <a:lnTo>
                    <a:pt x="41978" y="-180"/>
                  </a:lnTo>
                  <a:lnTo>
                    <a:pt x="41978" y="45445"/>
                  </a:lnTo>
                  <a:lnTo>
                    <a:pt x="32453" y="45445"/>
                  </a:lnTo>
                  <a:lnTo>
                    <a:pt x="32453" y="37063"/>
                  </a:lnTo>
                  <a:cubicBezTo>
                    <a:pt x="30996" y="39844"/>
                    <a:pt x="28786" y="42159"/>
                    <a:pt x="26072" y="43730"/>
                  </a:cubicBezTo>
                  <a:cubicBezTo>
                    <a:pt x="23414" y="45283"/>
                    <a:pt x="20385" y="46102"/>
                    <a:pt x="17308" y="46112"/>
                  </a:cubicBezTo>
                  <a:cubicBezTo>
                    <a:pt x="12670" y="46302"/>
                    <a:pt x="8165" y="44578"/>
                    <a:pt x="4831" y="41349"/>
                  </a:cubicBezTo>
                  <a:cubicBezTo>
                    <a:pt x="1449" y="37644"/>
                    <a:pt x="-265" y="32729"/>
                    <a:pt x="68" y="27728"/>
                  </a:cubicBezTo>
                  <a:lnTo>
                    <a:pt x="68" y="-180"/>
                  </a:lnTo>
                  <a:lnTo>
                    <a:pt x="9593" y="-180"/>
                  </a:lnTo>
                  <a:lnTo>
                    <a:pt x="9593" y="24871"/>
                  </a:lnTo>
                  <a:cubicBezTo>
                    <a:pt x="9593" y="33253"/>
                    <a:pt x="13022" y="37444"/>
                    <a:pt x="20071" y="37444"/>
                  </a:cubicBezTo>
                  <a:cubicBezTo>
                    <a:pt x="23271" y="37453"/>
                    <a:pt x="26366" y="36263"/>
                    <a:pt x="28738" y="34110"/>
                  </a:cubicBezTo>
                  <a:cubicBezTo>
                    <a:pt x="31310" y="31586"/>
                    <a:pt x="32663" y="28081"/>
                    <a:pt x="32453" y="24490"/>
                  </a:cubicBezTo>
                  <a:close/>
                </a:path>
              </a:pathLst>
            </a:custGeom>
            <a:solidFill>
              <a:srgbClr val="6D6E71"/>
            </a:solidFill>
            <a:ln w="9525"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914C6994-C88D-4218-951C-25290FF403B3}"/>
                </a:ext>
              </a:extLst>
            </p:cNvPr>
            <p:cNvSpPr/>
            <p:nvPr/>
          </p:nvSpPr>
          <p:spPr>
            <a:xfrm>
              <a:off x="9389847" y="1865468"/>
              <a:ext cx="56409" cy="80769"/>
            </a:xfrm>
            <a:custGeom>
              <a:avLst/>
              <a:gdLst>
                <a:gd name="connsiteX0" fmla="*/ 45088 w 45127"/>
                <a:gd name="connsiteY0" fmla="*/ 504 h 64615"/>
                <a:gd name="connsiteX1" fmla="*/ 45088 w 45127"/>
                <a:gd name="connsiteY1" fmla="*/ 40223 h 64615"/>
                <a:gd name="connsiteX2" fmla="*/ 38516 w 45127"/>
                <a:gd name="connsiteY2" fmla="*/ 58416 h 64615"/>
                <a:gd name="connsiteX3" fmla="*/ 21657 w 45127"/>
                <a:gd name="connsiteY3" fmla="*/ 64416 h 64615"/>
                <a:gd name="connsiteX4" fmla="*/ 3083 w 45127"/>
                <a:gd name="connsiteY4" fmla="*/ 58035 h 64615"/>
                <a:gd name="connsiteX5" fmla="*/ 7560 w 45127"/>
                <a:gd name="connsiteY5" fmla="*/ 50701 h 64615"/>
                <a:gd name="connsiteX6" fmla="*/ 21085 w 45127"/>
                <a:gd name="connsiteY6" fmla="*/ 55749 h 64615"/>
                <a:gd name="connsiteX7" fmla="*/ 31944 w 45127"/>
                <a:gd name="connsiteY7" fmla="*/ 52224 h 64615"/>
                <a:gd name="connsiteX8" fmla="*/ 35849 w 45127"/>
                <a:gd name="connsiteY8" fmla="*/ 40985 h 64615"/>
                <a:gd name="connsiteX9" fmla="*/ 35849 w 45127"/>
                <a:gd name="connsiteY9" fmla="*/ 35175 h 64615"/>
                <a:gd name="connsiteX10" fmla="*/ 29753 w 45127"/>
                <a:gd name="connsiteY10" fmla="*/ 41652 h 64615"/>
                <a:gd name="connsiteX11" fmla="*/ 20799 w 45127"/>
                <a:gd name="connsiteY11" fmla="*/ 44033 h 64615"/>
                <a:gd name="connsiteX12" fmla="*/ 5845 w 45127"/>
                <a:gd name="connsiteY12" fmla="*/ 37651 h 64615"/>
                <a:gd name="connsiteX13" fmla="*/ 35 w 45127"/>
                <a:gd name="connsiteY13" fmla="*/ 21935 h 64615"/>
                <a:gd name="connsiteX14" fmla="*/ 5845 w 45127"/>
                <a:gd name="connsiteY14" fmla="*/ 6123 h 64615"/>
                <a:gd name="connsiteX15" fmla="*/ 20799 w 45127"/>
                <a:gd name="connsiteY15" fmla="*/ -163 h 64615"/>
                <a:gd name="connsiteX16" fmla="*/ 35468 w 45127"/>
                <a:gd name="connsiteY16" fmla="*/ 7266 h 64615"/>
                <a:gd name="connsiteX17" fmla="*/ 35468 w 45127"/>
                <a:gd name="connsiteY17" fmla="*/ 504 h 64615"/>
                <a:gd name="connsiteX18" fmla="*/ 9465 w 45127"/>
                <a:gd name="connsiteY18" fmla="*/ 21554 h 64615"/>
                <a:gd name="connsiteX19" fmla="*/ 12989 w 45127"/>
                <a:gd name="connsiteY19" fmla="*/ 31079 h 64615"/>
                <a:gd name="connsiteX20" fmla="*/ 22514 w 45127"/>
                <a:gd name="connsiteY20" fmla="*/ 35175 h 64615"/>
                <a:gd name="connsiteX21" fmla="*/ 32039 w 45127"/>
                <a:gd name="connsiteY21" fmla="*/ 31269 h 64615"/>
                <a:gd name="connsiteX22" fmla="*/ 35658 w 45127"/>
                <a:gd name="connsiteY22" fmla="*/ 21744 h 64615"/>
                <a:gd name="connsiteX23" fmla="*/ 31944 w 45127"/>
                <a:gd name="connsiteY23" fmla="*/ 11743 h 64615"/>
                <a:gd name="connsiteX24" fmla="*/ 22419 w 45127"/>
                <a:gd name="connsiteY24" fmla="*/ 7743 h 64615"/>
                <a:gd name="connsiteX25" fmla="*/ 12894 w 45127"/>
                <a:gd name="connsiteY25" fmla="*/ 11934 h 64615"/>
                <a:gd name="connsiteX26" fmla="*/ 9465 w 45127"/>
                <a:gd name="connsiteY26" fmla="*/ 21554 h 64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127" h="64615">
                  <a:moveTo>
                    <a:pt x="45088" y="504"/>
                  </a:moveTo>
                  <a:lnTo>
                    <a:pt x="45088" y="40223"/>
                  </a:lnTo>
                  <a:cubicBezTo>
                    <a:pt x="45593" y="46948"/>
                    <a:pt x="43202" y="53568"/>
                    <a:pt x="38516" y="58416"/>
                  </a:cubicBezTo>
                  <a:cubicBezTo>
                    <a:pt x="33877" y="62511"/>
                    <a:pt x="27839" y="64664"/>
                    <a:pt x="21657" y="64416"/>
                  </a:cubicBezTo>
                  <a:cubicBezTo>
                    <a:pt x="14922" y="64474"/>
                    <a:pt x="8360" y="62216"/>
                    <a:pt x="3083" y="58035"/>
                  </a:cubicBezTo>
                  <a:lnTo>
                    <a:pt x="7560" y="50701"/>
                  </a:lnTo>
                  <a:cubicBezTo>
                    <a:pt x="11370" y="53863"/>
                    <a:pt x="16132" y="55644"/>
                    <a:pt x="21085" y="55749"/>
                  </a:cubicBezTo>
                  <a:cubicBezTo>
                    <a:pt x="25019" y="55977"/>
                    <a:pt x="28896" y="54720"/>
                    <a:pt x="31944" y="52224"/>
                  </a:cubicBezTo>
                  <a:cubicBezTo>
                    <a:pt x="34792" y="49215"/>
                    <a:pt x="36221" y="45119"/>
                    <a:pt x="35849" y="40985"/>
                  </a:cubicBezTo>
                  <a:lnTo>
                    <a:pt x="35849" y="35175"/>
                  </a:lnTo>
                  <a:cubicBezTo>
                    <a:pt x="34449" y="37851"/>
                    <a:pt x="32334" y="40090"/>
                    <a:pt x="29753" y="41652"/>
                  </a:cubicBezTo>
                  <a:cubicBezTo>
                    <a:pt x="27048" y="43271"/>
                    <a:pt x="23952" y="44099"/>
                    <a:pt x="20799" y="44033"/>
                  </a:cubicBezTo>
                  <a:cubicBezTo>
                    <a:pt x="15113" y="44243"/>
                    <a:pt x="9627" y="41909"/>
                    <a:pt x="5845" y="37651"/>
                  </a:cubicBezTo>
                  <a:cubicBezTo>
                    <a:pt x="1969" y="33355"/>
                    <a:pt x="-117" y="27726"/>
                    <a:pt x="35" y="21935"/>
                  </a:cubicBezTo>
                  <a:cubicBezTo>
                    <a:pt x="-98" y="16115"/>
                    <a:pt x="1978" y="10467"/>
                    <a:pt x="5845" y="6123"/>
                  </a:cubicBezTo>
                  <a:cubicBezTo>
                    <a:pt x="9646" y="1904"/>
                    <a:pt x="15122" y="-401"/>
                    <a:pt x="20799" y="-163"/>
                  </a:cubicBezTo>
                  <a:cubicBezTo>
                    <a:pt x="26610" y="-239"/>
                    <a:pt x="32096" y="2533"/>
                    <a:pt x="35468" y="7266"/>
                  </a:cubicBezTo>
                  <a:lnTo>
                    <a:pt x="35468" y="504"/>
                  </a:lnTo>
                  <a:close/>
                  <a:moveTo>
                    <a:pt x="9465" y="21554"/>
                  </a:moveTo>
                  <a:cubicBezTo>
                    <a:pt x="9408" y="25059"/>
                    <a:pt x="10665" y="28459"/>
                    <a:pt x="12989" y="31079"/>
                  </a:cubicBezTo>
                  <a:cubicBezTo>
                    <a:pt x="15332" y="33879"/>
                    <a:pt x="18866" y="35394"/>
                    <a:pt x="22514" y="35175"/>
                  </a:cubicBezTo>
                  <a:cubicBezTo>
                    <a:pt x="26096" y="35279"/>
                    <a:pt x="29562" y="33860"/>
                    <a:pt x="32039" y="31269"/>
                  </a:cubicBezTo>
                  <a:cubicBezTo>
                    <a:pt x="34382" y="28650"/>
                    <a:pt x="35668" y="25259"/>
                    <a:pt x="35658" y="21744"/>
                  </a:cubicBezTo>
                  <a:cubicBezTo>
                    <a:pt x="35735" y="18058"/>
                    <a:pt x="34411" y="14486"/>
                    <a:pt x="31944" y="11743"/>
                  </a:cubicBezTo>
                  <a:cubicBezTo>
                    <a:pt x="29505" y="9086"/>
                    <a:pt x="26029" y="7628"/>
                    <a:pt x="22419" y="7743"/>
                  </a:cubicBezTo>
                  <a:cubicBezTo>
                    <a:pt x="18742" y="7476"/>
                    <a:pt x="15180" y="9048"/>
                    <a:pt x="12894" y="11934"/>
                  </a:cubicBezTo>
                  <a:cubicBezTo>
                    <a:pt x="10617" y="14620"/>
                    <a:pt x="9398" y="18039"/>
                    <a:pt x="9465" y="21554"/>
                  </a:cubicBezTo>
                  <a:close/>
                </a:path>
              </a:pathLst>
            </a:custGeom>
            <a:solidFill>
              <a:srgbClr val="6D6E71"/>
            </a:solidFill>
            <a:ln w="9525"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443DBA50-E941-4F71-B2DA-9B855B6377E6}"/>
                </a:ext>
              </a:extLst>
            </p:cNvPr>
            <p:cNvSpPr/>
            <p:nvPr/>
          </p:nvSpPr>
          <p:spPr>
            <a:xfrm>
              <a:off x="9489620" y="1846535"/>
              <a:ext cx="69186" cy="77670"/>
            </a:xfrm>
            <a:custGeom>
              <a:avLst/>
              <a:gdLst>
                <a:gd name="connsiteX0" fmla="*/ 31374 w 55349"/>
                <a:gd name="connsiteY0" fmla="*/ 52037 h 62136"/>
                <a:gd name="connsiteX1" fmla="*/ 40327 w 55349"/>
                <a:gd name="connsiteY1" fmla="*/ 50322 h 62136"/>
                <a:gd name="connsiteX2" fmla="*/ 48233 w 55349"/>
                <a:gd name="connsiteY2" fmla="*/ 44703 h 62136"/>
                <a:gd name="connsiteX3" fmla="*/ 54710 w 55349"/>
                <a:gd name="connsiteY3" fmla="*/ 51370 h 62136"/>
                <a:gd name="connsiteX4" fmla="*/ 31660 w 55349"/>
                <a:gd name="connsiteY4" fmla="*/ 61943 h 62136"/>
                <a:gd name="connsiteX5" fmla="*/ 9086 w 55349"/>
                <a:gd name="connsiteY5" fmla="*/ 53180 h 62136"/>
                <a:gd name="connsiteX6" fmla="*/ 9086 w 55349"/>
                <a:gd name="connsiteY6" fmla="*/ 8793 h 62136"/>
                <a:gd name="connsiteX7" fmla="*/ 32136 w 55349"/>
                <a:gd name="connsiteY7" fmla="*/ -160 h 62136"/>
                <a:gd name="connsiteX8" fmla="*/ 55377 w 55349"/>
                <a:gd name="connsiteY8" fmla="*/ 10127 h 62136"/>
                <a:gd name="connsiteX9" fmla="*/ 48995 w 55349"/>
                <a:gd name="connsiteY9" fmla="*/ 17175 h 62136"/>
                <a:gd name="connsiteX10" fmla="*/ 40899 w 55349"/>
                <a:gd name="connsiteY10" fmla="*/ 11460 h 62136"/>
                <a:gd name="connsiteX11" fmla="*/ 31945 w 55349"/>
                <a:gd name="connsiteY11" fmla="*/ 9841 h 62136"/>
                <a:gd name="connsiteX12" fmla="*/ 16610 w 55349"/>
                <a:gd name="connsiteY12" fmla="*/ 15651 h 62136"/>
                <a:gd name="connsiteX13" fmla="*/ 10514 w 55349"/>
                <a:gd name="connsiteY13" fmla="*/ 30701 h 62136"/>
                <a:gd name="connsiteX14" fmla="*/ 16610 w 55349"/>
                <a:gd name="connsiteY14" fmla="*/ 45941 h 62136"/>
                <a:gd name="connsiteX15" fmla="*/ 31374 w 55349"/>
                <a:gd name="connsiteY15" fmla="*/ 52037 h 6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349" h="62136">
                  <a:moveTo>
                    <a:pt x="31374" y="52037"/>
                  </a:moveTo>
                  <a:cubicBezTo>
                    <a:pt x="34450" y="52113"/>
                    <a:pt x="37498" y="51532"/>
                    <a:pt x="40327" y="50322"/>
                  </a:cubicBezTo>
                  <a:cubicBezTo>
                    <a:pt x="43214" y="48836"/>
                    <a:pt x="45880" y="46941"/>
                    <a:pt x="48233" y="44703"/>
                  </a:cubicBezTo>
                  <a:lnTo>
                    <a:pt x="54710" y="51370"/>
                  </a:lnTo>
                  <a:cubicBezTo>
                    <a:pt x="48985" y="58152"/>
                    <a:pt x="40537" y="62029"/>
                    <a:pt x="31660" y="61943"/>
                  </a:cubicBezTo>
                  <a:cubicBezTo>
                    <a:pt x="23258" y="62191"/>
                    <a:pt x="15124" y="59028"/>
                    <a:pt x="9086" y="53180"/>
                  </a:cubicBezTo>
                  <a:cubicBezTo>
                    <a:pt x="-2992" y="40845"/>
                    <a:pt x="-2992" y="21128"/>
                    <a:pt x="9086" y="8793"/>
                  </a:cubicBezTo>
                  <a:cubicBezTo>
                    <a:pt x="15219" y="2774"/>
                    <a:pt x="23554" y="-465"/>
                    <a:pt x="32136" y="-160"/>
                  </a:cubicBezTo>
                  <a:cubicBezTo>
                    <a:pt x="41023" y="-332"/>
                    <a:pt x="49528" y="3431"/>
                    <a:pt x="55377" y="10127"/>
                  </a:cubicBezTo>
                  <a:lnTo>
                    <a:pt x="48995" y="17175"/>
                  </a:lnTo>
                  <a:cubicBezTo>
                    <a:pt x="46662" y="14804"/>
                    <a:pt x="43918" y="12860"/>
                    <a:pt x="40899" y="11460"/>
                  </a:cubicBezTo>
                  <a:cubicBezTo>
                    <a:pt x="38060" y="10298"/>
                    <a:pt x="35012" y="9746"/>
                    <a:pt x="31945" y="9841"/>
                  </a:cubicBezTo>
                  <a:cubicBezTo>
                    <a:pt x="26269" y="9679"/>
                    <a:pt x="20753" y="11765"/>
                    <a:pt x="16610" y="15651"/>
                  </a:cubicBezTo>
                  <a:cubicBezTo>
                    <a:pt x="12534" y="19576"/>
                    <a:pt x="10314" y="25043"/>
                    <a:pt x="10514" y="30701"/>
                  </a:cubicBezTo>
                  <a:cubicBezTo>
                    <a:pt x="10342" y="36406"/>
                    <a:pt x="12553" y="41931"/>
                    <a:pt x="16610" y="45941"/>
                  </a:cubicBezTo>
                  <a:cubicBezTo>
                    <a:pt x="20468" y="49941"/>
                    <a:pt x="25821" y="52151"/>
                    <a:pt x="31374" y="52037"/>
                  </a:cubicBezTo>
                  <a:close/>
                </a:path>
              </a:pathLst>
            </a:custGeom>
            <a:solidFill>
              <a:srgbClr val="6D6E71"/>
            </a:solidFill>
            <a:ln w="9525"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BD5504DD-666F-4D5A-8DE5-46E8A4798BDD}"/>
                </a:ext>
              </a:extLst>
            </p:cNvPr>
            <p:cNvSpPr/>
            <p:nvPr/>
          </p:nvSpPr>
          <p:spPr>
            <a:xfrm>
              <a:off x="9565492" y="1865505"/>
              <a:ext cx="59971" cy="58682"/>
            </a:xfrm>
            <a:custGeom>
              <a:avLst/>
              <a:gdLst>
                <a:gd name="connsiteX0" fmla="*/ 41161 w 47977"/>
                <a:gd name="connsiteY0" fmla="*/ 39908 h 46946"/>
                <a:gd name="connsiteX1" fmla="*/ 6871 w 47977"/>
                <a:gd name="connsiteY1" fmla="*/ 39908 h 46946"/>
                <a:gd name="connsiteX2" fmla="*/ 6871 w 47977"/>
                <a:gd name="connsiteY2" fmla="*/ 6571 h 46946"/>
                <a:gd name="connsiteX3" fmla="*/ 41161 w 47977"/>
                <a:gd name="connsiteY3" fmla="*/ 6571 h 46946"/>
                <a:gd name="connsiteX4" fmla="*/ 41161 w 47977"/>
                <a:gd name="connsiteY4" fmla="*/ 39908 h 46946"/>
                <a:gd name="connsiteX5" fmla="*/ 13729 w 47977"/>
                <a:gd name="connsiteY5" fmla="*/ 34003 h 46946"/>
                <a:gd name="connsiteX6" fmla="*/ 24016 w 47977"/>
                <a:gd name="connsiteY6" fmla="*/ 38194 h 46946"/>
                <a:gd name="connsiteX7" fmla="*/ 34398 w 47977"/>
                <a:gd name="connsiteY7" fmla="*/ 34003 h 46946"/>
                <a:gd name="connsiteX8" fmla="*/ 34398 w 47977"/>
                <a:gd name="connsiteY8" fmla="*/ 12476 h 46946"/>
                <a:gd name="connsiteX9" fmla="*/ 24016 w 47977"/>
                <a:gd name="connsiteY9" fmla="*/ 8381 h 46946"/>
                <a:gd name="connsiteX10" fmla="*/ 13729 w 47977"/>
                <a:gd name="connsiteY10" fmla="*/ 12476 h 46946"/>
                <a:gd name="connsiteX11" fmla="*/ 13729 w 47977"/>
                <a:gd name="connsiteY11" fmla="*/ 34003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977" h="46946">
                  <a:moveTo>
                    <a:pt x="41161" y="39908"/>
                  </a:moveTo>
                  <a:cubicBezTo>
                    <a:pt x="31560" y="49052"/>
                    <a:pt x="16472" y="49052"/>
                    <a:pt x="6871" y="39908"/>
                  </a:cubicBezTo>
                  <a:cubicBezTo>
                    <a:pt x="-2254" y="30669"/>
                    <a:pt x="-2254" y="15810"/>
                    <a:pt x="6871" y="6571"/>
                  </a:cubicBezTo>
                  <a:cubicBezTo>
                    <a:pt x="16529" y="-2430"/>
                    <a:pt x="31503" y="-2430"/>
                    <a:pt x="41161" y="6571"/>
                  </a:cubicBezTo>
                  <a:cubicBezTo>
                    <a:pt x="50286" y="15810"/>
                    <a:pt x="50286" y="30669"/>
                    <a:pt x="41161" y="39908"/>
                  </a:cubicBezTo>
                  <a:close/>
                  <a:moveTo>
                    <a:pt x="13729" y="34003"/>
                  </a:moveTo>
                  <a:cubicBezTo>
                    <a:pt x="16424" y="36775"/>
                    <a:pt x="20149" y="38299"/>
                    <a:pt x="24016" y="38194"/>
                  </a:cubicBezTo>
                  <a:cubicBezTo>
                    <a:pt x="27912" y="38289"/>
                    <a:pt x="31664" y="36775"/>
                    <a:pt x="34398" y="34003"/>
                  </a:cubicBezTo>
                  <a:cubicBezTo>
                    <a:pt x="39856" y="27869"/>
                    <a:pt x="39856" y="18610"/>
                    <a:pt x="34398" y="12476"/>
                  </a:cubicBezTo>
                  <a:cubicBezTo>
                    <a:pt x="31655" y="9733"/>
                    <a:pt x="27892" y="8247"/>
                    <a:pt x="24016" y="8381"/>
                  </a:cubicBezTo>
                  <a:cubicBezTo>
                    <a:pt x="20168" y="8247"/>
                    <a:pt x="16434" y="9733"/>
                    <a:pt x="13729" y="12476"/>
                  </a:cubicBezTo>
                  <a:cubicBezTo>
                    <a:pt x="8271" y="18610"/>
                    <a:pt x="8271" y="27869"/>
                    <a:pt x="13729" y="34003"/>
                  </a:cubicBezTo>
                  <a:close/>
                </a:path>
              </a:pathLst>
            </a:custGeom>
            <a:solidFill>
              <a:srgbClr val="6D6E71"/>
            </a:solidFill>
            <a:ln w="9525"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188ECFA6-A720-4360-8B32-58B384572F54}"/>
                </a:ext>
              </a:extLst>
            </p:cNvPr>
            <p:cNvSpPr/>
            <p:nvPr/>
          </p:nvSpPr>
          <p:spPr>
            <a:xfrm>
              <a:off x="9638409" y="1866323"/>
              <a:ext cx="52439" cy="57892"/>
            </a:xfrm>
            <a:custGeom>
              <a:avLst/>
              <a:gdLst>
                <a:gd name="connsiteX0" fmla="*/ 32453 w 41951"/>
                <a:gd name="connsiteY0" fmla="*/ 24490 h 46314"/>
                <a:gd name="connsiteX1" fmla="*/ 32453 w 41951"/>
                <a:gd name="connsiteY1" fmla="*/ -180 h 46314"/>
                <a:gd name="connsiteX2" fmla="*/ 41978 w 41951"/>
                <a:gd name="connsiteY2" fmla="*/ -180 h 46314"/>
                <a:gd name="connsiteX3" fmla="*/ 41978 w 41951"/>
                <a:gd name="connsiteY3" fmla="*/ 45445 h 46314"/>
                <a:gd name="connsiteX4" fmla="*/ 32453 w 41951"/>
                <a:gd name="connsiteY4" fmla="*/ 45445 h 46314"/>
                <a:gd name="connsiteX5" fmla="*/ 32453 w 41951"/>
                <a:gd name="connsiteY5" fmla="*/ 37063 h 46314"/>
                <a:gd name="connsiteX6" fmla="*/ 26071 w 41951"/>
                <a:gd name="connsiteY6" fmla="*/ 43730 h 46314"/>
                <a:gd name="connsiteX7" fmla="*/ 17308 w 41951"/>
                <a:gd name="connsiteY7" fmla="*/ 46112 h 46314"/>
                <a:gd name="connsiteX8" fmla="*/ 4831 w 41951"/>
                <a:gd name="connsiteY8" fmla="*/ 41540 h 46314"/>
                <a:gd name="connsiteX9" fmla="*/ 68 w 41951"/>
                <a:gd name="connsiteY9" fmla="*/ 27919 h 46314"/>
                <a:gd name="connsiteX10" fmla="*/ 68 w 41951"/>
                <a:gd name="connsiteY10" fmla="*/ 11 h 46314"/>
                <a:gd name="connsiteX11" fmla="*/ 9593 w 41951"/>
                <a:gd name="connsiteY11" fmla="*/ 11 h 46314"/>
                <a:gd name="connsiteX12" fmla="*/ 9593 w 41951"/>
                <a:gd name="connsiteY12" fmla="*/ 25061 h 46314"/>
                <a:gd name="connsiteX13" fmla="*/ 20070 w 41951"/>
                <a:gd name="connsiteY13" fmla="*/ 37634 h 46314"/>
                <a:gd name="connsiteX14" fmla="*/ 28738 w 41951"/>
                <a:gd name="connsiteY14" fmla="*/ 34300 h 46314"/>
                <a:gd name="connsiteX15" fmla="*/ 32453 w 41951"/>
                <a:gd name="connsiteY15" fmla="*/ 24490 h 46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51" h="46314">
                  <a:moveTo>
                    <a:pt x="32453" y="24490"/>
                  </a:moveTo>
                  <a:lnTo>
                    <a:pt x="32453" y="-180"/>
                  </a:lnTo>
                  <a:lnTo>
                    <a:pt x="41978" y="-180"/>
                  </a:lnTo>
                  <a:lnTo>
                    <a:pt x="41978" y="45445"/>
                  </a:lnTo>
                  <a:lnTo>
                    <a:pt x="32453" y="45445"/>
                  </a:lnTo>
                  <a:lnTo>
                    <a:pt x="32453" y="37063"/>
                  </a:lnTo>
                  <a:cubicBezTo>
                    <a:pt x="30996" y="39844"/>
                    <a:pt x="28786" y="42159"/>
                    <a:pt x="26071" y="43730"/>
                  </a:cubicBezTo>
                  <a:cubicBezTo>
                    <a:pt x="23414" y="45283"/>
                    <a:pt x="20385" y="46102"/>
                    <a:pt x="17308" y="46112"/>
                  </a:cubicBezTo>
                  <a:cubicBezTo>
                    <a:pt x="12698" y="46350"/>
                    <a:pt x="8193" y="44702"/>
                    <a:pt x="4831" y="41540"/>
                  </a:cubicBezTo>
                  <a:cubicBezTo>
                    <a:pt x="1449" y="37834"/>
                    <a:pt x="-265" y="32919"/>
                    <a:pt x="68" y="27919"/>
                  </a:cubicBezTo>
                  <a:lnTo>
                    <a:pt x="68" y="11"/>
                  </a:lnTo>
                  <a:lnTo>
                    <a:pt x="9593" y="11"/>
                  </a:lnTo>
                  <a:lnTo>
                    <a:pt x="9593" y="25061"/>
                  </a:lnTo>
                  <a:cubicBezTo>
                    <a:pt x="9593" y="33443"/>
                    <a:pt x="13117" y="37634"/>
                    <a:pt x="20070" y="37634"/>
                  </a:cubicBezTo>
                  <a:cubicBezTo>
                    <a:pt x="23281" y="37663"/>
                    <a:pt x="26376" y="36472"/>
                    <a:pt x="28738" y="34300"/>
                  </a:cubicBezTo>
                  <a:cubicBezTo>
                    <a:pt x="31396" y="31757"/>
                    <a:pt x="32758" y="28157"/>
                    <a:pt x="32453" y="24490"/>
                  </a:cubicBezTo>
                  <a:close/>
                </a:path>
              </a:pathLst>
            </a:custGeom>
            <a:solidFill>
              <a:srgbClr val="6D6E71"/>
            </a:solidFill>
            <a:ln w="9525"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443ABDB8-0F90-4EB5-AEDA-0A056E1B7B39}"/>
                </a:ext>
              </a:extLst>
            </p:cNvPr>
            <p:cNvSpPr/>
            <p:nvPr/>
          </p:nvSpPr>
          <p:spPr>
            <a:xfrm>
              <a:off x="9708469" y="1865966"/>
              <a:ext cx="30360" cy="57387"/>
            </a:xfrm>
            <a:custGeom>
              <a:avLst/>
              <a:gdLst>
                <a:gd name="connsiteX0" fmla="*/ 23840 w 24288"/>
                <a:gd name="connsiteY0" fmla="*/ 9059 h 45910"/>
                <a:gd name="connsiteX1" fmla="*/ 13172 w 24288"/>
                <a:gd name="connsiteY1" fmla="*/ 13726 h 45910"/>
                <a:gd name="connsiteX2" fmla="*/ 9552 w 24288"/>
                <a:gd name="connsiteY2" fmla="*/ 26109 h 45910"/>
                <a:gd name="connsiteX3" fmla="*/ 9552 w 24288"/>
                <a:gd name="connsiteY3" fmla="*/ 45731 h 45910"/>
                <a:gd name="connsiteX4" fmla="*/ 27 w 24288"/>
                <a:gd name="connsiteY4" fmla="*/ 45731 h 45910"/>
                <a:gd name="connsiteX5" fmla="*/ 27 w 24288"/>
                <a:gd name="connsiteY5" fmla="*/ 106 h 45910"/>
                <a:gd name="connsiteX6" fmla="*/ 9552 w 24288"/>
                <a:gd name="connsiteY6" fmla="*/ 106 h 45910"/>
                <a:gd name="connsiteX7" fmla="*/ 9552 w 24288"/>
                <a:gd name="connsiteY7" fmla="*/ 9631 h 45910"/>
                <a:gd name="connsiteX8" fmla="*/ 15838 w 24288"/>
                <a:gd name="connsiteY8" fmla="*/ 2582 h 45910"/>
                <a:gd name="connsiteX9" fmla="*/ 24316 w 24288"/>
                <a:gd name="connsiteY9" fmla="*/ -180 h 45910"/>
                <a:gd name="connsiteX10" fmla="*/ 24316 w 24288"/>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8" h="45910">
                  <a:moveTo>
                    <a:pt x="23840" y="9059"/>
                  </a:moveTo>
                  <a:cubicBezTo>
                    <a:pt x="19734" y="8755"/>
                    <a:pt x="15744" y="10507"/>
                    <a:pt x="13172" y="13726"/>
                  </a:cubicBezTo>
                  <a:cubicBezTo>
                    <a:pt x="10562" y="17308"/>
                    <a:pt x="9285" y="21689"/>
                    <a:pt x="9552" y="26109"/>
                  </a:cubicBezTo>
                  <a:lnTo>
                    <a:pt x="9552" y="45731"/>
                  </a:lnTo>
                  <a:lnTo>
                    <a:pt x="27" y="45731"/>
                  </a:lnTo>
                  <a:lnTo>
                    <a:pt x="27" y="106"/>
                  </a:lnTo>
                  <a:lnTo>
                    <a:pt x="9552" y="106"/>
                  </a:lnTo>
                  <a:lnTo>
                    <a:pt x="9552" y="9631"/>
                  </a:lnTo>
                  <a:cubicBezTo>
                    <a:pt x="11019" y="6792"/>
                    <a:pt x="13181" y="4363"/>
                    <a:pt x="15838" y="2582"/>
                  </a:cubicBezTo>
                  <a:cubicBezTo>
                    <a:pt x="18315" y="811"/>
                    <a:pt x="21278" y="-152"/>
                    <a:pt x="24316" y="-180"/>
                  </a:cubicBezTo>
                  <a:lnTo>
                    <a:pt x="24316" y="9345"/>
                  </a:lnTo>
                  <a:close/>
                </a:path>
              </a:pathLst>
            </a:custGeom>
            <a:solidFill>
              <a:srgbClr val="6D6E71"/>
            </a:solidFill>
            <a:ln w="9525"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98FDBA2C-D585-44C3-AA91-C80A7BF17CE9}"/>
                </a:ext>
              </a:extLst>
            </p:cNvPr>
            <p:cNvSpPr/>
            <p:nvPr/>
          </p:nvSpPr>
          <p:spPr>
            <a:xfrm>
              <a:off x="9748116" y="1848345"/>
              <a:ext cx="39646" cy="75846"/>
            </a:xfrm>
            <a:custGeom>
              <a:avLst/>
              <a:gdLst>
                <a:gd name="connsiteX0" fmla="*/ 15362 w 31717"/>
                <a:gd name="connsiteY0" fmla="*/ 21918 h 60677"/>
                <a:gd name="connsiteX1" fmla="*/ 15362 w 31717"/>
                <a:gd name="connsiteY1" fmla="*/ 45064 h 60677"/>
                <a:gd name="connsiteX2" fmla="*/ 17077 w 31717"/>
                <a:gd name="connsiteY2" fmla="*/ 50207 h 60677"/>
                <a:gd name="connsiteX3" fmla="*/ 21839 w 31717"/>
                <a:gd name="connsiteY3" fmla="*/ 52112 h 60677"/>
                <a:gd name="connsiteX4" fmla="*/ 27840 w 31717"/>
                <a:gd name="connsiteY4" fmla="*/ 49160 h 60677"/>
                <a:gd name="connsiteX5" fmla="*/ 31745 w 31717"/>
                <a:gd name="connsiteY5" fmla="*/ 55922 h 60677"/>
                <a:gd name="connsiteX6" fmla="*/ 20601 w 31717"/>
                <a:gd name="connsiteY6" fmla="*/ 60494 h 60677"/>
                <a:gd name="connsiteX7" fmla="*/ 10124 w 31717"/>
                <a:gd name="connsiteY7" fmla="*/ 56208 h 60677"/>
                <a:gd name="connsiteX8" fmla="*/ 5742 w 31717"/>
                <a:gd name="connsiteY8" fmla="*/ 44778 h 60677"/>
                <a:gd name="connsiteX9" fmla="*/ 5742 w 31717"/>
                <a:gd name="connsiteY9" fmla="*/ 21918 h 60677"/>
                <a:gd name="connsiteX10" fmla="*/ 27 w 31717"/>
                <a:gd name="connsiteY10" fmla="*/ 21918 h 60677"/>
                <a:gd name="connsiteX11" fmla="*/ 27 w 31717"/>
                <a:gd name="connsiteY11" fmla="*/ 14203 h 60677"/>
                <a:gd name="connsiteX12" fmla="*/ 5742 w 31717"/>
                <a:gd name="connsiteY12" fmla="*/ 14203 h 60677"/>
                <a:gd name="connsiteX13" fmla="*/ 5742 w 31717"/>
                <a:gd name="connsiteY13" fmla="*/ -180 h 60677"/>
                <a:gd name="connsiteX14" fmla="*/ 15267 w 31717"/>
                <a:gd name="connsiteY14" fmla="*/ -180 h 60677"/>
                <a:gd name="connsiteX15" fmla="*/ 15267 w 31717"/>
                <a:gd name="connsiteY15" fmla="*/ 14203 h 60677"/>
                <a:gd name="connsiteX16" fmla="*/ 27269 w 31717"/>
                <a:gd name="connsiteY16" fmla="*/ 14203 h 60677"/>
                <a:gd name="connsiteX17" fmla="*/ 27269 w 31717"/>
                <a:gd name="connsiteY17" fmla="*/ 21918 h 60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7" h="60677">
                  <a:moveTo>
                    <a:pt x="15362" y="21918"/>
                  </a:moveTo>
                  <a:lnTo>
                    <a:pt x="15362" y="45064"/>
                  </a:lnTo>
                  <a:cubicBezTo>
                    <a:pt x="15258" y="46931"/>
                    <a:pt x="15867" y="48779"/>
                    <a:pt x="17077" y="50207"/>
                  </a:cubicBezTo>
                  <a:cubicBezTo>
                    <a:pt x="18296" y="51531"/>
                    <a:pt x="20049" y="52236"/>
                    <a:pt x="21839" y="52112"/>
                  </a:cubicBezTo>
                  <a:cubicBezTo>
                    <a:pt x="24164" y="52017"/>
                    <a:pt x="26345" y="50941"/>
                    <a:pt x="27840" y="49160"/>
                  </a:cubicBezTo>
                  <a:lnTo>
                    <a:pt x="31745" y="55922"/>
                  </a:lnTo>
                  <a:cubicBezTo>
                    <a:pt x="28755" y="58818"/>
                    <a:pt x="24763" y="60447"/>
                    <a:pt x="20601" y="60494"/>
                  </a:cubicBezTo>
                  <a:cubicBezTo>
                    <a:pt x="16667" y="60571"/>
                    <a:pt x="12876" y="59018"/>
                    <a:pt x="10124" y="56208"/>
                  </a:cubicBezTo>
                  <a:cubicBezTo>
                    <a:pt x="7123" y="53189"/>
                    <a:pt x="5533" y="49036"/>
                    <a:pt x="5742" y="44778"/>
                  </a:cubicBezTo>
                  <a:lnTo>
                    <a:pt x="5742" y="21918"/>
                  </a:lnTo>
                  <a:lnTo>
                    <a:pt x="27" y="21918"/>
                  </a:lnTo>
                  <a:lnTo>
                    <a:pt x="27" y="14203"/>
                  </a:lnTo>
                  <a:lnTo>
                    <a:pt x="5742" y="14203"/>
                  </a:lnTo>
                  <a:lnTo>
                    <a:pt x="5742" y="-180"/>
                  </a:lnTo>
                  <a:lnTo>
                    <a:pt x="15267" y="-180"/>
                  </a:lnTo>
                  <a:lnTo>
                    <a:pt x="15267" y="14203"/>
                  </a:lnTo>
                  <a:lnTo>
                    <a:pt x="27269" y="14203"/>
                  </a:lnTo>
                  <a:lnTo>
                    <a:pt x="27269" y="21918"/>
                  </a:lnTo>
                  <a:close/>
                </a:path>
              </a:pathLst>
            </a:custGeom>
            <a:solidFill>
              <a:srgbClr val="6D6E71"/>
            </a:solidFill>
            <a:ln w="9525"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75C26BA3-315B-485A-B191-3B95FB29D367}"/>
                </a:ext>
              </a:extLst>
            </p:cNvPr>
            <p:cNvSpPr/>
            <p:nvPr/>
          </p:nvSpPr>
          <p:spPr>
            <a:xfrm>
              <a:off x="9823426" y="1846777"/>
              <a:ext cx="69470" cy="77706"/>
            </a:xfrm>
            <a:custGeom>
              <a:avLst/>
              <a:gdLst>
                <a:gd name="connsiteX0" fmla="*/ 45507 w 55576"/>
                <a:gd name="connsiteY0" fmla="*/ 31935 h 62165"/>
                <a:gd name="connsiteX1" fmla="*/ 55603 w 55576"/>
                <a:gd name="connsiteY1" fmla="*/ 31935 h 62165"/>
                <a:gd name="connsiteX2" fmla="*/ 55603 w 55576"/>
                <a:gd name="connsiteY2" fmla="*/ 52414 h 62165"/>
                <a:gd name="connsiteX3" fmla="*/ 31315 w 55576"/>
                <a:gd name="connsiteY3" fmla="*/ 61939 h 62165"/>
                <a:gd name="connsiteX4" fmla="*/ 9121 w 55576"/>
                <a:gd name="connsiteY4" fmla="*/ 53175 h 62165"/>
                <a:gd name="connsiteX5" fmla="*/ 9121 w 55576"/>
                <a:gd name="connsiteY5" fmla="*/ 8789 h 62165"/>
                <a:gd name="connsiteX6" fmla="*/ 31219 w 55576"/>
                <a:gd name="connsiteY6" fmla="*/ -164 h 62165"/>
                <a:gd name="connsiteX7" fmla="*/ 52746 w 55576"/>
                <a:gd name="connsiteY7" fmla="*/ 7360 h 62165"/>
                <a:gd name="connsiteX8" fmla="*/ 47317 w 55576"/>
                <a:gd name="connsiteY8" fmla="*/ 15075 h 62165"/>
                <a:gd name="connsiteX9" fmla="*/ 40268 w 55576"/>
                <a:gd name="connsiteY9" fmla="*/ 10980 h 62165"/>
                <a:gd name="connsiteX10" fmla="*/ 31982 w 55576"/>
                <a:gd name="connsiteY10" fmla="*/ 9837 h 62165"/>
                <a:gd name="connsiteX11" fmla="*/ 16741 w 55576"/>
                <a:gd name="connsiteY11" fmla="*/ 15647 h 62165"/>
                <a:gd name="connsiteX12" fmla="*/ 16741 w 55576"/>
                <a:gd name="connsiteY12" fmla="*/ 46413 h 62165"/>
                <a:gd name="connsiteX13" fmla="*/ 31315 w 55576"/>
                <a:gd name="connsiteY13" fmla="*/ 52223 h 62165"/>
                <a:gd name="connsiteX14" fmla="*/ 45602 w 55576"/>
                <a:gd name="connsiteY14" fmla="*/ 48508 h 62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576" h="62165">
                  <a:moveTo>
                    <a:pt x="45507" y="31935"/>
                  </a:moveTo>
                  <a:lnTo>
                    <a:pt x="55603" y="31935"/>
                  </a:lnTo>
                  <a:lnTo>
                    <a:pt x="55603" y="52414"/>
                  </a:lnTo>
                  <a:cubicBezTo>
                    <a:pt x="49269" y="58957"/>
                    <a:pt x="40411" y="62434"/>
                    <a:pt x="31315" y="61939"/>
                  </a:cubicBezTo>
                  <a:cubicBezTo>
                    <a:pt x="23037" y="62158"/>
                    <a:pt x="15017" y="58995"/>
                    <a:pt x="9121" y="53175"/>
                  </a:cubicBezTo>
                  <a:cubicBezTo>
                    <a:pt x="-3004" y="40869"/>
                    <a:pt x="-3004" y="21095"/>
                    <a:pt x="9121" y="8789"/>
                  </a:cubicBezTo>
                  <a:cubicBezTo>
                    <a:pt x="14960" y="2922"/>
                    <a:pt x="22942" y="-317"/>
                    <a:pt x="31219" y="-164"/>
                  </a:cubicBezTo>
                  <a:cubicBezTo>
                    <a:pt x="39078" y="-412"/>
                    <a:pt x="46754" y="2274"/>
                    <a:pt x="52746" y="7360"/>
                  </a:cubicBezTo>
                  <a:lnTo>
                    <a:pt x="47317" y="15075"/>
                  </a:lnTo>
                  <a:cubicBezTo>
                    <a:pt x="45268" y="13237"/>
                    <a:pt x="42878" y="11847"/>
                    <a:pt x="40268" y="10980"/>
                  </a:cubicBezTo>
                  <a:cubicBezTo>
                    <a:pt x="37582" y="10170"/>
                    <a:pt x="34782" y="9789"/>
                    <a:pt x="31982" y="9837"/>
                  </a:cubicBezTo>
                  <a:cubicBezTo>
                    <a:pt x="26333" y="9675"/>
                    <a:pt x="20847" y="11770"/>
                    <a:pt x="16741" y="15647"/>
                  </a:cubicBezTo>
                  <a:cubicBezTo>
                    <a:pt x="8626" y="24296"/>
                    <a:pt x="8626" y="37764"/>
                    <a:pt x="16741" y="46413"/>
                  </a:cubicBezTo>
                  <a:cubicBezTo>
                    <a:pt x="20608" y="50252"/>
                    <a:pt x="25866" y="52347"/>
                    <a:pt x="31315" y="52223"/>
                  </a:cubicBezTo>
                  <a:cubicBezTo>
                    <a:pt x="36334" y="52376"/>
                    <a:pt x="41297" y="51090"/>
                    <a:pt x="45602" y="48508"/>
                  </a:cubicBezTo>
                  <a:close/>
                </a:path>
              </a:pathLst>
            </a:custGeom>
            <a:solidFill>
              <a:srgbClr val="6D6E71"/>
            </a:solidFill>
            <a:ln w="9525"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06F09AC3-5B74-4A26-AAFC-181854910507}"/>
                </a:ext>
              </a:extLst>
            </p:cNvPr>
            <p:cNvSpPr/>
            <p:nvPr/>
          </p:nvSpPr>
          <p:spPr>
            <a:xfrm>
              <a:off x="9907899" y="1865966"/>
              <a:ext cx="30241" cy="57387"/>
            </a:xfrm>
            <a:custGeom>
              <a:avLst/>
              <a:gdLst>
                <a:gd name="connsiteX0" fmla="*/ 23840 w 24193"/>
                <a:gd name="connsiteY0" fmla="*/ 9059 h 45910"/>
                <a:gd name="connsiteX1" fmla="*/ 13076 w 24193"/>
                <a:gd name="connsiteY1" fmla="*/ 13726 h 45910"/>
                <a:gd name="connsiteX2" fmla="*/ 9552 w 24193"/>
                <a:gd name="connsiteY2" fmla="*/ 26109 h 45910"/>
                <a:gd name="connsiteX3" fmla="*/ 9552 w 24193"/>
                <a:gd name="connsiteY3" fmla="*/ 45731 h 45910"/>
                <a:gd name="connsiteX4" fmla="*/ 27 w 24193"/>
                <a:gd name="connsiteY4" fmla="*/ 45731 h 45910"/>
                <a:gd name="connsiteX5" fmla="*/ 27 w 24193"/>
                <a:gd name="connsiteY5" fmla="*/ 106 h 45910"/>
                <a:gd name="connsiteX6" fmla="*/ 9552 w 24193"/>
                <a:gd name="connsiteY6" fmla="*/ 106 h 45910"/>
                <a:gd name="connsiteX7" fmla="*/ 9552 w 24193"/>
                <a:gd name="connsiteY7" fmla="*/ 9631 h 45910"/>
                <a:gd name="connsiteX8" fmla="*/ 15838 w 24193"/>
                <a:gd name="connsiteY8" fmla="*/ 2582 h 45910"/>
                <a:gd name="connsiteX9" fmla="*/ 24220 w 24193"/>
                <a:gd name="connsiteY9" fmla="*/ -180 h 45910"/>
                <a:gd name="connsiteX10" fmla="*/ 24220 w 24193"/>
                <a:gd name="connsiteY10" fmla="*/ 9345 h 4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5910">
                  <a:moveTo>
                    <a:pt x="23840" y="9059"/>
                  </a:moveTo>
                  <a:cubicBezTo>
                    <a:pt x="19706" y="8774"/>
                    <a:pt x="15696" y="10517"/>
                    <a:pt x="13076" y="13726"/>
                  </a:cubicBezTo>
                  <a:cubicBezTo>
                    <a:pt x="10552" y="17346"/>
                    <a:pt x="9305" y="21699"/>
                    <a:pt x="9552" y="26109"/>
                  </a:cubicBezTo>
                  <a:lnTo>
                    <a:pt x="9552" y="45731"/>
                  </a:lnTo>
                  <a:lnTo>
                    <a:pt x="27" y="45731"/>
                  </a:lnTo>
                  <a:lnTo>
                    <a:pt x="27" y="106"/>
                  </a:lnTo>
                  <a:lnTo>
                    <a:pt x="9552" y="106"/>
                  </a:lnTo>
                  <a:lnTo>
                    <a:pt x="9552" y="9631"/>
                  </a:lnTo>
                  <a:cubicBezTo>
                    <a:pt x="11019" y="6792"/>
                    <a:pt x="13181" y="4363"/>
                    <a:pt x="15838" y="2582"/>
                  </a:cubicBezTo>
                  <a:cubicBezTo>
                    <a:pt x="18287" y="820"/>
                    <a:pt x="21211" y="-142"/>
                    <a:pt x="24220" y="-180"/>
                  </a:cubicBezTo>
                  <a:lnTo>
                    <a:pt x="24220" y="9345"/>
                  </a:lnTo>
                  <a:close/>
                </a:path>
              </a:pathLst>
            </a:custGeom>
            <a:solidFill>
              <a:srgbClr val="6D6E71"/>
            </a:solidFill>
            <a:ln w="9525"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C2DDF328-1938-46CF-BDD9-72F105DF8EDC}"/>
                </a:ext>
              </a:extLst>
            </p:cNvPr>
            <p:cNvSpPr/>
            <p:nvPr/>
          </p:nvSpPr>
          <p:spPr>
            <a:xfrm>
              <a:off x="9945136" y="1865008"/>
              <a:ext cx="51053" cy="59195"/>
            </a:xfrm>
            <a:custGeom>
              <a:avLst/>
              <a:gdLst>
                <a:gd name="connsiteX0" fmla="*/ 40436 w 40842"/>
                <a:gd name="connsiteY0" fmla="*/ 46496 h 47356"/>
                <a:gd name="connsiteX1" fmla="*/ 31674 w 40842"/>
                <a:gd name="connsiteY1" fmla="*/ 46496 h 47356"/>
                <a:gd name="connsiteX2" fmla="*/ 31674 w 40842"/>
                <a:gd name="connsiteY2" fmla="*/ 40400 h 47356"/>
                <a:gd name="connsiteX3" fmla="*/ 16529 w 40842"/>
                <a:gd name="connsiteY3" fmla="*/ 47163 h 47356"/>
                <a:gd name="connsiteX4" fmla="*/ 4718 w 40842"/>
                <a:gd name="connsiteY4" fmla="*/ 43067 h 47356"/>
                <a:gd name="connsiteX5" fmla="*/ 51 w 40842"/>
                <a:gd name="connsiteY5" fmla="*/ 32304 h 47356"/>
                <a:gd name="connsiteX6" fmla="*/ 5004 w 40842"/>
                <a:gd name="connsiteY6" fmla="*/ 22303 h 47356"/>
                <a:gd name="connsiteX7" fmla="*/ 18434 w 40842"/>
                <a:gd name="connsiteY7" fmla="*/ 18969 h 47356"/>
                <a:gd name="connsiteX8" fmla="*/ 30911 w 40842"/>
                <a:gd name="connsiteY8" fmla="*/ 18969 h 47356"/>
                <a:gd name="connsiteX9" fmla="*/ 30911 w 40842"/>
                <a:gd name="connsiteY9" fmla="*/ 17255 h 47356"/>
                <a:gd name="connsiteX10" fmla="*/ 20815 w 40842"/>
                <a:gd name="connsiteY10" fmla="*/ 7730 h 47356"/>
                <a:gd name="connsiteX11" fmla="*/ 7575 w 40842"/>
                <a:gd name="connsiteY11" fmla="*/ 12397 h 47356"/>
                <a:gd name="connsiteX12" fmla="*/ 3289 w 40842"/>
                <a:gd name="connsiteY12" fmla="*/ 6396 h 47356"/>
                <a:gd name="connsiteX13" fmla="*/ 22339 w 40842"/>
                <a:gd name="connsiteY13" fmla="*/ -176 h 47356"/>
                <a:gd name="connsiteX14" fmla="*/ 35674 w 40842"/>
                <a:gd name="connsiteY14" fmla="*/ 4491 h 47356"/>
                <a:gd name="connsiteX15" fmla="*/ 40817 w 40842"/>
                <a:gd name="connsiteY15" fmla="*/ 17350 h 47356"/>
                <a:gd name="connsiteX16" fmla="*/ 30911 w 40842"/>
                <a:gd name="connsiteY16" fmla="*/ 29447 h 47356"/>
                <a:gd name="connsiteX17" fmla="*/ 30911 w 40842"/>
                <a:gd name="connsiteY17" fmla="*/ 25637 h 47356"/>
                <a:gd name="connsiteX18" fmla="*/ 20148 w 40842"/>
                <a:gd name="connsiteY18" fmla="*/ 25637 h 47356"/>
                <a:gd name="connsiteX19" fmla="*/ 9766 w 40842"/>
                <a:gd name="connsiteY19" fmla="*/ 32114 h 47356"/>
                <a:gd name="connsiteX20" fmla="*/ 12338 w 40842"/>
                <a:gd name="connsiteY20" fmla="*/ 37257 h 47356"/>
                <a:gd name="connsiteX21" fmla="*/ 19481 w 40842"/>
                <a:gd name="connsiteY21" fmla="*/ 38972 h 47356"/>
                <a:gd name="connsiteX22" fmla="*/ 27483 w 40842"/>
                <a:gd name="connsiteY22" fmla="*/ 36400 h 47356"/>
                <a:gd name="connsiteX23" fmla="*/ 30816 w 40842"/>
                <a:gd name="connsiteY23" fmla="*/ 29447 h 47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842" h="47356">
                  <a:moveTo>
                    <a:pt x="40436" y="46496"/>
                  </a:moveTo>
                  <a:lnTo>
                    <a:pt x="31674" y="46496"/>
                  </a:lnTo>
                  <a:lnTo>
                    <a:pt x="31674" y="40400"/>
                  </a:lnTo>
                  <a:cubicBezTo>
                    <a:pt x="27920" y="44849"/>
                    <a:pt x="22349" y="47344"/>
                    <a:pt x="16529" y="47163"/>
                  </a:cubicBezTo>
                  <a:cubicBezTo>
                    <a:pt x="12214" y="47334"/>
                    <a:pt x="7994" y="45868"/>
                    <a:pt x="4718" y="43067"/>
                  </a:cubicBezTo>
                  <a:cubicBezTo>
                    <a:pt x="1574" y="40400"/>
                    <a:pt x="-159" y="36419"/>
                    <a:pt x="51" y="32304"/>
                  </a:cubicBezTo>
                  <a:cubicBezTo>
                    <a:pt x="-207" y="28323"/>
                    <a:pt x="1680" y="24513"/>
                    <a:pt x="5004" y="22303"/>
                  </a:cubicBezTo>
                  <a:cubicBezTo>
                    <a:pt x="9042" y="19865"/>
                    <a:pt x="13719" y="18703"/>
                    <a:pt x="18434" y="18969"/>
                  </a:cubicBezTo>
                  <a:lnTo>
                    <a:pt x="30911" y="18969"/>
                  </a:lnTo>
                  <a:lnTo>
                    <a:pt x="30911" y="17255"/>
                  </a:lnTo>
                  <a:cubicBezTo>
                    <a:pt x="30911" y="11159"/>
                    <a:pt x="27578" y="7730"/>
                    <a:pt x="20815" y="7730"/>
                  </a:cubicBezTo>
                  <a:cubicBezTo>
                    <a:pt x="16024" y="7892"/>
                    <a:pt x="11405" y="9521"/>
                    <a:pt x="7575" y="12397"/>
                  </a:cubicBezTo>
                  <a:lnTo>
                    <a:pt x="3289" y="6396"/>
                  </a:lnTo>
                  <a:cubicBezTo>
                    <a:pt x="8670" y="2043"/>
                    <a:pt x="15414" y="-291"/>
                    <a:pt x="22339" y="-176"/>
                  </a:cubicBezTo>
                  <a:cubicBezTo>
                    <a:pt x="27197" y="-262"/>
                    <a:pt x="31931" y="1395"/>
                    <a:pt x="35674" y="4491"/>
                  </a:cubicBezTo>
                  <a:cubicBezTo>
                    <a:pt x="39313" y="7730"/>
                    <a:pt x="41217" y="12492"/>
                    <a:pt x="40817" y="17350"/>
                  </a:cubicBezTo>
                  <a:close/>
                  <a:moveTo>
                    <a:pt x="30911" y="29447"/>
                  </a:moveTo>
                  <a:lnTo>
                    <a:pt x="30911" y="25637"/>
                  </a:lnTo>
                  <a:lnTo>
                    <a:pt x="20148" y="25637"/>
                  </a:lnTo>
                  <a:cubicBezTo>
                    <a:pt x="13195" y="25637"/>
                    <a:pt x="9766" y="27828"/>
                    <a:pt x="9766" y="32114"/>
                  </a:cubicBezTo>
                  <a:cubicBezTo>
                    <a:pt x="9671" y="34161"/>
                    <a:pt x="10652" y="36105"/>
                    <a:pt x="12338" y="37257"/>
                  </a:cubicBezTo>
                  <a:cubicBezTo>
                    <a:pt x="14500" y="38514"/>
                    <a:pt x="16986" y="39115"/>
                    <a:pt x="19481" y="38972"/>
                  </a:cubicBezTo>
                  <a:cubicBezTo>
                    <a:pt x="22358" y="39029"/>
                    <a:pt x="25178" y="38124"/>
                    <a:pt x="27483" y="36400"/>
                  </a:cubicBezTo>
                  <a:cubicBezTo>
                    <a:pt x="29682" y="34781"/>
                    <a:pt x="30931" y="32171"/>
                    <a:pt x="30816" y="29447"/>
                  </a:cubicBezTo>
                  <a:close/>
                </a:path>
              </a:pathLst>
            </a:custGeom>
            <a:solidFill>
              <a:srgbClr val="6D6E71"/>
            </a:solidFill>
            <a:ln w="9525"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D3F19494-D2D5-44EE-BC0D-3794062005A5}"/>
                </a:ext>
              </a:extLst>
            </p:cNvPr>
            <p:cNvSpPr/>
            <p:nvPr/>
          </p:nvSpPr>
          <p:spPr>
            <a:xfrm>
              <a:off x="10008827" y="1843821"/>
              <a:ext cx="58138" cy="80396"/>
            </a:xfrm>
            <a:custGeom>
              <a:avLst/>
              <a:gdLst>
                <a:gd name="connsiteX0" fmla="*/ 6438 w 46510"/>
                <a:gd name="connsiteY0" fmla="*/ 57541 h 64317"/>
                <a:gd name="connsiteX1" fmla="*/ 56 w 46510"/>
                <a:gd name="connsiteY1" fmla="*/ 40396 h 64317"/>
                <a:gd name="connsiteX2" fmla="*/ 6628 w 46510"/>
                <a:gd name="connsiteY2" fmla="*/ 23442 h 64317"/>
                <a:gd name="connsiteX3" fmla="*/ 22344 w 46510"/>
                <a:gd name="connsiteY3" fmla="*/ 17155 h 64317"/>
                <a:gd name="connsiteX4" fmla="*/ 37013 w 46510"/>
                <a:gd name="connsiteY4" fmla="*/ 24871 h 64317"/>
                <a:gd name="connsiteX5" fmla="*/ 37013 w 46510"/>
                <a:gd name="connsiteY5" fmla="*/ -180 h 64317"/>
                <a:gd name="connsiteX6" fmla="*/ 46538 w 46510"/>
                <a:gd name="connsiteY6" fmla="*/ -180 h 64317"/>
                <a:gd name="connsiteX7" fmla="*/ 46538 w 46510"/>
                <a:gd name="connsiteY7" fmla="*/ 63447 h 64317"/>
                <a:gd name="connsiteX8" fmla="*/ 37013 w 46510"/>
                <a:gd name="connsiteY8" fmla="*/ 63447 h 64317"/>
                <a:gd name="connsiteX9" fmla="*/ 37013 w 46510"/>
                <a:gd name="connsiteY9" fmla="*/ 56589 h 64317"/>
                <a:gd name="connsiteX10" fmla="*/ 21487 w 46510"/>
                <a:gd name="connsiteY10" fmla="*/ 64114 h 64317"/>
                <a:gd name="connsiteX11" fmla="*/ 6438 w 46510"/>
                <a:gd name="connsiteY11" fmla="*/ 57541 h 64317"/>
                <a:gd name="connsiteX12" fmla="*/ 9581 w 46510"/>
                <a:gd name="connsiteY12" fmla="*/ 40777 h 64317"/>
                <a:gd name="connsiteX13" fmla="*/ 13772 w 46510"/>
                <a:gd name="connsiteY13" fmla="*/ 51445 h 64317"/>
                <a:gd name="connsiteX14" fmla="*/ 23297 w 46510"/>
                <a:gd name="connsiteY14" fmla="*/ 55636 h 64317"/>
                <a:gd name="connsiteX15" fmla="*/ 32822 w 46510"/>
                <a:gd name="connsiteY15" fmla="*/ 51445 h 64317"/>
                <a:gd name="connsiteX16" fmla="*/ 36727 w 46510"/>
                <a:gd name="connsiteY16" fmla="*/ 40777 h 64317"/>
                <a:gd name="connsiteX17" fmla="*/ 32822 w 46510"/>
                <a:gd name="connsiteY17" fmla="*/ 29919 h 64317"/>
                <a:gd name="connsiteX18" fmla="*/ 23297 w 46510"/>
                <a:gd name="connsiteY18" fmla="*/ 25537 h 64317"/>
                <a:gd name="connsiteX19" fmla="*/ 13772 w 46510"/>
                <a:gd name="connsiteY19" fmla="*/ 29919 h 64317"/>
                <a:gd name="connsiteX20" fmla="*/ 9581 w 46510"/>
                <a:gd name="connsiteY20" fmla="*/ 40492 h 6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10" h="64317">
                  <a:moveTo>
                    <a:pt x="6438" y="57541"/>
                  </a:moveTo>
                  <a:cubicBezTo>
                    <a:pt x="2046" y="52941"/>
                    <a:pt x="-258" y="46750"/>
                    <a:pt x="56" y="40396"/>
                  </a:cubicBezTo>
                  <a:cubicBezTo>
                    <a:pt x="-230" y="34072"/>
                    <a:pt x="2161" y="27919"/>
                    <a:pt x="6628" y="23442"/>
                  </a:cubicBezTo>
                  <a:cubicBezTo>
                    <a:pt x="10810" y="19327"/>
                    <a:pt x="16477" y="17060"/>
                    <a:pt x="22344" y="17155"/>
                  </a:cubicBezTo>
                  <a:cubicBezTo>
                    <a:pt x="28231" y="17051"/>
                    <a:pt x="33765" y="19965"/>
                    <a:pt x="37013" y="24871"/>
                  </a:cubicBezTo>
                  <a:lnTo>
                    <a:pt x="37013" y="-180"/>
                  </a:lnTo>
                  <a:lnTo>
                    <a:pt x="46538" y="-180"/>
                  </a:lnTo>
                  <a:lnTo>
                    <a:pt x="46538" y="63447"/>
                  </a:lnTo>
                  <a:lnTo>
                    <a:pt x="37013" y="63447"/>
                  </a:lnTo>
                  <a:lnTo>
                    <a:pt x="37013" y="56589"/>
                  </a:lnTo>
                  <a:cubicBezTo>
                    <a:pt x="33469" y="61589"/>
                    <a:pt x="27611" y="64428"/>
                    <a:pt x="21487" y="64114"/>
                  </a:cubicBezTo>
                  <a:cubicBezTo>
                    <a:pt x="15772" y="64114"/>
                    <a:pt x="10314" y="61733"/>
                    <a:pt x="6438" y="57541"/>
                  </a:cubicBezTo>
                  <a:close/>
                  <a:moveTo>
                    <a:pt x="9581" y="40777"/>
                  </a:moveTo>
                  <a:cubicBezTo>
                    <a:pt x="9428" y="44759"/>
                    <a:pt x="10943" y="48626"/>
                    <a:pt x="13772" y="51445"/>
                  </a:cubicBezTo>
                  <a:cubicBezTo>
                    <a:pt x="16277" y="54027"/>
                    <a:pt x="19696" y="55532"/>
                    <a:pt x="23297" y="55636"/>
                  </a:cubicBezTo>
                  <a:cubicBezTo>
                    <a:pt x="26916" y="55646"/>
                    <a:pt x="30383" y="54122"/>
                    <a:pt x="32822" y="51445"/>
                  </a:cubicBezTo>
                  <a:cubicBezTo>
                    <a:pt x="35470" y="48540"/>
                    <a:pt x="36870" y="44711"/>
                    <a:pt x="36727" y="40777"/>
                  </a:cubicBezTo>
                  <a:cubicBezTo>
                    <a:pt x="36860" y="36796"/>
                    <a:pt x="35460" y="32910"/>
                    <a:pt x="32822" y="29919"/>
                  </a:cubicBezTo>
                  <a:cubicBezTo>
                    <a:pt x="30440" y="27138"/>
                    <a:pt x="26954" y="25537"/>
                    <a:pt x="23297" y="25537"/>
                  </a:cubicBezTo>
                  <a:cubicBezTo>
                    <a:pt x="19639" y="25566"/>
                    <a:pt x="16172" y="27166"/>
                    <a:pt x="13772" y="29919"/>
                  </a:cubicBezTo>
                  <a:cubicBezTo>
                    <a:pt x="11047" y="32757"/>
                    <a:pt x="9543" y="36558"/>
                    <a:pt x="9581" y="40492"/>
                  </a:cubicBezTo>
                  <a:close/>
                </a:path>
              </a:pathLst>
            </a:custGeom>
            <a:solidFill>
              <a:srgbClr val="6D6E71"/>
            </a:solidFill>
            <a:ln w="9525"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D93AD733-BB8F-498C-8470-CD302311BC8F}"/>
                </a:ext>
              </a:extLst>
            </p:cNvPr>
            <p:cNvSpPr/>
            <p:nvPr/>
          </p:nvSpPr>
          <p:spPr>
            <a:xfrm>
              <a:off x="10083807" y="1866323"/>
              <a:ext cx="52453" cy="57880"/>
            </a:xfrm>
            <a:custGeom>
              <a:avLst/>
              <a:gdLst>
                <a:gd name="connsiteX0" fmla="*/ 32464 w 41962"/>
                <a:gd name="connsiteY0" fmla="*/ 24490 h 46304"/>
                <a:gd name="connsiteX1" fmla="*/ 32464 w 41962"/>
                <a:gd name="connsiteY1" fmla="*/ -180 h 46304"/>
                <a:gd name="connsiteX2" fmla="*/ 41989 w 41962"/>
                <a:gd name="connsiteY2" fmla="*/ -180 h 46304"/>
                <a:gd name="connsiteX3" fmla="*/ 41989 w 41962"/>
                <a:gd name="connsiteY3" fmla="*/ 45445 h 46304"/>
                <a:gd name="connsiteX4" fmla="*/ 32464 w 41962"/>
                <a:gd name="connsiteY4" fmla="*/ 45445 h 46304"/>
                <a:gd name="connsiteX5" fmla="*/ 32464 w 41962"/>
                <a:gd name="connsiteY5" fmla="*/ 37063 h 46304"/>
                <a:gd name="connsiteX6" fmla="*/ 26083 w 41962"/>
                <a:gd name="connsiteY6" fmla="*/ 43730 h 46304"/>
                <a:gd name="connsiteX7" fmla="*/ 17225 w 41962"/>
                <a:gd name="connsiteY7" fmla="*/ 46112 h 46304"/>
                <a:gd name="connsiteX8" fmla="*/ 4842 w 41962"/>
                <a:gd name="connsiteY8" fmla="*/ 41349 h 46304"/>
                <a:gd name="connsiteX9" fmla="*/ 79 w 41962"/>
                <a:gd name="connsiteY9" fmla="*/ 27728 h 46304"/>
                <a:gd name="connsiteX10" fmla="*/ 79 w 41962"/>
                <a:gd name="connsiteY10" fmla="*/ -180 h 46304"/>
                <a:gd name="connsiteX11" fmla="*/ 9604 w 41962"/>
                <a:gd name="connsiteY11" fmla="*/ -180 h 46304"/>
                <a:gd name="connsiteX12" fmla="*/ 9604 w 41962"/>
                <a:gd name="connsiteY12" fmla="*/ 24871 h 46304"/>
                <a:gd name="connsiteX13" fmla="*/ 20082 w 41962"/>
                <a:gd name="connsiteY13" fmla="*/ 37444 h 46304"/>
                <a:gd name="connsiteX14" fmla="*/ 28750 w 41962"/>
                <a:gd name="connsiteY14" fmla="*/ 34110 h 46304"/>
                <a:gd name="connsiteX15" fmla="*/ 32464 w 41962"/>
                <a:gd name="connsiteY15" fmla="*/ 24490 h 46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62" h="46304">
                  <a:moveTo>
                    <a:pt x="32464" y="24490"/>
                  </a:moveTo>
                  <a:lnTo>
                    <a:pt x="32464" y="-180"/>
                  </a:lnTo>
                  <a:lnTo>
                    <a:pt x="41989" y="-180"/>
                  </a:lnTo>
                  <a:lnTo>
                    <a:pt x="41989" y="45445"/>
                  </a:lnTo>
                  <a:lnTo>
                    <a:pt x="32464" y="45445"/>
                  </a:lnTo>
                  <a:lnTo>
                    <a:pt x="32464" y="37063"/>
                  </a:lnTo>
                  <a:cubicBezTo>
                    <a:pt x="30978" y="39825"/>
                    <a:pt x="28778" y="42130"/>
                    <a:pt x="26083" y="43730"/>
                  </a:cubicBezTo>
                  <a:cubicBezTo>
                    <a:pt x="23378" y="45264"/>
                    <a:pt x="20330" y="46083"/>
                    <a:pt x="17225" y="46112"/>
                  </a:cubicBezTo>
                  <a:cubicBezTo>
                    <a:pt x="12614" y="46292"/>
                    <a:pt x="8137" y="44568"/>
                    <a:pt x="4842" y="41349"/>
                  </a:cubicBezTo>
                  <a:cubicBezTo>
                    <a:pt x="1423" y="37672"/>
                    <a:pt x="-302" y="32738"/>
                    <a:pt x="79" y="27728"/>
                  </a:cubicBezTo>
                  <a:lnTo>
                    <a:pt x="79" y="-180"/>
                  </a:lnTo>
                  <a:lnTo>
                    <a:pt x="9604" y="-180"/>
                  </a:lnTo>
                  <a:lnTo>
                    <a:pt x="9604" y="24871"/>
                  </a:lnTo>
                  <a:cubicBezTo>
                    <a:pt x="9604" y="33253"/>
                    <a:pt x="13129" y="37444"/>
                    <a:pt x="20082" y="37444"/>
                  </a:cubicBezTo>
                  <a:cubicBezTo>
                    <a:pt x="23292" y="37472"/>
                    <a:pt x="26387" y="36282"/>
                    <a:pt x="28750" y="34110"/>
                  </a:cubicBezTo>
                  <a:cubicBezTo>
                    <a:pt x="31350" y="31615"/>
                    <a:pt x="32712" y="28090"/>
                    <a:pt x="32464" y="24490"/>
                  </a:cubicBezTo>
                  <a:close/>
                </a:path>
              </a:pathLst>
            </a:custGeom>
            <a:solidFill>
              <a:srgbClr val="6D6E71"/>
            </a:solidFill>
            <a:ln w="9525"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FE754CB3-9C83-483D-8EF2-3DC53A25F1E3}"/>
                </a:ext>
              </a:extLst>
            </p:cNvPr>
            <p:cNvSpPr/>
            <p:nvPr/>
          </p:nvSpPr>
          <p:spPr>
            <a:xfrm>
              <a:off x="10149332" y="1864991"/>
              <a:ext cx="50806" cy="59214"/>
            </a:xfrm>
            <a:custGeom>
              <a:avLst/>
              <a:gdLst>
                <a:gd name="connsiteX0" fmla="*/ 40433 w 40645"/>
                <a:gd name="connsiteY0" fmla="*/ 46511 h 47371"/>
                <a:gd name="connsiteX1" fmla="*/ 31765 w 40645"/>
                <a:gd name="connsiteY1" fmla="*/ 46511 h 47371"/>
                <a:gd name="connsiteX2" fmla="*/ 31765 w 40645"/>
                <a:gd name="connsiteY2" fmla="*/ 40415 h 47371"/>
                <a:gd name="connsiteX3" fmla="*/ 16525 w 40645"/>
                <a:gd name="connsiteY3" fmla="*/ 47178 h 47371"/>
                <a:gd name="connsiteX4" fmla="*/ 4715 w 40645"/>
                <a:gd name="connsiteY4" fmla="*/ 43082 h 47371"/>
                <a:gd name="connsiteX5" fmla="*/ 47 w 40645"/>
                <a:gd name="connsiteY5" fmla="*/ 32319 h 47371"/>
                <a:gd name="connsiteX6" fmla="*/ 5095 w 40645"/>
                <a:gd name="connsiteY6" fmla="*/ 22318 h 47371"/>
                <a:gd name="connsiteX7" fmla="*/ 18525 w 40645"/>
                <a:gd name="connsiteY7" fmla="*/ 18984 h 47371"/>
                <a:gd name="connsiteX8" fmla="*/ 30908 w 40645"/>
                <a:gd name="connsiteY8" fmla="*/ 18984 h 47371"/>
                <a:gd name="connsiteX9" fmla="*/ 30908 w 40645"/>
                <a:gd name="connsiteY9" fmla="*/ 17269 h 47371"/>
                <a:gd name="connsiteX10" fmla="*/ 20812 w 40645"/>
                <a:gd name="connsiteY10" fmla="*/ 7744 h 47371"/>
                <a:gd name="connsiteX11" fmla="*/ 7667 w 40645"/>
                <a:gd name="connsiteY11" fmla="*/ 12411 h 47371"/>
                <a:gd name="connsiteX12" fmla="*/ 3381 w 40645"/>
                <a:gd name="connsiteY12" fmla="*/ 6411 h 47371"/>
                <a:gd name="connsiteX13" fmla="*/ 22431 w 40645"/>
                <a:gd name="connsiteY13" fmla="*/ -161 h 47371"/>
                <a:gd name="connsiteX14" fmla="*/ 35576 w 40645"/>
                <a:gd name="connsiteY14" fmla="*/ 3839 h 47371"/>
                <a:gd name="connsiteX15" fmla="*/ 40623 w 40645"/>
                <a:gd name="connsiteY15" fmla="*/ 16698 h 47371"/>
                <a:gd name="connsiteX16" fmla="*/ 30908 w 40645"/>
                <a:gd name="connsiteY16" fmla="*/ 29461 h 47371"/>
                <a:gd name="connsiteX17" fmla="*/ 30908 w 40645"/>
                <a:gd name="connsiteY17" fmla="*/ 25651 h 47371"/>
                <a:gd name="connsiteX18" fmla="*/ 20145 w 40645"/>
                <a:gd name="connsiteY18" fmla="*/ 25651 h 47371"/>
                <a:gd name="connsiteX19" fmla="*/ 9763 w 40645"/>
                <a:gd name="connsiteY19" fmla="*/ 32128 h 47371"/>
                <a:gd name="connsiteX20" fmla="*/ 12334 w 40645"/>
                <a:gd name="connsiteY20" fmla="*/ 37272 h 47371"/>
                <a:gd name="connsiteX21" fmla="*/ 19478 w 40645"/>
                <a:gd name="connsiteY21" fmla="*/ 38986 h 47371"/>
                <a:gd name="connsiteX22" fmla="*/ 27574 w 40645"/>
                <a:gd name="connsiteY22" fmla="*/ 36415 h 47371"/>
                <a:gd name="connsiteX23" fmla="*/ 30813 w 40645"/>
                <a:gd name="connsiteY23" fmla="*/ 29461 h 47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5" h="47371">
                  <a:moveTo>
                    <a:pt x="40433" y="46511"/>
                  </a:moveTo>
                  <a:lnTo>
                    <a:pt x="31765" y="46511"/>
                  </a:lnTo>
                  <a:lnTo>
                    <a:pt x="31765" y="40415"/>
                  </a:lnTo>
                  <a:cubicBezTo>
                    <a:pt x="27993" y="44892"/>
                    <a:pt x="22374" y="47388"/>
                    <a:pt x="16525" y="47178"/>
                  </a:cubicBezTo>
                  <a:cubicBezTo>
                    <a:pt x="12211" y="47349"/>
                    <a:pt x="8000" y="45882"/>
                    <a:pt x="4715" y="43082"/>
                  </a:cubicBezTo>
                  <a:cubicBezTo>
                    <a:pt x="1600" y="40387"/>
                    <a:pt x="-115" y="36434"/>
                    <a:pt x="47" y="32319"/>
                  </a:cubicBezTo>
                  <a:cubicBezTo>
                    <a:pt x="-191" y="28318"/>
                    <a:pt x="1743" y="24499"/>
                    <a:pt x="5095" y="22318"/>
                  </a:cubicBezTo>
                  <a:cubicBezTo>
                    <a:pt x="9124" y="19851"/>
                    <a:pt x="13811" y="18689"/>
                    <a:pt x="18525" y="18984"/>
                  </a:cubicBezTo>
                  <a:lnTo>
                    <a:pt x="30908" y="18984"/>
                  </a:lnTo>
                  <a:lnTo>
                    <a:pt x="30908" y="17269"/>
                  </a:lnTo>
                  <a:cubicBezTo>
                    <a:pt x="30908" y="11173"/>
                    <a:pt x="27574" y="7744"/>
                    <a:pt x="20812" y="7744"/>
                  </a:cubicBezTo>
                  <a:cubicBezTo>
                    <a:pt x="16059" y="7916"/>
                    <a:pt x="11468" y="9544"/>
                    <a:pt x="7667" y="12411"/>
                  </a:cubicBezTo>
                  <a:lnTo>
                    <a:pt x="3381" y="6411"/>
                  </a:lnTo>
                  <a:cubicBezTo>
                    <a:pt x="8763" y="2058"/>
                    <a:pt x="15506" y="-276"/>
                    <a:pt x="22431" y="-161"/>
                  </a:cubicBezTo>
                  <a:cubicBezTo>
                    <a:pt x="27136" y="-361"/>
                    <a:pt x="31775" y="1048"/>
                    <a:pt x="35576" y="3839"/>
                  </a:cubicBezTo>
                  <a:cubicBezTo>
                    <a:pt x="39137" y="7125"/>
                    <a:pt x="41005" y="11869"/>
                    <a:pt x="40623" y="16698"/>
                  </a:cubicBezTo>
                  <a:close/>
                  <a:moveTo>
                    <a:pt x="30908" y="29461"/>
                  </a:moveTo>
                  <a:lnTo>
                    <a:pt x="30908" y="25651"/>
                  </a:lnTo>
                  <a:lnTo>
                    <a:pt x="20145" y="25651"/>
                  </a:lnTo>
                  <a:cubicBezTo>
                    <a:pt x="13287" y="25651"/>
                    <a:pt x="9763" y="27842"/>
                    <a:pt x="9763" y="32128"/>
                  </a:cubicBezTo>
                  <a:cubicBezTo>
                    <a:pt x="9667" y="34176"/>
                    <a:pt x="10649" y="36119"/>
                    <a:pt x="12334" y="37272"/>
                  </a:cubicBezTo>
                  <a:cubicBezTo>
                    <a:pt x="14497" y="38529"/>
                    <a:pt x="16982" y="39129"/>
                    <a:pt x="19478" y="38986"/>
                  </a:cubicBezTo>
                  <a:cubicBezTo>
                    <a:pt x="22383" y="39024"/>
                    <a:pt x="25221" y="38129"/>
                    <a:pt x="27574" y="36415"/>
                  </a:cubicBezTo>
                  <a:cubicBezTo>
                    <a:pt x="29718" y="34757"/>
                    <a:pt x="30918" y="32166"/>
                    <a:pt x="30813" y="29461"/>
                  </a:cubicBezTo>
                  <a:close/>
                </a:path>
              </a:pathLst>
            </a:custGeom>
            <a:solidFill>
              <a:srgbClr val="6D6E71"/>
            </a:solidFill>
            <a:ln w="9525"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9174D6CD-C364-4F02-AA29-B7E1A59ABD43}"/>
                </a:ext>
              </a:extLst>
            </p:cNvPr>
            <p:cNvSpPr/>
            <p:nvPr/>
          </p:nvSpPr>
          <p:spPr>
            <a:xfrm>
              <a:off x="10212222" y="1848345"/>
              <a:ext cx="39648" cy="75844"/>
            </a:xfrm>
            <a:custGeom>
              <a:avLst/>
              <a:gdLst>
                <a:gd name="connsiteX0" fmla="*/ 15362 w 31718"/>
                <a:gd name="connsiteY0" fmla="*/ 21918 h 60675"/>
                <a:gd name="connsiteX1" fmla="*/ 15362 w 31718"/>
                <a:gd name="connsiteY1" fmla="*/ 45064 h 60675"/>
                <a:gd name="connsiteX2" fmla="*/ 17077 w 31718"/>
                <a:gd name="connsiteY2" fmla="*/ 50207 h 60675"/>
                <a:gd name="connsiteX3" fmla="*/ 21839 w 31718"/>
                <a:gd name="connsiteY3" fmla="*/ 52112 h 60675"/>
                <a:gd name="connsiteX4" fmla="*/ 27745 w 31718"/>
                <a:gd name="connsiteY4" fmla="*/ 49160 h 60675"/>
                <a:gd name="connsiteX5" fmla="*/ 31746 w 31718"/>
                <a:gd name="connsiteY5" fmla="*/ 55922 h 60675"/>
                <a:gd name="connsiteX6" fmla="*/ 20506 w 31718"/>
                <a:gd name="connsiteY6" fmla="*/ 60494 h 60675"/>
                <a:gd name="connsiteX7" fmla="*/ 10124 w 31718"/>
                <a:gd name="connsiteY7" fmla="*/ 56208 h 60675"/>
                <a:gd name="connsiteX8" fmla="*/ 5742 w 31718"/>
                <a:gd name="connsiteY8" fmla="*/ 44778 h 60675"/>
                <a:gd name="connsiteX9" fmla="*/ 5742 w 31718"/>
                <a:gd name="connsiteY9" fmla="*/ 21918 h 60675"/>
                <a:gd name="connsiteX10" fmla="*/ 27 w 31718"/>
                <a:gd name="connsiteY10" fmla="*/ 21918 h 60675"/>
                <a:gd name="connsiteX11" fmla="*/ 27 w 31718"/>
                <a:gd name="connsiteY11" fmla="*/ 14203 h 60675"/>
                <a:gd name="connsiteX12" fmla="*/ 5742 w 31718"/>
                <a:gd name="connsiteY12" fmla="*/ 14203 h 60675"/>
                <a:gd name="connsiteX13" fmla="*/ 5742 w 31718"/>
                <a:gd name="connsiteY13" fmla="*/ -180 h 60675"/>
                <a:gd name="connsiteX14" fmla="*/ 15267 w 31718"/>
                <a:gd name="connsiteY14" fmla="*/ -180 h 60675"/>
                <a:gd name="connsiteX15" fmla="*/ 15267 w 31718"/>
                <a:gd name="connsiteY15" fmla="*/ 14203 h 60675"/>
                <a:gd name="connsiteX16" fmla="*/ 27269 w 31718"/>
                <a:gd name="connsiteY16" fmla="*/ 14203 h 60675"/>
                <a:gd name="connsiteX17" fmla="*/ 27269 w 31718"/>
                <a:gd name="connsiteY17" fmla="*/ 21918 h 60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675">
                  <a:moveTo>
                    <a:pt x="15362" y="21918"/>
                  </a:moveTo>
                  <a:lnTo>
                    <a:pt x="15362" y="45064"/>
                  </a:lnTo>
                  <a:cubicBezTo>
                    <a:pt x="15258" y="46931"/>
                    <a:pt x="15868" y="48779"/>
                    <a:pt x="17077" y="50207"/>
                  </a:cubicBezTo>
                  <a:cubicBezTo>
                    <a:pt x="18287" y="51531"/>
                    <a:pt x="20049" y="52236"/>
                    <a:pt x="21839" y="52112"/>
                  </a:cubicBezTo>
                  <a:cubicBezTo>
                    <a:pt x="24144" y="52036"/>
                    <a:pt x="26297" y="50960"/>
                    <a:pt x="27745" y="49160"/>
                  </a:cubicBezTo>
                  <a:lnTo>
                    <a:pt x="31746" y="55922"/>
                  </a:lnTo>
                  <a:cubicBezTo>
                    <a:pt x="28717" y="58818"/>
                    <a:pt x="24697" y="60456"/>
                    <a:pt x="20506" y="60494"/>
                  </a:cubicBezTo>
                  <a:cubicBezTo>
                    <a:pt x="16601" y="60542"/>
                    <a:pt x="12857" y="58999"/>
                    <a:pt x="10124" y="56208"/>
                  </a:cubicBezTo>
                  <a:cubicBezTo>
                    <a:pt x="7123" y="53189"/>
                    <a:pt x="5533" y="49036"/>
                    <a:pt x="5742" y="44778"/>
                  </a:cubicBezTo>
                  <a:lnTo>
                    <a:pt x="5742" y="21918"/>
                  </a:lnTo>
                  <a:lnTo>
                    <a:pt x="27" y="21918"/>
                  </a:lnTo>
                  <a:lnTo>
                    <a:pt x="27" y="14203"/>
                  </a:lnTo>
                  <a:lnTo>
                    <a:pt x="5742" y="14203"/>
                  </a:lnTo>
                  <a:lnTo>
                    <a:pt x="5742" y="-180"/>
                  </a:lnTo>
                  <a:lnTo>
                    <a:pt x="15267" y="-180"/>
                  </a:lnTo>
                  <a:lnTo>
                    <a:pt x="15267" y="14203"/>
                  </a:lnTo>
                  <a:lnTo>
                    <a:pt x="27269" y="14203"/>
                  </a:lnTo>
                  <a:lnTo>
                    <a:pt x="27269" y="21918"/>
                  </a:lnTo>
                  <a:close/>
                </a:path>
              </a:pathLst>
            </a:custGeom>
            <a:solidFill>
              <a:srgbClr val="6D6E71"/>
            </a:solidFill>
            <a:ln w="9525"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06793E0B-EDF9-41A4-9C06-07BE8C624A3E}"/>
                </a:ext>
              </a:extLst>
            </p:cNvPr>
            <p:cNvSpPr/>
            <p:nvPr/>
          </p:nvSpPr>
          <p:spPr>
            <a:xfrm>
              <a:off x="10255886" y="1865478"/>
              <a:ext cx="56749" cy="58722"/>
            </a:xfrm>
            <a:custGeom>
              <a:avLst/>
              <a:gdLst>
                <a:gd name="connsiteX0" fmla="*/ 45200 w 45399"/>
                <a:gd name="connsiteY0" fmla="*/ 27452 h 46978"/>
                <a:gd name="connsiteX1" fmla="*/ 9482 w 45399"/>
                <a:gd name="connsiteY1" fmla="*/ 27452 h 46978"/>
                <a:gd name="connsiteX2" fmla="*/ 14054 w 45399"/>
                <a:gd name="connsiteY2" fmla="*/ 35453 h 46978"/>
                <a:gd name="connsiteX3" fmla="*/ 23579 w 45399"/>
                <a:gd name="connsiteY3" fmla="*/ 38501 h 46978"/>
                <a:gd name="connsiteX4" fmla="*/ 36628 w 45399"/>
                <a:gd name="connsiteY4" fmla="*/ 33167 h 46978"/>
                <a:gd name="connsiteX5" fmla="*/ 42153 w 45399"/>
                <a:gd name="connsiteY5" fmla="*/ 39168 h 46978"/>
                <a:gd name="connsiteX6" fmla="*/ 23103 w 45399"/>
                <a:gd name="connsiteY6" fmla="*/ 46788 h 46978"/>
                <a:gd name="connsiteX7" fmla="*/ 6815 w 45399"/>
                <a:gd name="connsiteY7" fmla="*/ 40406 h 46978"/>
                <a:gd name="connsiteX8" fmla="*/ 52 w 45399"/>
                <a:gd name="connsiteY8" fmla="*/ 23261 h 46978"/>
                <a:gd name="connsiteX9" fmla="*/ 6910 w 45399"/>
                <a:gd name="connsiteY9" fmla="*/ 6116 h 46978"/>
                <a:gd name="connsiteX10" fmla="*/ 23103 w 45399"/>
                <a:gd name="connsiteY10" fmla="*/ -171 h 46978"/>
                <a:gd name="connsiteX11" fmla="*/ 38914 w 45399"/>
                <a:gd name="connsiteY11" fmla="*/ 5354 h 46978"/>
                <a:gd name="connsiteX12" fmla="*/ 45391 w 45399"/>
                <a:gd name="connsiteY12" fmla="*/ 20880 h 46978"/>
                <a:gd name="connsiteX13" fmla="*/ 9482 w 45399"/>
                <a:gd name="connsiteY13" fmla="*/ 19927 h 46978"/>
                <a:gd name="connsiteX14" fmla="*/ 35581 w 45399"/>
                <a:gd name="connsiteY14" fmla="*/ 19927 h 46978"/>
                <a:gd name="connsiteX15" fmla="*/ 32056 w 45399"/>
                <a:gd name="connsiteY15" fmla="*/ 11069 h 46978"/>
                <a:gd name="connsiteX16" fmla="*/ 23198 w 45399"/>
                <a:gd name="connsiteY16" fmla="*/ 8021 h 46978"/>
                <a:gd name="connsiteX17" fmla="*/ 13673 w 45399"/>
                <a:gd name="connsiteY17" fmla="*/ 11259 h 46978"/>
                <a:gd name="connsiteX18" fmla="*/ 9482 w 45399"/>
                <a:gd name="connsiteY18" fmla="*/ 19927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9" h="46978">
                  <a:moveTo>
                    <a:pt x="45200" y="27452"/>
                  </a:moveTo>
                  <a:lnTo>
                    <a:pt x="9482" y="27452"/>
                  </a:lnTo>
                  <a:cubicBezTo>
                    <a:pt x="9625" y="30700"/>
                    <a:pt x="11330" y="33681"/>
                    <a:pt x="14054" y="35453"/>
                  </a:cubicBezTo>
                  <a:cubicBezTo>
                    <a:pt x="16797" y="37501"/>
                    <a:pt x="20150" y="38577"/>
                    <a:pt x="23579" y="38501"/>
                  </a:cubicBezTo>
                  <a:cubicBezTo>
                    <a:pt x="28513" y="38825"/>
                    <a:pt x="33333" y="36853"/>
                    <a:pt x="36628" y="33167"/>
                  </a:cubicBezTo>
                  <a:lnTo>
                    <a:pt x="42153" y="39168"/>
                  </a:lnTo>
                  <a:cubicBezTo>
                    <a:pt x="37133" y="44245"/>
                    <a:pt x="30237" y="46997"/>
                    <a:pt x="23103" y="46788"/>
                  </a:cubicBezTo>
                  <a:cubicBezTo>
                    <a:pt x="17045" y="46883"/>
                    <a:pt x="11197" y="44587"/>
                    <a:pt x="6815" y="40406"/>
                  </a:cubicBezTo>
                  <a:cubicBezTo>
                    <a:pt x="2233" y="35910"/>
                    <a:pt x="-224" y="29671"/>
                    <a:pt x="52" y="23261"/>
                  </a:cubicBezTo>
                  <a:cubicBezTo>
                    <a:pt x="-253" y="16822"/>
                    <a:pt x="2253" y="10574"/>
                    <a:pt x="6910" y="6116"/>
                  </a:cubicBezTo>
                  <a:cubicBezTo>
                    <a:pt x="11292" y="2010"/>
                    <a:pt x="17092" y="-247"/>
                    <a:pt x="23103" y="-171"/>
                  </a:cubicBezTo>
                  <a:cubicBezTo>
                    <a:pt x="28875" y="-333"/>
                    <a:pt x="34504" y="1639"/>
                    <a:pt x="38914" y="5354"/>
                  </a:cubicBezTo>
                  <a:cubicBezTo>
                    <a:pt x="43362" y="9240"/>
                    <a:pt x="45753" y="14984"/>
                    <a:pt x="45391" y="20880"/>
                  </a:cubicBezTo>
                  <a:close/>
                  <a:moveTo>
                    <a:pt x="9482" y="19927"/>
                  </a:moveTo>
                  <a:lnTo>
                    <a:pt x="35581" y="19927"/>
                  </a:lnTo>
                  <a:cubicBezTo>
                    <a:pt x="35790" y="16593"/>
                    <a:pt x="34495" y="13345"/>
                    <a:pt x="32056" y="11069"/>
                  </a:cubicBezTo>
                  <a:cubicBezTo>
                    <a:pt x="29551" y="9050"/>
                    <a:pt x="26417" y="7964"/>
                    <a:pt x="23198" y="8021"/>
                  </a:cubicBezTo>
                  <a:cubicBezTo>
                    <a:pt x="19740" y="7964"/>
                    <a:pt x="16378" y="9116"/>
                    <a:pt x="13673" y="11259"/>
                  </a:cubicBezTo>
                  <a:cubicBezTo>
                    <a:pt x="10939" y="13288"/>
                    <a:pt x="9377" y="16527"/>
                    <a:pt x="9482" y="19927"/>
                  </a:cubicBezTo>
                  <a:close/>
                </a:path>
              </a:pathLst>
            </a:custGeom>
            <a:solidFill>
              <a:srgbClr val="6D6E71"/>
            </a:solidFill>
            <a:ln w="9525"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EADE0F65-CD32-4F8D-97B6-E571CDE7E141}"/>
                </a:ext>
              </a:extLst>
            </p:cNvPr>
            <p:cNvSpPr/>
            <p:nvPr/>
          </p:nvSpPr>
          <p:spPr>
            <a:xfrm>
              <a:off x="10320331" y="1866297"/>
              <a:ext cx="45853" cy="58265"/>
            </a:xfrm>
            <a:custGeom>
              <a:avLst/>
              <a:gdLst>
                <a:gd name="connsiteX0" fmla="*/ 36698 w 36682"/>
                <a:gd name="connsiteY0" fmla="*/ 32036 h 46612"/>
                <a:gd name="connsiteX1" fmla="*/ 31936 w 36682"/>
                <a:gd name="connsiteY1" fmla="*/ 42513 h 46612"/>
                <a:gd name="connsiteX2" fmla="*/ 19934 w 36682"/>
                <a:gd name="connsiteY2" fmla="*/ 46419 h 46612"/>
                <a:gd name="connsiteX3" fmla="*/ 9552 w 36682"/>
                <a:gd name="connsiteY3" fmla="*/ 44609 h 46612"/>
                <a:gd name="connsiteX4" fmla="*/ 27 w 36682"/>
                <a:gd name="connsiteY4" fmla="*/ 39561 h 46612"/>
                <a:gd name="connsiteX5" fmla="*/ 4599 w 36682"/>
                <a:gd name="connsiteY5" fmla="*/ 32036 h 46612"/>
                <a:gd name="connsiteX6" fmla="*/ 20029 w 36682"/>
                <a:gd name="connsiteY6" fmla="*/ 38037 h 46612"/>
                <a:gd name="connsiteX7" fmla="*/ 25173 w 36682"/>
                <a:gd name="connsiteY7" fmla="*/ 36608 h 46612"/>
                <a:gd name="connsiteX8" fmla="*/ 27078 w 36682"/>
                <a:gd name="connsiteY8" fmla="*/ 32798 h 46612"/>
                <a:gd name="connsiteX9" fmla="*/ 17553 w 36682"/>
                <a:gd name="connsiteY9" fmla="*/ 26607 h 46612"/>
                <a:gd name="connsiteX10" fmla="*/ 16505 w 36682"/>
                <a:gd name="connsiteY10" fmla="*/ 26607 h 46612"/>
                <a:gd name="connsiteX11" fmla="*/ 2313 w 36682"/>
                <a:gd name="connsiteY11" fmla="*/ 13748 h 46612"/>
                <a:gd name="connsiteX12" fmla="*/ 7171 w 36682"/>
                <a:gd name="connsiteY12" fmla="*/ 3651 h 46612"/>
                <a:gd name="connsiteX13" fmla="*/ 20029 w 36682"/>
                <a:gd name="connsiteY13" fmla="*/ -159 h 46612"/>
                <a:gd name="connsiteX14" fmla="*/ 34888 w 36682"/>
                <a:gd name="connsiteY14" fmla="*/ 4413 h 46612"/>
                <a:gd name="connsiteX15" fmla="*/ 31364 w 36682"/>
                <a:gd name="connsiteY15" fmla="*/ 11557 h 46612"/>
                <a:gd name="connsiteX16" fmla="*/ 19267 w 36682"/>
                <a:gd name="connsiteY16" fmla="*/ 7842 h 46612"/>
                <a:gd name="connsiteX17" fmla="*/ 13648 w 36682"/>
                <a:gd name="connsiteY17" fmla="*/ 9081 h 46612"/>
                <a:gd name="connsiteX18" fmla="*/ 11552 w 36682"/>
                <a:gd name="connsiteY18" fmla="*/ 12795 h 46612"/>
                <a:gd name="connsiteX19" fmla="*/ 13743 w 36682"/>
                <a:gd name="connsiteY19" fmla="*/ 16129 h 46612"/>
                <a:gd name="connsiteX20" fmla="*/ 18124 w 36682"/>
                <a:gd name="connsiteY20" fmla="*/ 17558 h 46612"/>
                <a:gd name="connsiteX21" fmla="*/ 22982 w 36682"/>
                <a:gd name="connsiteY21" fmla="*/ 18891 h 46612"/>
                <a:gd name="connsiteX22" fmla="*/ 27173 w 36682"/>
                <a:gd name="connsiteY22" fmla="*/ 20415 h 46612"/>
                <a:gd name="connsiteX23" fmla="*/ 31460 w 36682"/>
                <a:gd name="connsiteY23" fmla="*/ 22892 h 46612"/>
                <a:gd name="connsiteX24" fmla="*/ 36698 w 36682"/>
                <a:gd name="connsiteY24" fmla="*/ 32036 h 46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2" h="46612">
                  <a:moveTo>
                    <a:pt x="36698" y="32036"/>
                  </a:moveTo>
                  <a:cubicBezTo>
                    <a:pt x="36870" y="36084"/>
                    <a:pt x="35098" y="39980"/>
                    <a:pt x="31936" y="42513"/>
                  </a:cubicBezTo>
                  <a:cubicBezTo>
                    <a:pt x="28526" y="45209"/>
                    <a:pt x="24268" y="46590"/>
                    <a:pt x="19934" y="46419"/>
                  </a:cubicBezTo>
                  <a:cubicBezTo>
                    <a:pt x="16401" y="46352"/>
                    <a:pt x="12895" y="45742"/>
                    <a:pt x="9552" y="44609"/>
                  </a:cubicBezTo>
                  <a:cubicBezTo>
                    <a:pt x="6113" y="43475"/>
                    <a:pt x="2894" y="41770"/>
                    <a:pt x="27" y="39561"/>
                  </a:cubicBezTo>
                  <a:lnTo>
                    <a:pt x="4599" y="32036"/>
                  </a:lnTo>
                  <a:cubicBezTo>
                    <a:pt x="8952" y="35665"/>
                    <a:pt x="14372" y="37770"/>
                    <a:pt x="20029" y="38037"/>
                  </a:cubicBezTo>
                  <a:cubicBezTo>
                    <a:pt x="21858" y="38141"/>
                    <a:pt x="23658" y="37637"/>
                    <a:pt x="25173" y="36608"/>
                  </a:cubicBezTo>
                  <a:cubicBezTo>
                    <a:pt x="26392" y="35732"/>
                    <a:pt x="27106" y="34303"/>
                    <a:pt x="27078" y="32798"/>
                  </a:cubicBezTo>
                  <a:cubicBezTo>
                    <a:pt x="27078" y="30512"/>
                    <a:pt x="24030" y="28416"/>
                    <a:pt x="17553" y="26607"/>
                  </a:cubicBezTo>
                  <a:lnTo>
                    <a:pt x="16505" y="26607"/>
                  </a:lnTo>
                  <a:cubicBezTo>
                    <a:pt x="6980" y="24035"/>
                    <a:pt x="2313" y="19748"/>
                    <a:pt x="2313" y="13748"/>
                  </a:cubicBezTo>
                  <a:cubicBezTo>
                    <a:pt x="2179" y="9785"/>
                    <a:pt x="3999" y="6023"/>
                    <a:pt x="7171" y="3651"/>
                  </a:cubicBezTo>
                  <a:cubicBezTo>
                    <a:pt x="10904" y="975"/>
                    <a:pt x="15438" y="-368"/>
                    <a:pt x="20029" y="-159"/>
                  </a:cubicBezTo>
                  <a:cubicBezTo>
                    <a:pt x="25326" y="-140"/>
                    <a:pt x="30497" y="1451"/>
                    <a:pt x="34888" y="4413"/>
                  </a:cubicBezTo>
                  <a:lnTo>
                    <a:pt x="31364" y="11557"/>
                  </a:lnTo>
                  <a:cubicBezTo>
                    <a:pt x="27792" y="9138"/>
                    <a:pt x="23582" y="7842"/>
                    <a:pt x="19267" y="7842"/>
                  </a:cubicBezTo>
                  <a:cubicBezTo>
                    <a:pt x="17324" y="7795"/>
                    <a:pt x="15391" y="8214"/>
                    <a:pt x="13648" y="9081"/>
                  </a:cubicBezTo>
                  <a:cubicBezTo>
                    <a:pt x="12305" y="9833"/>
                    <a:pt x="11495" y="11262"/>
                    <a:pt x="11552" y="12795"/>
                  </a:cubicBezTo>
                  <a:cubicBezTo>
                    <a:pt x="11552" y="14243"/>
                    <a:pt x="12410" y="15557"/>
                    <a:pt x="13743" y="16129"/>
                  </a:cubicBezTo>
                  <a:cubicBezTo>
                    <a:pt x="15162" y="16729"/>
                    <a:pt x="16629" y="17215"/>
                    <a:pt x="18124" y="17558"/>
                  </a:cubicBezTo>
                  <a:lnTo>
                    <a:pt x="22982" y="18891"/>
                  </a:lnTo>
                  <a:lnTo>
                    <a:pt x="27173" y="20415"/>
                  </a:lnTo>
                  <a:cubicBezTo>
                    <a:pt x="28678" y="21101"/>
                    <a:pt x="30117" y="21930"/>
                    <a:pt x="31460" y="22892"/>
                  </a:cubicBezTo>
                  <a:cubicBezTo>
                    <a:pt x="34727" y="24778"/>
                    <a:pt x="36727" y="28264"/>
                    <a:pt x="36698" y="32036"/>
                  </a:cubicBezTo>
                  <a:close/>
                </a:path>
              </a:pathLst>
            </a:custGeom>
            <a:solidFill>
              <a:srgbClr val="6D6E71"/>
            </a:solidFill>
            <a:ln w="9525"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0CC6C5D0-3789-4517-BDC8-F9AB96FBB09C}"/>
                </a:ext>
              </a:extLst>
            </p:cNvPr>
            <p:cNvSpPr/>
            <p:nvPr/>
          </p:nvSpPr>
          <p:spPr>
            <a:xfrm>
              <a:off x="7284832" y="1976930"/>
              <a:ext cx="59775" cy="75159"/>
            </a:xfrm>
            <a:custGeom>
              <a:avLst/>
              <a:gdLst>
                <a:gd name="connsiteX0" fmla="*/ 26221 w 47820"/>
                <a:gd name="connsiteY0" fmla="*/ 59829 h 60127"/>
                <a:gd name="connsiteX1" fmla="*/ 27 w 47820"/>
                <a:gd name="connsiteY1" fmla="*/ 59829 h 60127"/>
                <a:gd name="connsiteX2" fmla="*/ 27 w 47820"/>
                <a:gd name="connsiteY2" fmla="*/ -178 h 60127"/>
                <a:gd name="connsiteX3" fmla="*/ 23363 w 47820"/>
                <a:gd name="connsiteY3" fmla="*/ -178 h 60127"/>
                <a:gd name="connsiteX4" fmla="*/ 33841 w 47820"/>
                <a:gd name="connsiteY4" fmla="*/ 1346 h 60127"/>
                <a:gd name="connsiteX5" fmla="*/ 40413 w 47820"/>
                <a:gd name="connsiteY5" fmla="*/ 5251 h 60127"/>
                <a:gd name="connsiteX6" fmla="*/ 44509 w 47820"/>
                <a:gd name="connsiteY6" fmla="*/ 15729 h 60127"/>
                <a:gd name="connsiteX7" fmla="*/ 40032 w 47820"/>
                <a:gd name="connsiteY7" fmla="*/ 26206 h 60127"/>
                <a:gd name="connsiteX8" fmla="*/ 37841 w 47820"/>
                <a:gd name="connsiteY8" fmla="*/ 27635 h 60127"/>
                <a:gd name="connsiteX9" fmla="*/ 35651 w 47820"/>
                <a:gd name="connsiteY9" fmla="*/ 28683 h 60127"/>
                <a:gd name="connsiteX10" fmla="*/ 44509 w 47820"/>
                <a:gd name="connsiteY10" fmla="*/ 33636 h 60127"/>
                <a:gd name="connsiteX11" fmla="*/ 47843 w 47820"/>
                <a:gd name="connsiteY11" fmla="*/ 43161 h 60127"/>
                <a:gd name="connsiteX12" fmla="*/ 43557 w 47820"/>
                <a:gd name="connsiteY12" fmla="*/ 54210 h 60127"/>
                <a:gd name="connsiteX13" fmla="*/ 26221 w 47820"/>
                <a:gd name="connsiteY13" fmla="*/ 59829 h 60127"/>
                <a:gd name="connsiteX14" fmla="*/ 10124 w 47820"/>
                <a:gd name="connsiteY14" fmla="*/ 24682 h 60127"/>
                <a:gd name="connsiteX15" fmla="*/ 22982 w 47820"/>
                <a:gd name="connsiteY15" fmla="*/ 24682 h 60127"/>
                <a:gd name="connsiteX16" fmla="*/ 33936 w 47820"/>
                <a:gd name="connsiteY16" fmla="*/ 17253 h 60127"/>
                <a:gd name="connsiteX17" fmla="*/ 31269 w 47820"/>
                <a:gd name="connsiteY17" fmla="*/ 11061 h 60127"/>
                <a:gd name="connsiteX18" fmla="*/ 23078 w 47820"/>
                <a:gd name="connsiteY18" fmla="*/ 9252 h 60127"/>
                <a:gd name="connsiteX19" fmla="*/ 10124 w 47820"/>
                <a:gd name="connsiteY19" fmla="*/ 9252 h 60127"/>
                <a:gd name="connsiteX20" fmla="*/ 10124 w 47820"/>
                <a:gd name="connsiteY20" fmla="*/ 50400 h 60127"/>
                <a:gd name="connsiteX21" fmla="*/ 26030 w 47820"/>
                <a:gd name="connsiteY21" fmla="*/ 50400 h 60127"/>
                <a:gd name="connsiteX22" fmla="*/ 34508 w 47820"/>
                <a:gd name="connsiteY22" fmla="*/ 48685 h 60127"/>
                <a:gd name="connsiteX23" fmla="*/ 37460 w 47820"/>
                <a:gd name="connsiteY23" fmla="*/ 42018 h 60127"/>
                <a:gd name="connsiteX24" fmla="*/ 24697 w 47820"/>
                <a:gd name="connsiteY24" fmla="*/ 34017 h 60127"/>
                <a:gd name="connsiteX25" fmla="*/ 10124 w 47820"/>
                <a:gd name="connsiteY25" fmla="*/ 34017 h 60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820" h="60127">
                  <a:moveTo>
                    <a:pt x="26221" y="59829"/>
                  </a:moveTo>
                  <a:lnTo>
                    <a:pt x="27" y="59829"/>
                  </a:lnTo>
                  <a:lnTo>
                    <a:pt x="27" y="-178"/>
                  </a:lnTo>
                  <a:lnTo>
                    <a:pt x="23363" y="-178"/>
                  </a:lnTo>
                  <a:cubicBezTo>
                    <a:pt x="26916" y="-216"/>
                    <a:pt x="30450" y="298"/>
                    <a:pt x="33841" y="1346"/>
                  </a:cubicBezTo>
                  <a:cubicBezTo>
                    <a:pt x="36336" y="2041"/>
                    <a:pt x="38613" y="3384"/>
                    <a:pt x="40413" y="5251"/>
                  </a:cubicBezTo>
                  <a:cubicBezTo>
                    <a:pt x="43052" y="8099"/>
                    <a:pt x="44518" y="11842"/>
                    <a:pt x="44509" y="15729"/>
                  </a:cubicBezTo>
                  <a:cubicBezTo>
                    <a:pt x="44795" y="19739"/>
                    <a:pt x="43128" y="23634"/>
                    <a:pt x="40032" y="26206"/>
                  </a:cubicBezTo>
                  <a:lnTo>
                    <a:pt x="37841" y="27635"/>
                  </a:lnTo>
                  <a:cubicBezTo>
                    <a:pt x="37137" y="28035"/>
                    <a:pt x="36403" y="28387"/>
                    <a:pt x="35651" y="28683"/>
                  </a:cubicBezTo>
                  <a:cubicBezTo>
                    <a:pt x="39070" y="29311"/>
                    <a:pt x="42185" y="31054"/>
                    <a:pt x="44509" y="33636"/>
                  </a:cubicBezTo>
                  <a:cubicBezTo>
                    <a:pt x="46747" y="36293"/>
                    <a:pt x="47938" y="39684"/>
                    <a:pt x="47843" y="43161"/>
                  </a:cubicBezTo>
                  <a:cubicBezTo>
                    <a:pt x="47871" y="47257"/>
                    <a:pt x="46338" y="51209"/>
                    <a:pt x="43557" y="54210"/>
                  </a:cubicBezTo>
                  <a:cubicBezTo>
                    <a:pt x="38823" y="58439"/>
                    <a:pt x="32536" y="60477"/>
                    <a:pt x="26221" y="59829"/>
                  </a:cubicBezTo>
                  <a:close/>
                  <a:moveTo>
                    <a:pt x="10124" y="24682"/>
                  </a:moveTo>
                  <a:lnTo>
                    <a:pt x="22982" y="24682"/>
                  </a:lnTo>
                  <a:cubicBezTo>
                    <a:pt x="30317" y="24682"/>
                    <a:pt x="33936" y="22206"/>
                    <a:pt x="33936" y="17253"/>
                  </a:cubicBezTo>
                  <a:cubicBezTo>
                    <a:pt x="34155" y="14871"/>
                    <a:pt x="33155" y="12538"/>
                    <a:pt x="31269" y="11061"/>
                  </a:cubicBezTo>
                  <a:cubicBezTo>
                    <a:pt x="28783" y="9652"/>
                    <a:pt x="25926" y="9023"/>
                    <a:pt x="23078" y="9252"/>
                  </a:cubicBezTo>
                  <a:lnTo>
                    <a:pt x="10124" y="9252"/>
                  </a:lnTo>
                  <a:close/>
                  <a:moveTo>
                    <a:pt x="10124" y="50400"/>
                  </a:moveTo>
                  <a:lnTo>
                    <a:pt x="26030" y="50400"/>
                  </a:lnTo>
                  <a:cubicBezTo>
                    <a:pt x="28955" y="50562"/>
                    <a:pt x="31879" y="49981"/>
                    <a:pt x="34508" y="48685"/>
                  </a:cubicBezTo>
                  <a:cubicBezTo>
                    <a:pt x="36651" y="47180"/>
                    <a:pt x="37794" y="44618"/>
                    <a:pt x="37460" y="42018"/>
                  </a:cubicBezTo>
                  <a:cubicBezTo>
                    <a:pt x="37460" y="36684"/>
                    <a:pt x="33174" y="34017"/>
                    <a:pt x="24697" y="34017"/>
                  </a:cubicBezTo>
                  <a:lnTo>
                    <a:pt x="10124" y="34017"/>
                  </a:lnTo>
                  <a:close/>
                </a:path>
              </a:pathLst>
            </a:custGeom>
            <a:solidFill>
              <a:srgbClr val="6D6E71"/>
            </a:solidFill>
            <a:ln w="9525"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30A978D1-4272-4A62-8A26-25B504B69CC6}"/>
                </a:ext>
              </a:extLst>
            </p:cNvPr>
            <p:cNvSpPr/>
            <p:nvPr/>
          </p:nvSpPr>
          <p:spPr>
            <a:xfrm>
              <a:off x="7355167" y="1994066"/>
              <a:ext cx="56751" cy="58722"/>
            </a:xfrm>
            <a:custGeom>
              <a:avLst/>
              <a:gdLst>
                <a:gd name="connsiteX0" fmla="*/ 45296 w 45401"/>
                <a:gd name="connsiteY0" fmla="*/ 27452 h 46978"/>
                <a:gd name="connsiteX1" fmla="*/ 9577 w 45401"/>
                <a:gd name="connsiteY1" fmla="*/ 27452 h 46978"/>
                <a:gd name="connsiteX2" fmla="*/ 14149 w 45401"/>
                <a:gd name="connsiteY2" fmla="*/ 35453 h 46978"/>
                <a:gd name="connsiteX3" fmla="*/ 23674 w 45401"/>
                <a:gd name="connsiteY3" fmla="*/ 38501 h 46978"/>
                <a:gd name="connsiteX4" fmla="*/ 36628 w 45401"/>
                <a:gd name="connsiteY4" fmla="*/ 33167 h 46978"/>
                <a:gd name="connsiteX5" fmla="*/ 42152 w 45401"/>
                <a:gd name="connsiteY5" fmla="*/ 39168 h 46978"/>
                <a:gd name="connsiteX6" fmla="*/ 23102 w 45401"/>
                <a:gd name="connsiteY6" fmla="*/ 46787 h 46978"/>
                <a:gd name="connsiteX7" fmla="*/ 6815 w 45401"/>
                <a:gd name="connsiteY7" fmla="*/ 40406 h 46978"/>
                <a:gd name="connsiteX8" fmla="*/ 52 w 45401"/>
                <a:gd name="connsiteY8" fmla="*/ 23261 h 46978"/>
                <a:gd name="connsiteX9" fmla="*/ 6910 w 45401"/>
                <a:gd name="connsiteY9" fmla="*/ 6116 h 46978"/>
                <a:gd name="connsiteX10" fmla="*/ 23102 w 45401"/>
                <a:gd name="connsiteY10" fmla="*/ -171 h 46978"/>
                <a:gd name="connsiteX11" fmla="*/ 38914 w 45401"/>
                <a:gd name="connsiteY11" fmla="*/ 5354 h 46978"/>
                <a:gd name="connsiteX12" fmla="*/ 45391 w 45401"/>
                <a:gd name="connsiteY12" fmla="*/ 20879 h 46978"/>
                <a:gd name="connsiteX13" fmla="*/ 9577 w 45401"/>
                <a:gd name="connsiteY13" fmla="*/ 19927 h 46978"/>
                <a:gd name="connsiteX14" fmla="*/ 35771 w 45401"/>
                <a:gd name="connsiteY14" fmla="*/ 19927 h 46978"/>
                <a:gd name="connsiteX15" fmla="*/ 32151 w 45401"/>
                <a:gd name="connsiteY15" fmla="*/ 11069 h 46978"/>
                <a:gd name="connsiteX16" fmla="*/ 23293 w 45401"/>
                <a:gd name="connsiteY16" fmla="*/ 8021 h 46978"/>
                <a:gd name="connsiteX17" fmla="*/ 13768 w 45401"/>
                <a:gd name="connsiteY17" fmla="*/ 11259 h 46978"/>
                <a:gd name="connsiteX18" fmla="*/ 9577 w 45401"/>
                <a:gd name="connsiteY18" fmla="*/ 19927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01" h="46978">
                  <a:moveTo>
                    <a:pt x="45296" y="27452"/>
                  </a:moveTo>
                  <a:lnTo>
                    <a:pt x="9577" y="27452"/>
                  </a:lnTo>
                  <a:cubicBezTo>
                    <a:pt x="9720" y="30700"/>
                    <a:pt x="11425" y="33681"/>
                    <a:pt x="14149" y="35453"/>
                  </a:cubicBezTo>
                  <a:cubicBezTo>
                    <a:pt x="16902" y="37500"/>
                    <a:pt x="20245" y="38567"/>
                    <a:pt x="23674" y="38501"/>
                  </a:cubicBezTo>
                  <a:cubicBezTo>
                    <a:pt x="28589" y="38825"/>
                    <a:pt x="33370" y="36853"/>
                    <a:pt x="36628" y="33167"/>
                  </a:cubicBezTo>
                  <a:lnTo>
                    <a:pt x="42152" y="39168"/>
                  </a:lnTo>
                  <a:cubicBezTo>
                    <a:pt x="37133" y="44244"/>
                    <a:pt x="30237" y="46997"/>
                    <a:pt x="23102" y="46787"/>
                  </a:cubicBezTo>
                  <a:cubicBezTo>
                    <a:pt x="17045" y="46883"/>
                    <a:pt x="11196" y="44587"/>
                    <a:pt x="6815" y="40406"/>
                  </a:cubicBezTo>
                  <a:cubicBezTo>
                    <a:pt x="2233" y="35910"/>
                    <a:pt x="-224" y="29671"/>
                    <a:pt x="52" y="23261"/>
                  </a:cubicBezTo>
                  <a:cubicBezTo>
                    <a:pt x="-253" y="16822"/>
                    <a:pt x="2252" y="10573"/>
                    <a:pt x="6910" y="6116"/>
                  </a:cubicBezTo>
                  <a:cubicBezTo>
                    <a:pt x="11292" y="2010"/>
                    <a:pt x="17092" y="-247"/>
                    <a:pt x="23102" y="-171"/>
                  </a:cubicBezTo>
                  <a:cubicBezTo>
                    <a:pt x="28875" y="-333"/>
                    <a:pt x="34504" y="1639"/>
                    <a:pt x="38914" y="5354"/>
                  </a:cubicBezTo>
                  <a:cubicBezTo>
                    <a:pt x="43362" y="9240"/>
                    <a:pt x="45762" y="14984"/>
                    <a:pt x="45391" y="20879"/>
                  </a:cubicBezTo>
                  <a:close/>
                  <a:moveTo>
                    <a:pt x="9577" y="19927"/>
                  </a:moveTo>
                  <a:lnTo>
                    <a:pt x="35771" y="19927"/>
                  </a:lnTo>
                  <a:cubicBezTo>
                    <a:pt x="35942" y="16584"/>
                    <a:pt x="34618" y="13336"/>
                    <a:pt x="32151" y="11069"/>
                  </a:cubicBezTo>
                  <a:cubicBezTo>
                    <a:pt x="29656" y="9030"/>
                    <a:pt x="26512" y="7944"/>
                    <a:pt x="23293" y="8021"/>
                  </a:cubicBezTo>
                  <a:cubicBezTo>
                    <a:pt x="19845" y="7983"/>
                    <a:pt x="16483" y="9125"/>
                    <a:pt x="13768" y="11259"/>
                  </a:cubicBezTo>
                  <a:cubicBezTo>
                    <a:pt x="11034" y="13288"/>
                    <a:pt x="9472" y="16526"/>
                    <a:pt x="9577" y="19927"/>
                  </a:cubicBezTo>
                  <a:close/>
                </a:path>
              </a:pathLst>
            </a:custGeom>
            <a:solidFill>
              <a:srgbClr val="6D6E71"/>
            </a:solidFill>
            <a:ln w="9525"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E7B4A07A-C30C-4BCE-91C5-C52929F4B29D}"/>
                </a:ext>
              </a:extLst>
            </p:cNvPr>
            <p:cNvSpPr/>
            <p:nvPr/>
          </p:nvSpPr>
          <p:spPr>
            <a:xfrm>
              <a:off x="7420564" y="1976932"/>
              <a:ext cx="39648" cy="75845"/>
            </a:xfrm>
            <a:custGeom>
              <a:avLst/>
              <a:gdLst>
                <a:gd name="connsiteX0" fmla="*/ 15362 w 31718"/>
                <a:gd name="connsiteY0" fmla="*/ 21918 h 60676"/>
                <a:gd name="connsiteX1" fmla="*/ 15362 w 31718"/>
                <a:gd name="connsiteY1" fmla="*/ 45064 h 60676"/>
                <a:gd name="connsiteX2" fmla="*/ 17077 w 31718"/>
                <a:gd name="connsiteY2" fmla="*/ 50207 h 60676"/>
                <a:gd name="connsiteX3" fmla="*/ 21935 w 31718"/>
                <a:gd name="connsiteY3" fmla="*/ 52112 h 60676"/>
                <a:gd name="connsiteX4" fmla="*/ 27840 w 31718"/>
                <a:gd name="connsiteY4" fmla="*/ 49159 h 60676"/>
                <a:gd name="connsiteX5" fmla="*/ 31745 w 31718"/>
                <a:gd name="connsiteY5" fmla="*/ 55922 h 60676"/>
                <a:gd name="connsiteX6" fmla="*/ 20601 w 31718"/>
                <a:gd name="connsiteY6" fmla="*/ 60494 h 60676"/>
                <a:gd name="connsiteX7" fmla="*/ 10124 w 31718"/>
                <a:gd name="connsiteY7" fmla="*/ 56208 h 60676"/>
                <a:gd name="connsiteX8" fmla="*/ 5742 w 31718"/>
                <a:gd name="connsiteY8" fmla="*/ 44778 h 60676"/>
                <a:gd name="connsiteX9" fmla="*/ 5742 w 31718"/>
                <a:gd name="connsiteY9" fmla="*/ 21918 h 60676"/>
                <a:gd name="connsiteX10" fmla="*/ 27 w 31718"/>
                <a:gd name="connsiteY10" fmla="*/ 21918 h 60676"/>
                <a:gd name="connsiteX11" fmla="*/ 27 w 31718"/>
                <a:gd name="connsiteY11" fmla="*/ 14203 h 60676"/>
                <a:gd name="connsiteX12" fmla="*/ 5742 w 31718"/>
                <a:gd name="connsiteY12" fmla="*/ 14203 h 60676"/>
                <a:gd name="connsiteX13" fmla="*/ 5742 w 31718"/>
                <a:gd name="connsiteY13" fmla="*/ -180 h 60676"/>
                <a:gd name="connsiteX14" fmla="*/ 15267 w 31718"/>
                <a:gd name="connsiteY14" fmla="*/ -180 h 60676"/>
                <a:gd name="connsiteX15" fmla="*/ 15267 w 31718"/>
                <a:gd name="connsiteY15" fmla="*/ 14203 h 60676"/>
                <a:gd name="connsiteX16" fmla="*/ 27269 w 31718"/>
                <a:gd name="connsiteY16" fmla="*/ 14203 h 60676"/>
                <a:gd name="connsiteX17" fmla="*/ 27269 w 31718"/>
                <a:gd name="connsiteY17" fmla="*/ 21918 h 6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676">
                  <a:moveTo>
                    <a:pt x="15362" y="21918"/>
                  </a:moveTo>
                  <a:lnTo>
                    <a:pt x="15362" y="45064"/>
                  </a:lnTo>
                  <a:cubicBezTo>
                    <a:pt x="15258" y="46930"/>
                    <a:pt x="15867" y="48778"/>
                    <a:pt x="17077" y="50207"/>
                  </a:cubicBezTo>
                  <a:cubicBezTo>
                    <a:pt x="18325" y="51550"/>
                    <a:pt x="20106" y="52255"/>
                    <a:pt x="21935" y="52112"/>
                  </a:cubicBezTo>
                  <a:cubicBezTo>
                    <a:pt x="24230" y="51998"/>
                    <a:pt x="26373" y="50931"/>
                    <a:pt x="27840" y="49159"/>
                  </a:cubicBezTo>
                  <a:lnTo>
                    <a:pt x="31745" y="55922"/>
                  </a:lnTo>
                  <a:cubicBezTo>
                    <a:pt x="28764" y="58827"/>
                    <a:pt x="24763" y="60466"/>
                    <a:pt x="20601" y="60494"/>
                  </a:cubicBezTo>
                  <a:cubicBezTo>
                    <a:pt x="16667" y="60570"/>
                    <a:pt x="12876" y="59018"/>
                    <a:pt x="10124" y="56208"/>
                  </a:cubicBezTo>
                  <a:cubicBezTo>
                    <a:pt x="7161" y="53160"/>
                    <a:pt x="5571" y="49026"/>
                    <a:pt x="5742" y="44778"/>
                  </a:cubicBezTo>
                  <a:lnTo>
                    <a:pt x="5742" y="21918"/>
                  </a:lnTo>
                  <a:lnTo>
                    <a:pt x="27" y="21918"/>
                  </a:lnTo>
                  <a:lnTo>
                    <a:pt x="27" y="14203"/>
                  </a:lnTo>
                  <a:lnTo>
                    <a:pt x="5742" y="14203"/>
                  </a:lnTo>
                  <a:lnTo>
                    <a:pt x="5742" y="-180"/>
                  </a:lnTo>
                  <a:lnTo>
                    <a:pt x="15267" y="-180"/>
                  </a:lnTo>
                  <a:lnTo>
                    <a:pt x="15267" y="14203"/>
                  </a:lnTo>
                  <a:lnTo>
                    <a:pt x="27269" y="14203"/>
                  </a:lnTo>
                  <a:lnTo>
                    <a:pt x="27269" y="21918"/>
                  </a:lnTo>
                  <a:close/>
                </a:path>
              </a:pathLst>
            </a:custGeom>
            <a:solidFill>
              <a:srgbClr val="6D6E71"/>
            </a:solidFill>
            <a:ln w="9525"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2BAAB4B3-B8B9-429A-AF40-B27847A815C7}"/>
                </a:ext>
              </a:extLst>
            </p:cNvPr>
            <p:cNvSpPr/>
            <p:nvPr/>
          </p:nvSpPr>
          <p:spPr>
            <a:xfrm>
              <a:off x="7461997" y="1994911"/>
              <a:ext cx="93344" cy="57030"/>
            </a:xfrm>
            <a:custGeom>
              <a:avLst/>
              <a:gdLst>
                <a:gd name="connsiteX0" fmla="*/ 26792 w 74675"/>
                <a:gd name="connsiteY0" fmla="*/ 45445 h 45624"/>
                <a:gd name="connsiteX1" fmla="*/ 15838 w 74675"/>
                <a:gd name="connsiteY1" fmla="*/ 45445 h 45624"/>
                <a:gd name="connsiteX2" fmla="*/ 27 w 74675"/>
                <a:gd name="connsiteY2" fmla="*/ -180 h 45624"/>
                <a:gd name="connsiteX3" fmla="*/ 10028 w 74675"/>
                <a:gd name="connsiteY3" fmla="*/ -180 h 45624"/>
                <a:gd name="connsiteX4" fmla="*/ 21363 w 74675"/>
                <a:gd name="connsiteY4" fmla="*/ 34300 h 45624"/>
                <a:gd name="connsiteX5" fmla="*/ 32603 w 74675"/>
                <a:gd name="connsiteY5" fmla="*/ -180 h 45624"/>
                <a:gd name="connsiteX6" fmla="*/ 42604 w 74675"/>
                <a:gd name="connsiteY6" fmla="*/ -180 h 45624"/>
                <a:gd name="connsiteX7" fmla="*/ 53938 w 74675"/>
                <a:gd name="connsiteY7" fmla="*/ 34300 h 45624"/>
                <a:gd name="connsiteX8" fmla="*/ 65178 w 74675"/>
                <a:gd name="connsiteY8" fmla="*/ -180 h 45624"/>
                <a:gd name="connsiteX9" fmla="*/ 74703 w 74675"/>
                <a:gd name="connsiteY9" fmla="*/ -180 h 45624"/>
                <a:gd name="connsiteX10" fmla="*/ 58892 w 74675"/>
                <a:gd name="connsiteY10" fmla="*/ 45445 h 45624"/>
                <a:gd name="connsiteX11" fmla="*/ 47938 w 74675"/>
                <a:gd name="connsiteY11" fmla="*/ 45445 h 45624"/>
                <a:gd name="connsiteX12" fmla="*/ 37175 w 74675"/>
                <a:gd name="connsiteY12" fmla="*/ 14203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75" h="45624">
                  <a:moveTo>
                    <a:pt x="26792" y="45445"/>
                  </a:moveTo>
                  <a:lnTo>
                    <a:pt x="15838" y="45445"/>
                  </a:lnTo>
                  <a:lnTo>
                    <a:pt x="27" y="-180"/>
                  </a:lnTo>
                  <a:lnTo>
                    <a:pt x="10028" y="-180"/>
                  </a:lnTo>
                  <a:lnTo>
                    <a:pt x="21363" y="34300"/>
                  </a:lnTo>
                  <a:lnTo>
                    <a:pt x="32603" y="-180"/>
                  </a:lnTo>
                  <a:lnTo>
                    <a:pt x="42604" y="-180"/>
                  </a:lnTo>
                  <a:lnTo>
                    <a:pt x="53938" y="34300"/>
                  </a:lnTo>
                  <a:lnTo>
                    <a:pt x="65178" y="-180"/>
                  </a:lnTo>
                  <a:lnTo>
                    <a:pt x="74703" y="-180"/>
                  </a:lnTo>
                  <a:lnTo>
                    <a:pt x="58892" y="45445"/>
                  </a:lnTo>
                  <a:lnTo>
                    <a:pt x="47938" y="45445"/>
                  </a:lnTo>
                  <a:lnTo>
                    <a:pt x="37175" y="14203"/>
                  </a:lnTo>
                  <a:close/>
                </a:path>
              </a:pathLst>
            </a:custGeom>
            <a:solidFill>
              <a:srgbClr val="6D6E71"/>
            </a:solidFill>
            <a:ln w="9525"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1D264A72-3B86-425F-928B-85646A6FB29A}"/>
                </a:ext>
              </a:extLst>
            </p:cNvPr>
            <p:cNvSpPr/>
            <p:nvPr/>
          </p:nvSpPr>
          <p:spPr>
            <a:xfrm>
              <a:off x="7561340" y="1994066"/>
              <a:ext cx="56654" cy="58722"/>
            </a:xfrm>
            <a:custGeom>
              <a:avLst/>
              <a:gdLst>
                <a:gd name="connsiteX0" fmla="*/ 45330 w 45323"/>
                <a:gd name="connsiteY0" fmla="*/ 27452 h 46978"/>
                <a:gd name="connsiteX1" fmla="*/ 9612 w 45323"/>
                <a:gd name="connsiteY1" fmla="*/ 27452 h 46978"/>
                <a:gd name="connsiteX2" fmla="*/ 14088 w 45323"/>
                <a:gd name="connsiteY2" fmla="*/ 35453 h 46978"/>
                <a:gd name="connsiteX3" fmla="*/ 23613 w 45323"/>
                <a:gd name="connsiteY3" fmla="*/ 38501 h 46978"/>
                <a:gd name="connsiteX4" fmla="*/ 36663 w 45323"/>
                <a:gd name="connsiteY4" fmla="*/ 33167 h 46978"/>
                <a:gd name="connsiteX5" fmla="*/ 42187 w 45323"/>
                <a:gd name="connsiteY5" fmla="*/ 39168 h 46978"/>
                <a:gd name="connsiteX6" fmla="*/ 23137 w 45323"/>
                <a:gd name="connsiteY6" fmla="*/ 46787 h 46978"/>
                <a:gd name="connsiteX7" fmla="*/ 6850 w 45323"/>
                <a:gd name="connsiteY7" fmla="*/ 40406 h 46978"/>
                <a:gd name="connsiteX8" fmla="*/ 6850 w 45323"/>
                <a:gd name="connsiteY8" fmla="*/ 6116 h 46978"/>
                <a:gd name="connsiteX9" fmla="*/ 23042 w 45323"/>
                <a:gd name="connsiteY9" fmla="*/ -171 h 46978"/>
                <a:gd name="connsiteX10" fmla="*/ 38853 w 45323"/>
                <a:gd name="connsiteY10" fmla="*/ 5354 h 46978"/>
                <a:gd name="connsiteX11" fmla="*/ 45330 w 45323"/>
                <a:gd name="connsiteY11" fmla="*/ 20879 h 46978"/>
                <a:gd name="connsiteX12" fmla="*/ 9612 w 45323"/>
                <a:gd name="connsiteY12" fmla="*/ 19927 h 46978"/>
                <a:gd name="connsiteX13" fmla="*/ 35710 w 45323"/>
                <a:gd name="connsiteY13" fmla="*/ 19927 h 46978"/>
                <a:gd name="connsiteX14" fmla="*/ 32091 w 45323"/>
                <a:gd name="connsiteY14" fmla="*/ 11069 h 46978"/>
                <a:gd name="connsiteX15" fmla="*/ 23233 w 45323"/>
                <a:gd name="connsiteY15" fmla="*/ 8021 h 46978"/>
                <a:gd name="connsiteX16" fmla="*/ 13708 w 45323"/>
                <a:gd name="connsiteY16" fmla="*/ 11259 h 46978"/>
                <a:gd name="connsiteX17" fmla="*/ 9612 w 45323"/>
                <a:gd name="connsiteY17" fmla="*/ 19927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23" h="46978">
                  <a:moveTo>
                    <a:pt x="45330" y="27452"/>
                  </a:moveTo>
                  <a:lnTo>
                    <a:pt x="9612" y="27452"/>
                  </a:lnTo>
                  <a:cubicBezTo>
                    <a:pt x="9755" y="30681"/>
                    <a:pt x="11412" y="33643"/>
                    <a:pt x="14088" y="35453"/>
                  </a:cubicBezTo>
                  <a:cubicBezTo>
                    <a:pt x="16841" y="37482"/>
                    <a:pt x="20194" y="38558"/>
                    <a:pt x="23613" y="38501"/>
                  </a:cubicBezTo>
                  <a:cubicBezTo>
                    <a:pt x="28547" y="38825"/>
                    <a:pt x="33367" y="36853"/>
                    <a:pt x="36663" y="33167"/>
                  </a:cubicBezTo>
                  <a:lnTo>
                    <a:pt x="42187" y="39168"/>
                  </a:lnTo>
                  <a:cubicBezTo>
                    <a:pt x="37168" y="44244"/>
                    <a:pt x="30271" y="46997"/>
                    <a:pt x="23137" y="46787"/>
                  </a:cubicBezTo>
                  <a:cubicBezTo>
                    <a:pt x="17080" y="46883"/>
                    <a:pt x="11231" y="44587"/>
                    <a:pt x="6850" y="40406"/>
                  </a:cubicBezTo>
                  <a:cubicBezTo>
                    <a:pt x="-2247" y="30785"/>
                    <a:pt x="-2247" y="15736"/>
                    <a:pt x="6850" y="6116"/>
                  </a:cubicBezTo>
                  <a:cubicBezTo>
                    <a:pt x="11221" y="1991"/>
                    <a:pt x="17032" y="-266"/>
                    <a:pt x="23042" y="-171"/>
                  </a:cubicBezTo>
                  <a:cubicBezTo>
                    <a:pt x="28814" y="-333"/>
                    <a:pt x="34444" y="1639"/>
                    <a:pt x="38853" y="5354"/>
                  </a:cubicBezTo>
                  <a:cubicBezTo>
                    <a:pt x="43226" y="9297"/>
                    <a:pt x="45597" y="14993"/>
                    <a:pt x="45330" y="20879"/>
                  </a:cubicBezTo>
                  <a:close/>
                  <a:moveTo>
                    <a:pt x="9612" y="19927"/>
                  </a:moveTo>
                  <a:lnTo>
                    <a:pt x="35710" y="19927"/>
                  </a:lnTo>
                  <a:cubicBezTo>
                    <a:pt x="35939" y="16574"/>
                    <a:pt x="34605" y="13298"/>
                    <a:pt x="32091" y="11069"/>
                  </a:cubicBezTo>
                  <a:cubicBezTo>
                    <a:pt x="29605" y="9011"/>
                    <a:pt x="26461" y="7935"/>
                    <a:pt x="23233" y="8021"/>
                  </a:cubicBezTo>
                  <a:cubicBezTo>
                    <a:pt x="19775" y="7954"/>
                    <a:pt x="16403" y="9097"/>
                    <a:pt x="13708" y="11259"/>
                  </a:cubicBezTo>
                  <a:cubicBezTo>
                    <a:pt x="10983" y="13288"/>
                    <a:pt x="9450" y="16536"/>
                    <a:pt x="9612" y="19927"/>
                  </a:cubicBezTo>
                  <a:close/>
                </a:path>
              </a:pathLst>
            </a:custGeom>
            <a:solidFill>
              <a:srgbClr val="6D6E71"/>
            </a:solidFill>
            <a:ln w="9525"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F257CB9A-FF9E-4987-AF69-48C3491C9921}"/>
                </a:ext>
              </a:extLst>
            </p:cNvPr>
            <p:cNvSpPr/>
            <p:nvPr/>
          </p:nvSpPr>
          <p:spPr>
            <a:xfrm>
              <a:off x="7627702" y="1994066"/>
              <a:ext cx="56728" cy="58722"/>
            </a:xfrm>
            <a:custGeom>
              <a:avLst/>
              <a:gdLst>
                <a:gd name="connsiteX0" fmla="*/ 45199 w 45382"/>
                <a:gd name="connsiteY0" fmla="*/ 27452 h 46978"/>
                <a:gd name="connsiteX1" fmla="*/ 9480 w 45382"/>
                <a:gd name="connsiteY1" fmla="*/ 27452 h 46978"/>
                <a:gd name="connsiteX2" fmla="*/ 14052 w 45382"/>
                <a:gd name="connsiteY2" fmla="*/ 35453 h 46978"/>
                <a:gd name="connsiteX3" fmla="*/ 23577 w 45382"/>
                <a:gd name="connsiteY3" fmla="*/ 38501 h 46978"/>
                <a:gd name="connsiteX4" fmla="*/ 36627 w 45382"/>
                <a:gd name="connsiteY4" fmla="*/ 33167 h 46978"/>
                <a:gd name="connsiteX5" fmla="*/ 42151 w 45382"/>
                <a:gd name="connsiteY5" fmla="*/ 39168 h 46978"/>
                <a:gd name="connsiteX6" fmla="*/ 23101 w 45382"/>
                <a:gd name="connsiteY6" fmla="*/ 46787 h 46978"/>
                <a:gd name="connsiteX7" fmla="*/ 6813 w 45382"/>
                <a:gd name="connsiteY7" fmla="*/ 40406 h 46978"/>
                <a:gd name="connsiteX8" fmla="*/ 51 w 45382"/>
                <a:gd name="connsiteY8" fmla="*/ 23261 h 46978"/>
                <a:gd name="connsiteX9" fmla="*/ 6909 w 45382"/>
                <a:gd name="connsiteY9" fmla="*/ 6116 h 46978"/>
                <a:gd name="connsiteX10" fmla="*/ 23101 w 45382"/>
                <a:gd name="connsiteY10" fmla="*/ -171 h 46978"/>
                <a:gd name="connsiteX11" fmla="*/ 38913 w 45382"/>
                <a:gd name="connsiteY11" fmla="*/ 5354 h 46978"/>
                <a:gd name="connsiteX12" fmla="*/ 45390 w 45382"/>
                <a:gd name="connsiteY12" fmla="*/ 20879 h 46978"/>
                <a:gd name="connsiteX13" fmla="*/ 9480 w 45382"/>
                <a:gd name="connsiteY13" fmla="*/ 19927 h 46978"/>
                <a:gd name="connsiteX14" fmla="*/ 35579 w 45382"/>
                <a:gd name="connsiteY14" fmla="*/ 19927 h 46978"/>
                <a:gd name="connsiteX15" fmla="*/ 32055 w 45382"/>
                <a:gd name="connsiteY15" fmla="*/ 11069 h 46978"/>
                <a:gd name="connsiteX16" fmla="*/ 23101 w 45382"/>
                <a:gd name="connsiteY16" fmla="*/ 8021 h 46978"/>
                <a:gd name="connsiteX17" fmla="*/ 13576 w 45382"/>
                <a:gd name="connsiteY17" fmla="*/ 11259 h 46978"/>
                <a:gd name="connsiteX18" fmla="*/ 9480 w 45382"/>
                <a:gd name="connsiteY18" fmla="*/ 19927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82" h="46978">
                  <a:moveTo>
                    <a:pt x="45199" y="27452"/>
                  </a:moveTo>
                  <a:lnTo>
                    <a:pt x="9480" y="27452"/>
                  </a:lnTo>
                  <a:cubicBezTo>
                    <a:pt x="9623" y="30700"/>
                    <a:pt x="11328" y="33681"/>
                    <a:pt x="14052" y="35453"/>
                  </a:cubicBezTo>
                  <a:cubicBezTo>
                    <a:pt x="16796" y="37500"/>
                    <a:pt x="20149" y="38577"/>
                    <a:pt x="23577" y="38501"/>
                  </a:cubicBezTo>
                  <a:cubicBezTo>
                    <a:pt x="28511" y="38825"/>
                    <a:pt x="33331" y="36853"/>
                    <a:pt x="36627" y="33167"/>
                  </a:cubicBezTo>
                  <a:lnTo>
                    <a:pt x="42151" y="39168"/>
                  </a:lnTo>
                  <a:cubicBezTo>
                    <a:pt x="37132" y="44244"/>
                    <a:pt x="30236" y="46997"/>
                    <a:pt x="23101" y="46787"/>
                  </a:cubicBezTo>
                  <a:cubicBezTo>
                    <a:pt x="17043" y="46883"/>
                    <a:pt x="11195" y="44587"/>
                    <a:pt x="6813" y="40406"/>
                  </a:cubicBezTo>
                  <a:cubicBezTo>
                    <a:pt x="2232" y="35910"/>
                    <a:pt x="-225" y="29671"/>
                    <a:pt x="51" y="23261"/>
                  </a:cubicBezTo>
                  <a:cubicBezTo>
                    <a:pt x="-245" y="16822"/>
                    <a:pt x="2251" y="10573"/>
                    <a:pt x="6909" y="6116"/>
                  </a:cubicBezTo>
                  <a:cubicBezTo>
                    <a:pt x="11290" y="2010"/>
                    <a:pt x="17091" y="-247"/>
                    <a:pt x="23101" y="-171"/>
                  </a:cubicBezTo>
                  <a:cubicBezTo>
                    <a:pt x="28873" y="-333"/>
                    <a:pt x="34503" y="1639"/>
                    <a:pt x="38913" y="5354"/>
                  </a:cubicBezTo>
                  <a:cubicBezTo>
                    <a:pt x="43285" y="9307"/>
                    <a:pt x="45656" y="14993"/>
                    <a:pt x="45390" y="20879"/>
                  </a:cubicBezTo>
                  <a:close/>
                  <a:moveTo>
                    <a:pt x="9480" y="19927"/>
                  </a:moveTo>
                  <a:lnTo>
                    <a:pt x="35579" y="19927"/>
                  </a:lnTo>
                  <a:cubicBezTo>
                    <a:pt x="35789" y="16593"/>
                    <a:pt x="34493" y="13345"/>
                    <a:pt x="32055" y="11069"/>
                  </a:cubicBezTo>
                  <a:cubicBezTo>
                    <a:pt x="29521" y="9030"/>
                    <a:pt x="26349" y="7954"/>
                    <a:pt x="23101" y="8021"/>
                  </a:cubicBezTo>
                  <a:cubicBezTo>
                    <a:pt x="19644" y="7964"/>
                    <a:pt x="16281" y="9116"/>
                    <a:pt x="13576" y="11259"/>
                  </a:cubicBezTo>
                  <a:cubicBezTo>
                    <a:pt x="10881" y="13307"/>
                    <a:pt x="9347" y="16546"/>
                    <a:pt x="9480" y="19927"/>
                  </a:cubicBezTo>
                  <a:close/>
                </a:path>
              </a:pathLst>
            </a:custGeom>
            <a:solidFill>
              <a:srgbClr val="6D6E71"/>
            </a:solidFill>
            <a:ln w="9525"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E84EAFBC-076C-499E-95E7-09A5931CF129}"/>
                </a:ext>
              </a:extLst>
            </p:cNvPr>
            <p:cNvSpPr/>
            <p:nvPr/>
          </p:nvSpPr>
          <p:spPr>
            <a:xfrm>
              <a:off x="7697504" y="1994053"/>
              <a:ext cx="52435" cy="57887"/>
            </a:xfrm>
            <a:custGeom>
              <a:avLst/>
              <a:gdLst>
                <a:gd name="connsiteX0" fmla="*/ 9552 w 41948"/>
                <a:gd name="connsiteY0" fmla="*/ 21365 h 46310"/>
                <a:gd name="connsiteX1" fmla="*/ 9552 w 41948"/>
                <a:gd name="connsiteY1" fmla="*/ 46130 h 46310"/>
                <a:gd name="connsiteX2" fmla="*/ 27 w 41948"/>
                <a:gd name="connsiteY2" fmla="*/ 46130 h 46310"/>
                <a:gd name="connsiteX3" fmla="*/ 27 w 41948"/>
                <a:gd name="connsiteY3" fmla="*/ 506 h 46310"/>
                <a:gd name="connsiteX4" fmla="*/ 9552 w 41948"/>
                <a:gd name="connsiteY4" fmla="*/ 506 h 46310"/>
                <a:gd name="connsiteX5" fmla="*/ 9552 w 41948"/>
                <a:gd name="connsiteY5" fmla="*/ 8793 h 46310"/>
                <a:gd name="connsiteX6" fmla="*/ 15934 w 41948"/>
                <a:gd name="connsiteY6" fmla="*/ 2220 h 46310"/>
                <a:gd name="connsiteX7" fmla="*/ 24697 w 41948"/>
                <a:gd name="connsiteY7" fmla="*/ -161 h 46310"/>
                <a:gd name="connsiteX8" fmla="*/ 37175 w 41948"/>
                <a:gd name="connsiteY8" fmla="*/ 4506 h 46310"/>
                <a:gd name="connsiteX9" fmla="*/ 41937 w 41948"/>
                <a:gd name="connsiteY9" fmla="*/ 18127 h 46310"/>
                <a:gd name="connsiteX10" fmla="*/ 41937 w 41948"/>
                <a:gd name="connsiteY10" fmla="*/ 46130 h 46310"/>
                <a:gd name="connsiteX11" fmla="*/ 32412 w 41948"/>
                <a:gd name="connsiteY11" fmla="*/ 46130 h 46310"/>
                <a:gd name="connsiteX12" fmla="*/ 32412 w 41948"/>
                <a:gd name="connsiteY12" fmla="*/ 21080 h 46310"/>
                <a:gd name="connsiteX13" fmla="*/ 21935 w 41948"/>
                <a:gd name="connsiteY13" fmla="*/ 8411 h 46310"/>
                <a:gd name="connsiteX14" fmla="*/ 13267 w 41948"/>
                <a:gd name="connsiteY14" fmla="*/ 11745 h 46310"/>
                <a:gd name="connsiteX15" fmla="*/ 9552 w 41948"/>
                <a:gd name="connsiteY15" fmla="*/ 21365 h 4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8" h="46310">
                  <a:moveTo>
                    <a:pt x="9552" y="21365"/>
                  </a:moveTo>
                  <a:lnTo>
                    <a:pt x="9552" y="46130"/>
                  </a:lnTo>
                  <a:lnTo>
                    <a:pt x="27" y="46130"/>
                  </a:lnTo>
                  <a:lnTo>
                    <a:pt x="27" y="506"/>
                  </a:lnTo>
                  <a:lnTo>
                    <a:pt x="9552" y="506"/>
                  </a:lnTo>
                  <a:lnTo>
                    <a:pt x="9552" y="8793"/>
                  </a:lnTo>
                  <a:cubicBezTo>
                    <a:pt x="11038" y="6059"/>
                    <a:pt x="13248" y="3782"/>
                    <a:pt x="15934" y="2220"/>
                  </a:cubicBezTo>
                  <a:cubicBezTo>
                    <a:pt x="18572" y="630"/>
                    <a:pt x="21611" y="-199"/>
                    <a:pt x="24697" y="-161"/>
                  </a:cubicBezTo>
                  <a:cubicBezTo>
                    <a:pt x="29316" y="-380"/>
                    <a:pt x="33831" y="1306"/>
                    <a:pt x="37175" y="4506"/>
                  </a:cubicBezTo>
                  <a:cubicBezTo>
                    <a:pt x="40547" y="8211"/>
                    <a:pt x="42261" y="13126"/>
                    <a:pt x="41937" y="18127"/>
                  </a:cubicBezTo>
                  <a:lnTo>
                    <a:pt x="41937" y="46130"/>
                  </a:lnTo>
                  <a:lnTo>
                    <a:pt x="32412" y="46130"/>
                  </a:lnTo>
                  <a:lnTo>
                    <a:pt x="32412" y="21080"/>
                  </a:lnTo>
                  <a:cubicBezTo>
                    <a:pt x="32412" y="12698"/>
                    <a:pt x="28888" y="8411"/>
                    <a:pt x="21935" y="8411"/>
                  </a:cubicBezTo>
                  <a:cubicBezTo>
                    <a:pt x="18725" y="8383"/>
                    <a:pt x="15629" y="9574"/>
                    <a:pt x="13267" y="11745"/>
                  </a:cubicBezTo>
                  <a:cubicBezTo>
                    <a:pt x="10695" y="14269"/>
                    <a:pt x="9343" y="17775"/>
                    <a:pt x="9552" y="21365"/>
                  </a:cubicBezTo>
                  <a:close/>
                </a:path>
              </a:pathLst>
            </a:custGeom>
            <a:solidFill>
              <a:srgbClr val="6D6E71"/>
            </a:solidFill>
            <a:ln w="9525"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98DB4CB1-7F75-461A-BE69-2A7C3E8B0D24}"/>
                </a:ext>
              </a:extLst>
            </p:cNvPr>
            <p:cNvSpPr/>
            <p:nvPr/>
          </p:nvSpPr>
          <p:spPr>
            <a:xfrm>
              <a:off x="7795134" y="1977052"/>
              <a:ext cx="56198" cy="75009"/>
            </a:xfrm>
            <a:custGeom>
              <a:avLst/>
              <a:gdLst>
                <a:gd name="connsiteX0" fmla="*/ 44985 w 44958"/>
                <a:gd name="connsiteY0" fmla="*/ 50302 h 60007"/>
                <a:gd name="connsiteX1" fmla="*/ 44985 w 44958"/>
                <a:gd name="connsiteY1" fmla="*/ 59827 h 60007"/>
                <a:gd name="connsiteX2" fmla="*/ 27 w 44958"/>
                <a:gd name="connsiteY2" fmla="*/ 59827 h 60007"/>
                <a:gd name="connsiteX3" fmla="*/ 27 w 44958"/>
                <a:gd name="connsiteY3" fmla="*/ -180 h 60007"/>
                <a:gd name="connsiteX4" fmla="*/ 43842 w 44958"/>
                <a:gd name="connsiteY4" fmla="*/ -180 h 60007"/>
                <a:gd name="connsiteX5" fmla="*/ 43842 w 44958"/>
                <a:gd name="connsiteY5" fmla="*/ 9345 h 60007"/>
                <a:gd name="connsiteX6" fmla="*/ 11172 w 44958"/>
                <a:gd name="connsiteY6" fmla="*/ 9345 h 60007"/>
                <a:gd name="connsiteX7" fmla="*/ 11172 w 44958"/>
                <a:gd name="connsiteY7" fmla="*/ 24871 h 60007"/>
                <a:gd name="connsiteX8" fmla="*/ 39747 w 44958"/>
                <a:gd name="connsiteY8" fmla="*/ 24871 h 60007"/>
                <a:gd name="connsiteX9" fmla="*/ 39747 w 44958"/>
                <a:gd name="connsiteY9" fmla="*/ 34396 h 60007"/>
                <a:gd name="connsiteX10" fmla="*/ 11172 w 44958"/>
                <a:gd name="connsiteY10" fmla="*/ 34396 h 60007"/>
                <a:gd name="connsiteX11" fmla="*/ 11172 w 44958"/>
                <a:gd name="connsiteY11" fmla="*/ 50874 h 6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958" h="60007">
                  <a:moveTo>
                    <a:pt x="44985" y="50302"/>
                  </a:moveTo>
                  <a:lnTo>
                    <a:pt x="44985" y="59827"/>
                  </a:lnTo>
                  <a:lnTo>
                    <a:pt x="27" y="59827"/>
                  </a:lnTo>
                  <a:lnTo>
                    <a:pt x="27" y="-180"/>
                  </a:lnTo>
                  <a:lnTo>
                    <a:pt x="43842" y="-180"/>
                  </a:lnTo>
                  <a:lnTo>
                    <a:pt x="43842" y="9345"/>
                  </a:lnTo>
                  <a:lnTo>
                    <a:pt x="11172" y="9345"/>
                  </a:lnTo>
                  <a:lnTo>
                    <a:pt x="11172" y="24871"/>
                  </a:lnTo>
                  <a:lnTo>
                    <a:pt x="39747" y="24871"/>
                  </a:lnTo>
                  <a:lnTo>
                    <a:pt x="39747" y="34396"/>
                  </a:lnTo>
                  <a:lnTo>
                    <a:pt x="11172" y="34396"/>
                  </a:lnTo>
                  <a:lnTo>
                    <a:pt x="11172" y="50874"/>
                  </a:lnTo>
                  <a:close/>
                </a:path>
              </a:pathLst>
            </a:custGeom>
            <a:solidFill>
              <a:srgbClr val="6D6E71"/>
            </a:solidFill>
            <a:ln w="9525"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04B2185E-AD59-47D7-8E7F-31BB04EB7BBE}"/>
                </a:ext>
              </a:extLst>
            </p:cNvPr>
            <p:cNvSpPr/>
            <p:nvPr/>
          </p:nvSpPr>
          <p:spPr>
            <a:xfrm>
              <a:off x="7865620" y="1993812"/>
              <a:ext cx="56393" cy="58130"/>
            </a:xfrm>
            <a:custGeom>
              <a:avLst/>
              <a:gdLst>
                <a:gd name="connsiteX0" fmla="*/ 39842 w 45114"/>
                <a:gd name="connsiteY0" fmla="*/ 5081 h 46504"/>
                <a:gd name="connsiteX1" fmla="*/ 45080 w 45114"/>
                <a:gd name="connsiteY1" fmla="*/ 20035 h 46504"/>
                <a:gd name="connsiteX2" fmla="*/ 45080 w 45114"/>
                <a:gd name="connsiteY2" fmla="*/ 46324 h 46504"/>
                <a:gd name="connsiteX3" fmla="*/ 34412 w 45114"/>
                <a:gd name="connsiteY3" fmla="*/ 46324 h 46504"/>
                <a:gd name="connsiteX4" fmla="*/ 34412 w 45114"/>
                <a:gd name="connsiteY4" fmla="*/ 21464 h 46504"/>
                <a:gd name="connsiteX5" fmla="*/ 31555 w 45114"/>
                <a:gd name="connsiteY5" fmla="*/ 11939 h 46504"/>
                <a:gd name="connsiteX6" fmla="*/ 23459 w 45114"/>
                <a:gd name="connsiteY6" fmla="*/ 8891 h 46504"/>
                <a:gd name="connsiteX7" fmla="*/ 13934 w 45114"/>
                <a:gd name="connsiteY7" fmla="*/ 12415 h 46504"/>
                <a:gd name="connsiteX8" fmla="*/ 10505 w 45114"/>
                <a:gd name="connsiteY8" fmla="*/ 22607 h 46504"/>
                <a:gd name="connsiteX9" fmla="*/ 10505 w 45114"/>
                <a:gd name="connsiteY9" fmla="*/ 45848 h 46504"/>
                <a:gd name="connsiteX10" fmla="*/ 27 w 45114"/>
                <a:gd name="connsiteY10" fmla="*/ 45848 h 46504"/>
                <a:gd name="connsiteX11" fmla="*/ 27 w 45114"/>
                <a:gd name="connsiteY11" fmla="*/ 509 h 46504"/>
                <a:gd name="connsiteX12" fmla="*/ 10219 w 45114"/>
                <a:gd name="connsiteY12" fmla="*/ 509 h 46504"/>
                <a:gd name="connsiteX13" fmla="*/ 10219 w 45114"/>
                <a:gd name="connsiteY13" fmla="*/ 6224 h 46504"/>
                <a:gd name="connsiteX14" fmla="*/ 16886 w 45114"/>
                <a:gd name="connsiteY14" fmla="*/ 1461 h 46504"/>
                <a:gd name="connsiteX15" fmla="*/ 26411 w 45114"/>
                <a:gd name="connsiteY15" fmla="*/ -158 h 46504"/>
                <a:gd name="connsiteX16" fmla="*/ 39842 w 45114"/>
                <a:gd name="connsiteY16" fmla="*/ 5081 h 46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114" h="46504">
                  <a:moveTo>
                    <a:pt x="39842" y="5081"/>
                  </a:moveTo>
                  <a:cubicBezTo>
                    <a:pt x="43613" y="9110"/>
                    <a:pt x="45519" y="14539"/>
                    <a:pt x="45080" y="20035"/>
                  </a:cubicBezTo>
                  <a:lnTo>
                    <a:pt x="45080" y="46324"/>
                  </a:lnTo>
                  <a:lnTo>
                    <a:pt x="34412" y="46324"/>
                  </a:lnTo>
                  <a:lnTo>
                    <a:pt x="34412" y="21464"/>
                  </a:lnTo>
                  <a:cubicBezTo>
                    <a:pt x="34784" y="18035"/>
                    <a:pt x="33755" y="14596"/>
                    <a:pt x="31555" y="11939"/>
                  </a:cubicBezTo>
                  <a:cubicBezTo>
                    <a:pt x="29431" y="9786"/>
                    <a:pt x="26478" y="8672"/>
                    <a:pt x="23459" y="8891"/>
                  </a:cubicBezTo>
                  <a:cubicBezTo>
                    <a:pt x="19925" y="8653"/>
                    <a:pt x="16458" y="9929"/>
                    <a:pt x="13934" y="12415"/>
                  </a:cubicBezTo>
                  <a:cubicBezTo>
                    <a:pt x="11495" y="15235"/>
                    <a:pt x="10266" y="18892"/>
                    <a:pt x="10505" y="22607"/>
                  </a:cubicBezTo>
                  <a:lnTo>
                    <a:pt x="10505" y="45848"/>
                  </a:lnTo>
                  <a:lnTo>
                    <a:pt x="27" y="45848"/>
                  </a:lnTo>
                  <a:lnTo>
                    <a:pt x="27" y="509"/>
                  </a:lnTo>
                  <a:lnTo>
                    <a:pt x="10219" y="509"/>
                  </a:lnTo>
                  <a:lnTo>
                    <a:pt x="10219" y="6224"/>
                  </a:lnTo>
                  <a:cubicBezTo>
                    <a:pt x="12019" y="4109"/>
                    <a:pt x="14305" y="2481"/>
                    <a:pt x="16886" y="1461"/>
                  </a:cubicBezTo>
                  <a:cubicBezTo>
                    <a:pt x="19915" y="252"/>
                    <a:pt x="23154" y="-301"/>
                    <a:pt x="26411" y="-158"/>
                  </a:cubicBezTo>
                  <a:cubicBezTo>
                    <a:pt x="31403" y="-234"/>
                    <a:pt x="36222" y="1642"/>
                    <a:pt x="39842" y="5081"/>
                  </a:cubicBezTo>
                  <a:close/>
                </a:path>
              </a:pathLst>
            </a:custGeom>
            <a:solidFill>
              <a:srgbClr val="6D6E71"/>
            </a:solidFill>
            <a:ln w="9525"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8B774D0F-6EAE-43E8-A148-02E7FC4028EC}"/>
                </a:ext>
              </a:extLst>
            </p:cNvPr>
            <p:cNvSpPr/>
            <p:nvPr/>
          </p:nvSpPr>
          <p:spPr>
            <a:xfrm>
              <a:off x="7931341" y="1982052"/>
              <a:ext cx="42029" cy="70645"/>
            </a:xfrm>
            <a:custGeom>
              <a:avLst/>
              <a:gdLst>
                <a:gd name="connsiteX0" fmla="*/ 33650 w 33623"/>
                <a:gd name="connsiteY0" fmla="*/ 53160 h 56516"/>
                <a:gd name="connsiteX1" fmla="*/ 29079 w 33623"/>
                <a:gd name="connsiteY1" fmla="*/ 55541 h 56516"/>
                <a:gd name="connsiteX2" fmla="*/ 23364 w 33623"/>
                <a:gd name="connsiteY2" fmla="*/ 56303 h 56516"/>
                <a:gd name="connsiteX3" fmla="*/ 11743 w 33623"/>
                <a:gd name="connsiteY3" fmla="*/ 52303 h 56516"/>
                <a:gd name="connsiteX4" fmla="*/ 7647 w 33623"/>
                <a:gd name="connsiteY4" fmla="*/ 40873 h 56516"/>
                <a:gd name="connsiteX5" fmla="*/ 7647 w 33623"/>
                <a:gd name="connsiteY5" fmla="*/ 18775 h 56516"/>
                <a:gd name="connsiteX6" fmla="*/ 27 w 33623"/>
                <a:gd name="connsiteY6" fmla="*/ 18775 h 56516"/>
                <a:gd name="connsiteX7" fmla="*/ 27 w 33623"/>
                <a:gd name="connsiteY7" fmla="*/ 10298 h 56516"/>
                <a:gd name="connsiteX8" fmla="*/ 7647 w 33623"/>
                <a:gd name="connsiteY8" fmla="*/ 10298 h 56516"/>
                <a:gd name="connsiteX9" fmla="*/ 7647 w 33623"/>
                <a:gd name="connsiteY9" fmla="*/ -180 h 56516"/>
                <a:gd name="connsiteX10" fmla="*/ 17934 w 33623"/>
                <a:gd name="connsiteY10" fmla="*/ -180 h 56516"/>
                <a:gd name="connsiteX11" fmla="*/ 17934 w 33623"/>
                <a:gd name="connsiteY11" fmla="*/ 10298 h 56516"/>
                <a:gd name="connsiteX12" fmla="*/ 30222 w 33623"/>
                <a:gd name="connsiteY12" fmla="*/ 10298 h 56516"/>
                <a:gd name="connsiteX13" fmla="*/ 30222 w 33623"/>
                <a:gd name="connsiteY13" fmla="*/ 18775 h 56516"/>
                <a:gd name="connsiteX14" fmla="*/ 17934 w 33623"/>
                <a:gd name="connsiteY14" fmla="*/ 18775 h 56516"/>
                <a:gd name="connsiteX15" fmla="*/ 17934 w 33623"/>
                <a:gd name="connsiteY15" fmla="*/ 40587 h 56516"/>
                <a:gd name="connsiteX16" fmla="*/ 19554 w 33623"/>
                <a:gd name="connsiteY16" fmla="*/ 45731 h 56516"/>
                <a:gd name="connsiteX17" fmla="*/ 24316 w 33623"/>
                <a:gd name="connsiteY17" fmla="*/ 47445 h 56516"/>
                <a:gd name="connsiteX18" fmla="*/ 30317 w 33623"/>
                <a:gd name="connsiteY18" fmla="*/ 45540 h 5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623" h="56516">
                  <a:moveTo>
                    <a:pt x="33650" y="53160"/>
                  </a:moveTo>
                  <a:cubicBezTo>
                    <a:pt x="32298" y="54246"/>
                    <a:pt x="30745" y="55056"/>
                    <a:pt x="29079" y="55541"/>
                  </a:cubicBezTo>
                  <a:cubicBezTo>
                    <a:pt x="27212" y="56037"/>
                    <a:pt x="25297" y="56294"/>
                    <a:pt x="23364" y="56303"/>
                  </a:cubicBezTo>
                  <a:cubicBezTo>
                    <a:pt x="19106" y="56580"/>
                    <a:pt x="14924" y="55141"/>
                    <a:pt x="11743" y="52303"/>
                  </a:cubicBezTo>
                  <a:cubicBezTo>
                    <a:pt x="8809" y="49245"/>
                    <a:pt x="7323" y="45092"/>
                    <a:pt x="7647" y="40873"/>
                  </a:cubicBezTo>
                  <a:lnTo>
                    <a:pt x="7647" y="18775"/>
                  </a:lnTo>
                  <a:lnTo>
                    <a:pt x="27" y="18775"/>
                  </a:lnTo>
                  <a:lnTo>
                    <a:pt x="27" y="10298"/>
                  </a:lnTo>
                  <a:lnTo>
                    <a:pt x="7647" y="10298"/>
                  </a:lnTo>
                  <a:lnTo>
                    <a:pt x="7647" y="-180"/>
                  </a:lnTo>
                  <a:lnTo>
                    <a:pt x="17934" y="-180"/>
                  </a:lnTo>
                  <a:lnTo>
                    <a:pt x="17934" y="10298"/>
                  </a:lnTo>
                  <a:lnTo>
                    <a:pt x="30222" y="10298"/>
                  </a:lnTo>
                  <a:lnTo>
                    <a:pt x="30222" y="18775"/>
                  </a:lnTo>
                  <a:lnTo>
                    <a:pt x="17934" y="18775"/>
                  </a:lnTo>
                  <a:lnTo>
                    <a:pt x="17934" y="40587"/>
                  </a:lnTo>
                  <a:cubicBezTo>
                    <a:pt x="17839" y="42444"/>
                    <a:pt x="18410" y="44264"/>
                    <a:pt x="19554" y="45731"/>
                  </a:cubicBezTo>
                  <a:cubicBezTo>
                    <a:pt x="20839" y="46931"/>
                    <a:pt x="22563" y="47559"/>
                    <a:pt x="24316" y="47445"/>
                  </a:cubicBezTo>
                  <a:cubicBezTo>
                    <a:pt x="26478" y="47512"/>
                    <a:pt x="28593" y="46835"/>
                    <a:pt x="30317" y="45540"/>
                  </a:cubicBezTo>
                  <a:close/>
                </a:path>
              </a:pathLst>
            </a:custGeom>
            <a:solidFill>
              <a:srgbClr val="6D6E71"/>
            </a:solidFill>
            <a:ln w="9525"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29FDE3CD-707B-4975-A5BD-6A324C1A9F6B}"/>
                </a:ext>
              </a:extLst>
            </p:cNvPr>
            <p:cNvSpPr/>
            <p:nvPr/>
          </p:nvSpPr>
          <p:spPr>
            <a:xfrm>
              <a:off x="7984801" y="1993977"/>
              <a:ext cx="32741" cy="58320"/>
            </a:xfrm>
            <a:custGeom>
              <a:avLst/>
              <a:gdLst>
                <a:gd name="connsiteX0" fmla="*/ 26221 w 26193"/>
                <a:gd name="connsiteY0" fmla="*/ -100 h 46656"/>
                <a:gd name="connsiteX1" fmla="*/ 26221 w 26193"/>
                <a:gd name="connsiteY1" fmla="*/ 10092 h 46656"/>
                <a:gd name="connsiteX2" fmla="*/ 23745 w 26193"/>
                <a:gd name="connsiteY2" fmla="*/ 10092 h 46656"/>
                <a:gd name="connsiteX3" fmla="*/ 14220 w 26193"/>
                <a:gd name="connsiteY3" fmla="*/ 13711 h 46656"/>
                <a:gd name="connsiteX4" fmla="*/ 10695 w 26193"/>
                <a:gd name="connsiteY4" fmla="*/ 24189 h 46656"/>
                <a:gd name="connsiteX5" fmla="*/ 10695 w 26193"/>
                <a:gd name="connsiteY5" fmla="*/ 46477 h 46656"/>
                <a:gd name="connsiteX6" fmla="*/ 27 w 26193"/>
                <a:gd name="connsiteY6" fmla="*/ 46477 h 46656"/>
                <a:gd name="connsiteX7" fmla="*/ 27 w 26193"/>
                <a:gd name="connsiteY7" fmla="*/ 376 h 46656"/>
                <a:gd name="connsiteX8" fmla="*/ 10219 w 26193"/>
                <a:gd name="connsiteY8" fmla="*/ 376 h 46656"/>
                <a:gd name="connsiteX9" fmla="*/ 10219 w 26193"/>
                <a:gd name="connsiteY9" fmla="*/ 7044 h 46656"/>
                <a:gd name="connsiteX10" fmla="*/ 26221 w 26193"/>
                <a:gd name="connsiteY10" fmla="*/ -100 h 46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193" h="46656">
                  <a:moveTo>
                    <a:pt x="26221" y="-100"/>
                  </a:moveTo>
                  <a:lnTo>
                    <a:pt x="26221" y="10092"/>
                  </a:lnTo>
                  <a:lnTo>
                    <a:pt x="23745" y="10092"/>
                  </a:lnTo>
                  <a:cubicBezTo>
                    <a:pt x="20211" y="9977"/>
                    <a:pt x="16782" y="11282"/>
                    <a:pt x="14220" y="13711"/>
                  </a:cubicBezTo>
                  <a:cubicBezTo>
                    <a:pt x="11733" y="16616"/>
                    <a:pt x="10467" y="20369"/>
                    <a:pt x="10695" y="24189"/>
                  </a:cubicBezTo>
                  <a:lnTo>
                    <a:pt x="10695" y="46477"/>
                  </a:lnTo>
                  <a:lnTo>
                    <a:pt x="27" y="46477"/>
                  </a:lnTo>
                  <a:lnTo>
                    <a:pt x="27" y="376"/>
                  </a:lnTo>
                  <a:lnTo>
                    <a:pt x="10219" y="376"/>
                  </a:lnTo>
                  <a:lnTo>
                    <a:pt x="10219" y="7044"/>
                  </a:lnTo>
                  <a:cubicBezTo>
                    <a:pt x="13934" y="2024"/>
                    <a:pt x="20001" y="-691"/>
                    <a:pt x="26221" y="-100"/>
                  </a:cubicBezTo>
                  <a:close/>
                </a:path>
              </a:pathLst>
            </a:custGeom>
            <a:solidFill>
              <a:srgbClr val="6D6E71"/>
            </a:solidFill>
            <a:ln w="9525"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5E6018C9-3B34-459E-8B0B-81B19392B1DC}"/>
                </a:ext>
              </a:extLst>
            </p:cNvPr>
            <p:cNvSpPr/>
            <p:nvPr/>
          </p:nvSpPr>
          <p:spPr>
            <a:xfrm>
              <a:off x="8020520" y="1994672"/>
              <a:ext cx="64174" cy="78716"/>
            </a:xfrm>
            <a:custGeom>
              <a:avLst/>
              <a:gdLst>
                <a:gd name="connsiteX0" fmla="*/ 51367 w 51339"/>
                <a:gd name="connsiteY0" fmla="*/ -180 h 62973"/>
                <a:gd name="connsiteX1" fmla="*/ 29936 w 51339"/>
                <a:gd name="connsiteY1" fmla="*/ 49255 h 62973"/>
                <a:gd name="connsiteX2" fmla="*/ 22697 w 51339"/>
                <a:gd name="connsiteY2" fmla="*/ 59732 h 62973"/>
                <a:gd name="connsiteX3" fmla="*/ 12315 w 51339"/>
                <a:gd name="connsiteY3" fmla="*/ 62780 h 62973"/>
                <a:gd name="connsiteX4" fmla="*/ 5552 w 51339"/>
                <a:gd name="connsiteY4" fmla="*/ 61733 h 62973"/>
                <a:gd name="connsiteX5" fmla="*/ 27 w 51339"/>
                <a:gd name="connsiteY5" fmla="*/ 58589 h 62973"/>
                <a:gd name="connsiteX6" fmla="*/ 4314 w 51339"/>
                <a:gd name="connsiteY6" fmla="*/ 50779 h 62973"/>
                <a:gd name="connsiteX7" fmla="*/ 8028 w 51339"/>
                <a:gd name="connsiteY7" fmla="*/ 53065 h 62973"/>
                <a:gd name="connsiteX8" fmla="*/ 12219 w 51339"/>
                <a:gd name="connsiteY8" fmla="*/ 53922 h 62973"/>
                <a:gd name="connsiteX9" fmla="*/ 16887 w 51339"/>
                <a:gd name="connsiteY9" fmla="*/ 52493 h 62973"/>
                <a:gd name="connsiteX10" fmla="*/ 20315 w 51339"/>
                <a:gd name="connsiteY10" fmla="*/ 47540 h 62973"/>
                <a:gd name="connsiteX11" fmla="*/ 21078 w 51339"/>
                <a:gd name="connsiteY11" fmla="*/ 45731 h 62973"/>
                <a:gd name="connsiteX12" fmla="*/ 1075 w 51339"/>
                <a:gd name="connsiteY12" fmla="*/ -180 h 62973"/>
                <a:gd name="connsiteX13" fmla="*/ 12219 w 51339"/>
                <a:gd name="connsiteY13" fmla="*/ -180 h 62973"/>
                <a:gd name="connsiteX14" fmla="*/ 26602 w 51339"/>
                <a:gd name="connsiteY14" fmla="*/ 33634 h 62973"/>
                <a:gd name="connsiteX15" fmla="*/ 41080 w 51339"/>
                <a:gd name="connsiteY15" fmla="*/ -180 h 62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339" h="62973">
                  <a:moveTo>
                    <a:pt x="51367" y="-180"/>
                  </a:moveTo>
                  <a:lnTo>
                    <a:pt x="29936" y="49255"/>
                  </a:lnTo>
                  <a:cubicBezTo>
                    <a:pt x="28564" y="53360"/>
                    <a:pt x="26050" y="56999"/>
                    <a:pt x="22697" y="59732"/>
                  </a:cubicBezTo>
                  <a:cubicBezTo>
                    <a:pt x="19658" y="61856"/>
                    <a:pt x="16020" y="62923"/>
                    <a:pt x="12315" y="62780"/>
                  </a:cubicBezTo>
                  <a:cubicBezTo>
                    <a:pt x="10019" y="62809"/>
                    <a:pt x="7733" y="62457"/>
                    <a:pt x="5552" y="61733"/>
                  </a:cubicBezTo>
                  <a:cubicBezTo>
                    <a:pt x="3504" y="61094"/>
                    <a:pt x="1618" y="60028"/>
                    <a:pt x="27" y="58589"/>
                  </a:cubicBezTo>
                  <a:lnTo>
                    <a:pt x="4314" y="50779"/>
                  </a:lnTo>
                  <a:cubicBezTo>
                    <a:pt x="5400" y="51760"/>
                    <a:pt x="6666" y="52531"/>
                    <a:pt x="8028" y="53065"/>
                  </a:cubicBezTo>
                  <a:cubicBezTo>
                    <a:pt x="9352" y="53627"/>
                    <a:pt x="10781" y="53922"/>
                    <a:pt x="12219" y="53922"/>
                  </a:cubicBezTo>
                  <a:cubicBezTo>
                    <a:pt x="13896" y="53989"/>
                    <a:pt x="15544" y="53484"/>
                    <a:pt x="16887" y="52493"/>
                  </a:cubicBezTo>
                  <a:cubicBezTo>
                    <a:pt x="18373" y="51112"/>
                    <a:pt x="19544" y="49417"/>
                    <a:pt x="20315" y="47540"/>
                  </a:cubicBezTo>
                  <a:lnTo>
                    <a:pt x="21078" y="45731"/>
                  </a:lnTo>
                  <a:lnTo>
                    <a:pt x="1075" y="-180"/>
                  </a:lnTo>
                  <a:lnTo>
                    <a:pt x="12219" y="-180"/>
                  </a:lnTo>
                  <a:lnTo>
                    <a:pt x="26602" y="33634"/>
                  </a:lnTo>
                  <a:lnTo>
                    <a:pt x="41080" y="-180"/>
                  </a:lnTo>
                  <a:close/>
                </a:path>
              </a:pathLst>
            </a:custGeom>
            <a:solidFill>
              <a:srgbClr val="6D6E71"/>
            </a:solidFill>
            <a:ln w="9525"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79AB4F8C-A429-4CD7-B113-DF906655E7CB}"/>
                </a:ext>
              </a:extLst>
            </p:cNvPr>
            <p:cNvSpPr/>
            <p:nvPr/>
          </p:nvSpPr>
          <p:spPr>
            <a:xfrm>
              <a:off x="8118129" y="1993576"/>
              <a:ext cx="50803" cy="59216"/>
            </a:xfrm>
            <a:custGeom>
              <a:avLst/>
              <a:gdLst>
                <a:gd name="connsiteX0" fmla="*/ 40430 w 40642"/>
                <a:gd name="connsiteY0" fmla="*/ 46513 h 47373"/>
                <a:gd name="connsiteX1" fmla="*/ 31668 w 40642"/>
                <a:gd name="connsiteY1" fmla="*/ 46513 h 47373"/>
                <a:gd name="connsiteX2" fmla="*/ 31668 w 40642"/>
                <a:gd name="connsiteY2" fmla="*/ 40417 h 47373"/>
                <a:gd name="connsiteX3" fmla="*/ 16523 w 40642"/>
                <a:gd name="connsiteY3" fmla="*/ 47180 h 47373"/>
                <a:gd name="connsiteX4" fmla="*/ 4712 w 40642"/>
                <a:gd name="connsiteY4" fmla="*/ 43084 h 47373"/>
                <a:gd name="connsiteX5" fmla="*/ 44 w 40642"/>
                <a:gd name="connsiteY5" fmla="*/ 32321 h 47373"/>
                <a:gd name="connsiteX6" fmla="*/ 4997 w 40642"/>
                <a:gd name="connsiteY6" fmla="*/ 22320 h 47373"/>
                <a:gd name="connsiteX7" fmla="*/ 18523 w 40642"/>
                <a:gd name="connsiteY7" fmla="*/ 18986 h 47373"/>
                <a:gd name="connsiteX8" fmla="*/ 30905 w 40642"/>
                <a:gd name="connsiteY8" fmla="*/ 18986 h 47373"/>
                <a:gd name="connsiteX9" fmla="*/ 30905 w 40642"/>
                <a:gd name="connsiteY9" fmla="*/ 17271 h 47373"/>
                <a:gd name="connsiteX10" fmla="*/ 20809 w 40642"/>
                <a:gd name="connsiteY10" fmla="*/ 7746 h 47373"/>
                <a:gd name="connsiteX11" fmla="*/ 7569 w 40642"/>
                <a:gd name="connsiteY11" fmla="*/ 12413 h 47373"/>
                <a:gd name="connsiteX12" fmla="*/ 3283 w 40642"/>
                <a:gd name="connsiteY12" fmla="*/ 6413 h 47373"/>
                <a:gd name="connsiteX13" fmla="*/ 22333 w 40642"/>
                <a:gd name="connsiteY13" fmla="*/ -160 h 47373"/>
                <a:gd name="connsiteX14" fmla="*/ 35573 w 40642"/>
                <a:gd name="connsiteY14" fmla="*/ 3841 h 47373"/>
                <a:gd name="connsiteX15" fmla="*/ 40621 w 40642"/>
                <a:gd name="connsiteY15" fmla="*/ 16700 h 47373"/>
                <a:gd name="connsiteX16" fmla="*/ 30905 w 40642"/>
                <a:gd name="connsiteY16" fmla="*/ 29463 h 47373"/>
                <a:gd name="connsiteX17" fmla="*/ 30905 w 40642"/>
                <a:gd name="connsiteY17" fmla="*/ 25463 h 47373"/>
                <a:gd name="connsiteX18" fmla="*/ 20142 w 40642"/>
                <a:gd name="connsiteY18" fmla="*/ 25463 h 47373"/>
                <a:gd name="connsiteX19" fmla="*/ 9760 w 40642"/>
                <a:gd name="connsiteY19" fmla="*/ 31940 h 47373"/>
                <a:gd name="connsiteX20" fmla="*/ 12332 w 40642"/>
                <a:gd name="connsiteY20" fmla="*/ 37083 h 47373"/>
                <a:gd name="connsiteX21" fmla="*/ 19476 w 40642"/>
                <a:gd name="connsiteY21" fmla="*/ 38798 h 47373"/>
                <a:gd name="connsiteX22" fmla="*/ 27477 w 40642"/>
                <a:gd name="connsiteY22" fmla="*/ 36226 h 47373"/>
                <a:gd name="connsiteX23" fmla="*/ 30429 w 40642"/>
                <a:gd name="connsiteY23" fmla="*/ 29463 h 47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2" h="47373">
                  <a:moveTo>
                    <a:pt x="40430" y="46513"/>
                  </a:moveTo>
                  <a:lnTo>
                    <a:pt x="31668" y="46513"/>
                  </a:lnTo>
                  <a:lnTo>
                    <a:pt x="31668" y="40417"/>
                  </a:lnTo>
                  <a:cubicBezTo>
                    <a:pt x="27915" y="44865"/>
                    <a:pt x="22343" y="47361"/>
                    <a:pt x="16523" y="47180"/>
                  </a:cubicBezTo>
                  <a:cubicBezTo>
                    <a:pt x="12208" y="47351"/>
                    <a:pt x="7998" y="45884"/>
                    <a:pt x="4712" y="43084"/>
                  </a:cubicBezTo>
                  <a:cubicBezTo>
                    <a:pt x="1597" y="40388"/>
                    <a:pt x="-117" y="36436"/>
                    <a:pt x="44" y="32321"/>
                  </a:cubicBezTo>
                  <a:cubicBezTo>
                    <a:pt x="-175" y="28349"/>
                    <a:pt x="1702" y="24558"/>
                    <a:pt x="4997" y="22320"/>
                  </a:cubicBezTo>
                  <a:cubicBezTo>
                    <a:pt x="9065" y="19871"/>
                    <a:pt x="13780" y="18709"/>
                    <a:pt x="18523" y="18986"/>
                  </a:cubicBezTo>
                  <a:lnTo>
                    <a:pt x="30905" y="18986"/>
                  </a:lnTo>
                  <a:lnTo>
                    <a:pt x="30905" y="17271"/>
                  </a:lnTo>
                  <a:cubicBezTo>
                    <a:pt x="30905" y="11175"/>
                    <a:pt x="27572" y="7746"/>
                    <a:pt x="20809" y="7746"/>
                  </a:cubicBezTo>
                  <a:cubicBezTo>
                    <a:pt x="16028" y="7918"/>
                    <a:pt x="11408" y="9546"/>
                    <a:pt x="7569" y="12413"/>
                  </a:cubicBezTo>
                  <a:lnTo>
                    <a:pt x="3283" y="6413"/>
                  </a:lnTo>
                  <a:cubicBezTo>
                    <a:pt x="8684" y="2088"/>
                    <a:pt x="15418" y="-236"/>
                    <a:pt x="22333" y="-160"/>
                  </a:cubicBezTo>
                  <a:cubicBezTo>
                    <a:pt x="27077" y="-369"/>
                    <a:pt x="31744" y="1041"/>
                    <a:pt x="35573" y="3841"/>
                  </a:cubicBezTo>
                  <a:cubicBezTo>
                    <a:pt x="39135" y="7127"/>
                    <a:pt x="41002" y="11870"/>
                    <a:pt x="40621" y="16700"/>
                  </a:cubicBezTo>
                  <a:close/>
                  <a:moveTo>
                    <a:pt x="30905" y="29463"/>
                  </a:moveTo>
                  <a:lnTo>
                    <a:pt x="30905" y="25463"/>
                  </a:lnTo>
                  <a:lnTo>
                    <a:pt x="20142" y="25463"/>
                  </a:lnTo>
                  <a:cubicBezTo>
                    <a:pt x="13189" y="25463"/>
                    <a:pt x="9760" y="27654"/>
                    <a:pt x="9760" y="31940"/>
                  </a:cubicBezTo>
                  <a:cubicBezTo>
                    <a:pt x="9665" y="33987"/>
                    <a:pt x="10646" y="35931"/>
                    <a:pt x="12332" y="37083"/>
                  </a:cubicBezTo>
                  <a:cubicBezTo>
                    <a:pt x="14494" y="38340"/>
                    <a:pt x="16980" y="38941"/>
                    <a:pt x="19476" y="38798"/>
                  </a:cubicBezTo>
                  <a:cubicBezTo>
                    <a:pt x="22352" y="38855"/>
                    <a:pt x="25171" y="37950"/>
                    <a:pt x="27477" y="36226"/>
                  </a:cubicBezTo>
                  <a:cubicBezTo>
                    <a:pt x="29477" y="34569"/>
                    <a:pt x="30572" y="32054"/>
                    <a:pt x="30429" y="29463"/>
                  </a:cubicBezTo>
                  <a:close/>
                </a:path>
              </a:pathLst>
            </a:custGeom>
            <a:solidFill>
              <a:srgbClr val="6D6E71"/>
            </a:solidFill>
            <a:ln w="9525"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7EBBD626-38DB-4A0D-BA96-D61175016712}"/>
                </a:ext>
              </a:extLst>
            </p:cNvPr>
            <p:cNvSpPr/>
            <p:nvPr/>
          </p:nvSpPr>
          <p:spPr>
            <a:xfrm>
              <a:off x="8185421" y="1994083"/>
              <a:ext cx="52555" cy="57857"/>
            </a:xfrm>
            <a:custGeom>
              <a:avLst/>
              <a:gdLst>
                <a:gd name="connsiteX0" fmla="*/ 9552 w 42044"/>
                <a:gd name="connsiteY0" fmla="*/ 21342 h 46286"/>
                <a:gd name="connsiteX1" fmla="*/ 9552 w 42044"/>
                <a:gd name="connsiteY1" fmla="*/ 46107 h 46286"/>
                <a:gd name="connsiteX2" fmla="*/ 27 w 42044"/>
                <a:gd name="connsiteY2" fmla="*/ 46107 h 46286"/>
                <a:gd name="connsiteX3" fmla="*/ 27 w 42044"/>
                <a:gd name="connsiteY3" fmla="*/ 482 h 46286"/>
                <a:gd name="connsiteX4" fmla="*/ 9552 w 42044"/>
                <a:gd name="connsiteY4" fmla="*/ 482 h 46286"/>
                <a:gd name="connsiteX5" fmla="*/ 9552 w 42044"/>
                <a:gd name="connsiteY5" fmla="*/ 8769 h 46286"/>
                <a:gd name="connsiteX6" fmla="*/ 15934 w 42044"/>
                <a:gd name="connsiteY6" fmla="*/ 2197 h 46286"/>
                <a:gd name="connsiteX7" fmla="*/ 37270 w 42044"/>
                <a:gd name="connsiteY7" fmla="*/ 4483 h 46286"/>
                <a:gd name="connsiteX8" fmla="*/ 42032 w 42044"/>
                <a:gd name="connsiteY8" fmla="*/ 18103 h 46286"/>
                <a:gd name="connsiteX9" fmla="*/ 42032 w 42044"/>
                <a:gd name="connsiteY9" fmla="*/ 46107 h 46286"/>
                <a:gd name="connsiteX10" fmla="*/ 32507 w 42044"/>
                <a:gd name="connsiteY10" fmla="*/ 46107 h 46286"/>
                <a:gd name="connsiteX11" fmla="*/ 32507 w 42044"/>
                <a:gd name="connsiteY11" fmla="*/ 21056 h 46286"/>
                <a:gd name="connsiteX12" fmla="*/ 22030 w 42044"/>
                <a:gd name="connsiteY12" fmla="*/ 8388 h 46286"/>
                <a:gd name="connsiteX13" fmla="*/ 13362 w 42044"/>
                <a:gd name="connsiteY13" fmla="*/ 11722 h 46286"/>
                <a:gd name="connsiteX14" fmla="*/ 9552 w 42044"/>
                <a:gd name="connsiteY14" fmla="*/ 21342 h 4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44" h="46286">
                  <a:moveTo>
                    <a:pt x="9552" y="21342"/>
                  </a:moveTo>
                  <a:lnTo>
                    <a:pt x="9552" y="46107"/>
                  </a:lnTo>
                  <a:lnTo>
                    <a:pt x="27" y="46107"/>
                  </a:lnTo>
                  <a:lnTo>
                    <a:pt x="27" y="482"/>
                  </a:lnTo>
                  <a:lnTo>
                    <a:pt x="9552" y="482"/>
                  </a:lnTo>
                  <a:lnTo>
                    <a:pt x="9552" y="8769"/>
                  </a:lnTo>
                  <a:cubicBezTo>
                    <a:pt x="11067" y="6054"/>
                    <a:pt x="13267" y="3787"/>
                    <a:pt x="15934" y="2197"/>
                  </a:cubicBezTo>
                  <a:cubicBezTo>
                    <a:pt x="22802" y="-1670"/>
                    <a:pt x="31374" y="-756"/>
                    <a:pt x="37270" y="4483"/>
                  </a:cubicBezTo>
                  <a:cubicBezTo>
                    <a:pt x="40642" y="8188"/>
                    <a:pt x="42356" y="13103"/>
                    <a:pt x="42032" y="18103"/>
                  </a:cubicBezTo>
                  <a:lnTo>
                    <a:pt x="42032" y="46107"/>
                  </a:lnTo>
                  <a:lnTo>
                    <a:pt x="32507" y="46107"/>
                  </a:lnTo>
                  <a:lnTo>
                    <a:pt x="32507" y="21056"/>
                  </a:lnTo>
                  <a:cubicBezTo>
                    <a:pt x="32507" y="12674"/>
                    <a:pt x="28983" y="8388"/>
                    <a:pt x="22030" y="8388"/>
                  </a:cubicBezTo>
                  <a:cubicBezTo>
                    <a:pt x="18820" y="8360"/>
                    <a:pt x="15724" y="9550"/>
                    <a:pt x="13362" y="11722"/>
                  </a:cubicBezTo>
                  <a:cubicBezTo>
                    <a:pt x="10724" y="14208"/>
                    <a:pt x="9333" y="17732"/>
                    <a:pt x="9552" y="21342"/>
                  </a:cubicBezTo>
                  <a:close/>
                </a:path>
              </a:pathLst>
            </a:custGeom>
            <a:solidFill>
              <a:srgbClr val="6D6E71"/>
            </a:solidFill>
            <a:ln w="9525"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4743883E-BDE0-49BB-AC4C-7573358BC4D3}"/>
                </a:ext>
              </a:extLst>
            </p:cNvPr>
            <p:cNvSpPr/>
            <p:nvPr/>
          </p:nvSpPr>
          <p:spPr>
            <a:xfrm>
              <a:off x="8251115" y="1972408"/>
              <a:ext cx="58250" cy="80396"/>
            </a:xfrm>
            <a:custGeom>
              <a:avLst/>
              <a:gdLst>
                <a:gd name="connsiteX0" fmla="*/ 6527 w 46600"/>
                <a:gd name="connsiteY0" fmla="*/ 57541 h 64317"/>
                <a:gd name="connsiteX1" fmla="*/ 50 w 46600"/>
                <a:gd name="connsiteY1" fmla="*/ 40397 h 64317"/>
                <a:gd name="connsiteX2" fmla="*/ 6622 w 46600"/>
                <a:gd name="connsiteY2" fmla="*/ 23442 h 64317"/>
                <a:gd name="connsiteX3" fmla="*/ 22434 w 46600"/>
                <a:gd name="connsiteY3" fmla="*/ 17156 h 64317"/>
                <a:gd name="connsiteX4" fmla="*/ 37102 w 46600"/>
                <a:gd name="connsiteY4" fmla="*/ 24871 h 64317"/>
                <a:gd name="connsiteX5" fmla="*/ 37102 w 46600"/>
                <a:gd name="connsiteY5" fmla="*/ -180 h 64317"/>
                <a:gd name="connsiteX6" fmla="*/ 46627 w 46600"/>
                <a:gd name="connsiteY6" fmla="*/ -180 h 64317"/>
                <a:gd name="connsiteX7" fmla="*/ 46627 w 46600"/>
                <a:gd name="connsiteY7" fmla="*/ 63447 h 64317"/>
                <a:gd name="connsiteX8" fmla="*/ 37102 w 46600"/>
                <a:gd name="connsiteY8" fmla="*/ 63447 h 64317"/>
                <a:gd name="connsiteX9" fmla="*/ 37102 w 46600"/>
                <a:gd name="connsiteY9" fmla="*/ 56494 h 64317"/>
                <a:gd name="connsiteX10" fmla="*/ 21576 w 46600"/>
                <a:gd name="connsiteY10" fmla="*/ 64114 h 64317"/>
                <a:gd name="connsiteX11" fmla="*/ 6527 w 46600"/>
                <a:gd name="connsiteY11" fmla="*/ 57541 h 64317"/>
                <a:gd name="connsiteX12" fmla="*/ 9670 w 46600"/>
                <a:gd name="connsiteY12" fmla="*/ 40777 h 64317"/>
                <a:gd name="connsiteX13" fmla="*/ 13861 w 46600"/>
                <a:gd name="connsiteY13" fmla="*/ 51446 h 64317"/>
                <a:gd name="connsiteX14" fmla="*/ 23386 w 46600"/>
                <a:gd name="connsiteY14" fmla="*/ 55637 h 64317"/>
                <a:gd name="connsiteX15" fmla="*/ 32911 w 46600"/>
                <a:gd name="connsiteY15" fmla="*/ 51446 h 64317"/>
                <a:gd name="connsiteX16" fmla="*/ 36912 w 46600"/>
                <a:gd name="connsiteY16" fmla="*/ 40777 h 64317"/>
                <a:gd name="connsiteX17" fmla="*/ 32911 w 46600"/>
                <a:gd name="connsiteY17" fmla="*/ 29919 h 64317"/>
                <a:gd name="connsiteX18" fmla="*/ 23386 w 46600"/>
                <a:gd name="connsiteY18" fmla="*/ 25538 h 64317"/>
                <a:gd name="connsiteX19" fmla="*/ 13861 w 46600"/>
                <a:gd name="connsiteY19" fmla="*/ 29919 h 64317"/>
                <a:gd name="connsiteX20" fmla="*/ 9766 w 46600"/>
                <a:gd name="connsiteY20" fmla="*/ 40777 h 6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0" h="64317">
                  <a:moveTo>
                    <a:pt x="6527" y="57541"/>
                  </a:moveTo>
                  <a:cubicBezTo>
                    <a:pt x="2108" y="52950"/>
                    <a:pt x="-226" y="46759"/>
                    <a:pt x="50" y="40397"/>
                  </a:cubicBezTo>
                  <a:cubicBezTo>
                    <a:pt x="-236" y="34072"/>
                    <a:pt x="2155" y="27919"/>
                    <a:pt x="6622" y="23442"/>
                  </a:cubicBezTo>
                  <a:cubicBezTo>
                    <a:pt x="10852" y="19337"/>
                    <a:pt x="16538" y="17079"/>
                    <a:pt x="22434" y="17156"/>
                  </a:cubicBezTo>
                  <a:cubicBezTo>
                    <a:pt x="28320" y="17070"/>
                    <a:pt x="33835" y="19975"/>
                    <a:pt x="37102" y="24871"/>
                  </a:cubicBezTo>
                  <a:lnTo>
                    <a:pt x="37102" y="-180"/>
                  </a:lnTo>
                  <a:lnTo>
                    <a:pt x="46627" y="-180"/>
                  </a:lnTo>
                  <a:lnTo>
                    <a:pt x="46627" y="63447"/>
                  </a:lnTo>
                  <a:lnTo>
                    <a:pt x="37102" y="63447"/>
                  </a:lnTo>
                  <a:lnTo>
                    <a:pt x="37102" y="56494"/>
                  </a:lnTo>
                  <a:cubicBezTo>
                    <a:pt x="33588" y="61542"/>
                    <a:pt x="27720" y="64428"/>
                    <a:pt x="21576" y="64114"/>
                  </a:cubicBezTo>
                  <a:cubicBezTo>
                    <a:pt x="15862" y="64142"/>
                    <a:pt x="10394" y="61752"/>
                    <a:pt x="6527" y="57541"/>
                  </a:cubicBezTo>
                  <a:close/>
                  <a:moveTo>
                    <a:pt x="9670" y="40777"/>
                  </a:moveTo>
                  <a:cubicBezTo>
                    <a:pt x="9518" y="44759"/>
                    <a:pt x="11032" y="48626"/>
                    <a:pt x="13861" y="51446"/>
                  </a:cubicBezTo>
                  <a:cubicBezTo>
                    <a:pt x="16357" y="54046"/>
                    <a:pt x="19786" y="55551"/>
                    <a:pt x="23386" y="55637"/>
                  </a:cubicBezTo>
                  <a:cubicBezTo>
                    <a:pt x="27015" y="55665"/>
                    <a:pt x="30482" y="54141"/>
                    <a:pt x="32911" y="51446"/>
                  </a:cubicBezTo>
                  <a:cubicBezTo>
                    <a:pt x="35626" y="48569"/>
                    <a:pt x="37074" y="44730"/>
                    <a:pt x="36912" y="40777"/>
                  </a:cubicBezTo>
                  <a:cubicBezTo>
                    <a:pt x="37045" y="36777"/>
                    <a:pt x="35616" y="32881"/>
                    <a:pt x="32911" y="29919"/>
                  </a:cubicBezTo>
                  <a:cubicBezTo>
                    <a:pt x="30559" y="27100"/>
                    <a:pt x="27063" y="25490"/>
                    <a:pt x="23386" y="25538"/>
                  </a:cubicBezTo>
                  <a:cubicBezTo>
                    <a:pt x="19738" y="25595"/>
                    <a:pt x="16281" y="27185"/>
                    <a:pt x="13861" y="29919"/>
                  </a:cubicBezTo>
                  <a:cubicBezTo>
                    <a:pt x="11090" y="32843"/>
                    <a:pt x="9613" y="36758"/>
                    <a:pt x="9766" y="40777"/>
                  </a:cubicBezTo>
                  <a:close/>
                </a:path>
              </a:pathLst>
            </a:custGeom>
            <a:solidFill>
              <a:srgbClr val="6D6E71"/>
            </a:solidFill>
            <a:ln w="9525"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AEF66B96-16DB-4283-BC65-E92F0CD7CCA5}"/>
                </a:ext>
              </a:extLst>
            </p:cNvPr>
            <p:cNvSpPr/>
            <p:nvPr/>
          </p:nvSpPr>
          <p:spPr>
            <a:xfrm>
              <a:off x="8355201" y="1975975"/>
              <a:ext cx="70725" cy="77167"/>
            </a:xfrm>
            <a:custGeom>
              <a:avLst/>
              <a:gdLst>
                <a:gd name="connsiteX0" fmla="*/ 45273 w 56580"/>
                <a:gd name="connsiteY0" fmla="*/ 30019 h 61734"/>
                <a:gd name="connsiteX1" fmla="*/ 55846 w 56580"/>
                <a:gd name="connsiteY1" fmla="*/ 30019 h 61734"/>
                <a:gd name="connsiteX2" fmla="*/ 55846 w 56580"/>
                <a:gd name="connsiteY2" fmla="*/ 53927 h 61734"/>
                <a:gd name="connsiteX3" fmla="*/ 45083 w 56580"/>
                <a:gd name="connsiteY3" fmla="*/ 59642 h 61734"/>
                <a:gd name="connsiteX4" fmla="*/ 32319 w 56580"/>
                <a:gd name="connsiteY4" fmla="*/ 61547 h 61734"/>
                <a:gd name="connsiteX5" fmla="*/ 15841 w 56580"/>
                <a:gd name="connsiteY5" fmla="*/ 57641 h 61734"/>
                <a:gd name="connsiteX6" fmla="*/ 4220 w 56580"/>
                <a:gd name="connsiteY6" fmla="*/ 46592 h 61734"/>
                <a:gd name="connsiteX7" fmla="*/ 4220 w 56580"/>
                <a:gd name="connsiteY7" fmla="*/ 14874 h 61734"/>
                <a:gd name="connsiteX8" fmla="*/ 15841 w 56580"/>
                <a:gd name="connsiteY8" fmla="*/ 3825 h 61734"/>
                <a:gd name="connsiteX9" fmla="*/ 32510 w 56580"/>
                <a:gd name="connsiteY9" fmla="*/ -175 h 61734"/>
                <a:gd name="connsiteX10" fmla="*/ 46226 w 56580"/>
                <a:gd name="connsiteY10" fmla="*/ 2397 h 61734"/>
                <a:gd name="connsiteX11" fmla="*/ 56608 w 56580"/>
                <a:gd name="connsiteY11" fmla="*/ 9635 h 61734"/>
                <a:gd name="connsiteX12" fmla="*/ 49559 w 56580"/>
                <a:gd name="connsiteY12" fmla="*/ 16493 h 61734"/>
                <a:gd name="connsiteX13" fmla="*/ 33081 w 56580"/>
                <a:gd name="connsiteY13" fmla="*/ 9635 h 61734"/>
                <a:gd name="connsiteX14" fmla="*/ 21747 w 56580"/>
                <a:gd name="connsiteY14" fmla="*/ 12303 h 61734"/>
                <a:gd name="connsiteX15" fmla="*/ 14031 w 56580"/>
                <a:gd name="connsiteY15" fmla="*/ 19732 h 61734"/>
                <a:gd name="connsiteX16" fmla="*/ 11269 w 56580"/>
                <a:gd name="connsiteY16" fmla="*/ 30781 h 61734"/>
                <a:gd name="connsiteX17" fmla="*/ 14031 w 56580"/>
                <a:gd name="connsiteY17" fmla="*/ 41544 h 61734"/>
                <a:gd name="connsiteX18" fmla="*/ 21747 w 56580"/>
                <a:gd name="connsiteY18" fmla="*/ 49069 h 61734"/>
                <a:gd name="connsiteX19" fmla="*/ 32986 w 56580"/>
                <a:gd name="connsiteY19" fmla="*/ 51831 h 61734"/>
                <a:gd name="connsiteX20" fmla="*/ 45273 w 56580"/>
                <a:gd name="connsiteY20" fmla="*/ 48783 h 6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6580" h="61734">
                  <a:moveTo>
                    <a:pt x="45273" y="30019"/>
                  </a:moveTo>
                  <a:lnTo>
                    <a:pt x="55846" y="30019"/>
                  </a:lnTo>
                  <a:lnTo>
                    <a:pt x="55846" y="53927"/>
                  </a:lnTo>
                  <a:cubicBezTo>
                    <a:pt x="52646" y="56480"/>
                    <a:pt x="48988" y="58413"/>
                    <a:pt x="45083" y="59642"/>
                  </a:cubicBezTo>
                  <a:cubicBezTo>
                    <a:pt x="40959" y="60937"/>
                    <a:pt x="36644" y="61585"/>
                    <a:pt x="32319" y="61547"/>
                  </a:cubicBezTo>
                  <a:cubicBezTo>
                    <a:pt x="26585" y="61671"/>
                    <a:pt x="20908" y="60328"/>
                    <a:pt x="15841" y="57641"/>
                  </a:cubicBezTo>
                  <a:cubicBezTo>
                    <a:pt x="11040" y="55070"/>
                    <a:pt x="7031" y="51260"/>
                    <a:pt x="4220" y="46592"/>
                  </a:cubicBezTo>
                  <a:cubicBezTo>
                    <a:pt x="-1371" y="36763"/>
                    <a:pt x="-1371" y="24713"/>
                    <a:pt x="4220" y="14874"/>
                  </a:cubicBezTo>
                  <a:cubicBezTo>
                    <a:pt x="7031" y="10207"/>
                    <a:pt x="11040" y="6397"/>
                    <a:pt x="15841" y="3825"/>
                  </a:cubicBezTo>
                  <a:cubicBezTo>
                    <a:pt x="20975" y="1111"/>
                    <a:pt x="26709" y="-270"/>
                    <a:pt x="32510" y="-175"/>
                  </a:cubicBezTo>
                  <a:cubicBezTo>
                    <a:pt x="37206" y="-242"/>
                    <a:pt x="41873" y="634"/>
                    <a:pt x="46226" y="2397"/>
                  </a:cubicBezTo>
                  <a:cubicBezTo>
                    <a:pt x="50236" y="3911"/>
                    <a:pt x="53798" y="6397"/>
                    <a:pt x="56608" y="9635"/>
                  </a:cubicBezTo>
                  <a:lnTo>
                    <a:pt x="49559" y="16493"/>
                  </a:lnTo>
                  <a:cubicBezTo>
                    <a:pt x="45245" y="12036"/>
                    <a:pt x="39282" y="9550"/>
                    <a:pt x="33081" y="9635"/>
                  </a:cubicBezTo>
                  <a:cubicBezTo>
                    <a:pt x="29138" y="9540"/>
                    <a:pt x="25233" y="10464"/>
                    <a:pt x="21747" y="12303"/>
                  </a:cubicBezTo>
                  <a:cubicBezTo>
                    <a:pt x="18565" y="14055"/>
                    <a:pt x="15908" y="16617"/>
                    <a:pt x="14031" y="19732"/>
                  </a:cubicBezTo>
                  <a:cubicBezTo>
                    <a:pt x="12165" y="23113"/>
                    <a:pt x="11212" y="26923"/>
                    <a:pt x="11269" y="30781"/>
                  </a:cubicBezTo>
                  <a:cubicBezTo>
                    <a:pt x="11231" y="34553"/>
                    <a:pt x="12183" y="38258"/>
                    <a:pt x="14031" y="41544"/>
                  </a:cubicBezTo>
                  <a:cubicBezTo>
                    <a:pt x="15870" y="44706"/>
                    <a:pt x="18537" y="47307"/>
                    <a:pt x="21747" y="49069"/>
                  </a:cubicBezTo>
                  <a:cubicBezTo>
                    <a:pt x="25195" y="50926"/>
                    <a:pt x="29062" y="51879"/>
                    <a:pt x="32986" y="51831"/>
                  </a:cubicBezTo>
                  <a:cubicBezTo>
                    <a:pt x="37282" y="51907"/>
                    <a:pt x="41520" y="50860"/>
                    <a:pt x="45273" y="48783"/>
                  </a:cubicBezTo>
                  <a:close/>
                </a:path>
              </a:pathLst>
            </a:custGeom>
            <a:solidFill>
              <a:srgbClr val="6D6E71"/>
            </a:solidFill>
            <a:ln w="9525"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6247006E-05F6-48BD-BCFB-7F38A9D137A8}"/>
                </a:ext>
              </a:extLst>
            </p:cNvPr>
            <p:cNvSpPr/>
            <p:nvPr/>
          </p:nvSpPr>
          <p:spPr>
            <a:xfrm>
              <a:off x="8441882" y="1993940"/>
              <a:ext cx="33218" cy="58359"/>
            </a:xfrm>
            <a:custGeom>
              <a:avLst/>
              <a:gdLst>
                <a:gd name="connsiteX0" fmla="*/ 26602 w 26574"/>
                <a:gd name="connsiteY0" fmla="*/ -70 h 46687"/>
                <a:gd name="connsiteX1" fmla="*/ 26602 w 26574"/>
                <a:gd name="connsiteY1" fmla="*/ 10122 h 46687"/>
                <a:gd name="connsiteX2" fmla="*/ 24126 w 26574"/>
                <a:gd name="connsiteY2" fmla="*/ 10122 h 46687"/>
                <a:gd name="connsiteX3" fmla="*/ 14601 w 26574"/>
                <a:gd name="connsiteY3" fmla="*/ 13741 h 46687"/>
                <a:gd name="connsiteX4" fmla="*/ 11076 w 26574"/>
                <a:gd name="connsiteY4" fmla="*/ 24219 h 46687"/>
                <a:gd name="connsiteX5" fmla="*/ 11076 w 26574"/>
                <a:gd name="connsiteY5" fmla="*/ 46507 h 46687"/>
                <a:gd name="connsiteX6" fmla="*/ 27 w 26574"/>
                <a:gd name="connsiteY6" fmla="*/ 46507 h 46687"/>
                <a:gd name="connsiteX7" fmla="*/ 27 w 26574"/>
                <a:gd name="connsiteY7" fmla="*/ 406 h 46687"/>
                <a:gd name="connsiteX8" fmla="*/ 10219 w 26574"/>
                <a:gd name="connsiteY8" fmla="*/ 406 h 46687"/>
                <a:gd name="connsiteX9" fmla="*/ 10219 w 26574"/>
                <a:gd name="connsiteY9" fmla="*/ 7074 h 46687"/>
                <a:gd name="connsiteX10" fmla="*/ 26602 w 26574"/>
                <a:gd name="connsiteY10" fmla="*/ -70 h 4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574" h="46687">
                  <a:moveTo>
                    <a:pt x="26602" y="-70"/>
                  </a:moveTo>
                  <a:lnTo>
                    <a:pt x="26602" y="10122"/>
                  </a:lnTo>
                  <a:lnTo>
                    <a:pt x="24126" y="10122"/>
                  </a:lnTo>
                  <a:cubicBezTo>
                    <a:pt x="20592" y="10007"/>
                    <a:pt x="17163" y="11313"/>
                    <a:pt x="14601" y="13741"/>
                  </a:cubicBezTo>
                  <a:cubicBezTo>
                    <a:pt x="12114" y="16647"/>
                    <a:pt x="10847" y="20399"/>
                    <a:pt x="11076" y="24219"/>
                  </a:cubicBezTo>
                  <a:lnTo>
                    <a:pt x="11076" y="46507"/>
                  </a:lnTo>
                  <a:lnTo>
                    <a:pt x="27" y="46507"/>
                  </a:lnTo>
                  <a:lnTo>
                    <a:pt x="27" y="406"/>
                  </a:lnTo>
                  <a:lnTo>
                    <a:pt x="10219" y="406"/>
                  </a:lnTo>
                  <a:lnTo>
                    <a:pt x="10219" y="7074"/>
                  </a:lnTo>
                  <a:cubicBezTo>
                    <a:pt x="14019" y="1940"/>
                    <a:pt x="20259" y="-775"/>
                    <a:pt x="26602" y="-70"/>
                  </a:cubicBezTo>
                  <a:close/>
                </a:path>
              </a:pathLst>
            </a:custGeom>
            <a:solidFill>
              <a:srgbClr val="6D6E71"/>
            </a:solidFill>
            <a:ln w="9525"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934A38DA-1776-4706-8847-7459B768B8DA}"/>
                </a:ext>
              </a:extLst>
            </p:cNvPr>
            <p:cNvSpPr/>
            <p:nvPr/>
          </p:nvSpPr>
          <p:spPr>
            <a:xfrm>
              <a:off x="8482114" y="1994006"/>
              <a:ext cx="52105" cy="58660"/>
            </a:xfrm>
            <a:custGeom>
              <a:avLst/>
              <a:gdLst>
                <a:gd name="connsiteX0" fmla="*/ 36326 w 41684"/>
                <a:gd name="connsiteY0" fmla="*/ 4640 h 46928"/>
                <a:gd name="connsiteX1" fmla="*/ 41660 w 41684"/>
                <a:gd name="connsiteY1" fmla="*/ 19309 h 46928"/>
                <a:gd name="connsiteX2" fmla="*/ 41660 w 41684"/>
                <a:gd name="connsiteY2" fmla="*/ 46169 h 46928"/>
                <a:gd name="connsiteX3" fmla="*/ 31564 w 41684"/>
                <a:gd name="connsiteY3" fmla="*/ 46169 h 46928"/>
                <a:gd name="connsiteX4" fmla="*/ 31564 w 41684"/>
                <a:gd name="connsiteY4" fmla="*/ 40549 h 46928"/>
                <a:gd name="connsiteX5" fmla="*/ 25944 w 41684"/>
                <a:gd name="connsiteY5" fmla="*/ 45121 h 46928"/>
                <a:gd name="connsiteX6" fmla="*/ 17181 w 41684"/>
                <a:gd name="connsiteY6" fmla="*/ 46740 h 46928"/>
                <a:gd name="connsiteX7" fmla="*/ 8132 w 41684"/>
                <a:gd name="connsiteY7" fmla="*/ 44931 h 46928"/>
                <a:gd name="connsiteX8" fmla="*/ 2226 w 41684"/>
                <a:gd name="connsiteY8" fmla="*/ 40073 h 46928"/>
                <a:gd name="connsiteX9" fmla="*/ 4703 w 41684"/>
                <a:gd name="connsiteY9" fmla="*/ 23119 h 46928"/>
                <a:gd name="connsiteX10" fmla="*/ 19086 w 41684"/>
                <a:gd name="connsiteY10" fmla="*/ 19404 h 46928"/>
                <a:gd name="connsiteX11" fmla="*/ 30897 w 41684"/>
                <a:gd name="connsiteY11" fmla="*/ 19404 h 46928"/>
                <a:gd name="connsiteX12" fmla="*/ 30897 w 41684"/>
                <a:gd name="connsiteY12" fmla="*/ 18737 h 46928"/>
                <a:gd name="connsiteX13" fmla="*/ 28039 w 41684"/>
                <a:gd name="connsiteY13" fmla="*/ 11307 h 46928"/>
                <a:gd name="connsiteX14" fmla="*/ 19562 w 41684"/>
                <a:gd name="connsiteY14" fmla="*/ 8736 h 46928"/>
                <a:gd name="connsiteX15" fmla="*/ 11942 w 41684"/>
                <a:gd name="connsiteY15" fmla="*/ 9974 h 46928"/>
                <a:gd name="connsiteX16" fmla="*/ 5655 w 41684"/>
                <a:gd name="connsiteY16" fmla="*/ 13308 h 46928"/>
                <a:gd name="connsiteX17" fmla="*/ 1465 w 41684"/>
                <a:gd name="connsiteY17" fmla="*/ 5497 h 46928"/>
                <a:gd name="connsiteX18" fmla="*/ 10132 w 41684"/>
                <a:gd name="connsiteY18" fmla="*/ 1306 h 46928"/>
                <a:gd name="connsiteX19" fmla="*/ 20800 w 41684"/>
                <a:gd name="connsiteY19" fmla="*/ -122 h 46928"/>
                <a:gd name="connsiteX20" fmla="*/ 36326 w 41684"/>
                <a:gd name="connsiteY20" fmla="*/ 4640 h 46928"/>
                <a:gd name="connsiteX21" fmla="*/ 26801 w 41684"/>
                <a:gd name="connsiteY21" fmla="*/ 37120 h 46928"/>
                <a:gd name="connsiteX22" fmla="*/ 31183 w 41684"/>
                <a:gd name="connsiteY22" fmla="*/ 31786 h 46928"/>
                <a:gd name="connsiteX23" fmla="*/ 31183 w 41684"/>
                <a:gd name="connsiteY23" fmla="*/ 26452 h 46928"/>
                <a:gd name="connsiteX24" fmla="*/ 20133 w 41684"/>
                <a:gd name="connsiteY24" fmla="*/ 26452 h 46928"/>
                <a:gd name="connsiteX25" fmla="*/ 10608 w 41684"/>
                <a:gd name="connsiteY25" fmla="*/ 32548 h 46928"/>
                <a:gd name="connsiteX26" fmla="*/ 12894 w 41684"/>
                <a:gd name="connsiteY26" fmla="*/ 37215 h 46928"/>
                <a:gd name="connsiteX27" fmla="*/ 19371 w 41684"/>
                <a:gd name="connsiteY27" fmla="*/ 38930 h 46928"/>
                <a:gd name="connsiteX28" fmla="*/ 26515 w 41684"/>
                <a:gd name="connsiteY28" fmla="*/ 37120 h 4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1684" h="46928">
                  <a:moveTo>
                    <a:pt x="36326" y="4640"/>
                  </a:moveTo>
                  <a:cubicBezTo>
                    <a:pt x="40117" y="8545"/>
                    <a:pt x="42060" y="13879"/>
                    <a:pt x="41660" y="19309"/>
                  </a:cubicBezTo>
                  <a:lnTo>
                    <a:pt x="41660" y="46169"/>
                  </a:lnTo>
                  <a:lnTo>
                    <a:pt x="31564" y="46169"/>
                  </a:lnTo>
                  <a:lnTo>
                    <a:pt x="31564" y="40549"/>
                  </a:lnTo>
                  <a:cubicBezTo>
                    <a:pt x="30173" y="42588"/>
                    <a:pt x="28220" y="44169"/>
                    <a:pt x="25944" y="45121"/>
                  </a:cubicBezTo>
                  <a:cubicBezTo>
                    <a:pt x="23162" y="46255"/>
                    <a:pt x="20181" y="46798"/>
                    <a:pt x="17181" y="46740"/>
                  </a:cubicBezTo>
                  <a:cubicBezTo>
                    <a:pt x="14066" y="46826"/>
                    <a:pt x="10971" y="46207"/>
                    <a:pt x="8132" y="44931"/>
                  </a:cubicBezTo>
                  <a:cubicBezTo>
                    <a:pt x="5722" y="43940"/>
                    <a:pt x="3665" y="42245"/>
                    <a:pt x="2226" y="40073"/>
                  </a:cubicBezTo>
                  <a:cubicBezTo>
                    <a:pt x="-1479" y="34634"/>
                    <a:pt x="-403" y="27272"/>
                    <a:pt x="4703" y="23119"/>
                  </a:cubicBezTo>
                  <a:cubicBezTo>
                    <a:pt x="8942" y="20299"/>
                    <a:pt x="14009" y="18994"/>
                    <a:pt x="19086" y="19404"/>
                  </a:cubicBezTo>
                  <a:lnTo>
                    <a:pt x="30897" y="19404"/>
                  </a:lnTo>
                  <a:lnTo>
                    <a:pt x="30897" y="18737"/>
                  </a:lnTo>
                  <a:cubicBezTo>
                    <a:pt x="31078" y="15965"/>
                    <a:pt x="30030" y="13251"/>
                    <a:pt x="28039" y="11307"/>
                  </a:cubicBezTo>
                  <a:cubicBezTo>
                    <a:pt x="25630" y="9431"/>
                    <a:pt x="22610" y="8517"/>
                    <a:pt x="19562" y="8736"/>
                  </a:cubicBezTo>
                  <a:cubicBezTo>
                    <a:pt x="16971" y="8717"/>
                    <a:pt x="14399" y="9136"/>
                    <a:pt x="11942" y="9974"/>
                  </a:cubicBezTo>
                  <a:cubicBezTo>
                    <a:pt x="9646" y="10660"/>
                    <a:pt x="7513" y="11793"/>
                    <a:pt x="5655" y="13308"/>
                  </a:cubicBezTo>
                  <a:lnTo>
                    <a:pt x="1465" y="5497"/>
                  </a:lnTo>
                  <a:cubicBezTo>
                    <a:pt x="4055" y="3564"/>
                    <a:pt x="6999" y="2135"/>
                    <a:pt x="10132" y="1306"/>
                  </a:cubicBezTo>
                  <a:cubicBezTo>
                    <a:pt x="13609" y="335"/>
                    <a:pt x="17200" y="-142"/>
                    <a:pt x="20800" y="-122"/>
                  </a:cubicBezTo>
                  <a:cubicBezTo>
                    <a:pt x="26391" y="-522"/>
                    <a:pt x="31926" y="1173"/>
                    <a:pt x="36326" y="4640"/>
                  </a:cubicBezTo>
                  <a:close/>
                  <a:moveTo>
                    <a:pt x="26801" y="37120"/>
                  </a:moveTo>
                  <a:cubicBezTo>
                    <a:pt x="28839" y="35911"/>
                    <a:pt x="30392" y="34025"/>
                    <a:pt x="31183" y="31786"/>
                  </a:cubicBezTo>
                  <a:lnTo>
                    <a:pt x="31183" y="26452"/>
                  </a:lnTo>
                  <a:lnTo>
                    <a:pt x="20133" y="26452"/>
                  </a:lnTo>
                  <a:cubicBezTo>
                    <a:pt x="14037" y="26452"/>
                    <a:pt x="10608" y="28548"/>
                    <a:pt x="10608" y="32548"/>
                  </a:cubicBezTo>
                  <a:cubicBezTo>
                    <a:pt x="10542" y="34386"/>
                    <a:pt x="11399" y="36139"/>
                    <a:pt x="12894" y="37215"/>
                  </a:cubicBezTo>
                  <a:cubicBezTo>
                    <a:pt x="14819" y="38454"/>
                    <a:pt x="17085" y="39054"/>
                    <a:pt x="19371" y="38930"/>
                  </a:cubicBezTo>
                  <a:cubicBezTo>
                    <a:pt x="21867" y="38939"/>
                    <a:pt x="24324" y="38320"/>
                    <a:pt x="26515" y="37120"/>
                  </a:cubicBezTo>
                  <a:close/>
                </a:path>
              </a:pathLst>
            </a:custGeom>
            <a:solidFill>
              <a:srgbClr val="6D6E71"/>
            </a:solidFill>
            <a:ln w="9525"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80AFD56B-5C39-4F61-B813-77D4DB3DF62B}"/>
                </a:ext>
              </a:extLst>
            </p:cNvPr>
            <p:cNvSpPr/>
            <p:nvPr/>
          </p:nvSpPr>
          <p:spPr>
            <a:xfrm>
              <a:off x="8546892" y="1972408"/>
              <a:ext cx="60843" cy="80285"/>
            </a:xfrm>
            <a:custGeom>
              <a:avLst/>
              <a:gdLst>
                <a:gd name="connsiteX0" fmla="*/ 48702 w 48674"/>
                <a:gd name="connsiteY0" fmla="*/ -180 h 64228"/>
                <a:gd name="connsiteX1" fmla="*/ 48702 w 48674"/>
                <a:gd name="connsiteY1" fmla="*/ 63447 h 64228"/>
                <a:gd name="connsiteX2" fmla="*/ 38415 w 48674"/>
                <a:gd name="connsiteY2" fmla="*/ 63447 h 64228"/>
                <a:gd name="connsiteX3" fmla="*/ 38415 w 48674"/>
                <a:gd name="connsiteY3" fmla="*/ 57446 h 64228"/>
                <a:gd name="connsiteX4" fmla="*/ 31843 w 48674"/>
                <a:gd name="connsiteY4" fmla="*/ 62399 h 64228"/>
                <a:gd name="connsiteX5" fmla="*/ 23271 w 48674"/>
                <a:gd name="connsiteY5" fmla="*/ 64018 h 64228"/>
                <a:gd name="connsiteX6" fmla="*/ 11269 w 48674"/>
                <a:gd name="connsiteY6" fmla="*/ 61447 h 64228"/>
                <a:gd name="connsiteX7" fmla="*/ 3078 w 48674"/>
                <a:gd name="connsiteY7" fmla="*/ 53160 h 64228"/>
                <a:gd name="connsiteX8" fmla="*/ 3078 w 48674"/>
                <a:gd name="connsiteY8" fmla="*/ 28681 h 64228"/>
                <a:gd name="connsiteX9" fmla="*/ 11269 w 48674"/>
                <a:gd name="connsiteY9" fmla="*/ 20394 h 64228"/>
                <a:gd name="connsiteX10" fmla="*/ 23175 w 48674"/>
                <a:gd name="connsiteY10" fmla="*/ 17537 h 64228"/>
                <a:gd name="connsiteX11" fmla="*/ 31462 w 48674"/>
                <a:gd name="connsiteY11" fmla="*/ 19060 h 64228"/>
                <a:gd name="connsiteX12" fmla="*/ 37939 w 48674"/>
                <a:gd name="connsiteY12" fmla="*/ 23633 h 64228"/>
                <a:gd name="connsiteX13" fmla="*/ 37939 w 48674"/>
                <a:gd name="connsiteY13" fmla="*/ 201 h 64228"/>
                <a:gd name="connsiteX14" fmla="*/ 31462 w 48674"/>
                <a:gd name="connsiteY14" fmla="*/ 53065 h 64228"/>
                <a:gd name="connsiteX15" fmla="*/ 36415 w 48674"/>
                <a:gd name="connsiteY15" fmla="*/ 48016 h 64228"/>
                <a:gd name="connsiteX16" fmla="*/ 38225 w 48674"/>
                <a:gd name="connsiteY16" fmla="*/ 40492 h 64228"/>
                <a:gd name="connsiteX17" fmla="*/ 36415 w 48674"/>
                <a:gd name="connsiteY17" fmla="*/ 32967 h 64228"/>
                <a:gd name="connsiteX18" fmla="*/ 31462 w 48674"/>
                <a:gd name="connsiteY18" fmla="*/ 27919 h 64228"/>
                <a:gd name="connsiteX19" fmla="*/ 24604 w 48674"/>
                <a:gd name="connsiteY19" fmla="*/ 26204 h 64228"/>
                <a:gd name="connsiteX20" fmla="*/ 17651 w 48674"/>
                <a:gd name="connsiteY20" fmla="*/ 27919 h 64228"/>
                <a:gd name="connsiteX21" fmla="*/ 12698 w 48674"/>
                <a:gd name="connsiteY21" fmla="*/ 32967 h 64228"/>
                <a:gd name="connsiteX22" fmla="*/ 10888 w 48674"/>
                <a:gd name="connsiteY22" fmla="*/ 40492 h 64228"/>
                <a:gd name="connsiteX23" fmla="*/ 12698 w 48674"/>
                <a:gd name="connsiteY23" fmla="*/ 48016 h 64228"/>
                <a:gd name="connsiteX24" fmla="*/ 17651 w 48674"/>
                <a:gd name="connsiteY24" fmla="*/ 53065 h 64228"/>
                <a:gd name="connsiteX25" fmla="*/ 24604 w 48674"/>
                <a:gd name="connsiteY25" fmla="*/ 54874 h 64228"/>
                <a:gd name="connsiteX26" fmla="*/ 31462 w 48674"/>
                <a:gd name="connsiteY26" fmla="*/ 53065 h 64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674" h="64228">
                  <a:moveTo>
                    <a:pt x="48702" y="-180"/>
                  </a:moveTo>
                  <a:lnTo>
                    <a:pt x="48702" y="63447"/>
                  </a:lnTo>
                  <a:lnTo>
                    <a:pt x="38415" y="63447"/>
                  </a:lnTo>
                  <a:lnTo>
                    <a:pt x="38415" y="57446"/>
                  </a:lnTo>
                  <a:cubicBezTo>
                    <a:pt x="36682" y="59637"/>
                    <a:pt x="34425" y="61342"/>
                    <a:pt x="31843" y="62399"/>
                  </a:cubicBezTo>
                  <a:cubicBezTo>
                    <a:pt x="29119" y="63495"/>
                    <a:pt x="26204" y="64038"/>
                    <a:pt x="23271" y="64018"/>
                  </a:cubicBezTo>
                  <a:cubicBezTo>
                    <a:pt x="19117" y="64228"/>
                    <a:pt x="14974" y="63342"/>
                    <a:pt x="11269" y="61447"/>
                  </a:cubicBezTo>
                  <a:cubicBezTo>
                    <a:pt x="7764" y="59580"/>
                    <a:pt x="4906" y="56684"/>
                    <a:pt x="3078" y="53160"/>
                  </a:cubicBezTo>
                  <a:cubicBezTo>
                    <a:pt x="-990" y="45502"/>
                    <a:pt x="-990" y="36339"/>
                    <a:pt x="3078" y="28681"/>
                  </a:cubicBezTo>
                  <a:cubicBezTo>
                    <a:pt x="4906" y="25157"/>
                    <a:pt x="7764" y="22261"/>
                    <a:pt x="11269" y="20394"/>
                  </a:cubicBezTo>
                  <a:cubicBezTo>
                    <a:pt x="14936" y="18460"/>
                    <a:pt x="19032" y="17479"/>
                    <a:pt x="23175" y="17537"/>
                  </a:cubicBezTo>
                  <a:cubicBezTo>
                    <a:pt x="26013" y="17479"/>
                    <a:pt x="28833" y="18003"/>
                    <a:pt x="31462" y="19060"/>
                  </a:cubicBezTo>
                  <a:cubicBezTo>
                    <a:pt x="33939" y="20070"/>
                    <a:pt x="36158" y="21632"/>
                    <a:pt x="37939" y="23633"/>
                  </a:cubicBezTo>
                  <a:lnTo>
                    <a:pt x="37939" y="201"/>
                  </a:lnTo>
                  <a:close/>
                  <a:moveTo>
                    <a:pt x="31462" y="53065"/>
                  </a:moveTo>
                  <a:cubicBezTo>
                    <a:pt x="33558" y="51884"/>
                    <a:pt x="35281" y="50131"/>
                    <a:pt x="36415" y="48016"/>
                  </a:cubicBezTo>
                  <a:cubicBezTo>
                    <a:pt x="37634" y="45702"/>
                    <a:pt x="38253" y="43111"/>
                    <a:pt x="38225" y="40492"/>
                  </a:cubicBezTo>
                  <a:cubicBezTo>
                    <a:pt x="38243" y="37872"/>
                    <a:pt x="37625" y="35291"/>
                    <a:pt x="36415" y="32967"/>
                  </a:cubicBezTo>
                  <a:cubicBezTo>
                    <a:pt x="35253" y="30862"/>
                    <a:pt x="33539" y="29119"/>
                    <a:pt x="31462" y="27919"/>
                  </a:cubicBezTo>
                  <a:cubicBezTo>
                    <a:pt x="29367" y="26766"/>
                    <a:pt x="27004" y="26176"/>
                    <a:pt x="24604" y="26204"/>
                  </a:cubicBezTo>
                  <a:cubicBezTo>
                    <a:pt x="22175" y="26147"/>
                    <a:pt x="19775" y="26738"/>
                    <a:pt x="17651" y="27919"/>
                  </a:cubicBezTo>
                  <a:cubicBezTo>
                    <a:pt x="15575" y="29119"/>
                    <a:pt x="13859" y="30862"/>
                    <a:pt x="12698" y="32967"/>
                  </a:cubicBezTo>
                  <a:cubicBezTo>
                    <a:pt x="11488" y="35291"/>
                    <a:pt x="10869" y="37872"/>
                    <a:pt x="10888" y="40492"/>
                  </a:cubicBezTo>
                  <a:cubicBezTo>
                    <a:pt x="10859" y="43111"/>
                    <a:pt x="11478" y="45702"/>
                    <a:pt x="12698" y="48016"/>
                  </a:cubicBezTo>
                  <a:cubicBezTo>
                    <a:pt x="13841" y="50131"/>
                    <a:pt x="15555" y="51884"/>
                    <a:pt x="17651" y="53065"/>
                  </a:cubicBezTo>
                  <a:cubicBezTo>
                    <a:pt x="19766" y="54275"/>
                    <a:pt x="22165" y="54903"/>
                    <a:pt x="24604" y="54874"/>
                  </a:cubicBezTo>
                  <a:cubicBezTo>
                    <a:pt x="27004" y="54874"/>
                    <a:pt x="29367" y="54255"/>
                    <a:pt x="31462" y="53065"/>
                  </a:cubicBezTo>
                  <a:close/>
                </a:path>
              </a:pathLst>
            </a:custGeom>
            <a:solidFill>
              <a:srgbClr val="6D6E71"/>
            </a:solidFill>
            <a:ln w="9525"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4B828BBC-8282-414A-AAFB-48B1258C845E}"/>
                </a:ext>
              </a:extLst>
            </p:cNvPr>
            <p:cNvSpPr/>
            <p:nvPr/>
          </p:nvSpPr>
          <p:spPr>
            <a:xfrm>
              <a:off x="8624926" y="1994672"/>
              <a:ext cx="55794" cy="58019"/>
            </a:xfrm>
            <a:custGeom>
              <a:avLst/>
              <a:gdLst>
                <a:gd name="connsiteX0" fmla="*/ 44663 w 44635"/>
                <a:gd name="connsiteY0" fmla="*/ -180 h 46415"/>
                <a:gd name="connsiteX1" fmla="*/ 44663 w 44635"/>
                <a:gd name="connsiteY1" fmla="*/ 45635 h 46415"/>
                <a:gd name="connsiteX2" fmla="*/ 34566 w 44635"/>
                <a:gd name="connsiteY2" fmla="*/ 45635 h 46415"/>
                <a:gd name="connsiteX3" fmla="*/ 34566 w 44635"/>
                <a:gd name="connsiteY3" fmla="*/ 39730 h 46415"/>
                <a:gd name="connsiteX4" fmla="*/ 28185 w 44635"/>
                <a:gd name="connsiteY4" fmla="*/ 44492 h 46415"/>
                <a:gd name="connsiteX5" fmla="*/ 19803 w 44635"/>
                <a:gd name="connsiteY5" fmla="*/ 46207 h 46415"/>
                <a:gd name="connsiteX6" fmla="*/ 5420 w 44635"/>
                <a:gd name="connsiteY6" fmla="*/ 41063 h 46415"/>
                <a:gd name="connsiteX7" fmla="*/ 86 w 44635"/>
                <a:gd name="connsiteY7" fmla="*/ 25919 h 46415"/>
                <a:gd name="connsiteX8" fmla="*/ 86 w 44635"/>
                <a:gd name="connsiteY8" fmla="*/ -180 h 46415"/>
                <a:gd name="connsiteX9" fmla="*/ 10849 w 44635"/>
                <a:gd name="connsiteY9" fmla="*/ -180 h 46415"/>
                <a:gd name="connsiteX10" fmla="*/ 10849 w 44635"/>
                <a:gd name="connsiteY10" fmla="*/ 24585 h 46415"/>
                <a:gd name="connsiteX11" fmla="*/ 13611 w 44635"/>
                <a:gd name="connsiteY11" fmla="*/ 34110 h 46415"/>
                <a:gd name="connsiteX12" fmla="*/ 21517 w 44635"/>
                <a:gd name="connsiteY12" fmla="*/ 37158 h 46415"/>
                <a:gd name="connsiteX13" fmla="*/ 31042 w 44635"/>
                <a:gd name="connsiteY13" fmla="*/ 33539 h 46415"/>
                <a:gd name="connsiteX14" fmla="*/ 34471 w 44635"/>
                <a:gd name="connsiteY14" fmla="*/ 23347 h 46415"/>
                <a:gd name="connsiteX15" fmla="*/ 34471 w 44635"/>
                <a:gd name="connsiteY15" fmla="*/ -180 h 46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635" h="46415">
                  <a:moveTo>
                    <a:pt x="44663" y="-180"/>
                  </a:moveTo>
                  <a:lnTo>
                    <a:pt x="44663" y="45635"/>
                  </a:lnTo>
                  <a:lnTo>
                    <a:pt x="34566" y="45635"/>
                  </a:lnTo>
                  <a:lnTo>
                    <a:pt x="34566" y="39730"/>
                  </a:lnTo>
                  <a:cubicBezTo>
                    <a:pt x="32880" y="41835"/>
                    <a:pt x="30680" y="43473"/>
                    <a:pt x="28185" y="44492"/>
                  </a:cubicBezTo>
                  <a:cubicBezTo>
                    <a:pt x="25546" y="45645"/>
                    <a:pt x="22689" y="46226"/>
                    <a:pt x="19803" y="46207"/>
                  </a:cubicBezTo>
                  <a:cubicBezTo>
                    <a:pt x="14516" y="46492"/>
                    <a:pt x="9325" y="44645"/>
                    <a:pt x="5420" y="41063"/>
                  </a:cubicBezTo>
                  <a:cubicBezTo>
                    <a:pt x="1591" y="36987"/>
                    <a:pt x="-343" y="31491"/>
                    <a:pt x="86" y="25919"/>
                  </a:cubicBezTo>
                  <a:lnTo>
                    <a:pt x="86" y="-180"/>
                  </a:lnTo>
                  <a:lnTo>
                    <a:pt x="10849" y="-180"/>
                  </a:lnTo>
                  <a:lnTo>
                    <a:pt x="10849" y="24585"/>
                  </a:lnTo>
                  <a:cubicBezTo>
                    <a:pt x="10535" y="27995"/>
                    <a:pt x="11516" y="31395"/>
                    <a:pt x="13611" y="34110"/>
                  </a:cubicBezTo>
                  <a:cubicBezTo>
                    <a:pt x="15688" y="36215"/>
                    <a:pt x="18564" y="37330"/>
                    <a:pt x="21517" y="37158"/>
                  </a:cubicBezTo>
                  <a:cubicBezTo>
                    <a:pt x="25070" y="37415"/>
                    <a:pt x="28556" y="36091"/>
                    <a:pt x="31042" y="33539"/>
                  </a:cubicBezTo>
                  <a:cubicBezTo>
                    <a:pt x="33509" y="30738"/>
                    <a:pt x="34738" y="27062"/>
                    <a:pt x="34471" y="23347"/>
                  </a:cubicBezTo>
                  <a:lnTo>
                    <a:pt x="34471" y="-180"/>
                  </a:lnTo>
                  <a:close/>
                </a:path>
              </a:pathLst>
            </a:custGeom>
            <a:solidFill>
              <a:srgbClr val="6D6E71"/>
            </a:solidFill>
            <a:ln w="9525"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4CFCECB3-330D-4291-BBE2-FFC12269640C}"/>
                </a:ext>
              </a:extLst>
            </p:cNvPr>
            <p:cNvSpPr/>
            <p:nvPr/>
          </p:nvSpPr>
          <p:spPr>
            <a:xfrm>
              <a:off x="8693691" y="1993961"/>
              <a:ext cx="52579" cy="58722"/>
            </a:xfrm>
            <a:custGeom>
              <a:avLst/>
              <a:gdLst>
                <a:gd name="connsiteX0" fmla="*/ 36705 w 42063"/>
                <a:gd name="connsiteY0" fmla="*/ 4675 h 46978"/>
                <a:gd name="connsiteX1" fmla="*/ 42039 w 42063"/>
                <a:gd name="connsiteY1" fmla="*/ 19344 h 46978"/>
                <a:gd name="connsiteX2" fmla="*/ 42039 w 42063"/>
                <a:gd name="connsiteY2" fmla="*/ 46204 h 46978"/>
                <a:gd name="connsiteX3" fmla="*/ 31943 w 42063"/>
                <a:gd name="connsiteY3" fmla="*/ 46204 h 46978"/>
                <a:gd name="connsiteX4" fmla="*/ 31943 w 42063"/>
                <a:gd name="connsiteY4" fmla="*/ 40585 h 46978"/>
                <a:gd name="connsiteX5" fmla="*/ 26323 w 42063"/>
                <a:gd name="connsiteY5" fmla="*/ 45157 h 46978"/>
                <a:gd name="connsiteX6" fmla="*/ 17560 w 42063"/>
                <a:gd name="connsiteY6" fmla="*/ 46776 h 46978"/>
                <a:gd name="connsiteX7" fmla="*/ 8035 w 42063"/>
                <a:gd name="connsiteY7" fmla="*/ 44966 h 46978"/>
                <a:gd name="connsiteX8" fmla="*/ 2129 w 42063"/>
                <a:gd name="connsiteY8" fmla="*/ 40108 h 46978"/>
                <a:gd name="connsiteX9" fmla="*/ 4606 w 42063"/>
                <a:gd name="connsiteY9" fmla="*/ 23154 h 46978"/>
                <a:gd name="connsiteX10" fmla="*/ 18989 w 42063"/>
                <a:gd name="connsiteY10" fmla="*/ 19439 h 46978"/>
                <a:gd name="connsiteX11" fmla="*/ 30895 w 42063"/>
                <a:gd name="connsiteY11" fmla="*/ 19439 h 46978"/>
                <a:gd name="connsiteX12" fmla="*/ 30895 w 42063"/>
                <a:gd name="connsiteY12" fmla="*/ 18772 h 46978"/>
                <a:gd name="connsiteX13" fmla="*/ 27942 w 42063"/>
                <a:gd name="connsiteY13" fmla="*/ 11343 h 46978"/>
                <a:gd name="connsiteX14" fmla="*/ 19465 w 42063"/>
                <a:gd name="connsiteY14" fmla="*/ 8771 h 46978"/>
                <a:gd name="connsiteX15" fmla="*/ 11845 w 42063"/>
                <a:gd name="connsiteY15" fmla="*/ 10009 h 46978"/>
                <a:gd name="connsiteX16" fmla="*/ 5558 w 42063"/>
                <a:gd name="connsiteY16" fmla="*/ 13343 h 46978"/>
                <a:gd name="connsiteX17" fmla="*/ 1367 w 42063"/>
                <a:gd name="connsiteY17" fmla="*/ 5533 h 46978"/>
                <a:gd name="connsiteX18" fmla="*/ 10035 w 42063"/>
                <a:gd name="connsiteY18" fmla="*/ 1342 h 46978"/>
                <a:gd name="connsiteX19" fmla="*/ 20703 w 42063"/>
                <a:gd name="connsiteY19" fmla="*/ -87 h 46978"/>
                <a:gd name="connsiteX20" fmla="*/ 36705 w 42063"/>
                <a:gd name="connsiteY20" fmla="*/ 4675 h 46978"/>
                <a:gd name="connsiteX21" fmla="*/ 27180 w 42063"/>
                <a:gd name="connsiteY21" fmla="*/ 37156 h 46978"/>
                <a:gd name="connsiteX22" fmla="*/ 31657 w 42063"/>
                <a:gd name="connsiteY22" fmla="*/ 31822 h 46978"/>
                <a:gd name="connsiteX23" fmla="*/ 31657 w 42063"/>
                <a:gd name="connsiteY23" fmla="*/ 26488 h 46978"/>
                <a:gd name="connsiteX24" fmla="*/ 20512 w 42063"/>
                <a:gd name="connsiteY24" fmla="*/ 26488 h 46978"/>
                <a:gd name="connsiteX25" fmla="*/ 10987 w 42063"/>
                <a:gd name="connsiteY25" fmla="*/ 32584 h 46978"/>
                <a:gd name="connsiteX26" fmla="*/ 13369 w 42063"/>
                <a:gd name="connsiteY26" fmla="*/ 37251 h 46978"/>
                <a:gd name="connsiteX27" fmla="*/ 19750 w 42063"/>
                <a:gd name="connsiteY27" fmla="*/ 38965 h 46978"/>
                <a:gd name="connsiteX28" fmla="*/ 27180 w 42063"/>
                <a:gd name="connsiteY28" fmla="*/ 37156 h 4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2063" h="46978">
                  <a:moveTo>
                    <a:pt x="36705" y="4675"/>
                  </a:moveTo>
                  <a:cubicBezTo>
                    <a:pt x="40496" y="8581"/>
                    <a:pt x="42439" y="13915"/>
                    <a:pt x="42039" y="19344"/>
                  </a:cubicBezTo>
                  <a:lnTo>
                    <a:pt x="42039" y="46204"/>
                  </a:lnTo>
                  <a:lnTo>
                    <a:pt x="31943" y="46204"/>
                  </a:lnTo>
                  <a:lnTo>
                    <a:pt x="31943" y="40585"/>
                  </a:lnTo>
                  <a:cubicBezTo>
                    <a:pt x="30552" y="42623"/>
                    <a:pt x="28599" y="44204"/>
                    <a:pt x="26323" y="45157"/>
                  </a:cubicBezTo>
                  <a:cubicBezTo>
                    <a:pt x="23541" y="46290"/>
                    <a:pt x="20560" y="46833"/>
                    <a:pt x="17560" y="46776"/>
                  </a:cubicBezTo>
                  <a:cubicBezTo>
                    <a:pt x="14283" y="46928"/>
                    <a:pt x="11026" y="46309"/>
                    <a:pt x="8035" y="44966"/>
                  </a:cubicBezTo>
                  <a:cubicBezTo>
                    <a:pt x="5625" y="43976"/>
                    <a:pt x="3568" y="42280"/>
                    <a:pt x="2129" y="40108"/>
                  </a:cubicBezTo>
                  <a:cubicBezTo>
                    <a:pt x="-1433" y="34641"/>
                    <a:pt x="-376" y="27373"/>
                    <a:pt x="4606" y="23154"/>
                  </a:cubicBezTo>
                  <a:cubicBezTo>
                    <a:pt x="8845" y="20334"/>
                    <a:pt x="13912" y="19029"/>
                    <a:pt x="18989" y="19439"/>
                  </a:cubicBezTo>
                  <a:lnTo>
                    <a:pt x="30895" y="19439"/>
                  </a:lnTo>
                  <a:lnTo>
                    <a:pt x="30895" y="18772"/>
                  </a:lnTo>
                  <a:cubicBezTo>
                    <a:pt x="31047" y="15981"/>
                    <a:pt x="29971" y="13267"/>
                    <a:pt x="27942" y="11343"/>
                  </a:cubicBezTo>
                  <a:cubicBezTo>
                    <a:pt x="25533" y="9466"/>
                    <a:pt x="22513" y="8552"/>
                    <a:pt x="19465" y="8771"/>
                  </a:cubicBezTo>
                  <a:cubicBezTo>
                    <a:pt x="16874" y="8752"/>
                    <a:pt x="14302" y="9171"/>
                    <a:pt x="11845" y="10009"/>
                  </a:cubicBezTo>
                  <a:cubicBezTo>
                    <a:pt x="9549" y="10695"/>
                    <a:pt x="7416" y="11829"/>
                    <a:pt x="5558" y="13343"/>
                  </a:cubicBezTo>
                  <a:lnTo>
                    <a:pt x="1367" y="5533"/>
                  </a:lnTo>
                  <a:cubicBezTo>
                    <a:pt x="3958" y="3599"/>
                    <a:pt x="6901" y="2170"/>
                    <a:pt x="10035" y="1342"/>
                  </a:cubicBezTo>
                  <a:cubicBezTo>
                    <a:pt x="13512" y="370"/>
                    <a:pt x="17093" y="-106"/>
                    <a:pt x="20703" y="-87"/>
                  </a:cubicBezTo>
                  <a:cubicBezTo>
                    <a:pt x="26446" y="-611"/>
                    <a:pt x="32181" y="1094"/>
                    <a:pt x="36705" y="4675"/>
                  </a:cubicBezTo>
                  <a:close/>
                  <a:moveTo>
                    <a:pt x="27180" y="37156"/>
                  </a:moveTo>
                  <a:cubicBezTo>
                    <a:pt x="29247" y="35955"/>
                    <a:pt x="30828" y="34070"/>
                    <a:pt x="31657" y="31822"/>
                  </a:cubicBezTo>
                  <a:lnTo>
                    <a:pt x="31657" y="26488"/>
                  </a:lnTo>
                  <a:lnTo>
                    <a:pt x="20512" y="26488"/>
                  </a:lnTo>
                  <a:cubicBezTo>
                    <a:pt x="14416" y="26488"/>
                    <a:pt x="10987" y="28583"/>
                    <a:pt x="10987" y="32584"/>
                  </a:cubicBezTo>
                  <a:cubicBezTo>
                    <a:pt x="10911" y="34451"/>
                    <a:pt x="11816" y="36222"/>
                    <a:pt x="13369" y="37251"/>
                  </a:cubicBezTo>
                  <a:cubicBezTo>
                    <a:pt x="15255" y="38499"/>
                    <a:pt x="17493" y="39108"/>
                    <a:pt x="19750" y="38965"/>
                  </a:cubicBezTo>
                  <a:cubicBezTo>
                    <a:pt x="22341" y="39022"/>
                    <a:pt x="24903" y="38403"/>
                    <a:pt x="27180" y="37156"/>
                  </a:cubicBezTo>
                  <a:close/>
                </a:path>
              </a:pathLst>
            </a:custGeom>
            <a:solidFill>
              <a:srgbClr val="6D6E71"/>
            </a:solidFill>
            <a:ln w="9525"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670D40A8-7B11-4D22-B60F-25450532E09A}"/>
                </a:ext>
              </a:extLst>
            </p:cNvPr>
            <p:cNvSpPr/>
            <p:nvPr/>
          </p:nvSpPr>
          <p:spPr>
            <a:xfrm>
              <a:off x="8755730" y="1982052"/>
              <a:ext cx="42029" cy="70647"/>
            </a:xfrm>
            <a:custGeom>
              <a:avLst/>
              <a:gdLst>
                <a:gd name="connsiteX0" fmla="*/ 33651 w 33623"/>
                <a:gd name="connsiteY0" fmla="*/ 53160 h 56518"/>
                <a:gd name="connsiteX1" fmla="*/ 29078 w 33623"/>
                <a:gd name="connsiteY1" fmla="*/ 55541 h 56518"/>
                <a:gd name="connsiteX2" fmla="*/ 23364 w 33623"/>
                <a:gd name="connsiteY2" fmla="*/ 56303 h 56518"/>
                <a:gd name="connsiteX3" fmla="*/ 11743 w 33623"/>
                <a:gd name="connsiteY3" fmla="*/ 52303 h 56518"/>
                <a:gd name="connsiteX4" fmla="*/ 7552 w 33623"/>
                <a:gd name="connsiteY4" fmla="*/ 40873 h 56518"/>
                <a:gd name="connsiteX5" fmla="*/ 7552 w 33623"/>
                <a:gd name="connsiteY5" fmla="*/ 18775 h 56518"/>
                <a:gd name="connsiteX6" fmla="*/ 27 w 33623"/>
                <a:gd name="connsiteY6" fmla="*/ 18775 h 56518"/>
                <a:gd name="connsiteX7" fmla="*/ 27 w 33623"/>
                <a:gd name="connsiteY7" fmla="*/ 10298 h 56518"/>
                <a:gd name="connsiteX8" fmla="*/ 7552 w 33623"/>
                <a:gd name="connsiteY8" fmla="*/ 10298 h 56518"/>
                <a:gd name="connsiteX9" fmla="*/ 7552 w 33623"/>
                <a:gd name="connsiteY9" fmla="*/ -180 h 56518"/>
                <a:gd name="connsiteX10" fmla="*/ 18316 w 33623"/>
                <a:gd name="connsiteY10" fmla="*/ -180 h 56518"/>
                <a:gd name="connsiteX11" fmla="*/ 18316 w 33623"/>
                <a:gd name="connsiteY11" fmla="*/ 10298 h 56518"/>
                <a:gd name="connsiteX12" fmla="*/ 30603 w 33623"/>
                <a:gd name="connsiteY12" fmla="*/ 10298 h 56518"/>
                <a:gd name="connsiteX13" fmla="*/ 30603 w 33623"/>
                <a:gd name="connsiteY13" fmla="*/ 18775 h 56518"/>
                <a:gd name="connsiteX14" fmla="*/ 18316 w 33623"/>
                <a:gd name="connsiteY14" fmla="*/ 18775 h 56518"/>
                <a:gd name="connsiteX15" fmla="*/ 18316 w 33623"/>
                <a:gd name="connsiteY15" fmla="*/ 40587 h 56518"/>
                <a:gd name="connsiteX16" fmla="*/ 19935 w 33623"/>
                <a:gd name="connsiteY16" fmla="*/ 45731 h 56518"/>
                <a:gd name="connsiteX17" fmla="*/ 24602 w 33623"/>
                <a:gd name="connsiteY17" fmla="*/ 47445 h 56518"/>
                <a:gd name="connsiteX18" fmla="*/ 30603 w 33623"/>
                <a:gd name="connsiteY18" fmla="*/ 45540 h 56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623" h="56518">
                  <a:moveTo>
                    <a:pt x="33651" y="53160"/>
                  </a:moveTo>
                  <a:cubicBezTo>
                    <a:pt x="32298" y="54246"/>
                    <a:pt x="30746" y="55056"/>
                    <a:pt x="29078" y="55541"/>
                  </a:cubicBezTo>
                  <a:cubicBezTo>
                    <a:pt x="27212" y="56037"/>
                    <a:pt x="25297" y="56294"/>
                    <a:pt x="23364" y="56303"/>
                  </a:cubicBezTo>
                  <a:cubicBezTo>
                    <a:pt x="19106" y="56589"/>
                    <a:pt x="14915" y="55151"/>
                    <a:pt x="11743" y="52303"/>
                  </a:cubicBezTo>
                  <a:cubicBezTo>
                    <a:pt x="8781" y="49264"/>
                    <a:pt x="7257" y="45102"/>
                    <a:pt x="7552" y="40873"/>
                  </a:cubicBezTo>
                  <a:lnTo>
                    <a:pt x="7552" y="18775"/>
                  </a:lnTo>
                  <a:lnTo>
                    <a:pt x="27" y="18775"/>
                  </a:lnTo>
                  <a:lnTo>
                    <a:pt x="27" y="10298"/>
                  </a:lnTo>
                  <a:lnTo>
                    <a:pt x="7552" y="10298"/>
                  </a:lnTo>
                  <a:lnTo>
                    <a:pt x="7552" y="-180"/>
                  </a:lnTo>
                  <a:lnTo>
                    <a:pt x="18316" y="-180"/>
                  </a:lnTo>
                  <a:lnTo>
                    <a:pt x="18316" y="10298"/>
                  </a:lnTo>
                  <a:lnTo>
                    <a:pt x="30603" y="10298"/>
                  </a:lnTo>
                  <a:lnTo>
                    <a:pt x="30603" y="18775"/>
                  </a:lnTo>
                  <a:lnTo>
                    <a:pt x="18316" y="18775"/>
                  </a:lnTo>
                  <a:lnTo>
                    <a:pt x="18316" y="40587"/>
                  </a:lnTo>
                  <a:cubicBezTo>
                    <a:pt x="18220" y="42444"/>
                    <a:pt x="18792" y="44264"/>
                    <a:pt x="19935" y="45731"/>
                  </a:cubicBezTo>
                  <a:cubicBezTo>
                    <a:pt x="21173" y="46940"/>
                    <a:pt x="22878" y="47559"/>
                    <a:pt x="24602" y="47445"/>
                  </a:cubicBezTo>
                  <a:cubicBezTo>
                    <a:pt x="26764" y="47512"/>
                    <a:pt x="28878" y="46835"/>
                    <a:pt x="30603" y="45540"/>
                  </a:cubicBezTo>
                  <a:close/>
                </a:path>
              </a:pathLst>
            </a:custGeom>
            <a:solidFill>
              <a:srgbClr val="6D6E71"/>
            </a:solidFill>
            <a:ln w="9525"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8C806D86-8DED-4B06-805E-72675A595E13}"/>
                </a:ext>
              </a:extLst>
            </p:cNvPr>
            <p:cNvSpPr/>
            <p:nvPr/>
          </p:nvSpPr>
          <p:spPr>
            <a:xfrm>
              <a:off x="8806634" y="1968712"/>
              <a:ext cx="17444" cy="83347"/>
            </a:xfrm>
            <a:custGeom>
              <a:avLst/>
              <a:gdLst>
                <a:gd name="connsiteX0" fmla="*/ 2262 w 13955"/>
                <a:gd name="connsiteY0" fmla="*/ 11158 h 66678"/>
                <a:gd name="connsiteX1" fmla="*/ 1453 w 13955"/>
                <a:gd name="connsiteY1" fmla="*/ 2443 h 66678"/>
                <a:gd name="connsiteX2" fmla="*/ 2262 w 13955"/>
                <a:gd name="connsiteY2" fmla="*/ 1633 h 66678"/>
                <a:gd name="connsiteX3" fmla="*/ 7120 w 13955"/>
                <a:gd name="connsiteY3" fmla="*/ -176 h 66678"/>
                <a:gd name="connsiteX4" fmla="*/ 12073 w 13955"/>
                <a:gd name="connsiteY4" fmla="*/ 1538 h 66678"/>
                <a:gd name="connsiteX5" fmla="*/ 13978 w 13955"/>
                <a:gd name="connsiteY5" fmla="*/ 6015 h 66678"/>
                <a:gd name="connsiteX6" fmla="*/ 12073 w 13955"/>
                <a:gd name="connsiteY6" fmla="*/ 10682 h 66678"/>
                <a:gd name="connsiteX7" fmla="*/ 7120 w 13955"/>
                <a:gd name="connsiteY7" fmla="*/ 12683 h 66678"/>
                <a:gd name="connsiteX8" fmla="*/ 2262 w 13955"/>
                <a:gd name="connsiteY8" fmla="*/ 11158 h 66678"/>
                <a:gd name="connsiteX9" fmla="*/ 2262 w 13955"/>
                <a:gd name="connsiteY9" fmla="*/ 20683 h 66678"/>
                <a:gd name="connsiteX10" fmla="*/ 12930 w 13955"/>
                <a:gd name="connsiteY10" fmla="*/ 20683 h 66678"/>
                <a:gd name="connsiteX11" fmla="*/ 12930 w 13955"/>
                <a:gd name="connsiteY11" fmla="*/ 66499 h 66678"/>
                <a:gd name="connsiteX12" fmla="*/ 2262 w 13955"/>
                <a:gd name="connsiteY12" fmla="*/ 66499 h 6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955" h="66678">
                  <a:moveTo>
                    <a:pt x="2262" y="11158"/>
                  </a:moveTo>
                  <a:cubicBezTo>
                    <a:pt x="-367" y="8977"/>
                    <a:pt x="-728" y="5072"/>
                    <a:pt x="1453" y="2443"/>
                  </a:cubicBezTo>
                  <a:cubicBezTo>
                    <a:pt x="1700" y="2148"/>
                    <a:pt x="1967" y="1881"/>
                    <a:pt x="2262" y="1633"/>
                  </a:cubicBezTo>
                  <a:cubicBezTo>
                    <a:pt x="3586" y="414"/>
                    <a:pt x="5330" y="-234"/>
                    <a:pt x="7120" y="-176"/>
                  </a:cubicBezTo>
                  <a:cubicBezTo>
                    <a:pt x="8930" y="-234"/>
                    <a:pt x="10692" y="376"/>
                    <a:pt x="12073" y="1538"/>
                  </a:cubicBezTo>
                  <a:cubicBezTo>
                    <a:pt x="13321" y="2691"/>
                    <a:pt x="14016" y="4319"/>
                    <a:pt x="13978" y="6015"/>
                  </a:cubicBezTo>
                  <a:cubicBezTo>
                    <a:pt x="14045" y="7777"/>
                    <a:pt x="13350" y="9473"/>
                    <a:pt x="12073" y="10682"/>
                  </a:cubicBezTo>
                  <a:cubicBezTo>
                    <a:pt x="10778" y="12016"/>
                    <a:pt x="8978" y="12749"/>
                    <a:pt x="7120" y="12683"/>
                  </a:cubicBezTo>
                  <a:cubicBezTo>
                    <a:pt x="5367" y="12806"/>
                    <a:pt x="3634" y="12263"/>
                    <a:pt x="2262" y="11158"/>
                  </a:cubicBezTo>
                  <a:close/>
                  <a:moveTo>
                    <a:pt x="2262" y="20683"/>
                  </a:moveTo>
                  <a:lnTo>
                    <a:pt x="12930" y="20683"/>
                  </a:lnTo>
                  <a:lnTo>
                    <a:pt x="12930" y="66499"/>
                  </a:lnTo>
                  <a:lnTo>
                    <a:pt x="2262" y="66499"/>
                  </a:lnTo>
                  <a:close/>
                </a:path>
              </a:pathLst>
            </a:custGeom>
            <a:solidFill>
              <a:srgbClr val="6D6E71"/>
            </a:solidFill>
            <a:ln w="9525"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D6B94A9A-1723-4081-B49D-B18F5540747C}"/>
                </a:ext>
              </a:extLst>
            </p:cNvPr>
            <p:cNvSpPr/>
            <p:nvPr/>
          </p:nvSpPr>
          <p:spPr>
            <a:xfrm>
              <a:off x="8835026" y="1994721"/>
              <a:ext cx="60960" cy="58534"/>
            </a:xfrm>
            <a:custGeom>
              <a:avLst/>
              <a:gdLst>
                <a:gd name="connsiteX0" fmla="*/ 11839 w 48768"/>
                <a:gd name="connsiteY0" fmla="*/ 43597 h 46827"/>
                <a:gd name="connsiteX1" fmla="*/ 3170 w 48768"/>
                <a:gd name="connsiteY1" fmla="*/ 35310 h 46827"/>
                <a:gd name="connsiteX2" fmla="*/ 3170 w 48768"/>
                <a:gd name="connsiteY2" fmla="*/ 11021 h 46827"/>
                <a:gd name="connsiteX3" fmla="*/ 11839 w 48768"/>
                <a:gd name="connsiteY3" fmla="*/ 2735 h 46827"/>
                <a:gd name="connsiteX4" fmla="*/ 36985 w 48768"/>
                <a:gd name="connsiteY4" fmla="*/ 2735 h 46827"/>
                <a:gd name="connsiteX5" fmla="*/ 45652 w 48768"/>
                <a:gd name="connsiteY5" fmla="*/ 11021 h 46827"/>
                <a:gd name="connsiteX6" fmla="*/ 45652 w 48768"/>
                <a:gd name="connsiteY6" fmla="*/ 35310 h 46827"/>
                <a:gd name="connsiteX7" fmla="*/ 36985 w 48768"/>
                <a:gd name="connsiteY7" fmla="*/ 43597 h 46827"/>
                <a:gd name="connsiteX8" fmla="*/ 11839 w 48768"/>
                <a:gd name="connsiteY8" fmla="*/ 43597 h 46827"/>
                <a:gd name="connsiteX9" fmla="*/ 34127 w 48768"/>
                <a:gd name="connsiteY9" fmla="*/ 33500 h 46827"/>
                <a:gd name="connsiteX10" fmla="*/ 38032 w 48768"/>
                <a:gd name="connsiteY10" fmla="*/ 23118 h 46827"/>
                <a:gd name="connsiteX11" fmla="*/ 34127 w 48768"/>
                <a:gd name="connsiteY11" fmla="*/ 12736 h 46827"/>
                <a:gd name="connsiteX12" fmla="*/ 24602 w 48768"/>
                <a:gd name="connsiteY12" fmla="*/ 8831 h 46827"/>
                <a:gd name="connsiteX13" fmla="*/ 15077 w 48768"/>
                <a:gd name="connsiteY13" fmla="*/ 12736 h 46827"/>
                <a:gd name="connsiteX14" fmla="*/ 11267 w 48768"/>
                <a:gd name="connsiteY14" fmla="*/ 23118 h 46827"/>
                <a:gd name="connsiteX15" fmla="*/ 15077 w 48768"/>
                <a:gd name="connsiteY15" fmla="*/ 33500 h 46827"/>
                <a:gd name="connsiteX16" fmla="*/ 24602 w 48768"/>
                <a:gd name="connsiteY16" fmla="*/ 37501 h 46827"/>
                <a:gd name="connsiteX17" fmla="*/ 34127 w 48768"/>
                <a:gd name="connsiteY17" fmla="*/ 33024 h 46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768" h="46827">
                  <a:moveTo>
                    <a:pt x="11839" y="43597"/>
                  </a:moveTo>
                  <a:cubicBezTo>
                    <a:pt x="8238" y="41692"/>
                    <a:pt x="5238" y="38825"/>
                    <a:pt x="3170" y="35310"/>
                  </a:cubicBezTo>
                  <a:cubicBezTo>
                    <a:pt x="-1021" y="27757"/>
                    <a:pt x="-1021" y="18575"/>
                    <a:pt x="3170" y="11021"/>
                  </a:cubicBezTo>
                  <a:cubicBezTo>
                    <a:pt x="5238" y="7507"/>
                    <a:pt x="8238" y="4640"/>
                    <a:pt x="11839" y="2735"/>
                  </a:cubicBezTo>
                  <a:cubicBezTo>
                    <a:pt x="19773" y="-1152"/>
                    <a:pt x="29050" y="-1152"/>
                    <a:pt x="36985" y="2735"/>
                  </a:cubicBezTo>
                  <a:cubicBezTo>
                    <a:pt x="40604" y="4621"/>
                    <a:pt x="43614" y="7488"/>
                    <a:pt x="45652" y="11021"/>
                  </a:cubicBezTo>
                  <a:cubicBezTo>
                    <a:pt x="49843" y="18575"/>
                    <a:pt x="49843" y="27757"/>
                    <a:pt x="45652" y="35310"/>
                  </a:cubicBezTo>
                  <a:cubicBezTo>
                    <a:pt x="43614" y="38844"/>
                    <a:pt x="40604" y="41721"/>
                    <a:pt x="36985" y="43597"/>
                  </a:cubicBezTo>
                  <a:cubicBezTo>
                    <a:pt x="29098" y="47664"/>
                    <a:pt x="19725" y="47664"/>
                    <a:pt x="11839" y="43597"/>
                  </a:cubicBezTo>
                  <a:close/>
                  <a:moveTo>
                    <a:pt x="34127" y="33500"/>
                  </a:moveTo>
                  <a:cubicBezTo>
                    <a:pt x="36785" y="30710"/>
                    <a:pt x="38194" y="26966"/>
                    <a:pt x="38032" y="23118"/>
                  </a:cubicBezTo>
                  <a:cubicBezTo>
                    <a:pt x="38185" y="19270"/>
                    <a:pt x="36775" y="15527"/>
                    <a:pt x="34127" y="12736"/>
                  </a:cubicBezTo>
                  <a:cubicBezTo>
                    <a:pt x="31612" y="10202"/>
                    <a:pt x="28174" y="8793"/>
                    <a:pt x="24602" y="8831"/>
                  </a:cubicBezTo>
                  <a:cubicBezTo>
                    <a:pt x="21021" y="8764"/>
                    <a:pt x="17572" y="10174"/>
                    <a:pt x="15077" y="12736"/>
                  </a:cubicBezTo>
                  <a:cubicBezTo>
                    <a:pt x="12467" y="15546"/>
                    <a:pt x="11096" y="19289"/>
                    <a:pt x="11267" y="23118"/>
                  </a:cubicBezTo>
                  <a:cubicBezTo>
                    <a:pt x="11067" y="26957"/>
                    <a:pt x="12448" y="30700"/>
                    <a:pt x="15077" y="33500"/>
                  </a:cubicBezTo>
                  <a:cubicBezTo>
                    <a:pt x="17534" y="36129"/>
                    <a:pt x="21001" y="37577"/>
                    <a:pt x="24602" y="37501"/>
                  </a:cubicBezTo>
                  <a:cubicBezTo>
                    <a:pt x="28269" y="37425"/>
                    <a:pt x="31727" y="35796"/>
                    <a:pt x="34127" y="33024"/>
                  </a:cubicBezTo>
                  <a:close/>
                </a:path>
              </a:pathLst>
            </a:custGeom>
            <a:solidFill>
              <a:srgbClr val="6D6E71"/>
            </a:solidFill>
            <a:ln w="9525"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73C2F36D-544D-4AA0-A16A-9D97DD8D5095}"/>
                </a:ext>
              </a:extLst>
            </p:cNvPr>
            <p:cNvSpPr/>
            <p:nvPr/>
          </p:nvSpPr>
          <p:spPr>
            <a:xfrm>
              <a:off x="8908607" y="1993812"/>
              <a:ext cx="56739" cy="58130"/>
            </a:xfrm>
            <a:custGeom>
              <a:avLst/>
              <a:gdLst>
                <a:gd name="connsiteX0" fmla="*/ 40127 w 45391"/>
                <a:gd name="connsiteY0" fmla="*/ 5081 h 46504"/>
                <a:gd name="connsiteX1" fmla="*/ 45366 w 45391"/>
                <a:gd name="connsiteY1" fmla="*/ 20035 h 46504"/>
                <a:gd name="connsiteX2" fmla="*/ 45366 w 45391"/>
                <a:gd name="connsiteY2" fmla="*/ 46324 h 46504"/>
                <a:gd name="connsiteX3" fmla="*/ 34603 w 45391"/>
                <a:gd name="connsiteY3" fmla="*/ 46324 h 46504"/>
                <a:gd name="connsiteX4" fmla="*/ 34603 w 45391"/>
                <a:gd name="connsiteY4" fmla="*/ 21464 h 46504"/>
                <a:gd name="connsiteX5" fmla="*/ 31746 w 45391"/>
                <a:gd name="connsiteY5" fmla="*/ 11939 h 46504"/>
                <a:gd name="connsiteX6" fmla="*/ 23744 w 45391"/>
                <a:gd name="connsiteY6" fmla="*/ 8891 h 46504"/>
                <a:gd name="connsiteX7" fmla="*/ 14219 w 45391"/>
                <a:gd name="connsiteY7" fmla="*/ 12415 h 46504"/>
                <a:gd name="connsiteX8" fmla="*/ 10790 w 45391"/>
                <a:gd name="connsiteY8" fmla="*/ 22607 h 46504"/>
                <a:gd name="connsiteX9" fmla="*/ 10790 w 45391"/>
                <a:gd name="connsiteY9" fmla="*/ 45848 h 46504"/>
                <a:gd name="connsiteX10" fmla="*/ 27 w 45391"/>
                <a:gd name="connsiteY10" fmla="*/ 45848 h 46504"/>
                <a:gd name="connsiteX11" fmla="*/ 27 w 45391"/>
                <a:gd name="connsiteY11" fmla="*/ 509 h 46504"/>
                <a:gd name="connsiteX12" fmla="*/ 10219 w 45391"/>
                <a:gd name="connsiteY12" fmla="*/ 509 h 46504"/>
                <a:gd name="connsiteX13" fmla="*/ 10219 w 45391"/>
                <a:gd name="connsiteY13" fmla="*/ 6224 h 46504"/>
                <a:gd name="connsiteX14" fmla="*/ 16981 w 45391"/>
                <a:gd name="connsiteY14" fmla="*/ 1461 h 46504"/>
                <a:gd name="connsiteX15" fmla="*/ 26506 w 45391"/>
                <a:gd name="connsiteY15" fmla="*/ -158 h 46504"/>
                <a:gd name="connsiteX16" fmla="*/ 40127 w 45391"/>
                <a:gd name="connsiteY16" fmla="*/ 5081 h 46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91" h="46504">
                  <a:moveTo>
                    <a:pt x="40127" y="5081"/>
                  </a:moveTo>
                  <a:cubicBezTo>
                    <a:pt x="43870" y="9129"/>
                    <a:pt x="45766" y="14539"/>
                    <a:pt x="45366" y="20035"/>
                  </a:cubicBezTo>
                  <a:lnTo>
                    <a:pt x="45366" y="46324"/>
                  </a:lnTo>
                  <a:lnTo>
                    <a:pt x="34603" y="46324"/>
                  </a:lnTo>
                  <a:lnTo>
                    <a:pt x="34603" y="21464"/>
                  </a:lnTo>
                  <a:cubicBezTo>
                    <a:pt x="34974" y="18035"/>
                    <a:pt x="33945" y="14596"/>
                    <a:pt x="31746" y="11939"/>
                  </a:cubicBezTo>
                  <a:cubicBezTo>
                    <a:pt x="29659" y="9786"/>
                    <a:pt x="26735" y="8672"/>
                    <a:pt x="23744" y="8891"/>
                  </a:cubicBezTo>
                  <a:cubicBezTo>
                    <a:pt x="20210" y="8624"/>
                    <a:pt x="16734" y="9910"/>
                    <a:pt x="14219" y="12415"/>
                  </a:cubicBezTo>
                  <a:cubicBezTo>
                    <a:pt x="11781" y="15235"/>
                    <a:pt x="10552" y="18892"/>
                    <a:pt x="10790" y="22607"/>
                  </a:cubicBezTo>
                  <a:lnTo>
                    <a:pt x="10790" y="45848"/>
                  </a:lnTo>
                  <a:lnTo>
                    <a:pt x="27" y="45848"/>
                  </a:lnTo>
                  <a:lnTo>
                    <a:pt x="27" y="509"/>
                  </a:lnTo>
                  <a:lnTo>
                    <a:pt x="10219" y="509"/>
                  </a:lnTo>
                  <a:lnTo>
                    <a:pt x="10219" y="6224"/>
                  </a:lnTo>
                  <a:cubicBezTo>
                    <a:pt x="12029" y="4090"/>
                    <a:pt x="14362" y="2452"/>
                    <a:pt x="16981" y="1461"/>
                  </a:cubicBezTo>
                  <a:cubicBezTo>
                    <a:pt x="20001" y="252"/>
                    <a:pt x="23249" y="-301"/>
                    <a:pt x="26506" y="-158"/>
                  </a:cubicBezTo>
                  <a:cubicBezTo>
                    <a:pt x="31564" y="-291"/>
                    <a:pt x="36460" y="1595"/>
                    <a:pt x="40127" y="5081"/>
                  </a:cubicBezTo>
                  <a:close/>
                </a:path>
              </a:pathLst>
            </a:custGeom>
            <a:solidFill>
              <a:srgbClr val="6D6E71"/>
            </a:solidFill>
            <a:ln w="9525"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9CCD0733-00A1-44F7-9F5C-8BBE300DF25D}"/>
                </a:ext>
              </a:extLst>
            </p:cNvPr>
            <p:cNvSpPr/>
            <p:nvPr/>
          </p:nvSpPr>
          <p:spPr>
            <a:xfrm>
              <a:off x="8980500" y="2036818"/>
              <a:ext cx="15979" cy="15957"/>
            </a:xfrm>
            <a:custGeom>
              <a:avLst/>
              <a:gdLst>
                <a:gd name="connsiteX0" fmla="*/ 1949 w 12783"/>
                <a:gd name="connsiteY0" fmla="*/ 10681 h 12766"/>
                <a:gd name="connsiteX1" fmla="*/ 1787 w 12783"/>
                <a:gd name="connsiteY1" fmla="*/ 1794 h 12766"/>
                <a:gd name="connsiteX2" fmla="*/ 1949 w 12783"/>
                <a:gd name="connsiteY2" fmla="*/ 1632 h 12766"/>
                <a:gd name="connsiteX3" fmla="*/ 6425 w 12783"/>
                <a:gd name="connsiteY3" fmla="*/ -178 h 12766"/>
                <a:gd name="connsiteX4" fmla="*/ 10998 w 12783"/>
                <a:gd name="connsiteY4" fmla="*/ 1632 h 12766"/>
                <a:gd name="connsiteX5" fmla="*/ 12808 w 12783"/>
                <a:gd name="connsiteY5" fmla="*/ 6109 h 12766"/>
                <a:gd name="connsiteX6" fmla="*/ 10998 w 12783"/>
                <a:gd name="connsiteY6" fmla="*/ 10681 h 12766"/>
                <a:gd name="connsiteX7" fmla="*/ 6425 w 12783"/>
                <a:gd name="connsiteY7" fmla="*/ 12586 h 12766"/>
                <a:gd name="connsiteX8" fmla="*/ 1949 w 12783"/>
                <a:gd name="connsiteY8" fmla="*/ 10681 h 12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83" h="12766">
                  <a:moveTo>
                    <a:pt x="1949" y="10681"/>
                  </a:moveTo>
                  <a:cubicBezTo>
                    <a:pt x="-547" y="8271"/>
                    <a:pt x="-623" y="4290"/>
                    <a:pt x="1787" y="1794"/>
                  </a:cubicBezTo>
                  <a:cubicBezTo>
                    <a:pt x="1844" y="1737"/>
                    <a:pt x="1892" y="1680"/>
                    <a:pt x="1949" y="1632"/>
                  </a:cubicBezTo>
                  <a:cubicBezTo>
                    <a:pt x="3120" y="432"/>
                    <a:pt x="4749" y="-225"/>
                    <a:pt x="6425" y="-178"/>
                  </a:cubicBezTo>
                  <a:cubicBezTo>
                    <a:pt x="8131" y="-197"/>
                    <a:pt x="9769" y="451"/>
                    <a:pt x="10998" y="1632"/>
                  </a:cubicBezTo>
                  <a:cubicBezTo>
                    <a:pt x="12188" y="2813"/>
                    <a:pt x="12845" y="4433"/>
                    <a:pt x="12808" y="6109"/>
                  </a:cubicBezTo>
                  <a:cubicBezTo>
                    <a:pt x="12865" y="7814"/>
                    <a:pt x="12208" y="9471"/>
                    <a:pt x="10998" y="10681"/>
                  </a:cubicBezTo>
                  <a:cubicBezTo>
                    <a:pt x="9779" y="11891"/>
                    <a:pt x="8140" y="12567"/>
                    <a:pt x="6425" y="12586"/>
                  </a:cubicBezTo>
                  <a:cubicBezTo>
                    <a:pt x="4730" y="12614"/>
                    <a:pt x="3101" y="11919"/>
                    <a:pt x="1949" y="10681"/>
                  </a:cubicBezTo>
                  <a:close/>
                </a:path>
              </a:pathLst>
            </a:custGeom>
            <a:solidFill>
              <a:srgbClr val="6D6E71"/>
            </a:solidFill>
            <a:ln w="9525"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35732CAB-255B-4AD8-BD79-76FB60B214CE}"/>
                </a:ext>
              </a:extLst>
            </p:cNvPr>
            <p:cNvSpPr/>
            <p:nvPr/>
          </p:nvSpPr>
          <p:spPr>
            <a:xfrm>
              <a:off x="8233999" y="1472445"/>
              <a:ext cx="81091" cy="82652"/>
            </a:xfrm>
            <a:custGeom>
              <a:avLst/>
              <a:gdLst>
                <a:gd name="connsiteX0" fmla="*/ 27 w 64873"/>
                <a:gd name="connsiteY0" fmla="*/ -174 h 66122"/>
                <a:gd name="connsiteX1" fmla="*/ 28602 w 64873"/>
                <a:gd name="connsiteY1" fmla="*/ -174 h 66122"/>
                <a:gd name="connsiteX2" fmla="*/ 47652 w 64873"/>
                <a:gd name="connsiteY2" fmla="*/ 3922 h 66122"/>
                <a:gd name="connsiteX3" fmla="*/ 60320 w 64873"/>
                <a:gd name="connsiteY3" fmla="*/ 15543 h 66122"/>
                <a:gd name="connsiteX4" fmla="*/ 64892 w 64873"/>
                <a:gd name="connsiteY4" fmla="*/ 32878 h 66122"/>
                <a:gd name="connsiteX5" fmla="*/ 60320 w 64873"/>
                <a:gd name="connsiteY5" fmla="*/ 50214 h 66122"/>
                <a:gd name="connsiteX6" fmla="*/ 47652 w 64873"/>
                <a:gd name="connsiteY6" fmla="*/ 61834 h 66122"/>
                <a:gd name="connsiteX7" fmla="*/ 28602 w 64873"/>
                <a:gd name="connsiteY7" fmla="*/ 65930 h 66122"/>
                <a:gd name="connsiteX8" fmla="*/ 27 w 64873"/>
                <a:gd name="connsiteY8" fmla="*/ 65930 h 66122"/>
                <a:gd name="connsiteX9" fmla="*/ 28602 w 64873"/>
                <a:gd name="connsiteY9" fmla="*/ 55548 h 66122"/>
                <a:gd name="connsiteX10" fmla="*/ 41461 w 64873"/>
                <a:gd name="connsiteY10" fmla="*/ 52785 h 66122"/>
                <a:gd name="connsiteX11" fmla="*/ 49938 w 64873"/>
                <a:gd name="connsiteY11" fmla="*/ 44880 h 66122"/>
                <a:gd name="connsiteX12" fmla="*/ 49938 w 64873"/>
                <a:gd name="connsiteY12" fmla="*/ 20972 h 66122"/>
                <a:gd name="connsiteX13" fmla="*/ 41461 w 64873"/>
                <a:gd name="connsiteY13" fmla="*/ 13066 h 66122"/>
                <a:gd name="connsiteX14" fmla="*/ 28602 w 64873"/>
                <a:gd name="connsiteY14" fmla="*/ 10209 h 66122"/>
                <a:gd name="connsiteX15" fmla="*/ 12600 w 64873"/>
                <a:gd name="connsiteY15" fmla="*/ 10209 h 66122"/>
                <a:gd name="connsiteX16" fmla="*/ 12600 w 64873"/>
                <a:gd name="connsiteY16" fmla="*/ 55548 h 6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873" h="66122">
                  <a:moveTo>
                    <a:pt x="27" y="-174"/>
                  </a:moveTo>
                  <a:lnTo>
                    <a:pt x="28602" y="-174"/>
                  </a:lnTo>
                  <a:cubicBezTo>
                    <a:pt x="35184" y="-288"/>
                    <a:pt x="41699" y="1112"/>
                    <a:pt x="47652" y="3922"/>
                  </a:cubicBezTo>
                  <a:cubicBezTo>
                    <a:pt x="52900" y="6503"/>
                    <a:pt x="57291" y="10542"/>
                    <a:pt x="60320" y="15543"/>
                  </a:cubicBezTo>
                  <a:cubicBezTo>
                    <a:pt x="63416" y="20791"/>
                    <a:pt x="64997" y="26792"/>
                    <a:pt x="64892" y="32878"/>
                  </a:cubicBezTo>
                  <a:cubicBezTo>
                    <a:pt x="65026" y="38974"/>
                    <a:pt x="63445" y="44975"/>
                    <a:pt x="60320" y="50214"/>
                  </a:cubicBezTo>
                  <a:cubicBezTo>
                    <a:pt x="57330" y="55243"/>
                    <a:pt x="52919" y="59282"/>
                    <a:pt x="47652" y="61834"/>
                  </a:cubicBezTo>
                  <a:cubicBezTo>
                    <a:pt x="41718" y="64692"/>
                    <a:pt x="35184" y="66092"/>
                    <a:pt x="28602" y="65930"/>
                  </a:cubicBezTo>
                  <a:lnTo>
                    <a:pt x="27" y="65930"/>
                  </a:lnTo>
                  <a:close/>
                  <a:moveTo>
                    <a:pt x="28602" y="55548"/>
                  </a:moveTo>
                  <a:cubicBezTo>
                    <a:pt x="33041" y="55643"/>
                    <a:pt x="37451" y="54691"/>
                    <a:pt x="41461" y="52785"/>
                  </a:cubicBezTo>
                  <a:cubicBezTo>
                    <a:pt x="45004" y="51043"/>
                    <a:pt x="47957" y="48290"/>
                    <a:pt x="49938" y="44880"/>
                  </a:cubicBezTo>
                  <a:cubicBezTo>
                    <a:pt x="53872" y="37393"/>
                    <a:pt x="53872" y="28459"/>
                    <a:pt x="49938" y="20972"/>
                  </a:cubicBezTo>
                  <a:cubicBezTo>
                    <a:pt x="47957" y="17562"/>
                    <a:pt x="45004" y="14809"/>
                    <a:pt x="41461" y="13066"/>
                  </a:cubicBezTo>
                  <a:cubicBezTo>
                    <a:pt x="37470" y="11095"/>
                    <a:pt x="33060" y="10114"/>
                    <a:pt x="28602" y="10209"/>
                  </a:cubicBezTo>
                  <a:lnTo>
                    <a:pt x="12600" y="10209"/>
                  </a:lnTo>
                  <a:lnTo>
                    <a:pt x="12600" y="55548"/>
                  </a:lnTo>
                  <a:close/>
                </a:path>
              </a:pathLst>
            </a:custGeom>
            <a:solidFill>
              <a:srgbClr val="6D6E71"/>
            </a:solidFill>
            <a:ln w="9525"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96F2ECA4-3767-475C-8B1B-05C706F432BE}"/>
                </a:ext>
              </a:extLst>
            </p:cNvPr>
            <p:cNvSpPr/>
            <p:nvPr/>
          </p:nvSpPr>
          <p:spPr>
            <a:xfrm>
              <a:off x="8330082" y="1491268"/>
              <a:ext cx="36433" cy="64170"/>
            </a:xfrm>
            <a:custGeom>
              <a:avLst/>
              <a:gdLst>
                <a:gd name="connsiteX0" fmla="*/ 29174 w 29146"/>
                <a:gd name="connsiteY0" fmla="*/ -88 h 51336"/>
                <a:gd name="connsiteX1" fmla="*/ 29174 w 29146"/>
                <a:gd name="connsiteY1" fmla="*/ 11152 h 51336"/>
                <a:gd name="connsiteX2" fmla="*/ 26507 w 29146"/>
                <a:gd name="connsiteY2" fmla="*/ 11152 h 51336"/>
                <a:gd name="connsiteX3" fmla="*/ 15744 w 29146"/>
                <a:gd name="connsiteY3" fmla="*/ 15152 h 51336"/>
                <a:gd name="connsiteX4" fmla="*/ 11838 w 29146"/>
                <a:gd name="connsiteY4" fmla="*/ 26773 h 51336"/>
                <a:gd name="connsiteX5" fmla="*/ 11838 w 29146"/>
                <a:gd name="connsiteY5" fmla="*/ 51157 h 51336"/>
                <a:gd name="connsiteX6" fmla="*/ 27 w 29146"/>
                <a:gd name="connsiteY6" fmla="*/ 51157 h 51336"/>
                <a:gd name="connsiteX7" fmla="*/ 27 w 29146"/>
                <a:gd name="connsiteY7" fmla="*/ 769 h 51336"/>
                <a:gd name="connsiteX8" fmla="*/ 11267 w 29146"/>
                <a:gd name="connsiteY8" fmla="*/ 769 h 51336"/>
                <a:gd name="connsiteX9" fmla="*/ 11267 w 29146"/>
                <a:gd name="connsiteY9" fmla="*/ 8009 h 51336"/>
                <a:gd name="connsiteX10" fmla="*/ 29174 w 29146"/>
                <a:gd name="connsiteY10" fmla="*/ -88 h 51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146" h="51336">
                  <a:moveTo>
                    <a:pt x="29174" y="-88"/>
                  </a:moveTo>
                  <a:lnTo>
                    <a:pt x="29174" y="11152"/>
                  </a:lnTo>
                  <a:lnTo>
                    <a:pt x="26507" y="11152"/>
                  </a:lnTo>
                  <a:cubicBezTo>
                    <a:pt x="22516" y="10914"/>
                    <a:pt x="18610" y="12361"/>
                    <a:pt x="15744" y="15152"/>
                  </a:cubicBezTo>
                  <a:cubicBezTo>
                    <a:pt x="12924" y="18334"/>
                    <a:pt x="11515" y="22534"/>
                    <a:pt x="11838" y="26773"/>
                  </a:cubicBezTo>
                  <a:lnTo>
                    <a:pt x="11838" y="51157"/>
                  </a:lnTo>
                  <a:lnTo>
                    <a:pt x="27" y="51157"/>
                  </a:lnTo>
                  <a:lnTo>
                    <a:pt x="27" y="769"/>
                  </a:lnTo>
                  <a:lnTo>
                    <a:pt x="11267" y="769"/>
                  </a:lnTo>
                  <a:lnTo>
                    <a:pt x="11267" y="8009"/>
                  </a:lnTo>
                  <a:cubicBezTo>
                    <a:pt x="15372" y="2313"/>
                    <a:pt x="22192" y="-764"/>
                    <a:pt x="29174" y="-88"/>
                  </a:cubicBezTo>
                  <a:close/>
                </a:path>
              </a:pathLst>
            </a:custGeom>
            <a:solidFill>
              <a:srgbClr val="6D6E71"/>
            </a:solidFill>
            <a:ln w="9525"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26B55719-984B-4BE9-9548-F3650B8FA229}"/>
                </a:ext>
              </a:extLst>
            </p:cNvPr>
            <p:cNvSpPr/>
            <p:nvPr/>
          </p:nvSpPr>
          <p:spPr>
            <a:xfrm>
              <a:off x="8378692" y="1492098"/>
              <a:ext cx="61998" cy="63871"/>
            </a:xfrm>
            <a:custGeom>
              <a:avLst/>
              <a:gdLst>
                <a:gd name="connsiteX0" fmla="*/ 49626 w 49598"/>
                <a:gd name="connsiteY0" fmla="*/ -180 h 51097"/>
                <a:gd name="connsiteX1" fmla="*/ 49626 w 49598"/>
                <a:gd name="connsiteY1" fmla="*/ 50207 h 51097"/>
                <a:gd name="connsiteX2" fmla="*/ 38386 w 49598"/>
                <a:gd name="connsiteY2" fmla="*/ 50207 h 51097"/>
                <a:gd name="connsiteX3" fmla="*/ 38386 w 49598"/>
                <a:gd name="connsiteY3" fmla="*/ 43825 h 51097"/>
                <a:gd name="connsiteX4" fmla="*/ 31338 w 49598"/>
                <a:gd name="connsiteY4" fmla="*/ 49064 h 51097"/>
                <a:gd name="connsiteX5" fmla="*/ 21813 w 49598"/>
                <a:gd name="connsiteY5" fmla="*/ 50874 h 51097"/>
                <a:gd name="connsiteX6" fmla="*/ 5906 w 49598"/>
                <a:gd name="connsiteY6" fmla="*/ 45254 h 51097"/>
                <a:gd name="connsiteX7" fmla="*/ 96 w 49598"/>
                <a:gd name="connsiteY7" fmla="*/ 28586 h 51097"/>
                <a:gd name="connsiteX8" fmla="*/ 96 w 49598"/>
                <a:gd name="connsiteY8" fmla="*/ 11 h 51097"/>
                <a:gd name="connsiteX9" fmla="*/ 12478 w 49598"/>
                <a:gd name="connsiteY9" fmla="*/ 11 h 51097"/>
                <a:gd name="connsiteX10" fmla="*/ 12478 w 49598"/>
                <a:gd name="connsiteY10" fmla="*/ 27157 h 51097"/>
                <a:gd name="connsiteX11" fmla="*/ 15526 w 49598"/>
                <a:gd name="connsiteY11" fmla="*/ 37349 h 51097"/>
                <a:gd name="connsiteX12" fmla="*/ 24194 w 49598"/>
                <a:gd name="connsiteY12" fmla="*/ 40682 h 51097"/>
                <a:gd name="connsiteX13" fmla="*/ 34290 w 49598"/>
                <a:gd name="connsiteY13" fmla="*/ 36777 h 51097"/>
                <a:gd name="connsiteX14" fmla="*/ 38005 w 49598"/>
                <a:gd name="connsiteY14" fmla="*/ 25538 h 51097"/>
                <a:gd name="connsiteX15" fmla="*/ 38005 w 49598"/>
                <a:gd name="connsiteY15" fmla="*/ 11 h 51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598" h="51097">
                  <a:moveTo>
                    <a:pt x="49626" y="-180"/>
                  </a:moveTo>
                  <a:lnTo>
                    <a:pt x="49626" y="50207"/>
                  </a:lnTo>
                  <a:lnTo>
                    <a:pt x="38386" y="50207"/>
                  </a:lnTo>
                  <a:lnTo>
                    <a:pt x="38386" y="43825"/>
                  </a:lnTo>
                  <a:cubicBezTo>
                    <a:pt x="36491" y="46112"/>
                    <a:pt x="34072" y="47912"/>
                    <a:pt x="31338" y="49064"/>
                  </a:cubicBezTo>
                  <a:cubicBezTo>
                    <a:pt x="28328" y="50350"/>
                    <a:pt x="25080" y="50960"/>
                    <a:pt x="21813" y="50874"/>
                  </a:cubicBezTo>
                  <a:cubicBezTo>
                    <a:pt x="15965" y="51246"/>
                    <a:pt x="10221" y="49217"/>
                    <a:pt x="5906" y="45254"/>
                  </a:cubicBezTo>
                  <a:cubicBezTo>
                    <a:pt x="1715" y="40758"/>
                    <a:pt x="-390" y="34710"/>
                    <a:pt x="96" y="28586"/>
                  </a:cubicBezTo>
                  <a:lnTo>
                    <a:pt x="96" y="11"/>
                  </a:lnTo>
                  <a:lnTo>
                    <a:pt x="12478" y="11"/>
                  </a:lnTo>
                  <a:lnTo>
                    <a:pt x="12478" y="27157"/>
                  </a:lnTo>
                  <a:cubicBezTo>
                    <a:pt x="12155" y="30814"/>
                    <a:pt x="13250" y="34462"/>
                    <a:pt x="15526" y="37349"/>
                  </a:cubicBezTo>
                  <a:cubicBezTo>
                    <a:pt x="17803" y="39654"/>
                    <a:pt x="20956" y="40873"/>
                    <a:pt x="24194" y="40682"/>
                  </a:cubicBezTo>
                  <a:cubicBezTo>
                    <a:pt x="27957" y="40863"/>
                    <a:pt x="31624" y="39444"/>
                    <a:pt x="34290" y="36777"/>
                  </a:cubicBezTo>
                  <a:cubicBezTo>
                    <a:pt x="36948" y="33662"/>
                    <a:pt x="38281" y="29624"/>
                    <a:pt x="38005" y="25538"/>
                  </a:cubicBezTo>
                  <a:lnTo>
                    <a:pt x="38005" y="11"/>
                  </a:lnTo>
                  <a:close/>
                </a:path>
              </a:pathLst>
            </a:custGeom>
            <a:solidFill>
              <a:srgbClr val="6D6E71"/>
            </a:solidFill>
            <a:ln w="9525"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045C1E7E-4338-4C56-AA67-25CA6FC98817}"/>
                </a:ext>
              </a:extLst>
            </p:cNvPr>
            <p:cNvSpPr/>
            <p:nvPr/>
          </p:nvSpPr>
          <p:spPr>
            <a:xfrm>
              <a:off x="8454500" y="1491355"/>
              <a:ext cx="68106" cy="87540"/>
            </a:xfrm>
            <a:custGeom>
              <a:avLst/>
              <a:gdLst>
                <a:gd name="connsiteX0" fmla="*/ 54513 w 54485"/>
                <a:gd name="connsiteY0" fmla="*/ 415 h 70032"/>
                <a:gd name="connsiteX1" fmla="*/ 54513 w 54485"/>
                <a:gd name="connsiteY1" fmla="*/ 43182 h 70032"/>
                <a:gd name="connsiteX2" fmla="*/ 27366 w 54485"/>
                <a:gd name="connsiteY2" fmla="*/ 69852 h 70032"/>
                <a:gd name="connsiteX3" fmla="*/ 13555 w 54485"/>
                <a:gd name="connsiteY3" fmla="*/ 67947 h 70032"/>
                <a:gd name="connsiteX4" fmla="*/ 2792 w 54485"/>
                <a:gd name="connsiteY4" fmla="*/ 62613 h 70032"/>
                <a:gd name="connsiteX5" fmla="*/ 8126 w 54485"/>
                <a:gd name="connsiteY5" fmla="*/ 53755 h 70032"/>
                <a:gd name="connsiteX6" fmla="*/ 16413 w 54485"/>
                <a:gd name="connsiteY6" fmla="*/ 58136 h 70032"/>
                <a:gd name="connsiteX7" fmla="*/ 26700 w 54485"/>
                <a:gd name="connsiteY7" fmla="*/ 59851 h 70032"/>
                <a:gd name="connsiteX8" fmla="*/ 38892 w 54485"/>
                <a:gd name="connsiteY8" fmla="*/ 56041 h 70032"/>
                <a:gd name="connsiteX9" fmla="*/ 42701 w 54485"/>
                <a:gd name="connsiteY9" fmla="*/ 44516 h 70032"/>
                <a:gd name="connsiteX10" fmla="*/ 42701 w 54485"/>
                <a:gd name="connsiteY10" fmla="*/ 41849 h 70032"/>
                <a:gd name="connsiteX11" fmla="*/ 35368 w 54485"/>
                <a:gd name="connsiteY11" fmla="*/ 46897 h 70032"/>
                <a:gd name="connsiteX12" fmla="*/ 25843 w 54485"/>
                <a:gd name="connsiteY12" fmla="*/ 48611 h 70032"/>
                <a:gd name="connsiteX13" fmla="*/ 12888 w 54485"/>
                <a:gd name="connsiteY13" fmla="*/ 45468 h 70032"/>
                <a:gd name="connsiteX14" fmla="*/ 3363 w 54485"/>
                <a:gd name="connsiteY14" fmla="*/ 36896 h 70032"/>
                <a:gd name="connsiteX15" fmla="*/ 3363 w 54485"/>
                <a:gd name="connsiteY15" fmla="*/ 11369 h 70032"/>
                <a:gd name="connsiteX16" fmla="*/ 12888 w 54485"/>
                <a:gd name="connsiteY16" fmla="*/ 2892 h 70032"/>
                <a:gd name="connsiteX17" fmla="*/ 35844 w 54485"/>
                <a:gd name="connsiteY17" fmla="*/ 1653 h 70032"/>
                <a:gd name="connsiteX18" fmla="*/ 43273 w 54485"/>
                <a:gd name="connsiteY18" fmla="*/ 7083 h 70032"/>
                <a:gd name="connsiteX19" fmla="*/ 43273 w 54485"/>
                <a:gd name="connsiteY19" fmla="*/ 415 h 70032"/>
                <a:gd name="connsiteX20" fmla="*/ 38606 w 54485"/>
                <a:gd name="connsiteY20" fmla="*/ 34515 h 70032"/>
                <a:gd name="connsiteX21" fmla="*/ 42892 w 54485"/>
                <a:gd name="connsiteY21" fmla="*/ 24132 h 70032"/>
                <a:gd name="connsiteX22" fmla="*/ 38606 w 54485"/>
                <a:gd name="connsiteY22" fmla="*/ 13845 h 70032"/>
                <a:gd name="connsiteX23" fmla="*/ 27652 w 54485"/>
                <a:gd name="connsiteY23" fmla="*/ 9845 h 70032"/>
                <a:gd name="connsiteX24" fmla="*/ 16508 w 54485"/>
                <a:gd name="connsiteY24" fmla="*/ 13845 h 70032"/>
                <a:gd name="connsiteX25" fmla="*/ 12222 w 54485"/>
                <a:gd name="connsiteY25" fmla="*/ 24132 h 70032"/>
                <a:gd name="connsiteX26" fmla="*/ 16508 w 54485"/>
                <a:gd name="connsiteY26" fmla="*/ 34515 h 70032"/>
                <a:gd name="connsiteX27" fmla="*/ 27652 w 54485"/>
                <a:gd name="connsiteY27" fmla="*/ 38515 h 70032"/>
                <a:gd name="connsiteX28" fmla="*/ 38606 w 54485"/>
                <a:gd name="connsiteY28" fmla="*/ 34515 h 70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4485" h="70032">
                  <a:moveTo>
                    <a:pt x="54513" y="415"/>
                  </a:moveTo>
                  <a:lnTo>
                    <a:pt x="54513" y="43182"/>
                  </a:lnTo>
                  <a:cubicBezTo>
                    <a:pt x="54513" y="60899"/>
                    <a:pt x="45464" y="69852"/>
                    <a:pt x="27366" y="69852"/>
                  </a:cubicBezTo>
                  <a:cubicBezTo>
                    <a:pt x="22699" y="69862"/>
                    <a:pt x="18051" y="69224"/>
                    <a:pt x="13555" y="67947"/>
                  </a:cubicBezTo>
                  <a:cubicBezTo>
                    <a:pt x="9631" y="66947"/>
                    <a:pt x="5964" y="65137"/>
                    <a:pt x="2792" y="62613"/>
                  </a:cubicBezTo>
                  <a:lnTo>
                    <a:pt x="8126" y="53755"/>
                  </a:lnTo>
                  <a:cubicBezTo>
                    <a:pt x="10574" y="55736"/>
                    <a:pt x="13393" y="57222"/>
                    <a:pt x="16413" y="58136"/>
                  </a:cubicBezTo>
                  <a:cubicBezTo>
                    <a:pt x="19727" y="59260"/>
                    <a:pt x="23204" y="59842"/>
                    <a:pt x="26700" y="59851"/>
                  </a:cubicBezTo>
                  <a:cubicBezTo>
                    <a:pt x="31100" y="60203"/>
                    <a:pt x="35472" y="58832"/>
                    <a:pt x="38892" y="56041"/>
                  </a:cubicBezTo>
                  <a:cubicBezTo>
                    <a:pt x="41664" y="52869"/>
                    <a:pt x="43035" y="48716"/>
                    <a:pt x="42701" y="44516"/>
                  </a:cubicBezTo>
                  <a:lnTo>
                    <a:pt x="42701" y="41849"/>
                  </a:lnTo>
                  <a:cubicBezTo>
                    <a:pt x="40692" y="44087"/>
                    <a:pt x="38177" y="45821"/>
                    <a:pt x="35368" y="46897"/>
                  </a:cubicBezTo>
                  <a:cubicBezTo>
                    <a:pt x="32329" y="48069"/>
                    <a:pt x="29100" y="48650"/>
                    <a:pt x="25843" y="48611"/>
                  </a:cubicBezTo>
                  <a:cubicBezTo>
                    <a:pt x="21328" y="48678"/>
                    <a:pt x="16870" y="47602"/>
                    <a:pt x="12888" y="45468"/>
                  </a:cubicBezTo>
                  <a:cubicBezTo>
                    <a:pt x="8964" y="43573"/>
                    <a:pt x="5659" y="40601"/>
                    <a:pt x="3363" y="36896"/>
                  </a:cubicBezTo>
                  <a:cubicBezTo>
                    <a:pt x="-1085" y="28971"/>
                    <a:pt x="-1085" y="19293"/>
                    <a:pt x="3363" y="11369"/>
                  </a:cubicBezTo>
                  <a:cubicBezTo>
                    <a:pt x="5687" y="7711"/>
                    <a:pt x="8983" y="4777"/>
                    <a:pt x="12888" y="2892"/>
                  </a:cubicBezTo>
                  <a:cubicBezTo>
                    <a:pt x="20032" y="-718"/>
                    <a:pt x="28357" y="-1166"/>
                    <a:pt x="35844" y="1653"/>
                  </a:cubicBezTo>
                  <a:cubicBezTo>
                    <a:pt x="38758" y="2768"/>
                    <a:pt x="41321" y="4644"/>
                    <a:pt x="43273" y="7083"/>
                  </a:cubicBezTo>
                  <a:lnTo>
                    <a:pt x="43273" y="415"/>
                  </a:lnTo>
                  <a:close/>
                  <a:moveTo>
                    <a:pt x="38606" y="34515"/>
                  </a:moveTo>
                  <a:cubicBezTo>
                    <a:pt x="41473" y="31838"/>
                    <a:pt x="43035" y="28047"/>
                    <a:pt x="42892" y="24132"/>
                  </a:cubicBezTo>
                  <a:cubicBezTo>
                    <a:pt x="43064" y="20236"/>
                    <a:pt x="41492" y="16465"/>
                    <a:pt x="38606" y="13845"/>
                  </a:cubicBezTo>
                  <a:cubicBezTo>
                    <a:pt x="35625" y="11121"/>
                    <a:pt x="31691" y="9683"/>
                    <a:pt x="27652" y="9845"/>
                  </a:cubicBezTo>
                  <a:cubicBezTo>
                    <a:pt x="23557" y="9673"/>
                    <a:pt x="19556" y="11112"/>
                    <a:pt x="16508" y="13845"/>
                  </a:cubicBezTo>
                  <a:cubicBezTo>
                    <a:pt x="13622" y="16465"/>
                    <a:pt x="12050" y="20236"/>
                    <a:pt x="12222" y="24132"/>
                  </a:cubicBezTo>
                  <a:cubicBezTo>
                    <a:pt x="12079" y="28047"/>
                    <a:pt x="13641" y="31838"/>
                    <a:pt x="16508" y="34515"/>
                  </a:cubicBezTo>
                  <a:cubicBezTo>
                    <a:pt x="19556" y="37248"/>
                    <a:pt x="23557" y="38686"/>
                    <a:pt x="27652" y="38515"/>
                  </a:cubicBezTo>
                  <a:cubicBezTo>
                    <a:pt x="31691" y="38677"/>
                    <a:pt x="35625" y="37239"/>
                    <a:pt x="38606" y="34515"/>
                  </a:cubicBezTo>
                  <a:close/>
                </a:path>
              </a:pathLst>
            </a:custGeom>
            <a:solidFill>
              <a:srgbClr val="6D6E71"/>
            </a:solidFill>
            <a:ln w="9525"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A53DDBF8-C8F8-4920-ACD8-9F043C452BAF}"/>
                </a:ext>
              </a:extLst>
            </p:cNvPr>
            <p:cNvSpPr/>
            <p:nvPr/>
          </p:nvSpPr>
          <p:spPr>
            <a:xfrm>
              <a:off x="8570107" y="1471258"/>
              <a:ext cx="77038" cy="85020"/>
            </a:xfrm>
            <a:custGeom>
              <a:avLst/>
              <a:gdLst>
                <a:gd name="connsiteX0" fmla="*/ 17271 w 61630"/>
                <a:gd name="connsiteY0" fmla="*/ 63450 h 68016"/>
                <a:gd name="connsiteX1" fmla="*/ 4603 w 61630"/>
                <a:gd name="connsiteY1" fmla="*/ 51353 h 68016"/>
                <a:gd name="connsiteX2" fmla="*/ 31 w 61630"/>
                <a:gd name="connsiteY2" fmla="*/ 33828 h 68016"/>
                <a:gd name="connsiteX3" fmla="*/ 17367 w 61630"/>
                <a:gd name="connsiteY3" fmla="*/ 4205 h 68016"/>
                <a:gd name="connsiteX4" fmla="*/ 35464 w 61630"/>
                <a:gd name="connsiteY4" fmla="*/ -177 h 68016"/>
                <a:gd name="connsiteX5" fmla="*/ 50323 w 61630"/>
                <a:gd name="connsiteY5" fmla="*/ 2681 h 68016"/>
                <a:gd name="connsiteX6" fmla="*/ 61658 w 61630"/>
                <a:gd name="connsiteY6" fmla="*/ 10872 h 68016"/>
                <a:gd name="connsiteX7" fmla="*/ 53657 w 61630"/>
                <a:gd name="connsiteY7" fmla="*/ 18397 h 68016"/>
                <a:gd name="connsiteX8" fmla="*/ 36035 w 61630"/>
                <a:gd name="connsiteY8" fmla="*/ 10587 h 68016"/>
                <a:gd name="connsiteX9" fmla="*/ 23844 w 61630"/>
                <a:gd name="connsiteY9" fmla="*/ 13635 h 68016"/>
                <a:gd name="connsiteX10" fmla="*/ 15462 w 61630"/>
                <a:gd name="connsiteY10" fmla="*/ 21826 h 68016"/>
                <a:gd name="connsiteX11" fmla="*/ 15462 w 61630"/>
                <a:gd name="connsiteY11" fmla="*/ 45829 h 68016"/>
                <a:gd name="connsiteX12" fmla="*/ 23844 w 61630"/>
                <a:gd name="connsiteY12" fmla="*/ 54116 h 68016"/>
                <a:gd name="connsiteX13" fmla="*/ 36035 w 61630"/>
                <a:gd name="connsiteY13" fmla="*/ 57069 h 68016"/>
                <a:gd name="connsiteX14" fmla="*/ 53657 w 61630"/>
                <a:gd name="connsiteY14" fmla="*/ 49258 h 68016"/>
                <a:gd name="connsiteX15" fmla="*/ 61658 w 61630"/>
                <a:gd name="connsiteY15" fmla="*/ 56783 h 68016"/>
                <a:gd name="connsiteX16" fmla="*/ 50228 w 61630"/>
                <a:gd name="connsiteY16" fmla="*/ 65070 h 68016"/>
                <a:gd name="connsiteX17" fmla="*/ 35369 w 61630"/>
                <a:gd name="connsiteY17" fmla="*/ 67832 h 68016"/>
                <a:gd name="connsiteX18" fmla="*/ 17271 w 61630"/>
                <a:gd name="connsiteY18" fmla="*/ 63450 h 68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630" h="68016">
                  <a:moveTo>
                    <a:pt x="17271" y="63450"/>
                  </a:moveTo>
                  <a:cubicBezTo>
                    <a:pt x="12014" y="60659"/>
                    <a:pt x="7632" y="56478"/>
                    <a:pt x="4603" y="51353"/>
                  </a:cubicBezTo>
                  <a:cubicBezTo>
                    <a:pt x="1517" y="46039"/>
                    <a:pt x="-64" y="39981"/>
                    <a:pt x="31" y="33828"/>
                  </a:cubicBezTo>
                  <a:cubicBezTo>
                    <a:pt x="-131" y="21502"/>
                    <a:pt x="6546" y="10101"/>
                    <a:pt x="17367" y="4205"/>
                  </a:cubicBezTo>
                  <a:cubicBezTo>
                    <a:pt x="22948" y="1271"/>
                    <a:pt x="29159" y="-234"/>
                    <a:pt x="35464" y="-177"/>
                  </a:cubicBezTo>
                  <a:cubicBezTo>
                    <a:pt x="40560" y="-243"/>
                    <a:pt x="45618" y="728"/>
                    <a:pt x="50323" y="2681"/>
                  </a:cubicBezTo>
                  <a:cubicBezTo>
                    <a:pt x="54666" y="4529"/>
                    <a:pt x="58543" y="7329"/>
                    <a:pt x="61658" y="10872"/>
                  </a:cubicBezTo>
                  <a:lnTo>
                    <a:pt x="53657" y="18397"/>
                  </a:lnTo>
                  <a:cubicBezTo>
                    <a:pt x="49218" y="13320"/>
                    <a:pt x="42770" y="10463"/>
                    <a:pt x="36035" y="10587"/>
                  </a:cubicBezTo>
                  <a:cubicBezTo>
                    <a:pt x="31778" y="10530"/>
                    <a:pt x="27577" y="11587"/>
                    <a:pt x="23844" y="13635"/>
                  </a:cubicBezTo>
                  <a:cubicBezTo>
                    <a:pt x="20310" y="15482"/>
                    <a:pt x="17395" y="18331"/>
                    <a:pt x="15462" y="21826"/>
                  </a:cubicBezTo>
                  <a:cubicBezTo>
                    <a:pt x="11395" y="29313"/>
                    <a:pt x="11395" y="38342"/>
                    <a:pt x="15462" y="45829"/>
                  </a:cubicBezTo>
                  <a:cubicBezTo>
                    <a:pt x="17414" y="49325"/>
                    <a:pt x="20320" y="52201"/>
                    <a:pt x="23844" y="54116"/>
                  </a:cubicBezTo>
                  <a:cubicBezTo>
                    <a:pt x="27587" y="56135"/>
                    <a:pt x="31787" y="57154"/>
                    <a:pt x="36035" y="57069"/>
                  </a:cubicBezTo>
                  <a:cubicBezTo>
                    <a:pt x="42770" y="57192"/>
                    <a:pt x="49218" y="54335"/>
                    <a:pt x="53657" y="49258"/>
                  </a:cubicBezTo>
                  <a:lnTo>
                    <a:pt x="61658" y="56783"/>
                  </a:lnTo>
                  <a:cubicBezTo>
                    <a:pt x="58534" y="60383"/>
                    <a:pt x="54619" y="63222"/>
                    <a:pt x="50228" y="65070"/>
                  </a:cubicBezTo>
                  <a:cubicBezTo>
                    <a:pt x="45503" y="66946"/>
                    <a:pt x="40455" y="67880"/>
                    <a:pt x="35369" y="67832"/>
                  </a:cubicBezTo>
                  <a:cubicBezTo>
                    <a:pt x="29063" y="67927"/>
                    <a:pt x="22834" y="66422"/>
                    <a:pt x="17271" y="63450"/>
                  </a:cubicBezTo>
                  <a:close/>
                </a:path>
              </a:pathLst>
            </a:custGeom>
            <a:solidFill>
              <a:srgbClr val="6D6E71"/>
            </a:solidFill>
            <a:ln w="9525"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D99B5B33-7588-4EB6-AC45-9BD3AAE3E20D}"/>
                </a:ext>
              </a:extLst>
            </p:cNvPr>
            <p:cNvSpPr/>
            <p:nvPr/>
          </p:nvSpPr>
          <p:spPr>
            <a:xfrm>
              <a:off x="8653099" y="1490542"/>
              <a:ext cx="67031" cy="65380"/>
            </a:xfrm>
            <a:custGeom>
              <a:avLst/>
              <a:gdLst>
                <a:gd name="connsiteX0" fmla="*/ 12981 w 53625"/>
                <a:gd name="connsiteY0" fmla="*/ 48881 h 52304"/>
                <a:gd name="connsiteX1" fmla="*/ 3456 w 53625"/>
                <a:gd name="connsiteY1" fmla="*/ 39356 h 52304"/>
                <a:gd name="connsiteX2" fmla="*/ 3456 w 53625"/>
                <a:gd name="connsiteY2" fmla="*/ 12685 h 52304"/>
                <a:gd name="connsiteX3" fmla="*/ 12981 w 53625"/>
                <a:gd name="connsiteY3" fmla="*/ 3160 h 52304"/>
                <a:gd name="connsiteX4" fmla="*/ 26792 w 53625"/>
                <a:gd name="connsiteY4" fmla="*/ -173 h 52304"/>
                <a:gd name="connsiteX5" fmla="*/ 40699 w 53625"/>
                <a:gd name="connsiteY5" fmla="*/ 3160 h 52304"/>
                <a:gd name="connsiteX6" fmla="*/ 50224 w 53625"/>
                <a:gd name="connsiteY6" fmla="*/ 12685 h 52304"/>
                <a:gd name="connsiteX7" fmla="*/ 50224 w 53625"/>
                <a:gd name="connsiteY7" fmla="*/ 39356 h 52304"/>
                <a:gd name="connsiteX8" fmla="*/ 40699 w 53625"/>
                <a:gd name="connsiteY8" fmla="*/ 48881 h 52304"/>
                <a:gd name="connsiteX9" fmla="*/ 26792 w 53625"/>
                <a:gd name="connsiteY9" fmla="*/ 52119 h 52304"/>
                <a:gd name="connsiteX10" fmla="*/ 12981 w 53625"/>
                <a:gd name="connsiteY10" fmla="*/ 48881 h 52304"/>
                <a:gd name="connsiteX11" fmla="*/ 37556 w 53625"/>
                <a:gd name="connsiteY11" fmla="*/ 37736 h 52304"/>
                <a:gd name="connsiteX12" fmla="*/ 41747 w 53625"/>
                <a:gd name="connsiteY12" fmla="*/ 26306 h 52304"/>
                <a:gd name="connsiteX13" fmla="*/ 37556 w 53625"/>
                <a:gd name="connsiteY13" fmla="*/ 14876 h 52304"/>
                <a:gd name="connsiteX14" fmla="*/ 26792 w 53625"/>
                <a:gd name="connsiteY14" fmla="*/ 10495 h 52304"/>
                <a:gd name="connsiteX15" fmla="*/ 16029 w 53625"/>
                <a:gd name="connsiteY15" fmla="*/ 14876 h 52304"/>
                <a:gd name="connsiteX16" fmla="*/ 11838 w 53625"/>
                <a:gd name="connsiteY16" fmla="*/ 26306 h 52304"/>
                <a:gd name="connsiteX17" fmla="*/ 16029 w 53625"/>
                <a:gd name="connsiteY17" fmla="*/ 37736 h 52304"/>
                <a:gd name="connsiteX18" fmla="*/ 26792 w 53625"/>
                <a:gd name="connsiteY18" fmla="*/ 42023 h 52304"/>
                <a:gd name="connsiteX19" fmla="*/ 37556 w 53625"/>
                <a:gd name="connsiteY19" fmla="*/ 37736 h 5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3625" h="52304">
                  <a:moveTo>
                    <a:pt x="12981" y="48881"/>
                  </a:moveTo>
                  <a:cubicBezTo>
                    <a:pt x="8991" y="46642"/>
                    <a:pt x="5695" y="43346"/>
                    <a:pt x="3456" y="39356"/>
                  </a:cubicBezTo>
                  <a:cubicBezTo>
                    <a:pt x="-1116" y="31050"/>
                    <a:pt x="-1116" y="20991"/>
                    <a:pt x="3456" y="12685"/>
                  </a:cubicBezTo>
                  <a:cubicBezTo>
                    <a:pt x="5657" y="8666"/>
                    <a:pt x="8962" y="5370"/>
                    <a:pt x="12981" y="3160"/>
                  </a:cubicBezTo>
                  <a:cubicBezTo>
                    <a:pt x="17220" y="865"/>
                    <a:pt x="21973" y="-278"/>
                    <a:pt x="26792" y="-173"/>
                  </a:cubicBezTo>
                  <a:cubicBezTo>
                    <a:pt x="31631" y="-259"/>
                    <a:pt x="36422" y="884"/>
                    <a:pt x="40699" y="3160"/>
                  </a:cubicBezTo>
                  <a:cubicBezTo>
                    <a:pt x="44728" y="5351"/>
                    <a:pt x="48034" y="8656"/>
                    <a:pt x="50224" y="12685"/>
                  </a:cubicBezTo>
                  <a:cubicBezTo>
                    <a:pt x="54796" y="20991"/>
                    <a:pt x="54796" y="31059"/>
                    <a:pt x="50224" y="39356"/>
                  </a:cubicBezTo>
                  <a:cubicBezTo>
                    <a:pt x="47995" y="43356"/>
                    <a:pt x="44699" y="46652"/>
                    <a:pt x="40699" y="48881"/>
                  </a:cubicBezTo>
                  <a:cubicBezTo>
                    <a:pt x="36403" y="51100"/>
                    <a:pt x="31622" y="52214"/>
                    <a:pt x="26792" y="52119"/>
                  </a:cubicBezTo>
                  <a:cubicBezTo>
                    <a:pt x="21992" y="52214"/>
                    <a:pt x="17239" y="51100"/>
                    <a:pt x="12981" y="48881"/>
                  </a:cubicBezTo>
                  <a:close/>
                  <a:moveTo>
                    <a:pt x="37556" y="37736"/>
                  </a:moveTo>
                  <a:cubicBezTo>
                    <a:pt x="40432" y="34640"/>
                    <a:pt x="41947" y="30526"/>
                    <a:pt x="41747" y="26306"/>
                  </a:cubicBezTo>
                  <a:cubicBezTo>
                    <a:pt x="41975" y="22087"/>
                    <a:pt x="40461" y="17953"/>
                    <a:pt x="37556" y="14876"/>
                  </a:cubicBezTo>
                  <a:cubicBezTo>
                    <a:pt x="34746" y="11971"/>
                    <a:pt x="30840" y="10380"/>
                    <a:pt x="26792" y="10495"/>
                  </a:cubicBezTo>
                  <a:cubicBezTo>
                    <a:pt x="22744" y="10352"/>
                    <a:pt x="18830" y="11942"/>
                    <a:pt x="16029" y="14876"/>
                  </a:cubicBezTo>
                  <a:cubicBezTo>
                    <a:pt x="13162" y="17972"/>
                    <a:pt x="11657" y="22087"/>
                    <a:pt x="11838" y="26306"/>
                  </a:cubicBezTo>
                  <a:cubicBezTo>
                    <a:pt x="11686" y="30516"/>
                    <a:pt x="13191" y="34622"/>
                    <a:pt x="16029" y="37736"/>
                  </a:cubicBezTo>
                  <a:cubicBezTo>
                    <a:pt x="18868" y="40603"/>
                    <a:pt x="22764" y="42156"/>
                    <a:pt x="26792" y="42023"/>
                  </a:cubicBezTo>
                  <a:cubicBezTo>
                    <a:pt x="30812" y="42127"/>
                    <a:pt x="34708" y="40584"/>
                    <a:pt x="37556" y="37736"/>
                  </a:cubicBezTo>
                  <a:close/>
                </a:path>
              </a:pathLst>
            </a:custGeom>
            <a:solidFill>
              <a:srgbClr val="6D6E71"/>
            </a:solidFill>
            <a:ln w="9525"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80A9572B-EF9A-4607-B36A-358605FF3519}"/>
                </a:ext>
              </a:extLst>
            </p:cNvPr>
            <p:cNvSpPr/>
            <p:nvPr/>
          </p:nvSpPr>
          <p:spPr>
            <a:xfrm>
              <a:off x="8733275" y="1492098"/>
              <a:ext cx="62103" cy="63866"/>
            </a:xfrm>
            <a:custGeom>
              <a:avLst/>
              <a:gdLst>
                <a:gd name="connsiteX0" fmla="*/ 49710 w 49682"/>
                <a:gd name="connsiteY0" fmla="*/ -180 h 51093"/>
                <a:gd name="connsiteX1" fmla="*/ 49710 w 49682"/>
                <a:gd name="connsiteY1" fmla="*/ 50207 h 51093"/>
                <a:gd name="connsiteX2" fmla="*/ 38470 w 49682"/>
                <a:gd name="connsiteY2" fmla="*/ 50207 h 51093"/>
                <a:gd name="connsiteX3" fmla="*/ 38470 w 49682"/>
                <a:gd name="connsiteY3" fmla="*/ 43825 h 51093"/>
                <a:gd name="connsiteX4" fmla="*/ 31422 w 49682"/>
                <a:gd name="connsiteY4" fmla="*/ 49064 h 51093"/>
                <a:gd name="connsiteX5" fmla="*/ 21897 w 49682"/>
                <a:gd name="connsiteY5" fmla="*/ 50874 h 51093"/>
                <a:gd name="connsiteX6" fmla="*/ 5895 w 49682"/>
                <a:gd name="connsiteY6" fmla="*/ 45254 h 51093"/>
                <a:gd name="connsiteX7" fmla="*/ 84 w 49682"/>
                <a:gd name="connsiteY7" fmla="*/ 28586 h 51093"/>
                <a:gd name="connsiteX8" fmla="*/ 84 w 49682"/>
                <a:gd name="connsiteY8" fmla="*/ 11 h 51093"/>
                <a:gd name="connsiteX9" fmla="*/ 11895 w 49682"/>
                <a:gd name="connsiteY9" fmla="*/ 11 h 51093"/>
                <a:gd name="connsiteX10" fmla="*/ 11895 w 49682"/>
                <a:gd name="connsiteY10" fmla="*/ 27157 h 51093"/>
                <a:gd name="connsiteX11" fmla="*/ 15038 w 49682"/>
                <a:gd name="connsiteY11" fmla="*/ 37349 h 51093"/>
                <a:gd name="connsiteX12" fmla="*/ 23706 w 49682"/>
                <a:gd name="connsiteY12" fmla="*/ 40682 h 51093"/>
                <a:gd name="connsiteX13" fmla="*/ 33803 w 49682"/>
                <a:gd name="connsiteY13" fmla="*/ 36777 h 51093"/>
                <a:gd name="connsiteX14" fmla="*/ 37517 w 49682"/>
                <a:gd name="connsiteY14" fmla="*/ 25538 h 51093"/>
                <a:gd name="connsiteX15" fmla="*/ 37517 w 49682"/>
                <a:gd name="connsiteY15" fmla="*/ 11 h 51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682" h="51093">
                  <a:moveTo>
                    <a:pt x="49710" y="-180"/>
                  </a:moveTo>
                  <a:lnTo>
                    <a:pt x="49710" y="50207"/>
                  </a:lnTo>
                  <a:lnTo>
                    <a:pt x="38470" y="50207"/>
                  </a:lnTo>
                  <a:lnTo>
                    <a:pt x="38470" y="43825"/>
                  </a:lnTo>
                  <a:cubicBezTo>
                    <a:pt x="36565" y="46092"/>
                    <a:pt x="34146" y="47893"/>
                    <a:pt x="31422" y="49064"/>
                  </a:cubicBezTo>
                  <a:cubicBezTo>
                    <a:pt x="28411" y="50350"/>
                    <a:pt x="25163" y="50960"/>
                    <a:pt x="21897" y="50874"/>
                  </a:cubicBezTo>
                  <a:cubicBezTo>
                    <a:pt x="16029" y="51226"/>
                    <a:pt x="10257" y="49198"/>
                    <a:pt x="5895" y="45254"/>
                  </a:cubicBezTo>
                  <a:cubicBezTo>
                    <a:pt x="1751" y="40730"/>
                    <a:pt x="-354" y="34701"/>
                    <a:pt x="84" y="28586"/>
                  </a:cubicBezTo>
                  <a:lnTo>
                    <a:pt x="84" y="11"/>
                  </a:lnTo>
                  <a:lnTo>
                    <a:pt x="11895" y="11"/>
                  </a:lnTo>
                  <a:lnTo>
                    <a:pt x="11895" y="27157"/>
                  </a:lnTo>
                  <a:cubicBezTo>
                    <a:pt x="11600" y="30834"/>
                    <a:pt x="12724" y="34482"/>
                    <a:pt x="15038" y="37349"/>
                  </a:cubicBezTo>
                  <a:cubicBezTo>
                    <a:pt x="17315" y="39654"/>
                    <a:pt x="20468" y="40873"/>
                    <a:pt x="23706" y="40682"/>
                  </a:cubicBezTo>
                  <a:cubicBezTo>
                    <a:pt x="27468" y="40863"/>
                    <a:pt x="31136" y="39444"/>
                    <a:pt x="33803" y="36777"/>
                  </a:cubicBezTo>
                  <a:cubicBezTo>
                    <a:pt x="36460" y="33662"/>
                    <a:pt x="37794" y="29624"/>
                    <a:pt x="37517" y="25538"/>
                  </a:cubicBezTo>
                  <a:lnTo>
                    <a:pt x="37517" y="11"/>
                  </a:lnTo>
                  <a:close/>
                </a:path>
              </a:pathLst>
            </a:custGeom>
            <a:solidFill>
              <a:srgbClr val="6D6E71"/>
            </a:solidFill>
            <a:ln w="9525"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4E1FB40A-1EC2-4C23-877D-1A36C0DC7F01}"/>
                </a:ext>
              </a:extLst>
            </p:cNvPr>
            <p:cNvSpPr/>
            <p:nvPr/>
          </p:nvSpPr>
          <p:spPr>
            <a:xfrm>
              <a:off x="8814786" y="1491260"/>
              <a:ext cx="36433" cy="64179"/>
            </a:xfrm>
            <a:custGeom>
              <a:avLst/>
              <a:gdLst>
                <a:gd name="connsiteX0" fmla="*/ 29174 w 29146"/>
                <a:gd name="connsiteY0" fmla="*/ -81 h 51343"/>
                <a:gd name="connsiteX1" fmla="*/ 29174 w 29146"/>
                <a:gd name="connsiteY1" fmla="*/ 11158 h 51343"/>
                <a:gd name="connsiteX2" fmla="*/ 26412 w 29146"/>
                <a:gd name="connsiteY2" fmla="*/ 11158 h 51343"/>
                <a:gd name="connsiteX3" fmla="*/ 15648 w 29146"/>
                <a:gd name="connsiteY3" fmla="*/ 15159 h 51343"/>
                <a:gd name="connsiteX4" fmla="*/ 11838 w 29146"/>
                <a:gd name="connsiteY4" fmla="*/ 26780 h 51343"/>
                <a:gd name="connsiteX5" fmla="*/ 11838 w 29146"/>
                <a:gd name="connsiteY5" fmla="*/ 51164 h 51343"/>
                <a:gd name="connsiteX6" fmla="*/ 27 w 29146"/>
                <a:gd name="connsiteY6" fmla="*/ 51164 h 51343"/>
                <a:gd name="connsiteX7" fmla="*/ 27 w 29146"/>
                <a:gd name="connsiteY7" fmla="*/ 776 h 51343"/>
                <a:gd name="connsiteX8" fmla="*/ 11267 w 29146"/>
                <a:gd name="connsiteY8" fmla="*/ 776 h 51343"/>
                <a:gd name="connsiteX9" fmla="*/ 11267 w 29146"/>
                <a:gd name="connsiteY9" fmla="*/ 8015 h 51343"/>
                <a:gd name="connsiteX10" fmla="*/ 29174 w 29146"/>
                <a:gd name="connsiteY10" fmla="*/ -81 h 51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146" h="51343">
                  <a:moveTo>
                    <a:pt x="29174" y="-81"/>
                  </a:moveTo>
                  <a:lnTo>
                    <a:pt x="29174" y="11158"/>
                  </a:lnTo>
                  <a:lnTo>
                    <a:pt x="26412" y="11158"/>
                  </a:lnTo>
                  <a:cubicBezTo>
                    <a:pt x="22421" y="10930"/>
                    <a:pt x="18515" y="12378"/>
                    <a:pt x="15648" y="15159"/>
                  </a:cubicBezTo>
                  <a:cubicBezTo>
                    <a:pt x="12896" y="18379"/>
                    <a:pt x="11533" y="22560"/>
                    <a:pt x="11838" y="26780"/>
                  </a:cubicBezTo>
                  <a:lnTo>
                    <a:pt x="11838" y="51164"/>
                  </a:lnTo>
                  <a:lnTo>
                    <a:pt x="27" y="51164"/>
                  </a:lnTo>
                  <a:lnTo>
                    <a:pt x="27" y="776"/>
                  </a:lnTo>
                  <a:lnTo>
                    <a:pt x="11267" y="776"/>
                  </a:lnTo>
                  <a:lnTo>
                    <a:pt x="11267" y="8015"/>
                  </a:lnTo>
                  <a:cubicBezTo>
                    <a:pt x="15353" y="2310"/>
                    <a:pt x="22182" y="-786"/>
                    <a:pt x="29174" y="-81"/>
                  </a:cubicBezTo>
                  <a:close/>
                </a:path>
              </a:pathLst>
            </a:custGeom>
            <a:solidFill>
              <a:srgbClr val="6D6E71"/>
            </a:solidFill>
            <a:ln w="9525"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736E225E-9B50-4436-9AFC-EC9154889634}"/>
                </a:ext>
              </a:extLst>
            </p:cNvPr>
            <p:cNvSpPr/>
            <p:nvPr/>
          </p:nvSpPr>
          <p:spPr>
            <a:xfrm>
              <a:off x="8857647" y="1477692"/>
              <a:ext cx="46196" cy="78271"/>
            </a:xfrm>
            <a:custGeom>
              <a:avLst/>
              <a:gdLst>
                <a:gd name="connsiteX0" fmla="*/ 36984 w 36957"/>
                <a:gd name="connsiteY0" fmla="*/ 59066 h 62617"/>
                <a:gd name="connsiteX1" fmla="*/ 31936 w 36957"/>
                <a:gd name="connsiteY1" fmla="*/ 61542 h 62617"/>
                <a:gd name="connsiteX2" fmla="*/ 25649 w 36957"/>
                <a:gd name="connsiteY2" fmla="*/ 62399 h 62617"/>
                <a:gd name="connsiteX3" fmla="*/ 12886 w 36957"/>
                <a:gd name="connsiteY3" fmla="*/ 58113 h 62617"/>
                <a:gd name="connsiteX4" fmla="*/ 8314 w 36957"/>
                <a:gd name="connsiteY4" fmla="*/ 45445 h 62617"/>
                <a:gd name="connsiteX5" fmla="*/ 8314 w 36957"/>
                <a:gd name="connsiteY5" fmla="*/ 21156 h 62617"/>
                <a:gd name="connsiteX6" fmla="*/ 27 w 36957"/>
                <a:gd name="connsiteY6" fmla="*/ 21156 h 62617"/>
                <a:gd name="connsiteX7" fmla="*/ 27 w 36957"/>
                <a:gd name="connsiteY7" fmla="*/ 11631 h 62617"/>
                <a:gd name="connsiteX8" fmla="*/ 8314 w 36957"/>
                <a:gd name="connsiteY8" fmla="*/ 11631 h 62617"/>
                <a:gd name="connsiteX9" fmla="*/ 8314 w 36957"/>
                <a:gd name="connsiteY9" fmla="*/ -180 h 62617"/>
                <a:gd name="connsiteX10" fmla="*/ 19839 w 36957"/>
                <a:gd name="connsiteY10" fmla="*/ -180 h 62617"/>
                <a:gd name="connsiteX11" fmla="*/ 19839 w 36957"/>
                <a:gd name="connsiteY11" fmla="*/ 11345 h 62617"/>
                <a:gd name="connsiteX12" fmla="*/ 33365 w 36957"/>
                <a:gd name="connsiteY12" fmla="*/ 11345 h 62617"/>
                <a:gd name="connsiteX13" fmla="*/ 33365 w 36957"/>
                <a:gd name="connsiteY13" fmla="*/ 20870 h 62617"/>
                <a:gd name="connsiteX14" fmla="*/ 19839 w 36957"/>
                <a:gd name="connsiteY14" fmla="*/ 20870 h 62617"/>
                <a:gd name="connsiteX15" fmla="*/ 19839 w 36957"/>
                <a:gd name="connsiteY15" fmla="*/ 44873 h 62617"/>
                <a:gd name="connsiteX16" fmla="*/ 21649 w 36957"/>
                <a:gd name="connsiteY16" fmla="*/ 50493 h 62617"/>
                <a:gd name="connsiteX17" fmla="*/ 26792 w 36957"/>
                <a:gd name="connsiteY17" fmla="*/ 52398 h 62617"/>
                <a:gd name="connsiteX18" fmla="*/ 33460 w 36957"/>
                <a:gd name="connsiteY18" fmla="*/ 50302 h 62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957" h="62617">
                  <a:moveTo>
                    <a:pt x="36984" y="59066"/>
                  </a:moveTo>
                  <a:cubicBezTo>
                    <a:pt x="35480" y="60208"/>
                    <a:pt x="33765" y="61047"/>
                    <a:pt x="31936" y="61542"/>
                  </a:cubicBezTo>
                  <a:cubicBezTo>
                    <a:pt x="29898" y="62132"/>
                    <a:pt x="27774" y="62418"/>
                    <a:pt x="25649" y="62399"/>
                  </a:cubicBezTo>
                  <a:cubicBezTo>
                    <a:pt x="21002" y="62704"/>
                    <a:pt x="16411" y="61161"/>
                    <a:pt x="12886" y="58113"/>
                  </a:cubicBezTo>
                  <a:cubicBezTo>
                    <a:pt x="9657" y="54713"/>
                    <a:pt x="8000" y="50122"/>
                    <a:pt x="8314" y="45445"/>
                  </a:cubicBezTo>
                  <a:lnTo>
                    <a:pt x="8314" y="21156"/>
                  </a:lnTo>
                  <a:lnTo>
                    <a:pt x="27" y="21156"/>
                  </a:lnTo>
                  <a:lnTo>
                    <a:pt x="27" y="11631"/>
                  </a:lnTo>
                  <a:lnTo>
                    <a:pt x="8314" y="11631"/>
                  </a:lnTo>
                  <a:lnTo>
                    <a:pt x="8314" y="-180"/>
                  </a:lnTo>
                  <a:lnTo>
                    <a:pt x="19839" y="-180"/>
                  </a:lnTo>
                  <a:lnTo>
                    <a:pt x="19839" y="11345"/>
                  </a:lnTo>
                  <a:lnTo>
                    <a:pt x="33365" y="11345"/>
                  </a:lnTo>
                  <a:lnTo>
                    <a:pt x="33365" y="20870"/>
                  </a:lnTo>
                  <a:lnTo>
                    <a:pt x="19839" y="20870"/>
                  </a:lnTo>
                  <a:lnTo>
                    <a:pt x="19839" y="44873"/>
                  </a:lnTo>
                  <a:cubicBezTo>
                    <a:pt x="19687" y="46912"/>
                    <a:pt x="20335" y="48931"/>
                    <a:pt x="21649" y="50493"/>
                  </a:cubicBezTo>
                  <a:cubicBezTo>
                    <a:pt x="23021" y="51817"/>
                    <a:pt x="24888" y="52503"/>
                    <a:pt x="26792" y="52398"/>
                  </a:cubicBezTo>
                  <a:cubicBezTo>
                    <a:pt x="29193" y="52493"/>
                    <a:pt x="31546" y="51750"/>
                    <a:pt x="33460" y="50302"/>
                  </a:cubicBezTo>
                  <a:close/>
                </a:path>
              </a:pathLst>
            </a:custGeom>
            <a:solidFill>
              <a:srgbClr val="6D6E71"/>
            </a:solidFill>
            <a:ln w="9525"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3D6BE993-473A-4ABC-B97D-3DED47CA2734}"/>
                </a:ext>
              </a:extLst>
            </p:cNvPr>
            <p:cNvSpPr/>
            <p:nvPr/>
          </p:nvSpPr>
          <p:spPr>
            <a:xfrm>
              <a:off x="8944201" y="1471853"/>
              <a:ext cx="77871" cy="85019"/>
            </a:xfrm>
            <a:custGeom>
              <a:avLst/>
              <a:gdLst>
                <a:gd name="connsiteX0" fmla="*/ 49847 w 62297"/>
                <a:gd name="connsiteY0" fmla="*/ 33065 h 68015"/>
                <a:gd name="connsiteX1" fmla="*/ 61468 w 62297"/>
                <a:gd name="connsiteY1" fmla="*/ 33065 h 68015"/>
                <a:gd name="connsiteX2" fmla="*/ 61468 w 62297"/>
                <a:gd name="connsiteY2" fmla="*/ 59450 h 68015"/>
                <a:gd name="connsiteX3" fmla="*/ 49561 w 62297"/>
                <a:gd name="connsiteY3" fmla="*/ 65641 h 68015"/>
                <a:gd name="connsiteX4" fmla="*/ 35559 w 62297"/>
                <a:gd name="connsiteY4" fmla="*/ 67832 h 68015"/>
                <a:gd name="connsiteX5" fmla="*/ 17367 w 62297"/>
                <a:gd name="connsiteY5" fmla="*/ 63450 h 68015"/>
                <a:gd name="connsiteX6" fmla="*/ 4603 w 62297"/>
                <a:gd name="connsiteY6" fmla="*/ 51354 h 68015"/>
                <a:gd name="connsiteX7" fmla="*/ 31 w 62297"/>
                <a:gd name="connsiteY7" fmla="*/ 33827 h 68015"/>
                <a:gd name="connsiteX8" fmla="*/ 4603 w 62297"/>
                <a:gd name="connsiteY8" fmla="*/ 16397 h 68015"/>
                <a:gd name="connsiteX9" fmla="*/ 17462 w 62297"/>
                <a:gd name="connsiteY9" fmla="*/ 4205 h 68015"/>
                <a:gd name="connsiteX10" fmla="*/ 35750 w 62297"/>
                <a:gd name="connsiteY10" fmla="*/ -177 h 68015"/>
                <a:gd name="connsiteX11" fmla="*/ 50895 w 62297"/>
                <a:gd name="connsiteY11" fmla="*/ 2585 h 68015"/>
                <a:gd name="connsiteX12" fmla="*/ 62325 w 62297"/>
                <a:gd name="connsiteY12" fmla="*/ 10587 h 68015"/>
                <a:gd name="connsiteX13" fmla="*/ 54609 w 62297"/>
                <a:gd name="connsiteY13" fmla="*/ 18207 h 68015"/>
                <a:gd name="connsiteX14" fmla="*/ 36321 w 62297"/>
                <a:gd name="connsiteY14" fmla="*/ 10587 h 68015"/>
                <a:gd name="connsiteX15" fmla="*/ 23939 w 62297"/>
                <a:gd name="connsiteY15" fmla="*/ 13539 h 68015"/>
                <a:gd name="connsiteX16" fmla="*/ 15462 w 62297"/>
                <a:gd name="connsiteY16" fmla="*/ 21731 h 68015"/>
                <a:gd name="connsiteX17" fmla="*/ 12318 w 62297"/>
                <a:gd name="connsiteY17" fmla="*/ 33827 h 68015"/>
                <a:gd name="connsiteX18" fmla="*/ 15462 w 62297"/>
                <a:gd name="connsiteY18" fmla="*/ 45734 h 68015"/>
                <a:gd name="connsiteX19" fmla="*/ 23939 w 62297"/>
                <a:gd name="connsiteY19" fmla="*/ 54021 h 68015"/>
                <a:gd name="connsiteX20" fmla="*/ 36226 w 62297"/>
                <a:gd name="connsiteY20" fmla="*/ 57068 h 68015"/>
                <a:gd name="connsiteX21" fmla="*/ 49847 w 62297"/>
                <a:gd name="connsiteY21" fmla="*/ 53735 h 6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2297" h="68015">
                  <a:moveTo>
                    <a:pt x="49847" y="33065"/>
                  </a:moveTo>
                  <a:lnTo>
                    <a:pt x="61468" y="33065"/>
                  </a:lnTo>
                  <a:lnTo>
                    <a:pt x="61468" y="59450"/>
                  </a:lnTo>
                  <a:cubicBezTo>
                    <a:pt x="57905" y="62222"/>
                    <a:pt x="53876" y="64317"/>
                    <a:pt x="49561" y="65641"/>
                  </a:cubicBezTo>
                  <a:cubicBezTo>
                    <a:pt x="45047" y="67136"/>
                    <a:pt x="40313" y="67879"/>
                    <a:pt x="35559" y="67832"/>
                  </a:cubicBezTo>
                  <a:cubicBezTo>
                    <a:pt x="29225" y="67927"/>
                    <a:pt x="22968" y="66422"/>
                    <a:pt x="17367" y="63450"/>
                  </a:cubicBezTo>
                  <a:cubicBezTo>
                    <a:pt x="12099" y="60640"/>
                    <a:pt x="7690" y="56459"/>
                    <a:pt x="4603" y="51354"/>
                  </a:cubicBezTo>
                  <a:cubicBezTo>
                    <a:pt x="1517" y="46039"/>
                    <a:pt x="-64" y="39981"/>
                    <a:pt x="31" y="33827"/>
                  </a:cubicBezTo>
                  <a:cubicBezTo>
                    <a:pt x="-64" y="27712"/>
                    <a:pt x="1517" y="21683"/>
                    <a:pt x="4603" y="16397"/>
                  </a:cubicBezTo>
                  <a:cubicBezTo>
                    <a:pt x="7699" y="11234"/>
                    <a:pt x="12147" y="7024"/>
                    <a:pt x="17462" y="4205"/>
                  </a:cubicBezTo>
                  <a:cubicBezTo>
                    <a:pt x="23101" y="1262"/>
                    <a:pt x="29387" y="-244"/>
                    <a:pt x="35750" y="-177"/>
                  </a:cubicBezTo>
                  <a:cubicBezTo>
                    <a:pt x="40932" y="-244"/>
                    <a:pt x="46075" y="699"/>
                    <a:pt x="50895" y="2585"/>
                  </a:cubicBezTo>
                  <a:cubicBezTo>
                    <a:pt x="55305" y="4271"/>
                    <a:pt x="59239" y="7015"/>
                    <a:pt x="62325" y="10587"/>
                  </a:cubicBezTo>
                  <a:lnTo>
                    <a:pt x="54609" y="18207"/>
                  </a:lnTo>
                  <a:cubicBezTo>
                    <a:pt x="49828" y="13254"/>
                    <a:pt x="43208" y="10491"/>
                    <a:pt x="36321" y="10587"/>
                  </a:cubicBezTo>
                  <a:cubicBezTo>
                    <a:pt x="32016" y="10529"/>
                    <a:pt x="27759" y="11548"/>
                    <a:pt x="23939" y="13539"/>
                  </a:cubicBezTo>
                  <a:cubicBezTo>
                    <a:pt x="20396" y="15416"/>
                    <a:pt x="17462" y="18254"/>
                    <a:pt x="15462" y="21731"/>
                  </a:cubicBezTo>
                  <a:cubicBezTo>
                    <a:pt x="13337" y="25398"/>
                    <a:pt x="12242" y="29589"/>
                    <a:pt x="12318" y="33827"/>
                  </a:cubicBezTo>
                  <a:cubicBezTo>
                    <a:pt x="12252" y="38009"/>
                    <a:pt x="13337" y="42133"/>
                    <a:pt x="15462" y="45734"/>
                  </a:cubicBezTo>
                  <a:cubicBezTo>
                    <a:pt x="17452" y="49239"/>
                    <a:pt x="20396" y="52106"/>
                    <a:pt x="23939" y="54021"/>
                  </a:cubicBezTo>
                  <a:cubicBezTo>
                    <a:pt x="27692" y="56116"/>
                    <a:pt x="31930" y="57173"/>
                    <a:pt x="36226" y="57068"/>
                  </a:cubicBezTo>
                  <a:cubicBezTo>
                    <a:pt x="40979" y="57164"/>
                    <a:pt x="45675" y="56011"/>
                    <a:pt x="49847" y="53735"/>
                  </a:cubicBezTo>
                  <a:close/>
                </a:path>
              </a:pathLst>
            </a:custGeom>
            <a:solidFill>
              <a:srgbClr val="6D6E71"/>
            </a:solidFill>
            <a:ln w="9525"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77B1570A-4C9C-4447-AFDD-8544DB122003}"/>
                </a:ext>
              </a:extLst>
            </p:cNvPr>
            <p:cNvSpPr/>
            <p:nvPr/>
          </p:nvSpPr>
          <p:spPr>
            <a:xfrm>
              <a:off x="9039814" y="1491268"/>
              <a:ext cx="36434" cy="64170"/>
            </a:xfrm>
            <a:custGeom>
              <a:avLst/>
              <a:gdLst>
                <a:gd name="connsiteX0" fmla="*/ 29174 w 29147"/>
                <a:gd name="connsiteY0" fmla="*/ -88 h 51336"/>
                <a:gd name="connsiteX1" fmla="*/ 29174 w 29147"/>
                <a:gd name="connsiteY1" fmla="*/ 11152 h 51336"/>
                <a:gd name="connsiteX2" fmla="*/ 26507 w 29147"/>
                <a:gd name="connsiteY2" fmla="*/ 11152 h 51336"/>
                <a:gd name="connsiteX3" fmla="*/ 15648 w 29147"/>
                <a:gd name="connsiteY3" fmla="*/ 15152 h 51336"/>
                <a:gd name="connsiteX4" fmla="*/ 11839 w 29147"/>
                <a:gd name="connsiteY4" fmla="*/ 26773 h 51336"/>
                <a:gd name="connsiteX5" fmla="*/ 11839 w 29147"/>
                <a:gd name="connsiteY5" fmla="*/ 51157 h 51336"/>
                <a:gd name="connsiteX6" fmla="*/ 27 w 29147"/>
                <a:gd name="connsiteY6" fmla="*/ 51157 h 51336"/>
                <a:gd name="connsiteX7" fmla="*/ 27 w 29147"/>
                <a:gd name="connsiteY7" fmla="*/ 769 h 51336"/>
                <a:gd name="connsiteX8" fmla="*/ 11267 w 29147"/>
                <a:gd name="connsiteY8" fmla="*/ 769 h 51336"/>
                <a:gd name="connsiteX9" fmla="*/ 11267 w 29147"/>
                <a:gd name="connsiteY9" fmla="*/ 8009 h 51336"/>
                <a:gd name="connsiteX10" fmla="*/ 29174 w 29147"/>
                <a:gd name="connsiteY10" fmla="*/ -88 h 51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147" h="51336">
                  <a:moveTo>
                    <a:pt x="29174" y="-88"/>
                  </a:moveTo>
                  <a:lnTo>
                    <a:pt x="29174" y="11152"/>
                  </a:lnTo>
                  <a:lnTo>
                    <a:pt x="26507" y="11152"/>
                  </a:lnTo>
                  <a:cubicBezTo>
                    <a:pt x="22487" y="10914"/>
                    <a:pt x="18553" y="12371"/>
                    <a:pt x="15648" y="15152"/>
                  </a:cubicBezTo>
                  <a:cubicBezTo>
                    <a:pt x="12896" y="18372"/>
                    <a:pt x="11533" y="22553"/>
                    <a:pt x="11839" y="26773"/>
                  </a:cubicBezTo>
                  <a:lnTo>
                    <a:pt x="11839" y="51157"/>
                  </a:lnTo>
                  <a:lnTo>
                    <a:pt x="27" y="51157"/>
                  </a:lnTo>
                  <a:lnTo>
                    <a:pt x="27" y="769"/>
                  </a:lnTo>
                  <a:lnTo>
                    <a:pt x="11267" y="769"/>
                  </a:lnTo>
                  <a:lnTo>
                    <a:pt x="11267" y="8009"/>
                  </a:lnTo>
                  <a:cubicBezTo>
                    <a:pt x="15372" y="2313"/>
                    <a:pt x="22192" y="-764"/>
                    <a:pt x="29174" y="-88"/>
                  </a:cubicBezTo>
                  <a:close/>
                </a:path>
              </a:pathLst>
            </a:custGeom>
            <a:solidFill>
              <a:srgbClr val="6D6E71"/>
            </a:solidFill>
            <a:ln w="9525"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198FD825-111C-4837-8943-19BF81570326}"/>
                </a:ext>
              </a:extLst>
            </p:cNvPr>
            <p:cNvSpPr/>
            <p:nvPr/>
          </p:nvSpPr>
          <p:spPr>
            <a:xfrm>
              <a:off x="9084091" y="1491530"/>
              <a:ext cx="57351" cy="64501"/>
            </a:xfrm>
            <a:custGeom>
              <a:avLst/>
              <a:gdLst>
                <a:gd name="connsiteX0" fmla="*/ 39948 w 45881"/>
                <a:gd name="connsiteY0" fmla="*/ 5037 h 51601"/>
                <a:gd name="connsiteX1" fmla="*/ 45853 w 45881"/>
                <a:gd name="connsiteY1" fmla="*/ 21135 h 51601"/>
                <a:gd name="connsiteX2" fmla="*/ 45853 w 45881"/>
                <a:gd name="connsiteY2" fmla="*/ 50662 h 51601"/>
                <a:gd name="connsiteX3" fmla="*/ 34709 w 45881"/>
                <a:gd name="connsiteY3" fmla="*/ 50662 h 51601"/>
                <a:gd name="connsiteX4" fmla="*/ 34709 w 45881"/>
                <a:gd name="connsiteY4" fmla="*/ 44566 h 51601"/>
                <a:gd name="connsiteX5" fmla="*/ 28518 w 45881"/>
                <a:gd name="connsiteY5" fmla="*/ 49614 h 51601"/>
                <a:gd name="connsiteX6" fmla="*/ 8896 w 45881"/>
                <a:gd name="connsiteY6" fmla="*/ 49614 h 51601"/>
                <a:gd name="connsiteX7" fmla="*/ 2324 w 45881"/>
                <a:gd name="connsiteY7" fmla="*/ 44185 h 51601"/>
                <a:gd name="connsiteX8" fmla="*/ 38 w 45881"/>
                <a:gd name="connsiteY8" fmla="*/ 36470 h 51601"/>
                <a:gd name="connsiteX9" fmla="*/ 5086 w 45881"/>
                <a:gd name="connsiteY9" fmla="*/ 25516 h 51601"/>
                <a:gd name="connsiteX10" fmla="*/ 20993 w 45881"/>
                <a:gd name="connsiteY10" fmla="*/ 21420 h 51601"/>
                <a:gd name="connsiteX11" fmla="*/ 34042 w 45881"/>
                <a:gd name="connsiteY11" fmla="*/ 21420 h 51601"/>
                <a:gd name="connsiteX12" fmla="*/ 34042 w 45881"/>
                <a:gd name="connsiteY12" fmla="*/ 20658 h 51601"/>
                <a:gd name="connsiteX13" fmla="*/ 30899 w 45881"/>
                <a:gd name="connsiteY13" fmla="*/ 12562 h 51601"/>
                <a:gd name="connsiteX14" fmla="*/ 21374 w 45881"/>
                <a:gd name="connsiteY14" fmla="*/ 9705 h 51601"/>
                <a:gd name="connsiteX15" fmla="*/ 12992 w 45881"/>
                <a:gd name="connsiteY15" fmla="*/ 11038 h 51601"/>
                <a:gd name="connsiteX16" fmla="*/ 6039 w 45881"/>
                <a:gd name="connsiteY16" fmla="*/ 14753 h 51601"/>
                <a:gd name="connsiteX17" fmla="*/ 1467 w 45881"/>
                <a:gd name="connsiteY17" fmla="*/ 6085 h 51601"/>
                <a:gd name="connsiteX18" fmla="*/ 10992 w 45881"/>
                <a:gd name="connsiteY18" fmla="*/ 1513 h 51601"/>
                <a:gd name="connsiteX19" fmla="*/ 22803 w 45881"/>
                <a:gd name="connsiteY19" fmla="*/ -106 h 51601"/>
                <a:gd name="connsiteX20" fmla="*/ 39948 w 45881"/>
                <a:gd name="connsiteY20" fmla="*/ 5037 h 51601"/>
                <a:gd name="connsiteX21" fmla="*/ 29184 w 45881"/>
                <a:gd name="connsiteY21" fmla="*/ 40756 h 51601"/>
                <a:gd name="connsiteX22" fmla="*/ 34042 w 45881"/>
                <a:gd name="connsiteY22" fmla="*/ 34946 h 51601"/>
                <a:gd name="connsiteX23" fmla="*/ 34042 w 45881"/>
                <a:gd name="connsiteY23" fmla="*/ 29040 h 51601"/>
                <a:gd name="connsiteX24" fmla="*/ 21850 w 45881"/>
                <a:gd name="connsiteY24" fmla="*/ 29040 h 51601"/>
                <a:gd name="connsiteX25" fmla="*/ 11658 w 45881"/>
                <a:gd name="connsiteY25" fmla="*/ 35803 h 51601"/>
                <a:gd name="connsiteX26" fmla="*/ 14135 w 45881"/>
                <a:gd name="connsiteY26" fmla="*/ 40851 h 51601"/>
                <a:gd name="connsiteX27" fmla="*/ 21279 w 45881"/>
                <a:gd name="connsiteY27" fmla="*/ 42756 h 51601"/>
                <a:gd name="connsiteX28" fmla="*/ 29184 w 45881"/>
                <a:gd name="connsiteY28" fmla="*/ 40756 h 5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5881" h="51601">
                  <a:moveTo>
                    <a:pt x="39948" y="5037"/>
                  </a:moveTo>
                  <a:cubicBezTo>
                    <a:pt x="44139" y="9304"/>
                    <a:pt x="46292" y="15172"/>
                    <a:pt x="45853" y="21135"/>
                  </a:cubicBezTo>
                  <a:lnTo>
                    <a:pt x="45853" y="50662"/>
                  </a:lnTo>
                  <a:lnTo>
                    <a:pt x="34709" y="50662"/>
                  </a:lnTo>
                  <a:lnTo>
                    <a:pt x="34709" y="44566"/>
                  </a:lnTo>
                  <a:cubicBezTo>
                    <a:pt x="33176" y="46804"/>
                    <a:pt x="31023" y="48557"/>
                    <a:pt x="28518" y="49614"/>
                  </a:cubicBezTo>
                  <a:cubicBezTo>
                    <a:pt x="22203" y="52024"/>
                    <a:pt x="15212" y="52024"/>
                    <a:pt x="8896" y="49614"/>
                  </a:cubicBezTo>
                  <a:cubicBezTo>
                    <a:pt x="6229" y="48481"/>
                    <a:pt x="3943" y="46595"/>
                    <a:pt x="2324" y="44185"/>
                  </a:cubicBezTo>
                  <a:cubicBezTo>
                    <a:pt x="800" y="41899"/>
                    <a:pt x="10" y="39213"/>
                    <a:pt x="38" y="36470"/>
                  </a:cubicBezTo>
                  <a:cubicBezTo>
                    <a:pt x="-133" y="32222"/>
                    <a:pt x="1743" y="28145"/>
                    <a:pt x="5086" y="25516"/>
                  </a:cubicBezTo>
                  <a:cubicBezTo>
                    <a:pt x="9772" y="22392"/>
                    <a:pt x="15383" y="20944"/>
                    <a:pt x="20993" y="21420"/>
                  </a:cubicBezTo>
                  <a:lnTo>
                    <a:pt x="34042" y="21420"/>
                  </a:lnTo>
                  <a:lnTo>
                    <a:pt x="34042" y="20658"/>
                  </a:lnTo>
                  <a:cubicBezTo>
                    <a:pt x="34223" y="17630"/>
                    <a:pt x="33080" y="14667"/>
                    <a:pt x="30899" y="12562"/>
                  </a:cubicBezTo>
                  <a:cubicBezTo>
                    <a:pt x="28185" y="10467"/>
                    <a:pt x="24793" y="9447"/>
                    <a:pt x="21374" y="9705"/>
                  </a:cubicBezTo>
                  <a:cubicBezTo>
                    <a:pt x="18526" y="9724"/>
                    <a:pt x="15707" y="10171"/>
                    <a:pt x="12992" y="11038"/>
                  </a:cubicBezTo>
                  <a:cubicBezTo>
                    <a:pt x="10439" y="11781"/>
                    <a:pt x="8068" y="13048"/>
                    <a:pt x="6039" y="14753"/>
                  </a:cubicBezTo>
                  <a:lnTo>
                    <a:pt x="1467" y="6085"/>
                  </a:lnTo>
                  <a:cubicBezTo>
                    <a:pt x="4324" y="3961"/>
                    <a:pt x="7553" y="2408"/>
                    <a:pt x="10992" y="1513"/>
                  </a:cubicBezTo>
                  <a:cubicBezTo>
                    <a:pt x="14821" y="380"/>
                    <a:pt x="18812" y="-163"/>
                    <a:pt x="22803" y="-106"/>
                  </a:cubicBezTo>
                  <a:cubicBezTo>
                    <a:pt x="28956" y="-582"/>
                    <a:pt x="35071" y="1256"/>
                    <a:pt x="39948" y="5037"/>
                  </a:cubicBezTo>
                  <a:close/>
                  <a:moveTo>
                    <a:pt x="29184" y="40756"/>
                  </a:moveTo>
                  <a:cubicBezTo>
                    <a:pt x="31404" y="39413"/>
                    <a:pt x="33119" y="37375"/>
                    <a:pt x="34042" y="34946"/>
                  </a:cubicBezTo>
                  <a:lnTo>
                    <a:pt x="34042" y="29040"/>
                  </a:lnTo>
                  <a:lnTo>
                    <a:pt x="21850" y="29040"/>
                  </a:lnTo>
                  <a:cubicBezTo>
                    <a:pt x="14992" y="29040"/>
                    <a:pt x="11658" y="31326"/>
                    <a:pt x="11658" y="35803"/>
                  </a:cubicBezTo>
                  <a:cubicBezTo>
                    <a:pt x="11611" y="37784"/>
                    <a:pt x="12535" y="39670"/>
                    <a:pt x="14135" y="40851"/>
                  </a:cubicBezTo>
                  <a:cubicBezTo>
                    <a:pt x="16259" y="42223"/>
                    <a:pt x="18755" y="42890"/>
                    <a:pt x="21279" y="42756"/>
                  </a:cubicBezTo>
                  <a:cubicBezTo>
                    <a:pt x="24041" y="42804"/>
                    <a:pt x="26775" y="42118"/>
                    <a:pt x="29184" y="40756"/>
                  </a:cubicBezTo>
                  <a:close/>
                </a:path>
              </a:pathLst>
            </a:custGeom>
            <a:solidFill>
              <a:srgbClr val="6D6E71"/>
            </a:solidFill>
            <a:ln w="9525"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id="{3155FE4C-97CD-4A48-ADB8-BF2B11D62228}"/>
                </a:ext>
              </a:extLst>
            </p:cNvPr>
            <p:cNvSpPr/>
            <p:nvPr/>
          </p:nvSpPr>
          <p:spPr>
            <a:xfrm>
              <a:off x="9155189" y="1467095"/>
              <a:ext cx="67386" cy="88826"/>
            </a:xfrm>
            <a:custGeom>
              <a:avLst/>
              <a:gdLst>
                <a:gd name="connsiteX0" fmla="*/ 53936 w 53909"/>
                <a:gd name="connsiteY0" fmla="*/ 201 h 71061"/>
                <a:gd name="connsiteX1" fmla="*/ 53936 w 53909"/>
                <a:gd name="connsiteY1" fmla="*/ 70210 h 71061"/>
                <a:gd name="connsiteX2" fmla="*/ 42602 w 53909"/>
                <a:gd name="connsiteY2" fmla="*/ 70210 h 71061"/>
                <a:gd name="connsiteX3" fmla="*/ 42602 w 53909"/>
                <a:gd name="connsiteY3" fmla="*/ 63733 h 71061"/>
                <a:gd name="connsiteX4" fmla="*/ 35363 w 53909"/>
                <a:gd name="connsiteY4" fmla="*/ 69067 h 71061"/>
                <a:gd name="connsiteX5" fmla="*/ 25838 w 53909"/>
                <a:gd name="connsiteY5" fmla="*/ 70877 h 71061"/>
                <a:gd name="connsiteX6" fmla="*/ 12788 w 53909"/>
                <a:gd name="connsiteY6" fmla="*/ 67733 h 71061"/>
                <a:gd name="connsiteX7" fmla="*/ 3263 w 53909"/>
                <a:gd name="connsiteY7" fmla="*/ 58208 h 71061"/>
                <a:gd name="connsiteX8" fmla="*/ 3263 w 53909"/>
                <a:gd name="connsiteY8" fmla="*/ 31157 h 71061"/>
                <a:gd name="connsiteX9" fmla="*/ 12788 w 53909"/>
                <a:gd name="connsiteY9" fmla="*/ 22109 h 71061"/>
                <a:gd name="connsiteX10" fmla="*/ 25838 w 53909"/>
                <a:gd name="connsiteY10" fmla="*/ 18870 h 71061"/>
                <a:gd name="connsiteX11" fmla="*/ 35363 w 53909"/>
                <a:gd name="connsiteY11" fmla="*/ 20585 h 71061"/>
                <a:gd name="connsiteX12" fmla="*/ 42411 w 53909"/>
                <a:gd name="connsiteY12" fmla="*/ 25633 h 71061"/>
                <a:gd name="connsiteX13" fmla="*/ 42411 w 53909"/>
                <a:gd name="connsiteY13" fmla="*/ -180 h 71061"/>
                <a:gd name="connsiteX14" fmla="*/ 34886 w 53909"/>
                <a:gd name="connsiteY14" fmla="*/ 58875 h 71061"/>
                <a:gd name="connsiteX15" fmla="*/ 40220 w 53909"/>
                <a:gd name="connsiteY15" fmla="*/ 53351 h 71061"/>
                <a:gd name="connsiteX16" fmla="*/ 42221 w 53909"/>
                <a:gd name="connsiteY16" fmla="*/ 45064 h 71061"/>
                <a:gd name="connsiteX17" fmla="*/ 40220 w 53909"/>
                <a:gd name="connsiteY17" fmla="*/ 36682 h 71061"/>
                <a:gd name="connsiteX18" fmla="*/ 34886 w 53909"/>
                <a:gd name="connsiteY18" fmla="*/ 31157 h 71061"/>
                <a:gd name="connsiteX19" fmla="*/ 19551 w 53909"/>
                <a:gd name="connsiteY19" fmla="*/ 31157 h 71061"/>
                <a:gd name="connsiteX20" fmla="*/ 14122 w 53909"/>
                <a:gd name="connsiteY20" fmla="*/ 36682 h 71061"/>
                <a:gd name="connsiteX21" fmla="*/ 12217 w 53909"/>
                <a:gd name="connsiteY21" fmla="*/ 45064 h 71061"/>
                <a:gd name="connsiteX22" fmla="*/ 14122 w 53909"/>
                <a:gd name="connsiteY22" fmla="*/ 53351 h 71061"/>
                <a:gd name="connsiteX23" fmla="*/ 19551 w 53909"/>
                <a:gd name="connsiteY23" fmla="*/ 58875 h 71061"/>
                <a:gd name="connsiteX24" fmla="*/ 34886 w 53909"/>
                <a:gd name="connsiteY24" fmla="*/ 58875 h 7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3909" h="71061">
                  <a:moveTo>
                    <a:pt x="53936" y="201"/>
                  </a:moveTo>
                  <a:lnTo>
                    <a:pt x="53936" y="70210"/>
                  </a:lnTo>
                  <a:lnTo>
                    <a:pt x="42602" y="70210"/>
                  </a:lnTo>
                  <a:lnTo>
                    <a:pt x="42602" y="63733"/>
                  </a:lnTo>
                  <a:cubicBezTo>
                    <a:pt x="40668" y="66085"/>
                    <a:pt x="38182" y="67924"/>
                    <a:pt x="35363" y="69067"/>
                  </a:cubicBezTo>
                  <a:cubicBezTo>
                    <a:pt x="32343" y="70324"/>
                    <a:pt x="29105" y="70943"/>
                    <a:pt x="25838" y="70877"/>
                  </a:cubicBezTo>
                  <a:cubicBezTo>
                    <a:pt x="21294" y="70934"/>
                    <a:pt x="16808" y="69858"/>
                    <a:pt x="12788" y="67733"/>
                  </a:cubicBezTo>
                  <a:cubicBezTo>
                    <a:pt x="8769" y="65533"/>
                    <a:pt x="5473" y="62228"/>
                    <a:pt x="3263" y="58208"/>
                  </a:cubicBezTo>
                  <a:cubicBezTo>
                    <a:pt x="-1052" y="49702"/>
                    <a:pt x="-1052" y="39663"/>
                    <a:pt x="3263" y="31157"/>
                  </a:cubicBezTo>
                  <a:cubicBezTo>
                    <a:pt x="5502" y="27290"/>
                    <a:pt x="8807" y="24147"/>
                    <a:pt x="12788" y="22109"/>
                  </a:cubicBezTo>
                  <a:cubicBezTo>
                    <a:pt x="16779" y="19918"/>
                    <a:pt x="21285" y="18803"/>
                    <a:pt x="25838" y="18870"/>
                  </a:cubicBezTo>
                  <a:cubicBezTo>
                    <a:pt x="29095" y="18785"/>
                    <a:pt x="32334" y="19365"/>
                    <a:pt x="35363" y="20585"/>
                  </a:cubicBezTo>
                  <a:cubicBezTo>
                    <a:pt x="38096" y="21661"/>
                    <a:pt x="40516" y="23394"/>
                    <a:pt x="42411" y="25633"/>
                  </a:cubicBezTo>
                  <a:lnTo>
                    <a:pt x="42411" y="-180"/>
                  </a:lnTo>
                  <a:close/>
                  <a:moveTo>
                    <a:pt x="34886" y="58875"/>
                  </a:moveTo>
                  <a:cubicBezTo>
                    <a:pt x="37115" y="57532"/>
                    <a:pt x="38954" y="55627"/>
                    <a:pt x="40220" y="53351"/>
                  </a:cubicBezTo>
                  <a:cubicBezTo>
                    <a:pt x="41592" y="50808"/>
                    <a:pt x="42287" y="47950"/>
                    <a:pt x="42221" y="45064"/>
                  </a:cubicBezTo>
                  <a:cubicBezTo>
                    <a:pt x="42287" y="42149"/>
                    <a:pt x="41592" y="39263"/>
                    <a:pt x="40220" y="36682"/>
                  </a:cubicBezTo>
                  <a:cubicBezTo>
                    <a:pt x="38954" y="34405"/>
                    <a:pt x="37115" y="32500"/>
                    <a:pt x="34886" y="31157"/>
                  </a:cubicBezTo>
                  <a:cubicBezTo>
                    <a:pt x="30086" y="28614"/>
                    <a:pt x="24352" y="28614"/>
                    <a:pt x="19551" y="31157"/>
                  </a:cubicBezTo>
                  <a:cubicBezTo>
                    <a:pt x="17275" y="32472"/>
                    <a:pt x="15389" y="34377"/>
                    <a:pt x="14122" y="36682"/>
                  </a:cubicBezTo>
                  <a:cubicBezTo>
                    <a:pt x="12827" y="39282"/>
                    <a:pt x="12169" y="42159"/>
                    <a:pt x="12217" y="45064"/>
                  </a:cubicBezTo>
                  <a:cubicBezTo>
                    <a:pt x="12169" y="47940"/>
                    <a:pt x="12827" y="50788"/>
                    <a:pt x="14122" y="53351"/>
                  </a:cubicBezTo>
                  <a:cubicBezTo>
                    <a:pt x="15389" y="55656"/>
                    <a:pt x="17275" y="57561"/>
                    <a:pt x="19551" y="58875"/>
                  </a:cubicBezTo>
                  <a:cubicBezTo>
                    <a:pt x="24352" y="61418"/>
                    <a:pt x="30086" y="61418"/>
                    <a:pt x="34886" y="58875"/>
                  </a:cubicBezTo>
                  <a:close/>
                </a:path>
              </a:pathLst>
            </a:custGeom>
            <a:solidFill>
              <a:srgbClr val="6D6E71"/>
            </a:solidFill>
            <a:ln w="9525"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38DE01FE-E706-4359-9CCA-630DEAAFB6C7}"/>
                </a:ext>
              </a:extLst>
            </p:cNvPr>
            <p:cNvSpPr/>
            <p:nvPr/>
          </p:nvSpPr>
          <p:spPr>
            <a:xfrm>
              <a:off x="9240944" y="1492098"/>
              <a:ext cx="61998" cy="63871"/>
            </a:xfrm>
            <a:custGeom>
              <a:avLst/>
              <a:gdLst>
                <a:gd name="connsiteX0" fmla="*/ 49626 w 49598"/>
                <a:gd name="connsiteY0" fmla="*/ -180 h 51097"/>
                <a:gd name="connsiteX1" fmla="*/ 49626 w 49598"/>
                <a:gd name="connsiteY1" fmla="*/ 50207 h 51097"/>
                <a:gd name="connsiteX2" fmla="*/ 38387 w 49598"/>
                <a:gd name="connsiteY2" fmla="*/ 50207 h 51097"/>
                <a:gd name="connsiteX3" fmla="*/ 38387 w 49598"/>
                <a:gd name="connsiteY3" fmla="*/ 43825 h 51097"/>
                <a:gd name="connsiteX4" fmla="*/ 31338 w 49598"/>
                <a:gd name="connsiteY4" fmla="*/ 49064 h 51097"/>
                <a:gd name="connsiteX5" fmla="*/ 21813 w 49598"/>
                <a:gd name="connsiteY5" fmla="*/ 50874 h 51097"/>
                <a:gd name="connsiteX6" fmla="*/ 5906 w 49598"/>
                <a:gd name="connsiteY6" fmla="*/ 45254 h 51097"/>
                <a:gd name="connsiteX7" fmla="*/ 96 w 49598"/>
                <a:gd name="connsiteY7" fmla="*/ 28586 h 51097"/>
                <a:gd name="connsiteX8" fmla="*/ 96 w 49598"/>
                <a:gd name="connsiteY8" fmla="*/ 11 h 51097"/>
                <a:gd name="connsiteX9" fmla="*/ 11907 w 49598"/>
                <a:gd name="connsiteY9" fmla="*/ 11 h 51097"/>
                <a:gd name="connsiteX10" fmla="*/ 11907 w 49598"/>
                <a:gd name="connsiteY10" fmla="*/ 27157 h 51097"/>
                <a:gd name="connsiteX11" fmla="*/ 14955 w 49598"/>
                <a:gd name="connsiteY11" fmla="*/ 37349 h 51097"/>
                <a:gd name="connsiteX12" fmla="*/ 23718 w 49598"/>
                <a:gd name="connsiteY12" fmla="*/ 40682 h 51097"/>
                <a:gd name="connsiteX13" fmla="*/ 33720 w 49598"/>
                <a:gd name="connsiteY13" fmla="*/ 36777 h 51097"/>
                <a:gd name="connsiteX14" fmla="*/ 37434 w 49598"/>
                <a:gd name="connsiteY14" fmla="*/ 25538 h 51097"/>
                <a:gd name="connsiteX15" fmla="*/ 37434 w 49598"/>
                <a:gd name="connsiteY15" fmla="*/ 11 h 51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598" h="51097">
                  <a:moveTo>
                    <a:pt x="49626" y="-180"/>
                  </a:moveTo>
                  <a:lnTo>
                    <a:pt x="49626" y="50207"/>
                  </a:lnTo>
                  <a:lnTo>
                    <a:pt x="38387" y="50207"/>
                  </a:lnTo>
                  <a:lnTo>
                    <a:pt x="38387" y="43825"/>
                  </a:lnTo>
                  <a:cubicBezTo>
                    <a:pt x="36491" y="46112"/>
                    <a:pt x="34072" y="47912"/>
                    <a:pt x="31338" y="49064"/>
                  </a:cubicBezTo>
                  <a:cubicBezTo>
                    <a:pt x="28328" y="50350"/>
                    <a:pt x="25080" y="50960"/>
                    <a:pt x="21813" y="50874"/>
                  </a:cubicBezTo>
                  <a:cubicBezTo>
                    <a:pt x="15965" y="51246"/>
                    <a:pt x="10221" y="49217"/>
                    <a:pt x="5906" y="45254"/>
                  </a:cubicBezTo>
                  <a:cubicBezTo>
                    <a:pt x="1715" y="40758"/>
                    <a:pt x="-390" y="34710"/>
                    <a:pt x="96" y="28586"/>
                  </a:cubicBezTo>
                  <a:lnTo>
                    <a:pt x="96" y="11"/>
                  </a:lnTo>
                  <a:lnTo>
                    <a:pt x="11907" y="11"/>
                  </a:lnTo>
                  <a:lnTo>
                    <a:pt x="11907" y="27157"/>
                  </a:lnTo>
                  <a:cubicBezTo>
                    <a:pt x="11583" y="30814"/>
                    <a:pt x="12669" y="34462"/>
                    <a:pt x="14955" y="37349"/>
                  </a:cubicBezTo>
                  <a:cubicBezTo>
                    <a:pt x="17260" y="39673"/>
                    <a:pt x="20451" y="40892"/>
                    <a:pt x="23718" y="40682"/>
                  </a:cubicBezTo>
                  <a:cubicBezTo>
                    <a:pt x="27452" y="40854"/>
                    <a:pt x="31091" y="39434"/>
                    <a:pt x="33720" y="36777"/>
                  </a:cubicBezTo>
                  <a:cubicBezTo>
                    <a:pt x="36377" y="33662"/>
                    <a:pt x="37710" y="29624"/>
                    <a:pt x="37434" y="25538"/>
                  </a:cubicBezTo>
                  <a:lnTo>
                    <a:pt x="37434" y="11"/>
                  </a:lnTo>
                  <a:close/>
                </a:path>
              </a:pathLst>
            </a:custGeom>
            <a:solidFill>
              <a:srgbClr val="6D6E71"/>
            </a:solidFill>
            <a:ln w="9525"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FB7A189C-306A-4267-BE08-C8D54D1507A9}"/>
                </a:ext>
              </a:extLst>
            </p:cNvPr>
            <p:cNvSpPr/>
            <p:nvPr/>
          </p:nvSpPr>
          <p:spPr>
            <a:xfrm>
              <a:off x="9318532" y="1491346"/>
              <a:ext cx="56649" cy="64575"/>
            </a:xfrm>
            <a:custGeom>
              <a:avLst/>
              <a:gdLst>
                <a:gd name="connsiteX0" fmla="*/ 39371 w 45319"/>
                <a:gd name="connsiteY0" fmla="*/ 5184 h 51660"/>
                <a:gd name="connsiteX1" fmla="*/ 45277 w 45319"/>
                <a:gd name="connsiteY1" fmla="*/ 21281 h 51660"/>
                <a:gd name="connsiteX2" fmla="*/ 45277 w 45319"/>
                <a:gd name="connsiteY2" fmla="*/ 50809 h 51660"/>
                <a:gd name="connsiteX3" fmla="*/ 34133 w 45319"/>
                <a:gd name="connsiteY3" fmla="*/ 50809 h 51660"/>
                <a:gd name="connsiteX4" fmla="*/ 34133 w 45319"/>
                <a:gd name="connsiteY4" fmla="*/ 44713 h 51660"/>
                <a:gd name="connsiteX5" fmla="*/ 27941 w 45319"/>
                <a:gd name="connsiteY5" fmla="*/ 49761 h 51660"/>
                <a:gd name="connsiteX6" fmla="*/ 18416 w 45319"/>
                <a:gd name="connsiteY6" fmla="*/ 51476 h 51660"/>
                <a:gd name="connsiteX7" fmla="*/ 8891 w 45319"/>
                <a:gd name="connsiteY7" fmla="*/ 49570 h 51660"/>
                <a:gd name="connsiteX8" fmla="*/ 2414 w 45319"/>
                <a:gd name="connsiteY8" fmla="*/ 44141 h 51660"/>
                <a:gd name="connsiteX9" fmla="*/ 33 w 45319"/>
                <a:gd name="connsiteY9" fmla="*/ 36426 h 51660"/>
                <a:gd name="connsiteX10" fmla="*/ 5081 w 45319"/>
                <a:gd name="connsiteY10" fmla="*/ 25472 h 51660"/>
                <a:gd name="connsiteX11" fmla="*/ 20988 w 45319"/>
                <a:gd name="connsiteY11" fmla="*/ 21377 h 51660"/>
                <a:gd name="connsiteX12" fmla="*/ 34037 w 45319"/>
                <a:gd name="connsiteY12" fmla="*/ 21377 h 51660"/>
                <a:gd name="connsiteX13" fmla="*/ 34037 w 45319"/>
                <a:gd name="connsiteY13" fmla="*/ 20614 h 51660"/>
                <a:gd name="connsiteX14" fmla="*/ 30894 w 45319"/>
                <a:gd name="connsiteY14" fmla="*/ 12518 h 51660"/>
                <a:gd name="connsiteX15" fmla="*/ 21369 w 45319"/>
                <a:gd name="connsiteY15" fmla="*/ 9661 h 51660"/>
                <a:gd name="connsiteX16" fmla="*/ 13082 w 45319"/>
                <a:gd name="connsiteY16" fmla="*/ 10994 h 51660"/>
                <a:gd name="connsiteX17" fmla="*/ 6129 w 45319"/>
                <a:gd name="connsiteY17" fmla="*/ 14709 h 51660"/>
                <a:gd name="connsiteX18" fmla="*/ 1462 w 45319"/>
                <a:gd name="connsiteY18" fmla="*/ 6041 h 51660"/>
                <a:gd name="connsiteX19" fmla="*/ 10987 w 45319"/>
                <a:gd name="connsiteY19" fmla="*/ 1469 h 51660"/>
                <a:gd name="connsiteX20" fmla="*/ 22798 w 45319"/>
                <a:gd name="connsiteY20" fmla="*/ -150 h 51660"/>
                <a:gd name="connsiteX21" fmla="*/ 39371 w 45319"/>
                <a:gd name="connsiteY21" fmla="*/ 5184 h 51660"/>
                <a:gd name="connsiteX22" fmla="*/ 28608 w 45319"/>
                <a:gd name="connsiteY22" fmla="*/ 40903 h 51660"/>
                <a:gd name="connsiteX23" fmla="*/ 33466 w 45319"/>
                <a:gd name="connsiteY23" fmla="*/ 35093 h 51660"/>
                <a:gd name="connsiteX24" fmla="*/ 33466 w 45319"/>
                <a:gd name="connsiteY24" fmla="*/ 29187 h 51660"/>
                <a:gd name="connsiteX25" fmla="*/ 21274 w 45319"/>
                <a:gd name="connsiteY25" fmla="*/ 29187 h 51660"/>
                <a:gd name="connsiteX26" fmla="*/ 11082 w 45319"/>
                <a:gd name="connsiteY26" fmla="*/ 35950 h 51660"/>
                <a:gd name="connsiteX27" fmla="*/ 13654 w 45319"/>
                <a:gd name="connsiteY27" fmla="*/ 40998 h 51660"/>
                <a:gd name="connsiteX28" fmla="*/ 20702 w 45319"/>
                <a:gd name="connsiteY28" fmla="*/ 42903 h 51660"/>
                <a:gd name="connsiteX29" fmla="*/ 28608 w 45319"/>
                <a:gd name="connsiteY29" fmla="*/ 40903 h 51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5319" h="51660">
                  <a:moveTo>
                    <a:pt x="39371" y="5184"/>
                  </a:moveTo>
                  <a:cubicBezTo>
                    <a:pt x="43610" y="9423"/>
                    <a:pt x="45772" y="15309"/>
                    <a:pt x="45277" y="21281"/>
                  </a:cubicBezTo>
                  <a:lnTo>
                    <a:pt x="45277" y="50809"/>
                  </a:lnTo>
                  <a:lnTo>
                    <a:pt x="34133" y="50809"/>
                  </a:lnTo>
                  <a:lnTo>
                    <a:pt x="34133" y="44713"/>
                  </a:lnTo>
                  <a:cubicBezTo>
                    <a:pt x="32618" y="46980"/>
                    <a:pt x="30465" y="48732"/>
                    <a:pt x="27941" y="49761"/>
                  </a:cubicBezTo>
                  <a:cubicBezTo>
                    <a:pt x="24912" y="50961"/>
                    <a:pt x="21674" y="51542"/>
                    <a:pt x="18416" y="51476"/>
                  </a:cubicBezTo>
                  <a:cubicBezTo>
                    <a:pt x="15149" y="51466"/>
                    <a:pt x="11911" y="50818"/>
                    <a:pt x="8891" y="49570"/>
                  </a:cubicBezTo>
                  <a:cubicBezTo>
                    <a:pt x="6262" y="48408"/>
                    <a:pt x="4014" y="46532"/>
                    <a:pt x="2414" y="44141"/>
                  </a:cubicBezTo>
                  <a:cubicBezTo>
                    <a:pt x="824" y="41884"/>
                    <a:pt x="-15" y="39188"/>
                    <a:pt x="33" y="36426"/>
                  </a:cubicBezTo>
                  <a:cubicBezTo>
                    <a:pt x="-91" y="32188"/>
                    <a:pt x="1776" y="28130"/>
                    <a:pt x="5081" y="25472"/>
                  </a:cubicBezTo>
                  <a:cubicBezTo>
                    <a:pt x="9777" y="22358"/>
                    <a:pt x="15378" y="20919"/>
                    <a:pt x="20988" y="21377"/>
                  </a:cubicBezTo>
                  <a:lnTo>
                    <a:pt x="34037" y="21377"/>
                  </a:lnTo>
                  <a:lnTo>
                    <a:pt x="34037" y="20614"/>
                  </a:lnTo>
                  <a:cubicBezTo>
                    <a:pt x="34218" y="17586"/>
                    <a:pt x="33075" y="14623"/>
                    <a:pt x="30894" y="12518"/>
                  </a:cubicBezTo>
                  <a:cubicBezTo>
                    <a:pt x="28189" y="10404"/>
                    <a:pt x="24788" y="9375"/>
                    <a:pt x="21369" y="9661"/>
                  </a:cubicBezTo>
                  <a:cubicBezTo>
                    <a:pt x="18559" y="9680"/>
                    <a:pt x="15759" y="10128"/>
                    <a:pt x="13082" y="10994"/>
                  </a:cubicBezTo>
                  <a:cubicBezTo>
                    <a:pt x="10529" y="11737"/>
                    <a:pt x="8157" y="13004"/>
                    <a:pt x="6129" y="14709"/>
                  </a:cubicBezTo>
                  <a:lnTo>
                    <a:pt x="1462" y="6041"/>
                  </a:lnTo>
                  <a:cubicBezTo>
                    <a:pt x="4329" y="3936"/>
                    <a:pt x="7558" y="2384"/>
                    <a:pt x="10987" y="1469"/>
                  </a:cubicBezTo>
                  <a:cubicBezTo>
                    <a:pt x="14825" y="345"/>
                    <a:pt x="18807" y="-198"/>
                    <a:pt x="22798" y="-150"/>
                  </a:cubicBezTo>
                  <a:cubicBezTo>
                    <a:pt x="28789" y="-445"/>
                    <a:pt x="34676" y="1450"/>
                    <a:pt x="39371" y="5184"/>
                  </a:cubicBezTo>
                  <a:close/>
                  <a:moveTo>
                    <a:pt x="28608" y="40903"/>
                  </a:moveTo>
                  <a:cubicBezTo>
                    <a:pt x="30827" y="39560"/>
                    <a:pt x="32542" y="37522"/>
                    <a:pt x="33466" y="35093"/>
                  </a:cubicBezTo>
                  <a:lnTo>
                    <a:pt x="33466" y="29187"/>
                  </a:lnTo>
                  <a:lnTo>
                    <a:pt x="21274" y="29187"/>
                  </a:lnTo>
                  <a:cubicBezTo>
                    <a:pt x="14511" y="29187"/>
                    <a:pt x="11082" y="31473"/>
                    <a:pt x="11082" y="35950"/>
                  </a:cubicBezTo>
                  <a:cubicBezTo>
                    <a:pt x="11025" y="37960"/>
                    <a:pt x="11996" y="39865"/>
                    <a:pt x="13654" y="40998"/>
                  </a:cubicBezTo>
                  <a:cubicBezTo>
                    <a:pt x="15749" y="42360"/>
                    <a:pt x="18207" y="43017"/>
                    <a:pt x="20702" y="42903"/>
                  </a:cubicBezTo>
                  <a:cubicBezTo>
                    <a:pt x="23465" y="42951"/>
                    <a:pt x="26198" y="42265"/>
                    <a:pt x="28608" y="40903"/>
                  </a:cubicBezTo>
                  <a:close/>
                </a:path>
              </a:pathLst>
            </a:custGeom>
            <a:solidFill>
              <a:srgbClr val="6D6E71"/>
            </a:solidFill>
            <a:ln w="9525"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D7F411A7-F336-4C87-A16D-A549F4B75B41}"/>
                </a:ext>
              </a:extLst>
            </p:cNvPr>
            <p:cNvSpPr/>
            <p:nvPr/>
          </p:nvSpPr>
          <p:spPr>
            <a:xfrm>
              <a:off x="9385571" y="1477692"/>
              <a:ext cx="46315" cy="78269"/>
            </a:xfrm>
            <a:custGeom>
              <a:avLst/>
              <a:gdLst>
                <a:gd name="connsiteX0" fmla="*/ 37080 w 37052"/>
                <a:gd name="connsiteY0" fmla="*/ 59066 h 62615"/>
                <a:gd name="connsiteX1" fmla="*/ 32031 w 37052"/>
                <a:gd name="connsiteY1" fmla="*/ 61542 h 62615"/>
                <a:gd name="connsiteX2" fmla="*/ 25745 w 37052"/>
                <a:gd name="connsiteY2" fmla="*/ 62399 h 62615"/>
                <a:gd name="connsiteX3" fmla="*/ 12886 w 37052"/>
                <a:gd name="connsiteY3" fmla="*/ 58113 h 62615"/>
                <a:gd name="connsiteX4" fmla="*/ 8409 w 37052"/>
                <a:gd name="connsiteY4" fmla="*/ 45445 h 62615"/>
                <a:gd name="connsiteX5" fmla="*/ 8409 w 37052"/>
                <a:gd name="connsiteY5" fmla="*/ 21156 h 62615"/>
                <a:gd name="connsiteX6" fmla="*/ 27 w 37052"/>
                <a:gd name="connsiteY6" fmla="*/ 21156 h 62615"/>
                <a:gd name="connsiteX7" fmla="*/ 27 w 37052"/>
                <a:gd name="connsiteY7" fmla="*/ 11631 h 62615"/>
                <a:gd name="connsiteX8" fmla="*/ 8409 w 37052"/>
                <a:gd name="connsiteY8" fmla="*/ 11631 h 62615"/>
                <a:gd name="connsiteX9" fmla="*/ 8409 w 37052"/>
                <a:gd name="connsiteY9" fmla="*/ -180 h 62615"/>
                <a:gd name="connsiteX10" fmla="*/ 20220 w 37052"/>
                <a:gd name="connsiteY10" fmla="*/ -180 h 62615"/>
                <a:gd name="connsiteX11" fmla="*/ 20220 w 37052"/>
                <a:gd name="connsiteY11" fmla="*/ 11345 h 62615"/>
                <a:gd name="connsiteX12" fmla="*/ 33745 w 37052"/>
                <a:gd name="connsiteY12" fmla="*/ 11345 h 62615"/>
                <a:gd name="connsiteX13" fmla="*/ 33745 w 37052"/>
                <a:gd name="connsiteY13" fmla="*/ 20870 h 62615"/>
                <a:gd name="connsiteX14" fmla="*/ 20220 w 37052"/>
                <a:gd name="connsiteY14" fmla="*/ 20870 h 62615"/>
                <a:gd name="connsiteX15" fmla="*/ 20220 w 37052"/>
                <a:gd name="connsiteY15" fmla="*/ 44873 h 62615"/>
                <a:gd name="connsiteX16" fmla="*/ 22030 w 37052"/>
                <a:gd name="connsiteY16" fmla="*/ 50493 h 62615"/>
                <a:gd name="connsiteX17" fmla="*/ 27173 w 37052"/>
                <a:gd name="connsiteY17" fmla="*/ 52398 h 62615"/>
                <a:gd name="connsiteX18" fmla="*/ 33841 w 37052"/>
                <a:gd name="connsiteY18" fmla="*/ 50302 h 62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052" h="62615">
                  <a:moveTo>
                    <a:pt x="37080" y="59066"/>
                  </a:moveTo>
                  <a:cubicBezTo>
                    <a:pt x="35574" y="60208"/>
                    <a:pt x="33860" y="61047"/>
                    <a:pt x="32031" y="61542"/>
                  </a:cubicBezTo>
                  <a:cubicBezTo>
                    <a:pt x="29984" y="62123"/>
                    <a:pt x="27869" y="62409"/>
                    <a:pt x="25745" y="62399"/>
                  </a:cubicBezTo>
                  <a:cubicBezTo>
                    <a:pt x="21068" y="62695"/>
                    <a:pt x="16458" y="61151"/>
                    <a:pt x="12886" y="58113"/>
                  </a:cubicBezTo>
                  <a:cubicBezTo>
                    <a:pt x="9733" y="54675"/>
                    <a:pt x="8114" y="50102"/>
                    <a:pt x="8409" y="45445"/>
                  </a:cubicBezTo>
                  <a:lnTo>
                    <a:pt x="8409" y="21156"/>
                  </a:lnTo>
                  <a:lnTo>
                    <a:pt x="27" y="21156"/>
                  </a:lnTo>
                  <a:lnTo>
                    <a:pt x="27" y="11631"/>
                  </a:lnTo>
                  <a:lnTo>
                    <a:pt x="8409" y="11631"/>
                  </a:lnTo>
                  <a:lnTo>
                    <a:pt x="8409" y="-180"/>
                  </a:lnTo>
                  <a:lnTo>
                    <a:pt x="20220" y="-180"/>
                  </a:lnTo>
                  <a:lnTo>
                    <a:pt x="20220" y="11345"/>
                  </a:lnTo>
                  <a:lnTo>
                    <a:pt x="33745" y="11345"/>
                  </a:lnTo>
                  <a:lnTo>
                    <a:pt x="33745" y="20870"/>
                  </a:lnTo>
                  <a:lnTo>
                    <a:pt x="20220" y="20870"/>
                  </a:lnTo>
                  <a:lnTo>
                    <a:pt x="20220" y="44873"/>
                  </a:lnTo>
                  <a:cubicBezTo>
                    <a:pt x="20068" y="46912"/>
                    <a:pt x="20715" y="48931"/>
                    <a:pt x="22030" y="50493"/>
                  </a:cubicBezTo>
                  <a:cubicBezTo>
                    <a:pt x="23392" y="51836"/>
                    <a:pt x="25268" y="52531"/>
                    <a:pt x="27173" y="52398"/>
                  </a:cubicBezTo>
                  <a:cubicBezTo>
                    <a:pt x="29574" y="52493"/>
                    <a:pt x="31926" y="51750"/>
                    <a:pt x="33841" y="50302"/>
                  </a:cubicBezTo>
                  <a:close/>
                </a:path>
              </a:pathLst>
            </a:custGeom>
            <a:solidFill>
              <a:srgbClr val="6D6E71"/>
            </a:solidFill>
            <a:ln w="9525" cap="flat">
              <a:noFill/>
              <a:prstDash val="solid"/>
              <a:miter/>
            </a:ln>
          </p:spPr>
          <p:txBody>
            <a:bodyPr rtlCol="0" anchor="ctr"/>
            <a:lstStyle/>
            <a:p>
              <a:endParaRPr lang="en-US"/>
            </a:p>
          </p:txBody>
        </p:sp>
        <p:sp>
          <p:nvSpPr>
            <p:cNvPr id="184" name="Freeform: Shape 183">
              <a:extLst>
                <a:ext uri="{FF2B5EF4-FFF2-40B4-BE49-F238E27FC236}">
                  <a16:creationId xmlns:a16="http://schemas.microsoft.com/office/drawing/2014/main" id="{576F2A77-E6C5-4772-BF36-AD7AC04EC896}"/>
                </a:ext>
              </a:extLst>
            </p:cNvPr>
            <p:cNvSpPr/>
            <p:nvPr/>
          </p:nvSpPr>
          <p:spPr>
            <a:xfrm>
              <a:off x="9437716" y="1491135"/>
              <a:ext cx="65260" cy="65387"/>
            </a:xfrm>
            <a:custGeom>
              <a:avLst/>
              <a:gdLst>
                <a:gd name="connsiteX0" fmla="*/ 51085 w 52208"/>
                <a:gd name="connsiteY0" fmla="*/ 29547 h 52310"/>
                <a:gd name="connsiteX1" fmla="*/ 11079 w 52208"/>
                <a:gd name="connsiteY1" fmla="*/ 29547 h 52310"/>
                <a:gd name="connsiteX2" fmla="*/ 16509 w 52208"/>
                <a:gd name="connsiteY2" fmla="*/ 38405 h 52310"/>
                <a:gd name="connsiteX3" fmla="*/ 27367 w 52208"/>
                <a:gd name="connsiteY3" fmla="*/ 41644 h 52310"/>
                <a:gd name="connsiteX4" fmla="*/ 41560 w 52208"/>
                <a:gd name="connsiteY4" fmla="*/ 36691 h 52310"/>
                <a:gd name="connsiteX5" fmla="*/ 47941 w 52208"/>
                <a:gd name="connsiteY5" fmla="*/ 43930 h 52310"/>
                <a:gd name="connsiteX6" fmla="*/ 39274 w 52208"/>
                <a:gd name="connsiteY6" fmla="*/ 50026 h 52310"/>
                <a:gd name="connsiteX7" fmla="*/ 27558 w 52208"/>
                <a:gd name="connsiteY7" fmla="*/ 52121 h 52310"/>
                <a:gd name="connsiteX8" fmla="*/ 12985 w 52208"/>
                <a:gd name="connsiteY8" fmla="*/ 48883 h 52310"/>
                <a:gd name="connsiteX9" fmla="*/ 3460 w 52208"/>
                <a:gd name="connsiteY9" fmla="*/ 39358 h 52310"/>
                <a:gd name="connsiteX10" fmla="*/ 31 w 52208"/>
                <a:gd name="connsiteY10" fmla="*/ 26023 h 52310"/>
                <a:gd name="connsiteX11" fmla="*/ 3364 w 52208"/>
                <a:gd name="connsiteY11" fmla="*/ 12688 h 52310"/>
                <a:gd name="connsiteX12" fmla="*/ 12889 w 52208"/>
                <a:gd name="connsiteY12" fmla="*/ 3163 h 52310"/>
                <a:gd name="connsiteX13" fmla="*/ 26320 w 52208"/>
                <a:gd name="connsiteY13" fmla="*/ -171 h 52310"/>
                <a:gd name="connsiteX14" fmla="*/ 39464 w 52208"/>
                <a:gd name="connsiteY14" fmla="*/ 3067 h 52310"/>
                <a:gd name="connsiteX15" fmla="*/ 48989 w 52208"/>
                <a:gd name="connsiteY15" fmla="*/ 12592 h 52310"/>
                <a:gd name="connsiteX16" fmla="*/ 52227 w 52208"/>
                <a:gd name="connsiteY16" fmla="*/ 26309 h 52310"/>
                <a:gd name="connsiteX17" fmla="*/ 51085 w 52208"/>
                <a:gd name="connsiteY17" fmla="*/ 29547 h 52310"/>
                <a:gd name="connsiteX18" fmla="*/ 16223 w 52208"/>
                <a:gd name="connsiteY18" fmla="*/ 12783 h 52310"/>
                <a:gd name="connsiteX19" fmla="*/ 11461 w 52208"/>
                <a:gd name="connsiteY19" fmla="*/ 21736 h 52310"/>
                <a:gd name="connsiteX20" fmla="*/ 40036 w 52208"/>
                <a:gd name="connsiteY20" fmla="*/ 21736 h 52310"/>
                <a:gd name="connsiteX21" fmla="*/ 35463 w 52208"/>
                <a:gd name="connsiteY21" fmla="*/ 12878 h 52310"/>
                <a:gd name="connsiteX22" fmla="*/ 25938 w 52208"/>
                <a:gd name="connsiteY22" fmla="*/ 9449 h 52310"/>
                <a:gd name="connsiteX23" fmla="*/ 15747 w 52208"/>
                <a:gd name="connsiteY23" fmla="*/ 12783 h 5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208" h="52310">
                  <a:moveTo>
                    <a:pt x="51085" y="29547"/>
                  </a:moveTo>
                  <a:lnTo>
                    <a:pt x="11079" y="29547"/>
                  </a:lnTo>
                  <a:cubicBezTo>
                    <a:pt x="11651" y="33100"/>
                    <a:pt x="13604" y="36281"/>
                    <a:pt x="16509" y="38405"/>
                  </a:cubicBezTo>
                  <a:cubicBezTo>
                    <a:pt x="19681" y="40644"/>
                    <a:pt x="23491" y="41787"/>
                    <a:pt x="27367" y="41644"/>
                  </a:cubicBezTo>
                  <a:cubicBezTo>
                    <a:pt x="32587" y="42082"/>
                    <a:pt x="37740" y="40282"/>
                    <a:pt x="41560" y="36691"/>
                  </a:cubicBezTo>
                  <a:lnTo>
                    <a:pt x="47941" y="43930"/>
                  </a:lnTo>
                  <a:cubicBezTo>
                    <a:pt x="45617" y="46663"/>
                    <a:pt x="42636" y="48768"/>
                    <a:pt x="39274" y="50026"/>
                  </a:cubicBezTo>
                  <a:cubicBezTo>
                    <a:pt x="35549" y="51492"/>
                    <a:pt x="31568" y="52207"/>
                    <a:pt x="27558" y="52121"/>
                  </a:cubicBezTo>
                  <a:cubicBezTo>
                    <a:pt x="22510" y="52245"/>
                    <a:pt x="17509" y="51131"/>
                    <a:pt x="12985" y="48883"/>
                  </a:cubicBezTo>
                  <a:cubicBezTo>
                    <a:pt x="8974" y="46673"/>
                    <a:pt x="5669" y="43368"/>
                    <a:pt x="3460" y="39358"/>
                  </a:cubicBezTo>
                  <a:cubicBezTo>
                    <a:pt x="1135" y="35300"/>
                    <a:pt x="-45" y="30700"/>
                    <a:pt x="31" y="26023"/>
                  </a:cubicBezTo>
                  <a:cubicBezTo>
                    <a:pt x="-17" y="21365"/>
                    <a:pt x="1126" y="16774"/>
                    <a:pt x="3364" y="12688"/>
                  </a:cubicBezTo>
                  <a:cubicBezTo>
                    <a:pt x="5565" y="8668"/>
                    <a:pt x="8870" y="5363"/>
                    <a:pt x="12889" y="3163"/>
                  </a:cubicBezTo>
                  <a:cubicBezTo>
                    <a:pt x="16985" y="858"/>
                    <a:pt x="21624" y="-295"/>
                    <a:pt x="26320" y="-171"/>
                  </a:cubicBezTo>
                  <a:cubicBezTo>
                    <a:pt x="30911" y="-257"/>
                    <a:pt x="35435" y="867"/>
                    <a:pt x="39464" y="3067"/>
                  </a:cubicBezTo>
                  <a:cubicBezTo>
                    <a:pt x="43512" y="5230"/>
                    <a:pt x="46827" y="8544"/>
                    <a:pt x="48989" y="12592"/>
                  </a:cubicBezTo>
                  <a:cubicBezTo>
                    <a:pt x="51228" y="16812"/>
                    <a:pt x="52342" y="21536"/>
                    <a:pt x="52227" y="26309"/>
                  </a:cubicBezTo>
                  <a:cubicBezTo>
                    <a:pt x="51923" y="27413"/>
                    <a:pt x="51532" y="28490"/>
                    <a:pt x="51085" y="29547"/>
                  </a:cubicBezTo>
                  <a:close/>
                  <a:moveTo>
                    <a:pt x="16223" y="12783"/>
                  </a:moveTo>
                  <a:cubicBezTo>
                    <a:pt x="13575" y="15069"/>
                    <a:pt x="11879" y="18260"/>
                    <a:pt x="11461" y="21736"/>
                  </a:cubicBezTo>
                  <a:lnTo>
                    <a:pt x="40036" y="21736"/>
                  </a:lnTo>
                  <a:cubicBezTo>
                    <a:pt x="39683" y="18308"/>
                    <a:pt x="38055" y="15145"/>
                    <a:pt x="35463" y="12878"/>
                  </a:cubicBezTo>
                  <a:cubicBezTo>
                    <a:pt x="32825" y="10583"/>
                    <a:pt x="29434" y="9364"/>
                    <a:pt x="25938" y="9449"/>
                  </a:cubicBezTo>
                  <a:cubicBezTo>
                    <a:pt x="22243" y="9202"/>
                    <a:pt x="18585" y="10402"/>
                    <a:pt x="15747" y="12783"/>
                  </a:cubicBezTo>
                  <a:close/>
                </a:path>
              </a:pathLst>
            </a:custGeom>
            <a:solidFill>
              <a:srgbClr val="6D6E71"/>
            </a:solidFill>
            <a:ln w="9525" cap="flat">
              <a:noFill/>
              <a:prstDash val="solid"/>
              <a:miter/>
            </a:ln>
          </p:spPr>
          <p:txBody>
            <a:bodyPr rtlCol="0" anchor="ctr"/>
            <a:lstStyle/>
            <a:p>
              <a:endParaRPr lang="en-US"/>
            </a:p>
          </p:txBody>
        </p:sp>
        <p:sp>
          <p:nvSpPr>
            <p:cNvPr id="185" name="Freeform: Shape 184">
              <a:extLst>
                <a:ext uri="{FF2B5EF4-FFF2-40B4-BE49-F238E27FC236}">
                  <a16:creationId xmlns:a16="http://schemas.microsoft.com/office/drawing/2014/main" id="{3A4A703F-0F6D-492F-94AE-57A34BAC0C08}"/>
                </a:ext>
              </a:extLst>
            </p:cNvPr>
            <p:cNvSpPr/>
            <p:nvPr/>
          </p:nvSpPr>
          <p:spPr>
            <a:xfrm>
              <a:off x="9507967" y="1490858"/>
              <a:ext cx="54795" cy="64626"/>
            </a:xfrm>
            <a:custGeom>
              <a:avLst/>
              <a:gdLst>
                <a:gd name="connsiteX0" fmla="*/ 9552 w 43836"/>
                <a:gd name="connsiteY0" fmla="*/ 50246 h 51701"/>
                <a:gd name="connsiteX1" fmla="*/ 27 w 43836"/>
                <a:gd name="connsiteY1" fmla="*/ 46246 h 51701"/>
                <a:gd name="connsiteX2" fmla="*/ 4409 w 43836"/>
                <a:gd name="connsiteY2" fmla="*/ 36911 h 51701"/>
                <a:gd name="connsiteX3" fmla="*/ 12600 w 43836"/>
                <a:gd name="connsiteY3" fmla="*/ 40531 h 51701"/>
                <a:gd name="connsiteX4" fmla="*/ 22125 w 43836"/>
                <a:gd name="connsiteY4" fmla="*/ 41864 h 51701"/>
                <a:gd name="connsiteX5" fmla="*/ 32698 w 43836"/>
                <a:gd name="connsiteY5" fmla="*/ 36340 h 51701"/>
                <a:gd name="connsiteX6" fmla="*/ 30031 w 43836"/>
                <a:gd name="connsiteY6" fmla="*/ 32625 h 51701"/>
                <a:gd name="connsiteX7" fmla="*/ 21364 w 43836"/>
                <a:gd name="connsiteY7" fmla="*/ 30625 h 51701"/>
                <a:gd name="connsiteX8" fmla="*/ 11172 w 43836"/>
                <a:gd name="connsiteY8" fmla="*/ 28434 h 51701"/>
                <a:gd name="connsiteX9" fmla="*/ 4409 w 43836"/>
                <a:gd name="connsiteY9" fmla="*/ 24148 h 51701"/>
                <a:gd name="connsiteX10" fmla="*/ 1552 w 43836"/>
                <a:gd name="connsiteY10" fmla="*/ 15575 h 51701"/>
                <a:gd name="connsiteX11" fmla="*/ 7552 w 43836"/>
                <a:gd name="connsiteY11" fmla="*/ 4145 h 51701"/>
                <a:gd name="connsiteX12" fmla="*/ 23745 w 43836"/>
                <a:gd name="connsiteY12" fmla="*/ -141 h 51701"/>
                <a:gd name="connsiteX13" fmla="*/ 34127 w 43836"/>
                <a:gd name="connsiteY13" fmla="*/ 1002 h 51701"/>
                <a:gd name="connsiteX14" fmla="*/ 42604 w 43836"/>
                <a:gd name="connsiteY14" fmla="*/ 4145 h 51701"/>
                <a:gd name="connsiteX15" fmla="*/ 38032 w 43836"/>
                <a:gd name="connsiteY15" fmla="*/ 13194 h 51701"/>
                <a:gd name="connsiteX16" fmla="*/ 23650 w 43836"/>
                <a:gd name="connsiteY16" fmla="*/ 9384 h 51701"/>
                <a:gd name="connsiteX17" fmla="*/ 15744 w 43836"/>
                <a:gd name="connsiteY17" fmla="*/ 10908 h 51701"/>
                <a:gd name="connsiteX18" fmla="*/ 13076 w 43836"/>
                <a:gd name="connsiteY18" fmla="*/ 15099 h 51701"/>
                <a:gd name="connsiteX19" fmla="*/ 15934 w 43836"/>
                <a:gd name="connsiteY19" fmla="*/ 19099 h 51701"/>
                <a:gd name="connsiteX20" fmla="*/ 24888 w 43836"/>
                <a:gd name="connsiteY20" fmla="*/ 21290 h 51701"/>
                <a:gd name="connsiteX21" fmla="*/ 34413 w 43836"/>
                <a:gd name="connsiteY21" fmla="*/ 23481 h 51701"/>
                <a:gd name="connsiteX22" fmla="*/ 41080 w 43836"/>
                <a:gd name="connsiteY22" fmla="*/ 27577 h 51701"/>
                <a:gd name="connsiteX23" fmla="*/ 43843 w 43836"/>
                <a:gd name="connsiteY23" fmla="*/ 35959 h 51701"/>
                <a:gd name="connsiteX24" fmla="*/ 37651 w 43836"/>
                <a:gd name="connsiteY24" fmla="*/ 47293 h 51701"/>
                <a:gd name="connsiteX25" fmla="*/ 20982 w 43836"/>
                <a:gd name="connsiteY25" fmla="*/ 51484 h 51701"/>
                <a:gd name="connsiteX26" fmla="*/ 9552 w 43836"/>
                <a:gd name="connsiteY26" fmla="*/ 50246 h 5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3836" h="51701">
                  <a:moveTo>
                    <a:pt x="9552" y="50246"/>
                  </a:moveTo>
                  <a:cubicBezTo>
                    <a:pt x="6171" y="49484"/>
                    <a:pt x="2942" y="48132"/>
                    <a:pt x="27" y="46246"/>
                  </a:cubicBezTo>
                  <a:lnTo>
                    <a:pt x="4409" y="36911"/>
                  </a:lnTo>
                  <a:cubicBezTo>
                    <a:pt x="6971" y="38473"/>
                    <a:pt x="9724" y="39683"/>
                    <a:pt x="12600" y="40531"/>
                  </a:cubicBezTo>
                  <a:cubicBezTo>
                    <a:pt x="15705" y="41398"/>
                    <a:pt x="18906" y="41845"/>
                    <a:pt x="22125" y="41864"/>
                  </a:cubicBezTo>
                  <a:cubicBezTo>
                    <a:pt x="29174" y="41864"/>
                    <a:pt x="32698" y="40054"/>
                    <a:pt x="32698" y="36340"/>
                  </a:cubicBezTo>
                  <a:cubicBezTo>
                    <a:pt x="32736" y="34644"/>
                    <a:pt x="31650" y="33130"/>
                    <a:pt x="30031" y="32625"/>
                  </a:cubicBezTo>
                  <a:cubicBezTo>
                    <a:pt x="27202" y="31720"/>
                    <a:pt x="24307" y="31053"/>
                    <a:pt x="21364" y="30625"/>
                  </a:cubicBezTo>
                  <a:cubicBezTo>
                    <a:pt x="17906" y="30196"/>
                    <a:pt x="14496" y="29463"/>
                    <a:pt x="11172" y="28434"/>
                  </a:cubicBezTo>
                  <a:cubicBezTo>
                    <a:pt x="8562" y="27662"/>
                    <a:pt x="6219" y="26176"/>
                    <a:pt x="4409" y="24148"/>
                  </a:cubicBezTo>
                  <a:cubicBezTo>
                    <a:pt x="2371" y="21776"/>
                    <a:pt x="1342" y="18700"/>
                    <a:pt x="1552" y="15575"/>
                  </a:cubicBezTo>
                  <a:cubicBezTo>
                    <a:pt x="1447" y="10984"/>
                    <a:pt x="3714" y="6669"/>
                    <a:pt x="7552" y="4145"/>
                  </a:cubicBezTo>
                  <a:cubicBezTo>
                    <a:pt x="12362" y="1049"/>
                    <a:pt x="18030" y="-446"/>
                    <a:pt x="23745" y="-141"/>
                  </a:cubicBezTo>
                  <a:cubicBezTo>
                    <a:pt x="27240" y="-132"/>
                    <a:pt x="30717" y="249"/>
                    <a:pt x="34127" y="1002"/>
                  </a:cubicBezTo>
                  <a:cubicBezTo>
                    <a:pt x="37089" y="1630"/>
                    <a:pt x="39947" y="2688"/>
                    <a:pt x="42604" y="4145"/>
                  </a:cubicBezTo>
                  <a:lnTo>
                    <a:pt x="38032" y="13194"/>
                  </a:lnTo>
                  <a:cubicBezTo>
                    <a:pt x="33679" y="10622"/>
                    <a:pt x="28707" y="9298"/>
                    <a:pt x="23650" y="9384"/>
                  </a:cubicBezTo>
                  <a:cubicBezTo>
                    <a:pt x="20925" y="9203"/>
                    <a:pt x="18201" y="9727"/>
                    <a:pt x="15744" y="10908"/>
                  </a:cubicBezTo>
                  <a:cubicBezTo>
                    <a:pt x="14125" y="11680"/>
                    <a:pt x="13086" y="13308"/>
                    <a:pt x="13076" y="15099"/>
                  </a:cubicBezTo>
                  <a:cubicBezTo>
                    <a:pt x="13067" y="16909"/>
                    <a:pt x="14220" y="18528"/>
                    <a:pt x="15934" y="19099"/>
                  </a:cubicBezTo>
                  <a:cubicBezTo>
                    <a:pt x="18839" y="20138"/>
                    <a:pt x="21840" y="20871"/>
                    <a:pt x="24888" y="21290"/>
                  </a:cubicBezTo>
                  <a:cubicBezTo>
                    <a:pt x="28107" y="21795"/>
                    <a:pt x="31298" y="22528"/>
                    <a:pt x="34413" y="23481"/>
                  </a:cubicBezTo>
                  <a:cubicBezTo>
                    <a:pt x="36946" y="24262"/>
                    <a:pt x="39242" y="25672"/>
                    <a:pt x="41080" y="27577"/>
                  </a:cubicBezTo>
                  <a:cubicBezTo>
                    <a:pt x="43033" y="29920"/>
                    <a:pt x="44023" y="32920"/>
                    <a:pt x="43843" y="35959"/>
                  </a:cubicBezTo>
                  <a:cubicBezTo>
                    <a:pt x="43871" y="40550"/>
                    <a:pt x="41528" y="44836"/>
                    <a:pt x="37651" y="47293"/>
                  </a:cubicBezTo>
                  <a:cubicBezTo>
                    <a:pt x="32641" y="50322"/>
                    <a:pt x="26831" y="51780"/>
                    <a:pt x="20982" y="51484"/>
                  </a:cubicBezTo>
                  <a:cubicBezTo>
                    <a:pt x="17134" y="51589"/>
                    <a:pt x="13286" y="51179"/>
                    <a:pt x="9552" y="50246"/>
                  </a:cubicBezTo>
                  <a:close/>
                </a:path>
              </a:pathLst>
            </a:custGeom>
            <a:solidFill>
              <a:srgbClr val="6D6E71"/>
            </a:solidFill>
            <a:ln w="9525" cap="flat">
              <a:noFill/>
              <a:prstDash val="solid"/>
              <a:miter/>
            </a:ln>
          </p:spPr>
          <p:txBody>
            <a:bodyPr rtlCol="0" anchor="ctr"/>
            <a:lstStyle/>
            <a:p>
              <a:endParaRPr lang="en-US"/>
            </a:p>
          </p:txBody>
        </p:sp>
        <p:sp>
          <p:nvSpPr>
            <p:cNvPr id="186" name="Freeform: Shape 185">
              <a:extLst>
                <a:ext uri="{FF2B5EF4-FFF2-40B4-BE49-F238E27FC236}">
                  <a16:creationId xmlns:a16="http://schemas.microsoft.com/office/drawing/2014/main" id="{FC40C8C2-0201-4301-95FC-66787D916731}"/>
                </a:ext>
              </a:extLst>
            </p:cNvPr>
            <p:cNvSpPr/>
            <p:nvPr/>
          </p:nvSpPr>
          <p:spPr>
            <a:xfrm>
              <a:off x="7486881" y="3181963"/>
              <a:ext cx="44291" cy="66675"/>
            </a:xfrm>
            <a:custGeom>
              <a:avLst/>
              <a:gdLst>
                <a:gd name="connsiteX0" fmla="*/ 8981 w 35433"/>
                <a:gd name="connsiteY0" fmla="*/ 8202 h 53340"/>
                <a:gd name="connsiteX1" fmla="*/ 8981 w 35433"/>
                <a:gd name="connsiteY1" fmla="*/ 22871 h 53340"/>
                <a:gd name="connsiteX2" fmla="*/ 32603 w 35433"/>
                <a:gd name="connsiteY2" fmla="*/ 22871 h 53340"/>
                <a:gd name="connsiteX3" fmla="*/ 32603 w 35433"/>
                <a:gd name="connsiteY3" fmla="*/ 31157 h 53340"/>
                <a:gd name="connsiteX4" fmla="*/ 8981 w 35433"/>
                <a:gd name="connsiteY4" fmla="*/ 31157 h 53340"/>
                <a:gd name="connsiteX5" fmla="*/ 8981 w 35433"/>
                <a:gd name="connsiteY5" fmla="*/ 53160 h 53340"/>
                <a:gd name="connsiteX6" fmla="*/ 27 w 35433"/>
                <a:gd name="connsiteY6" fmla="*/ 53160 h 53340"/>
                <a:gd name="connsiteX7" fmla="*/ 27 w 35433"/>
                <a:gd name="connsiteY7" fmla="*/ -180 h 53340"/>
                <a:gd name="connsiteX8" fmla="*/ 35460 w 35433"/>
                <a:gd name="connsiteY8" fmla="*/ -180 h 53340"/>
                <a:gd name="connsiteX9" fmla="*/ 35460 w 35433"/>
                <a:gd name="connsiteY9" fmla="*/ 8202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433" h="53340">
                  <a:moveTo>
                    <a:pt x="8981" y="8202"/>
                  </a:moveTo>
                  <a:lnTo>
                    <a:pt x="8981" y="22871"/>
                  </a:lnTo>
                  <a:lnTo>
                    <a:pt x="32603" y="22871"/>
                  </a:lnTo>
                  <a:lnTo>
                    <a:pt x="32603" y="31157"/>
                  </a:lnTo>
                  <a:lnTo>
                    <a:pt x="8981" y="31157"/>
                  </a:lnTo>
                  <a:lnTo>
                    <a:pt x="8981" y="53160"/>
                  </a:lnTo>
                  <a:lnTo>
                    <a:pt x="27" y="53160"/>
                  </a:lnTo>
                  <a:lnTo>
                    <a:pt x="27" y="-180"/>
                  </a:lnTo>
                  <a:lnTo>
                    <a:pt x="35460" y="-180"/>
                  </a:lnTo>
                  <a:lnTo>
                    <a:pt x="35460" y="8202"/>
                  </a:lnTo>
                  <a:close/>
                </a:path>
              </a:pathLst>
            </a:custGeom>
            <a:solidFill>
              <a:srgbClr val="6D6E71"/>
            </a:solidFill>
            <a:ln w="9525" cap="flat">
              <a:no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id="{14D4EFEA-9788-4E32-8C74-E93DCEFACD85}"/>
                </a:ext>
              </a:extLst>
            </p:cNvPr>
            <p:cNvSpPr/>
            <p:nvPr/>
          </p:nvSpPr>
          <p:spPr>
            <a:xfrm>
              <a:off x="7542007" y="3197323"/>
              <a:ext cx="27026" cy="51435"/>
            </a:xfrm>
            <a:custGeom>
              <a:avLst/>
              <a:gdLst>
                <a:gd name="connsiteX0" fmla="*/ 21268 w 21621"/>
                <a:gd name="connsiteY0" fmla="*/ 8392 h 41148"/>
                <a:gd name="connsiteX1" fmla="*/ 11743 w 21621"/>
                <a:gd name="connsiteY1" fmla="*/ 12488 h 41148"/>
                <a:gd name="connsiteX2" fmla="*/ 8504 w 21621"/>
                <a:gd name="connsiteY2" fmla="*/ 23537 h 41148"/>
                <a:gd name="connsiteX3" fmla="*/ 8504 w 21621"/>
                <a:gd name="connsiteY3" fmla="*/ 40968 h 41148"/>
                <a:gd name="connsiteX4" fmla="*/ 27 w 21621"/>
                <a:gd name="connsiteY4" fmla="*/ 40968 h 41148"/>
                <a:gd name="connsiteX5" fmla="*/ 27 w 21621"/>
                <a:gd name="connsiteY5" fmla="*/ 391 h 41148"/>
                <a:gd name="connsiteX6" fmla="*/ 8504 w 21621"/>
                <a:gd name="connsiteY6" fmla="*/ 391 h 41148"/>
                <a:gd name="connsiteX7" fmla="*/ 8504 w 21621"/>
                <a:gd name="connsiteY7" fmla="*/ 8583 h 41148"/>
                <a:gd name="connsiteX8" fmla="*/ 14124 w 21621"/>
                <a:gd name="connsiteY8" fmla="*/ 2297 h 41148"/>
                <a:gd name="connsiteX9" fmla="*/ 21649 w 21621"/>
                <a:gd name="connsiteY9" fmla="*/ -180 h 41148"/>
                <a:gd name="connsiteX10" fmla="*/ 21649 w 21621"/>
                <a:gd name="connsiteY10" fmla="*/ 8392 h 41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21" h="41148">
                  <a:moveTo>
                    <a:pt x="21268" y="8392"/>
                  </a:moveTo>
                  <a:cubicBezTo>
                    <a:pt x="17620" y="8145"/>
                    <a:pt x="14067" y="9669"/>
                    <a:pt x="11743" y="12488"/>
                  </a:cubicBezTo>
                  <a:cubicBezTo>
                    <a:pt x="9476" y="15717"/>
                    <a:pt x="8342" y="19594"/>
                    <a:pt x="8504" y="23537"/>
                  </a:cubicBezTo>
                  <a:lnTo>
                    <a:pt x="8504" y="40968"/>
                  </a:lnTo>
                  <a:lnTo>
                    <a:pt x="27" y="40968"/>
                  </a:lnTo>
                  <a:lnTo>
                    <a:pt x="27" y="391"/>
                  </a:lnTo>
                  <a:lnTo>
                    <a:pt x="8504" y="391"/>
                  </a:lnTo>
                  <a:lnTo>
                    <a:pt x="8504" y="8583"/>
                  </a:lnTo>
                  <a:cubicBezTo>
                    <a:pt x="9847" y="6068"/>
                    <a:pt x="11781" y="3916"/>
                    <a:pt x="14124" y="2297"/>
                  </a:cubicBezTo>
                  <a:cubicBezTo>
                    <a:pt x="16315" y="715"/>
                    <a:pt x="18944" y="-152"/>
                    <a:pt x="21649" y="-180"/>
                  </a:cubicBezTo>
                  <a:lnTo>
                    <a:pt x="21649" y="8392"/>
                  </a:lnTo>
                  <a:close/>
                </a:path>
              </a:pathLst>
            </a:custGeom>
            <a:solidFill>
              <a:srgbClr val="6D6E71"/>
            </a:solidFill>
            <a:ln w="9525"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id="{DFAA675B-8FF4-44C0-8E3A-92871B2C865E}"/>
                </a:ext>
              </a:extLst>
            </p:cNvPr>
            <p:cNvSpPr/>
            <p:nvPr/>
          </p:nvSpPr>
          <p:spPr>
            <a:xfrm>
              <a:off x="7575337" y="3197341"/>
              <a:ext cx="53354" cy="52127"/>
            </a:xfrm>
            <a:custGeom>
              <a:avLst/>
              <a:gdLst>
                <a:gd name="connsiteX0" fmla="*/ 36609 w 42683"/>
                <a:gd name="connsiteY0" fmla="*/ 35429 h 41702"/>
                <a:gd name="connsiteX1" fmla="*/ 6129 w 42683"/>
                <a:gd name="connsiteY1" fmla="*/ 35429 h 41702"/>
                <a:gd name="connsiteX2" fmla="*/ 33 w 42683"/>
                <a:gd name="connsiteY2" fmla="*/ 20666 h 41702"/>
                <a:gd name="connsiteX3" fmla="*/ 6129 w 42683"/>
                <a:gd name="connsiteY3" fmla="*/ 5807 h 41702"/>
                <a:gd name="connsiteX4" fmla="*/ 36609 w 42683"/>
                <a:gd name="connsiteY4" fmla="*/ 5807 h 41702"/>
                <a:gd name="connsiteX5" fmla="*/ 42705 w 42683"/>
                <a:gd name="connsiteY5" fmla="*/ 20666 h 41702"/>
                <a:gd name="connsiteX6" fmla="*/ 36609 w 42683"/>
                <a:gd name="connsiteY6" fmla="*/ 35429 h 41702"/>
                <a:gd name="connsiteX7" fmla="*/ 12130 w 42683"/>
                <a:gd name="connsiteY7" fmla="*/ 30191 h 41702"/>
                <a:gd name="connsiteX8" fmla="*/ 21655 w 42683"/>
                <a:gd name="connsiteY8" fmla="*/ 33905 h 41702"/>
                <a:gd name="connsiteX9" fmla="*/ 31180 w 42683"/>
                <a:gd name="connsiteY9" fmla="*/ 30191 h 41702"/>
                <a:gd name="connsiteX10" fmla="*/ 34799 w 42683"/>
                <a:gd name="connsiteY10" fmla="*/ 20666 h 41702"/>
                <a:gd name="connsiteX11" fmla="*/ 31180 w 42683"/>
                <a:gd name="connsiteY11" fmla="*/ 11141 h 41702"/>
                <a:gd name="connsiteX12" fmla="*/ 21655 w 42683"/>
                <a:gd name="connsiteY12" fmla="*/ 7521 h 41702"/>
                <a:gd name="connsiteX13" fmla="*/ 12130 w 42683"/>
                <a:gd name="connsiteY13" fmla="*/ 11141 h 41702"/>
                <a:gd name="connsiteX14" fmla="*/ 8510 w 42683"/>
                <a:gd name="connsiteY14" fmla="*/ 20666 h 41702"/>
                <a:gd name="connsiteX15" fmla="*/ 12130 w 42683"/>
                <a:gd name="connsiteY15" fmla="*/ 30191 h 41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683" h="41702">
                  <a:moveTo>
                    <a:pt x="36609" y="35429"/>
                  </a:moveTo>
                  <a:cubicBezTo>
                    <a:pt x="28074" y="43554"/>
                    <a:pt x="14663" y="43554"/>
                    <a:pt x="6129" y="35429"/>
                  </a:cubicBezTo>
                  <a:cubicBezTo>
                    <a:pt x="2119" y="31581"/>
                    <a:pt x="-101" y="26228"/>
                    <a:pt x="33" y="20666"/>
                  </a:cubicBezTo>
                  <a:cubicBezTo>
                    <a:pt x="-81" y="15084"/>
                    <a:pt x="2128" y="9702"/>
                    <a:pt x="6129" y="5807"/>
                  </a:cubicBezTo>
                  <a:cubicBezTo>
                    <a:pt x="14720" y="-2176"/>
                    <a:pt x="28017" y="-2176"/>
                    <a:pt x="36609" y="5807"/>
                  </a:cubicBezTo>
                  <a:cubicBezTo>
                    <a:pt x="40609" y="9702"/>
                    <a:pt x="42819" y="15084"/>
                    <a:pt x="42705" y="20666"/>
                  </a:cubicBezTo>
                  <a:cubicBezTo>
                    <a:pt x="42838" y="26228"/>
                    <a:pt x="40619" y="31581"/>
                    <a:pt x="36609" y="35429"/>
                  </a:cubicBezTo>
                  <a:close/>
                  <a:moveTo>
                    <a:pt x="12130" y="30191"/>
                  </a:moveTo>
                  <a:cubicBezTo>
                    <a:pt x="14625" y="32734"/>
                    <a:pt x="18092" y="34086"/>
                    <a:pt x="21655" y="33905"/>
                  </a:cubicBezTo>
                  <a:cubicBezTo>
                    <a:pt x="25226" y="34134"/>
                    <a:pt x="28713" y="32772"/>
                    <a:pt x="31180" y="30191"/>
                  </a:cubicBezTo>
                  <a:cubicBezTo>
                    <a:pt x="33656" y="27657"/>
                    <a:pt x="34971" y="24209"/>
                    <a:pt x="34799" y="20666"/>
                  </a:cubicBezTo>
                  <a:cubicBezTo>
                    <a:pt x="34942" y="17132"/>
                    <a:pt x="33637" y="13684"/>
                    <a:pt x="31180" y="11141"/>
                  </a:cubicBezTo>
                  <a:cubicBezTo>
                    <a:pt x="28674" y="8626"/>
                    <a:pt x="25198" y="7302"/>
                    <a:pt x="21655" y="7521"/>
                  </a:cubicBezTo>
                  <a:cubicBezTo>
                    <a:pt x="18111" y="7349"/>
                    <a:pt x="14663" y="8664"/>
                    <a:pt x="12130" y="11141"/>
                  </a:cubicBezTo>
                  <a:cubicBezTo>
                    <a:pt x="9720" y="13712"/>
                    <a:pt x="8415" y="17141"/>
                    <a:pt x="8510" y="20666"/>
                  </a:cubicBezTo>
                  <a:cubicBezTo>
                    <a:pt x="8386" y="24199"/>
                    <a:pt x="9691" y="27628"/>
                    <a:pt x="12130" y="30191"/>
                  </a:cubicBezTo>
                  <a:close/>
                </a:path>
              </a:pathLst>
            </a:custGeom>
            <a:solidFill>
              <a:srgbClr val="6D6E71"/>
            </a:solidFill>
            <a:ln w="9525"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2B480794-63A8-492F-B398-CDD69313CEE4}"/>
                </a:ext>
              </a:extLst>
            </p:cNvPr>
            <p:cNvSpPr/>
            <p:nvPr/>
          </p:nvSpPr>
          <p:spPr>
            <a:xfrm>
              <a:off x="7640710" y="3197261"/>
              <a:ext cx="81848" cy="51497"/>
            </a:xfrm>
            <a:custGeom>
              <a:avLst/>
              <a:gdLst>
                <a:gd name="connsiteX0" fmla="*/ 8600 w 65478"/>
                <a:gd name="connsiteY0" fmla="*/ 19016 h 41198"/>
                <a:gd name="connsiteX1" fmla="*/ 8600 w 65478"/>
                <a:gd name="connsiteY1" fmla="*/ 41018 h 41198"/>
                <a:gd name="connsiteX2" fmla="*/ 27 w 65478"/>
                <a:gd name="connsiteY2" fmla="*/ 41018 h 41198"/>
                <a:gd name="connsiteX3" fmla="*/ 27 w 65478"/>
                <a:gd name="connsiteY3" fmla="*/ 442 h 41198"/>
                <a:gd name="connsiteX4" fmla="*/ 8600 w 65478"/>
                <a:gd name="connsiteY4" fmla="*/ 442 h 41198"/>
                <a:gd name="connsiteX5" fmla="*/ 8600 w 65478"/>
                <a:gd name="connsiteY5" fmla="*/ 7871 h 41198"/>
                <a:gd name="connsiteX6" fmla="*/ 14124 w 65478"/>
                <a:gd name="connsiteY6" fmla="*/ 1966 h 41198"/>
                <a:gd name="connsiteX7" fmla="*/ 22125 w 65478"/>
                <a:gd name="connsiteY7" fmla="*/ -130 h 41198"/>
                <a:gd name="connsiteX8" fmla="*/ 35079 w 65478"/>
                <a:gd name="connsiteY8" fmla="*/ 7776 h 41198"/>
                <a:gd name="connsiteX9" fmla="*/ 50129 w 65478"/>
                <a:gd name="connsiteY9" fmla="*/ -130 h 41198"/>
                <a:gd name="connsiteX10" fmla="*/ 61178 w 65478"/>
                <a:gd name="connsiteY10" fmla="*/ 4061 h 41198"/>
                <a:gd name="connsiteX11" fmla="*/ 65464 w 65478"/>
                <a:gd name="connsiteY11" fmla="*/ 16158 h 41198"/>
                <a:gd name="connsiteX12" fmla="*/ 65464 w 65478"/>
                <a:gd name="connsiteY12" fmla="*/ 41018 h 41198"/>
                <a:gd name="connsiteX13" fmla="*/ 56891 w 65478"/>
                <a:gd name="connsiteY13" fmla="*/ 41018 h 41198"/>
                <a:gd name="connsiteX14" fmla="*/ 56891 w 65478"/>
                <a:gd name="connsiteY14" fmla="*/ 18730 h 41198"/>
                <a:gd name="connsiteX15" fmla="*/ 47366 w 65478"/>
                <a:gd name="connsiteY15" fmla="*/ 7490 h 41198"/>
                <a:gd name="connsiteX16" fmla="*/ 39747 w 65478"/>
                <a:gd name="connsiteY16" fmla="*/ 10348 h 41198"/>
                <a:gd name="connsiteX17" fmla="*/ 36317 w 65478"/>
                <a:gd name="connsiteY17" fmla="*/ 18444 h 41198"/>
                <a:gd name="connsiteX18" fmla="*/ 36317 w 65478"/>
                <a:gd name="connsiteY18" fmla="*/ 41018 h 41198"/>
                <a:gd name="connsiteX19" fmla="*/ 27840 w 65478"/>
                <a:gd name="connsiteY19" fmla="*/ 41018 h 41198"/>
                <a:gd name="connsiteX20" fmla="*/ 27840 w 65478"/>
                <a:gd name="connsiteY20" fmla="*/ 18730 h 41198"/>
                <a:gd name="connsiteX21" fmla="*/ 25745 w 65478"/>
                <a:gd name="connsiteY21" fmla="*/ 10252 h 41198"/>
                <a:gd name="connsiteX22" fmla="*/ 19268 w 65478"/>
                <a:gd name="connsiteY22" fmla="*/ 7490 h 41198"/>
                <a:gd name="connsiteX23" fmla="*/ 11553 w 65478"/>
                <a:gd name="connsiteY23" fmla="*/ 10443 h 41198"/>
                <a:gd name="connsiteX24" fmla="*/ 8600 w 65478"/>
                <a:gd name="connsiteY24" fmla="*/ 19016 h 41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5478" h="41198">
                  <a:moveTo>
                    <a:pt x="8600" y="19016"/>
                  </a:moveTo>
                  <a:lnTo>
                    <a:pt x="8600" y="41018"/>
                  </a:lnTo>
                  <a:lnTo>
                    <a:pt x="27" y="41018"/>
                  </a:lnTo>
                  <a:lnTo>
                    <a:pt x="27" y="442"/>
                  </a:lnTo>
                  <a:lnTo>
                    <a:pt x="8600" y="442"/>
                  </a:lnTo>
                  <a:lnTo>
                    <a:pt x="8600" y="7871"/>
                  </a:lnTo>
                  <a:cubicBezTo>
                    <a:pt x="9809" y="5395"/>
                    <a:pt x="11733" y="3337"/>
                    <a:pt x="14124" y="1966"/>
                  </a:cubicBezTo>
                  <a:cubicBezTo>
                    <a:pt x="16553" y="565"/>
                    <a:pt x="19315" y="-158"/>
                    <a:pt x="22125" y="-130"/>
                  </a:cubicBezTo>
                  <a:cubicBezTo>
                    <a:pt x="27707" y="-625"/>
                    <a:pt x="32965" y="2585"/>
                    <a:pt x="35079" y="7776"/>
                  </a:cubicBezTo>
                  <a:cubicBezTo>
                    <a:pt x="38480" y="2813"/>
                    <a:pt x="44109" y="-149"/>
                    <a:pt x="50129" y="-130"/>
                  </a:cubicBezTo>
                  <a:cubicBezTo>
                    <a:pt x="54234" y="-339"/>
                    <a:pt x="58244" y="1175"/>
                    <a:pt x="61178" y="4061"/>
                  </a:cubicBezTo>
                  <a:cubicBezTo>
                    <a:pt x="64235" y="7319"/>
                    <a:pt x="65788" y="11700"/>
                    <a:pt x="65464" y="16158"/>
                  </a:cubicBezTo>
                  <a:lnTo>
                    <a:pt x="65464" y="41018"/>
                  </a:lnTo>
                  <a:lnTo>
                    <a:pt x="56891" y="41018"/>
                  </a:lnTo>
                  <a:lnTo>
                    <a:pt x="56891" y="18730"/>
                  </a:lnTo>
                  <a:cubicBezTo>
                    <a:pt x="56891" y="11300"/>
                    <a:pt x="53843" y="7490"/>
                    <a:pt x="47366" y="7490"/>
                  </a:cubicBezTo>
                  <a:cubicBezTo>
                    <a:pt x="44557" y="7452"/>
                    <a:pt x="41832" y="8471"/>
                    <a:pt x="39747" y="10348"/>
                  </a:cubicBezTo>
                  <a:cubicBezTo>
                    <a:pt x="37461" y="12405"/>
                    <a:pt x="36203" y="15367"/>
                    <a:pt x="36317" y="18444"/>
                  </a:cubicBezTo>
                  <a:lnTo>
                    <a:pt x="36317" y="41018"/>
                  </a:lnTo>
                  <a:lnTo>
                    <a:pt x="27840" y="41018"/>
                  </a:lnTo>
                  <a:lnTo>
                    <a:pt x="27840" y="18730"/>
                  </a:lnTo>
                  <a:cubicBezTo>
                    <a:pt x="28088" y="15748"/>
                    <a:pt x="27345" y="12777"/>
                    <a:pt x="25745" y="10252"/>
                  </a:cubicBezTo>
                  <a:cubicBezTo>
                    <a:pt x="24164" y="8328"/>
                    <a:pt x="21744" y="7300"/>
                    <a:pt x="19268" y="7490"/>
                  </a:cubicBezTo>
                  <a:cubicBezTo>
                    <a:pt x="16420" y="7481"/>
                    <a:pt x="13667" y="8528"/>
                    <a:pt x="11553" y="10443"/>
                  </a:cubicBezTo>
                  <a:cubicBezTo>
                    <a:pt x="9419" y="12767"/>
                    <a:pt x="8352" y="15872"/>
                    <a:pt x="8600" y="19016"/>
                  </a:cubicBezTo>
                  <a:close/>
                </a:path>
              </a:pathLst>
            </a:custGeom>
            <a:solidFill>
              <a:srgbClr val="6D6E71"/>
            </a:solidFill>
            <a:ln w="9525"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id="{1DE2FD6D-3BF0-44B1-8EA2-FC528A6E8D53}"/>
                </a:ext>
              </a:extLst>
            </p:cNvPr>
            <p:cNvSpPr/>
            <p:nvPr/>
          </p:nvSpPr>
          <p:spPr>
            <a:xfrm>
              <a:off x="7759772" y="3182083"/>
              <a:ext cx="47149" cy="66675"/>
            </a:xfrm>
            <a:custGeom>
              <a:avLst/>
              <a:gdLst>
                <a:gd name="connsiteX0" fmla="*/ 22506 w 37719"/>
                <a:gd name="connsiteY0" fmla="*/ 31538 h 53340"/>
                <a:gd name="connsiteX1" fmla="*/ 22506 w 37719"/>
                <a:gd name="connsiteY1" fmla="*/ 22013 h 53340"/>
                <a:gd name="connsiteX2" fmla="*/ 31365 w 37719"/>
                <a:gd name="connsiteY2" fmla="*/ 22013 h 53340"/>
                <a:gd name="connsiteX3" fmla="*/ 31365 w 37719"/>
                <a:gd name="connsiteY3" fmla="*/ 31538 h 53340"/>
                <a:gd name="connsiteX4" fmla="*/ 37746 w 37719"/>
                <a:gd name="connsiteY4" fmla="*/ 31538 h 53340"/>
                <a:gd name="connsiteX5" fmla="*/ 37746 w 37719"/>
                <a:gd name="connsiteY5" fmla="*/ 39730 h 53340"/>
                <a:gd name="connsiteX6" fmla="*/ 31365 w 37719"/>
                <a:gd name="connsiteY6" fmla="*/ 39730 h 53340"/>
                <a:gd name="connsiteX7" fmla="*/ 31365 w 37719"/>
                <a:gd name="connsiteY7" fmla="*/ 53160 h 53340"/>
                <a:gd name="connsiteX8" fmla="*/ 22887 w 37719"/>
                <a:gd name="connsiteY8" fmla="*/ 53160 h 53340"/>
                <a:gd name="connsiteX9" fmla="*/ 22887 w 37719"/>
                <a:gd name="connsiteY9" fmla="*/ 39730 h 53340"/>
                <a:gd name="connsiteX10" fmla="*/ 27 w 37719"/>
                <a:gd name="connsiteY10" fmla="*/ 39730 h 53340"/>
                <a:gd name="connsiteX11" fmla="*/ 27 w 37719"/>
                <a:gd name="connsiteY11" fmla="*/ 31824 h 53340"/>
                <a:gd name="connsiteX12" fmla="*/ 19554 w 37719"/>
                <a:gd name="connsiteY12" fmla="*/ -180 h 53340"/>
                <a:gd name="connsiteX13" fmla="*/ 29079 w 37719"/>
                <a:gd name="connsiteY13" fmla="*/ -180 h 53340"/>
                <a:gd name="connsiteX14" fmla="*/ 10029 w 37719"/>
                <a:gd name="connsiteY14" fmla="*/ 3153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719" h="53340">
                  <a:moveTo>
                    <a:pt x="22506" y="31538"/>
                  </a:moveTo>
                  <a:lnTo>
                    <a:pt x="22506" y="22013"/>
                  </a:lnTo>
                  <a:lnTo>
                    <a:pt x="31365" y="22013"/>
                  </a:lnTo>
                  <a:lnTo>
                    <a:pt x="31365" y="31538"/>
                  </a:lnTo>
                  <a:lnTo>
                    <a:pt x="37746" y="31538"/>
                  </a:lnTo>
                  <a:lnTo>
                    <a:pt x="37746" y="39730"/>
                  </a:lnTo>
                  <a:lnTo>
                    <a:pt x="31365" y="39730"/>
                  </a:lnTo>
                  <a:lnTo>
                    <a:pt x="31365" y="53160"/>
                  </a:lnTo>
                  <a:lnTo>
                    <a:pt x="22887" y="53160"/>
                  </a:lnTo>
                  <a:lnTo>
                    <a:pt x="22887" y="39730"/>
                  </a:lnTo>
                  <a:lnTo>
                    <a:pt x="27" y="39730"/>
                  </a:lnTo>
                  <a:lnTo>
                    <a:pt x="27" y="31824"/>
                  </a:lnTo>
                  <a:lnTo>
                    <a:pt x="19554" y="-180"/>
                  </a:lnTo>
                  <a:lnTo>
                    <a:pt x="29079" y="-180"/>
                  </a:lnTo>
                  <a:lnTo>
                    <a:pt x="10029" y="31538"/>
                  </a:lnTo>
                  <a:close/>
                </a:path>
              </a:pathLst>
            </a:custGeom>
            <a:solidFill>
              <a:srgbClr val="6D6E71"/>
            </a:solidFill>
            <a:ln w="9525"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id="{7341536C-3F1D-4B38-862D-DE47D95BF4C8}"/>
                </a:ext>
              </a:extLst>
            </p:cNvPr>
            <p:cNvSpPr/>
            <p:nvPr/>
          </p:nvSpPr>
          <p:spPr>
            <a:xfrm>
              <a:off x="7815017" y="3180507"/>
              <a:ext cx="46196" cy="68131"/>
            </a:xfrm>
            <a:custGeom>
              <a:avLst/>
              <a:gdLst>
                <a:gd name="connsiteX0" fmla="*/ 24411 w 36957"/>
                <a:gd name="connsiteY0" fmla="*/ 21940 h 54505"/>
                <a:gd name="connsiteX1" fmla="*/ 26697 w 36957"/>
                <a:gd name="connsiteY1" fmla="*/ 15558 h 54505"/>
                <a:gd name="connsiteX2" fmla="*/ 24316 w 36957"/>
                <a:gd name="connsiteY2" fmla="*/ 10129 h 54505"/>
                <a:gd name="connsiteX3" fmla="*/ 18125 w 36957"/>
                <a:gd name="connsiteY3" fmla="*/ 7938 h 54505"/>
                <a:gd name="connsiteX4" fmla="*/ 7266 w 36957"/>
                <a:gd name="connsiteY4" fmla="*/ 14606 h 54505"/>
                <a:gd name="connsiteX5" fmla="*/ 27 w 36957"/>
                <a:gd name="connsiteY5" fmla="*/ 10415 h 54505"/>
                <a:gd name="connsiteX6" fmla="*/ 7742 w 36957"/>
                <a:gd name="connsiteY6" fmla="*/ 2509 h 54505"/>
                <a:gd name="connsiteX7" fmla="*/ 18601 w 36957"/>
                <a:gd name="connsiteY7" fmla="*/ -158 h 54505"/>
                <a:gd name="connsiteX8" fmla="*/ 30317 w 36957"/>
                <a:gd name="connsiteY8" fmla="*/ 4033 h 54505"/>
                <a:gd name="connsiteX9" fmla="*/ 35365 w 36957"/>
                <a:gd name="connsiteY9" fmla="*/ 15558 h 54505"/>
                <a:gd name="connsiteX10" fmla="*/ 33174 w 36957"/>
                <a:gd name="connsiteY10" fmla="*/ 23464 h 54505"/>
                <a:gd name="connsiteX11" fmla="*/ 25364 w 36957"/>
                <a:gd name="connsiteY11" fmla="*/ 32989 h 54505"/>
                <a:gd name="connsiteX12" fmla="*/ 12886 w 36957"/>
                <a:gd name="connsiteY12" fmla="*/ 45657 h 54505"/>
                <a:gd name="connsiteX13" fmla="*/ 36984 w 36957"/>
                <a:gd name="connsiteY13" fmla="*/ 45657 h 54505"/>
                <a:gd name="connsiteX14" fmla="*/ 36984 w 36957"/>
                <a:gd name="connsiteY14" fmla="*/ 54325 h 54505"/>
                <a:gd name="connsiteX15" fmla="*/ 599 w 36957"/>
                <a:gd name="connsiteY15" fmla="*/ 54325 h 54505"/>
                <a:gd name="connsiteX16" fmla="*/ 599 w 36957"/>
                <a:gd name="connsiteY16" fmla="*/ 46705 h 54505"/>
                <a:gd name="connsiteX17" fmla="*/ 16791 w 36957"/>
                <a:gd name="connsiteY17" fmla="*/ 30417 h 54505"/>
                <a:gd name="connsiteX18" fmla="*/ 24411 w 36957"/>
                <a:gd name="connsiteY18" fmla="*/ 21940 h 54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957" h="54505">
                  <a:moveTo>
                    <a:pt x="24411" y="21940"/>
                  </a:moveTo>
                  <a:cubicBezTo>
                    <a:pt x="25849" y="20121"/>
                    <a:pt x="26649" y="17873"/>
                    <a:pt x="26697" y="15558"/>
                  </a:cubicBezTo>
                  <a:cubicBezTo>
                    <a:pt x="26726" y="13492"/>
                    <a:pt x="25859" y="11510"/>
                    <a:pt x="24316" y="10129"/>
                  </a:cubicBezTo>
                  <a:cubicBezTo>
                    <a:pt x="22573" y="8691"/>
                    <a:pt x="20382" y="7910"/>
                    <a:pt x="18125" y="7938"/>
                  </a:cubicBezTo>
                  <a:cubicBezTo>
                    <a:pt x="13562" y="8024"/>
                    <a:pt x="9409" y="10577"/>
                    <a:pt x="7266" y="14606"/>
                  </a:cubicBezTo>
                  <a:lnTo>
                    <a:pt x="27" y="10415"/>
                  </a:lnTo>
                  <a:cubicBezTo>
                    <a:pt x="1970" y="7224"/>
                    <a:pt x="4609" y="4528"/>
                    <a:pt x="7742" y="2509"/>
                  </a:cubicBezTo>
                  <a:cubicBezTo>
                    <a:pt x="11029" y="595"/>
                    <a:pt x="14800" y="-339"/>
                    <a:pt x="18601" y="-158"/>
                  </a:cubicBezTo>
                  <a:cubicBezTo>
                    <a:pt x="22887" y="-215"/>
                    <a:pt x="27040" y="1271"/>
                    <a:pt x="30317" y="4033"/>
                  </a:cubicBezTo>
                  <a:cubicBezTo>
                    <a:pt x="33679" y="6900"/>
                    <a:pt x="35546" y="11148"/>
                    <a:pt x="35365" y="15558"/>
                  </a:cubicBezTo>
                  <a:cubicBezTo>
                    <a:pt x="35346" y="18340"/>
                    <a:pt x="34593" y="21073"/>
                    <a:pt x="33174" y="23464"/>
                  </a:cubicBezTo>
                  <a:cubicBezTo>
                    <a:pt x="30983" y="26950"/>
                    <a:pt x="28355" y="30151"/>
                    <a:pt x="25364" y="32989"/>
                  </a:cubicBezTo>
                  <a:lnTo>
                    <a:pt x="12886" y="45657"/>
                  </a:lnTo>
                  <a:lnTo>
                    <a:pt x="36984" y="45657"/>
                  </a:lnTo>
                  <a:lnTo>
                    <a:pt x="36984" y="54325"/>
                  </a:lnTo>
                  <a:lnTo>
                    <a:pt x="599" y="54325"/>
                  </a:lnTo>
                  <a:lnTo>
                    <a:pt x="599" y="46705"/>
                  </a:lnTo>
                  <a:lnTo>
                    <a:pt x="16791" y="30417"/>
                  </a:lnTo>
                  <a:cubicBezTo>
                    <a:pt x="19506" y="27760"/>
                    <a:pt x="22058" y="24931"/>
                    <a:pt x="24411" y="21940"/>
                  </a:cubicBezTo>
                  <a:close/>
                </a:path>
              </a:pathLst>
            </a:custGeom>
            <a:solidFill>
              <a:srgbClr val="6D6E71"/>
            </a:solidFill>
            <a:ln w="9525"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E8B952EE-52CB-4EB0-8247-476793CB6EFF}"/>
                </a:ext>
              </a:extLst>
            </p:cNvPr>
            <p:cNvSpPr/>
            <p:nvPr/>
          </p:nvSpPr>
          <p:spPr>
            <a:xfrm>
              <a:off x="7870459" y="3180573"/>
              <a:ext cx="66656" cy="68922"/>
            </a:xfrm>
            <a:custGeom>
              <a:avLst/>
              <a:gdLst>
                <a:gd name="connsiteX0" fmla="*/ 19777 w 53325"/>
                <a:gd name="connsiteY0" fmla="*/ 3314 h 55138"/>
                <a:gd name="connsiteX1" fmla="*/ 19777 w 53325"/>
                <a:gd name="connsiteY1" fmla="*/ 20459 h 55138"/>
                <a:gd name="connsiteX2" fmla="*/ 11490 w 53325"/>
                <a:gd name="connsiteY2" fmla="*/ 24079 h 55138"/>
                <a:gd name="connsiteX3" fmla="*/ 3299 w 53325"/>
                <a:gd name="connsiteY3" fmla="*/ 20554 h 55138"/>
                <a:gd name="connsiteX4" fmla="*/ 3299 w 53325"/>
                <a:gd name="connsiteY4" fmla="*/ 3409 h 55138"/>
                <a:gd name="connsiteX5" fmla="*/ 19044 w 53325"/>
                <a:gd name="connsiteY5" fmla="*/ 2771 h 55138"/>
                <a:gd name="connsiteX6" fmla="*/ 19682 w 53325"/>
                <a:gd name="connsiteY6" fmla="*/ 3409 h 55138"/>
                <a:gd name="connsiteX7" fmla="*/ 50829 w 53325"/>
                <a:gd name="connsiteY7" fmla="*/ 1028 h 55138"/>
                <a:gd name="connsiteX8" fmla="*/ 11776 w 53325"/>
                <a:gd name="connsiteY8" fmla="*/ 54368 h 55138"/>
                <a:gd name="connsiteX9" fmla="*/ 2251 w 53325"/>
                <a:gd name="connsiteY9" fmla="*/ 54368 h 55138"/>
                <a:gd name="connsiteX10" fmla="*/ 41304 w 53325"/>
                <a:gd name="connsiteY10" fmla="*/ 1028 h 55138"/>
                <a:gd name="connsiteX11" fmla="*/ 14729 w 53325"/>
                <a:gd name="connsiteY11" fmla="*/ 15887 h 55138"/>
                <a:gd name="connsiteX12" fmla="*/ 15872 w 53325"/>
                <a:gd name="connsiteY12" fmla="*/ 12077 h 55138"/>
                <a:gd name="connsiteX13" fmla="*/ 14634 w 53325"/>
                <a:gd name="connsiteY13" fmla="*/ 8172 h 55138"/>
                <a:gd name="connsiteX14" fmla="*/ 9014 w 53325"/>
                <a:gd name="connsiteY14" fmla="*/ 7505 h 55138"/>
                <a:gd name="connsiteX15" fmla="*/ 8347 w 53325"/>
                <a:gd name="connsiteY15" fmla="*/ 8172 h 55138"/>
                <a:gd name="connsiteX16" fmla="*/ 7109 w 53325"/>
                <a:gd name="connsiteY16" fmla="*/ 12077 h 55138"/>
                <a:gd name="connsiteX17" fmla="*/ 8443 w 53325"/>
                <a:gd name="connsiteY17" fmla="*/ 15887 h 55138"/>
                <a:gd name="connsiteX18" fmla="*/ 14062 w 53325"/>
                <a:gd name="connsiteY18" fmla="*/ 16554 h 55138"/>
                <a:gd name="connsiteX19" fmla="*/ 14729 w 53325"/>
                <a:gd name="connsiteY19" fmla="*/ 15887 h 55138"/>
                <a:gd name="connsiteX20" fmla="*/ 50067 w 53325"/>
                <a:gd name="connsiteY20" fmla="*/ 34175 h 55138"/>
                <a:gd name="connsiteX21" fmla="*/ 50067 w 53325"/>
                <a:gd name="connsiteY21" fmla="*/ 51416 h 55138"/>
                <a:gd name="connsiteX22" fmla="*/ 34179 w 53325"/>
                <a:gd name="connsiteY22" fmla="*/ 51911 h 55138"/>
                <a:gd name="connsiteX23" fmla="*/ 33684 w 53325"/>
                <a:gd name="connsiteY23" fmla="*/ 51416 h 55138"/>
                <a:gd name="connsiteX24" fmla="*/ 30445 w 53325"/>
                <a:gd name="connsiteY24" fmla="*/ 42843 h 55138"/>
                <a:gd name="connsiteX25" fmla="*/ 33684 w 53325"/>
                <a:gd name="connsiteY25" fmla="*/ 34175 h 55138"/>
                <a:gd name="connsiteX26" fmla="*/ 41971 w 53325"/>
                <a:gd name="connsiteY26" fmla="*/ 30651 h 55138"/>
                <a:gd name="connsiteX27" fmla="*/ 50067 w 53325"/>
                <a:gd name="connsiteY27" fmla="*/ 34175 h 55138"/>
                <a:gd name="connsiteX28" fmla="*/ 45114 w 53325"/>
                <a:gd name="connsiteY28" fmla="*/ 46939 h 55138"/>
                <a:gd name="connsiteX29" fmla="*/ 46352 w 53325"/>
                <a:gd name="connsiteY29" fmla="*/ 43034 h 55138"/>
                <a:gd name="connsiteX30" fmla="*/ 45019 w 53325"/>
                <a:gd name="connsiteY30" fmla="*/ 39224 h 55138"/>
                <a:gd name="connsiteX31" fmla="*/ 39561 w 53325"/>
                <a:gd name="connsiteY31" fmla="*/ 38395 h 55138"/>
                <a:gd name="connsiteX32" fmla="*/ 38732 w 53325"/>
                <a:gd name="connsiteY32" fmla="*/ 39224 h 55138"/>
                <a:gd name="connsiteX33" fmla="*/ 37589 w 53325"/>
                <a:gd name="connsiteY33" fmla="*/ 43034 h 55138"/>
                <a:gd name="connsiteX34" fmla="*/ 38827 w 53325"/>
                <a:gd name="connsiteY34" fmla="*/ 46939 h 55138"/>
                <a:gd name="connsiteX35" fmla="*/ 44447 w 53325"/>
                <a:gd name="connsiteY35" fmla="*/ 47605 h 55138"/>
                <a:gd name="connsiteX36" fmla="*/ 45114 w 53325"/>
                <a:gd name="connsiteY36" fmla="*/ 46939 h 55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3325" h="55138">
                  <a:moveTo>
                    <a:pt x="19777" y="3314"/>
                  </a:moveTo>
                  <a:cubicBezTo>
                    <a:pt x="24235" y="8162"/>
                    <a:pt x="24235" y="15611"/>
                    <a:pt x="19777" y="20459"/>
                  </a:cubicBezTo>
                  <a:cubicBezTo>
                    <a:pt x="17701" y="22859"/>
                    <a:pt x="14662" y="24183"/>
                    <a:pt x="11490" y="24079"/>
                  </a:cubicBezTo>
                  <a:cubicBezTo>
                    <a:pt x="8376" y="24155"/>
                    <a:pt x="5385" y="22869"/>
                    <a:pt x="3299" y="20554"/>
                  </a:cubicBezTo>
                  <a:cubicBezTo>
                    <a:pt x="-1063" y="15678"/>
                    <a:pt x="-1063" y="8286"/>
                    <a:pt x="3299" y="3409"/>
                  </a:cubicBezTo>
                  <a:cubicBezTo>
                    <a:pt x="7471" y="-1115"/>
                    <a:pt x="14520" y="-1401"/>
                    <a:pt x="19044" y="2771"/>
                  </a:cubicBezTo>
                  <a:cubicBezTo>
                    <a:pt x="19263" y="2981"/>
                    <a:pt x="19482" y="3190"/>
                    <a:pt x="19682" y="3409"/>
                  </a:cubicBezTo>
                  <a:close/>
                  <a:moveTo>
                    <a:pt x="50829" y="1028"/>
                  </a:moveTo>
                  <a:lnTo>
                    <a:pt x="11776" y="54368"/>
                  </a:lnTo>
                  <a:lnTo>
                    <a:pt x="2251" y="54368"/>
                  </a:lnTo>
                  <a:lnTo>
                    <a:pt x="41304" y="1028"/>
                  </a:lnTo>
                  <a:close/>
                  <a:moveTo>
                    <a:pt x="14729" y="15887"/>
                  </a:moveTo>
                  <a:cubicBezTo>
                    <a:pt x="15520" y="14773"/>
                    <a:pt x="15920" y="13439"/>
                    <a:pt x="15872" y="12077"/>
                  </a:cubicBezTo>
                  <a:cubicBezTo>
                    <a:pt x="15929" y="10667"/>
                    <a:pt x="15491" y="9286"/>
                    <a:pt x="14634" y="8172"/>
                  </a:cubicBezTo>
                  <a:cubicBezTo>
                    <a:pt x="13262" y="6438"/>
                    <a:pt x="10747" y="6133"/>
                    <a:pt x="9014" y="7505"/>
                  </a:cubicBezTo>
                  <a:cubicBezTo>
                    <a:pt x="8766" y="7696"/>
                    <a:pt x="8547" y="7924"/>
                    <a:pt x="8347" y="8172"/>
                  </a:cubicBezTo>
                  <a:cubicBezTo>
                    <a:pt x="7528" y="9305"/>
                    <a:pt x="7099" y="10677"/>
                    <a:pt x="7109" y="12077"/>
                  </a:cubicBezTo>
                  <a:cubicBezTo>
                    <a:pt x="7081" y="13468"/>
                    <a:pt x="7557" y="14820"/>
                    <a:pt x="8443" y="15887"/>
                  </a:cubicBezTo>
                  <a:cubicBezTo>
                    <a:pt x="9805" y="17621"/>
                    <a:pt x="12329" y="17925"/>
                    <a:pt x="14062" y="16554"/>
                  </a:cubicBezTo>
                  <a:cubicBezTo>
                    <a:pt x="14310" y="16363"/>
                    <a:pt x="14529" y="16135"/>
                    <a:pt x="14729" y="15887"/>
                  </a:cubicBezTo>
                  <a:close/>
                  <a:moveTo>
                    <a:pt x="50067" y="34175"/>
                  </a:moveTo>
                  <a:cubicBezTo>
                    <a:pt x="54448" y="39090"/>
                    <a:pt x="54448" y="46500"/>
                    <a:pt x="50067" y="51416"/>
                  </a:cubicBezTo>
                  <a:cubicBezTo>
                    <a:pt x="45819" y="55940"/>
                    <a:pt x="38703" y="56159"/>
                    <a:pt x="34179" y="51911"/>
                  </a:cubicBezTo>
                  <a:cubicBezTo>
                    <a:pt x="34008" y="51749"/>
                    <a:pt x="33846" y="51587"/>
                    <a:pt x="33684" y="51416"/>
                  </a:cubicBezTo>
                  <a:cubicBezTo>
                    <a:pt x="31531" y="49091"/>
                    <a:pt x="30369" y="46015"/>
                    <a:pt x="30445" y="42843"/>
                  </a:cubicBezTo>
                  <a:cubicBezTo>
                    <a:pt x="30388" y="39642"/>
                    <a:pt x="31541" y="36547"/>
                    <a:pt x="33684" y="34175"/>
                  </a:cubicBezTo>
                  <a:cubicBezTo>
                    <a:pt x="35808" y="31861"/>
                    <a:pt x="38827" y="30575"/>
                    <a:pt x="41971" y="30651"/>
                  </a:cubicBezTo>
                  <a:cubicBezTo>
                    <a:pt x="45047" y="30603"/>
                    <a:pt x="48000" y="31889"/>
                    <a:pt x="50067" y="34175"/>
                  </a:cubicBezTo>
                  <a:close/>
                  <a:moveTo>
                    <a:pt x="45114" y="46939"/>
                  </a:moveTo>
                  <a:cubicBezTo>
                    <a:pt x="45933" y="45805"/>
                    <a:pt x="46362" y="44434"/>
                    <a:pt x="46352" y="43034"/>
                  </a:cubicBezTo>
                  <a:cubicBezTo>
                    <a:pt x="46380" y="41643"/>
                    <a:pt x="45904" y="40290"/>
                    <a:pt x="45019" y="39224"/>
                  </a:cubicBezTo>
                  <a:cubicBezTo>
                    <a:pt x="43742" y="37490"/>
                    <a:pt x="41294" y="37118"/>
                    <a:pt x="39561" y="38395"/>
                  </a:cubicBezTo>
                  <a:cubicBezTo>
                    <a:pt x="39246" y="38633"/>
                    <a:pt x="38961" y="38909"/>
                    <a:pt x="38732" y="39224"/>
                  </a:cubicBezTo>
                  <a:cubicBezTo>
                    <a:pt x="37941" y="40338"/>
                    <a:pt x="37541" y="41671"/>
                    <a:pt x="37589" y="43034"/>
                  </a:cubicBezTo>
                  <a:cubicBezTo>
                    <a:pt x="37532" y="44443"/>
                    <a:pt x="37970" y="45824"/>
                    <a:pt x="38827" y="46939"/>
                  </a:cubicBezTo>
                  <a:cubicBezTo>
                    <a:pt x="40189" y="48672"/>
                    <a:pt x="42714" y="48977"/>
                    <a:pt x="44447" y="47605"/>
                  </a:cubicBezTo>
                  <a:cubicBezTo>
                    <a:pt x="44695" y="47415"/>
                    <a:pt x="44914" y="47186"/>
                    <a:pt x="45114" y="46939"/>
                  </a:cubicBezTo>
                  <a:close/>
                </a:path>
              </a:pathLst>
            </a:custGeom>
            <a:solidFill>
              <a:srgbClr val="6D6E71"/>
            </a:solidFill>
            <a:ln w="9525"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368317E0-3310-4EA2-B27F-9E93522DAE3C}"/>
                </a:ext>
              </a:extLst>
            </p:cNvPr>
            <p:cNvSpPr/>
            <p:nvPr/>
          </p:nvSpPr>
          <p:spPr>
            <a:xfrm>
              <a:off x="7970751" y="3182083"/>
              <a:ext cx="35599" cy="67402"/>
            </a:xfrm>
            <a:custGeom>
              <a:avLst/>
              <a:gdLst>
                <a:gd name="connsiteX0" fmla="*/ 13934 w 28479"/>
                <a:gd name="connsiteY0" fmla="*/ 19441 h 53922"/>
                <a:gd name="connsiteX1" fmla="*/ 13934 w 28479"/>
                <a:gd name="connsiteY1" fmla="*/ 40016 h 53922"/>
                <a:gd name="connsiteX2" fmla="*/ 15458 w 28479"/>
                <a:gd name="connsiteY2" fmla="*/ 44587 h 53922"/>
                <a:gd name="connsiteX3" fmla="*/ 19744 w 28479"/>
                <a:gd name="connsiteY3" fmla="*/ 46302 h 53922"/>
                <a:gd name="connsiteX4" fmla="*/ 24983 w 28479"/>
                <a:gd name="connsiteY4" fmla="*/ 43635 h 53922"/>
                <a:gd name="connsiteX5" fmla="*/ 28507 w 28479"/>
                <a:gd name="connsiteY5" fmla="*/ 49731 h 53922"/>
                <a:gd name="connsiteX6" fmla="*/ 18506 w 28479"/>
                <a:gd name="connsiteY6" fmla="*/ 53732 h 53922"/>
                <a:gd name="connsiteX7" fmla="*/ 8981 w 28479"/>
                <a:gd name="connsiteY7" fmla="*/ 49922 h 53922"/>
                <a:gd name="connsiteX8" fmla="*/ 5075 w 28479"/>
                <a:gd name="connsiteY8" fmla="*/ 39825 h 53922"/>
                <a:gd name="connsiteX9" fmla="*/ 5075 w 28479"/>
                <a:gd name="connsiteY9" fmla="*/ 19441 h 53922"/>
                <a:gd name="connsiteX10" fmla="*/ 27 w 28479"/>
                <a:gd name="connsiteY10" fmla="*/ 19441 h 53922"/>
                <a:gd name="connsiteX11" fmla="*/ 27 w 28479"/>
                <a:gd name="connsiteY11" fmla="*/ 12583 h 53922"/>
                <a:gd name="connsiteX12" fmla="*/ 5457 w 28479"/>
                <a:gd name="connsiteY12" fmla="*/ 12583 h 53922"/>
                <a:gd name="connsiteX13" fmla="*/ 5457 w 28479"/>
                <a:gd name="connsiteY13" fmla="*/ -180 h 53922"/>
                <a:gd name="connsiteX14" fmla="*/ 14029 w 28479"/>
                <a:gd name="connsiteY14" fmla="*/ -180 h 53922"/>
                <a:gd name="connsiteX15" fmla="*/ 14029 w 28479"/>
                <a:gd name="connsiteY15" fmla="*/ 12583 h 53922"/>
                <a:gd name="connsiteX16" fmla="*/ 24507 w 28479"/>
                <a:gd name="connsiteY16" fmla="*/ 12583 h 53922"/>
                <a:gd name="connsiteX17" fmla="*/ 24507 w 28479"/>
                <a:gd name="connsiteY17" fmla="*/ 19441 h 5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79" h="53922">
                  <a:moveTo>
                    <a:pt x="13934" y="19441"/>
                  </a:moveTo>
                  <a:lnTo>
                    <a:pt x="13934" y="40016"/>
                  </a:lnTo>
                  <a:cubicBezTo>
                    <a:pt x="13839" y="41682"/>
                    <a:pt x="14382" y="43321"/>
                    <a:pt x="15458" y="44587"/>
                  </a:cubicBezTo>
                  <a:cubicBezTo>
                    <a:pt x="16572" y="45759"/>
                    <a:pt x="18134" y="46388"/>
                    <a:pt x="19744" y="46302"/>
                  </a:cubicBezTo>
                  <a:cubicBezTo>
                    <a:pt x="21792" y="46197"/>
                    <a:pt x="23697" y="45226"/>
                    <a:pt x="24983" y="43635"/>
                  </a:cubicBezTo>
                  <a:lnTo>
                    <a:pt x="28507" y="49731"/>
                  </a:lnTo>
                  <a:cubicBezTo>
                    <a:pt x="25802" y="52284"/>
                    <a:pt x="22230" y="53712"/>
                    <a:pt x="18506" y="53732"/>
                  </a:cubicBezTo>
                  <a:cubicBezTo>
                    <a:pt x="14934" y="53884"/>
                    <a:pt x="11467" y="52503"/>
                    <a:pt x="8981" y="49922"/>
                  </a:cubicBezTo>
                  <a:cubicBezTo>
                    <a:pt x="6333" y="47245"/>
                    <a:pt x="4914" y="43587"/>
                    <a:pt x="5075" y="39825"/>
                  </a:cubicBezTo>
                  <a:lnTo>
                    <a:pt x="5075" y="19441"/>
                  </a:lnTo>
                  <a:lnTo>
                    <a:pt x="27" y="19441"/>
                  </a:lnTo>
                  <a:lnTo>
                    <a:pt x="27" y="12583"/>
                  </a:lnTo>
                  <a:lnTo>
                    <a:pt x="5457" y="12583"/>
                  </a:lnTo>
                  <a:lnTo>
                    <a:pt x="5457" y="-180"/>
                  </a:lnTo>
                  <a:lnTo>
                    <a:pt x="14029" y="-180"/>
                  </a:lnTo>
                  <a:lnTo>
                    <a:pt x="14029" y="12583"/>
                  </a:lnTo>
                  <a:lnTo>
                    <a:pt x="24507" y="12583"/>
                  </a:lnTo>
                  <a:lnTo>
                    <a:pt x="24507" y="19441"/>
                  </a:lnTo>
                  <a:close/>
                </a:path>
              </a:pathLst>
            </a:custGeom>
            <a:solidFill>
              <a:srgbClr val="6D6E71"/>
            </a:solidFill>
            <a:ln w="9525"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460A6601-B8EF-4D6D-B13E-1033818A443C}"/>
                </a:ext>
              </a:extLst>
            </p:cNvPr>
            <p:cNvSpPr/>
            <p:nvPr/>
          </p:nvSpPr>
          <p:spPr>
            <a:xfrm>
              <a:off x="8009797" y="3196818"/>
              <a:ext cx="53350" cy="52650"/>
            </a:xfrm>
            <a:custGeom>
              <a:avLst/>
              <a:gdLst>
                <a:gd name="connsiteX0" fmla="*/ 36609 w 42680"/>
                <a:gd name="connsiteY0" fmla="*/ 35847 h 42120"/>
                <a:gd name="connsiteX1" fmla="*/ 6129 w 42680"/>
                <a:gd name="connsiteY1" fmla="*/ 35847 h 42120"/>
                <a:gd name="connsiteX2" fmla="*/ 33 w 42680"/>
                <a:gd name="connsiteY2" fmla="*/ 21083 h 42120"/>
                <a:gd name="connsiteX3" fmla="*/ 6129 w 42680"/>
                <a:gd name="connsiteY3" fmla="*/ 6224 h 42120"/>
                <a:gd name="connsiteX4" fmla="*/ 36304 w 42680"/>
                <a:gd name="connsiteY4" fmla="*/ 5919 h 42120"/>
                <a:gd name="connsiteX5" fmla="*/ 42705 w 42680"/>
                <a:gd name="connsiteY5" fmla="*/ 21083 h 42120"/>
                <a:gd name="connsiteX6" fmla="*/ 36609 w 42680"/>
                <a:gd name="connsiteY6" fmla="*/ 35847 h 42120"/>
                <a:gd name="connsiteX7" fmla="*/ 12320 w 42680"/>
                <a:gd name="connsiteY7" fmla="*/ 30608 h 42120"/>
                <a:gd name="connsiteX8" fmla="*/ 21845 w 42680"/>
                <a:gd name="connsiteY8" fmla="*/ 34323 h 42120"/>
                <a:gd name="connsiteX9" fmla="*/ 31370 w 42680"/>
                <a:gd name="connsiteY9" fmla="*/ 30608 h 42120"/>
                <a:gd name="connsiteX10" fmla="*/ 34990 w 42680"/>
                <a:gd name="connsiteY10" fmla="*/ 21083 h 42120"/>
                <a:gd name="connsiteX11" fmla="*/ 31370 w 42680"/>
                <a:gd name="connsiteY11" fmla="*/ 11558 h 42120"/>
                <a:gd name="connsiteX12" fmla="*/ 21845 w 42680"/>
                <a:gd name="connsiteY12" fmla="*/ 7939 h 42120"/>
                <a:gd name="connsiteX13" fmla="*/ 12320 w 42680"/>
                <a:gd name="connsiteY13" fmla="*/ 11558 h 42120"/>
                <a:gd name="connsiteX14" fmla="*/ 8701 w 42680"/>
                <a:gd name="connsiteY14" fmla="*/ 21083 h 42120"/>
                <a:gd name="connsiteX15" fmla="*/ 12320 w 42680"/>
                <a:gd name="connsiteY15" fmla="*/ 30608 h 42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680" h="42120">
                  <a:moveTo>
                    <a:pt x="36609" y="35847"/>
                  </a:moveTo>
                  <a:cubicBezTo>
                    <a:pt x="28074" y="43972"/>
                    <a:pt x="14663" y="43972"/>
                    <a:pt x="6129" y="35847"/>
                  </a:cubicBezTo>
                  <a:cubicBezTo>
                    <a:pt x="2119" y="31999"/>
                    <a:pt x="-100" y="26646"/>
                    <a:pt x="33" y="21083"/>
                  </a:cubicBezTo>
                  <a:cubicBezTo>
                    <a:pt x="-81" y="15502"/>
                    <a:pt x="2128" y="10120"/>
                    <a:pt x="6129" y="6224"/>
                  </a:cubicBezTo>
                  <a:cubicBezTo>
                    <a:pt x="14378" y="-2196"/>
                    <a:pt x="27884" y="-2329"/>
                    <a:pt x="36304" y="5919"/>
                  </a:cubicBezTo>
                  <a:cubicBezTo>
                    <a:pt x="40381" y="9910"/>
                    <a:pt x="42686" y="15378"/>
                    <a:pt x="42705" y="21083"/>
                  </a:cubicBezTo>
                  <a:cubicBezTo>
                    <a:pt x="42791" y="26636"/>
                    <a:pt x="40581" y="31970"/>
                    <a:pt x="36609" y="35847"/>
                  </a:cubicBezTo>
                  <a:close/>
                  <a:moveTo>
                    <a:pt x="12320" y="30608"/>
                  </a:moveTo>
                  <a:cubicBezTo>
                    <a:pt x="14816" y="33151"/>
                    <a:pt x="18283" y="34504"/>
                    <a:pt x="21845" y="34323"/>
                  </a:cubicBezTo>
                  <a:cubicBezTo>
                    <a:pt x="25417" y="34552"/>
                    <a:pt x="28903" y="33190"/>
                    <a:pt x="31370" y="30608"/>
                  </a:cubicBezTo>
                  <a:cubicBezTo>
                    <a:pt x="33809" y="28046"/>
                    <a:pt x="35114" y="24617"/>
                    <a:pt x="34990" y="21083"/>
                  </a:cubicBezTo>
                  <a:cubicBezTo>
                    <a:pt x="35085" y="17559"/>
                    <a:pt x="33780" y="14130"/>
                    <a:pt x="31370" y="11558"/>
                  </a:cubicBezTo>
                  <a:cubicBezTo>
                    <a:pt x="28865" y="9044"/>
                    <a:pt x="25389" y="7720"/>
                    <a:pt x="21845" y="7939"/>
                  </a:cubicBezTo>
                  <a:cubicBezTo>
                    <a:pt x="18302" y="7767"/>
                    <a:pt x="14854" y="9082"/>
                    <a:pt x="12320" y="11558"/>
                  </a:cubicBezTo>
                  <a:cubicBezTo>
                    <a:pt x="9910" y="14130"/>
                    <a:pt x="8605" y="17559"/>
                    <a:pt x="8701" y="21083"/>
                  </a:cubicBezTo>
                  <a:cubicBezTo>
                    <a:pt x="8577" y="24617"/>
                    <a:pt x="9882" y="28046"/>
                    <a:pt x="12320" y="30608"/>
                  </a:cubicBezTo>
                  <a:close/>
                </a:path>
              </a:pathLst>
            </a:custGeom>
            <a:solidFill>
              <a:srgbClr val="6D6E71"/>
            </a:solidFill>
            <a:ln w="9525"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9C73226E-BF17-456C-BE2F-8BFD24122D7C}"/>
                </a:ext>
              </a:extLst>
            </p:cNvPr>
            <p:cNvSpPr/>
            <p:nvPr/>
          </p:nvSpPr>
          <p:spPr>
            <a:xfrm>
              <a:off x="8098386" y="3180507"/>
              <a:ext cx="45839" cy="68131"/>
            </a:xfrm>
            <a:custGeom>
              <a:avLst/>
              <a:gdLst>
                <a:gd name="connsiteX0" fmla="*/ 24411 w 36671"/>
                <a:gd name="connsiteY0" fmla="*/ 21940 h 54505"/>
                <a:gd name="connsiteX1" fmla="*/ 26697 w 36671"/>
                <a:gd name="connsiteY1" fmla="*/ 15558 h 54505"/>
                <a:gd name="connsiteX2" fmla="*/ 24316 w 36671"/>
                <a:gd name="connsiteY2" fmla="*/ 10129 h 54505"/>
                <a:gd name="connsiteX3" fmla="*/ 18125 w 36671"/>
                <a:gd name="connsiteY3" fmla="*/ 7938 h 54505"/>
                <a:gd name="connsiteX4" fmla="*/ 7266 w 36671"/>
                <a:gd name="connsiteY4" fmla="*/ 14606 h 54505"/>
                <a:gd name="connsiteX5" fmla="*/ 27 w 36671"/>
                <a:gd name="connsiteY5" fmla="*/ 10415 h 54505"/>
                <a:gd name="connsiteX6" fmla="*/ 7742 w 36671"/>
                <a:gd name="connsiteY6" fmla="*/ 2509 h 54505"/>
                <a:gd name="connsiteX7" fmla="*/ 18601 w 36671"/>
                <a:gd name="connsiteY7" fmla="*/ -158 h 54505"/>
                <a:gd name="connsiteX8" fmla="*/ 30317 w 36671"/>
                <a:gd name="connsiteY8" fmla="*/ 4033 h 54505"/>
                <a:gd name="connsiteX9" fmla="*/ 35365 w 36671"/>
                <a:gd name="connsiteY9" fmla="*/ 15558 h 54505"/>
                <a:gd name="connsiteX10" fmla="*/ 33174 w 36671"/>
                <a:gd name="connsiteY10" fmla="*/ 23464 h 54505"/>
                <a:gd name="connsiteX11" fmla="*/ 25364 w 36671"/>
                <a:gd name="connsiteY11" fmla="*/ 32989 h 54505"/>
                <a:gd name="connsiteX12" fmla="*/ 12886 w 36671"/>
                <a:gd name="connsiteY12" fmla="*/ 45657 h 54505"/>
                <a:gd name="connsiteX13" fmla="*/ 36699 w 36671"/>
                <a:gd name="connsiteY13" fmla="*/ 45657 h 54505"/>
                <a:gd name="connsiteX14" fmla="*/ 36699 w 36671"/>
                <a:gd name="connsiteY14" fmla="*/ 54325 h 54505"/>
                <a:gd name="connsiteX15" fmla="*/ 313 w 36671"/>
                <a:gd name="connsiteY15" fmla="*/ 54325 h 54505"/>
                <a:gd name="connsiteX16" fmla="*/ 313 w 36671"/>
                <a:gd name="connsiteY16" fmla="*/ 46705 h 54505"/>
                <a:gd name="connsiteX17" fmla="*/ 16506 w 36671"/>
                <a:gd name="connsiteY17" fmla="*/ 30417 h 54505"/>
                <a:gd name="connsiteX18" fmla="*/ 24411 w 36671"/>
                <a:gd name="connsiteY18" fmla="*/ 21940 h 54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671" h="54505">
                  <a:moveTo>
                    <a:pt x="24411" y="21940"/>
                  </a:moveTo>
                  <a:cubicBezTo>
                    <a:pt x="25849" y="20121"/>
                    <a:pt x="26650" y="17873"/>
                    <a:pt x="26697" y="15558"/>
                  </a:cubicBezTo>
                  <a:cubicBezTo>
                    <a:pt x="26726" y="13492"/>
                    <a:pt x="25859" y="11510"/>
                    <a:pt x="24316" y="10129"/>
                  </a:cubicBezTo>
                  <a:cubicBezTo>
                    <a:pt x="22573" y="8691"/>
                    <a:pt x="20382" y="7910"/>
                    <a:pt x="18125" y="7938"/>
                  </a:cubicBezTo>
                  <a:cubicBezTo>
                    <a:pt x="13562" y="8024"/>
                    <a:pt x="9409" y="10577"/>
                    <a:pt x="7266" y="14606"/>
                  </a:cubicBezTo>
                  <a:lnTo>
                    <a:pt x="27" y="10415"/>
                  </a:lnTo>
                  <a:cubicBezTo>
                    <a:pt x="1970" y="7224"/>
                    <a:pt x="4599" y="4528"/>
                    <a:pt x="7742" y="2509"/>
                  </a:cubicBezTo>
                  <a:cubicBezTo>
                    <a:pt x="11029" y="595"/>
                    <a:pt x="14800" y="-339"/>
                    <a:pt x="18601" y="-158"/>
                  </a:cubicBezTo>
                  <a:cubicBezTo>
                    <a:pt x="22887" y="-215"/>
                    <a:pt x="27040" y="1271"/>
                    <a:pt x="30317" y="4033"/>
                  </a:cubicBezTo>
                  <a:cubicBezTo>
                    <a:pt x="33679" y="6900"/>
                    <a:pt x="35546" y="11148"/>
                    <a:pt x="35365" y="15558"/>
                  </a:cubicBezTo>
                  <a:cubicBezTo>
                    <a:pt x="35346" y="18340"/>
                    <a:pt x="34593" y="21073"/>
                    <a:pt x="33174" y="23464"/>
                  </a:cubicBezTo>
                  <a:cubicBezTo>
                    <a:pt x="30955" y="26931"/>
                    <a:pt x="28326" y="30132"/>
                    <a:pt x="25364" y="32989"/>
                  </a:cubicBezTo>
                  <a:lnTo>
                    <a:pt x="12886" y="45657"/>
                  </a:lnTo>
                  <a:lnTo>
                    <a:pt x="36699" y="45657"/>
                  </a:lnTo>
                  <a:lnTo>
                    <a:pt x="36699" y="54325"/>
                  </a:lnTo>
                  <a:lnTo>
                    <a:pt x="313" y="54325"/>
                  </a:lnTo>
                  <a:lnTo>
                    <a:pt x="313" y="46705"/>
                  </a:lnTo>
                  <a:lnTo>
                    <a:pt x="16506" y="30417"/>
                  </a:lnTo>
                  <a:cubicBezTo>
                    <a:pt x="19325" y="27770"/>
                    <a:pt x="21963" y="24931"/>
                    <a:pt x="24411" y="21940"/>
                  </a:cubicBezTo>
                  <a:close/>
                </a:path>
              </a:pathLst>
            </a:custGeom>
            <a:solidFill>
              <a:srgbClr val="6D6E71"/>
            </a:solidFill>
            <a:ln w="9525"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605CB07D-D306-4414-87B9-AA7896410B59}"/>
                </a:ext>
              </a:extLst>
            </p:cNvPr>
            <p:cNvSpPr/>
            <p:nvPr/>
          </p:nvSpPr>
          <p:spPr>
            <a:xfrm>
              <a:off x="8156005" y="3235302"/>
              <a:ext cx="14179" cy="14174"/>
            </a:xfrm>
            <a:custGeom>
              <a:avLst/>
              <a:gdLst>
                <a:gd name="connsiteX0" fmla="*/ 1653 w 11343"/>
                <a:gd name="connsiteY0" fmla="*/ 9442 h 11339"/>
                <a:gd name="connsiteX1" fmla="*/ 34 w 11343"/>
                <a:gd name="connsiteY1" fmla="*/ 5441 h 11339"/>
                <a:gd name="connsiteX2" fmla="*/ 1653 w 11343"/>
                <a:gd name="connsiteY2" fmla="*/ 1441 h 11339"/>
                <a:gd name="connsiteX3" fmla="*/ 5653 w 11343"/>
                <a:gd name="connsiteY3" fmla="*/ -178 h 11339"/>
                <a:gd name="connsiteX4" fmla="*/ 9654 w 11343"/>
                <a:gd name="connsiteY4" fmla="*/ 1441 h 11339"/>
                <a:gd name="connsiteX5" fmla="*/ 11369 w 11343"/>
                <a:gd name="connsiteY5" fmla="*/ 5441 h 11339"/>
                <a:gd name="connsiteX6" fmla="*/ 9654 w 11343"/>
                <a:gd name="connsiteY6" fmla="*/ 9442 h 11339"/>
                <a:gd name="connsiteX7" fmla="*/ 5653 w 11343"/>
                <a:gd name="connsiteY7" fmla="*/ 11157 h 11339"/>
                <a:gd name="connsiteX8" fmla="*/ 1653 w 11343"/>
                <a:gd name="connsiteY8" fmla="*/ 9442 h 11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43" h="11339">
                  <a:moveTo>
                    <a:pt x="1653" y="9442"/>
                  </a:moveTo>
                  <a:cubicBezTo>
                    <a:pt x="548" y="8413"/>
                    <a:pt x="-42" y="6946"/>
                    <a:pt x="34" y="5441"/>
                  </a:cubicBezTo>
                  <a:cubicBezTo>
                    <a:pt x="-4" y="3946"/>
                    <a:pt x="586" y="2489"/>
                    <a:pt x="1653" y="1441"/>
                  </a:cubicBezTo>
                  <a:cubicBezTo>
                    <a:pt x="2710" y="374"/>
                    <a:pt x="4158" y="-216"/>
                    <a:pt x="5653" y="-178"/>
                  </a:cubicBezTo>
                  <a:cubicBezTo>
                    <a:pt x="7149" y="-169"/>
                    <a:pt x="8578" y="403"/>
                    <a:pt x="9654" y="1441"/>
                  </a:cubicBezTo>
                  <a:cubicBezTo>
                    <a:pt x="10749" y="2479"/>
                    <a:pt x="11369" y="3927"/>
                    <a:pt x="11369" y="5441"/>
                  </a:cubicBezTo>
                  <a:cubicBezTo>
                    <a:pt x="11416" y="6965"/>
                    <a:pt x="10787" y="8432"/>
                    <a:pt x="9654" y="9442"/>
                  </a:cubicBezTo>
                  <a:cubicBezTo>
                    <a:pt x="8616" y="10537"/>
                    <a:pt x="7168" y="11157"/>
                    <a:pt x="5653" y="11157"/>
                  </a:cubicBezTo>
                  <a:cubicBezTo>
                    <a:pt x="4130" y="11204"/>
                    <a:pt x="2663" y="10575"/>
                    <a:pt x="1653" y="9442"/>
                  </a:cubicBezTo>
                  <a:close/>
                </a:path>
              </a:pathLst>
            </a:custGeom>
            <a:solidFill>
              <a:srgbClr val="6D6E71"/>
            </a:solidFill>
            <a:ln w="9525"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90180513-9D0A-4BF7-9380-F20959AA2AE6}"/>
                </a:ext>
              </a:extLst>
            </p:cNvPr>
            <p:cNvSpPr/>
            <p:nvPr/>
          </p:nvSpPr>
          <p:spPr>
            <a:xfrm>
              <a:off x="8180064" y="3182441"/>
              <a:ext cx="45978" cy="67534"/>
            </a:xfrm>
            <a:custGeom>
              <a:avLst/>
              <a:gdLst>
                <a:gd name="connsiteX0" fmla="*/ 2885 w 36782"/>
                <a:gd name="connsiteY0" fmla="*/ 7821 h 54027"/>
                <a:gd name="connsiteX1" fmla="*/ 2885 w 36782"/>
                <a:gd name="connsiteY1" fmla="*/ -180 h 54027"/>
                <a:gd name="connsiteX2" fmla="*/ 34127 w 36782"/>
                <a:gd name="connsiteY2" fmla="*/ -180 h 54027"/>
                <a:gd name="connsiteX3" fmla="*/ 34127 w 36782"/>
                <a:gd name="connsiteY3" fmla="*/ 6868 h 54027"/>
                <a:gd name="connsiteX4" fmla="*/ 21173 w 36782"/>
                <a:gd name="connsiteY4" fmla="*/ 21251 h 54027"/>
                <a:gd name="connsiteX5" fmla="*/ 32603 w 36782"/>
                <a:gd name="connsiteY5" fmla="*/ 25918 h 54027"/>
                <a:gd name="connsiteX6" fmla="*/ 36794 w 36782"/>
                <a:gd name="connsiteY6" fmla="*/ 36396 h 54027"/>
                <a:gd name="connsiteX7" fmla="*/ 31269 w 36782"/>
                <a:gd name="connsiteY7" fmla="*/ 49159 h 54027"/>
                <a:gd name="connsiteX8" fmla="*/ 16982 w 36782"/>
                <a:gd name="connsiteY8" fmla="*/ 53827 h 54027"/>
                <a:gd name="connsiteX9" fmla="*/ 27 w 36782"/>
                <a:gd name="connsiteY9" fmla="*/ 48207 h 54027"/>
                <a:gd name="connsiteX10" fmla="*/ 3837 w 36782"/>
                <a:gd name="connsiteY10" fmla="*/ 40968 h 54027"/>
                <a:gd name="connsiteX11" fmla="*/ 17553 w 36782"/>
                <a:gd name="connsiteY11" fmla="*/ 45540 h 54027"/>
                <a:gd name="connsiteX12" fmla="*/ 25173 w 36782"/>
                <a:gd name="connsiteY12" fmla="*/ 43444 h 54027"/>
                <a:gd name="connsiteX13" fmla="*/ 28221 w 36782"/>
                <a:gd name="connsiteY13" fmla="*/ 37158 h 54027"/>
                <a:gd name="connsiteX14" fmla="*/ 24887 w 36782"/>
                <a:gd name="connsiteY14" fmla="*/ 30681 h 54027"/>
                <a:gd name="connsiteX15" fmla="*/ 15362 w 36782"/>
                <a:gd name="connsiteY15" fmla="*/ 28205 h 54027"/>
                <a:gd name="connsiteX16" fmla="*/ 9647 w 36782"/>
                <a:gd name="connsiteY16" fmla="*/ 29062 h 54027"/>
                <a:gd name="connsiteX17" fmla="*/ 9647 w 36782"/>
                <a:gd name="connsiteY17" fmla="*/ 22204 h 54027"/>
                <a:gd name="connsiteX18" fmla="*/ 22030 w 36782"/>
                <a:gd name="connsiteY18" fmla="*/ 7821 h 54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82" h="54027">
                  <a:moveTo>
                    <a:pt x="2885" y="7821"/>
                  </a:moveTo>
                  <a:lnTo>
                    <a:pt x="2885" y="-180"/>
                  </a:lnTo>
                  <a:lnTo>
                    <a:pt x="34127" y="-180"/>
                  </a:lnTo>
                  <a:lnTo>
                    <a:pt x="34127" y="6868"/>
                  </a:lnTo>
                  <a:lnTo>
                    <a:pt x="21173" y="21251"/>
                  </a:lnTo>
                  <a:cubicBezTo>
                    <a:pt x="25468" y="21146"/>
                    <a:pt x="29612" y="22842"/>
                    <a:pt x="32603" y="25918"/>
                  </a:cubicBezTo>
                  <a:cubicBezTo>
                    <a:pt x="35346" y="28709"/>
                    <a:pt x="36860" y="32481"/>
                    <a:pt x="36794" y="36396"/>
                  </a:cubicBezTo>
                  <a:cubicBezTo>
                    <a:pt x="37013" y="41273"/>
                    <a:pt x="34974" y="45978"/>
                    <a:pt x="31269" y="49159"/>
                  </a:cubicBezTo>
                  <a:cubicBezTo>
                    <a:pt x="27230" y="52398"/>
                    <a:pt x="22154" y="54055"/>
                    <a:pt x="16982" y="53827"/>
                  </a:cubicBezTo>
                  <a:cubicBezTo>
                    <a:pt x="10895" y="53703"/>
                    <a:pt x="4990" y="51741"/>
                    <a:pt x="27" y="48207"/>
                  </a:cubicBezTo>
                  <a:lnTo>
                    <a:pt x="3837" y="40968"/>
                  </a:lnTo>
                  <a:cubicBezTo>
                    <a:pt x="7819" y="43883"/>
                    <a:pt x="12619" y="45483"/>
                    <a:pt x="17553" y="45540"/>
                  </a:cubicBezTo>
                  <a:cubicBezTo>
                    <a:pt x="20249" y="45654"/>
                    <a:pt x="22916" y="44930"/>
                    <a:pt x="25173" y="43444"/>
                  </a:cubicBezTo>
                  <a:cubicBezTo>
                    <a:pt x="27173" y="41987"/>
                    <a:pt x="28316" y="39634"/>
                    <a:pt x="28221" y="37158"/>
                  </a:cubicBezTo>
                  <a:cubicBezTo>
                    <a:pt x="28259" y="34577"/>
                    <a:pt x="27011" y="32148"/>
                    <a:pt x="24887" y="30681"/>
                  </a:cubicBezTo>
                  <a:cubicBezTo>
                    <a:pt x="22058" y="28862"/>
                    <a:pt x="18725" y="27985"/>
                    <a:pt x="15362" y="28205"/>
                  </a:cubicBezTo>
                  <a:cubicBezTo>
                    <a:pt x="13429" y="28195"/>
                    <a:pt x="11495" y="28490"/>
                    <a:pt x="9647" y="29062"/>
                  </a:cubicBezTo>
                  <a:lnTo>
                    <a:pt x="9647" y="22204"/>
                  </a:lnTo>
                  <a:lnTo>
                    <a:pt x="22030" y="7821"/>
                  </a:lnTo>
                  <a:close/>
                </a:path>
              </a:pathLst>
            </a:custGeom>
            <a:solidFill>
              <a:srgbClr val="6D6E71"/>
            </a:solidFill>
            <a:ln w="9525"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EF4D2682-EAB4-4198-AD1A-B1B709203603}"/>
                </a:ext>
              </a:extLst>
            </p:cNvPr>
            <p:cNvSpPr/>
            <p:nvPr/>
          </p:nvSpPr>
          <p:spPr>
            <a:xfrm>
              <a:off x="8235662" y="3180408"/>
              <a:ext cx="66559" cy="69045"/>
            </a:xfrm>
            <a:custGeom>
              <a:avLst/>
              <a:gdLst>
                <a:gd name="connsiteX0" fmla="*/ 19746 w 53247"/>
                <a:gd name="connsiteY0" fmla="*/ 3445 h 55236"/>
                <a:gd name="connsiteX1" fmla="*/ 19746 w 53247"/>
                <a:gd name="connsiteY1" fmla="*/ 20590 h 55236"/>
                <a:gd name="connsiteX2" fmla="*/ 4001 w 53247"/>
                <a:gd name="connsiteY2" fmla="*/ 21229 h 55236"/>
                <a:gd name="connsiteX3" fmla="*/ 3363 w 53247"/>
                <a:gd name="connsiteY3" fmla="*/ 20590 h 55236"/>
                <a:gd name="connsiteX4" fmla="*/ 29 w 53247"/>
                <a:gd name="connsiteY4" fmla="*/ 12018 h 55236"/>
                <a:gd name="connsiteX5" fmla="*/ 3363 w 53247"/>
                <a:gd name="connsiteY5" fmla="*/ 3445 h 55236"/>
                <a:gd name="connsiteX6" fmla="*/ 11650 w 53247"/>
                <a:gd name="connsiteY6" fmla="*/ -174 h 55236"/>
                <a:gd name="connsiteX7" fmla="*/ 19746 w 53247"/>
                <a:gd name="connsiteY7" fmla="*/ 3445 h 55236"/>
                <a:gd name="connsiteX8" fmla="*/ 50702 w 53247"/>
                <a:gd name="connsiteY8" fmla="*/ 1159 h 55236"/>
                <a:gd name="connsiteX9" fmla="*/ 11745 w 53247"/>
                <a:gd name="connsiteY9" fmla="*/ 54499 h 55236"/>
                <a:gd name="connsiteX10" fmla="*/ 2220 w 53247"/>
                <a:gd name="connsiteY10" fmla="*/ 54499 h 55236"/>
                <a:gd name="connsiteX11" fmla="*/ 41273 w 53247"/>
                <a:gd name="connsiteY11" fmla="*/ 1159 h 55236"/>
                <a:gd name="connsiteX12" fmla="*/ 14602 w 53247"/>
                <a:gd name="connsiteY12" fmla="*/ 16018 h 55236"/>
                <a:gd name="connsiteX13" fmla="*/ 15841 w 53247"/>
                <a:gd name="connsiteY13" fmla="*/ 12208 h 55236"/>
                <a:gd name="connsiteX14" fmla="*/ 14507 w 53247"/>
                <a:gd name="connsiteY14" fmla="*/ 8303 h 55236"/>
                <a:gd name="connsiteX15" fmla="*/ 11364 w 53247"/>
                <a:gd name="connsiteY15" fmla="*/ 6779 h 55236"/>
                <a:gd name="connsiteX16" fmla="*/ 8316 w 53247"/>
                <a:gd name="connsiteY16" fmla="*/ 8303 h 55236"/>
                <a:gd name="connsiteX17" fmla="*/ 7078 w 53247"/>
                <a:gd name="connsiteY17" fmla="*/ 12208 h 55236"/>
                <a:gd name="connsiteX18" fmla="*/ 8316 w 53247"/>
                <a:gd name="connsiteY18" fmla="*/ 16018 h 55236"/>
                <a:gd name="connsiteX19" fmla="*/ 11555 w 53247"/>
                <a:gd name="connsiteY19" fmla="*/ 17542 h 55236"/>
                <a:gd name="connsiteX20" fmla="*/ 14602 w 53247"/>
                <a:gd name="connsiteY20" fmla="*/ 16018 h 55236"/>
                <a:gd name="connsiteX21" fmla="*/ 49940 w 53247"/>
                <a:gd name="connsiteY21" fmla="*/ 34306 h 55236"/>
                <a:gd name="connsiteX22" fmla="*/ 53274 w 53247"/>
                <a:gd name="connsiteY22" fmla="*/ 42879 h 55236"/>
                <a:gd name="connsiteX23" fmla="*/ 49940 w 53247"/>
                <a:gd name="connsiteY23" fmla="*/ 51547 h 55236"/>
                <a:gd name="connsiteX24" fmla="*/ 33776 w 53247"/>
                <a:gd name="connsiteY24" fmla="*/ 51861 h 55236"/>
                <a:gd name="connsiteX25" fmla="*/ 33462 w 53247"/>
                <a:gd name="connsiteY25" fmla="*/ 51547 h 55236"/>
                <a:gd name="connsiteX26" fmla="*/ 30224 w 53247"/>
                <a:gd name="connsiteY26" fmla="*/ 42974 h 55236"/>
                <a:gd name="connsiteX27" fmla="*/ 33557 w 53247"/>
                <a:gd name="connsiteY27" fmla="*/ 34306 h 55236"/>
                <a:gd name="connsiteX28" fmla="*/ 41749 w 53247"/>
                <a:gd name="connsiteY28" fmla="*/ 30782 h 55236"/>
                <a:gd name="connsiteX29" fmla="*/ 49940 w 53247"/>
                <a:gd name="connsiteY29" fmla="*/ 34306 h 55236"/>
                <a:gd name="connsiteX30" fmla="*/ 44987 w 53247"/>
                <a:gd name="connsiteY30" fmla="*/ 47546 h 55236"/>
                <a:gd name="connsiteX31" fmla="*/ 46225 w 53247"/>
                <a:gd name="connsiteY31" fmla="*/ 43641 h 55236"/>
                <a:gd name="connsiteX32" fmla="*/ 44892 w 53247"/>
                <a:gd name="connsiteY32" fmla="*/ 39831 h 55236"/>
                <a:gd name="connsiteX33" fmla="*/ 41749 w 53247"/>
                <a:gd name="connsiteY33" fmla="*/ 38212 h 55236"/>
                <a:gd name="connsiteX34" fmla="*/ 38701 w 53247"/>
                <a:gd name="connsiteY34" fmla="*/ 39831 h 55236"/>
                <a:gd name="connsiteX35" fmla="*/ 37462 w 53247"/>
                <a:gd name="connsiteY35" fmla="*/ 43641 h 55236"/>
                <a:gd name="connsiteX36" fmla="*/ 38796 w 53247"/>
                <a:gd name="connsiteY36" fmla="*/ 47546 h 55236"/>
                <a:gd name="connsiteX37" fmla="*/ 41939 w 53247"/>
                <a:gd name="connsiteY37" fmla="*/ 49070 h 55236"/>
                <a:gd name="connsiteX38" fmla="*/ 44987 w 53247"/>
                <a:gd name="connsiteY38" fmla="*/ 47546 h 55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3247" h="55236">
                  <a:moveTo>
                    <a:pt x="19746" y="3445"/>
                  </a:moveTo>
                  <a:cubicBezTo>
                    <a:pt x="24108" y="8322"/>
                    <a:pt x="24108" y="15713"/>
                    <a:pt x="19746" y="20590"/>
                  </a:cubicBezTo>
                  <a:cubicBezTo>
                    <a:pt x="15574" y="25115"/>
                    <a:pt x="8525" y="25400"/>
                    <a:pt x="4001" y="21229"/>
                  </a:cubicBezTo>
                  <a:cubicBezTo>
                    <a:pt x="3782" y="21019"/>
                    <a:pt x="3563" y="20809"/>
                    <a:pt x="3363" y="20590"/>
                  </a:cubicBezTo>
                  <a:cubicBezTo>
                    <a:pt x="1182" y="18276"/>
                    <a:pt x="-9" y="15199"/>
                    <a:pt x="29" y="12018"/>
                  </a:cubicBezTo>
                  <a:cubicBezTo>
                    <a:pt x="-28" y="8837"/>
                    <a:pt x="1163" y="5750"/>
                    <a:pt x="3363" y="3445"/>
                  </a:cubicBezTo>
                  <a:cubicBezTo>
                    <a:pt x="5439" y="1045"/>
                    <a:pt x="8478" y="-279"/>
                    <a:pt x="11650" y="-174"/>
                  </a:cubicBezTo>
                  <a:cubicBezTo>
                    <a:pt x="14745" y="-203"/>
                    <a:pt x="17698" y="1121"/>
                    <a:pt x="19746" y="3445"/>
                  </a:cubicBezTo>
                  <a:close/>
                  <a:moveTo>
                    <a:pt x="50702" y="1159"/>
                  </a:moveTo>
                  <a:lnTo>
                    <a:pt x="11745" y="54499"/>
                  </a:lnTo>
                  <a:lnTo>
                    <a:pt x="2220" y="54499"/>
                  </a:lnTo>
                  <a:lnTo>
                    <a:pt x="41273" y="1159"/>
                  </a:lnTo>
                  <a:close/>
                  <a:moveTo>
                    <a:pt x="14602" y="16018"/>
                  </a:moveTo>
                  <a:cubicBezTo>
                    <a:pt x="15422" y="14914"/>
                    <a:pt x="15850" y="13580"/>
                    <a:pt x="15841" y="12208"/>
                  </a:cubicBezTo>
                  <a:cubicBezTo>
                    <a:pt x="15860" y="10789"/>
                    <a:pt x="15393" y="9408"/>
                    <a:pt x="14507" y="8303"/>
                  </a:cubicBezTo>
                  <a:cubicBezTo>
                    <a:pt x="13755" y="7332"/>
                    <a:pt x="12593" y="6760"/>
                    <a:pt x="11364" y="6779"/>
                  </a:cubicBezTo>
                  <a:cubicBezTo>
                    <a:pt x="10154" y="6751"/>
                    <a:pt x="9011" y="7322"/>
                    <a:pt x="8316" y="8303"/>
                  </a:cubicBezTo>
                  <a:cubicBezTo>
                    <a:pt x="7459" y="9418"/>
                    <a:pt x="7021" y="10799"/>
                    <a:pt x="7078" y="12208"/>
                  </a:cubicBezTo>
                  <a:cubicBezTo>
                    <a:pt x="7021" y="13589"/>
                    <a:pt x="7459" y="14942"/>
                    <a:pt x="8316" y="16018"/>
                  </a:cubicBezTo>
                  <a:cubicBezTo>
                    <a:pt x="9088" y="17019"/>
                    <a:pt x="10288" y="17590"/>
                    <a:pt x="11555" y="17542"/>
                  </a:cubicBezTo>
                  <a:cubicBezTo>
                    <a:pt x="12755" y="17561"/>
                    <a:pt x="13897" y="16990"/>
                    <a:pt x="14602" y="16018"/>
                  </a:cubicBezTo>
                  <a:close/>
                  <a:moveTo>
                    <a:pt x="49940" y="34306"/>
                  </a:moveTo>
                  <a:cubicBezTo>
                    <a:pt x="52121" y="36621"/>
                    <a:pt x="53312" y="39697"/>
                    <a:pt x="53274" y="42879"/>
                  </a:cubicBezTo>
                  <a:cubicBezTo>
                    <a:pt x="53303" y="46089"/>
                    <a:pt x="52112" y="49184"/>
                    <a:pt x="49940" y="51547"/>
                  </a:cubicBezTo>
                  <a:cubicBezTo>
                    <a:pt x="45568" y="56100"/>
                    <a:pt x="38329" y="56242"/>
                    <a:pt x="33776" y="51861"/>
                  </a:cubicBezTo>
                  <a:cubicBezTo>
                    <a:pt x="33672" y="51756"/>
                    <a:pt x="33567" y="51651"/>
                    <a:pt x="33462" y="51547"/>
                  </a:cubicBezTo>
                  <a:cubicBezTo>
                    <a:pt x="31309" y="49222"/>
                    <a:pt x="30147" y="46146"/>
                    <a:pt x="30224" y="42974"/>
                  </a:cubicBezTo>
                  <a:cubicBezTo>
                    <a:pt x="30195" y="39764"/>
                    <a:pt x="31385" y="36669"/>
                    <a:pt x="33557" y="34306"/>
                  </a:cubicBezTo>
                  <a:cubicBezTo>
                    <a:pt x="35643" y="31992"/>
                    <a:pt x="38634" y="30706"/>
                    <a:pt x="41749" y="30782"/>
                  </a:cubicBezTo>
                  <a:cubicBezTo>
                    <a:pt x="44863" y="30687"/>
                    <a:pt x="47864" y="31982"/>
                    <a:pt x="49940" y="34306"/>
                  </a:cubicBezTo>
                  <a:close/>
                  <a:moveTo>
                    <a:pt x="44987" y="47546"/>
                  </a:moveTo>
                  <a:cubicBezTo>
                    <a:pt x="45844" y="46432"/>
                    <a:pt x="46283" y="45051"/>
                    <a:pt x="46225" y="43641"/>
                  </a:cubicBezTo>
                  <a:cubicBezTo>
                    <a:pt x="46254" y="42250"/>
                    <a:pt x="45778" y="40898"/>
                    <a:pt x="44892" y="39831"/>
                  </a:cubicBezTo>
                  <a:cubicBezTo>
                    <a:pt x="44149" y="38831"/>
                    <a:pt x="42987" y="38231"/>
                    <a:pt x="41749" y="38212"/>
                  </a:cubicBezTo>
                  <a:cubicBezTo>
                    <a:pt x="40530" y="38221"/>
                    <a:pt x="39387" y="38821"/>
                    <a:pt x="38701" y="39831"/>
                  </a:cubicBezTo>
                  <a:cubicBezTo>
                    <a:pt x="37843" y="40907"/>
                    <a:pt x="37405" y="42260"/>
                    <a:pt x="37462" y="43641"/>
                  </a:cubicBezTo>
                  <a:cubicBezTo>
                    <a:pt x="37396" y="45060"/>
                    <a:pt x="37872" y="46460"/>
                    <a:pt x="38796" y="47546"/>
                  </a:cubicBezTo>
                  <a:cubicBezTo>
                    <a:pt x="39549" y="48518"/>
                    <a:pt x="40710" y="49089"/>
                    <a:pt x="41939" y="49070"/>
                  </a:cubicBezTo>
                  <a:cubicBezTo>
                    <a:pt x="43149" y="49099"/>
                    <a:pt x="44292" y="48527"/>
                    <a:pt x="44987" y="47546"/>
                  </a:cubicBezTo>
                  <a:close/>
                </a:path>
              </a:pathLst>
            </a:custGeom>
            <a:solidFill>
              <a:srgbClr val="6D6E71"/>
            </a:solidFill>
            <a:ln w="9525"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0B5FF650-39F8-4C0E-BF45-D8CE3C753DD4}"/>
                </a:ext>
              </a:extLst>
            </p:cNvPr>
            <p:cNvSpPr/>
            <p:nvPr/>
          </p:nvSpPr>
          <p:spPr>
            <a:xfrm>
              <a:off x="8761446" y="3181963"/>
              <a:ext cx="44410" cy="66675"/>
            </a:xfrm>
            <a:custGeom>
              <a:avLst/>
              <a:gdLst>
                <a:gd name="connsiteX0" fmla="*/ 9075 w 35528"/>
                <a:gd name="connsiteY0" fmla="*/ 8202 h 53340"/>
                <a:gd name="connsiteX1" fmla="*/ 9075 w 35528"/>
                <a:gd name="connsiteY1" fmla="*/ 22871 h 53340"/>
                <a:gd name="connsiteX2" fmla="*/ 32698 w 35528"/>
                <a:gd name="connsiteY2" fmla="*/ 22871 h 53340"/>
                <a:gd name="connsiteX3" fmla="*/ 32698 w 35528"/>
                <a:gd name="connsiteY3" fmla="*/ 31157 h 53340"/>
                <a:gd name="connsiteX4" fmla="*/ 9075 w 35528"/>
                <a:gd name="connsiteY4" fmla="*/ 31157 h 53340"/>
                <a:gd name="connsiteX5" fmla="*/ 9075 w 35528"/>
                <a:gd name="connsiteY5" fmla="*/ 53160 h 53340"/>
                <a:gd name="connsiteX6" fmla="*/ 27 w 35528"/>
                <a:gd name="connsiteY6" fmla="*/ 53160 h 53340"/>
                <a:gd name="connsiteX7" fmla="*/ 27 w 35528"/>
                <a:gd name="connsiteY7" fmla="*/ -180 h 53340"/>
                <a:gd name="connsiteX8" fmla="*/ 35555 w 35528"/>
                <a:gd name="connsiteY8" fmla="*/ -180 h 53340"/>
                <a:gd name="connsiteX9" fmla="*/ 35555 w 35528"/>
                <a:gd name="connsiteY9" fmla="*/ 8202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28" h="53340">
                  <a:moveTo>
                    <a:pt x="9075" y="8202"/>
                  </a:moveTo>
                  <a:lnTo>
                    <a:pt x="9075" y="22871"/>
                  </a:lnTo>
                  <a:lnTo>
                    <a:pt x="32698" y="22871"/>
                  </a:lnTo>
                  <a:lnTo>
                    <a:pt x="32698" y="31157"/>
                  </a:lnTo>
                  <a:lnTo>
                    <a:pt x="9075" y="31157"/>
                  </a:lnTo>
                  <a:lnTo>
                    <a:pt x="9075" y="53160"/>
                  </a:lnTo>
                  <a:lnTo>
                    <a:pt x="27" y="53160"/>
                  </a:lnTo>
                  <a:lnTo>
                    <a:pt x="27" y="-180"/>
                  </a:lnTo>
                  <a:lnTo>
                    <a:pt x="35555" y="-180"/>
                  </a:lnTo>
                  <a:lnTo>
                    <a:pt x="35555" y="8202"/>
                  </a:lnTo>
                  <a:close/>
                </a:path>
              </a:pathLst>
            </a:custGeom>
            <a:solidFill>
              <a:srgbClr val="6D6E71"/>
            </a:solidFill>
            <a:ln w="9525"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A261A4F8-DEBF-4D23-B8B7-7698CC466144}"/>
                </a:ext>
              </a:extLst>
            </p:cNvPr>
            <p:cNvSpPr/>
            <p:nvPr/>
          </p:nvSpPr>
          <p:spPr>
            <a:xfrm>
              <a:off x="8816571" y="3197323"/>
              <a:ext cx="27026" cy="51435"/>
            </a:xfrm>
            <a:custGeom>
              <a:avLst/>
              <a:gdLst>
                <a:gd name="connsiteX0" fmla="*/ 21268 w 21621"/>
                <a:gd name="connsiteY0" fmla="*/ 8392 h 41148"/>
                <a:gd name="connsiteX1" fmla="*/ 11743 w 21621"/>
                <a:gd name="connsiteY1" fmla="*/ 12488 h 41148"/>
                <a:gd name="connsiteX2" fmla="*/ 8505 w 21621"/>
                <a:gd name="connsiteY2" fmla="*/ 23537 h 41148"/>
                <a:gd name="connsiteX3" fmla="*/ 8505 w 21621"/>
                <a:gd name="connsiteY3" fmla="*/ 40968 h 41148"/>
                <a:gd name="connsiteX4" fmla="*/ 27 w 21621"/>
                <a:gd name="connsiteY4" fmla="*/ 40968 h 41148"/>
                <a:gd name="connsiteX5" fmla="*/ 27 w 21621"/>
                <a:gd name="connsiteY5" fmla="*/ 391 h 41148"/>
                <a:gd name="connsiteX6" fmla="*/ 8505 w 21621"/>
                <a:gd name="connsiteY6" fmla="*/ 391 h 41148"/>
                <a:gd name="connsiteX7" fmla="*/ 8505 w 21621"/>
                <a:gd name="connsiteY7" fmla="*/ 8583 h 41148"/>
                <a:gd name="connsiteX8" fmla="*/ 14125 w 21621"/>
                <a:gd name="connsiteY8" fmla="*/ 2297 h 41148"/>
                <a:gd name="connsiteX9" fmla="*/ 21649 w 21621"/>
                <a:gd name="connsiteY9" fmla="*/ -180 h 41148"/>
                <a:gd name="connsiteX10" fmla="*/ 21649 w 21621"/>
                <a:gd name="connsiteY10" fmla="*/ 8392 h 41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21" h="41148">
                  <a:moveTo>
                    <a:pt x="21268" y="8392"/>
                  </a:moveTo>
                  <a:cubicBezTo>
                    <a:pt x="17620" y="8126"/>
                    <a:pt x="14058" y="9650"/>
                    <a:pt x="11743" y="12488"/>
                  </a:cubicBezTo>
                  <a:cubicBezTo>
                    <a:pt x="9438" y="15698"/>
                    <a:pt x="8295" y="19594"/>
                    <a:pt x="8505" y="23537"/>
                  </a:cubicBezTo>
                  <a:lnTo>
                    <a:pt x="8505" y="40968"/>
                  </a:lnTo>
                  <a:lnTo>
                    <a:pt x="27" y="40968"/>
                  </a:lnTo>
                  <a:lnTo>
                    <a:pt x="27" y="391"/>
                  </a:lnTo>
                  <a:lnTo>
                    <a:pt x="8505" y="391"/>
                  </a:lnTo>
                  <a:lnTo>
                    <a:pt x="8505" y="8583"/>
                  </a:lnTo>
                  <a:cubicBezTo>
                    <a:pt x="9848" y="6068"/>
                    <a:pt x="11781" y="3916"/>
                    <a:pt x="14125" y="2297"/>
                  </a:cubicBezTo>
                  <a:cubicBezTo>
                    <a:pt x="16315" y="715"/>
                    <a:pt x="18944" y="-152"/>
                    <a:pt x="21649" y="-180"/>
                  </a:cubicBezTo>
                  <a:lnTo>
                    <a:pt x="21649" y="8392"/>
                  </a:lnTo>
                  <a:close/>
                </a:path>
              </a:pathLst>
            </a:custGeom>
            <a:solidFill>
              <a:srgbClr val="6D6E71"/>
            </a:solidFill>
            <a:ln w="9525"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60790E2E-0FD1-4732-99EF-79797156CFF6}"/>
                </a:ext>
              </a:extLst>
            </p:cNvPr>
            <p:cNvSpPr/>
            <p:nvPr/>
          </p:nvSpPr>
          <p:spPr>
            <a:xfrm>
              <a:off x="8849902" y="3196818"/>
              <a:ext cx="53349" cy="52650"/>
            </a:xfrm>
            <a:custGeom>
              <a:avLst/>
              <a:gdLst>
                <a:gd name="connsiteX0" fmla="*/ 36609 w 42679"/>
                <a:gd name="connsiteY0" fmla="*/ 35847 h 42120"/>
                <a:gd name="connsiteX1" fmla="*/ 6128 w 42679"/>
                <a:gd name="connsiteY1" fmla="*/ 35847 h 42120"/>
                <a:gd name="connsiteX2" fmla="*/ 33 w 42679"/>
                <a:gd name="connsiteY2" fmla="*/ 21083 h 42120"/>
                <a:gd name="connsiteX3" fmla="*/ 6128 w 42679"/>
                <a:gd name="connsiteY3" fmla="*/ 6224 h 42120"/>
                <a:gd name="connsiteX4" fmla="*/ 36304 w 42679"/>
                <a:gd name="connsiteY4" fmla="*/ 5919 h 42120"/>
                <a:gd name="connsiteX5" fmla="*/ 42705 w 42679"/>
                <a:gd name="connsiteY5" fmla="*/ 21083 h 42120"/>
                <a:gd name="connsiteX6" fmla="*/ 36609 w 42679"/>
                <a:gd name="connsiteY6" fmla="*/ 35847 h 42120"/>
                <a:gd name="connsiteX7" fmla="*/ 12129 w 42679"/>
                <a:gd name="connsiteY7" fmla="*/ 30608 h 42120"/>
                <a:gd name="connsiteX8" fmla="*/ 21654 w 42679"/>
                <a:gd name="connsiteY8" fmla="*/ 34323 h 42120"/>
                <a:gd name="connsiteX9" fmla="*/ 31179 w 42679"/>
                <a:gd name="connsiteY9" fmla="*/ 30608 h 42120"/>
                <a:gd name="connsiteX10" fmla="*/ 34799 w 42679"/>
                <a:gd name="connsiteY10" fmla="*/ 21083 h 42120"/>
                <a:gd name="connsiteX11" fmla="*/ 31179 w 42679"/>
                <a:gd name="connsiteY11" fmla="*/ 11558 h 42120"/>
                <a:gd name="connsiteX12" fmla="*/ 21654 w 42679"/>
                <a:gd name="connsiteY12" fmla="*/ 7939 h 42120"/>
                <a:gd name="connsiteX13" fmla="*/ 12129 w 42679"/>
                <a:gd name="connsiteY13" fmla="*/ 11558 h 42120"/>
                <a:gd name="connsiteX14" fmla="*/ 8510 w 42679"/>
                <a:gd name="connsiteY14" fmla="*/ 21083 h 42120"/>
                <a:gd name="connsiteX15" fmla="*/ 12129 w 42679"/>
                <a:gd name="connsiteY15" fmla="*/ 30608 h 42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679" h="42120">
                  <a:moveTo>
                    <a:pt x="36609" y="35847"/>
                  </a:moveTo>
                  <a:cubicBezTo>
                    <a:pt x="28074" y="43972"/>
                    <a:pt x="14663" y="43972"/>
                    <a:pt x="6128" y="35847"/>
                  </a:cubicBezTo>
                  <a:cubicBezTo>
                    <a:pt x="2119" y="31999"/>
                    <a:pt x="-101" y="26646"/>
                    <a:pt x="33" y="21083"/>
                  </a:cubicBezTo>
                  <a:cubicBezTo>
                    <a:pt x="-82" y="15502"/>
                    <a:pt x="2128" y="10120"/>
                    <a:pt x="6128" y="6224"/>
                  </a:cubicBezTo>
                  <a:cubicBezTo>
                    <a:pt x="14377" y="-2196"/>
                    <a:pt x="27884" y="-2329"/>
                    <a:pt x="36304" y="5919"/>
                  </a:cubicBezTo>
                  <a:cubicBezTo>
                    <a:pt x="40380" y="9910"/>
                    <a:pt x="42686" y="15378"/>
                    <a:pt x="42705" y="21083"/>
                  </a:cubicBezTo>
                  <a:cubicBezTo>
                    <a:pt x="42790" y="26636"/>
                    <a:pt x="40580" y="31970"/>
                    <a:pt x="36609" y="35847"/>
                  </a:cubicBezTo>
                  <a:close/>
                  <a:moveTo>
                    <a:pt x="12129" y="30608"/>
                  </a:moveTo>
                  <a:cubicBezTo>
                    <a:pt x="14625" y="33151"/>
                    <a:pt x="18092" y="34504"/>
                    <a:pt x="21654" y="34323"/>
                  </a:cubicBezTo>
                  <a:cubicBezTo>
                    <a:pt x="25226" y="34552"/>
                    <a:pt x="28713" y="33190"/>
                    <a:pt x="31179" y="30608"/>
                  </a:cubicBezTo>
                  <a:cubicBezTo>
                    <a:pt x="33618" y="28046"/>
                    <a:pt x="34923" y="24617"/>
                    <a:pt x="34799" y="21083"/>
                  </a:cubicBezTo>
                  <a:cubicBezTo>
                    <a:pt x="34894" y="17559"/>
                    <a:pt x="33590" y="14130"/>
                    <a:pt x="31179" y="11558"/>
                  </a:cubicBezTo>
                  <a:cubicBezTo>
                    <a:pt x="28674" y="9044"/>
                    <a:pt x="25198" y="7720"/>
                    <a:pt x="21654" y="7939"/>
                  </a:cubicBezTo>
                  <a:cubicBezTo>
                    <a:pt x="18111" y="7767"/>
                    <a:pt x="14663" y="9082"/>
                    <a:pt x="12129" y="11558"/>
                  </a:cubicBezTo>
                  <a:cubicBezTo>
                    <a:pt x="9720" y="14130"/>
                    <a:pt x="8415" y="17559"/>
                    <a:pt x="8510" y="21083"/>
                  </a:cubicBezTo>
                  <a:cubicBezTo>
                    <a:pt x="8386" y="24617"/>
                    <a:pt x="9691" y="28046"/>
                    <a:pt x="12129" y="30608"/>
                  </a:cubicBezTo>
                  <a:close/>
                </a:path>
              </a:pathLst>
            </a:custGeom>
            <a:solidFill>
              <a:srgbClr val="6D6E71"/>
            </a:solidFill>
            <a:ln w="9525"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95A78F11-CC5C-4C0B-81D8-72D0B4708632}"/>
                </a:ext>
              </a:extLst>
            </p:cNvPr>
            <p:cNvSpPr/>
            <p:nvPr/>
          </p:nvSpPr>
          <p:spPr>
            <a:xfrm>
              <a:off x="8915275" y="3197248"/>
              <a:ext cx="81848" cy="51509"/>
            </a:xfrm>
            <a:custGeom>
              <a:avLst/>
              <a:gdLst>
                <a:gd name="connsiteX0" fmla="*/ 8599 w 65478"/>
                <a:gd name="connsiteY0" fmla="*/ 19025 h 41207"/>
                <a:gd name="connsiteX1" fmla="*/ 8599 w 65478"/>
                <a:gd name="connsiteY1" fmla="*/ 41028 h 41207"/>
                <a:gd name="connsiteX2" fmla="*/ 27 w 65478"/>
                <a:gd name="connsiteY2" fmla="*/ 41028 h 41207"/>
                <a:gd name="connsiteX3" fmla="*/ 27 w 65478"/>
                <a:gd name="connsiteY3" fmla="*/ 451 h 41207"/>
                <a:gd name="connsiteX4" fmla="*/ 8599 w 65478"/>
                <a:gd name="connsiteY4" fmla="*/ 451 h 41207"/>
                <a:gd name="connsiteX5" fmla="*/ 8599 w 65478"/>
                <a:gd name="connsiteY5" fmla="*/ 7880 h 41207"/>
                <a:gd name="connsiteX6" fmla="*/ 14124 w 65478"/>
                <a:gd name="connsiteY6" fmla="*/ 1975 h 41207"/>
                <a:gd name="connsiteX7" fmla="*/ 22030 w 65478"/>
                <a:gd name="connsiteY7" fmla="*/ -121 h 41207"/>
                <a:gd name="connsiteX8" fmla="*/ 35079 w 65478"/>
                <a:gd name="connsiteY8" fmla="*/ 7785 h 41207"/>
                <a:gd name="connsiteX9" fmla="*/ 50129 w 65478"/>
                <a:gd name="connsiteY9" fmla="*/ -121 h 41207"/>
                <a:gd name="connsiteX10" fmla="*/ 61178 w 65478"/>
                <a:gd name="connsiteY10" fmla="*/ 4070 h 41207"/>
                <a:gd name="connsiteX11" fmla="*/ 65464 w 65478"/>
                <a:gd name="connsiteY11" fmla="*/ 16167 h 41207"/>
                <a:gd name="connsiteX12" fmla="*/ 65464 w 65478"/>
                <a:gd name="connsiteY12" fmla="*/ 41028 h 41207"/>
                <a:gd name="connsiteX13" fmla="*/ 56891 w 65478"/>
                <a:gd name="connsiteY13" fmla="*/ 41028 h 41207"/>
                <a:gd name="connsiteX14" fmla="*/ 56891 w 65478"/>
                <a:gd name="connsiteY14" fmla="*/ 18739 h 41207"/>
                <a:gd name="connsiteX15" fmla="*/ 47366 w 65478"/>
                <a:gd name="connsiteY15" fmla="*/ 7499 h 41207"/>
                <a:gd name="connsiteX16" fmla="*/ 39842 w 65478"/>
                <a:gd name="connsiteY16" fmla="*/ 10357 h 41207"/>
                <a:gd name="connsiteX17" fmla="*/ 36413 w 65478"/>
                <a:gd name="connsiteY17" fmla="*/ 18453 h 41207"/>
                <a:gd name="connsiteX18" fmla="*/ 36413 w 65478"/>
                <a:gd name="connsiteY18" fmla="*/ 41028 h 41207"/>
                <a:gd name="connsiteX19" fmla="*/ 27935 w 65478"/>
                <a:gd name="connsiteY19" fmla="*/ 41028 h 41207"/>
                <a:gd name="connsiteX20" fmla="*/ 27935 w 65478"/>
                <a:gd name="connsiteY20" fmla="*/ 18739 h 41207"/>
                <a:gd name="connsiteX21" fmla="*/ 25840 w 65478"/>
                <a:gd name="connsiteY21" fmla="*/ 10262 h 41207"/>
                <a:gd name="connsiteX22" fmla="*/ 19363 w 65478"/>
                <a:gd name="connsiteY22" fmla="*/ 7499 h 41207"/>
                <a:gd name="connsiteX23" fmla="*/ 11647 w 65478"/>
                <a:gd name="connsiteY23" fmla="*/ 10452 h 41207"/>
                <a:gd name="connsiteX24" fmla="*/ 8599 w 65478"/>
                <a:gd name="connsiteY24" fmla="*/ 19025 h 41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5478" h="41207">
                  <a:moveTo>
                    <a:pt x="8599" y="19025"/>
                  </a:moveTo>
                  <a:lnTo>
                    <a:pt x="8599" y="41028"/>
                  </a:lnTo>
                  <a:lnTo>
                    <a:pt x="27" y="41028"/>
                  </a:lnTo>
                  <a:lnTo>
                    <a:pt x="27" y="451"/>
                  </a:lnTo>
                  <a:lnTo>
                    <a:pt x="8599" y="451"/>
                  </a:lnTo>
                  <a:lnTo>
                    <a:pt x="8599" y="7880"/>
                  </a:lnTo>
                  <a:cubicBezTo>
                    <a:pt x="9809" y="5404"/>
                    <a:pt x="11733" y="3346"/>
                    <a:pt x="14124" y="1975"/>
                  </a:cubicBezTo>
                  <a:cubicBezTo>
                    <a:pt x="16524" y="584"/>
                    <a:pt x="19258" y="-140"/>
                    <a:pt x="22030" y="-121"/>
                  </a:cubicBezTo>
                  <a:cubicBezTo>
                    <a:pt x="27649" y="-664"/>
                    <a:pt x="32955" y="2556"/>
                    <a:pt x="35079" y="7785"/>
                  </a:cubicBezTo>
                  <a:cubicBezTo>
                    <a:pt x="38470" y="2813"/>
                    <a:pt x="44109" y="-149"/>
                    <a:pt x="50129" y="-121"/>
                  </a:cubicBezTo>
                  <a:cubicBezTo>
                    <a:pt x="54234" y="-330"/>
                    <a:pt x="58244" y="1184"/>
                    <a:pt x="61178" y="4070"/>
                  </a:cubicBezTo>
                  <a:cubicBezTo>
                    <a:pt x="64235" y="7328"/>
                    <a:pt x="65788" y="11710"/>
                    <a:pt x="65464" y="16167"/>
                  </a:cubicBezTo>
                  <a:lnTo>
                    <a:pt x="65464" y="41028"/>
                  </a:lnTo>
                  <a:lnTo>
                    <a:pt x="56891" y="41028"/>
                  </a:lnTo>
                  <a:lnTo>
                    <a:pt x="56891" y="18739"/>
                  </a:lnTo>
                  <a:cubicBezTo>
                    <a:pt x="56891" y="11309"/>
                    <a:pt x="53843" y="7499"/>
                    <a:pt x="47366" y="7499"/>
                  </a:cubicBezTo>
                  <a:cubicBezTo>
                    <a:pt x="44585" y="7471"/>
                    <a:pt x="41899" y="8490"/>
                    <a:pt x="39842" y="10357"/>
                  </a:cubicBezTo>
                  <a:cubicBezTo>
                    <a:pt x="37556" y="12414"/>
                    <a:pt x="36298" y="15376"/>
                    <a:pt x="36413" y="18453"/>
                  </a:cubicBezTo>
                  <a:lnTo>
                    <a:pt x="36413" y="41028"/>
                  </a:lnTo>
                  <a:lnTo>
                    <a:pt x="27935" y="41028"/>
                  </a:lnTo>
                  <a:lnTo>
                    <a:pt x="27935" y="18739"/>
                  </a:lnTo>
                  <a:cubicBezTo>
                    <a:pt x="28135" y="15767"/>
                    <a:pt x="27402" y="12805"/>
                    <a:pt x="25840" y="10262"/>
                  </a:cubicBezTo>
                  <a:cubicBezTo>
                    <a:pt x="24259" y="8338"/>
                    <a:pt x="21839" y="7309"/>
                    <a:pt x="19363" y="7499"/>
                  </a:cubicBezTo>
                  <a:cubicBezTo>
                    <a:pt x="16515" y="7490"/>
                    <a:pt x="13762" y="8538"/>
                    <a:pt x="11647" y="10452"/>
                  </a:cubicBezTo>
                  <a:cubicBezTo>
                    <a:pt x="9438" y="12729"/>
                    <a:pt x="8323" y="15862"/>
                    <a:pt x="8599" y="19025"/>
                  </a:cubicBezTo>
                  <a:close/>
                </a:path>
              </a:pathLst>
            </a:custGeom>
            <a:solidFill>
              <a:srgbClr val="6D6E71"/>
            </a:solidFill>
            <a:ln w="9525" cap="flat">
              <a:no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A16D22C5-AAA9-4CA8-95D4-D8D48CD0E506}"/>
                </a:ext>
              </a:extLst>
            </p:cNvPr>
            <p:cNvSpPr/>
            <p:nvPr/>
          </p:nvSpPr>
          <p:spPr>
            <a:xfrm>
              <a:off x="9033384" y="3176606"/>
              <a:ext cx="50763" cy="78937"/>
            </a:xfrm>
            <a:custGeom>
              <a:avLst/>
              <a:gdLst>
                <a:gd name="connsiteX0" fmla="*/ 19077 w 40610"/>
                <a:gd name="connsiteY0" fmla="*/ 62971 h 63150"/>
                <a:gd name="connsiteX1" fmla="*/ 19077 w 40610"/>
                <a:gd name="connsiteY1" fmla="*/ 57446 h 63150"/>
                <a:gd name="connsiteX2" fmla="*/ 27 w 40610"/>
                <a:gd name="connsiteY2" fmla="*/ 49159 h 63150"/>
                <a:gd name="connsiteX3" fmla="*/ 5647 w 40610"/>
                <a:gd name="connsiteY3" fmla="*/ 42492 h 63150"/>
                <a:gd name="connsiteX4" fmla="*/ 18792 w 40610"/>
                <a:gd name="connsiteY4" fmla="*/ 49159 h 63150"/>
                <a:gd name="connsiteX5" fmla="*/ 18792 w 40610"/>
                <a:gd name="connsiteY5" fmla="*/ 34300 h 63150"/>
                <a:gd name="connsiteX6" fmla="*/ 6219 w 40610"/>
                <a:gd name="connsiteY6" fmla="*/ 28966 h 63150"/>
                <a:gd name="connsiteX7" fmla="*/ 2218 w 40610"/>
                <a:gd name="connsiteY7" fmla="*/ 18965 h 63150"/>
                <a:gd name="connsiteX8" fmla="*/ 6790 w 40610"/>
                <a:gd name="connsiteY8" fmla="*/ 8202 h 63150"/>
                <a:gd name="connsiteX9" fmla="*/ 18792 w 40610"/>
                <a:gd name="connsiteY9" fmla="*/ 3630 h 63150"/>
                <a:gd name="connsiteX10" fmla="*/ 18792 w 40610"/>
                <a:gd name="connsiteY10" fmla="*/ -180 h 63150"/>
                <a:gd name="connsiteX11" fmla="*/ 23649 w 40610"/>
                <a:gd name="connsiteY11" fmla="*/ -180 h 63150"/>
                <a:gd name="connsiteX12" fmla="*/ 23649 w 40610"/>
                <a:gd name="connsiteY12" fmla="*/ 3725 h 63150"/>
                <a:gd name="connsiteX13" fmla="*/ 39556 w 40610"/>
                <a:gd name="connsiteY13" fmla="*/ 9440 h 63150"/>
                <a:gd name="connsiteX14" fmla="*/ 34603 w 40610"/>
                <a:gd name="connsiteY14" fmla="*/ 16489 h 63150"/>
                <a:gd name="connsiteX15" fmla="*/ 23649 w 40610"/>
                <a:gd name="connsiteY15" fmla="*/ 12012 h 63150"/>
                <a:gd name="connsiteX16" fmla="*/ 23649 w 40610"/>
                <a:gd name="connsiteY16" fmla="*/ 26299 h 63150"/>
                <a:gd name="connsiteX17" fmla="*/ 23649 w 40610"/>
                <a:gd name="connsiteY17" fmla="*/ 26299 h 63150"/>
                <a:gd name="connsiteX18" fmla="*/ 36508 w 40610"/>
                <a:gd name="connsiteY18" fmla="*/ 31919 h 63150"/>
                <a:gd name="connsiteX19" fmla="*/ 40604 w 40610"/>
                <a:gd name="connsiteY19" fmla="*/ 42111 h 63150"/>
                <a:gd name="connsiteX20" fmla="*/ 35937 w 40610"/>
                <a:gd name="connsiteY20" fmla="*/ 52969 h 63150"/>
                <a:gd name="connsiteX21" fmla="*/ 23364 w 40610"/>
                <a:gd name="connsiteY21" fmla="*/ 57541 h 63150"/>
                <a:gd name="connsiteX22" fmla="*/ 23364 w 40610"/>
                <a:gd name="connsiteY22" fmla="*/ 62971 h 63150"/>
                <a:gd name="connsiteX23" fmla="*/ 13743 w 40610"/>
                <a:gd name="connsiteY23" fmla="*/ 13822 h 63150"/>
                <a:gd name="connsiteX24" fmla="*/ 13676 w 40610"/>
                <a:gd name="connsiteY24" fmla="*/ 22042 h 63150"/>
                <a:gd name="connsiteX25" fmla="*/ 13743 w 40610"/>
                <a:gd name="connsiteY25" fmla="*/ 22108 h 63150"/>
                <a:gd name="connsiteX26" fmla="*/ 19553 w 40610"/>
                <a:gd name="connsiteY26" fmla="*/ 24966 h 63150"/>
                <a:gd name="connsiteX27" fmla="*/ 19553 w 40610"/>
                <a:gd name="connsiteY27" fmla="*/ 11821 h 63150"/>
                <a:gd name="connsiteX28" fmla="*/ 13743 w 40610"/>
                <a:gd name="connsiteY28" fmla="*/ 13822 h 63150"/>
                <a:gd name="connsiteX29" fmla="*/ 29745 w 40610"/>
                <a:gd name="connsiteY29" fmla="*/ 47254 h 63150"/>
                <a:gd name="connsiteX30" fmla="*/ 31936 w 40610"/>
                <a:gd name="connsiteY30" fmla="*/ 42778 h 63150"/>
                <a:gd name="connsiteX31" fmla="*/ 30221 w 40610"/>
                <a:gd name="connsiteY31" fmla="*/ 38587 h 63150"/>
                <a:gd name="connsiteX32" fmla="*/ 23935 w 40610"/>
                <a:gd name="connsiteY32" fmla="*/ 35634 h 63150"/>
                <a:gd name="connsiteX33" fmla="*/ 23935 w 40610"/>
                <a:gd name="connsiteY33" fmla="*/ 49350 h 63150"/>
                <a:gd name="connsiteX34" fmla="*/ 29745 w 40610"/>
                <a:gd name="connsiteY34" fmla="*/ 47254 h 6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0610" h="63150">
                  <a:moveTo>
                    <a:pt x="19077" y="62971"/>
                  </a:moveTo>
                  <a:lnTo>
                    <a:pt x="19077" y="57446"/>
                  </a:lnTo>
                  <a:cubicBezTo>
                    <a:pt x="12019" y="56722"/>
                    <a:pt x="5361" y="53827"/>
                    <a:pt x="27" y="49159"/>
                  </a:cubicBezTo>
                  <a:lnTo>
                    <a:pt x="5647" y="42492"/>
                  </a:lnTo>
                  <a:cubicBezTo>
                    <a:pt x="9324" y="45892"/>
                    <a:pt x="13876" y="48197"/>
                    <a:pt x="18792" y="49159"/>
                  </a:cubicBezTo>
                  <a:lnTo>
                    <a:pt x="18792" y="34300"/>
                  </a:lnTo>
                  <a:cubicBezTo>
                    <a:pt x="14258" y="33472"/>
                    <a:pt x="9962" y="31652"/>
                    <a:pt x="6219" y="28966"/>
                  </a:cubicBezTo>
                  <a:cubicBezTo>
                    <a:pt x="3437" y="26414"/>
                    <a:pt x="1970" y="22737"/>
                    <a:pt x="2218" y="18965"/>
                  </a:cubicBezTo>
                  <a:cubicBezTo>
                    <a:pt x="2085" y="14879"/>
                    <a:pt x="3761" y="10945"/>
                    <a:pt x="6790" y="8202"/>
                  </a:cubicBezTo>
                  <a:cubicBezTo>
                    <a:pt x="10143" y="5335"/>
                    <a:pt x="14382" y="3716"/>
                    <a:pt x="18792" y="3630"/>
                  </a:cubicBezTo>
                  <a:lnTo>
                    <a:pt x="18792" y="-180"/>
                  </a:lnTo>
                  <a:lnTo>
                    <a:pt x="23649" y="-180"/>
                  </a:lnTo>
                  <a:lnTo>
                    <a:pt x="23649" y="3725"/>
                  </a:lnTo>
                  <a:cubicBezTo>
                    <a:pt x="29374" y="4135"/>
                    <a:pt x="34879" y="6116"/>
                    <a:pt x="39556" y="9440"/>
                  </a:cubicBezTo>
                  <a:lnTo>
                    <a:pt x="34603" y="16489"/>
                  </a:lnTo>
                  <a:cubicBezTo>
                    <a:pt x="31383" y="14098"/>
                    <a:pt x="27621" y="12564"/>
                    <a:pt x="23649" y="12012"/>
                  </a:cubicBezTo>
                  <a:lnTo>
                    <a:pt x="23649" y="26299"/>
                  </a:lnTo>
                  <a:lnTo>
                    <a:pt x="23649" y="26299"/>
                  </a:lnTo>
                  <a:cubicBezTo>
                    <a:pt x="28307" y="27176"/>
                    <a:pt x="32708" y="29100"/>
                    <a:pt x="36508" y="31919"/>
                  </a:cubicBezTo>
                  <a:cubicBezTo>
                    <a:pt x="39375" y="34500"/>
                    <a:pt x="40889" y="38263"/>
                    <a:pt x="40604" y="42111"/>
                  </a:cubicBezTo>
                  <a:cubicBezTo>
                    <a:pt x="40728" y="46245"/>
                    <a:pt x="39013" y="50217"/>
                    <a:pt x="35937" y="52969"/>
                  </a:cubicBezTo>
                  <a:cubicBezTo>
                    <a:pt x="32393" y="55884"/>
                    <a:pt x="27955" y="57494"/>
                    <a:pt x="23364" y="57541"/>
                  </a:cubicBezTo>
                  <a:lnTo>
                    <a:pt x="23364" y="62971"/>
                  </a:lnTo>
                  <a:close/>
                  <a:moveTo>
                    <a:pt x="13743" y="13822"/>
                  </a:moveTo>
                  <a:cubicBezTo>
                    <a:pt x="11457" y="16070"/>
                    <a:pt x="11419" y="19746"/>
                    <a:pt x="13676" y="22042"/>
                  </a:cubicBezTo>
                  <a:cubicBezTo>
                    <a:pt x="13696" y="22061"/>
                    <a:pt x="13715" y="22089"/>
                    <a:pt x="13743" y="22108"/>
                  </a:cubicBezTo>
                  <a:cubicBezTo>
                    <a:pt x="15477" y="23423"/>
                    <a:pt x="17448" y="24394"/>
                    <a:pt x="19553" y="24966"/>
                  </a:cubicBezTo>
                  <a:lnTo>
                    <a:pt x="19553" y="11821"/>
                  </a:lnTo>
                  <a:cubicBezTo>
                    <a:pt x="17439" y="11764"/>
                    <a:pt x="15372" y="12479"/>
                    <a:pt x="13743" y="13822"/>
                  </a:cubicBezTo>
                  <a:close/>
                  <a:moveTo>
                    <a:pt x="29745" y="47254"/>
                  </a:moveTo>
                  <a:cubicBezTo>
                    <a:pt x="31126" y="46178"/>
                    <a:pt x="31926" y="44530"/>
                    <a:pt x="31936" y="42778"/>
                  </a:cubicBezTo>
                  <a:cubicBezTo>
                    <a:pt x="32003" y="41197"/>
                    <a:pt x="31374" y="39663"/>
                    <a:pt x="30221" y="38587"/>
                  </a:cubicBezTo>
                  <a:cubicBezTo>
                    <a:pt x="28345" y="37196"/>
                    <a:pt x="26202" y="36186"/>
                    <a:pt x="23935" y="35634"/>
                  </a:cubicBezTo>
                  <a:lnTo>
                    <a:pt x="23935" y="49350"/>
                  </a:lnTo>
                  <a:cubicBezTo>
                    <a:pt x="26030" y="49216"/>
                    <a:pt x="28050" y="48493"/>
                    <a:pt x="29745" y="47254"/>
                  </a:cubicBezTo>
                  <a:close/>
                </a:path>
              </a:pathLst>
            </a:custGeom>
            <a:solidFill>
              <a:srgbClr val="6D6E71"/>
            </a:solidFill>
            <a:ln w="9525" cap="flat">
              <a:no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id="{0C1FBEF6-0F83-455A-9922-A9214E2DD67D}"/>
                </a:ext>
              </a:extLst>
            </p:cNvPr>
            <p:cNvSpPr/>
            <p:nvPr/>
          </p:nvSpPr>
          <p:spPr>
            <a:xfrm>
              <a:off x="9093630" y="3182083"/>
              <a:ext cx="46791" cy="67031"/>
            </a:xfrm>
            <a:custGeom>
              <a:avLst/>
              <a:gdLst>
                <a:gd name="connsiteX0" fmla="*/ 27 w 37433"/>
                <a:gd name="connsiteY0" fmla="*/ 15155 h 53625"/>
                <a:gd name="connsiteX1" fmla="*/ 27 w 37433"/>
                <a:gd name="connsiteY1" fmla="*/ -180 h 53625"/>
                <a:gd name="connsiteX2" fmla="*/ 37460 w 37433"/>
                <a:gd name="connsiteY2" fmla="*/ -180 h 53625"/>
                <a:gd name="connsiteX3" fmla="*/ 37460 w 37433"/>
                <a:gd name="connsiteY3" fmla="*/ 8107 h 53625"/>
                <a:gd name="connsiteX4" fmla="*/ 14982 w 37433"/>
                <a:gd name="connsiteY4" fmla="*/ 53446 h 53625"/>
                <a:gd name="connsiteX5" fmla="*/ 5457 w 37433"/>
                <a:gd name="connsiteY5" fmla="*/ 53446 h 53625"/>
                <a:gd name="connsiteX6" fmla="*/ 27459 w 37433"/>
                <a:gd name="connsiteY6" fmla="*/ 8297 h 53625"/>
                <a:gd name="connsiteX7" fmla="*/ 8409 w 37433"/>
                <a:gd name="connsiteY7" fmla="*/ 8297 h 53625"/>
                <a:gd name="connsiteX8" fmla="*/ 8409 w 37433"/>
                <a:gd name="connsiteY8" fmla="*/ 15441 h 53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433" h="53625">
                  <a:moveTo>
                    <a:pt x="27" y="15155"/>
                  </a:moveTo>
                  <a:lnTo>
                    <a:pt x="27" y="-180"/>
                  </a:lnTo>
                  <a:lnTo>
                    <a:pt x="37460" y="-180"/>
                  </a:lnTo>
                  <a:lnTo>
                    <a:pt x="37460" y="8107"/>
                  </a:lnTo>
                  <a:lnTo>
                    <a:pt x="14982" y="53446"/>
                  </a:lnTo>
                  <a:lnTo>
                    <a:pt x="5457" y="53446"/>
                  </a:lnTo>
                  <a:lnTo>
                    <a:pt x="27459" y="8297"/>
                  </a:lnTo>
                  <a:lnTo>
                    <a:pt x="8409" y="8297"/>
                  </a:lnTo>
                  <a:lnTo>
                    <a:pt x="8409" y="15441"/>
                  </a:lnTo>
                  <a:close/>
                </a:path>
              </a:pathLst>
            </a:custGeom>
            <a:solidFill>
              <a:srgbClr val="6D6E71"/>
            </a:solidFill>
            <a:ln w="9525" cap="flat">
              <a:no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931D5590-93FB-4E27-980F-41F955735D21}"/>
                </a:ext>
              </a:extLst>
            </p:cNvPr>
            <p:cNvSpPr/>
            <p:nvPr/>
          </p:nvSpPr>
          <p:spPr>
            <a:xfrm>
              <a:off x="9146851" y="3182441"/>
              <a:ext cx="45978" cy="67534"/>
            </a:xfrm>
            <a:custGeom>
              <a:avLst/>
              <a:gdLst>
                <a:gd name="connsiteX0" fmla="*/ 2885 w 36782"/>
                <a:gd name="connsiteY0" fmla="*/ 7821 h 54027"/>
                <a:gd name="connsiteX1" fmla="*/ 2885 w 36782"/>
                <a:gd name="connsiteY1" fmla="*/ -180 h 54027"/>
                <a:gd name="connsiteX2" fmla="*/ 34126 w 36782"/>
                <a:gd name="connsiteY2" fmla="*/ -180 h 54027"/>
                <a:gd name="connsiteX3" fmla="*/ 34126 w 36782"/>
                <a:gd name="connsiteY3" fmla="*/ 6868 h 54027"/>
                <a:gd name="connsiteX4" fmla="*/ 21172 w 36782"/>
                <a:gd name="connsiteY4" fmla="*/ 21251 h 54027"/>
                <a:gd name="connsiteX5" fmla="*/ 32603 w 36782"/>
                <a:gd name="connsiteY5" fmla="*/ 25918 h 54027"/>
                <a:gd name="connsiteX6" fmla="*/ 36794 w 36782"/>
                <a:gd name="connsiteY6" fmla="*/ 36396 h 54027"/>
                <a:gd name="connsiteX7" fmla="*/ 31269 w 36782"/>
                <a:gd name="connsiteY7" fmla="*/ 49159 h 54027"/>
                <a:gd name="connsiteX8" fmla="*/ 16981 w 36782"/>
                <a:gd name="connsiteY8" fmla="*/ 53827 h 54027"/>
                <a:gd name="connsiteX9" fmla="*/ 27 w 36782"/>
                <a:gd name="connsiteY9" fmla="*/ 48207 h 54027"/>
                <a:gd name="connsiteX10" fmla="*/ 3837 w 36782"/>
                <a:gd name="connsiteY10" fmla="*/ 40968 h 54027"/>
                <a:gd name="connsiteX11" fmla="*/ 17553 w 36782"/>
                <a:gd name="connsiteY11" fmla="*/ 45540 h 54027"/>
                <a:gd name="connsiteX12" fmla="*/ 25173 w 36782"/>
                <a:gd name="connsiteY12" fmla="*/ 43444 h 54027"/>
                <a:gd name="connsiteX13" fmla="*/ 28221 w 36782"/>
                <a:gd name="connsiteY13" fmla="*/ 37158 h 54027"/>
                <a:gd name="connsiteX14" fmla="*/ 24887 w 36782"/>
                <a:gd name="connsiteY14" fmla="*/ 30681 h 54027"/>
                <a:gd name="connsiteX15" fmla="*/ 15362 w 36782"/>
                <a:gd name="connsiteY15" fmla="*/ 28205 h 54027"/>
                <a:gd name="connsiteX16" fmla="*/ 9647 w 36782"/>
                <a:gd name="connsiteY16" fmla="*/ 29062 h 54027"/>
                <a:gd name="connsiteX17" fmla="*/ 9647 w 36782"/>
                <a:gd name="connsiteY17" fmla="*/ 22204 h 54027"/>
                <a:gd name="connsiteX18" fmla="*/ 22030 w 36782"/>
                <a:gd name="connsiteY18" fmla="*/ 7821 h 54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82" h="54027">
                  <a:moveTo>
                    <a:pt x="2885" y="7821"/>
                  </a:moveTo>
                  <a:lnTo>
                    <a:pt x="2885" y="-180"/>
                  </a:lnTo>
                  <a:lnTo>
                    <a:pt x="34126" y="-180"/>
                  </a:lnTo>
                  <a:lnTo>
                    <a:pt x="34126" y="6868"/>
                  </a:lnTo>
                  <a:lnTo>
                    <a:pt x="21172" y="21251"/>
                  </a:lnTo>
                  <a:cubicBezTo>
                    <a:pt x="25468" y="21146"/>
                    <a:pt x="29611" y="22842"/>
                    <a:pt x="32603" y="25918"/>
                  </a:cubicBezTo>
                  <a:cubicBezTo>
                    <a:pt x="35346" y="28709"/>
                    <a:pt x="36860" y="32481"/>
                    <a:pt x="36794" y="36396"/>
                  </a:cubicBezTo>
                  <a:cubicBezTo>
                    <a:pt x="37013" y="41273"/>
                    <a:pt x="34974" y="45978"/>
                    <a:pt x="31269" y="49159"/>
                  </a:cubicBezTo>
                  <a:cubicBezTo>
                    <a:pt x="27230" y="52398"/>
                    <a:pt x="22154" y="54055"/>
                    <a:pt x="16981" y="53827"/>
                  </a:cubicBezTo>
                  <a:cubicBezTo>
                    <a:pt x="10895" y="53703"/>
                    <a:pt x="4990" y="51741"/>
                    <a:pt x="27" y="48207"/>
                  </a:cubicBezTo>
                  <a:lnTo>
                    <a:pt x="3837" y="40968"/>
                  </a:lnTo>
                  <a:cubicBezTo>
                    <a:pt x="7819" y="43883"/>
                    <a:pt x="12619" y="45483"/>
                    <a:pt x="17553" y="45540"/>
                  </a:cubicBezTo>
                  <a:cubicBezTo>
                    <a:pt x="20249" y="45673"/>
                    <a:pt x="22925" y="44940"/>
                    <a:pt x="25173" y="43444"/>
                  </a:cubicBezTo>
                  <a:cubicBezTo>
                    <a:pt x="27173" y="41987"/>
                    <a:pt x="28316" y="39634"/>
                    <a:pt x="28221" y="37158"/>
                  </a:cubicBezTo>
                  <a:cubicBezTo>
                    <a:pt x="28259" y="34577"/>
                    <a:pt x="27012" y="32148"/>
                    <a:pt x="24887" y="30681"/>
                  </a:cubicBezTo>
                  <a:cubicBezTo>
                    <a:pt x="22058" y="28862"/>
                    <a:pt x="18724" y="27985"/>
                    <a:pt x="15362" y="28205"/>
                  </a:cubicBezTo>
                  <a:cubicBezTo>
                    <a:pt x="13429" y="28195"/>
                    <a:pt x="11495" y="28490"/>
                    <a:pt x="9647" y="29062"/>
                  </a:cubicBezTo>
                  <a:lnTo>
                    <a:pt x="9647" y="22204"/>
                  </a:lnTo>
                  <a:lnTo>
                    <a:pt x="22030" y="7821"/>
                  </a:lnTo>
                  <a:close/>
                </a:path>
              </a:pathLst>
            </a:custGeom>
            <a:solidFill>
              <a:srgbClr val="6D6E71"/>
            </a:solidFill>
            <a:ln w="9525" cap="flat">
              <a:noFill/>
              <a:prstDash val="solid"/>
              <a:miter/>
            </a:ln>
          </p:spPr>
          <p:txBody>
            <a:bodyPr rtlCol="0" anchor="ctr"/>
            <a:lstStyle/>
            <a:p>
              <a:endParaRPr lang="en-US"/>
            </a:p>
          </p:txBody>
        </p:sp>
        <p:sp>
          <p:nvSpPr>
            <p:cNvPr id="206" name="Freeform: Shape 205">
              <a:extLst>
                <a:ext uri="{FF2B5EF4-FFF2-40B4-BE49-F238E27FC236}">
                  <a16:creationId xmlns:a16="http://schemas.microsoft.com/office/drawing/2014/main" id="{7CAE00A9-F969-4268-B657-BD2647D1947E}"/>
                </a:ext>
              </a:extLst>
            </p:cNvPr>
            <p:cNvSpPr/>
            <p:nvPr/>
          </p:nvSpPr>
          <p:spPr>
            <a:xfrm>
              <a:off x="9202929" y="3180510"/>
              <a:ext cx="46315" cy="68129"/>
            </a:xfrm>
            <a:custGeom>
              <a:avLst/>
              <a:gdLst>
                <a:gd name="connsiteX0" fmla="*/ 24507 w 37052"/>
                <a:gd name="connsiteY0" fmla="*/ 21938 h 54503"/>
                <a:gd name="connsiteX1" fmla="*/ 26792 w 37052"/>
                <a:gd name="connsiteY1" fmla="*/ 15556 h 54503"/>
                <a:gd name="connsiteX2" fmla="*/ 24316 w 37052"/>
                <a:gd name="connsiteY2" fmla="*/ 10127 h 54503"/>
                <a:gd name="connsiteX3" fmla="*/ 18220 w 37052"/>
                <a:gd name="connsiteY3" fmla="*/ 7936 h 54503"/>
                <a:gd name="connsiteX4" fmla="*/ 7266 w 37052"/>
                <a:gd name="connsiteY4" fmla="*/ 14604 h 54503"/>
                <a:gd name="connsiteX5" fmla="*/ 27 w 37052"/>
                <a:gd name="connsiteY5" fmla="*/ 10413 h 54503"/>
                <a:gd name="connsiteX6" fmla="*/ 7742 w 37052"/>
                <a:gd name="connsiteY6" fmla="*/ 2507 h 54503"/>
                <a:gd name="connsiteX7" fmla="*/ 18696 w 37052"/>
                <a:gd name="connsiteY7" fmla="*/ -160 h 54503"/>
                <a:gd name="connsiteX8" fmla="*/ 30412 w 37052"/>
                <a:gd name="connsiteY8" fmla="*/ 4031 h 54503"/>
                <a:gd name="connsiteX9" fmla="*/ 35365 w 37052"/>
                <a:gd name="connsiteY9" fmla="*/ 15556 h 54503"/>
                <a:gd name="connsiteX10" fmla="*/ 33269 w 37052"/>
                <a:gd name="connsiteY10" fmla="*/ 23462 h 54503"/>
                <a:gd name="connsiteX11" fmla="*/ 25459 w 37052"/>
                <a:gd name="connsiteY11" fmla="*/ 32987 h 54503"/>
                <a:gd name="connsiteX12" fmla="*/ 12886 w 37052"/>
                <a:gd name="connsiteY12" fmla="*/ 45655 h 54503"/>
                <a:gd name="connsiteX13" fmla="*/ 37080 w 37052"/>
                <a:gd name="connsiteY13" fmla="*/ 45655 h 54503"/>
                <a:gd name="connsiteX14" fmla="*/ 37080 w 37052"/>
                <a:gd name="connsiteY14" fmla="*/ 54323 h 54503"/>
                <a:gd name="connsiteX15" fmla="*/ 789 w 37052"/>
                <a:gd name="connsiteY15" fmla="*/ 54323 h 54503"/>
                <a:gd name="connsiteX16" fmla="*/ 789 w 37052"/>
                <a:gd name="connsiteY16" fmla="*/ 46703 h 54503"/>
                <a:gd name="connsiteX17" fmla="*/ 16887 w 37052"/>
                <a:gd name="connsiteY17" fmla="*/ 30415 h 54503"/>
                <a:gd name="connsiteX18" fmla="*/ 24507 w 37052"/>
                <a:gd name="connsiteY18" fmla="*/ 21938 h 5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052" h="54503">
                  <a:moveTo>
                    <a:pt x="24507" y="21938"/>
                  </a:moveTo>
                  <a:cubicBezTo>
                    <a:pt x="25945" y="20119"/>
                    <a:pt x="26745" y="17871"/>
                    <a:pt x="26792" y="15556"/>
                  </a:cubicBezTo>
                  <a:cubicBezTo>
                    <a:pt x="26783" y="13470"/>
                    <a:pt x="25888" y="11499"/>
                    <a:pt x="24316" y="10127"/>
                  </a:cubicBezTo>
                  <a:cubicBezTo>
                    <a:pt x="22630" y="8651"/>
                    <a:pt x="20459" y="7870"/>
                    <a:pt x="18220" y="7936"/>
                  </a:cubicBezTo>
                  <a:cubicBezTo>
                    <a:pt x="13639" y="8051"/>
                    <a:pt x="9467" y="10594"/>
                    <a:pt x="7266" y="14604"/>
                  </a:cubicBezTo>
                  <a:lnTo>
                    <a:pt x="27" y="10413"/>
                  </a:lnTo>
                  <a:cubicBezTo>
                    <a:pt x="2018" y="7270"/>
                    <a:pt x="4647" y="4574"/>
                    <a:pt x="7742" y="2507"/>
                  </a:cubicBezTo>
                  <a:cubicBezTo>
                    <a:pt x="11067" y="593"/>
                    <a:pt x="14868" y="-331"/>
                    <a:pt x="18696" y="-160"/>
                  </a:cubicBezTo>
                  <a:cubicBezTo>
                    <a:pt x="22973" y="-179"/>
                    <a:pt x="27116" y="1298"/>
                    <a:pt x="30412" y="4031"/>
                  </a:cubicBezTo>
                  <a:cubicBezTo>
                    <a:pt x="33755" y="6908"/>
                    <a:pt x="35574" y="11156"/>
                    <a:pt x="35365" y="15556"/>
                  </a:cubicBezTo>
                  <a:cubicBezTo>
                    <a:pt x="35384" y="18328"/>
                    <a:pt x="34661" y="21062"/>
                    <a:pt x="33269" y="23462"/>
                  </a:cubicBezTo>
                  <a:cubicBezTo>
                    <a:pt x="31050" y="26929"/>
                    <a:pt x="28421" y="30130"/>
                    <a:pt x="25459" y="32987"/>
                  </a:cubicBezTo>
                  <a:lnTo>
                    <a:pt x="12886" y="45655"/>
                  </a:lnTo>
                  <a:lnTo>
                    <a:pt x="37080" y="45655"/>
                  </a:lnTo>
                  <a:lnTo>
                    <a:pt x="37080" y="54323"/>
                  </a:lnTo>
                  <a:lnTo>
                    <a:pt x="789" y="54323"/>
                  </a:lnTo>
                  <a:lnTo>
                    <a:pt x="789" y="46703"/>
                  </a:lnTo>
                  <a:lnTo>
                    <a:pt x="16887" y="30415"/>
                  </a:lnTo>
                  <a:cubicBezTo>
                    <a:pt x="19620" y="27777"/>
                    <a:pt x="22173" y="24939"/>
                    <a:pt x="24507" y="21938"/>
                  </a:cubicBezTo>
                  <a:close/>
                </a:path>
              </a:pathLst>
            </a:custGeom>
            <a:solidFill>
              <a:srgbClr val="6D6E71"/>
            </a:solidFill>
            <a:ln w="9525" cap="flat">
              <a:no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id="{242F0A6B-9782-40A3-89B8-DD6C23DA8497}"/>
                </a:ext>
              </a:extLst>
            </p:cNvPr>
            <p:cNvSpPr/>
            <p:nvPr/>
          </p:nvSpPr>
          <p:spPr>
            <a:xfrm>
              <a:off x="9283891" y="3182083"/>
              <a:ext cx="35600" cy="67402"/>
            </a:xfrm>
            <a:custGeom>
              <a:avLst/>
              <a:gdLst>
                <a:gd name="connsiteX0" fmla="*/ 13934 w 28480"/>
                <a:gd name="connsiteY0" fmla="*/ 19441 h 53922"/>
                <a:gd name="connsiteX1" fmla="*/ 13934 w 28480"/>
                <a:gd name="connsiteY1" fmla="*/ 40016 h 53922"/>
                <a:gd name="connsiteX2" fmla="*/ 15458 w 28480"/>
                <a:gd name="connsiteY2" fmla="*/ 44587 h 53922"/>
                <a:gd name="connsiteX3" fmla="*/ 19744 w 28480"/>
                <a:gd name="connsiteY3" fmla="*/ 46302 h 53922"/>
                <a:gd name="connsiteX4" fmla="*/ 24983 w 28480"/>
                <a:gd name="connsiteY4" fmla="*/ 43635 h 53922"/>
                <a:gd name="connsiteX5" fmla="*/ 28507 w 28480"/>
                <a:gd name="connsiteY5" fmla="*/ 49731 h 53922"/>
                <a:gd name="connsiteX6" fmla="*/ 18506 w 28480"/>
                <a:gd name="connsiteY6" fmla="*/ 53732 h 53922"/>
                <a:gd name="connsiteX7" fmla="*/ 8981 w 28480"/>
                <a:gd name="connsiteY7" fmla="*/ 49922 h 53922"/>
                <a:gd name="connsiteX8" fmla="*/ 5076 w 28480"/>
                <a:gd name="connsiteY8" fmla="*/ 39825 h 53922"/>
                <a:gd name="connsiteX9" fmla="*/ 5076 w 28480"/>
                <a:gd name="connsiteY9" fmla="*/ 19441 h 53922"/>
                <a:gd name="connsiteX10" fmla="*/ 27 w 28480"/>
                <a:gd name="connsiteY10" fmla="*/ 19441 h 53922"/>
                <a:gd name="connsiteX11" fmla="*/ 27 w 28480"/>
                <a:gd name="connsiteY11" fmla="*/ 12583 h 53922"/>
                <a:gd name="connsiteX12" fmla="*/ 5076 w 28480"/>
                <a:gd name="connsiteY12" fmla="*/ 12583 h 53922"/>
                <a:gd name="connsiteX13" fmla="*/ 5076 w 28480"/>
                <a:gd name="connsiteY13" fmla="*/ -180 h 53922"/>
                <a:gd name="connsiteX14" fmla="*/ 13648 w 28480"/>
                <a:gd name="connsiteY14" fmla="*/ -180 h 53922"/>
                <a:gd name="connsiteX15" fmla="*/ 13648 w 28480"/>
                <a:gd name="connsiteY15" fmla="*/ 12583 h 53922"/>
                <a:gd name="connsiteX16" fmla="*/ 24316 w 28480"/>
                <a:gd name="connsiteY16" fmla="*/ 12583 h 53922"/>
                <a:gd name="connsiteX17" fmla="*/ 24316 w 28480"/>
                <a:gd name="connsiteY17" fmla="*/ 19441 h 5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80" h="53922">
                  <a:moveTo>
                    <a:pt x="13934" y="19441"/>
                  </a:moveTo>
                  <a:lnTo>
                    <a:pt x="13934" y="40016"/>
                  </a:lnTo>
                  <a:cubicBezTo>
                    <a:pt x="13839" y="41682"/>
                    <a:pt x="14382" y="43321"/>
                    <a:pt x="15458" y="44587"/>
                  </a:cubicBezTo>
                  <a:cubicBezTo>
                    <a:pt x="16544" y="45788"/>
                    <a:pt x="18125" y="46426"/>
                    <a:pt x="19744" y="46302"/>
                  </a:cubicBezTo>
                  <a:cubicBezTo>
                    <a:pt x="21792" y="46197"/>
                    <a:pt x="23697" y="45226"/>
                    <a:pt x="24983" y="43635"/>
                  </a:cubicBezTo>
                  <a:lnTo>
                    <a:pt x="28507" y="49731"/>
                  </a:lnTo>
                  <a:cubicBezTo>
                    <a:pt x="25792" y="52264"/>
                    <a:pt x="22221" y="53693"/>
                    <a:pt x="18506" y="53732"/>
                  </a:cubicBezTo>
                  <a:cubicBezTo>
                    <a:pt x="14934" y="53884"/>
                    <a:pt x="11467" y="52503"/>
                    <a:pt x="8981" y="49922"/>
                  </a:cubicBezTo>
                  <a:cubicBezTo>
                    <a:pt x="6333" y="47245"/>
                    <a:pt x="4914" y="43587"/>
                    <a:pt x="5076" y="39825"/>
                  </a:cubicBezTo>
                  <a:lnTo>
                    <a:pt x="5076" y="19441"/>
                  </a:lnTo>
                  <a:lnTo>
                    <a:pt x="27" y="19441"/>
                  </a:lnTo>
                  <a:lnTo>
                    <a:pt x="27" y="12583"/>
                  </a:lnTo>
                  <a:lnTo>
                    <a:pt x="5076" y="12583"/>
                  </a:lnTo>
                  <a:lnTo>
                    <a:pt x="5076" y="-180"/>
                  </a:lnTo>
                  <a:lnTo>
                    <a:pt x="13648" y="-180"/>
                  </a:lnTo>
                  <a:lnTo>
                    <a:pt x="13648" y="12583"/>
                  </a:lnTo>
                  <a:lnTo>
                    <a:pt x="24316" y="12583"/>
                  </a:lnTo>
                  <a:lnTo>
                    <a:pt x="24316" y="19441"/>
                  </a:lnTo>
                  <a:close/>
                </a:path>
              </a:pathLst>
            </a:custGeom>
            <a:solidFill>
              <a:srgbClr val="6D6E71"/>
            </a:solidFill>
            <a:ln w="9525"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72123C5B-D5B1-4DEB-9DD1-703419F77BFC}"/>
                </a:ext>
              </a:extLst>
            </p:cNvPr>
            <p:cNvSpPr/>
            <p:nvPr/>
          </p:nvSpPr>
          <p:spPr>
            <a:xfrm>
              <a:off x="9322822" y="3197341"/>
              <a:ext cx="53349" cy="52127"/>
            </a:xfrm>
            <a:custGeom>
              <a:avLst/>
              <a:gdLst>
                <a:gd name="connsiteX0" fmla="*/ 36606 w 42679"/>
                <a:gd name="connsiteY0" fmla="*/ 35429 h 41702"/>
                <a:gd name="connsiteX1" fmla="*/ 6126 w 42679"/>
                <a:gd name="connsiteY1" fmla="*/ 35429 h 41702"/>
                <a:gd name="connsiteX2" fmla="*/ 30 w 42679"/>
                <a:gd name="connsiteY2" fmla="*/ 20666 h 41702"/>
                <a:gd name="connsiteX3" fmla="*/ 6126 w 42679"/>
                <a:gd name="connsiteY3" fmla="*/ 5807 h 41702"/>
                <a:gd name="connsiteX4" fmla="*/ 36606 w 42679"/>
                <a:gd name="connsiteY4" fmla="*/ 5807 h 41702"/>
                <a:gd name="connsiteX5" fmla="*/ 42701 w 42679"/>
                <a:gd name="connsiteY5" fmla="*/ 20666 h 41702"/>
                <a:gd name="connsiteX6" fmla="*/ 36606 w 42679"/>
                <a:gd name="connsiteY6" fmla="*/ 35429 h 41702"/>
                <a:gd name="connsiteX7" fmla="*/ 12222 w 42679"/>
                <a:gd name="connsiteY7" fmla="*/ 30191 h 41702"/>
                <a:gd name="connsiteX8" fmla="*/ 21747 w 42679"/>
                <a:gd name="connsiteY8" fmla="*/ 33905 h 41702"/>
                <a:gd name="connsiteX9" fmla="*/ 31272 w 42679"/>
                <a:gd name="connsiteY9" fmla="*/ 30191 h 41702"/>
                <a:gd name="connsiteX10" fmla="*/ 34891 w 42679"/>
                <a:gd name="connsiteY10" fmla="*/ 20666 h 41702"/>
                <a:gd name="connsiteX11" fmla="*/ 31272 w 42679"/>
                <a:gd name="connsiteY11" fmla="*/ 11141 h 41702"/>
                <a:gd name="connsiteX12" fmla="*/ 21747 w 42679"/>
                <a:gd name="connsiteY12" fmla="*/ 7521 h 41702"/>
                <a:gd name="connsiteX13" fmla="*/ 12222 w 42679"/>
                <a:gd name="connsiteY13" fmla="*/ 11141 h 41702"/>
                <a:gd name="connsiteX14" fmla="*/ 8602 w 42679"/>
                <a:gd name="connsiteY14" fmla="*/ 20666 h 41702"/>
                <a:gd name="connsiteX15" fmla="*/ 12222 w 42679"/>
                <a:gd name="connsiteY15" fmla="*/ 30191 h 41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679" h="41702">
                  <a:moveTo>
                    <a:pt x="36606" y="35429"/>
                  </a:moveTo>
                  <a:cubicBezTo>
                    <a:pt x="28071" y="43554"/>
                    <a:pt x="14660" y="43554"/>
                    <a:pt x="6126" y="35429"/>
                  </a:cubicBezTo>
                  <a:cubicBezTo>
                    <a:pt x="2154" y="31553"/>
                    <a:pt x="-56" y="26219"/>
                    <a:pt x="30" y="20666"/>
                  </a:cubicBezTo>
                  <a:cubicBezTo>
                    <a:pt x="-37" y="15093"/>
                    <a:pt x="2163" y="9731"/>
                    <a:pt x="6126" y="5807"/>
                  </a:cubicBezTo>
                  <a:cubicBezTo>
                    <a:pt x="14717" y="-2176"/>
                    <a:pt x="28014" y="-2176"/>
                    <a:pt x="36606" y="5807"/>
                  </a:cubicBezTo>
                  <a:cubicBezTo>
                    <a:pt x="40606" y="9702"/>
                    <a:pt x="42816" y="15084"/>
                    <a:pt x="42701" y="20666"/>
                  </a:cubicBezTo>
                  <a:cubicBezTo>
                    <a:pt x="42835" y="26228"/>
                    <a:pt x="40615" y="31581"/>
                    <a:pt x="36606" y="35429"/>
                  </a:cubicBezTo>
                  <a:close/>
                  <a:moveTo>
                    <a:pt x="12222" y="30191"/>
                  </a:moveTo>
                  <a:cubicBezTo>
                    <a:pt x="14689" y="32772"/>
                    <a:pt x="18175" y="34134"/>
                    <a:pt x="21747" y="33905"/>
                  </a:cubicBezTo>
                  <a:cubicBezTo>
                    <a:pt x="25309" y="34086"/>
                    <a:pt x="28776" y="32734"/>
                    <a:pt x="31272" y="30191"/>
                  </a:cubicBezTo>
                  <a:cubicBezTo>
                    <a:pt x="33710" y="27628"/>
                    <a:pt x="35015" y="24199"/>
                    <a:pt x="34891" y="20666"/>
                  </a:cubicBezTo>
                  <a:cubicBezTo>
                    <a:pt x="34986" y="17141"/>
                    <a:pt x="33682" y="13712"/>
                    <a:pt x="31272" y="11141"/>
                  </a:cubicBezTo>
                  <a:cubicBezTo>
                    <a:pt x="28738" y="8664"/>
                    <a:pt x="25290" y="7349"/>
                    <a:pt x="21747" y="7521"/>
                  </a:cubicBezTo>
                  <a:cubicBezTo>
                    <a:pt x="18203" y="7302"/>
                    <a:pt x="14727" y="8626"/>
                    <a:pt x="12222" y="11141"/>
                  </a:cubicBezTo>
                  <a:cubicBezTo>
                    <a:pt x="9812" y="13712"/>
                    <a:pt x="8507" y="17141"/>
                    <a:pt x="8602" y="20666"/>
                  </a:cubicBezTo>
                  <a:cubicBezTo>
                    <a:pt x="8478" y="24199"/>
                    <a:pt x="9783" y="27628"/>
                    <a:pt x="12222" y="30191"/>
                  </a:cubicBezTo>
                  <a:close/>
                </a:path>
              </a:pathLst>
            </a:custGeom>
            <a:solidFill>
              <a:srgbClr val="6D6E71"/>
            </a:solidFill>
            <a:ln w="9525"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BD3D196D-563C-4864-ABC0-EFF98A0DBC69}"/>
                </a:ext>
              </a:extLst>
            </p:cNvPr>
            <p:cNvSpPr/>
            <p:nvPr/>
          </p:nvSpPr>
          <p:spPr>
            <a:xfrm>
              <a:off x="9409860" y="3176606"/>
              <a:ext cx="50870" cy="78937"/>
            </a:xfrm>
            <a:custGeom>
              <a:avLst/>
              <a:gdLst>
                <a:gd name="connsiteX0" fmla="*/ 19077 w 40696"/>
                <a:gd name="connsiteY0" fmla="*/ 62971 h 63150"/>
                <a:gd name="connsiteX1" fmla="*/ 19077 w 40696"/>
                <a:gd name="connsiteY1" fmla="*/ 57446 h 63150"/>
                <a:gd name="connsiteX2" fmla="*/ 27 w 40696"/>
                <a:gd name="connsiteY2" fmla="*/ 49159 h 63150"/>
                <a:gd name="connsiteX3" fmla="*/ 5552 w 40696"/>
                <a:gd name="connsiteY3" fmla="*/ 42492 h 63150"/>
                <a:gd name="connsiteX4" fmla="*/ 18792 w 40696"/>
                <a:gd name="connsiteY4" fmla="*/ 49159 h 63150"/>
                <a:gd name="connsiteX5" fmla="*/ 18792 w 40696"/>
                <a:gd name="connsiteY5" fmla="*/ 34300 h 63150"/>
                <a:gd name="connsiteX6" fmla="*/ 6123 w 40696"/>
                <a:gd name="connsiteY6" fmla="*/ 28966 h 63150"/>
                <a:gd name="connsiteX7" fmla="*/ 2123 w 40696"/>
                <a:gd name="connsiteY7" fmla="*/ 18965 h 63150"/>
                <a:gd name="connsiteX8" fmla="*/ 6790 w 40696"/>
                <a:gd name="connsiteY8" fmla="*/ 8202 h 63150"/>
                <a:gd name="connsiteX9" fmla="*/ 18792 w 40696"/>
                <a:gd name="connsiteY9" fmla="*/ 3630 h 63150"/>
                <a:gd name="connsiteX10" fmla="*/ 18792 w 40696"/>
                <a:gd name="connsiteY10" fmla="*/ -180 h 63150"/>
                <a:gd name="connsiteX11" fmla="*/ 23650 w 40696"/>
                <a:gd name="connsiteY11" fmla="*/ -180 h 63150"/>
                <a:gd name="connsiteX12" fmla="*/ 23650 w 40696"/>
                <a:gd name="connsiteY12" fmla="*/ 3725 h 63150"/>
                <a:gd name="connsiteX13" fmla="*/ 39461 w 40696"/>
                <a:gd name="connsiteY13" fmla="*/ 9440 h 63150"/>
                <a:gd name="connsiteX14" fmla="*/ 34508 w 40696"/>
                <a:gd name="connsiteY14" fmla="*/ 16489 h 63150"/>
                <a:gd name="connsiteX15" fmla="*/ 23650 w 40696"/>
                <a:gd name="connsiteY15" fmla="*/ 12012 h 63150"/>
                <a:gd name="connsiteX16" fmla="*/ 23650 w 40696"/>
                <a:gd name="connsiteY16" fmla="*/ 26299 h 63150"/>
                <a:gd name="connsiteX17" fmla="*/ 23650 w 40696"/>
                <a:gd name="connsiteY17" fmla="*/ 26299 h 63150"/>
                <a:gd name="connsiteX18" fmla="*/ 36603 w 40696"/>
                <a:gd name="connsiteY18" fmla="*/ 31919 h 63150"/>
                <a:gd name="connsiteX19" fmla="*/ 40699 w 40696"/>
                <a:gd name="connsiteY19" fmla="*/ 42111 h 63150"/>
                <a:gd name="connsiteX20" fmla="*/ 35937 w 40696"/>
                <a:gd name="connsiteY20" fmla="*/ 52969 h 63150"/>
                <a:gd name="connsiteX21" fmla="*/ 23459 w 40696"/>
                <a:gd name="connsiteY21" fmla="*/ 57541 h 63150"/>
                <a:gd name="connsiteX22" fmla="*/ 23459 w 40696"/>
                <a:gd name="connsiteY22" fmla="*/ 62971 h 63150"/>
                <a:gd name="connsiteX23" fmla="*/ 13648 w 40696"/>
                <a:gd name="connsiteY23" fmla="*/ 13822 h 63150"/>
                <a:gd name="connsiteX24" fmla="*/ 11743 w 40696"/>
                <a:gd name="connsiteY24" fmla="*/ 18108 h 63150"/>
                <a:gd name="connsiteX25" fmla="*/ 13267 w 40696"/>
                <a:gd name="connsiteY25" fmla="*/ 22108 h 63150"/>
                <a:gd name="connsiteX26" fmla="*/ 19077 w 40696"/>
                <a:gd name="connsiteY26" fmla="*/ 24966 h 63150"/>
                <a:gd name="connsiteX27" fmla="*/ 19077 w 40696"/>
                <a:gd name="connsiteY27" fmla="*/ 11821 h 63150"/>
                <a:gd name="connsiteX28" fmla="*/ 13648 w 40696"/>
                <a:gd name="connsiteY28" fmla="*/ 13822 h 63150"/>
                <a:gd name="connsiteX29" fmla="*/ 29745 w 40696"/>
                <a:gd name="connsiteY29" fmla="*/ 47254 h 63150"/>
                <a:gd name="connsiteX30" fmla="*/ 31841 w 40696"/>
                <a:gd name="connsiteY30" fmla="*/ 42778 h 63150"/>
                <a:gd name="connsiteX31" fmla="*/ 30221 w 40696"/>
                <a:gd name="connsiteY31" fmla="*/ 38587 h 63150"/>
                <a:gd name="connsiteX32" fmla="*/ 23935 w 40696"/>
                <a:gd name="connsiteY32" fmla="*/ 35634 h 63150"/>
                <a:gd name="connsiteX33" fmla="*/ 23935 w 40696"/>
                <a:gd name="connsiteY33" fmla="*/ 49350 h 63150"/>
                <a:gd name="connsiteX34" fmla="*/ 29745 w 40696"/>
                <a:gd name="connsiteY34" fmla="*/ 47254 h 6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0696" h="63150">
                  <a:moveTo>
                    <a:pt x="19077" y="62971"/>
                  </a:moveTo>
                  <a:lnTo>
                    <a:pt x="19077" y="57446"/>
                  </a:lnTo>
                  <a:cubicBezTo>
                    <a:pt x="12019" y="56741"/>
                    <a:pt x="5352" y="53846"/>
                    <a:pt x="27" y="49159"/>
                  </a:cubicBezTo>
                  <a:lnTo>
                    <a:pt x="5552" y="42492"/>
                  </a:lnTo>
                  <a:cubicBezTo>
                    <a:pt x="9257" y="45911"/>
                    <a:pt x="13839" y="48216"/>
                    <a:pt x="18792" y="49159"/>
                  </a:cubicBezTo>
                  <a:lnTo>
                    <a:pt x="18792" y="34300"/>
                  </a:lnTo>
                  <a:cubicBezTo>
                    <a:pt x="14229" y="33491"/>
                    <a:pt x="9895" y="31662"/>
                    <a:pt x="6123" y="28966"/>
                  </a:cubicBezTo>
                  <a:cubicBezTo>
                    <a:pt x="3342" y="26414"/>
                    <a:pt x="1875" y="22737"/>
                    <a:pt x="2123" y="18965"/>
                  </a:cubicBezTo>
                  <a:cubicBezTo>
                    <a:pt x="1971" y="14860"/>
                    <a:pt x="3694" y="10898"/>
                    <a:pt x="6790" y="8202"/>
                  </a:cubicBezTo>
                  <a:cubicBezTo>
                    <a:pt x="10143" y="5335"/>
                    <a:pt x="14382" y="3716"/>
                    <a:pt x="18792" y="3630"/>
                  </a:cubicBezTo>
                  <a:lnTo>
                    <a:pt x="18792" y="-180"/>
                  </a:lnTo>
                  <a:lnTo>
                    <a:pt x="23650" y="-180"/>
                  </a:lnTo>
                  <a:lnTo>
                    <a:pt x="23650" y="3725"/>
                  </a:lnTo>
                  <a:cubicBezTo>
                    <a:pt x="29345" y="4144"/>
                    <a:pt x="34813" y="6116"/>
                    <a:pt x="39461" y="9440"/>
                  </a:cubicBezTo>
                  <a:lnTo>
                    <a:pt x="34508" y="16489"/>
                  </a:lnTo>
                  <a:cubicBezTo>
                    <a:pt x="31326" y="14108"/>
                    <a:pt x="27583" y="12564"/>
                    <a:pt x="23650" y="12012"/>
                  </a:cubicBezTo>
                  <a:lnTo>
                    <a:pt x="23650" y="26299"/>
                  </a:lnTo>
                  <a:lnTo>
                    <a:pt x="23650" y="26299"/>
                  </a:lnTo>
                  <a:cubicBezTo>
                    <a:pt x="28345" y="27157"/>
                    <a:pt x="32774" y="29081"/>
                    <a:pt x="36603" y="31919"/>
                  </a:cubicBezTo>
                  <a:cubicBezTo>
                    <a:pt x="39432" y="34529"/>
                    <a:pt x="40937" y="38272"/>
                    <a:pt x="40699" y="42111"/>
                  </a:cubicBezTo>
                  <a:cubicBezTo>
                    <a:pt x="40785" y="46254"/>
                    <a:pt x="39042" y="50226"/>
                    <a:pt x="35937" y="52969"/>
                  </a:cubicBezTo>
                  <a:cubicBezTo>
                    <a:pt x="32422" y="55874"/>
                    <a:pt x="28021" y="57484"/>
                    <a:pt x="23459" y="57541"/>
                  </a:cubicBezTo>
                  <a:lnTo>
                    <a:pt x="23459" y="62971"/>
                  </a:lnTo>
                  <a:close/>
                  <a:moveTo>
                    <a:pt x="13648" y="13822"/>
                  </a:moveTo>
                  <a:cubicBezTo>
                    <a:pt x="12419" y="14907"/>
                    <a:pt x="11724" y="16470"/>
                    <a:pt x="11743" y="18108"/>
                  </a:cubicBezTo>
                  <a:cubicBezTo>
                    <a:pt x="11648" y="19603"/>
                    <a:pt x="12200" y="21061"/>
                    <a:pt x="13267" y="22108"/>
                  </a:cubicBezTo>
                  <a:cubicBezTo>
                    <a:pt x="15001" y="23423"/>
                    <a:pt x="16972" y="24394"/>
                    <a:pt x="19077" y="24966"/>
                  </a:cubicBezTo>
                  <a:lnTo>
                    <a:pt x="19077" y="11821"/>
                  </a:lnTo>
                  <a:cubicBezTo>
                    <a:pt x="17106" y="11907"/>
                    <a:pt x="15210" y="12612"/>
                    <a:pt x="13648" y="13822"/>
                  </a:cubicBezTo>
                  <a:close/>
                  <a:moveTo>
                    <a:pt x="29745" y="47254"/>
                  </a:moveTo>
                  <a:cubicBezTo>
                    <a:pt x="31098" y="46169"/>
                    <a:pt x="31869" y="44511"/>
                    <a:pt x="31841" y="42778"/>
                  </a:cubicBezTo>
                  <a:cubicBezTo>
                    <a:pt x="31898" y="41215"/>
                    <a:pt x="31307" y="39701"/>
                    <a:pt x="30221" y="38587"/>
                  </a:cubicBezTo>
                  <a:cubicBezTo>
                    <a:pt x="28345" y="37196"/>
                    <a:pt x="26202" y="36186"/>
                    <a:pt x="23935" y="35634"/>
                  </a:cubicBezTo>
                  <a:lnTo>
                    <a:pt x="23935" y="49350"/>
                  </a:lnTo>
                  <a:cubicBezTo>
                    <a:pt x="26031" y="49216"/>
                    <a:pt x="28050" y="48493"/>
                    <a:pt x="29745" y="47254"/>
                  </a:cubicBezTo>
                  <a:close/>
                </a:path>
              </a:pathLst>
            </a:custGeom>
            <a:solidFill>
              <a:srgbClr val="6D6E71"/>
            </a:solidFill>
            <a:ln w="9525"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58B7846E-2C85-4A1C-A473-DCFAE089435E}"/>
                </a:ext>
              </a:extLst>
            </p:cNvPr>
            <p:cNvSpPr/>
            <p:nvPr/>
          </p:nvSpPr>
          <p:spPr>
            <a:xfrm>
              <a:off x="9469510" y="3180510"/>
              <a:ext cx="46315" cy="68129"/>
            </a:xfrm>
            <a:custGeom>
              <a:avLst/>
              <a:gdLst>
                <a:gd name="connsiteX0" fmla="*/ 24507 w 37052"/>
                <a:gd name="connsiteY0" fmla="*/ 21938 h 54503"/>
                <a:gd name="connsiteX1" fmla="*/ 26792 w 37052"/>
                <a:gd name="connsiteY1" fmla="*/ 15556 h 54503"/>
                <a:gd name="connsiteX2" fmla="*/ 24316 w 37052"/>
                <a:gd name="connsiteY2" fmla="*/ 10127 h 54503"/>
                <a:gd name="connsiteX3" fmla="*/ 18220 w 37052"/>
                <a:gd name="connsiteY3" fmla="*/ 7936 h 54503"/>
                <a:gd name="connsiteX4" fmla="*/ 7266 w 37052"/>
                <a:gd name="connsiteY4" fmla="*/ 14604 h 54503"/>
                <a:gd name="connsiteX5" fmla="*/ 27 w 37052"/>
                <a:gd name="connsiteY5" fmla="*/ 10413 h 54503"/>
                <a:gd name="connsiteX6" fmla="*/ 7742 w 37052"/>
                <a:gd name="connsiteY6" fmla="*/ 2507 h 54503"/>
                <a:gd name="connsiteX7" fmla="*/ 18696 w 37052"/>
                <a:gd name="connsiteY7" fmla="*/ -160 h 54503"/>
                <a:gd name="connsiteX8" fmla="*/ 30412 w 37052"/>
                <a:gd name="connsiteY8" fmla="*/ 4031 h 54503"/>
                <a:gd name="connsiteX9" fmla="*/ 35365 w 37052"/>
                <a:gd name="connsiteY9" fmla="*/ 15556 h 54503"/>
                <a:gd name="connsiteX10" fmla="*/ 33269 w 37052"/>
                <a:gd name="connsiteY10" fmla="*/ 23462 h 54503"/>
                <a:gd name="connsiteX11" fmla="*/ 25459 w 37052"/>
                <a:gd name="connsiteY11" fmla="*/ 32987 h 54503"/>
                <a:gd name="connsiteX12" fmla="*/ 12886 w 37052"/>
                <a:gd name="connsiteY12" fmla="*/ 45655 h 54503"/>
                <a:gd name="connsiteX13" fmla="*/ 37080 w 37052"/>
                <a:gd name="connsiteY13" fmla="*/ 45655 h 54503"/>
                <a:gd name="connsiteX14" fmla="*/ 37080 w 37052"/>
                <a:gd name="connsiteY14" fmla="*/ 54323 h 54503"/>
                <a:gd name="connsiteX15" fmla="*/ 694 w 37052"/>
                <a:gd name="connsiteY15" fmla="*/ 54323 h 54503"/>
                <a:gd name="connsiteX16" fmla="*/ 694 w 37052"/>
                <a:gd name="connsiteY16" fmla="*/ 46703 h 54503"/>
                <a:gd name="connsiteX17" fmla="*/ 16791 w 37052"/>
                <a:gd name="connsiteY17" fmla="*/ 30415 h 54503"/>
                <a:gd name="connsiteX18" fmla="*/ 24507 w 37052"/>
                <a:gd name="connsiteY18" fmla="*/ 21938 h 5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052" h="54503">
                  <a:moveTo>
                    <a:pt x="24507" y="21938"/>
                  </a:moveTo>
                  <a:cubicBezTo>
                    <a:pt x="25945" y="20119"/>
                    <a:pt x="26745" y="17871"/>
                    <a:pt x="26792" y="15556"/>
                  </a:cubicBezTo>
                  <a:cubicBezTo>
                    <a:pt x="26821" y="13470"/>
                    <a:pt x="25916" y="11470"/>
                    <a:pt x="24316" y="10127"/>
                  </a:cubicBezTo>
                  <a:cubicBezTo>
                    <a:pt x="22630" y="8651"/>
                    <a:pt x="20459" y="7870"/>
                    <a:pt x="18220" y="7936"/>
                  </a:cubicBezTo>
                  <a:cubicBezTo>
                    <a:pt x="13639" y="8051"/>
                    <a:pt x="9467" y="10594"/>
                    <a:pt x="7266" y="14604"/>
                  </a:cubicBezTo>
                  <a:lnTo>
                    <a:pt x="27" y="10413"/>
                  </a:lnTo>
                  <a:cubicBezTo>
                    <a:pt x="2018" y="7270"/>
                    <a:pt x="4647" y="4574"/>
                    <a:pt x="7742" y="2507"/>
                  </a:cubicBezTo>
                  <a:cubicBezTo>
                    <a:pt x="11067" y="593"/>
                    <a:pt x="14867" y="-331"/>
                    <a:pt x="18696" y="-160"/>
                  </a:cubicBezTo>
                  <a:cubicBezTo>
                    <a:pt x="22973" y="-198"/>
                    <a:pt x="27126" y="1288"/>
                    <a:pt x="30412" y="4031"/>
                  </a:cubicBezTo>
                  <a:cubicBezTo>
                    <a:pt x="33755" y="6908"/>
                    <a:pt x="35574" y="11156"/>
                    <a:pt x="35365" y="15556"/>
                  </a:cubicBezTo>
                  <a:cubicBezTo>
                    <a:pt x="35384" y="18328"/>
                    <a:pt x="34660" y="21062"/>
                    <a:pt x="33269" y="23462"/>
                  </a:cubicBezTo>
                  <a:cubicBezTo>
                    <a:pt x="31050" y="26929"/>
                    <a:pt x="28421" y="30130"/>
                    <a:pt x="25459" y="32987"/>
                  </a:cubicBezTo>
                  <a:lnTo>
                    <a:pt x="12886" y="45655"/>
                  </a:lnTo>
                  <a:lnTo>
                    <a:pt x="37080" y="45655"/>
                  </a:lnTo>
                  <a:lnTo>
                    <a:pt x="37080" y="54323"/>
                  </a:lnTo>
                  <a:lnTo>
                    <a:pt x="694" y="54323"/>
                  </a:lnTo>
                  <a:lnTo>
                    <a:pt x="694" y="46703"/>
                  </a:lnTo>
                  <a:lnTo>
                    <a:pt x="16791" y="30415"/>
                  </a:lnTo>
                  <a:cubicBezTo>
                    <a:pt x="19563" y="27777"/>
                    <a:pt x="22144" y="24948"/>
                    <a:pt x="24507" y="21938"/>
                  </a:cubicBezTo>
                  <a:close/>
                </a:path>
              </a:pathLst>
            </a:custGeom>
            <a:solidFill>
              <a:srgbClr val="6D6E71"/>
            </a:solidFill>
            <a:ln w="9525" cap="flat">
              <a:no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D19C9942-97FA-4737-9321-1E1FBD212A40}"/>
                </a:ext>
              </a:extLst>
            </p:cNvPr>
            <p:cNvSpPr/>
            <p:nvPr/>
          </p:nvSpPr>
          <p:spPr>
            <a:xfrm>
              <a:off x="9527121" y="3235420"/>
              <a:ext cx="14188" cy="23339"/>
            </a:xfrm>
            <a:custGeom>
              <a:avLst/>
              <a:gdLst>
                <a:gd name="connsiteX0" fmla="*/ 40 w 11350"/>
                <a:gd name="connsiteY0" fmla="*/ 5538 h 18671"/>
                <a:gd name="connsiteX1" fmla="*/ 1754 w 11350"/>
                <a:gd name="connsiteY1" fmla="*/ 1442 h 18671"/>
                <a:gd name="connsiteX2" fmla="*/ 5659 w 11350"/>
                <a:gd name="connsiteY2" fmla="*/ -177 h 18671"/>
                <a:gd name="connsiteX3" fmla="*/ 9659 w 11350"/>
                <a:gd name="connsiteY3" fmla="*/ 1442 h 18671"/>
                <a:gd name="connsiteX4" fmla="*/ 11374 w 11350"/>
                <a:gd name="connsiteY4" fmla="*/ 5347 h 18671"/>
                <a:gd name="connsiteX5" fmla="*/ 9374 w 11350"/>
                <a:gd name="connsiteY5" fmla="*/ 10872 h 18671"/>
                <a:gd name="connsiteX6" fmla="*/ 4802 w 11350"/>
                <a:gd name="connsiteY6" fmla="*/ 18492 h 18671"/>
                <a:gd name="connsiteX7" fmla="*/ 325 w 11350"/>
                <a:gd name="connsiteY7" fmla="*/ 18492 h 18671"/>
                <a:gd name="connsiteX8" fmla="*/ 3182 w 11350"/>
                <a:gd name="connsiteY8" fmla="*/ 10491 h 18671"/>
                <a:gd name="connsiteX9" fmla="*/ 40 w 11350"/>
                <a:gd name="connsiteY9" fmla="*/ 5538 h 18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350" h="18671">
                  <a:moveTo>
                    <a:pt x="40" y="5538"/>
                  </a:moveTo>
                  <a:cubicBezTo>
                    <a:pt x="1" y="3995"/>
                    <a:pt x="620" y="2499"/>
                    <a:pt x="1754" y="1442"/>
                  </a:cubicBezTo>
                  <a:cubicBezTo>
                    <a:pt x="2763" y="366"/>
                    <a:pt x="4183" y="-225"/>
                    <a:pt x="5659" y="-177"/>
                  </a:cubicBezTo>
                  <a:cubicBezTo>
                    <a:pt x="7154" y="-215"/>
                    <a:pt x="8602" y="375"/>
                    <a:pt x="9659" y="1442"/>
                  </a:cubicBezTo>
                  <a:cubicBezTo>
                    <a:pt x="10803" y="2413"/>
                    <a:pt x="11431" y="3852"/>
                    <a:pt x="11374" y="5347"/>
                  </a:cubicBezTo>
                  <a:cubicBezTo>
                    <a:pt x="11212" y="7338"/>
                    <a:pt x="10517" y="9243"/>
                    <a:pt x="9374" y="10872"/>
                  </a:cubicBezTo>
                  <a:lnTo>
                    <a:pt x="4802" y="18492"/>
                  </a:lnTo>
                  <a:lnTo>
                    <a:pt x="325" y="18492"/>
                  </a:lnTo>
                  <a:lnTo>
                    <a:pt x="3182" y="10491"/>
                  </a:lnTo>
                  <a:cubicBezTo>
                    <a:pt x="1163" y="9700"/>
                    <a:pt x="-113" y="7700"/>
                    <a:pt x="40" y="5538"/>
                  </a:cubicBezTo>
                  <a:close/>
                </a:path>
              </a:pathLst>
            </a:custGeom>
            <a:solidFill>
              <a:srgbClr val="6D6E71"/>
            </a:solid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35055EA3-C999-42E0-944C-F8F2535124C8}"/>
                </a:ext>
              </a:extLst>
            </p:cNvPr>
            <p:cNvSpPr/>
            <p:nvPr/>
          </p:nvSpPr>
          <p:spPr>
            <a:xfrm>
              <a:off x="9552265" y="3180558"/>
              <a:ext cx="54286" cy="68891"/>
            </a:xfrm>
            <a:custGeom>
              <a:avLst/>
              <a:gdLst>
                <a:gd name="connsiteX0" fmla="*/ 5357 w 43429"/>
                <a:gd name="connsiteY0" fmla="*/ 47427 h 55113"/>
                <a:gd name="connsiteX1" fmla="*/ 5357 w 43429"/>
                <a:gd name="connsiteY1" fmla="*/ 7327 h 55113"/>
                <a:gd name="connsiteX2" fmla="*/ 35713 w 43429"/>
                <a:gd name="connsiteY2" fmla="*/ 5012 h 55113"/>
                <a:gd name="connsiteX3" fmla="*/ 38027 w 43429"/>
                <a:gd name="connsiteY3" fmla="*/ 7327 h 55113"/>
                <a:gd name="connsiteX4" fmla="*/ 38027 w 43429"/>
                <a:gd name="connsiteY4" fmla="*/ 47427 h 55113"/>
                <a:gd name="connsiteX5" fmla="*/ 7671 w 43429"/>
                <a:gd name="connsiteY5" fmla="*/ 49741 h 55113"/>
                <a:gd name="connsiteX6" fmla="*/ 5357 w 43429"/>
                <a:gd name="connsiteY6" fmla="*/ 47427 h 55113"/>
                <a:gd name="connsiteX7" fmla="*/ 11834 w 43429"/>
                <a:gd name="connsiteY7" fmla="*/ 12946 h 55113"/>
                <a:gd name="connsiteX8" fmla="*/ 11834 w 43429"/>
                <a:gd name="connsiteY8" fmla="*/ 41521 h 55113"/>
                <a:gd name="connsiteX9" fmla="*/ 21359 w 43429"/>
                <a:gd name="connsiteY9" fmla="*/ 46951 h 55113"/>
                <a:gd name="connsiteX10" fmla="*/ 30884 w 43429"/>
                <a:gd name="connsiteY10" fmla="*/ 41521 h 55113"/>
                <a:gd name="connsiteX11" fmla="*/ 30884 w 43429"/>
                <a:gd name="connsiteY11" fmla="*/ 12946 h 55113"/>
                <a:gd name="connsiteX12" fmla="*/ 21359 w 43429"/>
                <a:gd name="connsiteY12" fmla="*/ 7517 h 55113"/>
                <a:gd name="connsiteX13" fmla="*/ 11834 w 43429"/>
                <a:gd name="connsiteY13" fmla="*/ 12946 h 55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429" h="55113">
                  <a:moveTo>
                    <a:pt x="5357" y="47427"/>
                  </a:moveTo>
                  <a:cubicBezTo>
                    <a:pt x="-1749" y="35006"/>
                    <a:pt x="-1749" y="19747"/>
                    <a:pt x="5357" y="7327"/>
                  </a:cubicBezTo>
                  <a:cubicBezTo>
                    <a:pt x="13100" y="-1694"/>
                    <a:pt x="26693" y="-2732"/>
                    <a:pt x="35713" y="5012"/>
                  </a:cubicBezTo>
                  <a:cubicBezTo>
                    <a:pt x="36541" y="5726"/>
                    <a:pt x="37313" y="6498"/>
                    <a:pt x="38027" y="7327"/>
                  </a:cubicBezTo>
                  <a:cubicBezTo>
                    <a:pt x="45266" y="19709"/>
                    <a:pt x="45266" y="35044"/>
                    <a:pt x="38027" y="47427"/>
                  </a:cubicBezTo>
                  <a:cubicBezTo>
                    <a:pt x="30284" y="56447"/>
                    <a:pt x="16691" y="57485"/>
                    <a:pt x="7671" y="49741"/>
                  </a:cubicBezTo>
                  <a:cubicBezTo>
                    <a:pt x="6843" y="49027"/>
                    <a:pt x="6071" y="48256"/>
                    <a:pt x="5357" y="47427"/>
                  </a:cubicBezTo>
                  <a:close/>
                  <a:moveTo>
                    <a:pt x="11834" y="12946"/>
                  </a:moveTo>
                  <a:cubicBezTo>
                    <a:pt x="7728" y="22024"/>
                    <a:pt x="7728" y="32444"/>
                    <a:pt x="11834" y="41521"/>
                  </a:cubicBezTo>
                  <a:cubicBezTo>
                    <a:pt x="13767" y="44950"/>
                    <a:pt x="17425" y="47036"/>
                    <a:pt x="21359" y="46951"/>
                  </a:cubicBezTo>
                  <a:cubicBezTo>
                    <a:pt x="25311" y="47122"/>
                    <a:pt x="29017" y="45017"/>
                    <a:pt x="30884" y="41521"/>
                  </a:cubicBezTo>
                  <a:cubicBezTo>
                    <a:pt x="34989" y="32444"/>
                    <a:pt x="34989" y="22024"/>
                    <a:pt x="30884" y="12946"/>
                  </a:cubicBezTo>
                  <a:cubicBezTo>
                    <a:pt x="29017" y="9451"/>
                    <a:pt x="25311" y="7346"/>
                    <a:pt x="21359" y="7517"/>
                  </a:cubicBezTo>
                  <a:cubicBezTo>
                    <a:pt x="17425" y="7431"/>
                    <a:pt x="13767" y="9517"/>
                    <a:pt x="11834" y="12946"/>
                  </a:cubicBezTo>
                  <a:close/>
                </a:path>
              </a:pathLst>
            </a:custGeom>
            <a:solidFill>
              <a:srgbClr val="6D6E71"/>
            </a:solid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01AB6897-DAD7-4D89-A581-0838ED06DF7C}"/>
                </a:ext>
              </a:extLst>
            </p:cNvPr>
            <p:cNvSpPr/>
            <p:nvPr/>
          </p:nvSpPr>
          <p:spPr>
            <a:xfrm>
              <a:off x="9616910" y="3180512"/>
              <a:ext cx="45839" cy="68245"/>
            </a:xfrm>
            <a:custGeom>
              <a:avLst/>
              <a:gdLst>
                <a:gd name="connsiteX0" fmla="*/ 24507 w 36671"/>
                <a:gd name="connsiteY0" fmla="*/ 21936 h 54596"/>
                <a:gd name="connsiteX1" fmla="*/ 26792 w 36671"/>
                <a:gd name="connsiteY1" fmla="*/ 15554 h 54596"/>
                <a:gd name="connsiteX2" fmla="*/ 24316 w 36671"/>
                <a:gd name="connsiteY2" fmla="*/ 10125 h 54596"/>
                <a:gd name="connsiteX3" fmla="*/ 18125 w 36671"/>
                <a:gd name="connsiteY3" fmla="*/ 7934 h 54596"/>
                <a:gd name="connsiteX4" fmla="*/ 7266 w 36671"/>
                <a:gd name="connsiteY4" fmla="*/ 14602 h 54596"/>
                <a:gd name="connsiteX5" fmla="*/ 27 w 36671"/>
                <a:gd name="connsiteY5" fmla="*/ 10411 h 54596"/>
                <a:gd name="connsiteX6" fmla="*/ 7742 w 36671"/>
                <a:gd name="connsiteY6" fmla="*/ 2505 h 54596"/>
                <a:gd name="connsiteX7" fmla="*/ 18601 w 36671"/>
                <a:gd name="connsiteY7" fmla="*/ -162 h 54596"/>
                <a:gd name="connsiteX8" fmla="*/ 30317 w 36671"/>
                <a:gd name="connsiteY8" fmla="*/ 4029 h 54596"/>
                <a:gd name="connsiteX9" fmla="*/ 35365 w 36671"/>
                <a:gd name="connsiteY9" fmla="*/ 15554 h 54596"/>
                <a:gd name="connsiteX10" fmla="*/ 33269 w 36671"/>
                <a:gd name="connsiteY10" fmla="*/ 23460 h 54596"/>
                <a:gd name="connsiteX11" fmla="*/ 25363 w 36671"/>
                <a:gd name="connsiteY11" fmla="*/ 32985 h 54596"/>
                <a:gd name="connsiteX12" fmla="*/ 12505 w 36671"/>
                <a:gd name="connsiteY12" fmla="*/ 45749 h 54596"/>
                <a:gd name="connsiteX13" fmla="*/ 36698 w 36671"/>
                <a:gd name="connsiteY13" fmla="*/ 45749 h 54596"/>
                <a:gd name="connsiteX14" fmla="*/ 36698 w 36671"/>
                <a:gd name="connsiteY14" fmla="*/ 54417 h 54596"/>
                <a:gd name="connsiteX15" fmla="*/ 218 w 36671"/>
                <a:gd name="connsiteY15" fmla="*/ 54417 h 54596"/>
                <a:gd name="connsiteX16" fmla="*/ 218 w 36671"/>
                <a:gd name="connsiteY16" fmla="*/ 46796 h 54596"/>
                <a:gd name="connsiteX17" fmla="*/ 16410 w 36671"/>
                <a:gd name="connsiteY17" fmla="*/ 30509 h 54596"/>
                <a:gd name="connsiteX18" fmla="*/ 24507 w 36671"/>
                <a:gd name="connsiteY18" fmla="*/ 21936 h 54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671" h="54596">
                  <a:moveTo>
                    <a:pt x="24507" y="21936"/>
                  </a:moveTo>
                  <a:cubicBezTo>
                    <a:pt x="25945" y="20117"/>
                    <a:pt x="26745" y="17869"/>
                    <a:pt x="26792" y="15554"/>
                  </a:cubicBezTo>
                  <a:cubicBezTo>
                    <a:pt x="26783" y="13468"/>
                    <a:pt x="25888" y="11497"/>
                    <a:pt x="24316" y="10125"/>
                  </a:cubicBezTo>
                  <a:cubicBezTo>
                    <a:pt x="22573" y="8687"/>
                    <a:pt x="20382" y="7906"/>
                    <a:pt x="18125" y="7934"/>
                  </a:cubicBezTo>
                  <a:cubicBezTo>
                    <a:pt x="13562" y="8020"/>
                    <a:pt x="9409" y="10573"/>
                    <a:pt x="7266" y="14602"/>
                  </a:cubicBezTo>
                  <a:lnTo>
                    <a:pt x="27" y="10411"/>
                  </a:lnTo>
                  <a:cubicBezTo>
                    <a:pt x="1961" y="7220"/>
                    <a:pt x="4609" y="4524"/>
                    <a:pt x="7742" y="2505"/>
                  </a:cubicBezTo>
                  <a:cubicBezTo>
                    <a:pt x="11028" y="600"/>
                    <a:pt x="14801" y="-324"/>
                    <a:pt x="18601" y="-162"/>
                  </a:cubicBezTo>
                  <a:cubicBezTo>
                    <a:pt x="22887" y="-219"/>
                    <a:pt x="27040" y="1267"/>
                    <a:pt x="30317" y="4029"/>
                  </a:cubicBezTo>
                  <a:cubicBezTo>
                    <a:pt x="33679" y="6896"/>
                    <a:pt x="35537" y="11144"/>
                    <a:pt x="35365" y="15554"/>
                  </a:cubicBezTo>
                  <a:cubicBezTo>
                    <a:pt x="35384" y="18326"/>
                    <a:pt x="34660" y="21060"/>
                    <a:pt x="33269" y="23460"/>
                  </a:cubicBezTo>
                  <a:cubicBezTo>
                    <a:pt x="31012" y="26927"/>
                    <a:pt x="28355" y="30118"/>
                    <a:pt x="25363" y="32985"/>
                  </a:cubicBezTo>
                  <a:lnTo>
                    <a:pt x="12505" y="45749"/>
                  </a:lnTo>
                  <a:lnTo>
                    <a:pt x="36698" y="45749"/>
                  </a:lnTo>
                  <a:lnTo>
                    <a:pt x="36698" y="54417"/>
                  </a:lnTo>
                  <a:lnTo>
                    <a:pt x="218" y="54417"/>
                  </a:lnTo>
                  <a:lnTo>
                    <a:pt x="218" y="46796"/>
                  </a:lnTo>
                  <a:lnTo>
                    <a:pt x="16410" y="30509"/>
                  </a:lnTo>
                  <a:cubicBezTo>
                    <a:pt x="19316" y="27851"/>
                    <a:pt x="22021" y="24984"/>
                    <a:pt x="24507" y="21936"/>
                  </a:cubicBezTo>
                  <a:close/>
                </a:path>
              </a:pathLst>
            </a:custGeom>
            <a:solidFill>
              <a:srgbClr val="6D6E71"/>
            </a:solidFill>
            <a:ln w="9525" cap="flat">
              <a:no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id="{81FDE046-0F29-4701-A3F5-9DC95C51015F}"/>
                </a:ext>
              </a:extLst>
            </p:cNvPr>
            <p:cNvSpPr/>
            <p:nvPr/>
          </p:nvSpPr>
          <p:spPr>
            <a:xfrm>
              <a:off x="9670607" y="3182083"/>
              <a:ext cx="24169" cy="66675"/>
            </a:xfrm>
            <a:custGeom>
              <a:avLst/>
              <a:gdLst>
                <a:gd name="connsiteX0" fmla="*/ 313 w 19335"/>
                <a:gd name="connsiteY0" fmla="*/ -180 h 53340"/>
                <a:gd name="connsiteX1" fmla="*/ 19363 w 19335"/>
                <a:gd name="connsiteY1" fmla="*/ -180 h 53340"/>
                <a:gd name="connsiteX2" fmla="*/ 19363 w 19335"/>
                <a:gd name="connsiteY2" fmla="*/ 53160 h 53340"/>
                <a:gd name="connsiteX3" fmla="*/ 10886 w 19335"/>
                <a:gd name="connsiteY3" fmla="*/ 53160 h 53340"/>
                <a:gd name="connsiteX4" fmla="*/ 10886 w 19335"/>
                <a:gd name="connsiteY4" fmla="*/ 8107 h 53340"/>
                <a:gd name="connsiteX5" fmla="*/ 27 w 19335"/>
                <a:gd name="connsiteY5" fmla="*/ 8107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35" h="53340">
                  <a:moveTo>
                    <a:pt x="313" y="-180"/>
                  </a:moveTo>
                  <a:lnTo>
                    <a:pt x="19363" y="-180"/>
                  </a:lnTo>
                  <a:lnTo>
                    <a:pt x="19363" y="53160"/>
                  </a:lnTo>
                  <a:lnTo>
                    <a:pt x="10886" y="53160"/>
                  </a:lnTo>
                  <a:lnTo>
                    <a:pt x="10886" y="8107"/>
                  </a:lnTo>
                  <a:lnTo>
                    <a:pt x="27" y="8107"/>
                  </a:lnTo>
                  <a:close/>
                </a:path>
              </a:pathLst>
            </a:custGeom>
            <a:solidFill>
              <a:srgbClr val="6D6E71"/>
            </a:solidFill>
            <a:ln w="9525"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5B36F362-569B-4B7C-B8CE-A9564AD892BB}"/>
                </a:ext>
              </a:extLst>
            </p:cNvPr>
            <p:cNvSpPr/>
            <p:nvPr/>
          </p:nvSpPr>
          <p:spPr>
            <a:xfrm>
              <a:off x="10297232" y="3181963"/>
              <a:ext cx="44410" cy="66675"/>
            </a:xfrm>
            <a:custGeom>
              <a:avLst/>
              <a:gdLst>
                <a:gd name="connsiteX0" fmla="*/ 9552 w 35528"/>
                <a:gd name="connsiteY0" fmla="*/ 8202 h 53340"/>
                <a:gd name="connsiteX1" fmla="*/ 9552 w 35528"/>
                <a:gd name="connsiteY1" fmla="*/ 22871 h 53340"/>
                <a:gd name="connsiteX2" fmla="*/ 33174 w 35528"/>
                <a:gd name="connsiteY2" fmla="*/ 22871 h 53340"/>
                <a:gd name="connsiteX3" fmla="*/ 33174 w 35528"/>
                <a:gd name="connsiteY3" fmla="*/ 31157 h 53340"/>
                <a:gd name="connsiteX4" fmla="*/ 9552 w 35528"/>
                <a:gd name="connsiteY4" fmla="*/ 31157 h 53340"/>
                <a:gd name="connsiteX5" fmla="*/ 9552 w 35528"/>
                <a:gd name="connsiteY5" fmla="*/ 53160 h 53340"/>
                <a:gd name="connsiteX6" fmla="*/ 27 w 35528"/>
                <a:gd name="connsiteY6" fmla="*/ 53160 h 53340"/>
                <a:gd name="connsiteX7" fmla="*/ 27 w 35528"/>
                <a:gd name="connsiteY7" fmla="*/ -180 h 53340"/>
                <a:gd name="connsiteX8" fmla="*/ 35555 w 35528"/>
                <a:gd name="connsiteY8" fmla="*/ -180 h 53340"/>
                <a:gd name="connsiteX9" fmla="*/ 35555 w 35528"/>
                <a:gd name="connsiteY9" fmla="*/ 8202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28" h="53340">
                  <a:moveTo>
                    <a:pt x="9552" y="8202"/>
                  </a:moveTo>
                  <a:lnTo>
                    <a:pt x="9552" y="22871"/>
                  </a:lnTo>
                  <a:lnTo>
                    <a:pt x="33174" y="22871"/>
                  </a:lnTo>
                  <a:lnTo>
                    <a:pt x="33174" y="31157"/>
                  </a:lnTo>
                  <a:lnTo>
                    <a:pt x="9552" y="31157"/>
                  </a:lnTo>
                  <a:lnTo>
                    <a:pt x="9552" y="53160"/>
                  </a:lnTo>
                  <a:lnTo>
                    <a:pt x="27" y="53160"/>
                  </a:lnTo>
                  <a:lnTo>
                    <a:pt x="27" y="-180"/>
                  </a:lnTo>
                  <a:lnTo>
                    <a:pt x="35555" y="-180"/>
                  </a:lnTo>
                  <a:lnTo>
                    <a:pt x="35555" y="8202"/>
                  </a:lnTo>
                  <a:close/>
                </a:path>
              </a:pathLst>
            </a:custGeom>
            <a:solidFill>
              <a:srgbClr val="6D6E71"/>
            </a:solidFill>
            <a:ln w="9525"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3D066035-48D0-438E-BDF1-92E05F345EA6}"/>
                </a:ext>
              </a:extLst>
            </p:cNvPr>
            <p:cNvSpPr/>
            <p:nvPr/>
          </p:nvSpPr>
          <p:spPr>
            <a:xfrm>
              <a:off x="10352954" y="3197323"/>
              <a:ext cx="27026" cy="51435"/>
            </a:xfrm>
            <a:custGeom>
              <a:avLst/>
              <a:gdLst>
                <a:gd name="connsiteX0" fmla="*/ 21268 w 21621"/>
                <a:gd name="connsiteY0" fmla="*/ 8392 h 41148"/>
                <a:gd name="connsiteX1" fmla="*/ 11743 w 21621"/>
                <a:gd name="connsiteY1" fmla="*/ 12488 h 41148"/>
                <a:gd name="connsiteX2" fmla="*/ 8505 w 21621"/>
                <a:gd name="connsiteY2" fmla="*/ 23537 h 41148"/>
                <a:gd name="connsiteX3" fmla="*/ 8505 w 21621"/>
                <a:gd name="connsiteY3" fmla="*/ 40968 h 41148"/>
                <a:gd name="connsiteX4" fmla="*/ 27 w 21621"/>
                <a:gd name="connsiteY4" fmla="*/ 40968 h 41148"/>
                <a:gd name="connsiteX5" fmla="*/ 27 w 21621"/>
                <a:gd name="connsiteY5" fmla="*/ 391 h 41148"/>
                <a:gd name="connsiteX6" fmla="*/ 8505 w 21621"/>
                <a:gd name="connsiteY6" fmla="*/ 391 h 41148"/>
                <a:gd name="connsiteX7" fmla="*/ 8505 w 21621"/>
                <a:gd name="connsiteY7" fmla="*/ 8583 h 41148"/>
                <a:gd name="connsiteX8" fmla="*/ 14124 w 21621"/>
                <a:gd name="connsiteY8" fmla="*/ 2297 h 41148"/>
                <a:gd name="connsiteX9" fmla="*/ 21649 w 21621"/>
                <a:gd name="connsiteY9" fmla="*/ -180 h 41148"/>
                <a:gd name="connsiteX10" fmla="*/ 21649 w 21621"/>
                <a:gd name="connsiteY10" fmla="*/ 8392 h 41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21" h="41148">
                  <a:moveTo>
                    <a:pt x="21268" y="8392"/>
                  </a:moveTo>
                  <a:cubicBezTo>
                    <a:pt x="17620" y="8126"/>
                    <a:pt x="14057" y="9650"/>
                    <a:pt x="11743" y="12488"/>
                  </a:cubicBezTo>
                  <a:cubicBezTo>
                    <a:pt x="9438" y="15698"/>
                    <a:pt x="8295" y="19594"/>
                    <a:pt x="8505" y="23537"/>
                  </a:cubicBezTo>
                  <a:lnTo>
                    <a:pt x="8505" y="40968"/>
                  </a:lnTo>
                  <a:lnTo>
                    <a:pt x="27" y="40968"/>
                  </a:lnTo>
                  <a:lnTo>
                    <a:pt x="27" y="391"/>
                  </a:lnTo>
                  <a:lnTo>
                    <a:pt x="8505" y="391"/>
                  </a:lnTo>
                  <a:lnTo>
                    <a:pt x="8505" y="8583"/>
                  </a:lnTo>
                  <a:cubicBezTo>
                    <a:pt x="9848" y="6068"/>
                    <a:pt x="11781" y="3916"/>
                    <a:pt x="14124" y="2297"/>
                  </a:cubicBezTo>
                  <a:cubicBezTo>
                    <a:pt x="16315" y="715"/>
                    <a:pt x="18943" y="-152"/>
                    <a:pt x="21649" y="-180"/>
                  </a:cubicBezTo>
                  <a:lnTo>
                    <a:pt x="21649" y="8392"/>
                  </a:lnTo>
                  <a:close/>
                </a:path>
              </a:pathLst>
            </a:custGeom>
            <a:solidFill>
              <a:srgbClr val="6D6E71"/>
            </a:solidFill>
            <a:ln w="9525" cap="flat">
              <a:no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0BF6FD56-E854-445D-9595-7D291EBB3FE4}"/>
                </a:ext>
              </a:extLst>
            </p:cNvPr>
            <p:cNvSpPr/>
            <p:nvPr/>
          </p:nvSpPr>
          <p:spPr>
            <a:xfrm>
              <a:off x="10386285" y="3196342"/>
              <a:ext cx="53944" cy="53126"/>
            </a:xfrm>
            <a:custGeom>
              <a:avLst/>
              <a:gdLst>
                <a:gd name="connsiteX0" fmla="*/ 36609 w 43155"/>
                <a:gd name="connsiteY0" fmla="*/ 36228 h 42501"/>
                <a:gd name="connsiteX1" fmla="*/ 6129 w 43155"/>
                <a:gd name="connsiteY1" fmla="*/ 36228 h 42501"/>
                <a:gd name="connsiteX2" fmla="*/ 33 w 43155"/>
                <a:gd name="connsiteY2" fmla="*/ 21464 h 42501"/>
                <a:gd name="connsiteX3" fmla="*/ 6605 w 43155"/>
                <a:gd name="connsiteY3" fmla="*/ 6224 h 42501"/>
                <a:gd name="connsiteX4" fmla="*/ 36781 w 43155"/>
                <a:gd name="connsiteY4" fmla="*/ 5919 h 42501"/>
                <a:gd name="connsiteX5" fmla="*/ 43181 w 43155"/>
                <a:gd name="connsiteY5" fmla="*/ 21083 h 42501"/>
                <a:gd name="connsiteX6" fmla="*/ 36609 w 43155"/>
                <a:gd name="connsiteY6" fmla="*/ 36228 h 42501"/>
                <a:gd name="connsiteX7" fmla="*/ 12130 w 43155"/>
                <a:gd name="connsiteY7" fmla="*/ 30989 h 42501"/>
                <a:gd name="connsiteX8" fmla="*/ 21655 w 43155"/>
                <a:gd name="connsiteY8" fmla="*/ 34704 h 42501"/>
                <a:gd name="connsiteX9" fmla="*/ 31180 w 43155"/>
                <a:gd name="connsiteY9" fmla="*/ 30989 h 42501"/>
                <a:gd name="connsiteX10" fmla="*/ 34799 w 43155"/>
                <a:gd name="connsiteY10" fmla="*/ 21464 h 42501"/>
                <a:gd name="connsiteX11" fmla="*/ 31180 w 43155"/>
                <a:gd name="connsiteY11" fmla="*/ 11939 h 42501"/>
                <a:gd name="connsiteX12" fmla="*/ 21655 w 43155"/>
                <a:gd name="connsiteY12" fmla="*/ 8320 h 42501"/>
                <a:gd name="connsiteX13" fmla="*/ 12130 w 43155"/>
                <a:gd name="connsiteY13" fmla="*/ 11939 h 42501"/>
                <a:gd name="connsiteX14" fmla="*/ 8510 w 43155"/>
                <a:gd name="connsiteY14" fmla="*/ 21464 h 42501"/>
                <a:gd name="connsiteX15" fmla="*/ 12130 w 43155"/>
                <a:gd name="connsiteY15" fmla="*/ 30989 h 42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155" h="42501">
                  <a:moveTo>
                    <a:pt x="36609" y="36228"/>
                  </a:moveTo>
                  <a:cubicBezTo>
                    <a:pt x="28075" y="44353"/>
                    <a:pt x="14663" y="44353"/>
                    <a:pt x="6129" y="36228"/>
                  </a:cubicBezTo>
                  <a:cubicBezTo>
                    <a:pt x="2119" y="32380"/>
                    <a:pt x="-100" y="27027"/>
                    <a:pt x="33" y="21464"/>
                  </a:cubicBezTo>
                  <a:cubicBezTo>
                    <a:pt x="-62" y="15673"/>
                    <a:pt x="2329" y="10130"/>
                    <a:pt x="6605" y="6224"/>
                  </a:cubicBezTo>
                  <a:cubicBezTo>
                    <a:pt x="14854" y="-2196"/>
                    <a:pt x="28360" y="-2329"/>
                    <a:pt x="36781" y="5919"/>
                  </a:cubicBezTo>
                  <a:cubicBezTo>
                    <a:pt x="40857" y="9910"/>
                    <a:pt x="43162" y="15378"/>
                    <a:pt x="43181" y="21083"/>
                  </a:cubicBezTo>
                  <a:cubicBezTo>
                    <a:pt x="43248" y="26836"/>
                    <a:pt x="40857" y="32352"/>
                    <a:pt x="36609" y="36228"/>
                  </a:cubicBezTo>
                  <a:close/>
                  <a:moveTo>
                    <a:pt x="12130" y="30989"/>
                  </a:moveTo>
                  <a:cubicBezTo>
                    <a:pt x="14625" y="33533"/>
                    <a:pt x="18092" y="34885"/>
                    <a:pt x="21655" y="34704"/>
                  </a:cubicBezTo>
                  <a:cubicBezTo>
                    <a:pt x="25227" y="34933"/>
                    <a:pt x="28713" y="33571"/>
                    <a:pt x="31180" y="30989"/>
                  </a:cubicBezTo>
                  <a:cubicBezTo>
                    <a:pt x="33618" y="28427"/>
                    <a:pt x="34923" y="24998"/>
                    <a:pt x="34799" y="21464"/>
                  </a:cubicBezTo>
                  <a:cubicBezTo>
                    <a:pt x="34894" y="17940"/>
                    <a:pt x="33590" y="14511"/>
                    <a:pt x="31180" y="11939"/>
                  </a:cubicBezTo>
                  <a:cubicBezTo>
                    <a:pt x="28675" y="9425"/>
                    <a:pt x="25198" y="8101"/>
                    <a:pt x="21655" y="8320"/>
                  </a:cubicBezTo>
                  <a:cubicBezTo>
                    <a:pt x="18111" y="8148"/>
                    <a:pt x="14663" y="9463"/>
                    <a:pt x="12130" y="11939"/>
                  </a:cubicBezTo>
                  <a:cubicBezTo>
                    <a:pt x="9720" y="14511"/>
                    <a:pt x="8415" y="17940"/>
                    <a:pt x="8510" y="21464"/>
                  </a:cubicBezTo>
                  <a:cubicBezTo>
                    <a:pt x="8386" y="24998"/>
                    <a:pt x="9691" y="28427"/>
                    <a:pt x="12130" y="30989"/>
                  </a:cubicBezTo>
                  <a:close/>
                </a:path>
              </a:pathLst>
            </a:custGeom>
            <a:solidFill>
              <a:srgbClr val="6D6E71"/>
            </a:solidFill>
            <a:ln w="9525" cap="flat">
              <a:no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id="{0C42B911-F03B-464A-B587-B2087ED1E31B}"/>
                </a:ext>
              </a:extLst>
            </p:cNvPr>
            <p:cNvSpPr/>
            <p:nvPr/>
          </p:nvSpPr>
          <p:spPr>
            <a:xfrm>
              <a:off x="10451656" y="3197248"/>
              <a:ext cx="81848" cy="51509"/>
            </a:xfrm>
            <a:custGeom>
              <a:avLst/>
              <a:gdLst>
                <a:gd name="connsiteX0" fmla="*/ 8600 w 65478"/>
                <a:gd name="connsiteY0" fmla="*/ 19025 h 41207"/>
                <a:gd name="connsiteX1" fmla="*/ 8600 w 65478"/>
                <a:gd name="connsiteY1" fmla="*/ 41028 h 41207"/>
                <a:gd name="connsiteX2" fmla="*/ 27 w 65478"/>
                <a:gd name="connsiteY2" fmla="*/ 41028 h 41207"/>
                <a:gd name="connsiteX3" fmla="*/ 27 w 65478"/>
                <a:gd name="connsiteY3" fmla="*/ 451 h 41207"/>
                <a:gd name="connsiteX4" fmla="*/ 8600 w 65478"/>
                <a:gd name="connsiteY4" fmla="*/ 451 h 41207"/>
                <a:gd name="connsiteX5" fmla="*/ 8600 w 65478"/>
                <a:gd name="connsiteY5" fmla="*/ 7880 h 41207"/>
                <a:gd name="connsiteX6" fmla="*/ 14125 w 65478"/>
                <a:gd name="connsiteY6" fmla="*/ 1975 h 41207"/>
                <a:gd name="connsiteX7" fmla="*/ 22030 w 65478"/>
                <a:gd name="connsiteY7" fmla="*/ -121 h 41207"/>
                <a:gd name="connsiteX8" fmla="*/ 35079 w 65478"/>
                <a:gd name="connsiteY8" fmla="*/ 7785 h 41207"/>
                <a:gd name="connsiteX9" fmla="*/ 50129 w 65478"/>
                <a:gd name="connsiteY9" fmla="*/ -121 h 41207"/>
                <a:gd name="connsiteX10" fmla="*/ 61178 w 65478"/>
                <a:gd name="connsiteY10" fmla="*/ 4070 h 41207"/>
                <a:gd name="connsiteX11" fmla="*/ 65464 w 65478"/>
                <a:gd name="connsiteY11" fmla="*/ 16167 h 41207"/>
                <a:gd name="connsiteX12" fmla="*/ 65464 w 65478"/>
                <a:gd name="connsiteY12" fmla="*/ 41028 h 41207"/>
                <a:gd name="connsiteX13" fmla="*/ 56892 w 65478"/>
                <a:gd name="connsiteY13" fmla="*/ 41028 h 41207"/>
                <a:gd name="connsiteX14" fmla="*/ 56892 w 65478"/>
                <a:gd name="connsiteY14" fmla="*/ 18739 h 41207"/>
                <a:gd name="connsiteX15" fmla="*/ 47367 w 65478"/>
                <a:gd name="connsiteY15" fmla="*/ 7499 h 41207"/>
                <a:gd name="connsiteX16" fmla="*/ 39842 w 65478"/>
                <a:gd name="connsiteY16" fmla="*/ 10357 h 41207"/>
                <a:gd name="connsiteX17" fmla="*/ 36413 w 65478"/>
                <a:gd name="connsiteY17" fmla="*/ 18453 h 41207"/>
                <a:gd name="connsiteX18" fmla="*/ 36413 w 65478"/>
                <a:gd name="connsiteY18" fmla="*/ 41028 h 41207"/>
                <a:gd name="connsiteX19" fmla="*/ 27935 w 65478"/>
                <a:gd name="connsiteY19" fmla="*/ 41028 h 41207"/>
                <a:gd name="connsiteX20" fmla="*/ 27935 w 65478"/>
                <a:gd name="connsiteY20" fmla="*/ 18739 h 41207"/>
                <a:gd name="connsiteX21" fmla="*/ 25840 w 65478"/>
                <a:gd name="connsiteY21" fmla="*/ 10262 h 41207"/>
                <a:gd name="connsiteX22" fmla="*/ 19363 w 65478"/>
                <a:gd name="connsiteY22" fmla="*/ 7499 h 41207"/>
                <a:gd name="connsiteX23" fmla="*/ 11648 w 65478"/>
                <a:gd name="connsiteY23" fmla="*/ 10452 h 41207"/>
                <a:gd name="connsiteX24" fmla="*/ 8600 w 65478"/>
                <a:gd name="connsiteY24" fmla="*/ 19025 h 41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5478" h="41207">
                  <a:moveTo>
                    <a:pt x="8600" y="19025"/>
                  </a:moveTo>
                  <a:lnTo>
                    <a:pt x="8600" y="41028"/>
                  </a:lnTo>
                  <a:lnTo>
                    <a:pt x="27" y="41028"/>
                  </a:lnTo>
                  <a:lnTo>
                    <a:pt x="27" y="451"/>
                  </a:lnTo>
                  <a:lnTo>
                    <a:pt x="8600" y="451"/>
                  </a:lnTo>
                  <a:lnTo>
                    <a:pt x="8600" y="7880"/>
                  </a:lnTo>
                  <a:cubicBezTo>
                    <a:pt x="9810" y="5404"/>
                    <a:pt x="11733" y="3346"/>
                    <a:pt x="14125" y="1975"/>
                  </a:cubicBezTo>
                  <a:cubicBezTo>
                    <a:pt x="16524" y="584"/>
                    <a:pt x="19258" y="-140"/>
                    <a:pt x="22030" y="-121"/>
                  </a:cubicBezTo>
                  <a:cubicBezTo>
                    <a:pt x="27650" y="-664"/>
                    <a:pt x="32955" y="2556"/>
                    <a:pt x="35079" y="7785"/>
                  </a:cubicBezTo>
                  <a:cubicBezTo>
                    <a:pt x="38470" y="2813"/>
                    <a:pt x="44109" y="-149"/>
                    <a:pt x="50129" y="-121"/>
                  </a:cubicBezTo>
                  <a:cubicBezTo>
                    <a:pt x="54234" y="-330"/>
                    <a:pt x="58244" y="1184"/>
                    <a:pt x="61178" y="4070"/>
                  </a:cubicBezTo>
                  <a:cubicBezTo>
                    <a:pt x="64235" y="7328"/>
                    <a:pt x="65788" y="11710"/>
                    <a:pt x="65464" y="16167"/>
                  </a:cubicBezTo>
                  <a:lnTo>
                    <a:pt x="65464" y="41028"/>
                  </a:lnTo>
                  <a:lnTo>
                    <a:pt x="56892" y="41028"/>
                  </a:lnTo>
                  <a:lnTo>
                    <a:pt x="56892" y="18739"/>
                  </a:lnTo>
                  <a:cubicBezTo>
                    <a:pt x="56892" y="11309"/>
                    <a:pt x="53844" y="7499"/>
                    <a:pt x="47367" y="7499"/>
                  </a:cubicBezTo>
                  <a:cubicBezTo>
                    <a:pt x="44586" y="7461"/>
                    <a:pt x="41899" y="8480"/>
                    <a:pt x="39842" y="10357"/>
                  </a:cubicBezTo>
                  <a:cubicBezTo>
                    <a:pt x="37556" y="12414"/>
                    <a:pt x="36298" y="15376"/>
                    <a:pt x="36413" y="18453"/>
                  </a:cubicBezTo>
                  <a:lnTo>
                    <a:pt x="36413" y="41028"/>
                  </a:lnTo>
                  <a:lnTo>
                    <a:pt x="27935" y="41028"/>
                  </a:lnTo>
                  <a:lnTo>
                    <a:pt x="27935" y="18739"/>
                  </a:lnTo>
                  <a:cubicBezTo>
                    <a:pt x="28135" y="15767"/>
                    <a:pt x="27402" y="12805"/>
                    <a:pt x="25840" y="10262"/>
                  </a:cubicBezTo>
                  <a:cubicBezTo>
                    <a:pt x="24259" y="8338"/>
                    <a:pt x="21840" y="7309"/>
                    <a:pt x="19363" y="7499"/>
                  </a:cubicBezTo>
                  <a:cubicBezTo>
                    <a:pt x="16515" y="7490"/>
                    <a:pt x="13762" y="8538"/>
                    <a:pt x="11648" y="10452"/>
                  </a:cubicBezTo>
                  <a:cubicBezTo>
                    <a:pt x="9438" y="12729"/>
                    <a:pt x="8324" y="15862"/>
                    <a:pt x="8600" y="19025"/>
                  </a:cubicBezTo>
                  <a:close/>
                </a:path>
              </a:pathLst>
            </a:custGeom>
            <a:solidFill>
              <a:srgbClr val="6D6E71"/>
            </a:solidFill>
            <a:ln w="9525" cap="flat">
              <a:no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06A47F95-F117-495E-AEDD-7C3DDBC5D7A7}"/>
                </a:ext>
              </a:extLst>
            </p:cNvPr>
            <p:cNvSpPr/>
            <p:nvPr/>
          </p:nvSpPr>
          <p:spPr>
            <a:xfrm>
              <a:off x="10569052" y="3182083"/>
              <a:ext cx="24170" cy="66675"/>
            </a:xfrm>
            <a:custGeom>
              <a:avLst/>
              <a:gdLst>
                <a:gd name="connsiteX0" fmla="*/ 313 w 19336"/>
                <a:gd name="connsiteY0" fmla="*/ -180 h 53340"/>
                <a:gd name="connsiteX1" fmla="*/ 19363 w 19336"/>
                <a:gd name="connsiteY1" fmla="*/ -180 h 53340"/>
                <a:gd name="connsiteX2" fmla="*/ 19363 w 19336"/>
                <a:gd name="connsiteY2" fmla="*/ 53160 h 53340"/>
                <a:gd name="connsiteX3" fmla="*/ 10886 w 19336"/>
                <a:gd name="connsiteY3" fmla="*/ 53160 h 53340"/>
                <a:gd name="connsiteX4" fmla="*/ 10886 w 19336"/>
                <a:gd name="connsiteY4" fmla="*/ 8107 h 53340"/>
                <a:gd name="connsiteX5" fmla="*/ 27 w 19336"/>
                <a:gd name="connsiteY5" fmla="*/ 8107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36" h="53340">
                  <a:moveTo>
                    <a:pt x="313" y="-180"/>
                  </a:moveTo>
                  <a:lnTo>
                    <a:pt x="19363" y="-180"/>
                  </a:lnTo>
                  <a:lnTo>
                    <a:pt x="19363" y="53160"/>
                  </a:lnTo>
                  <a:lnTo>
                    <a:pt x="10886" y="53160"/>
                  </a:lnTo>
                  <a:lnTo>
                    <a:pt x="10886" y="8107"/>
                  </a:lnTo>
                  <a:lnTo>
                    <a:pt x="27" y="8107"/>
                  </a:lnTo>
                  <a:close/>
                </a:path>
              </a:pathLst>
            </a:custGeom>
            <a:solidFill>
              <a:srgbClr val="6D6E71"/>
            </a:solidFill>
            <a:ln w="9525" cap="flat">
              <a:no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758AB23E-9E0F-43F8-90F7-E9FC91DF11B9}"/>
                </a:ext>
              </a:extLst>
            </p:cNvPr>
            <p:cNvSpPr/>
            <p:nvPr/>
          </p:nvSpPr>
          <p:spPr>
            <a:xfrm>
              <a:off x="10608577" y="3180767"/>
              <a:ext cx="49536" cy="68621"/>
            </a:xfrm>
            <a:custGeom>
              <a:avLst/>
              <a:gdLst>
                <a:gd name="connsiteX0" fmla="*/ 6984 w 39629"/>
                <a:gd name="connsiteY0" fmla="*/ 3921 h 54897"/>
                <a:gd name="connsiteX1" fmla="*/ 32510 w 39629"/>
                <a:gd name="connsiteY1" fmla="*/ 3921 h 54897"/>
                <a:gd name="connsiteX2" fmla="*/ 37654 w 39629"/>
                <a:gd name="connsiteY2" fmla="*/ 14017 h 54897"/>
                <a:gd name="connsiteX3" fmla="*/ 31939 w 39629"/>
                <a:gd name="connsiteY3" fmla="*/ 24875 h 54897"/>
                <a:gd name="connsiteX4" fmla="*/ 39654 w 39629"/>
                <a:gd name="connsiteY4" fmla="*/ 38591 h 54897"/>
                <a:gd name="connsiteX5" fmla="*/ 34130 w 39629"/>
                <a:gd name="connsiteY5" fmla="*/ 50117 h 54897"/>
                <a:gd name="connsiteX6" fmla="*/ 5555 w 39629"/>
                <a:gd name="connsiteY6" fmla="*/ 50117 h 54897"/>
                <a:gd name="connsiteX7" fmla="*/ 30 w 39629"/>
                <a:gd name="connsiteY7" fmla="*/ 38591 h 54897"/>
                <a:gd name="connsiteX8" fmla="*/ 7745 w 39629"/>
                <a:gd name="connsiteY8" fmla="*/ 24875 h 54897"/>
                <a:gd name="connsiteX9" fmla="*/ 2030 w 39629"/>
                <a:gd name="connsiteY9" fmla="*/ 14017 h 54897"/>
                <a:gd name="connsiteX10" fmla="*/ 6984 w 39629"/>
                <a:gd name="connsiteY10" fmla="*/ 3921 h 54897"/>
                <a:gd name="connsiteX11" fmla="*/ 12318 w 39629"/>
                <a:gd name="connsiteY11" fmla="*/ 44783 h 54897"/>
                <a:gd name="connsiteX12" fmla="*/ 27176 w 39629"/>
                <a:gd name="connsiteY12" fmla="*/ 44783 h 54897"/>
                <a:gd name="connsiteX13" fmla="*/ 30701 w 39629"/>
                <a:gd name="connsiteY13" fmla="*/ 38306 h 54897"/>
                <a:gd name="connsiteX14" fmla="*/ 27367 w 39629"/>
                <a:gd name="connsiteY14" fmla="*/ 31829 h 54897"/>
                <a:gd name="connsiteX15" fmla="*/ 19747 w 39629"/>
                <a:gd name="connsiteY15" fmla="*/ 29543 h 54897"/>
                <a:gd name="connsiteX16" fmla="*/ 12127 w 39629"/>
                <a:gd name="connsiteY16" fmla="*/ 31829 h 54897"/>
                <a:gd name="connsiteX17" fmla="*/ 8793 w 39629"/>
                <a:gd name="connsiteY17" fmla="*/ 38306 h 54897"/>
                <a:gd name="connsiteX18" fmla="*/ 12318 w 39629"/>
                <a:gd name="connsiteY18" fmla="*/ 44783 h 54897"/>
                <a:gd name="connsiteX19" fmla="*/ 12984 w 39629"/>
                <a:gd name="connsiteY19" fmla="*/ 20494 h 54897"/>
                <a:gd name="connsiteX20" fmla="*/ 26510 w 39629"/>
                <a:gd name="connsiteY20" fmla="*/ 20494 h 54897"/>
                <a:gd name="connsiteX21" fmla="*/ 27986 w 39629"/>
                <a:gd name="connsiteY21" fmla="*/ 10636 h 54897"/>
                <a:gd name="connsiteX22" fmla="*/ 26510 w 39629"/>
                <a:gd name="connsiteY22" fmla="*/ 9159 h 54897"/>
                <a:gd name="connsiteX23" fmla="*/ 12984 w 39629"/>
                <a:gd name="connsiteY23" fmla="*/ 9159 h 54897"/>
                <a:gd name="connsiteX24" fmla="*/ 11508 w 39629"/>
                <a:gd name="connsiteY24" fmla="*/ 19018 h 54897"/>
                <a:gd name="connsiteX25" fmla="*/ 12984 w 39629"/>
                <a:gd name="connsiteY25" fmla="*/ 20494 h 54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9629" h="54897">
                  <a:moveTo>
                    <a:pt x="6984" y="3921"/>
                  </a:moveTo>
                  <a:cubicBezTo>
                    <a:pt x="14613" y="-1547"/>
                    <a:pt x="24881" y="-1547"/>
                    <a:pt x="32510" y="3921"/>
                  </a:cubicBezTo>
                  <a:cubicBezTo>
                    <a:pt x="35768" y="6245"/>
                    <a:pt x="37682" y="10016"/>
                    <a:pt x="37654" y="14017"/>
                  </a:cubicBezTo>
                  <a:cubicBezTo>
                    <a:pt x="37549" y="18332"/>
                    <a:pt x="35435" y="22351"/>
                    <a:pt x="31939" y="24875"/>
                  </a:cubicBezTo>
                  <a:cubicBezTo>
                    <a:pt x="36806" y="27704"/>
                    <a:pt x="39759" y="32962"/>
                    <a:pt x="39654" y="38591"/>
                  </a:cubicBezTo>
                  <a:cubicBezTo>
                    <a:pt x="39730" y="43087"/>
                    <a:pt x="37682" y="47355"/>
                    <a:pt x="34130" y="50117"/>
                  </a:cubicBezTo>
                  <a:cubicBezTo>
                    <a:pt x="25595" y="56251"/>
                    <a:pt x="14089" y="56251"/>
                    <a:pt x="5555" y="50117"/>
                  </a:cubicBezTo>
                  <a:cubicBezTo>
                    <a:pt x="2040" y="47335"/>
                    <a:pt x="1" y="43078"/>
                    <a:pt x="30" y="38591"/>
                  </a:cubicBezTo>
                  <a:cubicBezTo>
                    <a:pt x="-75" y="32962"/>
                    <a:pt x="2878" y="27714"/>
                    <a:pt x="7745" y="24875"/>
                  </a:cubicBezTo>
                  <a:cubicBezTo>
                    <a:pt x="4249" y="22351"/>
                    <a:pt x="2135" y="18332"/>
                    <a:pt x="2030" y="14017"/>
                  </a:cubicBezTo>
                  <a:cubicBezTo>
                    <a:pt x="1954" y="10045"/>
                    <a:pt x="3802" y="6292"/>
                    <a:pt x="6984" y="3921"/>
                  </a:cubicBezTo>
                  <a:close/>
                  <a:moveTo>
                    <a:pt x="12318" y="44783"/>
                  </a:moveTo>
                  <a:cubicBezTo>
                    <a:pt x="16842" y="47697"/>
                    <a:pt x="22652" y="47697"/>
                    <a:pt x="27176" y="44783"/>
                  </a:cubicBezTo>
                  <a:cubicBezTo>
                    <a:pt x="29462" y="43440"/>
                    <a:pt x="30815" y="40954"/>
                    <a:pt x="30701" y="38306"/>
                  </a:cubicBezTo>
                  <a:cubicBezTo>
                    <a:pt x="30815" y="35705"/>
                    <a:pt x="29548" y="33248"/>
                    <a:pt x="27367" y="31829"/>
                  </a:cubicBezTo>
                  <a:cubicBezTo>
                    <a:pt x="25128" y="30295"/>
                    <a:pt x="22462" y="29495"/>
                    <a:pt x="19747" y="29543"/>
                  </a:cubicBezTo>
                  <a:cubicBezTo>
                    <a:pt x="17032" y="29514"/>
                    <a:pt x="14375" y="30305"/>
                    <a:pt x="12127" y="31829"/>
                  </a:cubicBezTo>
                  <a:cubicBezTo>
                    <a:pt x="9974" y="33267"/>
                    <a:pt x="8717" y="35715"/>
                    <a:pt x="8793" y="38306"/>
                  </a:cubicBezTo>
                  <a:cubicBezTo>
                    <a:pt x="8679" y="40954"/>
                    <a:pt x="10032" y="43440"/>
                    <a:pt x="12318" y="44783"/>
                  </a:cubicBezTo>
                  <a:close/>
                  <a:moveTo>
                    <a:pt x="12984" y="20494"/>
                  </a:moveTo>
                  <a:cubicBezTo>
                    <a:pt x="16928" y="23685"/>
                    <a:pt x="22566" y="23685"/>
                    <a:pt x="26510" y="20494"/>
                  </a:cubicBezTo>
                  <a:cubicBezTo>
                    <a:pt x="29643" y="18179"/>
                    <a:pt x="30301" y="13769"/>
                    <a:pt x="27986" y="10636"/>
                  </a:cubicBezTo>
                  <a:cubicBezTo>
                    <a:pt x="27567" y="10074"/>
                    <a:pt x="27071" y="9578"/>
                    <a:pt x="26510" y="9159"/>
                  </a:cubicBezTo>
                  <a:cubicBezTo>
                    <a:pt x="22519" y="6111"/>
                    <a:pt x="16975" y="6111"/>
                    <a:pt x="12984" y="9159"/>
                  </a:cubicBezTo>
                  <a:cubicBezTo>
                    <a:pt x="9850" y="11474"/>
                    <a:pt x="9193" y="15884"/>
                    <a:pt x="11508" y="19018"/>
                  </a:cubicBezTo>
                  <a:cubicBezTo>
                    <a:pt x="11927" y="19579"/>
                    <a:pt x="12422" y="20075"/>
                    <a:pt x="12984" y="20494"/>
                  </a:cubicBezTo>
                  <a:close/>
                </a:path>
              </a:pathLst>
            </a:custGeom>
            <a:solidFill>
              <a:srgbClr val="6D6E71"/>
            </a:solidFill>
            <a:ln w="9525" cap="flat">
              <a:noFill/>
              <a:prstDash val="solid"/>
              <a:miter/>
            </a:ln>
          </p:spPr>
          <p:txBody>
            <a:bodyPr rtlCol="0" anchor="ctr"/>
            <a:lstStyle/>
            <a:p>
              <a:endParaRPr lang="en-US"/>
            </a:p>
          </p:txBody>
        </p:sp>
        <p:sp>
          <p:nvSpPr>
            <p:cNvPr id="221" name="Freeform: Shape 220">
              <a:extLst>
                <a:ext uri="{FF2B5EF4-FFF2-40B4-BE49-F238E27FC236}">
                  <a16:creationId xmlns:a16="http://schemas.microsoft.com/office/drawing/2014/main" id="{DE079E84-0FE4-4465-857F-48CF21B3C7CB}"/>
                </a:ext>
              </a:extLst>
            </p:cNvPr>
            <p:cNvSpPr/>
            <p:nvPr/>
          </p:nvSpPr>
          <p:spPr>
            <a:xfrm>
              <a:off x="10668944" y="3235303"/>
              <a:ext cx="14173" cy="14170"/>
            </a:xfrm>
            <a:custGeom>
              <a:avLst/>
              <a:gdLst>
                <a:gd name="connsiteX0" fmla="*/ 1648 w 11338"/>
                <a:gd name="connsiteY0" fmla="*/ 9441 h 11336"/>
                <a:gd name="connsiteX1" fmla="*/ 29 w 11338"/>
                <a:gd name="connsiteY1" fmla="*/ 5440 h 11336"/>
                <a:gd name="connsiteX2" fmla="*/ 5458 w 11338"/>
                <a:gd name="connsiteY2" fmla="*/ -180 h 11336"/>
                <a:gd name="connsiteX3" fmla="*/ 5649 w 11338"/>
                <a:gd name="connsiteY3" fmla="*/ -180 h 11336"/>
                <a:gd name="connsiteX4" fmla="*/ 9745 w 11338"/>
                <a:gd name="connsiteY4" fmla="*/ 1440 h 11336"/>
                <a:gd name="connsiteX5" fmla="*/ 11364 w 11338"/>
                <a:gd name="connsiteY5" fmla="*/ 5440 h 11336"/>
                <a:gd name="connsiteX6" fmla="*/ 9745 w 11338"/>
                <a:gd name="connsiteY6" fmla="*/ 9441 h 11336"/>
                <a:gd name="connsiteX7" fmla="*/ 5649 w 11338"/>
                <a:gd name="connsiteY7" fmla="*/ 11155 h 11336"/>
                <a:gd name="connsiteX8" fmla="*/ 1648 w 11338"/>
                <a:gd name="connsiteY8" fmla="*/ 9441 h 11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38" h="11336">
                  <a:moveTo>
                    <a:pt x="1648" y="9441"/>
                  </a:moveTo>
                  <a:cubicBezTo>
                    <a:pt x="581" y="8383"/>
                    <a:pt x="-9" y="6935"/>
                    <a:pt x="29" y="5440"/>
                  </a:cubicBezTo>
                  <a:cubicBezTo>
                    <a:pt x="-28" y="2392"/>
                    <a:pt x="2410" y="-123"/>
                    <a:pt x="5458" y="-180"/>
                  </a:cubicBezTo>
                  <a:cubicBezTo>
                    <a:pt x="5525" y="-180"/>
                    <a:pt x="5582" y="-180"/>
                    <a:pt x="5649" y="-180"/>
                  </a:cubicBezTo>
                  <a:cubicBezTo>
                    <a:pt x="7173" y="-199"/>
                    <a:pt x="8649" y="382"/>
                    <a:pt x="9745" y="1440"/>
                  </a:cubicBezTo>
                  <a:cubicBezTo>
                    <a:pt x="10773" y="2516"/>
                    <a:pt x="11354" y="3945"/>
                    <a:pt x="11364" y="5440"/>
                  </a:cubicBezTo>
                  <a:cubicBezTo>
                    <a:pt x="11402" y="6935"/>
                    <a:pt x="10811" y="8393"/>
                    <a:pt x="9745" y="9441"/>
                  </a:cubicBezTo>
                  <a:cubicBezTo>
                    <a:pt x="8678" y="10565"/>
                    <a:pt x="7192" y="11184"/>
                    <a:pt x="5649" y="11155"/>
                  </a:cubicBezTo>
                  <a:cubicBezTo>
                    <a:pt x="4134" y="11155"/>
                    <a:pt x="2686" y="10536"/>
                    <a:pt x="1648" y="9441"/>
                  </a:cubicBezTo>
                  <a:close/>
                </a:path>
              </a:pathLst>
            </a:custGeom>
            <a:solidFill>
              <a:srgbClr val="6D6E71"/>
            </a:solidFill>
            <a:ln w="9525" cap="flat">
              <a:noFill/>
              <a:prstDash val="solid"/>
              <a:miter/>
            </a:ln>
          </p:spPr>
          <p:txBody>
            <a:bodyPr rtlCol="0" anchor="ctr"/>
            <a:lstStyle/>
            <a:p>
              <a:endParaRPr lang="en-US"/>
            </a:p>
          </p:txBody>
        </p:sp>
        <p:sp>
          <p:nvSpPr>
            <p:cNvPr id="222" name="Freeform: Shape 221">
              <a:extLst>
                <a:ext uri="{FF2B5EF4-FFF2-40B4-BE49-F238E27FC236}">
                  <a16:creationId xmlns:a16="http://schemas.microsoft.com/office/drawing/2014/main" id="{2AB0ACFD-0094-4E8C-A84E-0EDA76C109B2}"/>
                </a:ext>
              </a:extLst>
            </p:cNvPr>
            <p:cNvSpPr/>
            <p:nvPr/>
          </p:nvSpPr>
          <p:spPr>
            <a:xfrm>
              <a:off x="10694169" y="3180886"/>
              <a:ext cx="48496" cy="68629"/>
            </a:xfrm>
            <a:custGeom>
              <a:avLst/>
              <a:gdLst>
                <a:gd name="connsiteX0" fmla="*/ 22426 w 38797"/>
                <a:gd name="connsiteY0" fmla="*/ 7921 h 54903"/>
                <a:gd name="connsiteX1" fmla="*/ 12043 w 38797"/>
                <a:gd name="connsiteY1" fmla="*/ 12684 h 54903"/>
                <a:gd name="connsiteX2" fmla="*/ 8614 w 38797"/>
                <a:gd name="connsiteY2" fmla="*/ 25637 h 54903"/>
                <a:gd name="connsiteX3" fmla="*/ 14043 w 38797"/>
                <a:gd name="connsiteY3" fmla="*/ 21637 h 54903"/>
                <a:gd name="connsiteX4" fmla="*/ 21949 w 38797"/>
                <a:gd name="connsiteY4" fmla="*/ 19827 h 54903"/>
                <a:gd name="connsiteX5" fmla="*/ 33950 w 38797"/>
                <a:gd name="connsiteY5" fmla="*/ 24590 h 54903"/>
                <a:gd name="connsiteX6" fmla="*/ 38808 w 38797"/>
                <a:gd name="connsiteY6" fmla="*/ 37163 h 54903"/>
                <a:gd name="connsiteX7" fmla="*/ 33570 w 38797"/>
                <a:gd name="connsiteY7" fmla="*/ 49926 h 54903"/>
                <a:gd name="connsiteX8" fmla="*/ 20425 w 38797"/>
                <a:gd name="connsiteY8" fmla="*/ 54689 h 54903"/>
                <a:gd name="connsiteX9" fmla="*/ 2804 w 38797"/>
                <a:gd name="connsiteY9" fmla="*/ 43259 h 54903"/>
                <a:gd name="connsiteX10" fmla="*/ 41 w 38797"/>
                <a:gd name="connsiteY10" fmla="*/ 28495 h 54903"/>
                <a:gd name="connsiteX11" fmla="*/ 1756 w 38797"/>
                <a:gd name="connsiteY11" fmla="*/ 14779 h 54903"/>
                <a:gd name="connsiteX12" fmla="*/ 6614 w 38797"/>
                <a:gd name="connsiteY12" fmla="*/ 6111 h 54903"/>
                <a:gd name="connsiteX13" fmla="*/ 21187 w 38797"/>
                <a:gd name="connsiteY13" fmla="*/ -175 h 54903"/>
                <a:gd name="connsiteX14" fmla="*/ 36808 w 38797"/>
                <a:gd name="connsiteY14" fmla="*/ 5254 h 54903"/>
                <a:gd name="connsiteX15" fmla="*/ 32331 w 38797"/>
                <a:gd name="connsiteY15" fmla="*/ 11826 h 54903"/>
                <a:gd name="connsiteX16" fmla="*/ 27664 w 38797"/>
                <a:gd name="connsiteY16" fmla="*/ 9159 h 54903"/>
                <a:gd name="connsiteX17" fmla="*/ 22426 w 38797"/>
                <a:gd name="connsiteY17" fmla="*/ 7921 h 54903"/>
                <a:gd name="connsiteX18" fmla="*/ 20806 w 38797"/>
                <a:gd name="connsiteY18" fmla="*/ 27733 h 54903"/>
                <a:gd name="connsiteX19" fmla="*/ 13091 w 38797"/>
                <a:gd name="connsiteY19" fmla="*/ 30305 h 54903"/>
                <a:gd name="connsiteX20" fmla="*/ 10043 w 38797"/>
                <a:gd name="connsiteY20" fmla="*/ 36877 h 54903"/>
                <a:gd name="connsiteX21" fmla="*/ 12996 w 38797"/>
                <a:gd name="connsiteY21" fmla="*/ 43926 h 54903"/>
                <a:gd name="connsiteX22" fmla="*/ 20425 w 38797"/>
                <a:gd name="connsiteY22" fmla="*/ 46878 h 54903"/>
                <a:gd name="connsiteX23" fmla="*/ 27950 w 38797"/>
                <a:gd name="connsiteY23" fmla="*/ 44211 h 54903"/>
                <a:gd name="connsiteX24" fmla="*/ 30902 w 38797"/>
                <a:gd name="connsiteY24" fmla="*/ 37544 h 54903"/>
                <a:gd name="connsiteX25" fmla="*/ 21396 w 38797"/>
                <a:gd name="connsiteY25" fmla="*/ 28000 h 54903"/>
                <a:gd name="connsiteX26" fmla="*/ 20806 w 38797"/>
                <a:gd name="connsiteY26" fmla="*/ 28019 h 54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797" h="54903">
                  <a:moveTo>
                    <a:pt x="22426" y="7921"/>
                  </a:moveTo>
                  <a:cubicBezTo>
                    <a:pt x="18377" y="7635"/>
                    <a:pt x="14463" y="9436"/>
                    <a:pt x="12043" y="12684"/>
                  </a:cubicBezTo>
                  <a:cubicBezTo>
                    <a:pt x="9586" y="16541"/>
                    <a:pt x="8386" y="21066"/>
                    <a:pt x="8614" y="25637"/>
                  </a:cubicBezTo>
                  <a:cubicBezTo>
                    <a:pt x="10157" y="23980"/>
                    <a:pt x="12005" y="22618"/>
                    <a:pt x="14043" y="21637"/>
                  </a:cubicBezTo>
                  <a:cubicBezTo>
                    <a:pt x="16491" y="20399"/>
                    <a:pt x="19206" y="19780"/>
                    <a:pt x="21949" y="19827"/>
                  </a:cubicBezTo>
                  <a:cubicBezTo>
                    <a:pt x="26445" y="19646"/>
                    <a:pt x="30808" y="21380"/>
                    <a:pt x="33950" y="24590"/>
                  </a:cubicBezTo>
                  <a:cubicBezTo>
                    <a:pt x="37256" y="27914"/>
                    <a:pt x="39018" y="32477"/>
                    <a:pt x="38808" y="37163"/>
                  </a:cubicBezTo>
                  <a:cubicBezTo>
                    <a:pt x="39027" y="41982"/>
                    <a:pt x="37113" y="46650"/>
                    <a:pt x="33570" y="49926"/>
                  </a:cubicBezTo>
                  <a:cubicBezTo>
                    <a:pt x="29950" y="53127"/>
                    <a:pt x="25254" y="54822"/>
                    <a:pt x="20425" y="54689"/>
                  </a:cubicBezTo>
                  <a:cubicBezTo>
                    <a:pt x="12671" y="55175"/>
                    <a:pt x="5518" y="50536"/>
                    <a:pt x="2804" y="43259"/>
                  </a:cubicBezTo>
                  <a:cubicBezTo>
                    <a:pt x="918" y="38572"/>
                    <a:pt x="-25" y="33553"/>
                    <a:pt x="41" y="28495"/>
                  </a:cubicBezTo>
                  <a:cubicBezTo>
                    <a:pt x="-73" y="23866"/>
                    <a:pt x="499" y="19237"/>
                    <a:pt x="1756" y="14779"/>
                  </a:cubicBezTo>
                  <a:cubicBezTo>
                    <a:pt x="2718" y="11569"/>
                    <a:pt x="4375" y="8607"/>
                    <a:pt x="6614" y="6111"/>
                  </a:cubicBezTo>
                  <a:cubicBezTo>
                    <a:pt x="10329" y="1996"/>
                    <a:pt x="15643" y="-299"/>
                    <a:pt x="21187" y="-175"/>
                  </a:cubicBezTo>
                  <a:cubicBezTo>
                    <a:pt x="26864" y="-213"/>
                    <a:pt x="32379" y="1711"/>
                    <a:pt x="36808" y="5254"/>
                  </a:cubicBezTo>
                  <a:lnTo>
                    <a:pt x="32331" y="11826"/>
                  </a:lnTo>
                  <a:cubicBezTo>
                    <a:pt x="30931" y="10683"/>
                    <a:pt x="29359" y="9788"/>
                    <a:pt x="27664" y="9159"/>
                  </a:cubicBezTo>
                  <a:cubicBezTo>
                    <a:pt x="26026" y="8388"/>
                    <a:pt x="24235" y="7959"/>
                    <a:pt x="22426" y="7921"/>
                  </a:cubicBezTo>
                  <a:close/>
                  <a:moveTo>
                    <a:pt x="20806" y="27733"/>
                  </a:moveTo>
                  <a:cubicBezTo>
                    <a:pt x="18015" y="27647"/>
                    <a:pt x="15272" y="28562"/>
                    <a:pt x="13091" y="30305"/>
                  </a:cubicBezTo>
                  <a:cubicBezTo>
                    <a:pt x="11119" y="31914"/>
                    <a:pt x="9995" y="34334"/>
                    <a:pt x="10043" y="36877"/>
                  </a:cubicBezTo>
                  <a:cubicBezTo>
                    <a:pt x="10005" y="39535"/>
                    <a:pt x="11072" y="42087"/>
                    <a:pt x="12996" y="43926"/>
                  </a:cubicBezTo>
                  <a:cubicBezTo>
                    <a:pt x="14986" y="45850"/>
                    <a:pt x="17653" y="46916"/>
                    <a:pt x="20425" y="46878"/>
                  </a:cubicBezTo>
                  <a:cubicBezTo>
                    <a:pt x="23187" y="46993"/>
                    <a:pt x="25883" y="46040"/>
                    <a:pt x="27950" y="44211"/>
                  </a:cubicBezTo>
                  <a:cubicBezTo>
                    <a:pt x="29902" y="42554"/>
                    <a:pt x="30988" y="40096"/>
                    <a:pt x="30902" y="37544"/>
                  </a:cubicBezTo>
                  <a:cubicBezTo>
                    <a:pt x="30912" y="32286"/>
                    <a:pt x="26654" y="28009"/>
                    <a:pt x="21396" y="28000"/>
                  </a:cubicBezTo>
                  <a:cubicBezTo>
                    <a:pt x="21197" y="28000"/>
                    <a:pt x="21006" y="28009"/>
                    <a:pt x="20806" y="28019"/>
                  </a:cubicBezTo>
                  <a:close/>
                </a:path>
              </a:pathLst>
            </a:custGeom>
            <a:solidFill>
              <a:srgbClr val="6D6E71"/>
            </a:solid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0373B76D-F950-4F56-BA1F-064AC93EC741}"/>
                </a:ext>
              </a:extLst>
            </p:cNvPr>
            <p:cNvSpPr/>
            <p:nvPr/>
          </p:nvSpPr>
          <p:spPr>
            <a:xfrm>
              <a:off x="10750859" y="3180573"/>
              <a:ext cx="66618" cy="68904"/>
            </a:xfrm>
            <a:custGeom>
              <a:avLst/>
              <a:gdLst>
                <a:gd name="connsiteX0" fmla="*/ 19746 w 53294"/>
                <a:gd name="connsiteY0" fmla="*/ 3314 h 55123"/>
                <a:gd name="connsiteX1" fmla="*/ 19746 w 53294"/>
                <a:gd name="connsiteY1" fmla="*/ 20459 h 55123"/>
                <a:gd name="connsiteX2" fmla="*/ 11459 w 53294"/>
                <a:gd name="connsiteY2" fmla="*/ 24079 h 55123"/>
                <a:gd name="connsiteX3" fmla="*/ 3363 w 53294"/>
                <a:gd name="connsiteY3" fmla="*/ 20554 h 55123"/>
                <a:gd name="connsiteX4" fmla="*/ 29 w 53294"/>
                <a:gd name="connsiteY4" fmla="*/ 11982 h 55123"/>
                <a:gd name="connsiteX5" fmla="*/ 3363 w 53294"/>
                <a:gd name="connsiteY5" fmla="*/ 3409 h 55123"/>
                <a:gd name="connsiteX6" fmla="*/ 19108 w 53294"/>
                <a:gd name="connsiteY6" fmla="*/ 2771 h 55123"/>
                <a:gd name="connsiteX7" fmla="*/ 19746 w 53294"/>
                <a:gd name="connsiteY7" fmla="*/ 3409 h 55123"/>
                <a:gd name="connsiteX8" fmla="*/ 50798 w 53294"/>
                <a:gd name="connsiteY8" fmla="*/ 1028 h 55123"/>
                <a:gd name="connsiteX9" fmla="*/ 11745 w 53294"/>
                <a:gd name="connsiteY9" fmla="*/ 54368 h 55123"/>
                <a:gd name="connsiteX10" fmla="*/ 2220 w 53294"/>
                <a:gd name="connsiteY10" fmla="*/ 54368 h 55123"/>
                <a:gd name="connsiteX11" fmla="*/ 41273 w 53294"/>
                <a:gd name="connsiteY11" fmla="*/ 1028 h 55123"/>
                <a:gd name="connsiteX12" fmla="*/ 14697 w 53294"/>
                <a:gd name="connsiteY12" fmla="*/ 15887 h 55123"/>
                <a:gd name="connsiteX13" fmla="*/ 15841 w 53294"/>
                <a:gd name="connsiteY13" fmla="*/ 12077 h 55123"/>
                <a:gd name="connsiteX14" fmla="*/ 14603 w 53294"/>
                <a:gd name="connsiteY14" fmla="*/ 8172 h 55123"/>
                <a:gd name="connsiteX15" fmla="*/ 8983 w 53294"/>
                <a:gd name="connsiteY15" fmla="*/ 7505 h 55123"/>
                <a:gd name="connsiteX16" fmla="*/ 8316 w 53294"/>
                <a:gd name="connsiteY16" fmla="*/ 8172 h 55123"/>
                <a:gd name="connsiteX17" fmla="*/ 7078 w 53294"/>
                <a:gd name="connsiteY17" fmla="*/ 12077 h 55123"/>
                <a:gd name="connsiteX18" fmla="*/ 8411 w 53294"/>
                <a:gd name="connsiteY18" fmla="*/ 15887 h 55123"/>
                <a:gd name="connsiteX19" fmla="*/ 14031 w 53294"/>
                <a:gd name="connsiteY19" fmla="*/ 16554 h 55123"/>
                <a:gd name="connsiteX20" fmla="*/ 14697 w 53294"/>
                <a:gd name="connsiteY20" fmla="*/ 15887 h 55123"/>
                <a:gd name="connsiteX21" fmla="*/ 50035 w 53294"/>
                <a:gd name="connsiteY21" fmla="*/ 34175 h 55123"/>
                <a:gd name="connsiteX22" fmla="*/ 50035 w 53294"/>
                <a:gd name="connsiteY22" fmla="*/ 51416 h 55123"/>
                <a:gd name="connsiteX23" fmla="*/ 41844 w 53294"/>
                <a:gd name="connsiteY23" fmla="*/ 54940 h 55123"/>
                <a:gd name="connsiteX24" fmla="*/ 33653 w 53294"/>
                <a:gd name="connsiteY24" fmla="*/ 51416 h 55123"/>
                <a:gd name="connsiteX25" fmla="*/ 33653 w 53294"/>
                <a:gd name="connsiteY25" fmla="*/ 34175 h 55123"/>
                <a:gd name="connsiteX26" fmla="*/ 49540 w 53294"/>
                <a:gd name="connsiteY26" fmla="*/ 33680 h 55123"/>
                <a:gd name="connsiteX27" fmla="*/ 50035 w 53294"/>
                <a:gd name="connsiteY27" fmla="*/ 34175 h 55123"/>
                <a:gd name="connsiteX28" fmla="*/ 45082 w 53294"/>
                <a:gd name="connsiteY28" fmla="*/ 46939 h 55123"/>
                <a:gd name="connsiteX29" fmla="*/ 46321 w 53294"/>
                <a:gd name="connsiteY29" fmla="*/ 43034 h 55123"/>
                <a:gd name="connsiteX30" fmla="*/ 44987 w 53294"/>
                <a:gd name="connsiteY30" fmla="*/ 39224 h 55123"/>
                <a:gd name="connsiteX31" fmla="*/ 41844 w 53294"/>
                <a:gd name="connsiteY31" fmla="*/ 37604 h 55123"/>
                <a:gd name="connsiteX32" fmla="*/ 38796 w 53294"/>
                <a:gd name="connsiteY32" fmla="*/ 39224 h 55123"/>
                <a:gd name="connsiteX33" fmla="*/ 37558 w 53294"/>
                <a:gd name="connsiteY33" fmla="*/ 43034 h 55123"/>
                <a:gd name="connsiteX34" fmla="*/ 38796 w 53294"/>
                <a:gd name="connsiteY34" fmla="*/ 46939 h 55123"/>
                <a:gd name="connsiteX35" fmla="*/ 41939 w 53294"/>
                <a:gd name="connsiteY35" fmla="*/ 48463 h 55123"/>
                <a:gd name="connsiteX36" fmla="*/ 45082 w 53294"/>
                <a:gd name="connsiteY36" fmla="*/ 47415 h 55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3294" h="55123">
                  <a:moveTo>
                    <a:pt x="19746" y="3314"/>
                  </a:moveTo>
                  <a:cubicBezTo>
                    <a:pt x="24204" y="8162"/>
                    <a:pt x="24204" y="15611"/>
                    <a:pt x="19746" y="20459"/>
                  </a:cubicBezTo>
                  <a:cubicBezTo>
                    <a:pt x="17669" y="22859"/>
                    <a:pt x="14631" y="24183"/>
                    <a:pt x="11459" y="24079"/>
                  </a:cubicBezTo>
                  <a:cubicBezTo>
                    <a:pt x="8373" y="24164"/>
                    <a:pt x="5402" y="22879"/>
                    <a:pt x="3363" y="20554"/>
                  </a:cubicBezTo>
                  <a:cubicBezTo>
                    <a:pt x="1182" y="18240"/>
                    <a:pt x="-9" y="15163"/>
                    <a:pt x="29" y="11982"/>
                  </a:cubicBezTo>
                  <a:cubicBezTo>
                    <a:pt x="-28" y="8801"/>
                    <a:pt x="1163" y="5715"/>
                    <a:pt x="3363" y="3409"/>
                  </a:cubicBezTo>
                  <a:cubicBezTo>
                    <a:pt x="7535" y="-1115"/>
                    <a:pt x="14583" y="-1401"/>
                    <a:pt x="19108" y="2771"/>
                  </a:cubicBezTo>
                  <a:cubicBezTo>
                    <a:pt x="19327" y="2981"/>
                    <a:pt x="19546" y="3190"/>
                    <a:pt x="19746" y="3409"/>
                  </a:cubicBezTo>
                  <a:close/>
                  <a:moveTo>
                    <a:pt x="50798" y="1028"/>
                  </a:moveTo>
                  <a:lnTo>
                    <a:pt x="11745" y="54368"/>
                  </a:lnTo>
                  <a:lnTo>
                    <a:pt x="2220" y="54368"/>
                  </a:lnTo>
                  <a:lnTo>
                    <a:pt x="41273" y="1028"/>
                  </a:lnTo>
                  <a:close/>
                  <a:moveTo>
                    <a:pt x="14697" y="15887"/>
                  </a:moveTo>
                  <a:cubicBezTo>
                    <a:pt x="15488" y="14773"/>
                    <a:pt x="15888" y="13439"/>
                    <a:pt x="15841" y="12077"/>
                  </a:cubicBezTo>
                  <a:cubicBezTo>
                    <a:pt x="15898" y="10667"/>
                    <a:pt x="15460" y="9286"/>
                    <a:pt x="14603" y="8172"/>
                  </a:cubicBezTo>
                  <a:cubicBezTo>
                    <a:pt x="13231" y="6438"/>
                    <a:pt x="10716" y="6133"/>
                    <a:pt x="8983" y="7505"/>
                  </a:cubicBezTo>
                  <a:cubicBezTo>
                    <a:pt x="8735" y="7696"/>
                    <a:pt x="8516" y="7924"/>
                    <a:pt x="8316" y="8172"/>
                  </a:cubicBezTo>
                  <a:cubicBezTo>
                    <a:pt x="7497" y="9305"/>
                    <a:pt x="7068" y="10677"/>
                    <a:pt x="7078" y="12077"/>
                  </a:cubicBezTo>
                  <a:cubicBezTo>
                    <a:pt x="7049" y="13468"/>
                    <a:pt x="7525" y="14820"/>
                    <a:pt x="8411" y="15887"/>
                  </a:cubicBezTo>
                  <a:cubicBezTo>
                    <a:pt x="9773" y="17621"/>
                    <a:pt x="12298" y="17925"/>
                    <a:pt x="14031" y="16554"/>
                  </a:cubicBezTo>
                  <a:cubicBezTo>
                    <a:pt x="14279" y="16363"/>
                    <a:pt x="14497" y="16135"/>
                    <a:pt x="14697" y="15887"/>
                  </a:cubicBezTo>
                  <a:close/>
                  <a:moveTo>
                    <a:pt x="50035" y="34175"/>
                  </a:moveTo>
                  <a:cubicBezTo>
                    <a:pt x="54417" y="39090"/>
                    <a:pt x="54417" y="46500"/>
                    <a:pt x="50035" y="51416"/>
                  </a:cubicBezTo>
                  <a:cubicBezTo>
                    <a:pt x="47959" y="53740"/>
                    <a:pt x="44958" y="55026"/>
                    <a:pt x="41844" y="54940"/>
                  </a:cubicBezTo>
                  <a:cubicBezTo>
                    <a:pt x="38729" y="55016"/>
                    <a:pt x="35739" y="53730"/>
                    <a:pt x="33653" y="51416"/>
                  </a:cubicBezTo>
                  <a:cubicBezTo>
                    <a:pt x="29271" y="46500"/>
                    <a:pt x="29271" y="39090"/>
                    <a:pt x="33653" y="34175"/>
                  </a:cubicBezTo>
                  <a:cubicBezTo>
                    <a:pt x="37901" y="29651"/>
                    <a:pt x="45016" y="29432"/>
                    <a:pt x="49540" y="33680"/>
                  </a:cubicBezTo>
                  <a:cubicBezTo>
                    <a:pt x="49712" y="33842"/>
                    <a:pt x="49874" y="34004"/>
                    <a:pt x="50035" y="34175"/>
                  </a:cubicBezTo>
                  <a:close/>
                  <a:moveTo>
                    <a:pt x="45082" y="46939"/>
                  </a:moveTo>
                  <a:cubicBezTo>
                    <a:pt x="45901" y="45805"/>
                    <a:pt x="46330" y="44434"/>
                    <a:pt x="46321" y="43034"/>
                  </a:cubicBezTo>
                  <a:cubicBezTo>
                    <a:pt x="46350" y="41643"/>
                    <a:pt x="45873" y="40290"/>
                    <a:pt x="44987" y="39224"/>
                  </a:cubicBezTo>
                  <a:cubicBezTo>
                    <a:pt x="44244" y="38223"/>
                    <a:pt x="43082" y="37623"/>
                    <a:pt x="41844" y="37604"/>
                  </a:cubicBezTo>
                  <a:cubicBezTo>
                    <a:pt x="40625" y="37614"/>
                    <a:pt x="39482" y="38214"/>
                    <a:pt x="38796" y="39224"/>
                  </a:cubicBezTo>
                  <a:cubicBezTo>
                    <a:pt x="37938" y="40300"/>
                    <a:pt x="37501" y="41652"/>
                    <a:pt x="37558" y="43034"/>
                  </a:cubicBezTo>
                  <a:cubicBezTo>
                    <a:pt x="37501" y="44443"/>
                    <a:pt x="37938" y="45824"/>
                    <a:pt x="38796" y="46939"/>
                  </a:cubicBezTo>
                  <a:cubicBezTo>
                    <a:pt x="39548" y="47910"/>
                    <a:pt x="40710" y="48482"/>
                    <a:pt x="41939" y="48463"/>
                  </a:cubicBezTo>
                  <a:cubicBezTo>
                    <a:pt x="43092" y="48625"/>
                    <a:pt x="44254" y="48234"/>
                    <a:pt x="45082" y="47415"/>
                  </a:cubicBezTo>
                  <a:close/>
                </a:path>
              </a:pathLst>
            </a:custGeom>
            <a:solidFill>
              <a:srgbClr val="6D6E71"/>
            </a:solid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FF4945BB-9124-4D05-A763-AD2D251ABF2E}"/>
                </a:ext>
              </a:extLst>
            </p:cNvPr>
            <p:cNvSpPr/>
            <p:nvPr/>
          </p:nvSpPr>
          <p:spPr>
            <a:xfrm>
              <a:off x="10851707" y="3182083"/>
              <a:ext cx="35004" cy="67401"/>
            </a:xfrm>
            <a:custGeom>
              <a:avLst/>
              <a:gdLst>
                <a:gd name="connsiteX0" fmla="*/ 13457 w 28003"/>
                <a:gd name="connsiteY0" fmla="*/ 19441 h 53921"/>
                <a:gd name="connsiteX1" fmla="*/ 13457 w 28003"/>
                <a:gd name="connsiteY1" fmla="*/ 40016 h 53921"/>
                <a:gd name="connsiteX2" fmla="*/ 14981 w 28003"/>
                <a:gd name="connsiteY2" fmla="*/ 44587 h 53921"/>
                <a:gd name="connsiteX3" fmla="*/ 19267 w 28003"/>
                <a:gd name="connsiteY3" fmla="*/ 46302 h 53921"/>
                <a:gd name="connsiteX4" fmla="*/ 24506 w 28003"/>
                <a:gd name="connsiteY4" fmla="*/ 43635 h 53921"/>
                <a:gd name="connsiteX5" fmla="*/ 28031 w 28003"/>
                <a:gd name="connsiteY5" fmla="*/ 49731 h 53921"/>
                <a:gd name="connsiteX6" fmla="*/ 18506 w 28003"/>
                <a:gd name="connsiteY6" fmla="*/ 53732 h 53921"/>
                <a:gd name="connsiteX7" fmla="*/ 8981 w 28003"/>
                <a:gd name="connsiteY7" fmla="*/ 49922 h 53921"/>
                <a:gd name="connsiteX8" fmla="*/ 5170 w 28003"/>
                <a:gd name="connsiteY8" fmla="*/ 39825 h 53921"/>
                <a:gd name="connsiteX9" fmla="*/ 5170 w 28003"/>
                <a:gd name="connsiteY9" fmla="*/ 19441 h 53921"/>
                <a:gd name="connsiteX10" fmla="*/ 27 w 28003"/>
                <a:gd name="connsiteY10" fmla="*/ 19441 h 53921"/>
                <a:gd name="connsiteX11" fmla="*/ 27 w 28003"/>
                <a:gd name="connsiteY11" fmla="*/ 12583 h 53921"/>
                <a:gd name="connsiteX12" fmla="*/ 5170 w 28003"/>
                <a:gd name="connsiteY12" fmla="*/ 12583 h 53921"/>
                <a:gd name="connsiteX13" fmla="*/ 5170 w 28003"/>
                <a:gd name="connsiteY13" fmla="*/ -180 h 53921"/>
                <a:gd name="connsiteX14" fmla="*/ 13648 w 28003"/>
                <a:gd name="connsiteY14" fmla="*/ -180 h 53921"/>
                <a:gd name="connsiteX15" fmla="*/ 13648 w 28003"/>
                <a:gd name="connsiteY15" fmla="*/ 12583 h 53921"/>
                <a:gd name="connsiteX16" fmla="*/ 24316 w 28003"/>
                <a:gd name="connsiteY16" fmla="*/ 12583 h 53921"/>
                <a:gd name="connsiteX17" fmla="*/ 24316 w 28003"/>
                <a:gd name="connsiteY17" fmla="*/ 19441 h 53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003" h="53921">
                  <a:moveTo>
                    <a:pt x="13457" y="19441"/>
                  </a:moveTo>
                  <a:lnTo>
                    <a:pt x="13457" y="40016"/>
                  </a:lnTo>
                  <a:cubicBezTo>
                    <a:pt x="13400" y="41673"/>
                    <a:pt x="13943" y="43292"/>
                    <a:pt x="14981" y="44587"/>
                  </a:cubicBezTo>
                  <a:cubicBezTo>
                    <a:pt x="16086" y="45759"/>
                    <a:pt x="17658" y="46388"/>
                    <a:pt x="19267" y="46302"/>
                  </a:cubicBezTo>
                  <a:cubicBezTo>
                    <a:pt x="21315" y="46216"/>
                    <a:pt x="23230" y="45245"/>
                    <a:pt x="24506" y="43635"/>
                  </a:cubicBezTo>
                  <a:lnTo>
                    <a:pt x="28031" y="49731"/>
                  </a:lnTo>
                  <a:cubicBezTo>
                    <a:pt x="25449" y="52179"/>
                    <a:pt x="22058" y="53598"/>
                    <a:pt x="18506" y="53732"/>
                  </a:cubicBezTo>
                  <a:cubicBezTo>
                    <a:pt x="14934" y="53874"/>
                    <a:pt x="11467" y="52484"/>
                    <a:pt x="8981" y="49922"/>
                  </a:cubicBezTo>
                  <a:cubicBezTo>
                    <a:pt x="6352" y="47235"/>
                    <a:pt x="4971" y="43578"/>
                    <a:pt x="5170" y="39825"/>
                  </a:cubicBezTo>
                  <a:lnTo>
                    <a:pt x="5170" y="19441"/>
                  </a:lnTo>
                  <a:lnTo>
                    <a:pt x="27" y="19441"/>
                  </a:lnTo>
                  <a:lnTo>
                    <a:pt x="27" y="12583"/>
                  </a:lnTo>
                  <a:lnTo>
                    <a:pt x="5170" y="12583"/>
                  </a:lnTo>
                  <a:lnTo>
                    <a:pt x="5170" y="-180"/>
                  </a:lnTo>
                  <a:lnTo>
                    <a:pt x="13648" y="-180"/>
                  </a:lnTo>
                  <a:lnTo>
                    <a:pt x="13648" y="12583"/>
                  </a:lnTo>
                  <a:lnTo>
                    <a:pt x="24316" y="12583"/>
                  </a:lnTo>
                  <a:lnTo>
                    <a:pt x="24316" y="19441"/>
                  </a:lnTo>
                  <a:close/>
                </a:path>
              </a:pathLst>
            </a:custGeom>
            <a:solidFill>
              <a:srgbClr val="6D6E71"/>
            </a:solidFill>
            <a:ln w="9525" cap="flat">
              <a:noFill/>
              <a:prstDash val="solid"/>
              <a:miter/>
            </a:ln>
          </p:spPr>
          <p:txBody>
            <a:bodyPr rtlCol="0" anchor="ctr"/>
            <a:lstStyle/>
            <a:p>
              <a:endParaRPr lang="en-US"/>
            </a:p>
          </p:txBody>
        </p:sp>
        <p:sp>
          <p:nvSpPr>
            <p:cNvPr id="225" name="Freeform: Shape 224">
              <a:extLst>
                <a:ext uri="{FF2B5EF4-FFF2-40B4-BE49-F238E27FC236}">
                  <a16:creationId xmlns:a16="http://schemas.microsoft.com/office/drawing/2014/main" id="{1A4504B9-0A89-4F5D-BF45-569F76F6E1DB}"/>
                </a:ext>
              </a:extLst>
            </p:cNvPr>
            <p:cNvSpPr/>
            <p:nvPr/>
          </p:nvSpPr>
          <p:spPr>
            <a:xfrm>
              <a:off x="10890157" y="3196818"/>
              <a:ext cx="53349" cy="52650"/>
            </a:xfrm>
            <a:custGeom>
              <a:avLst/>
              <a:gdLst>
                <a:gd name="connsiteX0" fmla="*/ 36609 w 42679"/>
                <a:gd name="connsiteY0" fmla="*/ 35847 h 42120"/>
                <a:gd name="connsiteX1" fmla="*/ 6129 w 42679"/>
                <a:gd name="connsiteY1" fmla="*/ 35847 h 42120"/>
                <a:gd name="connsiteX2" fmla="*/ 33 w 42679"/>
                <a:gd name="connsiteY2" fmla="*/ 21083 h 42120"/>
                <a:gd name="connsiteX3" fmla="*/ 6129 w 42679"/>
                <a:gd name="connsiteY3" fmla="*/ 6224 h 42120"/>
                <a:gd name="connsiteX4" fmla="*/ 36304 w 42679"/>
                <a:gd name="connsiteY4" fmla="*/ 5919 h 42120"/>
                <a:gd name="connsiteX5" fmla="*/ 42705 w 42679"/>
                <a:gd name="connsiteY5" fmla="*/ 21083 h 42120"/>
                <a:gd name="connsiteX6" fmla="*/ 36609 w 42679"/>
                <a:gd name="connsiteY6" fmla="*/ 35847 h 42120"/>
                <a:gd name="connsiteX7" fmla="*/ 12130 w 42679"/>
                <a:gd name="connsiteY7" fmla="*/ 30608 h 42120"/>
                <a:gd name="connsiteX8" fmla="*/ 21655 w 42679"/>
                <a:gd name="connsiteY8" fmla="*/ 34323 h 42120"/>
                <a:gd name="connsiteX9" fmla="*/ 31180 w 42679"/>
                <a:gd name="connsiteY9" fmla="*/ 30608 h 42120"/>
                <a:gd name="connsiteX10" fmla="*/ 34799 w 42679"/>
                <a:gd name="connsiteY10" fmla="*/ 21083 h 42120"/>
                <a:gd name="connsiteX11" fmla="*/ 31180 w 42679"/>
                <a:gd name="connsiteY11" fmla="*/ 11558 h 42120"/>
                <a:gd name="connsiteX12" fmla="*/ 21655 w 42679"/>
                <a:gd name="connsiteY12" fmla="*/ 7939 h 42120"/>
                <a:gd name="connsiteX13" fmla="*/ 12130 w 42679"/>
                <a:gd name="connsiteY13" fmla="*/ 11558 h 42120"/>
                <a:gd name="connsiteX14" fmla="*/ 8510 w 42679"/>
                <a:gd name="connsiteY14" fmla="*/ 21083 h 42120"/>
                <a:gd name="connsiteX15" fmla="*/ 12130 w 42679"/>
                <a:gd name="connsiteY15" fmla="*/ 30608 h 42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679" h="42120">
                  <a:moveTo>
                    <a:pt x="36609" y="35847"/>
                  </a:moveTo>
                  <a:cubicBezTo>
                    <a:pt x="28074" y="43972"/>
                    <a:pt x="14663" y="43972"/>
                    <a:pt x="6129" y="35847"/>
                  </a:cubicBezTo>
                  <a:cubicBezTo>
                    <a:pt x="2119" y="31999"/>
                    <a:pt x="-100" y="26646"/>
                    <a:pt x="33" y="21083"/>
                  </a:cubicBezTo>
                  <a:cubicBezTo>
                    <a:pt x="-82" y="15502"/>
                    <a:pt x="2128" y="10120"/>
                    <a:pt x="6129" y="6224"/>
                  </a:cubicBezTo>
                  <a:cubicBezTo>
                    <a:pt x="14377" y="-2196"/>
                    <a:pt x="27884" y="-2329"/>
                    <a:pt x="36304" y="5919"/>
                  </a:cubicBezTo>
                  <a:cubicBezTo>
                    <a:pt x="40381" y="9910"/>
                    <a:pt x="42685" y="15378"/>
                    <a:pt x="42705" y="21083"/>
                  </a:cubicBezTo>
                  <a:cubicBezTo>
                    <a:pt x="42791" y="26636"/>
                    <a:pt x="40581" y="31970"/>
                    <a:pt x="36609" y="35847"/>
                  </a:cubicBezTo>
                  <a:close/>
                  <a:moveTo>
                    <a:pt x="12130" y="30608"/>
                  </a:moveTo>
                  <a:cubicBezTo>
                    <a:pt x="14625" y="33151"/>
                    <a:pt x="18092" y="34504"/>
                    <a:pt x="21655" y="34323"/>
                  </a:cubicBezTo>
                  <a:cubicBezTo>
                    <a:pt x="25227" y="34552"/>
                    <a:pt x="28713" y="33190"/>
                    <a:pt x="31180" y="30608"/>
                  </a:cubicBezTo>
                  <a:cubicBezTo>
                    <a:pt x="33618" y="28046"/>
                    <a:pt x="34923" y="24617"/>
                    <a:pt x="34799" y="21083"/>
                  </a:cubicBezTo>
                  <a:cubicBezTo>
                    <a:pt x="34894" y="17559"/>
                    <a:pt x="33590" y="14130"/>
                    <a:pt x="31180" y="11558"/>
                  </a:cubicBezTo>
                  <a:cubicBezTo>
                    <a:pt x="28675" y="9044"/>
                    <a:pt x="25198" y="7720"/>
                    <a:pt x="21655" y="7939"/>
                  </a:cubicBezTo>
                  <a:cubicBezTo>
                    <a:pt x="18111" y="7767"/>
                    <a:pt x="14663" y="9082"/>
                    <a:pt x="12130" y="11558"/>
                  </a:cubicBezTo>
                  <a:cubicBezTo>
                    <a:pt x="9719" y="14130"/>
                    <a:pt x="8415" y="17559"/>
                    <a:pt x="8510" y="21083"/>
                  </a:cubicBezTo>
                  <a:cubicBezTo>
                    <a:pt x="8386" y="24617"/>
                    <a:pt x="9691" y="28046"/>
                    <a:pt x="12130" y="30608"/>
                  </a:cubicBezTo>
                  <a:close/>
                </a:path>
              </a:pathLst>
            </a:custGeom>
            <a:solidFill>
              <a:srgbClr val="6D6E71"/>
            </a:solidFill>
            <a:ln w="9525" cap="flat">
              <a:noFill/>
              <a:prstDash val="solid"/>
              <a:miter/>
            </a:ln>
          </p:spPr>
          <p:txBody>
            <a:bodyPr rtlCol="0" anchor="ctr"/>
            <a:lstStyle/>
            <a:p>
              <a:endParaRPr lang="en-US"/>
            </a:p>
          </p:txBody>
        </p:sp>
        <p:sp>
          <p:nvSpPr>
            <p:cNvPr id="226" name="Freeform: Shape 225">
              <a:extLst>
                <a:ext uri="{FF2B5EF4-FFF2-40B4-BE49-F238E27FC236}">
                  <a16:creationId xmlns:a16="http://schemas.microsoft.com/office/drawing/2014/main" id="{4BBD6433-6872-4C40-B550-9F694ED371FC}"/>
                </a:ext>
              </a:extLst>
            </p:cNvPr>
            <p:cNvSpPr/>
            <p:nvPr/>
          </p:nvSpPr>
          <p:spPr>
            <a:xfrm>
              <a:off x="10977675" y="3182441"/>
              <a:ext cx="45866" cy="67537"/>
            </a:xfrm>
            <a:custGeom>
              <a:avLst/>
              <a:gdLst>
                <a:gd name="connsiteX0" fmla="*/ 2885 w 36693"/>
                <a:gd name="connsiteY0" fmla="*/ 7821 h 54030"/>
                <a:gd name="connsiteX1" fmla="*/ 2885 w 36693"/>
                <a:gd name="connsiteY1" fmla="*/ -180 h 54030"/>
                <a:gd name="connsiteX2" fmla="*/ 34032 w 36693"/>
                <a:gd name="connsiteY2" fmla="*/ -180 h 54030"/>
                <a:gd name="connsiteX3" fmla="*/ 34032 w 36693"/>
                <a:gd name="connsiteY3" fmla="*/ 6868 h 54030"/>
                <a:gd name="connsiteX4" fmla="*/ 21173 w 36693"/>
                <a:gd name="connsiteY4" fmla="*/ 21251 h 54030"/>
                <a:gd name="connsiteX5" fmla="*/ 32603 w 36693"/>
                <a:gd name="connsiteY5" fmla="*/ 25918 h 54030"/>
                <a:gd name="connsiteX6" fmla="*/ 36699 w 36693"/>
                <a:gd name="connsiteY6" fmla="*/ 36396 h 54030"/>
                <a:gd name="connsiteX7" fmla="*/ 31174 w 36693"/>
                <a:gd name="connsiteY7" fmla="*/ 49159 h 54030"/>
                <a:gd name="connsiteX8" fmla="*/ 16982 w 36693"/>
                <a:gd name="connsiteY8" fmla="*/ 53827 h 54030"/>
                <a:gd name="connsiteX9" fmla="*/ 27 w 36693"/>
                <a:gd name="connsiteY9" fmla="*/ 48207 h 54030"/>
                <a:gd name="connsiteX10" fmla="*/ 3837 w 36693"/>
                <a:gd name="connsiteY10" fmla="*/ 40968 h 54030"/>
                <a:gd name="connsiteX11" fmla="*/ 17553 w 36693"/>
                <a:gd name="connsiteY11" fmla="*/ 45540 h 54030"/>
                <a:gd name="connsiteX12" fmla="*/ 25173 w 36693"/>
                <a:gd name="connsiteY12" fmla="*/ 43444 h 54030"/>
                <a:gd name="connsiteX13" fmla="*/ 28221 w 36693"/>
                <a:gd name="connsiteY13" fmla="*/ 37158 h 54030"/>
                <a:gd name="connsiteX14" fmla="*/ 24888 w 36693"/>
                <a:gd name="connsiteY14" fmla="*/ 30681 h 54030"/>
                <a:gd name="connsiteX15" fmla="*/ 15363 w 36693"/>
                <a:gd name="connsiteY15" fmla="*/ 28205 h 54030"/>
                <a:gd name="connsiteX16" fmla="*/ 9648 w 36693"/>
                <a:gd name="connsiteY16" fmla="*/ 29062 h 54030"/>
                <a:gd name="connsiteX17" fmla="*/ 9648 w 36693"/>
                <a:gd name="connsiteY17" fmla="*/ 22204 h 54030"/>
                <a:gd name="connsiteX18" fmla="*/ 22030 w 36693"/>
                <a:gd name="connsiteY18" fmla="*/ 7821 h 5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693" h="54030">
                  <a:moveTo>
                    <a:pt x="2885" y="7821"/>
                  </a:moveTo>
                  <a:lnTo>
                    <a:pt x="2885" y="-180"/>
                  </a:lnTo>
                  <a:lnTo>
                    <a:pt x="34032" y="-180"/>
                  </a:lnTo>
                  <a:lnTo>
                    <a:pt x="34032" y="6868"/>
                  </a:lnTo>
                  <a:lnTo>
                    <a:pt x="21173" y="21251"/>
                  </a:lnTo>
                  <a:cubicBezTo>
                    <a:pt x="25459" y="21175"/>
                    <a:pt x="29593" y="22861"/>
                    <a:pt x="32603" y="25918"/>
                  </a:cubicBezTo>
                  <a:cubicBezTo>
                    <a:pt x="35327" y="28719"/>
                    <a:pt x="36803" y="32491"/>
                    <a:pt x="36699" y="36396"/>
                  </a:cubicBezTo>
                  <a:cubicBezTo>
                    <a:pt x="36956" y="41282"/>
                    <a:pt x="34918" y="46007"/>
                    <a:pt x="31174" y="49159"/>
                  </a:cubicBezTo>
                  <a:cubicBezTo>
                    <a:pt x="27183" y="52417"/>
                    <a:pt x="22125" y="54074"/>
                    <a:pt x="16982" y="53827"/>
                  </a:cubicBezTo>
                  <a:cubicBezTo>
                    <a:pt x="10895" y="53703"/>
                    <a:pt x="4990" y="51741"/>
                    <a:pt x="27" y="48207"/>
                  </a:cubicBezTo>
                  <a:lnTo>
                    <a:pt x="3837" y="40968"/>
                  </a:lnTo>
                  <a:cubicBezTo>
                    <a:pt x="7819" y="43883"/>
                    <a:pt x="12619" y="45483"/>
                    <a:pt x="17553" y="45540"/>
                  </a:cubicBezTo>
                  <a:cubicBezTo>
                    <a:pt x="20249" y="45654"/>
                    <a:pt x="22916" y="44930"/>
                    <a:pt x="25173" y="43444"/>
                  </a:cubicBezTo>
                  <a:cubicBezTo>
                    <a:pt x="27174" y="41987"/>
                    <a:pt x="28317" y="39634"/>
                    <a:pt x="28221" y="37158"/>
                  </a:cubicBezTo>
                  <a:cubicBezTo>
                    <a:pt x="28259" y="34577"/>
                    <a:pt x="27012" y="32148"/>
                    <a:pt x="24888" y="30681"/>
                  </a:cubicBezTo>
                  <a:cubicBezTo>
                    <a:pt x="22059" y="28862"/>
                    <a:pt x="18725" y="27985"/>
                    <a:pt x="15363" y="28205"/>
                  </a:cubicBezTo>
                  <a:cubicBezTo>
                    <a:pt x="13429" y="28195"/>
                    <a:pt x="11496" y="28490"/>
                    <a:pt x="9648" y="29062"/>
                  </a:cubicBezTo>
                  <a:lnTo>
                    <a:pt x="9648" y="22204"/>
                  </a:lnTo>
                  <a:lnTo>
                    <a:pt x="22030" y="7821"/>
                  </a:lnTo>
                  <a:close/>
                </a:path>
              </a:pathLst>
            </a:custGeom>
            <a:solidFill>
              <a:srgbClr val="6D6E71"/>
            </a:solidFill>
            <a:ln w="9525" cap="flat">
              <a:no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id="{D476E36D-6B42-428A-8ED4-744341C614EF}"/>
                </a:ext>
              </a:extLst>
            </p:cNvPr>
            <p:cNvSpPr/>
            <p:nvPr/>
          </p:nvSpPr>
          <p:spPr>
            <a:xfrm>
              <a:off x="11032681" y="3182441"/>
              <a:ext cx="45985" cy="67534"/>
            </a:xfrm>
            <a:custGeom>
              <a:avLst/>
              <a:gdLst>
                <a:gd name="connsiteX0" fmla="*/ 2980 w 36788"/>
                <a:gd name="connsiteY0" fmla="*/ 7821 h 54027"/>
                <a:gd name="connsiteX1" fmla="*/ 2980 w 36788"/>
                <a:gd name="connsiteY1" fmla="*/ -180 h 54027"/>
                <a:gd name="connsiteX2" fmla="*/ 34127 w 36788"/>
                <a:gd name="connsiteY2" fmla="*/ -180 h 54027"/>
                <a:gd name="connsiteX3" fmla="*/ 34127 w 36788"/>
                <a:gd name="connsiteY3" fmla="*/ 6868 h 54027"/>
                <a:gd name="connsiteX4" fmla="*/ 21268 w 36788"/>
                <a:gd name="connsiteY4" fmla="*/ 21251 h 54027"/>
                <a:gd name="connsiteX5" fmla="*/ 32698 w 36788"/>
                <a:gd name="connsiteY5" fmla="*/ 25918 h 54027"/>
                <a:gd name="connsiteX6" fmla="*/ 36794 w 36788"/>
                <a:gd name="connsiteY6" fmla="*/ 36396 h 54027"/>
                <a:gd name="connsiteX7" fmla="*/ 31269 w 36788"/>
                <a:gd name="connsiteY7" fmla="*/ 49159 h 54027"/>
                <a:gd name="connsiteX8" fmla="*/ 17077 w 36788"/>
                <a:gd name="connsiteY8" fmla="*/ 53827 h 54027"/>
                <a:gd name="connsiteX9" fmla="*/ 27 w 36788"/>
                <a:gd name="connsiteY9" fmla="*/ 48207 h 54027"/>
                <a:gd name="connsiteX10" fmla="*/ 3837 w 36788"/>
                <a:gd name="connsiteY10" fmla="*/ 40968 h 54027"/>
                <a:gd name="connsiteX11" fmla="*/ 17553 w 36788"/>
                <a:gd name="connsiteY11" fmla="*/ 45540 h 54027"/>
                <a:gd name="connsiteX12" fmla="*/ 25269 w 36788"/>
                <a:gd name="connsiteY12" fmla="*/ 43444 h 54027"/>
                <a:gd name="connsiteX13" fmla="*/ 28221 w 36788"/>
                <a:gd name="connsiteY13" fmla="*/ 37158 h 54027"/>
                <a:gd name="connsiteX14" fmla="*/ 24888 w 36788"/>
                <a:gd name="connsiteY14" fmla="*/ 30681 h 54027"/>
                <a:gd name="connsiteX15" fmla="*/ 15363 w 36788"/>
                <a:gd name="connsiteY15" fmla="*/ 28205 h 54027"/>
                <a:gd name="connsiteX16" fmla="*/ 9552 w 36788"/>
                <a:gd name="connsiteY16" fmla="*/ 29062 h 54027"/>
                <a:gd name="connsiteX17" fmla="*/ 9552 w 36788"/>
                <a:gd name="connsiteY17" fmla="*/ 22204 h 54027"/>
                <a:gd name="connsiteX18" fmla="*/ 21935 w 36788"/>
                <a:gd name="connsiteY18" fmla="*/ 7821 h 54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88" h="54027">
                  <a:moveTo>
                    <a:pt x="2980" y="7821"/>
                  </a:moveTo>
                  <a:lnTo>
                    <a:pt x="2980" y="-180"/>
                  </a:lnTo>
                  <a:lnTo>
                    <a:pt x="34127" y="-180"/>
                  </a:lnTo>
                  <a:lnTo>
                    <a:pt x="34127" y="6868"/>
                  </a:lnTo>
                  <a:lnTo>
                    <a:pt x="21268" y="21251"/>
                  </a:lnTo>
                  <a:cubicBezTo>
                    <a:pt x="25555" y="21185"/>
                    <a:pt x="29688" y="22870"/>
                    <a:pt x="32698" y="25918"/>
                  </a:cubicBezTo>
                  <a:cubicBezTo>
                    <a:pt x="35422" y="28719"/>
                    <a:pt x="36899" y="32491"/>
                    <a:pt x="36794" y="36396"/>
                  </a:cubicBezTo>
                  <a:cubicBezTo>
                    <a:pt x="37051" y="41282"/>
                    <a:pt x="35013" y="46007"/>
                    <a:pt x="31269" y="49159"/>
                  </a:cubicBezTo>
                  <a:cubicBezTo>
                    <a:pt x="27269" y="52398"/>
                    <a:pt x="22221" y="54055"/>
                    <a:pt x="17077" y="53827"/>
                  </a:cubicBezTo>
                  <a:cubicBezTo>
                    <a:pt x="10953" y="53722"/>
                    <a:pt x="5009" y="51760"/>
                    <a:pt x="27" y="48207"/>
                  </a:cubicBezTo>
                  <a:lnTo>
                    <a:pt x="3837" y="40968"/>
                  </a:lnTo>
                  <a:cubicBezTo>
                    <a:pt x="7819" y="43883"/>
                    <a:pt x="12619" y="45483"/>
                    <a:pt x="17553" y="45540"/>
                  </a:cubicBezTo>
                  <a:cubicBezTo>
                    <a:pt x="20278" y="45673"/>
                    <a:pt x="22983" y="44940"/>
                    <a:pt x="25269" y="43444"/>
                  </a:cubicBezTo>
                  <a:cubicBezTo>
                    <a:pt x="27250" y="41978"/>
                    <a:pt x="28355" y="39616"/>
                    <a:pt x="28221" y="37158"/>
                  </a:cubicBezTo>
                  <a:cubicBezTo>
                    <a:pt x="28298" y="34567"/>
                    <a:pt x="27040" y="32119"/>
                    <a:pt x="24888" y="30681"/>
                  </a:cubicBezTo>
                  <a:cubicBezTo>
                    <a:pt x="22068" y="28843"/>
                    <a:pt x="18725" y="27966"/>
                    <a:pt x="15363" y="28205"/>
                  </a:cubicBezTo>
                  <a:cubicBezTo>
                    <a:pt x="13391" y="28205"/>
                    <a:pt x="11438" y="28490"/>
                    <a:pt x="9552" y="29062"/>
                  </a:cubicBezTo>
                  <a:lnTo>
                    <a:pt x="9552" y="22204"/>
                  </a:lnTo>
                  <a:lnTo>
                    <a:pt x="21935" y="7821"/>
                  </a:lnTo>
                  <a:close/>
                </a:path>
              </a:pathLst>
            </a:custGeom>
            <a:solidFill>
              <a:srgbClr val="6D6E71"/>
            </a:solidFill>
            <a:ln w="9525" cap="flat">
              <a:no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id="{6D15E37D-5244-4DB7-9FCE-101F1FBEC48D}"/>
                </a:ext>
              </a:extLst>
            </p:cNvPr>
            <p:cNvSpPr/>
            <p:nvPr/>
          </p:nvSpPr>
          <p:spPr>
            <a:xfrm>
              <a:off x="11090305" y="3235305"/>
              <a:ext cx="14179" cy="14171"/>
            </a:xfrm>
            <a:custGeom>
              <a:avLst/>
              <a:gdLst>
                <a:gd name="connsiteX0" fmla="*/ 1744 w 11343"/>
                <a:gd name="connsiteY0" fmla="*/ 9440 h 11337"/>
                <a:gd name="connsiteX1" fmla="*/ 30 w 11343"/>
                <a:gd name="connsiteY1" fmla="*/ 5440 h 11337"/>
                <a:gd name="connsiteX2" fmla="*/ 5744 w 11343"/>
                <a:gd name="connsiteY2" fmla="*/ -180 h 11337"/>
                <a:gd name="connsiteX3" fmla="*/ 9745 w 11343"/>
                <a:gd name="connsiteY3" fmla="*/ 1439 h 11337"/>
                <a:gd name="connsiteX4" fmla="*/ 11365 w 11343"/>
                <a:gd name="connsiteY4" fmla="*/ 5440 h 11337"/>
                <a:gd name="connsiteX5" fmla="*/ 9745 w 11343"/>
                <a:gd name="connsiteY5" fmla="*/ 9440 h 11337"/>
                <a:gd name="connsiteX6" fmla="*/ 5744 w 11343"/>
                <a:gd name="connsiteY6" fmla="*/ 11155 h 11337"/>
                <a:gd name="connsiteX7" fmla="*/ 1744 w 11343"/>
                <a:gd name="connsiteY7" fmla="*/ 9440 h 11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43" h="11337">
                  <a:moveTo>
                    <a:pt x="1744" y="9440"/>
                  </a:moveTo>
                  <a:cubicBezTo>
                    <a:pt x="611" y="8431"/>
                    <a:pt x="-18" y="6964"/>
                    <a:pt x="30" y="5440"/>
                  </a:cubicBezTo>
                  <a:cubicBezTo>
                    <a:pt x="77" y="2325"/>
                    <a:pt x="2630" y="-180"/>
                    <a:pt x="5744" y="-180"/>
                  </a:cubicBezTo>
                  <a:cubicBezTo>
                    <a:pt x="7240" y="-170"/>
                    <a:pt x="8669" y="401"/>
                    <a:pt x="9745" y="1439"/>
                  </a:cubicBezTo>
                  <a:cubicBezTo>
                    <a:pt x="10812" y="2487"/>
                    <a:pt x="11402" y="3944"/>
                    <a:pt x="11365" y="5440"/>
                  </a:cubicBezTo>
                  <a:cubicBezTo>
                    <a:pt x="11441" y="6945"/>
                    <a:pt x="10841" y="8412"/>
                    <a:pt x="9745" y="9440"/>
                  </a:cubicBezTo>
                  <a:cubicBezTo>
                    <a:pt x="8697" y="10536"/>
                    <a:pt x="7259" y="11155"/>
                    <a:pt x="5744" y="11155"/>
                  </a:cubicBezTo>
                  <a:cubicBezTo>
                    <a:pt x="4221" y="11202"/>
                    <a:pt x="2754" y="10574"/>
                    <a:pt x="1744" y="9440"/>
                  </a:cubicBezTo>
                  <a:close/>
                </a:path>
              </a:pathLst>
            </a:custGeom>
            <a:solidFill>
              <a:srgbClr val="6D6E71"/>
            </a:solidFill>
            <a:ln w="9525"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id="{37E20347-020D-4600-94A2-0DF75E7BF2ED}"/>
                </a:ext>
              </a:extLst>
            </p:cNvPr>
            <p:cNvSpPr/>
            <p:nvPr/>
          </p:nvSpPr>
          <p:spPr>
            <a:xfrm>
              <a:off x="11113167" y="3182083"/>
              <a:ext cx="24170" cy="66675"/>
            </a:xfrm>
            <a:custGeom>
              <a:avLst/>
              <a:gdLst>
                <a:gd name="connsiteX0" fmla="*/ 313 w 19336"/>
                <a:gd name="connsiteY0" fmla="*/ -180 h 53340"/>
                <a:gd name="connsiteX1" fmla="*/ 19363 w 19336"/>
                <a:gd name="connsiteY1" fmla="*/ -180 h 53340"/>
                <a:gd name="connsiteX2" fmla="*/ 19363 w 19336"/>
                <a:gd name="connsiteY2" fmla="*/ 53160 h 53340"/>
                <a:gd name="connsiteX3" fmla="*/ 10790 w 19336"/>
                <a:gd name="connsiteY3" fmla="*/ 53160 h 53340"/>
                <a:gd name="connsiteX4" fmla="*/ 10790 w 19336"/>
                <a:gd name="connsiteY4" fmla="*/ 8107 h 53340"/>
                <a:gd name="connsiteX5" fmla="*/ 27 w 19336"/>
                <a:gd name="connsiteY5" fmla="*/ 8107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36" h="53340">
                  <a:moveTo>
                    <a:pt x="313" y="-180"/>
                  </a:moveTo>
                  <a:lnTo>
                    <a:pt x="19363" y="-180"/>
                  </a:lnTo>
                  <a:lnTo>
                    <a:pt x="19363" y="53160"/>
                  </a:lnTo>
                  <a:lnTo>
                    <a:pt x="10790" y="53160"/>
                  </a:lnTo>
                  <a:lnTo>
                    <a:pt x="10790" y="8107"/>
                  </a:lnTo>
                  <a:lnTo>
                    <a:pt x="27" y="8107"/>
                  </a:lnTo>
                  <a:close/>
                </a:path>
              </a:pathLst>
            </a:custGeom>
            <a:solidFill>
              <a:srgbClr val="6D6E71"/>
            </a:solidFill>
            <a:ln w="9525" cap="flat">
              <a:no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id="{E5A4C047-AC0B-429B-BF2C-8D6446374125}"/>
                </a:ext>
              </a:extLst>
            </p:cNvPr>
            <p:cNvSpPr/>
            <p:nvPr/>
          </p:nvSpPr>
          <p:spPr>
            <a:xfrm>
              <a:off x="11151146" y="3180528"/>
              <a:ext cx="66679" cy="68952"/>
            </a:xfrm>
            <a:custGeom>
              <a:avLst/>
              <a:gdLst>
                <a:gd name="connsiteX0" fmla="*/ 19841 w 53343"/>
                <a:gd name="connsiteY0" fmla="*/ 3350 h 55162"/>
                <a:gd name="connsiteX1" fmla="*/ 23079 w 53343"/>
                <a:gd name="connsiteY1" fmla="*/ 11922 h 55162"/>
                <a:gd name="connsiteX2" fmla="*/ 19746 w 53343"/>
                <a:gd name="connsiteY2" fmla="*/ 20495 h 55162"/>
                <a:gd name="connsiteX3" fmla="*/ 11555 w 53343"/>
                <a:gd name="connsiteY3" fmla="*/ 24114 h 55162"/>
                <a:gd name="connsiteX4" fmla="*/ 3363 w 53343"/>
                <a:gd name="connsiteY4" fmla="*/ 20590 h 55162"/>
                <a:gd name="connsiteX5" fmla="*/ 29 w 53343"/>
                <a:gd name="connsiteY5" fmla="*/ 12018 h 55162"/>
                <a:gd name="connsiteX6" fmla="*/ 3363 w 53343"/>
                <a:gd name="connsiteY6" fmla="*/ 3445 h 55162"/>
                <a:gd name="connsiteX7" fmla="*/ 11650 w 53343"/>
                <a:gd name="connsiteY7" fmla="*/ -174 h 55162"/>
                <a:gd name="connsiteX8" fmla="*/ 19841 w 53343"/>
                <a:gd name="connsiteY8" fmla="*/ 3350 h 55162"/>
                <a:gd name="connsiteX9" fmla="*/ 50798 w 53343"/>
                <a:gd name="connsiteY9" fmla="*/ 1064 h 55162"/>
                <a:gd name="connsiteX10" fmla="*/ 11840 w 53343"/>
                <a:gd name="connsiteY10" fmla="*/ 54404 h 55162"/>
                <a:gd name="connsiteX11" fmla="*/ 2315 w 53343"/>
                <a:gd name="connsiteY11" fmla="*/ 54404 h 55162"/>
                <a:gd name="connsiteX12" fmla="*/ 41368 w 53343"/>
                <a:gd name="connsiteY12" fmla="*/ 1064 h 55162"/>
                <a:gd name="connsiteX13" fmla="*/ 14698 w 53343"/>
                <a:gd name="connsiteY13" fmla="*/ 15923 h 55162"/>
                <a:gd name="connsiteX14" fmla="*/ 15936 w 53343"/>
                <a:gd name="connsiteY14" fmla="*/ 12113 h 55162"/>
                <a:gd name="connsiteX15" fmla="*/ 14603 w 53343"/>
                <a:gd name="connsiteY15" fmla="*/ 8208 h 55162"/>
                <a:gd name="connsiteX16" fmla="*/ 11459 w 53343"/>
                <a:gd name="connsiteY16" fmla="*/ 6684 h 55162"/>
                <a:gd name="connsiteX17" fmla="*/ 8411 w 53343"/>
                <a:gd name="connsiteY17" fmla="*/ 8208 h 55162"/>
                <a:gd name="connsiteX18" fmla="*/ 7173 w 53343"/>
                <a:gd name="connsiteY18" fmla="*/ 12113 h 55162"/>
                <a:gd name="connsiteX19" fmla="*/ 8507 w 53343"/>
                <a:gd name="connsiteY19" fmla="*/ 15923 h 55162"/>
                <a:gd name="connsiteX20" fmla="*/ 11650 w 53343"/>
                <a:gd name="connsiteY20" fmla="*/ 17447 h 55162"/>
                <a:gd name="connsiteX21" fmla="*/ 14698 w 53343"/>
                <a:gd name="connsiteY21" fmla="*/ 15923 h 55162"/>
                <a:gd name="connsiteX22" fmla="*/ 50035 w 53343"/>
                <a:gd name="connsiteY22" fmla="*/ 34211 h 55162"/>
                <a:gd name="connsiteX23" fmla="*/ 53370 w 53343"/>
                <a:gd name="connsiteY23" fmla="*/ 42784 h 55162"/>
                <a:gd name="connsiteX24" fmla="*/ 50035 w 53343"/>
                <a:gd name="connsiteY24" fmla="*/ 51451 h 55162"/>
                <a:gd name="connsiteX25" fmla="*/ 41844 w 53343"/>
                <a:gd name="connsiteY25" fmla="*/ 54976 h 55162"/>
                <a:gd name="connsiteX26" fmla="*/ 33653 w 53343"/>
                <a:gd name="connsiteY26" fmla="*/ 51451 h 55162"/>
                <a:gd name="connsiteX27" fmla="*/ 30319 w 53343"/>
                <a:gd name="connsiteY27" fmla="*/ 42879 h 55162"/>
                <a:gd name="connsiteX28" fmla="*/ 33653 w 53343"/>
                <a:gd name="connsiteY28" fmla="*/ 34211 h 55162"/>
                <a:gd name="connsiteX29" fmla="*/ 41844 w 53343"/>
                <a:gd name="connsiteY29" fmla="*/ 30687 h 55162"/>
                <a:gd name="connsiteX30" fmla="*/ 50035 w 53343"/>
                <a:gd name="connsiteY30" fmla="*/ 34211 h 55162"/>
                <a:gd name="connsiteX31" fmla="*/ 45083 w 53343"/>
                <a:gd name="connsiteY31" fmla="*/ 46975 h 55162"/>
                <a:gd name="connsiteX32" fmla="*/ 46321 w 53343"/>
                <a:gd name="connsiteY32" fmla="*/ 43069 h 55162"/>
                <a:gd name="connsiteX33" fmla="*/ 45083 w 53343"/>
                <a:gd name="connsiteY33" fmla="*/ 39259 h 55162"/>
                <a:gd name="connsiteX34" fmla="*/ 41844 w 53343"/>
                <a:gd name="connsiteY34" fmla="*/ 37640 h 55162"/>
                <a:gd name="connsiteX35" fmla="*/ 38796 w 53343"/>
                <a:gd name="connsiteY35" fmla="*/ 39259 h 55162"/>
                <a:gd name="connsiteX36" fmla="*/ 37558 w 53343"/>
                <a:gd name="connsiteY36" fmla="*/ 43069 h 55162"/>
                <a:gd name="connsiteX37" fmla="*/ 38891 w 53343"/>
                <a:gd name="connsiteY37" fmla="*/ 46975 h 55162"/>
                <a:gd name="connsiteX38" fmla="*/ 42035 w 53343"/>
                <a:gd name="connsiteY38" fmla="*/ 48498 h 55162"/>
                <a:gd name="connsiteX39" fmla="*/ 45083 w 53343"/>
                <a:gd name="connsiteY39" fmla="*/ 47451 h 55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3343" h="55162">
                  <a:moveTo>
                    <a:pt x="19841" y="3350"/>
                  </a:moveTo>
                  <a:cubicBezTo>
                    <a:pt x="21994" y="5674"/>
                    <a:pt x="23156" y="8751"/>
                    <a:pt x="23079" y="11922"/>
                  </a:cubicBezTo>
                  <a:cubicBezTo>
                    <a:pt x="23175" y="15113"/>
                    <a:pt x="21975" y="18209"/>
                    <a:pt x="19746" y="20495"/>
                  </a:cubicBezTo>
                  <a:cubicBezTo>
                    <a:pt x="17698" y="22867"/>
                    <a:pt x="14688" y="24191"/>
                    <a:pt x="11555" y="24114"/>
                  </a:cubicBezTo>
                  <a:cubicBezTo>
                    <a:pt x="8440" y="24191"/>
                    <a:pt x="5449" y="22905"/>
                    <a:pt x="3363" y="20590"/>
                  </a:cubicBezTo>
                  <a:cubicBezTo>
                    <a:pt x="1182" y="18276"/>
                    <a:pt x="-9" y="15199"/>
                    <a:pt x="29" y="12018"/>
                  </a:cubicBezTo>
                  <a:cubicBezTo>
                    <a:pt x="-28" y="8837"/>
                    <a:pt x="1163" y="5750"/>
                    <a:pt x="3363" y="3445"/>
                  </a:cubicBezTo>
                  <a:cubicBezTo>
                    <a:pt x="5439" y="1045"/>
                    <a:pt x="8487" y="-279"/>
                    <a:pt x="11650" y="-174"/>
                  </a:cubicBezTo>
                  <a:cubicBezTo>
                    <a:pt x="14764" y="-250"/>
                    <a:pt x="17755" y="1036"/>
                    <a:pt x="19841" y="3350"/>
                  </a:cubicBezTo>
                  <a:close/>
                  <a:moveTo>
                    <a:pt x="50798" y="1064"/>
                  </a:moveTo>
                  <a:lnTo>
                    <a:pt x="11840" y="54404"/>
                  </a:lnTo>
                  <a:lnTo>
                    <a:pt x="2315" y="54404"/>
                  </a:lnTo>
                  <a:lnTo>
                    <a:pt x="41368" y="1064"/>
                  </a:lnTo>
                  <a:close/>
                  <a:moveTo>
                    <a:pt x="14698" y="15923"/>
                  </a:moveTo>
                  <a:cubicBezTo>
                    <a:pt x="15555" y="14847"/>
                    <a:pt x="15993" y="13494"/>
                    <a:pt x="15936" y="12113"/>
                  </a:cubicBezTo>
                  <a:cubicBezTo>
                    <a:pt x="15955" y="10694"/>
                    <a:pt x="15488" y="9313"/>
                    <a:pt x="14603" y="8208"/>
                  </a:cubicBezTo>
                  <a:cubicBezTo>
                    <a:pt x="13850" y="7236"/>
                    <a:pt x="12688" y="6665"/>
                    <a:pt x="11459" y="6684"/>
                  </a:cubicBezTo>
                  <a:cubicBezTo>
                    <a:pt x="10249" y="6655"/>
                    <a:pt x="9107" y="7227"/>
                    <a:pt x="8411" y="8208"/>
                  </a:cubicBezTo>
                  <a:cubicBezTo>
                    <a:pt x="7554" y="9322"/>
                    <a:pt x="7116" y="10703"/>
                    <a:pt x="7173" y="12113"/>
                  </a:cubicBezTo>
                  <a:cubicBezTo>
                    <a:pt x="7097" y="13513"/>
                    <a:pt x="7583" y="14875"/>
                    <a:pt x="8507" y="15923"/>
                  </a:cubicBezTo>
                  <a:cubicBezTo>
                    <a:pt x="9259" y="16894"/>
                    <a:pt x="10421" y="17466"/>
                    <a:pt x="11650" y="17447"/>
                  </a:cubicBezTo>
                  <a:cubicBezTo>
                    <a:pt x="12859" y="17476"/>
                    <a:pt x="14003" y="16904"/>
                    <a:pt x="14698" y="15923"/>
                  </a:cubicBezTo>
                  <a:close/>
                  <a:moveTo>
                    <a:pt x="50035" y="34211"/>
                  </a:moveTo>
                  <a:cubicBezTo>
                    <a:pt x="52217" y="36526"/>
                    <a:pt x="53407" y="39602"/>
                    <a:pt x="53370" y="42784"/>
                  </a:cubicBezTo>
                  <a:cubicBezTo>
                    <a:pt x="53398" y="45993"/>
                    <a:pt x="52207" y="49089"/>
                    <a:pt x="50035" y="51451"/>
                  </a:cubicBezTo>
                  <a:cubicBezTo>
                    <a:pt x="47949" y="53766"/>
                    <a:pt x="44959" y="55052"/>
                    <a:pt x="41844" y="54976"/>
                  </a:cubicBezTo>
                  <a:cubicBezTo>
                    <a:pt x="38720" y="55090"/>
                    <a:pt x="35710" y="53794"/>
                    <a:pt x="33653" y="51451"/>
                  </a:cubicBezTo>
                  <a:cubicBezTo>
                    <a:pt x="31471" y="49137"/>
                    <a:pt x="30281" y="46060"/>
                    <a:pt x="30319" y="42879"/>
                  </a:cubicBezTo>
                  <a:cubicBezTo>
                    <a:pt x="30290" y="39669"/>
                    <a:pt x="31481" y="36573"/>
                    <a:pt x="33653" y="34211"/>
                  </a:cubicBezTo>
                  <a:cubicBezTo>
                    <a:pt x="35739" y="31896"/>
                    <a:pt x="38729" y="30611"/>
                    <a:pt x="41844" y="30687"/>
                  </a:cubicBezTo>
                  <a:cubicBezTo>
                    <a:pt x="44959" y="30592"/>
                    <a:pt x="47959" y="31887"/>
                    <a:pt x="50035" y="34211"/>
                  </a:cubicBezTo>
                  <a:close/>
                  <a:moveTo>
                    <a:pt x="45083" y="46975"/>
                  </a:moveTo>
                  <a:cubicBezTo>
                    <a:pt x="45940" y="45860"/>
                    <a:pt x="46378" y="44479"/>
                    <a:pt x="46321" y="43069"/>
                  </a:cubicBezTo>
                  <a:cubicBezTo>
                    <a:pt x="46378" y="41688"/>
                    <a:pt x="45940" y="40336"/>
                    <a:pt x="45083" y="39259"/>
                  </a:cubicBezTo>
                  <a:cubicBezTo>
                    <a:pt x="44292" y="38269"/>
                    <a:pt x="43111" y="37678"/>
                    <a:pt x="41844" y="37640"/>
                  </a:cubicBezTo>
                  <a:cubicBezTo>
                    <a:pt x="40625" y="37650"/>
                    <a:pt x="39482" y="38250"/>
                    <a:pt x="38796" y="39259"/>
                  </a:cubicBezTo>
                  <a:cubicBezTo>
                    <a:pt x="37939" y="40336"/>
                    <a:pt x="37501" y="41688"/>
                    <a:pt x="37558" y="43069"/>
                  </a:cubicBezTo>
                  <a:cubicBezTo>
                    <a:pt x="37538" y="44488"/>
                    <a:pt x="38005" y="45870"/>
                    <a:pt x="38891" y="46975"/>
                  </a:cubicBezTo>
                  <a:cubicBezTo>
                    <a:pt x="39644" y="47946"/>
                    <a:pt x="40806" y="48518"/>
                    <a:pt x="42035" y="48498"/>
                  </a:cubicBezTo>
                  <a:cubicBezTo>
                    <a:pt x="43159" y="48641"/>
                    <a:pt x="44282" y="48260"/>
                    <a:pt x="45083" y="47451"/>
                  </a:cubicBezTo>
                  <a:close/>
                </a:path>
              </a:pathLst>
            </a:custGeom>
            <a:solidFill>
              <a:srgbClr val="6D6E71"/>
            </a:solidFill>
            <a:ln w="9525" cap="flat">
              <a:noFill/>
              <a:prstDash val="solid"/>
              <a:miter/>
            </a:ln>
          </p:spPr>
          <p:txBody>
            <a:bodyPr rtlCol="0" anchor="ctr"/>
            <a:lstStyle/>
            <a:p>
              <a:endParaRPr lang="en-US"/>
            </a:p>
          </p:txBody>
        </p:sp>
        <p:sp>
          <p:nvSpPr>
            <p:cNvPr id="231" name="Freeform: Shape 230">
              <a:extLst>
                <a:ext uri="{FF2B5EF4-FFF2-40B4-BE49-F238E27FC236}">
                  <a16:creationId xmlns:a16="http://schemas.microsoft.com/office/drawing/2014/main" id="{BEA7CC17-E469-44A9-8665-C4F99E0FC3D1}"/>
                </a:ext>
              </a:extLst>
            </p:cNvPr>
            <p:cNvSpPr/>
            <p:nvPr/>
          </p:nvSpPr>
          <p:spPr>
            <a:xfrm>
              <a:off x="10011959" y="1472440"/>
              <a:ext cx="70366" cy="82641"/>
            </a:xfrm>
            <a:custGeom>
              <a:avLst/>
              <a:gdLst>
                <a:gd name="connsiteX0" fmla="*/ 43270 w 56293"/>
                <a:gd name="connsiteY0" fmla="*/ 65934 h 66113"/>
                <a:gd name="connsiteX1" fmla="*/ 29745 w 56293"/>
                <a:gd name="connsiteY1" fmla="*/ 46884 h 66113"/>
                <a:gd name="connsiteX2" fmla="*/ 12314 w 56293"/>
                <a:gd name="connsiteY2" fmla="*/ 46884 h 66113"/>
                <a:gd name="connsiteX3" fmla="*/ 12314 w 56293"/>
                <a:gd name="connsiteY3" fmla="*/ 65934 h 66113"/>
                <a:gd name="connsiteX4" fmla="*/ 27 w 56293"/>
                <a:gd name="connsiteY4" fmla="*/ 65934 h 66113"/>
                <a:gd name="connsiteX5" fmla="*/ 27 w 56293"/>
                <a:gd name="connsiteY5" fmla="*/ -170 h 66113"/>
                <a:gd name="connsiteX6" fmla="*/ 27173 w 56293"/>
                <a:gd name="connsiteY6" fmla="*/ -170 h 66113"/>
                <a:gd name="connsiteX7" fmla="*/ 42223 w 56293"/>
                <a:gd name="connsiteY7" fmla="*/ 2688 h 66113"/>
                <a:gd name="connsiteX8" fmla="*/ 51748 w 56293"/>
                <a:gd name="connsiteY8" fmla="*/ 10784 h 66113"/>
                <a:gd name="connsiteX9" fmla="*/ 55177 w 56293"/>
                <a:gd name="connsiteY9" fmla="*/ 23357 h 66113"/>
                <a:gd name="connsiteX10" fmla="*/ 51558 w 56293"/>
                <a:gd name="connsiteY10" fmla="*/ 36216 h 66113"/>
                <a:gd name="connsiteX11" fmla="*/ 41080 w 56293"/>
                <a:gd name="connsiteY11" fmla="*/ 44217 h 66113"/>
                <a:gd name="connsiteX12" fmla="*/ 56320 w 56293"/>
                <a:gd name="connsiteY12" fmla="*/ 65934 h 66113"/>
                <a:gd name="connsiteX13" fmla="*/ 38794 w 56293"/>
                <a:gd name="connsiteY13" fmla="*/ 13642 h 66113"/>
                <a:gd name="connsiteX14" fmla="*/ 26697 w 56293"/>
                <a:gd name="connsiteY14" fmla="*/ 10213 h 66113"/>
                <a:gd name="connsiteX15" fmla="*/ 12314 w 56293"/>
                <a:gd name="connsiteY15" fmla="*/ 10213 h 66113"/>
                <a:gd name="connsiteX16" fmla="*/ 12314 w 56293"/>
                <a:gd name="connsiteY16" fmla="*/ 36597 h 66113"/>
                <a:gd name="connsiteX17" fmla="*/ 26697 w 56293"/>
                <a:gd name="connsiteY17" fmla="*/ 36597 h 66113"/>
                <a:gd name="connsiteX18" fmla="*/ 38794 w 56293"/>
                <a:gd name="connsiteY18" fmla="*/ 33168 h 66113"/>
                <a:gd name="connsiteX19" fmla="*/ 42985 w 56293"/>
                <a:gd name="connsiteY19" fmla="*/ 23643 h 66113"/>
                <a:gd name="connsiteX20" fmla="*/ 38794 w 56293"/>
                <a:gd name="connsiteY20" fmla="*/ 13546 h 6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6293" h="66113">
                  <a:moveTo>
                    <a:pt x="43270" y="65934"/>
                  </a:moveTo>
                  <a:lnTo>
                    <a:pt x="29745" y="46884"/>
                  </a:lnTo>
                  <a:lnTo>
                    <a:pt x="12314" y="46884"/>
                  </a:lnTo>
                  <a:lnTo>
                    <a:pt x="12314" y="65934"/>
                  </a:lnTo>
                  <a:lnTo>
                    <a:pt x="27" y="65934"/>
                  </a:lnTo>
                  <a:lnTo>
                    <a:pt x="27" y="-170"/>
                  </a:lnTo>
                  <a:lnTo>
                    <a:pt x="27173" y="-170"/>
                  </a:lnTo>
                  <a:cubicBezTo>
                    <a:pt x="32336" y="-293"/>
                    <a:pt x="37460" y="688"/>
                    <a:pt x="42223" y="2688"/>
                  </a:cubicBezTo>
                  <a:cubicBezTo>
                    <a:pt x="46109" y="4412"/>
                    <a:pt x="49414" y="7222"/>
                    <a:pt x="51748" y="10784"/>
                  </a:cubicBezTo>
                  <a:cubicBezTo>
                    <a:pt x="54101" y="14547"/>
                    <a:pt x="55291" y="18919"/>
                    <a:pt x="55177" y="23357"/>
                  </a:cubicBezTo>
                  <a:cubicBezTo>
                    <a:pt x="55282" y="27910"/>
                    <a:pt x="54015" y="32387"/>
                    <a:pt x="51558" y="36216"/>
                  </a:cubicBezTo>
                  <a:cubicBezTo>
                    <a:pt x="48995" y="39921"/>
                    <a:pt x="45328" y="42721"/>
                    <a:pt x="41080" y="44217"/>
                  </a:cubicBezTo>
                  <a:lnTo>
                    <a:pt x="56320" y="65934"/>
                  </a:lnTo>
                  <a:close/>
                  <a:moveTo>
                    <a:pt x="38794" y="13642"/>
                  </a:moveTo>
                  <a:cubicBezTo>
                    <a:pt x="35289" y="11118"/>
                    <a:pt x="31003" y="9908"/>
                    <a:pt x="26697" y="10213"/>
                  </a:cubicBezTo>
                  <a:lnTo>
                    <a:pt x="12314" y="10213"/>
                  </a:lnTo>
                  <a:lnTo>
                    <a:pt x="12314" y="36597"/>
                  </a:lnTo>
                  <a:lnTo>
                    <a:pt x="26697" y="36597"/>
                  </a:lnTo>
                  <a:cubicBezTo>
                    <a:pt x="31003" y="36902"/>
                    <a:pt x="35289" y="35692"/>
                    <a:pt x="38794" y="33168"/>
                  </a:cubicBezTo>
                  <a:cubicBezTo>
                    <a:pt x="41594" y="30815"/>
                    <a:pt x="43137" y="27291"/>
                    <a:pt x="42985" y="23643"/>
                  </a:cubicBezTo>
                  <a:cubicBezTo>
                    <a:pt x="43357" y="19785"/>
                    <a:pt x="41785" y="16004"/>
                    <a:pt x="38794" y="13546"/>
                  </a:cubicBezTo>
                  <a:close/>
                </a:path>
              </a:pathLst>
            </a:custGeom>
            <a:solidFill>
              <a:srgbClr val="6D6E71"/>
            </a:solidFill>
            <a:ln w="9525" cap="flat">
              <a:no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id="{18E5777E-9982-4AA6-9BAC-604534E7C0C0}"/>
                </a:ext>
              </a:extLst>
            </p:cNvPr>
            <p:cNvSpPr/>
            <p:nvPr/>
          </p:nvSpPr>
          <p:spPr>
            <a:xfrm>
              <a:off x="10092441" y="1491137"/>
              <a:ext cx="65375" cy="65385"/>
            </a:xfrm>
            <a:custGeom>
              <a:avLst/>
              <a:gdLst>
                <a:gd name="connsiteX0" fmla="*/ 51180 w 52300"/>
                <a:gd name="connsiteY0" fmla="*/ 29545 h 52308"/>
                <a:gd name="connsiteX1" fmla="*/ 11175 w 52300"/>
                <a:gd name="connsiteY1" fmla="*/ 29545 h 52308"/>
                <a:gd name="connsiteX2" fmla="*/ 16604 w 52300"/>
                <a:gd name="connsiteY2" fmla="*/ 38403 h 52308"/>
                <a:gd name="connsiteX3" fmla="*/ 27558 w 52300"/>
                <a:gd name="connsiteY3" fmla="*/ 41641 h 52308"/>
                <a:gd name="connsiteX4" fmla="*/ 41655 w 52300"/>
                <a:gd name="connsiteY4" fmla="*/ 36688 h 52308"/>
                <a:gd name="connsiteX5" fmla="*/ 47941 w 52300"/>
                <a:gd name="connsiteY5" fmla="*/ 43928 h 52308"/>
                <a:gd name="connsiteX6" fmla="*/ 39369 w 52300"/>
                <a:gd name="connsiteY6" fmla="*/ 50023 h 52308"/>
                <a:gd name="connsiteX7" fmla="*/ 27653 w 52300"/>
                <a:gd name="connsiteY7" fmla="*/ 52119 h 52308"/>
                <a:gd name="connsiteX8" fmla="*/ 12985 w 52300"/>
                <a:gd name="connsiteY8" fmla="*/ 48880 h 52308"/>
                <a:gd name="connsiteX9" fmla="*/ 3460 w 52300"/>
                <a:gd name="connsiteY9" fmla="*/ 39355 h 52308"/>
                <a:gd name="connsiteX10" fmla="*/ 31 w 52300"/>
                <a:gd name="connsiteY10" fmla="*/ 26021 h 52308"/>
                <a:gd name="connsiteX11" fmla="*/ 3364 w 52300"/>
                <a:gd name="connsiteY11" fmla="*/ 12686 h 52308"/>
                <a:gd name="connsiteX12" fmla="*/ 12889 w 52300"/>
                <a:gd name="connsiteY12" fmla="*/ 3161 h 52308"/>
                <a:gd name="connsiteX13" fmla="*/ 26320 w 52300"/>
                <a:gd name="connsiteY13" fmla="*/ -173 h 52308"/>
                <a:gd name="connsiteX14" fmla="*/ 39464 w 52300"/>
                <a:gd name="connsiteY14" fmla="*/ 3065 h 52308"/>
                <a:gd name="connsiteX15" fmla="*/ 48989 w 52300"/>
                <a:gd name="connsiteY15" fmla="*/ 12590 h 52308"/>
                <a:gd name="connsiteX16" fmla="*/ 52323 w 52300"/>
                <a:gd name="connsiteY16" fmla="*/ 26306 h 52308"/>
                <a:gd name="connsiteX17" fmla="*/ 51180 w 52300"/>
                <a:gd name="connsiteY17" fmla="*/ 29545 h 52308"/>
                <a:gd name="connsiteX18" fmla="*/ 16223 w 52300"/>
                <a:gd name="connsiteY18" fmla="*/ 12781 h 52308"/>
                <a:gd name="connsiteX19" fmla="*/ 11461 w 52300"/>
                <a:gd name="connsiteY19" fmla="*/ 21734 h 52308"/>
                <a:gd name="connsiteX20" fmla="*/ 40036 w 52300"/>
                <a:gd name="connsiteY20" fmla="*/ 21734 h 52308"/>
                <a:gd name="connsiteX21" fmla="*/ 35369 w 52300"/>
                <a:gd name="connsiteY21" fmla="*/ 12876 h 52308"/>
                <a:gd name="connsiteX22" fmla="*/ 25844 w 52300"/>
                <a:gd name="connsiteY22" fmla="*/ 9447 h 52308"/>
                <a:gd name="connsiteX23" fmla="*/ 15842 w 52300"/>
                <a:gd name="connsiteY23" fmla="*/ 12781 h 52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300" h="52308">
                  <a:moveTo>
                    <a:pt x="51180" y="29545"/>
                  </a:moveTo>
                  <a:lnTo>
                    <a:pt x="11175" y="29545"/>
                  </a:lnTo>
                  <a:cubicBezTo>
                    <a:pt x="11785" y="33088"/>
                    <a:pt x="13728" y="36260"/>
                    <a:pt x="16604" y="38403"/>
                  </a:cubicBezTo>
                  <a:cubicBezTo>
                    <a:pt x="19804" y="40660"/>
                    <a:pt x="23652" y="41794"/>
                    <a:pt x="27558" y="41641"/>
                  </a:cubicBezTo>
                  <a:cubicBezTo>
                    <a:pt x="32740" y="41975"/>
                    <a:pt x="37826" y="40194"/>
                    <a:pt x="41655" y="36688"/>
                  </a:cubicBezTo>
                  <a:lnTo>
                    <a:pt x="47941" y="43928"/>
                  </a:lnTo>
                  <a:cubicBezTo>
                    <a:pt x="45637" y="46642"/>
                    <a:pt x="42683" y="48738"/>
                    <a:pt x="39369" y="50023"/>
                  </a:cubicBezTo>
                  <a:cubicBezTo>
                    <a:pt x="35635" y="51471"/>
                    <a:pt x="31654" y="52186"/>
                    <a:pt x="27653" y="52119"/>
                  </a:cubicBezTo>
                  <a:cubicBezTo>
                    <a:pt x="22576" y="52243"/>
                    <a:pt x="17538" y="51128"/>
                    <a:pt x="12985" y="48880"/>
                  </a:cubicBezTo>
                  <a:cubicBezTo>
                    <a:pt x="9013" y="46623"/>
                    <a:pt x="5717" y="43327"/>
                    <a:pt x="3460" y="39355"/>
                  </a:cubicBezTo>
                  <a:cubicBezTo>
                    <a:pt x="1135" y="35298"/>
                    <a:pt x="-45" y="30697"/>
                    <a:pt x="31" y="26021"/>
                  </a:cubicBezTo>
                  <a:cubicBezTo>
                    <a:pt x="-17" y="21363"/>
                    <a:pt x="1126" y="16772"/>
                    <a:pt x="3364" y="12686"/>
                  </a:cubicBezTo>
                  <a:cubicBezTo>
                    <a:pt x="5565" y="8666"/>
                    <a:pt x="8870" y="5361"/>
                    <a:pt x="12889" y="3161"/>
                  </a:cubicBezTo>
                  <a:cubicBezTo>
                    <a:pt x="16995" y="874"/>
                    <a:pt x="21624" y="-269"/>
                    <a:pt x="26320" y="-173"/>
                  </a:cubicBezTo>
                  <a:cubicBezTo>
                    <a:pt x="30911" y="-278"/>
                    <a:pt x="35445" y="836"/>
                    <a:pt x="39464" y="3065"/>
                  </a:cubicBezTo>
                  <a:cubicBezTo>
                    <a:pt x="43531" y="5199"/>
                    <a:pt x="46856" y="8523"/>
                    <a:pt x="48989" y="12590"/>
                  </a:cubicBezTo>
                  <a:cubicBezTo>
                    <a:pt x="51256" y="16800"/>
                    <a:pt x="52409" y="21525"/>
                    <a:pt x="52323" y="26306"/>
                  </a:cubicBezTo>
                  <a:cubicBezTo>
                    <a:pt x="51180" y="27163"/>
                    <a:pt x="51180" y="28021"/>
                    <a:pt x="51180" y="29545"/>
                  </a:cubicBezTo>
                  <a:close/>
                  <a:moveTo>
                    <a:pt x="16223" y="12781"/>
                  </a:moveTo>
                  <a:cubicBezTo>
                    <a:pt x="13604" y="15095"/>
                    <a:pt x="11918" y="18277"/>
                    <a:pt x="11461" y="21734"/>
                  </a:cubicBezTo>
                  <a:lnTo>
                    <a:pt x="40036" y="21734"/>
                  </a:lnTo>
                  <a:cubicBezTo>
                    <a:pt x="39607" y="18315"/>
                    <a:pt x="37950" y="15162"/>
                    <a:pt x="35369" y="12876"/>
                  </a:cubicBezTo>
                  <a:cubicBezTo>
                    <a:pt x="32730" y="10580"/>
                    <a:pt x="29339" y="9361"/>
                    <a:pt x="25844" y="9447"/>
                  </a:cubicBezTo>
                  <a:cubicBezTo>
                    <a:pt x="22214" y="9276"/>
                    <a:pt x="18642" y="10457"/>
                    <a:pt x="15842" y="12781"/>
                  </a:cubicBezTo>
                  <a:close/>
                </a:path>
              </a:pathLst>
            </a:custGeom>
            <a:solidFill>
              <a:srgbClr val="6D6E71"/>
            </a:solidFill>
            <a:ln w="9525" cap="flat">
              <a:no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id="{DBC6D9C7-6490-4E5D-A5D2-79F3AC51FF7F}"/>
                </a:ext>
              </a:extLst>
            </p:cNvPr>
            <p:cNvSpPr/>
            <p:nvPr/>
          </p:nvSpPr>
          <p:spPr>
            <a:xfrm>
              <a:off x="10170312" y="1467571"/>
              <a:ext cx="14763" cy="87510"/>
            </a:xfrm>
            <a:custGeom>
              <a:avLst/>
              <a:gdLst>
                <a:gd name="connsiteX0" fmla="*/ 27 w 11810"/>
                <a:gd name="connsiteY0" fmla="*/ -180 h 70008"/>
                <a:gd name="connsiteX1" fmla="*/ 11838 w 11810"/>
                <a:gd name="connsiteY1" fmla="*/ -180 h 70008"/>
                <a:gd name="connsiteX2" fmla="*/ 11838 w 11810"/>
                <a:gd name="connsiteY2" fmla="*/ 69829 h 70008"/>
                <a:gd name="connsiteX3" fmla="*/ 27 w 11810"/>
                <a:gd name="connsiteY3" fmla="*/ 69829 h 70008"/>
              </a:gdLst>
              <a:ahLst/>
              <a:cxnLst>
                <a:cxn ang="0">
                  <a:pos x="connsiteX0" y="connsiteY0"/>
                </a:cxn>
                <a:cxn ang="0">
                  <a:pos x="connsiteX1" y="connsiteY1"/>
                </a:cxn>
                <a:cxn ang="0">
                  <a:pos x="connsiteX2" y="connsiteY2"/>
                </a:cxn>
                <a:cxn ang="0">
                  <a:pos x="connsiteX3" y="connsiteY3"/>
                </a:cxn>
              </a:cxnLst>
              <a:rect l="l" t="t" r="r" b="b"/>
              <a:pathLst>
                <a:path w="11810" h="70008">
                  <a:moveTo>
                    <a:pt x="27" y="-180"/>
                  </a:moveTo>
                  <a:lnTo>
                    <a:pt x="11838" y="-180"/>
                  </a:lnTo>
                  <a:lnTo>
                    <a:pt x="11838" y="69829"/>
                  </a:lnTo>
                  <a:lnTo>
                    <a:pt x="27" y="69829"/>
                  </a:lnTo>
                  <a:close/>
                </a:path>
              </a:pathLst>
            </a:custGeom>
            <a:solidFill>
              <a:srgbClr val="6D6E71"/>
            </a:solidFill>
            <a:ln w="9525" cap="flat">
              <a:noFill/>
              <a:prstDash val="solid"/>
              <a:miter/>
            </a:ln>
          </p:spPr>
          <p:txBody>
            <a:bodyPr rtlCol="0" anchor="ctr"/>
            <a:lstStyle/>
            <a:p>
              <a:endParaRPr lang="en-US"/>
            </a:p>
          </p:txBody>
        </p:sp>
        <p:sp>
          <p:nvSpPr>
            <p:cNvPr id="234" name="Freeform: Shape 233">
              <a:extLst>
                <a:ext uri="{FF2B5EF4-FFF2-40B4-BE49-F238E27FC236}">
                  <a16:creationId xmlns:a16="http://schemas.microsoft.com/office/drawing/2014/main" id="{FF06809C-DB3B-4CF0-889C-2D7BE0984C12}"/>
                </a:ext>
              </a:extLst>
            </p:cNvPr>
            <p:cNvSpPr/>
            <p:nvPr/>
          </p:nvSpPr>
          <p:spPr>
            <a:xfrm>
              <a:off x="10199782" y="1491137"/>
              <a:ext cx="64718" cy="65385"/>
            </a:xfrm>
            <a:custGeom>
              <a:avLst/>
              <a:gdLst>
                <a:gd name="connsiteX0" fmla="*/ 51031 w 51774"/>
                <a:gd name="connsiteY0" fmla="*/ 29545 h 52308"/>
                <a:gd name="connsiteX1" fmla="*/ 11502 w 51774"/>
                <a:gd name="connsiteY1" fmla="*/ 29545 h 52308"/>
                <a:gd name="connsiteX2" fmla="*/ 16932 w 51774"/>
                <a:gd name="connsiteY2" fmla="*/ 38403 h 52308"/>
                <a:gd name="connsiteX3" fmla="*/ 27790 w 51774"/>
                <a:gd name="connsiteY3" fmla="*/ 41641 h 52308"/>
                <a:gd name="connsiteX4" fmla="*/ 41506 w 51774"/>
                <a:gd name="connsiteY4" fmla="*/ 36688 h 52308"/>
                <a:gd name="connsiteX5" fmla="*/ 47793 w 51774"/>
                <a:gd name="connsiteY5" fmla="*/ 43927 h 52308"/>
                <a:gd name="connsiteX6" fmla="*/ 39220 w 51774"/>
                <a:gd name="connsiteY6" fmla="*/ 50023 h 52308"/>
                <a:gd name="connsiteX7" fmla="*/ 27505 w 51774"/>
                <a:gd name="connsiteY7" fmla="*/ 52119 h 52308"/>
                <a:gd name="connsiteX8" fmla="*/ 12931 w 51774"/>
                <a:gd name="connsiteY8" fmla="*/ 48880 h 52308"/>
                <a:gd name="connsiteX9" fmla="*/ 3406 w 51774"/>
                <a:gd name="connsiteY9" fmla="*/ 39355 h 52308"/>
                <a:gd name="connsiteX10" fmla="*/ 3406 w 51774"/>
                <a:gd name="connsiteY10" fmla="*/ 12685 h 52308"/>
                <a:gd name="connsiteX11" fmla="*/ 12931 w 51774"/>
                <a:gd name="connsiteY11" fmla="*/ 3160 h 52308"/>
                <a:gd name="connsiteX12" fmla="*/ 26267 w 51774"/>
                <a:gd name="connsiteY12" fmla="*/ -173 h 52308"/>
                <a:gd name="connsiteX13" fmla="*/ 39506 w 51774"/>
                <a:gd name="connsiteY13" fmla="*/ 3065 h 52308"/>
                <a:gd name="connsiteX14" fmla="*/ 48555 w 51774"/>
                <a:gd name="connsiteY14" fmla="*/ 12590 h 52308"/>
                <a:gd name="connsiteX15" fmla="*/ 51794 w 51774"/>
                <a:gd name="connsiteY15" fmla="*/ 26306 h 52308"/>
                <a:gd name="connsiteX16" fmla="*/ 51031 w 51774"/>
                <a:gd name="connsiteY16" fmla="*/ 29545 h 52308"/>
                <a:gd name="connsiteX17" fmla="*/ 16170 w 51774"/>
                <a:gd name="connsiteY17" fmla="*/ 12780 h 52308"/>
                <a:gd name="connsiteX18" fmla="*/ 11408 w 51774"/>
                <a:gd name="connsiteY18" fmla="*/ 21734 h 52308"/>
                <a:gd name="connsiteX19" fmla="*/ 39983 w 51774"/>
                <a:gd name="connsiteY19" fmla="*/ 21734 h 52308"/>
                <a:gd name="connsiteX20" fmla="*/ 35315 w 51774"/>
                <a:gd name="connsiteY20" fmla="*/ 12876 h 52308"/>
                <a:gd name="connsiteX21" fmla="*/ 25790 w 51774"/>
                <a:gd name="connsiteY21" fmla="*/ 9447 h 52308"/>
                <a:gd name="connsiteX22" fmla="*/ 16075 w 51774"/>
                <a:gd name="connsiteY22" fmla="*/ 12780 h 52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1774" h="52308">
                  <a:moveTo>
                    <a:pt x="51031" y="29545"/>
                  </a:moveTo>
                  <a:lnTo>
                    <a:pt x="11502" y="29545"/>
                  </a:lnTo>
                  <a:cubicBezTo>
                    <a:pt x="12074" y="33097"/>
                    <a:pt x="14027" y="36279"/>
                    <a:pt x="16932" y="38403"/>
                  </a:cubicBezTo>
                  <a:cubicBezTo>
                    <a:pt x="20094" y="40651"/>
                    <a:pt x="23914" y="41794"/>
                    <a:pt x="27790" y="41641"/>
                  </a:cubicBezTo>
                  <a:cubicBezTo>
                    <a:pt x="32839" y="41880"/>
                    <a:pt x="37772" y="40089"/>
                    <a:pt x="41506" y="36688"/>
                  </a:cubicBezTo>
                  <a:lnTo>
                    <a:pt x="47793" y="43927"/>
                  </a:lnTo>
                  <a:cubicBezTo>
                    <a:pt x="45526" y="46680"/>
                    <a:pt x="42564" y="48785"/>
                    <a:pt x="39220" y="50023"/>
                  </a:cubicBezTo>
                  <a:cubicBezTo>
                    <a:pt x="35496" y="51490"/>
                    <a:pt x="31515" y="52205"/>
                    <a:pt x="27505" y="52119"/>
                  </a:cubicBezTo>
                  <a:cubicBezTo>
                    <a:pt x="22456" y="52243"/>
                    <a:pt x="17455" y="51128"/>
                    <a:pt x="12931" y="48880"/>
                  </a:cubicBezTo>
                  <a:cubicBezTo>
                    <a:pt x="8921" y="46671"/>
                    <a:pt x="5616" y="43365"/>
                    <a:pt x="3406" y="39355"/>
                  </a:cubicBezTo>
                  <a:cubicBezTo>
                    <a:pt x="-1099" y="31040"/>
                    <a:pt x="-1099" y="21001"/>
                    <a:pt x="3406" y="12685"/>
                  </a:cubicBezTo>
                  <a:cubicBezTo>
                    <a:pt x="5578" y="8647"/>
                    <a:pt x="8893" y="5332"/>
                    <a:pt x="12931" y="3160"/>
                  </a:cubicBezTo>
                  <a:cubicBezTo>
                    <a:pt x="16999" y="865"/>
                    <a:pt x="21599" y="-278"/>
                    <a:pt x="26267" y="-173"/>
                  </a:cubicBezTo>
                  <a:cubicBezTo>
                    <a:pt x="30886" y="-269"/>
                    <a:pt x="35449" y="846"/>
                    <a:pt x="39506" y="3065"/>
                  </a:cubicBezTo>
                  <a:cubicBezTo>
                    <a:pt x="43354" y="5332"/>
                    <a:pt x="46488" y="8628"/>
                    <a:pt x="48555" y="12590"/>
                  </a:cubicBezTo>
                  <a:cubicBezTo>
                    <a:pt x="50793" y="16810"/>
                    <a:pt x="51907" y="21534"/>
                    <a:pt x="51794" y="26306"/>
                  </a:cubicBezTo>
                  <a:cubicBezTo>
                    <a:pt x="51031" y="27163"/>
                    <a:pt x="51031" y="28021"/>
                    <a:pt x="51031" y="29545"/>
                  </a:cubicBezTo>
                  <a:close/>
                  <a:moveTo>
                    <a:pt x="16170" y="12780"/>
                  </a:moveTo>
                  <a:cubicBezTo>
                    <a:pt x="13522" y="15067"/>
                    <a:pt x="11826" y="18257"/>
                    <a:pt x="11408" y="21734"/>
                  </a:cubicBezTo>
                  <a:lnTo>
                    <a:pt x="39983" y="21734"/>
                  </a:lnTo>
                  <a:cubicBezTo>
                    <a:pt x="39640" y="18286"/>
                    <a:pt x="37963" y="15114"/>
                    <a:pt x="35315" y="12876"/>
                  </a:cubicBezTo>
                  <a:cubicBezTo>
                    <a:pt x="32686" y="10571"/>
                    <a:pt x="29286" y="9342"/>
                    <a:pt x="25790" y="9447"/>
                  </a:cubicBezTo>
                  <a:cubicBezTo>
                    <a:pt x="22247" y="9314"/>
                    <a:pt x="18789" y="10504"/>
                    <a:pt x="16075" y="12780"/>
                  </a:cubicBezTo>
                  <a:close/>
                </a:path>
              </a:pathLst>
            </a:custGeom>
            <a:solidFill>
              <a:srgbClr val="6D6E71"/>
            </a:solidFill>
            <a:ln w="9525" cap="flat">
              <a:noFill/>
              <a:prstDash val="solid"/>
              <a:miter/>
            </a:ln>
          </p:spPr>
          <p:txBody>
            <a:bodyPr rtlCol="0" anchor="ctr"/>
            <a:lstStyle/>
            <a:p>
              <a:endParaRPr lang="en-US"/>
            </a:p>
          </p:txBody>
        </p:sp>
        <p:sp>
          <p:nvSpPr>
            <p:cNvPr id="235" name="Freeform: Shape 234">
              <a:extLst>
                <a:ext uri="{FF2B5EF4-FFF2-40B4-BE49-F238E27FC236}">
                  <a16:creationId xmlns:a16="http://schemas.microsoft.com/office/drawing/2014/main" id="{65B1DF38-4B77-4D20-8193-F3745887921D}"/>
                </a:ext>
              </a:extLst>
            </p:cNvPr>
            <p:cNvSpPr/>
            <p:nvPr/>
          </p:nvSpPr>
          <p:spPr>
            <a:xfrm>
              <a:off x="10272335" y="1491328"/>
              <a:ext cx="56756" cy="64594"/>
            </a:xfrm>
            <a:custGeom>
              <a:avLst/>
              <a:gdLst>
                <a:gd name="connsiteX0" fmla="*/ 39472 w 45405"/>
                <a:gd name="connsiteY0" fmla="*/ 5198 h 51675"/>
                <a:gd name="connsiteX1" fmla="*/ 45377 w 45405"/>
                <a:gd name="connsiteY1" fmla="*/ 21295 h 51675"/>
                <a:gd name="connsiteX2" fmla="*/ 45377 w 45405"/>
                <a:gd name="connsiteY2" fmla="*/ 50823 h 51675"/>
                <a:gd name="connsiteX3" fmla="*/ 34233 w 45405"/>
                <a:gd name="connsiteY3" fmla="*/ 50823 h 51675"/>
                <a:gd name="connsiteX4" fmla="*/ 34233 w 45405"/>
                <a:gd name="connsiteY4" fmla="*/ 44726 h 51675"/>
                <a:gd name="connsiteX5" fmla="*/ 27946 w 45405"/>
                <a:gd name="connsiteY5" fmla="*/ 49775 h 51675"/>
                <a:gd name="connsiteX6" fmla="*/ 18421 w 45405"/>
                <a:gd name="connsiteY6" fmla="*/ 51489 h 51675"/>
                <a:gd name="connsiteX7" fmla="*/ 8896 w 45405"/>
                <a:gd name="connsiteY7" fmla="*/ 49584 h 51675"/>
                <a:gd name="connsiteX8" fmla="*/ 2324 w 45405"/>
                <a:gd name="connsiteY8" fmla="*/ 44155 h 51675"/>
                <a:gd name="connsiteX9" fmla="*/ 38 w 45405"/>
                <a:gd name="connsiteY9" fmla="*/ 36440 h 51675"/>
                <a:gd name="connsiteX10" fmla="*/ 5087 w 45405"/>
                <a:gd name="connsiteY10" fmla="*/ 25486 h 51675"/>
                <a:gd name="connsiteX11" fmla="*/ 20993 w 45405"/>
                <a:gd name="connsiteY11" fmla="*/ 21390 h 51675"/>
                <a:gd name="connsiteX12" fmla="*/ 33947 w 45405"/>
                <a:gd name="connsiteY12" fmla="*/ 21390 h 51675"/>
                <a:gd name="connsiteX13" fmla="*/ 33947 w 45405"/>
                <a:gd name="connsiteY13" fmla="*/ 20628 h 51675"/>
                <a:gd name="connsiteX14" fmla="*/ 30804 w 45405"/>
                <a:gd name="connsiteY14" fmla="*/ 12532 h 51675"/>
                <a:gd name="connsiteX15" fmla="*/ 21279 w 45405"/>
                <a:gd name="connsiteY15" fmla="*/ 9674 h 51675"/>
                <a:gd name="connsiteX16" fmla="*/ 12897 w 45405"/>
                <a:gd name="connsiteY16" fmla="*/ 11008 h 51675"/>
                <a:gd name="connsiteX17" fmla="*/ 5943 w 45405"/>
                <a:gd name="connsiteY17" fmla="*/ 14723 h 51675"/>
                <a:gd name="connsiteX18" fmla="*/ 1276 w 45405"/>
                <a:gd name="connsiteY18" fmla="*/ 6055 h 51675"/>
                <a:gd name="connsiteX19" fmla="*/ 10801 w 45405"/>
                <a:gd name="connsiteY19" fmla="*/ 1483 h 51675"/>
                <a:gd name="connsiteX20" fmla="*/ 22517 w 45405"/>
                <a:gd name="connsiteY20" fmla="*/ -136 h 51675"/>
                <a:gd name="connsiteX21" fmla="*/ 39472 w 45405"/>
                <a:gd name="connsiteY21" fmla="*/ 5198 h 51675"/>
                <a:gd name="connsiteX22" fmla="*/ 28708 w 45405"/>
                <a:gd name="connsiteY22" fmla="*/ 40916 h 51675"/>
                <a:gd name="connsiteX23" fmla="*/ 33471 w 45405"/>
                <a:gd name="connsiteY23" fmla="*/ 35106 h 51675"/>
                <a:gd name="connsiteX24" fmla="*/ 33471 w 45405"/>
                <a:gd name="connsiteY24" fmla="*/ 29201 h 51675"/>
                <a:gd name="connsiteX25" fmla="*/ 21565 w 45405"/>
                <a:gd name="connsiteY25" fmla="*/ 29201 h 51675"/>
                <a:gd name="connsiteX26" fmla="*/ 11373 w 45405"/>
                <a:gd name="connsiteY26" fmla="*/ 35964 h 51675"/>
                <a:gd name="connsiteX27" fmla="*/ 13849 w 45405"/>
                <a:gd name="connsiteY27" fmla="*/ 41012 h 51675"/>
                <a:gd name="connsiteX28" fmla="*/ 20993 w 45405"/>
                <a:gd name="connsiteY28" fmla="*/ 42917 h 51675"/>
                <a:gd name="connsiteX29" fmla="*/ 28708 w 45405"/>
                <a:gd name="connsiteY29" fmla="*/ 40916 h 5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5405" h="51675">
                  <a:moveTo>
                    <a:pt x="39472" y="5198"/>
                  </a:moveTo>
                  <a:cubicBezTo>
                    <a:pt x="43663" y="9465"/>
                    <a:pt x="45815" y="15332"/>
                    <a:pt x="45377" y="21295"/>
                  </a:cubicBezTo>
                  <a:lnTo>
                    <a:pt x="45377" y="50823"/>
                  </a:lnTo>
                  <a:lnTo>
                    <a:pt x="34233" y="50823"/>
                  </a:lnTo>
                  <a:lnTo>
                    <a:pt x="34233" y="44726"/>
                  </a:lnTo>
                  <a:cubicBezTo>
                    <a:pt x="32680" y="46993"/>
                    <a:pt x="30499" y="48746"/>
                    <a:pt x="27946" y="49775"/>
                  </a:cubicBezTo>
                  <a:cubicBezTo>
                    <a:pt x="24917" y="50984"/>
                    <a:pt x="21679" y="51565"/>
                    <a:pt x="18421" y="51489"/>
                  </a:cubicBezTo>
                  <a:cubicBezTo>
                    <a:pt x="15155" y="51499"/>
                    <a:pt x="11916" y="50851"/>
                    <a:pt x="8896" y="49584"/>
                  </a:cubicBezTo>
                  <a:cubicBezTo>
                    <a:pt x="6229" y="48451"/>
                    <a:pt x="3944" y="46565"/>
                    <a:pt x="2324" y="44155"/>
                  </a:cubicBezTo>
                  <a:cubicBezTo>
                    <a:pt x="800" y="41869"/>
                    <a:pt x="10" y="39183"/>
                    <a:pt x="38" y="36440"/>
                  </a:cubicBezTo>
                  <a:cubicBezTo>
                    <a:pt x="-133" y="32192"/>
                    <a:pt x="1743" y="28115"/>
                    <a:pt x="5087" y="25486"/>
                  </a:cubicBezTo>
                  <a:cubicBezTo>
                    <a:pt x="9773" y="22362"/>
                    <a:pt x="15383" y="20914"/>
                    <a:pt x="20993" y="21390"/>
                  </a:cubicBezTo>
                  <a:lnTo>
                    <a:pt x="33947" y="21390"/>
                  </a:lnTo>
                  <a:lnTo>
                    <a:pt x="33947" y="20628"/>
                  </a:lnTo>
                  <a:cubicBezTo>
                    <a:pt x="34128" y="17599"/>
                    <a:pt x="32985" y="14637"/>
                    <a:pt x="30804" y="12532"/>
                  </a:cubicBezTo>
                  <a:cubicBezTo>
                    <a:pt x="28108" y="10408"/>
                    <a:pt x="24698" y="9379"/>
                    <a:pt x="21279" y="9674"/>
                  </a:cubicBezTo>
                  <a:cubicBezTo>
                    <a:pt x="18431" y="9694"/>
                    <a:pt x="15611" y="10141"/>
                    <a:pt x="12897" y="11008"/>
                  </a:cubicBezTo>
                  <a:cubicBezTo>
                    <a:pt x="10344" y="11751"/>
                    <a:pt x="7972" y="13018"/>
                    <a:pt x="5943" y="14723"/>
                  </a:cubicBezTo>
                  <a:lnTo>
                    <a:pt x="1276" y="6055"/>
                  </a:lnTo>
                  <a:cubicBezTo>
                    <a:pt x="4144" y="3959"/>
                    <a:pt x="7372" y="2416"/>
                    <a:pt x="10801" y="1483"/>
                  </a:cubicBezTo>
                  <a:cubicBezTo>
                    <a:pt x="14602" y="359"/>
                    <a:pt x="18555" y="-184"/>
                    <a:pt x="22517" y="-136"/>
                  </a:cubicBezTo>
                  <a:cubicBezTo>
                    <a:pt x="28632" y="-498"/>
                    <a:pt x="34661" y="1397"/>
                    <a:pt x="39472" y="5198"/>
                  </a:cubicBezTo>
                  <a:close/>
                  <a:moveTo>
                    <a:pt x="28708" y="40916"/>
                  </a:moveTo>
                  <a:cubicBezTo>
                    <a:pt x="30927" y="39602"/>
                    <a:pt x="32613" y="37545"/>
                    <a:pt x="33471" y="35106"/>
                  </a:cubicBezTo>
                  <a:lnTo>
                    <a:pt x="33471" y="29201"/>
                  </a:lnTo>
                  <a:lnTo>
                    <a:pt x="21565" y="29201"/>
                  </a:lnTo>
                  <a:cubicBezTo>
                    <a:pt x="14707" y="29201"/>
                    <a:pt x="11373" y="31487"/>
                    <a:pt x="11373" y="35964"/>
                  </a:cubicBezTo>
                  <a:cubicBezTo>
                    <a:pt x="11277" y="37964"/>
                    <a:pt x="12211" y="39869"/>
                    <a:pt x="13849" y="41012"/>
                  </a:cubicBezTo>
                  <a:cubicBezTo>
                    <a:pt x="15974" y="42383"/>
                    <a:pt x="18469" y="43050"/>
                    <a:pt x="20993" y="42917"/>
                  </a:cubicBezTo>
                  <a:cubicBezTo>
                    <a:pt x="23698" y="42926"/>
                    <a:pt x="26356" y="42231"/>
                    <a:pt x="28708" y="40916"/>
                  </a:cubicBezTo>
                  <a:close/>
                </a:path>
              </a:pathLst>
            </a:custGeom>
            <a:solidFill>
              <a:srgbClr val="6D6E71"/>
            </a:solidFill>
            <a:ln w="9525" cap="flat">
              <a:no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id="{341525EC-F52E-4AAA-8A3B-CC9311674B18}"/>
                </a:ext>
              </a:extLst>
            </p:cNvPr>
            <p:cNvSpPr/>
            <p:nvPr/>
          </p:nvSpPr>
          <p:spPr>
            <a:xfrm>
              <a:off x="10340452" y="1490853"/>
              <a:ext cx="55628" cy="64632"/>
            </a:xfrm>
            <a:custGeom>
              <a:avLst/>
              <a:gdLst>
                <a:gd name="connsiteX0" fmla="*/ 9552 w 44502"/>
                <a:gd name="connsiteY0" fmla="*/ 50250 h 51706"/>
                <a:gd name="connsiteX1" fmla="*/ 27 w 44502"/>
                <a:gd name="connsiteY1" fmla="*/ 46250 h 51706"/>
                <a:gd name="connsiteX2" fmla="*/ 5170 w 44502"/>
                <a:gd name="connsiteY2" fmla="*/ 36916 h 51706"/>
                <a:gd name="connsiteX3" fmla="*/ 13362 w 44502"/>
                <a:gd name="connsiteY3" fmla="*/ 40535 h 51706"/>
                <a:gd name="connsiteX4" fmla="*/ 22887 w 44502"/>
                <a:gd name="connsiteY4" fmla="*/ 41868 h 51706"/>
                <a:gd name="connsiteX5" fmla="*/ 33459 w 44502"/>
                <a:gd name="connsiteY5" fmla="*/ 36344 h 51706"/>
                <a:gd name="connsiteX6" fmla="*/ 30697 w 44502"/>
                <a:gd name="connsiteY6" fmla="*/ 32629 h 51706"/>
                <a:gd name="connsiteX7" fmla="*/ 22125 w 44502"/>
                <a:gd name="connsiteY7" fmla="*/ 30629 h 51706"/>
                <a:gd name="connsiteX8" fmla="*/ 11933 w 44502"/>
                <a:gd name="connsiteY8" fmla="*/ 28438 h 51706"/>
                <a:gd name="connsiteX9" fmla="*/ 5170 w 44502"/>
                <a:gd name="connsiteY9" fmla="*/ 24152 h 51706"/>
                <a:gd name="connsiteX10" fmla="*/ 2313 w 44502"/>
                <a:gd name="connsiteY10" fmla="*/ 15580 h 51706"/>
                <a:gd name="connsiteX11" fmla="*/ 8314 w 44502"/>
                <a:gd name="connsiteY11" fmla="*/ 4150 h 51706"/>
                <a:gd name="connsiteX12" fmla="*/ 24507 w 44502"/>
                <a:gd name="connsiteY12" fmla="*/ -137 h 51706"/>
                <a:gd name="connsiteX13" fmla="*/ 34888 w 44502"/>
                <a:gd name="connsiteY13" fmla="*/ 1006 h 51706"/>
                <a:gd name="connsiteX14" fmla="*/ 43366 w 44502"/>
                <a:gd name="connsiteY14" fmla="*/ 4150 h 51706"/>
                <a:gd name="connsiteX15" fmla="*/ 38794 w 44502"/>
                <a:gd name="connsiteY15" fmla="*/ 13198 h 51706"/>
                <a:gd name="connsiteX16" fmla="*/ 24411 w 44502"/>
                <a:gd name="connsiteY16" fmla="*/ 9388 h 51706"/>
                <a:gd name="connsiteX17" fmla="*/ 16505 w 44502"/>
                <a:gd name="connsiteY17" fmla="*/ 10912 h 51706"/>
                <a:gd name="connsiteX18" fmla="*/ 13838 w 44502"/>
                <a:gd name="connsiteY18" fmla="*/ 15103 h 51706"/>
                <a:gd name="connsiteX19" fmla="*/ 16696 w 44502"/>
                <a:gd name="connsiteY19" fmla="*/ 19104 h 51706"/>
                <a:gd name="connsiteX20" fmla="*/ 25554 w 44502"/>
                <a:gd name="connsiteY20" fmla="*/ 21294 h 51706"/>
                <a:gd name="connsiteX21" fmla="*/ 35079 w 44502"/>
                <a:gd name="connsiteY21" fmla="*/ 23485 h 51706"/>
                <a:gd name="connsiteX22" fmla="*/ 41747 w 44502"/>
                <a:gd name="connsiteY22" fmla="*/ 27581 h 51706"/>
                <a:gd name="connsiteX23" fmla="*/ 44509 w 44502"/>
                <a:gd name="connsiteY23" fmla="*/ 35963 h 51706"/>
                <a:gd name="connsiteX24" fmla="*/ 38317 w 44502"/>
                <a:gd name="connsiteY24" fmla="*/ 47298 h 51706"/>
                <a:gd name="connsiteX25" fmla="*/ 21649 w 44502"/>
                <a:gd name="connsiteY25" fmla="*/ 51489 h 51706"/>
                <a:gd name="connsiteX26" fmla="*/ 9552 w 44502"/>
                <a:gd name="connsiteY26" fmla="*/ 50250 h 51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4502" h="51706">
                  <a:moveTo>
                    <a:pt x="9552" y="50250"/>
                  </a:moveTo>
                  <a:cubicBezTo>
                    <a:pt x="6170" y="49489"/>
                    <a:pt x="2942" y="48136"/>
                    <a:pt x="27" y="46250"/>
                  </a:cubicBezTo>
                  <a:lnTo>
                    <a:pt x="5170" y="36916"/>
                  </a:lnTo>
                  <a:cubicBezTo>
                    <a:pt x="7733" y="38478"/>
                    <a:pt x="10485" y="39687"/>
                    <a:pt x="13362" y="40535"/>
                  </a:cubicBezTo>
                  <a:cubicBezTo>
                    <a:pt x="16458" y="41402"/>
                    <a:pt x="19667" y="41859"/>
                    <a:pt x="22887" y="41868"/>
                  </a:cubicBezTo>
                  <a:cubicBezTo>
                    <a:pt x="29935" y="41868"/>
                    <a:pt x="33459" y="40059"/>
                    <a:pt x="33459" y="36344"/>
                  </a:cubicBezTo>
                  <a:cubicBezTo>
                    <a:pt x="33517" y="34610"/>
                    <a:pt x="32374" y="33077"/>
                    <a:pt x="30697" y="32629"/>
                  </a:cubicBezTo>
                  <a:cubicBezTo>
                    <a:pt x="27907" y="31715"/>
                    <a:pt x="25040" y="31048"/>
                    <a:pt x="22125" y="30629"/>
                  </a:cubicBezTo>
                  <a:cubicBezTo>
                    <a:pt x="18667" y="30201"/>
                    <a:pt x="15258" y="29467"/>
                    <a:pt x="11933" y="28438"/>
                  </a:cubicBezTo>
                  <a:cubicBezTo>
                    <a:pt x="9323" y="27667"/>
                    <a:pt x="6980" y="26181"/>
                    <a:pt x="5170" y="24152"/>
                  </a:cubicBezTo>
                  <a:cubicBezTo>
                    <a:pt x="3132" y="21780"/>
                    <a:pt x="2103" y="18704"/>
                    <a:pt x="2313" y="15580"/>
                  </a:cubicBezTo>
                  <a:cubicBezTo>
                    <a:pt x="2208" y="10989"/>
                    <a:pt x="4475" y="6674"/>
                    <a:pt x="8314" y="4150"/>
                  </a:cubicBezTo>
                  <a:cubicBezTo>
                    <a:pt x="13124" y="1044"/>
                    <a:pt x="18791" y="-461"/>
                    <a:pt x="24507" y="-137"/>
                  </a:cubicBezTo>
                  <a:cubicBezTo>
                    <a:pt x="28002" y="-127"/>
                    <a:pt x="31479" y="254"/>
                    <a:pt x="34888" y="1006"/>
                  </a:cubicBezTo>
                  <a:cubicBezTo>
                    <a:pt x="37851" y="1635"/>
                    <a:pt x="40708" y="2692"/>
                    <a:pt x="43366" y="4150"/>
                  </a:cubicBezTo>
                  <a:lnTo>
                    <a:pt x="38794" y="13198"/>
                  </a:lnTo>
                  <a:cubicBezTo>
                    <a:pt x="34441" y="10626"/>
                    <a:pt x="29469" y="9303"/>
                    <a:pt x="24411" y="9388"/>
                  </a:cubicBezTo>
                  <a:cubicBezTo>
                    <a:pt x="21687" y="9207"/>
                    <a:pt x="18963" y="9731"/>
                    <a:pt x="16505" y="10912"/>
                  </a:cubicBezTo>
                  <a:cubicBezTo>
                    <a:pt x="14886" y="11684"/>
                    <a:pt x="13848" y="13313"/>
                    <a:pt x="13838" y="15103"/>
                  </a:cubicBezTo>
                  <a:cubicBezTo>
                    <a:pt x="13829" y="16913"/>
                    <a:pt x="14982" y="18532"/>
                    <a:pt x="16696" y="19104"/>
                  </a:cubicBezTo>
                  <a:cubicBezTo>
                    <a:pt x="19563" y="20133"/>
                    <a:pt x="22535" y="20866"/>
                    <a:pt x="25554" y="21294"/>
                  </a:cubicBezTo>
                  <a:cubicBezTo>
                    <a:pt x="28774" y="21790"/>
                    <a:pt x="31964" y="22523"/>
                    <a:pt x="35079" y="23485"/>
                  </a:cubicBezTo>
                  <a:cubicBezTo>
                    <a:pt x="37613" y="24266"/>
                    <a:pt x="39908" y="25676"/>
                    <a:pt x="41747" y="27581"/>
                  </a:cubicBezTo>
                  <a:cubicBezTo>
                    <a:pt x="43699" y="29924"/>
                    <a:pt x="44690" y="32925"/>
                    <a:pt x="44509" y="35963"/>
                  </a:cubicBezTo>
                  <a:cubicBezTo>
                    <a:pt x="44537" y="40554"/>
                    <a:pt x="42194" y="44840"/>
                    <a:pt x="38317" y="47298"/>
                  </a:cubicBezTo>
                  <a:cubicBezTo>
                    <a:pt x="33307" y="50327"/>
                    <a:pt x="27497" y="51784"/>
                    <a:pt x="21649" y="51489"/>
                  </a:cubicBezTo>
                  <a:cubicBezTo>
                    <a:pt x="17581" y="51660"/>
                    <a:pt x="13505" y="51241"/>
                    <a:pt x="9552" y="50250"/>
                  </a:cubicBezTo>
                  <a:close/>
                </a:path>
              </a:pathLst>
            </a:custGeom>
            <a:solidFill>
              <a:srgbClr val="6D6E71"/>
            </a:solidFill>
            <a:ln w="9525" cap="flat">
              <a:noFill/>
              <a:prstDash val="solid"/>
              <a:miter/>
            </a:ln>
          </p:spPr>
          <p:txBody>
            <a:bodyPr rtlCol="0" anchor="ctr"/>
            <a:lstStyle/>
            <a:p>
              <a:endParaRPr lang="en-US"/>
            </a:p>
          </p:txBody>
        </p:sp>
        <p:sp>
          <p:nvSpPr>
            <p:cNvPr id="237" name="Freeform: Shape 236">
              <a:extLst>
                <a:ext uri="{FF2B5EF4-FFF2-40B4-BE49-F238E27FC236}">
                  <a16:creationId xmlns:a16="http://schemas.microsoft.com/office/drawing/2014/main" id="{F2F25BE5-3471-40B1-9A75-3C670D856E0A}"/>
                </a:ext>
              </a:extLst>
            </p:cNvPr>
            <p:cNvSpPr/>
            <p:nvPr/>
          </p:nvSpPr>
          <p:spPr>
            <a:xfrm>
              <a:off x="10403787" y="1490542"/>
              <a:ext cx="65258" cy="65385"/>
            </a:xfrm>
            <a:custGeom>
              <a:avLst/>
              <a:gdLst>
                <a:gd name="connsiteX0" fmla="*/ 51182 w 52206"/>
                <a:gd name="connsiteY0" fmla="*/ 30021 h 52308"/>
                <a:gd name="connsiteX1" fmla="*/ 11653 w 52206"/>
                <a:gd name="connsiteY1" fmla="*/ 30021 h 52308"/>
                <a:gd name="connsiteX2" fmla="*/ 17082 w 52206"/>
                <a:gd name="connsiteY2" fmla="*/ 38879 h 52308"/>
                <a:gd name="connsiteX3" fmla="*/ 28035 w 52206"/>
                <a:gd name="connsiteY3" fmla="*/ 42118 h 52308"/>
                <a:gd name="connsiteX4" fmla="*/ 41751 w 52206"/>
                <a:gd name="connsiteY4" fmla="*/ 36689 h 52308"/>
                <a:gd name="connsiteX5" fmla="*/ 48038 w 52206"/>
                <a:gd name="connsiteY5" fmla="*/ 43928 h 52308"/>
                <a:gd name="connsiteX6" fmla="*/ 39465 w 52206"/>
                <a:gd name="connsiteY6" fmla="*/ 50024 h 52308"/>
                <a:gd name="connsiteX7" fmla="*/ 27750 w 52206"/>
                <a:gd name="connsiteY7" fmla="*/ 52119 h 52308"/>
                <a:gd name="connsiteX8" fmla="*/ 13082 w 52206"/>
                <a:gd name="connsiteY8" fmla="*/ 48881 h 52308"/>
                <a:gd name="connsiteX9" fmla="*/ 3557 w 52206"/>
                <a:gd name="connsiteY9" fmla="*/ 39356 h 52308"/>
                <a:gd name="connsiteX10" fmla="*/ 32 w 52206"/>
                <a:gd name="connsiteY10" fmla="*/ 26020 h 52308"/>
                <a:gd name="connsiteX11" fmla="*/ 3366 w 52206"/>
                <a:gd name="connsiteY11" fmla="*/ 12686 h 52308"/>
                <a:gd name="connsiteX12" fmla="*/ 12891 w 52206"/>
                <a:gd name="connsiteY12" fmla="*/ 3161 h 52308"/>
                <a:gd name="connsiteX13" fmla="*/ 26321 w 52206"/>
                <a:gd name="connsiteY13" fmla="*/ -173 h 52308"/>
                <a:gd name="connsiteX14" fmla="*/ 39465 w 52206"/>
                <a:gd name="connsiteY14" fmla="*/ 3066 h 52308"/>
                <a:gd name="connsiteX15" fmla="*/ 48990 w 52206"/>
                <a:gd name="connsiteY15" fmla="*/ 12591 h 52308"/>
                <a:gd name="connsiteX16" fmla="*/ 52229 w 52206"/>
                <a:gd name="connsiteY16" fmla="*/ 26306 h 52308"/>
                <a:gd name="connsiteX17" fmla="*/ 51182 w 52206"/>
                <a:gd name="connsiteY17" fmla="*/ 30021 h 52308"/>
                <a:gd name="connsiteX18" fmla="*/ 16224 w 52206"/>
                <a:gd name="connsiteY18" fmla="*/ 13257 h 52308"/>
                <a:gd name="connsiteX19" fmla="*/ 11462 w 52206"/>
                <a:gd name="connsiteY19" fmla="*/ 22211 h 52308"/>
                <a:gd name="connsiteX20" fmla="*/ 40037 w 52206"/>
                <a:gd name="connsiteY20" fmla="*/ 22211 h 52308"/>
                <a:gd name="connsiteX21" fmla="*/ 35370 w 52206"/>
                <a:gd name="connsiteY21" fmla="*/ 13352 h 52308"/>
                <a:gd name="connsiteX22" fmla="*/ 25845 w 52206"/>
                <a:gd name="connsiteY22" fmla="*/ 9924 h 52308"/>
                <a:gd name="connsiteX23" fmla="*/ 16224 w 52206"/>
                <a:gd name="connsiteY23" fmla="*/ 13257 h 52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206" h="52308">
                  <a:moveTo>
                    <a:pt x="51182" y="30021"/>
                  </a:moveTo>
                  <a:lnTo>
                    <a:pt x="11653" y="30021"/>
                  </a:lnTo>
                  <a:cubicBezTo>
                    <a:pt x="12262" y="33565"/>
                    <a:pt x="14205" y="36736"/>
                    <a:pt x="17082" y="38879"/>
                  </a:cubicBezTo>
                  <a:cubicBezTo>
                    <a:pt x="20282" y="41137"/>
                    <a:pt x="24130" y="42270"/>
                    <a:pt x="28035" y="42118"/>
                  </a:cubicBezTo>
                  <a:cubicBezTo>
                    <a:pt x="33151" y="42223"/>
                    <a:pt x="38094" y="40270"/>
                    <a:pt x="41751" y="36689"/>
                  </a:cubicBezTo>
                  <a:lnTo>
                    <a:pt x="48038" y="43928"/>
                  </a:lnTo>
                  <a:cubicBezTo>
                    <a:pt x="45733" y="46642"/>
                    <a:pt x="42780" y="48738"/>
                    <a:pt x="39465" y="50024"/>
                  </a:cubicBezTo>
                  <a:cubicBezTo>
                    <a:pt x="35732" y="51472"/>
                    <a:pt x="31750" y="52186"/>
                    <a:pt x="27750" y="52119"/>
                  </a:cubicBezTo>
                  <a:cubicBezTo>
                    <a:pt x="22673" y="52243"/>
                    <a:pt x="17634" y="51129"/>
                    <a:pt x="13082" y="48881"/>
                  </a:cubicBezTo>
                  <a:cubicBezTo>
                    <a:pt x="9081" y="46652"/>
                    <a:pt x="5785" y="43356"/>
                    <a:pt x="3557" y="39356"/>
                  </a:cubicBezTo>
                  <a:cubicBezTo>
                    <a:pt x="1165" y="35327"/>
                    <a:pt x="-63" y="30707"/>
                    <a:pt x="32" y="26020"/>
                  </a:cubicBezTo>
                  <a:cubicBezTo>
                    <a:pt x="-15" y="21363"/>
                    <a:pt x="1128" y="16772"/>
                    <a:pt x="3366" y="12686"/>
                  </a:cubicBezTo>
                  <a:cubicBezTo>
                    <a:pt x="5595" y="8685"/>
                    <a:pt x="8891" y="5389"/>
                    <a:pt x="12891" y="3161"/>
                  </a:cubicBezTo>
                  <a:cubicBezTo>
                    <a:pt x="16996" y="875"/>
                    <a:pt x="21625" y="-268"/>
                    <a:pt x="26321" y="-173"/>
                  </a:cubicBezTo>
                  <a:cubicBezTo>
                    <a:pt x="30912" y="-278"/>
                    <a:pt x="35446" y="837"/>
                    <a:pt x="39465" y="3066"/>
                  </a:cubicBezTo>
                  <a:cubicBezTo>
                    <a:pt x="43504" y="5237"/>
                    <a:pt x="46819" y="8552"/>
                    <a:pt x="48990" y="12591"/>
                  </a:cubicBezTo>
                  <a:cubicBezTo>
                    <a:pt x="51200" y="16820"/>
                    <a:pt x="52315" y="21534"/>
                    <a:pt x="52229" y="26306"/>
                  </a:cubicBezTo>
                  <a:cubicBezTo>
                    <a:pt x="51372" y="27640"/>
                    <a:pt x="51276" y="28497"/>
                    <a:pt x="51182" y="30021"/>
                  </a:cubicBezTo>
                  <a:close/>
                  <a:moveTo>
                    <a:pt x="16224" y="13257"/>
                  </a:moveTo>
                  <a:cubicBezTo>
                    <a:pt x="13605" y="15572"/>
                    <a:pt x="11919" y="18753"/>
                    <a:pt x="11462" y="22211"/>
                  </a:cubicBezTo>
                  <a:lnTo>
                    <a:pt x="40037" y="22211"/>
                  </a:lnTo>
                  <a:cubicBezTo>
                    <a:pt x="39608" y="18791"/>
                    <a:pt x="37951" y="15638"/>
                    <a:pt x="35370" y="13352"/>
                  </a:cubicBezTo>
                  <a:cubicBezTo>
                    <a:pt x="32732" y="11057"/>
                    <a:pt x="29340" y="9838"/>
                    <a:pt x="25845" y="9924"/>
                  </a:cubicBezTo>
                  <a:cubicBezTo>
                    <a:pt x="22340" y="9838"/>
                    <a:pt x="18929" y="11028"/>
                    <a:pt x="16224" y="13257"/>
                  </a:cubicBezTo>
                  <a:close/>
                </a:path>
              </a:pathLst>
            </a:custGeom>
            <a:solidFill>
              <a:srgbClr val="6D6E71"/>
            </a:solidFill>
            <a:ln w="9525" cap="flat">
              <a:noFill/>
              <a:prstDash val="solid"/>
              <a:miter/>
            </a:ln>
          </p:spPr>
          <p:txBody>
            <a:bodyPr rtlCol="0" anchor="ctr"/>
            <a:lstStyle/>
            <a:p>
              <a:endParaRPr lang="en-US"/>
            </a:p>
          </p:txBody>
        </p:sp>
        <p:sp>
          <p:nvSpPr>
            <p:cNvPr id="238" name="Freeform: Shape 237">
              <a:extLst>
                <a:ext uri="{FF2B5EF4-FFF2-40B4-BE49-F238E27FC236}">
                  <a16:creationId xmlns:a16="http://schemas.microsoft.com/office/drawing/2014/main" id="{05107E33-D492-4723-8A69-97C6EA197A42}"/>
                </a:ext>
              </a:extLst>
            </p:cNvPr>
            <p:cNvSpPr/>
            <p:nvPr/>
          </p:nvSpPr>
          <p:spPr>
            <a:xfrm>
              <a:off x="10476190" y="1467095"/>
              <a:ext cx="67620" cy="88826"/>
            </a:xfrm>
            <a:custGeom>
              <a:avLst/>
              <a:gdLst>
                <a:gd name="connsiteX0" fmla="*/ 54124 w 54096"/>
                <a:gd name="connsiteY0" fmla="*/ 201 h 71061"/>
                <a:gd name="connsiteX1" fmla="*/ 54124 w 54096"/>
                <a:gd name="connsiteY1" fmla="*/ 70210 h 71061"/>
                <a:gd name="connsiteX2" fmla="*/ 42789 w 54096"/>
                <a:gd name="connsiteY2" fmla="*/ 70210 h 71061"/>
                <a:gd name="connsiteX3" fmla="*/ 42789 w 54096"/>
                <a:gd name="connsiteY3" fmla="*/ 63733 h 71061"/>
                <a:gd name="connsiteX4" fmla="*/ 35551 w 54096"/>
                <a:gd name="connsiteY4" fmla="*/ 69067 h 71061"/>
                <a:gd name="connsiteX5" fmla="*/ 26026 w 54096"/>
                <a:gd name="connsiteY5" fmla="*/ 70877 h 71061"/>
                <a:gd name="connsiteX6" fmla="*/ 12881 w 54096"/>
                <a:gd name="connsiteY6" fmla="*/ 67733 h 71061"/>
                <a:gd name="connsiteX7" fmla="*/ 3356 w 54096"/>
                <a:gd name="connsiteY7" fmla="*/ 58208 h 71061"/>
                <a:gd name="connsiteX8" fmla="*/ 3356 w 54096"/>
                <a:gd name="connsiteY8" fmla="*/ 31157 h 71061"/>
                <a:gd name="connsiteX9" fmla="*/ 12881 w 54096"/>
                <a:gd name="connsiteY9" fmla="*/ 22109 h 71061"/>
                <a:gd name="connsiteX10" fmla="*/ 26026 w 54096"/>
                <a:gd name="connsiteY10" fmla="*/ 18870 h 71061"/>
                <a:gd name="connsiteX11" fmla="*/ 35551 w 54096"/>
                <a:gd name="connsiteY11" fmla="*/ 20585 h 71061"/>
                <a:gd name="connsiteX12" fmla="*/ 42599 w 54096"/>
                <a:gd name="connsiteY12" fmla="*/ 25633 h 71061"/>
                <a:gd name="connsiteX13" fmla="*/ 42599 w 54096"/>
                <a:gd name="connsiteY13" fmla="*/ -180 h 71061"/>
                <a:gd name="connsiteX14" fmla="*/ 35074 w 54096"/>
                <a:gd name="connsiteY14" fmla="*/ 58875 h 71061"/>
                <a:gd name="connsiteX15" fmla="*/ 40503 w 54096"/>
                <a:gd name="connsiteY15" fmla="*/ 53351 h 71061"/>
                <a:gd name="connsiteX16" fmla="*/ 42408 w 54096"/>
                <a:gd name="connsiteY16" fmla="*/ 45064 h 71061"/>
                <a:gd name="connsiteX17" fmla="*/ 40503 w 54096"/>
                <a:gd name="connsiteY17" fmla="*/ 36682 h 71061"/>
                <a:gd name="connsiteX18" fmla="*/ 35074 w 54096"/>
                <a:gd name="connsiteY18" fmla="*/ 31157 h 71061"/>
                <a:gd name="connsiteX19" fmla="*/ 19739 w 54096"/>
                <a:gd name="connsiteY19" fmla="*/ 31157 h 71061"/>
                <a:gd name="connsiteX20" fmla="*/ 14405 w 54096"/>
                <a:gd name="connsiteY20" fmla="*/ 36682 h 71061"/>
                <a:gd name="connsiteX21" fmla="*/ 12404 w 54096"/>
                <a:gd name="connsiteY21" fmla="*/ 45064 h 71061"/>
                <a:gd name="connsiteX22" fmla="*/ 14405 w 54096"/>
                <a:gd name="connsiteY22" fmla="*/ 53351 h 71061"/>
                <a:gd name="connsiteX23" fmla="*/ 19739 w 54096"/>
                <a:gd name="connsiteY23" fmla="*/ 58875 h 71061"/>
                <a:gd name="connsiteX24" fmla="*/ 35074 w 54096"/>
                <a:gd name="connsiteY24" fmla="*/ 58875 h 7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4096" h="71061">
                  <a:moveTo>
                    <a:pt x="54124" y="201"/>
                  </a:moveTo>
                  <a:lnTo>
                    <a:pt x="54124" y="70210"/>
                  </a:lnTo>
                  <a:lnTo>
                    <a:pt x="42789" y="70210"/>
                  </a:lnTo>
                  <a:lnTo>
                    <a:pt x="42789" y="63733"/>
                  </a:lnTo>
                  <a:cubicBezTo>
                    <a:pt x="40903" y="66133"/>
                    <a:pt x="38398" y="67972"/>
                    <a:pt x="35551" y="69067"/>
                  </a:cubicBezTo>
                  <a:cubicBezTo>
                    <a:pt x="32531" y="70324"/>
                    <a:pt x="29292" y="70943"/>
                    <a:pt x="26026" y="70877"/>
                  </a:cubicBezTo>
                  <a:cubicBezTo>
                    <a:pt x="21453" y="70943"/>
                    <a:pt x="16929" y="69867"/>
                    <a:pt x="12881" y="67733"/>
                  </a:cubicBezTo>
                  <a:cubicBezTo>
                    <a:pt x="8852" y="65543"/>
                    <a:pt x="5547" y="62237"/>
                    <a:pt x="3356" y="58208"/>
                  </a:cubicBezTo>
                  <a:cubicBezTo>
                    <a:pt x="-1082" y="49741"/>
                    <a:pt x="-1082" y="39625"/>
                    <a:pt x="3356" y="31157"/>
                  </a:cubicBezTo>
                  <a:cubicBezTo>
                    <a:pt x="5585" y="27281"/>
                    <a:pt x="8890" y="24137"/>
                    <a:pt x="12881" y="22109"/>
                  </a:cubicBezTo>
                  <a:cubicBezTo>
                    <a:pt x="16910" y="19908"/>
                    <a:pt x="21434" y="18785"/>
                    <a:pt x="26026" y="18870"/>
                  </a:cubicBezTo>
                  <a:cubicBezTo>
                    <a:pt x="29283" y="18785"/>
                    <a:pt x="32531" y="19365"/>
                    <a:pt x="35551" y="20585"/>
                  </a:cubicBezTo>
                  <a:cubicBezTo>
                    <a:pt x="38284" y="21661"/>
                    <a:pt x="40703" y="23394"/>
                    <a:pt x="42599" y="25633"/>
                  </a:cubicBezTo>
                  <a:lnTo>
                    <a:pt x="42599" y="-180"/>
                  </a:lnTo>
                  <a:close/>
                  <a:moveTo>
                    <a:pt x="35074" y="58875"/>
                  </a:moveTo>
                  <a:cubicBezTo>
                    <a:pt x="37351" y="57561"/>
                    <a:pt x="39237" y="55656"/>
                    <a:pt x="40503" y="53351"/>
                  </a:cubicBezTo>
                  <a:cubicBezTo>
                    <a:pt x="41799" y="50788"/>
                    <a:pt x="42456" y="47940"/>
                    <a:pt x="42408" y="45064"/>
                  </a:cubicBezTo>
                  <a:cubicBezTo>
                    <a:pt x="42456" y="42159"/>
                    <a:pt x="41799" y="39282"/>
                    <a:pt x="40503" y="36682"/>
                  </a:cubicBezTo>
                  <a:cubicBezTo>
                    <a:pt x="39237" y="34377"/>
                    <a:pt x="37351" y="32472"/>
                    <a:pt x="35074" y="31157"/>
                  </a:cubicBezTo>
                  <a:cubicBezTo>
                    <a:pt x="30274" y="28614"/>
                    <a:pt x="24540" y="28614"/>
                    <a:pt x="19739" y="31157"/>
                  </a:cubicBezTo>
                  <a:cubicBezTo>
                    <a:pt x="17510" y="32500"/>
                    <a:pt x="15672" y="34405"/>
                    <a:pt x="14405" y="36682"/>
                  </a:cubicBezTo>
                  <a:cubicBezTo>
                    <a:pt x="13034" y="39263"/>
                    <a:pt x="12348" y="42149"/>
                    <a:pt x="12404" y="45064"/>
                  </a:cubicBezTo>
                  <a:cubicBezTo>
                    <a:pt x="12338" y="47950"/>
                    <a:pt x="13034" y="50808"/>
                    <a:pt x="14405" y="53351"/>
                  </a:cubicBezTo>
                  <a:cubicBezTo>
                    <a:pt x="15672" y="55627"/>
                    <a:pt x="17510" y="57532"/>
                    <a:pt x="19739" y="58875"/>
                  </a:cubicBezTo>
                  <a:cubicBezTo>
                    <a:pt x="24540" y="61418"/>
                    <a:pt x="30274" y="61418"/>
                    <a:pt x="35074" y="58875"/>
                  </a:cubicBezTo>
                  <a:close/>
                </a:path>
              </a:pathLst>
            </a:custGeom>
            <a:solidFill>
              <a:srgbClr val="6D6E71"/>
            </a:solidFill>
            <a:ln w="9525" cap="flat">
              <a:no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id="{62E91B33-5007-4001-9BDD-E5A2114695E6}"/>
                </a:ext>
              </a:extLst>
            </p:cNvPr>
            <p:cNvSpPr/>
            <p:nvPr/>
          </p:nvSpPr>
          <p:spPr>
            <a:xfrm>
              <a:off x="10596914" y="1472452"/>
              <a:ext cx="15359" cy="82629"/>
            </a:xfrm>
            <a:custGeom>
              <a:avLst/>
              <a:gdLst>
                <a:gd name="connsiteX0" fmla="*/ 27 w 12287"/>
                <a:gd name="connsiteY0" fmla="*/ -180 h 66103"/>
                <a:gd name="connsiteX1" fmla="*/ 12314 w 12287"/>
                <a:gd name="connsiteY1" fmla="*/ -180 h 66103"/>
                <a:gd name="connsiteX2" fmla="*/ 12314 w 12287"/>
                <a:gd name="connsiteY2" fmla="*/ 65924 h 66103"/>
                <a:gd name="connsiteX3" fmla="*/ 27 w 12287"/>
                <a:gd name="connsiteY3" fmla="*/ 65924 h 66103"/>
              </a:gdLst>
              <a:ahLst/>
              <a:cxnLst>
                <a:cxn ang="0">
                  <a:pos x="connsiteX0" y="connsiteY0"/>
                </a:cxn>
                <a:cxn ang="0">
                  <a:pos x="connsiteX1" y="connsiteY1"/>
                </a:cxn>
                <a:cxn ang="0">
                  <a:pos x="connsiteX2" y="connsiteY2"/>
                </a:cxn>
                <a:cxn ang="0">
                  <a:pos x="connsiteX3" y="connsiteY3"/>
                </a:cxn>
              </a:cxnLst>
              <a:rect l="l" t="t" r="r" b="b"/>
              <a:pathLst>
                <a:path w="12287" h="66103">
                  <a:moveTo>
                    <a:pt x="27" y="-180"/>
                  </a:moveTo>
                  <a:lnTo>
                    <a:pt x="12314" y="-180"/>
                  </a:lnTo>
                  <a:lnTo>
                    <a:pt x="12314" y="65924"/>
                  </a:lnTo>
                  <a:lnTo>
                    <a:pt x="27" y="65924"/>
                  </a:lnTo>
                  <a:close/>
                </a:path>
              </a:pathLst>
            </a:custGeom>
            <a:solidFill>
              <a:srgbClr val="6D6E71"/>
            </a:solidFill>
            <a:ln w="9525" cap="flat">
              <a:noFill/>
              <a:prstDash val="solid"/>
              <a:miter/>
            </a:ln>
          </p:spPr>
          <p:txBody>
            <a:bodyPr rtlCol="0" anchor="ctr"/>
            <a:lstStyle/>
            <a:p>
              <a:endParaRPr lang="en-US"/>
            </a:p>
          </p:txBody>
        </p:sp>
        <p:sp>
          <p:nvSpPr>
            <p:cNvPr id="240" name="Freeform: Shape 239">
              <a:extLst>
                <a:ext uri="{FF2B5EF4-FFF2-40B4-BE49-F238E27FC236}">
                  <a16:creationId xmlns:a16="http://schemas.microsoft.com/office/drawing/2014/main" id="{2824370F-58C6-4B75-82FD-5C23156E2086}"/>
                </a:ext>
              </a:extLst>
            </p:cNvPr>
            <p:cNvSpPr/>
            <p:nvPr/>
          </p:nvSpPr>
          <p:spPr>
            <a:xfrm>
              <a:off x="10633465" y="1491010"/>
              <a:ext cx="62219" cy="63714"/>
            </a:xfrm>
            <a:custGeom>
              <a:avLst/>
              <a:gdLst>
                <a:gd name="connsiteX0" fmla="*/ 43937 w 49775"/>
                <a:gd name="connsiteY0" fmla="*/ 5644 h 50971"/>
                <a:gd name="connsiteX1" fmla="*/ 49747 w 49775"/>
                <a:gd name="connsiteY1" fmla="*/ 22217 h 50971"/>
                <a:gd name="connsiteX2" fmla="*/ 49747 w 49775"/>
                <a:gd name="connsiteY2" fmla="*/ 50792 h 50971"/>
                <a:gd name="connsiteX3" fmla="*/ 37937 w 49775"/>
                <a:gd name="connsiteY3" fmla="*/ 50792 h 50971"/>
                <a:gd name="connsiteX4" fmla="*/ 37937 w 49775"/>
                <a:gd name="connsiteY4" fmla="*/ 23455 h 50971"/>
                <a:gd name="connsiteX5" fmla="*/ 34793 w 49775"/>
                <a:gd name="connsiteY5" fmla="*/ 13454 h 50971"/>
                <a:gd name="connsiteX6" fmla="*/ 25935 w 49775"/>
                <a:gd name="connsiteY6" fmla="*/ 10120 h 50971"/>
                <a:gd name="connsiteX7" fmla="*/ 15648 w 49775"/>
                <a:gd name="connsiteY7" fmla="*/ 14025 h 50971"/>
                <a:gd name="connsiteX8" fmla="*/ 11838 w 49775"/>
                <a:gd name="connsiteY8" fmla="*/ 25360 h 50971"/>
                <a:gd name="connsiteX9" fmla="*/ 11838 w 49775"/>
                <a:gd name="connsiteY9" fmla="*/ 50792 h 50971"/>
                <a:gd name="connsiteX10" fmla="*/ 27 w 49775"/>
                <a:gd name="connsiteY10" fmla="*/ 50792 h 50971"/>
                <a:gd name="connsiteX11" fmla="*/ 27 w 49775"/>
                <a:gd name="connsiteY11" fmla="*/ 405 h 50971"/>
                <a:gd name="connsiteX12" fmla="*/ 11267 w 49775"/>
                <a:gd name="connsiteY12" fmla="*/ 405 h 50971"/>
                <a:gd name="connsiteX13" fmla="*/ 11267 w 49775"/>
                <a:gd name="connsiteY13" fmla="*/ 6882 h 50971"/>
                <a:gd name="connsiteX14" fmla="*/ 18601 w 49775"/>
                <a:gd name="connsiteY14" fmla="*/ 1643 h 50971"/>
                <a:gd name="connsiteX15" fmla="*/ 28698 w 49775"/>
                <a:gd name="connsiteY15" fmla="*/ -167 h 50971"/>
                <a:gd name="connsiteX16" fmla="*/ 43937 w 49775"/>
                <a:gd name="connsiteY16" fmla="*/ 5644 h 50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775" h="50971">
                  <a:moveTo>
                    <a:pt x="43937" y="5644"/>
                  </a:moveTo>
                  <a:cubicBezTo>
                    <a:pt x="48071" y="10130"/>
                    <a:pt x="50176" y="16130"/>
                    <a:pt x="49747" y="22217"/>
                  </a:cubicBezTo>
                  <a:lnTo>
                    <a:pt x="49747" y="50792"/>
                  </a:lnTo>
                  <a:lnTo>
                    <a:pt x="37937" y="50792"/>
                  </a:lnTo>
                  <a:lnTo>
                    <a:pt x="37937" y="23455"/>
                  </a:lnTo>
                  <a:cubicBezTo>
                    <a:pt x="38194" y="19845"/>
                    <a:pt x="37070" y="16273"/>
                    <a:pt x="34793" y="13454"/>
                  </a:cubicBezTo>
                  <a:cubicBezTo>
                    <a:pt x="32441" y="11149"/>
                    <a:pt x="29221" y="9939"/>
                    <a:pt x="25935" y="10120"/>
                  </a:cubicBezTo>
                  <a:cubicBezTo>
                    <a:pt x="22106" y="9920"/>
                    <a:pt x="18372" y="11339"/>
                    <a:pt x="15648" y="14025"/>
                  </a:cubicBezTo>
                  <a:cubicBezTo>
                    <a:pt x="12914" y="17140"/>
                    <a:pt x="11543" y="21226"/>
                    <a:pt x="11838" y="25360"/>
                  </a:cubicBezTo>
                  <a:lnTo>
                    <a:pt x="11838" y="50792"/>
                  </a:lnTo>
                  <a:lnTo>
                    <a:pt x="27" y="50792"/>
                  </a:lnTo>
                  <a:lnTo>
                    <a:pt x="27" y="405"/>
                  </a:lnTo>
                  <a:lnTo>
                    <a:pt x="11267" y="405"/>
                  </a:lnTo>
                  <a:lnTo>
                    <a:pt x="11267" y="6882"/>
                  </a:lnTo>
                  <a:cubicBezTo>
                    <a:pt x="13257" y="4577"/>
                    <a:pt x="15772" y="2776"/>
                    <a:pt x="18601" y="1643"/>
                  </a:cubicBezTo>
                  <a:cubicBezTo>
                    <a:pt x="21811" y="367"/>
                    <a:pt x="25249" y="-243"/>
                    <a:pt x="28698" y="-167"/>
                  </a:cubicBezTo>
                  <a:cubicBezTo>
                    <a:pt x="34355" y="-367"/>
                    <a:pt x="39851" y="1729"/>
                    <a:pt x="43937" y="5644"/>
                  </a:cubicBezTo>
                  <a:close/>
                </a:path>
              </a:pathLst>
            </a:custGeom>
            <a:solidFill>
              <a:srgbClr val="6D6E71"/>
            </a:solidFill>
            <a:ln w="9525" cap="flat">
              <a:noFill/>
              <a:prstDash val="solid"/>
              <a:miter/>
            </a:ln>
          </p:spPr>
          <p:txBody>
            <a:bodyPr rtlCol="0" anchor="ctr"/>
            <a:lstStyle/>
            <a:p>
              <a:endParaRPr lang="en-US"/>
            </a:p>
          </p:txBody>
        </p:sp>
        <p:sp>
          <p:nvSpPr>
            <p:cNvPr id="241" name="Freeform: Shape 240">
              <a:extLst>
                <a:ext uri="{FF2B5EF4-FFF2-40B4-BE49-F238E27FC236}">
                  <a16:creationId xmlns:a16="http://schemas.microsoft.com/office/drawing/2014/main" id="{746B1E64-D202-43D1-AC0F-624A9E4B8CE8}"/>
                </a:ext>
              </a:extLst>
            </p:cNvPr>
            <p:cNvSpPr/>
            <p:nvPr/>
          </p:nvSpPr>
          <p:spPr>
            <a:xfrm>
              <a:off x="10714427" y="1490992"/>
              <a:ext cx="105443" cy="63732"/>
            </a:xfrm>
            <a:custGeom>
              <a:avLst/>
              <a:gdLst>
                <a:gd name="connsiteX0" fmla="*/ 78704 w 84354"/>
                <a:gd name="connsiteY0" fmla="*/ 5658 h 50986"/>
                <a:gd name="connsiteX1" fmla="*/ 84323 w 84354"/>
                <a:gd name="connsiteY1" fmla="*/ 22231 h 50986"/>
                <a:gd name="connsiteX2" fmla="*/ 84323 w 84354"/>
                <a:gd name="connsiteY2" fmla="*/ 50806 h 50986"/>
                <a:gd name="connsiteX3" fmla="*/ 72512 w 84354"/>
                <a:gd name="connsiteY3" fmla="*/ 50806 h 50986"/>
                <a:gd name="connsiteX4" fmla="*/ 72512 w 84354"/>
                <a:gd name="connsiteY4" fmla="*/ 23469 h 50986"/>
                <a:gd name="connsiteX5" fmla="*/ 69560 w 84354"/>
                <a:gd name="connsiteY5" fmla="*/ 13468 h 50986"/>
                <a:gd name="connsiteX6" fmla="*/ 61178 w 84354"/>
                <a:gd name="connsiteY6" fmla="*/ 10135 h 50986"/>
                <a:gd name="connsiteX7" fmla="*/ 51653 w 84354"/>
                <a:gd name="connsiteY7" fmla="*/ 14040 h 50986"/>
                <a:gd name="connsiteX8" fmla="*/ 48033 w 84354"/>
                <a:gd name="connsiteY8" fmla="*/ 25279 h 50986"/>
                <a:gd name="connsiteX9" fmla="*/ 48033 w 84354"/>
                <a:gd name="connsiteY9" fmla="*/ 50806 h 50986"/>
                <a:gd name="connsiteX10" fmla="*/ 36222 w 84354"/>
                <a:gd name="connsiteY10" fmla="*/ 50806 h 50986"/>
                <a:gd name="connsiteX11" fmla="*/ 36222 w 84354"/>
                <a:gd name="connsiteY11" fmla="*/ 23469 h 50986"/>
                <a:gd name="connsiteX12" fmla="*/ 33269 w 84354"/>
                <a:gd name="connsiteY12" fmla="*/ 13468 h 50986"/>
                <a:gd name="connsiteX13" fmla="*/ 24887 w 84354"/>
                <a:gd name="connsiteY13" fmla="*/ 10135 h 50986"/>
                <a:gd name="connsiteX14" fmla="*/ 15362 w 84354"/>
                <a:gd name="connsiteY14" fmla="*/ 14040 h 50986"/>
                <a:gd name="connsiteX15" fmla="*/ 11838 w 84354"/>
                <a:gd name="connsiteY15" fmla="*/ 25279 h 50986"/>
                <a:gd name="connsiteX16" fmla="*/ 11838 w 84354"/>
                <a:gd name="connsiteY16" fmla="*/ 50806 h 50986"/>
                <a:gd name="connsiteX17" fmla="*/ 27 w 84354"/>
                <a:gd name="connsiteY17" fmla="*/ 50806 h 50986"/>
                <a:gd name="connsiteX18" fmla="*/ 27 w 84354"/>
                <a:gd name="connsiteY18" fmla="*/ 419 h 50986"/>
                <a:gd name="connsiteX19" fmla="*/ 10790 w 84354"/>
                <a:gd name="connsiteY19" fmla="*/ 419 h 50986"/>
                <a:gd name="connsiteX20" fmla="*/ 10790 w 84354"/>
                <a:gd name="connsiteY20" fmla="*/ 6801 h 50986"/>
                <a:gd name="connsiteX21" fmla="*/ 17934 w 84354"/>
                <a:gd name="connsiteY21" fmla="*/ 1657 h 50986"/>
                <a:gd name="connsiteX22" fmla="*/ 27459 w 84354"/>
                <a:gd name="connsiteY22" fmla="*/ -153 h 50986"/>
                <a:gd name="connsiteX23" fmla="*/ 37460 w 84354"/>
                <a:gd name="connsiteY23" fmla="*/ 1943 h 50986"/>
                <a:gd name="connsiteX24" fmla="*/ 44414 w 84354"/>
                <a:gd name="connsiteY24" fmla="*/ 8229 h 50986"/>
                <a:gd name="connsiteX25" fmla="*/ 52510 w 84354"/>
                <a:gd name="connsiteY25" fmla="*/ 2038 h 50986"/>
                <a:gd name="connsiteX26" fmla="*/ 63369 w 84354"/>
                <a:gd name="connsiteY26" fmla="*/ -153 h 50986"/>
                <a:gd name="connsiteX27" fmla="*/ 78704 w 84354"/>
                <a:gd name="connsiteY27" fmla="*/ 5658 h 50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4354" h="50986">
                  <a:moveTo>
                    <a:pt x="78704" y="5658"/>
                  </a:moveTo>
                  <a:cubicBezTo>
                    <a:pt x="82743" y="10201"/>
                    <a:pt x="84762" y="16173"/>
                    <a:pt x="84323" y="22231"/>
                  </a:cubicBezTo>
                  <a:lnTo>
                    <a:pt x="84323" y="50806"/>
                  </a:lnTo>
                  <a:lnTo>
                    <a:pt x="72512" y="50806"/>
                  </a:lnTo>
                  <a:lnTo>
                    <a:pt x="72512" y="23469"/>
                  </a:lnTo>
                  <a:cubicBezTo>
                    <a:pt x="72779" y="19888"/>
                    <a:pt x="71732" y="16335"/>
                    <a:pt x="69560" y="13468"/>
                  </a:cubicBezTo>
                  <a:cubicBezTo>
                    <a:pt x="67398" y="11173"/>
                    <a:pt x="64330" y="9953"/>
                    <a:pt x="61178" y="10135"/>
                  </a:cubicBezTo>
                  <a:cubicBezTo>
                    <a:pt x="57587" y="9992"/>
                    <a:pt x="54110" y="11420"/>
                    <a:pt x="51653" y="14040"/>
                  </a:cubicBezTo>
                  <a:cubicBezTo>
                    <a:pt x="49081" y="17202"/>
                    <a:pt x="47795" y="21212"/>
                    <a:pt x="48033" y="25279"/>
                  </a:cubicBezTo>
                  <a:lnTo>
                    <a:pt x="48033" y="50806"/>
                  </a:lnTo>
                  <a:lnTo>
                    <a:pt x="36222" y="50806"/>
                  </a:lnTo>
                  <a:lnTo>
                    <a:pt x="36222" y="23469"/>
                  </a:lnTo>
                  <a:cubicBezTo>
                    <a:pt x="36489" y="19888"/>
                    <a:pt x="35441" y="16335"/>
                    <a:pt x="33269" y="13468"/>
                  </a:cubicBezTo>
                  <a:cubicBezTo>
                    <a:pt x="31107" y="11173"/>
                    <a:pt x="28040" y="9953"/>
                    <a:pt x="24887" y="10135"/>
                  </a:cubicBezTo>
                  <a:cubicBezTo>
                    <a:pt x="21287" y="9963"/>
                    <a:pt x="17801" y="11392"/>
                    <a:pt x="15362" y="14040"/>
                  </a:cubicBezTo>
                  <a:cubicBezTo>
                    <a:pt x="12839" y="17221"/>
                    <a:pt x="11581" y="21222"/>
                    <a:pt x="11838" y="25279"/>
                  </a:cubicBezTo>
                  <a:lnTo>
                    <a:pt x="11838" y="50806"/>
                  </a:lnTo>
                  <a:lnTo>
                    <a:pt x="27" y="50806"/>
                  </a:lnTo>
                  <a:lnTo>
                    <a:pt x="27" y="419"/>
                  </a:lnTo>
                  <a:lnTo>
                    <a:pt x="10790" y="419"/>
                  </a:lnTo>
                  <a:lnTo>
                    <a:pt x="10790" y="6801"/>
                  </a:lnTo>
                  <a:cubicBezTo>
                    <a:pt x="12705" y="4515"/>
                    <a:pt x="15162" y="2743"/>
                    <a:pt x="17934" y="1657"/>
                  </a:cubicBezTo>
                  <a:cubicBezTo>
                    <a:pt x="20944" y="390"/>
                    <a:pt x="24192" y="-229"/>
                    <a:pt x="27459" y="-153"/>
                  </a:cubicBezTo>
                  <a:cubicBezTo>
                    <a:pt x="30907" y="-238"/>
                    <a:pt x="34336" y="486"/>
                    <a:pt x="37460" y="1943"/>
                  </a:cubicBezTo>
                  <a:cubicBezTo>
                    <a:pt x="40337" y="3324"/>
                    <a:pt x="42757" y="5505"/>
                    <a:pt x="44414" y="8229"/>
                  </a:cubicBezTo>
                  <a:cubicBezTo>
                    <a:pt x="46566" y="5534"/>
                    <a:pt x="49347" y="3410"/>
                    <a:pt x="52510" y="2038"/>
                  </a:cubicBezTo>
                  <a:cubicBezTo>
                    <a:pt x="55939" y="552"/>
                    <a:pt x="59635" y="-191"/>
                    <a:pt x="63369" y="-153"/>
                  </a:cubicBezTo>
                  <a:cubicBezTo>
                    <a:pt x="69064" y="-448"/>
                    <a:pt x="74627" y="1657"/>
                    <a:pt x="78704" y="5658"/>
                  </a:cubicBezTo>
                  <a:close/>
                </a:path>
              </a:pathLst>
            </a:custGeom>
            <a:solidFill>
              <a:srgbClr val="6D6E71"/>
            </a:solidFill>
            <a:ln w="9525" cap="flat">
              <a:noFill/>
              <a:prstDash val="solid"/>
              <a:miter/>
            </a:ln>
          </p:spPr>
          <p:txBody>
            <a:bodyPr rtlCol="0" anchor="ctr"/>
            <a:lstStyle/>
            <a:p>
              <a:endParaRPr lang="en-US"/>
            </a:p>
          </p:txBody>
        </p:sp>
        <p:sp>
          <p:nvSpPr>
            <p:cNvPr id="242" name="Freeform: Shape 241">
              <a:extLst>
                <a:ext uri="{FF2B5EF4-FFF2-40B4-BE49-F238E27FC236}">
                  <a16:creationId xmlns:a16="http://schemas.microsoft.com/office/drawing/2014/main" id="{63AF1916-F749-41CB-B3E5-EFC93BB0FE04}"/>
                </a:ext>
              </a:extLst>
            </p:cNvPr>
            <p:cNvSpPr/>
            <p:nvPr/>
          </p:nvSpPr>
          <p:spPr>
            <a:xfrm>
              <a:off x="10833991" y="1491087"/>
              <a:ext cx="57551" cy="64944"/>
            </a:xfrm>
            <a:custGeom>
              <a:avLst/>
              <a:gdLst>
                <a:gd name="connsiteX0" fmla="*/ 40107 w 46041"/>
                <a:gd name="connsiteY0" fmla="*/ 5391 h 51955"/>
                <a:gd name="connsiteX1" fmla="*/ 46013 w 46041"/>
                <a:gd name="connsiteY1" fmla="*/ 21488 h 51955"/>
                <a:gd name="connsiteX2" fmla="*/ 46013 w 46041"/>
                <a:gd name="connsiteY2" fmla="*/ 51016 h 51955"/>
                <a:gd name="connsiteX3" fmla="*/ 34869 w 46041"/>
                <a:gd name="connsiteY3" fmla="*/ 51016 h 51955"/>
                <a:gd name="connsiteX4" fmla="*/ 34869 w 46041"/>
                <a:gd name="connsiteY4" fmla="*/ 44920 h 51955"/>
                <a:gd name="connsiteX5" fmla="*/ 28677 w 46041"/>
                <a:gd name="connsiteY5" fmla="*/ 49968 h 51955"/>
                <a:gd name="connsiteX6" fmla="*/ 9056 w 46041"/>
                <a:gd name="connsiteY6" fmla="*/ 49968 h 51955"/>
                <a:gd name="connsiteX7" fmla="*/ 2484 w 46041"/>
                <a:gd name="connsiteY7" fmla="*/ 44539 h 51955"/>
                <a:gd name="connsiteX8" fmla="*/ 5246 w 46041"/>
                <a:gd name="connsiteY8" fmla="*/ 25489 h 51955"/>
                <a:gd name="connsiteX9" fmla="*/ 21153 w 46041"/>
                <a:gd name="connsiteY9" fmla="*/ 21393 h 51955"/>
                <a:gd name="connsiteX10" fmla="*/ 34202 w 46041"/>
                <a:gd name="connsiteY10" fmla="*/ 21393 h 51955"/>
                <a:gd name="connsiteX11" fmla="*/ 34202 w 46041"/>
                <a:gd name="connsiteY11" fmla="*/ 20631 h 51955"/>
                <a:gd name="connsiteX12" fmla="*/ 31059 w 46041"/>
                <a:gd name="connsiteY12" fmla="*/ 12535 h 51955"/>
                <a:gd name="connsiteX13" fmla="*/ 21534 w 46041"/>
                <a:gd name="connsiteY13" fmla="*/ 9677 h 51955"/>
                <a:gd name="connsiteX14" fmla="*/ 13152 w 46041"/>
                <a:gd name="connsiteY14" fmla="*/ 11011 h 51955"/>
                <a:gd name="connsiteX15" fmla="*/ 6198 w 46041"/>
                <a:gd name="connsiteY15" fmla="*/ 14725 h 51955"/>
                <a:gd name="connsiteX16" fmla="*/ 1627 w 46041"/>
                <a:gd name="connsiteY16" fmla="*/ 6058 h 51955"/>
                <a:gd name="connsiteX17" fmla="*/ 11152 w 46041"/>
                <a:gd name="connsiteY17" fmla="*/ 1486 h 51955"/>
                <a:gd name="connsiteX18" fmla="*/ 22963 w 46041"/>
                <a:gd name="connsiteY18" fmla="*/ -133 h 51955"/>
                <a:gd name="connsiteX19" fmla="*/ 40107 w 46041"/>
                <a:gd name="connsiteY19" fmla="*/ 5391 h 51955"/>
                <a:gd name="connsiteX20" fmla="*/ 29440 w 46041"/>
                <a:gd name="connsiteY20" fmla="*/ 41110 h 51955"/>
                <a:gd name="connsiteX21" fmla="*/ 34297 w 46041"/>
                <a:gd name="connsiteY21" fmla="*/ 35300 h 51955"/>
                <a:gd name="connsiteX22" fmla="*/ 34297 w 46041"/>
                <a:gd name="connsiteY22" fmla="*/ 29394 h 51955"/>
                <a:gd name="connsiteX23" fmla="*/ 22105 w 46041"/>
                <a:gd name="connsiteY23" fmla="*/ 29394 h 51955"/>
                <a:gd name="connsiteX24" fmla="*/ 11913 w 46041"/>
                <a:gd name="connsiteY24" fmla="*/ 36157 h 51955"/>
                <a:gd name="connsiteX25" fmla="*/ 14485 w 46041"/>
                <a:gd name="connsiteY25" fmla="*/ 41205 h 51955"/>
                <a:gd name="connsiteX26" fmla="*/ 21534 w 46041"/>
                <a:gd name="connsiteY26" fmla="*/ 43110 h 51955"/>
                <a:gd name="connsiteX27" fmla="*/ 29440 w 46041"/>
                <a:gd name="connsiteY27" fmla="*/ 41110 h 51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6041" h="51955">
                  <a:moveTo>
                    <a:pt x="40107" y="5391"/>
                  </a:moveTo>
                  <a:cubicBezTo>
                    <a:pt x="44298" y="9658"/>
                    <a:pt x="46451" y="15525"/>
                    <a:pt x="46013" y="21488"/>
                  </a:cubicBezTo>
                  <a:lnTo>
                    <a:pt x="46013" y="51016"/>
                  </a:lnTo>
                  <a:lnTo>
                    <a:pt x="34869" y="51016"/>
                  </a:lnTo>
                  <a:lnTo>
                    <a:pt x="34869" y="44920"/>
                  </a:lnTo>
                  <a:cubicBezTo>
                    <a:pt x="33354" y="47187"/>
                    <a:pt x="31202" y="48939"/>
                    <a:pt x="28677" y="49968"/>
                  </a:cubicBezTo>
                  <a:cubicBezTo>
                    <a:pt x="22363" y="52378"/>
                    <a:pt x="15371" y="52378"/>
                    <a:pt x="9056" y="49968"/>
                  </a:cubicBezTo>
                  <a:cubicBezTo>
                    <a:pt x="6389" y="48834"/>
                    <a:pt x="4103" y="46949"/>
                    <a:pt x="2484" y="44539"/>
                  </a:cubicBezTo>
                  <a:cubicBezTo>
                    <a:pt x="-1650" y="38424"/>
                    <a:pt x="-459" y="30175"/>
                    <a:pt x="5246" y="25489"/>
                  </a:cubicBezTo>
                  <a:cubicBezTo>
                    <a:pt x="9933" y="22365"/>
                    <a:pt x="15543" y="20917"/>
                    <a:pt x="21153" y="21393"/>
                  </a:cubicBezTo>
                  <a:lnTo>
                    <a:pt x="34202" y="21393"/>
                  </a:lnTo>
                  <a:lnTo>
                    <a:pt x="34202" y="20631"/>
                  </a:lnTo>
                  <a:cubicBezTo>
                    <a:pt x="34383" y="17602"/>
                    <a:pt x="33240" y="14640"/>
                    <a:pt x="31059" y="12535"/>
                  </a:cubicBezTo>
                  <a:cubicBezTo>
                    <a:pt x="28344" y="10430"/>
                    <a:pt x="24953" y="9410"/>
                    <a:pt x="21534" y="9677"/>
                  </a:cubicBezTo>
                  <a:cubicBezTo>
                    <a:pt x="18686" y="9696"/>
                    <a:pt x="15866" y="10144"/>
                    <a:pt x="13152" y="11011"/>
                  </a:cubicBezTo>
                  <a:cubicBezTo>
                    <a:pt x="10599" y="11754"/>
                    <a:pt x="8227" y="13020"/>
                    <a:pt x="6198" y="14725"/>
                  </a:cubicBezTo>
                  <a:lnTo>
                    <a:pt x="1627" y="6058"/>
                  </a:lnTo>
                  <a:cubicBezTo>
                    <a:pt x="4493" y="3953"/>
                    <a:pt x="7722" y="2400"/>
                    <a:pt x="11152" y="1486"/>
                  </a:cubicBezTo>
                  <a:cubicBezTo>
                    <a:pt x="14981" y="352"/>
                    <a:pt x="18972" y="-191"/>
                    <a:pt x="22963" y="-133"/>
                  </a:cubicBezTo>
                  <a:cubicBezTo>
                    <a:pt x="29173" y="-515"/>
                    <a:pt x="35297" y="1457"/>
                    <a:pt x="40107" y="5391"/>
                  </a:cubicBezTo>
                  <a:close/>
                  <a:moveTo>
                    <a:pt x="29440" y="41110"/>
                  </a:moveTo>
                  <a:cubicBezTo>
                    <a:pt x="31659" y="39767"/>
                    <a:pt x="33374" y="37728"/>
                    <a:pt x="34297" y="35300"/>
                  </a:cubicBezTo>
                  <a:lnTo>
                    <a:pt x="34297" y="29394"/>
                  </a:lnTo>
                  <a:lnTo>
                    <a:pt x="22105" y="29394"/>
                  </a:lnTo>
                  <a:cubicBezTo>
                    <a:pt x="15247" y="29394"/>
                    <a:pt x="11913" y="31680"/>
                    <a:pt x="11913" y="36157"/>
                  </a:cubicBezTo>
                  <a:cubicBezTo>
                    <a:pt x="11856" y="38166"/>
                    <a:pt x="12828" y="40072"/>
                    <a:pt x="14485" y="41205"/>
                  </a:cubicBezTo>
                  <a:cubicBezTo>
                    <a:pt x="16562" y="42586"/>
                    <a:pt x="19038" y="43253"/>
                    <a:pt x="21534" y="43110"/>
                  </a:cubicBezTo>
                  <a:cubicBezTo>
                    <a:pt x="24296" y="43157"/>
                    <a:pt x="27030" y="42472"/>
                    <a:pt x="29440" y="41110"/>
                  </a:cubicBezTo>
                  <a:close/>
                </a:path>
              </a:pathLst>
            </a:custGeom>
            <a:solidFill>
              <a:srgbClr val="6D6E71"/>
            </a:solidFill>
            <a:ln w="9525" cap="flat">
              <a:noFill/>
              <a:prstDash val="solid"/>
              <a:miter/>
            </a:ln>
          </p:spPr>
          <p:txBody>
            <a:bodyPr rtlCol="0" anchor="ctr"/>
            <a:lstStyle/>
            <a:p>
              <a:endParaRPr lang="en-US"/>
            </a:p>
          </p:txBody>
        </p:sp>
        <p:sp>
          <p:nvSpPr>
            <p:cNvPr id="243" name="Freeform: Shape 242">
              <a:extLst>
                <a:ext uri="{FF2B5EF4-FFF2-40B4-BE49-F238E27FC236}">
                  <a16:creationId xmlns:a16="http://schemas.microsoft.com/office/drawing/2014/main" id="{59455E59-645E-40FC-BAFD-B3E1029C5851}"/>
                </a:ext>
              </a:extLst>
            </p:cNvPr>
            <p:cNvSpPr/>
            <p:nvPr/>
          </p:nvSpPr>
          <p:spPr>
            <a:xfrm>
              <a:off x="10901951" y="1477692"/>
              <a:ext cx="46315" cy="78269"/>
            </a:xfrm>
            <a:custGeom>
              <a:avLst/>
              <a:gdLst>
                <a:gd name="connsiteX0" fmla="*/ 37080 w 37052"/>
                <a:gd name="connsiteY0" fmla="*/ 59066 h 62615"/>
                <a:gd name="connsiteX1" fmla="*/ 32031 w 37052"/>
                <a:gd name="connsiteY1" fmla="*/ 61542 h 62615"/>
                <a:gd name="connsiteX2" fmla="*/ 25745 w 37052"/>
                <a:gd name="connsiteY2" fmla="*/ 62399 h 62615"/>
                <a:gd name="connsiteX3" fmla="*/ 12886 w 37052"/>
                <a:gd name="connsiteY3" fmla="*/ 58113 h 62615"/>
                <a:gd name="connsiteX4" fmla="*/ 8314 w 37052"/>
                <a:gd name="connsiteY4" fmla="*/ 45445 h 62615"/>
                <a:gd name="connsiteX5" fmla="*/ 8314 w 37052"/>
                <a:gd name="connsiteY5" fmla="*/ 21156 h 62615"/>
                <a:gd name="connsiteX6" fmla="*/ 27 w 37052"/>
                <a:gd name="connsiteY6" fmla="*/ 21156 h 62615"/>
                <a:gd name="connsiteX7" fmla="*/ 27 w 37052"/>
                <a:gd name="connsiteY7" fmla="*/ 11631 h 62615"/>
                <a:gd name="connsiteX8" fmla="*/ 8314 w 37052"/>
                <a:gd name="connsiteY8" fmla="*/ 11631 h 62615"/>
                <a:gd name="connsiteX9" fmla="*/ 8314 w 37052"/>
                <a:gd name="connsiteY9" fmla="*/ -180 h 62615"/>
                <a:gd name="connsiteX10" fmla="*/ 20125 w 37052"/>
                <a:gd name="connsiteY10" fmla="*/ -180 h 62615"/>
                <a:gd name="connsiteX11" fmla="*/ 20125 w 37052"/>
                <a:gd name="connsiteY11" fmla="*/ 11345 h 62615"/>
                <a:gd name="connsiteX12" fmla="*/ 33651 w 37052"/>
                <a:gd name="connsiteY12" fmla="*/ 11345 h 62615"/>
                <a:gd name="connsiteX13" fmla="*/ 33651 w 37052"/>
                <a:gd name="connsiteY13" fmla="*/ 20870 h 62615"/>
                <a:gd name="connsiteX14" fmla="*/ 20125 w 37052"/>
                <a:gd name="connsiteY14" fmla="*/ 20870 h 62615"/>
                <a:gd name="connsiteX15" fmla="*/ 20125 w 37052"/>
                <a:gd name="connsiteY15" fmla="*/ 44873 h 62615"/>
                <a:gd name="connsiteX16" fmla="*/ 21935 w 37052"/>
                <a:gd name="connsiteY16" fmla="*/ 50493 h 62615"/>
                <a:gd name="connsiteX17" fmla="*/ 27173 w 37052"/>
                <a:gd name="connsiteY17" fmla="*/ 52398 h 62615"/>
                <a:gd name="connsiteX18" fmla="*/ 33745 w 37052"/>
                <a:gd name="connsiteY18" fmla="*/ 50302 h 62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052" h="62615">
                  <a:moveTo>
                    <a:pt x="37080" y="59066"/>
                  </a:moveTo>
                  <a:cubicBezTo>
                    <a:pt x="35565" y="60190"/>
                    <a:pt x="33851" y="61028"/>
                    <a:pt x="32031" y="61542"/>
                  </a:cubicBezTo>
                  <a:cubicBezTo>
                    <a:pt x="29984" y="62123"/>
                    <a:pt x="27869" y="62409"/>
                    <a:pt x="25745" y="62399"/>
                  </a:cubicBezTo>
                  <a:cubicBezTo>
                    <a:pt x="21068" y="62695"/>
                    <a:pt x="16458" y="61151"/>
                    <a:pt x="12886" y="58113"/>
                  </a:cubicBezTo>
                  <a:cubicBezTo>
                    <a:pt x="9657" y="54713"/>
                    <a:pt x="7999" y="50122"/>
                    <a:pt x="8314" y="45445"/>
                  </a:cubicBezTo>
                  <a:lnTo>
                    <a:pt x="8314" y="21156"/>
                  </a:lnTo>
                  <a:lnTo>
                    <a:pt x="27" y="21156"/>
                  </a:lnTo>
                  <a:lnTo>
                    <a:pt x="27" y="11631"/>
                  </a:lnTo>
                  <a:lnTo>
                    <a:pt x="8314" y="11631"/>
                  </a:lnTo>
                  <a:lnTo>
                    <a:pt x="8314" y="-180"/>
                  </a:lnTo>
                  <a:lnTo>
                    <a:pt x="20125" y="-180"/>
                  </a:lnTo>
                  <a:lnTo>
                    <a:pt x="20125" y="11345"/>
                  </a:lnTo>
                  <a:lnTo>
                    <a:pt x="33651" y="11345"/>
                  </a:lnTo>
                  <a:lnTo>
                    <a:pt x="33651" y="20870"/>
                  </a:lnTo>
                  <a:lnTo>
                    <a:pt x="20125" y="20870"/>
                  </a:lnTo>
                  <a:lnTo>
                    <a:pt x="20125" y="44873"/>
                  </a:lnTo>
                  <a:cubicBezTo>
                    <a:pt x="20020" y="46902"/>
                    <a:pt x="20658" y="48902"/>
                    <a:pt x="21935" y="50493"/>
                  </a:cubicBezTo>
                  <a:cubicBezTo>
                    <a:pt x="23344" y="51817"/>
                    <a:pt x="25240" y="52512"/>
                    <a:pt x="27173" y="52398"/>
                  </a:cubicBezTo>
                  <a:cubicBezTo>
                    <a:pt x="29545" y="52493"/>
                    <a:pt x="31869" y="51750"/>
                    <a:pt x="33745" y="50302"/>
                  </a:cubicBezTo>
                  <a:close/>
                </a:path>
              </a:pathLst>
            </a:custGeom>
            <a:solidFill>
              <a:srgbClr val="6D6E71"/>
            </a:solidFill>
            <a:ln w="9525" cap="flat">
              <a:no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id="{3A04AFDF-EA34-4573-BD97-58E419D75827}"/>
                </a:ext>
              </a:extLst>
            </p:cNvPr>
            <p:cNvSpPr/>
            <p:nvPr/>
          </p:nvSpPr>
          <p:spPr>
            <a:xfrm>
              <a:off x="10953380" y="1490542"/>
              <a:ext cx="65381" cy="65384"/>
            </a:xfrm>
            <a:custGeom>
              <a:avLst/>
              <a:gdLst>
                <a:gd name="connsiteX0" fmla="*/ 51277 w 52305"/>
                <a:gd name="connsiteY0" fmla="*/ 30021 h 52307"/>
                <a:gd name="connsiteX1" fmla="*/ 11653 w 52305"/>
                <a:gd name="connsiteY1" fmla="*/ 30021 h 52307"/>
                <a:gd name="connsiteX2" fmla="*/ 17082 w 52305"/>
                <a:gd name="connsiteY2" fmla="*/ 38879 h 52307"/>
                <a:gd name="connsiteX3" fmla="*/ 28036 w 52305"/>
                <a:gd name="connsiteY3" fmla="*/ 42118 h 52307"/>
                <a:gd name="connsiteX4" fmla="*/ 41752 w 52305"/>
                <a:gd name="connsiteY4" fmla="*/ 36689 h 52307"/>
                <a:gd name="connsiteX5" fmla="*/ 48038 w 52305"/>
                <a:gd name="connsiteY5" fmla="*/ 43928 h 52307"/>
                <a:gd name="connsiteX6" fmla="*/ 39466 w 52305"/>
                <a:gd name="connsiteY6" fmla="*/ 50024 h 52307"/>
                <a:gd name="connsiteX7" fmla="*/ 27750 w 52305"/>
                <a:gd name="connsiteY7" fmla="*/ 52119 h 52307"/>
                <a:gd name="connsiteX8" fmla="*/ 13082 w 52305"/>
                <a:gd name="connsiteY8" fmla="*/ 48881 h 52307"/>
                <a:gd name="connsiteX9" fmla="*/ 3557 w 52305"/>
                <a:gd name="connsiteY9" fmla="*/ 39356 h 52307"/>
                <a:gd name="connsiteX10" fmla="*/ 32 w 52305"/>
                <a:gd name="connsiteY10" fmla="*/ 26020 h 52307"/>
                <a:gd name="connsiteX11" fmla="*/ 3461 w 52305"/>
                <a:gd name="connsiteY11" fmla="*/ 12686 h 52307"/>
                <a:gd name="connsiteX12" fmla="*/ 12986 w 52305"/>
                <a:gd name="connsiteY12" fmla="*/ 3161 h 52307"/>
                <a:gd name="connsiteX13" fmla="*/ 26417 w 52305"/>
                <a:gd name="connsiteY13" fmla="*/ -173 h 52307"/>
                <a:gd name="connsiteX14" fmla="*/ 39561 w 52305"/>
                <a:gd name="connsiteY14" fmla="*/ 3066 h 52307"/>
                <a:gd name="connsiteX15" fmla="*/ 49086 w 52305"/>
                <a:gd name="connsiteY15" fmla="*/ 12591 h 52307"/>
                <a:gd name="connsiteX16" fmla="*/ 52325 w 52305"/>
                <a:gd name="connsiteY16" fmla="*/ 26306 h 52307"/>
                <a:gd name="connsiteX17" fmla="*/ 51277 w 52305"/>
                <a:gd name="connsiteY17" fmla="*/ 30021 h 52307"/>
                <a:gd name="connsiteX18" fmla="*/ 16415 w 52305"/>
                <a:gd name="connsiteY18" fmla="*/ 13257 h 52307"/>
                <a:gd name="connsiteX19" fmla="*/ 11558 w 52305"/>
                <a:gd name="connsiteY19" fmla="*/ 22211 h 52307"/>
                <a:gd name="connsiteX20" fmla="*/ 40133 w 52305"/>
                <a:gd name="connsiteY20" fmla="*/ 22211 h 52307"/>
                <a:gd name="connsiteX21" fmla="*/ 35465 w 52305"/>
                <a:gd name="connsiteY21" fmla="*/ 13352 h 52307"/>
                <a:gd name="connsiteX22" fmla="*/ 25940 w 52305"/>
                <a:gd name="connsiteY22" fmla="*/ 9924 h 52307"/>
                <a:gd name="connsiteX23" fmla="*/ 16415 w 52305"/>
                <a:gd name="connsiteY23" fmla="*/ 13257 h 52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305" h="52307">
                  <a:moveTo>
                    <a:pt x="51277" y="30021"/>
                  </a:moveTo>
                  <a:lnTo>
                    <a:pt x="11653" y="30021"/>
                  </a:lnTo>
                  <a:cubicBezTo>
                    <a:pt x="12291" y="33545"/>
                    <a:pt x="14234" y="36708"/>
                    <a:pt x="17082" y="38879"/>
                  </a:cubicBezTo>
                  <a:cubicBezTo>
                    <a:pt x="20282" y="41137"/>
                    <a:pt x="24130" y="42270"/>
                    <a:pt x="28036" y="42118"/>
                  </a:cubicBezTo>
                  <a:cubicBezTo>
                    <a:pt x="33151" y="42223"/>
                    <a:pt x="38094" y="40270"/>
                    <a:pt x="41752" y="36689"/>
                  </a:cubicBezTo>
                  <a:lnTo>
                    <a:pt x="48038" y="43928"/>
                  </a:lnTo>
                  <a:cubicBezTo>
                    <a:pt x="45733" y="46642"/>
                    <a:pt x="42780" y="48738"/>
                    <a:pt x="39466" y="50024"/>
                  </a:cubicBezTo>
                  <a:cubicBezTo>
                    <a:pt x="35742" y="51490"/>
                    <a:pt x="31760" y="52205"/>
                    <a:pt x="27750" y="52119"/>
                  </a:cubicBezTo>
                  <a:cubicBezTo>
                    <a:pt x="22673" y="52233"/>
                    <a:pt x="17644" y="51119"/>
                    <a:pt x="13082" y="48881"/>
                  </a:cubicBezTo>
                  <a:cubicBezTo>
                    <a:pt x="9081" y="46652"/>
                    <a:pt x="5785" y="43356"/>
                    <a:pt x="3557" y="39356"/>
                  </a:cubicBezTo>
                  <a:cubicBezTo>
                    <a:pt x="1166" y="35327"/>
                    <a:pt x="-63" y="30707"/>
                    <a:pt x="32" y="26020"/>
                  </a:cubicBezTo>
                  <a:cubicBezTo>
                    <a:pt x="-35" y="21353"/>
                    <a:pt x="1147" y="16743"/>
                    <a:pt x="3461" y="12686"/>
                  </a:cubicBezTo>
                  <a:cubicBezTo>
                    <a:pt x="5652" y="8656"/>
                    <a:pt x="8957" y="5351"/>
                    <a:pt x="12986" y="3161"/>
                  </a:cubicBezTo>
                  <a:cubicBezTo>
                    <a:pt x="17092" y="875"/>
                    <a:pt x="21721" y="-268"/>
                    <a:pt x="26417" y="-173"/>
                  </a:cubicBezTo>
                  <a:cubicBezTo>
                    <a:pt x="31008" y="-278"/>
                    <a:pt x="35542" y="837"/>
                    <a:pt x="39561" y="3066"/>
                  </a:cubicBezTo>
                  <a:cubicBezTo>
                    <a:pt x="43599" y="5237"/>
                    <a:pt x="46914" y="8552"/>
                    <a:pt x="49086" y="12591"/>
                  </a:cubicBezTo>
                  <a:cubicBezTo>
                    <a:pt x="51325" y="16810"/>
                    <a:pt x="52439" y="21534"/>
                    <a:pt x="52325" y="26306"/>
                  </a:cubicBezTo>
                  <a:cubicBezTo>
                    <a:pt x="51468" y="27640"/>
                    <a:pt x="51372" y="28497"/>
                    <a:pt x="51277" y="30021"/>
                  </a:cubicBezTo>
                  <a:close/>
                  <a:moveTo>
                    <a:pt x="16415" y="13257"/>
                  </a:moveTo>
                  <a:cubicBezTo>
                    <a:pt x="13748" y="15534"/>
                    <a:pt x="12015" y="18724"/>
                    <a:pt x="11558" y="22211"/>
                  </a:cubicBezTo>
                  <a:lnTo>
                    <a:pt x="40133" y="22211"/>
                  </a:lnTo>
                  <a:cubicBezTo>
                    <a:pt x="39751" y="18772"/>
                    <a:pt x="38085" y="15610"/>
                    <a:pt x="35465" y="13352"/>
                  </a:cubicBezTo>
                  <a:cubicBezTo>
                    <a:pt x="32827" y="11057"/>
                    <a:pt x="29436" y="9838"/>
                    <a:pt x="25940" y="9924"/>
                  </a:cubicBezTo>
                  <a:cubicBezTo>
                    <a:pt x="22464" y="9828"/>
                    <a:pt x="19073" y="11019"/>
                    <a:pt x="16415" y="13257"/>
                  </a:cubicBezTo>
                  <a:close/>
                </a:path>
              </a:pathLst>
            </a:custGeom>
            <a:solidFill>
              <a:srgbClr val="6D6E71"/>
            </a:solidFill>
            <a:ln w="9525" cap="flat">
              <a:no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id="{9127933D-AE05-41E1-8F74-A5C9C4260D58}"/>
                </a:ext>
              </a:extLst>
            </p:cNvPr>
            <p:cNvSpPr/>
            <p:nvPr/>
          </p:nvSpPr>
          <p:spPr>
            <a:xfrm>
              <a:off x="11024466" y="1491338"/>
              <a:ext cx="55154" cy="64624"/>
            </a:xfrm>
            <a:custGeom>
              <a:avLst/>
              <a:gdLst>
                <a:gd name="connsiteX0" fmla="*/ 9552 w 44123"/>
                <a:gd name="connsiteY0" fmla="*/ 49863 h 51699"/>
                <a:gd name="connsiteX1" fmla="*/ 27 w 44123"/>
                <a:gd name="connsiteY1" fmla="*/ 45863 h 51699"/>
                <a:gd name="connsiteX2" fmla="*/ 4600 w 44123"/>
                <a:gd name="connsiteY2" fmla="*/ 36909 h 51699"/>
                <a:gd name="connsiteX3" fmla="*/ 12791 w 44123"/>
                <a:gd name="connsiteY3" fmla="*/ 40529 h 51699"/>
                <a:gd name="connsiteX4" fmla="*/ 22316 w 44123"/>
                <a:gd name="connsiteY4" fmla="*/ 41862 h 51699"/>
                <a:gd name="connsiteX5" fmla="*/ 32984 w 44123"/>
                <a:gd name="connsiteY5" fmla="*/ 36338 h 51699"/>
                <a:gd name="connsiteX6" fmla="*/ 30222 w 44123"/>
                <a:gd name="connsiteY6" fmla="*/ 32623 h 51699"/>
                <a:gd name="connsiteX7" fmla="*/ 21649 w 44123"/>
                <a:gd name="connsiteY7" fmla="*/ 30622 h 51699"/>
                <a:gd name="connsiteX8" fmla="*/ 11457 w 44123"/>
                <a:gd name="connsiteY8" fmla="*/ 28432 h 51699"/>
                <a:gd name="connsiteX9" fmla="*/ 4600 w 44123"/>
                <a:gd name="connsiteY9" fmla="*/ 24146 h 51699"/>
                <a:gd name="connsiteX10" fmla="*/ 1742 w 44123"/>
                <a:gd name="connsiteY10" fmla="*/ 15573 h 51699"/>
                <a:gd name="connsiteX11" fmla="*/ 7742 w 44123"/>
                <a:gd name="connsiteY11" fmla="*/ 4143 h 51699"/>
                <a:gd name="connsiteX12" fmla="*/ 23935 w 44123"/>
                <a:gd name="connsiteY12" fmla="*/ -143 h 51699"/>
                <a:gd name="connsiteX13" fmla="*/ 34318 w 44123"/>
                <a:gd name="connsiteY13" fmla="*/ 1000 h 51699"/>
                <a:gd name="connsiteX14" fmla="*/ 42890 w 44123"/>
                <a:gd name="connsiteY14" fmla="*/ 4143 h 51699"/>
                <a:gd name="connsiteX15" fmla="*/ 38318 w 44123"/>
                <a:gd name="connsiteY15" fmla="*/ 13192 h 51699"/>
                <a:gd name="connsiteX16" fmla="*/ 23840 w 44123"/>
                <a:gd name="connsiteY16" fmla="*/ 9382 h 51699"/>
                <a:gd name="connsiteX17" fmla="*/ 16030 w 44123"/>
                <a:gd name="connsiteY17" fmla="*/ 10906 h 51699"/>
                <a:gd name="connsiteX18" fmla="*/ 13267 w 44123"/>
                <a:gd name="connsiteY18" fmla="*/ 15097 h 51699"/>
                <a:gd name="connsiteX19" fmla="*/ 16124 w 44123"/>
                <a:gd name="connsiteY19" fmla="*/ 19097 h 51699"/>
                <a:gd name="connsiteX20" fmla="*/ 25078 w 44123"/>
                <a:gd name="connsiteY20" fmla="*/ 21288 h 51699"/>
                <a:gd name="connsiteX21" fmla="*/ 34603 w 44123"/>
                <a:gd name="connsiteY21" fmla="*/ 23479 h 51699"/>
                <a:gd name="connsiteX22" fmla="*/ 41271 w 44123"/>
                <a:gd name="connsiteY22" fmla="*/ 27574 h 51699"/>
                <a:gd name="connsiteX23" fmla="*/ 44128 w 44123"/>
                <a:gd name="connsiteY23" fmla="*/ 35956 h 51699"/>
                <a:gd name="connsiteX24" fmla="*/ 37937 w 44123"/>
                <a:gd name="connsiteY24" fmla="*/ 47291 h 51699"/>
                <a:gd name="connsiteX25" fmla="*/ 21268 w 44123"/>
                <a:gd name="connsiteY25" fmla="*/ 51482 h 51699"/>
                <a:gd name="connsiteX26" fmla="*/ 9552 w 44123"/>
                <a:gd name="connsiteY26" fmla="*/ 49863 h 5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4123" h="51699">
                  <a:moveTo>
                    <a:pt x="9552" y="49863"/>
                  </a:moveTo>
                  <a:cubicBezTo>
                    <a:pt x="6181" y="49072"/>
                    <a:pt x="2961" y="47720"/>
                    <a:pt x="27" y="45863"/>
                  </a:cubicBezTo>
                  <a:lnTo>
                    <a:pt x="4600" y="36909"/>
                  </a:lnTo>
                  <a:cubicBezTo>
                    <a:pt x="7152" y="38490"/>
                    <a:pt x="9905" y="39700"/>
                    <a:pt x="12791" y="40529"/>
                  </a:cubicBezTo>
                  <a:cubicBezTo>
                    <a:pt x="15896" y="41405"/>
                    <a:pt x="19096" y="41852"/>
                    <a:pt x="22316" y="41862"/>
                  </a:cubicBezTo>
                  <a:cubicBezTo>
                    <a:pt x="29460" y="41862"/>
                    <a:pt x="32984" y="40052"/>
                    <a:pt x="32984" y="36338"/>
                  </a:cubicBezTo>
                  <a:cubicBezTo>
                    <a:pt x="33041" y="34604"/>
                    <a:pt x="31898" y="33070"/>
                    <a:pt x="30222" y="32623"/>
                  </a:cubicBezTo>
                  <a:cubicBezTo>
                    <a:pt x="27421" y="31718"/>
                    <a:pt x="24554" y="31051"/>
                    <a:pt x="21649" y="30622"/>
                  </a:cubicBezTo>
                  <a:cubicBezTo>
                    <a:pt x="18192" y="30203"/>
                    <a:pt x="14782" y="29470"/>
                    <a:pt x="11457" y="28432"/>
                  </a:cubicBezTo>
                  <a:cubicBezTo>
                    <a:pt x="8828" y="27641"/>
                    <a:pt x="6466" y="26155"/>
                    <a:pt x="4600" y="24146"/>
                  </a:cubicBezTo>
                  <a:cubicBezTo>
                    <a:pt x="2561" y="21774"/>
                    <a:pt x="1532" y="18697"/>
                    <a:pt x="1742" y="15573"/>
                  </a:cubicBezTo>
                  <a:cubicBezTo>
                    <a:pt x="1647" y="10982"/>
                    <a:pt x="3914" y="6667"/>
                    <a:pt x="7742" y="4143"/>
                  </a:cubicBezTo>
                  <a:cubicBezTo>
                    <a:pt x="12562" y="1057"/>
                    <a:pt x="18220" y="-439"/>
                    <a:pt x="23935" y="-143"/>
                  </a:cubicBezTo>
                  <a:cubicBezTo>
                    <a:pt x="27431" y="-143"/>
                    <a:pt x="30907" y="238"/>
                    <a:pt x="34318" y="1000"/>
                  </a:cubicBezTo>
                  <a:cubicBezTo>
                    <a:pt x="37318" y="1609"/>
                    <a:pt x="40204" y="2676"/>
                    <a:pt x="42890" y="4143"/>
                  </a:cubicBezTo>
                  <a:lnTo>
                    <a:pt x="38318" y="13192"/>
                  </a:lnTo>
                  <a:cubicBezTo>
                    <a:pt x="33936" y="10610"/>
                    <a:pt x="28926" y="9296"/>
                    <a:pt x="23840" y="9382"/>
                  </a:cubicBezTo>
                  <a:cubicBezTo>
                    <a:pt x="21145" y="9201"/>
                    <a:pt x="18458" y="9725"/>
                    <a:pt x="16030" y="10906"/>
                  </a:cubicBezTo>
                  <a:cubicBezTo>
                    <a:pt x="14391" y="11668"/>
                    <a:pt x="13315" y="13287"/>
                    <a:pt x="13267" y="15097"/>
                  </a:cubicBezTo>
                  <a:cubicBezTo>
                    <a:pt x="13258" y="16906"/>
                    <a:pt x="14410" y="18526"/>
                    <a:pt x="16124" y="19097"/>
                  </a:cubicBezTo>
                  <a:cubicBezTo>
                    <a:pt x="19030" y="20107"/>
                    <a:pt x="22030" y="20840"/>
                    <a:pt x="25078" y="21288"/>
                  </a:cubicBezTo>
                  <a:cubicBezTo>
                    <a:pt x="28307" y="21783"/>
                    <a:pt x="31489" y="22517"/>
                    <a:pt x="34603" y="23479"/>
                  </a:cubicBezTo>
                  <a:cubicBezTo>
                    <a:pt x="37146" y="24241"/>
                    <a:pt x="39442" y="25650"/>
                    <a:pt x="41271" y="27574"/>
                  </a:cubicBezTo>
                  <a:cubicBezTo>
                    <a:pt x="43290" y="29880"/>
                    <a:pt x="44319" y="32899"/>
                    <a:pt x="44128" y="35956"/>
                  </a:cubicBezTo>
                  <a:cubicBezTo>
                    <a:pt x="44157" y="40547"/>
                    <a:pt x="41814" y="44834"/>
                    <a:pt x="37937" y="47291"/>
                  </a:cubicBezTo>
                  <a:cubicBezTo>
                    <a:pt x="32927" y="50320"/>
                    <a:pt x="27117" y="51778"/>
                    <a:pt x="21268" y="51482"/>
                  </a:cubicBezTo>
                  <a:cubicBezTo>
                    <a:pt x="17306" y="51492"/>
                    <a:pt x="13362" y="50949"/>
                    <a:pt x="9552" y="49863"/>
                  </a:cubicBezTo>
                  <a:close/>
                </a:path>
              </a:pathLst>
            </a:custGeom>
            <a:solidFill>
              <a:srgbClr val="6D6E71"/>
            </a:solidFill>
            <a:ln w="9525" cap="flat">
              <a:noFill/>
              <a:prstDash val="solid"/>
              <a:miter/>
            </a:ln>
          </p:spPr>
          <p:txBody>
            <a:bodyPr rtlCol="0" anchor="ctr"/>
            <a:lstStyle/>
            <a:p>
              <a:endParaRPr lang="en-US"/>
            </a:p>
          </p:txBody>
        </p:sp>
        <p:sp>
          <p:nvSpPr>
            <p:cNvPr id="246" name="Freeform: Shape 245">
              <a:extLst>
                <a:ext uri="{FF2B5EF4-FFF2-40B4-BE49-F238E27FC236}">
                  <a16:creationId xmlns:a16="http://schemas.microsoft.com/office/drawing/2014/main" id="{D0FBD42E-AA27-40AD-9062-5608CE7B5B2D}"/>
                </a:ext>
              </a:extLst>
            </p:cNvPr>
            <p:cNvSpPr/>
            <p:nvPr/>
          </p:nvSpPr>
          <p:spPr>
            <a:xfrm>
              <a:off x="7244114" y="1748558"/>
              <a:ext cx="4200286" cy="11906"/>
            </a:xfrm>
            <a:custGeom>
              <a:avLst/>
              <a:gdLst>
                <a:gd name="connsiteX0" fmla="*/ 0 w 3360229"/>
                <a:gd name="connsiteY0" fmla="*/ 0 h 9525"/>
                <a:gd name="connsiteX1" fmla="*/ 3360230 w 3360229"/>
                <a:gd name="connsiteY1" fmla="*/ 0 h 9525"/>
              </a:gdLst>
              <a:ahLst/>
              <a:cxnLst>
                <a:cxn ang="0">
                  <a:pos x="connsiteX0" y="connsiteY0"/>
                </a:cxn>
                <a:cxn ang="0">
                  <a:pos x="connsiteX1" y="connsiteY1"/>
                </a:cxn>
              </a:cxnLst>
              <a:rect l="l" t="t" r="r" b="b"/>
              <a:pathLst>
                <a:path w="3360229" h="9525">
                  <a:moveTo>
                    <a:pt x="0" y="0"/>
                  </a:moveTo>
                  <a:lnTo>
                    <a:pt x="3360230" y="0"/>
                  </a:lnTo>
                </a:path>
              </a:pathLst>
            </a:custGeom>
            <a:ln w="4763" cap="flat">
              <a:solidFill>
                <a:srgbClr val="6D6E71"/>
              </a:solidFill>
              <a:prstDash val="solid"/>
              <a:miter/>
            </a:ln>
          </p:spPr>
          <p:txBody>
            <a:bodyPr rtlCol="0" anchor="ctr"/>
            <a:lstStyle/>
            <a:p>
              <a:endParaRPr lang="en-US"/>
            </a:p>
          </p:txBody>
        </p:sp>
        <p:sp>
          <p:nvSpPr>
            <p:cNvPr id="247" name="Freeform: Shape 246">
              <a:extLst>
                <a:ext uri="{FF2B5EF4-FFF2-40B4-BE49-F238E27FC236}">
                  <a16:creationId xmlns:a16="http://schemas.microsoft.com/office/drawing/2014/main" id="{C35BB46A-E677-4EE0-A176-02CA51FACEEF}"/>
                </a:ext>
              </a:extLst>
            </p:cNvPr>
            <p:cNvSpPr/>
            <p:nvPr/>
          </p:nvSpPr>
          <p:spPr>
            <a:xfrm>
              <a:off x="7244114" y="4731971"/>
              <a:ext cx="4200286" cy="11906"/>
            </a:xfrm>
            <a:custGeom>
              <a:avLst/>
              <a:gdLst>
                <a:gd name="connsiteX0" fmla="*/ 0 w 3360229"/>
                <a:gd name="connsiteY0" fmla="*/ 0 h 9525"/>
                <a:gd name="connsiteX1" fmla="*/ 3360230 w 3360229"/>
                <a:gd name="connsiteY1" fmla="*/ 0 h 9525"/>
              </a:gdLst>
              <a:ahLst/>
              <a:cxnLst>
                <a:cxn ang="0">
                  <a:pos x="connsiteX0" y="connsiteY0"/>
                </a:cxn>
                <a:cxn ang="0">
                  <a:pos x="connsiteX1" y="connsiteY1"/>
                </a:cxn>
              </a:cxnLst>
              <a:rect l="l" t="t" r="r" b="b"/>
              <a:pathLst>
                <a:path w="3360229" h="9525">
                  <a:moveTo>
                    <a:pt x="0" y="0"/>
                  </a:moveTo>
                  <a:lnTo>
                    <a:pt x="3360230" y="0"/>
                  </a:lnTo>
                </a:path>
              </a:pathLst>
            </a:custGeom>
            <a:ln w="4763" cap="flat">
              <a:solidFill>
                <a:srgbClr val="6D6E71"/>
              </a:solidFill>
              <a:prstDash val="solid"/>
              <a:miter/>
            </a:ln>
          </p:spPr>
          <p:txBody>
            <a:bodyPr rtlCol="0" anchor="ctr"/>
            <a:lstStyle/>
            <a:p>
              <a:endParaRPr lang="en-US"/>
            </a:p>
          </p:txBody>
        </p:sp>
        <p:sp>
          <p:nvSpPr>
            <p:cNvPr id="337" name="Freeform: Shape 336">
              <a:extLst>
                <a:ext uri="{FF2B5EF4-FFF2-40B4-BE49-F238E27FC236}">
                  <a16:creationId xmlns:a16="http://schemas.microsoft.com/office/drawing/2014/main" id="{1EB25C1B-BB16-4B7F-BFBC-D69D26CBED2A}"/>
                </a:ext>
              </a:extLst>
            </p:cNvPr>
            <p:cNvSpPr/>
            <p:nvPr/>
          </p:nvSpPr>
          <p:spPr>
            <a:xfrm>
              <a:off x="7232326" y="2461398"/>
              <a:ext cx="364688" cy="646985"/>
            </a:xfrm>
            <a:custGeom>
              <a:avLst/>
              <a:gdLst>
                <a:gd name="connsiteX0" fmla="*/ 0 w 291750"/>
                <a:gd name="connsiteY0" fmla="*/ 371761 h 517588"/>
                <a:gd name="connsiteX1" fmla="*/ 72962 w 291750"/>
                <a:gd name="connsiteY1" fmla="*/ 371761 h 517588"/>
                <a:gd name="connsiteX2" fmla="*/ 72962 w 291750"/>
                <a:gd name="connsiteY2" fmla="*/ 0 h 517588"/>
                <a:gd name="connsiteX3" fmla="*/ 218789 w 291750"/>
                <a:gd name="connsiteY3" fmla="*/ 0 h 517588"/>
                <a:gd name="connsiteX4" fmla="*/ 218789 w 291750"/>
                <a:gd name="connsiteY4" fmla="*/ 371761 h 517588"/>
                <a:gd name="connsiteX5" fmla="*/ 291751 w 291750"/>
                <a:gd name="connsiteY5" fmla="*/ 371761 h 517588"/>
                <a:gd name="connsiteX6" fmla="*/ 145828 w 291750"/>
                <a:gd name="connsiteY6" fmla="*/ 517588 h 517588"/>
                <a:gd name="connsiteX7" fmla="*/ 0 w 291750"/>
                <a:gd name="connsiteY7" fmla="*/ 371761 h 517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750" h="517588">
                  <a:moveTo>
                    <a:pt x="0" y="371761"/>
                  </a:moveTo>
                  <a:lnTo>
                    <a:pt x="72962" y="371761"/>
                  </a:lnTo>
                  <a:lnTo>
                    <a:pt x="72962" y="0"/>
                  </a:lnTo>
                  <a:lnTo>
                    <a:pt x="218789" y="0"/>
                  </a:lnTo>
                  <a:lnTo>
                    <a:pt x="218789" y="371761"/>
                  </a:lnTo>
                  <a:lnTo>
                    <a:pt x="291751" y="371761"/>
                  </a:lnTo>
                  <a:lnTo>
                    <a:pt x="145828" y="517588"/>
                  </a:lnTo>
                  <a:lnTo>
                    <a:pt x="0" y="371761"/>
                  </a:lnTo>
                  <a:close/>
                </a:path>
              </a:pathLst>
            </a:custGeom>
            <a:solidFill>
              <a:srgbClr val="669940"/>
            </a:solidFill>
            <a:ln w="9525" cap="flat">
              <a:noFill/>
              <a:prstDash val="solid"/>
              <a:miter/>
            </a:ln>
          </p:spPr>
          <p:txBody>
            <a:bodyPr rtlCol="0" anchor="ctr"/>
            <a:lstStyle/>
            <a:p>
              <a:endParaRPr lang="en-US"/>
            </a:p>
          </p:txBody>
        </p:sp>
        <p:sp>
          <p:nvSpPr>
            <p:cNvPr id="338" name="Freeform: Shape 337">
              <a:extLst>
                <a:ext uri="{FF2B5EF4-FFF2-40B4-BE49-F238E27FC236}">
                  <a16:creationId xmlns:a16="http://schemas.microsoft.com/office/drawing/2014/main" id="{D39909F7-3CE9-4E0F-BBB4-7AC9DF28FAEE}"/>
                </a:ext>
              </a:extLst>
            </p:cNvPr>
            <p:cNvSpPr/>
            <p:nvPr/>
          </p:nvSpPr>
          <p:spPr>
            <a:xfrm>
              <a:off x="9041005" y="2710238"/>
              <a:ext cx="86439" cy="213360"/>
            </a:xfrm>
            <a:custGeom>
              <a:avLst/>
              <a:gdLst>
                <a:gd name="connsiteX0" fmla="*/ 27 w 69151"/>
                <a:gd name="connsiteY0" fmla="*/ -180 h 170688"/>
                <a:gd name="connsiteX1" fmla="*/ 69179 w 69151"/>
                <a:gd name="connsiteY1" fmla="*/ -180 h 170688"/>
                <a:gd name="connsiteX2" fmla="*/ 69179 w 69151"/>
                <a:gd name="connsiteY2" fmla="*/ 170508 h 170688"/>
                <a:gd name="connsiteX3" fmla="*/ 32507 w 69151"/>
                <a:gd name="connsiteY3" fmla="*/ 170508 h 170688"/>
                <a:gd name="connsiteX4" fmla="*/ 32507 w 69151"/>
                <a:gd name="connsiteY4" fmla="*/ 32300 h 170688"/>
                <a:gd name="connsiteX5" fmla="*/ 27 w 69151"/>
                <a:gd name="connsiteY5" fmla="*/ 32300 h 170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151" h="170688">
                  <a:moveTo>
                    <a:pt x="27" y="-180"/>
                  </a:moveTo>
                  <a:lnTo>
                    <a:pt x="69179" y="-180"/>
                  </a:lnTo>
                  <a:lnTo>
                    <a:pt x="69179" y="170508"/>
                  </a:lnTo>
                  <a:lnTo>
                    <a:pt x="32507" y="170508"/>
                  </a:lnTo>
                  <a:lnTo>
                    <a:pt x="32507" y="32300"/>
                  </a:lnTo>
                  <a:lnTo>
                    <a:pt x="27" y="32300"/>
                  </a:lnTo>
                  <a:close/>
                </a:path>
              </a:pathLst>
            </a:custGeom>
            <a:solidFill>
              <a:srgbClr val="336933"/>
            </a:solidFill>
            <a:ln w="9525" cap="flat">
              <a:noFill/>
              <a:prstDash val="solid"/>
              <a:miter/>
            </a:ln>
          </p:spPr>
          <p:txBody>
            <a:bodyPr rtlCol="0" anchor="ctr"/>
            <a:lstStyle/>
            <a:p>
              <a:endParaRPr lang="en-US"/>
            </a:p>
          </p:txBody>
        </p:sp>
        <p:sp>
          <p:nvSpPr>
            <p:cNvPr id="339" name="Freeform: Shape 338">
              <a:extLst>
                <a:ext uri="{FF2B5EF4-FFF2-40B4-BE49-F238E27FC236}">
                  <a16:creationId xmlns:a16="http://schemas.microsoft.com/office/drawing/2014/main" id="{D8C4D23E-9900-4257-A03A-82ACB6DB8584}"/>
                </a:ext>
              </a:extLst>
            </p:cNvPr>
            <p:cNvSpPr/>
            <p:nvPr/>
          </p:nvSpPr>
          <p:spPr>
            <a:xfrm>
              <a:off x="9168877" y="2710238"/>
              <a:ext cx="154781" cy="213002"/>
            </a:xfrm>
            <a:custGeom>
              <a:avLst/>
              <a:gdLst>
                <a:gd name="connsiteX0" fmla="*/ 27 w 123825"/>
                <a:gd name="connsiteY0" fmla="*/ 54589 h 170402"/>
                <a:gd name="connsiteX1" fmla="*/ 27 w 123825"/>
                <a:gd name="connsiteY1" fmla="*/ -180 h 170402"/>
                <a:gd name="connsiteX2" fmla="*/ 123852 w 123825"/>
                <a:gd name="connsiteY2" fmla="*/ -180 h 170402"/>
                <a:gd name="connsiteX3" fmla="*/ 123852 w 123825"/>
                <a:gd name="connsiteY3" fmla="*/ 28395 h 170402"/>
                <a:gd name="connsiteX4" fmla="*/ 54701 w 123825"/>
                <a:gd name="connsiteY4" fmla="*/ 170222 h 170402"/>
                <a:gd name="connsiteX5" fmla="*/ 12791 w 123825"/>
                <a:gd name="connsiteY5" fmla="*/ 170222 h 170402"/>
                <a:gd name="connsiteX6" fmla="*/ 78704 w 123825"/>
                <a:gd name="connsiteY6" fmla="*/ 32300 h 170402"/>
                <a:gd name="connsiteX7" fmla="*/ 35651 w 123825"/>
                <a:gd name="connsiteY7" fmla="*/ 32300 h 170402"/>
                <a:gd name="connsiteX8" fmla="*/ 35651 w 123825"/>
                <a:gd name="connsiteY8" fmla="*/ 54303 h 170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825" h="170402">
                  <a:moveTo>
                    <a:pt x="27" y="54589"/>
                  </a:moveTo>
                  <a:lnTo>
                    <a:pt x="27" y="-180"/>
                  </a:lnTo>
                  <a:lnTo>
                    <a:pt x="123852" y="-180"/>
                  </a:lnTo>
                  <a:lnTo>
                    <a:pt x="123852" y="28395"/>
                  </a:lnTo>
                  <a:lnTo>
                    <a:pt x="54701" y="170222"/>
                  </a:lnTo>
                  <a:lnTo>
                    <a:pt x="12791" y="170222"/>
                  </a:lnTo>
                  <a:lnTo>
                    <a:pt x="78704" y="32300"/>
                  </a:lnTo>
                  <a:lnTo>
                    <a:pt x="35651" y="32300"/>
                  </a:lnTo>
                  <a:lnTo>
                    <a:pt x="35651" y="54303"/>
                  </a:lnTo>
                  <a:close/>
                </a:path>
              </a:pathLst>
            </a:custGeom>
            <a:solidFill>
              <a:srgbClr val="336933"/>
            </a:solidFill>
            <a:ln w="9525" cap="flat">
              <a:noFill/>
              <a:prstDash val="solid"/>
              <a:miter/>
            </a:ln>
          </p:spPr>
          <p:txBody>
            <a:bodyPr rtlCol="0" anchor="ctr"/>
            <a:lstStyle/>
            <a:p>
              <a:endParaRPr lang="en-US"/>
            </a:p>
          </p:txBody>
        </p:sp>
        <p:sp>
          <p:nvSpPr>
            <p:cNvPr id="340" name="Freeform: Shape 339">
              <a:extLst>
                <a:ext uri="{FF2B5EF4-FFF2-40B4-BE49-F238E27FC236}">
                  <a16:creationId xmlns:a16="http://schemas.microsoft.com/office/drawing/2014/main" id="{D068606E-78F8-4F51-A046-DBB74A900988}"/>
                </a:ext>
              </a:extLst>
            </p:cNvPr>
            <p:cNvSpPr/>
            <p:nvPr/>
          </p:nvSpPr>
          <p:spPr>
            <a:xfrm>
              <a:off x="9348214" y="2705341"/>
              <a:ext cx="159234" cy="220326"/>
            </a:xfrm>
            <a:custGeom>
              <a:avLst/>
              <a:gdLst>
                <a:gd name="connsiteX0" fmla="*/ 72871 w 127387"/>
                <a:gd name="connsiteY0" fmla="*/ 32599 h 176261"/>
                <a:gd name="connsiteX1" fmla="*/ 48392 w 127387"/>
                <a:gd name="connsiteY1" fmla="*/ 43171 h 176261"/>
                <a:gd name="connsiteX2" fmla="*/ 37724 w 127387"/>
                <a:gd name="connsiteY2" fmla="*/ 71746 h 176261"/>
                <a:gd name="connsiteX3" fmla="*/ 71442 w 127387"/>
                <a:gd name="connsiteY3" fmla="*/ 61459 h 176261"/>
                <a:gd name="connsiteX4" fmla="*/ 111352 w 127387"/>
                <a:gd name="connsiteY4" fmla="*/ 77175 h 176261"/>
                <a:gd name="connsiteX5" fmla="*/ 127354 w 127387"/>
                <a:gd name="connsiteY5" fmla="*/ 118800 h 176261"/>
                <a:gd name="connsiteX6" fmla="*/ 110114 w 127387"/>
                <a:gd name="connsiteY6" fmla="*/ 160424 h 176261"/>
                <a:gd name="connsiteX7" fmla="*/ 66775 w 127387"/>
                <a:gd name="connsiteY7" fmla="*/ 176045 h 176261"/>
                <a:gd name="connsiteX8" fmla="*/ 35438 w 127387"/>
                <a:gd name="connsiteY8" fmla="*/ 169092 h 176261"/>
                <a:gd name="connsiteX9" fmla="*/ 14768 w 127387"/>
                <a:gd name="connsiteY9" fmla="*/ 150042 h 176261"/>
                <a:gd name="connsiteX10" fmla="*/ 100 w 127387"/>
                <a:gd name="connsiteY10" fmla="*/ 89463 h 176261"/>
                <a:gd name="connsiteX11" fmla="*/ 5910 w 127387"/>
                <a:gd name="connsiteY11" fmla="*/ 48315 h 176261"/>
                <a:gd name="connsiteX12" fmla="*/ 21627 w 127387"/>
                <a:gd name="connsiteY12" fmla="*/ 20407 h 176261"/>
                <a:gd name="connsiteX13" fmla="*/ 69919 w 127387"/>
                <a:gd name="connsiteY13" fmla="*/ -167 h 176261"/>
                <a:gd name="connsiteX14" fmla="*/ 92778 w 127387"/>
                <a:gd name="connsiteY14" fmla="*/ 3452 h 176261"/>
                <a:gd name="connsiteX15" fmla="*/ 109542 w 127387"/>
                <a:gd name="connsiteY15" fmla="*/ 10596 h 176261"/>
                <a:gd name="connsiteX16" fmla="*/ 122401 w 127387"/>
                <a:gd name="connsiteY16" fmla="*/ 20121 h 176261"/>
                <a:gd name="connsiteX17" fmla="*/ 104399 w 127387"/>
                <a:gd name="connsiteY17" fmla="*/ 46600 h 176261"/>
                <a:gd name="connsiteX18" fmla="*/ 88969 w 127387"/>
                <a:gd name="connsiteY18" fmla="*/ 36313 h 176261"/>
                <a:gd name="connsiteX19" fmla="*/ 72871 w 127387"/>
                <a:gd name="connsiteY19" fmla="*/ 32599 h 176261"/>
                <a:gd name="connsiteX20" fmla="*/ 67918 w 127387"/>
                <a:gd name="connsiteY20" fmla="*/ 94130 h 176261"/>
                <a:gd name="connsiteX21" fmla="*/ 48868 w 127387"/>
                <a:gd name="connsiteY21" fmla="*/ 100798 h 176261"/>
                <a:gd name="connsiteX22" fmla="*/ 41153 w 127387"/>
                <a:gd name="connsiteY22" fmla="*/ 118324 h 176261"/>
                <a:gd name="connsiteX23" fmla="*/ 48487 w 127387"/>
                <a:gd name="connsiteY23" fmla="*/ 136707 h 176261"/>
                <a:gd name="connsiteX24" fmla="*/ 66775 w 127387"/>
                <a:gd name="connsiteY24" fmla="*/ 144422 h 176261"/>
                <a:gd name="connsiteX25" fmla="*/ 85063 w 127387"/>
                <a:gd name="connsiteY25" fmla="*/ 137564 h 176261"/>
                <a:gd name="connsiteX26" fmla="*/ 92397 w 127387"/>
                <a:gd name="connsiteY26" fmla="*/ 119848 h 176261"/>
                <a:gd name="connsiteX27" fmla="*/ 85825 w 127387"/>
                <a:gd name="connsiteY27" fmla="*/ 101559 h 176261"/>
                <a:gd name="connsiteX28" fmla="*/ 67918 w 127387"/>
                <a:gd name="connsiteY28" fmla="*/ 94225 h 176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7387" h="176261">
                  <a:moveTo>
                    <a:pt x="72871" y="32599"/>
                  </a:moveTo>
                  <a:cubicBezTo>
                    <a:pt x="63499" y="32056"/>
                    <a:pt x="54421" y="35980"/>
                    <a:pt x="48392" y="43171"/>
                  </a:cubicBezTo>
                  <a:cubicBezTo>
                    <a:pt x="42172" y="51477"/>
                    <a:pt x="38467" y="61393"/>
                    <a:pt x="37724" y="71746"/>
                  </a:cubicBezTo>
                  <a:cubicBezTo>
                    <a:pt x="47706" y="65069"/>
                    <a:pt x="59431" y="61488"/>
                    <a:pt x="71442" y="61459"/>
                  </a:cubicBezTo>
                  <a:cubicBezTo>
                    <a:pt x="86330" y="61050"/>
                    <a:pt x="100741" y="66727"/>
                    <a:pt x="111352" y="77175"/>
                  </a:cubicBezTo>
                  <a:cubicBezTo>
                    <a:pt x="122277" y="88196"/>
                    <a:pt x="128078" y="103293"/>
                    <a:pt x="127354" y="118800"/>
                  </a:cubicBezTo>
                  <a:cubicBezTo>
                    <a:pt x="127983" y="134535"/>
                    <a:pt x="121687" y="149747"/>
                    <a:pt x="110114" y="160424"/>
                  </a:cubicBezTo>
                  <a:cubicBezTo>
                    <a:pt x="98208" y="170997"/>
                    <a:pt x="82692" y="176588"/>
                    <a:pt x="66775" y="176045"/>
                  </a:cubicBezTo>
                  <a:cubicBezTo>
                    <a:pt x="55926" y="176283"/>
                    <a:pt x="45172" y="173893"/>
                    <a:pt x="35438" y="169092"/>
                  </a:cubicBezTo>
                  <a:cubicBezTo>
                    <a:pt x="26894" y="164806"/>
                    <a:pt x="19731" y="158205"/>
                    <a:pt x="14768" y="150042"/>
                  </a:cubicBezTo>
                  <a:cubicBezTo>
                    <a:pt x="4424" y="131573"/>
                    <a:pt x="-652" y="110618"/>
                    <a:pt x="100" y="89463"/>
                  </a:cubicBezTo>
                  <a:cubicBezTo>
                    <a:pt x="-157" y="75528"/>
                    <a:pt x="1805" y="61631"/>
                    <a:pt x="5910" y="48315"/>
                  </a:cubicBezTo>
                  <a:cubicBezTo>
                    <a:pt x="8901" y="37914"/>
                    <a:pt x="14283" y="28360"/>
                    <a:pt x="21627" y="20407"/>
                  </a:cubicBezTo>
                  <a:cubicBezTo>
                    <a:pt x="34047" y="6957"/>
                    <a:pt x="51621" y="-529"/>
                    <a:pt x="69919" y="-167"/>
                  </a:cubicBezTo>
                  <a:cubicBezTo>
                    <a:pt x="77681" y="-186"/>
                    <a:pt x="85406" y="1033"/>
                    <a:pt x="92778" y="3452"/>
                  </a:cubicBezTo>
                  <a:cubicBezTo>
                    <a:pt x="98627" y="5176"/>
                    <a:pt x="104256" y="7567"/>
                    <a:pt x="109542" y="10596"/>
                  </a:cubicBezTo>
                  <a:cubicBezTo>
                    <a:pt x="114019" y="13510"/>
                    <a:pt x="118315" y="16692"/>
                    <a:pt x="122401" y="20121"/>
                  </a:cubicBezTo>
                  <a:lnTo>
                    <a:pt x="104399" y="46600"/>
                  </a:lnTo>
                  <a:cubicBezTo>
                    <a:pt x="100074" y="42085"/>
                    <a:pt x="94807" y="38571"/>
                    <a:pt x="88969" y="36313"/>
                  </a:cubicBezTo>
                  <a:cubicBezTo>
                    <a:pt x="83939" y="33913"/>
                    <a:pt x="78443" y="32646"/>
                    <a:pt x="72871" y="32599"/>
                  </a:cubicBezTo>
                  <a:close/>
                  <a:moveTo>
                    <a:pt x="67918" y="94130"/>
                  </a:moveTo>
                  <a:cubicBezTo>
                    <a:pt x="60955" y="93882"/>
                    <a:pt x="54154" y="96264"/>
                    <a:pt x="48868" y="100798"/>
                  </a:cubicBezTo>
                  <a:cubicBezTo>
                    <a:pt x="43763" y="105160"/>
                    <a:pt x="40924" y="111609"/>
                    <a:pt x="41153" y="118324"/>
                  </a:cubicBezTo>
                  <a:cubicBezTo>
                    <a:pt x="41058" y="125182"/>
                    <a:pt x="43696" y="131802"/>
                    <a:pt x="48487" y="136707"/>
                  </a:cubicBezTo>
                  <a:cubicBezTo>
                    <a:pt x="53192" y="141784"/>
                    <a:pt x="59851" y="144593"/>
                    <a:pt x="66775" y="144422"/>
                  </a:cubicBezTo>
                  <a:cubicBezTo>
                    <a:pt x="73538" y="144641"/>
                    <a:pt x="80110" y="142174"/>
                    <a:pt x="85063" y="137564"/>
                  </a:cubicBezTo>
                  <a:cubicBezTo>
                    <a:pt x="89978" y="133011"/>
                    <a:pt x="92654" y="126544"/>
                    <a:pt x="92397" y="119848"/>
                  </a:cubicBezTo>
                  <a:cubicBezTo>
                    <a:pt x="92597" y="113142"/>
                    <a:pt x="90245" y="106608"/>
                    <a:pt x="85825" y="101559"/>
                  </a:cubicBezTo>
                  <a:cubicBezTo>
                    <a:pt x="81243" y="96568"/>
                    <a:pt x="74681" y="93882"/>
                    <a:pt x="67918" y="94225"/>
                  </a:cubicBezTo>
                  <a:close/>
                </a:path>
              </a:pathLst>
            </a:custGeom>
            <a:solidFill>
              <a:srgbClr val="336933"/>
            </a:solidFill>
            <a:ln w="9525" cap="flat">
              <a:noFill/>
              <a:prstDash val="solid"/>
              <a:miter/>
            </a:ln>
          </p:spPr>
          <p:txBody>
            <a:bodyPr rtlCol="0" anchor="ctr"/>
            <a:lstStyle/>
            <a:p>
              <a:endParaRPr lang="en-US"/>
            </a:p>
          </p:txBody>
        </p:sp>
        <p:sp>
          <p:nvSpPr>
            <p:cNvPr id="341" name="Freeform: Shape 340">
              <a:extLst>
                <a:ext uri="{FF2B5EF4-FFF2-40B4-BE49-F238E27FC236}">
                  <a16:creationId xmlns:a16="http://schemas.microsoft.com/office/drawing/2014/main" id="{FC5FF1E1-039B-4F33-A642-D961AC9AF35A}"/>
                </a:ext>
              </a:extLst>
            </p:cNvPr>
            <p:cNvSpPr/>
            <p:nvPr/>
          </p:nvSpPr>
          <p:spPr>
            <a:xfrm>
              <a:off x="9540372" y="2872751"/>
              <a:ext cx="53000" cy="52730"/>
            </a:xfrm>
            <a:custGeom>
              <a:avLst/>
              <a:gdLst>
                <a:gd name="connsiteX0" fmla="*/ 6392 w 42400"/>
                <a:gd name="connsiteY0" fmla="*/ 36498 h 42184"/>
                <a:gd name="connsiteX1" fmla="*/ 6221 w 42400"/>
                <a:gd name="connsiteY1" fmla="*/ 6189 h 42184"/>
                <a:gd name="connsiteX2" fmla="*/ 21728 w 42400"/>
                <a:gd name="connsiteY2" fmla="*/ -174 h 42184"/>
                <a:gd name="connsiteX3" fmla="*/ 36968 w 42400"/>
                <a:gd name="connsiteY3" fmla="*/ 6018 h 42184"/>
                <a:gd name="connsiteX4" fmla="*/ 35167 w 42400"/>
                <a:gd name="connsiteY4" fmla="*/ 36545 h 42184"/>
                <a:gd name="connsiteX5" fmla="*/ 6392 w 42400"/>
                <a:gd name="connsiteY5" fmla="*/ 36498 h 42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400" h="42184">
                  <a:moveTo>
                    <a:pt x="6392" y="36498"/>
                  </a:moveTo>
                  <a:cubicBezTo>
                    <a:pt x="-2027" y="28173"/>
                    <a:pt x="-2104" y="14609"/>
                    <a:pt x="6221" y="6189"/>
                  </a:cubicBezTo>
                  <a:cubicBezTo>
                    <a:pt x="10307" y="2055"/>
                    <a:pt x="15908" y="-250"/>
                    <a:pt x="21728" y="-174"/>
                  </a:cubicBezTo>
                  <a:cubicBezTo>
                    <a:pt x="27452" y="-316"/>
                    <a:pt x="32967" y="1922"/>
                    <a:pt x="36968" y="6018"/>
                  </a:cubicBezTo>
                  <a:cubicBezTo>
                    <a:pt x="44902" y="14943"/>
                    <a:pt x="44092" y="28611"/>
                    <a:pt x="35167" y="36545"/>
                  </a:cubicBezTo>
                  <a:cubicBezTo>
                    <a:pt x="26957" y="43841"/>
                    <a:pt x="14584" y="43823"/>
                    <a:pt x="6392" y="36498"/>
                  </a:cubicBezTo>
                  <a:close/>
                </a:path>
              </a:pathLst>
            </a:custGeom>
            <a:solidFill>
              <a:srgbClr val="336933"/>
            </a:solidFill>
            <a:ln w="9525" cap="flat">
              <a:noFill/>
              <a:prstDash val="solid"/>
              <a:miter/>
            </a:ln>
          </p:spPr>
          <p:txBody>
            <a:bodyPr rtlCol="0" anchor="ctr"/>
            <a:lstStyle/>
            <a:p>
              <a:endParaRPr lang="en-US"/>
            </a:p>
          </p:txBody>
        </p:sp>
        <p:sp>
          <p:nvSpPr>
            <p:cNvPr id="342" name="Freeform: Shape 341">
              <a:extLst>
                <a:ext uri="{FF2B5EF4-FFF2-40B4-BE49-F238E27FC236}">
                  <a16:creationId xmlns:a16="http://schemas.microsoft.com/office/drawing/2014/main" id="{D7217887-4200-44FF-9DC6-C13AD060FBE4}"/>
                </a:ext>
              </a:extLst>
            </p:cNvPr>
            <p:cNvSpPr/>
            <p:nvPr/>
          </p:nvSpPr>
          <p:spPr>
            <a:xfrm>
              <a:off x="9615837" y="2710238"/>
              <a:ext cx="86796" cy="213360"/>
            </a:xfrm>
            <a:custGeom>
              <a:avLst/>
              <a:gdLst>
                <a:gd name="connsiteX0" fmla="*/ 409 w 69437"/>
                <a:gd name="connsiteY0" fmla="*/ -180 h 170688"/>
                <a:gd name="connsiteX1" fmla="*/ 69465 w 69437"/>
                <a:gd name="connsiteY1" fmla="*/ -180 h 170688"/>
                <a:gd name="connsiteX2" fmla="*/ 69465 w 69437"/>
                <a:gd name="connsiteY2" fmla="*/ 170508 h 170688"/>
                <a:gd name="connsiteX3" fmla="*/ 32412 w 69437"/>
                <a:gd name="connsiteY3" fmla="*/ 170508 h 170688"/>
                <a:gd name="connsiteX4" fmla="*/ 32412 w 69437"/>
                <a:gd name="connsiteY4" fmla="*/ 32300 h 170688"/>
                <a:gd name="connsiteX5" fmla="*/ 27 w 69437"/>
                <a:gd name="connsiteY5" fmla="*/ 32300 h 170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37" h="170688">
                  <a:moveTo>
                    <a:pt x="409" y="-180"/>
                  </a:moveTo>
                  <a:lnTo>
                    <a:pt x="69465" y="-180"/>
                  </a:lnTo>
                  <a:lnTo>
                    <a:pt x="69465" y="170508"/>
                  </a:lnTo>
                  <a:lnTo>
                    <a:pt x="32412" y="170508"/>
                  </a:lnTo>
                  <a:lnTo>
                    <a:pt x="32412" y="32300"/>
                  </a:lnTo>
                  <a:lnTo>
                    <a:pt x="27" y="32300"/>
                  </a:lnTo>
                  <a:close/>
                </a:path>
              </a:pathLst>
            </a:custGeom>
            <a:solidFill>
              <a:srgbClr val="336933"/>
            </a:solidFill>
            <a:ln w="9525" cap="flat">
              <a:noFill/>
              <a:prstDash val="solid"/>
              <a:miter/>
            </a:ln>
          </p:spPr>
          <p:txBody>
            <a:bodyPr rtlCol="0" anchor="ctr"/>
            <a:lstStyle/>
            <a:p>
              <a:endParaRPr lang="en-US"/>
            </a:p>
          </p:txBody>
        </p:sp>
        <p:sp>
          <p:nvSpPr>
            <p:cNvPr id="343" name="Freeform: Shape 342">
              <a:extLst>
                <a:ext uri="{FF2B5EF4-FFF2-40B4-BE49-F238E27FC236}">
                  <a16:creationId xmlns:a16="http://schemas.microsoft.com/office/drawing/2014/main" id="{D7279BE4-8C53-48C2-8925-1FCBAC34D212}"/>
                </a:ext>
              </a:extLst>
            </p:cNvPr>
            <p:cNvSpPr/>
            <p:nvPr/>
          </p:nvSpPr>
          <p:spPr>
            <a:xfrm>
              <a:off x="9729146" y="2697618"/>
              <a:ext cx="122688" cy="125742"/>
            </a:xfrm>
            <a:custGeom>
              <a:avLst/>
              <a:gdLst>
                <a:gd name="connsiteX0" fmla="*/ 42159 w 98150"/>
                <a:gd name="connsiteY0" fmla="*/ 22299 h 100594"/>
                <a:gd name="connsiteX1" fmla="*/ 36158 w 98150"/>
                <a:gd name="connsiteY1" fmla="*/ 36491 h 100594"/>
                <a:gd name="connsiteX2" fmla="*/ 21109 w 98150"/>
                <a:gd name="connsiteY2" fmla="*/ 42206 h 100594"/>
                <a:gd name="connsiteX3" fmla="*/ 6155 w 98150"/>
                <a:gd name="connsiteY3" fmla="*/ 36396 h 100594"/>
                <a:gd name="connsiteX4" fmla="*/ 5449 w 98150"/>
                <a:gd name="connsiteY4" fmla="*/ 8516 h 100594"/>
                <a:gd name="connsiteX5" fmla="*/ 6155 w 98150"/>
                <a:gd name="connsiteY5" fmla="*/ 7821 h 100594"/>
                <a:gd name="connsiteX6" fmla="*/ 21109 w 98150"/>
                <a:gd name="connsiteY6" fmla="*/ 1916 h 100594"/>
                <a:gd name="connsiteX7" fmla="*/ 36158 w 98150"/>
                <a:gd name="connsiteY7" fmla="*/ 7821 h 100594"/>
                <a:gd name="connsiteX8" fmla="*/ 42159 w 98150"/>
                <a:gd name="connsiteY8" fmla="*/ 22299 h 100594"/>
                <a:gd name="connsiteX9" fmla="*/ 96833 w 98150"/>
                <a:gd name="connsiteY9" fmla="*/ -180 h 100594"/>
                <a:gd name="connsiteX10" fmla="*/ 25490 w 98150"/>
                <a:gd name="connsiteY10" fmla="*/ 99356 h 100594"/>
                <a:gd name="connsiteX11" fmla="*/ 1011 w 98150"/>
                <a:gd name="connsiteY11" fmla="*/ 99356 h 100594"/>
                <a:gd name="connsiteX12" fmla="*/ 72448 w 98150"/>
                <a:gd name="connsiteY12" fmla="*/ -180 h 100594"/>
                <a:gd name="connsiteX13" fmla="*/ 16823 w 98150"/>
                <a:gd name="connsiteY13" fmla="*/ 27347 h 100594"/>
                <a:gd name="connsiteX14" fmla="*/ 21109 w 98150"/>
                <a:gd name="connsiteY14" fmla="*/ 29252 h 100594"/>
                <a:gd name="connsiteX15" fmla="*/ 25300 w 98150"/>
                <a:gd name="connsiteY15" fmla="*/ 27347 h 100594"/>
                <a:gd name="connsiteX16" fmla="*/ 27014 w 98150"/>
                <a:gd name="connsiteY16" fmla="*/ 22299 h 100594"/>
                <a:gd name="connsiteX17" fmla="*/ 25300 w 98150"/>
                <a:gd name="connsiteY17" fmla="*/ 17156 h 100594"/>
                <a:gd name="connsiteX18" fmla="*/ 21109 w 98150"/>
                <a:gd name="connsiteY18" fmla="*/ 15060 h 100594"/>
                <a:gd name="connsiteX19" fmla="*/ 16918 w 98150"/>
                <a:gd name="connsiteY19" fmla="*/ 17156 h 100594"/>
                <a:gd name="connsiteX20" fmla="*/ 16918 w 98150"/>
                <a:gd name="connsiteY20" fmla="*/ 27347 h 100594"/>
                <a:gd name="connsiteX21" fmla="*/ 98166 w 98150"/>
                <a:gd name="connsiteY21" fmla="*/ 80497 h 100594"/>
                <a:gd name="connsiteX22" fmla="*/ 92260 w 98150"/>
                <a:gd name="connsiteY22" fmla="*/ 94689 h 100594"/>
                <a:gd name="connsiteX23" fmla="*/ 77211 w 98150"/>
                <a:gd name="connsiteY23" fmla="*/ 100404 h 100594"/>
                <a:gd name="connsiteX24" fmla="*/ 62162 w 98150"/>
                <a:gd name="connsiteY24" fmla="*/ 94594 h 100594"/>
                <a:gd name="connsiteX25" fmla="*/ 61733 w 98150"/>
                <a:gd name="connsiteY25" fmla="*/ 66447 h 100594"/>
                <a:gd name="connsiteX26" fmla="*/ 62162 w 98150"/>
                <a:gd name="connsiteY26" fmla="*/ 66019 h 100594"/>
                <a:gd name="connsiteX27" fmla="*/ 92260 w 98150"/>
                <a:gd name="connsiteY27" fmla="*/ 66019 h 100594"/>
                <a:gd name="connsiteX28" fmla="*/ 98166 w 98150"/>
                <a:gd name="connsiteY28" fmla="*/ 80497 h 100594"/>
                <a:gd name="connsiteX29" fmla="*/ 72925 w 98150"/>
                <a:gd name="connsiteY29" fmla="*/ 85545 h 100594"/>
                <a:gd name="connsiteX30" fmla="*/ 77116 w 98150"/>
                <a:gd name="connsiteY30" fmla="*/ 87545 h 100594"/>
                <a:gd name="connsiteX31" fmla="*/ 81402 w 98150"/>
                <a:gd name="connsiteY31" fmla="*/ 85545 h 100594"/>
                <a:gd name="connsiteX32" fmla="*/ 83117 w 98150"/>
                <a:gd name="connsiteY32" fmla="*/ 80497 h 100594"/>
                <a:gd name="connsiteX33" fmla="*/ 81402 w 98150"/>
                <a:gd name="connsiteY33" fmla="*/ 75353 h 100594"/>
                <a:gd name="connsiteX34" fmla="*/ 77211 w 98150"/>
                <a:gd name="connsiteY34" fmla="*/ 73258 h 100594"/>
                <a:gd name="connsiteX35" fmla="*/ 73020 w 98150"/>
                <a:gd name="connsiteY35" fmla="*/ 75353 h 100594"/>
                <a:gd name="connsiteX36" fmla="*/ 73020 w 98150"/>
                <a:gd name="connsiteY36" fmla="*/ 85545 h 100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8150" h="100594">
                  <a:moveTo>
                    <a:pt x="42159" y="22299"/>
                  </a:moveTo>
                  <a:cubicBezTo>
                    <a:pt x="42245" y="27662"/>
                    <a:pt x="40064" y="32814"/>
                    <a:pt x="36158" y="36491"/>
                  </a:cubicBezTo>
                  <a:cubicBezTo>
                    <a:pt x="32110" y="40330"/>
                    <a:pt x="26691" y="42387"/>
                    <a:pt x="21109" y="42206"/>
                  </a:cubicBezTo>
                  <a:cubicBezTo>
                    <a:pt x="15537" y="42406"/>
                    <a:pt x="10127" y="40301"/>
                    <a:pt x="6155" y="36396"/>
                  </a:cubicBezTo>
                  <a:cubicBezTo>
                    <a:pt x="-1732" y="28890"/>
                    <a:pt x="-2047" y="16413"/>
                    <a:pt x="5449" y="8516"/>
                  </a:cubicBezTo>
                  <a:cubicBezTo>
                    <a:pt x="5679" y="8278"/>
                    <a:pt x="5916" y="8049"/>
                    <a:pt x="6155" y="7821"/>
                  </a:cubicBezTo>
                  <a:cubicBezTo>
                    <a:pt x="10117" y="3887"/>
                    <a:pt x="15527" y="1754"/>
                    <a:pt x="21109" y="1916"/>
                  </a:cubicBezTo>
                  <a:cubicBezTo>
                    <a:pt x="26719" y="1744"/>
                    <a:pt x="32158" y="3878"/>
                    <a:pt x="36158" y="7821"/>
                  </a:cubicBezTo>
                  <a:cubicBezTo>
                    <a:pt x="40140" y="11564"/>
                    <a:pt x="42330" y="16832"/>
                    <a:pt x="42159" y="22299"/>
                  </a:cubicBezTo>
                  <a:close/>
                  <a:moveTo>
                    <a:pt x="96833" y="-180"/>
                  </a:moveTo>
                  <a:lnTo>
                    <a:pt x="25490" y="99356"/>
                  </a:lnTo>
                  <a:lnTo>
                    <a:pt x="1011" y="99356"/>
                  </a:lnTo>
                  <a:lnTo>
                    <a:pt x="72448" y="-180"/>
                  </a:lnTo>
                  <a:close/>
                  <a:moveTo>
                    <a:pt x="16823" y="27347"/>
                  </a:moveTo>
                  <a:cubicBezTo>
                    <a:pt x="17880" y="28614"/>
                    <a:pt x="19461" y="29309"/>
                    <a:pt x="21109" y="29252"/>
                  </a:cubicBezTo>
                  <a:cubicBezTo>
                    <a:pt x="22728" y="29300"/>
                    <a:pt x="24271" y="28595"/>
                    <a:pt x="25300" y="27347"/>
                  </a:cubicBezTo>
                  <a:cubicBezTo>
                    <a:pt x="26491" y="25947"/>
                    <a:pt x="27110" y="24137"/>
                    <a:pt x="27014" y="22299"/>
                  </a:cubicBezTo>
                  <a:cubicBezTo>
                    <a:pt x="27091" y="20432"/>
                    <a:pt x="26481" y="18603"/>
                    <a:pt x="25300" y="17156"/>
                  </a:cubicBezTo>
                  <a:cubicBezTo>
                    <a:pt x="24329" y="15812"/>
                    <a:pt x="22766" y="15031"/>
                    <a:pt x="21109" y="15060"/>
                  </a:cubicBezTo>
                  <a:cubicBezTo>
                    <a:pt x="19452" y="15041"/>
                    <a:pt x="17899" y="15822"/>
                    <a:pt x="16918" y="17156"/>
                  </a:cubicBezTo>
                  <a:cubicBezTo>
                    <a:pt x="14708" y="20194"/>
                    <a:pt x="14708" y="24309"/>
                    <a:pt x="16918" y="27347"/>
                  </a:cubicBezTo>
                  <a:close/>
                  <a:moveTo>
                    <a:pt x="98166" y="80497"/>
                  </a:moveTo>
                  <a:cubicBezTo>
                    <a:pt x="98280" y="85850"/>
                    <a:pt x="96137" y="90993"/>
                    <a:pt x="92260" y="94689"/>
                  </a:cubicBezTo>
                  <a:cubicBezTo>
                    <a:pt x="88203" y="98508"/>
                    <a:pt x="82783" y="100566"/>
                    <a:pt x="77211" y="100404"/>
                  </a:cubicBezTo>
                  <a:cubicBezTo>
                    <a:pt x="71611" y="100585"/>
                    <a:pt x="66181" y="98490"/>
                    <a:pt x="62162" y="94594"/>
                  </a:cubicBezTo>
                  <a:cubicBezTo>
                    <a:pt x="54275" y="86936"/>
                    <a:pt x="54084" y="74334"/>
                    <a:pt x="61733" y="66447"/>
                  </a:cubicBezTo>
                  <a:cubicBezTo>
                    <a:pt x="61876" y="66305"/>
                    <a:pt x="62019" y="66162"/>
                    <a:pt x="62162" y="66019"/>
                  </a:cubicBezTo>
                  <a:cubicBezTo>
                    <a:pt x="70696" y="58265"/>
                    <a:pt x="83726" y="58265"/>
                    <a:pt x="92260" y="66019"/>
                  </a:cubicBezTo>
                  <a:cubicBezTo>
                    <a:pt x="96214" y="69781"/>
                    <a:pt x="98357" y="75049"/>
                    <a:pt x="98166" y="80497"/>
                  </a:cubicBezTo>
                  <a:close/>
                  <a:moveTo>
                    <a:pt x="72925" y="85545"/>
                  </a:moveTo>
                  <a:cubicBezTo>
                    <a:pt x="73934" y="86831"/>
                    <a:pt x="75487" y="87564"/>
                    <a:pt x="77116" y="87545"/>
                  </a:cubicBezTo>
                  <a:cubicBezTo>
                    <a:pt x="78773" y="87564"/>
                    <a:pt x="80354" y="86831"/>
                    <a:pt x="81402" y="85545"/>
                  </a:cubicBezTo>
                  <a:cubicBezTo>
                    <a:pt x="82592" y="84145"/>
                    <a:pt x="83212" y="82335"/>
                    <a:pt x="83117" y="80497"/>
                  </a:cubicBezTo>
                  <a:cubicBezTo>
                    <a:pt x="83193" y="78630"/>
                    <a:pt x="82583" y="76801"/>
                    <a:pt x="81402" y="75353"/>
                  </a:cubicBezTo>
                  <a:cubicBezTo>
                    <a:pt x="80430" y="74010"/>
                    <a:pt x="78868" y="73229"/>
                    <a:pt x="77211" y="73258"/>
                  </a:cubicBezTo>
                  <a:cubicBezTo>
                    <a:pt x="75563" y="73239"/>
                    <a:pt x="74001" y="74020"/>
                    <a:pt x="73020" y="75353"/>
                  </a:cubicBezTo>
                  <a:cubicBezTo>
                    <a:pt x="70810" y="78392"/>
                    <a:pt x="70810" y="82507"/>
                    <a:pt x="73020" y="85545"/>
                  </a:cubicBezTo>
                  <a:close/>
                </a:path>
              </a:pathLst>
            </a:custGeom>
            <a:solidFill>
              <a:srgbClr val="336933"/>
            </a:solidFill>
            <a:ln w="9525" cap="flat">
              <a:noFill/>
              <a:prstDash val="solid"/>
              <a:miter/>
            </a:ln>
          </p:spPr>
          <p:txBody>
            <a:bodyPr rtlCol="0" anchor="ctr"/>
            <a:lstStyle/>
            <a:p>
              <a:endParaRPr lang="en-US"/>
            </a:p>
          </p:txBody>
        </p:sp>
        <p:sp>
          <p:nvSpPr>
            <p:cNvPr id="344" name="Freeform: Shape 343">
              <a:extLst>
                <a:ext uri="{FF2B5EF4-FFF2-40B4-BE49-F238E27FC236}">
                  <a16:creationId xmlns:a16="http://schemas.microsoft.com/office/drawing/2014/main" id="{3BF10D2D-DE21-4D3F-AB72-57A775508B44}"/>
                </a:ext>
              </a:extLst>
            </p:cNvPr>
            <p:cNvSpPr/>
            <p:nvPr/>
          </p:nvSpPr>
          <p:spPr>
            <a:xfrm>
              <a:off x="8685246" y="2269350"/>
              <a:ext cx="99179" cy="90962"/>
            </a:xfrm>
            <a:custGeom>
              <a:avLst/>
              <a:gdLst>
                <a:gd name="connsiteX0" fmla="*/ 66798 w 79343"/>
                <a:gd name="connsiteY0" fmla="*/ 72591 h 72770"/>
                <a:gd name="connsiteX1" fmla="*/ 66798 w 79343"/>
                <a:gd name="connsiteY1" fmla="*/ 24394 h 72770"/>
                <a:gd name="connsiteX2" fmla="*/ 42890 w 79343"/>
                <a:gd name="connsiteY2" fmla="*/ 64304 h 72770"/>
                <a:gd name="connsiteX3" fmla="*/ 36794 w 79343"/>
                <a:gd name="connsiteY3" fmla="*/ 64304 h 72770"/>
                <a:gd name="connsiteX4" fmla="*/ 12886 w 79343"/>
                <a:gd name="connsiteY4" fmla="*/ 24966 h 72770"/>
                <a:gd name="connsiteX5" fmla="*/ 12886 w 79343"/>
                <a:gd name="connsiteY5" fmla="*/ 72591 h 72770"/>
                <a:gd name="connsiteX6" fmla="*/ 27 w 79343"/>
                <a:gd name="connsiteY6" fmla="*/ 72591 h 72770"/>
                <a:gd name="connsiteX7" fmla="*/ 27 w 79343"/>
                <a:gd name="connsiteY7" fmla="*/ -180 h 72770"/>
                <a:gd name="connsiteX8" fmla="*/ 11076 w 79343"/>
                <a:gd name="connsiteY8" fmla="*/ -180 h 72770"/>
                <a:gd name="connsiteX9" fmla="*/ 39651 w 79343"/>
                <a:gd name="connsiteY9" fmla="*/ 48112 h 72770"/>
                <a:gd name="connsiteX10" fmla="*/ 68226 w 79343"/>
                <a:gd name="connsiteY10" fmla="*/ -180 h 72770"/>
                <a:gd name="connsiteX11" fmla="*/ 79371 w 79343"/>
                <a:gd name="connsiteY11" fmla="*/ -180 h 72770"/>
                <a:gd name="connsiteX12" fmla="*/ 79371 w 79343"/>
                <a:gd name="connsiteY12" fmla="*/ 72591 h 72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343" h="72770">
                  <a:moveTo>
                    <a:pt x="66798" y="72591"/>
                  </a:moveTo>
                  <a:lnTo>
                    <a:pt x="66798" y="24394"/>
                  </a:lnTo>
                  <a:lnTo>
                    <a:pt x="42890" y="64304"/>
                  </a:lnTo>
                  <a:lnTo>
                    <a:pt x="36794" y="64304"/>
                  </a:lnTo>
                  <a:lnTo>
                    <a:pt x="12886" y="24966"/>
                  </a:lnTo>
                  <a:lnTo>
                    <a:pt x="12886" y="72591"/>
                  </a:lnTo>
                  <a:lnTo>
                    <a:pt x="27" y="72591"/>
                  </a:lnTo>
                  <a:lnTo>
                    <a:pt x="27" y="-180"/>
                  </a:lnTo>
                  <a:lnTo>
                    <a:pt x="11076" y="-180"/>
                  </a:lnTo>
                  <a:lnTo>
                    <a:pt x="39651" y="48112"/>
                  </a:lnTo>
                  <a:lnTo>
                    <a:pt x="68226" y="-180"/>
                  </a:lnTo>
                  <a:lnTo>
                    <a:pt x="79371" y="-180"/>
                  </a:lnTo>
                  <a:lnTo>
                    <a:pt x="79371" y="72591"/>
                  </a:lnTo>
                  <a:close/>
                </a:path>
              </a:pathLst>
            </a:custGeom>
            <a:solidFill>
              <a:srgbClr val="6D6E71"/>
            </a:solidFill>
            <a:ln w="9525" cap="flat">
              <a:noFill/>
              <a:prstDash val="solid"/>
              <a:miter/>
            </a:ln>
          </p:spPr>
          <p:txBody>
            <a:bodyPr rtlCol="0" anchor="ctr"/>
            <a:lstStyle/>
            <a:p>
              <a:endParaRPr lang="en-US"/>
            </a:p>
          </p:txBody>
        </p:sp>
        <p:sp>
          <p:nvSpPr>
            <p:cNvPr id="345" name="Freeform: Shape 344">
              <a:extLst>
                <a:ext uri="{FF2B5EF4-FFF2-40B4-BE49-F238E27FC236}">
                  <a16:creationId xmlns:a16="http://schemas.microsoft.com/office/drawing/2014/main" id="{8BD042A1-B674-4D1F-B8C9-31CEADC1135B}"/>
                </a:ext>
              </a:extLst>
            </p:cNvPr>
            <p:cNvSpPr/>
            <p:nvPr/>
          </p:nvSpPr>
          <p:spPr>
            <a:xfrm>
              <a:off x="8801921" y="2290192"/>
              <a:ext cx="74068" cy="71067"/>
            </a:xfrm>
            <a:custGeom>
              <a:avLst/>
              <a:gdLst>
                <a:gd name="connsiteX0" fmla="*/ 14415 w 59254"/>
                <a:gd name="connsiteY0" fmla="*/ 53060 h 56854"/>
                <a:gd name="connsiteX1" fmla="*/ 3842 w 59254"/>
                <a:gd name="connsiteY1" fmla="*/ 42868 h 56854"/>
                <a:gd name="connsiteX2" fmla="*/ 3842 w 59254"/>
                <a:gd name="connsiteY2" fmla="*/ 13531 h 56854"/>
                <a:gd name="connsiteX3" fmla="*/ 14415 w 59254"/>
                <a:gd name="connsiteY3" fmla="*/ 3435 h 56854"/>
                <a:gd name="connsiteX4" fmla="*/ 44895 w 59254"/>
                <a:gd name="connsiteY4" fmla="*/ 3435 h 56854"/>
                <a:gd name="connsiteX5" fmla="*/ 55467 w 59254"/>
                <a:gd name="connsiteY5" fmla="*/ 13531 h 56854"/>
                <a:gd name="connsiteX6" fmla="*/ 55467 w 59254"/>
                <a:gd name="connsiteY6" fmla="*/ 42868 h 56854"/>
                <a:gd name="connsiteX7" fmla="*/ 44895 w 59254"/>
                <a:gd name="connsiteY7" fmla="*/ 53060 h 56854"/>
                <a:gd name="connsiteX8" fmla="*/ 14415 w 59254"/>
                <a:gd name="connsiteY8" fmla="*/ 53060 h 56854"/>
                <a:gd name="connsiteX9" fmla="*/ 41466 w 59254"/>
                <a:gd name="connsiteY9" fmla="*/ 40773 h 56854"/>
                <a:gd name="connsiteX10" fmla="*/ 41466 w 59254"/>
                <a:gd name="connsiteY10" fmla="*/ 15627 h 56854"/>
                <a:gd name="connsiteX11" fmla="*/ 29654 w 59254"/>
                <a:gd name="connsiteY11" fmla="*/ 10864 h 56854"/>
                <a:gd name="connsiteX12" fmla="*/ 17843 w 59254"/>
                <a:gd name="connsiteY12" fmla="*/ 15627 h 56854"/>
                <a:gd name="connsiteX13" fmla="*/ 17843 w 59254"/>
                <a:gd name="connsiteY13" fmla="*/ 40773 h 56854"/>
                <a:gd name="connsiteX14" fmla="*/ 29654 w 59254"/>
                <a:gd name="connsiteY14" fmla="*/ 45535 h 56854"/>
                <a:gd name="connsiteX15" fmla="*/ 41466 w 59254"/>
                <a:gd name="connsiteY15" fmla="*/ 40773 h 5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9254" h="56854">
                  <a:moveTo>
                    <a:pt x="14415" y="53060"/>
                  </a:moveTo>
                  <a:cubicBezTo>
                    <a:pt x="10024" y="50698"/>
                    <a:pt x="6366" y="47173"/>
                    <a:pt x="3842" y="42868"/>
                  </a:cubicBezTo>
                  <a:cubicBezTo>
                    <a:pt x="-1244" y="33753"/>
                    <a:pt x="-1244" y="22647"/>
                    <a:pt x="3842" y="13531"/>
                  </a:cubicBezTo>
                  <a:cubicBezTo>
                    <a:pt x="6366" y="9255"/>
                    <a:pt x="10024" y="5759"/>
                    <a:pt x="14415" y="3435"/>
                  </a:cubicBezTo>
                  <a:cubicBezTo>
                    <a:pt x="24006" y="-1385"/>
                    <a:pt x="35303" y="-1385"/>
                    <a:pt x="44895" y="3435"/>
                  </a:cubicBezTo>
                  <a:cubicBezTo>
                    <a:pt x="49286" y="5759"/>
                    <a:pt x="52943" y="9255"/>
                    <a:pt x="55467" y="13531"/>
                  </a:cubicBezTo>
                  <a:cubicBezTo>
                    <a:pt x="60554" y="22647"/>
                    <a:pt x="60554" y="33753"/>
                    <a:pt x="55467" y="42868"/>
                  </a:cubicBezTo>
                  <a:cubicBezTo>
                    <a:pt x="52943" y="47173"/>
                    <a:pt x="49286" y="50698"/>
                    <a:pt x="44895" y="53060"/>
                  </a:cubicBezTo>
                  <a:cubicBezTo>
                    <a:pt x="35303" y="57880"/>
                    <a:pt x="24006" y="57880"/>
                    <a:pt x="14415" y="53060"/>
                  </a:cubicBezTo>
                  <a:close/>
                  <a:moveTo>
                    <a:pt x="41466" y="40773"/>
                  </a:moveTo>
                  <a:cubicBezTo>
                    <a:pt x="47781" y="33582"/>
                    <a:pt x="47781" y="22818"/>
                    <a:pt x="41466" y="15627"/>
                  </a:cubicBezTo>
                  <a:cubicBezTo>
                    <a:pt x="38379" y="12436"/>
                    <a:pt x="34093" y="10702"/>
                    <a:pt x="29654" y="10864"/>
                  </a:cubicBezTo>
                  <a:cubicBezTo>
                    <a:pt x="25216" y="10664"/>
                    <a:pt x="20901" y="12398"/>
                    <a:pt x="17843" y="15627"/>
                  </a:cubicBezTo>
                  <a:cubicBezTo>
                    <a:pt x="11529" y="22818"/>
                    <a:pt x="11529" y="33582"/>
                    <a:pt x="17843" y="40773"/>
                  </a:cubicBezTo>
                  <a:cubicBezTo>
                    <a:pt x="20930" y="43954"/>
                    <a:pt x="25226" y="45688"/>
                    <a:pt x="29654" y="45535"/>
                  </a:cubicBezTo>
                  <a:cubicBezTo>
                    <a:pt x="34084" y="45650"/>
                    <a:pt x="38360" y="43926"/>
                    <a:pt x="41466" y="40773"/>
                  </a:cubicBezTo>
                  <a:close/>
                </a:path>
              </a:pathLst>
            </a:custGeom>
            <a:solidFill>
              <a:srgbClr val="6D6E71"/>
            </a:solidFill>
            <a:ln w="9525" cap="flat">
              <a:noFill/>
              <a:prstDash val="solid"/>
              <a:miter/>
            </a:ln>
          </p:spPr>
          <p:txBody>
            <a:bodyPr rtlCol="0" anchor="ctr"/>
            <a:lstStyle/>
            <a:p>
              <a:endParaRPr lang="en-US"/>
            </a:p>
          </p:txBody>
        </p:sp>
        <p:sp>
          <p:nvSpPr>
            <p:cNvPr id="346" name="Freeform: Shape 345">
              <a:extLst>
                <a:ext uri="{FF2B5EF4-FFF2-40B4-BE49-F238E27FC236}">
                  <a16:creationId xmlns:a16="http://schemas.microsoft.com/office/drawing/2014/main" id="{617266F2-03BE-4449-8D58-5B46800BA14E}"/>
                </a:ext>
              </a:extLst>
            </p:cNvPr>
            <p:cNvSpPr/>
            <p:nvPr/>
          </p:nvSpPr>
          <p:spPr>
            <a:xfrm>
              <a:off x="8891937" y="2289705"/>
              <a:ext cx="68065" cy="71204"/>
            </a:xfrm>
            <a:custGeom>
              <a:avLst/>
              <a:gdLst>
                <a:gd name="connsiteX0" fmla="*/ 48128 w 54452"/>
                <a:gd name="connsiteY0" fmla="*/ 6301 h 56963"/>
                <a:gd name="connsiteX1" fmla="*/ 54415 w 54452"/>
                <a:gd name="connsiteY1" fmla="*/ 24494 h 56963"/>
                <a:gd name="connsiteX2" fmla="*/ 54415 w 54452"/>
                <a:gd name="connsiteY2" fmla="*/ 56307 h 56963"/>
                <a:gd name="connsiteX3" fmla="*/ 41461 w 54452"/>
                <a:gd name="connsiteY3" fmla="*/ 56307 h 56963"/>
                <a:gd name="connsiteX4" fmla="*/ 41461 w 54452"/>
                <a:gd name="connsiteY4" fmla="*/ 26685 h 56963"/>
                <a:gd name="connsiteX5" fmla="*/ 38032 w 54452"/>
                <a:gd name="connsiteY5" fmla="*/ 15636 h 56963"/>
                <a:gd name="connsiteX6" fmla="*/ 28507 w 54452"/>
                <a:gd name="connsiteY6" fmla="*/ 12016 h 56963"/>
                <a:gd name="connsiteX7" fmla="*/ 17172 w 54452"/>
                <a:gd name="connsiteY7" fmla="*/ 16302 h 56963"/>
                <a:gd name="connsiteX8" fmla="*/ 12981 w 54452"/>
                <a:gd name="connsiteY8" fmla="*/ 28780 h 56963"/>
                <a:gd name="connsiteX9" fmla="*/ 12981 w 54452"/>
                <a:gd name="connsiteY9" fmla="*/ 56784 h 56963"/>
                <a:gd name="connsiteX10" fmla="*/ 27 w 54452"/>
                <a:gd name="connsiteY10" fmla="*/ 56784 h 56963"/>
                <a:gd name="connsiteX11" fmla="*/ 27 w 54452"/>
                <a:gd name="connsiteY11" fmla="*/ 1253 h 56963"/>
                <a:gd name="connsiteX12" fmla="*/ 12410 w 54452"/>
                <a:gd name="connsiteY12" fmla="*/ 1253 h 56963"/>
                <a:gd name="connsiteX13" fmla="*/ 12410 w 54452"/>
                <a:gd name="connsiteY13" fmla="*/ 7635 h 56963"/>
                <a:gd name="connsiteX14" fmla="*/ 20506 w 54452"/>
                <a:gd name="connsiteY14" fmla="*/ 1729 h 56963"/>
                <a:gd name="connsiteX15" fmla="*/ 31555 w 54452"/>
                <a:gd name="connsiteY15" fmla="*/ -176 h 56963"/>
                <a:gd name="connsiteX16" fmla="*/ 48128 w 54452"/>
                <a:gd name="connsiteY16" fmla="*/ 6301 h 56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452" h="56963">
                  <a:moveTo>
                    <a:pt x="48128" y="6301"/>
                  </a:moveTo>
                  <a:cubicBezTo>
                    <a:pt x="52634" y="11245"/>
                    <a:pt x="54901" y="17826"/>
                    <a:pt x="54415" y="24494"/>
                  </a:cubicBezTo>
                  <a:lnTo>
                    <a:pt x="54415" y="56307"/>
                  </a:lnTo>
                  <a:lnTo>
                    <a:pt x="41461" y="56307"/>
                  </a:lnTo>
                  <a:lnTo>
                    <a:pt x="41461" y="26685"/>
                  </a:lnTo>
                  <a:cubicBezTo>
                    <a:pt x="41757" y="22703"/>
                    <a:pt x="40528" y="18750"/>
                    <a:pt x="38032" y="15636"/>
                  </a:cubicBezTo>
                  <a:cubicBezTo>
                    <a:pt x="35479" y="13188"/>
                    <a:pt x="32041" y="11883"/>
                    <a:pt x="28507" y="12016"/>
                  </a:cubicBezTo>
                  <a:cubicBezTo>
                    <a:pt x="24297" y="11797"/>
                    <a:pt x="20182" y="13350"/>
                    <a:pt x="17172" y="16302"/>
                  </a:cubicBezTo>
                  <a:cubicBezTo>
                    <a:pt x="14191" y="19750"/>
                    <a:pt x="12686" y="24227"/>
                    <a:pt x="12981" y="28780"/>
                  </a:cubicBezTo>
                  <a:lnTo>
                    <a:pt x="12981" y="56784"/>
                  </a:lnTo>
                  <a:lnTo>
                    <a:pt x="27" y="56784"/>
                  </a:lnTo>
                  <a:lnTo>
                    <a:pt x="27" y="1253"/>
                  </a:lnTo>
                  <a:lnTo>
                    <a:pt x="12410" y="1253"/>
                  </a:lnTo>
                  <a:lnTo>
                    <a:pt x="12410" y="7635"/>
                  </a:lnTo>
                  <a:cubicBezTo>
                    <a:pt x="14572" y="5015"/>
                    <a:pt x="17353" y="2986"/>
                    <a:pt x="20506" y="1729"/>
                  </a:cubicBezTo>
                  <a:cubicBezTo>
                    <a:pt x="24040" y="424"/>
                    <a:pt x="27783" y="-224"/>
                    <a:pt x="31555" y="-176"/>
                  </a:cubicBezTo>
                  <a:cubicBezTo>
                    <a:pt x="37718" y="-290"/>
                    <a:pt x="43680" y="2034"/>
                    <a:pt x="48128" y="6301"/>
                  </a:cubicBezTo>
                  <a:close/>
                </a:path>
              </a:pathLst>
            </a:custGeom>
            <a:solidFill>
              <a:srgbClr val="6D6E71"/>
            </a:solidFill>
            <a:ln w="9525" cap="flat">
              <a:noFill/>
              <a:prstDash val="solid"/>
              <a:miter/>
            </a:ln>
          </p:spPr>
          <p:txBody>
            <a:bodyPr rtlCol="0" anchor="ctr"/>
            <a:lstStyle/>
            <a:p>
              <a:endParaRPr lang="en-US"/>
            </a:p>
          </p:txBody>
        </p:sp>
        <p:sp>
          <p:nvSpPr>
            <p:cNvPr id="347" name="Freeform: Shape 346">
              <a:extLst>
                <a:ext uri="{FF2B5EF4-FFF2-40B4-BE49-F238E27FC236}">
                  <a16:creationId xmlns:a16="http://schemas.microsoft.com/office/drawing/2014/main" id="{F6DF104F-2863-4FF9-9F51-158059E82BB3}"/>
                </a:ext>
              </a:extLst>
            </p:cNvPr>
            <p:cNvSpPr/>
            <p:nvPr/>
          </p:nvSpPr>
          <p:spPr>
            <a:xfrm>
              <a:off x="8970876" y="2275661"/>
              <a:ext cx="51435" cy="85651"/>
            </a:xfrm>
            <a:custGeom>
              <a:avLst/>
              <a:gdLst>
                <a:gd name="connsiteX0" fmla="*/ 41175 w 41148"/>
                <a:gd name="connsiteY0" fmla="*/ 64590 h 68521"/>
                <a:gd name="connsiteX1" fmla="*/ 35651 w 41148"/>
                <a:gd name="connsiteY1" fmla="*/ 67352 h 68521"/>
                <a:gd name="connsiteX2" fmla="*/ 28698 w 41148"/>
                <a:gd name="connsiteY2" fmla="*/ 68305 h 68521"/>
                <a:gd name="connsiteX3" fmla="*/ 14601 w 41148"/>
                <a:gd name="connsiteY3" fmla="*/ 63542 h 68521"/>
                <a:gd name="connsiteX4" fmla="*/ 9552 w 41148"/>
                <a:gd name="connsiteY4" fmla="*/ 49541 h 68521"/>
                <a:gd name="connsiteX5" fmla="*/ 9552 w 41148"/>
                <a:gd name="connsiteY5" fmla="*/ 22871 h 68521"/>
                <a:gd name="connsiteX6" fmla="*/ 27 w 41148"/>
                <a:gd name="connsiteY6" fmla="*/ 22871 h 68521"/>
                <a:gd name="connsiteX7" fmla="*/ 27 w 41148"/>
                <a:gd name="connsiteY7" fmla="*/ 12488 h 68521"/>
                <a:gd name="connsiteX8" fmla="*/ 9552 w 41148"/>
                <a:gd name="connsiteY8" fmla="*/ 12488 h 68521"/>
                <a:gd name="connsiteX9" fmla="*/ 9552 w 41148"/>
                <a:gd name="connsiteY9" fmla="*/ -180 h 68521"/>
                <a:gd name="connsiteX10" fmla="*/ 22601 w 41148"/>
                <a:gd name="connsiteY10" fmla="*/ -180 h 68521"/>
                <a:gd name="connsiteX11" fmla="*/ 22601 w 41148"/>
                <a:gd name="connsiteY11" fmla="*/ 12583 h 68521"/>
                <a:gd name="connsiteX12" fmla="*/ 37460 w 41148"/>
                <a:gd name="connsiteY12" fmla="*/ 12583 h 68521"/>
                <a:gd name="connsiteX13" fmla="*/ 37460 w 41148"/>
                <a:gd name="connsiteY13" fmla="*/ 22966 h 68521"/>
                <a:gd name="connsiteX14" fmla="*/ 22601 w 41148"/>
                <a:gd name="connsiteY14" fmla="*/ 22966 h 68521"/>
                <a:gd name="connsiteX15" fmla="*/ 22601 w 41148"/>
                <a:gd name="connsiteY15" fmla="*/ 49350 h 68521"/>
                <a:gd name="connsiteX16" fmla="*/ 24602 w 41148"/>
                <a:gd name="connsiteY16" fmla="*/ 55541 h 68521"/>
                <a:gd name="connsiteX17" fmla="*/ 30317 w 41148"/>
                <a:gd name="connsiteY17" fmla="*/ 57732 h 68521"/>
                <a:gd name="connsiteX18" fmla="*/ 37556 w 41148"/>
                <a:gd name="connsiteY18" fmla="*/ 55446 h 68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148" h="68521">
                  <a:moveTo>
                    <a:pt x="41175" y="64590"/>
                  </a:moveTo>
                  <a:cubicBezTo>
                    <a:pt x="39556" y="65904"/>
                    <a:pt x="37670" y="66838"/>
                    <a:pt x="35651" y="67352"/>
                  </a:cubicBezTo>
                  <a:cubicBezTo>
                    <a:pt x="33393" y="68009"/>
                    <a:pt x="31050" y="68333"/>
                    <a:pt x="28698" y="68305"/>
                  </a:cubicBezTo>
                  <a:cubicBezTo>
                    <a:pt x="23554" y="68619"/>
                    <a:pt x="18496" y="66914"/>
                    <a:pt x="14601" y="63542"/>
                  </a:cubicBezTo>
                  <a:cubicBezTo>
                    <a:pt x="11029" y="59789"/>
                    <a:pt x="9200" y="54713"/>
                    <a:pt x="9552" y="49541"/>
                  </a:cubicBezTo>
                  <a:lnTo>
                    <a:pt x="9552" y="22871"/>
                  </a:lnTo>
                  <a:lnTo>
                    <a:pt x="27" y="22871"/>
                  </a:lnTo>
                  <a:lnTo>
                    <a:pt x="27" y="12488"/>
                  </a:lnTo>
                  <a:lnTo>
                    <a:pt x="9552" y="12488"/>
                  </a:lnTo>
                  <a:lnTo>
                    <a:pt x="9552" y="-180"/>
                  </a:lnTo>
                  <a:lnTo>
                    <a:pt x="22601" y="-180"/>
                  </a:lnTo>
                  <a:lnTo>
                    <a:pt x="22601" y="12583"/>
                  </a:lnTo>
                  <a:lnTo>
                    <a:pt x="37460" y="12583"/>
                  </a:lnTo>
                  <a:lnTo>
                    <a:pt x="37460" y="22966"/>
                  </a:lnTo>
                  <a:lnTo>
                    <a:pt x="22601" y="22966"/>
                  </a:lnTo>
                  <a:lnTo>
                    <a:pt x="22601" y="49350"/>
                  </a:lnTo>
                  <a:cubicBezTo>
                    <a:pt x="22440" y="51598"/>
                    <a:pt x="23154" y="53817"/>
                    <a:pt x="24602" y="55541"/>
                  </a:cubicBezTo>
                  <a:cubicBezTo>
                    <a:pt x="26078" y="57094"/>
                    <a:pt x="28183" y="57894"/>
                    <a:pt x="30317" y="57732"/>
                  </a:cubicBezTo>
                  <a:cubicBezTo>
                    <a:pt x="32917" y="57827"/>
                    <a:pt x="35479" y="57018"/>
                    <a:pt x="37556" y="55446"/>
                  </a:cubicBezTo>
                  <a:close/>
                </a:path>
              </a:pathLst>
            </a:custGeom>
            <a:solidFill>
              <a:srgbClr val="6D6E71"/>
            </a:solidFill>
            <a:ln w="9525" cap="flat">
              <a:noFill/>
              <a:prstDash val="solid"/>
              <a:miter/>
            </a:ln>
          </p:spPr>
          <p:txBody>
            <a:bodyPr rtlCol="0" anchor="ctr"/>
            <a:lstStyle/>
            <a:p>
              <a:endParaRPr lang="en-US"/>
            </a:p>
          </p:txBody>
        </p:sp>
        <p:sp>
          <p:nvSpPr>
            <p:cNvPr id="348" name="Freeform: Shape 347">
              <a:extLst>
                <a:ext uri="{FF2B5EF4-FFF2-40B4-BE49-F238E27FC236}">
                  <a16:creationId xmlns:a16="http://schemas.microsoft.com/office/drawing/2014/main" id="{08805EC8-B95D-4F84-A18F-489A9892E150}"/>
                </a:ext>
              </a:extLst>
            </p:cNvPr>
            <p:cNvSpPr/>
            <p:nvPr/>
          </p:nvSpPr>
          <p:spPr>
            <a:xfrm>
              <a:off x="9036599" y="2263755"/>
              <a:ext cx="68065" cy="97155"/>
            </a:xfrm>
            <a:custGeom>
              <a:avLst/>
              <a:gdLst>
                <a:gd name="connsiteX0" fmla="*/ 48128 w 54452"/>
                <a:gd name="connsiteY0" fmla="*/ 27061 h 77724"/>
                <a:gd name="connsiteX1" fmla="*/ 54415 w 54452"/>
                <a:gd name="connsiteY1" fmla="*/ 45254 h 77724"/>
                <a:gd name="connsiteX2" fmla="*/ 54415 w 54452"/>
                <a:gd name="connsiteY2" fmla="*/ 77068 h 77724"/>
                <a:gd name="connsiteX3" fmla="*/ 41461 w 54452"/>
                <a:gd name="connsiteY3" fmla="*/ 77068 h 77724"/>
                <a:gd name="connsiteX4" fmla="*/ 41461 w 54452"/>
                <a:gd name="connsiteY4" fmla="*/ 47445 h 77724"/>
                <a:gd name="connsiteX5" fmla="*/ 38032 w 54452"/>
                <a:gd name="connsiteY5" fmla="*/ 36396 h 77724"/>
                <a:gd name="connsiteX6" fmla="*/ 28507 w 54452"/>
                <a:gd name="connsiteY6" fmla="*/ 32776 h 77724"/>
                <a:gd name="connsiteX7" fmla="*/ 17172 w 54452"/>
                <a:gd name="connsiteY7" fmla="*/ 37063 h 77724"/>
                <a:gd name="connsiteX8" fmla="*/ 12981 w 54452"/>
                <a:gd name="connsiteY8" fmla="*/ 49541 h 77724"/>
                <a:gd name="connsiteX9" fmla="*/ 12981 w 54452"/>
                <a:gd name="connsiteY9" fmla="*/ 77544 h 77724"/>
                <a:gd name="connsiteX10" fmla="*/ 27 w 54452"/>
                <a:gd name="connsiteY10" fmla="*/ 77544 h 77724"/>
                <a:gd name="connsiteX11" fmla="*/ 27 w 54452"/>
                <a:gd name="connsiteY11" fmla="*/ -180 h 77724"/>
                <a:gd name="connsiteX12" fmla="*/ 12981 w 54452"/>
                <a:gd name="connsiteY12" fmla="*/ -180 h 77724"/>
                <a:gd name="connsiteX13" fmla="*/ 12981 w 54452"/>
                <a:gd name="connsiteY13" fmla="*/ 28395 h 77724"/>
                <a:gd name="connsiteX14" fmla="*/ 20982 w 54452"/>
                <a:gd name="connsiteY14" fmla="*/ 23156 h 77724"/>
                <a:gd name="connsiteX15" fmla="*/ 31555 w 54452"/>
                <a:gd name="connsiteY15" fmla="*/ 21347 h 77724"/>
                <a:gd name="connsiteX16" fmla="*/ 48128 w 54452"/>
                <a:gd name="connsiteY16" fmla="*/ 27061 h 7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452" h="77724">
                  <a:moveTo>
                    <a:pt x="48128" y="27061"/>
                  </a:moveTo>
                  <a:cubicBezTo>
                    <a:pt x="52634" y="32005"/>
                    <a:pt x="54901" y="38587"/>
                    <a:pt x="54415" y="45254"/>
                  </a:cubicBezTo>
                  <a:lnTo>
                    <a:pt x="54415" y="77068"/>
                  </a:lnTo>
                  <a:lnTo>
                    <a:pt x="41461" y="77068"/>
                  </a:lnTo>
                  <a:lnTo>
                    <a:pt x="41461" y="47445"/>
                  </a:lnTo>
                  <a:cubicBezTo>
                    <a:pt x="41756" y="43464"/>
                    <a:pt x="40528" y="39511"/>
                    <a:pt x="38032" y="36396"/>
                  </a:cubicBezTo>
                  <a:cubicBezTo>
                    <a:pt x="35479" y="33948"/>
                    <a:pt x="32040" y="32643"/>
                    <a:pt x="28507" y="32776"/>
                  </a:cubicBezTo>
                  <a:cubicBezTo>
                    <a:pt x="24297" y="32558"/>
                    <a:pt x="20182" y="34110"/>
                    <a:pt x="17172" y="37063"/>
                  </a:cubicBezTo>
                  <a:cubicBezTo>
                    <a:pt x="14191" y="40511"/>
                    <a:pt x="12686" y="44988"/>
                    <a:pt x="12981" y="49541"/>
                  </a:cubicBezTo>
                  <a:lnTo>
                    <a:pt x="12981" y="77544"/>
                  </a:lnTo>
                  <a:lnTo>
                    <a:pt x="27" y="77544"/>
                  </a:lnTo>
                  <a:lnTo>
                    <a:pt x="27" y="-180"/>
                  </a:lnTo>
                  <a:lnTo>
                    <a:pt x="12981" y="-180"/>
                  </a:lnTo>
                  <a:lnTo>
                    <a:pt x="12981" y="28395"/>
                  </a:lnTo>
                  <a:cubicBezTo>
                    <a:pt x="15238" y="26090"/>
                    <a:pt x="17963" y="24299"/>
                    <a:pt x="20982" y="23156"/>
                  </a:cubicBezTo>
                  <a:cubicBezTo>
                    <a:pt x="24364" y="21889"/>
                    <a:pt x="27945" y="21280"/>
                    <a:pt x="31555" y="21347"/>
                  </a:cubicBezTo>
                  <a:cubicBezTo>
                    <a:pt x="37613" y="21023"/>
                    <a:pt x="43557" y="23071"/>
                    <a:pt x="48128" y="27061"/>
                  </a:cubicBezTo>
                  <a:close/>
                </a:path>
              </a:pathLst>
            </a:custGeom>
            <a:solidFill>
              <a:srgbClr val="6D6E71"/>
            </a:solidFill>
            <a:ln w="9525" cap="flat">
              <a:noFill/>
              <a:prstDash val="solid"/>
              <a:miter/>
            </a:ln>
          </p:spPr>
          <p:txBody>
            <a:bodyPr rtlCol="0" anchor="ctr"/>
            <a:lstStyle/>
            <a:p>
              <a:endParaRPr lang="en-US"/>
            </a:p>
          </p:txBody>
        </p:sp>
        <p:sp>
          <p:nvSpPr>
            <p:cNvPr id="349" name="Freeform: Shape 348">
              <a:extLst>
                <a:ext uri="{FF2B5EF4-FFF2-40B4-BE49-F238E27FC236}">
                  <a16:creationId xmlns:a16="http://schemas.microsoft.com/office/drawing/2014/main" id="{E885D7DC-88F1-4D0E-955C-44D1FB304B00}"/>
                </a:ext>
              </a:extLst>
            </p:cNvPr>
            <p:cNvSpPr/>
            <p:nvPr/>
          </p:nvSpPr>
          <p:spPr>
            <a:xfrm>
              <a:off x="9124824" y="2263755"/>
              <a:ext cx="16191" cy="96440"/>
            </a:xfrm>
            <a:custGeom>
              <a:avLst/>
              <a:gdLst>
                <a:gd name="connsiteX0" fmla="*/ 27 w 12953"/>
                <a:gd name="connsiteY0" fmla="*/ -180 h 77152"/>
                <a:gd name="connsiteX1" fmla="*/ 12981 w 12953"/>
                <a:gd name="connsiteY1" fmla="*/ -180 h 77152"/>
                <a:gd name="connsiteX2" fmla="*/ 12981 w 12953"/>
                <a:gd name="connsiteY2" fmla="*/ 76973 h 77152"/>
                <a:gd name="connsiteX3" fmla="*/ 27 w 12953"/>
                <a:gd name="connsiteY3" fmla="*/ 76973 h 77152"/>
              </a:gdLst>
              <a:ahLst/>
              <a:cxnLst>
                <a:cxn ang="0">
                  <a:pos x="connsiteX0" y="connsiteY0"/>
                </a:cxn>
                <a:cxn ang="0">
                  <a:pos x="connsiteX1" y="connsiteY1"/>
                </a:cxn>
                <a:cxn ang="0">
                  <a:pos x="connsiteX2" y="connsiteY2"/>
                </a:cxn>
                <a:cxn ang="0">
                  <a:pos x="connsiteX3" y="connsiteY3"/>
                </a:cxn>
              </a:cxnLst>
              <a:rect l="l" t="t" r="r" b="b"/>
              <a:pathLst>
                <a:path w="12953" h="77152">
                  <a:moveTo>
                    <a:pt x="27" y="-180"/>
                  </a:moveTo>
                  <a:lnTo>
                    <a:pt x="12981" y="-180"/>
                  </a:lnTo>
                  <a:lnTo>
                    <a:pt x="12981" y="76973"/>
                  </a:lnTo>
                  <a:lnTo>
                    <a:pt x="27" y="76973"/>
                  </a:lnTo>
                  <a:close/>
                </a:path>
              </a:pathLst>
            </a:custGeom>
            <a:solidFill>
              <a:srgbClr val="6D6E71"/>
            </a:solidFill>
            <a:ln w="9525" cap="flat">
              <a:noFill/>
              <a:prstDash val="solid"/>
              <a:miter/>
            </a:ln>
          </p:spPr>
          <p:txBody>
            <a:bodyPr rtlCol="0" anchor="ctr"/>
            <a:lstStyle/>
            <a:p>
              <a:endParaRPr lang="en-US"/>
            </a:p>
          </p:txBody>
        </p:sp>
        <p:sp>
          <p:nvSpPr>
            <p:cNvPr id="350" name="Freeform: Shape 349">
              <a:extLst>
                <a:ext uri="{FF2B5EF4-FFF2-40B4-BE49-F238E27FC236}">
                  <a16:creationId xmlns:a16="http://schemas.microsoft.com/office/drawing/2014/main" id="{CE48C67B-BB2C-4CCD-BFC3-3536EADEA0F8}"/>
                </a:ext>
              </a:extLst>
            </p:cNvPr>
            <p:cNvSpPr/>
            <p:nvPr/>
          </p:nvSpPr>
          <p:spPr>
            <a:xfrm>
              <a:off x="9149827" y="2290900"/>
              <a:ext cx="77866" cy="95615"/>
            </a:xfrm>
            <a:custGeom>
              <a:avLst/>
              <a:gdLst>
                <a:gd name="connsiteX0" fmla="*/ 62320 w 62293"/>
                <a:gd name="connsiteY0" fmla="*/ -180 h 76492"/>
                <a:gd name="connsiteX1" fmla="*/ 36317 w 62293"/>
                <a:gd name="connsiteY1" fmla="*/ 59827 h 76492"/>
                <a:gd name="connsiteX2" fmla="*/ 27554 w 62293"/>
                <a:gd name="connsiteY2" fmla="*/ 72591 h 76492"/>
                <a:gd name="connsiteX3" fmla="*/ 14982 w 62293"/>
                <a:gd name="connsiteY3" fmla="*/ 76306 h 76492"/>
                <a:gd name="connsiteX4" fmla="*/ 6694 w 62293"/>
                <a:gd name="connsiteY4" fmla="*/ 74972 h 76492"/>
                <a:gd name="connsiteX5" fmla="*/ 27 w 62293"/>
                <a:gd name="connsiteY5" fmla="*/ 71162 h 76492"/>
                <a:gd name="connsiteX6" fmla="*/ 5266 w 62293"/>
                <a:gd name="connsiteY6" fmla="*/ 61637 h 76492"/>
                <a:gd name="connsiteX7" fmla="*/ 9647 w 62293"/>
                <a:gd name="connsiteY7" fmla="*/ 64399 h 76492"/>
                <a:gd name="connsiteX8" fmla="*/ 14791 w 62293"/>
                <a:gd name="connsiteY8" fmla="*/ 65447 h 76492"/>
                <a:gd name="connsiteX9" fmla="*/ 20506 w 62293"/>
                <a:gd name="connsiteY9" fmla="*/ 63733 h 76492"/>
                <a:gd name="connsiteX10" fmla="*/ 24601 w 62293"/>
                <a:gd name="connsiteY10" fmla="*/ 57827 h 76492"/>
                <a:gd name="connsiteX11" fmla="*/ 25554 w 62293"/>
                <a:gd name="connsiteY11" fmla="*/ 55637 h 76492"/>
                <a:gd name="connsiteX12" fmla="*/ 1265 w 62293"/>
                <a:gd name="connsiteY12" fmla="*/ -180 h 76492"/>
                <a:gd name="connsiteX13" fmla="*/ 14695 w 62293"/>
                <a:gd name="connsiteY13" fmla="*/ -180 h 76492"/>
                <a:gd name="connsiteX14" fmla="*/ 32222 w 62293"/>
                <a:gd name="connsiteY14" fmla="*/ 40968 h 76492"/>
                <a:gd name="connsiteX15" fmla="*/ 49747 w 62293"/>
                <a:gd name="connsiteY15" fmla="*/ -180 h 76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293" h="76492">
                  <a:moveTo>
                    <a:pt x="62320" y="-180"/>
                  </a:moveTo>
                  <a:lnTo>
                    <a:pt x="36317" y="59827"/>
                  </a:lnTo>
                  <a:cubicBezTo>
                    <a:pt x="34669" y="64828"/>
                    <a:pt x="31631" y="69257"/>
                    <a:pt x="27554" y="72591"/>
                  </a:cubicBezTo>
                  <a:cubicBezTo>
                    <a:pt x="23858" y="75115"/>
                    <a:pt x="19458" y="76420"/>
                    <a:pt x="14982" y="76306"/>
                  </a:cubicBezTo>
                  <a:cubicBezTo>
                    <a:pt x="12171" y="76287"/>
                    <a:pt x="9371" y="75839"/>
                    <a:pt x="6694" y="74972"/>
                  </a:cubicBezTo>
                  <a:cubicBezTo>
                    <a:pt x="4247" y="74153"/>
                    <a:pt x="1979" y="72858"/>
                    <a:pt x="27" y="71162"/>
                  </a:cubicBezTo>
                  <a:lnTo>
                    <a:pt x="5266" y="61637"/>
                  </a:lnTo>
                  <a:cubicBezTo>
                    <a:pt x="6552" y="62809"/>
                    <a:pt x="8038" y="63742"/>
                    <a:pt x="9647" y="64399"/>
                  </a:cubicBezTo>
                  <a:cubicBezTo>
                    <a:pt x="11267" y="65114"/>
                    <a:pt x="13019" y="65466"/>
                    <a:pt x="14791" y="65447"/>
                  </a:cubicBezTo>
                  <a:cubicBezTo>
                    <a:pt x="16829" y="65504"/>
                    <a:pt x="18830" y="64904"/>
                    <a:pt x="20506" y="63733"/>
                  </a:cubicBezTo>
                  <a:cubicBezTo>
                    <a:pt x="22315" y="62114"/>
                    <a:pt x="23716" y="60085"/>
                    <a:pt x="24601" y="57827"/>
                  </a:cubicBezTo>
                  <a:lnTo>
                    <a:pt x="25554" y="55637"/>
                  </a:lnTo>
                  <a:lnTo>
                    <a:pt x="1265" y="-180"/>
                  </a:lnTo>
                  <a:lnTo>
                    <a:pt x="14695" y="-180"/>
                  </a:lnTo>
                  <a:lnTo>
                    <a:pt x="32222" y="40968"/>
                  </a:lnTo>
                  <a:lnTo>
                    <a:pt x="49747" y="-180"/>
                  </a:lnTo>
                  <a:close/>
                </a:path>
              </a:pathLst>
            </a:custGeom>
            <a:solidFill>
              <a:srgbClr val="6D6E71"/>
            </a:solidFill>
            <a:ln w="9525" cap="flat">
              <a:noFill/>
              <a:prstDash val="solid"/>
              <a:miter/>
            </a:ln>
          </p:spPr>
          <p:txBody>
            <a:bodyPr rtlCol="0" anchor="ctr"/>
            <a:lstStyle/>
            <a:p>
              <a:endParaRPr lang="en-US"/>
            </a:p>
          </p:txBody>
        </p:sp>
        <p:sp>
          <p:nvSpPr>
            <p:cNvPr id="351" name="Freeform: Shape 350">
              <a:extLst>
                <a:ext uri="{FF2B5EF4-FFF2-40B4-BE49-F238E27FC236}">
                  <a16:creationId xmlns:a16="http://schemas.microsoft.com/office/drawing/2014/main" id="{436B1629-752B-4E84-8437-70F2B9155B25}"/>
                </a:ext>
              </a:extLst>
            </p:cNvPr>
            <p:cNvSpPr/>
            <p:nvPr/>
          </p:nvSpPr>
          <p:spPr>
            <a:xfrm>
              <a:off x="9275320" y="2269350"/>
              <a:ext cx="16906" cy="90962"/>
            </a:xfrm>
            <a:custGeom>
              <a:avLst/>
              <a:gdLst>
                <a:gd name="connsiteX0" fmla="*/ 27 w 13525"/>
                <a:gd name="connsiteY0" fmla="*/ -180 h 72770"/>
                <a:gd name="connsiteX1" fmla="*/ 13553 w 13525"/>
                <a:gd name="connsiteY1" fmla="*/ -180 h 72770"/>
                <a:gd name="connsiteX2" fmla="*/ 13553 w 13525"/>
                <a:gd name="connsiteY2" fmla="*/ 72591 h 72770"/>
                <a:gd name="connsiteX3" fmla="*/ 27 w 13525"/>
                <a:gd name="connsiteY3" fmla="*/ 72591 h 72770"/>
              </a:gdLst>
              <a:ahLst/>
              <a:cxnLst>
                <a:cxn ang="0">
                  <a:pos x="connsiteX0" y="connsiteY0"/>
                </a:cxn>
                <a:cxn ang="0">
                  <a:pos x="connsiteX1" y="connsiteY1"/>
                </a:cxn>
                <a:cxn ang="0">
                  <a:pos x="connsiteX2" y="connsiteY2"/>
                </a:cxn>
                <a:cxn ang="0">
                  <a:pos x="connsiteX3" y="connsiteY3"/>
                </a:cxn>
              </a:cxnLst>
              <a:rect l="l" t="t" r="r" b="b"/>
              <a:pathLst>
                <a:path w="13525" h="72770">
                  <a:moveTo>
                    <a:pt x="27" y="-180"/>
                  </a:moveTo>
                  <a:lnTo>
                    <a:pt x="13553" y="-180"/>
                  </a:lnTo>
                  <a:lnTo>
                    <a:pt x="13553" y="72591"/>
                  </a:lnTo>
                  <a:lnTo>
                    <a:pt x="27" y="72591"/>
                  </a:lnTo>
                  <a:close/>
                </a:path>
              </a:pathLst>
            </a:custGeom>
            <a:solidFill>
              <a:srgbClr val="6D6E71"/>
            </a:solidFill>
            <a:ln w="9525" cap="flat">
              <a:noFill/>
              <a:prstDash val="solid"/>
              <a:miter/>
            </a:ln>
          </p:spPr>
          <p:txBody>
            <a:bodyPr rtlCol="0" anchor="ctr"/>
            <a:lstStyle/>
            <a:p>
              <a:endParaRPr lang="en-US"/>
            </a:p>
          </p:txBody>
        </p:sp>
        <p:sp>
          <p:nvSpPr>
            <p:cNvPr id="352" name="Freeform: Shape 351">
              <a:extLst>
                <a:ext uri="{FF2B5EF4-FFF2-40B4-BE49-F238E27FC236}">
                  <a16:creationId xmlns:a16="http://schemas.microsoft.com/office/drawing/2014/main" id="{BF704462-08DC-416F-90B6-41466B3AFE26}"/>
                </a:ext>
              </a:extLst>
            </p:cNvPr>
            <p:cNvSpPr/>
            <p:nvPr/>
          </p:nvSpPr>
          <p:spPr>
            <a:xfrm>
              <a:off x="9315086" y="2289698"/>
              <a:ext cx="68308" cy="71210"/>
            </a:xfrm>
            <a:custGeom>
              <a:avLst/>
              <a:gdLst>
                <a:gd name="connsiteX0" fmla="*/ 48224 w 54646"/>
                <a:gd name="connsiteY0" fmla="*/ 6306 h 56968"/>
                <a:gd name="connsiteX1" fmla="*/ 54605 w 54646"/>
                <a:gd name="connsiteY1" fmla="*/ 24499 h 56968"/>
                <a:gd name="connsiteX2" fmla="*/ 54605 w 54646"/>
                <a:gd name="connsiteY2" fmla="*/ 56312 h 56968"/>
                <a:gd name="connsiteX3" fmla="*/ 41556 w 54646"/>
                <a:gd name="connsiteY3" fmla="*/ 56312 h 56968"/>
                <a:gd name="connsiteX4" fmla="*/ 41556 w 54646"/>
                <a:gd name="connsiteY4" fmla="*/ 26689 h 56968"/>
                <a:gd name="connsiteX5" fmla="*/ 38127 w 54646"/>
                <a:gd name="connsiteY5" fmla="*/ 15640 h 56968"/>
                <a:gd name="connsiteX6" fmla="*/ 28602 w 54646"/>
                <a:gd name="connsiteY6" fmla="*/ 12021 h 56968"/>
                <a:gd name="connsiteX7" fmla="*/ 17267 w 54646"/>
                <a:gd name="connsiteY7" fmla="*/ 16307 h 56968"/>
                <a:gd name="connsiteX8" fmla="*/ 13076 w 54646"/>
                <a:gd name="connsiteY8" fmla="*/ 28785 h 56968"/>
                <a:gd name="connsiteX9" fmla="*/ 13076 w 54646"/>
                <a:gd name="connsiteY9" fmla="*/ 56788 h 56968"/>
                <a:gd name="connsiteX10" fmla="*/ 27 w 54646"/>
                <a:gd name="connsiteY10" fmla="*/ 56788 h 56968"/>
                <a:gd name="connsiteX11" fmla="*/ 27 w 54646"/>
                <a:gd name="connsiteY11" fmla="*/ 1258 h 56968"/>
                <a:gd name="connsiteX12" fmla="*/ 12410 w 54646"/>
                <a:gd name="connsiteY12" fmla="*/ 1258 h 56968"/>
                <a:gd name="connsiteX13" fmla="*/ 12410 w 54646"/>
                <a:gd name="connsiteY13" fmla="*/ 7639 h 56968"/>
                <a:gd name="connsiteX14" fmla="*/ 20601 w 54646"/>
                <a:gd name="connsiteY14" fmla="*/ 1734 h 56968"/>
                <a:gd name="connsiteX15" fmla="*/ 31555 w 54646"/>
                <a:gd name="connsiteY15" fmla="*/ -171 h 56968"/>
                <a:gd name="connsiteX16" fmla="*/ 48224 w 54646"/>
                <a:gd name="connsiteY16" fmla="*/ 6306 h 56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646" h="56968">
                  <a:moveTo>
                    <a:pt x="48224" y="6306"/>
                  </a:moveTo>
                  <a:cubicBezTo>
                    <a:pt x="52795" y="11211"/>
                    <a:pt x="55110" y="17812"/>
                    <a:pt x="54605" y="24499"/>
                  </a:cubicBezTo>
                  <a:lnTo>
                    <a:pt x="54605" y="56312"/>
                  </a:lnTo>
                  <a:lnTo>
                    <a:pt x="41556" y="56312"/>
                  </a:lnTo>
                  <a:lnTo>
                    <a:pt x="41556" y="26689"/>
                  </a:lnTo>
                  <a:cubicBezTo>
                    <a:pt x="41851" y="22708"/>
                    <a:pt x="40622" y="18755"/>
                    <a:pt x="38127" y="15640"/>
                  </a:cubicBezTo>
                  <a:cubicBezTo>
                    <a:pt x="35584" y="13173"/>
                    <a:pt x="32136" y="11868"/>
                    <a:pt x="28602" y="12021"/>
                  </a:cubicBezTo>
                  <a:cubicBezTo>
                    <a:pt x="24392" y="11783"/>
                    <a:pt x="20268" y="13345"/>
                    <a:pt x="17267" y="16307"/>
                  </a:cubicBezTo>
                  <a:cubicBezTo>
                    <a:pt x="14248" y="19736"/>
                    <a:pt x="12733" y="24232"/>
                    <a:pt x="13076" y="28785"/>
                  </a:cubicBezTo>
                  <a:lnTo>
                    <a:pt x="13076" y="56788"/>
                  </a:lnTo>
                  <a:lnTo>
                    <a:pt x="27" y="56788"/>
                  </a:lnTo>
                  <a:lnTo>
                    <a:pt x="27" y="1258"/>
                  </a:lnTo>
                  <a:lnTo>
                    <a:pt x="12410" y="1258"/>
                  </a:lnTo>
                  <a:lnTo>
                    <a:pt x="12410" y="7639"/>
                  </a:lnTo>
                  <a:cubicBezTo>
                    <a:pt x="14609" y="5020"/>
                    <a:pt x="17429" y="2991"/>
                    <a:pt x="20601" y="1734"/>
                  </a:cubicBezTo>
                  <a:cubicBezTo>
                    <a:pt x="24106" y="429"/>
                    <a:pt x="27821" y="-219"/>
                    <a:pt x="31555" y="-171"/>
                  </a:cubicBezTo>
                  <a:cubicBezTo>
                    <a:pt x="37756" y="-343"/>
                    <a:pt x="43766" y="1991"/>
                    <a:pt x="48224" y="6306"/>
                  </a:cubicBezTo>
                  <a:close/>
                </a:path>
              </a:pathLst>
            </a:custGeom>
            <a:solidFill>
              <a:srgbClr val="6D6E71"/>
            </a:solidFill>
            <a:ln w="9525" cap="flat">
              <a:noFill/>
              <a:prstDash val="solid"/>
              <a:miter/>
            </a:ln>
          </p:spPr>
          <p:txBody>
            <a:bodyPr rtlCol="0" anchor="ctr"/>
            <a:lstStyle/>
            <a:p>
              <a:endParaRPr lang="en-US"/>
            </a:p>
          </p:txBody>
        </p:sp>
        <p:sp>
          <p:nvSpPr>
            <p:cNvPr id="353" name="Freeform: Shape 352">
              <a:extLst>
                <a:ext uri="{FF2B5EF4-FFF2-40B4-BE49-F238E27FC236}">
                  <a16:creationId xmlns:a16="http://schemas.microsoft.com/office/drawing/2014/main" id="{CEFA8A9F-6A8E-4B39-BDC7-510873F3C635}"/>
                </a:ext>
              </a:extLst>
            </p:cNvPr>
            <p:cNvSpPr/>
            <p:nvPr/>
          </p:nvSpPr>
          <p:spPr>
            <a:xfrm>
              <a:off x="9398781" y="2290171"/>
              <a:ext cx="67514" cy="70986"/>
            </a:xfrm>
            <a:custGeom>
              <a:avLst/>
              <a:gdLst>
                <a:gd name="connsiteX0" fmla="*/ 14605 w 54011"/>
                <a:gd name="connsiteY0" fmla="*/ 53077 h 56789"/>
                <a:gd name="connsiteX1" fmla="*/ 3842 w 54011"/>
                <a:gd name="connsiteY1" fmla="*/ 42885 h 56789"/>
                <a:gd name="connsiteX2" fmla="*/ 3842 w 54011"/>
                <a:gd name="connsiteY2" fmla="*/ 13548 h 56789"/>
                <a:gd name="connsiteX3" fmla="*/ 14510 w 54011"/>
                <a:gd name="connsiteY3" fmla="*/ 3451 h 56789"/>
                <a:gd name="connsiteX4" fmla="*/ 30036 w 54011"/>
                <a:gd name="connsiteY4" fmla="*/ -168 h 56789"/>
                <a:gd name="connsiteX5" fmla="*/ 44513 w 54011"/>
                <a:gd name="connsiteY5" fmla="*/ 3166 h 56789"/>
                <a:gd name="connsiteX6" fmla="*/ 54038 w 54011"/>
                <a:gd name="connsiteY6" fmla="*/ 12691 h 56789"/>
                <a:gd name="connsiteX7" fmla="*/ 44513 w 54011"/>
                <a:gd name="connsiteY7" fmla="*/ 18501 h 56789"/>
                <a:gd name="connsiteX8" fmla="*/ 38608 w 54011"/>
                <a:gd name="connsiteY8" fmla="*/ 12786 h 56789"/>
                <a:gd name="connsiteX9" fmla="*/ 30703 w 54011"/>
                <a:gd name="connsiteY9" fmla="*/ 10881 h 56789"/>
                <a:gd name="connsiteX10" fmla="*/ 18701 w 54011"/>
                <a:gd name="connsiteY10" fmla="*/ 15548 h 56789"/>
                <a:gd name="connsiteX11" fmla="*/ 13843 w 54011"/>
                <a:gd name="connsiteY11" fmla="*/ 28216 h 56789"/>
                <a:gd name="connsiteX12" fmla="*/ 18606 w 54011"/>
                <a:gd name="connsiteY12" fmla="*/ 40885 h 56789"/>
                <a:gd name="connsiteX13" fmla="*/ 30703 w 54011"/>
                <a:gd name="connsiteY13" fmla="*/ 45552 h 56789"/>
                <a:gd name="connsiteX14" fmla="*/ 38608 w 54011"/>
                <a:gd name="connsiteY14" fmla="*/ 43647 h 56789"/>
                <a:gd name="connsiteX15" fmla="*/ 44513 w 54011"/>
                <a:gd name="connsiteY15" fmla="*/ 37837 h 56789"/>
                <a:gd name="connsiteX16" fmla="*/ 54038 w 54011"/>
                <a:gd name="connsiteY16" fmla="*/ 43742 h 56789"/>
                <a:gd name="connsiteX17" fmla="*/ 44513 w 54011"/>
                <a:gd name="connsiteY17" fmla="*/ 53267 h 56789"/>
                <a:gd name="connsiteX18" fmla="*/ 30226 w 54011"/>
                <a:gd name="connsiteY18" fmla="*/ 56601 h 56789"/>
                <a:gd name="connsiteX19" fmla="*/ 14605 w 54011"/>
                <a:gd name="connsiteY19" fmla="*/ 53077 h 56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011" h="56789">
                  <a:moveTo>
                    <a:pt x="14605" y="53077"/>
                  </a:moveTo>
                  <a:cubicBezTo>
                    <a:pt x="10138" y="50743"/>
                    <a:pt x="6413" y="47219"/>
                    <a:pt x="3842" y="42885"/>
                  </a:cubicBezTo>
                  <a:cubicBezTo>
                    <a:pt x="-1244" y="33769"/>
                    <a:pt x="-1244" y="22663"/>
                    <a:pt x="3842" y="13548"/>
                  </a:cubicBezTo>
                  <a:cubicBezTo>
                    <a:pt x="6376" y="9243"/>
                    <a:pt x="10071" y="5747"/>
                    <a:pt x="14510" y="3451"/>
                  </a:cubicBezTo>
                  <a:cubicBezTo>
                    <a:pt x="19292" y="946"/>
                    <a:pt x="24635" y="-292"/>
                    <a:pt x="30036" y="-168"/>
                  </a:cubicBezTo>
                  <a:cubicBezTo>
                    <a:pt x="35064" y="-311"/>
                    <a:pt x="40046" y="841"/>
                    <a:pt x="44513" y="3166"/>
                  </a:cubicBezTo>
                  <a:cubicBezTo>
                    <a:pt x="48638" y="5223"/>
                    <a:pt x="51981" y="8566"/>
                    <a:pt x="54038" y="12691"/>
                  </a:cubicBezTo>
                  <a:lnTo>
                    <a:pt x="44513" y="18501"/>
                  </a:lnTo>
                  <a:cubicBezTo>
                    <a:pt x="43123" y="16072"/>
                    <a:pt x="41075" y="14091"/>
                    <a:pt x="38608" y="12786"/>
                  </a:cubicBezTo>
                  <a:cubicBezTo>
                    <a:pt x="36179" y="11481"/>
                    <a:pt x="33455" y="10824"/>
                    <a:pt x="30703" y="10881"/>
                  </a:cubicBezTo>
                  <a:cubicBezTo>
                    <a:pt x="26225" y="10709"/>
                    <a:pt x="21882" y="12395"/>
                    <a:pt x="18701" y="15548"/>
                  </a:cubicBezTo>
                  <a:cubicBezTo>
                    <a:pt x="15386" y="18910"/>
                    <a:pt x="13624" y="23501"/>
                    <a:pt x="13843" y="28216"/>
                  </a:cubicBezTo>
                  <a:cubicBezTo>
                    <a:pt x="13662" y="32912"/>
                    <a:pt x="15377" y="37475"/>
                    <a:pt x="18606" y="40885"/>
                  </a:cubicBezTo>
                  <a:cubicBezTo>
                    <a:pt x="21834" y="44028"/>
                    <a:pt x="26197" y="45714"/>
                    <a:pt x="30703" y="45552"/>
                  </a:cubicBezTo>
                  <a:cubicBezTo>
                    <a:pt x="33455" y="45609"/>
                    <a:pt x="36179" y="44952"/>
                    <a:pt x="38608" y="43647"/>
                  </a:cubicBezTo>
                  <a:cubicBezTo>
                    <a:pt x="41084" y="42304"/>
                    <a:pt x="43123" y="40285"/>
                    <a:pt x="44513" y="37837"/>
                  </a:cubicBezTo>
                  <a:lnTo>
                    <a:pt x="54038" y="43742"/>
                  </a:lnTo>
                  <a:cubicBezTo>
                    <a:pt x="51915" y="47819"/>
                    <a:pt x="48590" y="51143"/>
                    <a:pt x="44513" y="53267"/>
                  </a:cubicBezTo>
                  <a:cubicBezTo>
                    <a:pt x="40104" y="55553"/>
                    <a:pt x="35188" y="56696"/>
                    <a:pt x="30226" y="56601"/>
                  </a:cubicBezTo>
                  <a:cubicBezTo>
                    <a:pt x="24806" y="56725"/>
                    <a:pt x="19444" y="55515"/>
                    <a:pt x="14605" y="53077"/>
                  </a:cubicBezTo>
                  <a:close/>
                </a:path>
              </a:pathLst>
            </a:custGeom>
            <a:solidFill>
              <a:srgbClr val="6D6E71"/>
            </a:solidFill>
            <a:ln w="9525" cap="flat">
              <a:noFill/>
              <a:prstDash val="solid"/>
              <a:miter/>
            </a:ln>
          </p:spPr>
          <p:txBody>
            <a:bodyPr rtlCol="0" anchor="ctr"/>
            <a:lstStyle/>
            <a:p>
              <a:endParaRPr lang="en-US"/>
            </a:p>
          </p:txBody>
        </p:sp>
        <p:sp>
          <p:nvSpPr>
            <p:cNvPr id="354" name="Freeform: Shape 353">
              <a:extLst>
                <a:ext uri="{FF2B5EF4-FFF2-40B4-BE49-F238E27FC236}">
                  <a16:creationId xmlns:a16="http://schemas.microsoft.com/office/drawing/2014/main" id="{B08AA15A-6152-4269-9190-8419FDFB512A}"/>
                </a:ext>
              </a:extLst>
            </p:cNvPr>
            <p:cNvSpPr/>
            <p:nvPr/>
          </p:nvSpPr>
          <p:spPr>
            <a:xfrm>
              <a:off x="9473449" y="2290192"/>
              <a:ext cx="73934" cy="71067"/>
            </a:xfrm>
            <a:custGeom>
              <a:avLst/>
              <a:gdLst>
                <a:gd name="connsiteX0" fmla="*/ 14308 w 59147"/>
                <a:gd name="connsiteY0" fmla="*/ 53060 h 56854"/>
                <a:gd name="connsiteX1" fmla="*/ 3735 w 59147"/>
                <a:gd name="connsiteY1" fmla="*/ 42868 h 56854"/>
                <a:gd name="connsiteX2" fmla="*/ 3735 w 59147"/>
                <a:gd name="connsiteY2" fmla="*/ 13531 h 56854"/>
                <a:gd name="connsiteX3" fmla="*/ 14308 w 59147"/>
                <a:gd name="connsiteY3" fmla="*/ 3435 h 56854"/>
                <a:gd name="connsiteX4" fmla="*/ 44788 w 59147"/>
                <a:gd name="connsiteY4" fmla="*/ 3435 h 56854"/>
                <a:gd name="connsiteX5" fmla="*/ 55360 w 59147"/>
                <a:gd name="connsiteY5" fmla="*/ 13531 h 56854"/>
                <a:gd name="connsiteX6" fmla="*/ 55360 w 59147"/>
                <a:gd name="connsiteY6" fmla="*/ 42868 h 56854"/>
                <a:gd name="connsiteX7" fmla="*/ 44788 w 59147"/>
                <a:gd name="connsiteY7" fmla="*/ 53060 h 56854"/>
                <a:gd name="connsiteX8" fmla="*/ 14308 w 59147"/>
                <a:gd name="connsiteY8" fmla="*/ 53060 h 56854"/>
                <a:gd name="connsiteX9" fmla="*/ 41358 w 59147"/>
                <a:gd name="connsiteY9" fmla="*/ 40773 h 56854"/>
                <a:gd name="connsiteX10" fmla="*/ 41358 w 59147"/>
                <a:gd name="connsiteY10" fmla="*/ 15627 h 56854"/>
                <a:gd name="connsiteX11" fmla="*/ 29547 w 59147"/>
                <a:gd name="connsiteY11" fmla="*/ 10864 h 56854"/>
                <a:gd name="connsiteX12" fmla="*/ 17737 w 59147"/>
                <a:gd name="connsiteY12" fmla="*/ 15627 h 56854"/>
                <a:gd name="connsiteX13" fmla="*/ 17737 w 59147"/>
                <a:gd name="connsiteY13" fmla="*/ 40773 h 56854"/>
                <a:gd name="connsiteX14" fmla="*/ 29547 w 59147"/>
                <a:gd name="connsiteY14" fmla="*/ 45535 h 56854"/>
                <a:gd name="connsiteX15" fmla="*/ 41549 w 59147"/>
                <a:gd name="connsiteY15" fmla="*/ 40773 h 5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9147" h="56854">
                  <a:moveTo>
                    <a:pt x="14308" y="53060"/>
                  </a:moveTo>
                  <a:cubicBezTo>
                    <a:pt x="9917" y="50698"/>
                    <a:pt x="6259" y="47173"/>
                    <a:pt x="3735" y="42868"/>
                  </a:cubicBezTo>
                  <a:cubicBezTo>
                    <a:pt x="-1209" y="33715"/>
                    <a:pt x="-1209" y="22685"/>
                    <a:pt x="3735" y="13531"/>
                  </a:cubicBezTo>
                  <a:cubicBezTo>
                    <a:pt x="6259" y="9255"/>
                    <a:pt x="9917" y="5759"/>
                    <a:pt x="14308" y="3435"/>
                  </a:cubicBezTo>
                  <a:cubicBezTo>
                    <a:pt x="23899" y="-1385"/>
                    <a:pt x="35196" y="-1385"/>
                    <a:pt x="44788" y="3435"/>
                  </a:cubicBezTo>
                  <a:cubicBezTo>
                    <a:pt x="49217" y="5711"/>
                    <a:pt x="52884" y="9216"/>
                    <a:pt x="55360" y="13531"/>
                  </a:cubicBezTo>
                  <a:cubicBezTo>
                    <a:pt x="60447" y="22647"/>
                    <a:pt x="60447" y="33753"/>
                    <a:pt x="55360" y="42868"/>
                  </a:cubicBezTo>
                  <a:cubicBezTo>
                    <a:pt x="52884" y="47212"/>
                    <a:pt x="49217" y="50745"/>
                    <a:pt x="44788" y="53060"/>
                  </a:cubicBezTo>
                  <a:cubicBezTo>
                    <a:pt x="35196" y="57880"/>
                    <a:pt x="23899" y="57880"/>
                    <a:pt x="14308" y="53060"/>
                  </a:cubicBezTo>
                  <a:close/>
                  <a:moveTo>
                    <a:pt x="41358" y="40773"/>
                  </a:moveTo>
                  <a:cubicBezTo>
                    <a:pt x="47674" y="33582"/>
                    <a:pt x="47674" y="22818"/>
                    <a:pt x="41358" y="15627"/>
                  </a:cubicBezTo>
                  <a:cubicBezTo>
                    <a:pt x="38273" y="12436"/>
                    <a:pt x="33986" y="10702"/>
                    <a:pt x="29547" y="10864"/>
                  </a:cubicBezTo>
                  <a:cubicBezTo>
                    <a:pt x="25109" y="10664"/>
                    <a:pt x="20794" y="12398"/>
                    <a:pt x="17737" y="15627"/>
                  </a:cubicBezTo>
                  <a:cubicBezTo>
                    <a:pt x="11421" y="22818"/>
                    <a:pt x="11421" y="33582"/>
                    <a:pt x="17737" y="40773"/>
                  </a:cubicBezTo>
                  <a:cubicBezTo>
                    <a:pt x="20822" y="43954"/>
                    <a:pt x="25119" y="45688"/>
                    <a:pt x="29547" y="45535"/>
                  </a:cubicBezTo>
                  <a:cubicBezTo>
                    <a:pt x="34043" y="45707"/>
                    <a:pt x="38396" y="43973"/>
                    <a:pt x="41549" y="40773"/>
                  </a:cubicBezTo>
                  <a:close/>
                </a:path>
              </a:pathLst>
            </a:custGeom>
            <a:solidFill>
              <a:srgbClr val="6D6E71"/>
            </a:solidFill>
            <a:ln w="9525" cap="flat">
              <a:noFill/>
              <a:prstDash val="solid"/>
              <a:miter/>
            </a:ln>
          </p:spPr>
          <p:txBody>
            <a:bodyPr rtlCol="0" anchor="ctr"/>
            <a:lstStyle/>
            <a:p>
              <a:endParaRPr lang="en-US"/>
            </a:p>
          </p:txBody>
        </p:sp>
        <p:sp>
          <p:nvSpPr>
            <p:cNvPr id="355" name="Freeform: Shape 354">
              <a:extLst>
                <a:ext uri="{FF2B5EF4-FFF2-40B4-BE49-F238E27FC236}">
                  <a16:creationId xmlns:a16="http://schemas.microsoft.com/office/drawing/2014/main" id="{2E1EC163-6EC6-4651-9BF4-64CA372D5A1D}"/>
                </a:ext>
              </a:extLst>
            </p:cNvPr>
            <p:cNvSpPr/>
            <p:nvPr/>
          </p:nvSpPr>
          <p:spPr>
            <a:xfrm>
              <a:off x="9562260" y="2289768"/>
              <a:ext cx="116901" cy="71140"/>
            </a:xfrm>
            <a:custGeom>
              <a:avLst/>
              <a:gdLst>
                <a:gd name="connsiteX0" fmla="*/ 87372 w 93521"/>
                <a:gd name="connsiteY0" fmla="*/ 6250 h 56912"/>
                <a:gd name="connsiteX1" fmla="*/ 93467 w 93521"/>
                <a:gd name="connsiteY1" fmla="*/ 24443 h 56912"/>
                <a:gd name="connsiteX2" fmla="*/ 93467 w 93521"/>
                <a:gd name="connsiteY2" fmla="*/ 56256 h 56912"/>
                <a:gd name="connsiteX3" fmla="*/ 80514 w 93521"/>
                <a:gd name="connsiteY3" fmla="*/ 56256 h 56912"/>
                <a:gd name="connsiteX4" fmla="*/ 80514 w 93521"/>
                <a:gd name="connsiteY4" fmla="*/ 26634 h 56912"/>
                <a:gd name="connsiteX5" fmla="*/ 77275 w 93521"/>
                <a:gd name="connsiteY5" fmla="*/ 15584 h 56912"/>
                <a:gd name="connsiteX6" fmla="*/ 67750 w 93521"/>
                <a:gd name="connsiteY6" fmla="*/ 11965 h 56912"/>
                <a:gd name="connsiteX7" fmla="*/ 57177 w 93521"/>
                <a:gd name="connsiteY7" fmla="*/ 16251 h 56912"/>
                <a:gd name="connsiteX8" fmla="*/ 53272 w 93521"/>
                <a:gd name="connsiteY8" fmla="*/ 28634 h 56912"/>
                <a:gd name="connsiteX9" fmla="*/ 53272 w 93521"/>
                <a:gd name="connsiteY9" fmla="*/ 56733 h 56912"/>
                <a:gd name="connsiteX10" fmla="*/ 40223 w 93521"/>
                <a:gd name="connsiteY10" fmla="*/ 56733 h 56912"/>
                <a:gd name="connsiteX11" fmla="*/ 40223 w 93521"/>
                <a:gd name="connsiteY11" fmla="*/ 26634 h 56912"/>
                <a:gd name="connsiteX12" fmla="*/ 36984 w 93521"/>
                <a:gd name="connsiteY12" fmla="*/ 15584 h 56912"/>
                <a:gd name="connsiteX13" fmla="*/ 27459 w 93521"/>
                <a:gd name="connsiteY13" fmla="*/ 11965 h 56912"/>
                <a:gd name="connsiteX14" fmla="*/ 16887 w 93521"/>
                <a:gd name="connsiteY14" fmla="*/ 16251 h 56912"/>
                <a:gd name="connsiteX15" fmla="*/ 12982 w 93521"/>
                <a:gd name="connsiteY15" fmla="*/ 28634 h 56912"/>
                <a:gd name="connsiteX16" fmla="*/ 12982 w 93521"/>
                <a:gd name="connsiteY16" fmla="*/ 56733 h 56912"/>
                <a:gd name="connsiteX17" fmla="*/ 27 w 93521"/>
                <a:gd name="connsiteY17" fmla="*/ 56733 h 56912"/>
                <a:gd name="connsiteX18" fmla="*/ 27 w 93521"/>
                <a:gd name="connsiteY18" fmla="*/ 1202 h 56912"/>
                <a:gd name="connsiteX19" fmla="*/ 12410 w 93521"/>
                <a:gd name="connsiteY19" fmla="*/ 1202 h 56912"/>
                <a:gd name="connsiteX20" fmla="*/ 12410 w 93521"/>
                <a:gd name="connsiteY20" fmla="*/ 7584 h 56912"/>
                <a:gd name="connsiteX21" fmla="*/ 20220 w 93521"/>
                <a:gd name="connsiteY21" fmla="*/ 1773 h 56912"/>
                <a:gd name="connsiteX22" fmla="*/ 30603 w 93521"/>
                <a:gd name="connsiteY22" fmla="*/ -132 h 56912"/>
                <a:gd name="connsiteX23" fmla="*/ 41651 w 93521"/>
                <a:gd name="connsiteY23" fmla="*/ 2154 h 56912"/>
                <a:gd name="connsiteX24" fmla="*/ 49272 w 93521"/>
                <a:gd name="connsiteY24" fmla="*/ 9108 h 56912"/>
                <a:gd name="connsiteX25" fmla="*/ 58130 w 93521"/>
                <a:gd name="connsiteY25" fmla="*/ 2250 h 56912"/>
                <a:gd name="connsiteX26" fmla="*/ 70132 w 93521"/>
                <a:gd name="connsiteY26" fmla="*/ -132 h 56912"/>
                <a:gd name="connsiteX27" fmla="*/ 87372 w 93521"/>
                <a:gd name="connsiteY27" fmla="*/ 6250 h 56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3521" h="56912">
                  <a:moveTo>
                    <a:pt x="87372" y="6250"/>
                  </a:moveTo>
                  <a:cubicBezTo>
                    <a:pt x="91801" y="11222"/>
                    <a:pt x="94010" y="17804"/>
                    <a:pt x="93467" y="24443"/>
                  </a:cubicBezTo>
                  <a:lnTo>
                    <a:pt x="93467" y="56256"/>
                  </a:lnTo>
                  <a:lnTo>
                    <a:pt x="80514" y="56256"/>
                  </a:lnTo>
                  <a:lnTo>
                    <a:pt x="80514" y="26634"/>
                  </a:lnTo>
                  <a:cubicBezTo>
                    <a:pt x="80771" y="22681"/>
                    <a:pt x="79628" y="18766"/>
                    <a:pt x="77275" y="15584"/>
                  </a:cubicBezTo>
                  <a:cubicBezTo>
                    <a:pt x="74799" y="13013"/>
                    <a:pt x="71303" y="11679"/>
                    <a:pt x="67750" y="11965"/>
                  </a:cubicBezTo>
                  <a:cubicBezTo>
                    <a:pt x="63769" y="11803"/>
                    <a:pt x="59921" y="13365"/>
                    <a:pt x="57177" y="16251"/>
                  </a:cubicBezTo>
                  <a:cubicBezTo>
                    <a:pt x="54367" y="19747"/>
                    <a:pt x="52977" y="24167"/>
                    <a:pt x="53272" y="28634"/>
                  </a:cubicBezTo>
                  <a:lnTo>
                    <a:pt x="53272" y="56733"/>
                  </a:lnTo>
                  <a:lnTo>
                    <a:pt x="40223" y="56733"/>
                  </a:lnTo>
                  <a:lnTo>
                    <a:pt x="40223" y="26634"/>
                  </a:lnTo>
                  <a:cubicBezTo>
                    <a:pt x="40528" y="22681"/>
                    <a:pt x="39375" y="18747"/>
                    <a:pt x="36984" y="15584"/>
                  </a:cubicBezTo>
                  <a:cubicBezTo>
                    <a:pt x="34518" y="13003"/>
                    <a:pt x="31022" y="11670"/>
                    <a:pt x="27459" y="11965"/>
                  </a:cubicBezTo>
                  <a:cubicBezTo>
                    <a:pt x="23478" y="11803"/>
                    <a:pt x="19630" y="13365"/>
                    <a:pt x="16887" y="16251"/>
                  </a:cubicBezTo>
                  <a:cubicBezTo>
                    <a:pt x="14067" y="19737"/>
                    <a:pt x="12667" y="24157"/>
                    <a:pt x="12982" y="28634"/>
                  </a:cubicBezTo>
                  <a:lnTo>
                    <a:pt x="12982" y="56733"/>
                  </a:lnTo>
                  <a:lnTo>
                    <a:pt x="27" y="56733"/>
                  </a:lnTo>
                  <a:lnTo>
                    <a:pt x="27" y="1202"/>
                  </a:lnTo>
                  <a:lnTo>
                    <a:pt x="12410" y="1202"/>
                  </a:lnTo>
                  <a:lnTo>
                    <a:pt x="12410" y="7584"/>
                  </a:lnTo>
                  <a:cubicBezTo>
                    <a:pt x="14486" y="5031"/>
                    <a:pt x="17173" y="3031"/>
                    <a:pt x="20220" y="1773"/>
                  </a:cubicBezTo>
                  <a:cubicBezTo>
                    <a:pt x="23526" y="487"/>
                    <a:pt x="27050" y="-160"/>
                    <a:pt x="30603" y="-132"/>
                  </a:cubicBezTo>
                  <a:cubicBezTo>
                    <a:pt x="34413" y="-208"/>
                    <a:pt x="38185" y="573"/>
                    <a:pt x="41651" y="2154"/>
                  </a:cubicBezTo>
                  <a:cubicBezTo>
                    <a:pt x="44823" y="3678"/>
                    <a:pt x="47471" y="6088"/>
                    <a:pt x="49272" y="9108"/>
                  </a:cubicBezTo>
                  <a:cubicBezTo>
                    <a:pt x="51625" y="6136"/>
                    <a:pt x="54663" y="3783"/>
                    <a:pt x="58130" y="2250"/>
                  </a:cubicBezTo>
                  <a:cubicBezTo>
                    <a:pt x="61911" y="602"/>
                    <a:pt x="66007" y="-217"/>
                    <a:pt x="70132" y="-132"/>
                  </a:cubicBezTo>
                  <a:cubicBezTo>
                    <a:pt x="76523" y="-551"/>
                    <a:pt x="82790" y="1773"/>
                    <a:pt x="87372" y="6250"/>
                  </a:cubicBezTo>
                  <a:close/>
                </a:path>
              </a:pathLst>
            </a:custGeom>
            <a:solidFill>
              <a:srgbClr val="6D6E71"/>
            </a:solidFill>
            <a:ln w="9525" cap="flat">
              <a:noFill/>
              <a:prstDash val="solid"/>
              <a:miter/>
            </a:ln>
          </p:spPr>
          <p:txBody>
            <a:bodyPr rtlCol="0" anchor="ctr"/>
            <a:lstStyle/>
            <a:p>
              <a:endParaRPr lang="en-US"/>
            </a:p>
          </p:txBody>
        </p:sp>
        <p:sp>
          <p:nvSpPr>
            <p:cNvPr id="356" name="Freeform: Shape 355">
              <a:extLst>
                <a:ext uri="{FF2B5EF4-FFF2-40B4-BE49-F238E27FC236}">
                  <a16:creationId xmlns:a16="http://schemas.microsoft.com/office/drawing/2014/main" id="{D71D5C92-98C2-486D-83C8-28F56EE3FFE4}"/>
                </a:ext>
              </a:extLst>
            </p:cNvPr>
            <p:cNvSpPr/>
            <p:nvPr/>
          </p:nvSpPr>
          <p:spPr>
            <a:xfrm>
              <a:off x="9695130" y="2290007"/>
              <a:ext cx="70396" cy="70864"/>
            </a:xfrm>
            <a:custGeom>
              <a:avLst/>
              <a:gdLst>
                <a:gd name="connsiteX0" fmla="*/ 56227 w 56317"/>
                <a:gd name="connsiteY0" fmla="*/ 32539 h 56691"/>
                <a:gd name="connsiteX1" fmla="*/ 12699 w 56317"/>
                <a:gd name="connsiteY1" fmla="*/ 32539 h 56691"/>
                <a:gd name="connsiteX2" fmla="*/ 18604 w 56317"/>
                <a:gd name="connsiteY2" fmla="*/ 42064 h 56691"/>
                <a:gd name="connsiteX3" fmla="*/ 30701 w 56317"/>
                <a:gd name="connsiteY3" fmla="*/ 45588 h 56691"/>
                <a:gd name="connsiteX4" fmla="*/ 45750 w 56317"/>
                <a:gd name="connsiteY4" fmla="*/ 39587 h 56691"/>
                <a:gd name="connsiteX5" fmla="*/ 52703 w 56317"/>
                <a:gd name="connsiteY5" fmla="*/ 47588 h 56691"/>
                <a:gd name="connsiteX6" fmla="*/ 43178 w 56317"/>
                <a:gd name="connsiteY6" fmla="*/ 54351 h 56691"/>
                <a:gd name="connsiteX7" fmla="*/ 14603 w 56317"/>
                <a:gd name="connsiteY7" fmla="*/ 53017 h 56691"/>
                <a:gd name="connsiteX8" fmla="*/ 3840 w 56317"/>
                <a:gd name="connsiteY8" fmla="*/ 42826 h 56691"/>
                <a:gd name="connsiteX9" fmla="*/ 30 w 56317"/>
                <a:gd name="connsiteY9" fmla="*/ 28157 h 56691"/>
                <a:gd name="connsiteX10" fmla="*/ 3745 w 56317"/>
                <a:gd name="connsiteY10" fmla="*/ 13489 h 56691"/>
                <a:gd name="connsiteX11" fmla="*/ 13936 w 56317"/>
                <a:gd name="connsiteY11" fmla="*/ 3392 h 56691"/>
                <a:gd name="connsiteX12" fmla="*/ 43274 w 56317"/>
                <a:gd name="connsiteY12" fmla="*/ 3392 h 56691"/>
                <a:gd name="connsiteX13" fmla="*/ 52799 w 56317"/>
                <a:gd name="connsiteY13" fmla="*/ 13489 h 56691"/>
                <a:gd name="connsiteX14" fmla="*/ 56323 w 56317"/>
                <a:gd name="connsiteY14" fmla="*/ 28538 h 56691"/>
                <a:gd name="connsiteX15" fmla="*/ 56227 w 56317"/>
                <a:gd name="connsiteY15" fmla="*/ 32539 h 56691"/>
                <a:gd name="connsiteX16" fmla="*/ 18127 w 56317"/>
                <a:gd name="connsiteY16" fmla="*/ 14060 h 56691"/>
                <a:gd name="connsiteX17" fmla="*/ 12889 w 56317"/>
                <a:gd name="connsiteY17" fmla="*/ 23585 h 56691"/>
                <a:gd name="connsiteX18" fmla="*/ 44321 w 56317"/>
                <a:gd name="connsiteY18" fmla="*/ 23585 h 56691"/>
                <a:gd name="connsiteX19" fmla="*/ 39273 w 56317"/>
                <a:gd name="connsiteY19" fmla="*/ 14060 h 56691"/>
                <a:gd name="connsiteX20" fmla="*/ 18127 w 56317"/>
                <a:gd name="connsiteY20" fmla="*/ 14060 h 5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6317" h="56691">
                  <a:moveTo>
                    <a:pt x="56227" y="32539"/>
                  </a:moveTo>
                  <a:lnTo>
                    <a:pt x="12699" y="32539"/>
                  </a:lnTo>
                  <a:cubicBezTo>
                    <a:pt x="13384" y="36349"/>
                    <a:pt x="15499" y="39759"/>
                    <a:pt x="18604" y="42064"/>
                  </a:cubicBezTo>
                  <a:cubicBezTo>
                    <a:pt x="22147" y="44521"/>
                    <a:pt x="26396" y="45759"/>
                    <a:pt x="30701" y="45588"/>
                  </a:cubicBezTo>
                  <a:cubicBezTo>
                    <a:pt x="36330" y="45769"/>
                    <a:pt x="41788" y="43587"/>
                    <a:pt x="45750" y="39587"/>
                  </a:cubicBezTo>
                  <a:lnTo>
                    <a:pt x="52703" y="47588"/>
                  </a:lnTo>
                  <a:cubicBezTo>
                    <a:pt x="50151" y="50607"/>
                    <a:pt x="46874" y="52932"/>
                    <a:pt x="43178" y="54351"/>
                  </a:cubicBezTo>
                  <a:cubicBezTo>
                    <a:pt x="33844" y="57637"/>
                    <a:pt x="23595" y="57161"/>
                    <a:pt x="14603" y="53017"/>
                  </a:cubicBezTo>
                  <a:cubicBezTo>
                    <a:pt x="10117" y="50712"/>
                    <a:pt x="6383" y="47178"/>
                    <a:pt x="3840" y="42826"/>
                  </a:cubicBezTo>
                  <a:cubicBezTo>
                    <a:pt x="1269" y="38368"/>
                    <a:pt x="-46" y="33301"/>
                    <a:pt x="30" y="28157"/>
                  </a:cubicBezTo>
                  <a:cubicBezTo>
                    <a:pt x="-37" y="23023"/>
                    <a:pt x="1240" y="17965"/>
                    <a:pt x="3745" y="13489"/>
                  </a:cubicBezTo>
                  <a:cubicBezTo>
                    <a:pt x="6155" y="9250"/>
                    <a:pt x="9679" y="5764"/>
                    <a:pt x="13936" y="3392"/>
                  </a:cubicBezTo>
                  <a:cubicBezTo>
                    <a:pt x="23138" y="-1371"/>
                    <a:pt x="34072" y="-1371"/>
                    <a:pt x="43274" y="3392"/>
                  </a:cubicBezTo>
                  <a:cubicBezTo>
                    <a:pt x="47322" y="5811"/>
                    <a:pt x="50617" y="9307"/>
                    <a:pt x="52799" y="13489"/>
                  </a:cubicBezTo>
                  <a:cubicBezTo>
                    <a:pt x="55228" y="18127"/>
                    <a:pt x="56447" y="23299"/>
                    <a:pt x="56323" y="28538"/>
                  </a:cubicBezTo>
                  <a:cubicBezTo>
                    <a:pt x="56370" y="29871"/>
                    <a:pt x="56342" y="31205"/>
                    <a:pt x="56227" y="32539"/>
                  </a:cubicBezTo>
                  <a:close/>
                  <a:moveTo>
                    <a:pt x="18127" y="14060"/>
                  </a:moveTo>
                  <a:cubicBezTo>
                    <a:pt x="15280" y="16489"/>
                    <a:pt x="13413" y="19880"/>
                    <a:pt x="12889" y="23585"/>
                  </a:cubicBezTo>
                  <a:lnTo>
                    <a:pt x="44321" y="23585"/>
                  </a:lnTo>
                  <a:cubicBezTo>
                    <a:pt x="43883" y="19889"/>
                    <a:pt x="42083" y="16498"/>
                    <a:pt x="39273" y="14060"/>
                  </a:cubicBezTo>
                  <a:cubicBezTo>
                    <a:pt x="33101" y="9088"/>
                    <a:pt x="24300" y="9088"/>
                    <a:pt x="18127" y="14060"/>
                  </a:cubicBezTo>
                  <a:close/>
                </a:path>
              </a:pathLst>
            </a:custGeom>
            <a:solidFill>
              <a:srgbClr val="6D6E71"/>
            </a:solidFill>
            <a:ln w="9525" cap="flat">
              <a:noFill/>
              <a:prstDash val="solid"/>
              <a:miter/>
            </a:ln>
          </p:spPr>
          <p:txBody>
            <a:bodyPr rtlCol="0" anchor="ctr"/>
            <a:lstStyle/>
            <a:p>
              <a:endParaRPr lang="en-US"/>
            </a:p>
          </p:txBody>
        </p:sp>
        <p:sp>
          <p:nvSpPr>
            <p:cNvPr id="357" name="Freeform: Shape 356">
              <a:extLst>
                <a:ext uri="{FF2B5EF4-FFF2-40B4-BE49-F238E27FC236}">
                  <a16:creationId xmlns:a16="http://schemas.microsoft.com/office/drawing/2014/main" id="{51C45FBE-8B47-4B96-A1ED-141A0DF6D1BD}"/>
                </a:ext>
              </a:extLst>
            </p:cNvPr>
            <p:cNvSpPr/>
            <p:nvPr/>
          </p:nvSpPr>
          <p:spPr>
            <a:xfrm>
              <a:off x="8645479" y="2461398"/>
              <a:ext cx="364688" cy="646985"/>
            </a:xfrm>
            <a:custGeom>
              <a:avLst/>
              <a:gdLst>
                <a:gd name="connsiteX0" fmla="*/ 291751 w 291750"/>
                <a:gd name="connsiteY0" fmla="*/ 145828 h 517588"/>
                <a:gd name="connsiteX1" fmla="*/ 218885 w 291750"/>
                <a:gd name="connsiteY1" fmla="*/ 145828 h 517588"/>
                <a:gd name="connsiteX2" fmla="*/ 218885 w 291750"/>
                <a:gd name="connsiteY2" fmla="*/ 517588 h 517588"/>
                <a:gd name="connsiteX3" fmla="*/ 72962 w 291750"/>
                <a:gd name="connsiteY3" fmla="*/ 517588 h 517588"/>
                <a:gd name="connsiteX4" fmla="*/ 72962 w 291750"/>
                <a:gd name="connsiteY4" fmla="*/ 145828 h 517588"/>
                <a:gd name="connsiteX5" fmla="*/ 0 w 291750"/>
                <a:gd name="connsiteY5" fmla="*/ 145828 h 517588"/>
                <a:gd name="connsiteX6" fmla="*/ 145923 w 291750"/>
                <a:gd name="connsiteY6" fmla="*/ 0 h 517588"/>
                <a:gd name="connsiteX7" fmla="*/ 291751 w 291750"/>
                <a:gd name="connsiteY7" fmla="*/ 145828 h 517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750" h="517588">
                  <a:moveTo>
                    <a:pt x="291751" y="145828"/>
                  </a:moveTo>
                  <a:lnTo>
                    <a:pt x="218885" y="145828"/>
                  </a:lnTo>
                  <a:lnTo>
                    <a:pt x="218885" y="517588"/>
                  </a:lnTo>
                  <a:lnTo>
                    <a:pt x="72962" y="517588"/>
                  </a:lnTo>
                  <a:lnTo>
                    <a:pt x="72962" y="145828"/>
                  </a:lnTo>
                  <a:lnTo>
                    <a:pt x="0" y="145828"/>
                  </a:lnTo>
                  <a:lnTo>
                    <a:pt x="145923" y="0"/>
                  </a:lnTo>
                  <a:lnTo>
                    <a:pt x="291751" y="145828"/>
                  </a:lnTo>
                  <a:close/>
                </a:path>
              </a:pathLst>
            </a:custGeom>
            <a:solidFill>
              <a:srgbClr val="336933"/>
            </a:solidFill>
            <a:ln w="9525" cap="flat">
              <a:noFill/>
              <a:prstDash val="solid"/>
              <a:miter/>
            </a:ln>
          </p:spPr>
          <p:txBody>
            <a:bodyPr rtlCol="0" anchor="ctr"/>
            <a:lstStyle/>
            <a:p>
              <a:endParaRPr lang="en-US"/>
            </a:p>
          </p:txBody>
        </p:sp>
        <p:sp>
          <p:nvSpPr>
            <p:cNvPr id="358" name="Freeform: Shape 357">
              <a:extLst>
                <a:ext uri="{FF2B5EF4-FFF2-40B4-BE49-F238E27FC236}">
                  <a16:creationId xmlns:a16="http://schemas.microsoft.com/office/drawing/2014/main" id="{0A7A270D-1FCF-40FD-B9AF-27AB3C5046D1}"/>
                </a:ext>
              </a:extLst>
            </p:cNvPr>
            <p:cNvSpPr/>
            <p:nvPr/>
          </p:nvSpPr>
          <p:spPr>
            <a:xfrm>
              <a:off x="10509997" y="2710238"/>
              <a:ext cx="154066" cy="213002"/>
            </a:xfrm>
            <a:custGeom>
              <a:avLst/>
              <a:gdLst>
                <a:gd name="connsiteX0" fmla="*/ 27 w 123253"/>
                <a:gd name="connsiteY0" fmla="*/ 54589 h 170402"/>
                <a:gd name="connsiteX1" fmla="*/ 27 w 123253"/>
                <a:gd name="connsiteY1" fmla="*/ -180 h 170402"/>
                <a:gd name="connsiteX2" fmla="*/ 123281 w 123253"/>
                <a:gd name="connsiteY2" fmla="*/ -180 h 170402"/>
                <a:gd name="connsiteX3" fmla="*/ 123281 w 123253"/>
                <a:gd name="connsiteY3" fmla="*/ 28395 h 170402"/>
                <a:gd name="connsiteX4" fmla="*/ 54224 w 123253"/>
                <a:gd name="connsiteY4" fmla="*/ 170222 h 170402"/>
                <a:gd name="connsiteX5" fmla="*/ 12410 w 123253"/>
                <a:gd name="connsiteY5" fmla="*/ 170222 h 170402"/>
                <a:gd name="connsiteX6" fmla="*/ 79085 w 123253"/>
                <a:gd name="connsiteY6" fmla="*/ 32586 h 170402"/>
                <a:gd name="connsiteX7" fmla="*/ 36127 w 123253"/>
                <a:gd name="connsiteY7" fmla="*/ 32586 h 170402"/>
                <a:gd name="connsiteX8" fmla="*/ 36127 w 123253"/>
                <a:gd name="connsiteY8" fmla="*/ 54589 h 170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253" h="170402">
                  <a:moveTo>
                    <a:pt x="27" y="54589"/>
                  </a:moveTo>
                  <a:lnTo>
                    <a:pt x="27" y="-180"/>
                  </a:lnTo>
                  <a:lnTo>
                    <a:pt x="123281" y="-180"/>
                  </a:lnTo>
                  <a:lnTo>
                    <a:pt x="123281" y="28395"/>
                  </a:lnTo>
                  <a:lnTo>
                    <a:pt x="54224" y="170222"/>
                  </a:lnTo>
                  <a:lnTo>
                    <a:pt x="12410" y="170222"/>
                  </a:lnTo>
                  <a:lnTo>
                    <a:pt x="79085" y="32586"/>
                  </a:lnTo>
                  <a:lnTo>
                    <a:pt x="36127" y="32586"/>
                  </a:lnTo>
                  <a:lnTo>
                    <a:pt x="36127" y="54589"/>
                  </a:lnTo>
                  <a:close/>
                </a:path>
              </a:pathLst>
            </a:custGeom>
            <a:solidFill>
              <a:srgbClr val="669940"/>
            </a:solidFill>
            <a:ln w="9525" cap="flat">
              <a:noFill/>
              <a:prstDash val="solid"/>
              <a:miter/>
            </a:ln>
          </p:spPr>
          <p:txBody>
            <a:bodyPr rtlCol="0" anchor="ctr"/>
            <a:lstStyle/>
            <a:p>
              <a:endParaRPr lang="en-US"/>
            </a:p>
          </p:txBody>
        </p:sp>
        <p:sp>
          <p:nvSpPr>
            <p:cNvPr id="359" name="Freeform: Shape 358">
              <a:extLst>
                <a:ext uri="{FF2B5EF4-FFF2-40B4-BE49-F238E27FC236}">
                  <a16:creationId xmlns:a16="http://schemas.microsoft.com/office/drawing/2014/main" id="{1A1D3F89-F384-4F20-82CC-24AC91291DE8}"/>
                </a:ext>
              </a:extLst>
            </p:cNvPr>
            <p:cNvSpPr/>
            <p:nvPr/>
          </p:nvSpPr>
          <p:spPr>
            <a:xfrm>
              <a:off x="10687381" y="2705366"/>
              <a:ext cx="163030" cy="221081"/>
            </a:xfrm>
            <a:custGeom>
              <a:avLst/>
              <a:gdLst>
                <a:gd name="connsiteX0" fmla="*/ 22903 w 130424"/>
                <a:gd name="connsiteY0" fmla="*/ 13243 h 176865"/>
                <a:gd name="connsiteX1" fmla="*/ 107485 w 130424"/>
                <a:gd name="connsiteY1" fmla="*/ 13243 h 176865"/>
                <a:gd name="connsiteX2" fmla="*/ 124345 w 130424"/>
                <a:gd name="connsiteY2" fmla="*/ 46390 h 176865"/>
                <a:gd name="connsiteX3" fmla="*/ 109200 w 130424"/>
                <a:gd name="connsiteY3" fmla="*/ 80204 h 176865"/>
                <a:gd name="connsiteX4" fmla="*/ 130440 w 130424"/>
                <a:gd name="connsiteY4" fmla="*/ 123162 h 176865"/>
                <a:gd name="connsiteX5" fmla="*/ 112343 w 130424"/>
                <a:gd name="connsiteY5" fmla="*/ 161262 h 176865"/>
                <a:gd name="connsiteX6" fmla="*/ 18141 w 130424"/>
                <a:gd name="connsiteY6" fmla="*/ 161262 h 176865"/>
                <a:gd name="connsiteX7" fmla="*/ 43 w 130424"/>
                <a:gd name="connsiteY7" fmla="*/ 123162 h 176865"/>
                <a:gd name="connsiteX8" fmla="*/ 21284 w 130424"/>
                <a:gd name="connsiteY8" fmla="*/ 80204 h 176865"/>
                <a:gd name="connsiteX9" fmla="*/ 5948 w 130424"/>
                <a:gd name="connsiteY9" fmla="*/ 46200 h 176865"/>
                <a:gd name="connsiteX10" fmla="*/ 22903 w 130424"/>
                <a:gd name="connsiteY10" fmla="*/ 13243 h 176865"/>
                <a:gd name="connsiteX11" fmla="*/ 46716 w 130424"/>
                <a:gd name="connsiteY11" fmla="*/ 138878 h 176865"/>
                <a:gd name="connsiteX12" fmla="*/ 65194 w 130424"/>
                <a:gd name="connsiteY12" fmla="*/ 144593 h 176865"/>
                <a:gd name="connsiteX13" fmla="*/ 84244 w 130424"/>
                <a:gd name="connsiteY13" fmla="*/ 138878 h 176865"/>
                <a:gd name="connsiteX14" fmla="*/ 92817 w 130424"/>
                <a:gd name="connsiteY14" fmla="*/ 122209 h 176865"/>
                <a:gd name="connsiteX15" fmla="*/ 84530 w 130424"/>
                <a:gd name="connsiteY15" fmla="*/ 105350 h 176865"/>
                <a:gd name="connsiteX16" fmla="*/ 46906 w 130424"/>
                <a:gd name="connsiteY16" fmla="*/ 105350 h 176865"/>
                <a:gd name="connsiteX17" fmla="*/ 38620 w 130424"/>
                <a:gd name="connsiteY17" fmla="*/ 122209 h 176865"/>
                <a:gd name="connsiteX18" fmla="*/ 46620 w 130424"/>
                <a:gd name="connsiteY18" fmla="*/ 138878 h 176865"/>
                <a:gd name="connsiteX19" fmla="*/ 49002 w 130424"/>
                <a:gd name="connsiteY19" fmla="*/ 64297 h 176865"/>
                <a:gd name="connsiteX20" fmla="*/ 65194 w 130424"/>
                <a:gd name="connsiteY20" fmla="*/ 70203 h 176865"/>
                <a:gd name="connsiteX21" fmla="*/ 81482 w 130424"/>
                <a:gd name="connsiteY21" fmla="*/ 64297 h 176865"/>
                <a:gd name="connsiteX22" fmla="*/ 83682 w 130424"/>
                <a:gd name="connsiteY22" fmla="*/ 37446 h 176865"/>
                <a:gd name="connsiteX23" fmla="*/ 81482 w 130424"/>
                <a:gd name="connsiteY23" fmla="*/ 35246 h 176865"/>
                <a:gd name="connsiteX24" fmla="*/ 65099 w 130424"/>
                <a:gd name="connsiteY24" fmla="*/ 29436 h 176865"/>
                <a:gd name="connsiteX25" fmla="*/ 48811 w 130424"/>
                <a:gd name="connsiteY25" fmla="*/ 35246 h 176865"/>
                <a:gd name="connsiteX26" fmla="*/ 41953 w 130424"/>
                <a:gd name="connsiteY26" fmla="*/ 49819 h 176865"/>
                <a:gd name="connsiteX27" fmla="*/ 48906 w 130424"/>
                <a:gd name="connsiteY27" fmla="*/ 64297 h 176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0424" h="176865">
                  <a:moveTo>
                    <a:pt x="22903" y="13243"/>
                  </a:moveTo>
                  <a:cubicBezTo>
                    <a:pt x="48259" y="-4654"/>
                    <a:pt x="82130" y="-4654"/>
                    <a:pt x="107485" y="13243"/>
                  </a:cubicBezTo>
                  <a:cubicBezTo>
                    <a:pt x="118096" y="20949"/>
                    <a:pt x="124373" y="33274"/>
                    <a:pt x="124345" y="46390"/>
                  </a:cubicBezTo>
                  <a:cubicBezTo>
                    <a:pt x="124421" y="59316"/>
                    <a:pt x="118896" y="71650"/>
                    <a:pt x="109200" y="80204"/>
                  </a:cubicBezTo>
                  <a:cubicBezTo>
                    <a:pt x="122877" y="90196"/>
                    <a:pt x="130802" y="106236"/>
                    <a:pt x="130440" y="123162"/>
                  </a:cubicBezTo>
                  <a:cubicBezTo>
                    <a:pt x="130669" y="137983"/>
                    <a:pt x="123973" y="152070"/>
                    <a:pt x="112343" y="161262"/>
                  </a:cubicBezTo>
                  <a:cubicBezTo>
                    <a:pt x="84311" y="181826"/>
                    <a:pt x="46173" y="181826"/>
                    <a:pt x="18141" y="161262"/>
                  </a:cubicBezTo>
                  <a:cubicBezTo>
                    <a:pt x="6511" y="152070"/>
                    <a:pt x="-186" y="137983"/>
                    <a:pt x="43" y="123162"/>
                  </a:cubicBezTo>
                  <a:cubicBezTo>
                    <a:pt x="-376" y="106216"/>
                    <a:pt x="7568" y="90158"/>
                    <a:pt x="21284" y="80204"/>
                  </a:cubicBezTo>
                  <a:cubicBezTo>
                    <a:pt x="11492" y="71622"/>
                    <a:pt x="5891" y="59220"/>
                    <a:pt x="5948" y="46200"/>
                  </a:cubicBezTo>
                  <a:cubicBezTo>
                    <a:pt x="5977" y="33131"/>
                    <a:pt x="12283" y="20863"/>
                    <a:pt x="22903" y="13243"/>
                  </a:cubicBezTo>
                  <a:close/>
                  <a:moveTo>
                    <a:pt x="46716" y="138878"/>
                  </a:moveTo>
                  <a:cubicBezTo>
                    <a:pt x="52145" y="142631"/>
                    <a:pt x="58593" y="144621"/>
                    <a:pt x="65194" y="144593"/>
                  </a:cubicBezTo>
                  <a:cubicBezTo>
                    <a:pt x="71986" y="144698"/>
                    <a:pt x="78634" y="142707"/>
                    <a:pt x="84244" y="138878"/>
                  </a:cubicBezTo>
                  <a:cubicBezTo>
                    <a:pt x="89826" y="135211"/>
                    <a:pt x="93083" y="128886"/>
                    <a:pt x="92817" y="122209"/>
                  </a:cubicBezTo>
                  <a:cubicBezTo>
                    <a:pt x="93207" y="115523"/>
                    <a:pt x="90064" y="109122"/>
                    <a:pt x="84530" y="105350"/>
                  </a:cubicBezTo>
                  <a:cubicBezTo>
                    <a:pt x="73224" y="97492"/>
                    <a:pt x="58212" y="97492"/>
                    <a:pt x="46906" y="105350"/>
                  </a:cubicBezTo>
                  <a:cubicBezTo>
                    <a:pt x="41372" y="109122"/>
                    <a:pt x="38229" y="115523"/>
                    <a:pt x="38620" y="122209"/>
                  </a:cubicBezTo>
                  <a:cubicBezTo>
                    <a:pt x="38229" y="128772"/>
                    <a:pt x="41258" y="135077"/>
                    <a:pt x="46620" y="138878"/>
                  </a:cubicBezTo>
                  <a:close/>
                  <a:moveTo>
                    <a:pt x="49002" y="64297"/>
                  </a:moveTo>
                  <a:cubicBezTo>
                    <a:pt x="53497" y="68174"/>
                    <a:pt x="59260" y="70269"/>
                    <a:pt x="65194" y="70203"/>
                  </a:cubicBezTo>
                  <a:cubicBezTo>
                    <a:pt x="71157" y="70269"/>
                    <a:pt x="76948" y="68174"/>
                    <a:pt x="81482" y="64297"/>
                  </a:cubicBezTo>
                  <a:cubicBezTo>
                    <a:pt x="89502" y="57487"/>
                    <a:pt x="90493" y="45466"/>
                    <a:pt x="83682" y="37446"/>
                  </a:cubicBezTo>
                  <a:cubicBezTo>
                    <a:pt x="83006" y="36656"/>
                    <a:pt x="82272" y="35922"/>
                    <a:pt x="81482" y="35246"/>
                  </a:cubicBezTo>
                  <a:cubicBezTo>
                    <a:pt x="76929" y="31350"/>
                    <a:pt x="71090" y="29283"/>
                    <a:pt x="65099" y="29436"/>
                  </a:cubicBezTo>
                  <a:cubicBezTo>
                    <a:pt x="59136" y="29293"/>
                    <a:pt x="53336" y="31360"/>
                    <a:pt x="48811" y="35246"/>
                  </a:cubicBezTo>
                  <a:cubicBezTo>
                    <a:pt x="44411" y="38789"/>
                    <a:pt x="41877" y="44161"/>
                    <a:pt x="41953" y="49819"/>
                  </a:cubicBezTo>
                  <a:cubicBezTo>
                    <a:pt x="41896" y="55458"/>
                    <a:pt x="44468" y="60811"/>
                    <a:pt x="48906" y="64297"/>
                  </a:cubicBezTo>
                  <a:close/>
                </a:path>
              </a:pathLst>
            </a:custGeom>
            <a:solidFill>
              <a:srgbClr val="669940"/>
            </a:solidFill>
            <a:ln w="9525" cap="flat">
              <a:noFill/>
              <a:prstDash val="solid"/>
              <a:miter/>
            </a:ln>
          </p:spPr>
          <p:txBody>
            <a:bodyPr rtlCol="0" anchor="ctr"/>
            <a:lstStyle/>
            <a:p>
              <a:endParaRPr lang="en-US"/>
            </a:p>
          </p:txBody>
        </p:sp>
        <p:sp>
          <p:nvSpPr>
            <p:cNvPr id="360" name="Freeform: Shape 359">
              <a:extLst>
                <a:ext uri="{FF2B5EF4-FFF2-40B4-BE49-F238E27FC236}">
                  <a16:creationId xmlns:a16="http://schemas.microsoft.com/office/drawing/2014/main" id="{ACABD9A1-47F4-41D6-B988-BC07BA2D9F0A}"/>
                </a:ext>
              </a:extLst>
            </p:cNvPr>
            <p:cNvSpPr/>
            <p:nvPr/>
          </p:nvSpPr>
          <p:spPr>
            <a:xfrm>
              <a:off x="10900364" y="2697618"/>
              <a:ext cx="122804" cy="125746"/>
            </a:xfrm>
            <a:custGeom>
              <a:avLst/>
              <a:gdLst>
                <a:gd name="connsiteX0" fmla="*/ 42159 w 98243"/>
                <a:gd name="connsiteY0" fmla="*/ 22299 h 100597"/>
                <a:gd name="connsiteX1" fmla="*/ 36159 w 98243"/>
                <a:gd name="connsiteY1" fmla="*/ 36491 h 100597"/>
                <a:gd name="connsiteX2" fmla="*/ 21204 w 98243"/>
                <a:gd name="connsiteY2" fmla="*/ 42206 h 100597"/>
                <a:gd name="connsiteX3" fmla="*/ 6155 w 98243"/>
                <a:gd name="connsiteY3" fmla="*/ 36396 h 100597"/>
                <a:gd name="connsiteX4" fmla="*/ 5450 w 98243"/>
                <a:gd name="connsiteY4" fmla="*/ 8516 h 100597"/>
                <a:gd name="connsiteX5" fmla="*/ 6155 w 98243"/>
                <a:gd name="connsiteY5" fmla="*/ 7821 h 100597"/>
                <a:gd name="connsiteX6" fmla="*/ 36159 w 98243"/>
                <a:gd name="connsiteY6" fmla="*/ 7821 h 100597"/>
                <a:gd name="connsiteX7" fmla="*/ 42159 w 98243"/>
                <a:gd name="connsiteY7" fmla="*/ 22299 h 100597"/>
                <a:gd name="connsiteX8" fmla="*/ 96833 w 98243"/>
                <a:gd name="connsiteY8" fmla="*/ -180 h 100597"/>
                <a:gd name="connsiteX9" fmla="*/ 25490 w 98243"/>
                <a:gd name="connsiteY9" fmla="*/ 99356 h 100597"/>
                <a:gd name="connsiteX10" fmla="*/ 1011 w 98243"/>
                <a:gd name="connsiteY10" fmla="*/ 99356 h 100597"/>
                <a:gd name="connsiteX11" fmla="*/ 72449 w 98243"/>
                <a:gd name="connsiteY11" fmla="*/ -180 h 100597"/>
                <a:gd name="connsiteX12" fmla="*/ 16918 w 98243"/>
                <a:gd name="connsiteY12" fmla="*/ 27347 h 100597"/>
                <a:gd name="connsiteX13" fmla="*/ 21109 w 98243"/>
                <a:gd name="connsiteY13" fmla="*/ 29252 h 100597"/>
                <a:gd name="connsiteX14" fmla="*/ 25395 w 98243"/>
                <a:gd name="connsiteY14" fmla="*/ 27347 h 100597"/>
                <a:gd name="connsiteX15" fmla="*/ 27110 w 98243"/>
                <a:gd name="connsiteY15" fmla="*/ 22299 h 100597"/>
                <a:gd name="connsiteX16" fmla="*/ 25395 w 98243"/>
                <a:gd name="connsiteY16" fmla="*/ 17156 h 100597"/>
                <a:gd name="connsiteX17" fmla="*/ 17918 w 98243"/>
                <a:gd name="connsiteY17" fmla="*/ 16155 h 100597"/>
                <a:gd name="connsiteX18" fmla="*/ 16918 w 98243"/>
                <a:gd name="connsiteY18" fmla="*/ 17156 h 100597"/>
                <a:gd name="connsiteX19" fmla="*/ 15203 w 98243"/>
                <a:gd name="connsiteY19" fmla="*/ 22299 h 100597"/>
                <a:gd name="connsiteX20" fmla="*/ 16918 w 98243"/>
                <a:gd name="connsiteY20" fmla="*/ 27347 h 100597"/>
                <a:gd name="connsiteX21" fmla="*/ 98261 w 98243"/>
                <a:gd name="connsiteY21" fmla="*/ 80497 h 100597"/>
                <a:gd name="connsiteX22" fmla="*/ 92260 w 98243"/>
                <a:gd name="connsiteY22" fmla="*/ 94689 h 100597"/>
                <a:gd name="connsiteX23" fmla="*/ 77211 w 98243"/>
                <a:gd name="connsiteY23" fmla="*/ 100404 h 100597"/>
                <a:gd name="connsiteX24" fmla="*/ 62257 w 98243"/>
                <a:gd name="connsiteY24" fmla="*/ 94594 h 100597"/>
                <a:gd name="connsiteX25" fmla="*/ 61552 w 98243"/>
                <a:gd name="connsiteY25" fmla="*/ 66723 h 100597"/>
                <a:gd name="connsiteX26" fmla="*/ 62257 w 98243"/>
                <a:gd name="connsiteY26" fmla="*/ 66019 h 100597"/>
                <a:gd name="connsiteX27" fmla="*/ 77211 w 98243"/>
                <a:gd name="connsiteY27" fmla="*/ 60208 h 100597"/>
                <a:gd name="connsiteX28" fmla="*/ 92260 w 98243"/>
                <a:gd name="connsiteY28" fmla="*/ 66019 h 100597"/>
                <a:gd name="connsiteX29" fmla="*/ 98261 w 98243"/>
                <a:gd name="connsiteY29" fmla="*/ 80497 h 100597"/>
                <a:gd name="connsiteX30" fmla="*/ 72925 w 98243"/>
                <a:gd name="connsiteY30" fmla="*/ 85545 h 100597"/>
                <a:gd name="connsiteX31" fmla="*/ 80706 w 98243"/>
                <a:gd name="connsiteY31" fmla="*/ 86240 h 100597"/>
                <a:gd name="connsiteX32" fmla="*/ 81402 w 98243"/>
                <a:gd name="connsiteY32" fmla="*/ 85545 h 100597"/>
                <a:gd name="connsiteX33" fmla="*/ 83117 w 98243"/>
                <a:gd name="connsiteY33" fmla="*/ 80497 h 100597"/>
                <a:gd name="connsiteX34" fmla="*/ 81402 w 98243"/>
                <a:gd name="connsiteY34" fmla="*/ 75353 h 100597"/>
                <a:gd name="connsiteX35" fmla="*/ 77211 w 98243"/>
                <a:gd name="connsiteY35" fmla="*/ 73258 h 100597"/>
                <a:gd name="connsiteX36" fmla="*/ 73020 w 98243"/>
                <a:gd name="connsiteY36" fmla="*/ 75353 h 100597"/>
                <a:gd name="connsiteX37" fmla="*/ 73020 w 98243"/>
                <a:gd name="connsiteY37" fmla="*/ 85545 h 100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8243" h="100597">
                  <a:moveTo>
                    <a:pt x="42159" y="22299"/>
                  </a:moveTo>
                  <a:cubicBezTo>
                    <a:pt x="42245" y="27662"/>
                    <a:pt x="40064" y="32814"/>
                    <a:pt x="36159" y="36491"/>
                  </a:cubicBezTo>
                  <a:cubicBezTo>
                    <a:pt x="32138" y="40320"/>
                    <a:pt x="26748" y="42378"/>
                    <a:pt x="21204" y="42206"/>
                  </a:cubicBezTo>
                  <a:cubicBezTo>
                    <a:pt x="15603" y="42397"/>
                    <a:pt x="10174" y="40301"/>
                    <a:pt x="6155" y="36396"/>
                  </a:cubicBezTo>
                  <a:cubicBezTo>
                    <a:pt x="-1732" y="28890"/>
                    <a:pt x="-2047" y="16413"/>
                    <a:pt x="5450" y="8516"/>
                  </a:cubicBezTo>
                  <a:cubicBezTo>
                    <a:pt x="5678" y="8278"/>
                    <a:pt x="5916" y="8049"/>
                    <a:pt x="6155" y="7821"/>
                  </a:cubicBezTo>
                  <a:cubicBezTo>
                    <a:pt x="14603" y="-56"/>
                    <a:pt x="27710" y="-56"/>
                    <a:pt x="36159" y="7821"/>
                  </a:cubicBezTo>
                  <a:cubicBezTo>
                    <a:pt x="40140" y="11564"/>
                    <a:pt x="42330" y="16832"/>
                    <a:pt x="42159" y="22299"/>
                  </a:cubicBezTo>
                  <a:close/>
                  <a:moveTo>
                    <a:pt x="96833" y="-180"/>
                  </a:moveTo>
                  <a:lnTo>
                    <a:pt x="25490" y="99356"/>
                  </a:lnTo>
                  <a:lnTo>
                    <a:pt x="1011" y="99356"/>
                  </a:lnTo>
                  <a:lnTo>
                    <a:pt x="72449" y="-180"/>
                  </a:lnTo>
                  <a:close/>
                  <a:moveTo>
                    <a:pt x="16918" y="27347"/>
                  </a:moveTo>
                  <a:cubicBezTo>
                    <a:pt x="17928" y="28623"/>
                    <a:pt x="19490" y="29328"/>
                    <a:pt x="21109" y="29252"/>
                  </a:cubicBezTo>
                  <a:cubicBezTo>
                    <a:pt x="22756" y="29309"/>
                    <a:pt x="24338" y="28614"/>
                    <a:pt x="25395" y="27347"/>
                  </a:cubicBezTo>
                  <a:cubicBezTo>
                    <a:pt x="26586" y="25947"/>
                    <a:pt x="27205" y="24137"/>
                    <a:pt x="27110" y="22299"/>
                  </a:cubicBezTo>
                  <a:cubicBezTo>
                    <a:pt x="27186" y="20432"/>
                    <a:pt x="26576" y="18603"/>
                    <a:pt x="25395" y="17156"/>
                  </a:cubicBezTo>
                  <a:cubicBezTo>
                    <a:pt x="23604" y="14812"/>
                    <a:pt x="20261" y="14365"/>
                    <a:pt x="17918" y="16155"/>
                  </a:cubicBezTo>
                  <a:cubicBezTo>
                    <a:pt x="17546" y="16441"/>
                    <a:pt x="17203" y="16774"/>
                    <a:pt x="16918" y="17156"/>
                  </a:cubicBezTo>
                  <a:cubicBezTo>
                    <a:pt x="15775" y="18622"/>
                    <a:pt x="15165" y="20442"/>
                    <a:pt x="15203" y="22299"/>
                  </a:cubicBezTo>
                  <a:cubicBezTo>
                    <a:pt x="15108" y="24137"/>
                    <a:pt x="15727" y="25947"/>
                    <a:pt x="16918" y="27347"/>
                  </a:cubicBezTo>
                  <a:close/>
                  <a:moveTo>
                    <a:pt x="98261" y="80497"/>
                  </a:moveTo>
                  <a:cubicBezTo>
                    <a:pt x="98347" y="85859"/>
                    <a:pt x="96166" y="91012"/>
                    <a:pt x="92260" y="94689"/>
                  </a:cubicBezTo>
                  <a:cubicBezTo>
                    <a:pt x="88212" y="98528"/>
                    <a:pt x="82793" y="100585"/>
                    <a:pt x="77211" y="100404"/>
                  </a:cubicBezTo>
                  <a:cubicBezTo>
                    <a:pt x="71639" y="100604"/>
                    <a:pt x="66229" y="98499"/>
                    <a:pt x="62257" y="94594"/>
                  </a:cubicBezTo>
                  <a:cubicBezTo>
                    <a:pt x="54370" y="87088"/>
                    <a:pt x="54056" y="74610"/>
                    <a:pt x="61552" y="66723"/>
                  </a:cubicBezTo>
                  <a:cubicBezTo>
                    <a:pt x="61780" y="66476"/>
                    <a:pt x="62019" y="66247"/>
                    <a:pt x="62257" y="66019"/>
                  </a:cubicBezTo>
                  <a:cubicBezTo>
                    <a:pt x="66229" y="62114"/>
                    <a:pt x="71639" y="60008"/>
                    <a:pt x="77211" y="60208"/>
                  </a:cubicBezTo>
                  <a:cubicBezTo>
                    <a:pt x="82812" y="60018"/>
                    <a:pt x="88241" y="62114"/>
                    <a:pt x="92260" y="66019"/>
                  </a:cubicBezTo>
                  <a:cubicBezTo>
                    <a:pt x="96242" y="69762"/>
                    <a:pt x="98433" y="75029"/>
                    <a:pt x="98261" y="80497"/>
                  </a:cubicBezTo>
                  <a:close/>
                  <a:moveTo>
                    <a:pt x="72925" y="85545"/>
                  </a:moveTo>
                  <a:cubicBezTo>
                    <a:pt x="74877" y="87888"/>
                    <a:pt x="78364" y="88193"/>
                    <a:pt x="80706" y="86240"/>
                  </a:cubicBezTo>
                  <a:cubicBezTo>
                    <a:pt x="80964" y="86031"/>
                    <a:pt x="81192" y="85793"/>
                    <a:pt x="81402" y="85545"/>
                  </a:cubicBezTo>
                  <a:cubicBezTo>
                    <a:pt x="82593" y="84145"/>
                    <a:pt x="83212" y="82335"/>
                    <a:pt x="83117" y="80497"/>
                  </a:cubicBezTo>
                  <a:cubicBezTo>
                    <a:pt x="83193" y="78630"/>
                    <a:pt x="82583" y="76801"/>
                    <a:pt x="81402" y="75353"/>
                  </a:cubicBezTo>
                  <a:cubicBezTo>
                    <a:pt x="80430" y="74010"/>
                    <a:pt x="78868" y="73229"/>
                    <a:pt x="77211" y="73258"/>
                  </a:cubicBezTo>
                  <a:cubicBezTo>
                    <a:pt x="75563" y="73239"/>
                    <a:pt x="74001" y="74020"/>
                    <a:pt x="73020" y="75353"/>
                  </a:cubicBezTo>
                  <a:cubicBezTo>
                    <a:pt x="70811" y="78392"/>
                    <a:pt x="70811" y="82507"/>
                    <a:pt x="73020" y="85545"/>
                  </a:cubicBezTo>
                  <a:close/>
                </a:path>
              </a:pathLst>
            </a:custGeom>
            <a:solidFill>
              <a:srgbClr val="669940"/>
            </a:solidFill>
            <a:ln w="9525" cap="flat">
              <a:noFill/>
              <a:prstDash val="solid"/>
              <a:miter/>
            </a:ln>
          </p:spPr>
          <p:txBody>
            <a:bodyPr rtlCol="0" anchor="ctr"/>
            <a:lstStyle/>
            <a:p>
              <a:endParaRPr lang="en-US"/>
            </a:p>
          </p:txBody>
        </p:sp>
        <p:sp>
          <p:nvSpPr>
            <p:cNvPr id="361" name="Freeform: Shape 360">
              <a:extLst>
                <a:ext uri="{FF2B5EF4-FFF2-40B4-BE49-F238E27FC236}">
                  <a16:creationId xmlns:a16="http://schemas.microsoft.com/office/drawing/2014/main" id="{E72912C7-4114-496B-9BE1-E0F181A914D4}"/>
                </a:ext>
              </a:extLst>
            </p:cNvPr>
            <p:cNvSpPr/>
            <p:nvPr/>
          </p:nvSpPr>
          <p:spPr>
            <a:xfrm>
              <a:off x="10105661" y="2162062"/>
              <a:ext cx="76196" cy="91094"/>
            </a:xfrm>
            <a:custGeom>
              <a:avLst/>
              <a:gdLst>
                <a:gd name="connsiteX0" fmla="*/ 46414 w 60957"/>
                <a:gd name="connsiteY0" fmla="*/ 2973 h 72875"/>
                <a:gd name="connsiteX1" fmla="*/ 57177 w 60957"/>
                <a:gd name="connsiteY1" fmla="*/ 11927 h 72875"/>
                <a:gd name="connsiteX2" fmla="*/ 57177 w 60957"/>
                <a:gd name="connsiteY2" fmla="*/ 39549 h 72875"/>
                <a:gd name="connsiteX3" fmla="*/ 46414 w 60957"/>
                <a:gd name="connsiteY3" fmla="*/ 48503 h 72875"/>
                <a:gd name="connsiteX4" fmla="*/ 29936 w 60957"/>
                <a:gd name="connsiteY4" fmla="*/ 51646 h 72875"/>
                <a:gd name="connsiteX5" fmla="*/ 13553 w 60957"/>
                <a:gd name="connsiteY5" fmla="*/ 51646 h 72875"/>
                <a:gd name="connsiteX6" fmla="*/ 13553 w 60957"/>
                <a:gd name="connsiteY6" fmla="*/ 72696 h 72875"/>
                <a:gd name="connsiteX7" fmla="*/ 27 w 60957"/>
                <a:gd name="connsiteY7" fmla="*/ 72696 h 72875"/>
                <a:gd name="connsiteX8" fmla="*/ 27 w 60957"/>
                <a:gd name="connsiteY8" fmla="*/ -170 h 72875"/>
                <a:gd name="connsiteX9" fmla="*/ 29936 w 60957"/>
                <a:gd name="connsiteY9" fmla="*/ -170 h 72875"/>
                <a:gd name="connsiteX10" fmla="*/ 46414 w 60957"/>
                <a:gd name="connsiteY10" fmla="*/ 2973 h 72875"/>
                <a:gd name="connsiteX11" fmla="*/ 42699 w 60957"/>
                <a:gd name="connsiteY11" fmla="*/ 36501 h 72875"/>
                <a:gd name="connsiteX12" fmla="*/ 47367 w 60957"/>
                <a:gd name="connsiteY12" fmla="*/ 25738 h 72875"/>
                <a:gd name="connsiteX13" fmla="*/ 42699 w 60957"/>
                <a:gd name="connsiteY13" fmla="*/ 15070 h 72875"/>
                <a:gd name="connsiteX14" fmla="*/ 29364 w 60957"/>
                <a:gd name="connsiteY14" fmla="*/ 11260 h 72875"/>
                <a:gd name="connsiteX15" fmla="*/ 13553 w 60957"/>
                <a:gd name="connsiteY15" fmla="*/ 11260 h 72875"/>
                <a:gd name="connsiteX16" fmla="*/ 13553 w 60957"/>
                <a:gd name="connsiteY16" fmla="*/ 39835 h 72875"/>
                <a:gd name="connsiteX17" fmla="*/ 29364 w 60957"/>
                <a:gd name="connsiteY17" fmla="*/ 39835 h 72875"/>
                <a:gd name="connsiteX18" fmla="*/ 42699 w 60957"/>
                <a:gd name="connsiteY18" fmla="*/ 36501 h 7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957" h="72875">
                  <a:moveTo>
                    <a:pt x="46414" y="2973"/>
                  </a:moveTo>
                  <a:cubicBezTo>
                    <a:pt x="50815" y="4821"/>
                    <a:pt x="54567" y="7936"/>
                    <a:pt x="57177" y="11927"/>
                  </a:cubicBezTo>
                  <a:cubicBezTo>
                    <a:pt x="62254" y="20432"/>
                    <a:pt x="62254" y="31043"/>
                    <a:pt x="57177" y="39549"/>
                  </a:cubicBezTo>
                  <a:cubicBezTo>
                    <a:pt x="54567" y="43540"/>
                    <a:pt x="50815" y="46655"/>
                    <a:pt x="46414" y="48503"/>
                  </a:cubicBezTo>
                  <a:cubicBezTo>
                    <a:pt x="41204" y="50703"/>
                    <a:pt x="35594" y="51779"/>
                    <a:pt x="29936" y="51646"/>
                  </a:cubicBezTo>
                  <a:lnTo>
                    <a:pt x="13553" y="51646"/>
                  </a:lnTo>
                  <a:lnTo>
                    <a:pt x="13553" y="72696"/>
                  </a:lnTo>
                  <a:lnTo>
                    <a:pt x="27" y="72696"/>
                  </a:lnTo>
                  <a:lnTo>
                    <a:pt x="27" y="-170"/>
                  </a:lnTo>
                  <a:lnTo>
                    <a:pt x="29936" y="-170"/>
                  </a:lnTo>
                  <a:cubicBezTo>
                    <a:pt x="35594" y="-294"/>
                    <a:pt x="41204" y="773"/>
                    <a:pt x="46414" y="2973"/>
                  </a:cubicBezTo>
                  <a:close/>
                  <a:moveTo>
                    <a:pt x="42699" y="36501"/>
                  </a:moveTo>
                  <a:cubicBezTo>
                    <a:pt x="45833" y="33824"/>
                    <a:pt x="47557" y="29853"/>
                    <a:pt x="47367" y="25738"/>
                  </a:cubicBezTo>
                  <a:cubicBezTo>
                    <a:pt x="47585" y="21642"/>
                    <a:pt x="45852" y="17689"/>
                    <a:pt x="42699" y="15070"/>
                  </a:cubicBezTo>
                  <a:cubicBezTo>
                    <a:pt x="38842" y="12269"/>
                    <a:pt x="34117" y="10917"/>
                    <a:pt x="29364" y="11260"/>
                  </a:cubicBezTo>
                  <a:lnTo>
                    <a:pt x="13553" y="11260"/>
                  </a:lnTo>
                  <a:lnTo>
                    <a:pt x="13553" y="39835"/>
                  </a:lnTo>
                  <a:lnTo>
                    <a:pt x="29364" y="39835"/>
                  </a:lnTo>
                  <a:cubicBezTo>
                    <a:pt x="34060" y="40273"/>
                    <a:pt x="38766" y="39092"/>
                    <a:pt x="42699" y="36501"/>
                  </a:cubicBezTo>
                  <a:close/>
                </a:path>
              </a:pathLst>
            </a:custGeom>
            <a:solidFill>
              <a:srgbClr val="6D6E71"/>
            </a:solidFill>
            <a:ln w="9525" cap="flat">
              <a:noFill/>
              <a:prstDash val="solid"/>
              <a:miter/>
            </a:ln>
          </p:spPr>
          <p:txBody>
            <a:bodyPr rtlCol="0" anchor="ctr"/>
            <a:lstStyle/>
            <a:p>
              <a:endParaRPr lang="en-US"/>
            </a:p>
          </p:txBody>
        </p:sp>
        <p:sp>
          <p:nvSpPr>
            <p:cNvPr id="362" name="Freeform: Shape 361">
              <a:extLst>
                <a:ext uri="{FF2B5EF4-FFF2-40B4-BE49-F238E27FC236}">
                  <a16:creationId xmlns:a16="http://schemas.microsoft.com/office/drawing/2014/main" id="{02F21EA9-8DC2-4167-9AEF-DB552A44843D}"/>
                </a:ext>
              </a:extLst>
            </p:cNvPr>
            <p:cNvSpPr/>
            <p:nvPr/>
          </p:nvSpPr>
          <p:spPr>
            <a:xfrm>
              <a:off x="10191972" y="2182946"/>
              <a:ext cx="62716" cy="71164"/>
            </a:xfrm>
            <a:custGeom>
              <a:avLst/>
              <a:gdLst>
                <a:gd name="connsiteX0" fmla="*/ 43659 w 50173"/>
                <a:gd name="connsiteY0" fmla="*/ 5697 h 56931"/>
                <a:gd name="connsiteX1" fmla="*/ 50136 w 50173"/>
                <a:gd name="connsiteY1" fmla="*/ 23414 h 56931"/>
                <a:gd name="connsiteX2" fmla="*/ 50136 w 50173"/>
                <a:gd name="connsiteY2" fmla="*/ 55989 h 56931"/>
                <a:gd name="connsiteX3" fmla="*/ 38229 w 50173"/>
                <a:gd name="connsiteY3" fmla="*/ 55989 h 56931"/>
                <a:gd name="connsiteX4" fmla="*/ 38229 w 50173"/>
                <a:gd name="connsiteY4" fmla="*/ 49226 h 56931"/>
                <a:gd name="connsiteX5" fmla="*/ 31466 w 50173"/>
                <a:gd name="connsiteY5" fmla="*/ 54751 h 56931"/>
                <a:gd name="connsiteX6" fmla="*/ 9845 w 50173"/>
                <a:gd name="connsiteY6" fmla="*/ 54751 h 56931"/>
                <a:gd name="connsiteX7" fmla="*/ 2606 w 50173"/>
                <a:gd name="connsiteY7" fmla="*/ 48845 h 56931"/>
                <a:gd name="connsiteX8" fmla="*/ 34 w 50173"/>
                <a:gd name="connsiteY8" fmla="*/ 40273 h 56931"/>
                <a:gd name="connsiteX9" fmla="*/ 5654 w 50173"/>
                <a:gd name="connsiteY9" fmla="*/ 28176 h 56931"/>
                <a:gd name="connsiteX10" fmla="*/ 23180 w 50173"/>
                <a:gd name="connsiteY10" fmla="*/ 23699 h 56931"/>
                <a:gd name="connsiteX11" fmla="*/ 37563 w 50173"/>
                <a:gd name="connsiteY11" fmla="*/ 23699 h 56931"/>
                <a:gd name="connsiteX12" fmla="*/ 37563 w 50173"/>
                <a:gd name="connsiteY12" fmla="*/ 22842 h 56931"/>
                <a:gd name="connsiteX13" fmla="*/ 34038 w 50173"/>
                <a:gd name="connsiteY13" fmla="*/ 13889 h 56931"/>
                <a:gd name="connsiteX14" fmla="*/ 23656 w 50173"/>
                <a:gd name="connsiteY14" fmla="*/ 10841 h 56931"/>
                <a:gd name="connsiteX15" fmla="*/ 14131 w 50173"/>
                <a:gd name="connsiteY15" fmla="*/ 12269 h 56931"/>
                <a:gd name="connsiteX16" fmla="*/ 6416 w 50173"/>
                <a:gd name="connsiteY16" fmla="*/ 16270 h 56931"/>
                <a:gd name="connsiteX17" fmla="*/ 1368 w 50173"/>
                <a:gd name="connsiteY17" fmla="*/ 6745 h 56931"/>
                <a:gd name="connsiteX18" fmla="*/ 11845 w 50173"/>
                <a:gd name="connsiteY18" fmla="*/ 1697 h 56931"/>
                <a:gd name="connsiteX19" fmla="*/ 24894 w 50173"/>
                <a:gd name="connsiteY19" fmla="*/ -113 h 56931"/>
                <a:gd name="connsiteX20" fmla="*/ 43659 w 50173"/>
                <a:gd name="connsiteY20" fmla="*/ 5697 h 56931"/>
                <a:gd name="connsiteX21" fmla="*/ 31753 w 50173"/>
                <a:gd name="connsiteY21" fmla="*/ 45416 h 56931"/>
                <a:gd name="connsiteX22" fmla="*/ 37182 w 50173"/>
                <a:gd name="connsiteY22" fmla="*/ 39035 h 56931"/>
                <a:gd name="connsiteX23" fmla="*/ 37182 w 50173"/>
                <a:gd name="connsiteY23" fmla="*/ 32653 h 56931"/>
                <a:gd name="connsiteX24" fmla="*/ 23751 w 50173"/>
                <a:gd name="connsiteY24" fmla="*/ 32653 h 56931"/>
                <a:gd name="connsiteX25" fmla="*/ 12512 w 50173"/>
                <a:gd name="connsiteY25" fmla="*/ 39987 h 56931"/>
                <a:gd name="connsiteX26" fmla="*/ 15274 w 50173"/>
                <a:gd name="connsiteY26" fmla="*/ 45607 h 56931"/>
                <a:gd name="connsiteX27" fmla="*/ 23084 w 50173"/>
                <a:gd name="connsiteY27" fmla="*/ 47702 h 56931"/>
                <a:gd name="connsiteX28" fmla="*/ 31753 w 50173"/>
                <a:gd name="connsiteY28" fmla="*/ 45416 h 56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0173" h="56931">
                  <a:moveTo>
                    <a:pt x="43659" y="5697"/>
                  </a:moveTo>
                  <a:cubicBezTo>
                    <a:pt x="48269" y="10393"/>
                    <a:pt x="50631" y="16851"/>
                    <a:pt x="50136" y="23414"/>
                  </a:cubicBezTo>
                  <a:lnTo>
                    <a:pt x="50136" y="55989"/>
                  </a:lnTo>
                  <a:lnTo>
                    <a:pt x="38229" y="55989"/>
                  </a:lnTo>
                  <a:lnTo>
                    <a:pt x="38229" y="49226"/>
                  </a:lnTo>
                  <a:cubicBezTo>
                    <a:pt x="36572" y="51693"/>
                    <a:pt x="34219" y="53617"/>
                    <a:pt x="31466" y="54751"/>
                  </a:cubicBezTo>
                  <a:cubicBezTo>
                    <a:pt x="24504" y="57418"/>
                    <a:pt x="16807" y="57418"/>
                    <a:pt x="9845" y="54751"/>
                  </a:cubicBezTo>
                  <a:cubicBezTo>
                    <a:pt x="6930" y="53484"/>
                    <a:pt x="4425" y="51446"/>
                    <a:pt x="2606" y="48845"/>
                  </a:cubicBezTo>
                  <a:cubicBezTo>
                    <a:pt x="901" y="46312"/>
                    <a:pt x="6" y="43321"/>
                    <a:pt x="34" y="40273"/>
                  </a:cubicBezTo>
                  <a:cubicBezTo>
                    <a:pt x="-109" y="35577"/>
                    <a:pt x="1977" y="31091"/>
                    <a:pt x="5654" y="28176"/>
                  </a:cubicBezTo>
                  <a:cubicBezTo>
                    <a:pt x="10836" y="24785"/>
                    <a:pt x="17007" y="23214"/>
                    <a:pt x="23180" y="23699"/>
                  </a:cubicBezTo>
                  <a:lnTo>
                    <a:pt x="37563" y="23699"/>
                  </a:lnTo>
                  <a:lnTo>
                    <a:pt x="37563" y="22842"/>
                  </a:lnTo>
                  <a:cubicBezTo>
                    <a:pt x="37753" y="19490"/>
                    <a:pt x="36458" y="16213"/>
                    <a:pt x="34038" y="13889"/>
                  </a:cubicBezTo>
                  <a:cubicBezTo>
                    <a:pt x="31057" y="11660"/>
                    <a:pt x="27371" y="10574"/>
                    <a:pt x="23656" y="10841"/>
                  </a:cubicBezTo>
                  <a:cubicBezTo>
                    <a:pt x="20427" y="10803"/>
                    <a:pt x="17208" y="11279"/>
                    <a:pt x="14131" y="12269"/>
                  </a:cubicBezTo>
                  <a:cubicBezTo>
                    <a:pt x="11321" y="13098"/>
                    <a:pt x="8711" y="14451"/>
                    <a:pt x="6416" y="16270"/>
                  </a:cubicBezTo>
                  <a:lnTo>
                    <a:pt x="1368" y="6745"/>
                  </a:lnTo>
                  <a:cubicBezTo>
                    <a:pt x="4511" y="4411"/>
                    <a:pt x="8064" y="2697"/>
                    <a:pt x="11845" y="1697"/>
                  </a:cubicBezTo>
                  <a:cubicBezTo>
                    <a:pt x="16084" y="458"/>
                    <a:pt x="20475" y="-151"/>
                    <a:pt x="24894" y="-113"/>
                  </a:cubicBezTo>
                  <a:cubicBezTo>
                    <a:pt x="31657" y="-589"/>
                    <a:pt x="38344" y="1487"/>
                    <a:pt x="43659" y="5697"/>
                  </a:cubicBezTo>
                  <a:close/>
                  <a:moveTo>
                    <a:pt x="31753" y="45416"/>
                  </a:moveTo>
                  <a:cubicBezTo>
                    <a:pt x="34277" y="44016"/>
                    <a:pt x="36201" y="41749"/>
                    <a:pt x="37182" y="39035"/>
                  </a:cubicBezTo>
                  <a:lnTo>
                    <a:pt x="37182" y="32653"/>
                  </a:lnTo>
                  <a:lnTo>
                    <a:pt x="23751" y="32653"/>
                  </a:lnTo>
                  <a:cubicBezTo>
                    <a:pt x="16227" y="32653"/>
                    <a:pt x="12512" y="35034"/>
                    <a:pt x="12512" y="39987"/>
                  </a:cubicBezTo>
                  <a:cubicBezTo>
                    <a:pt x="12446" y="42206"/>
                    <a:pt x="13474" y="44312"/>
                    <a:pt x="15274" y="45607"/>
                  </a:cubicBezTo>
                  <a:cubicBezTo>
                    <a:pt x="17579" y="47140"/>
                    <a:pt x="20322" y="47874"/>
                    <a:pt x="23084" y="47702"/>
                  </a:cubicBezTo>
                  <a:cubicBezTo>
                    <a:pt x="26133" y="47760"/>
                    <a:pt x="29133" y="46969"/>
                    <a:pt x="31753" y="45416"/>
                  </a:cubicBezTo>
                  <a:close/>
                </a:path>
              </a:pathLst>
            </a:custGeom>
            <a:solidFill>
              <a:srgbClr val="6D6E71"/>
            </a:solidFill>
            <a:ln w="9525" cap="flat">
              <a:noFill/>
              <a:prstDash val="solid"/>
              <a:miter/>
            </a:ln>
          </p:spPr>
          <p:txBody>
            <a:bodyPr rtlCol="0" anchor="ctr"/>
            <a:lstStyle/>
            <a:p>
              <a:endParaRPr lang="en-US"/>
            </a:p>
          </p:txBody>
        </p:sp>
        <p:sp>
          <p:nvSpPr>
            <p:cNvPr id="363" name="Freeform: Shape 362">
              <a:extLst>
                <a:ext uri="{FF2B5EF4-FFF2-40B4-BE49-F238E27FC236}">
                  <a16:creationId xmlns:a16="http://schemas.microsoft.com/office/drawing/2014/main" id="{3A3C99DA-8F94-41C9-8286-4B24538A6E26}"/>
                </a:ext>
              </a:extLst>
            </p:cNvPr>
            <p:cNvSpPr/>
            <p:nvPr/>
          </p:nvSpPr>
          <p:spPr>
            <a:xfrm>
              <a:off x="10275445" y="2182788"/>
              <a:ext cx="40124" cy="70725"/>
            </a:xfrm>
            <a:custGeom>
              <a:avLst/>
              <a:gdLst>
                <a:gd name="connsiteX0" fmla="*/ 32126 w 32099"/>
                <a:gd name="connsiteY0" fmla="*/ -83 h 56580"/>
                <a:gd name="connsiteX1" fmla="*/ 32126 w 32099"/>
                <a:gd name="connsiteY1" fmla="*/ 12300 h 56580"/>
                <a:gd name="connsiteX2" fmla="*/ 29174 w 32099"/>
                <a:gd name="connsiteY2" fmla="*/ 12300 h 56580"/>
                <a:gd name="connsiteX3" fmla="*/ 17267 w 32099"/>
                <a:gd name="connsiteY3" fmla="*/ 16681 h 56580"/>
                <a:gd name="connsiteX4" fmla="*/ 12981 w 32099"/>
                <a:gd name="connsiteY4" fmla="*/ 29445 h 56580"/>
                <a:gd name="connsiteX5" fmla="*/ 12981 w 32099"/>
                <a:gd name="connsiteY5" fmla="*/ 56401 h 56580"/>
                <a:gd name="connsiteX6" fmla="*/ 27 w 32099"/>
                <a:gd name="connsiteY6" fmla="*/ 56401 h 56580"/>
                <a:gd name="connsiteX7" fmla="*/ 27 w 32099"/>
                <a:gd name="connsiteY7" fmla="*/ 870 h 56580"/>
                <a:gd name="connsiteX8" fmla="*/ 12410 w 32099"/>
                <a:gd name="connsiteY8" fmla="*/ 870 h 56580"/>
                <a:gd name="connsiteX9" fmla="*/ 12410 w 32099"/>
                <a:gd name="connsiteY9" fmla="*/ 8966 h 56580"/>
                <a:gd name="connsiteX10" fmla="*/ 32126 w 32099"/>
                <a:gd name="connsiteY10" fmla="*/ -83 h 5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099" h="56580">
                  <a:moveTo>
                    <a:pt x="32126" y="-83"/>
                  </a:moveTo>
                  <a:lnTo>
                    <a:pt x="32126" y="12300"/>
                  </a:lnTo>
                  <a:lnTo>
                    <a:pt x="29174" y="12300"/>
                  </a:lnTo>
                  <a:cubicBezTo>
                    <a:pt x="24763" y="12024"/>
                    <a:pt x="20439" y="13614"/>
                    <a:pt x="17267" y="16681"/>
                  </a:cubicBezTo>
                  <a:cubicBezTo>
                    <a:pt x="14219" y="20206"/>
                    <a:pt x="12676" y="24797"/>
                    <a:pt x="12981" y="29445"/>
                  </a:cubicBezTo>
                  <a:lnTo>
                    <a:pt x="12981" y="56401"/>
                  </a:lnTo>
                  <a:lnTo>
                    <a:pt x="27" y="56401"/>
                  </a:lnTo>
                  <a:lnTo>
                    <a:pt x="27" y="870"/>
                  </a:lnTo>
                  <a:lnTo>
                    <a:pt x="12410" y="870"/>
                  </a:lnTo>
                  <a:lnTo>
                    <a:pt x="12410" y="8966"/>
                  </a:lnTo>
                  <a:cubicBezTo>
                    <a:pt x="16887" y="2632"/>
                    <a:pt x="24411" y="-816"/>
                    <a:pt x="32126" y="-83"/>
                  </a:cubicBezTo>
                  <a:close/>
                </a:path>
              </a:pathLst>
            </a:custGeom>
            <a:solidFill>
              <a:srgbClr val="6D6E71"/>
            </a:solidFill>
            <a:ln w="9525" cap="flat">
              <a:noFill/>
              <a:prstDash val="solid"/>
              <a:miter/>
            </a:ln>
          </p:spPr>
          <p:txBody>
            <a:bodyPr rtlCol="0" anchor="ctr"/>
            <a:lstStyle/>
            <a:p>
              <a:endParaRPr lang="en-US"/>
            </a:p>
          </p:txBody>
        </p:sp>
        <p:sp>
          <p:nvSpPr>
            <p:cNvPr id="364" name="Freeform: Shape 363">
              <a:extLst>
                <a:ext uri="{FF2B5EF4-FFF2-40B4-BE49-F238E27FC236}">
                  <a16:creationId xmlns:a16="http://schemas.microsoft.com/office/drawing/2014/main" id="{53EB34FE-6B81-4182-8170-AD7A14029EF3}"/>
                </a:ext>
              </a:extLst>
            </p:cNvPr>
            <p:cNvSpPr/>
            <p:nvPr/>
          </p:nvSpPr>
          <p:spPr>
            <a:xfrm>
              <a:off x="10322236" y="2168505"/>
              <a:ext cx="51435" cy="85554"/>
            </a:xfrm>
            <a:custGeom>
              <a:avLst/>
              <a:gdLst>
                <a:gd name="connsiteX0" fmla="*/ 41175 w 41148"/>
                <a:gd name="connsiteY0" fmla="*/ 64495 h 68443"/>
                <a:gd name="connsiteX1" fmla="*/ 35651 w 41148"/>
                <a:gd name="connsiteY1" fmla="*/ 67257 h 68443"/>
                <a:gd name="connsiteX2" fmla="*/ 28698 w 41148"/>
                <a:gd name="connsiteY2" fmla="*/ 68209 h 68443"/>
                <a:gd name="connsiteX3" fmla="*/ 14601 w 41148"/>
                <a:gd name="connsiteY3" fmla="*/ 63447 h 68443"/>
                <a:gd name="connsiteX4" fmla="*/ 9552 w 41148"/>
                <a:gd name="connsiteY4" fmla="*/ 49541 h 68443"/>
                <a:gd name="connsiteX5" fmla="*/ 9552 w 41148"/>
                <a:gd name="connsiteY5" fmla="*/ 22775 h 68443"/>
                <a:gd name="connsiteX6" fmla="*/ 27 w 41148"/>
                <a:gd name="connsiteY6" fmla="*/ 22775 h 68443"/>
                <a:gd name="connsiteX7" fmla="*/ 27 w 41148"/>
                <a:gd name="connsiteY7" fmla="*/ 12393 h 68443"/>
                <a:gd name="connsiteX8" fmla="*/ 9552 w 41148"/>
                <a:gd name="connsiteY8" fmla="*/ 12393 h 68443"/>
                <a:gd name="connsiteX9" fmla="*/ 9552 w 41148"/>
                <a:gd name="connsiteY9" fmla="*/ -180 h 68443"/>
                <a:gd name="connsiteX10" fmla="*/ 22601 w 41148"/>
                <a:gd name="connsiteY10" fmla="*/ -180 h 68443"/>
                <a:gd name="connsiteX11" fmla="*/ 22601 w 41148"/>
                <a:gd name="connsiteY11" fmla="*/ 12488 h 68443"/>
                <a:gd name="connsiteX12" fmla="*/ 37460 w 41148"/>
                <a:gd name="connsiteY12" fmla="*/ 12488 h 68443"/>
                <a:gd name="connsiteX13" fmla="*/ 37460 w 41148"/>
                <a:gd name="connsiteY13" fmla="*/ 22871 h 68443"/>
                <a:gd name="connsiteX14" fmla="*/ 22601 w 41148"/>
                <a:gd name="connsiteY14" fmla="*/ 22871 h 68443"/>
                <a:gd name="connsiteX15" fmla="*/ 22601 w 41148"/>
                <a:gd name="connsiteY15" fmla="*/ 49350 h 68443"/>
                <a:gd name="connsiteX16" fmla="*/ 24602 w 41148"/>
                <a:gd name="connsiteY16" fmla="*/ 55446 h 68443"/>
                <a:gd name="connsiteX17" fmla="*/ 30317 w 41148"/>
                <a:gd name="connsiteY17" fmla="*/ 57637 h 68443"/>
                <a:gd name="connsiteX18" fmla="*/ 37556 w 41148"/>
                <a:gd name="connsiteY18" fmla="*/ 55351 h 68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148" h="68443">
                  <a:moveTo>
                    <a:pt x="41175" y="64495"/>
                  </a:moveTo>
                  <a:cubicBezTo>
                    <a:pt x="39556" y="65809"/>
                    <a:pt x="37670" y="66743"/>
                    <a:pt x="35651" y="67257"/>
                  </a:cubicBezTo>
                  <a:cubicBezTo>
                    <a:pt x="33393" y="67924"/>
                    <a:pt x="31050" y="68238"/>
                    <a:pt x="28698" y="68209"/>
                  </a:cubicBezTo>
                  <a:cubicBezTo>
                    <a:pt x="23544" y="68600"/>
                    <a:pt x="18458" y="66876"/>
                    <a:pt x="14601" y="63447"/>
                  </a:cubicBezTo>
                  <a:cubicBezTo>
                    <a:pt x="11038" y="59732"/>
                    <a:pt x="9200" y="54684"/>
                    <a:pt x="9552" y="49541"/>
                  </a:cubicBezTo>
                  <a:lnTo>
                    <a:pt x="9552" y="22775"/>
                  </a:lnTo>
                  <a:lnTo>
                    <a:pt x="27" y="22775"/>
                  </a:lnTo>
                  <a:lnTo>
                    <a:pt x="27" y="12393"/>
                  </a:lnTo>
                  <a:lnTo>
                    <a:pt x="9552" y="12393"/>
                  </a:lnTo>
                  <a:lnTo>
                    <a:pt x="9552" y="-180"/>
                  </a:lnTo>
                  <a:lnTo>
                    <a:pt x="22601" y="-180"/>
                  </a:lnTo>
                  <a:lnTo>
                    <a:pt x="22601" y="12488"/>
                  </a:lnTo>
                  <a:lnTo>
                    <a:pt x="37460" y="12488"/>
                  </a:lnTo>
                  <a:lnTo>
                    <a:pt x="37460" y="22871"/>
                  </a:lnTo>
                  <a:lnTo>
                    <a:pt x="22601" y="22871"/>
                  </a:lnTo>
                  <a:lnTo>
                    <a:pt x="22601" y="49350"/>
                  </a:lnTo>
                  <a:cubicBezTo>
                    <a:pt x="22430" y="51569"/>
                    <a:pt x="23154" y="53760"/>
                    <a:pt x="24602" y="55446"/>
                  </a:cubicBezTo>
                  <a:cubicBezTo>
                    <a:pt x="26107" y="56960"/>
                    <a:pt x="28183" y="57761"/>
                    <a:pt x="30317" y="57637"/>
                  </a:cubicBezTo>
                  <a:cubicBezTo>
                    <a:pt x="32917" y="57732"/>
                    <a:pt x="35479" y="56922"/>
                    <a:pt x="37556" y="55351"/>
                  </a:cubicBezTo>
                  <a:close/>
                </a:path>
              </a:pathLst>
            </a:custGeom>
            <a:solidFill>
              <a:srgbClr val="6D6E71"/>
            </a:solidFill>
            <a:ln w="9525" cap="flat">
              <a:noFill/>
              <a:prstDash val="solid"/>
              <a:miter/>
            </a:ln>
          </p:spPr>
          <p:txBody>
            <a:bodyPr rtlCol="0" anchor="ctr"/>
            <a:lstStyle/>
            <a:p>
              <a:endParaRPr lang="en-US"/>
            </a:p>
          </p:txBody>
        </p:sp>
        <p:sp>
          <p:nvSpPr>
            <p:cNvPr id="365" name="Freeform: Shape 364">
              <a:extLst>
                <a:ext uri="{FF2B5EF4-FFF2-40B4-BE49-F238E27FC236}">
                  <a16:creationId xmlns:a16="http://schemas.microsoft.com/office/drawing/2014/main" id="{CAA6E32E-63E0-4304-8F06-8BBC99B7AB9A}"/>
                </a:ext>
              </a:extLst>
            </p:cNvPr>
            <p:cNvSpPr/>
            <p:nvPr/>
          </p:nvSpPr>
          <p:spPr>
            <a:xfrm>
              <a:off x="10384866" y="2152780"/>
              <a:ext cx="20835" cy="100377"/>
            </a:xfrm>
            <a:custGeom>
              <a:avLst/>
              <a:gdLst>
                <a:gd name="connsiteX0" fmla="*/ 2405 w 16668"/>
                <a:gd name="connsiteY0" fmla="*/ 13161 h 80302"/>
                <a:gd name="connsiteX1" fmla="*/ 2167 w 16668"/>
                <a:gd name="connsiteY1" fmla="*/ 2255 h 80302"/>
                <a:gd name="connsiteX2" fmla="*/ 2405 w 16668"/>
                <a:gd name="connsiteY2" fmla="*/ 2017 h 80302"/>
                <a:gd name="connsiteX3" fmla="*/ 8406 w 16668"/>
                <a:gd name="connsiteY3" fmla="*/ -174 h 80302"/>
                <a:gd name="connsiteX4" fmla="*/ 14312 w 16668"/>
                <a:gd name="connsiteY4" fmla="*/ 1922 h 80302"/>
                <a:gd name="connsiteX5" fmla="*/ 16693 w 16668"/>
                <a:gd name="connsiteY5" fmla="*/ 7256 h 80302"/>
                <a:gd name="connsiteX6" fmla="*/ 14312 w 16668"/>
                <a:gd name="connsiteY6" fmla="*/ 13066 h 80302"/>
                <a:gd name="connsiteX7" fmla="*/ 8406 w 16668"/>
                <a:gd name="connsiteY7" fmla="*/ 15352 h 80302"/>
                <a:gd name="connsiteX8" fmla="*/ 2405 w 16668"/>
                <a:gd name="connsiteY8" fmla="*/ 13161 h 80302"/>
                <a:gd name="connsiteX9" fmla="*/ 1834 w 16668"/>
                <a:gd name="connsiteY9" fmla="*/ 24591 h 80302"/>
                <a:gd name="connsiteX10" fmla="*/ 14788 w 16668"/>
                <a:gd name="connsiteY10" fmla="*/ 24591 h 80302"/>
                <a:gd name="connsiteX11" fmla="*/ 14788 w 16668"/>
                <a:gd name="connsiteY11" fmla="*/ 80122 h 80302"/>
                <a:gd name="connsiteX12" fmla="*/ 1834 w 16668"/>
                <a:gd name="connsiteY12" fmla="*/ 80122 h 80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68" h="80302">
                  <a:moveTo>
                    <a:pt x="2405" y="13161"/>
                  </a:moveTo>
                  <a:cubicBezTo>
                    <a:pt x="-671" y="10218"/>
                    <a:pt x="-776" y="5332"/>
                    <a:pt x="2167" y="2255"/>
                  </a:cubicBezTo>
                  <a:cubicBezTo>
                    <a:pt x="2243" y="2170"/>
                    <a:pt x="2329" y="2093"/>
                    <a:pt x="2405" y="2017"/>
                  </a:cubicBezTo>
                  <a:cubicBezTo>
                    <a:pt x="4034" y="522"/>
                    <a:pt x="6197" y="-259"/>
                    <a:pt x="8406" y="-174"/>
                  </a:cubicBezTo>
                  <a:cubicBezTo>
                    <a:pt x="10568" y="-240"/>
                    <a:pt x="12673" y="512"/>
                    <a:pt x="14312" y="1922"/>
                  </a:cubicBezTo>
                  <a:cubicBezTo>
                    <a:pt x="15865" y="3256"/>
                    <a:pt x="16731" y="5208"/>
                    <a:pt x="16693" y="7256"/>
                  </a:cubicBezTo>
                  <a:cubicBezTo>
                    <a:pt x="16750" y="9437"/>
                    <a:pt x="15883" y="11552"/>
                    <a:pt x="14312" y="13066"/>
                  </a:cubicBezTo>
                  <a:cubicBezTo>
                    <a:pt x="12740" y="14609"/>
                    <a:pt x="10607" y="15438"/>
                    <a:pt x="8406" y="15352"/>
                  </a:cubicBezTo>
                  <a:cubicBezTo>
                    <a:pt x="6197" y="15438"/>
                    <a:pt x="4034" y="14657"/>
                    <a:pt x="2405" y="13161"/>
                  </a:cubicBezTo>
                  <a:close/>
                  <a:moveTo>
                    <a:pt x="1834" y="24591"/>
                  </a:moveTo>
                  <a:lnTo>
                    <a:pt x="14788" y="24591"/>
                  </a:lnTo>
                  <a:lnTo>
                    <a:pt x="14788" y="80122"/>
                  </a:lnTo>
                  <a:lnTo>
                    <a:pt x="1834" y="80122"/>
                  </a:lnTo>
                  <a:close/>
                </a:path>
              </a:pathLst>
            </a:custGeom>
            <a:solidFill>
              <a:srgbClr val="6D6E71"/>
            </a:solidFill>
            <a:ln w="9525" cap="flat">
              <a:noFill/>
              <a:prstDash val="solid"/>
              <a:miter/>
            </a:ln>
          </p:spPr>
          <p:txBody>
            <a:bodyPr rtlCol="0" anchor="ctr"/>
            <a:lstStyle/>
            <a:p>
              <a:endParaRPr lang="en-US"/>
            </a:p>
          </p:txBody>
        </p:sp>
        <p:sp>
          <p:nvSpPr>
            <p:cNvPr id="366" name="Freeform: Shape 365">
              <a:extLst>
                <a:ext uri="{FF2B5EF4-FFF2-40B4-BE49-F238E27FC236}">
                  <a16:creationId xmlns:a16="http://schemas.microsoft.com/office/drawing/2014/main" id="{D84841E6-E990-47B1-87F5-2E6FA56C6742}"/>
                </a:ext>
              </a:extLst>
            </p:cNvPr>
            <p:cNvSpPr/>
            <p:nvPr/>
          </p:nvSpPr>
          <p:spPr>
            <a:xfrm>
              <a:off x="10418912" y="2182902"/>
              <a:ext cx="67510" cy="70987"/>
            </a:xfrm>
            <a:custGeom>
              <a:avLst/>
              <a:gdLst>
                <a:gd name="connsiteX0" fmla="*/ 14602 w 54008"/>
                <a:gd name="connsiteY0" fmla="*/ 53071 h 56790"/>
                <a:gd name="connsiteX1" fmla="*/ 3935 w 54008"/>
                <a:gd name="connsiteY1" fmla="*/ 42975 h 56790"/>
                <a:gd name="connsiteX2" fmla="*/ 29 w 54008"/>
                <a:gd name="connsiteY2" fmla="*/ 28211 h 56790"/>
                <a:gd name="connsiteX3" fmla="*/ 3935 w 54008"/>
                <a:gd name="connsiteY3" fmla="*/ 13543 h 56790"/>
                <a:gd name="connsiteX4" fmla="*/ 14602 w 54008"/>
                <a:gd name="connsiteY4" fmla="*/ 3446 h 56790"/>
                <a:gd name="connsiteX5" fmla="*/ 30128 w 54008"/>
                <a:gd name="connsiteY5" fmla="*/ -173 h 56790"/>
                <a:gd name="connsiteX6" fmla="*/ 44511 w 54008"/>
                <a:gd name="connsiteY6" fmla="*/ 3160 h 56790"/>
                <a:gd name="connsiteX7" fmla="*/ 54036 w 54008"/>
                <a:gd name="connsiteY7" fmla="*/ 12685 h 56790"/>
                <a:gd name="connsiteX8" fmla="*/ 44034 w 54008"/>
                <a:gd name="connsiteY8" fmla="*/ 18591 h 56790"/>
                <a:gd name="connsiteX9" fmla="*/ 38034 w 54008"/>
                <a:gd name="connsiteY9" fmla="*/ 12781 h 56790"/>
                <a:gd name="connsiteX10" fmla="*/ 18127 w 54008"/>
                <a:gd name="connsiteY10" fmla="*/ 15543 h 56790"/>
                <a:gd name="connsiteX11" fmla="*/ 18127 w 54008"/>
                <a:gd name="connsiteY11" fmla="*/ 40879 h 56790"/>
                <a:gd name="connsiteX12" fmla="*/ 30223 w 54008"/>
                <a:gd name="connsiteY12" fmla="*/ 45642 h 56790"/>
                <a:gd name="connsiteX13" fmla="*/ 38034 w 54008"/>
                <a:gd name="connsiteY13" fmla="*/ 43642 h 56790"/>
                <a:gd name="connsiteX14" fmla="*/ 44034 w 54008"/>
                <a:gd name="connsiteY14" fmla="*/ 37927 h 56790"/>
                <a:gd name="connsiteX15" fmla="*/ 54036 w 54008"/>
                <a:gd name="connsiteY15" fmla="*/ 43737 h 56790"/>
                <a:gd name="connsiteX16" fmla="*/ 44511 w 54008"/>
                <a:gd name="connsiteY16" fmla="*/ 53262 h 56790"/>
                <a:gd name="connsiteX17" fmla="*/ 30223 w 54008"/>
                <a:gd name="connsiteY17" fmla="*/ 56596 h 56790"/>
                <a:gd name="connsiteX18" fmla="*/ 14602 w 54008"/>
                <a:gd name="connsiteY18" fmla="*/ 53071 h 56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4008" h="56790">
                  <a:moveTo>
                    <a:pt x="14602" y="53071"/>
                  </a:moveTo>
                  <a:cubicBezTo>
                    <a:pt x="10173" y="50776"/>
                    <a:pt x="6468" y="47280"/>
                    <a:pt x="3935" y="42975"/>
                  </a:cubicBezTo>
                  <a:cubicBezTo>
                    <a:pt x="1315" y="38498"/>
                    <a:pt x="-28" y="33393"/>
                    <a:pt x="29" y="28211"/>
                  </a:cubicBezTo>
                  <a:cubicBezTo>
                    <a:pt x="-19" y="23058"/>
                    <a:pt x="1334" y="17991"/>
                    <a:pt x="3935" y="13543"/>
                  </a:cubicBezTo>
                  <a:cubicBezTo>
                    <a:pt x="6497" y="9266"/>
                    <a:pt x="10192" y="5770"/>
                    <a:pt x="14602" y="3446"/>
                  </a:cubicBezTo>
                  <a:cubicBezTo>
                    <a:pt x="19403" y="979"/>
                    <a:pt x="24737" y="-259"/>
                    <a:pt x="30128" y="-173"/>
                  </a:cubicBezTo>
                  <a:cubicBezTo>
                    <a:pt x="35129" y="-278"/>
                    <a:pt x="40072" y="865"/>
                    <a:pt x="44511" y="3160"/>
                  </a:cubicBezTo>
                  <a:cubicBezTo>
                    <a:pt x="48625" y="5237"/>
                    <a:pt x="51959" y="8571"/>
                    <a:pt x="54036" y="12685"/>
                  </a:cubicBezTo>
                  <a:lnTo>
                    <a:pt x="44034" y="18591"/>
                  </a:lnTo>
                  <a:cubicBezTo>
                    <a:pt x="42615" y="16133"/>
                    <a:pt x="40539" y="14124"/>
                    <a:pt x="38034" y="12781"/>
                  </a:cubicBezTo>
                  <a:cubicBezTo>
                    <a:pt x="31471" y="9457"/>
                    <a:pt x="23537" y="10561"/>
                    <a:pt x="18127" y="15543"/>
                  </a:cubicBezTo>
                  <a:cubicBezTo>
                    <a:pt x="11697" y="22763"/>
                    <a:pt x="11697" y="33659"/>
                    <a:pt x="18127" y="40879"/>
                  </a:cubicBezTo>
                  <a:cubicBezTo>
                    <a:pt x="21327" y="44070"/>
                    <a:pt x="25708" y="45794"/>
                    <a:pt x="30223" y="45642"/>
                  </a:cubicBezTo>
                  <a:cubicBezTo>
                    <a:pt x="32957" y="45671"/>
                    <a:pt x="35652" y="44985"/>
                    <a:pt x="38034" y="43642"/>
                  </a:cubicBezTo>
                  <a:cubicBezTo>
                    <a:pt x="40529" y="42337"/>
                    <a:pt x="42615" y="40356"/>
                    <a:pt x="44034" y="37927"/>
                  </a:cubicBezTo>
                  <a:lnTo>
                    <a:pt x="54036" y="43737"/>
                  </a:lnTo>
                  <a:cubicBezTo>
                    <a:pt x="51912" y="47813"/>
                    <a:pt x="48588" y="51138"/>
                    <a:pt x="44511" y="53262"/>
                  </a:cubicBezTo>
                  <a:cubicBezTo>
                    <a:pt x="40101" y="55548"/>
                    <a:pt x="35186" y="56691"/>
                    <a:pt x="30223" y="56596"/>
                  </a:cubicBezTo>
                  <a:cubicBezTo>
                    <a:pt x="24804" y="56758"/>
                    <a:pt x="19431" y="55548"/>
                    <a:pt x="14602" y="53071"/>
                  </a:cubicBezTo>
                  <a:close/>
                </a:path>
              </a:pathLst>
            </a:custGeom>
            <a:solidFill>
              <a:srgbClr val="6D6E71"/>
            </a:solidFill>
            <a:ln w="9525" cap="flat">
              <a:noFill/>
              <a:prstDash val="solid"/>
              <a:miter/>
            </a:ln>
          </p:spPr>
          <p:txBody>
            <a:bodyPr rtlCol="0" anchor="ctr"/>
            <a:lstStyle/>
            <a:p>
              <a:endParaRPr lang="en-US"/>
            </a:p>
          </p:txBody>
        </p:sp>
        <p:sp>
          <p:nvSpPr>
            <p:cNvPr id="367" name="Freeform: Shape 366">
              <a:extLst>
                <a:ext uri="{FF2B5EF4-FFF2-40B4-BE49-F238E27FC236}">
                  <a16:creationId xmlns:a16="http://schemas.microsoft.com/office/drawing/2014/main" id="{A65212F3-9383-41DC-B338-C8EAC197F36B}"/>
                </a:ext>
              </a:extLst>
            </p:cNvPr>
            <p:cNvSpPr/>
            <p:nvPr/>
          </p:nvSpPr>
          <p:spPr>
            <a:xfrm>
              <a:off x="10498580" y="2152776"/>
              <a:ext cx="20825" cy="100380"/>
            </a:xfrm>
            <a:custGeom>
              <a:avLst/>
              <a:gdLst>
                <a:gd name="connsiteX0" fmla="*/ 2493 w 16660"/>
                <a:gd name="connsiteY0" fmla="*/ 13164 h 80304"/>
                <a:gd name="connsiteX1" fmla="*/ 1979 w 16660"/>
                <a:gd name="connsiteY1" fmla="*/ 2534 h 80304"/>
                <a:gd name="connsiteX2" fmla="*/ 2493 w 16660"/>
                <a:gd name="connsiteY2" fmla="*/ 2020 h 80304"/>
                <a:gd name="connsiteX3" fmla="*/ 8399 w 16660"/>
                <a:gd name="connsiteY3" fmla="*/ -171 h 80304"/>
                <a:gd name="connsiteX4" fmla="*/ 14304 w 16660"/>
                <a:gd name="connsiteY4" fmla="*/ 1925 h 80304"/>
                <a:gd name="connsiteX5" fmla="*/ 16686 w 16660"/>
                <a:gd name="connsiteY5" fmla="*/ 7259 h 80304"/>
                <a:gd name="connsiteX6" fmla="*/ 14400 w 16660"/>
                <a:gd name="connsiteY6" fmla="*/ 13069 h 80304"/>
                <a:gd name="connsiteX7" fmla="*/ 8399 w 16660"/>
                <a:gd name="connsiteY7" fmla="*/ 15355 h 80304"/>
                <a:gd name="connsiteX8" fmla="*/ 2493 w 16660"/>
                <a:gd name="connsiteY8" fmla="*/ 13164 h 80304"/>
                <a:gd name="connsiteX9" fmla="*/ 1827 w 16660"/>
                <a:gd name="connsiteY9" fmla="*/ 24594 h 80304"/>
                <a:gd name="connsiteX10" fmla="*/ 14876 w 16660"/>
                <a:gd name="connsiteY10" fmla="*/ 24594 h 80304"/>
                <a:gd name="connsiteX11" fmla="*/ 14876 w 16660"/>
                <a:gd name="connsiteY11" fmla="*/ 80125 h 80304"/>
                <a:gd name="connsiteX12" fmla="*/ 1827 w 16660"/>
                <a:gd name="connsiteY12" fmla="*/ 80125 h 80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60" h="80304">
                  <a:moveTo>
                    <a:pt x="2493" y="13164"/>
                  </a:moveTo>
                  <a:cubicBezTo>
                    <a:pt x="-583" y="10373"/>
                    <a:pt x="-812" y="5611"/>
                    <a:pt x="1979" y="2534"/>
                  </a:cubicBezTo>
                  <a:cubicBezTo>
                    <a:pt x="2141" y="2353"/>
                    <a:pt x="2313" y="2182"/>
                    <a:pt x="2493" y="2020"/>
                  </a:cubicBezTo>
                  <a:cubicBezTo>
                    <a:pt x="4084" y="515"/>
                    <a:pt x="6218" y="-275"/>
                    <a:pt x="8399" y="-171"/>
                  </a:cubicBezTo>
                  <a:cubicBezTo>
                    <a:pt x="10561" y="-257"/>
                    <a:pt x="12675" y="496"/>
                    <a:pt x="14304" y="1925"/>
                  </a:cubicBezTo>
                  <a:cubicBezTo>
                    <a:pt x="15857" y="3258"/>
                    <a:pt x="16724" y="5211"/>
                    <a:pt x="16686" y="7259"/>
                  </a:cubicBezTo>
                  <a:cubicBezTo>
                    <a:pt x="16733" y="9421"/>
                    <a:pt x="15905" y="11517"/>
                    <a:pt x="14400" y="13069"/>
                  </a:cubicBezTo>
                  <a:cubicBezTo>
                    <a:pt x="12781" y="14593"/>
                    <a:pt x="10628" y="15422"/>
                    <a:pt x="8399" y="15355"/>
                  </a:cubicBezTo>
                  <a:cubicBezTo>
                    <a:pt x="6218" y="15460"/>
                    <a:pt x="4084" y="14669"/>
                    <a:pt x="2493" y="13164"/>
                  </a:cubicBezTo>
                  <a:close/>
                  <a:moveTo>
                    <a:pt x="1827" y="24594"/>
                  </a:moveTo>
                  <a:lnTo>
                    <a:pt x="14876" y="24594"/>
                  </a:lnTo>
                  <a:lnTo>
                    <a:pt x="14876" y="80125"/>
                  </a:lnTo>
                  <a:lnTo>
                    <a:pt x="1827" y="80125"/>
                  </a:lnTo>
                  <a:close/>
                </a:path>
              </a:pathLst>
            </a:custGeom>
            <a:solidFill>
              <a:srgbClr val="6D6E71"/>
            </a:solidFill>
            <a:ln w="9525" cap="flat">
              <a:noFill/>
              <a:prstDash val="solid"/>
              <a:miter/>
            </a:ln>
          </p:spPr>
          <p:txBody>
            <a:bodyPr rtlCol="0" anchor="ctr"/>
            <a:lstStyle/>
            <a:p>
              <a:endParaRPr lang="en-US"/>
            </a:p>
          </p:txBody>
        </p:sp>
        <p:sp>
          <p:nvSpPr>
            <p:cNvPr id="368" name="Freeform: Shape 367">
              <a:extLst>
                <a:ext uri="{FF2B5EF4-FFF2-40B4-BE49-F238E27FC236}">
                  <a16:creationId xmlns:a16="http://schemas.microsoft.com/office/drawing/2014/main" id="{A0C60225-F2E5-4D2E-AFFE-3CA70FE11839}"/>
                </a:ext>
              </a:extLst>
            </p:cNvPr>
            <p:cNvSpPr/>
            <p:nvPr/>
          </p:nvSpPr>
          <p:spPr>
            <a:xfrm>
              <a:off x="10537382" y="2182432"/>
              <a:ext cx="74181" cy="95847"/>
            </a:xfrm>
            <a:custGeom>
              <a:avLst/>
              <a:gdLst>
                <a:gd name="connsiteX0" fmla="*/ 45652 w 59345"/>
                <a:gd name="connsiteY0" fmla="*/ 3727 h 76678"/>
                <a:gd name="connsiteX1" fmla="*/ 55748 w 59345"/>
                <a:gd name="connsiteY1" fmla="*/ 13729 h 76678"/>
                <a:gd name="connsiteX2" fmla="*/ 59368 w 59345"/>
                <a:gd name="connsiteY2" fmla="*/ 28588 h 76678"/>
                <a:gd name="connsiteX3" fmla="*/ 55748 w 59345"/>
                <a:gd name="connsiteY3" fmla="*/ 43542 h 76678"/>
                <a:gd name="connsiteX4" fmla="*/ 45652 w 59345"/>
                <a:gd name="connsiteY4" fmla="*/ 53543 h 76678"/>
                <a:gd name="connsiteX5" fmla="*/ 31174 w 59345"/>
                <a:gd name="connsiteY5" fmla="*/ 57067 h 76678"/>
                <a:gd name="connsiteX6" fmla="*/ 13362 w 59345"/>
                <a:gd name="connsiteY6" fmla="*/ 49638 h 76678"/>
                <a:gd name="connsiteX7" fmla="*/ 13362 w 59345"/>
                <a:gd name="connsiteY7" fmla="*/ 76498 h 76678"/>
                <a:gd name="connsiteX8" fmla="*/ 27 w 59345"/>
                <a:gd name="connsiteY8" fmla="*/ 76498 h 76678"/>
                <a:gd name="connsiteX9" fmla="*/ 27 w 59345"/>
                <a:gd name="connsiteY9" fmla="*/ 870 h 76678"/>
                <a:gd name="connsiteX10" fmla="*/ 12410 w 59345"/>
                <a:gd name="connsiteY10" fmla="*/ 870 h 76678"/>
                <a:gd name="connsiteX11" fmla="*/ 12410 w 59345"/>
                <a:gd name="connsiteY11" fmla="*/ 7728 h 76678"/>
                <a:gd name="connsiteX12" fmla="*/ 20315 w 59345"/>
                <a:gd name="connsiteY12" fmla="*/ 1822 h 76678"/>
                <a:gd name="connsiteX13" fmla="*/ 30793 w 59345"/>
                <a:gd name="connsiteY13" fmla="*/ -178 h 76678"/>
                <a:gd name="connsiteX14" fmla="*/ 45652 w 59345"/>
                <a:gd name="connsiteY14" fmla="*/ 3727 h 76678"/>
                <a:gd name="connsiteX15" fmla="*/ 41556 w 59345"/>
                <a:gd name="connsiteY15" fmla="*/ 41161 h 76678"/>
                <a:gd name="connsiteX16" fmla="*/ 41556 w 59345"/>
                <a:gd name="connsiteY16" fmla="*/ 16015 h 76678"/>
                <a:gd name="connsiteX17" fmla="*/ 29745 w 59345"/>
                <a:gd name="connsiteY17" fmla="*/ 11252 h 76678"/>
                <a:gd name="connsiteX18" fmla="*/ 21268 w 59345"/>
                <a:gd name="connsiteY18" fmla="*/ 13348 h 76678"/>
                <a:gd name="connsiteX19" fmla="*/ 15362 w 59345"/>
                <a:gd name="connsiteY19" fmla="*/ 19444 h 76678"/>
                <a:gd name="connsiteX20" fmla="*/ 13172 w 59345"/>
                <a:gd name="connsiteY20" fmla="*/ 28969 h 76678"/>
                <a:gd name="connsiteX21" fmla="*/ 15362 w 59345"/>
                <a:gd name="connsiteY21" fmla="*/ 38494 h 76678"/>
                <a:gd name="connsiteX22" fmla="*/ 21268 w 59345"/>
                <a:gd name="connsiteY22" fmla="*/ 44590 h 76678"/>
                <a:gd name="connsiteX23" fmla="*/ 29745 w 59345"/>
                <a:gd name="connsiteY23" fmla="*/ 46781 h 76678"/>
                <a:gd name="connsiteX24" fmla="*/ 41556 w 59345"/>
                <a:gd name="connsiteY24" fmla="*/ 41161 h 7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9345" h="76678">
                  <a:moveTo>
                    <a:pt x="45652" y="3727"/>
                  </a:moveTo>
                  <a:cubicBezTo>
                    <a:pt x="49881" y="6061"/>
                    <a:pt x="53377" y="9528"/>
                    <a:pt x="55748" y="13729"/>
                  </a:cubicBezTo>
                  <a:cubicBezTo>
                    <a:pt x="58216" y="18291"/>
                    <a:pt x="59463" y="23406"/>
                    <a:pt x="59368" y="28588"/>
                  </a:cubicBezTo>
                  <a:cubicBezTo>
                    <a:pt x="59444" y="33798"/>
                    <a:pt x="58206" y="38941"/>
                    <a:pt x="55748" y="43542"/>
                  </a:cubicBezTo>
                  <a:cubicBezTo>
                    <a:pt x="53377" y="47742"/>
                    <a:pt x="49881" y="51210"/>
                    <a:pt x="45652" y="53543"/>
                  </a:cubicBezTo>
                  <a:cubicBezTo>
                    <a:pt x="41213" y="55953"/>
                    <a:pt x="36222" y="57163"/>
                    <a:pt x="31174" y="57067"/>
                  </a:cubicBezTo>
                  <a:cubicBezTo>
                    <a:pt x="24420" y="57382"/>
                    <a:pt x="17887" y="54658"/>
                    <a:pt x="13362" y="49638"/>
                  </a:cubicBezTo>
                  <a:lnTo>
                    <a:pt x="13362" y="76498"/>
                  </a:lnTo>
                  <a:lnTo>
                    <a:pt x="27" y="76498"/>
                  </a:lnTo>
                  <a:lnTo>
                    <a:pt x="27" y="870"/>
                  </a:lnTo>
                  <a:lnTo>
                    <a:pt x="12410" y="870"/>
                  </a:lnTo>
                  <a:lnTo>
                    <a:pt x="12410" y="7728"/>
                  </a:lnTo>
                  <a:cubicBezTo>
                    <a:pt x="14477" y="5099"/>
                    <a:pt x="17210" y="3061"/>
                    <a:pt x="20315" y="1822"/>
                  </a:cubicBezTo>
                  <a:cubicBezTo>
                    <a:pt x="23640" y="460"/>
                    <a:pt x="27202" y="-225"/>
                    <a:pt x="30793" y="-178"/>
                  </a:cubicBezTo>
                  <a:cubicBezTo>
                    <a:pt x="36003" y="-225"/>
                    <a:pt x="41137" y="1118"/>
                    <a:pt x="45652" y="3727"/>
                  </a:cubicBezTo>
                  <a:close/>
                  <a:moveTo>
                    <a:pt x="41556" y="41161"/>
                  </a:moveTo>
                  <a:cubicBezTo>
                    <a:pt x="47671" y="33893"/>
                    <a:pt x="47671" y="23282"/>
                    <a:pt x="41556" y="16015"/>
                  </a:cubicBezTo>
                  <a:cubicBezTo>
                    <a:pt x="38451" y="12862"/>
                    <a:pt x="34175" y="11138"/>
                    <a:pt x="29745" y="11252"/>
                  </a:cubicBezTo>
                  <a:cubicBezTo>
                    <a:pt x="26783" y="11186"/>
                    <a:pt x="23859" y="11909"/>
                    <a:pt x="21268" y="13348"/>
                  </a:cubicBezTo>
                  <a:cubicBezTo>
                    <a:pt x="18763" y="14776"/>
                    <a:pt x="16705" y="16891"/>
                    <a:pt x="15362" y="19444"/>
                  </a:cubicBezTo>
                  <a:cubicBezTo>
                    <a:pt x="13819" y="22377"/>
                    <a:pt x="13057" y="25654"/>
                    <a:pt x="13172" y="28969"/>
                  </a:cubicBezTo>
                  <a:cubicBezTo>
                    <a:pt x="13057" y="32283"/>
                    <a:pt x="13819" y="35560"/>
                    <a:pt x="15362" y="38494"/>
                  </a:cubicBezTo>
                  <a:cubicBezTo>
                    <a:pt x="16705" y="41046"/>
                    <a:pt x="18763" y="43161"/>
                    <a:pt x="21268" y="44590"/>
                  </a:cubicBezTo>
                  <a:cubicBezTo>
                    <a:pt x="23849" y="46056"/>
                    <a:pt x="26773" y="46819"/>
                    <a:pt x="29745" y="46781"/>
                  </a:cubicBezTo>
                  <a:cubicBezTo>
                    <a:pt x="34308" y="46714"/>
                    <a:pt x="38623" y="44666"/>
                    <a:pt x="41556" y="41161"/>
                  </a:cubicBezTo>
                  <a:close/>
                </a:path>
              </a:pathLst>
            </a:custGeom>
            <a:solidFill>
              <a:srgbClr val="6D6E71"/>
            </a:solidFill>
            <a:ln w="9525" cap="flat">
              <a:noFill/>
              <a:prstDash val="solid"/>
              <a:miter/>
            </a:ln>
          </p:spPr>
          <p:txBody>
            <a:bodyPr rtlCol="0" anchor="ctr"/>
            <a:lstStyle/>
            <a:p>
              <a:endParaRPr lang="en-US"/>
            </a:p>
          </p:txBody>
        </p:sp>
        <p:sp>
          <p:nvSpPr>
            <p:cNvPr id="369" name="Freeform: Shape 368">
              <a:extLst>
                <a:ext uri="{FF2B5EF4-FFF2-40B4-BE49-F238E27FC236}">
                  <a16:creationId xmlns:a16="http://schemas.microsoft.com/office/drawing/2014/main" id="{2FB7E8E0-6D1F-4357-A833-6DB4DD842541}"/>
                </a:ext>
              </a:extLst>
            </p:cNvPr>
            <p:cNvSpPr/>
            <p:nvPr/>
          </p:nvSpPr>
          <p:spPr>
            <a:xfrm>
              <a:off x="10621307" y="2182716"/>
              <a:ext cx="63093" cy="71295"/>
            </a:xfrm>
            <a:custGeom>
              <a:avLst/>
              <a:gdLst>
                <a:gd name="connsiteX0" fmla="*/ 43948 w 50474"/>
                <a:gd name="connsiteY0" fmla="*/ 5881 h 57036"/>
                <a:gd name="connsiteX1" fmla="*/ 50426 w 50474"/>
                <a:gd name="connsiteY1" fmla="*/ 23598 h 57036"/>
                <a:gd name="connsiteX2" fmla="*/ 50426 w 50474"/>
                <a:gd name="connsiteY2" fmla="*/ 56173 h 57036"/>
                <a:gd name="connsiteX3" fmla="*/ 38138 w 50474"/>
                <a:gd name="connsiteY3" fmla="*/ 56173 h 57036"/>
                <a:gd name="connsiteX4" fmla="*/ 38138 w 50474"/>
                <a:gd name="connsiteY4" fmla="*/ 49410 h 57036"/>
                <a:gd name="connsiteX5" fmla="*/ 31376 w 50474"/>
                <a:gd name="connsiteY5" fmla="*/ 54935 h 57036"/>
                <a:gd name="connsiteX6" fmla="*/ 20707 w 50474"/>
                <a:gd name="connsiteY6" fmla="*/ 56840 h 57036"/>
                <a:gd name="connsiteX7" fmla="*/ 9754 w 50474"/>
                <a:gd name="connsiteY7" fmla="*/ 54744 h 57036"/>
                <a:gd name="connsiteX8" fmla="*/ 2515 w 50474"/>
                <a:gd name="connsiteY8" fmla="*/ 48839 h 57036"/>
                <a:gd name="connsiteX9" fmla="*/ 38 w 50474"/>
                <a:gd name="connsiteY9" fmla="*/ 40267 h 57036"/>
                <a:gd name="connsiteX10" fmla="*/ 5563 w 50474"/>
                <a:gd name="connsiteY10" fmla="*/ 28170 h 57036"/>
                <a:gd name="connsiteX11" fmla="*/ 23089 w 50474"/>
                <a:gd name="connsiteY11" fmla="*/ 23693 h 57036"/>
                <a:gd name="connsiteX12" fmla="*/ 37662 w 50474"/>
                <a:gd name="connsiteY12" fmla="*/ 23693 h 57036"/>
                <a:gd name="connsiteX13" fmla="*/ 37662 w 50474"/>
                <a:gd name="connsiteY13" fmla="*/ 22836 h 57036"/>
                <a:gd name="connsiteX14" fmla="*/ 34138 w 50474"/>
                <a:gd name="connsiteY14" fmla="*/ 13882 h 57036"/>
                <a:gd name="connsiteX15" fmla="*/ 23851 w 50474"/>
                <a:gd name="connsiteY15" fmla="*/ 10834 h 57036"/>
                <a:gd name="connsiteX16" fmla="*/ 14326 w 50474"/>
                <a:gd name="connsiteY16" fmla="*/ 12263 h 57036"/>
                <a:gd name="connsiteX17" fmla="*/ 6706 w 50474"/>
                <a:gd name="connsiteY17" fmla="*/ 16264 h 57036"/>
                <a:gd name="connsiteX18" fmla="*/ 1563 w 50474"/>
                <a:gd name="connsiteY18" fmla="*/ 6739 h 57036"/>
                <a:gd name="connsiteX19" fmla="*/ 12040 w 50474"/>
                <a:gd name="connsiteY19" fmla="*/ 1690 h 57036"/>
                <a:gd name="connsiteX20" fmla="*/ 25089 w 50474"/>
                <a:gd name="connsiteY20" fmla="*/ -119 h 57036"/>
                <a:gd name="connsiteX21" fmla="*/ 43948 w 50474"/>
                <a:gd name="connsiteY21" fmla="*/ 5881 h 57036"/>
                <a:gd name="connsiteX22" fmla="*/ 32137 w 50474"/>
                <a:gd name="connsiteY22" fmla="*/ 45600 h 57036"/>
                <a:gd name="connsiteX23" fmla="*/ 37471 w 50474"/>
                <a:gd name="connsiteY23" fmla="*/ 39219 h 57036"/>
                <a:gd name="connsiteX24" fmla="*/ 37471 w 50474"/>
                <a:gd name="connsiteY24" fmla="*/ 32837 h 57036"/>
                <a:gd name="connsiteX25" fmla="*/ 24041 w 50474"/>
                <a:gd name="connsiteY25" fmla="*/ 32837 h 57036"/>
                <a:gd name="connsiteX26" fmla="*/ 12802 w 50474"/>
                <a:gd name="connsiteY26" fmla="*/ 40171 h 57036"/>
                <a:gd name="connsiteX27" fmla="*/ 15564 w 50474"/>
                <a:gd name="connsiteY27" fmla="*/ 45791 h 57036"/>
                <a:gd name="connsiteX28" fmla="*/ 23375 w 50474"/>
                <a:gd name="connsiteY28" fmla="*/ 47886 h 57036"/>
                <a:gd name="connsiteX29" fmla="*/ 32137 w 50474"/>
                <a:gd name="connsiteY29" fmla="*/ 45600 h 57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0474" h="57036">
                  <a:moveTo>
                    <a:pt x="43948" y="5881"/>
                  </a:moveTo>
                  <a:cubicBezTo>
                    <a:pt x="48597" y="10549"/>
                    <a:pt x="50968" y="17025"/>
                    <a:pt x="50426" y="23598"/>
                  </a:cubicBezTo>
                  <a:lnTo>
                    <a:pt x="50426" y="56173"/>
                  </a:lnTo>
                  <a:lnTo>
                    <a:pt x="38138" y="56173"/>
                  </a:lnTo>
                  <a:lnTo>
                    <a:pt x="38138" y="49410"/>
                  </a:lnTo>
                  <a:cubicBezTo>
                    <a:pt x="36500" y="51897"/>
                    <a:pt x="34138" y="53830"/>
                    <a:pt x="31376" y="54935"/>
                  </a:cubicBezTo>
                  <a:cubicBezTo>
                    <a:pt x="27994" y="56316"/>
                    <a:pt x="24356" y="56973"/>
                    <a:pt x="20707" y="56840"/>
                  </a:cubicBezTo>
                  <a:cubicBezTo>
                    <a:pt x="16945" y="56935"/>
                    <a:pt x="13211" y="56221"/>
                    <a:pt x="9754" y="54744"/>
                  </a:cubicBezTo>
                  <a:cubicBezTo>
                    <a:pt x="6858" y="53449"/>
                    <a:pt x="4363" y="51411"/>
                    <a:pt x="2515" y="48839"/>
                  </a:cubicBezTo>
                  <a:cubicBezTo>
                    <a:pt x="886" y="46277"/>
                    <a:pt x="19" y="43305"/>
                    <a:pt x="38" y="40267"/>
                  </a:cubicBezTo>
                  <a:cubicBezTo>
                    <a:pt x="-143" y="35590"/>
                    <a:pt x="1905" y="31094"/>
                    <a:pt x="5563" y="28170"/>
                  </a:cubicBezTo>
                  <a:cubicBezTo>
                    <a:pt x="10745" y="24779"/>
                    <a:pt x="16917" y="23207"/>
                    <a:pt x="23089" y="23693"/>
                  </a:cubicBezTo>
                  <a:lnTo>
                    <a:pt x="37662" y="23693"/>
                  </a:lnTo>
                  <a:lnTo>
                    <a:pt x="37662" y="22836"/>
                  </a:lnTo>
                  <a:cubicBezTo>
                    <a:pt x="37891" y="19473"/>
                    <a:pt x="36595" y="16187"/>
                    <a:pt x="34138" y="13882"/>
                  </a:cubicBezTo>
                  <a:cubicBezTo>
                    <a:pt x="31194" y="11653"/>
                    <a:pt x="27537" y="10567"/>
                    <a:pt x="23851" y="10834"/>
                  </a:cubicBezTo>
                  <a:cubicBezTo>
                    <a:pt x="20622" y="10806"/>
                    <a:pt x="17402" y="11292"/>
                    <a:pt x="14326" y="12263"/>
                  </a:cubicBezTo>
                  <a:cubicBezTo>
                    <a:pt x="11554" y="13092"/>
                    <a:pt x="8963" y="14444"/>
                    <a:pt x="6706" y="16264"/>
                  </a:cubicBezTo>
                  <a:lnTo>
                    <a:pt x="1563" y="6739"/>
                  </a:lnTo>
                  <a:cubicBezTo>
                    <a:pt x="4715" y="4424"/>
                    <a:pt x="8268" y="2709"/>
                    <a:pt x="12040" y="1690"/>
                  </a:cubicBezTo>
                  <a:cubicBezTo>
                    <a:pt x="16279" y="452"/>
                    <a:pt x="20670" y="-157"/>
                    <a:pt x="25089" y="-119"/>
                  </a:cubicBezTo>
                  <a:cubicBezTo>
                    <a:pt x="31909" y="-577"/>
                    <a:pt x="38643" y="1567"/>
                    <a:pt x="43948" y="5881"/>
                  </a:cubicBezTo>
                  <a:close/>
                  <a:moveTo>
                    <a:pt x="32137" y="45600"/>
                  </a:moveTo>
                  <a:cubicBezTo>
                    <a:pt x="34605" y="44162"/>
                    <a:pt x="36500" y="41905"/>
                    <a:pt x="37471" y="39219"/>
                  </a:cubicBezTo>
                  <a:lnTo>
                    <a:pt x="37471" y="32837"/>
                  </a:lnTo>
                  <a:lnTo>
                    <a:pt x="24041" y="32837"/>
                  </a:lnTo>
                  <a:cubicBezTo>
                    <a:pt x="16517" y="32837"/>
                    <a:pt x="12802" y="35218"/>
                    <a:pt x="12802" y="40171"/>
                  </a:cubicBezTo>
                  <a:cubicBezTo>
                    <a:pt x="12735" y="42391"/>
                    <a:pt x="13764" y="44496"/>
                    <a:pt x="15564" y="45791"/>
                  </a:cubicBezTo>
                  <a:cubicBezTo>
                    <a:pt x="17869" y="47325"/>
                    <a:pt x="20613" y="48058"/>
                    <a:pt x="23375" y="47886"/>
                  </a:cubicBezTo>
                  <a:cubicBezTo>
                    <a:pt x="26451" y="47944"/>
                    <a:pt x="29480" y="47153"/>
                    <a:pt x="32137" y="45600"/>
                  </a:cubicBezTo>
                  <a:close/>
                </a:path>
              </a:pathLst>
            </a:custGeom>
            <a:solidFill>
              <a:srgbClr val="6D6E71"/>
            </a:solidFill>
            <a:ln w="9525" cap="flat">
              <a:noFill/>
              <a:prstDash val="solid"/>
              <a:miter/>
            </a:ln>
          </p:spPr>
          <p:txBody>
            <a:bodyPr rtlCol="0" anchor="ctr"/>
            <a:lstStyle/>
            <a:p>
              <a:endParaRPr lang="en-US"/>
            </a:p>
          </p:txBody>
        </p:sp>
        <p:sp>
          <p:nvSpPr>
            <p:cNvPr id="370" name="Freeform: Shape 369">
              <a:extLst>
                <a:ext uri="{FF2B5EF4-FFF2-40B4-BE49-F238E27FC236}">
                  <a16:creationId xmlns:a16="http://schemas.microsoft.com/office/drawing/2014/main" id="{C82423CA-7A9C-474E-8330-48E9B12A973B}"/>
                </a:ext>
              </a:extLst>
            </p:cNvPr>
            <p:cNvSpPr/>
            <p:nvPr/>
          </p:nvSpPr>
          <p:spPr>
            <a:xfrm>
              <a:off x="10705497" y="2182546"/>
              <a:ext cx="68071" cy="70611"/>
            </a:xfrm>
            <a:custGeom>
              <a:avLst/>
              <a:gdLst>
                <a:gd name="connsiteX0" fmla="*/ 48128 w 54457"/>
                <a:gd name="connsiteY0" fmla="*/ 6208 h 56489"/>
                <a:gd name="connsiteX1" fmla="*/ 54415 w 54457"/>
                <a:gd name="connsiteY1" fmla="*/ 24496 h 56489"/>
                <a:gd name="connsiteX2" fmla="*/ 54415 w 54457"/>
                <a:gd name="connsiteY2" fmla="*/ 56309 h 56489"/>
                <a:gd name="connsiteX3" fmla="*/ 41461 w 54457"/>
                <a:gd name="connsiteY3" fmla="*/ 56309 h 56489"/>
                <a:gd name="connsiteX4" fmla="*/ 41461 w 54457"/>
                <a:gd name="connsiteY4" fmla="*/ 26115 h 56489"/>
                <a:gd name="connsiteX5" fmla="*/ 38032 w 54457"/>
                <a:gd name="connsiteY5" fmla="*/ 15162 h 56489"/>
                <a:gd name="connsiteX6" fmla="*/ 28507 w 54457"/>
                <a:gd name="connsiteY6" fmla="*/ 11447 h 56489"/>
                <a:gd name="connsiteX7" fmla="*/ 17172 w 54457"/>
                <a:gd name="connsiteY7" fmla="*/ 15733 h 56489"/>
                <a:gd name="connsiteX8" fmla="*/ 13076 w 54457"/>
                <a:gd name="connsiteY8" fmla="*/ 28211 h 56489"/>
                <a:gd name="connsiteX9" fmla="*/ 13076 w 54457"/>
                <a:gd name="connsiteY9" fmla="*/ 56309 h 56489"/>
                <a:gd name="connsiteX10" fmla="*/ 27 w 54457"/>
                <a:gd name="connsiteY10" fmla="*/ 56309 h 56489"/>
                <a:gd name="connsiteX11" fmla="*/ 27 w 54457"/>
                <a:gd name="connsiteY11" fmla="*/ 779 h 56489"/>
                <a:gd name="connsiteX12" fmla="*/ 12410 w 54457"/>
                <a:gd name="connsiteY12" fmla="*/ 779 h 56489"/>
                <a:gd name="connsiteX13" fmla="*/ 12410 w 54457"/>
                <a:gd name="connsiteY13" fmla="*/ 7637 h 56489"/>
                <a:gd name="connsiteX14" fmla="*/ 20506 w 54457"/>
                <a:gd name="connsiteY14" fmla="*/ 1827 h 56489"/>
                <a:gd name="connsiteX15" fmla="*/ 31555 w 54457"/>
                <a:gd name="connsiteY15" fmla="*/ -174 h 56489"/>
                <a:gd name="connsiteX16" fmla="*/ 48128 w 54457"/>
                <a:gd name="connsiteY16" fmla="*/ 6208 h 5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457" h="56489">
                  <a:moveTo>
                    <a:pt x="48128" y="6208"/>
                  </a:moveTo>
                  <a:cubicBezTo>
                    <a:pt x="52643" y="11180"/>
                    <a:pt x="54920" y="17800"/>
                    <a:pt x="54415" y="24496"/>
                  </a:cubicBezTo>
                  <a:lnTo>
                    <a:pt x="54415" y="56309"/>
                  </a:lnTo>
                  <a:lnTo>
                    <a:pt x="41461" y="56309"/>
                  </a:lnTo>
                  <a:lnTo>
                    <a:pt x="41461" y="26115"/>
                  </a:lnTo>
                  <a:cubicBezTo>
                    <a:pt x="41756" y="22162"/>
                    <a:pt x="40528" y="18238"/>
                    <a:pt x="38032" y="15162"/>
                  </a:cubicBezTo>
                  <a:cubicBezTo>
                    <a:pt x="35517" y="12637"/>
                    <a:pt x="32060" y="11294"/>
                    <a:pt x="28507" y="11447"/>
                  </a:cubicBezTo>
                  <a:cubicBezTo>
                    <a:pt x="24297" y="11228"/>
                    <a:pt x="20182" y="12780"/>
                    <a:pt x="17172" y="15733"/>
                  </a:cubicBezTo>
                  <a:cubicBezTo>
                    <a:pt x="14229" y="19200"/>
                    <a:pt x="12762" y="23677"/>
                    <a:pt x="13076" y="28211"/>
                  </a:cubicBezTo>
                  <a:lnTo>
                    <a:pt x="13076" y="56309"/>
                  </a:lnTo>
                  <a:lnTo>
                    <a:pt x="27" y="56309"/>
                  </a:lnTo>
                  <a:lnTo>
                    <a:pt x="27" y="779"/>
                  </a:lnTo>
                  <a:lnTo>
                    <a:pt x="12410" y="779"/>
                  </a:lnTo>
                  <a:lnTo>
                    <a:pt x="12410" y="7637"/>
                  </a:lnTo>
                  <a:cubicBezTo>
                    <a:pt x="14601" y="5075"/>
                    <a:pt x="17372" y="3074"/>
                    <a:pt x="20506" y="1827"/>
                  </a:cubicBezTo>
                  <a:cubicBezTo>
                    <a:pt x="24021" y="436"/>
                    <a:pt x="27774" y="-240"/>
                    <a:pt x="31555" y="-174"/>
                  </a:cubicBezTo>
                  <a:cubicBezTo>
                    <a:pt x="37708" y="-316"/>
                    <a:pt x="43661" y="1979"/>
                    <a:pt x="48128" y="6208"/>
                  </a:cubicBezTo>
                  <a:close/>
                </a:path>
              </a:pathLst>
            </a:custGeom>
            <a:solidFill>
              <a:srgbClr val="6D6E71"/>
            </a:solidFill>
            <a:ln w="9525" cap="flat">
              <a:noFill/>
              <a:prstDash val="solid"/>
              <a:miter/>
            </a:ln>
          </p:spPr>
          <p:txBody>
            <a:bodyPr rtlCol="0" anchor="ctr"/>
            <a:lstStyle/>
            <a:p>
              <a:endParaRPr lang="en-US"/>
            </a:p>
          </p:txBody>
        </p:sp>
        <p:sp>
          <p:nvSpPr>
            <p:cNvPr id="371" name="Freeform: Shape 370">
              <a:extLst>
                <a:ext uri="{FF2B5EF4-FFF2-40B4-BE49-F238E27FC236}">
                  <a16:creationId xmlns:a16="http://schemas.microsoft.com/office/drawing/2014/main" id="{91BFC1E1-563D-4360-AC2F-6703CC0B4B3B}"/>
                </a:ext>
              </a:extLst>
            </p:cNvPr>
            <p:cNvSpPr/>
            <p:nvPr/>
          </p:nvSpPr>
          <p:spPr>
            <a:xfrm>
              <a:off x="10784556" y="2168505"/>
              <a:ext cx="51435" cy="85545"/>
            </a:xfrm>
            <a:custGeom>
              <a:avLst/>
              <a:gdLst>
                <a:gd name="connsiteX0" fmla="*/ 41175 w 41148"/>
                <a:gd name="connsiteY0" fmla="*/ 64495 h 68436"/>
                <a:gd name="connsiteX1" fmla="*/ 35555 w 41148"/>
                <a:gd name="connsiteY1" fmla="*/ 67257 h 68436"/>
                <a:gd name="connsiteX2" fmla="*/ 28698 w 41148"/>
                <a:gd name="connsiteY2" fmla="*/ 68209 h 68436"/>
                <a:gd name="connsiteX3" fmla="*/ 14505 w 41148"/>
                <a:gd name="connsiteY3" fmla="*/ 63447 h 68436"/>
                <a:gd name="connsiteX4" fmla="*/ 9552 w 41148"/>
                <a:gd name="connsiteY4" fmla="*/ 49541 h 68436"/>
                <a:gd name="connsiteX5" fmla="*/ 9552 w 41148"/>
                <a:gd name="connsiteY5" fmla="*/ 22775 h 68436"/>
                <a:gd name="connsiteX6" fmla="*/ 27 w 41148"/>
                <a:gd name="connsiteY6" fmla="*/ 22775 h 68436"/>
                <a:gd name="connsiteX7" fmla="*/ 27 w 41148"/>
                <a:gd name="connsiteY7" fmla="*/ 12393 h 68436"/>
                <a:gd name="connsiteX8" fmla="*/ 9552 w 41148"/>
                <a:gd name="connsiteY8" fmla="*/ 12393 h 68436"/>
                <a:gd name="connsiteX9" fmla="*/ 9552 w 41148"/>
                <a:gd name="connsiteY9" fmla="*/ -180 h 68436"/>
                <a:gd name="connsiteX10" fmla="*/ 22506 w 41148"/>
                <a:gd name="connsiteY10" fmla="*/ -180 h 68436"/>
                <a:gd name="connsiteX11" fmla="*/ 22506 w 41148"/>
                <a:gd name="connsiteY11" fmla="*/ 12488 h 68436"/>
                <a:gd name="connsiteX12" fmla="*/ 37365 w 41148"/>
                <a:gd name="connsiteY12" fmla="*/ 12488 h 68436"/>
                <a:gd name="connsiteX13" fmla="*/ 37365 w 41148"/>
                <a:gd name="connsiteY13" fmla="*/ 22871 h 68436"/>
                <a:gd name="connsiteX14" fmla="*/ 22506 w 41148"/>
                <a:gd name="connsiteY14" fmla="*/ 22871 h 68436"/>
                <a:gd name="connsiteX15" fmla="*/ 22506 w 41148"/>
                <a:gd name="connsiteY15" fmla="*/ 49350 h 68436"/>
                <a:gd name="connsiteX16" fmla="*/ 24507 w 41148"/>
                <a:gd name="connsiteY16" fmla="*/ 55446 h 68436"/>
                <a:gd name="connsiteX17" fmla="*/ 30221 w 41148"/>
                <a:gd name="connsiteY17" fmla="*/ 57637 h 68436"/>
                <a:gd name="connsiteX18" fmla="*/ 37460 w 41148"/>
                <a:gd name="connsiteY18" fmla="*/ 55351 h 6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148" h="68436">
                  <a:moveTo>
                    <a:pt x="41175" y="64495"/>
                  </a:moveTo>
                  <a:cubicBezTo>
                    <a:pt x="39518" y="65809"/>
                    <a:pt x="37603" y="66752"/>
                    <a:pt x="35555" y="67257"/>
                  </a:cubicBezTo>
                  <a:cubicBezTo>
                    <a:pt x="33326" y="67914"/>
                    <a:pt x="31021" y="68238"/>
                    <a:pt x="28698" y="68209"/>
                  </a:cubicBezTo>
                  <a:cubicBezTo>
                    <a:pt x="23525" y="68571"/>
                    <a:pt x="18420" y="66857"/>
                    <a:pt x="14505" y="63447"/>
                  </a:cubicBezTo>
                  <a:cubicBezTo>
                    <a:pt x="10971" y="59713"/>
                    <a:pt x="9181" y="54665"/>
                    <a:pt x="9552" y="49541"/>
                  </a:cubicBezTo>
                  <a:lnTo>
                    <a:pt x="9552" y="22775"/>
                  </a:lnTo>
                  <a:lnTo>
                    <a:pt x="27" y="22775"/>
                  </a:lnTo>
                  <a:lnTo>
                    <a:pt x="27" y="12393"/>
                  </a:lnTo>
                  <a:lnTo>
                    <a:pt x="9552" y="12393"/>
                  </a:lnTo>
                  <a:lnTo>
                    <a:pt x="9552" y="-180"/>
                  </a:lnTo>
                  <a:lnTo>
                    <a:pt x="22506" y="-180"/>
                  </a:lnTo>
                  <a:lnTo>
                    <a:pt x="22506" y="12488"/>
                  </a:lnTo>
                  <a:lnTo>
                    <a:pt x="37365" y="12488"/>
                  </a:lnTo>
                  <a:lnTo>
                    <a:pt x="37365" y="22871"/>
                  </a:lnTo>
                  <a:lnTo>
                    <a:pt x="22506" y="22871"/>
                  </a:lnTo>
                  <a:lnTo>
                    <a:pt x="22506" y="49350"/>
                  </a:lnTo>
                  <a:cubicBezTo>
                    <a:pt x="22335" y="51569"/>
                    <a:pt x="23058" y="53760"/>
                    <a:pt x="24507" y="55446"/>
                  </a:cubicBezTo>
                  <a:cubicBezTo>
                    <a:pt x="26011" y="56960"/>
                    <a:pt x="28088" y="57761"/>
                    <a:pt x="30221" y="57637"/>
                  </a:cubicBezTo>
                  <a:cubicBezTo>
                    <a:pt x="32831" y="57741"/>
                    <a:pt x="35394" y="56942"/>
                    <a:pt x="37460" y="55351"/>
                  </a:cubicBezTo>
                  <a:close/>
                </a:path>
              </a:pathLst>
            </a:custGeom>
            <a:solidFill>
              <a:srgbClr val="6D6E71"/>
            </a:solidFill>
            <a:ln w="9525" cap="flat">
              <a:noFill/>
              <a:prstDash val="solid"/>
              <a:miter/>
            </a:ln>
          </p:spPr>
          <p:txBody>
            <a:bodyPr rtlCol="0" anchor="ctr"/>
            <a:lstStyle/>
            <a:p>
              <a:endParaRPr lang="en-US"/>
            </a:p>
          </p:txBody>
        </p:sp>
        <p:sp>
          <p:nvSpPr>
            <p:cNvPr id="372" name="Freeform: Shape 371">
              <a:extLst>
                <a:ext uri="{FF2B5EF4-FFF2-40B4-BE49-F238E27FC236}">
                  <a16:creationId xmlns:a16="http://schemas.microsoft.com/office/drawing/2014/main" id="{A3B63A59-B806-4AA6-B2DC-654C2070DC1A}"/>
                </a:ext>
              </a:extLst>
            </p:cNvPr>
            <p:cNvSpPr/>
            <p:nvPr/>
          </p:nvSpPr>
          <p:spPr>
            <a:xfrm>
              <a:off x="10841467" y="2182747"/>
              <a:ext cx="60783" cy="71184"/>
            </a:xfrm>
            <a:custGeom>
              <a:avLst/>
              <a:gdLst>
                <a:gd name="connsiteX0" fmla="*/ 10314 w 48626"/>
                <a:gd name="connsiteY0" fmla="*/ 55101 h 56947"/>
                <a:gd name="connsiteX1" fmla="*/ 27 w 48626"/>
                <a:gd name="connsiteY1" fmla="*/ 50624 h 56947"/>
                <a:gd name="connsiteX2" fmla="*/ 4980 w 48626"/>
                <a:gd name="connsiteY2" fmla="*/ 41099 h 56947"/>
                <a:gd name="connsiteX3" fmla="*/ 13934 w 48626"/>
                <a:gd name="connsiteY3" fmla="*/ 45099 h 56947"/>
                <a:gd name="connsiteX4" fmla="*/ 24316 w 48626"/>
                <a:gd name="connsiteY4" fmla="*/ 46623 h 56947"/>
                <a:gd name="connsiteX5" fmla="*/ 35937 w 48626"/>
                <a:gd name="connsiteY5" fmla="*/ 40527 h 56947"/>
                <a:gd name="connsiteX6" fmla="*/ 32984 w 48626"/>
                <a:gd name="connsiteY6" fmla="*/ 36051 h 56947"/>
                <a:gd name="connsiteX7" fmla="*/ 23459 w 48626"/>
                <a:gd name="connsiteY7" fmla="*/ 33860 h 56947"/>
                <a:gd name="connsiteX8" fmla="*/ 12315 w 48626"/>
                <a:gd name="connsiteY8" fmla="*/ 31478 h 56947"/>
                <a:gd name="connsiteX9" fmla="*/ 4790 w 48626"/>
                <a:gd name="connsiteY9" fmla="*/ 26716 h 56947"/>
                <a:gd name="connsiteX10" fmla="*/ 1647 w 48626"/>
                <a:gd name="connsiteY10" fmla="*/ 17191 h 56947"/>
                <a:gd name="connsiteX11" fmla="*/ 8219 w 48626"/>
                <a:gd name="connsiteY11" fmla="*/ 4618 h 56947"/>
                <a:gd name="connsiteX12" fmla="*/ 26126 w 48626"/>
                <a:gd name="connsiteY12" fmla="*/ -144 h 56947"/>
                <a:gd name="connsiteX13" fmla="*/ 37556 w 48626"/>
                <a:gd name="connsiteY13" fmla="*/ 1189 h 56947"/>
                <a:gd name="connsiteX14" fmla="*/ 47081 w 48626"/>
                <a:gd name="connsiteY14" fmla="*/ 4618 h 56947"/>
                <a:gd name="connsiteX15" fmla="*/ 42128 w 48626"/>
                <a:gd name="connsiteY15" fmla="*/ 14143 h 56947"/>
                <a:gd name="connsiteX16" fmla="*/ 26126 w 48626"/>
                <a:gd name="connsiteY16" fmla="*/ 9952 h 56947"/>
                <a:gd name="connsiteX17" fmla="*/ 17458 w 48626"/>
                <a:gd name="connsiteY17" fmla="*/ 11667 h 56947"/>
                <a:gd name="connsiteX18" fmla="*/ 14505 w 48626"/>
                <a:gd name="connsiteY18" fmla="*/ 16239 h 56947"/>
                <a:gd name="connsiteX19" fmla="*/ 17744 w 48626"/>
                <a:gd name="connsiteY19" fmla="*/ 20620 h 56947"/>
                <a:gd name="connsiteX20" fmla="*/ 27269 w 48626"/>
                <a:gd name="connsiteY20" fmla="*/ 23097 h 56947"/>
                <a:gd name="connsiteX21" fmla="*/ 38127 w 48626"/>
                <a:gd name="connsiteY21" fmla="*/ 25478 h 56947"/>
                <a:gd name="connsiteX22" fmla="*/ 45462 w 48626"/>
                <a:gd name="connsiteY22" fmla="*/ 30050 h 56947"/>
                <a:gd name="connsiteX23" fmla="*/ 48605 w 48626"/>
                <a:gd name="connsiteY23" fmla="*/ 39575 h 56947"/>
                <a:gd name="connsiteX24" fmla="*/ 41842 w 48626"/>
                <a:gd name="connsiteY24" fmla="*/ 52052 h 56947"/>
                <a:gd name="connsiteX25" fmla="*/ 23364 w 48626"/>
                <a:gd name="connsiteY25" fmla="*/ 56720 h 56947"/>
                <a:gd name="connsiteX26" fmla="*/ 10314 w 48626"/>
                <a:gd name="connsiteY26" fmla="*/ 55101 h 5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626" h="56947">
                  <a:moveTo>
                    <a:pt x="10314" y="55101"/>
                  </a:moveTo>
                  <a:cubicBezTo>
                    <a:pt x="6657" y="54196"/>
                    <a:pt x="3180" y="52681"/>
                    <a:pt x="27" y="50624"/>
                  </a:cubicBezTo>
                  <a:lnTo>
                    <a:pt x="4980" y="41099"/>
                  </a:lnTo>
                  <a:cubicBezTo>
                    <a:pt x="7724" y="42918"/>
                    <a:pt x="10753" y="44271"/>
                    <a:pt x="13934" y="45099"/>
                  </a:cubicBezTo>
                  <a:cubicBezTo>
                    <a:pt x="17306" y="46109"/>
                    <a:pt x="20802" y="46623"/>
                    <a:pt x="24316" y="46623"/>
                  </a:cubicBezTo>
                  <a:cubicBezTo>
                    <a:pt x="32126" y="46623"/>
                    <a:pt x="35937" y="44528"/>
                    <a:pt x="35937" y="40527"/>
                  </a:cubicBezTo>
                  <a:cubicBezTo>
                    <a:pt x="36203" y="38508"/>
                    <a:pt x="34946" y="36603"/>
                    <a:pt x="32984" y="36051"/>
                  </a:cubicBezTo>
                  <a:cubicBezTo>
                    <a:pt x="29888" y="35003"/>
                    <a:pt x="26698" y="34269"/>
                    <a:pt x="23459" y="33860"/>
                  </a:cubicBezTo>
                  <a:cubicBezTo>
                    <a:pt x="19687" y="33336"/>
                    <a:pt x="15963" y="32545"/>
                    <a:pt x="12315" y="31478"/>
                  </a:cubicBezTo>
                  <a:cubicBezTo>
                    <a:pt x="9438" y="30564"/>
                    <a:pt x="6847" y="28926"/>
                    <a:pt x="4790" y="26716"/>
                  </a:cubicBezTo>
                  <a:cubicBezTo>
                    <a:pt x="2523" y="24078"/>
                    <a:pt x="1399" y="20658"/>
                    <a:pt x="1647" y="17191"/>
                  </a:cubicBezTo>
                  <a:cubicBezTo>
                    <a:pt x="1552" y="12152"/>
                    <a:pt x="4028" y="7409"/>
                    <a:pt x="8219" y="4618"/>
                  </a:cubicBezTo>
                  <a:cubicBezTo>
                    <a:pt x="13553" y="1208"/>
                    <a:pt x="19811" y="-449"/>
                    <a:pt x="26126" y="-144"/>
                  </a:cubicBezTo>
                  <a:cubicBezTo>
                    <a:pt x="29974" y="-125"/>
                    <a:pt x="33803" y="322"/>
                    <a:pt x="37556" y="1189"/>
                  </a:cubicBezTo>
                  <a:cubicBezTo>
                    <a:pt x="40890" y="1818"/>
                    <a:pt x="44109" y="2980"/>
                    <a:pt x="47081" y="4618"/>
                  </a:cubicBezTo>
                  <a:lnTo>
                    <a:pt x="42128" y="14143"/>
                  </a:lnTo>
                  <a:cubicBezTo>
                    <a:pt x="37270" y="11343"/>
                    <a:pt x="31736" y="9895"/>
                    <a:pt x="26126" y="9952"/>
                  </a:cubicBezTo>
                  <a:cubicBezTo>
                    <a:pt x="23135" y="9781"/>
                    <a:pt x="20154" y="10371"/>
                    <a:pt x="17458" y="11667"/>
                  </a:cubicBezTo>
                  <a:cubicBezTo>
                    <a:pt x="15696" y="12524"/>
                    <a:pt x="14562" y="14286"/>
                    <a:pt x="14505" y="16239"/>
                  </a:cubicBezTo>
                  <a:cubicBezTo>
                    <a:pt x="14439" y="18277"/>
                    <a:pt x="15781" y="20087"/>
                    <a:pt x="17744" y="20620"/>
                  </a:cubicBezTo>
                  <a:cubicBezTo>
                    <a:pt x="20830" y="21763"/>
                    <a:pt x="24021" y="22592"/>
                    <a:pt x="27269" y="23097"/>
                  </a:cubicBezTo>
                  <a:cubicBezTo>
                    <a:pt x="30936" y="23639"/>
                    <a:pt x="34565" y="24430"/>
                    <a:pt x="38127" y="25478"/>
                  </a:cubicBezTo>
                  <a:cubicBezTo>
                    <a:pt x="40947" y="26297"/>
                    <a:pt x="43480" y="27878"/>
                    <a:pt x="45462" y="30050"/>
                  </a:cubicBezTo>
                  <a:cubicBezTo>
                    <a:pt x="47776" y="32660"/>
                    <a:pt x="48910" y="36098"/>
                    <a:pt x="48605" y="39575"/>
                  </a:cubicBezTo>
                  <a:cubicBezTo>
                    <a:pt x="48662" y="44623"/>
                    <a:pt x="46109" y="49347"/>
                    <a:pt x="41842" y="52052"/>
                  </a:cubicBezTo>
                  <a:cubicBezTo>
                    <a:pt x="36299" y="55453"/>
                    <a:pt x="29860" y="57072"/>
                    <a:pt x="23364" y="56720"/>
                  </a:cubicBezTo>
                  <a:cubicBezTo>
                    <a:pt x="18963" y="56748"/>
                    <a:pt x="14582" y="56205"/>
                    <a:pt x="10314" y="55101"/>
                  </a:cubicBezTo>
                  <a:close/>
                </a:path>
              </a:pathLst>
            </a:custGeom>
            <a:solidFill>
              <a:srgbClr val="6D6E71"/>
            </a:solidFill>
            <a:ln w="9525" cap="flat">
              <a:noFill/>
              <a:prstDash val="solid"/>
              <a:miter/>
            </a:ln>
          </p:spPr>
          <p:txBody>
            <a:bodyPr rtlCol="0" anchor="ctr"/>
            <a:lstStyle/>
            <a:p>
              <a:endParaRPr lang="en-US"/>
            </a:p>
          </p:txBody>
        </p:sp>
        <p:sp>
          <p:nvSpPr>
            <p:cNvPr id="373" name="Freeform: Shape 372">
              <a:extLst>
                <a:ext uri="{FF2B5EF4-FFF2-40B4-BE49-F238E27FC236}">
                  <a16:creationId xmlns:a16="http://schemas.microsoft.com/office/drawing/2014/main" id="{BF58D27B-C52D-4A7E-96F1-9F527AA23C92}"/>
                </a:ext>
              </a:extLst>
            </p:cNvPr>
            <p:cNvSpPr/>
            <p:nvPr/>
          </p:nvSpPr>
          <p:spPr>
            <a:xfrm>
              <a:off x="10942195" y="2183743"/>
              <a:ext cx="118348" cy="69412"/>
            </a:xfrm>
            <a:custGeom>
              <a:avLst/>
              <a:gdLst>
                <a:gd name="connsiteX0" fmla="*/ 94706 w 94678"/>
                <a:gd name="connsiteY0" fmla="*/ -180 h 55530"/>
                <a:gd name="connsiteX1" fmla="*/ 74132 w 94678"/>
                <a:gd name="connsiteY1" fmla="*/ 55351 h 55530"/>
                <a:gd name="connsiteX2" fmla="*/ 61654 w 94678"/>
                <a:gd name="connsiteY2" fmla="*/ 55351 h 55530"/>
                <a:gd name="connsiteX3" fmla="*/ 47366 w 94678"/>
                <a:gd name="connsiteY3" fmla="*/ 17251 h 55530"/>
                <a:gd name="connsiteX4" fmla="*/ 32793 w 94678"/>
                <a:gd name="connsiteY4" fmla="*/ 55351 h 55530"/>
                <a:gd name="connsiteX5" fmla="*/ 20315 w 94678"/>
                <a:gd name="connsiteY5" fmla="*/ 55351 h 55530"/>
                <a:gd name="connsiteX6" fmla="*/ 27 w 94678"/>
                <a:gd name="connsiteY6" fmla="*/ -180 h 55530"/>
                <a:gd name="connsiteX7" fmla="*/ 12314 w 94678"/>
                <a:gd name="connsiteY7" fmla="*/ -180 h 55530"/>
                <a:gd name="connsiteX8" fmla="*/ 26983 w 94678"/>
                <a:gd name="connsiteY8" fmla="*/ 40777 h 55530"/>
                <a:gd name="connsiteX9" fmla="*/ 42223 w 94678"/>
                <a:gd name="connsiteY9" fmla="*/ -180 h 55530"/>
                <a:gd name="connsiteX10" fmla="*/ 53177 w 94678"/>
                <a:gd name="connsiteY10" fmla="*/ -180 h 55530"/>
                <a:gd name="connsiteX11" fmla="*/ 68131 w 94678"/>
                <a:gd name="connsiteY11" fmla="*/ 40968 h 55530"/>
                <a:gd name="connsiteX12" fmla="*/ 83180 w 94678"/>
                <a:gd name="connsiteY12" fmla="*/ -180 h 55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678" h="55530">
                  <a:moveTo>
                    <a:pt x="94706" y="-180"/>
                  </a:moveTo>
                  <a:lnTo>
                    <a:pt x="74132" y="55351"/>
                  </a:lnTo>
                  <a:lnTo>
                    <a:pt x="61654" y="55351"/>
                  </a:lnTo>
                  <a:lnTo>
                    <a:pt x="47366" y="17251"/>
                  </a:lnTo>
                  <a:lnTo>
                    <a:pt x="32793" y="55351"/>
                  </a:lnTo>
                  <a:lnTo>
                    <a:pt x="20315" y="55351"/>
                  </a:lnTo>
                  <a:lnTo>
                    <a:pt x="27" y="-180"/>
                  </a:lnTo>
                  <a:lnTo>
                    <a:pt x="12314" y="-180"/>
                  </a:lnTo>
                  <a:lnTo>
                    <a:pt x="26983" y="40777"/>
                  </a:lnTo>
                  <a:lnTo>
                    <a:pt x="42223" y="-180"/>
                  </a:lnTo>
                  <a:lnTo>
                    <a:pt x="53177" y="-180"/>
                  </a:lnTo>
                  <a:lnTo>
                    <a:pt x="68131" y="40968"/>
                  </a:lnTo>
                  <a:lnTo>
                    <a:pt x="83180" y="-180"/>
                  </a:lnTo>
                  <a:close/>
                </a:path>
              </a:pathLst>
            </a:custGeom>
            <a:solidFill>
              <a:srgbClr val="6D6E71"/>
            </a:solidFill>
            <a:ln w="9525" cap="flat">
              <a:noFill/>
              <a:prstDash val="solid"/>
              <a:miter/>
            </a:ln>
          </p:spPr>
          <p:txBody>
            <a:bodyPr rtlCol="0" anchor="ctr"/>
            <a:lstStyle/>
            <a:p>
              <a:endParaRPr lang="en-US"/>
            </a:p>
          </p:txBody>
        </p:sp>
        <p:sp>
          <p:nvSpPr>
            <p:cNvPr id="374" name="Freeform: Shape 373">
              <a:extLst>
                <a:ext uri="{FF2B5EF4-FFF2-40B4-BE49-F238E27FC236}">
                  <a16:creationId xmlns:a16="http://schemas.microsoft.com/office/drawing/2014/main" id="{4B5D4C2B-EA9F-46D3-A475-12A4D6C49890}"/>
                </a:ext>
              </a:extLst>
            </p:cNvPr>
            <p:cNvSpPr/>
            <p:nvPr/>
          </p:nvSpPr>
          <p:spPr>
            <a:xfrm>
              <a:off x="11069476" y="2152780"/>
              <a:ext cx="20831" cy="100377"/>
            </a:xfrm>
            <a:custGeom>
              <a:avLst/>
              <a:gdLst>
                <a:gd name="connsiteX0" fmla="*/ 2405 w 16665"/>
                <a:gd name="connsiteY0" fmla="*/ 13162 h 80302"/>
                <a:gd name="connsiteX1" fmla="*/ 2167 w 16665"/>
                <a:gd name="connsiteY1" fmla="*/ 2256 h 80302"/>
                <a:gd name="connsiteX2" fmla="*/ 2405 w 16665"/>
                <a:gd name="connsiteY2" fmla="*/ 2017 h 80302"/>
                <a:gd name="connsiteX3" fmla="*/ 8311 w 16665"/>
                <a:gd name="connsiteY3" fmla="*/ -173 h 80302"/>
                <a:gd name="connsiteX4" fmla="*/ 14312 w 16665"/>
                <a:gd name="connsiteY4" fmla="*/ 1922 h 80302"/>
                <a:gd name="connsiteX5" fmla="*/ 16693 w 16665"/>
                <a:gd name="connsiteY5" fmla="*/ 7256 h 80302"/>
                <a:gd name="connsiteX6" fmla="*/ 14312 w 16665"/>
                <a:gd name="connsiteY6" fmla="*/ 13066 h 80302"/>
                <a:gd name="connsiteX7" fmla="*/ 8311 w 16665"/>
                <a:gd name="connsiteY7" fmla="*/ 15352 h 80302"/>
                <a:gd name="connsiteX8" fmla="*/ 2405 w 16665"/>
                <a:gd name="connsiteY8" fmla="*/ 13162 h 80302"/>
                <a:gd name="connsiteX9" fmla="*/ 1834 w 16665"/>
                <a:gd name="connsiteY9" fmla="*/ 24592 h 80302"/>
                <a:gd name="connsiteX10" fmla="*/ 14788 w 16665"/>
                <a:gd name="connsiteY10" fmla="*/ 24592 h 80302"/>
                <a:gd name="connsiteX11" fmla="*/ 14788 w 16665"/>
                <a:gd name="connsiteY11" fmla="*/ 80122 h 80302"/>
                <a:gd name="connsiteX12" fmla="*/ 1834 w 16665"/>
                <a:gd name="connsiteY12" fmla="*/ 80122 h 80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65" h="80302">
                  <a:moveTo>
                    <a:pt x="2405" y="13162"/>
                  </a:moveTo>
                  <a:cubicBezTo>
                    <a:pt x="-671" y="10218"/>
                    <a:pt x="-776" y="5332"/>
                    <a:pt x="2167" y="2256"/>
                  </a:cubicBezTo>
                  <a:cubicBezTo>
                    <a:pt x="2243" y="2170"/>
                    <a:pt x="2329" y="2094"/>
                    <a:pt x="2405" y="2017"/>
                  </a:cubicBezTo>
                  <a:cubicBezTo>
                    <a:pt x="4005" y="541"/>
                    <a:pt x="6130" y="-250"/>
                    <a:pt x="8311" y="-173"/>
                  </a:cubicBezTo>
                  <a:cubicBezTo>
                    <a:pt x="10502" y="-259"/>
                    <a:pt x="12645" y="493"/>
                    <a:pt x="14312" y="1922"/>
                  </a:cubicBezTo>
                  <a:cubicBezTo>
                    <a:pt x="15826" y="3284"/>
                    <a:pt x="16693" y="5218"/>
                    <a:pt x="16693" y="7256"/>
                  </a:cubicBezTo>
                  <a:cubicBezTo>
                    <a:pt x="16702" y="9428"/>
                    <a:pt x="15845" y="11523"/>
                    <a:pt x="14312" y="13066"/>
                  </a:cubicBezTo>
                  <a:cubicBezTo>
                    <a:pt x="12711" y="14619"/>
                    <a:pt x="10540" y="15448"/>
                    <a:pt x="8311" y="15352"/>
                  </a:cubicBezTo>
                  <a:cubicBezTo>
                    <a:pt x="6130" y="15429"/>
                    <a:pt x="4005" y="14638"/>
                    <a:pt x="2405" y="13162"/>
                  </a:cubicBezTo>
                  <a:close/>
                  <a:moveTo>
                    <a:pt x="1834" y="24592"/>
                  </a:moveTo>
                  <a:lnTo>
                    <a:pt x="14788" y="24592"/>
                  </a:lnTo>
                  <a:lnTo>
                    <a:pt x="14788" y="80122"/>
                  </a:lnTo>
                  <a:lnTo>
                    <a:pt x="1834" y="80122"/>
                  </a:lnTo>
                  <a:close/>
                </a:path>
              </a:pathLst>
            </a:custGeom>
            <a:solidFill>
              <a:srgbClr val="6D6E71"/>
            </a:solidFill>
            <a:ln w="9525" cap="flat">
              <a:noFill/>
              <a:prstDash val="solid"/>
              <a:miter/>
            </a:ln>
          </p:spPr>
          <p:txBody>
            <a:bodyPr rtlCol="0" anchor="ctr"/>
            <a:lstStyle/>
            <a:p>
              <a:endParaRPr lang="en-US"/>
            </a:p>
          </p:txBody>
        </p:sp>
        <p:sp>
          <p:nvSpPr>
            <p:cNvPr id="375" name="Freeform: Shape 374">
              <a:extLst>
                <a:ext uri="{FF2B5EF4-FFF2-40B4-BE49-F238E27FC236}">
                  <a16:creationId xmlns:a16="http://schemas.microsoft.com/office/drawing/2014/main" id="{7EAFFA5D-E9D3-4FB0-98CF-6666F42B33A6}"/>
                </a:ext>
              </a:extLst>
            </p:cNvPr>
            <p:cNvSpPr/>
            <p:nvPr/>
          </p:nvSpPr>
          <p:spPr>
            <a:xfrm>
              <a:off x="11099595" y="2168505"/>
              <a:ext cx="51435" cy="85545"/>
            </a:xfrm>
            <a:custGeom>
              <a:avLst/>
              <a:gdLst>
                <a:gd name="connsiteX0" fmla="*/ 41175 w 41148"/>
                <a:gd name="connsiteY0" fmla="*/ 64495 h 68436"/>
                <a:gd name="connsiteX1" fmla="*/ 35556 w 41148"/>
                <a:gd name="connsiteY1" fmla="*/ 67257 h 68436"/>
                <a:gd name="connsiteX2" fmla="*/ 28698 w 41148"/>
                <a:gd name="connsiteY2" fmla="*/ 68209 h 68436"/>
                <a:gd name="connsiteX3" fmla="*/ 14505 w 41148"/>
                <a:gd name="connsiteY3" fmla="*/ 63447 h 68436"/>
                <a:gd name="connsiteX4" fmla="*/ 9552 w 41148"/>
                <a:gd name="connsiteY4" fmla="*/ 49541 h 68436"/>
                <a:gd name="connsiteX5" fmla="*/ 9552 w 41148"/>
                <a:gd name="connsiteY5" fmla="*/ 22775 h 68436"/>
                <a:gd name="connsiteX6" fmla="*/ 27 w 41148"/>
                <a:gd name="connsiteY6" fmla="*/ 22775 h 68436"/>
                <a:gd name="connsiteX7" fmla="*/ 27 w 41148"/>
                <a:gd name="connsiteY7" fmla="*/ 12393 h 68436"/>
                <a:gd name="connsiteX8" fmla="*/ 9552 w 41148"/>
                <a:gd name="connsiteY8" fmla="*/ 12393 h 68436"/>
                <a:gd name="connsiteX9" fmla="*/ 9552 w 41148"/>
                <a:gd name="connsiteY9" fmla="*/ -180 h 68436"/>
                <a:gd name="connsiteX10" fmla="*/ 22507 w 41148"/>
                <a:gd name="connsiteY10" fmla="*/ -180 h 68436"/>
                <a:gd name="connsiteX11" fmla="*/ 22507 w 41148"/>
                <a:gd name="connsiteY11" fmla="*/ 12488 h 68436"/>
                <a:gd name="connsiteX12" fmla="*/ 37366 w 41148"/>
                <a:gd name="connsiteY12" fmla="*/ 12488 h 68436"/>
                <a:gd name="connsiteX13" fmla="*/ 37366 w 41148"/>
                <a:gd name="connsiteY13" fmla="*/ 22871 h 68436"/>
                <a:gd name="connsiteX14" fmla="*/ 22507 w 41148"/>
                <a:gd name="connsiteY14" fmla="*/ 22871 h 68436"/>
                <a:gd name="connsiteX15" fmla="*/ 22507 w 41148"/>
                <a:gd name="connsiteY15" fmla="*/ 49350 h 68436"/>
                <a:gd name="connsiteX16" fmla="*/ 24507 w 41148"/>
                <a:gd name="connsiteY16" fmla="*/ 55446 h 68436"/>
                <a:gd name="connsiteX17" fmla="*/ 30222 w 41148"/>
                <a:gd name="connsiteY17" fmla="*/ 57637 h 68436"/>
                <a:gd name="connsiteX18" fmla="*/ 37461 w 41148"/>
                <a:gd name="connsiteY18" fmla="*/ 55351 h 6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148" h="68436">
                  <a:moveTo>
                    <a:pt x="41175" y="64495"/>
                  </a:moveTo>
                  <a:cubicBezTo>
                    <a:pt x="39518" y="65809"/>
                    <a:pt x="37603" y="66752"/>
                    <a:pt x="35556" y="67257"/>
                  </a:cubicBezTo>
                  <a:cubicBezTo>
                    <a:pt x="33327" y="67914"/>
                    <a:pt x="31022" y="68238"/>
                    <a:pt x="28698" y="68209"/>
                  </a:cubicBezTo>
                  <a:cubicBezTo>
                    <a:pt x="23526" y="68571"/>
                    <a:pt x="18420" y="66857"/>
                    <a:pt x="14505" y="63447"/>
                  </a:cubicBezTo>
                  <a:cubicBezTo>
                    <a:pt x="10972" y="59713"/>
                    <a:pt x="9171" y="54665"/>
                    <a:pt x="9552" y="49541"/>
                  </a:cubicBezTo>
                  <a:lnTo>
                    <a:pt x="9552" y="22775"/>
                  </a:lnTo>
                  <a:lnTo>
                    <a:pt x="27" y="22775"/>
                  </a:lnTo>
                  <a:lnTo>
                    <a:pt x="27" y="12393"/>
                  </a:lnTo>
                  <a:lnTo>
                    <a:pt x="9552" y="12393"/>
                  </a:lnTo>
                  <a:lnTo>
                    <a:pt x="9552" y="-180"/>
                  </a:lnTo>
                  <a:lnTo>
                    <a:pt x="22507" y="-180"/>
                  </a:lnTo>
                  <a:lnTo>
                    <a:pt x="22507" y="12488"/>
                  </a:lnTo>
                  <a:lnTo>
                    <a:pt x="37366" y="12488"/>
                  </a:lnTo>
                  <a:lnTo>
                    <a:pt x="37366" y="22871"/>
                  </a:lnTo>
                  <a:lnTo>
                    <a:pt x="22507" y="22871"/>
                  </a:lnTo>
                  <a:lnTo>
                    <a:pt x="22507" y="49350"/>
                  </a:lnTo>
                  <a:cubicBezTo>
                    <a:pt x="22335" y="51569"/>
                    <a:pt x="23059" y="53760"/>
                    <a:pt x="24507" y="55446"/>
                  </a:cubicBezTo>
                  <a:cubicBezTo>
                    <a:pt x="26012" y="56960"/>
                    <a:pt x="28088" y="57761"/>
                    <a:pt x="30222" y="57637"/>
                  </a:cubicBezTo>
                  <a:cubicBezTo>
                    <a:pt x="32832" y="57741"/>
                    <a:pt x="35394" y="56942"/>
                    <a:pt x="37461" y="55351"/>
                  </a:cubicBezTo>
                  <a:close/>
                </a:path>
              </a:pathLst>
            </a:custGeom>
            <a:solidFill>
              <a:srgbClr val="6D6E71"/>
            </a:solidFill>
            <a:ln w="9525" cap="flat">
              <a:noFill/>
              <a:prstDash val="solid"/>
              <a:miter/>
            </a:ln>
          </p:spPr>
          <p:txBody>
            <a:bodyPr rtlCol="0" anchor="ctr"/>
            <a:lstStyle/>
            <a:p>
              <a:endParaRPr lang="en-US"/>
            </a:p>
          </p:txBody>
        </p:sp>
        <p:sp>
          <p:nvSpPr>
            <p:cNvPr id="376" name="Freeform: Shape 375">
              <a:extLst>
                <a:ext uri="{FF2B5EF4-FFF2-40B4-BE49-F238E27FC236}">
                  <a16:creationId xmlns:a16="http://schemas.microsoft.com/office/drawing/2014/main" id="{4F9FC42C-3DC0-4983-821D-50BA502A9120}"/>
                </a:ext>
              </a:extLst>
            </p:cNvPr>
            <p:cNvSpPr/>
            <p:nvPr/>
          </p:nvSpPr>
          <p:spPr>
            <a:xfrm>
              <a:off x="11164246" y="2156598"/>
              <a:ext cx="68656" cy="96559"/>
            </a:xfrm>
            <a:custGeom>
              <a:avLst/>
              <a:gdLst>
                <a:gd name="connsiteX0" fmla="*/ 48509 w 54925"/>
                <a:gd name="connsiteY0" fmla="*/ 26966 h 77247"/>
                <a:gd name="connsiteX1" fmla="*/ 54891 w 54925"/>
                <a:gd name="connsiteY1" fmla="*/ 45254 h 77247"/>
                <a:gd name="connsiteX2" fmla="*/ 54891 w 54925"/>
                <a:gd name="connsiteY2" fmla="*/ 77068 h 77247"/>
                <a:gd name="connsiteX3" fmla="*/ 41461 w 54925"/>
                <a:gd name="connsiteY3" fmla="*/ 77068 h 77247"/>
                <a:gd name="connsiteX4" fmla="*/ 41461 w 54925"/>
                <a:gd name="connsiteY4" fmla="*/ 46874 h 77247"/>
                <a:gd name="connsiteX5" fmla="*/ 38032 w 54925"/>
                <a:gd name="connsiteY5" fmla="*/ 35920 h 77247"/>
                <a:gd name="connsiteX6" fmla="*/ 28507 w 54925"/>
                <a:gd name="connsiteY6" fmla="*/ 32205 h 77247"/>
                <a:gd name="connsiteX7" fmla="*/ 17172 w 54925"/>
                <a:gd name="connsiteY7" fmla="*/ 36491 h 77247"/>
                <a:gd name="connsiteX8" fmla="*/ 13076 w 54925"/>
                <a:gd name="connsiteY8" fmla="*/ 48969 h 77247"/>
                <a:gd name="connsiteX9" fmla="*/ 13076 w 54925"/>
                <a:gd name="connsiteY9" fmla="*/ 77068 h 77247"/>
                <a:gd name="connsiteX10" fmla="*/ 27 w 54925"/>
                <a:gd name="connsiteY10" fmla="*/ 77068 h 77247"/>
                <a:gd name="connsiteX11" fmla="*/ 27 w 54925"/>
                <a:gd name="connsiteY11" fmla="*/ -180 h 77247"/>
                <a:gd name="connsiteX12" fmla="*/ 12886 w 54925"/>
                <a:gd name="connsiteY12" fmla="*/ -180 h 77247"/>
                <a:gd name="connsiteX13" fmla="*/ 12886 w 54925"/>
                <a:gd name="connsiteY13" fmla="*/ 28395 h 77247"/>
                <a:gd name="connsiteX14" fmla="*/ 20792 w 54925"/>
                <a:gd name="connsiteY14" fmla="*/ 23156 h 77247"/>
                <a:gd name="connsiteX15" fmla="*/ 31364 w 54925"/>
                <a:gd name="connsiteY15" fmla="*/ 21347 h 77247"/>
                <a:gd name="connsiteX16" fmla="*/ 48509 w 54925"/>
                <a:gd name="connsiteY16" fmla="*/ 26966 h 77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925" h="77247">
                  <a:moveTo>
                    <a:pt x="48509" y="26966"/>
                  </a:moveTo>
                  <a:cubicBezTo>
                    <a:pt x="53062" y="31929"/>
                    <a:pt x="55367" y="38539"/>
                    <a:pt x="54891" y="45254"/>
                  </a:cubicBezTo>
                  <a:lnTo>
                    <a:pt x="54891" y="77068"/>
                  </a:lnTo>
                  <a:lnTo>
                    <a:pt x="41461" y="77068"/>
                  </a:lnTo>
                  <a:lnTo>
                    <a:pt x="41461" y="46874"/>
                  </a:lnTo>
                  <a:cubicBezTo>
                    <a:pt x="41756" y="42921"/>
                    <a:pt x="40527" y="38996"/>
                    <a:pt x="38032" y="35920"/>
                  </a:cubicBezTo>
                  <a:cubicBezTo>
                    <a:pt x="35517" y="33396"/>
                    <a:pt x="32060" y="32053"/>
                    <a:pt x="28507" y="32205"/>
                  </a:cubicBezTo>
                  <a:cubicBezTo>
                    <a:pt x="24297" y="31986"/>
                    <a:pt x="20182" y="33539"/>
                    <a:pt x="17172" y="36491"/>
                  </a:cubicBezTo>
                  <a:cubicBezTo>
                    <a:pt x="14229" y="39958"/>
                    <a:pt x="12762" y="44435"/>
                    <a:pt x="13076" y="48969"/>
                  </a:cubicBezTo>
                  <a:lnTo>
                    <a:pt x="13076" y="77068"/>
                  </a:lnTo>
                  <a:lnTo>
                    <a:pt x="27" y="77068"/>
                  </a:lnTo>
                  <a:lnTo>
                    <a:pt x="27" y="-180"/>
                  </a:lnTo>
                  <a:lnTo>
                    <a:pt x="12886" y="-180"/>
                  </a:lnTo>
                  <a:lnTo>
                    <a:pt x="12886" y="28395"/>
                  </a:lnTo>
                  <a:cubicBezTo>
                    <a:pt x="15086" y="26071"/>
                    <a:pt x="17791" y="24280"/>
                    <a:pt x="20792" y="23156"/>
                  </a:cubicBezTo>
                  <a:cubicBezTo>
                    <a:pt x="24173" y="21889"/>
                    <a:pt x="27754" y="21280"/>
                    <a:pt x="31364" y="21347"/>
                  </a:cubicBezTo>
                  <a:cubicBezTo>
                    <a:pt x="37603" y="20832"/>
                    <a:pt x="43785" y="22861"/>
                    <a:pt x="48509" y="26966"/>
                  </a:cubicBezTo>
                  <a:close/>
                </a:path>
              </a:pathLst>
            </a:custGeom>
            <a:solidFill>
              <a:srgbClr val="6D6E71"/>
            </a:solidFill>
            <a:ln w="9525" cap="flat">
              <a:noFill/>
              <a:prstDash val="solid"/>
              <a:miter/>
            </a:ln>
          </p:spPr>
          <p:txBody>
            <a:bodyPr rtlCol="0" anchor="ctr"/>
            <a:lstStyle/>
            <a:p>
              <a:endParaRPr lang="en-US"/>
            </a:p>
          </p:txBody>
        </p:sp>
        <p:sp>
          <p:nvSpPr>
            <p:cNvPr id="377" name="Freeform: Shape 376">
              <a:extLst>
                <a:ext uri="{FF2B5EF4-FFF2-40B4-BE49-F238E27FC236}">
                  <a16:creationId xmlns:a16="http://schemas.microsoft.com/office/drawing/2014/main" id="{16DD8394-0621-4E00-8513-F3795E3E20D7}"/>
                </a:ext>
              </a:extLst>
            </p:cNvPr>
            <p:cNvSpPr/>
            <p:nvPr/>
          </p:nvSpPr>
          <p:spPr>
            <a:xfrm>
              <a:off x="10113637" y="2318157"/>
              <a:ext cx="76210" cy="90972"/>
            </a:xfrm>
            <a:custGeom>
              <a:avLst/>
              <a:gdLst>
                <a:gd name="connsiteX0" fmla="*/ 46509 w 60968"/>
                <a:gd name="connsiteY0" fmla="*/ 2875 h 72778"/>
                <a:gd name="connsiteX1" fmla="*/ 57273 w 60968"/>
                <a:gd name="connsiteY1" fmla="*/ 11829 h 72778"/>
                <a:gd name="connsiteX2" fmla="*/ 60987 w 60968"/>
                <a:gd name="connsiteY2" fmla="*/ 25735 h 72778"/>
                <a:gd name="connsiteX3" fmla="*/ 57273 w 60968"/>
                <a:gd name="connsiteY3" fmla="*/ 39451 h 72778"/>
                <a:gd name="connsiteX4" fmla="*/ 46509 w 60968"/>
                <a:gd name="connsiteY4" fmla="*/ 48500 h 72778"/>
                <a:gd name="connsiteX5" fmla="*/ 30031 w 60968"/>
                <a:gd name="connsiteY5" fmla="*/ 51548 h 72778"/>
                <a:gd name="connsiteX6" fmla="*/ 13553 w 60968"/>
                <a:gd name="connsiteY6" fmla="*/ 51548 h 72778"/>
                <a:gd name="connsiteX7" fmla="*/ 13553 w 60968"/>
                <a:gd name="connsiteY7" fmla="*/ 72598 h 72778"/>
                <a:gd name="connsiteX8" fmla="*/ 27 w 60968"/>
                <a:gd name="connsiteY8" fmla="*/ 72598 h 72778"/>
                <a:gd name="connsiteX9" fmla="*/ 27 w 60968"/>
                <a:gd name="connsiteY9" fmla="*/ -173 h 72778"/>
                <a:gd name="connsiteX10" fmla="*/ 30031 w 60968"/>
                <a:gd name="connsiteY10" fmla="*/ -173 h 72778"/>
                <a:gd name="connsiteX11" fmla="*/ 46509 w 60968"/>
                <a:gd name="connsiteY11" fmla="*/ 2875 h 72778"/>
                <a:gd name="connsiteX12" fmla="*/ 42795 w 60968"/>
                <a:gd name="connsiteY12" fmla="*/ 36403 h 72778"/>
                <a:gd name="connsiteX13" fmla="*/ 43214 w 60968"/>
                <a:gd name="connsiteY13" fmla="*/ 15391 h 72778"/>
                <a:gd name="connsiteX14" fmla="*/ 42795 w 60968"/>
                <a:gd name="connsiteY14" fmla="*/ 14972 h 72778"/>
                <a:gd name="connsiteX15" fmla="*/ 29364 w 60968"/>
                <a:gd name="connsiteY15" fmla="*/ 11257 h 72778"/>
                <a:gd name="connsiteX16" fmla="*/ 13553 w 60968"/>
                <a:gd name="connsiteY16" fmla="*/ 11257 h 72778"/>
                <a:gd name="connsiteX17" fmla="*/ 13553 w 60968"/>
                <a:gd name="connsiteY17" fmla="*/ 39832 h 72778"/>
                <a:gd name="connsiteX18" fmla="*/ 29364 w 60968"/>
                <a:gd name="connsiteY18" fmla="*/ 39832 h 72778"/>
                <a:gd name="connsiteX19" fmla="*/ 42795 w 60968"/>
                <a:gd name="connsiteY19" fmla="*/ 36403 h 72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68" h="72778">
                  <a:moveTo>
                    <a:pt x="46509" y="2875"/>
                  </a:moveTo>
                  <a:cubicBezTo>
                    <a:pt x="50891" y="4752"/>
                    <a:pt x="54634" y="7857"/>
                    <a:pt x="57273" y="11829"/>
                  </a:cubicBezTo>
                  <a:cubicBezTo>
                    <a:pt x="59816" y="16010"/>
                    <a:pt x="61111" y="20839"/>
                    <a:pt x="60987" y="25735"/>
                  </a:cubicBezTo>
                  <a:cubicBezTo>
                    <a:pt x="61102" y="30574"/>
                    <a:pt x="59806" y="35336"/>
                    <a:pt x="57273" y="39451"/>
                  </a:cubicBezTo>
                  <a:cubicBezTo>
                    <a:pt x="54663" y="43471"/>
                    <a:pt x="50919" y="46624"/>
                    <a:pt x="46509" y="48500"/>
                  </a:cubicBezTo>
                  <a:cubicBezTo>
                    <a:pt x="41290" y="50662"/>
                    <a:pt x="35680" y="51700"/>
                    <a:pt x="30031" y="51548"/>
                  </a:cubicBezTo>
                  <a:lnTo>
                    <a:pt x="13553" y="51548"/>
                  </a:lnTo>
                  <a:lnTo>
                    <a:pt x="13553" y="72598"/>
                  </a:lnTo>
                  <a:lnTo>
                    <a:pt x="27" y="72598"/>
                  </a:lnTo>
                  <a:lnTo>
                    <a:pt x="27" y="-173"/>
                  </a:lnTo>
                  <a:lnTo>
                    <a:pt x="30031" y="-173"/>
                  </a:lnTo>
                  <a:cubicBezTo>
                    <a:pt x="35670" y="-278"/>
                    <a:pt x="41280" y="751"/>
                    <a:pt x="46509" y="2875"/>
                  </a:cubicBezTo>
                  <a:close/>
                  <a:moveTo>
                    <a:pt x="42795" y="36403"/>
                  </a:moveTo>
                  <a:cubicBezTo>
                    <a:pt x="48710" y="30717"/>
                    <a:pt x="48900" y="21316"/>
                    <a:pt x="43214" y="15391"/>
                  </a:cubicBezTo>
                  <a:cubicBezTo>
                    <a:pt x="43080" y="15248"/>
                    <a:pt x="42937" y="15105"/>
                    <a:pt x="42795" y="14972"/>
                  </a:cubicBezTo>
                  <a:cubicBezTo>
                    <a:pt x="38880" y="12229"/>
                    <a:pt x="34137" y="10924"/>
                    <a:pt x="29364" y="11257"/>
                  </a:cubicBezTo>
                  <a:lnTo>
                    <a:pt x="13553" y="11257"/>
                  </a:lnTo>
                  <a:lnTo>
                    <a:pt x="13553" y="39832"/>
                  </a:lnTo>
                  <a:lnTo>
                    <a:pt x="29364" y="39832"/>
                  </a:lnTo>
                  <a:cubicBezTo>
                    <a:pt x="34098" y="40251"/>
                    <a:pt x="38842" y="39042"/>
                    <a:pt x="42795" y="36403"/>
                  </a:cubicBezTo>
                  <a:close/>
                </a:path>
              </a:pathLst>
            </a:custGeom>
            <a:solidFill>
              <a:srgbClr val="6D6E71"/>
            </a:solidFill>
            <a:ln w="9525" cap="flat">
              <a:noFill/>
              <a:prstDash val="solid"/>
              <a:miter/>
            </a:ln>
          </p:spPr>
          <p:txBody>
            <a:bodyPr rtlCol="0" anchor="ctr"/>
            <a:lstStyle/>
            <a:p>
              <a:endParaRPr lang="en-US"/>
            </a:p>
          </p:txBody>
        </p:sp>
        <p:sp>
          <p:nvSpPr>
            <p:cNvPr id="378" name="Freeform: Shape 377">
              <a:extLst>
                <a:ext uri="{FF2B5EF4-FFF2-40B4-BE49-F238E27FC236}">
                  <a16:creationId xmlns:a16="http://schemas.microsoft.com/office/drawing/2014/main" id="{7DD3C838-BD4C-47DA-B85D-8B96352DC103}"/>
                </a:ext>
              </a:extLst>
            </p:cNvPr>
            <p:cNvSpPr/>
            <p:nvPr/>
          </p:nvSpPr>
          <p:spPr>
            <a:xfrm>
              <a:off x="10204602" y="2338761"/>
              <a:ext cx="40124" cy="70725"/>
            </a:xfrm>
            <a:custGeom>
              <a:avLst/>
              <a:gdLst>
                <a:gd name="connsiteX0" fmla="*/ 32126 w 32099"/>
                <a:gd name="connsiteY0" fmla="*/ -83 h 56580"/>
                <a:gd name="connsiteX1" fmla="*/ 32126 w 32099"/>
                <a:gd name="connsiteY1" fmla="*/ 12300 h 56580"/>
                <a:gd name="connsiteX2" fmla="*/ 29078 w 32099"/>
                <a:gd name="connsiteY2" fmla="*/ 12300 h 56580"/>
                <a:gd name="connsiteX3" fmla="*/ 17267 w 32099"/>
                <a:gd name="connsiteY3" fmla="*/ 16681 h 56580"/>
                <a:gd name="connsiteX4" fmla="*/ 12981 w 32099"/>
                <a:gd name="connsiteY4" fmla="*/ 29445 h 56580"/>
                <a:gd name="connsiteX5" fmla="*/ 12981 w 32099"/>
                <a:gd name="connsiteY5" fmla="*/ 56401 h 56580"/>
                <a:gd name="connsiteX6" fmla="*/ 27 w 32099"/>
                <a:gd name="connsiteY6" fmla="*/ 56401 h 56580"/>
                <a:gd name="connsiteX7" fmla="*/ 27 w 32099"/>
                <a:gd name="connsiteY7" fmla="*/ 870 h 56580"/>
                <a:gd name="connsiteX8" fmla="*/ 12410 w 32099"/>
                <a:gd name="connsiteY8" fmla="*/ 870 h 56580"/>
                <a:gd name="connsiteX9" fmla="*/ 12410 w 32099"/>
                <a:gd name="connsiteY9" fmla="*/ 8966 h 56580"/>
                <a:gd name="connsiteX10" fmla="*/ 32126 w 32099"/>
                <a:gd name="connsiteY10" fmla="*/ -83 h 5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099" h="56580">
                  <a:moveTo>
                    <a:pt x="32126" y="-83"/>
                  </a:moveTo>
                  <a:lnTo>
                    <a:pt x="32126" y="12300"/>
                  </a:lnTo>
                  <a:lnTo>
                    <a:pt x="29078" y="12300"/>
                  </a:lnTo>
                  <a:cubicBezTo>
                    <a:pt x="24707" y="12081"/>
                    <a:pt x="20439" y="13671"/>
                    <a:pt x="17267" y="16681"/>
                  </a:cubicBezTo>
                  <a:cubicBezTo>
                    <a:pt x="14210" y="20206"/>
                    <a:pt x="12676" y="24797"/>
                    <a:pt x="12981" y="29445"/>
                  </a:cubicBezTo>
                  <a:lnTo>
                    <a:pt x="12981" y="56401"/>
                  </a:lnTo>
                  <a:lnTo>
                    <a:pt x="27" y="56401"/>
                  </a:lnTo>
                  <a:lnTo>
                    <a:pt x="27" y="870"/>
                  </a:lnTo>
                  <a:lnTo>
                    <a:pt x="12410" y="870"/>
                  </a:lnTo>
                  <a:lnTo>
                    <a:pt x="12410" y="8966"/>
                  </a:lnTo>
                  <a:cubicBezTo>
                    <a:pt x="16887" y="2632"/>
                    <a:pt x="24411" y="-816"/>
                    <a:pt x="32126" y="-83"/>
                  </a:cubicBezTo>
                  <a:close/>
                </a:path>
              </a:pathLst>
            </a:custGeom>
            <a:solidFill>
              <a:srgbClr val="6D6E71"/>
            </a:solidFill>
            <a:ln w="9525" cap="flat">
              <a:noFill/>
              <a:prstDash val="solid"/>
              <a:miter/>
            </a:ln>
          </p:spPr>
          <p:txBody>
            <a:bodyPr rtlCol="0" anchor="ctr"/>
            <a:lstStyle/>
            <a:p>
              <a:endParaRPr lang="en-US"/>
            </a:p>
          </p:txBody>
        </p:sp>
        <p:sp>
          <p:nvSpPr>
            <p:cNvPr id="379" name="Freeform: Shape 378">
              <a:extLst>
                <a:ext uri="{FF2B5EF4-FFF2-40B4-BE49-F238E27FC236}">
                  <a16:creationId xmlns:a16="http://schemas.microsoft.com/office/drawing/2014/main" id="{6F97F4FE-8E69-4645-8675-63E052ABA5A2}"/>
                </a:ext>
              </a:extLst>
            </p:cNvPr>
            <p:cNvSpPr/>
            <p:nvPr/>
          </p:nvSpPr>
          <p:spPr>
            <a:xfrm>
              <a:off x="10256412" y="2308752"/>
              <a:ext cx="20823" cy="100376"/>
            </a:xfrm>
            <a:custGeom>
              <a:avLst/>
              <a:gdLst>
                <a:gd name="connsiteX0" fmla="*/ 2489 w 16658"/>
                <a:gd name="connsiteY0" fmla="*/ 13161 h 80301"/>
                <a:gd name="connsiteX1" fmla="*/ 1937 w 16658"/>
                <a:gd name="connsiteY1" fmla="*/ 2665 h 80301"/>
                <a:gd name="connsiteX2" fmla="*/ 2489 w 16658"/>
                <a:gd name="connsiteY2" fmla="*/ 2112 h 80301"/>
                <a:gd name="connsiteX3" fmla="*/ 8395 w 16658"/>
                <a:gd name="connsiteY3" fmla="*/ -174 h 80301"/>
                <a:gd name="connsiteX4" fmla="*/ 14301 w 16658"/>
                <a:gd name="connsiteY4" fmla="*/ 1922 h 80301"/>
                <a:gd name="connsiteX5" fmla="*/ 16682 w 16658"/>
                <a:gd name="connsiteY5" fmla="*/ 7351 h 80301"/>
                <a:gd name="connsiteX6" fmla="*/ 14395 w 16658"/>
                <a:gd name="connsiteY6" fmla="*/ 13066 h 80301"/>
                <a:gd name="connsiteX7" fmla="*/ 2489 w 16658"/>
                <a:gd name="connsiteY7" fmla="*/ 13066 h 80301"/>
                <a:gd name="connsiteX8" fmla="*/ 1823 w 16658"/>
                <a:gd name="connsiteY8" fmla="*/ 24591 h 80301"/>
                <a:gd name="connsiteX9" fmla="*/ 15253 w 16658"/>
                <a:gd name="connsiteY9" fmla="*/ 24591 h 80301"/>
                <a:gd name="connsiteX10" fmla="*/ 15253 w 16658"/>
                <a:gd name="connsiteY10" fmla="*/ 80122 h 80301"/>
                <a:gd name="connsiteX11" fmla="*/ 2204 w 16658"/>
                <a:gd name="connsiteY11" fmla="*/ 80122 h 80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58" h="80301">
                  <a:moveTo>
                    <a:pt x="2489" y="13161"/>
                  </a:moveTo>
                  <a:cubicBezTo>
                    <a:pt x="-558" y="10418"/>
                    <a:pt x="-816" y="5722"/>
                    <a:pt x="1937" y="2665"/>
                  </a:cubicBezTo>
                  <a:cubicBezTo>
                    <a:pt x="2108" y="2474"/>
                    <a:pt x="2289" y="2283"/>
                    <a:pt x="2489" y="2112"/>
                  </a:cubicBezTo>
                  <a:cubicBezTo>
                    <a:pt x="4061" y="569"/>
                    <a:pt x="6195" y="-260"/>
                    <a:pt x="8395" y="-174"/>
                  </a:cubicBezTo>
                  <a:cubicBezTo>
                    <a:pt x="10547" y="-212"/>
                    <a:pt x="12652" y="531"/>
                    <a:pt x="14301" y="1922"/>
                  </a:cubicBezTo>
                  <a:cubicBezTo>
                    <a:pt x="15872" y="3274"/>
                    <a:pt x="16748" y="5274"/>
                    <a:pt x="16682" y="7351"/>
                  </a:cubicBezTo>
                  <a:cubicBezTo>
                    <a:pt x="16748" y="9494"/>
                    <a:pt x="15920" y="11561"/>
                    <a:pt x="14395" y="13066"/>
                  </a:cubicBezTo>
                  <a:cubicBezTo>
                    <a:pt x="11033" y="16181"/>
                    <a:pt x="5852" y="16181"/>
                    <a:pt x="2489" y="13066"/>
                  </a:cubicBezTo>
                  <a:close/>
                  <a:moveTo>
                    <a:pt x="1823" y="24591"/>
                  </a:moveTo>
                  <a:lnTo>
                    <a:pt x="15253" y="24591"/>
                  </a:lnTo>
                  <a:lnTo>
                    <a:pt x="15253" y="80122"/>
                  </a:lnTo>
                  <a:lnTo>
                    <a:pt x="2204" y="80122"/>
                  </a:lnTo>
                  <a:close/>
                </a:path>
              </a:pathLst>
            </a:custGeom>
            <a:solidFill>
              <a:srgbClr val="6D6E71"/>
            </a:solidFill>
            <a:ln w="9525" cap="flat">
              <a:noFill/>
              <a:prstDash val="solid"/>
              <a:miter/>
            </a:ln>
          </p:spPr>
          <p:txBody>
            <a:bodyPr rtlCol="0" anchor="ctr"/>
            <a:lstStyle/>
            <a:p>
              <a:endParaRPr lang="en-US"/>
            </a:p>
          </p:txBody>
        </p:sp>
        <p:sp>
          <p:nvSpPr>
            <p:cNvPr id="380" name="Freeform: Shape 379">
              <a:extLst>
                <a:ext uri="{FF2B5EF4-FFF2-40B4-BE49-F238E27FC236}">
                  <a16:creationId xmlns:a16="http://schemas.microsoft.com/office/drawing/2014/main" id="{3AE3073C-9862-4412-B315-2163DA839EDE}"/>
                </a:ext>
              </a:extLst>
            </p:cNvPr>
            <p:cNvSpPr/>
            <p:nvPr/>
          </p:nvSpPr>
          <p:spPr>
            <a:xfrm>
              <a:off x="10284969" y="2339716"/>
              <a:ext cx="76319" cy="69412"/>
            </a:xfrm>
            <a:custGeom>
              <a:avLst/>
              <a:gdLst>
                <a:gd name="connsiteX0" fmla="*/ 61083 w 61055"/>
                <a:gd name="connsiteY0" fmla="*/ -180 h 55530"/>
                <a:gd name="connsiteX1" fmla="*/ 37270 w 61055"/>
                <a:gd name="connsiteY1" fmla="*/ 55351 h 55530"/>
                <a:gd name="connsiteX2" fmla="*/ 23840 w 61055"/>
                <a:gd name="connsiteY2" fmla="*/ 55351 h 55530"/>
                <a:gd name="connsiteX3" fmla="*/ 27 w 61055"/>
                <a:gd name="connsiteY3" fmla="*/ -180 h 55530"/>
                <a:gd name="connsiteX4" fmla="*/ 13553 w 61055"/>
                <a:gd name="connsiteY4" fmla="*/ -180 h 55530"/>
                <a:gd name="connsiteX5" fmla="*/ 30507 w 61055"/>
                <a:gd name="connsiteY5" fmla="*/ 40968 h 55530"/>
                <a:gd name="connsiteX6" fmla="*/ 48319 w 61055"/>
                <a:gd name="connsiteY6" fmla="*/ -180 h 55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055" h="55530">
                  <a:moveTo>
                    <a:pt x="61083" y="-180"/>
                  </a:moveTo>
                  <a:lnTo>
                    <a:pt x="37270" y="55351"/>
                  </a:lnTo>
                  <a:lnTo>
                    <a:pt x="23840" y="55351"/>
                  </a:lnTo>
                  <a:lnTo>
                    <a:pt x="27" y="-180"/>
                  </a:lnTo>
                  <a:lnTo>
                    <a:pt x="13553" y="-180"/>
                  </a:lnTo>
                  <a:lnTo>
                    <a:pt x="30507" y="40968"/>
                  </a:lnTo>
                  <a:lnTo>
                    <a:pt x="48319" y="-180"/>
                  </a:lnTo>
                  <a:close/>
                </a:path>
              </a:pathLst>
            </a:custGeom>
            <a:solidFill>
              <a:srgbClr val="6D6E71"/>
            </a:solidFill>
            <a:ln w="9525" cap="flat">
              <a:noFill/>
              <a:prstDash val="solid"/>
              <a:miter/>
            </a:ln>
          </p:spPr>
          <p:txBody>
            <a:bodyPr rtlCol="0" anchor="ctr"/>
            <a:lstStyle/>
            <a:p>
              <a:endParaRPr lang="en-US"/>
            </a:p>
          </p:txBody>
        </p:sp>
        <p:sp>
          <p:nvSpPr>
            <p:cNvPr id="381" name="Freeform: Shape 380">
              <a:extLst>
                <a:ext uri="{FF2B5EF4-FFF2-40B4-BE49-F238E27FC236}">
                  <a16:creationId xmlns:a16="http://schemas.microsoft.com/office/drawing/2014/main" id="{62C5ADA5-5CD7-42FA-AAB7-04B13E9E8C3C}"/>
                </a:ext>
              </a:extLst>
            </p:cNvPr>
            <p:cNvSpPr/>
            <p:nvPr/>
          </p:nvSpPr>
          <p:spPr>
            <a:xfrm>
              <a:off x="10364264" y="2338666"/>
              <a:ext cx="63065" cy="71426"/>
            </a:xfrm>
            <a:custGeom>
              <a:avLst/>
              <a:gdLst>
                <a:gd name="connsiteX0" fmla="*/ 43938 w 50452"/>
                <a:gd name="connsiteY0" fmla="*/ 5898 h 57141"/>
                <a:gd name="connsiteX1" fmla="*/ 50415 w 50452"/>
                <a:gd name="connsiteY1" fmla="*/ 23615 h 57141"/>
                <a:gd name="connsiteX2" fmla="*/ 50415 w 50452"/>
                <a:gd name="connsiteY2" fmla="*/ 56190 h 57141"/>
                <a:gd name="connsiteX3" fmla="*/ 38128 w 50452"/>
                <a:gd name="connsiteY3" fmla="*/ 56190 h 57141"/>
                <a:gd name="connsiteX4" fmla="*/ 38128 w 50452"/>
                <a:gd name="connsiteY4" fmla="*/ 49428 h 57141"/>
                <a:gd name="connsiteX5" fmla="*/ 31365 w 50452"/>
                <a:gd name="connsiteY5" fmla="*/ 54952 h 57141"/>
                <a:gd name="connsiteX6" fmla="*/ 20697 w 50452"/>
                <a:gd name="connsiteY6" fmla="*/ 56953 h 57141"/>
                <a:gd name="connsiteX7" fmla="*/ 9743 w 50452"/>
                <a:gd name="connsiteY7" fmla="*/ 54762 h 57141"/>
                <a:gd name="connsiteX8" fmla="*/ 2504 w 50452"/>
                <a:gd name="connsiteY8" fmla="*/ 48856 h 57141"/>
                <a:gd name="connsiteX9" fmla="*/ 5552 w 50452"/>
                <a:gd name="connsiteY9" fmla="*/ 28282 h 57141"/>
                <a:gd name="connsiteX10" fmla="*/ 23079 w 50452"/>
                <a:gd name="connsiteY10" fmla="*/ 23710 h 57141"/>
                <a:gd name="connsiteX11" fmla="*/ 37461 w 50452"/>
                <a:gd name="connsiteY11" fmla="*/ 23710 h 57141"/>
                <a:gd name="connsiteX12" fmla="*/ 37461 w 50452"/>
                <a:gd name="connsiteY12" fmla="*/ 22948 h 57141"/>
                <a:gd name="connsiteX13" fmla="*/ 33937 w 50452"/>
                <a:gd name="connsiteY13" fmla="*/ 13995 h 57141"/>
                <a:gd name="connsiteX14" fmla="*/ 23555 w 50452"/>
                <a:gd name="connsiteY14" fmla="*/ 10852 h 57141"/>
                <a:gd name="connsiteX15" fmla="*/ 14030 w 50452"/>
                <a:gd name="connsiteY15" fmla="*/ 12280 h 57141"/>
                <a:gd name="connsiteX16" fmla="*/ 6410 w 50452"/>
                <a:gd name="connsiteY16" fmla="*/ 16376 h 57141"/>
                <a:gd name="connsiteX17" fmla="*/ 1267 w 50452"/>
                <a:gd name="connsiteY17" fmla="*/ 6851 h 57141"/>
                <a:gd name="connsiteX18" fmla="*/ 11744 w 50452"/>
                <a:gd name="connsiteY18" fmla="*/ 1707 h 57141"/>
                <a:gd name="connsiteX19" fmla="*/ 24793 w 50452"/>
                <a:gd name="connsiteY19" fmla="*/ -102 h 57141"/>
                <a:gd name="connsiteX20" fmla="*/ 43938 w 50452"/>
                <a:gd name="connsiteY20" fmla="*/ 5898 h 57141"/>
                <a:gd name="connsiteX21" fmla="*/ 32127 w 50452"/>
                <a:gd name="connsiteY21" fmla="*/ 45237 h 57141"/>
                <a:gd name="connsiteX22" fmla="*/ 37461 w 50452"/>
                <a:gd name="connsiteY22" fmla="*/ 38855 h 57141"/>
                <a:gd name="connsiteX23" fmla="*/ 37461 w 50452"/>
                <a:gd name="connsiteY23" fmla="*/ 32378 h 57141"/>
                <a:gd name="connsiteX24" fmla="*/ 24222 w 50452"/>
                <a:gd name="connsiteY24" fmla="*/ 32378 h 57141"/>
                <a:gd name="connsiteX25" fmla="*/ 12982 w 50452"/>
                <a:gd name="connsiteY25" fmla="*/ 39807 h 57141"/>
                <a:gd name="connsiteX26" fmla="*/ 15744 w 50452"/>
                <a:gd name="connsiteY26" fmla="*/ 45427 h 57141"/>
                <a:gd name="connsiteX27" fmla="*/ 23555 w 50452"/>
                <a:gd name="connsiteY27" fmla="*/ 47428 h 57141"/>
                <a:gd name="connsiteX28" fmla="*/ 32127 w 50452"/>
                <a:gd name="connsiteY28" fmla="*/ 45237 h 57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0452" h="57141">
                  <a:moveTo>
                    <a:pt x="43938" y="5898"/>
                  </a:moveTo>
                  <a:cubicBezTo>
                    <a:pt x="48549" y="10594"/>
                    <a:pt x="50911" y="17052"/>
                    <a:pt x="50415" y="23615"/>
                  </a:cubicBezTo>
                  <a:lnTo>
                    <a:pt x="50415" y="56190"/>
                  </a:lnTo>
                  <a:lnTo>
                    <a:pt x="38128" y="56190"/>
                  </a:lnTo>
                  <a:lnTo>
                    <a:pt x="38128" y="49428"/>
                  </a:lnTo>
                  <a:cubicBezTo>
                    <a:pt x="36518" y="51942"/>
                    <a:pt x="34147" y="53876"/>
                    <a:pt x="31365" y="54952"/>
                  </a:cubicBezTo>
                  <a:cubicBezTo>
                    <a:pt x="27993" y="56371"/>
                    <a:pt x="24355" y="57048"/>
                    <a:pt x="20697" y="56953"/>
                  </a:cubicBezTo>
                  <a:cubicBezTo>
                    <a:pt x="16935" y="57019"/>
                    <a:pt x="13191" y="56276"/>
                    <a:pt x="9743" y="54762"/>
                  </a:cubicBezTo>
                  <a:cubicBezTo>
                    <a:pt x="6829" y="53504"/>
                    <a:pt x="4324" y="51457"/>
                    <a:pt x="2504" y="48856"/>
                  </a:cubicBezTo>
                  <a:cubicBezTo>
                    <a:pt x="-1725" y="42189"/>
                    <a:pt x="-429" y="33435"/>
                    <a:pt x="5552" y="28282"/>
                  </a:cubicBezTo>
                  <a:cubicBezTo>
                    <a:pt x="10706" y="24815"/>
                    <a:pt x="16887" y="23196"/>
                    <a:pt x="23079" y="23710"/>
                  </a:cubicBezTo>
                  <a:lnTo>
                    <a:pt x="37461" y="23710"/>
                  </a:lnTo>
                  <a:lnTo>
                    <a:pt x="37461" y="22948"/>
                  </a:lnTo>
                  <a:cubicBezTo>
                    <a:pt x="37690" y="19586"/>
                    <a:pt x="36395" y="16300"/>
                    <a:pt x="33937" y="13995"/>
                  </a:cubicBezTo>
                  <a:cubicBezTo>
                    <a:pt x="30994" y="11680"/>
                    <a:pt x="27289" y="10556"/>
                    <a:pt x="23555" y="10852"/>
                  </a:cubicBezTo>
                  <a:cubicBezTo>
                    <a:pt x="20326" y="10823"/>
                    <a:pt x="17106" y="11299"/>
                    <a:pt x="14030" y="12280"/>
                  </a:cubicBezTo>
                  <a:cubicBezTo>
                    <a:pt x="11239" y="13118"/>
                    <a:pt x="8648" y="14509"/>
                    <a:pt x="6410" y="16376"/>
                  </a:cubicBezTo>
                  <a:lnTo>
                    <a:pt x="1267" y="6851"/>
                  </a:lnTo>
                  <a:cubicBezTo>
                    <a:pt x="4391" y="4470"/>
                    <a:pt x="7943" y="2717"/>
                    <a:pt x="11744" y="1707"/>
                  </a:cubicBezTo>
                  <a:cubicBezTo>
                    <a:pt x="15992" y="517"/>
                    <a:pt x="20383" y="-93"/>
                    <a:pt x="24793" y="-102"/>
                  </a:cubicBezTo>
                  <a:cubicBezTo>
                    <a:pt x="31708" y="-626"/>
                    <a:pt x="38566" y="1517"/>
                    <a:pt x="43938" y="5898"/>
                  </a:cubicBezTo>
                  <a:close/>
                  <a:moveTo>
                    <a:pt x="32127" y="45237"/>
                  </a:moveTo>
                  <a:cubicBezTo>
                    <a:pt x="34575" y="43779"/>
                    <a:pt x="36461" y="41522"/>
                    <a:pt x="37461" y="38855"/>
                  </a:cubicBezTo>
                  <a:lnTo>
                    <a:pt x="37461" y="32378"/>
                  </a:lnTo>
                  <a:lnTo>
                    <a:pt x="24222" y="32378"/>
                  </a:lnTo>
                  <a:cubicBezTo>
                    <a:pt x="16697" y="32378"/>
                    <a:pt x="12982" y="34854"/>
                    <a:pt x="12982" y="39807"/>
                  </a:cubicBezTo>
                  <a:cubicBezTo>
                    <a:pt x="12944" y="42017"/>
                    <a:pt x="13973" y="44103"/>
                    <a:pt x="15744" y="45427"/>
                  </a:cubicBezTo>
                  <a:cubicBezTo>
                    <a:pt x="18078" y="46885"/>
                    <a:pt x="20812" y="47580"/>
                    <a:pt x="23555" y="47428"/>
                  </a:cubicBezTo>
                  <a:cubicBezTo>
                    <a:pt x="26555" y="47475"/>
                    <a:pt x="29518" y="46713"/>
                    <a:pt x="32127" y="45237"/>
                  </a:cubicBezTo>
                  <a:close/>
                </a:path>
              </a:pathLst>
            </a:custGeom>
            <a:solidFill>
              <a:srgbClr val="6D6E71"/>
            </a:solidFill>
            <a:ln w="9525" cap="flat">
              <a:noFill/>
              <a:prstDash val="solid"/>
              <a:miter/>
            </a:ln>
          </p:spPr>
          <p:txBody>
            <a:bodyPr rtlCol="0" anchor="ctr"/>
            <a:lstStyle/>
            <a:p>
              <a:endParaRPr lang="en-US"/>
            </a:p>
          </p:txBody>
        </p:sp>
        <p:sp>
          <p:nvSpPr>
            <p:cNvPr id="382" name="Freeform: Shape 381">
              <a:extLst>
                <a:ext uri="{FF2B5EF4-FFF2-40B4-BE49-F238E27FC236}">
                  <a16:creationId xmlns:a16="http://schemas.microsoft.com/office/drawing/2014/main" id="{F102C0DB-583C-4972-97F0-C205852BBFCA}"/>
                </a:ext>
              </a:extLst>
            </p:cNvPr>
            <p:cNvSpPr/>
            <p:nvPr/>
          </p:nvSpPr>
          <p:spPr>
            <a:xfrm>
              <a:off x="10438321" y="2324357"/>
              <a:ext cx="51435" cy="85776"/>
            </a:xfrm>
            <a:custGeom>
              <a:avLst/>
              <a:gdLst>
                <a:gd name="connsiteX0" fmla="*/ 41175 w 41148"/>
                <a:gd name="connsiteY0" fmla="*/ 64590 h 68621"/>
                <a:gd name="connsiteX1" fmla="*/ 35555 w 41148"/>
                <a:gd name="connsiteY1" fmla="*/ 67448 h 68621"/>
                <a:gd name="connsiteX2" fmla="*/ 28698 w 41148"/>
                <a:gd name="connsiteY2" fmla="*/ 68400 h 68621"/>
                <a:gd name="connsiteX3" fmla="*/ 14505 w 41148"/>
                <a:gd name="connsiteY3" fmla="*/ 63638 h 68621"/>
                <a:gd name="connsiteX4" fmla="*/ 9552 w 41148"/>
                <a:gd name="connsiteY4" fmla="*/ 49636 h 68621"/>
                <a:gd name="connsiteX5" fmla="*/ 9552 w 41148"/>
                <a:gd name="connsiteY5" fmla="*/ 22966 h 68621"/>
                <a:gd name="connsiteX6" fmla="*/ 27 w 41148"/>
                <a:gd name="connsiteY6" fmla="*/ 22966 h 68621"/>
                <a:gd name="connsiteX7" fmla="*/ 27 w 41148"/>
                <a:gd name="connsiteY7" fmla="*/ 12488 h 68621"/>
                <a:gd name="connsiteX8" fmla="*/ 9552 w 41148"/>
                <a:gd name="connsiteY8" fmla="*/ 12488 h 68621"/>
                <a:gd name="connsiteX9" fmla="*/ 9552 w 41148"/>
                <a:gd name="connsiteY9" fmla="*/ -180 h 68621"/>
                <a:gd name="connsiteX10" fmla="*/ 22506 w 41148"/>
                <a:gd name="connsiteY10" fmla="*/ -180 h 68621"/>
                <a:gd name="connsiteX11" fmla="*/ 22506 w 41148"/>
                <a:gd name="connsiteY11" fmla="*/ 12488 h 68621"/>
                <a:gd name="connsiteX12" fmla="*/ 37365 w 41148"/>
                <a:gd name="connsiteY12" fmla="*/ 12488 h 68621"/>
                <a:gd name="connsiteX13" fmla="*/ 37365 w 41148"/>
                <a:gd name="connsiteY13" fmla="*/ 22966 h 68621"/>
                <a:gd name="connsiteX14" fmla="*/ 22506 w 41148"/>
                <a:gd name="connsiteY14" fmla="*/ 22966 h 68621"/>
                <a:gd name="connsiteX15" fmla="*/ 22506 w 41148"/>
                <a:gd name="connsiteY15" fmla="*/ 49350 h 68621"/>
                <a:gd name="connsiteX16" fmla="*/ 24507 w 41148"/>
                <a:gd name="connsiteY16" fmla="*/ 55541 h 68621"/>
                <a:gd name="connsiteX17" fmla="*/ 30221 w 41148"/>
                <a:gd name="connsiteY17" fmla="*/ 57637 h 68621"/>
                <a:gd name="connsiteX18" fmla="*/ 37460 w 41148"/>
                <a:gd name="connsiteY18" fmla="*/ 55351 h 68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148" h="68621">
                  <a:moveTo>
                    <a:pt x="41175" y="64590"/>
                  </a:moveTo>
                  <a:cubicBezTo>
                    <a:pt x="39518" y="65914"/>
                    <a:pt x="37603" y="66886"/>
                    <a:pt x="35555" y="67448"/>
                  </a:cubicBezTo>
                  <a:cubicBezTo>
                    <a:pt x="33317" y="68057"/>
                    <a:pt x="31012" y="68381"/>
                    <a:pt x="28698" y="68400"/>
                  </a:cubicBezTo>
                  <a:cubicBezTo>
                    <a:pt x="23525" y="68734"/>
                    <a:pt x="18430" y="67019"/>
                    <a:pt x="14505" y="63638"/>
                  </a:cubicBezTo>
                  <a:cubicBezTo>
                    <a:pt x="11029" y="59837"/>
                    <a:pt x="9238" y="54779"/>
                    <a:pt x="9552" y="49636"/>
                  </a:cubicBezTo>
                  <a:lnTo>
                    <a:pt x="9552" y="22966"/>
                  </a:lnTo>
                  <a:lnTo>
                    <a:pt x="27" y="22966"/>
                  </a:lnTo>
                  <a:lnTo>
                    <a:pt x="27" y="12488"/>
                  </a:lnTo>
                  <a:lnTo>
                    <a:pt x="9552" y="12488"/>
                  </a:lnTo>
                  <a:lnTo>
                    <a:pt x="9552" y="-180"/>
                  </a:lnTo>
                  <a:lnTo>
                    <a:pt x="22506" y="-180"/>
                  </a:lnTo>
                  <a:lnTo>
                    <a:pt x="22506" y="12488"/>
                  </a:lnTo>
                  <a:lnTo>
                    <a:pt x="37365" y="12488"/>
                  </a:lnTo>
                  <a:lnTo>
                    <a:pt x="37365" y="22966"/>
                  </a:lnTo>
                  <a:lnTo>
                    <a:pt x="22506" y="22966"/>
                  </a:lnTo>
                  <a:lnTo>
                    <a:pt x="22506" y="49350"/>
                  </a:lnTo>
                  <a:cubicBezTo>
                    <a:pt x="22354" y="51598"/>
                    <a:pt x="23068" y="53808"/>
                    <a:pt x="24507" y="55541"/>
                  </a:cubicBezTo>
                  <a:cubicBezTo>
                    <a:pt x="26021" y="57027"/>
                    <a:pt x="28107" y="57789"/>
                    <a:pt x="30221" y="57637"/>
                  </a:cubicBezTo>
                  <a:cubicBezTo>
                    <a:pt x="32822" y="57732"/>
                    <a:pt x="35384" y="56922"/>
                    <a:pt x="37460" y="55351"/>
                  </a:cubicBezTo>
                  <a:close/>
                </a:path>
              </a:pathLst>
            </a:custGeom>
            <a:solidFill>
              <a:srgbClr val="6D6E71"/>
            </a:solidFill>
            <a:ln w="9525" cap="flat">
              <a:noFill/>
              <a:prstDash val="solid"/>
              <a:miter/>
            </a:ln>
          </p:spPr>
          <p:txBody>
            <a:bodyPr rtlCol="0" anchor="ctr"/>
            <a:lstStyle/>
            <a:p>
              <a:endParaRPr lang="en-US"/>
            </a:p>
          </p:txBody>
        </p:sp>
        <p:sp>
          <p:nvSpPr>
            <p:cNvPr id="383" name="Freeform: Shape 382">
              <a:extLst>
                <a:ext uri="{FF2B5EF4-FFF2-40B4-BE49-F238E27FC236}">
                  <a16:creationId xmlns:a16="http://schemas.microsoft.com/office/drawing/2014/main" id="{D5E2F0A3-A6D9-4193-B2C6-F3E997FB937D}"/>
                </a:ext>
              </a:extLst>
            </p:cNvPr>
            <p:cNvSpPr/>
            <p:nvPr/>
          </p:nvSpPr>
          <p:spPr>
            <a:xfrm>
              <a:off x="10495171" y="2338697"/>
              <a:ext cx="70786" cy="71154"/>
            </a:xfrm>
            <a:custGeom>
              <a:avLst/>
              <a:gdLst>
                <a:gd name="connsiteX0" fmla="*/ 56656 w 56629"/>
                <a:gd name="connsiteY0" fmla="*/ 32543 h 56923"/>
                <a:gd name="connsiteX1" fmla="*/ 13127 w 56629"/>
                <a:gd name="connsiteY1" fmla="*/ 32543 h 56923"/>
                <a:gd name="connsiteX2" fmla="*/ 19127 w 56629"/>
                <a:gd name="connsiteY2" fmla="*/ 42068 h 56923"/>
                <a:gd name="connsiteX3" fmla="*/ 31129 w 56629"/>
                <a:gd name="connsiteY3" fmla="*/ 45688 h 56923"/>
                <a:gd name="connsiteX4" fmla="*/ 46178 w 56629"/>
                <a:gd name="connsiteY4" fmla="*/ 39687 h 56923"/>
                <a:gd name="connsiteX5" fmla="*/ 53132 w 56629"/>
                <a:gd name="connsiteY5" fmla="*/ 47688 h 56923"/>
                <a:gd name="connsiteX6" fmla="*/ 43607 w 56629"/>
                <a:gd name="connsiteY6" fmla="*/ 54451 h 56923"/>
                <a:gd name="connsiteX7" fmla="*/ 30748 w 56629"/>
                <a:gd name="connsiteY7" fmla="*/ 56737 h 56923"/>
                <a:gd name="connsiteX8" fmla="*/ 14555 w 56629"/>
                <a:gd name="connsiteY8" fmla="*/ 53117 h 56923"/>
                <a:gd name="connsiteX9" fmla="*/ 3792 w 56629"/>
                <a:gd name="connsiteY9" fmla="*/ 42926 h 56923"/>
                <a:gd name="connsiteX10" fmla="*/ 3792 w 56629"/>
                <a:gd name="connsiteY10" fmla="*/ 13588 h 56923"/>
                <a:gd name="connsiteX11" fmla="*/ 14079 w 56629"/>
                <a:gd name="connsiteY11" fmla="*/ 3492 h 56923"/>
                <a:gd name="connsiteX12" fmla="*/ 43321 w 56629"/>
                <a:gd name="connsiteY12" fmla="*/ 3492 h 56923"/>
                <a:gd name="connsiteX13" fmla="*/ 52846 w 56629"/>
                <a:gd name="connsiteY13" fmla="*/ 13588 h 56923"/>
                <a:gd name="connsiteX14" fmla="*/ 56465 w 56629"/>
                <a:gd name="connsiteY14" fmla="*/ 28638 h 56923"/>
                <a:gd name="connsiteX15" fmla="*/ 56656 w 56629"/>
                <a:gd name="connsiteY15" fmla="*/ 32543 h 56923"/>
                <a:gd name="connsiteX16" fmla="*/ 18556 w 56629"/>
                <a:gd name="connsiteY16" fmla="*/ 14065 h 56923"/>
                <a:gd name="connsiteX17" fmla="*/ 13317 w 56629"/>
                <a:gd name="connsiteY17" fmla="*/ 23590 h 56923"/>
                <a:gd name="connsiteX18" fmla="*/ 44845 w 56629"/>
                <a:gd name="connsiteY18" fmla="*/ 23590 h 56923"/>
                <a:gd name="connsiteX19" fmla="*/ 39701 w 56629"/>
                <a:gd name="connsiteY19" fmla="*/ 14065 h 56923"/>
                <a:gd name="connsiteX20" fmla="*/ 29129 w 56629"/>
                <a:gd name="connsiteY20" fmla="*/ 10350 h 56923"/>
                <a:gd name="connsiteX21" fmla="*/ 18270 w 56629"/>
                <a:gd name="connsiteY21" fmla="*/ 14065 h 56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6629" h="56923">
                  <a:moveTo>
                    <a:pt x="56656" y="32543"/>
                  </a:moveTo>
                  <a:lnTo>
                    <a:pt x="13127" y="32543"/>
                  </a:lnTo>
                  <a:cubicBezTo>
                    <a:pt x="13822" y="36372"/>
                    <a:pt x="15975" y="39792"/>
                    <a:pt x="19127" y="42068"/>
                  </a:cubicBezTo>
                  <a:cubicBezTo>
                    <a:pt x="22623" y="44564"/>
                    <a:pt x="26843" y="45831"/>
                    <a:pt x="31129" y="45688"/>
                  </a:cubicBezTo>
                  <a:cubicBezTo>
                    <a:pt x="36768" y="45878"/>
                    <a:pt x="42216" y="43697"/>
                    <a:pt x="46178" y="39687"/>
                  </a:cubicBezTo>
                  <a:lnTo>
                    <a:pt x="53132" y="47688"/>
                  </a:lnTo>
                  <a:cubicBezTo>
                    <a:pt x="50579" y="50707"/>
                    <a:pt x="47303" y="53032"/>
                    <a:pt x="43607" y="54451"/>
                  </a:cubicBezTo>
                  <a:cubicBezTo>
                    <a:pt x="39501" y="56022"/>
                    <a:pt x="35139" y="56804"/>
                    <a:pt x="30748" y="56737"/>
                  </a:cubicBezTo>
                  <a:cubicBezTo>
                    <a:pt x="25138" y="56851"/>
                    <a:pt x="19584" y="55603"/>
                    <a:pt x="14555" y="53117"/>
                  </a:cubicBezTo>
                  <a:cubicBezTo>
                    <a:pt x="10069" y="50812"/>
                    <a:pt x="6335" y="47279"/>
                    <a:pt x="3792" y="42926"/>
                  </a:cubicBezTo>
                  <a:cubicBezTo>
                    <a:pt x="-1228" y="33791"/>
                    <a:pt x="-1228" y="22723"/>
                    <a:pt x="3792" y="13588"/>
                  </a:cubicBezTo>
                  <a:cubicBezTo>
                    <a:pt x="6211" y="9331"/>
                    <a:pt x="9774" y="5826"/>
                    <a:pt x="14079" y="3492"/>
                  </a:cubicBezTo>
                  <a:cubicBezTo>
                    <a:pt x="23213" y="-1404"/>
                    <a:pt x="34186" y="-1404"/>
                    <a:pt x="43321" y="3492"/>
                  </a:cubicBezTo>
                  <a:cubicBezTo>
                    <a:pt x="47388" y="5883"/>
                    <a:pt x="50693" y="9388"/>
                    <a:pt x="52846" y="13588"/>
                  </a:cubicBezTo>
                  <a:cubicBezTo>
                    <a:pt x="55312" y="18218"/>
                    <a:pt x="56561" y="23399"/>
                    <a:pt x="56465" y="28638"/>
                  </a:cubicBezTo>
                  <a:cubicBezTo>
                    <a:pt x="56598" y="29933"/>
                    <a:pt x="56665" y="31238"/>
                    <a:pt x="56656" y="32543"/>
                  </a:cubicBezTo>
                  <a:close/>
                  <a:moveTo>
                    <a:pt x="18556" y="14065"/>
                  </a:moveTo>
                  <a:cubicBezTo>
                    <a:pt x="15727" y="16513"/>
                    <a:pt x="13870" y="19894"/>
                    <a:pt x="13317" y="23590"/>
                  </a:cubicBezTo>
                  <a:lnTo>
                    <a:pt x="44845" y="23590"/>
                  </a:lnTo>
                  <a:cubicBezTo>
                    <a:pt x="44349" y="19894"/>
                    <a:pt x="42521" y="16503"/>
                    <a:pt x="39701" y="14065"/>
                  </a:cubicBezTo>
                  <a:cubicBezTo>
                    <a:pt x="36758" y="11560"/>
                    <a:pt x="32986" y="10236"/>
                    <a:pt x="29129" y="10350"/>
                  </a:cubicBezTo>
                  <a:cubicBezTo>
                    <a:pt x="25175" y="10207"/>
                    <a:pt x="21309" y="11531"/>
                    <a:pt x="18270" y="14065"/>
                  </a:cubicBezTo>
                  <a:close/>
                </a:path>
              </a:pathLst>
            </a:custGeom>
            <a:solidFill>
              <a:srgbClr val="6D6E71"/>
            </a:solidFill>
            <a:ln w="9525" cap="flat">
              <a:noFill/>
              <a:prstDash val="solid"/>
              <a:miter/>
            </a:ln>
          </p:spPr>
          <p:txBody>
            <a:bodyPr rtlCol="0" anchor="ctr"/>
            <a:lstStyle/>
            <a:p>
              <a:endParaRPr lang="en-US"/>
            </a:p>
          </p:txBody>
        </p:sp>
        <p:sp>
          <p:nvSpPr>
            <p:cNvPr id="384" name="Freeform: Shape 383">
              <a:extLst>
                <a:ext uri="{FF2B5EF4-FFF2-40B4-BE49-F238E27FC236}">
                  <a16:creationId xmlns:a16="http://schemas.microsoft.com/office/drawing/2014/main" id="{1FF0A808-2962-4AC4-A949-CDF0A26A3630}"/>
                </a:ext>
              </a:extLst>
            </p:cNvPr>
            <p:cNvSpPr/>
            <p:nvPr/>
          </p:nvSpPr>
          <p:spPr>
            <a:xfrm>
              <a:off x="10619297" y="2318166"/>
              <a:ext cx="16906" cy="90962"/>
            </a:xfrm>
            <a:custGeom>
              <a:avLst/>
              <a:gdLst>
                <a:gd name="connsiteX0" fmla="*/ 27 w 13525"/>
                <a:gd name="connsiteY0" fmla="*/ -180 h 72770"/>
                <a:gd name="connsiteX1" fmla="*/ 13553 w 13525"/>
                <a:gd name="connsiteY1" fmla="*/ -180 h 72770"/>
                <a:gd name="connsiteX2" fmla="*/ 13553 w 13525"/>
                <a:gd name="connsiteY2" fmla="*/ 72591 h 72770"/>
                <a:gd name="connsiteX3" fmla="*/ 27 w 13525"/>
                <a:gd name="connsiteY3" fmla="*/ 72591 h 72770"/>
              </a:gdLst>
              <a:ahLst/>
              <a:cxnLst>
                <a:cxn ang="0">
                  <a:pos x="connsiteX0" y="connsiteY0"/>
                </a:cxn>
                <a:cxn ang="0">
                  <a:pos x="connsiteX1" y="connsiteY1"/>
                </a:cxn>
                <a:cxn ang="0">
                  <a:pos x="connsiteX2" y="connsiteY2"/>
                </a:cxn>
                <a:cxn ang="0">
                  <a:pos x="connsiteX3" y="connsiteY3"/>
                </a:cxn>
              </a:cxnLst>
              <a:rect l="l" t="t" r="r" b="b"/>
              <a:pathLst>
                <a:path w="13525" h="72770">
                  <a:moveTo>
                    <a:pt x="27" y="-180"/>
                  </a:moveTo>
                  <a:lnTo>
                    <a:pt x="13553" y="-180"/>
                  </a:lnTo>
                  <a:lnTo>
                    <a:pt x="13553" y="72591"/>
                  </a:lnTo>
                  <a:lnTo>
                    <a:pt x="27" y="72591"/>
                  </a:lnTo>
                  <a:close/>
                </a:path>
              </a:pathLst>
            </a:custGeom>
            <a:solidFill>
              <a:srgbClr val="6D6E71"/>
            </a:solidFill>
            <a:ln w="9525" cap="flat">
              <a:noFill/>
              <a:prstDash val="solid"/>
              <a:miter/>
            </a:ln>
          </p:spPr>
          <p:txBody>
            <a:bodyPr rtlCol="0" anchor="ctr"/>
            <a:lstStyle/>
            <a:p>
              <a:endParaRPr lang="en-US"/>
            </a:p>
          </p:txBody>
        </p:sp>
        <p:sp>
          <p:nvSpPr>
            <p:cNvPr id="385" name="Freeform: Shape 384">
              <a:extLst>
                <a:ext uri="{FF2B5EF4-FFF2-40B4-BE49-F238E27FC236}">
                  <a16:creationId xmlns:a16="http://schemas.microsoft.com/office/drawing/2014/main" id="{6CD53D2A-1657-49F5-873F-70F202689577}"/>
                </a:ext>
              </a:extLst>
            </p:cNvPr>
            <p:cNvSpPr/>
            <p:nvPr/>
          </p:nvSpPr>
          <p:spPr>
            <a:xfrm>
              <a:off x="10658706" y="2339305"/>
              <a:ext cx="69013" cy="70301"/>
            </a:xfrm>
            <a:custGeom>
              <a:avLst/>
              <a:gdLst>
                <a:gd name="connsiteX0" fmla="*/ 48795 w 55210"/>
                <a:gd name="connsiteY0" fmla="*/ 6055 h 56241"/>
                <a:gd name="connsiteX1" fmla="*/ 55177 w 55210"/>
                <a:gd name="connsiteY1" fmla="*/ 24248 h 56241"/>
                <a:gd name="connsiteX2" fmla="*/ 55177 w 55210"/>
                <a:gd name="connsiteY2" fmla="*/ 56061 h 56241"/>
                <a:gd name="connsiteX3" fmla="*/ 42128 w 55210"/>
                <a:gd name="connsiteY3" fmla="*/ 56061 h 56241"/>
                <a:gd name="connsiteX4" fmla="*/ 42128 w 55210"/>
                <a:gd name="connsiteY4" fmla="*/ 25105 h 56241"/>
                <a:gd name="connsiteX5" fmla="*/ 38699 w 55210"/>
                <a:gd name="connsiteY5" fmla="*/ 14151 h 56241"/>
                <a:gd name="connsiteX6" fmla="*/ 29174 w 55210"/>
                <a:gd name="connsiteY6" fmla="*/ 10436 h 56241"/>
                <a:gd name="connsiteX7" fmla="*/ 17267 w 55210"/>
                <a:gd name="connsiteY7" fmla="*/ 15580 h 56241"/>
                <a:gd name="connsiteX8" fmla="*/ 13076 w 55210"/>
                <a:gd name="connsiteY8" fmla="*/ 27962 h 56241"/>
                <a:gd name="connsiteX9" fmla="*/ 13076 w 55210"/>
                <a:gd name="connsiteY9" fmla="*/ 56061 h 56241"/>
                <a:gd name="connsiteX10" fmla="*/ 27 w 55210"/>
                <a:gd name="connsiteY10" fmla="*/ 56061 h 56241"/>
                <a:gd name="connsiteX11" fmla="*/ 27 w 55210"/>
                <a:gd name="connsiteY11" fmla="*/ 531 h 56241"/>
                <a:gd name="connsiteX12" fmla="*/ 12410 w 55210"/>
                <a:gd name="connsiteY12" fmla="*/ 531 h 56241"/>
                <a:gd name="connsiteX13" fmla="*/ 12410 w 55210"/>
                <a:gd name="connsiteY13" fmla="*/ 7674 h 56241"/>
                <a:gd name="connsiteX14" fmla="*/ 20506 w 55210"/>
                <a:gd name="connsiteY14" fmla="*/ 1864 h 56241"/>
                <a:gd name="connsiteX15" fmla="*/ 31555 w 55210"/>
                <a:gd name="connsiteY15" fmla="*/ -136 h 56241"/>
                <a:gd name="connsiteX16" fmla="*/ 48795 w 55210"/>
                <a:gd name="connsiteY16" fmla="*/ 6055 h 5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210" h="56241">
                  <a:moveTo>
                    <a:pt x="48795" y="6055"/>
                  </a:moveTo>
                  <a:cubicBezTo>
                    <a:pt x="53338" y="10979"/>
                    <a:pt x="55653" y="17561"/>
                    <a:pt x="55177" y="24248"/>
                  </a:cubicBezTo>
                  <a:lnTo>
                    <a:pt x="55177" y="56061"/>
                  </a:lnTo>
                  <a:lnTo>
                    <a:pt x="42128" y="56061"/>
                  </a:lnTo>
                  <a:lnTo>
                    <a:pt x="42128" y="25105"/>
                  </a:lnTo>
                  <a:cubicBezTo>
                    <a:pt x="42423" y="21152"/>
                    <a:pt x="41194" y="17228"/>
                    <a:pt x="38699" y="14151"/>
                  </a:cubicBezTo>
                  <a:cubicBezTo>
                    <a:pt x="36194" y="11618"/>
                    <a:pt x="32736" y="10274"/>
                    <a:pt x="29174" y="10436"/>
                  </a:cubicBezTo>
                  <a:cubicBezTo>
                    <a:pt x="24630" y="10256"/>
                    <a:pt x="20249" y="12141"/>
                    <a:pt x="17267" y="15580"/>
                  </a:cubicBezTo>
                  <a:cubicBezTo>
                    <a:pt x="14239" y="18961"/>
                    <a:pt x="12733" y="23438"/>
                    <a:pt x="13076" y="27962"/>
                  </a:cubicBezTo>
                  <a:lnTo>
                    <a:pt x="13076" y="56061"/>
                  </a:lnTo>
                  <a:lnTo>
                    <a:pt x="27" y="56061"/>
                  </a:lnTo>
                  <a:lnTo>
                    <a:pt x="27" y="531"/>
                  </a:lnTo>
                  <a:lnTo>
                    <a:pt x="12410" y="531"/>
                  </a:lnTo>
                  <a:lnTo>
                    <a:pt x="12410" y="7674"/>
                  </a:lnTo>
                  <a:cubicBezTo>
                    <a:pt x="14600" y="5112"/>
                    <a:pt x="17372" y="3112"/>
                    <a:pt x="20506" y="1864"/>
                  </a:cubicBezTo>
                  <a:cubicBezTo>
                    <a:pt x="24021" y="492"/>
                    <a:pt x="27774" y="-194"/>
                    <a:pt x="31555" y="-136"/>
                  </a:cubicBezTo>
                  <a:cubicBezTo>
                    <a:pt x="37908" y="-527"/>
                    <a:pt x="44147" y="1712"/>
                    <a:pt x="48795" y="6055"/>
                  </a:cubicBezTo>
                  <a:close/>
                </a:path>
              </a:pathLst>
            </a:custGeom>
            <a:solidFill>
              <a:srgbClr val="6D6E71"/>
            </a:solidFill>
            <a:ln w="9525" cap="flat">
              <a:noFill/>
              <a:prstDash val="solid"/>
              <a:miter/>
            </a:ln>
          </p:spPr>
          <p:txBody>
            <a:bodyPr rtlCol="0" anchor="ctr"/>
            <a:lstStyle/>
            <a:p>
              <a:endParaRPr lang="en-US"/>
            </a:p>
          </p:txBody>
        </p:sp>
        <p:sp>
          <p:nvSpPr>
            <p:cNvPr id="386" name="Freeform: Shape 385">
              <a:extLst>
                <a:ext uri="{FF2B5EF4-FFF2-40B4-BE49-F238E27FC236}">
                  <a16:creationId xmlns:a16="http://schemas.microsoft.com/office/drawing/2014/main" id="{9CC3FFA6-FCD7-44B7-AD7C-788A3F230A62}"/>
                </a:ext>
              </a:extLst>
            </p:cNvPr>
            <p:cNvSpPr/>
            <p:nvPr/>
          </p:nvSpPr>
          <p:spPr>
            <a:xfrm>
              <a:off x="10740384" y="2339190"/>
              <a:ext cx="60655" cy="71296"/>
            </a:xfrm>
            <a:custGeom>
              <a:avLst/>
              <a:gdLst>
                <a:gd name="connsiteX0" fmla="*/ 10314 w 48524"/>
                <a:gd name="connsiteY0" fmla="*/ 54724 h 57037"/>
                <a:gd name="connsiteX1" fmla="*/ 27 w 48524"/>
                <a:gd name="connsiteY1" fmla="*/ 50247 h 57037"/>
                <a:gd name="connsiteX2" fmla="*/ 4980 w 48524"/>
                <a:gd name="connsiteY2" fmla="*/ 40722 h 57037"/>
                <a:gd name="connsiteX3" fmla="*/ 14029 w 48524"/>
                <a:gd name="connsiteY3" fmla="*/ 44818 h 57037"/>
                <a:gd name="connsiteX4" fmla="*/ 24316 w 48524"/>
                <a:gd name="connsiteY4" fmla="*/ 46246 h 57037"/>
                <a:gd name="connsiteX5" fmla="*/ 36032 w 48524"/>
                <a:gd name="connsiteY5" fmla="*/ 40150 h 57037"/>
                <a:gd name="connsiteX6" fmla="*/ 32984 w 48524"/>
                <a:gd name="connsiteY6" fmla="*/ 36055 h 57037"/>
                <a:gd name="connsiteX7" fmla="*/ 23459 w 48524"/>
                <a:gd name="connsiteY7" fmla="*/ 33864 h 57037"/>
                <a:gd name="connsiteX8" fmla="*/ 12219 w 48524"/>
                <a:gd name="connsiteY8" fmla="*/ 31483 h 57037"/>
                <a:gd name="connsiteX9" fmla="*/ 4790 w 48524"/>
                <a:gd name="connsiteY9" fmla="*/ 26816 h 57037"/>
                <a:gd name="connsiteX10" fmla="*/ 1552 w 48524"/>
                <a:gd name="connsiteY10" fmla="*/ 17291 h 57037"/>
                <a:gd name="connsiteX11" fmla="*/ 8219 w 48524"/>
                <a:gd name="connsiteY11" fmla="*/ 4622 h 57037"/>
                <a:gd name="connsiteX12" fmla="*/ 26031 w 48524"/>
                <a:gd name="connsiteY12" fmla="*/ -140 h 57037"/>
                <a:gd name="connsiteX13" fmla="*/ 37460 w 48524"/>
                <a:gd name="connsiteY13" fmla="*/ 1193 h 57037"/>
                <a:gd name="connsiteX14" fmla="*/ 46985 w 48524"/>
                <a:gd name="connsiteY14" fmla="*/ 4717 h 57037"/>
                <a:gd name="connsiteX15" fmla="*/ 42033 w 48524"/>
                <a:gd name="connsiteY15" fmla="*/ 14242 h 57037"/>
                <a:gd name="connsiteX16" fmla="*/ 26126 w 48524"/>
                <a:gd name="connsiteY16" fmla="*/ 10147 h 57037"/>
                <a:gd name="connsiteX17" fmla="*/ 17458 w 48524"/>
                <a:gd name="connsiteY17" fmla="*/ 11861 h 57037"/>
                <a:gd name="connsiteX18" fmla="*/ 14410 w 48524"/>
                <a:gd name="connsiteY18" fmla="*/ 16338 h 57037"/>
                <a:gd name="connsiteX19" fmla="*/ 17649 w 48524"/>
                <a:gd name="connsiteY19" fmla="*/ 20815 h 57037"/>
                <a:gd name="connsiteX20" fmla="*/ 27174 w 48524"/>
                <a:gd name="connsiteY20" fmla="*/ 23196 h 57037"/>
                <a:gd name="connsiteX21" fmla="*/ 38127 w 48524"/>
                <a:gd name="connsiteY21" fmla="*/ 25577 h 57037"/>
                <a:gd name="connsiteX22" fmla="*/ 45462 w 48524"/>
                <a:gd name="connsiteY22" fmla="*/ 30149 h 57037"/>
                <a:gd name="connsiteX23" fmla="*/ 48510 w 48524"/>
                <a:gd name="connsiteY23" fmla="*/ 39674 h 57037"/>
                <a:gd name="connsiteX24" fmla="*/ 41747 w 48524"/>
                <a:gd name="connsiteY24" fmla="*/ 52152 h 57037"/>
                <a:gd name="connsiteX25" fmla="*/ 23364 w 48524"/>
                <a:gd name="connsiteY25" fmla="*/ 56819 h 57037"/>
                <a:gd name="connsiteX26" fmla="*/ 10314 w 48524"/>
                <a:gd name="connsiteY26" fmla="*/ 54724 h 57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524" h="57037">
                  <a:moveTo>
                    <a:pt x="10314" y="54724"/>
                  </a:moveTo>
                  <a:cubicBezTo>
                    <a:pt x="6647" y="53838"/>
                    <a:pt x="3171" y="52323"/>
                    <a:pt x="27" y="50247"/>
                  </a:cubicBezTo>
                  <a:lnTo>
                    <a:pt x="4980" y="40722"/>
                  </a:lnTo>
                  <a:cubicBezTo>
                    <a:pt x="7762" y="42551"/>
                    <a:pt x="10819" y="43932"/>
                    <a:pt x="14029" y="44818"/>
                  </a:cubicBezTo>
                  <a:cubicBezTo>
                    <a:pt x="17382" y="45751"/>
                    <a:pt x="20839" y="46237"/>
                    <a:pt x="24316" y="46246"/>
                  </a:cubicBezTo>
                  <a:cubicBezTo>
                    <a:pt x="32126" y="46246"/>
                    <a:pt x="36032" y="44246"/>
                    <a:pt x="36032" y="40150"/>
                  </a:cubicBezTo>
                  <a:cubicBezTo>
                    <a:pt x="36060" y="38255"/>
                    <a:pt x="34813" y="36569"/>
                    <a:pt x="32984" y="36055"/>
                  </a:cubicBezTo>
                  <a:cubicBezTo>
                    <a:pt x="29879" y="35045"/>
                    <a:pt x="26688" y="34312"/>
                    <a:pt x="23459" y="33864"/>
                  </a:cubicBezTo>
                  <a:cubicBezTo>
                    <a:pt x="19649" y="33388"/>
                    <a:pt x="15896" y="32588"/>
                    <a:pt x="12219" y="31483"/>
                  </a:cubicBezTo>
                  <a:cubicBezTo>
                    <a:pt x="9381" y="30606"/>
                    <a:pt x="6819" y="28997"/>
                    <a:pt x="4790" y="26816"/>
                  </a:cubicBezTo>
                  <a:cubicBezTo>
                    <a:pt x="2485" y="24206"/>
                    <a:pt x="1313" y="20767"/>
                    <a:pt x="1552" y="17291"/>
                  </a:cubicBezTo>
                  <a:cubicBezTo>
                    <a:pt x="1418" y="12195"/>
                    <a:pt x="3942" y="7403"/>
                    <a:pt x="8219" y="4622"/>
                  </a:cubicBezTo>
                  <a:cubicBezTo>
                    <a:pt x="13505" y="1203"/>
                    <a:pt x="19744" y="-464"/>
                    <a:pt x="26031" y="-140"/>
                  </a:cubicBezTo>
                  <a:cubicBezTo>
                    <a:pt x="29879" y="-121"/>
                    <a:pt x="33708" y="326"/>
                    <a:pt x="37460" y="1193"/>
                  </a:cubicBezTo>
                  <a:cubicBezTo>
                    <a:pt x="40813" y="1803"/>
                    <a:pt x="44043" y="3003"/>
                    <a:pt x="46985" y="4717"/>
                  </a:cubicBezTo>
                  <a:lnTo>
                    <a:pt x="42033" y="14242"/>
                  </a:lnTo>
                  <a:cubicBezTo>
                    <a:pt x="37194" y="11471"/>
                    <a:pt x="31698" y="10051"/>
                    <a:pt x="26126" y="10147"/>
                  </a:cubicBezTo>
                  <a:cubicBezTo>
                    <a:pt x="23135" y="9966"/>
                    <a:pt x="20154" y="10556"/>
                    <a:pt x="17458" y="11861"/>
                  </a:cubicBezTo>
                  <a:cubicBezTo>
                    <a:pt x="15677" y="12652"/>
                    <a:pt x="14496" y="14385"/>
                    <a:pt x="14410" y="16338"/>
                  </a:cubicBezTo>
                  <a:cubicBezTo>
                    <a:pt x="14401" y="18376"/>
                    <a:pt x="15705" y="20186"/>
                    <a:pt x="17649" y="20815"/>
                  </a:cubicBezTo>
                  <a:cubicBezTo>
                    <a:pt x="20744" y="21920"/>
                    <a:pt x="23926" y="22710"/>
                    <a:pt x="27174" y="23196"/>
                  </a:cubicBezTo>
                  <a:cubicBezTo>
                    <a:pt x="30870" y="23777"/>
                    <a:pt x="34527" y="24567"/>
                    <a:pt x="38127" y="25577"/>
                  </a:cubicBezTo>
                  <a:cubicBezTo>
                    <a:pt x="40899" y="26501"/>
                    <a:pt x="43414" y="28063"/>
                    <a:pt x="45462" y="30149"/>
                  </a:cubicBezTo>
                  <a:cubicBezTo>
                    <a:pt x="47691" y="32797"/>
                    <a:pt x="48786" y="36226"/>
                    <a:pt x="48510" y="39674"/>
                  </a:cubicBezTo>
                  <a:cubicBezTo>
                    <a:pt x="48557" y="44722"/>
                    <a:pt x="45995" y="49437"/>
                    <a:pt x="41747" y="52152"/>
                  </a:cubicBezTo>
                  <a:cubicBezTo>
                    <a:pt x="36222" y="55505"/>
                    <a:pt x="29821" y="57133"/>
                    <a:pt x="23364" y="56819"/>
                  </a:cubicBezTo>
                  <a:cubicBezTo>
                    <a:pt x="18934" y="56733"/>
                    <a:pt x="14543" y="56029"/>
                    <a:pt x="10314" y="54724"/>
                  </a:cubicBezTo>
                  <a:close/>
                </a:path>
              </a:pathLst>
            </a:custGeom>
            <a:solidFill>
              <a:srgbClr val="6D6E71"/>
            </a:solidFill>
            <a:ln w="9525" cap="flat">
              <a:noFill/>
              <a:prstDash val="solid"/>
              <a:miter/>
            </a:ln>
          </p:spPr>
          <p:txBody>
            <a:bodyPr rtlCol="0" anchor="ctr"/>
            <a:lstStyle/>
            <a:p>
              <a:endParaRPr lang="en-US"/>
            </a:p>
          </p:txBody>
        </p:sp>
        <p:sp>
          <p:nvSpPr>
            <p:cNvPr id="387" name="Freeform: Shape 386">
              <a:extLst>
                <a:ext uri="{FF2B5EF4-FFF2-40B4-BE49-F238E27FC236}">
                  <a16:creationId xmlns:a16="http://schemas.microsoft.com/office/drawing/2014/main" id="{45D92A30-0576-4870-BAE0-60D441BD629B}"/>
                </a:ext>
              </a:extLst>
            </p:cNvPr>
            <p:cNvSpPr/>
            <p:nvPr/>
          </p:nvSpPr>
          <p:spPr>
            <a:xfrm>
              <a:off x="10814844" y="2339716"/>
              <a:ext cx="67819" cy="70374"/>
            </a:xfrm>
            <a:custGeom>
              <a:avLst/>
              <a:gdLst>
                <a:gd name="connsiteX0" fmla="*/ 54283 w 54255"/>
                <a:gd name="connsiteY0" fmla="*/ -180 h 56299"/>
                <a:gd name="connsiteX1" fmla="*/ 54283 w 54255"/>
                <a:gd name="connsiteY1" fmla="*/ 55351 h 56299"/>
                <a:gd name="connsiteX2" fmla="*/ 41901 w 54255"/>
                <a:gd name="connsiteY2" fmla="*/ 55351 h 56299"/>
                <a:gd name="connsiteX3" fmla="*/ 41901 w 54255"/>
                <a:gd name="connsiteY3" fmla="*/ 48302 h 56299"/>
                <a:gd name="connsiteX4" fmla="*/ 34185 w 54255"/>
                <a:gd name="connsiteY4" fmla="*/ 54017 h 56299"/>
                <a:gd name="connsiteX5" fmla="*/ 6563 w 54255"/>
                <a:gd name="connsiteY5" fmla="*/ 49922 h 56299"/>
                <a:gd name="connsiteX6" fmla="*/ 86 w 54255"/>
                <a:gd name="connsiteY6" fmla="*/ 31538 h 56299"/>
                <a:gd name="connsiteX7" fmla="*/ 86 w 54255"/>
                <a:gd name="connsiteY7" fmla="*/ -180 h 56299"/>
                <a:gd name="connsiteX8" fmla="*/ 13135 w 54255"/>
                <a:gd name="connsiteY8" fmla="*/ -180 h 56299"/>
                <a:gd name="connsiteX9" fmla="*/ 13135 w 54255"/>
                <a:gd name="connsiteY9" fmla="*/ 29728 h 56299"/>
                <a:gd name="connsiteX10" fmla="*/ 16469 w 54255"/>
                <a:gd name="connsiteY10" fmla="*/ 40968 h 56299"/>
                <a:gd name="connsiteX11" fmla="*/ 25994 w 54255"/>
                <a:gd name="connsiteY11" fmla="*/ 44683 h 56299"/>
                <a:gd name="connsiteX12" fmla="*/ 37138 w 54255"/>
                <a:gd name="connsiteY12" fmla="*/ 40301 h 56299"/>
                <a:gd name="connsiteX13" fmla="*/ 41234 w 54255"/>
                <a:gd name="connsiteY13" fmla="*/ 27919 h 56299"/>
                <a:gd name="connsiteX14" fmla="*/ 41234 w 54255"/>
                <a:gd name="connsiteY14" fmla="*/ -180 h 56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255" h="56299">
                  <a:moveTo>
                    <a:pt x="54283" y="-180"/>
                  </a:moveTo>
                  <a:lnTo>
                    <a:pt x="54283" y="55351"/>
                  </a:lnTo>
                  <a:lnTo>
                    <a:pt x="41901" y="55351"/>
                  </a:lnTo>
                  <a:lnTo>
                    <a:pt x="41901" y="48302"/>
                  </a:lnTo>
                  <a:cubicBezTo>
                    <a:pt x="39824" y="50798"/>
                    <a:pt x="37176" y="52760"/>
                    <a:pt x="34185" y="54017"/>
                  </a:cubicBezTo>
                  <a:cubicBezTo>
                    <a:pt x="24936" y="57903"/>
                    <a:pt x="14288" y="56322"/>
                    <a:pt x="6563" y="49922"/>
                  </a:cubicBezTo>
                  <a:cubicBezTo>
                    <a:pt x="1962" y="44950"/>
                    <a:pt x="-381" y="38301"/>
                    <a:pt x="86" y="31538"/>
                  </a:cubicBezTo>
                  <a:lnTo>
                    <a:pt x="86" y="-180"/>
                  </a:lnTo>
                  <a:lnTo>
                    <a:pt x="13135" y="-180"/>
                  </a:lnTo>
                  <a:lnTo>
                    <a:pt x="13135" y="29728"/>
                  </a:lnTo>
                  <a:cubicBezTo>
                    <a:pt x="12830" y="33757"/>
                    <a:pt x="14021" y="37758"/>
                    <a:pt x="16469" y="40968"/>
                  </a:cubicBezTo>
                  <a:cubicBezTo>
                    <a:pt x="18964" y="43511"/>
                    <a:pt x="22431" y="44864"/>
                    <a:pt x="25994" y="44683"/>
                  </a:cubicBezTo>
                  <a:cubicBezTo>
                    <a:pt x="30166" y="44902"/>
                    <a:pt x="34233" y="43302"/>
                    <a:pt x="37138" y="40301"/>
                  </a:cubicBezTo>
                  <a:cubicBezTo>
                    <a:pt x="40052" y="36863"/>
                    <a:pt x="41519" y="32424"/>
                    <a:pt x="41234" y="27919"/>
                  </a:cubicBezTo>
                  <a:lnTo>
                    <a:pt x="41234" y="-180"/>
                  </a:lnTo>
                  <a:close/>
                </a:path>
              </a:pathLst>
            </a:custGeom>
            <a:solidFill>
              <a:srgbClr val="6D6E71"/>
            </a:solidFill>
            <a:ln w="9525" cap="flat">
              <a:noFill/>
              <a:prstDash val="solid"/>
              <a:miter/>
            </a:ln>
          </p:spPr>
          <p:txBody>
            <a:bodyPr rtlCol="0" anchor="ctr"/>
            <a:lstStyle/>
            <a:p>
              <a:endParaRPr lang="en-US"/>
            </a:p>
          </p:txBody>
        </p:sp>
        <p:sp>
          <p:nvSpPr>
            <p:cNvPr id="388" name="Freeform: Shape 387">
              <a:extLst>
                <a:ext uri="{FF2B5EF4-FFF2-40B4-BE49-F238E27FC236}">
                  <a16:creationId xmlns:a16="http://schemas.microsoft.com/office/drawing/2014/main" id="{7266D61A-EE95-469A-AE23-08CE5CAB3429}"/>
                </a:ext>
              </a:extLst>
            </p:cNvPr>
            <p:cNvSpPr/>
            <p:nvPr/>
          </p:nvSpPr>
          <p:spPr>
            <a:xfrm>
              <a:off x="10903737" y="2338766"/>
              <a:ext cx="40243" cy="70719"/>
            </a:xfrm>
            <a:custGeom>
              <a:avLst/>
              <a:gdLst>
                <a:gd name="connsiteX0" fmla="*/ 32222 w 32194"/>
                <a:gd name="connsiteY0" fmla="*/ -87 h 56575"/>
                <a:gd name="connsiteX1" fmla="*/ 32222 w 32194"/>
                <a:gd name="connsiteY1" fmla="*/ 12295 h 56575"/>
                <a:gd name="connsiteX2" fmla="*/ 29174 w 32194"/>
                <a:gd name="connsiteY2" fmla="*/ 12295 h 56575"/>
                <a:gd name="connsiteX3" fmla="*/ 17363 w 32194"/>
                <a:gd name="connsiteY3" fmla="*/ 16677 h 56575"/>
                <a:gd name="connsiteX4" fmla="*/ 13076 w 32194"/>
                <a:gd name="connsiteY4" fmla="*/ 29440 h 56575"/>
                <a:gd name="connsiteX5" fmla="*/ 13076 w 32194"/>
                <a:gd name="connsiteY5" fmla="*/ 56396 h 56575"/>
                <a:gd name="connsiteX6" fmla="*/ 27 w 32194"/>
                <a:gd name="connsiteY6" fmla="*/ 56396 h 56575"/>
                <a:gd name="connsiteX7" fmla="*/ 27 w 32194"/>
                <a:gd name="connsiteY7" fmla="*/ 865 h 56575"/>
                <a:gd name="connsiteX8" fmla="*/ 12410 w 32194"/>
                <a:gd name="connsiteY8" fmla="*/ 865 h 56575"/>
                <a:gd name="connsiteX9" fmla="*/ 12410 w 32194"/>
                <a:gd name="connsiteY9" fmla="*/ 8962 h 56575"/>
                <a:gd name="connsiteX10" fmla="*/ 32222 w 32194"/>
                <a:gd name="connsiteY10" fmla="*/ -87 h 56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194" h="56575">
                  <a:moveTo>
                    <a:pt x="32222" y="-87"/>
                  </a:moveTo>
                  <a:lnTo>
                    <a:pt x="32222" y="12295"/>
                  </a:lnTo>
                  <a:lnTo>
                    <a:pt x="29174" y="12295"/>
                  </a:lnTo>
                  <a:cubicBezTo>
                    <a:pt x="24801" y="12076"/>
                    <a:pt x="20534" y="13667"/>
                    <a:pt x="17363" y="16677"/>
                  </a:cubicBezTo>
                  <a:cubicBezTo>
                    <a:pt x="14315" y="20201"/>
                    <a:pt x="12771" y="24792"/>
                    <a:pt x="13076" y="29440"/>
                  </a:cubicBezTo>
                  <a:lnTo>
                    <a:pt x="13076" y="56396"/>
                  </a:lnTo>
                  <a:lnTo>
                    <a:pt x="27" y="56396"/>
                  </a:lnTo>
                  <a:lnTo>
                    <a:pt x="27" y="865"/>
                  </a:lnTo>
                  <a:lnTo>
                    <a:pt x="12410" y="865"/>
                  </a:lnTo>
                  <a:lnTo>
                    <a:pt x="12410" y="8962"/>
                  </a:lnTo>
                  <a:cubicBezTo>
                    <a:pt x="16944" y="2646"/>
                    <a:pt x="24477" y="-802"/>
                    <a:pt x="32222" y="-87"/>
                  </a:cubicBezTo>
                  <a:close/>
                </a:path>
              </a:pathLst>
            </a:custGeom>
            <a:solidFill>
              <a:srgbClr val="6D6E71"/>
            </a:solidFill>
            <a:ln w="9525" cap="flat">
              <a:noFill/>
              <a:prstDash val="solid"/>
              <a:miter/>
            </a:ln>
          </p:spPr>
          <p:txBody>
            <a:bodyPr rtlCol="0" anchor="ctr"/>
            <a:lstStyle/>
            <a:p>
              <a:endParaRPr lang="en-US"/>
            </a:p>
          </p:txBody>
        </p:sp>
        <p:sp>
          <p:nvSpPr>
            <p:cNvPr id="389" name="Freeform: Shape 388">
              <a:extLst>
                <a:ext uri="{FF2B5EF4-FFF2-40B4-BE49-F238E27FC236}">
                  <a16:creationId xmlns:a16="http://schemas.microsoft.com/office/drawing/2014/main" id="{7EDB5753-D772-4F8D-9F4F-A87E800EA90E}"/>
                </a:ext>
              </a:extLst>
            </p:cNvPr>
            <p:cNvSpPr/>
            <p:nvPr/>
          </p:nvSpPr>
          <p:spPr>
            <a:xfrm>
              <a:off x="10952556" y="2338892"/>
              <a:ext cx="63185" cy="71322"/>
            </a:xfrm>
            <a:custGeom>
              <a:avLst/>
              <a:gdLst>
                <a:gd name="connsiteX0" fmla="*/ 43935 w 50548"/>
                <a:gd name="connsiteY0" fmla="*/ 5718 h 57058"/>
                <a:gd name="connsiteX1" fmla="*/ 50507 w 50548"/>
                <a:gd name="connsiteY1" fmla="*/ 23434 h 57058"/>
                <a:gd name="connsiteX2" fmla="*/ 50507 w 50548"/>
                <a:gd name="connsiteY2" fmla="*/ 56010 h 57058"/>
                <a:gd name="connsiteX3" fmla="*/ 38220 w 50548"/>
                <a:gd name="connsiteY3" fmla="*/ 56010 h 57058"/>
                <a:gd name="connsiteX4" fmla="*/ 38220 w 50548"/>
                <a:gd name="connsiteY4" fmla="*/ 49247 h 57058"/>
                <a:gd name="connsiteX5" fmla="*/ 31362 w 50548"/>
                <a:gd name="connsiteY5" fmla="*/ 54771 h 57058"/>
                <a:gd name="connsiteX6" fmla="*/ 9836 w 50548"/>
                <a:gd name="connsiteY6" fmla="*/ 54771 h 57058"/>
                <a:gd name="connsiteX7" fmla="*/ 2597 w 50548"/>
                <a:gd name="connsiteY7" fmla="*/ 48866 h 57058"/>
                <a:gd name="connsiteX8" fmla="*/ 5549 w 50548"/>
                <a:gd name="connsiteY8" fmla="*/ 28292 h 57058"/>
                <a:gd name="connsiteX9" fmla="*/ 23075 w 50548"/>
                <a:gd name="connsiteY9" fmla="*/ 23720 h 57058"/>
                <a:gd name="connsiteX10" fmla="*/ 37458 w 50548"/>
                <a:gd name="connsiteY10" fmla="*/ 23720 h 57058"/>
                <a:gd name="connsiteX11" fmla="*/ 37458 w 50548"/>
                <a:gd name="connsiteY11" fmla="*/ 22958 h 57058"/>
                <a:gd name="connsiteX12" fmla="*/ 34029 w 50548"/>
                <a:gd name="connsiteY12" fmla="*/ 14004 h 57058"/>
                <a:gd name="connsiteX13" fmla="*/ 23646 w 50548"/>
                <a:gd name="connsiteY13" fmla="*/ 10861 h 57058"/>
                <a:gd name="connsiteX14" fmla="*/ 14121 w 50548"/>
                <a:gd name="connsiteY14" fmla="*/ 12290 h 57058"/>
                <a:gd name="connsiteX15" fmla="*/ 6502 w 50548"/>
                <a:gd name="connsiteY15" fmla="*/ 16386 h 57058"/>
                <a:gd name="connsiteX16" fmla="*/ 1358 w 50548"/>
                <a:gd name="connsiteY16" fmla="*/ 6861 h 57058"/>
                <a:gd name="connsiteX17" fmla="*/ 11931 w 50548"/>
                <a:gd name="connsiteY17" fmla="*/ 1717 h 57058"/>
                <a:gd name="connsiteX18" fmla="*/ 24885 w 50548"/>
                <a:gd name="connsiteY18" fmla="*/ -92 h 57058"/>
                <a:gd name="connsiteX19" fmla="*/ 43935 w 50548"/>
                <a:gd name="connsiteY19" fmla="*/ 5718 h 57058"/>
                <a:gd name="connsiteX20" fmla="*/ 32124 w 50548"/>
                <a:gd name="connsiteY20" fmla="*/ 45056 h 57058"/>
                <a:gd name="connsiteX21" fmla="*/ 37458 w 50548"/>
                <a:gd name="connsiteY21" fmla="*/ 38674 h 57058"/>
                <a:gd name="connsiteX22" fmla="*/ 37458 w 50548"/>
                <a:gd name="connsiteY22" fmla="*/ 32197 h 57058"/>
                <a:gd name="connsiteX23" fmla="*/ 24028 w 50548"/>
                <a:gd name="connsiteY23" fmla="*/ 32197 h 57058"/>
                <a:gd name="connsiteX24" fmla="*/ 12788 w 50548"/>
                <a:gd name="connsiteY24" fmla="*/ 39627 h 57058"/>
                <a:gd name="connsiteX25" fmla="*/ 15646 w 50548"/>
                <a:gd name="connsiteY25" fmla="*/ 45246 h 57058"/>
                <a:gd name="connsiteX26" fmla="*/ 23456 w 50548"/>
                <a:gd name="connsiteY26" fmla="*/ 47247 h 57058"/>
                <a:gd name="connsiteX27" fmla="*/ 32124 w 50548"/>
                <a:gd name="connsiteY27" fmla="*/ 45056 h 57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0548" h="57058">
                  <a:moveTo>
                    <a:pt x="43935" y="5718"/>
                  </a:moveTo>
                  <a:cubicBezTo>
                    <a:pt x="48621" y="10376"/>
                    <a:pt x="51022" y="16852"/>
                    <a:pt x="50507" y="23434"/>
                  </a:cubicBezTo>
                  <a:lnTo>
                    <a:pt x="50507" y="56010"/>
                  </a:lnTo>
                  <a:lnTo>
                    <a:pt x="38220" y="56010"/>
                  </a:lnTo>
                  <a:lnTo>
                    <a:pt x="38220" y="49247"/>
                  </a:lnTo>
                  <a:cubicBezTo>
                    <a:pt x="36553" y="51752"/>
                    <a:pt x="34162" y="53676"/>
                    <a:pt x="31362" y="54771"/>
                  </a:cubicBezTo>
                  <a:cubicBezTo>
                    <a:pt x="24456" y="57581"/>
                    <a:pt x="16741" y="57581"/>
                    <a:pt x="9836" y="54771"/>
                  </a:cubicBezTo>
                  <a:cubicBezTo>
                    <a:pt x="6902" y="53533"/>
                    <a:pt x="4396" y="51485"/>
                    <a:pt x="2597" y="48866"/>
                  </a:cubicBezTo>
                  <a:cubicBezTo>
                    <a:pt x="-1737" y="42246"/>
                    <a:pt x="-480" y="33426"/>
                    <a:pt x="5549" y="28292"/>
                  </a:cubicBezTo>
                  <a:cubicBezTo>
                    <a:pt x="10712" y="24835"/>
                    <a:pt x="16884" y="23225"/>
                    <a:pt x="23075" y="23720"/>
                  </a:cubicBezTo>
                  <a:lnTo>
                    <a:pt x="37458" y="23720"/>
                  </a:lnTo>
                  <a:lnTo>
                    <a:pt x="37458" y="22958"/>
                  </a:lnTo>
                  <a:cubicBezTo>
                    <a:pt x="37668" y="19615"/>
                    <a:pt x="36420" y="16348"/>
                    <a:pt x="34029" y="14004"/>
                  </a:cubicBezTo>
                  <a:cubicBezTo>
                    <a:pt x="31067" y="11719"/>
                    <a:pt x="27381" y="10604"/>
                    <a:pt x="23646" y="10861"/>
                  </a:cubicBezTo>
                  <a:cubicBezTo>
                    <a:pt x="20418" y="10833"/>
                    <a:pt x="17198" y="11319"/>
                    <a:pt x="14121" y="12290"/>
                  </a:cubicBezTo>
                  <a:cubicBezTo>
                    <a:pt x="11350" y="13166"/>
                    <a:pt x="8769" y="14557"/>
                    <a:pt x="6502" y="16386"/>
                  </a:cubicBezTo>
                  <a:lnTo>
                    <a:pt x="1358" y="6861"/>
                  </a:lnTo>
                  <a:cubicBezTo>
                    <a:pt x="4511" y="4470"/>
                    <a:pt x="8102" y="2727"/>
                    <a:pt x="11931" y="1717"/>
                  </a:cubicBezTo>
                  <a:cubicBezTo>
                    <a:pt x="16141" y="517"/>
                    <a:pt x="20504" y="-92"/>
                    <a:pt x="24885" y="-92"/>
                  </a:cubicBezTo>
                  <a:cubicBezTo>
                    <a:pt x="31743" y="-645"/>
                    <a:pt x="38553" y="1432"/>
                    <a:pt x="43935" y="5718"/>
                  </a:cubicBezTo>
                  <a:close/>
                  <a:moveTo>
                    <a:pt x="32124" y="45056"/>
                  </a:moveTo>
                  <a:cubicBezTo>
                    <a:pt x="34572" y="43599"/>
                    <a:pt x="36458" y="41341"/>
                    <a:pt x="37458" y="38674"/>
                  </a:cubicBezTo>
                  <a:lnTo>
                    <a:pt x="37458" y="32197"/>
                  </a:lnTo>
                  <a:lnTo>
                    <a:pt x="24028" y="32197"/>
                  </a:lnTo>
                  <a:cubicBezTo>
                    <a:pt x="16598" y="32197"/>
                    <a:pt x="12788" y="34674"/>
                    <a:pt x="12788" y="39627"/>
                  </a:cubicBezTo>
                  <a:cubicBezTo>
                    <a:pt x="12759" y="41856"/>
                    <a:pt x="13826" y="43961"/>
                    <a:pt x="15646" y="45246"/>
                  </a:cubicBezTo>
                  <a:cubicBezTo>
                    <a:pt x="17979" y="46704"/>
                    <a:pt x="20713" y="47399"/>
                    <a:pt x="23456" y="47247"/>
                  </a:cubicBezTo>
                  <a:cubicBezTo>
                    <a:pt x="26495" y="47323"/>
                    <a:pt x="29495" y="46570"/>
                    <a:pt x="32124" y="45056"/>
                  </a:cubicBezTo>
                  <a:close/>
                </a:path>
              </a:pathLst>
            </a:custGeom>
            <a:solidFill>
              <a:srgbClr val="6D6E71"/>
            </a:solidFill>
            <a:ln w="9525" cap="flat">
              <a:noFill/>
              <a:prstDash val="solid"/>
              <a:miter/>
            </a:ln>
          </p:spPr>
          <p:txBody>
            <a:bodyPr rtlCol="0" anchor="ctr"/>
            <a:lstStyle/>
            <a:p>
              <a:endParaRPr lang="en-US"/>
            </a:p>
          </p:txBody>
        </p:sp>
        <p:sp>
          <p:nvSpPr>
            <p:cNvPr id="390" name="Freeform: Shape 389">
              <a:extLst>
                <a:ext uri="{FF2B5EF4-FFF2-40B4-BE49-F238E27FC236}">
                  <a16:creationId xmlns:a16="http://schemas.microsoft.com/office/drawing/2014/main" id="{DEB927CF-CA60-4F13-9C81-90C541EB4065}"/>
                </a:ext>
              </a:extLst>
            </p:cNvPr>
            <p:cNvSpPr/>
            <p:nvPr/>
          </p:nvSpPr>
          <p:spPr>
            <a:xfrm>
              <a:off x="11036730" y="2338402"/>
              <a:ext cx="68314" cy="71202"/>
            </a:xfrm>
            <a:custGeom>
              <a:avLst/>
              <a:gdLst>
                <a:gd name="connsiteX0" fmla="*/ 48224 w 54651"/>
                <a:gd name="connsiteY0" fmla="*/ 6777 h 56962"/>
                <a:gd name="connsiteX1" fmla="*/ 54605 w 54651"/>
                <a:gd name="connsiteY1" fmla="*/ 24969 h 56962"/>
                <a:gd name="connsiteX2" fmla="*/ 54605 w 54651"/>
                <a:gd name="connsiteY2" fmla="*/ 56783 h 56962"/>
                <a:gd name="connsiteX3" fmla="*/ 41556 w 54651"/>
                <a:gd name="connsiteY3" fmla="*/ 56783 h 56962"/>
                <a:gd name="connsiteX4" fmla="*/ 41556 w 54651"/>
                <a:gd name="connsiteY4" fmla="*/ 25827 h 56962"/>
                <a:gd name="connsiteX5" fmla="*/ 38127 w 54651"/>
                <a:gd name="connsiteY5" fmla="*/ 14873 h 56962"/>
                <a:gd name="connsiteX6" fmla="*/ 28602 w 54651"/>
                <a:gd name="connsiteY6" fmla="*/ 11158 h 56962"/>
                <a:gd name="connsiteX7" fmla="*/ 17267 w 54651"/>
                <a:gd name="connsiteY7" fmla="*/ 15540 h 56962"/>
                <a:gd name="connsiteX8" fmla="*/ 13076 w 54651"/>
                <a:gd name="connsiteY8" fmla="*/ 27922 h 56962"/>
                <a:gd name="connsiteX9" fmla="*/ 13076 w 54651"/>
                <a:gd name="connsiteY9" fmla="*/ 56021 h 56962"/>
                <a:gd name="connsiteX10" fmla="*/ 27 w 54651"/>
                <a:gd name="connsiteY10" fmla="*/ 56021 h 56962"/>
                <a:gd name="connsiteX11" fmla="*/ 27 w 54651"/>
                <a:gd name="connsiteY11" fmla="*/ 490 h 56962"/>
                <a:gd name="connsiteX12" fmla="*/ 12410 w 54651"/>
                <a:gd name="connsiteY12" fmla="*/ 490 h 56962"/>
                <a:gd name="connsiteX13" fmla="*/ 12410 w 54651"/>
                <a:gd name="connsiteY13" fmla="*/ 7634 h 56962"/>
                <a:gd name="connsiteX14" fmla="*/ 20601 w 54651"/>
                <a:gd name="connsiteY14" fmla="*/ 1824 h 56962"/>
                <a:gd name="connsiteX15" fmla="*/ 31555 w 54651"/>
                <a:gd name="connsiteY15" fmla="*/ -177 h 56962"/>
                <a:gd name="connsiteX16" fmla="*/ 48224 w 54651"/>
                <a:gd name="connsiteY16" fmla="*/ 6777 h 5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651" h="56962">
                  <a:moveTo>
                    <a:pt x="48224" y="6777"/>
                  </a:moveTo>
                  <a:cubicBezTo>
                    <a:pt x="52815" y="11673"/>
                    <a:pt x="55129" y="18283"/>
                    <a:pt x="54605" y="24969"/>
                  </a:cubicBezTo>
                  <a:lnTo>
                    <a:pt x="54605" y="56783"/>
                  </a:lnTo>
                  <a:lnTo>
                    <a:pt x="41556" y="56783"/>
                  </a:lnTo>
                  <a:lnTo>
                    <a:pt x="41556" y="25827"/>
                  </a:lnTo>
                  <a:cubicBezTo>
                    <a:pt x="41851" y="21874"/>
                    <a:pt x="40623" y="17950"/>
                    <a:pt x="38127" y="14873"/>
                  </a:cubicBezTo>
                  <a:cubicBezTo>
                    <a:pt x="35622" y="12339"/>
                    <a:pt x="32165" y="10996"/>
                    <a:pt x="28602" y="11158"/>
                  </a:cubicBezTo>
                  <a:cubicBezTo>
                    <a:pt x="24373" y="10949"/>
                    <a:pt x="20259" y="12539"/>
                    <a:pt x="17267" y="15540"/>
                  </a:cubicBezTo>
                  <a:cubicBezTo>
                    <a:pt x="14239" y="18921"/>
                    <a:pt x="12733" y="23398"/>
                    <a:pt x="13076" y="27922"/>
                  </a:cubicBezTo>
                  <a:lnTo>
                    <a:pt x="13076" y="56021"/>
                  </a:lnTo>
                  <a:lnTo>
                    <a:pt x="27" y="56021"/>
                  </a:lnTo>
                  <a:lnTo>
                    <a:pt x="27" y="490"/>
                  </a:lnTo>
                  <a:lnTo>
                    <a:pt x="12410" y="490"/>
                  </a:lnTo>
                  <a:lnTo>
                    <a:pt x="12410" y="7634"/>
                  </a:lnTo>
                  <a:cubicBezTo>
                    <a:pt x="14610" y="5043"/>
                    <a:pt x="17430" y="3043"/>
                    <a:pt x="20601" y="1824"/>
                  </a:cubicBezTo>
                  <a:cubicBezTo>
                    <a:pt x="24087" y="442"/>
                    <a:pt x="27812" y="-234"/>
                    <a:pt x="31555" y="-177"/>
                  </a:cubicBezTo>
                  <a:cubicBezTo>
                    <a:pt x="37823" y="-215"/>
                    <a:pt x="43842" y="2300"/>
                    <a:pt x="48224" y="6777"/>
                  </a:cubicBezTo>
                  <a:close/>
                </a:path>
              </a:pathLst>
            </a:custGeom>
            <a:solidFill>
              <a:srgbClr val="6D6E71"/>
            </a:solidFill>
            <a:ln w="9525" cap="flat">
              <a:noFill/>
              <a:prstDash val="solid"/>
              <a:miter/>
            </a:ln>
          </p:spPr>
          <p:txBody>
            <a:bodyPr rtlCol="0" anchor="ctr"/>
            <a:lstStyle/>
            <a:p>
              <a:endParaRPr lang="en-US"/>
            </a:p>
          </p:txBody>
        </p:sp>
        <p:sp>
          <p:nvSpPr>
            <p:cNvPr id="391" name="Freeform: Shape 390">
              <a:extLst>
                <a:ext uri="{FF2B5EF4-FFF2-40B4-BE49-F238E27FC236}">
                  <a16:creationId xmlns:a16="http://schemas.microsoft.com/office/drawing/2014/main" id="{CB56ADA6-F6AB-404F-9A9A-E5DB97C29EE2}"/>
                </a:ext>
              </a:extLst>
            </p:cNvPr>
            <p:cNvSpPr/>
            <p:nvPr/>
          </p:nvSpPr>
          <p:spPr>
            <a:xfrm>
              <a:off x="11120425" y="2338876"/>
              <a:ext cx="67514" cy="70981"/>
            </a:xfrm>
            <a:custGeom>
              <a:avLst/>
              <a:gdLst>
                <a:gd name="connsiteX0" fmla="*/ 14606 w 54011"/>
                <a:gd name="connsiteY0" fmla="*/ 53166 h 56785"/>
                <a:gd name="connsiteX1" fmla="*/ 3842 w 54011"/>
                <a:gd name="connsiteY1" fmla="*/ 42974 h 56785"/>
                <a:gd name="connsiteX2" fmla="*/ 32 w 54011"/>
                <a:gd name="connsiteY2" fmla="*/ 28210 h 56785"/>
                <a:gd name="connsiteX3" fmla="*/ 3842 w 54011"/>
                <a:gd name="connsiteY3" fmla="*/ 13637 h 56785"/>
                <a:gd name="connsiteX4" fmla="*/ 14510 w 54011"/>
                <a:gd name="connsiteY4" fmla="*/ 3540 h 56785"/>
                <a:gd name="connsiteX5" fmla="*/ 30036 w 54011"/>
                <a:gd name="connsiteY5" fmla="*/ -175 h 56785"/>
                <a:gd name="connsiteX6" fmla="*/ 44514 w 54011"/>
                <a:gd name="connsiteY6" fmla="*/ 3159 h 56785"/>
                <a:gd name="connsiteX7" fmla="*/ 54039 w 54011"/>
                <a:gd name="connsiteY7" fmla="*/ 12684 h 56785"/>
                <a:gd name="connsiteX8" fmla="*/ 44514 w 54011"/>
                <a:gd name="connsiteY8" fmla="*/ 18494 h 56785"/>
                <a:gd name="connsiteX9" fmla="*/ 38513 w 54011"/>
                <a:gd name="connsiteY9" fmla="*/ 12684 h 56785"/>
                <a:gd name="connsiteX10" fmla="*/ 30607 w 54011"/>
                <a:gd name="connsiteY10" fmla="*/ 10779 h 56785"/>
                <a:gd name="connsiteX11" fmla="*/ 18606 w 54011"/>
                <a:gd name="connsiteY11" fmla="*/ 15542 h 56785"/>
                <a:gd name="connsiteX12" fmla="*/ 13748 w 54011"/>
                <a:gd name="connsiteY12" fmla="*/ 28115 h 56785"/>
                <a:gd name="connsiteX13" fmla="*/ 18511 w 54011"/>
                <a:gd name="connsiteY13" fmla="*/ 40783 h 56785"/>
                <a:gd name="connsiteX14" fmla="*/ 30607 w 54011"/>
                <a:gd name="connsiteY14" fmla="*/ 45545 h 56785"/>
                <a:gd name="connsiteX15" fmla="*/ 38513 w 54011"/>
                <a:gd name="connsiteY15" fmla="*/ 43641 h 56785"/>
                <a:gd name="connsiteX16" fmla="*/ 44514 w 54011"/>
                <a:gd name="connsiteY16" fmla="*/ 37830 h 56785"/>
                <a:gd name="connsiteX17" fmla="*/ 54039 w 54011"/>
                <a:gd name="connsiteY17" fmla="*/ 43641 h 56785"/>
                <a:gd name="connsiteX18" fmla="*/ 44514 w 54011"/>
                <a:gd name="connsiteY18" fmla="*/ 53166 h 56785"/>
                <a:gd name="connsiteX19" fmla="*/ 30131 w 54011"/>
                <a:gd name="connsiteY19" fmla="*/ 56594 h 56785"/>
                <a:gd name="connsiteX20" fmla="*/ 14606 w 54011"/>
                <a:gd name="connsiteY20" fmla="*/ 53166 h 56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4011" h="56785">
                  <a:moveTo>
                    <a:pt x="14606" y="53166"/>
                  </a:moveTo>
                  <a:cubicBezTo>
                    <a:pt x="10138" y="50832"/>
                    <a:pt x="6414" y="47308"/>
                    <a:pt x="3842" y="42974"/>
                  </a:cubicBezTo>
                  <a:cubicBezTo>
                    <a:pt x="1261" y="38487"/>
                    <a:pt x="-63" y="33382"/>
                    <a:pt x="32" y="28210"/>
                  </a:cubicBezTo>
                  <a:cubicBezTo>
                    <a:pt x="-63" y="23095"/>
                    <a:pt x="1252" y="18047"/>
                    <a:pt x="3842" y="13637"/>
                  </a:cubicBezTo>
                  <a:cubicBezTo>
                    <a:pt x="6376" y="9332"/>
                    <a:pt x="10071" y="5836"/>
                    <a:pt x="14510" y="3540"/>
                  </a:cubicBezTo>
                  <a:cubicBezTo>
                    <a:pt x="19292" y="1007"/>
                    <a:pt x="24626" y="-270"/>
                    <a:pt x="30036" y="-175"/>
                  </a:cubicBezTo>
                  <a:cubicBezTo>
                    <a:pt x="35065" y="-270"/>
                    <a:pt x="40037" y="883"/>
                    <a:pt x="44514" y="3159"/>
                  </a:cubicBezTo>
                  <a:cubicBezTo>
                    <a:pt x="48629" y="5236"/>
                    <a:pt x="51963" y="8569"/>
                    <a:pt x="54039" y="12684"/>
                  </a:cubicBezTo>
                  <a:lnTo>
                    <a:pt x="44514" y="18494"/>
                  </a:lnTo>
                  <a:cubicBezTo>
                    <a:pt x="43038" y="16075"/>
                    <a:pt x="40971" y="14084"/>
                    <a:pt x="38513" y="12684"/>
                  </a:cubicBezTo>
                  <a:cubicBezTo>
                    <a:pt x="36075" y="11417"/>
                    <a:pt x="33360" y="10760"/>
                    <a:pt x="30607" y="10779"/>
                  </a:cubicBezTo>
                  <a:cubicBezTo>
                    <a:pt x="26121" y="10646"/>
                    <a:pt x="21778" y="12370"/>
                    <a:pt x="18606" y="15542"/>
                  </a:cubicBezTo>
                  <a:cubicBezTo>
                    <a:pt x="15301" y="18866"/>
                    <a:pt x="13539" y="23428"/>
                    <a:pt x="13748" y="28115"/>
                  </a:cubicBezTo>
                  <a:cubicBezTo>
                    <a:pt x="13529" y="32811"/>
                    <a:pt x="15253" y="37392"/>
                    <a:pt x="18511" y="40783"/>
                  </a:cubicBezTo>
                  <a:cubicBezTo>
                    <a:pt x="21721" y="43964"/>
                    <a:pt x="26093" y="45679"/>
                    <a:pt x="30607" y="45545"/>
                  </a:cubicBezTo>
                  <a:cubicBezTo>
                    <a:pt x="33360" y="45565"/>
                    <a:pt x="36075" y="44907"/>
                    <a:pt x="38513" y="43641"/>
                  </a:cubicBezTo>
                  <a:cubicBezTo>
                    <a:pt x="40971" y="42240"/>
                    <a:pt x="43038" y="40240"/>
                    <a:pt x="44514" y="37830"/>
                  </a:cubicBezTo>
                  <a:lnTo>
                    <a:pt x="54039" y="43641"/>
                  </a:lnTo>
                  <a:cubicBezTo>
                    <a:pt x="51953" y="47746"/>
                    <a:pt x="48619" y="51080"/>
                    <a:pt x="44514" y="53166"/>
                  </a:cubicBezTo>
                  <a:cubicBezTo>
                    <a:pt x="40095" y="55518"/>
                    <a:pt x="35141" y="56690"/>
                    <a:pt x="30131" y="56594"/>
                  </a:cubicBezTo>
                  <a:cubicBezTo>
                    <a:pt x="24750" y="56737"/>
                    <a:pt x="19425" y="55556"/>
                    <a:pt x="14606" y="53166"/>
                  </a:cubicBezTo>
                  <a:close/>
                </a:path>
              </a:pathLst>
            </a:custGeom>
            <a:solidFill>
              <a:srgbClr val="6D6E71"/>
            </a:solidFill>
            <a:ln w="9525" cap="flat">
              <a:noFill/>
              <a:prstDash val="solid"/>
              <a:miter/>
            </a:ln>
          </p:spPr>
          <p:txBody>
            <a:bodyPr rtlCol="0" anchor="ctr"/>
            <a:lstStyle/>
            <a:p>
              <a:endParaRPr lang="en-US"/>
            </a:p>
          </p:txBody>
        </p:sp>
        <p:sp>
          <p:nvSpPr>
            <p:cNvPr id="392" name="Freeform: Shape 391">
              <a:extLst>
                <a:ext uri="{FF2B5EF4-FFF2-40B4-BE49-F238E27FC236}">
                  <a16:creationId xmlns:a16="http://schemas.microsoft.com/office/drawing/2014/main" id="{317BFB2D-2B48-46F6-ABA8-A0624F454643}"/>
                </a:ext>
              </a:extLst>
            </p:cNvPr>
            <p:cNvSpPr/>
            <p:nvPr/>
          </p:nvSpPr>
          <p:spPr>
            <a:xfrm>
              <a:off x="11194899" y="2338638"/>
              <a:ext cx="70885" cy="71211"/>
            </a:xfrm>
            <a:custGeom>
              <a:avLst/>
              <a:gdLst>
                <a:gd name="connsiteX0" fmla="*/ 56658 w 56708"/>
                <a:gd name="connsiteY0" fmla="*/ 32591 h 56969"/>
                <a:gd name="connsiteX1" fmla="*/ 13034 w 56708"/>
                <a:gd name="connsiteY1" fmla="*/ 32591 h 56969"/>
                <a:gd name="connsiteX2" fmla="*/ 19034 w 56708"/>
                <a:gd name="connsiteY2" fmla="*/ 42116 h 56969"/>
                <a:gd name="connsiteX3" fmla="*/ 31036 w 56708"/>
                <a:gd name="connsiteY3" fmla="*/ 45735 h 56969"/>
                <a:gd name="connsiteX4" fmla="*/ 46085 w 56708"/>
                <a:gd name="connsiteY4" fmla="*/ 39735 h 56969"/>
                <a:gd name="connsiteX5" fmla="*/ 53038 w 56708"/>
                <a:gd name="connsiteY5" fmla="*/ 47736 h 56969"/>
                <a:gd name="connsiteX6" fmla="*/ 43513 w 56708"/>
                <a:gd name="connsiteY6" fmla="*/ 54498 h 56969"/>
                <a:gd name="connsiteX7" fmla="*/ 30655 w 56708"/>
                <a:gd name="connsiteY7" fmla="*/ 56784 h 56969"/>
                <a:gd name="connsiteX8" fmla="*/ 14462 w 56708"/>
                <a:gd name="connsiteY8" fmla="*/ 53165 h 56969"/>
                <a:gd name="connsiteX9" fmla="*/ 3699 w 56708"/>
                <a:gd name="connsiteY9" fmla="*/ 42973 h 56969"/>
                <a:gd name="connsiteX10" fmla="*/ 3699 w 56708"/>
                <a:gd name="connsiteY10" fmla="*/ 13636 h 56969"/>
                <a:gd name="connsiteX11" fmla="*/ 13986 w 56708"/>
                <a:gd name="connsiteY11" fmla="*/ 3540 h 56969"/>
                <a:gd name="connsiteX12" fmla="*/ 28750 w 56708"/>
                <a:gd name="connsiteY12" fmla="*/ -175 h 56969"/>
                <a:gd name="connsiteX13" fmla="*/ 43228 w 56708"/>
                <a:gd name="connsiteY13" fmla="*/ 3445 h 56969"/>
                <a:gd name="connsiteX14" fmla="*/ 52753 w 56708"/>
                <a:gd name="connsiteY14" fmla="*/ 13541 h 56969"/>
                <a:gd name="connsiteX15" fmla="*/ 56372 w 56708"/>
                <a:gd name="connsiteY15" fmla="*/ 28590 h 56969"/>
                <a:gd name="connsiteX16" fmla="*/ 56658 w 56708"/>
                <a:gd name="connsiteY16" fmla="*/ 32591 h 56969"/>
                <a:gd name="connsiteX17" fmla="*/ 18558 w 56708"/>
                <a:gd name="connsiteY17" fmla="*/ 14113 h 56969"/>
                <a:gd name="connsiteX18" fmla="*/ 13319 w 56708"/>
                <a:gd name="connsiteY18" fmla="*/ 23638 h 56969"/>
                <a:gd name="connsiteX19" fmla="*/ 44847 w 56708"/>
                <a:gd name="connsiteY19" fmla="*/ 23638 h 56969"/>
                <a:gd name="connsiteX20" fmla="*/ 39704 w 56708"/>
                <a:gd name="connsiteY20" fmla="*/ 14113 h 56969"/>
                <a:gd name="connsiteX21" fmla="*/ 29131 w 56708"/>
                <a:gd name="connsiteY21" fmla="*/ 10398 h 56969"/>
                <a:gd name="connsiteX22" fmla="*/ 18177 w 56708"/>
                <a:gd name="connsiteY22" fmla="*/ 14113 h 56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6708" h="56969">
                  <a:moveTo>
                    <a:pt x="56658" y="32591"/>
                  </a:moveTo>
                  <a:lnTo>
                    <a:pt x="13034" y="32591"/>
                  </a:lnTo>
                  <a:cubicBezTo>
                    <a:pt x="13729" y="36420"/>
                    <a:pt x="15881" y="39840"/>
                    <a:pt x="19034" y="42116"/>
                  </a:cubicBezTo>
                  <a:cubicBezTo>
                    <a:pt x="22540" y="44592"/>
                    <a:pt x="26750" y="45869"/>
                    <a:pt x="31036" y="45735"/>
                  </a:cubicBezTo>
                  <a:cubicBezTo>
                    <a:pt x="36675" y="45926"/>
                    <a:pt x="42123" y="43745"/>
                    <a:pt x="46085" y="39735"/>
                  </a:cubicBezTo>
                  <a:lnTo>
                    <a:pt x="53038" y="47736"/>
                  </a:lnTo>
                  <a:cubicBezTo>
                    <a:pt x="50486" y="50755"/>
                    <a:pt x="47209" y="53079"/>
                    <a:pt x="43513" y="54498"/>
                  </a:cubicBezTo>
                  <a:cubicBezTo>
                    <a:pt x="39408" y="56070"/>
                    <a:pt x="35046" y="56851"/>
                    <a:pt x="30655" y="56784"/>
                  </a:cubicBezTo>
                  <a:cubicBezTo>
                    <a:pt x="25045" y="56880"/>
                    <a:pt x="19492" y="55641"/>
                    <a:pt x="14462" y="53165"/>
                  </a:cubicBezTo>
                  <a:cubicBezTo>
                    <a:pt x="9995" y="50831"/>
                    <a:pt x="6271" y="47307"/>
                    <a:pt x="3699" y="42973"/>
                  </a:cubicBezTo>
                  <a:cubicBezTo>
                    <a:pt x="-1197" y="33810"/>
                    <a:pt x="-1197" y="22799"/>
                    <a:pt x="3699" y="13636"/>
                  </a:cubicBezTo>
                  <a:cubicBezTo>
                    <a:pt x="6119" y="9379"/>
                    <a:pt x="9681" y="5873"/>
                    <a:pt x="13986" y="3540"/>
                  </a:cubicBezTo>
                  <a:cubicBezTo>
                    <a:pt x="18492" y="1025"/>
                    <a:pt x="23587" y="-261"/>
                    <a:pt x="28750" y="-175"/>
                  </a:cubicBezTo>
                  <a:cubicBezTo>
                    <a:pt x="33808" y="-270"/>
                    <a:pt x="38808" y="978"/>
                    <a:pt x="43228" y="3445"/>
                  </a:cubicBezTo>
                  <a:cubicBezTo>
                    <a:pt x="47295" y="5835"/>
                    <a:pt x="50600" y="9340"/>
                    <a:pt x="52753" y="13541"/>
                  </a:cubicBezTo>
                  <a:cubicBezTo>
                    <a:pt x="55220" y="18170"/>
                    <a:pt x="56468" y="23352"/>
                    <a:pt x="56372" y="28590"/>
                  </a:cubicBezTo>
                  <a:cubicBezTo>
                    <a:pt x="56849" y="29638"/>
                    <a:pt x="56753" y="30972"/>
                    <a:pt x="56658" y="32591"/>
                  </a:cubicBezTo>
                  <a:close/>
                  <a:moveTo>
                    <a:pt x="18558" y="14113"/>
                  </a:moveTo>
                  <a:cubicBezTo>
                    <a:pt x="15757" y="16580"/>
                    <a:pt x="13901" y="19951"/>
                    <a:pt x="13319" y="23638"/>
                  </a:cubicBezTo>
                  <a:lnTo>
                    <a:pt x="44847" y="23638"/>
                  </a:lnTo>
                  <a:cubicBezTo>
                    <a:pt x="44352" y="19942"/>
                    <a:pt x="42523" y="16551"/>
                    <a:pt x="39704" y="14113"/>
                  </a:cubicBezTo>
                  <a:cubicBezTo>
                    <a:pt x="36760" y="11608"/>
                    <a:pt x="32988" y="10283"/>
                    <a:pt x="29131" y="10398"/>
                  </a:cubicBezTo>
                  <a:cubicBezTo>
                    <a:pt x="25140" y="10226"/>
                    <a:pt x="21234" y="11550"/>
                    <a:pt x="18177" y="14113"/>
                  </a:cubicBezTo>
                  <a:close/>
                </a:path>
              </a:pathLst>
            </a:custGeom>
            <a:solidFill>
              <a:srgbClr val="6D6E71"/>
            </a:solidFill>
            <a:ln w="9525" cap="flat">
              <a:noFill/>
              <a:prstDash val="solid"/>
              <a:miter/>
            </a:ln>
          </p:spPr>
          <p:txBody>
            <a:bodyPr rtlCol="0" anchor="ctr"/>
            <a:lstStyle/>
            <a:p>
              <a:endParaRPr lang="en-US"/>
            </a:p>
          </p:txBody>
        </p:sp>
        <p:sp>
          <p:nvSpPr>
            <p:cNvPr id="393" name="Freeform: Shape 392">
              <a:extLst>
                <a:ext uri="{FF2B5EF4-FFF2-40B4-BE49-F238E27FC236}">
                  <a16:creationId xmlns:a16="http://schemas.microsoft.com/office/drawing/2014/main" id="{DF552F74-C319-4004-9F9E-CB3C95100840}"/>
                </a:ext>
              </a:extLst>
            </p:cNvPr>
            <p:cNvSpPr/>
            <p:nvPr/>
          </p:nvSpPr>
          <p:spPr>
            <a:xfrm>
              <a:off x="10120425" y="2461398"/>
              <a:ext cx="364688" cy="646985"/>
            </a:xfrm>
            <a:custGeom>
              <a:avLst/>
              <a:gdLst>
                <a:gd name="connsiteX0" fmla="*/ 291751 w 291750"/>
                <a:gd name="connsiteY0" fmla="*/ 145828 h 517588"/>
                <a:gd name="connsiteX1" fmla="*/ 218884 w 291750"/>
                <a:gd name="connsiteY1" fmla="*/ 145828 h 517588"/>
                <a:gd name="connsiteX2" fmla="*/ 218884 w 291750"/>
                <a:gd name="connsiteY2" fmla="*/ 517588 h 517588"/>
                <a:gd name="connsiteX3" fmla="*/ 72962 w 291750"/>
                <a:gd name="connsiteY3" fmla="*/ 517588 h 517588"/>
                <a:gd name="connsiteX4" fmla="*/ 72962 w 291750"/>
                <a:gd name="connsiteY4" fmla="*/ 145828 h 517588"/>
                <a:gd name="connsiteX5" fmla="*/ 0 w 291750"/>
                <a:gd name="connsiteY5" fmla="*/ 145828 h 517588"/>
                <a:gd name="connsiteX6" fmla="*/ 145923 w 291750"/>
                <a:gd name="connsiteY6" fmla="*/ 0 h 517588"/>
                <a:gd name="connsiteX7" fmla="*/ 291751 w 291750"/>
                <a:gd name="connsiteY7" fmla="*/ 145828 h 517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750" h="517588">
                  <a:moveTo>
                    <a:pt x="291751" y="145828"/>
                  </a:moveTo>
                  <a:lnTo>
                    <a:pt x="218884" y="145828"/>
                  </a:lnTo>
                  <a:lnTo>
                    <a:pt x="218884" y="517588"/>
                  </a:lnTo>
                  <a:lnTo>
                    <a:pt x="72962" y="517588"/>
                  </a:lnTo>
                  <a:lnTo>
                    <a:pt x="72962" y="145828"/>
                  </a:lnTo>
                  <a:lnTo>
                    <a:pt x="0" y="145828"/>
                  </a:lnTo>
                  <a:lnTo>
                    <a:pt x="145923" y="0"/>
                  </a:lnTo>
                  <a:lnTo>
                    <a:pt x="291751" y="145828"/>
                  </a:lnTo>
                  <a:close/>
                </a:path>
              </a:pathLst>
            </a:custGeom>
            <a:solidFill>
              <a:srgbClr val="669940"/>
            </a:solidFill>
            <a:ln w="9525" cap="flat">
              <a:noFill/>
              <a:prstDash val="solid"/>
              <a:miter/>
            </a:ln>
          </p:spPr>
          <p:txBody>
            <a:bodyPr rtlCol="0" anchor="ctr"/>
            <a:lstStyle/>
            <a:p>
              <a:endParaRPr lang="en-US"/>
            </a:p>
          </p:txBody>
        </p:sp>
        <p:sp>
          <p:nvSpPr>
            <p:cNvPr id="394" name="Freeform: Shape 393">
              <a:extLst>
                <a:ext uri="{FF2B5EF4-FFF2-40B4-BE49-F238E27FC236}">
                  <a16:creationId xmlns:a16="http://schemas.microsoft.com/office/drawing/2014/main" id="{E08A6B6F-D81B-48A5-9CC7-B3AC804E90AE}"/>
                </a:ext>
              </a:extLst>
            </p:cNvPr>
            <p:cNvSpPr/>
            <p:nvPr/>
          </p:nvSpPr>
          <p:spPr>
            <a:xfrm>
              <a:off x="8022186" y="4421047"/>
              <a:ext cx="44410" cy="66556"/>
            </a:xfrm>
            <a:custGeom>
              <a:avLst/>
              <a:gdLst>
                <a:gd name="connsiteX0" fmla="*/ 9076 w 35528"/>
                <a:gd name="connsiteY0" fmla="*/ 8202 h 53245"/>
                <a:gd name="connsiteX1" fmla="*/ 9076 w 35528"/>
                <a:gd name="connsiteY1" fmla="*/ 22775 h 53245"/>
                <a:gd name="connsiteX2" fmla="*/ 32698 w 35528"/>
                <a:gd name="connsiteY2" fmla="*/ 22775 h 53245"/>
                <a:gd name="connsiteX3" fmla="*/ 32698 w 35528"/>
                <a:gd name="connsiteY3" fmla="*/ 31062 h 53245"/>
                <a:gd name="connsiteX4" fmla="*/ 9076 w 35528"/>
                <a:gd name="connsiteY4" fmla="*/ 31062 h 53245"/>
                <a:gd name="connsiteX5" fmla="*/ 9076 w 35528"/>
                <a:gd name="connsiteY5" fmla="*/ 53065 h 53245"/>
                <a:gd name="connsiteX6" fmla="*/ 27 w 35528"/>
                <a:gd name="connsiteY6" fmla="*/ 53065 h 53245"/>
                <a:gd name="connsiteX7" fmla="*/ 27 w 35528"/>
                <a:gd name="connsiteY7" fmla="*/ -180 h 53245"/>
                <a:gd name="connsiteX8" fmla="*/ 35556 w 35528"/>
                <a:gd name="connsiteY8" fmla="*/ -180 h 53245"/>
                <a:gd name="connsiteX9" fmla="*/ 35556 w 35528"/>
                <a:gd name="connsiteY9" fmla="*/ 8202 h 53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28" h="53245">
                  <a:moveTo>
                    <a:pt x="9076" y="8202"/>
                  </a:moveTo>
                  <a:lnTo>
                    <a:pt x="9076" y="22775"/>
                  </a:lnTo>
                  <a:lnTo>
                    <a:pt x="32698" y="22775"/>
                  </a:lnTo>
                  <a:lnTo>
                    <a:pt x="32698" y="31062"/>
                  </a:lnTo>
                  <a:lnTo>
                    <a:pt x="9076" y="31062"/>
                  </a:lnTo>
                  <a:lnTo>
                    <a:pt x="9076" y="53065"/>
                  </a:lnTo>
                  <a:lnTo>
                    <a:pt x="27" y="53065"/>
                  </a:lnTo>
                  <a:lnTo>
                    <a:pt x="27" y="-180"/>
                  </a:lnTo>
                  <a:lnTo>
                    <a:pt x="35556" y="-180"/>
                  </a:lnTo>
                  <a:lnTo>
                    <a:pt x="35556" y="8202"/>
                  </a:lnTo>
                  <a:close/>
                </a:path>
              </a:pathLst>
            </a:custGeom>
            <a:solidFill>
              <a:srgbClr val="6D6E71"/>
            </a:solidFill>
            <a:ln w="9525" cap="flat">
              <a:noFill/>
              <a:prstDash val="solid"/>
              <a:miter/>
            </a:ln>
          </p:spPr>
          <p:txBody>
            <a:bodyPr rtlCol="0" anchor="ctr"/>
            <a:lstStyle/>
            <a:p>
              <a:endParaRPr lang="en-US"/>
            </a:p>
          </p:txBody>
        </p:sp>
        <p:sp>
          <p:nvSpPr>
            <p:cNvPr id="395" name="Freeform: Shape 394">
              <a:extLst>
                <a:ext uri="{FF2B5EF4-FFF2-40B4-BE49-F238E27FC236}">
                  <a16:creationId xmlns:a16="http://schemas.microsoft.com/office/drawing/2014/main" id="{A9B1B5E0-C690-470C-8951-AED6D7086EF5}"/>
                </a:ext>
              </a:extLst>
            </p:cNvPr>
            <p:cNvSpPr/>
            <p:nvPr/>
          </p:nvSpPr>
          <p:spPr>
            <a:xfrm>
              <a:off x="8077312" y="4436168"/>
              <a:ext cx="27145" cy="51435"/>
            </a:xfrm>
            <a:custGeom>
              <a:avLst/>
              <a:gdLst>
                <a:gd name="connsiteX0" fmla="*/ 21363 w 21716"/>
                <a:gd name="connsiteY0" fmla="*/ 8392 h 41148"/>
                <a:gd name="connsiteX1" fmla="*/ 11838 w 21716"/>
                <a:gd name="connsiteY1" fmla="*/ 12488 h 41148"/>
                <a:gd name="connsiteX2" fmla="*/ 8600 w 21716"/>
                <a:gd name="connsiteY2" fmla="*/ 23537 h 41148"/>
                <a:gd name="connsiteX3" fmla="*/ 8600 w 21716"/>
                <a:gd name="connsiteY3" fmla="*/ 40968 h 41148"/>
                <a:gd name="connsiteX4" fmla="*/ 27 w 21716"/>
                <a:gd name="connsiteY4" fmla="*/ 40968 h 41148"/>
                <a:gd name="connsiteX5" fmla="*/ 27 w 21716"/>
                <a:gd name="connsiteY5" fmla="*/ 391 h 41148"/>
                <a:gd name="connsiteX6" fmla="*/ 8600 w 21716"/>
                <a:gd name="connsiteY6" fmla="*/ 391 h 41148"/>
                <a:gd name="connsiteX7" fmla="*/ 8600 w 21716"/>
                <a:gd name="connsiteY7" fmla="*/ 8583 h 41148"/>
                <a:gd name="connsiteX8" fmla="*/ 14219 w 21716"/>
                <a:gd name="connsiteY8" fmla="*/ 2296 h 41148"/>
                <a:gd name="connsiteX9" fmla="*/ 21744 w 21716"/>
                <a:gd name="connsiteY9" fmla="*/ -180 h 41148"/>
                <a:gd name="connsiteX10" fmla="*/ 21744 w 21716"/>
                <a:gd name="connsiteY10" fmla="*/ 8392 h 41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716" h="41148">
                  <a:moveTo>
                    <a:pt x="21363" y="8392"/>
                  </a:moveTo>
                  <a:cubicBezTo>
                    <a:pt x="17715" y="8154"/>
                    <a:pt x="14172" y="9678"/>
                    <a:pt x="11838" y="12488"/>
                  </a:cubicBezTo>
                  <a:cubicBezTo>
                    <a:pt x="9533" y="15698"/>
                    <a:pt x="8390" y="19594"/>
                    <a:pt x="8600" y="23537"/>
                  </a:cubicBezTo>
                  <a:lnTo>
                    <a:pt x="8600" y="40968"/>
                  </a:lnTo>
                  <a:lnTo>
                    <a:pt x="27" y="40968"/>
                  </a:lnTo>
                  <a:lnTo>
                    <a:pt x="27" y="391"/>
                  </a:lnTo>
                  <a:lnTo>
                    <a:pt x="8600" y="391"/>
                  </a:lnTo>
                  <a:lnTo>
                    <a:pt x="8600" y="8583"/>
                  </a:lnTo>
                  <a:cubicBezTo>
                    <a:pt x="9914" y="6049"/>
                    <a:pt x="11848" y="3887"/>
                    <a:pt x="14219" y="2296"/>
                  </a:cubicBezTo>
                  <a:cubicBezTo>
                    <a:pt x="16410" y="715"/>
                    <a:pt x="19039" y="-152"/>
                    <a:pt x="21744" y="-180"/>
                  </a:cubicBezTo>
                  <a:lnTo>
                    <a:pt x="21744" y="8392"/>
                  </a:lnTo>
                  <a:close/>
                </a:path>
              </a:pathLst>
            </a:custGeom>
            <a:solidFill>
              <a:srgbClr val="6D6E71"/>
            </a:solidFill>
            <a:ln w="9525" cap="flat">
              <a:noFill/>
              <a:prstDash val="solid"/>
              <a:miter/>
            </a:ln>
          </p:spPr>
          <p:txBody>
            <a:bodyPr rtlCol="0" anchor="ctr"/>
            <a:lstStyle/>
            <a:p>
              <a:endParaRPr lang="en-US"/>
            </a:p>
          </p:txBody>
        </p:sp>
        <p:sp>
          <p:nvSpPr>
            <p:cNvPr id="396" name="Freeform: Shape 395">
              <a:extLst>
                <a:ext uri="{FF2B5EF4-FFF2-40B4-BE49-F238E27FC236}">
                  <a16:creationId xmlns:a16="http://schemas.microsoft.com/office/drawing/2014/main" id="{456395AD-B76F-4C99-99BD-C5983C19C048}"/>
                </a:ext>
              </a:extLst>
            </p:cNvPr>
            <p:cNvSpPr/>
            <p:nvPr/>
          </p:nvSpPr>
          <p:spPr>
            <a:xfrm>
              <a:off x="8111755" y="4436168"/>
              <a:ext cx="52003" cy="52151"/>
            </a:xfrm>
            <a:custGeom>
              <a:avLst/>
              <a:gdLst>
                <a:gd name="connsiteX0" fmla="*/ 35529 w 41602"/>
                <a:gd name="connsiteY0" fmla="*/ 35539 h 41721"/>
                <a:gd name="connsiteX1" fmla="*/ 6030 w 41602"/>
                <a:gd name="connsiteY1" fmla="*/ 35320 h 41721"/>
                <a:gd name="connsiteX2" fmla="*/ 6249 w 41602"/>
                <a:gd name="connsiteY2" fmla="*/ 5821 h 41721"/>
                <a:gd name="connsiteX3" fmla="*/ 35529 w 41602"/>
                <a:gd name="connsiteY3" fmla="*/ 5821 h 41721"/>
                <a:gd name="connsiteX4" fmla="*/ 35529 w 41602"/>
                <a:gd name="connsiteY4" fmla="*/ 35539 h 41721"/>
                <a:gd name="connsiteX5" fmla="*/ 11145 w 41602"/>
                <a:gd name="connsiteY5" fmla="*/ 30205 h 41721"/>
                <a:gd name="connsiteX6" fmla="*/ 20670 w 41602"/>
                <a:gd name="connsiteY6" fmla="*/ 33919 h 41721"/>
                <a:gd name="connsiteX7" fmla="*/ 30195 w 41602"/>
                <a:gd name="connsiteY7" fmla="*/ 30205 h 41721"/>
                <a:gd name="connsiteX8" fmla="*/ 33814 w 41602"/>
                <a:gd name="connsiteY8" fmla="*/ 20680 h 41721"/>
                <a:gd name="connsiteX9" fmla="*/ 30195 w 41602"/>
                <a:gd name="connsiteY9" fmla="*/ 11155 h 41721"/>
                <a:gd name="connsiteX10" fmla="*/ 20670 w 41602"/>
                <a:gd name="connsiteY10" fmla="*/ 7440 h 41721"/>
                <a:gd name="connsiteX11" fmla="*/ 11145 w 41602"/>
                <a:gd name="connsiteY11" fmla="*/ 11155 h 41721"/>
                <a:gd name="connsiteX12" fmla="*/ 7525 w 41602"/>
                <a:gd name="connsiteY12" fmla="*/ 20680 h 41721"/>
                <a:gd name="connsiteX13" fmla="*/ 11335 w 41602"/>
                <a:gd name="connsiteY13" fmla="*/ 30205 h 41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02" h="41721">
                  <a:moveTo>
                    <a:pt x="35529" y="35539"/>
                  </a:moveTo>
                  <a:cubicBezTo>
                    <a:pt x="27318" y="43626"/>
                    <a:pt x="14117" y="43530"/>
                    <a:pt x="6030" y="35320"/>
                  </a:cubicBezTo>
                  <a:cubicBezTo>
                    <a:pt x="-2057" y="27118"/>
                    <a:pt x="-1962" y="13908"/>
                    <a:pt x="6249" y="5821"/>
                  </a:cubicBezTo>
                  <a:cubicBezTo>
                    <a:pt x="14364" y="-2180"/>
                    <a:pt x="27404" y="-2180"/>
                    <a:pt x="35529" y="5821"/>
                  </a:cubicBezTo>
                  <a:cubicBezTo>
                    <a:pt x="43663" y="14060"/>
                    <a:pt x="43663" y="27299"/>
                    <a:pt x="35529" y="35539"/>
                  </a:cubicBezTo>
                  <a:close/>
                  <a:moveTo>
                    <a:pt x="11145" y="30205"/>
                  </a:moveTo>
                  <a:cubicBezTo>
                    <a:pt x="13612" y="32786"/>
                    <a:pt x="17098" y="34148"/>
                    <a:pt x="20670" y="33919"/>
                  </a:cubicBezTo>
                  <a:cubicBezTo>
                    <a:pt x="24232" y="34101"/>
                    <a:pt x="27699" y="32748"/>
                    <a:pt x="30195" y="30205"/>
                  </a:cubicBezTo>
                  <a:cubicBezTo>
                    <a:pt x="32643" y="27652"/>
                    <a:pt x="33948" y="24213"/>
                    <a:pt x="33814" y="20680"/>
                  </a:cubicBezTo>
                  <a:cubicBezTo>
                    <a:pt x="33938" y="17146"/>
                    <a:pt x="32633" y="13717"/>
                    <a:pt x="30195" y="11155"/>
                  </a:cubicBezTo>
                  <a:cubicBezTo>
                    <a:pt x="27699" y="8611"/>
                    <a:pt x="24232" y="7259"/>
                    <a:pt x="20670" y="7440"/>
                  </a:cubicBezTo>
                  <a:cubicBezTo>
                    <a:pt x="17098" y="7212"/>
                    <a:pt x="13612" y="8574"/>
                    <a:pt x="11145" y="11155"/>
                  </a:cubicBezTo>
                  <a:cubicBezTo>
                    <a:pt x="8706" y="13717"/>
                    <a:pt x="7401" y="17146"/>
                    <a:pt x="7525" y="20680"/>
                  </a:cubicBezTo>
                  <a:cubicBezTo>
                    <a:pt x="7439" y="24242"/>
                    <a:pt x="8821" y="27681"/>
                    <a:pt x="11335" y="30205"/>
                  </a:cubicBezTo>
                  <a:close/>
                </a:path>
              </a:pathLst>
            </a:custGeom>
            <a:solidFill>
              <a:srgbClr val="6D6E71"/>
            </a:solidFill>
            <a:ln w="9525" cap="flat">
              <a:noFill/>
              <a:prstDash val="solid"/>
              <a:miter/>
            </a:ln>
          </p:spPr>
          <p:txBody>
            <a:bodyPr rtlCol="0" anchor="ctr"/>
            <a:lstStyle/>
            <a:p>
              <a:endParaRPr lang="en-US"/>
            </a:p>
          </p:txBody>
        </p:sp>
        <p:sp>
          <p:nvSpPr>
            <p:cNvPr id="397" name="Freeform: Shape 396">
              <a:extLst>
                <a:ext uri="{FF2B5EF4-FFF2-40B4-BE49-F238E27FC236}">
                  <a16:creationId xmlns:a16="http://schemas.microsoft.com/office/drawing/2014/main" id="{B3291463-93BB-494C-927A-24A86B80522C}"/>
                </a:ext>
              </a:extLst>
            </p:cNvPr>
            <p:cNvSpPr/>
            <p:nvPr/>
          </p:nvSpPr>
          <p:spPr>
            <a:xfrm>
              <a:off x="8176134" y="4436110"/>
              <a:ext cx="81720" cy="51494"/>
            </a:xfrm>
            <a:custGeom>
              <a:avLst/>
              <a:gdLst>
                <a:gd name="connsiteX0" fmla="*/ 8505 w 65376"/>
                <a:gd name="connsiteY0" fmla="*/ 19012 h 41195"/>
                <a:gd name="connsiteX1" fmla="*/ 8505 w 65376"/>
                <a:gd name="connsiteY1" fmla="*/ 41015 h 41195"/>
                <a:gd name="connsiteX2" fmla="*/ 27 w 65376"/>
                <a:gd name="connsiteY2" fmla="*/ 41015 h 41195"/>
                <a:gd name="connsiteX3" fmla="*/ 27 w 65376"/>
                <a:gd name="connsiteY3" fmla="*/ 438 h 41195"/>
                <a:gd name="connsiteX4" fmla="*/ 8505 w 65376"/>
                <a:gd name="connsiteY4" fmla="*/ 438 h 41195"/>
                <a:gd name="connsiteX5" fmla="*/ 8505 w 65376"/>
                <a:gd name="connsiteY5" fmla="*/ 7868 h 41195"/>
                <a:gd name="connsiteX6" fmla="*/ 14029 w 65376"/>
                <a:gd name="connsiteY6" fmla="*/ 1962 h 41195"/>
                <a:gd name="connsiteX7" fmla="*/ 22030 w 65376"/>
                <a:gd name="connsiteY7" fmla="*/ -133 h 41195"/>
                <a:gd name="connsiteX8" fmla="*/ 35079 w 65376"/>
                <a:gd name="connsiteY8" fmla="*/ 7772 h 41195"/>
                <a:gd name="connsiteX9" fmla="*/ 50033 w 65376"/>
                <a:gd name="connsiteY9" fmla="*/ -133 h 41195"/>
                <a:gd name="connsiteX10" fmla="*/ 61178 w 65376"/>
                <a:gd name="connsiteY10" fmla="*/ 4058 h 41195"/>
                <a:gd name="connsiteX11" fmla="*/ 65369 w 65376"/>
                <a:gd name="connsiteY11" fmla="*/ 16154 h 41195"/>
                <a:gd name="connsiteX12" fmla="*/ 65369 w 65376"/>
                <a:gd name="connsiteY12" fmla="*/ 41015 h 41195"/>
                <a:gd name="connsiteX13" fmla="*/ 56891 w 65376"/>
                <a:gd name="connsiteY13" fmla="*/ 41015 h 41195"/>
                <a:gd name="connsiteX14" fmla="*/ 56891 w 65376"/>
                <a:gd name="connsiteY14" fmla="*/ 18726 h 41195"/>
                <a:gd name="connsiteX15" fmla="*/ 47366 w 65376"/>
                <a:gd name="connsiteY15" fmla="*/ 7582 h 41195"/>
                <a:gd name="connsiteX16" fmla="*/ 39842 w 65376"/>
                <a:gd name="connsiteY16" fmla="*/ 10344 h 41195"/>
                <a:gd name="connsiteX17" fmla="*/ 36413 w 65376"/>
                <a:gd name="connsiteY17" fmla="*/ 18440 h 41195"/>
                <a:gd name="connsiteX18" fmla="*/ 36413 w 65376"/>
                <a:gd name="connsiteY18" fmla="*/ 41015 h 41195"/>
                <a:gd name="connsiteX19" fmla="*/ 27840 w 65376"/>
                <a:gd name="connsiteY19" fmla="*/ 41015 h 41195"/>
                <a:gd name="connsiteX20" fmla="*/ 27840 w 65376"/>
                <a:gd name="connsiteY20" fmla="*/ 18726 h 41195"/>
                <a:gd name="connsiteX21" fmla="*/ 25840 w 65376"/>
                <a:gd name="connsiteY21" fmla="*/ 10249 h 41195"/>
                <a:gd name="connsiteX22" fmla="*/ 19363 w 65376"/>
                <a:gd name="connsiteY22" fmla="*/ 7582 h 41195"/>
                <a:gd name="connsiteX23" fmla="*/ 11648 w 65376"/>
                <a:gd name="connsiteY23" fmla="*/ 10440 h 41195"/>
                <a:gd name="connsiteX24" fmla="*/ 8505 w 65376"/>
                <a:gd name="connsiteY24" fmla="*/ 19012 h 41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5376" h="41195">
                  <a:moveTo>
                    <a:pt x="8505" y="19012"/>
                  </a:moveTo>
                  <a:lnTo>
                    <a:pt x="8505" y="41015"/>
                  </a:lnTo>
                  <a:lnTo>
                    <a:pt x="27" y="41015"/>
                  </a:lnTo>
                  <a:lnTo>
                    <a:pt x="27" y="438"/>
                  </a:lnTo>
                  <a:lnTo>
                    <a:pt x="8505" y="438"/>
                  </a:lnTo>
                  <a:lnTo>
                    <a:pt x="8505" y="7868"/>
                  </a:lnTo>
                  <a:cubicBezTo>
                    <a:pt x="9743" y="5410"/>
                    <a:pt x="11657" y="3363"/>
                    <a:pt x="14029" y="1962"/>
                  </a:cubicBezTo>
                  <a:cubicBezTo>
                    <a:pt x="16458" y="562"/>
                    <a:pt x="19220" y="-162"/>
                    <a:pt x="22030" y="-133"/>
                  </a:cubicBezTo>
                  <a:cubicBezTo>
                    <a:pt x="27631" y="-610"/>
                    <a:pt x="32907" y="2581"/>
                    <a:pt x="35079" y="7772"/>
                  </a:cubicBezTo>
                  <a:cubicBezTo>
                    <a:pt x="38470" y="2848"/>
                    <a:pt x="44052" y="-95"/>
                    <a:pt x="50033" y="-133"/>
                  </a:cubicBezTo>
                  <a:cubicBezTo>
                    <a:pt x="54158" y="-286"/>
                    <a:pt x="58177" y="1229"/>
                    <a:pt x="61178" y="4058"/>
                  </a:cubicBezTo>
                  <a:cubicBezTo>
                    <a:pt x="64149" y="7363"/>
                    <a:pt x="65655" y="11726"/>
                    <a:pt x="65369" y="16154"/>
                  </a:cubicBezTo>
                  <a:lnTo>
                    <a:pt x="65369" y="41015"/>
                  </a:lnTo>
                  <a:lnTo>
                    <a:pt x="56891" y="41015"/>
                  </a:lnTo>
                  <a:lnTo>
                    <a:pt x="56891" y="18726"/>
                  </a:lnTo>
                  <a:cubicBezTo>
                    <a:pt x="56891" y="11296"/>
                    <a:pt x="53748" y="7582"/>
                    <a:pt x="47366" y="7582"/>
                  </a:cubicBezTo>
                  <a:cubicBezTo>
                    <a:pt x="44595" y="7506"/>
                    <a:pt x="41909" y="8497"/>
                    <a:pt x="39842" y="10344"/>
                  </a:cubicBezTo>
                  <a:cubicBezTo>
                    <a:pt x="37556" y="12402"/>
                    <a:pt x="36299" y="15364"/>
                    <a:pt x="36413" y="18440"/>
                  </a:cubicBezTo>
                  <a:lnTo>
                    <a:pt x="36413" y="41015"/>
                  </a:lnTo>
                  <a:lnTo>
                    <a:pt x="27840" y="41015"/>
                  </a:lnTo>
                  <a:lnTo>
                    <a:pt x="27840" y="18726"/>
                  </a:lnTo>
                  <a:cubicBezTo>
                    <a:pt x="28059" y="15764"/>
                    <a:pt x="27364" y="12802"/>
                    <a:pt x="25840" y="10249"/>
                  </a:cubicBezTo>
                  <a:cubicBezTo>
                    <a:pt x="24240" y="8363"/>
                    <a:pt x="21830" y="7363"/>
                    <a:pt x="19363" y="7582"/>
                  </a:cubicBezTo>
                  <a:cubicBezTo>
                    <a:pt x="16524" y="7544"/>
                    <a:pt x="13772" y="8563"/>
                    <a:pt x="11648" y="10440"/>
                  </a:cubicBezTo>
                  <a:cubicBezTo>
                    <a:pt x="9409" y="12706"/>
                    <a:pt x="8267" y="15830"/>
                    <a:pt x="8505" y="19012"/>
                  </a:cubicBezTo>
                  <a:close/>
                </a:path>
              </a:pathLst>
            </a:custGeom>
            <a:solidFill>
              <a:srgbClr val="6D6E71"/>
            </a:solidFill>
            <a:ln w="9525" cap="flat">
              <a:noFill/>
              <a:prstDash val="solid"/>
              <a:miter/>
            </a:ln>
          </p:spPr>
          <p:txBody>
            <a:bodyPr rtlCol="0" anchor="ctr"/>
            <a:lstStyle/>
            <a:p>
              <a:endParaRPr lang="en-US"/>
            </a:p>
          </p:txBody>
        </p:sp>
        <p:sp>
          <p:nvSpPr>
            <p:cNvPr id="398" name="Freeform: Shape 397">
              <a:extLst>
                <a:ext uri="{FF2B5EF4-FFF2-40B4-BE49-F238E27FC236}">
                  <a16:creationId xmlns:a16="http://schemas.microsoft.com/office/drawing/2014/main" id="{E8491FEF-CF40-4976-9FBC-CDD1C2FF60CB}"/>
                </a:ext>
              </a:extLst>
            </p:cNvPr>
            <p:cNvSpPr/>
            <p:nvPr/>
          </p:nvSpPr>
          <p:spPr>
            <a:xfrm>
              <a:off x="8295792" y="4419341"/>
              <a:ext cx="46315" cy="68142"/>
            </a:xfrm>
            <a:custGeom>
              <a:avLst/>
              <a:gdLst>
                <a:gd name="connsiteX0" fmla="*/ 24506 w 37052"/>
                <a:gd name="connsiteY0" fmla="*/ 21949 h 54514"/>
                <a:gd name="connsiteX1" fmla="*/ 26792 w 37052"/>
                <a:gd name="connsiteY1" fmla="*/ 15663 h 54514"/>
                <a:gd name="connsiteX2" fmla="*/ 24411 w 37052"/>
                <a:gd name="connsiteY2" fmla="*/ 10139 h 54514"/>
                <a:gd name="connsiteX3" fmla="*/ 18220 w 37052"/>
                <a:gd name="connsiteY3" fmla="*/ 7948 h 54514"/>
                <a:gd name="connsiteX4" fmla="*/ 7266 w 37052"/>
                <a:gd name="connsiteY4" fmla="*/ 14615 h 54514"/>
                <a:gd name="connsiteX5" fmla="*/ 27 w 37052"/>
                <a:gd name="connsiteY5" fmla="*/ 10424 h 54514"/>
                <a:gd name="connsiteX6" fmla="*/ 7837 w 37052"/>
                <a:gd name="connsiteY6" fmla="*/ 2519 h 54514"/>
                <a:gd name="connsiteX7" fmla="*/ 18696 w 37052"/>
                <a:gd name="connsiteY7" fmla="*/ -149 h 54514"/>
                <a:gd name="connsiteX8" fmla="*/ 30412 w 37052"/>
                <a:gd name="connsiteY8" fmla="*/ 4042 h 54514"/>
                <a:gd name="connsiteX9" fmla="*/ 35460 w 37052"/>
                <a:gd name="connsiteY9" fmla="*/ 15663 h 54514"/>
                <a:gd name="connsiteX10" fmla="*/ 33269 w 37052"/>
                <a:gd name="connsiteY10" fmla="*/ 23474 h 54514"/>
                <a:gd name="connsiteX11" fmla="*/ 25459 w 37052"/>
                <a:gd name="connsiteY11" fmla="*/ 32999 h 54514"/>
                <a:gd name="connsiteX12" fmla="*/ 12981 w 37052"/>
                <a:gd name="connsiteY12" fmla="*/ 45667 h 54514"/>
                <a:gd name="connsiteX13" fmla="*/ 37079 w 37052"/>
                <a:gd name="connsiteY13" fmla="*/ 45667 h 54514"/>
                <a:gd name="connsiteX14" fmla="*/ 37079 w 37052"/>
                <a:gd name="connsiteY14" fmla="*/ 54335 h 54514"/>
                <a:gd name="connsiteX15" fmla="*/ 694 w 37052"/>
                <a:gd name="connsiteY15" fmla="*/ 54335 h 54514"/>
                <a:gd name="connsiteX16" fmla="*/ 694 w 37052"/>
                <a:gd name="connsiteY16" fmla="*/ 47000 h 54514"/>
                <a:gd name="connsiteX17" fmla="*/ 16791 w 37052"/>
                <a:gd name="connsiteY17" fmla="*/ 30712 h 54514"/>
                <a:gd name="connsiteX18" fmla="*/ 24506 w 37052"/>
                <a:gd name="connsiteY18" fmla="*/ 21949 h 54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052" h="54514">
                  <a:moveTo>
                    <a:pt x="24506" y="21949"/>
                  </a:moveTo>
                  <a:cubicBezTo>
                    <a:pt x="25926" y="20150"/>
                    <a:pt x="26726" y="17949"/>
                    <a:pt x="26792" y="15663"/>
                  </a:cubicBezTo>
                  <a:cubicBezTo>
                    <a:pt x="26840" y="13567"/>
                    <a:pt x="25964" y="11548"/>
                    <a:pt x="24411" y="10139"/>
                  </a:cubicBezTo>
                  <a:cubicBezTo>
                    <a:pt x="22668" y="8700"/>
                    <a:pt x="20477" y="7919"/>
                    <a:pt x="18220" y="7948"/>
                  </a:cubicBezTo>
                  <a:cubicBezTo>
                    <a:pt x="13638" y="8062"/>
                    <a:pt x="9466" y="10605"/>
                    <a:pt x="7266" y="14615"/>
                  </a:cubicBezTo>
                  <a:lnTo>
                    <a:pt x="27" y="10424"/>
                  </a:lnTo>
                  <a:cubicBezTo>
                    <a:pt x="2056" y="7271"/>
                    <a:pt x="4713" y="4576"/>
                    <a:pt x="7837" y="2519"/>
                  </a:cubicBezTo>
                  <a:cubicBezTo>
                    <a:pt x="11105" y="566"/>
                    <a:pt x="14895" y="-368"/>
                    <a:pt x="18696" y="-149"/>
                  </a:cubicBezTo>
                  <a:cubicBezTo>
                    <a:pt x="22982" y="-206"/>
                    <a:pt x="27135" y="1280"/>
                    <a:pt x="30412" y="4042"/>
                  </a:cubicBezTo>
                  <a:cubicBezTo>
                    <a:pt x="33793" y="6938"/>
                    <a:pt x="35651" y="11215"/>
                    <a:pt x="35460" y="15663"/>
                  </a:cubicBezTo>
                  <a:cubicBezTo>
                    <a:pt x="35431" y="18416"/>
                    <a:pt x="34679" y="21111"/>
                    <a:pt x="33269" y="23474"/>
                  </a:cubicBezTo>
                  <a:cubicBezTo>
                    <a:pt x="31050" y="26940"/>
                    <a:pt x="28421" y="30141"/>
                    <a:pt x="25459" y="32999"/>
                  </a:cubicBezTo>
                  <a:lnTo>
                    <a:pt x="12981" y="45667"/>
                  </a:lnTo>
                  <a:lnTo>
                    <a:pt x="37079" y="45667"/>
                  </a:lnTo>
                  <a:lnTo>
                    <a:pt x="37079" y="54335"/>
                  </a:lnTo>
                  <a:lnTo>
                    <a:pt x="694" y="54335"/>
                  </a:lnTo>
                  <a:lnTo>
                    <a:pt x="694" y="47000"/>
                  </a:lnTo>
                  <a:lnTo>
                    <a:pt x="16791" y="30712"/>
                  </a:lnTo>
                  <a:cubicBezTo>
                    <a:pt x="19573" y="27979"/>
                    <a:pt x="22154" y="25054"/>
                    <a:pt x="24506" y="21949"/>
                  </a:cubicBezTo>
                  <a:close/>
                </a:path>
              </a:pathLst>
            </a:custGeom>
            <a:solidFill>
              <a:srgbClr val="6D6E71"/>
            </a:solidFill>
            <a:ln w="9525" cap="flat">
              <a:noFill/>
              <a:prstDash val="solid"/>
              <a:miter/>
            </a:ln>
          </p:spPr>
          <p:txBody>
            <a:bodyPr rtlCol="0" anchor="ctr"/>
            <a:lstStyle/>
            <a:p>
              <a:endParaRPr lang="en-US"/>
            </a:p>
          </p:txBody>
        </p:sp>
        <p:sp>
          <p:nvSpPr>
            <p:cNvPr id="399" name="Freeform: Shape 398">
              <a:extLst>
                <a:ext uri="{FF2B5EF4-FFF2-40B4-BE49-F238E27FC236}">
                  <a16:creationId xmlns:a16="http://schemas.microsoft.com/office/drawing/2014/main" id="{6E7FA888-3CF7-4C42-9053-667348082292}"/>
                </a:ext>
              </a:extLst>
            </p:cNvPr>
            <p:cNvSpPr/>
            <p:nvPr/>
          </p:nvSpPr>
          <p:spPr>
            <a:xfrm>
              <a:off x="8349609" y="4421047"/>
              <a:ext cx="24170" cy="66556"/>
            </a:xfrm>
            <a:custGeom>
              <a:avLst/>
              <a:gdLst>
                <a:gd name="connsiteX0" fmla="*/ 313 w 19336"/>
                <a:gd name="connsiteY0" fmla="*/ -180 h 53245"/>
                <a:gd name="connsiteX1" fmla="*/ 19363 w 19336"/>
                <a:gd name="connsiteY1" fmla="*/ -180 h 53245"/>
                <a:gd name="connsiteX2" fmla="*/ 19363 w 19336"/>
                <a:gd name="connsiteY2" fmla="*/ 53065 h 53245"/>
                <a:gd name="connsiteX3" fmla="*/ 10790 w 19336"/>
                <a:gd name="connsiteY3" fmla="*/ 53065 h 53245"/>
                <a:gd name="connsiteX4" fmla="*/ 10790 w 19336"/>
                <a:gd name="connsiteY4" fmla="*/ 7535 h 53245"/>
                <a:gd name="connsiteX5" fmla="*/ 27 w 19336"/>
                <a:gd name="connsiteY5" fmla="*/ 7535 h 53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36" h="53245">
                  <a:moveTo>
                    <a:pt x="313" y="-180"/>
                  </a:moveTo>
                  <a:lnTo>
                    <a:pt x="19363" y="-180"/>
                  </a:lnTo>
                  <a:lnTo>
                    <a:pt x="19363" y="53065"/>
                  </a:lnTo>
                  <a:lnTo>
                    <a:pt x="10790" y="53065"/>
                  </a:lnTo>
                  <a:lnTo>
                    <a:pt x="10790" y="7535"/>
                  </a:lnTo>
                  <a:lnTo>
                    <a:pt x="27" y="7535"/>
                  </a:lnTo>
                  <a:close/>
                </a:path>
              </a:pathLst>
            </a:custGeom>
            <a:solidFill>
              <a:srgbClr val="6D6E71"/>
            </a:solidFill>
            <a:ln w="9525" cap="flat">
              <a:noFill/>
              <a:prstDash val="solid"/>
              <a:miter/>
            </a:ln>
          </p:spPr>
          <p:txBody>
            <a:bodyPr rtlCol="0" anchor="ctr"/>
            <a:lstStyle/>
            <a:p>
              <a:endParaRPr lang="en-US"/>
            </a:p>
          </p:txBody>
        </p:sp>
        <p:sp>
          <p:nvSpPr>
            <p:cNvPr id="400" name="Freeform: Shape 399">
              <a:extLst>
                <a:ext uri="{FF2B5EF4-FFF2-40B4-BE49-F238E27FC236}">
                  <a16:creationId xmlns:a16="http://schemas.microsoft.com/office/drawing/2014/main" id="{8CA0A745-72A2-4C00-B280-EF1D5B2DF49D}"/>
                </a:ext>
              </a:extLst>
            </p:cNvPr>
            <p:cNvSpPr/>
            <p:nvPr/>
          </p:nvSpPr>
          <p:spPr>
            <a:xfrm>
              <a:off x="8387821" y="4419378"/>
              <a:ext cx="66683" cy="68944"/>
            </a:xfrm>
            <a:custGeom>
              <a:avLst/>
              <a:gdLst>
                <a:gd name="connsiteX0" fmla="*/ 19654 w 53346"/>
                <a:gd name="connsiteY0" fmla="*/ 3345 h 55155"/>
                <a:gd name="connsiteX1" fmla="*/ 19654 w 53346"/>
                <a:gd name="connsiteY1" fmla="*/ 20586 h 55155"/>
                <a:gd name="connsiteX2" fmla="*/ 3766 w 53346"/>
                <a:gd name="connsiteY2" fmla="*/ 21081 h 55155"/>
                <a:gd name="connsiteX3" fmla="*/ 3270 w 53346"/>
                <a:gd name="connsiteY3" fmla="*/ 20586 h 55155"/>
                <a:gd name="connsiteX4" fmla="*/ 3270 w 53346"/>
                <a:gd name="connsiteY4" fmla="*/ 3441 h 55155"/>
                <a:gd name="connsiteX5" fmla="*/ 11557 w 53346"/>
                <a:gd name="connsiteY5" fmla="*/ -179 h 55155"/>
                <a:gd name="connsiteX6" fmla="*/ 19654 w 53346"/>
                <a:gd name="connsiteY6" fmla="*/ 3345 h 55155"/>
                <a:gd name="connsiteX7" fmla="*/ 50610 w 53346"/>
                <a:gd name="connsiteY7" fmla="*/ 1155 h 55155"/>
                <a:gd name="connsiteX8" fmla="*/ 11652 w 53346"/>
                <a:gd name="connsiteY8" fmla="*/ 54400 h 55155"/>
                <a:gd name="connsiteX9" fmla="*/ 2127 w 53346"/>
                <a:gd name="connsiteY9" fmla="*/ 54400 h 55155"/>
                <a:gd name="connsiteX10" fmla="*/ 41085 w 53346"/>
                <a:gd name="connsiteY10" fmla="*/ 1155 h 55155"/>
                <a:gd name="connsiteX11" fmla="*/ 14700 w 53346"/>
                <a:gd name="connsiteY11" fmla="*/ 15919 h 55155"/>
                <a:gd name="connsiteX12" fmla="*/ 15939 w 53346"/>
                <a:gd name="connsiteY12" fmla="*/ 12109 h 55155"/>
                <a:gd name="connsiteX13" fmla="*/ 14605 w 53346"/>
                <a:gd name="connsiteY13" fmla="*/ 8203 h 55155"/>
                <a:gd name="connsiteX14" fmla="*/ 11462 w 53346"/>
                <a:gd name="connsiteY14" fmla="*/ 6680 h 55155"/>
                <a:gd name="connsiteX15" fmla="*/ 8414 w 53346"/>
                <a:gd name="connsiteY15" fmla="*/ 8203 h 55155"/>
                <a:gd name="connsiteX16" fmla="*/ 7176 w 53346"/>
                <a:gd name="connsiteY16" fmla="*/ 12109 h 55155"/>
                <a:gd name="connsiteX17" fmla="*/ 8509 w 53346"/>
                <a:gd name="connsiteY17" fmla="*/ 15919 h 55155"/>
                <a:gd name="connsiteX18" fmla="*/ 11652 w 53346"/>
                <a:gd name="connsiteY18" fmla="*/ 17538 h 55155"/>
                <a:gd name="connsiteX19" fmla="*/ 14700 w 53346"/>
                <a:gd name="connsiteY19" fmla="*/ 15919 h 55155"/>
                <a:gd name="connsiteX20" fmla="*/ 50038 w 53346"/>
                <a:gd name="connsiteY20" fmla="*/ 34206 h 55155"/>
                <a:gd name="connsiteX21" fmla="*/ 53372 w 53346"/>
                <a:gd name="connsiteY21" fmla="*/ 42779 h 55155"/>
                <a:gd name="connsiteX22" fmla="*/ 50038 w 53346"/>
                <a:gd name="connsiteY22" fmla="*/ 51447 h 55155"/>
                <a:gd name="connsiteX23" fmla="*/ 41846 w 53346"/>
                <a:gd name="connsiteY23" fmla="*/ 54971 h 55155"/>
                <a:gd name="connsiteX24" fmla="*/ 33655 w 53346"/>
                <a:gd name="connsiteY24" fmla="*/ 51447 h 55155"/>
                <a:gd name="connsiteX25" fmla="*/ 33655 w 53346"/>
                <a:gd name="connsiteY25" fmla="*/ 34302 h 55155"/>
                <a:gd name="connsiteX26" fmla="*/ 41846 w 53346"/>
                <a:gd name="connsiteY26" fmla="*/ 30682 h 55155"/>
                <a:gd name="connsiteX27" fmla="*/ 49848 w 53346"/>
                <a:gd name="connsiteY27" fmla="*/ 34206 h 55155"/>
                <a:gd name="connsiteX28" fmla="*/ 45085 w 53346"/>
                <a:gd name="connsiteY28" fmla="*/ 46970 h 55155"/>
                <a:gd name="connsiteX29" fmla="*/ 46324 w 53346"/>
                <a:gd name="connsiteY29" fmla="*/ 43065 h 55155"/>
                <a:gd name="connsiteX30" fmla="*/ 45085 w 53346"/>
                <a:gd name="connsiteY30" fmla="*/ 39255 h 55155"/>
                <a:gd name="connsiteX31" fmla="*/ 41846 w 53346"/>
                <a:gd name="connsiteY31" fmla="*/ 37731 h 55155"/>
                <a:gd name="connsiteX32" fmla="*/ 38799 w 53346"/>
                <a:gd name="connsiteY32" fmla="*/ 39255 h 55155"/>
                <a:gd name="connsiteX33" fmla="*/ 37561 w 53346"/>
                <a:gd name="connsiteY33" fmla="*/ 43065 h 55155"/>
                <a:gd name="connsiteX34" fmla="*/ 38894 w 53346"/>
                <a:gd name="connsiteY34" fmla="*/ 46970 h 55155"/>
                <a:gd name="connsiteX35" fmla="*/ 42037 w 53346"/>
                <a:gd name="connsiteY35" fmla="*/ 48494 h 55155"/>
                <a:gd name="connsiteX36" fmla="*/ 44895 w 53346"/>
                <a:gd name="connsiteY36" fmla="*/ 46970 h 55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3346" h="55155">
                  <a:moveTo>
                    <a:pt x="19654" y="3345"/>
                  </a:moveTo>
                  <a:cubicBezTo>
                    <a:pt x="24035" y="8260"/>
                    <a:pt x="24035" y="15671"/>
                    <a:pt x="19654" y="20586"/>
                  </a:cubicBezTo>
                  <a:cubicBezTo>
                    <a:pt x="15405" y="25110"/>
                    <a:pt x="8290" y="25330"/>
                    <a:pt x="3766" y="21081"/>
                  </a:cubicBezTo>
                  <a:cubicBezTo>
                    <a:pt x="3594" y="20919"/>
                    <a:pt x="3433" y="20757"/>
                    <a:pt x="3270" y="20586"/>
                  </a:cubicBezTo>
                  <a:cubicBezTo>
                    <a:pt x="-1054" y="15690"/>
                    <a:pt x="-1054" y="8336"/>
                    <a:pt x="3270" y="3441"/>
                  </a:cubicBezTo>
                  <a:cubicBezTo>
                    <a:pt x="5385" y="1098"/>
                    <a:pt x="8404" y="-226"/>
                    <a:pt x="11557" y="-179"/>
                  </a:cubicBezTo>
                  <a:cubicBezTo>
                    <a:pt x="14634" y="-226"/>
                    <a:pt x="17586" y="1060"/>
                    <a:pt x="19654" y="3345"/>
                  </a:cubicBezTo>
                  <a:close/>
                  <a:moveTo>
                    <a:pt x="50610" y="1155"/>
                  </a:moveTo>
                  <a:lnTo>
                    <a:pt x="11652" y="54400"/>
                  </a:lnTo>
                  <a:lnTo>
                    <a:pt x="2127" y="54400"/>
                  </a:lnTo>
                  <a:lnTo>
                    <a:pt x="41085" y="1155"/>
                  </a:lnTo>
                  <a:close/>
                  <a:moveTo>
                    <a:pt x="14700" y="15919"/>
                  </a:moveTo>
                  <a:cubicBezTo>
                    <a:pt x="15558" y="14842"/>
                    <a:pt x="15996" y="13490"/>
                    <a:pt x="15939" y="12109"/>
                  </a:cubicBezTo>
                  <a:cubicBezTo>
                    <a:pt x="15958" y="10689"/>
                    <a:pt x="15491" y="9308"/>
                    <a:pt x="14605" y="8203"/>
                  </a:cubicBezTo>
                  <a:cubicBezTo>
                    <a:pt x="13834" y="7260"/>
                    <a:pt x="12681" y="6708"/>
                    <a:pt x="11462" y="6680"/>
                  </a:cubicBezTo>
                  <a:cubicBezTo>
                    <a:pt x="10262" y="6680"/>
                    <a:pt x="9138" y="7241"/>
                    <a:pt x="8414" y="8203"/>
                  </a:cubicBezTo>
                  <a:cubicBezTo>
                    <a:pt x="7557" y="9318"/>
                    <a:pt x="7118" y="10699"/>
                    <a:pt x="7176" y="12109"/>
                  </a:cubicBezTo>
                  <a:cubicBezTo>
                    <a:pt x="7147" y="13500"/>
                    <a:pt x="7624" y="14852"/>
                    <a:pt x="8509" y="15919"/>
                  </a:cubicBezTo>
                  <a:cubicBezTo>
                    <a:pt x="9252" y="16918"/>
                    <a:pt x="10414" y="17519"/>
                    <a:pt x="11652" y="17538"/>
                  </a:cubicBezTo>
                  <a:cubicBezTo>
                    <a:pt x="12871" y="17528"/>
                    <a:pt x="14014" y="16928"/>
                    <a:pt x="14700" y="15919"/>
                  </a:cubicBezTo>
                  <a:close/>
                  <a:moveTo>
                    <a:pt x="50038" y="34206"/>
                  </a:moveTo>
                  <a:cubicBezTo>
                    <a:pt x="52220" y="36521"/>
                    <a:pt x="53410" y="39598"/>
                    <a:pt x="53372" y="42779"/>
                  </a:cubicBezTo>
                  <a:cubicBezTo>
                    <a:pt x="53420" y="45989"/>
                    <a:pt x="52220" y="49094"/>
                    <a:pt x="50038" y="51447"/>
                  </a:cubicBezTo>
                  <a:cubicBezTo>
                    <a:pt x="47952" y="53762"/>
                    <a:pt x="44961" y="55048"/>
                    <a:pt x="41846" y="54971"/>
                  </a:cubicBezTo>
                  <a:cubicBezTo>
                    <a:pt x="38732" y="55057"/>
                    <a:pt x="35732" y="53771"/>
                    <a:pt x="33655" y="51447"/>
                  </a:cubicBezTo>
                  <a:cubicBezTo>
                    <a:pt x="29197" y="46599"/>
                    <a:pt x="29197" y="39150"/>
                    <a:pt x="33655" y="34302"/>
                  </a:cubicBezTo>
                  <a:cubicBezTo>
                    <a:pt x="35732" y="31959"/>
                    <a:pt x="38722" y="30644"/>
                    <a:pt x="41846" y="30682"/>
                  </a:cubicBezTo>
                  <a:cubicBezTo>
                    <a:pt x="44895" y="30644"/>
                    <a:pt x="47819" y="31930"/>
                    <a:pt x="49848" y="34206"/>
                  </a:cubicBezTo>
                  <a:close/>
                  <a:moveTo>
                    <a:pt x="45085" y="46970"/>
                  </a:moveTo>
                  <a:cubicBezTo>
                    <a:pt x="45943" y="45856"/>
                    <a:pt x="46380" y="44474"/>
                    <a:pt x="46324" y="43065"/>
                  </a:cubicBezTo>
                  <a:cubicBezTo>
                    <a:pt x="46380" y="41684"/>
                    <a:pt x="45943" y="40331"/>
                    <a:pt x="45085" y="39255"/>
                  </a:cubicBezTo>
                  <a:cubicBezTo>
                    <a:pt x="44295" y="38274"/>
                    <a:pt x="43104" y="37712"/>
                    <a:pt x="41846" y="37731"/>
                  </a:cubicBezTo>
                  <a:cubicBezTo>
                    <a:pt x="40647" y="37712"/>
                    <a:pt x="39504" y="38283"/>
                    <a:pt x="38799" y="39255"/>
                  </a:cubicBezTo>
                  <a:cubicBezTo>
                    <a:pt x="37941" y="40331"/>
                    <a:pt x="37503" y="41684"/>
                    <a:pt x="37561" y="43065"/>
                  </a:cubicBezTo>
                  <a:cubicBezTo>
                    <a:pt x="37541" y="44484"/>
                    <a:pt x="38008" y="45865"/>
                    <a:pt x="38894" y="46970"/>
                  </a:cubicBezTo>
                  <a:cubicBezTo>
                    <a:pt x="39647" y="47942"/>
                    <a:pt x="40809" y="48513"/>
                    <a:pt x="42037" y="48494"/>
                  </a:cubicBezTo>
                  <a:cubicBezTo>
                    <a:pt x="43180" y="48465"/>
                    <a:pt x="44238" y="47904"/>
                    <a:pt x="44895" y="46970"/>
                  </a:cubicBezTo>
                  <a:close/>
                </a:path>
              </a:pathLst>
            </a:custGeom>
            <a:solidFill>
              <a:srgbClr val="6D6E71"/>
            </a:solidFill>
            <a:ln w="9525" cap="flat">
              <a:noFill/>
              <a:prstDash val="solid"/>
              <a:miter/>
            </a:ln>
          </p:spPr>
          <p:txBody>
            <a:bodyPr rtlCol="0" anchor="ctr"/>
            <a:lstStyle/>
            <a:p>
              <a:endParaRPr lang="en-US"/>
            </a:p>
          </p:txBody>
        </p:sp>
        <p:sp>
          <p:nvSpPr>
            <p:cNvPr id="401" name="Freeform: Shape 400">
              <a:extLst>
                <a:ext uri="{FF2B5EF4-FFF2-40B4-BE49-F238E27FC236}">
                  <a16:creationId xmlns:a16="http://schemas.microsoft.com/office/drawing/2014/main" id="{228903A6-7C39-4C20-A802-46E2AF930566}"/>
                </a:ext>
              </a:extLst>
            </p:cNvPr>
            <p:cNvSpPr/>
            <p:nvPr/>
          </p:nvSpPr>
          <p:spPr>
            <a:xfrm>
              <a:off x="8488435" y="4421047"/>
              <a:ext cx="35004" cy="67277"/>
            </a:xfrm>
            <a:custGeom>
              <a:avLst/>
              <a:gdLst>
                <a:gd name="connsiteX0" fmla="*/ 13553 w 28003"/>
                <a:gd name="connsiteY0" fmla="*/ 19346 h 53822"/>
                <a:gd name="connsiteX1" fmla="*/ 13553 w 28003"/>
                <a:gd name="connsiteY1" fmla="*/ 39920 h 53822"/>
                <a:gd name="connsiteX2" fmla="*/ 15077 w 28003"/>
                <a:gd name="connsiteY2" fmla="*/ 44588 h 53822"/>
                <a:gd name="connsiteX3" fmla="*/ 19268 w 28003"/>
                <a:gd name="connsiteY3" fmla="*/ 46302 h 53822"/>
                <a:gd name="connsiteX4" fmla="*/ 24602 w 28003"/>
                <a:gd name="connsiteY4" fmla="*/ 43635 h 53822"/>
                <a:gd name="connsiteX5" fmla="*/ 28031 w 28003"/>
                <a:gd name="connsiteY5" fmla="*/ 49636 h 53822"/>
                <a:gd name="connsiteX6" fmla="*/ 18506 w 28003"/>
                <a:gd name="connsiteY6" fmla="*/ 53636 h 53822"/>
                <a:gd name="connsiteX7" fmla="*/ 8981 w 28003"/>
                <a:gd name="connsiteY7" fmla="*/ 49922 h 53822"/>
                <a:gd name="connsiteX8" fmla="*/ 5171 w 28003"/>
                <a:gd name="connsiteY8" fmla="*/ 39730 h 53822"/>
                <a:gd name="connsiteX9" fmla="*/ 5171 w 28003"/>
                <a:gd name="connsiteY9" fmla="*/ 19346 h 53822"/>
                <a:gd name="connsiteX10" fmla="*/ 27 w 28003"/>
                <a:gd name="connsiteY10" fmla="*/ 19346 h 53822"/>
                <a:gd name="connsiteX11" fmla="*/ 27 w 28003"/>
                <a:gd name="connsiteY11" fmla="*/ 12488 h 53822"/>
                <a:gd name="connsiteX12" fmla="*/ 5171 w 28003"/>
                <a:gd name="connsiteY12" fmla="*/ 12488 h 53822"/>
                <a:gd name="connsiteX13" fmla="*/ 5171 w 28003"/>
                <a:gd name="connsiteY13" fmla="*/ -180 h 53822"/>
                <a:gd name="connsiteX14" fmla="*/ 13743 w 28003"/>
                <a:gd name="connsiteY14" fmla="*/ -180 h 53822"/>
                <a:gd name="connsiteX15" fmla="*/ 13743 w 28003"/>
                <a:gd name="connsiteY15" fmla="*/ 12488 h 53822"/>
                <a:gd name="connsiteX16" fmla="*/ 24411 w 28003"/>
                <a:gd name="connsiteY16" fmla="*/ 12488 h 53822"/>
                <a:gd name="connsiteX17" fmla="*/ 24411 w 28003"/>
                <a:gd name="connsiteY17" fmla="*/ 19346 h 5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003" h="53822">
                  <a:moveTo>
                    <a:pt x="13553" y="19346"/>
                  </a:moveTo>
                  <a:lnTo>
                    <a:pt x="13553" y="39920"/>
                  </a:lnTo>
                  <a:cubicBezTo>
                    <a:pt x="13439" y="41616"/>
                    <a:pt x="13982" y="43282"/>
                    <a:pt x="15077" y="44588"/>
                  </a:cubicBezTo>
                  <a:cubicBezTo>
                    <a:pt x="16134" y="45778"/>
                    <a:pt x="17677" y="46407"/>
                    <a:pt x="19268" y="46302"/>
                  </a:cubicBezTo>
                  <a:cubicBezTo>
                    <a:pt x="21335" y="46178"/>
                    <a:pt x="23259" y="45216"/>
                    <a:pt x="24602" y="43635"/>
                  </a:cubicBezTo>
                  <a:lnTo>
                    <a:pt x="28031" y="49636"/>
                  </a:lnTo>
                  <a:cubicBezTo>
                    <a:pt x="25459" y="52093"/>
                    <a:pt x="22068" y="53522"/>
                    <a:pt x="18506" y="53636"/>
                  </a:cubicBezTo>
                  <a:cubicBezTo>
                    <a:pt x="14953" y="53741"/>
                    <a:pt x="11515" y="52407"/>
                    <a:pt x="8981" y="49922"/>
                  </a:cubicBezTo>
                  <a:cubicBezTo>
                    <a:pt x="6352" y="47197"/>
                    <a:pt x="4971" y="43511"/>
                    <a:pt x="5171" y="39730"/>
                  </a:cubicBezTo>
                  <a:lnTo>
                    <a:pt x="5171" y="19346"/>
                  </a:lnTo>
                  <a:lnTo>
                    <a:pt x="27" y="19346"/>
                  </a:lnTo>
                  <a:lnTo>
                    <a:pt x="27" y="12488"/>
                  </a:lnTo>
                  <a:lnTo>
                    <a:pt x="5171" y="12488"/>
                  </a:lnTo>
                  <a:lnTo>
                    <a:pt x="5171" y="-180"/>
                  </a:lnTo>
                  <a:lnTo>
                    <a:pt x="13743" y="-180"/>
                  </a:lnTo>
                  <a:lnTo>
                    <a:pt x="13743" y="12488"/>
                  </a:lnTo>
                  <a:lnTo>
                    <a:pt x="24411" y="12488"/>
                  </a:lnTo>
                  <a:lnTo>
                    <a:pt x="24411" y="19346"/>
                  </a:lnTo>
                  <a:close/>
                </a:path>
              </a:pathLst>
            </a:custGeom>
            <a:solidFill>
              <a:srgbClr val="6D6E71"/>
            </a:solidFill>
            <a:ln w="9525" cap="flat">
              <a:noFill/>
              <a:prstDash val="solid"/>
              <a:miter/>
            </a:ln>
          </p:spPr>
          <p:txBody>
            <a:bodyPr rtlCol="0" anchor="ctr"/>
            <a:lstStyle/>
            <a:p>
              <a:endParaRPr lang="en-US"/>
            </a:p>
          </p:txBody>
        </p:sp>
        <p:sp>
          <p:nvSpPr>
            <p:cNvPr id="402" name="Freeform: Shape 401">
              <a:extLst>
                <a:ext uri="{FF2B5EF4-FFF2-40B4-BE49-F238E27FC236}">
                  <a16:creationId xmlns:a16="http://schemas.microsoft.com/office/drawing/2014/main" id="{21A745FE-67DF-4C45-BDDC-4D5FA5CE990A}"/>
                </a:ext>
              </a:extLst>
            </p:cNvPr>
            <p:cNvSpPr/>
            <p:nvPr/>
          </p:nvSpPr>
          <p:spPr>
            <a:xfrm>
              <a:off x="8527125" y="4436186"/>
              <a:ext cx="53351" cy="52112"/>
            </a:xfrm>
            <a:custGeom>
              <a:avLst/>
              <a:gdLst>
                <a:gd name="connsiteX0" fmla="*/ 36608 w 42681"/>
                <a:gd name="connsiteY0" fmla="*/ 35525 h 41690"/>
                <a:gd name="connsiteX1" fmla="*/ 6128 w 42681"/>
                <a:gd name="connsiteY1" fmla="*/ 35525 h 41690"/>
                <a:gd name="connsiteX2" fmla="*/ 6128 w 42681"/>
                <a:gd name="connsiteY2" fmla="*/ 5807 h 41690"/>
                <a:gd name="connsiteX3" fmla="*/ 36608 w 42681"/>
                <a:gd name="connsiteY3" fmla="*/ 5807 h 41690"/>
                <a:gd name="connsiteX4" fmla="*/ 36608 w 42681"/>
                <a:gd name="connsiteY4" fmla="*/ 35525 h 41690"/>
                <a:gd name="connsiteX5" fmla="*/ 12224 w 42681"/>
                <a:gd name="connsiteY5" fmla="*/ 30191 h 41690"/>
                <a:gd name="connsiteX6" fmla="*/ 21749 w 42681"/>
                <a:gd name="connsiteY6" fmla="*/ 33905 h 41690"/>
                <a:gd name="connsiteX7" fmla="*/ 31274 w 42681"/>
                <a:gd name="connsiteY7" fmla="*/ 30191 h 41690"/>
                <a:gd name="connsiteX8" fmla="*/ 34894 w 42681"/>
                <a:gd name="connsiteY8" fmla="*/ 20666 h 41690"/>
                <a:gd name="connsiteX9" fmla="*/ 31274 w 42681"/>
                <a:gd name="connsiteY9" fmla="*/ 11141 h 41690"/>
                <a:gd name="connsiteX10" fmla="*/ 21749 w 42681"/>
                <a:gd name="connsiteY10" fmla="*/ 7426 h 41690"/>
                <a:gd name="connsiteX11" fmla="*/ 12224 w 42681"/>
                <a:gd name="connsiteY11" fmla="*/ 11141 h 41690"/>
                <a:gd name="connsiteX12" fmla="*/ 8605 w 42681"/>
                <a:gd name="connsiteY12" fmla="*/ 20666 h 41690"/>
                <a:gd name="connsiteX13" fmla="*/ 12033 w 42681"/>
                <a:gd name="connsiteY13" fmla="*/ 30191 h 41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681" h="41690">
                  <a:moveTo>
                    <a:pt x="36608" y="35525"/>
                  </a:moveTo>
                  <a:cubicBezTo>
                    <a:pt x="28017" y="43506"/>
                    <a:pt x="14720" y="43506"/>
                    <a:pt x="6128" y="35525"/>
                  </a:cubicBezTo>
                  <a:cubicBezTo>
                    <a:pt x="-2006" y="27285"/>
                    <a:pt x="-2006" y="14046"/>
                    <a:pt x="6128" y="5807"/>
                  </a:cubicBezTo>
                  <a:cubicBezTo>
                    <a:pt x="14720" y="-2176"/>
                    <a:pt x="28017" y="-2176"/>
                    <a:pt x="36608" y="5807"/>
                  </a:cubicBezTo>
                  <a:cubicBezTo>
                    <a:pt x="44742" y="14046"/>
                    <a:pt x="44742" y="27285"/>
                    <a:pt x="36608" y="35525"/>
                  </a:cubicBezTo>
                  <a:close/>
                  <a:moveTo>
                    <a:pt x="12224" y="30191"/>
                  </a:moveTo>
                  <a:cubicBezTo>
                    <a:pt x="14691" y="32772"/>
                    <a:pt x="18177" y="34134"/>
                    <a:pt x="21749" y="33905"/>
                  </a:cubicBezTo>
                  <a:cubicBezTo>
                    <a:pt x="25312" y="34086"/>
                    <a:pt x="28778" y="32733"/>
                    <a:pt x="31274" y="30191"/>
                  </a:cubicBezTo>
                  <a:cubicBezTo>
                    <a:pt x="33722" y="27638"/>
                    <a:pt x="35027" y="24199"/>
                    <a:pt x="34894" y="20666"/>
                  </a:cubicBezTo>
                  <a:cubicBezTo>
                    <a:pt x="35018" y="17131"/>
                    <a:pt x="33712" y="13703"/>
                    <a:pt x="31274" y="11141"/>
                  </a:cubicBezTo>
                  <a:cubicBezTo>
                    <a:pt x="28778" y="8597"/>
                    <a:pt x="25312" y="7245"/>
                    <a:pt x="21749" y="7426"/>
                  </a:cubicBezTo>
                  <a:cubicBezTo>
                    <a:pt x="18177" y="7197"/>
                    <a:pt x="14691" y="8559"/>
                    <a:pt x="12224" y="11141"/>
                  </a:cubicBezTo>
                  <a:cubicBezTo>
                    <a:pt x="9748" y="13674"/>
                    <a:pt x="8433" y="17122"/>
                    <a:pt x="8605" y="20666"/>
                  </a:cubicBezTo>
                  <a:cubicBezTo>
                    <a:pt x="8376" y="24180"/>
                    <a:pt x="9614" y="27628"/>
                    <a:pt x="12033" y="30191"/>
                  </a:cubicBezTo>
                  <a:close/>
                </a:path>
              </a:pathLst>
            </a:custGeom>
            <a:solidFill>
              <a:srgbClr val="6D6E71"/>
            </a:solidFill>
            <a:ln w="9525" cap="flat">
              <a:noFill/>
              <a:prstDash val="solid"/>
              <a:miter/>
            </a:ln>
          </p:spPr>
          <p:txBody>
            <a:bodyPr rtlCol="0" anchor="ctr"/>
            <a:lstStyle/>
            <a:p>
              <a:endParaRPr lang="en-US"/>
            </a:p>
          </p:txBody>
        </p:sp>
        <p:sp>
          <p:nvSpPr>
            <p:cNvPr id="403" name="Freeform: Shape 402">
              <a:extLst>
                <a:ext uri="{FF2B5EF4-FFF2-40B4-BE49-F238E27FC236}">
                  <a16:creationId xmlns:a16="http://schemas.microsoft.com/office/drawing/2014/main" id="{E818E4EE-8F49-4E47-AE60-F17811D0C52E}"/>
                </a:ext>
              </a:extLst>
            </p:cNvPr>
            <p:cNvSpPr/>
            <p:nvPr/>
          </p:nvSpPr>
          <p:spPr>
            <a:xfrm>
              <a:off x="8612975" y="4421047"/>
              <a:ext cx="24288" cy="66556"/>
            </a:xfrm>
            <a:custGeom>
              <a:avLst/>
              <a:gdLst>
                <a:gd name="connsiteX0" fmla="*/ 408 w 19430"/>
                <a:gd name="connsiteY0" fmla="*/ -180 h 53245"/>
                <a:gd name="connsiteX1" fmla="*/ 19458 w 19430"/>
                <a:gd name="connsiteY1" fmla="*/ -180 h 53245"/>
                <a:gd name="connsiteX2" fmla="*/ 19458 w 19430"/>
                <a:gd name="connsiteY2" fmla="*/ 53065 h 53245"/>
                <a:gd name="connsiteX3" fmla="*/ 10886 w 19430"/>
                <a:gd name="connsiteY3" fmla="*/ 53065 h 53245"/>
                <a:gd name="connsiteX4" fmla="*/ 10886 w 19430"/>
                <a:gd name="connsiteY4" fmla="*/ 7535 h 53245"/>
                <a:gd name="connsiteX5" fmla="*/ 27 w 19430"/>
                <a:gd name="connsiteY5" fmla="*/ 7535 h 53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30" h="53245">
                  <a:moveTo>
                    <a:pt x="408" y="-180"/>
                  </a:moveTo>
                  <a:lnTo>
                    <a:pt x="19458" y="-180"/>
                  </a:lnTo>
                  <a:lnTo>
                    <a:pt x="19458" y="53065"/>
                  </a:lnTo>
                  <a:lnTo>
                    <a:pt x="10886" y="53065"/>
                  </a:lnTo>
                  <a:lnTo>
                    <a:pt x="10886" y="7535"/>
                  </a:lnTo>
                  <a:lnTo>
                    <a:pt x="27" y="7535"/>
                  </a:lnTo>
                  <a:close/>
                </a:path>
              </a:pathLst>
            </a:custGeom>
            <a:solidFill>
              <a:srgbClr val="6D6E71"/>
            </a:solidFill>
            <a:ln w="9525" cap="flat">
              <a:noFill/>
              <a:prstDash val="solid"/>
              <a:miter/>
            </a:ln>
          </p:spPr>
          <p:txBody>
            <a:bodyPr rtlCol="0" anchor="ctr"/>
            <a:lstStyle/>
            <a:p>
              <a:endParaRPr lang="en-US"/>
            </a:p>
          </p:txBody>
        </p:sp>
        <p:sp>
          <p:nvSpPr>
            <p:cNvPr id="404" name="Freeform: Shape 403">
              <a:extLst>
                <a:ext uri="{FF2B5EF4-FFF2-40B4-BE49-F238E27FC236}">
                  <a16:creationId xmlns:a16="http://schemas.microsoft.com/office/drawing/2014/main" id="{C2A9EC96-BCC1-498B-8C17-3CB82021AF5E}"/>
                </a:ext>
              </a:extLst>
            </p:cNvPr>
            <p:cNvSpPr/>
            <p:nvPr/>
          </p:nvSpPr>
          <p:spPr>
            <a:xfrm>
              <a:off x="8652622" y="4419410"/>
              <a:ext cx="54291" cy="68877"/>
            </a:xfrm>
            <a:custGeom>
              <a:avLst/>
              <a:gdLst>
                <a:gd name="connsiteX0" fmla="*/ 5457 w 43433"/>
                <a:gd name="connsiteY0" fmla="*/ 47421 h 55102"/>
                <a:gd name="connsiteX1" fmla="*/ 5457 w 43433"/>
                <a:gd name="connsiteY1" fmla="*/ 7321 h 55102"/>
                <a:gd name="connsiteX2" fmla="*/ 35670 w 43433"/>
                <a:gd name="connsiteY2" fmla="*/ 4959 h 55102"/>
                <a:gd name="connsiteX3" fmla="*/ 38032 w 43433"/>
                <a:gd name="connsiteY3" fmla="*/ 7321 h 55102"/>
                <a:gd name="connsiteX4" fmla="*/ 38032 w 43433"/>
                <a:gd name="connsiteY4" fmla="*/ 47421 h 55102"/>
                <a:gd name="connsiteX5" fmla="*/ 7819 w 43433"/>
                <a:gd name="connsiteY5" fmla="*/ 49783 h 55102"/>
                <a:gd name="connsiteX6" fmla="*/ 5457 w 43433"/>
                <a:gd name="connsiteY6" fmla="*/ 47421 h 55102"/>
                <a:gd name="connsiteX7" fmla="*/ 11933 w 43433"/>
                <a:gd name="connsiteY7" fmla="*/ 12941 h 55102"/>
                <a:gd name="connsiteX8" fmla="*/ 11933 w 43433"/>
                <a:gd name="connsiteY8" fmla="*/ 41516 h 55102"/>
                <a:gd name="connsiteX9" fmla="*/ 27973 w 43433"/>
                <a:gd name="connsiteY9" fmla="*/ 45098 h 55102"/>
                <a:gd name="connsiteX10" fmla="*/ 31555 w 43433"/>
                <a:gd name="connsiteY10" fmla="*/ 41516 h 55102"/>
                <a:gd name="connsiteX11" fmla="*/ 34603 w 43433"/>
                <a:gd name="connsiteY11" fmla="*/ 27133 h 55102"/>
                <a:gd name="connsiteX12" fmla="*/ 31555 w 43433"/>
                <a:gd name="connsiteY12" fmla="*/ 12655 h 55102"/>
                <a:gd name="connsiteX13" fmla="*/ 15515 w 43433"/>
                <a:gd name="connsiteY13" fmla="*/ 9074 h 55102"/>
                <a:gd name="connsiteX14" fmla="*/ 11933 w 43433"/>
                <a:gd name="connsiteY14" fmla="*/ 12655 h 55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433" h="55102">
                  <a:moveTo>
                    <a:pt x="5457" y="47421"/>
                  </a:moveTo>
                  <a:cubicBezTo>
                    <a:pt x="-1783" y="35039"/>
                    <a:pt x="-1783" y="19704"/>
                    <a:pt x="5457" y="7321"/>
                  </a:cubicBezTo>
                  <a:cubicBezTo>
                    <a:pt x="13153" y="-1670"/>
                    <a:pt x="26678" y="-2728"/>
                    <a:pt x="35670" y="4959"/>
                  </a:cubicBezTo>
                  <a:cubicBezTo>
                    <a:pt x="36517" y="5683"/>
                    <a:pt x="37308" y="6473"/>
                    <a:pt x="38032" y="7321"/>
                  </a:cubicBezTo>
                  <a:cubicBezTo>
                    <a:pt x="45271" y="19704"/>
                    <a:pt x="45271" y="35039"/>
                    <a:pt x="38032" y="47421"/>
                  </a:cubicBezTo>
                  <a:cubicBezTo>
                    <a:pt x="30336" y="56413"/>
                    <a:pt x="16810" y="57470"/>
                    <a:pt x="7819" y="49783"/>
                  </a:cubicBezTo>
                  <a:cubicBezTo>
                    <a:pt x="6971" y="49060"/>
                    <a:pt x="6180" y="48269"/>
                    <a:pt x="5457" y="47421"/>
                  </a:cubicBezTo>
                  <a:close/>
                  <a:moveTo>
                    <a:pt x="11933" y="12941"/>
                  </a:moveTo>
                  <a:cubicBezTo>
                    <a:pt x="7714" y="21999"/>
                    <a:pt x="7714" y="32458"/>
                    <a:pt x="11933" y="41516"/>
                  </a:cubicBezTo>
                  <a:cubicBezTo>
                    <a:pt x="15372" y="46936"/>
                    <a:pt x="22554" y="48536"/>
                    <a:pt x="27973" y="45098"/>
                  </a:cubicBezTo>
                  <a:cubicBezTo>
                    <a:pt x="29411" y="44183"/>
                    <a:pt x="30640" y="42963"/>
                    <a:pt x="31555" y="41516"/>
                  </a:cubicBezTo>
                  <a:cubicBezTo>
                    <a:pt x="33812" y="37068"/>
                    <a:pt x="34860" y="32115"/>
                    <a:pt x="34603" y="27133"/>
                  </a:cubicBezTo>
                  <a:cubicBezTo>
                    <a:pt x="34879" y="22123"/>
                    <a:pt x="33822" y="17132"/>
                    <a:pt x="31555" y="12655"/>
                  </a:cubicBezTo>
                  <a:cubicBezTo>
                    <a:pt x="28116" y="7235"/>
                    <a:pt x="20935" y="5636"/>
                    <a:pt x="15515" y="9074"/>
                  </a:cubicBezTo>
                  <a:cubicBezTo>
                    <a:pt x="14076" y="9988"/>
                    <a:pt x="12848" y="11207"/>
                    <a:pt x="11933" y="12655"/>
                  </a:cubicBezTo>
                  <a:close/>
                </a:path>
              </a:pathLst>
            </a:custGeom>
            <a:solidFill>
              <a:srgbClr val="6D6E71"/>
            </a:solidFill>
            <a:ln w="9525" cap="flat">
              <a:noFill/>
              <a:prstDash val="solid"/>
              <a:miter/>
            </a:ln>
          </p:spPr>
          <p:txBody>
            <a:bodyPr rtlCol="0" anchor="ctr"/>
            <a:lstStyle/>
            <a:p>
              <a:endParaRPr lang="en-US"/>
            </a:p>
          </p:txBody>
        </p:sp>
        <p:sp>
          <p:nvSpPr>
            <p:cNvPr id="405" name="Freeform: Shape 404">
              <a:extLst>
                <a:ext uri="{FF2B5EF4-FFF2-40B4-BE49-F238E27FC236}">
                  <a16:creationId xmlns:a16="http://schemas.microsoft.com/office/drawing/2014/main" id="{D27B0A67-B08A-4FC2-9D1D-651A302AD505}"/>
                </a:ext>
              </a:extLst>
            </p:cNvPr>
            <p:cNvSpPr/>
            <p:nvPr/>
          </p:nvSpPr>
          <p:spPr>
            <a:xfrm>
              <a:off x="8716910" y="4419378"/>
              <a:ext cx="66444" cy="68947"/>
            </a:xfrm>
            <a:custGeom>
              <a:avLst/>
              <a:gdLst>
                <a:gd name="connsiteX0" fmla="*/ 19653 w 53155"/>
                <a:gd name="connsiteY0" fmla="*/ 3345 h 55158"/>
                <a:gd name="connsiteX1" fmla="*/ 19653 w 53155"/>
                <a:gd name="connsiteY1" fmla="*/ 20586 h 55158"/>
                <a:gd name="connsiteX2" fmla="*/ 3766 w 53155"/>
                <a:gd name="connsiteY2" fmla="*/ 21081 h 55158"/>
                <a:gd name="connsiteX3" fmla="*/ 3270 w 53155"/>
                <a:gd name="connsiteY3" fmla="*/ 20586 h 55158"/>
                <a:gd name="connsiteX4" fmla="*/ 3270 w 53155"/>
                <a:gd name="connsiteY4" fmla="*/ 3441 h 55158"/>
                <a:gd name="connsiteX5" fmla="*/ 11557 w 53155"/>
                <a:gd name="connsiteY5" fmla="*/ -179 h 55158"/>
                <a:gd name="connsiteX6" fmla="*/ 19653 w 53155"/>
                <a:gd name="connsiteY6" fmla="*/ 3345 h 55158"/>
                <a:gd name="connsiteX7" fmla="*/ 50609 w 53155"/>
                <a:gd name="connsiteY7" fmla="*/ 1155 h 55158"/>
                <a:gd name="connsiteX8" fmla="*/ 11652 w 53155"/>
                <a:gd name="connsiteY8" fmla="*/ 54400 h 55158"/>
                <a:gd name="connsiteX9" fmla="*/ 2127 w 53155"/>
                <a:gd name="connsiteY9" fmla="*/ 54400 h 55158"/>
                <a:gd name="connsiteX10" fmla="*/ 41084 w 53155"/>
                <a:gd name="connsiteY10" fmla="*/ 1155 h 55158"/>
                <a:gd name="connsiteX11" fmla="*/ 14510 w 53155"/>
                <a:gd name="connsiteY11" fmla="*/ 15919 h 55158"/>
                <a:gd name="connsiteX12" fmla="*/ 15748 w 53155"/>
                <a:gd name="connsiteY12" fmla="*/ 12109 h 55158"/>
                <a:gd name="connsiteX13" fmla="*/ 14414 w 53155"/>
                <a:gd name="connsiteY13" fmla="*/ 8203 h 55158"/>
                <a:gd name="connsiteX14" fmla="*/ 11272 w 53155"/>
                <a:gd name="connsiteY14" fmla="*/ 6680 h 55158"/>
                <a:gd name="connsiteX15" fmla="*/ 8224 w 53155"/>
                <a:gd name="connsiteY15" fmla="*/ 8203 h 55158"/>
                <a:gd name="connsiteX16" fmla="*/ 6985 w 53155"/>
                <a:gd name="connsiteY16" fmla="*/ 12109 h 55158"/>
                <a:gd name="connsiteX17" fmla="*/ 8318 w 53155"/>
                <a:gd name="connsiteY17" fmla="*/ 15919 h 55158"/>
                <a:gd name="connsiteX18" fmla="*/ 11462 w 53155"/>
                <a:gd name="connsiteY18" fmla="*/ 17538 h 55158"/>
                <a:gd name="connsiteX19" fmla="*/ 14510 w 53155"/>
                <a:gd name="connsiteY19" fmla="*/ 15919 h 55158"/>
                <a:gd name="connsiteX20" fmla="*/ 49848 w 53155"/>
                <a:gd name="connsiteY20" fmla="*/ 34206 h 55158"/>
                <a:gd name="connsiteX21" fmla="*/ 53181 w 53155"/>
                <a:gd name="connsiteY21" fmla="*/ 42779 h 55158"/>
                <a:gd name="connsiteX22" fmla="*/ 49848 w 53155"/>
                <a:gd name="connsiteY22" fmla="*/ 51447 h 55158"/>
                <a:gd name="connsiteX23" fmla="*/ 41656 w 53155"/>
                <a:gd name="connsiteY23" fmla="*/ 54971 h 55158"/>
                <a:gd name="connsiteX24" fmla="*/ 33464 w 53155"/>
                <a:gd name="connsiteY24" fmla="*/ 51447 h 55158"/>
                <a:gd name="connsiteX25" fmla="*/ 33464 w 53155"/>
                <a:gd name="connsiteY25" fmla="*/ 34302 h 55158"/>
                <a:gd name="connsiteX26" fmla="*/ 41656 w 53155"/>
                <a:gd name="connsiteY26" fmla="*/ 30682 h 55158"/>
                <a:gd name="connsiteX27" fmla="*/ 49848 w 53155"/>
                <a:gd name="connsiteY27" fmla="*/ 34206 h 55158"/>
                <a:gd name="connsiteX28" fmla="*/ 44895 w 53155"/>
                <a:gd name="connsiteY28" fmla="*/ 46970 h 55158"/>
                <a:gd name="connsiteX29" fmla="*/ 46133 w 53155"/>
                <a:gd name="connsiteY29" fmla="*/ 43065 h 55158"/>
                <a:gd name="connsiteX30" fmla="*/ 44895 w 53155"/>
                <a:gd name="connsiteY30" fmla="*/ 39255 h 55158"/>
                <a:gd name="connsiteX31" fmla="*/ 41656 w 53155"/>
                <a:gd name="connsiteY31" fmla="*/ 37731 h 55158"/>
                <a:gd name="connsiteX32" fmla="*/ 38608 w 53155"/>
                <a:gd name="connsiteY32" fmla="*/ 39255 h 55158"/>
                <a:gd name="connsiteX33" fmla="*/ 37370 w 53155"/>
                <a:gd name="connsiteY33" fmla="*/ 43065 h 55158"/>
                <a:gd name="connsiteX34" fmla="*/ 38703 w 53155"/>
                <a:gd name="connsiteY34" fmla="*/ 46970 h 55158"/>
                <a:gd name="connsiteX35" fmla="*/ 41846 w 53155"/>
                <a:gd name="connsiteY35" fmla="*/ 48494 h 55158"/>
                <a:gd name="connsiteX36" fmla="*/ 44895 w 53155"/>
                <a:gd name="connsiteY36" fmla="*/ 46970 h 55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3155" h="55158">
                  <a:moveTo>
                    <a:pt x="19653" y="3345"/>
                  </a:moveTo>
                  <a:cubicBezTo>
                    <a:pt x="24035" y="8260"/>
                    <a:pt x="24035" y="15671"/>
                    <a:pt x="19653" y="20586"/>
                  </a:cubicBezTo>
                  <a:cubicBezTo>
                    <a:pt x="15405" y="25110"/>
                    <a:pt x="8290" y="25330"/>
                    <a:pt x="3766" y="21081"/>
                  </a:cubicBezTo>
                  <a:cubicBezTo>
                    <a:pt x="3594" y="20919"/>
                    <a:pt x="3432" y="20757"/>
                    <a:pt x="3270" y="20586"/>
                  </a:cubicBezTo>
                  <a:cubicBezTo>
                    <a:pt x="-1054" y="15690"/>
                    <a:pt x="-1054" y="8336"/>
                    <a:pt x="3270" y="3441"/>
                  </a:cubicBezTo>
                  <a:cubicBezTo>
                    <a:pt x="5385" y="1098"/>
                    <a:pt x="8404" y="-226"/>
                    <a:pt x="11557" y="-179"/>
                  </a:cubicBezTo>
                  <a:cubicBezTo>
                    <a:pt x="14634" y="-226"/>
                    <a:pt x="17586" y="1060"/>
                    <a:pt x="19653" y="3345"/>
                  </a:cubicBezTo>
                  <a:close/>
                  <a:moveTo>
                    <a:pt x="50609" y="1155"/>
                  </a:moveTo>
                  <a:lnTo>
                    <a:pt x="11652" y="54400"/>
                  </a:lnTo>
                  <a:lnTo>
                    <a:pt x="2127" y="54400"/>
                  </a:lnTo>
                  <a:lnTo>
                    <a:pt x="41084" y="1155"/>
                  </a:lnTo>
                  <a:close/>
                  <a:moveTo>
                    <a:pt x="14510" y="15919"/>
                  </a:moveTo>
                  <a:cubicBezTo>
                    <a:pt x="15367" y="14842"/>
                    <a:pt x="15805" y="13490"/>
                    <a:pt x="15748" y="12109"/>
                  </a:cubicBezTo>
                  <a:cubicBezTo>
                    <a:pt x="15767" y="10689"/>
                    <a:pt x="15300" y="9308"/>
                    <a:pt x="14414" y="8203"/>
                  </a:cubicBezTo>
                  <a:cubicBezTo>
                    <a:pt x="13643" y="7260"/>
                    <a:pt x="12491" y="6708"/>
                    <a:pt x="11272" y="6680"/>
                  </a:cubicBezTo>
                  <a:cubicBezTo>
                    <a:pt x="10071" y="6680"/>
                    <a:pt x="8947" y="7241"/>
                    <a:pt x="8224" y="8203"/>
                  </a:cubicBezTo>
                  <a:cubicBezTo>
                    <a:pt x="7366" y="9318"/>
                    <a:pt x="6928" y="10699"/>
                    <a:pt x="6985" y="12109"/>
                  </a:cubicBezTo>
                  <a:cubicBezTo>
                    <a:pt x="6909" y="13509"/>
                    <a:pt x="7394" y="14871"/>
                    <a:pt x="8318" y="15919"/>
                  </a:cubicBezTo>
                  <a:cubicBezTo>
                    <a:pt x="9061" y="16918"/>
                    <a:pt x="10223" y="17519"/>
                    <a:pt x="11462" y="17538"/>
                  </a:cubicBezTo>
                  <a:cubicBezTo>
                    <a:pt x="12681" y="17528"/>
                    <a:pt x="13824" y="16928"/>
                    <a:pt x="14510" y="15919"/>
                  </a:cubicBezTo>
                  <a:close/>
                  <a:moveTo>
                    <a:pt x="49848" y="34206"/>
                  </a:moveTo>
                  <a:cubicBezTo>
                    <a:pt x="52029" y="36521"/>
                    <a:pt x="53220" y="39598"/>
                    <a:pt x="53181" y="42779"/>
                  </a:cubicBezTo>
                  <a:cubicBezTo>
                    <a:pt x="53229" y="45989"/>
                    <a:pt x="52029" y="49094"/>
                    <a:pt x="49848" y="51447"/>
                  </a:cubicBezTo>
                  <a:cubicBezTo>
                    <a:pt x="47762" y="53762"/>
                    <a:pt x="44771" y="55048"/>
                    <a:pt x="41656" y="54971"/>
                  </a:cubicBezTo>
                  <a:cubicBezTo>
                    <a:pt x="38532" y="55085"/>
                    <a:pt x="35522" y="53790"/>
                    <a:pt x="33464" y="51447"/>
                  </a:cubicBezTo>
                  <a:cubicBezTo>
                    <a:pt x="29007" y="46599"/>
                    <a:pt x="29007" y="39150"/>
                    <a:pt x="33464" y="34302"/>
                  </a:cubicBezTo>
                  <a:cubicBezTo>
                    <a:pt x="35541" y="31959"/>
                    <a:pt x="38532" y="30644"/>
                    <a:pt x="41656" y="30682"/>
                  </a:cubicBezTo>
                  <a:cubicBezTo>
                    <a:pt x="44771" y="30587"/>
                    <a:pt x="47771" y="31883"/>
                    <a:pt x="49848" y="34206"/>
                  </a:cubicBezTo>
                  <a:close/>
                  <a:moveTo>
                    <a:pt x="44895" y="46970"/>
                  </a:moveTo>
                  <a:cubicBezTo>
                    <a:pt x="45752" y="45856"/>
                    <a:pt x="46190" y="44474"/>
                    <a:pt x="46133" y="43065"/>
                  </a:cubicBezTo>
                  <a:cubicBezTo>
                    <a:pt x="46190" y="41684"/>
                    <a:pt x="45752" y="40331"/>
                    <a:pt x="44895" y="39255"/>
                  </a:cubicBezTo>
                  <a:cubicBezTo>
                    <a:pt x="44095" y="38293"/>
                    <a:pt x="42913" y="37731"/>
                    <a:pt x="41656" y="37731"/>
                  </a:cubicBezTo>
                  <a:cubicBezTo>
                    <a:pt x="40447" y="37702"/>
                    <a:pt x="39304" y="38274"/>
                    <a:pt x="38608" y="39255"/>
                  </a:cubicBezTo>
                  <a:cubicBezTo>
                    <a:pt x="37751" y="40331"/>
                    <a:pt x="37312" y="41684"/>
                    <a:pt x="37370" y="43065"/>
                  </a:cubicBezTo>
                  <a:cubicBezTo>
                    <a:pt x="37351" y="44484"/>
                    <a:pt x="37818" y="45865"/>
                    <a:pt x="38703" y="46970"/>
                  </a:cubicBezTo>
                  <a:cubicBezTo>
                    <a:pt x="39456" y="47942"/>
                    <a:pt x="40618" y="48513"/>
                    <a:pt x="41846" y="48494"/>
                  </a:cubicBezTo>
                  <a:cubicBezTo>
                    <a:pt x="43056" y="48523"/>
                    <a:pt x="44199" y="47951"/>
                    <a:pt x="44895" y="46970"/>
                  </a:cubicBezTo>
                  <a:close/>
                </a:path>
              </a:pathLst>
            </a:custGeom>
            <a:solidFill>
              <a:srgbClr val="6D6E71"/>
            </a:solidFill>
            <a:ln w="9525" cap="flat">
              <a:noFill/>
              <a:prstDash val="solid"/>
              <a:miter/>
            </a:ln>
          </p:spPr>
          <p:txBody>
            <a:bodyPr rtlCol="0" anchor="ctr"/>
            <a:lstStyle/>
            <a:p>
              <a:endParaRPr lang="en-US"/>
            </a:p>
          </p:txBody>
        </p:sp>
        <p:sp>
          <p:nvSpPr>
            <p:cNvPr id="406" name="Freeform: Shape 405">
              <a:extLst>
                <a:ext uri="{FF2B5EF4-FFF2-40B4-BE49-F238E27FC236}">
                  <a16:creationId xmlns:a16="http://schemas.microsoft.com/office/drawing/2014/main" id="{C4101884-D680-474F-96C1-089C1803C49E}"/>
                </a:ext>
              </a:extLst>
            </p:cNvPr>
            <p:cNvSpPr/>
            <p:nvPr/>
          </p:nvSpPr>
          <p:spPr>
            <a:xfrm>
              <a:off x="8251382" y="3949202"/>
              <a:ext cx="151854" cy="215537"/>
            </a:xfrm>
            <a:custGeom>
              <a:avLst/>
              <a:gdLst>
                <a:gd name="connsiteX0" fmla="*/ 111184 w 121483"/>
                <a:gd name="connsiteY0" fmla="*/ -180 h 172430"/>
                <a:gd name="connsiteX1" fmla="*/ 111184 w 121483"/>
                <a:gd name="connsiteY1" fmla="*/ 32586 h 172430"/>
                <a:gd name="connsiteX2" fmla="*/ 43842 w 121483"/>
                <a:gd name="connsiteY2" fmla="*/ 32586 h 172430"/>
                <a:gd name="connsiteX3" fmla="*/ 43842 w 121483"/>
                <a:gd name="connsiteY3" fmla="*/ 61161 h 172430"/>
                <a:gd name="connsiteX4" fmla="*/ 61178 w 121483"/>
                <a:gd name="connsiteY4" fmla="*/ 58970 h 172430"/>
                <a:gd name="connsiteX5" fmla="*/ 103659 w 121483"/>
                <a:gd name="connsiteY5" fmla="*/ 73829 h 172430"/>
                <a:gd name="connsiteX6" fmla="*/ 121471 w 121483"/>
                <a:gd name="connsiteY6" fmla="*/ 114025 h 172430"/>
                <a:gd name="connsiteX7" fmla="*/ 102992 w 121483"/>
                <a:gd name="connsiteY7" fmla="*/ 155744 h 172430"/>
                <a:gd name="connsiteX8" fmla="*/ 57463 w 121483"/>
                <a:gd name="connsiteY8" fmla="*/ 172222 h 172430"/>
                <a:gd name="connsiteX9" fmla="*/ 27 w 121483"/>
                <a:gd name="connsiteY9" fmla="*/ 146886 h 172430"/>
                <a:gd name="connsiteX10" fmla="*/ 20030 w 121483"/>
                <a:gd name="connsiteY10" fmla="*/ 119073 h 172430"/>
                <a:gd name="connsiteX11" fmla="*/ 25840 w 121483"/>
                <a:gd name="connsiteY11" fmla="*/ 124407 h 172430"/>
                <a:gd name="connsiteX12" fmla="*/ 39270 w 121483"/>
                <a:gd name="connsiteY12" fmla="*/ 132789 h 172430"/>
                <a:gd name="connsiteX13" fmla="*/ 58797 w 121483"/>
                <a:gd name="connsiteY13" fmla="*/ 138028 h 172430"/>
                <a:gd name="connsiteX14" fmla="*/ 76132 w 121483"/>
                <a:gd name="connsiteY14" fmla="*/ 132218 h 172430"/>
                <a:gd name="connsiteX15" fmla="*/ 83752 w 121483"/>
                <a:gd name="connsiteY15" fmla="*/ 114882 h 172430"/>
                <a:gd name="connsiteX16" fmla="*/ 75560 w 121483"/>
                <a:gd name="connsiteY16" fmla="*/ 97166 h 172430"/>
                <a:gd name="connsiteX17" fmla="*/ 54415 w 121483"/>
                <a:gd name="connsiteY17" fmla="*/ 90974 h 172430"/>
                <a:gd name="connsiteX18" fmla="*/ 24411 w 121483"/>
                <a:gd name="connsiteY18" fmla="*/ 100499 h 172430"/>
                <a:gd name="connsiteX19" fmla="*/ 8505 w 121483"/>
                <a:gd name="connsiteY19" fmla="*/ 83450 h 172430"/>
                <a:gd name="connsiteX20" fmla="*/ 8505 w 121483"/>
                <a:gd name="connsiteY20" fmla="*/ 201 h 172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483" h="172430">
                  <a:moveTo>
                    <a:pt x="111184" y="-180"/>
                  </a:moveTo>
                  <a:lnTo>
                    <a:pt x="111184" y="32586"/>
                  </a:lnTo>
                  <a:lnTo>
                    <a:pt x="43842" y="32586"/>
                  </a:lnTo>
                  <a:lnTo>
                    <a:pt x="43842" y="61161"/>
                  </a:lnTo>
                  <a:cubicBezTo>
                    <a:pt x="49481" y="59590"/>
                    <a:pt x="55320" y="58847"/>
                    <a:pt x="61178" y="58970"/>
                  </a:cubicBezTo>
                  <a:cubicBezTo>
                    <a:pt x="76666" y="58656"/>
                    <a:pt x="91744" y="63923"/>
                    <a:pt x="103659" y="73829"/>
                  </a:cubicBezTo>
                  <a:cubicBezTo>
                    <a:pt x="115509" y="83745"/>
                    <a:pt x="122090" y="98594"/>
                    <a:pt x="121471" y="114025"/>
                  </a:cubicBezTo>
                  <a:cubicBezTo>
                    <a:pt x="121814" y="129989"/>
                    <a:pt x="115042" y="145276"/>
                    <a:pt x="102992" y="155744"/>
                  </a:cubicBezTo>
                  <a:cubicBezTo>
                    <a:pt x="90458" y="166812"/>
                    <a:pt x="74179" y="172708"/>
                    <a:pt x="57463" y="172222"/>
                  </a:cubicBezTo>
                  <a:cubicBezTo>
                    <a:pt x="35527" y="172613"/>
                    <a:pt x="14524" y="163345"/>
                    <a:pt x="27" y="146886"/>
                  </a:cubicBezTo>
                  <a:lnTo>
                    <a:pt x="20030" y="119073"/>
                  </a:lnTo>
                  <a:cubicBezTo>
                    <a:pt x="21458" y="120502"/>
                    <a:pt x="23459" y="122311"/>
                    <a:pt x="25840" y="124407"/>
                  </a:cubicBezTo>
                  <a:cubicBezTo>
                    <a:pt x="30031" y="127627"/>
                    <a:pt x="34536" y="130436"/>
                    <a:pt x="39270" y="132789"/>
                  </a:cubicBezTo>
                  <a:cubicBezTo>
                    <a:pt x="45233" y="136142"/>
                    <a:pt x="51948" y="137942"/>
                    <a:pt x="58797" y="138028"/>
                  </a:cubicBezTo>
                  <a:cubicBezTo>
                    <a:pt x="65074" y="138132"/>
                    <a:pt x="71189" y="136075"/>
                    <a:pt x="76132" y="132218"/>
                  </a:cubicBezTo>
                  <a:cubicBezTo>
                    <a:pt x="81323" y="128008"/>
                    <a:pt x="84162" y="121550"/>
                    <a:pt x="83752" y="114882"/>
                  </a:cubicBezTo>
                  <a:cubicBezTo>
                    <a:pt x="84076" y="107995"/>
                    <a:pt x="81018" y="101385"/>
                    <a:pt x="75560" y="97166"/>
                  </a:cubicBezTo>
                  <a:cubicBezTo>
                    <a:pt x="69388" y="92822"/>
                    <a:pt x="61949" y="90651"/>
                    <a:pt x="54415" y="90974"/>
                  </a:cubicBezTo>
                  <a:cubicBezTo>
                    <a:pt x="43785" y="91641"/>
                    <a:pt x="33479" y="94908"/>
                    <a:pt x="24411" y="100499"/>
                  </a:cubicBezTo>
                  <a:lnTo>
                    <a:pt x="8505" y="83450"/>
                  </a:lnTo>
                  <a:lnTo>
                    <a:pt x="8505" y="201"/>
                  </a:lnTo>
                  <a:close/>
                </a:path>
              </a:pathLst>
            </a:custGeom>
            <a:solidFill>
              <a:srgbClr val="336933"/>
            </a:solidFill>
            <a:ln w="9525" cap="flat">
              <a:noFill/>
              <a:prstDash val="solid"/>
              <a:miter/>
            </a:ln>
          </p:spPr>
          <p:txBody>
            <a:bodyPr rtlCol="0" anchor="ctr"/>
            <a:lstStyle/>
            <a:p>
              <a:endParaRPr lang="en-US"/>
            </a:p>
          </p:txBody>
        </p:sp>
        <p:sp>
          <p:nvSpPr>
            <p:cNvPr id="407" name="Freeform: Shape 406">
              <a:extLst>
                <a:ext uri="{FF2B5EF4-FFF2-40B4-BE49-F238E27FC236}">
                  <a16:creationId xmlns:a16="http://schemas.microsoft.com/office/drawing/2014/main" id="{224840B6-AD25-4CCA-A7D9-9AEC981514EA}"/>
                </a:ext>
              </a:extLst>
            </p:cNvPr>
            <p:cNvSpPr/>
            <p:nvPr/>
          </p:nvSpPr>
          <p:spPr>
            <a:xfrm>
              <a:off x="8430334" y="3944255"/>
              <a:ext cx="154423" cy="218070"/>
            </a:xfrm>
            <a:custGeom>
              <a:avLst/>
              <a:gdLst>
                <a:gd name="connsiteX0" fmla="*/ 74608 w 123538"/>
                <a:gd name="connsiteY0" fmla="*/ 70263 h 174456"/>
                <a:gd name="connsiteX1" fmla="*/ 81084 w 123538"/>
                <a:gd name="connsiteY1" fmla="*/ 52547 h 174456"/>
                <a:gd name="connsiteX2" fmla="*/ 75465 w 123538"/>
                <a:gd name="connsiteY2" fmla="*/ 38259 h 174456"/>
                <a:gd name="connsiteX3" fmla="*/ 61082 w 123538"/>
                <a:gd name="connsiteY3" fmla="*/ 32545 h 174456"/>
                <a:gd name="connsiteX4" fmla="*/ 30507 w 123538"/>
                <a:gd name="connsiteY4" fmla="*/ 55500 h 174456"/>
                <a:gd name="connsiteX5" fmla="*/ 27 w 123538"/>
                <a:gd name="connsiteY5" fmla="*/ 37402 h 174456"/>
                <a:gd name="connsiteX6" fmla="*/ 26221 w 123538"/>
                <a:gd name="connsiteY6" fmla="*/ 9399 h 174456"/>
                <a:gd name="connsiteX7" fmla="*/ 62606 w 123538"/>
                <a:gd name="connsiteY7" fmla="*/ -126 h 174456"/>
                <a:gd name="connsiteX8" fmla="*/ 101468 w 123538"/>
                <a:gd name="connsiteY8" fmla="*/ 13875 h 174456"/>
                <a:gd name="connsiteX9" fmla="*/ 118137 w 123538"/>
                <a:gd name="connsiteY9" fmla="*/ 51975 h 174456"/>
                <a:gd name="connsiteX10" fmla="*/ 111469 w 123538"/>
                <a:gd name="connsiteY10" fmla="*/ 77312 h 174456"/>
                <a:gd name="connsiteX11" fmla="*/ 86704 w 123538"/>
                <a:gd name="connsiteY11" fmla="*/ 108173 h 174456"/>
                <a:gd name="connsiteX12" fmla="*/ 55939 w 123538"/>
                <a:gd name="connsiteY12" fmla="*/ 140082 h 174456"/>
                <a:gd name="connsiteX13" fmla="*/ 123566 w 123538"/>
                <a:gd name="connsiteY13" fmla="*/ 140082 h 174456"/>
                <a:gd name="connsiteX14" fmla="*/ 123566 w 123538"/>
                <a:gd name="connsiteY14" fmla="*/ 174277 h 174456"/>
                <a:gd name="connsiteX15" fmla="*/ 2980 w 123538"/>
                <a:gd name="connsiteY15" fmla="*/ 174277 h 174456"/>
                <a:gd name="connsiteX16" fmla="*/ 2980 w 123538"/>
                <a:gd name="connsiteY16" fmla="*/ 145702 h 174456"/>
                <a:gd name="connsiteX17" fmla="*/ 52986 w 123538"/>
                <a:gd name="connsiteY17" fmla="*/ 94457 h 174456"/>
                <a:gd name="connsiteX18" fmla="*/ 74608 w 123538"/>
                <a:gd name="connsiteY18" fmla="*/ 70263 h 174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3538" h="174456">
                  <a:moveTo>
                    <a:pt x="74608" y="70263"/>
                  </a:moveTo>
                  <a:cubicBezTo>
                    <a:pt x="78551" y="65168"/>
                    <a:pt x="80818" y="58976"/>
                    <a:pt x="81084" y="52547"/>
                  </a:cubicBezTo>
                  <a:cubicBezTo>
                    <a:pt x="81190" y="47222"/>
                    <a:pt x="79161" y="42088"/>
                    <a:pt x="75465" y="38259"/>
                  </a:cubicBezTo>
                  <a:cubicBezTo>
                    <a:pt x="71693" y="34402"/>
                    <a:pt x="66464" y="32325"/>
                    <a:pt x="61082" y="32545"/>
                  </a:cubicBezTo>
                  <a:cubicBezTo>
                    <a:pt x="50319" y="32545"/>
                    <a:pt x="40127" y="40164"/>
                    <a:pt x="30507" y="55500"/>
                  </a:cubicBezTo>
                  <a:lnTo>
                    <a:pt x="27" y="37402"/>
                  </a:lnTo>
                  <a:cubicBezTo>
                    <a:pt x="6752" y="26382"/>
                    <a:pt x="15667" y="16847"/>
                    <a:pt x="26221" y="9399"/>
                  </a:cubicBezTo>
                  <a:cubicBezTo>
                    <a:pt x="37127" y="2664"/>
                    <a:pt x="49795" y="-651"/>
                    <a:pt x="62606" y="-126"/>
                  </a:cubicBezTo>
                  <a:cubicBezTo>
                    <a:pt x="76827" y="-326"/>
                    <a:pt x="90639" y="4655"/>
                    <a:pt x="101468" y="13875"/>
                  </a:cubicBezTo>
                  <a:cubicBezTo>
                    <a:pt x="112565" y="23353"/>
                    <a:pt x="118708" y="37392"/>
                    <a:pt x="118137" y="51975"/>
                  </a:cubicBezTo>
                  <a:cubicBezTo>
                    <a:pt x="118128" y="60853"/>
                    <a:pt x="115832" y="69578"/>
                    <a:pt x="111469" y="77312"/>
                  </a:cubicBezTo>
                  <a:cubicBezTo>
                    <a:pt x="104449" y="88532"/>
                    <a:pt x="96134" y="98886"/>
                    <a:pt x="86704" y="108173"/>
                  </a:cubicBezTo>
                  <a:lnTo>
                    <a:pt x="55939" y="140082"/>
                  </a:lnTo>
                  <a:lnTo>
                    <a:pt x="123566" y="140082"/>
                  </a:lnTo>
                  <a:lnTo>
                    <a:pt x="123566" y="174277"/>
                  </a:lnTo>
                  <a:lnTo>
                    <a:pt x="2980" y="174277"/>
                  </a:lnTo>
                  <a:lnTo>
                    <a:pt x="2980" y="145702"/>
                  </a:lnTo>
                  <a:lnTo>
                    <a:pt x="52986" y="94457"/>
                  </a:lnTo>
                  <a:cubicBezTo>
                    <a:pt x="60778" y="86942"/>
                    <a:pt x="68007" y="78855"/>
                    <a:pt x="74608" y="70263"/>
                  </a:cubicBezTo>
                  <a:close/>
                </a:path>
              </a:pathLst>
            </a:custGeom>
            <a:solidFill>
              <a:srgbClr val="336933"/>
            </a:solidFill>
            <a:ln w="9525" cap="flat">
              <a:noFill/>
              <a:prstDash val="solid"/>
              <a:miter/>
            </a:ln>
          </p:spPr>
          <p:txBody>
            <a:bodyPr rtlCol="0" anchor="ctr"/>
            <a:lstStyle/>
            <a:p>
              <a:endParaRPr lang="en-US"/>
            </a:p>
          </p:txBody>
        </p:sp>
        <p:sp>
          <p:nvSpPr>
            <p:cNvPr id="408" name="Freeform: Shape 407">
              <a:extLst>
                <a:ext uri="{FF2B5EF4-FFF2-40B4-BE49-F238E27FC236}">
                  <a16:creationId xmlns:a16="http://schemas.microsoft.com/office/drawing/2014/main" id="{FC832BE7-3B40-4098-8D1F-0440E88B5B96}"/>
                </a:ext>
              </a:extLst>
            </p:cNvPr>
            <p:cNvSpPr/>
            <p:nvPr/>
          </p:nvSpPr>
          <p:spPr>
            <a:xfrm>
              <a:off x="8598886" y="3936463"/>
              <a:ext cx="122804" cy="126221"/>
            </a:xfrm>
            <a:custGeom>
              <a:avLst/>
              <a:gdLst>
                <a:gd name="connsiteX0" fmla="*/ 42159 w 98243"/>
                <a:gd name="connsiteY0" fmla="*/ 22299 h 100977"/>
                <a:gd name="connsiteX1" fmla="*/ 36158 w 98243"/>
                <a:gd name="connsiteY1" fmla="*/ 36492 h 100977"/>
                <a:gd name="connsiteX2" fmla="*/ 21204 w 98243"/>
                <a:gd name="connsiteY2" fmla="*/ 42302 h 100977"/>
                <a:gd name="connsiteX3" fmla="*/ 6155 w 98243"/>
                <a:gd name="connsiteY3" fmla="*/ 36396 h 100977"/>
                <a:gd name="connsiteX4" fmla="*/ 5449 w 98243"/>
                <a:gd name="connsiteY4" fmla="*/ 8517 h 100977"/>
                <a:gd name="connsiteX5" fmla="*/ 6155 w 98243"/>
                <a:gd name="connsiteY5" fmla="*/ 7821 h 100977"/>
                <a:gd name="connsiteX6" fmla="*/ 36158 w 98243"/>
                <a:gd name="connsiteY6" fmla="*/ 7821 h 100977"/>
                <a:gd name="connsiteX7" fmla="*/ 42159 w 98243"/>
                <a:gd name="connsiteY7" fmla="*/ 22299 h 100977"/>
                <a:gd name="connsiteX8" fmla="*/ 96832 w 98243"/>
                <a:gd name="connsiteY8" fmla="*/ -180 h 100977"/>
                <a:gd name="connsiteX9" fmla="*/ 25490 w 98243"/>
                <a:gd name="connsiteY9" fmla="*/ 99356 h 100977"/>
                <a:gd name="connsiteX10" fmla="*/ 1011 w 98243"/>
                <a:gd name="connsiteY10" fmla="*/ 99356 h 100977"/>
                <a:gd name="connsiteX11" fmla="*/ 72448 w 98243"/>
                <a:gd name="connsiteY11" fmla="*/ -180 h 100977"/>
                <a:gd name="connsiteX12" fmla="*/ 17299 w 98243"/>
                <a:gd name="connsiteY12" fmla="*/ 27347 h 100977"/>
                <a:gd name="connsiteX13" fmla="*/ 21490 w 98243"/>
                <a:gd name="connsiteY13" fmla="*/ 29348 h 100977"/>
                <a:gd name="connsiteX14" fmla="*/ 25776 w 98243"/>
                <a:gd name="connsiteY14" fmla="*/ 27347 h 100977"/>
                <a:gd name="connsiteX15" fmla="*/ 27491 w 98243"/>
                <a:gd name="connsiteY15" fmla="*/ 22299 h 100977"/>
                <a:gd name="connsiteX16" fmla="*/ 25776 w 98243"/>
                <a:gd name="connsiteY16" fmla="*/ 17156 h 100977"/>
                <a:gd name="connsiteX17" fmla="*/ 21585 w 98243"/>
                <a:gd name="connsiteY17" fmla="*/ 15060 h 100977"/>
                <a:gd name="connsiteX18" fmla="*/ 17394 w 98243"/>
                <a:gd name="connsiteY18" fmla="*/ 17156 h 100977"/>
                <a:gd name="connsiteX19" fmla="*/ 15680 w 98243"/>
                <a:gd name="connsiteY19" fmla="*/ 22299 h 100977"/>
                <a:gd name="connsiteX20" fmla="*/ 17299 w 98243"/>
                <a:gd name="connsiteY20" fmla="*/ 27347 h 100977"/>
                <a:gd name="connsiteX21" fmla="*/ 98261 w 98243"/>
                <a:gd name="connsiteY21" fmla="*/ 80878 h 100977"/>
                <a:gd name="connsiteX22" fmla="*/ 92260 w 98243"/>
                <a:gd name="connsiteY22" fmla="*/ 94975 h 100977"/>
                <a:gd name="connsiteX23" fmla="*/ 77211 w 98243"/>
                <a:gd name="connsiteY23" fmla="*/ 100785 h 100977"/>
                <a:gd name="connsiteX24" fmla="*/ 62256 w 98243"/>
                <a:gd name="connsiteY24" fmla="*/ 94975 h 100977"/>
                <a:gd name="connsiteX25" fmla="*/ 61695 w 98243"/>
                <a:gd name="connsiteY25" fmla="*/ 66962 h 100977"/>
                <a:gd name="connsiteX26" fmla="*/ 62256 w 98243"/>
                <a:gd name="connsiteY26" fmla="*/ 66400 h 100977"/>
                <a:gd name="connsiteX27" fmla="*/ 92260 w 98243"/>
                <a:gd name="connsiteY27" fmla="*/ 66400 h 100977"/>
                <a:gd name="connsiteX28" fmla="*/ 98261 w 98243"/>
                <a:gd name="connsiteY28" fmla="*/ 80878 h 100977"/>
                <a:gd name="connsiteX29" fmla="*/ 73020 w 98243"/>
                <a:gd name="connsiteY29" fmla="*/ 85926 h 100977"/>
                <a:gd name="connsiteX30" fmla="*/ 80812 w 98243"/>
                <a:gd name="connsiteY30" fmla="*/ 86516 h 100977"/>
                <a:gd name="connsiteX31" fmla="*/ 81402 w 98243"/>
                <a:gd name="connsiteY31" fmla="*/ 85926 h 100977"/>
                <a:gd name="connsiteX32" fmla="*/ 83116 w 98243"/>
                <a:gd name="connsiteY32" fmla="*/ 80878 h 100977"/>
                <a:gd name="connsiteX33" fmla="*/ 81402 w 98243"/>
                <a:gd name="connsiteY33" fmla="*/ 75639 h 100977"/>
                <a:gd name="connsiteX34" fmla="*/ 77211 w 98243"/>
                <a:gd name="connsiteY34" fmla="*/ 73543 h 100977"/>
                <a:gd name="connsiteX35" fmla="*/ 73020 w 98243"/>
                <a:gd name="connsiteY35" fmla="*/ 75639 h 100977"/>
                <a:gd name="connsiteX36" fmla="*/ 71305 w 98243"/>
                <a:gd name="connsiteY36" fmla="*/ 80878 h 100977"/>
                <a:gd name="connsiteX37" fmla="*/ 73020 w 98243"/>
                <a:gd name="connsiteY37" fmla="*/ 85640 h 1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8243" h="100977">
                  <a:moveTo>
                    <a:pt x="42159" y="22299"/>
                  </a:moveTo>
                  <a:cubicBezTo>
                    <a:pt x="42245" y="27662"/>
                    <a:pt x="40064" y="32814"/>
                    <a:pt x="36158" y="36492"/>
                  </a:cubicBezTo>
                  <a:cubicBezTo>
                    <a:pt x="32148" y="40340"/>
                    <a:pt x="26767" y="42435"/>
                    <a:pt x="21204" y="42302"/>
                  </a:cubicBezTo>
                  <a:cubicBezTo>
                    <a:pt x="15594" y="42473"/>
                    <a:pt x="10155" y="40340"/>
                    <a:pt x="6155" y="36396"/>
                  </a:cubicBezTo>
                  <a:cubicBezTo>
                    <a:pt x="-1732" y="28890"/>
                    <a:pt x="-2047" y="16413"/>
                    <a:pt x="5449" y="8517"/>
                  </a:cubicBezTo>
                  <a:cubicBezTo>
                    <a:pt x="5679" y="8278"/>
                    <a:pt x="5916" y="8050"/>
                    <a:pt x="6155" y="7821"/>
                  </a:cubicBezTo>
                  <a:cubicBezTo>
                    <a:pt x="14661" y="78"/>
                    <a:pt x="27652" y="78"/>
                    <a:pt x="36158" y="7821"/>
                  </a:cubicBezTo>
                  <a:cubicBezTo>
                    <a:pt x="40140" y="11565"/>
                    <a:pt x="42330" y="16832"/>
                    <a:pt x="42159" y="22299"/>
                  </a:cubicBezTo>
                  <a:close/>
                  <a:moveTo>
                    <a:pt x="96832" y="-180"/>
                  </a:moveTo>
                  <a:lnTo>
                    <a:pt x="25490" y="99356"/>
                  </a:lnTo>
                  <a:lnTo>
                    <a:pt x="1011" y="99356"/>
                  </a:lnTo>
                  <a:lnTo>
                    <a:pt x="72448" y="-180"/>
                  </a:lnTo>
                  <a:close/>
                  <a:moveTo>
                    <a:pt x="17299" y="27347"/>
                  </a:moveTo>
                  <a:cubicBezTo>
                    <a:pt x="18299" y="28643"/>
                    <a:pt x="19852" y="29386"/>
                    <a:pt x="21490" y="29348"/>
                  </a:cubicBezTo>
                  <a:cubicBezTo>
                    <a:pt x="23147" y="29366"/>
                    <a:pt x="24729" y="28633"/>
                    <a:pt x="25776" y="27347"/>
                  </a:cubicBezTo>
                  <a:cubicBezTo>
                    <a:pt x="26967" y="25947"/>
                    <a:pt x="27586" y="24138"/>
                    <a:pt x="27491" y="22299"/>
                  </a:cubicBezTo>
                  <a:cubicBezTo>
                    <a:pt x="27567" y="20432"/>
                    <a:pt x="26957" y="18603"/>
                    <a:pt x="25776" y="17156"/>
                  </a:cubicBezTo>
                  <a:cubicBezTo>
                    <a:pt x="24795" y="15822"/>
                    <a:pt x="23243" y="15041"/>
                    <a:pt x="21585" y="15060"/>
                  </a:cubicBezTo>
                  <a:cubicBezTo>
                    <a:pt x="19928" y="15031"/>
                    <a:pt x="18366" y="15813"/>
                    <a:pt x="17394" y="17156"/>
                  </a:cubicBezTo>
                  <a:cubicBezTo>
                    <a:pt x="16213" y="18603"/>
                    <a:pt x="15604" y="20432"/>
                    <a:pt x="15680" y="22299"/>
                  </a:cubicBezTo>
                  <a:cubicBezTo>
                    <a:pt x="15556" y="24128"/>
                    <a:pt x="16127" y="25938"/>
                    <a:pt x="17299" y="27347"/>
                  </a:cubicBezTo>
                  <a:close/>
                  <a:moveTo>
                    <a:pt x="98261" y="80878"/>
                  </a:moveTo>
                  <a:cubicBezTo>
                    <a:pt x="98318" y="86212"/>
                    <a:pt x="96147" y="91327"/>
                    <a:pt x="92260" y="94975"/>
                  </a:cubicBezTo>
                  <a:cubicBezTo>
                    <a:pt x="88241" y="98880"/>
                    <a:pt x="82812" y="100975"/>
                    <a:pt x="77211" y="100785"/>
                  </a:cubicBezTo>
                  <a:cubicBezTo>
                    <a:pt x="71648" y="100918"/>
                    <a:pt x="66267" y="98823"/>
                    <a:pt x="62256" y="94975"/>
                  </a:cubicBezTo>
                  <a:cubicBezTo>
                    <a:pt x="54370" y="87393"/>
                    <a:pt x="54113" y="74849"/>
                    <a:pt x="61695" y="66962"/>
                  </a:cubicBezTo>
                  <a:cubicBezTo>
                    <a:pt x="61876" y="66771"/>
                    <a:pt x="62066" y="66581"/>
                    <a:pt x="62256" y="66400"/>
                  </a:cubicBezTo>
                  <a:cubicBezTo>
                    <a:pt x="70762" y="58656"/>
                    <a:pt x="83755" y="58656"/>
                    <a:pt x="92260" y="66400"/>
                  </a:cubicBezTo>
                  <a:cubicBezTo>
                    <a:pt x="96242" y="70143"/>
                    <a:pt x="98433" y="75411"/>
                    <a:pt x="98261" y="80878"/>
                  </a:cubicBezTo>
                  <a:close/>
                  <a:moveTo>
                    <a:pt x="73020" y="85926"/>
                  </a:moveTo>
                  <a:cubicBezTo>
                    <a:pt x="75011" y="88241"/>
                    <a:pt x="78497" y="88508"/>
                    <a:pt x="80812" y="86516"/>
                  </a:cubicBezTo>
                  <a:cubicBezTo>
                    <a:pt x="81021" y="86336"/>
                    <a:pt x="81221" y="86136"/>
                    <a:pt x="81402" y="85926"/>
                  </a:cubicBezTo>
                  <a:cubicBezTo>
                    <a:pt x="82583" y="84517"/>
                    <a:pt x="83202" y="82716"/>
                    <a:pt x="83116" y="80878"/>
                  </a:cubicBezTo>
                  <a:cubicBezTo>
                    <a:pt x="83174" y="78983"/>
                    <a:pt x="82564" y="77134"/>
                    <a:pt x="81402" y="75639"/>
                  </a:cubicBezTo>
                  <a:cubicBezTo>
                    <a:pt x="80421" y="74306"/>
                    <a:pt x="78868" y="73525"/>
                    <a:pt x="77211" y="73543"/>
                  </a:cubicBezTo>
                  <a:cubicBezTo>
                    <a:pt x="75573" y="73572"/>
                    <a:pt x="74030" y="74344"/>
                    <a:pt x="73020" y="75639"/>
                  </a:cubicBezTo>
                  <a:cubicBezTo>
                    <a:pt x="71848" y="77134"/>
                    <a:pt x="71248" y="78983"/>
                    <a:pt x="71305" y="80878"/>
                  </a:cubicBezTo>
                  <a:cubicBezTo>
                    <a:pt x="71296" y="82621"/>
                    <a:pt x="71905" y="84307"/>
                    <a:pt x="73020" y="85640"/>
                  </a:cubicBezTo>
                  <a:close/>
                </a:path>
              </a:pathLst>
            </a:custGeom>
            <a:solidFill>
              <a:srgbClr val="336933"/>
            </a:solidFill>
            <a:ln w="9525" cap="flat">
              <a:noFill/>
              <a:prstDash val="solid"/>
              <a:miter/>
            </a:ln>
          </p:spPr>
          <p:txBody>
            <a:bodyPr rtlCol="0" anchor="ctr"/>
            <a:lstStyle/>
            <a:p>
              <a:endParaRPr lang="en-US"/>
            </a:p>
          </p:txBody>
        </p:sp>
        <p:sp>
          <p:nvSpPr>
            <p:cNvPr id="409" name="Freeform: Shape 408">
              <a:extLst>
                <a:ext uri="{FF2B5EF4-FFF2-40B4-BE49-F238E27FC236}">
                  <a16:creationId xmlns:a16="http://schemas.microsoft.com/office/drawing/2014/main" id="{5DBE2B1E-0234-4E31-B365-983EAE46B67B}"/>
                </a:ext>
              </a:extLst>
            </p:cNvPr>
            <p:cNvSpPr/>
            <p:nvPr/>
          </p:nvSpPr>
          <p:spPr>
            <a:xfrm>
              <a:off x="8020996" y="3401038"/>
              <a:ext cx="64531" cy="91440"/>
            </a:xfrm>
            <a:custGeom>
              <a:avLst/>
              <a:gdLst>
                <a:gd name="connsiteX0" fmla="*/ 27 w 51625"/>
                <a:gd name="connsiteY0" fmla="*/ -180 h 73152"/>
                <a:gd name="connsiteX1" fmla="*/ 13553 w 51625"/>
                <a:gd name="connsiteY1" fmla="*/ -180 h 73152"/>
                <a:gd name="connsiteX2" fmla="*/ 13553 w 51625"/>
                <a:gd name="connsiteY2" fmla="*/ 61542 h 73152"/>
                <a:gd name="connsiteX3" fmla="*/ 51653 w 51625"/>
                <a:gd name="connsiteY3" fmla="*/ 61542 h 73152"/>
                <a:gd name="connsiteX4" fmla="*/ 51653 w 51625"/>
                <a:gd name="connsiteY4" fmla="*/ 72972 h 73152"/>
                <a:gd name="connsiteX5" fmla="*/ 123 w 51625"/>
                <a:gd name="connsiteY5" fmla="*/ 72972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625" h="73152">
                  <a:moveTo>
                    <a:pt x="27" y="-180"/>
                  </a:moveTo>
                  <a:lnTo>
                    <a:pt x="13553" y="-180"/>
                  </a:lnTo>
                  <a:lnTo>
                    <a:pt x="13553" y="61542"/>
                  </a:lnTo>
                  <a:lnTo>
                    <a:pt x="51653" y="61542"/>
                  </a:lnTo>
                  <a:lnTo>
                    <a:pt x="51653" y="72972"/>
                  </a:lnTo>
                  <a:lnTo>
                    <a:pt x="123" y="72972"/>
                  </a:lnTo>
                  <a:close/>
                </a:path>
              </a:pathLst>
            </a:custGeom>
            <a:solidFill>
              <a:srgbClr val="6D6E71"/>
            </a:solidFill>
            <a:ln w="9525" cap="flat">
              <a:noFill/>
              <a:prstDash val="solid"/>
              <a:miter/>
            </a:ln>
          </p:spPr>
          <p:txBody>
            <a:bodyPr rtlCol="0" anchor="ctr"/>
            <a:lstStyle/>
            <a:p>
              <a:endParaRPr lang="en-US"/>
            </a:p>
          </p:txBody>
        </p:sp>
        <p:sp>
          <p:nvSpPr>
            <p:cNvPr id="410" name="Freeform: Shape 409">
              <a:extLst>
                <a:ext uri="{FF2B5EF4-FFF2-40B4-BE49-F238E27FC236}">
                  <a16:creationId xmlns:a16="http://schemas.microsoft.com/office/drawing/2014/main" id="{04AD129A-493E-4F80-852C-08C940F09D5F}"/>
                </a:ext>
              </a:extLst>
            </p:cNvPr>
            <p:cNvSpPr/>
            <p:nvPr/>
          </p:nvSpPr>
          <p:spPr>
            <a:xfrm>
              <a:off x="8093012" y="3421655"/>
              <a:ext cx="63095" cy="71311"/>
            </a:xfrm>
            <a:custGeom>
              <a:avLst/>
              <a:gdLst>
                <a:gd name="connsiteX0" fmla="*/ 43951 w 50476"/>
                <a:gd name="connsiteY0" fmla="*/ 5806 h 57049"/>
                <a:gd name="connsiteX1" fmla="*/ 50428 w 50476"/>
                <a:gd name="connsiteY1" fmla="*/ 23523 h 57049"/>
                <a:gd name="connsiteX2" fmla="*/ 50428 w 50476"/>
                <a:gd name="connsiteY2" fmla="*/ 56098 h 57049"/>
                <a:gd name="connsiteX3" fmla="*/ 38141 w 50476"/>
                <a:gd name="connsiteY3" fmla="*/ 56098 h 57049"/>
                <a:gd name="connsiteX4" fmla="*/ 38141 w 50476"/>
                <a:gd name="connsiteY4" fmla="*/ 49336 h 57049"/>
                <a:gd name="connsiteX5" fmla="*/ 31378 w 50476"/>
                <a:gd name="connsiteY5" fmla="*/ 54860 h 57049"/>
                <a:gd name="connsiteX6" fmla="*/ 20710 w 50476"/>
                <a:gd name="connsiteY6" fmla="*/ 56860 h 57049"/>
                <a:gd name="connsiteX7" fmla="*/ 9756 w 50476"/>
                <a:gd name="connsiteY7" fmla="*/ 54670 h 57049"/>
                <a:gd name="connsiteX8" fmla="*/ 2517 w 50476"/>
                <a:gd name="connsiteY8" fmla="*/ 48764 h 57049"/>
                <a:gd name="connsiteX9" fmla="*/ 41 w 50476"/>
                <a:gd name="connsiteY9" fmla="*/ 40192 h 57049"/>
                <a:gd name="connsiteX10" fmla="*/ 5565 w 50476"/>
                <a:gd name="connsiteY10" fmla="*/ 28190 h 57049"/>
                <a:gd name="connsiteX11" fmla="*/ 23091 w 50476"/>
                <a:gd name="connsiteY11" fmla="*/ 23618 h 57049"/>
                <a:gd name="connsiteX12" fmla="*/ 37474 w 50476"/>
                <a:gd name="connsiteY12" fmla="*/ 23618 h 57049"/>
                <a:gd name="connsiteX13" fmla="*/ 37474 w 50476"/>
                <a:gd name="connsiteY13" fmla="*/ 22856 h 57049"/>
                <a:gd name="connsiteX14" fmla="*/ 33950 w 50476"/>
                <a:gd name="connsiteY14" fmla="*/ 13903 h 57049"/>
                <a:gd name="connsiteX15" fmla="*/ 23662 w 50476"/>
                <a:gd name="connsiteY15" fmla="*/ 10759 h 57049"/>
                <a:gd name="connsiteX16" fmla="*/ 14137 w 50476"/>
                <a:gd name="connsiteY16" fmla="*/ 12188 h 57049"/>
                <a:gd name="connsiteX17" fmla="*/ 6518 w 50476"/>
                <a:gd name="connsiteY17" fmla="*/ 16284 h 57049"/>
                <a:gd name="connsiteX18" fmla="*/ 1374 w 50476"/>
                <a:gd name="connsiteY18" fmla="*/ 6759 h 57049"/>
                <a:gd name="connsiteX19" fmla="*/ 11851 w 50476"/>
                <a:gd name="connsiteY19" fmla="*/ 1711 h 57049"/>
                <a:gd name="connsiteX20" fmla="*/ 24901 w 50476"/>
                <a:gd name="connsiteY20" fmla="*/ -99 h 57049"/>
                <a:gd name="connsiteX21" fmla="*/ 43951 w 50476"/>
                <a:gd name="connsiteY21" fmla="*/ 5806 h 57049"/>
                <a:gd name="connsiteX22" fmla="*/ 32140 w 50476"/>
                <a:gd name="connsiteY22" fmla="*/ 45049 h 57049"/>
                <a:gd name="connsiteX23" fmla="*/ 37474 w 50476"/>
                <a:gd name="connsiteY23" fmla="*/ 38668 h 57049"/>
                <a:gd name="connsiteX24" fmla="*/ 37474 w 50476"/>
                <a:gd name="connsiteY24" fmla="*/ 32191 h 57049"/>
                <a:gd name="connsiteX25" fmla="*/ 24043 w 50476"/>
                <a:gd name="connsiteY25" fmla="*/ 32191 h 57049"/>
                <a:gd name="connsiteX26" fmla="*/ 12804 w 50476"/>
                <a:gd name="connsiteY26" fmla="*/ 39525 h 57049"/>
                <a:gd name="connsiteX27" fmla="*/ 15566 w 50476"/>
                <a:gd name="connsiteY27" fmla="*/ 45145 h 57049"/>
                <a:gd name="connsiteX28" fmla="*/ 23377 w 50476"/>
                <a:gd name="connsiteY28" fmla="*/ 47240 h 57049"/>
                <a:gd name="connsiteX29" fmla="*/ 32140 w 50476"/>
                <a:gd name="connsiteY29" fmla="*/ 45049 h 57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0476" h="57049">
                  <a:moveTo>
                    <a:pt x="43951" y="5806"/>
                  </a:moveTo>
                  <a:cubicBezTo>
                    <a:pt x="48599" y="10474"/>
                    <a:pt x="50971" y="16951"/>
                    <a:pt x="50428" y="23523"/>
                  </a:cubicBezTo>
                  <a:lnTo>
                    <a:pt x="50428" y="56098"/>
                  </a:lnTo>
                  <a:lnTo>
                    <a:pt x="38141" y="56098"/>
                  </a:lnTo>
                  <a:lnTo>
                    <a:pt x="38141" y="49336"/>
                  </a:lnTo>
                  <a:cubicBezTo>
                    <a:pt x="36531" y="51850"/>
                    <a:pt x="34159" y="53784"/>
                    <a:pt x="31378" y="54860"/>
                  </a:cubicBezTo>
                  <a:cubicBezTo>
                    <a:pt x="28006" y="56279"/>
                    <a:pt x="24367" y="56956"/>
                    <a:pt x="20710" y="56860"/>
                  </a:cubicBezTo>
                  <a:cubicBezTo>
                    <a:pt x="16947" y="56927"/>
                    <a:pt x="13204" y="56184"/>
                    <a:pt x="9756" y="54670"/>
                  </a:cubicBezTo>
                  <a:cubicBezTo>
                    <a:pt x="6841" y="53412"/>
                    <a:pt x="4336" y="51364"/>
                    <a:pt x="2517" y="48764"/>
                  </a:cubicBezTo>
                  <a:cubicBezTo>
                    <a:pt x="888" y="46202"/>
                    <a:pt x="21" y="43230"/>
                    <a:pt x="41" y="40192"/>
                  </a:cubicBezTo>
                  <a:cubicBezTo>
                    <a:pt x="-160" y="35534"/>
                    <a:pt x="1898" y="31067"/>
                    <a:pt x="5565" y="28190"/>
                  </a:cubicBezTo>
                  <a:cubicBezTo>
                    <a:pt x="10718" y="24723"/>
                    <a:pt x="16900" y="23104"/>
                    <a:pt x="23091" y="23618"/>
                  </a:cubicBezTo>
                  <a:lnTo>
                    <a:pt x="37474" y="23618"/>
                  </a:lnTo>
                  <a:lnTo>
                    <a:pt x="37474" y="22856"/>
                  </a:lnTo>
                  <a:cubicBezTo>
                    <a:pt x="37702" y="19494"/>
                    <a:pt x="36407" y="16208"/>
                    <a:pt x="33950" y="13903"/>
                  </a:cubicBezTo>
                  <a:cubicBezTo>
                    <a:pt x="31035" y="11598"/>
                    <a:pt x="27368" y="10474"/>
                    <a:pt x="23662" y="10759"/>
                  </a:cubicBezTo>
                  <a:cubicBezTo>
                    <a:pt x="20434" y="10731"/>
                    <a:pt x="17214" y="11217"/>
                    <a:pt x="14137" y="12188"/>
                  </a:cubicBezTo>
                  <a:cubicBezTo>
                    <a:pt x="11347" y="13026"/>
                    <a:pt x="8756" y="14417"/>
                    <a:pt x="6518" y="16284"/>
                  </a:cubicBezTo>
                  <a:lnTo>
                    <a:pt x="1374" y="6759"/>
                  </a:lnTo>
                  <a:cubicBezTo>
                    <a:pt x="4527" y="4444"/>
                    <a:pt x="8080" y="2730"/>
                    <a:pt x="11851" y="1711"/>
                  </a:cubicBezTo>
                  <a:cubicBezTo>
                    <a:pt x="16099" y="520"/>
                    <a:pt x="20490" y="-90"/>
                    <a:pt x="24901" y="-99"/>
                  </a:cubicBezTo>
                  <a:cubicBezTo>
                    <a:pt x="31768" y="-632"/>
                    <a:pt x="38588" y="1482"/>
                    <a:pt x="43951" y="5806"/>
                  </a:cubicBezTo>
                  <a:close/>
                  <a:moveTo>
                    <a:pt x="32140" y="45049"/>
                  </a:moveTo>
                  <a:cubicBezTo>
                    <a:pt x="34588" y="43592"/>
                    <a:pt x="36474" y="41335"/>
                    <a:pt x="37474" y="38668"/>
                  </a:cubicBezTo>
                  <a:lnTo>
                    <a:pt x="37474" y="32191"/>
                  </a:lnTo>
                  <a:lnTo>
                    <a:pt x="24043" y="32191"/>
                  </a:lnTo>
                  <a:cubicBezTo>
                    <a:pt x="16519" y="32191"/>
                    <a:pt x="12804" y="34667"/>
                    <a:pt x="12804" y="39525"/>
                  </a:cubicBezTo>
                  <a:cubicBezTo>
                    <a:pt x="12737" y="41744"/>
                    <a:pt x="13766" y="43849"/>
                    <a:pt x="15566" y="45145"/>
                  </a:cubicBezTo>
                  <a:cubicBezTo>
                    <a:pt x="17871" y="46678"/>
                    <a:pt x="20614" y="47412"/>
                    <a:pt x="23377" y="47240"/>
                  </a:cubicBezTo>
                  <a:cubicBezTo>
                    <a:pt x="26444" y="47326"/>
                    <a:pt x="29473" y="46573"/>
                    <a:pt x="32140" y="45049"/>
                  </a:cubicBezTo>
                  <a:close/>
                </a:path>
              </a:pathLst>
            </a:custGeom>
            <a:solidFill>
              <a:srgbClr val="6D6E71"/>
            </a:solidFill>
            <a:ln w="9525" cap="flat">
              <a:noFill/>
              <a:prstDash val="solid"/>
              <a:miter/>
            </a:ln>
          </p:spPr>
          <p:txBody>
            <a:bodyPr rtlCol="0" anchor="ctr"/>
            <a:lstStyle/>
            <a:p>
              <a:endParaRPr lang="en-US"/>
            </a:p>
          </p:txBody>
        </p:sp>
        <p:sp>
          <p:nvSpPr>
            <p:cNvPr id="411" name="Freeform: Shape 410">
              <a:extLst>
                <a:ext uri="{FF2B5EF4-FFF2-40B4-BE49-F238E27FC236}">
                  <a16:creationId xmlns:a16="http://schemas.microsoft.com/office/drawing/2014/main" id="{3316DF39-E99D-45E4-A4E2-98520DDBC948}"/>
                </a:ext>
              </a:extLst>
            </p:cNvPr>
            <p:cNvSpPr/>
            <p:nvPr/>
          </p:nvSpPr>
          <p:spPr>
            <a:xfrm>
              <a:off x="8171726" y="3421747"/>
              <a:ext cx="67511" cy="70985"/>
            </a:xfrm>
            <a:custGeom>
              <a:avLst/>
              <a:gdLst>
                <a:gd name="connsiteX0" fmla="*/ 14603 w 54009"/>
                <a:gd name="connsiteY0" fmla="*/ 53071 h 56788"/>
                <a:gd name="connsiteX1" fmla="*/ 3935 w 54009"/>
                <a:gd name="connsiteY1" fmla="*/ 42975 h 56788"/>
                <a:gd name="connsiteX2" fmla="*/ 30 w 54009"/>
                <a:gd name="connsiteY2" fmla="*/ 28211 h 56788"/>
                <a:gd name="connsiteX3" fmla="*/ 3935 w 54009"/>
                <a:gd name="connsiteY3" fmla="*/ 13638 h 56788"/>
                <a:gd name="connsiteX4" fmla="*/ 14603 w 54009"/>
                <a:gd name="connsiteY4" fmla="*/ 3541 h 56788"/>
                <a:gd name="connsiteX5" fmla="*/ 30129 w 54009"/>
                <a:gd name="connsiteY5" fmla="*/ -173 h 56788"/>
                <a:gd name="connsiteX6" fmla="*/ 44511 w 54009"/>
                <a:gd name="connsiteY6" fmla="*/ 3160 h 56788"/>
                <a:gd name="connsiteX7" fmla="*/ 54036 w 54009"/>
                <a:gd name="connsiteY7" fmla="*/ 12685 h 56788"/>
                <a:gd name="connsiteX8" fmla="*/ 44511 w 54009"/>
                <a:gd name="connsiteY8" fmla="*/ 18496 h 56788"/>
                <a:gd name="connsiteX9" fmla="*/ 38511 w 54009"/>
                <a:gd name="connsiteY9" fmla="*/ 12685 h 56788"/>
                <a:gd name="connsiteX10" fmla="*/ 18603 w 54009"/>
                <a:gd name="connsiteY10" fmla="*/ 15543 h 56788"/>
                <a:gd name="connsiteX11" fmla="*/ 18603 w 54009"/>
                <a:gd name="connsiteY11" fmla="*/ 40784 h 56788"/>
                <a:gd name="connsiteX12" fmla="*/ 30700 w 54009"/>
                <a:gd name="connsiteY12" fmla="*/ 45547 h 56788"/>
                <a:gd name="connsiteX13" fmla="*/ 38511 w 54009"/>
                <a:gd name="connsiteY13" fmla="*/ 43641 h 56788"/>
                <a:gd name="connsiteX14" fmla="*/ 44511 w 54009"/>
                <a:gd name="connsiteY14" fmla="*/ 37831 h 56788"/>
                <a:gd name="connsiteX15" fmla="*/ 54036 w 54009"/>
                <a:gd name="connsiteY15" fmla="*/ 43641 h 56788"/>
                <a:gd name="connsiteX16" fmla="*/ 44511 w 54009"/>
                <a:gd name="connsiteY16" fmla="*/ 53166 h 56788"/>
                <a:gd name="connsiteX17" fmla="*/ 30224 w 54009"/>
                <a:gd name="connsiteY17" fmla="*/ 56596 h 56788"/>
                <a:gd name="connsiteX18" fmla="*/ 14603 w 54009"/>
                <a:gd name="connsiteY18" fmla="*/ 53071 h 5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4009" h="56788">
                  <a:moveTo>
                    <a:pt x="14603" y="53071"/>
                  </a:moveTo>
                  <a:cubicBezTo>
                    <a:pt x="10155" y="50804"/>
                    <a:pt x="6450" y="47299"/>
                    <a:pt x="3935" y="42975"/>
                  </a:cubicBezTo>
                  <a:cubicBezTo>
                    <a:pt x="1316" y="38498"/>
                    <a:pt x="-28" y="33393"/>
                    <a:pt x="30" y="28211"/>
                  </a:cubicBezTo>
                  <a:cubicBezTo>
                    <a:pt x="-37" y="23087"/>
                    <a:pt x="1316" y="18048"/>
                    <a:pt x="3935" y="13638"/>
                  </a:cubicBezTo>
                  <a:cubicBezTo>
                    <a:pt x="6450" y="9314"/>
                    <a:pt x="10155" y="5808"/>
                    <a:pt x="14603" y="3541"/>
                  </a:cubicBezTo>
                  <a:cubicBezTo>
                    <a:pt x="19375" y="998"/>
                    <a:pt x="24718" y="-278"/>
                    <a:pt x="30129" y="-173"/>
                  </a:cubicBezTo>
                  <a:cubicBezTo>
                    <a:pt x="35129" y="-278"/>
                    <a:pt x="40073" y="865"/>
                    <a:pt x="44511" y="3160"/>
                  </a:cubicBezTo>
                  <a:cubicBezTo>
                    <a:pt x="48617" y="5246"/>
                    <a:pt x="51950" y="8580"/>
                    <a:pt x="54036" y="12685"/>
                  </a:cubicBezTo>
                  <a:lnTo>
                    <a:pt x="44511" y="18496"/>
                  </a:lnTo>
                  <a:cubicBezTo>
                    <a:pt x="43064" y="16057"/>
                    <a:pt x="40997" y="14057"/>
                    <a:pt x="38511" y="12685"/>
                  </a:cubicBezTo>
                  <a:cubicBezTo>
                    <a:pt x="31938" y="9332"/>
                    <a:pt x="23966" y="10475"/>
                    <a:pt x="18603" y="15543"/>
                  </a:cubicBezTo>
                  <a:cubicBezTo>
                    <a:pt x="12231" y="22753"/>
                    <a:pt x="12231" y="33574"/>
                    <a:pt x="18603" y="40784"/>
                  </a:cubicBezTo>
                  <a:cubicBezTo>
                    <a:pt x="21804" y="43975"/>
                    <a:pt x="26185" y="45699"/>
                    <a:pt x="30700" y="45547"/>
                  </a:cubicBezTo>
                  <a:cubicBezTo>
                    <a:pt x="33424" y="45566"/>
                    <a:pt x="36101" y="44908"/>
                    <a:pt x="38511" y="43641"/>
                  </a:cubicBezTo>
                  <a:cubicBezTo>
                    <a:pt x="40997" y="42270"/>
                    <a:pt x="43064" y="40270"/>
                    <a:pt x="44511" y="37831"/>
                  </a:cubicBezTo>
                  <a:lnTo>
                    <a:pt x="54036" y="43641"/>
                  </a:lnTo>
                  <a:cubicBezTo>
                    <a:pt x="51912" y="47718"/>
                    <a:pt x="48588" y="51042"/>
                    <a:pt x="44511" y="53166"/>
                  </a:cubicBezTo>
                  <a:cubicBezTo>
                    <a:pt x="40130" y="55538"/>
                    <a:pt x="35205" y="56719"/>
                    <a:pt x="30224" y="56596"/>
                  </a:cubicBezTo>
                  <a:cubicBezTo>
                    <a:pt x="24804" y="56748"/>
                    <a:pt x="19432" y="55538"/>
                    <a:pt x="14603" y="53071"/>
                  </a:cubicBezTo>
                  <a:close/>
                </a:path>
              </a:pathLst>
            </a:custGeom>
            <a:solidFill>
              <a:srgbClr val="6D6E71"/>
            </a:solidFill>
            <a:ln w="9525" cap="flat">
              <a:noFill/>
              <a:prstDash val="solid"/>
              <a:miter/>
            </a:ln>
          </p:spPr>
          <p:txBody>
            <a:bodyPr rtlCol="0" anchor="ctr"/>
            <a:lstStyle/>
            <a:p>
              <a:endParaRPr lang="en-US"/>
            </a:p>
          </p:txBody>
        </p:sp>
        <p:sp>
          <p:nvSpPr>
            <p:cNvPr id="412" name="Freeform: Shape 411">
              <a:extLst>
                <a:ext uri="{FF2B5EF4-FFF2-40B4-BE49-F238E27FC236}">
                  <a16:creationId xmlns:a16="http://schemas.microsoft.com/office/drawing/2014/main" id="{0B6EA097-9FBC-4CD6-A1B8-FB49E82D63A1}"/>
                </a:ext>
              </a:extLst>
            </p:cNvPr>
            <p:cNvSpPr/>
            <p:nvPr/>
          </p:nvSpPr>
          <p:spPr>
            <a:xfrm>
              <a:off x="8252572" y="3396038"/>
              <a:ext cx="72270" cy="96559"/>
            </a:xfrm>
            <a:custGeom>
              <a:avLst/>
              <a:gdLst>
                <a:gd name="connsiteX0" fmla="*/ 22601 w 57816"/>
                <a:gd name="connsiteY0" fmla="*/ 52779 h 77247"/>
                <a:gd name="connsiteX1" fmla="*/ 13076 w 57816"/>
                <a:gd name="connsiteY1" fmla="*/ 62304 h 77247"/>
                <a:gd name="connsiteX2" fmla="*/ 13076 w 57816"/>
                <a:gd name="connsiteY2" fmla="*/ 76973 h 77247"/>
                <a:gd name="connsiteX3" fmla="*/ 27 w 57816"/>
                <a:gd name="connsiteY3" fmla="*/ 76973 h 77247"/>
                <a:gd name="connsiteX4" fmla="*/ 27 w 57816"/>
                <a:gd name="connsiteY4" fmla="*/ -180 h 77247"/>
                <a:gd name="connsiteX5" fmla="*/ 13076 w 57816"/>
                <a:gd name="connsiteY5" fmla="*/ -180 h 77247"/>
                <a:gd name="connsiteX6" fmla="*/ 13076 w 57816"/>
                <a:gd name="connsiteY6" fmla="*/ 46492 h 77247"/>
                <a:gd name="connsiteX7" fmla="*/ 40032 w 57816"/>
                <a:gd name="connsiteY7" fmla="*/ 21537 h 77247"/>
                <a:gd name="connsiteX8" fmla="*/ 55653 w 57816"/>
                <a:gd name="connsiteY8" fmla="*/ 21537 h 77247"/>
                <a:gd name="connsiteX9" fmla="*/ 32412 w 57816"/>
                <a:gd name="connsiteY9" fmla="*/ 44778 h 77247"/>
                <a:gd name="connsiteX10" fmla="*/ 57844 w 57816"/>
                <a:gd name="connsiteY10" fmla="*/ 77068 h 77247"/>
                <a:gd name="connsiteX11" fmla="*/ 42032 w 57816"/>
                <a:gd name="connsiteY11" fmla="*/ 77068 h 77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816" h="77247">
                  <a:moveTo>
                    <a:pt x="22601" y="52779"/>
                  </a:moveTo>
                  <a:lnTo>
                    <a:pt x="13076" y="62304"/>
                  </a:lnTo>
                  <a:lnTo>
                    <a:pt x="13076" y="76973"/>
                  </a:lnTo>
                  <a:lnTo>
                    <a:pt x="27" y="76973"/>
                  </a:lnTo>
                  <a:lnTo>
                    <a:pt x="27" y="-180"/>
                  </a:lnTo>
                  <a:lnTo>
                    <a:pt x="13076" y="-180"/>
                  </a:lnTo>
                  <a:lnTo>
                    <a:pt x="13076" y="46492"/>
                  </a:lnTo>
                  <a:lnTo>
                    <a:pt x="40032" y="21537"/>
                  </a:lnTo>
                  <a:lnTo>
                    <a:pt x="55653" y="21537"/>
                  </a:lnTo>
                  <a:lnTo>
                    <a:pt x="32412" y="44778"/>
                  </a:lnTo>
                  <a:lnTo>
                    <a:pt x="57844" y="77068"/>
                  </a:lnTo>
                  <a:lnTo>
                    <a:pt x="42032" y="77068"/>
                  </a:lnTo>
                  <a:close/>
                </a:path>
              </a:pathLst>
            </a:custGeom>
            <a:solidFill>
              <a:srgbClr val="6D6E71"/>
            </a:solidFill>
            <a:ln w="9525" cap="flat">
              <a:noFill/>
              <a:prstDash val="solid"/>
              <a:miter/>
            </a:ln>
          </p:spPr>
          <p:txBody>
            <a:bodyPr rtlCol="0" anchor="ctr"/>
            <a:lstStyle/>
            <a:p>
              <a:endParaRPr lang="en-US"/>
            </a:p>
          </p:txBody>
        </p:sp>
        <p:sp>
          <p:nvSpPr>
            <p:cNvPr id="413" name="Freeform: Shape 412">
              <a:extLst>
                <a:ext uri="{FF2B5EF4-FFF2-40B4-BE49-F238E27FC236}">
                  <a16:creationId xmlns:a16="http://schemas.microsoft.com/office/drawing/2014/main" id="{845CFECA-D0D2-4D99-834A-0CFAC722053B}"/>
                </a:ext>
              </a:extLst>
            </p:cNvPr>
            <p:cNvSpPr/>
            <p:nvPr/>
          </p:nvSpPr>
          <p:spPr>
            <a:xfrm>
              <a:off x="8332339" y="3391763"/>
              <a:ext cx="20845" cy="100239"/>
            </a:xfrm>
            <a:custGeom>
              <a:avLst/>
              <a:gdLst>
                <a:gd name="connsiteX0" fmla="*/ 2413 w 16676"/>
                <a:gd name="connsiteY0" fmla="*/ 13050 h 80191"/>
                <a:gd name="connsiteX1" fmla="*/ 32 w 16676"/>
                <a:gd name="connsiteY1" fmla="*/ 7526 h 80191"/>
                <a:gd name="connsiteX2" fmla="*/ 2413 w 16676"/>
                <a:gd name="connsiteY2" fmla="*/ 1906 h 80191"/>
                <a:gd name="connsiteX3" fmla="*/ 14319 w 16676"/>
                <a:gd name="connsiteY3" fmla="*/ 1906 h 80191"/>
                <a:gd name="connsiteX4" fmla="*/ 16701 w 16676"/>
                <a:gd name="connsiteY4" fmla="*/ 7335 h 80191"/>
                <a:gd name="connsiteX5" fmla="*/ 14319 w 16676"/>
                <a:gd name="connsiteY5" fmla="*/ 13050 h 80191"/>
                <a:gd name="connsiteX6" fmla="*/ 8319 w 16676"/>
                <a:gd name="connsiteY6" fmla="*/ 15432 h 80191"/>
                <a:gd name="connsiteX7" fmla="*/ 2413 w 16676"/>
                <a:gd name="connsiteY7" fmla="*/ 13050 h 80191"/>
                <a:gd name="connsiteX8" fmla="*/ 1842 w 16676"/>
                <a:gd name="connsiteY8" fmla="*/ 24480 h 80191"/>
                <a:gd name="connsiteX9" fmla="*/ 14795 w 16676"/>
                <a:gd name="connsiteY9" fmla="*/ 24480 h 80191"/>
                <a:gd name="connsiteX10" fmla="*/ 14795 w 16676"/>
                <a:gd name="connsiteY10" fmla="*/ 80011 h 80191"/>
                <a:gd name="connsiteX11" fmla="*/ 1937 w 16676"/>
                <a:gd name="connsiteY11" fmla="*/ 80011 h 80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76" h="80191">
                  <a:moveTo>
                    <a:pt x="2413" y="13050"/>
                  </a:moveTo>
                  <a:cubicBezTo>
                    <a:pt x="832" y="11660"/>
                    <a:pt x="-44" y="9631"/>
                    <a:pt x="32" y="7526"/>
                  </a:cubicBezTo>
                  <a:cubicBezTo>
                    <a:pt x="-16" y="5402"/>
                    <a:pt x="851" y="3354"/>
                    <a:pt x="2413" y="1906"/>
                  </a:cubicBezTo>
                  <a:cubicBezTo>
                    <a:pt x="5890" y="-875"/>
                    <a:pt x="10843" y="-875"/>
                    <a:pt x="14319" y="1906"/>
                  </a:cubicBezTo>
                  <a:cubicBezTo>
                    <a:pt x="15853" y="3297"/>
                    <a:pt x="16720" y="5268"/>
                    <a:pt x="16701" y="7335"/>
                  </a:cubicBezTo>
                  <a:cubicBezTo>
                    <a:pt x="16767" y="9497"/>
                    <a:pt x="15901" y="11574"/>
                    <a:pt x="14319" y="13050"/>
                  </a:cubicBezTo>
                  <a:cubicBezTo>
                    <a:pt x="12757" y="14669"/>
                    <a:pt x="10567" y="15536"/>
                    <a:pt x="8319" y="15432"/>
                  </a:cubicBezTo>
                  <a:cubicBezTo>
                    <a:pt x="6109" y="15450"/>
                    <a:pt x="3994" y="14593"/>
                    <a:pt x="2413" y="13050"/>
                  </a:cubicBezTo>
                  <a:close/>
                  <a:moveTo>
                    <a:pt x="1842" y="24480"/>
                  </a:moveTo>
                  <a:lnTo>
                    <a:pt x="14795" y="24480"/>
                  </a:lnTo>
                  <a:lnTo>
                    <a:pt x="14795" y="80011"/>
                  </a:lnTo>
                  <a:lnTo>
                    <a:pt x="1937" y="80011"/>
                  </a:lnTo>
                  <a:close/>
                </a:path>
              </a:pathLst>
            </a:custGeom>
            <a:solidFill>
              <a:srgbClr val="6D6E71"/>
            </a:solidFill>
            <a:ln w="9525" cap="flat">
              <a:noFill/>
              <a:prstDash val="solid"/>
              <a:miter/>
            </a:ln>
          </p:spPr>
          <p:txBody>
            <a:bodyPr rtlCol="0" anchor="ctr"/>
            <a:lstStyle/>
            <a:p>
              <a:endParaRPr lang="en-US"/>
            </a:p>
          </p:txBody>
        </p:sp>
        <p:sp>
          <p:nvSpPr>
            <p:cNvPr id="414" name="Freeform: Shape 413">
              <a:extLst>
                <a:ext uri="{FF2B5EF4-FFF2-40B4-BE49-F238E27FC236}">
                  <a16:creationId xmlns:a16="http://schemas.microsoft.com/office/drawing/2014/main" id="{0706E48A-E0C4-458B-9C4F-6DA22ADF7441}"/>
                </a:ext>
              </a:extLst>
            </p:cNvPr>
            <p:cNvSpPr/>
            <p:nvPr/>
          </p:nvSpPr>
          <p:spPr>
            <a:xfrm>
              <a:off x="8372469" y="3422416"/>
              <a:ext cx="68180" cy="70300"/>
            </a:xfrm>
            <a:custGeom>
              <a:avLst/>
              <a:gdLst>
                <a:gd name="connsiteX0" fmla="*/ 48128 w 54544"/>
                <a:gd name="connsiteY0" fmla="*/ 5483 h 56240"/>
                <a:gd name="connsiteX1" fmla="*/ 54511 w 54544"/>
                <a:gd name="connsiteY1" fmla="*/ 23676 h 56240"/>
                <a:gd name="connsiteX2" fmla="*/ 54511 w 54544"/>
                <a:gd name="connsiteY2" fmla="*/ 55489 h 56240"/>
                <a:gd name="connsiteX3" fmla="*/ 41461 w 54544"/>
                <a:gd name="connsiteY3" fmla="*/ 55489 h 56240"/>
                <a:gd name="connsiteX4" fmla="*/ 41461 w 54544"/>
                <a:gd name="connsiteY4" fmla="*/ 25390 h 56240"/>
                <a:gd name="connsiteX5" fmla="*/ 38032 w 54544"/>
                <a:gd name="connsiteY5" fmla="*/ 14437 h 56240"/>
                <a:gd name="connsiteX6" fmla="*/ 28507 w 54544"/>
                <a:gd name="connsiteY6" fmla="*/ 10722 h 56240"/>
                <a:gd name="connsiteX7" fmla="*/ 17172 w 54544"/>
                <a:gd name="connsiteY7" fmla="*/ 15104 h 56240"/>
                <a:gd name="connsiteX8" fmla="*/ 13076 w 54544"/>
                <a:gd name="connsiteY8" fmla="*/ 27486 h 56240"/>
                <a:gd name="connsiteX9" fmla="*/ 13076 w 54544"/>
                <a:gd name="connsiteY9" fmla="*/ 56061 h 56240"/>
                <a:gd name="connsiteX10" fmla="*/ 27 w 54544"/>
                <a:gd name="connsiteY10" fmla="*/ 56061 h 56240"/>
                <a:gd name="connsiteX11" fmla="*/ 27 w 54544"/>
                <a:gd name="connsiteY11" fmla="*/ 530 h 56240"/>
                <a:gd name="connsiteX12" fmla="*/ 12410 w 54544"/>
                <a:gd name="connsiteY12" fmla="*/ 530 h 56240"/>
                <a:gd name="connsiteX13" fmla="*/ 12410 w 54544"/>
                <a:gd name="connsiteY13" fmla="*/ 7674 h 56240"/>
                <a:gd name="connsiteX14" fmla="*/ 20506 w 54544"/>
                <a:gd name="connsiteY14" fmla="*/ 1864 h 56240"/>
                <a:gd name="connsiteX15" fmla="*/ 31555 w 54544"/>
                <a:gd name="connsiteY15" fmla="*/ -137 h 56240"/>
                <a:gd name="connsiteX16" fmla="*/ 48128 w 54544"/>
                <a:gd name="connsiteY16" fmla="*/ 5483 h 56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544" h="56240">
                  <a:moveTo>
                    <a:pt x="48128" y="5483"/>
                  </a:moveTo>
                  <a:cubicBezTo>
                    <a:pt x="52672" y="10408"/>
                    <a:pt x="54987" y="16989"/>
                    <a:pt x="54511" y="23676"/>
                  </a:cubicBezTo>
                  <a:lnTo>
                    <a:pt x="54511" y="55489"/>
                  </a:lnTo>
                  <a:lnTo>
                    <a:pt x="41461" y="55489"/>
                  </a:lnTo>
                  <a:lnTo>
                    <a:pt x="41461" y="25390"/>
                  </a:lnTo>
                  <a:cubicBezTo>
                    <a:pt x="41757" y="21437"/>
                    <a:pt x="40528" y="17513"/>
                    <a:pt x="38032" y="14437"/>
                  </a:cubicBezTo>
                  <a:cubicBezTo>
                    <a:pt x="35517" y="11912"/>
                    <a:pt x="32060" y="10570"/>
                    <a:pt x="28507" y="10722"/>
                  </a:cubicBezTo>
                  <a:cubicBezTo>
                    <a:pt x="24278" y="10484"/>
                    <a:pt x="20144" y="12084"/>
                    <a:pt x="17172" y="15104"/>
                  </a:cubicBezTo>
                  <a:cubicBezTo>
                    <a:pt x="14219" y="18523"/>
                    <a:pt x="12743" y="22981"/>
                    <a:pt x="13076" y="27486"/>
                  </a:cubicBezTo>
                  <a:lnTo>
                    <a:pt x="13076" y="56061"/>
                  </a:lnTo>
                  <a:lnTo>
                    <a:pt x="27" y="56061"/>
                  </a:lnTo>
                  <a:lnTo>
                    <a:pt x="27" y="530"/>
                  </a:lnTo>
                  <a:lnTo>
                    <a:pt x="12410" y="530"/>
                  </a:lnTo>
                  <a:lnTo>
                    <a:pt x="12410" y="7674"/>
                  </a:lnTo>
                  <a:cubicBezTo>
                    <a:pt x="14601" y="5112"/>
                    <a:pt x="17373" y="3112"/>
                    <a:pt x="20506" y="1864"/>
                  </a:cubicBezTo>
                  <a:cubicBezTo>
                    <a:pt x="24021" y="492"/>
                    <a:pt x="27774" y="-194"/>
                    <a:pt x="31555" y="-137"/>
                  </a:cubicBezTo>
                  <a:cubicBezTo>
                    <a:pt x="37603" y="-508"/>
                    <a:pt x="43557" y="1511"/>
                    <a:pt x="48128" y="5483"/>
                  </a:cubicBezTo>
                  <a:close/>
                </a:path>
              </a:pathLst>
            </a:custGeom>
            <a:solidFill>
              <a:srgbClr val="6D6E71"/>
            </a:solidFill>
            <a:ln w="9525" cap="flat">
              <a:noFill/>
              <a:prstDash val="solid"/>
              <a:miter/>
            </a:ln>
          </p:spPr>
          <p:txBody>
            <a:bodyPr rtlCol="0" anchor="ctr"/>
            <a:lstStyle/>
            <a:p>
              <a:endParaRPr lang="en-US"/>
            </a:p>
          </p:txBody>
        </p:sp>
        <p:sp>
          <p:nvSpPr>
            <p:cNvPr id="415" name="Freeform: Shape 414">
              <a:extLst>
                <a:ext uri="{FF2B5EF4-FFF2-40B4-BE49-F238E27FC236}">
                  <a16:creationId xmlns:a16="http://schemas.microsoft.com/office/drawing/2014/main" id="{AD11DCD6-19CC-449A-91CC-A631368EDDEC}"/>
                </a:ext>
              </a:extLst>
            </p:cNvPr>
            <p:cNvSpPr/>
            <p:nvPr/>
          </p:nvSpPr>
          <p:spPr>
            <a:xfrm>
              <a:off x="8456470" y="3421991"/>
              <a:ext cx="74233" cy="96205"/>
            </a:xfrm>
            <a:custGeom>
              <a:avLst/>
              <a:gdLst>
                <a:gd name="connsiteX0" fmla="*/ 59414 w 59386"/>
                <a:gd name="connsiteY0" fmla="*/ 298 h 76964"/>
                <a:gd name="connsiteX1" fmla="*/ 59414 w 59386"/>
                <a:gd name="connsiteY1" fmla="*/ 47447 h 76964"/>
                <a:gd name="connsiteX2" fmla="*/ 29505 w 59386"/>
                <a:gd name="connsiteY2" fmla="*/ 76784 h 76964"/>
                <a:gd name="connsiteX3" fmla="*/ 14360 w 59386"/>
                <a:gd name="connsiteY3" fmla="*/ 74689 h 76964"/>
                <a:gd name="connsiteX4" fmla="*/ 2454 w 59386"/>
                <a:gd name="connsiteY4" fmla="*/ 68879 h 76964"/>
                <a:gd name="connsiteX5" fmla="*/ 8264 w 59386"/>
                <a:gd name="connsiteY5" fmla="*/ 59354 h 76964"/>
                <a:gd name="connsiteX6" fmla="*/ 17789 w 59386"/>
                <a:gd name="connsiteY6" fmla="*/ 64211 h 76964"/>
                <a:gd name="connsiteX7" fmla="*/ 29029 w 59386"/>
                <a:gd name="connsiteY7" fmla="*/ 66021 h 76964"/>
                <a:gd name="connsiteX8" fmla="*/ 42459 w 59386"/>
                <a:gd name="connsiteY8" fmla="*/ 61830 h 76964"/>
                <a:gd name="connsiteX9" fmla="*/ 46745 w 59386"/>
                <a:gd name="connsiteY9" fmla="*/ 49162 h 76964"/>
                <a:gd name="connsiteX10" fmla="*/ 46745 w 59386"/>
                <a:gd name="connsiteY10" fmla="*/ 46209 h 76964"/>
                <a:gd name="connsiteX11" fmla="*/ 38649 w 59386"/>
                <a:gd name="connsiteY11" fmla="*/ 51734 h 76964"/>
                <a:gd name="connsiteX12" fmla="*/ 28171 w 59386"/>
                <a:gd name="connsiteY12" fmla="*/ 53639 h 76964"/>
                <a:gd name="connsiteX13" fmla="*/ 13788 w 59386"/>
                <a:gd name="connsiteY13" fmla="*/ 50210 h 76964"/>
                <a:gd name="connsiteX14" fmla="*/ 3692 w 59386"/>
                <a:gd name="connsiteY14" fmla="*/ 40685 h 76964"/>
                <a:gd name="connsiteX15" fmla="*/ 3692 w 59386"/>
                <a:gd name="connsiteY15" fmla="*/ 12681 h 76964"/>
                <a:gd name="connsiteX16" fmla="*/ 13788 w 59386"/>
                <a:gd name="connsiteY16" fmla="*/ 3156 h 76964"/>
                <a:gd name="connsiteX17" fmla="*/ 28171 w 59386"/>
                <a:gd name="connsiteY17" fmla="*/ -178 h 76964"/>
                <a:gd name="connsiteX18" fmla="*/ 39125 w 59386"/>
                <a:gd name="connsiteY18" fmla="*/ 1822 h 76964"/>
                <a:gd name="connsiteX19" fmla="*/ 47412 w 59386"/>
                <a:gd name="connsiteY19" fmla="*/ 7823 h 76964"/>
                <a:gd name="connsiteX20" fmla="*/ 47412 w 59386"/>
                <a:gd name="connsiteY20" fmla="*/ 489 h 76964"/>
                <a:gd name="connsiteX21" fmla="*/ 41887 w 59386"/>
                <a:gd name="connsiteY21" fmla="*/ 37922 h 76964"/>
                <a:gd name="connsiteX22" fmla="*/ 46650 w 59386"/>
                <a:gd name="connsiteY22" fmla="*/ 26397 h 76964"/>
                <a:gd name="connsiteX23" fmla="*/ 41887 w 59386"/>
                <a:gd name="connsiteY23" fmla="*/ 15062 h 76964"/>
                <a:gd name="connsiteX24" fmla="*/ 29790 w 59386"/>
                <a:gd name="connsiteY24" fmla="*/ 10681 h 76964"/>
                <a:gd name="connsiteX25" fmla="*/ 17599 w 59386"/>
                <a:gd name="connsiteY25" fmla="*/ 15062 h 76964"/>
                <a:gd name="connsiteX26" fmla="*/ 12836 w 59386"/>
                <a:gd name="connsiteY26" fmla="*/ 26397 h 76964"/>
                <a:gd name="connsiteX27" fmla="*/ 17599 w 59386"/>
                <a:gd name="connsiteY27" fmla="*/ 37922 h 76964"/>
                <a:gd name="connsiteX28" fmla="*/ 29790 w 59386"/>
                <a:gd name="connsiteY28" fmla="*/ 42304 h 76964"/>
                <a:gd name="connsiteX29" fmla="*/ 41887 w 59386"/>
                <a:gd name="connsiteY29" fmla="*/ 37922 h 76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9386" h="76964">
                  <a:moveTo>
                    <a:pt x="59414" y="298"/>
                  </a:moveTo>
                  <a:lnTo>
                    <a:pt x="59414" y="47447"/>
                  </a:lnTo>
                  <a:cubicBezTo>
                    <a:pt x="59414" y="66973"/>
                    <a:pt x="49889" y="76784"/>
                    <a:pt x="29505" y="76784"/>
                  </a:cubicBezTo>
                  <a:cubicBezTo>
                    <a:pt x="24380" y="76784"/>
                    <a:pt x="19285" y="76080"/>
                    <a:pt x="14360" y="74689"/>
                  </a:cubicBezTo>
                  <a:cubicBezTo>
                    <a:pt x="10036" y="73575"/>
                    <a:pt x="5988" y="71593"/>
                    <a:pt x="2454" y="68879"/>
                  </a:cubicBezTo>
                  <a:lnTo>
                    <a:pt x="8264" y="59354"/>
                  </a:lnTo>
                  <a:cubicBezTo>
                    <a:pt x="11112" y="61544"/>
                    <a:pt x="14341" y="63192"/>
                    <a:pt x="17789" y="64211"/>
                  </a:cubicBezTo>
                  <a:cubicBezTo>
                    <a:pt x="21427" y="65373"/>
                    <a:pt x="25209" y="65983"/>
                    <a:pt x="29029" y="66021"/>
                  </a:cubicBezTo>
                  <a:cubicBezTo>
                    <a:pt x="33877" y="66393"/>
                    <a:pt x="38678" y="64888"/>
                    <a:pt x="42459" y="61830"/>
                  </a:cubicBezTo>
                  <a:cubicBezTo>
                    <a:pt x="45574" y="58382"/>
                    <a:pt x="47126" y="53791"/>
                    <a:pt x="46745" y="49162"/>
                  </a:cubicBezTo>
                  <a:lnTo>
                    <a:pt x="46745" y="46209"/>
                  </a:lnTo>
                  <a:cubicBezTo>
                    <a:pt x="44526" y="48666"/>
                    <a:pt x="41744" y="50562"/>
                    <a:pt x="38649" y="51734"/>
                  </a:cubicBezTo>
                  <a:cubicBezTo>
                    <a:pt x="35306" y="53019"/>
                    <a:pt x="31753" y="53667"/>
                    <a:pt x="28171" y="53639"/>
                  </a:cubicBezTo>
                  <a:cubicBezTo>
                    <a:pt x="23171" y="53715"/>
                    <a:pt x="18218" y="52534"/>
                    <a:pt x="13788" y="50210"/>
                  </a:cubicBezTo>
                  <a:cubicBezTo>
                    <a:pt x="9607" y="48028"/>
                    <a:pt x="6112" y="44733"/>
                    <a:pt x="3692" y="40685"/>
                  </a:cubicBezTo>
                  <a:cubicBezTo>
                    <a:pt x="-1194" y="31988"/>
                    <a:pt x="-1194" y="21377"/>
                    <a:pt x="3692" y="12681"/>
                  </a:cubicBezTo>
                  <a:cubicBezTo>
                    <a:pt x="6131" y="8652"/>
                    <a:pt x="9626" y="5356"/>
                    <a:pt x="13788" y="3156"/>
                  </a:cubicBezTo>
                  <a:cubicBezTo>
                    <a:pt x="18246" y="908"/>
                    <a:pt x="23180" y="-235"/>
                    <a:pt x="28171" y="-178"/>
                  </a:cubicBezTo>
                  <a:cubicBezTo>
                    <a:pt x="31915" y="-225"/>
                    <a:pt x="35639" y="460"/>
                    <a:pt x="39125" y="1822"/>
                  </a:cubicBezTo>
                  <a:cubicBezTo>
                    <a:pt x="42326" y="3128"/>
                    <a:pt x="45174" y="5185"/>
                    <a:pt x="47412" y="7823"/>
                  </a:cubicBezTo>
                  <a:lnTo>
                    <a:pt x="47412" y="489"/>
                  </a:lnTo>
                  <a:close/>
                  <a:moveTo>
                    <a:pt x="41887" y="37922"/>
                  </a:moveTo>
                  <a:cubicBezTo>
                    <a:pt x="45088" y="34970"/>
                    <a:pt x="46831" y="30750"/>
                    <a:pt x="46650" y="26397"/>
                  </a:cubicBezTo>
                  <a:cubicBezTo>
                    <a:pt x="46821" y="22101"/>
                    <a:pt x="45078" y="17949"/>
                    <a:pt x="41887" y="15062"/>
                  </a:cubicBezTo>
                  <a:cubicBezTo>
                    <a:pt x="38592" y="12062"/>
                    <a:pt x="34248" y="10481"/>
                    <a:pt x="29790" y="10681"/>
                  </a:cubicBezTo>
                  <a:cubicBezTo>
                    <a:pt x="25314" y="10490"/>
                    <a:pt x="20932" y="12062"/>
                    <a:pt x="17599" y="15062"/>
                  </a:cubicBezTo>
                  <a:cubicBezTo>
                    <a:pt x="14436" y="17967"/>
                    <a:pt x="12703" y="22111"/>
                    <a:pt x="12836" y="26397"/>
                  </a:cubicBezTo>
                  <a:cubicBezTo>
                    <a:pt x="12703" y="30740"/>
                    <a:pt x="14436" y="34932"/>
                    <a:pt x="17599" y="37922"/>
                  </a:cubicBezTo>
                  <a:cubicBezTo>
                    <a:pt x="20932" y="40923"/>
                    <a:pt x="25314" y="42494"/>
                    <a:pt x="29790" y="42304"/>
                  </a:cubicBezTo>
                  <a:cubicBezTo>
                    <a:pt x="34239" y="42504"/>
                    <a:pt x="38592" y="40923"/>
                    <a:pt x="41887" y="37922"/>
                  </a:cubicBezTo>
                  <a:close/>
                </a:path>
              </a:pathLst>
            </a:custGeom>
            <a:solidFill>
              <a:srgbClr val="6D6E71"/>
            </a:solidFill>
            <a:ln w="9525" cap="flat">
              <a:noFill/>
              <a:prstDash val="solid"/>
              <a:miter/>
            </a:ln>
          </p:spPr>
          <p:txBody>
            <a:bodyPr rtlCol="0" anchor="ctr"/>
            <a:lstStyle/>
            <a:p>
              <a:endParaRPr lang="en-US"/>
            </a:p>
          </p:txBody>
        </p:sp>
        <p:sp>
          <p:nvSpPr>
            <p:cNvPr id="416" name="Freeform: Shape 415">
              <a:extLst>
                <a:ext uri="{FF2B5EF4-FFF2-40B4-BE49-F238E27FC236}">
                  <a16:creationId xmlns:a16="http://schemas.microsoft.com/office/drawing/2014/main" id="{874744AC-9EC4-473C-B8D6-3D050CF58FB9}"/>
                </a:ext>
              </a:extLst>
            </p:cNvPr>
            <p:cNvSpPr/>
            <p:nvPr/>
          </p:nvSpPr>
          <p:spPr>
            <a:xfrm>
              <a:off x="8589520" y="3401038"/>
              <a:ext cx="80843" cy="90964"/>
            </a:xfrm>
            <a:custGeom>
              <a:avLst/>
              <a:gdLst>
                <a:gd name="connsiteX0" fmla="*/ 64702 w 64674"/>
                <a:gd name="connsiteY0" fmla="*/ -180 h 72771"/>
                <a:gd name="connsiteX1" fmla="*/ 64702 w 64674"/>
                <a:gd name="connsiteY1" fmla="*/ 72591 h 72771"/>
                <a:gd name="connsiteX2" fmla="*/ 51176 w 64674"/>
                <a:gd name="connsiteY2" fmla="*/ 72591 h 72771"/>
                <a:gd name="connsiteX3" fmla="*/ 51176 w 64674"/>
                <a:gd name="connsiteY3" fmla="*/ 41349 h 72771"/>
                <a:gd name="connsiteX4" fmla="*/ 13553 w 64674"/>
                <a:gd name="connsiteY4" fmla="*/ 41349 h 72771"/>
                <a:gd name="connsiteX5" fmla="*/ 13553 w 64674"/>
                <a:gd name="connsiteY5" fmla="*/ 72591 h 72771"/>
                <a:gd name="connsiteX6" fmla="*/ 27 w 64674"/>
                <a:gd name="connsiteY6" fmla="*/ 72591 h 72771"/>
                <a:gd name="connsiteX7" fmla="*/ 27 w 64674"/>
                <a:gd name="connsiteY7" fmla="*/ -180 h 72771"/>
                <a:gd name="connsiteX8" fmla="*/ 13553 w 64674"/>
                <a:gd name="connsiteY8" fmla="*/ -180 h 72771"/>
                <a:gd name="connsiteX9" fmla="*/ 13553 w 64674"/>
                <a:gd name="connsiteY9" fmla="*/ 29824 h 72771"/>
                <a:gd name="connsiteX10" fmla="*/ 51176 w 64674"/>
                <a:gd name="connsiteY10" fmla="*/ 29824 h 72771"/>
                <a:gd name="connsiteX11" fmla="*/ 51176 w 64674"/>
                <a:gd name="connsiteY11" fmla="*/ -180 h 72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4674" h="72771">
                  <a:moveTo>
                    <a:pt x="64702" y="-180"/>
                  </a:moveTo>
                  <a:lnTo>
                    <a:pt x="64702" y="72591"/>
                  </a:lnTo>
                  <a:lnTo>
                    <a:pt x="51176" y="72591"/>
                  </a:lnTo>
                  <a:lnTo>
                    <a:pt x="51176" y="41349"/>
                  </a:lnTo>
                  <a:lnTo>
                    <a:pt x="13553" y="41349"/>
                  </a:lnTo>
                  <a:lnTo>
                    <a:pt x="13553" y="72591"/>
                  </a:lnTo>
                  <a:lnTo>
                    <a:pt x="27" y="72591"/>
                  </a:lnTo>
                  <a:lnTo>
                    <a:pt x="27" y="-180"/>
                  </a:lnTo>
                  <a:lnTo>
                    <a:pt x="13553" y="-180"/>
                  </a:lnTo>
                  <a:lnTo>
                    <a:pt x="13553" y="29824"/>
                  </a:lnTo>
                  <a:lnTo>
                    <a:pt x="51176" y="29824"/>
                  </a:lnTo>
                  <a:lnTo>
                    <a:pt x="51176" y="-180"/>
                  </a:lnTo>
                  <a:close/>
                </a:path>
              </a:pathLst>
            </a:custGeom>
            <a:solidFill>
              <a:srgbClr val="6D6E71"/>
            </a:solidFill>
            <a:ln w="9525" cap="flat">
              <a:noFill/>
              <a:prstDash val="solid"/>
              <a:miter/>
            </a:ln>
          </p:spPr>
          <p:txBody>
            <a:bodyPr rtlCol="0" anchor="ctr"/>
            <a:lstStyle/>
            <a:p>
              <a:endParaRPr lang="en-US"/>
            </a:p>
          </p:txBody>
        </p:sp>
        <p:sp>
          <p:nvSpPr>
            <p:cNvPr id="417" name="Freeform: Shape 416">
              <a:extLst>
                <a:ext uri="{FF2B5EF4-FFF2-40B4-BE49-F238E27FC236}">
                  <a16:creationId xmlns:a16="http://schemas.microsoft.com/office/drawing/2014/main" id="{238E11EC-09F8-43FF-9B3D-957E67831B8D}"/>
                </a:ext>
              </a:extLst>
            </p:cNvPr>
            <p:cNvSpPr/>
            <p:nvPr/>
          </p:nvSpPr>
          <p:spPr>
            <a:xfrm>
              <a:off x="8687150" y="3399472"/>
              <a:ext cx="72183" cy="93625"/>
            </a:xfrm>
            <a:custGeom>
              <a:avLst/>
              <a:gdLst>
                <a:gd name="connsiteX0" fmla="*/ 12505 w 57746"/>
                <a:gd name="connsiteY0" fmla="*/ 72321 h 74900"/>
                <a:gd name="connsiteX1" fmla="*/ 27 w 57746"/>
                <a:gd name="connsiteY1" fmla="*/ 65939 h 74900"/>
                <a:gd name="connsiteX2" fmla="*/ 4695 w 57746"/>
                <a:gd name="connsiteY2" fmla="*/ 55462 h 74900"/>
                <a:gd name="connsiteX3" fmla="*/ 15744 w 57746"/>
                <a:gd name="connsiteY3" fmla="*/ 61272 h 74900"/>
                <a:gd name="connsiteX4" fmla="*/ 28793 w 57746"/>
                <a:gd name="connsiteY4" fmla="*/ 63462 h 74900"/>
                <a:gd name="connsiteX5" fmla="*/ 40890 w 57746"/>
                <a:gd name="connsiteY5" fmla="*/ 60891 h 74900"/>
                <a:gd name="connsiteX6" fmla="*/ 44890 w 57746"/>
                <a:gd name="connsiteY6" fmla="*/ 54033 h 74900"/>
                <a:gd name="connsiteX7" fmla="*/ 42604 w 57746"/>
                <a:gd name="connsiteY7" fmla="*/ 48889 h 74900"/>
                <a:gd name="connsiteX8" fmla="*/ 36984 w 57746"/>
                <a:gd name="connsiteY8" fmla="*/ 45651 h 74900"/>
                <a:gd name="connsiteX9" fmla="*/ 27459 w 57746"/>
                <a:gd name="connsiteY9" fmla="*/ 43079 h 74900"/>
                <a:gd name="connsiteX10" fmla="*/ 13934 w 57746"/>
                <a:gd name="connsiteY10" fmla="*/ 39079 h 74900"/>
                <a:gd name="connsiteX11" fmla="*/ 5076 w 57746"/>
                <a:gd name="connsiteY11" fmla="*/ 32887 h 74900"/>
                <a:gd name="connsiteX12" fmla="*/ 1456 w 57746"/>
                <a:gd name="connsiteY12" fmla="*/ 21553 h 74900"/>
                <a:gd name="connsiteX13" fmla="*/ 4695 w 57746"/>
                <a:gd name="connsiteY13" fmla="*/ 10599 h 74900"/>
                <a:gd name="connsiteX14" fmla="*/ 14220 w 57746"/>
                <a:gd name="connsiteY14" fmla="*/ 2693 h 74900"/>
                <a:gd name="connsiteX15" fmla="*/ 30412 w 57746"/>
                <a:gd name="connsiteY15" fmla="*/ -164 h 74900"/>
                <a:gd name="connsiteX16" fmla="*/ 43461 w 57746"/>
                <a:gd name="connsiteY16" fmla="*/ 1455 h 74900"/>
                <a:gd name="connsiteX17" fmla="*/ 54606 w 57746"/>
                <a:gd name="connsiteY17" fmla="*/ 6217 h 74900"/>
                <a:gd name="connsiteX18" fmla="*/ 50319 w 57746"/>
                <a:gd name="connsiteY18" fmla="*/ 16790 h 74900"/>
                <a:gd name="connsiteX19" fmla="*/ 40318 w 57746"/>
                <a:gd name="connsiteY19" fmla="*/ 12504 h 74900"/>
                <a:gd name="connsiteX20" fmla="*/ 30222 w 57746"/>
                <a:gd name="connsiteY20" fmla="*/ 11075 h 74900"/>
                <a:gd name="connsiteX21" fmla="*/ 18316 w 57746"/>
                <a:gd name="connsiteY21" fmla="*/ 13742 h 74900"/>
                <a:gd name="connsiteX22" fmla="*/ 14410 w 57746"/>
                <a:gd name="connsiteY22" fmla="*/ 20886 h 74900"/>
                <a:gd name="connsiteX23" fmla="*/ 16696 w 57746"/>
                <a:gd name="connsiteY23" fmla="*/ 26029 h 74900"/>
                <a:gd name="connsiteX24" fmla="*/ 22316 w 57746"/>
                <a:gd name="connsiteY24" fmla="*/ 29172 h 74900"/>
                <a:gd name="connsiteX25" fmla="*/ 31841 w 57746"/>
                <a:gd name="connsiteY25" fmla="*/ 31744 h 74900"/>
                <a:gd name="connsiteX26" fmla="*/ 45176 w 57746"/>
                <a:gd name="connsiteY26" fmla="*/ 35649 h 74900"/>
                <a:gd name="connsiteX27" fmla="*/ 54034 w 57746"/>
                <a:gd name="connsiteY27" fmla="*/ 41841 h 74900"/>
                <a:gd name="connsiteX28" fmla="*/ 57749 w 57746"/>
                <a:gd name="connsiteY28" fmla="*/ 53080 h 74900"/>
                <a:gd name="connsiteX29" fmla="*/ 54415 w 57746"/>
                <a:gd name="connsiteY29" fmla="*/ 63939 h 74900"/>
                <a:gd name="connsiteX30" fmla="*/ 44890 w 57746"/>
                <a:gd name="connsiteY30" fmla="*/ 71749 h 74900"/>
                <a:gd name="connsiteX31" fmla="*/ 28698 w 57746"/>
                <a:gd name="connsiteY31" fmla="*/ 74702 h 74900"/>
                <a:gd name="connsiteX32" fmla="*/ 12505 w 57746"/>
                <a:gd name="connsiteY32" fmla="*/ 72321 h 7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7746" h="74900">
                  <a:moveTo>
                    <a:pt x="12505" y="72321"/>
                  </a:moveTo>
                  <a:cubicBezTo>
                    <a:pt x="7952" y="71082"/>
                    <a:pt x="3704" y="68911"/>
                    <a:pt x="27" y="65939"/>
                  </a:cubicBezTo>
                  <a:lnTo>
                    <a:pt x="4695" y="55462"/>
                  </a:lnTo>
                  <a:cubicBezTo>
                    <a:pt x="8038" y="57995"/>
                    <a:pt x="11762" y="59957"/>
                    <a:pt x="15744" y="61272"/>
                  </a:cubicBezTo>
                  <a:cubicBezTo>
                    <a:pt x="19944" y="62700"/>
                    <a:pt x="24354" y="63443"/>
                    <a:pt x="28793" y="63462"/>
                  </a:cubicBezTo>
                  <a:cubicBezTo>
                    <a:pt x="32984" y="63729"/>
                    <a:pt x="37175" y="62843"/>
                    <a:pt x="40890" y="60891"/>
                  </a:cubicBezTo>
                  <a:cubicBezTo>
                    <a:pt x="43328" y="59462"/>
                    <a:pt x="44842" y="56862"/>
                    <a:pt x="44890" y="54033"/>
                  </a:cubicBezTo>
                  <a:cubicBezTo>
                    <a:pt x="44947" y="52061"/>
                    <a:pt x="44109" y="50166"/>
                    <a:pt x="42604" y="48889"/>
                  </a:cubicBezTo>
                  <a:cubicBezTo>
                    <a:pt x="41004" y="47384"/>
                    <a:pt x="39080" y="46279"/>
                    <a:pt x="36984" y="45651"/>
                  </a:cubicBezTo>
                  <a:cubicBezTo>
                    <a:pt x="34698" y="44889"/>
                    <a:pt x="31555" y="44031"/>
                    <a:pt x="27459" y="43079"/>
                  </a:cubicBezTo>
                  <a:cubicBezTo>
                    <a:pt x="22868" y="42050"/>
                    <a:pt x="18344" y="40707"/>
                    <a:pt x="13934" y="39079"/>
                  </a:cubicBezTo>
                  <a:cubicBezTo>
                    <a:pt x="10495" y="37821"/>
                    <a:pt x="7438" y="35687"/>
                    <a:pt x="5076" y="32887"/>
                  </a:cubicBezTo>
                  <a:cubicBezTo>
                    <a:pt x="2532" y="29677"/>
                    <a:pt x="1247" y="25648"/>
                    <a:pt x="1456" y="21553"/>
                  </a:cubicBezTo>
                  <a:cubicBezTo>
                    <a:pt x="1389" y="17657"/>
                    <a:pt x="2523" y="13837"/>
                    <a:pt x="4695" y="10599"/>
                  </a:cubicBezTo>
                  <a:cubicBezTo>
                    <a:pt x="7047" y="7112"/>
                    <a:pt x="10353" y="4369"/>
                    <a:pt x="14220" y="2693"/>
                  </a:cubicBezTo>
                  <a:cubicBezTo>
                    <a:pt x="19363" y="655"/>
                    <a:pt x="24878" y="-317"/>
                    <a:pt x="30412" y="-164"/>
                  </a:cubicBezTo>
                  <a:cubicBezTo>
                    <a:pt x="34813" y="-193"/>
                    <a:pt x="39204" y="350"/>
                    <a:pt x="43461" y="1455"/>
                  </a:cubicBezTo>
                  <a:cubicBezTo>
                    <a:pt x="47395" y="2464"/>
                    <a:pt x="51158" y="4074"/>
                    <a:pt x="54606" y="6217"/>
                  </a:cubicBezTo>
                  <a:lnTo>
                    <a:pt x="50319" y="16790"/>
                  </a:lnTo>
                  <a:cubicBezTo>
                    <a:pt x="47205" y="14895"/>
                    <a:pt x="43833" y="13456"/>
                    <a:pt x="40318" y="12504"/>
                  </a:cubicBezTo>
                  <a:cubicBezTo>
                    <a:pt x="37032" y="11570"/>
                    <a:pt x="33641" y="11085"/>
                    <a:pt x="30222" y="11075"/>
                  </a:cubicBezTo>
                  <a:cubicBezTo>
                    <a:pt x="26079" y="10780"/>
                    <a:pt x="21935" y="11703"/>
                    <a:pt x="18316" y="13742"/>
                  </a:cubicBezTo>
                  <a:cubicBezTo>
                    <a:pt x="15868" y="15285"/>
                    <a:pt x="14391" y="17990"/>
                    <a:pt x="14410" y="20886"/>
                  </a:cubicBezTo>
                  <a:cubicBezTo>
                    <a:pt x="14353" y="22857"/>
                    <a:pt x="15191" y="24753"/>
                    <a:pt x="16696" y="26029"/>
                  </a:cubicBezTo>
                  <a:cubicBezTo>
                    <a:pt x="18334" y="27448"/>
                    <a:pt x="20249" y="28515"/>
                    <a:pt x="22316" y="29172"/>
                  </a:cubicBezTo>
                  <a:cubicBezTo>
                    <a:pt x="24602" y="29934"/>
                    <a:pt x="27774" y="30792"/>
                    <a:pt x="31841" y="31744"/>
                  </a:cubicBezTo>
                  <a:cubicBezTo>
                    <a:pt x="36365" y="32744"/>
                    <a:pt x="40823" y="34049"/>
                    <a:pt x="45176" y="35649"/>
                  </a:cubicBezTo>
                  <a:cubicBezTo>
                    <a:pt x="48577" y="36983"/>
                    <a:pt x="51615" y="39097"/>
                    <a:pt x="54034" y="41841"/>
                  </a:cubicBezTo>
                  <a:cubicBezTo>
                    <a:pt x="56644" y="44984"/>
                    <a:pt x="57978" y="49003"/>
                    <a:pt x="57749" y="53080"/>
                  </a:cubicBezTo>
                  <a:cubicBezTo>
                    <a:pt x="57768" y="56957"/>
                    <a:pt x="56606" y="60738"/>
                    <a:pt x="54415" y="63939"/>
                  </a:cubicBezTo>
                  <a:cubicBezTo>
                    <a:pt x="52082" y="67425"/>
                    <a:pt x="48767" y="70139"/>
                    <a:pt x="44890" y="71749"/>
                  </a:cubicBezTo>
                  <a:cubicBezTo>
                    <a:pt x="39765" y="73864"/>
                    <a:pt x="34241" y="74873"/>
                    <a:pt x="28698" y="74702"/>
                  </a:cubicBezTo>
                  <a:cubicBezTo>
                    <a:pt x="23211" y="74721"/>
                    <a:pt x="17753" y="73921"/>
                    <a:pt x="12505" y="72321"/>
                  </a:cubicBezTo>
                  <a:close/>
                </a:path>
              </a:pathLst>
            </a:custGeom>
            <a:solidFill>
              <a:srgbClr val="6D6E71"/>
            </a:solidFill>
            <a:ln w="9525" cap="flat">
              <a:noFill/>
              <a:prstDash val="solid"/>
              <a:miter/>
            </a:ln>
          </p:spPr>
          <p:txBody>
            <a:bodyPr rtlCol="0" anchor="ctr"/>
            <a:lstStyle/>
            <a:p>
              <a:endParaRPr lang="en-US"/>
            </a:p>
          </p:txBody>
        </p:sp>
        <p:sp>
          <p:nvSpPr>
            <p:cNvPr id="418" name="Freeform: Shape 417">
              <a:extLst>
                <a:ext uri="{FF2B5EF4-FFF2-40B4-BE49-F238E27FC236}">
                  <a16:creationId xmlns:a16="http://schemas.microsoft.com/office/drawing/2014/main" id="{F1A8FD96-7B46-4D99-9494-BF6D2F1E45FC}"/>
                </a:ext>
              </a:extLst>
            </p:cNvPr>
            <p:cNvSpPr/>
            <p:nvPr/>
          </p:nvSpPr>
          <p:spPr>
            <a:xfrm>
              <a:off x="7960750" y="3557001"/>
              <a:ext cx="89376" cy="90869"/>
            </a:xfrm>
            <a:custGeom>
              <a:avLst/>
              <a:gdLst>
                <a:gd name="connsiteX0" fmla="*/ 27 w 71501"/>
                <a:gd name="connsiteY0" fmla="*/ -172 h 72695"/>
                <a:gd name="connsiteX1" fmla="*/ 31841 w 71501"/>
                <a:gd name="connsiteY1" fmla="*/ -172 h 72695"/>
                <a:gd name="connsiteX2" fmla="*/ 52605 w 71501"/>
                <a:gd name="connsiteY2" fmla="*/ 4400 h 72695"/>
                <a:gd name="connsiteX3" fmla="*/ 66607 w 71501"/>
                <a:gd name="connsiteY3" fmla="*/ 17163 h 72695"/>
                <a:gd name="connsiteX4" fmla="*/ 66607 w 71501"/>
                <a:gd name="connsiteY4" fmla="*/ 55263 h 72695"/>
                <a:gd name="connsiteX5" fmla="*/ 52605 w 71501"/>
                <a:gd name="connsiteY5" fmla="*/ 68027 h 72695"/>
                <a:gd name="connsiteX6" fmla="*/ 31841 w 71501"/>
                <a:gd name="connsiteY6" fmla="*/ 72504 h 72695"/>
                <a:gd name="connsiteX7" fmla="*/ 27 w 71501"/>
                <a:gd name="connsiteY7" fmla="*/ 72504 h 72695"/>
                <a:gd name="connsiteX8" fmla="*/ 31269 w 71501"/>
                <a:gd name="connsiteY8" fmla="*/ 61169 h 72695"/>
                <a:gd name="connsiteX9" fmla="*/ 45366 w 71501"/>
                <a:gd name="connsiteY9" fmla="*/ 58121 h 72695"/>
                <a:gd name="connsiteX10" fmla="*/ 54891 w 71501"/>
                <a:gd name="connsiteY10" fmla="*/ 49358 h 72695"/>
                <a:gd name="connsiteX11" fmla="*/ 58130 w 71501"/>
                <a:gd name="connsiteY11" fmla="*/ 36213 h 72695"/>
                <a:gd name="connsiteX12" fmla="*/ 54891 w 71501"/>
                <a:gd name="connsiteY12" fmla="*/ 23069 h 72695"/>
                <a:gd name="connsiteX13" fmla="*/ 45366 w 71501"/>
                <a:gd name="connsiteY13" fmla="*/ 14306 h 72695"/>
                <a:gd name="connsiteX14" fmla="*/ 31269 w 71501"/>
                <a:gd name="connsiteY14" fmla="*/ 11258 h 72695"/>
                <a:gd name="connsiteX15" fmla="*/ 13457 w 71501"/>
                <a:gd name="connsiteY15" fmla="*/ 11258 h 72695"/>
                <a:gd name="connsiteX16" fmla="*/ 13457 w 71501"/>
                <a:gd name="connsiteY16" fmla="*/ 61169 h 72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501" h="72695">
                  <a:moveTo>
                    <a:pt x="27" y="-172"/>
                  </a:moveTo>
                  <a:lnTo>
                    <a:pt x="31841" y="-172"/>
                  </a:lnTo>
                  <a:cubicBezTo>
                    <a:pt x="39022" y="-306"/>
                    <a:pt x="46138" y="1266"/>
                    <a:pt x="52605" y="4400"/>
                  </a:cubicBezTo>
                  <a:cubicBezTo>
                    <a:pt x="58415" y="7200"/>
                    <a:pt x="63283" y="11629"/>
                    <a:pt x="66607" y="17163"/>
                  </a:cubicBezTo>
                  <a:cubicBezTo>
                    <a:pt x="73170" y="29012"/>
                    <a:pt x="73170" y="43414"/>
                    <a:pt x="66607" y="55263"/>
                  </a:cubicBezTo>
                  <a:cubicBezTo>
                    <a:pt x="63264" y="60769"/>
                    <a:pt x="58396" y="65198"/>
                    <a:pt x="52605" y="68027"/>
                  </a:cubicBezTo>
                  <a:cubicBezTo>
                    <a:pt x="46128" y="71132"/>
                    <a:pt x="39022" y="72666"/>
                    <a:pt x="31841" y="72504"/>
                  </a:cubicBezTo>
                  <a:lnTo>
                    <a:pt x="27" y="72504"/>
                  </a:lnTo>
                  <a:close/>
                  <a:moveTo>
                    <a:pt x="31269" y="61169"/>
                  </a:moveTo>
                  <a:cubicBezTo>
                    <a:pt x="36146" y="61302"/>
                    <a:pt x="40975" y="60254"/>
                    <a:pt x="45366" y="58121"/>
                  </a:cubicBezTo>
                  <a:cubicBezTo>
                    <a:pt x="49357" y="56235"/>
                    <a:pt x="52672" y="53177"/>
                    <a:pt x="54891" y="49358"/>
                  </a:cubicBezTo>
                  <a:cubicBezTo>
                    <a:pt x="57139" y="45348"/>
                    <a:pt x="58254" y="40804"/>
                    <a:pt x="58130" y="36213"/>
                  </a:cubicBezTo>
                  <a:cubicBezTo>
                    <a:pt x="58234" y="31622"/>
                    <a:pt x="57120" y="27088"/>
                    <a:pt x="54891" y="23069"/>
                  </a:cubicBezTo>
                  <a:cubicBezTo>
                    <a:pt x="52653" y="19278"/>
                    <a:pt x="49338" y="16220"/>
                    <a:pt x="45366" y="14306"/>
                  </a:cubicBezTo>
                  <a:cubicBezTo>
                    <a:pt x="40966" y="12220"/>
                    <a:pt x="36137" y="11172"/>
                    <a:pt x="31269" y="11258"/>
                  </a:cubicBezTo>
                  <a:lnTo>
                    <a:pt x="13457" y="11258"/>
                  </a:lnTo>
                  <a:lnTo>
                    <a:pt x="13457" y="61169"/>
                  </a:lnTo>
                  <a:close/>
                </a:path>
              </a:pathLst>
            </a:custGeom>
            <a:solidFill>
              <a:srgbClr val="6D6E71"/>
            </a:solidFill>
            <a:ln w="9525" cap="flat">
              <a:noFill/>
              <a:prstDash val="solid"/>
              <a:miter/>
            </a:ln>
          </p:spPr>
          <p:txBody>
            <a:bodyPr rtlCol="0" anchor="ctr"/>
            <a:lstStyle/>
            <a:p>
              <a:endParaRPr lang="en-US"/>
            </a:p>
          </p:txBody>
        </p:sp>
        <p:sp>
          <p:nvSpPr>
            <p:cNvPr id="419" name="Freeform: Shape 418">
              <a:extLst>
                <a:ext uri="{FF2B5EF4-FFF2-40B4-BE49-F238E27FC236}">
                  <a16:creationId xmlns:a16="http://schemas.microsoft.com/office/drawing/2014/main" id="{AD49EC02-8E0F-43CA-AF3C-14078C5DBD7D}"/>
                </a:ext>
              </a:extLst>
            </p:cNvPr>
            <p:cNvSpPr/>
            <p:nvPr/>
          </p:nvSpPr>
          <p:spPr>
            <a:xfrm>
              <a:off x="8064339" y="3547600"/>
              <a:ext cx="20836" cy="100374"/>
            </a:xfrm>
            <a:custGeom>
              <a:avLst/>
              <a:gdLst>
                <a:gd name="connsiteX0" fmla="*/ 2406 w 16669"/>
                <a:gd name="connsiteY0" fmla="*/ 13254 h 80299"/>
                <a:gd name="connsiteX1" fmla="*/ 2167 w 16669"/>
                <a:gd name="connsiteY1" fmla="*/ 2348 h 80299"/>
                <a:gd name="connsiteX2" fmla="*/ 2406 w 16669"/>
                <a:gd name="connsiteY2" fmla="*/ 2110 h 80299"/>
                <a:gd name="connsiteX3" fmla="*/ 8406 w 16669"/>
                <a:gd name="connsiteY3" fmla="*/ -176 h 80299"/>
                <a:gd name="connsiteX4" fmla="*/ 14312 w 16669"/>
                <a:gd name="connsiteY4" fmla="*/ 2015 h 80299"/>
                <a:gd name="connsiteX5" fmla="*/ 16693 w 16669"/>
                <a:gd name="connsiteY5" fmla="*/ 7349 h 80299"/>
                <a:gd name="connsiteX6" fmla="*/ 14407 w 16669"/>
                <a:gd name="connsiteY6" fmla="*/ 13159 h 80299"/>
                <a:gd name="connsiteX7" fmla="*/ 8406 w 16669"/>
                <a:gd name="connsiteY7" fmla="*/ 15445 h 80299"/>
                <a:gd name="connsiteX8" fmla="*/ 2406 w 16669"/>
                <a:gd name="connsiteY8" fmla="*/ 13254 h 80299"/>
                <a:gd name="connsiteX9" fmla="*/ 1834 w 16669"/>
                <a:gd name="connsiteY9" fmla="*/ 24589 h 80299"/>
                <a:gd name="connsiteX10" fmla="*/ 14788 w 16669"/>
                <a:gd name="connsiteY10" fmla="*/ 24589 h 80299"/>
                <a:gd name="connsiteX11" fmla="*/ 14788 w 16669"/>
                <a:gd name="connsiteY11" fmla="*/ 80120 h 80299"/>
                <a:gd name="connsiteX12" fmla="*/ 1834 w 16669"/>
                <a:gd name="connsiteY12" fmla="*/ 80120 h 8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69" h="80299">
                  <a:moveTo>
                    <a:pt x="2406" y="13254"/>
                  </a:moveTo>
                  <a:cubicBezTo>
                    <a:pt x="-671" y="10311"/>
                    <a:pt x="-776" y="5425"/>
                    <a:pt x="2167" y="2348"/>
                  </a:cubicBezTo>
                  <a:cubicBezTo>
                    <a:pt x="2244" y="2262"/>
                    <a:pt x="2329" y="2186"/>
                    <a:pt x="2406" y="2110"/>
                  </a:cubicBezTo>
                  <a:cubicBezTo>
                    <a:pt x="4025" y="586"/>
                    <a:pt x="6177" y="-243"/>
                    <a:pt x="8406" y="-176"/>
                  </a:cubicBezTo>
                  <a:cubicBezTo>
                    <a:pt x="10578" y="-224"/>
                    <a:pt x="12692" y="557"/>
                    <a:pt x="14312" y="2015"/>
                  </a:cubicBezTo>
                  <a:cubicBezTo>
                    <a:pt x="15883" y="3329"/>
                    <a:pt x="16760" y="5301"/>
                    <a:pt x="16693" y="7349"/>
                  </a:cubicBezTo>
                  <a:cubicBezTo>
                    <a:pt x="16741" y="9511"/>
                    <a:pt x="15912" y="11606"/>
                    <a:pt x="14407" y="13159"/>
                  </a:cubicBezTo>
                  <a:cubicBezTo>
                    <a:pt x="12788" y="14683"/>
                    <a:pt x="10635" y="15511"/>
                    <a:pt x="8406" y="15445"/>
                  </a:cubicBezTo>
                  <a:cubicBezTo>
                    <a:pt x="6206" y="15493"/>
                    <a:pt x="4063" y="14711"/>
                    <a:pt x="2406" y="13254"/>
                  </a:cubicBezTo>
                  <a:close/>
                  <a:moveTo>
                    <a:pt x="1834" y="24589"/>
                  </a:moveTo>
                  <a:lnTo>
                    <a:pt x="14788" y="24589"/>
                  </a:lnTo>
                  <a:lnTo>
                    <a:pt x="14788" y="80120"/>
                  </a:lnTo>
                  <a:lnTo>
                    <a:pt x="1834" y="80120"/>
                  </a:lnTo>
                  <a:close/>
                </a:path>
              </a:pathLst>
            </a:custGeom>
            <a:solidFill>
              <a:srgbClr val="6D6E71"/>
            </a:solidFill>
            <a:ln w="9525" cap="flat">
              <a:noFill/>
              <a:prstDash val="solid"/>
              <a:miter/>
            </a:ln>
          </p:spPr>
          <p:txBody>
            <a:bodyPr rtlCol="0" anchor="ctr"/>
            <a:lstStyle/>
            <a:p>
              <a:endParaRPr lang="en-US"/>
            </a:p>
          </p:txBody>
        </p:sp>
        <p:sp>
          <p:nvSpPr>
            <p:cNvPr id="420" name="Freeform: Shape 419">
              <a:extLst>
                <a:ext uri="{FF2B5EF4-FFF2-40B4-BE49-F238E27FC236}">
                  <a16:creationId xmlns:a16="http://schemas.microsoft.com/office/drawing/2014/main" id="{D781331B-B2CF-4F6D-8B9E-4E1EB9A20C5C}"/>
                </a:ext>
              </a:extLst>
            </p:cNvPr>
            <p:cNvSpPr/>
            <p:nvPr/>
          </p:nvSpPr>
          <p:spPr>
            <a:xfrm>
              <a:off x="8104221" y="3577840"/>
              <a:ext cx="73706" cy="95375"/>
            </a:xfrm>
            <a:custGeom>
              <a:avLst/>
              <a:gdLst>
                <a:gd name="connsiteX0" fmla="*/ 45271 w 58965"/>
                <a:gd name="connsiteY0" fmla="*/ 3349 h 76300"/>
                <a:gd name="connsiteX1" fmla="*/ 55272 w 58965"/>
                <a:gd name="connsiteY1" fmla="*/ 13351 h 76300"/>
                <a:gd name="connsiteX2" fmla="*/ 58987 w 58965"/>
                <a:gd name="connsiteY2" fmla="*/ 28210 h 76300"/>
                <a:gd name="connsiteX3" fmla="*/ 55272 w 58965"/>
                <a:gd name="connsiteY3" fmla="*/ 43164 h 76300"/>
                <a:gd name="connsiteX4" fmla="*/ 45271 w 58965"/>
                <a:gd name="connsiteY4" fmla="*/ 53165 h 76300"/>
                <a:gd name="connsiteX5" fmla="*/ 30793 w 58965"/>
                <a:gd name="connsiteY5" fmla="*/ 56689 h 76300"/>
                <a:gd name="connsiteX6" fmla="*/ 12981 w 58965"/>
                <a:gd name="connsiteY6" fmla="*/ 49165 h 76300"/>
                <a:gd name="connsiteX7" fmla="*/ 12981 w 58965"/>
                <a:gd name="connsiteY7" fmla="*/ 76121 h 76300"/>
                <a:gd name="connsiteX8" fmla="*/ 27 w 58965"/>
                <a:gd name="connsiteY8" fmla="*/ 76121 h 76300"/>
                <a:gd name="connsiteX9" fmla="*/ 27 w 58965"/>
                <a:gd name="connsiteY9" fmla="*/ 397 h 76300"/>
                <a:gd name="connsiteX10" fmla="*/ 12314 w 58965"/>
                <a:gd name="connsiteY10" fmla="*/ 397 h 76300"/>
                <a:gd name="connsiteX11" fmla="*/ 12314 w 58965"/>
                <a:gd name="connsiteY11" fmla="*/ 7731 h 76300"/>
                <a:gd name="connsiteX12" fmla="*/ 20315 w 58965"/>
                <a:gd name="connsiteY12" fmla="*/ 1825 h 76300"/>
                <a:gd name="connsiteX13" fmla="*/ 30793 w 58965"/>
                <a:gd name="connsiteY13" fmla="*/ -175 h 76300"/>
                <a:gd name="connsiteX14" fmla="*/ 45271 w 58965"/>
                <a:gd name="connsiteY14" fmla="*/ 3349 h 76300"/>
                <a:gd name="connsiteX15" fmla="*/ 41080 w 58965"/>
                <a:gd name="connsiteY15" fmla="*/ 40783 h 76300"/>
                <a:gd name="connsiteX16" fmla="*/ 41080 w 58965"/>
                <a:gd name="connsiteY16" fmla="*/ 15637 h 76300"/>
                <a:gd name="connsiteX17" fmla="*/ 29269 w 58965"/>
                <a:gd name="connsiteY17" fmla="*/ 10874 h 76300"/>
                <a:gd name="connsiteX18" fmla="*/ 20887 w 58965"/>
                <a:gd name="connsiteY18" fmla="*/ 12970 h 76300"/>
                <a:gd name="connsiteX19" fmla="*/ 14981 w 58965"/>
                <a:gd name="connsiteY19" fmla="*/ 19066 h 76300"/>
                <a:gd name="connsiteX20" fmla="*/ 14981 w 58965"/>
                <a:gd name="connsiteY20" fmla="*/ 37354 h 76300"/>
                <a:gd name="connsiteX21" fmla="*/ 20887 w 58965"/>
                <a:gd name="connsiteY21" fmla="*/ 43450 h 76300"/>
                <a:gd name="connsiteX22" fmla="*/ 29269 w 58965"/>
                <a:gd name="connsiteY22" fmla="*/ 45545 h 76300"/>
                <a:gd name="connsiteX23" fmla="*/ 41556 w 58965"/>
                <a:gd name="connsiteY23" fmla="*/ 40783 h 76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965" h="76300">
                  <a:moveTo>
                    <a:pt x="45271" y="3349"/>
                  </a:moveTo>
                  <a:cubicBezTo>
                    <a:pt x="49490" y="5664"/>
                    <a:pt x="52957" y="9131"/>
                    <a:pt x="55272" y="13351"/>
                  </a:cubicBezTo>
                  <a:cubicBezTo>
                    <a:pt x="57815" y="17885"/>
                    <a:pt x="59092" y="23019"/>
                    <a:pt x="58987" y="28210"/>
                  </a:cubicBezTo>
                  <a:cubicBezTo>
                    <a:pt x="59082" y="33430"/>
                    <a:pt x="57796" y="38592"/>
                    <a:pt x="55272" y="43164"/>
                  </a:cubicBezTo>
                  <a:cubicBezTo>
                    <a:pt x="52957" y="47384"/>
                    <a:pt x="49490" y="50851"/>
                    <a:pt x="45271" y="53165"/>
                  </a:cubicBezTo>
                  <a:cubicBezTo>
                    <a:pt x="40832" y="55575"/>
                    <a:pt x="35841" y="56785"/>
                    <a:pt x="30793" y="56689"/>
                  </a:cubicBezTo>
                  <a:cubicBezTo>
                    <a:pt x="24021" y="57023"/>
                    <a:pt x="17467" y="54251"/>
                    <a:pt x="12981" y="49165"/>
                  </a:cubicBezTo>
                  <a:lnTo>
                    <a:pt x="12981" y="76121"/>
                  </a:lnTo>
                  <a:lnTo>
                    <a:pt x="27" y="76121"/>
                  </a:lnTo>
                  <a:lnTo>
                    <a:pt x="27" y="397"/>
                  </a:lnTo>
                  <a:lnTo>
                    <a:pt x="12314" y="397"/>
                  </a:lnTo>
                  <a:lnTo>
                    <a:pt x="12314" y="7731"/>
                  </a:lnTo>
                  <a:cubicBezTo>
                    <a:pt x="14429" y="5102"/>
                    <a:pt x="17182" y="3073"/>
                    <a:pt x="20315" y="1825"/>
                  </a:cubicBezTo>
                  <a:cubicBezTo>
                    <a:pt x="23639" y="464"/>
                    <a:pt x="27202" y="-222"/>
                    <a:pt x="30793" y="-175"/>
                  </a:cubicBezTo>
                  <a:cubicBezTo>
                    <a:pt x="35841" y="-270"/>
                    <a:pt x="40832" y="940"/>
                    <a:pt x="45271" y="3349"/>
                  </a:cubicBezTo>
                  <a:close/>
                  <a:moveTo>
                    <a:pt x="41080" y="40783"/>
                  </a:moveTo>
                  <a:cubicBezTo>
                    <a:pt x="47395" y="33591"/>
                    <a:pt x="47395" y="22828"/>
                    <a:pt x="41080" y="15637"/>
                  </a:cubicBezTo>
                  <a:cubicBezTo>
                    <a:pt x="38022" y="12408"/>
                    <a:pt x="33707" y="10674"/>
                    <a:pt x="29269" y="10874"/>
                  </a:cubicBezTo>
                  <a:cubicBezTo>
                    <a:pt x="26335" y="10817"/>
                    <a:pt x="23449" y="11541"/>
                    <a:pt x="20887" y="12970"/>
                  </a:cubicBezTo>
                  <a:cubicBezTo>
                    <a:pt x="18382" y="14398"/>
                    <a:pt x="16324" y="16513"/>
                    <a:pt x="14981" y="19066"/>
                  </a:cubicBezTo>
                  <a:cubicBezTo>
                    <a:pt x="12067" y="24809"/>
                    <a:pt x="12067" y="31610"/>
                    <a:pt x="14981" y="37354"/>
                  </a:cubicBezTo>
                  <a:cubicBezTo>
                    <a:pt x="16324" y="39907"/>
                    <a:pt x="18382" y="42021"/>
                    <a:pt x="20887" y="43450"/>
                  </a:cubicBezTo>
                  <a:cubicBezTo>
                    <a:pt x="23449" y="44879"/>
                    <a:pt x="26335" y="45602"/>
                    <a:pt x="29269" y="45545"/>
                  </a:cubicBezTo>
                  <a:cubicBezTo>
                    <a:pt x="33869" y="45831"/>
                    <a:pt x="38356" y="44098"/>
                    <a:pt x="41556" y="40783"/>
                  </a:cubicBezTo>
                  <a:close/>
                </a:path>
              </a:pathLst>
            </a:custGeom>
            <a:solidFill>
              <a:srgbClr val="6D6E71"/>
            </a:solidFill>
            <a:ln w="9525" cap="flat">
              <a:noFill/>
              <a:prstDash val="solid"/>
              <a:miter/>
            </a:ln>
          </p:spPr>
          <p:txBody>
            <a:bodyPr rtlCol="0" anchor="ctr"/>
            <a:lstStyle/>
            <a:p>
              <a:endParaRPr lang="en-US"/>
            </a:p>
          </p:txBody>
        </p:sp>
        <p:sp>
          <p:nvSpPr>
            <p:cNvPr id="421" name="Freeform: Shape 420">
              <a:extLst>
                <a:ext uri="{FF2B5EF4-FFF2-40B4-BE49-F238E27FC236}">
                  <a16:creationId xmlns:a16="http://schemas.microsoft.com/office/drawing/2014/main" id="{9E9460A4-8D26-440D-8A25-F9ACCE8C271D}"/>
                </a:ext>
              </a:extLst>
            </p:cNvPr>
            <p:cNvSpPr/>
            <p:nvPr/>
          </p:nvSpPr>
          <p:spPr>
            <a:xfrm>
              <a:off x="8193399" y="3551535"/>
              <a:ext cx="16191" cy="96440"/>
            </a:xfrm>
            <a:custGeom>
              <a:avLst/>
              <a:gdLst>
                <a:gd name="connsiteX0" fmla="*/ 27 w 12953"/>
                <a:gd name="connsiteY0" fmla="*/ -180 h 77152"/>
                <a:gd name="connsiteX1" fmla="*/ 12981 w 12953"/>
                <a:gd name="connsiteY1" fmla="*/ -180 h 77152"/>
                <a:gd name="connsiteX2" fmla="*/ 12981 w 12953"/>
                <a:gd name="connsiteY2" fmla="*/ 76973 h 77152"/>
                <a:gd name="connsiteX3" fmla="*/ 27 w 12953"/>
                <a:gd name="connsiteY3" fmla="*/ 76973 h 77152"/>
              </a:gdLst>
              <a:ahLst/>
              <a:cxnLst>
                <a:cxn ang="0">
                  <a:pos x="connsiteX0" y="connsiteY0"/>
                </a:cxn>
                <a:cxn ang="0">
                  <a:pos x="connsiteX1" y="connsiteY1"/>
                </a:cxn>
                <a:cxn ang="0">
                  <a:pos x="connsiteX2" y="connsiteY2"/>
                </a:cxn>
                <a:cxn ang="0">
                  <a:pos x="connsiteX3" y="connsiteY3"/>
                </a:cxn>
              </a:cxnLst>
              <a:rect l="l" t="t" r="r" b="b"/>
              <a:pathLst>
                <a:path w="12953" h="77152">
                  <a:moveTo>
                    <a:pt x="27" y="-180"/>
                  </a:moveTo>
                  <a:lnTo>
                    <a:pt x="12981" y="-180"/>
                  </a:lnTo>
                  <a:lnTo>
                    <a:pt x="12981" y="76973"/>
                  </a:lnTo>
                  <a:lnTo>
                    <a:pt x="27" y="76973"/>
                  </a:lnTo>
                  <a:close/>
                </a:path>
              </a:pathLst>
            </a:custGeom>
            <a:solidFill>
              <a:srgbClr val="6D6E71"/>
            </a:solidFill>
            <a:ln w="9525" cap="flat">
              <a:noFill/>
              <a:prstDash val="solid"/>
              <a:miter/>
            </a:ln>
          </p:spPr>
          <p:txBody>
            <a:bodyPr rtlCol="0" anchor="ctr"/>
            <a:lstStyle/>
            <a:p>
              <a:endParaRPr lang="en-US"/>
            </a:p>
          </p:txBody>
        </p:sp>
        <p:sp>
          <p:nvSpPr>
            <p:cNvPr id="422" name="Freeform: Shape 421">
              <a:extLst>
                <a:ext uri="{FF2B5EF4-FFF2-40B4-BE49-F238E27FC236}">
                  <a16:creationId xmlns:a16="http://schemas.microsoft.com/office/drawing/2014/main" id="{95EC680E-CFF0-4038-B496-4C5224934EFB}"/>
                </a:ext>
              </a:extLst>
            </p:cNvPr>
            <p:cNvSpPr/>
            <p:nvPr/>
          </p:nvSpPr>
          <p:spPr>
            <a:xfrm>
              <a:off x="8225182" y="3578318"/>
              <a:ext cx="74069" cy="71087"/>
            </a:xfrm>
            <a:custGeom>
              <a:avLst/>
              <a:gdLst>
                <a:gd name="connsiteX0" fmla="*/ 14415 w 59255"/>
                <a:gd name="connsiteY0" fmla="*/ 53068 h 56870"/>
                <a:gd name="connsiteX1" fmla="*/ 3842 w 59255"/>
                <a:gd name="connsiteY1" fmla="*/ 42876 h 56870"/>
                <a:gd name="connsiteX2" fmla="*/ 3842 w 59255"/>
                <a:gd name="connsiteY2" fmla="*/ 13539 h 56870"/>
                <a:gd name="connsiteX3" fmla="*/ 14415 w 59255"/>
                <a:gd name="connsiteY3" fmla="*/ 3443 h 56870"/>
                <a:gd name="connsiteX4" fmla="*/ 29559 w 59255"/>
                <a:gd name="connsiteY4" fmla="*/ -177 h 56870"/>
                <a:gd name="connsiteX5" fmla="*/ 44895 w 59255"/>
                <a:gd name="connsiteY5" fmla="*/ 3443 h 56870"/>
                <a:gd name="connsiteX6" fmla="*/ 55467 w 59255"/>
                <a:gd name="connsiteY6" fmla="*/ 13539 h 56870"/>
                <a:gd name="connsiteX7" fmla="*/ 55467 w 59255"/>
                <a:gd name="connsiteY7" fmla="*/ 42876 h 56870"/>
                <a:gd name="connsiteX8" fmla="*/ 44895 w 59255"/>
                <a:gd name="connsiteY8" fmla="*/ 53068 h 56870"/>
                <a:gd name="connsiteX9" fmla="*/ 29559 w 59255"/>
                <a:gd name="connsiteY9" fmla="*/ 56688 h 56870"/>
                <a:gd name="connsiteX10" fmla="*/ 14415 w 59255"/>
                <a:gd name="connsiteY10" fmla="*/ 53068 h 56870"/>
                <a:gd name="connsiteX11" fmla="*/ 41466 w 59255"/>
                <a:gd name="connsiteY11" fmla="*/ 40781 h 56870"/>
                <a:gd name="connsiteX12" fmla="*/ 41466 w 59255"/>
                <a:gd name="connsiteY12" fmla="*/ 15635 h 56870"/>
                <a:gd name="connsiteX13" fmla="*/ 17749 w 59255"/>
                <a:gd name="connsiteY13" fmla="*/ 15635 h 56870"/>
                <a:gd name="connsiteX14" fmla="*/ 17749 w 59255"/>
                <a:gd name="connsiteY14" fmla="*/ 40781 h 56870"/>
                <a:gd name="connsiteX15" fmla="*/ 41466 w 59255"/>
                <a:gd name="connsiteY15" fmla="*/ 40781 h 56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9255" h="56870">
                  <a:moveTo>
                    <a:pt x="14415" y="53068"/>
                  </a:moveTo>
                  <a:cubicBezTo>
                    <a:pt x="10024" y="50706"/>
                    <a:pt x="6366" y="47181"/>
                    <a:pt x="3842" y="42876"/>
                  </a:cubicBezTo>
                  <a:cubicBezTo>
                    <a:pt x="-1244" y="33761"/>
                    <a:pt x="-1244" y="22655"/>
                    <a:pt x="3842" y="13539"/>
                  </a:cubicBezTo>
                  <a:cubicBezTo>
                    <a:pt x="6366" y="9263"/>
                    <a:pt x="10024" y="5767"/>
                    <a:pt x="14415" y="3443"/>
                  </a:cubicBezTo>
                  <a:cubicBezTo>
                    <a:pt x="19082" y="1004"/>
                    <a:pt x="24292" y="-243"/>
                    <a:pt x="29559" y="-177"/>
                  </a:cubicBezTo>
                  <a:cubicBezTo>
                    <a:pt x="34893" y="-253"/>
                    <a:pt x="40161" y="985"/>
                    <a:pt x="44895" y="3443"/>
                  </a:cubicBezTo>
                  <a:cubicBezTo>
                    <a:pt x="49286" y="5767"/>
                    <a:pt x="52944" y="9263"/>
                    <a:pt x="55467" y="13539"/>
                  </a:cubicBezTo>
                  <a:cubicBezTo>
                    <a:pt x="60554" y="22655"/>
                    <a:pt x="60554" y="33761"/>
                    <a:pt x="55467" y="42876"/>
                  </a:cubicBezTo>
                  <a:cubicBezTo>
                    <a:pt x="52944" y="47181"/>
                    <a:pt x="49286" y="50706"/>
                    <a:pt x="44895" y="53068"/>
                  </a:cubicBezTo>
                  <a:cubicBezTo>
                    <a:pt x="40161" y="55525"/>
                    <a:pt x="34893" y="56764"/>
                    <a:pt x="29559" y="56688"/>
                  </a:cubicBezTo>
                  <a:cubicBezTo>
                    <a:pt x="24292" y="56754"/>
                    <a:pt x="19082" y="55507"/>
                    <a:pt x="14415" y="53068"/>
                  </a:cubicBezTo>
                  <a:close/>
                  <a:moveTo>
                    <a:pt x="41466" y="40781"/>
                  </a:moveTo>
                  <a:cubicBezTo>
                    <a:pt x="47781" y="33589"/>
                    <a:pt x="47781" y="22826"/>
                    <a:pt x="41466" y="15635"/>
                  </a:cubicBezTo>
                  <a:cubicBezTo>
                    <a:pt x="34836" y="9282"/>
                    <a:pt x="24378" y="9282"/>
                    <a:pt x="17749" y="15635"/>
                  </a:cubicBezTo>
                  <a:cubicBezTo>
                    <a:pt x="11634" y="22902"/>
                    <a:pt x="11634" y="33513"/>
                    <a:pt x="17749" y="40781"/>
                  </a:cubicBezTo>
                  <a:cubicBezTo>
                    <a:pt x="24378" y="47134"/>
                    <a:pt x="34836" y="47134"/>
                    <a:pt x="41466" y="40781"/>
                  </a:cubicBezTo>
                  <a:close/>
                </a:path>
              </a:pathLst>
            </a:custGeom>
            <a:solidFill>
              <a:srgbClr val="6D6E71"/>
            </a:solidFill>
            <a:ln w="9525" cap="flat">
              <a:noFill/>
              <a:prstDash val="solid"/>
              <a:miter/>
            </a:ln>
          </p:spPr>
          <p:txBody>
            <a:bodyPr rtlCol="0" anchor="ctr"/>
            <a:lstStyle/>
            <a:p>
              <a:endParaRPr lang="en-US"/>
            </a:p>
          </p:txBody>
        </p:sp>
        <p:sp>
          <p:nvSpPr>
            <p:cNvPr id="423" name="Freeform: Shape 422">
              <a:extLst>
                <a:ext uri="{FF2B5EF4-FFF2-40B4-BE49-F238E27FC236}">
                  <a16:creationId xmlns:a16="http://schemas.microsoft.com/office/drawing/2014/main" id="{78703B78-1B66-4537-B3B0-CCC493713421}"/>
                </a:ext>
              </a:extLst>
            </p:cNvPr>
            <p:cNvSpPr/>
            <p:nvPr/>
          </p:nvSpPr>
          <p:spPr>
            <a:xfrm>
              <a:off x="8314127" y="3577755"/>
              <a:ext cx="116888" cy="70220"/>
            </a:xfrm>
            <a:custGeom>
              <a:avLst/>
              <a:gdLst>
                <a:gd name="connsiteX0" fmla="*/ 87276 w 93510"/>
                <a:gd name="connsiteY0" fmla="*/ 5895 h 56176"/>
                <a:gd name="connsiteX1" fmla="*/ 93468 w 93510"/>
                <a:gd name="connsiteY1" fmla="*/ 24088 h 56176"/>
                <a:gd name="connsiteX2" fmla="*/ 93468 w 93510"/>
                <a:gd name="connsiteY2" fmla="*/ 55901 h 56176"/>
                <a:gd name="connsiteX3" fmla="*/ 80419 w 93510"/>
                <a:gd name="connsiteY3" fmla="*/ 55901 h 56176"/>
                <a:gd name="connsiteX4" fmla="*/ 80419 w 93510"/>
                <a:gd name="connsiteY4" fmla="*/ 25897 h 56176"/>
                <a:gd name="connsiteX5" fmla="*/ 77180 w 93510"/>
                <a:gd name="connsiteY5" fmla="*/ 14944 h 56176"/>
                <a:gd name="connsiteX6" fmla="*/ 67655 w 93510"/>
                <a:gd name="connsiteY6" fmla="*/ 11229 h 56176"/>
                <a:gd name="connsiteX7" fmla="*/ 57177 w 93510"/>
                <a:gd name="connsiteY7" fmla="*/ 15515 h 56176"/>
                <a:gd name="connsiteX8" fmla="*/ 53177 w 93510"/>
                <a:gd name="connsiteY8" fmla="*/ 27898 h 56176"/>
                <a:gd name="connsiteX9" fmla="*/ 53177 w 93510"/>
                <a:gd name="connsiteY9" fmla="*/ 55996 h 56176"/>
                <a:gd name="connsiteX10" fmla="*/ 40223 w 93510"/>
                <a:gd name="connsiteY10" fmla="*/ 55996 h 56176"/>
                <a:gd name="connsiteX11" fmla="*/ 40223 w 93510"/>
                <a:gd name="connsiteY11" fmla="*/ 25897 h 56176"/>
                <a:gd name="connsiteX12" fmla="*/ 36985 w 93510"/>
                <a:gd name="connsiteY12" fmla="*/ 14944 h 56176"/>
                <a:gd name="connsiteX13" fmla="*/ 27460 w 93510"/>
                <a:gd name="connsiteY13" fmla="*/ 11229 h 56176"/>
                <a:gd name="connsiteX14" fmla="*/ 16887 w 93510"/>
                <a:gd name="connsiteY14" fmla="*/ 15515 h 56176"/>
                <a:gd name="connsiteX15" fmla="*/ 12981 w 93510"/>
                <a:gd name="connsiteY15" fmla="*/ 27898 h 56176"/>
                <a:gd name="connsiteX16" fmla="*/ 12981 w 93510"/>
                <a:gd name="connsiteY16" fmla="*/ 55996 h 56176"/>
                <a:gd name="connsiteX17" fmla="*/ 27 w 93510"/>
                <a:gd name="connsiteY17" fmla="*/ 55996 h 56176"/>
                <a:gd name="connsiteX18" fmla="*/ 27 w 93510"/>
                <a:gd name="connsiteY18" fmla="*/ 466 h 56176"/>
                <a:gd name="connsiteX19" fmla="*/ 12315 w 93510"/>
                <a:gd name="connsiteY19" fmla="*/ 466 h 56176"/>
                <a:gd name="connsiteX20" fmla="*/ 12315 w 93510"/>
                <a:gd name="connsiteY20" fmla="*/ 7609 h 56176"/>
                <a:gd name="connsiteX21" fmla="*/ 20125 w 93510"/>
                <a:gd name="connsiteY21" fmla="*/ 1894 h 56176"/>
                <a:gd name="connsiteX22" fmla="*/ 30602 w 93510"/>
                <a:gd name="connsiteY22" fmla="*/ -106 h 56176"/>
                <a:gd name="connsiteX23" fmla="*/ 41652 w 93510"/>
                <a:gd name="connsiteY23" fmla="*/ 2180 h 56176"/>
                <a:gd name="connsiteX24" fmla="*/ 49272 w 93510"/>
                <a:gd name="connsiteY24" fmla="*/ 9133 h 56176"/>
                <a:gd name="connsiteX25" fmla="*/ 58130 w 93510"/>
                <a:gd name="connsiteY25" fmla="*/ 2275 h 56176"/>
                <a:gd name="connsiteX26" fmla="*/ 70131 w 93510"/>
                <a:gd name="connsiteY26" fmla="*/ -106 h 56176"/>
                <a:gd name="connsiteX27" fmla="*/ 87276 w 93510"/>
                <a:gd name="connsiteY27" fmla="*/ 5895 h 56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3510" h="56176">
                  <a:moveTo>
                    <a:pt x="87276" y="5895"/>
                  </a:moveTo>
                  <a:cubicBezTo>
                    <a:pt x="91734" y="10857"/>
                    <a:pt x="93972" y="17430"/>
                    <a:pt x="93468" y="24088"/>
                  </a:cubicBezTo>
                  <a:lnTo>
                    <a:pt x="93468" y="55901"/>
                  </a:lnTo>
                  <a:lnTo>
                    <a:pt x="80419" y="55901"/>
                  </a:lnTo>
                  <a:lnTo>
                    <a:pt x="80419" y="25897"/>
                  </a:lnTo>
                  <a:cubicBezTo>
                    <a:pt x="80742" y="21973"/>
                    <a:pt x="79589" y="18068"/>
                    <a:pt x="77180" y="14944"/>
                  </a:cubicBezTo>
                  <a:cubicBezTo>
                    <a:pt x="74761" y="12286"/>
                    <a:pt x="71236" y="10915"/>
                    <a:pt x="67655" y="11229"/>
                  </a:cubicBezTo>
                  <a:cubicBezTo>
                    <a:pt x="63702" y="11057"/>
                    <a:pt x="59873" y="12619"/>
                    <a:pt x="57177" y="15515"/>
                  </a:cubicBezTo>
                  <a:cubicBezTo>
                    <a:pt x="54310" y="18982"/>
                    <a:pt x="52881" y="23411"/>
                    <a:pt x="53177" y="27898"/>
                  </a:cubicBezTo>
                  <a:lnTo>
                    <a:pt x="53177" y="55996"/>
                  </a:lnTo>
                  <a:lnTo>
                    <a:pt x="40223" y="55996"/>
                  </a:lnTo>
                  <a:lnTo>
                    <a:pt x="40223" y="25897"/>
                  </a:lnTo>
                  <a:cubicBezTo>
                    <a:pt x="40547" y="21973"/>
                    <a:pt x="39394" y="18068"/>
                    <a:pt x="36985" y="14944"/>
                  </a:cubicBezTo>
                  <a:cubicBezTo>
                    <a:pt x="34556" y="12296"/>
                    <a:pt x="31041" y="10933"/>
                    <a:pt x="27460" y="11229"/>
                  </a:cubicBezTo>
                  <a:cubicBezTo>
                    <a:pt x="23478" y="11029"/>
                    <a:pt x="19611" y="12601"/>
                    <a:pt x="16887" y="15515"/>
                  </a:cubicBezTo>
                  <a:cubicBezTo>
                    <a:pt x="14067" y="19001"/>
                    <a:pt x="12667" y="23421"/>
                    <a:pt x="12981" y="27898"/>
                  </a:cubicBezTo>
                  <a:lnTo>
                    <a:pt x="12981" y="55996"/>
                  </a:lnTo>
                  <a:lnTo>
                    <a:pt x="27" y="55996"/>
                  </a:lnTo>
                  <a:lnTo>
                    <a:pt x="27" y="466"/>
                  </a:lnTo>
                  <a:lnTo>
                    <a:pt x="12315" y="466"/>
                  </a:lnTo>
                  <a:lnTo>
                    <a:pt x="12315" y="7609"/>
                  </a:lnTo>
                  <a:cubicBezTo>
                    <a:pt x="14382" y="5066"/>
                    <a:pt x="17077" y="3094"/>
                    <a:pt x="20125" y="1894"/>
                  </a:cubicBezTo>
                  <a:cubicBezTo>
                    <a:pt x="23449" y="532"/>
                    <a:pt x="27012" y="-154"/>
                    <a:pt x="30602" y="-106"/>
                  </a:cubicBezTo>
                  <a:cubicBezTo>
                    <a:pt x="34413" y="-173"/>
                    <a:pt x="38184" y="609"/>
                    <a:pt x="41652" y="2180"/>
                  </a:cubicBezTo>
                  <a:cubicBezTo>
                    <a:pt x="44814" y="3704"/>
                    <a:pt x="47471" y="6114"/>
                    <a:pt x="49272" y="9133"/>
                  </a:cubicBezTo>
                  <a:cubicBezTo>
                    <a:pt x="51605" y="6143"/>
                    <a:pt x="54653" y="3780"/>
                    <a:pt x="58130" y="2275"/>
                  </a:cubicBezTo>
                  <a:cubicBezTo>
                    <a:pt x="61912" y="627"/>
                    <a:pt x="66007" y="-192"/>
                    <a:pt x="70131" y="-106"/>
                  </a:cubicBezTo>
                  <a:cubicBezTo>
                    <a:pt x="76437" y="-620"/>
                    <a:pt x="82666" y="1561"/>
                    <a:pt x="87276" y="5895"/>
                  </a:cubicBezTo>
                  <a:close/>
                </a:path>
              </a:pathLst>
            </a:custGeom>
            <a:solidFill>
              <a:srgbClr val="6D6E71"/>
            </a:solidFill>
            <a:ln w="9525" cap="flat">
              <a:noFill/>
              <a:prstDash val="solid"/>
              <a:miter/>
            </a:ln>
          </p:spPr>
          <p:txBody>
            <a:bodyPr rtlCol="0" anchor="ctr"/>
            <a:lstStyle/>
            <a:p>
              <a:endParaRPr lang="en-US"/>
            </a:p>
          </p:txBody>
        </p:sp>
        <p:sp>
          <p:nvSpPr>
            <p:cNvPr id="424" name="Freeform: Shape 423">
              <a:extLst>
                <a:ext uri="{FF2B5EF4-FFF2-40B4-BE49-F238E27FC236}">
                  <a16:creationId xmlns:a16="http://schemas.microsoft.com/office/drawing/2014/main" id="{69E60C73-8E87-4265-BC8A-694462BAF3EA}"/>
                </a:ext>
              </a:extLst>
            </p:cNvPr>
            <p:cNvSpPr/>
            <p:nvPr/>
          </p:nvSpPr>
          <p:spPr>
            <a:xfrm>
              <a:off x="8446515" y="3577865"/>
              <a:ext cx="63193" cy="71310"/>
            </a:xfrm>
            <a:custGeom>
              <a:avLst/>
              <a:gdLst>
                <a:gd name="connsiteX0" fmla="*/ 43945 w 50554"/>
                <a:gd name="connsiteY0" fmla="*/ 5806 h 57048"/>
                <a:gd name="connsiteX1" fmla="*/ 50518 w 50554"/>
                <a:gd name="connsiteY1" fmla="*/ 23618 h 57048"/>
                <a:gd name="connsiteX2" fmla="*/ 50518 w 50554"/>
                <a:gd name="connsiteY2" fmla="*/ 56098 h 57048"/>
                <a:gd name="connsiteX3" fmla="*/ 38230 w 50554"/>
                <a:gd name="connsiteY3" fmla="*/ 56098 h 57048"/>
                <a:gd name="connsiteX4" fmla="*/ 38230 w 50554"/>
                <a:gd name="connsiteY4" fmla="*/ 49336 h 57048"/>
                <a:gd name="connsiteX5" fmla="*/ 31372 w 50554"/>
                <a:gd name="connsiteY5" fmla="*/ 54956 h 57048"/>
                <a:gd name="connsiteX6" fmla="*/ 20704 w 50554"/>
                <a:gd name="connsiteY6" fmla="*/ 56860 h 57048"/>
                <a:gd name="connsiteX7" fmla="*/ 9846 w 50554"/>
                <a:gd name="connsiteY7" fmla="*/ 54765 h 57048"/>
                <a:gd name="connsiteX8" fmla="*/ 2606 w 50554"/>
                <a:gd name="connsiteY8" fmla="*/ 48859 h 57048"/>
                <a:gd name="connsiteX9" fmla="*/ 35 w 50554"/>
                <a:gd name="connsiteY9" fmla="*/ 40192 h 57048"/>
                <a:gd name="connsiteX10" fmla="*/ 5559 w 50554"/>
                <a:gd name="connsiteY10" fmla="*/ 28190 h 57048"/>
                <a:gd name="connsiteX11" fmla="*/ 23085 w 50554"/>
                <a:gd name="connsiteY11" fmla="*/ 23714 h 57048"/>
                <a:gd name="connsiteX12" fmla="*/ 37468 w 50554"/>
                <a:gd name="connsiteY12" fmla="*/ 23714 h 57048"/>
                <a:gd name="connsiteX13" fmla="*/ 37468 w 50554"/>
                <a:gd name="connsiteY13" fmla="*/ 22856 h 57048"/>
                <a:gd name="connsiteX14" fmla="*/ 34039 w 50554"/>
                <a:gd name="connsiteY14" fmla="*/ 13903 h 57048"/>
                <a:gd name="connsiteX15" fmla="*/ 23657 w 50554"/>
                <a:gd name="connsiteY15" fmla="*/ 10759 h 57048"/>
                <a:gd name="connsiteX16" fmla="*/ 14132 w 50554"/>
                <a:gd name="connsiteY16" fmla="*/ 12283 h 57048"/>
                <a:gd name="connsiteX17" fmla="*/ 6512 w 50554"/>
                <a:gd name="connsiteY17" fmla="*/ 16284 h 57048"/>
                <a:gd name="connsiteX18" fmla="*/ 1369 w 50554"/>
                <a:gd name="connsiteY18" fmla="*/ 6759 h 57048"/>
                <a:gd name="connsiteX19" fmla="*/ 11941 w 50554"/>
                <a:gd name="connsiteY19" fmla="*/ 1615 h 57048"/>
                <a:gd name="connsiteX20" fmla="*/ 24895 w 50554"/>
                <a:gd name="connsiteY20" fmla="*/ -99 h 57048"/>
                <a:gd name="connsiteX21" fmla="*/ 43945 w 50554"/>
                <a:gd name="connsiteY21" fmla="*/ 5806 h 57048"/>
                <a:gd name="connsiteX22" fmla="*/ 32134 w 50554"/>
                <a:gd name="connsiteY22" fmla="*/ 45145 h 57048"/>
                <a:gd name="connsiteX23" fmla="*/ 37468 w 50554"/>
                <a:gd name="connsiteY23" fmla="*/ 38763 h 57048"/>
                <a:gd name="connsiteX24" fmla="*/ 37468 w 50554"/>
                <a:gd name="connsiteY24" fmla="*/ 32286 h 57048"/>
                <a:gd name="connsiteX25" fmla="*/ 24038 w 50554"/>
                <a:gd name="connsiteY25" fmla="*/ 32286 h 57048"/>
                <a:gd name="connsiteX26" fmla="*/ 12798 w 50554"/>
                <a:gd name="connsiteY26" fmla="*/ 39715 h 57048"/>
                <a:gd name="connsiteX27" fmla="*/ 15656 w 50554"/>
                <a:gd name="connsiteY27" fmla="*/ 45335 h 57048"/>
                <a:gd name="connsiteX28" fmla="*/ 23466 w 50554"/>
                <a:gd name="connsiteY28" fmla="*/ 47431 h 57048"/>
                <a:gd name="connsiteX29" fmla="*/ 32325 w 50554"/>
                <a:gd name="connsiteY29" fmla="*/ 44954 h 5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0554" h="57048">
                  <a:moveTo>
                    <a:pt x="43945" y="5806"/>
                  </a:moveTo>
                  <a:cubicBezTo>
                    <a:pt x="48612" y="10512"/>
                    <a:pt x="51013" y="17008"/>
                    <a:pt x="50518" y="23618"/>
                  </a:cubicBezTo>
                  <a:lnTo>
                    <a:pt x="50518" y="56098"/>
                  </a:lnTo>
                  <a:lnTo>
                    <a:pt x="38230" y="56098"/>
                  </a:lnTo>
                  <a:lnTo>
                    <a:pt x="38230" y="49336"/>
                  </a:lnTo>
                  <a:cubicBezTo>
                    <a:pt x="36545" y="51841"/>
                    <a:pt x="34163" y="53793"/>
                    <a:pt x="31372" y="54956"/>
                  </a:cubicBezTo>
                  <a:cubicBezTo>
                    <a:pt x="27981" y="56289"/>
                    <a:pt x="24352" y="56937"/>
                    <a:pt x="20704" y="56860"/>
                  </a:cubicBezTo>
                  <a:cubicBezTo>
                    <a:pt x="16980" y="56956"/>
                    <a:pt x="13275" y="56242"/>
                    <a:pt x="9846" y="54765"/>
                  </a:cubicBezTo>
                  <a:cubicBezTo>
                    <a:pt x="6941" y="53498"/>
                    <a:pt x="4435" y="51460"/>
                    <a:pt x="2606" y="48859"/>
                  </a:cubicBezTo>
                  <a:cubicBezTo>
                    <a:pt x="892" y="46297"/>
                    <a:pt x="-3" y="43278"/>
                    <a:pt x="35" y="40192"/>
                  </a:cubicBezTo>
                  <a:cubicBezTo>
                    <a:pt x="-117" y="35544"/>
                    <a:pt x="1930" y="31095"/>
                    <a:pt x="5559" y="28190"/>
                  </a:cubicBezTo>
                  <a:cubicBezTo>
                    <a:pt x="10760" y="24837"/>
                    <a:pt x="16913" y="23266"/>
                    <a:pt x="23085" y="23714"/>
                  </a:cubicBezTo>
                  <a:lnTo>
                    <a:pt x="37468" y="23714"/>
                  </a:lnTo>
                  <a:lnTo>
                    <a:pt x="37468" y="22856"/>
                  </a:lnTo>
                  <a:cubicBezTo>
                    <a:pt x="37678" y="19513"/>
                    <a:pt x="36430" y="16246"/>
                    <a:pt x="34039" y="13903"/>
                  </a:cubicBezTo>
                  <a:cubicBezTo>
                    <a:pt x="31077" y="11617"/>
                    <a:pt x="27391" y="10502"/>
                    <a:pt x="23657" y="10759"/>
                  </a:cubicBezTo>
                  <a:cubicBezTo>
                    <a:pt x="20419" y="10721"/>
                    <a:pt x="17199" y="11236"/>
                    <a:pt x="14132" y="12283"/>
                  </a:cubicBezTo>
                  <a:cubicBezTo>
                    <a:pt x="11360" y="13131"/>
                    <a:pt x="8779" y="14484"/>
                    <a:pt x="6512" y="16284"/>
                  </a:cubicBezTo>
                  <a:lnTo>
                    <a:pt x="1369" y="6759"/>
                  </a:lnTo>
                  <a:cubicBezTo>
                    <a:pt x="4569" y="4444"/>
                    <a:pt x="8150" y="2711"/>
                    <a:pt x="11941" y="1615"/>
                  </a:cubicBezTo>
                  <a:cubicBezTo>
                    <a:pt x="16161" y="453"/>
                    <a:pt x="20523" y="-127"/>
                    <a:pt x="24895" y="-99"/>
                  </a:cubicBezTo>
                  <a:cubicBezTo>
                    <a:pt x="31763" y="-632"/>
                    <a:pt x="38583" y="1482"/>
                    <a:pt x="43945" y="5806"/>
                  </a:cubicBezTo>
                  <a:close/>
                  <a:moveTo>
                    <a:pt x="32134" y="45145"/>
                  </a:moveTo>
                  <a:cubicBezTo>
                    <a:pt x="34601" y="43707"/>
                    <a:pt x="36497" y="41449"/>
                    <a:pt x="37468" y="38763"/>
                  </a:cubicBezTo>
                  <a:lnTo>
                    <a:pt x="37468" y="32286"/>
                  </a:lnTo>
                  <a:lnTo>
                    <a:pt x="24038" y="32286"/>
                  </a:lnTo>
                  <a:cubicBezTo>
                    <a:pt x="16609" y="32286"/>
                    <a:pt x="12798" y="34763"/>
                    <a:pt x="12798" y="39715"/>
                  </a:cubicBezTo>
                  <a:cubicBezTo>
                    <a:pt x="12751" y="41944"/>
                    <a:pt x="13817" y="44059"/>
                    <a:pt x="15656" y="45335"/>
                  </a:cubicBezTo>
                  <a:cubicBezTo>
                    <a:pt x="17971" y="46840"/>
                    <a:pt x="20704" y="47574"/>
                    <a:pt x="23466" y="47431"/>
                  </a:cubicBezTo>
                  <a:cubicBezTo>
                    <a:pt x="26590" y="47459"/>
                    <a:pt x="29667" y="46602"/>
                    <a:pt x="32325" y="44954"/>
                  </a:cubicBezTo>
                  <a:close/>
                </a:path>
              </a:pathLst>
            </a:custGeom>
            <a:solidFill>
              <a:srgbClr val="6D6E71"/>
            </a:solidFill>
            <a:ln w="9525" cap="flat">
              <a:noFill/>
              <a:prstDash val="solid"/>
              <a:miter/>
            </a:ln>
          </p:spPr>
          <p:txBody>
            <a:bodyPr rtlCol="0" anchor="ctr"/>
            <a:lstStyle/>
            <a:p>
              <a:endParaRPr lang="en-US"/>
            </a:p>
          </p:txBody>
        </p:sp>
        <p:sp>
          <p:nvSpPr>
            <p:cNvPr id="425" name="Freeform: Shape 424">
              <a:extLst>
                <a:ext uri="{FF2B5EF4-FFF2-40B4-BE49-F238E27FC236}">
                  <a16:creationId xmlns:a16="http://schemas.microsoft.com/office/drawing/2014/main" id="{6338FFE4-46A5-45AE-8FA3-58DAA12673D9}"/>
                </a:ext>
              </a:extLst>
            </p:cNvPr>
            <p:cNvSpPr/>
            <p:nvPr/>
          </p:nvSpPr>
          <p:spPr>
            <a:xfrm>
              <a:off x="8516057" y="3538556"/>
              <a:ext cx="57506" cy="122515"/>
            </a:xfrm>
            <a:custGeom>
              <a:avLst/>
              <a:gdLst>
                <a:gd name="connsiteX0" fmla="*/ 34318 w 46005"/>
                <a:gd name="connsiteY0" fmla="*/ -180 h 98012"/>
                <a:gd name="connsiteX1" fmla="*/ 46033 w 46005"/>
                <a:gd name="connsiteY1" fmla="*/ -180 h 98012"/>
                <a:gd name="connsiteX2" fmla="*/ 11648 w 46005"/>
                <a:gd name="connsiteY2" fmla="*/ 97832 h 98012"/>
                <a:gd name="connsiteX3" fmla="*/ 27 w 46005"/>
                <a:gd name="connsiteY3" fmla="*/ 97832 h 98012"/>
              </a:gdLst>
              <a:ahLst/>
              <a:cxnLst>
                <a:cxn ang="0">
                  <a:pos x="connsiteX0" y="connsiteY0"/>
                </a:cxn>
                <a:cxn ang="0">
                  <a:pos x="connsiteX1" y="connsiteY1"/>
                </a:cxn>
                <a:cxn ang="0">
                  <a:pos x="connsiteX2" y="connsiteY2"/>
                </a:cxn>
                <a:cxn ang="0">
                  <a:pos x="connsiteX3" y="connsiteY3"/>
                </a:cxn>
              </a:cxnLst>
              <a:rect l="l" t="t" r="r" b="b"/>
              <a:pathLst>
                <a:path w="46005" h="98012">
                  <a:moveTo>
                    <a:pt x="34318" y="-180"/>
                  </a:moveTo>
                  <a:lnTo>
                    <a:pt x="46033" y="-180"/>
                  </a:lnTo>
                  <a:lnTo>
                    <a:pt x="11648" y="97832"/>
                  </a:lnTo>
                  <a:lnTo>
                    <a:pt x="27" y="97832"/>
                  </a:lnTo>
                  <a:close/>
                </a:path>
              </a:pathLst>
            </a:custGeom>
            <a:solidFill>
              <a:srgbClr val="6D6E71"/>
            </a:solidFill>
            <a:ln w="9525" cap="flat">
              <a:noFill/>
              <a:prstDash val="solid"/>
              <a:miter/>
            </a:ln>
          </p:spPr>
          <p:txBody>
            <a:bodyPr rtlCol="0" anchor="ctr"/>
            <a:lstStyle/>
            <a:p>
              <a:endParaRPr lang="en-US"/>
            </a:p>
          </p:txBody>
        </p:sp>
        <p:sp>
          <p:nvSpPr>
            <p:cNvPr id="426" name="Freeform: Shape 425">
              <a:extLst>
                <a:ext uri="{FF2B5EF4-FFF2-40B4-BE49-F238E27FC236}">
                  <a16:creationId xmlns:a16="http://schemas.microsoft.com/office/drawing/2014/main" id="{988C0F90-51F0-412E-8BA3-59F2A214FCA0}"/>
                </a:ext>
              </a:extLst>
            </p:cNvPr>
            <p:cNvSpPr/>
            <p:nvPr/>
          </p:nvSpPr>
          <p:spPr>
            <a:xfrm>
              <a:off x="8571595" y="3555695"/>
              <a:ext cx="85790" cy="93116"/>
            </a:xfrm>
            <a:custGeom>
              <a:avLst/>
              <a:gdLst>
                <a:gd name="connsiteX0" fmla="*/ 54849 w 68632"/>
                <a:gd name="connsiteY0" fmla="*/ 36497 h 74493"/>
                <a:gd name="connsiteX1" fmla="*/ 67707 w 68632"/>
                <a:gd name="connsiteY1" fmla="*/ 36497 h 74493"/>
                <a:gd name="connsiteX2" fmla="*/ 67707 w 68632"/>
                <a:gd name="connsiteY2" fmla="*/ 65072 h 74493"/>
                <a:gd name="connsiteX3" fmla="*/ 54658 w 68632"/>
                <a:gd name="connsiteY3" fmla="*/ 71930 h 74493"/>
                <a:gd name="connsiteX4" fmla="*/ 39227 w 68632"/>
                <a:gd name="connsiteY4" fmla="*/ 74311 h 74493"/>
                <a:gd name="connsiteX5" fmla="*/ 19130 w 68632"/>
                <a:gd name="connsiteY5" fmla="*/ 69548 h 74493"/>
                <a:gd name="connsiteX6" fmla="*/ 5128 w 68632"/>
                <a:gd name="connsiteY6" fmla="*/ 56118 h 74493"/>
                <a:gd name="connsiteX7" fmla="*/ 5128 w 68632"/>
                <a:gd name="connsiteY7" fmla="*/ 18018 h 74493"/>
                <a:gd name="connsiteX8" fmla="*/ 19225 w 68632"/>
                <a:gd name="connsiteY8" fmla="*/ 4683 h 74493"/>
                <a:gd name="connsiteX9" fmla="*/ 39418 w 68632"/>
                <a:gd name="connsiteY9" fmla="*/ -175 h 74493"/>
                <a:gd name="connsiteX10" fmla="*/ 56087 w 68632"/>
                <a:gd name="connsiteY10" fmla="*/ 2873 h 74493"/>
                <a:gd name="connsiteX11" fmla="*/ 68659 w 68632"/>
                <a:gd name="connsiteY11" fmla="*/ 11732 h 74493"/>
                <a:gd name="connsiteX12" fmla="*/ 60087 w 68632"/>
                <a:gd name="connsiteY12" fmla="*/ 20018 h 74493"/>
                <a:gd name="connsiteX13" fmla="*/ 40084 w 68632"/>
                <a:gd name="connsiteY13" fmla="*/ 11732 h 74493"/>
                <a:gd name="connsiteX14" fmla="*/ 26368 w 68632"/>
                <a:gd name="connsiteY14" fmla="*/ 14875 h 74493"/>
                <a:gd name="connsiteX15" fmla="*/ 16843 w 68632"/>
                <a:gd name="connsiteY15" fmla="*/ 24400 h 74493"/>
                <a:gd name="connsiteX16" fmla="*/ 13414 w 68632"/>
                <a:gd name="connsiteY16" fmla="*/ 37735 h 74493"/>
                <a:gd name="connsiteX17" fmla="*/ 16843 w 68632"/>
                <a:gd name="connsiteY17" fmla="*/ 50879 h 74493"/>
                <a:gd name="connsiteX18" fmla="*/ 26368 w 68632"/>
                <a:gd name="connsiteY18" fmla="*/ 60404 h 74493"/>
                <a:gd name="connsiteX19" fmla="*/ 39990 w 68632"/>
                <a:gd name="connsiteY19" fmla="*/ 63738 h 74493"/>
                <a:gd name="connsiteX20" fmla="*/ 54943 w 68632"/>
                <a:gd name="connsiteY20" fmla="*/ 60023 h 74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8632" h="74493">
                  <a:moveTo>
                    <a:pt x="54849" y="36497"/>
                  </a:moveTo>
                  <a:lnTo>
                    <a:pt x="67707" y="36497"/>
                  </a:lnTo>
                  <a:lnTo>
                    <a:pt x="67707" y="65072"/>
                  </a:lnTo>
                  <a:cubicBezTo>
                    <a:pt x="63821" y="68148"/>
                    <a:pt x="59401" y="70482"/>
                    <a:pt x="54658" y="71930"/>
                  </a:cubicBezTo>
                  <a:cubicBezTo>
                    <a:pt x="49667" y="73520"/>
                    <a:pt x="44466" y="74330"/>
                    <a:pt x="39227" y="74311"/>
                  </a:cubicBezTo>
                  <a:cubicBezTo>
                    <a:pt x="32236" y="74397"/>
                    <a:pt x="25340" y="72758"/>
                    <a:pt x="19130" y="69548"/>
                  </a:cubicBezTo>
                  <a:cubicBezTo>
                    <a:pt x="13319" y="66443"/>
                    <a:pt x="8471" y="61795"/>
                    <a:pt x="5128" y="56118"/>
                  </a:cubicBezTo>
                  <a:cubicBezTo>
                    <a:pt x="-1673" y="44326"/>
                    <a:pt x="-1673" y="29810"/>
                    <a:pt x="5128" y="18018"/>
                  </a:cubicBezTo>
                  <a:cubicBezTo>
                    <a:pt x="8519" y="12360"/>
                    <a:pt x="13395" y="7750"/>
                    <a:pt x="19225" y="4683"/>
                  </a:cubicBezTo>
                  <a:cubicBezTo>
                    <a:pt x="25435" y="1388"/>
                    <a:pt x="32388" y="-289"/>
                    <a:pt x="39418" y="-175"/>
                  </a:cubicBezTo>
                  <a:cubicBezTo>
                    <a:pt x="45114" y="-232"/>
                    <a:pt x="50771" y="807"/>
                    <a:pt x="56087" y="2873"/>
                  </a:cubicBezTo>
                  <a:cubicBezTo>
                    <a:pt x="60916" y="4788"/>
                    <a:pt x="65230" y="7826"/>
                    <a:pt x="68659" y="11732"/>
                  </a:cubicBezTo>
                  <a:lnTo>
                    <a:pt x="60087" y="20018"/>
                  </a:lnTo>
                  <a:cubicBezTo>
                    <a:pt x="54849" y="14608"/>
                    <a:pt x="47609" y="11608"/>
                    <a:pt x="40084" y="11732"/>
                  </a:cubicBezTo>
                  <a:cubicBezTo>
                    <a:pt x="35322" y="11646"/>
                    <a:pt x="30617" y="12722"/>
                    <a:pt x="26368" y="14875"/>
                  </a:cubicBezTo>
                  <a:cubicBezTo>
                    <a:pt x="22340" y="17066"/>
                    <a:pt x="19034" y="20371"/>
                    <a:pt x="16843" y="24400"/>
                  </a:cubicBezTo>
                  <a:cubicBezTo>
                    <a:pt x="14520" y="28457"/>
                    <a:pt x="13338" y="33058"/>
                    <a:pt x="13414" y="37735"/>
                  </a:cubicBezTo>
                  <a:cubicBezTo>
                    <a:pt x="13348" y="42345"/>
                    <a:pt x="14539" y="46888"/>
                    <a:pt x="16843" y="50879"/>
                  </a:cubicBezTo>
                  <a:cubicBezTo>
                    <a:pt x="19015" y="54918"/>
                    <a:pt x="22330" y="58233"/>
                    <a:pt x="26368" y="60404"/>
                  </a:cubicBezTo>
                  <a:cubicBezTo>
                    <a:pt x="30550" y="62662"/>
                    <a:pt x="35236" y="63814"/>
                    <a:pt x="39990" y="63738"/>
                  </a:cubicBezTo>
                  <a:cubicBezTo>
                    <a:pt x="45218" y="63843"/>
                    <a:pt x="50372" y="62566"/>
                    <a:pt x="54943" y="60023"/>
                  </a:cubicBezTo>
                  <a:close/>
                </a:path>
              </a:pathLst>
            </a:custGeom>
            <a:solidFill>
              <a:srgbClr val="6D6E71"/>
            </a:solidFill>
            <a:ln w="9525" cap="flat">
              <a:noFill/>
              <a:prstDash val="solid"/>
              <a:miter/>
            </a:ln>
          </p:spPr>
          <p:txBody>
            <a:bodyPr rtlCol="0" anchor="ctr"/>
            <a:lstStyle/>
            <a:p>
              <a:endParaRPr lang="en-US"/>
            </a:p>
          </p:txBody>
        </p:sp>
        <p:sp>
          <p:nvSpPr>
            <p:cNvPr id="427" name="Freeform: Shape 426">
              <a:extLst>
                <a:ext uri="{FF2B5EF4-FFF2-40B4-BE49-F238E27FC236}">
                  <a16:creationId xmlns:a16="http://schemas.microsoft.com/office/drawing/2014/main" id="{D7C531C7-28FF-4F0A-A962-240B30ADDCD2}"/>
                </a:ext>
              </a:extLst>
            </p:cNvPr>
            <p:cNvSpPr/>
            <p:nvPr/>
          </p:nvSpPr>
          <p:spPr>
            <a:xfrm>
              <a:off x="8678340" y="3557011"/>
              <a:ext cx="68223" cy="90964"/>
            </a:xfrm>
            <a:custGeom>
              <a:avLst/>
              <a:gdLst>
                <a:gd name="connsiteX0" fmla="*/ 54606 w 54578"/>
                <a:gd name="connsiteY0" fmla="*/ 61256 h 72771"/>
                <a:gd name="connsiteX1" fmla="*/ 54606 w 54578"/>
                <a:gd name="connsiteY1" fmla="*/ 72591 h 72771"/>
                <a:gd name="connsiteX2" fmla="*/ 27 w 54578"/>
                <a:gd name="connsiteY2" fmla="*/ 72591 h 72771"/>
                <a:gd name="connsiteX3" fmla="*/ 27 w 54578"/>
                <a:gd name="connsiteY3" fmla="*/ -180 h 72771"/>
                <a:gd name="connsiteX4" fmla="*/ 53177 w 54578"/>
                <a:gd name="connsiteY4" fmla="*/ -180 h 72771"/>
                <a:gd name="connsiteX5" fmla="*/ 53177 w 54578"/>
                <a:gd name="connsiteY5" fmla="*/ 11155 h 72771"/>
                <a:gd name="connsiteX6" fmla="*/ 13553 w 54578"/>
                <a:gd name="connsiteY6" fmla="*/ 11155 h 72771"/>
                <a:gd name="connsiteX7" fmla="*/ 13553 w 54578"/>
                <a:gd name="connsiteY7" fmla="*/ 30205 h 72771"/>
                <a:gd name="connsiteX8" fmla="*/ 48986 w 54578"/>
                <a:gd name="connsiteY8" fmla="*/ 30205 h 72771"/>
                <a:gd name="connsiteX9" fmla="*/ 48986 w 54578"/>
                <a:gd name="connsiteY9" fmla="*/ 41540 h 72771"/>
                <a:gd name="connsiteX10" fmla="*/ 13839 w 54578"/>
                <a:gd name="connsiteY10" fmla="*/ 41540 h 72771"/>
                <a:gd name="connsiteX11" fmla="*/ 13839 w 54578"/>
                <a:gd name="connsiteY11" fmla="*/ 61542 h 72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578" h="72771">
                  <a:moveTo>
                    <a:pt x="54606" y="61256"/>
                  </a:moveTo>
                  <a:lnTo>
                    <a:pt x="54606" y="72591"/>
                  </a:lnTo>
                  <a:lnTo>
                    <a:pt x="27" y="72591"/>
                  </a:lnTo>
                  <a:lnTo>
                    <a:pt x="27" y="-180"/>
                  </a:lnTo>
                  <a:lnTo>
                    <a:pt x="53177" y="-180"/>
                  </a:lnTo>
                  <a:lnTo>
                    <a:pt x="53177" y="11155"/>
                  </a:lnTo>
                  <a:lnTo>
                    <a:pt x="13553" y="11155"/>
                  </a:lnTo>
                  <a:lnTo>
                    <a:pt x="13553" y="30205"/>
                  </a:lnTo>
                  <a:lnTo>
                    <a:pt x="48986" y="30205"/>
                  </a:lnTo>
                  <a:lnTo>
                    <a:pt x="48986" y="41540"/>
                  </a:lnTo>
                  <a:lnTo>
                    <a:pt x="13839" y="41540"/>
                  </a:lnTo>
                  <a:lnTo>
                    <a:pt x="13839" y="61542"/>
                  </a:lnTo>
                  <a:close/>
                </a:path>
              </a:pathLst>
            </a:custGeom>
            <a:solidFill>
              <a:srgbClr val="6D6E71"/>
            </a:solidFill>
            <a:ln w="9525" cap="flat">
              <a:noFill/>
              <a:prstDash val="solid"/>
              <a:miter/>
            </a:ln>
          </p:spPr>
          <p:txBody>
            <a:bodyPr rtlCol="0" anchor="ctr"/>
            <a:lstStyle/>
            <a:p>
              <a:endParaRPr lang="en-US"/>
            </a:p>
          </p:txBody>
        </p:sp>
        <p:sp>
          <p:nvSpPr>
            <p:cNvPr id="428" name="Freeform: Shape 427">
              <a:extLst>
                <a:ext uri="{FF2B5EF4-FFF2-40B4-BE49-F238E27FC236}">
                  <a16:creationId xmlns:a16="http://schemas.microsoft.com/office/drawing/2014/main" id="{32FB740D-1A58-43DB-9F9F-D7948375F299}"/>
                </a:ext>
              </a:extLst>
            </p:cNvPr>
            <p:cNvSpPr/>
            <p:nvPr/>
          </p:nvSpPr>
          <p:spPr>
            <a:xfrm>
              <a:off x="8765375" y="3557001"/>
              <a:ext cx="89493" cy="90869"/>
            </a:xfrm>
            <a:custGeom>
              <a:avLst/>
              <a:gdLst>
                <a:gd name="connsiteX0" fmla="*/ 27 w 71594"/>
                <a:gd name="connsiteY0" fmla="*/ -172 h 72695"/>
                <a:gd name="connsiteX1" fmla="*/ 31936 w 71594"/>
                <a:gd name="connsiteY1" fmla="*/ -172 h 72695"/>
                <a:gd name="connsiteX2" fmla="*/ 52605 w 71594"/>
                <a:gd name="connsiteY2" fmla="*/ 4400 h 72695"/>
                <a:gd name="connsiteX3" fmla="*/ 66607 w 71594"/>
                <a:gd name="connsiteY3" fmla="*/ 17163 h 72695"/>
                <a:gd name="connsiteX4" fmla="*/ 66607 w 71594"/>
                <a:gd name="connsiteY4" fmla="*/ 55263 h 72695"/>
                <a:gd name="connsiteX5" fmla="*/ 52605 w 71594"/>
                <a:gd name="connsiteY5" fmla="*/ 68027 h 72695"/>
                <a:gd name="connsiteX6" fmla="*/ 31936 w 71594"/>
                <a:gd name="connsiteY6" fmla="*/ 72504 h 72695"/>
                <a:gd name="connsiteX7" fmla="*/ 27 w 71594"/>
                <a:gd name="connsiteY7" fmla="*/ 72504 h 72695"/>
                <a:gd name="connsiteX8" fmla="*/ 31269 w 71594"/>
                <a:gd name="connsiteY8" fmla="*/ 61169 h 72695"/>
                <a:gd name="connsiteX9" fmla="*/ 45366 w 71594"/>
                <a:gd name="connsiteY9" fmla="*/ 58121 h 72695"/>
                <a:gd name="connsiteX10" fmla="*/ 54891 w 71594"/>
                <a:gd name="connsiteY10" fmla="*/ 49358 h 72695"/>
                <a:gd name="connsiteX11" fmla="*/ 58225 w 71594"/>
                <a:gd name="connsiteY11" fmla="*/ 36213 h 72695"/>
                <a:gd name="connsiteX12" fmla="*/ 54891 w 71594"/>
                <a:gd name="connsiteY12" fmla="*/ 23069 h 72695"/>
                <a:gd name="connsiteX13" fmla="*/ 45366 w 71594"/>
                <a:gd name="connsiteY13" fmla="*/ 14306 h 72695"/>
                <a:gd name="connsiteX14" fmla="*/ 31269 w 71594"/>
                <a:gd name="connsiteY14" fmla="*/ 11258 h 72695"/>
                <a:gd name="connsiteX15" fmla="*/ 13553 w 71594"/>
                <a:gd name="connsiteY15" fmla="*/ 11258 h 72695"/>
                <a:gd name="connsiteX16" fmla="*/ 13553 w 71594"/>
                <a:gd name="connsiteY16" fmla="*/ 61169 h 72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594" h="72695">
                  <a:moveTo>
                    <a:pt x="27" y="-172"/>
                  </a:moveTo>
                  <a:lnTo>
                    <a:pt x="31936" y="-172"/>
                  </a:lnTo>
                  <a:cubicBezTo>
                    <a:pt x="39089" y="-306"/>
                    <a:pt x="46176" y="1266"/>
                    <a:pt x="52605" y="4400"/>
                  </a:cubicBezTo>
                  <a:cubicBezTo>
                    <a:pt x="58415" y="7200"/>
                    <a:pt x="63283" y="11629"/>
                    <a:pt x="66607" y="17163"/>
                  </a:cubicBezTo>
                  <a:cubicBezTo>
                    <a:pt x="73294" y="28984"/>
                    <a:pt x="73294" y="43443"/>
                    <a:pt x="66607" y="55263"/>
                  </a:cubicBezTo>
                  <a:cubicBezTo>
                    <a:pt x="63264" y="60769"/>
                    <a:pt x="58396" y="65198"/>
                    <a:pt x="52605" y="68027"/>
                  </a:cubicBezTo>
                  <a:cubicBezTo>
                    <a:pt x="46166" y="71132"/>
                    <a:pt x="39080" y="72666"/>
                    <a:pt x="31936" y="72504"/>
                  </a:cubicBezTo>
                  <a:lnTo>
                    <a:pt x="27" y="72504"/>
                  </a:lnTo>
                  <a:close/>
                  <a:moveTo>
                    <a:pt x="31269" y="61169"/>
                  </a:moveTo>
                  <a:cubicBezTo>
                    <a:pt x="36146" y="61302"/>
                    <a:pt x="40975" y="60254"/>
                    <a:pt x="45366" y="58121"/>
                  </a:cubicBezTo>
                  <a:cubicBezTo>
                    <a:pt x="49377" y="56254"/>
                    <a:pt x="52701" y="53196"/>
                    <a:pt x="54891" y="49358"/>
                  </a:cubicBezTo>
                  <a:cubicBezTo>
                    <a:pt x="57168" y="45357"/>
                    <a:pt x="58320" y="40814"/>
                    <a:pt x="58225" y="36213"/>
                  </a:cubicBezTo>
                  <a:cubicBezTo>
                    <a:pt x="58302" y="31613"/>
                    <a:pt x="57149" y="27079"/>
                    <a:pt x="54891" y="23069"/>
                  </a:cubicBezTo>
                  <a:cubicBezTo>
                    <a:pt x="52672" y="19259"/>
                    <a:pt x="49348" y="16201"/>
                    <a:pt x="45366" y="14306"/>
                  </a:cubicBezTo>
                  <a:cubicBezTo>
                    <a:pt x="40966" y="12220"/>
                    <a:pt x="36137" y="11172"/>
                    <a:pt x="31269" y="11258"/>
                  </a:cubicBezTo>
                  <a:lnTo>
                    <a:pt x="13553" y="11258"/>
                  </a:lnTo>
                  <a:lnTo>
                    <a:pt x="13553" y="61169"/>
                  </a:lnTo>
                  <a:close/>
                </a:path>
              </a:pathLst>
            </a:custGeom>
            <a:solidFill>
              <a:srgbClr val="6D6E71"/>
            </a:solidFill>
            <a:ln w="9525" cap="flat">
              <a:noFill/>
              <a:prstDash val="solid"/>
              <a:miter/>
            </a:ln>
          </p:spPr>
          <p:txBody>
            <a:bodyPr rtlCol="0" anchor="ctr"/>
            <a:lstStyle/>
            <a:p>
              <a:endParaRPr lang="en-US"/>
            </a:p>
          </p:txBody>
        </p:sp>
        <p:sp>
          <p:nvSpPr>
            <p:cNvPr id="450" name="Freeform: Shape 449">
              <a:extLst>
                <a:ext uri="{FF2B5EF4-FFF2-40B4-BE49-F238E27FC236}">
                  <a16:creationId xmlns:a16="http://schemas.microsoft.com/office/drawing/2014/main" id="{141D870D-E7DD-4C97-A943-A278B5F89A8D}"/>
                </a:ext>
              </a:extLst>
            </p:cNvPr>
            <p:cNvSpPr/>
            <p:nvPr/>
          </p:nvSpPr>
          <p:spPr>
            <a:xfrm>
              <a:off x="7838949" y="3700243"/>
              <a:ext cx="364688" cy="646985"/>
            </a:xfrm>
            <a:custGeom>
              <a:avLst/>
              <a:gdLst>
                <a:gd name="connsiteX0" fmla="*/ 0 w 291750"/>
                <a:gd name="connsiteY0" fmla="*/ 371761 h 517588"/>
                <a:gd name="connsiteX1" fmla="*/ 72962 w 291750"/>
                <a:gd name="connsiteY1" fmla="*/ 371761 h 517588"/>
                <a:gd name="connsiteX2" fmla="*/ 72962 w 291750"/>
                <a:gd name="connsiteY2" fmla="*/ 0 h 517588"/>
                <a:gd name="connsiteX3" fmla="*/ 218790 w 291750"/>
                <a:gd name="connsiteY3" fmla="*/ 0 h 517588"/>
                <a:gd name="connsiteX4" fmla="*/ 218790 w 291750"/>
                <a:gd name="connsiteY4" fmla="*/ 371761 h 517588"/>
                <a:gd name="connsiteX5" fmla="*/ 291751 w 291750"/>
                <a:gd name="connsiteY5" fmla="*/ 371761 h 517588"/>
                <a:gd name="connsiteX6" fmla="*/ 145923 w 291750"/>
                <a:gd name="connsiteY6" fmla="*/ 517588 h 517588"/>
                <a:gd name="connsiteX7" fmla="*/ 0 w 291750"/>
                <a:gd name="connsiteY7" fmla="*/ 371761 h 517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750" h="517588">
                  <a:moveTo>
                    <a:pt x="0" y="371761"/>
                  </a:moveTo>
                  <a:lnTo>
                    <a:pt x="72962" y="371761"/>
                  </a:lnTo>
                  <a:lnTo>
                    <a:pt x="72962" y="0"/>
                  </a:lnTo>
                  <a:lnTo>
                    <a:pt x="218790" y="0"/>
                  </a:lnTo>
                  <a:lnTo>
                    <a:pt x="218790" y="371761"/>
                  </a:lnTo>
                  <a:lnTo>
                    <a:pt x="291751" y="371761"/>
                  </a:lnTo>
                  <a:lnTo>
                    <a:pt x="145923" y="517588"/>
                  </a:lnTo>
                  <a:lnTo>
                    <a:pt x="0" y="371761"/>
                  </a:lnTo>
                  <a:close/>
                </a:path>
              </a:pathLst>
            </a:custGeom>
            <a:solidFill>
              <a:srgbClr val="336933"/>
            </a:solidFill>
            <a:ln w="9525" cap="flat">
              <a:noFill/>
              <a:prstDash val="solid"/>
              <a:miter/>
            </a:ln>
          </p:spPr>
          <p:txBody>
            <a:bodyPr rtlCol="0" anchor="ctr"/>
            <a:lstStyle/>
            <a:p>
              <a:endParaRPr lang="en-US"/>
            </a:p>
          </p:txBody>
        </p:sp>
        <p:sp>
          <p:nvSpPr>
            <p:cNvPr id="451" name="Freeform: Shape 450">
              <a:extLst>
                <a:ext uri="{FF2B5EF4-FFF2-40B4-BE49-F238E27FC236}">
                  <a16:creationId xmlns:a16="http://schemas.microsoft.com/office/drawing/2014/main" id="{75E2C933-E6B1-46CD-ABD1-BF036502716E}"/>
                </a:ext>
              </a:extLst>
            </p:cNvPr>
            <p:cNvSpPr/>
            <p:nvPr/>
          </p:nvSpPr>
          <p:spPr>
            <a:xfrm>
              <a:off x="9682870" y="4421047"/>
              <a:ext cx="44886" cy="66556"/>
            </a:xfrm>
            <a:custGeom>
              <a:avLst/>
              <a:gdLst>
                <a:gd name="connsiteX0" fmla="*/ 8981 w 35909"/>
                <a:gd name="connsiteY0" fmla="*/ 8202 h 53245"/>
                <a:gd name="connsiteX1" fmla="*/ 8981 w 35909"/>
                <a:gd name="connsiteY1" fmla="*/ 22775 h 53245"/>
                <a:gd name="connsiteX2" fmla="*/ 32603 w 35909"/>
                <a:gd name="connsiteY2" fmla="*/ 22775 h 53245"/>
                <a:gd name="connsiteX3" fmla="*/ 32603 w 35909"/>
                <a:gd name="connsiteY3" fmla="*/ 31062 h 53245"/>
                <a:gd name="connsiteX4" fmla="*/ 8981 w 35909"/>
                <a:gd name="connsiteY4" fmla="*/ 31062 h 53245"/>
                <a:gd name="connsiteX5" fmla="*/ 8981 w 35909"/>
                <a:gd name="connsiteY5" fmla="*/ 53065 h 53245"/>
                <a:gd name="connsiteX6" fmla="*/ 27 w 35909"/>
                <a:gd name="connsiteY6" fmla="*/ 53065 h 53245"/>
                <a:gd name="connsiteX7" fmla="*/ 27 w 35909"/>
                <a:gd name="connsiteY7" fmla="*/ -180 h 53245"/>
                <a:gd name="connsiteX8" fmla="*/ 35937 w 35909"/>
                <a:gd name="connsiteY8" fmla="*/ -180 h 53245"/>
                <a:gd name="connsiteX9" fmla="*/ 35937 w 35909"/>
                <a:gd name="connsiteY9" fmla="*/ 8202 h 53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909" h="53245">
                  <a:moveTo>
                    <a:pt x="8981" y="8202"/>
                  </a:moveTo>
                  <a:lnTo>
                    <a:pt x="8981" y="22775"/>
                  </a:lnTo>
                  <a:lnTo>
                    <a:pt x="32603" y="22775"/>
                  </a:lnTo>
                  <a:lnTo>
                    <a:pt x="32603" y="31062"/>
                  </a:lnTo>
                  <a:lnTo>
                    <a:pt x="8981" y="31062"/>
                  </a:lnTo>
                  <a:lnTo>
                    <a:pt x="8981" y="53065"/>
                  </a:lnTo>
                  <a:lnTo>
                    <a:pt x="27" y="53065"/>
                  </a:lnTo>
                  <a:lnTo>
                    <a:pt x="27" y="-180"/>
                  </a:lnTo>
                  <a:lnTo>
                    <a:pt x="35937" y="-180"/>
                  </a:lnTo>
                  <a:lnTo>
                    <a:pt x="35937" y="8202"/>
                  </a:lnTo>
                  <a:close/>
                </a:path>
              </a:pathLst>
            </a:custGeom>
            <a:solidFill>
              <a:srgbClr val="6D6E71"/>
            </a:solidFill>
            <a:ln w="9525" cap="flat">
              <a:noFill/>
              <a:prstDash val="solid"/>
              <a:miter/>
            </a:ln>
          </p:spPr>
          <p:txBody>
            <a:bodyPr rtlCol="0" anchor="ctr"/>
            <a:lstStyle/>
            <a:p>
              <a:endParaRPr lang="en-US"/>
            </a:p>
          </p:txBody>
        </p:sp>
        <p:sp>
          <p:nvSpPr>
            <p:cNvPr id="452" name="Freeform: Shape 451">
              <a:extLst>
                <a:ext uri="{FF2B5EF4-FFF2-40B4-BE49-F238E27FC236}">
                  <a16:creationId xmlns:a16="http://schemas.microsoft.com/office/drawing/2014/main" id="{710B8A8A-8170-4CEA-98DF-A7BA1A6897CD}"/>
                </a:ext>
              </a:extLst>
            </p:cNvPr>
            <p:cNvSpPr/>
            <p:nvPr/>
          </p:nvSpPr>
          <p:spPr>
            <a:xfrm>
              <a:off x="9737877" y="4436168"/>
              <a:ext cx="27026" cy="51435"/>
            </a:xfrm>
            <a:custGeom>
              <a:avLst/>
              <a:gdLst>
                <a:gd name="connsiteX0" fmla="*/ 21268 w 21621"/>
                <a:gd name="connsiteY0" fmla="*/ 8392 h 41148"/>
                <a:gd name="connsiteX1" fmla="*/ 11743 w 21621"/>
                <a:gd name="connsiteY1" fmla="*/ 12488 h 41148"/>
                <a:gd name="connsiteX2" fmla="*/ 8600 w 21621"/>
                <a:gd name="connsiteY2" fmla="*/ 23537 h 41148"/>
                <a:gd name="connsiteX3" fmla="*/ 8600 w 21621"/>
                <a:gd name="connsiteY3" fmla="*/ 40968 h 41148"/>
                <a:gd name="connsiteX4" fmla="*/ 27 w 21621"/>
                <a:gd name="connsiteY4" fmla="*/ 40968 h 41148"/>
                <a:gd name="connsiteX5" fmla="*/ 27 w 21621"/>
                <a:gd name="connsiteY5" fmla="*/ 391 h 41148"/>
                <a:gd name="connsiteX6" fmla="*/ 8600 w 21621"/>
                <a:gd name="connsiteY6" fmla="*/ 391 h 41148"/>
                <a:gd name="connsiteX7" fmla="*/ 8600 w 21621"/>
                <a:gd name="connsiteY7" fmla="*/ 8583 h 41148"/>
                <a:gd name="connsiteX8" fmla="*/ 14220 w 21621"/>
                <a:gd name="connsiteY8" fmla="*/ 2296 h 41148"/>
                <a:gd name="connsiteX9" fmla="*/ 21649 w 21621"/>
                <a:gd name="connsiteY9" fmla="*/ -180 h 41148"/>
                <a:gd name="connsiteX10" fmla="*/ 21649 w 21621"/>
                <a:gd name="connsiteY10" fmla="*/ 8392 h 41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21" h="41148">
                  <a:moveTo>
                    <a:pt x="21268" y="8392"/>
                  </a:moveTo>
                  <a:cubicBezTo>
                    <a:pt x="17630" y="8183"/>
                    <a:pt x="14096" y="9707"/>
                    <a:pt x="11743" y="12488"/>
                  </a:cubicBezTo>
                  <a:cubicBezTo>
                    <a:pt x="9514" y="15727"/>
                    <a:pt x="8409" y="19613"/>
                    <a:pt x="8600" y="23537"/>
                  </a:cubicBezTo>
                  <a:lnTo>
                    <a:pt x="8600" y="40968"/>
                  </a:lnTo>
                  <a:lnTo>
                    <a:pt x="27" y="40968"/>
                  </a:lnTo>
                  <a:lnTo>
                    <a:pt x="27" y="391"/>
                  </a:lnTo>
                  <a:lnTo>
                    <a:pt x="8600" y="391"/>
                  </a:lnTo>
                  <a:lnTo>
                    <a:pt x="8600" y="8583"/>
                  </a:lnTo>
                  <a:cubicBezTo>
                    <a:pt x="9914" y="6049"/>
                    <a:pt x="11848" y="3887"/>
                    <a:pt x="14220" y="2296"/>
                  </a:cubicBezTo>
                  <a:cubicBezTo>
                    <a:pt x="16382" y="715"/>
                    <a:pt x="18973" y="-142"/>
                    <a:pt x="21649" y="-180"/>
                  </a:cubicBezTo>
                  <a:lnTo>
                    <a:pt x="21649" y="8392"/>
                  </a:lnTo>
                  <a:close/>
                </a:path>
              </a:pathLst>
            </a:custGeom>
            <a:solidFill>
              <a:srgbClr val="6D6E71"/>
            </a:solidFill>
            <a:ln w="9525" cap="flat">
              <a:noFill/>
              <a:prstDash val="solid"/>
              <a:miter/>
            </a:ln>
          </p:spPr>
          <p:txBody>
            <a:bodyPr rtlCol="0" anchor="ctr"/>
            <a:lstStyle/>
            <a:p>
              <a:endParaRPr lang="en-US"/>
            </a:p>
          </p:txBody>
        </p:sp>
        <p:sp>
          <p:nvSpPr>
            <p:cNvPr id="453" name="Freeform: Shape 452">
              <a:extLst>
                <a:ext uri="{FF2B5EF4-FFF2-40B4-BE49-F238E27FC236}">
                  <a16:creationId xmlns:a16="http://schemas.microsoft.com/office/drawing/2014/main" id="{BB4151F3-50EF-469A-9CDA-81078DD8A416}"/>
                </a:ext>
              </a:extLst>
            </p:cNvPr>
            <p:cNvSpPr/>
            <p:nvPr/>
          </p:nvSpPr>
          <p:spPr>
            <a:xfrm>
              <a:off x="9772557" y="4436168"/>
              <a:ext cx="52003" cy="52151"/>
            </a:xfrm>
            <a:custGeom>
              <a:avLst/>
              <a:gdLst>
                <a:gd name="connsiteX0" fmla="*/ 35528 w 41602"/>
                <a:gd name="connsiteY0" fmla="*/ 35539 h 41721"/>
                <a:gd name="connsiteX1" fmla="*/ 6030 w 41602"/>
                <a:gd name="connsiteY1" fmla="*/ 35320 h 41721"/>
                <a:gd name="connsiteX2" fmla="*/ 6249 w 41602"/>
                <a:gd name="connsiteY2" fmla="*/ 5821 h 41721"/>
                <a:gd name="connsiteX3" fmla="*/ 35528 w 41602"/>
                <a:gd name="connsiteY3" fmla="*/ 5821 h 41721"/>
                <a:gd name="connsiteX4" fmla="*/ 35528 w 41602"/>
                <a:gd name="connsiteY4" fmla="*/ 35539 h 41721"/>
                <a:gd name="connsiteX5" fmla="*/ 11144 w 41602"/>
                <a:gd name="connsiteY5" fmla="*/ 30205 h 41721"/>
                <a:gd name="connsiteX6" fmla="*/ 20669 w 41602"/>
                <a:gd name="connsiteY6" fmla="*/ 33919 h 41721"/>
                <a:gd name="connsiteX7" fmla="*/ 30194 w 41602"/>
                <a:gd name="connsiteY7" fmla="*/ 30205 h 41721"/>
                <a:gd name="connsiteX8" fmla="*/ 33814 w 41602"/>
                <a:gd name="connsiteY8" fmla="*/ 20680 h 41721"/>
                <a:gd name="connsiteX9" fmla="*/ 30194 w 41602"/>
                <a:gd name="connsiteY9" fmla="*/ 11155 h 41721"/>
                <a:gd name="connsiteX10" fmla="*/ 20669 w 41602"/>
                <a:gd name="connsiteY10" fmla="*/ 7440 h 41721"/>
                <a:gd name="connsiteX11" fmla="*/ 11144 w 41602"/>
                <a:gd name="connsiteY11" fmla="*/ 11155 h 41721"/>
                <a:gd name="connsiteX12" fmla="*/ 7525 w 41602"/>
                <a:gd name="connsiteY12" fmla="*/ 20680 h 41721"/>
                <a:gd name="connsiteX13" fmla="*/ 11144 w 41602"/>
                <a:gd name="connsiteY13" fmla="*/ 30205 h 41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02" h="41721">
                  <a:moveTo>
                    <a:pt x="35528" y="35539"/>
                  </a:moveTo>
                  <a:cubicBezTo>
                    <a:pt x="27318" y="43626"/>
                    <a:pt x="14116" y="43530"/>
                    <a:pt x="6030" y="35320"/>
                  </a:cubicBezTo>
                  <a:cubicBezTo>
                    <a:pt x="-2057" y="27118"/>
                    <a:pt x="-1962" y="13908"/>
                    <a:pt x="6249" y="5821"/>
                  </a:cubicBezTo>
                  <a:cubicBezTo>
                    <a:pt x="14364" y="-2180"/>
                    <a:pt x="27404" y="-2180"/>
                    <a:pt x="35528" y="5821"/>
                  </a:cubicBezTo>
                  <a:cubicBezTo>
                    <a:pt x="43663" y="14060"/>
                    <a:pt x="43663" y="27299"/>
                    <a:pt x="35528" y="35539"/>
                  </a:cubicBezTo>
                  <a:close/>
                  <a:moveTo>
                    <a:pt x="11144" y="30205"/>
                  </a:moveTo>
                  <a:cubicBezTo>
                    <a:pt x="13612" y="32786"/>
                    <a:pt x="17098" y="34148"/>
                    <a:pt x="20669" y="33919"/>
                  </a:cubicBezTo>
                  <a:cubicBezTo>
                    <a:pt x="24232" y="34101"/>
                    <a:pt x="27699" y="32748"/>
                    <a:pt x="30194" y="30205"/>
                  </a:cubicBezTo>
                  <a:cubicBezTo>
                    <a:pt x="32643" y="27652"/>
                    <a:pt x="33947" y="24213"/>
                    <a:pt x="33814" y="20680"/>
                  </a:cubicBezTo>
                  <a:cubicBezTo>
                    <a:pt x="33938" y="17146"/>
                    <a:pt x="32633" y="13717"/>
                    <a:pt x="30194" y="11155"/>
                  </a:cubicBezTo>
                  <a:cubicBezTo>
                    <a:pt x="27699" y="8611"/>
                    <a:pt x="24232" y="7259"/>
                    <a:pt x="20669" y="7440"/>
                  </a:cubicBezTo>
                  <a:cubicBezTo>
                    <a:pt x="17098" y="7212"/>
                    <a:pt x="13612" y="8574"/>
                    <a:pt x="11144" y="11155"/>
                  </a:cubicBezTo>
                  <a:cubicBezTo>
                    <a:pt x="8706" y="13717"/>
                    <a:pt x="7401" y="17146"/>
                    <a:pt x="7525" y="20680"/>
                  </a:cubicBezTo>
                  <a:cubicBezTo>
                    <a:pt x="7392" y="24213"/>
                    <a:pt x="8696" y="27652"/>
                    <a:pt x="11144" y="30205"/>
                  </a:cubicBezTo>
                  <a:close/>
                </a:path>
              </a:pathLst>
            </a:custGeom>
            <a:solidFill>
              <a:srgbClr val="6D6E71"/>
            </a:solidFill>
            <a:ln w="9525" cap="flat">
              <a:noFill/>
              <a:prstDash val="solid"/>
              <a:miter/>
            </a:ln>
          </p:spPr>
          <p:txBody>
            <a:bodyPr rtlCol="0" anchor="ctr"/>
            <a:lstStyle/>
            <a:p>
              <a:endParaRPr lang="en-US"/>
            </a:p>
          </p:txBody>
        </p:sp>
        <p:sp>
          <p:nvSpPr>
            <p:cNvPr id="454" name="Freeform: Shape 453">
              <a:extLst>
                <a:ext uri="{FF2B5EF4-FFF2-40B4-BE49-F238E27FC236}">
                  <a16:creationId xmlns:a16="http://schemas.microsoft.com/office/drawing/2014/main" id="{8F9147DA-4259-4184-B09C-7A21DC0D188E}"/>
                </a:ext>
              </a:extLst>
            </p:cNvPr>
            <p:cNvSpPr/>
            <p:nvPr/>
          </p:nvSpPr>
          <p:spPr>
            <a:xfrm>
              <a:off x="9836222" y="4436110"/>
              <a:ext cx="81733" cy="51494"/>
            </a:xfrm>
            <a:custGeom>
              <a:avLst/>
              <a:gdLst>
                <a:gd name="connsiteX0" fmla="*/ 8505 w 65386"/>
                <a:gd name="connsiteY0" fmla="*/ 19012 h 41195"/>
                <a:gd name="connsiteX1" fmla="*/ 8505 w 65386"/>
                <a:gd name="connsiteY1" fmla="*/ 41015 h 41195"/>
                <a:gd name="connsiteX2" fmla="*/ 27 w 65386"/>
                <a:gd name="connsiteY2" fmla="*/ 41015 h 41195"/>
                <a:gd name="connsiteX3" fmla="*/ 27 w 65386"/>
                <a:gd name="connsiteY3" fmla="*/ 438 h 41195"/>
                <a:gd name="connsiteX4" fmla="*/ 8505 w 65386"/>
                <a:gd name="connsiteY4" fmla="*/ 438 h 41195"/>
                <a:gd name="connsiteX5" fmla="*/ 8505 w 65386"/>
                <a:gd name="connsiteY5" fmla="*/ 7868 h 41195"/>
                <a:gd name="connsiteX6" fmla="*/ 14029 w 65386"/>
                <a:gd name="connsiteY6" fmla="*/ 1962 h 41195"/>
                <a:gd name="connsiteX7" fmla="*/ 22030 w 65386"/>
                <a:gd name="connsiteY7" fmla="*/ -133 h 41195"/>
                <a:gd name="connsiteX8" fmla="*/ 35079 w 65386"/>
                <a:gd name="connsiteY8" fmla="*/ 7772 h 41195"/>
                <a:gd name="connsiteX9" fmla="*/ 50129 w 65386"/>
                <a:gd name="connsiteY9" fmla="*/ -133 h 41195"/>
                <a:gd name="connsiteX10" fmla="*/ 61178 w 65386"/>
                <a:gd name="connsiteY10" fmla="*/ 4058 h 41195"/>
                <a:gd name="connsiteX11" fmla="*/ 65369 w 65386"/>
                <a:gd name="connsiteY11" fmla="*/ 16154 h 41195"/>
                <a:gd name="connsiteX12" fmla="*/ 65369 w 65386"/>
                <a:gd name="connsiteY12" fmla="*/ 41015 h 41195"/>
                <a:gd name="connsiteX13" fmla="*/ 56892 w 65386"/>
                <a:gd name="connsiteY13" fmla="*/ 41015 h 41195"/>
                <a:gd name="connsiteX14" fmla="*/ 56892 w 65386"/>
                <a:gd name="connsiteY14" fmla="*/ 18726 h 41195"/>
                <a:gd name="connsiteX15" fmla="*/ 47367 w 65386"/>
                <a:gd name="connsiteY15" fmla="*/ 7582 h 41195"/>
                <a:gd name="connsiteX16" fmla="*/ 39747 w 65386"/>
                <a:gd name="connsiteY16" fmla="*/ 10344 h 41195"/>
                <a:gd name="connsiteX17" fmla="*/ 36413 w 65386"/>
                <a:gd name="connsiteY17" fmla="*/ 18440 h 41195"/>
                <a:gd name="connsiteX18" fmla="*/ 36413 w 65386"/>
                <a:gd name="connsiteY18" fmla="*/ 41015 h 41195"/>
                <a:gd name="connsiteX19" fmla="*/ 27841 w 65386"/>
                <a:gd name="connsiteY19" fmla="*/ 41015 h 41195"/>
                <a:gd name="connsiteX20" fmla="*/ 27841 w 65386"/>
                <a:gd name="connsiteY20" fmla="*/ 18726 h 41195"/>
                <a:gd name="connsiteX21" fmla="*/ 25840 w 65386"/>
                <a:gd name="connsiteY21" fmla="*/ 10249 h 41195"/>
                <a:gd name="connsiteX22" fmla="*/ 19363 w 65386"/>
                <a:gd name="connsiteY22" fmla="*/ 7582 h 41195"/>
                <a:gd name="connsiteX23" fmla="*/ 11648 w 65386"/>
                <a:gd name="connsiteY23" fmla="*/ 10440 h 41195"/>
                <a:gd name="connsiteX24" fmla="*/ 8505 w 65386"/>
                <a:gd name="connsiteY24" fmla="*/ 19012 h 41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5386" h="41195">
                  <a:moveTo>
                    <a:pt x="8505" y="19012"/>
                  </a:moveTo>
                  <a:lnTo>
                    <a:pt x="8505" y="41015"/>
                  </a:lnTo>
                  <a:lnTo>
                    <a:pt x="27" y="41015"/>
                  </a:lnTo>
                  <a:lnTo>
                    <a:pt x="27" y="438"/>
                  </a:lnTo>
                  <a:lnTo>
                    <a:pt x="8505" y="438"/>
                  </a:lnTo>
                  <a:lnTo>
                    <a:pt x="8505" y="7868"/>
                  </a:lnTo>
                  <a:cubicBezTo>
                    <a:pt x="9743" y="5410"/>
                    <a:pt x="11657" y="3363"/>
                    <a:pt x="14029" y="1962"/>
                  </a:cubicBezTo>
                  <a:cubicBezTo>
                    <a:pt x="16458" y="562"/>
                    <a:pt x="19220" y="-162"/>
                    <a:pt x="22030" y="-133"/>
                  </a:cubicBezTo>
                  <a:cubicBezTo>
                    <a:pt x="27631" y="-610"/>
                    <a:pt x="32908" y="2581"/>
                    <a:pt x="35079" y="7772"/>
                  </a:cubicBezTo>
                  <a:cubicBezTo>
                    <a:pt x="38489" y="2829"/>
                    <a:pt x="44119" y="-133"/>
                    <a:pt x="50129" y="-133"/>
                  </a:cubicBezTo>
                  <a:cubicBezTo>
                    <a:pt x="54224" y="-267"/>
                    <a:pt x="58206" y="1238"/>
                    <a:pt x="61178" y="4058"/>
                  </a:cubicBezTo>
                  <a:cubicBezTo>
                    <a:pt x="64188" y="7335"/>
                    <a:pt x="65702" y="11716"/>
                    <a:pt x="65369" y="16154"/>
                  </a:cubicBezTo>
                  <a:lnTo>
                    <a:pt x="65369" y="41015"/>
                  </a:lnTo>
                  <a:lnTo>
                    <a:pt x="56892" y="41015"/>
                  </a:lnTo>
                  <a:lnTo>
                    <a:pt x="56892" y="18726"/>
                  </a:lnTo>
                  <a:cubicBezTo>
                    <a:pt x="56892" y="11296"/>
                    <a:pt x="53748" y="7582"/>
                    <a:pt x="47367" y="7582"/>
                  </a:cubicBezTo>
                  <a:cubicBezTo>
                    <a:pt x="44576" y="7525"/>
                    <a:pt x="41851" y="8506"/>
                    <a:pt x="39747" y="10344"/>
                  </a:cubicBezTo>
                  <a:cubicBezTo>
                    <a:pt x="37527" y="12440"/>
                    <a:pt x="36317" y="15393"/>
                    <a:pt x="36413" y="18440"/>
                  </a:cubicBezTo>
                  <a:lnTo>
                    <a:pt x="36413" y="41015"/>
                  </a:lnTo>
                  <a:lnTo>
                    <a:pt x="27841" y="41015"/>
                  </a:lnTo>
                  <a:lnTo>
                    <a:pt x="27841" y="18726"/>
                  </a:lnTo>
                  <a:cubicBezTo>
                    <a:pt x="28059" y="15764"/>
                    <a:pt x="27364" y="12802"/>
                    <a:pt x="25840" y="10249"/>
                  </a:cubicBezTo>
                  <a:cubicBezTo>
                    <a:pt x="24240" y="8363"/>
                    <a:pt x="21830" y="7363"/>
                    <a:pt x="19363" y="7582"/>
                  </a:cubicBezTo>
                  <a:cubicBezTo>
                    <a:pt x="16524" y="7544"/>
                    <a:pt x="13772" y="8563"/>
                    <a:pt x="11648" y="10440"/>
                  </a:cubicBezTo>
                  <a:cubicBezTo>
                    <a:pt x="9409" y="12706"/>
                    <a:pt x="8266" y="15830"/>
                    <a:pt x="8505" y="19012"/>
                  </a:cubicBezTo>
                  <a:close/>
                </a:path>
              </a:pathLst>
            </a:custGeom>
            <a:solidFill>
              <a:srgbClr val="6D6E71"/>
            </a:solidFill>
            <a:ln w="9525" cap="flat">
              <a:noFill/>
              <a:prstDash val="solid"/>
              <a:miter/>
            </a:ln>
          </p:spPr>
          <p:txBody>
            <a:bodyPr rtlCol="0" anchor="ctr"/>
            <a:lstStyle/>
            <a:p>
              <a:endParaRPr lang="en-US"/>
            </a:p>
          </p:txBody>
        </p:sp>
        <p:sp>
          <p:nvSpPr>
            <p:cNvPr id="455" name="Freeform: Shape 454">
              <a:extLst>
                <a:ext uri="{FF2B5EF4-FFF2-40B4-BE49-F238E27FC236}">
                  <a16:creationId xmlns:a16="http://schemas.microsoft.com/office/drawing/2014/main" id="{95E13AF2-0E60-4563-8428-3DBB5E9E4248}"/>
                </a:ext>
              </a:extLst>
            </p:cNvPr>
            <p:cNvSpPr/>
            <p:nvPr/>
          </p:nvSpPr>
          <p:spPr>
            <a:xfrm>
              <a:off x="9955761" y="4420690"/>
              <a:ext cx="45865" cy="67539"/>
            </a:xfrm>
            <a:custGeom>
              <a:avLst/>
              <a:gdLst>
                <a:gd name="connsiteX0" fmla="*/ 2599 w 36692"/>
                <a:gd name="connsiteY0" fmla="*/ 7821 h 54031"/>
                <a:gd name="connsiteX1" fmla="*/ 2599 w 36692"/>
                <a:gd name="connsiteY1" fmla="*/ -180 h 54031"/>
                <a:gd name="connsiteX2" fmla="*/ 33745 w 36692"/>
                <a:gd name="connsiteY2" fmla="*/ -180 h 54031"/>
                <a:gd name="connsiteX3" fmla="*/ 33745 w 36692"/>
                <a:gd name="connsiteY3" fmla="*/ 6774 h 54031"/>
                <a:gd name="connsiteX4" fmla="*/ 20887 w 36692"/>
                <a:gd name="connsiteY4" fmla="*/ 21156 h 54031"/>
                <a:gd name="connsiteX5" fmla="*/ 32317 w 36692"/>
                <a:gd name="connsiteY5" fmla="*/ 25824 h 54031"/>
                <a:gd name="connsiteX6" fmla="*/ 36698 w 36692"/>
                <a:gd name="connsiteY6" fmla="*/ 36396 h 54031"/>
                <a:gd name="connsiteX7" fmla="*/ 31174 w 36692"/>
                <a:gd name="connsiteY7" fmla="*/ 49160 h 54031"/>
                <a:gd name="connsiteX8" fmla="*/ 16981 w 36692"/>
                <a:gd name="connsiteY8" fmla="*/ 53827 h 54031"/>
                <a:gd name="connsiteX9" fmla="*/ 27 w 36692"/>
                <a:gd name="connsiteY9" fmla="*/ 48303 h 54031"/>
                <a:gd name="connsiteX10" fmla="*/ 3837 w 36692"/>
                <a:gd name="connsiteY10" fmla="*/ 41063 h 54031"/>
                <a:gd name="connsiteX11" fmla="*/ 17648 w 36692"/>
                <a:gd name="connsiteY11" fmla="*/ 45921 h 54031"/>
                <a:gd name="connsiteX12" fmla="*/ 25268 w 36692"/>
                <a:gd name="connsiteY12" fmla="*/ 43731 h 54031"/>
                <a:gd name="connsiteX13" fmla="*/ 28316 w 36692"/>
                <a:gd name="connsiteY13" fmla="*/ 37444 h 54031"/>
                <a:gd name="connsiteX14" fmla="*/ 24887 w 36692"/>
                <a:gd name="connsiteY14" fmla="*/ 30967 h 54031"/>
                <a:gd name="connsiteX15" fmla="*/ 15362 w 36692"/>
                <a:gd name="connsiteY15" fmla="*/ 28490 h 54031"/>
                <a:gd name="connsiteX16" fmla="*/ 9647 w 36692"/>
                <a:gd name="connsiteY16" fmla="*/ 29348 h 54031"/>
                <a:gd name="connsiteX17" fmla="*/ 9647 w 36692"/>
                <a:gd name="connsiteY17" fmla="*/ 22490 h 54031"/>
                <a:gd name="connsiteX18" fmla="*/ 21935 w 36692"/>
                <a:gd name="connsiteY18" fmla="*/ 8202 h 5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692" h="54031">
                  <a:moveTo>
                    <a:pt x="2599" y="7821"/>
                  </a:moveTo>
                  <a:lnTo>
                    <a:pt x="2599" y="-180"/>
                  </a:lnTo>
                  <a:lnTo>
                    <a:pt x="33745" y="-180"/>
                  </a:lnTo>
                  <a:lnTo>
                    <a:pt x="33745" y="6774"/>
                  </a:lnTo>
                  <a:lnTo>
                    <a:pt x="20887" y="21156"/>
                  </a:lnTo>
                  <a:cubicBezTo>
                    <a:pt x="25173" y="21090"/>
                    <a:pt x="29307" y="22776"/>
                    <a:pt x="32317" y="25824"/>
                  </a:cubicBezTo>
                  <a:cubicBezTo>
                    <a:pt x="35165" y="28596"/>
                    <a:pt x="36755" y="32424"/>
                    <a:pt x="36698" y="36396"/>
                  </a:cubicBezTo>
                  <a:cubicBezTo>
                    <a:pt x="36955" y="41283"/>
                    <a:pt x="34917" y="46007"/>
                    <a:pt x="31174" y="49160"/>
                  </a:cubicBezTo>
                  <a:cubicBezTo>
                    <a:pt x="27183" y="52417"/>
                    <a:pt x="22125" y="54075"/>
                    <a:pt x="16981" y="53827"/>
                  </a:cubicBezTo>
                  <a:cubicBezTo>
                    <a:pt x="10904" y="53751"/>
                    <a:pt x="4990" y="51827"/>
                    <a:pt x="27" y="48303"/>
                  </a:cubicBezTo>
                  <a:lnTo>
                    <a:pt x="3837" y="41063"/>
                  </a:lnTo>
                  <a:cubicBezTo>
                    <a:pt x="7809" y="44102"/>
                    <a:pt x="12647" y="45797"/>
                    <a:pt x="17648" y="45921"/>
                  </a:cubicBezTo>
                  <a:cubicBezTo>
                    <a:pt x="20353" y="46017"/>
                    <a:pt x="23021" y="45245"/>
                    <a:pt x="25268" y="43731"/>
                  </a:cubicBezTo>
                  <a:cubicBezTo>
                    <a:pt x="27297" y="42292"/>
                    <a:pt x="28449" y="39920"/>
                    <a:pt x="28316" y="37444"/>
                  </a:cubicBezTo>
                  <a:cubicBezTo>
                    <a:pt x="28355" y="34843"/>
                    <a:pt x="27059" y="32396"/>
                    <a:pt x="24887" y="30967"/>
                  </a:cubicBezTo>
                  <a:cubicBezTo>
                    <a:pt x="22078" y="29109"/>
                    <a:pt x="18724" y="28243"/>
                    <a:pt x="15362" y="28490"/>
                  </a:cubicBezTo>
                  <a:cubicBezTo>
                    <a:pt x="13429" y="28481"/>
                    <a:pt x="11495" y="28776"/>
                    <a:pt x="9647" y="29348"/>
                  </a:cubicBezTo>
                  <a:lnTo>
                    <a:pt x="9647" y="22490"/>
                  </a:lnTo>
                  <a:lnTo>
                    <a:pt x="21935" y="8202"/>
                  </a:lnTo>
                  <a:close/>
                </a:path>
              </a:pathLst>
            </a:custGeom>
            <a:solidFill>
              <a:srgbClr val="6D6E71"/>
            </a:solidFill>
            <a:ln w="9525" cap="flat">
              <a:noFill/>
              <a:prstDash val="solid"/>
              <a:miter/>
            </a:ln>
          </p:spPr>
          <p:txBody>
            <a:bodyPr rtlCol="0" anchor="ctr"/>
            <a:lstStyle/>
            <a:p>
              <a:endParaRPr lang="en-US"/>
            </a:p>
          </p:txBody>
        </p:sp>
        <p:sp>
          <p:nvSpPr>
            <p:cNvPr id="456" name="Freeform: Shape 455">
              <a:extLst>
                <a:ext uri="{FF2B5EF4-FFF2-40B4-BE49-F238E27FC236}">
                  <a16:creationId xmlns:a16="http://schemas.microsoft.com/office/drawing/2014/main" id="{9D56578F-17EC-412B-877D-E2A48EC590E7}"/>
                </a:ext>
              </a:extLst>
            </p:cNvPr>
            <p:cNvSpPr/>
            <p:nvPr/>
          </p:nvSpPr>
          <p:spPr>
            <a:xfrm>
              <a:off x="10010650" y="4421047"/>
              <a:ext cx="46791" cy="66197"/>
            </a:xfrm>
            <a:custGeom>
              <a:avLst/>
              <a:gdLst>
                <a:gd name="connsiteX0" fmla="*/ 27 w 37433"/>
                <a:gd name="connsiteY0" fmla="*/ 15060 h 52958"/>
                <a:gd name="connsiteX1" fmla="*/ 27 w 37433"/>
                <a:gd name="connsiteY1" fmla="*/ -180 h 52958"/>
                <a:gd name="connsiteX2" fmla="*/ 37460 w 37433"/>
                <a:gd name="connsiteY2" fmla="*/ -180 h 52958"/>
                <a:gd name="connsiteX3" fmla="*/ 37460 w 37433"/>
                <a:gd name="connsiteY3" fmla="*/ 7535 h 52958"/>
                <a:gd name="connsiteX4" fmla="*/ 14886 w 37433"/>
                <a:gd name="connsiteY4" fmla="*/ 52779 h 52958"/>
                <a:gd name="connsiteX5" fmla="*/ 5361 w 37433"/>
                <a:gd name="connsiteY5" fmla="*/ 52779 h 52958"/>
                <a:gd name="connsiteX6" fmla="*/ 27078 w 37433"/>
                <a:gd name="connsiteY6" fmla="*/ 7535 h 52958"/>
                <a:gd name="connsiteX7" fmla="*/ 8028 w 37433"/>
                <a:gd name="connsiteY7" fmla="*/ 7535 h 52958"/>
                <a:gd name="connsiteX8" fmla="*/ 8028 w 37433"/>
                <a:gd name="connsiteY8" fmla="*/ 14679 h 52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433" h="52958">
                  <a:moveTo>
                    <a:pt x="27" y="15060"/>
                  </a:moveTo>
                  <a:lnTo>
                    <a:pt x="27" y="-180"/>
                  </a:lnTo>
                  <a:lnTo>
                    <a:pt x="37460" y="-180"/>
                  </a:lnTo>
                  <a:lnTo>
                    <a:pt x="37460" y="7535"/>
                  </a:lnTo>
                  <a:lnTo>
                    <a:pt x="14886" y="52779"/>
                  </a:lnTo>
                  <a:lnTo>
                    <a:pt x="5361" y="52779"/>
                  </a:lnTo>
                  <a:lnTo>
                    <a:pt x="27078" y="7535"/>
                  </a:lnTo>
                  <a:lnTo>
                    <a:pt x="8028" y="7535"/>
                  </a:lnTo>
                  <a:lnTo>
                    <a:pt x="8028" y="14679"/>
                  </a:lnTo>
                  <a:close/>
                </a:path>
              </a:pathLst>
            </a:custGeom>
            <a:solidFill>
              <a:srgbClr val="6D6E71"/>
            </a:solidFill>
            <a:ln w="9525" cap="flat">
              <a:noFill/>
              <a:prstDash val="solid"/>
              <a:miter/>
            </a:ln>
          </p:spPr>
          <p:txBody>
            <a:bodyPr rtlCol="0" anchor="ctr"/>
            <a:lstStyle/>
            <a:p>
              <a:endParaRPr lang="en-US"/>
            </a:p>
          </p:txBody>
        </p:sp>
        <p:sp>
          <p:nvSpPr>
            <p:cNvPr id="457" name="Freeform: Shape 456">
              <a:extLst>
                <a:ext uri="{FF2B5EF4-FFF2-40B4-BE49-F238E27FC236}">
                  <a16:creationId xmlns:a16="http://schemas.microsoft.com/office/drawing/2014/main" id="{1D46EE49-6851-4B4D-9141-6198DE98A962}"/>
                </a:ext>
              </a:extLst>
            </p:cNvPr>
            <p:cNvSpPr/>
            <p:nvPr/>
          </p:nvSpPr>
          <p:spPr>
            <a:xfrm>
              <a:off x="10063387" y="4419375"/>
              <a:ext cx="66621" cy="68949"/>
            </a:xfrm>
            <a:custGeom>
              <a:avLst/>
              <a:gdLst>
                <a:gd name="connsiteX0" fmla="*/ 19749 w 53297"/>
                <a:gd name="connsiteY0" fmla="*/ 3349 h 55159"/>
                <a:gd name="connsiteX1" fmla="*/ 22987 w 53297"/>
                <a:gd name="connsiteY1" fmla="*/ 11922 h 55159"/>
                <a:gd name="connsiteX2" fmla="*/ 19749 w 53297"/>
                <a:gd name="connsiteY2" fmla="*/ 20589 h 55159"/>
                <a:gd name="connsiteX3" fmla="*/ 3585 w 53297"/>
                <a:gd name="connsiteY3" fmla="*/ 20904 h 55159"/>
                <a:gd name="connsiteX4" fmla="*/ 3271 w 53297"/>
                <a:gd name="connsiteY4" fmla="*/ 20589 h 55159"/>
                <a:gd name="connsiteX5" fmla="*/ 32 w 53297"/>
                <a:gd name="connsiteY5" fmla="*/ 12017 h 55159"/>
                <a:gd name="connsiteX6" fmla="*/ 3366 w 53297"/>
                <a:gd name="connsiteY6" fmla="*/ 3444 h 55159"/>
                <a:gd name="connsiteX7" fmla="*/ 11558 w 53297"/>
                <a:gd name="connsiteY7" fmla="*/ -175 h 55159"/>
                <a:gd name="connsiteX8" fmla="*/ 19749 w 53297"/>
                <a:gd name="connsiteY8" fmla="*/ 3349 h 55159"/>
                <a:gd name="connsiteX9" fmla="*/ 50801 w 53297"/>
                <a:gd name="connsiteY9" fmla="*/ 1159 h 55159"/>
                <a:gd name="connsiteX10" fmla="*/ 11748 w 53297"/>
                <a:gd name="connsiteY10" fmla="*/ 54404 h 55159"/>
                <a:gd name="connsiteX11" fmla="*/ 2223 w 53297"/>
                <a:gd name="connsiteY11" fmla="*/ 54404 h 55159"/>
                <a:gd name="connsiteX12" fmla="*/ 41276 w 53297"/>
                <a:gd name="connsiteY12" fmla="*/ 1159 h 55159"/>
                <a:gd name="connsiteX13" fmla="*/ 14605 w 53297"/>
                <a:gd name="connsiteY13" fmla="*/ 15922 h 55159"/>
                <a:gd name="connsiteX14" fmla="*/ 15844 w 53297"/>
                <a:gd name="connsiteY14" fmla="*/ 12113 h 55159"/>
                <a:gd name="connsiteX15" fmla="*/ 14605 w 53297"/>
                <a:gd name="connsiteY15" fmla="*/ 8207 h 55159"/>
                <a:gd name="connsiteX16" fmla="*/ 11367 w 53297"/>
                <a:gd name="connsiteY16" fmla="*/ 6683 h 55159"/>
                <a:gd name="connsiteX17" fmla="*/ 8319 w 53297"/>
                <a:gd name="connsiteY17" fmla="*/ 8207 h 55159"/>
                <a:gd name="connsiteX18" fmla="*/ 7081 w 53297"/>
                <a:gd name="connsiteY18" fmla="*/ 12113 h 55159"/>
                <a:gd name="connsiteX19" fmla="*/ 8414 w 53297"/>
                <a:gd name="connsiteY19" fmla="*/ 15922 h 55159"/>
                <a:gd name="connsiteX20" fmla="*/ 11558 w 53297"/>
                <a:gd name="connsiteY20" fmla="*/ 17541 h 55159"/>
                <a:gd name="connsiteX21" fmla="*/ 14605 w 53297"/>
                <a:gd name="connsiteY21" fmla="*/ 15922 h 55159"/>
                <a:gd name="connsiteX22" fmla="*/ 50039 w 53297"/>
                <a:gd name="connsiteY22" fmla="*/ 34210 h 55159"/>
                <a:gd name="connsiteX23" fmla="*/ 50039 w 53297"/>
                <a:gd name="connsiteY23" fmla="*/ 51450 h 55159"/>
                <a:gd name="connsiteX24" fmla="*/ 41847 w 53297"/>
                <a:gd name="connsiteY24" fmla="*/ 54975 h 55159"/>
                <a:gd name="connsiteX25" fmla="*/ 33655 w 53297"/>
                <a:gd name="connsiteY25" fmla="*/ 51450 h 55159"/>
                <a:gd name="connsiteX26" fmla="*/ 33655 w 53297"/>
                <a:gd name="connsiteY26" fmla="*/ 34305 h 55159"/>
                <a:gd name="connsiteX27" fmla="*/ 41943 w 53297"/>
                <a:gd name="connsiteY27" fmla="*/ 30686 h 55159"/>
                <a:gd name="connsiteX28" fmla="*/ 50039 w 53297"/>
                <a:gd name="connsiteY28" fmla="*/ 34210 h 55159"/>
                <a:gd name="connsiteX29" fmla="*/ 45086 w 53297"/>
                <a:gd name="connsiteY29" fmla="*/ 46974 h 55159"/>
                <a:gd name="connsiteX30" fmla="*/ 46228 w 53297"/>
                <a:gd name="connsiteY30" fmla="*/ 43069 h 55159"/>
                <a:gd name="connsiteX31" fmla="*/ 44990 w 53297"/>
                <a:gd name="connsiteY31" fmla="*/ 39259 h 55159"/>
                <a:gd name="connsiteX32" fmla="*/ 39371 w 53297"/>
                <a:gd name="connsiteY32" fmla="*/ 38592 h 55159"/>
                <a:gd name="connsiteX33" fmla="*/ 38704 w 53297"/>
                <a:gd name="connsiteY33" fmla="*/ 39259 h 55159"/>
                <a:gd name="connsiteX34" fmla="*/ 37466 w 53297"/>
                <a:gd name="connsiteY34" fmla="*/ 43069 h 55159"/>
                <a:gd name="connsiteX35" fmla="*/ 38799 w 53297"/>
                <a:gd name="connsiteY35" fmla="*/ 46974 h 55159"/>
                <a:gd name="connsiteX36" fmla="*/ 44419 w 53297"/>
                <a:gd name="connsiteY36" fmla="*/ 47641 h 55159"/>
                <a:gd name="connsiteX37" fmla="*/ 45086 w 53297"/>
                <a:gd name="connsiteY37" fmla="*/ 46974 h 55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3297" h="55159">
                  <a:moveTo>
                    <a:pt x="19749" y="3349"/>
                  </a:moveTo>
                  <a:cubicBezTo>
                    <a:pt x="21902" y="5673"/>
                    <a:pt x="23064" y="8750"/>
                    <a:pt x="22987" y="11922"/>
                  </a:cubicBezTo>
                  <a:cubicBezTo>
                    <a:pt x="23073" y="15122"/>
                    <a:pt x="21911" y="18227"/>
                    <a:pt x="19749" y="20589"/>
                  </a:cubicBezTo>
                  <a:cubicBezTo>
                    <a:pt x="15377" y="25143"/>
                    <a:pt x="8138" y="25286"/>
                    <a:pt x="3585" y="20904"/>
                  </a:cubicBezTo>
                  <a:cubicBezTo>
                    <a:pt x="3480" y="20799"/>
                    <a:pt x="3376" y="20695"/>
                    <a:pt x="3271" y="20589"/>
                  </a:cubicBezTo>
                  <a:cubicBezTo>
                    <a:pt x="1118" y="18266"/>
                    <a:pt x="-44" y="15189"/>
                    <a:pt x="32" y="12017"/>
                  </a:cubicBezTo>
                  <a:cubicBezTo>
                    <a:pt x="-63" y="8826"/>
                    <a:pt x="1147" y="5730"/>
                    <a:pt x="3366" y="3444"/>
                  </a:cubicBezTo>
                  <a:cubicBezTo>
                    <a:pt x="5443" y="1102"/>
                    <a:pt x="8434" y="-213"/>
                    <a:pt x="11558" y="-175"/>
                  </a:cubicBezTo>
                  <a:cubicBezTo>
                    <a:pt x="14672" y="-270"/>
                    <a:pt x="17673" y="1025"/>
                    <a:pt x="19749" y="3349"/>
                  </a:cubicBezTo>
                  <a:close/>
                  <a:moveTo>
                    <a:pt x="50801" y="1159"/>
                  </a:moveTo>
                  <a:lnTo>
                    <a:pt x="11748" y="54404"/>
                  </a:lnTo>
                  <a:lnTo>
                    <a:pt x="2223" y="54404"/>
                  </a:lnTo>
                  <a:lnTo>
                    <a:pt x="41276" y="1159"/>
                  </a:lnTo>
                  <a:close/>
                  <a:moveTo>
                    <a:pt x="14605" y="15922"/>
                  </a:moveTo>
                  <a:cubicBezTo>
                    <a:pt x="15463" y="14846"/>
                    <a:pt x="15901" y="13493"/>
                    <a:pt x="15844" y="12113"/>
                  </a:cubicBezTo>
                  <a:cubicBezTo>
                    <a:pt x="15901" y="10703"/>
                    <a:pt x="15463" y="9321"/>
                    <a:pt x="14605" y="8207"/>
                  </a:cubicBezTo>
                  <a:cubicBezTo>
                    <a:pt x="13805" y="7236"/>
                    <a:pt x="12625" y="6683"/>
                    <a:pt x="11367" y="6683"/>
                  </a:cubicBezTo>
                  <a:cubicBezTo>
                    <a:pt x="10177" y="6712"/>
                    <a:pt x="9053" y="7273"/>
                    <a:pt x="8319" y="8207"/>
                  </a:cubicBezTo>
                  <a:cubicBezTo>
                    <a:pt x="7500" y="9341"/>
                    <a:pt x="7062" y="10712"/>
                    <a:pt x="7081" y="12113"/>
                  </a:cubicBezTo>
                  <a:cubicBezTo>
                    <a:pt x="7052" y="13503"/>
                    <a:pt x="7528" y="14855"/>
                    <a:pt x="8414" y="15922"/>
                  </a:cubicBezTo>
                  <a:cubicBezTo>
                    <a:pt x="9157" y="16922"/>
                    <a:pt x="10320" y="17523"/>
                    <a:pt x="11558" y="17541"/>
                  </a:cubicBezTo>
                  <a:cubicBezTo>
                    <a:pt x="12777" y="17532"/>
                    <a:pt x="13920" y="16932"/>
                    <a:pt x="14605" y="15922"/>
                  </a:cubicBezTo>
                  <a:close/>
                  <a:moveTo>
                    <a:pt x="50039" y="34210"/>
                  </a:moveTo>
                  <a:cubicBezTo>
                    <a:pt x="54420" y="39125"/>
                    <a:pt x="54420" y="46535"/>
                    <a:pt x="50039" y="51450"/>
                  </a:cubicBezTo>
                  <a:cubicBezTo>
                    <a:pt x="47953" y="53765"/>
                    <a:pt x="44962" y="55051"/>
                    <a:pt x="41847" y="54975"/>
                  </a:cubicBezTo>
                  <a:cubicBezTo>
                    <a:pt x="38732" y="55060"/>
                    <a:pt x="35732" y="53775"/>
                    <a:pt x="33655" y="51450"/>
                  </a:cubicBezTo>
                  <a:cubicBezTo>
                    <a:pt x="29331" y="46555"/>
                    <a:pt x="29331" y="39202"/>
                    <a:pt x="33655" y="34305"/>
                  </a:cubicBezTo>
                  <a:cubicBezTo>
                    <a:pt x="35770" y="31962"/>
                    <a:pt x="38789" y="30638"/>
                    <a:pt x="41943" y="30686"/>
                  </a:cubicBezTo>
                  <a:cubicBezTo>
                    <a:pt x="45029" y="30638"/>
                    <a:pt x="47972" y="31924"/>
                    <a:pt x="50039" y="34210"/>
                  </a:cubicBezTo>
                  <a:close/>
                  <a:moveTo>
                    <a:pt x="45086" y="46974"/>
                  </a:moveTo>
                  <a:cubicBezTo>
                    <a:pt x="45867" y="45822"/>
                    <a:pt x="46267" y="44459"/>
                    <a:pt x="46228" y="43069"/>
                  </a:cubicBezTo>
                  <a:cubicBezTo>
                    <a:pt x="46286" y="41687"/>
                    <a:pt x="45848" y="40335"/>
                    <a:pt x="44990" y="39259"/>
                  </a:cubicBezTo>
                  <a:cubicBezTo>
                    <a:pt x="43619" y="37525"/>
                    <a:pt x="41104" y="37220"/>
                    <a:pt x="39371" y="38592"/>
                  </a:cubicBezTo>
                  <a:cubicBezTo>
                    <a:pt x="39123" y="38782"/>
                    <a:pt x="38904" y="39011"/>
                    <a:pt x="38704" y="39259"/>
                  </a:cubicBezTo>
                  <a:cubicBezTo>
                    <a:pt x="37885" y="40364"/>
                    <a:pt x="37456" y="41697"/>
                    <a:pt x="37466" y="43069"/>
                  </a:cubicBezTo>
                  <a:cubicBezTo>
                    <a:pt x="37446" y="44488"/>
                    <a:pt x="37913" y="45869"/>
                    <a:pt x="38799" y="46974"/>
                  </a:cubicBezTo>
                  <a:cubicBezTo>
                    <a:pt x="40171" y="48707"/>
                    <a:pt x="42686" y="49012"/>
                    <a:pt x="44419" y="47641"/>
                  </a:cubicBezTo>
                  <a:cubicBezTo>
                    <a:pt x="44666" y="47450"/>
                    <a:pt x="44886" y="47221"/>
                    <a:pt x="45086" y="46974"/>
                  </a:cubicBezTo>
                  <a:close/>
                </a:path>
              </a:pathLst>
            </a:custGeom>
            <a:solidFill>
              <a:srgbClr val="6D6E71"/>
            </a:solidFill>
            <a:ln w="9525" cap="flat">
              <a:noFill/>
              <a:prstDash val="solid"/>
              <a:miter/>
            </a:ln>
          </p:spPr>
          <p:txBody>
            <a:bodyPr rtlCol="0" anchor="ctr"/>
            <a:lstStyle/>
            <a:p>
              <a:endParaRPr lang="en-US"/>
            </a:p>
          </p:txBody>
        </p:sp>
        <p:sp>
          <p:nvSpPr>
            <p:cNvPr id="458" name="Freeform: Shape 457">
              <a:extLst>
                <a:ext uri="{FF2B5EF4-FFF2-40B4-BE49-F238E27FC236}">
                  <a16:creationId xmlns:a16="http://schemas.microsoft.com/office/drawing/2014/main" id="{90722961-10CD-4029-B02E-27669CB3E687}"/>
                </a:ext>
              </a:extLst>
            </p:cNvPr>
            <p:cNvSpPr/>
            <p:nvPr/>
          </p:nvSpPr>
          <p:spPr>
            <a:xfrm>
              <a:off x="10163645" y="4421047"/>
              <a:ext cx="35599" cy="67282"/>
            </a:xfrm>
            <a:custGeom>
              <a:avLst/>
              <a:gdLst>
                <a:gd name="connsiteX0" fmla="*/ 13934 w 28479"/>
                <a:gd name="connsiteY0" fmla="*/ 19346 h 53826"/>
                <a:gd name="connsiteX1" fmla="*/ 13934 w 28479"/>
                <a:gd name="connsiteY1" fmla="*/ 39920 h 53826"/>
                <a:gd name="connsiteX2" fmla="*/ 15458 w 28479"/>
                <a:gd name="connsiteY2" fmla="*/ 44588 h 53826"/>
                <a:gd name="connsiteX3" fmla="*/ 19744 w 28479"/>
                <a:gd name="connsiteY3" fmla="*/ 46302 h 53826"/>
                <a:gd name="connsiteX4" fmla="*/ 24983 w 28479"/>
                <a:gd name="connsiteY4" fmla="*/ 43635 h 53826"/>
                <a:gd name="connsiteX5" fmla="*/ 28507 w 28479"/>
                <a:gd name="connsiteY5" fmla="*/ 49636 h 53826"/>
                <a:gd name="connsiteX6" fmla="*/ 18506 w 28479"/>
                <a:gd name="connsiteY6" fmla="*/ 53636 h 53826"/>
                <a:gd name="connsiteX7" fmla="*/ 8981 w 28479"/>
                <a:gd name="connsiteY7" fmla="*/ 49922 h 53826"/>
                <a:gd name="connsiteX8" fmla="*/ 5076 w 28479"/>
                <a:gd name="connsiteY8" fmla="*/ 39730 h 53826"/>
                <a:gd name="connsiteX9" fmla="*/ 5076 w 28479"/>
                <a:gd name="connsiteY9" fmla="*/ 19346 h 53826"/>
                <a:gd name="connsiteX10" fmla="*/ 27 w 28479"/>
                <a:gd name="connsiteY10" fmla="*/ 19346 h 53826"/>
                <a:gd name="connsiteX11" fmla="*/ 27 w 28479"/>
                <a:gd name="connsiteY11" fmla="*/ 12488 h 53826"/>
                <a:gd name="connsiteX12" fmla="*/ 5076 w 28479"/>
                <a:gd name="connsiteY12" fmla="*/ 12488 h 53826"/>
                <a:gd name="connsiteX13" fmla="*/ 5076 w 28479"/>
                <a:gd name="connsiteY13" fmla="*/ -180 h 53826"/>
                <a:gd name="connsiteX14" fmla="*/ 13648 w 28479"/>
                <a:gd name="connsiteY14" fmla="*/ -180 h 53826"/>
                <a:gd name="connsiteX15" fmla="*/ 13648 w 28479"/>
                <a:gd name="connsiteY15" fmla="*/ 12488 h 53826"/>
                <a:gd name="connsiteX16" fmla="*/ 24316 w 28479"/>
                <a:gd name="connsiteY16" fmla="*/ 12488 h 53826"/>
                <a:gd name="connsiteX17" fmla="*/ 24316 w 28479"/>
                <a:gd name="connsiteY17" fmla="*/ 19346 h 53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79" h="53826">
                  <a:moveTo>
                    <a:pt x="13934" y="19346"/>
                  </a:moveTo>
                  <a:lnTo>
                    <a:pt x="13934" y="39920"/>
                  </a:lnTo>
                  <a:cubicBezTo>
                    <a:pt x="13819" y="41616"/>
                    <a:pt x="14362" y="43282"/>
                    <a:pt x="15458" y="44588"/>
                  </a:cubicBezTo>
                  <a:cubicBezTo>
                    <a:pt x="16563" y="45759"/>
                    <a:pt x="18134" y="46388"/>
                    <a:pt x="19744" y="46302"/>
                  </a:cubicBezTo>
                  <a:cubicBezTo>
                    <a:pt x="21773" y="46150"/>
                    <a:pt x="23659" y="45188"/>
                    <a:pt x="24983" y="43635"/>
                  </a:cubicBezTo>
                  <a:lnTo>
                    <a:pt x="28507" y="49636"/>
                  </a:lnTo>
                  <a:cubicBezTo>
                    <a:pt x="25792" y="52169"/>
                    <a:pt x="22221" y="53598"/>
                    <a:pt x="18506" y="53636"/>
                  </a:cubicBezTo>
                  <a:cubicBezTo>
                    <a:pt x="14953" y="53779"/>
                    <a:pt x="11496" y="52436"/>
                    <a:pt x="8981" y="49922"/>
                  </a:cubicBezTo>
                  <a:cubicBezTo>
                    <a:pt x="6323" y="47207"/>
                    <a:pt x="4914" y="43521"/>
                    <a:pt x="5076" y="39730"/>
                  </a:cubicBezTo>
                  <a:lnTo>
                    <a:pt x="5076" y="19346"/>
                  </a:lnTo>
                  <a:lnTo>
                    <a:pt x="27" y="19346"/>
                  </a:lnTo>
                  <a:lnTo>
                    <a:pt x="27" y="12488"/>
                  </a:lnTo>
                  <a:lnTo>
                    <a:pt x="5076" y="12488"/>
                  </a:lnTo>
                  <a:lnTo>
                    <a:pt x="5076" y="-180"/>
                  </a:lnTo>
                  <a:lnTo>
                    <a:pt x="13648" y="-180"/>
                  </a:lnTo>
                  <a:lnTo>
                    <a:pt x="13648" y="12488"/>
                  </a:lnTo>
                  <a:lnTo>
                    <a:pt x="24316" y="12488"/>
                  </a:lnTo>
                  <a:lnTo>
                    <a:pt x="24316" y="19346"/>
                  </a:lnTo>
                  <a:close/>
                </a:path>
              </a:pathLst>
            </a:custGeom>
            <a:solidFill>
              <a:srgbClr val="6D6E71"/>
            </a:solidFill>
            <a:ln w="9525" cap="flat">
              <a:noFill/>
              <a:prstDash val="solid"/>
              <a:miter/>
            </a:ln>
          </p:spPr>
          <p:txBody>
            <a:bodyPr rtlCol="0" anchor="ctr"/>
            <a:lstStyle/>
            <a:p>
              <a:endParaRPr lang="en-US"/>
            </a:p>
          </p:txBody>
        </p:sp>
        <p:sp>
          <p:nvSpPr>
            <p:cNvPr id="459" name="Freeform: Shape 458">
              <a:extLst>
                <a:ext uri="{FF2B5EF4-FFF2-40B4-BE49-F238E27FC236}">
                  <a16:creationId xmlns:a16="http://schemas.microsoft.com/office/drawing/2014/main" id="{BE6CD6FA-8AE7-4F20-BDCF-41C1DD3775AE}"/>
                </a:ext>
              </a:extLst>
            </p:cNvPr>
            <p:cNvSpPr/>
            <p:nvPr/>
          </p:nvSpPr>
          <p:spPr>
            <a:xfrm>
              <a:off x="10203921" y="4436168"/>
              <a:ext cx="52003" cy="52151"/>
            </a:xfrm>
            <a:custGeom>
              <a:avLst/>
              <a:gdLst>
                <a:gd name="connsiteX0" fmla="*/ 35528 w 41602"/>
                <a:gd name="connsiteY0" fmla="*/ 35539 h 41721"/>
                <a:gd name="connsiteX1" fmla="*/ 6030 w 41602"/>
                <a:gd name="connsiteY1" fmla="*/ 35320 h 41721"/>
                <a:gd name="connsiteX2" fmla="*/ 6249 w 41602"/>
                <a:gd name="connsiteY2" fmla="*/ 5821 h 41721"/>
                <a:gd name="connsiteX3" fmla="*/ 35528 w 41602"/>
                <a:gd name="connsiteY3" fmla="*/ 5821 h 41721"/>
                <a:gd name="connsiteX4" fmla="*/ 35528 w 41602"/>
                <a:gd name="connsiteY4" fmla="*/ 35539 h 41721"/>
                <a:gd name="connsiteX5" fmla="*/ 11144 w 41602"/>
                <a:gd name="connsiteY5" fmla="*/ 30205 h 41721"/>
                <a:gd name="connsiteX6" fmla="*/ 20669 w 41602"/>
                <a:gd name="connsiteY6" fmla="*/ 33919 h 41721"/>
                <a:gd name="connsiteX7" fmla="*/ 30194 w 41602"/>
                <a:gd name="connsiteY7" fmla="*/ 30205 h 41721"/>
                <a:gd name="connsiteX8" fmla="*/ 33814 w 41602"/>
                <a:gd name="connsiteY8" fmla="*/ 20680 h 41721"/>
                <a:gd name="connsiteX9" fmla="*/ 30194 w 41602"/>
                <a:gd name="connsiteY9" fmla="*/ 11155 h 41721"/>
                <a:gd name="connsiteX10" fmla="*/ 20669 w 41602"/>
                <a:gd name="connsiteY10" fmla="*/ 7440 h 41721"/>
                <a:gd name="connsiteX11" fmla="*/ 11144 w 41602"/>
                <a:gd name="connsiteY11" fmla="*/ 11155 h 41721"/>
                <a:gd name="connsiteX12" fmla="*/ 7525 w 41602"/>
                <a:gd name="connsiteY12" fmla="*/ 20680 h 41721"/>
                <a:gd name="connsiteX13" fmla="*/ 11144 w 41602"/>
                <a:gd name="connsiteY13" fmla="*/ 30205 h 41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02" h="41721">
                  <a:moveTo>
                    <a:pt x="35528" y="35539"/>
                  </a:moveTo>
                  <a:cubicBezTo>
                    <a:pt x="27318" y="43626"/>
                    <a:pt x="14116" y="43530"/>
                    <a:pt x="6030" y="35320"/>
                  </a:cubicBezTo>
                  <a:cubicBezTo>
                    <a:pt x="-2057" y="27118"/>
                    <a:pt x="-1962" y="13908"/>
                    <a:pt x="6249" y="5821"/>
                  </a:cubicBezTo>
                  <a:cubicBezTo>
                    <a:pt x="14364" y="-2180"/>
                    <a:pt x="27404" y="-2180"/>
                    <a:pt x="35528" y="5821"/>
                  </a:cubicBezTo>
                  <a:cubicBezTo>
                    <a:pt x="43663" y="14060"/>
                    <a:pt x="43663" y="27299"/>
                    <a:pt x="35528" y="35539"/>
                  </a:cubicBezTo>
                  <a:close/>
                  <a:moveTo>
                    <a:pt x="11144" y="30205"/>
                  </a:moveTo>
                  <a:cubicBezTo>
                    <a:pt x="13631" y="32767"/>
                    <a:pt x="17107" y="34119"/>
                    <a:pt x="20669" y="33919"/>
                  </a:cubicBezTo>
                  <a:cubicBezTo>
                    <a:pt x="24232" y="34101"/>
                    <a:pt x="27699" y="32748"/>
                    <a:pt x="30194" y="30205"/>
                  </a:cubicBezTo>
                  <a:cubicBezTo>
                    <a:pt x="32643" y="27652"/>
                    <a:pt x="33948" y="24213"/>
                    <a:pt x="33814" y="20680"/>
                  </a:cubicBezTo>
                  <a:cubicBezTo>
                    <a:pt x="33938" y="17146"/>
                    <a:pt x="32633" y="13717"/>
                    <a:pt x="30194" y="11155"/>
                  </a:cubicBezTo>
                  <a:cubicBezTo>
                    <a:pt x="27699" y="8611"/>
                    <a:pt x="24232" y="7259"/>
                    <a:pt x="20669" y="7440"/>
                  </a:cubicBezTo>
                  <a:cubicBezTo>
                    <a:pt x="17107" y="7240"/>
                    <a:pt x="13631" y="8592"/>
                    <a:pt x="11144" y="11155"/>
                  </a:cubicBezTo>
                  <a:cubicBezTo>
                    <a:pt x="8706" y="13717"/>
                    <a:pt x="7402" y="17146"/>
                    <a:pt x="7525" y="20680"/>
                  </a:cubicBezTo>
                  <a:cubicBezTo>
                    <a:pt x="7392" y="24213"/>
                    <a:pt x="8697" y="27652"/>
                    <a:pt x="11144" y="30205"/>
                  </a:cubicBezTo>
                  <a:close/>
                </a:path>
              </a:pathLst>
            </a:custGeom>
            <a:solidFill>
              <a:srgbClr val="6D6E71"/>
            </a:solidFill>
            <a:ln w="9525" cap="flat">
              <a:noFill/>
              <a:prstDash val="solid"/>
              <a:miter/>
            </a:ln>
          </p:spPr>
          <p:txBody>
            <a:bodyPr rtlCol="0" anchor="ctr"/>
            <a:lstStyle/>
            <a:p>
              <a:endParaRPr lang="en-US"/>
            </a:p>
          </p:txBody>
        </p:sp>
        <p:sp>
          <p:nvSpPr>
            <p:cNvPr id="460" name="Freeform: Shape 459">
              <a:extLst>
                <a:ext uri="{FF2B5EF4-FFF2-40B4-BE49-F238E27FC236}">
                  <a16:creationId xmlns:a16="http://schemas.microsoft.com/office/drawing/2014/main" id="{85E33ABF-033C-4759-AD38-C58B38B8038D}"/>
                </a:ext>
              </a:extLst>
            </p:cNvPr>
            <p:cNvSpPr/>
            <p:nvPr/>
          </p:nvSpPr>
          <p:spPr>
            <a:xfrm>
              <a:off x="10290804" y="4421047"/>
              <a:ext cx="46910" cy="66197"/>
            </a:xfrm>
            <a:custGeom>
              <a:avLst/>
              <a:gdLst>
                <a:gd name="connsiteX0" fmla="*/ 27 w 37528"/>
                <a:gd name="connsiteY0" fmla="*/ 15060 h 52958"/>
                <a:gd name="connsiteX1" fmla="*/ 27 w 37528"/>
                <a:gd name="connsiteY1" fmla="*/ -180 h 52958"/>
                <a:gd name="connsiteX2" fmla="*/ 37556 w 37528"/>
                <a:gd name="connsiteY2" fmla="*/ -180 h 52958"/>
                <a:gd name="connsiteX3" fmla="*/ 37556 w 37528"/>
                <a:gd name="connsiteY3" fmla="*/ 7535 h 52958"/>
                <a:gd name="connsiteX4" fmla="*/ 14982 w 37528"/>
                <a:gd name="connsiteY4" fmla="*/ 52779 h 52958"/>
                <a:gd name="connsiteX5" fmla="*/ 5457 w 37528"/>
                <a:gd name="connsiteY5" fmla="*/ 52779 h 52958"/>
                <a:gd name="connsiteX6" fmla="*/ 27459 w 37528"/>
                <a:gd name="connsiteY6" fmla="*/ 7631 h 52958"/>
                <a:gd name="connsiteX7" fmla="*/ 8409 w 37528"/>
                <a:gd name="connsiteY7" fmla="*/ 7631 h 52958"/>
                <a:gd name="connsiteX8" fmla="*/ 8409 w 37528"/>
                <a:gd name="connsiteY8" fmla="*/ 14774 h 52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528" h="52958">
                  <a:moveTo>
                    <a:pt x="27" y="15060"/>
                  </a:moveTo>
                  <a:lnTo>
                    <a:pt x="27" y="-180"/>
                  </a:lnTo>
                  <a:lnTo>
                    <a:pt x="37556" y="-180"/>
                  </a:lnTo>
                  <a:lnTo>
                    <a:pt x="37556" y="7535"/>
                  </a:lnTo>
                  <a:lnTo>
                    <a:pt x="14982" y="52779"/>
                  </a:lnTo>
                  <a:lnTo>
                    <a:pt x="5457" y="52779"/>
                  </a:lnTo>
                  <a:lnTo>
                    <a:pt x="27459" y="7631"/>
                  </a:lnTo>
                  <a:lnTo>
                    <a:pt x="8409" y="7631"/>
                  </a:lnTo>
                  <a:lnTo>
                    <a:pt x="8409" y="14774"/>
                  </a:lnTo>
                  <a:close/>
                </a:path>
              </a:pathLst>
            </a:custGeom>
            <a:solidFill>
              <a:srgbClr val="6D6E71"/>
            </a:solidFill>
            <a:ln w="9525" cap="flat">
              <a:noFill/>
              <a:prstDash val="solid"/>
              <a:miter/>
            </a:ln>
          </p:spPr>
          <p:txBody>
            <a:bodyPr rtlCol="0" anchor="ctr"/>
            <a:lstStyle/>
            <a:p>
              <a:endParaRPr lang="en-US"/>
            </a:p>
          </p:txBody>
        </p:sp>
        <p:sp>
          <p:nvSpPr>
            <p:cNvPr id="461" name="Freeform: Shape 460">
              <a:extLst>
                <a:ext uri="{FF2B5EF4-FFF2-40B4-BE49-F238E27FC236}">
                  <a16:creationId xmlns:a16="http://schemas.microsoft.com/office/drawing/2014/main" id="{E3C61622-2E4B-4EA6-B082-54B140339EA3}"/>
                </a:ext>
              </a:extLst>
            </p:cNvPr>
            <p:cNvSpPr/>
            <p:nvPr/>
          </p:nvSpPr>
          <p:spPr>
            <a:xfrm>
              <a:off x="10344739" y="4421047"/>
              <a:ext cx="46910" cy="66197"/>
            </a:xfrm>
            <a:custGeom>
              <a:avLst/>
              <a:gdLst>
                <a:gd name="connsiteX0" fmla="*/ 27 w 37528"/>
                <a:gd name="connsiteY0" fmla="*/ 15060 h 52958"/>
                <a:gd name="connsiteX1" fmla="*/ 27 w 37528"/>
                <a:gd name="connsiteY1" fmla="*/ -180 h 52958"/>
                <a:gd name="connsiteX2" fmla="*/ 37556 w 37528"/>
                <a:gd name="connsiteY2" fmla="*/ -180 h 52958"/>
                <a:gd name="connsiteX3" fmla="*/ 37556 w 37528"/>
                <a:gd name="connsiteY3" fmla="*/ 7535 h 52958"/>
                <a:gd name="connsiteX4" fmla="*/ 14982 w 37528"/>
                <a:gd name="connsiteY4" fmla="*/ 52779 h 52958"/>
                <a:gd name="connsiteX5" fmla="*/ 5457 w 37528"/>
                <a:gd name="connsiteY5" fmla="*/ 52779 h 52958"/>
                <a:gd name="connsiteX6" fmla="*/ 27459 w 37528"/>
                <a:gd name="connsiteY6" fmla="*/ 7631 h 52958"/>
                <a:gd name="connsiteX7" fmla="*/ 8409 w 37528"/>
                <a:gd name="connsiteY7" fmla="*/ 7631 h 52958"/>
                <a:gd name="connsiteX8" fmla="*/ 8409 w 37528"/>
                <a:gd name="connsiteY8" fmla="*/ 14774 h 52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528" h="52958">
                  <a:moveTo>
                    <a:pt x="27" y="15060"/>
                  </a:moveTo>
                  <a:lnTo>
                    <a:pt x="27" y="-180"/>
                  </a:lnTo>
                  <a:lnTo>
                    <a:pt x="37556" y="-180"/>
                  </a:lnTo>
                  <a:lnTo>
                    <a:pt x="37556" y="7535"/>
                  </a:lnTo>
                  <a:lnTo>
                    <a:pt x="14982" y="52779"/>
                  </a:lnTo>
                  <a:lnTo>
                    <a:pt x="5457" y="52779"/>
                  </a:lnTo>
                  <a:lnTo>
                    <a:pt x="27459" y="7631"/>
                  </a:lnTo>
                  <a:lnTo>
                    <a:pt x="8409" y="7631"/>
                  </a:lnTo>
                  <a:lnTo>
                    <a:pt x="8409" y="14774"/>
                  </a:lnTo>
                  <a:close/>
                </a:path>
              </a:pathLst>
            </a:custGeom>
            <a:solidFill>
              <a:srgbClr val="6D6E71"/>
            </a:solidFill>
            <a:ln w="9525" cap="flat">
              <a:noFill/>
              <a:prstDash val="solid"/>
              <a:miter/>
            </a:ln>
          </p:spPr>
          <p:txBody>
            <a:bodyPr rtlCol="0" anchor="ctr"/>
            <a:lstStyle/>
            <a:p>
              <a:endParaRPr lang="en-US"/>
            </a:p>
          </p:txBody>
        </p:sp>
        <p:sp>
          <p:nvSpPr>
            <p:cNvPr id="462" name="Freeform: Shape 461">
              <a:extLst>
                <a:ext uri="{FF2B5EF4-FFF2-40B4-BE49-F238E27FC236}">
                  <a16:creationId xmlns:a16="http://schemas.microsoft.com/office/drawing/2014/main" id="{219EED78-F23D-4993-9DD6-1009FF8E9C09}"/>
                </a:ext>
              </a:extLst>
            </p:cNvPr>
            <p:cNvSpPr/>
            <p:nvPr/>
          </p:nvSpPr>
          <p:spPr>
            <a:xfrm>
              <a:off x="10398542" y="4419378"/>
              <a:ext cx="66569" cy="68921"/>
            </a:xfrm>
            <a:custGeom>
              <a:avLst/>
              <a:gdLst>
                <a:gd name="connsiteX0" fmla="*/ 19753 w 53255"/>
                <a:gd name="connsiteY0" fmla="*/ 3346 h 55137"/>
                <a:gd name="connsiteX1" fmla="*/ 19753 w 53255"/>
                <a:gd name="connsiteY1" fmla="*/ 20586 h 55137"/>
                <a:gd name="connsiteX2" fmla="*/ 11562 w 53255"/>
                <a:gd name="connsiteY2" fmla="*/ 24110 h 55137"/>
                <a:gd name="connsiteX3" fmla="*/ 3371 w 53255"/>
                <a:gd name="connsiteY3" fmla="*/ 20586 h 55137"/>
                <a:gd name="connsiteX4" fmla="*/ 3371 w 53255"/>
                <a:gd name="connsiteY4" fmla="*/ 3441 h 55137"/>
                <a:gd name="connsiteX5" fmla="*/ 11657 w 53255"/>
                <a:gd name="connsiteY5" fmla="*/ -178 h 55137"/>
                <a:gd name="connsiteX6" fmla="*/ 19753 w 53255"/>
                <a:gd name="connsiteY6" fmla="*/ 3346 h 55137"/>
                <a:gd name="connsiteX7" fmla="*/ 50710 w 53255"/>
                <a:gd name="connsiteY7" fmla="*/ 1155 h 55137"/>
                <a:gd name="connsiteX8" fmla="*/ 11753 w 53255"/>
                <a:gd name="connsiteY8" fmla="*/ 54400 h 55137"/>
                <a:gd name="connsiteX9" fmla="*/ 2228 w 53255"/>
                <a:gd name="connsiteY9" fmla="*/ 54400 h 55137"/>
                <a:gd name="connsiteX10" fmla="*/ 41280 w 53255"/>
                <a:gd name="connsiteY10" fmla="*/ 1155 h 55137"/>
                <a:gd name="connsiteX11" fmla="*/ 14610 w 53255"/>
                <a:gd name="connsiteY11" fmla="*/ 15919 h 55137"/>
                <a:gd name="connsiteX12" fmla="*/ 15848 w 53255"/>
                <a:gd name="connsiteY12" fmla="*/ 12109 h 55137"/>
                <a:gd name="connsiteX13" fmla="*/ 14515 w 53255"/>
                <a:gd name="connsiteY13" fmla="*/ 8204 h 55137"/>
                <a:gd name="connsiteX14" fmla="*/ 11372 w 53255"/>
                <a:gd name="connsiteY14" fmla="*/ 6680 h 55137"/>
                <a:gd name="connsiteX15" fmla="*/ 8324 w 53255"/>
                <a:gd name="connsiteY15" fmla="*/ 8204 h 55137"/>
                <a:gd name="connsiteX16" fmla="*/ 7085 w 53255"/>
                <a:gd name="connsiteY16" fmla="*/ 12109 h 55137"/>
                <a:gd name="connsiteX17" fmla="*/ 8324 w 53255"/>
                <a:gd name="connsiteY17" fmla="*/ 15919 h 55137"/>
                <a:gd name="connsiteX18" fmla="*/ 11562 w 53255"/>
                <a:gd name="connsiteY18" fmla="*/ 17538 h 55137"/>
                <a:gd name="connsiteX19" fmla="*/ 14610 w 53255"/>
                <a:gd name="connsiteY19" fmla="*/ 15919 h 55137"/>
                <a:gd name="connsiteX20" fmla="*/ 49948 w 53255"/>
                <a:gd name="connsiteY20" fmla="*/ 34207 h 55137"/>
                <a:gd name="connsiteX21" fmla="*/ 53282 w 53255"/>
                <a:gd name="connsiteY21" fmla="*/ 42780 h 55137"/>
                <a:gd name="connsiteX22" fmla="*/ 49948 w 53255"/>
                <a:gd name="connsiteY22" fmla="*/ 51447 h 55137"/>
                <a:gd name="connsiteX23" fmla="*/ 33784 w 53255"/>
                <a:gd name="connsiteY23" fmla="*/ 51762 h 55137"/>
                <a:gd name="connsiteX24" fmla="*/ 33469 w 53255"/>
                <a:gd name="connsiteY24" fmla="*/ 51447 h 55137"/>
                <a:gd name="connsiteX25" fmla="*/ 30231 w 53255"/>
                <a:gd name="connsiteY25" fmla="*/ 42875 h 55137"/>
                <a:gd name="connsiteX26" fmla="*/ 33565 w 53255"/>
                <a:gd name="connsiteY26" fmla="*/ 34302 h 55137"/>
                <a:gd name="connsiteX27" fmla="*/ 41756 w 53255"/>
                <a:gd name="connsiteY27" fmla="*/ 30683 h 55137"/>
                <a:gd name="connsiteX28" fmla="*/ 49948 w 53255"/>
                <a:gd name="connsiteY28" fmla="*/ 34207 h 55137"/>
                <a:gd name="connsiteX29" fmla="*/ 44995 w 53255"/>
                <a:gd name="connsiteY29" fmla="*/ 46971 h 55137"/>
                <a:gd name="connsiteX30" fmla="*/ 46233 w 53255"/>
                <a:gd name="connsiteY30" fmla="*/ 43066 h 55137"/>
                <a:gd name="connsiteX31" fmla="*/ 44899 w 53255"/>
                <a:gd name="connsiteY31" fmla="*/ 39255 h 55137"/>
                <a:gd name="connsiteX32" fmla="*/ 41756 w 53255"/>
                <a:gd name="connsiteY32" fmla="*/ 37732 h 55137"/>
                <a:gd name="connsiteX33" fmla="*/ 38709 w 53255"/>
                <a:gd name="connsiteY33" fmla="*/ 39255 h 55137"/>
                <a:gd name="connsiteX34" fmla="*/ 37470 w 53255"/>
                <a:gd name="connsiteY34" fmla="*/ 43066 h 55137"/>
                <a:gd name="connsiteX35" fmla="*/ 38803 w 53255"/>
                <a:gd name="connsiteY35" fmla="*/ 46971 h 55137"/>
                <a:gd name="connsiteX36" fmla="*/ 41947 w 53255"/>
                <a:gd name="connsiteY36" fmla="*/ 48494 h 55137"/>
                <a:gd name="connsiteX37" fmla="*/ 44995 w 53255"/>
                <a:gd name="connsiteY37" fmla="*/ 46971 h 55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3255" h="55137">
                  <a:moveTo>
                    <a:pt x="19753" y="3346"/>
                  </a:moveTo>
                  <a:cubicBezTo>
                    <a:pt x="24135" y="8261"/>
                    <a:pt x="24135" y="15671"/>
                    <a:pt x="19753" y="20586"/>
                  </a:cubicBezTo>
                  <a:cubicBezTo>
                    <a:pt x="17667" y="22901"/>
                    <a:pt x="14677" y="24187"/>
                    <a:pt x="11562" y="24110"/>
                  </a:cubicBezTo>
                  <a:cubicBezTo>
                    <a:pt x="8448" y="24196"/>
                    <a:pt x="5447" y="22910"/>
                    <a:pt x="3371" y="20586"/>
                  </a:cubicBezTo>
                  <a:cubicBezTo>
                    <a:pt x="-1087" y="15738"/>
                    <a:pt x="-1087" y="8290"/>
                    <a:pt x="3371" y="3441"/>
                  </a:cubicBezTo>
                  <a:cubicBezTo>
                    <a:pt x="5476" y="1089"/>
                    <a:pt x="8505" y="-235"/>
                    <a:pt x="11657" y="-178"/>
                  </a:cubicBezTo>
                  <a:cubicBezTo>
                    <a:pt x="14734" y="-226"/>
                    <a:pt x="17687" y="1060"/>
                    <a:pt x="19753" y="3346"/>
                  </a:cubicBezTo>
                  <a:close/>
                  <a:moveTo>
                    <a:pt x="50710" y="1155"/>
                  </a:moveTo>
                  <a:lnTo>
                    <a:pt x="11753" y="54400"/>
                  </a:lnTo>
                  <a:lnTo>
                    <a:pt x="2228" y="54400"/>
                  </a:lnTo>
                  <a:lnTo>
                    <a:pt x="41280" y="1155"/>
                  </a:lnTo>
                  <a:close/>
                  <a:moveTo>
                    <a:pt x="14610" y="15919"/>
                  </a:moveTo>
                  <a:cubicBezTo>
                    <a:pt x="15468" y="14843"/>
                    <a:pt x="15905" y="13490"/>
                    <a:pt x="15848" y="12109"/>
                  </a:cubicBezTo>
                  <a:cubicBezTo>
                    <a:pt x="15868" y="10690"/>
                    <a:pt x="15401" y="9309"/>
                    <a:pt x="14515" y="8204"/>
                  </a:cubicBezTo>
                  <a:cubicBezTo>
                    <a:pt x="13743" y="7261"/>
                    <a:pt x="12591" y="6709"/>
                    <a:pt x="11372" y="6680"/>
                  </a:cubicBezTo>
                  <a:cubicBezTo>
                    <a:pt x="10171" y="6680"/>
                    <a:pt x="9048" y="7242"/>
                    <a:pt x="8324" y="8204"/>
                  </a:cubicBezTo>
                  <a:cubicBezTo>
                    <a:pt x="7466" y="9318"/>
                    <a:pt x="7028" y="10700"/>
                    <a:pt x="7085" y="12109"/>
                  </a:cubicBezTo>
                  <a:cubicBezTo>
                    <a:pt x="7028" y="13490"/>
                    <a:pt x="7466" y="14843"/>
                    <a:pt x="8324" y="15919"/>
                  </a:cubicBezTo>
                  <a:cubicBezTo>
                    <a:pt x="9105" y="16919"/>
                    <a:pt x="10295" y="17520"/>
                    <a:pt x="11562" y="17538"/>
                  </a:cubicBezTo>
                  <a:cubicBezTo>
                    <a:pt x="12781" y="17520"/>
                    <a:pt x="13915" y="16910"/>
                    <a:pt x="14610" y="15919"/>
                  </a:cubicBezTo>
                  <a:close/>
                  <a:moveTo>
                    <a:pt x="49948" y="34207"/>
                  </a:moveTo>
                  <a:cubicBezTo>
                    <a:pt x="52129" y="36522"/>
                    <a:pt x="53320" y="39598"/>
                    <a:pt x="53282" y="42780"/>
                  </a:cubicBezTo>
                  <a:cubicBezTo>
                    <a:pt x="53329" y="45989"/>
                    <a:pt x="52129" y="49095"/>
                    <a:pt x="49948" y="51447"/>
                  </a:cubicBezTo>
                  <a:cubicBezTo>
                    <a:pt x="45576" y="56000"/>
                    <a:pt x="38337" y="56143"/>
                    <a:pt x="33784" y="51762"/>
                  </a:cubicBezTo>
                  <a:cubicBezTo>
                    <a:pt x="33679" y="51657"/>
                    <a:pt x="33575" y="51552"/>
                    <a:pt x="33469" y="51447"/>
                  </a:cubicBezTo>
                  <a:cubicBezTo>
                    <a:pt x="31317" y="49123"/>
                    <a:pt x="30155" y="46047"/>
                    <a:pt x="30231" y="42875"/>
                  </a:cubicBezTo>
                  <a:cubicBezTo>
                    <a:pt x="30136" y="39684"/>
                    <a:pt x="31346" y="36588"/>
                    <a:pt x="33565" y="34302"/>
                  </a:cubicBezTo>
                  <a:cubicBezTo>
                    <a:pt x="35641" y="31959"/>
                    <a:pt x="38632" y="30645"/>
                    <a:pt x="41756" y="30683"/>
                  </a:cubicBezTo>
                  <a:cubicBezTo>
                    <a:pt x="44871" y="30588"/>
                    <a:pt x="47871" y="31883"/>
                    <a:pt x="49948" y="34207"/>
                  </a:cubicBezTo>
                  <a:close/>
                  <a:moveTo>
                    <a:pt x="44995" y="46971"/>
                  </a:moveTo>
                  <a:cubicBezTo>
                    <a:pt x="45852" y="45856"/>
                    <a:pt x="46290" y="44475"/>
                    <a:pt x="46233" y="43066"/>
                  </a:cubicBezTo>
                  <a:cubicBezTo>
                    <a:pt x="46262" y="41674"/>
                    <a:pt x="45785" y="40322"/>
                    <a:pt x="44899" y="39255"/>
                  </a:cubicBezTo>
                  <a:cubicBezTo>
                    <a:pt x="44147" y="38284"/>
                    <a:pt x="42985" y="37712"/>
                    <a:pt x="41756" y="37732"/>
                  </a:cubicBezTo>
                  <a:cubicBezTo>
                    <a:pt x="40547" y="37703"/>
                    <a:pt x="39404" y="38274"/>
                    <a:pt x="38709" y="39255"/>
                  </a:cubicBezTo>
                  <a:cubicBezTo>
                    <a:pt x="37851" y="40332"/>
                    <a:pt x="37413" y="41684"/>
                    <a:pt x="37470" y="43066"/>
                  </a:cubicBezTo>
                  <a:cubicBezTo>
                    <a:pt x="37403" y="44494"/>
                    <a:pt x="37880" y="45885"/>
                    <a:pt x="38803" y="46971"/>
                  </a:cubicBezTo>
                  <a:cubicBezTo>
                    <a:pt x="39556" y="47942"/>
                    <a:pt x="40718" y="48514"/>
                    <a:pt x="41947" y="48494"/>
                  </a:cubicBezTo>
                  <a:cubicBezTo>
                    <a:pt x="43157" y="48523"/>
                    <a:pt x="44299" y="47952"/>
                    <a:pt x="44995" y="46971"/>
                  </a:cubicBezTo>
                  <a:close/>
                </a:path>
              </a:pathLst>
            </a:custGeom>
            <a:solidFill>
              <a:srgbClr val="6D6E71"/>
            </a:solidFill>
            <a:ln w="9525" cap="flat">
              <a:noFill/>
              <a:prstDash val="solid"/>
              <a:miter/>
            </a:ln>
          </p:spPr>
          <p:txBody>
            <a:bodyPr rtlCol="0" anchor="ctr"/>
            <a:lstStyle/>
            <a:p>
              <a:endParaRPr lang="en-US"/>
            </a:p>
          </p:txBody>
        </p:sp>
        <p:sp>
          <p:nvSpPr>
            <p:cNvPr id="463" name="Freeform: Shape 462">
              <a:extLst>
                <a:ext uri="{FF2B5EF4-FFF2-40B4-BE49-F238E27FC236}">
                  <a16:creationId xmlns:a16="http://schemas.microsoft.com/office/drawing/2014/main" id="{045D9993-DF13-4CE2-AFD6-3BD1E8E54134}"/>
                </a:ext>
              </a:extLst>
            </p:cNvPr>
            <p:cNvSpPr/>
            <p:nvPr/>
          </p:nvSpPr>
          <p:spPr>
            <a:xfrm>
              <a:off x="10713437" y="3936463"/>
              <a:ext cx="123059" cy="125862"/>
            </a:xfrm>
            <a:custGeom>
              <a:avLst/>
              <a:gdLst>
                <a:gd name="connsiteX0" fmla="*/ 42444 w 98447"/>
                <a:gd name="connsiteY0" fmla="*/ 22299 h 100690"/>
                <a:gd name="connsiteX1" fmla="*/ 36443 w 98447"/>
                <a:gd name="connsiteY1" fmla="*/ 36492 h 100690"/>
                <a:gd name="connsiteX2" fmla="*/ 21108 w 98447"/>
                <a:gd name="connsiteY2" fmla="*/ 42778 h 100690"/>
                <a:gd name="connsiteX3" fmla="*/ 6153 w 98447"/>
                <a:gd name="connsiteY3" fmla="*/ 36872 h 100690"/>
                <a:gd name="connsiteX4" fmla="*/ 5458 w 98447"/>
                <a:gd name="connsiteY4" fmla="*/ 8993 h 100690"/>
                <a:gd name="connsiteX5" fmla="*/ 6153 w 98447"/>
                <a:gd name="connsiteY5" fmla="*/ 8297 h 100690"/>
                <a:gd name="connsiteX6" fmla="*/ 21108 w 98447"/>
                <a:gd name="connsiteY6" fmla="*/ 2487 h 100690"/>
                <a:gd name="connsiteX7" fmla="*/ 36157 w 98447"/>
                <a:gd name="connsiteY7" fmla="*/ 8297 h 100690"/>
                <a:gd name="connsiteX8" fmla="*/ 42444 w 98447"/>
                <a:gd name="connsiteY8" fmla="*/ 22299 h 100690"/>
                <a:gd name="connsiteX9" fmla="*/ 97022 w 98447"/>
                <a:gd name="connsiteY9" fmla="*/ -180 h 100690"/>
                <a:gd name="connsiteX10" fmla="*/ 25775 w 98447"/>
                <a:gd name="connsiteY10" fmla="*/ 99356 h 100690"/>
                <a:gd name="connsiteX11" fmla="*/ 1295 w 98447"/>
                <a:gd name="connsiteY11" fmla="*/ 99356 h 100690"/>
                <a:gd name="connsiteX12" fmla="*/ 72733 w 98447"/>
                <a:gd name="connsiteY12" fmla="*/ -180 h 100690"/>
                <a:gd name="connsiteX13" fmla="*/ 17107 w 98447"/>
                <a:gd name="connsiteY13" fmla="*/ 27347 h 100690"/>
                <a:gd name="connsiteX14" fmla="*/ 24889 w 98447"/>
                <a:gd name="connsiteY14" fmla="*/ 28043 h 100690"/>
                <a:gd name="connsiteX15" fmla="*/ 25584 w 98447"/>
                <a:gd name="connsiteY15" fmla="*/ 27347 h 100690"/>
                <a:gd name="connsiteX16" fmla="*/ 27299 w 98447"/>
                <a:gd name="connsiteY16" fmla="*/ 22299 h 100690"/>
                <a:gd name="connsiteX17" fmla="*/ 25584 w 98447"/>
                <a:gd name="connsiteY17" fmla="*/ 17156 h 100690"/>
                <a:gd name="connsiteX18" fmla="*/ 21394 w 98447"/>
                <a:gd name="connsiteY18" fmla="*/ 15060 h 100690"/>
                <a:gd name="connsiteX19" fmla="*/ 17203 w 98447"/>
                <a:gd name="connsiteY19" fmla="*/ 17156 h 100690"/>
                <a:gd name="connsiteX20" fmla="*/ 17203 w 98447"/>
                <a:gd name="connsiteY20" fmla="*/ 27347 h 100690"/>
                <a:gd name="connsiteX21" fmla="*/ 98451 w 98447"/>
                <a:gd name="connsiteY21" fmla="*/ 80592 h 100690"/>
                <a:gd name="connsiteX22" fmla="*/ 92545 w 98447"/>
                <a:gd name="connsiteY22" fmla="*/ 94689 h 100690"/>
                <a:gd name="connsiteX23" fmla="*/ 77495 w 98447"/>
                <a:gd name="connsiteY23" fmla="*/ 100499 h 100690"/>
                <a:gd name="connsiteX24" fmla="*/ 62446 w 98447"/>
                <a:gd name="connsiteY24" fmla="*/ 94689 h 100690"/>
                <a:gd name="connsiteX25" fmla="*/ 62160 w 98447"/>
                <a:gd name="connsiteY25" fmla="*/ 66400 h 100690"/>
                <a:gd name="connsiteX26" fmla="*/ 62446 w 98447"/>
                <a:gd name="connsiteY26" fmla="*/ 66114 h 100690"/>
                <a:gd name="connsiteX27" fmla="*/ 92545 w 98447"/>
                <a:gd name="connsiteY27" fmla="*/ 66114 h 100690"/>
                <a:gd name="connsiteX28" fmla="*/ 98451 w 98447"/>
                <a:gd name="connsiteY28" fmla="*/ 80878 h 100690"/>
                <a:gd name="connsiteX29" fmla="*/ 73209 w 98447"/>
                <a:gd name="connsiteY29" fmla="*/ 85640 h 100690"/>
                <a:gd name="connsiteX30" fmla="*/ 77400 w 98447"/>
                <a:gd name="connsiteY30" fmla="*/ 87545 h 100690"/>
                <a:gd name="connsiteX31" fmla="*/ 81686 w 98447"/>
                <a:gd name="connsiteY31" fmla="*/ 85640 h 100690"/>
                <a:gd name="connsiteX32" fmla="*/ 83401 w 98447"/>
                <a:gd name="connsiteY32" fmla="*/ 80592 h 100690"/>
                <a:gd name="connsiteX33" fmla="*/ 81686 w 98447"/>
                <a:gd name="connsiteY33" fmla="*/ 75353 h 100690"/>
                <a:gd name="connsiteX34" fmla="*/ 74353 w 98447"/>
                <a:gd name="connsiteY34" fmla="*/ 74306 h 100690"/>
                <a:gd name="connsiteX35" fmla="*/ 73304 w 98447"/>
                <a:gd name="connsiteY35" fmla="*/ 75353 h 100690"/>
                <a:gd name="connsiteX36" fmla="*/ 71590 w 98447"/>
                <a:gd name="connsiteY36" fmla="*/ 80592 h 100690"/>
                <a:gd name="connsiteX37" fmla="*/ 73209 w 98447"/>
                <a:gd name="connsiteY37" fmla="*/ 85640 h 10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8447" h="100690">
                  <a:moveTo>
                    <a:pt x="42444" y="22299"/>
                  </a:moveTo>
                  <a:cubicBezTo>
                    <a:pt x="42530" y="27662"/>
                    <a:pt x="40348" y="32814"/>
                    <a:pt x="36443" y="36492"/>
                  </a:cubicBezTo>
                  <a:cubicBezTo>
                    <a:pt x="32414" y="40606"/>
                    <a:pt x="26870" y="42882"/>
                    <a:pt x="21108" y="42778"/>
                  </a:cubicBezTo>
                  <a:cubicBezTo>
                    <a:pt x="15526" y="42940"/>
                    <a:pt x="10116" y="40806"/>
                    <a:pt x="6153" y="36872"/>
                  </a:cubicBezTo>
                  <a:cubicBezTo>
                    <a:pt x="-1733" y="29366"/>
                    <a:pt x="-2048" y="16889"/>
                    <a:pt x="5458" y="8993"/>
                  </a:cubicBezTo>
                  <a:cubicBezTo>
                    <a:pt x="5677" y="8754"/>
                    <a:pt x="5916" y="8526"/>
                    <a:pt x="6153" y="8297"/>
                  </a:cubicBezTo>
                  <a:cubicBezTo>
                    <a:pt x="10125" y="4392"/>
                    <a:pt x="15535" y="2287"/>
                    <a:pt x="21108" y="2487"/>
                  </a:cubicBezTo>
                  <a:cubicBezTo>
                    <a:pt x="26708" y="2297"/>
                    <a:pt x="32138" y="4392"/>
                    <a:pt x="36157" y="8297"/>
                  </a:cubicBezTo>
                  <a:cubicBezTo>
                    <a:pt x="40119" y="11879"/>
                    <a:pt x="42406" y="16956"/>
                    <a:pt x="42444" y="22299"/>
                  </a:cubicBezTo>
                  <a:close/>
                  <a:moveTo>
                    <a:pt x="97022" y="-180"/>
                  </a:moveTo>
                  <a:lnTo>
                    <a:pt x="25775" y="99356"/>
                  </a:lnTo>
                  <a:lnTo>
                    <a:pt x="1295" y="99356"/>
                  </a:lnTo>
                  <a:lnTo>
                    <a:pt x="72733" y="-180"/>
                  </a:lnTo>
                  <a:close/>
                  <a:moveTo>
                    <a:pt x="17107" y="27347"/>
                  </a:moveTo>
                  <a:cubicBezTo>
                    <a:pt x="19060" y="29690"/>
                    <a:pt x="22546" y="29995"/>
                    <a:pt x="24889" y="28043"/>
                  </a:cubicBezTo>
                  <a:cubicBezTo>
                    <a:pt x="25146" y="27833"/>
                    <a:pt x="25375" y="27595"/>
                    <a:pt x="25584" y="27347"/>
                  </a:cubicBezTo>
                  <a:cubicBezTo>
                    <a:pt x="26775" y="25947"/>
                    <a:pt x="27394" y="24138"/>
                    <a:pt x="27299" y="22299"/>
                  </a:cubicBezTo>
                  <a:cubicBezTo>
                    <a:pt x="27375" y="20432"/>
                    <a:pt x="26765" y="18603"/>
                    <a:pt x="25584" y="17156"/>
                  </a:cubicBezTo>
                  <a:cubicBezTo>
                    <a:pt x="24613" y="15813"/>
                    <a:pt x="23051" y="15031"/>
                    <a:pt x="21394" y="15060"/>
                  </a:cubicBezTo>
                  <a:cubicBezTo>
                    <a:pt x="19746" y="15041"/>
                    <a:pt x="18183" y="15822"/>
                    <a:pt x="17203" y="17156"/>
                  </a:cubicBezTo>
                  <a:cubicBezTo>
                    <a:pt x="14992" y="20194"/>
                    <a:pt x="14992" y="24309"/>
                    <a:pt x="17203" y="27347"/>
                  </a:cubicBezTo>
                  <a:close/>
                  <a:moveTo>
                    <a:pt x="98451" y="80592"/>
                  </a:moveTo>
                  <a:cubicBezTo>
                    <a:pt x="98537" y="85907"/>
                    <a:pt x="96393" y="91022"/>
                    <a:pt x="92545" y="94689"/>
                  </a:cubicBezTo>
                  <a:cubicBezTo>
                    <a:pt x="88526" y="98585"/>
                    <a:pt x="83096" y="100680"/>
                    <a:pt x="77495" y="100499"/>
                  </a:cubicBezTo>
                  <a:cubicBezTo>
                    <a:pt x="71905" y="100632"/>
                    <a:pt x="66494" y="98547"/>
                    <a:pt x="62446" y="94689"/>
                  </a:cubicBezTo>
                  <a:cubicBezTo>
                    <a:pt x="54560" y="86955"/>
                    <a:pt x="54426" y="74296"/>
                    <a:pt x="62160" y="66400"/>
                  </a:cubicBezTo>
                  <a:cubicBezTo>
                    <a:pt x="62256" y="66304"/>
                    <a:pt x="62351" y="66210"/>
                    <a:pt x="62446" y="66114"/>
                  </a:cubicBezTo>
                  <a:cubicBezTo>
                    <a:pt x="70981" y="58361"/>
                    <a:pt x="84011" y="58361"/>
                    <a:pt x="92545" y="66114"/>
                  </a:cubicBezTo>
                  <a:cubicBezTo>
                    <a:pt x="96574" y="69943"/>
                    <a:pt x="98727" y="75335"/>
                    <a:pt x="98451" y="80878"/>
                  </a:cubicBezTo>
                  <a:close/>
                  <a:moveTo>
                    <a:pt x="73209" y="85640"/>
                  </a:moveTo>
                  <a:cubicBezTo>
                    <a:pt x="74257" y="86869"/>
                    <a:pt x="75791" y="87565"/>
                    <a:pt x="77400" y="87545"/>
                  </a:cubicBezTo>
                  <a:cubicBezTo>
                    <a:pt x="79038" y="87565"/>
                    <a:pt x="80601" y="86869"/>
                    <a:pt x="81686" y="85640"/>
                  </a:cubicBezTo>
                  <a:cubicBezTo>
                    <a:pt x="82868" y="84231"/>
                    <a:pt x="83487" y="82431"/>
                    <a:pt x="83401" y="80592"/>
                  </a:cubicBezTo>
                  <a:cubicBezTo>
                    <a:pt x="83458" y="78697"/>
                    <a:pt x="82849" y="76849"/>
                    <a:pt x="81686" y="75353"/>
                  </a:cubicBezTo>
                  <a:cubicBezTo>
                    <a:pt x="79953" y="73039"/>
                    <a:pt x="76667" y="72572"/>
                    <a:pt x="74353" y="74306"/>
                  </a:cubicBezTo>
                  <a:cubicBezTo>
                    <a:pt x="73952" y="74601"/>
                    <a:pt x="73600" y="74953"/>
                    <a:pt x="73304" y="75353"/>
                  </a:cubicBezTo>
                  <a:cubicBezTo>
                    <a:pt x="72133" y="76849"/>
                    <a:pt x="71533" y="78697"/>
                    <a:pt x="71590" y="80592"/>
                  </a:cubicBezTo>
                  <a:cubicBezTo>
                    <a:pt x="71524" y="82411"/>
                    <a:pt x="72095" y="84202"/>
                    <a:pt x="73209" y="85640"/>
                  </a:cubicBezTo>
                  <a:close/>
                </a:path>
              </a:pathLst>
            </a:custGeom>
            <a:solidFill>
              <a:srgbClr val="669940"/>
            </a:solidFill>
            <a:ln w="9525" cap="flat">
              <a:noFill/>
              <a:prstDash val="solid"/>
              <a:miter/>
            </a:ln>
          </p:spPr>
          <p:txBody>
            <a:bodyPr rtlCol="0" anchor="ctr"/>
            <a:lstStyle/>
            <a:p>
              <a:endParaRPr lang="en-US"/>
            </a:p>
          </p:txBody>
        </p:sp>
        <p:sp>
          <p:nvSpPr>
            <p:cNvPr id="464" name="Freeform: Shape 463">
              <a:extLst>
                <a:ext uri="{FF2B5EF4-FFF2-40B4-BE49-F238E27FC236}">
                  <a16:creationId xmlns:a16="http://schemas.microsoft.com/office/drawing/2014/main" id="{9EAEA89C-88F1-4D88-8368-D4D33D5D30B0}"/>
                </a:ext>
              </a:extLst>
            </p:cNvPr>
            <p:cNvSpPr/>
            <p:nvPr/>
          </p:nvSpPr>
          <p:spPr>
            <a:xfrm>
              <a:off x="9578450" y="3400202"/>
              <a:ext cx="84774" cy="94065"/>
            </a:xfrm>
            <a:custGeom>
              <a:avLst/>
              <a:gdLst>
                <a:gd name="connsiteX0" fmla="*/ 18984 w 67819"/>
                <a:gd name="connsiteY0" fmla="*/ 69450 h 75252"/>
                <a:gd name="connsiteX1" fmla="*/ 5077 w 67819"/>
                <a:gd name="connsiteY1" fmla="*/ 56115 h 75252"/>
                <a:gd name="connsiteX2" fmla="*/ 29 w 67819"/>
                <a:gd name="connsiteY2" fmla="*/ 37065 h 75252"/>
                <a:gd name="connsiteX3" fmla="*/ 5172 w 67819"/>
                <a:gd name="connsiteY3" fmla="*/ 18015 h 75252"/>
                <a:gd name="connsiteX4" fmla="*/ 19079 w 67819"/>
                <a:gd name="connsiteY4" fmla="*/ 4585 h 75252"/>
                <a:gd name="connsiteX5" fmla="*/ 38986 w 67819"/>
                <a:gd name="connsiteY5" fmla="*/ -177 h 75252"/>
                <a:gd name="connsiteX6" fmla="*/ 55369 w 67819"/>
                <a:gd name="connsiteY6" fmla="*/ 2870 h 75252"/>
                <a:gd name="connsiteX7" fmla="*/ 67847 w 67819"/>
                <a:gd name="connsiteY7" fmla="*/ 11919 h 75252"/>
                <a:gd name="connsiteX8" fmla="*/ 59084 w 67819"/>
                <a:gd name="connsiteY8" fmla="*/ 20206 h 75252"/>
                <a:gd name="connsiteX9" fmla="*/ 40034 w 67819"/>
                <a:gd name="connsiteY9" fmla="*/ 11633 h 75252"/>
                <a:gd name="connsiteX10" fmla="*/ 26604 w 67819"/>
                <a:gd name="connsiteY10" fmla="*/ 14967 h 75252"/>
                <a:gd name="connsiteX11" fmla="*/ 17079 w 67819"/>
                <a:gd name="connsiteY11" fmla="*/ 24016 h 75252"/>
                <a:gd name="connsiteX12" fmla="*/ 13745 w 67819"/>
                <a:gd name="connsiteY12" fmla="*/ 37256 h 75252"/>
                <a:gd name="connsiteX13" fmla="*/ 17079 w 67819"/>
                <a:gd name="connsiteY13" fmla="*/ 50400 h 75252"/>
                <a:gd name="connsiteX14" fmla="*/ 26604 w 67819"/>
                <a:gd name="connsiteY14" fmla="*/ 59925 h 75252"/>
                <a:gd name="connsiteX15" fmla="*/ 40034 w 67819"/>
                <a:gd name="connsiteY15" fmla="*/ 63164 h 75252"/>
                <a:gd name="connsiteX16" fmla="*/ 59084 w 67819"/>
                <a:gd name="connsiteY16" fmla="*/ 54591 h 75252"/>
                <a:gd name="connsiteX17" fmla="*/ 67847 w 67819"/>
                <a:gd name="connsiteY17" fmla="*/ 62878 h 75252"/>
                <a:gd name="connsiteX18" fmla="*/ 55274 w 67819"/>
                <a:gd name="connsiteY18" fmla="*/ 71927 h 75252"/>
                <a:gd name="connsiteX19" fmla="*/ 38891 w 67819"/>
                <a:gd name="connsiteY19" fmla="*/ 75070 h 75252"/>
                <a:gd name="connsiteX20" fmla="*/ 18984 w 67819"/>
                <a:gd name="connsiteY20" fmla="*/ 69450 h 7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819" h="75252">
                  <a:moveTo>
                    <a:pt x="18984" y="69450"/>
                  </a:moveTo>
                  <a:cubicBezTo>
                    <a:pt x="13202" y="66383"/>
                    <a:pt x="8392" y="61764"/>
                    <a:pt x="5077" y="56115"/>
                  </a:cubicBezTo>
                  <a:cubicBezTo>
                    <a:pt x="1724" y="50333"/>
                    <a:pt x="-19" y="43752"/>
                    <a:pt x="29" y="37065"/>
                  </a:cubicBezTo>
                  <a:cubicBezTo>
                    <a:pt x="-38" y="30360"/>
                    <a:pt x="1743" y="23778"/>
                    <a:pt x="5172" y="18015"/>
                  </a:cubicBezTo>
                  <a:cubicBezTo>
                    <a:pt x="8477" y="12338"/>
                    <a:pt x="13297" y="7690"/>
                    <a:pt x="19079" y="4585"/>
                  </a:cubicBezTo>
                  <a:cubicBezTo>
                    <a:pt x="25222" y="1385"/>
                    <a:pt x="32061" y="-254"/>
                    <a:pt x="38986" y="-177"/>
                  </a:cubicBezTo>
                  <a:cubicBezTo>
                    <a:pt x="44596" y="-235"/>
                    <a:pt x="50159" y="804"/>
                    <a:pt x="55369" y="2870"/>
                  </a:cubicBezTo>
                  <a:cubicBezTo>
                    <a:pt x="60170" y="4890"/>
                    <a:pt x="64437" y="7985"/>
                    <a:pt x="67847" y="11919"/>
                  </a:cubicBezTo>
                  <a:lnTo>
                    <a:pt x="59084" y="20206"/>
                  </a:lnTo>
                  <a:cubicBezTo>
                    <a:pt x="54264" y="14739"/>
                    <a:pt x="47320" y="11614"/>
                    <a:pt x="40034" y="11633"/>
                  </a:cubicBezTo>
                  <a:cubicBezTo>
                    <a:pt x="35348" y="11586"/>
                    <a:pt x="30718" y="12729"/>
                    <a:pt x="26604" y="14967"/>
                  </a:cubicBezTo>
                  <a:cubicBezTo>
                    <a:pt x="22613" y="16987"/>
                    <a:pt x="19298" y="20130"/>
                    <a:pt x="17079" y="24016"/>
                  </a:cubicBezTo>
                  <a:cubicBezTo>
                    <a:pt x="14830" y="28064"/>
                    <a:pt x="13687" y="32627"/>
                    <a:pt x="13745" y="37256"/>
                  </a:cubicBezTo>
                  <a:cubicBezTo>
                    <a:pt x="13669" y="41856"/>
                    <a:pt x="14821" y="46390"/>
                    <a:pt x="17079" y="50400"/>
                  </a:cubicBezTo>
                  <a:cubicBezTo>
                    <a:pt x="19269" y="54429"/>
                    <a:pt x="22575" y="57734"/>
                    <a:pt x="26604" y="59925"/>
                  </a:cubicBezTo>
                  <a:cubicBezTo>
                    <a:pt x="30728" y="62135"/>
                    <a:pt x="35357" y="63250"/>
                    <a:pt x="40034" y="63164"/>
                  </a:cubicBezTo>
                  <a:cubicBezTo>
                    <a:pt x="47320" y="63183"/>
                    <a:pt x="54264" y="60058"/>
                    <a:pt x="59084" y="54591"/>
                  </a:cubicBezTo>
                  <a:lnTo>
                    <a:pt x="67847" y="62878"/>
                  </a:lnTo>
                  <a:cubicBezTo>
                    <a:pt x="64427" y="66840"/>
                    <a:pt x="60122" y="69946"/>
                    <a:pt x="55274" y="71927"/>
                  </a:cubicBezTo>
                  <a:cubicBezTo>
                    <a:pt x="50083" y="74070"/>
                    <a:pt x="44511" y="75137"/>
                    <a:pt x="38891" y="75070"/>
                  </a:cubicBezTo>
                  <a:cubicBezTo>
                    <a:pt x="31881" y="74927"/>
                    <a:pt x="25032" y="72993"/>
                    <a:pt x="18984" y="69450"/>
                  </a:cubicBezTo>
                  <a:close/>
                </a:path>
              </a:pathLst>
            </a:custGeom>
            <a:solidFill>
              <a:srgbClr val="6D6E71"/>
            </a:solidFill>
            <a:ln w="9525" cap="flat">
              <a:noFill/>
              <a:prstDash val="solid"/>
              <a:miter/>
            </a:ln>
          </p:spPr>
          <p:txBody>
            <a:bodyPr rtlCol="0" anchor="ctr"/>
            <a:lstStyle/>
            <a:p>
              <a:endParaRPr lang="en-US"/>
            </a:p>
          </p:txBody>
        </p:sp>
        <p:sp>
          <p:nvSpPr>
            <p:cNvPr id="465" name="Freeform: Shape 464">
              <a:extLst>
                <a:ext uri="{FF2B5EF4-FFF2-40B4-BE49-F238E27FC236}">
                  <a16:creationId xmlns:a16="http://schemas.microsoft.com/office/drawing/2014/main" id="{CAE470FB-37A7-4E7B-9113-FAFA1C3394EE}"/>
                </a:ext>
              </a:extLst>
            </p:cNvPr>
            <p:cNvSpPr/>
            <p:nvPr/>
          </p:nvSpPr>
          <p:spPr>
            <a:xfrm>
              <a:off x="9678107" y="3396276"/>
              <a:ext cx="68314" cy="96440"/>
            </a:xfrm>
            <a:custGeom>
              <a:avLst/>
              <a:gdLst>
                <a:gd name="connsiteX0" fmla="*/ 48224 w 54651"/>
                <a:gd name="connsiteY0" fmla="*/ 26395 h 77152"/>
                <a:gd name="connsiteX1" fmla="*/ 54605 w 54651"/>
                <a:gd name="connsiteY1" fmla="*/ 44588 h 77152"/>
                <a:gd name="connsiteX2" fmla="*/ 54605 w 54651"/>
                <a:gd name="connsiteY2" fmla="*/ 76401 h 77152"/>
                <a:gd name="connsiteX3" fmla="*/ 41556 w 54651"/>
                <a:gd name="connsiteY3" fmla="*/ 76401 h 77152"/>
                <a:gd name="connsiteX4" fmla="*/ 41556 w 54651"/>
                <a:gd name="connsiteY4" fmla="*/ 46302 h 77152"/>
                <a:gd name="connsiteX5" fmla="*/ 38127 w 54651"/>
                <a:gd name="connsiteY5" fmla="*/ 35348 h 77152"/>
                <a:gd name="connsiteX6" fmla="*/ 28602 w 54651"/>
                <a:gd name="connsiteY6" fmla="*/ 31633 h 77152"/>
                <a:gd name="connsiteX7" fmla="*/ 17267 w 54651"/>
                <a:gd name="connsiteY7" fmla="*/ 36015 h 77152"/>
                <a:gd name="connsiteX8" fmla="*/ 13076 w 54651"/>
                <a:gd name="connsiteY8" fmla="*/ 48398 h 77152"/>
                <a:gd name="connsiteX9" fmla="*/ 13076 w 54651"/>
                <a:gd name="connsiteY9" fmla="*/ 76973 h 77152"/>
                <a:gd name="connsiteX10" fmla="*/ 27 w 54651"/>
                <a:gd name="connsiteY10" fmla="*/ 76973 h 77152"/>
                <a:gd name="connsiteX11" fmla="*/ 27 w 54651"/>
                <a:gd name="connsiteY11" fmla="*/ -180 h 77152"/>
                <a:gd name="connsiteX12" fmla="*/ 13076 w 54651"/>
                <a:gd name="connsiteY12" fmla="*/ -180 h 77152"/>
                <a:gd name="connsiteX13" fmla="*/ 13076 w 54651"/>
                <a:gd name="connsiteY13" fmla="*/ 27252 h 77152"/>
                <a:gd name="connsiteX14" fmla="*/ 20982 w 54651"/>
                <a:gd name="connsiteY14" fmla="*/ 21918 h 77152"/>
                <a:gd name="connsiteX15" fmla="*/ 31555 w 54651"/>
                <a:gd name="connsiteY15" fmla="*/ 20108 h 77152"/>
                <a:gd name="connsiteX16" fmla="*/ 48224 w 54651"/>
                <a:gd name="connsiteY16" fmla="*/ 26395 h 77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651" h="77152">
                  <a:moveTo>
                    <a:pt x="48224" y="26395"/>
                  </a:moveTo>
                  <a:cubicBezTo>
                    <a:pt x="52815" y="31291"/>
                    <a:pt x="55129" y="37901"/>
                    <a:pt x="54605" y="44588"/>
                  </a:cubicBezTo>
                  <a:lnTo>
                    <a:pt x="54605" y="76401"/>
                  </a:lnTo>
                  <a:lnTo>
                    <a:pt x="41556" y="76401"/>
                  </a:lnTo>
                  <a:lnTo>
                    <a:pt x="41556" y="46302"/>
                  </a:lnTo>
                  <a:cubicBezTo>
                    <a:pt x="41851" y="42349"/>
                    <a:pt x="40622" y="38425"/>
                    <a:pt x="38127" y="35348"/>
                  </a:cubicBezTo>
                  <a:cubicBezTo>
                    <a:pt x="35622" y="32815"/>
                    <a:pt x="32164" y="31472"/>
                    <a:pt x="28602" y="31633"/>
                  </a:cubicBezTo>
                  <a:cubicBezTo>
                    <a:pt x="24364" y="31386"/>
                    <a:pt x="20239" y="32986"/>
                    <a:pt x="17267" y="36015"/>
                  </a:cubicBezTo>
                  <a:cubicBezTo>
                    <a:pt x="14276" y="39425"/>
                    <a:pt x="12772" y="43873"/>
                    <a:pt x="13076" y="48398"/>
                  </a:cubicBezTo>
                  <a:lnTo>
                    <a:pt x="13076" y="76973"/>
                  </a:lnTo>
                  <a:lnTo>
                    <a:pt x="27" y="76973"/>
                  </a:lnTo>
                  <a:lnTo>
                    <a:pt x="27" y="-180"/>
                  </a:lnTo>
                  <a:lnTo>
                    <a:pt x="13076" y="-180"/>
                  </a:lnTo>
                  <a:lnTo>
                    <a:pt x="13076" y="27252"/>
                  </a:lnTo>
                  <a:cubicBezTo>
                    <a:pt x="15286" y="24918"/>
                    <a:pt x="17991" y="23090"/>
                    <a:pt x="20982" y="21918"/>
                  </a:cubicBezTo>
                  <a:cubicBezTo>
                    <a:pt x="24373" y="20718"/>
                    <a:pt x="27955" y="20099"/>
                    <a:pt x="31555" y="20108"/>
                  </a:cubicBezTo>
                  <a:cubicBezTo>
                    <a:pt x="37727" y="19899"/>
                    <a:pt x="43728" y="22156"/>
                    <a:pt x="48224" y="26395"/>
                  </a:cubicBezTo>
                  <a:close/>
                </a:path>
              </a:pathLst>
            </a:custGeom>
            <a:solidFill>
              <a:srgbClr val="6D6E71"/>
            </a:solidFill>
            <a:ln w="9525" cap="flat">
              <a:noFill/>
              <a:prstDash val="solid"/>
              <a:miter/>
            </a:ln>
          </p:spPr>
          <p:txBody>
            <a:bodyPr rtlCol="0" anchor="ctr"/>
            <a:lstStyle/>
            <a:p>
              <a:endParaRPr lang="en-US"/>
            </a:p>
          </p:txBody>
        </p:sp>
        <p:sp>
          <p:nvSpPr>
            <p:cNvPr id="466" name="Freeform: Shape 465">
              <a:extLst>
                <a:ext uri="{FF2B5EF4-FFF2-40B4-BE49-F238E27FC236}">
                  <a16:creationId xmlns:a16="http://schemas.microsoft.com/office/drawing/2014/main" id="{A8DA0577-B80E-4A60-B02E-A0CF6B5ABB0C}"/>
                </a:ext>
              </a:extLst>
            </p:cNvPr>
            <p:cNvSpPr/>
            <p:nvPr/>
          </p:nvSpPr>
          <p:spPr>
            <a:xfrm>
              <a:off x="9764780" y="3391763"/>
              <a:ext cx="20841" cy="100239"/>
            </a:xfrm>
            <a:custGeom>
              <a:avLst/>
              <a:gdLst>
                <a:gd name="connsiteX0" fmla="*/ 2413 w 16673"/>
                <a:gd name="connsiteY0" fmla="*/ 13050 h 80191"/>
                <a:gd name="connsiteX1" fmla="*/ 32 w 16673"/>
                <a:gd name="connsiteY1" fmla="*/ 7526 h 80191"/>
                <a:gd name="connsiteX2" fmla="*/ 2413 w 16673"/>
                <a:gd name="connsiteY2" fmla="*/ 1906 h 80191"/>
                <a:gd name="connsiteX3" fmla="*/ 14319 w 16673"/>
                <a:gd name="connsiteY3" fmla="*/ 1906 h 80191"/>
                <a:gd name="connsiteX4" fmla="*/ 16701 w 16673"/>
                <a:gd name="connsiteY4" fmla="*/ 7335 h 80191"/>
                <a:gd name="connsiteX5" fmla="*/ 8605 w 16673"/>
                <a:gd name="connsiteY5" fmla="*/ 15441 h 80191"/>
                <a:gd name="connsiteX6" fmla="*/ 8318 w 16673"/>
                <a:gd name="connsiteY6" fmla="*/ 15432 h 80191"/>
                <a:gd name="connsiteX7" fmla="*/ 2413 w 16673"/>
                <a:gd name="connsiteY7" fmla="*/ 13050 h 80191"/>
                <a:gd name="connsiteX8" fmla="*/ 1746 w 16673"/>
                <a:gd name="connsiteY8" fmla="*/ 24480 h 80191"/>
                <a:gd name="connsiteX9" fmla="*/ 14795 w 16673"/>
                <a:gd name="connsiteY9" fmla="*/ 24480 h 80191"/>
                <a:gd name="connsiteX10" fmla="*/ 14795 w 16673"/>
                <a:gd name="connsiteY10" fmla="*/ 80011 h 80191"/>
                <a:gd name="connsiteX11" fmla="*/ 1746 w 16673"/>
                <a:gd name="connsiteY11" fmla="*/ 80011 h 80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73" h="80191">
                  <a:moveTo>
                    <a:pt x="2413" y="13050"/>
                  </a:moveTo>
                  <a:cubicBezTo>
                    <a:pt x="832" y="11660"/>
                    <a:pt x="-44" y="9631"/>
                    <a:pt x="32" y="7526"/>
                  </a:cubicBezTo>
                  <a:cubicBezTo>
                    <a:pt x="-16" y="5402"/>
                    <a:pt x="851" y="3354"/>
                    <a:pt x="2413" y="1906"/>
                  </a:cubicBezTo>
                  <a:cubicBezTo>
                    <a:pt x="5890" y="-875"/>
                    <a:pt x="10843" y="-875"/>
                    <a:pt x="14319" y="1906"/>
                  </a:cubicBezTo>
                  <a:cubicBezTo>
                    <a:pt x="15853" y="3297"/>
                    <a:pt x="16720" y="5268"/>
                    <a:pt x="16701" y="7335"/>
                  </a:cubicBezTo>
                  <a:cubicBezTo>
                    <a:pt x="16701" y="11802"/>
                    <a:pt x="13081" y="15432"/>
                    <a:pt x="8605" y="15441"/>
                  </a:cubicBezTo>
                  <a:cubicBezTo>
                    <a:pt x="8509" y="15441"/>
                    <a:pt x="8414" y="15432"/>
                    <a:pt x="8318" y="15432"/>
                  </a:cubicBezTo>
                  <a:cubicBezTo>
                    <a:pt x="6109" y="15450"/>
                    <a:pt x="3994" y="14593"/>
                    <a:pt x="2413" y="13050"/>
                  </a:cubicBezTo>
                  <a:close/>
                  <a:moveTo>
                    <a:pt x="1746" y="24480"/>
                  </a:moveTo>
                  <a:lnTo>
                    <a:pt x="14795" y="24480"/>
                  </a:lnTo>
                  <a:lnTo>
                    <a:pt x="14795" y="80011"/>
                  </a:lnTo>
                  <a:lnTo>
                    <a:pt x="1746" y="80011"/>
                  </a:lnTo>
                  <a:close/>
                </a:path>
              </a:pathLst>
            </a:custGeom>
            <a:solidFill>
              <a:srgbClr val="6D6E71"/>
            </a:solidFill>
            <a:ln w="9525" cap="flat">
              <a:noFill/>
              <a:prstDash val="solid"/>
              <a:miter/>
            </a:ln>
          </p:spPr>
          <p:txBody>
            <a:bodyPr rtlCol="0" anchor="ctr"/>
            <a:lstStyle/>
            <a:p>
              <a:endParaRPr lang="en-US"/>
            </a:p>
          </p:txBody>
        </p:sp>
        <p:sp>
          <p:nvSpPr>
            <p:cNvPr id="467" name="Freeform: Shape 466">
              <a:extLst>
                <a:ext uri="{FF2B5EF4-FFF2-40B4-BE49-F238E27FC236}">
                  <a16:creationId xmlns:a16="http://schemas.microsoft.com/office/drawing/2014/main" id="{23C7C749-27C9-47AD-BA3C-7C4E446E460C}"/>
                </a:ext>
              </a:extLst>
            </p:cNvPr>
            <p:cNvSpPr/>
            <p:nvPr/>
          </p:nvSpPr>
          <p:spPr>
            <a:xfrm>
              <a:off x="9804552" y="3395562"/>
              <a:ext cx="16311" cy="96440"/>
            </a:xfrm>
            <a:custGeom>
              <a:avLst/>
              <a:gdLst>
                <a:gd name="connsiteX0" fmla="*/ 27 w 13049"/>
                <a:gd name="connsiteY0" fmla="*/ -180 h 77152"/>
                <a:gd name="connsiteX1" fmla="*/ 13076 w 13049"/>
                <a:gd name="connsiteY1" fmla="*/ -180 h 77152"/>
                <a:gd name="connsiteX2" fmla="*/ 13076 w 13049"/>
                <a:gd name="connsiteY2" fmla="*/ 76973 h 77152"/>
                <a:gd name="connsiteX3" fmla="*/ 27 w 13049"/>
                <a:gd name="connsiteY3" fmla="*/ 76973 h 77152"/>
              </a:gdLst>
              <a:ahLst/>
              <a:cxnLst>
                <a:cxn ang="0">
                  <a:pos x="connsiteX0" y="connsiteY0"/>
                </a:cxn>
                <a:cxn ang="0">
                  <a:pos x="connsiteX1" y="connsiteY1"/>
                </a:cxn>
                <a:cxn ang="0">
                  <a:pos x="connsiteX2" y="connsiteY2"/>
                </a:cxn>
                <a:cxn ang="0">
                  <a:pos x="connsiteX3" y="connsiteY3"/>
                </a:cxn>
              </a:cxnLst>
              <a:rect l="l" t="t" r="r" b="b"/>
              <a:pathLst>
                <a:path w="13049" h="77152">
                  <a:moveTo>
                    <a:pt x="27" y="-180"/>
                  </a:moveTo>
                  <a:lnTo>
                    <a:pt x="13076" y="-180"/>
                  </a:lnTo>
                  <a:lnTo>
                    <a:pt x="13076" y="76973"/>
                  </a:lnTo>
                  <a:lnTo>
                    <a:pt x="27" y="76973"/>
                  </a:lnTo>
                  <a:close/>
                </a:path>
              </a:pathLst>
            </a:custGeom>
            <a:solidFill>
              <a:srgbClr val="6D6E71"/>
            </a:solidFill>
            <a:ln w="9525" cap="flat">
              <a:noFill/>
              <a:prstDash val="solid"/>
              <a:miter/>
            </a:ln>
          </p:spPr>
          <p:txBody>
            <a:bodyPr rtlCol="0" anchor="ctr"/>
            <a:lstStyle/>
            <a:p>
              <a:endParaRPr lang="en-US"/>
            </a:p>
          </p:txBody>
        </p:sp>
        <p:sp>
          <p:nvSpPr>
            <p:cNvPr id="468" name="Freeform: Shape 467">
              <a:extLst>
                <a:ext uri="{FF2B5EF4-FFF2-40B4-BE49-F238E27FC236}">
                  <a16:creationId xmlns:a16="http://schemas.microsoft.com/office/drawing/2014/main" id="{BBB085E8-7810-4B9A-AF71-DADFB4553A8A}"/>
                </a:ext>
              </a:extLst>
            </p:cNvPr>
            <p:cNvSpPr/>
            <p:nvPr/>
          </p:nvSpPr>
          <p:spPr>
            <a:xfrm>
              <a:off x="9836924" y="3395443"/>
              <a:ext cx="73236" cy="97515"/>
            </a:xfrm>
            <a:custGeom>
              <a:avLst/>
              <a:gdLst>
                <a:gd name="connsiteX0" fmla="*/ 58617 w 58589"/>
                <a:gd name="connsiteY0" fmla="*/ -85 h 78012"/>
                <a:gd name="connsiteX1" fmla="*/ 58617 w 58589"/>
                <a:gd name="connsiteY1" fmla="*/ 77068 h 78012"/>
                <a:gd name="connsiteX2" fmla="*/ 46044 w 58589"/>
                <a:gd name="connsiteY2" fmla="*/ 77068 h 78012"/>
                <a:gd name="connsiteX3" fmla="*/ 46044 w 58589"/>
                <a:gd name="connsiteY3" fmla="*/ 69924 h 78012"/>
                <a:gd name="connsiteX4" fmla="*/ 38043 w 58589"/>
                <a:gd name="connsiteY4" fmla="*/ 75830 h 78012"/>
                <a:gd name="connsiteX5" fmla="*/ 27661 w 58589"/>
                <a:gd name="connsiteY5" fmla="*/ 77830 h 78012"/>
                <a:gd name="connsiteX6" fmla="*/ 13183 w 58589"/>
                <a:gd name="connsiteY6" fmla="*/ 74306 h 78012"/>
                <a:gd name="connsiteX7" fmla="*/ 3658 w 58589"/>
                <a:gd name="connsiteY7" fmla="*/ 64209 h 78012"/>
                <a:gd name="connsiteX8" fmla="*/ 38 w 58589"/>
                <a:gd name="connsiteY8" fmla="*/ 49255 h 78012"/>
                <a:gd name="connsiteX9" fmla="*/ 3658 w 58589"/>
                <a:gd name="connsiteY9" fmla="*/ 34396 h 78012"/>
                <a:gd name="connsiteX10" fmla="*/ 13183 w 58589"/>
                <a:gd name="connsiteY10" fmla="*/ 24395 h 78012"/>
                <a:gd name="connsiteX11" fmla="*/ 27661 w 58589"/>
                <a:gd name="connsiteY11" fmla="*/ 20870 h 78012"/>
                <a:gd name="connsiteX12" fmla="*/ 37186 w 58589"/>
                <a:gd name="connsiteY12" fmla="*/ 22775 h 78012"/>
                <a:gd name="connsiteX13" fmla="*/ 44996 w 58589"/>
                <a:gd name="connsiteY13" fmla="*/ 28395 h 78012"/>
                <a:gd name="connsiteX14" fmla="*/ 44996 w 58589"/>
                <a:gd name="connsiteY14" fmla="*/ -180 h 78012"/>
                <a:gd name="connsiteX15" fmla="*/ 37662 w 58589"/>
                <a:gd name="connsiteY15" fmla="*/ 64495 h 78012"/>
                <a:gd name="connsiteX16" fmla="*/ 43663 w 58589"/>
                <a:gd name="connsiteY16" fmla="*/ 58494 h 78012"/>
                <a:gd name="connsiteX17" fmla="*/ 43663 w 58589"/>
                <a:gd name="connsiteY17" fmla="*/ 40111 h 78012"/>
                <a:gd name="connsiteX18" fmla="*/ 37662 w 58589"/>
                <a:gd name="connsiteY18" fmla="*/ 34015 h 78012"/>
                <a:gd name="connsiteX19" fmla="*/ 29280 w 58589"/>
                <a:gd name="connsiteY19" fmla="*/ 31919 h 78012"/>
                <a:gd name="connsiteX20" fmla="*/ 20803 w 58589"/>
                <a:gd name="connsiteY20" fmla="*/ 34015 h 78012"/>
                <a:gd name="connsiteX21" fmla="*/ 14897 w 58589"/>
                <a:gd name="connsiteY21" fmla="*/ 40111 h 78012"/>
                <a:gd name="connsiteX22" fmla="*/ 14897 w 58589"/>
                <a:gd name="connsiteY22" fmla="*/ 58494 h 78012"/>
                <a:gd name="connsiteX23" fmla="*/ 20803 w 58589"/>
                <a:gd name="connsiteY23" fmla="*/ 64495 h 78012"/>
                <a:gd name="connsiteX24" fmla="*/ 29280 w 58589"/>
                <a:gd name="connsiteY24" fmla="*/ 66686 h 78012"/>
                <a:gd name="connsiteX25" fmla="*/ 37662 w 58589"/>
                <a:gd name="connsiteY25" fmla="*/ 64495 h 78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8589" h="78012">
                  <a:moveTo>
                    <a:pt x="58617" y="-85"/>
                  </a:moveTo>
                  <a:lnTo>
                    <a:pt x="58617" y="77068"/>
                  </a:lnTo>
                  <a:lnTo>
                    <a:pt x="46044" y="77068"/>
                  </a:lnTo>
                  <a:lnTo>
                    <a:pt x="46044" y="69924"/>
                  </a:lnTo>
                  <a:cubicBezTo>
                    <a:pt x="43872" y="72496"/>
                    <a:pt x="41138" y="74515"/>
                    <a:pt x="38043" y="75830"/>
                  </a:cubicBezTo>
                  <a:cubicBezTo>
                    <a:pt x="34757" y="77192"/>
                    <a:pt x="31223" y="77877"/>
                    <a:pt x="27661" y="77830"/>
                  </a:cubicBezTo>
                  <a:cubicBezTo>
                    <a:pt x="22612" y="77887"/>
                    <a:pt x="17641" y="76668"/>
                    <a:pt x="13183" y="74306"/>
                  </a:cubicBezTo>
                  <a:cubicBezTo>
                    <a:pt x="9135" y="71886"/>
                    <a:pt x="5839" y="68391"/>
                    <a:pt x="3658" y="64209"/>
                  </a:cubicBezTo>
                  <a:cubicBezTo>
                    <a:pt x="1153" y="59628"/>
                    <a:pt x="-95" y="54475"/>
                    <a:pt x="38" y="49255"/>
                  </a:cubicBezTo>
                  <a:cubicBezTo>
                    <a:pt x="-104" y="44064"/>
                    <a:pt x="1153" y="38939"/>
                    <a:pt x="3658" y="34396"/>
                  </a:cubicBezTo>
                  <a:cubicBezTo>
                    <a:pt x="5867" y="30262"/>
                    <a:pt x="9163" y="26804"/>
                    <a:pt x="13183" y="24395"/>
                  </a:cubicBezTo>
                  <a:cubicBezTo>
                    <a:pt x="17641" y="22032"/>
                    <a:pt x="22612" y="20813"/>
                    <a:pt x="27661" y="20870"/>
                  </a:cubicBezTo>
                  <a:cubicBezTo>
                    <a:pt x="30928" y="20909"/>
                    <a:pt x="34157" y="21556"/>
                    <a:pt x="37186" y="22775"/>
                  </a:cubicBezTo>
                  <a:cubicBezTo>
                    <a:pt x="40224" y="23947"/>
                    <a:pt x="42920" y="25881"/>
                    <a:pt x="44996" y="28395"/>
                  </a:cubicBezTo>
                  <a:lnTo>
                    <a:pt x="44996" y="-180"/>
                  </a:lnTo>
                  <a:close/>
                  <a:moveTo>
                    <a:pt x="37662" y="64495"/>
                  </a:moveTo>
                  <a:cubicBezTo>
                    <a:pt x="40196" y="63104"/>
                    <a:pt x="42272" y="61028"/>
                    <a:pt x="43663" y="58494"/>
                  </a:cubicBezTo>
                  <a:cubicBezTo>
                    <a:pt x="46587" y="52712"/>
                    <a:pt x="46587" y="45892"/>
                    <a:pt x="43663" y="40111"/>
                  </a:cubicBezTo>
                  <a:cubicBezTo>
                    <a:pt x="42253" y="37568"/>
                    <a:pt x="40176" y="35463"/>
                    <a:pt x="37662" y="34015"/>
                  </a:cubicBezTo>
                  <a:cubicBezTo>
                    <a:pt x="35090" y="32624"/>
                    <a:pt x="32204" y="31900"/>
                    <a:pt x="29280" y="31919"/>
                  </a:cubicBezTo>
                  <a:cubicBezTo>
                    <a:pt x="26327" y="31910"/>
                    <a:pt x="23413" y="32634"/>
                    <a:pt x="20803" y="34015"/>
                  </a:cubicBezTo>
                  <a:cubicBezTo>
                    <a:pt x="18317" y="35472"/>
                    <a:pt x="16269" y="37577"/>
                    <a:pt x="14897" y="40111"/>
                  </a:cubicBezTo>
                  <a:cubicBezTo>
                    <a:pt x="11973" y="45892"/>
                    <a:pt x="11973" y="52712"/>
                    <a:pt x="14897" y="58494"/>
                  </a:cubicBezTo>
                  <a:cubicBezTo>
                    <a:pt x="16250" y="61018"/>
                    <a:pt x="18297" y="63104"/>
                    <a:pt x="20803" y="64495"/>
                  </a:cubicBezTo>
                  <a:cubicBezTo>
                    <a:pt x="23394" y="65952"/>
                    <a:pt x="26308" y="66705"/>
                    <a:pt x="29280" y="66686"/>
                  </a:cubicBezTo>
                  <a:cubicBezTo>
                    <a:pt x="32223" y="66724"/>
                    <a:pt x="35119" y="65962"/>
                    <a:pt x="37662" y="64495"/>
                  </a:cubicBezTo>
                  <a:close/>
                </a:path>
              </a:pathLst>
            </a:custGeom>
            <a:solidFill>
              <a:srgbClr val="6D6E71"/>
            </a:solidFill>
            <a:ln w="9525" cap="flat">
              <a:noFill/>
              <a:prstDash val="solid"/>
              <a:miter/>
            </a:ln>
          </p:spPr>
          <p:txBody>
            <a:bodyPr rtlCol="0" anchor="ctr"/>
            <a:lstStyle/>
            <a:p>
              <a:endParaRPr lang="en-US"/>
            </a:p>
          </p:txBody>
        </p:sp>
        <p:sp>
          <p:nvSpPr>
            <p:cNvPr id="469" name="Freeform: Shape 468">
              <a:extLst>
                <a:ext uri="{FF2B5EF4-FFF2-40B4-BE49-F238E27FC236}">
                  <a16:creationId xmlns:a16="http://schemas.microsoft.com/office/drawing/2014/main" id="{EE143C3E-1E17-4A6E-A90B-FC8F9A3B89FE}"/>
                </a:ext>
              </a:extLst>
            </p:cNvPr>
            <p:cNvSpPr/>
            <p:nvPr/>
          </p:nvSpPr>
          <p:spPr>
            <a:xfrm>
              <a:off x="9931472" y="3421635"/>
              <a:ext cx="40124" cy="70725"/>
            </a:xfrm>
            <a:custGeom>
              <a:avLst/>
              <a:gdLst>
                <a:gd name="connsiteX0" fmla="*/ 32126 w 32099"/>
                <a:gd name="connsiteY0" fmla="*/ -83 h 56580"/>
                <a:gd name="connsiteX1" fmla="*/ 32126 w 32099"/>
                <a:gd name="connsiteY1" fmla="*/ 12300 h 56580"/>
                <a:gd name="connsiteX2" fmla="*/ 29174 w 32099"/>
                <a:gd name="connsiteY2" fmla="*/ 12300 h 56580"/>
                <a:gd name="connsiteX3" fmla="*/ 17267 w 32099"/>
                <a:gd name="connsiteY3" fmla="*/ 16681 h 56580"/>
                <a:gd name="connsiteX4" fmla="*/ 12981 w 32099"/>
                <a:gd name="connsiteY4" fmla="*/ 29445 h 56580"/>
                <a:gd name="connsiteX5" fmla="*/ 12981 w 32099"/>
                <a:gd name="connsiteY5" fmla="*/ 56401 h 56580"/>
                <a:gd name="connsiteX6" fmla="*/ 27 w 32099"/>
                <a:gd name="connsiteY6" fmla="*/ 56401 h 56580"/>
                <a:gd name="connsiteX7" fmla="*/ 27 w 32099"/>
                <a:gd name="connsiteY7" fmla="*/ 870 h 56580"/>
                <a:gd name="connsiteX8" fmla="*/ 12410 w 32099"/>
                <a:gd name="connsiteY8" fmla="*/ 870 h 56580"/>
                <a:gd name="connsiteX9" fmla="*/ 12410 w 32099"/>
                <a:gd name="connsiteY9" fmla="*/ 8966 h 56580"/>
                <a:gd name="connsiteX10" fmla="*/ 32126 w 32099"/>
                <a:gd name="connsiteY10" fmla="*/ -83 h 5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099" h="56580">
                  <a:moveTo>
                    <a:pt x="32126" y="-83"/>
                  </a:moveTo>
                  <a:lnTo>
                    <a:pt x="32126" y="12300"/>
                  </a:lnTo>
                  <a:lnTo>
                    <a:pt x="29174" y="12300"/>
                  </a:lnTo>
                  <a:cubicBezTo>
                    <a:pt x="24763" y="12033"/>
                    <a:pt x="20449" y="13624"/>
                    <a:pt x="17267" y="16681"/>
                  </a:cubicBezTo>
                  <a:cubicBezTo>
                    <a:pt x="14210" y="20206"/>
                    <a:pt x="12676" y="24797"/>
                    <a:pt x="12981" y="29445"/>
                  </a:cubicBezTo>
                  <a:lnTo>
                    <a:pt x="12981" y="56401"/>
                  </a:lnTo>
                  <a:lnTo>
                    <a:pt x="27" y="56401"/>
                  </a:lnTo>
                  <a:lnTo>
                    <a:pt x="27" y="870"/>
                  </a:lnTo>
                  <a:lnTo>
                    <a:pt x="12410" y="870"/>
                  </a:lnTo>
                  <a:lnTo>
                    <a:pt x="12410" y="8966"/>
                  </a:lnTo>
                  <a:cubicBezTo>
                    <a:pt x="16887" y="2632"/>
                    <a:pt x="24411" y="-816"/>
                    <a:pt x="32126" y="-83"/>
                  </a:cubicBezTo>
                  <a:close/>
                </a:path>
              </a:pathLst>
            </a:custGeom>
            <a:solidFill>
              <a:srgbClr val="6D6E71"/>
            </a:solidFill>
            <a:ln w="9525" cap="flat">
              <a:noFill/>
              <a:prstDash val="solid"/>
              <a:miter/>
            </a:ln>
          </p:spPr>
          <p:txBody>
            <a:bodyPr rtlCol="0" anchor="ctr"/>
            <a:lstStyle/>
            <a:p>
              <a:endParaRPr lang="en-US"/>
            </a:p>
          </p:txBody>
        </p:sp>
        <p:sp>
          <p:nvSpPr>
            <p:cNvPr id="470" name="Freeform: Shape 469">
              <a:extLst>
                <a:ext uri="{FF2B5EF4-FFF2-40B4-BE49-F238E27FC236}">
                  <a16:creationId xmlns:a16="http://schemas.microsoft.com/office/drawing/2014/main" id="{AD666BFE-E9D2-45ED-900E-2E964A3B2E77}"/>
                </a:ext>
              </a:extLst>
            </p:cNvPr>
            <p:cNvSpPr/>
            <p:nvPr/>
          </p:nvSpPr>
          <p:spPr>
            <a:xfrm>
              <a:off x="9979211" y="3421511"/>
              <a:ext cx="70975" cy="71215"/>
            </a:xfrm>
            <a:custGeom>
              <a:avLst/>
              <a:gdLst>
                <a:gd name="connsiteX0" fmla="*/ 56611 w 56780"/>
                <a:gd name="connsiteY0" fmla="*/ 32591 h 56972"/>
                <a:gd name="connsiteX1" fmla="*/ 12986 w 56780"/>
                <a:gd name="connsiteY1" fmla="*/ 32591 h 56972"/>
                <a:gd name="connsiteX2" fmla="*/ 18987 w 56780"/>
                <a:gd name="connsiteY2" fmla="*/ 42116 h 56972"/>
                <a:gd name="connsiteX3" fmla="*/ 30988 w 56780"/>
                <a:gd name="connsiteY3" fmla="*/ 45736 h 56972"/>
                <a:gd name="connsiteX4" fmla="*/ 46133 w 56780"/>
                <a:gd name="connsiteY4" fmla="*/ 39735 h 56972"/>
                <a:gd name="connsiteX5" fmla="*/ 53086 w 56780"/>
                <a:gd name="connsiteY5" fmla="*/ 47736 h 56972"/>
                <a:gd name="connsiteX6" fmla="*/ 43561 w 56780"/>
                <a:gd name="connsiteY6" fmla="*/ 54499 h 56972"/>
                <a:gd name="connsiteX7" fmla="*/ 30703 w 56780"/>
                <a:gd name="connsiteY7" fmla="*/ 56785 h 56972"/>
                <a:gd name="connsiteX8" fmla="*/ 14606 w 56780"/>
                <a:gd name="connsiteY8" fmla="*/ 53070 h 56972"/>
                <a:gd name="connsiteX9" fmla="*/ 3842 w 56780"/>
                <a:gd name="connsiteY9" fmla="*/ 42973 h 56972"/>
                <a:gd name="connsiteX10" fmla="*/ 32 w 56780"/>
                <a:gd name="connsiteY10" fmla="*/ 28210 h 56972"/>
                <a:gd name="connsiteX11" fmla="*/ 3652 w 56780"/>
                <a:gd name="connsiteY11" fmla="*/ 13636 h 56972"/>
                <a:gd name="connsiteX12" fmla="*/ 13939 w 56780"/>
                <a:gd name="connsiteY12" fmla="*/ 3540 h 56972"/>
                <a:gd name="connsiteX13" fmla="*/ 28702 w 56780"/>
                <a:gd name="connsiteY13" fmla="*/ -175 h 56972"/>
                <a:gd name="connsiteX14" fmla="*/ 43181 w 56780"/>
                <a:gd name="connsiteY14" fmla="*/ 3445 h 56972"/>
                <a:gd name="connsiteX15" fmla="*/ 53182 w 56780"/>
                <a:gd name="connsiteY15" fmla="*/ 13541 h 56972"/>
                <a:gd name="connsiteX16" fmla="*/ 56801 w 56780"/>
                <a:gd name="connsiteY16" fmla="*/ 28591 h 56972"/>
                <a:gd name="connsiteX17" fmla="*/ 56611 w 56780"/>
                <a:gd name="connsiteY17" fmla="*/ 32591 h 56972"/>
                <a:gd name="connsiteX18" fmla="*/ 18511 w 56780"/>
                <a:gd name="connsiteY18" fmla="*/ 14113 h 56972"/>
                <a:gd name="connsiteX19" fmla="*/ 13272 w 56780"/>
                <a:gd name="connsiteY19" fmla="*/ 23638 h 56972"/>
                <a:gd name="connsiteX20" fmla="*/ 44800 w 56780"/>
                <a:gd name="connsiteY20" fmla="*/ 23638 h 56972"/>
                <a:gd name="connsiteX21" fmla="*/ 25711 w 56780"/>
                <a:gd name="connsiteY21" fmla="*/ 10741 h 56972"/>
                <a:gd name="connsiteX22" fmla="*/ 18511 w 56780"/>
                <a:gd name="connsiteY22" fmla="*/ 14113 h 5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6780" h="56972">
                  <a:moveTo>
                    <a:pt x="56611" y="32591"/>
                  </a:moveTo>
                  <a:lnTo>
                    <a:pt x="12986" y="32591"/>
                  </a:lnTo>
                  <a:cubicBezTo>
                    <a:pt x="13681" y="36420"/>
                    <a:pt x="15834" y="39840"/>
                    <a:pt x="18987" y="42116"/>
                  </a:cubicBezTo>
                  <a:cubicBezTo>
                    <a:pt x="22482" y="44593"/>
                    <a:pt x="26702" y="45869"/>
                    <a:pt x="30988" y="45736"/>
                  </a:cubicBezTo>
                  <a:cubicBezTo>
                    <a:pt x="36646" y="45907"/>
                    <a:pt x="42123" y="43735"/>
                    <a:pt x="46133" y="39735"/>
                  </a:cubicBezTo>
                  <a:lnTo>
                    <a:pt x="53086" y="47736"/>
                  </a:lnTo>
                  <a:cubicBezTo>
                    <a:pt x="50505" y="50727"/>
                    <a:pt x="47238" y="53041"/>
                    <a:pt x="43561" y="54499"/>
                  </a:cubicBezTo>
                  <a:cubicBezTo>
                    <a:pt x="39456" y="56070"/>
                    <a:pt x="35094" y="56851"/>
                    <a:pt x="30703" y="56785"/>
                  </a:cubicBezTo>
                  <a:cubicBezTo>
                    <a:pt x="25111" y="56908"/>
                    <a:pt x="19577" y="55632"/>
                    <a:pt x="14606" y="53070"/>
                  </a:cubicBezTo>
                  <a:cubicBezTo>
                    <a:pt x="10081" y="50860"/>
                    <a:pt x="6337" y="47345"/>
                    <a:pt x="3842" y="42973"/>
                  </a:cubicBezTo>
                  <a:cubicBezTo>
                    <a:pt x="1261" y="38487"/>
                    <a:pt x="-63" y="33382"/>
                    <a:pt x="32" y="28210"/>
                  </a:cubicBezTo>
                  <a:cubicBezTo>
                    <a:pt x="-16" y="23123"/>
                    <a:pt x="1232" y="18113"/>
                    <a:pt x="3652" y="13636"/>
                  </a:cubicBezTo>
                  <a:cubicBezTo>
                    <a:pt x="6042" y="9360"/>
                    <a:pt x="9614" y="5854"/>
                    <a:pt x="13939" y="3540"/>
                  </a:cubicBezTo>
                  <a:cubicBezTo>
                    <a:pt x="18454" y="1035"/>
                    <a:pt x="23540" y="-251"/>
                    <a:pt x="28702" y="-175"/>
                  </a:cubicBezTo>
                  <a:cubicBezTo>
                    <a:pt x="33760" y="-270"/>
                    <a:pt x="38760" y="978"/>
                    <a:pt x="43181" y="3445"/>
                  </a:cubicBezTo>
                  <a:cubicBezTo>
                    <a:pt x="47429" y="5769"/>
                    <a:pt x="50905" y="9274"/>
                    <a:pt x="53182" y="13541"/>
                  </a:cubicBezTo>
                  <a:cubicBezTo>
                    <a:pt x="55658" y="18161"/>
                    <a:pt x="56906" y="23343"/>
                    <a:pt x="56801" y="28591"/>
                  </a:cubicBezTo>
                  <a:cubicBezTo>
                    <a:pt x="56801" y="29638"/>
                    <a:pt x="56706" y="30972"/>
                    <a:pt x="56611" y="32591"/>
                  </a:cubicBezTo>
                  <a:close/>
                  <a:moveTo>
                    <a:pt x="18511" y="14113"/>
                  </a:moveTo>
                  <a:cubicBezTo>
                    <a:pt x="15710" y="16580"/>
                    <a:pt x="13853" y="19951"/>
                    <a:pt x="13272" y="23638"/>
                  </a:cubicBezTo>
                  <a:lnTo>
                    <a:pt x="44800" y="23638"/>
                  </a:lnTo>
                  <a:cubicBezTo>
                    <a:pt x="43094" y="14808"/>
                    <a:pt x="34551" y="9036"/>
                    <a:pt x="25711" y="10741"/>
                  </a:cubicBezTo>
                  <a:cubicBezTo>
                    <a:pt x="23073" y="11255"/>
                    <a:pt x="20596" y="12408"/>
                    <a:pt x="18511" y="14113"/>
                  </a:cubicBezTo>
                  <a:close/>
                </a:path>
              </a:pathLst>
            </a:custGeom>
            <a:solidFill>
              <a:srgbClr val="6D6E71"/>
            </a:solidFill>
            <a:ln w="9525" cap="flat">
              <a:noFill/>
              <a:prstDash val="solid"/>
              <a:miter/>
            </a:ln>
          </p:spPr>
          <p:txBody>
            <a:bodyPr rtlCol="0" anchor="ctr"/>
            <a:lstStyle/>
            <a:p>
              <a:endParaRPr lang="en-US"/>
            </a:p>
          </p:txBody>
        </p:sp>
        <p:sp>
          <p:nvSpPr>
            <p:cNvPr id="471" name="Freeform: Shape 470">
              <a:extLst>
                <a:ext uri="{FF2B5EF4-FFF2-40B4-BE49-F238E27FC236}">
                  <a16:creationId xmlns:a16="http://schemas.microsoft.com/office/drawing/2014/main" id="{CDB9EA08-5070-4236-807B-ADB2C3AFCC68}"/>
                </a:ext>
              </a:extLst>
            </p:cNvPr>
            <p:cNvSpPr/>
            <p:nvPr/>
          </p:nvSpPr>
          <p:spPr>
            <a:xfrm>
              <a:off x="10066132" y="3422426"/>
              <a:ext cx="68068" cy="70291"/>
            </a:xfrm>
            <a:custGeom>
              <a:avLst/>
              <a:gdLst>
                <a:gd name="connsiteX0" fmla="*/ 48128 w 54454"/>
                <a:gd name="connsiteY0" fmla="*/ 5475 h 56233"/>
                <a:gd name="connsiteX1" fmla="*/ 54415 w 54454"/>
                <a:gd name="connsiteY1" fmla="*/ 23668 h 56233"/>
                <a:gd name="connsiteX2" fmla="*/ 54415 w 54454"/>
                <a:gd name="connsiteY2" fmla="*/ 55482 h 56233"/>
                <a:gd name="connsiteX3" fmla="*/ 41461 w 54454"/>
                <a:gd name="connsiteY3" fmla="*/ 55482 h 56233"/>
                <a:gd name="connsiteX4" fmla="*/ 41461 w 54454"/>
                <a:gd name="connsiteY4" fmla="*/ 25383 h 56233"/>
                <a:gd name="connsiteX5" fmla="*/ 38032 w 54454"/>
                <a:gd name="connsiteY5" fmla="*/ 14429 h 56233"/>
                <a:gd name="connsiteX6" fmla="*/ 28507 w 54454"/>
                <a:gd name="connsiteY6" fmla="*/ 10714 h 56233"/>
                <a:gd name="connsiteX7" fmla="*/ 17172 w 54454"/>
                <a:gd name="connsiteY7" fmla="*/ 15096 h 56233"/>
                <a:gd name="connsiteX8" fmla="*/ 12982 w 54454"/>
                <a:gd name="connsiteY8" fmla="*/ 27478 h 56233"/>
                <a:gd name="connsiteX9" fmla="*/ 12982 w 54454"/>
                <a:gd name="connsiteY9" fmla="*/ 56053 h 56233"/>
                <a:gd name="connsiteX10" fmla="*/ 27 w 54454"/>
                <a:gd name="connsiteY10" fmla="*/ 56053 h 56233"/>
                <a:gd name="connsiteX11" fmla="*/ 27 w 54454"/>
                <a:gd name="connsiteY11" fmla="*/ 523 h 56233"/>
                <a:gd name="connsiteX12" fmla="*/ 12410 w 54454"/>
                <a:gd name="connsiteY12" fmla="*/ 523 h 56233"/>
                <a:gd name="connsiteX13" fmla="*/ 12410 w 54454"/>
                <a:gd name="connsiteY13" fmla="*/ 7666 h 56233"/>
                <a:gd name="connsiteX14" fmla="*/ 20506 w 54454"/>
                <a:gd name="connsiteY14" fmla="*/ 1856 h 56233"/>
                <a:gd name="connsiteX15" fmla="*/ 31555 w 54454"/>
                <a:gd name="connsiteY15" fmla="*/ -144 h 56233"/>
                <a:gd name="connsiteX16" fmla="*/ 48128 w 54454"/>
                <a:gd name="connsiteY16" fmla="*/ 5475 h 56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454" h="56233">
                  <a:moveTo>
                    <a:pt x="48128" y="5475"/>
                  </a:moveTo>
                  <a:cubicBezTo>
                    <a:pt x="52643" y="10419"/>
                    <a:pt x="54910" y="17001"/>
                    <a:pt x="54415" y="23668"/>
                  </a:cubicBezTo>
                  <a:lnTo>
                    <a:pt x="54415" y="55482"/>
                  </a:lnTo>
                  <a:lnTo>
                    <a:pt x="41461" y="55482"/>
                  </a:lnTo>
                  <a:lnTo>
                    <a:pt x="41461" y="25383"/>
                  </a:lnTo>
                  <a:cubicBezTo>
                    <a:pt x="41757" y="21430"/>
                    <a:pt x="40528" y="17506"/>
                    <a:pt x="38032" y="14429"/>
                  </a:cubicBezTo>
                  <a:cubicBezTo>
                    <a:pt x="35517" y="11905"/>
                    <a:pt x="32060" y="10562"/>
                    <a:pt x="28507" y="10714"/>
                  </a:cubicBezTo>
                  <a:cubicBezTo>
                    <a:pt x="24278" y="10476"/>
                    <a:pt x="20144" y="12076"/>
                    <a:pt x="17172" y="15096"/>
                  </a:cubicBezTo>
                  <a:cubicBezTo>
                    <a:pt x="14182" y="18506"/>
                    <a:pt x="12676" y="22954"/>
                    <a:pt x="12982" y="27478"/>
                  </a:cubicBezTo>
                  <a:lnTo>
                    <a:pt x="12982" y="56053"/>
                  </a:lnTo>
                  <a:lnTo>
                    <a:pt x="27" y="56053"/>
                  </a:lnTo>
                  <a:lnTo>
                    <a:pt x="27" y="523"/>
                  </a:lnTo>
                  <a:lnTo>
                    <a:pt x="12410" y="523"/>
                  </a:lnTo>
                  <a:lnTo>
                    <a:pt x="12410" y="7666"/>
                  </a:lnTo>
                  <a:cubicBezTo>
                    <a:pt x="14601" y="5104"/>
                    <a:pt x="17373" y="3104"/>
                    <a:pt x="20506" y="1856"/>
                  </a:cubicBezTo>
                  <a:cubicBezTo>
                    <a:pt x="24021" y="465"/>
                    <a:pt x="27774" y="-211"/>
                    <a:pt x="31555" y="-144"/>
                  </a:cubicBezTo>
                  <a:cubicBezTo>
                    <a:pt x="37594" y="-478"/>
                    <a:pt x="43537" y="1532"/>
                    <a:pt x="48128" y="5475"/>
                  </a:cubicBezTo>
                  <a:close/>
                </a:path>
              </a:pathLst>
            </a:custGeom>
            <a:solidFill>
              <a:srgbClr val="6D6E71"/>
            </a:solidFill>
            <a:ln w="9525" cap="flat">
              <a:noFill/>
              <a:prstDash val="solid"/>
              <a:miter/>
            </a:ln>
          </p:spPr>
          <p:txBody>
            <a:bodyPr rtlCol="0" anchor="ctr"/>
            <a:lstStyle/>
            <a:p>
              <a:endParaRPr lang="en-US"/>
            </a:p>
          </p:txBody>
        </p:sp>
        <p:sp>
          <p:nvSpPr>
            <p:cNvPr id="472" name="Freeform: Shape 471">
              <a:extLst>
                <a:ext uri="{FF2B5EF4-FFF2-40B4-BE49-F238E27FC236}">
                  <a16:creationId xmlns:a16="http://schemas.microsoft.com/office/drawing/2014/main" id="{0FD7067A-7A8A-4934-AA53-9BC54E5FD11A}"/>
                </a:ext>
              </a:extLst>
            </p:cNvPr>
            <p:cNvSpPr/>
            <p:nvPr/>
          </p:nvSpPr>
          <p:spPr>
            <a:xfrm>
              <a:off x="10192101" y="3401038"/>
              <a:ext cx="64531" cy="91440"/>
            </a:xfrm>
            <a:custGeom>
              <a:avLst/>
              <a:gdLst>
                <a:gd name="connsiteX0" fmla="*/ 27 w 51625"/>
                <a:gd name="connsiteY0" fmla="*/ -180 h 73152"/>
                <a:gd name="connsiteX1" fmla="*/ 13553 w 51625"/>
                <a:gd name="connsiteY1" fmla="*/ -180 h 73152"/>
                <a:gd name="connsiteX2" fmla="*/ 13553 w 51625"/>
                <a:gd name="connsiteY2" fmla="*/ 61542 h 73152"/>
                <a:gd name="connsiteX3" fmla="*/ 51653 w 51625"/>
                <a:gd name="connsiteY3" fmla="*/ 61542 h 73152"/>
                <a:gd name="connsiteX4" fmla="*/ 51653 w 51625"/>
                <a:gd name="connsiteY4" fmla="*/ 72972 h 73152"/>
                <a:gd name="connsiteX5" fmla="*/ 27 w 51625"/>
                <a:gd name="connsiteY5" fmla="*/ 72972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625" h="73152">
                  <a:moveTo>
                    <a:pt x="27" y="-180"/>
                  </a:moveTo>
                  <a:lnTo>
                    <a:pt x="13553" y="-180"/>
                  </a:lnTo>
                  <a:lnTo>
                    <a:pt x="13553" y="61542"/>
                  </a:lnTo>
                  <a:lnTo>
                    <a:pt x="51653" y="61542"/>
                  </a:lnTo>
                  <a:lnTo>
                    <a:pt x="51653" y="72972"/>
                  </a:lnTo>
                  <a:lnTo>
                    <a:pt x="27" y="72972"/>
                  </a:lnTo>
                  <a:close/>
                </a:path>
              </a:pathLst>
            </a:custGeom>
            <a:solidFill>
              <a:srgbClr val="6D6E71"/>
            </a:solidFill>
            <a:ln w="9525" cap="flat">
              <a:noFill/>
              <a:prstDash val="solid"/>
              <a:miter/>
            </a:ln>
          </p:spPr>
          <p:txBody>
            <a:bodyPr rtlCol="0" anchor="ctr"/>
            <a:lstStyle/>
            <a:p>
              <a:endParaRPr lang="en-US"/>
            </a:p>
          </p:txBody>
        </p:sp>
        <p:sp>
          <p:nvSpPr>
            <p:cNvPr id="473" name="Freeform: Shape 472">
              <a:extLst>
                <a:ext uri="{FF2B5EF4-FFF2-40B4-BE49-F238E27FC236}">
                  <a16:creationId xmlns:a16="http://schemas.microsoft.com/office/drawing/2014/main" id="{EE4C93D1-A68B-412F-94FA-D57C9FD9EC7A}"/>
                </a:ext>
              </a:extLst>
            </p:cNvPr>
            <p:cNvSpPr/>
            <p:nvPr/>
          </p:nvSpPr>
          <p:spPr>
            <a:xfrm>
              <a:off x="10266390" y="3391763"/>
              <a:ext cx="20841" cy="100239"/>
            </a:xfrm>
            <a:custGeom>
              <a:avLst/>
              <a:gdLst>
                <a:gd name="connsiteX0" fmla="*/ 2413 w 16673"/>
                <a:gd name="connsiteY0" fmla="*/ 13050 h 80191"/>
                <a:gd name="connsiteX1" fmla="*/ 32 w 16673"/>
                <a:gd name="connsiteY1" fmla="*/ 7526 h 80191"/>
                <a:gd name="connsiteX2" fmla="*/ 2413 w 16673"/>
                <a:gd name="connsiteY2" fmla="*/ 1906 h 80191"/>
                <a:gd name="connsiteX3" fmla="*/ 14319 w 16673"/>
                <a:gd name="connsiteY3" fmla="*/ 1906 h 80191"/>
                <a:gd name="connsiteX4" fmla="*/ 16701 w 16673"/>
                <a:gd name="connsiteY4" fmla="*/ 7335 h 80191"/>
                <a:gd name="connsiteX5" fmla="*/ 8614 w 16673"/>
                <a:gd name="connsiteY5" fmla="*/ 15441 h 80191"/>
                <a:gd name="connsiteX6" fmla="*/ 8318 w 16673"/>
                <a:gd name="connsiteY6" fmla="*/ 15432 h 80191"/>
                <a:gd name="connsiteX7" fmla="*/ 2413 w 16673"/>
                <a:gd name="connsiteY7" fmla="*/ 13050 h 80191"/>
                <a:gd name="connsiteX8" fmla="*/ 1746 w 16673"/>
                <a:gd name="connsiteY8" fmla="*/ 24480 h 80191"/>
                <a:gd name="connsiteX9" fmla="*/ 14795 w 16673"/>
                <a:gd name="connsiteY9" fmla="*/ 24480 h 80191"/>
                <a:gd name="connsiteX10" fmla="*/ 14795 w 16673"/>
                <a:gd name="connsiteY10" fmla="*/ 80011 h 80191"/>
                <a:gd name="connsiteX11" fmla="*/ 1746 w 16673"/>
                <a:gd name="connsiteY11" fmla="*/ 80011 h 80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73" h="80191">
                  <a:moveTo>
                    <a:pt x="2413" y="13050"/>
                  </a:moveTo>
                  <a:cubicBezTo>
                    <a:pt x="832" y="11660"/>
                    <a:pt x="-44" y="9631"/>
                    <a:pt x="32" y="7526"/>
                  </a:cubicBezTo>
                  <a:cubicBezTo>
                    <a:pt x="-16" y="5402"/>
                    <a:pt x="851" y="3354"/>
                    <a:pt x="2413" y="1906"/>
                  </a:cubicBezTo>
                  <a:cubicBezTo>
                    <a:pt x="5890" y="-875"/>
                    <a:pt x="10843" y="-875"/>
                    <a:pt x="14319" y="1906"/>
                  </a:cubicBezTo>
                  <a:cubicBezTo>
                    <a:pt x="15853" y="3297"/>
                    <a:pt x="16720" y="5268"/>
                    <a:pt x="16701" y="7335"/>
                  </a:cubicBezTo>
                  <a:cubicBezTo>
                    <a:pt x="16701" y="11802"/>
                    <a:pt x="13081" y="15432"/>
                    <a:pt x="8614" y="15441"/>
                  </a:cubicBezTo>
                  <a:cubicBezTo>
                    <a:pt x="8509" y="15441"/>
                    <a:pt x="8414" y="15432"/>
                    <a:pt x="8318" y="15432"/>
                  </a:cubicBezTo>
                  <a:cubicBezTo>
                    <a:pt x="6109" y="15450"/>
                    <a:pt x="3994" y="14593"/>
                    <a:pt x="2413" y="13050"/>
                  </a:cubicBezTo>
                  <a:close/>
                  <a:moveTo>
                    <a:pt x="1746" y="24480"/>
                  </a:moveTo>
                  <a:lnTo>
                    <a:pt x="14795" y="24480"/>
                  </a:lnTo>
                  <a:lnTo>
                    <a:pt x="14795" y="80011"/>
                  </a:lnTo>
                  <a:lnTo>
                    <a:pt x="1746" y="80011"/>
                  </a:lnTo>
                  <a:close/>
                </a:path>
              </a:pathLst>
            </a:custGeom>
            <a:solidFill>
              <a:srgbClr val="6D6E71"/>
            </a:solidFill>
            <a:ln w="9525" cap="flat">
              <a:noFill/>
              <a:prstDash val="solid"/>
              <a:miter/>
            </a:ln>
          </p:spPr>
          <p:txBody>
            <a:bodyPr rtlCol="0" anchor="ctr"/>
            <a:lstStyle/>
            <a:p>
              <a:endParaRPr lang="en-US"/>
            </a:p>
          </p:txBody>
        </p:sp>
        <p:sp>
          <p:nvSpPr>
            <p:cNvPr id="474" name="Freeform: Shape 473">
              <a:extLst>
                <a:ext uri="{FF2B5EF4-FFF2-40B4-BE49-F238E27FC236}">
                  <a16:creationId xmlns:a16="http://schemas.microsoft.com/office/drawing/2014/main" id="{F2E4BD1D-A500-44DE-A6DF-1BCE9762CB0C}"/>
                </a:ext>
              </a:extLst>
            </p:cNvPr>
            <p:cNvSpPr/>
            <p:nvPr/>
          </p:nvSpPr>
          <p:spPr>
            <a:xfrm>
              <a:off x="10294376" y="3422590"/>
              <a:ext cx="76318" cy="69412"/>
            </a:xfrm>
            <a:custGeom>
              <a:avLst/>
              <a:gdLst>
                <a:gd name="connsiteX0" fmla="*/ 61082 w 61054"/>
                <a:gd name="connsiteY0" fmla="*/ -180 h 55530"/>
                <a:gd name="connsiteX1" fmla="*/ 37270 w 61054"/>
                <a:gd name="connsiteY1" fmla="*/ 55351 h 55530"/>
                <a:gd name="connsiteX2" fmla="*/ 23840 w 61054"/>
                <a:gd name="connsiteY2" fmla="*/ 55351 h 55530"/>
                <a:gd name="connsiteX3" fmla="*/ 27 w 61054"/>
                <a:gd name="connsiteY3" fmla="*/ -180 h 55530"/>
                <a:gd name="connsiteX4" fmla="*/ 13553 w 61054"/>
                <a:gd name="connsiteY4" fmla="*/ -180 h 55530"/>
                <a:gd name="connsiteX5" fmla="*/ 30793 w 61054"/>
                <a:gd name="connsiteY5" fmla="*/ 40968 h 55530"/>
                <a:gd name="connsiteX6" fmla="*/ 48604 w 61054"/>
                <a:gd name="connsiteY6" fmla="*/ -180 h 55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054" h="55530">
                  <a:moveTo>
                    <a:pt x="61082" y="-180"/>
                  </a:moveTo>
                  <a:lnTo>
                    <a:pt x="37270" y="55351"/>
                  </a:lnTo>
                  <a:lnTo>
                    <a:pt x="23840" y="55351"/>
                  </a:lnTo>
                  <a:lnTo>
                    <a:pt x="27" y="-180"/>
                  </a:lnTo>
                  <a:lnTo>
                    <a:pt x="13553" y="-180"/>
                  </a:lnTo>
                  <a:lnTo>
                    <a:pt x="30793" y="40968"/>
                  </a:lnTo>
                  <a:lnTo>
                    <a:pt x="48604" y="-180"/>
                  </a:lnTo>
                  <a:close/>
                </a:path>
              </a:pathLst>
            </a:custGeom>
            <a:solidFill>
              <a:srgbClr val="6D6E71"/>
            </a:solidFill>
            <a:ln w="9525" cap="flat">
              <a:noFill/>
              <a:prstDash val="solid"/>
              <a:miter/>
            </a:ln>
          </p:spPr>
          <p:txBody>
            <a:bodyPr rtlCol="0" anchor="ctr"/>
            <a:lstStyle/>
            <a:p>
              <a:endParaRPr lang="en-US"/>
            </a:p>
          </p:txBody>
        </p:sp>
        <p:sp>
          <p:nvSpPr>
            <p:cNvPr id="475" name="Freeform: Shape 474">
              <a:extLst>
                <a:ext uri="{FF2B5EF4-FFF2-40B4-BE49-F238E27FC236}">
                  <a16:creationId xmlns:a16="http://schemas.microsoft.com/office/drawing/2014/main" id="{C1815667-449A-420C-B166-5431B370B40D}"/>
                </a:ext>
              </a:extLst>
            </p:cNvPr>
            <p:cNvSpPr/>
            <p:nvPr/>
          </p:nvSpPr>
          <p:spPr>
            <a:xfrm>
              <a:off x="10379619" y="3392285"/>
              <a:ext cx="20726" cy="99717"/>
            </a:xfrm>
            <a:custGeom>
              <a:avLst/>
              <a:gdLst>
                <a:gd name="connsiteX0" fmla="*/ 2413 w 16581"/>
                <a:gd name="connsiteY0" fmla="*/ 12633 h 79774"/>
                <a:gd name="connsiteX1" fmla="*/ 32 w 16581"/>
                <a:gd name="connsiteY1" fmla="*/ 7109 h 79774"/>
                <a:gd name="connsiteX2" fmla="*/ 2413 w 16581"/>
                <a:gd name="connsiteY2" fmla="*/ 1870 h 79774"/>
                <a:gd name="connsiteX3" fmla="*/ 14224 w 16581"/>
                <a:gd name="connsiteY3" fmla="*/ 1870 h 79774"/>
                <a:gd name="connsiteX4" fmla="*/ 16605 w 16581"/>
                <a:gd name="connsiteY4" fmla="*/ 7299 h 79774"/>
                <a:gd name="connsiteX5" fmla="*/ 14319 w 16581"/>
                <a:gd name="connsiteY5" fmla="*/ 13015 h 79774"/>
                <a:gd name="connsiteX6" fmla="*/ 2413 w 16581"/>
                <a:gd name="connsiteY6" fmla="*/ 13015 h 79774"/>
                <a:gd name="connsiteX7" fmla="*/ 1746 w 16581"/>
                <a:gd name="connsiteY7" fmla="*/ 24063 h 79774"/>
                <a:gd name="connsiteX8" fmla="*/ 14795 w 16581"/>
                <a:gd name="connsiteY8" fmla="*/ 24063 h 79774"/>
                <a:gd name="connsiteX9" fmla="*/ 14795 w 16581"/>
                <a:gd name="connsiteY9" fmla="*/ 79594 h 79774"/>
                <a:gd name="connsiteX10" fmla="*/ 1746 w 16581"/>
                <a:gd name="connsiteY10" fmla="*/ 79594 h 7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81" h="79774">
                  <a:moveTo>
                    <a:pt x="2413" y="12633"/>
                  </a:moveTo>
                  <a:cubicBezTo>
                    <a:pt x="832" y="11243"/>
                    <a:pt x="-44" y="9214"/>
                    <a:pt x="32" y="7109"/>
                  </a:cubicBezTo>
                  <a:cubicBezTo>
                    <a:pt x="89" y="5118"/>
                    <a:pt x="946" y="3223"/>
                    <a:pt x="2413" y="1870"/>
                  </a:cubicBezTo>
                  <a:cubicBezTo>
                    <a:pt x="5870" y="-863"/>
                    <a:pt x="10767" y="-863"/>
                    <a:pt x="14224" y="1870"/>
                  </a:cubicBezTo>
                  <a:cubicBezTo>
                    <a:pt x="15796" y="3223"/>
                    <a:pt x="16672" y="5223"/>
                    <a:pt x="16605" y="7299"/>
                  </a:cubicBezTo>
                  <a:cubicBezTo>
                    <a:pt x="16672" y="9443"/>
                    <a:pt x="15843" y="11509"/>
                    <a:pt x="14319" y="13015"/>
                  </a:cubicBezTo>
                  <a:cubicBezTo>
                    <a:pt x="10957" y="16129"/>
                    <a:pt x="5776" y="16129"/>
                    <a:pt x="2413" y="13015"/>
                  </a:cubicBezTo>
                  <a:close/>
                  <a:moveTo>
                    <a:pt x="1746" y="24063"/>
                  </a:moveTo>
                  <a:lnTo>
                    <a:pt x="14795" y="24063"/>
                  </a:lnTo>
                  <a:lnTo>
                    <a:pt x="14795" y="79594"/>
                  </a:lnTo>
                  <a:lnTo>
                    <a:pt x="1746" y="79594"/>
                  </a:lnTo>
                  <a:close/>
                </a:path>
              </a:pathLst>
            </a:custGeom>
            <a:solidFill>
              <a:srgbClr val="6D6E71"/>
            </a:solidFill>
            <a:ln w="9525" cap="flat">
              <a:noFill/>
              <a:prstDash val="solid"/>
              <a:miter/>
            </a:ln>
          </p:spPr>
          <p:txBody>
            <a:bodyPr rtlCol="0" anchor="ctr"/>
            <a:lstStyle/>
            <a:p>
              <a:endParaRPr lang="en-US"/>
            </a:p>
          </p:txBody>
        </p:sp>
        <p:sp>
          <p:nvSpPr>
            <p:cNvPr id="476" name="Freeform: Shape 475">
              <a:extLst>
                <a:ext uri="{FF2B5EF4-FFF2-40B4-BE49-F238E27FC236}">
                  <a16:creationId xmlns:a16="http://schemas.microsoft.com/office/drawing/2014/main" id="{251BA64D-9D55-4AD7-BA91-4BC268BCC655}"/>
                </a:ext>
              </a:extLst>
            </p:cNvPr>
            <p:cNvSpPr/>
            <p:nvPr/>
          </p:nvSpPr>
          <p:spPr>
            <a:xfrm>
              <a:off x="10419272" y="3422426"/>
              <a:ext cx="68068" cy="70291"/>
            </a:xfrm>
            <a:custGeom>
              <a:avLst/>
              <a:gdLst>
                <a:gd name="connsiteX0" fmla="*/ 48128 w 54454"/>
                <a:gd name="connsiteY0" fmla="*/ 5475 h 56233"/>
                <a:gd name="connsiteX1" fmla="*/ 54415 w 54454"/>
                <a:gd name="connsiteY1" fmla="*/ 23668 h 56233"/>
                <a:gd name="connsiteX2" fmla="*/ 54415 w 54454"/>
                <a:gd name="connsiteY2" fmla="*/ 55482 h 56233"/>
                <a:gd name="connsiteX3" fmla="*/ 41461 w 54454"/>
                <a:gd name="connsiteY3" fmla="*/ 55482 h 56233"/>
                <a:gd name="connsiteX4" fmla="*/ 41461 w 54454"/>
                <a:gd name="connsiteY4" fmla="*/ 25383 h 56233"/>
                <a:gd name="connsiteX5" fmla="*/ 38032 w 54454"/>
                <a:gd name="connsiteY5" fmla="*/ 14429 h 56233"/>
                <a:gd name="connsiteX6" fmla="*/ 28507 w 54454"/>
                <a:gd name="connsiteY6" fmla="*/ 10714 h 56233"/>
                <a:gd name="connsiteX7" fmla="*/ 17172 w 54454"/>
                <a:gd name="connsiteY7" fmla="*/ 15096 h 56233"/>
                <a:gd name="connsiteX8" fmla="*/ 12981 w 54454"/>
                <a:gd name="connsiteY8" fmla="*/ 27478 h 56233"/>
                <a:gd name="connsiteX9" fmla="*/ 12981 w 54454"/>
                <a:gd name="connsiteY9" fmla="*/ 56053 h 56233"/>
                <a:gd name="connsiteX10" fmla="*/ 27 w 54454"/>
                <a:gd name="connsiteY10" fmla="*/ 56053 h 56233"/>
                <a:gd name="connsiteX11" fmla="*/ 27 w 54454"/>
                <a:gd name="connsiteY11" fmla="*/ 523 h 56233"/>
                <a:gd name="connsiteX12" fmla="*/ 12410 w 54454"/>
                <a:gd name="connsiteY12" fmla="*/ 523 h 56233"/>
                <a:gd name="connsiteX13" fmla="*/ 12410 w 54454"/>
                <a:gd name="connsiteY13" fmla="*/ 7666 h 56233"/>
                <a:gd name="connsiteX14" fmla="*/ 20506 w 54454"/>
                <a:gd name="connsiteY14" fmla="*/ 1856 h 56233"/>
                <a:gd name="connsiteX15" fmla="*/ 31555 w 54454"/>
                <a:gd name="connsiteY15" fmla="*/ -144 h 56233"/>
                <a:gd name="connsiteX16" fmla="*/ 48128 w 54454"/>
                <a:gd name="connsiteY16" fmla="*/ 5475 h 56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454" h="56233">
                  <a:moveTo>
                    <a:pt x="48128" y="5475"/>
                  </a:moveTo>
                  <a:cubicBezTo>
                    <a:pt x="52643" y="10419"/>
                    <a:pt x="54910" y="17001"/>
                    <a:pt x="54415" y="23668"/>
                  </a:cubicBezTo>
                  <a:lnTo>
                    <a:pt x="54415" y="55482"/>
                  </a:lnTo>
                  <a:lnTo>
                    <a:pt x="41461" y="55482"/>
                  </a:lnTo>
                  <a:lnTo>
                    <a:pt x="41461" y="25383"/>
                  </a:lnTo>
                  <a:cubicBezTo>
                    <a:pt x="41756" y="21430"/>
                    <a:pt x="40527" y="17506"/>
                    <a:pt x="38032" y="14429"/>
                  </a:cubicBezTo>
                  <a:cubicBezTo>
                    <a:pt x="35517" y="11905"/>
                    <a:pt x="32060" y="10562"/>
                    <a:pt x="28507" y="10714"/>
                  </a:cubicBezTo>
                  <a:cubicBezTo>
                    <a:pt x="24277" y="10476"/>
                    <a:pt x="20144" y="12076"/>
                    <a:pt x="17172" y="15096"/>
                  </a:cubicBezTo>
                  <a:cubicBezTo>
                    <a:pt x="14181" y="18506"/>
                    <a:pt x="12676" y="22954"/>
                    <a:pt x="12981" y="27478"/>
                  </a:cubicBezTo>
                  <a:lnTo>
                    <a:pt x="12981" y="56053"/>
                  </a:lnTo>
                  <a:lnTo>
                    <a:pt x="27" y="56053"/>
                  </a:lnTo>
                  <a:lnTo>
                    <a:pt x="27" y="523"/>
                  </a:lnTo>
                  <a:lnTo>
                    <a:pt x="12410" y="523"/>
                  </a:lnTo>
                  <a:lnTo>
                    <a:pt x="12410" y="7666"/>
                  </a:lnTo>
                  <a:cubicBezTo>
                    <a:pt x="14581" y="5085"/>
                    <a:pt x="17363" y="3085"/>
                    <a:pt x="20506" y="1856"/>
                  </a:cubicBezTo>
                  <a:cubicBezTo>
                    <a:pt x="24021" y="465"/>
                    <a:pt x="27773" y="-211"/>
                    <a:pt x="31555" y="-144"/>
                  </a:cubicBezTo>
                  <a:cubicBezTo>
                    <a:pt x="37594" y="-478"/>
                    <a:pt x="43537" y="1532"/>
                    <a:pt x="48128" y="5475"/>
                  </a:cubicBezTo>
                  <a:close/>
                </a:path>
              </a:pathLst>
            </a:custGeom>
            <a:solidFill>
              <a:srgbClr val="6D6E71"/>
            </a:solidFill>
            <a:ln w="9525" cap="flat">
              <a:noFill/>
              <a:prstDash val="solid"/>
              <a:miter/>
            </a:ln>
          </p:spPr>
          <p:txBody>
            <a:bodyPr rtlCol="0" anchor="ctr"/>
            <a:lstStyle/>
            <a:p>
              <a:endParaRPr lang="en-US"/>
            </a:p>
          </p:txBody>
        </p:sp>
        <p:sp>
          <p:nvSpPr>
            <p:cNvPr id="477" name="Freeform: Shape 476">
              <a:extLst>
                <a:ext uri="{FF2B5EF4-FFF2-40B4-BE49-F238E27FC236}">
                  <a16:creationId xmlns:a16="http://schemas.microsoft.com/office/drawing/2014/main" id="{36D1323C-CE4B-465B-9DE0-C7B7FD3C6407}"/>
                </a:ext>
              </a:extLst>
            </p:cNvPr>
            <p:cNvSpPr/>
            <p:nvPr/>
          </p:nvSpPr>
          <p:spPr>
            <a:xfrm>
              <a:off x="10503274" y="3421990"/>
              <a:ext cx="74231" cy="96206"/>
            </a:xfrm>
            <a:custGeom>
              <a:avLst/>
              <a:gdLst>
                <a:gd name="connsiteX0" fmla="*/ 59413 w 59385"/>
                <a:gd name="connsiteY0" fmla="*/ 299 h 76965"/>
                <a:gd name="connsiteX1" fmla="*/ 59413 w 59385"/>
                <a:gd name="connsiteY1" fmla="*/ 47448 h 76965"/>
                <a:gd name="connsiteX2" fmla="*/ 29504 w 59385"/>
                <a:gd name="connsiteY2" fmla="*/ 76785 h 76965"/>
                <a:gd name="connsiteX3" fmla="*/ 14265 w 59385"/>
                <a:gd name="connsiteY3" fmla="*/ 74690 h 76965"/>
                <a:gd name="connsiteX4" fmla="*/ 2454 w 59385"/>
                <a:gd name="connsiteY4" fmla="*/ 68880 h 76965"/>
                <a:gd name="connsiteX5" fmla="*/ 8264 w 59385"/>
                <a:gd name="connsiteY5" fmla="*/ 59355 h 76965"/>
                <a:gd name="connsiteX6" fmla="*/ 17789 w 59385"/>
                <a:gd name="connsiteY6" fmla="*/ 64212 h 76965"/>
                <a:gd name="connsiteX7" fmla="*/ 29028 w 59385"/>
                <a:gd name="connsiteY7" fmla="*/ 66022 h 76965"/>
                <a:gd name="connsiteX8" fmla="*/ 42459 w 59385"/>
                <a:gd name="connsiteY8" fmla="*/ 61831 h 76965"/>
                <a:gd name="connsiteX9" fmla="*/ 46745 w 59385"/>
                <a:gd name="connsiteY9" fmla="*/ 49163 h 76965"/>
                <a:gd name="connsiteX10" fmla="*/ 46745 w 59385"/>
                <a:gd name="connsiteY10" fmla="*/ 46210 h 76965"/>
                <a:gd name="connsiteX11" fmla="*/ 38649 w 59385"/>
                <a:gd name="connsiteY11" fmla="*/ 51735 h 76965"/>
                <a:gd name="connsiteX12" fmla="*/ 28076 w 59385"/>
                <a:gd name="connsiteY12" fmla="*/ 53640 h 76965"/>
                <a:gd name="connsiteX13" fmla="*/ 13788 w 59385"/>
                <a:gd name="connsiteY13" fmla="*/ 50211 h 76965"/>
                <a:gd name="connsiteX14" fmla="*/ 3692 w 59385"/>
                <a:gd name="connsiteY14" fmla="*/ 40686 h 76965"/>
                <a:gd name="connsiteX15" fmla="*/ 3692 w 59385"/>
                <a:gd name="connsiteY15" fmla="*/ 12682 h 76965"/>
                <a:gd name="connsiteX16" fmla="*/ 13788 w 59385"/>
                <a:gd name="connsiteY16" fmla="*/ 3157 h 76965"/>
                <a:gd name="connsiteX17" fmla="*/ 28076 w 59385"/>
                <a:gd name="connsiteY17" fmla="*/ -177 h 76965"/>
                <a:gd name="connsiteX18" fmla="*/ 39029 w 59385"/>
                <a:gd name="connsiteY18" fmla="*/ 1824 h 76965"/>
                <a:gd name="connsiteX19" fmla="*/ 47316 w 59385"/>
                <a:gd name="connsiteY19" fmla="*/ 7824 h 76965"/>
                <a:gd name="connsiteX20" fmla="*/ 47316 w 59385"/>
                <a:gd name="connsiteY20" fmla="*/ 490 h 76965"/>
                <a:gd name="connsiteX21" fmla="*/ 41887 w 59385"/>
                <a:gd name="connsiteY21" fmla="*/ 37923 h 76965"/>
                <a:gd name="connsiteX22" fmla="*/ 46650 w 59385"/>
                <a:gd name="connsiteY22" fmla="*/ 26398 h 76965"/>
                <a:gd name="connsiteX23" fmla="*/ 41887 w 59385"/>
                <a:gd name="connsiteY23" fmla="*/ 15063 h 76965"/>
                <a:gd name="connsiteX24" fmla="*/ 29790 w 59385"/>
                <a:gd name="connsiteY24" fmla="*/ 10682 h 76965"/>
                <a:gd name="connsiteX25" fmla="*/ 17598 w 59385"/>
                <a:gd name="connsiteY25" fmla="*/ 15063 h 76965"/>
                <a:gd name="connsiteX26" fmla="*/ 12836 w 59385"/>
                <a:gd name="connsiteY26" fmla="*/ 26398 h 76965"/>
                <a:gd name="connsiteX27" fmla="*/ 17598 w 59385"/>
                <a:gd name="connsiteY27" fmla="*/ 37923 h 76965"/>
                <a:gd name="connsiteX28" fmla="*/ 29790 w 59385"/>
                <a:gd name="connsiteY28" fmla="*/ 42305 h 76965"/>
                <a:gd name="connsiteX29" fmla="*/ 41887 w 59385"/>
                <a:gd name="connsiteY29" fmla="*/ 37923 h 76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9385" h="76965">
                  <a:moveTo>
                    <a:pt x="59413" y="299"/>
                  </a:moveTo>
                  <a:lnTo>
                    <a:pt x="59413" y="47448"/>
                  </a:lnTo>
                  <a:cubicBezTo>
                    <a:pt x="59413" y="67003"/>
                    <a:pt x="49440" y="76785"/>
                    <a:pt x="29504" y="76785"/>
                  </a:cubicBezTo>
                  <a:cubicBezTo>
                    <a:pt x="24352" y="76776"/>
                    <a:pt x="19227" y="76071"/>
                    <a:pt x="14265" y="74690"/>
                  </a:cubicBezTo>
                  <a:cubicBezTo>
                    <a:pt x="9978" y="73576"/>
                    <a:pt x="5959" y="71594"/>
                    <a:pt x="2454" y="68880"/>
                  </a:cubicBezTo>
                  <a:lnTo>
                    <a:pt x="8264" y="59355"/>
                  </a:lnTo>
                  <a:cubicBezTo>
                    <a:pt x="11102" y="61555"/>
                    <a:pt x="14341" y="63203"/>
                    <a:pt x="17789" y="64212"/>
                  </a:cubicBezTo>
                  <a:cubicBezTo>
                    <a:pt x="21418" y="65384"/>
                    <a:pt x="25209" y="65993"/>
                    <a:pt x="29028" y="66022"/>
                  </a:cubicBezTo>
                  <a:cubicBezTo>
                    <a:pt x="33877" y="66394"/>
                    <a:pt x="38677" y="64889"/>
                    <a:pt x="42459" y="61831"/>
                  </a:cubicBezTo>
                  <a:cubicBezTo>
                    <a:pt x="45573" y="58383"/>
                    <a:pt x="47126" y="53792"/>
                    <a:pt x="46745" y="49163"/>
                  </a:cubicBezTo>
                  <a:lnTo>
                    <a:pt x="46745" y="46210"/>
                  </a:lnTo>
                  <a:cubicBezTo>
                    <a:pt x="44506" y="48649"/>
                    <a:pt x="41734" y="50544"/>
                    <a:pt x="38649" y="51735"/>
                  </a:cubicBezTo>
                  <a:cubicBezTo>
                    <a:pt x="35267" y="53011"/>
                    <a:pt x="31686" y="53659"/>
                    <a:pt x="28076" y="53640"/>
                  </a:cubicBezTo>
                  <a:cubicBezTo>
                    <a:pt x="23104" y="53706"/>
                    <a:pt x="18189" y="52525"/>
                    <a:pt x="13788" y="50211"/>
                  </a:cubicBezTo>
                  <a:cubicBezTo>
                    <a:pt x="9588" y="48058"/>
                    <a:pt x="6092" y="44753"/>
                    <a:pt x="3692" y="40686"/>
                  </a:cubicBezTo>
                  <a:cubicBezTo>
                    <a:pt x="-1194" y="31989"/>
                    <a:pt x="-1194" y="21378"/>
                    <a:pt x="3692" y="12682"/>
                  </a:cubicBezTo>
                  <a:cubicBezTo>
                    <a:pt x="6102" y="8625"/>
                    <a:pt x="9607" y="5329"/>
                    <a:pt x="13788" y="3157"/>
                  </a:cubicBezTo>
                  <a:cubicBezTo>
                    <a:pt x="18217" y="919"/>
                    <a:pt x="23113" y="-224"/>
                    <a:pt x="28076" y="-177"/>
                  </a:cubicBezTo>
                  <a:cubicBezTo>
                    <a:pt x="31819" y="-234"/>
                    <a:pt x="35543" y="443"/>
                    <a:pt x="39029" y="1824"/>
                  </a:cubicBezTo>
                  <a:cubicBezTo>
                    <a:pt x="42258" y="3081"/>
                    <a:pt x="45116" y="5148"/>
                    <a:pt x="47316" y="7824"/>
                  </a:cubicBezTo>
                  <a:lnTo>
                    <a:pt x="47316" y="490"/>
                  </a:lnTo>
                  <a:close/>
                  <a:moveTo>
                    <a:pt x="41887" y="37923"/>
                  </a:moveTo>
                  <a:cubicBezTo>
                    <a:pt x="45049" y="34933"/>
                    <a:pt x="46783" y="30742"/>
                    <a:pt x="46650" y="26398"/>
                  </a:cubicBezTo>
                  <a:cubicBezTo>
                    <a:pt x="46783" y="22112"/>
                    <a:pt x="45049" y="17968"/>
                    <a:pt x="41887" y="15063"/>
                  </a:cubicBezTo>
                  <a:cubicBezTo>
                    <a:pt x="38592" y="12063"/>
                    <a:pt x="34248" y="10482"/>
                    <a:pt x="29790" y="10682"/>
                  </a:cubicBezTo>
                  <a:cubicBezTo>
                    <a:pt x="25313" y="10491"/>
                    <a:pt x="20932" y="12063"/>
                    <a:pt x="17598" y="15063"/>
                  </a:cubicBezTo>
                  <a:cubicBezTo>
                    <a:pt x="14408" y="17950"/>
                    <a:pt x="12664" y="22102"/>
                    <a:pt x="12836" y="26398"/>
                  </a:cubicBezTo>
                  <a:cubicBezTo>
                    <a:pt x="12655" y="30751"/>
                    <a:pt x="14398" y="34971"/>
                    <a:pt x="17598" y="37923"/>
                  </a:cubicBezTo>
                  <a:cubicBezTo>
                    <a:pt x="20932" y="40924"/>
                    <a:pt x="25313" y="42495"/>
                    <a:pt x="29790" y="42305"/>
                  </a:cubicBezTo>
                  <a:cubicBezTo>
                    <a:pt x="34238" y="42505"/>
                    <a:pt x="38592" y="40924"/>
                    <a:pt x="41887" y="37923"/>
                  </a:cubicBezTo>
                  <a:close/>
                </a:path>
              </a:pathLst>
            </a:custGeom>
            <a:solidFill>
              <a:srgbClr val="6D6E71"/>
            </a:solidFill>
            <a:ln w="9525" cap="flat">
              <a:noFill/>
              <a:prstDash val="solid"/>
              <a:miter/>
            </a:ln>
          </p:spPr>
          <p:txBody>
            <a:bodyPr rtlCol="0" anchor="ctr"/>
            <a:lstStyle/>
            <a:p>
              <a:endParaRPr lang="en-US"/>
            </a:p>
          </p:txBody>
        </p:sp>
        <p:sp>
          <p:nvSpPr>
            <p:cNvPr id="478" name="Freeform: Shape 477">
              <a:extLst>
                <a:ext uri="{FF2B5EF4-FFF2-40B4-BE49-F238E27FC236}">
                  <a16:creationId xmlns:a16="http://schemas.microsoft.com/office/drawing/2014/main" id="{FD0D62C3-03A4-41CA-829E-701BCF6FB91F}"/>
                </a:ext>
              </a:extLst>
            </p:cNvPr>
            <p:cNvSpPr/>
            <p:nvPr/>
          </p:nvSpPr>
          <p:spPr>
            <a:xfrm>
              <a:off x="9506301" y="3578561"/>
              <a:ext cx="118466" cy="69412"/>
            </a:xfrm>
            <a:custGeom>
              <a:avLst/>
              <a:gdLst>
                <a:gd name="connsiteX0" fmla="*/ 94800 w 94773"/>
                <a:gd name="connsiteY0" fmla="*/ -180 h 55530"/>
                <a:gd name="connsiteX1" fmla="*/ 74322 w 94773"/>
                <a:gd name="connsiteY1" fmla="*/ 55351 h 55530"/>
                <a:gd name="connsiteX2" fmla="*/ 61844 w 94773"/>
                <a:gd name="connsiteY2" fmla="*/ 55351 h 55530"/>
                <a:gd name="connsiteX3" fmla="*/ 47462 w 94773"/>
                <a:gd name="connsiteY3" fmla="*/ 17251 h 55530"/>
                <a:gd name="connsiteX4" fmla="*/ 32888 w 94773"/>
                <a:gd name="connsiteY4" fmla="*/ 55351 h 55530"/>
                <a:gd name="connsiteX5" fmla="*/ 20410 w 94773"/>
                <a:gd name="connsiteY5" fmla="*/ 55351 h 55530"/>
                <a:gd name="connsiteX6" fmla="*/ 27 w 94773"/>
                <a:gd name="connsiteY6" fmla="*/ -180 h 55530"/>
                <a:gd name="connsiteX7" fmla="*/ 12314 w 94773"/>
                <a:gd name="connsiteY7" fmla="*/ -180 h 55530"/>
                <a:gd name="connsiteX8" fmla="*/ 26983 w 94773"/>
                <a:gd name="connsiteY8" fmla="*/ 40873 h 55530"/>
                <a:gd name="connsiteX9" fmla="*/ 42223 w 94773"/>
                <a:gd name="connsiteY9" fmla="*/ -180 h 55530"/>
                <a:gd name="connsiteX10" fmla="*/ 53367 w 94773"/>
                <a:gd name="connsiteY10" fmla="*/ -180 h 55530"/>
                <a:gd name="connsiteX11" fmla="*/ 68321 w 94773"/>
                <a:gd name="connsiteY11" fmla="*/ 41063 h 55530"/>
                <a:gd name="connsiteX12" fmla="*/ 83466 w 94773"/>
                <a:gd name="connsiteY12" fmla="*/ -180 h 55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773" h="55530">
                  <a:moveTo>
                    <a:pt x="94800" y="-180"/>
                  </a:moveTo>
                  <a:lnTo>
                    <a:pt x="74322" y="55351"/>
                  </a:lnTo>
                  <a:lnTo>
                    <a:pt x="61844" y="55351"/>
                  </a:lnTo>
                  <a:lnTo>
                    <a:pt x="47462" y="17251"/>
                  </a:lnTo>
                  <a:lnTo>
                    <a:pt x="32888" y="55351"/>
                  </a:lnTo>
                  <a:lnTo>
                    <a:pt x="20410" y="55351"/>
                  </a:lnTo>
                  <a:lnTo>
                    <a:pt x="27" y="-180"/>
                  </a:lnTo>
                  <a:lnTo>
                    <a:pt x="12314" y="-180"/>
                  </a:lnTo>
                  <a:lnTo>
                    <a:pt x="26983" y="40873"/>
                  </a:lnTo>
                  <a:lnTo>
                    <a:pt x="42223" y="-180"/>
                  </a:lnTo>
                  <a:lnTo>
                    <a:pt x="53367" y="-180"/>
                  </a:lnTo>
                  <a:lnTo>
                    <a:pt x="68321" y="41063"/>
                  </a:lnTo>
                  <a:lnTo>
                    <a:pt x="83466" y="-180"/>
                  </a:lnTo>
                  <a:close/>
                </a:path>
              </a:pathLst>
            </a:custGeom>
            <a:solidFill>
              <a:srgbClr val="6D6E71"/>
            </a:solidFill>
            <a:ln w="9525" cap="flat">
              <a:noFill/>
              <a:prstDash val="solid"/>
              <a:miter/>
            </a:ln>
          </p:spPr>
          <p:txBody>
            <a:bodyPr rtlCol="0" anchor="ctr"/>
            <a:lstStyle/>
            <a:p>
              <a:endParaRPr lang="en-US"/>
            </a:p>
          </p:txBody>
        </p:sp>
        <p:sp>
          <p:nvSpPr>
            <p:cNvPr id="479" name="Freeform: Shape 478">
              <a:extLst>
                <a:ext uri="{FF2B5EF4-FFF2-40B4-BE49-F238E27FC236}">
                  <a16:creationId xmlns:a16="http://schemas.microsoft.com/office/drawing/2014/main" id="{6261D3CC-A0F0-472F-B039-D4A21A1D4EDF}"/>
                </a:ext>
              </a:extLst>
            </p:cNvPr>
            <p:cNvSpPr/>
            <p:nvPr/>
          </p:nvSpPr>
          <p:spPr>
            <a:xfrm>
              <a:off x="9633701" y="3547602"/>
              <a:ext cx="20835" cy="100372"/>
            </a:xfrm>
            <a:custGeom>
              <a:avLst/>
              <a:gdLst>
                <a:gd name="connsiteX0" fmla="*/ 2405 w 16668"/>
                <a:gd name="connsiteY0" fmla="*/ 13252 h 80298"/>
                <a:gd name="connsiteX1" fmla="*/ 2168 w 16668"/>
                <a:gd name="connsiteY1" fmla="*/ 2346 h 80298"/>
                <a:gd name="connsiteX2" fmla="*/ 2405 w 16668"/>
                <a:gd name="connsiteY2" fmla="*/ 2108 h 80298"/>
                <a:gd name="connsiteX3" fmla="*/ 8311 w 16668"/>
                <a:gd name="connsiteY3" fmla="*/ -178 h 80298"/>
                <a:gd name="connsiteX4" fmla="*/ 14312 w 16668"/>
                <a:gd name="connsiteY4" fmla="*/ 2013 h 80298"/>
                <a:gd name="connsiteX5" fmla="*/ 16693 w 16668"/>
                <a:gd name="connsiteY5" fmla="*/ 7347 h 80298"/>
                <a:gd name="connsiteX6" fmla="*/ 14312 w 16668"/>
                <a:gd name="connsiteY6" fmla="*/ 13157 h 80298"/>
                <a:gd name="connsiteX7" fmla="*/ 8311 w 16668"/>
                <a:gd name="connsiteY7" fmla="*/ 15443 h 80298"/>
                <a:gd name="connsiteX8" fmla="*/ 2405 w 16668"/>
                <a:gd name="connsiteY8" fmla="*/ 13252 h 80298"/>
                <a:gd name="connsiteX9" fmla="*/ 1834 w 16668"/>
                <a:gd name="connsiteY9" fmla="*/ 24587 h 80298"/>
                <a:gd name="connsiteX10" fmla="*/ 14788 w 16668"/>
                <a:gd name="connsiteY10" fmla="*/ 24587 h 80298"/>
                <a:gd name="connsiteX11" fmla="*/ 14788 w 16668"/>
                <a:gd name="connsiteY11" fmla="*/ 80118 h 80298"/>
                <a:gd name="connsiteX12" fmla="*/ 1834 w 16668"/>
                <a:gd name="connsiteY12" fmla="*/ 80118 h 8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68" h="80298">
                  <a:moveTo>
                    <a:pt x="2405" y="13252"/>
                  </a:moveTo>
                  <a:cubicBezTo>
                    <a:pt x="-671" y="10309"/>
                    <a:pt x="-776" y="5423"/>
                    <a:pt x="2168" y="2346"/>
                  </a:cubicBezTo>
                  <a:cubicBezTo>
                    <a:pt x="2244" y="2261"/>
                    <a:pt x="2320" y="2184"/>
                    <a:pt x="2405" y="2108"/>
                  </a:cubicBezTo>
                  <a:cubicBezTo>
                    <a:pt x="3997" y="603"/>
                    <a:pt x="6120" y="-216"/>
                    <a:pt x="8311" y="-178"/>
                  </a:cubicBezTo>
                  <a:cubicBezTo>
                    <a:pt x="10511" y="-225"/>
                    <a:pt x="12655" y="556"/>
                    <a:pt x="14312" y="2013"/>
                  </a:cubicBezTo>
                  <a:cubicBezTo>
                    <a:pt x="15845" y="3356"/>
                    <a:pt x="16722" y="5309"/>
                    <a:pt x="16693" y="7347"/>
                  </a:cubicBezTo>
                  <a:cubicBezTo>
                    <a:pt x="16750" y="9528"/>
                    <a:pt x="15884" y="11643"/>
                    <a:pt x="14312" y="13157"/>
                  </a:cubicBezTo>
                  <a:cubicBezTo>
                    <a:pt x="12712" y="14710"/>
                    <a:pt x="10540" y="15539"/>
                    <a:pt x="8311" y="15443"/>
                  </a:cubicBezTo>
                  <a:cubicBezTo>
                    <a:pt x="6139" y="15481"/>
                    <a:pt x="4034" y="14700"/>
                    <a:pt x="2405" y="13252"/>
                  </a:cubicBezTo>
                  <a:close/>
                  <a:moveTo>
                    <a:pt x="1834" y="24587"/>
                  </a:moveTo>
                  <a:lnTo>
                    <a:pt x="14788" y="24587"/>
                  </a:lnTo>
                  <a:lnTo>
                    <a:pt x="14788" y="80118"/>
                  </a:lnTo>
                  <a:lnTo>
                    <a:pt x="1834" y="80118"/>
                  </a:lnTo>
                  <a:close/>
                </a:path>
              </a:pathLst>
            </a:custGeom>
            <a:solidFill>
              <a:srgbClr val="6D6E71"/>
            </a:solidFill>
            <a:ln w="9525" cap="flat">
              <a:noFill/>
              <a:prstDash val="solid"/>
              <a:miter/>
            </a:ln>
          </p:spPr>
          <p:txBody>
            <a:bodyPr rtlCol="0" anchor="ctr"/>
            <a:lstStyle/>
            <a:p>
              <a:endParaRPr lang="en-US"/>
            </a:p>
          </p:txBody>
        </p:sp>
        <p:sp>
          <p:nvSpPr>
            <p:cNvPr id="480" name="Freeform: Shape 479">
              <a:extLst>
                <a:ext uri="{FF2B5EF4-FFF2-40B4-BE49-F238E27FC236}">
                  <a16:creationId xmlns:a16="http://schemas.microsoft.com/office/drawing/2014/main" id="{AA87C116-6205-499C-82C5-698C6FE2B22A}"/>
                </a:ext>
              </a:extLst>
            </p:cNvPr>
            <p:cNvSpPr/>
            <p:nvPr/>
          </p:nvSpPr>
          <p:spPr>
            <a:xfrm>
              <a:off x="9664415" y="3563797"/>
              <a:ext cx="51435" cy="85767"/>
            </a:xfrm>
            <a:custGeom>
              <a:avLst/>
              <a:gdLst>
                <a:gd name="connsiteX0" fmla="*/ 41175 w 41148"/>
                <a:gd name="connsiteY0" fmla="*/ 64685 h 68614"/>
                <a:gd name="connsiteX1" fmla="*/ 35555 w 41148"/>
                <a:gd name="connsiteY1" fmla="*/ 67448 h 68614"/>
                <a:gd name="connsiteX2" fmla="*/ 28698 w 41148"/>
                <a:gd name="connsiteY2" fmla="*/ 68400 h 68614"/>
                <a:gd name="connsiteX3" fmla="*/ 14505 w 41148"/>
                <a:gd name="connsiteY3" fmla="*/ 63638 h 68614"/>
                <a:gd name="connsiteX4" fmla="*/ 9552 w 41148"/>
                <a:gd name="connsiteY4" fmla="*/ 49731 h 68614"/>
                <a:gd name="connsiteX5" fmla="*/ 9552 w 41148"/>
                <a:gd name="connsiteY5" fmla="*/ 22966 h 68614"/>
                <a:gd name="connsiteX6" fmla="*/ 27 w 41148"/>
                <a:gd name="connsiteY6" fmla="*/ 22966 h 68614"/>
                <a:gd name="connsiteX7" fmla="*/ 27 w 41148"/>
                <a:gd name="connsiteY7" fmla="*/ 12583 h 68614"/>
                <a:gd name="connsiteX8" fmla="*/ 9552 w 41148"/>
                <a:gd name="connsiteY8" fmla="*/ 12583 h 68614"/>
                <a:gd name="connsiteX9" fmla="*/ 9552 w 41148"/>
                <a:gd name="connsiteY9" fmla="*/ -180 h 68614"/>
                <a:gd name="connsiteX10" fmla="*/ 22125 w 41148"/>
                <a:gd name="connsiteY10" fmla="*/ -180 h 68614"/>
                <a:gd name="connsiteX11" fmla="*/ 22125 w 41148"/>
                <a:gd name="connsiteY11" fmla="*/ 12583 h 68614"/>
                <a:gd name="connsiteX12" fmla="*/ 37080 w 41148"/>
                <a:gd name="connsiteY12" fmla="*/ 12583 h 68614"/>
                <a:gd name="connsiteX13" fmla="*/ 37080 w 41148"/>
                <a:gd name="connsiteY13" fmla="*/ 22966 h 68614"/>
                <a:gd name="connsiteX14" fmla="*/ 22125 w 41148"/>
                <a:gd name="connsiteY14" fmla="*/ 22966 h 68614"/>
                <a:gd name="connsiteX15" fmla="*/ 22125 w 41148"/>
                <a:gd name="connsiteY15" fmla="*/ 49350 h 68614"/>
                <a:gd name="connsiteX16" fmla="*/ 24126 w 41148"/>
                <a:gd name="connsiteY16" fmla="*/ 55541 h 68614"/>
                <a:gd name="connsiteX17" fmla="*/ 29840 w 41148"/>
                <a:gd name="connsiteY17" fmla="*/ 57732 h 68614"/>
                <a:gd name="connsiteX18" fmla="*/ 37175 w 41148"/>
                <a:gd name="connsiteY18" fmla="*/ 55446 h 6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148" h="68614">
                  <a:moveTo>
                    <a:pt x="41175" y="64685"/>
                  </a:moveTo>
                  <a:cubicBezTo>
                    <a:pt x="39518" y="66000"/>
                    <a:pt x="37603" y="66943"/>
                    <a:pt x="35555" y="67448"/>
                  </a:cubicBezTo>
                  <a:cubicBezTo>
                    <a:pt x="33327" y="68105"/>
                    <a:pt x="31022" y="68429"/>
                    <a:pt x="28698" y="68400"/>
                  </a:cubicBezTo>
                  <a:cubicBezTo>
                    <a:pt x="23525" y="68705"/>
                    <a:pt x="18439" y="67000"/>
                    <a:pt x="14505" y="63638"/>
                  </a:cubicBezTo>
                  <a:cubicBezTo>
                    <a:pt x="10981" y="59894"/>
                    <a:pt x="9191" y="54855"/>
                    <a:pt x="9552" y="49731"/>
                  </a:cubicBezTo>
                  <a:lnTo>
                    <a:pt x="9552" y="22966"/>
                  </a:lnTo>
                  <a:lnTo>
                    <a:pt x="27" y="22966"/>
                  </a:lnTo>
                  <a:lnTo>
                    <a:pt x="27" y="12583"/>
                  </a:lnTo>
                  <a:lnTo>
                    <a:pt x="9552" y="12583"/>
                  </a:lnTo>
                  <a:lnTo>
                    <a:pt x="9552" y="-180"/>
                  </a:lnTo>
                  <a:lnTo>
                    <a:pt x="22125" y="-180"/>
                  </a:lnTo>
                  <a:lnTo>
                    <a:pt x="22125" y="12583"/>
                  </a:lnTo>
                  <a:lnTo>
                    <a:pt x="37080" y="12583"/>
                  </a:lnTo>
                  <a:lnTo>
                    <a:pt x="37080" y="22966"/>
                  </a:lnTo>
                  <a:lnTo>
                    <a:pt x="22125" y="22966"/>
                  </a:lnTo>
                  <a:lnTo>
                    <a:pt x="22125" y="49350"/>
                  </a:lnTo>
                  <a:cubicBezTo>
                    <a:pt x="21963" y="51598"/>
                    <a:pt x="22678" y="53817"/>
                    <a:pt x="24126" y="55541"/>
                  </a:cubicBezTo>
                  <a:cubicBezTo>
                    <a:pt x="25630" y="57056"/>
                    <a:pt x="27707" y="57856"/>
                    <a:pt x="29840" y="57732"/>
                  </a:cubicBezTo>
                  <a:cubicBezTo>
                    <a:pt x="32469" y="57827"/>
                    <a:pt x="35060" y="57018"/>
                    <a:pt x="37175" y="55446"/>
                  </a:cubicBezTo>
                  <a:close/>
                </a:path>
              </a:pathLst>
            </a:custGeom>
            <a:solidFill>
              <a:srgbClr val="6D6E71"/>
            </a:solidFill>
            <a:ln w="9525" cap="flat">
              <a:noFill/>
              <a:prstDash val="solid"/>
              <a:miter/>
            </a:ln>
          </p:spPr>
          <p:txBody>
            <a:bodyPr rtlCol="0" anchor="ctr"/>
            <a:lstStyle/>
            <a:p>
              <a:endParaRPr lang="en-US"/>
            </a:p>
          </p:txBody>
        </p:sp>
        <p:sp>
          <p:nvSpPr>
            <p:cNvPr id="481" name="Freeform: Shape 480">
              <a:extLst>
                <a:ext uri="{FF2B5EF4-FFF2-40B4-BE49-F238E27FC236}">
                  <a16:creationId xmlns:a16="http://schemas.microsoft.com/office/drawing/2014/main" id="{A4B56254-B2C7-4AFB-8203-5F66E3CD039D}"/>
                </a:ext>
              </a:extLst>
            </p:cNvPr>
            <p:cNvSpPr/>
            <p:nvPr/>
          </p:nvSpPr>
          <p:spPr>
            <a:xfrm>
              <a:off x="9728829" y="3551535"/>
              <a:ext cx="68296" cy="96440"/>
            </a:xfrm>
            <a:custGeom>
              <a:avLst/>
              <a:gdLst>
                <a:gd name="connsiteX0" fmla="*/ 48224 w 54637"/>
                <a:gd name="connsiteY0" fmla="*/ 26871 h 77152"/>
                <a:gd name="connsiteX1" fmla="*/ 54605 w 54637"/>
                <a:gd name="connsiteY1" fmla="*/ 45064 h 77152"/>
                <a:gd name="connsiteX2" fmla="*/ 54605 w 54637"/>
                <a:gd name="connsiteY2" fmla="*/ 76877 h 77152"/>
                <a:gd name="connsiteX3" fmla="*/ 41556 w 54637"/>
                <a:gd name="connsiteY3" fmla="*/ 76877 h 77152"/>
                <a:gd name="connsiteX4" fmla="*/ 41556 w 54637"/>
                <a:gd name="connsiteY4" fmla="*/ 46874 h 77152"/>
                <a:gd name="connsiteX5" fmla="*/ 38127 w 54637"/>
                <a:gd name="connsiteY5" fmla="*/ 35920 h 77152"/>
                <a:gd name="connsiteX6" fmla="*/ 28602 w 54637"/>
                <a:gd name="connsiteY6" fmla="*/ 32205 h 77152"/>
                <a:gd name="connsiteX7" fmla="*/ 17267 w 54637"/>
                <a:gd name="connsiteY7" fmla="*/ 36491 h 77152"/>
                <a:gd name="connsiteX8" fmla="*/ 13076 w 54637"/>
                <a:gd name="connsiteY8" fmla="*/ 48969 h 77152"/>
                <a:gd name="connsiteX9" fmla="*/ 13076 w 54637"/>
                <a:gd name="connsiteY9" fmla="*/ 76973 h 77152"/>
                <a:gd name="connsiteX10" fmla="*/ 27 w 54637"/>
                <a:gd name="connsiteY10" fmla="*/ 76973 h 77152"/>
                <a:gd name="connsiteX11" fmla="*/ 27 w 54637"/>
                <a:gd name="connsiteY11" fmla="*/ -180 h 77152"/>
                <a:gd name="connsiteX12" fmla="*/ 13076 w 54637"/>
                <a:gd name="connsiteY12" fmla="*/ -180 h 77152"/>
                <a:gd name="connsiteX13" fmla="*/ 13076 w 54637"/>
                <a:gd name="connsiteY13" fmla="*/ 27919 h 77152"/>
                <a:gd name="connsiteX14" fmla="*/ 20982 w 54637"/>
                <a:gd name="connsiteY14" fmla="*/ 22680 h 77152"/>
                <a:gd name="connsiteX15" fmla="*/ 31555 w 54637"/>
                <a:gd name="connsiteY15" fmla="*/ 20870 h 77152"/>
                <a:gd name="connsiteX16" fmla="*/ 48224 w 54637"/>
                <a:gd name="connsiteY16" fmla="*/ 26871 h 77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637" h="77152">
                  <a:moveTo>
                    <a:pt x="48224" y="26871"/>
                  </a:moveTo>
                  <a:cubicBezTo>
                    <a:pt x="52757" y="31805"/>
                    <a:pt x="55072" y="38377"/>
                    <a:pt x="54605" y="45064"/>
                  </a:cubicBezTo>
                  <a:lnTo>
                    <a:pt x="54605" y="76877"/>
                  </a:lnTo>
                  <a:lnTo>
                    <a:pt x="41556" y="76877"/>
                  </a:lnTo>
                  <a:lnTo>
                    <a:pt x="41556" y="46874"/>
                  </a:lnTo>
                  <a:cubicBezTo>
                    <a:pt x="41861" y="42921"/>
                    <a:pt x="40632" y="38996"/>
                    <a:pt x="38127" y="35920"/>
                  </a:cubicBezTo>
                  <a:cubicBezTo>
                    <a:pt x="35622" y="33386"/>
                    <a:pt x="32164" y="32043"/>
                    <a:pt x="28602" y="32205"/>
                  </a:cubicBezTo>
                  <a:cubicBezTo>
                    <a:pt x="24392" y="31967"/>
                    <a:pt x="20268" y="33529"/>
                    <a:pt x="17267" y="36491"/>
                  </a:cubicBezTo>
                  <a:cubicBezTo>
                    <a:pt x="14248" y="39920"/>
                    <a:pt x="12733" y="44416"/>
                    <a:pt x="13076" y="48969"/>
                  </a:cubicBezTo>
                  <a:lnTo>
                    <a:pt x="13076" y="76973"/>
                  </a:lnTo>
                  <a:lnTo>
                    <a:pt x="27" y="76973"/>
                  </a:lnTo>
                  <a:lnTo>
                    <a:pt x="27" y="-180"/>
                  </a:lnTo>
                  <a:lnTo>
                    <a:pt x="13076" y="-180"/>
                  </a:lnTo>
                  <a:lnTo>
                    <a:pt x="13076" y="27919"/>
                  </a:lnTo>
                  <a:cubicBezTo>
                    <a:pt x="15276" y="25595"/>
                    <a:pt x="17981" y="23794"/>
                    <a:pt x="20982" y="22680"/>
                  </a:cubicBezTo>
                  <a:cubicBezTo>
                    <a:pt x="24364" y="21413"/>
                    <a:pt x="27945" y="20804"/>
                    <a:pt x="31555" y="20870"/>
                  </a:cubicBezTo>
                  <a:cubicBezTo>
                    <a:pt x="37689" y="20575"/>
                    <a:pt x="43690" y="22728"/>
                    <a:pt x="48224" y="26871"/>
                  </a:cubicBezTo>
                  <a:close/>
                </a:path>
              </a:pathLst>
            </a:custGeom>
            <a:solidFill>
              <a:srgbClr val="6D6E71"/>
            </a:solidFill>
            <a:ln w="9525" cap="flat">
              <a:noFill/>
              <a:prstDash val="solid"/>
              <a:miter/>
            </a:ln>
          </p:spPr>
          <p:txBody>
            <a:bodyPr rtlCol="0" anchor="ctr"/>
            <a:lstStyle/>
            <a:p>
              <a:endParaRPr lang="en-US"/>
            </a:p>
          </p:txBody>
        </p:sp>
        <p:sp>
          <p:nvSpPr>
            <p:cNvPr id="482" name="Freeform: Shape 481">
              <a:extLst>
                <a:ext uri="{FF2B5EF4-FFF2-40B4-BE49-F238E27FC236}">
                  <a16:creationId xmlns:a16="http://schemas.microsoft.com/office/drawing/2014/main" id="{3632EE35-FC02-43E1-9294-70142D60BC4C}"/>
                </a:ext>
              </a:extLst>
            </p:cNvPr>
            <p:cNvSpPr/>
            <p:nvPr/>
          </p:nvSpPr>
          <p:spPr>
            <a:xfrm>
              <a:off x="9855154" y="3557592"/>
              <a:ext cx="76211" cy="90976"/>
            </a:xfrm>
            <a:custGeom>
              <a:avLst/>
              <a:gdLst>
                <a:gd name="connsiteX0" fmla="*/ 46414 w 60969"/>
                <a:gd name="connsiteY0" fmla="*/ 2974 h 72781"/>
                <a:gd name="connsiteX1" fmla="*/ 57273 w 60969"/>
                <a:gd name="connsiteY1" fmla="*/ 11928 h 72781"/>
                <a:gd name="connsiteX2" fmla="*/ 60987 w 60969"/>
                <a:gd name="connsiteY2" fmla="*/ 25739 h 72781"/>
                <a:gd name="connsiteX3" fmla="*/ 57273 w 60969"/>
                <a:gd name="connsiteY3" fmla="*/ 39550 h 72781"/>
                <a:gd name="connsiteX4" fmla="*/ 46414 w 60969"/>
                <a:gd name="connsiteY4" fmla="*/ 48504 h 72781"/>
                <a:gd name="connsiteX5" fmla="*/ 29936 w 60969"/>
                <a:gd name="connsiteY5" fmla="*/ 51647 h 72781"/>
                <a:gd name="connsiteX6" fmla="*/ 13553 w 60969"/>
                <a:gd name="connsiteY6" fmla="*/ 51647 h 72781"/>
                <a:gd name="connsiteX7" fmla="*/ 13553 w 60969"/>
                <a:gd name="connsiteY7" fmla="*/ 72602 h 72781"/>
                <a:gd name="connsiteX8" fmla="*/ 27 w 60969"/>
                <a:gd name="connsiteY8" fmla="*/ 72602 h 72781"/>
                <a:gd name="connsiteX9" fmla="*/ 27 w 60969"/>
                <a:gd name="connsiteY9" fmla="*/ -169 h 72781"/>
                <a:gd name="connsiteX10" fmla="*/ 29936 w 60969"/>
                <a:gd name="connsiteY10" fmla="*/ -169 h 72781"/>
                <a:gd name="connsiteX11" fmla="*/ 46414 w 60969"/>
                <a:gd name="connsiteY11" fmla="*/ 2974 h 72781"/>
                <a:gd name="connsiteX12" fmla="*/ 42794 w 60969"/>
                <a:gd name="connsiteY12" fmla="*/ 36407 h 72781"/>
                <a:gd name="connsiteX13" fmla="*/ 47366 w 60969"/>
                <a:gd name="connsiteY13" fmla="*/ 25739 h 72781"/>
                <a:gd name="connsiteX14" fmla="*/ 42794 w 60969"/>
                <a:gd name="connsiteY14" fmla="*/ 14976 h 72781"/>
                <a:gd name="connsiteX15" fmla="*/ 29364 w 60969"/>
                <a:gd name="connsiteY15" fmla="*/ 11261 h 72781"/>
                <a:gd name="connsiteX16" fmla="*/ 13553 w 60969"/>
                <a:gd name="connsiteY16" fmla="*/ 11261 h 72781"/>
                <a:gd name="connsiteX17" fmla="*/ 13553 w 60969"/>
                <a:gd name="connsiteY17" fmla="*/ 39836 h 72781"/>
                <a:gd name="connsiteX18" fmla="*/ 29364 w 60969"/>
                <a:gd name="connsiteY18" fmla="*/ 39836 h 72781"/>
                <a:gd name="connsiteX19" fmla="*/ 42794 w 60969"/>
                <a:gd name="connsiteY19" fmla="*/ 35931 h 72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69" h="72781">
                  <a:moveTo>
                    <a:pt x="46414" y="2974"/>
                  </a:moveTo>
                  <a:cubicBezTo>
                    <a:pt x="50843" y="4813"/>
                    <a:pt x="54624" y="7937"/>
                    <a:pt x="57273" y="11928"/>
                  </a:cubicBezTo>
                  <a:cubicBezTo>
                    <a:pt x="59835" y="16071"/>
                    <a:pt x="61121" y="20872"/>
                    <a:pt x="60987" y="25739"/>
                  </a:cubicBezTo>
                  <a:cubicBezTo>
                    <a:pt x="61092" y="30606"/>
                    <a:pt x="59806" y="35397"/>
                    <a:pt x="57273" y="39550"/>
                  </a:cubicBezTo>
                  <a:cubicBezTo>
                    <a:pt x="54624" y="43541"/>
                    <a:pt x="50843" y="46665"/>
                    <a:pt x="46414" y="48504"/>
                  </a:cubicBezTo>
                  <a:cubicBezTo>
                    <a:pt x="41204" y="50713"/>
                    <a:pt x="35594" y="51780"/>
                    <a:pt x="29936" y="51647"/>
                  </a:cubicBezTo>
                  <a:lnTo>
                    <a:pt x="13553" y="51647"/>
                  </a:lnTo>
                  <a:lnTo>
                    <a:pt x="13553" y="72602"/>
                  </a:lnTo>
                  <a:lnTo>
                    <a:pt x="27" y="72602"/>
                  </a:lnTo>
                  <a:lnTo>
                    <a:pt x="27" y="-169"/>
                  </a:lnTo>
                  <a:lnTo>
                    <a:pt x="29936" y="-169"/>
                  </a:lnTo>
                  <a:cubicBezTo>
                    <a:pt x="35594" y="-302"/>
                    <a:pt x="41204" y="765"/>
                    <a:pt x="46414" y="2974"/>
                  </a:cubicBezTo>
                  <a:close/>
                  <a:moveTo>
                    <a:pt x="42794" y="36407"/>
                  </a:moveTo>
                  <a:cubicBezTo>
                    <a:pt x="45919" y="33769"/>
                    <a:pt x="47614" y="29816"/>
                    <a:pt x="47366" y="25739"/>
                  </a:cubicBezTo>
                  <a:cubicBezTo>
                    <a:pt x="47595" y="21634"/>
                    <a:pt x="45909" y="17662"/>
                    <a:pt x="42794" y="14976"/>
                  </a:cubicBezTo>
                  <a:cubicBezTo>
                    <a:pt x="38879" y="12232"/>
                    <a:pt x="34136" y="10928"/>
                    <a:pt x="29364" y="11261"/>
                  </a:cubicBezTo>
                  <a:lnTo>
                    <a:pt x="13553" y="11261"/>
                  </a:lnTo>
                  <a:lnTo>
                    <a:pt x="13553" y="39836"/>
                  </a:lnTo>
                  <a:lnTo>
                    <a:pt x="29364" y="39836"/>
                  </a:lnTo>
                  <a:cubicBezTo>
                    <a:pt x="34165" y="40160"/>
                    <a:pt x="38918" y="38779"/>
                    <a:pt x="42794" y="35931"/>
                  </a:cubicBezTo>
                  <a:close/>
                </a:path>
              </a:pathLst>
            </a:custGeom>
            <a:solidFill>
              <a:srgbClr val="6D6E71"/>
            </a:solidFill>
            <a:ln w="9525" cap="flat">
              <a:noFill/>
              <a:prstDash val="solid"/>
              <a:miter/>
            </a:ln>
          </p:spPr>
          <p:txBody>
            <a:bodyPr rtlCol="0" anchor="ctr"/>
            <a:lstStyle/>
            <a:p>
              <a:endParaRPr lang="en-US"/>
            </a:p>
          </p:txBody>
        </p:sp>
        <p:sp>
          <p:nvSpPr>
            <p:cNvPr id="483" name="Freeform: Shape 482">
              <a:extLst>
                <a:ext uri="{FF2B5EF4-FFF2-40B4-BE49-F238E27FC236}">
                  <a16:creationId xmlns:a16="http://schemas.microsoft.com/office/drawing/2014/main" id="{A31E9AFF-1FE2-464A-9391-D1BC0EDF4D92}"/>
                </a:ext>
              </a:extLst>
            </p:cNvPr>
            <p:cNvSpPr/>
            <p:nvPr/>
          </p:nvSpPr>
          <p:spPr>
            <a:xfrm>
              <a:off x="9941106" y="3577858"/>
              <a:ext cx="63073" cy="71317"/>
            </a:xfrm>
            <a:custGeom>
              <a:avLst/>
              <a:gdLst>
                <a:gd name="connsiteX0" fmla="*/ 43946 w 50458"/>
                <a:gd name="connsiteY0" fmla="*/ 5812 h 57054"/>
                <a:gd name="connsiteX1" fmla="*/ 50423 w 50458"/>
                <a:gd name="connsiteY1" fmla="*/ 23624 h 57054"/>
                <a:gd name="connsiteX2" fmla="*/ 50423 w 50458"/>
                <a:gd name="connsiteY2" fmla="*/ 56104 h 57054"/>
                <a:gd name="connsiteX3" fmla="*/ 38135 w 50458"/>
                <a:gd name="connsiteY3" fmla="*/ 56104 h 57054"/>
                <a:gd name="connsiteX4" fmla="*/ 38135 w 50458"/>
                <a:gd name="connsiteY4" fmla="*/ 49341 h 57054"/>
                <a:gd name="connsiteX5" fmla="*/ 31373 w 50458"/>
                <a:gd name="connsiteY5" fmla="*/ 54961 h 57054"/>
                <a:gd name="connsiteX6" fmla="*/ 20705 w 50458"/>
                <a:gd name="connsiteY6" fmla="*/ 56866 h 57054"/>
                <a:gd name="connsiteX7" fmla="*/ 9751 w 50458"/>
                <a:gd name="connsiteY7" fmla="*/ 54770 h 57054"/>
                <a:gd name="connsiteX8" fmla="*/ 2512 w 50458"/>
                <a:gd name="connsiteY8" fmla="*/ 48865 h 57054"/>
                <a:gd name="connsiteX9" fmla="*/ 35 w 50458"/>
                <a:gd name="connsiteY9" fmla="*/ 40197 h 57054"/>
                <a:gd name="connsiteX10" fmla="*/ 5560 w 50458"/>
                <a:gd name="connsiteY10" fmla="*/ 28196 h 57054"/>
                <a:gd name="connsiteX11" fmla="*/ 23086 w 50458"/>
                <a:gd name="connsiteY11" fmla="*/ 23719 h 57054"/>
                <a:gd name="connsiteX12" fmla="*/ 37468 w 50458"/>
                <a:gd name="connsiteY12" fmla="*/ 23719 h 57054"/>
                <a:gd name="connsiteX13" fmla="*/ 37468 w 50458"/>
                <a:gd name="connsiteY13" fmla="*/ 22862 h 57054"/>
                <a:gd name="connsiteX14" fmla="*/ 33944 w 50458"/>
                <a:gd name="connsiteY14" fmla="*/ 13908 h 57054"/>
                <a:gd name="connsiteX15" fmla="*/ 23562 w 50458"/>
                <a:gd name="connsiteY15" fmla="*/ 10765 h 57054"/>
                <a:gd name="connsiteX16" fmla="*/ 14037 w 50458"/>
                <a:gd name="connsiteY16" fmla="*/ 12289 h 57054"/>
                <a:gd name="connsiteX17" fmla="*/ 6417 w 50458"/>
                <a:gd name="connsiteY17" fmla="*/ 16289 h 57054"/>
                <a:gd name="connsiteX18" fmla="*/ 1273 w 50458"/>
                <a:gd name="connsiteY18" fmla="*/ 6764 h 57054"/>
                <a:gd name="connsiteX19" fmla="*/ 11751 w 50458"/>
                <a:gd name="connsiteY19" fmla="*/ 1621 h 57054"/>
                <a:gd name="connsiteX20" fmla="*/ 24800 w 50458"/>
                <a:gd name="connsiteY20" fmla="*/ -94 h 57054"/>
                <a:gd name="connsiteX21" fmla="*/ 43946 w 50458"/>
                <a:gd name="connsiteY21" fmla="*/ 5812 h 57054"/>
                <a:gd name="connsiteX22" fmla="*/ 32134 w 50458"/>
                <a:gd name="connsiteY22" fmla="*/ 45150 h 57054"/>
                <a:gd name="connsiteX23" fmla="*/ 37468 w 50458"/>
                <a:gd name="connsiteY23" fmla="*/ 38768 h 57054"/>
                <a:gd name="connsiteX24" fmla="*/ 37468 w 50458"/>
                <a:gd name="connsiteY24" fmla="*/ 32291 h 57054"/>
                <a:gd name="connsiteX25" fmla="*/ 24038 w 50458"/>
                <a:gd name="connsiteY25" fmla="*/ 32291 h 57054"/>
                <a:gd name="connsiteX26" fmla="*/ 12799 w 50458"/>
                <a:gd name="connsiteY26" fmla="*/ 39721 h 57054"/>
                <a:gd name="connsiteX27" fmla="*/ 15561 w 50458"/>
                <a:gd name="connsiteY27" fmla="*/ 45341 h 57054"/>
                <a:gd name="connsiteX28" fmla="*/ 23372 w 50458"/>
                <a:gd name="connsiteY28" fmla="*/ 47436 h 57054"/>
                <a:gd name="connsiteX29" fmla="*/ 32134 w 50458"/>
                <a:gd name="connsiteY29" fmla="*/ 44959 h 57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0458" h="57054">
                  <a:moveTo>
                    <a:pt x="43946" y="5812"/>
                  </a:moveTo>
                  <a:cubicBezTo>
                    <a:pt x="48546" y="10555"/>
                    <a:pt x="50908" y="17032"/>
                    <a:pt x="50423" y="23624"/>
                  </a:cubicBezTo>
                  <a:lnTo>
                    <a:pt x="50423" y="56104"/>
                  </a:lnTo>
                  <a:lnTo>
                    <a:pt x="38135" y="56104"/>
                  </a:lnTo>
                  <a:lnTo>
                    <a:pt x="38135" y="49341"/>
                  </a:lnTo>
                  <a:cubicBezTo>
                    <a:pt x="36507" y="51865"/>
                    <a:pt x="34144" y="53827"/>
                    <a:pt x="31373" y="54961"/>
                  </a:cubicBezTo>
                  <a:cubicBezTo>
                    <a:pt x="27982" y="56294"/>
                    <a:pt x="24353" y="56942"/>
                    <a:pt x="20705" y="56866"/>
                  </a:cubicBezTo>
                  <a:cubicBezTo>
                    <a:pt x="16942" y="56961"/>
                    <a:pt x="13208" y="56247"/>
                    <a:pt x="9751" y="54770"/>
                  </a:cubicBezTo>
                  <a:cubicBezTo>
                    <a:pt x="6855" y="53475"/>
                    <a:pt x="4360" y="51437"/>
                    <a:pt x="2512" y="48865"/>
                  </a:cubicBezTo>
                  <a:cubicBezTo>
                    <a:pt x="826" y="46293"/>
                    <a:pt x="-41" y="43274"/>
                    <a:pt x="35" y="40197"/>
                  </a:cubicBezTo>
                  <a:cubicBezTo>
                    <a:pt x="-117" y="35549"/>
                    <a:pt x="1931" y="31101"/>
                    <a:pt x="5560" y="28196"/>
                  </a:cubicBezTo>
                  <a:cubicBezTo>
                    <a:pt x="10741" y="24805"/>
                    <a:pt x="16914" y="23233"/>
                    <a:pt x="23086" y="23719"/>
                  </a:cubicBezTo>
                  <a:lnTo>
                    <a:pt x="37468" y="23719"/>
                  </a:lnTo>
                  <a:lnTo>
                    <a:pt x="37468" y="22862"/>
                  </a:lnTo>
                  <a:cubicBezTo>
                    <a:pt x="37697" y="19499"/>
                    <a:pt x="36402" y="16213"/>
                    <a:pt x="33944" y="13908"/>
                  </a:cubicBezTo>
                  <a:cubicBezTo>
                    <a:pt x="31001" y="11593"/>
                    <a:pt x="27296" y="10470"/>
                    <a:pt x="23562" y="10765"/>
                  </a:cubicBezTo>
                  <a:cubicBezTo>
                    <a:pt x="20323" y="10717"/>
                    <a:pt x="17095" y="11232"/>
                    <a:pt x="14037" y="12289"/>
                  </a:cubicBezTo>
                  <a:cubicBezTo>
                    <a:pt x="11256" y="13089"/>
                    <a:pt x="8665" y="14451"/>
                    <a:pt x="6417" y="16289"/>
                  </a:cubicBezTo>
                  <a:lnTo>
                    <a:pt x="1273" y="6764"/>
                  </a:lnTo>
                  <a:cubicBezTo>
                    <a:pt x="4436" y="4450"/>
                    <a:pt x="7989" y="2707"/>
                    <a:pt x="11751" y="1621"/>
                  </a:cubicBezTo>
                  <a:cubicBezTo>
                    <a:pt x="15999" y="459"/>
                    <a:pt x="20390" y="-122"/>
                    <a:pt x="24800" y="-94"/>
                  </a:cubicBezTo>
                  <a:cubicBezTo>
                    <a:pt x="31706" y="-646"/>
                    <a:pt x="38554" y="1468"/>
                    <a:pt x="43946" y="5812"/>
                  </a:cubicBezTo>
                  <a:close/>
                  <a:moveTo>
                    <a:pt x="32134" y="45150"/>
                  </a:moveTo>
                  <a:cubicBezTo>
                    <a:pt x="34602" y="43712"/>
                    <a:pt x="36497" y="41454"/>
                    <a:pt x="37468" y="38768"/>
                  </a:cubicBezTo>
                  <a:lnTo>
                    <a:pt x="37468" y="32291"/>
                  </a:lnTo>
                  <a:lnTo>
                    <a:pt x="24038" y="32291"/>
                  </a:lnTo>
                  <a:cubicBezTo>
                    <a:pt x="16514" y="32291"/>
                    <a:pt x="12799" y="34768"/>
                    <a:pt x="12799" y="39721"/>
                  </a:cubicBezTo>
                  <a:cubicBezTo>
                    <a:pt x="12742" y="41931"/>
                    <a:pt x="13780" y="44036"/>
                    <a:pt x="15561" y="45341"/>
                  </a:cubicBezTo>
                  <a:cubicBezTo>
                    <a:pt x="17885" y="46826"/>
                    <a:pt x="20609" y="47560"/>
                    <a:pt x="23372" y="47436"/>
                  </a:cubicBezTo>
                  <a:cubicBezTo>
                    <a:pt x="26467" y="47426"/>
                    <a:pt x="29496" y="46569"/>
                    <a:pt x="32134" y="44959"/>
                  </a:cubicBezTo>
                  <a:close/>
                </a:path>
              </a:pathLst>
            </a:custGeom>
            <a:solidFill>
              <a:srgbClr val="6D6E71"/>
            </a:solidFill>
            <a:ln w="9525" cap="flat">
              <a:noFill/>
              <a:prstDash val="solid"/>
              <a:miter/>
            </a:ln>
          </p:spPr>
          <p:txBody>
            <a:bodyPr rtlCol="0" anchor="ctr"/>
            <a:lstStyle/>
            <a:p>
              <a:endParaRPr lang="en-US"/>
            </a:p>
          </p:txBody>
        </p:sp>
        <p:sp>
          <p:nvSpPr>
            <p:cNvPr id="484" name="Freeform: Shape 483">
              <a:extLst>
                <a:ext uri="{FF2B5EF4-FFF2-40B4-BE49-F238E27FC236}">
                  <a16:creationId xmlns:a16="http://schemas.microsoft.com/office/drawing/2014/main" id="{5DD00D11-DC26-4081-9FF0-7031B1FA9F85}"/>
                </a:ext>
              </a:extLst>
            </p:cNvPr>
            <p:cNvSpPr/>
            <p:nvPr/>
          </p:nvSpPr>
          <p:spPr>
            <a:xfrm>
              <a:off x="10025414" y="3577758"/>
              <a:ext cx="39648" cy="70691"/>
            </a:xfrm>
            <a:custGeom>
              <a:avLst/>
              <a:gdLst>
                <a:gd name="connsiteX0" fmla="*/ 31746 w 31718"/>
                <a:gd name="connsiteY0" fmla="*/ -109 h 56553"/>
                <a:gd name="connsiteX1" fmla="*/ 31746 w 31718"/>
                <a:gd name="connsiteY1" fmla="*/ 12273 h 56553"/>
                <a:gd name="connsiteX2" fmla="*/ 28793 w 31718"/>
                <a:gd name="connsiteY2" fmla="*/ 12273 h 56553"/>
                <a:gd name="connsiteX3" fmla="*/ 16887 w 31718"/>
                <a:gd name="connsiteY3" fmla="*/ 16750 h 56553"/>
                <a:gd name="connsiteX4" fmla="*/ 12696 w 31718"/>
                <a:gd name="connsiteY4" fmla="*/ 29514 h 56553"/>
                <a:gd name="connsiteX5" fmla="*/ 12696 w 31718"/>
                <a:gd name="connsiteY5" fmla="*/ 56374 h 56553"/>
                <a:gd name="connsiteX6" fmla="*/ 27 w 31718"/>
                <a:gd name="connsiteY6" fmla="*/ 56374 h 56553"/>
                <a:gd name="connsiteX7" fmla="*/ 27 w 31718"/>
                <a:gd name="connsiteY7" fmla="*/ 843 h 56553"/>
                <a:gd name="connsiteX8" fmla="*/ 12410 w 31718"/>
                <a:gd name="connsiteY8" fmla="*/ 843 h 56553"/>
                <a:gd name="connsiteX9" fmla="*/ 12410 w 31718"/>
                <a:gd name="connsiteY9" fmla="*/ 9035 h 56553"/>
                <a:gd name="connsiteX10" fmla="*/ 31746 w 31718"/>
                <a:gd name="connsiteY10" fmla="*/ -109 h 56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718" h="56553">
                  <a:moveTo>
                    <a:pt x="31746" y="-109"/>
                  </a:moveTo>
                  <a:lnTo>
                    <a:pt x="31746" y="12273"/>
                  </a:lnTo>
                  <a:cubicBezTo>
                    <a:pt x="30764" y="12188"/>
                    <a:pt x="29774" y="12188"/>
                    <a:pt x="28793" y="12273"/>
                  </a:cubicBezTo>
                  <a:cubicBezTo>
                    <a:pt x="24373" y="12045"/>
                    <a:pt x="20059" y="13664"/>
                    <a:pt x="16887" y="16750"/>
                  </a:cubicBezTo>
                  <a:cubicBezTo>
                    <a:pt x="13848" y="20274"/>
                    <a:pt x="12343" y="24875"/>
                    <a:pt x="12696" y="29514"/>
                  </a:cubicBezTo>
                  <a:lnTo>
                    <a:pt x="12696" y="56374"/>
                  </a:lnTo>
                  <a:lnTo>
                    <a:pt x="27" y="56374"/>
                  </a:lnTo>
                  <a:lnTo>
                    <a:pt x="27" y="843"/>
                  </a:lnTo>
                  <a:lnTo>
                    <a:pt x="12410" y="843"/>
                  </a:lnTo>
                  <a:lnTo>
                    <a:pt x="12410" y="9035"/>
                  </a:lnTo>
                  <a:cubicBezTo>
                    <a:pt x="16763" y="2758"/>
                    <a:pt x="24135" y="-729"/>
                    <a:pt x="31746" y="-109"/>
                  </a:cubicBezTo>
                  <a:close/>
                </a:path>
              </a:pathLst>
            </a:custGeom>
            <a:solidFill>
              <a:srgbClr val="6D6E71"/>
            </a:solidFill>
            <a:ln w="9525" cap="flat">
              <a:noFill/>
              <a:prstDash val="solid"/>
              <a:miter/>
            </a:ln>
          </p:spPr>
          <p:txBody>
            <a:bodyPr rtlCol="0" anchor="ctr"/>
            <a:lstStyle/>
            <a:p>
              <a:endParaRPr lang="en-US"/>
            </a:p>
          </p:txBody>
        </p:sp>
        <p:sp>
          <p:nvSpPr>
            <p:cNvPr id="485" name="Freeform: Shape 484">
              <a:extLst>
                <a:ext uri="{FF2B5EF4-FFF2-40B4-BE49-F238E27FC236}">
                  <a16:creationId xmlns:a16="http://schemas.microsoft.com/office/drawing/2014/main" id="{B0DBEE73-C415-4050-939E-F04848731D97}"/>
                </a:ext>
              </a:extLst>
            </p:cNvPr>
            <p:cNvSpPr/>
            <p:nvPr/>
          </p:nvSpPr>
          <p:spPr>
            <a:xfrm>
              <a:off x="10071847" y="3563797"/>
              <a:ext cx="51434" cy="85767"/>
            </a:xfrm>
            <a:custGeom>
              <a:avLst/>
              <a:gdLst>
                <a:gd name="connsiteX0" fmla="*/ 41175 w 41147"/>
                <a:gd name="connsiteY0" fmla="*/ 64685 h 68614"/>
                <a:gd name="connsiteX1" fmla="*/ 35555 w 41147"/>
                <a:gd name="connsiteY1" fmla="*/ 67448 h 68614"/>
                <a:gd name="connsiteX2" fmla="*/ 28697 w 41147"/>
                <a:gd name="connsiteY2" fmla="*/ 68400 h 68614"/>
                <a:gd name="connsiteX3" fmla="*/ 14505 w 41147"/>
                <a:gd name="connsiteY3" fmla="*/ 63638 h 68614"/>
                <a:gd name="connsiteX4" fmla="*/ 9552 w 41147"/>
                <a:gd name="connsiteY4" fmla="*/ 49731 h 68614"/>
                <a:gd name="connsiteX5" fmla="*/ 9552 w 41147"/>
                <a:gd name="connsiteY5" fmla="*/ 22966 h 68614"/>
                <a:gd name="connsiteX6" fmla="*/ 27 w 41147"/>
                <a:gd name="connsiteY6" fmla="*/ 22966 h 68614"/>
                <a:gd name="connsiteX7" fmla="*/ 27 w 41147"/>
                <a:gd name="connsiteY7" fmla="*/ 12583 h 68614"/>
                <a:gd name="connsiteX8" fmla="*/ 9552 w 41147"/>
                <a:gd name="connsiteY8" fmla="*/ 12583 h 68614"/>
                <a:gd name="connsiteX9" fmla="*/ 9552 w 41147"/>
                <a:gd name="connsiteY9" fmla="*/ -180 h 68614"/>
                <a:gd name="connsiteX10" fmla="*/ 22506 w 41147"/>
                <a:gd name="connsiteY10" fmla="*/ -180 h 68614"/>
                <a:gd name="connsiteX11" fmla="*/ 22506 w 41147"/>
                <a:gd name="connsiteY11" fmla="*/ 12583 h 68614"/>
                <a:gd name="connsiteX12" fmla="*/ 37365 w 41147"/>
                <a:gd name="connsiteY12" fmla="*/ 12583 h 68614"/>
                <a:gd name="connsiteX13" fmla="*/ 37365 w 41147"/>
                <a:gd name="connsiteY13" fmla="*/ 22966 h 68614"/>
                <a:gd name="connsiteX14" fmla="*/ 22506 w 41147"/>
                <a:gd name="connsiteY14" fmla="*/ 22966 h 68614"/>
                <a:gd name="connsiteX15" fmla="*/ 22506 w 41147"/>
                <a:gd name="connsiteY15" fmla="*/ 49350 h 68614"/>
                <a:gd name="connsiteX16" fmla="*/ 24506 w 41147"/>
                <a:gd name="connsiteY16" fmla="*/ 55541 h 68614"/>
                <a:gd name="connsiteX17" fmla="*/ 30221 w 41147"/>
                <a:gd name="connsiteY17" fmla="*/ 57732 h 68614"/>
                <a:gd name="connsiteX18" fmla="*/ 37460 w 41147"/>
                <a:gd name="connsiteY18" fmla="*/ 55446 h 6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147" h="68614">
                  <a:moveTo>
                    <a:pt x="41175" y="64685"/>
                  </a:moveTo>
                  <a:cubicBezTo>
                    <a:pt x="39518" y="66000"/>
                    <a:pt x="37603" y="66943"/>
                    <a:pt x="35555" y="67448"/>
                  </a:cubicBezTo>
                  <a:cubicBezTo>
                    <a:pt x="33326" y="68105"/>
                    <a:pt x="31021" y="68429"/>
                    <a:pt x="28697" y="68400"/>
                  </a:cubicBezTo>
                  <a:cubicBezTo>
                    <a:pt x="23525" y="68705"/>
                    <a:pt x="18439" y="67000"/>
                    <a:pt x="14505" y="63638"/>
                  </a:cubicBezTo>
                  <a:cubicBezTo>
                    <a:pt x="10981" y="59894"/>
                    <a:pt x="9190" y="54855"/>
                    <a:pt x="9552" y="49731"/>
                  </a:cubicBezTo>
                  <a:lnTo>
                    <a:pt x="9552" y="22966"/>
                  </a:lnTo>
                  <a:lnTo>
                    <a:pt x="27" y="22966"/>
                  </a:lnTo>
                  <a:lnTo>
                    <a:pt x="27" y="12583"/>
                  </a:lnTo>
                  <a:lnTo>
                    <a:pt x="9552" y="12583"/>
                  </a:lnTo>
                  <a:lnTo>
                    <a:pt x="9552" y="-180"/>
                  </a:lnTo>
                  <a:lnTo>
                    <a:pt x="22506" y="-180"/>
                  </a:lnTo>
                  <a:lnTo>
                    <a:pt x="22506" y="12583"/>
                  </a:lnTo>
                  <a:lnTo>
                    <a:pt x="37365" y="12583"/>
                  </a:lnTo>
                  <a:lnTo>
                    <a:pt x="37365" y="22966"/>
                  </a:lnTo>
                  <a:lnTo>
                    <a:pt x="22506" y="22966"/>
                  </a:lnTo>
                  <a:lnTo>
                    <a:pt x="22506" y="49350"/>
                  </a:lnTo>
                  <a:cubicBezTo>
                    <a:pt x="22344" y="51598"/>
                    <a:pt x="23058" y="53817"/>
                    <a:pt x="24506" y="55541"/>
                  </a:cubicBezTo>
                  <a:cubicBezTo>
                    <a:pt x="26011" y="57056"/>
                    <a:pt x="28088" y="57856"/>
                    <a:pt x="30221" y="57732"/>
                  </a:cubicBezTo>
                  <a:cubicBezTo>
                    <a:pt x="32831" y="57837"/>
                    <a:pt x="35393" y="57037"/>
                    <a:pt x="37460" y="55446"/>
                  </a:cubicBezTo>
                  <a:close/>
                </a:path>
              </a:pathLst>
            </a:custGeom>
            <a:solidFill>
              <a:srgbClr val="6D6E71"/>
            </a:solidFill>
            <a:ln w="9525" cap="flat">
              <a:noFill/>
              <a:prstDash val="solid"/>
              <a:miter/>
            </a:ln>
          </p:spPr>
          <p:txBody>
            <a:bodyPr rtlCol="0" anchor="ctr"/>
            <a:lstStyle/>
            <a:p>
              <a:endParaRPr lang="en-US"/>
            </a:p>
          </p:txBody>
        </p:sp>
        <p:sp>
          <p:nvSpPr>
            <p:cNvPr id="486" name="Freeform: Shape 485">
              <a:extLst>
                <a:ext uri="{FF2B5EF4-FFF2-40B4-BE49-F238E27FC236}">
                  <a16:creationId xmlns:a16="http://schemas.microsoft.com/office/drawing/2014/main" id="{95ED3242-E4A6-41C5-9A7E-27CC439F9E48}"/>
                </a:ext>
              </a:extLst>
            </p:cNvPr>
            <p:cNvSpPr/>
            <p:nvPr/>
          </p:nvSpPr>
          <p:spPr>
            <a:xfrm>
              <a:off x="10134477" y="3547597"/>
              <a:ext cx="20718" cy="100376"/>
            </a:xfrm>
            <a:custGeom>
              <a:avLst/>
              <a:gdLst>
                <a:gd name="connsiteX0" fmla="*/ 2405 w 16574"/>
                <a:gd name="connsiteY0" fmla="*/ 13256 h 80301"/>
                <a:gd name="connsiteX1" fmla="*/ 2168 w 16574"/>
                <a:gd name="connsiteY1" fmla="*/ 2350 h 80301"/>
                <a:gd name="connsiteX2" fmla="*/ 2405 w 16574"/>
                <a:gd name="connsiteY2" fmla="*/ 2112 h 80301"/>
                <a:gd name="connsiteX3" fmla="*/ 8311 w 16574"/>
                <a:gd name="connsiteY3" fmla="*/ -174 h 80301"/>
                <a:gd name="connsiteX4" fmla="*/ 14217 w 16574"/>
                <a:gd name="connsiteY4" fmla="*/ 2017 h 80301"/>
                <a:gd name="connsiteX5" fmla="*/ 16598 w 16574"/>
                <a:gd name="connsiteY5" fmla="*/ 7351 h 80301"/>
                <a:gd name="connsiteX6" fmla="*/ 14312 w 16574"/>
                <a:gd name="connsiteY6" fmla="*/ 13161 h 80301"/>
                <a:gd name="connsiteX7" fmla="*/ 2405 w 16574"/>
                <a:gd name="connsiteY7" fmla="*/ 13161 h 80301"/>
                <a:gd name="connsiteX8" fmla="*/ 1739 w 16574"/>
                <a:gd name="connsiteY8" fmla="*/ 24591 h 80301"/>
                <a:gd name="connsiteX9" fmla="*/ 14788 w 16574"/>
                <a:gd name="connsiteY9" fmla="*/ 24591 h 80301"/>
                <a:gd name="connsiteX10" fmla="*/ 14788 w 16574"/>
                <a:gd name="connsiteY10" fmla="*/ 80122 h 80301"/>
                <a:gd name="connsiteX11" fmla="*/ 1739 w 16574"/>
                <a:gd name="connsiteY11" fmla="*/ 80122 h 80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74" h="80301">
                  <a:moveTo>
                    <a:pt x="2405" y="13256"/>
                  </a:moveTo>
                  <a:cubicBezTo>
                    <a:pt x="-671" y="10313"/>
                    <a:pt x="-776" y="5427"/>
                    <a:pt x="2168" y="2350"/>
                  </a:cubicBezTo>
                  <a:cubicBezTo>
                    <a:pt x="2244" y="2265"/>
                    <a:pt x="2320" y="2188"/>
                    <a:pt x="2405" y="2112"/>
                  </a:cubicBezTo>
                  <a:cubicBezTo>
                    <a:pt x="3977" y="569"/>
                    <a:pt x="6111" y="-259"/>
                    <a:pt x="8311" y="-174"/>
                  </a:cubicBezTo>
                  <a:cubicBezTo>
                    <a:pt x="10483" y="-221"/>
                    <a:pt x="12597" y="560"/>
                    <a:pt x="14217" y="2017"/>
                  </a:cubicBezTo>
                  <a:cubicBezTo>
                    <a:pt x="15788" y="3331"/>
                    <a:pt x="16664" y="5303"/>
                    <a:pt x="16598" y="7351"/>
                  </a:cubicBezTo>
                  <a:cubicBezTo>
                    <a:pt x="16646" y="9513"/>
                    <a:pt x="15817" y="11608"/>
                    <a:pt x="14312" y="13161"/>
                  </a:cubicBezTo>
                  <a:cubicBezTo>
                    <a:pt x="10902" y="16142"/>
                    <a:pt x="5816" y="16142"/>
                    <a:pt x="2405" y="13161"/>
                  </a:cubicBezTo>
                  <a:close/>
                  <a:moveTo>
                    <a:pt x="1739" y="24591"/>
                  </a:moveTo>
                  <a:lnTo>
                    <a:pt x="14788" y="24591"/>
                  </a:lnTo>
                  <a:lnTo>
                    <a:pt x="14788" y="80122"/>
                  </a:lnTo>
                  <a:lnTo>
                    <a:pt x="1739" y="80122"/>
                  </a:lnTo>
                  <a:close/>
                </a:path>
              </a:pathLst>
            </a:custGeom>
            <a:solidFill>
              <a:srgbClr val="6D6E71"/>
            </a:solidFill>
            <a:ln w="9525" cap="flat">
              <a:noFill/>
              <a:prstDash val="solid"/>
              <a:miter/>
            </a:ln>
          </p:spPr>
          <p:txBody>
            <a:bodyPr rtlCol="0" anchor="ctr"/>
            <a:lstStyle/>
            <a:p>
              <a:endParaRPr lang="en-US"/>
            </a:p>
          </p:txBody>
        </p:sp>
        <p:sp>
          <p:nvSpPr>
            <p:cNvPr id="487" name="Freeform: Shape 486">
              <a:extLst>
                <a:ext uri="{FF2B5EF4-FFF2-40B4-BE49-F238E27FC236}">
                  <a16:creationId xmlns:a16="http://schemas.microsoft.com/office/drawing/2014/main" id="{6B353743-E832-410F-9840-6C5AD1A936AA}"/>
                </a:ext>
              </a:extLst>
            </p:cNvPr>
            <p:cNvSpPr/>
            <p:nvPr/>
          </p:nvSpPr>
          <p:spPr>
            <a:xfrm>
              <a:off x="10168520" y="3578302"/>
              <a:ext cx="67395" cy="70989"/>
            </a:xfrm>
            <a:custGeom>
              <a:avLst/>
              <a:gdLst>
                <a:gd name="connsiteX0" fmla="*/ 14510 w 53916"/>
                <a:gd name="connsiteY0" fmla="*/ 53081 h 56791"/>
                <a:gd name="connsiteX1" fmla="*/ 3842 w 53916"/>
                <a:gd name="connsiteY1" fmla="*/ 42890 h 56791"/>
                <a:gd name="connsiteX2" fmla="*/ 3842 w 53916"/>
                <a:gd name="connsiteY2" fmla="*/ 13553 h 56791"/>
                <a:gd name="connsiteX3" fmla="*/ 14510 w 53916"/>
                <a:gd name="connsiteY3" fmla="*/ 3456 h 56791"/>
                <a:gd name="connsiteX4" fmla="*/ 30036 w 53916"/>
                <a:gd name="connsiteY4" fmla="*/ -163 h 56791"/>
                <a:gd name="connsiteX5" fmla="*/ 44419 w 53916"/>
                <a:gd name="connsiteY5" fmla="*/ 3171 h 56791"/>
                <a:gd name="connsiteX6" fmla="*/ 53944 w 53916"/>
                <a:gd name="connsiteY6" fmla="*/ 12696 h 56791"/>
                <a:gd name="connsiteX7" fmla="*/ 44419 w 53916"/>
                <a:gd name="connsiteY7" fmla="*/ 18506 h 56791"/>
                <a:gd name="connsiteX8" fmla="*/ 38513 w 53916"/>
                <a:gd name="connsiteY8" fmla="*/ 12791 h 56791"/>
                <a:gd name="connsiteX9" fmla="*/ 30607 w 53916"/>
                <a:gd name="connsiteY9" fmla="*/ 10886 h 56791"/>
                <a:gd name="connsiteX10" fmla="*/ 18511 w 53916"/>
                <a:gd name="connsiteY10" fmla="*/ 15553 h 56791"/>
                <a:gd name="connsiteX11" fmla="*/ 18511 w 53916"/>
                <a:gd name="connsiteY11" fmla="*/ 40889 h 56791"/>
                <a:gd name="connsiteX12" fmla="*/ 30607 w 53916"/>
                <a:gd name="connsiteY12" fmla="*/ 45557 h 56791"/>
                <a:gd name="connsiteX13" fmla="*/ 38513 w 53916"/>
                <a:gd name="connsiteY13" fmla="*/ 43652 h 56791"/>
                <a:gd name="connsiteX14" fmla="*/ 44419 w 53916"/>
                <a:gd name="connsiteY14" fmla="*/ 37841 h 56791"/>
                <a:gd name="connsiteX15" fmla="*/ 53944 w 53916"/>
                <a:gd name="connsiteY15" fmla="*/ 43747 h 56791"/>
                <a:gd name="connsiteX16" fmla="*/ 44419 w 53916"/>
                <a:gd name="connsiteY16" fmla="*/ 53272 h 56791"/>
                <a:gd name="connsiteX17" fmla="*/ 30131 w 53916"/>
                <a:gd name="connsiteY17" fmla="*/ 56606 h 56791"/>
                <a:gd name="connsiteX18" fmla="*/ 14510 w 53916"/>
                <a:gd name="connsiteY18" fmla="*/ 53081 h 56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916" h="56791">
                  <a:moveTo>
                    <a:pt x="14510" y="53081"/>
                  </a:moveTo>
                  <a:cubicBezTo>
                    <a:pt x="10071" y="50748"/>
                    <a:pt x="6376" y="47214"/>
                    <a:pt x="3842" y="42890"/>
                  </a:cubicBezTo>
                  <a:cubicBezTo>
                    <a:pt x="-1244" y="33774"/>
                    <a:pt x="-1244" y="22668"/>
                    <a:pt x="3842" y="13553"/>
                  </a:cubicBezTo>
                  <a:cubicBezTo>
                    <a:pt x="6376" y="9247"/>
                    <a:pt x="10071" y="5752"/>
                    <a:pt x="14510" y="3456"/>
                  </a:cubicBezTo>
                  <a:cubicBezTo>
                    <a:pt x="19311" y="999"/>
                    <a:pt x="24645" y="-239"/>
                    <a:pt x="30036" y="-163"/>
                  </a:cubicBezTo>
                  <a:cubicBezTo>
                    <a:pt x="35037" y="-335"/>
                    <a:pt x="39999" y="818"/>
                    <a:pt x="44419" y="3171"/>
                  </a:cubicBezTo>
                  <a:cubicBezTo>
                    <a:pt x="48533" y="5247"/>
                    <a:pt x="51867" y="8581"/>
                    <a:pt x="53944" y="12696"/>
                  </a:cubicBezTo>
                  <a:lnTo>
                    <a:pt x="44419" y="18506"/>
                  </a:lnTo>
                  <a:cubicBezTo>
                    <a:pt x="43028" y="16077"/>
                    <a:pt x="40980" y="14096"/>
                    <a:pt x="38513" y="12791"/>
                  </a:cubicBezTo>
                  <a:cubicBezTo>
                    <a:pt x="36084" y="11486"/>
                    <a:pt x="33360" y="10828"/>
                    <a:pt x="30607" y="10886"/>
                  </a:cubicBezTo>
                  <a:cubicBezTo>
                    <a:pt x="26112" y="10733"/>
                    <a:pt x="21740" y="12419"/>
                    <a:pt x="18511" y="15553"/>
                  </a:cubicBezTo>
                  <a:cubicBezTo>
                    <a:pt x="12081" y="22773"/>
                    <a:pt x="12081" y="33670"/>
                    <a:pt x="18511" y="40889"/>
                  </a:cubicBezTo>
                  <a:cubicBezTo>
                    <a:pt x="21720" y="44052"/>
                    <a:pt x="26102" y="45738"/>
                    <a:pt x="30607" y="45557"/>
                  </a:cubicBezTo>
                  <a:cubicBezTo>
                    <a:pt x="33360" y="45614"/>
                    <a:pt x="36084" y="44957"/>
                    <a:pt x="38513" y="43652"/>
                  </a:cubicBezTo>
                  <a:cubicBezTo>
                    <a:pt x="40990" y="42309"/>
                    <a:pt x="43028" y="40289"/>
                    <a:pt x="44419" y="37841"/>
                  </a:cubicBezTo>
                  <a:lnTo>
                    <a:pt x="53944" y="43747"/>
                  </a:lnTo>
                  <a:cubicBezTo>
                    <a:pt x="51819" y="47824"/>
                    <a:pt x="48495" y="51148"/>
                    <a:pt x="44419" y="53272"/>
                  </a:cubicBezTo>
                  <a:cubicBezTo>
                    <a:pt x="40008" y="55558"/>
                    <a:pt x="35094" y="56701"/>
                    <a:pt x="30131" y="56606"/>
                  </a:cubicBezTo>
                  <a:cubicBezTo>
                    <a:pt x="24721" y="56711"/>
                    <a:pt x="19358" y="55501"/>
                    <a:pt x="14510" y="53081"/>
                  </a:cubicBezTo>
                  <a:close/>
                </a:path>
              </a:pathLst>
            </a:custGeom>
            <a:solidFill>
              <a:srgbClr val="6D6E71"/>
            </a:solidFill>
            <a:ln w="9525" cap="flat">
              <a:noFill/>
              <a:prstDash val="solid"/>
              <a:miter/>
            </a:ln>
          </p:spPr>
          <p:txBody>
            <a:bodyPr rtlCol="0" anchor="ctr"/>
            <a:lstStyle/>
            <a:p>
              <a:endParaRPr lang="en-US"/>
            </a:p>
          </p:txBody>
        </p:sp>
        <p:sp>
          <p:nvSpPr>
            <p:cNvPr id="488" name="Freeform: Shape 487">
              <a:extLst>
                <a:ext uri="{FF2B5EF4-FFF2-40B4-BE49-F238E27FC236}">
                  <a16:creationId xmlns:a16="http://schemas.microsoft.com/office/drawing/2014/main" id="{D8475EC6-27ED-417E-AA7D-B6EBC021A338}"/>
                </a:ext>
              </a:extLst>
            </p:cNvPr>
            <p:cNvSpPr/>
            <p:nvPr/>
          </p:nvSpPr>
          <p:spPr>
            <a:xfrm>
              <a:off x="10247587" y="3547597"/>
              <a:ext cx="20718" cy="100376"/>
            </a:xfrm>
            <a:custGeom>
              <a:avLst/>
              <a:gdLst>
                <a:gd name="connsiteX0" fmla="*/ 2405 w 16574"/>
                <a:gd name="connsiteY0" fmla="*/ 13256 h 80301"/>
                <a:gd name="connsiteX1" fmla="*/ 2168 w 16574"/>
                <a:gd name="connsiteY1" fmla="*/ 2350 h 80301"/>
                <a:gd name="connsiteX2" fmla="*/ 2405 w 16574"/>
                <a:gd name="connsiteY2" fmla="*/ 2112 h 80301"/>
                <a:gd name="connsiteX3" fmla="*/ 8311 w 16574"/>
                <a:gd name="connsiteY3" fmla="*/ -174 h 80301"/>
                <a:gd name="connsiteX4" fmla="*/ 14217 w 16574"/>
                <a:gd name="connsiteY4" fmla="*/ 2017 h 80301"/>
                <a:gd name="connsiteX5" fmla="*/ 16598 w 16574"/>
                <a:gd name="connsiteY5" fmla="*/ 7351 h 80301"/>
                <a:gd name="connsiteX6" fmla="*/ 14312 w 16574"/>
                <a:gd name="connsiteY6" fmla="*/ 13161 h 80301"/>
                <a:gd name="connsiteX7" fmla="*/ 2405 w 16574"/>
                <a:gd name="connsiteY7" fmla="*/ 13161 h 80301"/>
                <a:gd name="connsiteX8" fmla="*/ 1739 w 16574"/>
                <a:gd name="connsiteY8" fmla="*/ 24591 h 80301"/>
                <a:gd name="connsiteX9" fmla="*/ 14788 w 16574"/>
                <a:gd name="connsiteY9" fmla="*/ 24591 h 80301"/>
                <a:gd name="connsiteX10" fmla="*/ 14788 w 16574"/>
                <a:gd name="connsiteY10" fmla="*/ 80122 h 80301"/>
                <a:gd name="connsiteX11" fmla="*/ 1739 w 16574"/>
                <a:gd name="connsiteY11" fmla="*/ 80122 h 80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74" h="80301">
                  <a:moveTo>
                    <a:pt x="2405" y="13256"/>
                  </a:moveTo>
                  <a:cubicBezTo>
                    <a:pt x="-671" y="10313"/>
                    <a:pt x="-776" y="5427"/>
                    <a:pt x="2168" y="2350"/>
                  </a:cubicBezTo>
                  <a:cubicBezTo>
                    <a:pt x="2244" y="2265"/>
                    <a:pt x="2320" y="2188"/>
                    <a:pt x="2405" y="2112"/>
                  </a:cubicBezTo>
                  <a:cubicBezTo>
                    <a:pt x="3977" y="569"/>
                    <a:pt x="6111" y="-259"/>
                    <a:pt x="8311" y="-174"/>
                  </a:cubicBezTo>
                  <a:cubicBezTo>
                    <a:pt x="10483" y="-221"/>
                    <a:pt x="12597" y="560"/>
                    <a:pt x="14217" y="2017"/>
                  </a:cubicBezTo>
                  <a:cubicBezTo>
                    <a:pt x="15788" y="3331"/>
                    <a:pt x="16664" y="5303"/>
                    <a:pt x="16598" y="7351"/>
                  </a:cubicBezTo>
                  <a:cubicBezTo>
                    <a:pt x="16646" y="9513"/>
                    <a:pt x="15817" y="11608"/>
                    <a:pt x="14312" y="13161"/>
                  </a:cubicBezTo>
                  <a:cubicBezTo>
                    <a:pt x="10902" y="16142"/>
                    <a:pt x="5816" y="16142"/>
                    <a:pt x="2405" y="13161"/>
                  </a:cubicBezTo>
                  <a:close/>
                  <a:moveTo>
                    <a:pt x="1739" y="24591"/>
                  </a:moveTo>
                  <a:lnTo>
                    <a:pt x="14788" y="24591"/>
                  </a:lnTo>
                  <a:lnTo>
                    <a:pt x="14788" y="80122"/>
                  </a:lnTo>
                  <a:lnTo>
                    <a:pt x="1739" y="80122"/>
                  </a:lnTo>
                  <a:close/>
                </a:path>
              </a:pathLst>
            </a:custGeom>
            <a:solidFill>
              <a:srgbClr val="6D6E71"/>
            </a:solidFill>
            <a:ln w="9525" cap="flat">
              <a:noFill/>
              <a:prstDash val="solid"/>
              <a:miter/>
            </a:ln>
          </p:spPr>
          <p:txBody>
            <a:bodyPr rtlCol="0" anchor="ctr"/>
            <a:lstStyle/>
            <a:p>
              <a:endParaRPr lang="en-US"/>
            </a:p>
          </p:txBody>
        </p:sp>
        <p:sp>
          <p:nvSpPr>
            <p:cNvPr id="489" name="Freeform: Shape 488">
              <a:extLst>
                <a:ext uri="{FF2B5EF4-FFF2-40B4-BE49-F238E27FC236}">
                  <a16:creationId xmlns:a16="http://schemas.microsoft.com/office/drawing/2014/main" id="{B8BF467C-72BD-4168-8395-51F71B35A77D}"/>
                </a:ext>
              </a:extLst>
            </p:cNvPr>
            <p:cNvSpPr/>
            <p:nvPr/>
          </p:nvSpPr>
          <p:spPr>
            <a:xfrm>
              <a:off x="10287351" y="3577836"/>
              <a:ext cx="73705" cy="95379"/>
            </a:xfrm>
            <a:custGeom>
              <a:avLst/>
              <a:gdLst>
                <a:gd name="connsiteX0" fmla="*/ 45271 w 58964"/>
                <a:gd name="connsiteY0" fmla="*/ 3353 h 76303"/>
                <a:gd name="connsiteX1" fmla="*/ 55367 w 58964"/>
                <a:gd name="connsiteY1" fmla="*/ 13354 h 76303"/>
                <a:gd name="connsiteX2" fmla="*/ 58987 w 58964"/>
                <a:gd name="connsiteY2" fmla="*/ 28213 h 76303"/>
                <a:gd name="connsiteX3" fmla="*/ 55367 w 58964"/>
                <a:gd name="connsiteY3" fmla="*/ 43168 h 76303"/>
                <a:gd name="connsiteX4" fmla="*/ 45271 w 58964"/>
                <a:gd name="connsiteY4" fmla="*/ 53169 h 76303"/>
                <a:gd name="connsiteX5" fmla="*/ 30793 w 58964"/>
                <a:gd name="connsiteY5" fmla="*/ 56693 h 76303"/>
                <a:gd name="connsiteX6" fmla="*/ 12981 w 58964"/>
                <a:gd name="connsiteY6" fmla="*/ 49168 h 76303"/>
                <a:gd name="connsiteX7" fmla="*/ 12981 w 58964"/>
                <a:gd name="connsiteY7" fmla="*/ 76124 h 76303"/>
                <a:gd name="connsiteX8" fmla="*/ 27 w 58964"/>
                <a:gd name="connsiteY8" fmla="*/ 76124 h 76303"/>
                <a:gd name="connsiteX9" fmla="*/ 27 w 58964"/>
                <a:gd name="connsiteY9" fmla="*/ 400 h 76303"/>
                <a:gd name="connsiteX10" fmla="*/ 12410 w 58964"/>
                <a:gd name="connsiteY10" fmla="*/ 400 h 76303"/>
                <a:gd name="connsiteX11" fmla="*/ 12410 w 58964"/>
                <a:gd name="connsiteY11" fmla="*/ 7735 h 76303"/>
                <a:gd name="connsiteX12" fmla="*/ 20315 w 58964"/>
                <a:gd name="connsiteY12" fmla="*/ 1829 h 76303"/>
                <a:gd name="connsiteX13" fmla="*/ 30793 w 58964"/>
                <a:gd name="connsiteY13" fmla="*/ -171 h 76303"/>
                <a:gd name="connsiteX14" fmla="*/ 45271 w 58964"/>
                <a:gd name="connsiteY14" fmla="*/ 3353 h 76303"/>
                <a:gd name="connsiteX15" fmla="*/ 41175 w 58964"/>
                <a:gd name="connsiteY15" fmla="*/ 40786 h 76303"/>
                <a:gd name="connsiteX16" fmla="*/ 41175 w 58964"/>
                <a:gd name="connsiteY16" fmla="*/ 15640 h 76303"/>
                <a:gd name="connsiteX17" fmla="*/ 29364 w 58964"/>
                <a:gd name="connsiteY17" fmla="*/ 10878 h 76303"/>
                <a:gd name="connsiteX18" fmla="*/ 20887 w 58964"/>
                <a:gd name="connsiteY18" fmla="*/ 12973 h 76303"/>
                <a:gd name="connsiteX19" fmla="*/ 14982 w 58964"/>
                <a:gd name="connsiteY19" fmla="*/ 19069 h 76303"/>
                <a:gd name="connsiteX20" fmla="*/ 14982 w 58964"/>
                <a:gd name="connsiteY20" fmla="*/ 37357 h 76303"/>
                <a:gd name="connsiteX21" fmla="*/ 20887 w 58964"/>
                <a:gd name="connsiteY21" fmla="*/ 43453 h 76303"/>
                <a:gd name="connsiteX22" fmla="*/ 29364 w 58964"/>
                <a:gd name="connsiteY22" fmla="*/ 45549 h 76303"/>
                <a:gd name="connsiteX23" fmla="*/ 41175 w 58964"/>
                <a:gd name="connsiteY23" fmla="*/ 40786 h 76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964" h="76303">
                  <a:moveTo>
                    <a:pt x="45271" y="3353"/>
                  </a:moveTo>
                  <a:cubicBezTo>
                    <a:pt x="49500" y="5686"/>
                    <a:pt x="52995" y="9154"/>
                    <a:pt x="55367" y="13354"/>
                  </a:cubicBezTo>
                  <a:cubicBezTo>
                    <a:pt x="57834" y="17917"/>
                    <a:pt x="59082" y="23032"/>
                    <a:pt x="58987" y="28213"/>
                  </a:cubicBezTo>
                  <a:cubicBezTo>
                    <a:pt x="59063" y="33423"/>
                    <a:pt x="57825" y="38567"/>
                    <a:pt x="55367" y="43168"/>
                  </a:cubicBezTo>
                  <a:cubicBezTo>
                    <a:pt x="52995" y="47368"/>
                    <a:pt x="49500" y="50835"/>
                    <a:pt x="45271" y="53169"/>
                  </a:cubicBezTo>
                  <a:cubicBezTo>
                    <a:pt x="40842" y="55607"/>
                    <a:pt x="35841" y="56817"/>
                    <a:pt x="30793" y="56693"/>
                  </a:cubicBezTo>
                  <a:cubicBezTo>
                    <a:pt x="24021" y="57026"/>
                    <a:pt x="17467" y="54255"/>
                    <a:pt x="12981" y="49168"/>
                  </a:cubicBezTo>
                  <a:lnTo>
                    <a:pt x="12981" y="76124"/>
                  </a:lnTo>
                  <a:lnTo>
                    <a:pt x="27" y="76124"/>
                  </a:lnTo>
                  <a:lnTo>
                    <a:pt x="27" y="400"/>
                  </a:lnTo>
                  <a:lnTo>
                    <a:pt x="12410" y="400"/>
                  </a:lnTo>
                  <a:lnTo>
                    <a:pt x="12410" y="7735"/>
                  </a:lnTo>
                  <a:cubicBezTo>
                    <a:pt x="14477" y="5106"/>
                    <a:pt x="17210" y="3067"/>
                    <a:pt x="20315" y="1829"/>
                  </a:cubicBezTo>
                  <a:cubicBezTo>
                    <a:pt x="23640" y="467"/>
                    <a:pt x="27202" y="-219"/>
                    <a:pt x="30793" y="-171"/>
                  </a:cubicBezTo>
                  <a:cubicBezTo>
                    <a:pt x="35841" y="-295"/>
                    <a:pt x="40842" y="915"/>
                    <a:pt x="45271" y="3353"/>
                  </a:cubicBezTo>
                  <a:close/>
                  <a:moveTo>
                    <a:pt x="41175" y="40786"/>
                  </a:moveTo>
                  <a:cubicBezTo>
                    <a:pt x="47290" y="33519"/>
                    <a:pt x="47290" y="22908"/>
                    <a:pt x="41175" y="15640"/>
                  </a:cubicBezTo>
                  <a:cubicBezTo>
                    <a:pt x="38089" y="12449"/>
                    <a:pt x="33803" y="10716"/>
                    <a:pt x="29364" y="10878"/>
                  </a:cubicBezTo>
                  <a:cubicBezTo>
                    <a:pt x="26402" y="10820"/>
                    <a:pt x="23478" y="11544"/>
                    <a:pt x="20887" y="12973"/>
                  </a:cubicBezTo>
                  <a:cubicBezTo>
                    <a:pt x="18382" y="14402"/>
                    <a:pt x="16324" y="16517"/>
                    <a:pt x="14982" y="19069"/>
                  </a:cubicBezTo>
                  <a:cubicBezTo>
                    <a:pt x="12067" y="24813"/>
                    <a:pt x="12067" y="31614"/>
                    <a:pt x="14982" y="37357"/>
                  </a:cubicBezTo>
                  <a:cubicBezTo>
                    <a:pt x="16324" y="39910"/>
                    <a:pt x="18382" y="42024"/>
                    <a:pt x="20887" y="43453"/>
                  </a:cubicBezTo>
                  <a:cubicBezTo>
                    <a:pt x="23478" y="44882"/>
                    <a:pt x="26402" y="45606"/>
                    <a:pt x="29364" y="45549"/>
                  </a:cubicBezTo>
                  <a:cubicBezTo>
                    <a:pt x="33793" y="45663"/>
                    <a:pt x="38070" y="43939"/>
                    <a:pt x="41175" y="40786"/>
                  </a:cubicBezTo>
                  <a:close/>
                </a:path>
              </a:pathLst>
            </a:custGeom>
            <a:solidFill>
              <a:srgbClr val="6D6E71"/>
            </a:solidFill>
            <a:ln w="9525" cap="flat">
              <a:noFill/>
              <a:prstDash val="solid"/>
              <a:miter/>
            </a:ln>
          </p:spPr>
          <p:txBody>
            <a:bodyPr rtlCol="0" anchor="ctr"/>
            <a:lstStyle/>
            <a:p>
              <a:endParaRPr lang="en-US"/>
            </a:p>
          </p:txBody>
        </p:sp>
        <p:sp>
          <p:nvSpPr>
            <p:cNvPr id="490" name="Freeform: Shape 489">
              <a:extLst>
                <a:ext uri="{FF2B5EF4-FFF2-40B4-BE49-F238E27FC236}">
                  <a16:creationId xmlns:a16="http://schemas.microsoft.com/office/drawing/2014/main" id="{C4CC0305-C15F-423E-89DB-8E69578B5F40}"/>
                </a:ext>
              </a:extLst>
            </p:cNvPr>
            <p:cNvSpPr/>
            <p:nvPr/>
          </p:nvSpPr>
          <p:spPr>
            <a:xfrm>
              <a:off x="10370565" y="3577848"/>
              <a:ext cx="63430" cy="71327"/>
            </a:xfrm>
            <a:custGeom>
              <a:avLst/>
              <a:gdLst>
                <a:gd name="connsiteX0" fmla="*/ 44136 w 50744"/>
                <a:gd name="connsiteY0" fmla="*/ 5820 h 57062"/>
                <a:gd name="connsiteX1" fmla="*/ 50708 w 50744"/>
                <a:gd name="connsiteY1" fmla="*/ 23632 h 57062"/>
                <a:gd name="connsiteX2" fmla="*/ 50708 w 50744"/>
                <a:gd name="connsiteY2" fmla="*/ 56112 h 57062"/>
                <a:gd name="connsiteX3" fmla="*/ 38230 w 50744"/>
                <a:gd name="connsiteY3" fmla="*/ 56112 h 57062"/>
                <a:gd name="connsiteX4" fmla="*/ 38230 w 50744"/>
                <a:gd name="connsiteY4" fmla="*/ 49349 h 57062"/>
                <a:gd name="connsiteX5" fmla="*/ 31373 w 50744"/>
                <a:gd name="connsiteY5" fmla="*/ 54969 h 57062"/>
                <a:gd name="connsiteX6" fmla="*/ 20704 w 50744"/>
                <a:gd name="connsiteY6" fmla="*/ 56874 h 57062"/>
                <a:gd name="connsiteX7" fmla="*/ 9846 w 50744"/>
                <a:gd name="connsiteY7" fmla="*/ 54779 h 57062"/>
                <a:gd name="connsiteX8" fmla="*/ 2607 w 50744"/>
                <a:gd name="connsiteY8" fmla="*/ 48873 h 57062"/>
                <a:gd name="connsiteX9" fmla="*/ 35 w 50744"/>
                <a:gd name="connsiteY9" fmla="*/ 40205 h 57062"/>
                <a:gd name="connsiteX10" fmla="*/ 5560 w 50744"/>
                <a:gd name="connsiteY10" fmla="*/ 28204 h 57062"/>
                <a:gd name="connsiteX11" fmla="*/ 23085 w 50744"/>
                <a:gd name="connsiteY11" fmla="*/ 23727 h 57062"/>
                <a:gd name="connsiteX12" fmla="*/ 37468 w 50744"/>
                <a:gd name="connsiteY12" fmla="*/ 23727 h 57062"/>
                <a:gd name="connsiteX13" fmla="*/ 37468 w 50744"/>
                <a:gd name="connsiteY13" fmla="*/ 22870 h 57062"/>
                <a:gd name="connsiteX14" fmla="*/ 33944 w 50744"/>
                <a:gd name="connsiteY14" fmla="*/ 13916 h 57062"/>
                <a:gd name="connsiteX15" fmla="*/ 23657 w 50744"/>
                <a:gd name="connsiteY15" fmla="*/ 10773 h 57062"/>
                <a:gd name="connsiteX16" fmla="*/ 14132 w 50744"/>
                <a:gd name="connsiteY16" fmla="*/ 12297 h 57062"/>
                <a:gd name="connsiteX17" fmla="*/ 6512 w 50744"/>
                <a:gd name="connsiteY17" fmla="*/ 16298 h 57062"/>
                <a:gd name="connsiteX18" fmla="*/ 1369 w 50744"/>
                <a:gd name="connsiteY18" fmla="*/ 6773 h 57062"/>
                <a:gd name="connsiteX19" fmla="*/ 11941 w 50744"/>
                <a:gd name="connsiteY19" fmla="*/ 1629 h 57062"/>
                <a:gd name="connsiteX20" fmla="*/ 24895 w 50744"/>
                <a:gd name="connsiteY20" fmla="*/ -85 h 57062"/>
                <a:gd name="connsiteX21" fmla="*/ 44136 w 50744"/>
                <a:gd name="connsiteY21" fmla="*/ 5820 h 57062"/>
                <a:gd name="connsiteX22" fmla="*/ 32325 w 50744"/>
                <a:gd name="connsiteY22" fmla="*/ 45158 h 57062"/>
                <a:gd name="connsiteX23" fmla="*/ 37659 w 50744"/>
                <a:gd name="connsiteY23" fmla="*/ 38776 h 57062"/>
                <a:gd name="connsiteX24" fmla="*/ 37659 w 50744"/>
                <a:gd name="connsiteY24" fmla="*/ 32299 h 57062"/>
                <a:gd name="connsiteX25" fmla="*/ 24229 w 50744"/>
                <a:gd name="connsiteY25" fmla="*/ 32299 h 57062"/>
                <a:gd name="connsiteX26" fmla="*/ 12989 w 50744"/>
                <a:gd name="connsiteY26" fmla="*/ 39729 h 57062"/>
                <a:gd name="connsiteX27" fmla="*/ 15847 w 50744"/>
                <a:gd name="connsiteY27" fmla="*/ 45349 h 57062"/>
                <a:gd name="connsiteX28" fmla="*/ 23657 w 50744"/>
                <a:gd name="connsiteY28" fmla="*/ 47444 h 57062"/>
                <a:gd name="connsiteX29" fmla="*/ 32325 w 50744"/>
                <a:gd name="connsiteY29" fmla="*/ 44968 h 57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0744" h="57062">
                  <a:moveTo>
                    <a:pt x="44136" y="5820"/>
                  </a:moveTo>
                  <a:cubicBezTo>
                    <a:pt x="48803" y="10525"/>
                    <a:pt x="51204" y="17021"/>
                    <a:pt x="50708" y="23632"/>
                  </a:cubicBezTo>
                  <a:lnTo>
                    <a:pt x="50708" y="56112"/>
                  </a:lnTo>
                  <a:lnTo>
                    <a:pt x="38230" y="56112"/>
                  </a:lnTo>
                  <a:lnTo>
                    <a:pt x="38230" y="49349"/>
                  </a:lnTo>
                  <a:cubicBezTo>
                    <a:pt x="36545" y="51854"/>
                    <a:pt x="34163" y="53807"/>
                    <a:pt x="31373" y="54969"/>
                  </a:cubicBezTo>
                  <a:cubicBezTo>
                    <a:pt x="27982" y="56302"/>
                    <a:pt x="24353" y="56950"/>
                    <a:pt x="20704" y="56874"/>
                  </a:cubicBezTo>
                  <a:cubicBezTo>
                    <a:pt x="16980" y="56969"/>
                    <a:pt x="13275" y="56255"/>
                    <a:pt x="9846" y="54779"/>
                  </a:cubicBezTo>
                  <a:cubicBezTo>
                    <a:pt x="6931" y="53512"/>
                    <a:pt x="4426" y="51473"/>
                    <a:pt x="2607" y="48873"/>
                  </a:cubicBezTo>
                  <a:cubicBezTo>
                    <a:pt x="893" y="46311"/>
                    <a:pt x="-3" y="43291"/>
                    <a:pt x="35" y="40205"/>
                  </a:cubicBezTo>
                  <a:cubicBezTo>
                    <a:pt x="-117" y="35557"/>
                    <a:pt x="1931" y="31109"/>
                    <a:pt x="5560" y="28204"/>
                  </a:cubicBezTo>
                  <a:cubicBezTo>
                    <a:pt x="10761" y="24851"/>
                    <a:pt x="16914" y="23279"/>
                    <a:pt x="23085" y="23727"/>
                  </a:cubicBezTo>
                  <a:lnTo>
                    <a:pt x="37468" y="23727"/>
                  </a:lnTo>
                  <a:lnTo>
                    <a:pt x="37468" y="22870"/>
                  </a:lnTo>
                  <a:cubicBezTo>
                    <a:pt x="37697" y="19507"/>
                    <a:pt x="36402" y="16221"/>
                    <a:pt x="33944" y="13916"/>
                  </a:cubicBezTo>
                  <a:cubicBezTo>
                    <a:pt x="31030" y="11611"/>
                    <a:pt x="27363" y="10487"/>
                    <a:pt x="23657" y="10773"/>
                  </a:cubicBezTo>
                  <a:cubicBezTo>
                    <a:pt x="20419" y="10735"/>
                    <a:pt x="17199" y="11249"/>
                    <a:pt x="14132" y="12297"/>
                  </a:cubicBezTo>
                  <a:cubicBezTo>
                    <a:pt x="11361" y="13145"/>
                    <a:pt x="8779" y="14497"/>
                    <a:pt x="6512" y="16298"/>
                  </a:cubicBezTo>
                  <a:lnTo>
                    <a:pt x="1369" y="6773"/>
                  </a:lnTo>
                  <a:cubicBezTo>
                    <a:pt x="4569" y="4458"/>
                    <a:pt x="8150" y="2724"/>
                    <a:pt x="11941" y="1629"/>
                  </a:cubicBezTo>
                  <a:cubicBezTo>
                    <a:pt x="16161" y="467"/>
                    <a:pt x="20523" y="-114"/>
                    <a:pt x="24895" y="-85"/>
                  </a:cubicBezTo>
                  <a:cubicBezTo>
                    <a:pt x="31830" y="-667"/>
                    <a:pt x="38716" y="1448"/>
                    <a:pt x="44136" y="5820"/>
                  </a:cubicBezTo>
                  <a:close/>
                  <a:moveTo>
                    <a:pt x="32325" y="45158"/>
                  </a:moveTo>
                  <a:cubicBezTo>
                    <a:pt x="34792" y="43720"/>
                    <a:pt x="36688" y="41463"/>
                    <a:pt x="37659" y="38776"/>
                  </a:cubicBezTo>
                  <a:lnTo>
                    <a:pt x="37659" y="32299"/>
                  </a:lnTo>
                  <a:lnTo>
                    <a:pt x="24229" y="32299"/>
                  </a:lnTo>
                  <a:cubicBezTo>
                    <a:pt x="16799" y="32299"/>
                    <a:pt x="12989" y="34776"/>
                    <a:pt x="12989" y="39729"/>
                  </a:cubicBezTo>
                  <a:cubicBezTo>
                    <a:pt x="12941" y="41958"/>
                    <a:pt x="14008" y="44072"/>
                    <a:pt x="15847" y="45349"/>
                  </a:cubicBezTo>
                  <a:cubicBezTo>
                    <a:pt x="18161" y="46854"/>
                    <a:pt x="20895" y="47587"/>
                    <a:pt x="23657" y="47444"/>
                  </a:cubicBezTo>
                  <a:cubicBezTo>
                    <a:pt x="26724" y="47435"/>
                    <a:pt x="29725" y="46577"/>
                    <a:pt x="32325" y="44968"/>
                  </a:cubicBezTo>
                  <a:close/>
                </a:path>
              </a:pathLst>
            </a:custGeom>
            <a:solidFill>
              <a:srgbClr val="6D6E71"/>
            </a:solidFill>
            <a:ln w="9525" cap="flat">
              <a:noFill/>
              <a:prstDash val="solid"/>
              <a:miter/>
            </a:ln>
          </p:spPr>
          <p:txBody>
            <a:bodyPr rtlCol="0" anchor="ctr"/>
            <a:lstStyle/>
            <a:p>
              <a:endParaRPr lang="en-US"/>
            </a:p>
          </p:txBody>
        </p:sp>
        <p:sp>
          <p:nvSpPr>
            <p:cNvPr id="491" name="Freeform: Shape 490">
              <a:extLst>
                <a:ext uri="{FF2B5EF4-FFF2-40B4-BE49-F238E27FC236}">
                  <a16:creationId xmlns:a16="http://schemas.microsoft.com/office/drawing/2014/main" id="{C4DCF714-6A4B-4658-A5D1-C1DC0DB483BE}"/>
                </a:ext>
              </a:extLst>
            </p:cNvPr>
            <p:cNvSpPr/>
            <p:nvPr/>
          </p:nvSpPr>
          <p:spPr>
            <a:xfrm>
              <a:off x="10454991" y="3577817"/>
              <a:ext cx="68176" cy="70156"/>
            </a:xfrm>
            <a:custGeom>
              <a:avLst/>
              <a:gdLst>
                <a:gd name="connsiteX0" fmla="*/ 48128 w 54541"/>
                <a:gd name="connsiteY0" fmla="*/ 5844 h 56125"/>
                <a:gd name="connsiteX1" fmla="*/ 54510 w 54541"/>
                <a:gd name="connsiteY1" fmla="*/ 24037 h 56125"/>
                <a:gd name="connsiteX2" fmla="*/ 54510 w 54541"/>
                <a:gd name="connsiteY2" fmla="*/ 55851 h 56125"/>
                <a:gd name="connsiteX3" fmla="*/ 41461 w 54541"/>
                <a:gd name="connsiteY3" fmla="*/ 55851 h 56125"/>
                <a:gd name="connsiteX4" fmla="*/ 41461 w 54541"/>
                <a:gd name="connsiteY4" fmla="*/ 25847 h 56125"/>
                <a:gd name="connsiteX5" fmla="*/ 38032 w 54541"/>
                <a:gd name="connsiteY5" fmla="*/ 14893 h 56125"/>
                <a:gd name="connsiteX6" fmla="*/ 28507 w 54541"/>
                <a:gd name="connsiteY6" fmla="*/ 11178 h 56125"/>
                <a:gd name="connsiteX7" fmla="*/ 17172 w 54541"/>
                <a:gd name="connsiteY7" fmla="*/ 15465 h 56125"/>
                <a:gd name="connsiteX8" fmla="*/ 13076 w 54541"/>
                <a:gd name="connsiteY8" fmla="*/ 27942 h 56125"/>
                <a:gd name="connsiteX9" fmla="*/ 13076 w 54541"/>
                <a:gd name="connsiteY9" fmla="*/ 55946 h 56125"/>
                <a:gd name="connsiteX10" fmla="*/ 27 w 54541"/>
                <a:gd name="connsiteY10" fmla="*/ 55946 h 56125"/>
                <a:gd name="connsiteX11" fmla="*/ 27 w 54541"/>
                <a:gd name="connsiteY11" fmla="*/ 415 h 56125"/>
                <a:gd name="connsiteX12" fmla="*/ 12410 w 54541"/>
                <a:gd name="connsiteY12" fmla="*/ 415 h 56125"/>
                <a:gd name="connsiteX13" fmla="*/ 12410 w 54541"/>
                <a:gd name="connsiteY13" fmla="*/ 7654 h 56125"/>
                <a:gd name="connsiteX14" fmla="*/ 20506 w 54541"/>
                <a:gd name="connsiteY14" fmla="*/ 1844 h 56125"/>
                <a:gd name="connsiteX15" fmla="*/ 31555 w 54541"/>
                <a:gd name="connsiteY15" fmla="*/ -156 h 56125"/>
                <a:gd name="connsiteX16" fmla="*/ 48128 w 54541"/>
                <a:gd name="connsiteY16" fmla="*/ 5844 h 56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541" h="56125">
                  <a:moveTo>
                    <a:pt x="48128" y="5844"/>
                  </a:moveTo>
                  <a:cubicBezTo>
                    <a:pt x="52662" y="10778"/>
                    <a:pt x="54977" y="17351"/>
                    <a:pt x="54510" y="24037"/>
                  </a:cubicBezTo>
                  <a:lnTo>
                    <a:pt x="54510" y="55851"/>
                  </a:lnTo>
                  <a:lnTo>
                    <a:pt x="41461" y="55851"/>
                  </a:lnTo>
                  <a:lnTo>
                    <a:pt x="41461" y="25847"/>
                  </a:lnTo>
                  <a:cubicBezTo>
                    <a:pt x="41765" y="21894"/>
                    <a:pt x="40537" y="17970"/>
                    <a:pt x="38032" y="14893"/>
                  </a:cubicBezTo>
                  <a:cubicBezTo>
                    <a:pt x="35517" y="12369"/>
                    <a:pt x="32060" y="11026"/>
                    <a:pt x="28507" y="11178"/>
                  </a:cubicBezTo>
                  <a:cubicBezTo>
                    <a:pt x="24297" y="10978"/>
                    <a:pt x="20192" y="12531"/>
                    <a:pt x="17172" y="15465"/>
                  </a:cubicBezTo>
                  <a:cubicBezTo>
                    <a:pt x="14219" y="18922"/>
                    <a:pt x="12753" y="23408"/>
                    <a:pt x="13076" y="27942"/>
                  </a:cubicBezTo>
                  <a:lnTo>
                    <a:pt x="13076" y="55946"/>
                  </a:lnTo>
                  <a:lnTo>
                    <a:pt x="27" y="55946"/>
                  </a:lnTo>
                  <a:lnTo>
                    <a:pt x="27" y="415"/>
                  </a:lnTo>
                  <a:lnTo>
                    <a:pt x="12410" y="415"/>
                  </a:lnTo>
                  <a:lnTo>
                    <a:pt x="12410" y="7654"/>
                  </a:lnTo>
                  <a:cubicBezTo>
                    <a:pt x="14572" y="5063"/>
                    <a:pt x="17353" y="3063"/>
                    <a:pt x="20506" y="1844"/>
                  </a:cubicBezTo>
                  <a:cubicBezTo>
                    <a:pt x="24021" y="472"/>
                    <a:pt x="27773" y="-213"/>
                    <a:pt x="31555" y="-156"/>
                  </a:cubicBezTo>
                  <a:cubicBezTo>
                    <a:pt x="37660" y="-433"/>
                    <a:pt x="43613" y="1729"/>
                    <a:pt x="48128" y="5844"/>
                  </a:cubicBezTo>
                  <a:close/>
                </a:path>
              </a:pathLst>
            </a:custGeom>
            <a:solidFill>
              <a:srgbClr val="6D6E71"/>
            </a:solidFill>
            <a:ln w="9525" cap="flat">
              <a:noFill/>
              <a:prstDash val="solid"/>
              <a:miter/>
            </a:ln>
          </p:spPr>
          <p:txBody>
            <a:bodyPr rtlCol="0" anchor="ctr"/>
            <a:lstStyle/>
            <a:p>
              <a:endParaRPr lang="en-US"/>
            </a:p>
          </p:txBody>
        </p:sp>
        <p:sp>
          <p:nvSpPr>
            <p:cNvPr id="492" name="Freeform: Shape 491">
              <a:extLst>
                <a:ext uri="{FF2B5EF4-FFF2-40B4-BE49-F238E27FC236}">
                  <a16:creationId xmlns:a16="http://schemas.microsoft.com/office/drawing/2014/main" id="{0726B12E-77DF-4F03-AC03-3D9FD6034E53}"/>
                </a:ext>
              </a:extLst>
            </p:cNvPr>
            <p:cNvSpPr/>
            <p:nvPr/>
          </p:nvSpPr>
          <p:spPr>
            <a:xfrm>
              <a:off x="10533571" y="3563797"/>
              <a:ext cx="51435" cy="85767"/>
            </a:xfrm>
            <a:custGeom>
              <a:avLst/>
              <a:gdLst>
                <a:gd name="connsiteX0" fmla="*/ 41175 w 41148"/>
                <a:gd name="connsiteY0" fmla="*/ 64685 h 68614"/>
                <a:gd name="connsiteX1" fmla="*/ 35555 w 41148"/>
                <a:gd name="connsiteY1" fmla="*/ 67448 h 68614"/>
                <a:gd name="connsiteX2" fmla="*/ 28698 w 41148"/>
                <a:gd name="connsiteY2" fmla="*/ 68400 h 68614"/>
                <a:gd name="connsiteX3" fmla="*/ 14505 w 41148"/>
                <a:gd name="connsiteY3" fmla="*/ 63638 h 68614"/>
                <a:gd name="connsiteX4" fmla="*/ 9552 w 41148"/>
                <a:gd name="connsiteY4" fmla="*/ 49731 h 68614"/>
                <a:gd name="connsiteX5" fmla="*/ 9552 w 41148"/>
                <a:gd name="connsiteY5" fmla="*/ 22966 h 68614"/>
                <a:gd name="connsiteX6" fmla="*/ 27 w 41148"/>
                <a:gd name="connsiteY6" fmla="*/ 22966 h 68614"/>
                <a:gd name="connsiteX7" fmla="*/ 27 w 41148"/>
                <a:gd name="connsiteY7" fmla="*/ 12583 h 68614"/>
                <a:gd name="connsiteX8" fmla="*/ 9552 w 41148"/>
                <a:gd name="connsiteY8" fmla="*/ 12583 h 68614"/>
                <a:gd name="connsiteX9" fmla="*/ 9552 w 41148"/>
                <a:gd name="connsiteY9" fmla="*/ -180 h 68614"/>
                <a:gd name="connsiteX10" fmla="*/ 22506 w 41148"/>
                <a:gd name="connsiteY10" fmla="*/ -180 h 68614"/>
                <a:gd name="connsiteX11" fmla="*/ 22506 w 41148"/>
                <a:gd name="connsiteY11" fmla="*/ 12583 h 68614"/>
                <a:gd name="connsiteX12" fmla="*/ 37460 w 41148"/>
                <a:gd name="connsiteY12" fmla="*/ 12583 h 68614"/>
                <a:gd name="connsiteX13" fmla="*/ 37460 w 41148"/>
                <a:gd name="connsiteY13" fmla="*/ 22966 h 68614"/>
                <a:gd name="connsiteX14" fmla="*/ 22506 w 41148"/>
                <a:gd name="connsiteY14" fmla="*/ 22966 h 68614"/>
                <a:gd name="connsiteX15" fmla="*/ 22506 w 41148"/>
                <a:gd name="connsiteY15" fmla="*/ 49350 h 68614"/>
                <a:gd name="connsiteX16" fmla="*/ 24507 w 41148"/>
                <a:gd name="connsiteY16" fmla="*/ 55541 h 68614"/>
                <a:gd name="connsiteX17" fmla="*/ 30221 w 41148"/>
                <a:gd name="connsiteY17" fmla="*/ 57732 h 68614"/>
                <a:gd name="connsiteX18" fmla="*/ 37556 w 41148"/>
                <a:gd name="connsiteY18" fmla="*/ 55446 h 6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148" h="68614">
                  <a:moveTo>
                    <a:pt x="41175" y="64685"/>
                  </a:moveTo>
                  <a:cubicBezTo>
                    <a:pt x="39518" y="66000"/>
                    <a:pt x="37603" y="66943"/>
                    <a:pt x="35555" y="67448"/>
                  </a:cubicBezTo>
                  <a:cubicBezTo>
                    <a:pt x="33327" y="68105"/>
                    <a:pt x="31022" y="68429"/>
                    <a:pt x="28698" y="68400"/>
                  </a:cubicBezTo>
                  <a:cubicBezTo>
                    <a:pt x="23525" y="68705"/>
                    <a:pt x="18439" y="67000"/>
                    <a:pt x="14505" y="63638"/>
                  </a:cubicBezTo>
                  <a:cubicBezTo>
                    <a:pt x="10981" y="59894"/>
                    <a:pt x="9191" y="54855"/>
                    <a:pt x="9552" y="49731"/>
                  </a:cubicBezTo>
                  <a:lnTo>
                    <a:pt x="9552" y="22966"/>
                  </a:lnTo>
                  <a:lnTo>
                    <a:pt x="27" y="22966"/>
                  </a:lnTo>
                  <a:lnTo>
                    <a:pt x="27" y="12583"/>
                  </a:lnTo>
                  <a:lnTo>
                    <a:pt x="9552" y="12583"/>
                  </a:lnTo>
                  <a:lnTo>
                    <a:pt x="9552" y="-180"/>
                  </a:lnTo>
                  <a:lnTo>
                    <a:pt x="22506" y="-180"/>
                  </a:lnTo>
                  <a:lnTo>
                    <a:pt x="22506" y="12583"/>
                  </a:lnTo>
                  <a:lnTo>
                    <a:pt x="37460" y="12583"/>
                  </a:lnTo>
                  <a:lnTo>
                    <a:pt x="37460" y="22966"/>
                  </a:lnTo>
                  <a:lnTo>
                    <a:pt x="22506" y="22966"/>
                  </a:lnTo>
                  <a:lnTo>
                    <a:pt x="22506" y="49350"/>
                  </a:lnTo>
                  <a:cubicBezTo>
                    <a:pt x="22344" y="51598"/>
                    <a:pt x="23059" y="53817"/>
                    <a:pt x="24507" y="55541"/>
                  </a:cubicBezTo>
                  <a:cubicBezTo>
                    <a:pt x="26012" y="57056"/>
                    <a:pt x="28088" y="57856"/>
                    <a:pt x="30221" y="57732"/>
                  </a:cubicBezTo>
                  <a:cubicBezTo>
                    <a:pt x="32850" y="57827"/>
                    <a:pt x="35441" y="57018"/>
                    <a:pt x="37556" y="55446"/>
                  </a:cubicBezTo>
                  <a:close/>
                </a:path>
              </a:pathLst>
            </a:custGeom>
            <a:solidFill>
              <a:srgbClr val="6D6E71"/>
            </a:solidFill>
            <a:ln w="9525" cap="flat">
              <a:noFill/>
              <a:prstDash val="solid"/>
              <a:miter/>
            </a:ln>
          </p:spPr>
          <p:txBody>
            <a:bodyPr rtlCol="0" anchor="ctr"/>
            <a:lstStyle/>
            <a:p>
              <a:endParaRPr lang="en-US"/>
            </a:p>
          </p:txBody>
        </p:sp>
        <p:sp>
          <p:nvSpPr>
            <p:cNvPr id="493" name="Freeform: Shape 492">
              <a:extLst>
                <a:ext uri="{FF2B5EF4-FFF2-40B4-BE49-F238E27FC236}">
                  <a16:creationId xmlns:a16="http://schemas.microsoft.com/office/drawing/2014/main" id="{83EEB59D-C273-4B5C-AA4C-1D525724AB39}"/>
                </a:ext>
              </a:extLst>
            </p:cNvPr>
            <p:cNvSpPr/>
            <p:nvPr/>
          </p:nvSpPr>
          <p:spPr>
            <a:xfrm>
              <a:off x="10590960" y="3578145"/>
              <a:ext cx="61386" cy="71197"/>
            </a:xfrm>
            <a:custGeom>
              <a:avLst/>
              <a:gdLst>
                <a:gd name="connsiteX0" fmla="*/ 10314 w 49109"/>
                <a:gd name="connsiteY0" fmla="*/ 54731 h 56958"/>
                <a:gd name="connsiteX1" fmla="*/ 27 w 49109"/>
                <a:gd name="connsiteY1" fmla="*/ 50254 h 56958"/>
                <a:gd name="connsiteX2" fmla="*/ 4980 w 49109"/>
                <a:gd name="connsiteY2" fmla="*/ 40729 h 56958"/>
                <a:gd name="connsiteX3" fmla="*/ 14505 w 49109"/>
                <a:gd name="connsiteY3" fmla="*/ 44730 h 56958"/>
                <a:gd name="connsiteX4" fmla="*/ 24792 w 49109"/>
                <a:gd name="connsiteY4" fmla="*/ 46254 h 56958"/>
                <a:gd name="connsiteX5" fmla="*/ 36508 w 49109"/>
                <a:gd name="connsiteY5" fmla="*/ 40063 h 56958"/>
                <a:gd name="connsiteX6" fmla="*/ 33460 w 49109"/>
                <a:gd name="connsiteY6" fmla="*/ 36062 h 56958"/>
                <a:gd name="connsiteX7" fmla="*/ 23935 w 49109"/>
                <a:gd name="connsiteY7" fmla="*/ 33871 h 56958"/>
                <a:gd name="connsiteX8" fmla="*/ 12791 w 49109"/>
                <a:gd name="connsiteY8" fmla="*/ 31490 h 56958"/>
                <a:gd name="connsiteX9" fmla="*/ 5266 w 49109"/>
                <a:gd name="connsiteY9" fmla="*/ 26728 h 56958"/>
                <a:gd name="connsiteX10" fmla="*/ 2122 w 49109"/>
                <a:gd name="connsiteY10" fmla="*/ 17203 h 56958"/>
                <a:gd name="connsiteX11" fmla="*/ 8790 w 49109"/>
                <a:gd name="connsiteY11" fmla="*/ 4535 h 56958"/>
                <a:gd name="connsiteX12" fmla="*/ 26602 w 49109"/>
                <a:gd name="connsiteY12" fmla="*/ -133 h 56958"/>
                <a:gd name="connsiteX13" fmla="*/ 38032 w 49109"/>
                <a:gd name="connsiteY13" fmla="*/ 1105 h 56958"/>
                <a:gd name="connsiteX14" fmla="*/ 47557 w 49109"/>
                <a:gd name="connsiteY14" fmla="*/ 4630 h 56958"/>
                <a:gd name="connsiteX15" fmla="*/ 42604 w 49109"/>
                <a:gd name="connsiteY15" fmla="*/ 14155 h 56958"/>
                <a:gd name="connsiteX16" fmla="*/ 26697 w 49109"/>
                <a:gd name="connsiteY16" fmla="*/ 9964 h 56958"/>
                <a:gd name="connsiteX17" fmla="*/ 18030 w 49109"/>
                <a:gd name="connsiteY17" fmla="*/ 11678 h 56958"/>
                <a:gd name="connsiteX18" fmla="*/ 14982 w 49109"/>
                <a:gd name="connsiteY18" fmla="*/ 16250 h 56958"/>
                <a:gd name="connsiteX19" fmla="*/ 18220 w 49109"/>
                <a:gd name="connsiteY19" fmla="*/ 20632 h 56958"/>
                <a:gd name="connsiteX20" fmla="*/ 27745 w 49109"/>
                <a:gd name="connsiteY20" fmla="*/ 23108 h 56958"/>
                <a:gd name="connsiteX21" fmla="*/ 38699 w 49109"/>
                <a:gd name="connsiteY21" fmla="*/ 25489 h 56958"/>
                <a:gd name="connsiteX22" fmla="*/ 46033 w 49109"/>
                <a:gd name="connsiteY22" fmla="*/ 30062 h 56958"/>
                <a:gd name="connsiteX23" fmla="*/ 49081 w 49109"/>
                <a:gd name="connsiteY23" fmla="*/ 39587 h 56958"/>
                <a:gd name="connsiteX24" fmla="*/ 42318 w 49109"/>
                <a:gd name="connsiteY24" fmla="*/ 52064 h 56958"/>
                <a:gd name="connsiteX25" fmla="*/ 23840 w 49109"/>
                <a:gd name="connsiteY25" fmla="*/ 56731 h 56958"/>
                <a:gd name="connsiteX26" fmla="*/ 10314 w 49109"/>
                <a:gd name="connsiteY26" fmla="*/ 54731 h 56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109" h="56958">
                  <a:moveTo>
                    <a:pt x="10314" y="54731"/>
                  </a:moveTo>
                  <a:cubicBezTo>
                    <a:pt x="6666" y="53807"/>
                    <a:pt x="3189" y="52293"/>
                    <a:pt x="27" y="50254"/>
                  </a:cubicBezTo>
                  <a:lnTo>
                    <a:pt x="4980" y="40729"/>
                  </a:lnTo>
                  <a:cubicBezTo>
                    <a:pt x="7933" y="42530"/>
                    <a:pt x="11153" y="43882"/>
                    <a:pt x="14505" y="44730"/>
                  </a:cubicBezTo>
                  <a:cubicBezTo>
                    <a:pt x="17848" y="45692"/>
                    <a:pt x="21306" y="46206"/>
                    <a:pt x="24792" y="46254"/>
                  </a:cubicBezTo>
                  <a:cubicBezTo>
                    <a:pt x="32603" y="46254"/>
                    <a:pt x="36508" y="44158"/>
                    <a:pt x="36508" y="40063"/>
                  </a:cubicBezTo>
                  <a:cubicBezTo>
                    <a:pt x="36527" y="38186"/>
                    <a:pt x="35270" y="36538"/>
                    <a:pt x="33460" y="36062"/>
                  </a:cubicBezTo>
                  <a:cubicBezTo>
                    <a:pt x="30364" y="35005"/>
                    <a:pt x="27173" y="34271"/>
                    <a:pt x="23935" y="33871"/>
                  </a:cubicBezTo>
                  <a:cubicBezTo>
                    <a:pt x="20172" y="33348"/>
                    <a:pt x="16439" y="32547"/>
                    <a:pt x="12791" y="31490"/>
                  </a:cubicBezTo>
                  <a:cubicBezTo>
                    <a:pt x="9924" y="30557"/>
                    <a:pt x="7342" y="28919"/>
                    <a:pt x="5266" y="26728"/>
                  </a:cubicBezTo>
                  <a:cubicBezTo>
                    <a:pt x="3028" y="24080"/>
                    <a:pt x="1904" y="20660"/>
                    <a:pt x="2122" y="17203"/>
                  </a:cubicBezTo>
                  <a:cubicBezTo>
                    <a:pt x="2028" y="12116"/>
                    <a:pt x="4542" y="7335"/>
                    <a:pt x="8790" y="4535"/>
                  </a:cubicBezTo>
                  <a:cubicBezTo>
                    <a:pt x="14086" y="1144"/>
                    <a:pt x="20325" y="-485"/>
                    <a:pt x="26602" y="-133"/>
                  </a:cubicBezTo>
                  <a:cubicBezTo>
                    <a:pt x="30450" y="-142"/>
                    <a:pt x="34279" y="267"/>
                    <a:pt x="38032" y="1105"/>
                  </a:cubicBezTo>
                  <a:cubicBezTo>
                    <a:pt x="41366" y="1810"/>
                    <a:pt x="44576" y="3001"/>
                    <a:pt x="47557" y="4630"/>
                  </a:cubicBezTo>
                  <a:lnTo>
                    <a:pt x="42604" y="14155"/>
                  </a:lnTo>
                  <a:cubicBezTo>
                    <a:pt x="37775" y="11345"/>
                    <a:pt x="32279" y="9897"/>
                    <a:pt x="26697" y="9964"/>
                  </a:cubicBezTo>
                  <a:cubicBezTo>
                    <a:pt x="23707" y="9783"/>
                    <a:pt x="20725" y="10373"/>
                    <a:pt x="18030" y="11678"/>
                  </a:cubicBezTo>
                  <a:cubicBezTo>
                    <a:pt x="16229" y="12507"/>
                    <a:pt x="15048" y="14269"/>
                    <a:pt x="14982" y="16250"/>
                  </a:cubicBezTo>
                  <a:cubicBezTo>
                    <a:pt x="15010" y="18250"/>
                    <a:pt x="16315" y="20022"/>
                    <a:pt x="18220" y="20632"/>
                  </a:cubicBezTo>
                  <a:cubicBezTo>
                    <a:pt x="21306" y="21775"/>
                    <a:pt x="24497" y="22603"/>
                    <a:pt x="27745" y="23108"/>
                  </a:cubicBezTo>
                  <a:cubicBezTo>
                    <a:pt x="31450" y="23603"/>
                    <a:pt x="35118" y="24404"/>
                    <a:pt x="38699" y="25489"/>
                  </a:cubicBezTo>
                  <a:cubicBezTo>
                    <a:pt x="41499" y="26356"/>
                    <a:pt x="44023" y="27937"/>
                    <a:pt x="46033" y="30062"/>
                  </a:cubicBezTo>
                  <a:cubicBezTo>
                    <a:pt x="48300" y="32690"/>
                    <a:pt x="49405" y="36129"/>
                    <a:pt x="49081" y="39587"/>
                  </a:cubicBezTo>
                  <a:cubicBezTo>
                    <a:pt x="49119" y="44635"/>
                    <a:pt x="46566" y="49350"/>
                    <a:pt x="42318" y="52064"/>
                  </a:cubicBezTo>
                  <a:cubicBezTo>
                    <a:pt x="36774" y="55465"/>
                    <a:pt x="30327" y="57084"/>
                    <a:pt x="23840" y="56731"/>
                  </a:cubicBezTo>
                  <a:cubicBezTo>
                    <a:pt x="19258" y="56674"/>
                    <a:pt x="14715" y="56008"/>
                    <a:pt x="10314" y="54731"/>
                  </a:cubicBezTo>
                  <a:close/>
                </a:path>
              </a:pathLst>
            </a:custGeom>
            <a:solidFill>
              <a:srgbClr val="6D6E71"/>
            </a:solidFill>
            <a:ln w="9525" cap="flat">
              <a:noFill/>
              <a:prstDash val="solid"/>
              <a:miter/>
            </a:ln>
          </p:spPr>
          <p:txBody>
            <a:bodyPr rtlCol="0" anchor="ctr"/>
            <a:lstStyle/>
            <a:p>
              <a:endParaRPr lang="en-US"/>
            </a:p>
          </p:txBody>
        </p:sp>
        <p:sp>
          <p:nvSpPr>
            <p:cNvPr id="494" name="Freeform: Shape 493">
              <a:extLst>
                <a:ext uri="{FF2B5EF4-FFF2-40B4-BE49-F238E27FC236}">
                  <a16:creationId xmlns:a16="http://schemas.microsoft.com/office/drawing/2014/main" id="{132C233E-F916-4F13-86AA-C201DA3B77A3}"/>
                </a:ext>
              </a:extLst>
            </p:cNvPr>
            <p:cNvSpPr/>
            <p:nvPr/>
          </p:nvSpPr>
          <p:spPr>
            <a:xfrm>
              <a:off x="9514874" y="3700243"/>
              <a:ext cx="364688" cy="646985"/>
            </a:xfrm>
            <a:custGeom>
              <a:avLst/>
              <a:gdLst>
                <a:gd name="connsiteX0" fmla="*/ 291751 w 291750"/>
                <a:gd name="connsiteY0" fmla="*/ 145923 h 517588"/>
                <a:gd name="connsiteX1" fmla="*/ 218789 w 291750"/>
                <a:gd name="connsiteY1" fmla="*/ 145923 h 517588"/>
                <a:gd name="connsiteX2" fmla="*/ 218789 w 291750"/>
                <a:gd name="connsiteY2" fmla="*/ 517588 h 517588"/>
                <a:gd name="connsiteX3" fmla="*/ 72961 w 291750"/>
                <a:gd name="connsiteY3" fmla="*/ 517588 h 517588"/>
                <a:gd name="connsiteX4" fmla="*/ 72961 w 291750"/>
                <a:gd name="connsiteY4" fmla="*/ 145923 h 517588"/>
                <a:gd name="connsiteX5" fmla="*/ 0 w 291750"/>
                <a:gd name="connsiteY5" fmla="*/ 145923 h 517588"/>
                <a:gd name="connsiteX6" fmla="*/ 145923 w 291750"/>
                <a:gd name="connsiteY6" fmla="*/ 0 h 517588"/>
                <a:gd name="connsiteX7" fmla="*/ 291751 w 291750"/>
                <a:gd name="connsiteY7" fmla="*/ 145923 h 517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750" h="517588">
                  <a:moveTo>
                    <a:pt x="291751" y="145923"/>
                  </a:moveTo>
                  <a:lnTo>
                    <a:pt x="218789" y="145923"/>
                  </a:lnTo>
                  <a:lnTo>
                    <a:pt x="218789" y="517588"/>
                  </a:lnTo>
                  <a:lnTo>
                    <a:pt x="72961" y="517588"/>
                  </a:lnTo>
                  <a:lnTo>
                    <a:pt x="72961" y="145923"/>
                  </a:lnTo>
                  <a:lnTo>
                    <a:pt x="0" y="145923"/>
                  </a:lnTo>
                  <a:lnTo>
                    <a:pt x="145923" y="0"/>
                  </a:lnTo>
                  <a:lnTo>
                    <a:pt x="291751" y="145923"/>
                  </a:lnTo>
                  <a:close/>
                </a:path>
              </a:pathLst>
            </a:custGeom>
            <a:solidFill>
              <a:srgbClr val="669940"/>
            </a:solidFill>
            <a:ln w="9525" cap="flat">
              <a:noFill/>
              <a:prstDash val="solid"/>
              <a:miter/>
            </a:ln>
          </p:spPr>
          <p:txBody>
            <a:bodyPr rtlCol="0" anchor="ctr"/>
            <a:lstStyle/>
            <a:p>
              <a:endParaRPr lang="en-US"/>
            </a:p>
          </p:txBody>
        </p:sp>
        <p:grpSp>
          <p:nvGrpSpPr>
            <p:cNvPr id="659" name="Group 658">
              <a:extLst>
                <a:ext uri="{FF2B5EF4-FFF2-40B4-BE49-F238E27FC236}">
                  <a16:creationId xmlns:a16="http://schemas.microsoft.com/office/drawing/2014/main" id="{11656946-4E8C-496D-A01F-6C14D4371ED9}"/>
                </a:ext>
              </a:extLst>
            </p:cNvPr>
            <p:cNvGrpSpPr/>
            <p:nvPr/>
          </p:nvGrpSpPr>
          <p:grpSpPr>
            <a:xfrm>
              <a:off x="7119687" y="5537268"/>
              <a:ext cx="2471932" cy="719256"/>
              <a:chOff x="7452830" y="5727401"/>
              <a:chExt cx="2471932" cy="719256"/>
            </a:xfrm>
          </p:grpSpPr>
          <p:sp>
            <p:nvSpPr>
              <p:cNvPr id="248" name="Freeform: Shape 247">
                <a:extLst>
                  <a:ext uri="{FF2B5EF4-FFF2-40B4-BE49-F238E27FC236}">
                    <a16:creationId xmlns:a16="http://schemas.microsoft.com/office/drawing/2014/main" id="{8DB7D307-9F57-4600-AF0F-F9BC45B7290C}"/>
                  </a:ext>
                </a:extLst>
              </p:cNvPr>
              <p:cNvSpPr/>
              <p:nvPr/>
            </p:nvSpPr>
            <p:spPr>
              <a:xfrm>
                <a:off x="7453067" y="5733236"/>
                <a:ext cx="53475" cy="76087"/>
              </a:xfrm>
              <a:custGeom>
                <a:avLst/>
                <a:gdLst>
                  <a:gd name="connsiteX0" fmla="*/ 39175 w 42780"/>
                  <a:gd name="connsiteY0" fmla="*/ 486 h 60870"/>
                  <a:gd name="connsiteX1" fmla="*/ 39175 w 42780"/>
                  <a:gd name="connsiteY1" fmla="*/ 12107 h 60870"/>
                  <a:gd name="connsiteX2" fmla="*/ 15553 w 42780"/>
                  <a:gd name="connsiteY2" fmla="*/ 12107 h 60870"/>
                  <a:gd name="connsiteX3" fmla="*/ 15553 w 42780"/>
                  <a:gd name="connsiteY3" fmla="*/ 21632 h 60870"/>
                  <a:gd name="connsiteX4" fmla="*/ 36508 w 42780"/>
                  <a:gd name="connsiteY4" fmla="*/ 26109 h 60870"/>
                  <a:gd name="connsiteX5" fmla="*/ 42794 w 42780"/>
                  <a:gd name="connsiteY5" fmla="*/ 40206 h 60870"/>
                  <a:gd name="connsiteX6" fmla="*/ 36317 w 42780"/>
                  <a:gd name="connsiteY6" fmla="*/ 54874 h 60870"/>
                  <a:gd name="connsiteX7" fmla="*/ 20315 w 42780"/>
                  <a:gd name="connsiteY7" fmla="*/ 60684 h 60870"/>
                  <a:gd name="connsiteX8" fmla="*/ 27 w 42780"/>
                  <a:gd name="connsiteY8" fmla="*/ 51159 h 60870"/>
                  <a:gd name="connsiteX9" fmla="*/ 6980 w 42780"/>
                  <a:gd name="connsiteY9" fmla="*/ 41634 h 60870"/>
                  <a:gd name="connsiteX10" fmla="*/ 9076 w 42780"/>
                  <a:gd name="connsiteY10" fmla="*/ 43539 h 60870"/>
                  <a:gd name="connsiteX11" fmla="*/ 13838 w 42780"/>
                  <a:gd name="connsiteY11" fmla="*/ 46492 h 60870"/>
                  <a:gd name="connsiteX12" fmla="*/ 20696 w 42780"/>
                  <a:gd name="connsiteY12" fmla="*/ 48397 h 60870"/>
                  <a:gd name="connsiteX13" fmla="*/ 26697 w 42780"/>
                  <a:gd name="connsiteY13" fmla="*/ 46302 h 60870"/>
                  <a:gd name="connsiteX14" fmla="*/ 29364 w 42780"/>
                  <a:gd name="connsiteY14" fmla="*/ 40206 h 60870"/>
                  <a:gd name="connsiteX15" fmla="*/ 26507 w 42780"/>
                  <a:gd name="connsiteY15" fmla="*/ 34014 h 60870"/>
                  <a:gd name="connsiteX16" fmla="*/ 19077 w 42780"/>
                  <a:gd name="connsiteY16" fmla="*/ 31824 h 60870"/>
                  <a:gd name="connsiteX17" fmla="*/ 8600 w 42780"/>
                  <a:gd name="connsiteY17" fmla="*/ 35062 h 60870"/>
                  <a:gd name="connsiteX18" fmla="*/ 2980 w 42780"/>
                  <a:gd name="connsiteY18" fmla="*/ 29061 h 60870"/>
                  <a:gd name="connsiteX19" fmla="*/ 2980 w 42780"/>
                  <a:gd name="connsiteY19" fmla="*/ -180 h 6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780" h="60870">
                    <a:moveTo>
                      <a:pt x="39175" y="486"/>
                    </a:moveTo>
                    <a:lnTo>
                      <a:pt x="39175" y="12107"/>
                    </a:lnTo>
                    <a:lnTo>
                      <a:pt x="15553" y="12107"/>
                    </a:lnTo>
                    <a:lnTo>
                      <a:pt x="15553" y="21632"/>
                    </a:lnTo>
                    <a:cubicBezTo>
                      <a:pt x="22849" y="19746"/>
                      <a:pt x="30612" y="21413"/>
                      <a:pt x="36508" y="26109"/>
                    </a:cubicBezTo>
                    <a:cubicBezTo>
                      <a:pt x="40680" y="29576"/>
                      <a:pt x="43004" y="34786"/>
                      <a:pt x="42794" y="40206"/>
                    </a:cubicBezTo>
                    <a:cubicBezTo>
                      <a:pt x="42899" y="45807"/>
                      <a:pt x="40527" y="51178"/>
                      <a:pt x="36317" y="54874"/>
                    </a:cubicBezTo>
                    <a:cubicBezTo>
                      <a:pt x="31898" y="58751"/>
                      <a:pt x="26192" y="60818"/>
                      <a:pt x="20315" y="60684"/>
                    </a:cubicBezTo>
                    <a:cubicBezTo>
                      <a:pt x="12467" y="60694"/>
                      <a:pt x="5028" y="57198"/>
                      <a:pt x="27" y="51159"/>
                    </a:cubicBezTo>
                    <a:lnTo>
                      <a:pt x="6980" y="41634"/>
                    </a:lnTo>
                    <a:lnTo>
                      <a:pt x="9076" y="43539"/>
                    </a:lnTo>
                    <a:cubicBezTo>
                      <a:pt x="10562" y="44673"/>
                      <a:pt x="12162" y="45664"/>
                      <a:pt x="13838" y="46492"/>
                    </a:cubicBezTo>
                    <a:cubicBezTo>
                      <a:pt x="15924" y="47693"/>
                      <a:pt x="18287" y="48350"/>
                      <a:pt x="20696" y="48397"/>
                    </a:cubicBezTo>
                    <a:cubicBezTo>
                      <a:pt x="22878" y="48407"/>
                      <a:pt x="24992" y="47664"/>
                      <a:pt x="26697" y="46302"/>
                    </a:cubicBezTo>
                    <a:cubicBezTo>
                      <a:pt x="28535" y="44835"/>
                      <a:pt x="29536" y="42549"/>
                      <a:pt x="29364" y="40206"/>
                    </a:cubicBezTo>
                    <a:cubicBezTo>
                      <a:pt x="29488" y="37796"/>
                      <a:pt x="28421" y="35481"/>
                      <a:pt x="26507" y="34014"/>
                    </a:cubicBezTo>
                    <a:cubicBezTo>
                      <a:pt x="24335" y="32491"/>
                      <a:pt x="21725" y="31719"/>
                      <a:pt x="19077" y="31824"/>
                    </a:cubicBezTo>
                    <a:cubicBezTo>
                      <a:pt x="15372" y="32024"/>
                      <a:pt x="11772" y="33138"/>
                      <a:pt x="8600" y="35062"/>
                    </a:cubicBezTo>
                    <a:lnTo>
                      <a:pt x="2980" y="29061"/>
                    </a:lnTo>
                    <a:lnTo>
                      <a:pt x="2980" y="-180"/>
                    </a:lnTo>
                    <a:close/>
                  </a:path>
                </a:pathLst>
              </a:custGeom>
              <a:solidFill>
                <a:srgbClr val="6D6E71"/>
              </a:solidFill>
              <a:ln w="9525" cap="flat">
                <a:no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id="{BE849C90-1433-499E-AEDA-269589214FFD}"/>
                  </a:ext>
                </a:extLst>
              </p:cNvPr>
              <p:cNvSpPr/>
              <p:nvPr/>
            </p:nvSpPr>
            <p:spPr>
              <a:xfrm>
                <a:off x="7517201" y="5732383"/>
                <a:ext cx="55913" cy="77172"/>
              </a:xfrm>
              <a:custGeom>
                <a:avLst/>
                <a:gdLst>
                  <a:gd name="connsiteX0" fmla="*/ 19111 w 44730"/>
                  <a:gd name="connsiteY0" fmla="*/ 50318 h 61738"/>
                  <a:gd name="connsiteX1" fmla="*/ 27778 w 44730"/>
                  <a:gd name="connsiteY1" fmla="*/ 46603 h 61738"/>
                  <a:gd name="connsiteX2" fmla="*/ 31493 w 44730"/>
                  <a:gd name="connsiteY2" fmla="*/ 36411 h 61738"/>
                  <a:gd name="connsiteX3" fmla="*/ 19682 w 44730"/>
                  <a:gd name="connsiteY3" fmla="*/ 40126 h 61738"/>
                  <a:gd name="connsiteX4" fmla="*/ 5680 w 44730"/>
                  <a:gd name="connsiteY4" fmla="*/ 34601 h 61738"/>
                  <a:gd name="connsiteX5" fmla="*/ 61 w 44730"/>
                  <a:gd name="connsiteY5" fmla="*/ 19933 h 61738"/>
                  <a:gd name="connsiteX6" fmla="*/ 6061 w 44730"/>
                  <a:gd name="connsiteY6" fmla="*/ 5359 h 61738"/>
                  <a:gd name="connsiteX7" fmla="*/ 21301 w 44730"/>
                  <a:gd name="connsiteY7" fmla="*/ -165 h 61738"/>
                  <a:gd name="connsiteX8" fmla="*/ 32350 w 44730"/>
                  <a:gd name="connsiteY8" fmla="*/ 2216 h 61738"/>
                  <a:gd name="connsiteX9" fmla="*/ 39685 w 44730"/>
                  <a:gd name="connsiteY9" fmla="*/ 9074 h 61738"/>
                  <a:gd name="connsiteX10" fmla="*/ 44733 w 44730"/>
                  <a:gd name="connsiteY10" fmla="*/ 30315 h 61738"/>
                  <a:gd name="connsiteX11" fmla="*/ 42637 w 44730"/>
                  <a:gd name="connsiteY11" fmla="*/ 44793 h 61738"/>
                  <a:gd name="connsiteX12" fmla="*/ 37208 w 44730"/>
                  <a:gd name="connsiteY12" fmla="*/ 54318 h 61738"/>
                  <a:gd name="connsiteX13" fmla="*/ 20158 w 44730"/>
                  <a:gd name="connsiteY13" fmla="*/ 61557 h 61738"/>
                  <a:gd name="connsiteX14" fmla="*/ 12157 w 44730"/>
                  <a:gd name="connsiteY14" fmla="*/ 60319 h 61738"/>
                  <a:gd name="connsiteX15" fmla="*/ 6252 w 44730"/>
                  <a:gd name="connsiteY15" fmla="*/ 57747 h 61738"/>
                  <a:gd name="connsiteX16" fmla="*/ 1775 w 44730"/>
                  <a:gd name="connsiteY16" fmla="*/ 54604 h 61738"/>
                  <a:gd name="connsiteX17" fmla="*/ 8443 w 44730"/>
                  <a:gd name="connsiteY17" fmla="*/ 45079 h 61738"/>
                  <a:gd name="connsiteX18" fmla="*/ 10062 w 44730"/>
                  <a:gd name="connsiteY18" fmla="*/ 46412 h 61738"/>
                  <a:gd name="connsiteX19" fmla="*/ 13872 w 44730"/>
                  <a:gd name="connsiteY19" fmla="*/ 48603 h 61738"/>
                  <a:gd name="connsiteX20" fmla="*/ 19111 w 44730"/>
                  <a:gd name="connsiteY20" fmla="*/ 50318 h 61738"/>
                  <a:gd name="connsiteX21" fmla="*/ 21016 w 44730"/>
                  <a:gd name="connsiteY21" fmla="*/ 28696 h 61738"/>
                  <a:gd name="connsiteX22" fmla="*/ 27683 w 44730"/>
                  <a:gd name="connsiteY22" fmla="*/ 26410 h 61738"/>
                  <a:gd name="connsiteX23" fmla="*/ 30255 w 44730"/>
                  <a:gd name="connsiteY23" fmla="*/ 20314 h 61738"/>
                  <a:gd name="connsiteX24" fmla="*/ 27683 w 44730"/>
                  <a:gd name="connsiteY24" fmla="*/ 13837 h 61738"/>
                  <a:gd name="connsiteX25" fmla="*/ 21301 w 44730"/>
                  <a:gd name="connsiteY25" fmla="*/ 11075 h 61738"/>
                  <a:gd name="connsiteX26" fmla="*/ 15015 w 44730"/>
                  <a:gd name="connsiteY26" fmla="*/ 13456 h 61738"/>
                  <a:gd name="connsiteX27" fmla="*/ 12538 w 44730"/>
                  <a:gd name="connsiteY27" fmla="*/ 19742 h 61738"/>
                  <a:gd name="connsiteX28" fmla="*/ 14824 w 44730"/>
                  <a:gd name="connsiteY28" fmla="*/ 26124 h 61738"/>
                  <a:gd name="connsiteX29" fmla="*/ 21016 w 44730"/>
                  <a:gd name="connsiteY29" fmla="*/ 28696 h 61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4730" h="61738">
                    <a:moveTo>
                      <a:pt x="19111" y="50318"/>
                    </a:moveTo>
                    <a:cubicBezTo>
                      <a:pt x="22425" y="50508"/>
                      <a:pt x="25635" y="49136"/>
                      <a:pt x="27778" y="46603"/>
                    </a:cubicBezTo>
                    <a:cubicBezTo>
                      <a:pt x="29978" y="43641"/>
                      <a:pt x="31264" y="40097"/>
                      <a:pt x="31493" y="36411"/>
                    </a:cubicBezTo>
                    <a:cubicBezTo>
                      <a:pt x="28026" y="38830"/>
                      <a:pt x="23902" y="40126"/>
                      <a:pt x="19682" y="40126"/>
                    </a:cubicBezTo>
                    <a:cubicBezTo>
                      <a:pt x="14453" y="40288"/>
                      <a:pt x="9395" y="38287"/>
                      <a:pt x="5680" y="34601"/>
                    </a:cubicBezTo>
                    <a:cubicBezTo>
                      <a:pt x="1785" y="30744"/>
                      <a:pt x="-263" y="25400"/>
                      <a:pt x="61" y="19933"/>
                    </a:cubicBezTo>
                    <a:cubicBezTo>
                      <a:pt x="-139" y="14437"/>
                      <a:pt x="2051" y="9122"/>
                      <a:pt x="6061" y="5359"/>
                    </a:cubicBezTo>
                    <a:cubicBezTo>
                      <a:pt x="10233" y="1607"/>
                      <a:pt x="15701" y="-375"/>
                      <a:pt x="21301" y="-165"/>
                    </a:cubicBezTo>
                    <a:cubicBezTo>
                      <a:pt x="25121" y="-270"/>
                      <a:pt x="28912" y="550"/>
                      <a:pt x="32350" y="2216"/>
                    </a:cubicBezTo>
                    <a:cubicBezTo>
                      <a:pt x="35332" y="3855"/>
                      <a:pt x="37856" y="6207"/>
                      <a:pt x="39685" y="9074"/>
                    </a:cubicBezTo>
                    <a:cubicBezTo>
                      <a:pt x="43247" y="15570"/>
                      <a:pt x="44990" y="22914"/>
                      <a:pt x="44733" y="30315"/>
                    </a:cubicBezTo>
                    <a:cubicBezTo>
                      <a:pt x="44837" y="35220"/>
                      <a:pt x="44133" y="40116"/>
                      <a:pt x="42637" y="44793"/>
                    </a:cubicBezTo>
                    <a:cubicBezTo>
                      <a:pt x="41542" y="48327"/>
                      <a:pt x="39685" y="51575"/>
                      <a:pt x="37208" y="54318"/>
                    </a:cubicBezTo>
                    <a:cubicBezTo>
                      <a:pt x="32779" y="58995"/>
                      <a:pt x="26597" y="61624"/>
                      <a:pt x="20158" y="61557"/>
                    </a:cubicBezTo>
                    <a:cubicBezTo>
                      <a:pt x="17444" y="61528"/>
                      <a:pt x="14748" y="61109"/>
                      <a:pt x="12157" y="60319"/>
                    </a:cubicBezTo>
                    <a:cubicBezTo>
                      <a:pt x="10100" y="59690"/>
                      <a:pt x="8109" y="58833"/>
                      <a:pt x="6252" y="57747"/>
                    </a:cubicBezTo>
                    <a:cubicBezTo>
                      <a:pt x="4709" y="56775"/>
                      <a:pt x="3213" y="55728"/>
                      <a:pt x="1775" y="54604"/>
                    </a:cubicBezTo>
                    <a:lnTo>
                      <a:pt x="8443" y="45079"/>
                    </a:lnTo>
                    <a:lnTo>
                      <a:pt x="10062" y="46412"/>
                    </a:lnTo>
                    <a:cubicBezTo>
                      <a:pt x="11262" y="47260"/>
                      <a:pt x="12538" y="47993"/>
                      <a:pt x="13872" y="48603"/>
                    </a:cubicBezTo>
                    <a:cubicBezTo>
                      <a:pt x="15472" y="49555"/>
                      <a:pt x="17263" y="50137"/>
                      <a:pt x="19111" y="50318"/>
                    </a:cubicBezTo>
                    <a:close/>
                    <a:moveTo>
                      <a:pt x="21016" y="28696"/>
                    </a:moveTo>
                    <a:cubicBezTo>
                      <a:pt x="23445" y="28810"/>
                      <a:pt x="25835" y="28000"/>
                      <a:pt x="27683" y="26410"/>
                    </a:cubicBezTo>
                    <a:cubicBezTo>
                      <a:pt x="29398" y="24857"/>
                      <a:pt x="30341" y="22628"/>
                      <a:pt x="30255" y="20314"/>
                    </a:cubicBezTo>
                    <a:cubicBezTo>
                      <a:pt x="30245" y="17904"/>
                      <a:pt x="29331" y="15589"/>
                      <a:pt x="27683" y="13837"/>
                    </a:cubicBezTo>
                    <a:cubicBezTo>
                      <a:pt x="26083" y="11998"/>
                      <a:pt x="23740" y="10989"/>
                      <a:pt x="21301" y="11075"/>
                    </a:cubicBezTo>
                    <a:cubicBezTo>
                      <a:pt x="18968" y="10970"/>
                      <a:pt x="16691" y="11827"/>
                      <a:pt x="15015" y="13456"/>
                    </a:cubicBezTo>
                    <a:cubicBezTo>
                      <a:pt x="13377" y="15132"/>
                      <a:pt x="12481" y="17399"/>
                      <a:pt x="12538" y="19742"/>
                    </a:cubicBezTo>
                    <a:cubicBezTo>
                      <a:pt x="12491" y="22076"/>
                      <a:pt x="13310" y="24352"/>
                      <a:pt x="14824" y="26124"/>
                    </a:cubicBezTo>
                    <a:cubicBezTo>
                      <a:pt x="16377" y="27896"/>
                      <a:pt x="18663" y="28839"/>
                      <a:pt x="21016" y="28696"/>
                    </a:cubicBezTo>
                    <a:close/>
                  </a:path>
                </a:pathLst>
              </a:custGeom>
              <a:solidFill>
                <a:srgbClr val="6D6E71"/>
              </a:solidFill>
              <a:ln w="9525" cap="flat">
                <a:noFill/>
                <a:prstDash val="solid"/>
                <a:miter/>
              </a:ln>
            </p:spPr>
            <p:txBody>
              <a:bodyPr rtlCol="0" anchor="ctr"/>
              <a:lstStyle/>
              <a:p>
                <a:endParaRPr lang="en-US"/>
              </a:p>
            </p:txBody>
          </p:sp>
          <p:sp>
            <p:nvSpPr>
              <p:cNvPr id="250" name="Freeform: Shape 249">
                <a:extLst>
                  <a:ext uri="{FF2B5EF4-FFF2-40B4-BE49-F238E27FC236}">
                    <a16:creationId xmlns:a16="http://schemas.microsoft.com/office/drawing/2014/main" id="{8DFEBEFB-2DD3-4F46-8191-905DFC33F4C6}"/>
                  </a:ext>
                </a:extLst>
              </p:cNvPr>
              <p:cNvSpPr/>
              <p:nvPr/>
            </p:nvSpPr>
            <p:spPr>
              <a:xfrm>
                <a:off x="7614751" y="5732283"/>
                <a:ext cx="78825" cy="77509"/>
              </a:xfrm>
              <a:custGeom>
                <a:avLst/>
                <a:gdLst>
                  <a:gd name="connsiteX0" fmla="*/ 54036 w 63060"/>
                  <a:gd name="connsiteY0" fmla="*/ 52970 h 62007"/>
                  <a:gd name="connsiteX1" fmla="*/ 9078 w 63060"/>
                  <a:gd name="connsiteY1" fmla="*/ 52970 h 62007"/>
                  <a:gd name="connsiteX2" fmla="*/ 9078 w 63060"/>
                  <a:gd name="connsiteY2" fmla="*/ 8678 h 62007"/>
                  <a:gd name="connsiteX3" fmla="*/ 54036 w 63060"/>
                  <a:gd name="connsiteY3" fmla="*/ 8678 h 62007"/>
                  <a:gd name="connsiteX4" fmla="*/ 54036 w 63060"/>
                  <a:gd name="connsiteY4" fmla="*/ 52970 h 62007"/>
                  <a:gd name="connsiteX5" fmla="*/ 46607 w 63060"/>
                  <a:gd name="connsiteY5" fmla="*/ 15441 h 62007"/>
                  <a:gd name="connsiteX6" fmla="*/ 16974 w 63060"/>
                  <a:gd name="connsiteY6" fmla="*/ 14974 h 62007"/>
                  <a:gd name="connsiteX7" fmla="*/ 16508 w 63060"/>
                  <a:gd name="connsiteY7" fmla="*/ 15441 h 62007"/>
                  <a:gd name="connsiteX8" fmla="*/ 16508 w 63060"/>
                  <a:gd name="connsiteY8" fmla="*/ 46207 h 62007"/>
                  <a:gd name="connsiteX9" fmla="*/ 46416 w 63060"/>
                  <a:gd name="connsiteY9" fmla="*/ 46407 h 62007"/>
                  <a:gd name="connsiteX10" fmla="*/ 46607 w 63060"/>
                  <a:gd name="connsiteY10" fmla="*/ 46207 h 62007"/>
                  <a:gd name="connsiteX11" fmla="*/ 46607 w 63060"/>
                  <a:gd name="connsiteY11" fmla="*/ 15441 h 62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060" h="62007">
                    <a:moveTo>
                      <a:pt x="54036" y="52970"/>
                    </a:moveTo>
                    <a:cubicBezTo>
                      <a:pt x="41378" y="64781"/>
                      <a:pt x="21737" y="64781"/>
                      <a:pt x="9078" y="52970"/>
                    </a:cubicBezTo>
                    <a:cubicBezTo>
                      <a:pt x="-2990" y="40673"/>
                      <a:pt x="-2990" y="20975"/>
                      <a:pt x="9078" y="8678"/>
                    </a:cubicBezTo>
                    <a:cubicBezTo>
                      <a:pt x="21737" y="-3133"/>
                      <a:pt x="41378" y="-3133"/>
                      <a:pt x="54036" y="8678"/>
                    </a:cubicBezTo>
                    <a:cubicBezTo>
                      <a:pt x="66104" y="20975"/>
                      <a:pt x="66104" y="40673"/>
                      <a:pt x="54036" y="52970"/>
                    </a:cubicBezTo>
                    <a:close/>
                    <a:moveTo>
                      <a:pt x="46607" y="15441"/>
                    </a:moveTo>
                    <a:cubicBezTo>
                      <a:pt x="38558" y="7125"/>
                      <a:pt x="25290" y="6916"/>
                      <a:pt x="16974" y="14974"/>
                    </a:cubicBezTo>
                    <a:cubicBezTo>
                      <a:pt x="16822" y="15127"/>
                      <a:pt x="16660" y="15279"/>
                      <a:pt x="16508" y="15441"/>
                    </a:cubicBezTo>
                    <a:cubicBezTo>
                      <a:pt x="8392" y="24089"/>
                      <a:pt x="8392" y="37558"/>
                      <a:pt x="16508" y="46207"/>
                    </a:cubicBezTo>
                    <a:cubicBezTo>
                      <a:pt x="24709" y="54522"/>
                      <a:pt x="38101" y="54608"/>
                      <a:pt x="46416" y="46407"/>
                    </a:cubicBezTo>
                    <a:cubicBezTo>
                      <a:pt x="46473" y="46340"/>
                      <a:pt x="46540" y="46274"/>
                      <a:pt x="46607" y="46207"/>
                    </a:cubicBezTo>
                    <a:cubicBezTo>
                      <a:pt x="54722" y="37558"/>
                      <a:pt x="54722" y="24089"/>
                      <a:pt x="46607" y="15441"/>
                    </a:cubicBezTo>
                    <a:close/>
                  </a:path>
                </a:pathLst>
              </a:custGeom>
              <a:solidFill>
                <a:srgbClr val="6D6E71"/>
              </a:solidFill>
              <a:ln w="9525" cap="flat">
                <a:noFill/>
                <a:prstDash val="solid"/>
                <a:miter/>
              </a:ln>
            </p:spPr>
            <p:txBody>
              <a:bodyPr rtlCol="0" anchor="ctr"/>
              <a:lstStyle/>
              <a:p>
                <a:endParaRPr lang="en-US"/>
              </a:p>
            </p:txBody>
          </p:sp>
          <p:sp>
            <p:nvSpPr>
              <p:cNvPr id="251" name="Freeform: Shape 250">
                <a:extLst>
                  <a:ext uri="{FF2B5EF4-FFF2-40B4-BE49-F238E27FC236}">
                    <a16:creationId xmlns:a16="http://schemas.microsoft.com/office/drawing/2014/main" id="{7E1FB9AC-4895-4563-A107-A85DECCAE6B1}"/>
                  </a:ext>
                </a:extLst>
              </p:cNvPr>
              <p:cNvSpPr/>
              <p:nvPr/>
            </p:nvSpPr>
            <p:spPr>
              <a:xfrm>
                <a:off x="7707980" y="5751093"/>
                <a:ext cx="58141" cy="78701"/>
              </a:xfrm>
              <a:custGeom>
                <a:avLst/>
                <a:gdLst>
                  <a:gd name="connsiteX0" fmla="*/ 24316 w 46513"/>
                  <a:gd name="connsiteY0" fmla="*/ -179 h 62961"/>
                  <a:gd name="connsiteX1" fmla="*/ 40032 w 46513"/>
                  <a:gd name="connsiteY1" fmla="*/ 6203 h 62961"/>
                  <a:gd name="connsiteX2" fmla="*/ 46509 w 46513"/>
                  <a:gd name="connsiteY2" fmla="*/ 23062 h 62961"/>
                  <a:gd name="connsiteX3" fmla="*/ 40032 w 46513"/>
                  <a:gd name="connsiteY3" fmla="*/ 40207 h 62961"/>
                  <a:gd name="connsiteX4" fmla="*/ 12067 w 46513"/>
                  <a:gd name="connsiteY4" fmla="*/ 41931 h 62961"/>
                  <a:gd name="connsiteX5" fmla="*/ 9552 w 46513"/>
                  <a:gd name="connsiteY5" fmla="*/ 39254 h 62961"/>
                  <a:gd name="connsiteX6" fmla="*/ 9552 w 46513"/>
                  <a:gd name="connsiteY6" fmla="*/ 62782 h 62961"/>
                  <a:gd name="connsiteX7" fmla="*/ 27 w 46513"/>
                  <a:gd name="connsiteY7" fmla="*/ 62782 h 62961"/>
                  <a:gd name="connsiteX8" fmla="*/ 27 w 46513"/>
                  <a:gd name="connsiteY8" fmla="*/ 774 h 62961"/>
                  <a:gd name="connsiteX9" fmla="*/ 9552 w 46513"/>
                  <a:gd name="connsiteY9" fmla="*/ 774 h 62961"/>
                  <a:gd name="connsiteX10" fmla="*/ 9552 w 46513"/>
                  <a:gd name="connsiteY10" fmla="*/ 8680 h 62961"/>
                  <a:gd name="connsiteX11" fmla="*/ 24316 w 46513"/>
                  <a:gd name="connsiteY11" fmla="*/ -179 h 62961"/>
                  <a:gd name="connsiteX12" fmla="*/ 9362 w 46513"/>
                  <a:gd name="connsiteY12" fmla="*/ 23443 h 62961"/>
                  <a:gd name="connsiteX13" fmla="*/ 13267 w 46513"/>
                  <a:gd name="connsiteY13" fmla="*/ 34111 h 62961"/>
                  <a:gd name="connsiteX14" fmla="*/ 22792 w 46513"/>
                  <a:gd name="connsiteY14" fmla="*/ 38302 h 62961"/>
                  <a:gd name="connsiteX15" fmla="*/ 32317 w 46513"/>
                  <a:gd name="connsiteY15" fmla="*/ 34111 h 62961"/>
                  <a:gd name="connsiteX16" fmla="*/ 36603 w 46513"/>
                  <a:gd name="connsiteY16" fmla="*/ 23443 h 62961"/>
                  <a:gd name="connsiteX17" fmla="*/ 32412 w 46513"/>
                  <a:gd name="connsiteY17" fmla="*/ 12585 h 62961"/>
                  <a:gd name="connsiteX18" fmla="*/ 22887 w 46513"/>
                  <a:gd name="connsiteY18" fmla="*/ 8298 h 62961"/>
                  <a:gd name="connsiteX19" fmla="*/ 13362 w 46513"/>
                  <a:gd name="connsiteY19" fmla="*/ 12585 h 62961"/>
                  <a:gd name="connsiteX20" fmla="*/ 9362 w 46513"/>
                  <a:gd name="connsiteY20" fmla="*/ 23443 h 62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513" h="62961">
                    <a:moveTo>
                      <a:pt x="24316" y="-179"/>
                    </a:moveTo>
                    <a:cubicBezTo>
                      <a:pt x="30203" y="-245"/>
                      <a:pt x="35860" y="2050"/>
                      <a:pt x="40032" y="6203"/>
                    </a:cubicBezTo>
                    <a:cubicBezTo>
                      <a:pt x="44481" y="10651"/>
                      <a:pt x="46843" y="16776"/>
                      <a:pt x="46509" y="23062"/>
                    </a:cubicBezTo>
                    <a:cubicBezTo>
                      <a:pt x="46805" y="29425"/>
                      <a:pt x="44461" y="35626"/>
                      <a:pt x="40032" y="40207"/>
                    </a:cubicBezTo>
                    <a:cubicBezTo>
                      <a:pt x="32784" y="48408"/>
                      <a:pt x="20268" y="49179"/>
                      <a:pt x="12067" y="41931"/>
                    </a:cubicBezTo>
                    <a:cubicBezTo>
                      <a:pt x="11143" y="41122"/>
                      <a:pt x="10305" y="40227"/>
                      <a:pt x="9552" y="39254"/>
                    </a:cubicBezTo>
                    <a:lnTo>
                      <a:pt x="9552" y="62782"/>
                    </a:lnTo>
                    <a:lnTo>
                      <a:pt x="27" y="62782"/>
                    </a:lnTo>
                    <a:lnTo>
                      <a:pt x="27" y="774"/>
                    </a:lnTo>
                    <a:lnTo>
                      <a:pt x="9552" y="774"/>
                    </a:lnTo>
                    <a:lnTo>
                      <a:pt x="9552" y="8680"/>
                    </a:lnTo>
                    <a:cubicBezTo>
                      <a:pt x="12515" y="3279"/>
                      <a:pt x="18153" y="-112"/>
                      <a:pt x="24316" y="-179"/>
                    </a:cubicBezTo>
                    <a:close/>
                    <a:moveTo>
                      <a:pt x="9362" y="23443"/>
                    </a:moveTo>
                    <a:cubicBezTo>
                      <a:pt x="9228" y="27367"/>
                      <a:pt x="10629" y="31196"/>
                      <a:pt x="13267" y="34111"/>
                    </a:cubicBezTo>
                    <a:cubicBezTo>
                      <a:pt x="15706" y="36788"/>
                      <a:pt x="19173" y="38312"/>
                      <a:pt x="22792" y="38302"/>
                    </a:cubicBezTo>
                    <a:cubicBezTo>
                      <a:pt x="26402" y="38245"/>
                      <a:pt x="29831" y="36731"/>
                      <a:pt x="32317" y="34111"/>
                    </a:cubicBezTo>
                    <a:cubicBezTo>
                      <a:pt x="35203" y="31330"/>
                      <a:pt x="36765" y="27453"/>
                      <a:pt x="36603" y="23443"/>
                    </a:cubicBezTo>
                    <a:cubicBezTo>
                      <a:pt x="36718" y="19405"/>
                      <a:pt x="35213" y="15500"/>
                      <a:pt x="32412" y="12585"/>
                    </a:cubicBezTo>
                    <a:cubicBezTo>
                      <a:pt x="29984" y="9880"/>
                      <a:pt x="26526" y="8327"/>
                      <a:pt x="22887" y="8298"/>
                    </a:cubicBezTo>
                    <a:cubicBezTo>
                      <a:pt x="19249" y="8298"/>
                      <a:pt x="15782" y="9860"/>
                      <a:pt x="13362" y="12585"/>
                    </a:cubicBezTo>
                    <a:cubicBezTo>
                      <a:pt x="10686" y="15557"/>
                      <a:pt x="9257" y="19443"/>
                      <a:pt x="9362" y="23443"/>
                    </a:cubicBezTo>
                    <a:close/>
                  </a:path>
                </a:pathLst>
              </a:custGeom>
              <a:solidFill>
                <a:srgbClr val="6D6E71"/>
              </a:solidFill>
              <a:ln w="9525" cap="flat">
                <a:noFill/>
                <a:prstDash val="solid"/>
                <a:miter/>
              </a:ln>
            </p:spPr>
            <p:txBody>
              <a:bodyPr rtlCol="0" anchor="ctr"/>
              <a:lstStyle/>
              <a:p>
                <a:endParaRPr lang="en-US"/>
              </a:p>
            </p:txBody>
          </p:sp>
          <p:sp>
            <p:nvSpPr>
              <p:cNvPr id="252" name="Freeform: Shape 251">
                <a:extLst>
                  <a:ext uri="{FF2B5EF4-FFF2-40B4-BE49-F238E27FC236}">
                    <a16:creationId xmlns:a16="http://schemas.microsoft.com/office/drawing/2014/main" id="{15F3662F-64C0-4151-AD1B-8695E52C2BB5}"/>
                  </a:ext>
                </a:extLst>
              </p:cNvPr>
              <p:cNvSpPr/>
              <p:nvPr/>
            </p:nvSpPr>
            <p:spPr>
              <a:xfrm>
                <a:off x="7776406" y="5751088"/>
                <a:ext cx="56734" cy="58837"/>
              </a:xfrm>
              <a:custGeom>
                <a:avLst/>
                <a:gdLst>
                  <a:gd name="connsiteX0" fmla="*/ 45204 w 45387"/>
                  <a:gd name="connsiteY0" fmla="*/ 27543 h 47070"/>
                  <a:gd name="connsiteX1" fmla="*/ 9485 w 45387"/>
                  <a:gd name="connsiteY1" fmla="*/ 27543 h 47070"/>
                  <a:gd name="connsiteX2" fmla="*/ 14057 w 45387"/>
                  <a:gd name="connsiteY2" fmla="*/ 35544 h 47070"/>
                  <a:gd name="connsiteX3" fmla="*/ 23582 w 45387"/>
                  <a:gd name="connsiteY3" fmla="*/ 38592 h 47070"/>
                  <a:gd name="connsiteX4" fmla="*/ 36631 w 45387"/>
                  <a:gd name="connsiteY4" fmla="*/ 33163 h 47070"/>
                  <a:gd name="connsiteX5" fmla="*/ 42156 w 45387"/>
                  <a:gd name="connsiteY5" fmla="*/ 39258 h 47070"/>
                  <a:gd name="connsiteX6" fmla="*/ 23106 w 45387"/>
                  <a:gd name="connsiteY6" fmla="*/ 46879 h 47070"/>
                  <a:gd name="connsiteX7" fmla="*/ 6818 w 45387"/>
                  <a:gd name="connsiteY7" fmla="*/ 40497 h 47070"/>
                  <a:gd name="connsiteX8" fmla="*/ 55 w 45387"/>
                  <a:gd name="connsiteY8" fmla="*/ 23352 h 47070"/>
                  <a:gd name="connsiteX9" fmla="*/ 6913 w 45387"/>
                  <a:gd name="connsiteY9" fmla="*/ 6207 h 47070"/>
                  <a:gd name="connsiteX10" fmla="*/ 23106 w 45387"/>
                  <a:gd name="connsiteY10" fmla="*/ -175 h 47070"/>
                  <a:gd name="connsiteX11" fmla="*/ 38917 w 45387"/>
                  <a:gd name="connsiteY11" fmla="*/ 5445 h 47070"/>
                  <a:gd name="connsiteX12" fmla="*/ 45394 w 45387"/>
                  <a:gd name="connsiteY12" fmla="*/ 20971 h 47070"/>
                  <a:gd name="connsiteX13" fmla="*/ 9485 w 45387"/>
                  <a:gd name="connsiteY13" fmla="*/ 19828 h 47070"/>
                  <a:gd name="connsiteX14" fmla="*/ 35583 w 45387"/>
                  <a:gd name="connsiteY14" fmla="*/ 19828 h 47070"/>
                  <a:gd name="connsiteX15" fmla="*/ 31964 w 45387"/>
                  <a:gd name="connsiteY15" fmla="*/ 10970 h 47070"/>
                  <a:gd name="connsiteX16" fmla="*/ 23106 w 45387"/>
                  <a:gd name="connsiteY16" fmla="*/ 7921 h 47070"/>
                  <a:gd name="connsiteX17" fmla="*/ 13581 w 45387"/>
                  <a:gd name="connsiteY17" fmla="*/ 11160 h 47070"/>
                  <a:gd name="connsiteX18" fmla="*/ 9485 w 45387"/>
                  <a:gd name="connsiteY18" fmla="*/ 19828 h 4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87" h="47070">
                    <a:moveTo>
                      <a:pt x="45204" y="27543"/>
                    </a:moveTo>
                    <a:lnTo>
                      <a:pt x="9485" y="27543"/>
                    </a:lnTo>
                    <a:cubicBezTo>
                      <a:pt x="9628" y="30791"/>
                      <a:pt x="11333" y="33772"/>
                      <a:pt x="14057" y="35544"/>
                    </a:cubicBezTo>
                    <a:cubicBezTo>
                      <a:pt x="16800" y="37592"/>
                      <a:pt x="20153" y="38668"/>
                      <a:pt x="23582" y="38592"/>
                    </a:cubicBezTo>
                    <a:cubicBezTo>
                      <a:pt x="28545" y="38925"/>
                      <a:pt x="33364" y="36916"/>
                      <a:pt x="36631" y="33163"/>
                    </a:cubicBezTo>
                    <a:lnTo>
                      <a:pt x="42156" y="39258"/>
                    </a:lnTo>
                    <a:cubicBezTo>
                      <a:pt x="37136" y="44336"/>
                      <a:pt x="30240" y="47088"/>
                      <a:pt x="23106" y="46879"/>
                    </a:cubicBezTo>
                    <a:cubicBezTo>
                      <a:pt x="17048" y="46974"/>
                      <a:pt x="11200" y="44679"/>
                      <a:pt x="6818" y="40497"/>
                    </a:cubicBezTo>
                    <a:cubicBezTo>
                      <a:pt x="2236" y="36001"/>
                      <a:pt x="-221" y="29763"/>
                      <a:pt x="55" y="23352"/>
                    </a:cubicBezTo>
                    <a:cubicBezTo>
                      <a:pt x="-269" y="16913"/>
                      <a:pt x="2236" y="10646"/>
                      <a:pt x="6913" y="6207"/>
                    </a:cubicBezTo>
                    <a:cubicBezTo>
                      <a:pt x="11285" y="2073"/>
                      <a:pt x="17086" y="-213"/>
                      <a:pt x="23106" y="-175"/>
                    </a:cubicBezTo>
                    <a:cubicBezTo>
                      <a:pt x="28887" y="-298"/>
                      <a:pt x="34517" y="1701"/>
                      <a:pt x="38917" y="5445"/>
                    </a:cubicBezTo>
                    <a:cubicBezTo>
                      <a:pt x="43289" y="9398"/>
                      <a:pt x="45661" y="15084"/>
                      <a:pt x="45394" y="20971"/>
                    </a:cubicBezTo>
                    <a:close/>
                    <a:moveTo>
                      <a:pt x="9485" y="19828"/>
                    </a:moveTo>
                    <a:lnTo>
                      <a:pt x="35583" y="19828"/>
                    </a:lnTo>
                    <a:cubicBezTo>
                      <a:pt x="35812" y="16475"/>
                      <a:pt x="34479" y="13198"/>
                      <a:pt x="31964" y="10970"/>
                    </a:cubicBezTo>
                    <a:cubicBezTo>
                      <a:pt x="29478" y="8912"/>
                      <a:pt x="26325" y="7836"/>
                      <a:pt x="23106" y="7921"/>
                    </a:cubicBezTo>
                    <a:cubicBezTo>
                      <a:pt x="19648" y="7855"/>
                      <a:pt x="16276" y="8998"/>
                      <a:pt x="13581" y="11160"/>
                    </a:cubicBezTo>
                    <a:cubicBezTo>
                      <a:pt x="10866" y="13198"/>
                      <a:pt x="9342" y="16437"/>
                      <a:pt x="9485" y="19828"/>
                    </a:cubicBezTo>
                    <a:close/>
                  </a:path>
                </a:pathLst>
              </a:custGeom>
              <a:solidFill>
                <a:srgbClr val="6D6E71"/>
              </a:solidFill>
              <a:ln w="9525" cap="flat">
                <a:noFill/>
                <a:prstDash val="solid"/>
                <a:miter/>
              </a:ln>
            </p:spPr>
            <p:txBody>
              <a:bodyPr rtlCol="0" anchor="ctr"/>
              <a:lstStyle/>
              <a:p>
                <a:endParaRPr lang="en-US"/>
              </a:p>
            </p:txBody>
          </p:sp>
          <p:sp>
            <p:nvSpPr>
              <p:cNvPr id="253" name="Freeform: Shape 252">
                <a:extLst>
                  <a:ext uri="{FF2B5EF4-FFF2-40B4-BE49-F238E27FC236}">
                    <a16:creationId xmlns:a16="http://schemas.microsoft.com/office/drawing/2014/main" id="{7666103D-37C1-46A0-AF41-5D96F4E6AF7E}"/>
                  </a:ext>
                </a:extLst>
              </p:cNvPr>
              <p:cNvSpPr/>
              <p:nvPr/>
            </p:nvSpPr>
            <p:spPr>
              <a:xfrm>
                <a:off x="7846212" y="5751810"/>
                <a:ext cx="30241" cy="56554"/>
              </a:xfrm>
              <a:custGeom>
                <a:avLst/>
                <a:gdLst>
                  <a:gd name="connsiteX0" fmla="*/ 23840 w 24193"/>
                  <a:gd name="connsiteY0" fmla="*/ 8964 h 45243"/>
                  <a:gd name="connsiteX1" fmla="*/ 13076 w 24193"/>
                  <a:gd name="connsiteY1" fmla="*/ 13631 h 45243"/>
                  <a:gd name="connsiteX2" fmla="*/ 9552 w 24193"/>
                  <a:gd name="connsiteY2" fmla="*/ 26014 h 45243"/>
                  <a:gd name="connsiteX3" fmla="*/ 9552 w 24193"/>
                  <a:gd name="connsiteY3" fmla="*/ 45064 h 45243"/>
                  <a:gd name="connsiteX4" fmla="*/ 27 w 24193"/>
                  <a:gd name="connsiteY4" fmla="*/ 45064 h 45243"/>
                  <a:gd name="connsiteX5" fmla="*/ 27 w 24193"/>
                  <a:gd name="connsiteY5" fmla="*/ 201 h 45243"/>
                  <a:gd name="connsiteX6" fmla="*/ 9552 w 24193"/>
                  <a:gd name="connsiteY6" fmla="*/ 201 h 45243"/>
                  <a:gd name="connsiteX7" fmla="*/ 9552 w 24193"/>
                  <a:gd name="connsiteY7" fmla="*/ 9726 h 45243"/>
                  <a:gd name="connsiteX8" fmla="*/ 15839 w 24193"/>
                  <a:gd name="connsiteY8" fmla="*/ 2677 h 45243"/>
                  <a:gd name="connsiteX9" fmla="*/ 24221 w 24193"/>
                  <a:gd name="connsiteY9" fmla="*/ -180 h 45243"/>
                  <a:gd name="connsiteX10" fmla="*/ 24221 w 24193"/>
                  <a:gd name="connsiteY10" fmla="*/ 9345 h 4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5243">
                    <a:moveTo>
                      <a:pt x="23840" y="8964"/>
                    </a:moveTo>
                    <a:cubicBezTo>
                      <a:pt x="19706" y="8678"/>
                      <a:pt x="15696" y="10421"/>
                      <a:pt x="13076" y="13631"/>
                    </a:cubicBezTo>
                    <a:cubicBezTo>
                      <a:pt x="10552" y="17250"/>
                      <a:pt x="9305" y="21604"/>
                      <a:pt x="9552" y="26014"/>
                    </a:cubicBezTo>
                    <a:lnTo>
                      <a:pt x="9552" y="45064"/>
                    </a:lnTo>
                    <a:lnTo>
                      <a:pt x="27" y="45064"/>
                    </a:lnTo>
                    <a:lnTo>
                      <a:pt x="27" y="201"/>
                    </a:lnTo>
                    <a:lnTo>
                      <a:pt x="9552" y="201"/>
                    </a:lnTo>
                    <a:lnTo>
                      <a:pt x="9552" y="9726"/>
                    </a:lnTo>
                    <a:cubicBezTo>
                      <a:pt x="11019" y="6888"/>
                      <a:pt x="13181" y="4459"/>
                      <a:pt x="15839" y="2677"/>
                    </a:cubicBezTo>
                    <a:cubicBezTo>
                      <a:pt x="18296" y="934"/>
                      <a:pt x="21211" y="-66"/>
                      <a:pt x="24221" y="-180"/>
                    </a:cubicBezTo>
                    <a:lnTo>
                      <a:pt x="24221" y="9345"/>
                    </a:lnTo>
                    <a:close/>
                  </a:path>
                </a:pathLst>
              </a:custGeom>
              <a:solidFill>
                <a:srgbClr val="6D6E71"/>
              </a:solidFill>
              <a:ln w="9525" cap="flat">
                <a:noFill/>
                <a:prstDash val="solid"/>
                <a:miter/>
              </a:ln>
            </p:spPr>
            <p:txBody>
              <a:bodyPr rtlCol="0" anchor="ctr"/>
              <a:lstStyle/>
              <a:p>
                <a:endParaRPr lang="en-US"/>
              </a:p>
            </p:txBody>
          </p:sp>
          <p:sp>
            <p:nvSpPr>
              <p:cNvPr id="254" name="Freeform: Shape 253">
                <a:extLst>
                  <a:ext uri="{FF2B5EF4-FFF2-40B4-BE49-F238E27FC236}">
                    <a16:creationId xmlns:a16="http://schemas.microsoft.com/office/drawing/2014/main" id="{F77E8202-20C9-4212-BF80-E07929D3FCAB}"/>
                  </a:ext>
                </a:extLst>
              </p:cNvPr>
              <p:cNvSpPr/>
              <p:nvPr/>
            </p:nvSpPr>
            <p:spPr>
              <a:xfrm>
                <a:off x="7883345" y="5751075"/>
                <a:ext cx="50804" cy="58846"/>
              </a:xfrm>
              <a:custGeom>
                <a:avLst/>
                <a:gdLst>
                  <a:gd name="connsiteX0" fmla="*/ 40425 w 40643"/>
                  <a:gd name="connsiteY0" fmla="*/ 46128 h 47077"/>
                  <a:gd name="connsiteX1" fmla="*/ 31662 w 40643"/>
                  <a:gd name="connsiteY1" fmla="*/ 46128 h 47077"/>
                  <a:gd name="connsiteX2" fmla="*/ 31662 w 40643"/>
                  <a:gd name="connsiteY2" fmla="*/ 40032 h 47077"/>
                  <a:gd name="connsiteX3" fmla="*/ 16517 w 40643"/>
                  <a:gd name="connsiteY3" fmla="*/ 46890 h 47077"/>
                  <a:gd name="connsiteX4" fmla="*/ 4706 w 40643"/>
                  <a:gd name="connsiteY4" fmla="*/ 42794 h 47077"/>
                  <a:gd name="connsiteX5" fmla="*/ 39 w 40643"/>
                  <a:gd name="connsiteY5" fmla="*/ 32031 h 47077"/>
                  <a:gd name="connsiteX6" fmla="*/ 4992 w 40643"/>
                  <a:gd name="connsiteY6" fmla="*/ 22506 h 47077"/>
                  <a:gd name="connsiteX7" fmla="*/ 18422 w 40643"/>
                  <a:gd name="connsiteY7" fmla="*/ 19172 h 47077"/>
                  <a:gd name="connsiteX8" fmla="*/ 30900 w 40643"/>
                  <a:gd name="connsiteY8" fmla="*/ 19172 h 47077"/>
                  <a:gd name="connsiteX9" fmla="*/ 30900 w 40643"/>
                  <a:gd name="connsiteY9" fmla="*/ 17362 h 47077"/>
                  <a:gd name="connsiteX10" fmla="*/ 20803 w 40643"/>
                  <a:gd name="connsiteY10" fmla="*/ 7837 h 47077"/>
                  <a:gd name="connsiteX11" fmla="*/ 7564 w 40643"/>
                  <a:gd name="connsiteY11" fmla="*/ 12505 h 47077"/>
                  <a:gd name="connsiteX12" fmla="*/ 3277 w 40643"/>
                  <a:gd name="connsiteY12" fmla="*/ 6504 h 47077"/>
                  <a:gd name="connsiteX13" fmla="*/ 22327 w 40643"/>
                  <a:gd name="connsiteY13" fmla="*/ -163 h 47077"/>
                  <a:gd name="connsiteX14" fmla="*/ 35472 w 40643"/>
                  <a:gd name="connsiteY14" fmla="*/ 3932 h 47077"/>
                  <a:gd name="connsiteX15" fmla="*/ 40616 w 40643"/>
                  <a:gd name="connsiteY15" fmla="*/ 16791 h 47077"/>
                  <a:gd name="connsiteX16" fmla="*/ 30900 w 40643"/>
                  <a:gd name="connsiteY16" fmla="*/ 29173 h 47077"/>
                  <a:gd name="connsiteX17" fmla="*/ 30900 w 40643"/>
                  <a:gd name="connsiteY17" fmla="*/ 25364 h 47077"/>
                  <a:gd name="connsiteX18" fmla="*/ 20137 w 40643"/>
                  <a:gd name="connsiteY18" fmla="*/ 25364 h 47077"/>
                  <a:gd name="connsiteX19" fmla="*/ 9754 w 40643"/>
                  <a:gd name="connsiteY19" fmla="*/ 31841 h 47077"/>
                  <a:gd name="connsiteX20" fmla="*/ 12326 w 40643"/>
                  <a:gd name="connsiteY20" fmla="*/ 36984 h 47077"/>
                  <a:gd name="connsiteX21" fmla="*/ 19470 w 40643"/>
                  <a:gd name="connsiteY21" fmla="*/ 38698 h 47077"/>
                  <a:gd name="connsiteX22" fmla="*/ 27471 w 40643"/>
                  <a:gd name="connsiteY22" fmla="*/ 36127 h 47077"/>
                  <a:gd name="connsiteX23" fmla="*/ 30805 w 40643"/>
                  <a:gd name="connsiteY23" fmla="*/ 29364 h 47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3" h="47077">
                    <a:moveTo>
                      <a:pt x="40425" y="46128"/>
                    </a:moveTo>
                    <a:lnTo>
                      <a:pt x="31662" y="46128"/>
                    </a:lnTo>
                    <a:lnTo>
                      <a:pt x="31662" y="40032"/>
                    </a:lnTo>
                    <a:cubicBezTo>
                      <a:pt x="27928" y="44518"/>
                      <a:pt x="22347" y="47043"/>
                      <a:pt x="16517" y="46890"/>
                    </a:cubicBezTo>
                    <a:cubicBezTo>
                      <a:pt x="12212" y="47014"/>
                      <a:pt x="8011" y="45557"/>
                      <a:pt x="4706" y="42794"/>
                    </a:cubicBezTo>
                    <a:cubicBezTo>
                      <a:pt x="1582" y="40108"/>
                      <a:pt x="-133" y="36146"/>
                      <a:pt x="39" y="32031"/>
                    </a:cubicBezTo>
                    <a:cubicBezTo>
                      <a:pt x="-47" y="28221"/>
                      <a:pt x="1820" y="24621"/>
                      <a:pt x="4992" y="22506"/>
                    </a:cubicBezTo>
                    <a:cubicBezTo>
                      <a:pt x="9031" y="20067"/>
                      <a:pt x="13717" y="18905"/>
                      <a:pt x="18422" y="19172"/>
                    </a:cubicBezTo>
                    <a:lnTo>
                      <a:pt x="30900" y="19172"/>
                    </a:lnTo>
                    <a:lnTo>
                      <a:pt x="30900" y="17362"/>
                    </a:lnTo>
                    <a:cubicBezTo>
                      <a:pt x="30900" y="11362"/>
                      <a:pt x="27566" y="7837"/>
                      <a:pt x="20803" y="7837"/>
                    </a:cubicBezTo>
                    <a:cubicBezTo>
                      <a:pt x="16012" y="8000"/>
                      <a:pt x="11393" y="9628"/>
                      <a:pt x="7564" y="12505"/>
                    </a:cubicBezTo>
                    <a:lnTo>
                      <a:pt x="3277" y="6504"/>
                    </a:lnTo>
                    <a:cubicBezTo>
                      <a:pt x="8631" y="2075"/>
                      <a:pt x="15384" y="-287"/>
                      <a:pt x="22327" y="-163"/>
                    </a:cubicBezTo>
                    <a:cubicBezTo>
                      <a:pt x="27052" y="-354"/>
                      <a:pt x="31690" y="1094"/>
                      <a:pt x="35472" y="3932"/>
                    </a:cubicBezTo>
                    <a:cubicBezTo>
                      <a:pt x="39120" y="7161"/>
                      <a:pt x="41025" y="11933"/>
                      <a:pt x="40616" y="16791"/>
                    </a:cubicBezTo>
                    <a:close/>
                    <a:moveTo>
                      <a:pt x="30900" y="29173"/>
                    </a:moveTo>
                    <a:lnTo>
                      <a:pt x="30900" y="25364"/>
                    </a:lnTo>
                    <a:lnTo>
                      <a:pt x="20137" y="25364"/>
                    </a:lnTo>
                    <a:cubicBezTo>
                      <a:pt x="13183" y="25364"/>
                      <a:pt x="9754" y="27459"/>
                      <a:pt x="9754" y="31841"/>
                    </a:cubicBezTo>
                    <a:cubicBezTo>
                      <a:pt x="9659" y="33888"/>
                      <a:pt x="10640" y="35832"/>
                      <a:pt x="12326" y="36984"/>
                    </a:cubicBezTo>
                    <a:cubicBezTo>
                      <a:pt x="14488" y="38241"/>
                      <a:pt x="16975" y="38841"/>
                      <a:pt x="19470" y="38698"/>
                    </a:cubicBezTo>
                    <a:cubicBezTo>
                      <a:pt x="22347" y="38756"/>
                      <a:pt x="25166" y="37851"/>
                      <a:pt x="27471" y="36127"/>
                    </a:cubicBezTo>
                    <a:cubicBezTo>
                      <a:pt x="29614" y="34546"/>
                      <a:pt x="30862" y="32021"/>
                      <a:pt x="30805" y="29364"/>
                    </a:cubicBezTo>
                    <a:close/>
                  </a:path>
                </a:pathLst>
              </a:custGeom>
              <a:solidFill>
                <a:srgbClr val="6D6E71"/>
              </a:solidFill>
              <a:ln w="9525" cap="flat">
                <a:noFill/>
                <a:prstDash val="solid"/>
                <a:miter/>
              </a:ln>
            </p:spPr>
            <p:txBody>
              <a:bodyPr rtlCol="0" anchor="ctr"/>
              <a:lstStyle/>
              <a:p>
                <a:endParaRPr lang="en-US"/>
              </a:p>
            </p:txBody>
          </p:sp>
          <p:sp>
            <p:nvSpPr>
              <p:cNvPr id="255" name="Freeform: Shape 254">
                <a:extLst>
                  <a:ext uri="{FF2B5EF4-FFF2-40B4-BE49-F238E27FC236}">
                    <a16:creationId xmlns:a16="http://schemas.microsoft.com/office/drawing/2014/main" id="{6C7B0B53-466F-4ABF-85B5-E78546DCB325}"/>
                  </a:ext>
                </a:extLst>
              </p:cNvPr>
              <p:cNvSpPr/>
              <p:nvPr/>
            </p:nvSpPr>
            <p:spPr>
              <a:xfrm>
                <a:off x="7946462" y="5734307"/>
                <a:ext cx="39648" cy="75607"/>
              </a:xfrm>
              <a:custGeom>
                <a:avLst/>
                <a:gdLst>
                  <a:gd name="connsiteX0" fmla="*/ 15362 w 31718"/>
                  <a:gd name="connsiteY0" fmla="*/ 21727 h 60486"/>
                  <a:gd name="connsiteX1" fmla="*/ 15362 w 31718"/>
                  <a:gd name="connsiteY1" fmla="*/ 44873 h 60486"/>
                  <a:gd name="connsiteX2" fmla="*/ 17077 w 31718"/>
                  <a:gd name="connsiteY2" fmla="*/ 50017 h 60486"/>
                  <a:gd name="connsiteX3" fmla="*/ 21935 w 31718"/>
                  <a:gd name="connsiteY3" fmla="*/ 51922 h 60486"/>
                  <a:gd name="connsiteX4" fmla="*/ 27840 w 31718"/>
                  <a:gd name="connsiteY4" fmla="*/ 48969 h 60486"/>
                  <a:gd name="connsiteX5" fmla="*/ 31745 w 31718"/>
                  <a:gd name="connsiteY5" fmla="*/ 55732 h 60486"/>
                  <a:gd name="connsiteX6" fmla="*/ 20601 w 31718"/>
                  <a:gd name="connsiteY6" fmla="*/ 60304 h 60486"/>
                  <a:gd name="connsiteX7" fmla="*/ 10124 w 31718"/>
                  <a:gd name="connsiteY7" fmla="*/ 56018 h 60486"/>
                  <a:gd name="connsiteX8" fmla="*/ 5837 w 31718"/>
                  <a:gd name="connsiteY8" fmla="*/ 44588 h 60486"/>
                  <a:gd name="connsiteX9" fmla="*/ 5837 w 31718"/>
                  <a:gd name="connsiteY9" fmla="*/ 21727 h 60486"/>
                  <a:gd name="connsiteX10" fmla="*/ 27 w 31718"/>
                  <a:gd name="connsiteY10" fmla="*/ 21727 h 60486"/>
                  <a:gd name="connsiteX11" fmla="*/ 27 w 31718"/>
                  <a:gd name="connsiteY11" fmla="*/ 14203 h 60486"/>
                  <a:gd name="connsiteX12" fmla="*/ 5837 w 31718"/>
                  <a:gd name="connsiteY12" fmla="*/ 14203 h 60486"/>
                  <a:gd name="connsiteX13" fmla="*/ 5837 w 31718"/>
                  <a:gd name="connsiteY13" fmla="*/ -180 h 60486"/>
                  <a:gd name="connsiteX14" fmla="*/ 15362 w 31718"/>
                  <a:gd name="connsiteY14" fmla="*/ -180 h 60486"/>
                  <a:gd name="connsiteX15" fmla="*/ 15362 w 31718"/>
                  <a:gd name="connsiteY15" fmla="*/ 14203 h 60486"/>
                  <a:gd name="connsiteX16" fmla="*/ 27364 w 31718"/>
                  <a:gd name="connsiteY16" fmla="*/ 14203 h 60486"/>
                  <a:gd name="connsiteX17" fmla="*/ 27364 w 31718"/>
                  <a:gd name="connsiteY17" fmla="*/ 21918 h 60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486">
                    <a:moveTo>
                      <a:pt x="15362" y="21727"/>
                    </a:moveTo>
                    <a:lnTo>
                      <a:pt x="15362" y="44873"/>
                    </a:lnTo>
                    <a:cubicBezTo>
                      <a:pt x="15286" y="46740"/>
                      <a:pt x="15896" y="48569"/>
                      <a:pt x="17077" y="50017"/>
                    </a:cubicBezTo>
                    <a:cubicBezTo>
                      <a:pt x="18325" y="51360"/>
                      <a:pt x="20106" y="52064"/>
                      <a:pt x="21935" y="51922"/>
                    </a:cubicBezTo>
                    <a:cubicBezTo>
                      <a:pt x="24230" y="51808"/>
                      <a:pt x="26373" y="50741"/>
                      <a:pt x="27840" y="48969"/>
                    </a:cubicBezTo>
                    <a:lnTo>
                      <a:pt x="31745" y="55732"/>
                    </a:lnTo>
                    <a:cubicBezTo>
                      <a:pt x="28764" y="58637"/>
                      <a:pt x="24763" y="60275"/>
                      <a:pt x="20601" y="60304"/>
                    </a:cubicBezTo>
                    <a:cubicBezTo>
                      <a:pt x="16667" y="60380"/>
                      <a:pt x="12876" y="58827"/>
                      <a:pt x="10124" y="56018"/>
                    </a:cubicBezTo>
                    <a:cubicBezTo>
                      <a:pt x="7180" y="52960"/>
                      <a:pt x="5637" y="48826"/>
                      <a:pt x="5837" y="44588"/>
                    </a:cubicBezTo>
                    <a:lnTo>
                      <a:pt x="5837" y="21727"/>
                    </a:lnTo>
                    <a:lnTo>
                      <a:pt x="27" y="21727"/>
                    </a:lnTo>
                    <a:lnTo>
                      <a:pt x="27" y="14203"/>
                    </a:lnTo>
                    <a:lnTo>
                      <a:pt x="5837" y="14203"/>
                    </a:lnTo>
                    <a:lnTo>
                      <a:pt x="5837" y="-180"/>
                    </a:lnTo>
                    <a:lnTo>
                      <a:pt x="15362" y="-180"/>
                    </a:lnTo>
                    <a:lnTo>
                      <a:pt x="15362" y="14203"/>
                    </a:lnTo>
                    <a:lnTo>
                      <a:pt x="27364" y="14203"/>
                    </a:lnTo>
                    <a:lnTo>
                      <a:pt x="27364" y="21918"/>
                    </a:lnTo>
                    <a:close/>
                  </a:path>
                </a:pathLst>
              </a:custGeom>
              <a:solidFill>
                <a:srgbClr val="6D6E71"/>
              </a:solidFill>
              <a:ln w="9525" cap="flat">
                <a:noFill/>
                <a:prstDash val="solid"/>
                <a:miter/>
              </a:ln>
            </p:spPr>
            <p:txBody>
              <a:bodyPr rtlCol="0" anchor="ctr"/>
              <a:lstStyle/>
              <a:p>
                <a:endParaRPr lang="en-US"/>
              </a:p>
            </p:txBody>
          </p:sp>
          <p:sp>
            <p:nvSpPr>
              <p:cNvPr id="256" name="Freeform: Shape 255">
                <a:extLst>
                  <a:ext uri="{FF2B5EF4-FFF2-40B4-BE49-F238E27FC236}">
                    <a16:creationId xmlns:a16="http://schemas.microsoft.com/office/drawing/2014/main" id="{6A255C37-F28A-4EDE-9A7A-9CCC266D8F16}"/>
                  </a:ext>
                </a:extLst>
              </p:cNvPr>
              <p:cNvSpPr/>
              <p:nvPr/>
            </p:nvSpPr>
            <p:spPr>
              <a:xfrm>
                <a:off x="7993845" y="5727401"/>
                <a:ext cx="15244" cy="81320"/>
              </a:xfrm>
              <a:custGeom>
                <a:avLst/>
                <a:gdLst>
                  <a:gd name="connsiteX0" fmla="*/ 1840 w 12195"/>
                  <a:gd name="connsiteY0" fmla="*/ 10203 h 65056"/>
                  <a:gd name="connsiteX1" fmla="*/ 31 w 12195"/>
                  <a:gd name="connsiteY1" fmla="*/ 5916 h 65056"/>
                  <a:gd name="connsiteX2" fmla="*/ 1840 w 12195"/>
                  <a:gd name="connsiteY2" fmla="*/ 1630 h 65056"/>
                  <a:gd name="connsiteX3" fmla="*/ 6127 w 12195"/>
                  <a:gd name="connsiteY3" fmla="*/ -180 h 65056"/>
                  <a:gd name="connsiteX4" fmla="*/ 12223 w 12195"/>
                  <a:gd name="connsiteY4" fmla="*/ 5916 h 65056"/>
                  <a:gd name="connsiteX5" fmla="*/ 10413 w 12195"/>
                  <a:gd name="connsiteY5" fmla="*/ 10203 h 65056"/>
                  <a:gd name="connsiteX6" fmla="*/ 6127 w 12195"/>
                  <a:gd name="connsiteY6" fmla="*/ 12012 h 65056"/>
                  <a:gd name="connsiteX7" fmla="*/ 1840 w 12195"/>
                  <a:gd name="connsiteY7" fmla="*/ 10203 h 65056"/>
                  <a:gd name="connsiteX8" fmla="*/ 10794 w 12195"/>
                  <a:gd name="connsiteY8" fmla="*/ 64876 h 65056"/>
                  <a:gd name="connsiteX9" fmla="*/ 1269 w 12195"/>
                  <a:gd name="connsiteY9" fmla="*/ 64876 h 65056"/>
                  <a:gd name="connsiteX10" fmla="*/ 1269 w 12195"/>
                  <a:gd name="connsiteY10" fmla="*/ 19728 h 65056"/>
                  <a:gd name="connsiteX11" fmla="*/ 10794 w 12195"/>
                  <a:gd name="connsiteY11" fmla="*/ 19728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5" h="65056">
                    <a:moveTo>
                      <a:pt x="1840" y="10203"/>
                    </a:moveTo>
                    <a:cubicBezTo>
                      <a:pt x="640" y="9107"/>
                      <a:pt x="-26" y="7545"/>
                      <a:pt x="31" y="5916"/>
                    </a:cubicBezTo>
                    <a:cubicBezTo>
                      <a:pt x="12" y="4297"/>
                      <a:pt x="669" y="2744"/>
                      <a:pt x="1840" y="1630"/>
                    </a:cubicBezTo>
                    <a:cubicBezTo>
                      <a:pt x="2964" y="468"/>
                      <a:pt x="4507" y="-189"/>
                      <a:pt x="6127" y="-180"/>
                    </a:cubicBezTo>
                    <a:cubicBezTo>
                      <a:pt x="9470" y="-132"/>
                      <a:pt x="12175" y="2573"/>
                      <a:pt x="12223" y="5916"/>
                    </a:cubicBezTo>
                    <a:cubicBezTo>
                      <a:pt x="12232" y="7535"/>
                      <a:pt x="11575" y="9079"/>
                      <a:pt x="10413" y="10203"/>
                    </a:cubicBezTo>
                    <a:cubicBezTo>
                      <a:pt x="9298" y="11374"/>
                      <a:pt x="7746" y="12032"/>
                      <a:pt x="6127" y="12012"/>
                    </a:cubicBezTo>
                    <a:cubicBezTo>
                      <a:pt x="4498" y="12069"/>
                      <a:pt x="2936" y="11403"/>
                      <a:pt x="1840" y="10203"/>
                    </a:cubicBezTo>
                    <a:close/>
                    <a:moveTo>
                      <a:pt x="10794" y="64876"/>
                    </a:moveTo>
                    <a:lnTo>
                      <a:pt x="1269" y="64876"/>
                    </a:lnTo>
                    <a:lnTo>
                      <a:pt x="1269" y="19728"/>
                    </a:lnTo>
                    <a:lnTo>
                      <a:pt x="10794" y="19728"/>
                    </a:lnTo>
                    <a:close/>
                  </a:path>
                </a:pathLst>
              </a:custGeom>
              <a:solidFill>
                <a:srgbClr val="6D6E71"/>
              </a:solidFill>
              <a:ln w="9525" cap="flat">
                <a:noFill/>
                <a:prstDash val="solid"/>
                <a:miter/>
              </a:ln>
            </p:spPr>
            <p:txBody>
              <a:bodyPr rtlCol="0" anchor="ctr"/>
              <a:lstStyle/>
              <a:p>
                <a:endParaRPr lang="en-US"/>
              </a:p>
            </p:txBody>
          </p:sp>
          <p:sp>
            <p:nvSpPr>
              <p:cNvPr id="257" name="Freeform: Shape 256">
                <a:extLst>
                  <a:ext uri="{FF2B5EF4-FFF2-40B4-BE49-F238E27FC236}">
                    <a16:creationId xmlns:a16="http://schemas.microsoft.com/office/drawing/2014/main" id="{9D2BE603-7C04-4A48-9D08-16D5494F6DDE}"/>
                  </a:ext>
                </a:extLst>
              </p:cNvPr>
              <p:cNvSpPr/>
              <p:nvPr/>
            </p:nvSpPr>
            <p:spPr>
              <a:xfrm>
                <a:off x="8021371" y="5751095"/>
                <a:ext cx="59971" cy="58816"/>
              </a:xfrm>
              <a:custGeom>
                <a:avLst/>
                <a:gdLst>
                  <a:gd name="connsiteX0" fmla="*/ 41161 w 47977"/>
                  <a:gd name="connsiteY0" fmla="*/ 40016 h 47053"/>
                  <a:gd name="connsiteX1" fmla="*/ 6871 w 47977"/>
                  <a:gd name="connsiteY1" fmla="*/ 40016 h 47053"/>
                  <a:gd name="connsiteX2" fmla="*/ 6871 w 47977"/>
                  <a:gd name="connsiteY2" fmla="*/ 6678 h 47053"/>
                  <a:gd name="connsiteX3" fmla="*/ 41161 w 47977"/>
                  <a:gd name="connsiteY3" fmla="*/ 6678 h 47053"/>
                  <a:gd name="connsiteX4" fmla="*/ 41161 w 47977"/>
                  <a:gd name="connsiteY4" fmla="*/ 40016 h 47053"/>
                  <a:gd name="connsiteX5" fmla="*/ 13634 w 47977"/>
                  <a:gd name="connsiteY5" fmla="*/ 34110 h 47053"/>
                  <a:gd name="connsiteX6" fmla="*/ 34303 w 47977"/>
                  <a:gd name="connsiteY6" fmla="*/ 34110 h 47053"/>
                  <a:gd name="connsiteX7" fmla="*/ 34303 w 47977"/>
                  <a:gd name="connsiteY7" fmla="*/ 12584 h 47053"/>
                  <a:gd name="connsiteX8" fmla="*/ 13634 w 47977"/>
                  <a:gd name="connsiteY8" fmla="*/ 12584 h 47053"/>
                  <a:gd name="connsiteX9" fmla="*/ 13634 w 47977"/>
                  <a:gd name="connsiteY9"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977" h="47053">
                    <a:moveTo>
                      <a:pt x="41161" y="40016"/>
                    </a:moveTo>
                    <a:cubicBezTo>
                      <a:pt x="31560" y="49160"/>
                      <a:pt x="16472" y="49160"/>
                      <a:pt x="6871" y="40016"/>
                    </a:cubicBezTo>
                    <a:cubicBezTo>
                      <a:pt x="-2254" y="30777"/>
                      <a:pt x="-2254" y="15918"/>
                      <a:pt x="6871" y="6678"/>
                    </a:cubicBezTo>
                    <a:cubicBezTo>
                      <a:pt x="16472" y="-2466"/>
                      <a:pt x="31560" y="-2466"/>
                      <a:pt x="41161" y="6678"/>
                    </a:cubicBezTo>
                    <a:cubicBezTo>
                      <a:pt x="50286" y="15918"/>
                      <a:pt x="50286" y="30777"/>
                      <a:pt x="41161" y="40016"/>
                    </a:cubicBezTo>
                    <a:close/>
                    <a:moveTo>
                      <a:pt x="13634" y="34110"/>
                    </a:moveTo>
                    <a:cubicBezTo>
                      <a:pt x="19396" y="39692"/>
                      <a:pt x="28540" y="39692"/>
                      <a:pt x="34303" y="34110"/>
                    </a:cubicBezTo>
                    <a:cubicBezTo>
                      <a:pt x="39761" y="27976"/>
                      <a:pt x="39761" y="18718"/>
                      <a:pt x="34303" y="12584"/>
                    </a:cubicBezTo>
                    <a:cubicBezTo>
                      <a:pt x="28540" y="7002"/>
                      <a:pt x="19396" y="7002"/>
                      <a:pt x="13634" y="12584"/>
                    </a:cubicBezTo>
                    <a:cubicBezTo>
                      <a:pt x="8176" y="18718"/>
                      <a:pt x="8176" y="27976"/>
                      <a:pt x="13634" y="34110"/>
                    </a:cubicBezTo>
                    <a:close/>
                  </a:path>
                </a:pathLst>
              </a:custGeom>
              <a:solidFill>
                <a:srgbClr val="6D6E71"/>
              </a:solidFill>
              <a:ln w="9525" cap="flat">
                <a:noFill/>
                <a:prstDash val="solid"/>
                <a:miter/>
              </a:ln>
            </p:spPr>
            <p:txBody>
              <a:bodyPr rtlCol="0" anchor="ctr"/>
              <a:lstStyle/>
              <a:p>
                <a:endParaRPr lang="en-US"/>
              </a:p>
            </p:txBody>
          </p:sp>
          <p:sp>
            <p:nvSpPr>
              <p:cNvPr id="258" name="Freeform: Shape 257">
                <a:extLst>
                  <a:ext uri="{FF2B5EF4-FFF2-40B4-BE49-F238E27FC236}">
                    <a16:creationId xmlns:a16="http://schemas.microsoft.com/office/drawing/2014/main" id="{93027B44-221C-4E80-A69E-77CD66D92083}"/>
                  </a:ext>
                </a:extLst>
              </p:cNvPr>
              <p:cNvSpPr/>
              <p:nvPr/>
            </p:nvSpPr>
            <p:spPr>
              <a:xfrm>
                <a:off x="8094695" y="5751315"/>
                <a:ext cx="52435" cy="57882"/>
              </a:xfrm>
              <a:custGeom>
                <a:avLst/>
                <a:gdLst>
                  <a:gd name="connsiteX0" fmla="*/ 9552 w 41948"/>
                  <a:gd name="connsiteY0" fmla="*/ 21265 h 46306"/>
                  <a:gd name="connsiteX1" fmla="*/ 9552 w 41948"/>
                  <a:gd name="connsiteY1" fmla="*/ 45935 h 46306"/>
                  <a:gd name="connsiteX2" fmla="*/ 27 w 41948"/>
                  <a:gd name="connsiteY2" fmla="*/ 45935 h 46306"/>
                  <a:gd name="connsiteX3" fmla="*/ 27 w 41948"/>
                  <a:gd name="connsiteY3" fmla="*/ 596 h 46306"/>
                  <a:gd name="connsiteX4" fmla="*/ 9552 w 41948"/>
                  <a:gd name="connsiteY4" fmla="*/ 596 h 46306"/>
                  <a:gd name="connsiteX5" fmla="*/ 9552 w 41948"/>
                  <a:gd name="connsiteY5" fmla="*/ 8883 h 46306"/>
                  <a:gd name="connsiteX6" fmla="*/ 15934 w 41948"/>
                  <a:gd name="connsiteY6" fmla="*/ 2311 h 46306"/>
                  <a:gd name="connsiteX7" fmla="*/ 24697 w 41948"/>
                  <a:gd name="connsiteY7" fmla="*/ -166 h 46306"/>
                  <a:gd name="connsiteX8" fmla="*/ 37175 w 41948"/>
                  <a:gd name="connsiteY8" fmla="*/ 4597 h 46306"/>
                  <a:gd name="connsiteX9" fmla="*/ 41937 w 41948"/>
                  <a:gd name="connsiteY9" fmla="*/ 18217 h 46306"/>
                  <a:gd name="connsiteX10" fmla="*/ 41937 w 41948"/>
                  <a:gd name="connsiteY10" fmla="*/ 46126 h 46306"/>
                  <a:gd name="connsiteX11" fmla="*/ 32412 w 41948"/>
                  <a:gd name="connsiteY11" fmla="*/ 46126 h 46306"/>
                  <a:gd name="connsiteX12" fmla="*/ 32412 w 41948"/>
                  <a:gd name="connsiteY12" fmla="*/ 21170 h 46306"/>
                  <a:gd name="connsiteX13" fmla="*/ 21935 w 41948"/>
                  <a:gd name="connsiteY13" fmla="*/ 8502 h 46306"/>
                  <a:gd name="connsiteX14" fmla="*/ 13267 w 41948"/>
                  <a:gd name="connsiteY14" fmla="*/ 11836 h 46306"/>
                  <a:gd name="connsiteX15" fmla="*/ 9552 w 41948"/>
                  <a:gd name="connsiteY15" fmla="*/ 21265 h 46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48" h="46306">
                    <a:moveTo>
                      <a:pt x="9552" y="21265"/>
                    </a:moveTo>
                    <a:lnTo>
                      <a:pt x="9552" y="45935"/>
                    </a:lnTo>
                    <a:lnTo>
                      <a:pt x="27" y="45935"/>
                    </a:lnTo>
                    <a:lnTo>
                      <a:pt x="27" y="596"/>
                    </a:lnTo>
                    <a:lnTo>
                      <a:pt x="9552" y="596"/>
                    </a:lnTo>
                    <a:lnTo>
                      <a:pt x="9552" y="8883"/>
                    </a:lnTo>
                    <a:cubicBezTo>
                      <a:pt x="10981" y="6111"/>
                      <a:pt x="13200" y="3816"/>
                      <a:pt x="15934" y="2311"/>
                    </a:cubicBezTo>
                    <a:cubicBezTo>
                      <a:pt x="18572" y="692"/>
                      <a:pt x="21601" y="-166"/>
                      <a:pt x="24697" y="-166"/>
                    </a:cubicBezTo>
                    <a:cubicBezTo>
                      <a:pt x="29336" y="-356"/>
                      <a:pt x="33841" y="1368"/>
                      <a:pt x="37175" y="4597"/>
                    </a:cubicBezTo>
                    <a:cubicBezTo>
                      <a:pt x="40547" y="8302"/>
                      <a:pt x="42261" y="13217"/>
                      <a:pt x="41937" y="18217"/>
                    </a:cubicBezTo>
                    <a:lnTo>
                      <a:pt x="41937" y="46126"/>
                    </a:lnTo>
                    <a:lnTo>
                      <a:pt x="32412" y="46126"/>
                    </a:lnTo>
                    <a:lnTo>
                      <a:pt x="32412" y="21170"/>
                    </a:lnTo>
                    <a:cubicBezTo>
                      <a:pt x="32412" y="12693"/>
                      <a:pt x="28888" y="8502"/>
                      <a:pt x="21935" y="8502"/>
                    </a:cubicBezTo>
                    <a:cubicBezTo>
                      <a:pt x="18725" y="8474"/>
                      <a:pt x="15629" y="9664"/>
                      <a:pt x="13267" y="11836"/>
                    </a:cubicBezTo>
                    <a:cubicBezTo>
                      <a:pt x="10752" y="14312"/>
                      <a:pt x="9400" y="17741"/>
                      <a:pt x="9552" y="21265"/>
                    </a:cubicBezTo>
                    <a:close/>
                  </a:path>
                </a:pathLst>
              </a:custGeom>
              <a:solidFill>
                <a:srgbClr val="6D6E71"/>
              </a:solidFill>
              <a:ln w="9525" cap="flat">
                <a:noFill/>
                <a:prstDash val="solid"/>
                <a:miter/>
              </a:ln>
            </p:spPr>
            <p:txBody>
              <a:bodyPr rtlCol="0" anchor="ctr"/>
              <a:lstStyle/>
              <a:p>
                <a:endParaRPr lang="en-US"/>
              </a:p>
            </p:txBody>
          </p:sp>
          <p:sp>
            <p:nvSpPr>
              <p:cNvPr id="259" name="Freeform: Shape 258">
                <a:extLst>
                  <a:ext uri="{FF2B5EF4-FFF2-40B4-BE49-F238E27FC236}">
                    <a16:creationId xmlns:a16="http://schemas.microsoft.com/office/drawing/2014/main" id="{52A759B3-158D-4AD7-B408-E1F897FA1A55}"/>
                  </a:ext>
                </a:extLst>
              </p:cNvPr>
              <p:cNvSpPr/>
              <p:nvPr/>
            </p:nvSpPr>
            <p:spPr>
              <a:xfrm>
                <a:off x="8159456" y="5751076"/>
                <a:ext cx="50799" cy="58855"/>
              </a:xfrm>
              <a:custGeom>
                <a:avLst/>
                <a:gdLst>
                  <a:gd name="connsiteX0" fmla="*/ 40420 w 40639"/>
                  <a:gd name="connsiteY0" fmla="*/ 46127 h 47084"/>
                  <a:gd name="connsiteX1" fmla="*/ 31658 w 40639"/>
                  <a:gd name="connsiteY1" fmla="*/ 46127 h 47084"/>
                  <a:gd name="connsiteX2" fmla="*/ 31658 w 40639"/>
                  <a:gd name="connsiteY2" fmla="*/ 40030 h 47084"/>
                  <a:gd name="connsiteX3" fmla="*/ 16513 w 40639"/>
                  <a:gd name="connsiteY3" fmla="*/ 46889 h 47084"/>
                  <a:gd name="connsiteX4" fmla="*/ 4702 w 40639"/>
                  <a:gd name="connsiteY4" fmla="*/ 42792 h 47084"/>
                  <a:gd name="connsiteX5" fmla="*/ 34 w 40639"/>
                  <a:gd name="connsiteY5" fmla="*/ 32030 h 47084"/>
                  <a:gd name="connsiteX6" fmla="*/ 4987 w 40639"/>
                  <a:gd name="connsiteY6" fmla="*/ 22505 h 47084"/>
                  <a:gd name="connsiteX7" fmla="*/ 18513 w 40639"/>
                  <a:gd name="connsiteY7" fmla="*/ 19171 h 47084"/>
                  <a:gd name="connsiteX8" fmla="*/ 30895 w 40639"/>
                  <a:gd name="connsiteY8" fmla="*/ 19171 h 47084"/>
                  <a:gd name="connsiteX9" fmla="*/ 30895 w 40639"/>
                  <a:gd name="connsiteY9" fmla="*/ 17361 h 47084"/>
                  <a:gd name="connsiteX10" fmla="*/ 20799 w 40639"/>
                  <a:gd name="connsiteY10" fmla="*/ 7836 h 47084"/>
                  <a:gd name="connsiteX11" fmla="*/ 7559 w 40639"/>
                  <a:gd name="connsiteY11" fmla="*/ 12503 h 47084"/>
                  <a:gd name="connsiteX12" fmla="*/ 3273 w 40639"/>
                  <a:gd name="connsiteY12" fmla="*/ 6502 h 47084"/>
                  <a:gd name="connsiteX13" fmla="*/ 22323 w 40639"/>
                  <a:gd name="connsiteY13" fmla="*/ -165 h 47084"/>
                  <a:gd name="connsiteX14" fmla="*/ 35563 w 40639"/>
                  <a:gd name="connsiteY14" fmla="*/ 3931 h 47084"/>
                  <a:gd name="connsiteX15" fmla="*/ 40611 w 40639"/>
                  <a:gd name="connsiteY15" fmla="*/ 16789 h 47084"/>
                  <a:gd name="connsiteX16" fmla="*/ 30895 w 40639"/>
                  <a:gd name="connsiteY16" fmla="*/ 29172 h 47084"/>
                  <a:gd name="connsiteX17" fmla="*/ 30895 w 40639"/>
                  <a:gd name="connsiteY17" fmla="*/ 25362 h 47084"/>
                  <a:gd name="connsiteX18" fmla="*/ 20132 w 40639"/>
                  <a:gd name="connsiteY18" fmla="*/ 25362 h 47084"/>
                  <a:gd name="connsiteX19" fmla="*/ 9750 w 40639"/>
                  <a:gd name="connsiteY19" fmla="*/ 31839 h 47084"/>
                  <a:gd name="connsiteX20" fmla="*/ 12322 w 40639"/>
                  <a:gd name="connsiteY20" fmla="*/ 36982 h 47084"/>
                  <a:gd name="connsiteX21" fmla="*/ 19466 w 40639"/>
                  <a:gd name="connsiteY21" fmla="*/ 38697 h 47084"/>
                  <a:gd name="connsiteX22" fmla="*/ 27466 w 40639"/>
                  <a:gd name="connsiteY22" fmla="*/ 36125 h 47084"/>
                  <a:gd name="connsiteX23" fmla="*/ 30800 w 40639"/>
                  <a:gd name="connsiteY23" fmla="*/ 29362 h 47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39" h="47084">
                    <a:moveTo>
                      <a:pt x="40420" y="46127"/>
                    </a:moveTo>
                    <a:lnTo>
                      <a:pt x="31658" y="46127"/>
                    </a:lnTo>
                    <a:lnTo>
                      <a:pt x="31658" y="40030"/>
                    </a:lnTo>
                    <a:cubicBezTo>
                      <a:pt x="27981" y="44584"/>
                      <a:pt x="22361" y="47126"/>
                      <a:pt x="16513" y="46889"/>
                    </a:cubicBezTo>
                    <a:cubicBezTo>
                      <a:pt x="12208" y="47013"/>
                      <a:pt x="8007" y="45555"/>
                      <a:pt x="4702" y="42792"/>
                    </a:cubicBezTo>
                    <a:cubicBezTo>
                      <a:pt x="1616" y="40087"/>
                      <a:pt x="-99" y="36135"/>
                      <a:pt x="34" y="32030"/>
                    </a:cubicBezTo>
                    <a:cubicBezTo>
                      <a:pt x="-13" y="28220"/>
                      <a:pt x="1844" y="24648"/>
                      <a:pt x="4987" y="22505"/>
                    </a:cubicBezTo>
                    <a:cubicBezTo>
                      <a:pt x="9055" y="20057"/>
                      <a:pt x="13769" y="18894"/>
                      <a:pt x="18513" y="19171"/>
                    </a:cubicBezTo>
                    <a:lnTo>
                      <a:pt x="30895" y="19171"/>
                    </a:lnTo>
                    <a:lnTo>
                      <a:pt x="30895" y="17361"/>
                    </a:lnTo>
                    <a:cubicBezTo>
                      <a:pt x="30895" y="11360"/>
                      <a:pt x="27562" y="7836"/>
                      <a:pt x="20799" y="7836"/>
                    </a:cubicBezTo>
                    <a:cubicBezTo>
                      <a:pt x="16017" y="8007"/>
                      <a:pt x="11398" y="9636"/>
                      <a:pt x="7559" y="12503"/>
                    </a:cubicBezTo>
                    <a:lnTo>
                      <a:pt x="3273" y="6502"/>
                    </a:lnTo>
                    <a:cubicBezTo>
                      <a:pt x="8636" y="2102"/>
                      <a:pt x="15389" y="-260"/>
                      <a:pt x="22323" y="-165"/>
                    </a:cubicBezTo>
                    <a:cubicBezTo>
                      <a:pt x="27076" y="-346"/>
                      <a:pt x="31743" y="1102"/>
                      <a:pt x="35563" y="3931"/>
                    </a:cubicBezTo>
                    <a:cubicBezTo>
                      <a:pt x="39154" y="7198"/>
                      <a:pt x="41021" y="11951"/>
                      <a:pt x="40611" y="16789"/>
                    </a:cubicBezTo>
                    <a:close/>
                    <a:moveTo>
                      <a:pt x="30895" y="29172"/>
                    </a:moveTo>
                    <a:lnTo>
                      <a:pt x="30895" y="25362"/>
                    </a:lnTo>
                    <a:lnTo>
                      <a:pt x="20132" y="25362"/>
                    </a:lnTo>
                    <a:cubicBezTo>
                      <a:pt x="13179" y="25362"/>
                      <a:pt x="9750" y="27457"/>
                      <a:pt x="9750" y="31839"/>
                    </a:cubicBezTo>
                    <a:cubicBezTo>
                      <a:pt x="9655" y="33887"/>
                      <a:pt x="10636" y="35830"/>
                      <a:pt x="12322" y="36982"/>
                    </a:cubicBezTo>
                    <a:cubicBezTo>
                      <a:pt x="14484" y="38240"/>
                      <a:pt x="16970" y="38840"/>
                      <a:pt x="19466" y="38697"/>
                    </a:cubicBezTo>
                    <a:cubicBezTo>
                      <a:pt x="22342" y="38754"/>
                      <a:pt x="25161" y="37849"/>
                      <a:pt x="27466" y="36125"/>
                    </a:cubicBezTo>
                    <a:cubicBezTo>
                      <a:pt x="29610" y="34544"/>
                      <a:pt x="30857" y="32020"/>
                      <a:pt x="30800" y="29362"/>
                    </a:cubicBezTo>
                    <a:close/>
                  </a:path>
                </a:pathLst>
              </a:custGeom>
              <a:solidFill>
                <a:srgbClr val="6D6E71"/>
              </a:solidFill>
              <a:ln w="9525" cap="flat">
                <a:noFill/>
                <a:prstDash val="solid"/>
                <a:miter/>
              </a:ln>
            </p:spPr>
            <p:txBody>
              <a:bodyPr rtlCol="0" anchor="ctr"/>
              <a:lstStyle/>
              <a:p>
                <a:endParaRPr lang="en-US"/>
              </a:p>
            </p:txBody>
          </p:sp>
          <p:sp>
            <p:nvSpPr>
              <p:cNvPr id="260" name="Freeform: Shape 259">
                <a:extLst>
                  <a:ext uri="{FF2B5EF4-FFF2-40B4-BE49-F238E27FC236}">
                    <a16:creationId xmlns:a16="http://schemas.microsoft.com/office/drawing/2014/main" id="{914F1C10-90E1-47FE-AE2D-8284390CCC50}"/>
                  </a:ext>
                </a:extLst>
              </p:cNvPr>
              <p:cNvSpPr/>
              <p:nvPr/>
            </p:nvSpPr>
            <p:spPr>
              <a:xfrm>
                <a:off x="8226736" y="5729545"/>
                <a:ext cx="11906" cy="79414"/>
              </a:xfrm>
              <a:custGeom>
                <a:avLst/>
                <a:gdLst>
                  <a:gd name="connsiteX0" fmla="*/ 9552 w 9525"/>
                  <a:gd name="connsiteY0" fmla="*/ 63352 h 63531"/>
                  <a:gd name="connsiteX1" fmla="*/ 27 w 9525"/>
                  <a:gd name="connsiteY1" fmla="*/ 63352 h 63531"/>
                  <a:gd name="connsiteX2" fmla="*/ 27 w 9525"/>
                  <a:gd name="connsiteY2" fmla="*/ -180 h 63531"/>
                  <a:gd name="connsiteX3" fmla="*/ 9552 w 9525"/>
                  <a:gd name="connsiteY3" fmla="*/ -180 h 63531"/>
                </a:gdLst>
                <a:ahLst/>
                <a:cxnLst>
                  <a:cxn ang="0">
                    <a:pos x="connsiteX0" y="connsiteY0"/>
                  </a:cxn>
                  <a:cxn ang="0">
                    <a:pos x="connsiteX1" y="connsiteY1"/>
                  </a:cxn>
                  <a:cxn ang="0">
                    <a:pos x="connsiteX2" y="connsiteY2"/>
                  </a:cxn>
                  <a:cxn ang="0">
                    <a:pos x="connsiteX3" y="connsiteY3"/>
                  </a:cxn>
                </a:cxnLst>
                <a:rect l="l" t="t" r="r" b="b"/>
                <a:pathLst>
                  <a:path w="9525" h="63531">
                    <a:moveTo>
                      <a:pt x="9552" y="63352"/>
                    </a:moveTo>
                    <a:lnTo>
                      <a:pt x="27" y="63352"/>
                    </a:lnTo>
                    <a:lnTo>
                      <a:pt x="27" y="-180"/>
                    </a:lnTo>
                    <a:lnTo>
                      <a:pt x="9552" y="-180"/>
                    </a:lnTo>
                    <a:close/>
                  </a:path>
                </a:pathLst>
              </a:custGeom>
              <a:solidFill>
                <a:srgbClr val="6D6E71"/>
              </a:solidFill>
              <a:ln w="9525" cap="flat">
                <a:noFill/>
                <a:prstDash val="solid"/>
                <a:miter/>
              </a:ln>
            </p:spPr>
            <p:txBody>
              <a:bodyPr rtlCol="0" anchor="ctr"/>
              <a:lstStyle/>
              <a:p>
                <a:endParaRPr lang="en-US"/>
              </a:p>
            </p:txBody>
          </p:sp>
          <p:sp>
            <p:nvSpPr>
              <p:cNvPr id="261" name="Freeform: Shape 260">
                <a:extLst>
                  <a:ext uri="{FF2B5EF4-FFF2-40B4-BE49-F238E27FC236}">
                    <a16:creationId xmlns:a16="http://schemas.microsoft.com/office/drawing/2014/main" id="{48B75832-B22A-4267-AF5A-653021638184}"/>
                  </a:ext>
                </a:extLst>
              </p:cNvPr>
              <p:cNvSpPr/>
              <p:nvPr/>
            </p:nvSpPr>
            <p:spPr>
              <a:xfrm>
                <a:off x="8287101" y="5733970"/>
                <a:ext cx="67571" cy="75139"/>
              </a:xfrm>
              <a:custGeom>
                <a:avLst/>
                <a:gdLst>
                  <a:gd name="connsiteX0" fmla="*/ 45366 w 54057"/>
                  <a:gd name="connsiteY0" fmla="*/ 7805 h 60111"/>
                  <a:gd name="connsiteX1" fmla="*/ 54034 w 54057"/>
                  <a:gd name="connsiteY1" fmla="*/ 29618 h 60111"/>
                  <a:gd name="connsiteX2" fmla="*/ 45652 w 54057"/>
                  <a:gd name="connsiteY2" fmla="*/ 51715 h 60111"/>
                  <a:gd name="connsiteX3" fmla="*/ 19934 w 54057"/>
                  <a:gd name="connsiteY3" fmla="*/ 59812 h 60111"/>
                  <a:gd name="connsiteX4" fmla="*/ 27 w 54057"/>
                  <a:gd name="connsiteY4" fmla="*/ 59812 h 60111"/>
                  <a:gd name="connsiteX5" fmla="*/ 27 w 54057"/>
                  <a:gd name="connsiteY5" fmla="*/ -101 h 60111"/>
                  <a:gd name="connsiteX6" fmla="*/ 20601 w 54057"/>
                  <a:gd name="connsiteY6" fmla="*/ -101 h 60111"/>
                  <a:gd name="connsiteX7" fmla="*/ 45366 w 54057"/>
                  <a:gd name="connsiteY7" fmla="*/ 7805 h 60111"/>
                  <a:gd name="connsiteX8" fmla="*/ 43842 w 54057"/>
                  <a:gd name="connsiteY8" fmla="*/ 29808 h 60111"/>
                  <a:gd name="connsiteX9" fmla="*/ 20220 w 54057"/>
                  <a:gd name="connsiteY9" fmla="*/ 9234 h 60111"/>
                  <a:gd name="connsiteX10" fmla="*/ 10124 w 54057"/>
                  <a:gd name="connsiteY10" fmla="*/ 9234 h 60111"/>
                  <a:gd name="connsiteX11" fmla="*/ 10124 w 54057"/>
                  <a:gd name="connsiteY11" fmla="*/ 50287 h 60111"/>
                  <a:gd name="connsiteX12" fmla="*/ 21363 w 54057"/>
                  <a:gd name="connsiteY12" fmla="*/ 50287 h 60111"/>
                  <a:gd name="connsiteX13" fmla="*/ 38032 w 54057"/>
                  <a:gd name="connsiteY13" fmla="*/ 45143 h 60111"/>
                  <a:gd name="connsiteX14" fmla="*/ 43842 w 54057"/>
                  <a:gd name="connsiteY14" fmla="*/ 29808 h 60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057" h="60111">
                    <a:moveTo>
                      <a:pt x="45366" y="7805"/>
                    </a:moveTo>
                    <a:cubicBezTo>
                      <a:pt x="51357" y="13425"/>
                      <a:pt x="54529" y="21416"/>
                      <a:pt x="54034" y="29618"/>
                    </a:cubicBezTo>
                    <a:cubicBezTo>
                      <a:pt x="54463" y="37828"/>
                      <a:pt x="51424" y="45848"/>
                      <a:pt x="45652" y="51715"/>
                    </a:cubicBezTo>
                    <a:cubicBezTo>
                      <a:pt x="38470" y="57668"/>
                      <a:pt x="29231" y="60574"/>
                      <a:pt x="19934" y="59812"/>
                    </a:cubicBezTo>
                    <a:lnTo>
                      <a:pt x="27" y="59812"/>
                    </a:lnTo>
                    <a:lnTo>
                      <a:pt x="27" y="-101"/>
                    </a:lnTo>
                    <a:lnTo>
                      <a:pt x="20601" y="-101"/>
                    </a:lnTo>
                    <a:cubicBezTo>
                      <a:pt x="29564" y="-701"/>
                      <a:pt x="38413" y="2128"/>
                      <a:pt x="45366" y="7805"/>
                    </a:cubicBezTo>
                    <a:close/>
                    <a:moveTo>
                      <a:pt x="43842" y="29808"/>
                    </a:moveTo>
                    <a:cubicBezTo>
                      <a:pt x="43842" y="16092"/>
                      <a:pt x="35936" y="9234"/>
                      <a:pt x="20220" y="9234"/>
                    </a:cubicBezTo>
                    <a:lnTo>
                      <a:pt x="10124" y="9234"/>
                    </a:lnTo>
                    <a:lnTo>
                      <a:pt x="10124" y="50287"/>
                    </a:lnTo>
                    <a:lnTo>
                      <a:pt x="21363" y="50287"/>
                    </a:lnTo>
                    <a:cubicBezTo>
                      <a:pt x="27364" y="50696"/>
                      <a:pt x="33307" y="48858"/>
                      <a:pt x="38032" y="45143"/>
                    </a:cubicBezTo>
                    <a:cubicBezTo>
                      <a:pt x="42185" y="41171"/>
                      <a:pt x="44318" y="35532"/>
                      <a:pt x="43842" y="29808"/>
                    </a:cubicBezTo>
                    <a:close/>
                  </a:path>
                </a:pathLst>
              </a:custGeom>
              <a:solidFill>
                <a:srgbClr val="6D6E71"/>
              </a:solidFill>
              <a:ln w="9525" cap="flat">
                <a:noFill/>
                <a:prstDash val="solid"/>
                <a:miter/>
              </a:ln>
            </p:spPr>
            <p:txBody>
              <a:bodyPr rtlCol="0" anchor="ctr"/>
              <a:lstStyle/>
              <a:p>
                <a:endParaRPr lang="en-US"/>
              </a:p>
            </p:txBody>
          </p:sp>
          <p:sp>
            <p:nvSpPr>
              <p:cNvPr id="262" name="Freeform: Shape 261">
                <a:extLst>
                  <a:ext uri="{FF2B5EF4-FFF2-40B4-BE49-F238E27FC236}">
                    <a16:creationId xmlns:a16="http://schemas.microsoft.com/office/drawing/2014/main" id="{EB3969B7-D0C0-49F6-904B-3448019C74EA}"/>
                  </a:ext>
                </a:extLst>
              </p:cNvPr>
              <p:cNvSpPr/>
              <p:nvPr/>
            </p:nvSpPr>
            <p:spPr>
              <a:xfrm>
                <a:off x="8369254" y="5751810"/>
                <a:ext cx="30360" cy="56554"/>
              </a:xfrm>
              <a:custGeom>
                <a:avLst/>
                <a:gdLst>
                  <a:gd name="connsiteX0" fmla="*/ 23934 w 24288"/>
                  <a:gd name="connsiteY0" fmla="*/ 8964 h 45243"/>
                  <a:gd name="connsiteX1" fmla="*/ 13172 w 24288"/>
                  <a:gd name="connsiteY1" fmla="*/ 13631 h 45243"/>
                  <a:gd name="connsiteX2" fmla="*/ 9552 w 24288"/>
                  <a:gd name="connsiteY2" fmla="*/ 26014 h 45243"/>
                  <a:gd name="connsiteX3" fmla="*/ 9552 w 24288"/>
                  <a:gd name="connsiteY3" fmla="*/ 45064 h 45243"/>
                  <a:gd name="connsiteX4" fmla="*/ 27 w 24288"/>
                  <a:gd name="connsiteY4" fmla="*/ 45064 h 45243"/>
                  <a:gd name="connsiteX5" fmla="*/ 27 w 24288"/>
                  <a:gd name="connsiteY5" fmla="*/ 201 h 45243"/>
                  <a:gd name="connsiteX6" fmla="*/ 9552 w 24288"/>
                  <a:gd name="connsiteY6" fmla="*/ 201 h 45243"/>
                  <a:gd name="connsiteX7" fmla="*/ 9552 w 24288"/>
                  <a:gd name="connsiteY7" fmla="*/ 9726 h 45243"/>
                  <a:gd name="connsiteX8" fmla="*/ 15838 w 24288"/>
                  <a:gd name="connsiteY8" fmla="*/ 2677 h 45243"/>
                  <a:gd name="connsiteX9" fmla="*/ 24316 w 24288"/>
                  <a:gd name="connsiteY9" fmla="*/ -180 h 45243"/>
                  <a:gd name="connsiteX10" fmla="*/ 24316 w 24288"/>
                  <a:gd name="connsiteY10" fmla="*/ 9345 h 4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8" h="45243">
                    <a:moveTo>
                      <a:pt x="23934" y="8964"/>
                    </a:moveTo>
                    <a:cubicBezTo>
                      <a:pt x="19801" y="8668"/>
                      <a:pt x="15781" y="10412"/>
                      <a:pt x="13172" y="13631"/>
                    </a:cubicBezTo>
                    <a:cubicBezTo>
                      <a:pt x="10609" y="17232"/>
                      <a:pt x="9333" y="21594"/>
                      <a:pt x="9552" y="26014"/>
                    </a:cubicBezTo>
                    <a:lnTo>
                      <a:pt x="9552" y="45064"/>
                    </a:lnTo>
                    <a:lnTo>
                      <a:pt x="27" y="45064"/>
                    </a:lnTo>
                    <a:lnTo>
                      <a:pt x="27" y="201"/>
                    </a:lnTo>
                    <a:lnTo>
                      <a:pt x="9552" y="201"/>
                    </a:lnTo>
                    <a:lnTo>
                      <a:pt x="9552" y="9726"/>
                    </a:lnTo>
                    <a:cubicBezTo>
                      <a:pt x="11067" y="6916"/>
                      <a:pt x="13219" y="4506"/>
                      <a:pt x="15838" y="2677"/>
                    </a:cubicBezTo>
                    <a:cubicBezTo>
                      <a:pt x="18334" y="934"/>
                      <a:pt x="21277" y="-56"/>
                      <a:pt x="24316" y="-180"/>
                    </a:cubicBezTo>
                    <a:lnTo>
                      <a:pt x="24316" y="9345"/>
                    </a:lnTo>
                    <a:close/>
                  </a:path>
                </a:pathLst>
              </a:custGeom>
              <a:solidFill>
                <a:srgbClr val="6D6E71"/>
              </a:solidFill>
              <a:ln w="9525" cap="flat">
                <a:noFill/>
                <a:prstDash val="solid"/>
                <a:miter/>
              </a:ln>
            </p:spPr>
            <p:txBody>
              <a:bodyPr rtlCol="0" anchor="ctr"/>
              <a:lstStyle/>
              <a:p>
                <a:endParaRPr lang="en-US"/>
              </a:p>
            </p:txBody>
          </p:sp>
          <p:sp>
            <p:nvSpPr>
              <p:cNvPr id="263" name="Freeform: Shape 262">
                <a:extLst>
                  <a:ext uri="{FF2B5EF4-FFF2-40B4-BE49-F238E27FC236}">
                    <a16:creationId xmlns:a16="http://schemas.microsoft.com/office/drawing/2014/main" id="{B51C6336-12AC-4BE1-B171-D90DC6A1ECAD}"/>
                  </a:ext>
                </a:extLst>
              </p:cNvPr>
              <p:cNvSpPr/>
              <p:nvPr/>
            </p:nvSpPr>
            <p:spPr>
              <a:xfrm>
                <a:off x="8410996" y="5752286"/>
                <a:ext cx="52555" cy="57876"/>
              </a:xfrm>
              <a:custGeom>
                <a:avLst/>
                <a:gdLst>
                  <a:gd name="connsiteX0" fmla="*/ 32547 w 42044"/>
                  <a:gd name="connsiteY0" fmla="*/ 24299 h 46301"/>
                  <a:gd name="connsiteX1" fmla="*/ 32547 w 42044"/>
                  <a:gd name="connsiteY1" fmla="*/ -180 h 46301"/>
                  <a:gd name="connsiteX2" fmla="*/ 42072 w 42044"/>
                  <a:gd name="connsiteY2" fmla="*/ -180 h 46301"/>
                  <a:gd name="connsiteX3" fmla="*/ 42072 w 42044"/>
                  <a:gd name="connsiteY3" fmla="*/ 45350 h 46301"/>
                  <a:gd name="connsiteX4" fmla="*/ 32547 w 42044"/>
                  <a:gd name="connsiteY4" fmla="*/ 45350 h 46301"/>
                  <a:gd name="connsiteX5" fmla="*/ 32547 w 42044"/>
                  <a:gd name="connsiteY5" fmla="*/ 37062 h 46301"/>
                  <a:gd name="connsiteX6" fmla="*/ 26165 w 42044"/>
                  <a:gd name="connsiteY6" fmla="*/ 43635 h 46301"/>
                  <a:gd name="connsiteX7" fmla="*/ 17306 w 42044"/>
                  <a:gd name="connsiteY7" fmla="*/ 46111 h 46301"/>
                  <a:gd name="connsiteX8" fmla="*/ 4828 w 42044"/>
                  <a:gd name="connsiteY8" fmla="*/ 41349 h 46301"/>
                  <a:gd name="connsiteX9" fmla="*/ 66 w 42044"/>
                  <a:gd name="connsiteY9" fmla="*/ 27728 h 46301"/>
                  <a:gd name="connsiteX10" fmla="*/ 66 w 42044"/>
                  <a:gd name="connsiteY10" fmla="*/ -180 h 46301"/>
                  <a:gd name="connsiteX11" fmla="*/ 9591 w 42044"/>
                  <a:gd name="connsiteY11" fmla="*/ -180 h 46301"/>
                  <a:gd name="connsiteX12" fmla="*/ 9591 w 42044"/>
                  <a:gd name="connsiteY12" fmla="*/ 24775 h 46301"/>
                  <a:gd name="connsiteX13" fmla="*/ 20069 w 42044"/>
                  <a:gd name="connsiteY13" fmla="*/ 37444 h 46301"/>
                  <a:gd name="connsiteX14" fmla="*/ 28736 w 42044"/>
                  <a:gd name="connsiteY14" fmla="*/ 34110 h 46301"/>
                  <a:gd name="connsiteX15" fmla="*/ 32547 w 42044"/>
                  <a:gd name="connsiteY15" fmla="*/ 24299 h 46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044" h="46301">
                    <a:moveTo>
                      <a:pt x="32547" y="24299"/>
                    </a:moveTo>
                    <a:lnTo>
                      <a:pt x="32547" y="-180"/>
                    </a:lnTo>
                    <a:lnTo>
                      <a:pt x="42072" y="-180"/>
                    </a:lnTo>
                    <a:lnTo>
                      <a:pt x="42072" y="45350"/>
                    </a:lnTo>
                    <a:lnTo>
                      <a:pt x="32547" y="45350"/>
                    </a:lnTo>
                    <a:lnTo>
                      <a:pt x="32547" y="37062"/>
                    </a:lnTo>
                    <a:cubicBezTo>
                      <a:pt x="31032" y="39777"/>
                      <a:pt x="28832" y="42044"/>
                      <a:pt x="26165" y="43635"/>
                    </a:cubicBezTo>
                    <a:cubicBezTo>
                      <a:pt x="23488" y="45245"/>
                      <a:pt x="20430" y="46102"/>
                      <a:pt x="17306" y="46111"/>
                    </a:cubicBezTo>
                    <a:cubicBezTo>
                      <a:pt x="12677" y="46274"/>
                      <a:pt x="8172" y="44559"/>
                      <a:pt x="4828" y="41349"/>
                    </a:cubicBezTo>
                    <a:cubicBezTo>
                      <a:pt x="1457" y="37644"/>
                      <a:pt x="-258" y="32729"/>
                      <a:pt x="66" y="27728"/>
                    </a:cubicBezTo>
                    <a:lnTo>
                      <a:pt x="66" y="-180"/>
                    </a:lnTo>
                    <a:lnTo>
                      <a:pt x="9591" y="-180"/>
                    </a:lnTo>
                    <a:lnTo>
                      <a:pt x="9591" y="24775"/>
                    </a:lnTo>
                    <a:cubicBezTo>
                      <a:pt x="9591" y="33253"/>
                      <a:pt x="13116" y="37444"/>
                      <a:pt x="20069" y="37444"/>
                    </a:cubicBezTo>
                    <a:cubicBezTo>
                      <a:pt x="23279" y="37472"/>
                      <a:pt x="26374" y="36282"/>
                      <a:pt x="28736" y="34110"/>
                    </a:cubicBezTo>
                    <a:cubicBezTo>
                      <a:pt x="31423" y="31586"/>
                      <a:pt x="32823" y="27976"/>
                      <a:pt x="32547" y="24299"/>
                    </a:cubicBezTo>
                    <a:close/>
                  </a:path>
                </a:pathLst>
              </a:custGeom>
              <a:solidFill>
                <a:srgbClr val="6D6E71"/>
              </a:solidFill>
              <a:ln w="9525" cap="flat">
                <a:noFill/>
                <a:prstDash val="solid"/>
                <a:miter/>
              </a:ln>
            </p:spPr>
            <p:txBody>
              <a:bodyPr rtlCol="0" anchor="ctr"/>
              <a:lstStyle/>
              <a:p>
                <a:endParaRPr lang="en-US"/>
              </a:p>
            </p:txBody>
          </p:sp>
          <p:sp>
            <p:nvSpPr>
              <p:cNvPr id="264" name="Freeform: Shape 263">
                <a:extLst>
                  <a:ext uri="{FF2B5EF4-FFF2-40B4-BE49-F238E27FC236}">
                    <a16:creationId xmlns:a16="http://schemas.microsoft.com/office/drawing/2014/main" id="{493AA3DE-3138-44A5-9B47-17CF618F5ED7}"/>
                  </a:ext>
                </a:extLst>
              </p:cNvPr>
              <p:cNvSpPr/>
              <p:nvPr/>
            </p:nvSpPr>
            <p:spPr>
              <a:xfrm>
                <a:off x="8476756" y="5751321"/>
                <a:ext cx="57014" cy="80879"/>
              </a:xfrm>
              <a:custGeom>
                <a:avLst/>
                <a:gdLst>
                  <a:gd name="connsiteX0" fmla="*/ 45566 w 45611"/>
                  <a:gd name="connsiteY0" fmla="*/ 592 h 64703"/>
                  <a:gd name="connsiteX1" fmla="*/ 45566 w 45611"/>
                  <a:gd name="connsiteY1" fmla="*/ 40311 h 64703"/>
                  <a:gd name="connsiteX2" fmla="*/ 38993 w 45611"/>
                  <a:gd name="connsiteY2" fmla="*/ 58409 h 64703"/>
                  <a:gd name="connsiteX3" fmla="*/ 22134 w 45611"/>
                  <a:gd name="connsiteY3" fmla="*/ 64505 h 64703"/>
                  <a:gd name="connsiteX4" fmla="*/ 3084 w 45611"/>
                  <a:gd name="connsiteY4" fmla="*/ 58028 h 64703"/>
                  <a:gd name="connsiteX5" fmla="*/ 7656 w 45611"/>
                  <a:gd name="connsiteY5" fmla="*/ 50789 h 64703"/>
                  <a:gd name="connsiteX6" fmla="*/ 21086 w 45611"/>
                  <a:gd name="connsiteY6" fmla="*/ 55837 h 64703"/>
                  <a:gd name="connsiteX7" fmla="*/ 31945 w 45611"/>
                  <a:gd name="connsiteY7" fmla="*/ 52313 h 64703"/>
                  <a:gd name="connsiteX8" fmla="*/ 35945 w 45611"/>
                  <a:gd name="connsiteY8" fmla="*/ 41073 h 64703"/>
                  <a:gd name="connsiteX9" fmla="*/ 35945 w 45611"/>
                  <a:gd name="connsiteY9" fmla="*/ 35263 h 64703"/>
                  <a:gd name="connsiteX10" fmla="*/ 29754 w 45611"/>
                  <a:gd name="connsiteY10" fmla="*/ 41740 h 64703"/>
                  <a:gd name="connsiteX11" fmla="*/ 20800 w 45611"/>
                  <a:gd name="connsiteY11" fmla="*/ 44121 h 64703"/>
                  <a:gd name="connsiteX12" fmla="*/ 5941 w 45611"/>
                  <a:gd name="connsiteY12" fmla="*/ 37740 h 64703"/>
                  <a:gd name="connsiteX13" fmla="*/ 36 w 45611"/>
                  <a:gd name="connsiteY13" fmla="*/ 22023 h 64703"/>
                  <a:gd name="connsiteX14" fmla="*/ 5941 w 45611"/>
                  <a:gd name="connsiteY14" fmla="*/ 6212 h 64703"/>
                  <a:gd name="connsiteX15" fmla="*/ 20800 w 45611"/>
                  <a:gd name="connsiteY15" fmla="*/ -170 h 64703"/>
                  <a:gd name="connsiteX16" fmla="*/ 35469 w 45611"/>
                  <a:gd name="connsiteY16" fmla="*/ 7355 h 64703"/>
                  <a:gd name="connsiteX17" fmla="*/ 35469 w 45611"/>
                  <a:gd name="connsiteY17" fmla="*/ 592 h 64703"/>
                  <a:gd name="connsiteX18" fmla="*/ 10228 w 45611"/>
                  <a:gd name="connsiteY18" fmla="*/ 21452 h 64703"/>
                  <a:gd name="connsiteX19" fmla="*/ 13752 w 45611"/>
                  <a:gd name="connsiteY19" fmla="*/ 30977 h 64703"/>
                  <a:gd name="connsiteX20" fmla="*/ 23277 w 45611"/>
                  <a:gd name="connsiteY20" fmla="*/ 35072 h 64703"/>
                  <a:gd name="connsiteX21" fmla="*/ 32802 w 45611"/>
                  <a:gd name="connsiteY21" fmla="*/ 31167 h 64703"/>
                  <a:gd name="connsiteX22" fmla="*/ 32802 w 45611"/>
                  <a:gd name="connsiteY22" fmla="*/ 11355 h 64703"/>
                  <a:gd name="connsiteX23" fmla="*/ 23277 w 45611"/>
                  <a:gd name="connsiteY23" fmla="*/ 7260 h 64703"/>
                  <a:gd name="connsiteX24" fmla="*/ 13752 w 45611"/>
                  <a:gd name="connsiteY24" fmla="*/ 11451 h 64703"/>
                  <a:gd name="connsiteX25" fmla="*/ 10228 w 45611"/>
                  <a:gd name="connsiteY25" fmla="*/ 21452 h 6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5611" h="64703">
                    <a:moveTo>
                      <a:pt x="45566" y="592"/>
                    </a:moveTo>
                    <a:lnTo>
                      <a:pt x="45566" y="40311"/>
                    </a:lnTo>
                    <a:cubicBezTo>
                      <a:pt x="46099" y="47007"/>
                      <a:pt x="43698" y="53608"/>
                      <a:pt x="38993" y="58409"/>
                    </a:cubicBezTo>
                    <a:cubicBezTo>
                      <a:pt x="34383" y="62571"/>
                      <a:pt x="28335" y="64753"/>
                      <a:pt x="22134" y="64505"/>
                    </a:cubicBezTo>
                    <a:cubicBezTo>
                      <a:pt x="15219" y="64638"/>
                      <a:pt x="8485" y="62342"/>
                      <a:pt x="3084" y="58028"/>
                    </a:cubicBezTo>
                    <a:lnTo>
                      <a:pt x="7656" y="50789"/>
                    </a:lnTo>
                    <a:cubicBezTo>
                      <a:pt x="11457" y="53903"/>
                      <a:pt x="16171" y="55685"/>
                      <a:pt x="21086" y="55837"/>
                    </a:cubicBezTo>
                    <a:cubicBezTo>
                      <a:pt x="25020" y="56065"/>
                      <a:pt x="28897" y="54808"/>
                      <a:pt x="31945" y="52313"/>
                    </a:cubicBezTo>
                    <a:cubicBezTo>
                      <a:pt x="34869" y="49331"/>
                      <a:pt x="36326" y="45226"/>
                      <a:pt x="35945" y="41073"/>
                    </a:cubicBezTo>
                    <a:lnTo>
                      <a:pt x="35945" y="35263"/>
                    </a:lnTo>
                    <a:cubicBezTo>
                      <a:pt x="34507" y="37940"/>
                      <a:pt x="32364" y="40178"/>
                      <a:pt x="29754" y="41740"/>
                    </a:cubicBezTo>
                    <a:cubicBezTo>
                      <a:pt x="27030" y="43311"/>
                      <a:pt x="23944" y="44140"/>
                      <a:pt x="20800" y="44121"/>
                    </a:cubicBezTo>
                    <a:cubicBezTo>
                      <a:pt x="15142" y="44302"/>
                      <a:pt x="9704" y="41968"/>
                      <a:pt x="5941" y="37740"/>
                    </a:cubicBezTo>
                    <a:cubicBezTo>
                      <a:pt x="1989" y="33472"/>
                      <a:pt x="-126" y="27833"/>
                      <a:pt x="36" y="22023"/>
                    </a:cubicBezTo>
                    <a:cubicBezTo>
                      <a:pt x="-126" y="16185"/>
                      <a:pt x="1998" y="10517"/>
                      <a:pt x="5941" y="6212"/>
                    </a:cubicBezTo>
                    <a:cubicBezTo>
                      <a:pt x="9704" y="1983"/>
                      <a:pt x="15142" y="-351"/>
                      <a:pt x="20800" y="-170"/>
                    </a:cubicBezTo>
                    <a:cubicBezTo>
                      <a:pt x="26630" y="-246"/>
                      <a:pt x="32126" y="2573"/>
                      <a:pt x="35469" y="7355"/>
                    </a:cubicBezTo>
                    <a:lnTo>
                      <a:pt x="35469" y="592"/>
                    </a:lnTo>
                    <a:close/>
                    <a:moveTo>
                      <a:pt x="10228" y="21452"/>
                    </a:moveTo>
                    <a:cubicBezTo>
                      <a:pt x="10208" y="24947"/>
                      <a:pt x="11457" y="28339"/>
                      <a:pt x="13752" y="30977"/>
                    </a:cubicBezTo>
                    <a:cubicBezTo>
                      <a:pt x="16095" y="33777"/>
                      <a:pt x="19629" y="35292"/>
                      <a:pt x="23277" y="35072"/>
                    </a:cubicBezTo>
                    <a:cubicBezTo>
                      <a:pt x="26858" y="35177"/>
                      <a:pt x="30325" y="33758"/>
                      <a:pt x="32802" y="31167"/>
                    </a:cubicBezTo>
                    <a:cubicBezTo>
                      <a:pt x="37679" y="25462"/>
                      <a:pt x="37679" y="17061"/>
                      <a:pt x="32802" y="11355"/>
                    </a:cubicBezTo>
                    <a:cubicBezTo>
                      <a:pt x="30383" y="8650"/>
                      <a:pt x="26896" y="7155"/>
                      <a:pt x="23277" y="7260"/>
                    </a:cubicBezTo>
                    <a:cubicBezTo>
                      <a:pt x="19620" y="7060"/>
                      <a:pt x="16076" y="8622"/>
                      <a:pt x="13752" y="11451"/>
                    </a:cubicBezTo>
                    <a:cubicBezTo>
                      <a:pt x="11428" y="14260"/>
                      <a:pt x="10180" y="17804"/>
                      <a:pt x="10228" y="21452"/>
                    </a:cubicBezTo>
                    <a:close/>
                  </a:path>
                </a:pathLst>
              </a:custGeom>
              <a:solidFill>
                <a:srgbClr val="6D6E71"/>
              </a:solidFill>
              <a:ln w="9525" cap="flat">
                <a:noFill/>
                <a:prstDash val="solid"/>
                <a:miter/>
              </a:ln>
            </p:spPr>
            <p:txBody>
              <a:bodyPr rtlCol="0" anchor="ctr"/>
              <a:lstStyle/>
              <a:p>
                <a:endParaRPr lang="en-US"/>
              </a:p>
            </p:txBody>
          </p:sp>
          <p:sp>
            <p:nvSpPr>
              <p:cNvPr id="265" name="Freeform: Shape 264">
                <a:extLst>
                  <a:ext uri="{FF2B5EF4-FFF2-40B4-BE49-F238E27FC236}">
                    <a16:creationId xmlns:a16="http://schemas.microsoft.com/office/drawing/2014/main" id="{462DDA3C-5F89-4CB1-B917-E2510DCB59FE}"/>
                  </a:ext>
                </a:extLst>
              </p:cNvPr>
              <p:cNvSpPr/>
              <p:nvPr/>
            </p:nvSpPr>
            <p:spPr>
              <a:xfrm>
                <a:off x="8577125" y="5732262"/>
                <a:ext cx="69306" cy="77666"/>
              </a:xfrm>
              <a:custGeom>
                <a:avLst/>
                <a:gdLst>
                  <a:gd name="connsiteX0" fmla="*/ 31374 w 55445"/>
                  <a:gd name="connsiteY0" fmla="*/ 52033 h 62133"/>
                  <a:gd name="connsiteX1" fmla="*/ 40328 w 55445"/>
                  <a:gd name="connsiteY1" fmla="*/ 50319 h 62133"/>
                  <a:gd name="connsiteX2" fmla="*/ 48233 w 55445"/>
                  <a:gd name="connsiteY2" fmla="*/ 44699 h 62133"/>
                  <a:gd name="connsiteX3" fmla="*/ 54805 w 55445"/>
                  <a:gd name="connsiteY3" fmla="*/ 51366 h 62133"/>
                  <a:gd name="connsiteX4" fmla="*/ 31660 w 55445"/>
                  <a:gd name="connsiteY4" fmla="*/ 61940 h 62133"/>
                  <a:gd name="connsiteX5" fmla="*/ 9086 w 55445"/>
                  <a:gd name="connsiteY5" fmla="*/ 53176 h 62133"/>
                  <a:gd name="connsiteX6" fmla="*/ 9086 w 55445"/>
                  <a:gd name="connsiteY6" fmla="*/ 8790 h 62133"/>
                  <a:gd name="connsiteX7" fmla="*/ 32136 w 55445"/>
                  <a:gd name="connsiteY7" fmla="*/ -164 h 62133"/>
                  <a:gd name="connsiteX8" fmla="*/ 55472 w 55445"/>
                  <a:gd name="connsiteY8" fmla="*/ 10124 h 62133"/>
                  <a:gd name="connsiteX9" fmla="*/ 48995 w 55445"/>
                  <a:gd name="connsiteY9" fmla="*/ 17172 h 62133"/>
                  <a:gd name="connsiteX10" fmla="*/ 40899 w 55445"/>
                  <a:gd name="connsiteY10" fmla="*/ 11457 h 62133"/>
                  <a:gd name="connsiteX11" fmla="*/ 31946 w 55445"/>
                  <a:gd name="connsiteY11" fmla="*/ 9742 h 62133"/>
                  <a:gd name="connsiteX12" fmla="*/ 16705 w 55445"/>
                  <a:gd name="connsiteY12" fmla="*/ 15648 h 62133"/>
                  <a:gd name="connsiteX13" fmla="*/ 10514 w 55445"/>
                  <a:gd name="connsiteY13" fmla="*/ 30602 h 62133"/>
                  <a:gd name="connsiteX14" fmla="*/ 16610 w 55445"/>
                  <a:gd name="connsiteY14" fmla="*/ 45937 h 62133"/>
                  <a:gd name="connsiteX15" fmla="*/ 31374 w 55445"/>
                  <a:gd name="connsiteY15" fmla="*/ 52033 h 62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445" h="62133">
                    <a:moveTo>
                      <a:pt x="31374" y="52033"/>
                    </a:moveTo>
                    <a:cubicBezTo>
                      <a:pt x="34451" y="52109"/>
                      <a:pt x="37499" y="51529"/>
                      <a:pt x="40328" y="50319"/>
                    </a:cubicBezTo>
                    <a:cubicBezTo>
                      <a:pt x="43233" y="48852"/>
                      <a:pt x="45900" y="46966"/>
                      <a:pt x="48233" y="44699"/>
                    </a:cubicBezTo>
                    <a:lnTo>
                      <a:pt x="54805" y="51366"/>
                    </a:lnTo>
                    <a:cubicBezTo>
                      <a:pt x="49034" y="58139"/>
                      <a:pt x="40556" y="62006"/>
                      <a:pt x="31660" y="61940"/>
                    </a:cubicBezTo>
                    <a:cubicBezTo>
                      <a:pt x="23258" y="62187"/>
                      <a:pt x="15124" y="59025"/>
                      <a:pt x="9086" y="53176"/>
                    </a:cubicBezTo>
                    <a:cubicBezTo>
                      <a:pt x="-2992" y="40841"/>
                      <a:pt x="-2992" y="21125"/>
                      <a:pt x="9086" y="8790"/>
                    </a:cubicBezTo>
                    <a:cubicBezTo>
                      <a:pt x="15229" y="2789"/>
                      <a:pt x="23554" y="-440"/>
                      <a:pt x="32136" y="-164"/>
                    </a:cubicBezTo>
                    <a:cubicBezTo>
                      <a:pt x="41052" y="-335"/>
                      <a:pt x="49586" y="3427"/>
                      <a:pt x="55472" y="10124"/>
                    </a:cubicBezTo>
                    <a:lnTo>
                      <a:pt x="48995" y="17172"/>
                    </a:lnTo>
                    <a:cubicBezTo>
                      <a:pt x="46681" y="14771"/>
                      <a:pt x="43937" y="12838"/>
                      <a:pt x="40899" y="11457"/>
                    </a:cubicBezTo>
                    <a:cubicBezTo>
                      <a:pt x="38070" y="10257"/>
                      <a:pt x="35022" y="9676"/>
                      <a:pt x="31946" y="9742"/>
                    </a:cubicBezTo>
                    <a:cubicBezTo>
                      <a:pt x="26278" y="9599"/>
                      <a:pt x="20792" y="11723"/>
                      <a:pt x="16705" y="15648"/>
                    </a:cubicBezTo>
                    <a:cubicBezTo>
                      <a:pt x="12620" y="19534"/>
                      <a:pt x="10371" y="24963"/>
                      <a:pt x="10514" y="30602"/>
                    </a:cubicBezTo>
                    <a:cubicBezTo>
                      <a:pt x="10352" y="36336"/>
                      <a:pt x="12553" y="41880"/>
                      <a:pt x="16610" y="45937"/>
                    </a:cubicBezTo>
                    <a:cubicBezTo>
                      <a:pt x="20468" y="49938"/>
                      <a:pt x="25821" y="52148"/>
                      <a:pt x="31374" y="52033"/>
                    </a:cubicBezTo>
                    <a:close/>
                  </a:path>
                </a:pathLst>
              </a:custGeom>
              <a:solidFill>
                <a:srgbClr val="6D6E71"/>
              </a:solidFill>
              <a:ln w="9525" cap="flat">
                <a:noFill/>
                <a:prstDash val="solid"/>
                <a:miter/>
              </a:ln>
            </p:spPr>
            <p:txBody>
              <a:bodyPr rtlCol="0" anchor="ctr"/>
              <a:lstStyle/>
              <a:p>
                <a:endParaRPr lang="en-US"/>
              </a:p>
            </p:txBody>
          </p:sp>
          <p:sp>
            <p:nvSpPr>
              <p:cNvPr id="266" name="Freeform: Shape 265">
                <a:extLst>
                  <a:ext uri="{FF2B5EF4-FFF2-40B4-BE49-F238E27FC236}">
                    <a16:creationId xmlns:a16="http://schemas.microsoft.com/office/drawing/2014/main" id="{8720D493-ACA2-407D-B791-1FA6A6C51028}"/>
                  </a:ext>
                </a:extLst>
              </p:cNvPr>
              <p:cNvSpPr/>
              <p:nvPr/>
            </p:nvSpPr>
            <p:spPr>
              <a:xfrm>
                <a:off x="8653116" y="5751095"/>
                <a:ext cx="59971" cy="58816"/>
              </a:xfrm>
              <a:custGeom>
                <a:avLst/>
                <a:gdLst>
                  <a:gd name="connsiteX0" fmla="*/ 41161 w 47977"/>
                  <a:gd name="connsiteY0" fmla="*/ 40016 h 47053"/>
                  <a:gd name="connsiteX1" fmla="*/ 6871 w 47977"/>
                  <a:gd name="connsiteY1" fmla="*/ 40016 h 47053"/>
                  <a:gd name="connsiteX2" fmla="*/ 6871 w 47977"/>
                  <a:gd name="connsiteY2" fmla="*/ 6678 h 47053"/>
                  <a:gd name="connsiteX3" fmla="*/ 41161 w 47977"/>
                  <a:gd name="connsiteY3" fmla="*/ 6678 h 47053"/>
                  <a:gd name="connsiteX4" fmla="*/ 41161 w 47977"/>
                  <a:gd name="connsiteY4" fmla="*/ 40016 h 47053"/>
                  <a:gd name="connsiteX5" fmla="*/ 13633 w 47977"/>
                  <a:gd name="connsiteY5" fmla="*/ 34110 h 47053"/>
                  <a:gd name="connsiteX6" fmla="*/ 34303 w 47977"/>
                  <a:gd name="connsiteY6" fmla="*/ 34110 h 47053"/>
                  <a:gd name="connsiteX7" fmla="*/ 34303 w 47977"/>
                  <a:gd name="connsiteY7" fmla="*/ 12584 h 47053"/>
                  <a:gd name="connsiteX8" fmla="*/ 13633 w 47977"/>
                  <a:gd name="connsiteY8" fmla="*/ 12584 h 47053"/>
                  <a:gd name="connsiteX9" fmla="*/ 13633 w 47977"/>
                  <a:gd name="connsiteY9" fmla="*/ 34110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977" h="47053">
                    <a:moveTo>
                      <a:pt x="41161" y="40016"/>
                    </a:moveTo>
                    <a:cubicBezTo>
                      <a:pt x="31560" y="49160"/>
                      <a:pt x="16472" y="49160"/>
                      <a:pt x="6871" y="40016"/>
                    </a:cubicBezTo>
                    <a:cubicBezTo>
                      <a:pt x="-2254" y="30777"/>
                      <a:pt x="-2254" y="15918"/>
                      <a:pt x="6871" y="6678"/>
                    </a:cubicBezTo>
                    <a:cubicBezTo>
                      <a:pt x="16472" y="-2466"/>
                      <a:pt x="31560" y="-2466"/>
                      <a:pt x="41161" y="6678"/>
                    </a:cubicBezTo>
                    <a:cubicBezTo>
                      <a:pt x="50286" y="15918"/>
                      <a:pt x="50286" y="30777"/>
                      <a:pt x="41161" y="40016"/>
                    </a:cubicBezTo>
                    <a:close/>
                    <a:moveTo>
                      <a:pt x="13633" y="34110"/>
                    </a:moveTo>
                    <a:cubicBezTo>
                      <a:pt x="19396" y="39692"/>
                      <a:pt x="28540" y="39692"/>
                      <a:pt x="34303" y="34110"/>
                    </a:cubicBezTo>
                    <a:cubicBezTo>
                      <a:pt x="39761" y="27976"/>
                      <a:pt x="39761" y="18718"/>
                      <a:pt x="34303" y="12584"/>
                    </a:cubicBezTo>
                    <a:cubicBezTo>
                      <a:pt x="28540" y="7002"/>
                      <a:pt x="19396" y="7002"/>
                      <a:pt x="13633" y="12584"/>
                    </a:cubicBezTo>
                    <a:cubicBezTo>
                      <a:pt x="8176" y="18718"/>
                      <a:pt x="8176" y="27976"/>
                      <a:pt x="13633" y="34110"/>
                    </a:cubicBezTo>
                    <a:close/>
                  </a:path>
                </a:pathLst>
              </a:custGeom>
              <a:solidFill>
                <a:srgbClr val="6D6E71"/>
              </a:solidFill>
              <a:ln w="9525" cap="flat">
                <a:noFill/>
                <a:prstDash val="solid"/>
                <a:miter/>
              </a:ln>
            </p:spPr>
            <p:txBody>
              <a:bodyPr rtlCol="0" anchor="ctr"/>
              <a:lstStyle/>
              <a:p>
                <a:endParaRPr lang="en-US"/>
              </a:p>
            </p:txBody>
          </p:sp>
          <p:sp>
            <p:nvSpPr>
              <p:cNvPr id="267" name="Freeform: Shape 266">
                <a:extLst>
                  <a:ext uri="{FF2B5EF4-FFF2-40B4-BE49-F238E27FC236}">
                    <a16:creationId xmlns:a16="http://schemas.microsoft.com/office/drawing/2014/main" id="{3C7D83B2-6F0A-42BE-9D01-7F14A5A1EC12}"/>
                  </a:ext>
                </a:extLst>
              </p:cNvPr>
              <p:cNvSpPr/>
              <p:nvPr/>
            </p:nvSpPr>
            <p:spPr>
              <a:xfrm>
                <a:off x="8725916" y="5752286"/>
                <a:ext cx="52555" cy="57876"/>
              </a:xfrm>
              <a:custGeom>
                <a:avLst/>
                <a:gdLst>
                  <a:gd name="connsiteX0" fmla="*/ 32547 w 42044"/>
                  <a:gd name="connsiteY0" fmla="*/ 24299 h 46301"/>
                  <a:gd name="connsiteX1" fmla="*/ 32547 w 42044"/>
                  <a:gd name="connsiteY1" fmla="*/ -180 h 46301"/>
                  <a:gd name="connsiteX2" fmla="*/ 42072 w 42044"/>
                  <a:gd name="connsiteY2" fmla="*/ -180 h 46301"/>
                  <a:gd name="connsiteX3" fmla="*/ 42072 w 42044"/>
                  <a:gd name="connsiteY3" fmla="*/ 45350 h 46301"/>
                  <a:gd name="connsiteX4" fmla="*/ 32547 w 42044"/>
                  <a:gd name="connsiteY4" fmla="*/ 45350 h 46301"/>
                  <a:gd name="connsiteX5" fmla="*/ 32547 w 42044"/>
                  <a:gd name="connsiteY5" fmla="*/ 37062 h 46301"/>
                  <a:gd name="connsiteX6" fmla="*/ 26164 w 42044"/>
                  <a:gd name="connsiteY6" fmla="*/ 43635 h 46301"/>
                  <a:gd name="connsiteX7" fmla="*/ 17306 w 42044"/>
                  <a:gd name="connsiteY7" fmla="*/ 46111 h 46301"/>
                  <a:gd name="connsiteX8" fmla="*/ 4828 w 42044"/>
                  <a:gd name="connsiteY8" fmla="*/ 41349 h 46301"/>
                  <a:gd name="connsiteX9" fmla="*/ 66 w 42044"/>
                  <a:gd name="connsiteY9" fmla="*/ 27728 h 46301"/>
                  <a:gd name="connsiteX10" fmla="*/ 66 w 42044"/>
                  <a:gd name="connsiteY10" fmla="*/ -180 h 46301"/>
                  <a:gd name="connsiteX11" fmla="*/ 9591 w 42044"/>
                  <a:gd name="connsiteY11" fmla="*/ -180 h 46301"/>
                  <a:gd name="connsiteX12" fmla="*/ 9591 w 42044"/>
                  <a:gd name="connsiteY12" fmla="*/ 24775 h 46301"/>
                  <a:gd name="connsiteX13" fmla="*/ 20069 w 42044"/>
                  <a:gd name="connsiteY13" fmla="*/ 37444 h 46301"/>
                  <a:gd name="connsiteX14" fmla="*/ 28736 w 42044"/>
                  <a:gd name="connsiteY14" fmla="*/ 34110 h 46301"/>
                  <a:gd name="connsiteX15" fmla="*/ 32547 w 42044"/>
                  <a:gd name="connsiteY15" fmla="*/ 24299 h 46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044" h="46301">
                    <a:moveTo>
                      <a:pt x="32547" y="24299"/>
                    </a:moveTo>
                    <a:lnTo>
                      <a:pt x="32547" y="-180"/>
                    </a:lnTo>
                    <a:lnTo>
                      <a:pt x="42072" y="-180"/>
                    </a:lnTo>
                    <a:lnTo>
                      <a:pt x="42072" y="45350"/>
                    </a:lnTo>
                    <a:lnTo>
                      <a:pt x="32547" y="45350"/>
                    </a:lnTo>
                    <a:lnTo>
                      <a:pt x="32547" y="37062"/>
                    </a:lnTo>
                    <a:cubicBezTo>
                      <a:pt x="31032" y="39777"/>
                      <a:pt x="28832" y="42044"/>
                      <a:pt x="26164" y="43635"/>
                    </a:cubicBezTo>
                    <a:cubicBezTo>
                      <a:pt x="23488" y="45245"/>
                      <a:pt x="20430" y="46102"/>
                      <a:pt x="17306" y="46111"/>
                    </a:cubicBezTo>
                    <a:cubicBezTo>
                      <a:pt x="12677" y="46274"/>
                      <a:pt x="8172" y="44559"/>
                      <a:pt x="4828" y="41349"/>
                    </a:cubicBezTo>
                    <a:cubicBezTo>
                      <a:pt x="1457" y="37644"/>
                      <a:pt x="-258" y="32729"/>
                      <a:pt x="66" y="27728"/>
                    </a:cubicBezTo>
                    <a:lnTo>
                      <a:pt x="66" y="-180"/>
                    </a:lnTo>
                    <a:lnTo>
                      <a:pt x="9591" y="-180"/>
                    </a:lnTo>
                    <a:lnTo>
                      <a:pt x="9591" y="24775"/>
                    </a:lnTo>
                    <a:cubicBezTo>
                      <a:pt x="9591" y="33253"/>
                      <a:pt x="13115" y="37444"/>
                      <a:pt x="20069" y="37444"/>
                    </a:cubicBezTo>
                    <a:cubicBezTo>
                      <a:pt x="23279" y="37472"/>
                      <a:pt x="26374" y="36282"/>
                      <a:pt x="28736" y="34110"/>
                    </a:cubicBezTo>
                    <a:cubicBezTo>
                      <a:pt x="31422" y="31586"/>
                      <a:pt x="32823" y="27976"/>
                      <a:pt x="32547" y="24299"/>
                    </a:cubicBezTo>
                    <a:close/>
                  </a:path>
                </a:pathLst>
              </a:custGeom>
              <a:solidFill>
                <a:srgbClr val="6D6E71"/>
              </a:solidFill>
              <a:ln w="9525" cap="flat">
                <a:noFill/>
                <a:prstDash val="solid"/>
                <a:miter/>
              </a:ln>
            </p:spPr>
            <p:txBody>
              <a:bodyPr rtlCol="0" anchor="ctr"/>
              <a:lstStyle/>
              <a:p>
                <a:endParaRPr lang="en-US"/>
              </a:p>
            </p:txBody>
          </p:sp>
          <p:sp>
            <p:nvSpPr>
              <p:cNvPr id="268" name="Freeform: Shape 267">
                <a:extLst>
                  <a:ext uri="{FF2B5EF4-FFF2-40B4-BE49-F238E27FC236}">
                    <a16:creationId xmlns:a16="http://schemas.microsoft.com/office/drawing/2014/main" id="{149F2E43-F2A3-4D99-BDA6-5CC1B2A0EF89}"/>
                  </a:ext>
                </a:extLst>
              </p:cNvPr>
              <p:cNvSpPr/>
              <p:nvPr/>
            </p:nvSpPr>
            <p:spPr>
              <a:xfrm>
                <a:off x="8795974" y="5751810"/>
                <a:ext cx="30360" cy="56554"/>
              </a:xfrm>
              <a:custGeom>
                <a:avLst/>
                <a:gdLst>
                  <a:gd name="connsiteX0" fmla="*/ 23840 w 24288"/>
                  <a:gd name="connsiteY0" fmla="*/ 8964 h 45243"/>
                  <a:gd name="connsiteX1" fmla="*/ 13172 w 24288"/>
                  <a:gd name="connsiteY1" fmla="*/ 13631 h 45243"/>
                  <a:gd name="connsiteX2" fmla="*/ 9552 w 24288"/>
                  <a:gd name="connsiteY2" fmla="*/ 26014 h 45243"/>
                  <a:gd name="connsiteX3" fmla="*/ 9552 w 24288"/>
                  <a:gd name="connsiteY3" fmla="*/ 45064 h 45243"/>
                  <a:gd name="connsiteX4" fmla="*/ 27 w 24288"/>
                  <a:gd name="connsiteY4" fmla="*/ 45064 h 45243"/>
                  <a:gd name="connsiteX5" fmla="*/ 27 w 24288"/>
                  <a:gd name="connsiteY5" fmla="*/ 201 h 45243"/>
                  <a:gd name="connsiteX6" fmla="*/ 9552 w 24288"/>
                  <a:gd name="connsiteY6" fmla="*/ 201 h 45243"/>
                  <a:gd name="connsiteX7" fmla="*/ 9552 w 24288"/>
                  <a:gd name="connsiteY7" fmla="*/ 9726 h 45243"/>
                  <a:gd name="connsiteX8" fmla="*/ 15839 w 24288"/>
                  <a:gd name="connsiteY8" fmla="*/ 2677 h 45243"/>
                  <a:gd name="connsiteX9" fmla="*/ 24316 w 24288"/>
                  <a:gd name="connsiteY9" fmla="*/ -180 h 45243"/>
                  <a:gd name="connsiteX10" fmla="*/ 24316 w 24288"/>
                  <a:gd name="connsiteY10" fmla="*/ 9345 h 4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8" h="45243">
                    <a:moveTo>
                      <a:pt x="23840" y="8964"/>
                    </a:moveTo>
                    <a:cubicBezTo>
                      <a:pt x="19735" y="8678"/>
                      <a:pt x="15753" y="10421"/>
                      <a:pt x="13172" y="13631"/>
                    </a:cubicBezTo>
                    <a:cubicBezTo>
                      <a:pt x="10610" y="17232"/>
                      <a:pt x="9333" y="21594"/>
                      <a:pt x="9552" y="26014"/>
                    </a:cubicBezTo>
                    <a:lnTo>
                      <a:pt x="9552" y="45064"/>
                    </a:lnTo>
                    <a:lnTo>
                      <a:pt x="27" y="45064"/>
                    </a:lnTo>
                    <a:lnTo>
                      <a:pt x="27" y="201"/>
                    </a:lnTo>
                    <a:lnTo>
                      <a:pt x="9552" y="201"/>
                    </a:lnTo>
                    <a:lnTo>
                      <a:pt x="9552" y="9726"/>
                    </a:lnTo>
                    <a:cubicBezTo>
                      <a:pt x="11019" y="6888"/>
                      <a:pt x="13181" y="4459"/>
                      <a:pt x="15839" y="2677"/>
                    </a:cubicBezTo>
                    <a:cubicBezTo>
                      <a:pt x="18334" y="934"/>
                      <a:pt x="21278" y="-56"/>
                      <a:pt x="24316" y="-180"/>
                    </a:cubicBezTo>
                    <a:lnTo>
                      <a:pt x="24316" y="9345"/>
                    </a:lnTo>
                    <a:close/>
                  </a:path>
                </a:pathLst>
              </a:custGeom>
              <a:solidFill>
                <a:srgbClr val="6D6E71"/>
              </a:solidFill>
              <a:ln w="9525" cap="flat">
                <a:noFill/>
                <a:prstDash val="solid"/>
                <a:miter/>
              </a:ln>
            </p:spPr>
            <p:txBody>
              <a:bodyPr rtlCol="0" anchor="ctr"/>
              <a:lstStyle/>
              <a:p>
                <a:endParaRPr lang="en-US"/>
              </a:p>
            </p:txBody>
          </p:sp>
          <p:sp>
            <p:nvSpPr>
              <p:cNvPr id="269" name="Freeform: Shape 268">
                <a:extLst>
                  <a:ext uri="{FF2B5EF4-FFF2-40B4-BE49-F238E27FC236}">
                    <a16:creationId xmlns:a16="http://schemas.microsoft.com/office/drawing/2014/main" id="{4347912E-201C-410F-9FF3-74E457E520D9}"/>
                  </a:ext>
                </a:extLst>
              </p:cNvPr>
              <p:cNvSpPr/>
              <p:nvPr/>
            </p:nvSpPr>
            <p:spPr>
              <a:xfrm>
                <a:off x="8835621" y="5734307"/>
                <a:ext cx="39648" cy="75607"/>
              </a:xfrm>
              <a:custGeom>
                <a:avLst/>
                <a:gdLst>
                  <a:gd name="connsiteX0" fmla="*/ 15362 w 31718"/>
                  <a:gd name="connsiteY0" fmla="*/ 21727 h 60486"/>
                  <a:gd name="connsiteX1" fmla="*/ 15362 w 31718"/>
                  <a:gd name="connsiteY1" fmla="*/ 44873 h 60486"/>
                  <a:gd name="connsiteX2" fmla="*/ 17077 w 31718"/>
                  <a:gd name="connsiteY2" fmla="*/ 50017 h 60486"/>
                  <a:gd name="connsiteX3" fmla="*/ 21935 w 31718"/>
                  <a:gd name="connsiteY3" fmla="*/ 51922 h 60486"/>
                  <a:gd name="connsiteX4" fmla="*/ 27840 w 31718"/>
                  <a:gd name="connsiteY4" fmla="*/ 48969 h 60486"/>
                  <a:gd name="connsiteX5" fmla="*/ 31746 w 31718"/>
                  <a:gd name="connsiteY5" fmla="*/ 55732 h 60486"/>
                  <a:gd name="connsiteX6" fmla="*/ 20601 w 31718"/>
                  <a:gd name="connsiteY6" fmla="*/ 60304 h 60486"/>
                  <a:gd name="connsiteX7" fmla="*/ 10124 w 31718"/>
                  <a:gd name="connsiteY7" fmla="*/ 56018 h 60486"/>
                  <a:gd name="connsiteX8" fmla="*/ 5742 w 31718"/>
                  <a:gd name="connsiteY8" fmla="*/ 44588 h 60486"/>
                  <a:gd name="connsiteX9" fmla="*/ 5742 w 31718"/>
                  <a:gd name="connsiteY9" fmla="*/ 21727 h 60486"/>
                  <a:gd name="connsiteX10" fmla="*/ 27 w 31718"/>
                  <a:gd name="connsiteY10" fmla="*/ 21727 h 60486"/>
                  <a:gd name="connsiteX11" fmla="*/ 27 w 31718"/>
                  <a:gd name="connsiteY11" fmla="*/ 14203 h 60486"/>
                  <a:gd name="connsiteX12" fmla="*/ 5742 w 31718"/>
                  <a:gd name="connsiteY12" fmla="*/ 14203 h 60486"/>
                  <a:gd name="connsiteX13" fmla="*/ 5742 w 31718"/>
                  <a:gd name="connsiteY13" fmla="*/ -180 h 60486"/>
                  <a:gd name="connsiteX14" fmla="*/ 15267 w 31718"/>
                  <a:gd name="connsiteY14" fmla="*/ -180 h 60486"/>
                  <a:gd name="connsiteX15" fmla="*/ 15267 w 31718"/>
                  <a:gd name="connsiteY15" fmla="*/ 14203 h 60486"/>
                  <a:gd name="connsiteX16" fmla="*/ 27269 w 31718"/>
                  <a:gd name="connsiteY16" fmla="*/ 14203 h 60486"/>
                  <a:gd name="connsiteX17" fmla="*/ 27269 w 31718"/>
                  <a:gd name="connsiteY17" fmla="*/ 21918 h 60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486">
                    <a:moveTo>
                      <a:pt x="15362" y="21727"/>
                    </a:moveTo>
                    <a:lnTo>
                      <a:pt x="15362" y="44873"/>
                    </a:lnTo>
                    <a:cubicBezTo>
                      <a:pt x="15286" y="46740"/>
                      <a:pt x="15896" y="48569"/>
                      <a:pt x="17077" y="50017"/>
                    </a:cubicBezTo>
                    <a:cubicBezTo>
                      <a:pt x="18325" y="51360"/>
                      <a:pt x="20106" y="52064"/>
                      <a:pt x="21935" y="51922"/>
                    </a:cubicBezTo>
                    <a:cubicBezTo>
                      <a:pt x="24230" y="51808"/>
                      <a:pt x="26373" y="50741"/>
                      <a:pt x="27840" y="48969"/>
                    </a:cubicBezTo>
                    <a:lnTo>
                      <a:pt x="31746" y="55732"/>
                    </a:lnTo>
                    <a:cubicBezTo>
                      <a:pt x="28764" y="58637"/>
                      <a:pt x="24763" y="60275"/>
                      <a:pt x="20601" y="60304"/>
                    </a:cubicBezTo>
                    <a:cubicBezTo>
                      <a:pt x="16667" y="60380"/>
                      <a:pt x="12876" y="58827"/>
                      <a:pt x="10124" y="56018"/>
                    </a:cubicBezTo>
                    <a:cubicBezTo>
                      <a:pt x="7161" y="52970"/>
                      <a:pt x="5580" y="48836"/>
                      <a:pt x="5742" y="44588"/>
                    </a:cubicBezTo>
                    <a:lnTo>
                      <a:pt x="5742" y="21727"/>
                    </a:lnTo>
                    <a:lnTo>
                      <a:pt x="27" y="21727"/>
                    </a:lnTo>
                    <a:lnTo>
                      <a:pt x="27" y="14203"/>
                    </a:lnTo>
                    <a:lnTo>
                      <a:pt x="5742" y="14203"/>
                    </a:lnTo>
                    <a:lnTo>
                      <a:pt x="5742" y="-180"/>
                    </a:lnTo>
                    <a:lnTo>
                      <a:pt x="15267" y="-180"/>
                    </a:lnTo>
                    <a:lnTo>
                      <a:pt x="15267" y="14203"/>
                    </a:lnTo>
                    <a:lnTo>
                      <a:pt x="27269" y="14203"/>
                    </a:lnTo>
                    <a:lnTo>
                      <a:pt x="27269" y="21918"/>
                    </a:lnTo>
                    <a:close/>
                  </a:path>
                </a:pathLst>
              </a:custGeom>
              <a:solidFill>
                <a:srgbClr val="6D6E71"/>
              </a:solidFill>
              <a:ln w="9525" cap="flat">
                <a:noFill/>
                <a:prstDash val="solid"/>
                <a:miter/>
              </a:ln>
            </p:spPr>
            <p:txBody>
              <a:bodyPr rtlCol="0" anchor="ctr"/>
              <a:lstStyle/>
              <a:p>
                <a:endParaRPr lang="en-US"/>
              </a:p>
            </p:txBody>
          </p:sp>
          <p:sp>
            <p:nvSpPr>
              <p:cNvPr id="270" name="Freeform: Shape 269">
                <a:extLst>
                  <a:ext uri="{FF2B5EF4-FFF2-40B4-BE49-F238E27FC236}">
                    <a16:creationId xmlns:a16="http://schemas.microsoft.com/office/drawing/2014/main" id="{4C24F286-F5E3-4334-8E82-1E3661ACA84F}"/>
                  </a:ext>
                </a:extLst>
              </p:cNvPr>
              <p:cNvSpPr/>
              <p:nvPr/>
            </p:nvSpPr>
            <p:spPr>
              <a:xfrm>
                <a:off x="8879675" y="5751551"/>
                <a:ext cx="45733" cy="58379"/>
              </a:xfrm>
              <a:custGeom>
                <a:avLst/>
                <a:gdLst>
                  <a:gd name="connsiteX0" fmla="*/ 36603 w 36586"/>
                  <a:gd name="connsiteY0" fmla="*/ 32126 h 46703"/>
                  <a:gd name="connsiteX1" fmla="*/ 31936 w 36586"/>
                  <a:gd name="connsiteY1" fmla="*/ 42603 h 46703"/>
                  <a:gd name="connsiteX2" fmla="*/ 19839 w 36586"/>
                  <a:gd name="connsiteY2" fmla="*/ 46509 h 46703"/>
                  <a:gd name="connsiteX3" fmla="*/ 27 w 36586"/>
                  <a:gd name="connsiteY3" fmla="*/ 39651 h 46703"/>
                  <a:gd name="connsiteX4" fmla="*/ 4694 w 36586"/>
                  <a:gd name="connsiteY4" fmla="*/ 32126 h 46703"/>
                  <a:gd name="connsiteX5" fmla="*/ 20125 w 36586"/>
                  <a:gd name="connsiteY5" fmla="*/ 38127 h 46703"/>
                  <a:gd name="connsiteX6" fmla="*/ 25268 w 36586"/>
                  <a:gd name="connsiteY6" fmla="*/ 36602 h 46703"/>
                  <a:gd name="connsiteX7" fmla="*/ 27078 w 36586"/>
                  <a:gd name="connsiteY7" fmla="*/ 32793 h 46703"/>
                  <a:gd name="connsiteX8" fmla="*/ 17553 w 36586"/>
                  <a:gd name="connsiteY8" fmla="*/ 26697 h 46703"/>
                  <a:gd name="connsiteX9" fmla="*/ 16505 w 36586"/>
                  <a:gd name="connsiteY9" fmla="*/ 26697 h 46703"/>
                  <a:gd name="connsiteX10" fmla="*/ 2313 w 36586"/>
                  <a:gd name="connsiteY10" fmla="*/ 13838 h 46703"/>
                  <a:gd name="connsiteX11" fmla="*/ 7266 w 36586"/>
                  <a:gd name="connsiteY11" fmla="*/ 3646 h 46703"/>
                  <a:gd name="connsiteX12" fmla="*/ 20029 w 36586"/>
                  <a:gd name="connsiteY12" fmla="*/ -164 h 46703"/>
                  <a:gd name="connsiteX13" fmla="*/ 34984 w 36586"/>
                  <a:gd name="connsiteY13" fmla="*/ 4503 h 46703"/>
                  <a:gd name="connsiteX14" fmla="*/ 31364 w 36586"/>
                  <a:gd name="connsiteY14" fmla="*/ 11647 h 46703"/>
                  <a:gd name="connsiteX15" fmla="*/ 19267 w 36586"/>
                  <a:gd name="connsiteY15" fmla="*/ 7932 h 46703"/>
                  <a:gd name="connsiteX16" fmla="*/ 13743 w 36586"/>
                  <a:gd name="connsiteY16" fmla="*/ 9170 h 46703"/>
                  <a:gd name="connsiteX17" fmla="*/ 11552 w 36586"/>
                  <a:gd name="connsiteY17" fmla="*/ 12885 h 46703"/>
                  <a:gd name="connsiteX18" fmla="*/ 13743 w 36586"/>
                  <a:gd name="connsiteY18" fmla="*/ 16124 h 46703"/>
                  <a:gd name="connsiteX19" fmla="*/ 18124 w 36586"/>
                  <a:gd name="connsiteY19" fmla="*/ 17648 h 46703"/>
                  <a:gd name="connsiteX20" fmla="*/ 23078 w 36586"/>
                  <a:gd name="connsiteY20" fmla="*/ 18981 h 46703"/>
                  <a:gd name="connsiteX21" fmla="*/ 27173 w 36586"/>
                  <a:gd name="connsiteY21" fmla="*/ 20505 h 46703"/>
                  <a:gd name="connsiteX22" fmla="*/ 31555 w 36586"/>
                  <a:gd name="connsiteY22" fmla="*/ 22886 h 46703"/>
                  <a:gd name="connsiteX23" fmla="*/ 36603 w 36586"/>
                  <a:gd name="connsiteY23" fmla="*/ 32126 h 4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586" h="46703">
                    <a:moveTo>
                      <a:pt x="36603" y="32126"/>
                    </a:moveTo>
                    <a:cubicBezTo>
                      <a:pt x="36765" y="36155"/>
                      <a:pt x="35041" y="40031"/>
                      <a:pt x="31936" y="42603"/>
                    </a:cubicBezTo>
                    <a:cubicBezTo>
                      <a:pt x="28488" y="45299"/>
                      <a:pt x="24201" y="46680"/>
                      <a:pt x="19839" y="46509"/>
                    </a:cubicBezTo>
                    <a:cubicBezTo>
                      <a:pt x="12676" y="46366"/>
                      <a:pt x="5742" y="43965"/>
                      <a:pt x="27" y="39651"/>
                    </a:cubicBezTo>
                    <a:lnTo>
                      <a:pt x="4694" y="32126"/>
                    </a:lnTo>
                    <a:cubicBezTo>
                      <a:pt x="9028" y="35783"/>
                      <a:pt x="14457" y="37898"/>
                      <a:pt x="20125" y="38127"/>
                    </a:cubicBezTo>
                    <a:cubicBezTo>
                      <a:pt x="21963" y="38222"/>
                      <a:pt x="23773" y="37679"/>
                      <a:pt x="25268" y="36602"/>
                    </a:cubicBezTo>
                    <a:cubicBezTo>
                      <a:pt x="26469" y="35717"/>
                      <a:pt x="27145" y="34288"/>
                      <a:pt x="27078" y="32793"/>
                    </a:cubicBezTo>
                    <a:cubicBezTo>
                      <a:pt x="27078" y="30602"/>
                      <a:pt x="24125" y="28506"/>
                      <a:pt x="17553" y="26697"/>
                    </a:cubicBezTo>
                    <a:lnTo>
                      <a:pt x="16505" y="26697"/>
                    </a:lnTo>
                    <a:cubicBezTo>
                      <a:pt x="6980" y="24125"/>
                      <a:pt x="2313" y="19838"/>
                      <a:pt x="2313" y="13838"/>
                    </a:cubicBezTo>
                    <a:cubicBezTo>
                      <a:pt x="2208" y="9837"/>
                      <a:pt x="4056" y="6037"/>
                      <a:pt x="7266" y="3646"/>
                    </a:cubicBezTo>
                    <a:cubicBezTo>
                      <a:pt x="10981" y="998"/>
                      <a:pt x="15467" y="-345"/>
                      <a:pt x="20029" y="-164"/>
                    </a:cubicBezTo>
                    <a:cubicBezTo>
                      <a:pt x="25363" y="-116"/>
                      <a:pt x="30564" y="1513"/>
                      <a:pt x="34984" y="4503"/>
                    </a:cubicBezTo>
                    <a:lnTo>
                      <a:pt x="31364" y="11647"/>
                    </a:lnTo>
                    <a:cubicBezTo>
                      <a:pt x="27802" y="9218"/>
                      <a:pt x="23582" y="7923"/>
                      <a:pt x="19267" y="7932"/>
                    </a:cubicBezTo>
                    <a:cubicBezTo>
                      <a:pt x="17344" y="7837"/>
                      <a:pt x="15438" y="8266"/>
                      <a:pt x="13743" y="9170"/>
                    </a:cubicBezTo>
                    <a:cubicBezTo>
                      <a:pt x="12362" y="9894"/>
                      <a:pt x="11514" y="11333"/>
                      <a:pt x="11552" y="12885"/>
                    </a:cubicBezTo>
                    <a:cubicBezTo>
                      <a:pt x="11504" y="14324"/>
                      <a:pt x="12390" y="15629"/>
                      <a:pt x="13743" y="16124"/>
                    </a:cubicBezTo>
                    <a:cubicBezTo>
                      <a:pt x="15134" y="16810"/>
                      <a:pt x="16610" y="17324"/>
                      <a:pt x="18124" y="17648"/>
                    </a:cubicBezTo>
                    <a:cubicBezTo>
                      <a:pt x="19801" y="18000"/>
                      <a:pt x="21449" y="18448"/>
                      <a:pt x="23078" y="18981"/>
                    </a:cubicBezTo>
                    <a:lnTo>
                      <a:pt x="27173" y="20505"/>
                    </a:lnTo>
                    <a:cubicBezTo>
                      <a:pt x="28688" y="21191"/>
                      <a:pt x="30154" y="21991"/>
                      <a:pt x="31555" y="22886"/>
                    </a:cubicBezTo>
                    <a:cubicBezTo>
                      <a:pt x="34708" y="24906"/>
                      <a:pt x="36613" y="28383"/>
                      <a:pt x="36603" y="32126"/>
                    </a:cubicBezTo>
                    <a:close/>
                  </a:path>
                </a:pathLst>
              </a:custGeom>
              <a:solidFill>
                <a:srgbClr val="6D6E71"/>
              </a:solidFill>
              <a:ln w="9525" cap="flat">
                <a:noFill/>
                <a:prstDash val="solid"/>
                <a:miter/>
              </a:ln>
            </p:spPr>
            <p:txBody>
              <a:bodyPr rtlCol="0" anchor="ctr"/>
              <a:lstStyle/>
              <a:p>
                <a:endParaRPr lang="en-US"/>
              </a:p>
            </p:txBody>
          </p:sp>
          <p:sp>
            <p:nvSpPr>
              <p:cNvPr id="271" name="Freeform: Shape 270">
                <a:extLst>
                  <a:ext uri="{FF2B5EF4-FFF2-40B4-BE49-F238E27FC236}">
                    <a16:creationId xmlns:a16="http://schemas.microsoft.com/office/drawing/2014/main" id="{91A7A615-628D-4CEE-BCF2-C0268A2AA03B}"/>
                  </a:ext>
                </a:extLst>
              </p:cNvPr>
              <p:cNvSpPr/>
              <p:nvPr/>
            </p:nvSpPr>
            <p:spPr>
              <a:xfrm>
                <a:off x="7620351" y="5888373"/>
                <a:ext cx="54411" cy="74890"/>
              </a:xfrm>
              <a:custGeom>
                <a:avLst/>
                <a:gdLst>
                  <a:gd name="connsiteX0" fmla="*/ 23935 w 43529"/>
                  <a:gd name="connsiteY0" fmla="*/ 33824 h 59912"/>
                  <a:gd name="connsiteX1" fmla="*/ 23935 w 43529"/>
                  <a:gd name="connsiteY1" fmla="*/ 23347 h 59912"/>
                  <a:gd name="connsiteX2" fmla="*/ 36794 w 43529"/>
                  <a:gd name="connsiteY2" fmla="*/ 23347 h 59912"/>
                  <a:gd name="connsiteX3" fmla="*/ 36794 w 43529"/>
                  <a:gd name="connsiteY3" fmla="*/ 33824 h 59912"/>
                  <a:gd name="connsiteX4" fmla="*/ 43557 w 43529"/>
                  <a:gd name="connsiteY4" fmla="*/ 33824 h 59912"/>
                  <a:gd name="connsiteX5" fmla="*/ 43557 w 43529"/>
                  <a:gd name="connsiteY5" fmla="*/ 45445 h 59912"/>
                  <a:gd name="connsiteX6" fmla="*/ 36794 w 43529"/>
                  <a:gd name="connsiteY6" fmla="*/ 45445 h 59912"/>
                  <a:gd name="connsiteX7" fmla="*/ 36794 w 43529"/>
                  <a:gd name="connsiteY7" fmla="*/ 59732 h 59912"/>
                  <a:gd name="connsiteX8" fmla="*/ 23935 w 43529"/>
                  <a:gd name="connsiteY8" fmla="*/ 59732 h 59912"/>
                  <a:gd name="connsiteX9" fmla="*/ 23935 w 43529"/>
                  <a:gd name="connsiteY9" fmla="*/ 45445 h 59912"/>
                  <a:gd name="connsiteX10" fmla="*/ 27 w 43529"/>
                  <a:gd name="connsiteY10" fmla="*/ 45445 h 59912"/>
                  <a:gd name="connsiteX11" fmla="*/ 27 w 43529"/>
                  <a:gd name="connsiteY11" fmla="*/ 35253 h 59912"/>
                  <a:gd name="connsiteX12" fmla="*/ 21363 w 43529"/>
                  <a:gd name="connsiteY12" fmla="*/ -180 h 59912"/>
                  <a:gd name="connsiteX13" fmla="*/ 35936 w 43529"/>
                  <a:gd name="connsiteY13" fmla="*/ -180 h 59912"/>
                  <a:gd name="connsiteX14" fmla="*/ 15362 w 43529"/>
                  <a:gd name="connsiteY14" fmla="*/ 33824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29" h="59912">
                    <a:moveTo>
                      <a:pt x="23935" y="33824"/>
                    </a:moveTo>
                    <a:lnTo>
                      <a:pt x="23935" y="23347"/>
                    </a:lnTo>
                    <a:lnTo>
                      <a:pt x="36794" y="23347"/>
                    </a:lnTo>
                    <a:lnTo>
                      <a:pt x="36794" y="33824"/>
                    </a:lnTo>
                    <a:lnTo>
                      <a:pt x="43557" y="33824"/>
                    </a:lnTo>
                    <a:lnTo>
                      <a:pt x="43557" y="45445"/>
                    </a:lnTo>
                    <a:lnTo>
                      <a:pt x="36794" y="45445"/>
                    </a:lnTo>
                    <a:lnTo>
                      <a:pt x="36794" y="59732"/>
                    </a:lnTo>
                    <a:lnTo>
                      <a:pt x="23935" y="59732"/>
                    </a:lnTo>
                    <a:lnTo>
                      <a:pt x="23935" y="45445"/>
                    </a:lnTo>
                    <a:lnTo>
                      <a:pt x="27" y="45445"/>
                    </a:lnTo>
                    <a:lnTo>
                      <a:pt x="27" y="35253"/>
                    </a:lnTo>
                    <a:lnTo>
                      <a:pt x="21363" y="-180"/>
                    </a:lnTo>
                    <a:lnTo>
                      <a:pt x="35936" y="-180"/>
                    </a:lnTo>
                    <a:lnTo>
                      <a:pt x="15362" y="33824"/>
                    </a:lnTo>
                    <a:close/>
                  </a:path>
                </a:pathLst>
              </a:custGeom>
              <a:solidFill>
                <a:srgbClr val="6D6E71"/>
              </a:solidFill>
              <a:ln w="9525" cap="flat">
                <a:noFill/>
                <a:prstDash val="solid"/>
                <a:miter/>
              </a:ln>
            </p:spPr>
            <p:txBody>
              <a:bodyPr rtlCol="0" anchor="ctr"/>
              <a:lstStyle/>
              <a:p>
                <a:endParaRPr lang="en-US"/>
              </a:p>
            </p:txBody>
          </p:sp>
          <p:sp>
            <p:nvSpPr>
              <p:cNvPr id="272" name="Freeform: Shape 271">
                <a:extLst>
                  <a:ext uri="{FF2B5EF4-FFF2-40B4-BE49-F238E27FC236}">
                    <a16:creationId xmlns:a16="http://schemas.microsoft.com/office/drawing/2014/main" id="{075A6A32-74DC-4F7F-9AE2-38197249F6CD}"/>
                  </a:ext>
                </a:extLst>
              </p:cNvPr>
              <p:cNvSpPr/>
              <p:nvPr/>
            </p:nvSpPr>
            <p:spPr>
              <a:xfrm>
                <a:off x="7685205" y="5887533"/>
                <a:ext cx="55910" cy="77057"/>
              </a:xfrm>
              <a:custGeom>
                <a:avLst/>
                <a:gdLst>
                  <a:gd name="connsiteX0" fmla="*/ 25582 w 44728"/>
                  <a:gd name="connsiteY0" fmla="*/ 10970 h 61646"/>
                  <a:gd name="connsiteX1" fmla="*/ 17010 w 44728"/>
                  <a:gd name="connsiteY1" fmla="*/ 14685 h 61646"/>
                  <a:gd name="connsiteX2" fmla="*/ 13199 w 44728"/>
                  <a:gd name="connsiteY2" fmla="*/ 24876 h 61646"/>
                  <a:gd name="connsiteX3" fmla="*/ 25106 w 44728"/>
                  <a:gd name="connsiteY3" fmla="*/ 21257 h 61646"/>
                  <a:gd name="connsiteX4" fmla="*/ 39107 w 44728"/>
                  <a:gd name="connsiteY4" fmla="*/ 26782 h 61646"/>
                  <a:gd name="connsiteX5" fmla="*/ 44727 w 44728"/>
                  <a:gd name="connsiteY5" fmla="*/ 41354 h 61646"/>
                  <a:gd name="connsiteX6" fmla="*/ 38631 w 44728"/>
                  <a:gd name="connsiteY6" fmla="*/ 56023 h 61646"/>
                  <a:gd name="connsiteX7" fmla="*/ 23487 w 44728"/>
                  <a:gd name="connsiteY7" fmla="*/ 61453 h 61646"/>
                  <a:gd name="connsiteX8" fmla="*/ 12437 w 44728"/>
                  <a:gd name="connsiteY8" fmla="*/ 59071 h 61646"/>
                  <a:gd name="connsiteX9" fmla="*/ 5198 w 44728"/>
                  <a:gd name="connsiteY9" fmla="*/ 52213 h 61646"/>
                  <a:gd name="connsiteX10" fmla="*/ 55 w 44728"/>
                  <a:gd name="connsiteY10" fmla="*/ 30973 h 61646"/>
                  <a:gd name="connsiteX11" fmla="*/ 2055 w 44728"/>
                  <a:gd name="connsiteY11" fmla="*/ 16494 h 61646"/>
                  <a:gd name="connsiteX12" fmla="*/ 7580 w 44728"/>
                  <a:gd name="connsiteY12" fmla="*/ 6969 h 61646"/>
                  <a:gd name="connsiteX13" fmla="*/ 24534 w 44728"/>
                  <a:gd name="connsiteY13" fmla="*/ -174 h 61646"/>
                  <a:gd name="connsiteX14" fmla="*/ 32535 w 44728"/>
                  <a:gd name="connsiteY14" fmla="*/ 1064 h 61646"/>
                  <a:gd name="connsiteX15" fmla="*/ 38441 w 44728"/>
                  <a:gd name="connsiteY15" fmla="*/ 3540 h 61646"/>
                  <a:gd name="connsiteX16" fmla="*/ 43013 w 44728"/>
                  <a:gd name="connsiteY16" fmla="*/ 6779 h 61646"/>
                  <a:gd name="connsiteX17" fmla="*/ 36631 w 44728"/>
                  <a:gd name="connsiteY17" fmla="*/ 16304 h 61646"/>
                  <a:gd name="connsiteX18" fmla="*/ 35107 w 44728"/>
                  <a:gd name="connsiteY18" fmla="*/ 14971 h 61646"/>
                  <a:gd name="connsiteX19" fmla="*/ 31202 w 44728"/>
                  <a:gd name="connsiteY19" fmla="*/ 12685 h 61646"/>
                  <a:gd name="connsiteX20" fmla="*/ 25582 w 44728"/>
                  <a:gd name="connsiteY20" fmla="*/ 10970 h 61646"/>
                  <a:gd name="connsiteX21" fmla="*/ 24344 w 44728"/>
                  <a:gd name="connsiteY21" fmla="*/ 32592 h 61646"/>
                  <a:gd name="connsiteX22" fmla="*/ 17581 w 44728"/>
                  <a:gd name="connsiteY22" fmla="*/ 34973 h 61646"/>
                  <a:gd name="connsiteX23" fmla="*/ 14914 w 44728"/>
                  <a:gd name="connsiteY23" fmla="*/ 41069 h 61646"/>
                  <a:gd name="connsiteX24" fmla="*/ 17486 w 44728"/>
                  <a:gd name="connsiteY24" fmla="*/ 47546 h 61646"/>
                  <a:gd name="connsiteX25" fmla="*/ 23963 w 44728"/>
                  <a:gd name="connsiteY25" fmla="*/ 50213 h 61646"/>
                  <a:gd name="connsiteX26" fmla="*/ 30345 w 44728"/>
                  <a:gd name="connsiteY26" fmla="*/ 47832 h 61646"/>
                  <a:gd name="connsiteX27" fmla="*/ 32916 w 44728"/>
                  <a:gd name="connsiteY27" fmla="*/ 41640 h 61646"/>
                  <a:gd name="connsiteX28" fmla="*/ 30630 w 44728"/>
                  <a:gd name="connsiteY28" fmla="*/ 35164 h 61646"/>
                  <a:gd name="connsiteX29" fmla="*/ 24344 w 44728"/>
                  <a:gd name="connsiteY29" fmla="*/ 32592 h 61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4728" h="61646">
                    <a:moveTo>
                      <a:pt x="25582" y="10970"/>
                    </a:moveTo>
                    <a:cubicBezTo>
                      <a:pt x="22296" y="10780"/>
                      <a:pt x="19114" y="12161"/>
                      <a:pt x="17010" y="14685"/>
                    </a:cubicBezTo>
                    <a:cubicBezTo>
                      <a:pt x="14771" y="17637"/>
                      <a:pt x="13447" y="21181"/>
                      <a:pt x="13199" y="24876"/>
                    </a:cubicBezTo>
                    <a:cubicBezTo>
                      <a:pt x="16733" y="22543"/>
                      <a:pt x="20867" y="21285"/>
                      <a:pt x="25106" y="21257"/>
                    </a:cubicBezTo>
                    <a:cubicBezTo>
                      <a:pt x="30335" y="21095"/>
                      <a:pt x="35393" y="23095"/>
                      <a:pt x="39107" y="26782"/>
                    </a:cubicBezTo>
                    <a:cubicBezTo>
                      <a:pt x="42975" y="30610"/>
                      <a:pt x="45022" y="35916"/>
                      <a:pt x="44727" y="41354"/>
                    </a:cubicBezTo>
                    <a:cubicBezTo>
                      <a:pt x="44927" y="46898"/>
                      <a:pt x="42698" y="52251"/>
                      <a:pt x="38631" y="56023"/>
                    </a:cubicBezTo>
                    <a:cubicBezTo>
                      <a:pt x="34469" y="59709"/>
                      <a:pt x="29040" y="61653"/>
                      <a:pt x="23487" y="61453"/>
                    </a:cubicBezTo>
                    <a:cubicBezTo>
                      <a:pt x="19667" y="61567"/>
                      <a:pt x="15876" y="60747"/>
                      <a:pt x="12437" y="59071"/>
                    </a:cubicBezTo>
                    <a:cubicBezTo>
                      <a:pt x="9428" y="57509"/>
                      <a:pt x="6913" y="55137"/>
                      <a:pt x="5198" y="52213"/>
                    </a:cubicBezTo>
                    <a:cubicBezTo>
                      <a:pt x="1560" y="45746"/>
                      <a:pt x="-221" y="38392"/>
                      <a:pt x="55" y="30973"/>
                    </a:cubicBezTo>
                    <a:cubicBezTo>
                      <a:pt x="-31" y="26077"/>
                      <a:pt x="645" y="21191"/>
                      <a:pt x="2055" y="16494"/>
                    </a:cubicBezTo>
                    <a:cubicBezTo>
                      <a:pt x="3141" y="12942"/>
                      <a:pt x="5036" y="9684"/>
                      <a:pt x="7580" y="6969"/>
                    </a:cubicBezTo>
                    <a:cubicBezTo>
                      <a:pt x="11952" y="2283"/>
                      <a:pt x="18124" y="-317"/>
                      <a:pt x="24534" y="-174"/>
                    </a:cubicBezTo>
                    <a:cubicBezTo>
                      <a:pt x="27249" y="-212"/>
                      <a:pt x="29954" y="207"/>
                      <a:pt x="32535" y="1064"/>
                    </a:cubicBezTo>
                    <a:cubicBezTo>
                      <a:pt x="34602" y="1616"/>
                      <a:pt x="36593" y="2455"/>
                      <a:pt x="38441" y="3540"/>
                    </a:cubicBezTo>
                    <a:cubicBezTo>
                      <a:pt x="39774" y="4398"/>
                      <a:pt x="41298" y="5446"/>
                      <a:pt x="43013" y="6779"/>
                    </a:cubicBezTo>
                    <a:lnTo>
                      <a:pt x="36631" y="16304"/>
                    </a:lnTo>
                    <a:lnTo>
                      <a:pt x="35107" y="14971"/>
                    </a:lnTo>
                    <a:cubicBezTo>
                      <a:pt x="33916" y="14037"/>
                      <a:pt x="32602" y="13265"/>
                      <a:pt x="31202" y="12685"/>
                    </a:cubicBezTo>
                    <a:cubicBezTo>
                      <a:pt x="29478" y="11713"/>
                      <a:pt x="27554" y="11132"/>
                      <a:pt x="25582" y="10970"/>
                    </a:cubicBezTo>
                    <a:close/>
                    <a:moveTo>
                      <a:pt x="24344" y="32592"/>
                    </a:moveTo>
                    <a:cubicBezTo>
                      <a:pt x="21867" y="32478"/>
                      <a:pt x="19438" y="33325"/>
                      <a:pt x="17581" y="34973"/>
                    </a:cubicBezTo>
                    <a:cubicBezTo>
                      <a:pt x="15838" y="36516"/>
                      <a:pt x="14866" y="38745"/>
                      <a:pt x="14914" y="41069"/>
                    </a:cubicBezTo>
                    <a:cubicBezTo>
                      <a:pt x="14923" y="43479"/>
                      <a:pt x="15838" y="45793"/>
                      <a:pt x="17486" y="47546"/>
                    </a:cubicBezTo>
                    <a:cubicBezTo>
                      <a:pt x="19162" y="49318"/>
                      <a:pt x="21524" y="50289"/>
                      <a:pt x="23963" y="50213"/>
                    </a:cubicBezTo>
                    <a:cubicBezTo>
                      <a:pt x="26325" y="50299"/>
                      <a:pt x="28621" y="49441"/>
                      <a:pt x="30345" y="47832"/>
                    </a:cubicBezTo>
                    <a:cubicBezTo>
                      <a:pt x="32059" y="46241"/>
                      <a:pt x="32992" y="43983"/>
                      <a:pt x="32916" y="41640"/>
                    </a:cubicBezTo>
                    <a:cubicBezTo>
                      <a:pt x="32983" y="39269"/>
                      <a:pt x="32173" y="36963"/>
                      <a:pt x="30630" y="35164"/>
                    </a:cubicBezTo>
                    <a:cubicBezTo>
                      <a:pt x="29020" y="33411"/>
                      <a:pt x="26715" y="32478"/>
                      <a:pt x="24344" y="32592"/>
                    </a:cubicBezTo>
                    <a:close/>
                  </a:path>
                </a:pathLst>
              </a:custGeom>
              <a:solidFill>
                <a:srgbClr val="6D6E71"/>
              </a:solidFill>
              <a:ln w="9525" cap="flat">
                <a:noFill/>
                <a:prstDash val="solid"/>
                <a:miter/>
              </a:ln>
            </p:spPr>
            <p:txBody>
              <a:bodyPr rtlCol="0" anchor="ctr"/>
              <a:lstStyle/>
              <a:p>
                <a:endParaRPr lang="en-US"/>
              </a:p>
            </p:txBody>
          </p:sp>
          <p:sp>
            <p:nvSpPr>
              <p:cNvPr id="273" name="Freeform: Shape 272">
                <a:extLst>
                  <a:ext uri="{FF2B5EF4-FFF2-40B4-BE49-F238E27FC236}">
                    <a16:creationId xmlns:a16="http://schemas.microsoft.com/office/drawing/2014/main" id="{9F65A7C5-A993-4360-B827-C007573B4EFC}"/>
                  </a:ext>
                </a:extLst>
              </p:cNvPr>
              <p:cNvSpPr/>
              <p:nvPr/>
            </p:nvSpPr>
            <p:spPr>
              <a:xfrm>
                <a:off x="7787634" y="5888850"/>
                <a:ext cx="80010" cy="74890"/>
              </a:xfrm>
              <a:custGeom>
                <a:avLst/>
                <a:gdLst>
                  <a:gd name="connsiteX0" fmla="*/ 16887 w 64008"/>
                  <a:gd name="connsiteY0" fmla="*/ 46112 h 59912"/>
                  <a:gd name="connsiteX1" fmla="*/ 10886 w 64008"/>
                  <a:gd name="connsiteY1" fmla="*/ 59733 h 59912"/>
                  <a:gd name="connsiteX2" fmla="*/ 27 w 64008"/>
                  <a:gd name="connsiteY2" fmla="*/ 59733 h 59912"/>
                  <a:gd name="connsiteX3" fmla="*/ 26412 w 64008"/>
                  <a:gd name="connsiteY3" fmla="*/ -180 h 59912"/>
                  <a:gd name="connsiteX4" fmla="*/ 37651 w 64008"/>
                  <a:gd name="connsiteY4" fmla="*/ -180 h 59912"/>
                  <a:gd name="connsiteX5" fmla="*/ 64035 w 64008"/>
                  <a:gd name="connsiteY5" fmla="*/ 59733 h 59912"/>
                  <a:gd name="connsiteX6" fmla="*/ 52891 w 64008"/>
                  <a:gd name="connsiteY6" fmla="*/ 59733 h 59912"/>
                  <a:gd name="connsiteX7" fmla="*/ 46890 w 64008"/>
                  <a:gd name="connsiteY7" fmla="*/ 46112 h 59912"/>
                  <a:gd name="connsiteX8" fmla="*/ 42699 w 64008"/>
                  <a:gd name="connsiteY8" fmla="*/ 36587 h 59912"/>
                  <a:gd name="connsiteX9" fmla="*/ 31841 w 64008"/>
                  <a:gd name="connsiteY9" fmla="*/ 11917 h 59912"/>
                  <a:gd name="connsiteX10" fmla="*/ 20982 w 64008"/>
                  <a:gd name="connsiteY10" fmla="*/ 36587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008" h="59912">
                    <a:moveTo>
                      <a:pt x="16887" y="46112"/>
                    </a:moveTo>
                    <a:lnTo>
                      <a:pt x="10886" y="59733"/>
                    </a:lnTo>
                    <a:lnTo>
                      <a:pt x="27" y="59733"/>
                    </a:lnTo>
                    <a:lnTo>
                      <a:pt x="26412" y="-180"/>
                    </a:lnTo>
                    <a:lnTo>
                      <a:pt x="37651" y="-180"/>
                    </a:lnTo>
                    <a:lnTo>
                      <a:pt x="64035" y="59733"/>
                    </a:lnTo>
                    <a:lnTo>
                      <a:pt x="52891" y="59733"/>
                    </a:lnTo>
                    <a:lnTo>
                      <a:pt x="46890" y="46112"/>
                    </a:lnTo>
                    <a:close/>
                    <a:moveTo>
                      <a:pt x="42699" y="36587"/>
                    </a:moveTo>
                    <a:lnTo>
                      <a:pt x="31841" y="11917"/>
                    </a:lnTo>
                    <a:lnTo>
                      <a:pt x="20982" y="36587"/>
                    </a:lnTo>
                    <a:close/>
                  </a:path>
                </a:pathLst>
              </a:custGeom>
              <a:solidFill>
                <a:srgbClr val="6D6E71"/>
              </a:solidFill>
              <a:ln w="9525" cap="flat">
                <a:noFill/>
                <a:prstDash val="solid"/>
                <a:miter/>
              </a:ln>
            </p:spPr>
            <p:txBody>
              <a:bodyPr rtlCol="0" anchor="ctr"/>
              <a:lstStyle/>
              <a:p>
                <a:endParaRPr lang="en-US"/>
              </a:p>
            </p:txBody>
          </p:sp>
          <p:sp>
            <p:nvSpPr>
              <p:cNvPr id="274" name="Freeform: Shape 273">
                <a:extLst>
                  <a:ext uri="{FF2B5EF4-FFF2-40B4-BE49-F238E27FC236}">
                    <a16:creationId xmlns:a16="http://schemas.microsoft.com/office/drawing/2014/main" id="{59460D94-9A2D-4AAA-BDD8-AAEAEB236357}"/>
                  </a:ext>
                </a:extLst>
              </p:cNvPr>
              <p:cNvSpPr/>
              <p:nvPr/>
            </p:nvSpPr>
            <p:spPr>
              <a:xfrm>
                <a:off x="7871774" y="5884207"/>
                <a:ext cx="58258" cy="79920"/>
              </a:xfrm>
              <a:custGeom>
                <a:avLst/>
                <a:gdLst>
                  <a:gd name="connsiteX0" fmla="*/ 6438 w 46606"/>
                  <a:gd name="connsiteY0" fmla="*/ 57637 h 63936"/>
                  <a:gd name="connsiteX1" fmla="*/ 56 w 46606"/>
                  <a:gd name="connsiteY1" fmla="*/ 40491 h 63936"/>
                  <a:gd name="connsiteX2" fmla="*/ 6629 w 46606"/>
                  <a:gd name="connsiteY2" fmla="*/ 23537 h 63936"/>
                  <a:gd name="connsiteX3" fmla="*/ 22345 w 46606"/>
                  <a:gd name="connsiteY3" fmla="*/ 17156 h 63936"/>
                  <a:gd name="connsiteX4" fmla="*/ 37109 w 46606"/>
                  <a:gd name="connsiteY4" fmla="*/ 24871 h 63936"/>
                  <a:gd name="connsiteX5" fmla="*/ 37109 w 46606"/>
                  <a:gd name="connsiteY5" fmla="*/ -180 h 63936"/>
                  <a:gd name="connsiteX6" fmla="*/ 46634 w 46606"/>
                  <a:gd name="connsiteY6" fmla="*/ -180 h 63936"/>
                  <a:gd name="connsiteX7" fmla="*/ 46634 w 46606"/>
                  <a:gd name="connsiteY7" fmla="*/ 63447 h 63936"/>
                  <a:gd name="connsiteX8" fmla="*/ 37109 w 46606"/>
                  <a:gd name="connsiteY8" fmla="*/ 63447 h 63936"/>
                  <a:gd name="connsiteX9" fmla="*/ 37109 w 46606"/>
                  <a:gd name="connsiteY9" fmla="*/ 56208 h 63936"/>
                  <a:gd name="connsiteX10" fmla="*/ 21583 w 46606"/>
                  <a:gd name="connsiteY10" fmla="*/ 63732 h 63936"/>
                  <a:gd name="connsiteX11" fmla="*/ 6438 w 46606"/>
                  <a:gd name="connsiteY11" fmla="*/ 57637 h 63936"/>
                  <a:gd name="connsiteX12" fmla="*/ 9677 w 46606"/>
                  <a:gd name="connsiteY12" fmla="*/ 40873 h 63936"/>
                  <a:gd name="connsiteX13" fmla="*/ 13868 w 46606"/>
                  <a:gd name="connsiteY13" fmla="*/ 51541 h 63936"/>
                  <a:gd name="connsiteX14" fmla="*/ 23393 w 46606"/>
                  <a:gd name="connsiteY14" fmla="*/ 55636 h 63936"/>
                  <a:gd name="connsiteX15" fmla="*/ 32918 w 46606"/>
                  <a:gd name="connsiteY15" fmla="*/ 51445 h 63936"/>
                  <a:gd name="connsiteX16" fmla="*/ 36823 w 46606"/>
                  <a:gd name="connsiteY16" fmla="*/ 40777 h 63936"/>
                  <a:gd name="connsiteX17" fmla="*/ 32918 w 46606"/>
                  <a:gd name="connsiteY17" fmla="*/ 29919 h 63936"/>
                  <a:gd name="connsiteX18" fmla="*/ 23393 w 46606"/>
                  <a:gd name="connsiteY18" fmla="*/ 25538 h 63936"/>
                  <a:gd name="connsiteX19" fmla="*/ 13868 w 46606"/>
                  <a:gd name="connsiteY19" fmla="*/ 29919 h 63936"/>
                  <a:gd name="connsiteX20" fmla="*/ 9677 w 46606"/>
                  <a:gd name="connsiteY20" fmla="*/ 40873 h 6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6" h="63936">
                    <a:moveTo>
                      <a:pt x="6438" y="57637"/>
                    </a:moveTo>
                    <a:cubicBezTo>
                      <a:pt x="2076" y="53027"/>
                      <a:pt x="-229" y="46835"/>
                      <a:pt x="56" y="40491"/>
                    </a:cubicBezTo>
                    <a:cubicBezTo>
                      <a:pt x="-268" y="34167"/>
                      <a:pt x="2123" y="27995"/>
                      <a:pt x="6629" y="23537"/>
                    </a:cubicBezTo>
                    <a:cubicBezTo>
                      <a:pt x="10782" y="19355"/>
                      <a:pt x="16458" y="17050"/>
                      <a:pt x="22345" y="17156"/>
                    </a:cubicBezTo>
                    <a:cubicBezTo>
                      <a:pt x="28260" y="17060"/>
                      <a:pt x="33813" y="19965"/>
                      <a:pt x="37109" y="24871"/>
                    </a:cubicBezTo>
                    <a:lnTo>
                      <a:pt x="37109" y="-180"/>
                    </a:lnTo>
                    <a:lnTo>
                      <a:pt x="46634" y="-180"/>
                    </a:lnTo>
                    <a:lnTo>
                      <a:pt x="46634" y="63447"/>
                    </a:lnTo>
                    <a:lnTo>
                      <a:pt x="37109" y="63447"/>
                    </a:lnTo>
                    <a:lnTo>
                      <a:pt x="37109" y="56208"/>
                    </a:lnTo>
                    <a:cubicBezTo>
                      <a:pt x="33565" y="61209"/>
                      <a:pt x="27708" y="64047"/>
                      <a:pt x="21583" y="63732"/>
                    </a:cubicBezTo>
                    <a:cubicBezTo>
                      <a:pt x="15916" y="63856"/>
                      <a:pt x="10439" y="61646"/>
                      <a:pt x="6438" y="57637"/>
                    </a:cubicBezTo>
                    <a:close/>
                    <a:moveTo>
                      <a:pt x="9677" y="40873"/>
                    </a:moveTo>
                    <a:cubicBezTo>
                      <a:pt x="9496" y="44864"/>
                      <a:pt x="11020" y="48740"/>
                      <a:pt x="13868" y="51541"/>
                    </a:cubicBezTo>
                    <a:cubicBezTo>
                      <a:pt x="16363" y="54122"/>
                      <a:pt x="19802" y="55598"/>
                      <a:pt x="23393" y="55636"/>
                    </a:cubicBezTo>
                    <a:cubicBezTo>
                      <a:pt x="27012" y="55646"/>
                      <a:pt x="30479" y="54122"/>
                      <a:pt x="32918" y="51445"/>
                    </a:cubicBezTo>
                    <a:cubicBezTo>
                      <a:pt x="35613" y="48569"/>
                      <a:pt x="37013" y="44711"/>
                      <a:pt x="36823" y="40777"/>
                    </a:cubicBezTo>
                    <a:cubicBezTo>
                      <a:pt x="36966" y="36786"/>
                      <a:pt x="35565" y="32900"/>
                      <a:pt x="32918" y="29919"/>
                    </a:cubicBezTo>
                    <a:cubicBezTo>
                      <a:pt x="30536" y="27138"/>
                      <a:pt x="27050" y="25538"/>
                      <a:pt x="23393" y="25538"/>
                    </a:cubicBezTo>
                    <a:cubicBezTo>
                      <a:pt x="19735" y="25575"/>
                      <a:pt x="16277" y="27176"/>
                      <a:pt x="13868" y="29919"/>
                    </a:cubicBezTo>
                    <a:cubicBezTo>
                      <a:pt x="11077" y="32871"/>
                      <a:pt x="9562" y="36815"/>
                      <a:pt x="9677" y="40873"/>
                    </a:cubicBezTo>
                    <a:close/>
                  </a:path>
                </a:pathLst>
              </a:custGeom>
              <a:solidFill>
                <a:srgbClr val="6D6E71"/>
              </a:solidFill>
              <a:ln w="9525" cap="flat">
                <a:noFill/>
                <a:prstDash val="solid"/>
                <a:miter/>
              </a:ln>
            </p:spPr>
            <p:txBody>
              <a:bodyPr rtlCol="0" anchor="ctr"/>
              <a:lstStyle/>
              <a:p>
                <a:endParaRPr lang="en-US"/>
              </a:p>
            </p:txBody>
          </p:sp>
          <p:sp>
            <p:nvSpPr>
              <p:cNvPr id="275" name="Freeform: Shape 274">
                <a:extLst>
                  <a:ext uri="{FF2B5EF4-FFF2-40B4-BE49-F238E27FC236}">
                    <a16:creationId xmlns:a16="http://schemas.microsoft.com/office/drawing/2014/main" id="{E46B87C2-C086-4AF4-8A31-8B2F1E73EF25}"/>
                  </a:ext>
                </a:extLst>
              </p:cNvPr>
              <p:cNvSpPr/>
              <p:nvPr/>
            </p:nvSpPr>
            <p:spPr>
              <a:xfrm>
                <a:off x="7946757" y="5907067"/>
                <a:ext cx="52449" cy="57872"/>
              </a:xfrm>
              <a:custGeom>
                <a:avLst/>
                <a:gdLst>
                  <a:gd name="connsiteX0" fmla="*/ 32462 w 41959"/>
                  <a:gd name="connsiteY0" fmla="*/ 24204 h 46298"/>
                  <a:gd name="connsiteX1" fmla="*/ 32462 w 41959"/>
                  <a:gd name="connsiteY1" fmla="*/ -180 h 46298"/>
                  <a:gd name="connsiteX2" fmla="*/ 41987 w 41959"/>
                  <a:gd name="connsiteY2" fmla="*/ -180 h 46298"/>
                  <a:gd name="connsiteX3" fmla="*/ 41987 w 41959"/>
                  <a:gd name="connsiteY3" fmla="*/ 45445 h 46298"/>
                  <a:gd name="connsiteX4" fmla="*/ 32462 w 41959"/>
                  <a:gd name="connsiteY4" fmla="*/ 45445 h 46298"/>
                  <a:gd name="connsiteX5" fmla="*/ 32462 w 41959"/>
                  <a:gd name="connsiteY5" fmla="*/ 37158 h 46298"/>
                  <a:gd name="connsiteX6" fmla="*/ 26080 w 41959"/>
                  <a:gd name="connsiteY6" fmla="*/ 43730 h 46298"/>
                  <a:gd name="connsiteX7" fmla="*/ 4839 w 41959"/>
                  <a:gd name="connsiteY7" fmla="*/ 41444 h 46298"/>
                  <a:gd name="connsiteX8" fmla="*/ 77 w 41959"/>
                  <a:gd name="connsiteY8" fmla="*/ 27824 h 46298"/>
                  <a:gd name="connsiteX9" fmla="*/ 77 w 41959"/>
                  <a:gd name="connsiteY9" fmla="*/ -180 h 46298"/>
                  <a:gd name="connsiteX10" fmla="*/ 9602 w 41959"/>
                  <a:gd name="connsiteY10" fmla="*/ -180 h 46298"/>
                  <a:gd name="connsiteX11" fmla="*/ 9602 w 41959"/>
                  <a:gd name="connsiteY11" fmla="*/ 24871 h 46298"/>
                  <a:gd name="connsiteX12" fmla="*/ 19984 w 41959"/>
                  <a:gd name="connsiteY12" fmla="*/ 37444 h 46298"/>
                  <a:gd name="connsiteX13" fmla="*/ 28652 w 41959"/>
                  <a:gd name="connsiteY13" fmla="*/ 34205 h 46298"/>
                  <a:gd name="connsiteX14" fmla="*/ 32462 w 41959"/>
                  <a:gd name="connsiteY14" fmla="*/ 24204 h 4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59" h="46298">
                    <a:moveTo>
                      <a:pt x="32462" y="24204"/>
                    </a:moveTo>
                    <a:lnTo>
                      <a:pt x="32462" y="-180"/>
                    </a:lnTo>
                    <a:lnTo>
                      <a:pt x="41987" y="-180"/>
                    </a:lnTo>
                    <a:lnTo>
                      <a:pt x="41987" y="45445"/>
                    </a:lnTo>
                    <a:lnTo>
                      <a:pt x="32462" y="45445"/>
                    </a:lnTo>
                    <a:lnTo>
                      <a:pt x="32462" y="37158"/>
                    </a:lnTo>
                    <a:cubicBezTo>
                      <a:pt x="30947" y="39873"/>
                      <a:pt x="28747" y="42140"/>
                      <a:pt x="26080" y="43730"/>
                    </a:cubicBezTo>
                    <a:cubicBezTo>
                      <a:pt x="19241" y="47617"/>
                      <a:pt x="10688" y="46693"/>
                      <a:pt x="4839" y="41444"/>
                    </a:cubicBezTo>
                    <a:cubicBezTo>
                      <a:pt x="1429" y="37758"/>
                      <a:pt x="-295" y="32824"/>
                      <a:pt x="77" y="27824"/>
                    </a:cubicBezTo>
                    <a:lnTo>
                      <a:pt x="77" y="-180"/>
                    </a:lnTo>
                    <a:lnTo>
                      <a:pt x="9602" y="-180"/>
                    </a:lnTo>
                    <a:lnTo>
                      <a:pt x="9602" y="24871"/>
                    </a:lnTo>
                    <a:cubicBezTo>
                      <a:pt x="9602" y="33253"/>
                      <a:pt x="13031" y="37444"/>
                      <a:pt x="19984" y="37444"/>
                    </a:cubicBezTo>
                    <a:cubicBezTo>
                      <a:pt x="23184" y="37501"/>
                      <a:pt x="26280" y="36349"/>
                      <a:pt x="28652" y="34205"/>
                    </a:cubicBezTo>
                    <a:cubicBezTo>
                      <a:pt x="31385" y="31624"/>
                      <a:pt x="32786" y="27947"/>
                      <a:pt x="32462" y="24204"/>
                    </a:cubicBezTo>
                    <a:close/>
                  </a:path>
                </a:pathLst>
              </a:custGeom>
              <a:solidFill>
                <a:srgbClr val="6D6E71"/>
              </a:solidFill>
              <a:ln w="9525" cap="flat">
                <a:noFill/>
                <a:prstDash val="solid"/>
                <a:miter/>
              </a:ln>
            </p:spPr>
            <p:txBody>
              <a:bodyPr rtlCol="0" anchor="ctr"/>
              <a:lstStyle/>
              <a:p>
                <a:endParaRPr lang="en-US"/>
              </a:p>
            </p:txBody>
          </p:sp>
          <p:sp>
            <p:nvSpPr>
              <p:cNvPr id="276" name="Freeform: Shape 275">
                <a:extLst>
                  <a:ext uri="{FF2B5EF4-FFF2-40B4-BE49-F238E27FC236}">
                    <a16:creationId xmlns:a16="http://schemas.microsoft.com/office/drawing/2014/main" id="{47D5ECAA-233B-4752-AB3E-A78BE8152B81}"/>
                  </a:ext>
                </a:extLst>
              </p:cNvPr>
              <p:cNvSpPr/>
              <p:nvPr/>
            </p:nvSpPr>
            <p:spPr>
              <a:xfrm>
                <a:off x="8016710" y="5884207"/>
                <a:ext cx="11906" cy="79532"/>
              </a:xfrm>
              <a:custGeom>
                <a:avLst/>
                <a:gdLst>
                  <a:gd name="connsiteX0" fmla="*/ 9552 w 9525"/>
                  <a:gd name="connsiteY0" fmla="*/ 63447 h 63626"/>
                  <a:gd name="connsiteX1" fmla="*/ 27 w 9525"/>
                  <a:gd name="connsiteY1" fmla="*/ 63447 h 63626"/>
                  <a:gd name="connsiteX2" fmla="*/ 27 w 9525"/>
                  <a:gd name="connsiteY2" fmla="*/ -180 h 63626"/>
                  <a:gd name="connsiteX3" fmla="*/ 9552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9552" y="63447"/>
                    </a:moveTo>
                    <a:lnTo>
                      <a:pt x="27" y="63447"/>
                    </a:lnTo>
                    <a:lnTo>
                      <a:pt x="27" y="-180"/>
                    </a:lnTo>
                    <a:lnTo>
                      <a:pt x="9552" y="-180"/>
                    </a:lnTo>
                    <a:close/>
                  </a:path>
                </a:pathLst>
              </a:custGeom>
              <a:solidFill>
                <a:srgbClr val="6D6E71"/>
              </a:solidFill>
              <a:ln w="9525" cap="flat">
                <a:noFill/>
                <a:prstDash val="solid"/>
                <a:miter/>
              </a:ln>
            </p:spPr>
            <p:txBody>
              <a:bodyPr rtlCol="0" anchor="ctr"/>
              <a:lstStyle/>
              <a:p>
                <a:endParaRPr lang="en-US"/>
              </a:p>
            </p:txBody>
          </p:sp>
          <p:sp>
            <p:nvSpPr>
              <p:cNvPr id="277" name="Freeform: Shape 276">
                <a:extLst>
                  <a:ext uri="{FF2B5EF4-FFF2-40B4-BE49-F238E27FC236}">
                    <a16:creationId xmlns:a16="http://schemas.microsoft.com/office/drawing/2014/main" id="{68A69C32-9AB1-404E-A7DE-1B08B63393DB}"/>
                  </a:ext>
                </a:extLst>
              </p:cNvPr>
              <p:cNvSpPr/>
              <p:nvPr/>
            </p:nvSpPr>
            <p:spPr>
              <a:xfrm>
                <a:off x="8041712" y="5889207"/>
                <a:ext cx="39648" cy="75369"/>
              </a:xfrm>
              <a:custGeom>
                <a:avLst/>
                <a:gdLst>
                  <a:gd name="connsiteX0" fmla="*/ 15362 w 31718"/>
                  <a:gd name="connsiteY0" fmla="*/ 21537 h 60295"/>
                  <a:gd name="connsiteX1" fmla="*/ 15362 w 31718"/>
                  <a:gd name="connsiteY1" fmla="*/ 44683 h 60295"/>
                  <a:gd name="connsiteX2" fmla="*/ 17077 w 31718"/>
                  <a:gd name="connsiteY2" fmla="*/ 49922 h 60295"/>
                  <a:gd name="connsiteX3" fmla="*/ 21935 w 31718"/>
                  <a:gd name="connsiteY3" fmla="*/ 51827 h 60295"/>
                  <a:gd name="connsiteX4" fmla="*/ 27840 w 31718"/>
                  <a:gd name="connsiteY4" fmla="*/ 48779 h 60295"/>
                  <a:gd name="connsiteX5" fmla="*/ 31745 w 31718"/>
                  <a:gd name="connsiteY5" fmla="*/ 55541 h 60295"/>
                  <a:gd name="connsiteX6" fmla="*/ 20601 w 31718"/>
                  <a:gd name="connsiteY6" fmla="*/ 60113 h 60295"/>
                  <a:gd name="connsiteX7" fmla="*/ 10124 w 31718"/>
                  <a:gd name="connsiteY7" fmla="*/ 55922 h 60295"/>
                  <a:gd name="connsiteX8" fmla="*/ 5742 w 31718"/>
                  <a:gd name="connsiteY8" fmla="*/ 44397 h 60295"/>
                  <a:gd name="connsiteX9" fmla="*/ 5742 w 31718"/>
                  <a:gd name="connsiteY9" fmla="*/ 21537 h 60295"/>
                  <a:gd name="connsiteX10" fmla="*/ 27 w 31718"/>
                  <a:gd name="connsiteY10" fmla="*/ 21537 h 60295"/>
                  <a:gd name="connsiteX11" fmla="*/ 27 w 31718"/>
                  <a:gd name="connsiteY11" fmla="*/ 14108 h 60295"/>
                  <a:gd name="connsiteX12" fmla="*/ 5742 w 31718"/>
                  <a:gd name="connsiteY12" fmla="*/ 14108 h 60295"/>
                  <a:gd name="connsiteX13" fmla="*/ 5742 w 31718"/>
                  <a:gd name="connsiteY13" fmla="*/ -180 h 60295"/>
                  <a:gd name="connsiteX14" fmla="*/ 15267 w 31718"/>
                  <a:gd name="connsiteY14" fmla="*/ -180 h 60295"/>
                  <a:gd name="connsiteX15" fmla="*/ 15267 w 31718"/>
                  <a:gd name="connsiteY15" fmla="*/ 14108 h 60295"/>
                  <a:gd name="connsiteX16" fmla="*/ 27269 w 31718"/>
                  <a:gd name="connsiteY16" fmla="*/ 14108 h 60295"/>
                  <a:gd name="connsiteX17" fmla="*/ 27269 w 31718"/>
                  <a:gd name="connsiteY17" fmla="*/ 21823 h 6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295">
                    <a:moveTo>
                      <a:pt x="15362" y="21537"/>
                    </a:moveTo>
                    <a:lnTo>
                      <a:pt x="15362" y="44683"/>
                    </a:lnTo>
                    <a:cubicBezTo>
                      <a:pt x="15267" y="46578"/>
                      <a:pt x="15877" y="48445"/>
                      <a:pt x="17077" y="49922"/>
                    </a:cubicBezTo>
                    <a:cubicBezTo>
                      <a:pt x="18344" y="51226"/>
                      <a:pt x="20115" y="51921"/>
                      <a:pt x="21935" y="51827"/>
                    </a:cubicBezTo>
                    <a:cubicBezTo>
                      <a:pt x="24240" y="51665"/>
                      <a:pt x="26373" y="50569"/>
                      <a:pt x="27840" y="48779"/>
                    </a:cubicBezTo>
                    <a:lnTo>
                      <a:pt x="31745" y="55541"/>
                    </a:lnTo>
                    <a:cubicBezTo>
                      <a:pt x="28764" y="58447"/>
                      <a:pt x="24763" y="60085"/>
                      <a:pt x="20601" y="60113"/>
                    </a:cubicBezTo>
                    <a:cubicBezTo>
                      <a:pt x="16686" y="60180"/>
                      <a:pt x="12914" y="58665"/>
                      <a:pt x="10124" y="55922"/>
                    </a:cubicBezTo>
                    <a:cubicBezTo>
                      <a:pt x="7142" y="52846"/>
                      <a:pt x="5561" y="48674"/>
                      <a:pt x="5742" y="44397"/>
                    </a:cubicBezTo>
                    <a:lnTo>
                      <a:pt x="5742" y="21537"/>
                    </a:lnTo>
                    <a:lnTo>
                      <a:pt x="27" y="21537"/>
                    </a:lnTo>
                    <a:lnTo>
                      <a:pt x="27" y="14108"/>
                    </a:lnTo>
                    <a:lnTo>
                      <a:pt x="5742" y="14108"/>
                    </a:lnTo>
                    <a:lnTo>
                      <a:pt x="5742" y="-180"/>
                    </a:lnTo>
                    <a:lnTo>
                      <a:pt x="15267" y="-180"/>
                    </a:lnTo>
                    <a:lnTo>
                      <a:pt x="15267" y="14108"/>
                    </a:lnTo>
                    <a:lnTo>
                      <a:pt x="27269" y="14108"/>
                    </a:lnTo>
                    <a:lnTo>
                      <a:pt x="27269" y="21823"/>
                    </a:lnTo>
                    <a:close/>
                  </a:path>
                </a:pathLst>
              </a:custGeom>
              <a:solidFill>
                <a:srgbClr val="6D6E71"/>
              </a:solidFill>
              <a:ln w="9525" cap="flat">
                <a:noFill/>
                <a:prstDash val="solid"/>
                <a:miter/>
              </a:ln>
            </p:spPr>
            <p:txBody>
              <a:bodyPr rtlCol="0" anchor="ctr"/>
              <a:lstStyle/>
              <a:p>
                <a:endParaRPr lang="en-US"/>
              </a:p>
            </p:txBody>
          </p:sp>
          <p:sp>
            <p:nvSpPr>
              <p:cNvPr id="278" name="Freeform: Shape 277">
                <a:extLst>
                  <a:ext uri="{FF2B5EF4-FFF2-40B4-BE49-F238E27FC236}">
                    <a16:creationId xmlns:a16="http://schemas.microsoft.com/office/drawing/2014/main" id="{6D50CD54-18B2-43FF-BBCD-8DFC5F580931}"/>
                  </a:ext>
                </a:extLst>
              </p:cNvPr>
              <p:cNvSpPr/>
              <p:nvPr/>
            </p:nvSpPr>
            <p:spPr>
              <a:xfrm>
                <a:off x="7621302" y="6043750"/>
                <a:ext cx="54054" cy="75009"/>
              </a:xfrm>
              <a:custGeom>
                <a:avLst/>
                <a:gdLst>
                  <a:gd name="connsiteX0" fmla="*/ 27 w 43243"/>
                  <a:gd name="connsiteY0" fmla="*/ 18870 h 60007"/>
                  <a:gd name="connsiteX1" fmla="*/ 27 w 43243"/>
                  <a:gd name="connsiteY1" fmla="*/ -180 h 60007"/>
                  <a:gd name="connsiteX2" fmla="*/ 43271 w 43243"/>
                  <a:gd name="connsiteY2" fmla="*/ -180 h 60007"/>
                  <a:gd name="connsiteX3" fmla="*/ 43271 w 43243"/>
                  <a:gd name="connsiteY3" fmla="*/ 10012 h 60007"/>
                  <a:gd name="connsiteX4" fmla="*/ 18982 w 43243"/>
                  <a:gd name="connsiteY4" fmla="*/ 59828 h 60007"/>
                  <a:gd name="connsiteX5" fmla="*/ 4409 w 43243"/>
                  <a:gd name="connsiteY5" fmla="*/ 59828 h 60007"/>
                  <a:gd name="connsiteX6" fmla="*/ 27555 w 43243"/>
                  <a:gd name="connsiteY6" fmla="*/ 11345 h 60007"/>
                  <a:gd name="connsiteX7" fmla="*/ 12505 w 43243"/>
                  <a:gd name="connsiteY7" fmla="*/ 11345 h 60007"/>
                  <a:gd name="connsiteX8" fmla="*/ 12505 w 43243"/>
                  <a:gd name="connsiteY8" fmla="*/ 19061 h 6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243" h="60007">
                    <a:moveTo>
                      <a:pt x="27" y="18870"/>
                    </a:moveTo>
                    <a:lnTo>
                      <a:pt x="27" y="-180"/>
                    </a:lnTo>
                    <a:lnTo>
                      <a:pt x="43271" y="-180"/>
                    </a:lnTo>
                    <a:lnTo>
                      <a:pt x="43271" y="10012"/>
                    </a:lnTo>
                    <a:lnTo>
                      <a:pt x="18982" y="59828"/>
                    </a:lnTo>
                    <a:lnTo>
                      <a:pt x="4409" y="59828"/>
                    </a:lnTo>
                    <a:lnTo>
                      <a:pt x="27555" y="11345"/>
                    </a:lnTo>
                    <a:lnTo>
                      <a:pt x="12505" y="11345"/>
                    </a:lnTo>
                    <a:lnTo>
                      <a:pt x="12505" y="19061"/>
                    </a:lnTo>
                    <a:close/>
                  </a:path>
                </a:pathLst>
              </a:custGeom>
              <a:solidFill>
                <a:srgbClr val="6D6E71"/>
              </a:solidFill>
              <a:ln w="9525" cap="flat">
                <a:noFill/>
                <a:prstDash val="solid"/>
                <a:miter/>
              </a:ln>
            </p:spPr>
            <p:txBody>
              <a:bodyPr rtlCol="0" anchor="ctr"/>
              <a:lstStyle/>
              <a:p>
                <a:endParaRPr lang="en-US"/>
              </a:p>
            </p:txBody>
          </p:sp>
          <p:sp>
            <p:nvSpPr>
              <p:cNvPr id="279" name="Freeform: Shape 278">
                <a:extLst>
                  <a:ext uri="{FF2B5EF4-FFF2-40B4-BE49-F238E27FC236}">
                    <a16:creationId xmlns:a16="http://schemas.microsoft.com/office/drawing/2014/main" id="{538F9BF1-B5DD-406E-9E82-A2ADE007C887}"/>
                  </a:ext>
                </a:extLst>
              </p:cNvPr>
              <p:cNvSpPr/>
              <p:nvPr/>
            </p:nvSpPr>
            <p:spPr>
              <a:xfrm>
                <a:off x="7715601" y="6043036"/>
                <a:ext cx="45796" cy="75622"/>
              </a:xfrm>
              <a:custGeom>
                <a:avLst/>
                <a:gdLst>
                  <a:gd name="connsiteX0" fmla="*/ 7457 w 36637"/>
                  <a:gd name="connsiteY0" fmla="*/ 9345 h 60498"/>
                  <a:gd name="connsiteX1" fmla="*/ 7457 w 36637"/>
                  <a:gd name="connsiteY1" fmla="*/ -180 h 60498"/>
                  <a:gd name="connsiteX2" fmla="*/ 36603 w 36637"/>
                  <a:gd name="connsiteY2" fmla="*/ -180 h 60498"/>
                  <a:gd name="connsiteX3" fmla="*/ 36603 w 36637"/>
                  <a:gd name="connsiteY3" fmla="*/ 39349 h 60498"/>
                  <a:gd name="connsiteX4" fmla="*/ 31269 w 36637"/>
                  <a:gd name="connsiteY4" fmla="*/ 55065 h 60498"/>
                  <a:gd name="connsiteX5" fmla="*/ 17649 w 36637"/>
                  <a:gd name="connsiteY5" fmla="*/ 60304 h 60498"/>
                  <a:gd name="connsiteX6" fmla="*/ 27 w 36637"/>
                  <a:gd name="connsiteY6" fmla="*/ 52970 h 60498"/>
                  <a:gd name="connsiteX7" fmla="*/ 5742 w 36637"/>
                  <a:gd name="connsiteY7" fmla="*/ 44968 h 60498"/>
                  <a:gd name="connsiteX8" fmla="*/ 17172 w 36637"/>
                  <a:gd name="connsiteY8" fmla="*/ 50493 h 60498"/>
                  <a:gd name="connsiteX9" fmla="*/ 23840 w 36637"/>
                  <a:gd name="connsiteY9" fmla="*/ 47826 h 60498"/>
                  <a:gd name="connsiteX10" fmla="*/ 26697 w 36637"/>
                  <a:gd name="connsiteY10" fmla="*/ 39920 h 60498"/>
                  <a:gd name="connsiteX11" fmla="*/ 26697 w 36637"/>
                  <a:gd name="connsiteY11" fmla="*/ 8964 h 60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637" h="60498">
                    <a:moveTo>
                      <a:pt x="7457" y="9345"/>
                    </a:moveTo>
                    <a:lnTo>
                      <a:pt x="7457" y="-180"/>
                    </a:lnTo>
                    <a:lnTo>
                      <a:pt x="36603" y="-180"/>
                    </a:lnTo>
                    <a:lnTo>
                      <a:pt x="36603" y="39349"/>
                    </a:lnTo>
                    <a:cubicBezTo>
                      <a:pt x="37041" y="45092"/>
                      <a:pt x="35117" y="50769"/>
                      <a:pt x="31269" y="55065"/>
                    </a:cubicBezTo>
                    <a:cubicBezTo>
                      <a:pt x="27640" y="58608"/>
                      <a:pt x="22716" y="60504"/>
                      <a:pt x="17649" y="60304"/>
                    </a:cubicBezTo>
                    <a:cubicBezTo>
                      <a:pt x="11019" y="60352"/>
                      <a:pt x="4656" y="57704"/>
                      <a:pt x="27" y="52970"/>
                    </a:cubicBezTo>
                    <a:lnTo>
                      <a:pt x="5742" y="44968"/>
                    </a:lnTo>
                    <a:cubicBezTo>
                      <a:pt x="8695" y="48216"/>
                      <a:pt x="12791" y="50198"/>
                      <a:pt x="17172" y="50493"/>
                    </a:cubicBezTo>
                    <a:cubicBezTo>
                      <a:pt x="19658" y="50512"/>
                      <a:pt x="22049" y="49550"/>
                      <a:pt x="23840" y="47826"/>
                    </a:cubicBezTo>
                    <a:cubicBezTo>
                      <a:pt x="25888" y="45721"/>
                      <a:pt x="26926" y="42845"/>
                      <a:pt x="26697" y="39920"/>
                    </a:cubicBezTo>
                    <a:lnTo>
                      <a:pt x="26697" y="8964"/>
                    </a:lnTo>
                    <a:close/>
                  </a:path>
                </a:pathLst>
              </a:custGeom>
              <a:solidFill>
                <a:srgbClr val="6D6E71"/>
              </a:solidFill>
              <a:ln w="9525" cap="flat">
                <a:noFill/>
                <a:prstDash val="solid"/>
                <a:miter/>
              </a:ln>
            </p:spPr>
            <p:txBody>
              <a:bodyPr rtlCol="0" anchor="ctr"/>
              <a:lstStyle/>
              <a:p>
                <a:endParaRPr lang="en-US"/>
              </a:p>
            </p:txBody>
          </p:sp>
          <p:sp>
            <p:nvSpPr>
              <p:cNvPr id="280" name="Freeform: Shape 279">
                <a:extLst>
                  <a:ext uri="{FF2B5EF4-FFF2-40B4-BE49-F238E27FC236}">
                    <a16:creationId xmlns:a16="http://schemas.microsoft.com/office/drawing/2014/main" id="{9D45DF20-516D-45AE-8847-BAF2A4C8DFF8}"/>
                  </a:ext>
                </a:extLst>
              </p:cNvPr>
              <p:cNvSpPr/>
              <p:nvPr/>
            </p:nvSpPr>
            <p:spPr>
              <a:xfrm>
                <a:off x="7779010" y="6061848"/>
                <a:ext cx="52439" cy="57876"/>
              </a:xfrm>
              <a:custGeom>
                <a:avLst/>
                <a:gdLst>
                  <a:gd name="connsiteX0" fmla="*/ 32453 w 41951"/>
                  <a:gd name="connsiteY0" fmla="*/ 24204 h 46301"/>
                  <a:gd name="connsiteX1" fmla="*/ 32453 w 41951"/>
                  <a:gd name="connsiteY1" fmla="*/ -180 h 46301"/>
                  <a:gd name="connsiteX2" fmla="*/ 41978 w 41951"/>
                  <a:gd name="connsiteY2" fmla="*/ -180 h 46301"/>
                  <a:gd name="connsiteX3" fmla="*/ 41978 w 41951"/>
                  <a:gd name="connsiteY3" fmla="*/ 45445 h 46301"/>
                  <a:gd name="connsiteX4" fmla="*/ 32453 w 41951"/>
                  <a:gd name="connsiteY4" fmla="*/ 45445 h 46301"/>
                  <a:gd name="connsiteX5" fmla="*/ 32453 w 41951"/>
                  <a:gd name="connsiteY5" fmla="*/ 37062 h 46301"/>
                  <a:gd name="connsiteX6" fmla="*/ 26071 w 41951"/>
                  <a:gd name="connsiteY6" fmla="*/ 43730 h 46301"/>
                  <a:gd name="connsiteX7" fmla="*/ 17309 w 41951"/>
                  <a:gd name="connsiteY7" fmla="*/ 46111 h 46301"/>
                  <a:gd name="connsiteX8" fmla="*/ 4831 w 41951"/>
                  <a:gd name="connsiteY8" fmla="*/ 41349 h 46301"/>
                  <a:gd name="connsiteX9" fmla="*/ 68 w 41951"/>
                  <a:gd name="connsiteY9" fmla="*/ 27728 h 46301"/>
                  <a:gd name="connsiteX10" fmla="*/ 68 w 41951"/>
                  <a:gd name="connsiteY10" fmla="*/ -180 h 46301"/>
                  <a:gd name="connsiteX11" fmla="*/ 9593 w 41951"/>
                  <a:gd name="connsiteY11" fmla="*/ -180 h 46301"/>
                  <a:gd name="connsiteX12" fmla="*/ 9593 w 41951"/>
                  <a:gd name="connsiteY12" fmla="*/ 24871 h 46301"/>
                  <a:gd name="connsiteX13" fmla="*/ 20071 w 41951"/>
                  <a:gd name="connsiteY13" fmla="*/ 37444 h 46301"/>
                  <a:gd name="connsiteX14" fmla="*/ 28738 w 41951"/>
                  <a:gd name="connsiteY14" fmla="*/ 34110 h 46301"/>
                  <a:gd name="connsiteX15" fmla="*/ 32453 w 41951"/>
                  <a:gd name="connsiteY15" fmla="*/ 24204 h 46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51" h="46301">
                    <a:moveTo>
                      <a:pt x="32453" y="24204"/>
                    </a:moveTo>
                    <a:lnTo>
                      <a:pt x="32453" y="-180"/>
                    </a:lnTo>
                    <a:lnTo>
                      <a:pt x="41978" y="-180"/>
                    </a:lnTo>
                    <a:lnTo>
                      <a:pt x="41978" y="45445"/>
                    </a:lnTo>
                    <a:lnTo>
                      <a:pt x="32453" y="45445"/>
                    </a:lnTo>
                    <a:lnTo>
                      <a:pt x="32453" y="37062"/>
                    </a:lnTo>
                    <a:cubicBezTo>
                      <a:pt x="30996" y="39844"/>
                      <a:pt x="28786" y="42159"/>
                      <a:pt x="26071" y="43730"/>
                    </a:cubicBezTo>
                    <a:cubicBezTo>
                      <a:pt x="23414" y="45283"/>
                      <a:pt x="20385" y="46102"/>
                      <a:pt x="17309" y="46111"/>
                    </a:cubicBezTo>
                    <a:cubicBezTo>
                      <a:pt x="12679" y="46274"/>
                      <a:pt x="8174" y="44559"/>
                      <a:pt x="4831" y="41349"/>
                    </a:cubicBezTo>
                    <a:cubicBezTo>
                      <a:pt x="1449" y="37644"/>
                      <a:pt x="-265" y="32729"/>
                      <a:pt x="68" y="27728"/>
                    </a:cubicBezTo>
                    <a:lnTo>
                      <a:pt x="68" y="-180"/>
                    </a:lnTo>
                    <a:lnTo>
                      <a:pt x="9593" y="-180"/>
                    </a:lnTo>
                    <a:lnTo>
                      <a:pt x="9593" y="24871"/>
                    </a:lnTo>
                    <a:cubicBezTo>
                      <a:pt x="9593" y="33253"/>
                      <a:pt x="13118" y="37444"/>
                      <a:pt x="20071" y="37444"/>
                    </a:cubicBezTo>
                    <a:cubicBezTo>
                      <a:pt x="23281" y="37472"/>
                      <a:pt x="26376" y="36282"/>
                      <a:pt x="28738" y="34110"/>
                    </a:cubicBezTo>
                    <a:cubicBezTo>
                      <a:pt x="31415" y="31548"/>
                      <a:pt x="32787" y="27900"/>
                      <a:pt x="32453" y="24204"/>
                    </a:cubicBezTo>
                    <a:close/>
                  </a:path>
                </a:pathLst>
              </a:custGeom>
              <a:solidFill>
                <a:srgbClr val="6D6E71"/>
              </a:solidFill>
              <a:ln w="9525" cap="flat">
                <a:noFill/>
                <a:prstDash val="solid"/>
                <a:miter/>
              </a:ln>
            </p:spPr>
            <p:txBody>
              <a:bodyPr rtlCol="0" anchor="ctr"/>
              <a:lstStyle/>
              <a:p>
                <a:endParaRPr lang="en-US"/>
              </a:p>
            </p:txBody>
          </p:sp>
          <p:sp>
            <p:nvSpPr>
              <p:cNvPr id="281" name="Freeform: Shape 280">
                <a:extLst>
                  <a:ext uri="{FF2B5EF4-FFF2-40B4-BE49-F238E27FC236}">
                    <a16:creationId xmlns:a16="http://schemas.microsoft.com/office/drawing/2014/main" id="{D0F549B7-738B-4C80-8FC7-92B06B2F30A3}"/>
                  </a:ext>
                </a:extLst>
              </p:cNvPr>
              <p:cNvSpPr/>
              <p:nvPr/>
            </p:nvSpPr>
            <p:spPr>
              <a:xfrm>
                <a:off x="7841092" y="6061848"/>
                <a:ext cx="59650" cy="57030"/>
              </a:xfrm>
              <a:custGeom>
                <a:avLst/>
                <a:gdLst>
                  <a:gd name="connsiteX0" fmla="*/ 18410 w 47720"/>
                  <a:gd name="connsiteY0" fmla="*/ 45159 h 45624"/>
                  <a:gd name="connsiteX1" fmla="*/ 27 w 47720"/>
                  <a:gd name="connsiteY1" fmla="*/ -180 h 45624"/>
                  <a:gd name="connsiteX2" fmla="*/ 9552 w 47720"/>
                  <a:gd name="connsiteY2" fmla="*/ -180 h 45624"/>
                  <a:gd name="connsiteX3" fmla="*/ 23459 w 47720"/>
                  <a:gd name="connsiteY3" fmla="*/ 34300 h 45624"/>
                  <a:gd name="connsiteX4" fmla="*/ 37746 w 47720"/>
                  <a:gd name="connsiteY4" fmla="*/ -180 h 45624"/>
                  <a:gd name="connsiteX5" fmla="*/ 47747 w 47720"/>
                  <a:gd name="connsiteY5" fmla="*/ -180 h 45624"/>
                  <a:gd name="connsiteX6" fmla="*/ 29364 w 47720"/>
                  <a:gd name="connsiteY6" fmla="*/ 45445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720" h="45624">
                    <a:moveTo>
                      <a:pt x="18410" y="45159"/>
                    </a:moveTo>
                    <a:lnTo>
                      <a:pt x="27" y="-180"/>
                    </a:lnTo>
                    <a:lnTo>
                      <a:pt x="9552" y="-180"/>
                    </a:lnTo>
                    <a:lnTo>
                      <a:pt x="23459" y="34300"/>
                    </a:lnTo>
                    <a:lnTo>
                      <a:pt x="37746" y="-180"/>
                    </a:lnTo>
                    <a:lnTo>
                      <a:pt x="47747" y="-180"/>
                    </a:lnTo>
                    <a:lnTo>
                      <a:pt x="29364" y="45445"/>
                    </a:lnTo>
                    <a:close/>
                  </a:path>
                </a:pathLst>
              </a:custGeom>
              <a:solidFill>
                <a:srgbClr val="6D6E71"/>
              </a:solidFill>
              <a:ln w="9525" cap="flat">
                <a:noFill/>
                <a:prstDash val="solid"/>
                <a:miter/>
              </a:ln>
            </p:spPr>
            <p:txBody>
              <a:bodyPr rtlCol="0" anchor="ctr"/>
              <a:lstStyle/>
              <a:p>
                <a:endParaRPr lang="en-US"/>
              </a:p>
            </p:txBody>
          </p:sp>
          <p:sp>
            <p:nvSpPr>
              <p:cNvPr id="282" name="Freeform: Shape 281">
                <a:extLst>
                  <a:ext uri="{FF2B5EF4-FFF2-40B4-BE49-F238E27FC236}">
                    <a16:creationId xmlns:a16="http://schemas.microsoft.com/office/drawing/2014/main" id="{5E4B832D-C736-4481-A284-4C5A427EC226}"/>
                  </a:ext>
                </a:extLst>
              </p:cNvPr>
              <p:cNvSpPr/>
              <p:nvPr/>
            </p:nvSpPr>
            <p:spPr>
              <a:xfrm>
                <a:off x="7905114" y="6060662"/>
                <a:ext cx="56741" cy="58711"/>
              </a:xfrm>
              <a:custGeom>
                <a:avLst/>
                <a:gdLst>
                  <a:gd name="connsiteX0" fmla="*/ 45393 w 45393"/>
                  <a:gd name="connsiteY0" fmla="*/ 27438 h 46969"/>
                  <a:gd name="connsiteX1" fmla="*/ 9579 w 45393"/>
                  <a:gd name="connsiteY1" fmla="*/ 27438 h 46969"/>
                  <a:gd name="connsiteX2" fmla="*/ 14151 w 45393"/>
                  <a:gd name="connsiteY2" fmla="*/ 35440 h 46969"/>
                  <a:gd name="connsiteX3" fmla="*/ 23676 w 45393"/>
                  <a:gd name="connsiteY3" fmla="*/ 38488 h 46969"/>
                  <a:gd name="connsiteX4" fmla="*/ 36725 w 45393"/>
                  <a:gd name="connsiteY4" fmla="*/ 33154 h 46969"/>
                  <a:gd name="connsiteX5" fmla="*/ 42155 w 45393"/>
                  <a:gd name="connsiteY5" fmla="*/ 39154 h 46969"/>
                  <a:gd name="connsiteX6" fmla="*/ 23105 w 45393"/>
                  <a:gd name="connsiteY6" fmla="*/ 46774 h 46969"/>
                  <a:gd name="connsiteX7" fmla="*/ 6722 w 45393"/>
                  <a:gd name="connsiteY7" fmla="*/ 40392 h 46969"/>
                  <a:gd name="connsiteX8" fmla="*/ 54 w 45393"/>
                  <a:gd name="connsiteY8" fmla="*/ 23247 h 46969"/>
                  <a:gd name="connsiteX9" fmla="*/ 6912 w 45393"/>
                  <a:gd name="connsiteY9" fmla="*/ 6102 h 46969"/>
                  <a:gd name="connsiteX10" fmla="*/ 38821 w 45393"/>
                  <a:gd name="connsiteY10" fmla="*/ 5436 h 46969"/>
                  <a:gd name="connsiteX11" fmla="*/ 45393 w 45393"/>
                  <a:gd name="connsiteY11" fmla="*/ 20866 h 46969"/>
                  <a:gd name="connsiteX12" fmla="*/ 9579 w 45393"/>
                  <a:gd name="connsiteY12" fmla="*/ 19914 h 46969"/>
                  <a:gd name="connsiteX13" fmla="*/ 35773 w 45393"/>
                  <a:gd name="connsiteY13" fmla="*/ 19914 h 46969"/>
                  <a:gd name="connsiteX14" fmla="*/ 32154 w 45393"/>
                  <a:gd name="connsiteY14" fmla="*/ 11056 h 46969"/>
                  <a:gd name="connsiteX15" fmla="*/ 23295 w 45393"/>
                  <a:gd name="connsiteY15" fmla="*/ 8008 h 46969"/>
                  <a:gd name="connsiteX16" fmla="*/ 13770 w 45393"/>
                  <a:gd name="connsiteY16" fmla="*/ 11246 h 46969"/>
                  <a:gd name="connsiteX17" fmla="*/ 9579 w 45393"/>
                  <a:gd name="connsiteY17" fmla="*/ 19818 h 46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93" h="46969">
                    <a:moveTo>
                      <a:pt x="45393" y="27438"/>
                    </a:moveTo>
                    <a:lnTo>
                      <a:pt x="9579" y="27438"/>
                    </a:lnTo>
                    <a:cubicBezTo>
                      <a:pt x="9798" y="30667"/>
                      <a:pt x="11484" y="33611"/>
                      <a:pt x="14151" y="35440"/>
                    </a:cubicBezTo>
                    <a:cubicBezTo>
                      <a:pt x="16904" y="37468"/>
                      <a:pt x="20257" y="38545"/>
                      <a:pt x="23676" y="38488"/>
                    </a:cubicBezTo>
                    <a:cubicBezTo>
                      <a:pt x="28610" y="38811"/>
                      <a:pt x="33430" y="36839"/>
                      <a:pt x="36725" y="33154"/>
                    </a:cubicBezTo>
                    <a:lnTo>
                      <a:pt x="42155" y="39154"/>
                    </a:lnTo>
                    <a:cubicBezTo>
                      <a:pt x="37154" y="44259"/>
                      <a:pt x="30239" y="47022"/>
                      <a:pt x="23105" y="46774"/>
                    </a:cubicBezTo>
                    <a:cubicBezTo>
                      <a:pt x="17018" y="46879"/>
                      <a:pt x="11132" y="44583"/>
                      <a:pt x="6722" y="40392"/>
                    </a:cubicBezTo>
                    <a:cubicBezTo>
                      <a:pt x="2169" y="35887"/>
                      <a:pt x="-260" y="29648"/>
                      <a:pt x="54" y="23247"/>
                    </a:cubicBezTo>
                    <a:cubicBezTo>
                      <a:pt x="-251" y="16809"/>
                      <a:pt x="2255" y="10560"/>
                      <a:pt x="6912" y="6102"/>
                    </a:cubicBezTo>
                    <a:cubicBezTo>
                      <a:pt x="15904" y="-2013"/>
                      <a:pt x="29496" y="-2299"/>
                      <a:pt x="38821" y="5436"/>
                    </a:cubicBezTo>
                    <a:cubicBezTo>
                      <a:pt x="43279" y="9284"/>
                      <a:pt x="45708" y="14980"/>
                      <a:pt x="45393" y="20866"/>
                    </a:cubicBezTo>
                    <a:close/>
                    <a:moveTo>
                      <a:pt x="9579" y="19914"/>
                    </a:moveTo>
                    <a:lnTo>
                      <a:pt x="35773" y="19914"/>
                    </a:lnTo>
                    <a:cubicBezTo>
                      <a:pt x="35944" y="16570"/>
                      <a:pt x="34621" y="13322"/>
                      <a:pt x="32154" y="11056"/>
                    </a:cubicBezTo>
                    <a:cubicBezTo>
                      <a:pt x="29667" y="8998"/>
                      <a:pt x="26524" y="7921"/>
                      <a:pt x="23295" y="8008"/>
                    </a:cubicBezTo>
                    <a:cubicBezTo>
                      <a:pt x="19838" y="7941"/>
                      <a:pt x="16466" y="9084"/>
                      <a:pt x="13770" y="11246"/>
                    </a:cubicBezTo>
                    <a:cubicBezTo>
                      <a:pt x="11037" y="13237"/>
                      <a:pt x="9474" y="16447"/>
                      <a:pt x="9579" y="19818"/>
                    </a:cubicBezTo>
                    <a:close/>
                  </a:path>
                </a:pathLst>
              </a:custGeom>
              <a:solidFill>
                <a:srgbClr val="6D6E71"/>
              </a:solidFill>
              <a:ln w="9525" cap="flat">
                <a:noFill/>
                <a:prstDash val="solid"/>
                <a:miter/>
              </a:ln>
            </p:spPr>
            <p:txBody>
              <a:bodyPr rtlCol="0" anchor="ctr"/>
              <a:lstStyle/>
              <a:p>
                <a:endParaRPr lang="en-US"/>
              </a:p>
            </p:txBody>
          </p:sp>
          <p:sp>
            <p:nvSpPr>
              <p:cNvPr id="283" name="Freeform: Shape 282">
                <a:extLst>
                  <a:ext uri="{FF2B5EF4-FFF2-40B4-BE49-F238E27FC236}">
                    <a16:creationId xmlns:a16="http://schemas.microsoft.com/office/drawing/2014/main" id="{DB80B366-8B3D-4B7F-96BC-D04F52121551}"/>
                  </a:ext>
                </a:extLst>
              </p:cNvPr>
              <p:cNvSpPr/>
              <p:nvPr/>
            </p:nvSpPr>
            <p:spPr>
              <a:xfrm>
                <a:off x="7975037" y="6061020"/>
                <a:ext cx="52444" cy="57857"/>
              </a:xfrm>
              <a:custGeom>
                <a:avLst/>
                <a:gdLst>
                  <a:gd name="connsiteX0" fmla="*/ 9552 w 41955"/>
                  <a:gd name="connsiteY0" fmla="*/ 21056 h 46286"/>
                  <a:gd name="connsiteX1" fmla="*/ 9552 w 41955"/>
                  <a:gd name="connsiteY1" fmla="*/ 45822 h 46286"/>
                  <a:gd name="connsiteX2" fmla="*/ 27 w 41955"/>
                  <a:gd name="connsiteY2" fmla="*/ 45822 h 46286"/>
                  <a:gd name="connsiteX3" fmla="*/ 27 w 41955"/>
                  <a:gd name="connsiteY3" fmla="*/ 482 h 46286"/>
                  <a:gd name="connsiteX4" fmla="*/ 9552 w 41955"/>
                  <a:gd name="connsiteY4" fmla="*/ 482 h 46286"/>
                  <a:gd name="connsiteX5" fmla="*/ 9552 w 41955"/>
                  <a:gd name="connsiteY5" fmla="*/ 8769 h 46286"/>
                  <a:gd name="connsiteX6" fmla="*/ 15934 w 41955"/>
                  <a:gd name="connsiteY6" fmla="*/ 2197 h 46286"/>
                  <a:gd name="connsiteX7" fmla="*/ 37270 w 41955"/>
                  <a:gd name="connsiteY7" fmla="*/ 4483 h 46286"/>
                  <a:gd name="connsiteX8" fmla="*/ 41937 w 41955"/>
                  <a:gd name="connsiteY8" fmla="*/ 18103 h 46286"/>
                  <a:gd name="connsiteX9" fmla="*/ 41937 w 41955"/>
                  <a:gd name="connsiteY9" fmla="*/ 46107 h 46286"/>
                  <a:gd name="connsiteX10" fmla="*/ 32412 w 41955"/>
                  <a:gd name="connsiteY10" fmla="*/ 46107 h 46286"/>
                  <a:gd name="connsiteX11" fmla="*/ 32412 w 41955"/>
                  <a:gd name="connsiteY11" fmla="*/ 21056 h 46286"/>
                  <a:gd name="connsiteX12" fmla="*/ 21935 w 41955"/>
                  <a:gd name="connsiteY12" fmla="*/ 8388 h 46286"/>
                  <a:gd name="connsiteX13" fmla="*/ 13267 w 41955"/>
                  <a:gd name="connsiteY13" fmla="*/ 11722 h 46286"/>
                  <a:gd name="connsiteX14" fmla="*/ 9552 w 41955"/>
                  <a:gd name="connsiteY14" fmla="*/ 21056 h 4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55" h="46286">
                    <a:moveTo>
                      <a:pt x="9552" y="21056"/>
                    </a:moveTo>
                    <a:lnTo>
                      <a:pt x="9552" y="45822"/>
                    </a:lnTo>
                    <a:lnTo>
                      <a:pt x="27" y="45822"/>
                    </a:lnTo>
                    <a:lnTo>
                      <a:pt x="27" y="482"/>
                    </a:lnTo>
                    <a:lnTo>
                      <a:pt x="9552" y="482"/>
                    </a:lnTo>
                    <a:lnTo>
                      <a:pt x="9552" y="8769"/>
                    </a:lnTo>
                    <a:cubicBezTo>
                      <a:pt x="11067" y="6055"/>
                      <a:pt x="13267" y="3787"/>
                      <a:pt x="15934" y="2197"/>
                    </a:cubicBezTo>
                    <a:cubicBezTo>
                      <a:pt x="22801" y="-1670"/>
                      <a:pt x="31374" y="-756"/>
                      <a:pt x="37270" y="4483"/>
                    </a:cubicBezTo>
                    <a:cubicBezTo>
                      <a:pt x="40604" y="8207"/>
                      <a:pt x="42289" y="13122"/>
                      <a:pt x="41937" y="18103"/>
                    </a:cubicBezTo>
                    <a:lnTo>
                      <a:pt x="41937" y="46107"/>
                    </a:lnTo>
                    <a:lnTo>
                      <a:pt x="32412" y="46107"/>
                    </a:lnTo>
                    <a:lnTo>
                      <a:pt x="32412" y="21056"/>
                    </a:lnTo>
                    <a:cubicBezTo>
                      <a:pt x="32412" y="12675"/>
                      <a:pt x="28888" y="8388"/>
                      <a:pt x="21935" y="8388"/>
                    </a:cubicBezTo>
                    <a:cubicBezTo>
                      <a:pt x="18725" y="8360"/>
                      <a:pt x="15629" y="9551"/>
                      <a:pt x="13267" y="11722"/>
                    </a:cubicBezTo>
                    <a:cubicBezTo>
                      <a:pt x="10743" y="14151"/>
                      <a:pt x="9390" y="17551"/>
                      <a:pt x="9552" y="21056"/>
                    </a:cubicBezTo>
                    <a:close/>
                  </a:path>
                </a:pathLst>
              </a:custGeom>
              <a:solidFill>
                <a:srgbClr val="6D6E71"/>
              </a:solidFill>
              <a:ln w="9525" cap="flat">
                <a:noFill/>
                <a:prstDash val="solid"/>
                <a:miter/>
              </a:ln>
            </p:spPr>
            <p:txBody>
              <a:bodyPr rtlCol="0" anchor="ctr"/>
              <a:lstStyle/>
              <a:p>
                <a:endParaRPr lang="en-US"/>
              </a:p>
            </p:txBody>
          </p:sp>
          <p:sp>
            <p:nvSpPr>
              <p:cNvPr id="284" name="Freeform: Shape 283">
                <a:extLst>
                  <a:ext uri="{FF2B5EF4-FFF2-40B4-BE49-F238E27FC236}">
                    <a16:creationId xmlns:a16="http://schemas.microsoft.com/office/drawing/2014/main" id="{C60354AA-DBA0-4055-990D-608CEC621355}"/>
                  </a:ext>
                </a:extLst>
              </p:cNvPr>
              <p:cNvSpPr/>
              <p:nvPr/>
            </p:nvSpPr>
            <p:spPr>
              <a:xfrm>
                <a:off x="8042665" y="6036963"/>
                <a:ext cx="15240" cy="81439"/>
              </a:xfrm>
              <a:custGeom>
                <a:avLst/>
                <a:gdLst>
                  <a:gd name="connsiteX0" fmla="*/ 1837 w 12192"/>
                  <a:gd name="connsiteY0" fmla="*/ 10203 h 65151"/>
                  <a:gd name="connsiteX1" fmla="*/ 27 w 12192"/>
                  <a:gd name="connsiteY1" fmla="*/ 5916 h 65151"/>
                  <a:gd name="connsiteX2" fmla="*/ 6123 w 12192"/>
                  <a:gd name="connsiteY2" fmla="*/ -180 h 65151"/>
                  <a:gd name="connsiteX3" fmla="*/ 10410 w 12192"/>
                  <a:gd name="connsiteY3" fmla="*/ 1630 h 65151"/>
                  <a:gd name="connsiteX4" fmla="*/ 12219 w 12192"/>
                  <a:gd name="connsiteY4" fmla="*/ 5916 h 65151"/>
                  <a:gd name="connsiteX5" fmla="*/ 6123 w 12192"/>
                  <a:gd name="connsiteY5" fmla="*/ 12012 h 65151"/>
                  <a:gd name="connsiteX6" fmla="*/ 1837 w 12192"/>
                  <a:gd name="connsiteY6" fmla="*/ 10203 h 65151"/>
                  <a:gd name="connsiteX7" fmla="*/ 10886 w 12192"/>
                  <a:gd name="connsiteY7" fmla="*/ 64971 h 65151"/>
                  <a:gd name="connsiteX8" fmla="*/ 1361 w 12192"/>
                  <a:gd name="connsiteY8" fmla="*/ 64971 h 65151"/>
                  <a:gd name="connsiteX9" fmla="*/ 1361 w 12192"/>
                  <a:gd name="connsiteY9" fmla="*/ 19728 h 65151"/>
                  <a:gd name="connsiteX10" fmla="*/ 10886 w 12192"/>
                  <a:gd name="connsiteY10" fmla="*/ 19728 h 65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 h="65151">
                    <a:moveTo>
                      <a:pt x="1837" y="10203"/>
                    </a:moveTo>
                    <a:cubicBezTo>
                      <a:pt x="675" y="9079"/>
                      <a:pt x="18" y="7535"/>
                      <a:pt x="27" y="5916"/>
                    </a:cubicBezTo>
                    <a:cubicBezTo>
                      <a:pt x="75" y="2573"/>
                      <a:pt x="2780" y="-132"/>
                      <a:pt x="6123" y="-180"/>
                    </a:cubicBezTo>
                    <a:cubicBezTo>
                      <a:pt x="7743" y="-189"/>
                      <a:pt x="9285" y="468"/>
                      <a:pt x="10410" y="1630"/>
                    </a:cubicBezTo>
                    <a:cubicBezTo>
                      <a:pt x="11581" y="2744"/>
                      <a:pt x="12238" y="4297"/>
                      <a:pt x="12219" y="5916"/>
                    </a:cubicBezTo>
                    <a:cubicBezTo>
                      <a:pt x="12172" y="9260"/>
                      <a:pt x="9467" y="11965"/>
                      <a:pt x="6123" y="12012"/>
                    </a:cubicBezTo>
                    <a:cubicBezTo>
                      <a:pt x="4504" y="12032"/>
                      <a:pt x="2952" y="11374"/>
                      <a:pt x="1837" y="10203"/>
                    </a:cubicBezTo>
                    <a:close/>
                    <a:moveTo>
                      <a:pt x="10886" y="64971"/>
                    </a:moveTo>
                    <a:lnTo>
                      <a:pt x="1361" y="64971"/>
                    </a:lnTo>
                    <a:lnTo>
                      <a:pt x="1361" y="19728"/>
                    </a:lnTo>
                    <a:lnTo>
                      <a:pt x="10886" y="19728"/>
                    </a:lnTo>
                    <a:close/>
                  </a:path>
                </a:pathLst>
              </a:custGeom>
              <a:solidFill>
                <a:srgbClr val="6D6E71"/>
              </a:solidFill>
              <a:ln w="9525" cap="flat">
                <a:noFill/>
                <a:prstDash val="solid"/>
                <a:miter/>
              </a:ln>
            </p:spPr>
            <p:txBody>
              <a:bodyPr rtlCol="0" anchor="ctr"/>
              <a:lstStyle/>
              <a:p>
                <a:endParaRPr lang="en-US"/>
              </a:p>
            </p:txBody>
          </p:sp>
          <p:sp>
            <p:nvSpPr>
              <p:cNvPr id="285" name="Freeform: Shape 284">
                <a:extLst>
                  <a:ext uri="{FF2B5EF4-FFF2-40B4-BE49-F238E27FC236}">
                    <a16:creationId xmlns:a16="http://schemas.microsoft.com/office/drawing/2014/main" id="{4A917B49-8ED9-4E85-B095-238F9767661C}"/>
                  </a:ext>
                </a:extLst>
              </p:cNvPr>
              <p:cNvSpPr/>
              <p:nvPr/>
            </p:nvSpPr>
            <p:spPr>
              <a:xfrm>
                <a:off x="8073621" y="6038988"/>
                <a:ext cx="11906" cy="79532"/>
              </a:xfrm>
              <a:custGeom>
                <a:avLst/>
                <a:gdLst>
                  <a:gd name="connsiteX0" fmla="*/ 9552 w 9525"/>
                  <a:gd name="connsiteY0" fmla="*/ 63447 h 63626"/>
                  <a:gd name="connsiteX1" fmla="*/ 27 w 9525"/>
                  <a:gd name="connsiteY1" fmla="*/ 63447 h 63626"/>
                  <a:gd name="connsiteX2" fmla="*/ 27 w 9525"/>
                  <a:gd name="connsiteY2" fmla="*/ -180 h 63626"/>
                  <a:gd name="connsiteX3" fmla="*/ 9552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9552" y="63447"/>
                    </a:moveTo>
                    <a:lnTo>
                      <a:pt x="27" y="63447"/>
                    </a:lnTo>
                    <a:lnTo>
                      <a:pt x="27" y="-180"/>
                    </a:lnTo>
                    <a:lnTo>
                      <a:pt x="9552" y="-180"/>
                    </a:lnTo>
                    <a:close/>
                  </a:path>
                </a:pathLst>
              </a:custGeom>
              <a:solidFill>
                <a:srgbClr val="6D6E71"/>
              </a:solidFill>
              <a:ln w="9525" cap="flat">
                <a:noFill/>
                <a:prstDash val="solid"/>
                <a:miter/>
              </a:ln>
            </p:spPr>
            <p:txBody>
              <a:bodyPr rtlCol="0" anchor="ctr"/>
              <a:lstStyle/>
              <a:p>
                <a:endParaRPr lang="en-US"/>
              </a:p>
            </p:txBody>
          </p:sp>
          <p:sp>
            <p:nvSpPr>
              <p:cNvPr id="286" name="Freeform: Shape 285">
                <a:extLst>
                  <a:ext uri="{FF2B5EF4-FFF2-40B4-BE49-F238E27FC236}">
                    <a16:creationId xmlns:a16="http://schemas.microsoft.com/office/drawing/2014/main" id="{42F407ED-A34D-48BE-96E3-7BFF649D9371}"/>
                  </a:ext>
                </a:extLst>
              </p:cNvPr>
              <p:cNvSpPr/>
              <p:nvPr/>
            </p:nvSpPr>
            <p:spPr>
              <a:xfrm>
                <a:off x="8099307" y="6060642"/>
                <a:ext cx="56858" cy="58730"/>
              </a:xfrm>
              <a:custGeom>
                <a:avLst/>
                <a:gdLst>
                  <a:gd name="connsiteX0" fmla="*/ 45486 w 45486"/>
                  <a:gd name="connsiteY0" fmla="*/ 27455 h 46984"/>
                  <a:gd name="connsiteX1" fmla="*/ 9672 w 45486"/>
                  <a:gd name="connsiteY1" fmla="*/ 27455 h 46984"/>
                  <a:gd name="connsiteX2" fmla="*/ 14244 w 45486"/>
                  <a:gd name="connsiteY2" fmla="*/ 35456 h 46984"/>
                  <a:gd name="connsiteX3" fmla="*/ 23769 w 45486"/>
                  <a:gd name="connsiteY3" fmla="*/ 38504 h 46984"/>
                  <a:gd name="connsiteX4" fmla="*/ 36818 w 45486"/>
                  <a:gd name="connsiteY4" fmla="*/ 33170 h 46984"/>
                  <a:gd name="connsiteX5" fmla="*/ 42248 w 45486"/>
                  <a:gd name="connsiteY5" fmla="*/ 39171 h 46984"/>
                  <a:gd name="connsiteX6" fmla="*/ 23198 w 45486"/>
                  <a:gd name="connsiteY6" fmla="*/ 46791 h 46984"/>
                  <a:gd name="connsiteX7" fmla="*/ 6815 w 45486"/>
                  <a:gd name="connsiteY7" fmla="*/ 40408 h 46984"/>
                  <a:gd name="connsiteX8" fmla="*/ 52 w 45486"/>
                  <a:gd name="connsiteY8" fmla="*/ 23264 h 46984"/>
                  <a:gd name="connsiteX9" fmla="*/ 6910 w 45486"/>
                  <a:gd name="connsiteY9" fmla="*/ 6119 h 46984"/>
                  <a:gd name="connsiteX10" fmla="*/ 23102 w 45486"/>
                  <a:gd name="connsiteY10" fmla="*/ -168 h 46984"/>
                  <a:gd name="connsiteX11" fmla="*/ 38914 w 45486"/>
                  <a:gd name="connsiteY11" fmla="*/ 5452 h 46984"/>
                  <a:gd name="connsiteX12" fmla="*/ 45486 w 45486"/>
                  <a:gd name="connsiteY12" fmla="*/ 20882 h 46984"/>
                  <a:gd name="connsiteX13" fmla="*/ 9672 w 45486"/>
                  <a:gd name="connsiteY13" fmla="*/ 19930 h 46984"/>
                  <a:gd name="connsiteX14" fmla="*/ 35961 w 45486"/>
                  <a:gd name="connsiteY14" fmla="*/ 19930 h 46984"/>
                  <a:gd name="connsiteX15" fmla="*/ 32342 w 45486"/>
                  <a:gd name="connsiteY15" fmla="*/ 11072 h 46984"/>
                  <a:gd name="connsiteX16" fmla="*/ 23484 w 45486"/>
                  <a:gd name="connsiteY16" fmla="*/ 8024 h 46984"/>
                  <a:gd name="connsiteX17" fmla="*/ 13959 w 45486"/>
                  <a:gd name="connsiteY17" fmla="*/ 11262 h 46984"/>
                  <a:gd name="connsiteX18" fmla="*/ 9577 w 45486"/>
                  <a:gd name="connsiteY18" fmla="*/ 19835 h 4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86" h="46984">
                    <a:moveTo>
                      <a:pt x="45486" y="27455"/>
                    </a:moveTo>
                    <a:lnTo>
                      <a:pt x="9672" y="27455"/>
                    </a:lnTo>
                    <a:cubicBezTo>
                      <a:pt x="9891" y="30683"/>
                      <a:pt x="11577" y="33627"/>
                      <a:pt x="14244" y="35456"/>
                    </a:cubicBezTo>
                    <a:cubicBezTo>
                      <a:pt x="16997" y="37503"/>
                      <a:pt x="20340" y="38570"/>
                      <a:pt x="23769" y="38504"/>
                    </a:cubicBezTo>
                    <a:cubicBezTo>
                      <a:pt x="28703" y="38799"/>
                      <a:pt x="33504" y="36837"/>
                      <a:pt x="36818" y="33170"/>
                    </a:cubicBezTo>
                    <a:lnTo>
                      <a:pt x="42248" y="39171"/>
                    </a:lnTo>
                    <a:cubicBezTo>
                      <a:pt x="37247" y="44266"/>
                      <a:pt x="30332" y="47028"/>
                      <a:pt x="23198" y="46791"/>
                    </a:cubicBezTo>
                    <a:cubicBezTo>
                      <a:pt x="17111" y="46905"/>
                      <a:pt x="11225" y="44609"/>
                      <a:pt x="6815" y="40408"/>
                    </a:cubicBezTo>
                    <a:cubicBezTo>
                      <a:pt x="2233" y="35913"/>
                      <a:pt x="-224" y="29684"/>
                      <a:pt x="52" y="23264"/>
                    </a:cubicBezTo>
                    <a:cubicBezTo>
                      <a:pt x="-253" y="16825"/>
                      <a:pt x="2252" y="10577"/>
                      <a:pt x="6910" y="6119"/>
                    </a:cubicBezTo>
                    <a:cubicBezTo>
                      <a:pt x="11292" y="2014"/>
                      <a:pt x="17092" y="-244"/>
                      <a:pt x="23102" y="-168"/>
                    </a:cubicBezTo>
                    <a:cubicBezTo>
                      <a:pt x="28894" y="-358"/>
                      <a:pt x="34542" y="1652"/>
                      <a:pt x="38914" y="5452"/>
                    </a:cubicBezTo>
                    <a:cubicBezTo>
                      <a:pt x="43372" y="9300"/>
                      <a:pt x="45800" y="14996"/>
                      <a:pt x="45486" y="20882"/>
                    </a:cubicBezTo>
                    <a:close/>
                    <a:moveTo>
                      <a:pt x="9672" y="19930"/>
                    </a:moveTo>
                    <a:lnTo>
                      <a:pt x="35961" y="19930"/>
                    </a:lnTo>
                    <a:cubicBezTo>
                      <a:pt x="36133" y="16587"/>
                      <a:pt x="34809" y="13339"/>
                      <a:pt x="32342" y="11072"/>
                    </a:cubicBezTo>
                    <a:cubicBezTo>
                      <a:pt x="29856" y="9014"/>
                      <a:pt x="26712" y="7938"/>
                      <a:pt x="23484" y="8024"/>
                    </a:cubicBezTo>
                    <a:cubicBezTo>
                      <a:pt x="20035" y="7985"/>
                      <a:pt x="16673" y="9128"/>
                      <a:pt x="13959" y="11262"/>
                    </a:cubicBezTo>
                    <a:cubicBezTo>
                      <a:pt x="11177" y="13234"/>
                      <a:pt x="9548" y="16434"/>
                      <a:pt x="9577" y="19835"/>
                    </a:cubicBezTo>
                    <a:close/>
                  </a:path>
                </a:pathLst>
              </a:custGeom>
              <a:solidFill>
                <a:srgbClr val="6D6E71"/>
              </a:solidFill>
              <a:ln w="9525" cap="flat">
                <a:noFill/>
                <a:prstDash val="solid"/>
                <a:miter/>
              </a:ln>
            </p:spPr>
            <p:txBody>
              <a:bodyPr rtlCol="0" anchor="ctr"/>
              <a:lstStyle/>
              <a:p>
                <a:endParaRPr lang="en-US"/>
              </a:p>
            </p:txBody>
          </p:sp>
          <p:sp>
            <p:nvSpPr>
              <p:cNvPr id="287" name="Freeform: Shape 286">
                <a:extLst>
                  <a:ext uri="{FF2B5EF4-FFF2-40B4-BE49-F238E27FC236}">
                    <a16:creationId xmlns:a16="http://schemas.microsoft.com/office/drawing/2014/main" id="{31F6A690-6A54-41FC-B1F5-7B929B4122A4}"/>
                  </a:ext>
                </a:extLst>
              </p:cNvPr>
              <p:cNvSpPr/>
              <p:nvPr/>
            </p:nvSpPr>
            <p:spPr>
              <a:xfrm>
                <a:off x="7622221" y="6196976"/>
                <a:ext cx="55911" cy="77059"/>
              </a:xfrm>
              <a:custGeom>
                <a:avLst/>
                <a:gdLst>
                  <a:gd name="connsiteX0" fmla="*/ 25582 w 44729"/>
                  <a:gd name="connsiteY0" fmla="*/ 10970 h 61647"/>
                  <a:gd name="connsiteX1" fmla="*/ 16914 w 44729"/>
                  <a:gd name="connsiteY1" fmla="*/ 14685 h 61647"/>
                  <a:gd name="connsiteX2" fmla="*/ 13200 w 44729"/>
                  <a:gd name="connsiteY2" fmla="*/ 24876 h 61647"/>
                  <a:gd name="connsiteX3" fmla="*/ 25011 w 44729"/>
                  <a:gd name="connsiteY3" fmla="*/ 21257 h 61647"/>
                  <a:gd name="connsiteX4" fmla="*/ 44746 w 44729"/>
                  <a:gd name="connsiteY4" fmla="*/ 39602 h 61647"/>
                  <a:gd name="connsiteX5" fmla="*/ 44727 w 44729"/>
                  <a:gd name="connsiteY5" fmla="*/ 41355 h 61647"/>
                  <a:gd name="connsiteX6" fmla="*/ 38631 w 44729"/>
                  <a:gd name="connsiteY6" fmla="*/ 56023 h 61647"/>
                  <a:gd name="connsiteX7" fmla="*/ 23391 w 44729"/>
                  <a:gd name="connsiteY7" fmla="*/ 61453 h 61647"/>
                  <a:gd name="connsiteX8" fmla="*/ 12437 w 44729"/>
                  <a:gd name="connsiteY8" fmla="*/ 59071 h 61647"/>
                  <a:gd name="connsiteX9" fmla="*/ 5199 w 44729"/>
                  <a:gd name="connsiteY9" fmla="*/ 52213 h 61647"/>
                  <a:gd name="connsiteX10" fmla="*/ 55 w 44729"/>
                  <a:gd name="connsiteY10" fmla="*/ 30972 h 61647"/>
                  <a:gd name="connsiteX11" fmla="*/ 2055 w 44729"/>
                  <a:gd name="connsiteY11" fmla="*/ 16494 h 61647"/>
                  <a:gd name="connsiteX12" fmla="*/ 7580 w 44729"/>
                  <a:gd name="connsiteY12" fmla="*/ 6969 h 61647"/>
                  <a:gd name="connsiteX13" fmla="*/ 24534 w 44729"/>
                  <a:gd name="connsiteY13" fmla="*/ -174 h 61647"/>
                  <a:gd name="connsiteX14" fmla="*/ 32535 w 44729"/>
                  <a:gd name="connsiteY14" fmla="*/ 1064 h 61647"/>
                  <a:gd name="connsiteX15" fmla="*/ 38441 w 44729"/>
                  <a:gd name="connsiteY15" fmla="*/ 3540 h 61647"/>
                  <a:gd name="connsiteX16" fmla="*/ 43013 w 44729"/>
                  <a:gd name="connsiteY16" fmla="*/ 6779 h 61647"/>
                  <a:gd name="connsiteX17" fmla="*/ 36631 w 44729"/>
                  <a:gd name="connsiteY17" fmla="*/ 16304 h 61647"/>
                  <a:gd name="connsiteX18" fmla="*/ 35107 w 44729"/>
                  <a:gd name="connsiteY18" fmla="*/ 14971 h 61647"/>
                  <a:gd name="connsiteX19" fmla="*/ 31202 w 44729"/>
                  <a:gd name="connsiteY19" fmla="*/ 12780 h 61647"/>
                  <a:gd name="connsiteX20" fmla="*/ 25582 w 44729"/>
                  <a:gd name="connsiteY20" fmla="*/ 10970 h 61647"/>
                  <a:gd name="connsiteX21" fmla="*/ 23772 w 44729"/>
                  <a:gd name="connsiteY21" fmla="*/ 32592 h 61647"/>
                  <a:gd name="connsiteX22" fmla="*/ 17105 w 44729"/>
                  <a:gd name="connsiteY22" fmla="*/ 34973 h 61647"/>
                  <a:gd name="connsiteX23" fmla="*/ 14438 w 44729"/>
                  <a:gd name="connsiteY23" fmla="*/ 41069 h 61647"/>
                  <a:gd name="connsiteX24" fmla="*/ 17010 w 44729"/>
                  <a:gd name="connsiteY24" fmla="*/ 47546 h 61647"/>
                  <a:gd name="connsiteX25" fmla="*/ 23391 w 44729"/>
                  <a:gd name="connsiteY25" fmla="*/ 50213 h 61647"/>
                  <a:gd name="connsiteX26" fmla="*/ 29868 w 44729"/>
                  <a:gd name="connsiteY26" fmla="*/ 47832 h 61647"/>
                  <a:gd name="connsiteX27" fmla="*/ 32440 w 44729"/>
                  <a:gd name="connsiteY27" fmla="*/ 41640 h 61647"/>
                  <a:gd name="connsiteX28" fmla="*/ 30154 w 44729"/>
                  <a:gd name="connsiteY28" fmla="*/ 35259 h 61647"/>
                  <a:gd name="connsiteX29" fmla="*/ 23772 w 44729"/>
                  <a:gd name="connsiteY29" fmla="*/ 32592 h 61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4729" h="61647">
                    <a:moveTo>
                      <a:pt x="25582" y="10970"/>
                    </a:moveTo>
                    <a:cubicBezTo>
                      <a:pt x="22277" y="10799"/>
                      <a:pt x="19067" y="12170"/>
                      <a:pt x="16914" y="14685"/>
                    </a:cubicBezTo>
                    <a:cubicBezTo>
                      <a:pt x="14752" y="17666"/>
                      <a:pt x="13457" y="21200"/>
                      <a:pt x="13200" y="24876"/>
                    </a:cubicBezTo>
                    <a:cubicBezTo>
                      <a:pt x="16705" y="22553"/>
                      <a:pt x="20810" y="21295"/>
                      <a:pt x="25011" y="21257"/>
                    </a:cubicBezTo>
                    <a:cubicBezTo>
                      <a:pt x="35526" y="20876"/>
                      <a:pt x="44356" y="29087"/>
                      <a:pt x="44746" y="39602"/>
                    </a:cubicBezTo>
                    <a:cubicBezTo>
                      <a:pt x="44765" y="40183"/>
                      <a:pt x="44756" y="40774"/>
                      <a:pt x="44727" y="41355"/>
                    </a:cubicBezTo>
                    <a:cubicBezTo>
                      <a:pt x="44927" y="46898"/>
                      <a:pt x="42698" y="52251"/>
                      <a:pt x="38631" y="56023"/>
                    </a:cubicBezTo>
                    <a:cubicBezTo>
                      <a:pt x="34431" y="59719"/>
                      <a:pt x="28982" y="61662"/>
                      <a:pt x="23391" y="61453"/>
                    </a:cubicBezTo>
                    <a:cubicBezTo>
                      <a:pt x="19600" y="61567"/>
                      <a:pt x="15838" y="60747"/>
                      <a:pt x="12437" y="59071"/>
                    </a:cubicBezTo>
                    <a:cubicBezTo>
                      <a:pt x="9409" y="57547"/>
                      <a:pt x="6885" y="55156"/>
                      <a:pt x="5199" y="52213"/>
                    </a:cubicBezTo>
                    <a:cubicBezTo>
                      <a:pt x="1560" y="45746"/>
                      <a:pt x="-221" y="38392"/>
                      <a:pt x="55" y="30972"/>
                    </a:cubicBezTo>
                    <a:cubicBezTo>
                      <a:pt x="-31" y="26077"/>
                      <a:pt x="645" y="21191"/>
                      <a:pt x="2055" y="16494"/>
                    </a:cubicBezTo>
                    <a:cubicBezTo>
                      <a:pt x="3160" y="12952"/>
                      <a:pt x="5056" y="9694"/>
                      <a:pt x="7580" y="6969"/>
                    </a:cubicBezTo>
                    <a:cubicBezTo>
                      <a:pt x="11952" y="2283"/>
                      <a:pt x="18124" y="-317"/>
                      <a:pt x="24534" y="-174"/>
                    </a:cubicBezTo>
                    <a:cubicBezTo>
                      <a:pt x="27249" y="-203"/>
                      <a:pt x="29954" y="216"/>
                      <a:pt x="32535" y="1064"/>
                    </a:cubicBezTo>
                    <a:cubicBezTo>
                      <a:pt x="34602" y="1635"/>
                      <a:pt x="36583" y="2474"/>
                      <a:pt x="38441" y="3540"/>
                    </a:cubicBezTo>
                    <a:lnTo>
                      <a:pt x="43013" y="6779"/>
                    </a:lnTo>
                    <a:lnTo>
                      <a:pt x="36631" y="16304"/>
                    </a:lnTo>
                    <a:lnTo>
                      <a:pt x="35107" y="14971"/>
                    </a:lnTo>
                    <a:cubicBezTo>
                      <a:pt x="33916" y="14056"/>
                      <a:pt x="32602" y="13323"/>
                      <a:pt x="31202" y="12780"/>
                    </a:cubicBezTo>
                    <a:cubicBezTo>
                      <a:pt x="29497" y="11742"/>
                      <a:pt x="27573" y="11123"/>
                      <a:pt x="25582" y="10970"/>
                    </a:cubicBezTo>
                    <a:close/>
                    <a:moveTo>
                      <a:pt x="23772" y="32592"/>
                    </a:moveTo>
                    <a:cubicBezTo>
                      <a:pt x="21324" y="32497"/>
                      <a:pt x="18943" y="33354"/>
                      <a:pt x="17105" y="34973"/>
                    </a:cubicBezTo>
                    <a:cubicBezTo>
                      <a:pt x="15333" y="36487"/>
                      <a:pt x="14343" y="38735"/>
                      <a:pt x="14438" y="41069"/>
                    </a:cubicBezTo>
                    <a:cubicBezTo>
                      <a:pt x="14381" y="43489"/>
                      <a:pt x="15314" y="45822"/>
                      <a:pt x="17010" y="47546"/>
                    </a:cubicBezTo>
                    <a:cubicBezTo>
                      <a:pt x="18657" y="49308"/>
                      <a:pt x="20981" y="50279"/>
                      <a:pt x="23391" y="50213"/>
                    </a:cubicBezTo>
                    <a:cubicBezTo>
                      <a:pt x="25772" y="50261"/>
                      <a:pt x="28087" y="49403"/>
                      <a:pt x="29868" y="47832"/>
                    </a:cubicBezTo>
                    <a:cubicBezTo>
                      <a:pt x="31583" y="46241"/>
                      <a:pt x="32516" y="43984"/>
                      <a:pt x="32440" y="41640"/>
                    </a:cubicBezTo>
                    <a:cubicBezTo>
                      <a:pt x="32488" y="39307"/>
                      <a:pt x="31669" y="37030"/>
                      <a:pt x="30154" y="35259"/>
                    </a:cubicBezTo>
                    <a:cubicBezTo>
                      <a:pt x="28535" y="33458"/>
                      <a:pt x="26192" y="32478"/>
                      <a:pt x="23772" y="32592"/>
                    </a:cubicBezTo>
                    <a:close/>
                  </a:path>
                </a:pathLst>
              </a:custGeom>
              <a:solidFill>
                <a:srgbClr val="6D6E71"/>
              </a:solidFill>
              <a:ln w="9525" cap="flat">
                <a:noFill/>
                <a:prstDash val="solid"/>
                <a:miter/>
              </a:ln>
            </p:spPr>
            <p:txBody>
              <a:bodyPr rtlCol="0" anchor="ctr"/>
              <a:lstStyle/>
              <a:p>
                <a:endParaRPr lang="en-US"/>
              </a:p>
            </p:txBody>
          </p:sp>
          <p:sp>
            <p:nvSpPr>
              <p:cNvPr id="288" name="Freeform: Shape 287">
                <a:extLst>
                  <a:ext uri="{FF2B5EF4-FFF2-40B4-BE49-F238E27FC236}">
                    <a16:creationId xmlns:a16="http://schemas.microsoft.com/office/drawing/2014/main" id="{965294A8-2373-4C91-B885-1FBC0D047E43}"/>
                  </a:ext>
                </a:extLst>
              </p:cNvPr>
              <p:cNvSpPr/>
              <p:nvPr/>
            </p:nvSpPr>
            <p:spPr>
              <a:xfrm>
                <a:off x="7724174" y="6198531"/>
                <a:ext cx="50006" cy="74890"/>
              </a:xfrm>
              <a:custGeom>
                <a:avLst/>
                <a:gdLst>
                  <a:gd name="connsiteX0" fmla="*/ 10219 w 40005"/>
                  <a:gd name="connsiteY0" fmla="*/ 9060 h 59912"/>
                  <a:gd name="connsiteX1" fmla="*/ 10219 w 40005"/>
                  <a:gd name="connsiteY1" fmla="*/ 25538 h 59912"/>
                  <a:gd name="connsiteX2" fmla="*/ 36794 w 40005"/>
                  <a:gd name="connsiteY2" fmla="*/ 25538 h 59912"/>
                  <a:gd name="connsiteX3" fmla="*/ 36794 w 40005"/>
                  <a:gd name="connsiteY3" fmla="*/ 35063 h 59912"/>
                  <a:gd name="connsiteX4" fmla="*/ 10219 w 40005"/>
                  <a:gd name="connsiteY4" fmla="*/ 35063 h 59912"/>
                  <a:gd name="connsiteX5" fmla="*/ 10219 w 40005"/>
                  <a:gd name="connsiteY5" fmla="*/ 59733 h 59912"/>
                  <a:gd name="connsiteX6" fmla="*/ 27 w 40005"/>
                  <a:gd name="connsiteY6" fmla="*/ 59733 h 59912"/>
                  <a:gd name="connsiteX7" fmla="*/ 27 w 40005"/>
                  <a:gd name="connsiteY7" fmla="*/ -180 h 59912"/>
                  <a:gd name="connsiteX8" fmla="*/ 40032 w 40005"/>
                  <a:gd name="connsiteY8" fmla="*/ -180 h 59912"/>
                  <a:gd name="connsiteX9" fmla="*/ 40032 w 40005"/>
                  <a:gd name="connsiteY9" fmla="*/ 9345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005" h="59912">
                    <a:moveTo>
                      <a:pt x="10219" y="9060"/>
                    </a:moveTo>
                    <a:lnTo>
                      <a:pt x="10219" y="25538"/>
                    </a:lnTo>
                    <a:lnTo>
                      <a:pt x="36794" y="25538"/>
                    </a:lnTo>
                    <a:lnTo>
                      <a:pt x="36794" y="35063"/>
                    </a:lnTo>
                    <a:lnTo>
                      <a:pt x="10219" y="35063"/>
                    </a:lnTo>
                    <a:lnTo>
                      <a:pt x="10219" y="59733"/>
                    </a:lnTo>
                    <a:lnTo>
                      <a:pt x="27" y="59733"/>
                    </a:lnTo>
                    <a:lnTo>
                      <a:pt x="27" y="-180"/>
                    </a:lnTo>
                    <a:lnTo>
                      <a:pt x="40032" y="-180"/>
                    </a:lnTo>
                    <a:lnTo>
                      <a:pt x="40032" y="9345"/>
                    </a:lnTo>
                    <a:close/>
                  </a:path>
                </a:pathLst>
              </a:custGeom>
              <a:solidFill>
                <a:srgbClr val="6D6E71"/>
              </a:solidFill>
              <a:ln w="9525" cap="flat">
                <a:noFill/>
                <a:prstDash val="solid"/>
                <a:miter/>
              </a:ln>
            </p:spPr>
            <p:txBody>
              <a:bodyPr rtlCol="0" anchor="ctr"/>
              <a:lstStyle/>
              <a:p>
                <a:endParaRPr lang="en-US"/>
              </a:p>
            </p:txBody>
          </p:sp>
          <p:sp>
            <p:nvSpPr>
              <p:cNvPr id="289" name="Freeform: Shape 288">
                <a:extLst>
                  <a:ext uri="{FF2B5EF4-FFF2-40B4-BE49-F238E27FC236}">
                    <a16:creationId xmlns:a16="http://schemas.microsoft.com/office/drawing/2014/main" id="{7ECD0FB4-D5C3-482B-AAEC-FCAB2E00C62B}"/>
                  </a:ext>
                </a:extLst>
              </p:cNvPr>
              <p:cNvSpPr/>
              <p:nvPr/>
            </p:nvSpPr>
            <p:spPr>
              <a:xfrm>
                <a:off x="7780821" y="6215295"/>
                <a:ext cx="50825" cy="58737"/>
              </a:xfrm>
              <a:custGeom>
                <a:avLst/>
                <a:gdLst>
                  <a:gd name="connsiteX0" fmla="*/ 40433 w 40660"/>
                  <a:gd name="connsiteY0" fmla="*/ 46131 h 46990"/>
                  <a:gd name="connsiteX1" fmla="*/ 31670 w 40660"/>
                  <a:gd name="connsiteY1" fmla="*/ 46131 h 46990"/>
                  <a:gd name="connsiteX2" fmla="*/ 31670 w 40660"/>
                  <a:gd name="connsiteY2" fmla="*/ 40035 h 46990"/>
                  <a:gd name="connsiteX3" fmla="*/ 16430 w 40660"/>
                  <a:gd name="connsiteY3" fmla="*/ 46798 h 46990"/>
                  <a:gd name="connsiteX4" fmla="*/ 4715 w 40660"/>
                  <a:gd name="connsiteY4" fmla="*/ 42798 h 46990"/>
                  <a:gd name="connsiteX5" fmla="*/ 47 w 40660"/>
                  <a:gd name="connsiteY5" fmla="*/ 32035 h 46990"/>
                  <a:gd name="connsiteX6" fmla="*/ 5000 w 40660"/>
                  <a:gd name="connsiteY6" fmla="*/ 21938 h 46990"/>
                  <a:gd name="connsiteX7" fmla="*/ 18431 w 40660"/>
                  <a:gd name="connsiteY7" fmla="*/ 18604 h 46990"/>
                  <a:gd name="connsiteX8" fmla="*/ 30908 w 40660"/>
                  <a:gd name="connsiteY8" fmla="*/ 18604 h 46990"/>
                  <a:gd name="connsiteX9" fmla="*/ 30908 w 40660"/>
                  <a:gd name="connsiteY9" fmla="*/ 16890 h 46990"/>
                  <a:gd name="connsiteX10" fmla="*/ 20716 w 40660"/>
                  <a:gd name="connsiteY10" fmla="*/ 7841 h 46990"/>
                  <a:gd name="connsiteX11" fmla="*/ 7572 w 40660"/>
                  <a:gd name="connsiteY11" fmla="*/ 12413 h 46990"/>
                  <a:gd name="connsiteX12" fmla="*/ 3286 w 40660"/>
                  <a:gd name="connsiteY12" fmla="*/ 6412 h 46990"/>
                  <a:gd name="connsiteX13" fmla="*/ 22336 w 40660"/>
                  <a:gd name="connsiteY13" fmla="*/ -160 h 46990"/>
                  <a:gd name="connsiteX14" fmla="*/ 35480 w 40660"/>
                  <a:gd name="connsiteY14" fmla="*/ 3936 h 46990"/>
                  <a:gd name="connsiteX15" fmla="*/ 40624 w 40660"/>
                  <a:gd name="connsiteY15" fmla="*/ 16794 h 46990"/>
                  <a:gd name="connsiteX16" fmla="*/ 30908 w 40660"/>
                  <a:gd name="connsiteY16" fmla="*/ 29177 h 46990"/>
                  <a:gd name="connsiteX17" fmla="*/ 30908 w 40660"/>
                  <a:gd name="connsiteY17" fmla="*/ 25367 h 46990"/>
                  <a:gd name="connsiteX18" fmla="*/ 20050 w 40660"/>
                  <a:gd name="connsiteY18" fmla="*/ 25367 h 46990"/>
                  <a:gd name="connsiteX19" fmla="*/ 9667 w 40660"/>
                  <a:gd name="connsiteY19" fmla="*/ 31844 h 46990"/>
                  <a:gd name="connsiteX20" fmla="*/ 12239 w 40660"/>
                  <a:gd name="connsiteY20" fmla="*/ 36892 h 46990"/>
                  <a:gd name="connsiteX21" fmla="*/ 19478 w 40660"/>
                  <a:gd name="connsiteY21" fmla="*/ 38702 h 46990"/>
                  <a:gd name="connsiteX22" fmla="*/ 27479 w 40660"/>
                  <a:gd name="connsiteY22" fmla="*/ 36130 h 46990"/>
                  <a:gd name="connsiteX23" fmla="*/ 30813 w 40660"/>
                  <a:gd name="connsiteY23" fmla="*/ 29463 h 4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60" h="46990">
                    <a:moveTo>
                      <a:pt x="40433" y="46131"/>
                    </a:moveTo>
                    <a:lnTo>
                      <a:pt x="31670" y="46131"/>
                    </a:lnTo>
                    <a:lnTo>
                      <a:pt x="31670" y="40035"/>
                    </a:lnTo>
                    <a:cubicBezTo>
                      <a:pt x="27898" y="44512"/>
                      <a:pt x="22279" y="47007"/>
                      <a:pt x="16430" y="46798"/>
                    </a:cubicBezTo>
                    <a:cubicBezTo>
                      <a:pt x="12163" y="46950"/>
                      <a:pt x="7991" y="45531"/>
                      <a:pt x="4715" y="42798"/>
                    </a:cubicBezTo>
                    <a:cubicBezTo>
                      <a:pt x="1590" y="40111"/>
                      <a:pt x="-134" y="36149"/>
                      <a:pt x="47" y="32035"/>
                    </a:cubicBezTo>
                    <a:cubicBezTo>
                      <a:pt x="-191" y="28034"/>
                      <a:pt x="1695" y="24205"/>
                      <a:pt x="5000" y="21938"/>
                    </a:cubicBezTo>
                    <a:cubicBezTo>
                      <a:pt x="9058" y="19547"/>
                      <a:pt x="13725" y="18385"/>
                      <a:pt x="18431" y="18604"/>
                    </a:cubicBezTo>
                    <a:lnTo>
                      <a:pt x="30908" y="18604"/>
                    </a:lnTo>
                    <a:lnTo>
                      <a:pt x="30908" y="16890"/>
                    </a:lnTo>
                    <a:cubicBezTo>
                      <a:pt x="30908" y="10889"/>
                      <a:pt x="27479" y="7841"/>
                      <a:pt x="20716" y="7841"/>
                    </a:cubicBezTo>
                    <a:cubicBezTo>
                      <a:pt x="15973" y="8022"/>
                      <a:pt x="11401" y="9613"/>
                      <a:pt x="7572" y="12413"/>
                    </a:cubicBezTo>
                    <a:lnTo>
                      <a:pt x="3286" y="6412"/>
                    </a:lnTo>
                    <a:cubicBezTo>
                      <a:pt x="8667" y="2059"/>
                      <a:pt x="15411" y="-275"/>
                      <a:pt x="22336" y="-160"/>
                    </a:cubicBezTo>
                    <a:cubicBezTo>
                      <a:pt x="27060" y="-370"/>
                      <a:pt x="31708" y="1078"/>
                      <a:pt x="35480" y="3936"/>
                    </a:cubicBezTo>
                    <a:cubicBezTo>
                      <a:pt x="39157" y="7155"/>
                      <a:pt x="41071" y="11927"/>
                      <a:pt x="40624" y="16794"/>
                    </a:cubicBezTo>
                    <a:close/>
                    <a:moveTo>
                      <a:pt x="30908" y="29177"/>
                    </a:moveTo>
                    <a:lnTo>
                      <a:pt x="30908" y="25367"/>
                    </a:lnTo>
                    <a:lnTo>
                      <a:pt x="20050" y="25367"/>
                    </a:lnTo>
                    <a:cubicBezTo>
                      <a:pt x="13192" y="25367"/>
                      <a:pt x="9667" y="27462"/>
                      <a:pt x="9667" y="31844"/>
                    </a:cubicBezTo>
                    <a:cubicBezTo>
                      <a:pt x="9572" y="33863"/>
                      <a:pt x="10553" y="35787"/>
                      <a:pt x="12239" y="36892"/>
                    </a:cubicBezTo>
                    <a:cubicBezTo>
                      <a:pt x="14411" y="38225"/>
                      <a:pt x="16935" y="38854"/>
                      <a:pt x="19478" y="38702"/>
                    </a:cubicBezTo>
                    <a:cubicBezTo>
                      <a:pt x="22355" y="38759"/>
                      <a:pt x="25174" y="37854"/>
                      <a:pt x="27479" y="36130"/>
                    </a:cubicBezTo>
                    <a:cubicBezTo>
                      <a:pt x="29594" y="34568"/>
                      <a:pt x="30832" y="32092"/>
                      <a:pt x="30813" y="29463"/>
                    </a:cubicBezTo>
                    <a:close/>
                  </a:path>
                </a:pathLst>
              </a:custGeom>
              <a:solidFill>
                <a:srgbClr val="6D6E71"/>
              </a:solidFill>
              <a:ln w="9525" cap="flat">
                <a:noFill/>
                <a:prstDash val="solid"/>
                <a:miter/>
              </a:ln>
            </p:spPr>
            <p:txBody>
              <a:bodyPr rtlCol="0" anchor="ctr"/>
              <a:lstStyle/>
              <a:p>
                <a:endParaRPr lang="en-US"/>
              </a:p>
            </p:txBody>
          </p:sp>
          <p:sp>
            <p:nvSpPr>
              <p:cNvPr id="290" name="Freeform: Shape 289">
                <a:extLst>
                  <a:ext uri="{FF2B5EF4-FFF2-40B4-BE49-F238E27FC236}">
                    <a16:creationId xmlns:a16="http://schemas.microsoft.com/office/drawing/2014/main" id="{FF492C4A-13DD-4E02-A5A0-242C014156F4}"/>
                  </a:ext>
                </a:extLst>
              </p:cNvPr>
              <p:cNvSpPr/>
              <p:nvPr/>
            </p:nvSpPr>
            <p:spPr>
              <a:xfrm>
                <a:off x="7848117" y="6215726"/>
                <a:ext cx="91848" cy="58410"/>
              </a:xfrm>
              <a:custGeom>
                <a:avLst/>
                <a:gdLst>
                  <a:gd name="connsiteX0" fmla="*/ 9552 w 73478"/>
                  <a:gd name="connsiteY0" fmla="*/ 21116 h 46728"/>
                  <a:gd name="connsiteX1" fmla="*/ 9552 w 73478"/>
                  <a:gd name="connsiteY1" fmla="*/ 45786 h 46728"/>
                  <a:gd name="connsiteX2" fmla="*/ 27 w 73478"/>
                  <a:gd name="connsiteY2" fmla="*/ 45786 h 46728"/>
                  <a:gd name="connsiteX3" fmla="*/ 27 w 73478"/>
                  <a:gd name="connsiteY3" fmla="*/ 542 h 46728"/>
                  <a:gd name="connsiteX4" fmla="*/ 9552 w 73478"/>
                  <a:gd name="connsiteY4" fmla="*/ 542 h 46728"/>
                  <a:gd name="connsiteX5" fmla="*/ 9552 w 73478"/>
                  <a:gd name="connsiteY5" fmla="*/ 8924 h 46728"/>
                  <a:gd name="connsiteX6" fmla="*/ 15743 w 73478"/>
                  <a:gd name="connsiteY6" fmla="*/ 2257 h 46728"/>
                  <a:gd name="connsiteX7" fmla="*/ 24697 w 73478"/>
                  <a:gd name="connsiteY7" fmla="*/ -125 h 46728"/>
                  <a:gd name="connsiteX8" fmla="*/ 39365 w 73478"/>
                  <a:gd name="connsiteY8" fmla="*/ 8829 h 46728"/>
                  <a:gd name="connsiteX9" fmla="*/ 56225 w 73478"/>
                  <a:gd name="connsiteY9" fmla="*/ -125 h 46728"/>
                  <a:gd name="connsiteX10" fmla="*/ 68702 w 73478"/>
                  <a:gd name="connsiteY10" fmla="*/ 4638 h 46728"/>
                  <a:gd name="connsiteX11" fmla="*/ 73465 w 73478"/>
                  <a:gd name="connsiteY11" fmla="*/ 18258 h 46728"/>
                  <a:gd name="connsiteX12" fmla="*/ 73465 w 73478"/>
                  <a:gd name="connsiteY12" fmla="*/ 46167 h 46728"/>
                  <a:gd name="connsiteX13" fmla="*/ 63940 w 73478"/>
                  <a:gd name="connsiteY13" fmla="*/ 46167 h 46728"/>
                  <a:gd name="connsiteX14" fmla="*/ 63940 w 73478"/>
                  <a:gd name="connsiteY14" fmla="*/ 21116 h 46728"/>
                  <a:gd name="connsiteX15" fmla="*/ 53558 w 73478"/>
                  <a:gd name="connsiteY15" fmla="*/ 8543 h 46728"/>
                  <a:gd name="connsiteX16" fmla="*/ 44985 w 73478"/>
                  <a:gd name="connsiteY16" fmla="*/ 11686 h 46728"/>
                  <a:gd name="connsiteX17" fmla="*/ 41175 w 73478"/>
                  <a:gd name="connsiteY17" fmla="*/ 21211 h 46728"/>
                  <a:gd name="connsiteX18" fmla="*/ 41175 w 73478"/>
                  <a:gd name="connsiteY18" fmla="*/ 46548 h 46728"/>
                  <a:gd name="connsiteX19" fmla="*/ 31650 w 73478"/>
                  <a:gd name="connsiteY19" fmla="*/ 46548 h 46728"/>
                  <a:gd name="connsiteX20" fmla="*/ 31650 w 73478"/>
                  <a:gd name="connsiteY20" fmla="*/ 21497 h 46728"/>
                  <a:gd name="connsiteX21" fmla="*/ 29364 w 73478"/>
                  <a:gd name="connsiteY21" fmla="*/ 11972 h 46728"/>
                  <a:gd name="connsiteX22" fmla="*/ 22030 w 73478"/>
                  <a:gd name="connsiteY22" fmla="*/ 8924 h 46728"/>
                  <a:gd name="connsiteX23" fmla="*/ 13362 w 73478"/>
                  <a:gd name="connsiteY23" fmla="*/ 12258 h 46728"/>
                  <a:gd name="connsiteX24" fmla="*/ 9552 w 73478"/>
                  <a:gd name="connsiteY24" fmla="*/ 21116 h 46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478" h="46728">
                    <a:moveTo>
                      <a:pt x="9552" y="21116"/>
                    </a:moveTo>
                    <a:lnTo>
                      <a:pt x="9552" y="45786"/>
                    </a:lnTo>
                    <a:lnTo>
                      <a:pt x="27" y="45786"/>
                    </a:lnTo>
                    <a:lnTo>
                      <a:pt x="27" y="542"/>
                    </a:lnTo>
                    <a:lnTo>
                      <a:pt x="9552" y="542"/>
                    </a:lnTo>
                    <a:lnTo>
                      <a:pt x="9552" y="8924"/>
                    </a:lnTo>
                    <a:cubicBezTo>
                      <a:pt x="10876" y="6114"/>
                      <a:pt x="13038" y="3781"/>
                      <a:pt x="15743" y="2257"/>
                    </a:cubicBezTo>
                    <a:cubicBezTo>
                      <a:pt x="18468" y="704"/>
                      <a:pt x="21554" y="-115"/>
                      <a:pt x="24697" y="-125"/>
                    </a:cubicBezTo>
                    <a:cubicBezTo>
                      <a:pt x="31022" y="-677"/>
                      <a:pt x="36965" y="2952"/>
                      <a:pt x="39365" y="8829"/>
                    </a:cubicBezTo>
                    <a:cubicBezTo>
                      <a:pt x="43147" y="3219"/>
                      <a:pt x="49462" y="-134"/>
                      <a:pt x="56225" y="-125"/>
                    </a:cubicBezTo>
                    <a:cubicBezTo>
                      <a:pt x="60863" y="-315"/>
                      <a:pt x="65369" y="1409"/>
                      <a:pt x="68702" y="4638"/>
                    </a:cubicBezTo>
                    <a:cubicBezTo>
                      <a:pt x="72084" y="8343"/>
                      <a:pt x="73798" y="13258"/>
                      <a:pt x="73465" y="18258"/>
                    </a:cubicBezTo>
                    <a:lnTo>
                      <a:pt x="73465" y="46167"/>
                    </a:lnTo>
                    <a:lnTo>
                      <a:pt x="63940" y="46167"/>
                    </a:lnTo>
                    <a:lnTo>
                      <a:pt x="63940" y="21116"/>
                    </a:lnTo>
                    <a:cubicBezTo>
                      <a:pt x="63940" y="12734"/>
                      <a:pt x="60511" y="8543"/>
                      <a:pt x="53558" y="8543"/>
                    </a:cubicBezTo>
                    <a:cubicBezTo>
                      <a:pt x="50405" y="8477"/>
                      <a:pt x="47347" y="9600"/>
                      <a:pt x="44985" y="11686"/>
                    </a:cubicBezTo>
                    <a:cubicBezTo>
                      <a:pt x="42318" y="14106"/>
                      <a:pt x="40918" y="17621"/>
                      <a:pt x="41175" y="21211"/>
                    </a:cubicBezTo>
                    <a:lnTo>
                      <a:pt x="41175" y="46548"/>
                    </a:lnTo>
                    <a:lnTo>
                      <a:pt x="31650" y="46548"/>
                    </a:lnTo>
                    <a:lnTo>
                      <a:pt x="31650" y="21497"/>
                    </a:lnTo>
                    <a:cubicBezTo>
                      <a:pt x="31907" y="18163"/>
                      <a:pt x="31107" y="14830"/>
                      <a:pt x="29364" y="11972"/>
                    </a:cubicBezTo>
                    <a:cubicBezTo>
                      <a:pt x="27554" y="9829"/>
                      <a:pt x="24821" y="8696"/>
                      <a:pt x="22030" y="8924"/>
                    </a:cubicBezTo>
                    <a:cubicBezTo>
                      <a:pt x="18830" y="8915"/>
                      <a:pt x="15734" y="10105"/>
                      <a:pt x="13362" y="12258"/>
                    </a:cubicBezTo>
                    <a:cubicBezTo>
                      <a:pt x="10952" y="14582"/>
                      <a:pt x="9581" y="17773"/>
                      <a:pt x="9552" y="21116"/>
                    </a:cubicBezTo>
                    <a:close/>
                  </a:path>
                </a:pathLst>
              </a:custGeom>
              <a:solidFill>
                <a:srgbClr val="6D6E71"/>
              </a:solidFill>
              <a:ln w="9525" cap="flat">
                <a:noFill/>
                <a:prstDash val="solid"/>
                <a:miter/>
              </a:ln>
            </p:spPr>
            <p:txBody>
              <a:bodyPr rtlCol="0" anchor="ctr"/>
              <a:lstStyle/>
              <a:p>
                <a:endParaRPr lang="en-US"/>
              </a:p>
            </p:txBody>
          </p:sp>
          <p:sp>
            <p:nvSpPr>
              <p:cNvPr id="291" name="Freeform: Shape 290">
                <a:extLst>
                  <a:ext uri="{FF2B5EF4-FFF2-40B4-BE49-F238E27FC236}">
                    <a16:creationId xmlns:a16="http://schemas.microsoft.com/office/drawing/2014/main" id="{32986F89-8BD7-4473-84F5-A08D5C222F94}"/>
                  </a:ext>
                </a:extLst>
              </p:cNvPr>
              <p:cNvSpPr/>
              <p:nvPr/>
            </p:nvSpPr>
            <p:spPr>
              <a:xfrm>
                <a:off x="7955161" y="6191741"/>
                <a:ext cx="15225" cy="81324"/>
              </a:xfrm>
              <a:custGeom>
                <a:avLst/>
                <a:gdLst>
                  <a:gd name="connsiteX0" fmla="*/ 1831 w 12180"/>
                  <a:gd name="connsiteY0" fmla="*/ 10206 h 65059"/>
                  <a:gd name="connsiteX1" fmla="*/ 1745 w 12180"/>
                  <a:gd name="connsiteY1" fmla="*/ 1719 h 65059"/>
                  <a:gd name="connsiteX2" fmla="*/ 1831 w 12180"/>
                  <a:gd name="connsiteY2" fmla="*/ 1633 h 65059"/>
                  <a:gd name="connsiteX3" fmla="*/ 6118 w 12180"/>
                  <a:gd name="connsiteY3" fmla="*/ -177 h 65059"/>
                  <a:gd name="connsiteX4" fmla="*/ 10404 w 12180"/>
                  <a:gd name="connsiteY4" fmla="*/ 1633 h 65059"/>
                  <a:gd name="connsiteX5" fmla="*/ 10489 w 12180"/>
                  <a:gd name="connsiteY5" fmla="*/ 10120 h 65059"/>
                  <a:gd name="connsiteX6" fmla="*/ 10404 w 12180"/>
                  <a:gd name="connsiteY6" fmla="*/ 10206 h 65059"/>
                  <a:gd name="connsiteX7" fmla="*/ 6118 w 12180"/>
                  <a:gd name="connsiteY7" fmla="*/ 12016 h 65059"/>
                  <a:gd name="connsiteX8" fmla="*/ 1831 w 12180"/>
                  <a:gd name="connsiteY8" fmla="*/ 10206 h 65059"/>
                  <a:gd name="connsiteX9" fmla="*/ 10785 w 12180"/>
                  <a:gd name="connsiteY9" fmla="*/ 64879 h 65059"/>
                  <a:gd name="connsiteX10" fmla="*/ 1260 w 12180"/>
                  <a:gd name="connsiteY10" fmla="*/ 64879 h 65059"/>
                  <a:gd name="connsiteX11" fmla="*/ 1260 w 12180"/>
                  <a:gd name="connsiteY11" fmla="*/ 19731 h 65059"/>
                  <a:gd name="connsiteX12" fmla="*/ 10785 w 12180"/>
                  <a:gd name="connsiteY12" fmla="*/ 19731 h 6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80" h="65059">
                    <a:moveTo>
                      <a:pt x="1831" y="10206"/>
                    </a:moveTo>
                    <a:cubicBezTo>
                      <a:pt x="-540" y="7882"/>
                      <a:pt x="-578" y="4091"/>
                      <a:pt x="1745" y="1719"/>
                    </a:cubicBezTo>
                    <a:cubicBezTo>
                      <a:pt x="1774" y="1691"/>
                      <a:pt x="1803" y="1662"/>
                      <a:pt x="1831" y="1633"/>
                    </a:cubicBezTo>
                    <a:cubicBezTo>
                      <a:pt x="2927" y="433"/>
                      <a:pt x="4489" y="-234"/>
                      <a:pt x="6118" y="-177"/>
                    </a:cubicBezTo>
                    <a:cubicBezTo>
                      <a:pt x="7737" y="-195"/>
                      <a:pt x="9289" y="462"/>
                      <a:pt x="10404" y="1633"/>
                    </a:cubicBezTo>
                    <a:cubicBezTo>
                      <a:pt x="12776" y="3957"/>
                      <a:pt x="12814" y="7748"/>
                      <a:pt x="10489" y="10120"/>
                    </a:cubicBezTo>
                    <a:cubicBezTo>
                      <a:pt x="10461" y="10149"/>
                      <a:pt x="10432" y="10177"/>
                      <a:pt x="10404" y="10206"/>
                    </a:cubicBezTo>
                    <a:cubicBezTo>
                      <a:pt x="9289" y="11377"/>
                      <a:pt x="7737" y="12035"/>
                      <a:pt x="6118" y="12016"/>
                    </a:cubicBezTo>
                    <a:cubicBezTo>
                      <a:pt x="4489" y="12073"/>
                      <a:pt x="2927" y="11406"/>
                      <a:pt x="1831" y="10206"/>
                    </a:cubicBezTo>
                    <a:close/>
                    <a:moveTo>
                      <a:pt x="10785" y="64879"/>
                    </a:moveTo>
                    <a:lnTo>
                      <a:pt x="1260" y="64879"/>
                    </a:lnTo>
                    <a:lnTo>
                      <a:pt x="1260" y="19731"/>
                    </a:lnTo>
                    <a:lnTo>
                      <a:pt x="10785" y="19731"/>
                    </a:lnTo>
                    <a:close/>
                  </a:path>
                </a:pathLst>
              </a:custGeom>
              <a:solidFill>
                <a:srgbClr val="6D6E71"/>
              </a:solidFill>
              <a:ln w="9525" cap="flat">
                <a:noFill/>
                <a:prstDash val="solid"/>
                <a:miter/>
              </a:ln>
            </p:spPr>
            <p:txBody>
              <a:bodyPr rtlCol="0" anchor="ctr"/>
              <a:lstStyle/>
              <a:p>
                <a:endParaRPr lang="en-US"/>
              </a:p>
            </p:txBody>
          </p:sp>
          <p:sp>
            <p:nvSpPr>
              <p:cNvPr id="292" name="Freeform: Shape 291">
                <a:extLst>
                  <a:ext uri="{FF2B5EF4-FFF2-40B4-BE49-F238E27FC236}">
                    <a16:creationId xmlns:a16="http://schemas.microsoft.com/office/drawing/2014/main" id="{536EAADD-48EB-4285-A652-88027D534690}"/>
                  </a:ext>
                </a:extLst>
              </p:cNvPr>
              <p:cNvSpPr/>
              <p:nvPr/>
            </p:nvSpPr>
            <p:spPr>
              <a:xfrm>
                <a:off x="7986111" y="6193650"/>
                <a:ext cx="11906" cy="79532"/>
              </a:xfrm>
              <a:custGeom>
                <a:avLst/>
                <a:gdLst>
                  <a:gd name="connsiteX0" fmla="*/ 9552 w 9525"/>
                  <a:gd name="connsiteY0" fmla="*/ 63447 h 63626"/>
                  <a:gd name="connsiteX1" fmla="*/ 27 w 9525"/>
                  <a:gd name="connsiteY1" fmla="*/ 63447 h 63626"/>
                  <a:gd name="connsiteX2" fmla="*/ 27 w 9525"/>
                  <a:gd name="connsiteY2" fmla="*/ -180 h 63626"/>
                  <a:gd name="connsiteX3" fmla="*/ 9552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9552" y="63447"/>
                    </a:moveTo>
                    <a:lnTo>
                      <a:pt x="27" y="63447"/>
                    </a:lnTo>
                    <a:lnTo>
                      <a:pt x="27" y="-180"/>
                    </a:lnTo>
                    <a:lnTo>
                      <a:pt x="9552" y="-180"/>
                    </a:lnTo>
                    <a:close/>
                  </a:path>
                </a:pathLst>
              </a:custGeom>
              <a:solidFill>
                <a:srgbClr val="6D6E71"/>
              </a:solidFill>
              <a:ln w="9525" cap="flat">
                <a:noFill/>
                <a:prstDash val="solid"/>
                <a:miter/>
              </a:ln>
            </p:spPr>
            <p:txBody>
              <a:bodyPr rtlCol="0" anchor="ctr"/>
              <a:lstStyle/>
              <a:p>
                <a:endParaRPr lang="en-US"/>
              </a:p>
            </p:txBody>
          </p:sp>
          <p:sp>
            <p:nvSpPr>
              <p:cNvPr id="293" name="Freeform: Shape 292">
                <a:extLst>
                  <a:ext uri="{FF2B5EF4-FFF2-40B4-BE49-F238E27FC236}">
                    <a16:creationId xmlns:a16="http://schemas.microsoft.com/office/drawing/2014/main" id="{9D6F7C83-1A2F-440C-8465-14AF5D86829F}"/>
                  </a:ext>
                </a:extLst>
              </p:cNvPr>
              <p:cNvSpPr/>
              <p:nvPr/>
            </p:nvSpPr>
            <p:spPr>
              <a:xfrm>
                <a:off x="8007661" y="6216153"/>
                <a:ext cx="59769" cy="79771"/>
              </a:xfrm>
              <a:custGeom>
                <a:avLst/>
                <a:gdLst>
                  <a:gd name="connsiteX0" fmla="*/ 11933 w 47815"/>
                  <a:gd name="connsiteY0" fmla="*/ 63637 h 63817"/>
                  <a:gd name="connsiteX1" fmla="*/ 599 w 47815"/>
                  <a:gd name="connsiteY1" fmla="*/ 59065 h 63817"/>
                  <a:gd name="connsiteX2" fmla="*/ 4980 w 47815"/>
                  <a:gd name="connsiteY2" fmla="*/ 51255 h 63817"/>
                  <a:gd name="connsiteX3" fmla="*/ 11172 w 47815"/>
                  <a:gd name="connsiteY3" fmla="*/ 54112 h 63817"/>
                  <a:gd name="connsiteX4" fmla="*/ 16410 w 47815"/>
                  <a:gd name="connsiteY4" fmla="*/ 51826 h 63817"/>
                  <a:gd name="connsiteX5" fmla="*/ 18410 w 47815"/>
                  <a:gd name="connsiteY5" fmla="*/ 46778 h 63817"/>
                  <a:gd name="connsiteX6" fmla="*/ 27 w 47815"/>
                  <a:gd name="connsiteY6" fmla="*/ -180 h 63817"/>
                  <a:gd name="connsiteX7" fmla="*/ 10314 w 47815"/>
                  <a:gd name="connsiteY7" fmla="*/ -180 h 63817"/>
                  <a:gd name="connsiteX8" fmla="*/ 23935 w 47815"/>
                  <a:gd name="connsiteY8" fmla="*/ 33443 h 63817"/>
                  <a:gd name="connsiteX9" fmla="*/ 37556 w 47815"/>
                  <a:gd name="connsiteY9" fmla="*/ -180 h 63817"/>
                  <a:gd name="connsiteX10" fmla="*/ 47843 w 47815"/>
                  <a:gd name="connsiteY10" fmla="*/ -180 h 63817"/>
                  <a:gd name="connsiteX11" fmla="*/ 25745 w 47815"/>
                  <a:gd name="connsiteY11" fmla="*/ 54017 h 63817"/>
                  <a:gd name="connsiteX12" fmla="*/ 20030 w 47815"/>
                  <a:gd name="connsiteY12" fmla="*/ 61066 h 63817"/>
                  <a:gd name="connsiteX13" fmla="*/ 11933 w 47815"/>
                  <a:gd name="connsiteY13" fmla="*/ 63637 h 6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815" h="63817">
                    <a:moveTo>
                      <a:pt x="11933" y="63637"/>
                    </a:moveTo>
                    <a:cubicBezTo>
                      <a:pt x="7714" y="63609"/>
                      <a:pt x="3656" y="61980"/>
                      <a:pt x="599" y="59065"/>
                    </a:cubicBezTo>
                    <a:lnTo>
                      <a:pt x="4980" y="51255"/>
                    </a:lnTo>
                    <a:cubicBezTo>
                      <a:pt x="6618" y="52941"/>
                      <a:pt x="8828" y="53960"/>
                      <a:pt x="11172" y="54112"/>
                    </a:cubicBezTo>
                    <a:cubicBezTo>
                      <a:pt x="13172" y="54189"/>
                      <a:pt x="15105" y="53350"/>
                      <a:pt x="16410" y="51826"/>
                    </a:cubicBezTo>
                    <a:cubicBezTo>
                      <a:pt x="17677" y="50455"/>
                      <a:pt x="18391" y="48654"/>
                      <a:pt x="18410" y="46778"/>
                    </a:cubicBezTo>
                    <a:cubicBezTo>
                      <a:pt x="18410" y="45892"/>
                      <a:pt x="12286" y="30233"/>
                      <a:pt x="27" y="-180"/>
                    </a:cubicBezTo>
                    <a:lnTo>
                      <a:pt x="10314" y="-180"/>
                    </a:lnTo>
                    <a:lnTo>
                      <a:pt x="23935" y="33443"/>
                    </a:lnTo>
                    <a:lnTo>
                      <a:pt x="37556" y="-180"/>
                    </a:lnTo>
                    <a:lnTo>
                      <a:pt x="47843" y="-180"/>
                    </a:lnTo>
                    <a:lnTo>
                      <a:pt x="25745" y="54017"/>
                    </a:lnTo>
                    <a:cubicBezTo>
                      <a:pt x="24525" y="56846"/>
                      <a:pt x="22544" y="59284"/>
                      <a:pt x="20030" y="61066"/>
                    </a:cubicBezTo>
                    <a:cubicBezTo>
                      <a:pt x="17677" y="62761"/>
                      <a:pt x="14839" y="63666"/>
                      <a:pt x="11933" y="63637"/>
                    </a:cubicBezTo>
                    <a:close/>
                  </a:path>
                </a:pathLst>
              </a:custGeom>
              <a:solidFill>
                <a:srgbClr val="6D6E71"/>
              </a:solidFill>
              <a:ln w="9525" cap="flat">
                <a:noFill/>
                <a:prstDash val="solid"/>
                <a:miter/>
              </a:ln>
            </p:spPr>
            <p:txBody>
              <a:bodyPr rtlCol="0" anchor="ctr"/>
              <a:lstStyle/>
              <a:p>
                <a:endParaRPr lang="en-US"/>
              </a:p>
            </p:txBody>
          </p:sp>
          <p:sp>
            <p:nvSpPr>
              <p:cNvPr id="294" name="Freeform: Shape 293">
                <a:extLst>
                  <a:ext uri="{FF2B5EF4-FFF2-40B4-BE49-F238E27FC236}">
                    <a16:creationId xmlns:a16="http://schemas.microsoft.com/office/drawing/2014/main" id="{938DF256-29AD-4E43-9792-E563EB6485B6}"/>
                  </a:ext>
                </a:extLst>
              </p:cNvPr>
              <p:cNvSpPr/>
              <p:nvPr/>
            </p:nvSpPr>
            <p:spPr>
              <a:xfrm>
                <a:off x="7452830" y="6353193"/>
                <a:ext cx="54054" cy="74890"/>
              </a:xfrm>
              <a:custGeom>
                <a:avLst/>
                <a:gdLst>
                  <a:gd name="connsiteX0" fmla="*/ 27 w 43243"/>
                  <a:gd name="connsiteY0" fmla="*/ 18870 h 59912"/>
                  <a:gd name="connsiteX1" fmla="*/ 27 w 43243"/>
                  <a:gd name="connsiteY1" fmla="*/ -180 h 59912"/>
                  <a:gd name="connsiteX2" fmla="*/ 43271 w 43243"/>
                  <a:gd name="connsiteY2" fmla="*/ -180 h 59912"/>
                  <a:gd name="connsiteX3" fmla="*/ 43271 w 43243"/>
                  <a:gd name="connsiteY3" fmla="*/ 9917 h 59912"/>
                  <a:gd name="connsiteX4" fmla="*/ 19077 w 43243"/>
                  <a:gd name="connsiteY4" fmla="*/ 59733 h 59912"/>
                  <a:gd name="connsiteX5" fmla="*/ 4504 w 43243"/>
                  <a:gd name="connsiteY5" fmla="*/ 59733 h 59912"/>
                  <a:gd name="connsiteX6" fmla="*/ 27650 w 43243"/>
                  <a:gd name="connsiteY6" fmla="*/ 11250 h 59912"/>
                  <a:gd name="connsiteX7" fmla="*/ 12505 w 43243"/>
                  <a:gd name="connsiteY7" fmla="*/ 11250 h 59912"/>
                  <a:gd name="connsiteX8" fmla="*/ 12505 w 43243"/>
                  <a:gd name="connsiteY8" fmla="*/ 18965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243" h="59912">
                    <a:moveTo>
                      <a:pt x="27" y="18870"/>
                    </a:moveTo>
                    <a:lnTo>
                      <a:pt x="27" y="-180"/>
                    </a:lnTo>
                    <a:lnTo>
                      <a:pt x="43271" y="-180"/>
                    </a:lnTo>
                    <a:lnTo>
                      <a:pt x="43271" y="9917"/>
                    </a:lnTo>
                    <a:lnTo>
                      <a:pt x="19077" y="59733"/>
                    </a:lnTo>
                    <a:lnTo>
                      <a:pt x="4504" y="59733"/>
                    </a:lnTo>
                    <a:lnTo>
                      <a:pt x="27650" y="11250"/>
                    </a:lnTo>
                    <a:lnTo>
                      <a:pt x="12505" y="11250"/>
                    </a:lnTo>
                    <a:lnTo>
                      <a:pt x="12505" y="18965"/>
                    </a:lnTo>
                    <a:close/>
                  </a:path>
                </a:pathLst>
              </a:custGeom>
              <a:solidFill>
                <a:srgbClr val="6D6E71"/>
              </a:solidFill>
              <a:ln w="9525" cap="flat">
                <a:noFill/>
                <a:prstDash val="solid"/>
                <a:miter/>
              </a:ln>
            </p:spPr>
            <p:txBody>
              <a:bodyPr rtlCol="0" anchor="ctr"/>
              <a:lstStyle/>
              <a:p>
                <a:endParaRPr lang="en-US"/>
              </a:p>
            </p:txBody>
          </p:sp>
          <p:sp>
            <p:nvSpPr>
              <p:cNvPr id="295" name="Freeform: Shape 294">
                <a:extLst>
                  <a:ext uri="{FF2B5EF4-FFF2-40B4-BE49-F238E27FC236}">
                    <a16:creationId xmlns:a16="http://schemas.microsoft.com/office/drawing/2014/main" id="{9A963B77-BB5D-4110-A046-476544029FD3}"/>
                  </a:ext>
                </a:extLst>
              </p:cNvPr>
              <p:cNvSpPr/>
              <p:nvPr/>
            </p:nvSpPr>
            <p:spPr>
              <a:xfrm>
                <a:off x="7513195" y="6352717"/>
                <a:ext cx="54530" cy="74890"/>
              </a:xfrm>
              <a:custGeom>
                <a:avLst/>
                <a:gdLst>
                  <a:gd name="connsiteX0" fmla="*/ 24030 w 43624"/>
                  <a:gd name="connsiteY0" fmla="*/ 33824 h 59912"/>
                  <a:gd name="connsiteX1" fmla="*/ 24030 w 43624"/>
                  <a:gd name="connsiteY1" fmla="*/ 23347 h 59912"/>
                  <a:gd name="connsiteX2" fmla="*/ 36889 w 43624"/>
                  <a:gd name="connsiteY2" fmla="*/ 23347 h 59912"/>
                  <a:gd name="connsiteX3" fmla="*/ 36889 w 43624"/>
                  <a:gd name="connsiteY3" fmla="*/ 33824 h 59912"/>
                  <a:gd name="connsiteX4" fmla="*/ 43652 w 43624"/>
                  <a:gd name="connsiteY4" fmla="*/ 33824 h 59912"/>
                  <a:gd name="connsiteX5" fmla="*/ 43652 w 43624"/>
                  <a:gd name="connsiteY5" fmla="*/ 45445 h 59912"/>
                  <a:gd name="connsiteX6" fmla="*/ 36889 w 43624"/>
                  <a:gd name="connsiteY6" fmla="*/ 45445 h 59912"/>
                  <a:gd name="connsiteX7" fmla="*/ 36889 w 43624"/>
                  <a:gd name="connsiteY7" fmla="*/ 59732 h 59912"/>
                  <a:gd name="connsiteX8" fmla="*/ 24030 w 43624"/>
                  <a:gd name="connsiteY8" fmla="*/ 59732 h 59912"/>
                  <a:gd name="connsiteX9" fmla="*/ 24030 w 43624"/>
                  <a:gd name="connsiteY9" fmla="*/ 45445 h 59912"/>
                  <a:gd name="connsiteX10" fmla="*/ 27 w 43624"/>
                  <a:gd name="connsiteY10" fmla="*/ 45445 h 59912"/>
                  <a:gd name="connsiteX11" fmla="*/ 27 w 43624"/>
                  <a:gd name="connsiteY11" fmla="*/ 35158 h 59912"/>
                  <a:gd name="connsiteX12" fmla="*/ 21363 w 43624"/>
                  <a:gd name="connsiteY12" fmla="*/ -180 h 59912"/>
                  <a:gd name="connsiteX13" fmla="*/ 35936 w 43624"/>
                  <a:gd name="connsiteY13" fmla="*/ -180 h 59912"/>
                  <a:gd name="connsiteX14" fmla="*/ 15458 w 43624"/>
                  <a:gd name="connsiteY14" fmla="*/ 33824 h 5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624" h="59912">
                    <a:moveTo>
                      <a:pt x="24030" y="33824"/>
                    </a:moveTo>
                    <a:lnTo>
                      <a:pt x="24030" y="23347"/>
                    </a:lnTo>
                    <a:lnTo>
                      <a:pt x="36889" y="23347"/>
                    </a:lnTo>
                    <a:lnTo>
                      <a:pt x="36889" y="33824"/>
                    </a:lnTo>
                    <a:lnTo>
                      <a:pt x="43652" y="33824"/>
                    </a:lnTo>
                    <a:lnTo>
                      <a:pt x="43652" y="45445"/>
                    </a:lnTo>
                    <a:lnTo>
                      <a:pt x="36889" y="45445"/>
                    </a:lnTo>
                    <a:lnTo>
                      <a:pt x="36889" y="59732"/>
                    </a:lnTo>
                    <a:lnTo>
                      <a:pt x="24030" y="59732"/>
                    </a:lnTo>
                    <a:lnTo>
                      <a:pt x="24030" y="45445"/>
                    </a:lnTo>
                    <a:lnTo>
                      <a:pt x="27" y="45445"/>
                    </a:lnTo>
                    <a:lnTo>
                      <a:pt x="27" y="35158"/>
                    </a:lnTo>
                    <a:lnTo>
                      <a:pt x="21363" y="-180"/>
                    </a:lnTo>
                    <a:lnTo>
                      <a:pt x="35936" y="-180"/>
                    </a:lnTo>
                    <a:lnTo>
                      <a:pt x="15458" y="33824"/>
                    </a:lnTo>
                    <a:close/>
                  </a:path>
                </a:pathLst>
              </a:custGeom>
              <a:solidFill>
                <a:srgbClr val="6D6E71"/>
              </a:solidFill>
              <a:ln w="9525" cap="flat">
                <a:noFill/>
                <a:prstDash val="solid"/>
                <a:miter/>
              </a:ln>
            </p:spPr>
            <p:txBody>
              <a:bodyPr rtlCol="0" anchor="ctr"/>
              <a:lstStyle/>
              <a:p>
                <a:endParaRPr lang="en-US"/>
              </a:p>
            </p:txBody>
          </p:sp>
          <p:sp>
            <p:nvSpPr>
              <p:cNvPr id="296" name="Freeform: Shape 295">
                <a:extLst>
                  <a:ext uri="{FF2B5EF4-FFF2-40B4-BE49-F238E27FC236}">
                    <a16:creationId xmlns:a16="http://schemas.microsoft.com/office/drawing/2014/main" id="{C97FC4E4-972E-4EBF-9137-94879BB328EA}"/>
                  </a:ext>
                </a:extLst>
              </p:cNvPr>
              <p:cNvSpPr/>
              <p:nvPr/>
            </p:nvSpPr>
            <p:spPr>
              <a:xfrm>
                <a:off x="7611179" y="6351155"/>
                <a:ext cx="69894" cy="77661"/>
              </a:xfrm>
              <a:custGeom>
                <a:avLst/>
                <a:gdLst>
                  <a:gd name="connsiteX0" fmla="*/ 31749 w 55915"/>
                  <a:gd name="connsiteY0" fmla="*/ 52124 h 62129"/>
                  <a:gd name="connsiteX1" fmla="*/ 40798 w 55915"/>
                  <a:gd name="connsiteY1" fmla="*/ 50315 h 62129"/>
                  <a:gd name="connsiteX2" fmla="*/ 48608 w 55915"/>
                  <a:gd name="connsiteY2" fmla="*/ 44695 h 62129"/>
                  <a:gd name="connsiteX3" fmla="*/ 55180 w 55915"/>
                  <a:gd name="connsiteY3" fmla="*/ 51363 h 62129"/>
                  <a:gd name="connsiteX4" fmla="*/ 32035 w 55915"/>
                  <a:gd name="connsiteY4" fmla="*/ 61935 h 62129"/>
                  <a:gd name="connsiteX5" fmla="*/ 9556 w 55915"/>
                  <a:gd name="connsiteY5" fmla="*/ 53173 h 62129"/>
                  <a:gd name="connsiteX6" fmla="*/ 31 w 55915"/>
                  <a:gd name="connsiteY6" fmla="*/ 31075 h 62129"/>
                  <a:gd name="connsiteX7" fmla="*/ 9556 w 55915"/>
                  <a:gd name="connsiteY7" fmla="*/ 8786 h 62129"/>
                  <a:gd name="connsiteX8" fmla="*/ 32606 w 55915"/>
                  <a:gd name="connsiteY8" fmla="*/ -168 h 62129"/>
                  <a:gd name="connsiteX9" fmla="*/ 55943 w 55915"/>
                  <a:gd name="connsiteY9" fmla="*/ 10119 h 62129"/>
                  <a:gd name="connsiteX10" fmla="*/ 49466 w 55915"/>
                  <a:gd name="connsiteY10" fmla="*/ 17168 h 62129"/>
                  <a:gd name="connsiteX11" fmla="*/ 41369 w 55915"/>
                  <a:gd name="connsiteY11" fmla="*/ 11453 h 62129"/>
                  <a:gd name="connsiteX12" fmla="*/ 32416 w 55915"/>
                  <a:gd name="connsiteY12" fmla="*/ 9833 h 62129"/>
                  <a:gd name="connsiteX13" fmla="*/ 17176 w 55915"/>
                  <a:gd name="connsiteY13" fmla="*/ 15644 h 62129"/>
                  <a:gd name="connsiteX14" fmla="*/ 10985 w 55915"/>
                  <a:gd name="connsiteY14" fmla="*/ 30693 h 62129"/>
                  <a:gd name="connsiteX15" fmla="*/ 17080 w 55915"/>
                  <a:gd name="connsiteY15" fmla="*/ 45934 h 62129"/>
                  <a:gd name="connsiteX16" fmla="*/ 31749 w 55915"/>
                  <a:gd name="connsiteY16" fmla="*/ 52124 h 6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915" h="62129">
                    <a:moveTo>
                      <a:pt x="31749" y="52124"/>
                    </a:moveTo>
                    <a:cubicBezTo>
                      <a:pt x="34864" y="52172"/>
                      <a:pt x="37940" y="51553"/>
                      <a:pt x="40798" y="50315"/>
                    </a:cubicBezTo>
                    <a:cubicBezTo>
                      <a:pt x="43693" y="48886"/>
                      <a:pt x="46332" y="46981"/>
                      <a:pt x="48608" y="44695"/>
                    </a:cubicBezTo>
                    <a:lnTo>
                      <a:pt x="55180" y="51363"/>
                    </a:lnTo>
                    <a:cubicBezTo>
                      <a:pt x="49408" y="58135"/>
                      <a:pt x="40931" y="62002"/>
                      <a:pt x="32035" y="61935"/>
                    </a:cubicBezTo>
                    <a:cubicBezTo>
                      <a:pt x="23662" y="62192"/>
                      <a:pt x="15547" y="59030"/>
                      <a:pt x="9556" y="53173"/>
                    </a:cubicBezTo>
                    <a:cubicBezTo>
                      <a:pt x="3374" y="47505"/>
                      <a:pt x="-84" y="39466"/>
                      <a:pt x="31" y="31075"/>
                    </a:cubicBezTo>
                    <a:cubicBezTo>
                      <a:pt x="-102" y="22626"/>
                      <a:pt x="3355" y="14520"/>
                      <a:pt x="9556" y="8786"/>
                    </a:cubicBezTo>
                    <a:cubicBezTo>
                      <a:pt x="15728" y="2823"/>
                      <a:pt x="24034" y="-406"/>
                      <a:pt x="32606" y="-168"/>
                    </a:cubicBezTo>
                    <a:cubicBezTo>
                      <a:pt x="41522" y="-339"/>
                      <a:pt x="50056" y="3423"/>
                      <a:pt x="55943" y="10119"/>
                    </a:cubicBezTo>
                    <a:lnTo>
                      <a:pt x="49466" y="17168"/>
                    </a:lnTo>
                    <a:cubicBezTo>
                      <a:pt x="47151" y="14767"/>
                      <a:pt x="44408" y="12834"/>
                      <a:pt x="41369" y="11453"/>
                    </a:cubicBezTo>
                    <a:cubicBezTo>
                      <a:pt x="38521" y="10329"/>
                      <a:pt x="35473" y="9786"/>
                      <a:pt x="32416" y="9833"/>
                    </a:cubicBezTo>
                    <a:cubicBezTo>
                      <a:pt x="26767" y="9672"/>
                      <a:pt x="21291" y="11767"/>
                      <a:pt x="17176" y="15644"/>
                    </a:cubicBezTo>
                    <a:cubicBezTo>
                      <a:pt x="13080" y="19568"/>
                      <a:pt x="10832" y="25026"/>
                      <a:pt x="10985" y="30693"/>
                    </a:cubicBezTo>
                    <a:cubicBezTo>
                      <a:pt x="10861" y="36389"/>
                      <a:pt x="13061" y="41895"/>
                      <a:pt x="17080" y="45934"/>
                    </a:cubicBezTo>
                    <a:cubicBezTo>
                      <a:pt x="20900" y="49934"/>
                      <a:pt x="26215" y="52182"/>
                      <a:pt x="31749" y="52124"/>
                    </a:cubicBezTo>
                    <a:close/>
                  </a:path>
                </a:pathLst>
              </a:custGeom>
              <a:solidFill>
                <a:srgbClr val="6D6E71"/>
              </a:solidFill>
              <a:ln w="9525" cap="flat">
                <a:noFill/>
                <a:prstDash val="solid"/>
                <a:miter/>
              </a:ln>
            </p:spPr>
            <p:txBody>
              <a:bodyPr rtlCol="0" anchor="ctr"/>
              <a:lstStyle/>
              <a:p>
                <a:endParaRPr lang="en-US"/>
              </a:p>
            </p:txBody>
          </p:sp>
          <p:sp>
            <p:nvSpPr>
              <p:cNvPr id="297" name="Freeform: Shape 296">
                <a:extLst>
                  <a:ext uri="{FF2B5EF4-FFF2-40B4-BE49-F238E27FC236}">
                    <a16:creationId xmlns:a16="http://schemas.microsoft.com/office/drawing/2014/main" id="{5E06C915-4B53-4B12-BA81-4F9B49D4FE29}"/>
                  </a:ext>
                </a:extLst>
              </p:cNvPr>
              <p:cNvSpPr/>
              <p:nvPr/>
            </p:nvSpPr>
            <p:spPr>
              <a:xfrm>
                <a:off x="7687996" y="6370116"/>
                <a:ext cx="59971" cy="58682"/>
              </a:xfrm>
              <a:custGeom>
                <a:avLst/>
                <a:gdLst>
                  <a:gd name="connsiteX0" fmla="*/ 41161 w 47977"/>
                  <a:gd name="connsiteY0" fmla="*/ 39908 h 46946"/>
                  <a:gd name="connsiteX1" fmla="*/ 6871 w 47977"/>
                  <a:gd name="connsiteY1" fmla="*/ 39908 h 46946"/>
                  <a:gd name="connsiteX2" fmla="*/ 6871 w 47977"/>
                  <a:gd name="connsiteY2" fmla="*/ 6570 h 46946"/>
                  <a:gd name="connsiteX3" fmla="*/ 41161 w 47977"/>
                  <a:gd name="connsiteY3" fmla="*/ 6570 h 46946"/>
                  <a:gd name="connsiteX4" fmla="*/ 41161 w 47977"/>
                  <a:gd name="connsiteY4" fmla="*/ 39908 h 46946"/>
                  <a:gd name="connsiteX5" fmla="*/ 13634 w 47977"/>
                  <a:gd name="connsiteY5" fmla="*/ 34003 h 46946"/>
                  <a:gd name="connsiteX6" fmla="*/ 24016 w 47977"/>
                  <a:gd name="connsiteY6" fmla="*/ 38194 h 46946"/>
                  <a:gd name="connsiteX7" fmla="*/ 34303 w 47977"/>
                  <a:gd name="connsiteY7" fmla="*/ 34003 h 46946"/>
                  <a:gd name="connsiteX8" fmla="*/ 38399 w 47977"/>
                  <a:gd name="connsiteY8" fmla="*/ 23239 h 46946"/>
                  <a:gd name="connsiteX9" fmla="*/ 34303 w 47977"/>
                  <a:gd name="connsiteY9" fmla="*/ 12476 h 46946"/>
                  <a:gd name="connsiteX10" fmla="*/ 24016 w 47977"/>
                  <a:gd name="connsiteY10" fmla="*/ 8380 h 46946"/>
                  <a:gd name="connsiteX11" fmla="*/ 13634 w 47977"/>
                  <a:gd name="connsiteY11" fmla="*/ 12476 h 46946"/>
                  <a:gd name="connsiteX12" fmla="*/ 9633 w 47977"/>
                  <a:gd name="connsiteY12" fmla="*/ 23239 h 46946"/>
                  <a:gd name="connsiteX13" fmla="*/ 13348 w 47977"/>
                  <a:gd name="connsiteY13" fmla="*/ 34003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977" h="46946">
                    <a:moveTo>
                      <a:pt x="41161" y="39908"/>
                    </a:moveTo>
                    <a:cubicBezTo>
                      <a:pt x="31560" y="49052"/>
                      <a:pt x="16472" y="49052"/>
                      <a:pt x="6871" y="39908"/>
                    </a:cubicBezTo>
                    <a:cubicBezTo>
                      <a:pt x="-2254" y="30669"/>
                      <a:pt x="-2254" y="15810"/>
                      <a:pt x="6871" y="6570"/>
                    </a:cubicBezTo>
                    <a:cubicBezTo>
                      <a:pt x="16529" y="-2430"/>
                      <a:pt x="31503" y="-2430"/>
                      <a:pt x="41161" y="6570"/>
                    </a:cubicBezTo>
                    <a:cubicBezTo>
                      <a:pt x="50286" y="15810"/>
                      <a:pt x="50286" y="30669"/>
                      <a:pt x="41161" y="39908"/>
                    </a:cubicBezTo>
                    <a:close/>
                    <a:moveTo>
                      <a:pt x="13634" y="34003"/>
                    </a:moveTo>
                    <a:cubicBezTo>
                      <a:pt x="16367" y="36774"/>
                      <a:pt x="20130" y="38289"/>
                      <a:pt x="24016" y="38194"/>
                    </a:cubicBezTo>
                    <a:cubicBezTo>
                      <a:pt x="27883" y="38308"/>
                      <a:pt x="31617" y="36784"/>
                      <a:pt x="34303" y="34003"/>
                    </a:cubicBezTo>
                    <a:cubicBezTo>
                      <a:pt x="37103" y="31145"/>
                      <a:pt x="38589" y="27240"/>
                      <a:pt x="38399" y="23239"/>
                    </a:cubicBezTo>
                    <a:cubicBezTo>
                      <a:pt x="38542" y="19249"/>
                      <a:pt x="37065" y="15362"/>
                      <a:pt x="34303" y="12476"/>
                    </a:cubicBezTo>
                    <a:cubicBezTo>
                      <a:pt x="31608" y="9714"/>
                      <a:pt x="27874" y="8228"/>
                      <a:pt x="24016" y="8380"/>
                    </a:cubicBezTo>
                    <a:cubicBezTo>
                      <a:pt x="20139" y="8247"/>
                      <a:pt x="16377" y="9733"/>
                      <a:pt x="13634" y="12476"/>
                    </a:cubicBezTo>
                    <a:cubicBezTo>
                      <a:pt x="10929" y="15391"/>
                      <a:pt x="9490" y="19267"/>
                      <a:pt x="9633" y="23239"/>
                    </a:cubicBezTo>
                    <a:cubicBezTo>
                      <a:pt x="9386" y="27183"/>
                      <a:pt x="10719" y="31060"/>
                      <a:pt x="13348" y="34003"/>
                    </a:cubicBezTo>
                    <a:close/>
                  </a:path>
                </a:pathLst>
              </a:custGeom>
              <a:solidFill>
                <a:srgbClr val="6D6E71"/>
              </a:solidFill>
              <a:ln w="9525" cap="flat">
                <a:noFill/>
                <a:prstDash val="solid"/>
                <a:miter/>
              </a:ln>
            </p:spPr>
            <p:txBody>
              <a:bodyPr rtlCol="0" anchor="ctr"/>
              <a:lstStyle/>
              <a:p>
                <a:endParaRPr lang="en-US"/>
              </a:p>
            </p:txBody>
          </p:sp>
          <p:sp>
            <p:nvSpPr>
              <p:cNvPr id="298" name="Freeform: Shape 297">
                <a:extLst>
                  <a:ext uri="{FF2B5EF4-FFF2-40B4-BE49-F238E27FC236}">
                    <a16:creationId xmlns:a16="http://schemas.microsoft.com/office/drawing/2014/main" id="{BBEA4289-4BCC-48ED-9C05-0F9A4AA9F9D4}"/>
                  </a:ext>
                </a:extLst>
              </p:cNvPr>
              <p:cNvSpPr/>
              <p:nvPr/>
            </p:nvSpPr>
            <p:spPr>
              <a:xfrm>
                <a:off x="7760541" y="6371411"/>
                <a:ext cx="52451" cy="57872"/>
              </a:xfrm>
              <a:custGeom>
                <a:avLst/>
                <a:gdLst>
                  <a:gd name="connsiteX0" fmla="*/ 32464 w 41961"/>
                  <a:gd name="connsiteY0" fmla="*/ 24109 h 46298"/>
                  <a:gd name="connsiteX1" fmla="*/ 32464 w 41961"/>
                  <a:gd name="connsiteY1" fmla="*/ -180 h 46298"/>
                  <a:gd name="connsiteX2" fmla="*/ 41989 w 41961"/>
                  <a:gd name="connsiteY2" fmla="*/ -180 h 46298"/>
                  <a:gd name="connsiteX3" fmla="*/ 41989 w 41961"/>
                  <a:gd name="connsiteY3" fmla="*/ 45445 h 46298"/>
                  <a:gd name="connsiteX4" fmla="*/ 32464 w 41961"/>
                  <a:gd name="connsiteY4" fmla="*/ 45445 h 46298"/>
                  <a:gd name="connsiteX5" fmla="*/ 32464 w 41961"/>
                  <a:gd name="connsiteY5" fmla="*/ 37158 h 46298"/>
                  <a:gd name="connsiteX6" fmla="*/ 26083 w 41961"/>
                  <a:gd name="connsiteY6" fmla="*/ 43730 h 46298"/>
                  <a:gd name="connsiteX7" fmla="*/ 4842 w 41961"/>
                  <a:gd name="connsiteY7" fmla="*/ 41444 h 46298"/>
                  <a:gd name="connsiteX8" fmla="*/ 79 w 41961"/>
                  <a:gd name="connsiteY8" fmla="*/ 27728 h 46298"/>
                  <a:gd name="connsiteX9" fmla="*/ 79 w 41961"/>
                  <a:gd name="connsiteY9" fmla="*/ -180 h 46298"/>
                  <a:gd name="connsiteX10" fmla="*/ 9604 w 41961"/>
                  <a:gd name="connsiteY10" fmla="*/ -180 h 46298"/>
                  <a:gd name="connsiteX11" fmla="*/ 9604 w 41961"/>
                  <a:gd name="connsiteY11" fmla="*/ 24871 h 46298"/>
                  <a:gd name="connsiteX12" fmla="*/ 20082 w 41961"/>
                  <a:gd name="connsiteY12" fmla="*/ 37444 h 46298"/>
                  <a:gd name="connsiteX13" fmla="*/ 28750 w 41961"/>
                  <a:gd name="connsiteY13" fmla="*/ 34110 h 46298"/>
                  <a:gd name="connsiteX14" fmla="*/ 32464 w 41961"/>
                  <a:gd name="connsiteY14" fmla="*/ 24109 h 4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61" h="46298">
                    <a:moveTo>
                      <a:pt x="32464" y="24109"/>
                    </a:moveTo>
                    <a:lnTo>
                      <a:pt x="32464" y="-180"/>
                    </a:lnTo>
                    <a:lnTo>
                      <a:pt x="41989" y="-180"/>
                    </a:lnTo>
                    <a:lnTo>
                      <a:pt x="41989" y="45445"/>
                    </a:lnTo>
                    <a:lnTo>
                      <a:pt x="32464" y="45445"/>
                    </a:lnTo>
                    <a:lnTo>
                      <a:pt x="32464" y="37158"/>
                    </a:lnTo>
                    <a:cubicBezTo>
                      <a:pt x="30950" y="39873"/>
                      <a:pt x="28750" y="42140"/>
                      <a:pt x="26083" y="43730"/>
                    </a:cubicBezTo>
                    <a:cubicBezTo>
                      <a:pt x="19243" y="47617"/>
                      <a:pt x="10690" y="46693"/>
                      <a:pt x="4842" y="41444"/>
                    </a:cubicBezTo>
                    <a:cubicBezTo>
                      <a:pt x="1422" y="37729"/>
                      <a:pt x="-302" y="32767"/>
                      <a:pt x="79" y="27728"/>
                    </a:cubicBezTo>
                    <a:lnTo>
                      <a:pt x="79" y="-180"/>
                    </a:lnTo>
                    <a:lnTo>
                      <a:pt x="9604" y="-180"/>
                    </a:lnTo>
                    <a:lnTo>
                      <a:pt x="9604" y="24871"/>
                    </a:lnTo>
                    <a:cubicBezTo>
                      <a:pt x="9604" y="33253"/>
                      <a:pt x="13128" y="37444"/>
                      <a:pt x="20082" y="37444"/>
                    </a:cubicBezTo>
                    <a:cubicBezTo>
                      <a:pt x="23301" y="37520"/>
                      <a:pt x="26416" y="36320"/>
                      <a:pt x="28750" y="34110"/>
                    </a:cubicBezTo>
                    <a:cubicBezTo>
                      <a:pt x="31474" y="31529"/>
                      <a:pt x="32845" y="27843"/>
                      <a:pt x="32464" y="24109"/>
                    </a:cubicBezTo>
                    <a:close/>
                  </a:path>
                </a:pathLst>
              </a:custGeom>
              <a:solidFill>
                <a:srgbClr val="6D6E71"/>
              </a:solidFill>
              <a:ln w="9525" cap="flat">
                <a:noFill/>
                <a:prstDash val="solid"/>
                <a:miter/>
              </a:ln>
            </p:spPr>
            <p:txBody>
              <a:bodyPr rtlCol="0" anchor="ctr"/>
              <a:lstStyle/>
              <a:p>
                <a:endParaRPr lang="en-US"/>
              </a:p>
            </p:txBody>
          </p:sp>
          <p:sp>
            <p:nvSpPr>
              <p:cNvPr id="299" name="Freeform: Shape 298">
                <a:extLst>
                  <a:ext uri="{FF2B5EF4-FFF2-40B4-BE49-F238E27FC236}">
                    <a16:creationId xmlns:a16="http://schemas.microsoft.com/office/drawing/2014/main" id="{623CDAAD-8428-4149-849F-9BEF7F851F96}"/>
                  </a:ext>
                </a:extLst>
              </p:cNvPr>
              <p:cNvSpPr/>
              <p:nvPr/>
            </p:nvSpPr>
            <p:spPr>
              <a:xfrm>
                <a:off x="7830496" y="6370582"/>
                <a:ext cx="52444" cy="57857"/>
              </a:xfrm>
              <a:custGeom>
                <a:avLst/>
                <a:gdLst>
                  <a:gd name="connsiteX0" fmla="*/ 9552 w 41955"/>
                  <a:gd name="connsiteY0" fmla="*/ 21056 h 46286"/>
                  <a:gd name="connsiteX1" fmla="*/ 9552 w 41955"/>
                  <a:gd name="connsiteY1" fmla="*/ 45726 h 46286"/>
                  <a:gd name="connsiteX2" fmla="*/ 27 w 41955"/>
                  <a:gd name="connsiteY2" fmla="*/ 45726 h 46286"/>
                  <a:gd name="connsiteX3" fmla="*/ 27 w 41955"/>
                  <a:gd name="connsiteY3" fmla="*/ 482 h 46286"/>
                  <a:gd name="connsiteX4" fmla="*/ 9552 w 41955"/>
                  <a:gd name="connsiteY4" fmla="*/ 482 h 46286"/>
                  <a:gd name="connsiteX5" fmla="*/ 9552 w 41955"/>
                  <a:gd name="connsiteY5" fmla="*/ 8769 h 46286"/>
                  <a:gd name="connsiteX6" fmla="*/ 15934 w 41955"/>
                  <a:gd name="connsiteY6" fmla="*/ 2197 h 46286"/>
                  <a:gd name="connsiteX7" fmla="*/ 37270 w 41955"/>
                  <a:gd name="connsiteY7" fmla="*/ 4483 h 46286"/>
                  <a:gd name="connsiteX8" fmla="*/ 41937 w 41955"/>
                  <a:gd name="connsiteY8" fmla="*/ 18103 h 46286"/>
                  <a:gd name="connsiteX9" fmla="*/ 41937 w 41955"/>
                  <a:gd name="connsiteY9" fmla="*/ 46107 h 46286"/>
                  <a:gd name="connsiteX10" fmla="*/ 32412 w 41955"/>
                  <a:gd name="connsiteY10" fmla="*/ 46107 h 46286"/>
                  <a:gd name="connsiteX11" fmla="*/ 32412 w 41955"/>
                  <a:gd name="connsiteY11" fmla="*/ 21056 h 46286"/>
                  <a:gd name="connsiteX12" fmla="*/ 21935 w 41955"/>
                  <a:gd name="connsiteY12" fmla="*/ 8484 h 46286"/>
                  <a:gd name="connsiteX13" fmla="*/ 13267 w 41955"/>
                  <a:gd name="connsiteY13" fmla="*/ 11722 h 46286"/>
                  <a:gd name="connsiteX14" fmla="*/ 9552 w 41955"/>
                  <a:gd name="connsiteY14" fmla="*/ 21056 h 4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55" h="46286">
                    <a:moveTo>
                      <a:pt x="9552" y="21056"/>
                    </a:moveTo>
                    <a:lnTo>
                      <a:pt x="9552" y="45726"/>
                    </a:lnTo>
                    <a:lnTo>
                      <a:pt x="27" y="45726"/>
                    </a:lnTo>
                    <a:lnTo>
                      <a:pt x="27" y="482"/>
                    </a:lnTo>
                    <a:lnTo>
                      <a:pt x="9552" y="482"/>
                    </a:lnTo>
                    <a:lnTo>
                      <a:pt x="9552" y="8769"/>
                    </a:lnTo>
                    <a:cubicBezTo>
                      <a:pt x="11067" y="6055"/>
                      <a:pt x="13267" y="3787"/>
                      <a:pt x="15934" y="2197"/>
                    </a:cubicBezTo>
                    <a:cubicBezTo>
                      <a:pt x="22801" y="-1670"/>
                      <a:pt x="31374" y="-756"/>
                      <a:pt x="37270" y="4483"/>
                    </a:cubicBezTo>
                    <a:cubicBezTo>
                      <a:pt x="40604" y="8207"/>
                      <a:pt x="42290" y="13122"/>
                      <a:pt x="41937" y="18103"/>
                    </a:cubicBezTo>
                    <a:lnTo>
                      <a:pt x="41937" y="46107"/>
                    </a:lnTo>
                    <a:lnTo>
                      <a:pt x="32412" y="46107"/>
                    </a:lnTo>
                    <a:lnTo>
                      <a:pt x="32412" y="21056"/>
                    </a:lnTo>
                    <a:cubicBezTo>
                      <a:pt x="32412" y="12675"/>
                      <a:pt x="28888" y="8484"/>
                      <a:pt x="21935" y="8484"/>
                    </a:cubicBezTo>
                    <a:cubicBezTo>
                      <a:pt x="18744" y="8426"/>
                      <a:pt x="15639" y="9579"/>
                      <a:pt x="13267" y="11722"/>
                    </a:cubicBezTo>
                    <a:cubicBezTo>
                      <a:pt x="10762" y="14170"/>
                      <a:pt x="9419" y="17561"/>
                      <a:pt x="9552" y="21056"/>
                    </a:cubicBezTo>
                    <a:close/>
                  </a:path>
                </a:pathLst>
              </a:custGeom>
              <a:solidFill>
                <a:srgbClr val="6D6E71"/>
              </a:solidFill>
              <a:ln w="9525" cap="flat">
                <a:noFill/>
                <a:prstDash val="solid"/>
                <a:miter/>
              </a:ln>
            </p:spPr>
            <p:txBody>
              <a:bodyPr rtlCol="0" anchor="ctr"/>
              <a:lstStyle/>
              <a:p>
                <a:endParaRPr lang="en-US"/>
              </a:p>
            </p:txBody>
          </p:sp>
          <p:sp>
            <p:nvSpPr>
              <p:cNvPr id="300" name="Freeform: Shape 299">
                <a:extLst>
                  <a:ext uri="{FF2B5EF4-FFF2-40B4-BE49-F238E27FC236}">
                    <a16:creationId xmlns:a16="http://schemas.microsoft.com/office/drawing/2014/main" id="{FA3FDE4D-1B2B-416A-A92F-476F83FFAABC}"/>
                  </a:ext>
                </a:extLst>
              </p:cNvPr>
              <p:cNvSpPr/>
              <p:nvPr/>
            </p:nvSpPr>
            <p:spPr>
              <a:xfrm>
                <a:off x="7895266" y="6353551"/>
                <a:ext cx="39648" cy="75250"/>
              </a:xfrm>
              <a:custGeom>
                <a:avLst/>
                <a:gdLst>
                  <a:gd name="connsiteX0" fmla="*/ 15363 w 31718"/>
                  <a:gd name="connsiteY0" fmla="*/ 21442 h 60200"/>
                  <a:gd name="connsiteX1" fmla="*/ 15363 w 31718"/>
                  <a:gd name="connsiteY1" fmla="*/ 44588 h 60200"/>
                  <a:gd name="connsiteX2" fmla="*/ 17077 w 31718"/>
                  <a:gd name="connsiteY2" fmla="*/ 49731 h 60200"/>
                  <a:gd name="connsiteX3" fmla="*/ 21840 w 31718"/>
                  <a:gd name="connsiteY3" fmla="*/ 51731 h 60200"/>
                  <a:gd name="connsiteX4" fmla="*/ 27840 w 31718"/>
                  <a:gd name="connsiteY4" fmla="*/ 48683 h 60200"/>
                  <a:gd name="connsiteX5" fmla="*/ 31746 w 31718"/>
                  <a:gd name="connsiteY5" fmla="*/ 55446 h 60200"/>
                  <a:gd name="connsiteX6" fmla="*/ 20601 w 31718"/>
                  <a:gd name="connsiteY6" fmla="*/ 60018 h 60200"/>
                  <a:gd name="connsiteX7" fmla="*/ 10124 w 31718"/>
                  <a:gd name="connsiteY7" fmla="*/ 55827 h 60200"/>
                  <a:gd name="connsiteX8" fmla="*/ 5742 w 31718"/>
                  <a:gd name="connsiteY8" fmla="*/ 44302 h 60200"/>
                  <a:gd name="connsiteX9" fmla="*/ 5742 w 31718"/>
                  <a:gd name="connsiteY9" fmla="*/ 21442 h 60200"/>
                  <a:gd name="connsiteX10" fmla="*/ 27 w 31718"/>
                  <a:gd name="connsiteY10" fmla="*/ 21442 h 60200"/>
                  <a:gd name="connsiteX11" fmla="*/ 27 w 31718"/>
                  <a:gd name="connsiteY11" fmla="*/ 14108 h 60200"/>
                  <a:gd name="connsiteX12" fmla="*/ 5742 w 31718"/>
                  <a:gd name="connsiteY12" fmla="*/ 14108 h 60200"/>
                  <a:gd name="connsiteX13" fmla="*/ 5742 w 31718"/>
                  <a:gd name="connsiteY13" fmla="*/ -180 h 60200"/>
                  <a:gd name="connsiteX14" fmla="*/ 15267 w 31718"/>
                  <a:gd name="connsiteY14" fmla="*/ -180 h 60200"/>
                  <a:gd name="connsiteX15" fmla="*/ 15267 w 31718"/>
                  <a:gd name="connsiteY15" fmla="*/ 14108 h 60200"/>
                  <a:gd name="connsiteX16" fmla="*/ 27745 w 31718"/>
                  <a:gd name="connsiteY16" fmla="*/ 14108 h 60200"/>
                  <a:gd name="connsiteX17" fmla="*/ 27745 w 31718"/>
                  <a:gd name="connsiteY17" fmla="*/ 21823 h 6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200">
                    <a:moveTo>
                      <a:pt x="15363" y="21442"/>
                    </a:moveTo>
                    <a:lnTo>
                      <a:pt x="15363" y="44588"/>
                    </a:lnTo>
                    <a:cubicBezTo>
                      <a:pt x="15258" y="46454"/>
                      <a:pt x="15867" y="48303"/>
                      <a:pt x="17077" y="49731"/>
                    </a:cubicBezTo>
                    <a:cubicBezTo>
                      <a:pt x="18277" y="51084"/>
                      <a:pt x="20030" y="51817"/>
                      <a:pt x="21840" y="51731"/>
                    </a:cubicBezTo>
                    <a:cubicBezTo>
                      <a:pt x="24173" y="51598"/>
                      <a:pt x="26354" y="50493"/>
                      <a:pt x="27840" y="48683"/>
                    </a:cubicBezTo>
                    <a:lnTo>
                      <a:pt x="31746" y="55446"/>
                    </a:lnTo>
                    <a:cubicBezTo>
                      <a:pt x="28755" y="58341"/>
                      <a:pt x="24764" y="59970"/>
                      <a:pt x="20601" y="60018"/>
                    </a:cubicBezTo>
                    <a:cubicBezTo>
                      <a:pt x="16686" y="60085"/>
                      <a:pt x="12914" y="58570"/>
                      <a:pt x="10124" y="55827"/>
                    </a:cubicBezTo>
                    <a:cubicBezTo>
                      <a:pt x="7104" y="52770"/>
                      <a:pt x="5513" y="48588"/>
                      <a:pt x="5742" y="44302"/>
                    </a:cubicBezTo>
                    <a:lnTo>
                      <a:pt x="5742" y="21442"/>
                    </a:lnTo>
                    <a:lnTo>
                      <a:pt x="27" y="21442"/>
                    </a:lnTo>
                    <a:lnTo>
                      <a:pt x="27" y="14108"/>
                    </a:lnTo>
                    <a:lnTo>
                      <a:pt x="5742" y="14108"/>
                    </a:lnTo>
                    <a:lnTo>
                      <a:pt x="5742" y="-180"/>
                    </a:lnTo>
                    <a:lnTo>
                      <a:pt x="15267" y="-180"/>
                    </a:lnTo>
                    <a:lnTo>
                      <a:pt x="15267" y="14108"/>
                    </a:lnTo>
                    <a:lnTo>
                      <a:pt x="27745" y="14108"/>
                    </a:lnTo>
                    <a:lnTo>
                      <a:pt x="27745" y="21823"/>
                    </a:lnTo>
                    <a:close/>
                  </a:path>
                </a:pathLst>
              </a:custGeom>
              <a:solidFill>
                <a:srgbClr val="6D6E71"/>
              </a:solidFill>
              <a:ln w="9525" cap="flat">
                <a:noFill/>
                <a:prstDash val="solid"/>
                <a:miter/>
              </a:ln>
            </p:spPr>
            <p:txBody>
              <a:bodyPr rtlCol="0" anchor="ctr"/>
              <a:lstStyle/>
              <a:p>
                <a:endParaRPr lang="en-US"/>
              </a:p>
            </p:txBody>
          </p:sp>
          <p:sp>
            <p:nvSpPr>
              <p:cNvPr id="301" name="Freeform: Shape 300">
                <a:extLst>
                  <a:ext uri="{FF2B5EF4-FFF2-40B4-BE49-F238E27FC236}">
                    <a16:creationId xmlns:a16="http://schemas.microsoft.com/office/drawing/2014/main" id="{E8A7A0B9-638F-41DB-B4D9-93BD9745E361}"/>
                  </a:ext>
                </a:extLst>
              </p:cNvPr>
              <p:cNvSpPr/>
              <p:nvPr/>
            </p:nvSpPr>
            <p:spPr>
              <a:xfrm>
                <a:off x="7942891" y="6346526"/>
                <a:ext cx="15240" cy="81320"/>
              </a:xfrm>
              <a:custGeom>
                <a:avLst/>
                <a:gdLst>
                  <a:gd name="connsiteX0" fmla="*/ 1837 w 12192"/>
                  <a:gd name="connsiteY0" fmla="*/ 10203 h 65056"/>
                  <a:gd name="connsiteX1" fmla="*/ 27 w 12192"/>
                  <a:gd name="connsiteY1" fmla="*/ 5917 h 65056"/>
                  <a:gd name="connsiteX2" fmla="*/ 1837 w 12192"/>
                  <a:gd name="connsiteY2" fmla="*/ 1630 h 65056"/>
                  <a:gd name="connsiteX3" fmla="*/ 6123 w 12192"/>
                  <a:gd name="connsiteY3" fmla="*/ -180 h 65056"/>
                  <a:gd name="connsiteX4" fmla="*/ 12219 w 12192"/>
                  <a:gd name="connsiteY4" fmla="*/ 5917 h 65056"/>
                  <a:gd name="connsiteX5" fmla="*/ 10410 w 12192"/>
                  <a:gd name="connsiteY5" fmla="*/ 10203 h 65056"/>
                  <a:gd name="connsiteX6" fmla="*/ 6123 w 12192"/>
                  <a:gd name="connsiteY6" fmla="*/ 12013 h 65056"/>
                  <a:gd name="connsiteX7" fmla="*/ 1837 w 12192"/>
                  <a:gd name="connsiteY7" fmla="*/ 10203 h 65056"/>
                  <a:gd name="connsiteX8" fmla="*/ 11362 w 12192"/>
                  <a:gd name="connsiteY8" fmla="*/ 64876 h 65056"/>
                  <a:gd name="connsiteX9" fmla="*/ 1837 w 12192"/>
                  <a:gd name="connsiteY9" fmla="*/ 64876 h 65056"/>
                  <a:gd name="connsiteX10" fmla="*/ 1837 w 12192"/>
                  <a:gd name="connsiteY10" fmla="*/ 19728 h 65056"/>
                  <a:gd name="connsiteX11" fmla="*/ 11362 w 12192"/>
                  <a:gd name="connsiteY11" fmla="*/ 19728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 h="65056">
                    <a:moveTo>
                      <a:pt x="1837" y="10203"/>
                    </a:moveTo>
                    <a:cubicBezTo>
                      <a:pt x="704" y="9060"/>
                      <a:pt x="46" y="7526"/>
                      <a:pt x="27" y="5917"/>
                    </a:cubicBezTo>
                    <a:cubicBezTo>
                      <a:pt x="18" y="4297"/>
                      <a:pt x="675" y="2755"/>
                      <a:pt x="1837" y="1630"/>
                    </a:cubicBezTo>
                    <a:cubicBezTo>
                      <a:pt x="2952" y="459"/>
                      <a:pt x="4504" y="-198"/>
                      <a:pt x="6123" y="-180"/>
                    </a:cubicBezTo>
                    <a:cubicBezTo>
                      <a:pt x="9467" y="-132"/>
                      <a:pt x="12172" y="2573"/>
                      <a:pt x="12219" y="5917"/>
                    </a:cubicBezTo>
                    <a:cubicBezTo>
                      <a:pt x="12238" y="7536"/>
                      <a:pt x="11581" y="9088"/>
                      <a:pt x="10410" y="10203"/>
                    </a:cubicBezTo>
                    <a:cubicBezTo>
                      <a:pt x="9286" y="11365"/>
                      <a:pt x="7743" y="12022"/>
                      <a:pt x="6123" y="12013"/>
                    </a:cubicBezTo>
                    <a:cubicBezTo>
                      <a:pt x="4514" y="11993"/>
                      <a:pt x="2980" y="11337"/>
                      <a:pt x="1837" y="10203"/>
                    </a:cubicBezTo>
                    <a:close/>
                    <a:moveTo>
                      <a:pt x="11362" y="64876"/>
                    </a:moveTo>
                    <a:lnTo>
                      <a:pt x="1837" y="64876"/>
                    </a:lnTo>
                    <a:lnTo>
                      <a:pt x="1837" y="19728"/>
                    </a:lnTo>
                    <a:lnTo>
                      <a:pt x="11362" y="19728"/>
                    </a:lnTo>
                    <a:close/>
                  </a:path>
                </a:pathLst>
              </a:custGeom>
              <a:solidFill>
                <a:srgbClr val="6D6E71"/>
              </a:solidFill>
              <a:ln w="9525" cap="flat">
                <a:noFill/>
                <a:prstDash val="solid"/>
                <a:miter/>
              </a:ln>
            </p:spPr>
            <p:txBody>
              <a:bodyPr rtlCol="0" anchor="ctr"/>
              <a:lstStyle/>
              <a:p>
                <a:endParaRPr lang="en-US"/>
              </a:p>
            </p:txBody>
          </p:sp>
          <p:sp>
            <p:nvSpPr>
              <p:cNvPr id="302" name="Freeform: Shape 301">
                <a:extLst>
                  <a:ext uri="{FF2B5EF4-FFF2-40B4-BE49-F238E27FC236}">
                    <a16:creationId xmlns:a16="http://schemas.microsoft.com/office/drawing/2014/main" id="{070E41B5-12E2-4050-9F32-1A717D516DB0}"/>
                  </a:ext>
                </a:extLst>
              </p:cNvPr>
              <p:cNvSpPr/>
              <p:nvPr/>
            </p:nvSpPr>
            <p:spPr>
              <a:xfrm>
                <a:off x="7970364" y="6370088"/>
                <a:ext cx="56743" cy="58724"/>
              </a:xfrm>
              <a:custGeom>
                <a:avLst/>
                <a:gdLst>
                  <a:gd name="connsiteX0" fmla="*/ 45201 w 45394"/>
                  <a:gd name="connsiteY0" fmla="*/ 27452 h 46979"/>
                  <a:gd name="connsiteX1" fmla="*/ 9482 w 45394"/>
                  <a:gd name="connsiteY1" fmla="*/ 27452 h 46979"/>
                  <a:gd name="connsiteX2" fmla="*/ 14054 w 45394"/>
                  <a:gd name="connsiteY2" fmla="*/ 35549 h 46979"/>
                  <a:gd name="connsiteX3" fmla="*/ 36628 w 45394"/>
                  <a:gd name="connsiteY3" fmla="*/ 33168 h 46979"/>
                  <a:gd name="connsiteX4" fmla="*/ 42152 w 45394"/>
                  <a:gd name="connsiteY4" fmla="*/ 39169 h 46979"/>
                  <a:gd name="connsiteX5" fmla="*/ 23102 w 45394"/>
                  <a:gd name="connsiteY5" fmla="*/ 46788 h 46979"/>
                  <a:gd name="connsiteX6" fmla="*/ 33 w 45394"/>
                  <a:gd name="connsiteY6" fmla="*/ 24910 h 46979"/>
                  <a:gd name="connsiteX7" fmla="*/ 52 w 45394"/>
                  <a:gd name="connsiteY7" fmla="*/ 23261 h 46979"/>
                  <a:gd name="connsiteX8" fmla="*/ 6910 w 45394"/>
                  <a:gd name="connsiteY8" fmla="*/ 6117 h 46979"/>
                  <a:gd name="connsiteX9" fmla="*/ 38914 w 45394"/>
                  <a:gd name="connsiteY9" fmla="*/ 5450 h 46979"/>
                  <a:gd name="connsiteX10" fmla="*/ 45391 w 45394"/>
                  <a:gd name="connsiteY10" fmla="*/ 20880 h 46979"/>
                  <a:gd name="connsiteX11" fmla="*/ 9482 w 45394"/>
                  <a:gd name="connsiteY11" fmla="*/ 19928 h 46979"/>
                  <a:gd name="connsiteX12" fmla="*/ 35580 w 45394"/>
                  <a:gd name="connsiteY12" fmla="*/ 19928 h 46979"/>
                  <a:gd name="connsiteX13" fmla="*/ 32056 w 45394"/>
                  <a:gd name="connsiteY13" fmla="*/ 11165 h 46979"/>
                  <a:gd name="connsiteX14" fmla="*/ 23102 w 45394"/>
                  <a:gd name="connsiteY14" fmla="*/ 8022 h 46979"/>
                  <a:gd name="connsiteX15" fmla="*/ 13577 w 45394"/>
                  <a:gd name="connsiteY15" fmla="*/ 11260 h 46979"/>
                  <a:gd name="connsiteX16" fmla="*/ 9482 w 45394"/>
                  <a:gd name="connsiteY16" fmla="*/ 19928 h 4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94" h="46979">
                    <a:moveTo>
                      <a:pt x="45201" y="27452"/>
                    </a:moveTo>
                    <a:lnTo>
                      <a:pt x="9482" y="27452"/>
                    </a:lnTo>
                    <a:cubicBezTo>
                      <a:pt x="9644" y="30720"/>
                      <a:pt x="11339" y="33720"/>
                      <a:pt x="14054" y="35549"/>
                    </a:cubicBezTo>
                    <a:cubicBezTo>
                      <a:pt x="21150" y="40397"/>
                      <a:pt x="30703" y="39388"/>
                      <a:pt x="36628" y="33168"/>
                    </a:cubicBezTo>
                    <a:lnTo>
                      <a:pt x="42152" y="39169"/>
                    </a:lnTo>
                    <a:cubicBezTo>
                      <a:pt x="37133" y="44245"/>
                      <a:pt x="30237" y="46998"/>
                      <a:pt x="23102" y="46788"/>
                    </a:cubicBezTo>
                    <a:cubicBezTo>
                      <a:pt x="10691" y="47122"/>
                      <a:pt x="366" y="37320"/>
                      <a:pt x="33" y="24910"/>
                    </a:cubicBezTo>
                    <a:cubicBezTo>
                      <a:pt x="23" y="24367"/>
                      <a:pt x="23" y="23814"/>
                      <a:pt x="52" y="23261"/>
                    </a:cubicBezTo>
                    <a:cubicBezTo>
                      <a:pt x="-234" y="16823"/>
                      <a:pt x="2262" y="10574"/>
                      <a:pt x="6910" y="6117"/>
                    </a:cubicBezTo>
                    <a:cubicBezTo>
                      <a:pt x="15930" y="-2018"/>
                      <a:pt x="29560" y="-2303"/>
                      <a:pt x="38914" y="5450"/>
                    </a:cubicBezTo>
                    <a:cubicBezTo>
                      <a:pt x="43334" y="9317"/>
                      <a:pt x="45724" y="15013"/>
                      <a:pt x="45391" y="20880"/>
                    </a:cubicBezTo>
                    <a:close/>
                    <a:moveTo>
                      <a:pt x="9482" y="19928"/>
                    </a:moveTo>
                    <a:lnTo>
                      <a:pt x="35580" y="19928"/>
                    </a:lnTo>
                    <a:cubicBezTo>
                      <a:pt x="35809" y="16623"/>
                      <a:pt x="34504" y="13394"/>
                      <a:pt x="32056" y="11165"/>
                    </a:cubicBezTo>
                    <a:cubicBezTo>
                      <a:pt x="29560" y="9050"/>
                      <a:pt x="26369" y="7936"/>
                      <a:pt x="23102" y="8022"/>
                    </a:cubicBezTo>
                    <a:cubicBezTo>
                      <a:pt x="19645" y="7965"/>
                      <a:pt x="16283" y="9117"/>
                      <a:pt x="13577" y="11260"/>
                    </a:cubicBezTo>
                    <a:cubicBezTo>
                      <a:pt x="10882" y="13308"/>
                      <a:pt x="9348" y="16547"/>
                      <a:pt x="9482" y="19928"/>
                    </a:cubicBezTo>
                    <a:close/>
                  </a:path>
                </a:pathLst>
              </a:custGeom>
              <a:solidFill>
                <a:srgbClr val="6D6E71"/>
              </a:solidFill>
              <a:ln w="9525" cap="flat">
                <a:noFill/>
                <a:prstDash val="solid"/>
                <a:miter/>
              </a:ln>
            </p:spPr>
            <p:txBody>
              <a:bodyPr rtlCol="0" anchor="ctr"/>
              <a:lstStyle/>
              <a:p>
                <a:endParaRPr lang="en-US"/>
              </a:p>
            </p:txBody>
          </p:sp>
          <p:sp>
            <p:nvSpPr>
              <p:cNvPr id="303" name="Freeform: Shape 302">
                <a:extLst>
                  <a:ext uri="{FF2B5EF4-FFF2-40B4-BE49-F238E27FC236}">
                    <a16:creationId xmlns:a16="http://schemas.microsoft.com/office/drawing/2014/main" id="{68BEFFEF-EF18-45FD-89AC-C87A7866EE6B}"/>
                  </a:ext>
                </a:extLst>
              </p:cNvPr>
              <p:cNvSpPr/>
              <p:nvPr/>
            </p:nvSpPr>
            <p:spPr>
              <a:xfrm>
                <a:off x="8034807" y="6370431"/>
                <a:ext cx="45846" cy="58381"/>
              </a:xfrm>
              <a:custGeom>
                <a:avLst/>
                <a:gdLst>
                  <a:gd name="connsiteX0" fmla="*/ 36699 w 36677"/>
                  <a:gd name="connsiteY0" fmla="*/ 32226 h 46705"/>
                  <a:gd name="connsiteX1" fmla="*/ 31936 w 36677"/>
                  <a:gd name="connsiteY1" fmla="*/ 42608 h 46705"/>
                  <a:gd name="connsiteX2" fmla="*/ 19934 w 36677"/>
                  <a:gd name="connsiteY2" fmla="*/ 46514 h 46705"/>
                  <a:gd name="connsiteX3" fmla="*/ 9552 w 36677"/>
                  <a:gd name="connsiteY3" fmla="*/ 44704 h 46705"/>
                  <a:gd name="connsiteX4" fmla="*/ 27 w 36677"/>
                  <a:gd name="connsiteY4" fmla="*/ 39656 h 46705"/>
                  <a:gd name="connsiteX5" fmla="*/ 4599 w 36677"/>
                  <a:gd name="connsiteY5" fmla="*/ 32226 h 46705"/>
                  <a:gd name="connsiteX6" fmla="*/ 20030 w 36677"/>
                  <a:gd name="connsiteY6" fmla="*/ 38227 h 46705"/>
                  <a:gd name="connsiteX7" fmla="*/ 25173 w 36677"/>
                  <a:gd name="connsiteY7" fmla="*/ 36703 h 46705"/>
                  <a:gd name="connsiteX8" fmla="*/ 27078 w 36677"/>
                  <a:gd name="connsiteY8" fmla="*/ 32893 h 46705"/>
                  <a:gd name="connsiteX9" fmla="*/ 17553 w 36677"/>
                  <a:gd name="connsiteY9" fmla="*/ 26702 h 46705"/>
                  <a:gd name="connsiteX10" fmla="*/ 16506 w 36677"/>
                  <a:gd name="connsiteY10" fmla="*/ 26702 h 46705"/>
                  <a:gd name="connsiteX11" fmla="*/ 2218 w 36677"/>
                  <a:gd name="connsiteY11" fmla="*/ 13843 h 46705"/>
                  <a:gd name="connsiteX12" fmla="*/ 7171 w 36677"/>
                  <a:gd name="connsiteY12" fmla="*/ 3651 h 46705"/>
                  <a:gd name="connsiteX13" fmla="*/ 20030 w 36677"/>
                  <a:gd name="connsiteY13" fmla="*/ -159 h 46705"/>
                  <a:gd name="connsiteX14" fmla="*/ 34889 w 36677"/>
                  <a:gd name="connsiteY14" fmla="*/ 4414 h 46705"/>
                  <a:gd name="connsiteX15" fmla="*/ 31365 w 36677"/>
                  <a:gd name="connsiteY15" fmla="*/ 11557 h 46705"/>
                  <a:gd name="connsiteX16" fmla="*/ 19268 w 36677"/>
                  <a:gd name="connsiteY16" fmla="*/ 7842 h 46705"/>
                  <a:gd name="connsiteX17" fmla="*/ 13648 w 36677"/>
                  <a:gd name="connsiteY17" fmla="*/ 9081 h 46705"/>
                  <a:gd name="connsiteX18" fmla="*/ 11552 w 36677"/>
                  <a:gd name="connsiteY18" fmla="*/ 12890 h 46705"/>
                  <a:gd name="connsiteX19" fmla="*/ 13743 w 36677"/>
                  <a:gd name="connsiteY19" fmla="*/ 16129 h 46705"/>
                  <a:gd name="connsiteX20" fmla="*/ 18125 w 36677"/>
                  <a:gd name="connsiteY20" fmla="*/ 17558 h 46705"/>
                  <a:gd name="connsiteX21" fmla="*/ 22982 w 36677"/>
                  <a:gd name="connsiteY21" fmla="*/ 18987 h 46705"/>
                  <a:gd name="connsiteX22" fmla="*/ 27174 w 36677"/>
                  <a:gd name="connsiteY22" fmla="*/ 20511 h 46705"/>
                  <a:gd name="connsiteX23" fmla="*/ 31460 w 36677"/>
                  <a:gd name="connsiteY23" fmla="*/ 22892 h 46705"/>
                  <a:gd name="connsiteX24" fmla="*/ 36699 w 36677"/>
                  <a:gd name="connsiteY24" fmla="*/ 32226 h 4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77" h="46705">
                    <a:moveTo>
                      <a:pt x="36699" y="32226"/>
                    </a:moveTo>
                    <a:cubicBezTo>
                      <a:pt x="36822" y="36246"/>
                      <a:pt x="35060" y="40085"/>
                      <a:pt x="31936" y="42608"/>
                    </a:cubicBezTo>
                    <a:cubicBezTo>
                      <a:pt x="28526" y="45285"/>
                      <a:pt x="24268" y="46666"/>
                      <a:pt x="19934" y="46514"/>
                    </a:cubicBezTo>
                    <a:cubicBezTo>
                      <a:pt x="16401" y="46495"/>
                      <a:pt x="12886" y="45876"/>
                      <a:pt x="9552" y="44704"/>
                    </a:cubicBezTo>
                    <a:cubicBezTo>
                      <a:pt x="6104" y="43590"/>
                      <a:pt x="2885" y="41885"/>
                      <a:pt x="27" y="39656"/>
                    </a:cubicBezTo>
                    <a:lnTo>
                      <a:pt x="4599" y="32226"/>
                    </a:lnTo>
                    <a:cubicBezTo>
                      <a:pt x="8952" y="35855"/>
                      <a:pt x="14372" y="37960"/>
                      <a:pt x="20030" y="38227"/>
                    </a:cubicBezTo>
                    <a:cubicBezTo>
                      <a:pt x="21868" y="38303"/>
                      <a:pt x="23678" y="37770"/>
                      <a:pt x="25173" y="36703"/>
                    </a:cubicBezTo>
                    <a:cubicBezTo>
                      <a:pt x="26364" y="35798"/>
                      <a:pt x="27059" y="34389"/>
                      <a:pt x="27078" y="32893"/>
                    </a:cubicBezTo>
                    <a:cubicBezTo>
                      <a:pt x="27078" y="30607"/>
                      <a:pt x="24030" y="28512"/>
                      <a:pt x="17553" y="26702"/>
                    </a:cubicBezTo>
                    <a:lnTo>
                      <a:pt x="16506" y="26702"/>
                    </a:lnTo>
                    <a:cubicBezTo>
                      <a:pt x="6981" y="24035"/>
                      <a:pt x="2218" y="19844"/>
                      <a:pt x="2218" y="13843"/>
                    </a:cubicBezTo>
                    <a:cubicBezTo>
                      <a:pt x="2123" y="9842"/>
                      <a:pt x="3971" y="6052"/>
                      <a:pt x="7171" y="3651"/>
                    </a:cubicBezTo>
                    <a:cubicBezTo>
                      <a:pt x="10905" y="975"/>
                      <a:pt x="15439" y="-368"/>
                      <a:pt x="20030" y="-159"/>
                    </a:cubicBezTo>
                    <a:cubicBezTo>
                      <a:pt x="25326" y="-140"/>
                      <a:pt x="30498" y="1451"/>
                      <a:pt x="34889" y="4414"/>
                    </a:cubicBezTo>
                    <a:lnTo>
                      <a:pt x="31365" y="11557"/>
                    </a:lnTo>
                    <a:cubicBezTo>
                      <a:pt x="27793" y="9138"/>
                      <a:pt x="23582" y="7842"/>
                      <a:pt x="19268" y="7842"/>
                    </a:cubicBezTo>
                    <a:cubicBezTo>
                      <a:pt x="17325" y="7795"/>
                      <a:pt x="15391" y="8214"/>
                      <a:pt x="13648" y="9081"/>
                    </a:cubicBezTo>
                    <a:cubicBezTo>
                      <a:pt x="12276" y="9842"/>
                      <a:pt x="11467" y="11328"/>
                      <a:pt x="11552" y="12890"/>
                    </a:cubicBezTo>
                    <a:cubicBezTo>
                      <a:pt x="11505" y="14329"/>
                      <a:pt x="12391" y="15634"/>
                      <a:pt x="13743" y="16129"/>
                    </a:cubicBezTo>
                    <a:cubicBezTo>
                      <a:pt x="15162" y="16729"/>
                      <a:pt x="16629" y="17215"/>
                      <a:pt x="18125" y="17558"/>
                    </a:cubicBezTo>
                    <a:lnTo>
                      <a:pt x="22982" y="18987"/>
                    </a:lnTo>
                    <a:cubicBezTo>
                      <a:pt x="24411" y="19396"/>
                      <a:pt x="25811" y="19901"/>
                      <a:pt x="27174" y="20511"/>
                    </a:cubicBezTo>
                    <a:cubicBezTo>
                      <a:pt x="28678" y="21159"/>
                      <a:pt x="30117" y="21958"/>
                      <a:pt x="31460" y="22892"/>
                    </a:cubicBezTo>
                    <a:cubicBezTo>
                      <a:pt x="34755" y="24835"/>
                      <a:pt x="36755" y="28398"/>
                      <a:pt x="36699" y="32226"/>
                    </a:cubicBezTo>
                    <a:close/>
                  </a:path>
                </a:pathLst>
              </a:custGeom>
              <a:solidFill>
                <a:srgbClr val="6D6E71"/>
              </a:solidFill>
              <a:ln w="9525" cap="flat">
                <a:noFill/>
                <a:prstDash val="solid"/>
                <a:miter/>
              </a:ln>
            </p:spPr>
            <p:txBody>
              <a:bodyPr rtlCol="0" anchor="ctr"/>
              <a:lstStyle/>
              <a:p>
                <a:endParaRPr lang="en-US"/>
              </a:p>
            </p:txBody>
          </p:sp>
          <p:sp>
            <p:nvSpPr>
              <p:cNvPr id="304" name="Freeform: Shape 303">
                <a:extLst>
                  <a:ext uri="{FF2B5EF4-FFF2-40B4-BE49-F238E27FC236}">
                    <a16:creationId xmlns:a16="http://schemas.microsoft.com/office/drawing/2014/main" id="{962876EF-F734-4ECB-93B6-4D8B7B9397B9}"/>
                  </a:ext>
                </a:extLst>
              </p:cNvPr>
              <p:cNvSpPr/>
              <p:nvPr/>
            </p:nvSpPr>
            <p:spPr>
              <a:xfrm>
                <a:off x="8113671" y="6356290"/>
                <a:ext cx="23649" cy="84534"/>
              </a:xfrm>
              <a:custGeom>
                <a:avLst/>
                <a:gdLst>
                  <a:gd name="connsiteX0" fmla="*/ 11517 w 18919"/>
                  <a:gd name="connsiteY0" fmla="*/ 15250 h 67627"/>
                  <a:gd name="connsiteX1" fmla="*/ 11517 w 18919"/>
                  <a:gd name="connsiteY1" fmla="*/ 51827 h 67627"/>
                  <a:gd name="connsiteX2" fmla="*/ 18946 w 18919"/>
                  <a:gd name="connsiteY2" fmla="*/ 67448 h 67627"/>
                  <a:gd name="connsiteX3" fmla="*/ 9897 w 18919"/>
                  <a:gd name="connsiteY3" fmla="*/ 67448 h 67627"/>
                  <a:gd name="connsiteX4" fmla="*/ 3135 w 18919"/>
                  <a:gd name="connsiteY4" fmla="*/ 52684 h 67627"/>
                  <a:gd name="connsiteX5" fmla="*/ 3135 w 18919"/>
                  <a:gd name="connsiteY5" fmla="*/ 14584 h 67627"/>
                  <a:gd name="connsiteX6" fmla="*/ 9897 w 18919"/>
                  <a:gd name="connsiteY6" fmla="*/ -180 h 67627"/>
                  <a:gd name="connsiteX7" fmla="*/ 18946 w 18919"/>
                  <a:gd name="connsiteY7" fmla="*/ -180 h 67627"/>
                  <a:gd name="connsiteX8" fmla="*/ 11517 w 18919"/>
                  <a:gd name="connsiteY8" fmla="*/ 1525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919" h="67627">
                    <a:moveTo>
                      <a:pt x="11517" y="15250"/>
                    </a:moveTo>
                    <a:cubicBezTo>
                      <a:pt x="7450" y="27100"/>
                      <a:pt x="7450" y="39977"/>
                      <a:pt x="11517" y="51827"/>
                    </a:cubicBezTo>
                    <a:cubicBezTo>
                      <a:pt x="13202" y="57370"/>
                      <a:pt x="15707" y="62638"/>
                      <a:pt x="18946" y="67448"/>
                    </a:cubicBezTo>
                    <a:lnTo>
                      <a:pt x="9897" y="67448"/>
                    </a:lnTo>
                    <a:cubicBezTo>
                      <a:pt x="6887" y="62905"/>
                      <a:pt x="4611" y="57923"/>
                      <a:pt x="3135" y="52684"/>
                    </a:cubicBezTo>
                    <a:cubicBezTo>
                      <a:pt x="-1009" y="40320"/>
                      <a:pt x="-1009" y="26947"/>
                      <a:pt x="3135" y="14584"/>
                    </a:cubicBezTo>
                    <a:cubicBezTo>
                      <a:pt x="4611" y="9345"/>
                      <a:pt x="6887" y="4363"/>
                      <a:pt x="9897" y="-180"/>
                    </a:cubicBezTo>
                    <a:lnTo>
                      <a:pt x="18946" y="-180"/>
                    </a:lnTo>
                    <a:cubicBezTo>
                      <a:pt x="15727" y="4573"/>
                      <a:pt x="13222" y="9764"/>
                      <a:pt x="11517" y="15250"/>
                    </a:cubicBezTo>
                    <a:close/>
                  </a:path>
                </a:pathLst>
              </a:custGeom>
              <a:solidFill>
                <a:srgbClr val="6D6E71"/>
              </a:solidFill>
              <a:ln w="9525" cap="flat">
                <a:noFill/>
                <a:prstDash val="solid"/>
                <a:miter/>
              </a:ln>
            </p:spPr>
            <p:txBody>
              <a:bodyPr rtlCol="0" anchor="ctr"/>
              <a:lstStyle/>
              <a:p>
                <a:endParaRPr lang="en-US"/>
              </a:p>
            </p:txBody>
          </p:sp>
          <p:sp>
            <p:nvSpPr>
              <p:cNvPr id="305" name="Freeform: Shape 304">
                <a:extLst>
                  <a:ext uri="{FF2B5EF4-FFF2-40B4-BE49-F238E27FC236}">
                    <a16:creationId xmlns:a16="http://schemas.microsoft.com/office/drawing/2014/main" id="{5B27BEB6-B89D-4575-8776-E90A8369F8F0}"/>
                  </a:ext>
                </a:extLst>
              </p:cNvPr>
              <p:cNvSpPr/>
              <p:nvPr/>
            </p:nvSpPr>
            <p:spPr>
              <a:xfrm>
                <a:off x="8144345" y="6359965"/>
                <a:ext cx="51590" cy="68985"/>
              </a:xfrm>
              <a:custGeom>
                <a:avLst/>
                <a:gdLst>
                  <a:gd name="connsiteX0" fmla="*/ 20506 w 41272"/>
                  <a:gd name="connsiteY0" fmla="*/ 8119 h 55188"/>
                  <a:gd name="connsiteX1" fmla="*/ 14029 w 41272"/>
                  <a:gd name="connsiteY1" fmla="*/ 9739 h 55188"/>
                  <a:gd name="connsiteX2" fmla="*/ 11552 w 41272"/>
                  <a:gd name="connsiteY2" fmla="*/ 14597 h 55188"/>
                  <a:gd name="connsiteX3" fmla="*/ 14029 w 41272"/>
                  <a:gd name="connsiteY3" fmla="*/ 19549 h 55188"/>
                  <a:gd name="connsiteX4" fmla="*/ 24697 w 41272"/>
                  <a:gd name="connsiteY4" fmla="*/ 23169 h 55188"/>
                  <a:gd name="connsiteX5" fmla="*/ 37079 w 41272"/>
                  <a:gd name="connsiteY5" fmla="*/ 28789 h 55188"/>
                  <a:gd name="connsiteX6" fmla="*/ 41270 w 41272"/>
                  <a:gd name="connsiteY6" fmla="*/ 39362 h 55188"/>
                  <a:gd name="connsiteX7" fmla="*/ 35936 w 41272"/>
                  <a:gd name="connsiteY7" fmla="*/ 50601 h 55188"/>
                  <a:gd name="connsiteX8" fmla="*/ 22220 w 41272"/>
                  <a:gd name="connsiteY8" fmla="*/ 54983 h 55188"/>
                  <a:gd name="connsiteX9" fmla="*/ 27 w 41272"/>
                  <a:gd name="connsiteY9" fmla="*/ 46410 h 55188"/>
                  <a:gd name="connsiteX10" fmla="*/ 5647 w 41272"/>
                  <a:gd name="connsiteY10" fmla="*/ 39552 h 55188"/>
                  <a:gd name="connsiteX11" fmla="*/ 22411 w 41272"/>
                  <a:gd name="connsiteY11" fmla="*/ 46601 h 55188"/>
                  <a:gd name="connsiteX12" fmla="*/ 29269 w 41272"/>
                  <a:gd name="connsiteY12" fmla="*/ 44696 h 55188"/>
                  <a:gd name="connsiteX13" fmla="*/ 31841 w 41272"/>
                  <a:gd name="connsiteY13" fmla="*/ 39742 h 55188"/>
                  <a:gd name="connsiteX14" fmla="*/ 29459 w 41272"/>
                  <a:gd name="connsiteY14" fmla="*/ 34980 h 55188"/>
                  <a:gd name="connsiteX15" fmla="*/ 21173 w 41272"/>
                  <a:gd name="connsiteY15" fmla="*/ 31837 h 55188"/>
                  <a:gd name="connsiteX16" fmla="*/ 12314 w 41272"/>
                  <a:gd name="connsiteY16" fmla="*/ 29265 h 55188"/>
                  <a:gd name="connsiteX17" fmla="*/ 6885 w 41272"/>
                  <a:gd name="connsiteY17" fmla="*/ 26217 h 55188"/>
                  <a:gd name="connsiteX18" fmla="*/ 6085 w 41272"/>
                  <a:gd name="connsiteY18" fmla="*/ 5214 h 55188"/>
                  <a:gd name="connsiteX19" fmla="*/ 7552 w 41272"/>
                  <a:gd name="connsiteY19" fmla="*/ 3833 h 55188"/>
                  <a:gd name="connsiteX20" fmla="*/ 20792 w 41272"/>
                  <a:gd name="connsiteY20" fmla="*/ -167 h 55188"/>
                  <a:gd name="connsiteX21" fmla="*/ 30983 w 41272"/>
                  <a:gd name="connsiteY21" fmla="*/ 1452 h 55188"/>
                  <a:gd name="connsiteX22" fmla="*/ 39651 w 41272"/>
                  <a:gd name="connsiteY22" fmla="*/ 6215 h 55188"/>
                  <a:gd name="connsiteX23" fmla="*/ 34793 w 41272"/>
                  <a:gd name="connsiteY23" fmla="*/ 12977 h 55188"/>
                  <a:gd name="connsiteX24" fmla="*/ 28412 w 41272"/>
                  <a:gd name="connsiteY24" fmla="*/ 9453 h 55188"/>
                  <a:gd name="connsiteX25" fmla="*/ 20506 w 41272"/>
                  <a:gd name="connsiteY25" fmla="*/ 8119 h 55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272" h="55188">
                    <a:moveTo>
                      <a:pt x="20506" y="8119"/>
                    </a:moveTo>
                    <a:cubicBezTo>
                      <a:pt x="18239" y="8043"/>
                      <a:pt x="15991" y="8605"/>
                      <a:pt x="14029" y="9739"/>
                    </a:cubicBezTo>
                    <a:cubicBezTo>
                      <a:pt x="12362" y="10767"/>
                      <a:pt x="11400" y="12644"/>
                      <a:pt x="11552" y="14597"/>
                    </a:cubicBezTo>
                    <a:cubicBezTo>
                      <a:pt x="11448" y="16568"/>
                      <a:pt x="12391" y="18445"/>
                      <a:pt x="14029" y="19549"/>
                    </a:cubicBezTo>
                    <a:cubicBezTo>
                      <a:pt x="17372" y="21302"/>
                      <a:pt x="20973" y="22521"/>
                      <a:pt x="24697" y="23169"/>
                    </a:cubicBezTo>
                    <a:cubicBezTo>
                      <a:pt x="29202" y="24045"/>
                      <a:pt x="33450" y="25979"/>
                      <a:pt x="37079" y="28789"/>
                    </a:cubicBezTo>
                    <a:cubicBezTo>
                      <a:pt x="39994" y="31503"/>
                      <a:pt x="41537" y="35390"/>
                      <a:pt x="41270" y="39362"/>
                    </a:cubicBezTo>
                    <a:cubicBezTo>
                      <a:pt x="41356" y="43743"/>
                      <a:pt x="39384" y="47905"/>
                      <a:pt x="35936" y="50601"/>
                    </a:cubicBezTo>
                    <a:cubicBezTo>
                      <a:pt x="32050" y="53678"/>
                      <a:pt x="27173" y="55230"/>
                      <a:pt x="22220" y="54983"/>
                    </a:cubicBezTo>
                    <a:cubicBezTo>
                      <a:pt x="14000" y="55040"/>
                      <a:pt x="6075" y="51972"/>
                      <a:pt x="27" y="46410"/>
                    </a:cubicBezTo>
                    <a:lnTo>
                      <a:pt x="5647" y="39552"/>
                    </a:lnTo>
                    <a:cubicBezTo>
                      <a:pt x="10181" y="43876"/>
                      <a:pt x="16143" y="46391"/>
                      <a:pt x="22411" y="46601"/>
                    </a:cubicBezTo>
                    <a:cubicBezTo>
                      <a:pt x="24840" y="46724"/>
                      <a:pt x="27250" y="46058"/>
                      <a:pt x="29269" y="44696"/>
                    </a:cubicBezTo>
                    <a:cubicBezTo>
                      <a:pt x="30917" y="43590"/>
                      <a:pt x="31888" y="41724"/>
                      <a:pt x="31841" y="39742"/>
                    </a:cubicBezTo>
                    <a:cubicBezTo>
                      <a:pt x="31917" y="37847"/>
                      <a:pt x="31012" y="36057"/>
                      <a:pt x="29459" y="34980"/>
                    </a:cubicBezTo>
                    <a:cubicBezTo>
                      <a:pt x="26897" y="33465"/>
                      <a:pt x="24097" y="32399"/>
                      <a:pt x="21173" y="31837"/>
                    </a:cubicBezTo>
                    <a:cubicBezTo>
                      <a:pt x="18172" y="31151"/>
                      <a:pt x="15220" y="30294"/>
                      <a:pt x="12314" y="29265"/>
                    </a:cubicBezTo>
                    <a:cubicBezTo>
                      <a:pt x="10352" y="28551"/>
                      <a:pt x="8514" y="27522"/>
                      <a:pt x="6885" y="26217"/>
                    </a:cubicBezTo>
                    <a:cubicBezTo>
                      <a:pt x="865" y="20635"/>
                      <a:pt x="503" y="11234"/>
                      <a:pt x="6085" y="5214"/>
                    </a:cubicBezTo>
                    <a:cubicBezTo>
                      <a:pt x="6542" y="4719"/>
                      <a:pt x="7028" y="4262"/>
                      <a:pt x="7552" y="3833"/>
                    </a:cubicBezTo>
                    <a:cubicBezTo>
                      <a:pt x="11400" y="1071"/>
                      <a:pt x="16058" y="-329"/>
                      <a:pt x="20792" y="-167"/>
                    </a:cubicBezTo>
                    <a:cubicBezTo>
                      <a:pt x="24249" y="-138"/>
                      <a:pt x="27688" y="404"/>
                      <a:pt x="30983" y="1452"/>
                    </a:cubicBezTo>
                    <a:cubicBezTo>
                      <a:pt x="34127" y="2519"/>
                      <a:pt x="37060" y="4138"/>
                      <a:pt x="39651" y="6215"/>
                    </a:cubicBezTo>
                    <a:lnTo>
                      <a:pt x="34793" y="12977"/>
                    </a:lnTo>
                    <a:cubicBezTo>
                      <a:pt x="32926" y="11387"/>
                      <a:pt x="30755" y="10187"/>
                      <a:pt x="28412" y="9453"/>
                    </a:cubicBezTo>
                    <a:cubicBezTo>
                      <a:pt x="25859" y="8605"/>
                      <a:pt x="23192" y="8148"/>
                      <a:pt x="20506" y="8119"/>
                    </a:cubicBezTo>
                    <a:close/>
                  </a:path>
                </a:pathLst>
              </a:custGeom>
              <a:solidFill>
                <a:srgbClr val="6D6E71"/>
              </a:solidFill>
              <a:ln w="9525" cap="flat">
                <a:noFill/>
                <a:prstDash val="solid"/>
                <a:miter/>
              </a:ln>
            </p:spPr>
            <p:txBody>
              <a:bodyPr rtlCol="0" anchor="ctr"/>
              <a:lstStyle/>
              <a:p>
                <a:endParaRPr lang="en-US"/>
              </a:p>
            </p:txBody>
          </p:sp>
          <p:sp>
            <p:nvSpPr>
              <p:cNvPr id="306" name="Freeform: Shape 305">
                <a:extLst>
                  <a:ext uri="{FF2B5EF4-FFF2-40B4-BE49-F238E27FC236}">
                    <a16:creationId xmlns:a16="http://schemas.microsoft.com/office/drawing/2014/main" id="{82BE1858-44FE-4E83-A2EA-E713EED4035F}"/>
                  </a:ext>
                </a:extLst>
              </p:cNvPr>
              <p:cNvSpPr/>
              <p:nvPr/>
            </p:nvSpPr>
            <p:spPr>
              <a:xfrm>
                <a:off x="8204940" y="6376786"/>
                <a:ext cx="53349" cy="52127"/>
              </a:xfrm>
              <a:custGeom>
                <a:avLst/>
                <a:gdLst>
                  <a:gd name="connsiteX0" fmla="*/ 36609 w 42679"/>
                  <a:gd name="connsiteY0" fmla="*/ 35429 h 41702"/>
                  <a:gd name="connsiteX1" fmla="*/ 6129 w 42679"/>
                  <a:gd name="connsiteY1" fmla="*/ 35429 h 41702"/>
                  <a:gd name="connsiteX2" fmla="*/ 33 w 42679"/>
                  <a:gd name="connsiteY2" fmla="*/ 20666 h 41702"/>
                  <a:gd name="connsiteX3" fmla="*/ 6129 w 42679"/>
                  <a:gd name="connsiteY3" fmla="*/ 5807 h 41702"/>
                  <a:gd name="connsiteX4" fmla="*/ 36609 w 42679"/>
                  <a:gd name="connsiteY4" fmla="*/ 5807 h 41702"/>
                  <a:gd name="connsiteX5" fmla="*/ 42705 w 42679"/>
                  <a:gd name="connsiteY5" fmla="*/ 20666 h 41702"/>
                  <a:gd name="connsiteX6" fmla="*/ 36609 w 42679"/>
                  <a:gd name="connsiteY6" fmla="*/ 35429 h 41702"/>
                  <a:gd name="connsiteX7" fmla="*/ 12130 w 42679"/>
                  <a:gd name="connsiteY7" fmla="*/ 30191 h 41702"/>
                  <a:gd name="connsiteX8" fmla="*/ 21655 w 42679"/>
                  <a:gd name="connsiteY8" fmla="*/ 33905 h 41702"/>
                  <a:gd name="connsiteX9" fmla="*/ 31180 w 42679"/>
                  <a:gd name="connsiteY9" fmla="*/ 30191 h 41702"/>
                  <a:gd name="connsiteX10" fmla="*/ 34799 w 42679"/>
                  <a:gd name="connsiteY10" fmla="*/ 20666 h 41702"/>
                  <a:gd name="connsiteX11" fmla="*/ 31180 w 42679"/>
                  <a:gd name="connsiteY11" fmla="*/ 11141 h 41702"/>
                  <a:gd name="connsiteX12" fmla="*/ 21655 w 42679"/>
                  <a:gd name="connsiteY12" fmla="*/ 7521 h 41702"/>
                  <a:gd name="connsiteX13" fmla="*/ 12130 w 42679"/>
                  <a:gd name="connsiteY13" fmla="*/ 11141 h 41702"/>
                  <a:gd name="connsiteX14" fmla="*/ 8510 w 42679"/>
                  <a:gd name="connsiteY14" fmla="*/ 20666 h 41702"/>
                  <a:gd name="connsiteX15" fmla="*/ 12130 w 42679"/>
                  <a:gd name="connsiteY15" fmla="*/ 30191 h 41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679" h="41702">
                    <a:moveTo>
                      <a:pt x="36609" y="35429"/>
                    </a:moveTo>
                    <a:cubicBezTo>
                      <a:pt x="28075" y="43554"/>
                      <a:pt x="14663" y="43554"/>
                      <a:pt x="6129" y="35429"/>
                    </a:cubicBezTo>
                    <a:cubicBezTo>
                      <a:pt x="2119" y="31581"/>
                      <a:pt x="-101" y="26228"/>
                      <a:pt x="33" y="20666"/>
                    </a:cubicBezTo>
                    <a:cubicBezTo>
                      <a:pt x="-101" y="15074"/>
                      <a:pt x="2109" y="9692"/>
                      <a:pt x="6129" y="5807"/>
                    </a:cubicBezTo>
                    <a:cubicBezTo>
                      <a:pt x="14720" y="-2176"/>
                      <a:pt x="28017" y="-2176"/>
                      <a:pt x="36609" y="5807"/>
                    </a:cubicBezTo>
                    <a:cubicBezTo>
                      <a:pt x="40590" y="9721"/>
                      <a:pt x="42790" y="15084"/>
                      <a:pt x="42705" y="20666"/>
                    </a:cubicBezTo>
                    <a:cubicBezTo>
                      <a:pt x="42790" y="26219"/>
                      <a:pt x="40581" y="31553"/>
                      <a:pt x="36609" y="35429"/>
                    </a:cubicBezTo>
                    <a:close/>
                    <a:moveTo>
                      <a:pt x="12130" y="30191"/>
                    </a:moveTo>
                    <a:cubicBezTo>
                      <a:pt x="14625" y="32733"/>
                      <a:pt x="18092" y="34086"/>
                      <a:pt x="21655" y="33905"/>
                    </a:cubicBezTo>
                    <a:cubicBezTo>
                      <a:pt x="25226" y="34134"/>
                      <a:pt x="28713" y="32772"/>
                      <a:pt x="31180" y="30191"/>
                    </a:cubicBezTo>
                    <a:cubicBezTo>
                      <a:pt x="33618" y="27628"/>
                      <a:pt x="34923" y="24199"/>
                      <a:pt x="34799" y="20666"/>
                    </a:cubicBezTo>
                    <a:cubicBezTo>
                      <a:pt x="34894" y="17141"/>
                      <a:pt x="33589" y="13712"/>
                      <a:pt x="31180" y="11141"/>
                    </a:cubicBezTo>
                    <a:cubicBezTo>
                      <a:pt x="28674" y="8626"/>
                      <a:pt x="25198" y="7302"/>
                      <a:pt x="21655" y="7521"/>
                    </a:cubicBezTo>
                    <a:cubicBezTo>
                      <a:pt x="18111" y="7349"/>
                      <a:pt x="14663" y="8664"/>
                      <a:pt x="12130" y="11141"/>
                    </a:cubicBezTo>
                    <a:cubicBezTo>
                      <a:pt x="9720" y="13712"/>
                      <a:pt x="8415" y="17141"/>
                      <a:pt x="8510" y="20666"/>
                    </a:cubicBezTo>
                    <a:cubicBezTo>
                      <a:pt x="8386" y="24199"/>
                      <a:pt x="9691" y="27628"/>
                      <a:pt x="12130" y="30191"/>
                    </a:cubicBezTo>
                    <a:close/>
                  </a:path>
                </a:pathLst>
              </a:custGeom>
              <a:solidFill>
                <a:srgbClr val="6D6E71"/>
              </a:solidFill>
              <a:ln w="9525" cap="flat">
                <a:noFill/>
                <a:prstDash val="solid"/>
                <a:miter/>
              </a:ln>
            </p:spPr>
            <p:txBody>
              <a:bodyPr rtlCol="0" anchor="ctr"/>
              <a:lstStyle/>
              <a:p>
                <a:endParaRPr lang="en-US"/>
              </a:p>
            </p:txBody>
          </p:sp>
          <p:sp>
            <p:nvSpPr>
              <p:cNvPr id="307" name="Freeform: Shape 306">
                <a:extLst>
                  <a:ext uri="{FF2B5EF4-FFF2-40B4-BE49-F238E27FC236}">
                    <a16:creationId xmlns:a16="http://schemas.microsoft.com/office/drawing/2014/main" id="{DB01D659-1777-48CF-96D7-EF5B55FF8131}"/>
                  </a:ext>
                </a:extLst>
              </p:cNvPr>
              <p:cNvSpPr/>
              <p:nvPr/>
            </p:nvSpPr>
            <p:spPr>
              <a:xfrm>
                <a:off x="8270312" y="6376693"/>
                <a:ext cx="81849" cy="51509"/>
              </a:xfrm>
              <a:custGeom>
                <a:avLst/>
                <a:gdLst>
                  <a:gd name="connsiteX0" fmla="*/ 8600 w 65479"/>
                  <a:gd name="connsiteY0" fmla="*/ 19025 h 41207"/>
                  <a:gd name="connsiteX1" fmla="*/ 8600 w 65479"/>
                  <a:gd name="connsiteY1" fmla="*/ 41028 h 41207"/>
                  <a:gd name="connsiteX2" fmla="*/ 27 w 65479"/>
                  <a:gd name="connsiteY2" fmla="*/ 41028 h 41207"/>
                  <a:gd name="connsiteX3" fmla="*/ 27 w 65479"/>
                  <a:gd name="connsiteY3" fmla="*/ 451 h 41207"/>
                  <a:gd name="connsiteX4" fmla="*/ 8600 w 65479"/>
                  <a:gd name="connsiteY4" fmla="*/ 451 h 41207"/>
                  <a:gd name="connsiteX5" fmla="*/ 8600 w 65479"/>
                  <a:gd name="connsiteY5" fmla="*/ 7880 h 41207"/>
                  <a:gd name="connsiteX6" fmla="*/ 14124 w 65479"/>
                  <a:gd name="connsiteY6" fmla="*/ 1975 h 41207"/>
                  <a:gd name="connsiteX7" fmla="*/ 22030 w 65479"/>
                  <a:gd name="connsiteY7" fmla="*/ -121 h 41207"/>
                  <a:gd name="connsiteX8" fmla="*/ 35079 w 65479"/>
                  <a:gd name="connsiteY8" fmla="*/ 7785 h 41207"/>
                  <a:gd name="connsiteX9" fmla="*/ 50129 w 65479"/>
                  <a:gd name="connsiteY9" fmla="*/ -121 h 41207"/>
                  <a:gd name="connsiteX10" fmla="*/ 61178 w 65479"/>
                  <a:gd name="connsiteY10" fmla="*/ 4070 h 41207"/>
                  <a:gd name="connsiteX11" fmla="*/ 65464 w 65479"/>
                  <a:gd name="connsiteY11" fmla="*/ 16167 h 41207"/>
                  <a:gd name="connsiteX12" fmla="*/ 65464 w 65479"/>
                  <a:gd name="connsiteY12" fmla="*/ 41028 h 41207"/>
                  <a:gd name="connsiteX13" fmla="*/ 56891 w 65479"/>
                  <a:gd name="connsiteY13" fmla="*/ 41028 h 41207"/>
                  <a:gd name="connsiteX14" fmla="*/ 56891 w 65479"/>
                  <a:gd name="connsiteY14" fmla="*/ 18739 h 41207"/>
                  <a:gd name="connsiteX15" fmla="*/ 47366 w 65479"/>
                  <a:gd name="connsiteY15" fmla="*/ 7499 h 41207"/>
                  <a:gd name="connsiteX16" fmla="*/ 39842 w 65479"/>
                  <a:gd name="connsiteY16" fmla="*/ 10357 h 41207"/>
                  <a:gd name="connsiteX17" fmla="*/ 36413 w 65479"/>
                  <a:gd name="connsiteY17" fmla="*/ 18453 h 41207"/>
                  <a:gd name="connsiteX18" fmla="*/ 36413 w 65479"/>
                  <a:gd name="connsiteY18" fmla="*/ 41028 h 41207"/>
                  <a:gd name="connsiteX19" fmla="*/ 27935 w 65479"/>
                  <a:gd name="connsiteY19" fmla="*/ 41028 h 41207"/>
                  <a:gd name="connsiteX20" fmla="*/ 27935 w 65479"/>
                  <a:gd name="connsiteY20" fmla="*/ 18739 h 41207"/>
                  <a:gd name="connsiteX21" fmla="*/ 25840 w 65479"/>
                  <a:gd name="connsiteY21" fmla="*/ 10261 h 41207"/>
                  <a:gd name="connsiteX22" fmla="*/ 19363 w 65479"/>
                  <a:gd name="connsiteY22" fmla="*/ 7499 h 41207"/>
                  <a:gd name="connsiteX23" fmla="*/ 11648 w 65479"/>
                  <a:gd name="connsiteY23" fmla="*/ 10452 h 41207"/>
                  <a:gd name="connsiteX24" fmla="*/ 8600 w 65479"/>
                  <a:gd name="connsiteY24" fmla="*/ 19025 h 41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5479" h="41207">
                    <a:moveTo>
                      <a:pt x="8600" y="19025"/>
                    </a:moveTo>
                    <a:lnTo>
                      <a:pt x="8600" y="41028"/>
                    </a:lnTo>
                    <a:lnTo>
                      <a:pt x="27" y="41028"/>
                    </a:lnTo>
                    <a:lnTo>
                      <a:pt x="27" y="451"/>
                    </a:lnTo>
                    <a:lnTo>
                      <a:pt x="8600" y="451"/>
                    </a:lnTo>
                    <a:lnTo>
                      <a:pt x="8600" y="7880"/>
                    </a:lnTo>
                    <a:cubicBezTo>
                      <a:pt x="9781" y="5385"/>
                      <a:pt x="11714" y="3318"/>
                      <a:pt x="14124" y="1975"/>
                    </a:cubicBezTo>
                    <a:cubicBezTo>
                      <a:pt x="16524" y="584"/>
                      <a:pt x="19258" y="-140"/>
                      <a:pt x="22030" y="-121"/>
                    </a:cubicBezTo>
                    <a:cubicBezTo>
                      <a:pt x="27650" y="-664"/>
                      <a:pt x="32955" y="2556"/>
                      <a:pt x="35079" y="7785"/>
                    </a:cubicBezTo>
                    <a:cubicBezTo>
                      <a:pt x="38470" y="2813"/>
                      <a:pt x="44109" y="-149"/>
                      <a:pt x="50129" y="-121"/>
                    </a:cubicBezTo>
                    <a:cubicBezTo>
                      <a:pt x="54234" y="-330"/>
                      <a:pt x="58244" y="1184"/>
                      <a:pt x="61178" y="4070"/>
                    </a:cubicBezTo>
                    <a:cubicBezTo>
                      <a:pt x="64235" y="7328"/>
                      <a:pt x="65788" y="11710"/>
                      <a:pt x="65464" y="16167"/>
                    </a:cubicBezTo>
                    <a:lnTo>
                      <a:pt x="65464" y="41028"/>
                    </a:lnTo>
                    <a:lnTo>
                      <a:pt x="56891" y="41028"/>
                    </a:lnTo>
                    <a:lnTo>
                      <a:pt x="56891" y="18739"/>
                    </a:lnTo>
                    <a:cubicBezTo>
                      <a:pt x="56891" y="11310"/>
                      <a:pt x="53748" y="7499"/>
                      <a:pt x="47366" y="7499"/>
                    </a:cubicBezTo>
                    <a:cubicBezTo>
                      <a:pt x="44585" y="7471"/>
                      <a:pt x="41899" y="8490"/>
                      <a:pt x="39842" y="10357"/>
                    </a:cubicBezTo>
                    <a:cubicBezTo>
                      <a:pt x="37537" y="12395"/>
                      <a:pt x="36270" y="15377"/>
                      <a:pt x="36413" y="18453"/>
                    </a:cubicBezTo>
                    <a:lnTo>
                      <a:pt x="36413" y="41028"/>
                    </a:lnTo>
                    <a:lnTo>
                      <a:pt x="27935" y="41028"/>
                    </a:lnTo>
                    <a:lnTo>
                      <a:pt x="27935" y="18739"/>
                    </a:lnTo>
                    <a:cubicBezTo>
                      <a:pt x="28145" y="15767"/>
                      <a:pt x="27412" y="12796"/>
                      <a:pt x="25840" y="10261"/>
                    </a:cubicBezTo>
                    <a:cubicBezTo>
                      <a:pt x="24259" y="8338"/>
                      <a:pt x="21840" y="7309"/>
                      <a:pt x="19363" y="7499"/>
                    </a:cubicBezTo>
                    <a:cubicBezTo>
                      <a:pt x="16515" y="7490"/>
                      <a:pt x="13762" y="8538"/>
                      <a:pt x="11648" y="10452"/>
                    </a:cubicBezTo>
                    <a:cubicBezTo>
                      <a:pt x="9438" y="12729"/>
                      <a:pt x="8323" y="15862"/>
                      <a:pt x="8600" y="19025"/>
                    </a:cubicBezTo>
                    <a:close/>
                  </a:path>
                </a:pathLst>
              </a:custGeom>
              <a:solidFill>
                <a:srgbClr val="6D6E71"/>
              </a:solidFill>
              <a:ln w="9525" cap="flat">
                <a:noFill/>
                <a:prstDash val="solid"/>
                <a:miter/>
              </a:ln>
            </p:spPr>
            <p:txBody>
              <a:bodyPr rtlCol="0" anchor="ctr"/>
              <a:lstStyle/>
              <a:p>
                <a:endParaRPr lang="en-US"/>
              </a:p>
            </p:txBody>
          </p:sp>
          <p:sp>
            <p:nvSpPr>
              <p:cNvPr id="308" name="Freeform: Shape 307">
                <a:extLst>
                  <a:ext uri="{FF2B5EF4-FFF2-40B4-BE49-F238E27FC236}">
                    <a16:creationId xmlns:a16="http://schemas.microsoft.com/office/drawing/2014/main" id="{5B3C1D7B-BDD2-4B00-A2ED-63F2D9E827A5}"/>
                  </a:ext>
                </a:extLst>
              </p:cNvPr>
              <p:cNvSpPr/>
              <p:nvPr/>
            </p:nvSpPr>
            <p:spPr>
              <a:xfrm>
                <a:off x="8363852" y="6376401"/>
                <a:ext cx="50434" cy="52179"/>
              </a:xfrm>
              <a:custGeom>
                <a:avLst/>
                <a:gdLst>
                  <a:gd name="connsiteX0" fmla="*/ 40352 w 40347"/>
                  <a:gd name="connsiteY0" fmla="*/ 24403 h 41743"/>
                  <a:gd name="connsiteX1" fmla="*/ 8539 w 40347"/>
                  <a:gd name="connsiteY1" fmla="*/ 24403 h 41743"/>
                  <a:gd name="connsiteX2" fmla="*/ 12635 w 40347"/>
                  <a:gd name="connsiteY2" fmla="*/ 31546 h 41743"/>
                  <a:gd name="connsiteX3" fmla="*/ 21111 w 40347"/>
                  <a:gd name="connsiteY3" fmla="*/ 34214 h 41743"/>
                  <a:gd name="connsiteX4" fmla="*/ 32732 w 40347"/>
                  <a:gd name="connsiteY4" fmla="*/ 29451 h 41743"/>
                  <a:gd name="connsiteX5" fmla="*/ 37590 w 40347"/>
                  <a:gd name="connsiteY5" fmla="*/ 34785 h 41743"/>
                  <a:gd name="connsiteX6" fmla="*/ 20540 w 40347"/>
                  <a:gd name="connsiteY6" fmla="*/ 41548 h 41743"/>
                  <a:gd name="connsiteX7" fmla="*/ 6062 w 40347"/>
                  <a:gd name="connsiteY7" fmla="*/ 35833 h 41743"/>
                  <a:gd name="connsiteX8" fmla="*/ 62 w 40347"/>
                  <a:gd name="connsiteY8" fmla="*/ 20592 h 41743"/>
                  <a:gd name="connsiteX9" fmla="*/ 6158 w 40347"/>
                  <a:gd name="connsiteY9" fmla="*/ 5448 h 41743"/>
                  <a:gd name="connsiteX10" fmla="*/ 20540 w 40347"/>
                  <a:gd name="connsiteY10" fmla="*/ -172 h 41743"/>
                  <a:gd name="connsiteX11" fmla="*/ 34542 w 40347"/>
                  <a:gd name="connsiteY11" fmla="*/ 4781 h 41743"/>
                  <a:gd name="connsiteX12" fmla="*/ 40352 w 40347"/>
                  <a:gd name="connsiteY12" fmla="*/ 18497 h 41743"/>
                  <a:gd name="connsiteX13" fmla="*/ 8539 w 40347"/>
                  <a:gd name="connsiteY13" fmla="*/ 17735 h 41743"/>
                  <a:gd name="connsiteX14" fmla="*/ 31780 w 40347"/>
                  <a:gd name="connsiteY14" fmla="*/ 17735 h 41743"/>
                  <a:gd name="connsiteX15" fmla="*/ 28637 w 40347"/>
                  <a:gd name="connsiteY15" fmla="*/ 9829 h 41743"/>
                  <a:gd name="connsiteX16" fmla="*/ 20731 w 40347"/>
                  <a:gd name="connsiteY16" fmla="*/ 7067 h 41743"/>
                  <a:gd name="connsiteX17" fmla="*/ 12349 w 40347"/>
                  <a:gd name="connsiteY17" fmla="*/ 9924 h 41743"/>
                  <a:gd name="connsiteX18" fmla="*/ 8539 w 40347"/>
                  <a:gd name="connsiteY18" fmla="*/ 18021 h 41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347" h="41743">
                    <a:moveTo>
                      <a:pt x="40352" y="24403"/>
                    </a:moveTo>
                    <a:lnTo>
                      <a:pt x="8539" y="24403"/>
                    </a:lnTo>
                    <a:cubicBezTo>
                      <a:pt x="8748" y="27279"/>
                      <a:pt x="10253" y="29908"/>
                      <a:pt x="12635" y="31546"/>
                    </a:cubicBezTo>
                    <a:cubicBezTo>
                      <a:pt x="15092" y="33337"/>
                      <a:pt x="18073" y="34271"/>
                      <a:pt x="21111" y="34214"/>
                    </a:cubicBezTo>
                    <a:cubicBezTo>
                      <a:pt x="25512" y="34508"/>
                      <a:pt x="29799" y="32746"/>
                      <a:pt x="32732" y="29451"/>
                    </a:cubicBezTo>
                    <a:lnTo>
                      <a:pt x="37590" y="34785"/>
                    </a:lnTo>
                    <a:cubicBezTo>
                      <a:pt x="33104" y="39328"/>
                      <a:pt x="26922" y="41786"/>
                      <a:pt x="20540" y="41548"/>
                    </a:cubicBezTo>
                    <a:cubicBezTo>
                      <a:pt x="15140" y="41662"/>
                      <a:pt x="9930" y="39605"/>
                      <a:pt x="6062" y="35833"/>
                    </a:cubicBezTo>
                    <a:cubicBezTo>
                      <a:pt x="1967" y="31851"/>
                      <a:pt x="-215" y="26298"/>
                      <a:pt x="62" y="20592"/>
                    </a:cubicBezTo>
                    <a:cubicBezTo>
                      <a:pt x="-281" y="14887"/>
                      <a:pt x="1957" y="9324"/>
                      <a:pt x="6158" y="5448"/>
                    </a:cubicBezTo>
                    <a:cubicBezTo>
                      <a:pt x="10015" y="1733"/>
                      <a:pt x="15187" y="-286"/>
                      <a:pt x="20540" y="-172"/>
                    </a:cubicBezTo>
                    <a:cubicBezTo>
                      <a:pt x="25665" y="-314"/>
                      <a:pt x="30646" y="1457"/>
                      <a:pt x="34542" y="4781"/>
                    </a:cubicBezTo>
                    <a:cubicBezTo>
                      <a:pt x="38476" y="8220"/>
                      <a:pt x="40619" y="13277"/>
                      <a:pt x="40352" y="18497"/>
                    </a:cubicBezTo>
                    <a:close/>
                    <a:moveTo>
                      <a:pt x="8539" y="17735"/>
                    </a:moveTo>
                    <a:lnTo>
                      <a:pt x="31780" y="17735"/>
                    </a:lnTo>
                    <a:cubicBezTo>
                      <a:pt x="32037" y="14754"/>
                      <a:pt x="30866" y="11820"/>
                      <a:pt x="28637" y="9829"/>
                    </a:cubicBezTo>
                    <a:cubicBezTo>
                      <a:pt x="26427" y="7982"/>
                      <a:pt x="23617" y="7000"/>
                      <a:pt x="20731" y="7067"/>
                    </a:cubicBezTo>
                    <a:cubicBezTo>
                      <a:pt x="17692" y="7039"/>
                      <a:pt x="14740" y="8048"/>
                      <a:pt x="12349" y="9924"/>
                    </a:cubicBezTo>
                    <a:cubicBezTo>
                      <a:pt x="9815" y="11820"/>
                      <a:pt x="8386" y="14858"/>
                      <a:pt x="8539" y="18021"/>
                    </a:cubicBezTo>
                    <a:close/>
                  </a:path>
                </a:pathLst>
              </a:custGeom>
              <a:solidFill>
                <a:srgbClr val="6D6E71"/>
              </a:solidFill>
              <a:ln w="9525"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B7C00B28-EC1E-4B71-8241-9E36BF0DB1A9}"/>
                  </a:ext>
                </a:extLst>
              </p:cNvPr>
              <p:cNvSpPr/>
              <p:nvPr/>
            </p:nvSpPr>
            <p:spPr>
              <a:xfrm>
                <a:off x="8448682" y="6376758"/>
                <a:ext cx="46776" cy="52162"/>
              </a:xfrm>
              <a:custGeom>
                <a:avLst/>
                <a:gdLst>
                  <a:gd name="connsiteX0" fmla="*/ 20685 w 37421"/>
                  <a:gd name="connsiteY0" fmla="*/ 41547 h 41730"/>
                  <a:gd name="connsiteX1" fmla="*/ 6206 w 37421"/>
                  <a:gd name="connsiteY1" fmla="*/ 35832 h 41730"/>
                  <a:gd name="connsiteX2" fmla="*/ 6206 w 37421"/>
                  <a:gd name="connsiteY2" fmla="*/ 5638 h 41730"/>
                  <a:gd name="connsiteX3" fmla="*/ 21732 w 37421"/>
                  <a:gd name="connsiteY3" fmla="*/ -172 h 41730"/>
                  <a:gd name="connsiteX4" fmla="*/ 37258 w 37421"/>
                  <a:gd name="connsiteY4" fmla="*/ 6114 h 41730"/>
                  <a:gd name="connsiteX5" fmla="*/ 32210 w 37421"/>
                  <a:gd name="connsiteY5" fmla="*/ 12306 h 41730"/>
                  <a:gd name="connsiteX6" fmla="*/ 21638 w 37421"/>
                  <a:gd name="connsiteY6" fmla="*/ 7734 h 41730"/>
                  <a:gd name="connsiteX7" fmla="*/ 12113 w 37421"/>
                  <a:gd name="connsiteY7" fmla="*/ 11258 h 41730"/>
                  <a:gd name="connsiteX8" fmla="*/ 8207 w 37421"/>
                  <a:gd name="connsiteY8" fmla="*/ 20783 h 41730"/>
                  <a:gd name="connsiteX9" fmla="*/ 12113 w 37421"/>
                  <a:gd name="connsiteY9" fmla="*/ 30308 h 41730"/>
                  <a:gd name="connsiteX10" fmla="*/ 21638 w 37421"/>
                  <a:gd name="connsiteY10" fmla="*/ 34118 h 41730"/>
                  <a:gd name="connsiteX11" fmla="*/ 32400 w 37421"/>
                  <a:gd name="connsiteY11" fmla="*/ 28974 h 41730"/>
                  <a:gd name="connsiteX12" fmla="*/ 37449 w 37421"/>
                  <a:gd name="connsiteY12" fmla="*/ 34499 h 41730"/>
                  <a:gd name="connsiteX13" fmla="*/ 20685 w 37421"/>
                  <a:gd name="connsiteY13" fmla="*/ 41547 h 41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421" h="41730">
                    <a:moveTo>
                      <a:pt x="20685" y="41547"/>
                    </a:moveTo>
                    <a:cubicBezTo>
                      <a:pt x="15294" y="41643"/>
                      <a:pt x="10084" y="39585"/>
                      <a:pt x="6206" y="35832"/>
                    </a:cubicBezTo>
                    <a:cubicBezTo>
                      <a:pt x="-2033" y="27460"/>
                      <a:pt x="-2033" y="14020"/>
                      <a:pt x="6206" y="5638"/>
                    </a:cubicBezTo>
                    <a:cubicBezTo>
                      <a:pt x="10436" y="1761"/>
                      <a:pt x="15998" y="-325"/>
                      <a:pt x="21732" y="-172"/>
                    </a:cubicBezTo>
                    <a:cubicBezTo>
                      <a:pt x="27552" y="-277"/>
                      <a:pt x="33153" y="1990"/>
                      <a:pt x="37258" y="6114"/>
                    </a:cubicBezTo>
                    <a:lnTo>
                      <a:pt x="32210" y="12306"/>
                    </a:lnTo>
                    <a:cubicBezTo>
                      <a:pt x="29362" y="9543"/>
                      <a:pt x="25599" y="7915"/>
                      <a:pt x="21638" y="7734"/>
                    </a:cubicBezTo>
                    <a:cubicBezTo>
                      <a:pt x="18123" y="7619"/>
                      <a:pt x="14703" y="8886"/>
                      <a:pt x="12113" y="11258"/>
                    </a:cubicBezTo>
                    <a:cubicBezTo>
                      <a:pt x="9436" y="13677"/>
                      <a:pt x="7998" y="17182"/>
                      <a:pt x="8207" y="20783"/>
                    </a:cubicBezTo>
                    <a:cubicBezTo>
                      <a:pt x="8169" y="24355"/>
                      <a:pt x="9578" y="27793"/>
                      <a:pt x="12113" y="30308"/>
                    </a:cubicBezTo>
                    <a:cubicBezTo>
                      <a:pt x="14627" y="32832"/>
                      <a:pt x="18075" y="34213"/>
                      <a:pt x="21638" y="34118"/>
                    </a:cubicBezTo>
                    <a:cubicBezTo>
                      <a:pt x="25781" y="33975"/>
                      <a:pt x="29686" y="32108"/>
                      <a:pt x="32400" y="28974"/>
                    </a:cubicBezTo>
                    <a:lnTo>
                      <a:pt x="37449" y="34499"/>
                    </a:lnTo>
                    <a:cubicBezTo>
                      <a:pt x="33029" y="39004"/>
                      <a:pt x="26990" y="41537"/>
                      <a:pt x="20685" y="41547"/>
                    </a:cubicBezTo>
                    <a:close/>
                  </a:path>
                </a:pathLst>
              </a:custGeom>
              <a:solidFill>
                <a:srgbClr val="6D6E71"/>
              </a:solidFill>
              <a:ln w="9525"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179796B0-865A-4327-9027-723CDA746C25}"/>
                  </a:ext>
                </a:extLst>
              </p:cNvPr>
              <p:cNvSpPr/>
              <p:nvPr/>
            </p:nvSpPr>
            <p:spPr>
              <a:xfrm>
                <a:off x="8503311" y="6376786"/>
                <a:ext cx="53354" cy="52127"/>
              </a:xfrm>
              <a:custGeom>
                <a:avLst/>
                <a:gdLst>
                  <a:gd name="connsiteX0" fmla="*/ 36609 w 42683"/>
                  <a:gd name="connsiteY0" fmla="*/ 35429 h 41702"/>
                  <a:gd name="connsiteX1" fmla="*/ 6129 w 42683"/>
                  <a:gd name="connsiteY1" fmla="*/ 35429 h 41702"/>
                  <a:gd name="connsiteX2" fmla="*/ 33 w 42683"/>
                  <a:gd name="connsiteY2" fmla="*/ 20666 h 41702"/>
                  <a:gd name="connsiteX3" fmla="*/ 6129 w 42683"/>
                  <a:gd name="connsiteY3" fmla="*/ 5807 h 41702"/>
                  <a:gd name="connsiteX4" fmla="*/ 36609 w 42683"/>
                  <a:gd name="connsiteY4" fmla="*/ 5807 h 41702"/>
                  <a:gd name="connsiteX5" fmla="*/ 42705 w 42683"/>
                  <a:gd name="connsiteY5" fmla="*/ 20666 h 41702"/>
                  <a:gd name="connsiteX6" fmla="*/ 36609 w 42683"/>
                  <a:gd name="connsiteY6" fmla="*/ 35429 h 41702"/>
                  <a:gd name="connsiteX7" fmla="*/ 12225 w 42683"/>
                  <a:gd name="connsiteY7" fmla="*/ 30191 h 41702"/>
                  <a:gd name="connsiteX8" fmla="*/ 30513 w 42683"/>
                  <a:gd name="connsiteY8" fmla="*/ 30191 h 41702"/>
                  <a:gd name="connsiteX9" fmla="*/ 34133 w 42683"/>
                  <a:gd name="connsiteY9" fmla="*/ 20666 h 41702"/>
                  <a:gd name="connsiteX10" fmla="*/ 30513 w 42683"/>
                  <a:gd name="connsiteY10" fmla="*/ 11141 h 41702"/>
                  <a:gd name="connsiteX11" fmla="*/ 12225 w 42683"/>
                  <a:gd name="connsiteY11" fmla="*/ 11141 h 41702"/>
                  <a:gd name="connsiteX12" fmla="*/ 8606 w 42683"/>
                  <a:gd name="connsiteY12" fmla="*/ 20666 h 41702"/>
                  <a:gd name="connsiteX13" fmla="*/ 11844 w 42683"/>
                  <a:gd name="connsiteY13" fmla="*/ 30191 h 41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683" h="41702">
                    <a:moveTo>
                      <a:pt x="36609" y="35429"/>
                    </a:moveTo>
                    <a:cubicBezTo>
                      <a:pt x="28075" y="43554"/>
                      <a:pt x="14663" y="43554"/>
                      <a:pt x="6129" y="35429"/>
                    </a:cubicBezTo>
                    <a:cubicBezTo>
                      <a:pt x="2119" y="31581"/>
                      <a:pt x="-100" y="26228"/>
                      <a:pt x="33" y="20666"/>
                    </a:cubicBezTo>
                    <a:cubicBezTo>
                      <a:pt x="-100" y="15074"/>
                      <a:pt x="2110" y="9692"/>
                      <a:pt x="6129" y="5807"/>
                    </a:cubicBezTo>
                    <a:cubicBezTo>
                      <a:pt x="14721" y="-2176"/>
                      <a:pt x="28018" y="-2176"/>
                      <a:pt x="36609" y="5807"/>
                    </a:cubicBezTo>
                    <a:cubicBezTo>
                      <a:pt x="40629" y="9692"/>
                      <a:pt x="42838" y="15074"/>
                      <a:pt x="42705" y="20666"/>
                    </a:cubicBezTo>
                    <a:cubicBezTo>
                      <a:pt x="42838" y="26228"/>
                      <a:pt x="40619" y="31581"/>
                      <a:pt x="36609" y="35429"/>
                    </a:cubicBezTo>
                    <a:close/>
                    <a:moveTo>
                      <a:pt x="12225" y="30191"/>
                    </a:moveTo>
                    <a:cubicBezTo>
                      <a:pt x="17321" y="35125"/>
                      <a:pt x="25417" y="35125"/>
                      <a:pt x="30513" y="30191"/>
                    </a:cubicBezTo>
                    <a:cubicBezTo>
                      <a:pt x="32990" y="27657"/>
                      <a:pt x="34304" y="24209"/>
                      <a:pt x="34133" y="20666"/>
                    </a:cubicBezTo>
                    <a:cubicBezTo>
                      <a:pt x="34276" y="17131"/>
                      <a:pt x="32970" y="13683"/>
                      <a:pt x="30513" y="11141"/>
                    </a:cubicBezTo>
                    <a:cubicBezTo>
                      <a:pt x="25379" y="6302"/>
                      <a:pt x="17359" y="6302"/>
                      <a:pt x="12225" y="11141"/>
                    </a:cubicBezTo>
                    <a:cubicBezTo>
                      <a:pt x="9768" y="13683"/>
                      <a:pt x="8463" y="17131"/>
                      <a:pt x="8606" y="20666"/>
                    </a:cubicBezTo>
                    <a:cubicBezTo>
                      <a:pt x="8339" y="24151"/>
                      <a:pt x="9511" y="27590"/>
                      <a:pt x="11844" y="30191"/>
                    </a:cubicBezTo>
                    <a:close/>
                  </a:path>
                </a:pathLst>
              </a:custGeom>
              <a:solidFill>
                <a:srgbClr val="6D6E71"/>
              </a:solidFill>
              <a:ln w="9525" cap="flat">
                <a:noFill/>
                <a:prstDash val="solid"/>
                <a:miter/>
              </a:ln>
            </p:spPr>
            <p:txBody>
              <a:bodyPr rtlCol="0" anchor="ctr"/>
              <a:lstStyle/>
              <a:p>
                <a:endParaRPr lang="en-US"/>
              </a:p>
            </p:txBody>
          </p:sp>
          <p:sp>
            <p:nvSpPr>
              <p:cNvPr id="311" name="Freeform: Shape 310">
                <a:extLst>
                  <a:ext uri="{FF2B5EF4-FFF2-40B4-BE49-F238E27FC236}">
                    <a16:creationId xmlns:a16="http://schemas.microsoft.com/office/drawing/2014/main" id="{82254A31-6875-4AA6-8A50-81B453BD7C4C}"/>
                  </a:ext>
                </a:extLst>
              </p:cNvPr>
              <p:cNvSpPr/>
              <p:nvPr/>
            </p:nvSpPr>
            <p:spPr>
              <a:xfrm>
                <a:off x="8567685" y="6377482"/>
                <a:ext cx="46718" cy="51566"/>
              </a:xfrm>
              <a:custGeom>
                <a:avLst/>
                <a:gdLst>
                  <a:gd name="connsiteX0" fmla="*/ 28829 w 37374"/>
                  <a:gd name="connsiteY0" fmla="*/ 21727 h 41253"/>
                  <a:gd name="connsiteX1" fmla="*/ 28829 w 37374"/>
                  <a:gd name="connsiteY1" fmla="*/ -180 h 41253"/>
                  <a:gd name="connsiteX2" fmla="*/ 37401 w 37374"/>
                  <a:gd name="connsiteY2" fmla="*/ -180 h 41253"/>
                  <a:gd name="connsiteX3" fmla="*/ 37401 w 37374"/>
                  <a:gd name="connsiteY3" fmla="*/ 40397 h 41253"/>
                  <a:gd name="connsiteX4" fmla="*/ 28829 w 37374"/>
                  <a:gd name="connsiteY4" fmla="*/ 40397 h 41253"/>
                  <a:gd name="connsiteX5" fmla="*/ 28829 w 37374"/>
                  <a:gd name="connsiteY5" fmla="*/ 33062 h 41253"/>
                  <a:gd name="connsiteX6" fmla="*/ 23209 w 37374"/>
                  <a:gd name="connsiteY6" fmla="*/ 38968 h 41253"/>
                  <a:gd name="connsiteX7" fmla="*/ 15399 w 37374"/>
                  <a:gd name="connsiteY7" fmla="*/ 41063 h 41253"/>
                  <a:gd name="connsiteX8" fmla="*/ 4255 w 37374"/>
                  <a:gd name="connsiteY8" fmla="*/ 36872 h 41253"/>
                  <a:gd name="connsiteX9" fmla="*/ 64 w 37374"/>
                  <a:gd name="connsiteY9" fmla="*/ 24775 h 41253"/>
                  <a:gd name="connsiteX10" fmla="*/ 64 w 37374"/>
                  <a:gd name="connsiteY10" fmla="*/ -85 h 41253"/>
                  <a:gd name="connsiteX11" fmla="*/ 8541 w 37374"/>
                  <a:gd name="connsiteY11" fmla="*/ -85 h 41253"/>
                  <a:gd name="connsiteX12" fmla="*/ 8541 w 37374"/>
                  <a:gd name="connsiteY12" fmla="*/ 22204 h 41253"/>
                  <a:gd name="connsiteX13" fmla="*/ 18066 w 37374"/>
                  <a:gd name="connsiteY13" fmla="*/ 33348 h 41253"/>
                  <a:gd name="connsiteX14" fmla="*/ 25781 w 37374"/>
                  <a:gd name="connsiteY14" fmla="*/ 30395 h 41253"/>
                  <a:gd name="connsiteX15" fmla="*/ 28829 w 37374"/>
                  <a:gd name="connsiteY15" fmla="*/ 21727 h 41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374" h="41253">
                    <a:moveTo>
                      <a:pt x="28829" y="21727"/>
                    </a:moveTo>
                    <a:lnTo>
                      <a:pt x="28829" y="-180"/>
                    </a:lnTo>
                    <a:lnTo>
                      <a:pt x="37401" y="-180"/>
                    </a:lnTo>
                    <a:lnTo>
                      <a:pt x="37401" y="40397"/>
                    </a:lnTo>
                    <a:lnTo>
                      <a:pt x="28829" y="40397"/>
                    </a:lnTo>
                    <a:lnTo>
                      <a:pt x="28829" y="33062"/>
                    </a:lnTo>
                    <a:cubicBezTo>
                      <a:pt x="27524" y="35500"/>
                      <a:pt x="25581" y="37549"/>
                      <a:pt x="23209" y="38968"/>
                    </a:cubicBezTo>
                    <a:cubicBezTo>
                      <a:pt x="20828" y="40311"/>
                      <a:pt x="18132" y="41034"/>
                      <a:pt x="15399" y="41063"/>
                    </a:cubicBezTo>
                    <a:cubicBezTo>
                      <a:pt x="11274" y="41216"/>
                      <a:pt x="7255" y="39701"/>
                      <a:pt x="4255" y="36872"/>
                    </a:cubicBezTo>
                    <a:cubicBezTo>
                      <a:pt x="1283" y="33567"/>
                      <a:pt x="-232" y="29204"/>
                      <a:pt x="64" y="24775"/>
                    </a:cubicBezTo>
                    <a:lnTo>
                      <a:pt x="64" y="-85"/>
                    </a:lnTo>
                    <a:lnTo>
                      <a:pt x="8541" y="-85"/>
                    </a:lnTo>
                    <a:lnTo>
                      <a:pt x="8541" y="22204"/>
                    </a:lnTo>
                    <a:cubicBezTo>
                      <a:pt x="8541" y="29633"/>
                      <a:pt x="11684" y="33348"/>
                      <a:pt x="18066" y="33348"/>
                    </a:cubicBezTo>
                    <a:cubicBezTo>
                      <a:pt x="20923" y="33395"/>
                      <a:pt x="23685" y="32338"/>
                      <a:pt x="25781" y="30395"/>
                    </a:cubicBezTo>
                    <a:cubicBezTo>
                      <a:pt x="28039" y="28109"/>
                      <a:pt x="29162" y="24928"/>
                      <a:pt x="28829" y="21727"/>
                    </a:cubicBezTo>
                    <a:close/>
                  </a:path>
                </a:pathLst>
              </a:custGeom>
              <a:solidFill>
                <a:srgbClr val="6D6E71"/>
              </a:solidFill>
              <a:ln w="9525" cap="flat">
                <a:noFill/>
                <a:prstDash val="solid"/>
                <a:miter/>
              </a:ln>
            </p:spPr>
            <p:txBody>
              <a:bodyPr rtlCol="0" anchor="ctr"/>
              <a:lstStyle/>
              <a:p>
                <a:endParaRPr lang="en-US"/>
              </a:p>
            </p:txBody>
          </p:sp>
          <p:sp>
            <p:nvSpPr>
              <p:cNvPr id="312" name="Freeform: Shape 311">
                <a:extLst>
                  <a:ext uri="{FF2B5EF4-FFF2-40B4-BE49-F238E27FC236}">
                    <a16:creationId xmlns:a16="http://schemas.microsoft.com/office/drawing/2014/main" id="{FF1742A6-9D33-418C-990E-A84E04176472}"/>
                  </a:ext>
                </a:extLst>
              </p:cNvPr>
              <p:cNvSpPr/>
              <p:nvPr/>
            </p:nvSpPr>
            <p:spPr>
              <a:xfrm>
                <a:off x="8629525" y="6376768"/>
                <a:ext cx="27145" cy="51435"/>
              </a:xfrm>
              <a:custGeom>
                <a:avLst/>
                <a:gdLst>
                  <a:gd name="connsiteX0" fmla="*/ 21363 w 21716"/>
                  <a:gd name="connsiteY0" fmla="*/ 8392 h 41148"/>
                  <a:gd name="connsiteX1" fmla="*/ 11838 w 21716"/>
                  <a:gd name="connsiteY1" fmla="*/ 12488 h 41148"/>
                  <a:gd name="connsiteX2" fmla="*/ 8599 w 21716"/>
                  <a:gd name="connsiteY2" fmla="*/ 23537 h 41148"/>
                  <a:gd name="connsiteX3" fmla="*/ 8599 w 21716"/>
                  <a:gd name="connsiteY3" fmla="*/ 40968 h 41148"/>
                  <a:gd name="connsiteX4" fmla="*/ 27 w 21716"/>
                  <a:gd name="connsiteY4" fmla="*/ 40968 h 41148"/>
                  <a:gd name="connsiteX5" fmla="*/ 27 w 21716"/>
                  <a:gd name="connsiteY5" fmla="*/ 391 h 41148"/>
                  <a:gd name="connsiteX6" fmla="*/ 8599 w 21716"/>
                  <a:gd name="connsiteY6" fmla="*/ 391 h 41148"/>
                  <a:gd name="connsiteX7" fmla="*/ 8599 w 21716"/>
                  <a:gd name="connsiteY7" fmla="*/ 8583 h 41148"/>
                  <a:gd name="connsiteX8" fmla="*/ 14219 w 21716"/>
                  <a:gd name="connsiteY8" fmla="*/ 2297 h 41148"/>
                  <a:gd name="connsiteX9" fmla="*/ 21744 w 21716"/>
                  <a:gd name="connsiteY9" fmla="*/ -180 h 41148"/>
                  <a:gd name="connsiteX10" fmla="*/ 21744 w 21716"/>
                  <a:gd name="connsiteY10" fmla="*/ 8392 h 41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716" h="41148">
                    <a:moveTo>
                      <a:pt x="21363" y="8392"/>
                    </a:moveTo>
                    <a:cubicBezTo>
                      <a:pt x="17706" y="8107"/>
                      <a:pt x="14143" y="9640"/>
                      <a:pt x="11838" y="12488"/>
                    </a:cubicBezTo>
                    <a:cubicBezTo>
                      <a:pt x="9533" y="15698"/>
                      <a:pt x="8390" y="19594"/>
                      <a:pt x="8599" y="23537"/>
                    </a:cubicBezTo>
                    <a:lnTo>
                      <a:pt x="8599" y="40968"/>
                    </a:lnTo>
                    <a:lnTo>
                      <a:pt x="27" y="40968"/>
                    </a:lnTo>
                    <a:lnTo>
                      <a:pt x="27" y="391"/>
                    </a:lnTo>
                    <a:lnTo>
                      <a:pt x="8599" y="391"/>
                    </a:lnTo>
                    <a:lnTo>
                      <a:pt x="8599" y="8583"/>
                    </a:lnTo>
                    <a:cubicBezTo>
                      <a:pt x="9914" y="6049"/>
                      <a:pt x="11847" y="3887"/>
                      <a:pt x="14219" y="2297"/>
                    </a:cubicBezTo>
                    <a:cubicBezTo>
                      <a:pt x="16410" y="715"/>
                      <a:pt x="19039" y="-152"/>
                      <a:pt x="21744" y="-180"/>
                    </a:cubicBezTo>
                    <a:lnTo>
                      <a:pt x="21744" y="8392"/>
                    </a:lnTo>
                    <a:close/>
                  </a:path>
                </a:pathLst>
              </a:custGeom>
              <a:solidFill>
                <a:srgbClr val="6D6E71"/>
              </a:solidFill>
              <a:ln w="9525" cap="flat">
                <a:noFill/>
                <a:prstDash val="solid"/>
                <a:miter/>
              </a:ln>
            </p:spPr>
            <p:txBody>
              <a:bodyPr rtlCol="0" anchor="ctr"/>
              <a:lstStyle/>
              <a:p>
                <a:endParaRPr lang="en-US"/>
              </a:p>
            </p:txBody>
          </p:sp>
          <p:sp>
            <p:nvSpPr>
              <p:cNvPr id="313" name="Freeform: Shape 312">
                <a:extLst>
                  <a:ext uri="{FF2B5EF4-FFF2-40B4-BE49-F238E27FC236}">
                    <a16:creationId xmlns:a16="http://schemas.microsoft.com/office/drawing/2014/main" id="{FD8450D3-6254-40F3-9249-E69D5A00124D}"/>
                  </a:ext>
                </a:extLst>
              </p:cNvPr>
              <p:cNvSpPr/>
              <p:nvPr/>
            </p:nvSpPr>
            <p:spPr>
              <a:xfrm>
                <a:off x="8665362" y="6361528"/>
                <a:ext cx="35004" cy="67397"/>
              </a:xfrm>
              <a:custGeom>
                <a:avLst/>
                <a:gdLst>
                  <a:gd name="connsiteX0" fmla="*/ 13457 w 28003"/>
                  <a:gd name="connsiteY0" fmla="*/ 19441 h 53918"/>
                  <a:gd name="connsiteX1" fmla="*/ 13457 w 28003"/>
                  <a:gd name="connsiteY1" fmla="*/ 40016 h 53918"/>
                  <a:gd name="connsiteX2" fmla="*/ 14982 w 28003"/>
                  <a:gd name="connsiteY2" fmla="*/ 44588 h 53918"/>
                  <a:gd name="connsiteX3" fmla="*/ 19267 w 28003"/>
                  <a:gd name="connsiteY3" fmla="*/ 46302 h 53918"/>
                  <a:gd name="connsiteX4" fmla="*/ 24507 w 28003"/>
                  <a:gd name="connsiteY4" fmla="*/ 43635 h 53918"/>
                  <a:gd name="connsiteX5" fmla="*/ 28031 w 28003"/>
                  <a:gd name="connsiteY5" fmla="*/ 49731 h 53918"/>
                  <a:gd name="connsiteX6" fmla="*/ 18506 w 28003"/>
                  <a:gd name="connsiteY6" fmla="*/ 53732 h 53918"/>
                  <a:gd name="connsiteX7" fmla="*/ 8981 w 28003"/>
                  <a:gd name="connsiteY7" fmla="*/ 49922 h 53918"/>
                  <a:gd name="connsiteX8" fmla="*/ 5170 w 28003"/>
                  <a:gd name="connsiteY8" fmla="*/ 39825 h 53918"/>
                  <a:gd name="connsiteX9" fmla="*/ 5170 w 28003"/>
                  <a:gd name="connsiteY9" fmla="*/ 19441 h 53918"/>
                  <a:gd name="connsiteX10" fmla="*/ 27 w 28003"/>
                  <a:gd name="connsiteY10" fmla="*/ 19441 h 53918"/>
                  <a:gd name="connsiteX11" fmla="*/ 27 w 28003"/>
                  <a:gd name="connsiteY11" fmla="*/ 12584 h 53918"/>
                  <a:gd name="connsiteX12" fmla="*/ 5170 w 28003"/>
                  <a:gd name="connsiteY12" fmla="*/ 12584 h 53918"/>
                  <a:gd name="connsiteX13" fmla="*/ 5170 w 28003"/>
                  <a:gd name="connsiteY13" fmla="*/ -180 h 53918"/>
                  <a:gd name="connsiteX14" fmla="*/ 13648 w 28003"/>
                  <a:gd name="connsiteY14" fmla="*/ -180 h 53918"/>
                  <a:gd name="connsiteX15" fmla="*/ 13648 w 28003"/>
                  <a:gd name="connsiteY15" fmla="*/ 12584 h 53918"/>
                  <a:gd name="connsiteX16" fmla="*/ 24316 w 28003"/>
                  <a:gd name="connsiteY16" fmla="*/ 12584 h 53918"/>
                  <a:gd name="connsiteX17" fmla="*/ 24316 w 28003"/>
                  <a:gd name="connsiteY17" fmla="*/ 19441 h 53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003" h="53918">
                    <a:moveTo>
                      <a:pt x="13457" y="19441"/>
                    </a:moveTo>
                    <a:lnTo>
                      <a:pt x="13457" y="40016"/>
                    </a:lnTo>
                    <a:cubicBezTo>
                      <a:pt x="13400" y="41673"/>
                      <a:pt x="13943" y="43292"/>
                      <a:pt x="14982" y="44588"/>
                    </a:cubicBezTo>
                    <a:cubicBezTo>
                      <a:pt x="16086" y="45759"/>
                      <a:pt x="17658" y="46388"/>
                      <a:pt x="19267" y="46302"/>
                    </a:cubicBezTo>
                    <a:cubicBezTo>
                      <a:pt x="21315" y="46217"/>
                      <a:pt x="23230" y="45245"/>
                      <a:pt x="24507" y="43635"/>
                    </a:cubicBezTo>
                    <a:lnTo>
                      <a:pt x="28031" y="49731"/>
                    </a:lnTo>
                    <a:cubicBezTo>
                      <a:pt x="25459" y="52189"/>
                      <a:pt x="22068" y="53617"/>
                      <a:pt x="18506" y="53732"/>
                    </a:cubicBezTo>
                    <a:cubicBezTo>
                      <a:pt x="14934" y="53846"/>
                      <a:pt x="11486" y="52465"/>
                      <a:pt x="8981" y="49922"/>
                    </a:cubicBezTo>
                    <a:cubicBezTo>
                      <a:pt x="6352" y="47236"/>
                      <a:pt x="4971" y="43578"/>
                      <a:pt x="5170" y="39825"/>
                    </a:cubicBezTo>
                    <a:lnTo>
                      <a:pt x="5170" y="19441"/>
                    </a:lnTo>
                    <a:lnTo>
                      <a:pt x="27" y="19441"/>
                    </a:lnTo>
                    <a:lnTo>
                      <a:pt x="27" y="12584"/>
                    </a:lnTo>
                    <a:lnTo>
                      <a:pt x="5170" y="12584"/>
                    </a:lnTo>
                    <a:lnTo>
                      <a:pt x="5170" y="-180"/>
                    </a:lnTo>
                    <a:lnTo>
                      <a:pt x="13648" y="-180"/>
                    </a:lnTo>
                    <a:lnTo>
                      <a:pt x="13648" y="12584"/>
                    </a:lnTo>
                    <a:lnTo>
                      <a:pt x="24316" y="12584"/>
                    </a:lnTo>
                    <a:lnTo>
                      <a:pt x="24316" y="19441"/>
                    </a:lnTo>
                    <a:close/>
                  </a:path>
                </a:pathLst>
              </a:custGeom>
              <a:solidFill>
                <a:srgbClr val="6D6E71"/>
              </a:solidFill>
              <a:ln w="9525" cap="flat">
                <a:noFill/>
                <a:prstDash val="solid"/>
                <a:miter/>
              </a:ln>
            </p:spPr>
            <p:txBody>
              <a:bodyPr rtlCol="0" anchor="ctr"/>
              <a:lstStyle/>
              <a:p>
                <a:endParaRPr lang="en-US"/>
              </a:p>
            </p:txBody>
          </p:sp>
          <p:sp>
            <p:nvSpPr>
              <p:cNvPr id="314" name="Freeform: Shape 313">
                <a:extLst>
                  <a:ext uri="{FF2B5EF4-FFF2-40B4-BE49-F238E27FC236}">
                    <a16:creationId xmlns:a16="http://schemas.microsoft.com/office/drawing/2014/main" id="{DA470739-B222-40E1-9C24-61964A2C6C08}"/>
                  </a:ext>
                </a:extLst>
              </p:cNvPr>
              <p:cNvSpPr/>
              <p:nvPr/>
            </p:nvSpPr>
            <p:spPr>
              <a:xfrm>
                <a:off x="8703939" y="6376738"/>
                <a:ext cx="41093" cy="52432"/>
              </a:xfrm>
              <a:custGeom>
                <a:avLst/>
                <a:gdLst>
                  <a:gd name="connsiteX0" fmla="*/ 32889 w 32874"/>
                  <a:gd name="connsiteY0" fmla="*/ 28800 h 41946"/>
                  <a:gd name="connsiteX1" fmla="*/ 28698 w 32874"/>
                  <a:gd name="connsiteY1" fmla="*/ 38325 h 41946"/>
                  <a:gd name="connsiteX2" fmla="*/ 17934 w 32874"/>
                  <a:gd name="connsiteY2" fmla="*/ 41754 h 41946"/>
                  <a:gd name="connsiteX3" fmla="*/ 8409 w 32874"/>
                  <a:gd name="connsiteY3" fmla="*/ 40135 h 41946"/>
                  <a:gd name="connsiteX4" fmla="*/ 27 w 32874"/>
                  <a:gd name="connsiteY4" fmla="*/ 35658 h 41946"/>
                  <a:gd name="connsiteX5" fmla="*/ 4123 w 32874"/>
                  <a:gd name="connsiteY5" fmla="*/ 28990 h 41946"/>
                  <a:gd name="connsiteX6" fmla="*/ 17839 w 32874"/>
                  <a:gd name="connsiteY6" fmla="*/ 34324 h 41946"/>
                  <a:gd name="connsiteX7" fmla="*/ 22411 w 32874"/>
                  <a:gd name="connsiteY7" fmla="*/ 32991 h 41946"/>
                  <a:gd name="connsiteX8" fmla="*/ 24125 w 32874"/>
                  <a:gd name="connsiteY8" fmla="*/ 29657 h 41946"/>
                  <a:gd name="connsiteX9" fmla="*/ 16029 w 32874"/>
                  <a:gd name="connsiteY9" fmla="*/ 24133 h 41946"/>
                  <a:gd name="connsiteX10" fmla="*/ 15077 w 32874"/>
                  <a:gd name="connsiteY10" fmla="*/ 24133 h 41946"/>
                  <a:gd name="connsiteX11" fmla="*/ 2408 w 32874"/>
                  <a:gd name="connsiteY11" fmla="*/ 12703 h 41946"/>
                  <a:gd name="connsiteX12" fmla="*/ 6790 w 32874"/>
                  <a:gd name="connsiteY12" fmla="*/ 3178 h 41946"/>
                  <a:gd name="connsiteX13" fmla="*/ 18220 w 32874"/>
                  <a:gd name="connsiteY13" fmla="*/ -156 h 41946"/>
                  <a:gd name="connsiteX14" fmla="*/ 31460 w 32874"/>
                  <a:gd name="connsiteY14" fmla="*/ 3940 h 41946"/>
                  <a:gd name="connsiteX15" fmla="*/ 28316 w 32874"/>
                  <a:gd name="connsiteY15" fmla="*/ 10226 h 41946"/>
                  <a:gd name="connsiteX16" fmla="*/ 17553 w 32874"/>
                  <a:gd name="connsiteY16" fmla="*/ 6988 h 41946"/>
                  <a:gd name="connsiteX17" fmla="*/ 12600 w 32874"/>
                  <a:gd name="connsiteY17" fmla="*/ 8035 h 41946"/>
                  <a:gd name="connsiteX18" fmla="*/ 10695 w 32874"/>
                  <a:gd name="connsiteY18" fmla="*/ 11369 h 41946"/>
                  <a:gd name="connsiteX19" fmla="*/ 12696 w 32874"/>
                  <a:gd name="connsiteY19" fmla="*/ 14322 h 41946"/>
                  <a:gd name="connsiteX20" fmla="*/ 16505 w 32874"/>
                  <a:gd name="connsiteY20" fmla="*/ 15560 h 41946"/>
                  <a:gd name="connsiteX21" fmla="*/ 20887 w 32874"/>
                  <a:gd name="connsiteY21" fmla="*/ 16798 h 41946"/>
                  <a:gd name="connsiteX22" fmla="*/ 24602 w 32874"/>
                  <a:gd name="connsiteY22" fmla="*/ 18132 h 41946"/>
                  <a:gd name="connsiteX23" fmla="*/ 28412 w 32874"/>
                  <a:gd name="connsiteY23" fmla="*/ 20322 h 41946"/>
                  <a:gd name="connsiteX24" fmla="*/ 32889 w 32874"/>
                  <a:gd name="connsiteY24" fmla="*/ 28800 h 41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874" h="41946">
                    <a:moveTo>
                      <a:pt x="32889" y="28800"/>
                    </a:moveTo>
                    <a:cubicBezTo>
                      <a:pt x="33060" y="32458"/>
                      <a:pt x="31507" y="35982"/>
                      <a:pt x="28698" y="38325"/>
                    </a:cubicBezTo>
                    <a:cubicBezTo>
                      <a:pt x="25621" y="40697"/>
                      <a:pt x="21811" y="41907"/>
                      <a:pt x="17934" y="41754"/>
                    </a:cubicBezTo>
                    <a:cubicBezTo>
                      <a:pt x="14695" y="41735"/>
                      <a:pt x="11476" y="41182"/>
                      <a:pt x="8409" y="40135"/>
                    </a:cubicBezTo>
                    <a:cubicBezTo>
                      <a:pt x="5370" y="39144"/>
                      <a:pt x="2532" y="37629"/>
                      <a:pt x="27" y="35658"/>
                    </a:cubicBezTo>
                    <a:lnTo>
                      <a:pt x="4123" y="28990"/>
                    </a:lnTo>
                    <a:cubicBezTo>
                      <a:pt x="7980" y="32239"/>
                      <a:pt x="12800" y="34115"/>
                      <a:pt x="17839" y="34324"/>
                    </a:cubicBezTo>
                    <a:cubicBezTo>
                      <a:pt x="19477" y="34438"/>
                      <a:pt x="21096" y="33972"/>
                      <a:pt x="22411" y="32991"/>
                    </a:cubicBezTo>
                    <a:cubicBezTo>
                      <a:pt x="23497" y="32229"/>
                      <a:pt x="24144" y="30981"/>
                      <a:pt x="24125" y="29657"/>
                    </a:cubicBezTo>
                    <a:cubicBezTo>
                      <a:pt x="24125" y="27561"/>
                      <a:pt x="21363" y="25752"/>
                      <a:pt x="16029" y="24133"/>
                    </a:cubicBezTo>
                    <a:lnTo>
                      <a:pt x="15077" y="24133"/>
                    </a:lnTo>
                    <a:cubicBezTo>
                      <a:pt x="6695" y="21847"/>
                      <a:pt x="2408" y="18036"/>
                      <a:pt x="2408" y="12703"/>
                    </a:cubicBezTo>
                    <a:cubicBezTo>
                      <a:pt x="2189" y="8997"/>
                      <a:pt x="3837" y="5426"/>
                      <a:pt x="6790" y="3178"/>
                    </a:cubicBezTo>
                    <a:cubicBezTo>
                      <a:pt x="10114" y="806"/>
                      <a:pt x="14143" y="-366"/>
                      <a:pt x="18220" y="-156"/>
                    </a:cubicBezTo>
                    <a:cubicBezTo>
                      <a:pt x="22944" y="-166"/>
                      <a:pt x="27564" y="1263"/>
                      <a:pt x="31460" y="3940"/>
                    </a:cubicBezTo>
                    <a:lnTo>
                      <a:pt x="28316" y="10226"/>
                    </a:lnTo>
                    <a:cubicBezTo>
                      <a:pt x="25135" y="8092"/>
                      <a:pt x="21382" y="6959"/>
                      <a:pt x="17553" y="6988"/>
                    </a:cubicBezTo>
                    <a:cubicBezTo>
                      <a:pt x="15838" y="6930"/>
                      <a:pt x="14143" y="7292"/>
                      <a:pt x="12600" y="8035"/>
                    </a:cubicBezTo>
                    <a:cubicBezTo>
                      <a:pt x="11390" y="8702"/>
                      <a:pt x="10657" y="9988"/>
                      <a:pt x="10695" y="11369"/>
                    </a:cubicBezTo>
                    <a:cubicBezTo>
                      <a:pt x="10686" y="12674"/>
                      <a:pt x="11476" y="13845"/>
                      <a:pt x="12696" y="14322"/>
                    </a:cubicBezTo>
                    <a:cubicBezTo>
                      <a:pt x="13924" y="14846"/>
                      <a:pt x="15201" y="15265"/>
                      <a:pt x="16505" y="15560"/>
                    </a:cubicBezTo>
                    <a:lnTo>
                      <a:pt x="20887" y="16798"/>
                    </a:lnTo>
                    <a:lnTo>
                      <a:pt x="24602" y="18132"/>
                    </a:lnTo>
                    <a:cubicBezTo>
                      <a:pt x="25926" y="18760"/>
                      <a:pt x="27202" y="19494"/>
                      <a:pt x="28412" y="20322"/>
                    </a:cubicBezTo>
                    <a:cubicBezTo>
                      <a:pt x="31317" y="22132"/>
                      <a:pt x="33031" y="25371"/>
                      <a:pt x="32889" y="28800"/>
                    </a:cubicBezTo>
                    <a:close/>
                  </a:path>
                </a:pathLst>
              </a:custGeom>
              <a:solidFill>
                <a:srgbClr val="6D6E71"/>
              </a:solidFill>
              <a:ln w="9525" cap="flat">
                <a:noFill/>
                <a:prstDash val="solid"/>
                <a:miter/>
              </a:ln>
            </p:spPr>
            <p:txBody>
              <a:bodyPr rtlCol="0" anchor="ctr"/>
              <a:lstStyle/>
              <a:p>
                <a:endParaRPr lang="en-US"/>
              </a:p>
            </p:txBody>
          </p:sp>
          <p:sp>
            <p:nvSpPr>
              <p:cNvPr id="315" name="Freeform: Shape 314">
                <a:extLst>
                  <a:ext uri="{FF2B5EF4-FFF2-40B4-BE49-F238E27FC236}">
                    <a16:creationId xmlns:a16="http://schemas.microsoft.com/office/drawing/2014/main" id="{C3DAE5A0-A3A7-4543-9FAD-5AE30C3E97E7}"/>
                  </a:ext>
                </a:extLst>
              </p:cNvPr>
              <p:cNvSpPr/>
              <p:nvPr/>
            </p:nvSpPr>
            <p:spPr>
              <a:xfrm>
                <a:off x="8778234" y="6376738"/>
                <a:ext cx="40980" cy="52436"/>
              </a:xfrm>
              <a:custGeom>
                <a:avLst/>
                <a:gdLst>
                  <a:gd name="connsiteX0" fmla="*/ 32793 w 32784"/>
                  <a:gd name="connsiteY0" fmla="*/ 28800 h 41949"/>
                  <a:gd name="connsiteX1" fmla="*/ 28602 w 32784"/>
                  <a:gd name="connsiteY1" fmla="*/ 38325 h 41949"/>
                  <a:gd name="connsiteX2" fmla="*/ 17934 w 32784"/>
                  <a:gd name="connsiteY2" fmla="*/ 41754 h 41949"/>
                  <a:gd name="connsiteX3" fmla="*/ 8409 w 32784"/>
                  <a:gd name="connsiteY3" fmla="*/ 40135 h 41949"/>
                  <a:gd name="connsiteX4" fmla="*/ 27 w 32784"/>
                  <a:gd name="connsiteY4" fmla="*/ 35658 h 41949"/>
                  <a:gd name="connsiteX5" fmla="*/ 4123 w 32784"/>
                  <a:gd name="connsiteY5" fmla="*/ 28990 h 41949"/>
                  <a:gd name="connsiteX6" fmla="*/ 17839 w 32784"/>
                  <a:gd name="connsiteY6" fmla="*/ 34324 h 41949"/>
                  <a:gd name="connsiteX7" fmla="*/ 22411 w 32784"/>
                  <a:gd name="connsiteY7" fmla="*/ 32991 h 41949"/>
                  <a:gd name="connsiteX8" fmla="*/ 24126 w 32784"/>
                  <a:gd name="connsiteY8" fmla="*/ 29657 h 41949"/>
                  <a:gd name="connsiteX9" fmla="*/ 16029 w 32784"/>
                  <a:gd name="connsiteY9" fmla="*/ 24133 h 41949"/>
                  <a:gd name="connsiteX10" fmla="*/ 15077 w 32784"/>
                  <a:gd name="connsiteY10" fmla="*/ 24133 h 41949"/>
                  <a:gd name="connsiteX11" fmla="*/ 2408 w 32784"/>
                  <a:gd name="connsiteY11" fmla="*/ 12703 h 41949"/>
                  <a:gd name="connsiteX12" fmla="*/ 6790 w 32784"/>
                  <a:gd name="connsiteY12" fmla="*/ 3178 h 41949"/>
                  <a:gd name="connsiteX13" fmla="*/ 18220 w 32784"/>
                  <a:gd name="connsiteY13" fmla="*/ -156 h 41949"/>
                  <a:gd name="connsiteX14" fmla="*/ 31460 w 32784"/>
                  <a:gd name="connsiteY14" fmla="*/ 3940 h 41949"/>
                  <a:gd name="connsiteX15" fmla="*/ 28316 w 32784"/>
                  <a:gd name="connsiteY15" fmla="*/ 10226 h 41949"/>
                  <a:gd name="connsiteX16" fmla="*/ 17553 w 32784"/>
                  <a:gd name="connsiteY16" fmla="*/ 6988 h 41949"/>
                  <a:gd name="connsiteX17" fmla="*/ 12600 w 32784"/>
                  <a:gd name="connsiteY17" fmla="*/ 8035 h 41949"/>
                  <a:gd name="connsiteX18" fmla="*/ 10695 w 32784"/>
                  <a:gd name="connsiteY18" fmla="*/ 11369 h 41949"/>
                  <a:gd name="connsiteX19" fmla="*/ 12696 w 32784"/>
                  <a:gd name="connsiteY19" fmla="*/ 14322 h 41949"/>
                  <a:gd name="connsiteX20" fmla="*/ 16505 w 32784"/>
                  <a:gd name="connsiteY20" fmla="*/ 15560 h 41949"/>
                  <a:gd name="connsiteX21" fmla="*/ 20887 w 32784"/>
                  <a:gd name="connsiteY21" fmla="*/ 16798 h 41949"/>
                  <a:gd name="connsiteX22" fmla="*/ 24602 w 32784"/>
                  <a:gd name="connsiteY22" fmla="*/ 18132 h 41949"/>
                  <a:gd name="connsiteX23" fmla="*/ 28412 w 32784"/>
                  <a:gd name="connsiteY23" fmla="*/ 20322 h 41949"/>
                  <a:gd name="connsiteX24" fmla="*/ 32793 w 32784"/>
                  <a:gd name="connsiteY24" fmla="*/ 28800 h 41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784" h="41949">
                    <a:moveTo>
                      <a:pt x="32793" y="28800"/>
                    </a:moveTo>
                    <a:cubicBezTo>
                      <a:pt x="33003" y="32467"/>
                      <a:pt x="31450" y="36010"/>
                      <a:pt x="28602" y="38325"/>
                    </a:cubicBezTo>
                    <a:cubicBezTo>
                      <a:pt x="25573" y="40706"/>
                      <a:pt x="21782" y="41925"/>
                      <a:pt x="17934" y="41754"/>
                    </a:cubicBezTo>
                    <a:cubicBezTo>
                      <a:pt x="14695" y="41735"/>
                      <a:pt x="11477" y="41182"/>
                      <a:pt x="8409" y="40135"/>
                    </a:cubicBezTo>
                    <a:cubicBezTo>
                      <a:pt x="5370" y="39144"/>
                      <a:pt x="2532" y="37629"/>
                      <a:pt x="27" y="35658"/>
                    </a:cubicBezTo>
                    <a:lnTo>
                      <a:pt x="4123" y="28990"/>
                    </a:lnTo>
                    <a:cubicBezTo>
                      <a:pt x="7981" y="32239"/>
                      <a:pt x="12800" y="34115"/>
                      <a:pt x="17839" y="34324"/>
                    </a:cubicBezTo>
                    <a:cubicBezTo>
                      <a:pt x="19477" y="34438"/>
                      <a:pt x="21096" y="33972"/>
                      <a:pt x="22411" y="32991"/>
                    </a:cubicBezTo>
                    <a:cubicBezTo>
                      <a:pt x="23497" y="32229"/>
                      <a:pt x="24144" y="30981"/>
                      <a:pt x="24126" y="29657"/>
                    </a:cubicBezTo>
                    <a:cubicBezTo>
                      <a:pt x="24126" y="27561"/>
                      <a:pt x="21363" y="25752"/>
                      <a:pt x="16029" y="24133"/>
                    </a:cubicBezTo>
                    <a:lnTo>
                      <a:pt x="15077" y="24133"/>
                    </a:lnTo>
                    <a:cubicBezTo>
                      <a:pt x="6695" y="21847"/>
                      <a:pt x="2408" y="18036"/>
                      <a:pt x="2408" y="12703"/>
                    </a:cubicBezTo>
                    <a:cubicBezTo>
                      <a:pt x="2189" y="8997"/>
                      <a:pt x="3837" y="5426"/>
                      <a:pt x="6790" y="3178"/>
                    </a:cubicBezTo>
                    <a:cubicBezTo>
                      <a:pt x="10114" y="806"/>
                      <a:pt x="14143" y="-366"/>
                      <a:pt x="18220" y="-156"/>
                    </a:cubicBezTo>
                    <a:cubicBezTo>
                      <a:pt x="22944" y="-166"/>
                      <a:pt x="27564" y="1263"/>
                      <a:pt x="31460" y="3940"/>
                    </a:cubicBezTo>
                    <a:lnTo>
                      <a:pt x="28316" y="10226"/>
                    </a:lnTo>
                    <a:cubicBezTo>
                      <a:pt x="25135" y="8092"/>
                      <a:pt x="21382" y="6959"/>
                      <a:pt x="17553" y="6988"/>
                    </a:cubicBezTo>
                    <a:cubicBezTo>
                      <a:pt x="15838" y="6930"/>
                      <a:pt x="14143" y="7292"/>
                      <a:pt x="12600" y="8035"/>
                    </a:cubicBezTo>
                    <a:cubicBezTo>
                      <a:pt x="11390" y="8702"/>
                      <a:pt x="10657" y="9988"/>
                      <a:pt x="10695" y="11369"/>
                    </a:cubicBezTo>
                    <a:cubicBezTo>
                      <a:pt x="10686" y="12674"/>
                      <a:pt x="11477" y="13845"/>
                      <a:pt x="12696" y="14322"/>
                    </a:cubicBezTo>
                    <a:cubicBezTo>
                      <a:pt x="13924" y="14846"/>
                      <a:pt x="15201" y="15265"/>
                      <a:pt x="16505" y="15560"/>
                    </a:cubicBezTo>
                    <a:lnTo>
                      <a:pt x="20887" y="16798"/>
                    </a:lnTo>
                    <a:lnTo>
                      <a:pt x="24602" y="18132"/>
                    </a:lnTo>
                    <a:cubicBezTo>
                      <a:pt x="25926" y="18760"/>
                      <a:pt x="27202" y="19494"/>
                      <a:pt x="28412" y="20322"/>
                    </a:cubicBezTo>
                    <a:cubicBezTo>
                      <a:pt x="31288" y="22161"/>
                      <a:pt x="32955" y="25390"/>
                      <a:pt x="32793" y="28800"/>
                    </a:cubicBezTo>
                    <a:close/>
                  </a:path>
                </a:pathLst>
              </a:custGeom>
              <a:solidFill>
                <a:srgbClr val="6D6E71"/>
              </a:solidFill>
              <a:ln w="9525" cap="flat">
                <a:noFill/>
                <a:prstDash val="solid"/>
                <a:miter/>
              </a:ln>
            </p:spPr>
            <p:txBody>
              <a:bodyPr rtlCol="0" anchor="ctr"/>
              <a:lstStyle/>
              <a:p>
                <a:endParaRPr lang="en-US"/>
              </a:p>
            </p:txBody>
          </p:sp>
          <p:sp>
            <p:nvSpPr>
              <p:cNvPr id="316" name="Freeform: Shape 315">
                <a:extLst>
                  <a:ext uri="{FF2B5EF4-FFF2-40B4-BE49-F238E27FC236}">
                    <a16:creationId xmlns:a16="http://schemas.microsoft.com/office/drawing/2014/main" id="{01BB7A43-67FA-4292-8785-C23A0C1664BC}"/>
                  </a:ext>
                </a:extLst>
              </p:cNvPr>
              <p:cNvSpPr/>
              <p:nvPr/>
            </p:nvSpPr>
            <p:spPr>
              <a:xfrm>
                <a:off x="8828077" y="6376398"/>
                <a:ext cx="50434" cy="52181"/>
              </a:xfrm>
              <a:custGeom>
                <a:avLst/>
                <a:gdLst>
                  <a:gd name="connsiteX0" fmla="*/ 40352 w 40347"/>
                  <a:gd name="connsiteY0" fmla="*/ 24405 h 41745"/>
                  <a:gd name="connsiteX1" fmla="*/ 8539 w 40347"/>
                  <a:gd name="connsiteY1" fmla="*/ 24405 h 41745"/>
                  <a:gd name="connsiteX2" fmla="*/ 12635 w 40347"/>
                  <a:gd name="connsiteY2" fmla="*/ 31549 h 41745"/>
                  <a:gd name="connsiteX3" fmla="*/ 21112 w 40347"/>
                  <a:gd name="connsiteY3" fmla="*/ 34216 h 41745"/>
                  <a:gd name="connsiteX4" fmla="*/ 32732 w 40347"/>
                  <a:gd name="connsiteY4" fmla="*/ 29453 h 41745"/>
                  <a:gd name="connsiteX5" fmla="*/ 37590 w 40347"/>
                  <a:gd name="connsiteY5" fmla="*/ 34787 h 41745"/>
                  <a:gd name="connsiteX6" fmla="*/ 20541 w 40347"/>
                  <a:gd name="connsiteY6" fmla="*/ 41550 h 41745"/>
                  <a:gd name="connsiteX7" fmla="*/ 6062 w 40347"/>
                  <a:gd name="connsiteY7" fmla="*/ 35835 h 41745"/>
                  <a:gd name="connsiteX8" fmla="*/ 62 w 40347"/>
                  <a:gd name="connsiteY8" fmla="*/ 20595 h 41745"/>
                  <a:gd name="connsiteX9" fmla="*/ 6158 w 40347"/>
                  <a:gd name="connsiteY9" fmla="*/ 5450 h 41745"/>
                  <a:gd name="connsiteX10" fmla="*/ 20541 w 40347"/>
                  <a:gd name="connsiteY10" fmla="*/ -170 h 41745"/>
                  <a:gd name="connsiteX11" fmla="*/ 34542 w 40347"/>
                  <a:gd name="connsiteY11" fmla="*/ 4783 h 41745"/>
                  <a:gd name="connsiteX12" fmla="*/ 40352 w 40347"/>
                  <a:gd name="connsiteY12" fmla="*/ 18499 h 41745"/>
                  <a:gd name="connsiteX13" fmla="*/ 8539 w 40347"/>
                  <a:gd name="connsiteY13" fmla="*/ 17737 h 41745"/>
                  <a:gd name="connsiteX14" fmla="*/ 31780 w 40347"/>
                  <a:gd name="connsiteY14" fmla="*/ 17737 h 41745"/>
                  <a:gd name="connsiteX15" fmla="*/ 28637 w 40347"/>
                  <a:gd name="connsiteY15" fmla="*/ 9831 h 41745"/>
                  <a:gd name="connsiteX16" fmla="*/ 20731 w 40347"/>
                  <a:gd name="connsiteY16" fmla="*/ 7069 h 41745"/>
                  <a:gd name="connsiteX17" fmla="*/ 12349 w 40347"/>
                  <a:gd name="connsiteY17" fmla="*/ 9927 h 41745"/>
                  <a:gd name="connsiteX18" fmla="*/ 8539 w 40347"/>
                  <a:gd name="connsiteY18" fmla="*/ 18023 h 41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347" h="41745">
                    <a:moveTo>
                      <a:pt x="40352" y="24405"/>
                    </a:moveTo>
                    <a:lnTo>
                      <a:pt x="8539" y="24405"/>
                    </a:lnTo>
                    <a:cubicBezTo>
                      <a:pt x="8748" y="27281"/>
                      <a:pt x="10253" y="29910"/>
                      <a:pt x="12635" y="31549"/>
                    </a:cubicBezTo>
                    <a:cubicBezTo>
                      <a:pt x="15092" y="33339"/>
                      <a:pt x="18073" y="34273"/>
                      <a:pt x="21112" y="34216"/>
                    </a:cubicBezTo>
                    <a:cubicBezTo>
                      <a:pt x="25512" y="34511"/>
                      <a:pt x="29799" y="32749"/>
                      <a:pt x="32732" y="29453"/>
                    </a:cubicBezTo>
                    <a:lnTo>
                      <a:pt x="37590" y="34787"/>
                    </a:lnTo>
                    <a:cubicBezTo>
                      <a:pt x="33104" y="39331"/>
                      <a:pt x="26922" y="41788"/>
                      <a:pt x="20541" y="41550"/>
                    </a:cubicBezTo>
                    <a:cubicBezTo>
                      <a:pt x="15140" y="41664"/>
                      <a:pt x="9930" y="39607"/>
                      <a:pt x="6062" y="35835"/>
                    </a:cubicBezTo>
                    <a:cubicBezTo>
                      <a:pt x="1967" y="31853"/>
                      <a:pt x="-215" y="26300"/>
                      <a:pt x="62" y="20595"/>
                    </a:cubicBezTo>
                    <a:cubicBezTo>
                      <a:pt x="-281" y="14889"/>
                      <a:pt x="1957" y="9327"/>
                      <a:pt x="6158" y="5450"/>
                    </a:cubicBezTo>
                    <a:cubicBezTo>
                      <a:pt x="10015" y="1735"/>
                      <a:pt x="15187" y="-284"/>
                      <a:pt x="20541" y="-170"/>
                    </a:cubicBezTo>
                    <a:cubicBezTo>
                      <a:pt x="25665" y="-331"/>
                      <a:pt x="30656" y="1440"/>
                      <a:pt x="34542" y="4783"/>
                    </a:cubicBezTo>
                    <a:cubicBezTo>
                      <a:pt x="38476" y="8222"/>
                      <a:pt x="40619" y="13279"/>
                      <a:pt x="40352" y="18499"/>
                    </a:cubicBezTo>
                    <a:close/>
                    <a:moveTo>
                      <a:pt x="8539" y="17737"/>
                    </a:moveTo>
                    <a:lnTo>
                      <a:pt x="31780" y="17737"/>
                    </a:lnTo>
                    <a:cubicBezTo>
                      <a:pt x="32037" y="14756"/>
                      <a:pt x="30866" y="11822"/>
                      <a:pt x="28637" y="9831"/>
                    </a:cubicBezTo>
                    <a:cubicBezTo>
                      <a:pt x="26427" y="7984"/>
                      <a:pt x="23617" y="7002"/>
                      <a:pt x="20731" y="7069"/>
                    </a:cubicBezTo>
                    <a:cubicBezTo>
                      <a:pt x="17692" y="7041"/>
                      <a:pt x="14740" y="8051"/>
                      <a:pt x="12349" y="9927"/>
                    </a:cubicBezTo>
                    <a:cubicBezTo>
                      <a:pt x="9815" y="11822"/>
                      <a:pt x="8387" y="14861"/>
                      <a:pt x="8539" y="18023"/>
                    </a:cubicBezTo>
                    <a:close/>
                  </a:path>
                </a:pathLst>
              </a:custGeom>
              <a:solidFill>
                <a:srgbClr val="6D6E71"/>
              </a:solidFill>
              <a:ln w="9525" cap="flat">
                <a:noFill/>
                <a:prstDash val="solid"/>
                <a:miter/>
              </a:ln>
            </p:spPr>
            <p:txBody>
              <a:bodyPr rtlCol="0" anchor="ctr"/>
              <a:lstStyle/>
              <a:p>
                <a:endParaRPr lang="en-US"/>
              </a:p>
            </p:txBody>
          </p:sp>
          <p:sp>
            <p:nvSpPr>
              <p:cNvPr id="317" name="Freeform: Shape 316">
                <a:extLst>
                  <a:ext uri="{FF2B5EF4-FFF2-40B4-BE49-F238E27FC236}">
                    <a16:creationId xmlns:a16="http://schemas.microsoft.com/office/drawing/2014/main" id="{553633A8-EC97-4DFF-B0DF-241B678759FC}"/>
                  </a:ext>
                </a:extLst>
              </p:cNvPr>
              <p:cNvSpPr/>
              <p:nvPr/>
            </p:nvSpPr>
            <p:spPr>
              <a:xfrm>
                <a:off x="8890152" y="6376768"/>
                <a:ext cx="27145" cy="51435"/>
              </a:xfrm>
              <a:custGeom>
                <a:avLst/>
                <a:gdLst>
                  <a:gd name="connsiteX0" fmla="*/ 21363 w 21716"/>
                  <a:gd name="connsiteY0" fmla="*/ 8392 h 41148"/>
                  <a:gd name="connsiteX1" fmla="*/ 11838 w 21716"/>
                  <a:gd name="connsiteY1" fmla="*/ 12488 h 41148"/>
                  <a:gd name="connsiteX2" fmla="*/ 8599 w 21716"/>
                  <a:gd name="connsiteY2" fmla="*/ 23537 h 41148"/>
                  <a:gd name="connsiteX3" fmla="*/ 8599 w 21716"/>
                  <a:gd name="connsiteY3" fmla="*/ 40968 h 41148"/>
                  <a:gd name="connsiteX4" fmla="*/ 27 w 21716"/>
                  <a:gd name="connsiteY4" fmla="*/ 40968 h 41148"/>
                  <a:gd name="connsiteX5" fmla="*/ 27 w 21716"/>
                  <a:gd name="connsiteY5" fmla="*/ 391 h 41148"/>
                  <a:gd name="connsiteX6" fmla="*/ 8599 w 21716"/>
                  <a:gd name="connsiteY6" fmla="*/ 391 h 41148"/>
                  <a:gd name="connsiteX7" fmla="*/ 8599 w 21716"/>
                  <a:gd name="connsiteY7" fmla="*/ 8583 h 41148"/>
                  <a:gd name="connsiteX8" fmla="*/ 14219 w 21716"/>
                  <a:gd name="connsiteY8" fmla="*/ 2297 h 41148"/>
                  <a:gd name="connsiteX9" fmla="*/ 21744 w 21716"/>
                  <a:gd name="connsiteY9" fmla="*/ -180 h 41148"/>
                  <a:gd name="connsiteX10" fmla="*/ 21744 w 21716"/>
                  <a:gd name="connsiteY10" fmla="*/ 8392 h 41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716" h="41148">
                    <a:moveTo>
                      <a:pt x="21363" y="8392"/>
                    </a:moveTo>
                    <a:cubicBezTo>
                      <a:pt x="17705" y="8107"/>
                      <a:pt x="14143" y="9640"/>
                      <a:pt x="11838" y="12488"/>
                    </a:cubicBezTo>
                    <a:cubicBezTo>
                      <a:pt x="9533" y="15698"/>
                      <a:pt x="8390" y="19594"/>
                      <a:pt x="8599" y="23537"/>
                    </a:cubicBezTo>
                    <a:lnTo>
                      <a:pt x="8599" y="40968"/>
                    </a:lnTo>
                    <a:lnTo>
                      <a:pt x="27" y="40968"/>
                    </a:lnTo>
                    <a:lnTo>
                      <a:pt x="27" y="391"/>
                    </a:lnTo>
                    <a:lnTo>
                      <a:pt x="8599" y="391"/>
                    </a:lnTo>
                    <a:lnTo>
                      <a:pt x="8599" y="8583"/>
                    </a:lnTo>
                    <a:cubicBezTo>
                      <a:pt x="9914" y="6049"/>
                      <a:pt x="11847" y="3887"/>
                      <a:pt x="14219" y="2297"/>
                    </a:cubicBezTo>
                    <a:cubicBezTo>
                      <a:pt x="16410" y="715"/>
                      <a:pt x="19039" y="-152"/>
                      <a:pt x="21744" y="-180"/>
                    </a:cubicBezTo>
                    <a:lnTo>
                      <a:pt x="21744" y="8392"/>
                    </a:lnTo>
                    <a:close/>
                  </a:path>
                </a:pathLst>
              </a:custGeom>
              <a:solidFill>
                <a:srgbClr val="6D6E71"/>
              </a:solidFill>
              <a:ln w="9525" cap="flat">
                <a:noFill/>
                <a:prstDash val="solid"/>
                <a:miter/>
              </a:ln>
            </p:spPr>
            <p:txBody>
              <a:bodyPr rtlCol="0" anchor="ctr"/>
              <a:lstStyle/>
              <a:p>
                <a:endParaRPr lang="en-US"/>
              </a:p>
            </p:txBody>
          </p:sp>
          <p:sp>
            <p:nvSpPr>
              <p:cNvPr id="318" name="Freeform: Shape 317">
                <a:extLst>
                  <a:ext uri="{FF2B5EF4-FFF2-40B4-BE49-F238E27FC236}">
                    <a16:creationId xmlns:a16="http://schemas.microsoft.com/office/drawing/2014/main" id="{5138EAAA-61F1-4585-860B-132BE064C798}"/>
                  </a:ext>
                </a:extLst>
              </p:cNvPr>
              <p:cNvSpPr/>
              <p:nvPr/>
            </p:nvSpPr>
            <p:spPr>
              <a:xfrm>
                <a:off x="8922537" y="6377482"/>
                <a:ext cx="52864" cy="50720"/>
              </a:xfrm>
              <a:custGeom>
                <a:avLst/>
                <a:gdLst>
                  <a:gd name="connsiteX0" fmla="*/ 16315 w 42291"/>
                  <a:gd name="connsiteY0" fmla="*/ 40397 h 40576"/>
                  <a:gd name="connsiteX1" fmla="*/ 27 w 42291"/>
                  <a:gd name="connsiteY1" fmla="*/ -180 h 40576"/>
                  <a:gd name="connsiteX2" fmla="*/ 8790 w 42291"/>
                  <a:gd name="connsiteY2" fmla="*/ -180 h 40576"/>
                  <a:gd name="connsiteX3" fmla="*/ 21173 w 42291"/>
                  <a:gd name="connsiteY3" fmla="*/ 30490 h 40576"/>
                  <a:gd name="connsiteX4" fmla="*/ 33555 w 42291"/>
                  <a:gd name="connsiteY4" fmla="*/ -180 h 40576"/>
                  <a:gd name="connsiteX5" fmla="*/ 42318 w 42291"/>
                  <a:gd name="connsiteY5" fmla="*/ -180 h 40576"/>
                  <a:gd name="connsiteX6" fmla="*/ 26030 w 42291"/>
                  <a:gd name="connsiteY6" fmla="*/ 40397 h 40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291" h="40576">
                    <a:moveTo>
                      <a:pt x="16315" y="40397"/>
                    </a:moveTo>
                    <a:lnTo>
                      <a:pt x="27" y="-180"/>
                    </a:lnTo>
                    <a:lnTo>
                      <a:pt x="8790" y="-180"/>
                    </a:lnTo>
                    <a:lnTo>
                      <a:pt x="21173" y="30490"/>
                    </a:lnTo>
                    <a:lnTo>
                      <a:pt x="33555" y="-180"/>
                    </a:lnTo>
                    <a:lnTo>
                      <a:pt x="42318" y="-180"/>
                    </a:lnTo>
                    <a:lnTo>
                      <a:pt x="26030" y="40397"/>
                    </a:lnTo>
                    <a:close/>
                  </a:path>
                </a:pathLst>
              </a:custGeom>
              <a:solidFill>
                <a:srgbClr val="6D6E71"/>
              </a:solidFill>
              <a:ln w="9525" cap="flat">
                <a:noFill/>
                <a:prstDash val="solid"/>
                <a:miter/>
              </a:ln>
            </p:spPr>
            <p:txBody>
              <a:bodyPr rtlCol="0" anchor="ctr"/>
              <a:lstStyle/>
              <a:p>
                <a:endParaRPr lang="en-US"/>
              </a:p>
            </p:txBody>
          </p:sp>
          <p:sp>
            <p:nvSpPr>
              <p:cNvPr id="319" name="Freeform: Shape 318">
                <a:extLst>
                  <a:ext uri="{FF2B5EF4-FFF2-40B4-BE49-F238E27FC236}">
                    <a16:creationId xmlns:a16="http://schemas.microsoft.com/office/drawing/2014/main" id="{0A394055-76AC-4ECA-9AE8-81A0391DBCE4}"/>
                  </a:ext>
                </a:extLst>
              </p:cNvPr>
              <p:cNvSpPr/>
              <p:nvPr/>
            </p:nvSpPr>
            <p:spPr>
              <a:xfrm>
                <a:off x="8978791" y="6376401"/>
                <a:ext cx="50901" cy="52179"/>
              </a:xfrm>
              <a:custGeom>
                <a:avLst/>
                <a:gdLst>
                  <a:gd name="connsiteX0" fmla="*/ 40749 w 40721"/>
                  <a:gd name="connsiteY0" fmla="*/ 24403 h 41743"/>
                  <a:gd name="connsiteX1" fmla="*/ 8650 w 40721"/>
                  <a:gd name="connsiteY1" fmla="*/ 24403 h 41743"/>
                  <a:gd name="connsiteX2" fmla="*/ 12650 w 40721"/>
                  <a:gd name="connsiteY2" fmla="*/ 31546 h 41743"/>
                  <a:gd name="connsiteX3" fmla="*/ 32748 w 40721"/>
                  <a:gd name="connsiteY3" fmla="*/ 29451 h 41743"/>
                  <a:gd name="connsiteX4" fmla="*/ 37701 w 40721"/>
                  <a:gd name="connsiteY4" fmla="*/ 34785 h 41743"/>
                  <a:gd name="connsiteX5" fmla="*/ 20556 w 40721"/>
                  <a:gd name="connsiteY5" fmla="*/ 41548 h 41743"/>
                  <a:gd name="connsiteX6" fmla="*/ 6078 w 40721"/>
                  <a:gd name="connsiteY6" fmla="*/ 35833 h 41743"/>
                  <a:gd name="connsiteX7" fmla="*/ 6078 w 40721"/>
                  <a:gd name="connsiteY7" fmla="*/ 5448 h 41743"/>
                  <a:gd name="connsiteX8" fmla="*/ 20461 w 40721"/>
                  <a:gd name="connsiteY8" fmla="*/ -172 h 41743"/>
                  <a:gd name="connsiteX9" fmla="*/ 34558 w 40721"/>
                  <a:gd name="connsiteY9" fmla="*/ 4781 h 41743"/>
                  <a:gd name="connsiteX10" fmla="*/ 40273 w 40721"/>
                  <a:gd name="connsiteY10" fmla="*/ 18497 h 41743"/>
                  <a:gd name="connsiteX11" fmla="*/ 9031 w 40721"/>
                  <a:gd name="connsiteY11" fmla="*/ 17735 h 41743"/>
                  <a:gd name="connsiteX12" fmla="*/ 32272 w 40721"/>
                  <a:gd name="connsiteY12" fmla="*/ 17735 h 41743"/>
                  <a:gd name="connsiteX13" fmla="*/ 29033 w 40721"/>
                  <a:gd name="connsiteY13" fmla="*/ 9829 h 41743"/>
                  <a:gd name="connsiteX14" fmla="*/ 21128 w 40721"/>
                  <a:gd name="connsiteY14" fmla="*/ 7067 h 41743"/>
                  <a:gd name="connsiteX15" fmla="*/ 12745 w 40721"/>
                  <a:gd name="connsiteY15" fmla="*/ 9924 h 41743"/>
                  <a:gd name="connsiteX16" fmla="*/ 8650 w 40721"/>
                  <a:gd name="connsiteY16" fmla="*/ 18021 h 41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721" h="41743">
                    <a:moveTo>
                      <a:pt x="40749" y="24403"/>
                    </a:moveTo>
                    <a:lnTo>
                      <a:pt x="8650" y="24403"/>
                    </a:lnTo>
                    <a:cubicBezTo>
                      <a:pt x="8840" y="27260"/>
                      <a:pt x="10307" y="29889"/>
                      <a:pt x="12650" y="31546"/>
                    </a:cubicBezTo>
                    <a:cubicBezTo>
                      <a:pt x="18985" y="35775"/>
                      <a:pt x="27424" y="34899"/>
                      <a:pt x="32748" y="29451"/>
                    </a:cubicBezTo>
                    <a:lnTo>
                      <a:pt x="37701" y="34785"/>
                    </a:lnTo>
                    <a:cubicBezTo>
                      <a:pt x="33186" y="39338"/>
                      <a:pt x="26966" y="41786"/>
                      <a:pt x="20556" y="41548"/>
                    </a:cubicBezTo>
                    <a:cubicBezTo>
                      <a:pt x="15165" y="41643"/>
                      <a:pt x="9955" y="39585"/>
                      <a:pt x="6078" y="35833"/>
                    </a:cubicBezTo>
                    <a:cubicBezTo>
                      <a:pt x="-1990" y="27308"/>
                      <a:pt x="-1990" y="13973"/>
                      <a:pt x="6078" y="5448"/>
                    </a:cubicBezTo>
                    <a:cubicBezTo>
                      <a:pt x="9945" y="1752"/>
                      <a:pt x="15117" y="-267"/>
                      <a:pt x="20461" y="-172"/>
                    </a:cubicBezTo>
                    <a:cubicBezTo>
                      <a:pt x="25614" y="-314"/>
                      <a:pt x="30633" y="1448"/>
                      <a:pt x="34558" y="4781"/>
                    </a:cubicBezTo>
                    <a:cubicBezTo>
                      <a:pt x="38435" y="8258"/>
                      <a:pt x="40540" y="13296"/>
                      <a:pt x="40273" y="18497"/>
                    </a:cubicBezTo>
                    <a:close/>
                    <a:moveTo>
                      <a:pt x="9031" y="17735"/>
                    </a:moveTo>
                    <a:lnTo>
                      <a:pt x="32272" y="17735"/>
                    </a:lnTo>
                    <a:cubicBezTo>
                      <a:pt x="32501" y="14735"/>
                      <a:pt x="31300" y="11801"/>
                      <a:pt x="29033" y="9829"/>
                    </a:cubicBezTo>
                    <a:cubicBezTo>
                      <a:pt x="26824" y="7962"/>
                      <a:pt x="24013" y="6982"/>
                      <a:pt x="21128" y="7067"/>
                    </a:cubicBezTo>
                    <a:cubicBezTo>
                      <a:pt x="18089" y="7048"/>
                      <a:pt x="15137" y="8058"/>
                      <a:pt x="12745" y="9924"/>
                    </a:cubicBezTo>
                    <a:cubicBezTo>
                      <a:pt x="10097" y="11753"/>
                      <a:pt x="8554" y="14802"/>
                      <a:pt x="8650" y="18021"/>
                    </a:cubicBezTo>
                    <a:close/>
                  </a:path>
                </a:pathLst>
              </a:custGeom>
              <a:solidFill>
                <a:srgbClr val="6D6E71"/>
              </a:solidFill>
              <a:ln w="9525" cap="flat">
                <a:noFill/>
                <a:prstDash val="solid"/>
                <a:miter/>
              </a:ln>
            </p:spPr>
            <p:txBody>
              <a:bodyPr rtlCol="0" anchor="ctr"/>
              <a:lstStyle/>
              <a:p>
                <a:endParaRPr lang="en-US"/>
              </a:p>
            </p:txBody>
          </p:sp>
          <p:sp>
            <p:nvSpPr>
              <p:cNvPr id="320" name="Freeform: Shape 319">
                <a:extLst>
                  <a:ext uri="{FF2B5EF4-FFF2-40B4-BE49-F238E27FC236}">
                    <a16:creationId xmlns:a16="http://schemas.microsoft.com/office/drawing/2014/main" id="{EA83196C-5443-4B17-8EE2-45814ACDCB01}"/>
                  </a:ext>
                </a:extLst>
              </p:cNvPr>
              <p:cNvSpPr/>
              <p:nvPr/>
            </p:nvSpPr>
            <p:spPr>
              <a:xfrm>
                <a:off x="9067555" y="6376703"/>
                <a:ext cx="81736" cy="51500"/>
              </a:xfrm>
              <a:custGeom>
                <a:avLst/>
                <a:gdLst>
                  <a:gd name="connsiteX0" fmla="*/ 8600 w 65389"/>
                  <a:gd name="connsiteY0" fmla="*/ 19018 h 41200"/>
                  <a:gd name="connsiteX1" fmla="*/ 8600 w 65389"/>
                  <a:gd name="connsiteY1" fmla="*/ 41020 h 41200"/>
                  <a:gd name="connsiteX2" fmla="*/ 27 w 65389"/>
                  <a:gd name="connsiteY2" fmla="*/ 41020 h 41200"/>
                  <a:gd name="connsiteX3" fmla="*/ 27 w 65389"/>
                  <a:gd name="connsiteY3" fmla="*/ 444 h 41200"/>
                  <a:gd name="connsiteX4" fmla="*/ 8600 w 65389"/>
                  <a:gd name="connsiteY4" fmla="*/ 444 h 41200"/>
                  <a:gd name="connsiteX5" fmla="*/ 8600 w 65389"/>
                  <a:gd name="connsiteY5" fmla="*/ 7873 h 41200"/>
                  <a:gd name="connsiteX6" fmla="*/ 14125 w 65389"/>
                  <a:gd name="connsiteY6" fmla="*/ 1967 h 41200"/>
                  <a:gd name="connsiteX7" fmla="*/ 22030 w 65389"/>
                  <a:gd name="connsiteY7" fmla="*/ -128 h 41200"/>
                  <a:gd name="connsiteX8" fmla="*/ 35079 w 65389"/>
                  <a:gd name="connsiteY8" fmla="*/ 7778 h 41200"/>
                  <a:gd name="connsiteX9" fmla="*/ 50129 w 65389"/>
                  <a:gd name="connsiteY9" fmla="*/ -128 h 41200"/>
                  <a:gd name="connsiteX10" fmla="*/ 61178 w 65389"/>
                  <a:gd name="connsiteY10" fmla="*/ 4063 h 41200"/>
                  <a:gd name="connsiteX11" fmla="*/ 65369 w 65389"/>
                  <a:gd name="connsiteY11" fmla="*/ 16160 h 41200"/>
                  <a:gd name="connsiteX12" fmla="*/ 65369 w 65389"/>
                  <a:gd name="connsiteY12" fmla="*/ 41020 h 41200"/>
                  <a:gd name="connsiteX13" fmla="*/ 56892 w 65389"/>
                  <a:gd name="connsiteY13" fmla="*/ 41020 h 41200"/>
                  <a:gd name="connsiteX14" fmla="*/ 56892 w 65389"/>
                  <a:gd name="connsiteY14" fmla="*/ 18732 h 41200"/>
                  <a:gd name="connsiteX15" fmla="*/ 47367 w 65389"/>
                  <a:gd name="connsiteY15" fmla="*/ 7492 h 41200"/>
                  <a:gd name="connsiteX16" fmla="*/ 39842 w 65389"/>
                  <a:gd name="connsiteY16" fmla="*/ 10349 h 41200"/>
                  <a:gd name="connsiteX17" fmla="*/ 36413 w 65389"/>
                  <a:gd name="connsiteY17" fmla="*/ 18446 h 41200"/>
                  <a:gd name="connsiteX18" fmla="*/ 36413 w 65389"/>
                  <a:gd name="connsiteY18" fmla="*/ 41020 h 41200"/>
                  <a:gd name="connsiteX19" fmla="*/ 27840 w 65389"/>
                  <a:gd name="connsiteY19" fmla="*/ 41020 h 41200"/>
                  <a:gd name="connsiteX20" fmla="*/ 27840 w 65389"/>
                  <a:gd name="connsiteY20" fmla="*/ 18732 h 41200"/>
                  <a:gd name="connsiteX21" fmla="*/ 25840 w 65389"/>
                  <a:gd name="connsiteY21" fmla="*/ 10254 h 41200"/>
                  <a:gd name="connsiteX22" fmla="*/ 19363 w 65389"/>
                  <a:gd name="connsiteY22" fmla="*/ 7492 h 41200"/>
                  <a:gd name="connsiteX23" fmla="*/ 11648 w 65389"/>
                  <a:gd name="connsiteY23" fmla="*/ 10445 h 41200"/>
                  <a:gd name="connsiteX24" fmla="*/ 8600 w 65389"/>
                  <a:gd name="connsiteY24" fmla="*/ 19018 h 4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5389" h="41200">
                    <a:moveTo>
                      <a:pt x="8600" y="19018"/>
                    </a:moveTo>
                    <a:lnTo>
                      <a:pt x="8600" y="41020"/>
                    </a:lnTo>
                    <a:lnTo>
                      <a:pt x="27" y="41020"/>
                    </a:lnTo>
                    <a:lnTo>
                      <a:pt x="27" y="444"/>
                    </a:lnTo>
                    <a:lnTo>
                      <a:pt x="8600" y="444"/>
                    </a:lnTo>
                    <a:lnTo>
                      <a:pt x="8600" y="7873"/>
                    </a:lnTo>
                    <a:cubicBezTo>
                      <a:pt x="9752" y="5359"/>
                      <a:pt x="11696" y="3282"/>
                      <a:pt x="14125" y="1967"/>
                    </a:cubicBezTo>
                    <a:cubicBezTo>
                      <a:pt x="16524" y="568"/>
                      <a:pt x="19258" y="-156"/>
                      <a:pt x="22030" y="-128"/>
                    </a:cubicBezTo>
                    <a:cubicBezTo>
                      <a:pt x="27640" y="-633"/>
                      <a:pt x="32936" y="2567"/>
                      <a:pt x="35079" y="7778"/>
                    </a:cubicBezTo>
                    <a:cubicBezTo>
                      <a:pt x="38470" y="2806"/>
                      <a:pt x="44109" y="-156"/>
                      <a:pt x="50129" y="-128"/>
                    </a:cubicBezTo>
                    <a:cubicBezTo>
                      <a:pt x="54234" y="-328"/>
                      <a:pt x="58235" y="1187"/>
                      <a:pt x="61178" y="4063"/>
                    </a:cubicBezTo>
                    <a:cubicBezTo>
                      <a:pt x="64197" y="7340"/>
                      <a:pt x="65712" y="11721"/>
                      <a:pt x="65369" y="16160"/>
                    </a:cubicBezTo>
                    <a:lnTo>
                      <a:pt x="65369" y="41020"/>
                    </a:lnTo>
                    <a:lnTo>
                      <a:pt x="56892" y="41020"/>
                    </a:lnTo>
                    <a:lnTo>
                      <a:pt x="56892" y="18732"/>
                    </a:lnTo>
                    <a:cubicBezTo>
                      <a:pt x="56892" y="11302"/>
                      <a:pt x="53748" y="7492"/>
                      <a:pt x="47367" y="7492"/>
                    </a:cubicBezTo>
                    <a:cubicBezTo>
                      <a:pt x="44586" y="7454"/>
                      <a:pt x="41899" y="8473"/>
                      <a:pt x="39842" y="10349"/>
                    </a:cubicBezTo>
                    <a:cubicBezTo>
                      <a:pt x="37537" y="12388"/>
                      <a:pt x="36270" y="15370"/>
                      <a:pt x="36413" y="18446"/>
                    </a:cubicBezTo>
                    <a:lnTo>
                      <a:pt x="36413" y="41020"/>
                    </a:lnTo>
                    <a:lnTo>
                      <a:pt x="27840" y="41020"/>
                    </a:lnTo>
                    <a:lnTo>
                      <a:pt x="27840" y="18732"/>
                    </a:lnTo>
                    <a:cubicBezTo>
                      <a:pt x="28069" y="15769"/>
                      <a:pt x="27374" y="12807"/>
                      <a:pt x="25840" y="10254"/>
                    </a:cubicBezTo>
                    <a:cubicBezTo>
                      <a:pt x="24250" y="8340"/>
                      <a:pt x="21840" y="7321"/>
                      <a:pt x="19363" y="7492"/>
                    </a:cubicBezTo>
                    <a:cubicBezTo>
                      <a:pt x="16515" y="7483"/>
                      <a:pt x="13762" y="8530"/>
                      <a:pt x="11648" y="10445"/>
                    </a:cubicBezTo>
                    <a:cubicBezTo>
                      <a:pt x="9438" y="12721"/>
                      <a:pt x="8324" y="15855"/>
                      <a:pt x="8600" y="19018"/>
                    </a:cubicBezTo>
                    <a:close/>
                  </a:path>
                </a:pathLst>
              </a:custGeom>
              <a:solidFill>
                <a:srgbClr val="6D6E71"/>
              </a:solidFill>
              <a:ln w="9525" cap="flat">
                <a:noFill/>
                <a:prstDash val="solid"/>
                <a:miter/>
              </a:ln>
            </p:spPr>
            <p:txBody>
              <a:bodyPr rtlCol="0" anchor="ctr"/>
              <a:lstStyle/>
              <a:p>
                <a:endParaRPr lang="en-US"/>
              </a:p>
            </p:txBody>
          </p:sp>
          <p:sp>
            <p:nvSpPr>
              <p:cNvPr id="321" name="Freeform: Shape 320">
                <a:extLst>
                  <a:ext uri="{FF2B5EF4-FFF2-40B4-BE49-F238E27FC236}">
                    <a16:creationId xmlns:a16="http://schemas.microsoft.com/office/drawing/2014/main" id="{F95151EB-DE4C-444F-A1D6-EDC67DA81224}"/>
                  </a:ext>
                </a:extLst>
              </p:cNvPr>
              <p:cNvSpPr/>
              <p:nvPr/>
            </p:nvSpPr>
            <p:spPr>
              <a:xfrm>
                <a:off x="9163475" y="6377482"/>
                <a:ext cx="46718" cy="51570"/>
              </a:xfrm>
              <a:custGeom>
                <a:avLst/>
                <a:gdLst>
                  <a:gd name="connsiteX0" fmla="*/ 28924 w 37374"/>
                  <a:gd name="connsiteY0" fmla="*/ 21727 h 41256"/>
                  <a:gd name="connsiteX1" fmla="*/ 28924 w 37374"/>
                  <a:gd name="connsiteY1" fmla="*/ -180 h 41256"/>
                  <a:gd name="connsiteX2" fmla="*/ 37401 w 37374"/>
                  <a:gd name="connsiteY2" fmla="*/ -180 h 41256"/>
                  <a:gd name="connsiteX3" fmla="*/ 37401 w 37374"/>
                  <a:gd name="connsiteY3" fmla="*/ 40397 h 41256"/>
                  <a:gd name="connsiteX4" fmla="*/ 28924 w 37374"/>
                  <a:gd name="connsiteY4" fmla="*/ 40397 h 41256"/>
                  <a:gd name="connsiteX5" fmla="*/ 28924 w 37374"/>
                  <a:gd name="connsiteY5" fmla="*/ 33062 h 41256"/>
                  <a:gd name="connsiteX6" fmla="*/ 23208 w 37374"/>
                  <a:gd name="connsiteY6" fmla="*/ 38968 h 41256"/>
                  <a:gd name="connsiteX7" fmla="*/ 15398 w 37374"/>
                  <a:gd name="connsiteY7" fmla="*/ 41063 h 41256"/>
                  <a:gd name="connsiteX8" fmla="*/ 4349 w 37374"/>
                  <a:gd name="connsiteY8" fmla="*/ 36872 h 41256"/>
                  <a:gd name="connsiteX9" fmla="*/ 63 w 37374"/>
                  <a:gd name="connsiteY9" fmla="*/ 24775 h 41256"/>
                  <a:gd name="connsiteX10" fmla="*/ 63 w 37374"/>
                  <a:gd name="connsiteY10" fmla="*/ -85 h 41256"/>
                  <a:gd name="connsiteX11" fmla="*/ 8636 w 37374"/>
                  <a:gd name="connsiteY11" fmla="*/ -85 h 41256"/>
                  <a:gd name="connsiteX12" fmla="*/ 8636 w 37374"/>
                  <a:gd name="connsiteY12" fmla="*/ 22204 h 41256"/>
                  <a:gd name="connsiteX13" fmla="*/ 18161 w 37374"/>
                  <a:gd name="connsiteY13" fmla="*/ 33348 h 41256"/>
                  <a:gd name="connsiteX14" fmla="*/ 29143 w 37374"/>
                  <a:gd name="connsiteY14" fmla="*/ 22803 h 41256"/>
                  <a:gd name="connsiteX15" fmla="*/ 29114 w 37374"/>
                  <a:gd name="connsiteY15" fmla="*/ 21823 h 41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374" h="41256">
                    <a:moveTo>
                      <a:pt x="28924" y="21727"/>
                    </a:moveTo>
                    <a:lnTo>
                      <a:pt x="28924" y="-180"/>
                    </a:lnTo>
                    <a:lnTo>
                      <a:pt x="37401" y="-180"/>
                    </a:lnTo>
                    <a:lnTo>
                      <a:pt x="37401" y="40397"/>
                    </a:lnTo>
                    <a:lnTo>
                      <a:pt x="28924" y="40397"/>
                    </a:lnTo>
                    <a:lnTo>
                      <a:pt x="28924" y="33062"/>
                    </a:lnTo>
                    <a:cubicBezTo>
                      <a:pt x="27590" y="35510"/>
                      <a:pt x="25609" y="37549"/>
                      <a:pt x="23208" y="38968"/>
                    </a:cubicBezTo>
                    <a:cubicBezTo>
                      <a:pt x="20837" y="40339"/>
                      <a:pt x="18141" y="41054"/>
                      <a:pt x="15398" y="41063"/>
                    </a:cubicBezTo>
                    <a:cubicBezTo>
                      <a:pt x="11302" y="41234"/>
                      <a:pt x="7311" y="39720"/>
                      <a:pt x="4349" y="36872"/>
                    </a:cubicBezTo>
                    <a:cubicBezTo>
                      <a:pt x="1320" y="33605"/>
                      <a:pt x="-233" y="29223"/>
                      <a:pt x="63" y="24775"/>
                    </a:cubicBezTo>
                    <a:lnTo>
                      <a:pt x="63" y="-85"/>
                    </a:lnTo>
                    <a:lnTo>
                      <a:pt x="8636" y="-85"/>
                    </a:lnTo>
                    <a:lnTo>
                      <a:pt x="8636" y="22204"/>
                    </a:lnTo>
                    <a:cubicBezTo>
                      <a:pt x="8636" y="29633"/>
                      <a:pt x="11779" y="33348"/>
                      <a:pt x="18161" y="33348"/>
                    </a:cubicBezTo>
                    <a:cubicBezTo>
                      <a:pt x="24104" y="33472"/>
                      <a:pt x="29019" y="28747"/>
                      <a:pt x="29143" y="22803"/>
                    </a:cubicBezTo>
                    <a:cubicBezTo>
                      <a:pt x="29143" y="22480"/>
                      <a:pt x="29133" y="22147"/>
                      <a:pt x="29114" y="21823"/>
                    </a:cubicBezTo>
                    <a:close/>
                  </a:path>
                </a:pathLst>
              </a:custGeom>
              <a:solidFill>
                <a:srgbClr val="6D6E71"/>
              </a:solidFill>
              <a:ln w="9525" cap="flat">
                <a:noFill/>
                <a:prstDash val="solid"/>
                <a:miter/>
              </a:ln>
            </p:spPr>
            <p:txBody>
              <a:bodyPr rtlCol="0" anchor="ctr"/>
              <a:lstStyle/>
              <a:p>
                <a:endParaRPr lang="en-US"/>
              </a:p>
            </p:txBody>
          </p:sp>
          <p:sp>
            <p:nvSpPr>
              <p:cNvPr id="322" name="Freeform: Shape 321">
                <a:extLst>
                  <a:ext uri="{FF2B5EF4-FFF2-40B4-BE49-F238E27FC236}">
                    <a16:creationId xmlns:a16="http://schemas.microsoft.com/office/drawing/2014/main" id="{79095F72-5321-4A61-804F-F6F879A34A91}"/>
                  </a:ext>
                </a:extLst>
              </p:cNvPr>
              <p:cNvSpPr/>
              <p:nvPr/>
            </p:nvSpPr>
            <p:spPr>
              <a:xfrm>
                <a:off x="9225670" y="6357480"/>
                <a:ext cx="10715" cy="70722"/>
              </a:xfrm>
              <a:custGeom>
                <a:avLst/>
                <a:gdLst>
                  <a:gd name="connsiteX0" fmla="*/ 8599 w 8572"/>
                  <a:gd name="connsiteY0" fmla="*/ 56399 h 56578"/>
                  <a:gd name="connsiteX1" fmla="*/ 27 w 8572"/>
                  <a:gd name="connsiteY1" fmla="*/ 56399 h 56578"/>
                  <a:gd name="connsiteX2" fmla="*/ 27 w 8572"/>
                  <a:gd name="connsiteY2" fmla="*/ -180 h 56578"/>
                  <a:gd name="connsiteX3" fmla="*/ 8599 w 8572"/>
                  <a:gd name="connsiteY3" fmla="*/ -180 h 56578"/>
                </a:gdLst>
                <a:ahLst/>
                <a:cxnLst>
                  <a:cxn ang="0">
                    <a:pos x="connsiteX0" y="connsiteY0"/>
                  </a:cxn>
                  <a:cxn ang="0">
                    <a:pos x="connsiteX1" y="connsiteY1"/>
                  </a:cxn>
                  <a:cxn ang="0">
                    <a:pos x="connsiteX2" y="connsiteY2"/>
                  </a:cxn>
                  <a:cxn ang="0">
                    <a:pos x="connsiteX3" y="connsiteY3"/>
                  </a:cxn>
                </a:cxnLst>
                <a:rect l="l" t="t" r="r" b="b"/>
                <a:pathLst>
                  <a:path w="8572" h="56578">
                    <a:moveTo>
                      <a:pt x="8599" y="56399"/>
                    </a:moveTo>
                    <a:lnTo>
                      <a:pt x="27" y="56399"/>
                    </a:lnTo>
                    <a:lnTo>
                      <a:pt x="27" y="-180"/>
                    </a:lnTo>
                    <a:lnTo>
                      <a:pt x="8599" y="-180"/>
                    </a:lnTo>
                    <a:close/>
                  </a:path>
                </a:pathLst>
              </a:custGeom>
              <a:solidFill>
                <a:srgbClr val="6D6E71"/>
              </a:solidFill>
              <a:ln w="9525" cap="flat">
                <a:noFill/>
                <a:prstDash val="solid"/>
                <a:miter/>
              </a:ln>
            </p:spPr>
            <p:txBody>
              <a:bodyPr rtlCol="0" anchor="ctr"/>
              <a:lstStyle/>
              <a:p>
                <a:endParaRPr lang="en-US"/>
              </a:p>
            </p:txBody>
          </p:sp>
          <p:sp>
            <p:nvSpPr>
              <p:cNvPr id="323" name="Freeform: Shape 322">
                <a:extLst>
                  <a:ext uri="{FF2B5EF4-FFF2-40B4-BE49-F238E27FC236}">
                    <a16:creationId xmlns:a16="http://schemas.microsoft.com/office/drawing/2014/main" id="{51B86854-7211-482A-AC9B-707426EBCF36}"/>
                  </a:ext>
                </a:extLst>
              </p:cNvPr>
              <p:cNvSpPr/>
              <p:nvPr/>
            </p:nvSpPr>
            <p:spPr>
              <a:xfrm>
                <a:off x="9248172" y="6361528"/>
                <a:ext cx="35004" cy="67397"/>
              </a:xfrm>
              <a:custGeom>
                <a:avLst/>
                <a:gdLst>
                  <a:gd name="connsiteX0" fmla="*/ 13458 w 28003"/>
                  <a:gd name="connsiteY0" fmla="*/ 19441 h 53918"/>
                  <a:gd name="connsiteX1" fmla="*/ 13458 w 28003"/>
                  <a:gd name="connsiteY1" fmla="*/ 40016 h 53918"/>
                  <a:gd name="connsiteX2" fmla="*/ 14982 w 28003"/>
                  <a:gd name="connsiteY2" fmla="*/ 44588 h 53918"/>
                  <a:gd name="connsiteX3" fmla="*/ 19268 w 28003"/>
                  <a:gd name="connsiteY3" fmla="*/ 46302 h 53918"/>
                  <a:gd name="connsiteX4" fmla="*/ 24507 w 28003"/>
                  <a:gd name="connsiteY4" fmla="*/ 43635 h 53918"/>
                  <a:gd name="connsiteX5" fmla="*/ 28031 w 28003"/>
                  <a:gd name="connsiteY5" fmla="*/ 49731 h 53918"/>
                  <a:gd name="connsiteX6" fmla="*/ 18506 w 28003"/>
                  <a:gd name="connsiteY6" fmla="*/ 53732 h 53918"/>
                  <a:gd name="connsiteX7" fmla="*/ 8981 w 28003"/>
                  <a:gd name="connsiteY7" fmla="*/ 49922 h 53918"/>
                  <a:gd name="connsiteX8" fmla="*/ 5171 w 28003"/>
                  <a:gd name="connsiteY8" fmla="*/ 39825 h 53918"/>
                  <a:gd name="connsiteX9" fmla="*/ 5171 w 28003"/>
                  <a:gd name="connsiteY9" fmla="*/ 19441 h 53918"/>
                  <a:gd name="connsiteX10" fmla="*/ 27 w 28003"/>
                  <a:gd name="connsiteY10" fmla="*/ 19441 h 53918"/>
                  <a:gd name="connsiteX11" fmla="*/ 27 w 28003"/>
                  <a:gd name="connsiteY11" fmla="*/ 12584 h 53918"/>
                  <a:gd name="connsiteX12" fmla="*/ 5171 w 28003"/>
                  <a:gd name="connsiteY12" fmla="*/ 12584 h 53918"/>
                  <a:gd name="connsiteX13" fmla="*/ 5171 w 28003"/>
                  <a:gd name="connsiteY13" fmla="*/ -180 h 53918"/>
                  <a:gd name="connsiteX14" fmla="*/ 13648 w 28003"/>
                  <a:gd name="connsiteY14" fmla="*/ -180 h 53918"/>
                  <a:gd name="connsiteX15" fmla="*/ 13648 w 28003"/>
                  <a:gd name="connsiteY15" fmla="*/ 12584 h 53918"/>
                  <a:gd name="connsiteX16" fmla="*/ 24316 w 28003"/>
                  <a:gd name="connsiteY16" fmla="*/ 12584 h 53918"/>
                  <a:gd name="connsiteX17" fmla="*/ 24316 w 28003"/>
                  <a:gd name="connsiteY17" fmla="*/ 19441 h 53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003" h="53918">
                    <a:moveTo>
                      <a:pt x="13458" y="19441"/>
                    </a:moveTo>
                    <a:lnTo>
                      <a:pt x="13458" y="40016"/>
                    </a:lnTo>
                    <a:cubicBezTo>
                      <a:pt x="13401" y="41673"/>
                      <a:pt x="13944" y="43292"/>
                      <a:pt x="14982" y="44588"/>
                    </a:cubicBezTo>
                    <a:cubicBezTo>
                      <a:pt x="16087" y="45759"/>
                      <a:pt x="17658" y="46388"/>
                      <a:pt x="19268" y="46302"/>
                    </a:cubicBezTo>
                    <a:cubicBezTo>
                      <a:pt x="21316" y="46217"/>
                      <a:pt x="23230" y="45245"/>
                      <a:pt x="24507" y="43635"/>
                    </a:cubicBezTo>
                    <a:lnTo>
                      <a:pt x="28031" y="49731"/>
                    </a:lnTo>
                    <a:cubicBezTo>
                      <a:pt x="25459" y="52189"/>
                      <a:pt x="22068" y="53617"/>
                      <a:pt x="18506" y="53732"/>
                    </a:cubicBezTo>
                    <a:cubicBezTo>
                      <a:pt x="14934" y="53846"/>
                      <a:pt x="11486" y="52465"/>
                      <a:pt x="8981" y="49922"/>
                    </a:cubicBezTo>
                    <a:cubicBezTo>
                      <a:pt x="6352" y="47236"/>
                      <a:pt x="4971" y="43578"/>
                      <a:pt x="5171" y="39825"/>
                    </a:cubicBezTo>
                    <a:lnTo>
                      <a:pt x="5171" y="19441"/>
                    </a:lnTo>
                    <a:lnTo>
                      <a:pt x="27" y="19441"/>
                    </a:lnTo>
                    <a:lnTo>
                      <a:pt x="27" y="12584"/>
                    </a:lnTo>
                    <a:lnTo>
                      <a:pt x="5171" y="12584"/>
                    </a:lnTo>
                    <a:lnTo>
                      <a:pt x="5171" y="-180"/>
                    </a:lnTo>
                    <a:lnTo>
                      <a:pt x="13648" y="-180"/>
                    </a:lnTo>
                    <a:lnTo>
                      <a:pt x="13648" y="12584"/>
                    </a:lnTo>
                    <a:lnTo>
                      <a:pt x="24316" y="12584"/>
                    </a:lnTo>
                    <a:lnTo>
                      <a:pt x="24316" y="19441"/>
                    </a:lnTo>
                    <a:close/>
                  </a:path>
                </a:pathLst>
              </a:custGeom>
              <a:solidFill>
                <a:srgbClr val="6D6E71"/>
              </a:solidFill>
              <a:ln w="9525" cap="flat">
                <a:noFill/>
                <a:prstDash val="solid"/>
                <a:miter/>
              </a:ln>
            </p:spPr>
            <p:txBody>
              <a:bodyPr rtlCol="0" anchor="ctr"/>
              <a:lstStyle/>
              <a:p>
                <a:endParaRPr lang="en-US"/>
              </a:p>
            </p:txBody>
          </p:sp>
          <p:sp>
            <p:nvSpPr>
              <p:cNvPr id="324" name="Freeform: Shape 323">
                <a:extLst>
                  <a:ext uri="{FF2B5EF4-FFF2-40B4-BE49-F238E27FC236}">
                    <a16:creationId xmlns:a16="http://schemas.microsoft.com/office/drawing/2014/main" id="{F26835E2-3972-470B-AF8B-5963FF31B328}"/>
                  </a:ext>
                </a:extLst>
              </p:cNvPr>
              <p:cNvSpPr/>
              <p:nvPr/>
            </p:nvSpPr>
            <p:spPr>
              <a:xfrm>
                <a:off x="9290321" y="6355812"/>
                <a:ext cx="13574" cy="72390"/>
              </a:xfrm>
              <a:custGeom>
                <a:avLst/>
                <a:gdLst>
                  <a:gd name="connsiteX0" fmla="*/ 1647 w 10859"/>
                  <a:gd name="connsiteY0" fmla="*/ 9059 h 57912"/>
                  <a:gd name="connsiteX1" fmla="*/ 28 w 10859"/>
                  <a:gd name="connsiteY1" fmla="*/ 5250 h 57912"/>
                  <a:gd name="connsiteX2" fmla="*/ 1647 w 10859"/>
                  <a:gd name="connsiteY2" fmla="*/ 1440 h 57912"/>
                  <a:gd name="connsiteX3" fmla="*/ 5457 w 10859"/>
                  <a:gd name="connsiteY3" fmla="*/ -180 h 57912"/>
                  <a:gd name="connsiteX4" fmla="*/ 10886 w 10859"/>
                  <a:gd name="connsiteY4" fmla="*/ 5250 h 57912"/>
                  <a:gd name="connsiteX5" fmla="*/ 9267 w 10859"/>
                  <a:gd name="connsiteY5" fmla="*/ 9059 h 57912"/>
                  <a:gd name="connsiteX6" fmla="*/ 5457 w 10859"/>
                  <a:gd name="connsiteY6" fmla="*/ 10679 h 57912"/>
                  <a:gd name="connsiteX7" fmla="*/ 1647 w 10859"/>
                  <a:gd name="connsiteY7" fmla="*/ 9059 h 57912"/>
                  <a:gd name="connsiteX8" fmla="*/ 9648 w 10859"/>
                  <a:gd name="connsiteY8" fmla="*/ 57733 h 57912"/>
                  <a:gd name="connsiteX9" fmla="*/ 1075 w 10859"/>
                  <a:gd name="connsiteY9" fmla="*/ 57733 h 57912"/>
                  <a:gd name="connsiteX10" fmla="*/ 1075 w 10859"/>
                  <a:gd name="connsiteY10" fmla="*/ 17156 h 57912"/>
                  <a:gd name="connsiteX11" fmla="*/ 9648 w 10859"/>
                  <a:gd name="connsiteY11" fmla="*/ 17156 h 57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59" h="57912">
                    <a:moveTo>
                      <a:pt x="1647" y="9059"/>
                    </a:moveTo>
                    <a:cubicBezTo>
                      <a:pt x="599" y="8069"/>
                      <a:pt x="8" y="6688"/>
                      <a:pt x="28" y="5250"/>
                    </a:cubicBezTo>
                    <a:cubicBezTo>
                      <a:pt x="28" y="3811"/>
                      <a:pt x="618" y="2440"/>
                      <a:pt x="1647" y="1440"/>
                    </a:cubicBezTo>
                    <a:cubicBezTo>
                      <a:pt x="2637" y="392"/>
                      <a:pt x="4019" y="-199"/>
                      <a:pt x="5457" y="-180"/>
                    </a:cubicBezTo>
                    <a:cubicBezTo>
                      <a:pt x="8438" y="-132"/>
                      <a:pt x="10839" y="2269"/>
                      <a:pt x="10886" y="5250"/>
                    </a:cubicBezTo>
                    <a:cubicBezTo>
                      <a:pt x="10905" y="6688"/>
                      <a:pt x="10315" y="8069"/>
                      <a:pt x="9267" y="9059"/>
                    </a:cubicBezTo>
                    <a:cubicBezTo>
                      <a:pt x="8267" y="10088"/>
                      <a:pt x="6895" y="10669"/>
                      <a:pt x="5457" y="10679"/>
                    </a:cubicBezTo>
                    <a:cubicBezTo>
                      <a:pt x="4019" y="10698"/>
                      <a:pt x="2637" y="10108"/>
                      <a:pt x="1647" y="9059"/>
                    </a:cubicBezTo>
                    <a:close/>
                    <a:moveTo>
                      <a:pt x="9648" y="57733"/>
                    </a:moveTo>
                    <a:lnTo>
                      <a:pt x="1075" y="57733"/>
                    </a:lnTo>
                    <a:lnTo>
                      <a:pt x="1075" y="17156"/>
                    </a:lnTo>
                    <a:lnTo>
                      <a:pt x="9648" y="17156"/>
                    </a:lnTo>
                    <a:close/>
                  </a:path>
                </a:pathLst>
              </a:custGeom>
              <a:solidFill>
                <a:srgbClr val="6D6E71"/>
              </a:solidFill>
              <a:ln w="9525" cap="flat">
                <a:noFill/>
                <a:prstDash val="solid"/>
                <a:miter/>
              </a:ln>
            </p:spPr>
            <p:txBody>
              <a:bodyPr rtlCol="0" anchor="ctr"/>
              <a:lstStyle/>
              <a:p>
                <a:endParaRPr lang="en-US"/>
              </a:p>
            </p:txBody>
          </p:sp>
          <p:sp>
            <p:nvSpPr>
              <p:cNvPr id="325" name="Freeform: Shape 324">
                <a:extLst>
                  <a:ext uri="{FF2B5EF4-FFF2-40B4-BE49-F238E27FC236}">
                    <a16:creationId xmlns:a16="http://schemas.microsoft.com/office/drawing/2014/main" id="{8E71D9B5-CFED-4763-94BC-487D101D6FBF}"/>
                  </a:ext>
                </a:extLst>
              </p:cNvPr>
              <p:cNvSpPr/>
              <p:nvPr/>
            </p:nvSpPr>
            <p:spPr>
              <a:xfrm>
                <a:off x="9317825" y="6376763"/>
                <a:ext cx="51816" cy="69894"/>
              </a:xfrm>
              <a:custGeom>
                <a:avLst/>
                <a:gdLst>
                  <a:gd name="connsiteX0" fmla="*/ 21744 w 41453"/>
                  <a:gd name="connsiteY0" fmla="*/ -176 h 55915"/>
                  <a:gd name="connsiteX1" fmla="*/ 35651 w 41453"/>
                  <a:gd name="connsiteY1" fmla="*/ 5443 h 55915"/>
                  <a:gd name="connsiteX2" fmla="*/ 41461 w 41453"/>
                  <a:gd name="connsiteY2" fmla="*/ 20398 h 55915"/>
                  <a:gd name="connsiteX3" fmla="*/ 35651 w 41453"/>
                  <a:gd name="connsiteY3" fmla="*/ 35638 h 55915"/>
                  <a:gd name="connsiteX4" fmla="*/ 22315 w 41453"/>
                  <a:gd name="connsiteY4" fmla="*/ 41543 h 55915"/>
                  <a:gd name="connsiteX5" fmla="*/ 8505 w 41453"/>
                  <a:gd name="connsiteY5" fmla="*/ 34876 h 55915"/>
                  <a:gd name="connsiteX6" fmla="*/ 8505 w 41453"/>
                  <a:gd name="connsiteY6" fmla="*/ 55736 h 55915"/>
                  <a:gd name="connsiteX7" fmla="*/ 27 w 41453"/>
                  <a:gd name="connsiteY7" fmla="*/ 55736 h 55915"/>
                  <a:gd name="connsiteX8" fmla="*/ 27 w 41453"/>
                  <a:gd name="connsiteY8" fmla="*/ 395 h 55915"/>
                  <a:gd name="connsiteX9" fmla="*/ 8505 w 41453"/>
                  <a:gd name="connsiteY9" fmla="*/ 395 h 55915"/>
                  <a:gd name="connsiteX10" fmla="*/ 8505 w 41453"/>
                  <a:gd name="connsiteY10" fmla="*/ 7444 h 55915"/>
                  <a:gd name="connsiteX11" fmla="*/ 21744 w 41453"/>
                  <a:gd name="connsiteY11" fmla="*/ -176 h 55915"/>
                  <a:gd name="connsiteX12" fmla="*/ 8409 w 41453"/>
                  <a:gd name="connsiteY12" fmla="*/ 20779 h 55915"/>
                  <a:gd name="connsiteX13" fmla="*/ 11838 w 41453"/>
                  <a:gd name="connsiteY13" fmla="*/ 30304 h 55915"/>
                  <a:gd name="connsiteX14" fmla="*/ 20411 w 41453"/>
                  <a:gd name="connsiteY14" fmla="*/ 34018 h 55915"/>
                  <a:gd name="connsiteX15" fmla="*/ 29174 w 41453"/>
                  <a:gd name="connsiteY15" fmla="*/ 30399 h 55915"/>
                  <a:gd name="connsiteX16" fmla="*/ 32889 w 41453"/>
                  <a:gd name="connsiteY16" fmla="*/ 20874 h 55915"/>
                  <a:gd name="connsiteX17" fmla="*/ 29269 w 41453"/>
                  <a:gd name="connsiteY17" fmla="*/ 11349 h 55915"/>
                  <a:gd name="connsiteX18" fmla="*/ 20506 w 41453"/>
                  <a:gd name="connsiteY18" fmla="*/ 7539 h 55915"/>
                  <a:gd name="connsiteX19" fmla="*/ 11838 w 41453"/>
                  <a:gd name="connsiteY19" fmla="*/ 11349 h 55915"/>
                  <a:gd name="connsiteX20" fmla="*/ 8409 w 41453"/>
                  <a:gd name="connsiteY20" fmla="*/ 20779 h 55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453" h="55915">
                    <a:moveTo>
                      <a:pt x="21744" y="-176"/>
                    </a:moveTo>
                    <a:cubicBezTo>
                      <a:pt x="26954" y="-281"/>
                      <a:pt x="31974" y="1748"/>
                      <a:pt x="35651" y="5443"/>
                    </a:cubicBezTo>
                    <a:cubicBezTo>
                      <a:pt x="39575" y="9406"/>
                      <a:pt x="41680" y="14826"/>
                      <a:pt x="41461" y="20398"/>
                    </a:cubicBezTo>
                    <a:cubicBezTo>
                      <a:pt x="41708" y="26065"/>
                      <a:pt x="39603" y="31580"/>
                      <a:pt x="35651" y="35638"/>
                    </a:cubicBezTo>
                    <a:cubicBezTo>
                      <a:pt x="32222" y="39381"/>
                      <a:pt x="27392" y="41524"/>
                      <a:pt x="22315" y="41543"/>
                    </a:cubicBezTo>
                    <a:cubicBezTo>
                      <a:pt x="16981" y="41353"/>
                      <a:pt x="11971" y="38934"/>
                      <a:pt x="8505" y="34876"/>
                    </a:cubicBezTo>
                    <a:lnTo>
                      <a:pt x="8505" y="55736"/>
                    </a:lnTo>
                    <a:lnTo>
                      <a:pt x="27" y="55736"/>
                    </a:lnTo>
                    <a:lnTo>
                      <a:pt x="27" y="395"/>
                    </a:lnTo>
                    <a:lnTo>
                      <a:pt x="8505" y="395"/>
                    </a:lnTo>
                    <a:lnTo>
                      <a:pt x="8505" y="7444"/>
                    </a:lnTo>
                    <a:cubicBezTo>
                      <a:pt x="11210" y="2691"/>
                      <a:pt x="16277" y="-234"/>
                      <a:pt x="21744" y="-176"/>
                    </a:cubicBezTo>
                    <a:close/>
                    <a:moveTo>
                      <a:pt x="8409" y="20779"/>
                    </a:moveTo>
                    <a:cubicBezTo>
                      <a:pt x="8257" y="24284"/>
                      <a:pt x="9485" y="27704"/>
                      <a:pt x="11838" y="30304"/>
                    </a:cubicBezTo>
                    <a:cubicBezTo>
                      <a:pt x="14039" y="32704"/>
                      <a:pt x="17153" y="34057"/>
                      <a:pt x="20411" y="34018"/>
                    </a:cubicBezTo>
                    <a:cubicBezTo>
                      <a:pt x="23697" y="34037"/>
                      <a:pt x="26859" y="32733"/>
                      <a:pt x="29174" y="30399"/>
                    </a:cubicBezTo>
                    <a:cubicBezTo>
                      <a:pt x="31679" y="27875"/>
                      <a:pt x="33022" y="24427"/>
                      <a:pt x="32889" y="20874"/>
                    </a:cubicBezTo>
                    <a:cubicBezTo>
                      <a:pt x="32936" y="17350"/>
                      <a:pt x="31650" y="13949"/>
                      <a:pt x="29269" y="11349"/>
                    </a:cubicBezTo>
                    <a:cubicBezTo>
                      <a:pt x="27012" y="8901"/>
                      <a:pt x="23830" y="7520"/>
                      <a:pt x="20506" y="7539"/>
                    </a:cubicBezTo>
                    <a:cubicBezTo>
                      <a:pt x="17201" y="7472"/>
                      <a:pt x="14029" y="8863"/>
                      <a:pt x="11838" y="11349"/>
                    </a:cubicBezTo>
                    <a:cubicBezTo>
                      <a:pt x="9581" y="13968"/>
                      <a:pt x="8362" y="17321"/>
                      <a:pt x="8409" y="20779"/>
                    </a:cubicBezTo>
                    <a:close/>
                  </a:path>
                </a:pathLst>
              </a:custGeom>
              <a:solidFill>
                <a:srgbClr val="6D6E71"/>
              </a:solidFill>
              <a:ln w="9525" cap="flat">
                <a:noFill/>
                <a:prstDash val="solid"/>
                <a:miter/>
              </a:ln>
            </p:spPr>
            <p:txBody>
              <a:bodyPr rtlCol="0" anchor="ctr"/>
              <a:lstStyle/>
              <a:p>
                <a:endParaRPr lang="en-US"/>
              </a:p>
            </p:txBody>
          </p:sp>
          <p:sp>
            <p:nvSpPr>
              <p:cNvPr id="326" name="Freeform: Shape 325">
                <a:extLst>
                  <a:ext uri="{FF2B5EF4-FFF2-40B4-BE49-F238E27FC236}">
                    <a16:creationId xmlns:a16="http://schemas.microsoft.com/office/drawing/2014/main" id="{5E9E237E-C4E4-4B21-A3D9-246D8EB7836B}"/>
                  </a:ext>
                </a:extLst>
              </p:cNvPr>
              <p:cNvSpPr/>
              <p:nvPr/>
            </p:nvSpPr>
            <p:spPr>
              <a:xfrm>
                <a:off x="9381761" y="6357480"/>
                <a:ext cx="10715" cy="70722"/>
              </a:xfrm>
              <a:custGeom>
                <a:avLst/>
                <a:gdLst>
                  <a:gd name="connsiteX0" fmla="*/ 8600 w 8572"/>
                  <a:gd name="connsiteY0" fmla="*/ 56399 h 56578"/>
                  <a:gd name="connsiteX1" fmla="*/ 27 w 8572"/>
                  <a:gd name="connsiteY1" fmla="*/ 56399 h 56578"/>
                  <a:gd name="connsiteX2" fmla="*/ 27 w 8572"/>
                  <a:gd name="connsiteY2" fmla="*/ -180 h 56578"/>
                  <a:gd name="connsiteX3" fmla="*/ 8600 w 8572"/>
                  <a:gd name="connsiteY3" fmla="*/ -180 h 56578"/>
                </a:gdLst>
                <a:ahLst/>
                <a:cxnLst>
                  <a:cxn ang="0">
                    <a:pos x="connsiteX0" y="connsiteY0"/>
                  </a:cxn>
                  <a:cxn ang="0">
                    <a:pos x="connsiteX1" y="connsiteY1"/>
                  </a:cxn>
                  <a:cxn ang="0">
                    <a:pos x="connsiteX2" y="connsiteY2"/>
                  </a:cxn>
                  <a:cxn ang="0">
                    <a:pos x="connsiteX3" y="connsiteY3"/>
                  </a:cxn>
                </a:cxnLst>
                <a:rect l="l" t="t" r="r" b="b"/>
                <a:pathLst>
                  <a:path w="8572" h="56578">
                    <a:moveTo>
                      <a:pt x="8600" y="56399"/>
                    </a:moveTo>
                    <a:lnTo>
                      <a:pt x="27" y="56399"/>
                    </a:lnTo>
                    <a:lnTo>
                      <a:pt x="27" y="-180"/>
                    </a:lnTo>
                    <a:lnTo>
                      <a:pt x="8600" y="-180"/>
                    </a:lnTo>
                    <a:close/>
                  </a:path>
                </a:pathLst>
              </a:custGeom>
              <a:solidFill>
                <a:srgbClr val="6D6E71"/>
              </a:solidFill>
              <a:ln w="9525" cap="flat">
                <a:noFill/>
                <a:prstDash val="solid"/>
                <a:miter/>
              </a:ln>
            </p:spPr>
            <p:txBody>
              <a:bodyPr rtlCol="0" anchor="ctr"/>
              <a:lstStyle/>
              <a:p>
                <a:endParaRPr lang="en-US"/>
              </a:p>
            </p:txBody>
          </p:sp>
          <p:sp>
            <p:nvSpPr>
              <p:cNvPr id="327" name="Freeform: Shape 326">
                <a:extLst>
                  <a:ext uri="{FF2B5EF4-FFF2-40B4-BE49-F238E27FC236}">
                    <a16:creationId xmlns:a16="http://schemas.microsoft.com/office/drawing/2014/main" id="{4288E47E-D7CD-4D22-9FF7-8EE27781B65D}"/>
                  </a:ext>
                </a:extLst>
              </p:cNvPr>
              <p:cNvSpPr/>
              <p:nvPr/>
            </p:nvSpPr>
            <p:spPr>
              <a:xfrm>
                <a:off x="9404577" y="6376401"/>
                <a:ext cx="50435" cy="52179"/>
              </a:xfrm>
              <a:custGeom>
                <a:avLst/>
                <a:gdLst>
                  <a:gd name="connsiteX0" fmla="*/ 40353 w 40348"/>
                  <a:gd name="connsiteY0" fmla="*/ 24403 h 41743"/>
                  <a:gd name="connsiteX1" fmla="*/ 8634 w 40348"/>
                  <a:gd name="connsiteY1" fmla="*/ 24403 h 41743"/>
                  <a:gd name="connsiteX2" fmla="*/ 12635 w 40348"/>
                  <a:gd name="connsiteY2" fmla="*/ 31546 h 41743"/>
                  <a:gd name="connsiteX3" fmla="*/ 32732 w 40348"/>
                  <a:gd name="connsiteY3" fmla="*/ 29451 h 41743"/>
                  <a:gd name="connsiteX4" fmla="*/ 37685 w 40348"/>
                  <a:gd name="connsiteY4" fmla="*/ 34785 h 41743"/>
                  <a:gd name="connsiteX5" fmla="*/ 20541 w 40348"/>
                  <a:gd name="connsiteY5" fmla="*/ 41548 h 41743"/>
                  <a:gd name="connsiteX6" fmla="*/ 6062 w 40348"/>
                  <a:gd name="connsiteY6" fmla="*/ 35833 h 41743"/>
                  <a:gd name="connsiteX7" fmla="*/ 62 w 40348"/>
                  <a:gd name="connsiteY7" fmla="*/ 20592 h 41743"/>
                  <a:gd name="connsiteX8" fmla="*/ 6158 w 40348"/>
                  <a:gd name="connsiteY8" fmla="*/ 5448 h 41743"/>
                  <a:gd name="connsiteX9" fmla="*/ 20541 w 40348"/>
                  <a:gd name="connsiteY9" fmla="*/ -172 h 41743"/>
                  <a:gd name="connsiteX10" fmla="*/ 34637 w 40348"/>
                  <a:gd name="connsiteY10" fmla="*/ 4781 h 41743"/>
                  <a:gd name="connsiteX11" fmla="*/ 40353 w 40348"/>
                  <a:gd name="connsiteY11" fmla="*/ 18497 h 41743"/>
                  <a:gd name="connsiteX12" fmla="*/ 8634 w 40348"/>
                  <a:gd name="connsiteY12" fmla="*/ 17735 h 41743"/>
                  <a:gd name="connsiteX13" fmla="*/ 31875 w 40348"/>
                  <a:gd name="connsiteY13" fmla="*/ 17735 h 41743"/>
                  <a:gd name="connsiteX14" fmla="*/ 28637 w 40348"/>
                  <a:gd name="connsiteY14" fmla="*/ 9829 h 41743"/>
                  <a:gd name="connsiteX15" fmla="*/ 20731 w 40348"/>
                  <a:gd name="connsiteY15" fmla="*/ 7067 h 41743"/>
                  <a:gd name="connsiteX16" fmla="*/ 12349 w 40348"/>
                  <a:gd name="connsiteY16" fmla="*/ 9924 h 41743"/>
                  <a:gd name="connsiteX17" fmla="*/ 8634 w 40348"/>
                  <a:gd name="connsiteY17" fmla="*/ 18021 h 41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348" h="41743">
                    <a:moveTo>
                      <a:pt x="40353" y="24403"/>
                    </a:moveTo>
                    <a:lnTo>
                      <a:pt x="8634" y="24403"/>
                    </a:lnTo>
                    <a:cubicBezTo>
                      <a:pt x="8825" y="27260"/>
                      <a:pt x="10292" y="29889"/>
                      <a:pt x="12635" y="31546"/>
                    </a:cubicBezTo>
                    <a:cubicBezTo>
                      <a:pt x="18969" y="35775"/>
                      <a:pt x="27408" y="34899"/>
                      <a:pt x="32732" y="29451"/>
                    </a:cubicBezTo>
                    <a:lnTo>
                      <a:pt x="37685" y="34785"/>
                    </a:lnTo>
                    <a:cubicBezTo>
                      <a:pt x="33171" y="39338"/>
                      <a:pt x="26951" y="41786"/>
                      <a:pt x="20541" y="41548"/>
                    </a:cubicBezTo>
                    <a:cubicBezTo>
                      <a:pt x="15149" y="41643"/>
                      <a:pt x="9939" y="39585"/>
                      <a:pt x="6062" y="35833"/>
                    </a:cubicBezTo>
                    <a:cubicBezTo>
                      <a:pt x="1967" y="31851"/>
                      <a:pt x="-215" y="26298"/>
                      <a:pt x="62" y="20592"/>
                    </a:cubicBezTo>
                    <a:cubicBezTo>
                      <a:pt x="-281" y="14887"/>
                      <a:pt x="1957" y="9325"/>
                      <a:pt x="6158" y="5448"/>
                    </a:cubicBezTo>
                    <a:cubicBezTo>
                      <a:pt x="10025" y="1752"/>
                      <a:pt x="15197" y="-267"/>
                      <a:pt x="20541" y="-172"/>
                    </a:cubicBezTo>
                    <a:cubicBezTo>
                      <a:pt x="25694" y="-314"/>
                      <a:pt x="30713" y="1448"/>
                      <a:pt x="34637" y="4781"/>
                    </a:cubicBezTo>
                    <a:cubicBezTo>
                      <a:pt x="38514" y="8258"/>
                      <a:pt x="40619" y="13296"/>
                      <a:pt x="40353" y="18497"/>
                    </a:cubicBezTo>
                    <a:close/>
                    <a:moveTo>
                      <a:pt x="8634" y="17735"/>
                    </a:moveTo>
                    <a:lnTo>
                      <a:pt x="31875" y="17735"/>
                    </a:lnTo>
                    <a:cubicBezTo>
                      <a:pt x="32104" y="14735"/>
                      <a:pt x="30904" y="11801"/>
                      <a:pt x="28637" y="9829"/>
                    </a:cubicBezTo>
                    <a:cubicBezTo>
                      <a:pt x="26427" y="7962"/>
                      <a:pt x="23617" y="6982"/>
                      <a:pt x="20731" y="7067"/>
                    </a:cubicBezTo>
                    <a:cubicBezTo>
                      <a:pt x="17692" y="7048"/>
                      <a:pt x="14740" y="8058"/>
                      <a:pt x="12349" y="9924"/>
                    </a:cubicBezTo>
                    <a:cubicBezTo>
                      <a:pt x="9844" y="11839"/>
                      <a:pt x="8453" y="14878"/>
                      <a:pt x="8634" y="18021"/>
                    </a:cubicBezTo>
                    <a:close/>
                  </a:path>
                </a:pathLst>
              </a:custGeom>
              <a:solidFill>
                <a:srgbClr val="6D6E71"/>
              </a:solidFill>
              <a:ln w="9525" cap="flat">
                <a:noFill/>
                <a:prstDash val="solid"/>
                <a:miter/>
              </a:ln>
            </p:spPr>
            <p:txBody>
              <a:bodyPr rtlCol="0" anchor="ctr"/>
              <a:lstStyle/>
              <a:p>
                <a:endParaRPr lang="en-US"/>
              </a:p>
            </p:txBody>
          </p:sp>
          <p:sp>
            <p:nvSpPr>
              <p:cNvPr id="328" name="Freeform: Shape 327">
                <a:extLst>
                  <a:ext uri="{FF2B5EF4-FFF2-40B4-BE49-F238E27FC236}">
                    <a16:creationId xmlns:a16="http://schemas.microsoft.com/office/drawing/2014/main" id="{F941E243-4E20-418F-94CC-93F77A2D5D28}"/>
                  </a:ext>
                </a:extLst>
              </p:cNvPr>
              <p:cNvSpPr/>
              <p:nvPr/>
            </p:nvSpPr>
            <p:spPr>
              <a:xfrm>
                <a:off x="9489485" y="6376757"/>
                <a:ext cx="46819" cy="52165"/>
              </a:xfrm>
              <a:custGeom>
                <a:avLst/>
                <a:gdLst>
                  <a:gd name="connsiteX0" fmla="*/ 20718 w 37455"/>
                  <a:gd name="connsiteY0" fmla="*/ 41548 h 41732"/>
                  <a:gd name="connsiteX1" fmla="*/ 6145 w 37455"/>
                  <a:gd name="connsiteY1" fmla="*/ 35833 h 41732"/>
                  <a:gd name="connsiteX2" fmla="*/ 49 w 37455"/>
                  <a:gd name="connsiteY2" fmla="*/ 20784 h 41732"/>
                  <a:gd name="connsiteX3" fmla="*/ 6431 w 37455"/>
                  <a:gd name="connsiteY3" fmla="*/ 5639 h 41732"/>
                  <a:gd name="connsiteX4" fmla="*/ 21956 w 37455"/>
                  <a:gd name="connsiteY4" fmla="*/ -171 h 41732"/>
                  <a:gd name="connsiteX5" fmla="*/ 37387 w 37455"/>
                  <a:gd name="connsiteY5" fmla="*/ 6115 h 41732"/>
                  <a:gd name="connsiteX6" fmla="*/ 32339 w 37455"/>
                  <a:gd name="connsiteY6" fmla="*/ 12307 h 41732"/>
                  <a:gd name="connsiteX7" fmla="*/ 21766 w 37455"/>
                  <a:gd name="connsiteY7" fmla="*/ 7735 h 41732"/>
                  <a:gd name="connsiteX8" fmla="*/ 12241 w 37455"/>
                  <a:gd name="connsiteY8" fmla="*/ 11259 h 41732"/>
                  <a:gd name="connsiteX9" fmla="*/ 8336 w 37455"/>
                  <a:gd name="connsiteY9" fmla="*/ 20784 h 41732"/>
                  <a:gd name="connsiteX10" fmla="*/ 21090 w 37455"/>
                  <a:gd name="connsiteY10" fmla="*/ 34119 h 41732"/>
                  <a:gd name="connsiteX11" fmla="*/ 21766 w 37455"/>
                  <a:gd name="connsiteY11" fmla="*/ 34119 h 41732"/>
                  <a:gd name="connsiteX12" fmla="*/ 32434 w 37455"/>
                  <a:gd name="connsiteY12" fmla="*/ 28975 h 41732"/>
                  <a:gd name="connsiteX13" fmla="*/ 37482 w 37455"/>
                  <a:gd name="connsiteY13" fmla="*/ 34500 h 41732"/>
                  <a:gd name="connsiteX14" fmla="*/ 20718 w 37455"/>
                  <a:gd name="connsiteY14" fmla="*/ 41548 h 41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455" h="41732">
                    <a:moveTo>
                      <a:pt x="20718" y="41548"/>
                    </a:moveTo>
                    <a:cubicBezTo>
                      <a:pt x="15299" y="41653"/>
                      <a:pt x="10050" y="39596"/>
                      <a:pt x="6145" y="35833"/>
                    </a:cubicBezTo>
                    <a:cubicBezTo>
                      <a:pt x="2050" y="31928"/>
                      <a:pt x="-179" y="26442"/>
                      <a:pt x="49" y="20784"/>
                    </a:cubicBezTo>
                    <a:cubicBezTo>
                      <a:pt x="-227" y="15031"/>
                      <a:pt x="2126" y="9458"/>
                      <a:pt x="6431" y="5639"/>
                    </a:cubicBezTo>
                    <a:cubicBezTo>
                      <a:pt x="10651" y="1753"/>
                      <a:pt x="16222" y="-333"/>
                      <a:pt x="21956" y="-171"/>
                    </a:cubicBezTo>
                    <a:cubicBezTo>
                      <a:pt x="27748" y="-295"/>
                      <a:pt x="33330" y="1982"/>
                      <a:pt x="37387" y="6115"/>
                    </a:cubicBezTo>
                    <a:lnTo>
                      <a:pt x="32339" y="12307"/>
                    </a:lnTo>
                    <a:cubicBezTo>
                      <a:pt x="29491" y="9544"/>
                      <a:pt x="25728" y="7916"/>
                      <a:pt x="21766" y="7735"/>
                    </a:cubicBezTo>
                    <a:cubicBezTo>
                      <a:pt x="18251" y="7582"/>
                      <a:pt x="14813" y="8858"/>
                      <a:pt x="12241" y="11259"/>
                    </a:cubicBezTo>
                    <a:cubicBezTo>
                      <a:pt x="9526" y="13649"/>
                      <a:pt x="8088" y="17174"/>
                      <a:pt x="8336" y="20784"/>
                    </a:cubicBezTo>
                    <a:cubicBezTo>
                      <a:pt x="8174" y="27985"/>
                      <a:pt x="13889" y="33957"/>
                      <a:pt x="21090" y="34119"/>
                    </a:cubicBezTo>
                    <a:cubicBezTo>
                      <a:pt x="21319" y="34128"/>
                      <a:pt x="21537" y="34128"/>
                      <a:pt x="21766" y="34119"/>
                    </a:cubicBezTo>
                    <a:cubicBezTo>
                      <a:pt x="25881" y="33947"/>
                      <a:pt x="29739" y="32080"/>
                      <a:pt x="32434" y="28975"/>
                    </a:cubicBezTo>
                    <a:lnTo>
                      <a:pt x="37482" y="34500"/>
                    </a:lnTo>
                    <a:cubicBezTo>
                      <a:pt x="33063" y="39005"/>
                      <a:pt x="27024" y="41538"/>
                      <a:pt x="20718" y="41548"/>
                    </a:cubicBezTo>
                    <a:close/>
                  </a:path>
                </a:pathLst>
              </a:custGeom>
              <a:solidFill>
                <a:srgbClr val="6D6E71"/>
              </a:solidFill>
              <a:ln w="9525" cap="flat">
                <a:noFill/>
                <a:prstDash val="solid"/>
                <a:miter/>
              </a:ln>
            </p:spPr>
            <p:txBody>
              <a:bodyPr rtlCol="0" anchor="ctr"/>
              <a:lstStyle/>
              <a:p>
                <a:endParaRPr lang="en-US"/>
              </a:p>
            </p:txBody>
          </p:sp>
          <p:sp>
            <p:nvSpPr>
              <p:cNvPr id="329" name="Freeform: Shape 328">
                <a:extLst>
                  <a:ext uri="{FF2B5EF4-FFF2-40B4-BE49-F238E27FC236}">
                    <a16:creationId xmlns:a16="http://schemas.microsoft.com/office/drawing/2014/main" id="{B61C2359-AC8D-44A1-90B0-F0CA69BCCE5B}"/>
                  </a:ext>
                </a:extLst>
              </p:cNvPr>
              <p:cNvSpPr/>
              <p:nvPr/>
            </p:nvSpPr>
            <p:spPr>
              <a:xfrm>
                <a:off x="9543565" y="6376786"/>
                <a:ext cx="53349" cy="52127"/>
              </a:xfrm>
              <a:custGeom>
                <a:avLst/>
                <a:gdLst>
                  <a:gd name="connsiteX0" fmla="*/ 36605 w 42679"/>
                  <a:gd name="connsiteY0" fmla="*/ 35429 h 41702"/>
                  <a:gd name="connsiteX1" fmla="*/ 6125 w 42679"/>
                  <a:gd name="connsiteY1" fmla="*/ 35429 h 41702"/>
                  <a:gd name="connsiteX2" fmla="*/ 30 w 42679"/>
                  <a:gd name="connsiteY2" fmla="*/ 20666 h 41702"/>
                  <a:gd name="connsiteX3" fmla="*/ 6125 w 42679"/>
                  <a:gd name="connsiteY3" fmla="*/ 5807 h 41702"/>
                  <a:gd name="connsiteX4" fmla="*/ 36605 w 42679"/>
                  <a:gd name="connsiteY4" fmla="*/ 5807 h 41702"/>
                  <a:gd name="connsiteX5" fmla="*/ 42701 w 42679"/>
                  <a:gd name="connsiteY5" fmla="*/ 20666 h 41702"/>
                  <a:gd name="connsiteX6" fmla="*/ 36605 w 42679"/>
                  <a:gd name="connsiteY6" fmla="*/ 35429 h 41702"/>
                  <a:gd name="connsiteX7" fmla="*/ 12221 w 42679"/>
                  <a:gd name="connsiteY7" fmla="*/ 30191 h 41702"/>
                  <a:gd name="connsiteX8" fmla="*/ 21746 w 42679"/>
                  <a:gd name="connsiteY8" fmla="*/ 33905 h 41702"/>
                  <a:gd name="connsiteX9" fmla="*/ 31271 w 42679"/>
                  <a:gd name="connsiteY9" fmla="*/ 30191 h 41702"/>
                  <a:gd name="connsiteX10" fmla="*/ 34891 w 42679"/>
                  <a:gd name="connsiteY10" fmla="*/ 20666 h 41702"/>
                  <a:gd name="connsiteX11" fmla="*/ 31271 w 42679"/>
                  <a:gd name="connsiteY11" fmla="*/ 11141 h 41702"/>
                  <a:gd name="connsiteX12" fmla="*/ 21746 w 42679"/>
                  <a:gd name="connsiteY12" fmla="*/ 7521 h 41702"/>
                  <a:gd name="connsiteX13" fmla="*/ 12221 w 42679"/>
                  <a:gd name="connsiteY13" fmla="*/ 11141 h 41702"/>
                  <a:gd name="connsiteX14" fmla="*/ 8602 w 42679"/>
                  <a:gd name="connsiteY14" fmla="*/ 20666 h 41702"/>
                  <a:gd name="connsiteX15" fmla="*/ 12221 w 42679"/>
                  <a:gd name="connsiteY15" fmla="*/ 30191 h 41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679" h="41702">
                    <a:moveTo>
                      <a:pt x="36605" y="35429"/>
                    </a:moveTo>
                    <a:cubicBezTo>
                      <a:pt x="28071" y="43554"/>
                      <a:pt x="14660" y="43554"/>
                      <a:pt x="6125" y="35429"/>
                    </a:cubicBezTo>
                    <a:cubicBezTo>
                      <a:pt x="2153" y="31553"/>
                      <a:pt x="-56" y="26219"/>
                      <a:pt x="30" y="20666"/>
                    </a:cubicBezTo>
                    <a:cubicBezTo>
                      <a:pt x="-56" y="15084"/>
                      <a:pt x="2144" y="9721"/>
                      <a:pt x="6125" y="5807"/>
                    </a:cubicBezTo>
                    <a:cubicBezTo>
                      <a:pt x="14717" y="-2176"/>
                      <a:pt x="28014" y="-2176"/>
                      <a:pt x="36605" y="5807"/>
                    </a:cubicBezTo>
                    <a:cubicBezTo>
                      <a:pt x="40625" y="9692"/>
                      <a:pt x="42835" y="15074"/>
                      <a:pt x="42701" y="20666"/>
                    </a:cubicBezTo>
                    <a:cubicBezTo>
                      <a:pt x="42835" y="26228"/>
                      <a:pt x="40616" y="31581"/>
                      <a:pt x="36605" y="35429"/>
                    </a:cubicBezTo>
                    <a:close/>
                    <a:moveTo>
                      <a:pt x="12221" y="30191"/>
                    </a:moveTo>
                    <a:cubicBezTo>
                      <a:pt x="14688" y="32772"/>
                      <a:pt x="18174" y="34134"/>
                      <a:pt x="21746" y="33905"/>
                    </a:cubicBezTo>
                    <a:cubicBezTo>
                      <a:pt x="25309" y="34086"/>
                      <a:pt x="28776" y="32733"/>
                      <a:pt x="31271" y="30191"/>
                    </a:cubicBezTo>
                    <a:cubicBezTo>
                      <a:pt x="33710" y="27628"/>
                      <a:pt x="35015" y="24199"/>
                      <a:pt x="34891" y="20666"/>
                    </a:cubicBezTo>
                    <a:cubicBezTo>
                      <a:pt x="34986" y="17141"/>
                      <a:pt x="33681" y="13712"/>
                      <a:pt x="31271" y="11141"/>
                    </a:cubicBezTo>
                    <a:cubicBezTo>
                      <a:pt x="28738" y="8664"/>
                      <a:pt x="25290" y="7349"/>
                      <a:pt x="21746" y="7521"/>
                    </a:cubicBezTo>
                    <a:cubicBezTo>
                      <a:pt x="18203" y="7302"/>
                      <a:pt x="14726" y="8626"/>
                      <a:pt x="12221" y="11141"/>
                    </a:cubicBezTo>
                    <a:cubicBezTo>
                      <a:pt x="9812" y="13712"/>
                      <a:pt x="8506" y="17141"/>
                      <a:pt x="8602" y="20666"/>
                    </a:cubicBezTo>
                    <a:cubicBezTo>
                      <a:pt x="8478" y="24199"/>
                      <a:pt x="9783" y="27628"/>
                      <a:pt x="12221" y="30191"/>
                    </a:cubicBezTo>
                    <a:close/>
                  </a:path>
                </a:pathLst>
              </a:custGeom>
              <a:solidFill>
                <a:srgbClr val="6D6E71"/>
              </a:solidFill>
              <a:ln w="9525" cap="flat">
                <a:noFill/>
                <a:prstDash val="solid"/>
                <a:miter/>
              </a:ln>
            </p:spPr>
            <p:txBody>
              <a:bodyPr rtlCol="0" anchor="ctr"/>
              <a:lstStyle/>
              <a:p>
                <a:endParaRPr lang="en-US"/>
              </a:p>
            </p:txBody>
          </p:sp>
          <p:sp>
            <p:nvSpPr>
              <p:cNvPr id="330" name="Freeform: Shape 329">
                <a:extLst>
                  <a:ext uri="{FF2B5EF4-FFF2-40B4-BE49-F238E27FC236}">
                    <a16:creationId xmlns:a16="http://schemas.microsoft.com/office/drawing/2014/main" id="{BA5ABF51-44DD-4C6B-A6AD-0BB04989A25B}"/>
                  </a:ext>
                </a:extLst>
              </p:cNvPr>
              <p:cNvSpPr/>
              <p:nvPr/>
            </p:nvSpPr>
            <p:spPr>
              <a:xfrm>
                <a:off x="9608410" y="6377482"/>
                <a:ext cx="46718" cy="51566"/>
              </a:xfrm>
              <a:custGeom>
                <a:avLst/>
                <a:gdLst>
                  <a:gd name="connsiteX0" fmla="*/ 28829 w 37374"/>
                  <a:gd name="connsiteY0" fmla="*/ 21727 h 41253"/>
                  <a:gd name="connsiteX1" fmla="*/ 28829 w 37374"/>
                  <a:gd name="connsiteY1" fmla="*/ -180 h 41253"/>
                  <a:gd name="connsiteX2" fmla="*/ 37402 w 37374"/>
                  <a:gd name="connsiteY2" fmla="*/ -180 h 41253"/>
                  <a:gd name="connsiteX3" fmla="*/ 37402 w 37374"/>
                  <a:gd name="connsiteY3" fmla="*/ 40397 h 41253"/>
                  <a:gd name="connsiteX4" fmla="*/ 28829 w 37374"/>
                  <a:gd name="connsiteY4" fmla="*/ 40397 h 41253"/>
                  <a:gd name="connsiteX5" fmla="*/ 28829 w 37374"/>
                  <a:gd name="connsiteY5" fmla="*/ 33062 h 41253"/>
                  <a:gd name="connsiteX6" fmla="*/ 23209 w 37374"/>
                  <a:gd name="connsiteY6" fmla="*/ 38968 h 41253"/>
                  <a:gd name="connsiteX7" fmla="*/ 15399 w 37374"/>
                  <a:gd name="connsiteY7" fmla="*/ 41063 h 41253"/>
                  <a:gd name="connsiteX8" fmla="*/ 4255 w 37374"/>
                  <a:gd name="connsiteY8" fmla="*/ 36872 h 41253"/>
                  <a:gd name="connsiteX9" fmla="*/ 64 w 37374"/>
                  <a:gd name="connsiteY9" fmla="*/ 24775 h 41253"/>
                  <a:gd name="connsiteX10" fmla="*/ 64 w 37374"/>
                  <a:gd name="connsiteY10" fmla="*/ -85 h 41253"/>
                  <a:gd name="connsiteX11" fmla="*/ 8636 w 37374"/>
                  <a:gd name="connsiteY11" fmla="*/ -85 h 41253"/>
                  <a:gd name="connsiteX12" fmla="*/ 8636 w 37374"/>
                  <a:gd name="connsiteY12" fmla="*/ 22204 h 41253"/>
                  <a:gd name="connsiteX13" fmla="*/ 18161 w 37374"/>
                  <a:gd name="connsiteY13" fmla="*/ 33348 h 41253"/>
                  <a:gd name="connsiteX14" fmla="*/ 25876 w 37374"/>
                  <a:gd name="connsiteY14" fmla="*/ 30395 h 41253"/>
                  <a:gd name="connsiteX15" fmla="*/ 28829 w 37374"/>
                  <a:gd name="connsiteY15" fmla="*/ 21727 h 41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374" h="41253">
                    <a:moveTo>
                      <a:pt x="28829" y="21727"/>
                    </a:moveTo>
                    <a:lnTo>
                      <a:pt x="28829" y="-180"/>
                    </a:lnTo>
                    <a:lnTo>
                      <a:pt x="37402" y="-180"/>
                    </a:lnTo>
                    <a:lnTo>
                      <a:pt x="37402" y="40397"/>
                    </a:lnTo>
                    <a:lnTo>
                      <a:pt x="28829" y="40397"/>
                    </a:lnTo>
                    <a:lnTo>
                      <a:pt x="28829" y="33062"/>
                    </a:lnTo>
                    <a:cubicBezTo>
                      <a:pt x="27524" y="35500"/>
                      <a:pt x="25581" y="37549"/>
                      <a:pt x="23209" y="38968"/>
                    </a:cubicBezTo>
                    <a:cubicBezTo>
                      <a:pt x="20828" y="40320"/>
                      <a:pt x="18142" y="41044"/>
                      <a:pt x="15399" y="41063"/>
                    </a:cubicBezTo>
                    <a:cubicBezTo>
                      <a:pt x="11274" y="41216"/>
                      <a:pt x="7255" y="39701"/>
                      <a:pt x="4255" y="36872"/>
                    </a:cubicBezTo>
                    <a:cubicBezTo>
                      <a:pt x="1283" y="33567"/>
                      <a:pt x="-232" y="29204"/>
                      <a:pt x="64" y="24775"/>
                    </a:cubicBezTo>
                    <a:lnTo>
                      <a:pt x="64" y="-85"/>
                    </a:lnTo>
                    <a:lnTo>
                      <a:pt x="8636" y="-85"/>
                    </a:lnTo>
                    <a:lnTo>
                      <a:pt x="8636" y="22204"/>
                    </a:lnTo>
                    <a:cubicBezTo>
                      <a:pt x="8636" y="29633"/>
                      <a:pt x="11684" y="33348"/>
                      <a:pt x="18161" y="33348"/>
                    </a:cubicBezTo>
                    <a:cubicBezTo>
                      <a:pt x="21019" y="33395"/>
                      <a:pt x="23781" y="32338"/>
                      <a:pt x="25876" y="30395"/>
                    </a:cubicBezTo>
                    <a:cubicBezTo>
                      <a:pt x="28105" y="28090"/>
                      <a:pt x="29182" y="24909"/>
                      <a:pt x="28829" y="21727"/>
                    </a:cubicBezTo>
                    <a:close/>
                  </a:path>
                </a:pathLst>
              </a:custGeom>
              <a:solidFill>
                <a:srgbClr val="6D6E71"/>
              </a:solidFill>
              <a:ln w="9525" cap="flat">
                <a:noFill/>
                <a:prstDash val="solid"/>
                <a:miter/>
              </a:ln>
            </p:spPr>
            <p:txBody>
              <a:bodyPr rtlCol="0" anchor="ctr"/>
              <a:lstStyle/>
              <a:p>
                <a:endParaRPr lang="en-US"/>
              </a:p>
            </p:txBody>
          </p:sp>
          <p:sp>
            <p:nvSpPr>
              <p:cNvPr id="331" name="Freeform: Shape 330">
                <a:extLst>
                  <a:ext uri="{FF2B5EF4-FFF2-40B4-BE49-F238E27FC236}">
                    <a16:creationId xmlns:a16="http://schemas.microsoft.com/office/drawing/2014/main" id="{2C82A1AF-BAB6-4E98-9402-E1140B9F6406}"/>
                  </a:ext>
                </a:extLst>
              </p:cNvPr>
              <p:cNvSpPr/>
              <p:nvPr/>
            </p:nvSpPr>
            <p:spPr>
              <a:xfrm>
                <a:off x="9670607" y="6376745"/>
                <a:ext cx="46724" cy="51459"/>
              </a:xfrm>
              <a:custGeom>
                <a:avLst/>
                <a:gdLst>
                  <a:gd name="connsiteX0" fmla="*/ 8505 w 37379"/>
                  <a:gd name="connsiteY0" fmla="*/ 18985 h 41167"/>
                  <a:gd name="connsiteX1" fmla="*/ 8505 w 37379"/>
                  <a:gd name="connsiteY1" fmla="*/ 40987 h 41167"/>
                  <a:gd name="connsiteX2" fmla="*/ 27 w 37379"/>
                  <a:gd name="connsiteY2" fmla="*/ 40987 h 41167"/>
                  <a:gd name="connsiteX3" fmla="*/ 27 w 37379"/>
                  <a:gd name="connsiteY3" fmla="*/ 411 h 41167"/>
                  <a:gd name="connsiteX4" fmla="*/ 8505 w 37379"/>
                  <a:gd name="connsiteY4" fmla="*/ 411 h 41167"/>
                  <a:gd name="connsiteX5" fmla="*/ 8505 w 37379"/>
                  <a:gd name="connsiteY5" fmla="*/ 7840 h 41167"/>
                  <a:gd name="connsiteX6" fmla="*/ 14219 w 37379"/>
                  <a:gd name="connsiteY6" fmla="*/ 1934 h 41167"/>
                  <a:gd name="connsiteX7" fmla="*/ 22030 w 37379"/>
                  <a:gd name="connsiteY7" fmla="*/ -161 h 41167"/>
                  <a:gd name="connsiteX8" fmla="*/ 33079 w 37379"/>
                  <a:gd name="connsiteY8" fmla="*/ 4030 h 41167"/>
                  <a:gd name="connsiteX9" fmla="*/ 37365 w 37379"/>
                  <a:gd name="connsiteY9" fmla="*/ 16127 h 41167"/>
                  <a:gd name="connsiteX10" fmla="*/ 37365 w 37379"/>
                  <a:gd name="connsiteY10" fmla="*/ 40987 h 41167"/>
                  <a:gd name="connsiteX11" fmla="*/ 28792 w 37379"/>
                  <a:gd name="connsiteY11" fmla="*/ 40987 h 41167"/>
                  <a:gd name="connsiteX12" fmla="*/ 28792 w 37379"/>
                  <a:gd name="connsiteY12" fmla="*/ 18699 h 41167"/>
                  <a:gd name="connsiteX13" fmla="*/ 19267 w 37379"/>
                  <a:gd name="connsiteY13" fmla="*/ 7459 h 41167"/>
                  <a:gd name="connsiteX14" fmla="*/ 11552 w 37379"/>
                  <a:gd name="connsiteY14" fmla="*/ 10412 h 41167"/>
                  <a:gd name="connsiteX15" fmla="*/ 8505 w 37379"/>
                  <a:gd name="connsiteY15" fmla="*/ 18985 h 41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379" h="41167">
                    <a:moveTo>
                      <a:pt x="8505" y="18985"/>
                    </a:moveTo>
                    <a:lnTo>
                      <a:pt x="8505" y="40987"/>
                    </a:lnTo>
                    <a:lnTo>
                      <a:pt x="27" y="40987"/>
                    </a:lnTo>
                    <a:lnTo>
                      <a:pt x="27" y="411"/>
                    </a:lnTo>
                    <a:lnTo>
                      <a:pt x="8505" y="411"/>
                    </a:lnTo>
                    <a:lnTo>
                      <a:pt x="8505" y="7840"/>
                    </a:lnTo>
                    <a:cubicBezTo>
                      <a:pt x="9848" y="5392"/>
                      <a:pt x="11819" y="3354"/>
                      <a:pt x="14219" y="1934"/>
                    </a:cubicBezTo>
                    <a:cubicBezTo>
                      <a:pt x="16581" y="535"/>
                      <a:pt x="19286" y="-189"/>
                      <a:pt x="22030" y="-161"/>
                    </a:cubicBezTo>
                    <a:cubicBezTo>
                      <a:pt x="26135" y="-371"/>
                      <a:pt x="30145" y="1144"/>
                      <a:pt x="33079" y="4030"/>
                    </a:cubicBezTo>
                    <a:cubicBezTo>
                      <a:pt x="36137" y="7288"/>
                      <a:pt x="37689" y="11669"/>
                      <a:pt x="37365" y="16127"/>
                    </a:cubicBezTo>
                    <a:lnTo>
                      <a:pt x="37365" y="40987"/>
                    </a:lnTo>
                    <a:lnTo>
                      <a:pt x="28792" y="40987"/>
                    </a:lnTo>
                    <a:lnTo>
                      <a:pt x="28792" y="18699"/>
                    </a:lnTo>
                    <a:cubicBezTo>
                      <a:pt x="28792" y="11269"/>
                      <a:pt x="25745" y="7459"/>
                      <a:pt x="19267" y="7459"/>
                    </a:cubicBezTo>
                    <a:cubicBezTo>
                      <a:pt x="16420" y="7450"/>
                      <a:pt x="13667" y="8497"/>
                      <a:pt x="11552" y="10412"/>
                    </a:cubicBezTo>
                    <a:cubicBezTo>
                      <a:pt x="9352" y="12698"/>
                      <a:pt x="8238" y="15822"/>
                      <a:pt x="8505" y="18985"/>
                    </a:cubicBezTo>
                    <a:close/>
                  </a:path>
                </a:pathLst>
              </a:custGeom>
              <a:solidFill>
                <a:srgbClr val="6D6E71"/>
              </a:solidFill>
              <a:ln w="9525" cap="flat">
                <a:noFill/>
                <a:prstDash val="solid"/>
                <a:miter/>
              </a:ln>
            </p:spPr>
            <p:txBody>
              <a:bodyPr rtlCol="0" anchor="ctr"/>
              <a:lstStyle/>
              <a:p>
                <a:endParaRPr lang="en-US"/>
              </a:p>
            </p:txBody>
          </p:sp>
          <p:sp>
            <p:nvSpPr>
              <p:cNvPr id="332" name="Freeform: Shape 331">
                <a:extLst>
                  <a:ext uri="{FF2B5EF4-FFF2-40B4-BE49-F238E27FC236}">
                    <a16:creationId xmlns:a16="http://schemas.microsoft.com/office/drawing/2014/main" id="{A269CC21-7372-4B57-8B41-CC3D896C1261}"/>
                  </a:ext>
                </a:extLst>
              </p:cNvPr>
              <p:cNvSpPr/>
              <p:nvPr/>
            </p:nvSpPr>
            <p:spPr>
              <a:xfrm>
                <a:off x="9727757" y="6361528"/>
                <a:ext cx="35719" cy="67404"/>
              </a:xfrm>
              <a:custGeom>
                <a:avLst/>
                <a:gdLst>
                  <a:gd name="connsiteX0" fmla="*/ 14029 w 28575"/>
                  <a:gd name="connsiteY0" fmla="*/ 19441 h 53923"/>
                  <a:gd name="connsiteX1" fmla="*/ 14029 w 28575"/>
                  <a:gd name="connsiteY1" fmla="*/ 40016 h 53923"/>
                  <a:gd name="connsiteX2" fmla="*/ 15553 w 28575"/>
                  <a:gd name="connsiteY2" fmla="*/ 44588 h 53923"/>
                  <a:gd name="connsiteX3" fmla="*/ 19839 w 28575"/>
                  <a:gd name="connsiteY3" fmla="*/ 46302 h 53923"/>
                  <a:gd name="connsiteX4" fmla="*/ 25078 w 28575"/>
                  <a:gd name="connsiteY4" fmla="*/ 43635 h 53923"/>
                  <a:gd name="connsiteX5" fmla="*/ 28602 w 28575"/>
                  <a:gd name="connsiteY5" fmla="*/ 49731 h 53923"/>
                  <a:gd name="connsiteX6" fmla="*/ 19077 w 28575"/>
                  <a:gd name="connsiteY6" fmla="*/ 53732 h 53923"/>
                  <a:gd name="connsiteX7" fmla="*/ 9552 w 28575"/>
                  <a:gd name="connsiteY7" fmla="*/ 49922 h 53923"/>
                  <a:gd name="connsiteX8" fmla="*/ 5647 w 28575"/>
                  <a:gd name="connsiteY8" fmla="*/ 39825 h 53923"/>
                  <a:gd name="connsiteX9" fmla="*/ 5647 w 28575"/>
                  <a:gd name="connsiteY9" fmla="*/ 19441 h 53923"/>
                  <a:gd name="connsiteX10" fmla="*/ 27 w 28575"/>
                  <a:gd name="connsiteY10" fmla="*/ 19441 h 53923"/>
                  <a:gd name="connsiteX11" fmla="*/ 27 w 28575"/>
                  <a:gd name="connsiteY11" fmla="*/ 12584 h 53923"/>
                  <a:gd name="connsiteX12" fmla="*/ 5076 w 28575"/>
                  <a:gd name="connsiteY12" fmla="*/ 12584 h 53923"/>
                  <a:gd name="connsiteX13" fmla="*/ 5076 w 28575"/>
                  <a:gd name="connsiteY13" fmla="*/ -180 h 53923"/>
                  <a:gd name="connsiteX14" fmla="*/ 13648 w 28575"/>
                  <a:gd name="connsiteY14" fmla="*/ -180 h 53923"/>
                  <a:gd name="connsiteX15" fmla="*/ 13648 w 28575"/>
                  <a:gd name="connsiteY15" fmla="*/ 12584 h 53923"/>
                  <a:gd name="connsiteX16" fmla="*/ 24316 w 28575"/>
                  <a:gd name="connsiteY16" fmla="*/ 12584 h 53923"/>
                  <a:gd name="connsiteX17" fmla="*/ 24316 w 28575"/>
                  <a:gd name="connsiteY17" fmla="*/ 19441 h 53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575" h="53923">
                    <a:moveTo>
                      <a:pt x="14029" y="19441"/>
                    </a:moveTo>
                    <a:lnTo>
                      <a:pt x="14029" y="40016"/>
                    </a:lnTo>
                    <a:cubicBezTo>
                      <a:pt x="13934" y="41683"/>
                      <a:pt x="14477" y="43321"/>
                      <a:pt x="15553" y="44588"/>
                    </a:cubicBezTo>
                    <a:cubicBezTo>
                      <a:pt x="16658" y="45769"/>
                      <a:pt x="18230" y="46397"/>
                      <a:pt x="19839" y="46302"/>
                    </a:cubicBezTo>
                    <a:cubicBezTo>
                      <a:pt x="21887" y="46197"/>
                      <a:pt x="23792" y="45226"/>
                      <a:pt x="25078" y="43635"/>
                    </a:cubicBezTo>
                    <a:lnTo>
                      <a:pt x="28602" y="49731"/>
                    </a:lnTo>
                    <a:cubicBezTo>
                      <a:pt x="26012" y="52160"/>
                      <a:pt x="22630" y="53580"/>
                      <a:pt x="19077" y="53732"/>
                    </a:cubicBezTo>
                    <a:cubicBezTo>
                      <a:pt x="15505" y="53884"/>
                      <a:pt x="12038" y="52503"/>
                      <a:pt x="9552" y="49922"/>
                    </a:cubicBezTo>
                    <a:cubicBezTo>
                      <a:pt x="6904" y="47245"/>
                      <a:pt x="5485" y="43588"/>
                      <a:pt x="5647" y="39825"/>
                    </a:cubicBezTo>
                    <a:lnTo>
                      <a:pt x="5647" y="19441"/>
                    </a:lnTo>
                    <a:lnTo>
                      <a:pt x="27" y="19441"/>
                    </a:lnTo>
                    <a:lnTo>
                      <a:pt x="27" y="12584"/>
                    </a:lnTo>
                    <a:lnTo>
                      <a:pt x="5076" y="12584"/>
                    </a:lnTo>
                    <a:lnTo>
                      <a:pt x="5076" y="-180"/>
                    </a:lnTo>
                    <a:lnTo>
                      <a:pt x="13648" y="-180"/>
                    </a:lnTo>
                    <a:lnTo>
                      <a:pt x="13648" y="12584"/>
                    </a:lnTo>
                    <a:lnTo>
                      <a:pt x="24316" y="12584"/>
                    </a:lnTo>
                    <a:lnTo>
                      <a:pt x="24316" y="19441"/>
                    </a:lnTo>
                    <a:close/>
                  </a:path>
                </a:pathLst>
              </a:custGeom>
              <a:solidFill>
                <a:srgbClr val="6D6E71"/>
              </a:solidFill>
              <a:ln w="9525" cap="flat">
                <a:noFill/>
                <a:prstDash val="solid"/>
                <a:miter/>
              </a:ln>
            </p:spPr>
            <p:txBody>
              <a:bodyPr rtlCol="0" anchor="ctr"/>
              <a:lstStyle/>
              <a:p>
                <a:endParaRPr lang="en-US"/>
              </a:p>
            </p:txBody>
          </p:sp>
          <p:sp>
            <p:nvSpPr>
              <p:cNvPr id="333" name="Freeform: Shape 332">
                <a:extLst>
                  <a:ext uri="{FF2B5EF4-FFF2-40B4-BE49-F238E27FC236}">
                    <a16:creationId xmlns:a16="http://schemas.microsoft.com/office/drawing/2014/main" id="{ED81E16B-B44C-4AB5-92E5-95E06FAFF502}"/>
                  </a:ext>
                </a:extLst>
              </p:cNvPr>
              <p:cNvSpPr/>
              <p:nvPr/>
            </p:nvSpPr>
            <p:spPr>
              <a:xfrm>
                <a:off x="9770616" y="6355812"/>
                <a:ext cx="13460" cy="72390"/>
              </a:xfrm>
              <a:custGeom>
                <a:avLst/>
                <a:gdLst>
                  <a:gd name="connsiteX0" fmla="*/ 1553 w 10768"/>
                  <a:gd name="connsiteY0" fmla="*/ 9059 h 57912"/>
                  <a:gd name="connsiteX1" fmla="*/ 29 w 10768"/>
                  <a:gd name="connsiteY1" fmla="*/ 5250 h 57912"/>
                  <a:gd name="connsiteX2" fmla="*/ 1553 w 10768"/>
                  <a:gd name="connsiteY2" fmla="*/ 1440 h 57912"/>
                  <a:gd name="connsiteX3" fmla="*/ 5363 w 10768"/>
                  <a:gd name="connsiteY3" fmla="*/ -180 h 57912"/>
                  <a:gd name="connsiteX4" fmla="*/ 9173 w 10768"/>
                  <a:gd name="connsiteY4" fmla="*/ 1440 h 57912"/>
                  <a:gd name="connsiteX5" fmla="*/ 10792 w 10768"/>
                  <a:gd name="connsiteY5" fmla="*/ 5250 h 57912"/>
                  <a:gd name="connsiteX6" fmla="*/ 9173 w 10768"/>
                  <a:gd name="connsiteY6" fmla="*/ 9059 h 57912"/>
                  <a:gd name="connsiteX7" fmla="*/ 5363 w 10768"/>
                  <a:gd name="connsiteY7" fmla="*/ 10679 h 57912"/>
                  <a:gd name="connsiteX8" fmla="*/ 1553 w 10768"/>
                  <a:gd name="connsiteY8" fmla="*/ 9059 h 57912"/>
                  <a:gd name="connsiteX9" fmla="*/ 9554 w 10768"/>
                  <a:gd name="connsiteY9" fmla="*/ 57733 h 57912"/>
                  <a:gd name="connsiteX10" fmla="*/ 1077 w 10768"/>
                  <a:gd name="connsiteY10" fmla="*/ 57733 h 57912"/>
                  <a:gd name="connsiteX11" fmla="*/ 1077 w 10768"/>
                  <a:gd name="connsiteY11" fmla="*/ 17156 h 57912"/>
                  <a:gd name="connsiteX12" fmla="*/ 9554 w 10768"/>
                  <a:gd name="connsiteY12" fmla="*/ 17156 h 57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768" h="57912">
                    <a:moveTo>
                      <a:pt x="1553" y="9059"/>
                    </a:moveTo>
                    <a:cubicBezTo>
                      <a:pt x="544" y="8059"/>
                      <a:pt x="-9" y="6678"/>
                      <a:pt x="29" y="5250"/>
                    </a:cubicBezTo>
                    <a:cubicBezTo>
                      <a:pt x="1" y="3821"/>
                      <a:pt x="553" y="2449"/>
                      <a:pt x="1553" y="1440"/>
                    </a:cubicBezTo>
                    <a:cubicBezTo>
                      <a:pt x="2563" y="430"/>
                      <a:pt x="3935" y="-151"/>
                      <a:pt x="5363" y="-180"/>
                    </a:cubicBezTo>
                    <a:cubicBezTo>
                      <a:pt x="6801" y="-199"/>
                      <a:pt x="8183" y="392"/>
                      <a:pt x="9173" y="1440"/>
                    </a:cubicBezTo>
                    <a:cubicBezTo>
                      <a:pt x="10240" y="2411"/>
                      <a:pt x="10831" y="3802"/>
                      <a:pt x="10792" y="5250"/>
                    </a:cubicBezTo>
                    <a:cubicBezTo>
                      <a:pt x="10850" y="6697"/>
                      <a:pt x="10259" y="8098"/>
                      <a:pt x="9173" y="9059"/>
                    </a:cubicBezTo>
                    <a:cubicBezTo>
                      <a:pt x="8183" y="10108"/>
                      <a:pt x="6801" y="10698"/>
                      <a:pt x="5363" y="10679"/>
                    </a:cubicBezTo>
                    <a:cubicBezTo>
                      <a:pt x="3935" y="10651"/>
                      <a:pt x="2563" y="10069"/>
                      <a:pt x="1553" y="9059"/>
                    </a:cubicBezTo>
                    <a:close/>
                    <a:moveTo>
                      <a:pt x="9554" y="57733"/>
                    </a:moveTo>
                    <a:lnTo>
                      <a:pt x="1077" y="57733"/>
                    </a:lnTo>
                    <a:lnTo>
                      <a:pt x="1077" y="17156"/>
                    </a:lnTo>
                    <a:lnTo>
                      <a:pt x="9554" y="17156"/>
                    </a:lnTo>
                    <a:close/>
                  </a:path>
                </a:pathLst>
              </a:custGeom>
              <a:solidFill>
                <a:srgbClr val="6D6E71"/>
              </a:solidFill>
              <a:ln w="9525" cap="flat">
                <a:noFill/>
                <a:prstDash val="solid"/>
                <a:miter/>
              </a:ln>
            </p:spPr>
            <p:txBody>
              <a:bodyPr rtlCol="0" anchor="ctr"/>
              <a:lstStyle/>
              <a:p>
                <a:endParaRPr lang="en-US"/>
              </a:p>
            </p:txBody>
          </p:sp>
          <p:sp>
            <p:nvSpPr>
              <p:cNvPr id="334" name="Freeform: Shape 333">
                <a:extLst>
                  <a:ext uri="{FF2B5EF4-FFF2-40B4-BE49-F238E27FC236}">
                    <a16:creationId xmlns:a16="http://schemas.microsoft.com/office/drawing/2014/main" id="{D674ACC8-4A0F-4705-AEBF-819FDE2CDC2D}"/>
                  </a:ext>
                </a:extLst>
              </p:cNvPr>
              <p:cNvSpPr/>
              <p:nvPr/>
            </p:nvSpPr>
            <p:spPr>
              <a:xfrm>
                <a:off x="9794746" y="6376305"/>
                <a:ext cx="50671" cy="52274"/>
              </a:xfrm>
              <a:custGeom>
                <a:avLst/>
                <a:gdLst>
                  <a:gd name="connsiteX0" fmla="*/ 40352 w 40537"/>
                  <a:gd name="connsiteY0" fmla="*/ 24479 h 41819"/>
                  <a:gd name="connsiteX1" fmla="*/ 8634 w 40537"/>
                  <a:gd name="connsiteY1" fmla="*/ 24479 h 41819"/>
                  <a:gd name="connsiteX2" fmla="*/ 12635 w 40537"/>
                  <a:gd name="connsiteY2" fmla="*/ 31623 h 41819"/>
                  <a:gd name="connsiteX3" fmla="*/ 21112 w 40537"/>
                  <a:gd name="connsiteY3" fmla="*/ 34290 h 41819"/>
                  <a:gd name="connsiteX4" fmla="*/ 32732 w 40537"/>
                  <a:gd name="connsiteY4" fmla="*/ 29528 h 41819"/>
                  <a:gd name="connsiteX5" fmla="*/ 37590 w 40537"/>
                  <a:gd name="connsiteY5" fmla="*/ 34862 h 41819"/>
                  <a:gd name="connsiteX6" fmla="*/ 20541 w 40537"/>
                  <a:gd name="connsiteY6" fmla="*/ 41624 h 41819"/>
                  <a:gd name="connsiteX7" fmla="*/ 6062 w 40537"/>
                  <a:gd name="connsiteY7" fmla="*/ 35909 h 41819"/>
                  <a:gd name="connsiteX8" fmla="*/ 62 w 40537"/>
                  <a:gd name="connsiteY8" fmla="*/ 20669 h 41819"/>
                  <a:gd name="connsiteX9" fmla="*/ 6158 w 40537"/>
                  <a:gd name="connsiteY9" fmla="*/ 5524 h 41819"/>
                  <a:gd name="connsiteX10" fmla="*/ 34733 w 40537"/>
                  <a:gd name="connsiteY10" fmla="*/ 4858 h 41819"/>
                  <a:gd name="connsiteX11" fmla="*/ 40543 w 40537"/>
                  <a:gd name="connsiteY11" fmla="*/ 18574 h 41819"/>
                  <a:gd name="connsiteX12" fmla="*/ 8634 w 40537"/>
                  <a:gd name="connsiteY12" fmla="*/ 17811 h 41819"/>
                  <a:gd name="connsiteX13" fmla="*/ 32161 w 40537"/>
                  <a:gd name="connsiteY13" fmla="*/ 17811 h 41819"/>
                  <a:gd name="connsiteX14" fmla="*/ 29017 w 40537"/>
                  <a:gd name="connsiteY14" fmla="*/ 9905 h 41819"/>
                  <a:gd name="connsiteX15" fmla="*/ 21112 w 40537"/>
                  <a:gd name="connsiteY15" fmla="*/ 7143 h 41819"/>
                  <a:gd name="connsiteX16" fmla="*/ 12730 w 40537"/>
                  <a:gd name="connsiteY16" fmla="*/ 10001 h 41819"/>
                  <a:gd name="connsiteX17" fmla="*/ 8634 w 40537"/>
                  <a:gd name="connsiteY17" fmla="*/ 18097 h 41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537" h="41819">
                    <a:moveTo>
                      <a:pt x="40352" y="24479"/>
                    </a:moveTo>
                    <a:lnTo>
                      <a:pt x="8634" y="24479"/>
                    </a:lnTo>
                    <a:cubicBezTo>
                      <a:pt x="8824" y="27336"/>
                      <a:pt x="10291" y="29965"/>
                      <a:pt x="12635" y="31623"/>
                    </a:cubicBezTo>
                    <a:cubicBezTo>
                      <a:pt x="15092" y="33413"/>
                      <a:pt x="18073" y="34347"/>
                      <a:pt x="21112" y="34290"/>
                    </a:cubicBezTo>
                    <a:cubicBezTo>
                      <a:pt x="25512" y="34585"/>
                      <a:pt x="29799" y="32823"/>
                      <a:pt x="32732" y="29528"/>
                    </a:cubicBezTo>
                    <a:lnTo>
                      <a:pt x="37590" y="34862"/>
                    </a:lnTo>
                    <a:cubicBezTo>
                      <a:pt x="33104" y="39405"/>
                      <a:pt x="26922" y="41862"/>
                      <a:pt x="20541" y="41624"/>
                    </a:cubicBezTo>
                    <a:cubicBezTo>
                      <a:pt x="15140" y="41738"/>
                      <a:pt x="9930" y="39681"/>
                      <a:pt x="6062" y="35909"/>
                    </a:cubicBezTo>
                    <a:cubicBezTo>
                      <a:pt x="1967" y="31927"/>
                      <a:pt x="-215" y="26374"/>
                      <a:pt x="62" y="20669"/>
                    </a:cubicBezTo>
                    <a:cubicBezTo>
                      <a:pt x="-281" y="14963"/>
                      <a:pt x="1957" y="9401"/>
                      <a:pt x="6158" y="5524"/>
                    </a:cubicBezTo>
                    <a:cubicBezTo>
                      <a:pt x="14178" y="-1819"/>
                      <a:pt x="26379" y="-2105"/>
                      <a:pt x="34733" y="4858"/>
                    </a:cubicBezTo>
                    <a:cubicBezTo>
                      <a:pt x="38666" y="8296"/>
                      <a:pt x="40810" y="13354"/>
                      <a:pt x="40543" y="18574"/>
                    </a:cubicBezTo>
                    <a:close/>
                    <a:moveTo>
                      <a:pt x="8634" y="17811"/>
                    </a:moveTo>
                    <a:lnTo>
                      <a:pt x="32161" y="17811"/>
                    </a:lnTo>
                    <a:cubicBezTo>
                      <a:pt x="32418" y="14830"/>
                      <a:pt x="31246" y="11897"/>
                      <a:pt x="29017" y="9905"/>
                    </a:cubicBezTo>
                    <a:cubicBezTo>
                      <a:pt x="26808" y="8039"/>
                      <a:pt x="23998" y="7058"/>
                      <a:pt x="21112" y="7143"/>
                    </a:cubicBezTo>
                    <a:cubicBezTo>
                      <a:pt x="18073" y="7115"/>
                      <a:pt x="15121" y="8125"/>
                      <a:pt x="12730" y="10001"/>
                    </a:cubicBezTo>
                    <a:cubicBezTo>
                      <a:pt x="10082" y="11830"/>
                      <a:pt x="8539" y="14878"/>
                      <a:pt x="8634" y="18097"/>
                    </a:cubicBezTo>
                    <a:close/>
                  </a:path>
                </a:pathLst>
              </a:custGeom>
              <a:solidFill>
                <a:srgbClr val="6D6E71"/>
              </a:solidFill>
              <a:ln w="9525" cap="flat">
                <a:noFill/>
                <a:prstDash val="solid"/>
                <a:miter/>
              </a:ln>
            </p:spPr>
            <p:txBody>
              <a:bodyPr rtlCol="0" anchor="ctr"/>
              <a:lstStyle/>
              <a:p>
                <a:endParaRPr lang="en-US"/>
              </a:p>
            </p:txBody>
          </p:sp>
          <p:sp>
            <p:nvSpPr>
              <p:cNvPr id="335" name="Freeform: Shape 334">
                <a:extLst>
                  <a:ext uri="{FF2B5EF4-FFF2-40B4-BE49-F238E27FC236}">
                    <a16:creationId xmlns:a16="http://schemas.microsoft.com/office/drawing/2014/main" id="{CA588C95-E213-4564-8DB3-A87813BB58D5}"/>
                  </a:ext>
                </a:extLst>
              </p:cNvPr>
              <p:cNvSpPr/>
              <p:nvPr/>
            </p:nvSpPr>
            <p:spPr>
              <a:xfrm>
                <a:off x="9851820" y="6376733"/>
                <a:ext cx="41211" cy="52437"/>
              </a:xfrm>
              <a:custGeom>
                <a:avLst/>
                <a:gdLst>
                  <a:gd name="connsiteX0" fmla="*/ 32984 w 32969"/>
                  <a:gd name="connsiteY0" fmla="*/ 28804 h 41950"/>
                  <a:gd name="connsiteX1" fmla="*/ 28793 w 32969"/>
                  <a:gd name="connsiteY1" fmla="*/ 38329 h 41950"/>
                  <a:gd name="connsiteX2" fmla="*/ 18030 w 32969"/>
                  <a:gd name="connsiteY2" fmla="*/ 41758 h 41950"/>
                  <a:gd name="connsiteX3" fmla="*/ 8505 w 32969"/>
                  <a:gd name="connsiteY3" fmla="*/ 40138 h 41950"/>
                  <a:gd name="connsiteX4" fmla="*/ 27 w 32969"/>
                  <a:gd name="connsiteY4" fmla="*/ 35662 h 41950"/>
                  <a:gd name="connsiteX5" fmla="*/ 4123 w 32969"/>
                  <a:gd name="connsiteY5" fmla="*/ 28994 h 41950"/>
                  <a:gd name="connsiteX6" fmla="*/ 17839 w 32969"/>
                  <a:gd name="connsiteY6" fmla="*/ 34328 h 41950"/>
                  <a:gd name="connsiteX7" fmla="*/ 22411 w 32969"/>
                  <a:gd name="connsiteY7" fmla="*/ 32995 h 41950"/>
                  <a:gd name="connsiteX8" fmla="*/ 24126 w 32969"/>
                  <a:gd name="connsiteY8" fmla="*/ 29661 h 41950"/>
                  <a:gd name="connsiteX9" fmla="*/ 16029 w 32969"/>
                  <a:gd name="connsiteY9" fmla="*/ 24137 h 41950"/>
                  <a:gd name="connsiteX10" fmla="*/ 15077 w 32969"/>
                  <a:gd name="connsiteY10" fmla="*/ 24137 h 41950"/>
                  <a:gd name="connsiteX11" fmla="*/ 2504 w 32969"/>
                  <a:gd name="connsiteY11" fmla="*/ 12706 h 41950"/>
                  <a:gd name="connsiteX12" fmla="*/ 6886 w 32969"/>
                  <a:gd name="connsiteY12" fmla="*/ 3181 h 41950"/>
                  <a:gd name="connsiteX13" fmla="*/ 18220 w 32969"/>
                  <a:gd name="connsiteY13" fmla="*/ -152 h 41950"/>
                  <a:gd name="connsiteX14" fmla="*/ 31555 w 32969"/>
                  <a:gd name="connsiteY14" fmla="*/ 3944 h 41950"/>
                  <a:gd name="connsiteX15" fmla="*/ 28317 w 32969"/>
                  <a:gd name="connsiteY15" fmla="*/ 10230 h 41950"/>
                  <a:gd name="connsiteX16" fmla="*/ 17553 w 32969"/>
                  <a:gd name="connsiteY16" fmla="*/ 6992 h 41950"/>
                  <a:gd name="connsiteX17" fmla="*/ 12600 w 32969"/>
                  <a:gd name="connsiteY17" fmla="*/ 8039 h 41950"/>
                  <a:gd name="connsiteX18" fmla="*/ 10695 w 32969"/>
                  <a:gd name="connsiteY18" fmla="*/ 11373 h 41950"/>
                  <a:gd name="connsiteX19" fmla="*/ 12696 w 32969"/>
                  <a:gd name="connsiteY19" fmla="*/ 14325 h 41950"/>
                  <a:gd name="connsiteX20" fmla="*/ 16506 w 32969"/>
                  <a:gd name="connsiteY20" fmla="*/ 15564 h 41950"/>
                  <a:gd name="connsiteX21" fmla="*/ 20887 w 32969"/>
                  <a:gd name="connsiteY21" fmla="*/ 16802 h 41950"/>
                  <a:gd name="connsiteX22" fmla="*/ 24602 w 32969"/>
                  <a:gd name="connsiteY22" fmla="*/ 18136 h 41950"/>
                  <a:gd name="connsiteX23" fmla="*/ 28507 w 32969"/>
                  <a:gd name="connsiteY23" fmla="*/ 20326 h 41950"/>
                  <a:gd name="connsiteX24" fmla="*/ 32984 w 32969"/>
                  <a:gd name="connsiteY24" fmla="*/ 28804 h 4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969" h="41950">
                    <a:moveTo>
                      <a:pt x="32984" y="28804"/>
                    </a:moveTo>
                    <a:cubicBezTo>
                      <a:pt x="33155" y="32462"/>
                      <a:pt x="31603" y="35986"/>
                      <a:pt x="28793" y="38329"/>
                    </a:cubicBezTo>
                    <a:cubicBezTo>
                      <a:pt x="25716" y="40701"/>
                      <a:pt x="21906" y="41910"/>
                      <a:pt x="18030" y="41758"/>
                    </a:cubicBezTo>
                    <a:cubicBezTo>
                      <a:pt x="14782" y="41758"/>
                      <a:pt x="11562" y="41215"/>
                      <a:pt x="8505" y="40138"/>
                    </a:cubicBezTo>
                    <a:cubicBezTo>
                      <a:pt x="5437" y="39148"/>
                      <a:pt x="2571" y="37633"/>
                      <a:pt x="27" y="35662"/>
                    </a:cubicBezTo>
                    <a:lnTo>
                      <a:pt x="4123" y="28994"/>
                    </a:lnTo>
                    <a:cubicBezTo>
                      <a:pt x="7981" y="32242"/>
                      <a:pt x="12800" y="34118"/>
                      <a:pt x="17839" y="34328"/>
                    </a:cubicBezTo>
                    <a:cubicBezTo>
                      <a:pt x="19477" y="34471"/>
                      <a:pt x="21106" y="33995"/>
                      <a:pt x="22411" y="32995"/>
                    </a:cubicBezTo>
                    <a:cubicBezTo>
                      <a:pt x="23497" y="32233"/>
                      <a:pt x="24145" y="30985"/>
                      <a:pt x="24126" y="29661"/>
                    </a:cubicBezTo>
                    <a:cubicBezTo>
                      <a:pt x="24126" y="27565"/>
                      <a:pt x="21458" y="25756"/>
                      <a:pt x="16029" y="24137"/>
                    </a:cubicBezTo>
                    <a:lnTo>
                      <a:pt x="15077" y="24137"/>
                    </a:lnTo>
                    <a:cubicBezTo>
                      <a:pt x="6695" y="21851"/>
                      <a:pt x="2504" y="18040"/>
                      <a:pt x="2504" y="12706"/>
                    </a:cubicBezTo>
                    <a:cubicBezTo>
                      <a:pt x="2237" y="8992"/>
                      <a:pt x="3885" y="5391"/>
                      <a:pt x="6886" y="3181"/>
                    </a:cubicBezTo>
                    <a:cubicBezTo>
                      <a:pt x="10171" y="800"/>
                      <a:pt x="14172" y="-381"/>
                      <a:pt x="18220" y="-152"/>
                    </a:cubicBezTo>
                    <a:cubicBezTo>
                      <a:pt x="22973" y="-152"/>
                      <a:pt x="27621" y="1276"/>
                      <a:pt x="31555" y="3944"/>
                    </a:cubicBezTo>
                    <a:lnTo>
                      <a:pt x="28317" y="10230"/>
                    </a:lnTo>
                    <a:cubicBezTo>
                      <a:pt x="25136" y="8096"/>
                      <a:pt x="21382" y="6963"/>
                      <a:pt x="17553" y="6992"/>
                    </a:cubicBezTo>
                    <a:cubicBezTo>
                      <a:pt x="15839" y="6934"/>
                      <a:pt x="14143" y="7296"/>
                      <a:pt x="12600" y="8039"/>
                    </a:cubicBezTo>
                    <a:cubicBezTo>
                      <a:pt x="11400" y="8706"/>
                      <a:pt x="10657" y="9992"/>
                      <a:pt x="10695" y="11373"/>
                    </a:cubicBezTo>
                    <a:cubicBezTo>
                      <a:pt x="10686" y="12678"/>
                      <a:pt x="11477" y="13849"/>
                      <a:pt x="12696" y="14325"/>
                    </a:cubicBezTo>
                    <a:cubicBezTo>
                      <a:pt x="13934" y="14840"/>
                      <a:pt x="15201" y="15250"/>
                      <a:pt x="16506" y="15564"/>
                    </a:cubicBezTo>
                    <a:cubicBezTo>
                      <a:pt x="18220" y="15564"/>
                      <a:pt x="19649" y="16421"/>
                      <a:pt x="20887" y="16802"/>
                    </a:cubicBezTo>
                    <a:cubicBezTo>
                      <a:pt x="22154" y="17174"/>
                      <a:pt x="23392" y="17621"/>
                      <a:pt x="24602" y="18136"/>
                    </a:cubicBezTo>
                    <a:cubicBezTo>
                      <a:pt x="25964" y="18764"/>
                      <a:pt x="27269" y="19489"/>
                      <a:pt x="28507" y="20326"/>
                    </a:cubicBezTo>
                    <a:cubicBezTo>
                      <a:pt x="31412" y="22136"/>
                      <a:pt x="33127" y="25375"/>
                      <a:pt x="32984" y="28804"/>
                    </a:cubicBezTo>
                    <a:close/>
                  </a:path>
                </a:pathLst>
              </a:custGeom>
              <a:solidFill>
                <a:srgbClr val="6D6E71"/>
              </a:solidFill>
              <a:ln w="9525" cap="flat">
                <a:noFill/>
                <a:prstDash val="solid"/>
                <a:miter/>
              </a:ln>
            </p:spPr>
            <p:txBody>
              <a:bodyPr rtlCol="0" anchor="ctr"/>
              <a:lstStyle/>
              <a:p>
                <a:endParaRPr lang="en-US"/>
              </a:p>
            </p:txBody>
          </p:sp>
          <p:sp>
            <p:nvSpPr>
              <p:cNvPr id="336" name="Freeform: Shape 335">
                <a:extLst>
                  <a:ext uri="{FF2B5EF4-FFF2-40B4-BE49-F238E27FC236}">
                    <a16:creationId xmlns:a16="http://schemas.microsoft.com/office/drawing/2014/main" id="{1FF45533-6472-45EF-977C-E8E77F7C2ABE}"/>
                  </a:ext>
                </a:extLst>
              </p:cNvPr>
              <p:cNvSpPr/>
              <p:nvPr/>
            </p:nvSpPr>
            <p:spPr>
              <a:xfrm>
                <a:off x="9900516" y="6356051"/>
                <a:ext cx="24246" cy="84534"/>
              </a:xfrm>
              <a:custGeom>
                <a:avLst/>
                <a:gdLst>
                  <a:gd name="connsiteX0" fmla="*/ 7456 w 19397"/>
                  <a:gd name="connsiteY0" fmla="*/ 52017 h 67627"/>
                  <a:gd name="connsiteX1" fmla="*/ 7456 w 19397"/>
                  <a:gd name="connsiteY1" fmla="*/ 15441 h 67627"/>
                  <a:gd name="connsiteX2" fmla="*/ 27 w 19397"/>
                  <a:gd name="connsiteY2" fmla="*/ -180 h 67627"/>
                  <a:gd name="connsiteX3" fmla="*/ 9552 w 19397"/>
                  <a:gd name="connsiteY3" fmla="*/ -180 h 67627"/>
                  <a:gd name="connsiteX4" fmla="*/ 16410 w 19397"/>
                  <a:gd name="connsiteY4" fmla="*/ 14584 h 67627"/>
                  <a:gd name="connsiteX5" fmla="*/ 16410 w 19397"/>
                  <a:gd name="connsiteY5" fmla="*/ 52684 h 67627"/>
                  <a:gd name="connsiteX6" fmla="*/ 9552 w 19397"/>
                  <a:gd name="connsiteY6" fmla="*/ 67447 h 67627"/>
                  <a:gd name="connsiteX7" fmla="*/ 27 w 19397"/>
                  <a:gd name="connsiteY7" fmla="*/ 67447 h 67627"/>
                  <a:gd name="connsiteX8" fmla="*/ 7456 w 19397"/>
                  <a:gd name="connsiteY8" fmla="*/ 52017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97" h="67627">
                    <a:moveTo>
                      <a:pt x="7456" y="52017"/>
                    </a:moveTo>
                    <a:cubicBezTo>
                      <a:pt x="11524" y="40168"/>
                      <a:pt x="11524" y="27290"/>
                      <a:pt x="7456" y="15441"/>
                    </a:cubicBezTo>
                    <a:cubicBezTo>
                      <a:pt x="5809" y="9878"/>
                      <a:pt x="3304" y="4601"/>
                      <a:pt x="27" y="-180"/>
                    </a:cubicBezTo>
                    <a:lnTo>
                      <a:pt x="9552" y="-180"/>
                    </a:lnTo>
                    <a:cubicBezTo>
                      <a:pt x="12553" y="4373"/>
                      <a:pt x="14867" y="9354"/>
                      <a:pt x="16410" y="14584"/>
                    </a:cubicBezTo>
                    <a:cubicBezTo>
                      <a:pt x="20429" y="26966"/>
                      <a:pt x="20429" y="40301"/>
                      <a:pt x="16410" y="52684"/>
                    </a:cubicBezTo>
                    <a:cubicBezTo>
                      <a:pt x="14867" y="57913"/>
                      <a:pt x="12553" y="62894"/>
                      <a:pt x="9552" y="67447"/>
                    </a:cubicBezTo>
                    <a:lnTo>
                      <a:pt x="27" y="67447"/>
                    </a:lnTo>
                    <a:cubicBezTo>
                      <a:pt x="3285" y="62723"/>
                      <a:pt x="5790" y="57513"/>
                      <a:pt x="7456" y="52017"/>
                    </a:cubicBezTo>
                    <a:close/>
                  </a:path>
                </a:pathLst>
              </a:custGeom>
              <a:solidFill>
                <a:srgbClr val="6D6E71"/>
              </a:solidFill>
              <a:ln w="9525" cap="flat">
                <a:noFill/>
                <a:prstDash val="solid"/>
                <a:miter/>
              </a:ln>
            </p:spPr>
            <p:txBody>
              <a:bodyPr rtlCol="0" anchor="ctr"/>
              <a:lstStyle/>
              <a:p>
                <a:endParaRPr lang="en-US"/>
              </a:p>
            </p:txBody>
          </p:sp>
        </p:grpSp>
        <p:grpSp>
          <p:nvGrpSpPr>
            <p:cNvPr id="660" name="Group 659">
              <a:extLst>
                <a:ext uri="{FF2B5EF4-FFF2-40B4-BE49-F238E27FC236}">
                  <a16:creationId xmlns:a16="http://schemas.microsoft.com/office/drawing/2014/main" id="{106A6079-2DA9-4DF8-91BF-219018DD98C6}"/>
                </a:ext>
              </a:extLst>
            </p:cNvPr>
            <p:cNvGrpSpPr/>
            <p:nvPr/>
          </p:nvGrpSpPr>
          <p:grpSpPr>
            <a:xfrm>
              <a:off x="8733275" y="4874631"/>
              <a:ext cx="2278023" cy="853559"/>
              <a:chOff x="8131962" y="4845386"/>
              <a:chExt cx="2278023" cy="853559"/>
            </a:xfrm>
          </p:grpSpPr>
          <p:sp>
            <p:nvSpPr>
              <p:cNvPr id="429" name="Freeform: Shape 428">
                <a:extLst>
                  <a:ext uri="{FF2B5EF4-FFF2-40B4-BE49-F238E27FC236}">
                    <a16:creationId xmlns:a16="http://schemas.microsoft.com/office/drawing/2014/main" id="{30BF9F54-EA26-4853-A2E1-50A616EF6B2F}"/>
                  </a:ext>
                </a:extLst>
              </p:cNvPr>
              <p:cNvSpPr/>
              <p:nvPr/>
            </p:nvSpPr>
            <p:spPr>
              <a:xfrm>
                <a:off x="8296275" y="5282583"/>
                <a:ext cx="78806" cy="77390"/>
              </a:xfrm>
              <a:custGeom>
                <a:avLst/>
                <a:gdLst>
                  <a:gd name="connsiteX0" fmla="*/ 54029 w 63045"/>
                  <a:gd name="connsiteY0" fmla="*/ 52874 h 61912"/>
                  <a:gd name="connsiteX1" fmla="*/ 9071 w 63045"/>
                  <a:gd name="connsiteY1" fmla="*/ 52874 h 61912"/>
                  <a:gd name="connsiteX2" fmla="*/ 9071 w 63045"/>
                  <a:gd name="connsiteY2" fmla="*/ 8678 h 61912"/>
                  <a:gd name="connsiteX3" fmla="*/ 54029 w 63045"/>
                  <a:gd name="connsiteY3" fmla="*/ 8678 h 61912"/>
                  <a:gd name="connsiteX4" fmla="*/ 54029 w 63045"/>
                  <a:gd name="connsiteY4" fmla="*/ 52874 h 61912"/>
                  <a:gd name="connsiteX5" fmla="*/ 46599 w 63045"/>
                  <a:gd name="connsiteY5" fmla="*/ 15346 h 61912"/>
                  <a:gd name="connsiteX6" fmla="*/ 16691 w 63045"/>
                  <a:gd name="connsiteY6" fmla="*/ 15146 h 61912"/>
                  <a:gd name="connsiteX7" fmla="*/ 16501 w 63045"/>
                  <a:gd name="connsiteY7" fmla="*/ 15346 h 61912"/>
                  <a:gd name="connsiteX8" fmla="*/ 16501 w 63045"/>
                  <a:gd name="connsiteY8" fmla="*/ 46207 h 61912"/>
                  <a:gd name="connsiteX9" fmla="*/ 46399 w 63045"/>
                  <a:gd name="connsiteY9" fmla="*/ 46397 h 61912"/>
                  <a:gd name="connsiteX10" fmla="*/ 46599 w 63045"/>
                  <a:gd name="connsiteY10" fmla="*/ 46207 h 61912"/>
                  <a:gd name="connsiteX11" fmla="*/ 46599 w 63045"/>
                  <a:gd name="connsiteY11" fmla="*/ 15346 h 61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045" h="61912">
                    <a:moveTo>
                      <a:pt x="54029" y="52874"/>
                    </a:moveTo>
                    <a:cubicBezTo>
                      <a:pt x="41371" y="64685"/>
                      <a:pt x="21730" y="64685"/>
                      <a:pt x="9071" y="52874"/>
                    </a:cubicBezTo>
                    <a:cubicBezTo>
                      <a:pt x="-2987" y="40606"/>
                      <a:pt x="-2987" y="20947"/>
                      <a:pt x="9071" y="8678"/>
                    </a:cubicBezTo>
                    <a:cubicBezTo>
                      <a:pt x="21730" y="-3133"/>
                      <a:pt x="41371" y="-3133"/>
                      <a:pt x="54029" y="8678"/>
                    </a:cubicBezTo>
                    <a:cubicBezTo>
                      <a:pt x="66088" y="20947"/>
                      <a:pt x="66088" y="40606"/>
                      <a:pt x="54029" y="52874"/>
                    </a:cubicBezTo>
                    <a:close/>
                    <a:moveTo>
                      <a:pt x="46599" y="15346"/>
                    </a:moveTo>
                    <a:cubicBezTo>
                      <a:pt x="38399" y="7031"/>
                      <a:pt x="25006" y="6945"/>
                      <a:pt x="16691" y="15146"/>
                    </a:cubicBezTo>
                    <a:cubicBezTo>
                      <a:pt x="16634" y="15213"/>
                      <a:pt x="16567" y="15279"/>
                      <a:pt x="16501" y="15346"/>
                    </a:cubicBezTo>
                    <a:cubicBezTo>
                      <a:pt x="8366" y="24023"/>
                      <a:pt x="8366" y="37529"/>
                      <a:pt x="16501" y="46207"/>
                    </a:cubicBezTo>
                    <a:cubicBezTo>
                      <a:pt x="24702" y="54522"/>
                      <a:pt x="38094" y="54608"/>
                      <a:pt x="46399" y="46397"/>
                    </a:cubicBezTo>
                    <a:cubicBezTo>
                      <a:pt x="46466" y="46340"/>
                      <a:pt x="46533" y="46274"/>
                      <a:pt x="46599" y="46207"/>
                    </a:cubicBezTo>
                    <a:cubicBezTo>
                      <a:pt x="54724" y="37529"/>
                      <a:pt x="54724" y="24023"/>
                      <a:pt x="46599" y="15346"/>
                    </a:cubicBezTo>
                    <a:close/>
                  </a:path>
                </a:pathLst>
              </a:custGeom>
              <a:solidFill>
                <a:srgbClr val="6D6E71"/>
              </a:solidFill>
              <a:ln w="9525" cap="flat">
                <a:noFill/>
                <a:prstDash val="solid"/>
                <a:miter/>
              </a:ln>
            </p:spPr>
            <p:txBody>
              <a:bodyPr rtlCol="0" anchor="ctr"/>
              <a:lstStyle/>
              <a:p>
                <a:endParaRPr lang="en-US"/>
              </a:p>
            </p:txBody>
          </p:sp>
          <p:sp>
            <p:nvSpPr>
              <p:cNvPr id="430" name="Freeform: Shape 429">
                <a:extLst>
                  <a:ext uri="{FF2B5EF4-FFF2-40B4-BE49-F238E27FC236}">
                    <a16:creationId xmlns:a16="http://schemas.microsoft.com/office/drawing/2014/main" id="{B718435E-B274-4002-B35B-585A8A94F9A9}"/>
                  </a:ext>
                </a:extLst>
              </p:cNvPr>
              <p:cNvSpPr/>
              <p:nvPr/>
            </p:nvSpPr>
            <p:spPr>
              <a:xfrm>
                <a:off x="8389494" y="5301390"/>
                <a:ext cx="58254" cy="78705"/>
              </a:xfrm>
              <a:custGeom>
                <a:avLst/>
                <a:gdLst>
                  <a:gd name="connsiteX0" fmla="*/ 24411 w 46603"/>
                  <a:gd name="connsiteY0" fmla="*/ -175 h 62964"/>
                  <a:gd name="connsiteX1" fmla="*/ 40032 w 46603"/>
                  <a:gd name="connsiteY1" fmla="*/ 6206 h 62964"/>
                  <a:gd name="connsiteX2" fmla="*/ 46605 w 46603"/>
                  <a:gd name="connsiteY2" fmla="*/ 23066 h 62964"/>
                  <a:gd name="connsiteX3" fmla="*/ 40128 w 46603"/>
                  <a:gd name="connsiteY3" fmla="*/ 40211 h 62964"/>
                  <a:gd name="connsiteX4" fmla="*/ 24983 w 46603"/>
                  <a:gd name="connsiteY4" fmla="*/ 46783 h 62964"/>
                  <a:gd name="connsiteX5" fmla="*/ 9552 w 46603"/>
                  <a:gd name="connsiteY5" fmla="*/ 39258 h 62964"/>
                  <a:gd name="connsiteX6" fmla="*/ 9552 w 46603"/>
                  <a:gd name="connsiteY6" fmla="*/ 62785 h 62964"/>
                  <a:gd name="connsiteX7" fmla="*/ 27 w 46603"/>
                  <a:gd name="connsiteY7" fmla="*/ 62785 h 62964"/>
                  <a:gd name="connsiteX8" fmla="*/ 27 w 46603"/>
                  <a:gd name="connsiteY8" fmla="*/ 492 h 62964"/>
                  <a:gd name="connsiteX9" fmla="*/ 9552 w 46603"/>
                  <a:gd name="connsiteY9" fmla="*/ 492 h 62964"/>
                  <a:gd name="connsiteX10" fmla="*/ 9552 w 46603"/>
                  <a:gd name="connsiteY10" fmla="*/ 8111 h 62964"/>
                  <a:gd name="connsiteX11" fmla="*/ 24411 w 46603"/>
                  <a:gd name="connsiteY11" fmla="*/ -175 h 62964"/>
                  <a:gd name="connsiteX12" fmla="*/ 9362 w 46603"/>
                  <a:gd name="connsiteY12" fmla="*/ 23447 h 62964"/>
                  <a:gd name="connsiteX13" fmla="*/ 13267 w 46603"/>
                  <a:gd name="connsiteY13" fmla="*/ 34114 h 62964"/>
                  <a:gd name="connsiteX14" fmla="*/ 22792 w 46603"/>
                  <a:gd name="connsiteY14" fmla="*/ 38210 h 62964"/>
                  <a:gd name="connsiteX15" fmla="*/ 32317 w 46603"/>
                  <a:gd name="connsiteY15" fmla="*/ 34114 h 62964"/>
                  <a:gd name="connsiteX16" fmla="*/ 36508 w 46603"/>
                  <a:gd name="connsiteY16" fmla="*/ 23447 h 62964"/>
                  <a:gd name="connsiteX17" fmla="*/ 32412 w 46603"/>
                  <a:gd name="connsiteY17" fmla="*/ 12588 h 62964"/>
                  <a:gd name="connsiteX18" fmla="*/ 22887 w 46603"/>
                  <a:gd name="connsiteY18" fmla="*/ 8207 h 62964"/>
                  <a:gd name="connsiteX19" fmla="*/ 13362 w 46603"/>
                  <a:gd name="connsiteY19" fmla="*/ 12588 h 62964"/>
                  <a:gd name="connsiteX20" fmla="*/ 9362 w 46603"/>
                  <a:gd name="connsiteY20" fmla="*/ 23447 h 62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03" h="62964">
                    <a:moveTo>
                      <a:pt x="24411" y="-175"/>
                    </a:moveTo>
                    <a:cubicBezTo>
                      <a:pt x="30279" y="-299"/>
                      <a:pt x="35927" y="2015"/>
                      <a:pt x="40032" y="6206"/>
                    </a:cubicBezTo>
                    <a:cubicBezTo>
                      <a:pt x="44519" y="10636"/>
                      <a:pt x="46909" y="16770"/>
                      <a:pt x="46605" y="23066"/>
                    </a:cubicBezTo>
                    <a:cubicBezTo>
                      <a:pt x="46852" y="29419"/>
                      <a:pt x="44519" y="35610"/>
                      <a:pt x="40128" y="40211"/>
                    </a:cubicBezTo>
                    <a:cubicBezTo>
                      <a:pt x="36213" y="44411"/>
                      <a:pt x="30726" y="46792"/>
                      <a:pt x="24983" y="46783"/>
                    </a:cubicBezTo>
                    <a:cubicBezTo>
                      <a:pt x="18982" y="46668"/>
                      <a:pt x="13334" y="43916"/>
                      <a:pt x="9552" y="39258"/>
                    </a:cubicBezTo>
                    <a:lnTo>
                      <a:pt x="9552" y="62785"/>
                    </a:lnTo>
                    <a:lnTo>
                      <a:pt x="27" y="62785"/>
                    </a:lnTo>
                    <a:lnTo>
                      <a:pt x="27" y="492"/>
                    </a:lnTo>
                    <a:lnTo>
                      <a:pt x="9552" y="492"/>
                    </a:lnTo>
                    <a:lnTo>
                      <a:pt x="9552" y="8111"/>
                    </a:lnTo>
                    <a:cubicBezTo>
                      <a:pt x="12648" y="2873"/>
                      <a:pt x="18325" y="-299"/>
                      <a:pt x="24411" y="-175"/>
                    </a:cubicBezTo>
                    <a:close/>
                    <a:moveTo>
                      <a:pt x="9362" y="23447"/>
                    </a:moveTo>
                    <a:cubicBezTo>
                      <a:pt x="9248" y="27371"/>
                      <a:pt x="10648" y="31190"/>
                      <a:pt x="13267" y="34114"/>
                    </a:cubicBezTo>
                    <a:cubicBezTo>
                      <a:pt x="15724" y="36753"/>
                      <a:pt x="19182" y="38239"/>
                      <a:pt x="22792" y="38210"/>
                    </a:cubicBezTo>
                    <a:cubicBezTo>
                      <a:pt x="26383" y="38144"/>
                      <a:pt x="29803" y="36677"/>
                      <a:pt x="32317" y="34114"/>
                    </a:cubicBezTo>
                    <a:cubicBezTo>
                      <a:pt x="35137" y="31295"/>
                      <a:pt x="36651" y="27428"/>
                      <a:pt x="36508" y="23447"/>
                    </a:cubicBezTo>
                    <a:cubicBezTo>
                      <a:pt x="36623" y="19427"/>
                      <a:pt x="35146" y="15531"/>
                      <a:pt x="32412" y="12588"/>
                    </a:cubicBezTo>
                    <a:cubicBezTo>
                      <a:pt x="29984" y="9874"/>
                      <a:pt x="26535" y="8283"/>
                      <a:pt x="22887" y="8207"/>
                    </a:cubicBezTo>
                    <a:cubicBezTo>
                      <a:pt x="19230" y="8207"/>
                      <a:pt x="15744" y="9807"/>
                      <a:pt x="13362" y="12588"/>
                    </a:cubicBezTo>
                    <a:cubicBezTo>
                      <a:pt x="10686" y="15560"/>
                      <a:pt x="9257" y="19446"/>
                      <a:pt x="9362" y="23447"/>
                    </a:cubicBezTo>
                    <a:close/>
                  </a:path>
                </a:pathLst>
              </a:custGeom>
              <a:solidFill>
                <a:srgbClr val="6D6E71"/>
              </a:solidFill>
              <a:ln w="9525" cap="flat">
                <a:noFill/>
                <a:prstDash val="solid"/>
                <a:miter/>
              </a:ln>
            </p:spPr>
            <p:txBody>
              <a:bodyPr rtlCol="0" anchor="ctr"/>
              <a:lstStyle/>
              <a:p>
                <a:endParaRPr lang="en-US"/>
              </a:p>
            </p:txBody>
          </p:sp>
          <p:sp>
            <p:nvSpPr>
              <p:cNvPr id="431" name="Freeform: Shape 430">
                <a:extLst>
                  <a:ext uri="{FF2B5EF4-FFF2-40B4-BE49-F238E27FC236}">
                    <a16:creationId xmlns:a16="http://schemas.microsoft.com/office/drawing/2014/main" id="{62265250-CAAC-41B3-A9CE-AC189CA997D3}"/>
                  </a:ext>
                </a:extLst>
              </p:cNvPr>
              <p:cNvSpPr/>
              <p:nvPr/>
            </p:nvSpPr>
            <p:spPr>
              <a:xfrm>
                <a:off x="8457804" y="5300913"/>
                <a:ext cx="56744" cy="58717"/>
              </a:xfrm>
              <a:custGeom>
                <a:avLst/>
                <a:gdLst>
                  <a:gd name="connsiteX0" fmla="*/ 45297 w 45395"/>
                  <a:gd name="connsiteY0" fmla="*/ 27543 h 46974"/>
                  <a:gd name="connsiteX1" fmla="*/ 9579 w 45395"/>
                  <a:gd name="connsiteY1" fmla="*/ 27543 h 46974"/>
                  <a:gd name="connsiteX2" fmla="*/ 14150 w 45395"/>
                  <a:gd name="connsiteY2" fmla="*/ 35544 h 46974"/>
                  <a:gd name="connsiteX3" fmla="*/ 23675 w 45395"/>
                  <a:gd name="connsiteY3" fmla="*/ 38592 h 46974"/>
                  <a:gd name="connsiteX4" fmla="*/ 36629 w 45395"/>
                  <a:gd name="connsiteY4" fmla="*/ 33163 h 46974"/>
                  <a:gd name="connsiteX5" fmla="*/ 42154 w 45395"/>
                  <a:gd name="connsiteY5" fmla="*/ 39163 h 46974"/>
                  <a:gd name="connsiteX6" fmla="*/ 23104 w 45395"/>
                  <a:gd name="connsiteY6" fmla="*/ 46784 h 46974"/>
                  <a:gd name="connsiteX7" fmla="*/ 34 w 45395"/>
                  <a:gd name="connsiteY7" fmla="*/ 24905 h 46974"/>
                  <a:gd name="connsiteX8" fmla="*/ 54 w 45395"/>
                  <a:gd name="connsiteY8" fmla="*/ 23257 h 46974"/>
                  <a:gd name="connsiteX9" fmla="*/ 6911 w 45395"/>
                  <a:gd name="connsiteY9" fmla="*/ 6207 h 46974"/>
                  <a:gd name="connsiteX10" fmla="*/ 23104 w 45395"/>
                  <a:gd name="connsiteY10" fmla="*/ -175 h 46974"/>
                  <a:gd name="connsiteX11" fmla="*/ 38915 w 45395"/>
                  <a:gd name="connsiteY11" fmla="*/ 5445 h 46974"/>
                  <a:gd name="connsiteX12" fmla="*/ 45392 w 45395"/>
                  <a:gd name="connsiteY12" fmla="*/ 20875 h 46974"/>
                  <a:gd name="connsiteX13" fmla="*/ 9579 w 45395"/>
                  <a:gd name="connsiteY13" fmla="*/ 20018 h 46974"/>
                  <a:gd name="connsiteX14" fmla="*/ 35772 w 45395"/>
                  <a:gd name="connsiteY14" fmla="*/ 20018 h 46974"/>
                  <a:gd name="connsiteX15" fmla="*/ 32153 w 45395"/>
                  <a:gd name="connsiteY15" fmla="*/ 11160 h 46974"/>
                  <a:gd name="connsiteX16" fmla="*/ 23295 w 45395"/>
                  <a:gd name="connsiteY16" fmla="*/ 8017 h 46974"/>
                  <a:gd name="connsiteX17" fmla="*/ 13770 w 45395"/>
                  <a:gd name="connsiteY17" fmla="*/ 11255 h 46974"/>
                  <a:gd name="connsiteX18" fmla="*/ 9579 w 45395"/>
                  <a:gd name="connsiteY18" fmla="*/ 20399 h 4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395" h="46974">
                    <a:moveTo>
                      <a:pt x="45297" y="27543"/>
                    </a:moveTo>
                    <a:lnTo>
                      <a:pt x="9579" y="27543"/>
                    </a:lnTo>
                    <a:cubicBezTo>
                      <a:pt x="9721" y="30791"/>
                      <a:pt x="11426" y="33772"/>
                      <a:pt x="14150" y="35544"/>
                    </a:cubicBezTo>
                    <a:cubicBezTo>
                      <a:pt x="16922" y="37544"/>
                      <a:pt x="20256" y="38611"/>
                      <a:pt x="23675" y="38592"/>
                    </a:cubicBezTo>
                    <a:cubicBezTo>
                      <a:pt x="28609" y="38915"/>
                      <a:pt x="33400" y="36906"/>
                      <a:pt x="36629" y="33163"/>
                    </a:cubicBezTo>
                    <a:lnTo>
                      <a:pt x="42154" y="39163"/>
                    </a:lnTo>
                    <a:cubicBezTo>
                      <a:pt x="37134" y="44240"/>
                      <a:pt x="30238" y="46993"/>
                      <a:pt x="23104" y="46784"/>
                    </a:cubicBezTo>
                    <a:cubicBezTo>
                      <a:pt x="10693" y="47117"/>
                      <a:pt x="368" y="37316"/>
                      <a:pt x="34" y="24905"/>
                    </a:cubicBezTo>
                    <a:cubicBezTo>
                      <a:pt x="25" y="24362"/>
                      <a:pt x="25" y="23809"/>
                      <a:pt x="54" y="23257"/>
                    </a:cubicBezTo>
                    <a:cubicBezTo>
                      <a:pt x="-261" y="16846"/>
                      <a:pt x="2244" y="10617"/>
                      <a:pt x="6911" y="6207"/>
                    </a:cubicBezTo>
                    <a:cubicBezTo>
                      <a:pt x="11255" y="2025"/>
                      <a:pt x="17075" y="-270"/>
                      <a:pt x="23104" y="-175"/>
                    </a:cubicBezTo>
                    <a:cubicBezTo>
                      <a:pt x="28886" y="-298"/>
                      <a:pt x="34515" y="1701"/>
                      <a:pt x="38915" y="5445"/>
                    </a:cubicBezTo>
                    <a:cubicBezTo>
                      <a:pt x="43335" y="9312"/>
                      <a:pt x="45726" y="15008"/>
                      <a:pt x="45392" y="20875"/>
                    </a:cubicBezTo>
                    <a:close/>
                    <a:moveTo>
                      <a:pt x="9579" y="20018"/>
                    </a:moveTo>
                    <a:lnTo>
                      <a:pt x="35772" y="20018"/>
                    </a:lnTo>
                    <a:cubicBezTo>
                      <a:pt x="35991" y="16665"/>
                      <a:pt x="34658" y="13398"/>
                      <a:pt x="32153" y="11160"/>
                    </a:cubicBezTo>
                    <a:cubicBezTo>
                      <a:pt x="29695" y="9036"/>
                      <a:pt x="26533" y="7921"/>
                      <a:pt x="23295" y="8017"/>
                    </a:cubicBezTo>
                    <a:cubicBezTo>
                      <a:pt x="19847" y="8026"/>
                      <a:pt x="16503" y="9160"/>
                      <a:pt x="13770" y="11255"/>
                    </a:cubicBezTo>
                    <a:cubicBezTo>
                      <a:pt x="10922" y="13398"/>
                      <a:pt x="9340" y="16837"/>
                      <a:pt x="9579" y="20399"/>
                    </a:cubicBezTo>
                    <a:close/>
                  </a:path>
                </a:pathLst>
              </a:custGeom>
              <a:solidFill>
                <a:srgbClr val="6D6E71"/>
              </a:solidFill>
              <a:ln w="9525" cap="flat">
                <a:noFill/>
                <a:prstDash val="solid"/>
                <a:miter/>
              </a:ln>
            </p:spPr>
            <p:txBody>
              <a:bodyPr rtlCol="0" anchor="ctr"/>
              <a:lstStyle/>
              <a:p>
                <a:endParaRPr lang="en-US"/>
              </a:p>
            </p:txBody>
          </p:sp>
          <p:sp>
            <p:nvSpPr>
              <p:cNvPr id="432" name="Freeform: Shape 431">
                <a:extLst>
                  <a:ext uri="{FF2B5EF4-FFF2-40B4-BE49-F238E27FC236}">
                    <a16:creationId xmlns:a16="http://schemas.microsoft.com/office/drawing/2014/main" id="{A5547CD4-DB02-4D1A-BCF2-BDE2444706EB}"/>
                  </a:ext>
                </a:extLst>
              </p:cNvPr>
              <p:cNvSpPr/>
              <p:nvPr/>
            </p:nvSpPr>
            <p:spPr>
              <a:xfrm>
                <a:off x="8527726" y="5301752"/>
                <a:ext cx="30360" cy="56911"/>
              </a:xfrm>
              <a:custGeom>
                <a:avLst/>
                <a:gdLst>
                  <a:gd name="connsiteX0" fmla="*/ 23840 w 24288"/>
                  <a:gd name="connsiteY0" fmla="*/ 9250 h 45529"/>
                  <a:gd name="connsiteX1" fmla="*/ 13172 w 24288"/>
                  <a:gd name="connsiteY1" fmla="*/ 13822 h 45529"/>
                  <a:gd name="connsiteX2" fmla="*/ 9552 w 24288"/>
                  <a:gd name="connsiteY2" fmla="*/ 26300 h 45529"/>
                  <a:gd name="connsiteX3" fmla="*/ 9552 w 24288"/>
                  <a:gd name="connsiteY3" fmla="*/ 45350 h 45529"/>
                  <a:gd name="connsiteX4" fmla="*/ 27 w 24288"/>
                  <a:gd name="connsiteY4" fmla="*/ 45350 h 45529"/>
                  <a:gd name="connsiteX5" fmla="*/ 27 w 24288"/>
                  <a:gd name="connsiteY5" fmla="*/ 201 h 45529"/>
                  <a:gd name="connsiteX6" fmla="*/ 9552 w 24288"/>
                  <a:gd name="connsiteY6" fmla="*/ 201 h 45529"/>
                  <a:gd name="connsiteX7" fmla="*/ 9552 w 24288"/>
                  <a:gd name="connsiteY7" fmla="*/ 9726 h 45529"/>
                  <a:gd name="connsiteX8" fmla="*/ 15838 w 24288"/>
                  <a:gd name="connsiteY8" fmla="*/ 2678 h 45529"/>
                  <a:gd name="connsiteX9" fmla="*/ 24316 w 24288"/>
                  <a:gd name="connsiteY9" fmla="*/ -180 h 45529"/>
                  <a:gd name="connsiteX10" fmla="*/ 24316 w 24288"/>
                  <a:gd name="connsiteY10" fmla="*/ 9345 h 45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8" h="45529">
                    <a:moveTo>
                      <a:pt x="23840" y="9250"/>
                    </a:moveTo>
                    <a:cubicBezTo>
                      <a:pt x="19753" y="8964"/>
                      <a:pt x="15781" y="10659"/>
                      <a:pt x="13172" y="13822"/>
                    </a:cubicBezTo>
                    <a:cubicBezTo>
                      <a:pt x="10543" y="17432"/>
                      <a:pt x="9257" y="21842"/>
                      <a:pt x="9552" y="26300"/>
                    </a:cubicBezTo>
                    <a:lnTo>
                      <a:pt x="9552" y="45350"/>
                    </a:lnTo>
                    <a:lnTo>
                      <a:pt x="27" y="45350"/>
                    </a:lnTo>
                    <a:lnTo>
                      <a:pt x="27" y="201"/>
                    </a:lnTo>
                    <a:lnTo>
                      <a:pt x="9552" y="201"/>
                    </a:lnTo>
                    <a:lnTo>
                      <a:pt x="9552" y="9726"/>
                    </a:lnTo>
                    <a:cubicBezTo>
                      <a:pt x="11019" y="6888"/>
                      <a:pt x="13181" y="4459"/>
                      <a:pt x="15838" y="2678"/>
                    </a:cubicBezTo>
                    <a:cubicBezTo>
                      <a:pt x="18324" y="916"/>
                      <a:pt x="21268" y="-75"/>
                      <a:pt x="24316" y="-180"/>
                    </a:cubicBezTo>
                    <a:lnTo>
                      <a:pt x="24316" y="9345"/>
                    </a:lnTo>
                    <a:close/>
                  </a:path>
                </a:pathLst>
              </a:custGeom>
              <a:solidFill>
                <a:srgbClr val="6D6E71"/>
              </a:solidFill>
              <a:ln w="9525" cap="flat">
                <a:noFill/>
                <a:prstDash val="solid"/>
                <a:miter/>
              </a:ln>
            </p:spPr>
            <p:txBody>
              <a:bodyPr rtlCol="0" anchor="ctr"/>
              <a:lstStyle/>
              <a:p>
                <a:endParaRPr lang="en-US"/>
              </a:p>
            </p:txBody>
          </p:sp>
          <p:sp>
            <p:nvSpPr>
              <p:cNvPr id="433" name="Freeform: Shape 432">
                <a:extLst>
                  <a:ext uri="{FF2B5EF4-FFF2-40B4-BE49-F238E27FC236}">
                    <a16:creationId xmlns:a16="http://schemas.microsoft.com/office/drawing/2014/main" id="{11FFAAB8-EB0C-4B38-AFDE-9B09ED6FC6F0}"/>
                  </a:ext>
                </a:extLst>
              </p:cNvPr>
              <p:cNvSpPr/>
              <p:nvPr/>
            </p:nvSpPr>
            <p:spPr>
              <a:xfrm>
                <a:off x="8565806" y="5301490"/>
                <a:ext cx="50809" cy="58747"/>
              </a:xfrm>
              <a:custGeom>
                <a:avLst/>
                <a:gdLst>
                  <a:gd name="connsiteX0" fmla="*/ 40429 w 40647"/>
                  <a:gd name="connsiteY0" fmla="*/ 46131 h 46998"/>
                  <a:gd name="connsiteX1" fmla="*/ 31666 w 40647"/>
                  <a:gd name="connsiteY1" fmla="*/ 46131 h 46998"/>
                  <a:gd name="connsiteX2" fmla="*/ 31666 w 40647"/>
                  <a:gd name="connsiteY2" fmla="*/ 40035 h 46998"/>
                  <a:gd name="connsiteX3" fmla="*/ 16521 w 40647"/>
                  <a:gd name="connsiteY3" fmla="*/ 46798 h 46998"/>
                  <a:gd name="connsiteX4" fmla="*/ 4710 w 40647"/>
                  <a:gd name="connsiteY4" fmla="*/ 42798 h 46998"/>
                  <a:gd name="connsiteX5" fmla="*/ 43 w 40647"/>
                  <a:gd name="connsiteY5" fmla="*/ 32035 h 46998"/>
                  <a:gd name="connsiteX6" fmla="*/ 5091 w 40647"/>
                  <a:gd name="connsiteY6" fmla="*/ 21938 h 46998"/>
                  <a:gd name="connsiteX7" fmla="*/ 18521 w 40647"/>
                  <a:gd name="connsiteY7" fmla="*/ 18604 h 46998"/>
                  <a:gd name="connsiteX8" fmla="*/ 30904 w 40647"/>
                  <a:gd name="connsiteY8" fmla="*/ 18604 h 46998"/>
                  <a:gd name="connsiteX9" fmla="*/ 30904 w 40647"/>
                  <a:gd name="connsiteY9" fmla="*/ 16890 h 46998"/>
                  <a:gd name="connsiteX10" fmla="*/ 20808 w 40647"/>
                  <a:gd name="connsiteY10" fmla="*/ 7841 h 46998"/>
                  <a:gd name="connsiteX11" fmla="*/ 7663 w 40647"/>
                  <a:gd name="connsiteY11" fmla="*/ 12413 h 46998"/>
                  <a:gd name="connsiteX12" fmla="*/ 3377 w 40647"/>
                  <a:gd name="connsiteY12" fmla="*/ 6412 h 46998"/>
                  <a:gd name="connsiteX13" fmla="*/ 22427 w 40647"/>
                  <a:gd name="connsiteY13" fmla="*/ -160 h 46998"/>
                  <a:gd name="connsiteX14" fmla="*/ 35571 w 40647"/>
                  <a:gd name="connsiteY14" fmla="*/ 3936 h 46998"/>
                  <a:gd name="connsiteX15" fmla="*/ 40619 w 40647"/>
                  <a:gd name="connsiteY15" fmla="*/ 16699 h 46998"/>
                  <a:gd name="connsiteX16" fmla="*/ 30904 w 40647"/>
                  <a:gd name="connsiteY16" fmla="*/ 29177 h 46998"/>
                  <a:gd name="connsiteX17" fmla="*/ 30904 w 40647"/>
                  <a:gd name="connsiteY17" fmla="*/ 25272 h 46998"/>
                  <a:gd name="connsiteX18" fmla="*/ 20141 w 40647"/>
                  <a:gd name="connsiteY18" fmla="*/ 25272 h 46998"/>
                  <a:gd name="connsiteX19" fmla="*/ 9758 w 40647"/>
                  <a:gd name="connsiteY19" fmla="*/ 31844 h 46998"/>
                  <a:gd name="connsiteX20" fmla="*/ 12330 w 40647"/>
                  <a:gd name="connsiteY20" fmla="*/ 36892 h 46998"/>
                  <a:gd name="connsiteX21" fmla="*/ 19474 w 40647"/>
                  <a:gd name="connsiteY21" fmla="*/ 38702 h 46998"/>
                  <a:gd name="connsiteX22" fmla="*/ 27475 w 40647"/>
                  <a:gd name="connsiteY22" fmla="*/ 36130 h 46998"/>
                  <a:gd name="connsiteX23" fmla="*/ 30809 w 40647"/>
                  <a:gd name="connsiteY23" fmla="*/ 29082 h 46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47" h="46998">
                    <a:moveTo>
                      <a:pt x="40429" y="46131"/>
                    </a:moveTo>
                    <a:lnTo>
                      <a:pt x="31666" y="46131"/>
                    </a:lnTo>
                    <a:lnTo>
                      <a:pt x="31666" y="40035"/>
                    </a:lnTo>
                    <a:cubicBezTo>
                      <a:pt x="27980" y="44569"/>
                      <a:pt x="22360" y="47074"/>
                      <a:pt x="16521" y="46798"/>
                    </a:cubicBezTo>
                    <a:cubicBezTo>
                      <a:pt x="12226" y="46960"/>
                      <a:pt x="8025" y="45531"/>
                      <a:pt x="4710" y="42798"/>
                    </a:cubicBezTo>
                    <a:cubicBezTo>
                      <a:pt x="1624" y="40093"/>
                      <a:pt x="-90" y="36140"/>
                      <a:pt x="43" y="32035"/>
                    </a:cubicBezTo>
                    <a:cubicBezTo>
                      <a:pt x="-167" y="28015"/>
                      <a:pt x="1748" y="24176"/>
                      <a:pt x="5091" y="21938"/>
                    </a:cubicBezTo>
                    <a:cubicBezTo>
                      <a:pt x="9139" y="19518"/>
                      <a:pt x="13816" y="18356"/>
                      <a:pt x="18521" y="18604"/>
                    </a:cubicBezTo>
                    <a:lnTo>
                      <a:pt x="30904" y="18604"/>
                    </a:lnTo>
                    <a:lnTo>
                      <a:pt x="30904" y="16890"/>
                    </a:lnTo>
                    <a:cubicBezTo>
                      <a:pt x="30904" y="10889"/>
                      <a:pt x="27570" y="7841"/>
                      <a:pt x="20808" y="7841"/>
                    </a:cubicBezTo>
                    <a:cubicBezTo>
                      <a:pt x="16064" y="8022"/>
                      <a:pt x="11492" y="9613"/>
                      <a:pt x="7663" y="12413"/>
                    </a:cubicBezTo>
                    <a:lnTo>
                      <a:pt x="3377" y="6412"/>
                    </a:lnTo>
                    <a:cubicBezTo>
                      <a:pt x="8759" y="2059"/>
                      <a:pt x="15502" y="-275"/>
                      <a:pt x="22427" y="-160"/>
                    </a:cubicBezTo>
                    <a:cubicBezTo>
                      <a:pt x="27151" y="-370"/>
                      <a:pt x="31800" y="1078"/>
                      <a:pt x="35571" y="3936"/>
                    </a:cubicBezTo>
                    <a:cubicBezTo>
                      <a:pt x="39162" y="7165"/>
                      <a:pt x="41029" y="11889"/>
                      <a:pt x="40619" y="16699"/>
                    </a:cubicBezTo>
                    <a:close/>
                    <a:moveTo>
                      <a:pt x="30904" y="29177"/>
                    </a:moveTo>
                    <a:lnTo>
                      <a:pt x="30904" y="25272"/>
                    </a:lnTo>
                    <a:lnTo>
                      <a:pt x="20141" y="25272"/>
                    </a:lnTo>
                    <a:cubicBezTo>
                      <a:pt x="13187" y="25272"/>
                      <a:pt x="9758" y="27462"/>
                      <a:pt x="9758" y="31844"/>
                    </a:cubicBezTo>
                    <a:cubicBezTo>
                      <a:pt x="9663" y="33863"/>
                      <a:pt x="10644" y="35787"/>
                      <a:pt x="12330" y="36892"/>
                    </a:cubicBezTo>
                    <a:cubicBezTo>
                      <a:pt x="14464" y="38225"/>
                      <a:pt x="16959" y="38864"/>
                      <a:pt x="19474" y="38702"/>
                    </a:cubicBezTo>
                    <a:cubicBezTo>
                      <a:pt x="22351" y="38759"/>
                      <a:pt x="25170" y="37854"/>
                      <a:pt x="27475" y="36130"/>
                    </a:cubicBezTo>
                    <a:cubicBezTo>
                      <a:pt x="29694" y="34482"/>
                      <a:pt x="30942" y="31844"/>
                      <a:pt x="30809" y="29082"/>
                    </a:cubicBezTo>
                    <a:close/>
                  </a:path>
                </a:pathLst>
              </a:custGeom>
              <a:solidFill>
                <a:srgbClr val="6D6E71"/>
              </a:solidFill>
              <a:ln w="9525" cap="flat">
                <a:noFill/>
                <a:prstDash val="solid"/>
                <a:miter/>
              </a:ln>
            </p:spPr>
            <p:txBody>
              <a:bodyPr rtlCol="0" anchor="ctr"/>
              <a:lstStyle/>
              <a:p>
                <a:endParaRPr lang="en-US"/>
              </a:p>
            </p:txBody>
          </p:sp>
          <p:sp>
            <p:nvSpPr>
              <p:cNvPr id="434" name="Freeform: Shape 433">
                <a:extLst>
                  <a:ext uri="{FF2B5EF4-FFF2-40B4-BE49-F238E27FC236}">
                    <a16:creationId xmlns:a16="http://schemas.microsoft.com/office/drawing/2014/main" id="{BC6CEC40-AB72-4376-B135-CA85EB558C1E}"/>
                  </a:ext>
                </a:extLst>
              </p:cNvPr>
              <p:cNvSpPr/>
              <p:nvPr/>
            </p:nvSpPr>
            <p:spPr>
              <a:xfrm>
                <a:off x="8628691" y="5284251"/>
                <a:ext cx="39648" cy="75724"/>
              </a:xfrm>
              <a:custGeom>
                <a:avLst/>
                <a:gdLst>
                  <a:gd name="connsiteX0" fmla="*/ 15362 w 31718"/>
                  <a:gd name="connsiteY0" fmla="*/ 21823 h 60579"/>
                  <a:gd name="connsiteX1" fmla="*/ 15362 w 31718"/>
                  <a:gd name="connsiteY1" fmla="*/ 44968 h 60579"/>
                  <a:gd name="connsiteX2" fmla="*/ 17077 w 31718"/>
                  <a:gd name="connsiteY2" fmla="*/ 50207 h 60579"/>
                  <a:gd name="connsiteX3" fmla="*/ 21839 w 31718"/>
                  <a:gd name="connsiteY3" fmla="*/ 52112 h 60579"/>
                  <a:gd name="connsiteX4" fmla="*/ 27745 w 31718"/>
                  <a:gd name="connsiteY4" fmla="*/ 49064 h 60579"/>
                  <a:gd name="connsiteX5" fmla="*/ 31746 w 31718"/>
                  <a:gd name="connsiteY5" fmla="*/ 55827 h 60579"/>
                  <a:gd name="connsiteX6" fmla="*/ 20506 w 31718"/>
                  <a:gd name="connsiteY6" fmla="*/ 60399 h 60579"/>
                  <a:gd name="connsiteX7" fmla="*/ 10028 w 31718"/>
                  <a:gd name="connsiteY7" fmla="*/ 56208 h 60579"/>
                  <a:gd name="connsiteX8" fmla="*/ 5742 w 31718"/>
                  <a:gd name="connsiteY8" fmla="*/ 44778 h 60579"/>
                  <a:gd name="connsiteX9" fmla="*/ 5742 w 31718"/>
                  <a:gd name="connsiteY9" fmla="*/ 21823 h 60579"/>
                  <a:gd name="connsiteX10" fmla="*/ 27 w 31718"/>
                  <a:gd name="connsiteY10" fmla="*/ 21823 h 60579"/>
                  <a:gd name="connsiteX11" fmla="*/ 27 w 31718"/>
                  <a:gd name="connsiteY11" fmla="*/ 14108 h 60579"/>
                  <a:gd name="connsiteX12" fmla="*/ 5742 w 31718"/>
                  <a:gd name="connsiteY12" fmla="*/ 14108 h 60579"/>
                  <a:gd name="connsiteX13" fmla="*/ 5742 w 31718"/>
                  <a:gd name="connsiteY13" fmla="*/ -180 h 60579"/>
                  <a:gd name="connsiteX14" fmla="*/ 15267 w 31718"/>
                  <a:gd name="connsiteY14" fmla="*/ -180 h 60579"/>
                  <a:gd name="connsiteX15" fmla="*/ 15267 w 31718"/>
                  <a:gd name="connsiteY15" fmla="*/ 14108 h 60579"/>
                  <a:gd name="connsiteX16" fmla="*/ 27269 w 31718"/>
                  <a:gd name="connsiteY16" fmla="*/ 14108 h 60579"/>
                  <a:gd name="connsiteX17" fmla="*/ 27269 w 31718"/>
                  <a:gd name="connsiteY17" fmla="*/ 21823 h 6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79">
                    <a:moveTo>
                      <a:pt x="15362" y="21823"/>
                    </a:moveTo>
                    <a:lnTo>
                      <a:pt x="15362" y="44968"/>
                    </a:lnTo>
                    <a:cubicBezTo>
                      <a:pt x="15267" y="46864"/>
                      <a:pt x="15877" y="48731"/>
                      <a:pt x="17077" y="50207"/>
                    </a:cubicBezTo>
                    <a:cubicBezTo>
                      <a:pt x="18315" y="51503"/>
                      <a:pt x="20049" y="52198"/>
                      <a:pt x="21839" y="52112"/>
                    </a:cubicBezTo>
                    <a:cubicBezTo>
                      <a:pt x="24154" y="51998"/>
                      <a:pt x="26306" y="50893"/>
                      <a:pt x="27745" y="49064"/>
                    </a:cubicBezTo>
                    <a:lnTo>
                      <a:pt x="31746" y="55827"/>
                    </a:lnTo>
                    <a:cubicBezTo>
                      <a:pt x="28717" y="58723"/>
                      <a:pt x="24697" y="60361"/>
                      <a:pt x="20506" y="60399"/>
                    </a:cubicBezTo>
                    <a:cubicBezTo>
                      <a:pt x="16601" y="60447"/>
                      <a:pt x="12829" y="58941"/>
                      <a:pt x="10028" y="56208"/>
                    </a:cubicBezTo>
                    <a:cubicBezTo>
                      <a:pt x="7085" y="53150"/>
                      <a:pt x="5542" y="49016"/>
                      <a:pt x="5742" y="44778"/>
                    </a:cubicBezTo>
                    <a:lnTo>
                      <a:pt x="5742" y="21823"/>
                    </a:lnTo>
                    <a:lnTo>
                      <a:pt x="27" y="21823"/>
                    </a:lnTo>
                    <a:lnTo>
                      <a:pt x="27" y="14108"/>
                    </a:lnTo>
                    <a:lnTo>
                      <a:pt x="5742" y="14108"/>
                    </a:lnTo>
                    <a:lnTo>
                      <a:pt x="5742" y="-180"/>
                    </a:lnTo>
                    <a:lnTo>
                      <a:pt x="15267" y="-180"/>
                    </a:lnTo>
                    <a:lnTo>
                      <a:pt x="15267" y="14108"/>
                    </a:lnTo>
                    <a:lnTo>
                      <a:pt x="27269" y="14108"/>
                    </a:lnTo>
                    <a:lnTo>
                      <a:pt x="27269" y="21823"/>
                    </a:lnTo>
                    <a:close/>
                  </a:path>
                </a:pathLst>
              </a:custGeom>
              <a:solidFill>
                <a:srgbClr val="6D6E71"/>
              </a:solidFill>
              <a:ln w="9525" cap="flat">
                <a:noFill/>
                <a:prstDash val="solid"/>
                <a:miter/>
              </a:ln>
            </p:spPr>
            <p:txBody>
              <a:bodyPr rtlCol="0" anchor="ctr"/>
              <a:lstStyle/>
              <a:p>
                <a:endParaRPr lang="en-US"/>
              </a:p>
            </p:txBody>
          </p:sp>
          <p:sp>
            <p:nvSpPr>
              <p:cNvPr id="435" name="Freeform: Shape 434">
                <a:extLst>
                  <a:ext uri="{FF2B5EF4-FFF2-40B4-BE49-F238E27FC236}">
                    <a16:creationId xmlns:a16="http://schemas.microsoft.com/office/drawing/2014/main" id="{0949ECD3-E394-4033-839A-7F1DC99C7BF7}"/>
                  </a:ext>
                </a:extLst>
              </p:cNvPr>
              <p:cNvSpPr/>
              <p:nvPr/>
            </p:nvSpPr>
            <p:spPr>
              <a:xfrm>
                <a:off x="8676316" y="5277940"/>
                <a:ext cx="15240" cy="81320"/>
              </a:xfrm>
              <a:custGeom>
                <a:avLst/>
                <a:gdLst>
                  <a:gd name="connsiteX0" fmla="*/ 1837 w 12192"/>
                  <a:gd name="connsiteY0" fmla="*/ 10203 h 65056"/>
                  <a:gd name="connsiteX1" fmla="*/ 27 w 12192"/>
                  <a:gd name="connsiteY1" fmla="*/ 5917 h 65056"/>
                  <a:gd name="connsiteX2" fmla="*/ 1837 w 12192"/>
                  <a:gd name="connsiteY2" fmla="*/ 1630 h 65056"/>
                  <a:gd name="connsiteX3" fmla="*/ 6123 w 12192"/>
                  <a:gd name="connsiteY3" fmla="*/ -180 h 65056"/>
                  <a:gd name="connsiteX4" fmla="*/ 12219 w 12192"/>
                  <a:gd name="connsiteY4" fmla="*/ 5917 h 65056"/>
                  <a:gd name="connsiteX5" fmla="*/ 10410 w 12192"/>
                  <a:gd name="connsiteY5" fmla="*/ 10203 h 65056"/>
                  <a:gd name="connsiteX6" fmla="*/ 6123 w 12192"/>
                  <a:gd name="connsiteY6" fmla="*/ 12013 h 65056"/>
                  <a:gd name="connsiteX7" fmla="*/ 1837 w 12192"/>
                  <a:gd name="connsiteY7" fmla="*/ 10203 h 65056"/>
                  <a:gd name="connsiteX8" fmla="*/ 11362 w 12192"/>
                  <a:gd name="connsiteY8" fmla="*/ 64876 h 65056"/>
                  <a:gd name="connsiteX9" fmla="*/ 1837 w 12192"/>
                  <a:gd name="connsiteY9" fmla="*/ 64876 h 65056"/>
                  <a:gd name="connsiteX10" fmla="*/ 1837 w 12192"/>
                  <a:gd name="connsiteY10" fmla="*/ 19252 h 65056"/>
                  <a:gd name="connsiteX11" fmla="*/ 11362 w 12192"/>
                  <a:gd name="connsiteY11" fmla="*/ 19252 h 6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 h="65056">
                    <a:moveTo>
                      <a:pt x="1837" y="10203"/>
                    </a:moveTo>
                    <a:cubicBezTo>
                      <a:pt x="703" y="9060"/>
                      <a:pt x="46" y="7526"/>
                      <a:pt x="27" y="5917"/>
                    </a:cubicBezTo>
                    <a:cubicBezTo>
                      <a:pt x="18" y="4297"/>
                      <a:pt x="675" y="2755"/>
                      <a:pt x="1837" y="1630"/>
                    </a:cubicBezTo>
                    <a:cubicBezTo>
                      <a:pt x="2952" y="459"/>
                      <a:pt x="4504" y="-198"/>
                      <a:pt x="6123" y="-180"/>
                    </a:cubicBezTo>
                    <a:cubicBezTo>
                      <a:pt x="9467" y="-132"/>
                      <a:pt x="12172" y="2573"/>
                      <a:pt x="12219" y="5917"/>
                    </a:cubicBezTo>
                    <a:cubicBezTo>
                      <a:pt x="12238" y="7536"/>
                      <a:pt x="11581" y="9088"/>
                      <a:pt x="10410" y="10203"/>
                    </a:cubicBezTo>
                    <a:cubicBezTo>
                      <a:pt x="9285" y="11365"/>
                      <a:pt x="7743" y="12022"/>
                      <a:pt x="6123" y="12013"/>
                    </a:cubicBezTo>
                    <a:cubicBezTo>
                      <a:pt x="4514" y="11993"/>
                      <a:pt x="2980" y="11337"/>
                      <a:pt x="1837" y="10203"/>
                    </a:cubicBezTo>
                    <a:close/>
                    <a:moveTo>
                      <a:pt x="11362" y="64876"/>
                    </a:moveTo>
                    <a:lnTo>
                      <a:pt x="1837" y="64876"/>
                    </a:lnTo>
                    <a:lnTo>
                      <a:pt x="1837" y="19252"/>
                    </a:lnTo>
                    <a:lnTo>
                      <a:pt x="11362" y="19252"/>
                    </a:lnTo>
                    <a:close/>
                  </a:path>
                </a:pathLst>
              </a:custGeom>
              <a:solidFill>
                <a:srgbClr val="6D6E71"/>
              </a:solidFill>
              <a:ln w="9525" cap="flat">
                <a:noFill/>
                <a:prstDash val="solid"/>
                <a:miter/>
              </a:ln>
            </p:spPr>
            <p:txBody>
              <a:bodyPr rtlCol="0" anchor="ctr"/>
              <a:lstStyle/>
              <a:p>
                <a:endParaRPr lang="en-US"/>
              </a:p>
            </p:txBody>
          </p:sp>
          <p:sp>
            <p:nvSpPr>
              <p:cNvPr id="436" name="Freeform: Shape 435">
                <a:extLst>
                  <a:ext uri="{FF2B5EF4-FFF2-40B4-BE49-F238E27FC236}">
                    <a16:creationId xmlns:a16="http://schemas.microsoft.com/office/drawing/2014/main" id="{B690FE12-DEA6-4D3A-97C5-3DDAADE0B363}"/>
                  </a:ext>
                </a:extLst>
              </p:cNvPr>
              <p:cNvSpPr/>
              <p:nvPr/>
            </p:nvSpPr>
            <p:spPr>
              <a:xfrm>
                <a:off x="8703480" y="5301396"/>
                <a:ext cx="59971" cy="58682"/>
              </a:xfrm>
              <a:custGeom>
                <a:avLst/>
                <a:gdLst>
                  <a:gd name="connsiteX0" fmla="*/ 41161 w 47977"/>
                  <a:gd name="connsiteY0" fmla="*/ 40015 h 46946"/>
                  <a:gd name="connsiteX1" fmla="*/ 6871 w 47977"/>
                  <a:gd name="connsiteY1" fmla="*/ 40015 h 46946"/>
                  <a:gd name="connsiteX2" fmla="*/ 6871 w 47977"/>
                  <a:gd name="connsiteY2" fmla="*/ 6678 h 46946"/>
                  <a:gd name="connsiteX3" fmla="*/ 41161 w 47977"/>
                  <a:gd name="connsiteY3" fmla="*/ 6678 h 46946"/>
                  <a:gd name="connsiteX4" fmla="*/ 41161 w 47977"/>
                  <a:gd name="connsiteY4" fmla="*/ 40015 h 46946"/>
                  <a:gd name="connsiteX5" fmla="*/ 13634 w 47977"/>
                  <a:gd name="connsiteY5" fmla="*/ 34110 h 46946"/>
                  <a:gd name="connsiteX6" fmla="*/ 24016 w 47977"/>
                  <a:gd name="connsiteY6" fmla="*/ 38205 h 46946"/>
                  <a:gd name="connsiteX7" fmla="*/ 34303 w 47977"/>
                  <a:gd name="connsiteY7" fmla="*/ 34110 h 46946"/>
                  <a:gd name="connsiteX8" fmla="*/ 38399 w 47977"/>
                  <a:gd name="connsiteY8" fmla="*/ 23346 h 46946"/>
                  <a:gd name="connsiteX9" fmla="*/ 34303 w 47977"/>
                  <a:gd name="connsiteY9" fmla="*/ 12583 h 46946"/>
                  <a:gd name="connsiteX10" fmla="*/ 24016 w 47977"/>
                  <a:gd name="connsiteY10" fmla="*/ 8393 h 46946"/>
                  <a:gd name="connsiteX11" fmla="*/ 13634 w 47977"/>
                  <a:gd name="connsiteY11" fmla="*/ 12583 h 46946"/>
                  <a:gd name="connsiteX12" fmla="*/ 9633 w 47977"/>
                  <a:gd name="connsiteY12" fmla="*/ 23346 h 46946"/>
                  <a:gd name="connsiteX13" fmla="*/ 13634 w 47977"/>
                  <a:gd name="connsiteY13"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977" h="46946">
                    <a:moveTo>
                      <a:pt x="41161" y="40015"/>
                    </a:moveTo>
                    <a:cubicBezTo>
                      <a:pt x="31503" y="49016"/>
                      <a:pt x="16529" y="49016"/>
                      <a:pt x="6871" y="40015"/>
                    </a:cubicBezTo>
                    <a:cubicBezTo>
                      <a:pt x="-2254" y="30776"/>
                      <a:pt x="-2254" y="15917"/>
                      <a:pt x="6871" y="6678"/>
                    </a:cubicBezTo>
                    <a:cubicBezTo>
                      <a:pt x="16472" y="-2466"/>
                      <a:pt x="31560" y="-2466"/>
                      <a:pt x="41161" y="6678"/>
                    </a:cubicBezTo>
                    <a:cubicBezTo>
                      <a:pt x="50286" y="15917"/>
                      <a:pt x="50286" y="30776"/>
                      <a:pt x="41161" y="40015"/>
                    </a:cubicBezTo>
                    <a:close/>
                    <a:moveTo>
                      <a:pt x="13634" y="34110"/>
                    </a:moveTo>
                    <a:cubicBezTo>
                      <a:pt x="16377" y="36853"/>
                      <a:pt x="20139" y="38339"/>
                      <a:pt x="24016" y="38205"/>
                    </a:cubicBezTo>
                    <a:cubicBezTo>
                      <a:pt x="27874" y="38358"/>
                      <a:pt x="31607" y="36872"/>
                      <a:pt x="34303" y="34110"/>
                    </a:cubicBezTo>
                    <a:cubicBezTo>
                      <a:pt x="37065" y="31224"/>
                      <a:pt x="38551" y="27338"/>
                      <a:pt x="38399" y="23346"/>
                    </a:cubicBezTo>
                    <a:cubicBezTo>
                      <a:pt x="38589" y="19346"/>
                      <a:pt x="37113" y="15441"/>
                      <a:pt x="34303" y="12583"/>
                    </a:cubicBezTo>
                    <a:cubicBezTo>
                      <a:pt x="31617" y="9802"/>
                      <a:pt x="27883" y="8278"/>
                      <a:pt x="24016" y="8393"/>
                    </a:cubicBezTo>
                    <a:cubicBezTo>
                      <a:pt x="20129" y="8297"/>
                      <a:pt x="16367" y="9812"/>
                      <a:pt x="13634" y="12583"/>
                    </a:cubicBezTo>
                    <a:cubicBezTo>
                      <a:pt x="10900" y="15489"/>
                      <a:pt x="9462" y="19365"/>
                      <a:pt x="9633" y="23346"/>
                    </a:cubicBezTo>
                    <a:cubicBezTo>
                      <a:pt x="9491" y="27319"/>
                      <a:pt x="10929" y="31195"/>
                      <a:pt x="13634" y="34110"/>
                    </a:cubicBezTo>
                    <a:close/>
                  </a:path>
                </a:pathLst>
              </a:custGeom>
              <a:solidFill>
                <a:srgbClr val="6D6E71"/>
              </a:solidFill>
              <a:ln w="9525" cap="flat">
                <a:noFill/>
                <a:prstDash val="solid"/>
                <a:miter/>
              </a:ln>
            </p:spPr>
            <p:txBody>
              <a:bodyPr rtlCol="0" anchor="ctr"/>
              <a:lstStyle/>
              <a:p>
                <a:endParaRPr lang="en-US"/>
              </a:p>
            </p:txBody>
          </p:sp>
          <p:sp>
            <p:nvSpPr>
              <p:cNvPr id="437" name="Freeform: Shape 436">
                <a:extLst>
                  <a:ext uri="{FF2B5EF4-FFF2-40B4-BE49-F238E27FC236}">
                    <a16:creationId xmlns:a16="http://schemas.microsoft.com/office/drawing/2014/main" id="{423B9A4F-F6CA-488C-8DB3-04A57C5D300B}"/>
                  </a:ext>
                </a:extLst>
              </p:cNvPr>
              <p:cNvSpPr/>
              <p:nvPr/>
            </p:nvSpPr>
            <p:spPr>
              <a:xfrm>
                <a:off x="8777161" y="5301387"/>
                <a:ext cx="52446" cy="57991"/>
              </a:xfrm>
              <a:custGeom>
                <a:avLst/>
                <a:gdLst>
                  <a:gd name="connsiteX0" fmla="*/ 9552 w 41957"/>
                  <a:gd name="connsiteY0" fmla="*/ 21449 h 46393"/>
                  <a:gd name="connsiteX1" fmla="*/ 9552 w 41957"/>
                  <a:gd name="connsiteY1" fmla="*/ 46213 h 46393"/>
                  <a:gd name="connsiteX2" fmla="*/ 27 w 41957"/>
                  <a:gd name="connsiteY2" fmla="*/ 46213 h 46393"/>
                  <a:gd name="connsiteX3" fmla="*/ 27 w 41957"/>
                  <a:gd name="connsiteY3" fmla="*/ 494 h 46393"/>
                  <a:gd name="connsiteX4" fmla="*/ 9552 w 41957"/>
                  <a:gd name="connsiteY4" fmla="*/ 494 h 46393"/>
                  <a:gd name="connsiteX5" fmla="*/ 9552 w 41957"/>
                  <a:gd name="connsiteY5" fmla="*/ 8876 h 46393"/>
                  <a:gd name="connsiteX6" fmla="*/ 15934 w 41957"/>
                  <a:gd name="connsiteY6" fmla="*/ 2208 h 46393"/>
                  <a:gd name="connsiteX7" fmla="*/ 37175 w 41957"/>
                  <a:gd name="connsiteY7" fmla="*/ 4494 h 46393"/>
                  <a:gd name="connsiteX8" fmla="*/ 41937 w 41957"/>
                  <a:gd name="connsiteY8" fmla="*/ 18210 h 46393"/>
                  <a:gd name="connsiteX9" fmla="*/ 41937 w 41957"/>
                  <a:gd name="connsiteY9" fmla="*/ 46213 h 46393"/>
                  <a:gd name="connsiteX10" fmla="*/ 32412 w 41957"/>
                  <a:gd name="connsiteY10" fmla="*/ 46213 h 46393"/>
                  <a:gd name="connsiteX11" fmla="*/ 32412 w 41957"/>
                  <a:gd name="connsiteY11" fmla="*/ 21163 h 46393"/>
                  <a:gd name="connsiteX12" fmla="*/ 22030 w 41957"/>
                  <a:gd name="connsiteY12" fmla="*/ 8590 h 46393"/>
                  <a:gd name="connsiteX13" fmla="*/ 13362 w 41957"/>
                  <a:gd name="connsiteY13" fmla="*/ 11924 h 46393"/>
                  <a:gd name="connsiteX14" fmla="*/ 9552 w 41957"/>
                  <a:gd name="connsiteY14" fmla="*/ 21449 h 46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57" h="46393">
                    <a:moveTo>
                      <a:pt x="9552" y="21449"/>
                    </a:moveTo>
                    <a:lnTo>
                      <a:pt x="9552" y="46213"/>
                    </a:lnTo>
                    <a:lnTo>
                      <a:pt x="27" y="46213"/>
                    </a:lnTo>
                    <a:lnTo>
                      <a:pt x="27" y="494"/>
                    </a:lnTo>
                    <a:lnTo>
                      <a:pt x="9552" y="494"/>
                    </a:lnTo>
                    <a:lnTo>
                      <a:pt x="9552" y="8876"/>
                    </a:lnTo>
                    <a:cubicBezTo>
                      <a:pt x="11038" y="6113"/>
                      <a:pt x="13239" y="3808"/>
                      <a:pt x="15934" y="2208"/>
                    </a:cubicBezTo>
                    <a:cubicBezTo>
                      <a:pt x="22773" y="-1678"/>
                      <a:pt x="31317" y="-755"/>
                      <a:pt x="37175" y="4494"/>
                    </a:cubicBezTo>
                    <a:cubicBezTo>
                      <a:pt x="40575" y="8218"/>
                      <a:pt x="42300" y="13181"/>
                      <a:pt x="41937" y="18210"/>
                    </a:cubicBezTo>
                    <a:lnTo>
                      <a:pt x="41937" y="46213"/>
                    </a:lnTo>
                    <a:lnTo>
                      <a:pt x="32412" y="46213"/>
                    </a:lnTo>
                    <a:lnTo>
                      <a:pt x="32412" y="21163"/>
                    </a:lnTo>
                    <a:cubicBezTo>
                      <a:pt x="32412" y="12781"/>
                      <a:pt x="28984" y="8590"/>
                      <a:pt x="22030" y="8590"/>
                    </a:cubicBezTo>
                    <a:cubicBezTo>
                      <a:pt x="18820" y="8561"/>
                      <a:pt x="15724" y="9752"/>
                      <a:pt x="13362" y="11924"/>
                    </a:cubicBezTo>
                    <a:cubicBezTo>
                      <a:pt x="10743" y="14371"/>
                      <a:pt x="9343" y="17867"/>
                      <a:pt x="9552" y="21449"/>
                    </a:cubicBezTo>
                    <a:close/>
                  </a:path>
                </a:pathLst>
              </a:custGeom>
              <a:solidFill>
                <a:srgbClr val="6D6E71"/>
              </a:solidFill>
              <a:ln w="9525" cap="flat">
                <a:noFill/>
                <a:prstDash val="solid"/>
                <a:miter/>
              </a:ln>
            </p:spPr>
            <p:txBody>
              <a:bodyPr rtlCol="0" anchor="ctr"/>
              <a:lstStyle/>
              <a:p>
                <a:endParaRPr lang="en-US"/>
              </a:p>
            </p:txBody>
          </p:sp>
          <p:sp>
            <p:nvSpPr>
              <p:cNvPr id="438" name="Freeform: Shape 437">
                <a:extLst>
                  <a:ext uri="{FF2B5EF4-FFF2-40B4-BE49-F238E27FC236}">
                    <a16:creationId xmlns:a16="http://schemas.microsoft.com/office/drawing/2014/main" id="{D0BB37CB-D231-4F93-8982-6CB9B85571D2}"/>
                  </a:ext>
                </a:extLst>
              </p:cNvPr>
              <p:cNvSpPr/>
              <p:nvPr/>
            </p:nvSpPr>
            <p:spPr>
              <a:xfrm>
                <a:off x="8842027" y="5301490"/>
                <a:ext cx="50813" cy="58737"/>
              </a:xfrm>
              <a:custGeom>
                <a:avLst/>
                <a:gdLst>
                  <a:gd name="connsiteX0" fmla="*/ 40432 w 40650"/>
                  <a:gd name="connsiteY0" fmla="*/ 46131 h 46990"/>
                  <a:gd name="connsiteX1" fmla="*/ 31669 w 40650"/>
                  <a:gd name="connsiteY1" fmla="*/ 46131 h 46990"/>
                  <a:gd name="connsiteX2" fmla="*/ 31669 w 40650"/>
                  <a:gd name="connsiteY2" fmla="*/ 40035 h 46990"/>
                  <a:gd name="connsiteX3" fmla="*/ 16429 w 40650"/>
                  <a:gd name="connsiteY3" fmla="*/ 46798 h 46990"/>
                  <a:gd name="connsiteX4" fmla="*/ 4713 w 40650"/>
                  <a:gd name="connsiteY4" fmla="*/ 42798 h 46990"/>
                  <a:gd name="connsiteX5" fmla="*/ 46 w 40650"/>
                  <a:gd name="connsiteY5" fmla="*/ 32035 h 46990"/>
                  <a:gd name="connsiteX6" fmla="*/ 4999 w 40650"/>
                  <a:gd name="connsiteY6" fmla="*/ 21938 h 46990"/>
                  <a:gd name="connsiteX7" fmla="*/ 18429 w 40650"/>
                  <a:gd name="connsiteY7" fmla="*/ 18604 h 46990"/>
                  <a:gd name="connsiteX8" fmla="*/ 30907 w 40650"/>
                  <a:gd name="connsiteY8" fmla="*/ 18604 h 46990"/>
                  <a:gd name="connsiteX9" fmla="*/ 30907 w 40650"/>
                  <a:gd name="connsiteY9" fmla="*/ 16890 h 46990"/>
                  <a:gd name="connsiteX10" fmla="*/ 20716 w 40650"/>
                  <a:gd name="connsiteY10" fmla="*/ 7841 h 46990"/>
                  <a:gd name="connsiteX11" fmla="*/ 7571 w 40650"/>
                  <a:gd name="connsiteY11" fmla="*/ 12413 h 46990"/>
                  <a:gd name="connsiteX12" fmla="*/ 3285 w 40650"/>
                  <a:gd name="connsiteY12" fmla="*/ 6412 h 46990"/>
                  <a:gd name="connsiteX13" fmla="*/ 22335 w 40650"/>
                  <a:gd name="connsiteY13" fmla="*/ -160 h 46990"/>
                  <a:gd name="connsiteX14" fmla="*/ 35479 w 40650"/>
                  <a:gd name="connsiteY14" fmla="*/ 3936 h 46990"/>
                  <a:gd name="connsiteX15" fmla="*/ 40623 w 40650"/>
                  <a:gd name="connsiteY15" fmla="*/ 16699 h 46990"/>
                  <a:gd name="connsiteX16" fmla="*/ 30907 w 40650"/>
                  <a:gd name="connsiteY16" fmla="*/ 29177 h 46990"/>
                  <a:gd name="connsiteX17" fmla="*/ 30907 w 40650"/>
                  <a:gd name="connsiteY17" fmla="*/ 25272 h 46990"/>
                  <a:gd name="connsiteX18" fmla="*/ 19953 w 40650"/>
                  <a:gd name="connsiteY18" fmla="*/ 25272 h 46990"/>
                  <a:gd name="connsiteX19" fmla="*/ 9571 w 40650"/>
                  <a:gd name="connsiteY19" fmla="*/ 31844 h 46990"/>
                  <a:gd name="connsiteX20" fmla="*/ 12143 w 40650"/>
                  <a:gd name="connsiteY20" fmla="*/ 36892 h 46990"/>
                  <a:gd name="connsiteX21" fmla="*/ 19382 w 40650"/>
                  <a:gd name="connsiteY21" fmla="*/ 38702 h 46990"/>
                  <a:gd name="connsiteX22" fmla="*/ 27383 w 40650"/>
                  <a:gd name="connsiteY22" fmla="*/ 36130 h 46990"/>
                  <a:gd name="connsiteX23" fmla="*/ 30812 w 40650"/>
                  <a:gd name="connsiteY23" fmla="*/ 29082 h 4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650" h="46990">
                    <a:moveTo>
                      <a:pt x="40432" y="46131"/>
                    </a:moveTo>
                    <a:lnTo>
                      <a:pt x="31669" y="46131"/>
                    </a:lnTo>
                    <a:lnTo>
                      <a:pt x="31669" y="40035"/>
                    </a:lnTo>
                    <a:cubicBezTo>
                      <a:pt x="27897" y="44512"/>
                      <a:pt x="22277" y="47007"/>
                      <a:pt x="16429" y="46798"/>
                    </a:cubicBezTo>
                    <a:cubicBezTo>
                      <a:pt x="12162" y="46950"/>
                      <a:pt x="7990" y="45531"/>
                      <a:pt x="4713" y="42798"/>
                    </a:cubicBezTo>
                    <a:cubicBezTo>
                      <a:pt x="1589" y="40111"/>
                      <a:pt x="-126" y="36149"/>
                      <a:pt x="46" y="32035"/>
                    </a:cubicBezTo>
                    <a:cubicBezTo>
                      <a:pt x="-183" y="28034"/>
                      <a:pt x="1694" y="24205"/>
                      <a:pt x="4999" y="21938"/>
                    </a:cubicBezTo>
                    <a:cubicBezTo>
                      <a:pt x="9057" y="19547"/>
                      <a:pt x="13724" y="18385"/>
                      <a:pt x="18429" y="18604"/>
                    </a:cubicBezTo>
                    <a:lnTo>
                      <a:pt x="30907" y="18604"/>
                    </a:lnTo>
                    <a:lnTo>
                      <a:pt x="30907" y="16890"/>
                    </a:lnTo>
                    <a:cubicBezTo>
                      <a:pt x="30907" y="10889"/>
                      <a:pt x="27478" y="7841"/>
                      <a:pt x="20716" y="7841"/>
                    </a:cubicBezTo>
                    <a:cubicBezTo>
                      <a:pt x="15972" y="8022"/>
                      <a:pt x="11400" y="9613"/>
                      <a:pt x="7571" y="12413"/>
                    </a:cubicBezTo>
                    <a:lnTo>
                      <a:pt x="3285" y="6412"/>
                    </a:lnTo>
                    <a:cubicBezTo>
                      <a:pt x="8666" y="2059"/>
                      <a:pt x="15410" y="-275"/>
                      <a:pt x="22335" y="-160"/>
                    </a:cubicBezTo>
                    <a:cubicBezTo>
                      <a:pt x="27059" y="-370"/>
                      <a:pt x="31707" y="1078"/>
                      <a:pt x="35479" y="3936"/>
                    </a:cubicBezTo>
                    <a:cubicBezTo>
                      <a:pt x="39127" y="7127"/>
                      <a:pt x="41032" y="11870"/>
                      <a:pt x="40623" y="16699"/>
                    </a:cubicBezTo>
                    <a:close/>
                    <a:moveTo>
                      <a:pt x="30907" y="29177"/>
                    </a:moveTo>
                    <a:lnTo>
                      <a:pt x="30907" y="25272"/>
                    </a:lnTo>
                    <a:lnTo>
                      <a:pt x="19953" y="25272"/>
                    </a:lnTo>
                    <a:cubicBezTo>
                      <a:pt x="13095" y="25272"/>
                      <a:pt x="9571" y="27462"/>
                      <a:pt x="9571" y="31844"/>
                    </a:cubicBezTo>
                    <a:cubicBezTo>
                      <a:pt x="9476" y="33863"/>
                      <a:pt x="10457" y="35787"/>
                      <a:pt x="12143" y="36892"/>
                    </a:cubicBezTo>
                    <a:cubicBezTo>
                      <a:pt x="14305" y="38235"/>
                      <a:pt x="16838" y="38873"/>
                      <a:pt x="19382" y="38702"/>
                    </a:cubicBezTo>
                    <a:cubicBezTo>
                      <a:pt x="22259" y="38759"/>
                      <a:pt x="25078" y="37854"/>
                      <a:pt x="27383" y="36130"/>
                    </a:cubicBezTo>
                    <a:cubicBezTo>
                      <a:pt x="29631" y="34501"/>
                      <a:pt x="30926" y="31853"/>
                      <a:pt x="30812" y="29082"/>
                    </a:cubicBezTo>
                    <a:close/>
                  </a:path>
                </a:pathLst>
              </a:custGeom>
              <a:solidFill>
                <a:srgbClr val="6D6E71"/>
              </a:solidFill>
              <a:ln w="9525" cap="flat">
                <a:noFill/>
                <a:prstDash val="solid"/>
                <a:miter/>
              </a:ln>
            </p:spPr>
            <p:txBody>
              <a:bodyPr rtlCol="0" anchor="ctr"/>
              <a:lstStyle/>
              <a:p>
                <a:endParaRPr lang="en-US"/>
              </a:p>
            </p:txBody>
          </p:sp>
          <p:sp>
            <p:nvSpPr>
              <p:cNvPr id="439" name="Freeform: Shape 438">
                <a:extLst>
                  <a:ext uri="{FF2B5EF4-FFF2-40B4-BE49-F238E27FC236}">
                    <a16:creationId xmlns:a16="http://schemas.microsoft.com/office/drawing/2014/main" id="{79B642E5-8F57-4632-BEEF-BD33666E08EC}"/>
                  </a:ext>
                </a:extLst>
              </p:cNvPr>
              <p:cNvSpPr/>
              <p:nvPr/>
            </p:nvSpPr>
            <p:spPr>
              <a:xfrm>
                <a:off x="8909321" y="5279846"/>
                <a:ext cx="11906" cy="79532"/>
              </a:xfrm>
              <a:custGeom>
                <a:avLst/>
                <a:gdLst>
                  <a:gd name="connsiteX0" fmla="*/ 9552 w 9525"/>
                  <a:gd name="connsiteY0" fmla="*/ 63447 h 63626"/>
                  <a:gd name="connsiteX1" fmla="*/ 27 w 9525"/>
                  <a:gd name="connsiteY1" fmla="*/ 63447 h 63626"/>
                  <a:gd name="connsiteX2" fmla="*/ 27 w 9525"/>
                  <a:gd name="connsiteY2" fmla="*/ -180 h 63626"/>
                  <a:gd name="connsiteX3" fmla="*/ 9552 w 9525"/>
                  <a:gd name="connsiteY3" fmla="*/ -180 h 63626"/>
                </a:gdLst>
                <a:ahLst/>
                <a:cxnLst>
                  <a:cxn ang="0">
                    <a:pos x="connsiteX0" y="connsiteY0"/>
                  </a:cxn>
                  <a:cxn ang="0">
                    <a:pos x="connsiteX1" y="connsiteY1"/>
                  </a:cxn>
                  <a:cxn ang="0">
                    <a:pos x="connsiteX2" y="connsiteY2"/>
                  </a:cxn>
                  <a:cxn ang="0">
                    <a:pos x="connsiteX3" y="connsiteY3"/>
                  </a:cxn>
                </a:cxnLst>
                <a:rect l="l" t="t" r="r" b="b"/>
                <a:pathLst>
                  <a:path w="9525" h="63626">
                    <a:moveTo>
                      <a:pt x="9552" y="63447"/>
                    </a:moveTo>
                    <a:lnTo>
                      <a:pt x="27" y="63447"/>
                    </a:lnTo>
                    <a:lnTo>
                      <a:pt x="27" y="-180"/>
                    </a:lnTo>
                    <a:lnTo>
                      <a:pt x="9552" y="-180"/>
                    </a:lnTo>
                    <a:close/>
                  </a:path>
                </a:pathLst>
              </a:custGeom>
              <a:solidFill>
                <a:srgbClr val="6D6E71"/>
              </a:solidFill>
              <a:ln w="9525" cap="flat">
                <a:noFill/>
                <a:prstDash val="solid"/>
                <a:miter/>
              </a:ln>
            </p:spPr>
            <p:txBody>
              <a:bodyPr rtlCol="0" anchor="ctr"/>
              <a:lstStyle/>
              <a:p>
                <a:endParaRPr lang="en-US"/>
              </a:p>
            </p:txBody>
          </p:sp>
          <p:sp>
            <p:nvSpPr>
              <p:cNvPr id="440" name="Freeform: Shape 439">
                <a:extLst>
                  <a:ext uri="{FF2B5EF4-FFF2-40B4-BE49-F238E27FC236}">
                    <a16:creationId xmlns:a16="http://schemas.microsoft.com/office/drawing/2014/main" id="{914589E7-31AE-459F-97EB-8B173BCF5D12}"/>
                  </a:ext>
                </a:extLst>
              </p:cNvPr>
              <p:cNvSpPr/>
              <p:nvPr/>
            </p:nvSpPr>
            <p:spPr>
              <a:xfrm>
                <a:off x="8301031" y="5412857"/>
                <a:ext cx="67563" cy="75139"/>
              </a:xfrm>
              <a:custGeom>
                <a:avLst/>
                <a:gdLst>
                  <a:gd name="connsiteX0" fmla="*/ 45461 w 54050"/>
                  <a:gd name="connsiteY0" fmla="*/ 7711 h 60111"/>
                  <a:gd name="connsiteX1" fmla="*/ 54034 w 54050"/>
                  <a:gd name="connsiteY1" fmla="*/ 29523 h 60111"/>
                  <a:gd name="connsiteX2" fmla="*/ 45652 w 54050"/>
                  <a:gd name="connsiteY2" fmla="*/ 51716 h 60111"/>
                  <a:gd name="connsiteX3" fmla="*/ 19934 w 54050"/>
                  <a:gd name="connsiteY3" fmla="*/ 59812 h 60111"/>
                  <a:gd name="connsiteX4" fmla="*/ 27 w 54050"/>
                  <a:gd name="connsiteY4" fmla="*/ 59812 h 60111"/>
                  <a:gd name="connsiteX5" fmla="*/ 27 w 54050"/>
                  <a:gd name="connsiteY5" fmla="*/ -100 h 60111"/>
                  <a:gd name="connsiteX6" fmla="*/ 20601 w 54050"/>
                  <a:gd name="connsiteY6" fmla="*/ -100 h 60111"/>
                  <a:gd name="connsiteX7" fmla="*/ 45461 w 54050"/>
                  <a:gd name="connsiteY7" fmla="*/ 7711 h 60111"/>
                  <a:gd name="connsiteX8" fmla="*/ 43842 w 54050"/>
                  <a:gd name="connsiteY8" fmla="*/ 29809 h 60111"/>
                  <a:gd name="connsiteX9" fmla="*/ 20315 w 54050"/>
                  <a:gd name="connsiteY9" fmla="*/ 9235 h 60111"/>
                  <a:gd name="connsiteX10" fmla="*/ 10219 w 54050"/>
                  <a:gd name="connsiteY10" fmla="*/ 9235 h 60111"/>
                  <a:gd name="connsiteX11" fmla="*/ 10219 w 54050"/>
                  <a:gd name="connsiteY11" fmla="*/ 50287 h 60111"/>
                  <a:gd name="connsiteX12" fmla="*/ 21458 w 54050"/>
                  <a:gd name="connsiteY12" fmla="*/ 50287 h 60111"/>
                  <a:gd name="connsiteX13" fmla="*/ 38127 w 54050"/>
                  <a:gd name="connsiteY13" fmla="*/ 45144 h 60111"/>
                  <a:gd name="connsiteX14" fmla="*/ 43842 w 54050"/>
                  <a:gd name="connsiteY14" fmla="*/ 29809 h 60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050" h="60111">
                    <a:moveTo>
                      <a:pt x="45461" y="7711"/>
                    </a:moveTo>
                    <a:cubicBezTo>
                      <a:pt x="51310" y="13426"/>
                      <a:pt x="54424" y="21360"/>
                      <a:pt x="54034" y="29523"/>
                    </a:cubicBezTo>
                    <a:cubicBezTo>
                      <a:pt x="54482" y="37772"/>
                      <a:pt x="51434" y="45820"/>
                      <a:pt x="45652" y="51716"/>
                    </a:cubicBezTo>
                    <a:cubicBezTo>
                      <a:pt x="38470" y="57669"/>
                      <a:pt x="29240" y="60574"/>
                      <a:pt x="19934" y="59812"/>
                    </a:cubicBezTo>
                    <a:lnTo>
                      <a:pt x="27" y="59812"/>
                    </a:lnTo>
                    <a:lnTo>
                      <a:pt x="27" y="-100"/>
                    </a:lnTo>
                    <a:lnTo>
                      <a:pt x="20601" y="-100"/>
                    </a:lnTo>
                    <a:cubicBezTo>
                      <a:pt x="29574" y="-700"/>
                      <a:pt x="38441" y="2081"/>
                      <a:pt x="45461" y="7711"/>
                    </a:cubicBezTo>
                    <a:close/>
                    <a:moveTo>
                      <a:pt x="43842" y="29809"/>
                    </a:moveTo>
                    <a:cubicBezTo>
                      <a:pt x="43842" y="16093"/>
                      <a:pt x="36032" y="9235"/>
                      <a:pt x="20315" y="9235"/>
                    </a:cubicBezTo>
                    <a:lnTo>
                      <a:pt x="10219" y="9235"/>
                    </a:lnTo>
                    <a:lnTo>
                      <a:pt x="10219" y="50287"/>
                    </a:lnTo>
                    <a:lnTo>
                      <a:pt x="21458" y="50287"/>
                    </a:lnTo>
                    <a:cubicBezTo>
                      <a:pt x="27459" y="50687"/>
                      <a:pt x="33393" y="48859"/>
                      <a:pt x="38127" y="45144"/>
                    </a:cubicBezTo>
                    <a:cubicBezTo>
                      <a:pt x="42156" y="41096"/>
                      <a:pt x="44232" y="35504"/>
                      <a:pt x="43842" y="29809"/>
                    </a:cubicBezTo>
                    <a:close/>
                  </a:path>
                </a:pathLst>
              </a:custGeom>
              <a:solidFill>
                <a:srgbClr val="6D6E71"/>
              </a:solidFill>
              <a:ln w="9525" cap="flat">
                <a:noFill/>
                <a:prstDash val="solid"/>
                <a:miter/>
              </a:ln>
            </p:spPr>
            <p:txBody>
              <a:bodyPr rtlCol="0" anchor="ctr"/>
              <a:lstStyle/>
              <a:p>
                <a:endParaRPr lang="en-US"/>
              </a:p>
            </p:txBody>
          </p:sp>
          <p:sp>
            <p:nvSpPr>
              <p:cNvPr id="441" name="Freeform: Shape 440">
                <a:extLst>
                  <a:ext uri="{FF2B5EF4-FFF2-40B4-BE49-F238E27FC236}">
                    <a16:creationId xmlns:a16="http://schemas.microsoft.com/office/drawing/2014/main" id="{96A4F7FB-2F8E-4E88-874D-4874DE8182D0}"/>
                  </a:ext>
                </a:extLst>
              </p:cNvPr>
              <p:cNvSpPr/>
              <p:nvPr/>
            </p:nvSpPr>
            <p:spPr>
              <a:xfrm>
                <a:off x="8383304" y="5430341"/>
                <a:ext cx="30241" cy="57506"/>
              </a:xfrm>
              <a:custGeom>
                <a:avLst/>
                <a:gdLst>
                  <a:gd name="connsiteX0" fmla="*/ 23840 w 24193"/>
                  <a:gd name="connsiteY0" fmla="*/ 9726 h 46005"/>
                  <a:gd name="connsiteX1" fmla="*/ 13172 w 24193"/>
                  <a:gd name="connsiteY1" fmla="*/ 14298 h 46005"/>
                  <a:gd name="connsiteX2" fmla="*/ 9552 w 24193"/>
                  <a:gd name="connsiteY2" fmla="*/ 26775 h 46005"/>
                  <a:gd name="connsiteX3" fmla="*/ 9552 w 24193"/>
                  <a:gd name="connsiteY3" fmla="*/ 45825 h 46005"/>
                  <a:gd name="connsiteX4" fmla="*/ 27 w 24193"/>
                  <a:gd name="connsiteY4" fmla="*/ 45825 h 46005"/>
                  <a:gd name="connsiteX5" fmla="*/ 27 w 24193"/>
                  <a:gd name="connsiteY5" fmla="*/ 201 h 46005"/>
                  <a:gd name="connsiteX6" fmla="*/ 9552 w 24193"/>
                  <a:gd name="connsiteY6" fmla="*/ 201 h 46005"/>
                  <a:gd name="connsiteX7" fmla="*/ 9552 w 24193"/>
                  <a:gd name="connsiteY7" fmla="*/ 9726 h 46005"/>
                  <a:gd name="connsiteX8" fmla="*/ 15838 w 24193"/>
                  <a:gd name="connsiteY8" fmla="*/ 2677 h 46005"/>
                  <a:gd name="connsiteX9" fmla="*/ 24220 w 24193"/>
                  <a:gd name="connsiteY9" fmla="*/ -180 h 46005"/>
                  <a:gd name="connsiteX10" fmla="*/ 24220 w 24193"/>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93" h="46005">
                    <a:moveTo>
                      <a:pt x="23840" y="9726"/>
                    </a:moveTo>
                    <a:cubicBezTo>
                      <a:pt x="19753" y="9430"/>
                      <a:pt x="15781" y="11136"/>
                      <a:pt x="13172" y="14298"/>
                    </a:cubicBezTo>
                    <a:cubicBezTo>
                      <a:pt x="10543" y="17908"/>
                      <a:pt x="9257" y="22318"/>
                      <a:pt x="9552" y="26775"/>
                    </a:cubicBezTo>
                    <a:lnTo>
                      <a:pt x="9552" y="45825"/>
                    </a:lnTo>
                    <a:lnTo>
                      <a:pt x="27" y="45825"/>
                    </a:lnTo>
                    <a:lnTo>
                      <a:pt x="27" y="201"/>
                    </a:lnTo>
                    <a:lnTo>
                      <a:pt x="9552" y="201"/>
                    </a:lnTo>
                    <a:lnTo>
                      <a:pt x="9552" y="9726"/>
                    </a:lnTo>
                    <a:cubicBezTo>
                      <a:pt x="11019" y="6888"/>
                      <a:pt x="13181" y="4459"/>
                      <a:pt x="15838" y="2677"/>
                    </a:cubicBezTo>
                    <a:cubicBezTo>
                      <a:pt x="18296" y="934"/>
                      <a:pt x="21211" y="-66"/>
                      <a:pt x="24220" y="-180"/>
                    </a:cubicBezTo>
                    <a:lnTo>
                      <a:pt x="24220" y="9345"/>
                    </a:lnTo>
                    <a:close/>
                  </a:path>
                </a:pathLst>
              </a:custGeom>
              <a:solidFill>
                <a:srgbClr val="6D6E71"/>
              </a:solidFill>
              <a:ln w="9525" cap="flat">
                <a:noFill/>
                <a:prstDash val="solid"/>
                <a:miter/>
              </a:ln>
            </p:spPr>
            <p:txBody>
              <a:bodyPr rtlCol="0" anchor="ctr"/>
              <a:lstStyle/>
              <a:p>
                <a:endParaRPr lang="en-US"/>
              </a:p>
            </p:txBody>
          </p:sp>
          <p:sp>
            <p:nvSpPr>
              <p:cNvPr id="442" name="Freeform: Shape 441">
                <a:extLst>
                  <a:ext uri="{FF2B5EF4-FFF2-40B4-BE49-F238E27FC236}">
                    <a16:creationId xmlns:a16="http://schemas.microsoft.com/office/drawing/2014/main" id="{2F50AA04-9C31-40A5-984A-70CA293B0B1E}"/>
                  </a:ext>
                </a:extLst>
              </p:cNvPr>
              <p:cNvSpPr/>
              <p:nvPr/>
            </p:nvSpPr>
            <p:spPr>
              <a:xfrm>
                <a:off x="8425151" y="5430817"/>
                <a:ext cx="52449" cy="57872"/>
              </a:xfrm>
              <a:custGeom>
                <a:avLst/>
                <a:gdLst>
                  <a:gd name="connsiteX0" fmla="*/ 32462 w 41959"/>
                  <a:gd name="connsiteY0" fmla="*/ 24490 h 46298"/>
                  <a:gd name="connsiteX1" fmla="*/ 32462 w 41959"/>
                  <a:gd name="connsiteY1" fmla="*/ -180 h 46298"/>
                  <a:gd name="connsiteX2" fmla="*/ 41987 w 41959"/>
                  <a:gd name="connsiteY2" fmla="*/ -180 h 46298"/>
                  <a:gd name="connsiteX3" fmla="*/ 41987 w 41959"/>
                  <a:gd name="connsiteY3" fmla="*/ 45445 h 46298"/>
                  <a:gd name="connsiteX4" fmla="*/ 32462 w 41959"/>
                  <a:gd name="connsiteY4" fmla="*/ 45445 h 46298"/>
                  <a:gd name="connsiteX5" fmla="*/ 32462 w 41959"/>
                  <a:gd name="connsiteY5" fmla="*/ 37158 h 46298"/>
                  <a:gd name="connsiteX6" fmla="*/ 26081 w 41959"/>
                  <a:gd name="connsiteY6" fmla="*/ 43730 h 46298"/>
                  <a:gd name="connsiteX7" fmla="*/ 4839 w 41959"/>
                  <a:gd name="connsiteY7" fmla="*/ 41444 h 46298"/>
                  <a:gd name="connsiteX8" fmla="*/ 77 w 41959"/>
                  <a:gd name="connsiteY8" fmla="*/ 27824 h 46298"/>
                  <a:gd name="connsiteX9" fmla="*/ 77 w 41959"/>
                  <a:gd name="connsiteY9" fmla="*/ -180 h 46298"/>
                  <a:gd name="connsiteX10" fmla="*/ 9602 w 41959"/>
                  <a:gd name="connsiteY10" fmla="*/ -180 h 46298"/>
                  <a:gd name="connsiteX11" fmla="*/ 9602 w 41959"/>
                  <a:gd name="connsiteY11" fmla="*/ 24871 h 46298"/>
                  <a:gd name="connsiteX12" fmla="*/ 19984 w 41959"/>
                  <a:gd name="connsiteY12" fmla="*/ 37444 h 46298"/>
                  <a:gd name="connsiteX13" fmla="*/ 28652 w 41959"/>
                  <a:gd name="connsiteY13" fmla="*/ 34205 h 46298"/>
                  <a:gd name="connsiteX14" fmla="*/ 32462 w 41959"/>
                  <a:gd name="connsiteY14" fmla="*/ 24490 h 4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59" h="46298">
                    <a:moveTo>
                      <a:pt x="32462" y="24490"/>
                    </a:moveTo>
                    <a:lnTo>
                      <a:pt x="32462" y="-180"/>
                    </a:lnTo>
                    <a:lnTo>
                      <a:pt x="41987" y="-180"/>
                    </a:lnTo>
                    <a:lnTo>
                      <a:pt x="41987" y="45445"/>
                    </a:lnTo>
                    <a:lnTo>
                      <a:pt x="32462" y="45445"/>
                    </a:lnTo>
                    <a:lnTo>
                      <a:pt x="32462" y="37158"/>
                    </a:lnTo>
                    <a:cubicBezTo>
                      <a:pt x="30948" y="39873"/>
                      <a:pt x="28747" y="42140"/>
                      <a:pt x="26081" y="43730"/>
                    </a:cubicBezTo>
                    <a:cubicBezTo>
                      <a:pt x="19241" y="47617"/>
                      <a:pt x="10688" y="46693"/>
                      <a:pt x="4839" y="41444"/>
                    </a:cubicBezTo>
                    <a:cubicBezTo>
                      <a:pt x="1430" y="37758"/>
                      <a:pt x="-295" y="32824"/>
                      <a:pt x="77" y="27824"/>
                    </a:cubicBezTo>
                    <a:lnTo>
                      <a:pt x="77" y="-180"/>
                    </a:lnTo>
                    <a:lnTo>
                      <a:pt x="9602" y="-180"/>
                    </a:lnTo>
                    <a:lnTo>
                      <a:pt x="9602" y="24871"/>
                    </a:lnTo>
                    <a:cubicBezTo>
                      <a:pt x="9602" y="33253"/>
                      <a:pt x="13031" y="37444"/>
                      <a:pt x="19984" y="37444"/>
                    </a:cubicBezTo>
                    <a:cubicBezTo>
                      <a:pt x="23185" y="37501"/>
                      <a:pt x="26281" y="36349"/>
                      <a:pt x="28652" y="34205"/>
                    </a:cubicBezTo>
                    <a:cubicBezTo>
                      <a:pt x="31300" y="31691"/>
                      <a:pt x="32700" y="28138"/>
                      <a:pt x="32462" y="24490"/>
                    </a:cubicBezTo>
                    <a:close/>
                  </a:path>
                </a:pathLst>
              </a:custGeom>
              <a:solidFill>
                <a:srgbClr val="6D6E71"/>
              </a:solidFill>
              <a:ln w="9525" cap="flat">
                <a:noFill/>
                <a:prstDash val="solid"/>
                <a:miter/>
              </a:ln>
            </p:spPr>
            <p:txBody>
              <a:bodyPr rtlCol="0" anchor="ctr"/>
              <a:lstStyle/>
              <a:p>
                <a:endParaRPr lang="en-US"/>
              </a:p>
            </p:txBody>
          </p:sp>
          <p:sp>
            <p:nvSpPr>
              <p:cNvPr id="443" name="Freeform: Shape 442">
                <a:extLst>
                  <a:ext uri="{FF2B5EF4-FFF2-40B4-BE49-F238E27FC236}">
                    <a16:creationId xmlns:a16="http://schemas.microsoft.com/office/drawing/2014/main" id="{683E1FBB-BC45-4B5D-81F4-B04C188E0607}"/>
                  </a:ext>
                </a:extLst>
              </p:cNvPr>
              <p:cNvSpPr/>
              <p:nvPr/>
            </p:nvSpPr>
            <p:spPr>
              <a:xfrm>
                <a:off x="8490919" y="5429971"/>
                <a:ext cx="56849" cy="80925"/>
              </a:xfrm>
              <a:custGeom>
                <a:avLst/>
                <a:gdLst>
                  <a:gd name="connsiteX0" fmla="*/ 45379 w 45479"/>
                  <a:gd name="connsiteY0" fmla="*/ 497 h 64740"/>
                  <a:gd name="connsiteX1" fmla="*/ 45379 w 45479"/>
                  <a:gd name="connsiteY1" fmla="*/ 40311 h 64740"/>
                  <a:gd name="connsiteX2" fmla="*/ 25939 w 45479"/>
                  <a:gd name="connsiteY2" fmla="*/ 64438 h 64740"/>
                  <a:gd name="connsiteX3" fmla="*/ 22043 w 45479"/>
                  <a:gd name="connsiteY3" fmla="*/ 64504 h 64740"/>
                  <a:gd name="connsiteX4" fmla="*/ 2993 w 45479"/>
                  <a:gd name="connsiteY4" fmla="*/ 58027 h 64740"/>
                  <a:gd name="connsiteX5" fmla="*/ 7565 w 45479"/>
                  <a:gd name="connsiteY5" fmla="*/ 50789 h 64740"/>
                  <a:gd name="connsiteX6" fmla="*/ 21091 w 45479"/>
                  <a:gd name="connsiteY6" fmla="*/ 55837 h 64740"/>
                  <a:gd name="connsiteX7" fmla="*/ 31854 w 45479"/>
                  <a:gd name="connsiteY7" fmla="*/ 52313 h 64740"/>
                  <a:gd name="connsiteX8" fmla="*/ 35854 w 45479"/>
                  <a:gd name="connsiteY8" fmla="*/ 41073 h 64740"/>
                  <a:gd name="connsiteX9" fmla="*/ 35854 w 45479"/>
                  <a:gd name="connsiteY9" fmla="*/ 35263 h 64740"/>
                  <a:gd name="connsiteX10" fmla="*/ 29758 w 45479"/>
                  <a:gd name="connsiteY10" fmla="*/ 41645 h 64740"/>
                  <a:gd name="connsiteX11" fmla="*/ 20805 w 45479"/>
                  <a:gd name="connsiteY11" fmla="*/ 44121 h 64740"/>
                  <a:gd name="connsiteX12" fmla="*/ 5850 w 45479"/>
                  <a:gd name="connsiteY12" fmla="*/ 37739 h 64740"/>
                  <a:gd name="connsiteX13" fmla="*/ 40 w 45479"/>
                  <a:gd name="connsiteY13" fmla="*/ 21928 h 64740"/>
                  <a:gd name="connsiteX14" fmla="*/ 5850 w 45479"/>
                  <a:gd name="connsiteY14" fmla="*/ 6211 h 64740"/>
                  <a:gd name="connsiteX15" fmla="*/ 20709 w 45479"/>
                  <a:gd name="connsiteY15" fmla="*/ -170 h 64740"/>
                  <a:gd name="connsiteX16" fmla="*/ 35474 w 45479"/>
                  <a:gd name="connsiteY16" fmla="*/ 7260 h 64740"/>
                  <a:gd name="connsiteX17" fmla="*/ 35474 w 45479"/>
                  <a:gd name="connsiteY17" fmla="*/ 497 h 64740"/>
                  <a:gd name="connsiteX18" fmla="*/ 9851 w 45479"/>
                  <a:gd name="connsiteY18" fmla="*/ 21547 h 64740"/>
                  <a:gd name="connsiteX19" fmla="*/ 13280 w 45479"/>
                  <a:gd name="connsiteY19" fmla="*/ 31072 h 64740"/>
                  <a:gd name="connsiteX20" fmla="*/ 22805 w 45479"/>
                  <a:gd name="connsiteY20" fmla="*/ 35168 h 64740"/>
                  <a:gd name="connsiteX21" fmla="*/ 32330 w 45479"/>
                  <a:gd name="connsiteY21" fmla="*/ 31167 h 64740"/>
                  <a:gd name="connsiteX22" fmla="*/ 36045 w 45479"/>
                  <a:gd name="connsiteY22" fmla="*/ 21642 h 64740"/>
                  <a:gd name="connsiteX23" fmla="*/ 32330 w 45479"/>
                  <a:gd name="connsiteY23" fmla="*/ 12117 h 64740"/>
                  <a:gd name="connsiteX24" fmla="*/ 22805 w 45479"/>
                  <a:gd name="connsiteY24" fmla="*/ 8021 h 64740"/>
                  <a:gd name="connsiteX25" fmla="*/ 13280 w 45479"/>
                  <a:gd name="connsiteY25" fmla="*/ 12212 h 64740"/>
                  <a:gd name="connsiteX26" fmla="*/ 9851 w 45479"/>
                  <a:gd name="connsiteY26" fmla="*/ 21547 h 6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479" h="64740">
                    <a:moveTo>
                      <a:pt x="45379" y="497"/>
                    </a:moveTo>
                    <a:lnTo>
                      <a:pt x="45379" y="40311"/>
                    </a:lnTo>
                    <a:cubicBezTo>
                      <a:pt x="46675" y="52341"/>
                      <a:pt x="37969" y="63143"/>
                      <a:pt x="25939" y="64438"/>
                    </a:cubicBezTo>
                    <a:cubicBezTo>
                      <a:pt x="24644" y="64571"/>
                      <a:pt x="23338" y="64600"/>
                      <a:pt x="22043" y="64504"/>
                    </a:cubicBezTo>
                    <a:cubicBezTo>
                      <a:pt x="15138" y="64600"/>
                      <a:pt x="8413" y="62314"/>
                      <a:pt x="2993" y="58027"/>
                    </a:cubicBezTo>
                    <a:lnTo>
                      <a:pt x="7565" y="50789"/>
                    </a:lnTo>
                    <a:cubicBezTo>
                      <a:pt x="11404" y="53903"/>
                      <a:pt x="16147" y="55685"/>
                      <a:pt x="21091" y="55837"/>
                    </a:cubicBezTo>
                    <a:cubicBezTo>
                      <a:pt x="24987" y="56028"/>
                      <a:pt x="28815" y="54770"/>
                      <a:pt x="31854" y="52313"/>
                    </a:cubicBezTo>
                    <a:cubicBezTo>
                      <a:pt x="34759" y="49331"/>
                      <a:pt x="36226" y="45226"/>
                      <a:pt x="35854" y="41073"/>
                    </a:cubicBezTo>
                    <a:lnTo>
                      <a:pt x="35854" y="35263"/>
                    </a:lnTo>
                    <a:cubicBezTo>
                      <a:pt x="34473" y="37930"/>
                      <a:pt x="32359" y="40140"/>
                      <a:pt x="29758" y="41645"/>
                    </a:cubicBezTo>
                    <a:cubicBezTo>
                      <a:pt x="27063" y="43283"/>
                      <a:pt x="23958" y="44131"/>
                      <a:pt x="20805" y="44121"/>
                    </a:cubicBezTo>
                    <a:cubicBezTo>
                      <a:pt x="15128" y="44274"/>
                      <a:pt x="9670" y="41940"/>
                      <a:pt x="5850" y="37739"/>
                    </a:cubicBezTo>
                    <a:cubicBezTo>
                      <a:pt x="1936" y="33424"/>
                      <a:pt x="-150" y="27757"/>
                      <a:pt x="40" y="21928"/>
                    </a:cubicBezTo>
                    <a:cubicBezTo>
                      <a:pt x="-160" y="16127"/>
                      <a:pt x="1926" y="10488"/>
                      <a:pt x="5850" y="6211"/>
                    </a:cubicBezTo>
                    <a:cubicBezTo>
                      <a:pt x="9613" y="1983"/>
                      <a:pt x="15052" y="-351"/>
                      <a:pt x="20709" y="-170"/>
                    </a:cubicBezTo>
                    <a:cubicBezTo>
                      <a:pt x="26549" y="-266"/>
                      <a:pt x="32063" y="2516"/>
                      <a:pt x="35474" y="7260"/>
                    </a:cubicBezTo>
                    <a:lnTo>
                      <a:pt x="35474" y="497"/>
                    </a:lnTo>
                    <a:close/>
                    <a:moveTo>
                      <a:pt x="9851" y="21547"/>
                    </a:moveTo>
                    <a:cubicBezTo>
                      <a:pt x="9822" y="25033"/>
                      <a:pt x="11032" y="28405"/>
                      <a:pt x="13280" y="31072"/>
                    </a:cubicBezTo>
                    <a:cubicBezTo>
                      <a:pt x="15662" y="33825"/>
                      <a:pt x="19167" y="35329"/>
                      <a:pt x="22805" y="35168"/>
                    </a:cubicBezTo>
                    <a:cubicBezTo>
                      <a:pt x="26415" y="35311"/>
                      <a:pt x="29901" y="33843"/>
                      <a:pt x="32330" y="31167"/>
                    </a:cubicBezTo>
                    <a:cubicBezTo>
                      <a:pt x="34749" y="28586"/>
                      <a:pt x="36083" y="25176"/>
                      <a:pt x="36045" y="21642"/>
                    </a:cubicBezTo>
                    <a:cubicBezTo>
                      <a:pt x="36045" y="18118"/>
                      <a:pt x="34721" y="14717"/>
                      <a:pt x="32330" y="12117"/>
                    </a:cubicBezTo>
                    <a:cubicBezTo>
                      <a:pt x="29930" y="9393"/>
                      <a:pt x="26434" y="7888"/>
                      <a:pt x="22805" y="8021"/>
                    </a:cubicBezTo>
                    <a:cubicBezTo>
                      <a:pt x="19147" y="7860"/>
                      <a:pt x="15623" y="9402"/>
                      <a:pt x="13280" y="12212"/>
                    </a:cubicBezTo>
                    <a:cubicBezTo>
                      <a:pt x="11127" y="14851"/>
                      <a:pt x="9918" y="18137"/>
                      <a:pt x="9851" y="21547"/>
                    </a:cubicBezTo>
                    <a:close/>
                  </a:path>
                </a:pathLst>
              </a:custGeom>
              <a:solidFill>
                <a:srgbClr val="6D6E71"/>
              </a:solidFill>
              <a:ln w="9525" cap="flat">
                <a:noFill/>
                <a:prstDash val="solid"/>
                <a:miter/>
              </a:ln>
            </p:spPr>
            <p:txBody>
              <a:bodyPr rtlCol="0" anchor="ctr"/>
              <a:lstStyle/>
              <a:p>
                <a:endParaRPr lang="en-US"/>
              </a:p>
            </p:txBody>
          </p:sp>
          <p:sp>
            <p:nvSpPr>
              <p:cNvPr id="444" name="Freeform: Shape 443">
                <a:extLst>
                  <a:ext uri="{FF2B5EF4-FFF2-40B4-BE49-F238E27FC236}">
                    <a16:creationId xmlns:a16="http://schemas.microsoft.com/office/drawing/2014/main" id="{ECA694E5-0E1D-4016-8615-9D8ED4A6697D}"/>
                  </a:ext>
                </a:extLst>
              </p:cNvPr>
              <p:cNvSpPr/>
              <p:nvPr/>
            </p:nvSpPr>
            <p:spPr>
              <a:xfrm>
                <a:off x="8591287" y="5411148"/>
                <a:ext cx="69906" cy="77554"/>
              </a:xfrm>
              <a:custGeom>
                <a:avLst/>
                <a:gdLst>
                  <a:gd name="connsiteX0" fmla="*/ 31188 w 55925"/>
                  <a:gd name="connsiteY0" fmla="*/ 52035 h 62043"/>
                  <a:gd name="connsiteX1" fmla="*/ 40237 w 55925"/>
                  <a:gd name="connsiteY1" fmla="*/ 50225 h 62043"/>
                  <a:gd name="connsiteX2" fmla="*/ 48143 w 55925"/>
                  <a:gd name="connsiteY2" fmla="*/ 44605 h 62043"/>
                  <a:gd name="connsiteX3" fmla="*/ 54620 w 55925"/>
                  <a:gd name="connsiteY3" fmla="*/ 51368 h 62043"/>
                  <a:gd name="connsiteX4" fmla="*/ 31474 w 55925"/>
                  <a:gd name="connsiteY4" fmla="*/ 61845 h 62043"/>
                  <a:gd name="connsiteX5" fmla="*/ 8995 w 55925"/>
                  <a:gd name="connsiteY5" fmla="*/ 53178 h 62043"/>
                  <a:gd name="connsiteX6" fmla="*/ 41 w 55925"/>
                  <a:gd name="connsiteY6" fmla="*/ 30985 h 62043"/>
                  <a:gd name="connsiteX7" fmla="*/ 9566 w 55925"/>
                  <a:gd name="connsiteY7" fmla="*/ 8696 h 62043"/>
                  <a:gd name="connsiteX8" fmla="*/ 32712 w 55925"/>
                  <a:gd name="connsiteY8" fmla="*/ -162 h 62043"/>
                  <a:gd name="connsiteX9" fmla="*/ 55953 w 55925"/>
                  <a:gd name="connsiteY9" fmla="*/ 10125 h 62043"/>
                  <a:gd name="connsiteX10" fmla="*/ 49476 w 55925"/>
                  <a:gd name="connsiteY10" fmla="*/ 17173 h 62043"/>
                  <a:gd name="connsiteX11" fmla="*/ 41380 w 55925"/>
                  <a:gd name="connsiteY11" fmla="*/ 11363 h 62043"/>
                  <a:gd name="connsiteX12" fmla="*/ 32427 w 55925"/>
                  <a:gd name="connsiteY12" fmla="*/ 9744 h 62043"/>
                  <a:gd name="connsiteX13" fmla="*/ 17186 w 55925"/>
                  <a:gd name="connsiteY13" fmla="*/ 15649 h 62043"/>
                  <a:gd name="connsiteX14" fmla="*/ 10995 w 55925"/>
                  <a:gd name="connsiteY14" fmla="*/ 30604 h 62043"/>
                  <a:gd name="connsiteX15" fmla="*/ 17186 w 55925"/>
                  <a:gd name="connsiteY15" fmla="*/ 45844 h 62043"/>
                  <a:gd name="connsiteX16" fmla="*/ 31188 w 55925"/>
                  <a:gd name="connsiteY16" fmla="*/ 52035 h 62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925" h="62043">
                    <a:moveTo>
                      <a:pt x="31188" y="52035"/>
                    </a:moveTo>
                    <a:cubicBezTo>
                      <a:pt x="34303" y="52130"/>
                      <a:pt x="37398" y="51511"/>
                      <a:pt x="40237" y="50225"/>
                    </a:cubicBezTo>
                    <a:cubicBezTo>
                      <a:pt x="43152" y="48777"/>
                      <a:pt x="45819" y="46882"/>
                      <a:pt x="48143" y="44605"/>
                    </a:cubicBezTo>
                    <a:lnTo>
                      <a:pt x="54620" y="51368"/>
                    </a:lnTo>
                    <a:cubicBezTo>
                      <a:pt x="48809" y="58083"/>
                      <a:pt x="40351" y="61912"/>
                      <a:pt x="31474" y="61845"/>
                    </a:cubicBezTo>
                    <a:cubicBezTo>
                      <a:pt x="23111" y="62132"/>
                      <a:pt x="14996" y="59007"/>
                      <a:pt x="8995" y="53178"/>
                    </a:cubicBezTo>
                    <a:cubicBezTo>
                      <a:pt x="3032" y="47358"/>
                      <a:pt x="-216" y="39310"/>
                      <a:pt x="41" y="30985"/>
                    </a:cubicBezTo>
                    <a:cubicBezTo>
                      <a:pt x="-25" y="22555"/>
                      <a:pt x="3432" y="14478"/>
                      <a:pt x="9566" y="8696"/>
                    </a:cubicBezTo>
                    <a:cubicBezTo>
                      <a:pt x="15777" y="2743"/>
                      <a:pt x="24121" y="-448"/>
                      <a:pt x="32712" y="-162"/>
                    </a:cubicBezTo>
                    <a:cubicBezTo>
                      <a:pt x="41599" y="-324"/>
                      <a:pt x="50095" y="3448"/>
                      <a:pt x="55953" y="10125"/>
                    </a:cubicBezTo>
                    <a:lnTo>
                      <a:pt x="49476" y="17173"/>
                    </a:lnTo>
                    <a:cubicBezTo>
                      <a:pt x="47143" y="14773"/>
                      <a:pt x="44399" y="12811"/>
                      <a:pt x="41380" y="11363"/>
                    </a:cubicBezTo>
                    <a:cubicBezTo>
                      <a:pt x="38532" y="10239"/>
                      <a:pt x="35484" y="9686"/>
                      <a:pt x="32427" y="9744"/>
                    </a:cubicBezTo>
                    <a:cubicBezTo>
                      <a:pt x="26769" y="9610"/>
                      <a:pt x="21283" y="11735"/>
                      <a:pt x="17186" y="15649"/>
                    </a:cubicBezTo>
                    <a:cubicBezTo>
                      <a:pt x="13081" y="19517"/>
                      <a:pt x="10824" y="24965"/>
                      <a:pt x="10995" y="30604"/>
                    </a:cubicBezTo>
                    <a:cubicBezTo>
                      <a:pt x="10852" y="36328"/>
                      <a:pt x="13091" y="41843"/>
                      <a:pt x="17186" y="45844"/>
                    </a:cubicBezTo>
                    <a:cubicBezTo>
                      <a:pt x="20825" y="49711"/>
                      <a:pt x="25883" y="51940"/>
                      <a:pt x="31188" y="52035"/>
                    </a:cubicBezTo>
                    <a:close/>
                  </a:path>
                </a:pathLst>
              </a:custGeom>
              <a:solidFill>
                <a:srgbClr val="6D6E71"/>
              </a:solidFill>
              <a:ln w="9525" cap="flat">
                <a:noFill/>
                <a:prstDash val="solid"/>
                <a:miter/>
              </a:ln>
            </p:spPr>
            <p:txBody>
              <a:bodyPr rtlCol="0" anchor="ctr"/>
              <a:lstStyle/>
              <a:p>
                <a:endParaRPr lang="en-US"/>
              </a:p>
            </p:txBody>
          </p:sp>
          <p:sp>
            <p:nvSpPr>
              <p:cNvPr id="445" name="Freeform: Shape 444">
                <a:extLst>
                  <a:ext uri="{FF2B5EF4-FFF2-40B4-BE49-F238E27FC236}">
                    <a16:creationId xmlns:a16="http://schemas.microsoft.com/office/drawing/2014/main" id="{C3E11239-0FF5-45DB-9945-380E8C7F4349}"/>
                  </a:ext>
                </a:extLst>
              </p:cNvPr>
              <p:cNvSpPr/>
              <p:nvPr/>
            </p:nvSpPr>
            <p:spPr>
              <a:xfrm>
                <a:off x="8667047" y="5429983"/>
                <a:ext cx="59971" cy="58682"/>
              </a:xfrm>
              <a:custGeom>
                <a:avLst/>
                <a:gdLst>
                  <a:gd name="connsiteX0" fmla="*/ 41161 w 47977"/>
                  <a:gd name="connsiteY0" fmla="*/ 40016 h 46946"/>
                  <a:gd name="connsiteX1" fmla="*/ 6871 w 47977"/>
                  <a:gd name="connsiteY1" fmla="*/ 40016 h 46946"/>
                  <a:gd name="connsiteX2" fmla="*/ 6871 w 47977"/>
                  <a:gd name="connsiteY2" fmla="*/ 6678 h 46946"/>
                  <a:gd name="connsiteX3" fmla="*/ 41161 w 47977"/>
                  <a:gd name="connsiteY3" fmla="*/ 6678 h 46946"/>
                  <a:gd name="connsiteX4" fmla="*/ 41161 w 47977"/>
                  <a:gd name="connsiteY4" fmla="*/ 40016 h 46946"/>
                  <a:gd name="connsiteX5" fmla="*/ 13634 w 47977"/>
                  <a:gd name="connsiteY5" fmla="*/ 34110 h 46946"/>
                  <a:gd name="connsiteX6" fmla="*/ 24016 w 47977"/>
                  <a:gd name="connsiteY6" fmla="*/ 38206 h 46946"/>
                  <a:gd name="connsiteX7" fmla="*/ 34303 w 47977"/>
                  <a:gd name="connsiteY7" fmla="*/ 34110 h 46946"/>
                  <a:gd name="connsiteX8" fmla="*/ 34303 w 47977"/>
                  <a:gd name="connsiteY8" fmla="*/ 12584 h 46946"/>
                  <a:gd name="connsiteX9" fmla="*/ 24016 w 47977"/>
                  <a:gd name="connsiteY9" fmla="*/ 8393 h 46946"/>
                  <a:gd name="connsiteX10" fmla="*/ 13634 w 47977"/>
                  <a:gd name="connsiteY10" fmla="*/ 12584 h 46946"/>
                  <a:gd name="connsiteX11" fmla="*/ 13634 w 47977"/>
                  <a:gd name="connsiteY11" fmla="*/ 34110 h 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977" h="46946">
                    <a:moveTo>
                      <a:pt x="41161" y="40016"/>
                    </a:moveTo>
                    <a:cubicBezTo>
                      <a:pt x="31503" y="49016"/>
                      <a:pt x="16529" y="49016"/>
                      <a:pt x="6871" y="40016"/>
                    </a:cubicBezTo>
                    <a:cubicBezTo>
                      <a:pt x="-2254" y="30776"/>
                      <a:pt x="-2254" y="15917"/>
                      <a:pt x="6871" y="6678"/>
                    </a:cubicBezTo>
                    <a:cubicBezTo>
                      <a:pt x="16472" y="-2466"/>
                      <a:pt x="31560" y="-2466"/>
                      <a:pt x="41161" y="6678"/>
                    </a:cubicBezTo>
                    <a:cubicBezTo>
                      <a:pt x="50286" y="15917"/>
                      <a:pt x="50286" y="30776"/>
                      <a:pt x="41161" y="40016"/>
                    </a:cubicBezTo>
                    <a:close/>
                    <a:moveTo>
                      <a:pt x="13634" y="34110"/>
                    </a:moveTo>
                    <a:cubicBezTo>
                      <a:pt x="16377" y="36853"/>
                      <a:pt x="20139" y="38339"/>
                      <a:pt x="24016" y="38206"/>
                    </a:cubicBezTo>
                    <a:cubicBezTo>
                      <a:pt x="27874" y="38358"/>
                      <a:pt x="31607" y="36872"/>
                      <a:pt x="34303" y="34110"/>
                    </a:cubicBezTo>
                    <a:cubicBezTo>
                      <a:pt x="39761" y="27976"/>
                      <a:pt x="39761" y="18718"/>
                      <a:pt x="34303" y="12584"/>
                    </a:cubicBezTo>
                    <a:cubicBezTo>
                      <a:pt x="31617" y="9802"/>
                      <a:pt x="27883" y="8278"/>
                      <a:pt x="24016" y="8393"/>
                    </a:cubicBezTo>
                    <a:cubicBezTo>
                      <a:pt x="20129" y="8297"/>
                      <a:pt x="16367" y="9812"/>
                      <a:pt x="13634" y="12584"/>
                    </a:cubicBezTo>
                    <a:cubicBezTo>
                      <a:pt x="8300" y="18765"/>
                      <a:pt x="8300" y="27928"/>
                      <a:pt x="13634" y="34110"/>
                    </a:cubicBezTo>
                    <a:close/>
                  </a:path>
                </a:pathLst>
              </a:custGeom>
              <a:solidFill>
                <a:srgbClr val="6D6E71"/>
              </a:solidFill>
              <a:ln w="9525" cap="flat">
                <a:noFill/>
                <a:prstDash val="solid"/>
                <a:miter/>
              </a:ln>
            </p:spPr>
            <p:txBody>
              <a:bodyPr rtlCol="0" anchor="ctr"/>
              <a:lstStyle/>
              <a:p>
                <a:endParaRPr lang="en-US"/>
              </a:p>
            </p:txBody>
          </p:sp>
          <p:sp>
            <p:nvSpPr>
              <p:cNvPr id="446" name="Freeform: Shape 445">
                <a:extLst>
                  <a:ext uri="{FF2B5EF4-FFF2-40B4-BE49-F238E27FC236}">
                    <a16:creationId xmlns:a16="http://schemas.microsoft.com/office/drawing/2014/main" id="{071B0CFB-EFD8-439E-9326-02B8E7CCF50E}"/>
                  </a:ext>
                </a:extLst>
              </p:cNvPr>
              <p:cNvSpPr/>
              <p:nvPr/>
            </p:nvSpPr>
            <p:spPr>
              <a:xfrm>
                <a:off x="8739952" y="5430817"/>
                <a:ext cx="52449" cy="57872"/>
              </a:xfrm>
              <a:custGeom>
                <a:avLst/>
                <a:gdLst>
                  <a:gd name="connsiteX0" fmla="*/ 32462 w 41959"/>
                  <a:gd name="connsiteY0" fmla="*/ 24490 h 46298"/>
                  <a:gd name="connsiteX1" fmla="*/ 32462 w 41959"/>
                  <a:gd name="connsiteY1" fmla="*/ -180 h 46298"/>
                  <a:gd name="connsiteX2" fmla="*/ 41987 w 41959"/>
                  <a:gd name="connsiteY2" fmla="*/ -180 h 46298"/>
                  <a:gd name="connsiteX3" fmla="*/ 41987 w 41959"/>
                  <a:gd name="connsiteY3" fmla="*/ 45445 h 46298"/>
                  <a:gd name="connsiteX4" fmla="*/ 32462 w 41959"/>
                  <a:gd name="connsiteY4" fmla="*/ 45445 h 46298"/>
                  <a:gd name="connsiteX5" fmla="*/ 32462 w 41959"/>
                  <a:gd name="connsiteY5" fmla="*/ 37158 h 46298"/>
                  <a:gd name="connsiteX6" fmla="*/ 26081 w 41959"/>
                  <a:gd name="connsiteY6" fmla="*/ 43730 h 46298"/>
                  <a:gd name="connsiteX7" fmla="*/ 4839 w 41959"/>
                  <a:gd name="connsiteY7" fmla="*/ 41444 h 46298"/>
                  <a:gd name="connsiteX8" fmla="*/ 77 w 41959"/>
                  <a:gd name="connsiteY8" fmla="*/ 27824 h 46298"/>
                  <a:gd name="connsiteX9" fmla="*/ 77 w 41959"/>
                  <a:gd name="connsiteY9" fmla="*/ -180 h 46298"/>
                  <a:gd name="connsiteX10" fmla="*/ 9602 w 41959"/>
                  <a:gd name="connsiteY10" fmla="*/ -180 h 46298"/>
                  <a:gd name="connsiteX11" fmla="*/ 9602 w 41959"/>
                  <a:gd name="connsiteY11" fmla="*/ 24871 h 46298"/>
                  <a:gd name="connsiteX12" fmla="*/ 19984 w 41959"/>
                  <a:gd name="connsiteY12" fmla="*/ 37444 h 46298"/>
                  <a:gd name="connsiteX13" fmla="*/ 32405 w 41959"/>
                  <a:gd name="connsiteY13" fmla="*/ 26071 h 46298"/>
                  <a:gd name="connsiteX14" fmla="*/ 32367 w 41959"/>
                  <a:gd name="connsiteY14" fmla="*/ 24490 h 4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59" h="46298">
                    <a:moveTo>
                      <a:pt x="32462" y="24490"/>
                    </a:moveTo>
                    <a:lnTo>
                      <a:pt x="32462" y="-180"/>
                    </a:lnTo>
                    <a:lnTo>
                      <a:pt x="41987" y="-180"/>
                    </a:lnTo>
                    <a:lnTo>
                      <a:pt x="41987" y="45445"/>
                    </a:lnTo>
                    <a:lnTo>
                      <a:pt x="32462" y="45445"/>
                    </a:lnTo>
                    <a:lnTo>
                      <a:pt x="32462" y="37158"/>
                    </a:lnTo>
                    <a:cubicBezTo>
                      <a:pt x="30948" y="39873"/>
                      <a:pt x="28747" y="42140"/>
                      <a:pt x="26081" y="43730"/>
                    </a:cubicBezTo>
                    <a:cubicBezTo>
                      <a:pt x="19241" y="47617"/>
                      <a:pt x="10688" y="46693"/>
                      <a:pt x="4839" y="41444"/>
                    </a:cubicBezTo>
                    <a:cubicBezTo>
                      <a:pt x="1430" y="37758"/>
                      <a:pt x="-295" y="32824"/>
                      <a:pt x="77" y="27824"/>
                    </a:cubicBezTo>
                    <a:lnTo>
                      <a:pt x="77" y="-180"/>
                    </a:lnTo>
                    <a:lnTo>
                      <a:pt x="9602" y="-180"/>
                    </a:lnTo>
                    <a:lnTo>
                      <a:pt x="9602" y="24871"/>
                    </a:lnTo>
                    <a:cubicBezTo>
                      <a:pt x="9602" y="33253"/>
                      <a:pt x="13031" y="37444"/>
                      <a:pt x="19984" y="37444"/>
                    </a:cubicBezTo>
                    <a:cubicBezTo>
                      <a:pt x="26557" y="37729"/>
                      <a:pt x="32110" y="32643"/>
                      <a:pt x="32405" y="26071"/>
                    </a:cubicBezTo>
                    <a:cubicBezTo>
                      <a:pt x="32424" y="25547"/>
                      <a:pt x="32414" y="25014"/>
                      <a:pt x="32367" y="24490"/>
                    </a:cubicBezTo>
                    <a:close/>
                  </a:path>
                </a:pathLst>
              </a:custGeom>
              <a:solidFill>
                <a:srgbClr val="6D6E71"/>
              </a:solidFill>
              <a:ln w="9525" cap="flat">
                <a:noFill/>
                <a:prstDash val="solid"/>
                <a:miter/>
              </a:ln>
            </p:spPr>
            <p:txBody>
              <a:bodyPr rtlCol="0" anchor="ctr"/>
              <a:lstStyle/>
              <a:p>
                <a:endParaRPr lang="en-US"/>
              </a:p>
            </p:txBody>
          </p:sp>
          <p:sp>
            <p:nvSpPr>
              <p:cNvPr id="447" name="Freeform: Shape 446">
                <a:extLst>
                  <a:ext uri="{FF2B5EF4-FFF2-40B4-BE49-F238E27FC236}">
                    <a16:creationId xmlns:a16="http://schemas.microsoft.com/office/drawing/2014/main" id="{388216A7-8146-43AD-AD33-B02D62AF63BF}"/>
                  </a:ext>
                </a:extLst>
              </p:cNvPr>
              <p:cNvSpPr/>
              <p:nvPr/>
            </p:nvSpPr>
            <p:spPr>
              <a:xfrm>
                <a:off x="8809904" y="5430341"/>
                <a:ext cx="30361" cy="57506"/>
              </a:xfrm>
              <a:custGeom>
                <a:avLst/>
                <a:gdLst>
                  <a:gd name="connsiteX0" fmla="*/ 23935 w 24289"/>
                  <a:gd name="connsiteY0" fmla="*/ 9726 h 46005"/>
                  <a:gd name="connsiteX1" fmla="*/ 13172 w 24289"/>
                  <a:gd name="connsiteY1" fmla="*/ 14298 h 46005"/>
                  <a:gd name="connsiteX2" fmla="*/ 9552 w 24289"/>
                  <a:gd name="connsiteY2" fmla="*/ 26775 h 46005"/>
                  <a:gd name="connsiteX3" fmla="*/ 9552 w 24289"/>
                  <a:gd name="connsiteY3" fmla="*/ 45825 h 46005"/>
                  <a:gd name="connsiteX4" fmla="*/ 27 w 24289"/>
                  <a:gd name="connsiteY4" fmla="*/ 45825 h 46005"/>
                  <a:gd name="connsiteX5" fmla="*/ 27 w 24289"/>
                  <a:gd name="connsiteY5" fmla="*/ 201 h 46005"/>
                  <a:gd name="connsiteX6" fmla="*/ 9552 w 24289"/>
                  <a:gd name="connsiteY6" fmla="*/ 201 h 46005"/>
                  <a:gd name="connsiteX7" fmla="*/ 9552 w 24289"/>
                  <a:gd name="connsiteY7" fmla="*/ 9726 h 46005"/>
                  <a:gd name="connsiteX8" fmla="*/ 15934 w 24289"/>
                  <a:gd name="connsiteY8" fmla="*/ 2677 h 46005"/>
                  <a:gd name="connsiteX9" fmla="*/ 24316 w 24289"/>
                  <a:gd name="connsiteY9" fmla="*/ -180 h 46005"/>
                  <a:gd name="connsiteX10" fmla="*/ 24316 w 24289"/>
                  <a:gd name="connsiteY10" fmla="*/ 9345 h 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9" h="46005">
                    <a:moveTo>
                      <a:pt x="23935" y="9726"/>
                    </a:moveTo>
                    <a:cubicBezTo>
                      <a:pt x="19820" y="9440"/>
                      <a:pt x="15820" y="11136"/>
                      <a:pt x="13172" y="14298"/>
                    </a:cubicBezTo>
                    <a:cubicBezTo>
                      <a:pt x="10610" y="17936"/>
                      <a:pt x="9334" y="22327"/>
                      <a:pt x="9552" y="26775"/>
                    </a:cubicBezTo>
                    <a:lnTo>
                      <a:pt x="9552" y="45825"/>
                    </a:lnTo>
                    <a:lnTo>
                      <a:pt x="27" y="45825"/>
                    </a:lnTo>
                    <a:lnTo>
                      <a:pt x="27" y="201"/>
                    </a:lnTo>
                    <a:lnTo>
                      <a:pt x="9552" y="201"/>
                    </a:lnTo>
                    <a:lnTo>
                      <a:pt x="9552" y="9726"/>
                    </a:lnTo>
                    <a:cubicBezTo>
                      <a:pt x="11105" y="6916"/>
                      <a:pt x="13286" y="4496"/>
                      <a:pt x="15934" y="2677"/>
                    </a:cubicBezTo>
                    <a:cubicBezTo>
                      <a:pt x="18382" y="925"/>
                      <a:pt x="21297" y="-75"/>
                      <a:pt x="24316" y="-180"/>
                    </a:cubicBezTo>
                    <a:lnTo>
                      <a:pt x="24316" y="9345"/>
                    </a:lnTo>
                    <a:close/>
                  </a:path>
                </a:pathLst>
              </a:custGeom>
              <a:solidFill>
                <a:srgbClr val="6D6E71"/>
              </a:solidFill>
              <a:ln w="9525" cap="flat">
                <a:noFill/>
                <a:prstDash val="solid"/>
                <a:miter/>
              </a:ln>
            </p:spPr>
            <p:txBody>
              <a:bodyPr rtlCol="0" anchor="ctr"/>
              <a:lstStyle/>
              <a:p>
                <a:endParaRPr lang="en-US"/>
              </a:p>
            </p:txBody>
          </p:sp>
          <p:sp>
            <p:nvSpPr>
              <p:cNvPr id="448" name="Freeform: Shape 447">
                <a:extLst>
                  <a:ext uri="{FF2B5EF4-FFF2-40B4-BE49-F238E27FC236}">
                    <a16:creationId xmlns:a16="http://schemas.microsoft.com/office/drawing/2014/main" id="{688EB839-CE16-4BA4-862F-CFF6A92FB623}"/>
                  </a:ext>
                </a:extLst>
              </p:cNvPr>
              <p:cNvSpPr/>
              <p:nvPr/>
            </p:nvSpPr>
            <p:spPr>
              <a:xfrm>
                <a:off x="8849551" y="5412957"/>
                <a:ext cx="39648" cy="75724"/>
              </a:xfrm>
              <a:custGeom>
                <a:avLst/>
                <a:gdLst>
                  <a:gd name="connsiteX0" fmla="*/ 15362 w 31718"/>
                  <a:gd name="connsiteY0" fmla="*/ 21823 h 60579"/>
                  <a:gd name="connsiteX1" fmla="*/ 15362 w 31718"/>
                  <a:gd name="connsiteY1" fmla="*/ 44968 h 60579"/>
                  <a:gd name="connsiteX2" fmla="*/ 17077 w 31718"/>
                  <a:gd name="connsiteY2" fmla="*/ 50207 h 60579"/>
                  <a:gd name="connsiteX3" fmla="*/ 21840 w 31718"/>
                  <a:gd name="connsiteY3" fmla="*/ 52112 h 60579"/>
                  <a:gd name="connsiteX4" fmla="*/ 27745 w 31718"/>
                  <a:gd name="connsiteY4" fmla="*/ 49064 h 60579"/>
                  <a:gd name="connsiteX5" fmla="*/ 31746 w 31718"/>
                  <a:gd name="connsiteY5" fmla="*/ 55922 h 60579"/>
                  <a:gd name="connsiteX6" fmla="*/ 20506 w 31718"/>
                  <a:gd name="connsiteY6" fmla="*/ 60399 h 60579"/>
                  <a:gd name="connsiteX7" fmla="*/ 10028 w 31718"/>
                  <a:gd name="connsiteY7" fmla="*/ 56208 h 60579"/>
                  <a:gd name="connsiteX8" fmla="*/ 5743 w 31718"/>
                  <a:gd name="connsiteY8" fmla="*/ 44778 h 60579"/>
                  <a:gd name="connsiteX9" fmla="*/ 5743 w 31718"/>
                  <a:gd name="connsiteY9" fmla="*/ 21823 h 60579"/>
                  <a:gd name="connsiteX10" fmla="*/ 27 w 31718"/>
                  <a:gd name="connsiteY10" fmla="*/ 21823 h 60579"/>
                  <a:gd name="connsiteX11" fmla="*/ 27 w 31718"/>
                  <a:gd name="connsiteY11" fmla="*/ 14108 h 60579"/>
                  <a:gd name="connsiteX12" fmla="*/ 5743 w 31718"/>
                  <a:gd name="connsiteY12" fmla="*/ 14108 h 60579"/>
                  <a:gd name="connsiteX13" fmla="*/ 5743 w 31718"/>
                  <a:gd name="connsiteY13" fmla="*/ -180 h 60579"/>
                  <a:gd name="connsiteX14" fmla="*/ 15268 w 31718"/>
                  <a:gd name="connsiteY14" fmla="*/ -180 h 60579"/>
                  <a:gd name="connsiteX15" fmla="*/ 15268 w 31718"/>
                  <a:gd name="connsiteY15" fmla="*/ 14108 h 60579"/>
                  <a:gd name="connsiteX16" fmla="*/ 27269 w 31718"/>
                  <a:gd name="connsiteY16" fmla="*/ 14108 h 60579"/>
                  <a:gd name="connsiteX17" fmla="*/ 27269 w 31718"/>
                  <a:gd name="connsiteY17" fmla="*/ 21823 h 6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718" h="60579">
                    <a:moveTo>
                      <a:pt x="15362" y="21823"/>
                    </a:moveTo>
                    <a:lnTo>
                      <a:pt x="15362" y="44968"/>
                    </a:lnTo>
                    <a:cubicBezTo>
                      <a:pt x="15268" y="46864"/>
                      <a:pt x="15877" y="48731"/>
                      <a:pt x="17077" y="50207"/>
                    </a:cubicBezTo>
                    <a:cubicBezTo>
                      <a:pt x="18306" y="51512"/>
                      <a:pt x="20049" y="52208"/>
                      <a:pt x="21840" y="52112"/>
                    </a:cubicBezTo>
                    <a:cubicBezTo>
                      <a:pt x="24154" y="51979"/>
                      <a:pt x="26297" y="50865"/>
                      <a:pt x="27745" y="49064"/>
                    </a:cubicBezTo>
                    <a:lnTo>
                      <a:pt x="31746" y="55922"/>
                    </a:lnTo>
                    <a:cubicBezTo>
                      <a:pt x="28678" y="58751"/>
                      <a:pt x="24678" y="60351"/>
                      <a:pt x="20506" y="60399"/>
                    </a:cubicBezTo>
                    <a:cubicBezTo>
                      <a:pt x="16601" y="60447"/>
                      <a:pt x="12829" y="58941"/>
                      <a:pt x="10028" y="56208"/>
                    </a:cubicBezTo>
                    <a:cubicBezTo>
                      <a:pt x="7085" y="53150"/>
                      <a:pt x="5542" y="49016"/>
                      <a:pt x="5743" y="44778"/>
                    </a:cubicBezTo>
                    <a:lnTo>
                      <a:pt x="5743" y="21823"/>
                    </a:lnTo>
                    <a:lnTo>
                      <a:pt x="27" y="21823"/>
                    </a:lnTo>
                    <a:lnTo>
                      <a:pt x="27" y="14108"/>
                    </a:lnTo>
                    <a:lnTo>
                      <a:pt x="5743" y="14108"/>
                    </a:lnTo>
                    <a:lnTo>
                      <a:pt x="5743" y="-180"/>
                    </a:lnTo>
                    <a:lnTo>
                      <a:pt x="15268" y="-180"/>
                    </a:lnTo>
                    <a:lnTo>
                      <a:pt x="15268" y="14108"/>
                    </a:lnTo>
                    <a:lnTo>
                      <a:pt x="27269" y="14108"/>
                    </a:lnTo>
                    <a:lnTo>
                      <a:pt x="27269" y="21823"/>
                    </a:lnTo>
                    <a:close/>
                  </a:path>
                </a:pathLst>
              </a:custGeom>
              <a:solidFill>
                <a:srgbClr val="6D6E71"/>
              </a:solidFill>
              <a:ln w="9525" cap="flat">
                <a:noFill/>
                <a:prstDash val="solid"/>
                <a:miter/>
              </a:ln>
            </p:spPr>
            <p:txBody>
              <a:bodyPr rtlCol="0" anchor="ctr"/>
              <a:lstStyle/>
              <a:p>
                <a:endParaRPr lang="en-US"/>
              </a:p>
            </p:txBody>
          </p:sp>
          <p:sp>
            <p:nvSpPr>
              <p:cNvPr id="449" name="Freeform: Shape 448">
                <a:extLst>
                  <a:ext uri="{FF2B5EF4-FFF2-40B4-BE49-F238E27FC236}">
                    <a16:creationId xmlns:a16="http://schemas.microsoft.com/office/drawing/2014/main" id="{E4F504E5-381B-4E50-9C51-9175F19DCB47}"/>
                  </a:ext>
                </a:extLst>
              </p:cNvPr>
              <p:cNvSpPr/>
              <p:nvPr/>
            </p:nvSpPr>
            <p:spPr>
              <a:xfrm>
                <a:off x="8893486" y="5430427"/>
                <a:ext cx="45850" cy="58280"/>
              </a:xfrm>
              <a:custGeom>
                <a:avLst/>
                <a:gdLst>
                  <a:gd name="connsiteX0" fmla="*/ 36699 w 36680"/>
                  <a:gd name="connsiteY0" fmla="*/ 32135 h 46624"/>
                  <a:gd name="connsiteX1" fmla="*/ 31936 w 36680"/>
                  <a:gd name="connsiteY1" fmla="*/ 42517 h 46624"/>
                  <a:gd name="connsiteX2" fmla="*/ 19839 w 36680"/>
                  <a:gd name="connsiteY2" fmla="*/ 46422 h 46624"/>
                  <a:gd name="connsiteX3" fmla="*/ 9552 w 36680"/>
                  <a:gd name="connsiteY3" fmla="*/ 44613 h 46624"/>
                  <a:gd name="connsiteX4" fmla="*/ 27 w 36680"/>
                  <a:gd name="connsiteY4" fmla="*/ 39565 h 46624"/>
                  <a:gd name="connsiteX5" fmla="*/ 4599 w 36680"/>
                  <a:gd name="connsiteY5" fmla="*/ 32135 h 46624"/>
                  <a:gd name="connsiteX6" fmla="*/ 19744 w 36680"/>
                  <a:gd name="connsiteY6" fmla="*/ 38231 h 46624"/>
                  <a:gd name="connsiteX7" fmla="*/ 24887 w 36680"/>
                  <a:gd name="connsiteY7" fmla="*/ 36707 h 46624"/>
                  <a:gd name="connsiteX8" fmla="*/ 26792 w 36680"/>
                  <a:gd name="connsiteY8" fmla="*/ 32897 h 46624"/>
                  <a:gd name="connsiteX9" fmla="*/ 17744 w 36680"/>
                  <a:gd name="connsiteY9" fmla="*/ 26706 h 46624"/>
                  <a:gd name="connsiteX10" fmla="*/ 16696 w 36680"/>
                  <a:gd name="connsiteY10" fmla="*/ 26706 h 46624"/>
                  <a:gd name="connsiteX11" fmla="*/ 2408 w 36680"/>
                  <a:gd name="connsiteY11" fmla="*/ 13847 h 46624"/>
                  <a:gd name="connsiteX12" fmla="*/ 7362 w 36680"/>
                  <a:gd name="connsiteY12" fmla="*/ 3655 h 46624"/>
                  <a:gd name="connsiteX13" fmla="*/ 20220 w 36680"/>
                  <a:gd name="connsiteY13" fmla="*/ -155 h 46624"/>
                  <a:gd name="connsiteX14" fmla="*/ 35079 w 36680"/>
                  <a:gd name="connsiteY14" fmla="*/ 4513 h 46624"/>
                  <a:gd name="connsiteX15" fmla="*/ 31460 w 36680"/>
                  <a:gd name="connsiteY15" fmla="*/ 11561 h 46624"/>
                  <a:gd name="connsiteX16" fmla="*/ 19458 w 36680"/>
                  <a:gd name="connsiteY16" fmla="*/ 7942 h 46624"/>
                  <a:gd name="connsiteX17" fmla="*/ 13839 w 36680"/>
                  <a:gd name="connsiteY17" fmla="*/ 9180 h 46624"/>
                  <a:gd name="connsiteX18" fmla="*/ 11743 w 36680"/>
                  <a:gd name="connsiteY18" fmla="*/ 12895 h 46624"/>
                  <a:gd name="connsiteX19" fmla="*/ 13934 w 36680"/>
                  <a:gd name="connsiteY19" fmla="*/ 16133 h 46624"/>
                  <a:gd name="connsiteX20" fmla="*/ 18220 w 36680"/>
                  <a:gd name="connsiteY20" fmla="*/ 17562 h 46624"/>
                  <a:gd name="connsiteX21" fmla="*/ 23173 w 36680"/>
                  <a:gd name="connsiteY21" fmla="*/ 18990 h 46624"/>
                  <a:gd name="connsiteX22" fmla="*/ 27364 w 36680"/>
                  <a:gd name="connsiteY22" fmla="*/ 20515 h 46624"/>
                  <a:gd name="connsiteX23" fmla="*/ 31650 w 36680"/>
                  <a:gd name="connsiteY23" fmla="*/ 22896 h 46624"/>
                  <a:gd name="connsiteX24" fmla="*/ 36699 w 36680"/>
                  <a:gd name="connsiteY24" fmla="*/ 32135 h 46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80" h="46624">
                    <a:moveTo>
                      <a:pt x="36699" y="32135"/>
                    </a:moveTo>
                    <a:cubicBezTo>
                      <a:pt x="36851" y="36154"/>
                      <a:pt x="35079" y="40012"/>
                      <a:pt x="31936" y="42517"/>
                    </a:cubicBezTo>
                    <a:cubicBezTo>
                      <a:pt x="28517" y="45251"/>
                      <a:pt x="24211" y="46642"/>
                      <a:pt x="19839" y="46422"/>
                    </a:cubicBezTo>
                    <a:cubicBezTo>
                      <a:pt x="16334" y="46403"/>
                      <a:pt x="12857" y="45785"/>
                      <a:pt x="9552" y="44613"/>
                    </a:cubicBezTo>
                    <a:cubicBezTo>
                      <a:pt x="6076" y="43565"/>
                      <a:pt x="2847" y="41851"/>
                      <a:pt x="27" y="39565"/>
                    </a:cubicBezTo>
                    <a:lnTo>
                      <a:pt x="4599" y="32135"/>
                    </a:lnTo>
                    <a:cubicBezTo>
                      <a:pt x="8866" y="35735"/>
                      <a:pt x="14172" y="37879"/>
                      <a:pt x="19744" y="38231"/>
                    </a:cubicBezTo>
                    <a:cubicBezTo>
                      <a:pt x="21582" y="38355"/>
                      <a:pt x="23411" y="37812"/>
                      <a:pt x="24887" y="36707"/>
                    </a:cubicBezTo>
                    <a:cubicBezTo>
                      <a:pt x="26097" y="35821"/>
                      <a:pt x="26812" y="34402"/>
                      <a:pt x="26792" y="32897"/>
                    </a:cubicBezTo>
                    <a:cubicBezTo>
                      <a:pt x="26792" y="30611"/>
                      <a:pt x="23744" y="28611"/>
                      <a:pt x="17744" y="26706"/>
                    </a:cubicBezTo>
                    <a:lnTo>
                      <a:pt x="16696" y="26706"/>
                    </a:lnTo>
                    <a:cubicBezTo>
                      <a:pt x="7171" y="24163"/>
                      <a:pt x="2408" y="19876"/>
                      <a:pt x="2408" y="13847"/>
                    </a:cubicBezTo>
                    <a:cubicBezTo>
                      <a:pt x="2313" y="9847"/>
                      <a:pt x="4161" y="6056"/>
                      <a:pt x="7362" y="3655"/>
                    </a:cubicBezTo>
                    <a:cubicBezTo>
                      <a:pt x="11095" y="959"/>
                      <a:pt x="15629" y="-383"/>
                      <a:pt x="20220" y="-155"/>
                    </a:cubicBezTo>
                    <a:cubicBezTo>
                      <a:pt x="25535" y="-145"/>
                      <a:pt x="30717" y="1484"/>
                      <a:pt x="35079" y="4513"/>
                    </a:cubicBezTo>
                    <a:lnTo>
                      <a:pt x="31460" y="11561"/>
                    </a:lnTo>
                    <a:cubicBezTo>
                      <a:pt x="27898" y="9208"/>
                      <a:pt x="23726" y="7951"/>
                      <a:pt x="19458" y="7942"/>
                    </a:cubicBezTo>
                    <a:cubicBezTo>
                      <a:pt x="17506" y="7846"/>
                      <a:pt x="15572" y="8275"/>
                      <a:pt x="13839" y="9180"/>
                    </a:cubicBezTo>
                    <a:cubicBezTo>
                      <a:pt x="12467" y="9894"/>
                      <a:pt x="11648" y="11351"/>
                      <a:pt x="11743" y="12895"/>
                    </a:cubicBezTo>
                    <a:cubicBezTo>
                      <a:pt x="11667" y="14342"/>
                      <a:pt x="12562" y="15666"/>
                      <a:pt x="13934" y="16133"/>
                    </a:cubicBezTo>
                    <a:cubicBezTo>
                      <a:pt x="15286" y="16809"/>
                      <a:pt x="16734" y="17295"/>
                      <a:pt x="18220" y="17562"/>
                    </a:cubicBezTo>
                    <a:lnTo>
                      <a:pt x="23173" y="18990"/>
                    </a:lnTo>
                    <a:lnTo>
                      <a:pt x="27364" y="20515"/>
                    </a:lnTo>
                    <a:cubicBezTo>
                      <a:pt x="28869" y="21162"/>
                      <a:pt x="30307" y="21962"/>
                      <a:pt x="31650" y="22896"/>
                    </a:cubicBezTo>
                    <a:cubicBezTo>
                      <a:pt x="34841" y="24877"/>
                      <a:pt x="36756" y="28382"/>
                      <a:pt x="36699" y="32135"/>
                    </a:cubicBezTo>
                    <a:close/>
                  </a:path>
                </a:pathLst>
              </a:custGeom>
              <a:solidFill>
                <a:srgbClr val="6D6E71"/>
              </a:solidFill>
              <a:ln w="9525" cap="flat">
                <a:noFill/>
                <a:prstDash val="solid"/>
                <a:miter/>
              </a:ln>
            </p:spPr>
            <p:txBody>
              <a:bodyPr rtlCol="0" anchor="ctr"/>
              <a:lstStyle/>
              <a:p>
                <a:endParaRPr lang="en-US"/>
              </a:p>
            </p:txBody>
          </p:sp>
          <p:sp>
            <p:nvSpPr>
              <p:cNvPr id="495" name="Freeform: Shape 494">
                <a:extLst>
                  <a:ext uri="{FF2B5EF4-FFF2-40B4-BE49-F238E27FC236}">
                    <a16:creationId xmlns:a16="http://schemas.microsoft.com/office/drawing/2014/main" id="{FCDC3D97-B4BA-48B3-8A3C-60B975DC781F}"/>
                  </a:ext>
                </a:extLst>
              </p:cNvPr>
              <p:cNvSpPr/>
              <p:nvPr/>
            </p:nvSpPr>
            <p:spPr>
              <a:xfrm>
                <a:off x="10203411" y="4845386"/>
                <a:ext cx="88583" cy="124301"/>
              </a:xfrm>
              <a:custGeom>
                <a:avLst/>
                <a:gdLst>
                  <a:gd name="connsiteX0" fmla="*/ 285 w 70866"/>
                  <a:gd name="connsiteY0" fmla="*/ 81725 h 99441"/>
                  <a:gd name="connsiteX1" fmla="*/ 0 w 70866"/>
                  <a:gd name="connsiteY1" fmla="*/ 11240 h 99441"/>
                  <a:gd name="connsiteX2" fmla="*/ 3714 w 70866"/>
                  <a:gd name="connsiteY2" fmla="*/ 11144 h 99441"/>
                  <a:gd name="connsiteX3" fmla="*/ 4096 w 70866"/>
                  <a:gd name="connsiteY3" fmla="*/ 191 h 99441"/>
                  <a:gd name="connsiteX4" fmla="*/ 59245 w 70866"/>
                  <a:gd name="connsiteY4" fmla="*/ 0 h 99441"/>
                  <a:gd name="connsiteX5" fmla="*/ 65722 w 70866"/>
                  <a:gd name="connsiteY5" fmla="*/ 95 h 99441"/>
                  <a:gd name="connsiteX6" fmla="*/ 64389 w 70866"/>
                  <a:gd name="connsiteY6" fmla="*/ 2000 h 99441"/>
                  <a:gd name="connsiteX7" fmla="*/ 65055 w 70866"/>
                  <a:gd name="connsiteY7" fmla="*/ 6191 h 99441"/>
                  <a:gd name="connsiteX8" fmla="*/ 70295 w 70866"/>
                  <a:gd name="connsiteY8" fmla="*/ 11240 h 99441"/>
                  <a:gd name="connsiteX9" fmla="*/ 70866 w 70866"/>
                  <a:gd name="connsiteY9" fmla="*/ 66485 h 99441"/>
                  <a:gd name="connsiteX10" fmla="*/ 68961 w 70866"/>
                  <a:gd name="connsiteY10" fmla="*/ 99441 h 99441"/>
                  <a:gd name="connsiteX11" fmla="*/ 17430 w 70866"/>
                  <a:gd name="connsiteY11" fmla="*/ 99251 h 99441"/>
                  <a:gd name="connsiteX12" fmla="*/ 17240 w 70866"/>
                  <a:gd name="connsiteY12" fmla="*/ 82106 h 99441"/>
                  <a:gd name="connsiteX13" fmla="*/ 285 w 70866"/>
                  <a:gd name="connsiteY13" fmla="*/ 81725 h 99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866" h="99441">
                    <a:moveTo>
                      <a:pt x="285" y="81725"/>
                    </a:moveTo>
                    <a:lnTo>
                      <a:pt x="0" y="11240"/>
                    </a:lnTo>
                    <a:lnTo>
                      <a:pt x="3714" y="11144"/>
                    </a:lnTo>
                    <a:lnTo>
                      <a:pt x="4096" y="191"/>
                    </a:lnTo>
                    <a:lnTo>
                      <a:pt x="59245" y="0"/>
                    </a:lnTo>
                    <a:lnTo>
                      <a:pt x="65722" y="95"/>
                    </a:lnTo>
                    <a:lnTo>
                      <a:pt x="64389" y="2000"/>
                    </a:lnTo>
                    <a:lnTo>
                      <a:pt x="65055" y="6191"/>
                    </a:lnTo>
                    <a:lnTo>
                      <a:pt x="70295" y="11240"/>
                    </a:lnTo>
                    <a:lnTo>
                      <a:pt x="70866" y="66485"/>
                    </a:lnTo>
                    <a:lnTo>
                      <a:pt x="68961" y="99441"/>
                    </a:lnTo>
                    <a:lnTo>
                      <a:pt x="17430" y="99251"/>
                    </a:lnTo>
                    <a:lnTo>
                      <a:pt x="17240" y="82106"/>
                    </a:lnTo>
                    <a:lnTo>
                      <a:pt x="285" y="81725"/>
                    </a:lnTo>
                    <a:close/>
                  </a:path>
                </a:pathLst>
              </a:custGeom>
              <a:solidFill>
                <a:srgbClr val="669940"/>
              </a:solidFill>
              <a:ln w="9525" cap="flat">
                <a:noFill/>
                <a:prstDash val="solid"/>
                <a:miter/>
              </a:ln>
            </p:spPr>
            <p:txBody>
              <a:bodyPr rtlCol="0" anchor="ctr"/>
              <a:lstStyle/>
              <a:p>
                <a:endParaRPr lang="en-US"/>
              </a:p>
            </p:txBody>
          </p:sp>
          <p:sp>
            <p:nvSpPr>
              <p:cNvPr id="496" name="Freeform: Shape 495">
                <a:extLst>
                  <a:ext uri="{FF2B5EF4-FFF2-40B4-BE49-F238E27FC236}">
                    <a16:creationId xmlns:a16="http://schemas.microsoft.com/office/drawing/2014/main" id="{65D1C339-4ABB-4415-9184-59ECBF8062D7}"/>
                  </a:ext>
                </a:extLst>
              </p:cNvPr>
              <p:cNvSpPr/>
              <p:nvPr/>
            </p:nvSpPr>
            <p:spPr>
              <a:xfrm>
                <a:off x="10203411" y="4845386"/>
                <a:ext cx="88583" cy="124301"/>
              </a:xfrm>
              <a:custGeom>
                <a:avLst/>
                <a:gdLst>
                  <a:gd name="connsiteX0" fmla="*/ 285 w 70866"/>
                  <a:gd name="connsiteY0" fmla="*/ 81725 h 99441"/>
                  <a:gd name="connsiteX1" fmla="*/ 0 w 70866"/>
                  <a:gd name="connsiteY1" fmla="*/ 11240 h 99441"/>
                  <a:gd name="connsiteX2" fmla="*/ 3714 w 70866"/>
                  <a:gd name="connsiteY2" fmla="*/ 11144 h 99441"/>
                  <a:gd name="connsiteX3" fmla="*/ 4096 w 70866"/>
                  <a:gd name="connsiteY3" fmla="*/ 191 h 99441"/>
                  <a:gd name="connsiteX4" fmla="*/ 59245 w 70866"/>
                  <a:gd name="connsiteY4" fmla="*/ 0 h 99441"/>
                  <a:gd name="connsiteX5" fmla="*/ 65722 w 70866"/>
                  <a:gd name="connsiteY5" fmla="*/ 95 h 99441"/>
                  <a:gd name="connsiteX6" fmla="*/ 64389 w 70866"/>
                  <a:gd name="connsiteY6" fmla="*/ 2000 h 99441"/>
                  <a:gd name="connsiteX7" fmla="*/ 65055 w 70866"/>
                  <a:gd name="connsiteY7" fmla="*/ 6191 h 99441"/>
                  <a:gd name="connsiteX8" fmla="*/ 70295 w 70866"/>
                  <a:gd name="connsiteY8" fmla="*/ 11240 h 99441"/>
                  <a:gd name="connsiteX9" fmla="*/ 70866 w 70866"/>
                  <a:gd name="connsiteY9" fmla="*/ 66485 h 99441"/>
                  <a:gd name="connsiteX10" fmla="*/ 68961 w 70866"/>
                  <a:gd name="connsiteY10" fmla="*/ 99441 h 99441"/>
                  <a:gd name="connsiteX11" fmla="*/ 17430 w 70866"/>
                  <a:gd name="connsiteY11" fmla="*/ 99251 h 99441"/>
                  <a:gd name="connsiteX12" fmla="*/ 17240 w 70866"/>
                  <a:gd name="connsiteY12" fmla="*/ 82106 h 99441"/>
                  <a:gd name="connsiteX13" fmla="*/ 285 w 70866"/>
                  <a:gd name="connsiteY13" fmla="*/ 81725 h 99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866" h="99441">
                    <a:moveTo>
                      <a:pt x="285" y="81725"/>
                    </a:moveTo>
                    <a:lnTo>
                      <a:pt x="0" y="11240"/>
                    </a:lnTo>
                    <a:lnTo>
                      <a:pt x="3714" y="11144"/>
                    </a:lnTo>
                    <a:lnTo>
                      <a:pt x="4096" y="191"/>
                    </a:lnTo>
                    <a:lnTo>
                      <a:pt x="59245" y="0"/>
                    </a:lnTo>
                    <a:lnTo>
                      <a:pt x="65722" y="95"/>
                    </a:lnTo>
                    <a:lnTo>
                      <a:pt x="64389" y="2000"/>
                    </a:lnTo>
                    <a:lnTo>
                      <a:pt x="65055" y="6191"/>
                    </a:lnTo>
                    <a:lnTo>
                      <a:pt x="70295" y="11240"/>
                    </a:lnTo>
                    <a:lnTo>
                      <a:pt x="70866" y="66485"/>
                    </a:lnTo>
                    <a:lnTo>
                      <a:pt x="68961" y="99441"/>
                    </a:lnTo>
                    <a:lnTo>
                      <a:pt x="17430" y="99251"/>
                    </a:lnTo>
                    <a:lnTo>
                      <a:pt x="17240" y="82106"/>
                    </a:lnTo>
                    <a:lnTo>
                      <a:pt x="285" y="81725"/>
                    </a:lnTo>
                    <a:close/>
                  </a:path>
                </a:pathLst>
              </a:custGeom>
              <a:noFill/>
              <a:ln w="2667" cap="flat">
                <a:solidFill>
                  <a:srgbClr val="FFFFFF"/>
                </a:solidFill>
                <a:prstDash val="solid"/>
                <a:miter/>
              </a:ln>
            </p:spPr>
            <p:txBody>
              <a:bodyPr rtlCol="0" anchor="ctr"/>
              <a:lstStyle/>
              <a:p>
                <a:endParaRPr lang="en-US"/>
              </a:p>
            </p:txBody>
          </p:sp>
          <p:sp>
            <p:nvSpPr>
              <p:cNvPr id="497" name="Freeform: Shape 496">
                <a:extLst>
                  <a:ext uri="{FF2B5EF4-FFF2-40B4-BE49-F238E27FC236}">
                    <a16:creationId xmlns:a16="http://schemas.microsoft.com/office/drawing/2014/main" id="{DA8D1C33-EF8E-4563-96E7-B7E58DAA0E6D}"/>
                  </a:ext>
                </a:extLst>
              </p:cNvPr>
              <p:cNvSpPr/>
              <p:nvPr/>
            </p:nvSpPr>
            <p:spPr>
              <a:xfrm>
                <a:off x="10123759" y="4845505"/>
                <a:ext cx="84771" cy="102394"/>
              </a:xfrm>
              <a:custGeom>
                <a:avLst/>
                <a:gdLst>
                  <a:gd name="connsiteX0" fmla="*/ 0 w 67817"/>
                  <a:gd name="connsiteY0" fmla="*/ 81915 h 81915"/>
                  <a:gd name="connsiteX1" fmla="*/ 857 w 67817"/>
                  <a:gd name="connsiteY1" fmla="*/ 10192 h 81915"/>
                  <a:gd name="connsiteX2" fmla="*/ 4476 w 67817"/>
                  <a:gd name="connsiteY2" fmla="*/ 10478 h 81915"/>
                  <a:gd name="connsiteX3" fmla="*/ 5334 w 67817"/>
                  <a:gd name="connsiteY3" fmla="*/ 571 h 81915"/>
                  <a:gd name="connsiteX4" fmla="*/ 48196 w 67817"/>
                  <a:gd name="connsiteY4" fmla="*/ 0 h 81915"/>
                  <a:gd name="connsiteX5" fmla="*/ 67818 w 67817"/>
                  <a:gd name="connsiteY5" fmla="*/ 95 h 81915"/>
                  <a:gd name="connsiteX6" fmla="*/ 67437 w 67817"/>
                  <a:gd name="connsiteY6" fmla="*/ 11049 h 81915"/>
                  <a:gd name="connsiteX7" fmla="*/ 63722 w 67817"/>
                  <a:gd name="connsiteY7" fmla="*/ 11144 h 81915"/>
                  <a:gd name="connsiteX8" fmla="*/ 64008 w 67817"/>
                  <a:gd name="connsiteY8" fmla="*/ 81629 h 81915"/>
                  <a:gd name="connsiteX9" fmla="*/ 0 w 67817"/>
                  <a:gd name="connsiteY9" fmla="*/ 81915 h 81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817" h="81915">
                    <a:moveTo>
                      <a:pt x="0" y="81915"/>
                    </a:moveTo>
                    <a:lnTo>
                      <a:pt x="857" y="10192"/>
                    </a:lnTo>
                    <a:lnTo>
                      <a:pt x="4476" y="10478"/>
                    </a:lnTo>
                    <a:lnTo>
                      <a:pt x="5334" y="571"/>
                    </a:lnTo>
                    <a:lnTo>
                      <a:pt x="48196" y="0"/>
                    </a:lnTo>
                    <a:lnTo>
                      <a:pt x="67818" y="95"/>
                    </a:lnTo>
                    <a:lnTo>
                      <a:pt x="67437" y="11049"/>
                    </a:lnTo>
                    <a:lnTo>
                      <a:pt x="63722" y="11144"/>
                    </a:lnTo>
                    <a:lnTo>
                      <a:pt x="64008" y="81629"/>
                    </a:lnTo>
                    <a:lnTo>
                      <a:pt x="0" y="81915"/>
                    </a:lnTo>
                    <a:close/>
                  </a:path>
                </a:pathLst>
              </a:custGeom>
              <a:solidFill>
                <a:srgbClr val="669940"/>
              </a:solidFill>
              <a:ln w="9525" cap="flat">
                <a:noFill/>
                <a:prstDash val="solid"/>
                <a:miter/>
              </a:ln>
            </p:spPr>
            <p:txBody>
              <a:bodyPr rtlCol="0" anchor="ctr"/>
              <a:lstStyle/>
              <a:p>
                <a:endParaRPr lang="en-US"/>
              </a:p>
            </p:txBody>
          </p:sp>
          <p:sp>
            <p:nvSpPr>
              <p:cNvPr id="498" name="Freeform: Shape 497">
                <a:extLst>
                  <a:ext uri="{FF2B5EF4-FFF2-40B4-BE49-F238E27FC236}">
                    <a16:creationId xmlns:a16="http://schemas.microsoft.com/office/drawing/2014/main" id="{2AF67C96-6AD9-4C78-9846-8E971747E477}"/>
                  </a:ext>
                </a:extLst>
              </p:cNvPr>
              <p:cNvSpPr/>
              <p:nvPr/>
            </p:nvSpPr>
            <p:spPr>
              <a:xfrm>
                <a:off x="10123759" y="4845505"/>
                <a:ext cx="84771" cy="102394"/>
              </a:xfrm>
              <a:custGeom>
                <a:avLst/>
                <a:gdLst>
                  <a:gd name="connsiteX0" fmla="*/ 0 w 67817"/>
                  <a:gd name="connsiteY0" fmla="*/ 81915 h 81915"/>
                  <a:gd name="connsiteX1" fmla="*/ 857 w 67817"/>
                  <a:gd name="connsiteY1" fmla="*/ 10192 h 81915"/>
                  <a:gd name="connsiteX2" fmla="*/ 4476 w 67817"/>
                  <a:gd name="connsiteY2" fmla="*/ 10478 h 81915"/>
                  <a:gd name="connsiteX3" fmla="*/ 5334 w 67817"/>
                  <a:gd name="connsiteY3" fmla="*/ 571 h 81915"/>
                  <a:gd name="connsiteX4" fmla="*/ 48196 w 67817"/>
                  <a:gd name="connsiteY4" fmla="*/ 0 h 81915"/>
                  <a:gd name="connsiteX5" fmla="*/ 67818 w 67817"/>
                  <a:gd name="connsiteY5" fmla="*/ 95 h 81915"/>
                  <a:gd name="connsiteX6" fmla="*/ 67437 w 67817"/>
                  <a:gd name="connsiteY6" fmla="*/ 11049 h 81915"/>
                  <a:gd name="connsiteX7" fmla="*/ 63722 w 67817"/>
                  <a:gd name="connsiteY7" fmla="*/ 11144 h 81915"/>
                  <a:gd name="connsiteX8" fmla="*/ 64008 w 67817"/>
                  <a:gd name="connsiteY8" fmla="*/ 81629 h 81915"/>
                  <a:gd name="connsiteX9" fmla="*/ 0 w 67817"/>
                  <a:gd name="connsiteY9" fmla="*/ 81915 h 81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817" h="81915">
                    <a:moveTo>
                      <a:pt x="0" y="81915"/>
                    </a:moveTo>
                    <a:lnTo>
                      <a:pt x="857" y="10192"/>
                    </a:lnTo>
                    <a:lnTo>
                      <a:pt x="4476" y="10478"/>
                    </a:lnTo>
                    <a:lnTo>
                      <a:pt x="5334" y="571"/>
                    </a:lnTo>
                    <a:lnTo>
                      <a:pt x="48196" y="0"/>
                    </a:lnTo>
                    <a:lnTo>
                      <a:pt x="67818" y="95"/>
                    </a:lnTo>
                    <a:lnTo>
                      <a:pt x="67437" y="11049"/>
                    </a:lnTo>
                    <a:lnTo>
                      <a:pt x="63722" y="11144"/>
                    </a:lnTo>
                    <a:lnTo>
                      <a:pt x="64008" y="81629"/>
                    </a:lnTo>
                    <a:lnTo>
                      <a:pt x="0" y="81915"/>
                    </a:lnTo>
                    <a:close/>
                  </a:path>
                </a:pathLst>
              </a:custGeom>
              <a:noFill/>
              <a:ln w="2667" cap="flat">
                <a:solidFill>
                  <a:srgbClr val="FFFFFF"/>
                </a:solidFill>
                <a:prstDash val="solid"/>
                <a:miter/>
              </a:ln>
            </p:spPr>
            <p:txBody>
              <a:bodyPr rtlCol="0" anchor="ctr"/>
              <a:lstStyle/>
              <a:p>
                <a:endParaRPr lang="en-US"/>
              </a:p>
            </p:txBody>
          </p:sp>
          <p:sp>
            <p:nvSpPr>
              <p:cNvPr id="499" name="Freeform: Shape 498">
                <a:extLst>
                  <a:ext uri="{FF2B5EF4-FFF2-40B4-BE49-F238E27FC236}">
                    <a16:creationId xmlns:a16="http://schemas.microsoft.com/office/drawing/2014/main" id="{1FB79762-3A89-4271-AC3A-BC531DA6CE31}"/>
                  </a:ext>
                </a:extLst>
              </p:cNvPr>
              <p:cNvSpPr/>
              <p:nvPr/>
            </p:nvSpPr>
            <p:spPr>
              <a:xfrm>
                <a:off x="10283897" y="4845505"/>
                <a:ext cx="86558" cy="85010"/>
              </a:xfrm>
              <a:custGeom>
                <a:avLst/>
                <a:gdLst>
                  <a:gd name="connsiteX0" fmla="*/ 69152 w 69246"/>
                  <a:gd name="connsiteY0" fmla="*/ 68009 h 68008"/>
                  <a:gd name="connsiteX1" fmla="*/ 6478 w 69246"/>
                  <a:gd name="connsiteY1" fmla="*/ 66389 h 68008"/>
                  <a:gd name="connsiteX2" fmla="*/ 5906 w 69246"/>
                  <a:gd name="connsiteY2" fmla="*/ 11144 h 68008"/>
                  <a:gd name="connsiteX3" fmla="*/ 667 w 69246"/>
                  <a:gd name="connsiteY3" fmla="*/ 6096 h 68008"/>
                  <a:gd name="connsiteX4" fmla="*/ 0 w 69246"/>
                  <a:gd name="connsiteY4" fmla="*/ 1905 h 68008"/>
                  <a:gd name="connsiteX5" fmla="*/ 1334 w 69246"/>
                  <a:gd name="connsiteY5" fmla="*/ 0 h 68008"/>
                  <a:gd name="connsiteX6" fmla="*/ 69247 w 69246"/>
                  <a:gd name="connsiteY6" fmla="*/ 762 h 68008"/>
                  <a:gd name="connsiteX7" fmla="*/ 69056 w 69246"/>
                  <a:gd name="connsiteY7" fmla="*/ 48863 h 68008"/>
                  <a:gd name="connsiteX8" fmla="*/ 69152 w 69246"/>
                  <a:gd name="connsiteY8" fmla="*/ 68009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246" h="68008">
                    <a:moveTo>
                      <a:pt x="69152" y="68009"/>
                    </a:moveTo>
                    <a:lnTo>
                      <a:pt x="6478" y="66389"/>
                    </a:lnTo>
                    <a:lnTo>
                      <a:pt x="5906" y="11144"/>
                    </a:lnTo>
                    <a:lnTo>
                      <a:pt x="667" y="6096"/>
                    </a:lnTo>
                    <a:lnTo>
                      <a:pt x="0" y="1905"/>
                    </a:lnTo>
                    <a:lnTo>
                      <a:pt x="1334" y="0"/>
                    </a:lnTo>
                    <a:lnTo>
                      <a:pt x="69247" y="762"/>
                    </a:lnTo>
                    <a:lnTo>
                      <a:pt x="69056" y="48863"/>
                    </a:lnTo>
                    <a:lnTo>
                      <a:pt x="69152" y="68009"/>
                    </a:lnTo>
                    <a:close/>
                  </a:path>
                </a:pathLst>
              </a:custGeom>
              <a:solidFill>
                <a:srgbClr val="669940"/>
              </a:solidFill>
              <a:ln w="9525" cap="flat">
                <a:noFill/>
                <a:prstDash val="solid"/>
                <a:miter/>
              </a:ln>
            </p:spPr>
            <p:txBody>
              <a:bodyPr rtlCol="0" anchor="ctr"/>
              <a:lstStyle/>
              <a:p>
                <a:endParaRPr lang="en-US"/>
              </a:p>
            </p:txBody>
          </p:sp>
          <p:sp>
            <p:nvSpPr>
              <p:cNvPr id="500" name="Freeform: Shape 499">
                <a:extLst>
                  <a:ext uri="{FF2B5EF4-FFF2-40B4-BE49-F238E27FC236}">
                    <a16:creationId xmlns:a16="http://schemas.microsoft.com/office/drawing/2014/main" id="{15F0B408-7212-48CE-9115-5237431D360F}"/>
                  </a:ext>
                </a:extLst>
              </p:cNvPr>
              <p:cNvSpPr/>
              <p:nvPr/>
            </p:nvSpPr>
            <p:spPr>
              <a:xfrm>
                <a:off x="10283897" y="4845505"/>
                <a:ext cx="86558" cy="85010"/>
              </a:xfrm>
              <a:custGeom>
                <a:avLst/>
                <a:gdLst>
                  <a:gd name="connsiteX0" fmla="*/ 69152 w 69246"/>
                  <a:gd name="connsiteY0" fmla="*/ 68009 h 68008"/>
                  <a:gd name="connsiteX1" fmla="*/ 6478 w 69246"/>
                  <a:gd name="connsiteY1" fmla="*/ 66389 h 68008"/>
                  <a:gd name="connsiteX2" fmla="*/ 5906 w 69246"/>
                  <a:gd name="connsiteY2" fmla="*/ 11144 h 68008"/>
                  <a:gd name="connsiteX3" fmla="*/ 667 w 69246"/>
                  <a:gd name="connsiteY3" fmla="*/ 6096 h 68008"/>
                  <a:gd name="connsiteX4" fmla="*/ 0 w 69246"/>
                  <a:gd name="connsiteY4" fmla="*/ 1905 h 68008"/>
                  <a:gd name="connsiteX5" fmla="*/ 1334 w 69246"/>
                  <a:gd name="connsiteY5" fmla="*/ 0 h 68008"/>
                  <a:gd name="connsiteX6" fmla="*/ 69247 w 69246"/>
                  <a:gd name="connsiteY6" fmla="*/ 762 h 68008"/>
                  <a:gd name="connsiteX7" fmla="*/ 69056 w 69246"/>
                  <a:gd name="connsiteY7" fmla="*/ 48863 h 68008"/>
                  <a:gd name="connsiteX8" fmla="*/ 69152 w 69246"/>
                  <a:gd name="connsiteY8" fmla="*/ 68009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246" h="68008">
                    <a:moveTo>
                      <a:pt x="69152" y="68009"/>
                    </a:moveTo>
                    <a:lnTo>
                      <a:pt x="6478" y="66389"/>
                    </a:lnTo>
                    <a:lnTo>
                      <a:pt x="5906" y="11144"/>
                    </a:lnTo>
                    <a:lnTo>
                      <a:pt x="667" y="6096"/>
                    </a:lnTo>
                    <a:lnTo>
                      <a:pt x="0" y="1905"/>
                    </a:lnTo>
                    <a:lnTo>
                      <a:pt x="1334" y="0"/>
                    </a:lnTo>
                    <a:lnTo>
                      <a:pt x="69247" y="762"/>
                    </a:lnTo>
                    <a:lnTo>
                      <a:pt x="69056" y="48863"/>
                    </a:lnTo>
                    <a:lnTo>
                      <a:pt x="69152" y="68009"/>
                    </a:lnTo>
                    <a:close/>
                  </a:path>
                </a:pathLst>
              </a:custGeom>
              <a:noFill/>
              <a:ln w="2667" cap="flat">
                <a:solidFill>
                  <a:srgbClr val="FFFFFF"/>
                </a:solidFill>
                <a:prstDash val="solid"/>
                <a:miter/>
              </a:ln>
            </p:spPr>
            <p:txBody>
              <a:bodyPr rtlCol="0" anchor="ctr"/>
              <a:lstStyle/>
              <a:p>
                <a:endParaRPr lang="en-US"/>
              </a:p>
            </p:txBody>
          </p:sp>
          <p:sp>
            <p:nvSpPr>
              <p:cNvPr id="501" name="Freeform: Shape 500">
                <a:extLst>
                  <a:ext uri="{FF2B5EF4-FFF2-40B4-BE49-F238E27FC236}">
                    <a16:creationId xmlns:a16="http://schemas.microsoft.com/office/drawing/2014/main" id="{E355DAF4-421E-46F6-8257-E376A09DAAFA}"/>
                  </a:ext>
                </a:extLst>
              </p:cNvPr>
              <p:cNvSpPr/>
              <p:nvPr/>
            </p:nvSpPr>
            <p:spPr>
              <a:xfrm>
                <a:off x="9866226" y="4845625"/>
                <a:ext cx="218955" cy="212526"/>
              </a:xfrm>
              <a:custGeom>
                <a:avLst/>
                <a:gdLst>
                  <a:gd name="connsiteX0" fmla="*/ 175070 w 175164"/>
                  <a:gd name="connsiteY0" fmla="*/ 476 h 170021"/>
                  <a:gd name="connsiteX1" fmla="*/ 175164 w 175164"/>
                  <a:gd name="connsiteY1" fmla="*/ 116967 h 170021"/>
                  <a:gd name="connsiteX2" fmla="*/ 174688 w 175164"/>
                  <a:gd name="connsiteY2" fmla="*/ 170021 h 170021"/>
                  <a:gd name="connsiteX3" fmla="*/ 132207 w 175164"/>
                  <a:gd name="connsiteY3" fmla="*/ 170021 h 170021"/>
                  <a:gd name="connsiteX4" fmla="*/ 135350 w 175164"/>
                  <a:gd name="connsiteY4" fmla="*/ 164306 h 170021"/>
                  <a:gd name="connsiteX5" fmla="*/ 134778 w 175164"/>
                  <a:gd name="connsiteY5" fmla="*/ 160782 h 170021"/>
                  <a:gd name="connsiteX6" fmla="*/ 132874 w 175164"/>
                  <a:gd name="connsiteY6" fmla="*/ 159067 h 170021"/>
                  <a:gd name="connsiteX7" fmla="*/ 117253 w 175164"/>
                  <a:gd name="connsiteY7" fmla="*/ 156400 h 170021"/>
                  <a:gd name="connsiteX8" fmla="*/ 100584 w 175164"/>
                  <a:gd name="connsiteY8" fmla="*/ 138589 h 170021"/>
                  <a:gd name="connsiteX9" fmla="*/ 95059 w 175164"/>
                  <a:gd name="connsiteY9" fmla="*/ 137731 h 170021"/>
                  <a:gd name="connsiteX10" fmla="*/ 90106 w 175164"/>
                  <a:gd name="connsiteY10" fmla="*/ 143065 h 170021"/>
                  <a:gd name="connsiteX11" fmla="*/ 83344 w 175164"/>
                  <a:gd name="connsiteY11" fmla="*/ 142304 h 170021"/>
                  <a:gd name="connsiteX12" fmla="*/ 81629 w 175164"/>
                  <a:gd name="connsiteY12" fmla="*/ 136874 h 170021"/>
                  <a:gd name="connsiteX13" fmla="*/ 89439 w 175164"/>
                  <a:gd name="connsiteY13" fmla="*/ 129540 h 170021"/>
                  <a:gd name="connsiteX14" fmla="*/ 88106 w 175164"/>
                  <a:gd name="connsiteY14" fmla="*/ 123349 h 170021"/>
                  <a:gd name="connsiteX15" fmla="*/ 85439 w 175164"/>
                  <a:gd name="connsiteY15" fmla="*/ 123254 h 170021"/>
                  <a:gd name="connsiteX16" fmla="*/ 79534 w 175164"/>
                  <a:gd name="connsiteY16" fmla="*/ 126492 h 170021"/>
                  <a:gd name="connsiteX17" fmla="*/ 72866 w 175164"/>
                  <a:gd name="connsiteY17" fmla="*/ 118205 h 170021"/>
                  <a:gd name="connsiteX18" fmla="*/ 63722 w 175164"/>
                  <a:gd name="connsiteY18" fmla="*/ 117157 h 170021"/>
                  <a:gd name="connsiteX19" fmla="*/ 59436 w 175164"/>
                  <a:gd name="connsiteY19" fmla="*/ 114871 h 170021"/>
                  <a:gd name="connsiteX20" fmla="*/ 59531 w 175164"/>
                  <a:gd name="connsiteY20" fmla="*/ 104108 h 170021"/>
                  <a:gd name="connsiteX21" fmla="*/ 57340 w 175164"/>
                  <a:gd name="connsiteY21" fmla="*/ 101060 h 170021"/>
                  <a:gd name="connsiteX22" fmla="*/ 55436 w 175164"/>
                  <a:gd name="connsiteY22" fmla="*/ 94012 h 170021"/>
                  <a:gd name="connsiteX23" fmla="*/ 51721 w 175164"/>
                  <a:gd name="connsiteY23" fmla="*/ 89821 h 170021"/>
                  <a:gd name="connsiteX24" fmla="*/ 45911 w 175164"/>
                  <a:gd name="connsiteY24" fmla="*/ 90964 h 170021"/>
                  <a:gd name="connsiteX25" fmla="*/ 40481 w 175164"/>
                  <a:gd name="connsiteY25" fmla="*/ 95059 h 170021"/>
                  <a:gd name="connsiteX26" fmla="*/ 32575 w 175164"/>
                  <a:gd name="connsiteY26" fmla="*/ 108013 h 170021"/>
                  <a:gd name="connsiteX27" fmla="*/ 23241 w 175164"/>
                  <a:gd name="connsiteY27" fmla="*/ 110585 h 170021"/>
                  <a:gd name="connsiteX28" fmla="*/ 16954 w 175164"/>
                  <a:gd name="connsiteY28" fmla="*/ 110680 h 170021"/>
                  <a:gd name="connsiteX29" fmla="*/ 9430 w 175164"/>
                  <a:gd name="connsiteY29" fmla="*/ 104775 h 170021"/>
                  <a:gd name="connsiteX30" fmla="*/ 7811 w 175164"/>
                  <a:gd name="connsiteY30" fmla="*/ 100203 h 170021"/>
                  <a:gd name="connsiteX31" fmla="*/ 9525 w 175164"/>
                  <a:gd name="connsiteY31" fmla="*/ 97441 h 170021"/>
                  <a:gd name="connsiteX32" fmla="*/ 18288 w 175164"/>
                  <a:gd name="connsiteY32" fmla="*/ 95631 h 170021"/>
                  <a:gd name="connsiteX33" fmla="*/ 29337 w 175164"/>
                  <a:gd name="connsiteY33" fmla="*/ 90392 h 170021"/>
                  <a:gd name="connsiteX34" fmla="*/ 30099 w 175164"/>
                  <a:gd name="connsiteY34" fmla="*/ 86392 h 170021"/>
                  <a:gd name="connsiteX35" fmla="*/ 25622 w 175164"/>
                  <a:gd name="connsiteY35" fmla="*/ 81344 h 170021"/>
                  <a:gd name="connsiteX36" fmla="*/ 10763 w 175164"/>
                  <a:gd name="connsiteY36" fmla="*/ 85725 h 170021"/>
                  <a:gd name="connsiteX37" fmla="*/ 2953 w 175164"/>
                  <a:gd name="connsiteY37" fmla="*/ 83058 h 170021"/>
                  <a:gd name="connsiteX38" fmla="*/ 2667 w 175164"/>
                  <a:gd name="connsiteY38" fmla="*/ 76962 h 170021"/>
                  <a:gd name="connsiteX39" fmla="*/ 0 w 175164"/>
                  <a:gd name="connsiteY39" fmla="*/ 68771 h 170021"/>
                  <a:gd name="connsiteX40" fmla="*/ 381 w 175164"/>
                  <a:gd name="connsiteY40" fmla="*/ 64103 h 170021"/>
                  <a:gd name="connsiteX41" fmla="*/ 3143 w 175164"/>
                  <a:gd name="connsiteY41" fmla="*/ 60484 h 170021"/>
                  <a:gd name="connsiteX42" fmla="*/ 5334 w 175164"/>
                  <a:gd name="connsiteY42" fmla="*/ 60198 h 170021"/>
                  <a:gd name="connsiteX43" fmla="*/ 9715 w 175164"/>
                  <a:gd name="connsiteY43" fmla="*/ 62674 h 170021"/>
                  <a:gd name="connsiteX44" fmla="*/ 20002 w 175164"/>
                  <a:gd name="connsiteY44" fmla="*/ 63437 h 170021"/>
                  <a:gd name="connsiteX45" fmla="*/ 29146 w 175164"/>
                  <a:gd name="connsiteY45" fmla="*/ 50768 h 170021"/>
                  <a:gd name="connsiteX46" fmla="*/ 40291 w 175164"/>
                  <a:gd name="connsiteY46" fmla="*/ 50006 h 170021"/>
                  <a:gd name="connsiteX47" fmla="*/ 41720 w 175164"/>
                  <a:gd name="connsiteY47" fmla="*/ 46577 h 170021"/>
                  <a:gd name="connsiteX48" fmla="*/ 46387 w 175164"/>
                  <a:gd name="connsiteY48" fmla="*/ 46291 h 170021"/>
                  <a:gd name="connsiteX49" fmla="*/ 46577 w 175164"/>
                  <a:gd name="connsiteY49" fmla="*/ 44291 h 170021"/>
                  <a:gd name="connsiteX50" fmla="*/ 52673 w 175164"/>
                  <a:gd name="connsiteY50" fmla="*/ 43815 h 170021"/>
                  <a:gd name="connsiteX51" fmla="*/ 52673 w 175164"/>
                  <a:gd name="connsiteY51" fmla="*/ 95 h 170021"/>
                  <a:gd name="connsiteX52" fmla="*/ 90488 w 175164"/>
                  <a:gd name="connsiteY52" fmla="*/ 0 h 170021"/>
                  <a:gd name="connsiteX53" fmla="*/ 175070 w 175164"/>
                  <a:gd name="connsiteY53" fmla="*/ 476 h 170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75164" h="170021">
                    <a:moveTo>
                      <a:pt x="175070" y="476"/>
                    </a:moveTo>
                    <a:lnTo>
                      <a:pt x="175164" y="116967"/>
                    </a:lnTo>
                    <a:lnTo>
                      <a:pt x="174688" y="170021"/>
                    </a:lnTo>
                    <a:lnTo>
                      <a:pt x="132207" y="170021"/>
                    </a:lnTo>
                    <a:lnTo>
                      <a:pt x="135350" y="164306"/>
                    </a:lnTo>
                    <a:lnTo>
                      <a:pt x="134778" y="160782"/>
                    </a:lnTo>
                    <a:lnTo>
                      <a:pt x="132874" y="159067"/>
                    </a:lnTo>
                    <a:lnTo>
                      <a:pt x="117253" y="156400"/>
                    </a:lnTo>
                    <a:lnTo>
                      <a:pt x="100584" y="138589"/>
                    </a:lnTo>
                    <a:lnTo>
                      <a:pt x="95059" y="137731"/>
                    </a:lnTo>
                    <a:lnTo>
                      <a:pt x="90106" y="143065"/>
                    </a:lnTo>
                    <a:lnTo>
                      <a:pt x="83344" y="142304"/>
                    </a:lnTo>
                    <a:lnTo>
                      <a:pt x="81629" y="136874"/>
                    </a:lnTo>
                    <a:lnTo>
                      <a:pt x="89439" y="129540"/>
                    </a:lnTo>
                    <a:lnTo>
                      <a:pt x="88106" y="123349"/>
                    </a:lnTo>
                    <a:lnTo>
                      <a:pt x="85439" y="123254"/>
                    </a:lnTo>
                    <a:lnTo>
                      <a:pt x="79534" y="126492"/>
                    </a:lnTo>
                    <a:lnTo>
                      <a:pt x="72866" y="118205"/>
                    </a:lnTo>
                    <a:lnTo>
                      <a:pt x="63722" y="117157"/>
                    </a:lnTo>
                    <a:lnTo>
                      <a:pt x="59436" y="114871"/>
                    </a:lnTo>
                    <a:lnTo>
                      <a:pt x="59531" y="104108"/>
                    </a:lnTo>
                    <a:lnTo>
                      <a:pt x="57340" y="101060"/>
                    </a:lnTo>
                    <a:lnTo>
                      <a:pt x="55436" y="94012"/>
                    </a:lnTo>
                    <a:lnTo>
                      <a:pt x="51721" y="89821"/>
                    </a:lnTo>
                    <a:lnTo>
                      <a:pt x="45911" y="90964"/>
                    </a:lnTo>
                    <a:lnTo>
                      <a:pt x="40481" y="95059"/>
                    </a:lnTo>
                    <a:lnTo>
                      <a:pt x="32575" y="108013"/>
                    </a:lnTo>
                    <a:lnTo>
                      <a:pt x="23241" y="110585"/>
                    </a:lnTo>
                    <a:lnTo>
                      <a:pt x="16954" y="110680"/>
                    </a:lnTo>
                    <a:lnTo>
                      <a:pt x="9430" y="104775"/>
                    </a:lnTo>
                    <a:lnTo>
                      <a:pt x="7811" y="100203"/>
                    </a:lnTo>
                    <a:lnTo>
                      <a:pt x="9525" y="97441"/>
                    </a:lnTo>
                    <a:lnTo>
                      <a:pt x="18288" y="95631"/>
                    </a:lnTo>
                    <a:lnTo>
                      <a:pt x="29337" y="90392"/>
                    </a:lnTo>
                    <a:lnTo>
                      <a:pt x="30099" y="86392"/>
                    </a:lnTo>
                    <a:lnTo>
                      <a:pt x="25622" y="81344"/>
                    </a:lnTo>
                    <a:lnTo>
                      <a:pt x="10763" y="85725"/>
                    </a:lnTo>
                    <a:lnTo>
                      <a:pt x="2953" y="83058"/>
                    </a:lnTo>
                    <a:lnTo>
                      <a:pt x="2667" y="76962"/>
                    </a:lnTo>
                    <a:lnTo>
                      <a:pt x="0" y="68771"/>
                    </a:lnTo>
                    <a:lnTo>
                      <a:pt x="381" y="64103"/>
                    </a:lnTo>
                    <a:lnTo>
                      <a:pt x="3143" y="60484"/>
                    </a:lnTo>
                    <a:lnTo>
                      <a:pt x="5334" y="60198"/>
                    </a:lnTo>
                    <a:lnTo>
                      <a:pt x="9715" y="62674"/>
                    </a:lnTo>
                    <a:lnTo>
                      <a:pt x="20002" y="63437"/>
                    </a:lnTo>
                    <a:lnTo>
                      <a:pt x="29146" y="50768"/>
                    </a:lnTo>
                    <a:lnTo>
                      <a:pt x="40291" y="50006"/>
                    </a:lnTo>
                    <a:lnTo>
                      <a:pt x="41720" y="46577"/>
                    </a:lnTo>
                    <a:lnTo>
                      <a:pt x="46387" y="46291"/>
                    </a:lnTo>
                    <a:lnTo>
                      <a:pt x="46577" y="44291"/>
                    </a:lnTo>
                    <a:lnTo>
                      <a:pt x="52673" y="43815"/>
                    </a:lnTo>
                    <a:lnTo>
                      <a:pt x="52673" y="95"/>
                    </a:lnTo>
                    <a:lnTo>
                      <a:pt x="90488" y="0"/>
                    </a:lnTo>
                    <a:lnTo>
                      <a:pt x="175070" y="476"/>
                    </a:lnTo>
                    <a:close/>
                  </a:path>
                </a:pathLst>
              </a:custGeom>
              <a:solidFill>
                <a:srgbClr val="669940"/>
              </a:solidFill>
              <a:ln w="9525" cap="flat">
                <a:noFill/>
                <a:prstDash val="solid"/>
                <a:miter/>
              </a:ln>
            </p:spPr>
            <p:txBody>
              <a:bodyPr rtlCol="0" anchor="ctr"/>
              <a:lstStyle/>
              <a:p>
                <a:endParaRPr lang="en-US"/>
              </a:p>
            </p:txBody>
          </p:sp>
          <p:sp>
            <p:nvSpPr>
              <p:cNvPr id="502" name="Freeform: Shape 501">
                <a:extLst>
                  <a:ext uri="{FF2B5EF4-FFF2-40B4-BE49-F238E27FC236}">
                    <a16:creationId xmlns:a16="http://schemas.microsoft.com/office/drawing/2014/main" id="{D9B24E91-B4BC-4E99-B85C-1208CBA276E4}"/>
                  </a:ext>
                </a:extLst>
              </p:cNvPr>
              <p:cNvSpPr/>
              <p:nvPr/>
            </p:nvSpPr>
            <p:spPr>
              <a:xfrm>
                <a:off x="9866226" y="4845625"/>
                <a:ext cx="218955" cy="212526"/>
              </a:xfrm>
              <a:custGeom>
                <a:avLst/>
                <a:gdLst>
                  <a:gd name="connsiteX0" fmla="*/ 175070 w 175164"/>
                  <a:gd name="connsiteY0" fmla="*/ 476 h 170021"/>
                  <a:gd name="connsiteX1" fmla="*/ 175164 w 175164"/>
                  <a:gd name="connsiteY1" fmla="*/ 116967 h 170021"/>
                  <a:gd name="connsiteX2" fmla="*/ 174688 w 175164"/>
                  <a:gd name="connsiteY2" fmla="*/ 170021 h 170021"/>
                  <a:gd name="connsiteX3" fmla="*/ 132207 w 175164"/>
                  <a:gd name="connsiteY3" fmla="*/ 170021 h 170021"/>
                  <a:gd name="connsiteX4" fmla="*/ 135350 w 175164"/>
                  <a:gd name="connsiteY4" fmla="*/ 164306 h 170021"/>
                  <a:gd name="connsiteX5" fmla="*/ 134778 w 175164"/>
                  <a:gd name="connsiteY5" fmla="*/ 160782 h 170021"/>
                  <a:gd name="connsiteX6" fmla="*/ 132874 w 175164"/>
                  <a:gd name="connsiteY6" fmla="*/ 159067 h 170021"/>
                  <a:gd name="connsiteX7" fmla="*/ 117253 w 175164"/>
                  <a:gd name="connsiteY7" fmla="*/ 156400 h 170021"/>
                  <a:gd name="connsiteX8" fmla="*/ 100584 w 175164"/>
                  <a:gd name="connsiteY8" fmla="*/ 138589 h 170021"/>
                  <a:gd name="connsiteX9" fmla="*/ 95059 w 175164"/>
                  <a:gd name="connsiteY9" fmla="*/ 137731 h 170021"/>
                  <a:gd name="connsiteX10" fmla="*/ 90106 w 175164"/>
                  <a:gd name="connsiteY10" fmla="*/ 143065 h 170021"/>
                  <a:gd name="connsiteX11" fmla="*/ 83344 w 175164"/>
                  <a:gd name="connsiteY11" fmla="*/ 142304 h 170021"/>
                  <a:gd name="connsiteX12" fmla="*/ 81629 w 175164"/>
                  <a:gd name="connsiteY12" fmla="*/ 136874 h 170021"/>
                  <a:gd name="connsiteX13" fmla="*/ 89439 w 175164"/>
                  <a:gd name="connsiteY13" fmla="*/ 129540 h 170021"/>
                  <a:gd name="connsiteX14" fmla="*/ 88106 w 175164"/>
                  <a:gd name="connsiteY14" fmla="*/ 123349 h 170021"/>
                  <a:gd name="connsiteX15" fmla="*/ 85439 w 175164"/>
                  <a:gd name="connsiteY15" fmla="*/ 123254 h 170021"/>
                  <a:gd name="connsiteX16" fmla="*/ 79534 w 175164"/>
                  <a:gd name="connsiteY16" fmla="*/ 126492 h 170021"/>
                  <a:gd name="connsiteX17" fmla="*/ 72866 w 175164"/>
                  <a:gd name="connsiteY17" fmla="*/ 118205 h 170021"/>
                  <a:gd name="connsiteX18" fmla="*/ 63722 w 175164"/>
                  <a:gd name="connsiteY18" fmla="*/ 117157 h 170021"/>
                  <a:gd name="connsiteX19" fmla="*/ 59436 w 175164"/>
                  <a:gd name="connsiteY19" fmla="*/ 114871 h 170021"/>
                  <a:gd name="connsiteX20" fmla="*/ 59531 w 175164"/>
                  <a:gd name="connsiteY20" fmla="*/ 104108 h 170021"/>
                  <a:gd name="connsiteX21" fmla="*/ 57340 w 175164"/>
                  <a:gd name="connsiteY21" fmla="*/ 101060 h 170021"/>
                  <a:gd name="connsiteX22" fmla="*/ 55436 w 175164"/>
                  <a:gd name="connsiteY22" fmla="*/ 94012 h 170021"/>
                  <a:gd name="connsiteX23" fmla="*/ 51721 w 175164"/>
                  <a:gd name="connsiteY23" fmla="*/ 89821 h 170021"/>
                  <a:gd name="connsiteX24" fmla="*/ 45911 w 175164"/>
                  <a:gd name="connsiteY24" fmla="*/ 90964 h 170021"/>
                  <a:gd name="connsiteX25" fmla="*/ 40481 w 175164"/>
                  <a:gd name="connsiteY25" fmla="*/ 95059 h 170021"/>
                  <a:gd name="connsiteX26" fmla="*/ 32575 w 175164"/>
                  <a:gd name="connsiteY26" fmla="*/ 108013 h 170021"/>
                  <a:gd name="connsiteX27" fmla="*/ 23241 w 175164"/>
                  <a:gd name="connsiteY27" fmla="*/ 110585 h 170021"/>
                  <a:gd name="connsiteX28" fmla="*/ 16954 w 175164"/>
                  <a:gd name="connsiteY28" fmla="*/ 110680 h 170021"/>
                  <a:gd name="connsiteX29" fmla="*/ 9430 w 175164"/>
                  <a:gd name="connsiteY29" fmla="*/ 104775 h 170021"/>
                  <a:gd name="connsiteX30" fmla="*/ 7811 w 175164"/>
                  <a:gd name="connsiteY30" fmla="*/ 100203 h 170021"/>
                  <a:gd name="connsiteX31" fmla="*/ 9525 w 175164"/>
                  <a:gd name="connsiteY31" fmla="*/ 97441 h 170021"/>
                  <a:gd name="connsiteX32" fmla="*/ 18288 w 175164"/>
                  <a:gd name="connsiteY32" fmla="*/ 95631 h 170021"/>
                  <a:gd name="connsiteX33" fmla="*/ 29337 w 175164"/>
                  <a:gd name="connsiteY33" fmla="*/ 90392 h 170021"/>
                  <a:gd name="connsiteX34" fmla="*/ 30099 w 175164"/>
                  <a:gd name="connsiteY34" fmla="*/ 86392 h 170021"/>
                  <a:gd name="connsiteX35" fmla="*/ 25622 w 175164"/>
                  <a:gd name="connsiteY35" fmla="*/ 81344 h 170021"/>
                  <a:gd name="connsiteX36" fmla="*/ 10763 w 175164"/>
                  <a:gd name="connsiteY36" fmla="*/ 85725 h 170021"/>
                  <a:gd name="connsiteX37" fmla="*/ 2953 w 175164"/>
                  <a:gd name="connsiteY37" fmla="*/ 83058 h 170021"/>
                  <a:gd name="connsiteX38" fmla="*/ 2667 w 175164"/>
                  <a:gd name="connsiteY38" fmla="*/ 76962 h 170021"/>
                  <a:gd name="connsiteX39" fmla="*/ 0 w 175164"/>
                  <a:gd name="connsiteY39" fmla="*/ 68771 h 170021"/>
                  <a:gd name="connsiteX40" fmla="*/ 381 w 175164"/>
                  <a:gd name="connsiteY40" fmla="*/ 64103 h 170021"/>
                  <a:gd name="connsiteX41" fmla="*/ 3143 w 175164"/>
                  <a:gd name="connsiteY41" fmla="*/ 60484 h 170021"/>
                  <a:gd name="connsiteX42" fmla="*/ 5334 w 175164"/>
                  <a:gd name="connsiteY42" fmla="*/ 60198 h 170021"/>
                  <a:gd name="connsiteX43" fmla="*/ 9715 w 175164"/>
                  <a:gd name="connsiteY43" fmla="*/ 62674 h 170021"/>
                  <a:gd name="connsiteX44" fmla="*/ 20002 w 175164"/>
                  <a:gd name="connsiteY44" fmla="*/ 63437 h 170021"/>
                  <a:gd name="connsiteX45" fmla="*/ 29146 w 175164"/>
                  <a:gd name="connsiteY45" fmla="*/ 50768 h 170021"/>
                  <a:gd name="connsiteX46" fmla="*/ 40291 w 175164"/>
                  <a:gd name="connsiteY46" fmla="*/ 50006 h 170021"/>
                  <a:gd name="connsiteX47" fmla="*/ 41720 w 175164"/>
                  <a:gd name="connsiteY47" fmla="*/ 46577 h 170021"/>
                  <a:gd name="connsiteX48" fmla="*/ 46387 w 175164"/>
                  <a:gd name="connsiteY48" fmla="*/ 46291 h 170021"/>
                  <a:gd name="connsiteX49" fmla="*/ 46577 w 175164"/>
                  <a:gd name="connsiteY49" fmla="*/ 44291 h 170021"/>
                  <a:gd name="connsiteX50" fmla="*/ 52673 w 175164"/>
                  <a:gd name="connsiteY50" fmla="*/ 43815 h 170021"/>
                  <a:gd name="connsiteX51" fmla="*/ 52673 w 175164"/>
                  <a:gd name="connsiteY51" fmla="*/ 95 h 170021"/>
                  <a:gd name="connsiteX52" fmla="*/ 90488 w 175164"/>
                  <a:gd name="connsiteY52" fmla="*/ 0 h 170021"/>
                  <a:gd name="connsiteX53" fmla="*/ 175070 w 175164"/>
                  <a:gd name="connsiteY53" fmla="*/ 476 h 170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75164" h="170021">
                    <a:moveTo>
                      <a:pt x="175070" y="476"/>
                    </a:moveTo>
                    <a:lnTo>
                      <a:pt x="175164" y="116967"/>
                    </a:lnTo>
                    <a:lnTo>
                      <a:pt x="174688" y="170021"/>
                    </a:lnTo>
                    <a:lnTo>
                      <a:pt x="132207" y="170021"/>
                    </a:lnTo>
                    <a:lnTo>
                      <a:pt x="135350" y="164306"/>
                    </a:lnTo>
                    <a:lnTo>
                      <a:pt x="134778" y="160782"/>
                    </a:lnTo>
                    <a:lnTo>
                      <a:pt x="132874" y="159067"/>
                    </a:lnTo>
                    <a:lnTo>
                      <a:pt x="117253" y="156400"/>
                    </a:lnTo>
                    <a:lnTo>
                      <a:pt x="100584" y="138589"/>
                    </a:lnTo>
                    <a:lnTo>
                      <a:pt x="95059" y="137731"/>
                    </a:lnTo>
                    <a:lnTo>
                      <a:pt x="90106" y="143065"/>
                    </a:lnTo>
                    <a:lnTo>
                      <a:pt x="83344" y="142304"/>
                    </a:lnTo>
                    <a:lnTo>
                      <a:pt x="81629" y="136874"/>
                    </a:lnTo>
                    <a:lnTo>
                      <a:pt x="89439" y="129540"/>
                    </a:lnTo>
                    <a:lnTo>
                      <a:pt x="88106" y="123349"/>
                    </a:lnTo>
                    <a:lnTo>
                      <a:pt x="85439" y="123254"/>
                    </a:lnTo>
                    <a:lnTo>
                      <a:pt x="79534" y="126492"/>
                    </a:lnTo>
                    <a:lnTo>
                      <a:pt x="72866" y="118205"/>
                    </a:lnTo>
                    <a:lnTo>
                      <a:pt x="63722" y="117157"/>
                    </a:lnTo>
                    <a:lnTo>
                      <a:pt x="59436" y="114871"/>
                    </a:lnTo>
                    <a:lnTo>
                      <a:pt x="59531" y="104108"/>
                    </a:lnTo>
                    <a:lnTo>
                      <a:pt x="57340" y="101060"/>
                    </a:lnTo>
                    <a:lnTo>
                      <a:pt x="55436" y="94012"/>
                    </a:lnTo>
                    <a:lnTo>
                      <a:pt x="51721" y="89821"/>
                    </a:lnTo>
                    <a:lnTo>
                      <a:pt x="45911" y="90964"/>
                    </a:lnTo>
                    <a:lnTo>
                      <a:pt x="40481" y="95059"/>
                    </a:lnTo>
                    <a:lnTo>
                      <a:pt x="32575" y="108013"/>
                    </a:lnTo>
                    <a:lnTo>
                      <a:pt x="23241" y="110585"/>
                    </a:lnTo>
                    <a:lnTo>
                      <a:pt x="16954" y="110680"/>
                    </a:lnTo>
                    <a:lnTo>
                      <a:pt x="9430" y="104775"/>
                    </a:lnTo>
                    <a:lnTo>
                      <a:pt x="7811" y="100203"/>
                    </a:lnTo>
                    <a:lnTo>
                      <a:pt x="9525" y="97441"/>
                    </a:lnTo>
                    <a:lnTo>
                      <a:pt x="18288" y="95631"/>
                    </a:lnTo>
                    <a:lnTo>
                      <a:pt x="29337" y="90392"/>
                    </a:lnTo>
                    <a:lnTo>
                      <a:pt x="30099" y="86392"/>
                    </a:lnTo>
                    <a:lnTo>
                      <a:pt x="25622" y="81344"/>
                    </a:lnTo>
                    <a:lnTo>
                      <a:pt x="10763" y="85725"/>
                    </a:lnTo>
                    <a:lnTo>
                      <a:pt x="2953" y="83058"/>
                    </a:lnTo>
                    <a:lnTo>
                      <a:pt x="2667" y="76962"/>
                    </a:lnTo>
                    <a:lnTo>
                      <a:pt x="0" y="68771"/>
                    </a:lnTo>
                    <a:lnTo>
                      <a:pt x="381" y="64103"/>
                    </a:lnTo>
                    <a:lnTo>
                      <a:pt x="3143" y="60484"/>
                    </a:lnTo>
                    <a:lnTo>
                      <a:pt x="5334" y="60198"/>
                    </a:lnTo>
                    <a:lnTo>
                      <a:pt x="9715" y="62674"/>
                    </a:lnTo>
                    <a:lnTo>
                      <a:pt x="20002" y="63437"/>
                    </a:lnTo>
                    <a:lnTo>
                      <a:pt x="29146" y="50768"/>
                    </a:lnTo>
                    <a:lnTo>
                      <a:pt x="40291" y="50006"/>
                    </a:lnTo>
                    <a:lnTo>
                      <a:pt x="41720" y="46577"/>
                    </a:lnTo>
                    <a:lnTo>
                      <a:pt x="46387" y="46291"/>
                    </a:lnTo>
                    <a:lnTo>
                      <a:pt x="46577" y="44291"/>
                    </a:lnTo>
                    <a:lnTo>
                      <a:pt x="52673" y="43815"/>
                    </a:lnTo>
                    <a:lnTo>
                      <a:pt x="52673" y="95"/>
                    </a:lnTo>
                    <a:lnTo>
                      <a:pt x="90488" y="0"/>
                    </a:lnTo>
                    <a:lnTo>
                      <a:pt x="175070" y="476"/>
                    </a:lnTo>
                    <a:close/>
                  </a:path>
                </a:pathLst>
              </a:custGeom>
              <a:noFill/>
              <a:ln w="2667" cap="flat">
                <a:solidFill>
                  <a:srgbClr val="FFFFFF"/>
                </a:solidFill>
                <a:prstDash val="solid"/>
                <a:miter/>
              </a:ln>
            </p:spPr>
            <p:txBody>
              <a:bodyPr rtlCol="0" anchor="ctr"/>
              <a:lstStyle/>
              <a:p>
                <a:endParaRPr lang="en-US"/>
              </a:p>
            </p:txBody>
          </p:sp>
          <p:sp>
            <p:nvSpPr>
              <p:cNvPr id="503" name="Freeform: Shape 502">
                <a:extLst>
                  <a:ext uri="{FF2B5EF4-FFF2-40B4-BE49-F238E27FC236}">
                    <a16:creationId xmlns:a16="http://schemas.microsoft.com/office/drawing/2014/main" id="{70D5E974-39B5-49EF-9073-41C71045D377}"/>
                  </a:ext>
                </a:extLst>
              </p:cNvPr>
              <p:cNvSpPr/>
              <p:nvPr/>
            </p:nvSpPr>
            <p:spPr>
              <a:xfrm>
                <a:off x="9784431" y="4845743"/>
                <a:ext cx="147636" cy="104655"/>
              </a:xfrm>
              <a:custGeom>
                <a:avLst/>
                <a:gdLst>
                  <a:gd name="connsiteX0" fmla="*/ 1048 w 118109"/>
                  <a:gd name="connsiteY0" fmla="*/ 83725 h 83724"/>
                  <a:gd name="connsiteX1" fmla="*/ 0 w 118109"/>
                  <a:gd name="connsiteY1" fmla="*/ 762 h 83724"/>
                  <a:gd name="connsiteX2" fmla="*/ 54007 w 118109"/>
                  <a:gd name="connsiteY2" fmla="*/ 95 h 83724"/>
                  <a:gd name="connsiteX3" fmla="*/ 118110 w 118109"/>
                  <a:gd name="connsiteY3" fmla="*/ 0 h 83724"/>
                  <a:gd name="connsiteX4" fmla="*/ 118110 w 118109"/>
                  <a:gd name="connsiteY4" fmla="*/ 43720 h 83724"/>
                  <a:gd name="connsiteX5" fmla="*/ 112014 w 118109"/>
                  <a:gd name="connsiteY5" fmla="*/ 44196 h 83724"/>
                  <a:gd name="connsiteX6" fmla="*/ 111823 w 118109"/>
                  <a:gd name="connsiteY6" fmla="*/ 46196 h 83724"/>
                  <a:gd name="connsiteX7" fmla="*/ 107156 w 118109"/>
                  <a:gd name="connsiteY7" fmla="*/ 46482 h 83724"/>
                  <a:gd name="connsiteX8" fmla="*/ 105632 w 118109"/>
                  <a:gd name="connsiteY8" fmla="*/ 49911 h 83724"/>
                  <a:gd name="connsiteX9" fmla="*/ 94583 w 118109"/>
                  <a:gd name="connsiteY9" fmla="*/ 50673 h 83724"/>
                  <a:gd name="connsiteX10" fmla="*/ 85439 w 118109"/>
                  <a:gd name="connsiteY10" fmla="*/ 63341 h 83724"/>
                  <a:gd name="connsiteX11" fmla="*/ 75152 w 118109"/>
                  <a:gd name="connsiteY11" fmla="*/ 62579 h 83724"/>
                  <a:gd name="connsiteX12" fmla="*/ 70771 w 118109"/>
                  <a:gd name="connsiteY12" fmla="*/ 60103 h 83724"/>
                  <a:gd name="connsiteX13" fmla="*/ 68580 w 118109"/>
                  <a:gd name="connsiteY13" fmla="*/ 60389 h 83724"/>
                  <a:gd name="connsiteX14" fmla="*/ 65817 w 118109"/>
                  <a:gd name="connsiteY14" fmla="*/ 64008 h 83724"/>
                  <a:gd name="connsiteX15" fmla="*/ 65437 w 118109"/>
                  <a:gd name="connsiteY15" fmla="*/ 68675 h 83724"/>
                  <a:gd name="connsiteX16" fmla="*/ 68103 w 118109"/>
                  <a:gd name="connsiteY16" fmla="*/ 76867 h 83724"/>
                  <a:gd name="connsiteX17" fmla="*/ 68389 w 118109"/>
                  <a:gd name="connsiteY17" fmla="*/ 82963 h 83724"/>
                  <a:gd name="connsiteX18" fmla="*/ 1048 w 118109"/>
                  <a:gd name="connsiteY18" fmla="*/ 83725 h 83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8109" h="83724">
                    <a:moveTo>
                      <a:pt x="1048" y="83725"/>
                    </a:moveTo>
                    <a:lnTo>
                      <a:pt x="0" y="762"/>
                    </a:lnTo>
                    <a:lnTo>
                      <a:pt x="54007" y="95"/>
                    </a:lnTo>
                    <a:lnTo>
                      <a:pt x="118110" y="0"/>
                    </a:lnTo>
                    <a:lnTo>
                      <a:pt x="118110" y="43720"/>
                    </a:lnTo>
                    <a:lnTo>
                      <a:pt x="112014" y="44196"/>
                    </a:lnTo>
                    <a:lnTo>
                      <a:pt x="111823" y="46196"/>
                    </a:lnTo>
                    <a:lnTo>
                      <a:pt x="107156" y="46482"/>
                    </a:lnTo>
                    <a:lnTo>
                      <a:pt x="105632" y="49911"/>
                    </a:lnTo>
                    <a:lnTo>
                      <a:pt x="94583" y="50673"/>
                    </a:lnTo>
                    <a:lnTo>
                      <a:pt x="85439" y="63341"/>
                    </a:lnTo>
                    <a:lnTo>
                      <a:pt x="75152" y="62579"/>
                    </a:lnTo>
                    <a:lnTo>
                      <a:pt x="70771" y="60103"/>
                    </a:lnTo>
                    <a:lnTo>
                      <a:pt x="68580" y="60389"/>
                    </a:lnTo>
                    <a:lnTo>
                      <a:pt x="65817" y="64008"/>
                    </a:lnTo>
                    <a:lnTo>
                      <a:pt x="65437" y="68675"/>
                    </a:lnTo>
                    <a:lnTo>
                      <a:pt x="68103" y="76867"/>
                    </a:lnTo>
                    <a:lnTo>
                      <a:pt x="68389" y="82963"/>
                    </a:lnTo>
                    <a:lnTo>
                      <a:pt x="1048" y="83725"/>
                    </a:lnTo>
                    <a:close/>
                  </a:path>
                </a:pathLst>
              </a:custGeom>
              <a:solidFill>
                <a:srgbClr val="669940"/>
              </a:solidFill>
              <a:ln w="9525" cap="flat">
                <a:noFill/>
                <a:prstDash val="solid"/>
                <a:miter/>
              </a:ln>
            </p:spPr>
            <p:txBody>
              <a:bodyPr rtlCol="0" anchor="ctr"/>
              <a:lstStyle/>
              <a:p>
                <a:endParaRPr lang="en-US"/>
              </a:p>
            </p:txBody>
          </p:sp>
          <p:sp>
            <p:nvSpPr>
              <p:cNvPr id="504" name="Freeform: Shape 503">
                <a:extLst>
                  <a:ext uri="{FF2B5EF4-FFF2-40B4-BE49-F238E27FC236}">
                    <a16:creationId xmlns:a16="http://schemas.microsoft.com/office/drawing/2014/main" id="{E5675DF2-33DE-4742-BBD0-7E6F0C3EE00B}"/>
                  </a:ext>
                </a:extLst>
              </p:cNvPr>
              <p:cNvSpPr/>
              <p:nvPr/>
            </p:nvSpPr>
            <p:spPr>
              <a:xfrm>
                <a:off x="9784431" y="4845743"/>
                <a:ext cx="147636" cy="104655"/>
              </a:xfrm>
              <a:custGeom>
                <a:avLst/>
                <a:gdLst>
                  <a:gd name="connsiteX0" fmla="*/ 1048 w 118109"/>
                  <a:gd name="connsiteY0" fmla="*/ 83725 h 83724"/>
                  <a:gd name="connsiteX1" fmla="*/ 0 w 118109"/>
                  <a:gd name="connsiteY1" fmla="*/ 762 h 83724"/>
                  <a:gd name="connsiteX2" fmla="*/ 54007 w 118109"/>
                  <a:gd name="connsiteY2" fmla="*/ 95 h 83724"/>
                  <a:gd name="connsiteX3" fmla="*/ 118110 w 118109"/>
                  <a:gd name="connsiteY3" fmla="*/ 0 h 83724"/>
                  <a:gd name="connsiteX4" fmla="*/ 118110 w 118109"/>
                  <a:gd name="connsiteY4" fmla="*/ 43720 h 83724"/>
                  <a:gd name="connsiteX5" fmla="*/ 112014 w 118109"/>
                  <a:gd name="connsiteY5" fmla="*/ 44196 h 83724"/>
                  <a:gd name="connsiteX6" fmla="*/ 111823 w 118109"/>
                  <a:gd name="connsiteY6" fmla="*/ 46196 h 83724"/>
                  <a:gd name="connsiteX7" fmla="*/ 107156 w 118109"/>
                  <a:gd name="connsiteY7" fmla="*/ 46482 h 83724"/>
                  <a:gd name="connsiteX8" fmla="*/ 105632 w 118109"/>
                  <a:gd name="connsiteY8" fmla="*/ 49911 h 83724"/>
                  <a:gd name="connsiteX9" fmla="*/ 94583 w 118109"/>
                  <a:gd name="connsiteY9" fmla="*/ 50673 h 83724"/>
                  <a:gd name="connsiteX10" fmla="*/ 85439 w 118109"/>
                  <a:gd name="connsiteY10" fmla="*/ 63341 h 83724"/>
                  <a:gd name="connsiteX11" fmla="*/ 75152 w 118109"/>
                  <a:gd name="connsiteY11" fmla="*/ 62579 h 83724"/>
                  <a:gd name="connsiteX12" fmla="*/ 70771 w 118109"/>
                  <a:gd name="connsiteY12" fmla="*/ 60103 h 83724"/>
                  <a:gd name="connsiteX13" fmla="*/ 68580 w 118109"/>
                  <a:gd name="connsiteY13" fmla="*/ 60389 h 83724"/>
                  <a:gd name="connsiteX14" fmla="*/ 65817 w 118109"/>
                  <a:gd name="connsiteY14" fmla="*/ 64008 h 83724"/>
                  <a:gd name="connsiteX15" fmla="*/ 65437 w 118109"/>
                  <a:gd name="connsiteY15" fmla="*/ 68675 h 83724"/>
                  <a:gd name="connsiteX16" fmla="*/ 68103 w 118109"/>
                  <a:gd name="connsiteY16" fmla="*/ 76867 h 83724"/>
                  <a:gd name="connsiteX17" fmla="*/ 68389 w 118109"/>
                  <a:gd name="connsiteY17" fmla="*/ 82963 h 83724"/>
                  <a:gd name="connsiteX18" fmla="*/ 1048 w 118109"/>
                  <a:gd name="connsiteY18" fmla="*/ 83725 h 83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8109" h="83724">
                    <a:moveTo>
                      <a:pt x="1048" y="83725"/>
                    </a:moveTo>
                    <a:lnTo>
                      <a:pt x="0" y="762"/>
                    </a:lnTo>
                    <a:lnTo>
                      <a:pt x="54007" y="95"/>
                    </a:lnTo>
                    <a:lnTo>
                      <a:pt x="118110" y="0"/>
                    </a:lnTo>
                    <a:lnTo>
                      <a:pt x="118110" y="43720"/>
                    </a:lnTo>
                    <a:lnTo>
                      <a:pt x="112014" y="44196"/>
                    </a:lnTo>
                    <a:lnTo>
                      <a:pt x="111823" y="46196"/>
                    </a:lnTo>
                    <a:lnTo>
                      <a:pt x="107156" y="46482"/>
                    </a:lnTo>
                    <a:lnTo>
                      <a:pt x="105632" y="49911"/>
                    </a:lnTo>
                    <a:lnTo>
                      <a:pt x="94583" y="50673"/>
                    </a:lnTo>
                    <a:lnTo>
                      <a:pt x="85439" y="63341"/>
                    </a:lnTo>
                    <a:lnTo>
                      <a:pt x="75152" y="62579"/>
                    </a:lnTo>
                    <a:lnTo>
                      <a:pt x="70771" y="60103"/>
                    </a:lnTo>
                    <a:lnTo>
                      <a:pt x="68580" y="60389"/>
                    </a:lnTo>
                    <a:lnTo>
                      <a:pt x="65817" y="64008"/>
                    </a:lnTo>
                    <a:lnTo>
                      <a:pt x="65437" y="68675"/>
                    </a:lnTo>
                    <a:lnTo>
                      <a:pt x="68103" y="76867"/>
                    </a:lnTo>
                    <a:lnTo>
                      <a:pt x="68389" y="82963"/>
                    </a:lnTo>
                    <a:lnTo>
                      <a:pt x="1048" y="83725"/>
                    </a:lnTo>
                    <a:close/>
                  </a:path>
                </a:pathLst>
              </a:custGeom>
              <a:noFill/>
              <a:ln w="2667" cap="flat">
                <a:solidFill>
                  <a:srgbClr val="FFFFFF"/>
                </a:solidFill>
                <a:prstDash val="solid"/>
                <a:miter/>
              </a:ln>
            </p:spPr>
            <p:txBody>
              <a:bodyPr rtlCol="0" anchor="ctr"/>
              <a:lstStyle/>
              <a:p>
                <a:endParaRPr lang="en-US"/>
              </a:p>
            </p:txBody>
          </p:sp>
          <p:sp>
            <p:nvSpPr>
              <p:cNvPr id="505" name="Freeform: Shape 504">
                <a:extLst>
                  <a:ext uri="{FF2B5EF4-FFF2-40B4-BE49-F238E27FC236}">
                    <a16:creationId xmlns:a16="http://schemas.microsoft.com/office/drawing/2014/main" id="{20A066F9-F1BF-4078-A754-E97917B2FE51}"/>
                  </a:ext>
                </a:extLst>
              </p:cNvPr>
              <p:cNvSpPr/>
              <p:nvPr/>
            </p:nvSpPr>
            <p:spPr>
              <a:xfrm>
                <a:off x="10085064" y="4845743"/>
                <a:ext cx="45363" cy="146089"/>
              </a:xfrm>
              <a:custGeom>
                <a:avLst/>
                <a:gdLst>
                  <a:gd name="connsiteX0" fmla="*/ 30956 w 36290"/>
                  <a:gd name="connsiteY0" fmla="*/ 81725 h 116871"/>
                  <a:gd name="connsiteX1" fmla="*/ 31146 w 36290"/>
                  <a:gd name="connsiteY1" fmla="*/ 116681 h 116871"/>
                  <a:gd name="connsiteX2" fmla="*/ 95 w 36290"/>
                  <a:gd name="connsiteY2" fmla="*/ 116872 h 116871"/>
                  <a:gd name="connsiteX3" fmla="*/ 0 w 36290"/>
                  <a:gd name="connsiteY3" fmla="*/ 381 h 116871"/>
                  <a:gd name="connsiteX4" fmla="*/ 7905 w 36290"/>
                  <a:gd name="connsiteY4" fmla="*/ 0 h 116871"/>
                  <a:gd name="connsiteX5" fmla="*/ 36290 w 36290"/>
                  <a:gd name="connsiteY5" fmla="*/ 381 h 116871"/>
                  <a:gd name="connsiteX6" fmla="*/ 35433 w 36290"/>
                  <a:gd name="connsiteY6" fmla="*/ 10287 h 116871"/>
                  <a:gd name="connsiteX7" fmla="*/ 31813 w 36290"/>
                  <a:gd name="connsiteY7" fmla="*/ 10001 h 116871"/>
                  <a:gd name="connsiteX8" fmla="*/ 30956 w 36290"/>
                  <a:gd name="connsiteY8" fmla="*/ 81725 h 116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290" h="116871">
                    <a:moveTo>
                      <a:pt x="30956" y="81725"/>
                    </a:moveTo>
                    <a:lnTo>
                      <a:pt x="31146" y="116681"/>
                    </a:lnTo>
                    <a:lnTo>
                      <a:pt x="95" y="116872"/>
                    </a:lnTo>
                    <a:lnTo>
                      <a:pt x="0" y="381"/>
                    </a:lnTo>
                    <a:lnTo>
                      <a:pt x="7905" y="0"/>
                    </a:lnTo>
                    <a:lnTo>
                      <a:pt x="36290" y="381"/>
                    </a:lnTo>
                    <a:lnTo>
                      <a:pt x="35433" y="10287"/>
                    </a:lnTo>
                    <a:lnTo>
                      <a:pt x="31813" y="10001"/>
                    </a:lnTo>
                    <a:lnTo>
                      <a:pt x="30956" y="81725"/>
                    </a:lnTo>
                    <a:close/>
                  </a:path>
                </a:pathLst>
              </a:custGeom>
              <a:solidFill>
                <a:srgbClr val="669940"/>
              </a:solidFill>
              <a:ln w="9525" cap="flat">
                <a:noFill/>
                <a:prstDash val="solid"/>
                <a:miter/>
              </a:ln>
            </p:spPr>
            <p:txBody>
              <a:bodyPr rtlCol="0" anchor="ctr"/>
              <a:lstStyle/>
              <a:p>
                <a:endParaRPr lang="en-US"/>
              </a:p>
            </p:txBody>
          </p:sp>
          <p:sp>
            <p:nvSpPr>
              <p:cNvPr id="506" name="Freeform: Shape 505">
                <a:extLst>
                  <a:ext uri="{FF2B5EF4-FFF2-40B4-BE49-F238E27FC236}">
                    <a16:creationId xmlns:a16="http://schemas.microsoft.com/office/drawing/2014/main" id="{DBF69BC8-F6F9-49CD-85FD-C162898717DF}"/>
                  </a:ext>
                </a:extLst>
              </p:cNvPr>
              <p:cNvSpPr/>
              <p:nvPr/>
            </p:nvSpPr>
            <p:spPr>
              <a:xfrm>
                <a:off x="10085064" y="4845743"/>
                <a:ext cx="45363" cy="146089"/>
              </a:xfrm>
              <a:custGeom>
                <a:avLst/>
                <a:gdLst>
                  <a:gd name="connsiteX0" fmla="*/ 30956 w 36290"/>
                  <a:gd name="connsiteY0" fmla="*/ 81725 h 116871"/>
                  <a:gd name="connsiteX1" fmla="*/ 31146 w 36290"/>
                  <a:gd name="connsiteY1" fmla="*/ 116681 h 116871"/>
                  <a:gd name="connsiteX2" fmla="*/ 95 w 36290"/>
                  <a:gd name="connsiteY2" fmla="*/ 116872 h 116871"/>
                  <a:gd name="connsiteX3" fmla="*/ 0 w 36290"/>
                  <a:gd name="connsiteY3" fmla="*/ 381 h 116871"/>
                  <a:gd name="connsiteX4" fmla="*/ 7905 w 36290"/>
                  <a:gd name="connsiteY4" fmla="*/ 0 h 116871"/>
                  <a:gd name="connsiteX5" fmla="*/ 36290 w 36290"/>
                  <a:gd name="connsiteY5" fmla="*/ 381 h 116871"/>
                  <a:gd name="connsiteX6" fmla="*/ 35433 w 36290"/>
                  <a:gd name="connsiteY6" fmla="*/ 10287 h 116871"/>
                  <a:gd name="connsiteX7" fmla="*/ 31813 w 36290"/>
                  <a:gd name="connsiteY7" fmla="*/ 10001 h 116871"/>
                  <a:gd name="connsiteX8" fmla="*/ 30956 w 36290"/>
                  <a:gd name="connsiteY8" fmla="*/ 81725 h 116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290" h="116871">
                    <a:moveTo>
                      <a:pt x="30956" y="81725"/>
                    </a:moveTo>
                    <a:lnTo>
                      <a:pt x="31146" y="116681"/>
                    </a:lnTo>
                    <a:lnTo>
                      <a:pt x="95" y="116872"/>
                    </a:lnTo>
                    <a:lnTo>
                      <a:pt x="0" y="381"/>
                    </a:lnTo>
                    <a:lnTo>
                      <a:pt x="7905" y="0"/>
                    </a:lnTo>
                    <a:lnTo>
                      <a:pt x="36290" y="381"/>
                    </a:lnTo>
                    <a:lnTo>
                      <a:pt x="35433" y="10287"/>
                    </a:lnTo>
                    <a:lnTo>
                      <a:pt x="31813" y="10001"/>
                    </a:lnTo>
                    <a:lnTo>
                      <a:pt x="30956" y="81725"/>
                    </a:lnTo>
                    <a:close/>
                  </a:path>
                </a:pathLst>
              </a:custGeom>
              <a:noFill/>
              <a:ln w="2667" cap="flat">
                <a:solidFill>
                  <a:srgbClr val="FFFFFF"/>
                </a:solidFill>
                <a:prstDash val="solid"/>
                <a:miter/>
              </a:ln>
            </p:spPr>
            <p:txBody>
              <a:bodyPr rtlCol="0" anchor="ctr"/>
              <a:lstStyle/>
              <a:p>
                <a:endParaRPr lang="en-US"/>
              </a:p>
            </p:txBody>
          </p:sp>
          <p:sp>
            <p:nvSpPr>
              <p:cNvPr id="507" name="Freeform: Shape 506">
                <a:extLst>
                  <a:ext uri="{FF2B5EF4-FFF2-40B4-BE49-F238E27FC236}">
                    <a16:creationId xmlns:a16="http://schemas.microsoft.com/office/drawing/2014/main" id="{5E962F4F-9425-4371-92F7-D14127AA70F7}"/>
                  </a:ext>
                </a:extLst>
              </p:cNvPr>
              <p:cNvSpPr/>
              <p:nvPr/>
            </p:nvSpPr>
            <p:spPr>
              <a:xfrm>
                <a:off x="9562974" y="4845982"/>
                <a:ext cx="90725" cy="137516"/>
              </a:xfrm>
              <a:custGeom>
                <a:avLst/>
                <a:gdLst>
                  <a:gd name="connsiteX0" fmla="*/ 72580 w 72580"/>
                  <a:gd name="connsiteY0" fmla="*/ 83915 h 110013"/>
                  <a:gd name="connsiteX1" fmla="*/ 72295 w 72580"/>
                  <a:gd name="connsiteY1" fmla="*/ 109156 h 110013"/>
                  <a:gd name="connsiteX2" fmla="*/ 1905 w 72580"/>
                  <a:gd name="connsiteY2" fmla="*/ 110014 h 110013"/>
                  <a:gd name="connsiteX3" fmla="*/ 0 w 72580"/>
                  <a:gd name="connsiteY3" fmla="*/ 190 h 110013"/>
                  <a:gd name="connsiteX4" fmla="*/ 31909 w 72580"/>
                  <a:gd name="connsiteY4" fmla="*/ 0 h 110013"/>
                  <a:gd name="connsiteX5" fmla="*/ 71819 w 72580"/>
                  <a:gd name="connsiteY5" fmla="*/ 95 h 110013"/>
                  <a:gd name="connsiteX6" fmla="*/ 71152 w 72580"/>
                  <a:gd name="connsiteY6" fmla="*/ 83915 h 110013"/>
                  <a:gd name="connsiteX7" fmla="*/ 72580 w 72580"/>
                  <a:gd name="connsiteY7" fmla="*/ 83915 h 110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580" h="110013">
                    <a:moveTo>
                      <a:pt x="72580" y="83915"/>
                    </a:moveTo>
                    <a:lnTo>
                      <a:pt x="72295" y="109156"/>
                    </a:lnTo>
                    <a:lnTo>
                      <a:pt x="1905" y="110014"/>
                    </a:lnTo>
                    <a:lnTo>
                      <a:pt x="0" y="190"/>
                    </a:lnTo>
                    <a:lnTo>
                      <a:pt x="31909" y="0"/>
                    </a:lnTo>
                    <a:lnTo>
                      <a:pt x="71819" y="95"/>
                    </a:lnTo>
                    <a:lnTo>
                      <a:pt x="71152" y="83915"/>
                    </a:lnTo>
                    <a:lnTo>
                      <a:pt x="72580" y="83915"/>
                    </a:lnTo>
                    <a:close/>
                  </a:path>
                </a:pathLst>
              </a:custGeom>
              <a:solidFill>
                <a:srgbClr val="669940"/>
              </a:solidFill>
              <a:ln w="9525" cap="flat">
                <a:noFill/>
                <a:prstDash val="solid"/>
                <a:miter/>
              </a:ln>
            </p:spPr>
            <p:txBody>
              <a:bodyPr rtlCol="0" anchor="ctr"/>
              <a:lstStyle/>
              <a:p>
                <a:endParaRPr lang="en-US"/>
              </a:p>
            </p:txBody>
          </p:sp>
          <p:sp>
            <p:nvSpPr>
              <p:cNvPr id="508" name="Freeform: Shape 507">
                <a:extLst>
                  <a:ext uri="{FF2B5EF4-FFF2-40B4-BE49-F238E27FC236}">
                    <a16:creationId xmlns:a16="http://schemas.microsoft.com/office/drawing/2014/main" id="{0E159CCA-A6B5-4E42-AC14-C86FE88A8AF4}"/>
                  </a:ext>
                </a:extLst>
              </p:cNvPr>
              <p:cNvSpPr/>
              <p:nvPr/>
            </p:nvSpPr>
            <p:spPr>
              <a:xfrm>
                <a:off x="9562974" y="4845982"/>
                <a:ext cx="90725" cy="137516"/>
              </a:xfrm>
              <a:custGeom>
                <a:avLst/>
                <a:gdLst>
                  <a:gd name="connsiteX0" fmla="*/ 72580 w 72580"/>
                  <a:gd name="connsiteY0" fmla="*/ 83915 h 110013"/>
                  <a:gd name="connsiteX1" fmla="*/ 72295 w 72580"/>
                  <a:gd name="connsiteY1" fmla="*/ 109156 h 110013"/>
                  <a:gd name="connsiteX2" fmla="*/ 1905 w 72580"/>
                  <a:gd name="connsiteY2" fmla="*/ 110014 h 110013"/>
                  <a:gd name="connsiteX3" fmla="*/ 0 w 72580"/>
                  <a:gd name="connsiteY3" fmla="*/ 190 h 110013"/>
                  <a:gd name="connsiteX4" fmla="*/ 31909 w 72580"/>
                  <a:gd name="connsiteY4" fmla="*/ 0 h 110013"/>
                  <a:gd name="connsiteX5" fmla="*/ 71819 w 72580"/>
                  <a:gd name="connsiteY5" fmla="*/ 95 h 110013"/>
                  <a:gd name="connsiteX6" fmla="*/ 71152 w 72580"/>
                  <a:gd name="connsiteY6" fmla="*/ 83915 h 110013"/>
                  <a:gd name="connsiteX7" fmla="*/ 72580 w 72580"/>
                  <a:gd name="connsiteY7" fmla="*/ 83915 h 110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580" h="110013">
                    <a:moveTo>
                      <a:pt x="72580" y="83915"/>
                    </a:moveTo>
                    <a:lnTo>
                      <a:pt x="72295" y="109156"/>
                    </a:lnTo>
                    <a:lnTo>
                      <a:pt x="1905" y="110014"/>
                    </a:lnTo>
                    <a:lnTo>
                      <a:pt x="0" y="190"/>
                    </a:lnTo>
                    <a:lnTo>
                      <a:pt x="31909" y="0"/>
                    </a:lnTo>
                    <a:lnTo>
                      <a:pt x="71819" y="95"/>
                    </a:lnTo>
                    <a:lnTo>
                      <a:pt x="71152" y="83915"/>
                    </a:lnTo>
                    <a:lnTo>
                      <a:pt x="72580" y="83915"/>
                    </a:lnTo>
                    <a:close/>
                  </a:path>
                </a:pathLst>
              </a:custGeom>
              <a:noFill/>
              <a:ln w="2667" cap="flat">
                <a:solidFill>
                  <a:srgbClr val="FFFFFF"/>
                </a:solidFill>
                <a:prstDash val="solid"/>
                <a:miter/>
              </a:ln>
            </p:spPr>
            <p:txBody>
              <a:bodyPr rtlCol="0" anchor="ctr"/>
              <a:lstStyle/>
              <a:p>
                <a:endParaRPr lang="en-US"/>
              </a:p>
            </p:txBody>
          </p:sp>
          <p:sp>
            <p:nvSpPr>
              <p:cNvPr id="509" name="Freeform: Shape 508">
                <a:extLst>
                  <a:ext uri="{FF2B5EF4-FFF2-40B4-BE49-F238E27FC236}">
                    <a16:creationId xmlns:a16="http://schemas.microsoft.com/office/drawing/2014/main" id="{99199A91-3859-4623-8C6E-DBCB394317EB}"/>
                  </a:ext>
                </a:extLst>
              </p:cNvPr>
              <p:cNvSpPr/>
              <p:nvPr/>
            </p:nvSpPr>
            <p:spPr>
              <a:xfrm>
                <a:off x="9651914" y="4846101"/>
                <a:ext cx="133825" cy="104774"/>
              </a:xfrm>
              <a:custGeom>
                <a:avLst/>
                <a:gdLst>
                  <a:gd name="connsiteX0" fmla="*/ 1428 w 107060"/>
                  <a:gd name="connsiteY0" fmla="*/ 83820 h 83819"/>
                  <a:gd name="connsiteX1" fmla="*/ 0 w 107060"/>
                  <a:gd name="connsiteY1" fmla="*/ 83820 h 83819"/>
                  <a:gd name="connsiteX2" fmla="*/ 667 w 107060"/>
                  <a:gd name="connsiteY2" fmla="*/ 0 h 83819"/>
                  <a:gd name="connsiteX3" fmla="*/ 50196 w 107060"/>
                  <a:gd name="connsiteY3" fmla="*/ 0 h 83819"/>
                  <a:gd name="connsiteX4" fmla="*/ 106013 w 107060"/>
                  <a:gd name="connsiteY4" fmla="*/ 476 h 83819"/>
                  <a:gd name="connsiteX5" fmla="*/ 107061 w 107060"/>
                  <a:gd name="connsiteY5" fmla="*/ 83439 h 83819"/>
                  <a:gd name="connsiteX6" fmla="*/ 1428 w 107060"/>
                  <a:gd name="connsiteY6" fmla="*/ 83820 h 83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060" h="83819">
                    <a:moveTo>
                      <a:pt x="1428" y="83820"/>
                    </a:moveTo>
                    <a:lnTo>
                      <a:pt x="0" y="83820"/>
                    </a:lnTo>
                    <a:lnTo>
                      <a:pt x="667" y="0"/>
                    </a:lnTo>
                    <a:lnTo>
                      <a:pt x="50196" y="0"/>
                    </a:lnTo>
                    <a:lnTo>
                      <a:pt x="106013" y="476"/>
                    </a:lnTo>
                    <a:lnTo>
                      <a:pt x="107061" y="83439"/>
                    </a:lnTo>
                    <a:lnTo>
                      <a:pt x="1428" y="83820"/>
                    </a:lnTo>
                    <a:close/>
                  </a:path>
                </a:pathLst>
              </a:custGeom>
              <a:solidFill>
                <a:srgbClr val="669940"/>
              </a:solidFill>
              <a:ln w="9525" cap="flat">
                <a:noFill/>
                <a:prstDash val="solid"/>
                <a:miter/>
              </a:ln>
            </p:spPr>
            <p:txBody>
              <a:bodyPr rtlCol="0" anchor="ctr"/>
              <a:lstStyle/>
              <a:p>
                <a:endParaRPr lang="en-US"/>
              </a:p>
            </p:txBody>
          </p:sp>
          <p:sp>
            <p:nvSpPr>
              <p:cNvPr id="510" name="Freeform: Shape 509">
                <a:extLst>
                  <a:ext uri="{FF2B5EF4-FFF2-40B4-BE49-F238E27FC236}">
                    <a16:creationId xmlns:a16="http://schemas.microsoft.com/office/drawing/2014/main" id="{05C9BBE3-0EBF-45F3-8FA8-7061CBE2F148}"/>
                  </a:ext>
                </a:extLst>
              </p:cNvPr>
              <p:cNvSpPr/>
              <p:nvPr/>
            </p:nvSpPr>
            <p:spPr>
              <a:xfrm>
                <a:off x="9651914" y="4846101"/>
                <a:ext cx="133825" cy="104774"/>
              </a:xfrm>
              <a:custGeom>
                <a:avLst/>
                <a:gdLst>
                  <a:gd name="connsiteX0" fmla="*/ 1428 w 107060"/>
                  <a:gd name="connsiteY0" fmla="*/ 83820 h 83819"/>
                  <a:gd name="connsiteX1" fmla="*/ 0 w 107060"/>
                  <a:gd name="connsiteY1" fmla="*/ 83820 h 83819"/>
                  <a:gd name="connsiteX2" fmla="*/ 667 w 107060"/>
                  <a:gd name="connsiteY2" fmla="*/ 0 h 83819"/>
                  <a:gd name="connsiteX3" fmla="*/ 50196 w 107060"/>
                  <a:gd name="connsiteY3" fmla="*/ 0 h 83819"/>
                  <a:gd name="connsiteX4" fmla="*/ 106013 w 107060"/>
                  <a:gd name="connsiteY4" fmla="*/ 476 h 83819"/>
                  <a:gd name="connsiteX5" fmla="*/ 107061 w 107060"/>
                  <a:gd name="connsiteY5" fmla="*/ 83439 h 83819"/>
                  <a:gd name="connsiteX6" fmla="*/ 1428 w 107060"/>
                  <a:gd name="connsiteY6" fmla="*/ 83820 h 83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060" h="83819">
                    <a:moveTo>
                      <a:pt x="1428" y="83820"/>
                    </a:moveTo>
                    <a:lnTo>
                      <a:pt x="0" y="83820"/>
                    </a:lnTo>
                    <a:lnTo>
                      <a:pt x="667" y="0"/>
                    </a:lnTo>
                    <a:lnTo>
                      <a:pt x="50196" y="0"/>
                    </a:lnTo>
                    <a:lnTo>
                      <a:pt x="106013" y="476"/>
                    </a:lnTo>
                    <a:lnTo>
                      <a:pt x="107061" y="83439"/>
                    </a:lnTo>
                    <a:lnTo>
                      <a:pt x="1428" y="83820"/>
                    </a:lnTo>
                    <a:close/>
                  </a:path>
                </a:pathLst>
              </a:custGeom>
              <a:noFill/>
              <a:ln w="2667" cap="flat">
                <a:solidFill>
                  <a:srgbClr val="FFFFFF"/>
                </a:solidFill>
                <a:prstDash val="solid"/>
                <a:miter/>
              </a:ln>
            </p:spPr>
            <p:txBody>
              <a:bodyPr rtlCol="0" anchor="ctr"/>
              <a:lstStyle/>
              <a:p>
                <a:endParaRPr lang="en-US"/>
              </a:p>
            </p:txBody>
          </p:sp>
          <p:sp>
            <p:nvSpPr>
              <p:cNvPr id="511" name="Freeform: Shape 510">
                <a:extLst>
                  <a:ext uri="{FF2B5EF4-FFF2-40B4-BE49-F238E27FC236}">
                    <a16:creationId xmlns:a16="http://schemas.microsoft.com/office/drawing/2014/main" id="{646E8017-42D0-45B5-9B4C-5C7D7EA5040F}"/>
                  </a:ext>
                </a:extLst>
              </p:cNvPr>
              <p:cNvSpPr/>
              <p:nvPr/>
            </p:nvSpPr>
            <p:spPr>
              <a:xfrm>
                <a:off x="8644764" y="4846101"/>
                <a:ext cx="200501" cy="130730"/>
              </a:xfrm>
              <a:custGeom>
                <a:avLst/>
                <a:gdLst>
                  <a:gd name="connsiteX0" fmla="*/ 0 w 160401"/>
                  <a:gd name="connsiteY0" fmla="*/ 0 h 104584"/>
                  <a:gd name="connsiteX1" fmla="*/ 158305 w 160401"/>
                  <a:gd name="connsiteY1" fmla="*/ 2000 h 104584"/>
                  <a:gd name="connsiteX2" fmla="*/ 160401 w 160401"/>
                  <a:gd name="connsiteY2" fmla="*/ 2000 h 104584"/>
                  <a:gd name="connsiteX3" fmla="*/ 160115 w 160401"/>
                  <a:gd name="connsiteY3" fmla="*/ 30670 h 104584"/>
                  <a:gd name="connsiteX4" fmla="*/ 158782 w 160401"/>
                  <a:gd name="connsiteY4" fmla="*/ 30861 h 104584"/>
                  <a:gd name="connsiteX5" fmla="*/ 158687 w 160401"/>
                  <a:gd name="connsiteY5" fmla="*/ 104013 h 104584"/>
                  <a:gd name="connsiteX6" fmla="*/ 137160 w 160401"/>
                  <a:gd name="connsiteY6" fmla="*/ 104584 h 104584"/>
                  <a:gd name="connsiteX7" fmla="*/ 95 w 160401"/>
                  <a:gd name="connsiteY7" fmla="*/ 104108 h 104584"/>
                  <a:gd name="connsiteX8" fmla="*/ 0 w 160401"/>
                  <a:gd name="connsiteY8" fmla="*/ 0 h 104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0401" h="104584">
                    <a:moveTo>
                      <a:pt x="0" y="0"/>
                    </a:moveTo>
                    <a:lnTo>
                      <a:pt x="158305" y="2000"/>
                    </a:lnTo>
                    <a:lnTo>
                      <a:pt x="160401" y="2000"/>
                    </a:lnTo>
                    <a:lnTo>
                      <a:pt x="160115" y="30670"/>
                    </a:lnTo>
                    <a:lnTo>
                      <a:pt x="158782" y="30861"/>
                    </a:lnTo>
                    <a:lnTo>
                      <a:pt x="158687" y="104013"/>
                    </a:lnTo>
                    <a:lnTo>
                      <a:pt x="137160" y="104584"/>
                    </a:lnTo>
                    <a:lnTo>
                      <a:pt x="95" y="104108"/>
                    </a:lnTo>
                    <a:lnTo>
                      <a:pt x="0" y="0"/>
                    </a:lnTo>
                    <a:close/>
                  </a:path>
                </a:pathLst>
              </a:custGeom>
              <a:solidFill>
                <a:srgbClr val="BCBEC0"/>
              </a:solidFill>
              <a:ln w="9525" cap="flat">
                <a:noFill/>
                <a:prstDash val="solid"/>
                <a:miter/>
              </a:ln>
            </p:spPr>
            <p:txBody>
              <a:bodyPr rtlCol="0" anchor="ctr"/>
              <a:lstStyle/>
              <a:p>
                <a:endParaRPr lang="en-US"/>
              </a:p>
            </p:txBody>
          </p:sp>
          <p:sp>
            <p:nvSpPr>
              <p:cNvPr id="512" name="Freeform: Shape 511">
                <a:extLst>
                  <a:ext uri="{FF2B5EF4-FFF2-40B4-BE49-F238E27FC236}">
                    <a16:creationId xmlns:a16="http://schemas.microsoft.com/office/drawing/2014/main" id="{10F0990D-278C-40D2-BF62-B88BCE576430}"/>
                  </a:ext>
                </a:extLst>
              </p:cNvPr>
              <p:cNvSpPr/>
              <p:nvPr/>
            </p:nvSpPr>
            <p:spPr>
              <a:xfrm>
                <a:off x="8644764" y="4846101"/>
                <a:ext cx="200501" cy="130730"/>
              </a:xfrm>
              <a:custGeom>
                <a:avLst/>
                <a:gdLst>
                  <a:gd name="connsiteX0" fmla="*/ 0 w 160401"/>
                  <a:gd name="connsiteY0" fmla="*/ 0 h 104584"/>
                  <a:gd name="connsiteX1" fmla="*/ 158305 w 160401"/>
                  <a:gd name="connsiteY1" fmla="*/ 2000 h 104584"/>
                  <a:gd name="connsiteX2" fmla="*/ 160401 w 160401"/>
                  <a:gd name="connsiteY2" fmla="*/ 2000 h 104584"/>
                  <a:gd name="connsiteX3" fmla="*/ 160115 w 160401"/>
                  <a:gd name="connsiteY3" fmla="*/ 30670 h 104584"/>
                  <a:gd name="connsiteX4" fmla="*/ 158782 w 160401"/>
                  <a:gd name="connsiteY4" fmla="*/ 30861 h 104584"/>
                  <a:gd name="connsiteX5" fmla="*/ 158687 w 160401"/>
                  <a:gd name="connsiteY5" fmla="*/ 104013 h 104584"/>
                  <a:gd name="connsiteX6" fmla="*/ 137160 w 160401"/>
                  <a:gd name="connsiteY6" fmla="*/ 104584 h 104584"/>
                  <a:gd name="connsiteX7" fmla="*/ 95 w 160401"/>
                  <a:gd name="connsiteY7" fmla="*/ 104108 h 104584"/>
                  <a:gd name="connsiteX8" fmla="*/ 0 w 160401"/>
                  <a:gd name="connsiteY8" fmla="*/ 0 h 104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0401" h="104584">
                    <a:moveTo>
                      <a:pt x="0" y="0"/>
                    </a:moveTo>
                    <a:lnTo>
                      <a:pt x="158305" y="2000"/>
                    </a:lnTo>
                    <a:lnTo>
                      <a:pt x="160401" y="2000"/>
                    </a:lnTo>
                    <a:lnTo>
                      <a:pt x="160115" y="30670"/>
                    </a:lnTo>
                    <a:lnTo>
                      <a:pt x="158782" y="30861"/>
                    </a:lnTo>
                    <a:lnTo>
                      <a:pt x="158687" y="104013"/>
                    </a:lnTo>
                    <a:lnTo>
                      <a:pt x="137160" y="104584"/>
                    </a:lnTo>
                    <a:lnTo>
                      <a:pt x="95" y="104108"/>
                    </a:lnTo>
                    <a:lnTo>
                      <a:pt x="0" y="0"/>
                    </a:lnTo>
                    <a:close/>
                  </a:path>
                </a:pathLst>
              </a:custGeom>
              <a:noFill/>
              <a:ln w="2667" cap="rnd">
                <a:solidFill>
                  <a:srgbClr val="FFFFFF"/>
                </a:solidFill>
                <a:prstDash val="solid"/>
                <a:round/>
              </a:ln>
            </p:spPr>
            <p:txBody>
              <a:bodyPr rtlCol="0" anchor="ctr"/>
              <a:lstStyle/>
              <a:p>
                <a:endParaRPr lang="en-US"/>
              </a:p>
            </p:txBody>
          </p:sp>
          <p:sp>
            <p:nvSpPr>
              <p:cNvPr id="513" name="Freeform: Shape 512">
                <a:extLst>
                  <a:ext uri="{FF2B5EF4-FFF2-40B4-BE49-F238E27FC236}">
                    <a16:creationId xmlns:a16="http://schemas.microsoft.com/office/drawing/2014/main" id="{17185464-7249-41DE-B873-3AFD63EE4C4F}"/>
                  </a:ext>
                </a:extLst>
              </p:cNvPr>
              <p:cNvSpPr/>
              <p:nvPr/>
            </p:nvSpPr>
            <p:spPr>
              <a:xfrm>
                <a:off x="9378190" y="4846220"/>
                <a:ext cx="187285" cy="155495"/>
              </a:xfrm>
              <a:custGeom>
                <a:avLst/>
                <a:gdLst>
                  <a:gd name="connsiteX0" fmla="*/ 24955 w 149828"/>
                  <a:gd name="connsiteY0" fmla="*/ 39338 h 124396"/>
                  <a:gd name="connsiteX1" fmla="*/ 20098 w 149828"/>
                  <a:gd name="connsiteY1" fmla="*/ 28670 h 124396"/>
                  <a:gd name="connsiteX2" fmla="*/ 10287 w 149828"/>
                  <a:gd name="connsiteY2" fmla="*/ 23241 h 124396"/>
                  <a:gd name="connsiteX3" fmla="*/ 8572 w 149828"/>
                  <a:gd name="connsiteY3" fmla="*/ 18383 h 124396"/>
                  <a:gd name="connsiteX4" fmla="*/ 4000 w 149828"/>
                  <a:gd name="connsiteY4" fmla="*/ 12573 h 124396"/>
                  <a:gd name="connsiteX5" fmla="*/ 0 w 149828"/>
                  <a:gd name="connsiteY5" fmla="*/ 762 h 124396"/>
                  <a:gd name="connsiteX6" fmla="*/ 72199 w 149828"/>
                  <a:gd name="connsiteY6" fmla="*/ 0 h 124396"/>
                  <a:gd name="connsiteX7" fmla="*/ 147828 w 149828"/>
                  <a:gd name="connsiteY7" fmla="*/ 0 h 124396"/>
                  <a:gd name="connsiteX8" fmla="*/ 149733 w 149828"/>
                  <a:gd name="connsiteY8" fmla="*/ 109823 h 124396"/>
                  <a:gd name="connsiteX9" fmla="*/ 149828 w 149828"/>
                  <a:gd name="connsiteY9" fmla="*/ 122015 h 124396"/>
                  <a:gd name="connsiteX10" fmla="*/ 135921 w 149828"/>
                  <a:gd name="connsiteY10" fmla="*/ 124396 h 124396"/>
                  <a:gd name="connsiteX11" fmla="*/ 123920 w 149828"/>
                  <a:gd name="connsiteY11" fmla="*/ 119539 h 124396"/>
                  <a:gd name="connsiteX12" fmla="*/ 117919 w 149828"/>
                  <a:gd name="connsiteY12" fmla="*/ 113252 h 124396"/>
                  <a:gd name="connsiteX13" fmla="*/ 108204 w 149828"/>
                  <a:gd name="connsiteY13" fmla="*/ 111633 h 124396"/>
                  <a:gd name="connsiteX14" fmla="*/ 104204 w 149828"/>
                  <a:gd name="connsiteY14" fmla="*/ 109442 h 124396"/>
                  <a:gd name="connsiteX15" fmla="*/ 97441 w 149828"/>
                  <a:gd name="connsiteY15" fmla="*/ 101251 h 124396"/>
                  <a:gd name="connsiteX16" fmla="*/ 79153 w 149828"/>
                  <a:gd name="connsiteY16" fmla="*/ 101537 h 124396"/>
                  <a:gd name="connsiteX17" fmla="*/ 79247 w 149828"/>
                  <a:gd name="connsiteY17" fmla="*/ 83153 h 124396"/>
                  <a:gd name="connsiteX18" fmla="*/ 74866 w 149828"/>
                  <a:gd name="connsiteY18" fmla="*/ 80391 h 124396"/>
                  <a:gd name="connsiteX19" fmla="*/ 55435 w 149828"/>
                  <a:gd name="connsiteY19" fmla="*/ 52578 h 124396"/>
                  <a:gd name="connsiteX20" fmla="*/ 46767 w 149828"/>
                  <a:gd name="connsiteY20" fmla="*/ 44291 h 124396"/>
                  <a:gd name="connsiteX21" fmla="*/ 40100 w 149828"/>
                  <a:gd name="connsiteY21" fmla="*/ 42196 h 124396"/>
                  <a:gd name="connsiteX22" fmla="*/ 31242 w 149828"/>
                  <a:gd name="connsiteY22" fmla="*/ 42291 h 124396"/>
                  <a:gd name="connsiteX23" fmla="*/ 24955 w 149828"/>
                  <a:gd name="connsiteY23" fmla="*/ 39338 h 124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9828" h="124396">
                    <a:moveTo>
                      <a:pt x="24955" y="39338"/>
                    </a:moveTo>
                    <a:lnTo>
                      <a:pt x="20098" y="28670"/>
                    </a:lnTo>
                    <a:lnTo>
                      <a:pt x="10287" y="23241"/>
                    </a:lnTo>
                    <a:lnTo>
                      <a:pt x="8572" y="18383"/>
                    </a:lnTo>
                    <a:lnTo>
                      <a:pt x="4000" y="12573"/>
                    </a:lnTo>
                    <a:lnTo>
                      <a:pt x="0" y="762"/>
                    </a:lnTo>
                    <a:lnTo>
                      <a:pt x="72199" y="0"/>
                    </a:lnTo>
                    <a:lnTo>
                      <a:pt x="147828" y="0"/>
                    </a:lnTo>
                    <a:lnTo>
                      <a:pt x="149733" y="109823"/>
                    </a:lnTo>
                    <a:lnTo>
                      <a:pt x="149828" y="122015"/>
                    </a:lnTo>
                    <a:lnTo>
                      <a:pt x="135921" y="124396"/>
                    </a:lnTo>
                    <a:lnTo>
                      <a:pt x="123920" y="119539"/>
                    </a:lnTo>
                    <a:lnTo>
                      <a:pt x="117919" y="113252"/>
                    </a:lnTo>
                    <a:lnTo>
                      <a:pt x="108204" y="111633"/>
                    </a:lnTo>
                    <a:lnTo>
                      <a:pt x="104204" y="109442"/>
                    </a:lnTo>
                    <a:lnTo>
                      <a:pt x="97441" y="101251"/>
                    </a:lnTo>
                    <a:lnTo>
                      <a:pt x="79153" y="101537"/>
                    </a:lnTo>
                    <a:lnTo>
                      <a:pt x="79247" y="83153"/>
                    </a:lnTo>
                    <a:lnTo>
                      <a:pt x="74866" y="80391"/>
                    </a:lnTo>
                    <a:lnTo>
                      <a:pt x="55435" y="52578"/>
                    </a:lnTo>
                    <a:lnTo>
                      <a:pt x="46767" y="44291"/>
                    </a:lnTo>
                    <a:lnTo>
                      <a:pt x="40100" y="42196"/>
                    </a:lnTo>
                    <a:lnTo>
                      <a:pt x="31242" y="42291"/>
                    </a:lnTo>
                    <a:lnTo>
                      <a:pt x="24955" y="39338"/>
                    </a:lnTo>
                    <a:close/>
                  </a:path>
                </a:pathLst>
              </a:custGeom>
              <a:solidFill>
                <a:srgbClr val="669940"/>
              </a:solidFill>
              <a:ln w="9525" cap="flat">
                <a:noFill/>
                <a:prstDash val="solid"/>
                <a:miter/>
              </a:ln>
            </p:spPr>
            <p:txBody>
              <a:bodyPr rtlCol="0" anchor="ctr"/>
              <a:lstStyle/>
              <a:p>
                <a:endParaRPr lang="en-US"/>
              </a:p>
            </p:txBody>
          </p:sp>
          <p:sp>
            <p:nvSpPr>
              <p:cNvPr id="514" name="Freeform: Shape 513">
                <a:extLst>
                  <a:ext uri="{FF2B5EF4-FFF2-40B4-BE49-F238E27FC236}">
                    <a16:creationId xmlns:a16="http://schemas.microsoft.com/office/drawing/2014/main" id="{22ABBA16-5027-4D00-982C-D1E2BEE4CBBB}"/>
                  </a:ext>
                </a:extLst>
              </p:cNvPr>
              <p:cNvSpPr/>
              <p:nvPr/>
            </p:nvSpPr>
            <p:spPr>
              <a:xfrm>
                <a:off x="9378190" y="4846220"/>
                <a:ext cx="187285" cy="155495"/>
              </a:xfrm>
              <a:custGeom>
                <a:avLst/>
                <a:gdLst>
                  <a:gd name="connsiteX0" fmla="*/ 24955 w 149828"/>
                  <a:gd name="connsiteY0" fmla="*/ 39338 h 124396"/>
                  <a:gd name="connsiteX1" fmla="*/ 20098 w 149828"/>
                  <a:gd name="connsiteY1" fmla="*/ 28670 h 124396"/>
                  <a:gd name="connsiteX2" fmla="*/ 10287 w 149828"/>
                  <a:gd name="connsiteY2" fmla="*/ 23241 h 124396"/>
                  <a:gd name="connsiteX3" fmla="*/ 8572 w 149828"/>
                  <a:gd name="connsiteY3" fmla="*/ 18383 h 124396"/>
                  <a:gd name="connsiteX4" fmla="*/ 4000 w 149828"/>
                  <a:gd name="connsiteY4" fmla="*/ 12573 h 124396"/>
                  <a:gd name="connsiteX5" fmla="*/ 0 w 149828"/>
                  <a:gd name="connsiteY5" fmla="*/ 762 h 124396"/>
                  <a:gd name="connsiteX6" fmla="*/ 72199 w 149828"/>
                  <a:gd name="connsiteY6" fmla="*/ 0 h 124396"/>
                  <a:gd name="connsiteX7" fmla="*/ 147828 w 149828"/>
                  <a:gd name="connsiteY7" fmla="*/ 0 h 124396"/>
                  <a:gd name="connsiteX8" fmla="*/ 149733 w 149828"/>
                  <a:gd name="connsiteY8" fmla="*/ 109823 h 124396"/>
                  <a:gd name="connsiteX9" fmla="*/ 149828 w 149828"/>
                  <a:gd name="connsiteY9" fmla="*/ 122015 h 124396"/>
                  <a:gd name="connsiteX10" fmla="*/ 135921 w 149828"/>
                  <a:gd name="connsiteY10" fmla="*/ 124396 h 124396"/>
                  <a:gd name="connsiteX11" fmla="*/ 123920 w 149828"/>
                  <a:gd name="connsiteY11" fmla="*/ 119539 h 124396"/>
                  <a:gd name="connsiteX12" fmla="*/ 117919 w 149828"/>
                  <a:gd name="connsiteY12" fmla="*/ 113252 h 124396"/>
                  <a:gd name="connsiteX13" fmla="*/ 108204 w 149828"/>
                  <a:gd name="connsiteY13" fmla="*/ 111633 h 124396"/>
                  <a:gd name="connsiteX14" fmla="*/ 104204 w 149828"/>
                  <a:gd name="connsiteY14" fmla="*/ 109442 h 124396"/>
                  <a:gd name="connsiteX15" fmla="*/ 97441 w 149828"/>
                  <a:gd name="connsiteY15" fmla="*/ 101251 h 124396"/>
                  <a:gd name="connsiteX16" fmla="*/ 79153 w 149828"/>
                  <a:gd name="connsiteY16" fmla="*/ 101537 h 124396"/>
                  <a:gd name="connsiteX17" fmla="*/ 79247 w 149828"/>
                  <a:gd name="connsiteY17" fmla="*/ 83153 h 124396"/>
                  <a:gd name="connsiteX18" fmla="*/ 74866 w 149828"/>
                  <a:gd name="connsiteY18" fmla="*/ 80391 h 124396"/>
                  <a:gd name="connsiteX19" fmla="*/ 55435 w 149828"/>
                  <a:gd name="connsiteY19" fmla="*/ 52578 h 124396"/>
                  <a:gd name="connsiteX20" fmla="*/ 46767 w 149828"/>
                  <a:gd name="connsiteY20" fmla="*/ 44291 h 124396"/>
                  <a:gd name="connsiteX21" fmla="*/ 40100 w 149828"/>
                  <a:gd name="connsiteY21" fmla="*/ 42196 h 124396"/>
                  <a:gd name="connsiteX22" fmla="*/ 31242 w 149828"/>
                  <a:gd name="connsiteY22" fmla="*/ 42291 h 124396"/>
                  <a:gd name="connsiteX23" fmla="*/ 24955 w 149828"/>
                  <a:gd name="connsiteY23" fmla="*/ 39338 h 124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9828" h="124396">
                    <a:moveTo>
                      <a:pt x="24955" y="39338"/>
                    </a:moveTo>
                    <a:lnTo>
                      <a:pt x="20098" y="28670"/>
                    </a:lnTo>
                    <a:lnTo>
                      <a:pt x="10287" y="23241"/>
                    </a:lnTo>
                    <a:lnTo>
                      <a:pt x="8572" y="18383"/>
                    </a:lnTo>
                    <a:lnTo>
                      <a:pt x="4000" y="12573"/>
                    </a:lnTo>
                    <a:lnTo>
                      <a:pt x="0" y="762"/>
                    </a:lnTo>
                    <a:lnTo>
                      <a:pt x="72199" y="0"/>
                    </a:lnTo>
                    <a:lnTo>
                      <a:pt x="147828" y="0"/>
                    </a:lnTo>
                    <a:lnTo>
                      <a:pt x="149733" y="109823"/>
                    </a:lnTo>
                    <a:lnTo>
                      <a:pt x="149828" y="122015"/>
                    </a:lnTo>
                    <a:lnTo>
                      <a:pt x="135921" y="124396"/>
                    </a:lnTo>
                    <a:lnTo>
                      <a:pt x="123920" y="119539"/>
                    </a:lnTo>
                    <a:lnTo>
                      <a:pt x="117919" y="113252"/>
                    </a:lnTo>
                    <a:lnTo>
                      <a:pt x="108204" y="111633"/>
                    </a:lnTo>
                    <a:lnTo>
                      <a:pt x="104204" y="109442"/>
                    </a:lnTo>
                    <a:lnTo>
                      <a:pt x="97441" y="101251"/>
                    </a:lnTo>
                    <a:lnTo>
                      <a:pt x="79153" y="101537"/>
                    </a:lnTo>
                    <a:lnTo>
                      <a:pt x="79247" y="83153"/>
                    </a:lnTo>
                    <a:lnTo>
                      <a:pt x="74866" y="80391"/>
                    </a:lnTo>
                    <a:lnTo>
                      <a:pt x="55435" y="52578"/>
                    </a:lnTo>
                    <a:lnTo>
                      <a:pt x="46767" y="44291"/>
                    </a:lnTo>
                    <a:lnTo>
                      <a:pt x="40100" y="42196"/>
                    </a:lnTo>
                    <a:lnTo>
                      <a:pt x="31242" y="42291"/>
                    </a:lnTo>
                    <a:lnTo>
                      <a:pt x="24955" y="39338"/>
                    </a:lnTo>
                    <a:close/>
                  </a:path>
                </a:pathLst>
              </a:custGeom>
              <a:noFill/>
              <a:ln w="2667" cap="flat">
                <a:solidFill>
                  <a:srgbClr val="FFFFFF"/>
                </a:solidFill>
                <a:prstDash val="solid"/>
                <a:miter/>
              </a:ln>
            </p:spPr>
            <p:txBody>
              <a:bodyPr rtlCol="0" anchor="ctr"/>
              <a:lstStyle/>
              <a:p>
                <a:endParaRPr lang="en-US"/>
              </a:p>
            </p:txBody>
          </p:sp>
          <p:sp>
            <p:nvSpPr>
              <p:cNvPr id="515" name="Freeform: Shape 514">
                <a:extLst>
                  <a:ext uri="{FF2B5EF4-FFF2-40B4-BE49-F238E27FC236}">
                    <a16:creationId xmlns:a16="http://schemas.microsoft.com/office/drawing/2014/main" id="{B5DB7F37-19D0-4DF2-B5A3-BA60D2386B83}"/>
                  </a:ext>
                </a:extLst>
              </p:cNvPr>
              <p:cNvSpPr/>
              <p:nvPr/>
            </p:nvSpPr>
            <p:spPr>
              <a:xfrm>
                <a:off x="9065055" y="4846338"/>
                <a:ext cx="197405" cy="130611"/>
              </a:xfrm>
              <a:custGeom>
                <a:avLst/>
                <a:gdLst>
                  <a:gd name="connsiteX0" fmla="*/ 0 w 157924"/>
                  <a:gd name="connsiteY0" fmla="*/ 104489 h 104489"/>
                  <a:gd name="connsiteX1" fmla="*/ 1143 w 157924"/>
                  <a:gd name="connsiteY1" fmla="*/ 190 h 104489"/>
                  <a:gd name="connsiteX2" fmla="*/ 53245 w 157924"/>
                  <a:gd name="connsiteY2" fmla="*/ 0 h 104489"/>
                  <a:gd name="connsiteX3" fmla="*/ 143161 w 157924"/>
                  <a:gd name="connsiteY3" fmla="*/ 0 h 104489"/>
                  <a:gd name="connsiteX4" fmla="*/ 157925 w 157924"/>
                  <a:gd name="connsiteY4" fmla="*/ 476 h 104489"/>
                  <a:gd name="connsiteX5" fmla="*/ 156782 w 157924"/>
                  <a:gd name="connsiteY5" fmla="*/ 82867 h 104489"/>
                  <a:gd name="connsiteX6" fmla="*/ 156591 w 157924"/>
                  <a:gd name="connsiteY6" fmla="*/ 103632 h 104489"/>
                  <a:gd name="connsiteX7" fmla="*/ 67152 w 157924"/>
                  <a:gd name="connsiteY7" fmla="*/ 104489 h 104489"/>
                  <a:gd name="connsiteX8" fmla="*/ 0 w 157924"/>
                  <a:gd name="connsiteY8" fmla="*/ 104489 h 104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924" h="104489">
                    <a:moveTo>
                      <a:pt x="0" y="104489"/>
                    </a:moveTo>
                    <a:lnTo>
                      <a:pt x="1143" y="190"/>
                    </a:lnTo>
                    <a:lnTo>
                      <a:pt x="53245" y="0"/>
                    </a:lnTo>
                    <a:lnTo>
                      <a:pt x="143161" y="0"/>
                    </a:lnTo>
                    <a:lnTo>
                      <a:pt x="157925" y="476"/>
                    </a:lnTo>
                    <a:lnTo>
                      <a:pt x="156782" y="82867"/>
                    </a:lnTo>
                    <a:lnTo>
                      <a:pt x="156591" y="103632"/>
                    </a:lnTo>
                    <a:lnTo>
                      <a:pt x="67152" y="104489"/>
                    </a:lnTo>
                    <a:lnTo>
                      <a:pt x="0" y="104489"/>
                    </a:lnTo>
                    <a:close/>
                  </a:path>
                </a:pathLst>
              </a:custGeom>
              <a:solidFill>
                <a:srgbClr val="BCBEC0"/>
              </a:solidFill>
              <a:ln w="9525" cap="flat">
                <a:noFill/>
                <a:prstDash val="solid"/>
                <a:miter/>
              </a:ln>
            </p:spPr>
            <p:txBody>
              <a:bodyPr rtlCol="0" anchor="ctr"/>
              <a:lstStyle/>
              <a:p>
                <a:endParaRPr lang="en-US"/>
              </a:p>
            </p:txBody>
          </p:sp>
          <p:sp>
            <p:nvSpPr>
              <p:cNvPr id="516" name="Freeform: Shape 515">
                <a:extLst>
                  <a:ext uri="{FF2B5EF4-FFF2-40B4-BE49-F238E27FC236}">
                    <a16:creationId xmlns:a16="http://schemas.microsoft.com/office/drawing/2014/main" id="{17AFD37E-5489-4A76-B331-0994E9FCBA10}"/>
                  </a:ext>
                </a:extLst>
              </p:cNvPr>
              <p:cNvSpPr/>
              <p:nvPr/>
            </p:nvSpPr>
            <p:spPr>
              <a:xfrm>
                <a:off x="9065055" y="4846338"/>
                <a:ext cx="197405" cy="130611"/>
              </a:xfrm>
              <a:custGeom>
                <a:avLst/>
                <a:gdLst>
                  <a:gd name="connsiteX0" fmla="*/ 0 w 157924"/>
                  <a:gd name="connsiteY0" fmla="*/ 104489 h 104489"/>
                  <a:gd name="connsiteX1" fmla="*/ 1143 w 157924"/>
                  <a:gd name="connsiteY1" fmla="*/ 190 h 104489"/>
                  <a:gd name="connsiteX2" fmla="*/ 53245 w 157924"/>
                  <a:gd name="connsiteY2" fmla="*/ 0 h 104489"/>
                  <a:gd name="connsiteX3" fmla="*/ 143161 w 157924"/>
                  <a:gd name="connsiteY3" fmla="*/ 0 h 104489"/>
                  <a:gd name="connsiteX4" fmla="*/ 157925 w 157924"/>
                  <a:gd name="connsiteY4" fmla="*/ 476 h 104489"/>
                  <a:gd name="connsiteX5" fmla="*/ 156782 w 157924"/>
                  <a:gd name="connsiteY5" fmla="*/ 82867 h 104489"/>
                  <a:gd name="connsiteX6" fmla="*/ 156591 w 157924"/>
                  <a:gd name="connsiteY6" fmla="*/ 103632 h 104489"/>
                  <a:gd name="connsiteX7" fmla="*/ 67152 w 157924"/>
                  <a:gd name="connsiteY7" fmla="*/ 104489 h 104489"/>
                  <a:gd name="connsiteX8" fmla="*/ 0 w 157924"/>
                  <a:gd name="connsiteY8" fmla="*/ 104489 h 104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924" h="104489">
                    <a:moveTo>
                      <a:pt x="0" y="104489"/>
                    </a:moveTo>
                    <a:lnTo>
                      <a:pt x="1143" y="190"/>
                    </a:lnTo>
                    <a:lnTo>
                      <a:pt x="53245" y="0"/>
                    </a:lnTo>
                    <a:lnTo>
                      <a:pt x="143161" y="0"/>
                    </a:lnTo>
                    <a:lnTo>
                      <a:pt x="157925" y="476"/>
                    </a:lnTo>
                    <a:lnTo>
                      <a:pt x="156782" y="82867"/>
                    </a:lnTo>
                    <a:lnTo>
                      <a:pt x="156591" y="103632"/>
                    </a:lnTo>
                    <a:lnTo>
                      <a:pt x="67152" y="104489"/>
                    </a:lnTo>
                    <a:lnTo>
                      <a:pt x="0" y="104489"/>
                    </a:lnTo>
                    <a:close/>
                  </a:path>
                </a:pathLst>
              </a:custGeom>
              <a:noFill/>
              <a:ln w="2667" cap="rnd">
                <a:solidFill>
                  <a:srgbClr val="FFFFFF"/>
                </a:solidFill>
                <a:prstDash val="solid"/>
                <a:round/>
              </a:ln>
            </p:spPr>
            <p:txBody>
              <a:bodyPr rtlCol="0" anchor="ctr"/>
              <a:lstStyle/>
              <a:p>
                <a:endParaRPr lang="en-US"/>
              </a:p>
            </p:txBody>
          </p:sp>
          <p:sp>
            <p:nvSpPr>
              <p:cNvPr id="517" name="Freeform: Shape 516">
                <a:extLst>
                  <a:ext uri="{FF2B5EF4-FFF2-40B4-BE49-F238E27FC236}">
                    <a16:creationId xmlns:a16="http://schemas.microsoft.com/office/drawing/2014/main" id="{2B06333E-8ADA-4DC4-A0C2-F110F54464EC}"/>
                  </a:ext>
                </a:extLst>
              </p:cNvPr>
              <p:cNvSpPr/>
              <p:nvPr/>
            </p:nvSpPr>
            <p:spPr>
              <a:xfrm>
                <a:off x="8843122" y="4846458"/>
                <a:ext cx="223360" cy="130969"/>
              </a:xfrm>
              <a:custGeom>
                <a:avLst/>
                <a:gdLst>
                  <a:gd name="connsiteX0" fmla="*/ 177546 w 178688"/>
                  <a:gd name="connsiteY0" fmla="*/ 104394 h 104775"/>
                  <a:gd name="connsiteX1" fmla="*/ 155734 w 178688"/>
                  <a:gd name="connsiteY1" fmla="*/ 104775 h 104775"/>
                  <a:gd name="connsiteX2" fmla="*/ 68294 w 178688"/>
                  <a:gd name="connsiteY2" fmla="*/ 103917 h 104775"/>
                  <a:gd name="connsiteX3" fmla="*/ 0 w 178688"/>
                  <a:gd name="connsiteY3" fmla="*/ 103727 h 104775"/>
                  <a:gd name="connsiteX4" fmla="*/ 0 w 178688"/>
                  <a:gd name="connsiteY4" fmla="*/ 30575 h 104775"/>
                  <a:gd name="connsiteX5" fmla="*/ 1333 w 178688"/>
                  <a:gd name="connsiteY5" fmla="*/ 30384 h 104775"/>
                  <a:gd name="connsiteX6" fmla="*/ 1714 w 178688"/>
                  <a:gd name="connsiteY6" fmla="*/ 1714 h 104775"/>
                  <a:gd name="connsiteX7" fmla="*/ 79343 w 178688"/>
                  <a:gd name="connsiteY7" fmla="*/ 95 h 104775"/>
                  <a:gd name="connsiteX8" fmla="*/ 158782 w 178688"/>
                  <a:gd name="connsiteY8" fmla="*/ 0 h 104775"/>
                  <a:gd name="connsiteX9" fmla="*/ 178689 w 178688"/>
                  <a:gd name="connsiteY9" fmla="*/ 95 h 104775"/>
                  <a:gd name="connsiteX10" fmla="*/ 177546 w 178688"/>
                  <a:gd name="connsiteY10" fmla="*/ 104394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8688" h="104775">
                    <a:moveTo>
                      <a:pt x="177546" y="104394"/>
                    </a:moveTo>
                    <a:lnTo>
                      <a:pt x="155734" y="104775"/>
                    </a:lnTo>
                    <a:lnTo>
                      <a:pt x="68294" y="103917"/>
                    </a:lnTo>
                    <a:lnTo>
                      <a:pt x="0" y="103727"/>
                    </a:lnTo>
                    <a:lnTo>
                      <a:pt x="0" y="30575"/>
                    </a:lnTo>
                    <a:lnTo>
                      <a:pt x="1333" y="30384"/>
                    </a:lnTo>
                    <a:lnTo>
                      <a:pt x="1714" y="1714"/>
                    </a:lnTo>
                    <a:lnTo>
                      <a:pt x="79343" y="95"/>
                    </a:lnTo>
                    <a:lnTo>
                      <a:pt x="158782" y="0"/>
                    </a:lnTo>
                    <a:lnTo>
                      <a:pt x="178689" y="95"/>
                    </a:lnTo>
                    <a:lnTo>
                      <a:pt x="177546" y="104394"/>
                    </a:lnTo>
                    <a:close/>
                  </a:path>
                </a:pathLst>
              </a:custGeom>
              <a:solidFill>
                <a:srgbClr val="BCBEC0"/>
              </a:solidFill>
              <a:ln w="9525" cap="flat">
                <a:noFill/>
                <a:prstDash val="solid"/>
                <a:miter/>
              </a:ln>
            </p:spPr>
            <p:txBody>
              <a:bodyPr rtlCol="0" anchor="ctr"/>
              <a:lstStyle/>
              <a:p>
                <a:endParaRPr lang="en-US"/>
              </a:p>
            </p:txBody>
          </p:sp>
          <p:sp>
            <p:nvSpPr>
              <p:cNvPr id="518" name="Freeform: Shape 517">
                <a:extLst>
                  <a:ext uri="{FF2B5EF4-FFF2-40B4-BE49-F238E27FC236}">
                    <a16:creationId xmlns:a16="http://schemas.microsoft.com/office/drawing/2014/main" id="{C12F8BC0-00A4-47AF-8888-3BBAB7E51E6F}"/>
                  </a:ext>
                </a:extLst>
              </p:cNvPr>
              <p:cNvSpPr/>
              <p:nvPr/>
            </p:nvSpPr>
            <p:spPr>
              <a:xfrm>
                <a:off x="8843122" y="4846458"/>
                <a:ext cx="223360" cy="130969"/>
              </a:xfrm>
              <a:custGeom>
                <a:avLst/>
                <a:gdLst>
                  <a:gd name="connsiteX0" fmla="*/ 177546 w 178688"/>
                  <a:gd name="connsiteY0" fmla="*/ 104394 h 104775"/>
                  <a:gd name="connsiteX1" fmla="*/ 155734 w 178688"/>
                  <a:gd name="connsiteY1" fmla="*/ 104775 h 104775"/>
                  <a:gd name="connsiteX2" fmla="*/ 68294 w 178688"/>
                  <a:gd name="connsiteY2" fmla="*/ 103917 h 104775"/>
                  <a:gd name="connsiteX3" fmla="*/ 0 w 178688"/>
                  <a:gd name="connsiteY3" fmla="*/ 103727 h 104775"/>
                  <a:gd name="connsiteX4" fmla="*/ 0 w 178688"/>
                  <a:gd name="connsiteY4" fmla="*/ 30575 h 104775"/>
                  <a:gd name="connsiteX5" fmla="*/ 1333 w 178688"/>
                  <a:gd name="connsiteY5" fmla="*/ 30384 h 104775"/>
                  <a:gd name="connsiteX6" fmla="*/ 1714 w 178688"/>
                  <a:gd name="connsiteY6" fmla="*/ 1714 h 104775"/>
                  <a:gd name="connsiteX7" fmla="*/ 79343 w 178688"/>
                  <a:gd name="connsiteY7" fmla="*/ 95 h 104775"/>
                  <a:gd name="connsiteX8" fmla="*/ 158782 w 178688"/>
                  <a:gd name="connsiteY8" fmla="*/ 0 h 104775"/>
                  <a:gd name="connsiteX9" fmla="*/ 178689 w 178688"/>
                  <a:gd name="connsiteY9" fmla="*/ 95 h 104775"/>
                  <a:gd name="connsiteX10" fmla="*/ 177546 w 178688"/>
                  <a:gd name="connsiteY10" fmla="*/ 104394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8688" h="104775">
                    <a:moveTo>
                      <a:pt x="177546" y="104394"/>
                    </a:moveTo>
                    <a:lnTo>
                      <a:pt x="155734" y="104775"/>
                    </a:lnTo>
                    <a:lnTo>
                      <a:pt x="68294" y="103917"/>
                    </a:lnTo>
                    <a:lnTo>
                      <a:pt x="0" y="103727"/>
                    </a:lnTo>
                    <a:lnTo>
                      <a:pt x="0" y="30575"/>
                    </a:lnTo>
                    <a:lnTo>
                      <a:pt x="1333" y="30384"/>
                    </a:lnTo>
                    <a:lnTo>
                      <a:pt x="1714" y="1714"/>
                    </a:lnTo>
                    <a:lnTo>
                      <a:pt x="79343" y="95"/>
                    </a:lnTo>
                    <a:lnTo>
                      <a:pt x="158782" y="0"/>
                    </a:lnTo>
                    <a:lnTo>
                      <a:pt x="178689" y="95"/>
                    </a:lnTo>
                    <a:lnTo>
                      <a:pt x="177546" y="104394"/>
                    </a:lnTo>
                    <a:close/>
                  </a:path>
                </a:pathLst>
              </a:custGeom>
              <a:noFill/>
              <a:ln w="2667" cap="rnd">
                <a:solidFill>
                  <a:srgbClr val="FFFFFF"/>
                </a:solidFill>
                <a:prstDash val="solid"/>
                <a:round/>
              </a:ln>
            </p:spPr>
            <p:txBody>
              <a:bodyPr rtlCol="0" anchor="ctr"/>
              <a:lstStyle/>
              <a:p>
                <a:endParaRPr lang="en-US"/>
              </a:p>
            </p:txBody>
          </p:sp>
          <p:sp>
            <p:nvSpPr>
              <p:cNvPr id="519" name="Freeform: Shape 518">
                <a:extLst>
                  <a:ext uri="{FF2B5EF4-FFF2-40B4-BE49-F238E27FC236}">
                    <a16:creationId xmlns:a16="http://schemas.microsoft.com/office/drawing/2014/main" id="{C41F36DC-03A0-4223-9107-19DFD73E88E3}"/>
                  </a:ext>
                </a:extLst>
              </p:cNvPr>
              <p:cNvSpPr/>
              <p:nvPr/>
            </p:nvSpPr>
            <p:spPr>
              <a:xfrm>
                <a:off x="9261032" y="4846933"/>
                <a:ext cx="148351" cy="103226"/>
              </a:xfrm>
              <a:custGeom>
                <a:avLst/>
                <a:gdLst>
                  <a:gd name="connsiteX0" fmla="*/ 0 w 118681"/>
                  <a:gd name="connsiteY0" fmla="*/ 82391 h 82581"/>
                  <a:gd name="connsiteX1" fmla="*/ 1143 w 118681"/>
                  <a:gd name="connsiteY1" fmla="*/ 0 h 82581"/>
                  <a:gd name="connsiteX2" fmla="*/ 76105 w 118681"/>
                  <a:gd name="connsiteY2" fmla="*/ 0 h 82581"/>
                  <a:gd name="connsiteX3" fmla="*/ 93726 w 118681"/>
                  <a:gd name="connsiteY3" fmla="*/ 191 h 82581"/>
                  <a:gd name="connsiteX4" fmla="*/ 97727 w 118681"/>
                  <a:gd name="connsiteY4" fmla="*/ 12002 h 82581"/>
                  <a:gd name="connsiteX5" fmla="*/ 102394 w 118681"/>
                  <a:gd name="connsiteY5" fmla="*/ 17812 h 82581"/>
                  <a:gd name="connsiteX6" fmla="*/ 104013 w 118681"/>
                  <a:gd name="connsiteY6" fmla="*/ 22670 h 82581"/>
                  <a:gd name="connsiteX7" fmla="*/ 113824 w 118681"/>
                  <a:gd name="connsiteY7" fmla="*/ 28099 h 82581"/>
                  <a:gd name="connsiteX8" fmla="*/ 118682 w 118681"/>
                  <a:gd name="connsiteY8" fmla="*/ 38767 h 82581"/>
                  <a:gd name="connsiteX9" fmla="*/ 118396 w 118681"/>
                  <a:gd name="connsiteY9" fmla="*/ 81915 h 82581"/>
                  <a:gd name="connsiteX10" fmla="*/ 67246 w 118681"/>
                  <a:gd name="connsiteY10" fmla="*/ 82582 h 82581"/>
                  <a:gd name="connsiteX11" fmla="*/ 0 w 118681"/>
                  <a:gd name="connsiteY11" fmla="*/ 82391 h 82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681" h="82581">
                    <a:moveTo>
                      <a:pt x="0" y="82391"/>
                    </a:moveTo>
                    <a:lnTo>
                      <a:pt x="1143" y="0"/>
                    </a:lnTo>
                    <a:lnTo>
                      <a:pt x="76105" y="0"/>
                    </a:lnTo>
                    <a:lnTo>
                      <a:pt x="93726" y="191"/>
                    </a:lnTo>
                    <a:lnTo>
                      <a:pt x="97727" y="12002"/>
                    </a:lnTo>
                    <a:lnTo>
                      <a:pt x="102394" y="17812"/>
                    </a:lnTo>
                    <a:lnTo>
                      <a:pt x="104013" y="22670"/>
                    </a:lnTo>
                    <a:lnTo>
                      <a:pt x="113824" y="28099"/>
                    </a:lnTo>
                    <a:lnTo>
                      <a:pt x="118682" y="38767"/>
                    </a:lnTo>
                    <a:lnTo>
                      <a:pt x="118396" y="81915"/>
                    </a:lnTo>
                    <a:lnTo>
                      <a:pt x="67246" y="82582"/>
                    </a:lnTo>
                    <a:lnTo>
                      <a:pt x="0" y="82391"/>
                    </a:lnTo>
                    <a:close/>
                  </a:path>
                </a:pathLst>
              </a:custGeom>
              <a:solidFill>
                <a:srgbClr val="669940"/>
              </a:solidFill>
              <a:ln w="9525" cap="flat">
                <a:noFill/>
                <a:prstDash val="solid"/>
                <a:miter/>
              </a:ln>
            </p:spPr>
            <p:txBody>
              <a:bodyPr rtlCol="0" anchor="ctr"/>
              <a:lstStyle/>
              <a:p>
                <a:endParaRPr lang="en-US"/>
              </a:p>
            </p:txBody>
          </p:sp>
          <p:sp>
            <p:nvSpPr>
              <p:cNvPr id="520" name="Freeform: Shape 519">
                <a:extLst>
                  <a:ext uri="{FF2B5EF4-FFF2-40B4-BE49-F238E27FC236}">
                    <a16:creationId xmlns:a16="http://schemas.microsoft.com/office/drawing/2014/main" id="{60CF6644-8447-4A97-ABA2-6E781D21AB4C}"/>
                  </a:ext>
                </a:extLst>
              </p:cNvPr>
              <p:cNvSpPr/>
              <p:nvPr/>
            </p:nvSpPr>
            <p:spPr>
              <a:xfrm>
                <a:off x="9261032" y="4846933"/>
                <a:ext cx="148351" cy="103226"/>
              </a:xfrm>
              <a:custGeom>
                <a:avLst/>
                <a:gdLst>
                  <a:gd name="connsiteX0" fmla="*/ 0 w 118681"/>
                  <a:gd name="connsiteY0" fmla="*/ 82391 h 82581"/>
                  <a:gd name="connsiteX1" fmla="*/ 1143 w 118681"/>
                  <a:gd name="connsiteY1" fmla="*/ 0 h 82581"/>
                  <a:gd name="connsiteX2" fmla="*/ 76105 w 118681"/>
                  <a:gd name="connsiteY2" fmla="*/ 0 h 82581"/>
                  <a:gd name="connsiteX3" fmla="*/ 93726 w 118681"/>
                  <a:gd name="connsiteY3" fmla="*/ 191 h 82581"/>
                  <a:gd name="connsiteX4" fmla="*/ 97727 w 118681"/>
                  <a:gd name="connsiteY4" fmla="*/ 12002 h 82581"/>
                  <a:gd name="connsiteX5" fmla="*/ 102394 w 118681"/>
                  <a:gd name="connsiteY5" fmla="*/ 17812 h 82581"/>
                  <a:gd name="connsiteX6" fmla="*/ 104013 w 118681"/>
                  <a:gd name="connsiteY6" fmla="*/ 22670 h 82581"/>
                  <a:gd name="connsiteX7" fmla="*/ 113824 w 118681"/>
                  <a:gd name="connsiteY7" fmla="*/ 28099 h 82581"/>
                  <a:gd name="connsiteX8" fmla="*/ 118682 w 118681"/>
                  <a:gd name="connsiteY8" fmla="*/ 38767 h 82581"/>
                  <a:gd name="connsiteX9" fmla="*/ 118396 w 118681"/>
                  <a:gd name="connsiteY9" fmla="*/ 81915 h 82581"/>
                  <a:gd name="connsiteX10" fmla="*/ 67246 w 118681"/>
                  <a:gd name="connsiteY10" fmla="*/ 82582 h 82581"/>
                  <a:gd name="connsiteX11" fmla="*/ 0 w 118681"/>
                  <a:gd name="connsiteY11" fmla="*/ 82391 h 82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681" h="82581">
                    <a:moveTo>
                      <a:pt x="0" y="82391"/>
                    </a:moveTo>
                    <a:lnTo>
                      <a:pt x="1143" y="0"/>
                    </a:lnTo>
                    <a:lnTo>
                      <a:pt x="76105" y="0"/>
                    </a:lnTo>
                    <a:lnTo>
                      <a:pt x="93726" y="191"/>
                    </a:lnTo>
                    <a:lnTo>
                      <a:pt x="97727" y="12002"/>
                    </a:lnTo>
                    <a:lnTo>
                      <a:pt x="102394" y="17812"/>
                    </a:lnTo>
                    <a:lnTo>
                      <a:pt x="104013" y="22670"/>
                    </a:lnTo>
                    <a:lnTo>
                      <a:pt x="113824" y="28099"/>
                    </a:lnTo>
                    <a:lnTo>
                      <a:pt x="118682" y="38767"/>
                    </a:lnTo>
                    <a:lnTo>
                      <a:pt x="118396" y="81915"/>
                    </a:lnTo>
                    <a:lnTo>
                      <a:pt x="67246" y="82582"/>
                    </a:lnTo>
                    <a:lnTo>
                      <a:pt x="0" y="82391"/>
                    </a:lnTo>
                    <a:close/>
                  </a:path>
                </a:pathLst>
              </a:custGeom>
              <a:noFill/>
              <a:ln w="2667" cap="flat">
                <a:solidFill>
                  <a:srgbClr val="FFFFFF"/>
                </a:solidFill>
                <a:prstDash val="solid"/>
                <a:miter/>
              </a:ln>
            </p:spPr>
            <p:txBody>
              <a:bodyPr rtlCol="0" anchor="ctr"/>
              <a:lstStyle/>
              <a:p>
                <a:endParaRPr lang="en-US"/>
              </a:p>
            </p:txBody>
          </p:sp>
          <p:sp>
            <p:nvSpPr>
              <p:cNvPr id="521" name="Freeform: Shape 520">
                <a:extLst>
                  <a:ext uri="{FF2B5EF4-FFF2-40B4-BE49-F238E27FC236}">
                    <a16:creationId xmlns:a16="http://schemas.microsoft.com/office/drawing/2014/main" id="{BE6A344A-4A41-4E70-B743-5CD59DDC06D7}"/>
                  </a:ext>
                </a:extLst>
              </p:cNvPr>
              <p:cNvSpPr/>
              <p:nvPr/>
            </p:nvSpPr>
            <p:spPr>
              <a:xfrm>
                <a:off x="9345090" y="4895392"/>
                <a:ext cx="132873" cy="165139"/>
              </a:xfrm>
              <a:custGeom>
                <a:avLst/>
                <a:gdLst>
                  <a:gd name="connsiteX0" fmla="*/ 35909 w 106298"/>
                  <a:gd name="connsiteY0" fmla="*/ 131636 h 132111"/>
                  <a:gd name="connsiteX1" fmla="*/ 1619 w 106298"/>
                  <a:gd name="connsiteY1" fmla="*/ 132112 h 132111"/>
                  <a:gd name="connsiteX2" fmla="*/ 0 w 106298"/>
                  <a:gd name="connsiteY2" fmla="*/ 43815 h 132111"/>
                  <a:gd name="connsiteX3" fmla="*/ 51149 w 106298"/>
                  <a:gd name="connsiteY3" fmla="*/ 43148 h 132111"/>
                  <a:gd name="connsiteX4" fmla="*/ 51435 w 106298"/>
                  <a:gd name="connsiteY4" fmla="*/ 0 h 132111"/>
                  <a:gd name="connsiteX5" fmla="*/ 57817 w 106298"/>
                  <a:gd name="connsiteY5" fmla="*/ 2953 h 132111"/>
                  <a:gd name="connsiteX6" fmla="*/ 66580 w 106298"/>
                  <a:gd name="connsiteY6" fmla="*/ 2857 h 132111"/>
                  <a:gd name="connsiteX7" fmla="*/ 73247 w 106298"/>
                  <a:gd name="connsiteY7" fmla="*/ 4953 h 132111"/>
                  <a:gd name="connsiteX8" fmla="*/ 81915 w 106298"/>
                  <a:gd name="connsiteY8" fmla="*/ 13240 h 132111"/>
                  <a:gd name="connsiteX9" fmla="*/ 101441 w 106298"/>
                  <a:gd name="connsiteY9" fmla="*/ 41053 h 132111"/>
                  <a:gd name="connsiteX10" fmla="*/ 105727 w 106298"/>
                  <a:gd name="connsiteY10" fmla="*/ 43815 h 132111"/>
                  <a:gd name="connsiteX11" fmla="*/ 105633 w 106298"/>
                  <a:gd name="connsiteY11" fmla="*/ 62198 h 132111"/>
                  <a:gd name="connsiteX12" fmla="*/ 106299 w 106298"/>
                  <a:gd name="connsiteY12" fmla="*/ 131445 h 132111"/>
                  <a:gd name="connsiteX13" fmla="*/ 35909 w 106298"/>
                  <a:gd name="connsiteY13" fmla="*/ 131636 h 13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6298" h="132111">
                    <a:moveTo>
                      <a:pt x="35909" y="131636"/>
                    </a:moveTo>
                    <a:lnTo>
                      <a:pt x="1619" y="132112"/>
                    </a:lnTo>
                    <a:lnTo>
                      <a:pt x="0" y="43815"/>
                    </a:lnTo>
                    <a:lnTo>
                      <a:pt x="51149" y="43148"/>
                    </a:lnTo>
                    <a:lnTo>
                      <a:pt x="51435" y="0"/>
                    </a:lnTo>
                    <a:lnTo>
                      <a:pt x="57817" y="2953"/>
                    </a:lnTo>
                    <a:lnTo>
                      <a:pt x="66580" y="2857"/>
                    </a:lnTo>
                    <a:lnTo>
                      <a:pt x="73247" y="4953"/>
                    </a:lnTo>
                    <a:lnTo>
                      <a:pt x="81915" y="13240"/>
                    </a:lnTo>
                    <a:lnTo>
                      <a:pt x="101441" y="41053"/>
                    </a:lnTo>
                    <a:lnTo>
                      <a:pt x="105727" y="43815"/>
                    </a:lnTo>
                    <a:lnTo>
                      <a:pt x="105633" y="62198"/>
                    </a:lnTo>
                    <a:lnTo>
                      <a:pt x="106299" y="131445"/>
                    </a:lnTo>
                    <a:lnTo>
                      <a:pt x="35909" y="131636"/>
                    </a:lnTo>
                    <a:close/>
                  </a:path>
                </a:pathLst>
              </a:custGeom>
              <a:solidFill>
                <a:srgbClr val="669940"/>
              </a:solidFill>
              <a:ln w="9525" cap="flat">
                <a:noFill/>
                <a:prstDash val="solid"/>
                <a:miter/>
              </a:ln>
            </p:spPr>
            <p:txBody>
              <a:bodyPr rtlCol="0" anchor="ctr"/>
              <a:lstStyle/>
              <a:p>
                <a:endParaRPr lang="en-US"/>
              </a:p>
            </p:txBody>
          </p:sp>
          <p:sp>
            <p:nvSpPr>
              <p:cNvPr id="522" name="Freeform: Shape 521">
                <a:extLst>
                  <a:ext uri="{FF2B5EF4-FFF2-40B4-BE49-F238E27FC236}">
                    <a16:creationId xmlns:a16="http://schemas.microsoft.com/office/drawing/2014/main" id="{8C6B73B5-B5FE-429D-8072-A6108B9E2B1C}"/>
                  </a:ext>
                </a:extLst>
              </p:cNvPr>
              <p:cNvSpPr/>
              <p:nvPr/>
            </p:nvSpPr>
            <p:spPr>
              <a:xfrm>
                <a:off x="9345090" y="4895392"/>
                <a:ext cx="132873" cy="165139"/>
              </a:xfrm>
              <a:custGeom>
                <a:avLst/>
                <a:gdLst>
                  <a:gd name="connsiteX0" fmla="*/ 35909 w 106298"/>
                  <a:gd name="connsiteY0" fmla="*/ 131636 h 132111"/>
                  <a:gd name="connsiteX1" fmla="*/ 1619 w 106298"/>
                  <a:gd name="connsiteY1" fmla="*/ 132112 h 132111"/>
                  <a:gd name="connsiteX2" fmla="*/ 0 w 106298"/>
                  <a:gd name="connsiteY2" fmla="*/ 43815 h 132111"/>
                  <a:gd name="connsiteX3" fmla="*/ 51149 w 106298"/>
                  <a:gd name="connsiteY3" fmla="*/ 43148 h 132111"/>
                  <a:gd name="connsiteX4" fmla="*/ 51435 w 106298"/>
                  <a:gd name="connsiteY4" fmla="*/ 0 h 132111"/>
                  <a:gd name="connsiteX5" fmla="*/ 57817 w 106298"/>
                  <a:gd name="connsiteY5" fmla="*/ 2953 h 132111"/>
                  <a:gd name="connsiteX6" fmla="*/ 66580 w 106298"/>
                  <a:gd name="connsiteY6" fmla="*/ 2857 h 132111"/>
                  <a:gd name="connsiteX7" fmla="*/ 73247 w 106298"/>
                  <a:gd name="connsiteY7" fmla="*/ 4953 h 132111"/>
                  <a:gd name="connsiteX8" fmla="*/ 81915 w 106298"/>
                  <a:gd name="connsiteY8" fmla="*/ 13240 h 132111"/>
                  <a:gd name="connsiteX9" fmla="*/ 101441 w 106298"/>
                  <a:gd name="connsiteY9" fmla="*/ 41053 h 132111"/>
                  <a:gd name="connsiteX10" fmla="*/ 105727 w 106298"/>
                  <a:gd name="connsiteY10" fmla="*/ 43815 h 132111"/>
                  <a:gd name="connsiteX11" fmla="*/ 105633 w 106298"/>
                  <a:gd name="connsiteY11" fmla="*/ 62198 h 132111"/>
                  <a:gd name="connsiteX12" fmla="*/ 106299 w 106298"/>
                  <a:gd name="connsiteY12" fmla="*/ 131445 h 132111"/>
                  <a:gd name="connsiteX13" fmla="*/ 35909 w 106298"/>
                  <a:gd name="connsiteY13" fmla="*/ 131636 h 13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6298" h="132111">
                    <a:moveTo>
                      <a:pt x="35909" y="131636"/>
                    </a:moveTo>
                    <a:lnTo>
                      <a:pt x="1619" y="132112"/>
                    </a:lnTo>
                    <a:lnTo>
                      <a:pt x="0" y="43815"/>
                    </a:lnTo>
                    <a:lnTo>
                      <a:pt x="51149" y="43148"/>
                    </a:lnTo>
                    <a:lnTo>
                      <a:pt x="51435" y="0"/>
                    </a:lnTo>
                    <a:lnTo>
                      <a:pt x="57817" y="2953"/>
                    </a:lnTo>
                    <a:lnTo>
                      <a:pt x="66580" y="2857"/>
                    </a:lnTo>
                    <a:lnTo>
                      <a:pt x="73247" y="4953"/>
                    </a:lnTo>
                    <a:lnTo>
                      <a:pt x="81915" y="13240"/>
                    </a:lnTo>
                    <a:lnTo>
                      <a:pt x="101441" y="41053"/>
                    </a:lnTo>
                    <a:lnTo>
                      <a:pt x="105727" y="43815"/>
                    </a:lnTo>
                    <a:lnTo>
                      <a:pt x="105633" y="62198"/>
                    </a:lnTo>
                    <a:lnTo>
                      <a:pt x="106299" y="131445"/>
                    </a:lnTo>
                    <a:lnTo>
                      <a:pt x="35909" y="131636"/>
                    </a:lnTo>
                    <a:close/>
                  </a:path>
                </a:pathLst>
              </a:custGeom>
              <a:noFill/>
              <a:ln w="2667" cap="flat">
                <a:solidFill>
                  <a:srgbClr val="FFFFFF"/>
                </a:solidFill>
                <a:prstDash val="solid"/>
                <a:miter/>
              </a:ln>
            </p:spPr>
            <p:txBody>
              <a:bodyPr rtlCol="0" anchor="ctr"/>
              <a:lstStyle/>
              <a:p>
                <a:endParaRPr lang="en-US"/>
              </a:p>
            </p:txBody>
          </p:sp>
          <p:sp>
            <p:nvSpPr>
              <p:cNvPr id="523" name="Freeform: Shape 522">
                <a:extLst>
                  <a:ext uri="{FF2B5EF4-FFF2-40B4-BE49-F238E27FC236}">
                    <a16:creationId xmlns:a16="http://schemas.microsoft.com/office/drawing/2014/main" id="{500E8793-5B97-4A97-8D44-FC81CA4DDAE6}"/>
                  </a:ext>
                </a:extLst>
              </p:cNvPr>
              <p:cNvSpPr/>
              <p:nvPr/>
            </p:nvSpPr>
            <p:spPr>
              <a:xfrm>
                <a:off x="10289017" y="4928492"/>
                <a:ext cx="95368" cy="131564"/>
              </a:xfrm>
              <a:custGeom>
                <a:avLst/>
                <a:gdLst>
                  <a:gd name="connsiteX0" fmla="*/ 0 w 76294"/>
                  <a:gd name="connsiteY0" fmla="*/ 103822 h 105251"/>
                  <a:gd name="connsiteX1" fmla="*/ 476 w 76294"/>
                  <a:gd name="connsiteY1" fmla="*/ 32956 h 105251"/>
                  <a:gd name="connsiteX2" fmla="*/ 2381 w 76294"/>
                  <a:gd name="connsiteY2" fmla="*/ 0 h 105251"/>
                  <a:gd name="connsiteX3" fmla="*/ 65055 w 76294"/>
                  <a:gd name="connsiteY3" fmla="*/ 1619 h 105251"/>
                  <a:gd name="connsiteX4" fmla="*/ 65722 w 76294"/>
                  <a:gd name="connsiteY4" fmla="*/ 38862 h 105251"/>
                  <a:gd name="connsiteX5" fmla="*/ 67341 w 76294"/>
                  <a:gd name="connsiteY5" fmla="*/ 40957 h 105251"/>
                  <a:gd name="connsiteX6" fmla="*/ 76295 w 76294"/>
                  <a:gd name="connsiteY6" fmla="*/ 105251 h 105251"/>
                  <a:gd name="connsiteX7" fmla="*/ 35909 w 76294"/>
                  <a:gd name="connsiteY7" fmla="*/ 103918 h 105251"/>
                  <a:gd name="connsiteX8" fmla="*/ 0 w 76294"/>
                  <a:gd name="connsiteY8" fmla="*/ 103822 h 105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94" h="105251">
                    <a:moveTo>
                      <a:pt x="0" y="103822"/>
                    </a:moveTo>
                    <a:lnTo>
                      <a:pt x="476" y="32956"/>
                    </a:lnTo>
                    <a:lnTo>
                      <a:pt x="2381" y="0"/>
                    </a:lnTo>
                    <a:lnTo>
                      <a:pt x="65055" y="1619"/>
                    </a:lnTo>
                    <a:lnTo>
                      <a:pt x="65722" y="38862"/>
                    </a:lnTo>
                    <a:lnTo>
                      <a:pt x="67341" y="40957"/>
                    </a:lnTo>
                    <a:lnTo>
                      <a:pt x="76295" y="105251"/>
                    </a:lnTo>
                    <a:lnTo>
                      <a:pt x="35909" y="103918"/>
                    </a:lnTo>
                    <a:lnTo>
                      <a:pt x="0" y="103822"/>
                    </a:lnTo>
                    <a:close/>
                  </a:path>
                </a:pathLst>
              </a:custGeom>
              <a:solidFill>
                <a:srgbClr val="669940"/>
              </a:solidFill>
              <a:ln w="9525" cap="flat">
                <a:noFill/>
                <a:prstDash val="solid"/>
                <a:miter/>
              </a:ln>
            </p:spPr>
            <p:txBody>
              <a:bodyPr rtlCol="0" anchor="ctr"/>
              <a:lstStyle/>
              <a:p>
                <a:endParaRPr lang="en-US"/>
              </a:p>
            </p:txBody>
          </p:sp>
          <p:sp>
            <p:nvSpPr>
              <p:cNvPr id="524" name="Freeform: Shape 523">
                <a:extLst>
                  <a:ext uri="{FF2B5EF4-FFF2-40B4-BE49-F238E27FC236}">
                    <a16:creationId xmlns:a16="http://schemas.microsoft.com/office/drawing/2014/main" id="{4FBB9317-C9E2-4D62-9C1D-C74CE82AD0D6}"/>
                  </a:ext>
                </a:extLst>
              </p:cNvPr>
              <p:cNvSpPr/>
              <p:nvPr/>
            </p:nvSpPr>
            <p:spPr>
              <a:xfrm>
                <a:off x="10289017" y="4928492"/>
                <a:ext cx="95368" cy="131564"/>
              </a:xfrm>
              <a:custGeom>
                <a:avLst/>
                <a:gdLst>
                  <a:gd name="connsiteX0" fmla="*/ 0 w 76294"/>
                  <a:gd name="connsiteY0" fmla="*/ 103822 h 105251"/>
                  <a:gd name="connsiteX1" fmla="*/ 476 w 76294"/>
                  <a:gd name="connsiteY1" fmla="*/ 32956 h 105251"/>
                  <a:gd name="connsiteX2" fmla="*/ 2381 w 76294"/>
                  <a:gd name="connsiteY2" fmla="*/ 0 h 105251"/>
                  <a:gd name="connsiteX3" fmla="*/ 65055 w 76294"/>
                  <a:gd name="connsiteY3" fmla="*/ 1619 h 105251"/>
                  <a:gd name="connsiteX4" fmla="*/ 65722 w 76294"/>
                  <a:gd name="connsiteY4" fmla="*/ 38862 h 105251"/>
                  <a:gd name="connsiteX5" fmla="*/ 67341 w 76294"/>
                  <a:gd name="connsiteY5" fmla="*/ 40957 h 105251"/>
                  <a:gd name="connsiteX6" fmla="*/ 76295 w 76294"/>
                  <a:gd name="connsiteY6" fmla="*/ 105251 h 105251"/>
                  <a:gd name="connsiteX7" fmla="*/ 35909 w 76294"/>
                  <a:gd name="connsiteY7" fmla="*/ 103918 h 105251"/>
                  <a:gd name="connsiteX8" fmla="*/ 0 w 76294"/>
                  <a:gd name="connsiteY8" fmla="*/ 103822 h 105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94" h="105251">
                    <a:moveTo>
                      <a:pt x="0" y="103822"/>
                    </a:moveTo>
                    <a:lnTo>
                      <a:pt x="476" y="32956"/>
                    </a:lnTo>
                    <a:lnTo>
                      <a:pt x="2381" y="0"/>
                    </a:lnTo>
                    <a:lnTo>
                      <a:pt x="65055" y="1619"/>
                    </a:lnTo>
                    <a:lnTo>
                      <a:pt x="65722" y="38862"/>
                    </a:lnTo>
                    <a:lnTo>
                      <a:pt x="67341" y="40957"/>
                    </a:lnTo>
                    <a:lnTo>
                      <a:pt x="76295" y="105251"/>
                    </a:lnTo>
                    <a:lnTo>
                      <a:pt x="35909" y="103918"/>
                    </a:lnTo>
                    <a:lnTo>
                      <a:pt x="0" y="103822"/>
                    </a:lnTo>
                    <a:close/>
                  </a:path>
                </a:pathLst>
              </a:custGeom>
              <a:noFill/>
              <a:ln w="2667" cap="flat">
                <a:solidFill>
                  <a:srgbClr val="FFFFFF"/>
                </a:solidFill>
                <a:prstDash val="solid"/>
                <a:miter/>
              </a:ln>
            </p:spPr>
            <p:txBody>
              <a:bodyPr rtlCol="0" anchor="ctr"/>
              <a:lstStyle/>
              <a:p>
                <a:endParaRPr lang="en-US"/>
              </a:p>
            </p:txBody>
          </p:sp>
          <p:sp>
            <p:nvSpPr>
              <p:cNvPr id="525" name="Freeform: Shape 524">
                <a:extLst>
                  <a:ext uri="{FF2B5EF4-FFF2-40B4-BE49-F238E27FC236}">
                    <a16:creationId xmlns:a16="http://schemas.microsoft.com/office/drawing/2014/main" id="{9CA0FC55-E5DC-4A8B-9852-27C312C87415}"/>
                  </a:ext>
                </a:extLst>
              </p:cNvPr>
              <p:cNvSpPr/>
              <p:nvPr/>
            </p:nvSpPr>
            <p:spPr>
              <a:xfrm>
                <a:off x="9785740" y="4947303"/>
                <a:ext cx="118109" cy="112751"/>
              </a:xfrm>
              <a:custGeom>
                <a:avLst/>
                <a:gdLst>
                  <a:gd name="connsiteX0" fmla="*/ 0 w 94487"/>
                  <a:gd name="connsiteY0" fmla="*/ 2476 h 90201"/>
                  <a:gd name="connsiteX1" fmla="*/ 67342 w 94487"/>
                  <a:gd name="connsiteY1" fmla="*/ 1714 h 90201"/>
                  <a:gd name="connsiteX2" fmla="*/ 75152 w 94487"/>
                  <a:gd name="connsiteY2" fmla="*/ 4381 h 90201"/>
                  <a:gd name="connsiteX3" fmla="*/ 89916 w 94487"/>
                  <a:gd name="connsiteY3" fmla="*/ 0 h 90201"/>
                  <a:gd name="connsiteX4" fmla="*/ 94488 w 94487"/>
                  <a:gd name="connsiteY4" fmla="*/ 4953 h 90201"/>
                  <a:gd name="connsiteX5" fmla="*/ 93726 w 94487"/>
                  <a:gd name="connsiteY5" fmla="*/ 9049 h 90201"/>
                  <a:gd name="connsiteX6" fmla="*/ 82677 w 94487"/>
                  <a:gd name="connsiteY6" fmla="*/ 14288 h 90201"/>
                  <a:gd name="connsiteX7" fmla="*/ 73914 w 94487"/>
                  <a:gd name="connsiteY7" fmla="*/ 16097 h 90201"/>
                  <a:gd name="connsiteX8" fmla="*/ 72200 w 94487"/>
                  <a:gd name="connsiteY8" fmla="*/ 18764 h 90201"/>
                  <a:gd name="connsiteX9" fmla="*/ 70295 w 94487"/>
                  <a:gd name="connsiteY9" fmla="*/ 18955 h 90201"/>
                  <a:gd name="connsiteX10" fmla="*/ 71151 w 94487"/>
                  <a:gd name="connsiteY10" fmla="*/ 53721 h 90201"/>
                  <a:gd name="connsiteX11" fmla="*/ 89154 w 94487"/>
                  <a:gd name="connsiteY11" fmla="*/ 54292 h 90201"/>
                  <a:gd name="connsiteX12" fmla="*/ 89154 w 94487"/>
                  <a:gd name="connsiteY12" fmla="*/ 71914 h 90201"/>
                  <a:gd name="connsiteX13" fmla="*/ 52007 w 94487"/>
                  <a:gd name="connsiteY13" fmla="*/ 72485 h 90201"/>
                  <a:gd name="connsiteX14" fmla="*/ 51625 w 94487"/>
                  <a:gd name="connsiteY14" fmla="*/ 89821 h 90201"/>
                  <a:gd name="connsiteX15" fmla="*/ 17336 w 94487"/>
                  <a:gd name="connsiteY15" fmla="*/ 90201 h 90201"/>
                  <a:gd name="connsiteX16" fmla="*/ 16954 w 94487"/>
                  <a:gd name="connsiteY16" fmla="*/ 89059 h 90201"/>
                  <a:gd name="connsiteX17" fmla="*/ 476 w 94487"/>
                  <a:gd name="connsiteY17" fmla="*/ 89059 h 90201"/>
                  <a:gd name="connsiteX18" fmla="*/ 0 w 94487"/>
                  <a:gd name="connsiteY18" fmla="*/ 2476 h 90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4487" h="90201">
                    <a:moveTo>
                      <a:pt x="0" y="2476"/>
                    </a:moveTo>
                    <a:lnTo>
                      <a:pt x="67342" y="1714"/>
                    </a:lnTo>
                    <a:lnTo>
                      <a:pt x="75152" y="4381"/>
                    </a:lnTo>
                    <a:lnTo>
                      <a:pt x="89916" y="0"/>
                    </a:lnTo>
                    <a:lnTo>
                      <a:pt x="94488" y="4953"/>
                    </a:lnTo>
                    <a:lnTo>
                      <a:pt x="93726" y="9049"/>
                    </a:lnTo>
                    <a:lnTo>
                      <a:pt x="82677" y="14288"/>
                    </a:lnTo>
                    <a:lnTo>
                      <a:pt x="73914" y="16097"/>
                    </a:lnTo>
                    <a:lnTo>
                      <a:pt x="72200" y="18764"/>
                    </a:lnTo>
                    <a:lnTo>
                      <a:pt x="70295" y="18955"/>
                    </a:lnTo>
                    <a:lnTo>
                      <a:pt x="71151" y="53721"/>
                    </a:lnTo>
                    <a:lnTo>
                      <a:pt x="89154" y="54292"/>
                    </a:lnTo>
                    <a:lnTo>
                      <a:pt x="89154" y="71914"/>
                    </a:lnTo>
                    <a:lnTo>
                      <a:pt x="52007" y="72485"/>
                    </a:lnTo>
                    <a:lnTo>
                      <a:pt x="51625" y="89821"/>
                    </a:lnTo>
                    <a:lnTo>
                      <a:pt x="17336" y="90201"/>
                    </a:lnTo>
                    <a:lnTo>
                      <a:pt x="16954" y="89059"/>
                    </a:lnTo>
                    <a:lnTo>
                      <a:pt x="476" y="89059"/>
                    </a:lnTo>
                    <a:lnTo>
                      <a:pt x="0" y="2476"/>
                    </a:lnTo>
                    <a:close/>
                  </a:path>
                </a:pathLst>
              </a:custGeom>
              <a:solidFill>
                <a:srgbClr val="669940"/>
              </a:solidFill>
              <a:ln w="9525" cap="flat">
                <a:noFill/>
                <a:prstDash val="solid"/>
                <a:miter/>
              </a:ln>
            </p:spPr>
            <p:txBody>
              <a:bodyPr rtlCol="0" anchor="ctr"/>
              <a:lstStyle/>
              <a:p>
                <a:endParaRPr lang="en-US"/>
              </a:p>
            </p:txBody>
          </p:sp>
          <p:sp>
            <p:nvSpPr>
              <p:cNvPr id="526" name="Freeform: Shape 525">
                <a:extLst>
                  <a:ext uri="{FF2B5EF4-FFF2-40B4-BE49-F238E27FC236}">
                    <a16:creationId xmlns:a16="http://schemas.microsoft.com/office/drawing/2014/main" id="{682F44DD-394E-479D-BAAF-CF98551153B9}"/>
                  </a:ext>
                </a:extLst>
              </p:cNvPr>
              <p:cNvSpPr/>
              <p:nvPr/>
            </p:nvSpPr>
            <p:spPr>
              <a:xfrm>
                <a:off x="9785740" y="4947303"/>
                <a:ext cx="118109" cy="112751"/>
              </a:xfrm>
              <a:custGeom>
                <a:avLst/>
                <a:gdLst>
                  <a:gd name="connsiteX0" fmla="*/ 0 w 94487"/>
                  <a:gd name="connsiteY0" fmla="*/ 2476 h 90201"/>
                  <a:gd name="connsiteX1" fmla="*/ 67342 w 94487"/>
                  <a:gd name="connsiteY1" fmla="*/ 1714 h 90201"/>
                  <a:gd name="connsiteX2" fmla="*/ 75152 w 94487"/>
                  <a:gd name="connsiteY2" fmla="*/ 4381 h 90201"/>
                  <a:gd name="connsiteX3" fmla="*/ 89916 w 94487"/>
                  <a:gd name="connsiteY3" fmla="*/ 0 h 90201"/>
                  <a:gd name="connsiteX4" fmla="*/ 94488 w 94487"/>
                  <a:gd name="connsiteY4" fmla="*/ 4953 h 90201"/>
                  <a:gd name="connsiteX5" fmla="*/ 93726 w 94487"/>
                  <a:gd name="connsiteY5" fmla="*/ 9049 h 90201"/>
                  <a:gd name="connsiteX6" fmla="*/ 82677 w 94487"/>
                  <a:gd name="connsiteY6" fmla="*/ 14288 h 90201"/>
                  <a:gd name="connsiteX7" fmla="*/ 73914 w 94487"/>
                  <a:gd name="connsiteY7" fmla="*/ 16097 h 90201"/>
                  <a:gd name="connsiteX8" fmla="*/ 72200 w 94487"/>
                  <a:gd name="connsiteY8" fmla="*/ 18764 h 90201"/>
                  <a:gd name="connsiteX9" fmla="*/ 70295 w 94487"/>
                  <a:gd name="connsiteY9" fmla="*/ 18955 h 90201"/>
                  <a:gd name="connsiteX10" fmla="*/ 71151 w 94487"/>
                  <a:gd name="connsiteY10" fmla="*/ 53721 h 90201"/>
                  <a:gd name="connsiteX11" fmla="*/ 89154 w 94487"/>
                  <a:gd name="connsiteY11" fmla="*/ 54292 h 90201"/>
                  <a:gd name="connsiteX12" fmla="*/ 89154 w 94487"/>
                  <a:gd name="connsiteY12" fmla="*/ 71914 h 90201"/>
                  <a:gd name="connsiteX13" fmla="*/ 52007 w 94487"/>
                  <a:gd name="connsiteY13" fmla="*/ 72485 h 90201"/>
                  <a:gd name="connsiteX14" fmla="*/ 51625 w 94487"/>
                  <a:gd name="connsiteY14" fmla="*/ 89821 h 90201"/>
                  <a:gd name="connsiteX15" fmla="*/ 17336 w 94487"/>
                  <a:gd name="connsiteY15" fmla="*/ 90201 h 90201"/>
                  <a:gd name="connsiteX16" fmla="*/ 16954 w 94487"/>
                  <a:gd name="connsiteY16" fmla="*/ 89059 h 90201"/>
                  <a:gd name="connsiteX17" fmla="*/ 476 w 94487"/>
                  <a:gd name="connsiteY17" fmla="*/ 89059 h 90201"/>
                  <a:gd name="connsiteX18" fmla="*/ 0 w 94487"/>
                  <a:gd name="connsiteY18" fmla="*/ 2476 h 90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4487" h="90201">
                    <a:moveTo>
                      <a:pt x="0" y="2476"/>
                    </a:moveTo>
                    <a:lnTo>
                      <a:pt x="67342" y="1714"/>
                    </a:lnTo>
                    <a:lnTo>
                      <a:pt x="75152" y="4381"/>
                    </a:lnTo>
                    <a:lnTo>
                      <a:pt x="89916" y="0"/>
                    </a:lnTo>
                    <a:lnTo>
                      <a:pt x="94488" y="4953"/>
                    </a:lnTo>
                    <a:lnTo>
                      <a:pt x="93726" y="9049"/>
                    </a:lnTo>
                    <a:lnTo>
                      <a:pt x="82677" y="14288"/>
                    </a:lnTo>
                    <a:lnTo>
                      <a:pt x="73914" y="16097"/>
                    </a:lnTo>
                    <a:lnTo>
                      <a:pt x="72200" y="18764"/>
                    </a:lnTo>
                    <a:lnTo>
                      <a:pt x="70295" y="18955"/>
                    </a:lnTo>
                    <a:lnTo>
                      <a:pt x="71151" y="53721"/>
                    </a:lnTo>
                    <a:lnTo>
                      <a:pt x="89154" y="54292"/>
                    </a:lnTo>
                    <a:lnTo>
                      <a:pt x="89154" y="71914"/>
                    </a:lnTo>
                    <a:lnTo>
                      <a:pt x="52007" y="72485"/>
                    </a:lnTo>
                    <a:lnTo>
                      <a:pt x="51625" y="89821"/>
                    </a:lnTo>
                    <a:lnTo>
                      <a:pt x="17336" y="90201"/>
                    </a:lnTo>
                    <a:lnTo>
                      <a:pt x="16954" y="89059"/>
                    </a:lnTo>
                    <a:lnTo>
                      <a:pt x="476" y="89059"/>
                    </a:lnTo>
                    <a:lnTo>
                      <a:pt x="0" y="2476"/>
                    </a:lnTo>
                    <a:close/>
                  </a:path>
                </a:pathLst>
              </a:custGeom>
              <a:noFill/>
              <a:ln w="2667" cap="flat">
                <a:solidFill>
                  <a:srgbClr val="FFFFFF"/>
                </a:solidFill>
                <a:prstDash val="solid"/>
                <a:miter/>
              </a:ln>
            </p:spPr>
            <p:txBody>
              <a:bodyPr rtlCol="0" anchor="ctr"/>
              <a:lstStyle/>
              <a:p>
                <a:endParaRPr lang="en-US"/>
              </a:p>
            </p:txBody>
          </p:sp>
          <p:sp>
            <p:nvSpPr>
              <p:cNvPr id="527" name="Freeform: Shape 526">
                <a:extLst>
                  <a:ext uri="{FF2B5EF4-FFF2-40B4-BE49-F238E27FC236}">
                    <a16:creationId xmlns:a16="http://schemas.microsoft.com/office/drawing/2014/main" id="{D6ED0658-CB7F-408D-9494-995B6CD9BE96}"/>
                  </a:ext>
                </a:extLst>
              </p:cNvPr>
              <p:cNvSpPr/>
              <p:nvPr/>
            </p:nvSpPr>
            <p:spPr>
              <a:xfrm>
                <a:off x="10122806" y="4947542"/>
                <a:ext cx="102393" cy="134540"/>
              </a:xfrm>
              <a:custGeom>
                <a:avLst/>
                <a:gdLst>
                  <a:gd name="connsiteX0" fmla="*/ 857 w 81914"/>
                  <a:gd name="connsiteY0" fmla="*/ 35242 h 107632"/>
                  <a:gd name="connsiteX1" fmla="*/ 762 w 81914"/>
                  <a:gd name="connsiteY1" fmla="*/ 286 h 107632"/>
                  <a:gd name="connsiteX2" fmla="*/ 64770 w 81914"/>
                  <a:gd name="connsiteY2" fmla="*/ 0 h 107632"/>
                  <a:gd name="connsiteX3" fmla="*/ 81725 w 81914"/>
                  <a:gd name="connsiteY3" fmla="*/ 381 h 107632"/>
                  <a:gd name="connsiteX4" fmla="*/ 81915 w 81914"/>
                  <a:gd name="connsiteY4" fmla="*/ 17526 h 107632"/>
                  <a:gd name="connsiteX5" fmla="*/ 64579 w 81914"/>
                  <a:gd name="connsiteY5" fmla="*/ 17716 h 107632"/>
                  <a:gd name="connsiteX6" fmla="*/ 64770 w 81914"/>
                  <a:gd name="connsiteY6" fmla="*/ 71247 h 107632"/>
                  <a:gd name="connsiteX7" fmla="*/ 63246 w 81914"/>
                  <a:gd name="connsiteY7" fmla="*/ 71247 h 107632"/>
                  <a:gd name="connsiteX8" fmla="*/ 62865 w 81914"/>
                  <a:gd name="connsiteY8" fmla="*/ 107061 h 107632"/>
                  <a:gd name="connsiteX9" fmla="*/ 41720 w 81914"/>
                  <a:gd name="connsiteY9" fmla="*/ 107632 h 107632"/>
                  <a:gd name="connsiteX10" fmla="*/ 41624 w 81914"/>
                  <a:gd name="connsiteY10" fmla="*/ 105442 h 107632"/>
                  <a:gd name="connsiteX11" fmla="*/ 43053 w 81914"/>
                  <a:gd name="connsiteY11" fmla="*/ 104489 h 107632"/>
                  <a:gd name="connsiteX12" fmla="*/ 41148 w 81914"/>
                  <a:gd name="connsiteY12" fmla="*/ 101060 h 107632"/>
                  <a:gd name="connsiteX13" fmla="*/ 40957 w 81914"/>
                  <a:gd name="connsiteY13" fmla="*/ 95726 h 107632"/>
                  <a:gd name="connsiteX14" fmla="*/ 35528 w 81914"/>
                  <a:gd name="connsiteY14" fmla="*/ 93821 h 107632"/>
                  <a:gd name="connsiteX15" fmla="*/ 34480 w 81914"/>
                  <a:gd name="connsiteY15" fmla="*/ 88963 h 107632"/>
                  <a:gd name="connsiteX16" fmla="*/ 9620 w 81914"/>
                  <a:gd name="connsiteY16" fmla="*/ 88868 h 107632"/>
                  <a:gd name="connsiteX17" fmla="*/ 0 w 81914"/>
                  <a:gd name="connsiteY17" fmla="*/ 88773 h 107632"/>
                  <a:gd name="connsiteX18" fmla="*/ 1714 w 81914"/>
                  <a:gd name="connsiteY18" fmla="*/ 41243 h 107632"/>
                  <a:gd name="connsiteX19" fmla="*/ 4286 w 81914"/>
                  <a:gd name="connsiteY19" fmla="*/ 41338 h 107632"/>
                  <a:gd name="connsiteX20" fmla="*/ 4572 w 81914"/>
                  <a:gd name="connsiteY20" fmla="*/ 35338 h 107632"/>
                  <a:gd name="connsiteX21" fmla="*/ 857 w 81914"/>
                  <a:gd name="connsiteY21" fmla="*/ 35242 h 107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914" h="107632">
                    <a:moveTo>
                      <a:pt x="857" y="35242"/>
                    </a:moveTo>
                    <a:lnTo>
                      <a:pt x="762" y="286"/>
                    </a:lnTo>
                    <a:lnTo>
                      <a:pt x="64770" y="0"/>
                    </a:lnTo>
                    <a:lnTo>
                      <a:pt x="81725" y="381"/>
                    </a:lnTo>
                    <a:lnTo>
                      <a:pt x="81915" y="17526"/>
                    </a:lnTo>
                    <a:lnTo>
                      <a:pt x="64579" y="17716"/>
                    </a:lnTo>
                    <a:lnTo>
                      <a:pt x="64770" y="71247"/>
                    </a:lnTo>
                    <a:lnTo>
                      <a:pt x="63246" y="71247"/>
                    </a:lnTo>
                    <a:lnTo>
                      <a:pt x="62865" y="107061"/>
                    </a:lnTo>
                    <a:lnTo>
                      <a:pt x="41720" y="107632"/>
                    </a:lnTo>
                    <a:lnTo>
                      <a:pt x="41624" y="105442"/>
                    </a:lnTo>
                    <a:lnTo>
                      <a:pt x="43053" y="104489"/>
                    </a:lnTo>
                    <a:lnTo>
                      <a:pt x="41148" y="101060"/>
                    </a:lnTo>
                    <a:lnTo>
                      <a:pt x="40957" y="95726"/>
                    </a:lnTo>
                    <a:lnTo>
                      <a:pt x="35528" y="93821"/>
                    </a:lnTo>
                    <a:lnTo>
                      <a:pt x="34480" y="88963"/>
                    </a:lnTo>
                    <a:lnTo>
                      <a:pt x="9620" y="88868"/>
                    </a:lnTo>
                    <a:lnTo>
                      <a:pt x="0" y="88773"/>
                    </a:lnTo>
                    <a:lnTo>
                      <a:pt x="1714" y="41243"/>
                    </a:lnTo>
                    <a:lnTo>
                      <a:pt x="4286" y="41338"/>
                    </a:lnTo>
                    <a:lnTo>
                      <a:pt x="4572" y="35338"/>
                    </a:lnTo>
                    <a:lnTo>
                      <a:pt x="857" y="35242"/>
                    </a:lnTo>
                    <a:close/>
                  </a:path>
                </a:pathLst>
              </a:custGeom>
              <a:solidFill>
                <a:srgbClr val="669940"/>
              </a:solidFill>
              <a:ln w="9525" cap="flat">
                <a:noFill/>
                <a:prstDash val="solid"/>
                <a:miter/>
              </a:ln>
            </p:spPr>
            <p:txBody>
              <a:bodyPr rtlCol="0" anchor="ctr"/>
              <a:lstStyle/>
              <a:p>
                <a:endParaRPr lang="en-US"/>
              </a:p>
            </p:txBody>
          </p:sp>
          <p:sp>
            <p:nvSpPr>
              <p:cNvPr id="528" name="Freeform: Shape 527">
                <a:extLst>
                  <a:ext uri="{FF2B5EF4-FFF2-40B4-BE49-F238E27FC236}">
                    <a16:creationId xmlns:a16="http://schemas.microsoft.com/office/drawing/2014/main" id="{A617A2C1-BE47-4AE9-8DDF-9FD4668D2773}"/>
                  </a:ext>
                </a:extLst>
              </p:cNvPr>
              <p:cNvSpPr/>
              <p:nvPr/>
            </p:nvSpPr>
            <p:spPr>
              <a:xfrm>
                <a:off x="10122806" y="4947542"/>
                <a:ext cx="102393" cy="134540"/>
              </a:xfrm>
              <a:custGeom>
                <a:avLst/>
                <a:gdLst>
                  <a:gd name="connsiteX0" fmla="*/ 857 w 81914"/>
                  <a:gd name="connsiteY0" fmla="*/ 35242 h 107632"/>
                  <a:gd name="connsiteX1" fmla="*/ 762 w 81914"/>
                  <a:gd name="connsiteY1" fmla="*/ 286 h 107632"/>
                  <a:gd name="connsiteX2" fmla="*/ 64770 w 81914"/>
                  <a:gd name="connsiteY2" fmla="*/ 0 h 107632"/>
                  <a:gd name="connsiteX3" fmla="*/ 81725 w 81914"/>
                  <a:gd name="connsiteY3" fmla="*/ 381 h 107632"/>
                  <a:gd name="connsiteX4" fmla="*/ 81915 w 81914"/>
                  <a:gd name="connsiteY4" fmla="*/ 17526 h 107632"/>
                  <a:gd name="connsiteX5" fmla="*/ 64579 w 81914"/>
                  <a:gd name="connsiteY5" fmla="*/ 17716 h 107632"/>
                  <a:gd name="connsiteX6" fmla="*/ 64770 w 81914"/>
                  <a:gd name="connsiteY6" fmla="*/ 71247 h 107632"/>
                  <a:gd name="connsiteX7" fmla="*/ 63246 w 81914"/>
                  <a:gd name="connsiteY7" fmla="*/ 71247 h 107632"/>
                  <a:gd name="connsiteX8" fmla="*/ 62865 w 81914"/>
                  <a:gd name="connsiteY8" fmla="*/ 107061 h 107632"/>
                  <a:gd name="connsiteX9" fmla="*/ 41720 w 81914"/>
                  <a:gd name="connsiteY9" fmla="*/ 107632 h 107632"/>
                  <a:gd name="connsiteX10" fmla="*/ 41624 w 81914"/>
                  <a:gd name="connsiteY10" fmla="*/ 105442 h 107632"/>
                  <a:gd name="connsiteX11" fmla="*/ 43053 w 81914"/>
                  <a:gd name="connsiteY11" fmla="*/ 104489 h 107632"/>
                  <a:gd name="connsiteX12" fmla="*/ 41148 w 81914"/>
                  <a:gd name="connsiteY12" fmla="*/ 101060 h 107632"/>
                  <a:gd name="connsiteX13" fmla="*/ 40957 w 81914"/>
                  <a:gd name="connsiteY13" fmla="*/ 95726 h 107632"/>
                  <a:gd name="connsiteX14" fmla="*/ 35528 w 81914"/>
                  <a:gd name="connsiteY14" fmla="*/ 93821 h 107632"/>
                  <a:gd name="connsiteX15" fmla="*/ 34480 w 81914"/>
                  <a:gd name="connsiteY15" fmla="*/ 88963 h 107632"/>
                  <a:gd name="connsiteX16" fmla="*/ 9620 w 81914"/>
                  <a:gd name="connsiteY16" fmla="*/ 88868 h 107632"/>
                  <a:gd name="connsiteX17" fmla="*/ 0 w 81914"/>
                  <a:gd name="connsiteY17" fmla="*/ 88773 h 107632"/>
                  <a:gd name="connsiteX18" fmla="*/ 1714 w 81914"/>
                  <a:gd name="connsiteY18" fmla="*/ 41243 h 107632"/>
                  <a:gd name="connsiteX19" fmla="*/ 4286 w 81914"/>
                  <a:gd name="connsiteY19" fmla="*/ 41338 h 107632"/>
                  <a:gd name="connsiteX20" fmla="*/ 4572 w 81914"/>
                  <a:gd name="connsiteY20" fmla="*/ 35338 h 107632"/>
                  <a:gd name="connsiteX21" fmla="*/ 857 w 81914"/>
                  <a:gd name="connsiteY21" fmla="*/ 35242 h 107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914" h="107632">
                    <a:moveTo>
                      <a:pt x="857" y="35242"/>
                    </a:moveTo>
                    <a:lnTo>
                      <a:pt x="762" y="286"/>
                    </a:lnTo>
                    <a:lnTo>
                      <a:pt x="64770" y="0"/>
                    </a:lnTo>
                    <a:lnTo>
                      <a:pt x="81725" y="381"/>
                    </a:lnTo>
                    <a:lnTo>
                      <a:pt x="81915" y="17526"/>
                    </a:lnTo>
                    <a:lnTo>
                      <a:pt x="64579" y="17716"/>
                    </a:lnTo>
                    <a:lnTo>
                      <a:pt x="64770" y="71247"/>
                    </a:lnTo>
                    <a:lnTo>
                      <a:pt x="63246" y="71247"/>
                    </a:lnTo>
                    <a:lnTo>
                      <a:pt x="62865" y="107061"/>
                    </a:lnTo>
                    <a:lnTo>
                      <a:pt x="41720" y="107632"/>
                    </a:lnTo>
                    <a:lnTo>
                      <a:pt x="41624" y="105442"/>
                    </a:lnTo>
                    <a:lnTo>
                      <a:pt x="43053" y="104489"/>
                    </a:lnTo>
                    <a:lnTo>
                      <a:pt x="41148" y="101060"/>
                    </a:lnTo>
                    <a:lnTo>
                      <a:pt x="40957" y="95726"/>
                    </a:lnTo>
                    <a:lnTo>
                      <a:pt x="35528" y="93821"/>
                    </a:lnTo>
                    <a:lnTo>
                      <a:pt x="34480" y="88963"/>
                    </a:lnTo>
                    <a:lnTo>
                      <a:pt x="9620" y="88868"/>
                    </a:lnTo>
                    <a:lnTo>
                      <a:pt x="0" y="88773"/>
                    </a:lnTo>
                    <a:lnTo>
                      <a:pt x="1714" y="41243"/>
                    </a:lnTo>
                    <a:lnTo>
                      <a:pt x="4286" y="41338"/>
                    </a:lnTo>
                    <a:lnTo>
                      <a:pt x="4572" y="35338"/>
                    </a:lnTo>
                    <a:lnTo>
                      <a:pt x="857" y="35242"/>
                    </a:lnTo>
                    <a:close/>
                  </a:path>
                </a:pathLst>
              </a:custGeom>
              <a:noFill/>
              <a:ln w="2667" cap="flat">
                <a:solidFill>
                  <a:srgbClr val="FFFFFF"/>
                </a:solidFill>
                <a:prstDash val="solid"/>
                <a:miter/>
              </a:ln>
            </p:spPr>
            <p:txBody>
              <a:bodyPr rtlCol="0" anchor="ctr"/>
              <a:lstStyle/>
              <a:p>
                <a:endParaRPr lang="en-US"/>
              </a:p>
            </p:txBody>
          </p:sp>
          <p:sp>
            <p:nvSpPr>
              <p:cNvPr id="529" name="Freeform: Shape 528">
                <a:extLst>
                  <a:ext uri="{FF2B5EF4-FFF2-40B4-BE49-F238E27FC236}">
                    <a16:creationId xmlns:a16="http://schemas.microsoft.com/office/drawing/2014/main" id="{082128DD-0B30-471E-9792-D2F3CADB9E44}"/>
                  </a:ext>
                </a:extLst>
              </p:cNvPr>
              <p:cNvSpPr/>
              <p:nvPr/>
            </p:nvSpPr>
            <p:spPr>
              <a:xfrm>
                <a:off x="9260794" y="4949923"/>
                <a:ext cx="129183" cy="190380"/>
              </a:xfrm>
              <a:custGeom>
                <a:avLst/>
                <a:gdLst>
                  <a:gd name="connsiteX0" fmla="*/ 102680 w 103346"/>
                  <a:gd name="connsiteY0" fmla="*/ 119920 h 152304"/>
                  <a:gd name="connsiteX1" fmla="*/ 95917 w 103346"/>
                  <a:gd name="connsiteY1" fmla="*/ 118682 h 152304"/>
                  <a:gd name="connsiteX2" fmla="*/ 87821 w 103346"/>
                  <a:gd name="connsiteY2" fmla="*/ 122396 h 152304"/>
                  <a:gd name="connsiteX3" fmla="*/ 80867 w 103346"/>
                  <a:gd name="connsiteY3" fmla="*/ 135922 h 152304"/>
                  <a:gd name="connsiteX4" fmla="*/ 75533 w 103346"/>
                  <a:gd name="connsiteY4" fmla="*/ 142304 h 152304"/>
                  <a:gd name="connsiteX5" fmla="*/ 73343 w 103346"/>
                  <a:gd name="connsiteY5" fmla="*/ 148304 h 152304"/>
                  <a:gd name="connsiteX6" fmla="*/ 66104 w 103346"/>
                  <a:gd name="connsiteY6" fmla="*/ 151924 h 152304"/>
                  <a:gd name="connsiteX7" fmla="*/ 56102 w 103346"/>
                  <a:gd name="connsiteY7" fmla="*/ 152305 h 152304"/>
                  <a:gd name="connsiteX8" fmla="*/ 46958 w 103346"/>
                  <a:gd name="connsiteY8" fmla="*/ 148590 h 152304"/>
                  <a:gd name="connsiteX9" fmla="*/ 39529 w 103346"/>
                  <a:gd name="connsiteY9" fmla="*/ 143542 h 152304"/>
                  <a:gd name="connsiteX10" fmla="*/ 34290 w 103346"/>
                  <a:gd name="connsiteY10" fmla="*/ 137922 h 152304"/>
                  <a:gd name="connsiteX11" fmla="*/ 33147 w 103346"/>
                  <a:gd name="connsiteY11" fmla="*/ 133255 h 152304"/>
                  <a:gd name="connsiteX12" fmla="*/ 33909 w 103346"/>
                  <a:gd name="connsiteY12" fmla="*/ 124397 h 152304"/>
                  <a:gd name="connsiteX13" fmla="*/ 31052 w 103346"/>
                  <a:gd name="connsiteY13" fmla="*/ 120587 h 152304"/>
                  <a:gd name="connsiteX14" fmla="*/ 28004 w 103346"/>
                  <a:gd name="connsiteY14" fmla="*/ 119634 h 152304"/>
                  <a:gd name="connsiteX15" fmla="*/ 24384 w 103346"/>
                  <a:gd name="connsiteY15" fmla="*/ 120872 h 152304"/>
                  <a:gd name="connsiteX16" fmla="*/ 18002 w 103346"/>
                  <a:gd name="connsiteY16" fmla="*/ 127254 h 152304"/>
                  <a:gd name="connsiteX17" fmla="*/ 13621 w 103346"/>
                  <a:gd name="connsiteY17" fmla="*/ 138875 h 152304"/>
                  <a:gd name="connsiteX18" fmla="*/ 1524 w 103346"/>
                  <a:gd name="connsiteY18" fmla="*/ 145352 h 152304"/>
                  <a:gd name="connsiteX19" fmla="*/ 1620 w 103346"/>
                  <a:gd name="connsiteY19" fmla="*/ 109919 h 152304"/>
                  <a:gd name="connsiteX20" fmla="*/ 953 w 103346"/>
                  <a:gd name="connsiteY20" fmla="*/ 21050 h 152304"/>
                  <a:gd name="connsiteX21" fmla="*/ 0 w 103346"/>
                  <a:gd name="connsiteY21" fmla="*/ 20765 h 152304"/>
                  <a:gd name="connsiteX22" fmla="*/ 191 w 103346"/>
                  <a:gd name="connsiteY22" fmla="*/ 0 h 152304"/>
                  <a:gd name="connsiteX23" fmla="*/ 67437 w 103346"/>
                  <a:gd name="connsiteY23" fmla="*/ 191 h 152304"/>
                  <a:gd name="connsiteX24" fmla="*/ 69056 w 103346"/>
                  <a:gd name="connsiteY24" fmla="*/ 88487 h 152304"/>
                  <a:gd name="connsiteX25" fmla="*/ 103347 w 103346"/>
                  <a:gd name="connsiteY25" fmla="*/ 88011 h 152304"/>
                  <a:gd name="connsiteX26" fmla="*/ 102680 w 103346"/>
                  <a:gd name="connsiteY26" fmla="*/ 119920 h 15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03346" h="152304">
                    <a:moveTo>
                      <a:pt x="102680" y="119920"/>
                    </a:moveTo>
                    <a:lnTo>
                      <a:pt x="95917" y="118682"/>
                    </a:lnTo>
                    <a:lnTo>
                      <a:pt x="87821" y="122396"/>
                    </a:lnTo>
                    <a:lnTo>
                      <a:pt x="80867" y="135922"/>
                    </a:lnTo>
                    <a:lnTo>
                      <a:pt x="75533" y="142304"/>
                    </a:lnTo>
                    <a:lnTo>
                      <a:pt x="73343" y="148304"/>
                    </a:lnTo>
                    <a:lnTo>
                      <a:pt x="66104" y="151924"/>
                    </a:lnTo>
                    <a:lnTo>
                      <a:pt x="56102" y="152305"/>
                    </a:lnTo>
                    <a:lnTo>
                      <a:pt x="46958" y="148590"/>
                    </a:lnTo>
                    <a:lnTo>
                      <a:pt x="39529" y="143542"/>
                    </a:lnTo>
                    <a:lnTo>
                      <a:pt x="34290" y="137922"/>
                    </a:lnTo>
                    <a:lnTo>
                      <a:pt x="33147" y="133255"/>
                    </a:lnTo>
                    <a:lnTo>
                      <a:pt x="33909" y="124397"/>
                    </a:lnTo>
                    <a:lnTo>
                      <a:pt x="31052" y="120587"/>
                    </a:lnTo>
                    <a:lnTo>
                      <a:pt x="28004" y="119634"/>
                    </a:lnTo>
                    <a:lnTo>
                      <a:pt x="24384" y="120872"/>
                    </a:lnTo>
                    <a:lnTo>
                      <a:pt x="18002" y="127254"/>
                    </a:lnTo>
                    <a:lnTo>
                      <a:pt x="13621" y="138875"/>
                    </a:lnTo>
                    <a:lnTo>
                      <a:pt x="1524" y="145352"/>
                    </a:lnTo>
                    <a:lnTo>
                      <a:pt x="1620" y="109919"/>
                    </a:lnTo>
                    <a:lnTo>
                      <a:pt x="953" y="21050"/>
                    </a:lnTo>
                    <a:lnTo>
                      <a:pt x="0" y="20765"/>
                    </a:lnTo>
                    <a:lnTo>
                      <a:pt x="191" y="0"/>
                    </a:lnTo>
                    <a:lnTo>
                      <a:pt x="67437" y="191"/>
                    </a:lnTo>
                    <a:lnTo>
                      <a:pt x="69056" y="88487"/>
                    </a:lnTo>
                    <a:lnTo>
                      <a:pt x="103347" y="88011"/>
                    </a:lnTo>
                    <a:lnTo>
                      <a:pt x="102680" y="119920"/>
                    </a:lnTo>
                    <a:close/>
                  </a:path>
                </a:pathLst>
              </a:custGeom>
              <a:solidFill>
                <a:srgbClr val="669940"/>
              </a:solidFill>
              <a:ln w="9525" cap="flat">
                <a:noFill/>
                <a:prstDash val="solid"/>
                <a:miter/>
              </a:ln>
            </p:spPr>
            <p:txBody>
              <a:bodyPr rtlCol="0" anchor="ctr"/>
              <a:lstStyle/>
              <a:p>
                <a:endParaRPr lang="en-US"/>
              </a:p>
            </p:txBody>
          </p:sp>
          <p:sp>
            <p:nvSpPr>
              <p:cNvPr id="530" name="Freeform: Shape 529">
                <a:extLst>
                  <a:ext uri="{FF2B5EF4-FFF2-40B4-BE49-F238E27FC236}">
                    <a16:creationId xmlns:a16="http://schemas.microsoft.com/office/drawing/2014/main" id="{9E9C6C11-D8D7-4BE7-AFAF-4B302F290928}"/>
                  </a:ext>
                </a:extLst>
              </p:cNvPr>
              <p:cNvSpPr/>
              <p:nvPr/>
            </p:nvSpPr>
            <p:spPr>
              <a:xfrm>
                <a:off x="9260794" y="4949923"/>
                <a:ext cx="129183" cy="190380"/>
              </a:xfrm>
              <a:custGeom>
                <a:avLst/>
                <a:gdLst>
                  <a:gd name="connsiteX0" fmla="*/ 102680 w 103346"/>
                  <a:gd name="connsiteY0" fmla="*/ 119920 h 152304"/>
                  <a:gd name="connsiteX1" fmla="*/ 95917 w 103346"/>
                  <a:gd name="connsiteY1" fmla="*/ 118682 h 152304"/>
                  <a:gd name="connsiteX2" fmla="*/ 87821 w 103346"/>
                  <a:gd name="connsiteY2" fmla="*/ 122396 h 152304"/>
                  <a:gd name="connsiteX3" fmla="*/ 80867 w 103346"/>
                  <a:gd name="connsiteY3" fmla="*/ 135922 h 152304"/>
                  <a:gd name="connsiteX4" fmla="*/ 75533 w 103346"/>
                  <a:gd name="connsiteY4" fmla="*/ 142304 h 152304"/>
                  <a:gd name="connsiteX5" fmla="*/ 73343 w 103346"/>
                  <a:gd name="connsiteY5" fmla="*/ 148304 h 152304"/>
                  <a:gd name="connsiteX6" fmla="*/ 66104 w 103346"/>
                  <a:gd name="connsiteY6" fmla="*/ 151924 h 152304"/>
                  <a:gd name="connsiteX7" fmla="*/ 56102 w 103346"/>
                  <a:gd name="connsiteY7" fmla="*/ 152305 h 152304"/>
                  <a:gd name="connsiteX8" fmla="*/ 46958 w 103346"/>
                  <a:gd name="connsiteY8" fmla="*/ 148590 h 152304"/>
                  <a:gd name="connsiteX9" fmla="*/ 39529 w 103346"/>
                  <a:gd name="connsiteY9" fmla="*/ 143542 h 152304"/>
                  <a:gd name="connsiteX10" fmla="*/ 34290 w 103346"/>
                  <a:gd name="connsiteY10" fmla="*/ 137922 h 152304"/>
                  <a:gd name="connsiteX11" fmla="*/ 33147 w 103346"/>
                  <a:gd name="connsiteY11" fmla="*/ 133255 h 152304"/>
                  <a:gd name="connsiteX12" fmla="*/ 33909 w 103346"/>
                  <a:gd name="connsiteY12" fmla="*/ 124397 h 152304"/>
                  <a:gd name="connsiteX13" fmla="*/ 31052 w 103346"/>
                  <a:gd name="connsiteY13" fmla="*/ 120587 h 152304"/>
                  <a:gd name="connsiteX14" fmla="*/ 28004 w 103346"/>
                  <a:gd name="connsiteY14" fmla="*/ 119634 h 152304"/>
                  <a:gd name="connsiteX15" fmla="*/ 24384 w 103346"/>
                  <a:gd name="connsiteY15" fmla="*/ 120872 h 152304"/>
                  <a:gd name="connsiteX16" fmla="*/ 18002 w 103346"/>
                  <a:gd name="connsiteY16" fmla="*/ 127254 h 152304"/>
                  <a:gd name="connsiteX17" fmla="*/ 13621 w 103346"/>
                  <a:gd name="connsiteY17" fmla="*/ 138875 h 152304"/>
                  <a:gd name="connsiteX18" fmla="*/ 1524 w 103346"/>
                  <a:gd name="connsiteY18" fmla="*/ 145352 h 152304"/>
                  <a:gd name="connsiteX19" fmla="*/ 1620 w 103346"/>
                  <a:gd name="connsiteY19" fmla="*/ 109919 h 152304"/>
                  <a:gd name="connsiteX20" fmla="*/ 953 w 103346"/>
                  <a:gd name="connsiteY20" fmla="*/ 21050 h 152304"/>
                  <a:gd name="connsiteX21" fmla="*/ 0 w 103346"/>
                  <a:gd name="connsiteY21" fmla="*/ 20765 h 152304"/>
                  <a:gd name="connsiteX22" fmla="*/ 191 w 103346"/>
                  <a:gd name="connsiteY22" fmla="*/ 0 h 152304"/>
                  <a:gd name="connsiteX23" fmla="*/ 67437 w 103346"/>
                  <a:gd name="connsiteY23" fmla="*/ 191 h 152304"/>
                  <a:gd name="connsiteX24" fmla="*/ 69056 w 103346"/>
                  <a:gd name="connsiteY24" fmla="*/ 88487 h 152304"/>
                  <a:gd name="connsiteX25" fmla="*/ 103347 w 103346"/>
                  <a:gd name="connsiteY25" fmla="*/ 88011 h 152304"/>
                  <a:gd name="connsiteX26" fmla="*/ 102680 w 103346"/>
                  <a:gd name="connsiteY26" fmla="*/ 119920 h 15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03346" h="152304">
                    <a:moveTo>
                      <a:pt x="102680" y="119920"/>
                    </a:moveTo>
                    <a:lnTo>
                      <a:pt x="95917" y="118682"/>
                    </a:lnTo>
                    <a:lnTo>
                      <a:pt x="87821" y="122396"/>
                    </a:lnTo>
                    <a:lnTo>
                      <a:pt x="80867" y="135922"/>
                    </a:lnTo>
                    <a:lnTo>
                      <a:pt x="75533" y="142304"/>
                    </a:lnTo>
                    <a:lnTo>
                      <a:pt x="73343" y="148304"/>
                    </a:lnTo>
                    <a:lnTo>
                      <a:pt x="66104" y="151924"/>
                    </a:lnTo>
                    <a:lnTo>
                      <a:pt x="56102" y="152305"/>
                    </a:lnTo>
                    <a:lnTo>
                      <a:pt x="46958" y="148590"/>
                    </a:lnTo>
                    <a:lnTo>
                      <a:pt x="39529" y="143542"/>
                    </a:lnTo>
                    <a:lnTo>
                      <a:pt x="34290" y="137922"/>
                    </a:lnTo>
                    <a:lnTo>
                      <a:pt x="33147" y="133255"/>
                    </a:lnTo>
                    <a:lnTo>
                      <a:pt x="33909" y="124397"/>
                    </a:lnTo>
                    <a:lnTo>
                      <a:pt x="31052" y="120587"/>
                    </a:lnTo>
                    <a:lnTo>
                      <a:pt x="28004" y="119634"/>
                    </a:lnTo>
                    <a:lnTo>
                      <a:pt x="24384" y="120872"/>
                    </a:lnTo>
                    <a:lnTo>
                      <a:pt x="18002" y="127254"/>
                    </a:lnTo>
                    <a:lnTo>
                      <a:pt x="13621" y="138875"/>
                    </a:lnTo>
                    <a:lnTo>
                      <a:pt x="1524" y="145352"/>
                    </a:lnTo>
                    <a:lnTo>
                      <a:pt x="1620" y="109919"/>
                    </a:lnTo>
                    <a:lnTo>
                      <a:pt x="953" y="21050"/>
                    </a:lnTo>
                    <a:lnTo>
                      <a:pt x="0" y="20765"/>
                    </a:lnTo>
                    <a:lnTo>
                      <a:pt x="191" y="0"/>
                    </a:lnTo>
                    <a:lnTo>
                      <a:pt x="67437" y="191"/>
                    </a:lnTo>
                    <a:lnTo>
                      <a:pt x="69056" y="88487"/>
                    </a:lnTo>
                    <a:lnTo>
                      <a:pt x="103347" y="88011"/>
                    </a:lnTo>
                    <a:lnTo>
                      <a:pt x="102680" y="119920"/>
                    </a:lnTo>
                    <a:close/>
                  </a:path>
                </a:pathLst>
              </a:custGeom>
              <a:noFill/>
              <a:ln w="2667" cap="flat">
                <a:solidFill>
                  <a:srgbClr val="FFFFFF"/>
                </a:solidFill>
                <a:prstDash val="solid"/>
                <a:miter/>
              </a:ln>
            </p:spPr>
            <p:txBody>
              <a:bodyPr rtlCol="0" anchor="ctr"/>
              <a:lstStyle/>
              <a:p>
                <a:endParaRPr lang="en-US"/>
              </a:p>
            </p:txBody>
          </p:sp>
          <p:sp>
            <p:nvSpPr>
              <p:cNvPr id="531" name="Freeform: Shape 530">
                <a:extLst>
                  <a:ext uri="{FF2B5EF4-FFF2-40B4-BE49-F238E27FC236}">
                    <a16:creationId xmlns:a16="http://schemas.microsoft.com/office/drawing/2014/main" id="{7299CBAF-B8DF-41F3-85F4-83DB62579EE5}"/>
                  </a:ext>
                </a:extLst>
              </p:cNvPr>
              <p:cNvSpPr/>
              <p:nvPr/>
            </p:nvSpPr>
            <p:spPr>
              <a:xfrm>
                <a:off x="9653342" y="4950400"/>
                <a:ext cx="132993" cy="108346"/>
              </a:xfrm>
              <a:custGeom>
                <a:avLst/>
                <a:gdLst>
                  <a:gd name="connsiteX0" fmla="*/ 105918 w 106394"/>
                  <a:gd name="connsiteY0" fmla="*/ 0 h 86677"/>
                  <a:gd name="connsiteX1" fmla="*/ 106394 w 106394"/>
                  <a:gd name="connsiteY1" fmla="*/ 86582 h 86677"/>
                  <a:gd name="connsiteX2" fmla="*/ 69628 w 106394"/>
                  <a:gd name="connsiteY2" fmla="*/ 86678 h 86677"/>
                  <a:gd name="connsiteX3" fmla="*/ 0 w 106394"/>
                  <a:gd name="connsiteY3" fmla="*/ 86487 h 86677"/>
                  <a:gd name="connsiteX4" fmla="*/ 0 w 106394"/>
                  <a:gd name="connsiteY4" fmla="*/ 25622 h 86677"/>
                  <a:gd name="connsiteX5" fmla="*/ 285 w 106394"/>
                  <a:gd name="connsiteY5" fmla="*/ 381 h 86677"/>
                  <a:gd name="connsiteX6" fmla="*/ 105918 w 106394"/>
                  <a:gd name="connsiteY6" fmla="*/ 0 h 8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394" h="86677">
                    <a:moveTo>
                      <a:pt x="105918" y="0"/>
                    </a:moveTo>
                    <a:lnTo>
                      <a:pt x="106394" y="86582"/>
                    </a:lnTo>
                    <a:lnTo>
                      <a:pt x="69628" y="86678"/>
                    </a:lnTo>
                    <a:lnTo>
                      <a:pt x="0" y="86487"/>
                    </a:lnTo>
                    <a:lnTo>
                      <a:pt x="0" y="25622"/>
                    </a:lnTo>
                    <a:lnTo>
                      <a:pt x="285" y="381"/>
                    </a:lnTo>
                    <a:lnTo>
                      <a:pt x="105918" y="0"/>
                    </a:lnTo>
                    <a:close/>
                  </a:path>
                </a:pathLst>
              </a:custGeom>
              <a:solidFill>
                <a:srgbClr val="669940"/>
              </a:solidFill>
              <a:ln w="9525" cap="flat">
                <a:noFill/>
                <a:prstDash val="solid"/>
                <a:miter/>
              </a:ln>
            </p:spPr>
            <p:txBody>
              <a:bodyPr rtlCol="0" anchor="ctr"/>
              <a:lstStyle/>
              <a:p>
                <a:endParaRPr lang="en-US"/>
              </a:p>
            </p:txBody>
          </p:sp>
          <p:sp>
            <p:nvSpPr>
              <p:cNvPr id="532" name="Freeform: Shape 531">
                <a:extLst>
                  <a:ext uri="{FF2B5EF4-FFF2-40B4-BE49-F238E27FC236}">
                    <a16:creationId xmlns:a16="http://schemas.microsoft.com/office/drawing/2014/main" id="{F119A127-C776-47D4-A44A-7A66B6EFC26A}"/>
                  </a:ext>
                </a:extLst>
              </p:cNvPr>
              <p:cNvSpPr/>
              <p:nvPr/>
            </p:nvSpPr>
            <p:spPr>
              <a:xfrm>
                <a:off x="9653342" y="4950400"/>
                <a:ext cx="132993" cy="108346"/>
              </a:xfrm>
              <a:custGeom>
                <a:avLst/>
                <a:gdLst>
                  <a:gd name="connsiteX0" fmla="*/ 105918 w 106394"/>
                  <a:gd name="connsiteY0" fmla="*/ 0 h 86677"/>
                  <a:gd name="connsiteX1" fmla="*/ 106394 w 106394"/>
                  <a:gd name="connsiteY1" fmla="*/ 86582 h 86677"/>
                  <a:gd name="connsiteX2" fmla="*/ 69628 w 106394"/>
                  <a:gd name="connsiteY2" fmla="*/ 86678 h 86677"/>
                  <a:gd name="connsiteX3" fmla="*/ 0 w 106394"/>
                  <a:gd name="connsiteY3" fmla="*/ 86487 h 86677"/>
                  <a:gd name="connsiteX4" fmla="*/ 0 w 106394"/>
                  <a:gd name="connsiteY4" fmla="*/ 25622 h 86677"/>
                  <a:gd name="connsiteX5" fmla="*/ 285 w 106394"/>
                  <a:gd name="connsiteY5" fmla="*/ 381 h 86677"/>
                  <a:gd name="connsiteX6" fmla="*/ 105918 w 106394"/>
                  <a:gd name="connsiteY6" fmla="*/ 0 h 8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394" h="86677">
                    <a:moveTo>
                      <a:pt x="105918" y="0"/>
                    </a:moveTo>
                    <a:lnTo>
                      <a:pt x="106394" y="86582"/>
                    </a:lnTo>
                    <a:lnTo>
                      <a:pt x="69628" y="86678"/>
                    </a:lnTo>
                    <a:lnTo>
                      <a:pt x="0" y="86487"/>
                    </a:lnTo>
                    <a:lnTo>
                      <a:pt x="0" y="25622"/>
                    </a:lnTo>
                    <a:lnTo>
                      <a:pt x="285" y="381"/>
                    </a:lnTo>
                    <a:lnTo>
                      <a:pt x="105918" y="0"/>
                    </a:lnTo>
                    <a:close/>
                  </a:path>
                </a:pathLst>
              </a:custGeom>
              <a:noFill/>
              <a:ln w="2667" cap="flat">
                <a:solidFill>
                  <a:srgbClr val="FFFFFF"/>
                </a:solidFill>
                <a:prstDash val="solid"/>
                <a:miter/>
              </a:ln>
            </p:spPr>
            <p:txBody>
              <a:bodyPr rtlCol="0" anchor="ctr"/>
              <a:lstStyle/>
              <a:p>
                <a:endParaRPr lang="en-US"/>
              </a:p>
            </p:txBody>
          </p:sp>
          <p:sp>
            <p:nvSpPr>
              <p:cNvPr id="533" name="Freeform: Shape 532">
                <a:extLst>
                  <a:ext uri="{FF2B5EF4-FFF2-40B4-BE49-F238E27FC236}">
                    <a16:creationId xmlns:a16="http://schemas.microsoft.com/office/drawing/2014/main" id="{8D6FDDF5-8FA9-4FF8-826A-6512C0F1605F}"/>
                  </a:ext>
                </a:extLst>
              </p:cNvPr>
              <p:cNvSpPr/>
              <p:nvPr/>
            </p:nvSpPr>
            <p:spPr>
              <a:xfrm>
                <a:off x="9873609" y="4957900"/>
                <a:ext cx="161805" cy="101560"/>
              </a:xfrm>
              <a:custGeom>
                <a:avLst/>
                <a:gdLst>
                  <a:gd name="connsiteX0" fmla="*/ 67437 w 129444"/>
                  <a:gd name="connsiteY0" fmla="*/ 81248 h 81248"/>
                  <a:gd name="connsiteX1" fmla="*/ 35433 w 129444"/>
                  <a:gd name="connsiteY1" fmla="*/ 81248 h 81248"/>
                  <a:gd name="connsiteX2" fmla="*/ 34766 w 129444"/>
                  <a:gd name="connsiteY2" fmla="*/ 63246 h 81248"/>
                  <a:gd name="connsiteX3" fmla="*/ 18859 w 129444"/>
                  <a:gd name="connsiteY3" fmla="*/ 63437 h 81248"/>
                  <a:gd name="connsiteX4" fmla="*/ 18859 w 129444"/>
                  <a:gd name="connsiteY4" fmla="*/ 45815 h 81248"/>
                  <a:gd name="connsiteX5" fmla="*/ 857 w 129444"/>
                  <a:gd name="connsiteY5" fmla="*/ 45244 h 81248"/>
                  <a:gd name="connsiteX6" fmla="*/ 0 w 129444"/>
                  <a:gd name="connsiteY6" fmla="*/ 10478 h 81248"/>
                  <a:gd name="connsiteX7" fmla="*/ 1905 w 129444"/>
                  <a:gd name="connsiteY7" fmla="*/ 10382 h 81248"/>
                  <a:gd name="connsiteX8" fmla="*/ 3524 w 129444"/>
                  <a:gd name="connsiteY8" fmla="*/ 14954 h 81248"/>
                  <a:gd name="connsiteX9" fmla="*/ 11049 w 129444"/>
                  <a:gd name="connsiteY9" fmla="*/ 20860 h 81248"/>
                  <a:gd name="connsiteX10" fmla="*/ 17336 w 129444"/>
                  <a:gd name="connsiteY10" fmla="*/ 20764 h 81248"/>
                  <a:gd name="connsiteX11" fmla="*/ 26670 w 129444"/>
                  <a:gd name="connsiteY11" fmla="*/ 18193 h 81248"/>
                  <a:gd name="connsiteX12" fmla="*/ 34576 w 129444"/>
                  <a:gd name="connsiteY12" fmla="*/ 5239 h 81248"/>
                  <a:gd name="connsiteX13" fmla="*/ 40005 w 129444"/>
                  <a:gd name="connsiteY13" fmla="*/ 1143 h 81248"/>
                  <a:gd name="connsiteX14" fmla="*/ 45815 w 129444"/>
                  <a:gd name="connsiteY14" fmla="*/ 0 h 81248"/>
                  <a:gd name="connsiteX15" fmla="*/ 49530 w 129444"/>
                  <a:gd name="connsiteY15" fmla="*/ 4191 h 81248"/>
                  <a:gd name="connsiteX16" fmla="*/ 51435 w 129444"/>
                  <a:gd name="connsiteY16" fmla="*/ 11239 h 81248"/>
                  <a:gd name="connsiteX17" fmla="*/ 53626 w 129444"/>
                  <a:gd name="connsiteY17" fmla="*/ 14288 h 81248"/>
                  <a:gd name="connsiteX18" fmla="*/ 53530 w 129444"/>
                  <a:gd name="connsiteY18" fmla="*/ 25051 h 81248"/>
                  <a:gd name="connsiteX19" fmla="*/ 57817 w 129444"/>
                  <a:gd name="connsiteY19" fmla="*/ 27337 h 81248"/>
                  <a:gd name="connsiteX20" fmla="*/ 66960 w 129444"/>
                  <a:gd name="connsiteY20" fmla="*/ 28385 h 81248"/>
                  <a:gd name="connsiteX21" fmla="*/ 73628 w 129444"/>
                  <a:gd name="connsiteY21" fmla="*/ 36671 h 81248"/>
                  <a:gd name="connsiteX22" fmla="*/ 79534 w 129444"/>
                  <a:gd name="connsiteY22" fmla="*/ 33433 h 81248"/>
                  <a:gd name="connsiteX23" fmla="*/ 82201 w 129444"/>
                  <a:gd name="connsiteY23" fmla="*/ 33528 h 81248"/>
                  <a:gd name="connsiteX24" fmla="*/ 83534 w 129444"/>
                  <a:gd name="connsiteY24" fmla="*/ 39719 h 81248"/>
                  <a:gd name="connsiteX25" fmla="*/ 75724 w 129444"/>
                  <a:gd name="connsiteY25" fmla="*/ 47054 h 81248"/>
                  <a:gd name="connsiteX26" fmla="*/ 77438 w 129444"/>
                  <a:gd name="connsiteY26" fmla="*/ 52483 h 81248"/>
                  <a:gd name="connsiteX27" fmla="*/ 84201 w 129444"/>
                  <a:gd name="connsiteY27" fmla="*/ 53245 h 81248"/>
                  <a:gd name="connsiteX28" fmla="*/ 89154 w 129444"/>
                  <a:gd name="connsiteY28" fmla="*/ 47911 h 81248"/>
                  <a:gd name="connsiteX29" fmla="*/ 94679 w 129444"/>
                  <a:gd name="connsiteY29" fmla="*/ 48768 h 81248"/>
                  <a:gd name="connsiteX30" fmla="*/ 111347 w 129444"/>
                  <a:gd name="connsiteY30" fmla="*/ 66580 h 81248"/>
                  <a:gd name="connsiteX31" fmla="*/ 126968 w 129444"/>
                  <a:gd name="connsiteY31" fmla="*/ 69247 h 81248"/>
                  <a:gd name="connsiteX32" fmla="*/ 128873 w 129444"/>
                  <a:gd name="connsiteY32" fmla="*/ 70961 h 81248"/>
                  <a:gd name="connsiteX33" fmla="*/ 129444 w 129444"/>
                  <a:gd name="connsiteY33" fmla="*/ 74486 h 81248"/>
                  <a:gd name="connsiteX34" fmla="*/ 126302 w 129444"/>
                  <a:gd name="connsiteY34" fmla="*/ 80201 h 81248"/>
                  <a:gd name="connsiteX35" fmla="*/ 120777 w 129444"/>
                  <a:gd name="connsiteY35" fmla="*/ 80201 h 81248"/>
                  <a:gd name="connsiteX36" fmla="*/ 67437 w 129444"/>
                  <a:gd name="connsiteY36" fmla="*/ 81248 h 8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29444" h="81248">
                    <a:moveTo>
                      <a:pt x="67437" y="81248"/>
                    </a:moveTo>
                    <a:lnTo>
                      <a:pt x="35433" y="81248"/>
                    </a:lnTo>
                    <a:lnTo>
                      <a:pt x="34766" y="63246"/>
                    </a:lnTo>
                    <a:lnTo>
                      <a:pt x="18859" y="63437"/>
                    </a:lnTo>
                    <a:lnTo>
                      <a:pt x="18859" y="45815"/>
                    </a:lnTo>
                    <a:lnTo>
                      <a:pt x="857" y="45244"/>
                    </a:lnTo>
                    <a:lnTo>
                      <a:pt x="0" y="10478"/>
                    </a:lnTo>
                    <a:lnTo>
                      <a:pt x="1905" y="10382"/>
                    </a:lnTo>
                    <a:lnTo>
                      <a:pt x="3524" y="14954"/>
                    </a:lnTo>
                    <a:lnTo>
                      <a:pt x="11049" y="20860"/>
                    </a:lnTo>
                    <a:lnTo>
                      <a:pt x="17336" y="20764"/>
                    </a:lnTo>
                    <a:lnTo>
                      <a:pt x="26670" y="18193"/>
                    </a:lnTo>
                    <a:lnTo>
                      <a:pt x="34576" y="5239"/>
                    </a:lnTo>
                    <a:lnTo>
                      <a:pt x="40005" y="1143"/>
                    </a:lnTo>
                    <a:lnTo>
                      <a:pt x="45815" y="0"/>
                    </a:lnTo>
                    <a:lnTo>
                      <a:pt x="49530" y="4191"/>
                    </a:lnTo>
                    <a:lnTo>
                      <a:pt x="51435" y="11239"/>
                    </a:lnTo>
                    <a:lnTo>
                      <a:pt x="53626" y="14288"/>
                    </a:lnTo>
                    <a:lnTo>
                      <a:pt x="53530" y="25051"/>
                    </a:lnTo>
                    <a:lnTo>
                      <a:pt x="57817" y="27337"/>
                    </a:lnTo>
                    <a:lnTo>
                      <a:pt x="66960" y="28385"/>
                    </a:lnTo>
                    <a:lnTo>
                      <a:pt x="73628" y="36671"/>
                    </a:lnTo>
                    <a:lnTo>
                      <a:pt x="79534" y="33433"/>
                    </a:lnTo>
                    <a:lnTo>
                      <a:pt x="82201" y="33528"/>
                    </a:lnTo>
                    <a:lnTo>
                      <a:pt x="83534" y="39719"/>
                    </a:lnTo>
                    <a:lnTo>
                      <a:pt x="75724" y="47054"/>
                    </a:lnTo>
                    <a:lnTo>
                      <a:pt x="77438" y="52483"/>
                    </a:lnTo>
                    <a:lnTo>
                      <a:pt x="84201" y="53245"/>
                    </a:lnTo>
                    <a:lnTo>
                      <a:pt x="89154" y="47911"/>
                    </a:lnTo>
                    <a:lnTo>
                      <a:pt x="94679" y="48768"/>
                    </a:lnTo>
                    <a:lnTo>
                      <a:pt x="111347" y="66580"/>
                    </a:lnTo>
                    <a:lnTo>
                      <a:pt x="126968" y="69247"/>
                    </a:lnTo>
                    <a:lnTo>
                      <a:pt x="128873" y="70961"/>
                    </a:lnTo>
                    <a:lnTo>
                      <a:pt x="129444" y="74486"/>
                    </a:lnTo>
                    <a:lnTo>
                      <a:pt x="126302" y="80201"/>
                    </a:lnTo>
                    <a:lnTo>
                      <a:pt x="120777" y="80201"/>
                    </a:lnTo>
                    <a:lnTo>
                      <a:pt x="67437" y="81248"/>
                    </a:lnTo>
                    <a:close/>
                  </a:path>
                </a:pathLst>
              </a:custGeom>
              <a:solidFill>
                <a:srgbClr val="669940"/>
              </a:solidFill>
              <a:ln w="9525" cap="flat">
                <a:noFill/>
                <a:prstDash val="solid"/>
                <a:miter/>
              </a:ln>
            </p:spPr>
            <p:txBody>
              <a:bodyPr rtlCol="0" anchor="ctr"/>
              <a:lstStyle/>
              <a:p>
                <a:endParaRPr lang="en-US"/>
              </a:p>
            </p:txBody>
          </p:sp>
          <p:sp>
            <p:nvSpPr>
              <p:cNvPr id="534" name="Freeform: Shape 533">
                <a:extLst>
                  <a:ext uri="{FF2B5EF4-FFF2-40B4-BE49-F238E27FC236}">
                    <a16:creationId xmlns:a16="http://schemas.microsoft.com/office/drawing/2014/main" id="{66ADBFCB-40E6-4F25-B47C-E7C7C8BFA11A}"/>
                  </a:ext>
                </a:extLst>
              </p:cNvPr>
              <p:cNvSpPr/>
              <p:nvPr/>
            </p:nvSpPr>
            <p:spPr>
              <a:xfrm>
                <a:off x="9873609" y="4957900"/>
                <a:ext cx="161805" cy="101560"/>
              </a:xfrm>
              <a:custGeom>
                <a:avLst/>
                <a:gdLst>
                  <a:gd name="connsiteX0" fmla="*/ 67437 w 129444"/>
                  <a:gd name="connsiteY0" fmla="*/ 81248 h 81248"/>
                  <a:gd name="connsiteX1" fmla="*/ 35433 w 129444"/>
                  <a:gd name="connsiteY1" fmla="*/ 81248 h 81248"/>
                  <a:gd name="connsiteX2" fmla="*/ 34766 w 129444"/>
                  <a:gd name="connsiteY2" fmla="*/ 63246 h 81248"/>
                  <a:gd name="connsiteX3" fmla="*/ 18859 w 129444"/>
                  <a:gd name="connsiteY3" fmla="*/ 63437 h 81248"/>
                  <a:gd name="connsiteX4" fmla="*/ 18859 w 129444"/>
                  <a:gd name="connsiteY4" fmla="*/ 45815 h 81248"/>
                  <a:gd name="connsiteX5" fmla="*/ 857 w 129444"/>
                  <a:gd name="connsiteY5" fmla="*/ 45244 h 81248"/>
                  <a:gd name="connsiteX6" fmla="*/ 0 w 129444"/>
                  <a:gd name="connsiteY6" fmla="*/ 10478 h 81248"/>
                  <a:gd name="connsiteX7" fmla="*/ 1905 w 129444"/>
                  <a:gd name="connsiteY7" fmla="*/ 10382 h 81248"/>
                  <a:gd name="connsiteX8" fmla="*/ 3524 w 129444"/>
                  <a:gd name="connsiteY8" fmla="*/ 14954 h 81248"/>
                  <a:gd name="connsiteX9" fmla="*/ 11049 w 129444"/>
                  <a:gd name="connsiteY9" fmla="*/ 20860 h 81248"/>
                  <a:gd name="connsiteX10" fmla="*/ 17336 w 129444"/>
                  <a:gd name="connsiteY10" fmla="*/ 20764 h 81248"/>
                  <a:gd name="connsiteX11" fmla="*/ 26670 w 129444"/>
                  <a:gd name="connsiteY11" fmla="*/ 18193 h 81248"/>
                  <a:gd name="connsiteX12" fmla="*/ 34576 w 129444"/>
                  <a:gd name="connsiteY12" fmla="*/ 5239 h 81248"/>
                  <a:gd name="connsiteX13" fmla="*/ 40005 w 129444"/>
                  <a:gd name="connsiteY13" fmla="*/ 1143 h 81248"/>
                  <a:gd name="connsiteX14" fmla="*/ 45815 w 129444"/>
                  <a:gd name="connsiteY14" fmla="*/ 0 h 81248"/>
                  <a:gd name="connsiteX15" fmla="*/ 49530 w 129444"/>
                  <a:gd name="connsiteY15" fmla="*/ 4191 h 81248"/>
                  <a:gd name="connsiteX16" fmla="*/ 51435 w 129444"/>
                  <a:gd name="connsiteY16" fmla="*/ 11239 h 81248"/>
                  <a:gd name="connsiteX17" fmla="*/ 53626 w 129444"/>
                  <a:gd name="connsiteY17" fmla="*/ 14288 h 81248"/>
                  <a:gd name="connsiteX18" fmla="*/ 53530 w 129444"/>
                  <a:gd name="connsiteY18" fmla="*/ 25051 h 81248"/>
                  <a:gd name="connsiteX19" fmla="*/ 57817 w 129444"/>
                  <a:gd name="connsiteY19" fmla="*/ 27337 h 81248"/>
                  <a:gd name="connsiteX20" fmla="*/ 66960 w 129444"/>
                  <a:gd name="connsiteY20" fmla="*/ 28385 h 81248"/>
                  <a:gd name="connsiteX21" fmla="*/ 73628 w 129444"/>
                  <a:gd name="connsiteY21" fmla="*/ 36671 h 81248"/>
                  <a:gd name="connsiteX22" fmla="*/ 79534 w 129444"/>
                  <a:gd name="connsiteY22" fmla="*/ 33433 h 81248"/>
                  <a:gd name="connsiteX23" fmla="*/ 82201 w 129444"/>
                  <a:gd name="connsiteY23" fmla="*/ 33528 h 81248"/>
                  <a:gd name="connsiteX24" fmla="*/ 83534 w 129444"/>
                  <a:gd name="connsiteY24" fmla="*/ 39719 h 81248"/>
                  <a:gd name="connsiteX25" fmla="*/ 75724 w 129444"/>
                  <a:gd name="connsiteY25" fmla="*/ 47054 h 81248"/>
                  <a:gd name="connsiteX26" fmla="*/ 77438 w 129444"/>
                  <a:gd name="connsiteY26" fmla="*/ 52483 h 81248"/>
                  <a:gd name="connsiteX27" fmla="*/ 84201 w 129444"/>
                  <a:gd name="connsiteY27" fmla="*/ 53245 h 81248"/>
                  <a:gd name="connsiteX28" fmla="*/ 89154 w 129444"/>
                  <a:gd name="connsiteY28" fmla="*/ 47911 h 81248"/>
                  <a:gd name="connsiteX29" fmla="*/ 94679 w 129444"/>
                  <a:gd name="connsiteY29" fmla="*/ 48768 h 81248"/>
                  <a:gd name="connsiteX30" fmla="*/ 111347 w 129444"/>
                  <a:gd name="connsiteY30" fmla="*/ 66580 h 81248"/>
                  <a:gd name="connsiteX31" fmla="*/ 126968 w 129444"/>
                  <a:gd name="connsiteY31" fmla="*/ 69247 h 81248"/>
                  <a:gd name="connsiteX32" fmla="*/ 128873 w 129444"/>
                  <a:gd name="connsiteY32" fmla="*/ 70961 h 81248"/>
                  <a:gd name="connsiteX33" fmla="*/ 129444 w 129444"/>
                  <a:gd name="connsiteY33" fmla="*/ 74486 h 81248"/>
                  <a:gd name="connsiteX34" fmla="*/ 126302 w 129444"/>
                  <a:gd name="connsiteY34" fmla="*/ 80201 h 81248"/>
                  <a:gd name="connsiteX35" fmla="*/ 120777 w 129444"/>
                  <a:gd name="connsiteY35" fmla="*/ 80201 h 81248"/>
                  <a:gd name="connsiteX36" fmla="*/ 67437 w 129444"/>
                  <a:gd name="connsiteY36" fmla="*/ 81248 h 8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29444" h="81248">
                    <a:moveTo>
                      <a:pt x="67437" y="81248"/>
                    </a:moveTo>
                    <a:lnTo>
                      <a:pt x="35433" y="81248"/>
                    </a:lnTo>
                    <a:lnTo>
                      <a:pt x="34766" y="63246"/>
                    </a:lnTo>
                    <a:lnTo>
                      <a:pt x="18859" y="63437"/>
                    </a:lnTo>
                    <a:lnTo>
                      <a:pt x="18859" y="45815"/>
                    </a:lnTo>
                    <a:lnTo>
                      <a:pt x="857" y="45244"/>
                    </a:lnTo>
                    <a:lnTo>
                      <a:pt x="0" y="10478"/>
                    </a:lnTo>
                    <a:lnTo>
                      <a:pt x="1905" y="10382"/>
                    </a:lnTo>
                    <a:lnTo>
                      <a:pt x="3524" y="14954"/>
                    </a:lnTo>
                    <a:lnTo>
                      <a:pt x="11049" y="20860"/>
                    </a:lnTo>
                    <a:lnTo>
                      <a:pt x="17336" y="20764"/>
                    </a:lnTo>
                    <a:lnTo>
                      <a:pt x="26670" y="18193"/>
                    </a:lnTo>
                    <a:lnTo>
                      <a:pt x="34576" y="5239"/>
                    </a:lnTo>
                    <a:lnTo>
                      <a:pt x="40005" y="1143"/>
                    </a:lnTo>
                    <a:lnTo>
                      <a:pt x="45815" y="0"/>
                    </a:lnTo>
                    <a:lnTo>
                      <a:pt x="49530" y="4191"/>
                    </a:lnTo>
                    <a:lnTo>
                      <a:pt x="51435" y="11239"/>
                    </a:lnTo>
                    <a:lnTo>
                      <a:pt x="53626" y="14288"/>
                    </a:lnTo>
                    <a:lnTo>
                      <a:pt x="53530" y="25051"/>
                    </a:lnTo>
                    <a:lnTo>
                      <a:pt x="57817" y="27337"/>
                    </a:lnTo>
                    <a:lnTo>
                      <a:pt x="66960" y="28385"/>
                    </a:lnTo>
                    <a:lnTo>
                      <a:pt x="73628" y="36671"/>
                    </a:lnTo>
                    <a:lnTo>
                      <a:pt x="79534" y="33433"/>
                    </a:lnTo>
                    <a:lnTo>
                      <a:pt x="82201" y="33528"/>
                    </a:lnTo>
                    <a:lnTo>
                      <a:pt x="83534" y="39719"/>
                    </a:lnTo>
                    <a:lnTo>
                      <a:pt x="75724" y="47054"/>
                    </a:lnTo>
                    <a:lnTo>
                      <a:pt x="77438" y="52483"/>
                    </a:lnTo>
                    <a:lnTo>
                      <a:pt x="84201" y="53245"/>
                    </a:lnTo>
                    <a:lnTo>
                      <a:pt x="89154" y="47911"/>
                    </a:lnTo>
                    <a:lnTo>
                      <a:pt x="94679" y="48768"/>
                    </a:lnTo>
                    <a:lnTo>
                      <a:pt x="111347" y="66580"/>
                    </a:lnTo>
                    <a:lnTo>
                      <a:pt x="126968" y="69247"/>
                    </a:lnTo>
                    <a:lnTo>
                      <a:pt x="128873" y="70961"/>
                    </a:lnTo>
                    <a:lnTo>
                      <a:pt x="129444" y="74486"/>
                    </a:lnTo>
                    <a:lnTo>
                      <a:pt x="126302" y="80201"/>
                    </a:lnTo>
                    <a:lnTo>
                      <a:pt x="120777" y="80201"/>
                    </a:lnTo>
                    <a:lnTo>
                      <a:pt x="67437" y="81248"/>
                    </a:lnTo>
                    <a:close/>
                  </a:path>
                </a:pathLst>
              </a:custGeom>
              <a:noFill/>
              <a:ln w="2667" cap="flat">
                <a:solidFill>
                  <a:srgbClr val="FFFFFF"/>
                </a:solidFill>
                <a:prstDash val="solid"/>
                <a:miter/>
              </a:ln>
            </p:spPr>
            <p:txBody>
              <a:bodyPr rtlCol="0" anchor="ctr"/>
              <a:lstStyle/>
              <a:p>
                <a:endParaRPr lang="en-US"/>
              </a:p>
            </p:txBody>
          </p:sp>
          <p:sp>
            <p:nvSpPr>
              <p:cNvPr id="535" name="Freeform: Shape 534">
                <a:extLst>
                  <a:ext uri="{FF2B5EF4-FFF2-40B4-BE49-F238E27FC236}">
                    <a16:creationId xmlns:a16="http://schemas.microsoft.com/office/drawing/2014/main" id="{A3D8A736-A4DD-4B52-8E7A-CBB3AC5BFCE7}"/>
                  </a:ext>
                </a:extLst>
              </p:cNvPr>
              <p:cNvSpPr/>
              <p:nvPr/>
            </p:nvSpPr>
            <p:spPr>
              <a:xfrm>
                <a:off x="10201387" y="4969450"/>
                <a:ext cx="88225" cy="112156"/>
              </a:xfrm>
              <a:custGeom>
                <a:avLst/>
                <a:gdLst>
                  <a:gd name="connsiteX0" fmla="*/ 38671 w 70580"/>
                  <a:gd name="connsiteY0" fmla="*/ 89726 h 89725"/>
                  <a:gd name="connsiteX1" fmla="*/ 0 w 70580"/>
                  <a:gd name="connsiteY1" fmla="*/ 89535 h 89725"/>
                  <a:gd name="connsiteX2" fmla="*/ 381 w 70580"/>
                  <a:gd name="connsiteY2" fmla="*/ 53721 h 89725"/>
                  <a:gd name="connsiteX3" fmla="*/ 1905 w 70580"/>
                  <a:gd name="connsiteY3" fmla="*/ 53721 h 89725"/>
                  <a:gd name="connsiteX4" fmla="*/ 1714 w 70580"/>
                  <a:gd name="connsiteY4" fmla="*/ 190 h 89725"/>
                  <a:gd name="connsiteX5" fmla="*/ 19050 w 70580"/>
                  <a:gd name="connsiteY5" fmla="*/ 0 h 89725"/>
                  <a:gd name="connsiteX6" fmla="*/ 70581 w 70580"/>
                  <a:gd name="connsiteY6" fmla="*/ 190 h 89725"/>
                  <a:gd name="connsiteX7" fmla="*/ 70104 w 70580"/>
                  <a:gd name="connsiteY7" fmla="*/ 71056 h 89725"/>
                  <a:gd name="connsiteX8" fmla="*/ 54769 w 70580"/>
                  <a:gd name="connsiteY8" fmla="*/ 70771 h 89725"/>
                  <a:gd name="connsiteX9" fmla="*/ 54197 w 70580"/>
                  <a:gd name="connsiteY9" fmla="*/ 89345 h 89725"/>
                  <a:gd name="connsiteX10" fmla="*/ 38671 w 70580"/>
                  <a:gd name="connsiteY10" fmla="*/ 89726 h 89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580" h="89725">
                    <a:moveTo>
                      <a:pt x="38671" y="89726"/>
                    </a:moveTo>
                    <a:lnTo>
                      <a:pt x="0" y="89535"/>
                    </a:lnTo>
                    <a:lnTo>
                      <a:pt x="381" y="53721"/>
                    </a:lnTo>
                    <a:lnTo>
                      <a:pt x="1905" y="53721"/>
                    </a:lnTo>
                    <a:lnTo>
                      <a:pt x="1714" y="190"/>
                    </a:lnTo>
                    <a:lnTo>
                      <a:pt x="19050" y="0"/>
                    </a:lnTo>
                    <a:lnTo>
                      <a:pt x="70581" y="190"/>
                    </a:lnTo>
                    <a:lnTo>
                      <a:pt x="70104" y="71056"/>
                    </a:lnTo>
                    <a:lnTo>
                      <a:pt x="54769" y="70771"/>
                    </a:lnTo>
                    <a:lnTo>
                      <a:pt x="54197" y="89345"/>
                    </a:lnTo>
                    <a:lnTo>
                      <a:pt x="38671" y="89726"/>
                    </a:lnTo>
                    <a:close/>
                  </a:path>
                </a:pathLst>
              </a:custGeom>
              <a:solidFill>
                <a:srgbClr val="669940"/>
              </a:solidFill>
              <a:ln w="9525" cap="flat">
                <a:noFill/>
                <a:prstDash val="solid"/>
                <a:miter/>
              </a:ln>
            </p:spPr>
            <p:txBody>
              <a:bodyPr rtlCol="0" anchor="ctr"/>
              <a:lstStyle/>
              <a:p>
                <a:endParaRPr lang="en-US"/>
              </a:p>
            </p:txBody>
          </p:sp>
          <p:sp>
            <p:nvSpPr>
              <p:cNvPr id="536" name="Freeform: Shape 535">
                <a:extLst>
                  <a:ext uri="{FF2B5EF4-FFF2-40B4-BE49-F238E27FC236}">
                    <a16:creationId xmlns:a16="http://schemas.microsoft.com/office/drawing/2014/main" id="{DBF1B997-E6B6-4478-A6FA-65E69053E11A}"/>
                  </a:ext>
                </a:extLst>
              </p:cNvPr>
              <p:cNvSpPr/>
              <p:nvPr/>
            </p:nvSpPr>
            <p:spPr>
              <a:xfrm>
                <a:off x="10201387" y="4969450"/>
                <a:ext cx="88225" cy="112156"/>
              </a:xfrm>
              <a:custGeom>
                <a:avLst/>
                <a:gdLst>
                  <a:gd name="connsiteX0" fmla="*/ 38671 w 70580"/>
                  <a:gd name="connsiteY0" fmla="*/ 89726 h 89725"/>
                  <a:gd name="connsiteX1" fmla="*/ 0 w 70580"/>
                  <a:gd name="connsiteY1" fmla="*/ 89535 h 89725"/>
                  <a:gd name="connsiteX2" fmla="*/ 381 w 70580"/>
                  <a:gd name="connsiteY2" fmla="*/ 53721 h 89725"/>
                  <a:gd name="connsiteX3" fmla="*/ 1905 w 70580"/>
                  <a:gd name="connsiteY3" fmla="*/ 53721 h 89725"/>
                  <a:gd name="connsiteX4" fmla="*/ 1714 w 70580"/>
                  <a:gd name="connsiteY4" fmla="*/ 190 h 89725"/>
                  <a:gd name="connsiteX5" fmla="*/ 19050 w 70580"/>
                  <a:gd name="connsiteY5" fmla="*/ 0 h 89725"/>
                  <a:gd name="connsiteX6" fmla="*/ 70581 w 70580"/>
                  <a:gd name="connsiteY6" fmla="*/ 190 h 89725"/>
                  <a:gd name="connsiteX7" fmla="*/ 70104 w 70580"/>
                  <a:gd name="connsiteY7" fmla="*/ 71056 h 89725"/>
                  <a:gd name="connsiteX8" fmla="*/ 54769 w 70580"/>
                  <a:gd name="connsiteY8" fmla="*/ 70771 h 89725"/>
                  <a:gd name="connsiteX9" fmla="*/ 54197 w 70580"/>
                  <a:gd name="connsiteY9" fmla="*/ 89345 h 89725"/>
                  <a:gd name="connsiteX10" fmla="*/ 38671 w 70580"/>
                  <a:gd name="connsiteY10" fmla="*/ 89726 h 89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580" h="89725">
                    <a:moveTo>
                      <a:pt x="38671" y="89726"/>
                    </a:moveTo>
                    <a:lnTo>
                      <a:pt x="0" y="89535"/>
                    </a:lnTo>
                    <a:lnTo>
                      <a:pt x="381" y="53721"/>
                    </a:lnTo>
                    <a:lnTo>
                      <a:pt x="1905" y="53721"/>
                    </a:lnTo>
                    <a:lnTo>
                      <a:pt x="1714" y="190"/>
                    </a:lnTo>
                    <a:lnTo>
                      <a:pt x="19050" y="0"/>
                    </a:lnTo>
                    <a:lnTo>
                      <a:pt x="70581" y="190"/>
                    </a:lnTo>
                    <a:lnTo>
                      <a:pt x="70104" y="71056"/>
                    </a:lnTo>
                    <a:lnTo>
                      <a:pt x="54769" y="70771"/>
                    </a:lnTo>
                    <a:lnTo>
                      <a:pt x="54197" y="89345"/>
                    </a:lnTo>
                    <a:lnTo>
                      <a:pt x="38671" y="89726"/>
                    </a:lnTo>
                    <a:close/>
                  </a:path>
                </a:pathLst>
              </a:custGeom>
              <a:noFill/>
              <a:ln w="2667" cap="flat">
                <a:solidFill>
                  <a:srgbClr val="FFFFFF"/>
                </a:solidFill>
                <a:prstDash val="solid"/>
                <a:miter/>
              </a:ln>
            </p:spPr>
            <p:txBody>
              <a:bodyPr rtlCol="0" anchor="ctr"/>
              <a:lstStyle/>
              <a:p>
                <a:endParaRPr lang="en-US"/>
              </a:p>
            </p:txBody>
          </p:sp>
          <p:sp>
            <p:nvSpPr>
              <p:cNvPr id="537" name="Freeform: Shape 536">
                <a:extLst>
                  <a:ext uri="{FF2B5EF4-FFF2-40B4-BE49-F238E27FC236}">
                    <a16:creationId xmlns:a16="http://schemas.microsoft.com/office/drawing/2014/main" id="{0DB56326-9B3C-45BD-9AA6-9677C44D454A}"/>
                  </a:ext>
                </a:extLst>
              </p:cNvPr>
              <p:cNvSpPr/>
              <p:nvPr/>
            </p:nvSpPr>
            <p:spPr>
              <a:xfrm>
                <a:off x="9477130" y="4972783"/>
                <a:ext cx="176211" cy="87510"/>
              </a:xfrm>
              <a:custGeom>
                <a:avLst/>
                <a:gdLst>
                  <a:gd name="connsiteX0" fmla="*/ 666 w 140969"/>
                  <a:gd name="connsiteY0" fmla="*/ 69532 h 70008"/>
                  <a:gd name="connsiteX1" fmla="*/ 0 w 140969"/>
                  <a:gd name="connsiteY1" fmla="*/ 286 h 70008"/>
                  <a:gd name="connsiteX2" fmla="*/ 18288 w 140969"/>
                  <a:gd name="connsiteY2" fmla="*/ 0 h 70008"/>
                  <a:gd name="connsiteX3" fmla="*/ 25051 w 140969"/>
                  <a:gd name="connsiteY3" fmla="*/ 8192 h 70008"/>
                  <a:gd name="connsiteX4" fmla="*/ 29051 w 140969"/>
                  <a:gd name="connsiteY4" fmla="*/ 10382 h 70008"/>
                  <a:gd name="connsiteX5" fmla="*/ 38766 w 140969"/>
                  <a:gd name="connsiteY5" fmla="*/ 12002 h 70008"/>
                  <a:gd name="connsiteX6" fmla="*/ 44672 w 140969"/>
                  <a:gd name="connsiteY6" fmla="*/ 18288 h 70008"/>
                  <a:gd name="connsiteX7" fmla="*/ 56769 w 140969"/>
                  <a:gd name="connsiteY7" fmla="*/ 23146 h 70008"/>
                  <a:gd name="connsiteX8" fmla="*/ 70675 w 140969"/>
                  <a:gd name="connsiteY8" fmla="*/ 20764 h 70008"/>
                  <a:gd name="connsiteX9" fmla="*/ 70580 w 140969"/>
                  <a:gd name="connsiteY9" fmla="*/ 8572 h 70008"/>
                  <a:gd name="connsiteX10" fmla="*/ 140970 w 140969"/>
                  <a:gd name="connsiteY10" fmla="*/ 7715 h 70008"/>
                  <a:gd name="connsiteX11" fmla="*/ 140970 w 140969"/>
                  <a:gd name="connsiteY11" fmla="*/ 68580 h 70008"/>
                  <a:gd name="connsiteX12" fmla="*/ 123348 w 140969"/>
                  <a:gd name="connsiteY12" fmla="*/ 68866 h 70008"/>
                  <a:gd name="connsiteX13" fmla="*/ 53244 w 140969"/>
                  <a:gd name="connsiteY13" fmla="*/ 70009 h 70008"/>
                  <a:gd name="connsiteX14" fmla="*/ 666 w 140969"/>
                  <a:gd name="connsiteY14" fmla="*/ 69532 h 7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969" h="70008">
                    <a:moveTo>
                      <a:pt x="666" y="69532"/>
                    </a:moveTo>
                    <a:lnTo>
                      <a:pt x="0" y="286"/>
                    </a:lnTo>
                    <a:lnTo>
                      <a:pt x="18288" y="0"/>
                    </a:lnTo>
                    <a:lnTo>
                      <a:pt x="25051" y="8192"/>
                    </a:lnTo>
                    <a:lnTo>
                      <a:pt x="29051" y="10382"/>
                    </a:lnTo>
                    <a:lnTo>
                      <a:pt x="38766" y="12002"/>
                    </a:lnTo>
                    <a:lnTo>
                      <a:pt x="44672" y="18288"/>
                    </a:lnTo>
                    <a:lnTo>
                      <a:pt x="56769" y="23146"/>
                    </a:lnTo>
                    <a:lnTo>
                      <a:pt x="70675" y="20764"/>
                    </a:lnTo>
                    <a:lnTo>
                      <a:pt x="70580" y="8572"/>
                    </a:lnTo>
                    <a:lnTo>
                      <a:pt x="140970" y="7715"/>
                    </a:lnTo>
                    <a:lnTo>
                      <a:pt x="140970" y="68580"/>
                    </a:lnTo>
                    <a:lnTo>
                      <a:pt x="123348" y="68866"/>
                    </a:lnTo>
                    <a:lnTo>
                      <a:pt x="53244" y="70009"/>
                    </a:lnTo>
                    <a:lnTo>
                      <a:pt x="666" y="69532"/>
                    </a:lnTo>
                    <a:close/>
                  </a:path>
                </a:pathLst>
              </a:custGeom>
              <a:solidFill>
                <a:srgbClr val="669940"/>
              </a:solidFill>
              <a:ln w="9525" cap="flat">
                <a:noFill/>
                <a:prstDash val="solid"/>
                <a:miter/>
              </a:ln>
            </p:spPr>
            <p:txBody>
              <a:bodyPr rtlCol="0" anchor="ctr"/>
              <a:lstStyle/>
              <a:p>
                <a:endParaRPr lang="en-US"/>
              </a:p>
            </p:txBody>
          </p:sp>
          <p:sp>
            <p:nvSpPr>
              <p:cNvPr id="538" name="Freeform: Shape 537">
                <a:extLst>
                  <a:ext uri="{FF2B5EF4-FFF2-40B4-BE49-F238E27FC236}">
                    <a16:creationId xmlns:a16="http://schemas.microsoft.com/office/drawing/2014/main" id="{4F0CE6B6-2389-46CB-8077-914D358C2F9A}"/>
                  </a:ext>
                </a:extLst>
              </p:cNvPr>
              <p:cNvSpPr/>
              <p:nvPr/>
            </p:nvSpPr>
            <p:spPr>
              <a:xfrm>
                <a:off x="9477130" y="4972783"/>
                <a:ext cx="176211" cy="87510"/>
              </a:xfrm>
              <a:custGeom>
                <a:avLst/>
                <a:gdLst>
                  <a:gd name="connsiteX0" fmla="*/ 666 w 140969"/>
                  <a:gd name="connsiteY0" fmla="*/ 69532 h 70008"/>
                  <a:gd name="connsiteX1" fmla="*/ 0 w 140969"/>
                  <a:gd name="connsiteY1" fmla="*/ 286 h 70008"/>
                  <a:gd name="connsiteX2" fmla="*/ 18288 w 140969"/>
                  <a:gd name="connsiteY2" fmla="*/ 0 h 70008"/>
                  <a:gd name="connsiteX3" fmla="*/ 25051 w 140969"/>
                  <a:gd name="connsiteY3" fmla="*/ 8192 h 70008"/>
                  <a:gd name="connsiteX4" fmla="*/ 29051 w 140969"/>
                  <a:gd name="connsiteY4" fmla="*/ 10382 h 70008"/>
                  <a:gd name="connsiteX5" fmla="*/ 38766 w 140969"/>
                  <a:gd name="connsiteY5" fmla="*/ 12002 h 70008"/>
                  <a:gd name="connsiteX6" fmla="*/ 44672 w 140969"/>
                  <a:gd name="connsiteY6" fmla="*/ 18288 h 70008"/>
                  <a:gd name="connsiteX7" fmla="*/ 56769 w 140969"/>
                  <a:gd name="connsiteY7" fmla="*/ 23146 h 70008"/>
                  <a:gd name="connsiteX8" fmla="*/ 70675 w 140969"/>
                  <a:gd name="connsiteY8" fmla="*/ 20764 h 70008"/>
                  <a:gd name="connsiteX9" fmla="*/ 70580 w 140969"/>
                  <a:gd name="connsiteY9" fmla="*/ 8572 h 70008"/>
                  <a:gd name="connsiteX10" fmla="*/ 140970 w 140969"/>
                  <a:gd name="connsiteY10" fmla="*/ 7715 h 70008"/>
                  <a:gd name="connsiteX11" fmla="*/ 140970 w 140969"/>
                  <a:gd name="connsiteY11" fmla="*/ 68580 h 70008"/>
                  <a:gd name="connsiteX12" fmla="*/ 123348 w 140969"/>
                  <a:gd name="connsiteY12" fmla="*/ 68866 h 70008"/>
                  <a:gd name="connsiteX13" fmla="*/ 53244 w 140969"/>
                  <a:gd name="connsiteY13" fmla="*/ 70009 h 70008"/>
                  <a:gd name="connsiteX14" fmla="*/ 666 w 140969"/>
                  <a:gd name="connsiteY14" fmla="*/ 69532 h 7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969" h="70008">
                    <a:moveTo>
                      <a:pt x="666" y="69532"/>
                    </a:moveTo>
                    <a:lnTo>
                      <a:pt x="0" y="286"/>
                    </a:lnTo>
                    <a:lnTo>
                      <a:pt x="18288" y="0"/>
                    </a:lnTo>
                    <a:lnTo>
                      <a:pt x="25051" y="8192"/>
                    </a:lnTo>
                    <a:lnTo>
                      <a:pt x="29051" y="10382"/>
                    </a:lnTo>
                    <a:lnTo>
                      <a:pt x="38766" y="12002"/>
                    </a:lnTo>
                    <a:lnTo>
                      <a:pt x="44672" y="18288"/>
                    </a:lnTo>
                    <a:lnTo>
                      <a:pt x="56769" y="23146"/>
                    </a:lnTo>
                    <a:lnTo>
                      <a:pt x="70675" y="20764"/>
                    </a:lnTo>
                    <a:lnTo>
                      <a:pt x="70580" y="8572"/>
                    </a:lnTo>
                    <a:lnTo>
                      <a:pt x="140970" y="7715"/>
                    </a:lnTo>
                    <a:lnTo>
                      <a:pt x="140970" y="68580"/>
                    </a:lnTo>
                    <a:lnTo>
                      <a:pt x="123348" y="68866"/>
                    </a:lnTo>
                    <a:lnTo>
                      <a:pt x="53244" y="70009"/>
                    </a:lnTo>
                    <a:lnTo>
                      <a:pt x="666" y="69532"/>
                    </a:lnTo>
                    <a:close/>
                  </a:path>
                </a:pathLst>
              </a:custGeom>
              <a:noFill/>
              <a:ln w="2667" cap="flat">
                <a:solidFill>
                  <a:srgbClr val="FFFFFF"/>
                </a:solidFill>
                <a:prstDash val="solid"/>
                <a:miter/>
              </a:ln>
            </p:spPr>
            <p:txBody>
              <a:bodyPr rtlCol="0" anchor="ctr"/>
              <a:lstStyle/>
              <a:p>
                <a:endParaRPr lang="en-US"/>
              </a:p>
            </p:txBody>
          </p:sp>
          <p:sp>
            <p:nvSpPr>
              <p:cNvPr id="539" name="Freeform: Shape 538">
                <a:extLst>
                  <a:ext uri="{FF2B5EF4-FFF2-40B4-BE49-F238E27FC236}">
                    <a16:creationId xmlns:a16="http://schemas.microsoft.com/office/drawing/2014/main" id="{36A44404-1E69-4DD4-BA0B-0102F3F5F640}"/>
                  </a:ext>
                </a:extLst>
              </p:cNvPr>
              <p:cNvSpPr/>
              <p:nvPr/>
            </p:nvSpPr>
            <p:spPr>
              <a:xfrm>
                <a:off x="10024580" y="4991476"/>
                <a:ext cx="110846" cy="146207"/>
              </a:xfrm>
              <a:custGeom>
                <a:avLst/>
                <a:gdLst>
                  <a:gd name="connsiteX0" fmla="*/ 88202 w 88677"/>
                  <a:gd name="connsiteY0" fmla="*/ 53721 h 116966"/>
                  <a:gd name="connsiteX1" fmla="*/ 88678 w 88677"/>
                  <a:gd name="connsiteY1" fmla="*/ 106775 h 116966"/>
                  <a:gd name="connsiteX2" fmla="*/ 78581 w 88677"/>
                  <a:gd name="connsiteY2" fmla="*/ 107442 h 116966"/>
                  <a:gd name="connsiteX3" fmla="*/ 79153 w 88677"/>
                  <a:gd name="connsiteY3" fmla="*/ 116776 h 116966"/>
                  <a:gd name="connsiteX4" fmla="*/ 43815 w 88677"/>
                  <a:gd name="connsiteY4" fmla="*/ 116967 h 116966"/>
                  <a:gd name="connsiteX5" fmla="*/ 44577 w 88677"/>
                  <a:gd name="connsiteY5" fmla="*/ 71342 h 116966"/>
                  <a:gd name="connsiteX6" fmla="*/ 191 w 88677"/>
                  <a:gd name="connsiteY6" fmla="*/ 71056 h 116966"/>
                  <a:gd name="connsiteX7" fmla="*/ 0 w 88677"/>
                  <a:gd name="connsiteY7" fmla="*/ 53340 h 116966"/>
                  <a:gd name="connsiteX8" fmla="*/ 5525 w 88677"/>
                  <a:gd name="connsiteY8" fmla="*/ 53340 h 116966"/>
                  <a:gd name="connsiteX9" fmla="*/ 48006 w 88677"/>
                  <a:gd name="connsiteY9" fmla="*/ 53245 h 116966"/>
                  <a:gd name="connsiteX10" fmla="*/ 48387 w 88677"/>
                  <a:gd name="connsiteY10" fmla="*/ 286 h 116966"/>
                  <a:gd name="connsiteX11" fmla="*/ 79438 w 88677"/>
                  <a:gd name="connsiteY11" fmla="*/ 0 h 116966"/>
                  <a:gd name="connsiteX12" fmla="*/ 83153 w 88677"/>
                  <a:gd name="connsiteY12" fmla="*/ 190 h 116966"/>
                  <a:gd name="connsiteX13" fmla="*/ 82868 w 88677"/>
                  <a:gd name="connsiteY13" fmla="*/ 6096 h 116966"/>
                  <a:gd name="connsiteX14" fmla="*/ 80296 w 88677"/>
                  <a:gd name="connsiteY14" fmla="*/ 6096 h 116966"/>
                  <a:gd name="connsiteX15" fmla="*/ 78581 w 88677"/>
                  <a:gd name="connsiteY15" fmla="*/ 53626 h 116966"/>
                  <a:gd name="connsiteX16" fmla="*/ 88202 w 88677"/>
                  <a:gd name="connsiteY16" fmla="*/ 53721 h 116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677" h="116966">
                    <a:moveTo>
                      <a:pt x="88202" y="53721"/>
                    </a:moveTo>
                    <a:lnTo>
                      <a:pt x="88678" y="106775"/>
                    </a:lnTo>
                    <a:lnTo>
                      <a:pt x="78581" y="107442"/>
                    </a:lnTo>
                    <a:lnTo>
                      <a:pt x="79153" y="116776"/>
                    </a:lnTo>
                    <a:lnTo>
                      <a:pt x="43815" y="116967"/>
                    </a:lnTo>
                    <a:lnTo>
                      <a:pt x="44577" y="71342"/>
                    </a:lnTo>
                    <a:lnTo>
                      <a:pt x="191" y="71056"/>
                    </a:lnTo>
                    <a:lnTo>
                      <a:pt x="0" y="53340"/>
                    </a:lnTo>
                    <a:lnTo>
                      <a:pt x="5525" y="53340"/>
                    </a:lnTo>
                    <a:lnTo>
                      <a:pt x="48006" y="53245"/>
                    </a:lnTo>
                    <a:lnTo>
                      <a:pt x="48387" y="286"/>
                    </a:lnTo>
                    <a:lnTo>
                      <a:pt x="79438" y="0"/>
                    </a:lnTo>
                    <a:lnTo>
                      <a:pt x="83153" y="190"/>
                    </a:lnTo>
                    <a:lnTo>
                      <a:pt x="82868" y="6096"/>
                    </a:lnTo>
                    <a:lnTo>
                      <a:pt x="80296" y="6096"/>
                    </a:lnTo>
                    <a:lnTo>
                      <a:pt x="78581" y="53626"/>
                    </a:lnTo>
                    <a:lnTo>
                      <a:pt x="88202" y="53721"/>
                    </a:lnTo>
                    <a:close/>
                  </a:path>
                </a:pathLst>
              </a:custGeom>
              <a:solidFill>
                <a:srgbClr val="669940"/>
              </a:solidFill>
              <a:ln w="9525" cap="flat">
                <a:noFill/>
                <a:prstDash val="solid"/>
                <a:miter/>
              </a:ln>
            </p:spPr>
            <p:txBody>
              <a:bodyPr rtlCol="0" anchor="ctr"/>
              <a:lstStyle/>
              <a:p>
                <a:endParaRPr lang="en-US"/>
              </a:p>
            </p:txBody>
          </p:sp>
          <p:sp>
            <p:nvSpPr>
              <p:cNvPr id="540" name="Freeform: Shape 539">
                <a:extLst>
                  <a:ext uri="{FF2B5EF4-FFF2-40B4-BE49-F238E27FC236}">
                    <a16:creationId xmlns:a16="http://schemas.microsoft.com/office/drawing/2014/main" id="{22FE6455-7782-4BA6-B481-4F826A151FC0}"/>
                  </a:ext>
                </a:extLst>
              </p:cNvPr>
              <p:cNvSpPr/>
              <p:nvPr/>
            </p:nvSpPr>
            <p:spPr>
              <a:xfrm>
                <a:off x="10024580" y="4991476"/>
                <a:ext cx="110846" cy="146207"/>
              </a:xfrm>
              <a:custGeom>
                <a:avLst/>
                <a:gdLst>
                  <a:gd name="connsiteX0" fmla="*/ 88202 w 88677"/>
                  <a:gd name="connsiteY0" fmla="*/ 53721 h 116966"/>
                  <a:gd name="connsiteX1" fmla="*/ 88678 w 88677"/>
                  <a:gd name="connsiteY1" fmla="*/ 106775 h 116966"/>
                  <a:gd name="connsiteX2" fmla="*/ 78581 w 88677"/>
                  <a:gd name="connsiteY2" fmla="*/ 107442 h 116966"/>
                  <a:gd name="connsiteX3" fmla="*/ 79153 w 88677"/>
                  <a:gd name="connsiteY3" fmla="*/ 116776 h 116966"/>
                  <a:gd name="connsiteX4" fmla="*/ 43815 w 88677"/>
                  <a:gd name="connsiteY4" fmla="*/ 116967 h 116966"/>
                  <a:gd name="connsiteX5" fmla="*/ 44577 w 88677"/>
                  <a:gd name="connsiteY5" fmla="*/ 71342 h 116966"/>
                  <a:gd name="connsiteX6" fmla="*/ 191 w 88677"/>
                  <a:gd name="connsiteY6" fmla="*/ 71056 h 116966"/>
                  <a:gd name="connsiteX7" fmla="*/ 0 w 88677"/>
                  <a:gd name="connsiteY7" fmla="*/ 53340 h 116966"/>
                  <a:gd name="connsiteX8" fmla="*/ 5525 w 88677"/>
                  <a:gd name="connsiteY8" fmla="*/ 53340 h 116966"/>
                  <a:gd name="connsiteX9" fmla="*/ 48006 w 88677"/>
                  <a:gd name="connsiteY9" fmla="*/ 53245 h 116966"/>
                  <a:gd name="connsiteX10" fmla="*/ 48387 w 88677"/>
                  <a:gd name="connsiteY10" fmla="*/ 286 h 116966"/>
                  <a:gd name="connsiteX11" fmla="*/ 79438 w 88677"/>
                  <a:gd name="connsiteY11" fmla="*/ 0 h 116966"/>
                  <a:gd name="connsiteX12" fmla="*/ 83153 w 88677"/>
                  <a:gd name="connsiteY12" fmla="*/ 190 h 116966"/>
                  <a:gd name="connsiteX13" fmla="*/ 82868 w 88677"/>
                  <a:gd name="connsiteY13" fmla="*/ 6096 h 116966"/>
                  <a:gd name="connsiteX14" fmla="*/ 80296 w 88677"/>
                  <a:gd name="connsiteY14" fmla="*/ 6096 h 116966"/>
                  <a:gd name="connsiteX15" fmla="*/ 78581 w 88677"/>
                  <a:gd name="connsiteY15" fmla="*/ 53626 h 116966"/>
                  <a:gd name="connsiteX16" fmla="*/ 88202 w 88677"/>
                  <a:gd name="connsiteY16" fmla="*/ 53721 h 116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677" h="116966">
                    <a:moveTo>
                      <a:pt x="88202" y="53721"/>
                    </a:moveTo>
                    <a:lnTo>
                      <a:pt x="88678" y="106775"/>
                    </a:lnTo>
                    <a:lnTo>
                      <a:pt x="78581" y="107442"/>
                    </a:lnTo>
                    <a:lnTo>
                      <a:pt x="79153" y="116776"/>
                    </a:lnTo>
                    <a:lnTo>
                      <a:pt x="43815" y="116967"/>
                    </a:lnTo>
                    <a:lnTo>
                      <a:pt x="44577" y="71342"/>
                    </a:lnTo>
                    <a:lnTo>
                      <a:pt x="191" y="71056"/>
                    </a:lnTo>
                    <a:lnTo>
                      <a:pt x="0" y="53340"/>
                    </a:lnTo>
                    <a:lnTo>
                      <a:pt x="5525" y="53340"/>
                    </a:lnTo>
                    <a:lnTo>
                      <a:pt x="48006" y="53245"/>
                    </a:lnTo>
                    <a:lnTo>
                      <a:pt x="48387" y="286"/>
                    </a:lnTo>
                    <a:lnTo>
                      <a:pt x="79438" y="0"/>
                    </a:lnTo>
                    <a:lnTo>
                      <a:pt x="83153" y="190"/>
                    </a:lnTo>
                    <a:lnTo>
                      <a:pt x="82868" y="6096"/>
                    </a:lnTo>
                    <a:lnTo>
                      <a:pt x="80296" y="6096"/>
                    </a:lnTo>
                    <a:lnTo>
                      <a:pt x="78581" y="53626"/>
                    </a:lnTo>
                    <a:lnTo>
                      <a:pt x="88202" y="53721"/>
                    </a:lnTo>
                    <a:close/>
                  </a:path>
                </a:pathLst>
              </a:custGeom>
              <a:noFill/>
              <a:ln w="2667" cap="flat">
                <a:solidFill>
                  <a:srgbClr val="FFFFFF"/>
                </a:solidFill>
                <a:prstDash val="solid"/>
                <a:miter/>
              </a:ln>
            </p:spPr>
            <p:txBody>
              <a:bodyPr rtlCol="0" anchor="ctr"/>
              <a:lstStyle/>
              <a:p>
                <a:endParaRPr lang="en-US"/>
              </a:p>
            </p:txBody>
          </p:sp>
          <p:sp>
            <p:nvSpPr>
              <p:cNvPr id="541" name="Freeform: Shape 540">
                <a:extLst>
                  <a:ext uri="{FF2B5EF4-FFF2-40B4-BE49-F238E27FC236}">
                    <a16:creationId xmlns:a16="http://schemas.microsoft.com/office/drawing/2014/main" id="{1709F202-9363-414C-BE20-5CE8281F73EB}"/>
                  </a:ext>
                </a:extLst>
              </p:cNvPr>
              <p:cNvSpPr/>
              <p:nvPr/>
            </p:nvSpPr>
            <p:spPr>
              <a:xfrm>
                <a:off x="9807410" y="5036958"/>
                <a:ext cx="151328" cy="78700"/>
              </a:xfrm>
              <a:custGeom>
                <a:avLst/>
                <a:gdLst>
                  <a:gd name="connsiteX0" fmla="*/ 121062 w 121062"/>
                  <a:gd name="connsiteY0" fmla="*/ 62960 h 62960"/>
                  <a:gd name="connsiteX1" fmla="*/ 35147 w 121062"/>
                  <a:gd name="connsiteY1" fmla="*/ 62770 h 62960"/>
                  <a:gd name="connsiteX2" fmla="*/ 34766 w 121062"/>
                  <a:gd name="connsiteY2" fmla="*/ 59436 h 62960"/>
                  <a:gd name="connsiteX3" fmla="*/ 30670 w 121062"/>
                  <a:gd name="connsiteY3" fmla="*/ 62865 h 62960"/>
                  <a:gd name="connsiteX4" fmla="*/ 25051 w 121062"/>
                  <a:gd name="connsiteY4" fmla="*/ 62389 h 62960"/>
                  <a:gd name="connsiteX5" fmla="*/ 19907 w 121062"/>
                  <a:gd name="connsiteY5" fmla="*/ 57912 h 62960"/>
                  <a:gd name="connsiteX6" fmla="*/ 13049 w 121062"/>
                  <a:gd name="connsiteY6" fmla="*/ 56102 h 62960"/>
                  <a:gd name="connsiteX7" fmla="*/ 8382 w 121062"/>
                  <a:gd name="connsiteY7" fmla="*/ 50482 h 62960"/>
                  <a:gd name="connsiteX8" fmla="*/ 5143 w 121062"/>
                  <a:gd name="connsiteY8" fmla="*/ 50673 h 62960"/>
                  <a:gd name="connsiteX9" fmla="*/ 0 w 121062"/>
                  <a:gd name="connsiteY9" fmla="*/ 53626 h 62960"/>
                  <a:gd name="connsiteX10" fmla="*/ 0 w 121062"/>
                  <a:gd name="connsiteY10" fmla="*/ 18478 h 62960"/>
                  <a:gd name="connsiteX11" fmla="*/ 34290 w 121062"/>
                  <a:gd name="connsiteY11" fmla="*/ 18097 h 62960"/>
                  <a:gd name="connsiteX12" fmla="*/ 34671 w 121062"/>
                  <a:gd name="connsiteY12" fmla="*/ 762 h 62960"/>
                  <a:gd name="connsiteX13" fmla="*/ 71818 w 121062"/>
                  <a:gd name="connsiteY13" fmla="*/ 190 h 62960"/>
                  <a:gd name="connsiteX14" fmla="*/ 87630 w 121062"/>
                  <a:gd name="connsiteY14" fmla="*/ 0 h 62960"/>
                  <a:gd name="connsiteX15" fmla="*/ 88392 w 121062"/>
                  <a:gd name="connsiteY15" fmla="*/ 18002 h 62960"/>
                  <a:gd name="connsiteX16" fmla="*/ 120396 w 121062"/>
                  <a:gd name="connsiteY16" fmla="*/ 17907 h 62960"/>
                  <a:gd name="connsiteX17" fmla="*/ 121062 w 121062"/>
                  <a:gd name="connsiteY17" fmla="*/ 62960 h 62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1062" h="62960">
                    <a:moveTo>
                      <a:pt x="121062" y="62960"/>
                    </a:moveTo>
                    <a:lnTo>
                      <a:pt x="35147" y="62770"/>
                    </a:lnTo>
                    <a:lnTo>
                      <a:pt x="34766" y="59436"/>
                    </a:lnTo>
                    <a:lnTo>
                      <a:pt x="30670" y="62865"/>
                    </a:lnTo>
                    <a:lnTo>
                      <a:pt x="25051" y="62389"/>
                    </a:lnTo>
                    <a:lnTo>
                      <a:pt x="19907" y="57912"/>
                    </a:lnTo>
                    <a:lnTo>
                      <a:pt x="13049" y="56102"/>
                    </a:lnTo>
                    <a:lnTo>
                      <a:pt x="8382" y="50482"/>
                    </a:lnTo>
                    <a:lnTo>
                      <a:pt x="5143" y="50673"/>
                    </a:lnTo>
                    <a:lnTo>
                      <a:pt x="0" y="53626"/>
                    </a:lnTo>
                    <a:lnTo>
                      <a:pt x="0" y="18478"/>
                    </a:lnTo>
                    <a:lnTo>
                      <a:pt x="34290" y="18097"/>
                    </a:lnTo>
                    <a:lnTo>
                      <a:pt x="34671" y="762"/>
                    </a:lnTo>
                    <a:lnTo>
                      <a:pt x="71818" y="190"/>
                    </a:lnTo>
                    <a:lnTo>
                      <a:pt x="87630" y="0"/>
                    </a:lnTo>
                    <a:lnTo>
                      <a:pt x="88392" y="18002"/>
                    </a:lnTo>
                    <a:lnTo>
                      <a:pt x="120396" y="17907"/>
                    </a:lnTo>
                    <a:lnTo>
                      <a:pt x="121062" y="62960"/>
                    </a:lnTo>
                    <a:close/>
                  </a:path>
                </a:pathLst>
              </a:custGeom>
              <a:solidFill>
                <a:srgbClr val="669940"/>
              </a:solidFill>
              <a:ln w="9525" cap="flat">
                <a:noFill/>
                <a:prstDash val="solid"/>
                <a:miter/>
              </a:ln>
            </p:spPr>
            <p:txBody>
              <a:bodyPr rtlCol="0" anchor="ctr"/>
              <a:lstStyle/>
              <a:p>
                <a:endParaRPr lang="en-US"/>
              </a:p>
            </p:txBody>
          </p:sp>
          <p:sp>
            <p:nvSpPr>
              <p:cNvPr id="542" name="Freeform: Shape 541">
                <a:extLst>
                  <a:ext uri="{FF2B5EF4-FFF2-40B4-BE49-F238E27FC236}">
                    <a16:creationId xmlns:a16="http://schemas.microsoft.com/office/drawing/2014/main" id="{BB1719D1-31BF-4931-9D12-BAF7A03F89E9}"/>
                  </a:ext>
                </a:extLst>
              </p:cNvPr>
              <p:cNvSpPr/>
              <p:nvPr/>
            </p:nvSpPr>
            <p:spPr>
              <a:xfrm>
                <a:off x="9807410" y="5036958"/>
                <a:ext cx="151328" cy="78700"/>
              </a:xfrm>
              <a:custGeom>
                <a:avLst/>
                <a:gdLst>
                  <a:gd name="connsiteX0" fmla="*/ 121062 w 121062"/>
                  <a:gd name="connsiteY0" fmla="*/ 62960 h 62960"/>
                  <a:gd name="connsiteX1" fmla="*/ 35147 w 121062"/>
                  <a:gd name="connsiteY1" fmla="*/ 62770 h 62960"/>
                  <a:gd name="connsiteX2" fmla="*/ 34766 w 121062"/>
                  <a:gd name="connsiteY2" fmla="*/ 59436 h 62960"/>
                  <a:gd name="connsiteX3" fmla="*/ 30670 w 121062"/>
                  <a:gd name="connsiteY3" fmla="*/ 62865 h 62960"/>
                  <a:gd name="connsiteX4" fmla="*/ 25051 w 121062"/>
                  <a:gd name="connsiteY4" fmla="*/ 62389 h 62960"/>
                  <a:gd name="connsiteX5" fmla="*/ 19907 w 121062"/>
                  <a:gd name="connsiteY5" fmla="*/ 57912 h 62960"/>
                  <a:gd name="connsiteX6" fmla="*/ 13049 w 121062"/>
                  <a:gd name="connsiteY6" fmla="*/ 56102 h 62960"/>
                  <a:gd name="connsiteX7" fmla="*/ 8382 w 121062"/>
                  <a:gd name="connsiteY7" fmla="*/ 50482 h 62960"/>
                  <a:gd name="connsiteX8" fmla="*/ 5143 w 121062"/>
                  <a:gd name="connsiteY8" fmla="*/ 50673 h 62960"/>
                  <a:gd name="connsiteX9" fmla="*/ 0 w 121062"/>
                  <a:gd name="connsiteY9" fmla="*/ 53626 h 62960"/>
                  <a:gd name="connsiteX10" fmla="*/ 0 w 121062"/>
                  <a:gd name="connsiteY10" fmla="*/ 18478 h 62960"/>
                  <a:gd name="connsiteX11" fmla="*/ 34290 w 121062"/>
                  <a:gd name="connsiteY11" fmla="*/ 18097 h 62960"/>
                  <a:gd name="connsiteX12" fmla="*/ 34671 w 121062"/>
                  <a:gd name="connsiteY12" fmla="*/ 762 h 62960"/>
                  <a:gd name="connsiteX13" fmla="*/ 71818 w 121062"/>
                  <a:gd name="connsiteY13" fmla="*/ 190 h 62960"/>
                  <a:gd name="connsiteX14" fmla="*/ 87630 w 121062"/>
                  <a:gd name="connsiteY14" fmla="*/ 0 h 62960"/>
                  <a:gd name="connsiteX15" fmla="*/ 88392 w 121062"/>
                  <a:gd name="connsiteY15" fmla="*/ 18002 h 62960"/>
                  <a:gd name="connsiteX16" fmla="*/ 120396 w 121062"/>
                  <a:gd name="connsiteY16" fmla="*/ 17907 h 62960"/>
                  <a:gd name="connsiteX17" fmla="*/ 121062 w 121062"/>
                  <a:gd name="connsiteY17" fmla="*/ 62960 h 62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1062" h="62960">
                    <a:moveTo>
                      <a:pt x="121062" y="62960"/>
                    </a:moveTo>
                    <a:lnTo>
                      <a:pt x="35147" y="62770"/>
                    </a:lnTo>
                    <a:lnTo>
                      <a:pt x="34766" y="59436"/>
                    </a:lnTo>
                    <a:lnTo>
                      <a:pt x="30670" y="62865"/>
                    </a:lnTo>
                    <a:lnTo>
                      <a:pt x="25051" y="62389"/>
                    </a:lnTo>
                    <a:lnTo>
                      <a:pt x="19907" y="57912"/>
                    </a:lnTo>
                    <a:lnTo>
                      <a:pt x="13049" y="56102"/>
                    </a:lnTo>
                    <a:lnTo>
                      <a:pt x="8382" y="50482"/>
                    </a:lnTo>
                    <a:lnTo>
                      <a:pt x="5143" y="50673"/>
                    </a:lnTo>
                    <a:lnTo>
                      <a:pt x="0" y="53626"/>
                    </a:lnTo>
                    <a:lnTo>
                      <a:pt x="0" y="18478"/>
                    </a:lnTo>
                    <a:lnTo>
                      <a:pt x="34290" y="18097"/>
                    </a:lnTo>
                    <a:lnTo>
                      <a:pt x="34671" y="762"/>
                    </a:lnTo>
                    <a:lnTo>
                      <a:pt x="71818" y="190"/>
                    </a:lnTo>
                    <a:lnTo>
                      <a:pt x="87630" y="0"/>
                    </a:lnTo>
                    <a:lnTo>
                      <a:pt x="88392" y="18002"/>
                    </a:lnTo>
                    <a:lnTo>
                      <a:pt x="120396" y="17907"/>
                    </a:lnTo>
                    <a:lnTo>
                      <a:pt x="121062" y="62960"/>
                    </a:lnTo>
                    <a:close/>
                  </a:path>
                </a:pathLst>
              </a:custGeom>
              <a:noFill/>
              <a:ln w="2667" cap="flat">
                <a:solidFill>
                  <a:srgbClr val="FFFFFF"/>
                </a:solidFill>
                <a:prstDash val="solid"/>
                <a:miter/>
              </a:ln>
            </p:spPr>
            <p:txBody>
              <a:bodyPr rtlCol="0" anchor="ctr"/>
              <a:lstStyle/>
              <a:p>
                <a:endParaRPr lang="en-US"/>
              </a:p>
            </p:txBody>
          </p:sp>
          <p:sp>
            <p:nvSpPr>
              <p:cNvPr id="543" name="Freeform: Shape 542">
                <a:extLst>
                  <a:ext uri="{FF2B5EF4-FFF2-40B4-BE49-F238E27FC236}">
                    <a16:creationId xmlns:a16="http://schemas.microsoft.com/office/drawing/2014/main" id="{6A06A5B0-2147-4073-BB7F-5E93A8C09B4D}"/>
                  </a:ext>
                </a:extLst>
              </p:cNvPr>
              <p:cNvSpPr/>
              <p:nvPr/>
            </p:nvSpPr>
            <p:spPr>
              <a:xfrm>
                <a:off x="10233177" y="5057912"/>
                <a:ext cx="100726" cy="134421"/>
              </a:xfrm>
              <a:custGeom>
                <a:avLst/>
                <a:gdLst>
                  <a:gd name="connsiteX0" fmla="*/ 80581 w 80581"/>
                  <a:gd name="connsiteY0" fmla="*/ 381 h 107537"/>
                  <a:gd name="connsiteX1" fmla="*/ 80486 w 80581"/>
                  <a:gd name="connsiteY1" fmla="*/ 54388 h 107537"/>
                  <a:gd name="connsiteX2" fmla="*/ 78962 w 80581"/>
                  <a:gd name="connsiteY2" fmla="*/ 54674 h 107537"/>
                  <a:gd name="connsiteX3" fmla="*/ 79629 w 80581"/>
                  <a:gd name="connsiteY3" fmla="*/ 106966 h 107537"/>
                  <a:gd name="connsiteX4" fmla="*/ 26575 w 80581"/>
                  <a:gd name="connsiteY4" fmla="*/ 107537 h 107537"/>
                  <a:gd name="connsiteX5" fmla="*/ 25908 w 80581"/>
                  <a:gd name="connsiteY5" fmla="*/ 71914 h 107537"/>
                  <a:gd name="connsiteX6" fmla="*/ 2857 w 80581"/>
                  <a:gd name="connsiteY6" fmla="*/ 71914 h 107537"/>
                  <a:gd name="connsiteX7" fmla="*/ 9334 w 80581"/>
                  <a:gd name="connsiteY7" fmla="*/ 62865 h 107537"/>
                  <a:gd name="connsiteX8" fmla="*/ 1714 w 80581"/>
                  <a:gd name="connsiteY8" fmla="*/ 55150 h 107537"/>
                  <a:gd name="connsiteX9" fmla="*/ 1619 w 80581"/>
                  <a:gd name="connsiteY9" fmla="*/ 45911 h 107537"/>
                  <a:gd name="connsiteX10" fmla="*/ 0 w 80581"/>
                  <a:gd name="connsiteY10" fmla="*/ 41529 h 107537"/>
                  <a:gd name="connsiteX11" fmla="*/ 10096 w 80581"/>
                  <a:gd name="connsiteY11" fmla="*/ 31433 h 107537"/>
                  <a:gd name="connsiteX12" fmla="*/ 10191 w 80581"/>
                  <a:gd name="connsiteY12" fmla="*/ 26289 h 107537"/>
                  <a:gd name="connsiteX13" fmla="*/ 12954 w 80581"/>
                  <a:gd name="connsiteY13" fmla="*/ 26384 h 107537"/>
                  <a:gd name="connsiteX14" fmla="*/ 13239 w 80581"/>
                  <a:gd name="connsiteY14" fmla="*/ 18955 h 107537"/>
                  <a:gd name="connsiteX15" fmla="*/ 28765 w 80581"/>
                  <a:gd name="connsiteY15" fmla="*/ 18574 h 107537"/>
                  <a:gd name="connsiteX16" fmla="*/ 29337 w 80581"/>
                  <a:gd name="connsiteY16" fmla="*/ 0 h 107537"/>
                  <a:gd name="connsiteX17" fmla="*/ 44672 w 80581"/>
                  <a:gd name="connsiteY17" fmla="*/ 286 h 107537"/>
                  <a:gd name="connsiteX18" fmla="*/ 80581 w 80581"/>
                  <a:gd name="connsiteY18" fmla="*/ 381 h 107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0581" h="107537">
                    <a:moveTo>
                      <a:pt x="80581" y="381"/>
                    </a:moveTo>
                    <a:lnTo>
                      <a:pt x="80486" y="54388"/>
                    </a:lnTo>
                    <a:lnTo>
                      <a:pt x="78962" y="54674"/>
                    </a:lnTo>
                    <a:lnTo>
                      <a:pt x="79629" y="106966"/>
                    </a:lnTo>
                    <a:lnTo>
                      <a:pt x="26575" y="107537"/>
                    </a:lnTo>
                    <a:lnTo>
                      <a:pt x="25908" y="71914"/>
                    </a:lnTo>
                    <a:lnTo>
                      <a:pt x="2857" y="71914"/>
                    </a:lnTo>
                    <a:lnTo>
                      <a:pt x="9334" y="62865"/>
                    </a:lnTo>
                    <a:lnTo>
                      <a:pt x="1714" y="55150"/>
                    </a:lnTo>
                    <a:lnTo>
                      <a:pt x="1619" y="45911"/>
                    </a:lnTo>
                    <a:lnTo>
                      <a:pt x="0" y="41529"/>
                    </a:lnTo>
                    <a:lnTo>
                      <a:pt x="10096" y="31433"/>
                    </a:lnTo>
                    <a:lnTo>
                      <a:pt x="10191" y="26289"/>
                    </a:lnTo>
                    <a:lnTo>
                      <a:pt x="12954" y="26384"/>
                    </a:lnTo>
                    <a:lnTo>
                      <a:pt x="13239" y="18955"/>
                    </a:lnTo>
                    <a:lnTo>
                      <a:pt x="28765" y="18574"/>
                    </a:lnTo>
                    <a:lnTo>
                      <a:pt x="29337" y="0"/>
                    </a:lnTo>
                    <a:lnTo>
                      <a:pt x="44672" y="286"/>
                    </a:lnTo>
                    <a:lnTo>
                      <a:pt x="80581" y="381"/>
                    </a:lnTo>
                    <a:close/>
                  </a:path>
                </a:pathLst>
              </a:custGeom>
              <a:solidFill>
                <a:srgbClr val="669940"/>
              </a:solidFill>
              <a:ln w="9525" cap="flat">
                <a:noFill/>
                <a:prstDash val="solid"/>
                <a:miter/>
              </a:ln>
            </p:spPr>
            <p:txBody>
              <a:bodyPr rtlCol="0" anchor="ctr"/>
              <a:lstStyle/>
              <a:p>
                <a:endParaRPr lang="en-US"/>
              </a:p>
            </p:txBody>
          </p:sp>
          <p:sp>
            <p:nvSpPr>
              <p:cNvPr id="544" name="Freeform: Shape 543">
                <a:extLst>
                  <a:ext uri="{FF2B5EF4-FFF2-40B4-BE49-F238E27FC236}">
                    <a16:creationId xmlns:a16="http://schemas.microsoft.com/office/drawing/2014/main" id="{C205F1DC-2893-4102-8F07-E15731F80228}"/>
                  </a:ext>
                </a:extLst>
              </p:cNvPr>
              <p:cNvSpPr/>
              <p:nvPr/>
            </p:nvSpPr>
            <p:spPr>
              <a:xfrm>
                <a:off x="10233177" y="5057912"/>
                <a:ext cx="100726" cy="134421"/>
              </a:xfrm>
              <a:custGeom>
                <a:avLst/>
                <a:gdLst>
                  <a:gd name="connsiteX0" fmla="*/ 80581 w 80581"/>
                  <a:gd name="connsiteY0" fmla="*/ 381 h 107537"/>
                  <a:gd name="connsiteX1" fmla="*/ 80486 w 80581"/>
                  <a:gd name="connsiteY1" fmla="*/ 54388 h 107537"/>
                  <a:gd name="connsiteX2" fmla="*/ 78962 w 80581"/>
                  <a:gd name="connsiteY2" fmla="*/ 54674 h 107537"/>
                  <a:gd name="connsiteX3" fmla="*/ 79629 w 80581"/>
                  <a:gd name="connsiteY3" fmla="*/ 106966 h 107537"/>
                  <a:gd name="connsiteX4" fmla="*/ 26575 w 80581"/>
                  <a:gd name="connsiteY4" fmla="*/ 107537 h 107537"/>
                  <a:gd name="connsiteX5" fmla="*/ 25908 w 80581"/>
                  <a:gd name="connsiteY5" fmla="*/ 71914 h 107537"/>
                  <a:gd name="connsiteX6" fmla="*/ 2857 w 80581"/>
                  <a:gd name="connsiteY6" fmla="*/ 71914 h 107537"/>
                  <a:gd name="connsiteX7" fmla="*/ 9334 w 80581"/>
                  <a:gd name="connsiteY7" fmla="*/ 62865 h 107537"/>
                  <a:gd name="connsiteX8" fmla="*/ 1714 w 80581"/>
                  <a:gd name="connsiteY8" fmla="*/ 55150 h 107537"/>
                  <a:gd name="connsiteX9" fmla="*/ 1619 w 80581"/>
                  <a:gd name="connsiteY9" fmla="*/ 45911 h 107537"/>
                  <a:gd name="connsiteX10" fmla="*/ 0 w 80581"/>
                  <a:gd name="connsiteY10" fmla="*/ 41529 h 107537"/>
                  <a:gd name="connsiteX11" fmla="*/ 10096 w 80581"/>
                  <a:gd name="connsiteY11" fmla="*/ 31433 h 107537"/>
                  <a:gd name="connsiteX12" fmla="*/ 10191 w 80581"/>
                  <a:gd name="connsiteY12" fmla="*/ 26289 h 107537"/>
                  <a:gd name="connsiteX13" fmla="*/ 12954 w 80581"/>
                  <a:gd name="connsiteY13" fmla="*/ 26384 h 107537"/>
                  <a:gd name="connsiteX14" fmla="*/ 13239 w 80581"/>
                  <a:gd name="connsiteY14" fmla="*/ 18955 h 107537"/>
                  <a:gd name="connsiteX15" fmla="*/ 28765 w 80581"/>
                  <a:gd name="connsiteY15" fmla="*/ 18574 h 107537"/>
                  <a:gd name="connsiteX16" fmla="*/ 29337 w 80581"/>
                  <a:gd name="connsiteY16" fmla="*/ 0 h 107537"/>
                  <a:gd name="connsiteX17" fmla="*/ 44672 w 80581"/>
                  <a:gd name="connsiteY17" fmla="*/ 286 h 107537"/>
                  <a:gd name="connsiteX18" fmla="*/ 80581 w 80581"/>
                  <a:gd name="connsiteY18" fmla="*/ 381 h 107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0581" h="107537">
                    <a:moveTo>
                      <a:pt x="80581" y="381"/>
                    </a:moveTo>
                    <a:lnTo>
                      <a:pt x="80486" y="54388"/>
                    </a:lnTo>
                    <a:lnTo>
                      <a:pt x="78962" y="54674"/>
                    </a:lnTo>
                    <a:lnTo>
                      <a:pt x="79629" y="106966"/>
                    </a:lnTo>
                    <a:lnTo>
                      <a:pt x="26575" y="107537"/>
                    </a:lnTo>
                    <a:lnTo>
                      <a:pt x="25908" y="71914"/>
                    </a:lnTo>
                    <a:lnTo>
                      <a:pt x="2857" y="71914"/>
                    </a:lnTo>
                    <a:lnTo>
                      <a:pt x="9334" y="62865"/>
                    </a:lnTo>
                    <a:lnTo>
                      <a:pt x="1714" y="55150"/>
                    </a:lnTo>
                    <a:lnTo>
                      <a:pt x="1619" y="45911"/>
                    </a:lnTo>
                    <a:lnTo>
                      <a:pt x="0" y="41529"/>
                    </a:lnTo>
                    <a:lnTo>
                      <a:pt x="10096" y="31433"/>
                    </a:lnTo>
                    <a:lnTo>
                      <a:pt x="10191" y="26289"/>
                    </a:lnTo>
                    <a:lnTo>
                      <a:pt x="12954" y="26384"/>
                    </a:lnTo>
                    <a:lnTo>
                      <a:pt x="13239" y="18955"/>
                    </a:lnTo>
                    <a:lnTo>
                      <a:pt x="28765" y="18574"/>
                    </a:lnTo>
                    <a:lnTo>
                      <a:pt x="29337" y="0"/>
                    </a:lnTo>
                    <a:lnTo>
                      <a:pt x="44672" y="286"/>
                    </a:lnTo>
                    <a:lnTo>
                      <a:pt x="80581" y="381"/>
                    </a:lnTo>
                    <a:close/>
                  </a:path>
                </a:pathLst>
              </a:custGeom>
              <a:noFill/>
              <a:ln w="2667" cap="flat">
                <a:solidFill>
                  <a:srgbClr val="FFFFFF"/>
                </a:solidFill>
                <a:prstDash val="solid"/>
                <a:miter/>
              </a:ln>
            </p:spPr>
            <p:txBody>
              <a:bodyPr rtlCol="0" anchor="ctr"/>
              <a:lstStyle/>
              <a:p>
                <a:endParaRPr lang="en-US"/>
              </a:p>
            </p:txBody>
          </p:sp>
          <p:sp>
            <p:nvSpPr>
              <p:cNvPr id="545" name="Freeform: Shape 544">
                <a:extLst>
                  <a:ext uri="{FF2B5EF4-FFF2-40B4-BE49-F238E27FC236}">
                    <a16:creationId xmlns:a16="http://schemas.microsoft.com/office/drawing/2014/main" id="{1A6F8FAC-4123-4D81-8D02-1EBB9CB66CFC}"/>
                  </a:ext>
                </a:extLst>
              </p:cNvPr>
              <p:cNvSpPr/>
              <p:nvPr/>
            </p:nvSpPr>
            <p:spPr>
              <a:xfrm>
                <a:off x="9957905" y="5058151"/>
                <a:ext cx="122395" cy="134659"/>
              </a:xfrm>
              <a:custGeom>
                <a:avLst/>
                <a:gdLst>
                  <a:gd name="connsiteX0" fmla="*/ 97155 w 97916"/>
                  <a:gd name="connsiteY0" fmla="*/ 63627 h 107727"/>
                  <a:gd name="connsiteX1" fmla="*/ 72199 w 97916"/>
                  <a:gd name="connsiteY1" fmla="*/ 63055 h 107727"/>
                  <a:gd name="connsiteX2" fmla="*/ 72199 w 97916"/>
                  <a:gd name="connsiteY2" fmla="*/ 106585 h 107727"/>
                  <a:gd name="connsiteX3" fmla="*/ 1238 w 97916"/>
                  <a:gd name="connsiteY3" fmla="*/ 107728 h 107727"/>
                  <a:gd name="connsiteX4" fmla="*/ 666 w 97916"/>
                  <a:gd name="connsiteY4" fmla="*/ 46006 h 107727"/>
                  <a:gd name="connsiteX5" fmla="*/ 0 w 97916"/>
                  <a:gd name="connsiteY5" fmla="*/ 1048 h 107727"/>
                  <a:gd name="connsiteX6" fmla="*/ 53340 w 97916"/>
                  <a:gd name="connsiteY6" fmla="*/ 0 h 107727"/>
                  <a:gd name="connsiteX7" fmla="*/ 53530 w 97916"/>
                  <a:gd name="connsiteY7" fmla="*/ 17716 h 107727"/>
                  <a:gd name="connsiteX8" fmla="*/ 97917 w 97916"/>
                  <a:gd name="connsiteY8" fmla="*/ 18002 h 107727"/>
                  <a:gd name="connsiteX9" fmla="*/ 97155 w 97916"/>
                  <a:gd name="connsiteY9" fmla="*/ 63627 h 107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916" h="107727">
                    <a:moveTo>
                      <a:pt x="97155" y="63627"/>
                    </a:moveTo>
                    <a:lnTo>
                      <a:pt x="72199" y="63055"/>
                    </a:lnTo>
                    <a:lnTo>
                      <a:pt x="72199" y="106585"/>
                    </a:lnTo>
                    <a:lnTo>
                      <a:pt x="1238" y="107728"/>
                    </a:lnTo>
                    <a:lnTo>
                      <a:pt x="666" y="46006"/>
                    </a:lnTo>
                    <a:lnTo>
                      <a:pt x="0" y="1048"/>
                    </a:lnTo>
                    <a:lnTo>
                      <a:pt x="53340" y="0"/>
                    </a:lnTo>
                    <a:lnTo>
                      <a:pt x="53530" y="17716"/>
                    </a:lnTo>
                    <a:lnTo>
                      <a:pt x="97917" y="18002"/>
                    </a:lnTo>
                    <a:lnTo>
                      <a:pt x="97155" y="63627"/>
                    </a:lnTo>
                    <a:close/>
                  </a:path>
                </a:pathLst>
              </a:custGeom>
              <a:solidFill>
                <a:srgbClr val="669940"/>
              </a:solidFill>
              <a:ln w="9525" cap="flat">
                <a:noFill/>
                <a:prstDash val="solid"/>
                <a:miter/>
              </a:ln>
            </p:spPr>
            <p:txBody>
              <a:bodyPr rtlCol="0" anchor="ctr"/>
              <a:lstStyle/>
              <a:p>
                <a:endParaRPr lang="en-US"/>
              </a:p>
            </p:txBody>
          </p:sp>
          <p:sp>
            <p:nvSpPr>
              <p:cNvPr id="546" name="Freeform: Shape 545">
                <a:extLst>
                  <a:ext uri="{FF2B5EF4-FFF2-40B4-BE49-F238E27FC236}">
                    <a16:creationId xmlns:a16="http://schemas.microsoft.com/office/drawing/2014/main" id="{41817748-8777-4254-BA82-10F35FB0C200}"/>
                  </a:ext>
                </a:extLst>
              </p:cNvPr>
              <p:cNvSpPr/>
              <p:nvPr/>
            </p:nvSpPr>
            <p:spPr>
              <a:xfrm>
                <a:off x="9957905" y="5058151"/>
                <a:ext cx="122395" cy="134659"/>
              </a:xfrm>
              <a:custGeom>
                <a:avLst/>
                <a:gdLst>
                  <a:gd name="connsiteX0" fmla="*/ 97155 w 97916"/>
                  <a:gd name="connsiteY0" fmla="*/ 63627 h 107727"/>
                  <a:gd name="connsiteX1" fmla="*/ 72199 w 97916"/>
                  <a:gd name="connsiteY1" fmla="*/ 63055 h 107727"/>
                  <a:gd name="connsiteX2" fmla="*/ 72199 w 97916"/>
                  <a:gd name="connsiteY2" fmla="*/ 106585 h 107727"/>
                  <a:gd name="connsiteX3" fmla="*/ 1238 w 97916"/>
                  <a:gd name="connsiteY3" fmla="*/ 107728 h 107727"/>
                  <a:gd name="connsiteX4" fmla="*/ 666 w 97916"/>
                  <a:gd name="connsiteY4" fmla="*/ 46006 h 107727"/>
                  <a:gd name="connsiteX5" fmla="*/ 0 w 97916"/>
                  <a:gd name="connsiteY5" fmla="*/ 1048 h 107727"/>
                  <a:gd name="connsiteX6" fmla="*/ 53340 w 97916"/>
                  <a:gd name="connsiteY6" fmla="*/ 0 h 107727"/>
                  <a:gd name="connsiteX7" fmla="*/ 53530 w 97916"/>
                  <a:gd name="connsiteY7" fmla="*/ 17716 h 107727"/>
                  <a:gd name="connsiteX8" fmla="*/ 97917 w 97916"/>
                  <a:gd name="connsiteY8" fmla="*/ 18002 h 107727"/>
                  <a:gd name="connsiteX9" fmla="*/ 97155 w 97916"/>
                  <a:gd name="connsiteY9" fmla="*/ 63627 h 107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916" h="107727">
                    <a:moveTo>
                      <a:pt x="97155" y="63627"/>
                    </a:moveTo>
                    <a:lnTo>
                      <a:pt x="72199" y="63055"/>
                    </a:lnTo>
                    <a:lnTo>
                      <a:pt x="72199" y="106585"/>
                    </a:lnTo>
                    <a:lnTo>
                      <a:pt x="1238" y="107728"/>
                    </a:lnTo>
                    <a:lnTo>
                      <a:pt x="666" y="46006"/>
                    </a:lnTo>
                    <a:lnTo>
                      <a:pt x="0" y="1048"/>
                    </a:lnTo>
                    <a:lnTo>
                      <a:pt x="53340" y="0"/>
                    </a:lnTo>
                    <a:lnTo>
                      <a:pt x="53530" y="17716"/>
                    </a:lnTo>
                    <a:lnTo>
                      <a:pt x="97917" y="18002"/>
                    </a:lnTo>
                    <a:lnTo>
                      <a:pt x="97155" y="63627"/>
                    </a:lnTo>
                    <a:close/>
                  </a:path>
                </a:pathLst>
              </a:custGeom>
              <a:noFill/>
              <a:ln w="2667" cap="flat">
                <a:solidFill>
                  <a:srgbClr val="FFFFFF"/>
                </a:solidFill>
                <a:prstDash val="solid"/>
                <a:miter/>
              </a:ln>
            </p:spPr>
            <p:txBody>
              <a:bodyPr rtlCol="0" anchor="ctr"/>
              <a:lstStyle/>
              <a:p>
                <a:endParaRPr lang="en-US"/>
              </a:p>
            </p:txBody>
          </p:sp>
          <p:sp>
            <p:nvSpPr>
              <p:cNvPr id="547" name="Freeform: Shape 546">
                <a:extLst>
                  <a:ext uri="{FF2B5EF4-FFF2-40B4-BE49-F238E27FC236}">
                    <a16:creationId xmlns:a16="http://schemas.microsoft.com/office/drawing/2014/main" id="{60EDF9ED-1A72-410A-AF4C-626B3A41DAEE}"/>
                  </a:ext>
                </a:extLst>
              </p:cNvPr>
              <p:cNvSpPr/>
              <p:nvPr/>
            </p:nvSpPr>
            <p:spPr>
              <a:xfrm>
                <a:off x="10331880" y="5058390"/>
                <a:ext cx="69889" cy="134779"/>
              </a:xfrm>
              <a:custGeom>
                <a:avLst/>
                <a:gdLst>
                  <a:gd name="connsiteX0" fmla="*/ 1619 w 55911"/>
                  <a:gd name="connsiteY0" fmla="*/ 0 h 107823"/>
                  <a:gd name="connsiteX1" fmla="*/ 42005 w 55911"/>
                  <a:gd name="connsiteY1" fmla="*/ 1333 h 107823"/>
                  <a:gd name="connsiteX2" fmla="*/ 43720 w 55911"/>
                  <a:gd name="connsiteY2" fmla="*/ 13145 h 107823"/>
                  <a:gd name="connsiteX3" fmla="*/ 53054 w 55911"/>
                  <a:gd name="connsiteY3" fmla="*/ 83629 h 107823"/>
                  <a:gd name="connsiteX4" fmla="*/ 55912 w 55911"/>
                  <a:gd name="connsiteY4" fmla="*/ 107823 h 107823"/>
                  <a:gd name="connsiteX5" fmla="*/ 667 w 55911"/>
                  <a:gd name="connsiteY5" fmla="*/ 106585 h 107823"/>
                  <a:gd name="connsiteX6" fmla="*/ 0 w 55911"/>
                  <a:gd name="connsiteY6" fmla="*/ 54293 h 107823"/>
                  <a:gd name="connsiteX7" fmla="*/ 1524 w 55911"/>
                  <a:gd name="connsiteY7" fmla="*/ 54007 h 107823"/>
                  <a:gd name="connsiteX8" fmla="*/ 1619 w 55911"/>
                  <a:gd name="connsiteY8" fmla="*/ 0 h 10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911" h="107823">
                    <a:moveTo>
                      <a:pt x="1619" y="0"/>
                    </a:moveTo>
                    <a:lnTo>
                      <a:pt x="42005" y="1333"/>
                    </a:lnTo>
                    <a:lnTo>
                      <a:pt x="43720" y="13145"/>
                    </a:lnTo>
                    <a:lnTo>
                      <a:pt x="53054" y="83629"/>
                    </a:lnTo>
                    <a:lnTo>
                      <a:pt x="55912" y="107823"/>
                    </a:lnTo>
                    <a:lnTo>
                      <a:pt x="667" y="106585"/>
                    </a:lnTo>
                    <a:lnTo>
                      <a:pt x="0" y="54293"/>
                    </a:lnTo>
                    <a:lnTo>
                      <a:pt x="1524" y="54007"/>
                    </a:lnTo>
                    <a:lnTo>
                      <a:pt x="1619" y="0"/>
                    </a:lnTo>
                    <a:close/>
                  </a:path>
                </a:pathLst>
              </a:custGeom>
              <a:solidFill>
                <a:srgbClr val="669940"/>
              </a:solidFill>
              <a:ln w="9525" cap="flat">
                <a:noFill/>
                <a:prstDash val="solid"/>
                <a:miter/>
              </a:ln>
            </p:spPr>
            <p:txBody>
              <a:bodyPr rtlCol="0" anchor="ctr"/>
              <a:lstStyle/>
              <a:p>
                <a:endParaRPr lang="en-US"/>
              </a:p>
            </p:txBody>
          </p:sp>
          <p:sp>
            <p:nvSpPr>
              <p:cNvPr id="548" name="Freeform: Shape 547">
                <a:extLst>
                  <a:ext uri="{FF2B5EF4-FFF2-40B4-BE49-F238E27FC236}">
                    <a16:creationId xmlns:a16="http://schemas.microsoft.com/office/drawing/2014/main" id="{AD739ADD-0FAE-406F-B54D-CC09C637B7D0}"/>
                  </a:ext>
                </a:extLst>
              </p:cNvPr>
              <p:cNvSpPr/>
              <p:nvPr/>
            </p:nvSpPr>
            <p:spPr>
              <a:xfrm>
                <a:off x="10331880" y="5058390"/>
                <a:ext cx="69889" cy="134779"/>
              </a:xfrm>
              <a:custGeom>
                <a:avLst/>
                <a:gdLst>
                  <a:gd name="connsiteX0" fmla="*/ 1619 w 55911"/>
                  <a:gd name="connsiteY0" fmla="*/ 0 h 107823"/>
                  <a:gd name="connsiteX1" fmla="*/ 42005 w 55911"/>
                  <a:gd name="connsiteY1" fmla="*/ 1333 h 107823"/>
                  <a:gd name="connsiteX2" fmla="*/ 43720 w 55911"/>
                  <a:gd name="connsiteY2" fmla="*/ 13145 h 107823"/>
                  <a:gd name="connsiteX3" fmla="*/ 53054 w 55911"/>
                  <a:gd name="connsiteY3" fmla="*/ 83629 h 107823"/>
                  <a:gd name="connsiteX4" fmla="*/ 55912 w 55911"/>
                  <a:gd name="connsiteY4" fmla="*/ 107823 h 107823"/>
                  <a:gd name="connsiteX5" fmla="*/ 667 w 55911"/>
                  <a:gd name="connsiteY5" fmla="*/ 106585 h 107823"/>
                  <a:gd name="connsiteX6" fmla="*/ 0 w 55911"/>
                  <a:gd name="connsiteY6" fmla="*/ 54293 h 107823"/>
                  <a:gd name="connsiteX7" fmla="*/ 1524 w 55911"/>
                  <a:gd name="connsiteY7" fmla="*/ 54007 h 107823"/>
                  <a:gd name="connsiteX8" fmla="*/ 1619 w 55911"/>
                  <a:gd name="connsiteY8" fmla="*/ 0 h 10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911" h="107823">
                    <a:moveTo>
                      <a:pt x="1619" y="0"/>
                    </a:moveTo>
                    <a:lnTo>
                      <a:pt x="42005" y="1333"/>
                    </a:lnTo>
                    <a:lnTo>
                      <a:pt x="43720" y="13145"/>
                    </a:lnTo>
                    <a:lnTo>
                      <a:pt x="53054" y="83629"/>
                    </a:lnTo>
                    <a:lnTo>
                      <a:pt x="55912" y="107823"/>
                    </a:lnTo>
                    <a:lnTo>
                      <a:pt x="667" y="106585"/>
                    </a:lnTo>
                    <a:lnTo>
                      <a:pt x="0" y="54293"/>
                    </a:lnTo>
                    <a:lnTo>
                      <a:pt x="1524" y="54007"/>
                    </a:lnTo>
                    <a:lnTo>
                      <a:pt x="1619" y="0"/>
                    </a:lnTo>
                    <a:close/>
                  </a:path>
                </a:pathLst>
              </a:custGeom>
              <a:noFill/>
              <a:ln w="2667" cap="flat">
                <a:solidFill>
                  <a:srgbClr val="FFFFFF"/>
                </a:solidFill>
                <a:prstDash val="solid"/>
                <a:miter/>
              </a:ln>
            </p:spPr>
            <p:txBody>
              <a:bodyPr rtlCol="0" anchor="ctr"/>
              <a:lstStyle/>
              <a:p>
                <a:endParaRPr lang="en-US"/>
              </a:p>
            </p:txBody>
          </p:sp>
          <p:sp>
            <p:nvSpPr>
              <p:cNvPr id="549" name="Freeform: Shape 548">
                <a:extLst>
                  <a:ext uri="{FF2B5EF4-FFF2-40B4-BE49-F238E27FC236}">
                    <a16:creationId xmlns:a16="http://schemas.microsoft.com/office/drawing/2014/main" id="{14F032F0-8525-4561-BA0B-7EB2074D4AEC}"/>
                  </a:ext>
                </a:extLst>
              </p:cNvPr>
              <p:cNvSpPr/>
              <p:nvPr/>
            </p:nvSpPr>
            <p:spPr>
              <a:xfrm>
                <a:off x="9630840" y="5058508"/>
                <a:ext cx="111561" cy="112632"/>
              </a:xfrm>
              <a:custGeom>
                <a:avLst/>
                <a:gdLst>
                  <a:gd name="connsiteX0" fmla="*/ 89249 w 89249"/>
                  <a:gd name="connsiteY0" fmla="*/ 90106 h 90106"/>
                  <a:gd name="connsiteX1" fmla="*/ 2096 w 89249"/>
                  <a:gd name="connsiteY1" fmla="*/ 90011 h 90106"/>
                  <a:gd name="connsiteX2" fmla="*/ 1143 w 89249"/>
                  <a:gd name="connsiteY2" fmla="*/ 56197 h 90106"/>
                  <a:gd name="connsiteX3" fmla="*/ 0 w 89249"/>
                  <a:gd name="connsiteY3" fmla="*/ 55816 h 90106"/>
                  <a:gd name="connsiteX4" fmla="*/ 381 w 89249"/>
                  <a:gd name="connsiteY4" fmla="*/ 286 h 90106"/>
                  <a:gd name="connsiteX5" fmla="*/ 18002 w 89249"/>
                  <a:gd name="connsiteY5" fmla="*/ 0 h 90106"/>
                  <a:gd name="connsiteX6" fmla="*/ 87630 w 89249"/>
                  <a:gd name="connsiteY6" fmla="*/ 190 h 90106"/>
                  <a:gd name="connsiteX7" fmla="*/ 89249 w 89249"/>
                  <a:gd name="connsiteY7" fmla="*/ 90106 h 90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249" h="90106">
                    <a:moveTo>
                      <a:pt x="89249" y="90106"/>
                    </a:moveTo>
                    <a:lnTo>
                      <a:pt x="2096" y="90011"/>
                    </a:lnTo>
                    <a:lnTo>
                      <a:pt x="1143" y="56197"/>
                    </a:lnTo>
                    <a:lnTo>
                      <a:pt x="0" y="55816"/>
                    </a:lnTo>
                    <a:lnTo>
                      <a:pt x="381" y="286"/>
                    </a:lnTo>
                    <a:lnTo>
                      <a:pt x="18002" y="0"/>
                    </a:lnTo>
                    <a:lnTo>
                      <a:pt x="87630" y="190"/>
                    </a:lnTo>
                    <a:lnTo>
                      <a:pt x="89249" y="90106"/>
                    </a:lnTo>
                    <a:close/>
                  </a:path>
                </a:pathLst>
              </a:custGeom>
              <a:solidFill>
                <a:srgbClr val="669940"/>
              </a:solidFill>
              <a:ln w="9525" cap="flat">
                <a:noFill/>
                <a:prstDash val="solid"/>
                <a:miter/>
              </a:ln>
            </p:spPr>
            <p:txBody>
              <a:bodyPr rtlCol="0" anchor="ctr"/>
              <a:lstStyle/>
              <a:p>
                <a:endParaRPr lang="en-US"/>
              </a:p>
            </p:txBody>
          </p:sp>
          <p:sp>
            <p:nvSpPr>
              <p:cNvPr id="550" name="Freeform: Shape 549">
                <a:extLst>
                  <a:ext uri="{FF2B5EF4-FFF2-40B4-BE49-F238E27FC236}">
                    <a16:creationId xmlns:a16="http://schemas.microsoft.com/office/drawing/2014/main" id="{8C75E89E-6FB4-4452-B2AB-B178892641C7}"/>
                  </a:ext>
                </a:extLst>
              </p:cNvPr>
              <p:cNvSpPr/>
              <p:nvPr/>
            </p:nvSpPr>
            <p:spPr>
              <a:xfrm>
                <a:off x="9630840" y="5058508"/>
                <a:ext cx="111561" cy="112632"/>
              </a:xfrm>
              <a:custGeom>
                <a:avLst/>
                <a:gdLst>
                  <a:gd name="connsiteX0" fmla="*/ 89249 w 89249"/>
                  <a:gd name="connsiteY0" fmla="*/ 90106 h 90106"/>
                  <a:gd name="connsiteX1" fmla="*/ 2096 w 89249"/>
                  <a:gd name="connsiteY1" fmla="*/ 90011 h 90106"/>
                  <a:gd name="connsiteX2" fmla="*/ 1143 w 89249"/>
                  <a:gd name="connsiteY2" fmla="*/ 56197 h 90106"/>
                  <a:gd name="connsiteX3" fmla="*/ 0 w 89249"/>
                  <a:gd name="connsiteY3" fmla="*/ 55816 h 90106"/>
                  <a:gd name="connsiteX4" fmla="*/ 381 w 89249"/>
                  <a:gd name="connsiteY4" fmla="*/ 286 h 90106"/>
                  <a:gd name="connsiteX5" fmla="*/ 18002 w 89249"/>
                  <a:gd name="connsiteY5" fmla="*/ 0 h 90106"/>
                  <a:gd name="connsiteX6" fmla="*/ 87630 w 89249"/>
                  <a:gd name="connsiteY6" fmla="*/ 190 h 90106"/>
                  <a:gd name="connsiteX7" fmla="*/ 89249 w 89249"/>
                  <a:gd name="connsiteY7" fmla="*/ 90106 h 90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249" h="90106">
                    <a:moveTo>
                      <a:pt x="89249" y="90106"/>
                    </a:moveTo>
                    <a:lnTo>
                      <a:pt x="2096" y="90011"/>
                    </a:lnTo>
                    <a:lnTo>
                      <a:pt x="1143" y="56197"/>
                    </a:lnTo>
                    <a:lnTo>
                      <a:pt x="0" y="55816"/>
                    </a:lnTo>
                    <a:lnTo>
                      <a:pt x="381" y="286"/>
                    </a:lnTo>
                    <a:lnTo>
                      <a:pt x="18002" y="0"/>
                    </a:lnTo>
                    <a:lnTo>
                      <a:pt x="87630" y="190"/>
                    </a:lnTo>
                    <a:lnTo>
                      <a:pt x="89249" y="90106"/>
                    </a:lnTo>
                    <a:close/>
                  </a:path>
                </a:pathLst>
              </a:custGeom>
              <a:noFill/>
              <a:ln w="2667" cap="flat">
                <a:solidFill>
                  <a:srgbClr val="FFFFFF"/>
                </a:solidFill>
                <a:prstDash val="solid"/>
                <a:miter/>
              </a:ln>
            </p:spPr>
            <p:txBody>
              <a:bodyPr rtlCol="0" anchor="ctr"/>
              <a:lstStyle/>
              <a:p>
                <a:endParaRPr lang="en-US"/>
              </a:p>
            </p:txBody>
          </p:sp>
          <p:sp>
            <p:nvSpPr>
              <p:cNvPr id="551" name="Freeform: Shape 550">
                <a:extLst>
                  <a:ext uri="{FF2B5EF4-FFF2-40B4-BE49-F238E27FC236}">
                    <a16:creationId xmlns:a16="http://schemas.microsoft.com/office/drawing/2014/main" id="{154F5CA5-D58E-4337-B96F-800068965C3B}"/>
                  </a:ext>
                </a:extLst>
              </p:cNvPr>
              <p:cNvSpPr/>
              <p:nvPr/>
            </p:nvSpPr>
            <p:spPr>
              <a:xfrm>
                <a:off x="9740377" y="5058627"/>
                <a:ext cx="111204" cy="113704"/>
              </a:xfrm>
              <a:custGeom>
                <a:avLst/>
                <a:gdLst>
                  <a:gd name="connsiteX0" fmla="*/ 1619 w 88963"/>
                  <a:gd name="connsiteY0" fmla="*/ 90011 h 90963"/>
                  <a:gd name="connsiteX1" fmla="*/ 0 w 88963"/>
                  <a:gd name="connsiteY1" fmla="*/ 95 h 90963"/>
                  <a:gd name="connsiteX2" fmla="*/ 36766 w 88963"/>
                  <a:gd name="connsiteY2" fmla="*/ 0 h 90963"/>
                  <a:gd name="connsiteX3" fmla="*/ 53244 w 88963"/>
                  <a:gd name="connsiteY3" fmla="*/ 0 h 90963"/>
                  <a:gd name="connsiteX4" fmla="*/ 53626 w 88963"/>
                  <a:gd name="connsiteY4" fmla="*/ 1143 h 90963"/>
                  <a:gd name="connsiteX5" fmla="*/ 53626 w 88963"/>
                  <a:gd name="connsiteY5" fmla="*/ 36290 h 90963"/>
                  <a:gd name="connsiteX6" fmla="*/ 58769 w 88963"/>
                  <a:gd name="connsiteY6" fmla="*/ 33338 h 90963"/>
                  <a:gd name="connsiteX7" fmla="*/ 62008 w 88963"/>
                  <a:gd name="connsiteY7" fmla="*/ 33147 h 90963"/>
                  <a:gd name="connsiteX8" fmla="*/ 66675 w 88963"/>
                  <a:gd name="connsiteY8" fmla="*/ 38767 h 90963"/>
                  <a:gd name="connsiteX9" fmla="*/ 73533 w 88963"/>
                  <a:gd name="connsiteY9" fmla="*/ 40577 h 90963"/>
                  <a:gd name="connsiteX10" fmla="*/ 78677 w 88963"/>
                  <a:gd name="connsiteY10" fmla="*/ 45053 h 90963"/>
                  <a:gd name="connsiteX11" fmla="*/ 84296 w 88963"/>
                  <a:gd name="connsiteY11" fmla="*/ 45529 h 90963"/>
                  <a:gd name="connsiteX12" fmla="*/ 88392 w 88963"/>
                  <a:gd name="connsiteY12" fmla="*/ 42101 h 90963"/>
                  <a:gd name="connsiteX13" fmla="*/ 88773 w 88963"/>
                  <a:gd name="connsiteY13" fmla="*/ 45434 h 90963"/>
                  <a:gd name="connsiteX14" fmla="*/ 88963 w 88963"/>
                  <a:gd name="connsiteY14" fmla="*/ 90964 h 90963"/>
                  <a:gd name="connsiteX15" fmla="*/ 1619 w 88963"/>
                  <a:gd name="connsiteY15" fmla="*/ 90011 h 90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963" h="90963">
                    <a:moveTo>
                      <a:pt x="1619" y="90011"/>
                    </a:moveTo>
                    <a:lnTo>
                      <a:pt x="0" y="95"/>
                    </a:lnTo>
                    <a:lnTo>
                      <a:pt x="36766" y="0"/>
                    </a:lnTo>
                    <a:lnTo>
                      <a:pt x="53244" y="0"/>
                    </a:lnTo>
                    <a:lnTo>
                      <a:pt x="53626" y="1143"/>
                    </a:lnTo>
                    <a:lnTo>
                      <a:pt x="53626" y="36290"/>
                    </a:lnTo>
                    <a:lnTo>
                      <a:pt x="58769" y="33338"/>
                    </a:lnTo>
                    <a:lnTo>
                      <a:pt x="62008" y="33147"/>
                    </a:lnTo>
                    <a:lnTo>
                      <a:pt x="66675" y="38767"/>
                    </a:lnTo>
                    <a:lnTo>
                      <a:pt x="73533" y="40577"/>
                    </a:lnTo>
                    <a:lnTo>
                      <a:pt x="78677" y="45053"/>
                    </a:lnTo>
                    <a:lnTo>
                      <a:pt x="84296" y="45529"/>
                    </a:lnTo>
                    <a:lnTo>
                      <a:pt x="88392" y="42101"/>
                    </a:lnTo>
                    <a:lnTo>
                      <a:pt x="88773" y="45434"/>
                    </a:lnTo>
                    <a:lnTo>
                      <a:pt x="88963" y="90964"/>
                    </a:lnTo>
                    <a:lnTo>
                      <a:pt x="1619" y="90011"/>
                    </a:lnTo>
                    <a:close/>
                  </a:path>
                </a:pathLst>
              </a:custGeom>
              <a:solidFill>
                <a:srgbClr val="669940"/>
              </a:solidFill>
              <a:ln w="9525" cap="flat">
                <a:noFill/>
                <a:prstDash val="solid"/>
                <a:miter/>
              </a:ln>
            </p:spPr>
            <p:txBody>
              <a:bodyPr rtlCol="0" anchor="ctr"/>
              <a:lstStyle/>
              <a:p>
                <a:endParaRPr lang="en-US"/>
              </a:p>
            </p:txBody>
          </p:sp>
          <p:sp>
            <p:nvSpPr>
              <p:cNvPr id="552" name="Freeform: Shape 551">
                <a:extLst>
                  <a:ext uri="{FF2B5EF4-FFF2-40B4-BE49-F238E27FC236}">
                    <a16:creationId xmlns:a16="http://schemas.microsoft.com/office/drawing/2014/main" id="{939BF478-AEE7-42C3-93DD-E72C4D398345}"/>
                  </a:ext>
                </a:extLst>
              </p:cNvPr>
              <p:cNvSpPr/>
              <p:nvPr/>
            </p:nvSpPr>
            <p:spPr>
              <a:xfrm>
                <a:off x="9740377" y="5058627"/>
                <a:ext cx="111204" cy="113704"/>
              </a:xfrm>
              <a:custGeom>
                <a:avLst/>
                <a:gdLst>
                  <a:gd name="connsiteX0" fmla="*/ 1619 w 88963"/>
                  <a:gd name="connsiteY0" fmla="*/ 90011 h 90963"/>
                  <a:gd name="connsiteX1" fmla="*/ 0 w 88963"/>
                  <a:gd name="connsiteY1" fmla="*/ 95 h 90963"/>
                  <a:gd name="connsiteX2" fmla="*/ 36766 w 88963"/>
                  <a:gd name="connsiteY2" fmla="*/ 0 h 90963"/>
                  <a:gd name="connsiteX3" fmla="*/ 53244 w 88963"/>
                  <a:gd name="connsiteY3" fmla="*/ 0 h 90963"/>
                  <a:gd name="connsiteX4" fmla="*/ 53626 w 88963"/>
                  <a:gd name="connsiteY4" fmla="*/ 1143 h 90963"/>
                  <a:gd name="connsiteX5" fmla="*/ 53626 w 88963"/>
                  <a:gd name="connsiteY5" fmla="*/ 36290 h 90963"/>
                  <a:gd name="connsiteX6" fmla="*/ 58769 w 88963"/>
                  <a:gd name="connsiteY6" fmla="*/ 33338 h 90963"/>
                  <a:gd name="connsiteX7" fmla="*/ 62008 w 88963"/>
                  <a:gd name="connsiteY7" fmla="*/ 33147 h 90963"/>
                  <a:gd name="connsiteX8" fmla="*/ 66675 w 88963"/>
                  <a:gd name="connsiteY8" fmla="*/ 38767 h 90963"/>
                  <a:gd name="connsiteX9" fmla="*/ 73533 w 88963"/>
                  <a:gd name="connsiteY9" fmla="*/ 40577 h 90963"/>
                  <a:gd name="connsiteX10" fmla="*/ 78677 w 88963"/>
                  <a:gd name="connsiteY10" fmla="*/ 45053 h 90963"/>
                  <a:gd name="connsiteX11" fmla="*/ 84296 w 88963"/>
                  <a:gd name="connsiteY11" fmla="*/ 45529 h 90963"/>
                  <a:gd name="connsiteX12" fmla="*/ 88392 w 88963"/>
                  <a:gd name="connsiteY12" fmla="*/ 42101 h 90963"/>
                  <a:gd name="connsiteX13" fmla="*/ 88773 w 88963"/>
                  <a:gd name="connsiteY13" fmla="*/ 45434 h 90963"/>
                  <a:gd name="connsiteX14" fmla="*/ 88963 w 88963"/>
                  <a:gd name="connsiteY14" fmla="*/ 90964 h 90963"/>
                  <a:gd name="connsiteX15" fmla="*/ 1619 w 88963"/>
                  <a:gd name="connsiteY15" fmla="*/ 90011 h 90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963" h="90963">
                    <a:moveTo>
                      <a:pt x="1619" y="90011"/>
                    </a:moveTo>
                    <a:lnTo>
                      <a:pt x="0" y="95"/>
                    </a:lnTo>
                    <a:lnTo>
                      <a:pt x="36766" y="0"/>
                    </a:lnTo>
                    <a:lnTo>
                      <a:pt x="53244" y="0"/>
                    </a:lnTo>
                    <a:lnTo>
                      <a:pt x="53626" y="1143"/>
                    </a:lnTo>
                    <a:lnTo>
                      <a:pt x="53626" y="36290"/>
                    </a:lnTo>
                    <a:lnTo>
                      <a:pt x="58769" y="33338"/>
                    </a:lnTo>
                    <a:lnTo>
                      <a:pt x="62008" y="33147"/>
                    </a:lnTo>
                    <a:lnTo>
                      <a:pt x="66675" y="38767"/>
                    </a:lnTo>
                    <a:lnTo>
                      <a:pt x="73533" y="40577"/>
                    </a:lnTo>
                    <a:lnTo>
                      <a:pt x="78677" y="45053"/>
                    </a:lnTo>
                    <a:lnTo>
                      <a:pt x="84296" y="45529"/>
                    </a:lnTo>
                    <a:lnTo>
                      <a:pt x="88392" y="42101"/>
                    </a:lnTo>
                    <a:lnTo>
                      <a:pt x="88773" y="45434"/>
                    </a:lnTo>
                    <a:lnTo>
                      <a:pt x="88963" y="90964"/>
                    </a:lnTo>
                    <a:lnTo>
                      <a:pt x="1619" y="90011"/>
                    </a:lnTo>
                    <a:close/>
                  </a:path>
                </a:pathLst>
              </a:custGeom>
              <a:noFill/>
              <a:ln w="2667" cap="flat">
                <a:solidFill>
                  <a:srgbClr val="FFFFFF"/>
                </a:solidFill>
                <a:prstDash val="solid"/>
                <a:miter/>
              </a:ln>
            </p:spPr>
            <p:txBody>
              <a:bodyPr rtlCol="0" anchor="ctr"/>
              <a:lstStyle/>
              <a:p>
                <a:endParaRPr lang="en-US"/>
              </a:p>
            </p:txBody>
          </p:sp>
          <p:sp>
            <p:nvSpPr>
              <p:cNvPr id="553" name="Freeform: Shape 552">
                <a:extLst>
                  <a:ext uri="{FF2B5EF4-FFF2-40B4-BE49-F238E27FC236}">
                    <a16:creationId xmlns:a16="http://schemas.microsoft.com/office/drawing/2014/main" id="{ED21CDAE-73B4-4E2D-990F-1668A9422EB1}"/>
                  </a:ext>
                </a:extLst>
              </p:cNvPr>
              <p:cNvSpPr/>
              <p:nvPr/>
            </p:nvSpPr>
            <p:spPr>
              <a:xfrm>
                <a:off x="10122806" y="5058627"/>
                <a:ext cx="126920" cy="100369"/>
              </a:xfrm>
              <a:custGeom>
                <a:avLst/>
                <a:gdLst>
                  <a:gd name="connsiteX0" fmla="*/ 9620 w 101536"/>
                  <a:gd name="connsiteY0" fmla="*/ 0 h 80295"/>
                  <a:gd name="connsiteX1" fmla="*/ 34480 w 101536"/>
                  <a:gd name="connsiteY1" fmla="*/ 95 h 80295"/>
                  <a:gd name="connsiteX2" fmla="*/ 35528 w 101536"/>
                  <a:gd name="connsiteY2" fmla="*/ 4953 h 80295"/>
                  <a:gd name="connsiteX3" fmla="*/ 40957 w 101536"/>
                  <a:gd name="connsiteY3" fmla="*/ 6858 h 80295"/>
                  <a:gd name="connsiteX4" fmla="*/ 41148 w 101536"/>
                  <a:gd name="connsiteY4" fmla="*/ 12192 h 80295"/>
                  <a:gd name="connsiteX5" fmla="*/ 43053 w 101536"/>
                  <a:gd name="connsiteY5" fmla="*/ 15621 h 80295"/>
                  <a:gd name="connsiteX6" fmla="*/ 41624 w 101536"/>
                  <a:gd name="connsiteY6" fmla="*/ 16574 h 80295"/>
                  <a:gd name="connsiteX7" fmla="*/ 41720 w 101536"/>
                  <a:gd name="connsiteY7" fmla="*/ 18764 h 80295"/>
                  <a:gd name="connsiteX8" fmla="*/ 62865 w 101536"/>
                  <a:gd name="connsiteY8" fmla="*/ 18193 h 80295"/>
                  <a:gd name="connsiteX9" fmla="*/ 101536 w 101536"/>
                  <a:gd name="connsiteY9" fmla="*/ 18383 h 80295"/>
                  <a:gd name="connsiteX10" fmla="*/ 101251 w 101536"/>
                  <a:gd name="connsiteY10" fmla="*/ 25813 h 80295"/>
                  <a:gd name="connsiteX11" fmla="*/ 98488 w 101536"/>
                  <a:gd name="connsiteY11" fmla="*/ 25718 h 80295"/>
                  <a:gd name="connsiteX12" fmla="*/ 98393 w 101536"/>
                  <a:gd name="connsiteY12" fmla="*/ 30766 h 80295"/>
                  <a:gd name="connsiteX13" fmla="*/ 88297 w 101536"/>
                  <a:gd name="connsiteY13" fmla="*/ 40958 h 80295"/>
                  <a:gd name="connsiteX14" fmla="*/ 89916 w 101536"/>
                  <a:gd name="connsiteY14" fmla="*/ 45339 h 80295"/>
                  <a:gd name="connsiteX15" fmla="*/ 90011 w 101536"/>
                  <a:gd name="connsiteY15" fmla="*/ 54578 h 80295"/>
                  <a:gd name="connsiteX16" fmla="*/ 97631 w 101536"/>
                  <a:gd name="connsiteY16" fmla="*/ 62294 h 80295"/>
                  <a:gd name="connsiteX17" fmla="*/ 91154 w 101536"/>
                  <a:gd name="connsiteY17" fmla="*/ 71342 h 80295"/>
                  <a:gd name="connsiteX18" fmla="*/ 74390 w 101536"/>
                  <a:gd name="connsiteY18" fmla="*/ 71628 h 80295"/>
                  <a:gd name="connsiteX19" fmla="*/ 64675 w 101536"/>
                  <a:gd name="connsiteY19" fmla="*/ 74771 h 80295"/>
                  <a:gd name="connsiteX20" fmla="*/ 55245 w 101536"/>
                  <a:gd name="connsiteY20" fmla="*/ 74104 h 80295"/>
                  <a:gd name="connsiteX21" fmla="*/ 37148 w 101536"/>
                  <a:gd name="connsiteY21" fmla="*/ 80296 h 80295"/>
                  <a:gd name="connsiteX22" fmla="*/ 34290 w 101536"/>
                  <a:gd name="connsiteY22" fmla="*/ 79534 h 80295"/>
                  <a:gd name="connsiteX23" fmla="*/ 30004 w 101536"/>
                  <a:gd name="connsiteY23" fmla="*/ 75438 h 80295"/>
                  <a:gd name="connsiteX24" fmla="*/ 28670 w 101536"/>
                  <a:gd name="connsiteY24" fmla="*/ 62579 h 80295"/>
                  <a:gd name="connsiteX25" fmla="*/ 10287 w 101536"/>
                  <a:gd name="connsiteY25" fmla="*/ 63055 h 80295"/>
                  <a:gd name="connsiteX26" fmla="*/ 571 w 101536"/>
                  <a:gd name="connsiteY26" fmla="*/ 63055 h 80295"/>
                  <a:gd name="connsiteX27" fmla="*/ 0 w 101536"/>
                  <a:gd name="connsiteY27" fmla="*/ 53721 h 80295"/>
                  <a:gd name="connsiteX28" fmla="*/ 10096 w 101536"/>
                  <a:gd name="connsiteY28" fmla="*/ 53054 h 80295"/>
                  <a:gd name="connsiteX29" fmla="*/ 9620 w 101536"/>
                  <a:gd name="connsiteY29" fmla="*/ 0 h 8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1536" h="80295">
                    <a:moveTo>
                      <a:pt x="9620" y="0"/>
                    </a:moveTo>
                    <a:lnTo>
                      <a:pt x="34480" y="95"/>
                    </a:lnTo>
                    <a:lnTo>
                      <a:pt x="35528" y="4953"/>
                    </a:lnTo>
                    <a:lnTo>
                      <a:pt x="40957" y="6858"/>
                    </a:lnTo>
                    <a:lnTo>
                      <a:pt x="41148" y="12192"/>
                    </a:lnTo>
                    <a:lnTo>
                      <a:pt x="43053" y="15621"/>
                    </a:lnTo>
                    <a:lnTo>
                      <a:pt x="41624" y="16574"/>
                    </a:lnTo>
                    <a:lnTo>
                      <a:pt x="41720" y="18764"/>
                    </a:lnTo>
                    <a:lnTo>
                      <a:pt x="62865" y="18193"/>
                    </a:lnTo>
                    <a:lnTo>
                      <a:pt x="101536" y="18383"/>
                    </a:lnTo>
                    <a:lnTo>
                      <a:pt x="101251" y="25813"/>
                    </a:lnTo>
                    <a:lnTo>
                      <a:pt x="98488" y="25718"/>
                    </a:lnTo>
                    <a:lnTo>
                      <a:pt x="98393" y="30766"/>
                    </a:lnTo>
                    <a:lnTo>
                      <a:pt x="88297" y="40958"/>
                    </a:lnTo>
                    <a:lnTo>
                      <a:pt x="89916" y="45339"/>
                    </a:lnTo>
                    <a:lnTo>
                      <a:pt x="90011" y="54578"/>
                    </a:lnTo>
                    <a:lnTo>
                      <a:pt x="97631" y="62294"/>
                    </a:lnTo>
                    <a:lnTo>
                      <a:pt x="91154" y="71342"/>
                    </a:lnTo>
                    <a:lnTo>
                      <a:pt x="74390" y="71628"/>
                    </a:lnTo>
                    <a:lnTo>
                      <a:pt x="64675" y="74771"/>
                    </a:lnTo>
                    <a:lnTo>
                      <a:pt x="55245" y="74104"/>
                    </a:lnTo>
                    <a:lnTo>
                      <a:pt x="37148" y="80296"/>
                    </a:lnTo>
                    <a:lnTo>
                      <a:pt x="34290" y="79534"/>
                    </a:lnTo>
                    <a:lnTo>
                      <a:pt x="30004" y="75438"/>
                    </a:lnTo>
                    <a:lnTo>
                      <a:pt x="28670" y="62579"/>
                    </a:lnTo>
                    <a:lnTo>
                      <a:pt x="10287" y="63055"/>
                    </a:lnTo>
                    <a:lnTo>
                      <a:pt x="571" y="63055"/>
                    </a:lnTo>
                    <a:lnTo>
                      <a:pt x="0" y="53721"/>
                    </a:lnTo>
                    <a:lnTo>
                      <a:pt x="10096" y="53054"/>
                    </a:lnTo>
                    <a:lnTo>
                      <a:pt x="9620" y="0"/>
                    </a:lnTo>
                    <a:close/>
                  </a:path>
                </a:pathLst>
              </a:custGeom>
              <a:solidFill>
                <a:srgbClr val="669940"/>
              </a:solidFill>
              <a:ln w="9525" cap="flat">
                <a:noFill/>
                <a:prstDash val="solid"/>
                <a:miter/>
              </a:ln>
            </p:spPr>
            <p:txBody>
              <a:bodyPr rtlCol="0" anchor="ctr"/>
              <a:lstStyle/>
              <a:p>
                <a:endParaRPr lang="en-US"/>
              </a:p>
            </p:txBody>
          </p:sp>
          <p:sp>
            <p:nvSpPr>
              <p:cNvPr id="554" name="Freeform: Shape 553">
                <a:extLst>
                  <a:ext uri="{FF2B5EF4-FFF2-40B4-BE49-F238E27FC236}">
                    <a16:creationId xmlns:a16="http://schemas.microsoft.com/office/drawing/2014/main" id="{5B32254E-999E-4A12-A9B4-3106A15B7545}"/>
                  </a:ext>
                </a:extLst>
              </p:cNvPr>
              <p:cNvSpPr/>
              <p:nvPr/>
            </p:nvSpPr>
            <p:spPr>
              <a:xfrm>
                <a:off x="10122806" y="5058627"/>
                <a:ext cx="126920" cy="100369"/>
              </a:xfrm>
              <a:custGeom>
                <a:avLst/>
                <a:gdLst>
                  <a:gd name="connsiteX0" fmla="*/ 9620 w 101536"/>
                  <a:gd name="connsiteY0" fmla="*/ 0 h 80295"/>
                  <a:gd name="connsiteX1" fmla="*/ 34480 w 101536"/>
                  <a:gd name="connsiteY1" fmla="*/ 95 h 80295"/>
                  <a:gd name="connsiteX2" fmla="*/ 35528 w 101536"/>
                  <a:gd name="connsiteY2" fmla="*/ 4953 h 80295"/>
                  <a:gd name="connsiteX3" fmla="*/ 40957 w 101536"/>
                  <a:gd name="connsiteY3" fmla="*/ 6858 h 80295"/>
                  <a:gd name="connsiteX4" fmla="*/ 41148 w 101536"/>
                  <a:gd name="connsiteY4" fmla="*/ 12192 h 80295"/>
                  <a:gd name="connsiteX5" fmla="*/ 43053 w 101536"/>
                  <a:gd name="connsiteY5" fmla="*/ 15621 h 80295"/>
                  <a:gd name="connsiteX6" fmla="*/ 41624 w 101536"/>
                  <a:gd name="connsiteY6" fmla="*/ 16574 h 80295"/>
                  <a:gd name="connsiteX7" fmla="*/ 41720 w 101536"/>
                  <a:gd name="connsiteY7" fmla="*/ 18764 h 80295"/>
                  <a:gd name="connsiteX8" fmla="*/ 62865 w 101536"/>
                  <a:gd name="connsiteY8" fmla="*/ 18193 h 80295"/>
                  <a:gd name="connsiteX9" fmla="*/ 101536 w 101536"/>
                  <a:gd name="connsiteY9" fmla="*/ 18383 h 80295"/>
                  <a:gd name="connsiteX10" fmla="*/ 101251 w 101536"/>
                  <a:gd name="connsiteY10" fmla="*/ 25813 h 80295"/>
                  <a:gd name="connsiteX11" fmla="*/ 98488 w 101536"/>
                  <a:gd name="connsiteY11" fmla="*/ 25718 h 80295"/>
                  <a:gd name="connsiteX12" fmla="*/ 98393 w 101536"/>
                  <a:gd name="connsiteY12" fmla="*/ 30766 h 80295"/>
                  <a:gd name="connsiteX13" fmla="*/ 88297 w 101536"/>
                  <a:gd name="connsiteY13" fmla="*/ 40958 h 80295"/>
                  <a:gd name="connsiteX14" fmla="*/ 89916 w 101536"/>
                  <a:gd name="connsiteY14" fmla="*/ 45339 h 80295"/>
                  <a:gd name="connsiteX15" fmla="*/ 90011 w 101536"/>
                  <a:gd name="connsiteY15" fmla="*/ 54578 h 80295"/>
                  <a:gd name="connsiteX16" fmla="*/ 97631 w 101536"/>
                  <a:gd name="connsiteY16" fmla="*/ 62294 h 80295"/>
                  <a:gd name="connsiteX17" fmla="*/ 91154 w 101536"/>
                  <a:gd name="connsiteY17" fmla="*/ 71342 h 80295"/>
                  <a:gd name="connsiteX18" fmla="*/ 74390 w 101536"/>
                  <a:gd name="connsiteY18" fmla="*/ 71628 h 80295"/>
                  <a:gd name="connsiteX19" fmla="*/ 64675 w 101536"/>
                  <a:gd name="connsiteY19" fmla="*/ 74771 h 80295"/>
                  <a:gd name="connsiteX20" fmla="*/ 55245 w 101536"/>
                  <a:gd name="connsiteY20" fmla="*/ 74104 h 80295"/>
                  <a:gd name="connsiteX21" fmla="*/ 37148 w 101536"/>
                  <a:gd name="connsiteY21" fmla="*/ 80296 h 80295"/>
                  <a:gd name="connsiteX22" fmla="*/ 34290 w 101536"/>
                  <a:gd name="connsiteY22" fmla="*/ 79534 h 80295"/>
                  <a:gd name="connsiteX23" fmla="*/ 30004 w 101536"/>
                  <a:gd name="connsiteY23" fmla="*/ 75438 h 80295"/>
                  <a:gd name="connsiteX24" fmla="*/ 28670 w 101536"/>
                  <a:gd name="connsiteY24" fmla="*/ 62579 h 80295"/>
                  <a:gd name="connsiteX25" fmla="*/ 10287 w 101536"/>
                  <a:gd name="connsiteY25" fmla="*/ 63055 h 80295"/>
                  <a:gd name="connsiteX26" fmla="*/ 571 w 101536"/>
                  <a:gd name="connsiteY26" fmla="*/ 63055 h 80295"/>
                  <a:gd name="connsiteX27" fmla="*/ 0 w 101536"/>
                  <a:gd name="connsiteY27" fmla="*/ 53721 h 80295"/>
                  <a:gd name="connsiteX28" fmla="*/ 10096 w 101536"/>
                  <a:gd name="connsiteY28" fmla="*/ 53054 h 80295"/>
                  <a:gd name="connsiteX29" fmla="*/ 9620 w 101536"/>
                  <a:gd name="connsiteY29" fmla="*/ 0 h 8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1536" h="80295">
                    <a:moveTo>
                      <a:pt x="9620" y="0"/>
                    </a:moveTo>
                    <a:lnTo>
                      <a:pt x="34480" y="95"/>
                    </a:lnTo>
                    <a:lnTo>
                      <a:pt x="35528" y="4953"/>
                    </a:lnTo>
                    <a:lnTo>
                      <a:pt x="40957" y="6858"/>
                    </a:lnTo>
                    <a:lnTo>
                      <a:pt x="41148" y="12192"/>
                    </a:lnTo>
                    <a:lnTo>
                      <a:pt x="43053" y="15621"/>
                    </a:lnTo>
                    <a:lnTo>
                      <a:pt x="41624" y="16574"/>
                    </a:lnTo>
                    <a:lnTo>
                      <a:pt x="41720" y="18764"/>
                    </a:lnTo>
                    <a:lnTo>
                      <a:pt x="62865" y="18193"/>
                    </a:lnTo>
                    <a:lnTo>
                      <a:pt x="101536" y="18383"/>
                    </a:lnTo>
                    <a:lnTo>
                      <a:pt x="101251" y="25813"/>
                    </a:lnTo>
                    <a:lnTo>
                      <a:pt x="98488" y="25718"/>
                    </a:lnTo>
                    <a:lnTo>
                      <a:pt x="98393" y="30766"/>
                    </a:lnTo>
                    <a:lnTo>
                      <a:pt x="88297" y="40958"/>
                    </a:lnTo>
                    <a:lnTo>
                      <a:pt x="89916" y="45339"/>
                    </a:lnTo>
                    <a:lnTo>
                      <a:pt x="90011" y="54578"/>
                    </a:lnTo>
                    <a:lnTo>
                      <a:pt x="97631" y="62294"/>
                    </a:lnTo>
                    <a:lnTo>
                      <a:pt x="91154" y="71342"/>
                    </a:lnTo>
                    <a:lnTo>
                      <a:pt x="74390" y="71628"/>
                    </a:lnTo>
                    <a:lnTo>
                      <a:pt x="64675" y="74771"/>
                    </a:lnTo>
                    <a:lnTo>
                      <a:pt x="55245" y="74104"/>
                    </a:lnTo>
                    <a:lnTo>
                      <a:pt x="37148" y="80296"/>
                    </a:lnTo>
                    <a:lnTo>
                      <a:pt x="34290" y="79534"/>
                    </a:lnTo>
                    <a:lnTo>
                      <a:pt x="30004" y="75438"/>
                    </a:lnTo>
                    <a:lnTo>
                      <a:pt x="28670" y="62579"/>
                    </a:lnTo>
                    <a:lnTo>
                      <a:pt x="10287" y="63055"/>
                    </a:lnTo>
                    <a:lnTo>
                      <a:pt x="571" y="63055"/>
                    </a:lnTo>
                    <a:lnTo>
                      <a:pt x="0" y="53721"/>
                    </a:lnTo>
                    <a:lnTo>
                      <a:pt x="10096" y="53054"/>
                    </a:lnTo>
                    <a:lnTo>
                      <a:pt x="9620" y="0"/>
                    </a:lnTo>
                    <a:close/>
                  </a:path>
                </a:pathLst>
              </a:custGeom>
              <a:noFill/>
              <a:ln w="2667" cap="flat">
                <a:solidFill>
                  <a:srgbClr val="FFFFFF"/>
                </a:solidFill>
                <a:prstDash val="solid"/>
                <a:miter/>
              </a:ln>
            </p:spPr>
            <p:txBody>
              <a:bodyPr rtlCol="0" anchor="ctr"/>
              <a:lstStyle/>
              <a:p>
                <a:endParaRPr lang="en-US"/>
              </a:p>
            </p:txBody>
          </p:sp>
          <p:sp>
            <p:nvSpPr>
              <p:cNvPr id="555" name="Freeform: Shape 554">
                <a:extLst>
                  <a:ext uri="{FF2B5EF4-FFF2-40B4-BE49-F238E27FC236}">
                    <a16:creationId xmlns:a16="http://schemas.microsoft.com/office/drawing/2014/main" id="{41EA28A3-E35C-4283-902D-4048DB9E7DE8}"/>
                  </a:ext>
                </a:extLst>
              </p:cNvPr>
              <p:cNvSpPr/>
              <p:nvPr/>
            </p:nvSpPr>
            <p:spPr>
              <a:xfrm>
                <a:off x="9542971" y="5058866"/>
                <a:ext cx="90488" cy="156209"/>
              </a:xfrm>
              <a:custGeom>
                <a:avLst/>
                <a:gdLst>
                  <a:gd name="connsiteX0" fmla="*/ 54578 w 72390"/>
                  <a:gd name="connsiteY0" fmla="*/ 124968 h 124967"/>
                  <a:gd name="connsiteX1" fmla="*/ 2953 w 72390"/>
                  <a:gd name="connsiteY1" fmla="*/ 124968 h 124967"/>
                  <a:gd name="connsiteX2" fmla="*/ 1143 w 72390"/>
                  <a:gd name="connsiteY2" fmla="*/ 124873 h 124967"/>
                  <a:gd name="connsiteX3" fmla="*/ 953 w 72390"/>
                  <a:gd name="connsiteY3" fmla="*/ 72199 h 124967"/>
                  <a:gd name="connsiteX4" fmla="*/ 0 w 72390"/>
                  <a:gd name="connsiteY4" fmla="*/ 58674 h 124967"/>
                  <a:gd name="connsiteX5" fmla="*/ 667 w 72390"/>
                  <a:gd name="connsiteY5" fmla="*/ 1143 h 124967"/>
                  <a:gd name="connsiteX6" fmla="*/ 70675 w 72390"/>
                  <a:gd name="connsiteY6" fmla="*/ 0 h 124967"/>
                  <a:gd name="connsiteX7" fmla="*/ 70295 w 72390"/>
                  <a:gd name="connsiteY7" fmla="*/ 55531 h 124967"/>
                  <a:gd name="connsiteX8" fmla="*/ 71438 w 72390"/>
                  <a:gd name="connsiteY8" fmla="*/ 55912 h 124967"/>
                  <a:gd name="connsiteX9" fmla="*/ 72390 w 72390"/>
                  <a:gd name="connsiteY9" fmla="*/ 89725 h 124967"/>
                  <a:gd name="connsiteX10" fmla="*/ 54007 w 72390"/>
                  <a:gd name="connsiteY10" fmla="*/ 90106 h 124967"/>
                  <a:gd name="connsiteX11" fmla="*/ 54578 w 72390"/>
                  <a:gd name="connsiteY11" fmla="*/ 124968 h 124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2390" h="124967">
                    <a:moveTo>
                      <a:pt x="54578" y="124968"/>
                    </a:moveTo>
                    <a:lnTo>
                      <a:pt x="2953" y="124968"/>
                    </a:lnTo>
                    <a:lnTo>
                      <a:pt x="1143" y="124873"/>
                    </a:lnTo>
                    <a:lnTo>
                      <a:pt x="953" y="72199"/>
                    </a:lnTo>
                    <a:lnTo>
                      <a:pt x="0" y="58674"/>
                    </a:lnTo>
                    <a:lnTo>
                      <a:pt x="667" y="1143"/>
                    </a:lnTo>
                    <a:lnTo>
                      <a:pt x="70675" y="0"/>
                    </a:lnTo>
                    <a:lnTo>
                      <a:pt x="70295" y="55531"/>
                    </a:lnTo>
                    <a:lnTo>
                      <a:pt x="71438" y="55912"/>
                    </a:lnTo>
                    <a:lnTo>
                      <a:pt x="72390" y="89725"/>
                    </a:lnTo>
                    <a:lnTo>
                      <a:pt x="54007" y="90106"/>
                    </a:lnTo>
                    <a:lnTo>
                      <a:pt x="54578" y="124968"/>
                    </a:lnTo>
                    <a:close/>
                  </a:path>
                </a:pathLst>
              </a:custGeom>
              <a:solidFill>
                <a:srgbClr val="669940"/>
              </a:solidFill>
              <a:ln w="9525" cap="flat">
                <a:noFill/>
                <a:prstDash val="solid"/>
                <a:miter/>
              </a:ln>
            </p:spPr>
            <p:txBody>
              <a:bodyPr rtlCol="0" anchor="ctr"/>
              <a:lstStyle/>
              <a:p>
                <a:endParaRPr lang="en-US"/>
              </a:p>
            </p:txBody>
          </p:sp>
          <p:sp>
            <p:nvSpPr>
              <p:cNvPr id="556" name="Freeform: Shape 555">
                <a:extLst>
                  <a:ext uri="{FF2B5EF4-FFF2-40B4-BE49-F238E27FC236}">
                    <a16:creationId xmlns:a16="http://schemas.microsoft.com/office/drawing/2014/main" id="{C5E1ABF7-BE50-43BD-B60A-C0C75DCF3CA7}"/>
                  </a:ext>
                </a:extLst>
              </p:cNvPr>
              <p:cNvSpPr/>
              <p:nvPr/>
            </p:nvSpPr>
            <p:spPr>
              <a:xfrm>
                <a:off x="9542971" y="5058866"/>
                <a:ext cx="90488" cy="156209"/>
              </a:xfrm>
              <a:custGeom>
                <a:avLst/>
                <a:gdLst>
                  <a:gd name="connsiteX0" fmla="*/ 54578 w 72390"/>
                  <a:gd name="connsiteY0" fmla="*/ 124968 h 124967"/>
                  <a:gd name="connsiteX1" fmla="*/ 2953 w 72390"/>
                  <a:gd name="connsiteY1" fmla="*/ 124968 h 124967"/>
                  <a:gd name="connsiteX2" fmla="*/ 1143 w 72390"/>
                  <a:gd name="connsiteY2" fmla="*/ 124873 h 124967"/>
                  <a:gd name="connsiteX3" fmla="*/ 953 w 72390"/>
                  <a:gd name="connsiteY3" fmla="*/ 72199 h 124967"/>
                  <a:gd name="connsiteX4" fmla="*/ 0 w 72390"/>
                  <a:gd name="connsiteY4" fmla="*/ 58674 h 124967"/>
                  <a:gd name="connsiteX5" fmla="*/ 667 w 72390"/>
                  <a:gd name="connsiteY5" fmla="*/ 1143 h 124967"/>
                  <a:gd name="connsiteX6" fmla="*/ 70675 w 72390"/>
                  <a:gd name="connsiteY6" fmla="*/ 0 h 124967"/>
                  <a:gd name="connsiteX7" fmla="*/ 70295 w 72390"/>
                  <a:gd name="connsiteY7" fmla="*/ 55531 h 124967"/>
                  <a:gd name="connsiteX8" fmla="*/ 71438 w 72390"/>
                  <a:gd name="connsiteY8" fmla="*/ 55912 h 124967"/>
                  <a:gd name="connsiteX9" fmla="*/ 72390 w 72390"/>
                  <a:gd name="connsiteY9" fmla="*/ 89725 h 124967"/>
                  <a:gd name="connsiteX10" fmla="*/ 54007 w 72390"/>
                  <a:gd name="connsiteY10" fmla="*/ 90106 h 124967"/>
                  <a:gd name="connsiteX11" fmla="*/ 54578 w 72390"/>
                  <a:gd name="connsiteY11" fmla="*/ 124968 h 124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2390" h="124967">
                    <a:moveTo>
                      <a:pt x="54578" y="124968"/>
                    </a:moveTo>
                    <a:lnTo>
                      <a:pt x="2953" y="124968"/>
                    </a:lnTo>
                    <a:lnTo>
                      <a:pt x="1143" y="124873"/>
                    </a:lnTo>
                    <a:lnTo>
                      <a:pt x="953" y="72199"/>
                    </a:lnTo>
                    <a:lnTo>
                      <a:pt x="0" y="58674"/>
                    </a:lnTo>
                    <a:lnTo>
                      <a:pt x="667" y="1143"/>
                    </a:lnTo>
                    <a:lnTo>
                      <a:pt x="70675" y="0"/>
                    </a:lnTo>
                    <a:lnTo>
                      <a:pt x="70295" y="55531"/>
                    </a:lnTo>
                    <a:lnTo>
                      <a:pt x="71438" y="55912"/>
                    </a:lnTo>
                    <a:lnTo>
                      <a:pt x="72390" y="89725"/>
                    </a:lnTo>
                    <a:lnTo>
                      <a:pt x="54007" y="90106"/>
                    </a:lnTo>
                    <a:lnTo>
                      <a:pt x="54578" y="124968"/>
                    </a:lnTo>
                    <a:close/>
                  </a:path>
                </a:pathLst>
              </a:custGeom>
              <a:noFill/>
              <a:ln w="2667" cap="flat">
                <a:solidFill>
                  <a:srgbClr val="FFFFFF"/>
                </a:solidFill>
                <a:prstDash val="solid"/>
                <a:miter/>
              </a:ln>
            </p:spPr>
            <p:txBody>
              <a:bodyPr rtlCol="0" anchor="ctr"/>
              <a:lstStyle/>
              <a:p>
                <a:endParaRPr lang="en-US"/>
              </a:p>
            </p:txBody>
          </p:sp>
          <p:sp>
            <p:nvSpPr>
              <p:cNvPr id="557" name="Freeform: Shape 556">
                <a:extLst>
                  <a:ext uri="{FF2B5EF4-FFF2-40B4-BE49-F238E27FC236}">
                    <a16:creationId xmlns:a16="http://schemas.microsoft.com/office/drawing/2014/main" id="{C67E70DA-7E84-4731-BB10-F9E652268858}"/>
                  </a:ext>
                </a:extLst>
              </p:cNvPr>
              <p:cNvSpPr/>
              <p:nvPr/>
            </p:nvSpPr>
            <p:spPr>
              <a:xfrm>
                <a:off x="9388905" y="5059698"/>
                <a:ext cx="155258" cy="89535"/>
              </a:xfrm>
              <a:custGeom>
                <a:avLst/>
                <a:gdLst>
                  <a:gd name="connsiteX0" fmla="*/ 124206 w 124206"/>
                  <a:gd name="connsiteY0" fmla="*/ 71533 h 71628"/>
                  <a:gd name="connsiteX1" fmla="*/ 1714 w 124206"/>
                  <a:gd name="connsiteY1" fmla="*/ 71628 h 71628"/>
                  <a:gd name="connsiteX2" fmla="*/ 1619 w 124206"/>
                  <a:gd name="connsiteY2" fmla="*/ 56293 h 71628"/>
                  <a:gd name="connsiteX3" fmla="*/ 0 w 124206"/>
                  <a:gd name="connsiteY3" fmla="*/ 56198 h 71628"/>
                  <a:gd name="connsiteX4" fmla="*/ 191 w 124206"/>
                  <a:gd name="connsiteY4" fmla="*/ 32099 h 71628"/>
                  <a:gd name="connsiteX5" fmla="*/ 858 w 124206"/>
                  <a:gd name="connsiteY5" fmla="*/ 191 h 71628"/>
                  <a:gd name="connsiteX6" fmla="*/ 71247 w 124206"/>
                  <a:gd name="connsiteY6" fmla="*/ 0 h 71628"/>
                  <a:gd name="connsiteX7" fmla="*/ 123920 w 124206"/>
                  <a:gd name="connsiteY7" fmla="*/ 476 h 71628"/>
                  <a:gd name="connsiteX8" fmla="*/ 123254 w 124206"/>
                  <a:gd name="connsiteY8" fmla="*/ 58008 h 71628"/>
                  <a:gd name="connsiteX9" fmla="*/ 124206 w 124206"/>
                  <a:gd name="connsiteY9" fmla="*/ 71533 h 71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206" h="71628">
                    <a:moveTo>
                      <a:pt x="124206" y="71533"/>
                    </a:moveTo>
                    <a:lnTo>
                      <a:pt x="1714" y="71628"/>
                    </a:lnTo>
                    <a:lnTo>
                      <a:pt x="1619" y="56293"/>
                    </a:lnTo>
                    <a:lnTo>
                      <a:pt x="0" y="56198"/>
                    </a:lnTo>
                    <a:lnTo>
                      <a:pt x="191" y="32099"/>
                    </a:lnTo>
                    <a:lnTo>
                      <a:pt x="858" y="191"/>
                    </a:lnTo>
                    <a:lnTo>
                      <a:pt x="71247" y="0"/>
                    </a:lnTo>
                    <a:lnTo>
                      <a:pt x="123920" y="476"/>
                    </a:lnTo>
                    <a:lnTo>
                      <a:pt x="123254" y="58008"/>
                    </a:lnTo>
                    <a:lnTo>
                      <a:pt x="124206" y="71533"/>
                    </a:lnTo>
                    <a:close/>
                  </a:path>
                </a:pathLst>
              </a:custGeom>
              <a:solidFill>
                <a:srgbClr val="669940"/>
              </a:solidFill>
              <a:ln w="9525" cap="flat">
                <a:noFill/>
                <a:prstDash val="solid"/>
                <a:miter/>
              </a:ln>
            </p:spPr>
            <p:txBody>
              <a:bodyPr rtlCol="0" anchor="ctr"/>
              <a:lstStyle/>
              <a:p>
                <a:endParaRPr lang="en-US"/>
              </a:p>
            </p:txBody>
          </p:sp>
          <p:sp>
            <p:nvSpPr>
              <p:cNvPr id="558" name="Freeform: Shape 557">
                <a:extLst>
                  <a:ext uri="{FF2B5EF4-FFF2-40B4-BE49-F238E27FC236}">
                    <a16:creationId xmlns:a16="http://schemas.microsoft.com/office/drawing/2014/main" id="{D08B6C51-3BF3-433F-A4CB-2ECA7C93031D}"/>
                  </a:ext>
                </a:extLst>
              </p:cNvPr>
              <p:cNvSpPr/>
              <p:nvPr/>
            </p:nvSpPr>
            <p:spPr>
              <a:xfrm>
                <a:off x="9388905" y="5059698"/>
                <a:ext cx="155258" cy="89535"/>
              </a:xfrm>
              <a:custGeom>
                <a:avLst/>
                <a:gdLst>
                  <a:gd name="connsiteX0" fmla="*/ 124206 w 124206"/>
                  <a:gd name="connsiteY0" fmla="*/ 71533 h 71628"/>
                  <a:gd name="connsiteX1" fmla="*/ 1714 w 124206"/>
                  <a:gd name="connsiteY1" fmla="*/ 71628 h 71628"/>
                  <a:gd name="connsiteX2" fmla="*/ 1619 w 124206"/>
                  <a:gd name="connsiteY2" fmla="*/ 56293 h 71628"/>
                  <a:gd name="connsiteX3" fmla="*/ 0 w 124206"/>
                  <a:gd name="connsiteY3" fmla="*/ 56198 h 71628"/>
                  <a:gd name="connsiteX4" fmla="*/ 191 w 124206"/>
                  <a:gd name="connsiteY4" fmla="*/ 32099 h 71628"/>
                  <a:gd name="connsiteX5" fmla="*/ 858 w 124206"/>
                  <a:gd name="connsiteY5" fmla="*/ 191 h 71628"/>
                  <a:gd name="connsiteX6" fmla="*/ 71247 w 124206"/>
                  <a:gd name="connsiteY6" fmla="*/ 0 h 71628"/>
                  <a:gd name="connsiteX7" fmla="*/ 123920 w 124206"/>
                  <a:gd name="connsiteY7" fmla="*/ 476 h 71628"/>
                  <a:gd name="connsiteX8" fmla="*/ 123254 w 124206"/>
                  <a:gd name="connsiteY8" fmla="*/ 58008 h 71628"/>
                  <a:gd name="connsiteX9" fmla="*/ 124206 w 124206"/>
                  <a:gd name="connsiteY9" fmla="*/ 71533 h 71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206" h="71628">
                    <a:moveTo>
                      <a:pt x="124206" y="71533"/>
                    </a:moveTo>
                    <a:lnTo>
                      <a:pt x="1714" y="71628"/>
                    </a:lnTo>
                    <a:lnTo>
                      <a:pt x="1619" y="56293"/>
                    </a:lnTo>
                    <a:lnTo>
                      <a:pt x="0" y="56198"/>
                    </a:lnTo>
                    <a:lnTo>
                      <a:pt x="191" y="32099"/>
                    </a:lnTo>
                    <a:lnTo>
                      <a:pt x="858" y="191"/>
                    </a:lnTo>
                    <a:lnTo>
                      <a:pt x="71247" y="0"/>
                    </a:lnTo>
                    <a:lnTo>
                      <a:pt x="123920" y="476"/>
                    </a:lnTo>
                    <a:lnTo>
                      <a:pt x="123254" y="58008"/>
                    </a:lnTo>
                    <a:lnTo>
                      <a:pt x="124206" y="71533"/>
                    </a:lnTo>
                    <a:close/>
                  </a:path>
                </a:pathLst>
              </a:custGeom>
              <a:noFill/>
              <a:ln w="2667" cap="flat">
                <a:solidFill>
                  <a:srgbClr val="FFFFFF"/>
                </a:solidFill>
                <a:prstDash val="solid"/>
                <a:miter/>
              </a:ln>
            </p:spPr>
            <p:txBody>
              <a:bodyPr rtlCol="0" anchor="ctr"/>
              <a:lstStyle/>
              <a:p>
                <a:endParaRPr lang="en-US"/>
              </a:p>
            </p:txBody>
          </p:sp>
          <p:sp>
            <p:nvSpPr>
              <p:cNvPr id="559" name="Freeform: Shape 558">
                <a:extLst>
                  <a:ext uri="{FF2B5EF4-FFF2-40B4-BE49-F238E27FC236}">
                    <a16:creationId xmlns:a16="http://schemas.microsoft.com/office/drawing/2014/main" id="{6B84991A-4157-477E-9812-F89D41EC8F16}"/>
                  </a:ext>
                </a:extLst>
              </p:cNvPr>
              <p:cNvSpPr/>
              <p:nvPr/>
            </p:nvSpPr>
            <p:spPr>
              <a:xfrm>
                <a:off x="9262222" y="5098275"/>
                <a:ext cx="132159" cy="149780"/>
              </a:xfrm>
              <a:custGeom>
                <a:avLst/>
                <a:gdLst>
                  <a:gd name="connsiteX0" fmla="*/ 103061 w 105727"/>
                  <a:gd name="connsiteY0" fmla="*/ 40767 h 119824"/>
                  <a:gd name="connsiteX1" fmla="*/ 103156 w 105727"/>
                  <a:gd name="connsiteY1" fmla="*/ 94107 h 119824"/>
                  <a:gd name="connsiteX2" fmla="*/ 105728 w 105727"/>
                  <a:gd name="connsiteY2" fmla="*/ 94488 h 119824"/>
                  <a:gd name="connsiteX3" fmla="*/ 105442 w 105727"/>
                  <a:gd name="connsiteY3" fmla="*/ 103251 h 119824"/>
                  <a:gd name="connsiteX4" fmla="*/ 70295 w 105727"/>
                  <a:gd name="connsiteY4" fmla="*/ 103061 h 119824"/>
                  <a:gd name="connsiteX5" fmla="*/ 70390 w 105727"/>
                  <a:gd name="connsiteY5" fmla="*/ 119348 h 119824"/>
                  <a:gd name="connsiteX6" fmla="*/ 953 w 105727"/>
                  <a:gd name="connsiteY6" fmla="*/ 119824 h 119824"/>
                  <a:gd name="connsiteX7" fmla="*/ 0 w 105727"/>
                  <a:gd name="connsiteY7" fmla="*/ 80486 h 119824"/>
                  <a:gd name="connsiteX8" fmla="*/ 381 w 105727"/>
                  <a:gd name="connsiteY8" fmla="*/ 26670 h 119824"/>
                  <a:gd name="connsiteX9" fmla="*/ 12478 w 105727"/>
                  <a:gd name="connsiteY9" fmla="*/ 20193 h 119824"/>
                  <a:gd name="connsiteX10" fmla="*/ 16859 w 105727"/>
                  <a:gd name="connsiteY10" fmla="*/ 8572 h 119824"/>
                  <a:gd name="connsiteX11" fmla="*/ 23241 w 105727"/>
                  <a:gd name="connsiteY11" fmla="*/ 2191 h 119824"/>
                  <a:gd name="connsiteX12" fmla="*/ 26861 w 105727"/>
                  <a:gd name="connsiteY12" fmla="*/ 953 h 119824"/>
                  <a:gd name="connsiteX13" fmla="*/ 29909 w 105727"/>
                  <a:gd name="connsiteY13" fmla="*/ 1905 h 119824"/>
                  <a:gd name="connsiteX14" fmla="*/ 32766 w 105727"/>
                  <a:gd name="connsiteY14" fmla="*/ 5715 h 119824"/>
                  <a:gd name="connsiteX15" fmla="*/ 32004 w 105727"/>
                  <a:gd name="connsiteY15" fmla="*/ 14573 h 119824"/>
                  <a:gd name="connsiteX16" fmla="*/ 33147 w 105727"/>
                  <a:gd name="connsiteY16" fmla="*/ 19240 h 119824"/>
                  <a:gd name="connsiteX17" fmla="*/ 38386 w 105727"/>
                  <a:gd name="connsiteY17" fmla="*/ 24860 h 119824"/>
                  <a:gd name="connsiteX18" fmla="*/ 45815 w 105727"/>
                  <a:gd name="connsiteY18" fmla="*/ 29908 h 119824"/>
                  <a:gd name="connsiteX19" fmla="*/ 54959 w 105727"/>
                  <a:gd name="connsiteY19" fmla="*/ 33623 h 119824"/>
                  <a:gd name="connsiteX20" fmla="*/ 64961 w 105727"/>
                  <a:gd name="connsiteY20" fmla="*/ 33242 h 119824"/>
                  <a:gd name="connsiteX21" fmla="*/ 72200 w 105727"/>
                  <a:gd name="connsiteY21" fmla="*/ 29718 h 119824"/>
                  <a:gd name="connsiteX22" fmla="*/ 74390 w 105727"/>
                  <a:gd name="connsiteY22" fmla="*/ 23622 h 119824"/>
                  <a:gd name="connsiteX23" fmla="*/ 79724 w 105727"/>
                  <a:gd name="connsiteY23" fmla="*/ 17240 h 119824"/>
                  <a:gd name="connsiteX24" fmla="*/ 86678 w 105727"/>
                  <a:gd name="connsiteY24" fmla="*/ 3715 h 119824"/>
                  <a:gd name="connsiteX25" fmla="*/ 94774 w 105727"/>
                  <a:gd name="connsiteY25" fmla="*/ 0 h 119824"/>
                  <a:gd name="connsiteX26" fmla="*/ 101537 w 105727"/>
                  <a:gd name="connsiteY26" fmla="*/ 1238 h 119824"/>
                  <a:gd name="connsiteX27" fmla="*/ 101346 w 105727"/>
                  <a:gd name="connsiteY27" fmla="*/ 25337 h 119824"/>
                  <a:gd name="connsiteX28" fmla="*/ 102965 w 105727"/>
                  <a:gd name="connsiteY28" fmla="*/ 25432 h 119824"/>
                  <a:gd name="connsiteX29" fmla="*/ 103061 w 105727"/>
                  <a:gd name="connsiteY29" fmla="*/ 40767 h 119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5727" h="119824">
                    <a:moveTo>
                      <a:pt x="103061" y="40767"/>
                    </a:moveTo>
                    <a:lnTo>
                      <a:pt x="103156" y="94107"/>
                    </a:lnTo>
                    <a:lnTo>
                      <a:pt x="105728" y="94488"/>
                    </a:lnTo>
                    <a:lnTo>
                      <a:pt x="105442" y="103251"/>
                    </a:lnTo>
                    <a:lnTo>
                      <a:pt x="70295" y="103061"/>
                    </a:lnTo>
                    <a:lnTo>
                      <a:pt x="70390" y="119348"/>
                    </a:lnTo>
                    <a:lnTo>
                      <a:pt x="953" y="119824"/>
                    </a:lnTo>
                    <a:lnTo>
                      <a:pt x="0" y="80486"/>
                    </a:lnTo>
                    <a:lnTo>
                      <a:pt x="381" y="26670"/>
                    </a:lnTo>
                    <a:lnTo>
                      <a:pt x="12478" y="20193"/>
                    </a:lnTo>
                    <a:lnTo>
                      <a:pt x="16859" y="8572"/>
                    </a:lnTo>
                    <a:lnTo>
                      <a:pt x="23241" y="2191"/>
                    </a:lnTo>
                    <a:lnTo>
                      <a:pt x="26861" y="953"/>
                    </a:lnTo>
                    <a:lnTo>
                      <a:pt x="29909" y="1905"/>
                    </a:lnTo>
                    <a:lnTo>
                      <a:pt x="32766" y="5715"/>
                    </a:lnTo>
                    <a:lnTo>
                      <a:pt x="32004" y="14573"/>
                    </a:lnTo>
                    <a:lnTo>
                      <a:pt x="33147" y="19240"/>
                    </a:lnTo>
                    <a:lnTo>
                      <a:pt x="38386" y="24860"/>
                    </a:lnTo>
                    <a:lnTo>
                      <a:pt x="45815" y="29908"/>
                    </a:lnTo>
                    <a:lnTo>
                      <a:pt x="54959" y="33623"/>
                    </a:lnTo>
                    <a:lnTo>
                      <a:pt x="64961" y="33242"/>
                    </a:lnTo>
                    <a:lnTo>
                      <a:pt x="72200" y="29718"/>
                    </a:lnTo>
                    <a:lnTo>
                      <a:pt x="74390" y="23622"/>
                    </a:lnTo>
                    <a:lnTo>
                      <a:pt x="79724" y="17240"/>
                    </a:lnTo>
                    <a:lnTo>
                      <a:pt x="86678" y="3715"/>
                    </a:lnTo>
                    <a:lnTo>
                      <a:pt x="94774" y="0"/>
                    </a:lnTo>
                    <a:lnTo>
                      <a:pt x="101537" y="1238"/>
                    </a:lnTo>
                    <a:lnTo>
                      <a:pt x="101346" y="25337"/>
                    </a:lnTo>
                    <a:lnTo>
                      <a:pt x="102965" y="25432"/>
                    </a:lnTo>
                    <a:lnTo>
                      <a:pt x="103061" y="40767"/>
                    </a:lnTo>
                    <a:close/>
                  </a:path>
                </a:pathLst>
              </a:custGeom>
              <a:solidFill>
                <a:srgbClr val="669940"/>
              </a:solidFill>
              <a:ln w="9525" cap="flat">
                <a:noFill/>
                <a:prstDash val="solid"/>
                <a:miter/>
              </a:ln>
            </p:spPr>
            <p:txBody>
              <a:bodyPr rtlCol="0" anchor="ctr"/>
              <a:lstStyle/>
              <a:p>
                <a:endParaRPr lang="en-US"/>
              </a:p>
            </p:txBody>
          </p:sp>
          <p:sp>
            <p:nvSpPr>
              <p:cNvPr id="560" name="Freeform: Shape 559">
                <a:extLst>
                  <a:ext uri="{FF2B5EF4-FFF2-40B4-BE49-F238E27FC236}">
                    <a16:creationId xmlns:a16="http://schemas.microsoft.com/office/drawing/2014/main" id="{74519BF9-1A35-44EB-8601-7C1E44FE7BE7}"/>
                  </a:ext>
                </a:extLst>
              </p:cNvPr>
              <p:cNvSpPr/>
              <p:nvPr/>
            </p:nvSpPr>
            <p:spPr>
              <a:xfrm>
                <a:off x="9262222" y="5098275"/>
                <a:ext cx="132159" cy="149780"/>
              </a:xfrm>
              <a:custGeom>
                <a:avLst/>
                <a:gdLst>
                  <a:gd name="connsiteX0" fmla="*/ 103061 w 105727"/>
                  <a:gd name="connsiteY0" fmla="*/ 40767 h 119824"/>
                  <a:gd name="connsiteX1" fmla="*/ 103156 w 105727"/>
                  <a:gd name="connsiteY1" fmla="*/ 94107 h 119824"/>
                  <a:gd name="connsiteX2" fmla="*/ 105728 w 105727"/>
                  <a:gd name="connsiteY2" fmla="*/ 94488 h 119824"/>
                  <a:gd name="connsiteX3" fmla="*/ 105442 w 105727"/>
                  <a:gd name="connsiteY3" fmla="*/ 103251 h 119824"/>
                  <a:gd name="connsiteX4" fmla="*/ 70295 w 105727"/>
                  <a:gd name="connsiteY4" fmla="*/ 103061 h 119824"/>
                  <a:gd name="connsiteX5" fmla="*/ 70390 w 105727"/>
                  <a:gd name="connsiteY5" fmla="*/ 119348 h 119824"/>
                  <a:gd name="connsiteX6" fmla="*/ 953 w 105727"/>
                  <a:gd name="connsiteY6" fmla="*/ 119824 h 119824"/>
                  <a:gd name="connsiteX7" fmla="*/ 0 w 105727"/>
                  <a:gd name="connsiteY7" fmla="*/ 80486 h 119824"/>
                  <a:gd name="connsiteX8" fmla="*/ 381 w 105727"/>
                  <a:gd name="connsiteY8" fmla="*/ 26670 h 119824"/>
                  <a:gd name="connsiteX9" fmla="*/ 12478 w 105727"/>
                  <a:gd name="connsiteY9" fmla="*/ 20193 h 119824"/>
                  <a:gd name="connsiteX10" fmla="*/ 16859 w 105727"/>
                  <a:gd name="connsiteY10" fmla="*/ 8572 h 119824"/>
                  <a:gd name="connsiteX11" fmla="*/ 23241 w 105727"/>
                  <a:gd name="connsiteY11" fmla="*/ 2191 h 119824"/>
                  <a:gd name="connsiteX12" fmla="*/ 26861 w 105727"/>
                  <a:gd name="connsiteY12" fmla="*/ 953 h 119824"/>
                  <a:gd name="connsiteX13" fmla="*/ 29909 w 105727"/>
                  <a:gd name="connsiteY13" fmla="*/ 1905 h 119824"/>
                  <a:gd name="connsiteX14" fmla="*/ 32766 w 105727"/>
                  <a:gd name="connsiteY14" fmla="*/ 5715 h 119824"/>
                  <a:gd name="connsiteX15" fmla="*/ 32004 w 105727"/>
                  <a:gd name="connsiteY15" fmla="*/ 14573 h 119824"/>
                  <a:gd name="connsiteX16" fmla="*/ 33147 w 105727"/>
                  <a:gd name="connsiteY16" fmla="*/ 19240 h 119824"/>
                  <a:gd name="connsiteX17" fmla="*/ 38386 w 105727"/>
                  <a:gd name="connsiteY17" fmla="*/ 24860 h 119824"/>
                  <a:gd name="connsiteX18" fmla="*/ 45815 w 105727"/>
                  <a:gd name="connsiteY18" fmla="*/ 29908 h 119824"/>
                  <a:gd name="connsiteX19" fmla="*/ 54959 w 105727"/>
                  <a:gd name="connsiteY19" fmla="*/ 33623 h 119824"/>
                  <a:gd name="connsiteX20" fmla="*/ 64961 w 105727"/>
                  <a:gd name="connsiteY20" fmla="*/ 33242 h 119824"/>
                  <a:gd name="connsiteX21" fmla="*/ 72200 w 105727"/>
                  <a:gd name="connsiteY21" fmla="*/ 29718 h 119824"/>
                  <a:gd name="connsiteX22" fmla="*/ 74390 w 105727"/>
                  <a:gd name="connsiteY22" fmla="*/ 23622 h 119824"/>
                  <a:gd name="connsiteX23" fmla="*/ 79724 w 105727"/>
                  <a:gd name="connsiteY23" fmla="*/ 17240 h 119824"/>
                  <a:gd name="connsiteX24" fmla="*/ 86678 w 105727"/>
                  <a:gd name="connsiteY24" fmla="*/ 3715 h 119824"/>
                  <a:gd name="connsiteX25" fmla="*/ 94774 w 105727"/>
                  <a:gd name="connsiteY25" fmla="*/ 0 h 119824"/>
                  <a:gd name="connsiteX26" fmla="*/ 101537 w 105727"/>
                  <a:gd name="connsiteY26" fmla="*/ 1238 h 119824"/>
                  <a:gd name="connsiteX27" fmla="*/ 101346 w 105727"/>
                  <a:gd name="connsiteY27" fmla="*/ 25337 h 119824"/>
                  <a:gd name="connsiteX28" fmla="*/ 102965 w 105727"/>
                  <a:gd name="connsiteY28" fmla="*/ 25432 h 119824"/>
                  <a:gd name="connsiteX29" fmla="*/ 103061 w 105727"/>
                  <a:gd name="connsiteY29" fmla="*/ 40767 h 119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5727" h="119824">
                    <a:moveTo>
                      <a:pt x="103061" y="40767"/>
                    </a:moveTo>
                    <a:lnTo>
                      <a:pt x="103156" y="94107"/>
                    </a:lnTo>
                    <a:lnTo>
                      <a:pt x="105728" y="94488"/>
                    </a:lnTo>
                    <a:lnTo>
                      <a:pt x="105442" y="103251"/>
                    </a:lnTo>
                    <a:lnTo>
                      <a:pt x="70295" y="103061"/>
                    </a:lnTo>
                    <a:lnTo>
                      <a:pt x="70390" y="119348"/>
                    </a:lnTo>
                    <a:lnTo>
                      <a:pt x="953" y="119824"/>
                    </a:lnTo>
                    <a:lnTo>
                      <a:pt x="0" y="80486"/>
                    </a:lnTo>
                    <a:lnTo>
                      <a:pt x="381" y="26670"/>
                    </a:lnTo>
                    <a:lnTo>
                      <a:pt x="12478" y="20193"/>
                    </a:lnTo>
                    <a:lnTo>
                      <a:pt x="16859" y="8572"/>
                    </a:lnTo>
                    <a:lnTo>
                      <a:pt x="23241" y="2191"/>
                    </a:lnTo>
                    <a:lnTo>
                      <a:pt x="26861" y="953"/>
                    </a:lnTo>
                    <a:lnTo>
                      <a:pt x="29909" y="1905"/>
                    </a:lnTo>
                    <a:lnTo>
                      <a:pt x="32766" y="5715"/>
                    </a:lnTo>
                    <a:lnTo>
                      <a:pt x="32004" y="14573"/>
                    </a:lnTo>
                    <a:lnTo>
                      <a:pt x="33147" y="19240"/>
                    </a:lnTo>
                    <a:lnTo>
                      <a:pt x="38386" y="24860"/>
                    </a:lnTo>
                    <a:lnTo>
                      <a:pt x="45815" y="29908"/>
                    </a:lnTo>
                    <a:lnTo>
                      <a:pt x="54959" y="33623"/>
                    </a:lnTo>
                    <a:lnTo>
                      <a:pt x="64961" y="33242"/>
                    </a:lnTo>
                    <a:lnTo>
                      <a:pt x="72200" y="29718"/>
                    </a:lnTo>
                    <a:lnTo>
                      <a:pt x="74390" y="23622"/>
                    </a:lnTo>
                    <a:lnTo>
                      <a:pt x="79724" y="17240"/>
                    </a:lnTo>
                    <a:lnTo>
                      <a:pt x="86678" y="3715"/>
                    </a:lnTo>
                    <a:lnTo>
                      <a:pt x="94774" y="0"/>
                    </a:lnTo>
                    <a:lnTo>
                      <a:pt x="101537" y="1238"/>
                    </a:lnTo>
                    <a:lnTo>
                      <a:pt x="101346" y="25337"/>
                    </a:lnTo>
                    <a:lnTo>
                      <a:pt x="102965" y="25432"/>
                    </a:lnTo>
                    <a:lnTo>
                      <a:pt x="103061" y="40767"/>
                    </a:lnTo>
                    <a:close/>
                  </a:path>
                </a:pathLst>
              </a:custGeom>
              <a:noFill/>
              <a:ln w="2667" cap="flat">
                <a:solidFill>
                  <a:srgbClr val="FFFFFF"/>
                </a:solidFill>
                <a:prstDash val="solid"/>
                <a:miter/>
              </a:ln>
            </p:spPr>
            <p:txBody>
              <a:bodyPr rtlCol="0" anchor="ctr"/>
              <a:lstStyle/>
              <a:p>
                <a:endParaRPr lang="en-US"/>
              </a:p>
            </p:txBody>
          </p:sp>
          <p:sp>
            <p:nvSpPr>
              <p:cNvPr id="561" name="Freeform: Shape 560">
                <a:extLst>
                  <a:ext uri="{FF2B5EF4-FFF2-40B4-BE49-F238E27FC236}">
                    <a16:creationId xmlns:a16="http://schemas.microsoft.com/office/drawing/2014/main" id="{4FBB0CD9-3151-4C96-9F86-DBA2BE1F8F4B}"/>
                  </a:ext>
                </a:extLst>
              </p:cNvPr>
              <p:cNvSpPr/>
              <p:nvPr/>
            </p:nvSpPr>
            <p:spPr>
              <a:xfrm>
                <a:off x="9851225" y="5115420"/>
                <a:ext cx="108226" cy="121442"/>
              </a:xfrm>
              <a:custGeom>
                <a:avLst/>
                <a:gdLst>
                  <a:gd name="connsiteX0" fmla="*/ 0 w 86581"/>
                  <a:gd name="connsiteY0" fmla="*/ 96869 h 97154"/>
                  <a:gd name="connsiteX1" fmla="*/ 285 w 86581"/>
                  <a:gd name="connsiteY1" fmla="*/ 45529 h 97154"/>
                  <a:gd name="connsiteX2" fmla="*/ 95 w 86581"/>
                  <a:gd name="connsiteY2" fmla="*/ 0 h 97154"/>
                  <a:gd name="connsiteX3" fmla="*/ 86010 w 86581"/>
                  <a:gd name="connsiteY3" fmla="*/ 190 h 97154"/>
                  <a:gd name="connsiteX4" fmla="*/ 86582 w 86581"/>
                  <a:gd name="connsiteY4" fmla="*/ 61913 h 97154"/>
                  <a:gd name="connsiteX5" fmla="*/ 86392 w 86581"/>
                  <a:gd name="connsiteY5" fmla="*/ 97155 h 97154"/>
                  <a:gd name="connsiteX6" fmla="*/ 0 w 86581"/>
                  <a:gd name="connsiteY6" fmla="*/ 96869 h 9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81" h="97154">
                    <a:moveTo>
                      <a:pt x="0" y="96869"/>
                    </a:moveTo>
                    <a:lnTo>
                      <a:pt x="285" y="45529"/>
                    </a:lnTo>
                    <a:lnTo>
                      <a:pt x="95" y="0"/>
                    </a:lnTo>
                    <a:lnTo>
                      <a:pt x="86010" y="190"/>
                    </a:lnTo>
                    <a:lnTo>
                      <a:pt x="86582" y="61913"/>
                    </a:lnTo>
                    <a:lnTo>
                      <a:pt x="86392" y="97155"/>
                    </a:lnTo>
                    <a:lnTo>
                      <a:pt x="0" y="96869"/>
                    </a:lnTo>
                    <a:close/>
                  </a:path>
                </a:pathLst>
              </a:custGeom>
              <a:solidFill>
                <a:srgbClr val="669940"/>
              </a:solidFill>
              <a:ln w="9525" cap="flat">
                <a:noFill/>
                <a:prstDash val="solid"/>
                <a:miter/>
              </a:ln>
            </p:spPr>
            <p:txBody>
              <a:bodyPr rtlCol="0" anchor="ctr"/>
              <a:lstStyle/>
              <a:p>
                <a:endParaRPr lang="en-US"/>
              </a:p>
            </p:txBody>
          </p:sp>
          <p:sp>
            <p:nvSpPr>
              <p:cNvPr id="562" name="Freeform: Shape 561">
                <a:extLst>
                  <a:ext uri="{FF2B5EF4-FFF2-40B4-BE49-F238E27FC236}">
                    <a16:creationId xmlns:a16="http://schemas.microsoft.com/office/drawing/2014/main" id="{58CC06FD-AB20-4728-AEE0-5083EE62BE14}"/>
                  </a:ext>
                </a:extLst>
              </p:cNvPr>
              <p:cNvSpPr/>
              <p:nvPr/>
            </p:nvSpPr>
            <p:spPr>
              <a:xfrm>
                <a:off x="9851225" y="5115420"/>
                <a:ext cx="108226" cy="121442"/>
              </a:xfrm>
              <a:custGeom>
                <a:avLst/>
                <a:gdLst>
                  <a:gd name="connsiteX0" fmla="*/ 0 w 86581"/>
                  <a:gd name="connsiteY0" fmla="*/ 96869 h 97154"/>
                  <a:gd name="connsiteX1" fmla="*/ 285 w 86581"/>
                  <a:gd name="connsiteY1" fmla="*/ 45529 h 97154"/>
                  <a:gd name="connsiteX2" fmla="*/ 95 w 86581"/>
                  <a:gd name="connsiteY2" fmla="*/ 0 h 97154"/>
                  <a:gd name="connsiteX3" fmla="*/ 86010 w 86581"/>
                  <a:gd name="connsiteY3" fmla="*/ 190 h 97154"/>
                  <a:gd name="connsiteX4" fmla="*/ 86582 w 86581"/>
                  <a:gd name="connsiteY4" fmla="*/ 61913 h 97154"/>
                  <a:gd name="connsiteX5" fmla="*/ 86392 w 86581"/>
                  <a:gd name="connsiteY5" fmla="*/ 97155 h 97154"/>
                  <a:gd name="connsiteX6" fmla="*/ 0 w 86581"/>
                  <a:gd name="connsiteY6" fmla="*/ 96869 h 9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81" h="97154">
                    <a:moveTo>
                      <a:pt x="0" y="96869"/>
                    </a:moveTo>
                    <a:lnTo>
                      <a:pt x="285" y="45529"/>
                    </a:lnTo>
                    <a:lnTo>
                      <a:pt x="95" y="0"/>
                    </a:lnTo>
                    <a:lnTo>
                      <a:pt x="86010" y="190"/>
                    </a:lnTo>
                    <a:lnTo>
                      <a:pt x="86582" y="61913"/>
                    </a:lnTo>
                    <a:lnTo>
                      <a:pt x="86392" y="97155"/>
                    </a:lnTo>
                    <a:lnTo>
                      <a:pt x="0" y="96869"/>
                    </a:lnTo>
                    <a:close/>
                  </a:path>
                </a:pathLst>
              </a:custGeom>
              <a:noFill/>
              <a:ln w="2667" cap="flat">
                <a:solidFill>
                  <a:srgbClr val="FFFFFF"/>
                </a:solidFill>
                <a:prstDash val="solid"/>
                <a:miter/>
              </a:ln>
            </p:spPr>
            <p:txBody>
              <a:bodyPr rtlCol="0" anchor="ctr"/>
              <a:lstStyle/>
              <a:p>
                <a:endParaRPr lang="en-US"/>
              </a:p>
            </p:txBody>
          </p:sp>
          <p:sp>
            <p:nvSpPr>
              <p:cNvPr id="563" name="Freeform: Shape 562">
                <a:extLst>
                  <a:ext uri="{FF2B5EF4-FFF2-40B4-BE49-F238E27FC236}">
                    <a16:creationId xmlns:a16="http://schemas.microsoft.com/office/drawing/2014/main" id="{B777DDB7-589D-4BA1-B80D-166DE380FAD9}"/>
                  </a:ext>
                </a:extLst>
              </p:cNvPr>
              <p:cNvSpPr/>
              <p:nvPr/>
            </p:nvSpPr>
            <p:spPr>
              <a:xfrm>
                <a:off x="10135546" y="5136851"/>
                <a:ext cx="141921" cy="149661"/>
              </a:xfrm>
              <a:custGeom>
                <a:avLst/>
                <a:gdLst>
                  <a:gd name="connsiteX0" fmla="*/ 104680 w 113537"/>
                  <a:gd name="connsiteY0" fmla="*/ 44387 h 119729"/>
                  <a:gd name="connsiteX1" fmla="*/ 104108 w 113537"/>
                  <a:gd name="connsiteY1" fmla="*/ 66580 h 119729"/>
                  <a:gd name="connsiteX2" fmla="*/ 113538 w 113537"/>
                  <a:gd name="connsiteY2" fmla="*/ 79915 h 119729"/>
                  <a:gd name="connsiteX3" fmla="*/ 111252 w 113537"/>
                  <a:gd name="connsiteY3" fmla="*/ 83058 h 119729"/>
                  <a:gd name="connsiteX4" fmla="*/ 111728 w 113537"/>
                  <a:gd name="connsiteY4" fmla="*/ 86678 h 119729"/>
                  <a:gd name="connsiteX5" fmla="*/ 108013 w 113537"/>
                  <a:gd name="connsiteY5" fmla="*/ 95536 h 119729"/>
                  <a:gd name="connsiteX6" fmla="*/ 101727 w 113537"/>
                  <a:gd name="connsiteY6" fmla="*/ 96964 h 119729"/>
                  <a:gd name="connsiteX7" fmla="*/ 102489 w 113537"/>
                  <a:gd name="connsiteY7" fmla="*/ 101822 h 119729"/>
                  <a:gd name="connsiteX8" fmla="*/ 96964 w 113537"/>
                  <a:gd name="connsiteY8" fmla="*/ 106204 h 119729"/>
                  <a:gd name="connsiteX9" fmla="*/ 89345 w 113537"/>
                  <a:gd name="connsiteY9" fmla="*/ 119729 h 119729"/>
                  <a:gd name="connsiteX10" fmla="*/ 83820 w 113537"/>
                  <a:gd name="connsiteY10" fmla="*/ 119729 h 119729"/>
                  <a:gd name="connsiteX11" fmla="*/ 76295 w 113537"/>
                  <a:gd name="connsiteY11" fmla="*/ 114110 h 119729"/>
                  <a:gd name="connsiteX12" fmla="*/ 69437 w 113537"/>
                  <a:gd name="connsiteY12" fmla="*/ 112967 h 119729"/>
                  <a:gd name="connsiteX13" fmla="*/ 69342 w 113537"/>
                  <a:gd name="connsiteY13" fmla="*/ 60865 h 119729"/>
                  <a:gd name="connsiteX14" fmla="*/ 8858 w 113537"/>
                  <a:gd name="connsiteY14" fmla="*/ 62008 h 119729"/>
                  <a:gd name="connsiteX15" fmla="*/ 7906 w 113537"/>
                  <a:gd name="connsiteY15" fmla="*/ 26289 h 119729"/>
                  <a:gd name="connsiteX16" fmla="*/ 0 w 113537"/>
                  <a:gd name="connsiteY16" fmla="*/ 25908 h 119729"/>
                  <a:gd name="connsiteX17" fmla="*/ 95 w 113537"/>
                  <a:gd name="connsiteY17" fmla="*/ 476 h 119729"/>
                  <a:gd name="connsiteX18" fmla="*/ 18479 w 113537"/>
                  <a:gd name="connsiteY18" fmla="*/ 0 h 119729"/>
                  <a:gd name="connsiteX19" fmla="*/ 19812 w 113537"/>
                  <a:gd name="connsiteY19" fmla="*/ 12859 h 119729"/>
                  <a:gd name="connsiteX20" fmla="*/ 24098 w 113537"/>
                  <a:gd name="connsiteY20" fmla="*/ 16954 h 119729"/>
                  <a:gd name="connsiteX21" fmla="*/ 26956 w 113537"/>
                  <a:gd name="connsiteY21" fmla="*/ 17717 h 119729"/>
                  <a:gd name="connsiteX22" fmla="*/ 45053 w 113537"/>
                  <a:gd name="connsiteY22" fmla="*/ 11525 h 119729"/>
                  <a:gd name="connsiteX23" fmla="*/ 54483 w 113537"/>
                  <a:gd name="connsiteY23" fmla="*/ 12192 h 119729"/>
                  <a:gd name="connsiteX24" fmla="*/ 64198 w 113537"/>
                  <a:gd name="connsiteY24" fmla="*/ 9049 h 119729"/>
                  <a:gd name="connsiteX25" fmla="*/ 80963 w 113537"/>
                  <a:gd name="connsiteY25" fmla="*/ 8763 h 119729"/>
                  <a:gd name="connsiteX26" fmla="*/ 104013 w 113537"/>
                  <a:gd name="connsiteY26" fmla="*/ 8763 h 119729"/>
                  <a:gd name="connsiteX27" fmla="*/ 104680 w 113537"/>
                  <a:gd name="connsiteY27" fmla="*/ 44387 h 119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3537" h="119729">
                    <a:moveTo>
                      <a:pt x="104680" y="44387"/>
                    </a:moveTo>
                    <a:lnTo>
                      <a:pt x="104108" y="66580"/>
                    </a:lnTo>
                    <a:lnTo>
                      <a:pt x="113538" y="79915"/>
                    </a:lnTo>
                    <a:lnTo>
                      <a:pt x="111252" y="83058"/>
                    </a:lnTo>
                    <a:lnTo>
                      <a:pt x="111728" y="86678"/>
                    </a:lnTo>
                    <a:lnTo>
                      <a:pt x="108013" y="95536"/>
                    </a:lnTo>
                    <a:lnTo>
                      <a:pt x="101727" y="96964"/>
                    </a:lnTo>
                    <a:lnTo>
                      <a:pt x="102489" y="101822"/>
                    </a:lnTo>
                    <a:lnTo>
                      <a:pt x="96964" y="106204"/>
                    </a:lnTo>
                    <a:lnTo>
                      <a:pt x="89345" y="119729"/>
                    </a:lnTo>
                    <a:lnTo>
                      <a:pt x="83820" y="119729"/>
                    </a:lnTo>
                    <a:lnTo>
                      <a:pt x="76295" y="114110"/>
                    </a:lnTo>
                    <a:lnTo>
                      <a:pt x="69437" y="112967"/>
                    </a:lnTo>
                    <a:lnTo>
                      <a:pt x="69342" y="60865"/>
                    </a:lnTo>
                    <a:lnTo>
                      <a:pt x="8858" y="62008"/>
                    </a:lnTo>
                    <a:lnTo>
                      <a:pt x="7906" y="26289"/>
                    </a:lnTo>
                    <a:lnTo>
                      <a:pt x="0" y="25908"/>
                    </a:lnTo>
                    <a:lnTo>
                      <a:pt x="95" y="476"/>
                    </a:lnTo>
                    <a:lnTo>
                      <a:pt x="18479" y="0"/>
                    </a:lnTo>
                    <a:lnTo>
                      <a:pt x="19812" y="12859"/>
                    </a:lnTo>
                    <a:lnTo>
                      <a:pt x="24098" y="16954"/>
                    </a:lnTo>
                    <a:lnTo>
                      <a:pt x="26956" y="17717"/>
                    </a:lnTo>
                    <a:lnTo>
                      <a:pt x="45053" y="11525"/>
                    </a:lnTo>
                    <a:lnTo>
                      <a:pt x="54483" y="12192"/>
                    </a:lnTo>
                    <a:lnTo>
                      <a:pt x="64198" y="9049"/>
                    </a:lnTo>
                    <a:lnTo>
                      <a:pt x="80963" y="8763"/>
                    </a:lnTo>
                    <a:lnTo>
                      <a:pt x="104013" y="8763"/>
                    </a:lnTo>
                    <a:lnTo>
                      <a:pt x="104680" y="44387"/>
                    </a:lnTo>
                    <a:close/>
                  </a:path>
                </a:pathLst>
              </a:custGeom>
              <a:solidFill>
                <a:srgbClr val="669940"/>
              </a:solidFill>
              <a:ln w="9525" cap="flat">
                <a:noFill/>
                <a:prstDash val="solid"/>
                <a:miter/>
              </a:ln>
            </p:spPr>
            <p:txBody>
              <a:bodyPr rtlCol="0" anchor="ctr"/>
              <a:lstStyle/>
              <a:p>
                <a:endParaRPr lang="en-US"/>
              </a:p>
            </p:txBody>
          </p:sp>
          <p:sp>
            <p:nvSpPr>
              <p:cNvPr id="564" name="Freeform: Shape 563">
                <a:extLst>
                  <a:ext uri="{FF2B5EF4-FFF2-40B4-BE49-F238E27FC236}">
                    <a16:creationId xmlns:a16="http://schemas.microsoft.com/office/drawing/2014/main" id="{6E32C53E-FF06-48BE-9E81-12F96D4FA462}"/>
                  </a:ext>
                </a:extLst>
              </p:cNvPr>
              <p:cNvSpPr/>
              <p:nvPr/>
            </p:nvSpPr>
            <p:spPr>
              <a:xfrm>
                <a:off x="10135546" y="5136851"/>
                <a:ext cx="141921" cy="149661"/>
              </a:xfrm>
              <a:custGeom>
                <a:avLst/>
                <a:gdLst>
                  <a:gd name="connsiteX0" fmla="*/ 104680 w 113537"/>
                  <a:gd name="connsiteY0" fmla="*/ 44387 h 119729"/>
                  <a:gd name="connsiteX1" fmla="*/ 104108 w 113537"/>
                  <a:gd name="connsiteY1" fmla="*/ 66580 h 119729"/>
                  <a:gd name="connsiteX2" fmla="*/ 113538 w 113537"/>
                  <a:gd name="connsiteY2" fmla="*/ 79915 h 119729"/>
                  <a:gd name="connsiteX3" fmla="*/ 111252 w 113537"/>
                  <a:gd name="connsiteY3" fmla="*/ 83058 h 119729"/>
                  <a:gd name="connsiteX4" fmla="*/ 111728 w 113537"/>
                  <a:gd name="connsiteY4" fmla="*/ 86678 h 119729"/>
                  <a:gd name="connsiteX5" fmla="*/ 108013 w 113537"/>
                  <a:gd name="connsiteY5" fmla="*/ 95536 h 119729"/>
                  <a:gd name="connsiteX6" fmla="*/ 101727 w 113537"/>
                  <a:gd name="connsiteY6" fmla="*/ 96964 h 119729"/>
                  <a:gd name="connsiteX7" fmla="*/ 102489 w 113537"/>
                  <a:gd name="connsiteY7" fmla="*/ 101822 h 119729"/>
                  <a:gd name="connsiteX8" fmla="*/ 96964 w 113537"/>
                  <a:gd name="connsiteY8" fmla="*/ 106204 h 119729"/>
                  <a:gd name="connsiteX9" fmla="*/ 89345 w 113537"/>
                  <a:gd name="connsiteY9" fmla="*/ 119729 h 119729"/>
                  <a:gd name="connsiteX10" fmla="*/ 83820 w 113537"/>
                  <a:gd name="connsiteY10" fmla="*/ 119729 h 119729"/>
                  <a:gd name="connsiteX11" fmla="*/ 76295 w 113537"/>
                  <a:gd name="connsiteY11" fmla="*/ 114110 h 119729"/>
                  <a:gd name="connsiteX12" fmla="*/ 69437 w 113537"/>
                  <a:gd name="connsiteY12" fmla="*/ 112967 h 119729"/>
                  <a:gd name="connsiteX13" fmla="*/ 69342 w 113537"/>
                  <a:gd name="connsiteY13" fmla="*/ 60865 h 119729"/>
                  <a:gd name="connsiteX14" fmla="*/ 8858 w 113537"/>
                  <a:gd name="connsiteY14" fmla="*/ 62008 h 119729"/>
                  <a:gd name="connsiteX15" fmla="*/ 7906 w 113537"/>
                  <a:gd name="connsiteY15" fmla="*/ 26289 h 119729"/>
                  <a:gd name="connsiteX16" fmla="*/ 0 w 113537"/>
                  <a:gd name="connsiteY16" fmla="*/ 25908 h 119729"/>
                  <a:gd name="connsiteX17" fmla="*/ 95 w 113537"/>
                  <a:gd name="connsiteY17" fmla="*/ 476 h 119729"/>
                  <a:gd name="connsiteX18" fmla="*/ 18479 w 113537"/>
                  <a:gd name="connsiteY18" fmla="*/ 0 h 119729"/>
                  <a:gd name="connsiteX19" fmla="*/ 19812 w 113537"/>
                  <a:gd name="connsiteY19" fmla="*/ 12859 h 119729"/>
                  <a:gd name="connsiteX20" fmla="*/ 24098 w 113537"/>
                  <a:gd name="connsiteY20" fmla="*/ 16954 h 119729"/>
                  <a:gd name="connsiteX21" fmla="*/ 26956 w 113537"/>
                  <a:gd name="connsiteY21" fmla="*/ 17717 h 119729"/>
                  <a:gd name="connsiteX22" fmla="*/ 45053 w 113537"/>
                  <a:gd name="connsiteY22" fmla="*/ 11525 h 119729"/>
                  <a:gd name="connsiteX23" fmla="*/ 54483 w 113537"/>
                  <a:gd name="connsiteY23" fmla="*/ 12192 h 119729"/>
                  <a:gd name="connsiteX24" fmla="*/ 64198 w 113537"/>
                  <a:gd name="connsiteY24" fmla="*/ 9049 h 119729"/>
                  <a:gd name="connsiteX25" fmla="*/ 80963 w 113537"/>
                  <a:gd name="connsiteY25" fmla="*/ 8763 h 119729"/>
                  <a:gd name="connsiteX26" fmla="*/ 104013 w 113537"/>
                  <a:gd name="connsiteY26" fmla="*/ 8763 h 119729"/>
                  <a:gd name="connsiteX27" fmla="*/ 104680 w 113537"/>
                  <a:gd name="connsiteY27" fmla="*/ 44387 h 119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3537" h="119729">
                    <a:moveTo>
                      <a:pt x="104680" y="44387"/>
                    </a:moveTo>
                    <a:lnTo>
                      <a:pt x="104108" y="66580"/>
                    </a:lnTo>
                    <a:lnTo>
                      <a:pt x="113538" y="79915"/>
                    </a:lnTo>
                    <a:lnTo>
                      <a:pt x="111252" y="83058"/>
                    </a:lnTo>
                    <a:lnTo>
                      <a:pt x="111728" y="86678"/>
                    </a:lnTo>
                    <a:lnTo>
                      <a:pt x="108013" y="95536"/>
                    </a:lnTo>
                    <a:lnTo>
                      <a:pt x="101727" y="96964"/>
                    </a:lnTo>
                    <a:lnTo>
                      <a:pt x="102489" y="101822"/>
                    </a:lnTo>
                    <a:lnTo>
                      <a:pt x="96964" y="106204"/>
                    </a:lnTo>
                    <a:lnTo>
                      <a:pt x="89345" y="119729"/>
                    </a:lnTo>
                    <a:lnTo>
                      <a:pt x="83820" y="119729"/>
                    </a:lnTo>
                    <a:lnTo>
                      <a:pt x="76295" y="114110"/>
                    </a:lnTo>
                    <a:lnTo>
                      <a:pt x="69437" y="112967"/>
                    </a:lnTo>
                    <a:lnTo>
                      <a:pt x="69342" y="60865"/>
                    </a:lnTo>
                    <a:lnTo>
                      <a:pt x="8858" y="62008"/>
                    </a:lnTo>
                    <a:lnTo>
                      <a:pt x="7906" y="26289"/>
                    </a:lnTo>
                    <a:lnTo>
                      <a:pt x="0" y="25908"/>
                    </a:lnTo>
                    <a:lnTo>
                      <a:pt x="95" y="476"/>
                    </a:lnTo>
                    <a:lnTo>
                      <a:pt x="18479" y="0"/>
                    </a:lnTo>
                    <a:lnTo>
                      <a:pt x="19812" y="12859"/>
                    </a:lnTo>
                    <a:lnTo>
                      <a:pt x="24098" y="16954"/>
                    </a:lnTo>
                    <a:lnTo>
                      <a:pt x="26956" y="17717"/>
                    </a:lnTo>
                    <a:lnTo>
                      <a:pt x="45053" y="11525"/>
                    </a:lnTo>
                    <a:lnTo>
                      <a:pt x="54483" y="12192"/>
                    </a:lnTo>
                    <a:lnTo>
                      <a:pt x="64198" y="9049"/>
                    </a:lnTo>
                    <a:lnTo>
                      <a:pt x="80963" y="8763"/>
                    </a:lnTo>
                    <a:lnTo>
                      <a:pt x="104013" y="8763"/>
                    </a:lnTo>
                    <a:lnTo>
                      <a:pt x="104680" y="44387"/>
                    </a:lnTo>
                    <a:close/>
                  </a:path>
                </a:pathLst>
              </a:custGeom>
              <a:noFill/>
              <a:ln w="2667" cap="flat">
                <a:solidFill>
                  <a:srgbClr val="FFFFFF"/>
                </a:solidFill>
                <a:prstDash val="solid"/>
                <a:miter/>
              </a:ln>
            </p:spPr>
            <p:txBody>
              <a:bodyPr rtlCol="0" anchor="ctr"/>
              <a:lstStyle/>
              <a:p>
                <a:endParaRPr lang="en-US"/>
              </a:p>
            </p:txBody>
          </p:sp>
          <p:sp>
            <p:nvSpPr>
              <p:cNvPr id="565" name="Freeform: Shape 564">
                <a:extLst>
                  <a:ext uri="{FF2B5EF4-FFF2-40B4-BE49-F238E27FC236}">
                    <a16:creationId xmlns:a16="http://schemas.microsoft.com/office/drawing/2014/main" id="{D212E30E-9952-4FF3-9BC8-A50D8F3832B7}"/>
                  </a:ext>
                </a:extLst>
              </p:cNvPr>
              <p:cNvSpPr/>
              <p:nvPr/>
            </p:nvSpPr>
            <p:spPr>
              <a:xfrm>
                <a:off x="10048154" y="5136971"/>
                <a:ext cx="98464" cy="121442"/>
              </a:xfrm>
              <a:custGeom>
                <a:avLst/>
                <a:gdLst>
                  <a:gd name="connsiteX0" fmla="*/ 70009 w 78771"/>
                  <a:gd name="connsiteY0" fmla="*/ 381 h 97154"/>
                  <a:gd name="connsiteX1" fmla="*/ 69914 w 78771"/>
                  <a:gd name="connsiteY1" fmla="*/ 25813 h 97154"/>
                  <a:gd name="connsiteX2" fmla="*/ 77820 w 78771"/>
                  <a:gd name="connsiteY2" fmla="*/ 26194 h 97154"/>
                  <a:gd name="connsiteX3" fmla="*/ 78772 w 78771"/>
                  <a:gd name="connsiteY3" fmla="*/ 61913 h 97154"/>
                  <a:gd name="connsiteX4" fmla="*/ 59817 w 78771"/>
                  <a:gd name="connsiteY4" fmla="*/ 61722 h 97154"/>
                  <a:gd name="connsiteX5" fmla="*/ 59246 w 78771"/>
                  <a:gd name="connsiteY5" fmla="*/ 79057 h 97154"/>
                  <a:gd name="connsiteX6" fmla="*/ 51054 w 78771"/>
                  <a:gd name="connsiteY6" fmla="*/ 79248 h 97154"/>
                  <a:gd name="connsiteX7" fmla="*/ 50482 w 78771"/>
                  <a:gd name="connsiteY7" fmla="*/ 96964 h 97154"/>
                  <a:gd name="connsiteX8" fmla="*/ 34195 w 78771"/>
                  <a:gd name="connsiteY8" fmla="*/ 96964 h 97154"/>
                  <a:gd name="connsiteX9" fmla="*/ 16764 w 78771"/>
                  <a:gd name="connsiteY9" fmla="*/ 97155 h 97154"/>
                  <a:gd name="connsiteX10" fmla="*/ 16573 w 78771"/>
                  <a:gd name="connsiteY10" fmla="*/ 61817 h 97154"/>
                  <a:gd name="connsiteX11" fmla="*/ 476 w 78771"/>
                  <a:gd name="connsiteY11" fmla="*/ 61817 h 97154"/>
                  <a:gd name="connsiteX12" fmla="*/ 0 w 78771"/>
                  <a:gd name="connsiteY12" fmla="*/ 43529 h 97154"/>
                  <a:gd name="connsiteX13" fmla="*/ 0 w 78771"/>
                  <a:gd name="connsiteY13" fmla="*/ 0 h 97154"/>
                  <a:gd name="connsiteX14" fmla="*/ 24955 w 78771"/>
                  <a:gd name="connsiteY14" fmla="*/ 571 h 97154"/>
                  <a:gd name="connsiteX15" fmla="*/ 60293 w 78771"/>
                  <a:gd name="connsiteY15" fmla="*/ 381 h 97154"/>
                  <a:gd name="connsiteX16" fmla="*/ 70009 w 78771"/>
                  <a:gd name="connsiteY16" fmla="*/ 381 h 9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771" h="97154">
                    <a:moveTo>
                      <a:pt x="70009" y="381"/>
                    </a:moveTo>
                    <a:lnTo>
                      <a:pt x="69914" y="25813"/>
                    </a:lnTo>
                    <a:lnTo>
                      <a:pt x="77820" y="26194"/>
                    </a:lnTo>
                    <a:lnTo>
                      <a:pt x="78772" y="61913"/>
                    </a:lnTo>
                    <a:lnTo>
                      <a:pt x="59817" y="61722"/>
                    </a:lnTo>
                    <a:lnTo>
                      <a:pt x="59246" y="79057"/>
                    </a:lnTo>
                    <a:lnTo>
                      <a:pt x="51054" y="79248"/>
                    </a:lnTo>
                    <a:lnTo>
                      <a:pt x="50482" y="96964"/>
                    </a:lnTo>
                    <a:lnTo>
                      <a:pt x="34195" y="96964"/>
                    </a:lnTo>
                    <a:lnTo>
                      <a:pt x="16764" y="97155"/>
                    </a:lnTo>
                    <a:lnTo>
                      <a:pt x="16573" y="61817"/>
                    </a:lnTo>
                    <a:lnTo>
                      <a:pt x="476" y="61817"/>
                    </a:lnTo>
                    <a:lnTo>
                      <a:pt x="0" y="43529"/>
                    </a:lnTo>
                    <a:lnTo>
                      <a:pt x="0" y="0"/>
                    </a:lnTo>
                    <a:lnTo>
                      <a:pt x="24955" y="571"/>
                    </a:lnTo>
                    <a:lnTo>
                      <a:pt x="60293" y="381"/>
                    </a:lnTo>
                    <a:lnTo>
                      <a:pt x="70009" y="381"/>
                    </a:lnTo>
                    <a:close/>
                  </a:path>
                </a:pathLst>
              </a:custGeom>
              <a:solidFill>
                <a:srgbClr val="669940"/>
              </a:solidFill>
              <a:ln w="9525" cap="flat">
                <a:noFill/>
                <a:prstDash val="solid"/>
                <a:miter/>
              </a:ln>
            </p:spPr>
            <p:txBody>
              <a:bodyPr rtlCol="0" anchor="ctr"/>
              <a:lstStyle/>
              <a:p>
                <a:endParaRPr lang="en-US"/>
              </a:p>
            </p:txBody>
          </p:sp>
          <p:sp>
            <p:nvSpPr>
              <p:cNvPr id="566" name="Freeform: Shape 565">
                <a:extLst>
                  <a:ext uri="{FF2B5EF4-FFF2-40B4-BE49-F238E27FC236}">
                    <a16:creationId xmlns:a16="http://schemas.microsoft.com/office/drawing/2014/main" id="{BCC5E9A8-4D5E-4475-8D49-DC1A4480BCB7}"/>
                  </a:ext>
                </a:extLst>
              </p:cNvPr>
              <p:cNvSpPr/>
              <p:nvPr/>
            </p:nvSpPr>
            <p:spPr>
              <a:xfrm>
                <a:off x="10048154" y="5136971"/>
                <a:ext cx="98464" cy="121442"/>
              </a:xfrm>
              <a:custGeom>
                <a:avLst/>
                <a:gdLst>
                  <a:gd name="connsiteX0" fmla="*/ 70009 w 78771"/>
                  <a:gd name="connsiteY0" fmla="*/ 381 h 97154"/>
                  <a:gd name="connsiteX1" fmla="*/ 69914 w 78771"/>
                  <a:gd name="connsiteY1" fmla="*/ 25813 h 97154"/>
                  <a:gd name="connsiteX2" fmla="*/ 77820 w 78771"/>
                  <a:gd name="connsiteY2" fmla="*/ 26194 h 97154"/>
                  <a:gd name="connsiteX3" fmla="*/ 78772 w 78771"/>
                  <a:gd name="connsiteY3" fmla="*/ 61913 h 97154"/>
                  <a:gd name="connsiteX4" fmla="*/ 59817 w 78771"/>
                  <a:gd name="connsiteY4" fmla="*/ 61722 h 97154"/>
                  <a:gd name="connsiteX5" fmla="*/ 59246 w 78771"/>
                  <a:gd name="connsiteY5" fmla="*/ 79057 h 97154"/>
                  <a:gd name="connsiteX6" fmla="*/ 51054 w 78771"/>
                  <a:gd name="connsiteY6" fmla="*/ 79248 h 97154"/>
                  <a:gd name="connsiteX7" fmla="*/ 50482 w 78771"/>
                  <a:gd name="connsiteY7" fmla="*/ 96964 h 97154"/>
                  <a:gd name="connsiteX8" fmla="*/ 34195 w 78771"/>
                  <a:gd name="connsiteY8" fmla="*/ 96964 h 97154"/>
                  <a:gd name="connsiteX9" fmla="*/ 16764 w 78771"/>
                  <a:gd name="connsiteY9" fmla="*/ 97155 h 97154"/>
                  <a:gd name="connsiteX10" fmla="*/ 16573 w 78771"/>
                  <a:gd name="connsiteY10" fmla="*/ 61817 h 97154"/>
                  <a:gd name="connsiteX11" fmla="*/ 476 w 78771"/>
                  <a:gd name="connsiteY11" fmla="*/ 61817 h 97154"/>
                  <a:gd name="connsiteX12" fmla="*/ 0 w 78771"/>
                  <a:gd name="connsiteY12" fmla="*/ 43529 h 97154"/>
                  <a:gd name="connsiteX13" fmla="*/ 0 w 78771"/>
                  <a:gd name="connsiteY13" fmla="*/ 0 h 97154"/>
                  <a:gd name="connsiteX14" fmla="*/ 24955 w 78771"/>
                  <a:gd name="connsiteY14" fmla="*/ 571 h 97154"/>
                  <a:gd name="connsiteX15" fmla="*/ 60293 w 78771"/>
                  <a:gd name="connsiteY15" fmla="*/ 381 h 97154"/>
                  <a:gd name="connsiteX16" fmla="*/ 70009 w 78771"/>
                  <a:gd name="connsiteY16" fmla="*/ 381 h 9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771" h="97154">
                    <a:moveTo>
                      <a:pt x="70009" y="381"/>
                    </a:moveTo>
                    <a:lnTo>
                      <a:pt x="69914" y="25813"/>
                    </a:lnTo>
                    <a:lnTo>
                      <a:pt x="77820" y="26194"/>
                    </a:lnTo>
                    <a:lnTo>
                      <a:pt x="78772" y="61913"/>
                    </a:lnTo>
                    <a:lnTo>
                      <a:pt x="59817" y="61722"/>
                    </a:lnTo>
                    <a:lnTo>
                      <a:pt x="59246" y="79057"/>
                    </a:lnTo>
                    <a:lnTo>
                      <a:pt x="51054" y="79248"/>
                    </a:lnTo>
                    <a:lnTo>
                      <a:pt x="50482" y="96964"/>
                    </a:lnTo>
                    <a:lnTo>
                      <a:pt x="34195" y="96964"/>
                    </a:lnTo>
                    <a:lnTo>
                      <a:pt x="16764" y="97155"/>
                    </a:lnTo>
                    <a:lnTo>
                      <a:pt x="16573" y="61817"/>
                    </a:lnTo>
                    <a:lnTo>
                      <a:pt x="476" y="61817"/>
                    </a:lnTo>
                    <a:lnTo>
                      <a:pt x="0" y="43529"/>
                    </a:lnTo>
                    <a:lnTo>
                      <a:pt x="0" y="0"/>
                    </a:lnTo>
                    <a:lnTo>
                      <a:pt x="24955" y="571"/>
                    </a:lnTo>
                    <a:lnTo>
                      <a:pt x="60293" y="381"/>
                    </a:lnTo>
                    <a:lnTo>
                      <a:pt x="70009" y="381"/>
                    </a:lnTo>
                    <a:close/>
                  </a:path>
                </a:pathLst>
              </a:custGeom>
              <a:noFill/>
              <a:ln w="2667" cap="flat">
                <a:solidFill>
                  <a:srgbClr val="FFFFFF"/>
                </a:solidFill>
                <a:prstDash val="solid"/>
                <a:miter/>
              </a:ln>
            </p:spPr>
            <p:txBody>
              <a:bodyPr rtlCol="0" anchor="ctr"/>
              <a:lstStyle/>
              <a:p>
                <a:endParaRPr lang="en-US"/>
              </a:p>
            </p:txBody>
          </p:sp>
          <p:sp>
            <p:nvSpPr>
              <p:cNvPr id="567" name="Freeform: Shape 566">
                <a:extLst>
                  <a:ext uri="{FF2B5EF4-FFF2-40B4-BE49-F238E27FC236}">
                    <a16:creationId xmlns:a16="http://schemas.microsoft.com/office/drawing/2014/main" id="{0EBABA2E-AA06-425C-BC4B-23335FF4797D}"/>
                  </a:ext>
                </a:extLst>
              </p:cNvPr>
              <p:cNvSpPr/>
              <p:nvPr/>
            </p:nvSpPr>
            <p:spPr>
              <a:xfrm>
                <a:off x="9391047" y="5149115"/>
                <a:ext cx="155734" cy="88105"/>
              </a:xfrm>
              <a:custGeom>
                <a:avLst/>
                <a:gdLst>
                  <a:gd name="connsiteX0" fmla="*/ 2381 w 124587"/>
                  <a:gd name="connsiteY0" fmla="*/ 62579 h 70484"/>
                  <a:gd name="connsiteX1" fmla="*/ 2667 w 124587"/>
                  <a:gd name="connsiteY1" fmla="*/ 53816 h 70484"/>
                  <a:gd name="connsiteX2" fmla="*/ 95 w 124587"/>
                  <a:gd name="connsiteY2" fmla="*/ 53435 h 70484"/>
                  <a:gd name="connsiteX3" fmla="*/ 0 w 124587"/>
                  <a:gd name="connsiteY3" fmla="*/ 95 h 70484"/>
                  <a:gd name="connsiteX4" fmla="*/ 122492 w 124587"/>
                  <a:gd name="connsiteY4" fmla="*/ 0 h 70484"/>
                  <a:gd name="connsiteX5" fmla="*/ 122682 w 124587"/>
                  <a:gd name="connsiteY5" fmla="*/ 52673 h 70484"/>
                  <a:gd name="connsiteX6" fmla="*/ 124492 w 124587"/>
                  <a:gd name="connsiteY6" fmla="*/ 52769 h 70484"/>
                  <a:gd name="connsiteX7" fmla="*/ 124587 w 124587"/>
                  <a:gd name="connsiteY7" fmla="*/ 70485 h 70484"/>
                  <a:gd name="connsiteX8" fmla="*/ 2763 w 124587"/>
                  <a:gd name="connsiteY8" fmla="*/ 69913 h 70484"/>
                  <a:gd name="connsiteX9" fmla="*/ 2381 w 124587"/>
                  <a:gd name="connsiteY9" fmla="*/ 62579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587" h="70484">
                    <a:moveTo>
                      <a:pt x="2381" y="62579"/>
                    </a:moveTo>
                    <a:lnTo>
                      <a:pt x="2667" y="53816"/>
                    </a:lnTo>
                    <a:lnTo>
                      <a:pt x="95" y="53435"/>
                    </a:lnTo>
                    <a:lnTo>
                      <a:pt x="0" y="95"/>
                    </a:lnTo>
                    <a:lnTo>
                      <a:pt x="122492" y="0"/>
                    </a:lnTo>
                    <a:lnTo>
                      <a:pt x="122682" y="52673"/>
                    </a:lnTo>
                    <a:lnTo>
                      <a:pt x="124492" y="52769"/>
                    </a:lnTo>
                    <a:lnTo>
                      <a:pt x="124587" y="70485"/>
                    </a:lnTo>
                    <a:lnTo>
                      <a:pt x="2763" y="69913"/>
                    </a:lnTo>
                    <a:lnTo>
                      <a:pt x="2381" y="62579"/>
                    </a:lnTo>
                    <a:close/>
                  </a:path>
                </a:pathLst>
              </a:custGeom>
              <a:solidFill>
                <a:srgbClr val="669940"/>
              </a:solidFill>
              <a:ln w="9525" cap="flat">
                <a:noFill/>
                <a:prstDash val="solid"/>
                <a:miter/>
              </a:ln>
            </p:spPr>
            <p:txBody>
              <a:bodyPr rtlCol="0" anchor="ctr"/>
              <a:lstStyle/>
              <a:p>
                <a:endParaRPr lang="en-US"/>
              </a:p>
            </p:txBody>
          </p:sp>
          <p:sp>
            <p:nvSpPr>
              <p:cNvPr id="568" name="Freeform: Shape 567">
                <a:extLst>
                  <a:ext uri="{FF2B5EF4-FFF2-40B4-BE49-F238E27FC236}">
                    <a16:creationId xmlns:a16="http://schemas.microsoft.com/office/drawing/2014/main" id="{85E733FD-81F7-45CD-9831-2629FA6096A6}"/>
                  </a:ext>
                </a:extLst>
              </p:cNvPr>
              <p:cNvSpPr/>
              <p:nvPr/>
            </p:nvSpPr>
            <p:spPr>
              <a:xfrm>
                <a:off x="9391047" y="5149115"/>
                <a:ext cx="155734" cy="88105"/>
              </a:xfrm>
              <a:custGeom>
                <a:avLst/>
                <a:gdLst>
                  <a:gd name="connsiteX0" fmla="*/ 2381 w 124587"/>
                  <a:gd name="connsiteY0" fmla="*/ 62579 h 70484"/>
                  <a:gd name="connsiteX1" fmla="*/ 2667 w 124587"/>
                  <a:gd name="connsiteY1" fmla="*/ 53816 h 70484"/>
                  <a:gd name="connsiteX2" fmla="*/ 95 w 124587"/>
                  <a:gd name="connsiteY2" fmla="*/ 53435 h 70484"/>
                  <a:gd name="connsiteX3" fmla="*/ 0 w 124587"/>
                  <a:gd name="connsiteY3" fmla="*/ 95 h 70484"/>
                  <a:gd name="connsiteX4" fmla="*/ 122492 w 124587"/>
                  <a:gd name="connsiteY4" fmla="*/ 0 h 70484"/>
                  <a:gd name="connsiteX5" fmla="*/ 122682 w 124587"/>
                  <a:gd name="connsiteY5" fmla="*/ 52673 h 70484"/>
                  <a:gd name="connsiteX6" fmla="*/ 124492 w 124587"/>
                  <a:gd name="connsiteY6" fmla="*/ 52769 h 70484"/>
                  <a:gd name="connsiteX7" fmla="*/ 124587 w 124587"/>
                  <a:gd name="connsiteY7" fmla="*/ 70485 h 70484"/>
                  <a:gd name="connsiteX8" fmla="*/ 2763 w 124587"/>
                  <a:gd name="connsiteY8" fmla="*/ 69913 h 70484"/>
                  <a:gd name="connsiteX9" fmla="*/ 2381 w 124587"/>
                  <a:gd name="connsiteY9" fmla="*/ 62579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587" h="70484">
                    <a:moveTo>
                      <a:pt x="2381" y="62579"/>
                    </a:moveTo>
                    <a:lnTo>
                      <a:pt x="2667" y="53816"/>
                    </a:lnTo>
                    <a:lnTo>
                      <a:pt x="95" y="53435"/>
                    </a:lnTo>
                    <a:lnTo>
                      <a:pt x="0" y="95"/>
                    </a:lnTo>
                    <a:lnTo>
                      <a:pt x="122492" y="0"/>
                    </a:lnTo>
                    <a:lnTo>
                      <a:pt x="122682" y="52673"/>
                    </a:lnTo>
                    <a:lnTo>
                      <a:pt x="124492" y="52769"/>
                    </a:lnTo>
                    <a:lnTo>
                      <a:pt x="124587" y="70485"/>
                    </a:lnTo>
                    <a:lnTo>
                      <a:pt x="2763" y="69913"/>
                    </a:lnTo>
                    <a:lnTo>
                      <a:pt x="2381" y="62579"/>
                    </a:lnTo>
                    <a:close/>
                  </a:path>
                </a:pathLst>
              </a:custGeom>
              <a:noFill/>
              <a:ln w="2667" cap="flat">
                <a:solidFill>
                  <a:srgbClr val="FFFFFF"/>
                </a:solidFill>
                <a:prstDash val="solid"/>
                <a:miter/>
              </a:ln>
            </p:spPr>
            <p:txBody>
              <a:bodyPr rtlCol="0" anchor="ctr"/>
              <a:lstStyle/>
              <a:p>
                <a:endParaRPr lang="en-US"/>
              </a:p>
            </p:txBody>
          </p:sp>
          <p:sp>
            <p:nvSpPr>
              <p:cNvPr id="569" name="Freeform: Shape 568">
                <a:extLst>
                  <a:ext uri="{FF2B5EF4-FFF2-40B4-BE49-F238E27FC236}">
                    <a16:creationId xmlns:a16="http://schemas.microsoft.com/office/drawing/2014/main" id="{559C8515-E06E-4B44-B1DF-A06471C41F10}"/>
                  </a:ext>
                </a:extLst>
              </p:cNvPr>
              <p:cNvSpPr/>
              <p:nvPr/>
            </p:nvSpPr>
            <p:spPr>
              <a:xfrm>
                <a:off x="9610480" y="5171022"/>
                <a:ext cx="132396" cy="100726"/>
              </a:xfrm>
              <a:custGeom>
                <a:avLst/>
                <a:gdLst>
                  <a:gd name="connsiteX0" fmla="*/ 571 w 105917"/>
                  <a:gd name="connsiteY0" fmla="*/ 35243 h 80581"/>
                  <a:gd name="connsiteX1" fmla="*/ 0 w 105917"/>
                  <a:gd name="connsiteY1" fmla="*/ 381 h 80581"/>
                  <a:gd name="connsiteX2" fmla="*/ 18384 w 105917"/>
                  <a:gd name="connsiteY2" fmla="*/ 0 h 80581"/>
                  <a:gd name="connsiteX3" fmla="*/ 105537 w 105917"/>
                  <a:gd name="connsiteY3" fmla="*/ 95 h 80581"/>
                  <a:gd name="connsiteX4" fmla="*/ 105918 w 105917"/>
                  <a:gd name="connsiteY4" fmla="*/ 70485 h 80581"/>
                  <a:gd name="connsiteX5" fmla="*/ 105537 w 105917"/>
                  <a:gd name="connsiteY5" fmla="*/ 79438 h 80581"/>
                  <a:gd name="connsiteX6" fmla="*/ 101346 w 105917"/>
                  <a:gd name="connsiteY6" fmla="*/ 78200 h 80581"/>
                  <a:gd name="connsiteX7" fmla="*/ 94774 w 105917"/>
                  <a:gd name="connsiteY7" fmla="*/ 80582 h 80581"/>
                  <a:gd name="connsiteX8" fmla="*/ 86392 w 105917"/>
                  <a:gd name="connsiteY8" fmla="*/ 76962 h 80581"/>
                  <a:gd name="connsiteX9" fmla="*/ 80486 w 105917"/>
                  <a:gd name="connsiteY9" fmla="*/ 79343 h 80581"/>
                  <a:gd name="connsiteX10" fmla="*/ 75724 w 105917"/>
                  <a:gd name="connsiteY10" fmla="*/ 78391 h 80581"/>
                  <a:gd name="connsiteX11" fmla="*/ 70866 w 105917"/>
                  <a:gd name="connsiteY11" fmla="*/ 74867 h 80581"/>
                  <a:gd name="connsiteX12" fmla="*/ 65818 w 105917"/>
                  <a:gd name="connsiteY12" fmla="*/ 76010 h 80581"/>
                  <a:gd name="connsiteX13" fmla="*/ 59817 w 105917"/>
                  <a:gd name="connsiteY13" fmla="*/ 72771 h 80581"/>
                  <a:gd name="connsiteX14" fmla="*/ 54769 w 105917"/>
                  <a:gd name="connsiteY14" fmla="*/ 76010 h 80581"/>
                  <a:gd name="connsiteX15" fmla="*/ 47435 w 105917"/>
                  <a:gd name="connsiteY15" fmla="*/ 71247 h 80581"/>
                  <a:gd name="connsiteX16" fmla="*/ 36481 w 105917"/>
                  <a:gd name="connsiteY16" fmla="*/ 71057 h 80581"/>
                  <a:gd name="connsiteX17" fmla="*/ 191 w 105917"/>
                  <a:gd name="connsiteY17" fmla="*/ 70676 h 80581"/>
                  <a:gd name="connsiteX18" fmla="*/ 571 w 105917"/>
                  <a:gd name="connsiteY18" fmla="*/ 35243 h 80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17" h="80581">
                    <a:moveTo>
                      <a:pt x="571" y="35243"/>
                    </a:moveTo>
                    <a:lnTo>
                      <a:pt x="0" y="381"/>
                    </a:lnTo>
                    <a:lnTo>
                      <a:pt x="18384" y="0"/>
                    </a:lnTo>
                    <a:lnTo>
                      <a:pt x="105537" y="95"/>
                    </a:lnTo>
                    <a:lnTo>
                      <a:pt x="105918" y="70485"/>
                    </a:lnTo>
                    <a:lnTo>
                      <a:pt x="105537" y="79438"/>
                    </a:lnTo>
                    <a:lnTo>
                      <a:pt x="101346" y="78200"/>
                    </a:lnTo>
                    <a:lnTo>
                      <a:pt x="94774" y="80582"/>
                    </a:lnTo>
                    <a:lnTo>
                      <a:pt x="86392" y="76962"/>
                    </a:lnTo>
                    <a:lnTo>
                      <a:pt x="80486" y="79343"/>
                    </a:lnTo>
                    <a:lnTo>
                      <a:pt x="75724" y="78391"/>
                    </a:lnTo>
                    <a:lnTo>
                      <a:pt x="70866" y="74867"/>
                    </a:lnTo>
                    <a:lnTo>
                      <a:pt x="65818" y="76010"/>
                    </a:lnTo>
                    <a:lnTo>
                      <a:pt x="59817" y="72771"/>
                    </a:lnTo>
                    <a:lnTo>
                      <a:pt x="54769" y="76010"/>
                    </a:lnTo>
                    <a:lnTo>
                      <a:pt x="47435" y="71247"/>
                    </a:lnTo>
                    <a:lnTo>
                      <a:pt x="36481" y="71057"/>
                    </a:lnTo>
                    <a:lnTo>
                      <a:pt x="191" y="70676"/>
                    </a:lnTo>
                    <a:lnTo>
                      <a:pt x="571" y="35243"/>
                    </a:lnTo>
                    <a:close/>
                  </a:path>
                </a:pathLst>
              </a:custGeom>
              <a:solidFill>
                <a:srgbClr val="669940"/>
              </a:solidFill>
              <a:ln w="9525" cap="flat">
                <a:noFill/>
                <a:prstDash val="solid"/>
                <a:miter/>
              </a:ln>
            </p:spPr>
            <p:txBody>
              <a:bodyPr rtlCol="0" anchor="ctr"/>
              <a:lstStyle/>
              <a:p>
                <a:endParaRPr lang="en-US"/>
              </a:p>
            </p:txBody>
          </p:sp>
          <p:sp>
            <p:nvSpPr>
              <p:cNvPr id="570" name="Freeform: Shape 569">
                <a:extLst>
                  <a:ext uri="{FF2B5EF4-FFF2-40B4-BE49-F238E27FC236}">
                    <a16:creationId xmlns:a16="http://schemas.microsoft.com/office/drawing/2014/main" id="{C56E5CB5-9FF9-4D16-86F9-8FE3D687DA6A}"/>
                  </a:ext>
                </a:extLst>
              </p:cNvPr>
              <p:cNvSpPr/>
              <p:nvPr/>
            </p:nvSpPr>
            <p:spPr>
              <a:xfrm>
                <a:off x="9610480" y="5171022"/>
                <a:ext cx="132396" cy="100726"/>
              </a:xfrm>
              <a:custGeom>
                <a:avLst/>
                <a:gdLst>
                  <a:gd name="connsiteX0" fmla="*/ 571 w 105917"/>
                  <a:gd name="connsiteY0" fmla="*/ 35243 h 80581"/>
                  <a:gd name="connsiteX1" fmla="*/ 0 w 105917"/>
                  <a:gd name="connsiteY1" fmla="*/ 381 h 80581"/>
                  <a:gd name="connsiteX2" fmla="*/ 18384 w 105917"/>
                  <a:gd name="connsiteY2" fmla="*/ 0 h 80581"/>
                  <a:gd name="connsiteX3" fmla="*/ 105537 w 105917"/>
                  <a:gd name="connsiteY3" fmla="*/ 95 h 80581"/>
                  <a:gd name="connsiteX4" fmla="*/ 105918 w 105917"/>
                  <a:gd name="connsiteY4" fmla="*/ 70485 h 80581"/>
                  <a:gd name="connsiteX5" fmla="*/ 105537 w 105917"/>
                  <a:gd name="connsiteY5" fmla="*/ 79438 h 80581"/>
                  <a:gd name="connsiteX6" fmla="*/ 101346 w 105917"/>
                  <a:gd name="connsiteY6" fmla="*/ 78200 h 80581"/>
                  <a:gd name="connsiteX7" fmla="*/ 94774 w 105917"/>
                  <a:gd name="connsiteY7" fmla="*/ 80582 h 80581"/>
                  <a:gd name="connsiteX8" fmla="*/ 86392 w 105917"/>
                  <a:gd name="connsiteY8" fmla="*/ 76962 h 80581"/>
                  <a:gd name="connsiteX9" fmla="*/ 80486 w 105917"/>
                  <a:gd name="connsiteY9" fmla="*/ 79343 h 80581"/>
                  <a:gd name="connsiteX10" fmla="*/ 75724 w 105917"/>
                  <a:gd name="connsiteY10" fmla="*/ 78391 h 80581"/>
                  <a:gd name="connsiteX11" fmla="*/ 70866 w 105917"/>
                  <a:gd name="connsiteY11" fmla="*/ 74867 h 80581"/>
                  <a:gd name="connsiteX12" fmla="*/ 65818 w 105917"/>
                  <a:gd name="connsiteY12" fmla="*/ 76010 h 80581"/>
                  <a:gd name="connsiteX13" fmla="*/ 59817 w 105917"/>
                  <a:gd name="connsiteY13" fmla="*/ 72771 h 80581"/>
                  <a:gd name="connsiteX14" fmla="*/ 54769 w 105917"/>
                  <a:gd name="connsiteY14" fmla="*/ 76010 h 80581"/>
                  <a:gd name="connsiteX15" fmla="*/ 47435 w 105917"/>
                  <a:gd name="connsiteY15" fmla="*/ 71247 h 80581"/>
                  <a:gd name="connsiteX16" fmla="*/ 36481 w 105917"/>
                  <a:gd name="connsiteY16" fmla="*/ 71057 h 80581"/>
                  <a:gd name="connsiteX17" fmla="*/ 191 w 105917"/>
                  <a:gd name="connsiteY17" fmla="*/ 70676 h 80581"/>
                  <a:gd name="connsiteX18" fmla="*/ 571 w 105917"/>
                  <a:gd name="connsiteY18" fmla="*/ 35243 h 80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17" h="80581">
                    <a:moveTo>
                      <a:pt x="571" y="35243"/>
                    </a:moveTo>
                    <a:lnTo>
                      <a:pt x="0" y="381"/>
                    </a:lnTo>
                    <a:lnTo>
                      <a:pt x="18384" y="0"/>
                    </a:lnTo>
                    <a:lnTo>
                      <a:pt x="105537" y="95"/>
                    </a:lnTo>
                    <a:lnTo>
                      <a:pt x="105918" y="70485"/>
                    </a:lnTo>
                    <a:lnTo>
                      <a:pt x="105537" y="79438"/>
                    </a:lnTo>
                    <a:lnTo>
                      <a:pt x="101346" y="78200"/>
                    </a:lnTo>
                    <a:lnTo>
                      <a:pt x="94774" y="80582"/>
                    </a:lnTo>
                    <a:lnTo>
                      <a:pt x="86392" y="76962"/>
                    </a:lnTo>
                    <a:lnTo>
                      <a:pt x="80486" y="79343"/>
                    </a:lnTo>
                    <a:lnTo>
                      <a:pt x="75724" y="78391"/>
                    </a:lnTo>
                    <a:lnTo>
                      <a:pt x="70866" y="74867"/>
                    </a:lnTo>
                    <a:lnTo>
                      <a:pt x="65818" y="76010"/>
                    </a:lnTo>
                    <a:lnTo>
                      <a:pt x="59817" y="72771"/>
                    </a:lnTo>
                    <a:lnTo>
                      <a:pt x="54769" y="76010"/>
                    </a:lnTo>
                    <a:lnTo>
                      <a:pt x="47435" y="71247"/>
                    </a:lnTo>
                    <a:lnTo>
                      <a:pt x="36481" y="71057"/>
                    </a:lnTo>
                    <a:lnTo>
                      <a:pt x="191" y="70676"/>
                    </a:lnTo>
                    <a:lnTo>
                      <a:pt x="571" y="35243"/>
                    </a:lnTo>
                    <a:close/>
                  </a:path>
                </a:pathLst>
              </a:custGeom>
              <a:noFill/>
              <a:ln w="2667" cap="flat">
                <a:solidFill>
                  <a:srgbClr val="FFFFFF"/>
                </a:solidFill>
                <a:prstDash val="solid"/>
                <a:miter/>
              </a:ln>
            </p:spPr>
            <p:txBody>
              <a:bodyPr rtlCol="0" anchor="ctr"/>
              <a:lstStyle/>
              <a:p>
                <a:endParaRPr lang="en-US"/>
              </a:p>
            </p:txBody>
          </p:sp>
          <p:sp>
            <p:nvSpPr>
              <p:cNvPr id="571" name="Freeform: Shape 570">
                <a:extLst>
                  <a:ext uri="{FF2B5EF4-FFF2-40B4-BE49-F238E27FC236}">
                    <a16:creationId xmlns:a16="http://schemas.microsoft.com/office/drawing/2014/main" id="{3167EBB3-E769-488D-8D03-5774D8E7C279}"/>
                  </a:ext>
                </a:extLst>
              </p:cNvPr>
              <p:cNvSpPr/>
              <p:nvPr/>
            </p:nvSpPr>
            <p:spPr>
              <a:xfrm>
                <a:off x="9742401" y="5171141"/>
                <a:ext cx="109180" cy="87986"/>
              </a:xfrm>
              <a:custGeom>
                <a:avLst/>
                <a:gdLst>
                  <a:gd name="connsiteX0" fmla="*/ 381 w 87344"/>
                  <a:gd name="connsiteY0" fmla="*/ 70390 h 70389"/>
                  <a:gd name="connsiteX1" fmla="*/ 0 w 87344"/>
                  <a:gd name="connsiteY1" fmla="*/ 0 h 70389"/>
                  <a:gd name="connsiteX2" fmla="*/ 87344 w 87344"/>
                  <a:gd name="connsiteY2" fmla="*/ 953 h 70389"/>
                  <a:gd name="connsiteX3" fmla="*/ 87059 w 87344"/>
                  <a:gd name="connsiteY3" fmla="*/ 52292 h 70389"/>
                  <a:gd name="connsiteX4" fmla="*/ 87154 w 87344"/>
                  <a:gd name="connsiteY4" fmla="*/ 69342 h 70389"/>
                  <a:gd name="connsiteX5" fmla="*/ 381 w 87344"/>
                  <a:gd name="connsiteY5" fmla="*/ 70390 h 70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44" h="70389">
                    <a:moveTo>
                      <a:pt x="381" y="70390"/>
                    </a:moveTo>
                    <a:lnTo>
                      <a:pt x="0" y="0"/>
                    </a:lnTo>
                    <a:lnTo>
                      <a:pt x="87344" y="953"/>
                    </a:lnTo>
                    <a:lnTo>
                      <a:pt x="87059" y="52292"/>
                    </a:lnTo>
                    <a:lnTo>
                      <a:pt x="87154" y="69342"/>
                    </a:lnTo>
                    <a:lnTo>
                      <a:pt x="381" y="70390"/>
                    </a:lnTo>
                    <a:close/>
                  </a:path>
                </a:pathLst>
              </a:custGeom>
              <a:solidFill>
                <a:srgbClr val="669940"/>
              </a:solidFill>
              <a:ln w="9525" cap="flat">
                <a:noFill/>
                <a:prstDash val="solid"/>
                <a:miter/>
              </a:ln>
            </p:spPr>
            <p:txBody>
              <a:bodyPr rtlCol="0" anchor="ctr"/>
              <a:lstStyle/>
              <a:p>
                <a:endParaRPr lang="en-US"/>
              </a:p>
            </p:txBody>
          </p:sp>
          <p:sp>
            <p:nvSpPr>
              <p:cNvPr id="572" name="Freeform: Shape 571">
                <a:extLst>
                  <a:ext uri="{FF2B5EF4-FFF2-40B4-BE49-F238E27FC236}">
                    <a16:creationId xmlns:a16="http://schemas.microsoft.com/office/drawing/2014/main" id="{0F071468-F896-4142-86E3-86E47B767512}"/>
                  </a:ext>
                </a:extLst>
              </p:cNvPr>
              <p:cNvSpPr/>
              <p:nvPr/>
            </p:nvSpPr>
            <p:spPr>
              <a:xfrm>
                <a:off x="9742401" y="5171141"/>
                <a:ext cx="109180" cy="87986"/>
              </a:xfrm>
              <a:custGeom>
                <a:avLst/>
                <a:gdLst>
                  <a:gd name="connsiteX0" fmla="*/ 381 w 87344"/>
                  <a:gd name="connsiteY0" fmla="*/ 70390 h 70389"/>
                  <a:gd name="connsiteX1" fmla="*/ 0 w 87344"/>
                  <a:gd name="connsiteY1" fmla="*/ 0 h 70389"/>
                  <a:gd name="connsiteX2" fmla="*/ 87344 w 87344"/>
                  <a:gd name="connsiteY2" fmla="*/ 953 h 70389"/>
                  <a:gd name="connsiteX3" fmla="*/ 87059 w 87344"/>
                  <a:gd name="connsiteY3" fmla="*/ 52292 h 70389"/>
                  <a:gd name="connsiteX4" fmla="*/ 87154 w 87344"/>
                  <a:gd name="connsiteY4" fmla="*/ 69342 h 70389"/>
                  <a:gd name="connsiteX5" fmla="*/ 381 w 87344"/>
                  <a:gd name="connsiteY5" fmla="*/ 70390 h 70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44" h="70389">
                    <a:moveTo>
                      <a:pt x="381" y="70390"/>
                    </a:moveTo>
                    <a:lnTo>
                      <a:pt x="0" y="0"/>
                    </a:lnTo>
                    <a:lnTo>
                      <a:pt x="87344" y="953"/>
                    </a:lnTo>
                    <a:lnTo>
                      <a:pt x="87059" y="52292"/>
                    </a:lnTo>
                    <a:lnTo>
                      <a:pt x="87154" y="69342"/>
                    </a:lnTo>
                    <a:lnTo>
                      <a:pt x="381" y="70390"/>
                    </a:lnTo>
                    <a:close/>
                  </a:path>
                </a:pathLst>
              </a:custGeom>
              <a:noFill/>
              <a:ln w="2667" cap="flat">
                <a:solidFill>
                  <a:srgbClr val="FFFFFF"/>
                </a:solidFill>
                <a:prstDash val="solid"/>
                <a:miter/>
              </a:ln>
            </p:spPr>
            <p:txBody>
              <a:bodyPr rtlCol="0" anchor="ctr"/>
              <a:lstStyle/>
              <a:p>
                <a:endParaRPr lang="en-US"/>
              </a:p>
            </p:txBody>
          </p:sp>
          <p:sp>
            <p:nvSpPr>
              <p:cNvPr id="573" name="Freeform: Shape 572">
                <a:extLst>
                  <a:ext uri="{FF2B5EF4-FFF2-40B4-BE49-F238E27FC236}">
                    <a16:creationId xmlns:a16="http://schemas.microsoft.com/office/drawing/2014/main" id="{8B858173-759D-43AD-84C8-66B0DDE3926A}"/>
                  </a:ext>
                </a:extLst>
              </p:cNvPr>
              <p:cNvSpPr/>
              <p:nvPr/>
            </p:nvSpPr>
            <p:spPr>
              <a:xfrm>
                <a:off x="9958620" y="5191382"/>
                <a:ext cx="132396" cy="89891"/>
              </a:xfrm>
              <a:custGeom>
                <a:avLst/>
                <a:gdLst>
                  <a:gd name="connsiteX0" fmla="*/ 0 w 105917"/>
                  <a:gd name="connsiteY0" fmla="*/ 50482 h 71913"/>
                  <a:gd name="connsiteX1" fmla="*/ 476 w 105917"/>
                  <a:gd name="connsiteY1" fmla="*/ 36385 h 71913"/>
                  <a:gd name="connsiteX2" fmla="*/ 666 w 105917"/>
                  <a:gd name="connsiteY2" fmla="*/ 1143 h 71913"/>
                  <a:gd name="connsiteX3" fmla="*/ 71628 w 105917"/>
                  <a:gd name="connsiteY3" fmla="*/ 0 h 71913"/>
                  <a:gd name="connsiteX4" fmla="*/ 72104 w 105917"/>
                  <a:gd name="connsiteY4" fmla="*/ 18288 h 71913"/>
                  <a:gd name="connsiteX5" fmla="*/ 88201 w 105917"/>
                  <a:gd name="connsiteY5" fmla="*/ 18288 h 71913"/>
                  <a:gd name="connsiteX6" fmla="*/ 88392 w 105917"/>
                  <a:gd name="connsiteY6" fmla="*/ 53626 h 71913"/>
                  <a:gd name="connsiteX7" fmla="*/ 105823 w 105917"/>
                  <a:gd name="connsiteY7" fmla="*/ 53435 h 71913"/>
                  <a:gd name="connsiteX8" fmla="*/ 105918 w 105917"/>
                  <a:gd name="connsiteY8" fmla="*/ 71914 h 71913"/>
                  <a:gd name="connsiteX9" fmla="*/ 30194 w 105917"/>
                  <a:gd name="connsiteY9" fmla="*/ 71628 h 71913"/>
                  <a:gd name="connsiteX10" fmla="*/ 30003 w 105917"/>
                  <a:gd name="connsiteY10" fmla="*/ 38005 h 71913"/>
                  <a:gd name="connsiteX11" fmla="*/ 24384 w 105917"/>
                  <a:gd name="connsiteY11" fmla="*/ 38481 h 71913"/>
                  <a:gd name="connsiteX12" fmla="*/ 20002 w 105917"/>
                  <a:gd name="connsiteY12" fmla="*/ 44291 h 71913"/>
                  <a:gd name="connsiteX13" fmla="*/ 15811 w 105917"/>
                  <a:gd name="connsiteY13" fmla="*/ 43624 h 71913"/>
                  <a:gd name="connsiteX14" fmla="*/ 14764 w 105917"/>
                  <a:gd name="connsiteY14" fmla="*/ 40386 h 71913"/>
                  <a:gd name="connsiteX15" fmla="*/ 11335 w 105917"/>
                  <a:gd name="connsiteY15" fmla="*/ 39624 h 71913"/>
                  <a:gd name="connsiteX16" fmla="*/ 8763 w 105917"/>
                  <a:gd name="connsiteY16" fmla="*/ 41053 h 71913"/>
                  <a:gd name="connsiteX17" fmla="*/ 13716 w 105917"/>
                  <a:gd name="connsiteY17" fmla="*/ 49911 h 71913"/>
                  <a:gd name="connsiteX18" fmla="*/ 13144 w 105917"/>
                  <a:gd name="connsiteY18" fmla="*/ 52388 h 71913"/>
                  <a:gd name="connsiteX19" fmla="*/ 4953 w 105917"/>
                  <a:gd name="connsiteY19" fmla="*/ 48673 h 71913"/>
                  <a:gd name="connsiteX20" fmla="*/ 0 w 105917"/>
                  <a:gd name="connsiteY20" fmla="*/ 50482 h 7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5917" h="71913">
                    <a:moveTo>
                      <a:pt x="0" y="50482"/>
                    </a:moveTo>
                    <a:lnTo>
                      <a:pt x="476" y="36385"/>
                    </a:lnTo>
                    <a:lnTo>
                      <a:pt x="666" y="1143"/>
                    </a:lnTo>
                    <a:lnTo>
                      <a:pt x="71628" y="0"/>
                    </a:lnTo>
                    <a:lnTo>
                      <a:pt x="72104" y="18288"/>
                    </a:lnTo>
                    <a:lnTo>
                      <a:pt x="88201" y="18288"/>
                    </a:lnTo>
                    <a:lnTo>
                      <a:pt x="88392" y="53626"/>
                    </a:lnTo>
                    <a:lnTo>
                      <a:pt x="105823" y="53435"/>
                    </a:lnTo>
                    <a:lnTo>
                      <a:pt x="105918" y="71914"/>
                    </a:lnTo>
                    <a:lnTo>
                      <a:pt x="30194" y="71628"/>
                    </a:lnTo>
                    <a:lnTo>
                      <a:pt x="30003" y="38005"/>
                    </a:lnTo>
                    <a:lnTo>
                      <a:pt x="24384" y="38481"/>
                    </a:lnTo>
                    <a:lnTo>
                      <a:pt x="20002" y="44291"/>
                    </a:lnTo>
                    <a:lnTo>
                      <a:pt x="15811" y="43624"/>
                    </a:lnTo>
                    <a:lnTo>
                      <a:pt x="14764" y="40386"/>
                    </a:lnTo>
                    <a:lnTo>
                      <a:pt x="11335" y="39624"/>
                    </a:lnTo>
                    <a:lnTo>
                      <a:pt x="8763" y="41053"/>
                    </a:lnTo>
                    <a:lnTo>
                      <a:pt x="13716" y="49911"/>
                    </a:lnTo>
                    <a:lnTo>
                      <a:pt x="13144" y="52388"/>
                    </a:lnTo>
                    <a:lnTo>
                      <a:pt x="4953" y="48673"/>
                    </a:lnTo>
                    <a:lnTo>
                      <a:pt x="0" y="50482"/>
                    </a:lnTo>
                    <a:close/>
                  </a:path>
                </a:pathLst>
              </a:custGeom>
              <a:solidFill>
                <a:srgbClr val="669940"/>
              </a:solidFill>
              <a:ln w="9525" cap="flat">
                <a:noFill/>
                <a:prstDash val="solid"/>
                <a:miter/>
              </a:ln>
            </p:spPr>
            <p:txBody>
              <a:bodyPr rtlCol="0" anchor="ctr"/>
              <a:lstStyle/>
              <a:p>
                <a:endParaRPr lang="en-US"/>
              </a:p>
            </p:txBody>
          </p:sp>
          <p:sp>
            <p:nvSpPr>
              <p:cNvPr id="574" name="Freeform: Shape 573">
                <a:extLst>
                  <a:ext uri="{FF2B5EF4-FFF2-40B4-BE49-F238E27FC236}">
                    <a16:creationId xmlns:a16="http://schemas.microsoft.com/office/drawing/2014/main" id="{82363D0B-BB53-4478-9464-4C82DCB44D77}"/>
                  </a:ext>
                </a:extLst>
              </p:cNvPr>
              <p:cNvSpPr/>
              <p:nvPr/>
            </p:nvSpPr>
            <p:spPr>
              <a:xfrm>
                <a:off x="9958620" y="5191382"/>
                <a:ext cx="132396" cy="89891"/>
              </a:xfrm>
              <a:custGeom>
                <a:avLst/>
                <a:gdLst>
                  <a:gd name="connsiteX0" fmla="*/ 0 w 105917"/>
                  <a:gd name="connsiteY0" fmla="*/ 50482 h 71913"/>
                  <a:gd name="connsiteX1" fmla="*/ 476 w 105917"/>
                  <a:gd name="connsiteY1" fmla="*/ 36385 h 71913"/>
                  <a:gd name="connsiteX2" fmla="*/ 666 w 105917"/>
                  <a:gd name="connsiteY2" fmla="*/ 1143 h 71913"/>
                  <a:gd name="connsiteX3" fmla="*/ 71628 w 105917"/>
                  <a:gd name="connsiteY3" fmla="*/ 0 h 71913"/>
                  <a:gd name="connsiteX4" fmla="*/ 72104 w 105917"/>
                  <a:gd name="connsiteY4" fmla="*/ 18288 h 71913"/>
                  <a:gd name="connsiteX5" fmla="*/ 88201 w 105917"/>
                  <a:gd name="connsiteY5" fmla="*/ 18288 h 71913"/>
                  <a:gd name="connsiteX6" fmla="*/ 88392 w 105917"/>
                  <a:gd name="connsiteY6" fmla="*/ 53626 h 71913"/>
                  <a:gd name="connsiteX7" fmla="*/ 105823 w 105917"/>
                  <a:gd name="connsiteY7" fmla="*/ 53435 h 71913"/>
                  <a:gd name="connsiteX8" fmla="*/ 105918 w 105917"/>
                  <a:gd name="connsiteY8" fmla="*/ 71914 h 71913"/>
                  <a:gd name="connsiteX9" fmla="*/ 30194 w 105917"/>
                  <a:gd name="connsiteY9" fmla="*/ 71628 h 71913"/>
                  <a:gd name="connsiteX10" fmla="*/ 30003 w 105917"/>
                  <a:gd name="connsiteY10" fmla="*/ 38005 h 71913"/>
                  <a:gd name="connsiteX11" fmla="*/ 24384 w 105917"/>
                  <a:gd name="connsiteY11" fmla="*/ 38481 h 71913"/>
                  <a:gd name="connsiteX12" fmla="*/ 20002 w 105917"/>
                  <a:gd name="connsiteY12" fmla="*/ 44291 h 71913"/>
                  <a:gd name="connsiteX13" fmla="*/ 15811 w 105917"/>
                  <a:gd name="connsiteY13" fmla="*/ 43624 h 71913"/>
                  <a:gd name="connsiteX14" fmla="*/ 14764 w 105917"/>
                  <a:gd name="connsiteY14" fmla="*/ 40386 h 71913"/>
                  <a:gd name="connsiteX15" fmla="*/ 11335 w 105917"/>
                  <a:gd name="connsiteY15" fmla="*/ 39624 h 71913"/>
                  <a:gd name="connsiteX16" fmla="*/ 8763 w 105917"/>
                  <a:gd name="connsiteY16" fmla="*/ 41053 h 71913"/>
                  <a:gd name="connsiteX17" fmla="*/ 13716 w 105917"/>
                  <a:gd name="connsiteY17" fmla="*/ 49911 h 71913"/>
                  <a:gd name="connsiteX18" fmla="*/ 13144 w 105917"/>
                  <a:gd name="connsiteY18" fmla="*/ 52388 h 71913"/>
                  <a:gd name="connsiteX19" fmla="*/ 4953 w 105917"/>
                  <a:gd name="connsiteY19" fmla="*/ 48673 h 71913"/>
                  <a:gd name="connsiteX20" fmla="*/ 0 w 105917"/>
                  <a:gd name="connsiteY20" fmla="*/ 50482 h 7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5917" h="71913">
                    <a:moveTo>
                      <a:pt x="0" y="50482"/>
                    </a:moveTo>
                    <a:lnTo>
                      <a:pt x="476" y="36385"/>
                    </a:lnTo>
                    <a:lnTo>
                      <a:pt x="666" y="1143"/>
                    </a:lnTo>
                    <a:lnTo>
                      <a:pt x="71628" y="0"/>
                    </a:lnTo>
                    <a:lnTo>
                      <a:pt x="72104" y="18288"/>
                    </a:lnTo>
                    <a:lnTo>
                      <a:pt x="88201" y="18288"/>
                    </a:lnTo>
                    <a:lnTo>
                      <a:pt x="88392" y="53626"/>
                    </a:lnTo>
                    <a:lnTo>
                      <a:pt x="105823" y="53435"/>
                    </a:lnTo>
                    <a:lnTo>
                      <a:pt x="105918" y="71914"/>
                    </a:lnTo>
                    <a:lnTo>
                      <a:pt x="30194" y="71628"/>
                    </a:lnTo>
                    <a:lnTo>
                      <a:pt x="30003" y="38005"/>
                    </a:lnTo>
                    <a:lnTo>
                      <a:pt x="24384" y="38481"/>
                    </a:lnTo>
                    <a:lnTo>
                      <a:pt x="20002" y="44291"/>
                    </a:lnTo>
                    <a:lnTo>
                      <a:pt x="15811" y="43624"/>
                    </a:lnTo>
                    <a:lnTo>
                      <a:pt x="14764" y="40386"/>
                    </a:lnTo>
                    <a:lnTo>
                      <a:pt x="11335" y="39624"/>
                    </a:lnTo>
                    <a:lnTo>
                      <a:pt x="8763" y="41053"/>
                    </a:lnTo>
                    <a:lnTo>
                      <a:pt x="13716" y="49911"/>
                    </a:lnTo>
                    <a:lnTo>
                      <a:pt x="13144" y="52388"/>
                    </a:lnTo>
                    <a:lnTo>
                      <a:pt x="4953" y="48673"/>
                    </a:lnTo>
                    <a:lnTo>
                      <a:pt x="0" y="50482"/>
                    </a:lnTo>
                    <a:close/>
                  </a:path>
                </a:pathLst>
              </a:custGeom>
              <a:noFill/>
              <a:ln w="2667" cap="flat">
                <a:solidFill>
                  <a:srgbClr val="FFFFFF"/>
                </a:solidFill>
                <a:prstDash val="solid"/>
                <a:miter/>
              </a:ln>
            </p:spPr>
            <p:txBody>
              <a:bodyPr rtlCol="0" anchor="ctr"/>
              <a:lstStyle/>
              <a:p>
                <a:endParaRPr lang="en-US"/>
              </a:p>
            </p:txBody>
          </p:sp>
          <p:sp>
            <p:nvSpPr>
              <p:cNvPr id="575" name="Freeform: Shape 574">
                <a:extLst>
                  <a:ext uri="{FF2B5EF4-FFF2-40B4-BE49-F238E27FC236}">
                    <a16:creationId xmlns:a16="http://schemas.microsoft.com/office/drawing/2014/main" id="{BA3D6077-380B-40F9-BEEB-0DD9B9DE6D13}"/>
                  </a:ext>
                </a:extLst>
              </p:cNvPr>
              <p:cNvSpPr/>
              <p:nvPr/>
            </p:nvSpPr>
            <p:spPr>
              <a:xfrm>
                <a:off x="10265681" y="5191620"/>
                <a:ext cx="144303" cy="92511"/>
              </a:xfrm>
              <a:custGeom>
                <a:avLst/>
                <a:gdLst>
                  <a:gd name="connsiteX0" fmla="*/ 115443 w 115442"/>
                  <a:gd name="connsiteY0" fmla="*/ 50006 h 74009"/>
                  <a:gd name="connsiteX1" fmla="*/ 111919 w 115442"/>
                  <a:gd name="connsiteY1" fmla="*/ 54673 h 74009"/>
                  <a:gd name="connsiteX2" fmla="*/ 104870 w 115442"/>
                  <a:gd name="connsiteY2" fmla="*/ 56864 h 74009"/>
                  <a:gd name="connsiteX3" fmla="*/ 103061 w 115442"/>
                  <a:gd name="connsiteY3" fmla="*/ 58674 h 74009"/>
                  <a:gd name="connsiteX4" fmla="*/ 103061 w 115442"/>
                  <a:gd name="connsiteY4" fmla="*/ 69152 h 74009"/>
                  <a:gd name="connsiteX5" fmla="*/ 86868 w 115442"/>
                  <a:gd name="connsiteY5" fmla="*/ 62865 h 74009"/>
                  <a:gd name="connsiteX6" fmla="*/ 82010 w 115442"/>
                  <a:gd name="connsiteY6" fmla="*/ 68008 h 74009"/>
                  <a:gd name="connsiteX7" fmla="*/ 81248 w 115442"/>
                  <a:gd name="connsiteY7" fmla="*/ 73342 h 74009"/>
                  <a:gd name="connsiteX8" fmla="*/ 75819 w 115442"/>
                  <a:gd name="connsiteY8" fmla="*/ 74009 h 74009"/>
                  <a:gd name="connsiteX9" fmla="*/ 76581 w 115442"/>
                  <a:gd name="connsiteY9" fmla="*/ 68580 h 74009"/>
                  <a:gd name="connsiteX10" fmla="*/ 70675 w 115442"/>
                  <a:gd name="connsiteY10" fmla="*/ 60579 h 74009"/>
                  <a:gd name="connsiteX11" fmla="*/ 60293 w 115442"/>
                  <a:gd name="connsiteY11" fmla="*/ 58293 h 74009"/>
                  <a:gd name="connsiteX12" fmla="*/ 53054 w 115442"/>
                  <a:gd name="connsiteY12" fmla="*/ 61341 h 74009"/>
                  <a:gd name="connsiteX13" fmla="*/ 44958 w 115442"/>
                  <a:gd name="connsiteY13" fmla="*/ 54483 h 74009"/>
                  <a:gd name="connsiteX14" fmla="*/ 37719 w 115442"/>
                  <a:gd name="connsiteY14" fmla="*/ 55721 h 74009"/>
                  <a:gd name="connsiteX15" fmla="*/ 36576 w 115442"/>
                  <a:gd name="connsiteY15" fmla="*/ 50292 h 74009"/>
                  <a:gd name="connsiteX16" fmla="*/ 33814 w 115442"/>
                  <a:gd name="connsiteY16" fmla="*/ 48292 h 74009"/>
                  <a:gd name="connsiteX17" fmla="*/ 28004 w 115442"/>
                  <a:gd name="connsiteY17" fmla="*/ 47339 h 74009"/>
                  <a:gd name="connsiteX18" fmla="*/ 26003 w 115442"/>
                  <a:gd name="connsiteY18" fmla="*/ 42577 h 74009"/>
                  <a:gd name="connsiteX19" fmla="*/ 19050 w 115442"/>
                  <a:gd name="connsiteY19" fmla="*/ 41338 h 74009"/>
                  <a:gd name="connsiteX20" fmla="*/ 9430 w 115442"/>
                  <a:gd name="connsiteY20" fmla="*/ 36100 h 74009"/>
                  <a:gd name="connsiteX21" fmla="*/ 0 w 115442"/>
                  <a:gd name="connsiteY21" fmla="*/ 22765 h 74009"/>
                  <a:gd name="connsiteX22" fmla="*/ 571 w 115442"/>
                  <a:gd name="connsiteY22" fmla="*/ 571 h 74009"/>
                  <a:gd name="connsiteX23" fmla="*/ 53626 w 115442"/>
                  <a:gd name="connsiteY23" fmla="*/ 0 h 74009"/>
                  <a:gd name="connsiteX24" fmla="*/ 108871 w 115442"/>
                  <a:gd name="connsiteY24" fmla="*/ 1238 h 74009"/>
                  <a:gd name="connsiteX25" fmla="*/ 115443 w 115442"/>
                  <a:gd name="connsiteY25" fmla="*/ 50006 h 74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5442" h="74009">
                    <a:moveTo>
                      <a:pt x="115443" y="50006"/>
                    </a:moveTo>
                    <a:lnTo>
                      <a:pt x="111919" y="54673"/>
                    </a:lnTo>
                    <a:lnTo>
                      <a:pt x="104870" y="56864"/>
                    </a:lnTo>
                    <a:lnTo>
                      <a:pt x="103061" y="58674"/>
                    </a:lnTo>
                    <a:lnTo>
                      <a:pt x="103061" y="69152"/>
                    </a:lnTo>
                    <a:lnTo>
                      <a:pt x="86868" y="62865"/>
                    </a:lnTo>
                    <a:lnTo>
                      <a:pt x="82010" y="68008"/>
                    </a:lnTo>
                    <a:lnTo>
                      <a:pt x="81248" y="73342"/>
                    </a:lnTo>
                    <a:lnTo>
                      <a:pt x="75819" y="74009"/>
                    </a:lnTo>
                    <a:lnTo>
                      <a:pt x="76581" y="68580"/>
                    </a:lnTo>
                    <a:lnTo>
                      <a:pt x="70675" y="60579"/>
                    </a:lnTo>
                    <a:lnTo>
                      <a:pt x="60293" y="58293"/>
                    </a:lnTo>
                    <a:lnTo>
                      <a:pt x="53054" y="61341"/>
                    </a:lnTo>
                    <a:lnTo>
                      <a:pt x="44958" y="54483"/>
                    </a:lnTo>
                    <a:lnTo>
                      <a:pt x="37719" y="55721"/>
                    </a:lnTo>
                    <a:lnTo>
                      <a:pt x="36576" y="50292"/>
                    </a:lnTo>
                    <a:lnTo>
                      <a:pt x="33814" y="48292"/>
                    </a:lnTo>
                    <a:lnTo>
                      <a:pt x="28004" y="47339"/>
                    </a:lnTo>
                    <a:lnTo>
                      <a:pt x="26003" y="42577"/>
                    </a:lnTo>
                    <a:lnTo>
                      <a:pt x="19050" y="41338"/>
                    </a:lnTo>
                    <a:lnTo>
                      <a:pt x="9430" y="36100"/>
                    </a:lnTo>
                    <a:lnTo>
                      <a:pt x="0" y="22765"/>
                    </a:lnTo>
                    <a:lnTo>
                      <a:pt x="571" y="571"/>
                    </a:lnTo>
                    <a:lnTo>
                      <a:pt x="53626" y="0"/>
                    </a:lnTo>
                    <a:lnTo>
                      <a:pt x="108871" y="1238"/>
                    </a:lnTo>
                    <a:lnTo>
                      <a:pt x="115443" y="50006"/>
                    </a:lnTo>
                    <a:close/>
                  </a:path>
                </a:pathLst>
              </a:custGeom>
              <a:solidFill>
                <a:srgbClr val="669940"/>
              </a:solidFill>
              <a:ln w="9525" cap="flat">
                <a:noFill/>
                <a:prstDash val="solid"/>
                <a:miter/>
              </a:ln>
            </p:spPr>
            <p:txBody>
              <a:bodyPr rtlCol="0" anchor="ctr"/>
              <a:lstStyle/>
              <a:p>
                <a:endParaRPr lang="en-US"/>
              </a:p>
            </p:txBody>
          </p:sp>
          <p:sp>
            <p:nvSpPr>
              <p:cNvPr id="576" name="Freeform: Shape 575">
                <a:extLst>
                  <a:ext uri="{FF2B5EF4-FFF2-40B4-BE49-F238E27FC236}">
                    <a16:creationId xmlns:a16="http://schemas.microsoft.com/office/drawing/2014/main" id="{8929E859-F060-45E5-88A6-A361A9E41139}"/>
                  </a:ext>
                </a:extLst>
              </p:cNvPr>
              <p:cNvSpPr/>
              <p:nvPr/>
            </p:nvSpPr>
            <p:spPr>
              <a:xfrm>
                <a:off x="10265681" y="5191620"/>
                <a:ext cx="144303" cy="92511"/>
              </a:xfrm>
              <a:custGeom>
                <a:avLst/>
                <a:gdLst>
                  <a:gd name="connsiteX0" fmla="*/ 115443 w 115442"/>
                  <a:gd name="connsiteY0" fmla="*/ 50006 h 74009"/>
                  <a:gd name="connsiteX1" fmla="*/ 111919 w 115442"/>
                  <a:gd name="connsiteY1" fmla="*/ 54673 h 74009"/>
                  <a:gd name="connsiteX2" fmla="*/ 104870 w 115442"/>
                  <a:gd name="connsiteY2" fmla="*/ 56864 h 74009"/>
                  <a:gd name="connsiteX3" fmla="*/ 103061 w 115442"/>
                  <a:gd name="connsiteY3" fmla="*/ 58674 h 74009"/>
                  <a:gd name="connsiteX4" fmla="*/ 103061 w 115442"/>
                  <a:gd name="connsiteY4" fmla="*/ 69152 h 74009"/>
                  <a:gd name="connsiteX5" fmla="*/ 86868 w 115442"/>
                  <a:gd name="connsiteY5" fmla="*/ 62865 h 74009"/>
                  <a:gd name="connsiteX6" fmla="*/ 82010 w 115442"/>
                  <a:gd name="connsiteY6" fmla="*/ 68008 h 74009"/>
                  <a:gd name="connsiteX7" fmla="*/ 81248 w 115442"/>
                  <a:gd name="connsiteY7" fmla="*/ 73342 h 74009"/>
                  <a:gd name="connsiteX8" fmla="*/ 75819 w 115442"/>
                  <a:gd name="connsiteY8" fmla="*/ 74009 h 74009"/>
                  <a:gd name="connsiteX9" fmla="*/ 76581 w 115442"/>
                  <a:gd name="connsiteY9" fmla="*/ 68580 h 74009"/>
                  <a:gd name="connsiteX10" fmla="*/ 70675 w 115442"/>
                  <a:gd name="connsiteY10" fmla="*/ 60579 h 74009"/>
                  <a:gd name="connsiteX11" fmla="*/ 60293 w 115442"/>
                  <a:gd name="connsiteY11" fmla="*/ 58293 h 74009"/>
                  <a:gd name="connsiteX12" fmla="*/ 53054 w 115442"/>
                  <a:gd name="connsiteY12" fmla="*/ 61341 h 74009"/>
                  <a:gd name="connsiteX13" fmla="*/ 44958 w 115442"/>
                  <a:gd name="connsiteY13" fmla="*/ 54483 h 74009"/>
                  <a:gd name="connsiteX14" fmla="*/ 37719 w 115442"/>
                  <a:gd name="connsiteY14" fmla="*/ 55721 h 74009"/>
                  <a:gd name="connsiteX15" fmla="*/ 36576 w 115442"/>
                  <a:gd name="connsiteY15" fmla="*/ 50292 h 74009"/>
                  <a:gd name="connsiteX16" fmla="*/ 33814 w 115442"/>
                  <a:gd name="connsiteY16" fmla="*/ 48292 h 74009"/>
                  <a:gd name="connsiteX17" fmla="*/ 28004 w 115442"/>
                  <a:gd name="connsiteY17" fmla="*/ 47339 h 74009"/>
                  <a:gd name="connsiteX18" fmla="*/ 26003 w 115442"/>
                  <a:gd name="connsiteY18" fmla="*/ 42577 h 74009"/>
                  <a:gd name="connsiteX19" fmla="*/ 19050 w 115442"/>
                  <a:gd name="connsiteY19" fmla="*/ 41338 h 74009"/>
                  <a:gd name="connsiteX20" fmla="*/ 9430 w 115442"/>
                  <a:gd name="connsiteY20" fmla="*/ 36100 h 74009"/>
                  <a:gd name="connsiteX21" fmla="*/ 0 w 115442"/>
                  <a:gd name="connsiteY21" fmla="*/ 22765 h 74009"/>
                  <a:gd name="connsiteX22" fmla="*/ 571 w 115442"/>
                  <a:gd name="connsiteY22" fmla="*/ 571 h 74009"/>
                  <a:gd name="connsiteX23" fmla="*/ 53626 w 115442"/>
                  <a:gd name="connsiteY23" fmla="*/ 0 h 74009"/>
                  <a:gd name="connsiteX24" fmla="*/ 108871 w 115442"/>
                  <a:gd name="connsiteY24" fmla="*/ 1238 h 74009"/>
                  <a:gd name="connsiteX25" fmla="*/ 115443 w 115442"/>
                  <a:gd name="connsiteY25" fmla="*/ 50006 h 74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5442" h="74009">
                    <a:moveTo>
                      <a:pt x="115443" y="50006"/>
                    </a:moveTo>
                    <a:lnTo>
                      <a:pt x="111919" y="54673"/>
                    </a:lnTo>
                    <a:lnTo>
                      <a:pt x="104870" y="56864"/>
                    </a:lnTo>
                    <a:lnTo>
                      <a:pt x="103061" y="58674"/>
                    </a:lnTo>
                    <a:lnTo>
                      <a:pt x="103061" y="69152"/>
                    </a:lnTo>
                    <a:lnTo>
                      <a:pt x="86868" y="62865"/>
                    </a:lnTo>
                    <a:lnTo>
                      <a:pt x="82010" y="68008"/>
                    </a:lnTo>
                    <a:lnTo>
                      <a:pt x="81248" y="73342"/>
                    </a:lnTo>
                    <a:lnTo>
                      <a:pt x="75819" y="74009"/>
                    </a:lnTo>
                    <a:lnTo>
                      <a:pt x="76581" y="68580"/>
                    </a:lnTo>
                    <a:lnTo>
                      <a:pt x="70675" y="60579"/>
                    </a:lnTo>
                    <a:lnTo>
                      <a:pt x="60293" y="58293"/>
                    </a:lnTo>
                    <a:lnTo>
                      <a:pt x="53054" y="61341"/>
                    </a:lnTo>
                    <a:lnTo>
                      <a:pt x="44958" y="54483"/>
                    </a:lnTo>
                    <a:lnTo>
                      <a:pt x="37719" y="55721"/>
                    </a:lnTo>
                    <a:lnTo>
                      <a:pt x="36576" y="50292"/>
                    </a:lnTo>
                    <a:lnTo>
                      <a:pt x="33814" y="48292"/>
                    </a:lnTo>
                    <a:lnTo>
                      <a:pt x="28004" y="47339"/>
                    </a:lnTo>
                    <a:lnTo>
                      <a:pt x="26003" y="42577"/>
                    </a:lnTo>
                    <a:lnTo>
                      <a:pt x="19050" y="41338"/>
                    </a:lnTo>
                    <a:lnTo>
                      <a:pt x="9430" y="36100"/>
                    </a:lnTo>
                    <a:lnTo>
                      <a:pt x="0" y="22765"/>
                    </a:lnTo>
                    <a:lnTo>
                      <a:pt x="571" y="571"/>
                    </a:lnTo>
                    <a:lnTo>
                      <a:pt x="53626" y="0"/>
                    </a:lnTo>
                    <a:lnTo>
                      <a:pt x="108871" y="1238"/>
                    </a:lnTo>
                    <a:lnTo>
                      <a:pt x="115443" y="50006"/>
                    </a:lnTo>
                    <a:close/>
                  </a:path>
                </a:pathLst>
              </a:custGeom>
              <a:noFill/>
              <a:ln w="2667" cap="flat">
                <a:solidFill>
                  <a:srgbClr val="FFFFFF"/>
                </a:solidFill>
                <a:prstDash val="solid"/>
                <a:miter/>
              </a:ln>
            </p:spPr>
            <p:txBody>
              <a:bodyPr rtlCol="0" anchor="ctr"/>
              <a:lstStyle/>
              <a:p>
                <a:endParaRPr lang="en-US"/>
              </a:p>
            </p:txBody>
          </p:sp>
          <p:sp>
            <p:nvSpPr>
              <p:cNvPr id="577" name="Freeform: Shape 576">
                <a:extLst>
                  <a:ext uri="{FF2B5EF4-FFF2-40B4-BE49-F238E27FC236}">
                    <a16:creationId xmlns:a16="http://schemas.microsoft.com/office/drawing/2014/main" id="{BCDBB1EE-8F77-4F50-8A2B-D62D993A76DD}"/>
                  </a:ext>
                </a:extLst>
              </p:cNvPr>
              <p:cNvSpPr/>
              <p:nvPr/>
            </p:nvSpPr>
            <p:spPr>
              <a:xfrm>
                <a:off x="10090897" y="5212932"/>
                <a:ext cx="131444" cy="104536"/>
              </a:xfrm>
              <a:custGeom>
                <a:avLst/>
                <a:gdLst>
                  <a:gd name="connsiteX0" fmla="*/ 0 w 105155"/>
                  <a:gd name="connsiteY0" fmla="*/ 36195 h 83629"/>
                  <a:gd name="connsiteX1" fmla="*/ 16287 w 105155"/>
                  <a:gd name="connsiteY1" fmla="*/ 36195 h 83629"/>
                  <a:gd name="connsiteX2" fmla="*/ 16859 w 105155"/>
                  <a:gd name="connsiteY2" fmla="*/ 18479 h 83629"/>
                  <a:gd name="connsiteX3" fmla="*/ 25051 w 105155"/>
                  <a:gd name="connsiteY3" fmla="*/ 18288 h 83629"/>
                  <a:gd name="connsiteX4" fmla="*/ 25622 w 105155"/>
                  <a:gd name="connsiteY4" fmla="*/ 952 h 83629"/>
                  <a:gd name="connsiteX5" fmla="*/ 44577 w 105155"/>
                  <a:gd name="connsiteY5" fmla="*/ 1143 h 83629"/>
                  <a:gd name="connsiteX6" fmla="*/ 105060 w 105155"/>
                  <a:gd name="connsiteY6" fmla="*/ 0 h 83629"/>
                  <a:gd name="connsiteX7" fmla="*/ 105156 w 105155"/>
                  <a:gd name="connsiteY7" fmla="*/ 52102 h 83629"/>
                  <a:gd name="connsiteX8" fmla="*/ 96774 w 105155"/>
                  <a:gd name="connsiteY8" fmla="*/ 48196 h 83629"/>
                  <a:gd name="connsiteX9" fmla="*/ 86773 w 105155"/>
                  <a:gd name="connsiteY9" fmla="*/ 50482 h 83629"/>
                  <a:gd name="connsiteX10" fmla="*/ 79534 w 105155"/>
                  <a:gd name="connsiteY10" fmla="*/ 51911 h 83629"/>
                  <a:gd name="connsiteX11" fmla="*/ 72200 w 105155"/>
                  <a:gd name="connsiteY11" fmla="*/ 60769 h 83629"/>
                  <a:gd name="connsiteX12" fmla="*/ 62865 w 105155"/>
                  <a:gd name="connsiteY12" fmla="*/ 65722 h 83629"/>
                  <a:gd name="connsiteX13" fmla="*/ 51245 w 105155"/>
                  <a:gd name="connsiteY13" fmla="*/ 67056 h 83629"/>
                  <a:gd name="connsiteX14" fmla="*/ 35909 w 105155"/>
                  <a:gd name="connsiteY14" fmla="*/ 75152 h 83629"/>
                  <a:gd name="connsiteX15" fmla="*/ 27813 w 105155"/>
                  <a:gd name="connsiteY15" fmla="*/ 72580 h 83629"/>
                  <a:gd name="connsiteX16" fmla="*/ 19621 w 105155"/>
                  <a:gd name="connsiteY16" fmla="*/ 75247 h 83629"/>
                  <a:gd name="connsiteX17" fmla="*/ 11525 w 105155"/>
                  <a:gd name="connsiteY17" fmla="*/ 83629 h 83629"/>
                  <a:gd name="connsiteX18" fmla="*/ 0 w 105155"/>
                  <a:gd name="connsiteY18" fmla="*/ 82105 h 83629"/>
                  <a:gd name="connsiteX19" fmla="*/ 95 w 105155"/>
                  <a:gd name="connsiteY19" fmla="*/ 54673 h 83629"/>
                  <a:gd name="connsiteX20" fmla="*/ 0 w 105155"/>
                  <a:gd name="connsiteY20" fmla="*/ 36195 h 83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5155" h="83629">
                    <a:moveTo>
                      <a:pt x="0" y="36195"/>
                    </a:moveTo>
                    <a:lnTo>
                      <a:pt x="16287" y="36195"/>
                    </a:lnTo>
                    <a:lnTo>
                      <a:pt x="16859" y="18479"/>
                    </a:lnTo>
                    <a:lnTo>
                      <a:pt x="25051" y="18288"/>
                    </a:lnTo>
                    <a:lnTo>
                      <a:pt x="25622" y="952"/>
                    </a:lnTo>
                    <a:lnTo>
                      <a:pt x="44577" y="1143"/>
                    </a:lnTo>
                    <a:lnTo>
                      <a:pt x="105060" y="0"/>
                    </a:lnTo>
                    <a:lnTo>
                      <a:pt x="105156" y="52102"/>
                    </a:lnTo>
                    <a:lnTo>
                      <a:pt x="96774" y="48196"/>
                    </a:lnTo>
                    <a:lnTo>
                      <a:pt x="86773" y="50482"/>
                    </a:lnTo>
                    <a:lnTo>
                      <a:pt x="79534" y="51911"/>
                    </a:lnTo>
                    <a:lnTo>
                      <a:pt x="72200" y="60769"/>
                    </a:lnTo>
                    <a:lnTo>
                      <a:pt x="62865" y="65722"/>
                    </a:lnTo>
                    <a:lnTo>
                      <a:pt x="51245" y="67056"/>
                    </a:lnTo>
                    <a:lnTo>
                      <a:pt x="35909" y="75152"/>
                    </a:lnTo>
                    <a:lnTo>
                      <a:pt x="27813" y="72580"/>
                    </a:lnTo>
                    <a:lnTo>
                      <a:pt x="19621" y="75247"/>
                    </a:lnTo>
                    <a:lnTo>
                      <a:pt x="11525" y="83629"/>
                    </a:lnTo>
                    <a:lnTo>
                      <a:pt x="0" y="82105"/>
                    </a:lnTo>
                    <a:lnTo>
                      <a:pt x="95" y="54673"/>
                    </a:lnTo>
                    <a:lnTo>
                      <a:pt x="0" y="36195"/>
                    </a:lnTo>
                    <a:close/>
                  </a:path>
                </a:pathLst>
              </a:custGeom>
              <a:solidFill>
                <a:srgbClr val="669940"/>
              </a:solidFill>
              <a:ln w="9525" cap="flat">
                <a:noFill/>
                <a:prstDash val="solid"/>
                <a:miter/>
              </a:ln>
            </p:spPr>
            <p:txBody>
              <a:bodyPr rtlCol="0" anchor="ctr"/>
              <a:lstStyle/>
              <a:p>
                <a:endParaRPr lang="en-US"/>
              </a:p>
            </p:txBody>
          </p:sp>
          <p:sp>
            <p:nvSpPr>
              <p:cNvPr id="578" name="Freeform: Shape 577">
                <a:extLst>
                  <a:ext uri="{FF2B5EF4-FFF2-40B4-BE49-F238E27FC236}">
                    <a16:creationId xmlns:a16="http://schemas.microsoft.com/office/drawing/2014/main" id="{3BED25FF-398C-4183-8B7F-B09A545ED852}"/>
                  </a:ext>
                </a:extLst>
              </p:cNvPr>
              <p:cNvSpPr/>
              <p:nvPr/>
            </p:nvSpPr>
            <p:spPr>
              <a:xfrm>
                <a:off x="10090897" y="5212932"/>
                <a:ext cx="131444" cy="104536"/>
              </a:xfrm>
              <a:custGeom>
                <a:avLst/>
                <a:gdLst>
                  <a:gd name="connsiteX0" fmla="*/ 0 w 105155"/>
                  <a:gd name="connsiteY0" fmla="*/ 36195 h 83629"/>
                  <a:gd name="connsiteX1" fmla="*/ 16287 w 105155"/>
                  <a:gd name="connsiteY1" fmla="*/ 36195 h 83629"/>
                  <a:gd name="connsiteX2" fmla="*/ 16859 w 105155"/>
                  <a:gd name="connsiteY2" fmla="*/ 18479 h 83629"/>
                  <a:gd name="connsiteX3" fmla="*/ 25051 w 105155"/>
                  <a:gd name="connsiteY3" fmla="*/ 18288 h 83629"/>
                  <a:gd name="connsiteX4" fmla="*/ 25622 w 105155"/>
                  <a:gd name="connsiteY4" fmla="*/ 952 h 83629"/>
                  <a:gd name="connsiteX5" fmla="*/ 44577 w 105155"/>
                  <a:gd name="connsiteY5" fmla="*/ 1143 h 83629"/>
                  <a:gd name="connsiteX6" fmla="*/ 105060 w 105155"/>
                  <a:gd name="connsiteY6" fmla="*/ 0 h 83629"/>
                  <a:gd name="connsiteX7" fmla="*/ 105156 w 105155"/>
                  <a:gd name="connsiteY7" fmla="*/ 52102 h 83629"/>
                  <a:gd name="connsiteX8" fmla="*/ 96774 w 105155"/>
                  <a:gd name="connsiteY8" fmla="*/ 48196 h 83629"/>
                  <a:gd name="connsiteX9" fmla="*/ 86773 w 105155"/>
                  <a:gd name="connsiteY9" fmla="*/ 50482 h 83629"/>
                  <a:gd name="connsiteX10" fmla="*/ 79534 w 105155"/>
                  <a:gd name="connsiteY10" fmla="*/ 51911 h 83629"/>
                  <a:gd name="connsiteX11" fmla="*/ 72200 w 105155"/>
                  <a:gd name="connsiteY11" fmla="*/ 60769 h 83629"/>
                  <a:gd name="connsiteX12" fmla="*/ 62865 w 105155"/>
                  <a:gd name="connsiteY12" fmla="*/ 65722 h 83629"/>
                  <a:gd name="connsiteX13" fmla="*/ 51245 w 105155"/>
                  <a:gd name="connsiteY13" fmla="*/ 67056 h 83629"/>
                  <a:gd name="connsiteX14" fmla="*/ 35909 w 105155"/>
                  <a:gd name="connsiteY14" fmla="*/ 75152 h 83629"/>
                  <a:gd name="connsiteX15" fmla="*/ 27813 w 105155"/>
                  <a:gd name="connsiteY15" fmla="*/ 72580 h 83629"/>
                  <a:gd name="connsiteX16" fmla="*/ 19621 w 105155"/>
                  <a:gd name="connsiteY16" fmla="*/ 75247 h 83629"/>
                  <a:gd name="connsiteX17" fmla="*/ 11525 w 105155"/>
                  <a:gd name="connsiteY17" fmla="*/ 83629 h 83629"/>
                  <a:gd name="connsiteX18" fmla="*/ 0 w 105155"/>
                  <a:gd name="connsiteY18" fmla="*/ 82105 h 83629"/>
                  <a:gd name="connsiteX19" fmla="*/ 95 w 105155"/>
                  <a:gd name="connsiteY19" fmla="*/ 54673 h 83629"/>
                  <a:gd name="connsiteX20" fmla="*/ 0 w 105155"/>
                  <a:gd name="connsiteY20" fmla="*/ 36195 h 83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5155" h="83629">
                    <a:moveTo>
                      <a:pt x="0" y="36195"/>
                    </a:moveTo>
                    <a:lnTo>
                      <a:pt x="16287" y="36195"/>
                    </a:lnTo>
                    <a:lnTo>
                      <a:pt x="16859" y="18479"/>
                    </a:lnTo>
                    <a:lnTo>
                      <a:pt x="25051" y="18288"/>
                    </a:lnTo>
                    <a:lnTo>
                      <a:pt x="25622" y="952"/>
                    </a:lnTo>
                    <a:lnTo>
                      <a:pt x="44577" y="1143"/>
                    </a:lnTo>
                    <a:lnTo>
                      <a:pt x="105060" y="0"/>
                    </a:lnTo>
                    <a:lnTo>
                      <a:pt x="105156" y="52102"/>
                    </a:lnTo>
                    <a:lnTo>
                      <a:pt x="96774" y="48196"/>
                    </a:lnTo>
                    <a:lnTo>
                      <a:pt x="86773" y="50482"/>
                    </a:lnTo>
                    <a:lnTo>
                      <a:pt x="79534" y="51911"/>
                    </a:lnTo>
                    <a:lnTo>
                      <a:pt x="72200" y="60769"/>
                    </a:lnTo>
                    <a:lnTo>
                      <a:pt x="62865" y="65722"/>
                    </a:lnTo>
                    <a:lnTo>
                      <a:pt x="51245" y="67056"/>
                    </a:lnTo>
                    <a:lnTo>
                      <a:pt x="35909" y="75152"/>
                    </a:lnTo>
                    <a:lnTo>
                      <a:pt x="27813" y="72580"/>
                    </a:lnTo>
                    <a:lnTo>
                      <a:pt x="19621" y="75247"/>
                    </a:lnTo>
                    <a:lnTo>
                      <a:pt x="11525" y="83629"/>
                    </a:lnTo>
                    <a:lnTo>
                      <a:pt x="0" y="82105"/>
                    </a:lnTo>
                    <a:lnTo>
                      <a:pt x="95" y="54673"/>
                    </a:lnTo>
                    <a:lnTo>
                      <a:pt x="0" y="36195"/>
                    </a:lnTo>
                    <a:close/>
                  </a:path>
                </a:pathLst>
              </a:custGeom>
              <a:noFill/>
              <a:ln w="2667" cap="flat">
                <a:solidFill>
                  <a:srgbClr val="FFFFFF"/>
                </a:solidFill>
                <a:prstDash val="solid"/>
                <a:miter/>
              </a:ln>
            </p:spPr>
            <p:txBody>
              <a:bodyPr rtlCol="0" anchor="ctr"/>
              <a:lstStyle/>
              <a:p>
                <a:endParaRPr lang="en-US"/>
              </a:p>
            </p:txBody>
          </p:sp>
          <p:sp>
            <p:nvSpPr>
              <p:cNvPr id="579" name="Freeform: Shape 578">
                <a:extLst>
                  <a:ext uri="{FF2B5EF4-FFF2-40B4-BE49-F238E27FC236}">
                    <a16:creationId xmlns:a16="http://schemas.microsoft.com/office/drawing/2014/main" id="{CB9A4820-EAB5-4484-916A-CC4DC2DFB4D9}"/>
                  </a:ext>
                </a:extLst>
              </p:cNvPr>
              <p:cNvSpPr/>
              <p:nvPr/>
            </p:nvSpPr>
            <p:spPr>
              <a:xfrm>
                <a:off x="9546662" y="5215076"/>
                <a:ext cx="109418" cy="175736"/>
              </a:xfrm>
              <a:custGeom>
                <a:avLst/>
                <a:gdLst>
                  <a:gd name="connsiteX0" fmla="*/ 571 w 87534"/>
                  <a:gd name="connsiteY0" fmla="*/ 140398 h 140589"/>
                  <a:gd name="connsiteX1" fmla="*/ 953 w 87534"/>
                  <a:gd name="connsiteY1" fmla="*/ 89725 h 140589"/>
                  <a:gd name="connsiteX2" fmla="*/ 95 w 87534"/>
                  <a:gd name="connsiteY2" fmla="*/ 17716 h 140589"/>
                  <a:gd name="connsiteX3" fmla="*/ 0 w 87534"/>
                  <a:gd name="connsiteY3" fmla="*/ 0 h 140589"/>
                  <a:gd name="connsiteX4" fmla="*/ 51531 w 87534"/>
                  <a:gd name="connsiteY4" fmla="*/ 0 h 140589"/>
                  <a:gd name="connsiteX5" fmla="*/ 51245 w 87534"/>
                  <a:gd name="connsiteY5" fmla="*/ 35433 h 140589"/>
                  <a:gd name="connsiteX6" fmla="*/ 87535 w 87534"/>
                  <a:gd name="connsiteY6" fmla="*/ 35814 h 140589"/>
                  <a:gd name="connsiteX7" fmla="*/ 87059 w 87534"/>
                  <a:gd name="connsiteY7" fmla="*/ 140589 h 140589"/>
                  <a:gd name="connsiteX8" fmla="*/ 571 w 87534"/>
                  <a:gd name="connsiteY8" fmla="*/ 140398 h 140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534" h="140589">
                    <a:moveTo>
                      <a:pt x="571" y="140398"/>
                    </a:moveTo>
                    <a:lnTo>
                      <a:pt x="953" y="89725"/>
                    </a:lnTo>
                    <a:lnTo>
                      <a:pt x="95" y="17716"/>
                    </a:lnTo>
                    <a:lnTo>
                      <a:pt x="0" y="0"/>
                    </a:lnTo>
                    <a:lnTo>
                      <a:pt x="51531" y="0"/>
                    </a:lnTo>
                    <a:lnTo>
                      <a:pt x="51245" y="35433"/>
                    </a:lnTo>
                    <a:lnTo>
                      <a:pt x="87535" y="35814"/>
                    </a:lnTo>
                    <a:lnTo>
                      <a:pt x="87059" y="140589"/>
                    </a:lnTo>
                    <a:lnTo>
                      <a:pt x="571" y="140398"/>
                    </a:lnTo>
                    <a:close/>
                  </a:path>
                </a:pathLst>
              </a:custGeom>
              <a:solidFill>
                <a:srgbClr val="669940"/>
              </a:solidFill>
              <a:ln w="9525" cap="flat">
                <a:noFill/>
                <a:prstDash val="solid"/>
                <a:miter/>
              </a:ln>
            </p:spPr>
            <p:txBody>
              <a:bodyPr rtlCol="0" anchor="ctr"/>
              <a:lstStyle/>
              <a:p>
                <a:endParaRPr lang="en-US"/>
              </a:p>
            </p:txBody>
          </p:sp>
          <p:sp>
            <p:nvSpPr>
              <p:cNvPr id="580" name="Freeform: Shape 579">
                <a:extLst>
                  <a:ext uri="{FF2B5EF4-FFF2-40B4-BE49-F238E27FC236}">
                    <a16:creationId xmlns:a16="http://schemas.microsoft.com/office/drawing/2014/main" id="{9BCB45AB-B588-46C8-BA58-8B919596D961}"/>
                  </a:ext>
                </a:extLst>
              </p:cNvPr>
              <p:cNvSpPr/>
              <p:nvPr/>
            </p:nvSpPr>
            <p:spPr>
              <a:xfrm>
                <a:off x="9546662" y="5215076"/>
                <a:ext cx="109418" cy="175736"/>
              </a:xfrm>
              <a:custGeom>
                <a:avLst/>
                <a:gdLst>
                  <a:gd name="connsiteX0" fmla="*/ 571 w 87534"/>
                  <a:gd name="connsiteY0" fmla="*/ 140398 h 140589"/>
                  <a:gd name="connsiteX1" fmla="*/ 953 w 87534"/>
                  <a:gd name="connsiteY1" fmla="*/ 89725 h 140589"/>
                  <a:gd name="connsiteX2" fmla="*/ 95 w 87534"/>
                  <a:gd name="connsiteY2" fmla="*/ 17716 h 140589"/>
                  <a:gd name="connsiteX3" fmla="*/ 0 w 87534"/>
                  <a:gd name="connsiteY3" fmla="*/ 0 h 140589"/>
                  <a:gd name="connsiteX4" fmla="*/ 51531 w 87534"/>
                  <a:gd name="connsiteY4" fmla="*/ 0 h 140589"/>
                  <a:gd name="connsiteX5" fmla="*/ 51245 w 87534"/>
                  <a:gd name="connsiteY5" fmla="*/ 35433 h 140589"/>
                  <a:gd name="connsiteX6" fmla="*/ 87535 w 87534"/>
                  <a:gd name="connsiteY6" fmla="*/ 35814 h 140589"/>
                  <a:gd name="connsiteX7" fmla="*/ 87059 w 87534"/>
                  <a:gd name="connsiteY7" fmla="*/ 140589 h 140589"/>
                  <a:gd name="connsiteX8" fmla="*/ 571 w 87534"/>
                  <a:gd name="connsiteY8" fmla="*/ 140398 h 140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534" h="140589">
                    <a:moveTo>
                      <a:pt x="571" y="140398"/>
                    </a:moveTo>
                    <a:lnTo>
                      <a:pt x="953" y="89725"/>
                    </a:lnTo>
                    <a:lnTo>
                      <a:pt x="95" y="17716"/>
                    </a:lnTo>
                    <a:lnTo>
                      <a:pt x="0" y="0"/>
                    </a:lnTo>
                    <a:lnTo>
                      <a:pt x="51531" y="0"/>
                    </a:lnTo>
                    <a:lnTo>
                      <a:pt x="51245" y="35433"/>
                    </a:lnTo>
                    <a:lnTo>
                      <a:pt x="87535" y="35814"/>
                    </a:lnTo>
                    <a:lnTo>
                      <a:pt x="87059" y="140589"/>
                    </a:lnTo>
                    <a:lnTo>
                      <a:pt x="571" y="140398"/>
                    </a:lnTo>
                    <a:close/>
                  </a:path>
                </a:pathLst>
              </a:custGeom>
              <a:noFill/>
              <a:ln w="2667" cap="flat">
                <a:solidFill>
                  <a:srgbClr val="FFFFFF"/>
                </a:solidFill>
                <a:prstDash val="solid"/>
                <a:miter/>
              </a:ln>
            </p:spPr>
            <p:txBody>
              <a:bodyPr rtlCol="0" anchor="ctr"/>
              <a:lstStyle/>
              <a:p>
                <a:endParaRPr lang="en-US"/>
              </a:p>
            </p:txBody>
          </p:sp>
          <p:sp>
            <p:nvSpPr>
              <p:cNvPr id="581" name="Freeform: Shape 580">
                <a:extLst>
                  <a:ext uri="{FF2B5EF4-FFF2-40B4-BE49-F238E27FC236}">
                    <a16:creationId xmlns:a16="http://schemas.microsoft.com/office/drawing/2014/main" id="{F592FF31-8EA7-4914-A400-4025D977EE0B}"/>
                  </a:ext>
                </a:extLst>
              </p:cNvPr>
              <p:cNvSpPr/>
              <p:nvPr/>
            </p:nvSpPr>
            <p:spPr>
              <a:xfrm>
                <a:off x="9262817" y="5227101"/>
                <a:ext cx="131683" cy="120610"/>
              </a:xfrm>
              <a:custGeom>
                <a:avLst/>
                <a:gdLst>
                  <a:gd name="connsiteX0" fmla="*/ 190 w 105346"/>
                  <a:gd name="connsiteY0" fmla="*/ 96107 h 96488"/>
                  <a:gd name="connsiteX1" fmla="*/ 0 w 105346"/>
                  <a:gd name="connsiteY1" fmla="*/ 65627 h 96488"/>
                  <a:gd name="connsiteX2" fmla="*/ 476 w 105346"/>
                  <a:gd name="connsiteY2" fmla="*/ 16669 h 96488"/>
                  <a:gd name="connsiteX3" fmla="*/ 69913 w 105346"/>
                  <a:gd name="connsiteY3" fmla="*/ 16192 h 96488"/>
                  <a:gd name="connsiteX4" fmla="*/ 69818 w 105346"/>
                  <a:gd name="connsiteY4" fmla="*/ 0 h 96488"/>
                  <a:gd name="connsiteX5" fmla="*/ 104870 w 105346"/>
                  <a:gd name="connsiteY5" fmla="*/ 190 h 96488"/>
                  <a:gd name="connsiteX6" fmla="*/ 105346 w 105346"/>
                  <a:gd name="connsiteY6" fmla="*/ 7525 h 96488"/>
                  <a:gd name="connsiteX7" fmla="*/ 105346 w 105346"/>
                  <a:gd name="connsiteY7" fmla="*/ 78391 h 96488"/>
                  <a:gd name="connsiteX8" fmla="*/ 98203 w 105346"/>
                  <a:gd name="connsiteY8" fmla="*/ 78772 h 96488"/>
                  <a:gd name="connsiteX9" fmla="*/ 35433 w 105346"/>
                  <a:gd name="connsiteY9" fmla="*/ 78772 h 96488"/>
                  <a:gd name="connsiteX10" fmla="*/ 35147 w 105346"/>
                  <a:gd name="connsiteY10" fmla="*/ 96107 h 96488"/>
                  <a:gd name="connsiteX11" fmla="*/ 18002 w 105346"/>
                  <a:gd name="connsiteY11" fmla="*/ 96488 h 96488"/>
                  <a:gd name="connsiteX12" fmla="*/ 190 w 105346"/>
                  <a:gd name="connsiteY12" fmla="*/ 96107 h 9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46" h="96488">
                    <a:moveTo>
                      <a:pt x="190" y="96107"/>
                    </a:moveTo>
                    <a:lnTo>
                      <a:pt x="0" y="65627"/>
                    </a:lnTo>
                    <a:lnTo>
                      <a:pt x="476" y="16669"/>
                    </a:lnTo>
                    <a:lnTo>
                      <a:pt x="69913" y="16192"/>
                    </a:lnTo>
                    <a:lnTo>
                      <a:pt x="69818" y="0"/>
                    </a:lnTo>
                    <a:lnTo>
                      <a:pt x="104870" y="190"/>
                    </a:lnTo>
                    <a:lnTo>
                      <a:pt x="105346" y="7525"/>
                    </a:lnTo>
                    <a:lnTo>
                      <a:pt x="105346" y="78391"/>
                    </a:lnTo>
                    <a:lnTo>
                      <a:pt x="98203" y="78772"/>
                    </a:lnTo>
                    <a:lnTo>
                      <a:pt x="35433" y="78772"/>
                    </a:lnTo>
                    <a:lnTo>
                      <a:pt x="35147" y="96107"/>
                    </a:lnTo>
                    <a:lnTo>
                      <a:pt x="18002" y="96488"/>
                    </a:lnTo>
                    <a:lnTo>
                      <a:pt x="190" y="96107"/>
                    </a:lnTo>
                    <a:close/>
                  </a:path>
                </a:pathLst>
              </a:custGeom>
              <a:solidFill>
                <a:srgbClr val="669940"/>
              </a:solidFill>
              <a:ln w="9525" cap="flat">
                <a:noFill/>
                <a:prstDash val="solid"/>
                <a:miter/>
              </a:ln>
            </p:spPr>
            <p:txBody>
              <a:bodyPr rtlCol="0" anchor="ctr"/>
              <a:lstStyle/>
              <a:p>
                <a:endParaRPr lang="en-US"/>
              </a:p>
            </p:txBody>
          </p:sp>
          <p:sp>
            <p:nvSpPr>
              <p:cNvPr id="582" name="Freeform: Shape 581">
                <a:extLst>
                  <a:ext uri="{FF2B5EF4-FFF2-40B4-BE49-F238E27FC236}">
                    <a16:creationId xmlns:a16="http://schemas.microsoft.com/office/drawing/2014/main" id="{B48E9459-696D-46A7-8AD7-17EF1E703EC1}"/>
                  </a:ext>
                </a:extLst>
              </p:cNvPr>
              <p:cNvSpPr/>
              <p:nvPr/>
            </p:nvSpPr>
            <p:spPr>
              <a:xfrm>
                <a:off x="9262817" y="5227101"/>
                <a:ext cx="131683" cy="120610"/>
              </a:xfrm>
              <a:custGeom>
                <a:avLst/>
                <a:gdLst>
                  <a:gd name="connsiteX0" fmla="*/ 190 w 105346"/>
                  <a:gd name="connsiteY0" fmla="*/ 96107 h 96488"/>
                  <a:gd name="connsiteX1" fmla="*/ 0 w 105346"/>
                  <a:gd name="connsiteY1" fmla="*/ 65627 h 96488"/>
                  <a:gd name="connsiteX2" fmla="*/ 476 w 105346"/>
                  <a:gd name="connsiteY2" fmla="*/ 16669 h 96488"/>
                  <a:gd name="connsiteX3" fmla="*/ 69913 w 105346"/>
                  <a:gd name="connsiteY3" fmla="*/ 16192 h 96488"/>
                  <a:gd name="connsiteX4" fmla="*/ 69818 w 105346"/>
                  <a:gd name="connsiteY4" fmla="*/ 0 h 96488"/>
                  <a:gd name="connsiteX5" fmla="*/ 104870 w 105346"/>
                  <a:gd name="connsiteY5" fmla="*/ 190 h 96488"/>
                  <a:gd name="connsiteX6" fmla="*/ 105346 w 105346"/>
                  <a:gd name="connsiteY6" fmla="*/ 7525 h 96488"/>
                  <a:gd name="connsiteX7" fmla="*/ 105346 w 105346"/>
                  <a:gd name="connsiteY7" fmla="*/ 78391 h 96488"/>
                  <a:gd name="connsiteX8" fmla="*/ 98203 w 105346"/>
                  <a:gd name="connsiteY8" fmla="*/ 78772 h 96488"/>
                  <a:gd name="connsiteX9" fmla="*/ 35433 w 105346"/>
                  <a:gd name="connsiteY9" fmla="*/ 78772 h 96488"/>
                  <a:gd name="connsiteX10" fmla="*/ 35147 w 105346"/>
                  <a:gd name="connsiteY10" fmla="*/ 96107 h 96488"/>
                  <a:gd name="connsiteX11" fmla="*/ 18002 w 105346"/>
                  <a:gd name="connsiteY11" fmla="*/ 96488 h 96488"/>
                  <a:gd name="connsiteX12" fmla="*/ 190 w 105346"/>
                  <a:gd name="connsiteY12" fmla="*/ 96107 h 9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46" h="96488">
                    <a:moveTo>
                      <a:pt x="190" y="96107"/>
                    </a:moveTo>
                    <a:lnTo>
                      <a:pt x="0" y="65627"/>
                    </a:lnTo>
                    <a:lnTo>
                      <a:pt x="476" y="16669"/>
                    </a:lnTo>
                    <a:lnTo>
                      <a:pt x="69913" y="16192"/>
                    </a:lnTo>
                    <a:lnTo>
                      <a:pt x="69818" y="0"/>
                    </a:lnTo>
                    <a:lnTo>
                      <a:pt x="104870" y="190"/>
                    </a:lnTo>
                    <a:lnTo>
                      <a:pt x="105346" y="7525"/>
                    </a:lnTo>
                    <a:lnTo>
                      <a:pt x="105346" y="78391"/>
                    </a:lnTo>
                    <a:lnTo>
                      <a:pt x="98203" y="78772"/>
                    </a:lnTo>
                    <a:lnTo>
                      <a:pt x="35433" y="78772"/>
                    </a:lnTo>
                    <a:lnTo>
                      <a:pt x="35147" y="96107"/>
                    </a:lnTo>
                    <a:lnTo>
                      <a:pt x="18002" y="96488"/>
                    </a:lnTo>
                    <a:lnTo>
                      <a:pt x="190" y="96107"/>
                    </a:lnTo>
                    <a:close/>
                  </a:path>
                </a:pathLst>
              </a:custGeom>
              <a:noFill/>
              <a:ln w="2667" cap="flat">
                <a:solidFill>
                  <a:srgbClr val="FFFFFF"/>
                </a:solidFill>
                <a:prstDash val="solid"/>
                <a:miter/>
              </a:ln>
            </p:spPr>
            <p:txBody>
              <a:bodyPr rtlCol="0" anchor="ctr"/>
              <a:lstStyle/>
              <a:p>
                <a:endParaRPr lang="en-US"/>
              </a:p>
            </p:txBody>
          </p:sp>
          <p:sp>
            <p:nvSpPr>
              <p:cNvPr id="583" name="Freeform: Shape 582">
                <a:extLst>
                  <a:ext uri="{FF2B5EF4-FFF2-40B4-BE49-F238E27FC236}">
                    <a16:creationId xmlns:a16="http://schemas.microsoft.com/office/drawing/2014/main" id="{6A4A242E-661F-4A41-B5B9-68A1D8D7F7BF}"/>
                  </a:ext>
                </a:extLst>
              </p:cNvPr>
              <p:cNvSpPr/>
              <p:nvPr/>
            </p:nvSpPr>
            <p:spPr>
              <a:xfrm>
                <a:off x="9394501" y="5236506"/>
                <a:ext cx="153353" cy="93106"/>
              </a:xfrm>
              <a:custGeom>
                <a:avLst/>
                <a:gdLst>
                  <a:gd name="connsiteX0" fmla="*/ 122682 w 122682"/>
                  <a:gd name="connsiteY0" fmla="*/ 72580 h 74485"/>
                  <a:gd name="connsiteX1" fmla="*/ 120110 w 122682"/>
                  <a:gd name="connsiteY1" fmla="*/ 74486 h 74485"/>
                  <a:gd name="connsiteX2" fmla="*/ 118300 w 122682"/>
                  <a:gd name="connsiteY2" fmla="*/ 71533 h 74485"/>
                  <a:gd name="connsiteX3" fmla="*/ 116967 w 122682"/>
                  <a:gd name="connsiteY3" fmla="*/ 72295 h 74485"/>
                  <a:gd name="connsiteX4" fmla="*/ 114776 w 122682"/>
                  <a:gd name="connsiteY4" fmla="*/ 70771 h 74485"/>
                  <a:gd name="connsiteX5" fmla="*/ 111728 w 122682"/>
                  <a:gd name="connsiteY5" fmla="*/ 72866 h 74485"/>
                  <a:gd name="connsiteX6" fmla="*/ 107442 w 122682"/>
                  <a:gd name="connsiteY6" fmla="*/ 73533 h 74485"/>
                  <a:gd name="connsiteX7" fmla="*/ 103822 w 122682"/>
                  <a:gd name="connsiteY7" fmla="*/ 72200 h 74485"/>
                  <a:gd name="connsiteX8" fmla="*/ 102108 w 122682"/>
                  <a:gd name="connsiteY8" fmla="*/ 74009 h 74485"/>
                  <a:gd name="connsiteX9" fmla="*/ 98488 w 122682"/>
                  <a:gd name="connsiteY9" fmla="*/ 72771 h 74485"/>
                  <a:gd name="connsiteX10" fmla="*/ 97821 w 122682"/>
                  <a:gd name="connsiteY10" fmla="*/ 71152 h 74485"/>
                  <a:gd name="connsiteX11" fmla="*/ 0 w 122682"/>
                  <a:gd name="connsiteY11" fmla="*/ 70866 h 74485"/>
                  <a:gd name="connsiteX12" fmla="*/ 0 w 122682"/>
                  <a:gd name="connsiteY12" fmla="*/ 0 h 74485"/>
                  <a:gd name="connsiteX13" fmla="*/ 121825 w 122682"/>
                  <a:gd name="connsiteY13" fmla="*/ 571 h 74485"/>
                  <a:gd name="connsiteX14" fmla="*/ 122682 w 122682"/>
                  <a:gd name="connsiteY14" fmla="*/ 72580 h 74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682" h="74485">
                    <a:moveTo>
                      <a:pt x="122682" y="72580"/>
                    </a:moveTo>
                    <a:lnTo>
                      <a:pt x="120110" y="74486"/>
                    </a:lnTo>
                    <a:lnTo>
                      <a:pt x="118300" y="71533"/>
                    </a:lnTo>
                    <a:lnTo>
                      <a:pt x="116967" y="72295"/>
                    </a:lnTo>
                    <a:lnTo>
                      <a:pt x="114776" y="70771"/>
                    </a:lnTo>
                    <a:lnTo>
                      <a:pt x="111728" y="72866"/>
                    </a:lnTo>
                    <a:lnTo>
                      <a:pt x="107442" y="73533"/>
                    </a:lnTo>
                    <a:lnTo>
                      <a:pt x="103822" y="72200"/>
                    </a:lnTo>
                    <a:lnTo>
                      <a:pt x="102108" y="74009"/>
                    </a:lnTo>
                    <a:lnTo>
                      <a:pt x="98488" y="72771"/>
                    </a:lnTo>
                    <a:lnTo>
                      <a:pt x="97821" y="71152"/>
                    </a:lnTo>
                    <a:lnTo>
                      <a:pt x="0" y="70866"/>
                    </a:lnTo>
                    <a:lnTo>
                      <a:pt x="0" y="0"/>
                    </a:lnTo>
                    <a:lnTo>
                      <a:pt x="121825" y="571"/>
                    </a:lnTo>
                    <a:lnTo>
                      <a:pt x="122682" y="72580"/>
                    </a:lnTo>
                    <a:close/>
                  </a:path>
                </a:pathLst>
              </a:custGeom>
              <a:solidFill>
                <a:srgbClr val="669940"/>
              </a:solidFill>
              <a:ln w="9525" cap="flat">
                <a:noFill/>
                <a:prstDash val="solid"/>
                <a:miter/>
              </a:ln>
            </p:spPr>
            <p:txBody>
              <a:bodyPr rtlCol="0" anchor="ctr"/>
              <a:lstStyle/>
              <a:p>
                <a:endParaRPr lang="en-US"/>
              </a:p>
            </p:txBody>
          </p:sp>
          <p:sp>
            <p:nvSpPr>
              <p:cNvPr id="584" name="Freeform: Shape 583">
                <a:extLst>
                  <a:ext uri="{FF2B5EF4-FFF2-40B4-BE49-F238E27FC236}">
                    <a16:creationId xmlns:a16="http://schemas.microsoft.com/office/drawing/2014/main" id="{CE7D6B30-E9B8-44FF-9FFC-437DBB8238FE}"/>
                  </a:ext>
                </a:extLst>
              </p:cNvPr>
              <p:cNvSpPr/>
              <p:nvPr/>
            </p:nvSpPr>
            <p:spPr>
              <a:xfrm>
                <a:off x="9394501" y="5236506"/>
                <a:ext cx="153353" cy="93106"/>
              </a:xfrm>
              <a:custGeom>
                <a:avLst/>
                <a:gdLst>
                  <a:gd name="connsiteX0" fmla="*/ 122682 w 122682"/>
                  <a:gd name="connsiteY0" fmla="*/ 72580 h 74485"/>
                  <a:gd name="connsiteX1" fmla="*/ 120110 w 122682"/>
                  <a:gd name="connsiteY1" fmla="*/ 74486 h 74485"/>
                  <a:gd name="connsiteX2" fmla="*/ 118300 w 122682"/>
                  <a:gd name="connsiteY2" fmla="*/ 71533 h 74485"/>
                  <a:gd name="connsiteX3" fmla="*/ 116967 w 122682"/>
                  <a:gd name="connsiteY3" fmla="*/ 72295 h 74485"/>
                  <a:gd name="connsiteX4" fmla="*/ 114776 w 122682"/>
                  <a:gd name="connsiteY4" fmla="*/ 70771 h 74485"/>
                  <a:gd name="connsiteX5" fmla="*/ 111728 w 122682"/>
                  <a:gd name="connsiteY5" fmla="*/ 72866 h 74485"/>
                  <a:gd name="connsiteX6" fmla="*/ 107442 w 122682"/>
                  <a:gd name="connsiteY6" fmla="*/ 73533 h 74485"/>
                  <a:gd name="connsiteX7" fmla="*/ 103822 w 122682"/>
                  <a:gd name="connsiteY7" fmla="*/ 72200 h 74485"/>
                  <a:gd name="connsiteX8" fmla="*/ 102108 w 122682"/>
                  <a:gd name="connsiteY8" fmla="*/ 74009 h 74485"/>
                  <a:gd name="connsiteX9" fmla="*/ 98488 w 122682"/>
                  <a:gd name="connsiteY9" fmla="*/ 72771 h 74485"/>
                  <a:gd name="connsiteX10" fmla="*/ 97821 w 122682"/>
                  <a:gd name="connsiteY10" fmla="*/ 71152 h 74485"/>
                  <a:gd name="connsiteX11" fmla="*/ 0 w 122682"/>
                  <a:gd name="connsiteY11" fmla="*/ 70866 h 74485"/>
                  <a:gd name="connsiteX12" fmla="*/ 0 w 122682"/>
                  <a:gd name="connsiteY12" fmla="*/ 0 h 74485"/>
                  <a:gd name="connsiteX13" fmla="*/ 121825 w 122682"/>
                  <a:gd name="connsiteY13" fmla="*/ 571 h 74485"/>
                  <a:gd name="connsiteX14" fmla="*/ 122682 w 122682"/>
                  <a:gd name="connsiteY14" fmla="*/ 72580 h 74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682" h="74485">
                    <a:moveTo>
                      <a:pt x="122682" y="72580"/>
                    </a:moveTo>
                    <a:lnTo>
                      <a:pt x="120110" y="74486"/>
                    </a:lnTo>
                    <a:lnTo>
                      <a:pt x="118300" y="71533"/>
                    </a:lnTo>
                    <a:lnTo>
                      <a:pt x="116967" y="72295"/>
                    </a:lnTo>
                    <a:lnTo>
                      <a:pt x="114776" y="70771"/>
                    </a:lnTo>
                    <a:lnTo>
                      <a:pt x="111728" y="72866"/>
                    </a:lnTo>
                    <a:lnTo>
                      <a:pt x="107442" y="73533"/>
                    </a:lnTo>
                    <a:lnTo>
                      <a:pt x="103822" y="72200"/>
                    </a:lnTo>
                    <a:lnTo>
                      <a:pt x="102108" y="74009"/>
                    </a:lnTo>
                    <a:lnTo>
                      <a:pt x="98488" y="72771"/>
                    </a:lnTo>
                    <a:lnTo>
                      <a:pt x="97821" y="71152"/>
                    </a:lnTo>
                    <a:lnTo>
                      <a:pt x="0" y="70866"/>
                    </a:lnTo>
                    <a:lnTo>
                      <a:pt x="0" y="0"/>
                    </a:lnTo>
                    <a:lnTo>
                      <a:pt x="121825" y="571"/>
                    </a:lnTo>
                    <a:lnTo>
                      <a:pt x="122682" y="72580"/>
                    </a:lnTo>
                    <a:close/>
                  </a:path>
                </a:pathLst>
              </a:custGeom>
              <a:noFill/>
              <a:ln w="2667" cap="flat">
                <a:solidFill>
                  <a:srgbClr val="FFFFFF"/>
                </a:solidFill>
                <a:prstDash val="solid"/>
                <a:miter/>
              </a:ln>
            </p:spPr>
            <p:txBody>
              <a:bodyPr rtlCol="0" anchor="ctr"/>
              <a:lstStyle/>
              <a:p>
                <a:endParaRPr lang="en-US"/>
              </a:p>
            </p:txBody>
          </p:sp>
          <p:sp>
            <p:nvSpPr>
              <p:cNvPr id="585" name="Freeform: Shape 584">
                <a:extLst>
                  <a:ext uri="{FF2B5EF4-FFF2-40B4-BE49-F238E27FC236}">
                    <a16:creationId xmlns:a16="http://schemas.microsoft.com/office/drawing/2014/main" id="{DE726521-10E4-41B9-A349-C0D47E7C2A75}"/>
                  </a:ext>
                </a:extLst>
              </p:cNvPr>
              <p:cNvSpPr/>
              <p:nvPr/>
            </p:nvSpPr>
            <p:spPr>
              <a:xfrm>
                <a:off x="9851225" y="5236506"/>
                <a:ext cx="107989" cy="141565"/>
              </a:xfrm>
              <a:custGeom>
                <a:avLst/>
                <a:gdLst>
                  <a:gd name="connsiteX0" fmla="*/ 0 w 86391"/>
                  <a:gd name="connsiteY0" fmla="*/ 107252 h 113252"/>
                  <a:gd name="connsiteX1" fmla="*/ 95 w 86391"/>
                  <a:gd name="connsiteY1" fmla="*/ 17050 h 113252"/>
                  <a:gd name="connsiteX2" fmla="*/ 0 w 86391"/>
                  <a:gd name="connsiteY2" fmla="*/ 0 h 113252"/>
                  <a:gd name="connsiteX3" fmla="*/ 86392 w 86391"/>
                  <a:gd name="connsiteY3" fmla="*/ 286 h 113252"/>
                  <a:gd name="connsiteX4" fmla="*/ 85916 w 86391"/>
                  <a:gd name="connsiteY4" fmla="*/ 14383 h 113252"/>
                  <a:gd name="connsiteX5" fmla="*/ 81343 w 86391"/>
                  <a:gd name="connsiteY5" fmla="*/ 14954 h 113252"/>
                  <a:gd name="connsiteX6" fmla="*/ 72200 w 86391"/>
                  <a:gd name="connsiteY6" fmla="*/ 11811 h 113252"/>
                  <a:gd name="connsiteX7" fmla="*/ 67627 w 86391"/>
                  <a:gd name="connsiteY7" fmla="*/ 8477 h 113252"/>
                  <a:gd name="connsiteX8" fmla="*/ 64008 w 86391"/>
                  <a:gd name="connsiteY8" fmla="*/ 12383 h 113252"/>
                  <a:gd name="connsiteX9" fmla="*/ 59817 w 86391"/>
                  <a:gd name="connsiteY9" fmla="*/ 11430 h 113252"/>
                  <a:gd name="connsiteX10" fmla="*/ 61246 w 86391"/>
                  <a:gd name="connsiteY10" fmla="*/ 113252 h 113252"/>
                  <a:gd name="connsiteX11" fmla="*/ 58864 w 86391"/>
                  <a:gd name="connsiteY11" fmla="*/ 112586 h 113252"/>
                  <a:gd name="connsiteX12" fmla="*/ 54007 w 86391"/>
                  <a:gd name="connsiteY12" fmla="*/ 105061 h 113252"/>
                  <a:gd name="connsiteX13" fmla="*/ 43815 w 86391"/>
                  <a:gd name="connsiteY13" fmla="*/ 109157 h 113252"/>
                  <a:gd name="connsiteX14" fmla="*/ 35528 w 86391"/>
                  <a:gd name="connsiteY14" fmla="*/ 101155 h 113252"/>
                  <a:gd name="connsiteX15" fmla="*/ 31052 w 86391"/>
                  <a:gd name="connsiteY15" fmla="*/ 102108 h 113252"/>
                  <a:gd name="connsiteX16" fmla="*/ 27908 w 86391"/>
                  <a:gd name="connsiteY16" fmla="*/ 106394 h 113252"/>
                  <a:gd name="connsiteX17" fmla="*/ 20574 w 86391"/>
                  <a:gd name="connsiteY17" fmla="*/ 112014 h 113252"/>
                  <a:gd name="connsiteX18" fmla="*/ 0 w 86391"/>
                  <a:gd name="connsiteY18" fmla="*/ 107252 h 113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6391" h="113252">
                    <a:moveTo>
                      <a:pt x="0" y="107252"/>
                    </a:moveTo>
                    <a:lnTo>
                      <a:pt x="95" y="17050"/>
                    </a:lnTo>
                    <a:lnTo>
                      <a:pt x="0" y="0"/>
                    </a:lnTo>
                    <a:lnTo>
                      <a:pt x="86392" y="286"/>
                    </a:lnTo>
                    <a:lnTo>
                      <a:pt x="85916" y="14383"/>
                    </a:lnTo>
                    <a:lnTo>
                      <a:pt x="81343" y="14954"/>
                    </a:lnTo>
                    <a:lnTo>
                      <a:pt x="72200" y="11811"/>
                    </a:lnTo>
                    <a:lnTo>
                      <a:pt x="67627" y="8477"/>
                    </a:lnTo>
                    <a:lnTo>
                      <a:pt x="64008" y="12383"/>
                    </a:lnTo>
                    <a:lnTo>
                      <a:pt x="59817" y="11430"/>
                    </a:lnTo>
                    <a:lnTo>
                      <a:pt x="61246" y="113252"/>
                    </a:lnTo>
                    <a:lnTo>
                      <a:pt x="58864" y="112586"/>
                    </a:lnTo>
                    <a:lnTo>
                      <a:pt x="54007" y="105061"/>
                    </a:lnTo>
                    <a:lnTo>
                      <a:pt x="43815" y="109157"/>
                    </a:lnTo>
                    <a:lnTo>
                      <a:pt x="35528" y="101155"/>
                    </a:lnTo>
                    <a:lnTo>
                      <a:pt x="31052" y="102108"/>
                    </a:lnTo>
                    <a:lnTo>
                      <a:pt x="27908" y="106394"/>
                    </a:lnTo>
                    <a:lnTo>
                      <a:pt x="20574" y="112014"/>
                    </a:lnTo>
                    <a:lnTo>
                      <a:pt x="0" y="107252"/>
                    </a:lnTo>
                    <a:close/>
                  </a:path>
                </a:pathLst>
              </a:custGeom>
              <a:solidFill>
                <a:srgbClr val="669940"/>
              </a:solidFill>
              <a:ln w="9525" cap="flat">
                <a:noFill/>
                <a:prstDash val="solid"/>
                <a:miter/>
              </a:ln>
            </p:spPr>
            <p:txBody>
              <a:bodyPr rtlCol="0" anchor="ctr"/>
              <a:lstStyle/>
              <a:p>
                <a:endParaRPr lang="en-US"/>
              </a:p>
            </p:txBody>
          </p:sp>
          <p:sp>
            <p:nvSpPr>
              <p:cNvPr id="586" name="Freeform: Shape 585">
                <a:extLst>
                  <a:ext uri="{FF2B5EF4-FFF2-40B4-BE49-F238E27FC236}">
                    <a16:creationId xmlns:a16="http://schemas.microsoft.com/office/drawing/2014/main" id="{DA232E71-AE46-42B8-8B13-F68C30F56680}"/>
                  </a:ext>
                </a:extLst>
              </p:cNvPr>
              <p:cNvSpPr/>
              <p:nvPr/>
            </p:nvSpPr>
            <p:spPr>
              <a:xfrm>
                <a:off x="9851225" y="5236506"/>
                <a:ext cx="107989" cy="141565"/>
              </a:xfrm>
              <a:custGeom>
                <a:avLst/>
                <a:gdLst>
                  <a:gd name="connsiteX0" fmla="*/ 0 w 86391"/>
                  <a:gd name="connsiteY0" fmla="*/ 107252 h 113252"/>
                  <a:gd name="connsiteX1" fmla="*/ 95 w 86391"/>
                  <a:gd name="connsiteY1" fmla="*/ 17050 h 113252"/>
                  <a:gd name="connsiteX2" fmla="*/ 0 w 86391"/>
                  <a:gd name="connsiteY2" fmla="*/ 0 h 113252"/>
                  <a:gd name="connsiteX3" fmla="*/ 86392 w 86391"/>
                  <a:gd name="connsiteY3" fmla="*/ 286 h 113252"/>
                  <a:gd name="connsiteX4" fmla="*/ 85916 w 86391"/>
                  <a:gd name="connsiteY4" fmla="*/ 14383 h 113252"/>
                  <a:gd name="connsiteX5" fmla="*/ 81343 w 86391"/>
                  <a:gd name="connsiteY5" fmla="*/ 14954 h 113252"/>
                  <a:gd name="connsiteX6" fmla="*/ 72200 w 86391"/>
                  <a:gd name="connsiteY6" fmla="*/ 11811 h 113252"/>
                  <a:gd name="connsiteX7" fmla="*/ 67627 w 86391"/>
                  <a:gd name="connsiteY7" fmla="*/ 8477 h 113252"/>
                  <a:gd name="connsiteX8" fmla="*/ 64008 w 86391"/>
                  <a:gd name="connsiteY8" fmla="*/ 12383 h 113252"/>
                  <a:gd name="connsiteX9" fmla="*/ 59817 w 86391"/>
                  <a:gd name="connsiteY9" fmla="*/ 11430 h 113252"/>
                  <a:gd name="connsiteX10" fmla="*/ 61246 w 86391"/>
                  <a:gd name="connsiteY10" fmla="*/ 113252 h 113252"/>
                  <a:gd name="connsiteX11" fmla="*/ 58864 w 86391"/>
                  <a:gd name="connsiteY11" fmla="*/ 112586 h 113252"/>
                  <a:gd name="connsiteX12" fmla="*/ 54007 w 86391"/>
                  <a:gd name="connsiteY12" fmla="*/ 105061 h 113252"/>
                  <a:gd name="connsiteX13" fmla="*/ 43815 w 86391"/>
                  <a:gd name="connsiteY13" fmla="*/ 109157 h 113252"/>
                  <a:gd name="connsiteX14" fmla="*/ 35528 w 86391"/>
                  <a:gd name="connsiteY14" fmla="*/ 101155 h 113252"/>
                  <a:gd name="connsiteX15" fmla="*/ 31052 w 86391"/>
                  <a:gd name="connsiteY15" fmla="*/ 102108 h 113252"/>
                  <a:gd name="connsiteX16" fmla="*/ 27908 w 86391"/>
                  <a:gd name="connsiteY16" fmla="*/ 106394 h 113252"/>
                  <a:gd name="connsiteX17" fmla="*/ 20574 w 86391"/>
                  <a:gd name="connsiteY17" fmla="*/ 112014 h 113252"/>
                  <a:gd name="connsiteX18" fmla="*/ 0 w 86391"/>
                  <a:gd name="connsiteY18" fmla="*/ 107252 h 113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6391" h="113252">
                    <a:moveTo>
                      <a:pt x="0" y="107252"/>
                    </a:moveTo>
                    <a:lnTo>
                      <a:pt x="95" y="17050"/>
                    </a:lnTo>
                    <a:lnTo>
                      <a:pt x="0" y="0"/>
                    </a:lnTo>
                    <a:lnTo>
                      <a:pt x="86392" y="286"/>
                    </a:lnTo>
                    <a:lnTo>
                      <a:pt x="85916" y="14383"/>
                    </a:lnTo>
                    <a:lnTo>
                      <a:pt x="81343" y="14954"/>
                    </a:lnTo>
                    <a:lnTo>
                      <a:pt x="72200" y="11811"/>
                    </a:lnTo>
                    <a:lnTo>
                      <a:pt x="67627" y="8477"/>
                    </a:lnTo>
                    <a:lnTo>
                      <a:pt x="64008" y="12383"/>
                    </a:lnTo>
                    <a:lnTo>
                      <a:pt x="59817" y="11430"/>
                    </a:lnTo>
                    <a:lnTo>
                      <a:pt x="61246" y="113252"/>
                    </a:lnTo>
                    <a:lnTo>
                      <a:pt x="58864" y="112586"/>
                    </a:lnTo>
                    <a:lnTo>
                      <a:pt x="54007" y="105061"/>
                    </a:lnTo>
                    <a:lnTo>
                      <a:pt x="43815" y="109157"/>
                    </a:lnTo>
                    <a:lnTo>
                      <a:pt x="35528" y="101155"/>
                    </a:lnTo>
                    <a:lnTo>
                      <a:pt x="31052" y="102108"/>
                    </a:lnTo>
                    <a:lnTo>
                      <a:pt x="27908" y="106394"/>
                    </a:lnTo>
                    <a:lnTo>
                      <a:pt x="20574" y="112014"/>
                    </a:lnTo>
                    <a:lnTo>
                      <a:pt x="0" y="107252"/>
                    </a:lnTo>
                    <a:close/>
                  </a:path>
                </a:pathLst>
              </a:custGeom>
              <a:noFill/>
              <a:ln w="2667" cap="flat">
                <a:solidFill>
                  <a:srgbClr val="FFFFFF"/>
                </a:solidFill>
                <a:prstDash val="solid"/>
                <a:miter/>
              </a:ln>
            </p:spPr>
            <p:txBody>
              <a:bodyPr rtlCol="0" anchor="ctr"/>
              <a:lstStyle/>
              <a:p>
                <a:endParaRPr lang="en-US"/>
              </a:p>
            </p:txBody>
          </p:sp>
          <p:sp>
            <p:nvSpPr>
              <p:cNvPr id="587" name="Freeform: Shape 586">
                <a:extLst>
                  <a:ext uri="{FF2B5EF4-FFF2-40B4-BE49-F238E27FC236}">
                    <a16:creationId xmlns:a16="http://schemas.microsoft.com/office/drawing/2014/main" id="{36191746-3E7F-472A-BD3E-1B279A91FFA4}"/>
                  </a:ext>
                </a:extLst>
              </p:cNvPr>
              <p:cNvSpPr/>
              <p:nvPr/>
            </p:nvSpPr>
            <p:spPr>
              <a:xfrm>
                <a:off x="10198649" y="5236745"/>
                <a:ext cx="133350" cy="101797"/>
              </a:xfrm>
              <a:custGeom>
                <a:avLst/>
                <a:gdLst>
                  <a:gd name="connsiteX0" fmla="*/ 87154 w 106680"/>
                  <a:gd name="connsiteY0" fmla="*/ 81248 h 81438"/>
                  <a:gd name="connsiteX1" fmla="*/ 17145 w 106680"/>
                  <a:gd name="connsiteY1" fmla="*/ 81439 h 81438"/>
                  <a:gd name="connsiteX2" fmla="*/ 16859 w 106680"/>
                  <a:gd name="connsiteY2" fmla="*/ 61055 h 81438"/>
                  <a:gd name="connsiteX3" fmla="*/ 0 w 106680"/>
                  <a:gd name="connsiteY3" fmla="*/ 60579 h 81438"/>
                  <a:gd name="connsiteX4" fmla="*/ 571 w 106680"/>
                  <a:gd name="connsiteY4" fmla="*/ 31432 h 81438"/>
                  <a:gd name="connsiteX5" fmla="*/ 10573 w 106680"/>
                  <a:gd name="connsiteY5" fmla="*/ 29146 h 81438"/>
                  <a:gd name="connsiteX6" fmla="*/ 18955 w 106680"/>
                  <a:gd name="connsiteY6" fmla="*/ 33052 h 81438"/>
                  <a:gd name="connsiteX7" fmla="*/ 25813 w 106680"/>
                  <a:gd name="connsiteY7" fmla="*/ 34195 h 81438"/>
                  <a:gd name="connsiteX8" fmla="*/ 33338 w 106680"/>
                  <a:gd name="connsiteY8" fmla="*/ 39814 h 81438"/>
                  <a:gd name="connsiteX9" fmla="*/ 38862 w 106680"/>
                  <a:gd name="connsiteY9" fmla="*/ 39814 h 81438"/>
                  <a:gd name="connsiteX10" fmla="*/ 46482 w 106680"/>
                  <a:gd name="connsiteY10" fmla="*/ 26289 h 81438"/>
                  <a:gd name="connsiteX11" fmla="*/ 52007 w 106680"/>
                  <a:gd name="connsiteY11" fmla="*/ 21907 h 81438"/>
                  <a:gd name="connsiteX12" fmla="*/ 51245 w 106680"/>
                  <a:gd name="connsiteY12" fmla="*/ 17050 h 81438"/>
                  <a:gd name="connsiteX13" fmla="*/ 57531 w 106680"/>
                  <a:gd name="connsiteY13" fmla="*/ 15621 h 81438"/>
                  <a:gd name="connsiteX14" fmla="*/ 61246 w 106680"/>
                  <a:gd name="connsiteY14" fmla="*/ 6763 h 81438"/>
                  <a:gd name="connsiteX15" fmla="*/ 60770 w 106680"/>
                  <a:gd name="connsiteY15" fmla="*/ 3143 h 81438"/>
                  <a:gd name="connsiteX16" fmla="*/ 63055 w 106680"/>
                  <a:gd name="connsiteY16" fmla="*/ 0 h 81438"/>
                  <a:gd name="connsiteX17" fmla="*/ 72676 w 106680"/>
                  <a:gd name="connsiteY17" fmla="*/ 5239 h 81438"/>
                  <a:gd name="connsiteX18" fmla="*/ 79724 w 106680"/>
                  <a:gd name="connsiteY18" fmla="*/ 6477 h 81438"/>
                  <a:gd name="connsiteX19" fmla="*/ 81629 w 106680"/>
                  <a:gd name="connsiteY19" fmla="*/ 11239 h 81438"/>
                  <a:gd name="connsiteX20" fmla="*/ 87439 w 106680"/>
                  <a:gd name="connsiteY20" fmla="*/ 12192 h 81438"/>
                  <a:gd name="connsiteX21" fmla="*/ 90201 w 106680"/>
                  <a:gd name="connsiteY21" fmla="*/ 14192 h 81438"/>
                  <a:gd name="connsiteX22" fmla="*/ 91345 w 106680"/>
                  <a:gd name="connsiteY22" fmla="*/ 19621 h 81438"/>
                  <a:gd name="connsiteX23" fmla="*/ 98584 w 106680"/>
                  <a:gd name="connsiteY23" fmla="*/ 18383 h 81438"/>
                  <a:gd name="connsiteX24" fmla="*/ 106680 w 106680"/>
                  <a:gd name="connsiteY24" fmla="*/ 25241 h 81438"/>
                  <a:gd name="connsiteX25" fmla="*/ 105727 w 106680"/>
                  <a:gd name="connsiteY25" fmla="*/ 52102 h 81438"/>
                  <a:gd name="connsiteX26" fmla="*/ 86963 w 106680"/>
                  <a:gd name="connsiteY26" fmla="*/ 52483 h 81438"/>
                  <a:gd name="connsiteX27" fmla="*/ 87154 w 106680"/>
                  <a:gd name="connsiteY27" fmla="*/ 81248 h 81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06680" h="81438">
                    <a:moveTo>
                      <a:pt x="87154" y="81248"/>
                    </a:moveTo>
                    <a:lnTo>
                      <a:pt x="17145" y="81439"/>
                    </a:lnTo>
                    <a:lnTo>
                      <a:pt x="16859" y="61055"/>
                    </a:lnTo>
                    <a:lnTo>
                      <a:pt x="0" y="60579"/>
                    </a:lnTo>
                    <a:lnTo>
                      <a:pt x="571" y="31432"/>
                    </a:lnTo>
                    <a:lnTo>
                      <a:pt x="10573" y="29146"/>
                    </a:lnTo>
                    <a:lnTo>
                      <a:pt x="18955" y="33052"/>
                    </a:lnTo>
                    <a:lnTo>
                      <a:pt x="25813" y="34195"/>
                    </a:lnTo>
                    <a:lnTo>
                      <a:pt x="33338" y="39814"/>
                    </a:lnTo>
                    <a:lnTo>
                      <a:pt x="38862" y="39814"/>
                    </a:lnTo>
                    <a:lnTo>
                      <a:pt x="46482" y="26289"/>
                    </a:lnTo>
                    <a:lnTo>
                      <a:pt x="52007" y="21907"/>
                    </a:lnTo>
                    <a:lnTo>
                      <a:pt x="51245" y="17050"/>
                    </a:lnTo>
                    <a:lnTo>
                      <a:pt x="57531" y="15621"/>
                    </a:lnTo>
                    <a:lnTo>
                      <a:pt x="61246" y="6763"/>
                    </a:lnTo>
                    <a:lnTo>
                      <a:pt x="60770" y="3143"/>
                    </a:lnTo>
                    <a:lnTo>
                      <a:pt x="63055" y="0"/>
                    </a:lnTo>
                    <a:lnTo>
                      <a:pt x="72676" y="5239"/>
                    </a:lnTo>
                    <a:lnTo>
                      <a:pt x="79724" y="6477"/>
                    </a:lnTo>
                    <a:lnTo>
                      <a:pt x="81629" y="11239"/>
                    </a:lnTo>
                    <a:lnTo>
                      <a:pt x="87439" y="12192"/>
                    </a:lnTo>
                    <a:lnTo>
                      <a:pt x="90201" y="14192"/>
                    </a:lnTo>
                    <a:lnTo>
                      <a:pt x="91345" y="19621"/>
                    </a:lnTo>
                    <a:lnTo>
                      <a:pt x="98584" y="18383"/>
                    </a:lnTo>
                    <a:lnTo>
                      <a:pt x="106680" y="25241"/>
                    </a:lnTo>
                    <a:lnTo>
                      <a:pt x="105727" y="52102"/>
                    </a:lnTo>
                    <a:lnTo>
                      <a:pt x="86963" y="52483"/>
                    </a:lnTo>
                    <a:lnTo>
                      <a:pt x="87154" y="81248"/>
                    </a:lnTo>
                    <a:close/>
                  </a:path>
                </a:pathLst>
              </a:custGeom>
              <a:solidFill>
                <a:srgbClr val="669940"/>
              </a:solidFill>
              <a:ln w="9525" cap="flat">
                <a:noFill/>
                <a:prstDash val="solid"/>
                <a:miter/>
              </a:ln>
            </p:spPr>
            <p:txBody>
              <a:bodyPr rtlCol="0" anchor="ctr"/>
              <a:lstStyle/>
              <a:p>
                <a:endParaRPr lang="en-US"/>
              </a:p>
            </p:txBody>
          </p:sp>
          <p:sp>
            <p:nvSpPr>
              <p:cNvPr id="588" name="Freeform: Shape 587">
                <a:extLst>
                  <a:ext uri="{FF2B5EF4-FFF2-40B4-BE49-F238E27FC236}">
                    <a16:creationId xmlns:a16="http://schemas.microsoft.com/office/drawing/2014/main" id="{BDEEFEE7-CE95-4EC6-919D-EDF5AFC582E8}"/>
                  </a:ext>
                </a:extLst>
              </p:cNvPr>
              <p:cNvSpPr/>
              <p:nvPr/>
            </p:nvSpPr>
            <p:spPr>
              <a:xfrm>
                <a:off x="10198649" y="5236745"/>
                <a:ext cx="133350" cy="101797"/>
              </a:xfrm>
              <a:custGeom>
                <a:avLst/>
                <a:gdLst>
                  <a:gd name="connsiteX0" fmla="*/ 87154 w 106680"/>
                  <a:gd name="connsiteY0" fmla="*/ 81248 h 81438"/>
                  <a:gd name="connsiteX1" fmla="*/ 17145 w 106680"/>
                  <a:gd name="connsiteY1" fmla="*/ 81439 h 81438"/>
                  <a:gd name="connsiteX2" fmla="*/ 16859 w 106680"/>
                  <a:gd name="connsiteY2" fmla="*/ 61055 h 81438"/>
                  <a:gd name="connsiteX3" fmla="*/ 0 w 106680"/>
                  <a:gd name="connsiteY3" fmla="*/ 60579 h 81438"/>
                  <a:gd name="connsiteX4" fmla="*/ 571 w 106680"/>
                  <a:gd name="connsiteY4" fmla="*/ 31432 h 81438"/>
                  <a:gd name="connsiteX5" fmla="*/ 10573 w 106680"/>
                  <a:gd name="connsiteY5" fmla="*/ 29146 h 81438"/>
                  <a:gd name="connsiteX6" fmla="*/ 18955 w 106680"/>
                  <a:gd name="connsiteY6" fmla="*/ 33052 h 81438"/>
                  <a:gd name="connsiteX7" fmla="*/ 25813 w 106680"/>
                  <a:gd name="connsiteY7" fmla="*/ 34195 h 81438"/>
                  <a:gd name="connsiteX8" fmla="*/ 33338 w 106680"/>
                  <a:gd name="connsiteY8" fmla="*/ 39814 h 81438"/>
                  <a:gd name="connsiteX9" fmla="*/ 38862 w 106680"/>
                  <a:gd name="connsiteY9" fmla="*/ 39814 h 81438"/>
                  <a:gd name="connsiteX10" fmla="*/ 46482 w 106680"/>
                  <a:gd name="connsiteY10" fmla="*/ 26289 h 81438"/>
                  <a:gd name="connsiteX11" fmla="*/ 52007 w 106680"/>
                  <a:gd name="connsiteY11" fmla="*/ 21907 h 81438"/>
                  <a:gd name="connsiteX12" fmla="*/ 51245 w 106680"/>
                  <a:gd name="connsiteY12" fmla="*/ 17050 h 81438"/>
                  <a:gd name="connsiteX13" fmla="*/ 57531 w 106680"/>
                  <a:gd name="connsiteY13" fmla="*/ 15621 h 81438"/>
                  <a:gd name="connsiteX14" fmla="*/ 61246 w 106680"/>
                  <a:gd name="connsiteY14" fmla="*/ 6763 h 81438"/>
                  <a:gd name="connsiteX15" fmla="*/ 60770 w 106680"/>
                  <a:gd name="connsiteY15" fmla="*/ 3143 h 81438"/>
                  <a:gd name="connsiteX16" fmla="*/ 63055 w 106680"/>
                  <a:gd name="connsiteY16" fmla="*/ 0 h 81438"/>
                  <a:gd name="connsiteX17" fmla="*/ 72676 w 106680"/>
                  <a:gd name="connsiteY17" fmla="*/ 5239 h 81438"/>
                  <a:gd name="connsiteX18" fmla="*/ 79724 w 106680"/>
                  <a:gd name="connsiteY18" fmla="*/ 6477 h 81438"/>
                  <a:gd name="connsiteX19" fmla="*/ 81629 w 106680"/>
                  <a:gd name="connsiteY19" fmla="*/ 11239 h 81438"/>
                  <a:gd name="connsiteX20" fmla="*/ 87439 w 106680"/>
                  <a:gd name="connsiteY20" fmla="*/ 12192 h 81438"/>
                  <a:gd name="connsiteX21" fmla="*/ 90201 w 106680"/>
                  <a:gd name="connsiteY21" fmla="*/ 14192 h 81438"/>
                  <a:gd name="connsiteX22" fmla="*/ 91345 w 106680"/>
                  <a:gd name="connsiteY22" fmla="*/ 19621 h 81438"/>
                  <a:gd name="connsiteX23" fmla="*/ 98584 w 106680"/>
                  <a:gd name="connsiteY23" fmla="*/ 18383 h 81438"/>
                  <a:gd name="connsiteX24" fmla="*/ 106680 w 106680"/>
                  <a:gd name="connsiteY24" fmla="*/ 25241 h 81438"/>
                  <a:gd name="connsiteX25" fmla="*/ 105727 w 106680"/>
                  <a:gd name="connsiteY25" fmla="*/ 52102 h 81438"/>
                  <a:gd name="connsiteX26" fmla="*/ 86963 w 106680"/>
                  <a:gd name="connsiteY26" fmla="*/ 52483 h 81438"/>
                  <a:gd name="connsiteX27" fmla="*/ 87154 w 106680"/>
                  <a:gd name="connsiteY27" fmla="*/ 81248 h 81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06680" h="81438">
                    <a:moveTo>
                      <a:pt x="87154" y="81248"/>
                    </a:moveTo>
                    <a:lnTo>
                      <a:pt x="17145" y="81439"/>
                    </a:lnTo>
                    <a:lnTo>
                      <a:pt x="16859" y="61055"/>
                    </a:lnTo>
                    <a:lnTo>
                      <a:pt x="0" y="60579"/>
                    </a:lnTo>
                    <a:lnTo>
                      <a:pt x="571" y="31432"/>
                    </a:lnTo>
                    <a:lnTo>
                      <a:pt x="10573" y="29146"/>
                    </a:lnTo>
                    <a:lnTo>
                      <a:pt x="18955" y="33052"/>
                    </a:lnTo>
                    <a:lnTo>
                      <a:pt x="25813" y="34195"/>
                    </a:lnTo>
                    <a:lnTo>
                      <a:pt x="33338" y="39814"/>
                    </a:lnTo>
                    <a:lnTo>
                      <a:pt x="38862" y="39814"/>
                    </a:lnTo>
                    <a:lnTo>
                      <a:pt x="46482" y="26289"/>
                    </a:lnTo>
                    <a:lnTo>
                      <a:pt x="52007" y="21907"/>
                    </a:lnTo>
                    <a:lnTo>
                      <a:pt x="51245" y="17050"/>
                    </a:lnTo>
                    <a:lnTo>
                      <a:pt x="57531" y="15621"/>
                    </a:lnTo>
                    <a:lnTo>
                      <a:pt x="61246" y="6763"/>
                    </a:lnTo>
                    <a:lnTo>
                      <a:pt x="60770" y="3143"/>
                    </a:lnTo>
                    <a:lnTo>
                      <a:pt x="63055" y="0"/>
                    </a:lnTo>
                    <a:lnTo>
                      <a:pt x="72676" y="5239"/>
                    </a:lnTo>
                    <a:lnTo>
                      <a:pt x="79724" y="6477"/>
                    </a:lnTo>
                    <a:lnTo>
                      <a:pt x="81629" y="11239"/>
                    </a:lnTo>
                    <a:lnTo>
                      <a:pt x="87439" y="12192"/>
                    </a:lnTo>
                    <a:lnTo>
                      <a:pt x="90201" y="14192"/>
                    </a:lnTo>
                    <a:lnTo>
                      <a:pt x="91345" y="19621"/>
                    </a:lnTo>
                    <a:lnTo>
                      <a:pt x="98584" y="18383"/>
                    </a:lnTo>
                    <a:lnTo>
                      <a:pt x="106680" y="25241"/>
                    </a:lnTo>
                    <a:lnTo>
                      <a:pt x="105727" y="52102"/>
                    </a:lnTo>
                    <a:lnTo>
                      <a:pt x="86963" y="52483"/>
                    </a:lnTo>
                    <a:lnTo>
                      <a:pt x="87154" y="81248"/>
                    </a:lnTo>
                    <a:close/>
                  </a:path>
                </a:pathLst>
              </a:custGeom>
              <a:noFill/>
              <a:ln w="2667" cap="flat">
                <a:solidFill>
                  <a:srgbClr val="FFFFFF"/>
                </a:solidFill>
                <a:prstDash val="solid"/>
                <a:miter/>
              </a:ln>
            </p:spPr>
            <p:txBody>
              <a:bodyPr rtlCol="0" anchor="ctr"/>
              <a:lstStyle/>
              <a:p>
                <a:endParaRPr lang="en-US"/>
              </a:p>
            </p:txBody>
          </p:sp>
          <p:sp>
            <p:nvSpPr>
              <p:cNvPr id="589" name="Freeform: Shape 588">
                <a:extLst>
                  <a:ext uri="{FF2B5EF4-FFF2-40B4-BE49-F238E27FC236}">
                    <a16:creationId xmlns:a16="http://schemas.microsoft.com/office/drawing/2014/main" id="{9DC242B5-83C9-4E79-95CD-9175D7E5CDFE}"/>
                  </a:ext>
                </a:extLst>
              </p:cNvPr>
              <p:cNvSpPr/>
              <p:nvPr/>
            </p:nvSpPr>
            <p:spPr>
              <a:xfrm>
                <a:off x="9925996" y="5238888"/>
                <a:ext cx="70366" cy="150375"/>
              </a:xfrm>
              <a:custGeom>
                <a:avLst/>
                <a:gdLst>
                  <a:gd name="connsiteX0" fmla="*/ 26099 w 56293"/>
                  <a:gd name="connsiteY0" fmla="*/ 12478 h 120300"/>
                  <a:gd name="connsiteX1" fmla="*/ 31052 w 56293"/>
                  <a:gd name="connsiteY1" fmla="*/ 10668 h 120300"/>
                  <a:gd name="connsiteX2" fmla="*/ 39243 w 56293"/>
                  <a:gd name="connsiteY2" fmla="*/ 14383 h 120300"/>
                  <a:gd name="connsiteX3" fmla="*/ 39815 w 56293"/>
                  <a:gd name="connsiteY3" fmla="*/ 11906 h 120300"/>
                  <a:gd name="connsiteX4" fmla="*/ 34862 w 56293"/>
                  <a:gd name="connsiteY4" fmla="*/ 3048 h 120300"/>
                  <a:gd name="connsiteX5" fmla="*/ 37434 w 56293"/>
                  <a:gd name="connsiteY5" fmla="*/ 1619 h 120300"/>
                  <a:gd name="connsiteX6" fmla="*/ 40863 w 56293"/>
                  <a:gd name="connsiteY6" fmla="*/ 2381 h 120300"/>
                  <a:gd name="connsiteX7" fmla="*/ 41910 w 56293"/>
                  <a:gd name="connsiteY7" fmla="*/ 5620 h 120300"/>
                  <a:gd name="connsiteX8" fmla="*/ 46101 w 56293"/>
                  <a:gd name="connsiteY8" fmla="*/ 6287 h 120300"/>
                  <a:gd name="connsiteX9" fmla="*/ 50483 w 56293"/>
                  <a:gd name="connsiteY9" fmla="*/ 476 h 120300"/>
                  <a:gd name="connsiteX10" fmla="*/ 56102 w 56293"/>
                  <a:gd name="connsiteY10" fmla="*/ 0 h 120300"/>
                  <a:gd name="connsiteX11" fmla="*/ 56293 w 56293"/>
                  <a:gd name="connsiteY11" fmla="*/ 33623 h 120300"/>
                  <a:gd name="connsiteX12" fmla="*/ 55817 w 56293"/>
                  <a:gd name="connsiteY12" fmla="*/ 68485 h 120300"/>
                  <a:gd name="connsiteX13" fmla="*/ 47435 w 56293"/>
                  <a:gd name="connsiteY13" fmla="*/ 68199 h 120300"/>
                  <a:gd name="connsiteX14" fmla="*/ 47435 w 56293"/>
                  <a:gd name="connsiteY14" fmla="*/ 110680 h 120300"/>
                  <a:gd name="connsiteX15" fmla="*/ 42101 w 56293"/>
                  <a:gd name="connsiteY15" fmla="*/ 116396 h 120300"/>
                  <a:gd name="connsiteX16" fmla="*/ 37052 w 56293"/>
                  <a:gd name="connsiteY16" fmla="*/ 109728 h 120300"/>
                  <a:gd name="connsiteX17" fmla="*/ 24479 w 56293"/>
                  <a:gd name="connsiteY17" fmla="*/ 111823 h 120300"/>
                  <a:gd name="connsiteX18" fmla="*/ 19621 w 56293"/>
                  <a:gd name="connsiteY18" fmla="*/ 107347 h 120300"/>
                  <a:gd name="connsiteX19" fmla="*/ 15240 w 56293"/>
                  <a:gd name="connsiteY19" fmla="*/ 106585 h 120300"/>
                  <a:gd name="connsiteX20" fmla="*/ 12954 w 56293"/>
                  <a:gd name="connsiteY20" fmla="*/ 108395 h 120300"/>
                  <a:gd name="connsiteX21" fmla="*/ 15526 w 56293"/>
                  <a:gd name="connsiteY21" fmla="*/ 117443 h 120300"/>
                  <a:gd name="connsiteX22" fmla="*/ 13716 w 56293"/>
                  <a:gd name="connsiteY22" fmla="*/ 119539 h 120300"/>
                  <a:gd name="connsiteX23" fmla="*/ 10096 w 56293"/>
                  <a:gd name="connsiteY23" fmla="*/ 120301 h 120300"/>
                  <a:gd name="connsiteX24" fmla="*/ 8097 w 56293"/>
                  <a:gd name="connsiteY24" fmla="*/ 119824 h 120300"/>
                  <a:gd name="connsiteX25" fmla="*/ 4668 w 56293"/>
                  <a:gd name="connsiteY25" fmla="*/ 113443 h 120300"/>
                  <a:gd name="connsiteX26" fmla="*/ 1429 w 56293"/>
                  <a:gd name="connsiteY26" fmla="*/ 111347 h 120300"/>
                  <a:gd name="connsiteX27" fmla="*/ 0 w 56293"/>
                  <a:gd name="connsiteY27" fmla="*/ 9525 h 120300"/>
                  <a:gd name="connsiteX28" fmla="*/ 4191 w 56293"/>
                  <a:gd name="connsiteY28" fmla="*/ 10478 h 120300"/>
                  <a:gd name="connsiteX29" fmla="*/ 7811 w 56293"/>
                  <a:gd name="connsiteY29" fmla="*/ 6572 h 120300"/>
                  <a:gd name="connsiteX30" fmla="*/ 12383 w 56293"/>
                  <a:gd name="connsiteY30" fmla="*/ 9906 h 120300"/>
                  <a:gd name="connsiteX31" fmla="*/ 21527 w 56293"/>
                  <a:gd name="connsiteY31" fmla="*/ 13049 h 120300"/>
                  <a:gd name="connsiteX32" fmla="*/ 26099 w 56293"/>
                  <a:gd name="connsiteY32" fmla="*/ 12478 h 12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293" h="120300">
                    <a:moveTo>
                      <a:pt x="26099" y="12478"/>
                    </a:moveTo>
                    <a:lnTo>
                      <a:pt x="31052" y="10668"/>
                    </a:lnTo>
                    <a:lnTo>
                      <a:pt x="39243" y="14383"/>
                    </a:lnTo>
                    <a:lnTo>
                      <a:pt x="39815" y="11906"/>
                    </a:lnTo>
                    <a:lnTo>
                      <a:pt x="34862" y="3048"/>
                    </a:lnTo>
                    <a:lnTo>
                      <a:pt x="37434" y="1619"/>
                    </a:lnTo>
                    <a:lnTo>
                      <a:pt x="40863" y="2381"/>
                    </a:lnTo>
                    <a:lnTo>
                      <a:pt x="41910" y="5620"/>
                    </a:lnTo>
                    <a:lnTo>
                      <a:pt x="46101" y="6287"/>
                    </a:lnTo>
                    <a:lnTo>
                      <a:pt x="50483" y="476"/>
                    </a:lnTo>
                    <a:lnTo>
                      <a:pt x="56102" y="0"/>
                    </a:lnTo>
                    <a:lnTo>
                      <a:pt x="56293" y="33623"/>
                    </a:lnTo>
                    <a:lnTo>
                      <a:pt x="55817" y="68485"/>
                    </a:lnTo>
                    <a:lnTo>
                      <a:pt x="47435" y="68199"/>
                    </a:lnTo>
                    <a:lnTo>
                      <a:pt x="47435" y="110680"/>
                    </a:lnTo>
                    <a:lnTo>
                      <a:pt x="42101" y="116396"/>
                    </a:lnTo>
                    <a:lnTo>
                      <a:pt x="37052" y="109728"/>
                    </a:lnTo>
                    <a:lnTo>
                      <a:pt x="24479" y="111823"/>
                    </a:lnTo>
                    <a:lnTo>
                      <a:pt x="19621" y="107347"/>
                    </a:lnTo>
                    <a:lnTo>
                      <a:pt x="15240" y="106585"/>
                    </a:lnTo>
                    <a:lnTo>
                      <a:pt x="12954" y="108395"/>
                    </a:lnTo>
                    <a:lnTo>
                      <a:pt x="15526" y="117443"/>
                    </a:lnTo>
                    <a:lnTo>
                      <a:pt x="13716" y="119539"/>
                    </a:lnTo>
                    <a:lnTo>
                      <a:pt x="10096" y="120301"/>
                    </a:lnTo>
                    <a:lnTo>
                      <a:pt x="8097" y="119824"/>
                    </a:lnTo>
                    <a:lnTo>
                      <a:pt x="4668" y="113443"/>
                    </a:lnTo>
                    <a:lnTo>
                      <a:pt x="1429" y="111347"/>
                    </a:lnTo>
                    <a:lnTo>
                      <a:pt x="0" y="9525"/>
                    </a:lnTo>
                    <a:lnTo>
                      <a:pt x="4191" y="10478"/>
                    </a:lnTo>
                    <a:lnTo>
                      <a:pt x="7811" y="6572"/>
                    </a:lnTo>
                    <a:lnTo>
                      <a:pt x="12383" y="9906"/>
                    </a:lnTo>
                    <a:lnTo>
                      <a:pt x="21527" y="13049"/>
                    </a:lnTo>
                    <a:lnTo>
                      <a:pt x="26099" y="12478"/>
                    </a:lnTo>
                    <a:close/>
                  </a:path>
                </a:pathLst>
              </a:custGeom>
              <a:solidFill>
                <a:srgbClr val="669940"/>
              </a:solidFill>
              <a:ln w="9525" cap="flat">
                <a:noFill/>
                <a:prstDash val="solid"/>
                <a:miter/>
              </a:ln>
            </p:spPr>
            <p:txBody>
              <a:bodyPr rtlCol="0" anchor="ctr"/>
              <a:lstStyle/>
              <a:p>
                <a:endParaRPr lang="en-US"/>
              </a:p>
            </p:txBody>
          </p:sp>
          <p:sp>
            <p:nvSpPr>
              <p:cNvPr id="590" name="Freeform: Shape 589">
                <a:extLst>
                  <a:ext uri="{FF2B5EF4-FFF2-40B4-BE49-F238E27FC236}">
                    <a16:creationId xmlns:a16="http://schemas.microsoft.com/office/drawing/2014/main" id="{C8004C7E-B9D6-40BF-98A4-AC233D01BDEE}"/>
                  </a:ext>
                </a:extLst>
              </p:cNvPr>
              <p:cNvSpPr/>
              <p:nvPr/>
            </p:nvSpPr>
            <p:spPr>
              <a:xfrm>
                <a:off x="9925996" y="5238888"/>
                <a:ext cx="70366" cy="150375"/>
              </a:xfrm>
              <a:custGeom>
                <a:avLst/>
                <a:gdLst>
                  <a:gd name="connsiteX0" fmla="*/ 26099 w 56293"/>
                  <a:gd name="connsiteY0" fmla="*/ 12478 h 120300"/>
                  <a:gd name="connsiteX1" fmla="*/ 31052 w 56293"/>
                  <a:gd name="connsiteY1" fmla="*/ 10668 h 120300"/>
                  <a:gd name="connsiteX2" fmla="*/ 39243 w 56293"/>
                  <a:gd name="connsiteY2" fmla="*/ 14383 h 120300"/>
                  <a:gd name="connsiteX3" fmla="*/ 39815 w 56293"/>
                  <a:gd name="connsiteY3" fmla="*/ 11906 h 120300"/>
                  <a:gd name="connsiteX4" fmla="*/ 34862 w 56293"/>
                  <a:gd name="connsiteY4" fmla="*/ 3048 h 120300"/>
                  <a:gd name="connsiteX5" fmla="*/ 37434 w 56293"/>
                  <a:gd name="connsiteY5" fmla="*/ 1619 h 120300"/>
                  <a:gd name="connsiteX6" fmla="*/ 40863 w 56293"/>
                  <a:gd name="connsiteY6" fmla="*/ 2381 h 120300"/>
                  <a:gd name="connsiteX7" fmla="*/ 41910 w 56293"/>
                  <a:gd name="connsiteY7" fmla="*/ 5620 h 120300"/>
                  <a:gd name="connsiteX8" fmla="*/ 46101 w 56293"/>
                  <a:gd name="connsiteY8" fmla="*/ 6287 h 120300"/>
                  <a:gd name="connsiteX9" fmla="*/ 50483 w 56293"/>
                  <a:gd name="connsiteY9" fmla="*/ 476 h 120300"/>
                  <a:gd name="connsiteX10" fmla="*/ 56102 w 56293"/>
                  <a:gd name="connsiteY10" fmla="*/ 0 h 120300"/>
                  <a:gd name="connsiteX11" fmla="*/ 56293 w 56293"/>
                  <a:gd name="connsiteY11" fmla="*/ 33623 h 120300"/>
                  <a:gd name="connsiteX12" fmla="*/ 55817 w 56293"/>
                  <a:gd name="connsiteY12" fmla="*/ 68485 h 120300"/>
                  <a:gd name="connsiteX13" fmla="*/ 47435 w 56293"/>
                  <a:gd name="connsiteY13" fmla="*/ 68199 h 120300"/>
                  <a:gd name="connsiteX14" fmla="*/ 47435 w 56293"/>
                  <a:gd name="connsiteY14" fmla="*/ 110680 h 120300"/>
                  <a:gd name="connsiteX15" fmla="*/ 42101 w 56293"/>
                  <a:gd name="connsiteY15" fmla="*/ 116396 h 120300"/>
                  <a:gd name="connsiteX16" fmla="*/ 37052 w 56293"/>
                  <a:gd name="connsiteY16" fmla="*/ 109728 h 120300"/>
                  <a:gd name="connsiteX17" fmla="*/ 24479 w 56293"/>
                  <a:gd name="connsiteY17" fmla="*/ 111823 h 120300"/>
                  <a:gd name="connsiteX18" fmla="*/ 19621 w 56293"/>
                  <a:gd name="connsiteY18" fmla="*/ 107347 h 120300"/>
                  <a:gd name="connsiteX19" fmla="*/ 15240 w 56293"/>
                  <a:gd name="connsiteY19" fmla="*/ 106585 h 120300"/>
                  <a:gd name="connsiteX20" fmla="*/ 12954 w 56293"/>
                  <a:gd name="connsiteY20" fmla="*/ 108395 h 120300"/>
                  <a:gd name="connsiteX21" fmla="*/ 15526 w 56293"/>
                  <a:gd name="connsiteY21" fmla="*/ 117443 h 120300"/>
                  <a:gd name="connsiteX22" fmla="*/ 13716 w 56293"/>
                  <a:gd name="connsiteY22" fmla="*/ 119539 h 120300"/>
                  <a:gd name="connsiteX23" fmla="*/ 10096 w 56293"/>
                  <a:gd name="connsiteY23" fmla="*/ 120301 h 120300"/>
                  <a:gd name="connsiteX24" fmla="*/ 8097 w 56293"/>
                  <a:gd name="connsiteY24" fmla="*/ 119824 h 120300"/>
                  <a:gd name="connsiteX25" fmla="*/ 4668 w 56293"/>
                  <a:gd name="connsiteY25" fmla="*/ 113443 h 120300"/>
                  <a:gd name="connsiteX26" fmla="*/ 1429 w 56293"/>
                  <a:gd name="connsiteY26" fmla="*/ 111347 h 120300"/>
                  <a:gd name="connsiteX27" fmla="*/ 0 w 56293"/>
                  <a:gd name="connsiteY27" fmla="*/ 9525 h 120300"/>
                  <a:gd name="connsiteX28" fmla="*/ 4191 w 56293"/>
                  <a:gd name="connsiteY28" fmla="*/ 10478 h 120300"/>
                  <a:gd name="connsiteX29" fmla="*/ 7811 w 56293"/>
                  <a:gd name="connsiteY29" fmla="*/ 6572 h 120300"/>
                  <a:gd name="connsiteX30" fmla="*/ 12383 w 56293"/>
                  <a:gd name="connsiteY30" fmla="*/ 9906 h 120300"/>
                  <a:gd name="connsiteX31" fmla="*/ 21527 w 56293"/>
                  <a:gd name="connsiteY31" fmla="*/ 13049 h 120300"/>
                  <a:gd name="connsiteX32" fmla="*/ 26099 w 56293"/>
                  <a:gd name="connsiteY32" fmla="*/ 12478 h 12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293" h="120300">
                    <a:moveTo>
                      <a:pt x="26099" y="12478"/>
                    </a:moveTo>
                    <a:lnTo>
                      <a:pt x="31052" y="10668"/>
                    </a:lnTo>
                    <a:lnTo>
                      <a:pt x="39243" y="14383"/>
                    </a:lnTo>
                    <a:lnTo>
                      <a:pt x="39815" y="11906"/>
                    </a:lnTo>
                    <a:lnTo>
                      <a:pt x="34862" y="3048"/>
                    </a:lnTo>
                    <a:lnTo>
                      <a:pt x="37434" y="1619"/>
                    </a:lnTo>
                    <a:lnTo>
                      <a:pt x="40863" y="2381"/>
                    </a:lnTo>
                    <a:lnTo>
                      <a:pt x="41910" y="5620"/>
                    </a:lnTo>
                    <a:lnTo>
                      <a:pt x="46101" y="6287"/>
                    </a:lnTo>
                    <a:lnTo>
                      <a:pt x="50483" y="476"/>
                    </a:lnTo>
                    <a:lnTo>
                      <a:pt x="56102" y="0"/>
                    </a:lnTo>
                    <a:lnTo>
                      <a:pt x="56293" y="33623"/>
                    </a:lnTo>
                    <a:lnTo>
                      <a:pt x="55817" y="68485"/>
                    </a:lnTo>
                    <a:lnTo>
                      <a:pt x="47435" y="68199"/>
                    </a:lnTo>
                    <a:lnTo>
                      <a:pt x="47435" y="110680"/>
                    </a:lnTo>
                    <a:lnTo>
                      <a:pt x="42101" y="116396"/>
                    </a:lnTo>
                    <a:lnTo>
                      <a:pt x="37052" y="109728"/>
                    </a:lnTo>
                    <a:lnTo>
                      <a:pt x="24479" y="111823"/>
                    </a:lnTo>
                    <a:lnTo>
                      <a:pt x="19621" y="107347"/>
                    </a:lnTo>
                    <a:lnTo>
                      <a:pt x="15240" y="106585"/>
                    </a:lnTo>
                    <a:lnTo>
                      <a:pt x="12954" y="108395"/>
                    </a:lnTo>
                    <a:lnTo>
                      <a:pt x="15526" y="117443"/>
                    </a:lnTo>
                    <a:lnTo>
                      <a:pt x="13716" y="119539"/>
                    </a:lnTo>
                    <a:lnTo>
                      <a:pt x="10096" y="120301"/>
                    </a:lnTo>
                    <a:lnTo>
                      <a:pt x="8097" y="119824"/>
                    </a:lnTo>
                    <a:lnTo>
                      <a:pt x="4668" y="113443"/>
                    </a:lnTo>
                    <a:lnTo>
                      <a:pt x="1429" y="111347"/>
                    </a:lnTo>
                    <a:lnTo>
                      <a:pt x="0" y="9525"/>
                    </a:lnTo>
                    <a:lnTo>
                      <a:pt x="4191" y="10478"/>
                    </a:lnTo>
                    <a:lnTo>
                      <a:pt x="7811" y="6572"/>
                    </a:lnTo>
                    <a:lnTo>
                      <a:pt x="12383" y="9906"/>
                    </a:lnTo>
                    <a:lnTo>
                      <a:pt x="21527" y="13049"/>
                    </a:lnTo>
                    <a:lnTo>
                      <a:pt x="26099" y="12478"/>
                    </a:lnTo>
                    <a:close/>
                  </a:path>
                </a:pathLst>
              </a:custGeom>
              <a:noFill/>
              <a:ln w="2667" cap="flat">
                <a:solidFill>
                  <a:srgbClr val="FFFFFF"/>
                </a:solidFill>
                <a:prstDash val="solid"/>
                <a:miter/>
              </a:ln>
            </p:spPr>
            <p:txBody>
              <a:bodyPr rtlCol="0" anchor="ctr"/>
              <a:lstStyle/>
              <a:p>
                <a:endParaRPr lang="en-US"/>
              </a:p>
            </p:txBody>
          </p:sp>
          <p:sp>
            <p:nvSpPr>
              <p:cNvPr id="591" name="Freeform: Shape 590">
                <a:extLst>
                  <a:ext uri="{FF2B5EF4-FFF2-40B4-BE49-F238E27FC236}">
                    <a16:creationId xmlns:a16="http://schemas.microsoft.com/office/drawing/2014/main" id="{A519661B-0922-4D1F-BCD7-D12D20A562C9}"/>
                  </a:ext>
                </a:extLst>
              </p:cNvPr>
              <p:cNvSpPr/>
              <p:nvPr/>
            </p:nvSpPr>
            <p:spPr>
              <a:xfrm>
                <a:off x="10280921" y="5254128"/>
                <a:ext cx="129064" cy="224194"/>
              </a:xfrm>
              <a:custGeom>
                <a:avLst/>
                <a:gdLst>
                  <a:gd name="connsiteX0" fmla="*/ 286 w 103251"/>
                  <a:gd name="connsiteY0" fmla="*/ 143161 h 179355"/>
                  <a:gd name="connsiteX1" fmla="*/ 0 w 103251"/>
                  <a:gd name="connsiteY1" fmla="*/ 108109 h 179355"/>
                  <a:gd name="connsiteX2" fmla="*/ 9430 w 103251"/>
                  <a:gd name="connsiteY2" fmla="*/ 108204 h 179355"/>
                  <a:gd name="connsiteX3" fmla="*/ 9620 w 103251"/>
                  <a:gd name="connsiteY3" fmla="*/ 90392 h 179355"/>
                  <a:gd name="connsiteX4" fmla="*/ 21336 w 103251"/>
                  <a:gd name="connsiteY4" fmla="*/ 90106 h 179355"/>
                  <a:gd name="connsiteX5" fmla="*/ 21336 w 103251"/>
                  <a:gd name="connsiteY5" fmla="*/ 67437 h 179355"/>
                  <a:gd name="connsiteX6" fmla="*/ 21146 w 103251"/>
                  <a:gd name="connsiteY6" fmla="*/ 38576 h 179355"/>
                  <a:gd name="connsiteX7" fmla="*/ 39910 w 103251"/>
                  <a:gd name="connsiteY7" fmla="*/ 38195 h 179355"/>
                  <a:gd name="connsiteX8" fmla="*/ 40863 w 103251"/>
                  <a:gd name="connsiteY8" fmla="*/ 11335 h 179355"/>
                  <a:gd name="connsiteX9" fmla="*/ 48102 w 103251"/>
                  <a:gd name="connsiteY9" fmla="*/ 8287 h 179355"/>
                  <a:gd name="connsiteX10" fmla="*/ 58484 w 103251"/>
                  <a:gd name="connsiteY10" fmla="*/ 10573 h 179355"/>
                  <a:gd name="connsiteX11" fmla="*/ 64389 w 103251"/>
                  <a:gd name="connsiteY11" fmla="*/ 18574 h 179355"/>
                  <a:gd name="connsiteX12" fmla="*/ 63628 w 103251"/>
                  <a:gd name="connsiteY12" fmla="*/ 24003 h 179355"/>
                  <a:gd name="connsiteX13" fmla="*/ 69152 w 103251"/>
                  <a:gd name="connsiteY13" fmla="*/ 23336 h 179355"/>
                  <a:gd name="connsiteX14" fmla="*/ 69818 w 103251"/>
                  <a:gd name="connsiteY14" fmla="*/ 18002 h 179355"/>
                  <a:gd name="connsiteX15" fmla="*/ 74676 w 103251"/>
                  <a:gd name="connsiteY15" fmla="*/ 12859 h 179355"/>
                  <a:gd name="connsiteX16" fmla="*/ 90869 w 103251"/>
                  <a:gd name="connsiteY16" fmla="*/ 19145 h 179355"/>
                  <a:gd name="connsiteX17" fmla="*/ 90869 w 103251"/>
                  <a:gd name="connsiteY17" fmla="*/ 8668 h 179355"/>
                  <a:gd name="connsiteX18" fmla="*/ 92679 w 103251"/>
                  <a:gd name="connsiteY18" fmla="*/ 6858 h 179355"/>
                  <a:gd name="connsiteX19" fmla="*/ 99727 w 103251"/>
                  <a:gd name="connsiteY19" fmla="*/ 4667 h 179355"/>
                  <a:gd name="connsiteX20" fmla="*/ 103251 w 103251"/>
                  <a:gd name="connsiteY20" fmla="*/ 0 h 179355"/>
                  <a:gd name="connsiteX21" fmla="*/ 101537 w 103251"/>
                  <a:gd name="connsiteY21" fmla="*/ 94964 h 179355"/>
                  <a:gd name="connsiteX22" fmla="*/ 100394 w 103251"/>
                  <a:gd name="connsiteY22" fmla="*/ 133826 h 179355"/>
                  <a:gd name="connsiteX23" fmla="*/ 99346 w 103251"/>
                  <a:gd name="connsiteY23" fmla="*/ 179356 h 179355"/>
                  <a:gd name="connsiteX24" fmla="*/ 19336 w 103251"/>
                  <a:gd name="connsiteY24" fmla="*/ 179165 h 179355"/>
                  <a:gd name="connsiteX25" fmla="*/ 19336 w 103251"/>
                  <a:gd name="connsiteY25" fmla="*/ 143446 h 179355"/>
                  <a:gd name="connsiteX26" fmla="*/ 286 w 103251"/>
                  <a:gd name="connsiteY26" fmla="*/ 143161 h 179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03251" h="179355">
                    <a:moveTo>
                      <a:pt x="286" y="143161"/>
                    </a:moveTo>
                    <a:lnTo>
                      <a:pt x="0" y="108109"/>
                    </a:lnTo>
                    <a:lnTo>
                      <a:pt x="9430" y="108204"/>
                    </a:lnTo>
                    <a:lnTo>
                      <a:pt x="9620" y="90392"/>
                    </a:lnTo>
                    <a:lnTo>
                      <a:pt x="21336" y="90106"/>
                    </a:lnTo>
                    <a:lnTo>
                      <a:pt x="21336" y="67437"/>
                    </a:lnTo>
                    <a:lnTo>
                      <a:pt x="21146" y="38576"/>
                    </a:lnTo>
                    <a:lnTo>
                      <a:pt x="39910" y="38195"/>
                    </a:lnTo>
                    <a:lnTo>
                      <a:pt x="40863" y="11335"/>
                    </a:lnTo>
                    <a:lnTo>
                      <a:pt x="48102" y="8287"/>
                    </a:lnTo>
                    <a:lnTo>
                      <a:pt x="58484" y="10573"/>
                    </a:lnTo>
                    <a:lnTo>
                      <a:pt x="64389" y="18574"/>
                    </a:lnTo>
                    <a:lnTo>
                      <a:pt x="63628" y="24003"/>
                    </a:lnTo>
                    <a:lnTo>
                      <a:pt x="69152" y="23336"/>
                    </a:lnTo>
                    <a:lnTo>
                      <a:pt x="69818" y="18002"/>
                    </a:lnTo>
                    <a:lnTo>
                      <a:pt x="74676" y="12859"/>
                    </a:lnTo>
                    <a:lnTo>
                      <a:pt x="90869" y="19145"/>
                    </a:lnTo>
                    <a:lnTo>
                      <a:pt x="90869" y="8668"/>
                    </a:lnTo>
                    <a:lnTo>
                      <a:pt x="92679" y="6858"/>
                    </a:lnTo>
                    <a:lnTo>
                      <a:pt x="99727" y="4667"/>
                    </a:lnTo>
                    <a:lnTo>
                      <a:pt x="103251" y="0"/>
                    </a:lnTo>
                    <a:lnTo>
                      <a:pt x="101537" y="94964"/>
                    </a:lnTo>
                    <a:lnTo>
                      <a:pt x="100394" y="133826"/>
                    </a:lnTo>
                    <a:lnTo>
                      <a:pt x="99346" y="179356"/>
                    </a:lnTo>
                    <a:lnTo>
                      <a:pt x="19336" y="179165"/>
                    </a:lnTo>
                    <a:lnTo>
                      <a:pt x="19336" y="143446"/>
                    </a:lnTo>
                    <a:lnTo>
                      <a:pt x="286" y="143161"/>
                    </a:lnTo>
                    <a:close/>
                  </a:path>
                </a:pathLst>
              </a:custGeom>
              <a:solidFill>
                <a:srgbClr val="669940"/>
              </a:solidFill>
              <a:ln w="9525" cap="flat">
                <a:noFill/>
                <a:prstDash val="solid"/>
                <a:miter/>
              </a:ln>
            </p:spPr>
            <p:txBody>
              <a:bodyPr rtlCol="0" anchor="ctr"/>
              <a:lstStyle/>
              <a:p>
                <a:endParaRPr lang="en-US"/>
              </a:p>
            </p:txBody>
          </p:sp>
          <p:sp>
            <p:nvSpPr>
              <p:cNvPr id="592" name="Freeform: Shape 591">
                <a:extLst>
                  <a:ext uri="{FF2B5EF4-FFF2-40B4-BE49-F238E27FC236}">
                    <a16:creationId xmlns:a16="http://schemas.microsoft.com/office/drawing/2014/main" id="{29563968-E7EA-407E-83FD-C346C8520F0E}"/>
                  </a:ext>
                </a:extLst>
              </p:cNvPr>
              <p:cNvSpPr/>
              <p:nvPr/>
            </p:nvSpPr>
            <p:spPr>
              <a:xfrm>
                <a:off x="10280921" y="5254128"/>
                <a:ext cx="129064" cy="224194"/>
              </a:xfrm>
              <a:custGeom>
                <a:avLst/>
                <a:gdLst>
                  <a:gd name="connsiteX0" fmla="*/ 286 w 103251"/>
                  <a:gd name="connsiteY0" fmla="*/ 143161 h 179355"/>
                  <a:gd name="connsiteX1" fmla="*/ 0 w 103251"/>
                  <a:gd name="connsiteY1" fmla="*/ 108109 h 179355"/>
                  <a:gd name="connsiteX2" fmla="*/ 9430 w 103251"/>
                  <a:gd name="connsiteY2" fmla="*/ 108204 h 179355"/>
                  <a:gd name="connsiteX3" fmla="*/ 9620 w 103251"/>
                  <a:gd name="connsiteY3" fmla="*/ 90392 h 179355"/>
                  <a:gd name="connsiteX4" fmla="*/ 21336 w 103251"/>
                  <a:gd name="connsiteY4" fmla="*/ 90106 h 179355"/>
                  <a:gd name="connsiteX5" fmla="*/ 21336 w 103251"/>
                  <a:gd name="connsiteY5" fmla="*/ 67437 h 179355"/>
                  <a:gd name="connsiteX6" fmla="*/ 21146 w 103251"/>
                  <a:gd name="connsiteY6" fmla="*/ 38576 h 179355"/>
                  <a:gd name="connsiteX7" fmla="*/ 39910 w 103251"/>
                  <a:gd name="connsiteY7" fmla="*/ 38195 h 179355"/>
                  <a:gd name="connsiteX8" fmla="*/ 40863 w 103251"/>
                  <a:gd name="connsiteY8" fmla="*/ 11335 h 179355"/>
                  <a:gd name="connsiteX9" fmla="*/ 48102 w 103251"/>
                  <a:gd name="connsiteY9" fmla="*/ 8287 h 179355"/>
                  <a:gd name="connsiteX10" fmla="*/ 58484 w 103251"/>
                  <a:gd name="connsiteY10" fmla="*/ 10573 h 179355"/>
                  <a:gd name="connsiteX11" fmla="*/ 64389 w 103251"/>
                  <a:gd name="connsiteY11" fmla="*/ 18574 h 179355"/>
                  <a:gd name="connsiteX12" fmla="*/ 63628 w 103251"/>
                  <a:gd name="connsiteY12" fmla="*/ 24003 h 179355"/>
                  <a:gd name="connsiteX13" fmla="*/ 69152 w 103251"/>
                  <a:gd name="connsiteY13" fmla="*/ 23336 h 179355"/>
                  <a:gd name="connsiteX14" fmla="*/ 69818 w 103251"/>
                  <a:gd name="connsiteY14" fmla="*/ 18002 h 179355"/>
                  <a:gd name="connsiteX15" fmla="*/ 74676 w 103251"/>
                  <a:gd name="connsiteY15" fmla="*/ 12859 h 179355"/>
                  <a:gd name="connsiteX16" fmla="*/ 90869 w 103251"/>
                  <a:gd name="connsiteY16" fmla="*/ 19145 h 179355"/>
                  <a:gd name="connsiteX17" fmla="*/ 90869 w 103251"/>
                  <a:gd name="connsiteY17" fmla="*/ 8668 h 179355"/>
                  <a:gd name="connsiteX18" fmla="*/ 92679 w 103251"/>
                  <a:gd name="connsiteY18" fmla="*/ 6858 h 179355"/>
                  <a:gd name="connsiteX19" fmla="*/ 99727 w 103251"/>
                  <a:gd name="connsiteY19" fmla="*/ 4667 h 179355"/>
                  <a:gd name="connsiteX20" fmla="*/ 103251 w 103251"/>
                  <a:gd name="connsiteY20" fmla="*/ 0 h 179355"/>
                  <a:gd name="connsiteX21" fmla="*/ 101537 w 103251"/>
                  <a:gd name="connsiteY21" fmla="*/ 94964 h 179355"/>
                  <a:gd name="connsiteX22" fmla="*/ 100394 w 103251"/>
                  <a:gd name="connsiteY22" fmla="*/ 133826 h 179355"/>
                  <a:gd name="connsiteX23" fmla="*/ 99346 w 103251"/>
                  <a:gd name="connsiteY23" fmla="*/ 179356 h 179355"/>
                  <a:gd name="connsiteX24" fmla="*/ 19336 w 103251"/>
                  <a:gd name="connsiteY24" fmla="*/ 179165 h 179355"/>
                  <a:gd name="connsiteX25" fmla="*/ 19336 w 103251"/>
                  <a:gd name="connsiteY25" fmla="*/ 143446 h 179355"/>
                  <a:gd name="connsiteX26" fmla="*/ 286 w 103251"/>
                  <a:gd name="connsiteY26" fmla="*/ 143161 h 179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03251" h="179355">
                    <a:moveTo>
                      <a:pt x="286" y="143161"/>
                    </a:moveTo>
                    <a:lnTo>
                      <a:pt x="0" y="108109"/>
                    </a:lnTo>
                    <a:lnTo>
                      <a:pt x="9430" y="108204"/>
                    </a:lnTo>
                    <a:lnTo>
                      <a:pt x="9620" y="90392"/>
                    </a:lnTo>
                    <a:lnTo>
                      <a:pt x="21336" y="90106"/>
                    </a:lnTo>
                    <a:lnTo>
                      <a:pt x="21336" y="67437"/>
                    </a:lnTo>
                    <a:lnTo>
                      <a:pt x="21146" y="38576"/>
                    </a:lnTo>
                    <a:lnTo>
                      <a:pt x="39910" y="38195"/>
                    </a:lnTo>
                    <a:lnTo>
                      <a:pt x="40863" y="11335"/>
                    </a:lnTo>
                    <a:lnTo>
                      <a:pt x="48102" y="8287"/>
                    </a:lnTo>
                    <a:lnTo>
                      <a:pt x="58484" y="10573"/>
                    </a:lnTo>
                    <a:lnTo>
                      <a:pt x="64389" y="18574"/>
                    </a:lnTo>
                    <a:lnTo>
                      <a:pt x="63628" y="24003"/>
                    </a:lnTo>
                    <a:lnTo>
                      <a:pt x="69152" y="23336"/>
                    </a:lnTo>
                    <a:lnTo>
                      <a:pt x="69818" y="18002"/>
                    </a:lnTo>
                    <a:lnTo>
                      <a:pt x="74676" y="12859"/>
                    </a:lnTo>
                    <a:lnTo>
                      <a:pt x="90869" y="19145"/>
                    </a:lnTo>
                    <a:lnTo>
                      <a:pt x="90869" y="8668"/>
                    </a:lnTo>
                    <a:lnTo>
                      <a:pt x="92679" y="6858"/>
                    </a:lnTo>
                    <a:lnTo>
                      <a:pt x="99727" y="4667"/>
                    </a:lnTo>
                    <a:lnTo>
                      <a:pt x="103251" y="0"/>
                    </a:lnTo>
                    <a:lnTo>
                      <a:pt x="101537" y="94964"/>
                    </a:lnTo>
                    <a:lnTo>
                      <a:pt x="100394" y="133826"/>
                    </a:lnTo>
                    <a:lnTo>
                      <a:pt x="99346" y="179356"/>
                    </a:lnTo>
                    <a:lnTo>
                      <a:pt x="19336" y="179165"/>
                    </a:lnTo>
                    <a:lnTo>
                      <a:pt x="19336" y="143446"/>
                    </a:lnTo>
                    <a:lnTo>
                      <a:pt x="286" y="143161"/>
                    </a:lnTo>
                    <a:close/>
                  </a:path>
                </a:pathLst>
              </a:custGeom>
              <a:noFill/>
              <a:ln w="2667" cap="flat">
                <a:solidFill>
                  <a:srgbClr val="FFFFFF"/>
                </a:solidFill>
                <a:prstDash val="solid"/>
                <a:miter/>
              </a:ln>
            </p:spPr>
            <p:txBody>
              <a:bodyPr rtlCol="0" anchor="ctr"/>
              <a:lstStyle/>
              <a:p>
                <a:endParaRPr lang="en-US"/>
              </a:p>
            </p:txBody>
          </p:sp>
          <p:sp>
            <p:nvSpPr>
              <p:cNvPr id="593" name="Freeform: Shape 592">
                <a:extLst>
                  <a:ext uri="{FF2B5EF4-FFF2-40B4-BE49-F238E27FC236}">
                    <a16:creationId xmlns:a16="http://schemas.microsoft.com/office/drawing/2014/main" id="{076FBC6E-87C3-49C1-B1D1-A05234CF89E4}"/>
                  </a:ext>
                </a:extLst>
              </p:cNvPr>
              <p:cNvSpPr/>
              <p:nvPr/>
            </p:nvSpPr>
            <p:spPr>
              <a:xfrm>
                <a:off x="9742401" y="5257818"/>
                <a:ext cx="108941" cy="112871"/>
              </a:xfrm>
              <a:custGeom>
                <a:avLst/>
                <a:gdLst>
                  <a:gd name="connsiteX0" fmla="*/ 87059 w 87153"/>
                  <a:gd name="connsiteY0" fmla="*/ 90202 h 90297"/>
                  <a:gd name="connsiteX1" fmla="*/ 79248 w 87153"/>
                  <a:gd name="connsiteY1" fmla="*/ 90297 h 90297"/>
                  <a:gd name="connsiteX2" fmla="*/ 65056 w 87153"/>
                  <a:gd name="connsiteY2" fmla="*/ 85154 h 90297"/>
                  <a:gd name="connsiteX3" fmla="*/ 58008 w 87153"/>
                  <a:gd name="connsiteY3" fmla="*/ 84391 h 90297"/>
                  <a:gd name="connsiteX4" fmla="*/ 53435 w 87153"/>
                  <a:gd name="connsiteY4" fmla="*/ 81724 h 90297"/>
                  <a:gd name="connsiteX5" fmla="*/ 51911 w 87153"/>
                  <a:gd name="connsiteY5" fmla="*/ 78486 h 90297"/>
                  <a:gd name="connsiteX6" fmla="*/ 52197 w 87153"/>
                  <a:gd name="connsiteY6" fmla="*/ 63341 h 90297"/>
                  <a:gd name="connsiteX7" fmla="*/ 49149 w 87153"/>
                  <a:gd name="connsiteY7" fmla="*/ 60579 h 90297"/>
                  <a:gd name="connsiteX8" fmla="*/ 44005 w 87153"/>
                  <a:gd name="connsiteY8" fmla="*/ 59246 h 90297"/>
                  <a:gd name="connsiteX9" fmla="*/ 42577 w 87153"/>
                  <a:gd name="connsiteY9" fmla="*/ 48482 h 90297"/>
                  <a:gd name="connsiteX10" fmla="*/ 37243 w 87153"/>
                  <a:gd name="connsiteY10" fmla="*/ 45148 h 90297"/>
                  <a:gd name="connsiteX11" fmla="*/ 28099 w 87153"/>
                  <a:gd name="connsiteY11" fmla="*/ 35528 h 90297"/>
                  <a:gd name="connsiteX12" fmla="*/ 19526 w 87153"/>
                  <a:gd name="connsiteY12" fmla="*/ 30956 h 90297"/>
                  <a:gd name="connsiteX13" fmla="*/ 17907 w 87153"/>
                  <a:gd name="connsiteY13" fmla="*/ 26765 h 90297"/>
                  <a:gd name="connsiteX14" fmla="*/ 17716 w 87153"/>
                  <a:gd name="connsiteY14" fmla="*/ 16764 h 90297"/>
                  <a:gd name="connsiteX15" fmla="*/ 7620 w 87153"/>
                  <a:gd name="connsiteY15" fmla="*/ 15812 h 90297"/>
                  <a:gd name="connsiteX16" fmla="*/ 0 w 87153"/>
                  <a:gd name="connsiteY16" fmla="*/ 10001 h 90297"/>
                  <a:gd name="connsiteX17" fmla="*/ 381 w 87153"/>
                  <a:gd name="connsiteY17" fmla="*/ 1048 h 90297"/>
                  <a:gd name="connsiteX18" fmla="*/ 87154 w 87153"/>
                  <a:gd name="connsiteY18" fmla="*/ 0 h 90297"/>
                  <a:gd name="connsiteX19" fmla="*/ 87059 w 87153"/>
                  <a:gd name="connsiteY19" fmla="*/ 90202 h 90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7153" h="90297">
                    <a:moveTo>
                      <a:pt x="87059" y="90202"/>
                    </a:moveTo>
                    <a:lnTo>
                      <a:pt x="79248" y="90297"/>
                    </a:lnTo>
                    <a:lnTo>
                      <a:pt x="65056" y="85154"/>
                    </a:lnTo>
                    <a:lnTo>
                      <a:pt x="58008" y="84391"/>
                    </a:lnTo>
                    <a:lnTo>
                      <a:pt x="53435" y="81724"/>
                    </a:lnTo>
                    <a:lnTo>
                      <a:pt x="51911" y="78486"/>
                    </a:lnTo>
                    <a:lnTo>
                      <a:pt x="52197" y="63341"/>
                    </a:lnTo>
                    <a:lnTo>
                      <a:pt x="49149" y="60579"/>
                    </a:lnTo>
                    <a:lnTo>
                      <a:pt x="44005" y="59246"/>
                    </a:lnTo>
                    <a:lnTo>
                      <a:pt x="42577" y="48482"/>
                    </a:lnTo>
                    <a:lnTo>
                      <a:pt x="37243" y="45148"/>
                    </a:lnTo>
                    <a:lnTo>
                      <a:pt x="28099" y="35528"/>
                    </a:lnTo>
                    <a:lnTo>
                      <a:pt x="19526" y="30956"/>
                    </a:lnTo>
                    <a:lnTo>
                      <a:pt x="17907" y="26765"/>
                    </a:lnTo>
                    <a:lnTo>
                      <a:pt x="17716" y="16764"/>
                    </a:lnTo>
                    <a:lnTo>
                      <a:pt x="7620" y="15812"/>
                    </a:lnTo>
                    <a:lnTo>
                      <a:pt x="0" y="10001"/>
                    </a:lnTo>
                    <a:lnTo>
                      <a:pt x="381" y="1048"/>
                    </a:lnTo>
                    <a:lnTo>
                      <a:pt x="87154" y="0"/>
                    </a:lnTo>
                    <a:lnTo>
                      <a:pt x="87059" y="90202"/>
                    </a:lnTo>
                    <a:close/>
                  </a:path>
                </a:pathLst>
              </a:custGeom>
              <a:solidFill>
                <a:srgbClr val="669940"/>
              </a:solidFill>
              <a:ln w="9525" cap="flat">
                <a:noFill/>
                <a:prstDash val="solid"/>
                <a:miter/>
              </a:ln>
            </p:spPr>
            <p:txBody>
              <a:bodyPr rtlCol="0" anchor="ctr"/>
              <a:lstStyle/>
              <a:p>
                <a:endParaRPr lang="en-US"/>
              </a:p>
            </p:txBody>
          </p:sp>
          <p:sp>
            <p:nvSpPr>
              <p:cNvPr id="594" name="Freeform: Shape 593">
                <a:extLst>
                  <a:ext uri="{FF2B5EF4-FFF2-40B4-BE49-F238E27FC236}">
                    <a16:creationId xmlns:a16="http://schemas.microsoft.com/office/drawing/2014/main" id="{CCDFC556-17F1-4A80-BFAA-7FC0280327CA}"/>
                  </a:ext>
                </a:extLst>
              </p:cNvPr>
              <p:cNvSpPr/>
              <p:nvPr/>
            </p:nvSpPr>
            <p:spPr>
              <a:xfrm>
                <a:off x="9742401" y="5257818"/>
                <a:ext cx="108941" cy="112871"/>
              </a:xfrm>
              <a:custGeom>
                <a:avLst/>
                <a:gdLst>
                  <a:gd name="connsiteX0" fmla="*/ 87059 w 87153"/>
                  <a:gd name="connsiteY0" fmla="*/ 90202 h 90297"/>
                  <a:gd name="connsiteX1" fmla="*/ 79248 w 87153"/>
                  <a:gd name="connsiteY1" fmla="*/ 90297 h 90297"/>
                  <a:gd name="connsiteX2" fmla="*/ 65056 w 87153"/>
                  <a:gd name="connsiteY2" fmla="*/ 85154 h 90297"/>
                  <a:gd name="connsiteX3" fmla="*/ 58008 w 87153"/>
                  <a:gd name="connsiteY3" fmla="*/ 84391 h 90297"/>
                  <a:gd name="connsiteX4" fmla="*/ 53435 w 87153"/>
                  <a:gd name="connsiteY4" fmla="*/ 81724 h 90297"/>
                  <a:gd name="connsiteX5" fmla="*/ 51911 w 87153"/>
                  <a:gd name="connsiteY5" fmla="*/ 78486 h 90297"/>
                  <a:gd name="connsiteX6" fmla="*/ 52197 w 87153"/>
                  <a:gd name="connsiteY6" fmla="*/ 63341 h 90297"/>
                  <a:gd name="connsiteX7" fmla="*/ 49149 w 87153"/>
                  <a:gd name="connsiteY7" fmla="*/ 60579 h 90297"/>
                  <a:gd name="connsiteX8" fmla="*/ 44005 w 87153"/>
                  <a:gd name="connsiteY8" fmla="*/ 59246 h 90297"/>
                  <a:gd name="connsiteX9" fmla="*/ 42577 w 87153"/>
                  <a:gd name="connsiteY9" fmla="*/ 48482 h 90297"/>
                  <a:gd name="connsiteX10" fmla="*/ 37243 w 87153"/>
                  <a:gd name="connsiteY10" fmla="*/ 45148 h 90297"/>
                  <a:gd name="connsiteX11" fmla="*/ 28099 w 87153"/>
                  <a:gd name="connsiteY11" fmla="*/ 35528 h 90297"/>
                  <a:gd name="connsiteX12" fmla="*/ 19526 w 87153"/>
                  <a:gd name="connsiteY12" fmla="*/ 30956 h 90297"/>
                  <a:gd name="connsiteX13" fmla="*/ 17907 w 87153"/>
                  <a:gd name="connsiteY13" fmla="*/ 26765 h 90297"/>
                  <a:gd name="connsiteX14" fmla="*/ 17716 w 87153"/>
                  <a:gd name="connsiteY14" fmla="*/ 16764 h 90297"/>
                  <a:gd name="connsiteX15" fmla="*/ 7620 w 87153"/>
                  <a:gd name="connsiteY15" fmla="*/ 15812 h 90297"/>
                  <a:gd name="connsiteX16" fmla="*/ 0 w 87153"/>
                  <a:gd name="connsiteY16" fmla="*/ 10001 h 90297"/>
                  <a:gd name="connsiteX17" fmla="*/ 381 w 87153"/>
                  <a:gd name="connsiteY17" fmla="*/ 1048 h 90297"/>
                  <a:gd name="connsiteX18" fmla="*/ 87154 w 87153"/>
                  <a:gd name="connsiteY18" fmla="*/ 0 h 90297"/>
                  <a:gd name="connsiteX19" fmla="*/ 87059 w 87153"/>
                  <a:gd name="connsiteY19" fmla="*/ 90202 h 90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7153" h="90297">
                    <a:moveTo>
                      <a:pt x="87059" y="90202"/>
                    </a:moveTo>
                    <a:lnTo>
                      <a:pt x="79248" y="90297"/>
                    </a:lnTo>
                    <a:lnTo>
                      <a:pt x="65056" y="85154"/>
                    </a:lnTo>
                    <a:lnTo>
                      <a:pt x="58008" y="84391"/>
                    </a:lnTo>
                    <a:lnTo>
                      <a:pt x="53435" y="81724"/>
                    </a:lnTo>
                    <a:lnTo>
                      <a:pt x="51911" y="78486"/>
                    </a:lnTo>
                    <a:lnTo>
                      <a:pt x="52197" y="63341"/>
                    </a:lnTo>
                    <a:lnTo>
                      <a:pt x="49149" y="60579"/>
                    </a:lnTo>
                    <a:lnTo>
                      <a:pt x="44005" y="59246"/>
                    </a:lnTo>
                    <a:lnTo>
                      <a:pt x="42577" y="48482"/>
                    </a:lnTo>
                    <a:lnTo>
                      <a:pt x="37243" y="45148"/>
                    </a:lnTo>
                    <a:lnTo>
                      <a:pt x="28099" y="35528"/>
                    </a:lnTo>
                    <a:lnTo>
                      <a:pt x="19526" y="30956"/>
                    </a:lnTo>
                    <a:lnTo>
                      <a:pt x="17907" y="26765"/>
                    </a:lnTo>
                    <a:lnTo>
                      <a:pt x="17716" y="16764"/>
                    </a:lnTo>
                    <a:lnTo>
                      <a:pt x="7620" y="15812"/>
                    </a:lnTo>
                    <a:lnTo>
                      <a:pt x="0" y="10001"/>
                    </a:lnTo>
                    <a:lnTo>
                      <a:pt x="381" y="1048"/>
                    </a:lnTo>
                    <a:lnTo>
                      <a:pt x="87154" y="0"/>
                    </a:lnTo>
                    <a:lnTo>
                      <a:pt x="87059" y="90202"/>
                    </a:lnTo>
                    <a:close/>
                  </a:path>
                </a:pathLst>
              </a:custGeom>
              <a:noFill/>
              <a:ln w="2667" cap="flat">
                <a:solidFill>
                  <a:srgbClr val="FFFFFF"/>
                </a:solidFill>
                <a:prstDash val="solid"/>
                <a:miter/>
              </a:ln>
            </p:spPr>
            <p:txBody>
              <a:bodyPr rtlCol="0" anchor="ctr"/>
              <a:lstStyle/>
              <a:p>
                <a:endParaRPr lang="en-US"/>
              </a:p>
            </p:txBody>
          </p:sp>
          <p:sp>
            <p:nvSpPr>
              <p:cNvPr id="595" name="Freeform: Shape 594">
                <a:extLst>
                  <a:ext uri="{FF2B5EF4-FFF2-40B4-BE49-F238E27FC236}">
                    <a16:creationId xmlns:a16="http://schemas.microsoft.com/office/drawing/2014/main" id="{531A3578-46DC-4C4D-AFE4-5C2CE4382DE4}"/>
                  </a:ext>
                </a:extLst>
              </p:cNvPr>
              <p:cNvSpPr/>
              <p:nvPr/>
            </p:nvSpPr>
            <p:spPr>
              <a:xfrm>
                <a:off x="9655486" y="5259843"/>
                <a:ext cx="86915" cy="174545"/>
              </a:xfrm>
              <a:custGeom>
                <a:avLst/>
                <a:gdLst>
                  <a:gd name="connsiteX0" fmla="*/ 0 w 69532"/>
                  <a:gd name="connsiteY0" fmla="*/ 104775 h 139636"/>
                  <a:gd name="connsiteX1" fmla="*/ 476 w 69532"/>
                  <a:gd name="connsiteY1" fmla="*/ 0 h 139636"/>
                  <a:gd name="connsiteX2" fmla="*/ 11335 w 69532"/>
                  <a:gd name="connsiteY2" fmla="*/ 190 h 139636"/>
                  <a:gd name="connsiteX3" fmla="*/ 18764 w 69532"/>
                  <a:gd name="connsiteY3" fmla="*/ 4953 h 139636"/>
                  <a:gd name="connsiteX4" fmla="*/ 23813 w 69532"/>
                  <a:gd name="connsiteY4" fmla="*/ 1714 h 139636"/>
                  <a:gd name="connsiteX5" fmla="*/ 29718 w 69532"/>
                  <a:gd name="connsiteY5" fmla="*/ 4953 h 139636"/>
                  <a:gd name="connsiteX6" fmla="*/ 34766 w 69532"/>
                  <a:gd name="connsiteY6" fmla="*/ 3810 h 139636"/>
                  <a:gd name="connsiteX7" fmla="*/ 39719 w 69532"/>
                  <a:gd name="connsiteY7" fmla="*/ 7334 h 139636"/>
                  <a:gd name="connsiteX8" fmla="*/ 44482 w 69532"/>
                  <a:gd name="connsiteY8" fmla="*/ 8287 h 139636"/>
                  <a:gd name="connsiteX9" fmla="*/ 50387 w 69532"/>
                  <a:gd name="connsiteY9" fmla="*/ 5905 h 139636"/>
                  <a:gd name="connsiteX10" fmla="*/ 58769 w 69532"/>
                  <a:gd name="connsiteY10" fmla="*/ 9525 h 139636"/>
                  <a:gd name="connsiteX11" fmla="*/ 65341 w 69532"/>
                  <a:gd name="connsiteY11" fmla="*/ 7144 h 139636"/>
                  <a:gd name="connsiteX12" fmla="*/ 69532 w 69532"/>
                  <a:gd name="connsiteY12" fmla="*/ 8382 h 139636"/>
                  <a:gd name="connsiteX13" fmla="*/ 69437 w 69532"/>
                  <a:gd name="connsiteY13" fmla="*/ 104108 h 139636"/>
                  <a:gd name="connsiteX14" fmla="*/ 69152 w 69532"/>
                  <a:gd name="connsiteY14" fmla="*/ 139636 h 139636"/>
                  <a:gd name="connsiteX15" fmla="*/ 762 w 69532"/>
                  <a:gd name="connsiteY15" fmla="*/ 139065 h 139636"/>
                  <a:gd name="connsiteX16" fmla="*/ 0 w 69532"/>
                  <a:gd name="connsiteY16" fmla="*/ 104775 h 13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9532" h="139636">
                    <a:moveTo>
                      <a:pt x="0" y="104775"/>
                    </a:moveTo>
                    <a:lnTo>
                      <a:pt x="476" y="0"/>
                    </a:lnTo>
                    <a:lnTo>
                      <a:pt x="11335" y="190"/>
                    </a:lnTo>
                    <a:lnTo>
                      <a:pt x="18764" y="4953"/>
                    </a:lnTo>
                    <a:lnTo>
                      <a:pt x="23813" y="1714"/>
                    </a:lnTo>
                    <a:lnTo>
                      <a:pt x="29718" y="4953"/>
                    </a:lnTo>
                    <a:lnTo>
                      <a:pt x="34766" y="3810"/>
                    </a:lnTo>
                    <a:lnTo>
                      <a:pt x="39719" y="7334"/>
                    </a:lnTo>
                    <a:lnTo>
                      <a:pt x="44482" y="8287"/>
                    </a:lnTo>
                    <a:lnTo>
                      <a:pt x="50387" y="5905"/>
                    </a:lnTo>
                    <a:lnTo>
                      <a:pt x="58769" y="9525"/>
                    </a:lnTo>
                    <a:lnTo>
                      <a:pt x="65341" y="7144"/>
                    </a:lnTo>
                    <a:lnTo>
                      <a:pt x="69532" y="8382"/>
                    </a:lnTo>
                    <a:lnTo>
                      <a:pt x="69437" y="104108"/>
                    </a:lnTo>
                    <a:lnTo>
                      <a:pt x="69152" y="139636"/>
                    </a:lnTo>
                    <a:lnTo>
                      <a:pt x="762" y="139065"/>
                    </a:lnTo>
                    <a:lnTo>
                      <a:pt x="0" y="104775"/>
                    </a:lnTo>
                    <a:close/>
                  </a:path>
                </a:pathLst>
              </a:custGeom>
              <a:solidFill>
                <a:srgbClr val="669940"/>
              </a:solidFill>
              <a:ln w="9525" cap="flat">
                <a:noFill/>
                <a:prstDash val="solid"/>
                <a:miter/>
              </a:ln>
            </p:spPr>
            <p:txBody>
              <a:bodyPr rtlCol="0" anchor="ctr"/>
              <a:lstStyle/>
              <a:p>
                <a:endParaRPr lang="en-US"/>
              </a:p>
            </p:txBody>
          </p:sp>
          <p:sp>
            <p:nvSpPr>
              <p:cNvPr id="596" name="Freeform: Shape 595">
                <a:extLst>
                  <a:ext uri="{FF2B5EF4-FFF2-40B4-BE49-F238E27FC236}">
                    <a16:creationId xmlns:a16="http://schemas.microsoft.com/office/drawing/2014/main" id="{64D9B095-7CA8-4CAA-9EF5-439AE1BDAEB3}"/>
                  </a:ext>
                </a:extLst>
              </p:cNvPr>
              <p:cNvSpPr/>
              <p:nvPr/>
            </p:nvSpPr>
            <p:spPr>
              <a:xfrm>
                <a:off x="9655486" y="5259843"/>
                <a:ext cx="86915" cy="174545"/>
              </a:xfrm>
              <a:custGeom>
                <a:avLst/>
                <a:gdLst>
                  <a:gd name="connsiteX0" fmla="*/ 0 w 69532"/>
                  <a:gd name="connsiteY0" fmla="*/ 104775 h 139636"/>
                  <a:gd name="connsiteX1" fmla="*/ 476 w 69532"/>
                  <a:gd name="connsiteY1" fmla="*/ 0 h 139636"/>
                  <a:gd name="connsiteX2" fmla="*/ 11335 w 69532"/>
                  <a:gd name="connsiteY2" fmla="*/ 190 h 139636"/>
                  <a:gd name="connsiteX3" fmla="*/ 18764 w 69532"/>
                  <a:gd name="connsiteY3" fmla="*/ 4953 h 139636"/>
                  <a:gd name="connsiteX4" fmla="*/ 23813 w 69532"/>
                  <a:gd name="connsiteY4" fmla="*/ 1714 h 139636"/>
                  <a:gd name="connsiteX5" fmla="*/ 29718 w 69532"/>
                  <a:gd name="connsiteY5" fmla="*/ 4953 h 139636"/>
                  <a:gd name="connsiteX6" fmla="*/ 34766 w 69532"/>
                  <a:gd name="connsiteY6" fmla="*/ 3810 h 139636"/>
                  <a:gd name="connsiteX7" fmla="*/ 39719 w 69532"/>
                  <a:gd name="connsiteY7" fmla="*/ 7334 h 139636"/>
                  <a:gd name="connsiteX8" fmla="*/ 44482 w 69532"/>
                  <a:gd name="connsiteY8" fmla="*/ 8287 h 139636"/>
                  <a:gd name="connsiteX9" fmla="*/ 50387 w 69532"/>
                  <a:gd name="connsiteY9" fmla="*/ 5905 h 139636"/>
                  <a:gd name="connsiteX10" fmla="*/ 58769 w 69532"/>
                  <a:gd name="connsiteY10" fmla="*/ 9525 h 139636"/>
                  <a:gd name="connsiteX11" fmla="*/ 65341 w 69532"/>
                  <a:gd name="connsiteY11" fmla="*/ 7144 h 139636"/>
                  <a:gd name="connsiteX12" fmla="*/ 69532 w 69532"/>
                  <a:gd name="connsiteY12" fmla="*/ 8382 h 139636"/>
                  <a:gd name="connsiteX13" fmla="*/ 69437 w 69532"/>
                  <a:gd name="connsiteY13" fmla="*/ 104108 h 139636"/>
                  <a:gd name="connsiteX14" fmla="*/ 69152 w 69532"/>
                  <a:gd name="connsiteY14" fmla="*/ 139636 h 139636"/>
                  <a:gd name="connsiteX15" fmla="*/ 762 w 69532"/>
                  <a:gd name="connsiteY15" fmla="*/ 139065 h 139636"/>
                  <a:gd name="connsiteX16" fmla="*/ 0 w 69532"/>
                  <a:gd name="connsiteY16" fmla="*/ 104775 h 13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9532" h="139636">
                    <a:moveTo>
                      <a:pt x="0" y="104775"/>
                    </a:moveTo>
                    <a:lnTo>
                      <a:pt x="476" y="0"/>
                    </a:lnTo>
                    <a:lnTo>
                      <a:pt x="11335" y="190"/>
                    </a:lnTo>
                    <a:lnTo>
                      <a:pt x="18764" y="4953"/>
                    </a:lnTo>
                    <a:lnTo>
                      <a:pt x="23813" y="1714"/>
                    </a:lnTo>
                    <a:lnTo>
                      <a:pt x="29718" y="4953"/>
                    </a:lnTo>
                    <a:lnTo>
                      <a:pt x="34766" y="3810"/>
                    </a:lnTo>
                    <a:lnTo>
                      <a:pt x="39719" y="7334"/>
                    </a:lnTo>
                    <a:lnTo>
                      <a:pt x="44482" y="8287"/>
                    </a:lnTo>
                    <a:lnTo>
                      <a:pt x="50387" y="5905"/>
                    </a:lnTo>
                    <a:lnTo>
                      <a:pt x="58769" y="9525"/>
                    </a:lnTo>
                    <a:lnTo>
                      <a:pt x="65341" y="7144"/>
                    </a:lnTo>
                    <a:lnTo>
                      <a:pt x="69532" y="8382"/>
                    </a:lnTo>
                    <a:lnTo>
                      <a:pt x="69437" y="104108"/>
                    </a:lnTo>
                    <a:lnTo>
                      <a:pt x="69152" y="139636"/>
                    </a:lnTo>
                    <a:lnTo>
                      <a:pt x="762" y="139065"/>
                    </a:lnTo>
                    <a:lnTo>
                      <a:pt x="0" y="104775"/>
                    </a:lnTo>
                    <a:close/>
                  </a:path>
                </a:pathLst>
              </a:custGeom>
              <a:noFill/>
              <a:ln w="2667" cap="flat">
                <a:solidFill>
                  <a:srgbClr val="FFFFFF"/>
                </a:solidFill>
                <a:prstDash val="solid"/>
                <a:miter/>
              </a:ln>
            </p:spPr>
            <p:txBody>
              <a:bodyPr rtlCol="0" anchor="ctr"/>
              <a:lstStyle/>
              <a:p>
                <a:endParaRPr lang="en-US"/>
              </a:p>
            </p:txBody>
          </p:sp>
          <p:sp>
            <p:nvSpPr>
              <p:cNvPr id="597" name="Freeform: Shape 596">
                <a:extLst>
                  <a:ext uri="{FF2B5EF4-FFF2-40B4-BE49-F238E27FC236}">
                    <a16:creationId xmlns:a16="http://schemas.microsoft.com/office/drawing/2014/main" id="{CD98954E-E3F4-471D-B867-E63ABD5DCCA2}"/>
                  </a:ext>
                </a:extLst>
              </p:cNvPr>
              <p:cNvSpPr/>
              <p:nvPr/>
            </p:nvSpPr>
            <p:spPr>
              <a:xfrm>
                <a:off x="9742282" y="5270320"/>
                <a:ext cx="153353" cy="119657"/>
              </a:xfrm>
              <a:custGeom>
                <a:avLst/>
                <a:gdLst>
                  <a:gd name="connsiteX0" fmla="*/ 0 w 122682"/>
                  <a:gd name="connsiteY0" fmla="*/ 95726 h 95726"/>
                  <a:gd name="connsiteX1" fmla="*/ 95 w 122682"/>
                  <a:gd name="connsiteY1" fmla="*/ 0 h 95726"/>
                  <a:gd name="connsiteX2" fmla="*/ 7715 w 122682"/>
                  <a:gd name="connsiteY2" fmla="*/ 5810 h 95726"/>
                  <a:gd name="connsiteX3" fmla="*/ 17812 w 122682"/>
                  <a:gd name="connsiteY3" fmla="*/ 6763 h 95726"/>
                  <a:gd name="connsiteX4" fmla="*/ 18002 w 122682"/>
                  <a:gd name="connsiteY4" fmla="*/ 16764 h 95726"/>
                  <a:gd name="connsiteX5" fmla="*/ 19621 w 122682"/>
                  <a:gd name="connsiteY5" fmla="*/ 20955 h 95726"/>
                  <a:gd name="connsiteX6" fmla="*/ 28194 w 122682"/>
                  <a:gd name="connsiteY6" fmla="*/ 25527 h 95726"/>
                  <a:gd name="connsiteX7" fmla="*/ 37338 w 122682"/>
                  <a:gd name="connsiteY7" fmla="*/ 35147 h 95726"/>
                  <a:gd name="connsiteX8" fmla="*/ 42672 w 122682"/>
                  <a:gd name="connsiteY8" fmla="*/ 38481 h 95726"/>
                  <a:gd name="connsiteX9" fmla="*/ 44101 w 122682"/>
                  <a:gd name="connsiteY9" fmla="*/ 49244 h 95726"/>
                  <a:gd name="connsiteX10" fmla="*/ 49245 w 122682"/>
                  <a:gd name="connsiteY10" fmla="*/ 50578 h 95726"/>
                  <a:gd name="connsiteX11" fmla="*/ 52292 w 122682"/>
                  <a:gd name="connsiteY11" fmla="*/ 53340 h 95726"/>
                  <a:gd name="connsiteX12" fmla="*/ 52007 w 122682"/>
                  <a:gd name="connsiteY12" fmla="*/ 68485 h 95726"/>
                  <a:gd name="connsiteX13" fmla="*/ 53530 w 122682"/>
                  <a:gd name="connsiteY13" fmla="*/ 71723 h 95726"/>
                  <a:gd name="connsiteX14" fmla="*/ 58103 w 122682"/>
                  <a:gd name="connsiteY14" fmla="*/ 74390 h 95726"/>
                  <a:gd name="connsiteX15" fmla="*/ 65151 w 122682"/>
                  <a:gd name="connsiteY15" fmla="*/ 75152 h 95726"/>
                  <a:gd name="connsiteX16" fmla="*/ 79343 w 122682"/>
                  <a:gd name="connsiteY16" fmla="*/ 80296 h 95726"/>
                  <a:gd name="connsiteX17" fmla="*/ 87154 w 122682"/>
                  <a:gd name="connsiteY17" fmla="*/ 80105 h 95726"/>
                  <a:gd name="connsiteX18" fmla="*/ 107728 w 122682"/>
                  <a:gd name="connsiteY18" fmla="*/ 84963 h 95726"/>
                  <a:gd name="connsiteX19" fmla="*/ 115062 w 122682"/>
                  <a:gd name="connsiteY19" fmla="*/ 79343 h 95726"/>
                  <a:gd name="connsiteX20" fmla="*/ 118206 w 122682"/>
                  <a:gd name="connsiteY20" fmla="*/ 75057 h 95726"/>
                  <a:gd name="connsiteX21" fmla="*/ 122682 w 122682"/>
                  <a:gd name="connsiteY21" fmla="*/ 74104 h 95726"/>
                  <a:gd name="connsiteX22" fmla="*/ 122111 w 122682"/>
                  <a:gd name="connsiteY22" fmla="*/ 94298 h 95726"/>
                  <a:gd name="connsiteX23" fmla="*/ 0 w 122682"/>
                  <a:gd name="connsiteY23" fmla="*/ 95726 h 9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2682" h="95726">
                    <a:moveTo>
                      <a:pt x="0" y="95726"/>
                    </a:moveTo>
                    <a:lnTo>
                      <a:pt x="95" y="0"/>
                    </a:lnTo>
                    <a:lnTo>
                      <a:pt x="7715" y="5810"/>
                    </a:lnTo>
                    <a:lnTo>
                      <a:pt x="17812" y="6763"/>
                    </a:lnTo>
                    <a:lnTo>
                      <a:pt x="18002" y="16764"/>
                    </a:lnTo>
                    <a:lnTo>
                      <a:pt x="19621" y="20955"/>
                    </a:lnTo>
                    <a:lnTo>
                      <a:pt x="28194" y="25527"/>
                    </a:lnTo>
                    <a:lnTo>
                      <a:pt x="37338" y="35147"/>
                    </a:lnTo>
                    <a:lnTo>
                      <a:pt x="42672" y="38481"/>
                    </a:lnTo>
                    <a:lnTo>
                      <a:pt x="44101" y="49244"/>
                    </a:lnTo>
                    <a:lnTo>
                      <a:pt x="49245" y="50578"/>
                    </a:lnTo>
                    <a:lnTo>
                      <a:pt x="52292" y="53340"/>
                    </a:lnTo>
                    <a:lnTo>
                      <a:pt x="52007" y="68485"/>
                    </a:lnTo>
                    <a:lnTo>
                      <a:pt x="53530" y="71723"/>
                    </a:lnTo>
                    <a:lnTo>
                      <a:pt x="58103" y="74390"/>
                    </a:lnTo>
                    <a:lnTo>
                      <a:pt x="65151" y="75152"/>
                    </a:lnTo>
                    <a:lnTo>
                      <a:pt x="79343" y="80296"/>
                    </a:lnTo>
                    <a:lnTo>
                      <a:pt x="87154" y="80105"/>
                    </a:lnTo>
                    <a:lnTo>
                      <a:pt x="107728" y="84963"/>
                    </a:lnTo>
                    <a:lnTo>
                      <a:pt x="115062" y="79343"/>
                    </a:lnTo>
                    <a:lnTo>
                      <a:pt x="118206" y="75057"/>
                    </a:lnTo>
                    <a:lnTo>
                      <a:pt x="122682" y="74104"/>
                    </a:lnTo>
                    <a:lnTo>
                      <a:pt x="122111" y="94298"/>
                    </a:lnTo>
                    <a:lnTo>
                      <a:pt x="0" y="95726"/>
                    </a:lnTo>
                    <a:close/>
                  </a:path>
                </a:pathLst>
              </a:custGeom>
              <a:solidFill>
                <a:srgbClr val="669940"/>
              </a:solidFill>
              <a:ln w="9525" cap="flat">
                <a:noFill/>
                <a:prstDash val="solid"/>
                <a:miter/>
              </a:ln>
            </p:spPr>
            <p:txBody>
              <a:bodyPr rtlCol="0" anchor="ctr"/>
              <a:lstStyle/>
              <a:p>
                <a:endParaRPr lang="en-US"/>
              </a:p>
            </p:txBody>
          </p:sp>
          <p:sp>
            <p:nvSpPr>
              <p:cNvPr id="598" name="Freeform: Shape 597">
                <a:extLst>
                  <a:ext uri="{FF2B5EF4-FFF2-40B4-BE49-F238E27FC236}">
                    <a16:creationId xmlns:a16="http://schemas.microsoft.com/office/drawing/2014/main" id="{8AF17F70-76C1-43F9-BA2E-53E226410739}"/>
                  </a:ext>
                </a:extLst>
              </p:cNvPr>
              <p:cNvSpPr/>
              <p:nvPr/>
            </p:nvSpPr>
            <p:spPr>
              <a:xfrm>
                <a:off x="9742282" y="5270320"/>
                <a:ext cx="153353" cy="119657"/>
              </a:xfrm>
              <a:custGeom>
                <a:avLst/>
                <a:gdLst>
                  <a:gd name="connsiteX0" fmla="*/ 0 w 122682"/>
                  <a:gd name="connsiteY0" fmla="*/ 95726 h 95726"/>
                  <a:gd name="connsiteX1" fmla="*/ 95 w 122682"/>
                  <a:gd name="connsiteY1" fmla="*/ 0 h 95726"/>
                  <a:gd name="connsiteX2" fmla="*/ 7715 w 122682"/>
                  <a:gd name="connsiteY2" fmla="*/ 5810 h 95726"/>
                  <a:gd name="connsiteX3" fmla="*/ 17812 w 122682"/>
                  <a:gd name="connsiteY3" fmla="*/ 6763 h 95726"/>
                  <a:gd name="connsiteX4" fmla="*/ 18002 w 122682"/>
                  <a:gd name="connsiteY4" fmla="*/ 16764 h 95726"/>
                  <a:gd name="connsiteX5" fmla="*/ 19621 w 122682"/>
                  <a:gd name="connsiteY5" fmla="*/ 20955 h 95726"/>
                  <a:gd name="connsiteX6" fmla="*/ 28194 w 122682"/>
                  <a:gd name="connsiteY6" fmla="*/ 25527 h 95726"/>
                  <a:gd name="connsiteX7" fmla="*/ 37338 w 122682"/>
                  <a:gd name="connsiteY7" fmla="*/ 35147 h 95726"/>
                  <a:gd name="connsiteX8" fmla="*/ 42672 w 122682"/>
                  <a:gd name="connsiteY8" fmla="*/ 38481 h 95726"/>
                  <a:gd name="connsiteX9" fmla="*/ 44101 w 122682"/>
                  <a:gd name="connsiteY9" fmla="*/ 49244 h 95726"/>
                  <a:gd name="connsiteX10" fmla="*/ 49245 w 122682"/>
                  <a:gd name="connsiteY10" fmla="*/ 50578 h 95726"/>
                  <a:gd name="connsiteX11" fmla="*/ 52292 w 122682"/>
                  <a:gd name="connsiteY11" fmla="*/ 53340 h 95726"/>
                  <a:gd name="connsiteX12" fmla="*/ 52007 w 122682"/>
                  <a:gd name="connsiteY12" fmla="*/ 68485 h 95726"/>
                  <a:gd name="connsiteX13" fmla="*/ 53530 w 122682"/>
                  <a:gd name="connsiteY13" fmla="*/ 71723 h 95726"/>
                  <a:gd name="connsiteX14" fmla="*/ 58103 w 122682"/>
                  <a:gd name="connsiteY14" fmla="*/ 74390 h 95726"/>
                  <a:gd name="connsiteX15" fmla="*/ 65151 w 122682"/>
                  <a:gd name="connsiteY15" fmla="*/ 75152 h 95726"/>
                  <a:gd name="connsiteX16" fmla="*/ 79343 w 122682"/>
                  <a:gd name="connsiteY16" fmla="*/ 80296 h 95726"/>
                  <a:gd name="connsiteX17" fmla="*/ 87154 w 122682"/>
                  <a:gd name="connsiteY17" fmla="*/ 80105 h 95726"/>
                  <a:gd name="connsiteX18" fmla="*/ 107728 w 122682"/>
                  <a:gd name="connsiteY18" fmla="*/ 84963 h 95726"/>
                  <a:gd name="connsiteX19" fmla="*/ 115062 w 122682"/>
                  <a:gd name="connsiteY19" fmla="*/ 79343 h 95726"/>
                  <a:gd name="connsiteX20" fmla="*/ 118206 w 122682"/>
                  <a:gd name="connsiteY20" fmla="*/ 75057 h 95726"/>
                  <a:gd name="connsiteX21" fmla="*/ 122682 w 122682"/>
                  <a:gd name="connsiteY21" fmla="*/ 74104 h 95726"/>
                  <a:gd name="connsiteX22" fmla="*/ 122111 w 122682"/>
                  <a:gd name="connsiteY22" fmla="*/ 94298 h 95726"/>
                  <a:gd name="connsiteX23" fmla="*/ 0 w 122682"/>
                  <a:gd name="connsiteY23" fmla="*/ 95726 h 9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2682" h="95726">
                    <a:moveTo>
                      <a:pt x="0" y="95726"/>
                    </a:moveTo>
                    <a:lnTo>
                      <a:pt x="95" y="0"/>
                    </a:lnTo>
                    <a:lnTo>
                      <a:pt x="7715" y="5810"/>
                    </a:lnTo>
                    <a:lnTo>
                      <a:pt x="17812" y="6763"/>
                    </a:lnTo>
                    <a:lnTo>
                      <a:pt x="18002" y="16764"/>
                    </a:lnTo>
                    <a:lnTo>
                      <a:pt x="19621" y="20955"/>
                    </a:lnTo>
                    <a:lnTo>
                      <a:pt x="28194" y="25527"/>
                    </a:lnTo>
                    <a:lnTo>
                      <a:pt x="37338" y="35147"/>
                    </a:lnTo>
                    <a:lnTo>
                      <a:pt x="42672" y="38481"/>
                    </a:lnTo>
                    <a:lnTo>
                      <a:pt x="44101" y="49244"/>
                    </a:lnTo>
                    <a:lnTo>
                      <a:pt x="49245" y="50578"/>
                    </a:lnTo>
                    <a:lnTo>
                      <a:pt x="52292" y="53340"/>
                    </a:lnTo>
                    <a:lnTo>
                      <a:pt x="52007" y="68485"/>
                    </a:lnTo>
                    <a:lnTo>
                      <a:pt x="53530" y="71723"/>
                    </a:lnTo>
                    <a:lnTo>
                      <a:pt x="58103" y="74390"/>
                    </a:lnTo>
                    <a:lnTo>
                      <a:pt x="65151" y="75152"/>
                    </a:lnTo>
                    <a:lnTo>
                      <a:pt x="79343" y="80296"/>
                    </a:lnTo>
                    <a:lnTo>
                      <a:pt x="87154" y="80105"/>
                    </a:lnTo>
                    <a:lnTo>
                      <a:pt x="107728" y="84963"/>
                    </a:lnTo>
                    <a:lnTo>
                      <a:pt x="115062" y="79343"/>
                    </a:lnTo>
                    <a:lnTo>
                      <a:pt x="118206" y="75057"/>
                    </a:lnTo>
                    <a:lnTo>
                      <a:pt x="122682" y="74104"/>
                    </a:lnTo>
                    <a:lnTo>
                      <a:pt x="122111" y="94298"/>
                    </a:lnTo>
                    <a:lnTo>
                      <a:pt x="0" y="95726"/>
                    </a:lnTo>
                    <a:close/>
                  </a:path>
                </a:pathLst>
              </a:custGeom>
              <a:noFill/>
              <a:ln w="2667" cap="flat">
                <a:solidFill>
                  <a:srgbClr val="FFFFFF"/>
                </a:solidFill>
                <a:prstDash val="solid"/>
                <a:miter/>
              </a:ln>
            </p:spPr>
            <p:txBody>
              <a:bodyPr rtlCol="0" anchor="ctr"/>
              <a:lstStyle/>
              <a:p>
                <a:endParaRPr lang="en-US"/>
              </a:p>
            </p:txBody>
          </p:sp>
          <p:sp>
            <p:nvSpPr>
              <p:cNvPr id="599" name="Freeform: Shape 598">
                <a:extLst>
                  <a:ext uri="{FF2B5EF4-FFF2-40B4-BE49-F238E27FC236}">
                    <a16:creationId xmlns:a16="http://schemas.microsoft.com/office/drawing/2014/main" id="{C4BB566C-3F74-4C75-A82F-B1469CD50995}"/>
                  </a:ext>
                </a:extLst>
              </p:cNvPr>
              <p:cNvSpPr/>
              <p:nvPr/>
            </p:nvSpPr>
            <p:spPr>
              <a:xfrm>
                <a:off x="10068037" y="5276036"/>
                <a:ext cx="152041" cy="180736"/>
              </a:xfrm>
              <a:custGeom>
                <a:avLst/>
                <a:gdLst>
                  <a:gd name="connsiteX0" fmla="*/ 94773 w 121633"/>
                  <a:gd name="connsiteY0" fmla="*/ 126206 h 144589"/>
                  <a:gd name="connsiteX1" fmla="*/ 94202 w 121633"/>
                  <a:gd name="connsiteY1" fmla="*/ 144494 h 144589"/>
                  <a:gd name="connsiteX2" fmla="*/ 68961 w 121633"/>
                  <a:gd name="connsiteY2" fmla="*/ 144589 h 144589"/>
                  <a:gd name="connsiteX3" fmla="*/ 34290 w 121633"/>
                  <a:gd name="connsiteY3" fmla="*/ 144209 h 144589"/>
                  <a:gd name="connsiteX4" fmla="*/ 33814 w 121633"/>
                  <a:gd name="connsiteY4" fmla="*/ 125730 h 144589"/>
                  <a:gd name="connsiteX5" fmla="*/ 190 w 121633"/>
                  <a:gd name="connsiteY5" fmla="*/ 125921 h 144589"/>
                  <a:gd name="connsiteX6" fmla="*/ 0 w 121633"/>
                  <a:gd name="connsiteY6" fmla="*/ 108966 h 144589"/>
                  <a:gd name="connsiteX7" fmla="*/ 857 w 121633"/>
                  <a:gd name="connsiteY7" fmla="*/ 52292 h 144589"/>
                  <a:gd name="connsiteX8" fmla="*/ 4000 w 121633"/>
                  <a:gd name="connsiteY8" fmla="*/ 49625 h 144589"/>
                  <a:gd name="connsiteX9" fmla="*/ 5524 w 121633"/>
                  <a:gd name="connsiteY9" fmla="*/ 44101 h 144589"/>
                  <a:gd name="connsiteX10" fmla="*/ 10573 w 121633"/>
                  <a:gd name="connsiteY10" fmla="*/ 38481 h 144589"/>
                  <a:gd name="connsiteX11" fmla="*/ 13144 w 121633"/>
                  <a:gd name="connsiteY11" fmla="*/ 38100 h 144589"/>
                  <a:gd name="connsiteX12" fmla="*/ 14382 w 121633"/>
                  <a:gd name="connsiteY12" fmla="*/ 32766 h 144589"/>
                  <a:gd name="connsiteX13" fmla="*/ 18288 w 121633"/>
                  <a:gd name="connsiteY13" fmla="*/ 31623 h 144589"/>
                  <a:gd name="connsiteX14" fmla="*/ 29813 w 121633"/>
                  <a:gd name="connsiteY14" fmla="*/ 33147 h 144589"/>
                  <a:gd name="connsiteX15" fmla="*/ 37909 w 121633"/>
                  <a:gd name="connsiteY15" fmla="*/ 24765 h 144589"/>
                  <a:gd name="connsiteX16" fmla="*/ 46101 w 121633"/>
                  <a:gd name="connsiteY16" fmla="*/ 22098 h 144589"/>
                  <a:gd name="connsiteX17" fmla="*/ 54102 w 121633"/>
                  <a:gd name="connsiteY17" fmla="*/ 24670 h 144589"/>
                  <a:gd name="connsiteX18" fmla="*/ 69532 w 121633"/>
                  <a:gd name="connsiteY18" fmla="*/ 16573 h 144589"/>
                  <a:gd name="connsiteX19" fmla="*/ 81153 w 121633"/>
                  <a:gd name="connsiteY19" fmla="*/ 15240 h 144589"/>
                  <a:gd name="connsiteX20" fmla="*/ 90488 w 121633"/>
                  <a:gd name="connsiteY20" fmla="*/ 10287 h 144589"/>
                  <a:gd name="connsiteX21" fmla="*/ 97821 w 121633"/>
                  <a:gd name="connsiteY21" fmla="*/ 1429 h 144589"/>
                  <a:gd name="connsiteX22" fmla="*/ 105060 w 121633"/>
                  <a:gd name="connsiteY22" fmla="*/ 0 h 144589"/>
                  <a:gd name="connsiteX23" fmla="*/ 104489 w 121633"/>
                  <a:gd name="connsiteY23" fmla="*/ 29146 h 144589"/>
                  <a:gd name="connsiteX24" fmla="*/ 121348 w 121633"/>
                  <a:gd name="connsiteY24" fmla="*/ 29623 h 144589"/>
                  <a:gd name="connsiteX25" fmla="*/ 121634 w 121633"/>
                  <a:gd name="connsiteY25" fmla="*/ 50102 h 144589"/>
                  <a:gd name="connsiteX26" fmla="*/ 121539 w 121633"/>
                  <a:gd name="connsiteY26" fmla="*/ 56197 h 144589"/>
                  <a:gd name="connsiteX27" fmla="*/ 96107 w 121633"/>
                  <a:gd name="connsiteY27" fmla="*/ 56483 h 144589"/>
                  <a:gd name="connsiteX28" fmla="*/ 94773 w 121633"/>
                  <a:gd name="connsiteY28" fmla="*/ 126206 h 144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1633" h="144589">
                    <a:moveTo>
                      <a:pt x="94773" y="126206"/>
                    </a:moveTo>
                    <a:lnTo>
                      <a:pt x="94202" y="144494"/>
                    </a:lnTo>
                    <a:lnTo>
                      <a:pt x="68961" y="144589"/>
                    </a:lnTo>
                    <a:lnTo>
                      <a:pt x="34290" y="144209"/>
                    </a:lnTo>
                    <a:lnTo>
                      <a:pt x="33814" y="125730"/>
                    </a:lnTo>
                    <a:lnTo>
                      <a:pt x="190" y="125921"/>
                    </a:lnTo>
                    <a:lnTo>
                      <a:pt x="0" y="108966"/>
                    </a:lnTo>
                    <a:lnTo>
                      <a:pt x="857" y="52292"/>
                    </a:lnTo>
                    <a:lnTo>
                      <a:pt x="4000" y="49625"/>
                    </a:lnTo>
                    <a:lnTo>
                      <a:pt x="5524" y="44101"/>
                    </a:lnTo>
                    <a:lnTo>
                      <a:pt x="10573" y="38481"/>
                    </a:lnTo>
                    <a:lnTo>
                      <a:pt x="13144" y="38100"/>
                    </a:lnTo>
                    <a:lnTo>
                      <a:pt x="14382" y="32766"/>
                    </a:lnTo>
                    <a:lnTo>
                      <a:pt x="18288" y="31623"/>
                    </a:lnTo>
                    <a:lnTo>
                      <a:pt x="29813" y="33147"/>
                    </a:lnTo>
                    <a:lnTo>
                      <a:pt x="37909" y="24765"/>
                    </a:lnTo>
                    <a:lnTo>
                      <a:pt x="46101" y="22098"/>
                    </a:lnTo>
                    <a:lnTo>
                      <a:pt x="54102" y="24670"/>
                    </a:lnTo>
                    <a:lnTo>
                      <a:pt x="69532" y="16573"/>
                    </a:lnTo>
                    <a:lnTo>
                      <a:pt x="81153" y="15240"/>
                    </a:lnTo>
                    <a:lnTo>
                      <a:pt x="90488" y="10287"/>
                    </a:lnTo>
                    <a:lnTo>
                      <a:pt x="97821" y="1429"/>
                    </a:lnTo>
                    <a:lnTo>
                      <a:pt x="105060" y="0"/>
                    </a:lnTo>
                    <a:lnTo>
                      <a:pt x="104489" y="29146"/>
                    </a:lnTo>
                    <a:lnTo>
                      <a:pt x="121348" y="29623"/>
                    </a:lnTo>
                    <a:lnTo>
                      <a:pt x="121634" y="50102"/>
                    </a:lnTo>
                    <a:lnTo>
                      <a:pt x="121539" y="56197"/>
                    </a:lnTo>
                    <a:lnTo>
                      <a:pt x="96107" y="56483"/>
                    </a:lnTo>
                    <a:lnTo>
                      <a:pt x="94773" y="126206"/>
                    </a:lnTo>
                    <a:close/>
                  </a:path>
                </a:pathLst>
              </a:custGeom>
              <a:solidFill>
                <a:srgbClr val="669940"/>
              </a:solidFill>
              <a:ln w="9525" cap="flat">
                <a:noFill/>
                <a:prstDash val="solid"/>
                <a:miter/>
              </a:ln>
            </p:spPr>
            <p:txBody>
              <a:bodyPr rtlCol="0" anchor="ctr"/>
              <a:lstStyle/>
              <a:p>
                <a:endParaRPr lang="en-US"/>
              </a:p>
            </p:txBody>
          </p:sp>
          <p:sp>
            <p:nvSpPr>
              <p:cNvPr id="600" name="Freeform: Shape 599">
                <a:extLst>
                  <a:ext uri="{FF2B5EF4-FFF2-40B4-BE49-F238E27FC236}">
                    <a16:creationId xmlns:a16="http://schemas.microsoft.com/office/drawing/2014/main" id="{633D47BE-6D35-450F-A7A7-3DACC6842208}"/>
                  </a:ext>
                </a:extLst>
              </p:cNvPr>
              <p:cNvSpPr/>
              <p:nvPr/>
            </p:nvSpPr>
            <p:spPr>
              <a:xfrm>
                <a:off x="10068037" y="5276036"/>
                <a:ext cx="152041" cy="180736"/>
              </a:xfrm>
              <a:custGeom>
                <a:avLst/>
                <a:gdLst>
                  <a:gd name="connsiteX0" fmla="*/ 94773 w 121633"/>
                  <a:gd name="connsiteY0" fmla="*/ 126206 h 144589"/>
                  <a:gd name="connsiteX1" fmla="*/ 94202 w 121633"/>
                  <a:gd name="connsiteY1" fmla="*/ 144494 h 144589"/>
                  <a:gd name="connsiteX2" fmla="*/ 68961 w 121633"/>
                  <a:gd name="connsiteY2" fmla="*/ 144589 h 144589"/>
                  <a:gd name="connsiteX3" fmla="*/ 34290 w 121633"/>
                  <a:gd name="connsiteY3" fmla="*/ 144209 h 144589"/>
                  <a:gd name="connsiteX4" fmla="*/ 33814 w 121633"/>
                  <a:gd name="connsiteY4" fmla="*/ 125730 h 144589"/>
                  <a:gd name="connsiteX5" fmla="*/ 190 w 121633"/>
                  <a:gd name="connsiteY5" fmla="*/ 125921 h 144589"/>
                  <a:gd name="connsiteX6" fmla="*/ 0 w 121633"/>
                  <a:gd name="connsiteY6" fmla="*/ 108966 h 144589"/>
                  <a:gd name="connsiteX7" fmla="*/ 857 w 121633"/>
                  <a:gd name="connsiteY7" fmla="*/ 52292 h 144589"/>
                  <a:gd name="connsiteX8" fmla="*/ 4000 w 121633"/>
                  <a:gd name="connsiteY8" fmla="*/ 49625 h 144589"/>
                  <a:gd name="connsiteX9" fmla="*/ 5524 w 121633"/>
                  <a:gd name="connsiteY9" fmla="*/ 44101 h 144589"/>
                  <a:gd name="connsiteX10" fmla="*/ 10573 w 121633"/>
                  <a:gd name="connsiteY10" fmla="*/ 38481 h 144589"/>
                  <a:gd name="connsiteX11" fmla="*/ 13144 w 121633"/>
                  <a:gd name="connsiteY11" fmla="*/ 38100 h 144589"/>
                  <a:gd name="connsiteX12" fmla="*/ 14382 w 121633"/>
                  <a:gd name="connsiteY12" fmla="*/ 32766 h 144589"/>
                  <a:gd name="connsiteX13" fmla="*/ 18288 w 121633"/>
                  <a:gd name="connsiteY13" fmla="*/ 31623 h 144589"/>
                  <a:gd name="connsiteX14" fmla="*/ 29813 w 121633"/>
                  <a:gd name="connsiteY14" fmla="*/ 33147 h 144589"/>
                  <a:gd name="connsiteX15" fmla="*/ 37909 w 121633"/>
                  <a:gd name="connsiteY15" fmla="*/ 24765 h 144589"/>
                  <a:gd name="connsiteX16" fmla="*/ 46101 w 121633"/>
                  <a:gd name="connsiteY16" fmla="*/ 22098 h 144589"/>
                  <a:gd name="connsiteX17" fmla="*/ 54102 w 121633"/>
                  <a:gd name="connsiteY17" fmla="*/ 24670 h 144589"/>
                  <a:gd name="connsiteX18" fmla="*/ 69532 w 121633"/>
                  <a:gd name="connsiteY18" fmla="*/ 16573 h 144589"/>
                  <a:gd name="connsiteX19" fmla="*/ 81153 w 121633"/>
                  <a:gd name="connsiteY19" fmla="*/ 15240 h 144589"/>
                  <a:gd name="connsiteX20" fmla="*/ 90488 w 121633"/>
                  <a:gd name="connsiteY20" fmla="*/ 10287 h 144589"/>
                  <a:gd name="connsiteX21" fmla="*/ 97821 w 121633"/>
                  <a:gd name="connsiteY21" fmla="*/ 1429 h 144589"/>
                  <a:gd name="connsiteX22" fmla="*/ 105060 w 121633"/>
                  <a:gd name="connsiteY22" fmla="*/ 0 h 144589"/>
                  <a:gd name="connsiteX23" fmla="*/ 104489 w 121633"/>
                  <a:gd name="connsiteY23" fmla="*/ 29146 h 144589"/>
                  <a:gd name="connsiteX24" fmla="*/ 121348 w 121633"/>
                  <a:gd name="connsiteY24" fmla="*/ 29623 h 144589"/>
                  <a:gd name="connsiteX25" fmla="*/ 121634 w 121633"/>
                  <a:gd name="connsiteY25" fmla="*/ 50102 h 144589"/>
                  <a:gd name="connsiteX26" fmla="*/ 121539 w 121633"/>
                  <a:gd name="connsiteY26" fmla="*/ 56197 h 144589"/>
                  <a:gd name="connsiteX27" fmla="*/ 96107 w 121633"/>
                  <a:gd name="connsiteY27" fmla="*/ 56483 h 144589"/>
                  <a:gd name="connsiteX28" fmla="*/ 94773 w 121633"/>
                  <a:gd name="connsiteY28" fmla="*/ 126206 h 144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1633" h="144589">
                    <a:moveTo>
                      <a:pt x="94773" y="126206"/>
                    </a:moveTo>
                    <a:lnTo>
                      <a:pt x="94202" y="144494"/>
                    </a:lnTo>
                    <a:lnTo>
                      <a:pt x="68961" y="144589"/>
                    </a:lnTo>
                    <a:lnTo>
                      <a:pt x="34290" y="144209"/>
                    </a:lnTo>
                    <a:lnTo>
                      <a:pt x="33814" y="125730"/>
                    </a:lnTo>
                    <a:lnTo>
                      <a:pt x="190" y="125921"/>
                    </a:lnTo>
                    <a:lnTo>
                      <a:pt x="0" y="108966"/>
                    </a:lnTo>
                    <a:lnTo>
                      <a:pt x="857" y="52292"/>
                    </a:lnTo>
                    <a:lnTo>
                      <a:pt x="4000" y="49625"/>
                    </a:lnTo>
                    <a:lnTo>
                      <a:pt x="5524" y="44101"/>
                    </a:lnTo>
                    <a:lnTo>
                      <a:pt x="10573" y="38481"/>
                    </a:lnTo>
                    <a:lnTo>
                      <a:pt x="13144" y="38100"/>
                    </a:lnTo>
                    <a:lnTo>
                      <a:pt x="14382" y="32766"/>
                    </a:lnTo>
                    <a:lnTo>
                      <a:pt x="18288" y="31623"/>
                    </a:lnTo>
                    <a:lnTo>
                      <a:pt x="29813" y="33147"/>
                    </a:lnTo>
                    <a:lnTo>
                      <a:pt x="37909" y="24765"/>
                    </a:lnTo>
                    <a:lnTo>
                      <a:pt x="46101" y="22098"/>
                    </a:lnTo>
                    <a:lnTo>
                      <a:pt x="54102" y="24670"/>
                    </a:lnTo>
                    <a:lnTo>
                      <a:pt x="69532" y="16573"/>
                    </a:lnTo>
                    <a:lnTo>
                      <a:pt x="81153" y="15240"/>
                    </a:lnTo>
                    <a:lnTo>
                      <a:pt x="90488" y="10287"/>
                    </a:lnTo>
                    <a:lnTo>
                      <a:pt x="97821" y="1429"/>
                    </a:lnTo>
                    <a:lnTo>
                      <a:pt x="105060" y="0"/>
                    </a:lnTo>
                    <a:lnTo>
                      <a:pt x="104489" y="29146"/>
                    </a:lnTo>
                    <a:lnTo>
                      <a:pt x="121348" y="29623"/>
                    </a:lnTo>
                    <a:lnTo>
                      <a:pt x="121634" y="50102"/>
                    </a:lnTo>
                    <a:lnTo>
                      <a:pt x="121539" y="56197"/>
                    </a:lnTo>
                    <a:lnTo>
                      <a:pt x="96107" y="56483"/>
                    </a:lnTo>
                    <a:lnTo>
                      <a:pt x="94773" y="126206"/>
                    </a:lnTo>
                    <a:close/>
                  </a:path>
                </a:pathLst>
              </a:custGeom>
              <a:noFill/>
              <a:ln w="2667" cap="flat">
                <a:solidFill>
                  <a:srgbClr val="FFFFFF"/>
                </a:solidFill>
                <a:prstDash val="solid"/>
                <a:miter/>
              </a:ln>
            </p:spPr>
            <p:txBody>
              <a:bodyPr rtlCol="0" anchor="ctr"/>
              <a:lstStyle/>
              <a:p>
                <a:endParaRPr lang="en-US"/>
              </a:p>
            </p:txBody>
          </p:sp>
          <p:sp>
            <p:nvSpPr>
              <p:cNvPr id="601" name="Freeform: Shape 600">
                <a:extLst>
                  <a:ext uri="{FF2B5EF4-FFF2-40B4-BE49-F238E27FC236}">
                    <a16:creationId xmlns:a16="http://schemas.microsoft.com/office/drawing/2014/main" id="{5B4D4E94-94FD-4035-9359-D8D0B9DEE820}"/>
                  </a:ext>
                </a:extLst>
              </p:cNvPr>
              <p:cNvSpPr/>
              <p:nvPr/>
            </p:nvSpPr>
            <p:spPr>
              <a:xfrm>
                <a:off x="9985289" y="5280917"/>
                <a:ext cx="105728" cy="131325"/>
              </a:xfrm>
              <a:custGeom>
                <a:avLst/>
                <a:gdLst>
                  <a:gd name="connsiteX0" fmla="*/ 0 w 84582"/>
                  <a:gd name="connsiteY0" fmla="*/ 77057 h 105060"/>
                  <a:gd name="connsiteX1" fmla="*/ 0 w 84582"/>
                  <a:gd name="connsiteY1" fmla="*/ 34671 h 105060"/>
                  <a:gd name="connsiteX2" fmla="*/ 8382 w 84582"/>
                  <a:gd name="connsiteY2" fmla="*/ 34862 h 105060"/>
                  <a:gd name="connsiteX3" fmla="*/ 8858 w 84582"/>
                  <a:gd name="connsiteY3" fmla="*/ 0 h 105060"/>
                  <a:gd name="connsiteX4" fmla="*/ 84582 w 84582"/>
                  <a:gd name="connsiteY4" fmla="*/ 286 h 105060"/>
                  <a:gd name="connsiteX5" fmla="*/ 84487 w 84582"/>
                  <a:gd name="connsiteY5" fmla="*/ 27718 h 105060"/>
                  <a:gd name="connsiteX6" fmla="*/ 80581 w 84582"/>
                  <a:gd name="connsiteY6" fmla="*/ 28861 h 105060"/>
                  <a:gd name="connsiteX7" fmla="*/ 79343 w 84582"/>
                  <a:gd name="connsiteY7" fmla="*/ 34195 h 105060"/>
                  <a:gd name="connsiteX8" fmla="*/ 76771 w 84582"/>
                  <a:gd name="connsiteY8" fmla="*/ 34576 h 105060"/>
                  <a:gd name="connsiteX9" fmla="*/ 71723 w 84582"/>
                  <a:gd name="connsiteY9" fmla="*/ 40196 h 105060"/>
                  <a:gd name="connsiteX10" fmla="*/ 70199 w 84582"/>
                  <a:gd name="connsiteY10" fmla="*/ 45720 h 105060"/>
                  <a:gd name="connsiteX11" fmla="*/ 67056 w 84582"/>
                  <a:gd name="connsiteY11" fmla="*/ 48387 h 105060"/>
                  <a:gd name="connsiteX12" fmla="*/ 66199 w 84582"/>
                  <a:gd name="connsiteY12" fmla="*/ 105061 h 105060"/>
                  <a:gd name="connsiteX13" fmla="*/ 14764 w 84582"/>
                  <a:gd name="connsiteY13" fmla="*/ 104680 h 105060"/>
                  <a:gd name="connsiteX14" fmla="*/ 14859 w 84582"/>
                  <a:gd name="connsiteY14" fmla="*/ 70295 h 105060"/>
                  <a:gd name="connsiteX15" fmla="*/ 10858 w 84582"/>
                  <a:gd name="connsiteY15" fmla="*/ 77438 h 105060"/>
                  <a:gd name="connsiteX16" fmla="*/ 3048 w 84582"/>
                  <a:gd name="connsiteY16" fmla="*/ 76010 h 105060"/>
                  <a:gd name="connsiteX17" fmla="*/ 0 w 84582"/>
                  <a:gd name="connsiteY17" fmla="*/ 77057 h 105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4582" h="105060">
                    <a:moveTo>
                      <a:pt x="0" y="77057"/>
                    </a:moveTo>
                    <a:lnTo>
                      <a:pt x="0" y="34671"/>
                    </a:lnTo>
                    <a:lnTo>
                      <a:pt x="8382" y="34862"/>
                    </a:lnTo>
                    <a:lnTo>
                      <a:pt x="8858" y="0"/>
                    </a:lnTo>
                    <a:lnTo>
                      <a:pt x="84582" y="286"/>
                    </a:lnTo>
                    <a:lnTo>
                      <a:pt x="84487" y="27718"/>
                    </a:lnTo>
                    <a:lnTo>
                      <a:pt x="80581" y="28861"/>
                    </a:lnTo>
                    <a:lnTo>
                      <a:pt x="79343" y="34195"/>
                    </a:lnTo>
                    <a:lnTo>
                      <a:pt x="76771" y="34576"/>
                    </a:lnTo>
                    <a:lnTo>
                      <a:pt x="71723" y="40196"/>
                    </a:lnTo>
                    <a:lnTo>
                      <a:pt x="70199" y="45720"/>
                    </a:lnTo>
                    <a:lnTo>
                      <a:pt x="67056" y="48387"/>
                    </a:lnTo>
                    <a:lnTo>
                      <a:pt x="66199" y="105061"/>
                    </a:lnTo>
                    <a:lnTo>
                      <a:pt x="14764" y="104680"/>
                    </a:lnTo>
                    <a:lnTo>
                      <a:pt x="14859" y="70295"/>
                    </a:lnTo>
                    <a:lnTo>
                      <a:pt x="10858" y="77438"/>
                    </a:lnTo>
                    <a:lnTo>
                      <a:pt x="3048" y="76010"/>
                    </a:lnTo>
                    <a:lnTo>
                      <a:pt x="0" y="77057"/>
                    </a:lnTo>
                    <a:close/>
                  </a:path>
                </a:pathLst>
              </a:custGeom>
              <a:solidFill>
                <a:srgbClr val="669940"/>
              </a:solidFill>
              <a:ln w="9525" cap="flat">
                <a:noFill/>
                <a:prstDash val="solid"/>
                <a:miter/>
              </a:ln>
            </p:spPr>
            <p:txBody>
              <a:bodyPr rtlCol="0" anchor="ctr"/>
              <a:lstStyle/>
              <a:p>
                <a:endParaRPr lang="en-US"/>
              </a:p>
            </p:txBody>
          </p:sp>
          <p:sp>
            <p:nvSpPr>
              <p:cNvPr id="602" name="Freeform: Shape 601">
                <a:extLst>
                  <a:ext uri="{FF2B5EF4-FFF2-40B4-BE49-F238E27FC236}">
                    <a16:creationId xmlns:a16="http://schemas.microsoft.com/office/drawing/2014/main" id="{9C531FBB-DACA-44C0-BDF5-8FE8A8E23D9B}"/>
                  </a:ext>
                </a:extLst>
              </p:cNvPr>
              <p:cNvSpPr/>
              <p:nvPr/>
            </p:nvSpPr>
            <p:spPr>
              <a:xfrm>
                <a:off x="9985289" y="5280917"/>
                <a:ext cx="105728" cy="131325"/>
              </a:xfrm>
              <a:custGeom>
                <a:avLst/>
                <a:gdLst>
                  <a:gd name="connsiteX0" fmla="*/ 0 w 84582"/>
                  <a:gd name="connsiteY0" fmla="*/ 77057 h 105060"/>
                  <a:gd name="connsiteX1" fmla="*/ 0 w 84582"/>
                  <a:gd name="connsiteY1" fmla="*/ 34671 h 105060"/>
                  <a:gd name="connsiteX2" fmla="*/ 8382 w 84582"/>
                  <a:gd name="connsiteY2" fmla="*/ 34862 h 105060"/>
                  <a:gd name="connsiteX3" fmla="*/ 8858 w 84582"/>
                  <a:gd name="connsiteY3" fmla="*/ 0 h 105060"/>
                  <a:gd name="connsiteX4" fmla="*/ 84582 w 84582"/>
                  <a:gd name="connsiteY4" fmla="*/ 286 h 105060"/>
                  <a:gd name="connsiteX5" fmla="*/ 84487 w 84582"/>
                  <a:gd name="connsiteY5" fmla="*/ 27718 h 105060"/>
                  <a:gd name="connsiteX6" fmla="*/ 80581 w 84582"/>
                  <a:gd name="connsiteY6" fmla="*/ 28861 h 105060"/>
                  <a:gd name="connsiteX7" fmla="*/ 79343 w 84582"/>
                  <a:gd name="connsiteY7" fmla="*/ 34195 h 105060"/>
                  <a:gd name="connsiteX8" fmla="*/ 76771 w 84582"/>
                  <a:gd name="connsiteY8" fmla="*/ 34576 h 105060"/>
                  <a:gd name="connsiteX9" fmla="*/ 71723 w 84582"/>
                  <a:gd name="connsiteY9" fmla="*/ 40196 h 105060"/>
                  <a:gd name="connsiteX10" fmla="*/ 70199 w 84582"/>
                  <a:gd name="connsiteY10" fmla="*/ 45720 h 105060"/>
                  <a:gd name="connsiteX11" fmla="*/ 67056 w 84582"/>
                  <a:gd name="connsiteY11" fmla="*/ 48387 h 105060"/>
                  <a:gd name="connsiteX12" fmla="*/ 66199 w 84582"/>
                  <a:gd name="connsiteY12" fmla="*/ 105061 h 105060"/>
                  <a:gd name="connsiteX13" fmla="*/ 14764 w 84582"/>
                  <a:gd name="connsiteY13" fmla="*/ 104680 h 105060"/>
                  <a:gd name="connsiteX14" fmla="*/ 14859 w 84582"/>
                  <a:gd name="connsiteY14" fmla="*/ 70295 h 105060"/>
                  <a:gd name="connsiteX15" fmla="*/ 10858 w 84582"/>
                  <a:gd name="connsiteY15" fmla="*/ 77438 h 105060"/>
                  <a:gd name="connsiteX16" fmla="*/ 3048 w 84582"/>
                  <a:gd name="connsiteY16" fmla="*/ 76010 h 105060"/>
                  <a:gd name="connsiteX17" fmla="*/ 0 w 84582"/>
                  <a:gd name="connsiteY17" fmla="*/ 77057 h 105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4582" h="105060">
                    <a:moveTo>
                      <a:pt x="0" y="77057"/>
                    </a:moveTo>
                    <a:lnTo>
                      <a:pt x="0" y="34671"/>
                    </a:lnTo>
                    <a:lnTo>
                      <a:pt x="8382" y="34862"/>
                    </a:lnTo>
                    <a:lnTo>
                      <a:pt x="8858" y="0"/>
                    </a:lnTo>
                    <a:lnTo>
                      <a:pt x="84582" y="286"/>
                    </a:lnTo>
                    <a:lnTo>
                      <a:pt x="84487" y="27718"/>
                    </a:lnTo>
                    <a:lnTo>
                      <a:pt x="80581" y="28861"/>
                    </a:lnTo>
                    <a:lnTo>
                      <a:pt x="79343" y="34195"/>
                    </a:lnTo>
                    <a:lnTo>
                      <a:pt x="76771" y="34576"/>
                    </a:lnTo>
                    <a:lnTo>
                      <a:pt x="71723" y="40196"/>
                    </a:lnTo>
                    <a:lnTo>
                      <a:pt x="70199" y="45720"/>
                    </a:lnTo>
                    <a:lnTo>
                      <a:pt x="67056" y="48387"/>
                    </a:lnTo>
                    <a:lnTo>
                      <a:pt x="66199" y="105061"/>
                    </a:lnTo>
                    <a:lnTo>
                      <a:pt x="14764" y="104680"/>
                    </a:lnTo>
                    <a:lnTo>
                      <a:pt x="14859" y="70295"/>
                    </a:lnTo>
                    <a:lnTo>
                      <a:pt x="10858" y="77438"/>
                    </a:lnTo>
                    <a:lnTo>
                      <a:pt x="3048" y="76010"/>
                    </a:lnTo>
                    <a:lnTo>
                      <a:pt x="0" y="77057"/>
                    </a:lnTo>
                    <a:close/>
                  </a:path>
                </a:pathLst>
              </a:custGeom>
              <a:noFill/>
              <a:ln w="2667" cap="flat">
                <a:solidFill>
                  <a:srgbClr val="FFFFFF"/>
                </a:solidFill>
                <a:prstDash val="solid"/>
                <a:miter/>
              </a:ln>
            </p:spPr>
            <p:txBody>
              <a:bodyPr rtlCol="0" anchor="ctr"/>
              <a:lstStyle/>
              <a:p>
                <a:endParaRPr lang="en-US"/>
              </a:p>
            </p:txBody>
          </p:sp>
          <p:sp>
            <p:nvSpPr>
              <p:cNvPr id="603" name="Freeform: Shape 602">
                <a:extLst>
                  <a:ext uri="{FF2B5EF4-FFF2-40B4-BE49-F238E27FC236}">
                    <a16:creationId xmlns:a16="http://schemas.microsoft.com/office/drawing/2014/main" id="{FC12E6C2-E41F-4742-A7CD-45B027CA3AE7}"/>
                  </a:ext>
                </a:extLst>
              </p:cNvPr>
              <p:cNvSpPr/>
              <p:nvPr/>
            </p:nvSpPr>
            <p:spPr>
              <a:xfrm>
                <a:off x="9385571" y="5324970"/>
                <a:ext cx="162281" cy="132159"/>
              </a:xfrm>
              <a:custGeom>
                <a:avLst/>
                <a:gdLst>
                  <a:gd name="connsiteX0" fmla="*/ 26289 w 129825"/>
                  <a:gd name="connsiteY0" fmla="*/ 62294 h 105727"/>
                  <a:gd name="connsiteX1" fmla="*/ 23336 w 129825"/>
                  <a:gd name="connsiteY1" fmla="*/ 56293 h 105727"/>
                  <a:gd name="connsiteX2" fmla="*/ 17336 w 129825"/>
                  <a:gd name="connsiteY2" fmla="*/ 53721 h 105727"/>
                  <a:gd name="connsiteX3" fmla="*/ 13430 w 129825"/>
                  <a:gd name="connsiteY3" fmla="*/ 49149 h 105727"/>
                  <a:gd name="connsiteX4" fmla="*/ 13239 w 129825"/>
                  <a:gd name="connsiteY4" fmla="*/ 46196 h 105727"/>
                  <a:gd name="connsiteX5" fmla="*/ 17621 w 129825"/>
                  <a:gd name="connsiteY5" fmla="*/ 45339 h 105727"/>
                  <a:gd name="connsiteX6" fmla="*/ 18383 w 129825"/>
                  <a:gd name="connsiteY6" fmla="*/ 42672 h 105727"/>
                  <a:gd name="connsiteX7" fmla="*/ 12192 w 129825"/>
                  <a:gd name="connsiteY7" fmla="*/ 32099 h 105727"/>
                  <a:gd name="connsiteX8" fmla="*/ 11239 w 129825"/>
                  <a:gd name="connsiteY8" fmla="*/ 26861 h 105727"/>
                  <a:gd name="connsiteX9" fmla="*/ 12573 w 129825"/>
                  <a:gd name="connsiteY9" fmla="*/ 19431 h 105727"/>
                  <a:gd name="connsiteX10" fmla="*/ 10858 w 129825"/>
                  <a:gd name="connsiteY10" fmla="*/ 16383 h 105727"/>
                  <a:gd name="connsiteX11" fmla="*/ 6001 w 129825"/>
                  <a:gd name="connsiteY11" fmla="*/ 13621 h 105727"/>
                  <a:gd name="connsiteX12" fmla="*/ 4953 w 129825"/>
                  <a:gd name="connsiteY12" fmla="*/ 7430 h 105727"/>
                  <a:gd name="connsiteX13" fmla="*/ 1238 w 129825"/>
                  <a:gd name="connsiteY13" fmla="*/ 5429 h 105727"/>
                  <a:gd name="connsiteX14" fmla="*/ 0 w 129825"/>
                  <a:gd name="connsiteY14" fmla="*/ 476 h 105727"/>
                  <a:gd name="connsiteX15" fmla="*/ 7144 w 129825"/>
                  <a:gd name="connsiteY15" fmla="*/ 95 h 105727"/>
                  <a:gd name="connsiteX16" fmla="*/ 104965 w 129825"/>
                  <a:gd name="connsiteY16" fmla="*/ 381 h 105727"/>
                  <a:gd name="connsiteX17" fmla="*/ 105632 w 129825"/>
                  <a:gd name="connsiteY17" fmla="*/ 1905 h 105727"/>
                  <a:gd name="connsiteX18" fmla="*/ 109251 w 129825"/>
                  <a:gd name="connsiteY18" fmla="*/ 3143 h 105727"/>
                  <a:gd name="connsiteX19" fmla="*/ 110966 w 129825"/>
                  <a:gd name="connsiteY19" fmla="*/ 1334 h 105727"/>
                  <a:gd name="connsiteX20" fmla="*/ 114585 w 129825"/>
                  <a:gd name="connsiteY20" fmla="*/ 2762 h 105727"/>
                  <a:gd name="connsiteX21" fmla="*/ 118872 w 129825"/>
                  <a:gd name="connsiteY21" fmla="*/ 2096 h 105727"/>
                  <a:gd name="connsiteX22" fmla="*/ 121920 w 129825"/>
                  <a:gd name="connsiteY22" fmla="*/ 0 h 105727"/>
                  <a:gd name="connsiteX23" fmla="*/ 124110 w 129825"/>
                  <a:gd name="connsiteY23" fmla="*/ 1524 h 105727"/>
                  <a:gd name="connsiteX24" fmla="*/ 125444 w 129825"/>
                  <a:gd name="connsiteY24" fmla="*/ 762 h 105727"/>
                  <a:gd name="connsiteX25" fmla="*/ 127254 w 129825"/>
                  <a:gd name="connsiteY25" fmla="*/ 3715 h 105727"/>
                  <a:gd name="connsiteX26" fmla="*/ 129826 w 129825"/>
                  <a:gd name="connsiteY26" fmla="*/ 1810 h 105727"/>
                  <a:gd name="connsiteX27" fmla="*/ 129444 w 129825"/>
                  <a:gd name="connsiteY27" fmla="*/ 52483 h 105727"/>
                  <a:gd name="connsiteX28" fmla="*/ 94773 w 129825"/>
                  <a:gd name="connsiteY28" fmla="*/ 52674 h 105727"/>
                  <a:gd name="connsiteX29" fmla="*/ 94583 w 129825"/>
                  <a:gd name="connsiteY29" fmla="*/ 105728 h 105727"/>
                  <a:gd name="connsiteX30" fmla="*/ 66580 w 129825"/>
                  <a:gd name="connsiteY30" fmla="*/ 105251 h 105727"/>
                  <a:gd name="connsiteX31" fmla="*/ 66389 w 129825"/>
                  <a:gd name="connsiteY31" fmla="*/ 96679 h 105727"/>
                  <a:gd name="connsiteX32" fmla="*/ 51816 w 129825"/>
                  <a:gd name="connsiteY32" fmla="*/ 96965 h 105727"/>
                  <a:gd name="connsiteX33" fmla="*/ 50292 w 129825"/>
                  <a:gd name="connsiteY33" fmla="*/ 96488 h 105727"/>
                  <a:gd name="connsiteX34" fmla="*/ 49435 w 129825"/>
                  <a:gd name="connsiteY34" fmla="*/ 91535 h 105727"/>
                  <a:gd name="connsiteX35" fmla="*/ 57912 w 129825"/>
                  <a:gd name="connsiteY35" fmla="*/ 89059 h 105727"/>
                  <a:gd name="connsiteX36" fmla="*/ 58769 w 129825"/>
                  <a:gd name="connsiteY36" fmla="*/ 86392 h 105727"/>
                  <a:gd name="connsiteX37" fmla="*/ 57531 w 129825"/>
                  <a:gd name="connsiteY37" fmla="*/ 84487 h 105727"/>
                  <a:gd name="connsiteX38" fmla="*/ 50101 w 129825"/>
                  <a:gd name="connsiteY38" fmla="*/ 85630 h 105727"/>
                  <a:gd name="connsiteX39" fmla="*/ 41053 w 129825"/>
                  <a:gd name="connsiteY39" fmla="*/ 82010 h 105727"/>
                  <a:gd name="connsiteX40" fmla="*/ 39243 w 129825"/>
                  <a:gd name="connsiteY40" fmla="*/ 74581 h 105727"/>
                  <a:gd name="connsiteX41" fmla="*/ 41243 w 129825"/>
                  <a:gd name="connsiteY41" fmla="*/ 71628 h 105727"/>
                  <a:gd name="connsiteX42" fmla="*/ 38862 w 129825"/>
                  <a:gd name="connsiteY42" fmla="*/ 66866 h 105727"/>
                  <a:gd name="connsiteX43" fmla="*/ 41814 w 129825"/>
                  <a:gd name="connsiteY43" fmla="*/ 64484 h 105727"/>
                  <a:gd name="connsiteX44" fmla="*/ 41910 w 129825"/>
                  <a:gd name="connsiteY44" fmla="*/ 53626 h 105727"/>
                  <a:gd name="connsiteX45" fmla="*/ 39052 w 129825"/>
                  <a:gd name="connsiteY45" fmla="*/ 54293 h 105727"/>
                  <a:gd name="connsiteX46" fmla="*/ 35719 w 129825"/>
                  <a:gd name="connsiteY46" fmla="*/ 52959 h 105727"/>
                  <a:gd name="connsiteX47" fmla="*/ 31813 w 129825"/>
                  <a:gd name="connsiteY47" fmla="*/ 58484 h 105727"/>
                  <a:gd name="connsiteX48" fmla="*/ 29146 w 129825"/>
                  <a:gd name="connsiteY48" fmla="*/ 58960 h 105727"/>
                  <a:gd name="connsiteX49" fmla="*/ 26289 w 129825"/>
                  <a:gd name="connsiteY49" fmla="*/ 62294 h 10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29825" h="105727">
                    <a:moveTo>
                      <a:pt x="26289" y="62294"/>
                    </a:moveTo>
                    <a:lnTo>
                      <a:pt x="23336" y="56293"/>
                    </a:lnTo>
                    <a:lnTo>
                      <a:pt x="17336" y="53721"/>
                    </a:lnTo>
                    <a:lnTo>
                      <a:pt x="13430" y="49149"/>
                    </a:lnTo>
                    <a:lnTo>
                      <a:pt x="13239" y="46196"/>
                    </a:lnTo>
                    <a:lnTo>
                      <a:pt x="17621" y="45339"/>
                    </a:lnTo>
                    <a:lnTo>
                      <a:pt x="18383" y="42672"/>
                    </a:lnTo>
                    <a:lnTo>
                      <a:pt x="12192" y="32099"/>
                    </a:lnTo>
                    <a:lnTo>
                      <a:pt x="11239" y="26861"/>
                    </a:lnTo>
                    <a:lnTo>
                      <a:pt x="12573" y="19431"/>
                    </a:lnTo>
                    <a:lnTo>
                      <a:pt x="10858" y="16383"/>
                    </a:lnTo>
                    <a:lnTo>
                      <a:pt x="6001" y="13621"/>
                    </a:lnTo>
                    <a:lnTo>
                      <a:pt x="4953" y="7430"/>
                    </a:lnTo>
                    <a:lnTo>
                      <a:pt x="1238" y="5429"/>
                    </a:lnTo>
                    <a:lnTo>
                      <a:pt x="0" y="476"/>
                    </a:lnTo>
                    <a:lnTo>
                      <a:pt x="7144" y="95"/>
                    </a:lnTo>
                    <a:lnTo>
                      <a:pt x="104965" y="381"/>
                    </a:lnTo>
                    <a:lnTo>
                      <a:pt x="105632" y="1905"/>
                    </a:lnTo>
                    <a:lnTo>
                      <a:pt x="109251" y="3143"/>
                    </a:lnTo>
                    <a:lnTo>
                      <a:pt x="110966" y="1334"/>
                    </a:lnTo>
                    <a:lnTo>
                      <a:pt x="114585" y="2762"/>
                    </a:lnTo>
                    <a:lnTo>
                      <a:pt x="118872" y="2096"/>
                    </a:lnTo>
                    <a:lnTo>
                      <a:pt x="121920" y="0"/>
                    </a:lnTo>
                    <a:lnTo>
                      <a:pt x="124110" y="1524"/>
                    </a:lnTo>
                    <a:lnTo>
                      <a:pt x="125444" y="762"/>
                    </a:lnTo>
                    <a:lnTo>
                      <a:pt x="127254" y="3715"/>
                    </a:lnTo>
                    <a:lnTo>
                      <a:pt x="129826" y="1810"/>
                    </a:lnTo>
                    <a:lnTo>
                      <a:pt x="129444" y="52483"/>
                    </a:lnTo>
                    <a:lnTo>
                      <a:pt x="94773" y="52674"/>
                    </a:lnTo>
                    <a:lnTo>
                      <a:pt x="94583" y="105728"/>
                    </a:lnTo>
                    <a:lnTo>
                      <a:pt x="66580" y="105251"/>
                    </a:lnTo>
                    <a:lnTo>
                      <a:pt x="66389" y="96679"/>
                    </a:lnTo>
                    <a:lnTo>
                      <a:pt x="51816" y="96965"/>
                    </a:lnTo>
                    <a:lnTo>
                      <a:pt x="50292" y="96488"/>
                    </a:lnTo>
                    <a:lnTo>
                      <a:pt x="49435" y="91535"/>
                    </a:lnTo>
                    <a:lnTo>
                      <a:pt x="57912" y="89059"/>
                    </a:lnTo>
                    <a:lnTo>
                      <a:pt x="58769" y="86392"/>
                    </a:lnTo>
                    <a:lnTo>
                      <a:pt x="57531" y="84487"/>
                    </a:lnTo>
                    <a:lnTo>
                      <a:pt x="50101" y="85630"/>
                    </a:lnTo>
                    <a:lnTo>
                      <a:pt x="41053" y="82010"/>
                    </a:lnTo>
                    <a:lnTo>
                      <a:pt x="39243" y="74581"/>
                    </a:lnTo>
                    <a:lnTo>
                      <a:pt x="41243" y="71628"/>
                    </a:lnTo>
                    <a:lnTo>
                      <a:pt x="38862" y="66866"/>
                    </a:lnTo>
                    <a:lnTo>
                      <a:pt x="41814" y="64484"/>
                    </a:lnTo>
                    <a:lnTo>
                      <a:pt x="41910" y="53626"/>
                    </a:lnTo>
                    <a:lnTo>
                      <a:pt x="39052" y="54293"/>
                    </a:lnTo>
                    <a:lnTo>
                      <a:pt x="35719" y="52959"/>
                    </a:lnTo>
                    <a:lnTo>
                      <a:pt x="31813" y="58484"/>
                    </a:lnTo>
                    <a:lnTo>
                      <a:pt x="29146" y="58960"/>
                    </a:lnTo>
                    <a:lnTo>
                      <a:pt x="26289" y="62294"/>
                    </a:lnTo>
                    <a:close/>
                  </a:path>
                </a:pathLst>
              </a:custGeom>
              <a:solidFill>
                <a:srgbClr val="669940"/>
              </a:solidFill>
              <a:ln w="9525" cap="flat">
                <a:noFill/>
                <a:prstDash val="solid"/>
                <a:miter/>
              </a:ln>
            </p:spPr>
            <p:txBody>
              <a:bodyPr rtlCol="0" anchor="ctr"/>
              <a:lstStyle/>
              <a:p>
                <a:endParaRPr lang="en-US"/>
              </a:p>
            </p:txBody>
          </p:sp>
          <p:sp>
            <p:nvSpPr>
              <p:cNvPr id="604" name="Freeform: Shape 603">
                <a:extLst>
                  <a:ext uri="{FF2B5EF4-FFF2-40B4-BE49-F238E27FC236}">
                    <a16:creationId xmlns:a16="http://schemas.microsoft.com/office/drawing/2014/main" id="{249F041A-45A4-4CBF-B9C5-65A09B405AC3}"/>
                  </a:ext>
                </a:extLst>
              </p:cNvPr>
              <p:cNvSpPr/>
              <p:nvPr/>
            </p:nvSpPr>
            <p:spPr>
              <a:xfrm>
                <a:off x="9385571" y="5324970"/>
                <a:ext cx="162281" cy="132159"/>
              </a:xfrm>
              <a:custGeom>
                <a:avLst/>
                <a:gdLst>
                  <a:gd name="connsiteX0" fmla="*/ 26289 w 129825"/>
                  <a:gd name="connsiteY0" fmla="*/ 62294 h 105727"/>
                  <a:gd name="connsiteX1" fmla="*/ 23336 w 129825"/>
                  <a:gd name="connsiteY1" fmla="*/ 56293 h 105727"/>
                  <a:gd name="connsiteX2" fmla="*/ 17336 w 129825"/>
                  <a:gd name="connsiteY2" fmla="*/ 53721 h 105727"/>
                  <a:gd name="connsiteX3" fmla="*/ 13430 w 129825"/>
                  <a:gd name="connsiteY3" fmla="*/ 49149 h 105727"/>
                  <a:gd name="connsiteX4" fmla="*/ 13239 w 129825"/>
                  <a:gd name="connsiteY4" fmla="*/ 46196 h 105727"/>
                  <a:gd name="connsiteX5" fmla="*/ 17621 w 129825"/>
                  <a:gd name="connsiteY5" fmla="*/ 45339 h 105727"/>
                  <a:gd name="connsiteX6" fmla="*/ 18383 w 129825"/>
                  <a:gd name="connsiteY6" fmla="*/ 42672 h 105727"/>
                  <a:gd name="connsiteX7" fmla="*/ 12192 w 129825"/>
                  <a:gd name="connsiteY7" fmla="*/ 32099 h 105727"/>
                  <a:gd name="connsiteX8" fmla="*/ 11239 w 129825"/>
                  <a:gd name="connsiteY8" fmla="*/ 26861 h 105727"/>
                  <a:gd name="connsiteX9" fmla="*/ 12573 w 129825"/>
                  <a:gd name="connsiteY9" fmla="*/ 19431 h 105727"/>
                  <a:gd name="connsiteX10" fmla="*/ 10858 w 129825"/>
                  <a:gd name="connsiteY10" fmla="*/ 16383 h 105727"/>
                  <a:gd name="connsiteX11" fmla="*/ 6001 w 129825"/>
                  <a:gd name="connsiteY11" fmla="*/ 13621 h 105727"/>
                  <a:gd name="connsiteX12" fmla="*/ 4953 w 129825"/>
                  <a:gd name="connsiteY12" fmla="*/ 7430 h 105727"/>
                  <a:gd name="connsiteX13" fmla="*/ 1238 w 129825"/>
                  <a:gd name="connsiteY13" fmla="*/ 5429 h 105727"/>
                  <a:gd name="connsiteX14" fmla="*/ 0 w 129825"/>
                  <a:gd name="connsiteY14" fmla="*/ 476 h 105727"/>
                  <a:gd name="connsiteX15" fmla="*/ 7144 w 129825"/>
                  <a:gd name="connsiteY15" fmla="*/ 95 h 105727"/>
                  <a:gd name="connsiteX16" fmla="*/ 104965 w 129825"/>
                  <a:gd name="connsiteY16" fmla="*/ 381 h 105727"/>
                  <a:gd name="connsiteX17" fmla="*/ 105632 w 129825"/>
                  <a:gd name="connsiteY17" fmla="*/ 1905 h 105727"/>
                  <a:gd name="connsiteX18" fmla="*/ 109251 w 129825"/>
                  <a:gd name="connsiteY18" fmla="*/ 3143 h 105727"/>
                  <a:gd name="connsiteX19" fmla="*/ 110966 w 129825"/>
                  <a:gd name="connsiteY19" fmla="*/ 1334 h 105727"/>
                  <a:gd name="connsiteX20" fmla="*/ 114585 w 129825"/>
                  <a:gd name="connsiteY20" fmla="*/ 2762 h 105727"/>
                  <a:gd name="connsiteX21" fmla="*/ 118872 w 129825"/>
                  <a:gd name="connsiteY21" fmla="*/ 2096 h 105727"/>
                  <a:gd name="connsiteX22" fmla="*/ 121920 w 129825"/>
                  <a:gd name="connsiteY22" fmla="*/ 0 h 105727"/>
                  <a:gd name="connsiteX23" fmla="*/ 124110 w 129825"/>
                  <a:gd name="connsiteY23" fmla="*/ 1524 h 105727"/>
                  <a:gd name="connsiteX24" fmla="*/ 125444 w 129825"/>
                  <a:gd name="connsiteY24" fmla="*/ 762 h 105727"/>
                  <a:gd name="connsiteX25" fmla="*/ 127254 w 129825"/>
                  <a:gd name="connsiteY25" fmla="*/ 3715 h 105727"/>
                  <a:gd name="connsiteX26" fmla="*/ 129826 w 129825"/>
                  <a:gd name="connsiteY26" fmla="*/ 1810 h 105727"/>
                  <a:gd name="connsiteX27" fmla="*/ 129444 w 129825"/>
                  <a:gd name="connsiteY27" fmla="*/ 52483 h 105727"/>
                  <a:gd name="connsiteX28" fmla="*/ 94773 w 129825"/>
                  <a:gd name="connsiteY28" fmla="*/ 52674 h 105727"/>
                  <a:gd name="connsiteX29" fmla="*/ 94583 w 129825"/>
                  <a:gd name="connsiteY29" fmla="*/ 105728 h 105727"/>
                  <a:gd name="connsiteX30" fmla="*/ 66580 w 129825"/>
                  <a:gd name="connsiteY30" fmla="*/ 105251 h 105727"/>
                  <a:gd name="connsiteX31" fmla="*/ 66389 w 129825"/>
                  <a:gd name="connsiteY31" fmla="*/ 96679 h 105727"/>
                  <a:gd name="connsiteX32" fmla="*/ 51816 w 129825"/>
                  <a:gd name="connsiteY32" fmla="*/ 96965 h 105727"/>
                  <a:gd name="connsiteX33" fmla="*/ 50292 w 129825"/>
                  <a:gd name="connsiteY33" fmla="*/ 96488 h 105727"/>
                  <a:gd name="connsiteX34" fmla="*/ 49435 w 129825"/>
                  <a:gd name="connsiteY34" fmla="*/ 91535 h 105727"/>
                  <a:gd name="connsiteX35" fmla="*/ 57912 w 129825"/>
                  <a:gd name="connsiteY35" fmla="*/ 89059 h 105727"/>
                  <a:gd name="connsiteX36" fmla="*/ 58769 w 129825"/>
                  <a:gd name="connsiteY36" fmla="*/ 86392 h 105727"/>
                  <a:gd name="connsiteX37" fmla="*/ 57531 w 129825"/>
                  <a:gd name="connsiteY37" fmla="*/ 84487 h 105727"/>
                  <a:gd name="connsiteX38" fmla="*/ 50101 w 129825"/>
                  <a:gd name="connsiteY38" fmla="*/ 85630 h 105727"/>
                  <a:gd name="connsiteX39" fmla="*/ 41053 w 129825"/>
                  <a:gd name="connsiteY39" fmla="*/ 82010 h 105727"/>
                  <a:gd name="connsiteX40" fmla="*/ 39243 w 129825"/>
                  <a:gd name="connsiteY40" fmla="*/ 74581 h 105727"/>
                  <a:gd name="connsiteX41" fmla="*/ 41243 w 129825"/>
                  <a:gd name="connsiteY41" fmla="*/ 71628 h 105727"/>
                  <a:gd name="connsiteX42" fmla="*/ 38862 w 129825"/>
                  <a:gd name="connsiteY42" fmla="*/ 66866 h 105727"/>
                  <a:gd name="connsiteX43" fmla="*/ 41814 w 129825"/>
                  <a:gd name="connsiteY43" fmla="*/ 64484 h 105727"/>
                  <a:gd name="connsiteX44" fmla="*/ 41910 w 129825"/>
                  <a:gd name="connsiteY44" fmla="*/ 53626 h 105727"/>
                  <a:gd name="connsiteX45" fmla="*/ 39052 w 129825"/>
                  <a:gd name="connsiteY45" fmla="*/ 54293 h 105727"/>
                  <a:gd name="connsiteX46" fmla="*/ 35719 w 129825"/>
                  <a:gd name="connsiteY46" fmla="*/ 52959 h 105727"/>
                  <a:gd name="connsiteX47" fmla="*/ 31813 w 129825"/>
                  <a:gd name="connsiteY47" fmla="*/ 58484 h 105727"/>
                  <a:gd name="connsiteX48" fmla="*/ 29146 w 129825"/>
                  <a:gd name="connsiteY48" fmla="*/ 58960 h 105727"/>
                  <a:gd name="connsiteX49" fmla="*/ 26289 w 129825"/>
                  <a:gd name="connsiteY49" fmla="*/ 62294 h 10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29825" h="105727">
                    <a:moveTo>
                      <a:pt x="26289" y="62294"/>
                    </a:moveTo>
                    <a:lnTo>
                      <a:pt x="23336" y="56293"/>
                    </a:lnTo>
                    <a:lnTo>
                      <a:pt x="17336" y="53721"/>
                    </a:lnTo>
                    <a:lnTo>
                      <a:pt x="13430" y="49149"/>
                    </a:lnTo>
                    <a:lnTo>
                      <a:pt x="13239" y="46196"/>
                    </a:lnTo>
                    <a:lnTo>
                      <a:pt x="17621" y="45339"/>
                    </a:lnTo>
                    <a:lnTo>
                      <a:pt x="18383" y="42672"/>
                    </a:lnTo>
                    <a:lnTo>
                      <a:pt x="12192" y="32099"/>
                    </a:lnTo>
                    <a:lnTo>
                      <a:pt x="11239" y="26861"/>
                    </a:lnTo>
                    <a:lnTo>
                      <a:pt x="12573" y="19431"/>
                    </a:lnTo>
                    <a:lnTo>
                      <a:pt x="10858" y="16383"/>
                    </a:lnTo>
                    <a:lnTo>
                      <a:pt x="6001" y="13621"/>
                    </a:lnTo>
                    <a:lnTo>
                      <a:pt x="4953" y="7430"/>
                    </a:lnTo>
                    <a:lnTo>
                      <a:pt x="1238" y="5429"/>
                    </a:lnTo>
                    <a:lnTo>
                      <a:pt x="0" y="476"/>
                    </a:lnTo>
                    <a:lnTo>
                      <a:pt x="7144" y="95"/>
                    </a:lnTo>
                    <a:lnTo>
                      <a:pt x="104965" y="381"/>
                    </a:lnTo>
                    <a:lnTo>
                      <a:pt x="105632" y="1905"/>
                    </a:lnTo>
                    <a:lnTo>
                      <a:pt x="109251" y="3143"/>
                    </a:lnTo>
                    <a:lnTo>
                      <a:pt x="110966" y="1334"/>
                    </a:lnTo>
                    <a:lnTo>
                      <a:pt x="114585" y="2762"/>
                    </a:lnTo>
                    <a:lnTo>
                      <a:pt x="118872" y="2096"/>
                    </a:lnTo>
                    <a:lnTo>
                      <a:pt x="121920" y="0"/>
                    </a:lnTo>
                    <a:lnTo>
                      <a:pt x="124110" y="1524"/>
                    </a:lnTo>
                    <a:lnTo>
                      <a:pt x="125444" y="762"/>
                    </a:lnTo>
                    <a:lnTo>
                      <a:pt x="127254" y="3715"/>
                    </a:lnTo>
                    <a:lnTo>
                      <a:pt x="129826" y="1810"/>
                    </a:lnTo>
                    <a:lnTo>
                      <a:pt x="129444" y="52483"/>
                    </a:lnTo>
                    <a:lnTo>
                      <a:pt x="94773" y="52674"/>
                    </a:lnTo>
                    <a:lnTo>
                      <a:pt x="94583" y="105728"/>
                    </a:lnTo>
                    <a:lnTo>
                      <a:pt x="66580" y="105251"/>
                    </a:lnTo>
                    <a:lnTo>
                      <a:pt x="66389" y="96679"/>
                    </a:lnTo>
                    <a:lnTo>
                      <a:pt x="51816" y="96965"/>
                    </a:lnTo>
                    <a:lnTo>
                      <a:pt x="50292" y="96488"/>
                    </a:lnTo>
                    <a:lnTo>
                      <a:pt x="49435" y="91535"/>
                    </a:lnTo>
                    <a:lnTo>
                      <a:pt x="57912" y="89059"/>
                    </a:lnTo>
                    <a:lnTo>
                      <a:pt x="58769" y="86392"/>
                    </a:lnTo>
                    <a:lnTo>
                      <a:pt x="57531" y="84487"/>
                    </a:lnTo>
                    <a:lnTo>
                      <a:pt x="50101" y="85630"/>
                    </a:lnTo>
                    <a:lnTo>
                      <a:pt x="41053" y="82010"/>
                    </a:lnTo>
                    <a:lnTo>
                      <a:pt x="39243" y="74581"/>
                    </a:lnTo>
                    <a:lnTo>
                      <a:pt x="41243" y="71628"/>
                    </a:lnTo>
                    <a:lnTo>
                      <a:pt x="38862" y="66866"/>
                    </a:lnTo>
                    <a:lnTo>
                      <a:pt x="41814" y="64484"/>
                    </a:lnTo>
                    <a:lnTo>
                      <a:pt x="41910" y="53626"/>
                    </a:lnTo>
                    <a:lnTo>
                      <a:pt x="39052" y="54293"/>
                    </a:lnTo>
                    <a:lnTo>
                      <a:pt x="35719" y="52959"/>
                    </a:lnTo>
                    <a:lnTo>
                      <a:pt x="31813" y="58484"/>
                    </a:lnTo>
                    <a:lnTo>
                      <a:pt x="29146" y="58960"/>
                    </a:lnTo>
                    <a:lnTo>
                      <a:pt x="26289" y="62294"/>
                    </a:lnTo>
                    <a:close/>
                  </a:path>
                </a:pathLst>
              </a:custGeom>
              <a:noFill/>
              <a:ln w="2667" cap="flat">
                <a:solidFill>
                  <a:srgbClr val="FFFFFF"/>
                </a:solidFill>
                <a:prstDash val="solid"/>
                <a:miter/>
              </a:ln>
            </p:spPr>
            <p:txBody>
              <a:bodyPr rtlCol="0" anchor="ctr"/>
              <a:lstStyle/>
              <a:p>
                <a:endParaRPr lang="en-US"/>
              </a:p>
            </p:txBody>
          </p:sp>
          <p:sp>
            <p:nvSpPr>
              <p:cNvPr id="605" name="Freeform: Shape 604">
                <a:extLst>
                  <a:ext uri="{FF2B5EF4-FFF2-40B4-BE49-F238E27FC236}">
                    <a16:creationId xmlns:a16="http://schemas.microsoft.com/office/drawing/2014/main" id="{DDE7429D-A489-4392-8AD3-C2B3E8EEE775}"/>
                  </a:ext>
                </a:extLst>
              </p:cNvPr>
              <p:cNvSpPr/>
              <p:nvPr/>
            </p:nvSpPr>
            <p:spPr>
              <a:xfrm>
                <a:off x="9285320" y="5325566"/>
                <a:ext cx="133111" cy="99179"/>
              </a:xfrm>
              <a:custGeom>
                <a:avLst/>
                <a:gdLst>
                  <a:gd name="connsiteX0" fmla="*/ 37815 w 106489"/>
                  <a:gd name="connsiteY0" fmla="*/ 79343 h 79343"/>
                  <a:gd name="connsiteX1" fmla="*/ 37624 w 106489"/>
                  <a:gd name="connsiteY1" fmla="*/ 73628 h 79343"/>
                  <a:gd name="connsiteX2" fmla="*/ 34576 w 106489"/>
                  <a:gd name="connsiteY2" fmla="*/ 73628 h 79343"/>
                  <a:gd name="connsiteX3" fmla="*/ 34480 w 106489"/>
                  <a:gd name="connsiteY3" fmla="*/ 70675 h 79343"/>
                  <a:gd name="connsiteX4" fmla="*/ 28861 w 106489"/>
                  <a:gd name="connsiteY4" fmla="*/ 70295 h 79343"/>
                  <a:gd name="connsiteX5" fmla="*/ 28290 w 106489"/>
                  <a:gd name="connsiteY5" fmla="*/ 53245 h 79343"/>
                  <a:gd name="connsiteX6" fmla="*/ 26575 w 106489"/>
                  <a:gd name="connsiteY6" fmla="*/ 52292 h 79343"/>
                  <a:gd name="connsiteX7" fmla="*/ 26861 w 106489"/>
                  <a:gd name="connsiteY7" fmla="*/ 34957 h 79343"/>
                  <a:gd name="connsiteX8" fmla="*/ 95 w 106489"/>
                  <a:gd name="connsiteY8" fmla="*/ 35052 h 79343"/>
                  <a:gd name="connsiteX9" fmla="*/ 0 w 106489"/>
                  <a:gd name="connsiteY9" fmla="*/ 17716 h 79343"/>
                  <a:gd name="connsiteX10" fmla="*/ 17145 w 106489"/>
                  <a:gd name="connsiteY10" fmla="*/ 17336 h 79343"/>
                  <a:gd name="connsiteX11" fmla="*/ 17431 w 106489"/>
                  <a:gd name="connsiteY11" fmla="*/ 0 h 79343"/>
                  <a:gd name="connsiteX12" fmla="*/ 80201 w 106489"/>
                  <a:gd name="connsiteY12" fmla="*/ 0 h 79343"/>
                  <a:gd name="connsiteX13" fmla="*/ 81439 w 106489"/>
                  <a:gd name="connsiteY13" fmla="*/ 4953 h 79343"/>
                  <a:gd name="connsiteX14" fmla="*/ 85154 w 106489"/>
                  <a:gd name="connsiteY14" fmla="*/ 6953 h 79343"/>
                  <a:gd name="connsiteX15" fmla="*/ 86202 w 106489"/>
                  <a:gd name="connsiteY15" fmla="*/ 13145 h 79343"/>
                  <a:gd name="connsiteX16" fmla="*/ 91059 w 106489"/>
                  <a:gd name="connsiteY16" fmla="*/ 15907 h 79343"/>
                  <a:gd name="connsiteX17" fmla="*/ 92774 w 106489"/>
                  <a:gd name="connsiteY17" fmla="*/ 18955 h 79343"/>
                  <a:gd name="connsiteX18" fmla="*/ 91440 w 106489"/>
                  <a:gd name="connsiteY18" fmla="*/ 26384 h 79343"/>
                  <a:gd name="connsiteX19" fmla="*/ 92393 w 106489"/>
                  <a:gd name="connsiteY19" fmla="*/ 31623 h 79343"/>
                  <a:gd name="connsiteX20" fmla="*/ 98584 w 106489"/>
                  <a:gd name="connsiteY20" fmla="*/ 42196 h 79343"/>
                  <a:gd name="connsiteX21" fmla="*/ 97822 w 106489"/>
                  <a:gd name="connsiteY21" fmla="*/ 44863 h 79343"/>
                  <a:gd name="connsiteX22" fmla="*/ 93440 w 106489"/>
                  <a:gd name="connsiteY22" fmla="*/ 45720 h 79343"/>
                  <a:gd name="connsiteX23" fmla="*/ 93631 w 106489"/>
                  <a:gd name="connsiteY23" fmla="*/ 48673 h 79343"/>
                  <a:gd name="connsiteX24" fmla="*/ 97536 w 106489"/>
                  <a:gd name="connsiteY24" fmla="*/ 53245 h 79343"/>
                  <a:gd name="connsiteX25" fmla="*/ 103537 w 106489"/>
                  <a:gd name="connsiteY25" fmla="*/ 55816 h 79343"/>
                  <a:gd name="connsiteX26" fmla="*/ 106489 w 106489"/>
                  <a:gd name="connsiteY26" fmla="*/ 61817 h 79343"/>
                  <a:gd name="connsiteX27" fmla="*/ 80296 w 106489"/>
                  <a:gd name="connsiteY27" fmla="*/ 61627 h 79343"/>
                  <a:gd name="connsiteX28" fmla="*/ 80106 w 106489"/>
                  <a:gd name="connsiteY28" fmla="*/ 70961 h 79343"/>
                  <a:gd name="connsiteX29" fmla="*/ 73914 w 106489"/>
                  <a:gd name="connsiteY29" fmla="*/ 70961 h 79343"/>
                  <a:gd name="connsiteX30" fmla="*/ 73819 w 106489"/>
                  <a:gd name="connsiteY30" fmla="*/ 77724 h 79343"/>
                  <a:gd name="connsiteX31" fmla="*/ 76105 w 106489"/>
                  <a:gd name="connsiteY31" fmla="*/ 78391 h 79343"/>
                  <a:gd name="connsiteX32" fmla="*/ 75343 w 106489"/>
                  <a:gd name="connsiteY32" fmla="*/ 79343 h 79343"/>
                  <a:gd name="connsiteX33" fmla="*/ 37815 w 106489"/>
                  <a:gd name="connsiteY33" fmla="*/ 79343 h 7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6489" h="79343">
                    <a:moveTo>
                      <a:pt x="37815" y="79343"/>
                    </a:moveTo>
                    <a:lnTo>
                      <a:pt x="37624" y="73628"/>
                    </a:lnTo>
                    <a:lnTo>
                      <a:pt x="34576" y="73628"/>
                    </a:lnTo>
                    <a:lnTo>
                      <a:pt x="34480" y="70675"/>
                    </a:lnTo>
                    <a:lnTo>
                      <a:pt x="28861" y="70295"/>
                    </a:lnTo>
                    <a:lnTo>
                      <a:pt x="28290" y="53245"/>
                    </a:lnTo>
                    <a:lnTo>
                      <a:pt x="26575" y="52292"/>
                    </a:lnTo>
                    <a:lnTo>
                      <a:pt x="26861" y="34957"/>
                    </a:lnTo>
                    <a:lnTo>
                      <a:pt x="95" y="35052"/>
                    </a:lnTo>
                    <a:lnTo>
                      <a:pt x="0" y="17716"/>
                    </a:lnTo>
                    <a:lnTo>
                      <a:pt x="17145" y="17336"/>
                    </a:lnTo>
                    <a:lnTo>
                      <a:pt x="17431" y="0"/>
                    </a:lnTo>
                    <a:lnTo>
                      <a:pt x="80201" y="0"/>
                    </a:lnTo>
                    <a:lnTo>
                      <a:pt x="81439" y="4953"/>
                    </a:lnTo>
                    <a:lnTo>
                      <a:pt x="85154" y="6953"/>
                    </a:lnTo>
                    <a:lnTo>
                      <a:pt x="86202" y="13145"/>
                    </a:lnTo>
                    <a:lnTo>
                      <a:pt x="91059" y="15907"/>
                    </a:lnTo>
                    <a:lnTo>
                      <a:pt x="92774" y="18955"/>
                    </a:lnTo>
                    <a:lnTo>
                      <a:pt x="91440" y="26384"/>
                    </a:lnTo>
                    <a:lnTo>
                      <a:pt x="92393" y="31623"/>
                    </a:lnTo>
                    <a:lnTo>
                      <a:pt x="98584" y="42196"/>
                    </a:lnTo>
                    <a:lnTo>
                      <a:pt x="97822" y="44863"/>
                    </a:lnTo>
                    <a:lnTo>
                      <a:pt x="93440" y="45720"/>
                    </a:lnTo>
                    <a:lnTo>
                      <a:pt x="93631" y="48673"/>
                    </a:lnTo>
                    <a:lnTo>
                      <a:pt x="97536" y="53245"/>
                    </a:lnTo>
                    <a:lnTo>
                      <a:pt x="103537" y="55816"/>
                    </a:lnTo>
                    <a:lnTo>
                      <a:pt x="106489" y="61817"/>
                    </a:lnTo>
                    <a:lnTo>
                      <a:pt x="80296" y="61627"/>
                    </a:lnTo>
                    <a:lnTo>
                      <a:pt x="80106" y="70961"/>
                    </a:lnTo>
                    <a:lnTo>
                      <a:pt x="73914" y="70961"/>
                    </a:lnTo>
                    <a:lnTo>
                      <a:pt x="73819" y="77724"/>
                    </a:lnTo>
                    <a:lnTo>
                      <a:pt x="76105" y="78391"/>
                    </a:lnTo>
                    <a:lnTo>
                      <a:pt x="75343" y="79343"/>
                    </a:lnTo>
                    <a:lnTo>
                      <a:pt x="37815" y="79343"/>
                    </a:lnTo>
                    <a:close/>
                  </a:path>
                </a:pathLst>
              </a:custGeom>
              <a:solidFill>
                <a:srgbClr val="669940"/>
              </a:solidFill>
              <a:ln w="9525" cap="flat">
                <a:noFill/>
                <a:prstDash val="solid"/>
                <a:miter/>
              </a:ln>
            </p:spPr>
            <p:txBody>
              <a:bodyPr rtlCol="0" anchor="ctr"/>
              <a:lstStyle/>
              <a:p>
                <a:endParaRPr lang="en-US"/>
              </a:p>
            </p:txBody>
          </p:sp>
          <p:sp>
            <p:nvSpPr>
              <p:cNvPr id="606" name="Freeform: Shape 605">
                <a:extLst>
                  <a:ext uri="{FF2B5EF4-FFF2-40B4-BE49-F238E27FC236}">
                    <a16:creationId xmlns:a16="http://schemas.microsoft.com/office/drawing/2014/main" id="{D7BAA045-019D-4724-99AC-01AC2210B23C}"/>
                  </a:ext>
                </a:extLst>
              </p:cNvPr>
              <p:cNvSpPr/>
              <p:nvPr/>
            </p:nvSpPr>
            <p:spPr>
              <a:xfrm>
                <a:off x="9285320" y="5325566"/>
                <a:ext cx="133111" cy="99179"/>
              </a:xfrm>
              <a:custGeom>
                <a:avLst/>
                <a:gdLst>
                  <a:gd name="connsiteX0" fmla="*/ 37815 w 106489"/>
                  <a:gd name="connsiteY0" fmla="*/ 79343 h 79343"/>
                  <a:gd name="connsiteX1" fmla="*/ 37624 w 106489"/>
                  <a:gd name="connsiteY1" fmla="*/ 73628 h 79343"/>
                  <a:gd name="connsiteX2" fmla="*/ 34576 w 106489"/>
                  <a:gd name="connsiteY2" fmla="*/ 73628 h 79343"/>
                  <a:gd name="connsiteX3" fmla="*/ 34480 w 106489"/>
                  <a:gd name="connsiteY3" fmla="*/ 70675 h 79343"/>
                  <a:gd name="connsiteX4" fmla="*/ 28861 w 106489"/>
                  <a:gd name="connsiteY4" fmla="*/ 70295 h 79343"/>
                  <a:gd name="connsiteX5" fmla="*/ 28290 w 106489"/>
                  <a:gd name="connsiteY5" fmla="*/ 53245 h 79343"/>
                  <a:gd name="connsiteX6" fmla="*/ 26575 w 106489"/>
                  <a:gd name="connsiteY6" fmla="*/ 52292 h 79343"/>
                  <a:gd name="connsiteX7" fmla="*/ 26861 w 106489"/>
                  <a:gd name="connsiteY7" fmla="*/ 34957 h 79343"/>
                  <a:gd name="connsiteX8" fmla="*/ 95 w 106489"/>
                  <a:gd name="connsiteY8" fmla="*/ 35052 h 79343"/>
                  <a:gd name="connsiteX9" fmla="*/ 0 w 106489"/>
                  <a:gd name="connsiteY9" fmla="*/ 17716 h 79343"/>
                  <a:gd name="connsiteX10" fmla="*/ 17145 w 106489"/>
                  <a:gd name="connsiteY10" fmla="*/ 17336 h 79343"/>
                  <a:gd name="connsiteX11" fmla="*/ 17431 w 106489"/>
                  <a:gd name="connsiteY11" fmla="*/ 0 h 79343"/>
                  <a:gd name="connsiteX12" fmla="*/ 80201 w 106489"/>
                  <a:gd name="connsiteY12" fmla="*/ 0 h 79343"/>
                  <a:gd name="connsiteX13" fmla="*/ 81439 w 106489"/>
                  <a:gd name="connsiteY13" fmla="*/ 4953 h 79343"/>
                  <a:gd name="connsiteX14" fmla="*/ 85154 w 106489"/>
                  <a:gd name="connsiteY14" fmla="*/ 6953 h 79343"/>
                  <a:gd name="connsiteX15" fmla="*/ 86202 w 106489"/>
                  <a:gd name="connsiteY15" fmla="*/ 13145 h 79343"/>
                  <a:gd name="connsiteX16" fmla="*/ 91059 w 106489"/>
                  <a:gd name="connsiteY16" fmla="*/ 15907 h 79343"/>
                  <a:gd name="connsiteX17" fmla="*/ 92774 w 106489"/>
                  <a:gd name="connsiteY17" fmla="*/ 18955 h 79343"/>
                  <a:gd name="connsiteX18" fmla="*/ 91440 w 106489"/>
                  <a:gd name="connsiteY18" fmla="*/ 26384 h 79343"/>
                  <a:gd name="connsiteX19" fmla="*/ 92393 w 106489"/>
                  <a:gd name="connsiteY19" fmla="*/ 31623 h 79343"/>
                  <a:gd name="connsiteX20" fmla="*/ 98584 w 106489"/>
                  <a:gd name="connsiteY20" fmla="*/ 42196 h 79343"/>
                  <a:gd name="connsiteX21" fmla="*/ 97822 w 106489"/>
                  <a:gd name="connsiteY21" fmla="*/ 44863 h 79343"/>
                  <a:gd name="connsiteX22" fmla="*/ 93440 w 106489"/>
                  <a:gd name="connsiteY22" fmla="*/ 45720 h 79343"/>
                  <a:gd name="connsiteX23" fmla="*/ 93631 w 106489"/>
                  <a:gd name="connsiteY23" fmla="*/ 48673 h 79343"/>
                  <a:gd name="connsiteX24" fmla="*/ 97536 w 106489"/>
                  <a:gd name="connsiteY24" fmla="*/ 53245 h 79343"/>
                  <a:gd name="connsiteX25" fmla="*/ 103537 w 106489"/>
                  <a:gd name="connsiteY25" fmla="*/ 55816 h 79343"/>
                  <a:gd name="connsiteX26" fmla="*/ 106489 w 106489"/>
                  <a:gd name="connsiteY26" fmla="*/ 61817 h 79343"/>
                  <a:gd name="connsiteX27" fmla="*/ 80296 w 106489"/>
                  <a:gd name="connsiteY27" fmla="*/ 61627 h 79343"/>
                  <a:gd name="connsiteX28" fmla="*/ 80106 w 106489"/>
                  <a:gd name="connsiteY28" fmla="*/ 70961 h 79343"/>
                  <a:gd name="connsiteX29" fmla="*/ 73914 w 106489"/>
                  <a:gd name="connsiteY29" fmla="*/ 70961 h 79343"/>
                  <a:gd name="connsiteX30" fmla="*/ 73819 w 106489"/>
                  <a:gd name="connsiteY30" fmla="*/ 77724 h 79343"/>
                  <a:gd name="connsiteX31" fmla="*/ 76105 w 106489"/>
                  <a:gd name="connsiteY31" fmla="*/ 78391 h 79343"/>
                  <a:gd name="connsiteX32" fmla="*/ 75343 w 106489"/>
                  <a:gd name="connsiteY32" fmla="*/ 79343 h 79343"/>
                  <a:gd name="connsiteX33" fmla="*/ 37815 w 106489"/>
                  <a:gd name="connsiteY33" fmla="*/ 79343 h 7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6489" h="79343">
                    <a:moveTo>
                      <a:pt x="37815" y="79343"/>
                    </a:moveTo>
                    <a:lnTo>
                      <a:pt x="37624" y="73628"/>
                    </a:lnTo>
                    <a:lnTo>
                      <a:pt x="34576" y="73628"/>
                    </a:lnTo>
                    <a:lnTo>
                      <a:pt x="34480" y="70675"/>
                    </a:lnTo>
                    <a:lnTo>
                      <a:pt x="28861" y="70295"/>
                    </a:lnTo>
                    <a:lnTo>
                      <a:pt x="28290" y="53245"/>
                    </a:lnTo>
                    <a:lnTo>
                      <a:pt x="26575" y="52292"/>
                    </a:lnTo>
                    <a:lnTo>
                      <a:pt x="26861" y="34957"/>
                    </a:lnTo>
                    <a:lnTo>
                      <a:pt x="95" y="35052"/>
                    </a:lnTo>
                    <a:lnTo>
                      <a:pt x="0" y="17716"/>
                    </a:lnTo>
                    <a:lnTo>
                      <a:pt x="17145" y="17336"/>
                    </a:lnTo>
                    <a:lnTo>
                      <a:pt x="17431" y="0"/>
                    </a:lnTo>
                    <a:lnTo>
                      <a:pt x="80201" y="0"/>
                    </a:lnTo>
                    <a:lnTo>
                      <a:pt x="81439" y="4953"/>
                    </a:lnTo>
                    <a:lnTo>
                      <a:pt x="85154" y="6953"/>
                    </a:lnTo>
                    <a:lnTo>
                      <a:pt x="86202" y="13145"/>
                    </a:lnTo>
                    <a:lnTo>
                      <a:pt x="91059" y="15907"/>
                    </a:lnTo>
                    <a:lnTo>
                      <a:pt x="92774" y="18955"/>
                    </a:lnTo>
                    <a:lnTo>
                      <a:pt x="91440" y="26384"/>
                    </a:lnTo>
                    <a:lnTo>
                      <a:pt x="92393" y="31623"/>
                    </a:lnTo>
                    <a:lnTo>
                      <a:pt x="98584" y="42196"/>
                    </a:lnTo>
                    <a:lnTo>
                      <a:pt x="97822" y="44863"/>
                    </a:lnTo>
                    <a:lnTo>
                      <a:pt x="93440" y="45720"/>
                    </a:lnTo>
                    <a:lnTo>
                      <a:pt x="93631" y="48673"/>
                    </a:lnTo>
                    <a:lnTo>
                      <a:pt x="97536" y="53245"/>
                    </a:lnTo>
                    <a:lnTo>
                      <a:pt x="103537" y="55816"/>
                    </a:lnTo>
                    <a:lnTo>
                      <a:pt x="106489" y="61817"/>
                    </a:lnTo>
                    <a:lnTo>
                      <a:pt x="80296" y="61627"/>
                    </a:lnTo>
                    <a:lnTo>
                      <a:pt x="80106" y="70961"/>
                    </a:lnTo>
                    <a:lnTo>
                      <a:pt x="73914" y="70961"/>
                    </a:lnTo>
                    <a:lnTo>
                      <a:pt x="73819" y="77724"/>
                    </a:lnTo>
                    <a:lnTo>
                      <a:pt x="76105" y="78391"/>
                    </a:lnTo>
                    <a:lnTo>
                      <a:pt x="75343" y="79343"/>
                    </a:lnTo>
                    <a:lnTo>
                      <a:pt x="37815" y="79343"/>
                    </a:lnTo>
                    <a:close/>
                  </a:path>
                </a:pathLst>
              </a:custGeom>
              <a:noFill/>
              <a:ln w="2667" cap="flat">
                <a:solidFill>
                  <a:srgbClr val="FFFFFF"/>
                </a:solidFill>
                <a:prstDash val="solid"/>
                <a:miter/>
              </a:ln>
            </p:spPr>
            <p:txBody>
              <a:bodyPr rtlCol="0" anchor="ctr"/>
              <a:lstStyle/>
              <a:p>
                <a:endParaRPr lang="en-US"/>
              </a:p>
            </p:txBody>
          </p:sp>
          <p:sp>
            <p:nvSpPr>
              <p:cNvPr id="607" name="Freeform: Shape 606">
                <a:extLst>
                  <a:ext uri="{FF2B5EF4-FFF2-40B4-BE49-F238E27FC236}">
                    <a16:creationId xmlns:a16="http://schemas.microsoft.com/office/drawing/2014/main" id="{8F9551D2-F3C3-4F84-A215-01F2F3DC731A}"/>
                  </a:ext>
                </a:extLst>
              </p:cNvPr>
              <p:cNvSpPr/>
              <p:nvPr/>
            </p:nvSpPr>
            <p:spPr>
              <a:xfrm>
                <a:off x="10186505" y="5338305"/>
                <a:ext cx="121086" cy="95487"/>
              </a:xfrm>
              <a:custGeom>
                <a:avLst/>
                <a:gdLst>
                  <a:gd name="connsiteX0" fmla="*/ 0 w 96869"/>
                  <a:gd name="connsiteY0" fmla="*/ 76390 h 76390"/>
                  <a:gd name="connsiteX1" fmla="*/ 1334 w 96869"/>
                  <a:gd name="connsiteY1" fmla="*/ 6667 h 76390"/>
                  <a:gd name="connsiteX2" fmla="*/ 26765 w 96869"/>
                  <a:gd name="connsiteY2" fmla="*/ 6382 h 76390"/>
                  <a:gd name="connsiteX3" fmla="*/ 26861 w 96869"/>
                  <a:gd name="connsiteY3" fmla="*/ 286 h 76390"/>
                  <a:gd name="connsiteX4" fmla="*/ 96870 w 96869"/>
                  <a:gd name="connsiteY4" fmla="*/ 0 h 76390"/>
                  <a:gd name="connsiteX5" fmla="*/ 96870 w 96869"/>
                  <a:gd name="connsiteY5" fmla="*/ 22765 h 76390"/>
                  <a:gd name="connsiteX6" fmla="*/ 85154 w 96869"/>
                  <a:gd name="connsiteY6" fmla="*/ 23050 h 76390"/>
                  <a:gd name="connsiteX7" fmla="*/ 84963 w 96869"/>
                  <a:gd name="connsiteY7" fmla="*/ 40862 h 76390"/>
                  <a:gd name="connsiteX8" fmla="*/ 75533 w 96869"/>
                  <a:gd name="connsiteY8" fmla="*/ 40767 h 76390"/>
                  <a:gd name="connsiteX9" fmla="*/ 75819 w 96869"/>
                  <a:gd name="connsiteY9" fmla="*/ 75819 h 76390"/>
                  <a:gd name="connsiteX10" fmla="*/ 0 w 96869"/>
                  <a:gd name="connsiteY10" fmla="*/ 76390 h 7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869" h="76390">
                    <a:moveTo>
                      <a:pt x="0" y="76390"/>
                    </a:moveTo>
                    <a:lnTo>
                      <a:pt x="1334" y="6667"/>
                    </a:lnTo>
                    <a:lnTo>
                      <a:pt x="26765" y="6382"/>
                    </a:lnTo>
                    <a:lnTo>
                      <a:pt x="26861" y="286"/>
                    </a:lnTo>
                    <a:lnTo>
                      <a:pt x="96870" y="0"/>
                    </a:lnTo>
                    <a:lnTo>
                      <a:pt x="96870" y="22765"/>
                    </a:lnTo>
                    <a:lnTo>
                      <a:pt x="85154" y="23050"/>
                    </a:lnTo>
                    <a:lnTo>
                      <a:pt x="84963" y="40862"/>
                    </a:lnTo>
                    <a:lnTo>
                      <a:pt x="75533" y="40767"/>
                    </a:lnTo>
                    <a:lnTo>
                      <a:pt x="75819" y="75819"/>
                    </a:lnTo>
                    <a:lnTo>
                      <a:pt x="0" y="76390"/>
                    </a:lnTo>
                    <a:close/>
                  </a:path>
                </a:pathLst>
              </a:custGeom>
              <a:solidFill>
                <a:srgbClr val="669940"/>
              </a:solidFill>
              <a:ln w="9525" cap="flat">
                <a:noFill/>
                <a:prstDash val="solid"/>
                <a:miter/>
              </a:ln>
            </p:spPr>
            <p:txBody>
              <a:bodyPr rtlCol="0" anchor="ctr"/>
              <a:lstStyle/>
              <a:p>
                <a:endParaRPr lang="en-US"/>
              </a:p>
            </p:txBody>
          </p:sp>
          <p:sp>
            <p:nvSpPr>
              <p:cNvPr id="608" name="Freeform: Shape 607">
                <a:extLst>
                  <a:ext uri="{FF2B5EF4-FFF2-40B4-BE49-F238E27FC236}">
                    <a16:creationId xmlns:a16="http://schemas.microsoft.com/office/drawing/2014/main" id="{EC192264-07B2-4CAE-8E18-4F97B6C5C9FB}"/>
                  </a:ext>
                </a:extLst>
              </p:cNvPr>
              <p:cNvSpPr/>
              <p:nvPr/>
            </p:nvSpPr>
            <p:spPr>
              <a:xfrm>
                <a:off x="10186505" y="5338305"/>
                <a:ext cx="121086" cy="95487"/>
              </a:xfrm>
              <a:custGeom>
                <a:avLst/>
                <a:gdLst>
                  <a:gd name="connsiteX0" fmla="*/ 0 w 96869"/>
                  <a:gd name="connsiteY0" fmla="*/ 76390 h 76390"/>
                  <a:gd name="connsiteX1" fmla="*/ 1334 w 96869"/>
                  <a:gd name="connsiteY1" fmla="*/ 6667 h 76390"/>
                  <a:gd name="connsiteX2" fmla="*/ 26765 w 96869"/>
                  <a:gd name="connsiteY2" fmla="*/ 6382 h 76390"/>
                  <a:gd name="connsiteX3" fmla="*/ 26861 w 96869"/>
                  <a:gd name="connsiteY3" fmla="*/ 286 h 76390"/>
                  <a:gd name="connsiteX4" fmla="*/ 96870 w 96869"/>
                  <a:gd name="connsiteY4" fmla="*/ 0 h 76390"/>
                  <a:gd name="connsiteX5" fmla="*/ 96870 w 96869"/>
                  <a:gd name="connsiteY5" fmla="*/ 22765 h 76390"/>
                  <a:gd name="connsiteX6" fmla="*/ 85154 w 96869"/>
                  <a:gd name="connsiteY6" fmla="*/ 23050 h 76390"/>
                  <a:gd name="connsiteX7" fmla="*/ 84963 w 96869"/>
                  <a:gd name="connsiteY7" fmla="*/ 40862 h 76390"/>
                  <a:gd name="connsiteX8" fmla="*/ 75533 w 96869"/>
                  <a:gd name="connsiteY8" fmla="*/ 40767 h 76390"/>
                  <a:gd name="connsiteX9" fmla="*/ 75819 w 96869"/>
                  <a:gd name="connsiteY9" fmla="*/ 75819 h 76390"/>
                  <a:gd name="connsiteX10" fmla="*/ 0 w 96869"/>
                  <a:gd name="connsiteY10" fmla="*/ 76390 h 7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869" h="76390">
                    <a:moveTo>
                      <a:pt x="0" y="76390"/>
                    </a:moveTo>
                    <a:lnTo>
                      <a:pt x="1334" y="6667"/>
                    </a:lnTo>
                    <a:lnTo>
                      <a:pt x="26765" y="6382"/>
                    </a:lnTo>
                    <a:lnTo>
                      <a:pt x="26861" y="286"/>
                    </a:lnTo>
                    <a:lnTo>
                      <a:pt x="96870" y="0"/>
                    </a:lnTo>
                    <a:lnTo>
                      <a:pt x="96870" y="22765"/>
                    </a:lnTo>
                    <a:lnTo>
                      <a:pt x="85154" y="23050"/>
                    </a:lnTo>
                    <a:lnTo>
                      <a:pt x="84963" y="40862"/>
                    </a:lnTo>
                    <a:lnTo>
                      <a:pt x="75533" y="40767"/>
                    </a:lnTo>
                    <a:lnTo>
                      <a:pt x="75819" y="75819"/>
                    </a:lnTo>
                    <a:lnTo>
                      <a:pt x="0" y="76390"/>
                    </a:lnTo>
                    <a:close/>
                  </a:path>
                </a:pathLst>
              </a:custGeom>
              <a:noFill/>
              <a:ln w="2667" cap="flat">
                <a:solidFill>
                  <a:srgbClr val="FFFFFF"/>
                </a:solidFill>
                <a:prstDash val="solid"/>
                <a:miter/>
              </a:ln>
            </p:spPr>
            <p:txBody>
              <a:bodyPr rtlCol="0" anchor="ctr"/>
              <a:lstStyle/>
              <a:p>
                <a:endParaRPr lang="en-US"/>
              </a:p>
            </p:txBody>
          </p:sp>
          <p:sp>
            <p:nvSpPr>
              <p:cNvPr id="609" name="Freeform: Shape 608">
                <a:extLst>
                  <a:ext uri="{FF2B5EF4-FFF2-40B4-BE49-F238E27FC236}">
                    <a16:creationId xmlns:a16="http://schemas.microsoft.com/office/drawing/2014/main" id="{864D6AD1-FC93-4CA0-A97A-24C491C6D75B}"/>
                  </a:ext>
                </a:extLst>
              </p:cNvPr>
              <p:cNvSpPr/>
              <p:nvPr/>
            </p:nvSpPr>
            <p:spPr>
              <a:xfrm>
                <a:off x="9262460" y="5347235"/>
                <a:ext cx="70128" cy="132754"/>
              </a:xfrm>
              <a:custGeom>
                <a:avLst/>
                <a:gdLst>
                  <a:gd name="connsiteX0" fmla="*/ 476 w 56102"/>
                  <a:gd name="connsiteY0" fmla="*/ 94107 h 106203"/>
                  <a:gd name="connsiteX1" fmla="*/ 0 w 56102"/>
                  <a:gd name="connsiteY1" fmla="*/ 57055 h 106203"/>
                  <a:gd name="connsiteX2" fmla="*/ 476 w 56102"/>
                  <a:gd name="connsiteY2" fmla="*/ 0 h 106203"/>
                  <a:gd name="connsiteX3" fmla="*/ 18288 w 56102"/>
                  <a:gd name="connsiteY3" fmla="*/ 381 h 106203"/>
                  <a:gd name="connsiteX4" fmla="*/ 18383 w 56102"/>
                  <a:gd name="connsiteY4" fmla="*/ 17716 h 106203"/>
                  <a:gd name="connsiteX5" fmla="*/ 45148 w 56102"/>
                  <a:gd name="connsiteY5" fmla="*/ 17621 h 106203"/>
                  <a:gd name="connsiteX6" fmla="*/ 44863 w 56102"/>
                  <a:gd name="connsiteY6" fmla="*/ 34957 h 106203"/>
                  <a:gd name="connsiteX7" fmla="*/ 46577 w 56102"/>
                  <a:gd name="connsiteY7" fmla="*/ 35909 h 106203"/>
                  <a:gd name="connsiteX8" fmla="*/ 47149 w 56102"/>
                  <a:gd name="connsiteY8" fmla="*/ 52959 h 106203"/>
                  <a:gd name="connsiteX9" fmla="*/ 52768 w 56102"/>
                  <a:gd name="connsiteY9" fmla="*/ 53340 h 106203"/>
                  <a:gd name="connsiteX10" fmla="*/ 52864 w 56102"/>
                  <a:gd name="connsiteY10" fmla="*/ 56293 h 106203"/>
                  <a:gd name="connsiteX11" fmla="*/ 55912 w 56102"/>
                  <a:gd name="connsiteY11" fmla="*/ 56293 h 106203"/>
                  <a:gd name="connsiteX12" fmla="*/ 56102 w 56102"/>
                  <a:gd name="connsiteY12" fmla="*/ 62008 h 106203"/>
                  <a:gd name="connsiteX13" fmla="*/ 55150 w 56102"/>
                  <a:gd name="connsiteY13" fmla="*/ 105727 h 106203"/>
                  <a:gd name="connsiteX14" fmla="*/ 27813 w 56102"/>
                  <a:gd name="connsiteY14" fmla="*/ 106204 h 106203"/>
                  <a:gd name="connsiteX15" fmla="*/ 22765 w 56102"/>
                  <a:gd name="connsiteY15" fmla="*/ 102775 h 106203"/>
                  <a:gd name="connsiteX16" fmla="*/ 19526 w 56102"/>
                  <a:gd name="connsiteY16" fmla="*/ 96869 h 106203"/>
                  <a:gd name="connsiteX17" fmla="*/ 11049 w 56102"/>
                  <a:gd name="connsiteY17" fmla="*/ 90678 h 106203"/>
                  <a:gd name="connsiteX18" fmla="*/ 8954 w 56102"/>
                  <a:gd name="connsiteY18" fmla="*/ 90583 h 106203"/>
                  <a:gd name="connsiteX19" fmla="*/ 4382 w 56102"/>
                  <a:gd name="connsiteY19" fmla="*/ 94202 h 106203"/>
                  <a:gd name="connsiteX20" fmla="*/ 476 w 56102"/>
                  <a:gd name="connsiteY20" fmla="*/ 94107 h 10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6102" h="106203">
                    <a:moveTo>
                      <a:pt x="476" y="94107"/>
                    </a:moveTo>
                    <a:lnTo>
                      <a:pt x="0" y="57055"/>
                    </a:lnTo>
                    <a:lnTo>
                      <a:pt x="476" y="0"/>
                    </a:lnTo>
                    <a:lnTo>
                      <a:pt x="18288" y="381"/>
                    </a:lnTo>
                    <a:lnTo>
                      <a:pt x="18383" y="17716"/>
                    </a:lnTo>
                    <a:lnTo>
                      <a:pt x="45148" y="17621"/>
                    </a:lnTo>
                    <a:lnTo>
                      <a:pt x="44863" y="34957"/>
                    </a:lnTo>
                    <a:lnTo>
                      <a:pt x="46577" y="35909"/>
                    </a:lnTo>
                    <a:lnTo>
                      <a:pt x="47149" y="52959"/>
                    </a:lnTo>
                    <a:lnTo>
                      <a:pt x="52768" y="53340"/>
                    </a:lnTo>
                    <a:lnTo>
                      <a:pt x="52864" y="56293"/>
                    </a:lnTo>
                    <a:lnTo>
                      <a:pt x="55912" y="56293"/>
                    </a:lnTo>
                    <a:lnTo>
                      <a:pt x="56102" y="62008"/>
                    </a:lnTo>
                    <a:lnTo>
                      <a:pt x="55150" y="105727"/>
                    </a:lnTo>
                    <a:lnTo>
                      <a:pt x="27813" y="106204"/>
                    </a:lnTo>
                    <a:lnTo>
                      <a:pt x="22765" y="102775"/>
                    </a:lnTo>
                    <a:lnTo>
                      <a:pt x="19526" y="96869"/>
                    </a:lnTo>
                    <a:lnTo>
                      <a:pt x="11049" y="90678"/>
                    </a:lnTo>
                    <a:lnTo>
                      <a:pt x="8954" y="90583"/>
                    </a:lnTo>
                    <a:lnTo>
                      <a:pt x="4382" y="94202"/>
                    </a:lnTo>
                    <a:lnTo>
                      <a:pt x="476" y="94107"/>
                    </a:lnTo>
                    <a:close/>
                  </a:path>
                </a:pathLst>
              </a:custGeom>
              <a:solidFill>
                <a:srgbClr val="669940"/>
              </a:solidFill>
              <a:ln w="9525" cap="flat">
                <a:noFill/>
                <a:prstDash val="solid"/>
                <a:miter/>
              </a:ln>
            </p:spPr>
            <p:txBody>
              <a:bodyPr rtlCol="0" anchor="ctr"/>
              <a:lstStyle/>
              <a:p>
                <a:endParaRPr lang="en-US"/>
              </a:p>
            </p:txBody>
          </p:sp>
          <p:sp>
            <p:nvSpPr>
              <p:cNvPr id="610" name="Freeform: Shape 609">
                <a:extLst>
                  <a:ext uri="{FF2B5EF4-FFF2-40B4-BE49-F238E27FC236}">
                    <a16:creationId xmlns:a16="http://schemas.microsoft.com/office/drawing/2014/main" id="{2B862228-4D4F-47EF-9BBE-ED46D58270BF}"/>
                  </a:ext>
                </a:extLst>
              </p:cNvPr>
              <p:cNvSpPr/>
              <p:nvPr/>
            </p:nvSpPr>
            <p:spPr>
              <a:xfrm>
                <a:off x="9262460" y="5347235"/>
                <a:ext cx="70128" cy="132754"/>
              </a:xfrm>
              <a:custGeom>
                <a:avLst/>
                <a:gdLst>
                  <a:gd name="connsiteX0" fmla="*/ 476 w 56102"/>
                  <a:gd name="connsiteY0" fmla="*/ 94107 h 106203"/>
                  <a:gd name="connsiteX1" fmla="*/ 0 w 56102"/>
                  <a:gd name="connsiteY1" fmla="*/ 57055 h 106203"/>
                  <a:gd name="connsiteX2" fmla="*/ 476 w 56102"/>
                  <a:gd name="connsiteY2" fmla="*/ 0 h 106203"/>
                  <a:gd name="connsiteX3" fmla="*/ 18288 w 56102"/>
                  <a:gd name="connsiteY3" fmla="*/ 381 h 106203"/>
                  <a:gd name="connsiteX4" fmla="*/ 18383 w 56102"/>
                  <a:gd name="connsiteY4" fmla="*/ 17716 h 106203"/>
                  <a:gd name="connsiteX5" fmla="*/ 45148 w 56102"/>
                  <a:gd name="connsiteY5" fmla="*/ 17621 h 106203"/>
                  <a:gd name="connsiteX6" fmla="*/ 44863 w 56102"/>
                  <a:gd name="connsiteY6" fmla="*/ 34957 h 106203"/>
                  <a:gd name="connsiteX7" fmla="*/ 46577 w 56102"/>
                  <a:gd name="connsiteY7" fmla="*/ 35909 h 106203"/>
                  <a:gd name="connsiteX8" fmla="*/ 47149 w 56102"/>
                  <a:gd name="connsiteY8" fmla="*/ 52959 h 106203"/>
                  <a:gd name="connsiteX9" fmla="*/ 52768 w 56102"/>
                  <a:gd name="connsiteY9" fmla="*/ 53340 h 106203"/>
                  <a:gd name="connsiteX10" fmla="*/ 52864 w 56102"/>
                  <a:gd name="connsiteY10" fmla="*/ 56293 h 106203"/>
                  <a:gd name="connsiteX11" fmla="*/ 55912 w 56102"/>
                  <a:gd name="connsiteY11" fmla="*/ 56293 h 106203"/>
                  <a:gd name="connsiteX12" fmla="*/ 56102 w 56102"/>
                  <a:gd name="connsiteY12" fmla="*/ 62008 h 106203"/>
                  <a:gd name="connsiteX13" fmla="*/ 55150 w 56102"/>
                  <a:gd name="connsiteY13" fmla="*/ 105727 h 106203"/>
                  <a:gd name="connsiteX14" fmla="*/ 27813 w 56102"/>
                  <a:gd name="connsiteY14" fmla="*/ 106204 h 106203"/>
                  <a:gd name="connsiteX15" fmla="*/ 22765 w 56102"/>
                  <a:gd name="connsiteY15" fmla="*/ 102775 h 106203"/>
                  <a:gd name="connsiteX16" fmla="*/ 19526 w 56102"/>
                  <a:gd name="connsiteY16" fmla="*/ 96869 h 106203"/>
                  <a:gd name="connsiteX17" fmla="*/ 11049 w 56102"/>
                  <a:gd name="connsiteY17" fmla="*/ 90678 h 106203"/>
                  <a:gd name="connsiteX18" fmla="*/ 8954 w 56102"/>
                  <a:gd name="connsiteY18" fmla="*/ 90583 h 106203"/>
                  <a:gd name="connsiteX19" fmla="*/ 4382 w 56102"/>
                  <a:gd name="connsiteY19" fmla="*/ 94202 h 106203"/>
                  <a:gd name="connsiteX20" fmla="*/ 476 w 56102"/>
                  <a:gd name="connsiteY20" fmla="*/ 94107 h 10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6102" h="106203">
                    <a:moveTo>
                      <a:pt x="476" y="94107"/>
                    </a:moveTo>
                    <a:lnTo>
                      <a:pt x="0" y="57055"/>
                    </a:lnTo>
                    <a:lnTo>
                      <a:pt x="476" y="0"/>
                    </a:lnTo>
                    <a:lnTo>
                      <a:pt x="18288" y="381"/>
                    </a:lnTo>
                    <a:lnTo>
                      <a:pt x="18383" y="17716"/>
                    </a:lnTo>
                    <a:lnTo>
                      <a:pt x="45148" y="17621"/>
                    </a:lnTo>
                    <a:lnTo>
                      <a:pt x="44863" y="34957"/>
                    </a:lnTo>
                    <a:lnTo>
                      <a:pt x="46577" y="35909"/>
                    </a:lnTo>
                    <a:lnTo>
                      <a:pt x="47149" y="52959"/>
                    </a:lnTo>
                    <a:lnTo>
                      <a:pt x="52768" y="53340"/>
                    </a:lnTo>
                    <a:lnTo>
                      <a:pt x="52864" y="56293"/>
                    </a:lnTo>
                    <a:lnTo>
                      <a:pt x="55912" y="56293"/>
                    </a:lnTo>
                    <a:lnTo>
                      <a:pt x="56102" y="62008"/>
                    </a:lnTo>
                    <a:lnTo>
                      <a:pt x="55150" y="105727"/>
                    </a:lnTo>
                    <a:lnTo>
                      <a:pt x="27813" y="106204"/>
                    </a:lnTo>
                    <a:lnTo>
                      <a:pt x="22765" y="102775"/>
                    </a:lnTo>
                    <a:lnTo>
                      <a:pt x="19526" y="96869"/>
                    </a:lnTo>
                    <a:lnTo>
                      <a:pt x="11049" y="90678"/>
                    </a:lnTo>
                    <a:lnTo>
                      <a:pt x="8954" y="90583"/>
                    </a:lnTo>
                    <a:lnTo>
                      <a:pt x="4382" y="94202"/>
                    </a:lnTo>
                    <a:lnTo>
                      <a:pt x="476" y="94107"/>
                    </a:lnTo>
                    <a:close/>
                  </a:path>
                </a:pathLst>
              </a:custGeom>
              <a:noFill/>
              <a:ln w="2667" cap="flat">
                <a:solidFill>
                  <a:srgbClr val="FFFFFF"/>
                </a:solidFill>
                <a:prstDash val="solid"/>
                <a:miter/>
              </a:ln>
            </p:spPr>
            <p:txBody>
              <a:bodyPr rtlCol="0" anchor="ctr"/>
              <a:lstStyle/>
              <a:p>
                <a:endParaRPr lang="en-US"/>
              </a:p>
            </p:txBody>
          </p:sp>
          <p:sp>
            <p:nvSpPr>
              <p:cNvPr id="611" name="Freeform: Shape 610">
                <a:extLst>
                  <a:ext uri="{FF2B5EF4-FFF2-40B4-BE49-F238E27FC236}">
                    <a16:creationId xmlns:a16="http://schemas.microsoft.com/office/drawing/2014/main" id="{727CC4C8-16B1-4C35-915E-22288C25CA98}"/>
                  </a:ext>
                </a:extLst>
              </p:cNvPr>
              <p:cNvSpPr/>
              <p:nvPr/>
            </p:nvSpPr>
            <p:spPr>
              <a:xfrm>
                <a:off x="9894920" y="5362951"/>
                <a:ext cx="108941" cy="113822"/>
              </a:xfrm>
              <a:custGeom>
                <a:avLst/>
                <a:gdLst>
                  <a:gd name="connsiteX0" fmla="*/ 17240 w 87153"/>
                  <a:gd name="connsiteY0" fmla="*/ 90869 h 91058"/>
                  <a:gd name="connsiteX1" fmla="*/ 17907 w 87153"/>
                  <a:gd name="connsiteY1" fmla="*/ 74104 h 91058"/>
                  <a:gd name="connsiteX2" fmla="*/ 191 w 87153"/>
                  <a:gd name="connsiteY2" fmla="*/ 73247 h 91058"/>
                  <a:gd name="connsiteX3" fmla="*/ 667 w 87153"/>
                  <a:gd name="connsiteY3" fmla="*/ 64579 h 91058"/>
                  <a:gd name="connsiteX4" fmla="*/ 0 w 87153"/>
                  <a:gd name="connsiteY4" fmla="*/ 20193 h 91058"/>
                  <a:gd name="connsiteX5" fmla="*/ 571 w 87153"/>
                  <a:gd name="connsiteY5" fmla="*/ 0 h 91058"/>
                  <a:gd name="connsiteX6" fmla="*/ 8858 w 87153"/>
                  <a:gd name="connsiteY6" fmla="*/ 8001 h 91058"/>
                  <a:gd name="connsiteX7" fmla="*/ 19050 w 87153"/>
                  <a:gd name="connsiteY7" fmla="*/ 3905 h 91058"/>
                  <a:gd name="connsiteX8" fmla="*/ 23908 w 87153"/>
                  <a:gd name="connsiteY8" fmla="*/ 11430 h 91058"/>
                  <a:gd name="connsiteX9" fmla="*/ 26289 w 87153"/>
                  <a:gd name="connsiteY9" fmla="*/ 12097 h 91058"/>
                  <a:gd name="connsiteX10" fmla="*/ 29528 w 87153"/>
                  <a:gd name="connsiteY10" fmla="*/ 14192 h 91058"/>
                  <a:gd name="connsiteX11" fmla="*/ 32957 w 87153"/>
                  <a:gd name="connsiteY11" fmla="*/ 20574 h 91058"/>
                  <a:gd name="connsiteX12" fmla="*/ 34957 w 87153"/>
                  <a:gd name="connsiteY12" fmla="*/ 21050 h 91058"/>
                  <a:gd name="connsiteX13" fmla="*/ 38576 w 87153"/>
                  <a:gd name="connsiteY13" fmla="*/ 20288 h 91058"/>
                  <a:gd name="connsiteX14" fmla="*/ 40386 w 87153"/>
                  <a:gd name="connsiteY14" fmla="*/ 18193 h 91058"/>
                  <a:gd name="connsiteX15" fmla="*/ 37815 w 87153"/>
                  <a:gd name="connsiteY15" fmla="*/ 9239 h 91058"/>
                  <a:gd name="connsiteX16" fmla="*/ 40100 w 87153"/>
                  <a:gd name="connsiteY16" fmla="*/ 7334 h 91058"/>
                  <a:gd name="connsiteX17" fmla="*/ 44482 w 87153"/>
                  <a:gd name="connsiteY17" fmla="*/ 8096 h 91058"/>
                  <a:gd name="connsiteX18" fmla="*/ 49339 w 87153"/>
                  <a:gd name="connsiteY18" fmla="*/ 12573 h 91058"/>
                  <a:gd name="connsiteX19" fmla="*/ 61913 w 87153"/>
                  <a:gd name="connsiteY19" fmla="*/ 10478 h 91058"/>
                  <a:gd name="connsiteX20" fmla="*/ 66961 w 87153"/>
                  <a:gd name="connsiteY20" fmla="*/ 17145 h 91058"/>
                  <a:gd name="connsiteX21" fmla="*/ 72295 w 87153"/>
                  <a:gd name="connsiteY21" fmla="*/ 11430 h 91058"/>
                  <a:gd name="connsiteX22" fmla="*/ 75343 w 87153"/>
                  <a:gd name="connsiteY22" fmla="*/ 10383 h 91058"/>
                  <a:gd name="connsiteX23" fmla="*/ 83058 w 87153"/>
                  <a:gd name="connsiteY23" fmla="*/ 11811 h 91058"/>
                  <a:gd name="connsiteX24" fmla="*/ 87154 w 87153"/>
                  <a:gd name="connsiteY24" fmla="*/ 4667 h 91058"/>
                  <a:gd name="connsiteX25" fmla="*/ 87059 w 87153"/>
                  <a:gd name="connsiteY25" fmla="*/ 39053 h 91058"/>
                  <a:gd name="connsiteX26" fmla="*/ 86963 w 87153"/>
                  <a:gd name="connsiteY26" fmla="*/ 56007 h 91058"/>
                  <a:gd name="connsiteX27" fmla="*/ 70104 w 87153"/>
                  <a:gd name="connsiteY27" fmla="*/ 57341 h 91058"/>
                  <a:gd name="connsiteX28" fmla="*/ 68294 w 87153"/>
                  <a:gd name="connsiteY28" fmla="*/ 91059 h 91058"/>
                  <a:gd name="connsiteX29" fmla="*/ 17240 w 87153"/>
                  <a:gd name="connsiteY29" fmla="*/ 90869 h 91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7153" h="91058">
                    <a:moveTo>
                      <a:pt x="17240" y="90869"/>
                    </a:moveTo>
                    <a:lnTo>
                      <a:pt x="17907" y="74104"/>
                    </a:lnTo>
                    <a:lnTo>
                      <a:pt x="191" y="73247"/>
                    </a:lnTo>
                    <a:lnTo>
                      <a:pt x="667" y="64579"/>
                    </a:lnTo>
                    <a:lnTo>
                      <a:pt x="0" y="20193"/>
                    </a:lnTo>
                    <a:lnTo>
                      <a:pt x="571" y="0"/>
                    </a:lnTo>
                    <a:lnTo>
                      <a:pt x="8858" y="8001"/>
                    </a:lnTo>
                    <a:lnTo>
                      <a:pt x="19050" y="3905"/>
                    </a:lnTo>
                    <a:lnTo>
                      <a:pt x="23908" y="11430"/>
                    </a:lnTo>
                    <a:lnTo>
                      <a:pt x="26289" y="12097"/>
                    </a:lnTo>
                    <a:lnTo>
                      <a:pt x="29528" y="14192"/>
                    </a:lnTo>
                    <a:lnTo>
                      <a:pt x="32957" y="20574"/>
                    </a:lnTo>
                    <a:lnTo>
                      <a:pt x="34957" y="21050"/>
                    </a:lnTo>
                    <a:lnTo>
                      <a:pt x="38576" y="20288"/>
                    </a:lnTo>
                    <a:lnTo>
                      <a:pt x="40386" y="18193"/>
                    </a:lnTo>
                    <a:lnTo>
                      <a:pt x="37815" y="9239"/>
                    </a:lnTo>
                    <a:lnTo>
                      <a:pt x="40100" y="7334"/>
                    </a:lnTo>
                    <a:lnTo>
                      <a:pt x="44482" y="8096"/>
                    </a:lnTo>
                    <a:lnTo>
                      <a:pt x="49339" y="12573"/>
                    </a:lnTo>
                    <a:lnTo>
                      <a:pt x="61913" y="10478"/>
                    </a:lnTo>
                    <a:lnTo>
                      <a:pt x="66961" y="17145"/>
                    </a:lnTo>
                    <a:lnTo>
                      <a:pt x="72295" y="11430"/>
                    </a:lnTo>
                    <a:lnTo>
                      <a:pt x="75343" y="10383"/>
                    </a:lnTo>
                    <a:lnTo>
                      <a:pt x="83058" y="11811"/>
                    </a:lnTo>
                    <a:lnTo>
                      <a:pt x="87154" y="4667"/>
                    </a:lnTo>
                    <a:lnTo>
                      <a:pt x="87059" y="39053"/>
                    </a:lnTo>
                    <a:lnTo>
                      <a:pt x="86963" y="56007"/>
                    </a:lnTo>
                    <a:lnTo>
                      <a:pt x="70104" y="57341"/>
                    </a:lnTo>
                    <a:lnTo>
                      <a:pt x="68294" y="91059"/>
                    </a:lnTo>
                    <a:lnTo>
                      <a:pt x="17240" y="90869"/>
                    </a:lnTo>
                    <a:close/>
                  </a:path>
                </a:pathLst>
              </a:custGeom>
              <a:solidFill>
                <a:srgbClr val="669940"/>
              </a:solidFill>
              <a:ln w="9525" cap="flat">
                <a:noFill/>
                <a:prstDash val="solid"/>
                <a:miter/>
              </a:ln>
            </p:spPr>
            <p:txBody>
              <a:bodyPr rtlCol="0" anchor="ctr"/>
              <a:lstStyle/>
              <a:p>
                <a:endParaRPr lang="en-US"/>
              </a:p>
            </p:txBody>
          </p:sp>
          <p:sp>
            <p:nvSpPr>
              <p:cNvPr id="612" name="Freeform: Shape 611">
                <a:extLst>
                  <a:ext uri="{FF2B5EF4-FFF2-40B4-BE49-F238E27FC236}">
                    <a16:creationId xmlns:a16="http://schemas.microsoft.com/office/drawing/2014/main" id="{5F824F7C-90F8-4269-86DF-8B92E8965609}"/>
                  </a:ext>
                </a:extLst>
              </p:cNvPr>
              <p:cNvSpPr/>
              <p:nvPr/>
            </p:nvSpPr>
            <p:spPr>
              <a:xfrm>
                <a:off x="9894920" y="5362951"/>
                <a:ext cx="108941" cy="113822"/>
              </a:xfrm>
              <a:custGeom>
                <a:avLst/>
                <a:gdLst>
                  <a:gd name="connsiteX0" fmla="*/ 17240 w 87153"/>
                  <a:gd name="connsiteY0" fmla="*/ 90869 h 91058"/>
                  <a:gd name="connsiteX1" fmla="*/ 17907 w 87153"/>
                  <a:gd name="connsiteY1" fmla="*/ 74104 h 91058"/>
                  <a:gd name="connsiteX2" fmla="*/ 191 w 87153"/>
                  <a:gd name="connsiteY2" fmla="*/ 73247 h 91058"/>
                  <a:gd name="connsiteX3" fmla="*/ 667 w 87153"/>
                  <a:gd name="connsiteY3" fmla="*/ 64579 h 91058"/>
                  <a:gd name="connsiteX4" fmla="*/ 0 w 87153"/>
                  <a:gd name="connsiteY4" fmla="*/ 20193 h 91058"/>
                  <a:gd name="connsiteX5" fmla="*/ 571 w 87153"/>
                  <a:gd name="connsiteY5" fmla="*/ 0 h 91058"/>
                  <a:gd name="connsiteX6" fmla="*/ 8858 w 87153"/>
                  <a:gd name="connsiteY6" fmla="*/ 8001 h 91058"/>
                  <a:gd name="connsiteX7" fmla="*/ 19050 w 87153"/>
                  <a:gd name="connsiteY7" fmla="*/ 3905 h 91058"/>
                  <a:gd name="connsiteX8" fmla="*/ 23908 w 87153"/>
                  <a:gd name="connsiteY8" fmla="*/ 11430 h 91058"/>
                  <a:gd name="connsiteX9" fmla="*/ 26289 w 87153"/>
                  <a:gd name="connsiteY9" fmla="*/ 12097 h 91058"/>
                  <a:gd name="connsiteX10" fmla="*/ 29528 w 87153"/>
                  <a:gd name="connsiteY10" fmla="*/ 14192 h 91058"/>
                  <a:gd name="connsiteX11" fmla="*/ 32957 w 87153"/>
                  <a:gd name="connsiteY11" fmla="*/ 20574 h 91058"/>
                  <a:gd name="connsiteX12" fmla="*/ 34957 w 87153"/>
                  <a:gd name="connsiteY12" fmla="*/ 21050 h 91058"/>
                  <a:gd name="connsiteX13" fmla="*/ 38576 w 87153"/>
                  <a:gd name="connsiteY13" fmla="*/ 20288 h 91058"/>
                  <a:gd name="connsiteX14" fmla="*/ 40386 w 87153"/>
                  <a:gd name="connsiteY14" fmla="*/ 18193 h 91058"/>
                  <a:gd name="connsiteX15" fmla="*/ 37815 w 87153"/>
                  <a:gd name="connsiteY15" fmla="*/ 9239 h 91058"/>
                  <a:gd name="connsiteX16" fmla="*/ 40100 w 87153"/>
                  <a:gd name="connsiteY16" fmla="*/ 7334 h 91058"/>
                  <a:gd name="connsiteX17" fmla="*/ 44482 w 87153"/>
                  <a:gd name="connsiteY17" fmla="*/ 8096 h 91058"/>
                  <a:gd name="connsiteX18" fmla="*/ 49339 w 87153"/>
                  <a:gd name="connsiteY18" fmla="*/ 12573 h 91058"/>
                  <a:gd name="connsiteX19" fmla="*/ 61913 w 87153"/>
                  <a:gd name="connsiteY19" fmla="*/ 10478 h 91058"/>
                  <a:gd name="connsiteX20" fmla="*/ 66961 w 87153"/>
                  <a:gd name="connsiteY20" fmla="*/ 17145 h 91058"/>
                  <a:gd name="connsiteX21" fmla="*/ 72295 w 87153"/>
                  <a:gd name="connsiteY21" fmla="*/ 11430 h 91058"/>
                  <a:gd name="connsiteX22" fmla="*/ 75343 w 87153"/>
                  <a:gd name="connsiteY22" fmla="*/ 10383 h 91058"/>
                  <a:gd name="connsiteX23" fmla="*/ 83058 w 87153"/>
                  <a:gd name="connsiteY23" fmla="*/ 11811 h 91058"/>
                  <a:gd name="connsiteX24" fmla="*/ 87154 w 87153"/>
                  <a:gd name="connsiteY24" fmla="*/ 4667 h 91058"/>
                  <a:gd name="connsiteX25" fmla="*/ 87059 w 87153"/>
                  <a:gd name="connsiteY25" fmla="*/ 39053 h 91058"/>
                  <a:gd name="connsiteX26" fmla="*/ 86963 w 87153"/>
                  <a:gd name="connsiteY26" fmla="*/ 56007 h 91058"/>
                  <a:gd name="connsiteX27" fmla="*/ 70104 w 87153"/>
                  <a:gd name="connsiteY27" fmla="*/ 57341 h 91058"/>
                  <a:gd name="connsiteX28" fmla="*/ 68294 w 87153"/>
                  <a:gd name="connsiteY28" fmla="*/ 91059 h 91058"/>
                  <a:gd name="connsiteX29" fmla="*/ 17240 w 87153"/>
                  <a:gd name="connsiteY29" fmla="*/ 90869 h 91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7153" h="91058">
                    <a:moveTo>
                      <a:pt x="17240" y="90869"/>
                    </a:moveTo>
                    <a:lnTo>
                      <a:pt x="17907" y="74104"/>
                    </a:lnTo>
                    <a:lnTo>
                      <a:pt x="191" y="73247"/>
                    </a:lnTo>
                    <a:lnTo>
                      <a:pt x="667" y="64579"/>
                    </a:lnTo>
                    <a:lnTo>
                      <a:pt x="0" y="20193"/>
                    </a:lnTo>
                    <a:lnTo>
                      <a:pt x="571" y="0"/>
                    </a:lnTo>
                    <a:lnTo>
                      <a:pt x="8858" y="8001"/>
                    </a:lnTo>
                    <a:lnTo>
                      <a:pt x="19050" y="3905"/>
                    </a:lnTo>
                    <a:lnTo>
                      <a:pt x="23908" y="11430"/>
                    </a:lnTo>
                    <a:lnTo>
                      <a:pt x="26289" y="12097"/>
                    </a:lnTo>
                    <a:lnTo>
                      <a:pt x="29528" y="14192"/>
                    </a:lnTo>
                    <a:lnTo>
                      <a:pt x="32957" y="20574"/>
                    </a:lnTo>
                    <a:lnTo>
                      <a:pt x="34957" y="21050"/>
                    </a:lnTo>
                    <a:lnTo>
                      <a:pt x="38576" y="20288"/>
                    </a:lnTo>
                    <a:lnTo>
                      <a:pt x="40386" y="18193"/>
                    </a:lnTo>
                    <a:lnTo>
                      <a:pt x="37815" y="9239"/>
                    </a:lnTo>
                    <a:lnTo>
                      <a:pt x="40100" y="7334"/>
                    </a:lnTo>
                    <a:lnTo>
                      <a:pt x="44482" y="8096"/>
                    </a:lnTo>
                    <a:lnTo>
                      <a:pt x="49339" y="12573"/>
                    </a:lnTo>
                    <a:lnTo>
                      <a:pt x="61913" y="10478"/>
                    </a:lnTo>
                    <a:lnTo>
                      <a:pt x="66961" y="17145"/>
                    </a:lnTo>
                    <a:lnTo>
                      <a:pt x="72295" y="11430"/>
                    </a:lnTo>
                    <a:lnTo>
                      <a:pt x="75343" y="10383"/>
                    </a:lnTo>
                    <a:lnTo>
                      <a:pt x="83058" y="11811"/>
                    </a:lnTo>
                    <a:lnTo>
                      <a:pt x="87154" y="4667"/>
                    </a:lnTo>
                    <a:lnTo>
                      <a:pt x="87059" y="39053"/>
                    </a:lnTo>
                    <a:lnTo>
                      <a:pt x="86963" y="56007"/>
                    </a:lnTo>
                    <a:lnTo>
                      <a:pt x="70104" y="57341"/>
                    </a:lnTo>
                    <a:lnTo>
                      <a:pt x="68294" y="91059"/>
                    </a:lnTo>
                    <a:lnTo>
                      <a:pt x="17240" y="90869"/>
                    </a:lnTo>
                    <a:close/>
                  </a:path>
                </a:pathLst>
              </a:custGeom>
              <a:noFill/>
              <a:ln w="2667" cap="flat">
                <a:solidFill>
                  <a:srgbClr val="FFFFFF"/>
                </a:solidFill>
                <a:prstDash val="solid"/>
                <a:miter/>
              </a:ln>
            </p:spPr>
            <p:txBody>
              <a:bodyPr rtlCol="0" anchor="ctr"/>
              <a:lstStyle/>
              <a:p>
                <a:endParaRPr lang="en-US"/>
              </a:p>
            </p:txBody>
          </p:sp>
          <p:sp>
            <p:nvSpPr>
              <p:cNvPr id="613" name="Freeform: Shape 612">
                <a:extLst>
                  <a:ext uri="{FF2B5EF4-FFF2-40B4-BE49-F238E27FC236}">
                    <a16:creationId xmlns:a16="http://schemas.microsoft.com/office/drawing/2014/main" id="{5179AA09-A4C3-45B9-9D90-8C0729A69996}"/>
                  </a:ext>
                </a:extLst>
              </p:cNvPr>
              <p:cNvSpPr/>
              <p:nvPr/>
            </p:nvSpPr>
            <p:spPr>
              <a:xfrm>
                <a:off x="9741925" y="5388192"/>
                <a:ext cx="153828" cy="89177"/>
              </a:xfrm>
              <a:custGeom>
                <a:avLst/>
                <a:gdLst>
                  <a:gd name="connsiteX0" fmla="*/ 0 w 123062"/>
                  <a:gd name="connsiteY0" fmla="*/ 36957 h 71342"/>
                  <a:gd name="connsiteX1" fmla="*/ 285 w 123062"/>
                  <a:gd name="connsiteY1" fmla="*/ 1429 h 71342"/>
                  <a:gd name="connsiteX2" fmla="*/ 122396 w 123062"/>
                  <a:gd name="connsiteY2" fmla="*/ 0 h 71342"/>
                  <a:gd name="connsiteX3" fmla="*/ 123063 w 123062"/>
                  <a:gd name="connsiteY3" fmla="*/ 44386 h 71342"/>
                  <a:gd name="connsiteX4" fmla="*/ 87630 w 123062"/>
                  <a:gd name="connsiteY4" fmla="*/ 44958 h 71342"/>
                  <a:gd name="connsiteX5" fmla="*/ 87725 w 123062"/>
                  <a:gd name="connsiteY5" fmla="*/ 48196 h 71342"/>
                  <a:gd name="connsiteX6" fmla="*/ 78962 w 123062"/>
                  <a:gd name="connsiteY6" fmla="*/ 47911 h 71342"/>
                  <a:gd name="connsiteX7" fmla="*/ 78581 w 123062"/>
                  <a:gd name="connsiteY7" fmla="*/ 51625 h 71342"/>
                  <a:gd name="connsiteX8" fmla="*/ 82486 w 123062"/>
                  <a:gd name="connsiteY8" fmla="*/ 55150 h 71342"/>
                  <a:gd name="connsiteX9" fmla="*/ 84772 w 123062"/>
                  <a:gd name="connsiteY9" fmla="*/ 67056 h 71342"/>
                  <a:gd name="connsiteX10" fmla="*/ 87535 w 123062"/>
                  <a:gd name="connsiteY10" fmla="*/ 71342 h 71342"/>
                  <a:gd name="connsiteX11" fmla="*/ 53435 w 123062"/>
                  <a:gd name="connsiteY11" fmla="*/ 71056 h 71342"/>
                  <a:gd name="connsiteX12" fmla="*/ 18955 w 123062"/>
                  <a:gd name="connsiteY12" fmla="*/ 70866 h 71342"/>
                  <a:gd name="connsiteX13" fmla="*/ 18669 w 123062"/>
                  <a:gd name="connsiteY13" fmla="*/ 36957 h 71342"/>
                  <a:gd name="connsiteX14" fmla="*/ 0 w 123062"/>
                  <a:gd name="connsiteY14" fmla="*/ 36957 h 71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3062" h="71342">
                    <a:moveTo>
                      <a:pt x="0" y="36957"/>
                    </a:moveTo>
                    <a:lnTo>
                      <a:pt x="285" y="1429"/>
                    </a:lnTo>
                    <a:lnTo>
                      <a:pt x="122396" y="0"/>
                    </a:lnTo>
                    <a:lnTo>
                      <a:pt x="123063" y="44386"/>
                    </a:lnTo>
                    <a:lnTo>
                      <a:pt x="87630" y="44958"/>
                    </a:lnTo>
                    <a:lnTo>
                      <a:pt x="87725" y="48196"/>
                    </a:lnTo>
                    <a:lnTo>
                      <a:pt x="78962" y="47911"/>
                    </a:lnTo>
                    <a:lnTo>
                      <a:pt x="78581" y="51625"/>
                    </a:lnTo>
                    <a:lnTo>
                      <a:pt x="82486" y="55150"/>
                    </a:lnTo>
                    <a:lnTo>
                      <a:pt x="84772" y="67056"/>
                    </a:lnTo>
                    <a:lnTo>
                      <a:pt x="87535" y="71342"/>
                    </a:lnTo>
                    <a:lnTo>
                      <a:pt x="53435" y="71056"/>
                    </a:lnTo>
                    <a:lnTo>
                      <a:pt x="18955" y="70866"/>
                    </a:lnTo>
                    <a:lnTo>
                      <a:pt x="18669" y="36957"/>
                    </a:lnTo>
                    <a:lnTo>
                      <a:pt x="0" y="36957"/>
                    </a:lnTo>
                    <a:close/>
                  </a:path>
                </a:pathLst>
              </a:custGeom>
              <a:solidFill>
                <a:srgbClr val="669940"/>
              </a:solidFill>
              <a:ln w="9525" cap="flat">
                <a:noFill/>
                <a:prstDash val="solid"/>
                <a:miter/>
              </a:ln>
            </p:spPr>
            <p:txBody>
              <a:bodyPr rtlCol="0" anchor="ctr"/>
              <a:lstStyle/>
              <a:p>
                <a:endParaRPr lang="en-US"/>
              </a:p>
            </p:txBody>
          </p:sp>
          <p:sp>
            <p:nvSpPr>
              <p:cNvPr id="614" name="Freeform: Shape 613">
                <a:extLst>
                  <a:ext uri="{FF2B5EF4-FFF2-40B4-BE49-F238E27FC236}">
                    <a16:creationId xmlns:a16="http://schemas.microsoft.com/office/drawing/2014/main" id="{CFBFC4E7-6B69-48F3-9B9F-893CC2935103}"/>
                  </a:ext>
                </a:extLst>
              </p:cNvPr>
              <p:cNvSpPr/>
              <p:nvPr/>
            </p:nvSpPr>
            <p:spPr>
              <a:xfrm>
                <a:off x="9741925" y="5388192"/>
                <a:ext cx="153828" cy="89177"/>
              </a:xfrm>
              <a:custGeom>
                <a:avLst/>
                <a:gdLst>
                  <a:gd name="connsiteX0" fmla="*/ 0 w 123062"/>
                  <a:gd name="connsiteY0" fmla="*/ 36957 h 71342"/>
                  <a:gd name="connsiteX1" fmla="*/ 285 w 123062"/>
                  <a:gd name="connsiteY1" fmla="*/ 1429 h 71342"/>
                  <a:gd name="connsiteX2" fmla="*/ 122396 w 123062"/>
                  <a:gd name="connsiteY2" fmla="*/ 0 h 71342"/>
                  <a:gd name="connsiteX3" fmla="*/ 123063 w 123062"/>
                  <a:gd name="connsiteY3" fmla="*/ 44386 h 71342"/>
                  <a:gd name="connsiteX4" fmla="*/ 87630 w 123062"/>
                  <a:gd name="connsiteY4" fmla="*/ 44958 h 71342"/>
                  <a:gd name="connsiteX5" fmla="*/ 87725 w 123062"/>
                  <a:gd name="connsiteY5" fmla="*/ 48196 h 71342"/>
                  <a:gd name="connsiteX6" fmla="*/ 78962 w 123062"/>
                  <a:gd name="connsiteY6" fmla="*/ 47911 h 71342"/>
                  <a:gd name="connsiteX7" fmla="*/ 78581 w 123062"/>
                  <a:gd name="connsiteY7" fmla="*/ 51625 h 71342"/>
                  <a:gd name="connsiteX8" fmla="*/ 82486 w 123062"/>
                  <a:gd name="connsiteY8" fmla="*/ 55150 h 71342"/>
                  <a:gd name="connsiteX9" fmla="*/ 84772 w 123062"/>
                  <a:gd name="connsiteY9" fmla="*/ 67056 h 71342"/>
                  <a:gd name="connsiteX10" fmla="*/ 87535 w 123062"/>
                  <a:gd name="connsiteY10" fmla="*/ 71342 h 71342"/>
                  <a:gd name="connsiteX11" fmla="*/ 53435 w 123062"/>
                  <a:gd name="connsiteY11" fmla="*/ 71056 h 71342"/>
                  <a:gd name="connsiteX12" fmla="*/ 18955 w 123062"/>
                  <a:gd name="connsiteY12" fmla="*/ 70866 h 71342"/>
                  <a:gd name="connsiteX13" fmla="*/ 18669 w 123062"/>
                  <a:gd name="connsiteY13" fmla="*/ 36957 h 71342"/>
                  <a:gd name="connsiteX14" fmla="*/ 0 w 123062"/>
                  <a:gd name="connsiteY14" fmla="*/ 36957 h 71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3062" h="71342">
                    <a:moveTo>
                      <a:pt x="0" y="36957"/>
                    </a:moveTo>
                    <a:lnTo>
                      <a:pt x="285" y="1429"/>
                    </a:lnTo>
                    <a:lnTo>
                      <a:pt x="122396" y="0"/>
                    </a:lnTo>
                    <a:lnTo>
                      <a:pt x="123063" y="44386"/>
                    </a:lnTo>
                    <a:lnTo>
                      <a:pt x="87630" y="44958"/>
                    </a:lnTo>
                    <a:lnTo>
                      <a:pt x="87725" y="48196"/>
                    </a:lnTo>
                    <a:lnTo>
                      <a:pt x="78962" y="47911"/>
                    </a:lnTo>
                    <a:lnTo>
                      <a:pt x="78581" y="51625"/>
                    </a:lnTo>
                    <a:lnTo>
                      <a:pt x="82486" y="55150"/>
                    </a:lnTo>
                    <a:lnTo>
                      <a:pt x="84772" y="67056"/>
                    </a:lnTo>
                    <a:lnTo>
                      <a:pt x="87535" y="71342"/>
                    </a:lnTo>
                    <a:lnTo>
                      <a:pt x="53435" y="71056"/>
                    </a:lnTo>
                    <a:lnTo>
                      <a:pt x="18955" y="70866"/>
                    </a:lnTo>
                    <a:lnTo>
                      <a:pt x="18669" y="36957"/>
                    </a:lnTo>
                    <a:lnTo>
                      <a:pt x="0" y="36957"/>
                    </a:lnTo>
                    <a:close/>
                  </a:path>
                </a:pathLst>
              </a:custGeom>
              <a:noFill/>
              <a:ln w="2667" cap="flat">
                <a:solidFill>
                  <a:srgbClr val="FFFFFF"/>
                </a:solidFill>
                <a:prstDash val="solid"/>
                <a:miter/>
              </a:ln>
            </p:spPr>
            <p:txBody>
              <a:bodyPr rtlCol="0" anchor="ctr"/>
              <a:lstStyle/>
              <a:p>
                <a:endParaRPr lang="en-US"/>
              </a:p>
            </p:txBody>
          </p:sp>
          <p:sp>
            <p:nvSpPr>
              <p:cNvPr id="615" name="Freeform: Shape 614">
                <a:extLst>
                  <a:ext uri="{FF2B5EF4-FFF2-40B4-BE49-F238E27FC236}">
                    <a16:creationId xmlns:a16="http://schemas.microsoft.com/office/drawing/2014/main" id="{38FEFCC8-337C-47A2-BCB3-242DAE45E221}"/>
                  </a:ext>
                </a:extLst>
              </p:cNvPr>
              <p:cNvSpPr/>
              <p:nvPr/>
            </p:nvSpPr>
            <p:spPr>
              <a:xfrm>
                <a:off x="9503681" y="5390573"/>
                <a:ext cx="152756" cy="112514"/>
              </a:xfrm>
              <a:custGeom>
                <a:avLst/>
                <a:gdLst>
                  <a:gd name="connsiteX0" fmla="*/ 122206 w 122205"/>
                  <a:gd name="connsiteY0" fmla="*/ 34480 h 90011"/>
                  <a:gd name="connsiteX1" fmla="*/ 112490 w 122205"/>
                  <a:gd name="connsiteY1" fmla="*/ 35147 h 90011"/>
                  <a:gd name="connsiteX2" fmla="*/ 113252 w 122205"/>
                  <a:gd name="connsiteY2" fmla="*/ 70104 h 90011"/>
                  <a:gd name="connsiteX3" fmla="*/ 97250 w 122205"/>
                  <a:gd name="connsiteY3" fmla="*/ 70771 h 90011"/>
                  <a:gd name="connsiteX4" fmla="*/ 97155 w 122205"/>
                  <a:gd name="connsiteY4" fmla="*/ 78010 h 90011"/>
                  <a:gd name="connsiteX5" fmla="*/ 87535 w 122205"/>
                  <a:gd name="connsiteY5" fmla="*/ 78296 h 90011"/>
                  <a:gd name="connsiteX6" fmla="*/ 87535 w 122205"/>
                  <a:gd name="connsiteY6" fmla="*/ 80772 h 90011"/>
                  <a:gd name="connsiteX7" fmla="*/ 54388 w 122205"/>
                  <a:gd name="connsiteY7" fmla="*/ 81153 h 90011"/>
                  <a:gd name="connsiteX8" fmla="*/ 54769 w 122205"/>
                  <a:gd name="connsiteY8" fmla="*/ 86868 h 90011"/>
                  <a:gd name="connsiteX9" fmla="*/ 36671 w 122205"/>
                  <a:gd name="connsiteY9" fmla="*/ 87249 h 90011"/>
                  <a:gd name="connsiteX10" fmla="*/ 36671 w 122205"/>
                  <a:gd name="connsiteY10" fmla="*/ 89916 h 90011"/>
                  <a:gd name="connsiteX11" fmla="*/ 28194 w 122205"/>
                  <a:gd name="connsiteY11" fmla="*/ 90011 h 90011"/>
                  <a:gd name="connsiteX12" fmla="*/ 27813 w 122205"/>
                  <a:gd name="connsiteY12" fmla="*/ 70961 h 90011"/>
                  <a:gd name="connsiteX13" fmla="*/ 0 w 122205"/>
                  <a:gd name="connsiteY13" fmla="*/ 70485 h 90011"/>
                  <a:gd name="connsiteX14" fmla="*/ 95 w 122205"/>
                  <a:gd name="connsiteY14" fmla="*/ 53245 h 90011"/>
                  <a:gd name="connsiteX15" fmla="*/ 285 w 122205"/>
                  <a:gd name="connsiteY15" fmla="*/ 191 h 90011"/>
                  <a:gd name="connsiteX16" fmla="*/ 34957 w 122205"/>
                  <a:gd name="connsiteY16" fmla="*/ 0 h 90011"/>
                  <a:gd name="connsiteX17" fmla="*/ 121444 w 122205"/>
                  <a:gd name="connsiteY17" fmla="*/ 191 h 90011"/>
                  <a:gd name="connsiteX18" fmla="*/ 122206 w 122205"/>
                  <a:gd name="connsiteY18" fmla="*/ 34480 h 90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205" h="90011">
                    <a:moveTo>
                      <a:pt x="122206" y="34480"/>
                    </a:moveTo>
                    <a:lnTo>
                      <a:pt x="112490" y="35147"/>
                    </a:lnTo>
                    <a:lnTo>
                      <a:pt x="113252" y="70104"/>
                    </a:lnTo>
                    <a:lnTo>
                      <a:pt x="97250" y="70771"/>
                    </a:lnTo>
                    <a:lnTo>
                      <a:pt x="97155" y="78010"/>
                    </a:lnTo>
                    <a:lnTo>
                      <a:pt x="87535" y="78296"/>
                    </a:lnTo>
                    <a:lnTo>
                      <a:pt x="87535" y="80772"/>
                    </a:lnTo>
                    <a:lnTo>
                      <a:pt x="54388" y="81153"/>
                    </a:lnTo>
                    <a:lnTo>
                      <a:pt x="54769" y="86868"/>
                    </a:lnTo>
                    <a:lnTo>
                      <a:pt x="36671" y="87249"/>
                    </a:lnTo>
                    <a:lnTo>
                      <a:pt x="36671" y="89916"/>
                    </a:lnTo>
                    <a:lnTo>
                      <a:pt x="28194" y="90011"/>
                    </a:lnTo>
                    <a:lnTo>
                      <a:pt x="27813" y="70961"/>
                    </a:lnTo>
                    <a:lnTo>
                      <a:pt x="0" y="70485"/>
                    </a:lnTo>
                    <a:lnTo>
                      <a:pt x="95" y="53245"/>
                    </a:lnTo>
                    <a:lnTo>
                      <a:pt x="285" y="191"/>
                    </a:lnTo>
                    <a:lnTo>
                      <a:pt x="34957" y="0"/>
                    </a:lnTo>
                    <a:lnTo>
                      <a:pt x="121444" y="191"/>
                    </a:lnTo>
                    <a:lnTo>
                      <a:pt x="122206" y="34480"/>
                    </a:lnTo>
                    <a:close/>
                  </a:path>
                </a:pathLst>
              </a:custGeom>
              <a:solidFill>
                <a:srgbClr val="669940"/>
              </a:solidFill>
              <a:ln w="9525" cap="flat">
                <a:noFill/>
                <a:prstDash val="solid"/>
                <a:miter/>
              </a:ln>
            </p:spPr>
            <p:txBody>
              <a:bodyPr rtlCol="0" anchor="ctr"/>
              <a:lstStyle/>
              <a:p>
                <a:endParaRPr lang="en-US"/>
              </a:p>
            </p:txBody>
          </p:sp>
          <p:sp>
            <p:nvSpPr>
              <p:cNvPr id="616" name="Freeform: Shape 615">
                <a:extLst>
                  <a:ext uri="{FF2B5EF4-FFF2-40B4-BE49-F238E27FC236}">
                    <a16:creationId xmlns:a16="http://schemas.microsoft.com/office/drawing/2014/main" id="{6E3F9E2A-69AA-4CF2-B55E-D87243AAC054}"/>
                  </a:ext>
                </a:extLst>
              </p:cNvPr>
              <p:cNvSpPr/>
              <p:nvPr/>
            </p:nvSpPr>
            <p:spPr>
              <a:xfrm>
                <a:off x="9503681" y="5390573"/>
                <a:ext cx="152756" cy="112514"/>
              </a:xfrm>
              <a:custGeom>
                <a:avLst/>
                <a:gdLst>
                  <a:gd name="connsiteX0" fmla="*/ 122206 w 122205"/>
                  <a:gd name="connsiteY0" fmla="*/ 34480 h 90011"/>
                  <a:gd name="connsiteX1" fmla="*/ 112490 w 122205"/>
                  <a:gd name="connsiteY1" fmla="*/ 35147 h 90011"/>
                  <a:gd name="connsiteX2" fmla="*/ 113252 w 122205"/>
                  <a:gd name="connsiteY2" fmla="*/ 70104 h 90011"/>
                  <a:gd name="connsiteX3" fmla="*/ 97250 w 122205"/>
                  <a:gd name="connsiteY3" fmla="*/ 70771 h 90011"/>
                  <a:gd name="connsiteX4" fmla="*/ 97155 w 122205"/>
                  <a:gd name="connsiteY4" fmla="*/ 78010 h 90011"/>
                  <a:gd name="connsiteX5" fmla="*/ 87535 w 122205"/>
                  <a:gd name="connsiteY5" fmla="*/ 78296 h 90011"/>
                  <a:gd name="connsiteX6" fmla="*/ 87535 w 122205"/>
                  <a:gd name="connsiteY6" fmla="*/ 80772 h 90011"/>
                  <a:gd name="connsiteX7" fmla="*/ 54388 w 122205"/>
                  <a:gd name="connsiteY7" fmla="*/ 81153 h 90011"/>
                  <a:gd name="connsiteX8" fmla="*/ 54769 w 122205"/>
                  <a:gd name="connsiteY8" fmla="*/ 86868 h 90011"/>
                  <a:gd name="connsiteX9" fmla="*/ 36671 w 122205"/>
                  <a:gd name="connsiteY9" fmla="*/ 87249 h 90011"/>
                  <a:gd name="connsiteX10" fmla="*/ 36671 w 122205"/>
                  <a:gd name="connsiteY10" fmla="*/ 89916 h 90011"/>
                  <a:gd name="connsiteX11" fmla="*/ 28194 w 122205"/>
                  <a:gd name="connsiteY11" fmla="*/ 90011 h 90011"/>
                  <a:gd name="connsiteX12" fmla="*/ 27813 w 122205"/>
                  <a:gd name="connsiteY12" fmla="*/ 70961 h 90011"/>
                  <a:gd name="connsiteX13" fmla="*/ 0 w 122205"/>
                  <a:gd name="connsiteY13" fmla="*/ 70485 h 90011"/>
                  <a:gd name="connsiteX14" fmla="*/ 95 w 122205"/>
                  <a:gd name="connsiteY14" fmla="*/ 53245 h 90011"/>
                  <a:gd name="connsiteX15" fmla="*/ 285 w 122205"/>
                  <a:gd name="connsiteY15" fmla="*/ 191 h 90011"/>
                  <a:gd name="connsiteX16" fmla="*/ 34957 w 122205"/>
                  <a:gd name="connsiteY16" fmla="*/ 0 h 90011"/>
                  <a:gd name="connsiteX17" fmla="*/ 121444 w 122205"/>
                  <a:gd name="connsiteY17" fmla="*/ 191 h 90011"/>
                  <a:gd name="connsiteX18" fmla="*/ 122206 w 122205"/>
                  <a:gd name="connsiteY18" fmla="*/ 34480 h 90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205" h="90011">
                    <a:moveTo>
                      <a:pt x="122206" y="34480"/>
                    </a:moveTo>
                    <a:lnTo>
                      <a:pt x="112490" y="35147"/>
                    </a:lnTo>
                    <a:lnTo>
                      <a:pt x="113252" y="70104"/>
                    </a:lnTo>
                    <a:lnTo>
                      <a:pt x="97250" y="70771"/>
                    </a:lnTo>
                    <a:lnTo>
                      <a:pt x="97155" y="78010"/>
                    </a:lnTo>
                    <a:lnTo>
                      <a:pt x="87535" y="78296"/>
                    </a:lnTo>
                    <a:lnTo>
                      <a:pt x="87535" y="80772"/>
                    </a:lnTo>
                    <a:lnTo>
                      <a:pt x="54388" y="81153"/>
                    </a:lnTo>
                    <a:lnTo>
                      <a:pt x="54769" y="86868"/>
                    </a:lnTo>
                    <a:lnTo>
                      <a:pt x="36671" y="87249"/>
                    </a:lnTo>
                    <a:lnTo>
                      <a:pt x="36671" y="89916"/>
                    </a:lnTo>
                    <a:lnTo>
                      <a:pt x="28194" y="90011"/>
                    </a:lnTo>
                    <a:lnTo>
                      <a:pt x="27813" y="70961"/>
                    </a:lnTo>
                    <a:lnTo>
                      <a:pt x="0" y="70485"/>
                    </a:lnTo>
                    <a:lnTo>
                      <a:pt x="95" y="53245"/>
                    </a:lnTo>
                    <a:lnTo>
                      <a:pt x="285" y="191"/>
                    </a:lnTo>
                    <a:lnTo>
                      <a:pt x="34957" y="0"/>
                    </a:lnTo>
                    <a:lnTo>
                      <a:pt x="121444" y="191"/>
                    </a:lnTo>
                    <a:lnTo>
                      <a:pt x="122206" y="34480"/>
                    </a:lnTo>
                    <a:close/>
                  </a:path>
                </a:pathLst>
              </a:custGeom>
              <a:noFill/>
              <a:ln w="2667" cap="flat">
                <a:solidFill>
                  <a:srgbClr val="FFFFFF"/>
                </a:solidFill>
                <a:prstDash val="solid"/>
                <a:miter/>
              </a:ln>
            </p:spPr>
            <p:txBody>
              <a:bodyPr rtlCol="0" anchor="ctr"/>
              <a:lstStyle/>
              <a:p>
                <a:endParaRPr lang="en-US"/>
              </a:p>
            </p:txBody>
          </p:sp>
          <p:sp>
            <p:nvSpPr>
              <p:cNvPr id="617" name="Freeform: Shape 616">
                <a:extLst>
                  <a:ext uri="{FF2B5EF4-FFF2-40B4-BE49-F238E27FC236}">
                    <a16:creationId xmlns:a16="http://schemas.microsoft.com/office/drawing/2014/main" id="{B83F4A5D-1FDA-4891-9069-3DB8C5CFDACE}"/>
                  </a:ext>
                </a:extLst>
              </p:cNvPr>
              <p:cNvSpPr/>
              <p:nvPr/>
            </p:nvSpPr>
            <p:spPr>
              <a:xfrm>
                <a:off x="9297226" y="5391168"/>
                <a:ext cx="161806" cy="131206"/>
              </a:xfrm>
              <a:custGeom>
                <a:avLst/>
                <a:gdLst>
                  <a:gd name="connsiteX0" fmla="*/ 0 w 129445"/>
                  <a:gd name="connsiteY0" fmla="*/ 71056 h 104965"/>
                  <a:gd name="connsiteX1" fmla="*/ 27337 w 129445"/>
                  <a:gd name="connsiteY1" fmla="*/ 70580 h 104965"/>
                  <a:gd name="connsiteX2" fmla="*/ 28290 w 129445"/>
                  <a:gd name="connsiteY2" fmla="*/ 26860 h 104965"/>
                  <a:gd name="connsiteX3" fmla="*/ 65818 w 129445"/>
                  <a:gd name="connsiteY3" fmla="*/ 26860 h 104965"/>
                  <a:gd name="connsiteX4" fmla="*/ 66580 w 129445"/>
                  <a:gd name="connsiteY4" fmla="*/ 25908 h 104965"/>
                  <a:gd name="connsiteX5" fmla="*/ 64294 w 129445"/>
                  <a:gd name="connsiteY5" fmla="*/ 25241 h 104965"/>
                  <a:gd name="connsiteX6" fmla="*/ 64389 w 129445"/>
                  <a:gd name="connsiteY6" fmla="*/ 18478 h 104965"/>
                  <a:gd name="connsiteX7" fmla="*/ 70581 w 129445"/>
                  <a:gd name="connsiteY7" fmla="*/ 18478 h 104965"/>
                  <a:gd name="connsiteX8" fmla="*/ 70771 w 129445"/>
                  <a:gd name="connsiteY8" fmla="*/ 9144 h 104965"/>
                  <a:gd name="connsiteX9" fmla="*/ 96964 w 129445"/>
                  <a:gd name="connsiteY9" fmla="*/ 9334 h 104965"/>
                  <a:gd name="connsiteX10" fmla="*/ 99822 w 129445"/>
                  <a:gd name="connsiteY10" fmla="*/ 6001 h 104965"/>
                  <a:gd name="connsiteX11" fmla="*/ 102489 w 129445"/>
                  <a:gd name="connsiteY11" fmla="*/ 5524 h 104965"/>
                  <a:gd name="connsiteX12" fmla="*/ 106395 w 129445"/>
                  <a:gd name="connsiteY12" fmla="*/ 0 h 104965"/>
                  <a:gd name="connsiteX13" fmla="*/ 109728 w 129445"/>
                  <a:gd name="connsiteY13" fmla="*/ 1333 h 104965"/>
                  <a:gd name="connsiteX14" fmla="*/ 112586 w 129445"/>
                  <a:gd name="connsiteY14" fmla="*/ 667 h 104965"/>
                  <a:gd name="connsiteX15" fmla="*/ 112490 w 129445"/>
                  <a:gd name="connsiteY15" fmla="*/ 11525 h 104965"/>
                  <a:gd name="connsiteX16" fmla="*/ 109538 w 129445"/>
                  <a:gd name="connsiteY16" fmla="*/ 13906 h 104965"/>
                  <a:gd name="connsiteX17" fmla="*/ 111919 w 129445"/>
                  <a:gd name="connsiteY17" fmla="*/ 18669 h 104965"/>
                  <a:gd name="connsiteX18" fmla="*/ 109919 w 129445"/>
                  <a:gd name="connsiteY18" fmla="*/ 21622 h 104965"/>
                  <a:gd name="connsiteX19" fmla="*/ 111729 w 129445"/>
                  <a:gd name="connsiteY19" fmla="*/ 29051 h 104965"/>
                  <a:gd name="connsiteX20" fmla="*/ 120777 w 129445"/>
                  <a:gd name="connsiteY20" fmla="*/ 32671 h 104965"/>
                  <a:gd name="connsiteX21" fmla="*/ 128207 w 129445"/>
                  <a:gd name="connsiteY21" fmla="*/ 31528 h 104965"/>
                  <a:gd name="connsiteX22" fmla="*/ 129445 w 129445"/>
                  <a:gd name="connsiteY22" fmla="*/ 33433 h 104965"/>
                  <a:gd name="connsiteX23" fmla="*/ 128588 w 129445"/>
                  <a:gd name="connsiteY23" fmla="*/ 36100 h 104965"/>
                  <a:gd name="connsiteX24" fmla="*/ 120111 w 129445"/>
                  <a:gd name="connsiteY24" fmla="*/ 38576 h 104965"/>
                  <a:gd name="connsiteX25" fmla="*/ 120968 w 129445"/>
                  <a:gd name="connsiteY25" fmla="*/ 43529 h 104965"/>
                  <a:gd name="connsiteX26" fmla="*/ 122492 w 129445"/>
                  <a:gd name="connsiteY26" fmla="*/ 44005 h 104965"/>
                  <a:gd name="connsiteX27" fmla="*/ 124302 w 129445"/>
                  <a:gd name="connsiteY27" fmla="*/ 47244 h 104965"/>
                  <a:gd name="connsiteX28" fmla="*/ 124492 w 129445"/>
                  <a:gd name="connsiteY28" fmla="*/ 53911 h 104965"/>
                  <a:gd name="connsiteX29" fmla="*/ 119063 w 129445"/>
                  <a:gd name="connsiteY29" fmla="*/ 54483 h 104965"/>
                  <a:gd name="connsiteX30" fmla="*/ 117824 w 129445"/>
                  <a:gd name="connsiteY30" fmla="*/ 56483 h 104965"/>
                  <a:gd name="connsiteX31" fmla="*/ 112300 w 129445"/>
                  <a:gd name="connsiteY31" fmla="*/ 54197 h 104965"/>
                  <a:gd name="connsiteX32" fmla="*/ 108681 w 129445"/>
                  <a:gd name="connsiteY32" fmla="*/ 57912 h 104965"/>
                  <a:gd name="connsiteX33" fmla="*/ 108585 w 129445"/>
                  <a:gd name="connsiteY33" fmla="*/ 62960 h 104965"/>
                  <a:gd name="connsiteX34" fmla="*/ 104775 w 129445"/>
                  <a:gd name="connsiteY34" fmla="*/ 63341 h 104965"/>
                  <a:gd name="connsiteX35" fmla="*/ 104680 w 129445"/>
                  <a:gd name="connsiteY35" fmla="*/ 71056 h 104965"/>
                  <a:gd name="connsiteX36" fmla="*/ 102013 w 129445"/>
                  <a:gd name="connsiteY36" fmla="*/ 73152 h 104965"/>
                  <a:gd name="connsiteX37" fmla="*/ 102489 w 129445"/>
                  <a:gd name="connsiteY37" fmla="*/ 80677 h 104965"/>
                  <a:gd name="connsiteX38" fmla="*/ 100489 w 129445"/>
                  <a:gd name="connsiteY38" fmla="*/ 85820 h 104965"/>
                  <a:gd name="connsiteX39" fmla="*/ 98298 w 129445"/>
                  <a:gd name="connsiteY39" fmla="*/ 87439 h 104965"/>
                  <a:gd name="connsiteX40" fmla="*/ 99632 w 129445"/>
                  <a:gd name="connsiteY40" fmla="*/ 91535 h 104965"/>
                  <a:gd name="connsiteX41" fmla="*/ 104775 w 129445"/>
                  <a:gd name="connsiteY41" fmla="*/ 94107 h 104965"/>
                  <a:gd name="connsiteX42" fmla="*/ 106489 w 129445"/>
                  <a:gd name="connsiteY42" fmla="*/ 100870 h 104965"/>
                  <a:gd name="connsiteX43" fmla="*/ 102965 w 129445"/>
                  <a:gd name="connsiteY43" fmla="*/ 104965 h 104965"/>
                  <a:gd name="connsiteX44" fmla="*/ 94965 w 129445"/>
                  <a:gd name="connsiteY44" fmla="*/ 97726 h 104965"/>
                  <a:gd name="connsiteX45" fmla="*/ 92774 w 129445"/>
                  <a:gd name="connsiteY45" fmla="*/ 91726 h 104965"/>
                  <a:gd name="connsiteX46" fmla="*/ 83534 w 129445"/>
                  <a:gd name="connsiteY46" fmla="*/ 88868 h 104965"/>
                  <a:gd name="connsiteX47" fmla="*/ 76771 w 129445"/>
                  <a:gd name="connsiteY47" fmla="*/ 81343 h 104965"/>
                  <a:gd name="connsiteX48" fmla="*/ 72104 w 129445"/>
                  <a:gd name="connsiteY48" fmla="*/ 85534 h 104965"/>
                  <a:gd name="connsiteX49" fmla="*/ 71819 w 129445"/>
                  <a:gd name="connsiteY49" fmla="*/ 92011 h 104965"/>
                  <a:gd name="connsiteX50" fmla="*/ 69247 w 129445"/>
                  <a:gd name="connsiteY50" fmla="*/ 97536 h 104965"/>
                  <a:gd name="connsiteX51" fmla="*/ 64580 w 129445"/>
                  <a:gd name="connsiteY51" fmla="*/ 98393 h 104965"/>
                  <a:gd name="connsiteX52" fmla="*/ 57817 w 129445"/>
                  <a:gd name="connsiteY52" fmla="*/ 94678 h 104965"/>
                  <a:gd name="connsiteX53" fmla="*/ 54102 w 129445"/>
                  <a:gd name="connsiteY53" fmla="*/ 90583 h 104965"/>
                  <a:gd name="connsiteX54" fmla="*/ 45530 w 129445"/>
                  <a:gd name="connsiteY54" fmla="*/ 88297 h 104965"/>
                  <a:gd name="connsiteX55" fmla="*/ 41529 w 129445"/>
                  <a:gd name="connsiteY55" fmla="*/ 89630 h 104965"/>
                  <a:gd name="connsiteX56" fmla="*/ 40386 w 129445"/>
                  <a:gd name="connsiteY56" fmla="*/ 94392 h 104965"/>
                  <a:gd name="connsiteX57" fmla="*/ 37719 w 129445"/>
                  <a:gd name="connsiteY57" fmla="*/ 97631 h 104965"/>
                  <a:gd name="connsiteX58" fmla="*/ 23908 w 129445"/>
                  <a:gd name="connsiteY58" fmla="*/ 95917 h 104965"/>
                  <a:gd name="connsiteX59" fmla="*/ 8668 w 129445"/>
                  <a:gd name="connsiteY59" fmla="*/ 82582 h 104965"/>
                  <a:gd name="connsiteX60" fmla="*/ 0 w 129445"/>
                  <a:gd name="connsiteY60" fmla="*/ 71056 h 104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29445" h="104965">
                    <a:moveTo>
                      <a:pt x="0" y="71056"/>
                    </a:moveTo>
                    <a:lnTo>
                      <a:pt x="27337" y="70580"/>
                    </a:lnTo>
                    <a:lnTo>
                      <a:pt x="28290" y="26860"/>
                    </a:lnTo>
                    <a:lnTo>
                      <a:pt x="65818" y="26860"/>
                    </a:lnTo>
                    <a:lnTo>
                      <a:pt x="66580" y="25908"/>
                    </a:lnTo>
                    <a:lnTo>
                      <a:pt x="64294" y="25241"/>
                    </a:lnTo>
                    <a:lnTo>
                      <a:pt x="64389" y="18478"/>
                    </a:lnTo>
                    <a:lnTo>
                      <a:pt x="70581" y="18478"/>
                    </a:lnTo>
                    <a:lnTo>
                      <a:pt x="70771" y="9144"/>
                    </a:lnTo>
                    <a:lnTo>
                      <a:pt x="96964" y="9334"/>
                    </a:lnTo>
                    <a:lnTo>
                      <a:pt x="99822" y="6001"/>
                    </a:lnTo>
                    <a:lnTo>
                      <a:pt x="102489" y="5524"/>
                    </a:lnTo>
                    <a:lnTo>
                      <a:pt x="106395" y="0"/>
                    </a:lnTo>
                    <a:lnTo>
                      <a:pt x="109728" y="1333"/>
                    </a:lnTo>
                    <a:lnTo>
                      <a:pt x="112586" y="667"/>
                    </a:lnTo>
                    <a:lnTo>
                      <a:pt x="112490" y="11525"/>
                    </a:lnTo>
                    <a:lnTo>
                      <a:pt x="109538" y="13906"/>
                    </a:lnTo>
                    <a:lnTo>
                      <a:pt x="111919" y="18669"/>
                    </a:lnTo>
                    <a:lnTo>
                      <a:pt x="109919" y="21622"/>
                    </a:lnTo>
                    <a:lnTo>
                      <a:pt x="111729" y="29051"/>
                    </a:lnTo>
                    <a:lnTo>
                      <a:pt x="120777" y="32671"/>
                    </a:lnTo>
                    <a:lnTo>
                      <a:pt x="128207" y="31528"/>
                    </a:lnTo>
                    <a:lnTo>
                      <a:pt x="129445" y="33433"/>
                    </a:lnTo>
                    <a:lnTo>
                      <a:pt x="128588" y="36100"/>
                    </a:lnTo>
                    <a:lnTo>
                      <a:pt x="120111" y="38576"/>
                    </a:lnTo>
                    <a:lnTo>
                      <a:pt x="120968" y="43529"/>
                    </a:lnTo>
                    <a:lnTo>
                      <a:pt x="122492" y="44005"/>
                    </a:lnTo>
                    <a:lnTo>
                      <a:pt x="124302" y="47244"/>
                    </a:lnTo>
                    <a:lnTo>
                      <a:pt x="124492" y="53911"/>
                    </a:lnTo>
                    <a:lnTo>
                      <a:pt x="119063" y="54483"/>
                    </a:lnTo>
                    <a:lnTo>
                      <a:pt x="117824" y="56483"/>
                    </a:lnTo>
                    <a:lnTo>
                      <a:pt x="112300" y="54197"/>
                    </a:lnTo>
                    <a:lnTo>
                      <a:pt x="108681" y="57912"/>
                    </a:lnTo>
                    <a:lnTo>
                      <a:pt x="108585" y="62960"/>
                    </a:lnTo>
                    <a:lnTo>
                      <a:pt x="104775" y="63341"/>
                    </a:lnTo>
                    <a:lnTo>
                      <a:pt x="104680" y="71056"/>
                    </a:lnTo>
                    <a:lnTo>
                      <a:pt x="102013" y="73152"/>
                    </a:lnTo>
                    <a:lnTo>
                      <a:pt x="102489" y="80677"/>
                    </a:lnTo>
                    <a:lnTo>
                      <a:pt x="100489" y="85820"/>
                    </a:lnTo>
                    <a:lnTo>
                      <a:pt x="98298" y="87439"/>
                    </a:lnTo>
                    <a:lnTo>
                      <a:pt x="99632" y="91535"/>
                    </a:lnTo>
                    <a:lnTo>
                      <a:pt x="104775" y="94107"/>
                    </a:lnTo>
                    <a:lnTo>
                      <a:pt x="106489" y="100870"/>
                    </a:lnTo>
                    <a:lnTo>
                      <a:pt x="102965" y="104965"/>
                    </a:lnTo>
                    <a:lnTo>
                      <a:pt x="94965" y="97726"/>
                    </a:lnTo>
                    <a:lnTo>
                      <a:pt x="92774" y="91726"/>
                    </a:lnTo>
                    <a:lnTo>
                      <a:pt x="83534" y="88868"/>
                    </a:lnTo>
                    <a:lnTo>
                      <a:pt x="76771" y="81343"/>
                    </a:lnTo>
                    <a:lnTo>
                      <a:pt x="72104" y="85534"/>
                    </a:lnTo>
                    <a:lnTo>
                      <a:pt x="71819" y="92011"/>
                    </a:lnTo>
                    <a:lnTo>
                      <a:pt x="69247" y="97536"/>
                    </a:lnTo>
                    <a:lnTo>
                      <a:pt x="64580" y="98393"/>
                    </a:lnTo>
                    <a:lnTo>
                      <a:pt x="57817" y="94678"/>
                    </a:lnTo>
                    <a:lnTo>
                      <a:pt x="54102" y="90583"/>
                    </a:lnTo>
                    <a:lnTo>
                      <a:pt x="45530" y="88297"/>
                    </a:lnTo>
                    <a:lnTo>
                      <a:pt x="41529" y="89630"/>
                    </a:lnTo>
                    <a:lnTo>
                      <a:pt x="40386" y="94392"/>
                    </a:lnTo>
                    <a:lnTo>
                      <a:pt x="37719" y="97631"/>
                    </a:lnTo>
                    <a:lnTo>
                      <a:pt x="23908" y="95917"/>
                    </a:lnTo>
                    <a:lnTo>
                      <a:pt x="8668" y="82582"/>
                    </a:lnTo>
                    <a:lnTo>
                      <a:pt x="0" y="71056"/>
                    </a:lnTo>
                    <a:close/>
                  </a:path>
                </a:pathLst>
              </a:custGeom>
              <a:solidFill>
                <a:srgbClr val="669940"/>
              </a:solidFill>
              <a:ln w="9525" cap="flat">
                <a:noFill/>
                <a:prstDash val="solid"/>
                <a:miter/>
              </a:ln>
            </p:spPr>
            <p:txBody>
              <a:bodyPr rtlCol="0" anchor="ctr"/>
              <a:lstStyle/>
              <a:p>
                <a:endParaRPr lang="en-US"/>
              </a:p>
            </p:txBody>
          </p:sp>
          <p:sp>
            <p:nvSpPr>
              <p:cNvPr id="618" name="Freeform: Shape 617">
                <a:extLst>
                  <a:ext uri="{FF2B5EF4-FFF2-40B4-BE49-F238E27FC236}">
                    <a16:creationId xmlns:a16="http://schemas.microsoft.com/office/drawing/2014/main" id="{EE2561FC-0058-4D56-8334-D801F579B053}"/>
                  </a:ext>
                </a:extLst>
              </p:cNvPr>
              <p:cNvSpPr/>
              <p:nvPr/>
            </p:nvSpPr>
            <p:spPr>
              <a:xfrm>
                <a:off x="9297226" y="5391168"/>
                <a:ext cx="161806" cy="131206"/>
              </a:xfrm>
              <a:custGeom>
                <a:avLst/>
                <a:gdLst>
                  <a:gd name="connsiteX0" fmla="*/ 0 w 129445"/>
                  <a:gd name="connsiteY0" fmla="*/ 71056 h 104965"/>
                  <a:gd name="connsiteX1" fmla="*/ 27337 w 129445"/>
                  <a:gd name="connsiteY1" fmla="*/ 70580 h 104965"/>
                  <a:gd name="connsiteX2" fmla="*/ 28290 w 129445"/>
                  <a:gd name="connsiteY2" fmla="*/ 26860 h 104965"/>
                  <a:gd name="connsiteX3" fmla="*/ 65818 w 129445"/>
                  <a:gd name="connsiteY3" fmla="*/ 26860 h 104965"/>
                  <a:gd name="connsiteX4" fmla="*/ 66580 w 129445"/>
                  <a:gd name="connsiteY4" fmla="*/ 25908 h 104965"/>
                  <a:gd name="connsiteX5" fmla="*/ 64294 w 129445"/>
                  <a:gd name="connsiteY5" fmla="*/ 25241 h 104965"/>
                  <a:gd name="connsiteX6" fmla="*/ 64389 w 129445"/>
                  <a:gd name="connsiteY6" fmla="*/ 18478 h 104965"/>
                  <a:gd name="connsiteX7" fmla="*/ 70581 w 129445"/>
                  <a:gd name="connsiteY7" fmla="*/ 18478 h 104965"/>
                  <a:gd name="connsiteX8" fmla="*/ 70771 w 129445"/>
                  <a:gd name="connsiteY8" fmla="*/ 9144 h 104965"/>
                  <a:gd name="connsiteX9" fmla="*/ 96964 w 129445"/>
                  <a:gd name="connsiteY9" fmla="*/ 9334 h 104965"/>
                  <a:gd name="connsiteX10" fmla="*/ 99822 w 129445"/>
                  <a:gd name="connsiteY10" fmla="*/ 6001 h 104965"/>
                  <a:gd name="connsiteX11" fmla="*/ 102489 w 129445"/>
                  <a:gd name="connsiteY11" fmla="*/ 5524 h 104965"/>
                  <a:gd name="connsiteX12" fmla="*/ 106395 w 129445"/>
                  <a:gd name="connsiteY12" fmla="*/ 0 h 104965"/>
                  <a:gd name="connsiteX13" fmla="*/ 109728 w 129445"/>
                  <a:gd name="connsiteY13" fmla="*/ 1333 h 104965"/>
                  <a:gd name="connsiteX14" fmla="*/ 112586 w 129445"/>
                  <a:gd name="connsiteY14" fmla="*/ 667 h 104965"/>
                  <a:gd name="connsiteX15" fmla="*/ 112490 w 129445"/>
                  <a:gd name="connsiteY15" fmla="*/ 11525 h 104965"/>
                  <a:gd name="connsiteX16" fmla="*/ 109538 w 129445"/>
                  <a:gd name="connsiteY16" fmla="*/ 13906 h 104965"/>
                  <a:gd name="connsiteX17" fmla="*/ 111919 w 129445"/>
                  <a:gd name="connsiteY17" fmla="*/ 18669 h 104965"/>
                  <a:gd name="connsiteX18" fmla="*/ 109919 w 129445"/>
                  <a:gd name="connsiteY18" fmla="*/ 21622 h 104965"/>
                  <a:gd name="connsiteX19" fmla="*/ 111729 w 129445"/>
                  <a:gd name="connsiteY19" fmla="*/ 29051 h 104965"/>
                  <a:gd name="connsiteX20" fmla="*/ 120777 w 129445"/>
                  <a:gd name="connsiteY20" fmla="*/ 32671 h 104965"/>
                  <a:gd name="connsiteX21" fmla="*/ 128207 w 129445"/>
                  <a:gd name="connsiteY21" fmla="*/ 31528 h 104965"/>
                  <a:gd name="connsiteX22" fmla="*/ 129445 w 129445"/>
                  <a:gd name="connsiteY22" fmla="*/ 33433 h 104965"/>
                  <a:gd name="connsiteX23" fmla="*/ 128588 w 129445"/>
                  <a:gd name="connsiteY23" fmla="*/ 36100 h 104965"/>
                  <a:gd name="connsiteX24" fmla="*/ 120111 w 129445"/>
                  <a:gd name="connsiteY24" fmla="*/ 38576 h 104965"/>
                  <a:gd name="connsiteX25" fmla="*/ 120968 w 129445"/>
                  <a:gd name="connsiteY25" fmla="*/ 43529 h 104965"/>
                  <a:gd name="connsiteX26" fmla="*/ 122492 w 129445"/>
                  <a:gd name="connsiteY26" fmla="*/ 44005 h 104965"/>
                  <a:gd name="connsiteX27" fmla="*/ 124302 w 129445"/>
                  <a:gd name="connsiteY27" fmla="*/ 47244 h 104965"/>
                  <a:gd name="connsiteX28" fmla="*/ 124492 w 129445"/>
                  <a:gd name="connsiteY28" fmla="*/ 53911 h 104965"/>
                  <a:gd name="connsiteX29" fmla="*/ 119063 w 129445"/>
                  <a:gd name="connsiteY29" fmla="*/ 54483 h 104965"/>
                  <a:gd name="connsiteX30" fmla="*/ 117824 w 129445"/>
                  <a:gd name="connsiteY30" fmla="*/ 56483 h 104965"/>
                  <a:gd name="connsiteX31" fmla="*/ 112300 w 129445"/>
                  <a:gd name="connsiteY31" fmla="*/ 54197 h 104965"/>
                  <a:gd name="connsiteX32" fmla="*/ 108681 w 129445"/>
                  <a:gd name="connsiteY32" fmla="*/ 57912 h 104965"/>
                  <a:gd name="connsiteX33" fmla="*/ 108585 w 129445"/>
                  <a:gd name="connsiteY33" fmla="*/ 62960 h 104965"/>
                  <a:gd name="connsiteX34" fmla="*/ 104775 w 129445"/>
                  <a:gd name="connsiteY34" fmla="*/ 63341 h 104965"/>
                  <a:gd name="connsiteX35" fmla="*/ 104680 w 129445"/>
                  <a:gd name="connsiteY35" fmla="*/ 71056 h 104965"/>
                  <a:gd name="connsiteX36" fmla="*/ 102013 w 129445"/>
                  <a:gd name="connsiteY36" fmla="*/ 73152 h 104965"/>
                  <a:gd name="connsiteX37" fmla="*/ 102489 w 129445"/>
                  <a:gd name="connsiteY37" fmla="*/ 80677 h 104965"/>
                  <a:gd name="connsiteX38" fmla="*/ 100489 w 129445"/>
                  <a:gd name="connsiteY38" fmla="*/ 85820 h 104965"/>
                  <a:gd name="connsiteX39" fmla="*/ 98298 w 129445"/>
                  <a:gd name="connsiteY39" fmla="*/ 87439 h 104965"/>
                  <a:gd name="connsiteX40" fmla="*/ 99632 w 129445"/>
                  <a:gd name="connsiteY40" fmla="*/ 91535 h 104965"/>
                  <a:gd name="connsiteX41" fmla="*/ 104775 w 129445"/>
                  <a:gd name="connsiteY41" fmla="*/ 94107 h 104965"/>
                  <a:gd name="connsiteX42" fmla="*/ 106489 w 129445"/>
                  <a:gd name="connsiteY42" fmla="*/ 100870 h 104965"/>
                  <a:gd name="connsiteX43" fmla="*/ 102965 w 129445"/>
                  <a:gd name="connsiteY43" fmla="*/ 104965 h 104965"/>
                  <a:gd name="connsiteX44" fmla="*/ 94965 w 129445"/>
                  <a:gd name="connsiteY44" fmla="*/ 97726 h 104965"/>
                  <a:gd name="connsiteX45" fmla="*/ 92774 w 129445"/>
                  <a:gd name="connsiteY45" fmla="*/ 91726 h 104965"/>
                  <a:gd name="connsiteX46" fmla="*/ 83534 w 129445"/>
                  <a:gd name="connsiteY46" fmla="*/ 88868 h 104965"/>
                  <a:gd name="connsiteX47" fmla="*/ 76771 w 129445"/>
                  <a:gd name="connsiteY47" fmla="*/ 81343 h 104965"/>
                  <a:gd name="connsiteX48" fmla="*/ 72104 w 129445"/>
                  <a:gd name="connsiteY48" fmla="*/ 85534 h 104965"/>
                  <a:gd name="connsiteX49" fmla="*/ 71819 w 129445"/>
                  <a:gd name="connsiteY49" fmla="*/ 92011 h 104965"/>
                  <a:gd name="connsiteX50" fmla="*/ 69247 w 129445"/>
                  <a:gd name="connsiteY50" fmla="*/ 97536 h 104965"/>
                  <a:gd name="connsiteX51" fmla="*/ 64580 w 129445"/>
                  <a:gd name="connsiteY51" fmla="*/ 98393 h 104965"/>
                  <a:gd name="connsiteX52" fmla="*/ 57817 w 129445"/>
                  <a:gd name="connsiteY52" fmla="*/ 94678 h 104965"/>
                  <a:gd name="connsiteX53" fmla="*/ 54102 w 129445"/>
                  <a:gd name="connsiteY53" fmla="*/ 90583 h 104965"/>
                  <a:gd name="connsiteX54" fmla="*/ 45530 w 129445"/>
                  <a:gd name="connsiteY54" fmla="*/ 88297 h 104965"/>
                  <a:gd name="connsiteX55" fmla="*/ 41529 w 129445"/>
                  <a:gd name="connsiteY55" fmla="*/ 89630 h 104965"/>
                  <a:gd name="connsiteX56" fmla="*/ 40386 w 129445"/>
                  <a:gd name="connsiteY56" fmla="*/ 94392 h 104965"/>
                  <a:gd name="connsiteX57" fmla="*/ 37719 w 129445"/>
                  <a:gd name="connsiteY57" fmla="*/ 97631 h 104965"/>
                  <a:gd name="connsiteX58" fmla="*/ 23908 w 129445"/>
                  <a:gd name="connsiteY58" fmla="*/ 95917 h 104965"/>
                  <a:gd name="connsiteX59" fmla="*/ 8668 w 129445"/>
                  <a:gd name="connsiteY59" fmla="*/ 82582 h 104965"/>
                  <a:gd name="connsiteX60" fmla="*/ 0 w 129445"/>
                  <a:gd name="connsiteY60" fmla="*/ 71056 h 104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29445" h="104965">
                    <a:moveTo>
                      <a:pt x="0" y="71056"/>
                    </a:moveTo>
                    <a:lnTo>
                      <a:pt x="27337" y="70580"/>
                    </a:lnTo>
                    <a:lnTo>
                      <a:pt x="28290" y="26860"/>
                    </a:lnTo>
                    <a:lnTo>
                      <a:pt x="65818" y="26860"/>
                    </a:lnTo>
                    <a:lnTo>
                      <a:pt x="66580" y="25908"/>
                    </a:lnTo>
                    <a:lnTo>
                      <a:pt x="64294" y="25241"/>
                    </a:lnTo>
                    <a:lnTo>
                      <a:pt x="64389" y="18478"/>
                    </a:lnTo>
                    <a:lnTo>
                      <a:pt x="70581" y="18478"/>
                    </a:lnTo>
                    <a:lnTo>
                      <a:pt x="70771" y="9144"/>
                    </a:lnTo>
                    <a:lnTo>
                      <a:pt x="96964" y="9334"/>
                    </a:lnTo>
                    <a:lnTo>
                      <a:pt x="99822" y="6001"/>
                    </a:lnTo>
                    <a:lnTo>
                      <a:pt x="102489" y="5524"/>
                    </a:lnTo>
                    <a:lnTo>
                      <a:pt x="106395" y="0"/>
                    </a:lnTo>
                    <a:lnTo>
                      <a:pt x="109728" y="1333"/>
                    </a:lnTo>
                    <a:lnTo>
                      <a:pt x="112586" y="667"/>
                    </a:lnTo>
                    <a:lnTo>
                      <a:pt x="112490" y="11525"/>
                    </a:lnTo>
                    <a:lnTo>
                      <a:pt x="109538" y="13906"/>
                    </a:lnTo>
                    <a:lnTo>
                      <a:pt x="111919" y="18669"/>
                    </a:lnTo>
                    <a:lnTo>
                      <a:pt x="109919" y="21622"/>
                    </a:lnTo>
                    <a:lnTo>
                      <a:pt x="111729" y="29051"/>
                    </a:lnTo>
                    <a:lnTo>
                      <a:pt x="120777" y="32671"/>
                    </a:lnTo>
                    <a:lnTo>
                      <a:pt x="128207" y="31528"/>
                    </a:lnTo>
                    <a:lnTo>
                      <a:pt x="129445" y="33433"/>
                    </a:lnTo>
                    <a:lnTo>
                      <a:pt x="128588" y="36100"/>
                    </a:lnTo>
                    <a:lnTo>
                      <a:pt x="120111" y="38576"/>
                    </a:lnTo>
                    <a:lnTo>
                      <a:pt x="120968" y="43529"/>
                    </a:lnTo>
                    <a:lnTo>
                      <a:pt x="122492" y="44005"/>
                    </a:lnTo>
                    <a:lnTo>
                      <a:pt x="124302" y="47244"/>
                    </a:lnTo>
                    <a:lnTo>
                      <a:pt x="124492" y="53911"/>
                    </a:lnTo>
                    <a:lnTo>
                      <a:pt x="119063" y="54483"/>
                    </a:lnTo>
                    <a:lnTo>
                      <a:pt x="117824" y="56483"/>
                    </a:lnTo>
                    <a:lnTo>
                      <a:pt x="112300" y="54197"/>
                    </a:lnTo>
                    <a:lnTo>
                      <a:pt x="108681" y="57912"/>
                    </a:lnTo>
                    <a:lnTo>
                      <a:pt x="108585" y="62960"/>
                    </a:lnTo>
                    <a:lnTo>
                      <a:pt x="104775" y="63341"/>
                    </a:lnTo>
                    <a:lnTo>
                      <a:pt x="104680" y="71056"/>
                    </a:lnTo>
                    <a:lnTo>
                      <a:pt x="102013" y="73152"/>
                    </a:lnTo>
                    <a:lnTo>
                      <a:pt x="102489" y="80677"/>
                    </a:lnTo>
                    <a:lnTo>
                      <a:pt x="100489" y="85820"/>
                    </a:lnTo>
                    <a:lnTo>
                      <a:pt x="98298" y="87439"/>
                    </a:lnTo>
                    <a:lnTo>
                      <a:pt x="99632" y="91535"/>
                    </a:lnTo>
                    <a:lnTo>
                      <a:pt x="104775" y="94107"/>
                    </a:lnTo>
                    <a:lnTo>
                      <a:pt x="106489" y="100870"/>
                    </a:lnTo>
                    <a:lnTo>
                      <a:pt x="102965" y="104965"/>
                    </a:lnTo>
                    <a:lnTo>
                      <a:pt x="94965" y="97726"/>
                    </a:lnTo>
                    <a:lnTo>
                      <a:pt x="92774" y="91726"/>
                    </a:lnTo>
                    <a:lnTo>
                      <a:pt x="83534" y="88868"/>
                    </a:lnTo>
                    <a:lnTo>
                      <a:pt x="76771" y="81343"/>
                    </a:lnTo>
                    <a:lnTo>
                      <a:pt x="72104" y="85534"/>
                    </a:lnTo>
                    <a:lnTo>
                      <a:pt x="71819" y="92011"/>
                    </a:lnTo>
                    <a:lnTo>
                      <a:pt x="69247" y="97536"/>
                    </a:lnTo>
                    <a:lnTo>
                      <a:pt x="64580" y="98393"/>
                    </a:lnTo>
                    <a:lnTo>
                      <a:pt x="57817" y="94678"/>
                    </a:lnTo>
                    <a:lnTo>
                      <a:pt x="54102" y="90583"/>
                    </a:lnTo>
                    <a:lnTo>
                      <a:pt x="45530" y="88297"/>
                    </a:lnTo>
                    <a:lnTo>
                      <a:pt x="41529" y="89630"/>
                    </a:lnTo>
                    <a:lnTo>
                      <a:pt x="40386" y="94392"/>
                    </a:lnTo>
                    <a:lnTo>
                      <a:pt x="37719" y="97631"/>
                    </a:lnTo>
                    <a:lnTo>
                      <a:pt x="23908" y="95917"/>
                    </a:lnTo>
                    <a:lnTo>
                      <a:pt x="8668" y="82582"/>
                    </a:lnTo>
                    <a:lnTo>
                      <a:pt x="0" y="71056"/>
                    </a:lnTo>
                    <a:close/>
                  </a:path>
                </a:pathLst>
              </a:custGeom>
              <a:noFill/>
              <a:ln w="2667" cap="flat">
                <a:solidFill>
                  <a:srgbClr val="FFFFFF"/>
                </a:solidFill>
                <a:prstDash val="solid"/>
                <a:miter/>
              </a:ln>
            </p:spPr>
            <p:txBody>
              <a:bodyPr rtlCol="0" anchor="ctr"/>
              <a:lstStyle/>
              <a:p>
                <a:endParaRPr lang="en-US"/>
              </a:p>
            </p:txBody>
          </p:sp>
          <p:sp>
            <p:nvSpPr>
              <p:cNvPr id="619" name="Freeform: Shape 618">
                <a:extLst>
                  <a:ext uri="{FF2B5EF4-FFF2-40B4-BE49-F238E27FC236}">
                    <a16:creationId xmlns:a16="http://schemas.microsoft.com/office/drawing/2014/main" id="{63D98612-76CD-4FE6-A84E-4AFB7D57F319}"/>
                  </a:ext>
                </a:extLst>
              </p:cNvPr>
              <p:cNvSpPr/>
              <p:nvPr/>
            </p:nvSpPr>
            <p:spPr>
              <a:xfrm>
                <a:off x="9980287" y="5411766"/>
                <a:ext cx="87986" cy="87510"/>
              </a:xfrm>
              <a:custGeom>
                <a:avLst/>
                <a:gdLst>
                  <a:gd name="connsiteX0" fmla="*/ 18193 w 70389"/>
                  <a:gd name="connsiteY0" fmla="*/ 70009 h 70008"/>
                  <a:gd name="connsiteX1" fmla="*/ 286 w 70389"/>
                  <a:gd name="connsiteY1" fmla="*/ 69437 h 70008"/>
                  <a:gd name="connsiteX2" fmla="*/ 0 w 70389"/>
                  <a:gd name="connsiteY2" fmla="*/ 52006 h 70008"/>
                  <a:gd name="connsiteX3" fmla="*/ 1810 w 70389"/>
                  <a:gd name="connsiteY3" fmla="*/ 18288 h 70008"/>
                  <a:gd name="connsiteX4" fmla="*/ 18669 w 70389"/>
                  <a:gd name="connsiteY4" fmla="*/ 16954 h 70008"/>
                  <a:gd name="connsiteX5" fmla="*/ 18765 w 70389"/>
                  <a:gd name="connsiteY5" fmla="*/ 0 h 70008"/>
                  <a:gd name="connsiteX6" fmla="*/ 70200 w 70389"/>
                  <a:gd name="connsiteY6" fmla="*/ 381 h 70008"/>
                  <a:gd name="connsiteX7" fmla="*/ 70390 w 70389"/>
                  <a:gd name="connsiteY7" fmla="*/ 17336 h 70008"/>
                  <a:gd name="connsiteX8" fmla="*/ 70390 w 70389"/>
                  <a:gd name="connsiteY8" fmla="*/ 52102 h 70008"/>
                  <a:gd name="connsiteX9" fmla="*/ 61913 w 70389"/>
                  <a:gd name="connsiteY9" fmla="*/ 52388 h 70008"/>
                  <a:gd name="connsiteX10" fmla="*/ 61913 w 70389"/>
                  <a:gd name="connsiteY10" fmla="*/ 69818 h 70008"/>
                  <a:gd name="connsiteX11" fmla="*/ 18193 w 70389"/>
                  <a:gd name="connsiteY11" fmla="*/ 70009 h 7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389" h="70008">
                    <a:moveTo>
                      <a:pt x="18193" y="70009"/>
                    </a:moveTo>
                    <a:lnTo>
                      <a:pt x="286" y="69437"/>
                    </a:lnTo>
                    <a:lnTo>
                      <a:pt x="0" y="52006"/>
                    </a:lnTo>
                    <a:lnTo>
                      <a:pt x="1810" y="18288"/>
                    </a:lnTo>
                    <a:lnTo>
                      <a:pt x="18669" y="16954"/>
                    </a:lnTo>
                    <a:lnTo>
                      <a:pt x="18765" y="0"/>
                    </a:lnTo>
                    <a:lnTo>
                      <a:pt x="70200" y="381"/>
                    </a:lnTo>
                    <a:lnTo>
                      <a:pt x="70390" y="17336"/>
                    </a:lnTo>
                    <a:lnTo>
                      <a:pt x="70390" y="52102"/>
                    </a:lnTo>
                    <a:lnTo>
                      <a:pt x="61913" y="52388"/>
                    </a:lnTo>
                    <a:lnTo>
                      <a:pt x="61913" y="69818"/>
                    </a:lnTo>
                    <a:lnTo>
                      <a:pt x="18193" y="70009"/>
                    </a:lnTo>
                    <a:close/>
                  </a:path>
                </a:pathLst>
              </a:custGeom>
              <a:solidFill>
                <a:srgbClr val="669940"/>
              </a:solidFill>
              <a:ln w="9525" cap="flat">
                <a:noFill/>
                <a:prstDash val="solid"/>
                <a:miter/>
              </a:ln>
            </p:spPr>
            <p:txBody>
              <a:bodyPr rtlCol="0" anchor="ctr"/>
              <a:lstStyle/>
              <a:p>
                <a:endParaRPr lang="en-US"/>
              </a:p>
            </p:txBody>
          </p:sp>
          <p:sp>
            <p:nvSpPr>
              <p:cNvPr id="620" name="Freeform: Shape 619">
                <a:extLst>
                  <a:ext uri="{FF2B5EF4-FFF2-40B4-BE49-F238E27FC236}">
                    <a16:creationId xmlns:a16="http://schemas.microsoft.com/office/drawing/2014/main" id="{4B6A5587-29B5-4FEE-A3FC-BDF167089FEB}"/>
                  </a:ext>
                </a:extLst>
              </p:cNvPr>
              <p:cNvSpPr/>
              <p:nvPr/>
            </p:nvSpPr>
            <p:spPr>
              <a:xfrm>
                <a:off x="9980287" y="5411766"/>
                <a:ext cx="87986" cy="87510"/>
              </a:xfrm>
              <a:custGeom>
                <a:avLst/>
                <a:gdLst>
                  <a:gd name="connsiteX0" fmla="*/ 18193 w 70389"/>
                  <a:gd name="connsiteY0" fmla="*/ 70009 h 70008"/>
                  <a:gd name="connsiteX1" fmla="*/ 286 w 70389"/>
                  <a:gd name="connsiteY1" fmla="*/ 69437 h 70008"/>
                  <a:gd name="connsiteX2" fmla="*/ 0 w 70389"/>
                  <a:gd name="connsiteY2" fmla="*/ 52006 h 70008"/>
                  <a:gd name="connsiteX3" fmla="*/ 1810 w 70389"/>
                  <a:gd name="connsiteY3" fmla="*/ 18288 h 70008"/>
                  <a:gd name="connsiteX4" fmla="*/ 18669 w 70389"/>
                  <a:gd name="connsiteY4" fmla="*/ 16954 h 70008"/>
                  <a:gd name="connsiteX5" fmla="*/ 18765 w 70389"/>
                  <a:gd name="connsiteY5" fmla="*/ 0 h 70008"/>
                  <a:gd name="connsiteX6" fmla="*/ 70200 w 70389"/>
                  <a:gd name="connsiteY6" fmla="*/ 381 h 70008"/>
                  <a:gd name="connsiteX7" fmla="*/ 70390 w 70389"/>
                  <a:gd name="connsiteY7" fmla="*/ 17336 h 70008"/>
                  <a:gd name="connsiteX8" fmla="*/ 70390 w 70389"/>
                  <a:gd name="connsiteY8" fmla="*/ 52102 h 70008"/>
                  <a:gd name="connsiteX9" fmla="*/ 61913 w 70389"/>
                  <a:gd name="connsiteY9" fmla="*/ 52388 h 70008"/>
                  <a:gd name="connsiteX10" fmla="*/ 61913 w 70389"/>
                  <a:gd name="connsiteY10" fmla="*/ 69818 h 70008"/>
                  <a:gd name="connsiteX11" fmla="*/ 18193 w 70389"/>
                  <a:gd name="connsiteY11" fmla="*/ 70009 h 7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389" h="70008">
                    <a:moveTo>
                      <a:pt x="18193" y="70009"/>
                    </a:moveTo>
                    <a:lnTo>
                      <a:pt x="286" y="69437"/>
                    </a:lnTo>
                    <a:lnTo>
                      <a:pt x="0" y="52006"/>
                    </a:lnTo>
                    <a:lnTo>
                      <a:pt x="1810" y="18288"/>
                    </a:lnTo>
                    <a:lnTo>
                      <a:pt x="18669" y="16954"/>
                    </a:lnTo>
                    <a:lnTo>
                      <a:pt x="18765" y="0"/>
                    </a:lnTo>
                    <a:lnTo>
                      <a:pt x="70200" y="381"/>
                    </a:lnTo>
                    <a:lnTo>
                      <a:pt x="70390" y="17336"/>
                    </a:lnTo>
                    <a:lnTo>
                      <a:pt x="70390" y="52102"/>
                    </a:lnTo>
                    <a:lnTo>
                      <a:pt x="61913" y="52388"/>
                    </a:lnTo>
                    <a:lnTo>
                      <a:pt x="61913" y="69818"/>
                    </a:lnTo>
                    <a:lnTo>
                      <a:pt x="18193" y="70009"/>
                    </a:lnTo>
                    <a:close/>
                  </a:path>
                </a:pathLst>
              </a:custGeom>
              <a:noFill/>
              <a:ln w="2667" cap="flat">
                <a:solidFill>
                  <a:srgbClr val="FFFFFF"/>
                </a:solidFill>
                <a:prstDash val="solid"/>
                <a:miter/>
              </a:ln>
            </p:spPr>
            <p:txBody>
              <a:bodyPr rtlCol="0" anchor="ctr"/>
              <a:lstStyle/>
              <a:p>
                <a:endParaRPr lang="en-US"/>
              </a:p>
            </p:txBody>
          </p:sp>
          <p:sp>
            <p:nvSpPr>
              <p:cNvPr id="621" name="Freeform: Shape 620">
                <a:extLst>
                  <a:ext uri="{FF2B5EF4-FFF2-40B4-BE49-F238E27FC236}">
                    <a16:creationId xmlns:a16="http://schemas.microsoft.com/office/drawing/2014/main" id="{BC2AD323-C425-4301-A853-D5E1BDEC13B4}"/>
                  </a:ext>
                </a:extLst>
              </p:cNvPr>
              <p:cNvSpPr/>
              <p:nvPr/>
            </p:nvSpPr>
            <p:spPr>
              <a:xfrm>
                <a:off x="10131021" y="5433078"/>
                <a:ext cx="174069" cy="132516"/>
              </a:xfrm>
              <a:custGeom>
                <a:avLst/>
                <a:gdLst>
                  <a:gd name="connsiteX0" fmla="*/ 18574 w 139255"/>
                  <a:gd name="connsiteY0" fmla="*/ 18955 h 106013"/>
                  <a:gd name="connsiteX1" fmla="*/ 43815 w 139255"/>
                  <a:gd name="connsiteY1" fmla="*/ 18860 h 106013"/>
                  <a:gd name="connsiteX2" fmla="*/ 44386 w 139255"/>
                  <a:gd name="connsiteY2" fmla="*/ 571 h 106013"/>
                  <a:gd name="connsiteX3" fmla="*/ 120205 w 139255"/>
                  <a:gd name="connsiteY3" fmla="*/ 0 h 106013"/>
                  <a:gd name="connsiteX4" fmla="*/ 139255 w 139255"/>
                  <a:gd name="connsiteY4" fmla="*/ 286 h 106013"/>
                  <a:gd name="connsiteX5" fmla="*/ 139255 w 139255"/>
                  <a:gd name="connsiteY5" fmla="*/ 36004 h 106013"/>
                  <a:gd name="connsiteX6" fmla="*/ 122015 w 139255"/>
                  <a:gd name="connsiteY6" fmla="*/ 35814 h 106013"/>
                  <a:gd name="connsiteX7" fmla="*/ 122301 w 139255"/>
                  <a:gd name="connsiteY7" fmla="*/ 88297 h 106013"/>
                  <a:gd name="connsiteX8" fmla="*/ 106013 w 139255"/>
                  <a:gd name="connsiteY8" fmla="*/ 88011 h 106013"/>
                  <a:gd name="connsiteX9" fmla="*/ 105632 w 139255"/>
                  <a:gd name="connsiteY9" fmla="*/ 105728 h 106013"/>
                  <a:gd name="connsiteX10" fmla="*/ 102965 w 139255"/>
                  <a:gd name="connsiteY10" fmla="*/ 106013 h 106013"/>
                  <a:gd name="connsiteX11" fmla="*/ 0 w 139255"/>
                  <a:gd name="connsiteY11" fmla="*/ 104870 h 106013"/>
                  <a:gd name="connsiteX12" fmla="*/ 285 w 139255"/>
                  <a:gd name="connsiteY12" fmla="*/ 35623 h 106013"/>
                  <a:gd name="connsiteX13" fmla="*/ 18859 w 139255"/>
                  <a:gd name="connsiteY13" fmla="*/ 35719 h 106013"/>
                  <a:gd name="connsiteX14" fmla="*/ 18574 w 139255"/>
                  <a:gd name="connsiteY14" fmla="*/ 18955 h 10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255" h="106013">
                    <a:moveTo>
                      <a:pt x="18574" y="18955"/>
                    </a:moveTo>
                    <a:lnTo>
                      <a:pt x="43815" y="18860"/>
                    </a:lnTo>
                    <a:lnTo>
                      <a:pt x="44386" y="571"/>
                    </a:lnTo>
                    <a:lnTo>
                      <a:pt x="120205" y="0"/>
                    </a:lnTo>
                    <a:lnTo>
                      <a:pt x="139255" y="286"/>
                    </a:lnTo>
                    <a:lnTo>
                      <a:pt x="139255" y="36004"/>
                    </a:lnTo>
                    <a:lnTo>
                      <a:pt x="122015" y="35814"/>
                    </a:lnTo>
                    <a:lnTo>
                      <a:pt x="122301" y="88297"/>
                    </a:lnTo>
                    <a:lnTo>
                      <a:pt x="106013" y="88011"/>
                    </a:lnTo>
                    <a:lnTo>
                      <a:pt x="105632" y="105728"/>
                    </a:lnTo>
                    <a:lnTo>
                      <a:pt x="102965" y="106013"/>
                    </a:lnTo>
                    <a:lnTo>
                      <a:pt x="0" y="104870"/>
                    </a:lnTo>
                    <a:lnTo>
                      <a:pt x="285" y="35623"/>
                    </a:lnTo>
                    <a:lnTo>
                      <a:pt x="18859" y="35719"/>
                    </a:lnTo>
                    <a:lnTo>
                      <a:pt x="18574" y="18955"/>
                    </a:lnTo>
                    <a:close/>
                  </a:path>
                </a:pathLst>
              </a:custGeom>
              <a:solidFill>
                <a:srgbClr val="669940"/>
              </a:solidFill>
              <a:ln w="9525" cap="flat">
                <a:noFill/>
                <a:prstDash val="solid"/>
                <a:miter/>
              </a:ln>
            </p:spPr>
            <p:txBody>
              <a:bodyPr rtlCol="0" anchor="ctr"/>
              <a:lstStyle/>
              <a:p>
                <a:endParaRPr lang="en-US"/>
              </a:p>
            </p:txBody>
          </p:sp>
          <p:sp>
            <p:nvSpPr>
              <p:cNvPr id="622" name="Freeform: Shape 621">
                <a:extLst>
                  <a:ext uri="{FF2B5EF4-FFF2-40B4-BE49-F238E27FC236}">
                    <a16:creationId xmlns:a16="http://schemas.microsoft.com/office/drawing/2014/main" id="{CED6A254-6C8D-4F55-BA1C-F064FBB1BEDD}"/>
                  </a:ext>
                </a:extLst>
              </p:cNvPr>
              <p:cNvSpPr/>
              <p:nvPr/>
            </p:nvSpPr>
            <p:spPr>
              <a:xfrm>
                <a:off x="10131021" y="5433078"/>
                <a:ext cx="174069" cy="132516"/>
              </a:xfrm>
              <a:custGeom>
                <a:avLst/>
                <a:gdLst>
                  <a:gd name="connsiteX0" fmla="*/ 18574 w 139255"/>
                  <a:gd name="connsiteY0" fmla="*/ 18955 h 106013"/>
                  <a:gd name="connsiteX1" fmla="*/ 43815 w 139255"/>
                  <a:gd name="connsiteY1" fmla="*/ 18860 h 106013"/>
                  <a:gd name="connsiteX2" fmla="*/ 44386 w 139255"/>
                  <a:gd name="connsiteY2" fmla="*/ 571 h 106013"/>
                  <a:gd name="connsiteX3" fmla="*/ 120205 w 139255"/>
                  <a:gd name="connsiteY3" fmla="*/ 0 h 106013"/>
                  <a:gd name="connsiteX4" fmla="*/ 139255 w 139255"/>
                  <a:gd name="connsiteY4" fmla="*/ 286 h 106013"/>
                  <a:gd name="connsiteX5" fmla="*/ 139255 w 139255"/>
                  <a:gd name="connsiteY5" fmla="*/ 36004 h 106013"/>
                  <a:gd name="connsiteX6" fmla="*/ 122015 w 139255"/>
                  <a:gd name="connsiteY6" fmla="*/ 35814 h 106013"/>
                  <a:gd name="connsiteX7" fmla="*/ 122301 w 139255"/>
                  <a:gd name="connsiteY7" fmla="*/ 88297 h 106013"/>
                  <a:gd name="connsiteX8" fmla="*/ 106013 w 139255"/>
                  <a:gd name="connsiteY8" fmla="*/ 88011 h 106013"/>
                  <a:gd name="connsiteX9" fmla="*/ 105632 w 139255"/>
                  <a:gd name="connsiteY9" fmla="*/ 105728 h 106013"/>
                  <a:gd name="connsiteX10" fmla="*/ 102965 w 139255"/>
                  <a:gd name="connsiteY10" fmla="*/ 106013 h 106013"/>
                  <a:gd name="connsiteX11" fmla="*/ 0 w 139255"/>
                  <a:gd name="connsiteY11" fmla="*/ 104870 h 106013"/>
                  <a:gd name="connsiteX12" fmla="*/ 285 w 139255"/>
                  <a:gd name="connsiteY12" fmla="*/ 35623 h 106013"/>
                  <a:gd name="connsiteX13" fmla="*/ 18859 w 139255"/>
                  <a:gd name="connsiteY13" fmla="*/ 35719 h 106013"/>
                  <a:gd name="connsiteX14" fmla="*/ 18574 w 139255"/>
                  <a:gd name="connsiteY14" fmla="*/ 18955 h 10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255" h="106013">
                    <a:moveTo>
                      <a:pt x="18574" y="18955"/>
                    </a:moveTo>
                    <a:lnTo>
                      <a:pt x="43815" y="18860"/>
                    </a:lnTo>
                    <a:lnTo>
                      <a:pt x="44386" y="571"/>
                    </a:lnTo>
                    <a:lnTo>
                      <a:pt x="120205" y="0"/>
                    </a:lnTo>
                    <a:lnTo>
                      <a:pt x="139255" y="286"/>
                    </a:lnTo>
                    <a:lnTo>
                      <a:pt x="139255" y="36004"/>
                    </a:lnTo>
                    <a:lnTo>
                      <a:pt x="122015" y="35814"/>
                    </a:lnTo>
                    <a:lnTo>
                      <a:pt x="122301" y="88297"/>
                    </a:lnTo>
                    <a:lnTo>
                      <a:pt x="106013" y="88011"/>
                    </a:lnTo>
                    <a:lnTo>
                      <a:pt x="105632" y="105728"/>
                    </a:lnTo>
                    <a:lnTo>
                      <a:pt x="102965" y="106013"/>
                    </a:lnTo>
                    <a:lnTo>
                      <a:pt x="0" y="104870"/>
                    </a:lnTo>
                    <a:lnTo>
                      <a:pt x="285" y="35623"/>
                    </a:lnTo>
                    <a:lnTo>
                      <a:pt x="18859" y="35719"/>
                    </a:lnTo>
                    <a:lnTo>
                      <a:pt x="18574" y="18955"/>
                    </a:lnTo>
                    <a:close/>
                  </a:path>
                </a:pathLst>
              </a:custGeom>
              <a:noFill/>
              <a:ln w="2667" cap="flat">
                <a:solidFill>
                  <a:srgbClr val="FFFFFF"/>
                </a:solidFill>
                <a:prstDash val="solid"/>
                <a:miter/>
              </a:ln>
            </p:spPr>
            <p:txBody>
              <a:bodyPr rtlCol="0" anchor="ctr"/>
              <a:lstStyle/>
              <a:p>
                <a:endParaRPr lang="en-US"/>
              </a:p>
            </p:txBody>
          </p:sp>
          <p:sp>
            <p:nvSpPr>
              <p:cNvPr id="623" name="Freeform: Shape 622">
                <a:extLst>
                  <a:ext uri="{FF2B5EF4-FFF2-40B4-BE49-F238E27FC236}">
                    <a16:creationId xmlns:a16="http://schemas.microsoft.com/office/drawing/2014/main" id="{66BB88D5-95BD-48D0-97B7-6202DE75E3A1}"/>
                  </a:ext>
                </a:extLst>
              </p:cNvPr>
              <p:cNvSpPr/>
              <p:nvPr/>
            </p:nvSpPr>
            <p:spPr>
              <a:xfrm>
                <a:off x="10002672" y="5433198"/>
                <a:ext cx="151924" cy="130969"/>
              </a:xfrm>
              <a:custGeom>
                <a:avLst/>
                <a:gdLst>
                  <a:gd name="connsiteX0" fmla="*/ 0 w 121539"/>
                  <a:gd name="connsiteY0" fmla="*/ 104394 h 104775"/>
                  <a:gd name="connsiteX1" fmla="*/ 286 w 121539"/>
                  <a:gd name="connsiteY1" fmla="*/ 52864 h 104775"/>
                  <a:gd name="connsiteX2" fmla="*/ 44005 w 121539"/>
                  <a:gd name="connsiteY2" fmla="*/ 52673 h 104775"/>
                  <a:gd name="connsiteX3" fmla="*/ 44005 w 121539"/>
                  <a:gd name="connsiteY3" fmla="*/ 35242 h 104775"/>
                  <a:gd name="connsiteX4" fmla="*/ 52483 w 121539"/>
                  <a:gd name="connsiteY4" fmla="*/ 34957 h 104775"/>
                  <a:gd name="connsiteX5" fmla="*/ 52483 w 121539"/>
                  <a:gd name="connsiteY5" fmla="*/ 190 h 104775"/>
                  <a:gd name="connsiteX6" fmla="*/ 86106 w 121539"/>
                  <a:gd name="connsiteY6" fmla="*/ 0 h 104775"/>
                  <a:gd name="connsiteX7" fmla="*/ 86583 w 121539"/>
                  <a:gd name="connsiteY7" fmla="*/ 18479 h 104775"/>
                  <a:gd name="connsiteX8" fmla="*/ 121254 w 121539"/>
                  <a:gd name="connsiteY8" fmla="*/ 18859 h 104775"/>
                  <a:gd name="connsiteX9" fmla="*/ 121539 w 121539"/>
                  <a:gd name="connsiteY9" fmla="*/ 35623 h 104775"/>
                  <a:gd name="connsiteX10" fmla="*/ 102965 w 121539"/>
                  <a:gd name="connsiteY10" fmla="*/ 35528 h 104775"/>
                  <a:gd name="connsiteX11" fmla="*/ 102680 w 121539"/>
                  <a:gd name="connsiteY11" fmla="*/ 104775 h 104775"/>
                  <a:gd name="connsiteX12" fmla="*/ 66390 w 121539"/>
                  <a:gd name="connsiteY12" fmla="*/ 104584 h 104775"/>
                  <a:gd name="connsiteX13" fmla="*/ 0 w 121539"/>
                  <a:gd name="connsiteY13" fmla="*/ 104394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539" h="104775">
                    <a:moveTo>
                      <a:pt x="0" y="104394"/>
                    </a:moveTo>
                    <a:lnTo>
                      <a:pt x="286" y="52864"/>
                    </a:lnTo>
                    <a:lnTo>
                      <a:pt x="44005" y="52673"/>
                    </a:lnTo>
                    <a:lnTo>
                      <a:pt x="44005" y="35242"/>
                    </a:lnTo>
                    <a:lnTo>
                      <a:pt x="52483" y="34957"/>
                    </a:lnTo>
                    <a:lnTo>
                      <a:pt x="52483" y="190"/>
                    </a:lnTo>
                    <a:lnTo>
                      <a:pt x="86106" y="0"/>
                    </a:lnTo>
                    <a:lnTo>
                      <a:pt x="86583" y="18479"/>
                    </a:lnTo>
                    <a:lnTo>
                      <a:pt x="121254" y="18859"/>
                    </a:lnTo>
                    <a:lnTo>
                      <a:pt x="121539" y="35623"/>
                    </a:lnTo>
                    <a:lnTo>
                      <a:pt x="102965" y="35528"/>
                    </a:lnTo>
                    <a:lnTo>
                      <a:pt x="102680" y="104775"/>
                    </a:lnTo>
                    <a:lnTo>
                      <a:pt x="66390" y="104584"/>
                    </a:lnTo>
                    <a:lnTo>
                      <a:pt x="0" y="104394"/>
                    </a:lnTo>
                    <a:close/>
                  </a:path>
                </a:pathLst>
              </a:custGeom>
              <a:solidFill>
                <a:srgbClr val="669940"/>
              </a:solidFill>
              <a:ln w="9525" cap="flat">
                <a:noFill/>
                <a:prstDash val="solid"/>
                <a:miter/>
              </a:ln>
            </p:spPr>
            <p:txBody>
              <a:bodyPr rtlCol="0" anchor="ctr"/>
              <a:lstStyle/>
              <a:p>
                <a:endParaRPr lang="en-US"/>
              </a:p>
            </p:txBody>
          </p:sp>
          <p:sp>
            <p:nvSpPr>
              <p:cNvPr id="624" name="Freeform: Shape 623">
                <a:extLst>
                  <a:ext uri="{FF2B5EF4-FFF2-40B4-BE49-F238E27FC236}">
                    <a16:creationId xmlns:a16="http://schemas.microsoft.com/office/drawing/2014/main" id="{827041F3-C406-494D-9EF8-4482296EE1FC}"/>
                  </a:ext>
                </a:extLst>
              </p:cNvPr>
              <p:cNvSpPr/>
              <p:nvPr/>
            </p:nvSpPr>
            <p:spPr>
              <a:xfrm>
                <a:off x="10002672" y="5433198"/>
                <a:ext cx="151924" cy="130969"/>
              </a:xfrm>
              <a:custGeom>
                <a:avLst/>
                <a:gdLst>
                  <a:gd name="connsiteX0" fmla="*/ 0 w 121539"/>
                  <a:gd name="connsiteY0" fmla="*/ 104394 h 104775"/>
                  <a:gd name="connsiteX1" fmla="*/ 286 w 121539"/>
                  <a:gd name="connsiteY1" fmla="*/ 52864 h 104775"/>
                  <a:gd name="connsiteX2" fmla="*/ 44005 w 121539"/>
                  <a:gd name="connsiteY2" fmla="*/ 52673 h 104775"/>
                  <a:gd name="connsiteX3" fmla="*/ 44005 w 121539"/>
                  <a:gd name="connsiteY3" fmla="*/ 35242 h 104775"/>
                  <a:gd name="connsiteX4" fmla="*/ 52483 w 121539"/>
                  <a:gd name="connsiteY4" fmla="*/ 34957 h 104775"/>
                  <a:gd name="connsiteX5" fmla="*/ 52483 w 121539"/>
                  <a:gd name="connsiteY5" fmla="*/ 190 h 104775"/>
                  <a:gd name="connsiteX6" fmla="*/ 86106 w 121539"/>
                  <a:gd name="connsiteY6" fmla="*/ 0 h 104775"/>
                  <a:gd name="connsiteX7" fmla="*/ 86583 w 121539"/>
                  <a:gd name="connsiteY7" fmla="*/ 18479 h 104775"/>
                  <a:gd name="connsiteX8" fmla="*/ 121254 w 121539"/>
                  <a:gd name="connsiteY8" fmla="*/ 18859 h 104775"/>
                  <a:gd name="connsiteX9" fmla="*/ 121539 w 121539"/>
                  <a:gd name="connsiteY9" fmla="*/ 35623 h 104775"/>
                  <a:gd name="connsiteX10" fmla="*/ 102965 w 121539"/>
                  <a:gd name="connsiteY10" fmla="*/ 35528 h 104775"/>
                  <a:gd name="connsiteX11" fmla="*/ 102680 w 121539"/>
                  <a:gd name="connsiteY11" fmla="*/ 104775 h 104775"/>
                  <a:gd name="connsiteX12" fmla="*/ 66390 w 121539"/>
                  <a:gd name="connsiteY12" fmla="*/ 104584 h 104775"/>
                  <a:gd name="connsiteX13" fmla="*/ 0 w 121539"/>
                  <a:gd name="connsiteY13" fmla="*/ 104394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539" h="104775">
                    <a:moveTo>
                      <a:pt x="0" y="104394"/>
                    </a:moveTo>
                    <a:lnTo>
                      <a:pt x="286" y="52864"/>
                    </a:lnTo>
                    <a:lnTo>
                      <a:pt x="44005" y="52673"/>
                    </a:lnTo>
                    <a:lnTo>
                      <a:pt x="44005" y="35242"/>
                    </a:lnTo>
                    <a:lnTo>
                      <a:pt x="52483" y="34957"/>
                    </a:lnTo>
                    <a:lnTo>
                      <a:pt x="52483" y="190"/>
                    </a:lnTo>
                    <a:lnTo>
                      <a:pt x="86106" y="0"/>
                    </a:lnTo>
                    <a:lnTo>
                      <a:pt x="86583" y="18479"/>
                    </a:lnTo>
                    <a:lnTo>
                      <a:pt x="121254" y="18859"/>
                    </a:lnTo>
                    <a:lnTo>
                      <a:pt x="121539" y="35623"/>
                    </a:lnTo>
                    <a:lnTo>
                      <a:pt x="102965" y="35528"/>
                    </a:lnTo>
                    <a:lnTo>
                      <a:pt x="102680" y="104775"/>
                    </a:lnTo>
                    <a:lnTo>
                      <a:pt x="66390" y="104584"/>
                    </a:lnTo>
                    <a:lnTo>
                      <a:pt x="0" y="104394"/>
                    </a:lnTo>
                    <a:close/>
                  </a:path>
                </a:pathLst>
              </a:custGeom>
              <a:noFill/>
              <a:ln w="2667" cap="flat">
                <a:solidFill>
                  <a:srgbClr val="FFFFFF"/>
                </a:solidFill>
                <a:prstDash val="solid"/>
                <a:miter/>
              </a:ln>
            </p:spPr>
            <p:txBody>
              <a:bodyPr rtlCol="0" anchor="ctr"/>
              <a:lstStyle/>
              <a:p>
                <a:endParaRPr lang="en-US"/>
              </a:p>
            </p:txBody>
          </p:sp>
          <p:sp>
            <p:nvSpPr>
              <p:cNvPr id="625" name="Freeform: Shape 624">
                <a:extLst>
                  <a:ext uri="{FF2B5EF4-FFF2-40B4-BE49-F238E27FC236}">
                    <a16:creationId xmlns:a16="http://schemas.microsoft.com/office/drawing/2014/main" id="{F5E94939-9100-4F49-90B5-C348498FA127}"/>
                  </a:ext>
                </a:extLst>
              </p:cNvPr>
              <p:cNvSpPr/>
              <p:nvPr/>
            </p:nvSpPr>
            <p:spPr>
              <a:xfrm>
                <a:off x="9644294" y="5433793"/>
                <a:ext cx="121324" cy="98106"/>
              </a:xfrm>
              <a:custGeom>
                <a:avLst/>
                <a:gdLst>
                  <a:gd name="connsiteX0" fmla="*/ 762 w 97059"/>
                  <a:gd name="connsiteY0" fmla="*/ 35528 h 78485"/>
                  <a:gd name="connsiteX1" fmla="*/ 0 w 97059"/>
                  <a:gd name="connsiteY1" fmla="*/ 571 h 78485"/>
                  <a:gd name="connsiteX2" fmla="*/ 9716 w 97059"/>
                  <a:gd name="connsiteY2" fmla="*/ 0 h 78485"/>
                  <a:gd name="connsiteX3" fmla="*/ 78105 w 97059"/>
                  <a:gd name="connsiteY3" fmla="*/ 476 h 78485"/>
                  <a:gd name="connsiteX4" fmla="*/ 96774 w 97059"/>
                  <a:gd name="connsiteY4" fmla="*/ 476 h 78485"/>
                  <a:gd name="connsiteX5" fmla="*/ 97060 w 97059"/>
                  <a:gd name="connsiteY5" fmla="*/ 34385 h 78485"/>
                  <a:gd name="connsiteX6" fmla="*/ 96964 w 97059"/>
                  <a:gd name="connsiteY6" fmla="*/ 78486 h 78485"/>
                  <a:gd name="connsiteX7" fmla="*/ 1238 w 97059"/>
                  <a:gd name="connsiteY7" fmla="*/ 78486 h 78485"/>
                  <a:gd name="connsiteX8" fmla="*/ 762 w 97059"/>
                  <a:gd name="connsiteY8" fmla="*/ 35528 h 78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059" h="78485">
                    <a:moveTo>
                      <a:pt x="762" y="35528"/>
                    </a:moveTo>
                    <a:lnTo>
                      <a:pt x="0" y="571"/>
                    </a:lnTo>
                    <a:lnTo>
                      <a:pt x="9716" y="0"/>
                    </a:lnTo>
                    <a:lnTo>
                      <a:pt x="78105" y="476"/>
                    </a:lnTo>
                    <a:lnTo>
                      <a:pt x="96774" y="476"/>
                    </a:lnTo>
                    <a:lnTo>
                      <a:pt x="97060" y="34385"/>
                    </a:lnTo>
                    <a:lnTo>
                      <a:pt x="96964" y="78486"/>
                    </a:lnTo>
                    <a:lnTo>
                      <a:pt x="1238" y="78486"/>
                    </a:lnTo>
                    <a:lnTo>
                      <a:pt x="762" y="35528"/>
                    </a:lnTo>
                    <a:close/>
                  </a:path>
                </a:pathLst>
              </a:custGeom>
              <a:solidFill>
                <a:srgbClr val="669940"/>
              </a:solidFill>
              <a:ln w="9525" cap="flat">
                <a:noFill/>
                <a:prstDash val="solid"/>
                <a:miter/>
              </a:ln>
            </p:spPr>
            <p:txBody>
              <a:bodyPr rtlCol="0" anchor="ctr"/>
              <a:lstStyle/>
              <a:p>
                <a:endParaRPr lang="en-US"/>
              </a:p>
            </p:txBody>
          </p:sp>
          <p:sp>
            <p:nvSpPr>
              <p:cNvPr id="626" name="Freeform: Shape 625">
                <a:extLst>
                  <a:ext uri="{FF2B5EF4-FFF2-40B4-BE49-F238E27FC236}">
                    <a16:creationId xmlns:a16="http://schemas.microsoft.com/office/drawing/2014/main" id="{80ED686B-3482-43B0-9DF9-FEF55B7B4DE5}"/>
                  </a:ext>
                </a:extLst>
              </p:cNvPr>
              <p:cNvSpPr/>
              <p:nvPr/>
            </p:nvSpPr>
            <p:spPr>
              <a:xfrm>
                <a:off x="9644294" y="5433793"/>
                <a:ext cx="121324" cy="98106"/>
              </a:xfrm>
              <a:custGeom>
                <a:avLst/>
                <a:gdLst>
                  <a:gd name="connsiteX0" fmla="*/ 762 w 97059"/>
                  <a:gd name="connsiteY0" fmla="*/ 35528 h 78485"/>
                  <a:gd name="connsiteX1" fmla="*/ 0 w 97059"/>
                  <a:gd name="connsiteY1" fmla="*/ 571 h 78485"/>
                  <a:gd name="connsiteX2" fmla="*/ 9716 w 97059"/>
                  <a:gd name="connsiteY2" fmla="*/ 0 h 78485"/>
                  <a:gd name="connsiteX3" fmla="*/ 78105 w 97059"/>
                  <a:gd name="connsiteY3" fmla="*/ 476 h 78485"/>
                  <a:gd name="connsiteX4" fmla="*/ 96774 w 97059"/>
                  <a:gd name="connsiteY4" fmla="*/ 476 h 78485"/>
                  <a:gd name="connsiteX5" fmla="*/ 97060 w 97059"/>
                  <a:gd name="connsiteY5" fmla="*/ 34385 h 78485"/>
                  <a:gd name="connsiteX6" fmla="*/ 96964 w 97059"/>
                  <a:gd name="connsiteY6" fmla="*/ 78486 h 78485"/>
                  <a:gd name="connsiteX7" fmla="*/ 1238 w 97059"/>
                  <a:gd name="connsiteY7" fmla="*/ 78486 h 78485"/>
                  <a:gd name="connsiteX8" fmla="*/ 762 w 97059"/>
                  <a:gd name="connsiteY8" fmla="*/ 35528 h 78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059" h="78485">
                    <a:moveTo>
                      <a:pt x="762" y="35528"/>
                    </a:moveTo>
                    <a:lnTo>
                      <a:pt x="0" y="571"/>
                    </a:lnTo>
                    <a:lnTo>
                      <a:pt x="9716" y="0"/>
                    </a:lnTo>
                    <a:lnTo>
                      <a:pt x="78105" y="476"/>
                    </a:lnTo>
                    <a:lnTo>
                      <a:pt x="96774" y="476"/>
                    </a:lnTo>
                    <a:lnTo>
                      <a:pt x="97060" y="34385"/>
                    </a:lnTo>
                    <a:lnTo>
                      <a:pt x="96964" y="78486"/>
                    </a:lnTo>
                    <a:lnTo>
                      <a:pt x="1238" y="78486"/>
                    </a:lnTo>
                    <a:lnTo>
                      <a:pt x="762" y="35528"/>
                    </a:lnTo>
                    <a:close/>
                  </a:path>
                </a:pathLst>
              </a:custGeom>
              <a:noFill/>
              <a:ln w="2667" cap="flat">
                <a:solidFill>
                  <a:srgbClr val="FFFFFF"/>
                </a:solidFill>
                <a:prstDash val="solid"/>
                <a:miter/>
              </a:ln>
            </p:spPr>
            <p:txBody>
              <a:bodyPr rtlCol="0" anchor="ctr"/>
              <a:lstStyle/>
              <a:p>
                <a:endParaRPr lang="en-US"/>
              </a:p>
            </p:txBody>
          </p:sp>
          <p:sp>
            <p:nvSpPr>
              <p:cNvPr id="627" name="Freeform: Shape 626">
                <a:extLst>
                  <a:ext uri="{FF2B5EF4-FFF2-40B4-BE49-F238E27FC236}">
                    <a16:creationId xmlns:a16="http://schemas.microsoft.com/office/drawing/2014/main" id="{6951C84D-B056-4D49-9C5E-87DC5B90A9FD}"/>
                  </a:ext>
                </a:extLst>
              </p:cNvPr>
              <p:cNvSpPr/>
              <p:nvPr/>
            </p:nvSpPr>
            <p:spPr>
              <a:xfrm>
                <a:off x="9807766" y="5443675"/>
                <a:ext cx="109538" cy="77747"/>
              </a:xfrm>
              <a:custGeom>
                <a:avLst/>
                <a:gdLst>
                  <a:gd name="connsiteX0" fmla="*/ 86963 w 87630"/>
                  <a:gd name="connsiteY0" fmla="*/ 26289 h 62198"/>
                  <a:gd name="connsiteX1" fmla="*/ 78486 w 87630"/>
                  <a:gd name="connsiteY1" fmla="*/ 26289 h 62198"/>
                  <a:gd name="connsiteX2" fmla="*/ 78677 w 87630"/>
                  <a:gd name="connsiteY2" fmla="*/ 62008 h 62198"/>
                  <a:gd name="connsiteX3" fmla="*/ 69818 w 87630"/>
                  <a:gd name="connsiteY3" fmla="*/ 61913 h 62198"/>
                  <a:gd name="connsiteX4" fmla="*/ 52483 w 87630"/>
                  <a:gd name="connsiteY4" fmla="*/ 62198 h 62198"/>
                  <a:gd name="connsiteX5" fmla="*/ 51340 w 87630"/>
                  <a:gd name="connsiteY5" fmla="*/ 61151 h 62198"/>
                  <a:gd name="connsiteX6" fmla="*/ 52578 w 87630"/>
                  <a:gd name="connsiteY6" fmla="*/ 58198 h 62198"/>
                  <a:gd name="connsiteX7" fmla="*/ 51531 w 87630"/>
                  <a:gd name="connsiteY7" fmla="*/ 52864 h 62198"/>
                  <a:gd name="connsiteX8" fmla="*/ 0 w 87630"/>
                  <a:gd name="connsiteY8" fmla="*/ 51816 h 62198"/>
                  <a:gd name="connsiteX9" fmla="*/ 762 w 87630"/>
                  <a:gd name="connsiteY9" fmla="*/ 26670 h 62198"/>
                  <a:gd name="connsiteX10" fmla="*/ 34862 w 87630"/>
                  <a:gd name="connsiteY10" fmla="*/ 26956 h 62198"/>
                  <a:gd name="connsiteX11" fmla="*/ 32099 w 87630"/>
                  <a:gd name="connsiteY11" fmla="*/ 22670 h 62198"/>
                  <a:gd name="connsiteX12" fmla="*/ 29813 w 87630"/>
                  <a:gd name="connsiteY12" fmla="*/ 10763 h 62198"/>
                  <a:gd name="connsiteX13" fmla="*/ 25908 w 87630"/>
                  <a:gd name="connsiteY13" fmla="*/ 7239 h 62198"/>
                  <a:gd name="connsiteX14" fmla="*/ 26289 w 87630"/>
                  <a:gd name="connsiteY14" fmla="*/ 3524 h 62198"/>
                  <a:gd name="connsiteX15" fmla="*/ 35052 w 87630"/>
                  <a:gd name="connsiteY15" fmla="*/ 3810 h 62198"/>
                  <a:gd name="connsiteX16" fmla="*/ 34957 w 87630"/>
                  <a:gd name="connsiteY16" fmla="*/ 572 h 62198"/>
                  <a:gd name="connsiteX17" fmla="*/ 70390 w 87630"/>
                  <a:gd name="connsiteY17" fmla="*/ 0 h 62198"/>
                  <a:gd name="connsiteX18" fmla="*/ 69914 w 87630"/>
                  <a:gd name="connsiteY18" fmla="*/ 8668 h 62198"/>
                  <a:gd name="connsiteX19" fmla="*/ 87630 w 87630"/>
                  <a:gd name="connsiteY19" fmla="*/ 9525 h 62198"/>
                  <a:gd name="connsiteX20" fmla="*/ 86963 w 87630"/>
                  <a:gd name="connsiteY20" fmla="*/ 26289 h 6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7630" h="62198">
                    <a:moveTo>
                      <a:pt x="86963" y="26289"/>
                    </a:moveTo>
                    <a:lnTo>
                      <a:pt x="78486" y="26289"/>
                    </a:lnTo>
                    <a:lnTo>
                      <a:pt x="78677" y="62008"/>
                    </a:lnTo>
                    <a:lnTo>
                      <a:pt x="69818" y="61913"/>
                    </a:lnTo>
                    <a:lnTo>
                      <a:pt x="52483" y="62198"/>
                    </a:lnTo>
                    <a:lnTo>
                      <a:pt x="51340" y="61151"/>
                    </a:lnTo>
                    <a:lnTo>
                      <a:pt x="52578" y="58198"/>
                    </a:lnTo>
                    <a:lnTo>
                      <a:pt x="51531" y="52864"/>
                    </a:lnTo>
                    <a:lnTo>
                      <a:pt x="0" y="51816"/>
                    </a:lnTo>
                    <a:lnTo>
                      <a:pt x="762" y="26670"/>
                    </a:lnTo>
                    <a:lnTo>
                      <a:pt x="34862" y="26956"/>
                    </a:lnTo>
                    <a:lnTo>
                      <a:pt x="32099" y="22670"/>
                    </a:lnTo>
                    <a:lnTo>
                      <a:pt x="29813" y="10763"/>
                    </a:lnTo>
                    <a:lnTo>
                      <a:pt x="25908" y="7239"/>
                    </a:lnTo>
                    <a:lnTo>
                      <a:pt x="26289" y="3524"/>
                    </a:lnTo>
                    <a:lnTo>
                      <a:pt x="35052" y="3810"/>
                    </a:lnTo>
                    <a:lnTo>
                      <a:pt x="34957" y="572"/>
                    </a:lnTo>
                    <a:lnTo>
                      <a:pt x="70390" y="0"/>
                    </a:lnTo>
                    <a:lnTo>
                      <a:pt x="69914" y="8668"/>
                    </a:lnTo>
                    <a:lnTo>
                      <a:pt x="87630" y="9525"/>
                    </a:lnTo>
                    <a:lnTo>
                      <a:pt x="86963" y="26289"/>
                    </a:lnTo>
                    <a:close/>
                  </a:path>
                </a:pathLst>
              </a:custGeom>
              <a:solidFill>
                <a:srgbClr val="669940"/>
              </a:solidFill>
              <a:ln w="9525" cap="flat">
                <a:noFill/>
                <a:prstDash val="solid"/>
                <a:miter/>
              </a:ln>
            </p:spPr>
            <p:txBody>
              <a:bodyPr rtlCol="0" anchor="ctr"/>
              <a:lstStyle/>
              <a:p>
                <a:endParaRPr lang="en-US"/>
              </a:p>
            </p:txBody>
          </p:sp>
          <p:sp>
            <p:nvSpPr>
              <p:cNvPr id="628" name="Freeform: Shape 627">
                <a:extLst>
                  <a:ext uri="{FF2B5EF4-FFF2-40B4-BE49-F238E27FC236}">
                    <a16:creationId xmlns:a16="http://schemas.microsoft.com/office/drawing/2014/main" id="{F8558DE2-883C-4BD7-919E-9605E69CFB12}"/>
                  </a:ext>
                </a:extLst>
              </p:cNvPr>
              <p:cNvSpPr/>
              <p:nvPr/>
            </p:nvSpPr>
            <p:spPr>
              <a:xfrm>
                <a:off x="9807766" y="5443675"/>
                <a:ext cx="109538" cy="77747"/>
              </a:xfrm>
              <a:custGeom>
                <a:avLst/>
                <a:gdLst>
                  <a:gd name="connsiteX0" fmla="*/ 86963 w 87630"/>
                  <a:gd name="connsiteY0" fmla="*/ 26289 h 62198"/>
                  <a:gd name="connsiteX1" fmla="*/ 78486 w 87630"/>
                  <a:gd name="connsiteY1" fmla="*/ 26289 h 62198"/>
                  <a:gd name="connsiteX2" fmla="*/ 78677 w 87630"/>
                  <a:gd name="connsiteY2" fmla="*/ 62008 h 62198"/>
                  <a:gd name="connsiteX3" fmla="*/ 69818 w 87630"/>
                  <a:gd name="connsiteY3" fmla="*/ 61913 h 62198"/>
                  <a:gd name="connsiteX4" fmla="*/ 52483 w 87630"/>
                  <a:gd name="connsiteY4" fmla="*/ 62198 h 62198"/>
                  <a:gd name="connsiteX5" fmla="*/ 51340 w 87630"/>
                  <a:gd name="connsiteY5" fmla="*/ 61151 h 62198"/>
                  <a:gd name="connsiteX6" fmla="*/ 52578 w 87630"/>
                  <a:gd name="connsiteY6" fmla="*/ 58198 h 62198"/>
                  <a:gd name="connsiteX7" fmla="*/ 51531 w 87630"/>
                  <a:gd name="connsiteY7" fmla="*/ 52864 h 62198"/>
                  <a:gd name="connsiteX8" fmla="*/ 0 w 87630"/>
                  <a:gd name="connsiteY8" fmla="*/ 51816 h 62198"/>
                  <a:gd name="connsiteX9" fmla="*/ 762 w 87630"/>
                  <a:gd name="connsiteY9" fmla="*/ 26670 h 62198"/>
                  <a:gd name="connsiteX10" fmla="*/ 34862 w 87630"/>
                  <a:gd name="connsiteY10" fmla="*/ 26956 h 62198"/>
                  <a:gd name="connsiteX11" fmla="*/ 32099 w 87630"/>
                  <a:gd name="connsiteY11" fmla="*/ 22670 h 62198"/>
                  <a:gd name="connsiteX12" fmla="*/ 29813 w 87630"/>
                  <a:gd name="connsiteY12" fmla="*/ 10763 h 62198"/>
                  <a:gd name="connsiteX13" fmla="*/ 25908 w 87630"/>
                  <a:gd name="connsiteY13" fmla="*/ 7239 h 62198"/>
                  <a:gd name="connsiteX14" fmla="*/ 26289 w 87630"/>
                  <a:gd name="connsiteY14" fmla="*/ 3524 h 62198"/>
                  <a:gd name="connsiteX15" fmla="*/ 35052 w 87630"/>
                  <a:gd name="connsiteY15" fmla="*/ 3810 h 62198"/>
                  <a:gd name="connsiteX16" fmla="*/ 34957 w 87630"/>
                  <a:gd name="connsiteY16" fmla="*/ 572 h 62198"/>
                  <a:gd name="connsiteX17" fmla="*/ 70390 w 87630"/>
                  <a:gd name="connsiteY17" fmla="*/ 0 h 62198"/>
                  <a:gd name="connsiteX18" fmla="*/ 69914 w 87630"/>
                  <a:gd name="connsiteY18" fmla="*/ 8668 h 62198"/>
                  <a:gd name="connsiteX19" fmla="*/ 87630 w 87630"/>
                  <a:gd name="connsiteY19" fmla="*/ 9525 h 62198"/>
                  <a:gd name="connsiteX20" fmla="*/ 86963 w 87630"/>
                  <a:gd name="connsiteY20" fmla="*/ 26289 h 6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7630" h="62198">
                    <a:moveTo>
                      <a:pt x="86963" y="26289"/>
                    </a:moveTo>
                    <a:lnTo>
                      <a:pt x="78486" y="26289"/>
                    </a:lnTo>
                    <a:lnTo>
                      <a:pt x="78677" y="62008"/>
                    </a:lnTo>
                    <a:lnTo>
                      <a:pt x="69818" y="61913"/>
                    </a:lnTo>
                    <a:lnTo>
                      <a:pt x="52483" y="62198"/>
                    </a:lnTo>
                    <a:lnTo>
                      <a:pt x="51340" y="61151"/>
                    </a:lnTo>
                    <a:lnTo>
                      <a:pt x="52578" y="58198"/>
                    </a:lnTo>
                    <a:lnTo>
                      <a:pt x="51531" y="52864"/>
                    </a:lnTo>
                    <a:lnTo>
                      <a:pt x="0" y="51816"/>
                    </a:lnTo>
                    <a:lnTo>
                      <a:pt x="762" y="26670"/>
                    </a:lnTo>
                    <a:lnTo>
                      <a:pt x="34862" y="26956"/>
                    </a:lnTo>
                    <a:lnTo>
                      <a:pt x="32099" y="22670"/>
                    </a:lnTo>
                    <a:lnTo>
                      <a:pt x="29813" y="10763"/>
                    </a:lnTo>
                    <a:lnTo>
                      <a:pt x="25908" y="7239"/>
                    </a:lnTo>
                    <a:lnTo>
                      <a:pt x="26289" y="3524"/>
                    </a:lnTo>
                    <a:lnTo>
                      <a:pt x="35052" y="3810"/>
                    </a:lnTo>
                    <a:lnTo>
                      <a:pt x="34957" y="572"/>
                    </a:lnTo>
                    <a:lnTo>
                      <a:pt x="70390" y="0"/>
                    </a:lnTo>
                    <a:lnTo>
                      <a:pt x="69914" y="8668"/>
                    </a:lnTo>
                    <a:lnTo>
                      <a:pt x="87630" y="9525"/>
                    </a:lnTo>
                    <a:lnTo>
                      <a:pt x="86963" y="26289"/>
                    </a:lnTo>
                    <a:close/>
                  </a:path>
                </a:pathLst>
              </a:custGeom>
              <a:noFill/>
              <a:ln w="2667" cap="flat">
                <a:solidFill>
                  <a:srgbClr val="FFFFFF"/>
                </a:solidFill>
                <a:prstDash val="solid"/>
                <a:miter/>
              </a:ln>
            </p:spPr>
            <p:txBody>
              <a:bodyPr rtlCol="0" anchor="ctr"/>
              <a:lstStyle/>
              <a:p>
                <a:endParaRPr lang="en-US"/>
              </a:p>
            </p:txBody>
          </p:sp>
          <p:sp>
            <p:nvSpPr>
              <p:cNvPr id="629" name="Freeform: Shape 628">
                <a:extLst>
                  <a:ext uri="{FF2B5EF4-FFF2-40B4-BE49-F238E27FC236}">
                    <a16:creationId xmlns:a16="http://schemas.microsoft.com/office/drawing/2014/main" id="{6FCE5922-F4E6-4466-9B86-8BD9EF12DA11}"/>
                  </a:ext>
                </a:extLst>
              </p:cNvPr>
              <p:cNvSpPr/>
              <p:nvPr/>
            </p:nvSpPr>
            <p:spPr>
              <a:xfrm>
                <a:off x="9420099" y="5445818"/>
                <a:ext cx="129540" cy="126681"/>
              </a:xfrm>
              <a:custGeom>
                <a:avLst/>
                <a:gdLst>
                  <a:gd name="connsiteX0" fmla="*/ 4667 w 103632"/>
                  <a:gd name="connsiteY0" fmla="*/ 61246 h 101345"/>
                  <a:gd name="connsiteX1" fmla="*/ 8191 w 103632"/>
                  <a:gd name="connsiteY1" fmla="*/ 57150 h 101345"/>
                  <a:gd name="connsiteX2" fmla="*/ 6477 w 103632"/>
                  <a:gd name="connsiteY2" fmla="*/ 50387 h 101345"/>
                  <a:gd name="connsiteX3" fmla="*/ 1334 w 103632"/>
                  <a:gd name="connsiteY3" fmla="*/ 47815 h 101345"/>
                  <a:gd name="connsiteX4" fmla="*/ 0 w 103632"/>
                  <a:gd name="connsiteY4" fmla="*/ 43720 h 101345"/>
                  <a:gd name="connsiteX5" fmla="*/ 2191 w 103632"/>
                  <a:gd name="connsiteY5" fmla="*/ 42100 h 101345"/>
                  <a:gd name="connsiteX6" fmla="*/ 4191 w 103632"/>
                  <a:gd name="connsiteY6" fmla="*/ 36957 h 101345"/>
                  <a:gd name="connsiteX7" fmla="*/ 3715 w 103632"/>
                  <a:gd name="connsiteY7" fmla="*/ 29432 h 101345"/>
                  <a:gd name="connsiteX8" fmla="*/ 6382 w 103632"/>
                  <a:gd name="connsiteY8" fmla="*/ 27337 h 101345"/>
                  <a:gd name="connsiteX9" fmla="*/ 6477 w 103632"/>
                  <a:gd name="connsiteY9" fmla="*/ 19717 h 101345"/>
                  <a:gd name="connsiteX10" fmla="*/ 10383 w 103632"/>
                  <a:gd name="connsiteY10" fmla="*/ 19240 h 101345"/>
                  <a:gd name="connsiteX11" fmla="*/ 10383 w 103632"/>
                  <a:gd name="connsiteY11" fmla="*/ 14192 h 101345"/>
                  <a:gd name="connsiteX12" fmla="*/ 14002 w 103632"/>
                  <a:gd name="connsiteY12" fmla="*/ 10477 h 101345"/>
                  <a:gd name="connsiteX13" fmla="*/ 19526 w 103632"/>
                  <a:gd name="connsiteY13" fmla="*/ 12763 h 101345"/>
                  <a:gd name="connsiteX14" fmla="*/ 20764 w 103632"/>
                  <a:gd name="connsiteY14" fmla="*/ 10763 h 101345"/>
                  <a:gd name="connsiteX15" fmla="*/ 26194 w 103632"/>
                  <a:gd name="connsiteY15" fmla="*/ 10192 h 101345"/>
                  <a:gd name="connsiteX16" fmla="*/ 26004 w 103632"/>
                  <a:gd name="connsiteY16" fmla="*/ 3524 h 101345"/>
                  <a:gd name="connsiteX17" fmla="*/ 24194 w 103632"/>
                  <a:gd name="connsiteY17" fmla="*/ 286 h 101345"/>
                  <a:gd name="connsiteX18" fmla="*/ 38767 w 103632"/>
                  <a:gd name="connsiteY18" fmla="*/ 0 h 101345"/>
                  <a:gd name="connsiteX19" fmla="*/ 38958 w 103632"/>
                  <a:gd name="connsiteY19" fmla="*/ 8668 h 101345"/>
                  <a:gd name="connsiteX20" fmla="*/ 66961 w 103632"/>
                  <a:gd name="connsiteY20" fmla="*/ 9049 h 101345"/>
                  <a:gd name="connsiteX21" fmla="*/ 66866 w 103632"/>
                  <a:gd name="connsiteY21" fmla="*/ 26289 h 101345"/>
                  <a:gd name="connsiteX22" fmla="*/ 94583 w 103632"/>
                  <a:gd name="connsiteY22" fmla="*/ 26765 h 101345"/>
                  <a:gd name="connsiteX23" fmla="*/ 94965 w 103632"/>
                  <a:gd name="connsiteY23" fmla="*/ 45815 h 101345"/>
                  <a:gd name="connsiteX24" fmla="*/ 94965 w 103632"/>
                  <a:gd name="connsiteY24" fmla="*/ 60960 h 101345"/>
                  <a:gd name="connsiteX25" fmla="*/ 103632 w 103632"/>
                  <a:gd name="connsiteY25" fmla="*/ 61341 h 101345"/>
                  <a:gd name="connsiteX26" fmla="*/ 103251 w 103632"/>
                  <a:gd name="connsiteY26" fmla="*/ 97250 h 101345"/>
                  <a:gd name="connsiteX27" fmla="*/ 100108 w 103632"/>
                  <a:gd name="connsiteY27" fmla="*/ 95821 h 101345"/>
                  <a:gd name="connsiteX28" fmla="*/ 94298 w 103632"/>
                  <a:gd name="connsiteY28" fmla="*/ 98107 h 101345"/>
                  <a:gd name="connsiteX29" fmla="*/ 90869 w 103632"/>
                  <a:gd name="connsiteY29" fmla="*/ 97536 h 101345"/>
                  <a:gd name="connsiteX30" fmla="*/ 87059 w 103632"/>
                  <a:gd name="connsiteY30" fmla="*/ 101346 h 101345"/>
                  <a:gd name="connsiteX31" fmla="*/ 75057 w 103632"/>
                  <a:gd name="connsiteY31" fmla="*/ 101155 h 101345"/>
                  <a:gd name="connsiteX32" fmla="*/ 69628 w 103632"/>
                  <a:gd name="connsiteY32" fmla="*/ 98298 h 101345"/>
                  <a:gd name="connsiteX33" fmla="*/ 56388 w 103632"/>
                  <a:gd name="connsiteY33" fmla="*/ 95345 h 101345"/>
                  <a:gd name="connsiteX34" fmla="*/ 46387 w 103632"/>
                  <a:gd name="connsiteY34" fmla="*/ 88678 h 101345"/>
                  <a:gd name="connsiteX35" fmla="*/ 39148 w 103632"/>
                  <a:gd name="connsiteY35" fmla="*/ 85630 h 101345"/>
                  <a:gd name="connsiteX36" fmla="*/ 32671 w 103632"/>
                  <a:gd name="connsiteY36" fmla="*/ 87821 h 101345"/>
                  <a:gd name="connsiteX37" fmla="*/ 25622 w 103632"/>
                  <a:gd name="connsiteY37" fmla="*/ 85915 h 101345"/>
                  <a:gd name="connsiteX38" fmla="*/ 17431 w 103632"/>
                  <a:gd name="connsiteY38" fmla="*/ 87249 h 101345"/>
                  <a:gd name="connsiteX39" fmla="*/ 9525 w 103632"/>
                  <a:gd name="connsiteY39" fmla="*/ 85058 h 101345"/>
                  <a:gd name="connsiteX40" fmla="*/ 7144 w 103632"/>
                  <a:gd name="connsiteY40" fmla="*/ 82867 h 101345"/>
                  <a:gd name="connsiteX41" fmla="*/ 4763 w 103632"/>
                  <a:gd name="connsiteY41" fmla="*/ 76486 h 101345"/>
                  <a:gd name="connsiteX42" fmla="*/ 6191 w 103632"/>
                  <a:gd name="connsiteY42" fmla="*/ 66580 h 101345"/>
                  <a:gd name="connsiteX43" fmla="*/ 4667 w 103632"/>
                  <a:gd name="connsiteY43" fmla="*/ 61246 h 1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3632" h="101345">
                    <a:moveTo>
                      <a:pt x="4667" y="61246"/>
                    </a:moveTo>
                    <a:lnTo>
                      <a:pt x="8191" y="57150"/>
                    </a:lnTo>
                    <a:lnTo>
                      <a:pt x="6477" y="50387"/>
                    </a:lnTo>
                    <a:lnTo>
                      <a:pt x="1334" y="47815"/>
                    </a:lnTo>
                    <a:lnTo>
                      <a:pt x="0" y="43720"/>
                    </a:lnTo>
                    <a:lnTo>
                      <a:pt x="2191" y="42100"/>
                    </a:lnTo>
                    <a:lnTo>
                      <a:pt x="4191" y="36957"/>
                    </a:lnTo>
                    <a:lnTo>
                      <a:pt x="3715" y="29432"/>
                    </a:lnTo>
                    <a:lnTo>
                      <a:pt x="6382" y="27337"/>
                    </a:lnTo>
                    <a:lnTo>
                      <a:pt x="6477" y="19717"/>
                    </a:lnTo>
                    <a:lnTo>
                      <a:pt x="10383" y="19240"/>
                    </a:lnTo>
                    <a:lnTo>
                      <a:pt x="10383" y="14192"/>
                    </a:lnTo>
                    <a:lnTo>
                      <a:pt x="14002" y="10477"/>
                    </a:lnTo>
                    <a:lnTo>
                      <a:pt x="19526" y="12763"/>
                    </a:lnTo>
                    <a:lnTo>
                      <a:pt x="20764" y="10763"/>
                    </a:lnTo>
                    <a:lnTo>
                      <a:pt x="26194" y="10192"/>
                    </a:lnTo>
                    <a:lnTo>
                      <a:pt x="26004" y="3524"/>
                    </a:lnTo>
                    <a:lnTo>
                      <a:pt x="24194" y="286"/>
                    </a:lnTo>
                    <a:lnTo>
                      <a:pt x="38767" y="0"/>
                    </a:lnTo>
                    <a:lnTo>
                      <a:pt x="38958" y="8668"/>
                    </a:lnTo>
                    <a:lnTo>
                      <a:pt x="66961" y="9049"/>
                    </a:lnTo>
                    <a:lnTo>
                      <a:pt x="66866" y="26289"/>
                    </a:lnTo>
                    <a:lnTo>
                      <a:pt x="94583" y="26765"/>
                    </a:lnTo>
                    <a:lnTo>
                      <a:pt x="94965" y="45815"/>
                    </a:lnTo>
                    <a:lnTo>
                      <a:pt x="94965" y="60960"/>
                    </a:lnTo>
                    <a:lnTo>
                      <a:pt x="103632" y="61341"/>
                    </a:lnTo>
                    <a:lnTo>
                      <a:pt x="103251" y="97250"/>
                    </a:lnTo>
                    <a:lnTo>
                      <a:pt x="100108" y="95821"/>
                    </a:lnTo>
                    <a:lnTo>
                      <a:pt x="94298" y="98107"/>
                    </a:lnTo>
                    <a:lnTo>
                      <a:pt x="90869" y="97536"/>
                    </a:lnTo>
                    <a:lnTo>
                      <a:pt x="87059" y="101346"/>
                    </a:lnTo>
                    <a:lnTo>
                      <a:pt x="75057" y="101155"/>
                    </a:lnTo>
                    <a:lnTo>
                      <a:pt x="69628" y="98298"/>
                    </a:lnTo>
                    <a:lnTo>
                      <a:pt x="56388" y="95345"/>
                    </a:lnTo>
                    <a:lnTo>
                      <a:pt x="46387" y="88678"/>
                    </a:lnTo>
                    <a:lnTo>
                      <a:pt x="39148" y="85630"/>
                    </a:lnTo>
                    <a:lnTo>
                      <a:pt x="32671" y="87821"/>
                    </a:lnTo>
                    <a:lnTo>
                      <a:pt x="25622" y="85915"/>
                    </a:lnTo>
                    <a:lnTo>
                      <a:pt x="17431" y="87249"/>
                    </a:lnTo>
                    <a:lnTo>
                      <a:pt x="9525" y="85058"/>
                    </a:lnTo>
                    <a:lnTo>
                      <a:pt x="7144" y="82867"/>
                    </a:lnTo>
                    <a:lnTo>
                      <a:pt x="4763" y="76486"/>
                    </a:lnTo>
                    <a:lnTo>
                      <a:pt x="6191" y="66580"/>
                    </a:lnTo>
                    <a:lnTo>
                      <a:pt x="4667" y="61246"/>
                    </a:lnTo>
                    <a:close/>
                  </a:path>
                </a:pathLst>
              </a:custGeom>
              <a:solidFill>
                <a:srgbClr val="669940"/>
              </a:solidFill>
              <a:ln w="9525" cap="flat">
                <a:noFill/>
                <a:prstDash val="solid"/>
                <a:miter/>
              </a:ln>
            </p:spPr>
            <p:txBody>
              <a:bodyPr rtlCol="0" anchor="ctr"/>
              <a:lstStyle/>
              <a:p>
                <a:endParaRPr lang="en-US"/>
              </a:p>
            </p:txBody>
          </p:sp>
          <p:sp>
            <p:nvSpPr>
              <p:cNvPr id="630" name="Freeform: Shape 629">
                <a:extLst>
                  <a:ext uri="{FF2B5EF4-FFF2-40B4-BE49-F238E27FC236}">
                    <a16:creationId xmlns:a16="http://schemas.microsoft.com/office/drawing/2014/main" id="{0C665CD8-60EC-428A-B1C8-D6802D1489AD}"/>
                  </a:ext>
                </a:extLst>
              </p:cNvPr>
              <p:cNvSpPr/>
              <p:nvPr/>
            </p:nvSpPr>
            <p:spPr>
              <a:xfrm>
                <a:off x="9420099" y="5445818"/>
                <a:ext cx="129540" cy="126681"/>
              </a:xfrm>
              <a:custGeom>
                <a:avLst/>
                <a:gdLst>
                  <a:gd name="connsiteX0" fmla="*/ 4667 w 103632"/>
                  <a:gd name="connsiteY0" fmla="*/ 61246 h 101345"/>
                  <a:gd name="connsiteX1" fmla="*/ 8191 w 103632"/>
                  <a:gd name="connsiteY1" fmla="*/ 57150 h 101345"/>
                  <a:gd name="connsiteX2" fmla="*/ 6477 w 103632"/>
                  <a:gd name="connsiteY2" fmla="*/ 50387 h 101345"/>
                  <a:gd name="connsiteX3" fmla="*/ 1334 w 103632"/>
                  <a:gd name="connsiteY3" fmla="*/ 47815 h 101345"/>
                  <a:gd name="connsiteX4" fmla="*/ 0 w 103632"/>
                  <a:gd name="connsiteY4" fmla="*/ 43720 h 101345"/>
                  <a:gd name="connsiteX5" fmla="*/ 2191 w 103632"/>
                  <a:gd name="connsiteY5" fmla="*/ 42100 h 101345"/>
                  <a:gd name="connsiteX6" fmla="*/ 4191 w 103632"/>
                  <a:gd name="connsiteY6" fmla="*/ 36957 h 101345"/>
                  <a:gd name="connsiteX7" fmla="*/ 3715 w 103632"/>
                  <a:gd name="connsiteY7" fmla="*/ 29432 h 101345"/>
                  <a:gd name="connsiteX8" fmla="*/ 6382 w 103632"/>
                  <a:gd name="connsiteY8" fmla="*/ 27337 h 101345"/>
                  <a:gd name="connsiteX9" fmla="*/ 6477 w 103632"/>
                  <a:gd name="connsiteY9" fmla="*/ 19717 h 101345"/>
                  <a:gd name="connsiteX10" fmla="*/ 10383 w 103632"/>
                  <a:gd name="connsiteY10" fmla="*/ 19240 h 101345"/>
                  <a:gd name="connsiteX11" fmla="*/ 10383 w 103632"/>
                  <a:gd name="connsiteY11" fmla="*/ 14192 h 101345"/>
                  <a:gd name="connsiteX12" fmla="*/ 14002 w 103632"/>
                  <a:gd name="connsiteY12" fmla="*/ 10477 h 101345"/>
                  <a:gd name="connsiteX13" fmla="*/ 19526 w 103632"/>
                  <a:gd name="connsiteY13" fmla="*/ 12763 h 101345"/>
                  <a:gd name="connsiteX14" fmla="*/ 20764 w 103632"/>
                  <a:gd name="connsiteY14" fmla="*/ 10763 h 101345"/>
                  <a:gd name="connsiteX15" fmla="*/ 26194 w 103632"/>
                  <a:gd name="connsiteY15" fmla="*/ 10192 h 101345"/>
                  <a:gd name="connsiteX16" fmla="*/ 26004 w 103632"/>
                  <a:gd name="connsiteY16" fmla="*/ 3524 h 101345"/>
                  <a:gd name="connsiteX17" fmla="*/ 24194 w 103632"/>
                  <a:gd name="connsiteY17" fmla="*/ 286 h 101345"/>
                  <a:gd name="connsiteX18" fmla="*/ 38767 w 103632"/>
                  <a:gd name="connsiteY18" fmla="*/ 0 h 101345"/>
                  <a:gd name="connsiteX19" fmla="*/ 38958 w 103632"/>
                  <a:gd name="connsiteY19" fmla="*/ 8668 h 101345"/>
                  <a:gd name="connsiteX20" fmla="*/ 66961 w 103632"/>
                  <a:gd name="connsiteY20" fmla="*/ 9049 h 101345"/>
                  <a:gd name="connsiteX21" fmla="*/ 66866 w 103632"/>
                  <a:gd name="connsiteY21" fmla="*/ 26289 h 101345"/>
                  <a:gd name="connsiteX22" fmla="*/ 94583 w 103632"/>
                  <a:gd name="connsiteY22" fmla="*/ 26765 h 101345"/>
                  <a:gd name="connsiteX23" fmla="*/ 94965 w 103632"/>
                  <a:gd name="connsiteY23" fmla="*/ 45815 h 101345"/>
                  <a:gd name="connsiteX24" fmla="*/ 94965 w 103632"/>
                  <a:gd name="connsiteY24" fmla="*/ 60960 h 101345"/>
                  <a:gd name="connsiteX25" fmla="*/ 103632 w 103632"/>
                  <a:gd name="connsiteY25" fmla="*/ 61341 h 101345"/>
                  <a:gd name="connsiteX26" fmla="*/ 103251 w 103632"/>
                  <a:gd name="connsiteY26" fmla="*/ 97250 h 101345"/>
                  <a:gd name="connsiteX27" fmla="*/ 100108 w 103632"/>
                  <a:gd name="connsiteY27" fmla="*/ 95821 h 101345"/>
                  <a:gd name="connsiteX28" fmla="*/ 94298 w 103632"/>
                  <a:gd name="connsiteY28" fmla="*/ 98107 h 101345"/>
                  <a:gd name="connsiteX29" fmla="*/ 90869 w 103632"/>
                  <a:gd name="connsiteY29" fmla="*/ 97536 h 101345"/>
                  <a:gd name="connsiteX30" fmla="*/ 87059 w 103632"/>
                  <a:gd name="connsiteY30" fmla="*/ 101346 h 101345"/>
                  <a:gd name="connsiteX31" fmla="*/ 75057 w 103632"/>
                  <a:gd name="connsiteY31" fmla="*/ 101155 h 101345"/>
                  <a:gd name="connsiteX32" fmla="*/ 69628 w 103632"/>
                  <a:gd name="connsiteY32" fmla="*/ 98298 h 101345"/>
                  <a:gd name="connsiteX33" fmla="*/ 56388 w 103632"/>
                  <a:gd name="connsiteY33" fmla="*/ 95345 h 101345"/>
                  <a:gd name="connsiteX34" fmla="*/ 46387 w 103632"/>
                  <a:gd name="connsiteY34" fmla="*/ 88678 h 101345"/>
                  <a:gd name="connsiteX35" fmla="*/ 39148 w 103632"/>
                  <a:gd name="connsiteY35" fmla="*/ 85630 h 101345"/>
                  <a:gd name="connsiteX36" fmla="*/ 32671 w 103632"/>
                  <a:gd name="connsiteY36" fmla="*/ 87821 h 101345"/>
                  <a:gd name="connsiteX37" fmla="*/ 25622 w 103632"/>
                  <a:gd name="connsiteY37" fmla="*/ 85915 h 101345"/>
                  <a:gd name="connsiteX38" fmla="*/ 17431 w 103632"/>
                  <a:gd name="connsiteY38" fmla="*/ 87249 h 101345"/>
                  <a:gd name="connsiteX39" fmla="*/ 9525 w 103632"/>
                  <a:gd name="connsiteY39" fmla="*/ 85058 h 101345"/>
                  <a:gd name="connsiteX40" fmla="*/ 7144 w 103632"/>
                  <a:gd name="connsiteY40" fmla="*/ 82867 h 101345"/>
                  <a:gd name="connsiteX41" fmla="*/ 4763 w 103632"/>
                  <a:gd name="connsiteY41" fmla="*/ 76486 h 101345"/>
                  <a:gd name="connsiteX42" fmla="*/ 6191 w 103632"/>
                  <a:gd name="connsiteY42" fmla="*/ 66580 h 101345"/>
                  <a:gd name="connsiteX43" fmla="*/ 4667 w 103632"/>
                  <a:gd name="connsiteY43" fmla="*/ 61246 h 1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3632" h="101345">
                    <a:moveTo>
                      <a:pt x="4667" y="61246"/>
                    </a:moveTo>
                    <a:lnTo>
                      <a:pt x="8191" y="57150"/>
                    </a:lnTo>
                    <a:lnTo>
                      <a:pt x="6477" y="50387"/>
                    </a:lnTo>
                    <a:lnTo>
                      <a:pt x="1334" y="47815"/>
                    </a:lnTo>
                    <a:lnTo>
                      <a:pt x="0" y="43720"/>
                    </a:lnTo>
                    <a:lnTo>
                      <a:pt x="2191" y="42100"/>
                    </a:lnTo>
                    <a:lnTo>
                      <a:pt x="4191" y="36957"/>
                    </a:lnTo>
                    <a:lnTo>
                      <a:pt x="3715" y="29432"/>
                    </a:lnTo>
                    <a:lnTo>
                      <a:pt x="6382" y="27337"/>
                    </a:lnTo>
                    <a:lnTo>
                      <a:pt x="6477" y="19717"/>
                    </a:lnTo>
                    <a:lnTo>
                      <a:pt x="10383" y="19240"/>
                    </a:lnTo>
                    <a:lnTo>
                      <a:pt x="10383" y="14192"/>
                    </a:lnTo>
                    <a:lnTo>
                      <a:pt x="14002" y="10477"/>
                    </a:lnTo>
                    <a:lnTo>
                      <a:pt x="19526" y="12763"/>
                    </a:lnTo>
                    <a:lnTo>
                      <a:pt x="20764" y="10763"/>
                    </a:lnTo>
                    <a:lnTo>
                      <a:pt x="26194" y="10192"/>
                    </a:lnTo>
                    <a:lnTo>
                      <a:pt x="26004" y="3524"/>
                    </a:lnTo>
                    <a:lnTo>
                      <a:pt x="24194" y="286"/>
                    </a:lnTo>
                    <a:lnTo>
                      <a:pt x="38767" y="0"/>
                    </a:lnTo>
                    <a:lnTo>
                      <a:pt x="38958" y="8668"/>
                    </a:lnTo>
                    <a:lnTo>
                      <a:pt x="66961" y="9049"/>
                    </a:lnTo>
                    <a:lnTo>
                      <a:pt x="66866" y="26289"/>
                    </a:lnTo>
                    <a:lnTo>
                      <a:pt x="94583" y="26765"/>
                    </a:lnTo>
                    <a:lnTo>
                      <a:pt x="94965" y="45815"/>
                    </a:lnTo>
                    <a:lnTo>
                      <a:pt x="94965" y="60960"/>
                    </a:lnTo>
                    <a:lnTo>
                      <a:pt x="103632" y="61341"/>
                    </a:lnTo>
                    <a:lnTo>
                      <a:pt x="103251" y="97250"/>
                    </a:lnTo>
                    <a:lnTo>
                      <a:pt x="100108" y="95821"/>
                    </a:lnTo>
                    <a:lnTo>
                      <a:pt x="94298" y="98107"/>
                    </a:lnTo>
                    <a:lnTo>
                      <a:pt x="90869" y="97536"/>
                    </a:lnTo>
                    <a:lnTo>
                      <a:pt x="87059" y="101346"/>
                    </a:lnTo>
                    <a:lnTo>
                      <a:pt x="75057" y="101155"/>
                    </a:lnTo>
                    <a:lnTo>
                      <a:pt x="69628" y="98298"/>
                    </a:lnTo>
                    <a:lnTo>
                      <a:pt x="56388" y="95345"/>
                    </a:lnTo>
                    <a:lnTo>
                      <a:pt x="46387" y="88678"/>
                    </a:lnTo>
                    <a:lnTo>
                      <a:pt x="39148" y="85630"/>
                    </a:lnTo>
                    <a:lnTo>
                      <a:pt x="32671" y="87821"/>
                    </a:lnTo>
                    <a:lnTo>
                      <a:pt x="25622" y="85915"/>
                    </a:lnTo>
                    <a:lnTo>
                      <a:pt x="17431" y="87249"/>
                    </a:lnTo>
                    <a:lnTo>
                      <a:pt x="9525" y="85058"/>
                    </a:lnTo>
                    <a:lnTo>
                      <a:pt x="7144" y="82867"/>
                    </a:lnTo>
                    <a:lnTo>
                      <a:pt x="4763" y="76486"/>
                    </a:lnTo>
                    <a:lnTo>
                      <a:pt x="6191" y="66580"/>
                    </a:lnTo>
                    <a:lnTo>
                      <a:pt x="4667" y="61246"/>
                    </a:lnTo>
                    <a:close/>
                  </a:path>
                </a:pathLst>
              </a:custGeom>
              <a:noFill/>
              <a:ln w="2667" cap="flat">
                <a:solidFill>
                  <a:srgbClr val="FFFFFF"/>
                </a:solidFill>
                <a:prstDash val="solid"/>
                <a:miter/>
              </a:ln>
            </p:spPr>
            <p:txBody>
              <a:bodyPr rtlCol="0" anchor="ctr"/>
              <a:lstStyle/>
              <a:p>
                <a:endParaRPr lang="en-US"/>
              </a:p>
            </p:txBody>
          </p:sp>
          <p:sp>
            <p:nvSpPr>
              <p:cNvPr id="631" name="Freeform: Shape 630">
                <a:extLst>
                  <a:ext uri="{FF2B5EF4-FFF2-40B4-BE49-F238E27FC236}">
                    <a16:creationId xmlns:a16="http://schemas.microsoft.com/office/drawing/2014/main" id="{A07B38E0-FF88-482F-97FC-C31AD69EE7BB}"/>
                  </a:ext>
                </a:extLst>
              </p:cNvPr>
              <p:cNvSpPr/>
              <p:nvPr/>
            </p:nvSpPr>
            <p:spPr>
              <a:xfrm>
                <a:off x="9895040" y="5476536"/>
                <a:ext cx="107989" cy="98106"/>
              </a:xfrm>
              <a:custGeom>
                <a:avLst/>
                <a:gdLst>
                  <a:gd name="connsiteX0" fmla="*/ 86392 w 86391"/>
                  <a:gd name="connsiteY0" fmla="*/ 18193 h 78485"/>
                  <a:gd name="connsiteX1" fmla="*/ 86201 w 86391"/>
                  <a:gd name="connsiteY1" fmla="*/ 69723 h 78485"/>
                  <a:gd name="connsiteX2" fmla="*/ 78391 w 86391"/>
                  <a:gd name="connsiteY2" fmla="*/ 69913 h 78485"/>
                  <a:gd name="connsiteX3" fmla="*/ 78295 w 86391"/>
                  <a:gd name="connsiteY3" fmla="*/ 78296 h 78485"/>
                  <a:gd name="connsiteX4" fmla="*/ 59817 w 86391"/>
                  <a:gd name="connsiteY4" fmla="*/ 78486 h 78485"/>
                  <a:gd name="connsiteX5" fmla="*/ 58102 w 86391"/>
                  <a:gd name="connsiteY5" fmla="*/ 74676 h 78485"/>
                  <a:gd name="connsiteX6" fmla="*/ 46767 w 86391"/>
                  <a:gd name="connsiteY6" fmla="*/ 66294 h 78485"/>
                  <a:gd name="connsiteX7" fmla="*/ 0 w 86391"/>
                  <a:gd name="connsiteY7" fmla="*/ 66675 h 78485"/>
                  <a:gd name="connsiteX8" fmla="*/ 0 w 86391"/>
                  <a:gd name="connsiteY8" fmla="*/ 35623 h 78485"/>
                  <a:gd name="connsiteX9" fmla="*/ 8858 w 86391"/>
                  <a:gd name="connsiteY9" fmla="*/ 35719 h 78485"/>
                  <a:gd name="connsiteX10" fmla="*/ 8667 w 86391"/>
                  <a:gd name="connsiteY10" fmla="*/ 0 h 78485"/>
                  <a:gd name="connsiteX11" fmla="*/ 17145 w 86391"/>
                  <a:gd name="connsiteY11" fmla="*/ 0 h 78485"/>
                  <a:gd name="connsiteX12" fmla="*/ 68199 w 86391"/>
                  <a:gd name="connsiteY12" fmla="*/ 190 h 78485"/>
                  <a:gd name="connsiteX13" fmla="*/ 68485 w 86391"/>
                  <a:gd name="connsiteY13" fmla="*/ 17621 h 78485"/>
                  <a:gd name="connsiteX14" fmla="*/ 86392 w 86391"/>
                  <a:gd name="connsiteY14" fmla="*/ 18193 h 78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6391" h="78485">
                    <a:moveTo>
                      <a:pt x="86392" y="18193"/>
                    </a:moveTo>
                    <a:lnTo>
                      <a:pt x="86201" y="69723"/>
                    </a:lnTo>
                    <a:lnTo>
                      <a:pt x="78391" y="69913"/>
                    </a:lnTo>
                    <a:lnTo>
                      <a:pt x="78295" y="78296"/>
                    </a:lnTo>
                    <a:lnTo>
                      <a:pt x="59817" y="78486"/>
                    </a:lnTo>
                    <a:lnTo>
                      <a:pt x="58102" y="74676"/>
                    </a:lnTo>
                    <a:lnTo>
                      <a:pt x="46767" y="66294"/>
                    </a:lnTo>
                    <a:lnTo>
                      <a:pt x="0" y="66675"/>
                    </a:lnTo>
                    <a:lnTo>
                      <a:pt x="0" y="35623"/>
                    </a:lnTo>
                    <a:lnTo>
                      <a:pt x="8858" y="35719"/>
                    </a:lnTo>
                    <a:lnTo>
                      <a:pt x="8667" y="0"/>
                    </a:lnTo>
                    <a:lnTo>
                      <a:pt x="17145" y="0"/>
                    </a:lnTo>
                    <a:lnTo>
                      <a:pt x="68199" y="190"/>
                    </a:lnTo>
                    <a:lnTo>
                      <a:pt x="68485" y="17621"/>
                    </a:lnTo>
                    <a:lnTo>
                      <a:pt x="86392" y="18193"/>
                    </a:lnTo>
                    <a:close/>
                  </a:path>
                </a:pathLst>
              </a:custGeom>
              <a:solidFill>
                <a:srgbClr val="669940"/>
              </a:solidFill>
              <a:ln w="9525" cap="flat">
                <a:noFill/>
                <a:prstDash val="solid"/>
                <a:miter/>
              </a:ln>
            </p:spPr>
            <p:txBody>
              <a:bodyPr rtlCol="0" anchor="ctr"/>
              <a:lstStyle/>
              <a:p>
                <a:endParaRPr lang="en-US"/>
              </a:p>
            </p:txBody>
          </p:sp>
          <p:sp>
            <p:nvSpPr>
              <p:cNvPr id="632" name="Freeform: Shape 631">
                <a:extLst>
                  <a:ext uri="{FF2B5EF4-FFF2-40B4-BE49-F238E27FC236}">
                    <a16:creationId xmlns:a16="http://schemas.microsoft.com/office/drawing/2014/main" id="{81E9A70B-6DBA-44CF-8A69-C2626C858EAB}"/>
                  </a:ext>
                </a:extLst>
              </p:cNvPr>
              <p:cNvSpPr/>
              <p:nvPr/>
            </p:nvSpPr>
            <p:spPr>
              <a:xfrm>
                <a:off x="9895040" y="5476536"/>
                <a:ext cx="107989" cy="98106"/>
              </a:xfrm>
              <a:custGeom>
                <a:avLst/>
                <a:gdLst>
                  <a:gd name="connsiteX0" fmla="*/ 86392 w 86391"/>
                  <a:gd name="connsiteY0" fmla="*/ 18193 h 78485"/>
                  <a:gd name="connsiteX1" fmla="*/ 86201 w 86391"/>
                  <a:gd name="connsiteY1" fmla="*/ 69723 h 78485"/>
                  <a:gd name="connsiteX2" fmla="*/ 78391 w 86391"/>
                  <a:gd name="connsiteY2" fmla="*/ 69913 h 78485"/>
                  <a:gd name="connsiteX3" fmla="*/ 78295 w 86391"/>
                  <a:gd name="connsiteY3" fmla="*/ 78296 h 78485"/>
                  <a:gd name="connsiteX4" fmla="*/ 59817 w 86391"/>
                  <a:gd name="connsiteY4" fmla="*/ 78486 h 78485"/>
                  <a:gd name="connsiteX5" fmla="*/ 58102 w 86391"/>
                  <a:gd name="connsiteY5" fmla="*/ 74676 h 78485"/>
                  <a:gd name="connsiteX6" fmla="*/ 46767 w 86391"/>
                  <a:gd name="connsiteY6" fmla="*/ 66294 h 78485"/>
                  <a:gd name="connsiteX7" fmla="*/ 0 w 86391"/>
                  <a:gd name="connsiteY7" fmla="*/ 66675 h 78485"/>
                  <a:gd name="connsiteX8" fmla="*/ 0 w 86391"/>
                  <a:gd name="connsiteY8" fmla="*/ 35623 h 78485"/>
                  <a:gd name="connsiteX9" fmla="*/ 8858 w 86391"/>
                  <a:gd name="connsiteY9" fmla="*/ 35719 h 78485"/>
                  <a:gd name="connsiteX10" fmla="*/ 8667 w 86391"/>
                  <a:gd name="connsiteY10" fmla="*/ 0 h 78485"/>
                  <a:gd name="connsiteX11" fmla="*/ 17145 w 86391"/>
                  <a:gd name="connsiteY11" fmla="*/ 0 h 78485"/>
                  <a:gd name="connsiteX12" fmla="*/ 68199 w 86391"/>
                  <a:gd name="connsiteY12" fmla="*/ 190 h 78485"/>
                  <a:gd name="connsiteX13" fmla="*/ 68485 w 86391"/>
                  <a:gd name="connsiteY13" fmla="*/ 17621 h 78485"/>
                  <a:gd name="connsiteX14" fmla="*/ 86392 w 86391"/>
                  <a:gd name="connsiteY14" fmla="*/ 18193 h 78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6391" h="78485">
                    <a:moveTo>
                      <a:pt x="86392" y="18193"/>
                    </a:moveTo>
                    <a:lnTo>
                      <a:pt x="86201" y="69723"/>
                    </a:lnTo>
                    <a:lnTo>
                      <a:pt x="78391" y="69913"/>
                    </a:lnTo>
                    <a:lnTo>
                      <a:pt x="78295" y="78296"/>
                    </a:lnTo>
                    <a:lnTo>
                      <a:pt x="59817" y="78486"/>
                    </a:lnTo>
                    <a:lnTo>
                      <a:pt x="58102" y="74676"/>
                    </a:lnTo>
                    <a:lnTo>
                      <a:pt x="46767" y="66294"/>
                    </a:lnTo>
                    <a:lnTo>
                      <a:pt x="0" y="66675"/>
                    </a:lnTo>
                    <a:lnTo>
                      <a:pt x="0" y="35623"/>
                    </a:lnTo>
                    <a:lnTo>
                      <a:pt x="8858" y="35719"/>
                    </a:lnTo>
                    <a:lnTo>
                      <a:pt x="8667" y="0"/>
                    </a:lnTo>
                    <a:lnTo>
                      <a:pt x="17145" y="0"/>
                    </a:lnTo>
                    <a:lnTo>
                      <a:pt x="68199" y="190"/>
                    </a:lnTo>
                    <a:lnTo>
                      <a:pt x="68485" y="17621"/>
                    </a:lnTo>
                    <a:lnTo>
                      <a:pt x="86392" y="18193"/>
                    </a:lnTo>
                    <a:close/>
                  </a:path>
                </a:pathLst>
              </a:custGeom>
              <a:noFill/>
              <a:ln w="2667" cap="flat">
                <a:solidFill>
                  <a:srgbClr val="FFFFFF"/>
                </a:solidFill>
                <a:prstDash val="solid"/>
                <a:miter/>
              </a:ln>
            </p:spPr>
            <p:txBody>
              <a:bodyPr rtlCol="0" anchor="ctr"/>
              <a:lstStyle/>
              <a:p>
                <a:endParaRPr lang="en-US"/>
              </a:p>
            </p:txBody>
          </p:sp>
          <p:sp>
            <p:nvSpPr>
              <p:cNvPr id="633" name="Freeform: Shape 632">
                <a:extLst>
                  <a:ext uri="{FF2B5EF4-FFF2-40B4-BE49-F238E27FC236}">
                    <a16:creationId xmlns:a16="http://schemas.microsoft.com/office/drawing/2014/main" id="{C6C42B5D-F96B-4C20-BDD3-75902F59B127}"/>
                  </a:ext>
                </a:extLst>
              </p:cNvPr>
              <p:cNvSpPr/>
              <p:nvPr/>
            </p:nvSpPr>
            <p:spPr>
              <a:xfrm>
                <a:off x="9765500" y="5476775"/>
                <a:ext cx="129540" cy="110370"/>
              </a:xfrm>
              <a:custGeom>
                <a:avLst/>
                <a:gdLst>
                  <a:gd name="connsiteX0" fmla="*/ 0 w 103632"/>
                  <a:gd name="connsiteY0" fmla="*/ 44101 h 88296"/>
                  <a:gd name="connsiteX1" fmla="*/ 95 w 103632"/>
                  <a:gd name="connsiteY1" fmla="*/ 0 h 88296"/>
                  <a:gd name="connsiteX2" fmla="*/ 34576 w 103632"/>
                  <a:gd name="connsiteY2" fmla="*/ 191 h 88296"/>
                  <a:gd name="connsiteX3" fmla="*/ 33814 w 103632"/>
                  <a:gd name="connsiteY3" fmla="*/ 25337 h 88296"/>
                  <a:gd name="connsiteX4" fmla="*/ 85344 w 103632"/>
                  <a:gd name="connsiteY4" fmla="*/ 26384 h 88296"/>
                  <a:gd name="connsiteX5" fmla="*/ 86392 w 103632"/>
                  <a:gd name="connsiteY5" fmla="*/ 31718 h 88296"/>
                  <a:gd name="connsiteX6" fmla="*/ 85154 w 103632"/>
                  <a:gd name="connsiteY6" fmla="*/ 34671 h 88296"/>
                  <a:gd name="connsiteX7" fmla="*/ 86296 w 103632"/>
                  <a:gd name="connsiteY7" fmla="*/ 35624 h 88296"/>
                  <a:gd name="connsiteX8" fmla="*/ 103632 w 103632"/>
                  <a:gd name="connsiteY8" fmla="*/ 35433 h 88296"/>
                  <a:gd name="connsiteX9" fmla="*/ 103632 w 103632"/>
                  <a:gd name="connsiteY9" fmla="*/ 66485 h 88296"/>
                  <a:gd name="connsiteX10" fmla="*/ 98012 w 103632"/>
                  <a:gd name="connsiteY10" fmla="*/ 66485 h 88296"/>
                  <a:gd name="connsiteX11" fmla="*/ 97250 w 103632"/>
                  <a:gd name="connsiteY11" fmla="*/ 88297 h 88296"/>
                  <a:gd name="connsiteX12" fmla="*/ 286 w 103632"/>
                  <a:gd name="connsiteY12" fmla="*/ 87725 h 88296"/>
                  <a:gd name="connsiteX13" fmla="*/ 0 w 103632"/>
                  <a:gd name="connsiteY13" fmla="*/ 44101 h 8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632" h="88296">
                    <a:moveTo>
                      <a:pt x="0" y="44101"/>
                    </a:moveTo>
                    <a:lnTo>
                      <a:pt x="95" y="0"/>
                    </a:lnTo>
                    <a:lnTo>
                      <a:pt x="34576" y="191"/>
                    </a:lnTo>
                    <a:lnTo>
                      <a:pt x="33814" y="25337"/>
                    </a:lnTo>
                    <a:lnTo>
                      <a:pt x="85344" y="26384"/>
                    </a:lnTo>
                    <a:lnTo>
                      <a:pt x="86392" y="31718"/>
                    </a:lnTo>
                    <a:lnTo>
                      <a:pt x="85154" y="34671"/>
                    </a:lnTo>
                    <a:lnTo>
                      <a:pt x="86296" y="35624"/>
                    </a:lnTo>
                    <a:lnTo>
                      <a:pt x="103632" y="35433"/>
                    </a:lnTo>
                    <a:lnTo>
                      <a:pt x="103632" y="66485"/>
                    </a:lnTo>
                    <a:lnTo>
                      <a:pt x="98012" y="66485"/>
                    </a:lnTo>
                    <a:lnTo>
                      <a:pt x="97250" y="88297"/>
                    </a:lnTo>
                    <a:lnTo>
                      <a:pt x="286" y="87725"/>
                    </a:lnTo>
                    <a:lnTo>
                      <a:pt x="0" y="44101"/>
                    </a:lnTo>
                    <a:close/>
                  </a:path>
                </a:pathLst>
              </a:custGeom>
              <a:solidFill>
                <a:srgbClr val="669940"/>
              </a:solidFill>
              <a:ln w="9525" cap="flat">
                <a:noFill/>
                <a:prstDash val="solid"/>
                <a:miter/>
              </a:ln>
            </p:spPr>
            <p:txBody>
              <a:bodyPr rtlCol="0" anchor="ctr"/>
              <a:lstStyle/>
              <a:p>
                <a:endParaRPr lang="en-US"/>
              </a:p>
            </p:txBody>
          </p:sp>
          <p:sp>
            <p:nvSpPr>
              <p:cNvPr id="634" name="Freeform: Shape 633">
                <a:extLst>
                  <a:ext uri="{FF2B5EF4-FFF2-40B4-BE49-F238E27FC236}">
                    <a16:creationId xmlns:a16="http://schemas.microsoft.com/office/drawing/2014/main" id="{8BB26610-B9C3-4C9F-8B60-2AC778022E00}"/>
                  </a:ext>
                </a:extLst>
              </p:cNvPr>
              <p:cNvSpPr/>
              <p:nvPr/>
            </p:nvSpPr>
            <p:spPr>
              <a:xfrm>
                <a:off x="9765500" y="5476775"/>
                <a:ext cx="129540" cy="110370"/>
              </a:xfrm>
              <a:custGeom>
                <a:avLst/>
                <a:gdLst>
                  <a:gd name="connsiteX0" fmla="*/ 0 w 103632"/>
                  <a:gd name="connsiteY0" fmla="*/ 44101 h 88296"/>
                  <a:gd name="connsiteX1" fmla="*/ 95 w 103632"/>
                  <a:gd name="connsiteY1" fmla="*/ 0 h 88296"/>
                  <a:gd name="connsiteX2" fmla="*/ 34576 w 103632"/>
                  <a:gd name="connsiteY2" fmla="*/ 191 h 88296"/>
                  <a:gd name="connsiteX3" fmla="*/ 33814 w 103632"/>
                  <a:gd name="connsiteY3" fmla="*/ 25337 h 88296"/>
                  <a:gd name="connsiteX4" fmla="*/ 85344 w 103632"/>
                  <a:gd name="connsiteY4" fmla="*/ 26384 h 88296"/>
                  <a:gd name="connsiteX5" fmla="*/ 86392 w 103632"/>
                  <a:gd name="connsiteY5" fmla="*/ 31718 h 88296"/>
                  <a:gd name="connsiteX6" fmla="*/ 85154 w 103632"/>
                  <a:gd name="connsiteY6" fmla="*/ 34671 h 88296"/>
                  <a:gd name="connsiteX7" fmla="*/ 86296 w 103632"/>
                  <a:gd name="connsiteY7" fmla="*/ 35624 h 88296"/>
                  <a:gd name="connsiteX8" fmla="*/ 103632 w 103632"/>
                  <a:gd name="connsiteY8" fmla="*/ 35433 h 88296"/>
                  <a:gd name="connsiteX9" fmla="*/ 103632 w 103632"/>
                  <a:gd name="connsiteY9" fmla="*/ 66485 h 88296"/>
                  <a:gd name="connsiteX10" fmla="*/ 98012 w 103632"/>
                  <a:gd name="connsiteY10" fmla="*/ 66485 h 88296"/>
                  <a:gd name="connsiteX11" fmla="*/ 97250 w 103632"/>
                  <a:gd name="connsiteY11" fmla="*/ 88297 h 88296"/>
                  <a:gd name="connsiteX12" fmla="*/ 286 w 103632"/>
                  <a:gd name="connsiteY12" fmla="*/ 87725 h 88296"/>
                  <a:gd name="connsiteX13" fmla="*/ 0 w 103632"/>
                  <a:gd name="connsiteY13" fmla="*/ 44101 h 8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632" h="88296">
                    <a:moveTo>
                      <a:pt x="0" y="44101"/>
                    </a:moveTo>
                    <a:lnTo>
                      <a:pt x="95" y="0"/>
                    </a:lnTo>
                    <a:lnTo>
                      <a:pt x="34576" y="191"/>
                    </a:lnTo>
                    <a:lnTo>
                      <a:pt x="33814" y="25337"/>
                    </a:lnTo>
                    <a:lnTo>
                      <a:pt x="85344" y="26384"/>
                    </a:lnTo>
                    <a:lnTo>
                      <a:pt x="86392" y="31718"/>
                    </a:lnTo>
                    <a:lnTo>
                      <a:pt x="85154" y="34671"/>
                    </a:lnTo>
                    <a:lnTo>
                      <a:pt x="86296" y="35624"/>
                    </a:lnTo>
                    <a:lnTo>
                      <a:pt x="103632" y="35433"/>
                    </a:lnTo>
                    <a:lnTo>
                      <a:pt x="103632" y="66485"/>
                    </a:lnTo>
                    <a:lnTo>
                      <a:pt x="98012" y="66485"/>
                    </a:lnTo>
                    <a:lnTo>
                      <a:pt x="97250" y="88297"/>
                    </a:lnTo>
                    <a:lnTo>
                      <a:pt x="286" y="87725"/>
                    </a:lnTo>
                    <a:lnTo>
                      <a:pt x="0" y="44101"/>
                    </a:lnTo>
                    <a:close/>
                  </a:path>
                </a:pathLst>
              </a:custGeom>
              <a:noFill/>
              <a:ln w="2667" cap="flat">
                <a:solidFill>
                  <a:srgbClr val="FFFFFF"/>
                </a:solidFill>
                <a:prstDash val="solid"/>
                <a:miter/>
              </a:ln>
            </p:spPr>
            <p:txBody>
              <a:bodyPr rtlCol="0" anchor="ctr"/>
              <a:lstStyle/>
              <a:p>
                <a:endParaRPr lang="en-US"/>
              </a:p>
            </p:txBody>
          </p:sp>
          <p:sp>
            <p:nvSpPr>
              <p:cNvPr id="635" name="Freeform: Shape 634">
                <a:extLst>
                  <a:ext uri="{FF2B5EF4-FFF2-40B4-BE49-F238E27FC236}">
                    <a16:creationId xmlns:a16="http://schemas.microsoft.com/office/drawing/2014/main" id="{FB046932-1961-49CD-8752-3268B14F267B}"/>
                  </a:ext>
                </a:extLst>
              </p:cNvPr>
              <p:cNvSpPr/>
              <p:nvPr/>
            </p:nvSpPr>
            <p:spPr>
              <a:xfrm>
                <a:off x="10259609" y="5477846"/>
                <a:ext cx="145494" cy="221099"/>
              </a:xfrm>
              <a:custGeom>
                <a:avLst/>
                <a:gdLst>
                  <a:gd name="connsiteX0" fmla="*/ 1714 w 116395"/>
                  <a:gd name="connsiteY0" fmla="*/ 112966 h 176879"/>
                  <a:gd name="connsiteX1" fmla="*/ 0 w 116395"/>
                  <a:gd name="connsiteY1" fmla="*/ 70199 h 176879"/>
                  <a:gd name="connsiteX2" fmla="*/ 2762 w 116395"/>
                  <a:gd name="connsiteY2" fmla="*/ 69913 h 176879"/>
                  <a:gd name="connsiteX3" fmla="*/ 3143 w 116395"/>
                  <a:gd name="connsiteY3" fmla="*/ 52197 h 176879"/>
                  <a:gd name="connsiteX4" fmla="*/ 19336 w 116395"/>
                  <a:gd name="connsiteY4" fmla="*/ 52483 h 176879"/>
                  <a:gd name="connsiteX5" fmla="*/ 19145 w 116395"/>
                  <a:gd name="connsiteY5" fmla="*/ 0 h 176879"/>
                  <a:gd name="connsiteX6" fmla="*/ 36386 w 116395"/>
                  <a:gd name="connsiteY6" fmla="*/ 190 h 176879"/>
                  <a:gd name="connsiteX7" fmla="*/ 116396 w 116395"/>
                  <a:gd name="connsiteY7" fmla="*/ 381 h 176879"/>
                  <a:gd name="connsiteX8" fmla="*/ 114871 w 116395"/>
                  <a:gd name="connsiteY8" fmla="*/ 62579 h 176879"/>
                  <a:gd name="connsiteX9" fmla="*/ 113729 w 116395"/>
                  <a:gd name="connsiteY9" fmla="*/ 113824 h 176879"/>
                  <a:gd name="connsiteX10" fmla="*/ 112395 w 116395"/>
                  <a:gd name="connsiteY10" fmla="*/ 174688 h 176879"/>
                  <a:gd name="connsiteX11" fmla="*/ 108395 w 116395"/>
                  <a:gd name="connsiteY11" fmla="*/ 176498 h 176879"/>
                  <a:gd name="connsiteX12" fmla="*/ 106775 w 116395"/>
                  <a:gd name="connsiteY12" fmla="*/ 174974 h 176879"/>
                  <a:gd name="connsiteX13" fmla="*/ 104394 w 116395"/>
                  <a:gd name="connsiteY13" fmla="*/ 176879 h 176879"/>
                  <a:gd name="connsiteX14" fmla="*/ 105537 w 116395"/>
                  <a:gd name="connsiteY14" fmla="*/ 172498 h 176879"/>
                  <a:gd name="connsiteX15" fmla="*/ 100203 w 116395"/>
                  <a:gd name="connsiteY15" fmla="*/ 174593 h 176879"/>
                  <a:gd name="connsiteX16" fmla="*/ 98298 w 116395"/>
                  <a:gd name="connsiteY16" fmla="*/ 174022 h 176879"/>
                  <a:gd name="connsiteX17" fmla="*/ 98298 w 116395"/>
                  <a:gd name="connsiteY17" fmla="*/ 172593 h 176879"/>
                  <a:gd name="connsiteX18" fmla="*/ 101632 w 116395"/>
                  <a:gd name="connsiteY18" fmla="*/ 171545 h 176879"/>
                  <a:gd name="connsiteX19" fmla="*/ 101060 w 116395"/>
                  <a:gd name="connsiteY19" fmla="*/ 168878 h 176879"/>
                  <a:gd name="connsiteX20" fmla="*/ 95917 w 116395"/>
                  <a:gd name="connsiteY20" fmla="*/ 170783 h 176879"/>
                  <a:gd name="connsiteX21" fmla="*/ 93916 w 116395"/>
                  <a:gd name="connsiteY21" fmla="*/ 170116 h 176879"/>
                  <a:gd name="connsiteX22" fmla="*/ 94488 w 116395"/>
                  <a:gd name="connsiteY22" fmla="*/ 168783 h 176879"/>
                  <a:gd name="connsiteX23" fmla="*/ 97727 w 116395"/>
                  <a:gd name="connsiteY23" fmla="*/ 168592 h 176879"/>
                  <a:gd name="connsiteX24" fmla="*/ 98489 w 116395"/>
                  <a:gd name="connsiteY24" fmla="*/ 166783 h 176879"/>
                  <a:gd name="connsiteX25" fmla="*/ 95536 w 116395"/>
                  <a:gd name="connsiteY25" fmla="*/ 167164 h 176879"/>
                  <a:gd name="connsiteX26" fmla="*/ 94488 w 116395"/>
                  <a:gd name="connsiteY26" fmla="*/ 165449 h 176879"/>
                  <a:gd name="connsiteX27" fmla="*/ 91916 w 116395"/>
                  <a:gd name="connsiteY27" fmla="*/ 168116 h 176879"/>
                  <a:gd name="connsiteX28" fmla="*/ 86773 w 116395"/>
                  <a:gd name="connsiteY28" fmla="*/ 164401 h 176879"/>
                  <a:gd name="connsiteX29" fmla="*/ 85630 w 116395"/>
                  <a:gd name="connsiteY29" fmla="*/ 167164 h 176879"/>
                  <a:gd name="connsiteX30" fmla="*/ 82391 w 116395"/>
                  <a:gd name="connsiteY30" fmla="*/ 168402 h 176879"/>
                  <a:gd name="connsiteX31" fmla="*/ 80582 w 116395"/>
                  <a:gd name="connsiteY31" fmla="*/ 168021 h 176879"/>
                  <a:gd name="connsiteX32" fmla="*/ 80867 w 116395"/>
                  <a:gd name="connsiteY32" fmla="*/ 166878 h 176879"/>
                  <a:gd name="connsiteX33" fmla="*/ 84773 w 116395"/>
                  <a:gd name="connsiteY33" fmla="*/ 165735 h 176879"/>
                  <a:gd name="connsiteX34" fmla="*/ 82868 w 116395"/>
                  <a:gd name="connsiteY34" fmla="*/ 162782 h 176879"/>
                  <a:gd name="connsiteX35" fmla="*/ 80772 w 116395"/>
                  <a:gd name="connsiteY35" fmla="*/ 161925 h 176879"/>
                  <a:gd name="connsiteX36" fmla="*/ 77058 w 116395"/>
                  <a:gd name="connsiteY36" fmla="*/ 163163 h 176879"/>
                  <a:gd name="connsiteX37" fmla="*/ 68675 w 116395"/>
                  <a:gd name="connsiteY37" fmla="*/ 160972 h 176879"/>
                  <a:gd name="connsiteX38" fmla="*/ 66580 w 116395"/>
                  <a:gd name="connsiteY38" fmla="*/ 159734 h 176879"/>
                  <a:gd name="connsiteX39" fmla="*/ 68580 w 116395"/>
                  <a:gd name="connsiteY39" fmla="*/ 157543 h 176879"/>
                  <a:gd name="connsiteX40" fmla="*/ 65246 w 116395"/>
                  <a:gd name="connsiteY40" fmla="*/ 157924 h 176879"/>
                  <a:gd name="connsiteX41" fmla="*/ 67342 w 116395"/>
                  <a:gd name="connsiteY41" fmla="*/ 154019 h 176879"/>
                  <a:gd name="connsiteX42" fmla="*/ 61817 w 116395"/>
                  <a:gd name="connsiteY42" fmla="*/ 154591 h 176879"/>
                  <a:gd name="connsiteX43" fmla="*/ 62008 w 116395"/>
                  <a:gd name="connsiteY43" fmla="*/ 152876 h 176879"/>
                  <a:gd name="connsiteX44" fmla="*/ 64961 w 116395"/>
                  <a:gd name="connsiteY44" fmla="*/ 150781 h 176879"/>
                  <a:gd name="connsiteX45" fmla="*/ 61817 w 116395"/>
                  <a:gd name="connsiteY45" fmla="*/ 150685 h 176879"/>
                  <a:gd name="connsiteX46" fmla="*/ 58579 w 116395"/>
                  <a:gd name="connsiteY46" fmla="*/ 153448 h 176879"/>
                  <a:gd name="connsiteX47" fmla="*/ 55912 w 116395"/>
                  <a:gd name="connsiteY47" fmla="*/ 151447 h 176879"/>
                  <a:gd name="connsiteX48" fmla="*/ 49530 w 116395"/>
                  <a:gd name="connsiteY48" fmla="*/ 151543 h 176879"/>
                  <a:gd name="connsiteX49" fmla="*/ 45625 w 116395"/>
                  <a:gd name="connsiteY49" fmla="*/ 146399 h 176879"/>
                  <a:gd name="connsiteX50" fmla="*/ 40291 w 116395"/>
                  <a:gd name="connsiteY50" fmla="*/ 143542 h 176879"/>
                  <a:gd name="connsiteX51" fmla="*/ 41148 w 116395"/>
                  <a:gd name="connsiteY51" fmla="*/ 140779 h 176879"/>
                  <a:gd name="connsiteX52" fmla="*/ 39624 w 116395"/>
                  <a:gd name="connsiteY52" fmla="*/ 138208 h 176879"/>
                  <a:gd name="connsiteX53" fmla="*/ 35909 w 116395"/>
                  <a:gd name="connsiteY53" fmla="*/ 138303 h 176879"/>
                  <a:gd name="connsiteX54" fmla="*/ 36005 w 116395"/>
                  <a:gd name="connsiteY54" fmla="*/ 133350 h 176879"/>
                  <a:gd name="connsiteX55" fmla="*/ 32766 w 116395"/>
                  <a:gd name="connsiteY55" fmla="*/ 131921 h 176879"/>
                  <a:gd name="connsiteX56" fmla="*/ 31242 w 116395"/>
                  <a:gd name="connsiteY56" fmla="*/ 128302 h 176879"/>
                  <a:gd name="connsiteX57" fmla="*/ 27908 w 116395"/>
                  <a:gd name="connsiteY57" fmla="*/ 130302 h 176879"/>
                  <a:gd name="connsiteX58" fmla="*/ 24003 w 116395"/>
                  <a:gd name="connsiteY58" fmla="*/ 127540 h 176879"/>
                  <a:gd name="connsiteX59" fmla="*/ 20002 w 116395"/>
                  <a:gd name="connsiteY59" fmla="*/ 128302 h 176879"/>
                  <a:gd name="connsiteX60" fmla="*/ 19050 w 116395"/>
                  <a:gd name="connsiteY60" fmla="*/ 124682 h 176879"/>
                  <a:gd name="connsiteX61" fmla="*/ 15716 w 116395"/>
                  <a:gd name="connsiteY61" fmla="*/ 122301 h 176879"/>
                  <a:gd name="connsiteX62" fmla="*/ 15621 w 116395"/>
                  <a:gd name="connsiteY62" fmla="*/ 118110 h 176879"/>
                  <a:gd name="connsiteX63" fmla="*/ 12287 w 116395"/>
                  <a:gd name="connsiteY63" fmla="*/ 123920 h 176879"/>
                  <a:gd name="connsiteX64" fmla="*/ 11335 w 116395"/>
                  <a:gd name="connsiteY64" fmla="*/ 122206 h 176879"/>
                  <a:gd name="connsiteX65" fmla="*/ 12573 w 116395"/>
                  <a:gd name="connsiteY65" fmla="*/ 117919 h 176879"/>
                  <a:gd name="connsiteX66" fmla="*/ 10383 w 116395"/>
                  <a:gd name="connsiteY66" fmla="*/ 117253 h 176879"/>
                  <a:gd name="connsiteX67" fmla="*/ 6477 w 116395"/>
                  <a:gd name="connsiteY67" fmla="*/ 119158 h 176879"/>
                  <a:gd name="connsiteX68" fmla="*/ 5239 w 116395"/>
                  <a:gd name="connsiteY68" fmla="*/ 118205 h 176879"/>
                  <a:gd name="connsiteX69" fmla="*/ 5049 w 116395"/>
                  <a:gd name="connsiteY69" fmla="*/ 113538 h 176879"/>
                  <a:gd name="connsiteX70" fmla="*/ 1714 w 116395"/>
                  <a:gd name="connsiteY70" fmla="*/ 112966 h 176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16395" h="176879">
                    <a:moveTo>
                      <a:pt x="1714" y="112966"/>
                    </a:moveTo>
                    <a:lnTo>
                      <a:pt x="0" y="70199"/>
                    </a:lnTo>
                    <a:lnTo>
                      <a:pt x="2762" y="69913"/>
                    </a:lnTo>
                    <a:lnTo>
                      <a:pt x="3143" y="52197"/>
                    </a:lnTo>
                    <a:lnTo>
                      <a:pt x="19336" y="52483"/>
                    </a:lnTo>
                    <a:lnTo>
                      <a:pt x="19145" y="0"/>
                    </a:lnTo>
                    <a:lnTo>
                      <a:pt x="36386" y="190"/>
                    </a:lnTo>
                    <a:lnTo>
                      <a:pt x="116396" y="381"/>
                    </a:lnTo>
                    <a:lnTo>
                      <a:pt x="114871" y="62579"/>
                    </a:lnTo>
                    <a:lnTo>
                      <a:pt x="113729" y="113824"/>
                    </a:lnTo>
                    <a:lnTo>
                      <a:pt x="112395" y="174688"/>
                    </a:lnTo>
                    <a:lnTo>
                      <a:pt x="108395" y="176498"/>
                    </a:lnTo>
                    <a:lnTo>
                      <a:pt x="106775" y="174974"/>
                    </a:lnTo>
                    <a:lnTo>
                      <a:pt x="104394" y="176879"/>
                    </a:lnTo>
                    <a:lnTo>
                      <a:pt x="105537" y="172498"/>
                    </a:lnTo>
                    <a:lnTo>
                      <a:pt x="100203" y="174593"/>
                    </a:lnTo>
                    <a:lnTo>
                      <a:pt x="98298" y="174022"/>
                    </a:lnTo>
                    <a:lnTo>
                      <a:pt x="98298" y="172593"/>
                    </a:lnTo>
                    <a:lnTo>
                      <a:pt x="101632" y="171545"/>
                    </a:lnTo>
                    <a:lnTo>
                      <a:pt x="101060" y="168878"/>
                    </a:lnTo>
                    <a:lnTo>
                      <a:pt x="95917" y="170783"/>
                    </a:lnTo>
                    <a:lnTo>
                      <a:pt x="93916" y="170116"/>
                    </a:lnTo>
                    <a:lnTo>
                      <a:pt x="94488" y="168783"/>
                    </a:lnTo>
                    <a:lnTo>
                      <a:pt x="97727" y="168592"/>
                    </a:lnTo>
                    <a:lnTo>
                      <a:pt x="98489" y="166783"/>
                    </a:lnTo>
                    <a:lnTo>
                      <a:pt x="95536" y="167164"/>
                    </a:lnTo>
                    <a:lnTo>
                      <a:pt x="94488" y="165449"/>
                    </a:lnTo>
                    <a:lnTo>
                      <a:pt x="91916" y="168116"/>
                    </a:lnTo>
                    <a:lnTo>
                      <a:pt x="86773" y="164401"/>
                    </a:lnTo>
                    <a:lnTo>
                      <a:pt x="85630" y="167164"/>
                    </a:lnTo>
                    <a:lnTo>
                      <a:pt x="82391" y="168402"/>
                    </a:lnTo>
                    <a:lnTo>
                      <a:pt x="80582" y="168021"/>
                    </a:lnTo>
                    <a:lnTo>
                      <a:pt x="80867" y="166878"/>
                    </a:lnTo>
                    <a:lnTo>
                      <a:pt x="84773" y="165735"/>
                    </a:lnTo>
                    <a:lnTo>
                      <a:pt x="82868" y="162782"/>
                    </a:lnTo>
                    <a:lnTo>
                      <a:pt x="80772" y="161925"/>
                    </a:lnTo>
                    <a:lnTo>
                      <a:pt x="77058" y="163163"/>
                    </a:lnTo>
                    <a:lnTo>
                      <a:pt x="68675" y="160972"/>
                    </a:lnTo>
                    <a:lnTo>
                      <a:pt x="66580" y="159734"/>
                    </a:lnTo>
                    <a:lnTo>
                      <a:pt x="68580" y="157543"/>
                    </a:lnTo>
                    <a:lnTo>
                      <a:pt x="65246" y="157924"/>
                    </a:lnTo>
                    <a:lnTo>
                      <a:pt x="67342" y="154019"/>
                    </a:lnTo>
                    <a:lnTo>
                      <a:pt x="61817" y="154591"/>
                    </a:lnTo>
                    <a:lnTo>
                      <a:pt x="62008" y="152876"/>
                    </a:lnTo>
                    <a:lnTo>
                      <a:pt x="64961" y="150781"/>
                    </a:lnTo>
                    <a:lnTo>
                      <a:pt x="61817" y="150685"/>
                    </a:lnTo>
                    <a:lnTo>
                      <a:pt x="58579" y="153448"/>
                    </a:lnTo>
                    <a:lnTo>
                      <a:pt x="55912" y="151447"/>
                    </a:lnTo>
                    <a:lnTo>
                      <a:pt x="49530" y="151543"/>
                    </a:lnTo>
                    <a:lnTo>
                      <a:pt x="45625" y="146399"/>
                    </a:lnTo>
                    <a:lnTo>
                      <a:pt x="40291" y="143542"/>
                    </a:lnTo>
                    <a:lnTo>
                      <a:pt x="41148" y="140779"/>
                    </a:lnTo>
                    <a:lnTo>
                      <a:pt x="39624" y="138208"/>
                    </a:lnTo>
                    <a:lnTo>
                      <a:pt x="35909" y="138303"/>
                    </a:lnTo>
                    <a:lnTo>
                      <a:pt x="36005" y="133350"/>
                    </a:lnTo>
                    <a:lnTo>
                      <a:pt x="32766" y="131921"/>
                    </a:lnTo>
                    <a:lnTo>
                      <a:pt x="31242" y="128302"/>
                    </a:lnTo>
                    <a:lnTo>
                      <a:pt x="27908" y="130302"/>
                    </a:lnTo>
                    <a:lnTo>
                      <a:pt x="24003" y="127540"/>
                    </a:lnTo>
                    <a:lnTo>
                      <a:pt x="20002" y="128302"/>
                    </a:lnTo>
                    <a:lnTo>
                      <a:pt x="19050" y="124682"/>
                    </a:lnTo>
                    <a:lnTo>
                      <a:pt x="15716" y="122301"/>
                    </a:lnTo>
                    <a:lnTo>
                      <a:pt x="15621" y="118110"/>
                    </a:lnTo>
                    <a:lnTo>
                      <a:pt x="12287" y="123920"/>
                    </a:lnTo>
                    <a:lnTo>
                      <a:pt x="11335" y="122206"/>
                    </a:lnTo>
                    <a:lnTo>
                      <a:pt x="12573" y="117919"/>
                    </a:lnTo>
                    <a:lnTo>
                      <a:pt x="10383" y="117253"/>
                    </a:lnTo>
                    <a:lnTo>
                      <a:pt x="6477" y="119158"/>
                    </a:lnTo>
                    <a:lnTo>
                      <a:pt x="5239" y="118205"/>
                    </a:lnTo>
                    <a:lnTo>
                      <a:pt x="5049" y="113538"/>
                    </a:lnTo>
                    <a:lnTo>
                      <a:pt x="1714" y="112966"/>
                    </a:lnTo>
                    <a:close/>
                  </a:path>
                </a:pathLst>
              </a:custGeom>
              <a:solidFill>
                <a:srgbClr val="669940"/>
              </a:solidFill>
              <a:ln w="9525" cap="flat">
                <a:noFill/>
                <a:prstDash val="solid"/>
                <a:miter/>
              </a:ln>
            </p:spPr>
            <p:txBody>
              <a:bodyPr rtlCol="0" anchor="ctr"/>
              <a:lstStyle/>
              <a:p>
                <a:endParaRPr lang="en-US"/>
              </a:p>
            </p:txBody>
          </p:sp>
          <p:sp>
            <p:nvSpPr>
              <p:cNvPr id="636" name="Freeform: Shape 635">
                <a:extLst>
                  <a:ext uri="{FF2B5EF4-FFF2-40B4-BE49-F238E27FC236}">
                    <a16:creationId xmlns:a16="http://schemas.microsoft.com/office/drawing/2014/main" id="{601A22FE-04EE-4E7E-9877-5DA040EC989E}"/>
                  </a:ext>
                </a:extLst>
              </p:cNvPr>
              <p:cNvSpPr/>
              <p:nvPr/>
            </p:nvSpPr>
            <p:spPr>
              <a:xfrm>
                <a:off x="10259609" y="5477846"/>
                <a:ext cx="145494" cy="221099"/>
              </a:xfrm>
              <a:custGeom>
                <a:avLst/>
                <a:gdLst>
                  <a:gd name="connsiteX0" fmla="*/ 1714 w 116395"/>
                  <a:gd name="connsiteY0" fmla="*/ 112966 h 176879"/>
                  <a:gd name="connsiteX1" fmla="*/ 0 w 116395"/>
                  <a:gd name="connsiteY1" fmla="*/ 70199 h 176879"/>
                  <a:gd name="connsiteX2" fmla="*/ 2762 w 116395"/>
                  <a:gd name="connsiteY2" fmla="*/ 69913 h 176879"/>
                  <a:gd name="connsiteX3" fmla="*/ 3143 w 116395"/>
                  <a:gd name="connsiteY3" fmla="*/ 52197 h 176879"/>
                  <a:gd name="connsiteX4" fmla="*/ 19336 w 116395"/>
                  <a:gd name="connsiteY4" fmla="*/ 52483 h 176879"/>
                  <a:gd name="connsiteX5" fmla="*/ 19145 w 116395"/>
                  <a:gd name="connsiteY5" fmla="*/ 0 h 176879"/>
                  <a:gd name="connsiteX6" fmla="*/ 36386 w 116395"/>
                  <a:gd name="connsiteY6" fmla="*/ 190 h 176879"/>
                  <a:gd name="connsiteX7" fmla="*/ 116396 w 116395"/>
                  <a:gd name="connsiteY7" fmla="*/ 381 h 176879"/>
                  <a:gd name="connsiteX8" fmla="*/ 114871 w 116395"/>
                  <a:gd name="connsiteY8" fmla="*/ 62579 h 176879"/>
                  <a:gd name="connsiteX9" fmla="*/ 113729 w 116395"/>
                  <a:gd name="connsiteY9" fmla="*/ 113824 h 176879"/>
                  <a:gd name="connsiteX10" fmla="*/ 112395 w 116395"/>
                  <a:gd name="connsiteY10" fmla="*/ 174688 h 176879"/>
                  <a:gd name="connsiteX11" fmla="*/ 108395 w 116395"/>
                  <a:gd name="connsiteY11" fmla="*/ 176498 h 176879"/>
                  <a:gd name="connsiteX12" fmla="*/ 106775 w 116395"/>
                  <a:gd name="connsiteY12" fmla="*/ 174974 h 176879"/>
                  <a:gd name="connsiteX13" fmla="*/ 104394 w 116395"/>
                  <a:gd name="connsiteY13" fmla="*/ 176879 h 176879"/>
                  <a:gd name="connsiteX14" fmla="*/ 105537 w 116395"/>
                  <a:gd name="connsiteY14" fmla="*/ 172498 h 176879"/>
                  <a:gd name="connsiteX15" fmla="*/ 100203 w 116395"/>
                  <a:gd name="connsiteY15" fmla="*/ 174593 h 176879"/>
                  <a:gd name="connsiteX16" fmla="*/ 98298 w 116395"/>
                  <a:gd name="connsiteY16" fmla="*/ 174022 h 176879"/>
                  <a:gd name="connsiteX17" fmla="*/ 98298 w 116395"/>
                  <a:gd name="connsiteY17" fmla="*/ 172593 h 176879"/>
                  <a:gd name="connsiteX18" fmla="*/ 101632 w 116395"/>
                  <a:gd name="connsiteY18" fmla="*/ 171545 h 176879"/>
                  <a:gd name="connsiteX19" fmla="*/ 101060 w 116395"/>
                  <a:gd name="connsiteY19" fmla="*/ 168878 h 176879"/>
                  <a:gd name="connsiteX20" fmla="*/ 95917 w 116395"/>
                  <a:gd name="connsiteY20" fmla="*/ 170783 h 176879"/>
                  <a:gd name="connsiteX21" fmla="*/ 93916 w 116395"/>
                  <a:gd name="connsiteY21" fmla="*/ 170116 h 176879"/>
                  <a:gd name="connsiteX22" fmla="*/ 94488 w 116395"/>
                  <a:gd name="connsiteY22" fmla="*/ 168783 h 176879"/>
                  <a:gd name="connsiteX23" fmla="*/ 97727 w 116395"/>
                  <a:gd name="connsiteY23" fmla="*/ 168592 h 176879"/>
                  <a:gd name="connsiteX24" fmla="*/ 98489 w 116395"/>
                  <a:gd name="connsiteY24" fmla="*/ 166783 h 176879"/>
                  <a:gd name="connsiteX25" fmla="*/ 95536 w 116395"/>
                  <a:gd name="connsiteY25" fmla="*/ 167164 h 176879"/>
                  <a:gd name="connsiteX26" fmla="*/ 94488 w 116395"/>
                  <a:gd name="connsiteY26" fmla="*/ 165449 h 176879"/>
                  <a:gd name="connsiteX27" fmla="*/ 91916 w 116395"/>
                  <a:gd name="connsiteY27" fmla="*/ 168116 h 176879"/>
                  <a:gd name="connsiteX28" fmla="*/ 86773 w 116395"/>
                  <a:gd name="connsiteY28" fmla="*/ 164401 h 176879"/>
                  <a:gd name="connsiteX29" fmla="*/ 85630 w 116395"/>
                  <a:gd name="connsiteY29" fmla="*/ 167164 h 176879"/>
                  <a:gd name="connsiteX30" fmla="*/ 82391 w 116395"/>
                  <a:gd name="connsiteY30" fmla="*/ 168402 h 176879"/>
                  <a:gd name="connsiteX31" fmla="*/ 80582 w 116395"/>
                  <a:gd name="connsiteY31" fmla="*/ 168021 h 176879"/>
                  <a:gd name="connsiteX32" fmla="*/ 80867 w 116395"/>
                  <a:gd name="connsiteY32" fmla="*/ 166878 h 176879"/>
                  <a:gd name="connsiteX33" fmla="*/ 84773 w 116395"/>
                  <a:gd name="connsiteY33" fmla="*/ 165735 h 176879"/>
                  <a:gd name="connsiteX34" fmla="*/ 82868 w 116395"/>
                  <a:gd name="connsiteY34" fmla="*/ 162782 h 176879"/>
                  <a:gd name="connsiteX35" fmla="*/ 80772 w 116395"/>
                  <a:gd name="connsiteY35" fmla="*/ 161925 h 176879"/>
                  <a:gd name="connsiteX36" fmla="*/ 77058 w 116395"/>
                  <a:gd name="connsiteY36" fmla="*/ 163163 h 176879"/>
                  <a:gd name="connsiteX37" fmla="*/ 68675 w 116395"/>
                  <a:gd name="connsiteY37" fmla="*/ 160972 h 176879"/>
                  <a:gd name="connsiteX38" fmla="*/ 66580 w 116395"/>
                  <a:gd name="connsiteY38" fmla="*/ 159734 h 176879"/>
                  <a:gd name="connsiteX39" fmla="*/ 68580 w 116395"/>
                  <a:gd name="connsiteY39" fmla="*/ 157543 h 176879"/>
                  <a:gd name="connsiteX40" fmla="*/ 65246 w 116395"/>
                  <a:gd name="connsiteY40" fmla="*/ 157924 h 176879"/>
                  <a:gd name="connsiteX41" fmla="*/ 67342 w 116395"/>
                  <a:gd name="connsiteY41" fmla="*/ 154019 h 176879"/>
                  <a:gd name="connsiteX42" fmla="*/ 61817 w 116395"/>
                  <a:gd name="connsiteY42" fmla="*/ 154591 h 176879"/>
                  <a:gd name="connsiteX43" fmla="*/ 62008 w 116395"/>
                  <a:gd name="connsiteY43" fmla="*/ 152876 h 176879"/>
                  <a:gd name="connsiteX44" fmla="*/ 64961 w 116395"/>
                  <a:gd name="connsiteY44" fmla="*/ 150781 h 176879"/>
                  <a:gd name="connsiteX45" fmla="*/ 61817 w 116395"/>
                  <a:gd name="connsiteY45" fmla="*/ 150685 h 176879"/>
                  <a:gd name="connsiteX46" fmla="*/ 58579 w 116395"/>
                  <a:gd name="connsiteY46" fmla="*/ 153448 h 176879"/>
                  <a:gd name="connsiteX47" fmla="*/ 55912 w 116395"/>
                  <a:gd name="connsiteY47" fmla="*/ 151447 h 176879"/>
                  <a:gd name="connsiteX48" fmla="*/ 49530 w 116395"/>
                  <a:gd name="connsiteY48" fmla="*/ 151543 h 176879"/>
                  <a:gd name="connsiteX49" fmla="*/ 45625 w 116395"/>
                  <a:gd name="connsiteY49" fmla="*/ 146399 h 176879"/>
                  <a:gd name="connsiteX50" fmla="*/ 40291 w 116395"/>
                  <a:gd name="connsiteY50" fmla="*/ 143542 h 176879"/>
                  <a:gd name="connsiteX51" fmla="*/ 41148 w 116395"/>
                  <a:gd name="connsiteY51" fmla="*/ 140779 h 176879"/>
                  <a:gd name="connsiteX52" fmla="*/ 39624 w 116395"/>
                  <a:gd name="connsiteY52" fmla="*/ 138208 h 176879"/>
                  <a:gd name="connsiteX53" fmla="*/ 35909 w 116395"/>
                  <a:gd name="connsiteY53" fmla="*/ 138303 h 176879"/>
                  <a:gd name="connsiteX54" fmla="*/ 36005 w 116395"/>
                  <a:gd name="connsiteY54" fmla="*/ 133350 h 176879"/>
                  <a:gd name="connsiteX55" fmla="*/ 32766 w 116395"/>
                  <a:gd name="connsiteY55" fmla="*/ 131921 h 176879"/>
                  <a:gd name="connsiteX56" fmla="*/ 31242 w 116395"/>
                  <a:gd name="connsiteY56" fmla="*/ 128302 h 176879"/>
                  <a:gd name="connsiteX57" fmla="*/ 27908 w 116395"/>
                  <a:gd name="connsiteY57" fmla="*/ 130302 h 176879"/>
                  <a:gd name="connsiteX58" fmla="*/ 24003 w 116395"/>
                  <a:gd name="connsiteY58" fmla="*/ 127540 h 176879"/>
                  <a:gd name="connsiteX59" fmla="*/ 20002 w 116395"/>
                  <a:gd name="connsiteY59" fmla="*/ 128302 h 176879"/>
                  <a:gd name="connsiteX60" fmla="*/ 19050 w 116395"/>
                  <a:gd name="connsiteY60" fmla="*/ 124682 h 176879"/>
                  <a:gd name="connsiteX61" fmla="*/ 15716 w 116395"/>
                  <a:gd name="connsiteY61" fmla="*/ 122301 h 176879"/>
                  <a:gd name="connsiteX62" fmla="*/ 15621 w 116395"/>
                  <a:gd name="connsiteY62" fmla="*/ 118110 h 176879"/>
                  <a:gd name="connsiteX63" fmla="*/ 12287 w 116395"/>
                  <a:gd name="connsiteY63" fmla="*/ 123920 h 176879"/>
                  <a:gd name="connsiteX64" fmla="*/ 11335 w 116395"/>
                  <a:gd name="connsiteY64" fmla="*/ 122206 h 176879"/>
                  <a:gd name="connsiteX65" fmla="*/ 12573 w 116395"/>
                  <a:gd name="connsiteY65" fmla="*/ 117919 h 176879"/>
                  <a:gd name="connsiteX66" fmla="*/ 10383 w 116395"/>
                  <a:gd name="connsiteY66" fmla="*/ 117253 h 176879"/>
                  <a:gd name="connsiteX67" fmla="*/ 6477 w 116395"/>
                  <a:gd name="connsiteY67" fmla="*/ 119158 h 176879"/>
                  <a:gd name="connsiteX68" fmla="*/ 5239 w 116395"/>
                  <a:gd name="connsiteY68" fmla="*/ 118205 h 176879"/>
                  <a:gd name="connsiteX69" fmla="*/ 5049 w 116395"/>
                  <a:gd name="connsiteY69" fmla="*/ 113538 h 176879"/>
                  <a:gd name="connsiteX70" fmla="*/ 1714 w 116395"/>
                  <a:gd name="connsiteY70" fmla="*/ 112966 h 176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16395" h="176879">
                    <a:moveTo>
                      <a:pt x="1714" y="112966"/>
                    </a:moveTo>
                    <a:lnTo>
                      <a:pt x="0" y="70199"/>
                    </a:lnTo>
                    <a:lnTo>
                      <a:pt x="2762" y="69913"/>
                    </a:lnTo>
                    <a:lnTo>
                      <a:pt x="3143" y="52197"/>
                    </a:lnTo>
                    <a:lnTo>
                      <a:pt x="19336" y="52483"/>
                    </a:lnTo>
                    <a:lnTo>
                      <a:pt x="19145" y="0"/>
                    </a:lnTo>
                    <a:lnTo>
                      <a:pt x="36386" y="190"/>
                    </a:lnTo>
                    <a:lnTo>
                      <a:pt x="116396" y="381"/>
                    </a:lnTo>
                    <a:lnTo>
                      <a:pt x="114871" y="62579"/>
                    </a:lnTo>
                    <a:lnTo>
                      <a:pt x="113729" y="113824"/>
                    </a:lnTo>
                    <a:lnTo>
                      <a:pt x="112395" y="174688"/>
                    </a:lnTo>
                    <a:lnTo>
                      <a:pt x="108395" y="176498"/>
                    </a:lnTo>
                    <a:lnTo>
                      <a:pt x="106775" y="174974"/>
                    </a:lnTo>
                    <a:lnTo>
                      <a:pt x="104394" y="176879"/>
                    </a:lnTo>
                    <a:lnTo>
                      <a:pt x="105537" y="172498"/>
                    </a:lnTo>
                    <a:lnTo>
                      <a:pt x="100203" y="174593"/>
                    </a:lnTo>
                    <a:lnTo>
                      <a:pt x="98298" y="174022"/>
                    </a:lnTo>
                    <a:lnTo>
                      <a:pt x="98298" y="172593"/>
                    </a:lnTo>
                    <a:lnTo>
                      <a:pt x="101632" y="171545"/>
                    </a:lnTo>
                    <a:lnTo>
                      <a:pt x="101060" y="168878"/>
                    </a:lnTo>
                    <a:lnTo>
                      <a:pt x="95917" y="170783"/>
                    </a:lnTo>
                    <a:lnTo>
                      <a:pt x="93916" y="170116"/>
                    </a:lnTo>
                    <a:lnTo>
                      <a:pt x="94488" y="168783"/>
                    </a:lnTo>
                    <a:lnTo>
                      <a:pt x="97727" y="168592"/>
                    </a:lnTo>
                    <a:lnTo>
                      <a:pt x="98489" y="166783"/>
                    </a:lnTo>
                    <a:lnTo>
                      <a:pt x="95536" y="167164"/>
                    </a:lnTo>
                    <a:lnTo>
                      <a:pt x="94488" y="165449"/>
                    </a:lnTo>
                    <a:lnTo>
                      <a:pt x="91916" y="168116"/>
                    </a:lnTo>
                    <a:lnTo>
                      <a:pt x="86773" y="164401"/>
                    </a:lnTo>
                    <a:lnTo>
                      <a:pt x="85630" y="167164"/>
                    </a:lnTo>
                    <a:lnTo>
                      <a:pt x="82391" y="168402"/>
                    </a:lnTo>
                    <a:lnTo>
                      <a:pt x="80582" y="168021"/>
                    </a:lnTo>
                    <a:lnTo>
                      <a:pt x="80867" y="166878"/>
                    </a:lnTo>
                    <a:lnTo>
                      <a:pt x="84773" y="165735"/>
                    </a:lnTo>
                    <a:lnTo>
                      <a:pt x="82868" y="162782"/>
                    </a:lnTo>
                    <a:lnTo>
                      <a:pt x="80772" y="161925"/>
                    </a:lnTo>
                    <a:lnTo>
                      <a:pt x="77058" y="163163"/>
                    </a:lnTo>
                    <a:lnTo>
                      <a:pt x="68675" y="160972"/>
                    </a:lnTo>
                    <a:lnTo>
                      <a:pt x="66580" y="159734"/>
                    </a:lnTo>
                    <a:lnTo>
                      <a:pt x="68580" y="157543"/>
                    </a:lnTo>
                    <a:lnTo>
                      <a:pt x="65246" y="157924"/>
                    </a:lnTo>
                    <a:lnTo>
                      <a:pt x="67342" y="154019"/>
                    </a:lnTo>
                    <a:lnTo>
                      <a:pt x="61817" y="154591"/>
                    </a:lnTo>
                    <a:lnTo>
                      <a:pt x="62008" y="152876"/>
                    </a:lnTo>
                    <a:lnTo>
                      <a:pt x="64961" y="150781"/>
                    </a:lnTo>
                    <a:lnTo>
                      <a:pt x="61817" y="150685"/>
                    </a:lnTo>
                    <a:lnTo>
                      <a:pt x="58579" y="153448"/>
                    </a:lnTo>
                    <a:lnTo>
                      <a:pt x="55912" y="151447"/>
                    </a:lnTo>
                    <a:lnTo>
                      <a:pt x="49530" y="151543"/>
                    </a:lnTo>
                    <a:lnTo>
                      <a:pt x="45625" y="146399"/>
                    </a:lnTo>
                    <a:lnTo>
                      <a:pt x="40291" y="143542"/>
                    </a:lnTo>
                    <a:lnTo>
                      <a:pt x="41148" y="140779"/>
                    </a:lnTo>
                    <a:lnTo>
                      <a:pt x="39624" y="138208"/>
                    </a:lnTo>
                    <a:lnTo>
                      <a:pt x="35909" y="138303"/>
                    </a:lnTo>
                    <a:lnTo>
                      <a:pt x="36005" y="133350"/>
                    </a:lnTo>
                    <a:lnTo>
                      <a:pt x="32766" y="131921"/>
                    </a:lnTo>
                    <a:lnTo>
                      <a:pt x="31242" y="128302"/>
                    </a:lnTo>
                    <a:lnTo>
                      <a:pt x="27908" y="130302"/>
                    </a:lnTo>
                    <a:lnTo>
                      <a:pt x="24003" y="127540"/>
                    </a:lnTo>
                    <a:lnTo>
                      <a:pt x="20002" y="128302"/>
                    </a:lnTo>
                    <a:lnTo>
                      <a:pt x="19050" y="124682"/>
                    </a:lnTo>
                    <a:lnTo>
                      <a:pt x="15716" y="122301"/>
                    </a:lnTo>
                    <a:lnTo>
                      <a:pt x="15621" y="118110"/>
                    </a:lnTo>
                    <a:lnTo>
                      <a:pt x="12287" y="123920"/>
                    </a:lnTo>
                    <a:lnTo>
                      <a:pt x="11335" y="122206"/>
                    </a:lnTo>
                    <a:lnTo>
                      <a:pt x="12573" y="117919"/>
                    </a:lnTo>
                    <a:lnTo>
                      <a:pt x="10383" y="117253"/>
                    </a:lnTo>
                    <a:lnTo>
                      <a:pt x="6477" y="119158"/>
                    </a:lnTo>
                    <a:lnTo>
                      <a:pt x="5239" y="118205"/>
                    </a:lnTo>
                    <a:lnTo>
                      <a:pt x="5049" y="113538"/>
                    </a:lnTo>
                    <a:lnTo>
                      <a:pt x="1714" y="112966"/>
                    </a:lnTo>
                    <a:close/>
                  </a:path>
                </a:pathLst>
              </a:custGeom>
              <a:noFill/>
              <a:ln w="2667" cap="flat">
                <a:solidFill>
                  <a:srgbClr val="FFFFFF"/>
                </a:solidFill>
                <a:prstDash val="solid"/>
                <a:miter/>
              </a:ln>
            </p:spPr>
            <p:txBody>
              <a:bodyPr rtlCol="0" anchor="ctr"/>
              <a:lstStyle/>
              <a:p>
                <a:endParaRPr lang="en-US"/>
              </a:p>
            </p:txBody>
          </p:sp>
          <p:sp>
            <p:nvSpPr>
              <p:cNvPr id="637" name="Freeform: Shape 636">
                <a:extLst>
                  <a:ext uri="{FF2B5EF4-FFF2-40B4-BE49-F238E27FC236}">
                    <a16:creationId xmlns:a16="http://schemas.microsoft.com/office/drawing/2014/main" id="{AFD40BBE-1EEE-4357-B507-75B09D11BF48}"/>
                  </a:ext>
                </a:extLst>
              </p:cNvPr>
              <p:cNvSpPr/>
              <p:nvPr/>
            </p:nvSpPr>
            <p:spPr>
              <a:xfrm>
                <a:off x="9538805" y="5478203"/>
                <a:ext cx="107275" cy="113346"/>
              </a:xfrm>
              <a:custGeom>
                <a:avLst/>
                <a:gdLst>
                  <a:gd name="connsiteX0" fmla="*/ 85630 w 85820"/>
                  <a:gd name="connsiteY0" fmla="*/ 42958 h 90677"/>
                  <a:gd name="connsiteX1" fmla="*/ 85820 w 85820"/>
                  <a:gd name="connsiteY1" fmla="*/ 73914 h 90677"/>
                  <a:gd name="connsiteX2" fmla="*/ 79914 w 85820"/>
                  <a:gd name="connsiteY2" fmla="*/ 78486 h 90677"/>
                  <a:gd name="connsiteX3" fmla="*/ 62674 w 85820"/>
                  <a:gd name="connsiteY3" fmla="*/ 76962 h 90677"/>
                  <a:gd name="connsiteX4" fmla="*/ 55530 w 85820"/>
                  <a:gd name="connsiteY4" fmla="*/ 73723 h 90677"/>
                  <a:gd name="connsiteX5" fmla="*/ 50578 w 85820"/>
                  <a:gd name="connsiteY5" fmla="*/ 73152 h 90677"/>
                  <a:gd name="connsiteX6" fmla="*/ 45053 w 85820"/>
                  <a:gd name="connsiteY6" fmla="*/ 78391 h 90677"/>
                  <a:gd name="connsiteX7" fmla="*/ 43910 w 85820"/>
                  <a:gd name="connsiteY7" fmla="*/ 84106 h 90677"/>
                  <a:gd name="connsiteX8" fmla="*/ 41243 w 85820"/>
                  <a:gd name="connsiteY8" fmla="*/ 85058 h 90677"/>
                  <a:gd name="connsiteX9" fmla="*/ 38957 w 85820"/>
                  <a:gd name="connsiteY9" fmla="*/ 88392 h 90677"/>
                  <a:gd name="connsiteX10" fmla="*/ 34480 w 85820"/>
                  <a:gd name="connsiteY10" fmla="*/ 90678 h 90677"/>
                  <a:gd name="connsiteX11" fmla="*/ 26003 w 85820"/>
                  <a:gd name="connsiteY11" fmla="*/ 88201 h 90677"/>
                  <a:gd name="connsiteX12" fmla="*/ 16478 w 85820"/>
                  <a:gd name="connsiteY12" fmla="*/ 80486 h 90677"/>
                  <a:gd name="connsiteX13" fmla="*/ 13335 w 85820"/>
                  <a:gd name="connsiteY13" fmla="*/ 73247 h 90677"/>
                  <a:gd name="connsiteX14" fmla="*/ 8287 w 85820"/>
                  <a:gd name="connsiteY14" fmla="*/ 71342 h 90677"/>
                  <a:gd name="connsiteX15" fmla="*/ 8667 w 85820"/>
                  <a:gd name="connsiteY15" fmla="*/ 35433 h 90677"/>
                  <a:gd name="connsiteX16" fmla="*/ 0 w 85820"/>
                  <a:gd name="connsiteY16" fmla="*/ 35052 h 90677"/>
                  <a:gd name="connsiteX17" fmla="*/ 95 w 85820"/>
                  <a:gd name="connsiteY17" fmla="*/ 19907 h 90677"/>
                  <a:gd name="connsiteX18" fmla="*/ 8572 w 85820"/>
                  <a:gd name="connsiteY18" fmla="*/ 19717 h 90677"/>
                  <a:gd name="connsiteX19" fmla="*/ 8572 w 85820"/>
                  <a:gd name="connsiteY19" fmla="*/ 17145 h 90677"/>
                  <a:gd name="connsiteX20" fmla="*/ 26670 w 85820"/>
                  <a:gd name="connsiteY20" fmla="*/ 16764 h 90677"/>
                  <a:gd name="connsiteX21" fmla="*/ 26289 w 85820"/>
                  <a:gd name="connsiteY21" fmla="*/ 11049 h 90677"/>
                  <a:gd name="connsiteX22" fmla="*/ 59436 w 85820"/>
                  <a:gd name="connsiteY22" fmla="*/ 10668 h 90677"/>
                  <a:gd name="connsiteX23" fmla="*/ 59436 w 85820"/>
                  <a:gd name="connsiteY23" fmla="*/ 8191 h 90677"/>
                  <a:gd name="connsiteX24" fmla="*/ 69056 w 85820"/>
                  <a:gd name="connsiteY24" fmla="*/ 7810 h 90677"/>
                  <a:gd name="connsiteX25" fmla="*/ 69152 w 85820"/>
                  <a:gd name="connsiteY25" fmla="*/ 667 h 90677"/>
                  <a:gd name="connsiteX26" fmla="*/ 85154 w 85820"/>
                  <a:gd name="connsiteY26" fmla="*/ 0 h 90677"/>
                  <a:gd name="connsiteX27" fmla="*/ 85630 w 85820"/>
                  <a:gd name="connsiteY27" fmla="*/ 42958 h 90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5820" h="90677">
                    <a:moveTo>
                      <a:pt x="85630" y="42958"/>
                    </a:moveTo>
                    <a:lnTo>
                      <a:pt x="85820" y="73914"/>
                    </a:lnTo>
                    <a:lnTo>
                      <a:pt x="79914" y="78486"/>
                    </a:lnTo>
                    <a:lnTo>
                      <a:pt x="62674" y="76962"/>
                    </a:lnTo>
                    <a:lnTo>
                      <a:pt x="55530" y="73723"/>
                    </a:lnTo>
                    <a:lnTo>
                      <a:pt x="50578" y="73152"/>
                    </a:lnTo>
                    <a:lnTo>
                      <a:pt x="45053" y="78391"/>
                    </a:lnTo>
                    <a:lnTo>
                      <a:pt x="43910" y="84106"/>
                    </a:lnTo>
                    <a:lnTo>
                      <a:pt x="41243" y="85058"/>
                    </a:lnTo>
                    <a:lnTo>
                      <a:pt x="38957" y="88392"/>
                    </a:lnTo>
                    <a:lnTo>
                      <a:pt x="34480" y="90678"/>
                    </a:lnTo>
                    <a:lnTo>
                      <a:pt x="26003" y="88201"/>
                    </a:lnTo>
                    <a:lnTo>
                      <a:pt x="16478" y="80486"/>
                    </a:lnTo>
                    <a:lnTo>
                      <a:pt x="13335" y="73247"/>
                    </a:lnTo>
                    <a:lnTo>
                      <a:pt x="8287" y="71342"/>
                    </a:lnTo>
                    <a:lnTo>
                      <a:pt x="8667" y="35433"/>
                    </a:lnTo>
                    <a:lnTo>
                      <a:pt x="0" y="35052"/>
                    </a:lnTo>
                    <a:lnTo>
                      <a:pt x="95" y="19907"/>
                    </a:lnTo>
                    <a:lnTo>
                      <a:pt x="8572" y="19717"/>
                    </a:lnTo>
                    <a:lnTo>
                      <a:pt x="8572" y="17145"/>
                    </a:lnTo>
                    <a:lnTo>
                      <a:pt x="26670" y="16764"/>
                    </a:lnTo>
                    <a:lnTo>
                      <a:pt x="26289" y="11049"/>
                    </a:lnTo>
                    <a:lnTo>
                      <a:pt x="59436" y="10668"/>
                    </a:lnTo>
                    <a:lnTo>
                      <a:pt x="59436" y="8191"/>
                    </a:lnTo>
                    <a:lnTo>
                      <a:pt x="69056" y="7810"/>
                    </a:lnTo>
                    <a:lnTo>
                      <a:pt x="69152" y="667"/>
                    </a:lnTo>
                    <a:lnTo>
                      <a:pt x="85154" y="0"/>
                    </a:lnTo>
                    <a:lnTo>
                      <a:pt x="85630" y="42958"/>
                    </a:lnTo>
                    <a:close/>
                  </a:path>
                </a:pathLst>
              </a:custGeom>
              <a:solidFill>
                <a:srgbClr val="669940"/>
              </a:solidFill>
              <a:ln w="9525" cap="flat">
                <a:noFill/>
                <a:prstDash val="solid"/>
                <a:miter/>
              </a:ln>
            </p:spPr>
            <p:txBody>
              <a:bodyPr rtlCol="0" anchor="ctr"/>
              <a:lstStyle/>
              <a:p>
                <a:endParaRPr lang="en-US"/>
              </a:p>
            </p:txBody>
          </p:sp>
          <p:sp>
            <p:nvSpPr>
              <p:cNvPr id="638" name="Freeform: Shape 637">
                <a:extLst>
                  <a:ext uri="{FF2B5EF4-FFF2-40B4-BE49-F238E27FC236}">
                    <a16:creationId xmlns:a16="http://schemas.microsoft.com/office/drawing/2014/main" id="{C4E8E98D-D030-4403-80D7-3C8B21683BCA}"/>
                  </a:ext>
                </a:extLst>
              </p:cNvPr>
              <p:cNvSpPr/>
              <p:nvPr/>
            </p:nvSpPr>
            <p:spPr>
              <a:xfrm>
                <a:off x="9538805" y="5478203"/>
                <a:ext cx="107275" cy="113346"/>
              </a:xfrm>
              <a:custGeom>
                <a:avLst/>
                <a:gdLst>
                  <a:gd name="connsiteX0" fmla="*/ 85630 w 85820"/>
                  <a:gd name="connsiteY0" fmla="*/ 42958 h 90677"/>
                  <a:gd name="connsiteX1" fmla="*/ 85820 w 85820"/>
                  <a:gd name="connsiteY1" fmla="*/ 73914 h 90677"/>
                  <a:gd name="connsiteX2" fmla="*/ 79914 w 85820"/>
                  <a:gd name="connsiteY2" fmla="*/ 78486 h 90677"/>
                  <a:gd name="connsiteX3" fmla="*/ 62674 w 85820"/>
                  <a:gd name="connsiteY3" fmla="*/ 76962 h 90677"/>
                  <a:gd name="connsiteX4" fmla="*/ 55530 w 85820"/>
                  <a:gd name="connsiteY4" fmla="*/ 73723 h 90677"/>
                  <a:gd name="connsiteX5" fmla="*/ 50578 w 85820"/>
                  <a:gd name="connsiteY5" fmla="*/ 73152 h 90677"/>
                  <a:gd name="connsiteX6" fmla="*/ 45053 w 85820"/>
                  <a:gd name="connsiteY6" fmla="*/ 78391 h 90677"/>
                  <a:gd name="connsiteX7" fmla="*/ 43910 w 85820"/>
                  <a:gd name="connsiteY7" fmla="*/ 84106 h 90677"/>
                  <a:gd name="connsiteX8" fmla="*/ 41243 w 85820"/>
                  <a:gd name="connsiteY8" fmla="*/ 85058 h 90677"/>
                  <a:gd name="connsiteX9" fmla="*/ 38957 w 85820"/>
                  <a:gd name="connsiteY9" fmla="*/ 88392 h 90677"/>
                  <a:gd name="connsiteX10" fmla="*/ 34480 w 85820"/>
                  <a:gd name="connsiteY10" fmla="*/ 90678 h 90677"/>
                  <a:gd name="connsiteX11" fmla="*/ 26003 w 85820"/>
                  <a:gd name="connsiteY11" fmla="*/ 88201 h 90677"/>
                  <a:gd name="connsiteX12" fmla="*/ 16478 w 85820"/>
                  <a:gd name="connsiteY12" fmla="*/ 80486 h 90677"/>
                  <a:gd name="connsiteX13" fmla="*/ 13335 w 85820"/>
                  <a:gd name="connsiteY13" fmla="*/ 73247 h 90677"/>
                  <a:gd name="connsiteX14" fmla="*/ 8287 w 85820"/>
                  <a:gd name="connsiteY14" fmla="*/ 71342 h 90677"/>
                  <a:gd name="connsiteX15" fmla="*/ 8667 w 85820"/>
                  <a:gd name="connsiteY15" fmla="*/ 35433 h 90677"/>
                  <a:gd name="connsiteX16" fmla="*/ 0 w 85820"/>
                  <a:gd name="connsiteY16" fmla="*/ 35052 h 90677"/>
                  <a:gd name="connsiteX17" fmla="*/ 95 w 85820"/>
                  <a:gd name="connsiteY17" fmla="*/ 19907 h 90677"/>
                  <a:gd name="connsiteX18" fmla="*/ 8572 w 85820"/>
                  <a:gd name="connsiteY18" fmla="*/ 19717 h 90677"/>
                  <a:gd name="connsiteX19" fmla="*/ 8572 w 85820"/>
                  <a:gd name="connsiteY19" fmla="*/ 17145 h 90677"/>
                  <a:gd name="connsiteX20" fmla="*/ 26670 w 85820"/>
                  <a:gd name="connsiteY20" fmla="*/ 16764 h 90677"/>
                  <a:gd name="connsiteX21" fmla="*/ 26289 w 85820"/>
                  <a:gd name="connsiteY21" fmla="*/ 11049 h 90677"/>
                  <a:gd name="connsiteX22" fmla="*/ 59436 w 85820"/>
                  <a:gd name="connsiteY22" fmla="*/ 10668 h 90677"/>
                  <a:gd name="connsiteX23" fmla="*/ 59436 w 85820"/>
                  <a:gd name="connsiteY23" fmla="*/ 8191 h 90677"/>
                  <a:gd name="connsiteX24" fmla="*/ 69056 w 85820"/>
                  <a:gd name="connsiteY24" fmla="*/ 7810 h 90677"/>
                  <a:gd name="connsiteX25" fmla="*/ 69152 w 85820"/>
                  <a:gd name="connsiteY25" fmla="*/ 667 h 90677"/>
                  <a:gd name="connsiteX26" fmla="*/ 85154 w 85820"/>
                  <a:gd name="connsiteY26" fmla="*/ 0 h 90677"/>
                  <a:gd name="connsiteX27" fmla="*/ 85630 w 85820"/>
                  <a:gd name="connsiteY27" fmla="*/ 42958 h 90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5820" h="90677">
                    <a:moveTo>
                      <a:pt x="85630" y="42958"/>
                    </a:moveTo>
                    <a:lnTo>
                      <a:pt x="85820" y="73914"/>
                    </a:lnTo>
                    <a:lnTo>
                      <a:pt x="79914" y="78486"/>
                    </a:lnTo>
                    <a:lnTo>
                      <a:pt x="62674" y="76962"/>
                    </a:lnTo>
                    <a:lnTo>
                      <a:pt x="55530" y="73723"/>
                    </a:lnTo>
                    <a:lnTo>
                      <a:pt x="50578" y="73152"/>
                    </a:lnTo>
                    <a:lnTo>
                      <a:pt x="45053" y="78391"/>
                    </a:lnTo>
                    <a:lnTo>
                      <a:pt x="43910" y="84106"/>
                    </a:lnTo>
                    <a:lnTo>
                      <a:pt x="41243" y="85058"/>
                    </a:lnTo>
                    <a:lnTo>
                      <a:pt x="38957" y="88392"/>
                    </a:lnTo>
                    <a:lnTo>
                      <a:pt x="34480" y="90678"/>
                    </a:lnTo>
                    <a:lnTo>
                      <a:pt x="26003" y="88201"/>
                    </a:lnTo>
                    <a:lnTo>
                      <a:pt x="16478" y="80486"/>
                    </a:lnTo>
                    <a:lnTo>
                      <a:pt x="13335" y="73247"/>
                    </a:lnTo>
                    <a:lnTo>
                      <a:pt x="8287" y="71342"/>
                    </a:lnTo>
                    <a:lnTo>
                      <a:pt x="8667" y="35433"/>
                    </a:lnTo>
                    <a:lnTo>
                      <a:pt x="0" y="35052"/>
                    </a:lnTo>
                    <a:lnTo>
                      <a:pt x="95" y="19907"/>
                    </a:lnTo>
                    <a:lnTo>
                      <a:pt x="8572" y="19717"/>
                    </a:lnTo>
                    <a:lnTo>
                      <a:pt x="8572" y="17145"/>
                    </a:lnTo>
                    <a:lnTo>
                      <a:pt x="26670" y="16764"/>
                    </a:lnTo>
                    <a:lnTo>
                      <a:pt x="26289" y="11049"/>
                    </a:lnTo>
                    <a:lnTo>
                      <a:pt x="59436" y="10668"/>
                    </a:lnTo>
                    <a:lnTo>
                      <a:pt x="59436" y="8191"/>
                    </a:lnTo>
                    <a:lnTo>
                      <a:pt x="69056" y="7810"/>
                    </a:lnTo>
                    <a:lnTo>
                      <a:pt x="69152" y="667"/>
                    </a:lnTo>
                    <a:lnTo>
                      <a:pt x="85154" y="0"/>
                    </a:lnTo>
                    <a:lnTo>
                      <a:pt x="85630" y="42958"/>
                    </a:lnTo>
                    <a:close/>
                  </a:path>
                </a:pathLst>
              </a:custGeom>
              <a:noFill/>
              <a:ln w="2667" cap="flat">
                <a:solidFill>
                  <a:srgbClr val="FFFFFF"/>
                </a:solidFill>
                <a:prstDash val="solid"/>
                <a:miter/>
              </a:ln>
            </p:spPr>
            <p:txBody>
              <a:bodyPr rtlCol="0" anchor="ctr"/>
              <a:lstStyle/>
              <a:p>
                <a:endParaRPr lang="en-US"/>
              </a:p>
            </p:txBody>
          </p:sp>
          <p:sp>
            <p:nvSpPr>
              <p:cNvPr id="639" name="Freeform: Shape 638">
                <a:extLst>
                  <a:ext uri="{FF2B5EF4-FFF2-40B4-BE49-F238E27FC236}">
                    <a16:creationId xmlns:a16="http://schemas.microsoft.com/office/drawing/2014/main" id="{1DC91024-72AC-497E-98E7-96D04D3DF586}"/>
                  </a:ext>
                </a:extLst>
              </p:cNvPr>
              <p:cNvSpPr/>
              <p:nvPr/>
            </p:nvSpPr>
            <p:spPr>
              <a:xfrm>
                <a:off x="9645842" y="5531901"/>
                <a:ext cx="126683" cy="109061"/>
              </a:xfrm>
              <a:custGeom>
                <a:avLst/>
                <a:gdLst>
                  <a:gd name="connsiteX0" fmla="*/ 96012 w 101346"/>
                  <a:gd name="connsiteY0" fmla="*/ 43625 h 87249"/>
                  <a:gd name="connsiteX1" fmla="*/ 95917 w 101346"/>
                  <a:gd name="connsiteY1" fmla="*/ 57150 h 87249"/>
                  <a:gd name="connsiteX2" fmla="*/ 101346 w 101346"/>
                  <a:gd name="connsiteY2" fmla="*/ 63246 h 87249"/>
                  <a:gd name="connsiteX3" fmla="*/ 95917 w 101346"/>
                  <a:gd name="connsiteY3" fmla="*/ 63246 h 87249"/>
                  <a:gd name="connsiteX4" fmla="*/ 96107 w 101346"/>
                  <a:gd name="connsiteY4" fmla="*/ 77534 h 87249"/>
                  <a:gd name="connsiteX5" fmla="*/ 92678 w 101346"/>
                  <a:gd name="connsiteY5" fmla="*/ 77819 h 87249"/>
                  <a:gd name="connsiteX6" fmla="*/ 89916 w 101346"/>
                  <a:gd name="connsiteY6" fmla="*/ 74771 h 87249"/>
                  <a:gd name="connsiteX7" fmla="*/ 88582 w 101346"/>
                  <a:gd name="connsiteY7" fmla="*/ 64579 h 87249"/>
                  <a:gd name="connsiteX8" fmla="*/ 76962 w 101346"/>
                  <a:gd name="connsiteY8" fmla="*/ 60770 h 87249"/>
                  <a:gd name="connsiteX9" fmla="*/ 71438 w 101346"/>
                  <a:gd name="connsiteY9" fmla="*/ 64103 h 87249"/>
                  <a:gd name="connsiteX10" fmla="*/ 67342 w 101346"/>
                  <a:gd name="connsiteY10" fmla="*/ 70580 h 87249"/>
                  <a:gd name="connsiteX11" fmla="*/ 62865 w 101346"/>
                  <a:gd name="connsiteY11" fmla="*/ 72009 h 87249"/>
                  <a:gd name="connsiteX12" fmla="*/ 57341 w 101346"/>
                  <a:gd name="connsiteY12" fmla="*/ 80296 h 87249"/>
                  <a:gd name="connsiteX13" fmla="*/ 47054 w 101346"/>
                  <a:gd name="connsiteY13" fmla="*/ 86868 h 87249"/>
                  <a:gd name="connsiteX14" fmla="*/ 44196 w 101346"/>
                  <a:gd name="connsiteY14" fmla="*/ 87249 h 87249"/>
                  <a:gd name="connsiteX15" fmla="*/ 37719 w 101346"/>
                  <a:gd name="connsiteY15" fmla="*/ 83534 h 87249"/>
                  <a:gd name="connsiteX16" fmla="*/ 30194 w 101346"/>
                  <a:gd name="connsiteY16" fmla="*/ 81629 h 87249"/>
                  <a:gd name="connsiteX17" fmla="*/ 26670 w 101346"/>
                  <a:gd name="connsiteY17" fmla="*/ 77819 h 87249"/>
                  <a:gd name="connsiteX18" fmla="*/ 26670 w 101346"/>
                  <a:gd name="connsiteY18" fmla="*/ 75914 h 87249"/>
                  <a:gd name="connsiteX19" fmla="*/ 30861 w 101346"/>
                  <a:gd name="connsiteY19" fmla="*/ 71914 h 87249"/>
                  <a:gd name="connsiteX20" fmla="*/ 28860 w 101346"/>
                  <a:gd name="connsiteY20" fmla="*/ 68675 h 87249"/>
                  <a:gd name="connsiteX21" fmla="*/ 31337 w 101346"/>
                  <a:gd name="connsiteY21" fmla="*/ 66485 h 87249"/>
                  <a:gd name="connsiteX22" fmla="*/ 30956 w 101346"/>
                  <a:gd name="connsiteY22" fmla="*/ 64199 h 87249"/>
                  <a:gd name="connsiteX23" fmla="*/ 25527 w 101346"/>
                  <a:gd name="connsiteY23" fmla="*/ 58198 h 87249"/>
                  <a:gd name="connsiteX24" fmla="*/ 18859 w 101346"/>
                  <a:gd name="connsiteY24" fmla="*/ 61055 h 87249"/>
                  <a:gd name="connsiteX25" fmla="*/ 13621 w 101346"/>
                  <a:gd name="connsiteY25" fmla="*/ 60484 h 87249"/>
                  <a:gd name="connsiteX26" fmla="*/ 8477 w 101346"/>
                  <a:gd name="connsiteY26" fmla="*/ 57436 h 87249"/>
                  <a:gd name="connsiteX27" fmla="*/ 4476 w 101346"/>
                  <a:gd name="connsiteY27" fmla="*/ 44577 h 87249"/>
                  <a:gd name="connsiteX28" fmla="*/ 7239 w 101346"/>
                  <a:gd name="connsiteY28" fmla="*/ 31718 h 87249"/>
                  <a:gd name="connsiteX29" fmla="*/ 3810 w 101346"/>
                  <a:gd name="connsiteY29" fmla="*/ 28861 h 87249"/>
                  <a:gd name="connsiteX30" fmla="*/ 191 w 101346"/>
                  <a:gd name="connsiteY30" fmla="*/ 30956 h 87249"/>
                  <a:gd name="connsiteX31" fmla="*/ 0 w 101346"/>
                  <a:gd name="connsiteY31" fmla="*/ 0 h 87249"/>
                  <a:gd name="connsiteX32" fmla="*/ 95726 w 101346"/>
                  <a:gd name="connsiteY32" fmla="*/ 0 h 87249"/>
                  <a:gd name="connsiteX33" fmla="*/ 96012 w 101346"/>
                  <a:gd name="connsiteY33" fmla="*/ 43625 h 87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1346" h="87249">
                    <a:moveTo>
                      <a:pt x="96012" y="43625"/>
                    </a:moveTo>
                    <a:lnTo>
                      <a:pt x="95917" y="57150"/>
                    </a:lnTo>
                    <a:lnTo>
                      <a:pt x="101346" y="63246"/>
                    </a:lnTo>
                    <a:lnTo>
                      <a:pt x="95917" y="63246"/>
                    </a:lnTo>
                    <a:lnTo>
                      <a:pt x="96107" y="77534"/>
                    </a:lnTo>
                    <a:lnTo>
                      <a:pt x="92678" y="77819"/>
                    </a:lnTo>
                    <a:lnTo>
                      <a:pt x="89916" y="74771"/>
                    </a:lnTo>
                    <a:lnTo>
                      <a:pt x="88582" y="64579"/>
                    </a:lnTo>
                    <a:lnTo>
                      <a:pt x="76962" y="60770"/>
                    </a:lnTo>
                    <a:lnTo>
                      <a:pt x="71438" y="64103"/>
                    </a:lnTo>
                    <a:lnTo>
                      <a:pt x="67342" y="70580"/>
                    </a:lnTo>
                    <a:lnTo>
                      <a:pt x="62865" y="72009"/>
                    </a:lnTo>
                    <a:lnTo>
                      <a:pt x="57341" y="80296"/>
                    </a:lnTo>
                    <a:lnTo>
                      <a:pt x="47054" y="86868"/>
                    </a:lnTo>
                    <a:lnTo>
                      <a:pt x="44196" y="87249"/>
                    </a:lnTo>
                    <a:lnTo>
                      <a:pt x="37719" y="83534"/>
                    </a:lnTo>
                    <a:lnTo>
                      <a:pt x="30194" y="81629"/>
                    </a:lnTo>
                    <a:lnTo>
                      <a:pt x="26670" y="77819"/>
                    </a:lnTo>
                    <a:lnTo>
                      <a:pt x="26670" y="75914"/>
                    </a:lnTo>
                    <a:lnTo>
                      <a:pt x="30861" y="71914"/>
                    </a:lnTo>
                    <a:lnTo>
                      <a:pt x="28860" y="68675"/>
                    </a:lnTo>
                    <a:lnTo>
                      <a:pt x="31337" y="66485"/>
                    </a:lnTo>
                    <a:lnTo>
                      <a:pt x="30956" y="64199"/>
                    </a:lnTo>
                    <a:lnTo>
                      <a:pt x="25527" y="58198"/>
                    </a:lnTo>
                    <a:lnTo>
                      <a:pt x="18859" y="61055"/>
                    </a:lnTo>
                    <a:lnTo>
                      <a:pt x="13621" y="60484"/>
                    </a:lnTo>
                    <a:lnTo>
                      <a:pt x="8477" y="57436"/>
                    </a:lnTo>
                    <a:lnTo>
                      <a:pt x="4476" y="44577"/>
                    </a:lnTo>
                    <a:lnTo>
                      <a:pt x="7239" y="31718"/>
                    </a:lnTo>
                    <a:lnTo>
                      <a:pt x="3810" y="28861"/>
                    </a:lnTo>
                    <a:lnTo>
                      <a:pt x="191" y="30956"/>
                    </a:lnTo>
                    <a:lnTo>
                      <a:pt x="0" y="0"/>
                    </a:lnTo>
                    <a:lnTo>
                      <a:pt x="95726" y="0"/>
                    </a:lnTo>
                    <a:lnTo>
                      <a:pt x="96012" y="43625"/>
                    </a:lnTo>
                    <a:close/>
                  </a:path>
                </a:pathLst>
              </a:custGeom>
              <a:solidFill>
                <a:srgbClr val="669940"/>
              </a:solidFill>
              <a:ln w="9525" cap="flat">
                <a:noFill/>
                <a:prstDash val="solid"/>
                <a:miter/>
              </a:ln>
            </p:spPr>
            <p:txBody>
              <a:bodyPr rtlCol="0" anchor="ctr"/>
              <a:lstStyle/>
              <a:p>
                <a:endParaRPr lang="en-US"/>
              </a:p>
            </p:txBody>
          </p:sp>
          <p:sp>
            <p:nvSpPr>
              <p:cNvPr id="640" name="Freeform: Shape 639">
                <a:extLst>
                  <a:ext uri="{FF2B5EF4-FFF2-40B4-BE49-F238E27FC236}">
                    <a16:creationId xmlns:a16="http://schemas.microsoft.com/office/drawing/2014/main" id="{DF1AFDB2-E1E9-4BCB-A7B1-7A2D833F39F8}"/>
                  </a:ext>
                </a:extLst>
              </p:cNvPr>
              <p:cNvSpPr/>
              <p:nvPr/>
            </p:nvSpPr>
            <p:spPr>
              <a:xfrm>
                <a:off x="9645842" y="5531901"/>
                <a:ext cx="126683" cy="109061"/>
              </a:xfrm>
              <a:custGeom>
                <a:avLst/>
                <a:gdLst>
                  <a:gd name="connsiteX0" fmla="*/ 96012 w 101346"/>
                  <a:gd name="connsiteY0" fmla="*/ 43625 h 87249"/>
                  <a:gd name="connsiteX1" fmla="*/ 95917 w 101346"/>
                  <a:gd name="connsiteY1" fmla="*/ 57150 h 87249"/>
                  <a:gd name="connsiteX2" fmla="*/ 101346 w 101346"/>
                  <a:gd name="connsiteY2" fmla="*/ 63246 h 87249"/>
                  <a:gd name="connsiteX3" fmla="*/ 95917 w 101346"/>
                  <a:gd name="connsiteY3" fmla="*/ 63246 h 87249"/>
                  <a:gd name="connsiteX4" fmla="*/ 96107 w 101346"/>
                  <a:gd name="connsiteY4" fmla="*/ 77534 h 87249"/>
                  <a:gd name="connsiteX5" fmla="*/ 92678 w 101346"/>
                  <a:gd name="connsiteY5" fmla="*/ 77819 h 87249"/>
                  <a:gd name="connsiteX6" fmla="*/ 89916 w 101346"/>
                  <a:gd name="connsiteY6" fmla="*/ 74771 h 87249"/>
                  <a:gd name="connsiteX7" fmla="*/ 88582 w 101346"/>
                  <a:gd name="connsiteY7" fmla="*/ 64579 h 87249"/>
                  <a:gd name="connsiteX8" fmla="*/ 76962 w 101346"/>
                  <a:gd name="connsiteY8" fmla="*/ 60770 h 87249"/>
                  <a:gd name="connsiteX9" fmla="*/ 71438 w 101346"/>
                  <a:gd name="connsiteY9" fmla="*/ 64103 h 87249"/>
                  <a:gd name="connsiteX10" fmla="*/ 67342 w 101346"/>
                  <a:gd name="connsiteY10" fmla="*/ 70580 h 87249"/>
                  <a:gd name="connsiteX11" fmla="*/ 62865 w 101346"/>
                  <a:gd name="connsiteY11" fmla="*/ 72009 h 87249"/>
                  <a:gd name="connsiteX12" fmla="*/ 57341 w 101346"/>
                  <a:gd name="connsiteY12" fmla="*/ 80296 h 87249"/>
                  <a:gd name="connsiteX13" fmla="*/ 47054 w 101346"/>
                  <a:gd name="connsiteY13" fmla="*/ 86868 h 87249"/>
                  <a:gd name="connsiteX14" fmla="*/ 44196 w 101346"/>
                  <a:gd name="connsiteY14" fmla="*/ 87249 h 87249"/>
                  <a:gd name="connsiteX15" fmla="*/ 37719 w 101346"/>
                  <a:gd name="connsiteY15" fmla="*/ 83534 h 87249"/>
                  <a:gd name="connsiteX16" fmla="*/ 30194 w 101346"/>
                  <a:gd name="connsiteY16" fmla="*/ 81629 h 87249"/>
                  <a:gd name="connsiteX17" fmla="*/ 26670 w 101346"/>
                  <a:gd name="connsiteY17" fmla="*/ 77819 h 87249"/>
                  <a:gd name="connsiteX18" fmla="*/ 26670 w 101346"/>
                  <a:gd name="connsiteY18" fmla="*/ 75914 h 87249"/>
                  <a:gd name="connsiteX19" fmla="*/ 30861 w 101346"/>
                  <a:gd name="connsiteY19" fmla="*/ 71914 h 87249"/>
                  <a:gd name="connsiteX20" fmla="*/ 28860 w 101346"/>
                  <a:gd name="connsiteY20" fmla="*/ 68675 h 87249"/>
                  <a:gd name="connsiteX21" fmla="*/ 31337 w 101346"/>
                  <a:gd name="connsiteY21" fmla="*/ 66485 h 87249"/>
                  <a:gd name="connsiteX22" fmla="*/ 30956 w 101346"/>
                  <a:gd name="connsiteY22" fmla="*/ 64199 h 87249"/>
                  <a:gd name="connsiteX23" fmla="*/ 25527 w 101346"/>
                  <a:gd name="connsiteY23" fmla="*/ 58198 h 87249"/>
                  <a:gd name="connsiteX24" fmla="*/ 18859 w 101346"/>
                  <a:gd name="connsiteY24" fmla="*/ 61055 h 87249"/>
                  <a:gd name="connsiteX25" fmla="*/ 13621 w 101346"/>
                  <a:gd name="connsiteY25" fmla="*/ 60484 h 87249"/>
                  <a:gd name="connsiteX26" fmla="*/ 8477 w 101346"/>
                  <a:gd name="connsiteY26" fmla="*/ 57436 h 87249"/>
                  <a:gd name="connsiteX27" fmla="*/ 4476 w 101346"/>
                  <a:gd name="connsiteY27" fmla="*/ 44577 h 87249"/>
                  <a:gd name="connsiteX28" fmla="*/ 7239 w 101346"/>
                  <a:gd name="connsiteY28" fmla="*/ 31718 h 87249"/>
                  <a:gd name="connsiteX29" fmla="*/ 3810 w 101346"/>
                  <a:gd name="connsiteY29" fmla="*/ 28861 h 87249"/>
                  <a:gd name="connsiteX30" fmla="*/ 191 w 101346"/>
                  <a:gd name="connsiteY30" fmla="*/ 30956 h 87249"/>
                  <a:gd name="connsiteX31" fmla="*/ 0 w 101346"/>
                  <a:gd name="connsiteY31" fmla="*/ 0 h 87249"/>
                  <a:gd name="connsiteX32" fmla="*/ 95726 w 101346"/>
                  <a:gd name="connsiteY32" fmla="*/ 0 h 87249"/>
                  <a:gd name="connsiteX33" fmla="*/ 96012 w 101346"/>
                  <a:gd name="connsiteY33" fmla="*/ 43625 h 87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1346" h="87249">
                    <a:moveTo>
                      <a:pt x="96012" y="43625"/>
                    </a:moveTo>
                    <a:lnTo>
                      <a:pt x="95917" y="57150"/>
                    </a:lnTo>
                    <a:lnTo>
                      <a:pt x="101346" y="63246"/>
                    </a:lnTo>
                    <a:lnTo>
                      <a:pt x="95917" y="63246"/>
                    </a:lnTo>
                    <a:lnTo>
                      <a:pt x="96107" y="77534"/>
                    </a:lnTo>
                    <a:lnTo>
                      <a:pt x="92678" y="77819"/>
                    </a:lnTo>
                    <a:lnTo>
                      <a:pt x="89916" y="74771"/>
                    </a:lnTo>
                    <a:lnTo>
                      <a:pt x="88582" y="64579"/>
                    </a:lnTo>
                    <a:lnTo>
                      <a:pt x="76962" y="60770"/>
                    </a:lnTo>
                    <a:lnTo>
                      <a:pt x="71438" y="64103"/>
                    </a:lnTo>
                    <a:lnTo>
                      <a:pt x="67342" y="70580"/>
                    </a:lnTo>
                    <a:lnTo>
                      <a:pt x="62865" y="72009"/>
                    </a:lnTo>
                    <a:lnTo>
                      <a:pt x="57341" y="80296"/>
                    </a:lnTo>
                    <a:lnTo>
                      <a:pt x="47054" y="86868"/>
                    </a:lnTo>
                    <a:lnTo>
                      <a:pt x="44196" y="87249"/>
                    </a:lnTo>
                    <a:lnTo>
                      <a:pt x="37719" y="83534"/>
                    </a:lnTo>
                    <a:lnTo>
                      <a:pt x="30194" y="81629"/>
                    </a:lnTo>
                    <a:lnTo>
                      <a:pt x="26670" y="77819"/>
                    </a:lnTo>
                    <a:lnTo>
                      <a:pt x="26670" y="75914"/>
                    </a:lnTo>
                    <a:lnTo>
                      <a:pt x="30861" y="71914"/>
                    </a:lnTo>
                    <a:lnTo>
                      <a:pt x="28860" y="68675"/>
                    </a:lnTo>
                    <a:lnTo>
                      <a:pt x="31337" y="66485"/>
                    </a:lnTo>
                    <a:lnTo>
                      <a:pt x="30956" y="64199"/>
                    </a:lnTo>
                    <a:lnTo>
                      <a:pt x="25527" y="58198"/>
                    </a:lnTo>
                    <a:lnTo>
                      <a:pt x="18859" y="61055"/>
                    </a:lnTo>
                    <a:lnTo>
                      <a:pt x="13621" y="60484"/>
                    </a:lnTo>
                    <a:lnTo>
                      <a:pt x="8477" y="57436"/>
                    </a:lnTo>
                    <a:lnTo>
                      <a:pt x="4476" y="44577"/>
                    </a:lnTo>
                    <a:lnTo>
                      <a:pt x="7239" y="31718"/>
                    </a:lnTo>
                    <a:lnTo>
                      <a:pt x="3810" y="28861"/>
                    </a:lnTo>
                    <a:lnTo>
                      <a:pt x="191" y="30956"/>
                    </a:lnTo>
                    <a:lnTo>
                      <a:pt x="0" y="0"/>
                    </a:lnTo>
                    <a:lnTo>
                      <a:pt x="95726" y="0"/>
                    </a:lnTo>
                    <a:lnTo>
                      <a:pt x="96012" y="43625"/>
                    </a:lnTo>
                    <a:close/>
                  </a:path>
                </a:pathLst>
              </a:custGeom>
              <a:noFill/>
              <a:ln w="2667" cap="flat">
                <a:solidFill>
                  <a:srgbClr val="FFFFFF"/>
                </a:solidFill>
                <a:prstDash val="solid"/>
                <a:miter/>
              </a:ln>
            </p:spPr>
            <p:txBody>
              <a:bodyPr rtlCol="0" anchor="ctr"/>
              <a:lstStyle/>
              <a:p>
                <a:endParaRPr lang="en-US"/>
              </a:p>
            </p:txBody>
          </p:sp>
          <p:sp>
            <p:nvSpPr>
              <p:cNvPr id="641" name="Freeform: Shape 640">
                <a:extLst>
                  <a:ext uri="{FF2B5EF4-FFF2-40B4-BE49-F238E27FC236}">
                    <a16:creationId xmlns:a16="http://schemas.microsoft.com/office/drawing/2014/main" id="{EA8F0C41-51F3-40DE-B75D-F36ED8D920F4}"/>
                  </a:ext>
                </a:extLst>
              </p:cNvPr>
              <p:cNvSpPr/>
              <p:nvPr/>
            </p:nvSpPr>
            <p:spPr>
              <a:xfrm>
                <a:off x="9886467" y="5559403"/>
                <a:ext cx="86915" cy="87391"/>
              </a:xfrm>
              <a:custGeom>
                <a:avLst/>
                <a:gdLst>
                  <a:gd name="connsiteX0" fmla="*/ 66675 w 69532"/>
                  <a:gd name="connsiteY0" fmla="*/ 12192 h 69913"/>
                  <a:gd name="connsiteX1" fmla="*/ 69532 w 69532"/>
                  <a:gd name="connsiteY1" fmla="*/ 16574 h 69913"/>
                  <a:gd name="connsiteX2" fmla="*/ 69532 w 69532"/>
                  <a:gd name="connsiteY2" fmla="*/ 24098 h 69913"/>
                  <a:gd name="connsiteX3" fmla="*/ 65151 w 69532"/>
                  <a:gd name="connsiteY3" fmla="*/ 27337 h 69913"/>
                  <a:gd name="connsiteX4" fmla="*/ 64294 w 69532"/>
                  <a:gd name="connsiteY4" fmla="*/ 32004 h 69913"/>
                  <a:gd name="connsiteX5" fmla="*/ 60960 w 69532"/>
                  <a:gd name="connsiteY5" fmla="*/ 32671 h 69913"/>
                  <a:gd name="connsiteX6" fmla="*/ 59055 w 69532"/>
                  <a:gd name="connsiteY6" fmla="*/ 35052 h 69913"/>
                  <a:gd name="connsiteX7" fmla="*/ 59721 w 69532"/>
                  <a:gd name="connsiteY7" fmla="*/ 37719 h 69913"/>
                  <a:gd name="connsiteX8" fmla="*/ 64675 w 69532"/>
                  <a:gd name="connsiteY8" fmla="*/ 41529 h 69913"/>
                  <a:gd name="connsiteX9" fmla="*/ 63532 w 69532"/>
                  <a:gd name="connsiteY9" fmla="*/ 57150 h 69913"/>
                  <a:gd name="connsiteX10" fmla="*/ 50006 w 69532"/>
                  <a:gd name="connsiteY10" fmla="*/ 53626 h 69913"/>
                  <a:gd name="connsiteX11" fmla="*/ 48196 w 69532"/>
                  <a:gd name="connsiteY11" fmla="*/ 55531 h 69913"/>
                  <a:gd name="connsiteX12" fmla="*/ 45529 w 69532"/>
                  <a:gd name="connsiteY12" fmla="*/ 66675 h 69913"/>
                  <a:gd name="connsiteX13" fmla="*/ 42576 w 69532"/>
                  <a:gd name="connsiteY13" fmla="*/ 69437 h 69913"/>
                  <a:gd name="connsiteX14" fmla="*/ 36385 w 69532"/>
                  <a:gd name="connsiteY14" fmla="*/ 69914 h 69913"/>
                  <a:gd name="connsiteX15" fmla="*/ 28384 w 69532"/>
                  <a:gd name="connsiteY15" fmla="*/ 62294 h 69913"/>
                  <a:gd name="connsiteX16" fmla="*/ 25622 w 69532"/>
                  <a:gd name="connsiteY16" fmla="*/ 62008 h 69913"/>
                  <a:gd name="connsiteX17" fmla="*/ 20764 w 69532"/>
                  <a:gd name="connsiteY17" fmla="*/ 64675 h 69913"/>
                  <a:gd name="connsiteX18" fmla="*/ 17906 w 69532"/>
                  <a:gd name="connsiteY18" fmla="*/ 63913 h 69913"/>
                  <a:gd name="connsiteX19" fmla="*/ 14954 w 69532"/>
                  <a:gd name="connsiteY19" fmla="*/ 59531 h 69913"/>
                  <a:gd name="connsiteX20" fmla="*/ 14288 w 69532"/>
                  <a:gd name="connsiteY20" fmla="*/ 51435 h 69913"/>
                  <a:gd name="connsiteX21" fmla="*/ 11716 w 69532"/>
                  <a:gd name="connsiteY21" fmla="*/ 46387 h 69913"/>
                  <a:gd name="connsiteX22" fmla="*/ 6667 w 69532"/>
                  <a:gd name="connsiteY22" fmla="*/ 44101 h 69913"/>
                  <a:gd name="connsiteX23" fmla="*/ 6096 w 69532"/>
                  <a:gd name="connsiteY23" fmla="*/ 33623 h 69913"/>
                  <a:gd name="connsiteX24" fmla="*/ 0 w 69532"/>
                  <a:gd name="connsiteY24" fmla="*/ 33528 h 69913"/>
                  <a:gd name="connsiteX25" fmla="*/ 476 w 69532"/>
                  <a:gd name="connsiteY25" fmla="*/ 22193 h 69913"/>
                  <a:gd name="connsiteX26" fmla="*/ 1238 w 69532"/>
                  <a:gd name="connsiteY26" fmla="*/ 381 h 69913"/>
                  <a:gd name="connsiteX27" fmla="*/ 6858 w 69532"/>
                  <a:gd name="connsiteY27" fmla="*/ 381 h 69913"/>
                  <a:gd name="connsiteX28" fmla="*/ 53625 w 69532"/>
                  <a:gd name="connsiteY28" fmla="*/ 0 h 69913"/>
                  <a:gd name="connsiteX29" fmla="*/ 64960 w 69532"/>
                  <a:gd name="connsiteY29" fmla="*/ 8382 h 69913"/>
                  <a:gd name="connsiteX30" fmla="*/ 66675 w 69532"/>
                  <a:gd name="connsiteY30" fmla="*/ 12192 h 69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9532" h="69913">
                    <a:moveTo>
                      <a:pt x="66675" y="12192"/>
                    </a:moveTo>
                    <a:lnTo>
                      <a:pt x="69532" y="16574"/>
                    </a:lnTo>
                    <a:lnTo>
                      <a:pt x="69532" y="24098"/>
                    </a:lnTo>
                    <a:lnTo>
                      <a:pt x="65151" y="27337"/>
                    </a:lnTo>
                    <a:lnTo>
                      <a:pt x="64294" y="32004"/>
                    </a:lnTo>
                    <a:lnTo>
                      <a:pt x="60960" y="32671"/>
                    </a:lnTo>
                    <a:lnTo>
                      <a:pt x="59055" y="35052"/>
                    </a:lnTo>
                    <a:lnTo>
                      <a:pt x="59721" y="37719"/>
                    </a:lnTo>
                    <a:lnTo>
                      <a:pt x="64675" y="41529"/>
                    </a:lnTo>
                    <a:lnTo>
                      <a:pt x="63532" y="57150"/>
                    </a:lnTo>
                    <a:lnTo>
                      <a:pt x="50006" y="53626"/>
                    </a:lnTo>
                    <a:lnTo>
                      <a:pt x="48196" y="55531"/>
                    </a:lnTo>
                    <a:lnTo>
                      <a:pt x="45529" y="66675"/>
                    </a:lnTo>
                    <a:lnTo>
                      <a:pt x="42576" y="69437"/>
                    </a:lnTo>
                    <a:lnTo>
                      <a:pt x="36385" y="69914"/>
                    </a:lnTo>
                    <a:lnTo>
                      <a:pt x="28384" y="62294"/>
                    </a:lnTo>
                    <a:lnTo>
                      <a:pt x="25622" y="62008"/>
                    </a:lnTo>
                    <a:lnTo>
                      <a:pt x="20764" y="64675"/>
                    </a:lnTo>
                    <a:lnTo>
                      <a:pt x="17906" y="63913"/>
                    </a:lnTo>
                    <a:lnTo>
                      <a:pt x="14954" y="59531"/>
                    </a:lnTo>
                    <a:lnTo>
                      <a:pt x="14288" y="51435"/>
                    </a:lnTo>
                    <a:lnTo>
                      <a:pt x="11716" y="46387"/>
                    </a:lnTo>
                    <a:lnTo>
                      <a:pt x="6667" y="44101"/>
                    </a:lnTo>
                    <a:lnTo>
                      <a:pt x="6096" y="33623"/>
                    </a:lnTo>
                    <a:lnTo>
                      <a:pt x="0" y="33528"/>
                    </a:lnTo>
                    <a:lnTo>
                      <a:pt x="476" y="22193"/>
                    </a:lnTo>
                    <a:lnTo>
                      <a:pt x="1238" y="381"/>
                    </a:lnTo>
                    <a:lnTo>
                      <a:pt x="6858" y="381"/>
                    </a:lnTo>
                    <a:lnTo>
                      <a:pt x="53625" y="0"/>
                    </a:lnTo>
                    <a:lnTo>
                      <a:pt x="64960" y="8382"/>
                    </a:lnTo>
                    <a:lnTo>
                      <a:pt x="66675" y="12192"/>
                    </a:lnTo>
                    <a:close/>
                  </a:path>
                </a:pathLst>
              </a:custGeom>
              <a:solidFill>
                <a:srgbClr val="669940"/>
              </a:solidFill>
              <a:ln w="9525" cap="flat">
                <a:noFill/>
                <a:prstDash val="solid"/>
                <a:miter/>
              </a:ln>
            </p:spPr>
            <p:txBody>
              <a:bodyPr rtlCol="0" anchor="ctr"/>
              <a:lstStyle/>
              <a:p>
                <a:endParaRPr lang="en-US"/>
              </a:p>
            </p:txBody>
          </p:sp>
          <p:sp>
            <p:nvSpPr>
              <p:cNvPr id="642" name="Freeform: Shape 641">
                <a:extLst>
                  <a:ext uri="{FF2B5EF4-FFF2-40B4-BE49-F238E27FC236}">
                    <a16:creationId xmlns:a16="http://schemas.microsoft.com/office/drawing/2014/main" id="{952A8567-590E-4EA1-A10D-5CAD30201103}"/>
                  </a:ext>
                </a:extLst>
              </p:cNvPr>
              <p:cNvSpPr/>
              <p:nvPr/>
            </p:nvSpPr>
            <p:spPr>
              <a:xfrm>
                <a:off x="9886467" y="5559403"/>
                <a:ext cx="86915" cy="87391"/>
              </a:xfrm>
              <a:custGeom>
                <a:avLst/>
                <a:gdLst>
                  <a:gd name="connsiteX0" fmla="*/ 66675 w 69532"/>
                  <a:gd name="connsiteY0" fmla="*/ 12192 h 69913"/>
                  <a:gd name="connsiteX1" fmla="*/ 69532 w 69532"/>
                  <a:gd name="connsiteY1" fmla="*/ 16574 h 69913"/>
                  <a:gd name="connsiteX2" fmla="*/ 69532 w 69532"/>
                  <a:gd name="connsiteY2" fmla="*/ 24098 h 69913"/>
                  <a:gd name="connsiteX3" fmla="*/ 65151 w 69532"/>
                  <a:gd name="connsiteY3" fmla="*/ 27337 h 69913"/>
                  <a:gd name="connsiteX4" fmla="*/ 64294 w 69532"/>
                  <a:gd name="connsiteY4" fmla="*/ 32004 h 69913"/>
                  <a:gd name="connsiteX5" fmla="*/ 60960 w 69532"/>
                  <a:gd name="connsiteY5" fmla="*/ 32671 h 69913"/>
                  <a:gd name="connsiteX6" fmla="*/ 59055 w 69532"/>
                  <a:gd name="connsiteY6" fmla="*/ 35052 h 69913"/>
                  <a:gd name="connsiteX7" fmla="*/ 59721 w 69532"/>
                  <a:gd name="connsiteY7" fmla="*/ 37719 h 69913"/>
                  <a:gd name="connsiteX8" fmla="*/ 64675 w 69532"/>
                  <a:gd name="connsiteY8" fmla="*/ 41529 h 69913"/>
                  <a:gd name="connsiteX9" fmla="*/ 63532 w 69532"/>
                  <a:gd name="connsiteY9" fmla="*/ 57150 h 69913"/>
                  <a:gd name="connsiteX10" fmla="*/ 50006 w 69532"/>
                  <a:gd name="connsiteY10" fmla="*/ 53626 h 69913"/>
                  <a:gd name="connsiteX11" fmla="*/ 48196 w 69532"/>
                  <a:gd name="connsiteY11" fmla="*/ 55531 h 69913"/>
                  <a:gd name="connsiteX12" fmla="*/ 45529 w 69532"/>
                  <a:gd name="connsiteY12" fmla="*/ 66675 h 69913"/>
                  <a:gd name="connsiteX13" fmla="*/ 42576 w 69532"/>
                  <a:gd name="connsiteY13" fmla="*/ 69437 h 69913"/>
                  <a:gd name="connsiteX14" fmla="*/ 36385 w 69532"/>
                  <a:gd name="connsiteY14" fmla="*/ 69914 h 69913"/>
                  <a:gd name="connsiteX15" fmla="*/ 28384 w 69532"/>
                  <a:gd name="connsiteY15" fmla="*/ 62294 h 69913"/>
                  <a:gd name="connsiteX16" fmla="*/ 25622 w 69532"/>
                  <a:gd name="connsiteY16" fmla="*/ 62008 h 69913"/>
                  <a:gd name="connsiteX17" fmla="*/ 20764 w 69532"/>
                  <a:gd name="connsiteY17" fmla="*/ 64675 h 69913"/>
                  <a:gd name="connsiteX18" fmla="*/ 17906 w 69532"/>
                  <a:gd name="connsiteY18" fmla="*/ 63913 h 69913"/>
                  <a:gd name="connsiteX19" fmla="*/ 14954 w 69532"/>
                  <a:gd name="connsiteY19" fmla="*/ 59531 h 69913"/>
                  <a:gd name="connsiteX20" fmla="*/ 14288 w 69532"/>
                  <a:gd name="connsiteY20" fmla="*/ 51435 h 69913"/>
                  <a:gd name="connsiteX21" fmla="*/ 11716 w 69532"/>
                  <a:gd name="connsiteY21" fmla="*/ 46387 h 69913"/>
                  <a:gd name="connsiteX22" fmla="*/ 6667 w 69532"/>
                  <a:gd name="connsiteY22" fmla="*/ 44101 h 69913"/>
                  <a:gd name="connsiteX23" fmla="*/ 6096 w 69532"/>
                  <a:gd name="connsiteY23" fmla="*/ 33623 h 69913"/>
                  <a:gd name="connsiteX24" fmla="*/ 0 w 69532"/>
                  <a:gd name="connsiteY24" fmla="*/ 33528 h 69913"/>
                  <a:gd name="connsiteX25" fmla="*/ 476 w 69532"/>
                  <a:gd name="connsiteY25" fmla="*/ 22193 h 69913"/>
                  <a:gd name="connsiteX26" fmla="*/ 1238 w 69532"/>
                  <a:gd name="connsiteY26" fmla="*/ 381 h 69913"/>
                  <a:gd name="connsiteX27" fmla="*/ 6858 w 69532"/>
                  <a:gd name="connsiteY27" fmla="*/ 381 h 69913"/>
                  <a:gd name="connsiteX28" fmla="*/ 53625 w 69532"/>
                  <a:gd name="connsiteY28" fmla="*/ 0 h 69913"/>
                  <a:gd name="connsiteX29" fmla="*/ 64960 w 69532"/>
                  <a:gd name="connsiteY29" fmla="*/ 8382 h 69913"/>
                  <a:gd name="connsiteX30" fmla="*/ 66675 w 69532"/>
                  <a:gd name="connsiteY30" fmla="*/ 12192 h 69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9532" h="69913">
                    <a:moveTo>
                      <a:pt x="66675" y="12192"/>
                    </a:moveTo>
                    <a:lnTo>
                      <a:pt x="69532" y="16574"/>
                    </a:lnTo>
                    <a:lnTo>
                      <a:pt x="69532" y="24098"/>
                    </a:lnTo>
                    <a:lnTo>
                      <a:pt x="65151" y="27337"/>
                    </a:lnTo>
                    <a:lnTo>
                      <a:pt x="64294" y="32004"/>
                    </a:lnTo>
                    <a:lnTo>
                      <a:pt x="60960" y="32671"/>
                    </a:lnTo>
                    <a:lnTo>
                      <a:pt x="59055" y="35052"/>
                    </a:lnTo>
                    <a:lnTo>
                      <a:pt x="59721" y="37719"/>
                    </a:lnTo>
                    <a:lnTo>
                      <a:pt x="64675" y="41529"/>
                    </a:lnTo>
                    <a:lnTo>
                      <a:pt x="63532" y="57150"/>
                    </a:lnTo>
                    <a:lnTo>
                      <a:pt x="50006" y="53626"/>
                    </a:lnTo>
                    <a:lnTo>
                      <a:pt x="48196" y="55531"/>
                    </a:lnTo>
                    <a:lnTo>
                      <a:pt x="45529" y="66675"/>
                    </a:lnTo>
                    <a:lnTo>
                      <a:pt x="42576" y="69437"/>
                    </a:lnTo>
                    <a:lnTo>
                      <a:pt x="36385" y="69914"/>
                    </a:lnTo>
                    <a:lnTo>
                      <a:pt x="28384" y="62294"/>
                    </a:lnTo>
                    <a:lnTo>
                      <a:pt x="25622" y="62008"/>
                    </a:lnTo>
                    <a:lnTo>
                      <a:pt x="20764" y="64675"/>
                    </a:lnTo>
                    <a:lnTo>
                      <a:pt x="17906" y="63913"/>
                    </a:lnTo>
                    <a:lnTo>
                      <a:pt x="14954" y="59531"/>
                    </a:lnTo>
                    <a:lnTo>
                      <a:pt x="14288" y="51435"/>
                    </a:lnTo>
                    <a:lnTo>
                      <a:pt x="11716" y="46387"/>
                    </a:lnTo>
                    <a:lnTo>
                      <a:pt x="6667" y="44101"/>
                    </a:lnTo>
                    <a:lnTo>
                      <a:pt x="6096" y="33623"/>
                    </a:lnTo>
                    <a:lnTo>
                      <a:pt x="0" y="33528"/>
                    </a:lnTo>
                    <a:lnTo>
                      <a:pt x="476" y="22193"/>
                    </a:lnTo>
                    <a:lnTo>
                      <a:pt x="1238" y="381"/>
                    </a:lnTo>
                    <a:lnTo>
                      <a:pt x="6858" y="381"/>
                    </a:lnTo>
                    <a:lnTo>
                      <a:pt x="53625" y="0"/>
                    </a:lnTo>
                    <a:lnTo>
                      <a:pt x="64960" y="8382"/>
                    </a:lnTo>
                    <a:lnTo>
                      <a:pt x="66675" y="12192"/>
                    </a:lnTo>
                    <a:close/>
                  </a:path>
                </a:pathLst>
              </a:custGeom>
              <a:noFill/>
              <a:ln w="2667" cap="flat">
                <a:solidFill>
                  <a:srgbClr val="FFFFFF"/>
                </a:solidFill>
                <a:prstDash val="solid"/>
                <a:miter/>
              </a:ln>
            </p:spPr>
            <p:txBody>
              <a:bodyPr rtlCol="0" anchor="ctr"/>
              <a:lstStyle/>
              <a:p>
                <a:endParaRPr lang="en-US"/>
              </a:p>
            </p:txBody>
          </p:sp>
          <p:sp>
            <p:nvSpPr>
              <p:cNvPr id="643" name="Freeform: Shape 642">
                <a:extLst>
                  <a:ext uri="{FF2B5EF4-FFF2-40B4-BE49-F238E27FC236}">
                    <a16:creationId xmlns:a16="http://schemas.microsoft.com/office/drawing/2014/main" id="{6180CC34-BA5D-45DC-B2E9-CA20930CC29D}"/>
                  </a:ext>
                </a:extLst>
              </p:cNvPr>
              <p:cNvSpPr/>
              <p:nvPr/>
            </p:nvSpPr>
            <p:spPr>
              <a:xfrm>
                <a:off x="9959690" y="5563691"/>
                <a:ext cx="175140" cy="115251"/>
              </a:xfrm>
              <a:custGeom>
                <a:avLst/>
                <a:gdLst>
                  <a:gd name="connsiteX0" fmla="*/ 126587 w 140112"/>
                  <a:gd name="connsiteY0" fmla="*/ 64579 h 92201"/>
                  <a:gd name="connsiteX1" fmla="*/ 112300 w 140112"/>
                  <a:gd name="connsiteY1" fmla="*/ 54769 h 92201"/>
                  <a:gd name="connsiteX2" fmla="*/ 110585 w 140112"/>
                  <a:gd name="connsiteY2" fmla="*/ 54864 h 92201"/>
                  <a:gd name="connsiteX3" fmla="*/ 108014 w 140112"/>
                  <a:gd name="connsiteY3" fmla="*/ 59817 h 92201"/>
                  <a:gd name="connsiteX4" fmla="*/ 104966 w 140112"/>
                  <a:gd name="connsiteY4" fmla="*/ 61246 h 92201"/>
                  <a:gd name="connsiteX5" fmla="*/ 102203 w 140112"/>
                  <a:gd name="connsiteY5" fmla="*/ 57817 h 92201"/>
                  <a:gd name="connsiteX6" fmla="*/ 100775 w 140112"/>
                  <a:gd name="connsiteY6" fmla="*/ 58198 h 92201"/>
                  <a:gd name="connsiteX7" fmla="*/ 100965 w 140112"/>
                  <a:gd name="connsiteY7" fmla="*/ 61436 h 92201"/>
                  <a:gd name="connsiteX8" fmla="*/ 98965 w 140112"/>
                  <a:gd name="connsiteY8" fmla="*/ 64008 h 92201"/>
                  <a:gd name="connsiteX9" fmla="*/ 96869 w 140112"/>
                  <a:gd name="connsiteY9" fmla="*/ 61627 h 92201"/>
                  <a:gd name="connsiteX10" fmla="*/ 93345 w 140112"/>
                  <a:gd name="connsiteY10" fmla="*/ 64579 h 92201"/>
                  <a:gd name="connsiteX11" fmla="*/ 86201 w 140112"/>
                  <a:gd name="connsiteY11" fmla="*/ 63913 h 92201"/>
                  <a:gd name="connsiteX12" fmla="*/ 83248 w 140112"/>
                  <a:gd name="connsiteY12" fmla="*/ 66961 h 92201"/>
                  <a:gd name="connsiteX13" fmla="*/ 76676 w 140112"/>
                  <a:gd name="connsiteY13" fmla="*/ 65722 h 92201"/>
                  <a:gd name="connsiteX14" fmla="*/ 73343 w 140112"/>
                  <a:gd name="connsiteY14" fmla="*/ 67056 h 92201"/>
                  <a:gd name="connsiteX15" fmla="*/ 71057 w 140112"/>
                  <a:gd name="connsiteY15" fmla="*/ 69628 h 92201"/>
                  <a:gd name="connsiteX16" fmla="*/ 71438 w 140112"/>
                  <a:gd name="connsiteY16" fmla="*/ 71056 h 92201"/>
                  <a:gd name="connsiteX17" fmla="*/ 75819 w 140112"/>
                  <a:gd name="connsiteY17" fmla="*/ 68008 h 92201"/>
                  <a:gd name="connsiteX18" fmla="*/ 77914 w 140112"/>
                  <a:gd name="connsiteY18" fmla="*/ 68771 h 92201"/>
                  <a:gd name="connsiteX19" fmla="*/ 74676 w 140112"/>
                  <a:gd name="connsiteY19" fmla="*/ 73152 h 92201"/>
                  <a:gd name="connsiteX20" fmla="*/ 73438 w 140112"/>
                  <a:gd name="connsiteY20" fmla="*/ 78867 h 92201"/>
                  <a:gd name="connsiteX21" fmla="*/ 70390 w 140112"/>
                  <a:gd name="connsiteY21" fmla="*/ 80963 h 92201"/>
                  <a:gd name="connsiteX22" fmla="*/ 66199 w 140112"/>
                  <a:gd name="connsiteY22" fmla="*/ 81344 h 92201"/>
                  <a:gd name="connsiteX23" fmla="*/ 55436 w 140112"/>
                  <a:gd name="connsiteY23" fmla="*/ 78010 h 92201"/>
                  <a:gd name="connsiteX24" fmla="*/ 53530 w 140112"/>
                  <a:gd name="connsiteY24" fmla="*/ 80296 h 92201"/>
                  <a:gd name="connsiteX25" fmla="*/ 51721 w 140112"/>
                  <a:gd name="connsiteY25" fmla="*/ 89821 h 92201"/>
                  <a:gd name="connsiteX26" fmla="*/ 49149 w 140112"/>
                  <a:gd name="connsiteY26" fmla="*/ 92202 h 92201"/>
                  <a:gd name="connsiteX27" fmla="*/ 44005 w 140112"/>
                  <a:gd name="connsiteY27" fmla="*/ 91440 h 92201"/>
                  <a:gd name="connsiteX28" fmla="*/ 40100 w 140112"/>
                  <a:gd name="connsiteY28" fmla="*/ 84582 h 92201"/>
                  <a:gd name="connsiteX29" fmla="*/ 32099 w 140112"/>
                  <a:gd name="connsiteY29" fmla="*/ 75057 h 92201"/>
                  <a:gd name="connsiteX30" fmla="*/ 20955 w 140112"/>
                  <a:gd name="connsiteY30" fmla="*/ 77057 h 92201"/>
                  <a:gd name="connsiteX31" fmla="*/ 18765 w 140112"/>
                  <a:gd name="connsiteY31" fmla="*/ 75152 h 92201"/>
                  <a:gd name="connsiteX32" fmla="*/ 17145 w 140112"/>
                  <a:gd name="connsiteY32" fmla="*/ 69628 h 92201"/>
                  <a:gd name="connsiteX33" fmla="*/ 8573 w 140112"/>
                  <a:gd name="connsiteY33" fmla="*/ 67723 h 92201"/>
                  <a:gd name="connsiteX34" fmla="*/ 2191 w 140112"/>
                  <a:gd name="connsiteY34" fmla="*/ 64198 h 92201"/>
                  <a:gd name="connsiteX35" fmla="*/ 0 w 140112"/>
                  <a:gd name="connsiteY35" fmla="*/ 60293 h 92201"/>
                  <a:gd name="connsiteX36" fmla="*/ 4953 w 140112"/>
                  <a:gd name="connsiteY36" fmla="*/ 53721 h 92201"/>
                  <a:gd name="connsiteX37" fmla="*/ 6096 w 140112"/>
                  <a:gd name="connsiteY37" fmla="*/ 38100 h 92201"/>
                  <a:gd name="connsiteX38" fmla="*/ 1143 w 140112"/>
                  <a:gd name="connsiteY38" fmla="*/ 34290 h 92201"/>
                  <a:gd name="connsiteX39" fmla="*/ 476 w 140112"/>
                  <a:gd name="connsiteY39" fmla="*/ 31623 h 92201"/>
                  <a:gd name="connsiteX40" fmla="*/ 2381 w 140112"/>
                  <a:gd name="connsiteY40" fmla="*/ 29242 h 92201"/>
                  <a:gd name="connsiteX41" fmla="*/ 5715 w 140112"/>
                  <a:gd name="connsiteY41" fmla="*/ 28575 h 92201"/>
                  <a:gd name="connsiteX42" fmla="*/ 6572 w 140112"/>
                  <a:gd name="connsiteY42" fmla="*/ 23908 h 92201"/>
                  <a:gd name="connsiteX43" fmla="*/ 10954 w 140112"/>
                  <a:gd name="connsiteY43" fmla="*/ 20669 h 92201"/>
                  <a:gd name="connsiteX44" fmla="*/ 10954 w 140112"/>
                  <a:gd name="connsiteY44" fmla="*/ 13145 h 92201"/>
                  <a:gd name="connsiteX45" fmla="*/ 8097 w 140112"/>
                  <a:gd name="connsiteY45" fmla="*/ 8763 h 92201"/>
                  <a:gd name="connsiteX46" fmla="*/ 26575 w 140112"/>
                  <a:gd name="connsiteY46" fmla="*/ 8572 h 92201"/>
                  <a:gd name="connsiteX47" fmla="*/ 26670 w 140112"/>
                  <a:gd name="connsiteY47" fmla="*/ 190 h 92201"/>
                  <a:gd name="connsiteX48" fmla="*/ 34385 w 140112"/>
                  <a:gd name="connsiteY48" fmla="*/ 0 h 92201"/>
                  <a:gd name="connsiteX49" fmla="*/ 100775 w 140112"/>
                  <a:gd name="connsiteY49" fmla="*/ 190 h 92201"/>
                  <a:gd name="connsiteX50" fmla="*/ 106109 w 140112"/>
                  <a:gd name="connsiteY50" fmla="*/ 1905 h 92201"/>
                  <a:gd name="connsiteX51" fmla="*/ 110776 w 140112"/>
                  <a:gd name="connsiteY51" fmla="*/ 8477 h 92201"/>
                  <a:gd name="connsiteX52" fmla="*/ 111157 w 140112"/>
                  <a:gd name="connsiteY52" fmla="*/ 42481 h 92201"/>
                  <a:gd name="connsiteX53" fmla="*/ 112205 w 140112"/>
                  <a:gd name="connsiteY53" fmla="*/ 45720 h 92201"/>
                  <a:gd name="connsiteX54" fmla="*/ 113157 w 140112"/>
                  <a:gd name="connsiteY54" fmla="*/ 47054 h 92201"/>
                  <a:gd name="connsiteX55" fmla="*/ 120205 w 140112"/>
                  <a:gd name="connsiteY55" fmla="*/ 48578 h 92201"/>
                  <a:gd name="connsiteX56" fmla="*/ 125635 w 140112"/>
                  <a:gd name="connsiteY56" fmla="*/ 55150 h 92201"/>
                  <a:gd name="connsiteX57" fmla="*/ 130302 w 140112"/>
                  <a:gd name="connsiteY57" fmla="*/ 56864 h 92201"/>
                  <a:gd name="connsiteX58" fmla="*/ 140113 w 140112"/>
                  <a:gd name="connsiteY58" fmla="*/ 57055 h 92201"/>
                  <a:gd name="connsiteX59" fmla="*/ 139446 w 140112"/>
                  <a:gd name="connsiteY59" fmla="*/ 62579 h 92201"/>
                  <a:gd name="connsiteX60" fmla="*/ 134969 w 140112"/>
                  <a:gd name="connsiteY60" fmla="*/ 59912 h 92201"/>
                  <a:gd name="connsiteX61" fmla="*/ 129921 w 140112"/>
                  <a:gd name="connsiteY61" fmla="*/ 64198 h 92201"/>
                  <a:gd name="connsiteX62" fmla="*/ 126587 w 140112"/>
                  <a:gd name="connsiteY62" fmla="*/ 64579 h 92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40112" h="92201">
                    <a:moveTo>
                      <a:pt x="126587" y="64579"/>
                    </a:moveTo>
                    <a:lnTo>
                      <a:pt x="112300" y="54769"/>
                    </a:lnTo>
                    <a:lnTo>
                      <a:pt x="110585" y="54864"/>
                    </a:lnTo>
                    <a:lnTo>
                      <a:pt x="108014" y="59817"/>
                    </a:lnTo>
                    <a:lnTo>
                      <a:pt x="104966" y="61246"/>
                    </a:lnTo>
                    <a:lnTo>
                      <a:pt x="102203" y="57817"/>
                    </a:lnTo>
                    <a:lnTo>
                      <a:pt x="100775" y="58198"/>
                    </a:lnTo>
                    <a:lnTo>
                      <a:pt x="100965" y="61436"/>
                    </a:lnTo>
                    <a:lnTo>
                      <a:pt x="98965" y="64008"/>
                    </a:lnTo>
                    <a:lnTo>
                      <a:pt x="96869" y="61627"/>
                    </a:lnTo>
                    <a:lnTo>
                      <a:pt x="93345" y="64579"/>
                    </a:lnTo>
                    <a:lnTo>
                      <a:pt x="86201" y="63913"/>
                    </a:lnTo>
                    <a:lnTo>
                      <a:pt x="83248" y="66961"/>
                    </a:lnTo>
                    <a:lnTo>
                      <a:pt x="76676" y="65722"/>
                    </a:lnTo>
                    <a:lnTo>
                      <a:pt x="73343" y="67056"/>
                    </a:lnTo>
                    <a:lnTo>
                      <a:pt x="71057" y="69628"/>
                    </a:lnTo>
                    <a:lnTo>
                      <a:pt x="71438" y="71056"/>
                    </a:lnTo>
                    <a:lnTo>
                      <a:pt x="75819" y="68008"/>
                    </a:lnTo>
                    <a:lnTo>
                      <a:pt x="77914" y="68771"/>
                    </a:lnTo>
                    <a:lnTo>
                      <a:pt x="74676" y="73152"/>
                    </a:lnTo>
                    <a:lnTo>
                      <a:pt x="73438" y="78867"/>
                    </a:lnTo>
                    <a:lnTo>
                      <a:pt x="70390" y="80963"/>
                    </a:lnTo>
                    <a:lnTo>
                      <a:pt x="66199" y="81344"/>
                    </a:lnTo>
                    <a:lnTo>
                      <a:pt x="55436" y="78010"/>
                    </a:lnTo>
                    <a:lnTo>
                      <a:pt x="53530" y="80296"/>
                    </a:lnTo>
                    <a:lnTo>
                      <a:pt x="51721" y="89821"/>
                    </a:lnTo>
                    <a:lnTo>
                      <a:pt x="49149" y="92202"/>
                    </a:lnTo>
                    <a:lnTo>
                      <a:pt x="44005" y="91440"/>
                    </a:lnTo>
                    <a:lnTo>
                      <a:pt x="40100" y="84582"/>
                    </a:lnTo>
                    <a:lnTo>
                      <a:pt x="32099" y="75057"/>
                    </a:lnTo>
                    <a:lnTo>
                      <a:pt x="20955" y="77057"/>
                    </a:lnTo>
                    <a:lnTo>
                      <a:pt x="18765" y="75152"/>
                    </a:lnTo>
                    <a:lnTo>
                      <a:pt x="17145" y="69628"/>
                    </a:lnTo>
                    <a:lnTo>
                      <a:pt x="8573" y="67723"/>
                    </a:lnTo>
                    <a:lnTo>
                      <a:pt x="2191" y="64198"/>
                    </a:lnTo>
                    <a:lnTo>
                      <a:pt x="0" y="60293"/>
                    </a:lnTo>
                    <a:lnTo>
                      <a:pt x="4953" y="53721"/>
                    </a:lnTo>
                    <a:lnTo>
                      <a:pt x="6096" y="38100"/>
                    </a:lnTo>
                    <a:lnTo>
                      <a:pt x="1143" y="34290"/>
                    </a:lnTo>
                    <a:lnTo>
                      <a:pt x="476" y="31623"/>
                    </a:lnTo>
                    <a:lnTo>
                      <a:pt x="2381" y="29242"/>
                    </a:lnTo>
                    <a:lnTo>
                      <a:pt x="5715" y="28575"/>
                    </a:lnTo>
                    <a:lnTo>
                      <a:pt x="6572" y="23908"/>
                    </a:lnTo>
                    <a:lnTo>
                      <a:pt x="10954" y="20669"/>
                    </a:lnTo>
                    <a:lnTo>
                      <a:pt x="10954" y="13145"/>
                    </a:lnTo>
                    <a:lnTo>
                      <a:pt x="8097" y="8763"/>
                    </a:lnTo>
                    <a:lnTo>
                      <a:pt x="26575" y="8572"/>
                    </a:lnTo>
                    <a:lnTo>
                      <a:pt x="26670" y="190"/>
                    </a:lnTo>
                    <a:lnTo>
                      <a:pt x="34385" y="0"/>
                    </a:lnTo>
                    <a:lnTo>
                      <a:pt x="100775" y="190"/>
                    </a:lnTo>
                    <a:lnTo>
                      <a:pt x="106109" y="1905"/>
                    </a:lnTo>
                    <a:lnTo>
                      <a:pt x="110776" y="8477"/>
                    </a:lnTo>
                    <a:lnTo>
                      <a:pt x="111157" y="42481"/>
                    </a:lnTo>
                    <a:lnTo>
                      <a:pt x="112205" y="45720"/>
                    </a:lnTo>
                    <a:lnTo>
                      <a:pt x="113157" y="47054"/>
                    </a:lnTo>
                    <a:lnTo>
                      <a:pt x="120205" y="48578"/>
                    </a:lnTo>
                    <a:lnTo>
                      <a:pt x="125635" y="55150"/>
                    </a:lnTo>
                    <a:lnTo>
                      <a:pt x="130302" y="56864"/>
                    </a:lnTo>
                    <a:lnTo>
                      <a:pt x="140113" y="57055"/>
                    </a:lnTo>
                    <a:lnTo>
                      <a:pt x="139446" y="62579"/>
                    </a:lnTo>
                    <a:lnTo>
                      <a:pt x="134969" y="59912"/>
                    </a:lnTo>
                    <a:lnTo>
                      <a:pt x="129921" y="64198"/>
                    </a:lnTo>
                    <a:lnTo>
                      <a:pt x="126587" y="64579"/>
                    </a:lnTo>
                    <a:close/>
                  </a:path>
                </a:pathLst>
              </a:custGeom>
              <a:solidFill>
                <a:srgbClr val="669940"/>
              </a:solidFill>
              <a:ln w="9525" cap="flat">
                <a:noFill/>
                <a:prstDash val="solid"/>
                <a:miter/>
              </a:ln>
            </p:spPr>
            <p:txBody>
              <a:bodyPr rtlCol="0" anchor="ctr"/>
              <a:lstStyle/>
              <a:p>
                <a:endParaRPr lang="en-US"/>
              </a:p>
            </p:txBody>
          </p:sp>
          <p:sp>
            <p:nvSpPr>
              <p:cNvPr id="644" name="Freeform: Shape 643">
                <a:extLst>
                  <a:ext uri="{FF2B5EF4-FFF2-40B4-BE49-F238E27FC236}">
                    <a16:creationId xmlns:a16="http://schemas.microsoft.com/office/drawing/2014/main" id="{4DEF506C-753A-451B-880E-D94C3836CE67}"/>
                  </a:ext>
                </a:extLst>
              </p:cNvPr>
              <p:cNvSpPr/>
              <p:nvPr/>
            </p:nvSpPr>
            <p:spPr>
              <a:xfrm>
                <a:off x="9959690" y="5563691"/>
                <a:ext cx="175140" cy="115251"/>
              </a:xfrm>
              <a:custGeom>
                <a:avLst/>
                <a:gdLst>
                  <a:gd name="connsiteX0" fmla="*/ 126587 w 140112"/>
                  <a:gd name="connsiteY0" fmla="*/ 64579 h 92201"/>
                  <a:gd name="connsiteX1" fmla="*/ 112300 w 140112"/>
                  <a:gd name="connsiteY1" fmla="*/ 54769 h 92201"/>
                  <a:gd name="connsiteX2" fmla="*/ 110585 w 140112"/>
                  <a:gd name="connsiteY2" fmla="*/ 54864 h 92201"/>
                  <a:gd name="connsiteX3" fmla="*/ 108014 w 140112"/>
                  <a:gd name="connsiteY3" fmla="*/ 59817 h 92201"/>
                  <a:gd name="connsiteX4" fmla="*/ 104966 w 140112"/>
                  <a:gd name="connsiteY4" fmla="*/ 61246 h 92201"/>
                  <a:gd name="connsiteX5" fmla="*/ 102203 w 140112"/>
                  <a:gd name="connsiteY5" fmla="*/ 57817 h 92201"/>
                  <a:gd name="connsiteX6" fmla="*/ 100775 w 140112"/>
                  <a:gd name="connsiteY6" fmla="*/ 58198 h 92201"/>
                  <a:gd name="connsiteX7" fmla="*/ 100965 w 140112"/>
                  <a:gd name="connsiteY7" fmla="*/ 61436 h 92201"/>
                  <a:gd name="connsiteX8" fmla="*/ 98965 w 140112"/>
                  <a:gd name="connsiteY8" fmla="*/ 64008 h 92201"/>
                  <a:gd name="connsiteX9" fmla="*/ 96869 w 140112"/>
                  <a:gd name="connsiteY9" fmla="*/ 61627 h 92201"/>
                  <a:gd name="connsiteX10" fmla="*/ 93345 w 140112"/>
                  <a:gd name="connsiteY10" fmla="*/ 64579 h 92201"/>
                  <a:gd name="connsiteX11" fmla="*/ 86201 w 140112"/>
                  <a:gd name="connsiteY11" fmla="*/ 63913 h 92201"/>
                  <a:gd name="connsiteX12" fmla="*/ 83248 w 140112"/>
                  <a:gd name="connsiteY12" fmla="*/ 66961 h 92201"/>
                  <a:gd name="connsiteX13" fmla="*/ 76676 w 140112"/>
                  <a:gd name="connsiteY13" fmla="*/ 65722 h 92201"/>
                  <a:gd name="connsiteX14" fmla="*/ 73343 w 140112"/>
                  <a:gd name="connsiteY14" fmla="*/ 67056 h 92201"/>
                  <a:gd name="connsiteX15" fmla="*/ 71057 w 140112"/>
                  <a:gd name="connsiteY15" fmla="*/ 69628 h 92201"/>
                  <a:gd name="connsiteX16" fmla="*/ 71438 w 140112"/>
                  <a:gd name="connsiteY16" fmla="*/ 71056 h 92201"/>
                  <a:gd name="connsiteX17" fmla="*/ 75819 w 140112"/>
                  <a:gd name="connsiteY17" fmla="*/ 68008 h 92201"/>
                  <a:gd name="connsiteX18" fmla="*/ 77914 w 140112"/>
                  <a:gd name="connsiteY18" fmla="*/ 68771 h 92201"/>
                  <a:gd name="connsiteX19" fmla="*/ 74676 w 140112"/>
                  <a:gd name="connsiteY19" fmla="*/ 73152 h 92201"/>
                  <a:gd name="connsiteX20" fmla="*/ 73438 w 140112"/>
                  <a:gd name="connsiteY20" fmla="*/ 78867 h 92201"/>
                  <a:gd name="connsiteX21" fmla="*/ 70390 w 140112"/>
                  <a:gd name="connsiteY21" fmla="*/ 80963 h 92201"/>
                  <a:gd name="connsiteX22" fmla="*/ 66199 w 140112"/>
                  <a:gd name="connsiteY22" fmla="*/ 81344 h 92201"/>
                  <a:gd name="connsiteX23" fmla="*/ 55436 w 140112"/>
                  <a:gd name="connsiteY23" fmla="*/ 78010 h 92201"/>
                  <a:gd name="connsiteX24" fmla="*/ 53530 w 140112"/>
                  <a:gd name="connsiteY24" fmla="*/ 80296 h 92201"/>
                  <a:gd name="connsiteX25" fmla="*/ 51721 w 140112"/>
                  <a:gd name="connsiteY25" fmla="*/ 89821 h 92201"/>
                  <a:gd name="connsiteX26" fmla="*/ 49149 w 140112"/>
                  <a:gd name="connsiteY26" fmla="*/ 92202 h 92201"/>
                  <a:gd name="connsiteX27" fmla="*/ 44005 w 140112"/>
                  <a:gd name="connsiteY27" fmla="*/ 91440 h 92201"/>
                  <a:gd name="connsiteX28" fmla="*/ 40100 w 140112"/>
                  <a:gd name="connsiteY28" fmla="*/ 84582 h 92201"/>
                  <a:gd name="connsiteX29" fmla="*/ 32099 w 140112"/>
                  <a:gd name="connsiteY29" fmla="*/ 75057 h 92201"/>
                  <a:gd name="connsiteX30" fmla="*/ 20955 w 140112"/>
                  <a:gd name="connsiteY30" fmla="*/ 77057 h 92201"/>
                  <a:gd name="connsiteX31" fmla="*/ 18765 w 140112"/>
                  <a:gd name="connsiteY31" fmla="*/ 75152 h 92201"/>
                  <a:gd name="connsiteX32" fmla="*/ 17145 w 140112"/>
                  <a:gd name="connsiteY32" fmla="*/ 69628 h 92201"/>
                  <a:gd name="connsiteX33" fmla="*/ 8573 w 140112"/>
                  <a:gd name="connsiteY33" fmla="*/ 67723 h 92201"/>
                  <a:gd name="connsiteX34" fmla="*/ 2191 w 140112"/>
                  <a:gd name="connsiteY34" fmla="*/ 64198 h 92201"/>
                  <a:gd name="connsiteX35" fmla="*/ 0 w 140112"/>
                  <a:gd name="connsiteY35" fmla="*/ 60293 h 92201"/>
                  <a:gd name="connsiteX36" fmla="*/ 4953 w 140112"/>
                  <a:gd name="connsiteY36" fmla="*/ 53721 h 92201"/>
                  <a:gd name="connsiteX37" fmla="*/ 6096 w 140112"/>
                  <a:gd name="connsiteY37" fmla="*/ 38100 h 92201"/>
                  <a:gd name="connsiteX38" fmla="*/ 1143 w 140112"/>
                  <a:gd name="connsiteY38" fmla="*/ 34290 h 92201"/>
                  <a:gd name="connsiteX39" fmla="*/ 476 w 140112"/>
                  <a:gd name="connsiteY39" fmla="*/ 31623 h 92201"/>
                  <a:gd name="connsiteX40" fmla="*/ 2381 w 140112"/>
                  <a:gd name="connsiteY40" fmla="*/ 29242 h 92201"/>
                  <a:gd name="connsiteX41" fmla="*/ 5715 w 140112"/>
                  <a:gd name="connsiteY41" fmla="*/ 28575 h 92201"/>
                  <a:gd name="connsiteX42" fmla="*/ 6572 w 140112"/>
                  <a:gd name="connsiteY42" fmla="*/ 23908 h 92201"/>
                  <a:gd name="connsiteX43" fmla="*/ 10954 w 140112"/>
                  <a:gd name="connsiteY43" fmla="*/ 20669 h 92201"/>
                  <a:gd name="connsiteX44" fmla="*/ 10954 w 140112"/>
                  <a:gd name="connsiteY44" fmla="*/ 13145 h 92201"/>
                  <a:gd name="connsiteX45" fmla="*/ 8097 w 140112"/>
                  <a:gd name="connsiteY45" fmla="*/ 8763 h 92201"/>
                  <a:gd name="connsiteX46" fmla="*/ 26575 w 140112"/>
                  <a:gd name="connsiteY46" fmla="*/ 8572 h 92201"/>
                  <a:gd name="connsiteX47" fmla="*/ 26670 w 140112"/>
                  <a:gd name="connsiteY47" fmla="*/ 190 h 92201"/>
                  <a:gd name="connsiteX48" fmla="*/ 34385 w 140112"/>
                  <a:gd name="connsiteY48" fmla="*/ 0 h 92201"/>
                  <a:gd name="connsiteX49" fmla="*/ 100775 w 140112"/>
                  <a:gd name="connsiteY49" fmla="*/ 190 h 92201"/>
                  <a:gd name="connsiteX50" fmla="*/ 106109 w 140112"/>
                  <a:gd name="connsiteY50" fmla="*/ 1905 h 92201"/>
                  <a:gd name="connsiteX51" fmla="*/ 110776 w 140112"/>
                  <a:gd name="connsiteY51" fmla="*/ 8477 h 92201"/>
                  <a:gd name="connsiteX52" fmla="*/ 111157 w 140112"/>
                  <a:gd name="connsiteY52" fmla="*/ 42481 h 92201"/>
                  <a:gd name="connsiteX53" fmla="*/ 112205 w 140112"/>
                  <a:gd name="connsiteY53" fmla="*/ 45720 h 92201"/>
                  <a:gd name="connsiteX54" fmla="*/ 113157 w 140112"/>
                  <a:gd name="connsiteY54" fmla="*/ 47054 h 92201"/>
                  <a:gd name="connsiteX55" fmla="*/ 120205 w 140112"/>
                  <a:gd name="connsiteY55" fmla="*/ 48578 h 92201"/>
                  <a:gd name="connsiteX56" fmla="*/ 125635 w 140112"/>
                  <a:gd name="connsiteY56" fmla="*/ 55150 h 92201"/>
                  <a:gd name="connsiteX57" fmla="*/ 130302 w 140112"/>
                  <a:gd name="connsiteY57" fmla="*/ 56864 h 92201"/>
                  <a:gd name="connsiteX58" fmla="*/ 140113 w 140112"/>
                  <a:gd name="connsiteY58" fmla="*/ 57055 h 92201"/>
                  <a:gd name="connsiteX59" fmla="*/ 139446 w 140112"/>
                  <a:gd name="connsiteY59" fmla="*/ 62579 h 92201"/>
                  <a:gd name="connsiteX60" fmla="*/ 134969 w 140112"/>
                  <a:gd name="connsiteY60" fmla="*/ 59912 h 92201"/>
                  <a:gd name="connsiteX61" fmla="*/ 129921 w 140112"/>
                  <a:gd name="connsiteY61" fmla="*/ 64198 h 92201"/>
                  <a:gd name="connsiteX62" fmla="*/ 126587 w 140112"/>
                  <a:gd name="connsiteY62" fmla="*/ 64579 h 92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40112" h="92201">
                    <a:moveTo>
                      <a:pt x="126587" y="64579"/>
                    </a:moveTo>
                    <a:lnTo>
                      <a:pt x="112300" y="54769"/>
                    </a:lnTo>
                    <a:lnTo>
                      <a:pt x="110585" y="54864"/>
                    </a:lnTo>
                    <a:lnTo>
                      <a:pt x="108014" y="59817"/>
                    </a:lnTo>
                    <a:lnTo>
                      <a:pt x="104966" y="61246"/>
                    </a:lnTo>
                    <a:lnTo>
                      <a:pt x="102203" y="57817"/>
                    </a:lnTo>
                    <a:lnTo>
                      <a:pt x="100775" y="58198"/>
                    </a:lnTo>
                    <a:lnTo>
                      <a:pt x="100965" y="61436"/>
                    </a:lnTo>
                    <a:lnTo>
                      <a:pt x="98965" y="64008"/>
                    </a:lnTo>
                    <a:lnTo>
                      <a:pt x="96869" y="61627"/>
                    </a:lnTo>
                    <a:lnTo>
                      <a:pt x="93345" y="64579"/>
                    </a:lnTo>
                    <a:lnTo>
                      <a:pt x="86201" y="63913"/>
                    </a:lnTo>
                    <a:lnTo>
                      <a:pt x="83248" y="66961"/>
                    </a:lnTo>
                    <a:lnTo>
                      <a:pt x="76676" y="65722"/>
                    </a:lnTo>
                    <a:lnTo>
                      <a:pt x="73343" y="67056"/>
                    </a:lnTo>
                    <a:lnTo>
                      <a:pt x="71057" y="69628"/>
                    </a:lnTo>
                    <a:lnTo>
                      <a:pt x="71438" y="71056"/>
                    </a:lnTo>
                    <a:lnTo>
                      <a:pt x="75819" y="68008"/>
                    </a:lnTo>
                    <a:lnTo>
                      <a:pt x="77914" y="68771"/>
                    </a:lnTo>
                    <a:lnTo>
                      <a:pt x="74676" y="73152"/>
                    </a:lnTo>
                    <a:lnTo>
                      <a:pt x="73438" y="78867"/>
                    </a:lnTo>
                    <a:lnTo>
                      <a:pt x="70390" y="80963"/>
                    </a:lnTo>
                    <a:lnTo>
                      <a:pt x="66199" y="81344"/>
                    </a:lnTo>
                    <a:lnTo>
                      <a:pt x="55436" y="78010"/>
                    </a:lnTo>
                    <a:lnTo>
                      <a:pt x="53530" y="80296"/>
                    </a:lnTo>
                    <a:lnTo>
                      <a:pt x="51721" y="89821"/>
                    </a:lnTo>
                    <a:lnTo>
                      <a:pt x="49149" y="92202"/>
                    </a:lnTo>
                    <a:lnTo>
                      <a:pt x="44005" y="91440"/>
                    </a:lnTo>
                    <a:lnTo>
                      <a:pt x="40100" y="84582"/>
                    </a:lnTo>
                    <a:lnTo>
                      <a:pt x="32099" y="75057"/>
                    </a:lnTo>
                    <a:lnTo>
                      <a:pt x="20955" y="77057"/>
                    </a:lnTo>
                    <a:lnTo>
                      <a:pt x="18765" y="75152"/>
                    </a:lnTo>
                    <a:lnTo>
                      <a:pt x="17145" y="69628"/>
                    </a:lnTo>
                    <a:lnTo>
                      <a:pt x="8573" y="67723"/>
                    </a:lnTo>
                    <a:lnTo>
                      <a:pt x="2191" y="64198"/>
                    </a:lnTo>
                    <a:lnTo>
                      <a:pt x="0" y="60293"/>
                    </a:lnTo>
                    <a:lnTo>
                      <a:pt x="4953" y="53721"/>
                    </a:lnTo>
                    <a:lnTo>
                      <a:pt x="6096" y="38100"/>
                    </a:lnTo>
                    <a:lnTo>
                      <a:pt x="1143" y="34290"/>
                    </a:lnTo>
                    <a:lnTo>
                      <a:pt x="476" y="31623"/>
                    </a:lnTo>
                    <a:lnTo>
                      <a:pt x="2381" y="29242"/>
                    </a:lnTo>
                    <a:lnTo>
                      <a:pt x="5715" y="28575"/>
                    </a:lnTo>
                    <a:lnTo>
                      <a:pt x="6572" y="23908"/>
                    </a:lnTo>
                    <a:lnTo>
                      <a:pt x="10954" y="20669"/>
                    </a:lnTo>
                    <a:lnTo>
                      <a:pt x="10954" y="13145"/>
                    </a:lnTo>
                    <a:lnTo>
                      <a:pt x="8097" y="8763"/>
                    </a:lnTo>
                    <a:lnTo>
                      <a:pt x="26575" y="8572"/>
                    </a:lnTo>
                    <a:lnTo>
                      <a:pt x="26670" y="190"/>
                    </a:lnTo>
                    <a:lnTo>
                      <a:pt x="34385" y="0"/>
                    </a:lnTo>
                    <a:lnTo>
                      <a:pt x="100775" y="190"/>
                    </a:lnTo>
                    <a:lnTo>
                      <a:pt x="106109" y="1905"/>
                    </a:lnTo>
                    <a:lnTo>
                      <a:pt x="110776" y="8477"/>
                    </a:lnTo>
                    <a:lnTo>
                      <a:pt x="111157" y="42481"/>
                    </a:lnTo>
                    <a:lnTo>
                      <a:pt x="112205" y="45720"/>
                    </a:lnTo>
                    <a:lnTo>
                      <a:pt x="113157" y="47054"/>
                    </a:lnTo>
                    <a:lnTo>
                      <a:pt x="120205" y="48578"/>
                    </a:lnTo>
                    <a:lnTo>
                      <a:pt x="125635" y="55150"/>
                    </a:lnTo>
                    <a:lnTo>
                      <a:pt x="130302" y="56864"/>
                    </a:lnTo>
                    <a:lnTo>
                      <a:pt x="140113" y="57055"/>
                    </a:lnTo>
                    <a:lnTo>
                      <a:pt x="139446" y="62579"/>
                    </a:lnTo>
                    <a:lnTo>
                      <a:pt x="134969" y="59912"/>
                    </a:lnTo>
                    <a:lnTo>
                      <a:pt x="129921" y="64198"/>
                    </a:lnTo>
                    <a:lnTo>
                      <a:pt x="126587" y="64579"/>
                    </a:lnTo>
                    <a:close/>
                  </a:path>
                </a:pathLst>
              </a:custGeom>
              <a:noFill/>
              <a:ln w="2667" cap="flat">
                <a:solidFill>
                  <a:srgbClr val="FFFFFF"/>
                </a:solidFill>
                <a:prstDash val="solid"/>
                <a:miter/>
              </a:ln>
            </p:spPr>
            <p:txBody>
              <a:bodyPr rtlCol="0" anchor="ctr"/>
              <a:lstStyle/>
              <a:p>
                <a:endParaRPr lang="en-US"/>
              </a:p>
            </p:txBody>
          </p:sp>
          <p:sp>
            <p:nvSpPr>
              <p:cNvPr id="645" name="Freeform: Shape 644">
                <a:extLst>
                  <a:ext uri="{FF2B5EF4-FFF2-40B4-BE49-F238E27FC236}">
                    <a16:creationId xmlns:a16="http://schemas.microsoft.com/office/drawing/2014/main" id="{EED7C4F5-387E-4918-9A6E-B14D1B66B13E}"/>
                  </a:ext>
                </a:extLst>
              </p:cNvPr>
              <p:cNvSpPr/>
              <p:nvPr/>
            </p:nvSpPr>
            <p:spPr>
              <a:xfrm>
                <a:off x="10085659" y="5563928"/>
                <a:ext cx="176093" cy="74414"/>
              </a:xfrm>
              <a:custGeom>
                <a:avLst/>
                <a:gdLst>
                  <a:gd name="connsiteX0" fmla="*/ 115538 w 140874"/>
                  <a:gd name="connsiteY0" fmla="*/ 55436 h 59531"/>
                  <a:gd name="connsiteX1" fmla="*/ 109823 w 140874"/>
                  <a:gd name="connsiteY1" fmla="*/ 53340 h 59531"/>
                  <a:gd name="connsiteX2" fmla="*/ 110871 w 140874"/>
                  <a:gd name="connsiteY2" fmla="*/ 58484 h 59531"/>
                  <a:gd name="connsiteX3" fmla="*/ 90868 w 140874"/>
                  <a:gd name="connsiteY3" fmla="*/ 59531 h 59531"/>
                  <a:gd name="connsiteX4" fmla="*/ 88106 w 140874"/>
                  <a:gd name="connsiteY4" fmla="*/ 55436 h 59531"/>
                  <a:gd name="connsiteX5" fmla="*/ 83058 w 140874"/>
                  <a:gd name="connsiteY5" fmla="*/ 56388 h 59531"/>
                  <a:gd name="connsiteX6" fmla="*/ 80772 w 140874"/>
                  <a:gd name="connsiteY6" fmla="*/ 53150 h 59531"/>
                  <a:gd name="connsiteX7" fmla="*/ 75629 w 140874"/>
                  <a:gd name="connsiteY7" fmla="*/ 55531 h 59531"/>
                  <a:gd name="connsiteX8" fmla="*/ 75057 w 140874"/>
                  <a:gd name="connsiteY8" fmla="*/ 54102 h 59531"/>
                  <a:gd name="connsiteX9" fmla="*/ 78486 w 140874"/>
                  <a:gd name="connsiteY9" fmla="*/ 53150 h 59531"/>
                  <a:gd name="connsiteX10" fmla="*/ 79629 w 140874"/>
                  <a:gd name="connsiteY10" fmla="*/ 51435 h 59531"/>
                  <a:gd name="connsiteX11" fmla="*/ 75247 w 140874"/>
                  <a:gd name="connsiteY11" fmla="*/ 51911 h 59531"/>
                  <a:gd name="connsiteX12" fmla="*/ 72580 w 140874"/>
                  <a:gd name="connsiteY12" fmla="*/ 45529 h 59531"/>
                  <a:gd name="connsiteX13" fmla="*/ 65437 w 140874"/>
                  <a:gd name="connsiteY13" fmla="*/ 43910 h 59531"/>
                  <a:gd name="connsiteX14" fmla="*/ 63912 w 140874"/>
                  <a:gd name="connsiteY14" fmla="*/ 45434 h 59531"/>
                  <a:gd name="connsiteX15" fmla="*/ 64294 w 140874"/>
                  <a:gd name="connsiteY15" fmla="*/ 48673 h 59531"/>
                  <a:gd name="connsiteX16" fmla="*/ 60865 w 140874"/>
                  <a:gd name="connsiteY16" fmla="*/ 48768 h 59531"/>
                  <a:gd name="connsiteX17" fmla="*/ 50006 w 140874"/>
                  <a:gd name="connsiteY17" fmla="*/ 53721 h 59531"/>
                  <a:gd name="connsiteX18" fmla="*/ 42196 w 140874"/>
                  <a:gd name="connsiteY18" fmla="*/ 52007 h 59531"/>
                  <a:gd name="connsiteX19" fmla="*/ 39910 w 140874"/>
                  <a:gd name="connsiteY19" fmla="*/ 54007 h 59531"/>
                  <a:gd name="connsiteX20" fmla="*/ 39338 w 140874"/>
                  <a:gd name="connsiteY20" fmla="*/ 56864 h 59531"/>
                  <a:gd name="connsiteX21" fmla="*/ 29623 w 140874"/>
                  <a:gd name="connsiteY21" fmla="*/ 56674 h 59531"/>
                  <a:gd name="connsiteX22" fmla="*/ 24860 w 140874"/>
                  <a:gd name="connsiteY22" fmla="*/ 54959 h 59531"/>
                  <a:gd name="connsiteX23" fmla="*/ 19431 w 140874"/>
                  <a:gd name="connsiteY23" fmla="*/ 48482 h 59531"/>
                  <a:gd name="connsiteX24" fmla="*/ 12382 w 140874"/>
                  <a:gd name="connsiteY24" fmla="*/ 46863 h 59531"/>
                  <a:gd name="connsiteX25" fmla="*/ 11430 w 140874"/>
                  <a:gd name="connsiteY25" fmla="*/ 45529 h 59531"/>
                  <a:gd name="connsiteX26" fmla="*/ 10382 w 140874"/>
                  <a:gd name="connsiteY26" fmla="*/ 42291 h 59531"/>
                  <a:gd name="connsiteX27" fmla="*/ 10001 w 140874"/>
                  <a:gd name="connsiteY27" fmla="*/ 8287 h 59531"/>
                  <a:gd name="connsiteX28" fmla="*/ 5334 w 140874"/>
                  <a:gd name="connsiteY28" fmla="*/ 1714 h 59531"/>
                  <a:gd name="connsiteX29" fmla="*/ 0 w 140874"/>
                  <a:gd name="connsiteY29" fmla="*/ 0 h 59531"/>
                  <a:gd name="connsiteX30" fmla="*/ 36290 w 140874"/>
                  <a:gd name="connsiteY30" fmla="*/ 191 h 59531"/>
                  <a:gd name="connsiteX31" fmla="*/ 139160 w 140874"/>
                  <a:gd name="connsiteY31" fmla="*/ 1334 h 59531"/>
                  <a:gd name="connsiteX32" fmla="*/ 140875 w 140874"/>
                  <a:gd name="connsiteY32" fmla="*/ 44101 h 59531"/>
                  <a:gd name="connsiteX33" fmla="*/ 126682 w 140874"/>
                  <a:gd name="connsiteY33" fmla="*/ 39814 h 59531"/>
                  <a:gd name="connsiteX34" fmla="*/ 123825 w 140874"/>
                  <a:gd name="connsiteY34" fmla="*/ 45529 h 59531"/>
                  <a:gd name="connsiteX35" fmla="*/ 123920 w 140874"/>
                  <a:gd name="connsiteY35" fmla="*/ 51721 h 59531"/>
                  <a:gd name="connsiteX36" fmla="*/ 121825 w 140874"/>
                  <a:gd name="connsiteY36" fmla="*/ 53150 h 59531"/>
                  <a:gd name="connsiteX37" fmla="*/ 119539 w 140874"/>
                  <a:gd name="connsiteY37" fmla="*/ 49149 h 59531"/>
                  <a:gd name="connsiteX38" fmla="*/ 118110 w 140874"/>
                  <a:gd name="connsiteY38" fmla="*/ 55340 h 59531"/>
                  <a:gd name="connsiteX39" fmla="*/ 115538 w 140874"/>
                  <a:gd name="connsiteY39" fmla="*/ 55436 h 5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0874" h="59531">
                    <a:moveTo>
                      <a:pt x="115538" y="55436"/>
                    </a:moveTo>
                    <a:lnTo>
                      <a:pt x="109823" y="53340"/>
                    </a:lnTo>
                    <a:lnTo>
                      <a:pt x="110871" y="58484"/>
                    </a:lnTo>
                    <a:lnTo>
                      <a:pt x="90868" y="59531"/>
                    </a:lnTo>
                    <a:lnTo>
                      <a:pt x="88106" y="55436"/>
                    </a:lnTo>
                    <a:lnTo>
                      <a:pt x="83058" y="56388"/>
                    </a:lnTo>
                    <a:lnTo>
                      <a:pt x="80772" y="53150"/>
                    </a:lnTo>
                    <a:lnTo>
                      <a:pt x="75629" y="55531"/>
                    </a:lnTo>
                    <a:lnTo>
                      <a:pt x="75057" y="54102"/>
                    </a:lnTo>
                    <a:lnTo>
                      <a:pt x="78486" y="53150"/>
                    </a:lnTo>
                    <a:lnTo>
                      <a:pt x="79629" y="51435"/>
                    </a:lnTo>
                    <a:lnTo>
                      <a:pt x="75247" y="51911"/>
                    </a:lnTo>
                    <a:lnTo>
                      <a:pt x="72580" y="45529"/>
                    </a:lnTo>
                    <a:lnTo>
                      <a:pt x="65437" y="43910"/>
                    </a:lnTo>
                    <a:lnTo>
                      <a:pt x="63912" y="45434"/>
                    </a:lnTo>
                    <a:lnTo>
                      <a:pt x="64294" y="48673"/>
                    </a:lnTo>
                    <a:lnTo>
                      <a:pt x="60865" y="48768"/>
                    </a:lnTo>
                    <a:lnTo>
                      <a:pt x="50006" y="53721"/>
                    </a:lnTo>
                    <a:lnTo>
                      <a:pt x="42196" y="52007"/>
                    </a:lnTo>
                    <a:lnTo>
                      <a:pt x="39910" y="54007"/>
                    </a:lnTo>
                    <a:lnTo>
                      <a:pt x="39338" y="56864"/>
                    </a:lnTo>
                    <a:lnTo>
                      <a:pt x="29623" y="56674"/>
                    </a:lnTo>
                    <a:lnTo>
                      <a:pt x="24860" y="54959"/>
                    </a:lnTo>
                    <a:lnTo>
                      <a:pt x="19431" y="48482"/>
                    </a:lnTo>
                    <a:lnTo>
                      <a:pt x="12382" y="46863"/>
                    </a:lnTo>
                    <a:lnTo>
                      <a:pt x="11430" y="45529"/>
                    </a:lnTo>
                    <a:lnTo>
                      <a:pt x="10382" y="42291"/>
                    </a:lnTo>
                    <a:lnTo>
                      <a:pt x="10001" y="8287"/>
                    </a:lnTo>
                    <a:lnTo>
                      <a:pt x="5334" y="1714"/>
                    </a:lnTo>
                    <a:lnTo>
                      <a:pt x="0" y="0"/>
                    </a:lnTo>
                    <a:lnTo>
                      <a:pt x="36290" y="191"/>
                    </a:lnTo>
                    <a:lnTo>
                      <a:pt x="139160" y="1334"/>
                    </a:lnTo>
                    <a:lnTo>
                      <a:pt x="140875" y="44101"/>
                    </a:lnTo>
                    <a:lnTo>
                      <a:pt x="126682" y="39814"/>
                    </a:lnTo>
                    <a:lnTo>
                      <a:pt x="123825" y="45529"/>
                    </a:lnTo>
                    <a:lnTo>
                      <a:pt x="123920" y="51721"/>
                    </a:lnTo>
                    <a:lnTo>
                      <a:pt x="121825" y="53150"/>
                    </a:lnTo>
                    <a:lnTo>
                      <a:pt x="119539" y="49149"/>
                    </a:lnTo>
                    <a:lnTo>
                      <a:pt x="118110" y="55340"/>
                    </a:lnTo>
                    <a:lnTo>
                      <a:pt x="115538" y="55436"/>
                    </a:lnTo>
                    <a:close/>
                  </a:path>
                </a:pathLst>
              </a:custGeom>
              <a:solidFill>
                <a:srgbClr val="669940"/>
              </a:solidFill>
              <a:ln w="9525" cap="flat">
                <a:noFill/>
                <a:prstDash val="solid"/>
                <a:miter/>
              </a:ln>
            </p:spPr>
            <p:txBody>
              <a:bodyPr rtlCol="0" anchor="ctr"/>
              <a:lstStyle/>
              <a:p>
                <a:endParaRPr lang="en-US"/>
              </a:p>
            </p:txBody>
          </p:sp>
          <p:sp>
            <p:nvSpPr>
              <p:cNvPr id="646" name="Freeform: Shape 645">
                <a:extLst>
                  <a:ext uri="{FF2B5EF4-FFF2-40B4-BE49-F238E27FC236}">
                    <a16:creationId xmlns:a16="http://schemas.microsoft.com/office/drawing/2014/main" id="{04738163-80A8-4046-904B-B3F089B58DB7}"/>
                  </a:ext>
                </a:extLst>
              </p:cNvPr>
              <p:cNvSpPr/>
              <p:nvPr/>
            </p:nvSpPr>
            <p:spPr>
              <a:xfrm>
                <a:off x="10085659" y="5563928"/>
                <a:ext cx="176093" cy="74414"/>
              </a:xfrm>
              <a:custGeom>
                <a:avLst/>
                <a:gdLst>
                  <a:gd name="connsiteX0" fmla="*/ 115538 w 140874"/>
                  <a:gd name="connsiteY0" fmla="*/ 55436 h 59531"/>
                  <a:gd name="connsiteX1" fmla="*/ 109823 w 140874"/>
                  <a:gd name="connsiteY1" fmla="*/ 53340 h 59531"/>
                  <a:gd name="connsiteX2" fmla="*/ 110871 w 140874"/>
                  <a:gd name="connsiteY2" fmla="*/ 58484 h 59531"/>
                  <a:gd name="connsiteX3" fmla="*/ 90868 w 140874"/>
                  <a:gd name="connsiteY3" fmla="*/ 59531 h 59531"/>
                  <a:gd name="connsiteX4" fmla="*/ 88106 w 140874"/>
                  <a:gd name="connsiteY4" fmla="*/ 55436 h 59531"/>
                  <a:gd name="connsiteX5" fmla="*/ 83058 w 140874"/>
                  <a:gd name="connsiteY5" fmla="*/ 56388 h 59531"/>
                  <a:gd name="connsiteX6" fmla="*/ 80772 w 140874"/>
                  <a:gd name="connsiteY6" fmla="*/ 53150 h 59531"/>
                  <a:gd name="connsiteX7" fmla="*/ 75629 w 140874"/>
                  <a:gd name="connsiteY7" fmla="*/ 55531 h 59531"/>
                  <a:gd name="connsiteX8" fmla="*/ 75057 w 140874"/>
                  <a:gd name="connsiteY8" fmla="*/ 54102 h 59531"/>
                  <a:gd name="connsiteX9" fmla="*/ 78486 w 140874"/>
                  <a:gd name="connsiteY9" fmla="*/ 53150 h 59531"/>
                  <a:gd name="connsiteX10" fmla="*/ 79629 w 140874"/>
                  <a:gd name="connsiteY10" fmla="*/ 51435 h 59531"/>
                  <a:gd name="connsiteX11" fmla="*/ 75247 w 140874"/>
                  <a:gd name="connsiteY11" fmla="*/ 51911 h 59531"/>
                  <a:gd name="connsiteX12" fmla="*/ 72580 w 140874"/>
                  <a:gd name="connsiteY12" fmla="*/ 45529 h 59531"/>
                  <a:gd name="connsiteX13" fmla="*/ 65437 w 140874"/>
                  <a:gd name="connsiteY13" fmla="*/ 43910 h 59531"/>
                  <a:gd name="connsiteX14" fmla="*/ 63912 w 140874"/>
                  <a:gd name="connsiteY14" fmla="*/ 45434 h 59531"/>
                  <a:gd name="connsiteX15" fmla="*/ 64294 w 140874"/>
                  <a:gd name="connsiteY15" fmla="*/ 48673 h 59531"/>
                  <a:gd name="connsiteX16" fmla="*/ 60865 w 140874"/>
                  <a:gd name="connsiteY16" fmla="*/ 48768 h 59531"/>
                  <a:gd name="connsiteX17" fmla="*/ 50006 w 140874"/>
                  <a:gd name="connsiteY17" fmla="*/ 53721 h 59531"/>
                  <a:gd name="connsiteX18" fmla="*/ 42196 w 140874"/>
                  <a:gd name="connsiteY18" fmla="*/ 52007 h 59531"/>
                  <a:gd name="connsiteX19" fmla="*/ 39910 w 140874"/>
                  <a:gd name="connsiteY19" fmla="*/ 54007 h 59531"/>
                  <a:gd name="connsiteX20" fmla="*/ 39338 w 140874"/>
                  <a:gd name="connsiteY20" fmla="*/ 56864 h 59531"/>
                  <a:gd name="connsiteX21" fmla="*/ 29623 w 140874"/>
                  <a:gd name="connsiteY21" fmla="*/ 56674 h 59531"/>
                  <a:gd name="connsiteX22" fmla="*/ 24860 w 140874"/>
                  <a:gd name="connsiteY22" fmla="*/ 54959 h 59531"/>
                  <a:gd name="connsiteX23" fmla="*/ 19431 w 140874"/>
                  <a:gd name="connsiteY23" fmla="*/ 48482 h 59531"/>
                  <a:gd name="connsiteX24" fmla="*/ 12382 w 140874"/>
                  <a:gd name="connsiteY24" fmla="*/ 46863 h 59531"/>
                  <a:gd name="connsiteX25" fmla="*/ 11430 w 140874"/>
                  <a:gd name="connsiteY25" fmla="*/ 45529 h 59531"/>
                  <a:gd name="connsiteX26" fmla="*/ 10382 w 140874"/>
                  <a:gd name="connsiteY26" fmla="*/ 42291 h 59531"/>
                  <a:gd name="connsiteX27" fmla="*/ 10001 w 140874"/>
                  <a:gd name="connsiteY27" fmla="*/ 8287 h 59531"/>
                  <a:gd name="connsiteX28" fmla="*/ 5334 w 140874"/>
                  <a:gd name="connsiteY28" fmla="*/ 1714 h 59531"/>
                  <a:gd name="connsiteX29" fmla="*/ 0 w 140874"/>
                  <a:gd name="connsiteY29" fmla="*/ 0 h 59531"/>
                  <a:gd name="connsiteX30" fmla="*/ 36290 w 140874"/>
                  <a:gd name="connsiteY30" fmla="*/ 191 h 59531"/>
                  <a:gd name="connsiteX31" fmla="*/ 139160 w 140874"/>
                  <a:gd name="connsiteY31" fmla="*/ 1334 h 59531"/>
                  <a:gd name="connsiteX32" fmla="*/ 140875 w 140874"/>
                  <a:gd name="connsiteY32" fmla="*/ 44101 h 59531"/>
                  <a:gd name="connsiteX33" fmla="*/ 126682 w 140874"/>
                  <a:gd name="connsiteY33" fmla="*/ 39814 h 59531"/>
                  <a:gd name="connsiteX34" fmla="*/ 123825 w 140874"/>
                  <a:gd name="connsiteY34" fmla="*/ 45529 h 59531"/>
                  <a:gd name="connsiteX35" fmla="*/ 123920 w 140874"/>
                  <a:gd name="connsiteY35" fmla="*/ 51721 h 59531"/>
                  <a:gd name="connsiteX36" fmla="*/ 121825 w 140874"/>
                  <a:gd name="connsiteY36" fmla="*/ 53150 h 59531"/>
                  <a:gd name="connsiteX37" fmla="*/ 119539 w 140874"/>
                  <a:gd name="connsiteY37" fmla="*/ 49149 h 59531"/>
                  <a:gd name="connsiteX38" fmla="*/ 118110 w 140874"/>
                  <a:gd name="connsiteY38" fmla="*/ 55340 h 59531"/>
                  <a:gd name="connsiteX39" fmla="*/ 115538 w 140874"/>
                  <a:gd name="connsiteY39" fmla="*/ 55436 h 5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0874" h="59531">
                    <a:moveTo>
                      <a:pt x="115538" y="55436"/>
                    </a:moveTo>
                    <a:lnTo>
                      <a:pt x="109823" y="53340"/>
                    </a:lnTo>
                    <a:lnTo>
                      <a:pt x="110871" y="58484"/>
                    </a:lnTo>
                    <a:lnTo>
                      <a:pt x="90868" y="59531"/>
                    </a:lnTo>
                    <a:lnTo>
                      <a:pt x="88106" y="55436"/>
                    </a:lnTo>
                    <a:lnTo>
                      <a:pt x="83058" y="56388"/>
                    </a:lnTo>
                    <a:lnTo>
                      <a:pt x="80772" y="53150"/>
                    </a:lnTo>
                    <a:lnTo>
                      <a:pt x="75629" y="55531"/>
                    </a:lnTo>
                    <a:lnTo>
                      <a:pt x="75057" y="54102"/>
                    </a:lnTo>
                    <a:lnTo>
                      <a:pt x="78486" y="53150"/>
                    </a:lnTo>
                    <a:lnTo>
                      <a:pt x="79629" y="51435"/>
                    </a:lnTo>
                    <a:lnTo>
                      <a:pt x="75247" y="51911"/>
                    </a:lnTo>
                    <a:lnTo>
                      <a:pt x="72580" y="45529"/>
                    </a:lnTo>
                    <a:lnTo>
                      <a:pt x="65437" y="43910"/>
                    </a:lnTo>
                    <a:lnTo>
                      <a:pt x="63912" y="45434"/>
                    </a:lnTo>
                    <a:lnTo>
                      <a:pt x="64294" y="48673"/>
                    </a:lnTo>
                    <a:lnTo>
                      <a:pt x="60865" y="48768"/>
                    </a:lnTo>
                    <a:lnTo>
                      <a:pt x="50006" y="53721"/>
                    </a:lnTo>
                    <a:lnTo>
                      <a:pt x="42196" y="52007"/>
                    </a:lnTo>
                    <a:lnTo>
                      <a:pt x="39910" y="54007"/>
                    </a:lnTo>
                    <a:lnTo>
                      <a:pt x="39338" y="56864"/>
                    </a:lnTo>
                    <a:lnTo>
                      <a:pt x="29623" y="56674"/>
                    </a:lnTo>
                    <a:lnTo>
                      <a:pt x="24860" y="54959"/>
                    </a:lnTo>
                    <a:lnTo>
                      <a:pt x="19431" y="48482"/>
                    </a:lnTo>
                    <a:lnTo>
                      <a:pt x="12382" y="46863"/>
                    </a:lnTo>
                    <a:lnTo>
                      <a:pt x="11430" y="45529"/>
                    </a:lnTo>
                    <a:lnTo>
                      <a:pt x="10382" y="42291"/>
                    </a:lnTo>
                    <a:lnTo>
                      <a:pt x="10001" y="8287"/>
                    </a:lnTo>
                    <a:lnTo>
                      <a:pt x="5334" y="1714"/>
                    </a:lnTo>
                    <a:lnTo>
                      <a:pt x="0" y="0"/>
                    </a:lnTo>
                    <a:lnTo>
                      <a:pt x="36290" y="191"/>
                    </a:lnTo>
                    <a:lnTo>
                      <a:pt x="139160" y="1334"/>
                    </a:lnTo>
                    <a:lnTo>
                      <a:pt x="140875" y="44101"/>
                    </a:lnTo>
                    <a:lnTo>
                      <a:pt x="126682" y="39814"/>
                    </a:lnTo>
                    <a:lnTo>
                      <a:pt x="123825" y="45529"/>
                    </a:lnTo>
                    <a:lnTo>
                      <a:pt x="123920" y="51721"/>
                    </a:lnTo>
                    <a:lnTo>
                      <a:pt x="121825" y="53150"/>
                    </a:lnTo>
                    <a:lnTo>
                      <a:pt x="119539" y="49149"/>
                    </a:lnTo>
                    <a:lnTo>
                      <a:pt x="118110" y="55340"/>
                    </a:lnTo>
                    <a:lnTo>
                      <a:pt x="115538" y="55436"/>
                    </a:lnTo>
                    <a:close/>
                  </a:path>
                </a:pathLst>
              </a:custGeom>
              <a:noFill/>
              <a:ln w="2667" cap="flat">
                <a:solidFill>
                  <a:srgbClr val="FFFFFF"/>
                </a:solidFill>
                <a:prstDash val="solid"/>
                <a:miter/>
              </a:ln>
            </p:spPr>
            <p:txBody>
              <a:bodyPr rtlCol="0" anchor="ctr"/>
              <a:lstStyle/>
              <a:p>
                <a:endParaRPr lang="en-US"/>
              </a:p>
            </p:txBody>
          </p:sp>
          <p:sp>
            <p:nvSpPr>
              <p:cNvPr id="647" name="Freeform: Shape 646">
                <a:extLst>
                  <a:ext uri="{FF2B5EF4-FFF2-40B4-BE49-F238E27FC236}">
                    <a16:creationId xmlns:a16="http://schemas.microsoft.com/office/drawing/2014/main" id="{AB13400F-3339-4A72-A276-B5E590EECD73}"/>
                  </a:ext>
                </a:extLst>
              </p:cNvPr>
              <p:cNvSpPr/>
              <p:nvPr/>
            </p:nvSpPr>
            <p:spPr>
              <a:xfrm>
                <a:off x="9765737" y="5586431"/>
                <a:ext cx="129063" cy="86557"/>
              </a:xfrm>
              <a:custGeom>
                <a:avLst/>
                <a:gdLst>
                  <a:gd name="connsiteX0" fmla="*/ 190 w 103250"/>
                  <a:gd name="connsiteY0" fmla="*/ 33909 h 69246"/>
                  <a:gd name="connsiteX1" fmla="*/ 0 w 103250"/>
                  <a:gd name="connsiteY1" fmla="*/ 19717 h 69246"/>
                  <a:gd name="connsiteX2" fmla="*/ 5429 w 103250"/>
                  <a:gd name="connsiteY2" fmla="*/ 19621 h 69246"/>
                  <a:gd name="connsiteX3" fmla="*/ 0 w 103250"/>
                  <a:gd name="connsiteY3" fmla="*/ 13525 h 69246"/>
                  <a:gd name="connsiteX4" fmla="*/ 95 w 103250"/>
                  <a:gd name="connsiteY4" fmla="*/ 0 h 69246"/>
                  <a:gd name="connsiteX5" fmla="*/ 97060 w 103250"/>
                  <a:gd name="connsiteY5" fmla="*/ 571 h 69246"/>
                  <a:gd name="connsiteX6" fmla="*/ 96584 w 103250"/>
                  <a:gd name="connsiteY6" fmla="*/ 11906 h 69246"/>
                  <a:gd name="connsiteX7" fmla="*/ 102679 w 103250"/>
                  <a:gd name="connsiteY7" fmla="*/ 12001 h 69246"/>
                  <a:gd name="connsiteX8" fmla="*/ 103251 w 103250"/>
                  <a:gd name="connsiteY8" fmla="*/ 22479 h 69246"/>
                  <a:gd name="connsiteX9" fmla="*/ 102108 w 103250"/>
                  <a:gd name="connsiteY9" fmla="*/ 25241 h 69246"/>
                  <a:gd name="connsiteX10" fmla="*/ 96869 w 103250"/>
                  <a:gd name="connsiteY10" fmla="*/ 27337 h 69246"/>
                  <a:gd name="connsiteX11" fmla="*/ 93630 w 103250"/>
                  <a:gd name="connsiteY11" fmla="*/ 26003 h 69246"/>
                  <a:gd name="connsiteX12" fmla="*/ 93630 w 103250"/>
                  <a:gd name="connsiteY12" fmla="*/ 39433 h 69246"/>
                  <a:gd name="connsiteX13" fmla="*/ 90678 w 103250"/>
                  <a:gd name="connsiteY13" fmla="*/ 44577 h 69246"/>
                  <a:gd name="connsiteX14" fmla="*/ 87439 w 103250"/>
                  <a:gd name="connsiteY14" fmla="*/ 46482 h 69246"/>
                  <a:gd name="connsiteX15" fmla="*/ 79915 w 103250"/>
                  <a:gd name="connsiteY15" fmla="*/ 43339 h 69246"/>
                  <a:gd name="connsiteX16" fmla="*/ 78105 w 103250"/>
                  <a:gd name="connsiteY16" fmla="*/ 44482 h 69246"/>
                  <a:gd name="connsiteX17" fmla="*/ 78677 w 103250"/>
                  <a:gd name="connsiteY17" fmla="*/ 47054 h 69246"/>
                  <a:gd name="connsiteX18" fmla="*/ 83344 w 103250"/>
                  <a:gd name="connsiteY18" fmla="*/ 49911 h 69246"/>
                  <a:gd name="connsiteX19" fmla="*/ 77152 w 103250"/>
                  <a:gd name="connsiteY19" fmla="*/ 53054 h 69246"/>
                  <a:gd name="connsiteX20" fmla="*/ 77819 w 103250"/>
                  <a:gd name="connsiteY20" fmla="*/ 66008 h 69246"/>
                  <a:gd name="connsiteX21" fmla="*/ 76676 w 103250"/>
                  <a:gd name="connsiteY21" fmla="*/ 68104 h 69246"/>
                  <a:gd name="connsiteX22" fmla="*/ 72580 w 103250"/>
                  <a:gd name="connsiteY22" fmla="*/ 69247 h 69246"/>
                  <a:gd name="connsiteX23" fmla="*/ 66484 w 103250"/>
                  <a:gd name="connsiteY23" fmla="*/ 68675 h 69246"/>
                  <a:gd name="connsiteX24" fmla="*/ 60484 w 103250"/>
                  <a:gd name="connsiteY24" fmla="*/ 63913 h 69246"/>
                  <a:gd name="connsiteX25" fmla="*/ 57245 w 103250"/>
                  <a:gd name="connsiteY25" fmla="*/ 50673 h 69246"/>
                  <a:gd name="connsiteX26" fmla="*/ 59436 w 103250"/>
                  <a:gd name="connsiteY26" fmla="*/ 47434 h 69246"/>
                  <a:gd name="connsiteX27" fmla="*/ 63818 w 103250"/>
                  <a:gd name="connsiteY27" fmla="*/ 45053 h 69246"/>
                  <a:gd name="connsiteX28" fmla="*/ 64579 w 103250"/>
                  <a:gd name="connsiteY28" fmla="*/ 42100 h 69246"/>
                  <a:gd name="connsiteX29" fmla="*/ 60674 w 103250"/>
                  <a:gd name="connsiteY29" fmla="*/ 34862 h 69246"/>
                  <a:gd name="connsiteX30" fmla="*/ 56769 w 103250"/>
                  <a:gd name="connsiteY30" fmla="*/ 33623 h 69246"/>
                  <a:gd name="connsiteX31" fmla="*/ 51054 w 103250"/>
                  <a:gd name="connsiteY31" fmla="*/ 35909 h 69246"/>
                  <a:gd name="connsiteX32" fmla="*/ 50292 w 103250"/>
                  <a:gd name="connsiteY32" fmla="*/ 40100 h 69246"/>
                  <a:gd name="connsiteX33" fmla="*/ 48101 w 103250"/>
                  <a:gd name="connsiteY33" fmla="*/ 42958 h 69246"/>
                  <a:gd name="connsiteX34" fmla="*/ 46767 w 103250"/>
                  <a:gd name="connsiteY34" fmla="*/ 40196 h 69246"/>
                  <a:gd name="connsiteX35" fmla="*/ 39814 w 103250"/>
                  <a:gd name="connsiteY35" fmla="*/ 35528 h 69246"/>
                  <a:gd name="connsiteX36" fmla="*/ 39719 w 103250"/>
                  <a:gd name="connsiteY36" fmla="*/ 40576 h 69246"/>
                  <a:gd name="connsiteX37" fmla="*/ 35337 w 103250"/>
                  <a:gd name="connsiteY37" fmla="*/ 42291 h 69246"/>
                  <a:gd name="connsiteX38" fmla="*/ 31718 w 103250"/>
                  <a:gd name="connsiteY38" fmla="*/ 48387 h 69246"/>
                  <a:gd name="connsiteX39" fmla="*/ 24003 w 103250"/>
                  <a:gd name="connsiteY39" fmla="*/ 50482 h 69246"/>
                  <a:gd name="connsiteX40" fmla="*/ 16954 w 103250"/>
                  <a:gd name="connsiteY40" fmla="*/ 47434 h 69246"/>
                  <a:gd name="connsiteX41" fmla="*/ 16287 w 103250"/>
                  <a:gd name="connsiteY41" fmla="*/ 36671 h 69246"/>
                  <a:gd name="connsiteX42" fmla="*/ 15335 w 103250"/>
                  <a:gd name="connsiteY42" fmla="*/ 34290 h 69246"/>
                  <a:gd name="connsiteX43" fmla="*/ 12954 w 103250"/>
                  <a:gd name="connsiteY43" fmla="*/ 33242 h 69246"/>
                  <a:gd name="connsiteX44" fmla="*/ 6191 w 103250"/>
                  <a:gd name="connsiteY44" fmla="*/ 31432 h 69246"/>
                  <a:gd name="connsiteX45" fmla="*/ 190 w 103250"/>
                  <a:gd name="connsiteY45" fmla="*/ 33909 h 69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03250" h="69246">
                    <a:moveTo>
                      <a:pt x="190" y="33909"/>
                    </a:moveTo>
                    <a:lnTo>
                      <a:pt x="0" y="19717"/>
                    </a:lnTo>
                    <a:lnTo>
                      <a:pt x="5429" y="19621"/>
                    </a:lnTo>
                    <a:lnTo>
                      <a:pt x="0" y="13525"/>
                    </a:lnTo>
                    <a:lnTo>
                      <a:pt x="95" y="0"/>
                    </a:lnTo>
                    <a:lnTo>
                      <a:pt x="97060" y="571"/>
                    </a:lnTo>
                    <a:lnTo>
                      <a:pt x="96584" y="11906"/>
                    </a:lnTo>
                    <a:lnTo>
                      <a:pt x="102679" y="12001"/>
                    </a:lnTo>
                    <a:lnTo>
                      <a:pt x="103251" y="22479"/>
                    </a:lnTo>
                    <a:lnTo>
                      <a:pt x="102108" y="25241"/>
                    </a:lnTo>
                    <a:lnTo>
                      <a:pt x="96869" y="27337"/>
                    </a:lnTo>
                    <a:lnTo>
                      <a:pt x="93630" y="26003"/>
                    </a:lnTo>
                    <a:lnTo>
                      <a:pt x="93630" y="39433"/>
                    </a:lnTo>
                    <a:lnTo>
                      <a:pt x="90678" y="44577"/>
                    </a:lnTo>
                    <a:lnTo>
                      <a:pt x="87439" y="46482"/>
                    </a:lnTo>
                    <a:lnTo>
                      <a:pt x="79915" y="43339"/>
                    </a:lnTo>
                    <a:lnTo>
                      <a:pt x="78105" y="44482"/>
                    </a:lnTo>
                    <a:lnTo>
                      <a:pt x="78677" y="47054"/>
                    </a:lnTo>
                    <a:lnTo>
                      <a:pt x="83344" y="49911"/>
                    </a:lnTo>
                    <a:lnTo>
                      <a:pt x="77152" y="53054"/>
                    </a:lnTo>
                    <a:lnTo>
                      <a:pt x="77819" y="66008"/>
                    </a:lnTo>
                    <a:lnTo>
                      <a:pt x="76676" y="68104"/>
                    </a:lnTo>
                    <a:lnTo>
                      <a:pt x="72580" y="69247"/>
                    </a:lnTo>
                    <a:lnTo>
                      <a:pt x="66484" y="68675"/>
                    </a:lnTo>
                    <a:lnTo>
                      <a:pt x="60484" y="63913"/>
                    </a:lnTo>
                    <a:lnTo>
                      <a:pt x="57245" y="50673"/>
                    </a:lnTo>
                    <a:lnTo>
                      <a:pt x="59436" y="47434"/>
                    </a:lnTo>
                    <a:lnTo>
                      <a:pt x="63818" y="45053"/>
                    </a:lnTo>
                    <a:lnTo>
                      <a:pt x="64579" y="42100"/>
                    </a:lnTo>
                    <a:lnTo>
                      <a:pt x="60674" y="34862"/>
                    </a:lnTo>
                    <a:lnTo>
                      <a:pt x="56769" y="33623"/>
                    </a:lnTo>
                    <a:lnTo>
                      <a:pt x="51054" y="35909"/>
                    </a:lnTo>
                    <a:lnTo>
                      <a:pt x="50292" y="40100"/>
                    </a:lnTo>
                    <a:lnTo>
                      <a:pt x="48101" y="42958"/>
                    </a:lnTo>
                    <a:lnTo>
                      <a:pt x="46767" y="40196"/>
                    </a:lnTo>
                    <a:lnTo>
                      <a:pt x="39814" y="35528"/>
                    </a:lnTo>
                    <a:lnTo>
                      <a:pt x="39719" y="40576"/>
                    </a:lnTo>
                    <a:lnTo>
                      <a:pt x="35337" y="42291"/>
                    </a:lnTo>
                    <a:lnTo>
                      <a:pt x="31718" y="48387"/>
                    </a:lnTo>
                    <a:lnTo>
                      <a:pt x="24003" y="50482"/>
                    </a:lnTo>
                    <a:lnTo>
                      <a:pt x="16954" y="47434"/>
                    </a:lnTo>
                    <a:lnTo>
                      <a:pt x="16287" y="36671"/>
                    </a:lnTo>
                    <a:lnTo>
                      <a:pt x="15335" y="34290"/>
                    </a:lnTo>
                    <a:lnTo>
                      <a:pt x="12954" y="33242"/>
                    </a:lnTo>
                    <a:lnTo>
                      <a:pt x="6191" y="31432"/>
                    </a:lnTo>
                    <a:lnTo>
                      <a:pt x="190" y="33909"/>
                    </a:lnTo>
                    <a:close/>
                  </a:path>
                </a:pathLst>
              </a:custGeom>
              <a:solidFill>
                <a:srgbClr val="669940"/>
              </a:solidFill>
              <a:ln w="9525" cap="flat">
                <a:noFill/>
                <a:prstDash val="solid"/>
                <a:miter/>
              </a:ln>
            </p:spPr>
            <p:txBody>
              <a:bodyPr rtlCol="0" anchor="ctr"/>
              <a:lstStyle/>
              <a:p>
                <a:endParaRPr lang="en-US"/>
              </a:p>
            </p:txBody>
          </p:sp>
          <p:sp>
            <p:nvSpPr>
              <p:cNvPr id="648" name="Freeform: Shape 647">
                <a:extLst>
                  <a:ext uri="{FF2B5EF4-FFF2-40B4-BE49-F238E27FC236}">
                    <a16:creationId xmlns:a16="http://schemas.microsoft.com/office/drawing/2014/main" id="{2CE0774E-CCA1-4641-B305-9809B8FA10B8}"/>
                  </a:ext>
                </a:extLst>
              </p:cNvPr>
              <p:cNvSpPr/>
              <p:nvPr/>
            </p:nvSpPr>
            <p:spPr>
              <a:xfrm>
                <a:off x="9765737" y="5586431"/>
                <a:ext cx="129063" cy="86557"/>
              </a:xfrm>
              <a:custGeom>
                <a:avLst/>
                <a:gdLst>
                  <a:gd name="connsiteX0" fmla="*/ 190 w 103250"/>
                  <a:gd name="connsiteY0" fmla="*/ 33909 h 69246"/>
                  <a:gd name="connsiteX1" fmla="*/ 0 w 103250"/>
                  <a:gd name="connsiteY1" fmla="*/ 19717 h 69246"/>
                  <a:gd name="connsiteX2" fmla="*/ 5429 w 103250"/>
                  <a:gd name="connsiteY2" fmla="*/ 19621 h 69246"/>
                  <a:gd name="connsiteX3" fmla="*/ 0 w 103250"/>
                  <a:gd name="connsiteY3" fmla="*/ 13525 h 69246"/>
                  <a:gd name="connsiteX4" fmla="*/ 95 w 103250"/>
                  <a:gd name="connsiteY4" fmla="*/ 0 h 69246"/>
                  <a:gd name="connsiteX5" fmla="*/ 97060 w 103250"/>
                  <a:gd name="connsiteY5" fmla="*/ 571 h 69246"/>
                  <a:gd name="connsiteX6" fmla="*/ 96584 w 103250"/>
                  <a:gd name="connsiteY6" fmla="*/ 11906 h 69246"/>
                  <a:gd name="connsiteX7" fmla="*/ 102679 w 103250"/>
                  <a:gd name="connsiteY7" fmla="*/ 12001 h 69246"/>
                  <a:gd name="connsiteX8" fmla="*/ 103251 w 103250"/>
                  <a:gd name="connsiteY8" fmla="*/ 22479 h 69246"/>
                  <a:gd name="connsiteX9" fmla="*/ 102108 w 103250"/>
                  <a:gd name="connsiteY9" fmla="*/ 25241 h 69246"/>
                  <a:gd name="connsiteX10" fmla="*/ 96869 w 103250"/>
                  <a:gd name="connsiteY10" fmla="*/ 27337 h 69246"/>
                  <a:gd name="connsiteX11" fmla="*/ 93630 w 103250"/>
                  <a:gd name="connsiteY11" fmla="*/ 26003 h 69246"/>
                  <a:gd name="connsiteX12" fmla="*/ 93630 w 103250"/>
                  <a:gd name="connsiteY12" fmla="*/ 39433 h 69246"/>
                  <a:gd name="connsiteX13" fmla="*/ 90678 w 103250"/>
                  <a:gd name="connsiteY13" fmla="*/ 44577 h 69246"/>
                  <a:gd name="connsiteX14" fmla="*/ 87439 w 103250"/>
                  <a:gd name="connsiteY14" fmla="*/ 46482 h 69246"/>
                  <a:gd name="connsiteX15" fmla="*/ 79915 w 103250"/>
                  <a:gd name="connsiteY15" fmla="*/ 43339 h 69246"/>
                  <a:gd name="connsiteX16" fmla="*/ 78105 w 103250"/>
                  <a:gd name="connsiteY16" fmla="*/ 44482 h 69246"/>
                  <a:gd name="connsiteX17" fmla="*/ 78677 w 103250"/>
                  <a:gd name="connsiteY17" fmla="*/ 47054 h 69246"/>
                  <a:gd name="connsiteX18" fmla="*/ 83344 w 103250"/>
                  <a:gd name="connsiteY18" fmla="*/ 49911 h 69246"/>
                  <a:gd name="connsiteX19" fmla="*/ 77152 w 103250"/>
                  <a:gd name="connsiteY19" fmla="*/ 53054 h 69246"/>
                  <a:gd name="connsiteX20" fmla="*/ 77819 w 103250"/>
                  <a:gd name="connsiteY20" fmla="*/ 66008 h 69246"/>
                  <a:gd name="connsiteX21" fmla="*/ 76676 w 103250"/>
                  <a:gd name="connsiteY21" fmla="*/ 68104 h 69246"/>
                  <a:gd name="connsiteX22" fmla="*/ 72580 w 103250"/>
                  <a:gd name="connsiteY22" fmla="*/ 69247 h 69246"/>
                  <a:gd name="connsiteX23" fmla="*/ 66484 w 103250"/>
                  <a:gd name="connsiteY23" fmla="*/ 68675 h 69246"/>
                  <a:gd name="connsiteX24" fmla="*/ 60484 w 103250"/>
                  <a:gd name="connsiteY24" fmla="*/ 63913 h 69246"/>
                  <a:gd name="connsiteX25" fmla="*/ 57245 w 103250"/>
                  <a:gd name="connsiteY25" fmla="*/ 50673 h 69246"/>
                  <a:gd name="connsiteX26" fmla="*/ 59436 w 103250"/>
                  <a:gd name="connsiteY26" fmla="*/ 47434 h 69246"/>
                  <a:gd name="connsiteX27" fmla="*/ 63818 w 103250"/>
                  <a:gd name="connsiteY27" fmla="*/ 45053 h 69246"/>
                  <a:gd name="connsiteX28" fmla="*/ 64579 w 103250"/>
                  <a:gd name="connsiteY28" fmla="*/ 42100 h 69246"/>
                  <a:gd name="connsiteX29" fmla="*/ 60674 w 103250"/>
                  <a:gd name="connsiteY29" fmla="*/ 34862 h 69246"/>
                  <a:gd name="connsiteX30" fmla="*/ 56769 w 103250"/>
                  <a:gd name="connsiteY30" fmla="*/ 33623 h 69246"/>
                  <a:gd name="connsiteX31" fmla="*/ 51054 w 103250"/>
                  <a:gd name="connsiteY31" fmla="*/ 35909 h 69246"/>
                  <a:gd name="connsiteX32" fmla="*/ 50292 w 103250"/>
                  <a:gd name="connsiteY32" fmla="*/ 40100 h 69246"/>
                  <a:gd name="connsiteX33" fmla="*/ 48101 w 103250"/>
                  <a:gd name="connsiteY33" fmla="*/ 42958 h 69246"/>
                  <a:gd name="connsiteX34" fmla="*/ 46767 w 103250"/>
                  <a:gd name="connsiteY34" fmla="*/ 40196 h 69246"/>
                  <a:gd name="connsiteX35" fmla="*/ 39814 w 103250"/>
                  <a:gd name="connsiteY35" fmla="*/ 35528 h 69246"/>
                  <a:gd name="connsiteX36" fmla="*/ 39719 w 103250"/>
                  <a:gd name="connsiteY36" fmla="*/ 40576 h 69246"/>
                  <a:gd name="connsiteX37" fmla="*/ 35337 w 103250"/>
                  <a:gd name="connsiteY37" fmla="*/ 42291 h 69246"/>
                  <a:gd name="connsiteX38" fmla="*/ 31718 w 103250"/>
                  <a:gd name="connsiteY38" fmla="*/ 48387 h 69246"/>
                  <a:gd name="connsiteX39" fmla="*/ 24003 w 103250"/>
                  <a:gd name="connsiteY39" fmla="*/ 50482 h 69246"/>
                  <a:gd name="connsiteX40" fmla="*/ 16954 w 103250"/>
                  <a:gd name="connsiteY40" fmla="*/ 47434 h 69246"/>
                  <a:gd name="connsiteX41" fmla="*/ 16287 w 103250"/>
                  <a:gd name="connsiteY41" fmla="*/ 36671 h 69246"/>
                  <a:gd name="connsiteX42" fmla="*/ 15335 w 103250"/>
                  <a:gd name="connsiteY42" fmla="*/ 34290 h 69246"/>
                  <a:gd name="connsiteX43" fmla="*/ 12954 w 103250"/>
                  <a:gd name="connsiteY43" fmla="*/ 33242 h 69246"/>
                  <a:gd name="connsiteX44" fmla="*/ 6191 w 103250"/>
                  <a:gd name="connsiteY44" fmla="*/ 31432 h 69246"/>
                  <a:gd name="connsiteX45" fmla="*/ 190 w 103250"/>
                  <a:gd name="connsiteY45" fmla="*/ 33909 h 69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03250" h="69246">
                    <a:moveTo>
                      <a:pt x="190" y="33909"/>
                    </a:moveTo>
                    <a:lnTo>
                      <a:pt x="0" y="19717"/>
                    </a:lnTo>
                    <a:lnTo>
                      <a:pt x="5429" y="19621"/>
                    </a:lnTo>
                    <a:lnTo>
                      <a:pt x="0" y="13525"/>
                    </a:lnTo>
                    <a:lnTo>
                      <a:pt x="95" y="0"/>
                    </a:lnTo>
                    <a:lnTo>
                      <a:pt x="97060" y="571"/>
                    </a:lnTo>
                    <a:lnTo>
                      <a:pt x="96584" y="11906"/>
                    </a:lnTo>
                    <a:lnTo>
                      <a:pt x="102679" y="12001"/>
                    </a:lnTo>
                    <a:lnTo>
                      <a:pt x="103251" y="22479"/>
                    </a:lnTo>
                    <a:lnTo>
                      <a:pt x="102108" y="25241"/>
                    </a:lnTo>
                    <a:lnTo>
                      <a:pt x="96869" y="27337"/>
                    </a:lnTo>
                    <a:lnTo>
                      <a:pt x="93630" y="26003"/>
                    </a:lnTo>
                    <a:lnTo>
                      <a:pt x="93630" y="39433"/>
                    </a:lnTo>
                    <a:lnTo>
                      <a:pt x="90678" y="44577"/>
                    </a:lnTo>
                    <a:lnTo>
                      <a:pt x="87439" y="46482"/>
                    </a:lnTo>
                    <a:lnTo>
                      <a:pt x="79915" y="43339"/>
                    </a:lnTo>
                    <a:lnTo>
                      <a:pt x="78105" y="44482"/>
                    </a:lnTo>
                    <a:lnTo>
                      <a:pt x="78677" y="47054"/>
                    </a:lnTo>
                    <a:lnTo>
                      <a:pt x="83344" y="49911"/>
                    </a:lnTo>
                    <a:lnTo>
                      <a:pt x="77152" y="53054"/>
                    </a:lnTo>
                    <a:lnTo>
                      <a:pt x="77819" y="66008"/>
                    </a:lnTo>
                    <a:lnTo>
                      <a:pt x="76676" y="68104"/>
                    </a:lnTo>
                    <a:lnTo>
                      <a:pt x="72580" y="69247"/>
                    </a:lnTo>
                    <a:lnTo>
                      <a:pt x="66484" y="68675"/>
                    </a:lnTo>
                    <a:lnTo>
                      <a:pt x="60484" y="63913"/>
                    </a:lnTo>
                    <a:lnTo>
                      <a:pt x="57245" y="50673"/>
                    </a:lnTo>
                    <a:lnTo>
                      <a:pt x="59436" y="47434"/>
                    </a:lnTo>
                    <a:lnTo>
                      <a:pt x="63818" y="45053"/>
                    </a:lnTo>
                    <a:lnTo>
                      <a:pt x="64579" y="42100"/>
                    </a:lnTo>
                    <a:lnTo>
                      <a:pt x="60674" y="34862"/>
                    </a:lnTo>
                    <a:lnTo>
                      <a:pt x="56769" y="33623"/>
                    </a:lnTo>
                    <a:lnTo>
                      <a:pt x="51054" y="35909"/>
                    </a:lnTo>
                    <a:lnTo>
                      <a:pt x="50292" y="40100"/>
                    </a:lnTo>
                    <a:lnTo>
                      <a:pt x="48101" y="42958"/>
                    </a:lnTo>
                    <a:lnTo>
                      <a:pt x="46767" y="40196"/>
                    </a:lnTo>
                    <a:lnTo>
                      <a:pt x="39814" y="35528"/>
                    </a:lnTo>
                    <a:lnTo>
                      <a:pt x="39719" y="40576"/>
                    </a:lnTo>
                    <a:lnTo>
                      <a:pt x="35337" y="42291"/>
                    </a:lnTo>
                    <a:lnTo>
                      <a:pt x="31718" y="48387"/>
                    </a:lnTo>
                    <a:lnTo>
                      <a:pt x="24003" y="50482"/>
                    </a:lnTo>
                    <a:lnTo>
                      <a:pt x="16954" y="47434"/>
                    </a:lnTo>
                    <a:lnTo>
                      <a:pt x="16287" y="36671"/>
                    </a:lnTo>
                    <a:lnTo>
                      <a:pt x="15335" y="34290"/>
                    </a:lnTo>
                    <a:lnTo>
                      <a:pt x="12954" y="33242"/>
                    </a:lnTo>
                    <a:lnTo>
                      <a:pt x="6191" y="31432"/>
                    </a:lnTo>
                    <a:lnTo>
                      <a:pt x="190" y="33909"/>
                    </a:lnTo>
                    <a:close/>
                  </a:path>
                </a:pathLst>
              </a:custGeom>
              <a:noFill/>
              <a:ln w="2667" cap="flat">
                <a:solidFill>
                  <a:srgbClr val="FFFFFF"/>
                </a:solidFill>
                <a:prstDash val="solid"/>
                <a:miter/>
              </a:ln>
            </p:spPr>
            <p:txBody>
              <a:bodyPr rtlCol="0" anchor="ctr"/>
              <a:lstStyle/>
              <a:p>
                <a:endParaRPr lang="en-US"/>
              </a:p>
            </p:txBody>
          </p:sp>
          <p:sp>
            <p:nvSpPr>
              <p:cNvPr id="649" name="Freeform: Shape 648">
                <a:extLst>
                  <a:ext uri="{FF2B5EF4-FFF2-40B4-BE49-F238E27FC236}">
                    <a16:creationId xmlns:a16="http://schemas.microsoft.com/office/drawing/2014/main" id="{465A8605-B6E5-4164-A3F3-1404EDB0CCBD}"/>
                  </a:ext>
                </a:extLst>
              </p:cNvPr>
              <p:cNvSpPr/>
              <p:nvPr/>
            </p:nvSpPr>
            <p:spPr>
              <a:xfrm>
                <a:off x="8131962" y="5344972"/>
                <a:ext cx="79056" cy="79056"/>
              </a:xfrm>
              <a:custGeom>
                <a:avLst/>
                <a:gdLst>
                  <a:gd name="connsiteX0" fmla="*/ 0 w 63245"/>
                  <a:gd name="connsiteY0" fmla="*/ 0 h 63245"/>
                  <a:gd name="connsiteX1" fmla="*/ 63246 w 63245"/>
                  <a:gd name="connsiteY1" fmla="*/ 0 h 63245"/>
                  <a:gd name="connsiteX2" fmla="*/ 63246 w 63245"/>
                  <a:gd name="connsiteY2" fmla="*/ 63246 h 63245"/>
                  <a:gd name="connsiteX3" fmla="*/ 0 w 63245"/>
                  <a:gd name="connsiteY3" fmla="*/ 63246 h 63245"/>
                </a:gdLst>
                <a:ahLst/>
                <a:cxnLst>
                  <a:cxn ang="0">
                    <a:pos x="connsiteX0" y="connsiteY0"/>
                  </a:cxn>
                  <a:cxn ang="0">
                    <a:pos x="connsiteX1" y="connsiteY1"/>
                  </a:cxn>
                  <a:cxn ang="0">
                    <a:pos x="connsiteX2" y="connsiteY2"/>
                  </a:cxn>
                  <a:cxn ang="0">
                    <a:pos x="connsiteX3" y="connsiteY3"/>
                  </a:cxn>
                </a:cxnLst>
                <a:rect l="l" t="t" r="r" b="b"/>
                <a:pathLst>
                  <a:path w="63245" h="63245">
                    <a:moveTo>
                      <a:pt x="0" y="0"/>
                    </a:moveTo>
                    <a:lnTo>
                      <a:pt x="63246" y="0"/>
                    </a:lnTo>
                    <a:lnTo>
                      <a:pt x="63246" y="63246"/>
                    </a:lnTo>
                    <a:lnTo>
                      <a:pt x="0" y="63246"/>
                    </a:lnTo>
                    <a:close/>
                  </a:path>
                </a:pathLst>
              </a:custGeom>
              <a:solidFill>
                <a:srgbClr val="669940"/>
              </a:solidFill>
              <a:ln w="9525" cap="flat">
                <a:noFill/>
                <a:prstDash val="solid"/>
                <a:miter/>
              </a:ln>
            </p:spPr>
            <p:txBody>
              <a:bodyPr rtlCol="0" anchor="ctr"/>
              <a:lstStyle/>
              <a:p>
                <a:endParaRPr lang="en-US"/>
              </a:p>
            </p:txBody>
          </p:sp>
        </p:grpSp>
        <p:sp>
          <p:nvSpPr>
            <p:cNvPr id="650" name="Freeform: Shape 649">
              <a:extLst>
                <a:ext uri="{FF2B5EF4-FFF2-40B4-BE49-F238E27FC236}">
                  <a16:creationId xmlns:a16="http://schemas.microsoft.com/office/drawing/2014/main" id="{2F11A9E8-82CB-4504-80BD-F40AF3DE7199}"/>
                </a:ext>
              </a:extLst>
            </p:cNvPr>
            <p:cNvSpPr/>
            <p:nvPr/>
          </p:nvSpPr>
          <p:spPr>
            <a:xfrm>
              <a:off x="7760130" y="754863"/>
              <a:ext cx="358026" cy="435062"/>
            </a:xfrm>
            <a:custGeom>
              <a:avLst/>
              <a:gdLst>
                <a:gd name="connsiteX0" fmla="*/ 54606 w 286421"/>
                <a:gd name="connsiteY0" fmla="*/ -180 h 348050"/>
                <a:gd name="connsiteX1" fmla="*/ 33174 w 286421"/>
                <a:gd name="connsiteY1" fmla="*/ 17822 h 348050"/>
                <a:gd name="connsiteX2" fmla="*/ 24792 w 286421"/>
                <a:gd name="connsiteY2" fmla="*/ 64590 h 348050"/>
                <a:gd name="connsiteX3" fmla="*/ 27 w 286421"/>
                <a:gd name="connsiteY3" fmla="*/ 88021 h 348050"/>
                <a:gd name="connsiteX4" fmla="*/ 36413 w 286421"/>
                <a:gd name="connsiteY4" fmla="*/ 127360 h 348050"/>
                <a:gd name="connsiteX5" fmla="*/ 123471 w 286421"/>
                <a:gd name="connsiteY5" fmla="*/ 85069 h 348050"/>
                <a:gd name="connsiteX6" fmla="*/ 228580 w 286421"/>
                <a:gd name="connsiteY6" fmla="*/ 190177 h 348050"/>
                <a:gd name="connsiteX7" fmla="*/ 123471 w 286421"/>
                <a:gd name="connsiteY7" fmla="*/ 295285 h 348050"/>
                <a:gd name="connsiteX8" fmla="*/ 123471 w 286421"/>
                <a:gd name="connsiteY8" fmla="*/ 295285 h 348050"/>
                <a:gd name="connsiteX9" fmla="*/ 63273 w 286421"/>
                <a:gd name="connsiteY9" fmla="*/ 277759 h 348050"/>
                <a:gd name="connsiteX10" fmla="*/ 57177 w 286421"/>
                <a:gd name="connsiteY10" fmla="*/ 300810 h 348050"/>
                <a:gd name="connsiteX11" fmla="*/ 44985 w 286421"/>
                <a:gd name="connsiteY11" fmla="*/ 328051 h 348050"/>
                <a:gd name="connsiteX12" fmla="*/ 123662 w 286421"/>
                <a:gd name="connsiteY12" fmla="*/ 347863 h 348050"/>
                <a:gd name="connsiteX13" fmla="*/ 278157 w 286421"/>
                <a:gd name="connsiteY13" fmla="*/ 240231 h 348050"/>
                <a:gd name="connsiteX14" fmla="*/ 221579 w 286421"/>
                <a:gd name="connsiteY14" fmla="*/ 64304 h 348050"/>
                <a:gd name="connsiteX15" fmla="*/ 213482 w 286421"/>
                <a:gd name="connsiteY15" fmla="*/ 17822 h 348050"/>
                <a:gd name="connsiteX16" fmla="*/ 191956 w 286421"/>
                <a:gd name="connsiteY16" fmla="*/ -180 h 348050"/>
                <a:gd name="connsiteX17" fmla="*/ 123566 w 286421"/>
                <a:gd name="connsiteY17" fmla="*/ 27061 h 348050"/>
                <a:gd name="connsiteX18" fmla="*/ 134616 w 286421"/>
                <a:gd name="connsiteY18" fmla="*/ 37825 h 348050"/>
                <a:gd name="connsiteX19" fmla="*/ 134616 w 286421"/>
                <a:gd name="connsiteY19" fmla="*/ 48683 h 348050"/>
                <a:gd name="connsiteX20" fmla="*/ 123757 w 286421"/>
                <a:gd name="connsiteY20" fmla="*/ 59542 h 348050"/>
                <a:gd name="connsiteX21" fmla="*/ 112899 w 286421"/>
                <a:gd name="connsiteY21" fmla="*/ 48683 h 348050"/>
                <a:gd name="connsiteX22" fmla="*/ 112899 w 286421"/>
                <a:gd name="connsiteY22" fmla="*/ 37825 h 348050"/>
                <a:gd name="connsiteX23" fmla="*/ 123566 w 286421"/>
                <a:gd name="connsiteY23" fmla="*/ 27061 h 348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6421" h="348050">
                  <a:moveTo>
                    <a:pt x="54606" y="-180"/>
                  </a:moveTo>
                  <a:cubicBezTo>
                    <a:pt x="44061" y="-123"/>
                    <a:pt x="35051" y="7449"/>
                    <a:pt x="33174" y="17822"/>
                  </a:cubicBezTo>
                  <a:lnTo>
                    <a:pt x="24792" y="64590"/>
                  </a:lnTo>
                  <a:cubicBezTo>
                    <a:pt x="15686" y="71448"/>
                    <a:pt x="7381" y="79306"/>
                    <a:pt x="27" y="88021"/>
                  </a:cubicBezTo>
                  <a:cubicBezTo>
                    <a:pt x="14305" y="98966"/>
                    <a:pt x="26612" y="112272"/>
                    <a:pt x="36413" y="127360"/>
                  </a:cubicBezTo>
                  <a:cubicBezTo>
                    <a:pt x="57358" y="100594"/>
                    <a:pt x="89486" y="84983"/>
                    <a:pt x="123471" y="85069"/>
                  </a:cubicBezTo>
                  <a:cubicBezTo>
                    <a:pt x="181517" y="85069"/>
                    <a:pt x="228580" y="132132"/>
                    <a:pt x="228580" y="190177"/>
                  </a:cubicBezTo>
                  <a:cubicBezTo>
                    <a:pt x="228580" y="248222"/>
                    <a:pt x="181517" y="295285"/>
                    <a:pt x="123471" y="295285"/>
                  </a:cubicBezTo>
                  <a:lnTo>
                    <a:pt x="123471" y="295285"/>
                  </a:lnTo>
                  <a:cubicBezTo>
                    <a:pt x="102145" y="295323"/>
                    <a:pt x="81247" y="289237"/>
                    <a:pt x="63273" y="277759"/>
                  </a:cubicBezTo>
                  <a:cubicBezTo>
                    <a:pt x="61787" y="285579"/>
                    <a:pt x="59749" y="293285"/>
                    <a:pt x="57177" y="300810"/>
                  </a:cubicBezTo>
                  <a:cubicBezTo>
                    <a:pt x="53872" y="310211"/>
                    <a:pt x="49795" y="319327"/>
                    <a:pt x="44985" y="328051"/>
                  </a:cubicBezTo>
                  <a:cubicBezTo>
                    <a:pt x="69188" y="341024"/>
                    <a:pt x="96211" y="347825"/>
                    <a:pt x="123662" y="347863"/>
                  </a:cubicBezTo>
                  <a:cubicBezTo>
                    <a:pt x="192804" y="348492"/>
                    <a:pt x="254783" y="305315"/>
                    <a:pt x="278157" y="240231"/>
                  </a:cubicBezTo>
                  <a:cubicBezTo>
                    <a:pt x="300217" y="175528"/>
                    <a:pt x="277214" y="104014"/>
                    <a:pt x="221579" y="64304"/>
                  </a:cubicBezTo>
                  <a:lnTo>
                    <a:pt x="213482" y="17822"/>
                  </a:lnTo>
                  <a:cubicBezTo>
                    <a:pt x="211597" y="7411"/>
                    <a:pt x="202538" y="-161"/>
                    <a:pt x="191956" y="-180"/>
                  </a:cubicBezTo>
                  <a:close/>
                  <a:moveTo>
                    <a:pt x="123566" y="27061"/>
                  </a:moveTo>
                  <a:cubicBezTo>
                    <a:pt x="129577" y="27004"/>
                    <a:pt x="134511" y="31814"/>
                    <a:pt x="134616" y="37825"/>
                  </a:cubicBezTo>
                  <a:lnTo>
                    <a:pt x="134616" y="48683"/>
                  </a:lnTo>
                  <a:cubicBezTo>
                    <a:pt x="134616" y="54684"/>
                    <a:pt x="129758" y="59542"/>
                    <a:pt x="123757" y="59542"/>
                  </a:cubicBezTo>
                  <a:cubicBezTo>
                    <a:pt x="117756" y="59542"/>
                    <a:pt x="112899" y="54684"/>
                    <a:pt x="112899" y="48683"/>
                  </a:cubicBezTo>
                  <a:lnTo>
                    <a:pt x="112899" y="37825"/>
                  </a:lnTo>
                  <a:cubicBezTo>
                    <a:pt x="112946" y="31938"/>
                    <a:pt x="117680" y="27166"/>
                    <a:pt x="123566" y="27061"/>
                  </a:cubicBezTo>
                  <a:close/>
                </a:path>
              </a:pathLst>
            </a:custGeom>
            <a:solidFill>
              <a:srgbClr val="336933"/>
            </a:solidFill>
            <a:ln w="9525" cap="flat">
              <a:noFill/>
              <a:prstDash val="solid"/>
              <a:miter/>
            </a:ln>
          </p:spPr>
          <p:txBody>
            <a:bodyPr rtlCol="0" anchor="ctr"/>
            <a:lstStyle/>
            <a:p>
              <a:endParaRPr lang="en-US"/>
            </a:p>
          </p:txBody>
        </p:sp>
        <p:sp>
          <p:nvSpPr>
            <p:cNvPr id="651" name="Freeform: Shape 650">
              <a:extLst>
                <a:ext uri="{FF2B5EF4-FFF2-40B4-BE49-F238E27FC236}">
                  <a16:creationId xmlns:a16="http://schemas.microsoft.com/office/drawing/2014/main" id="{CAC99977-71B9-4897-9AEA-546E500E6804}"/>
                </a:ext>
              </a:extLst>
            </p:cNvPr>
            <p:cNvSpPr/>
            <p:nvPr/>
          </p:nvSpPr>
          <p:spPr>
            <a:xfrm>
              <a:off x="7411884" y="822848"/>
              <a:ext cx="407636" cy="435422"/>
            </a:xfrm>
            <a:custGeom>
              <a:avLst/>
              <a:gdLst>
                <a:gd name="connsiteX0" fmla="*/ 94220 w 326109"/>
                <a:gd name="connsiteY0" fmla="*/ -180 h 348338"/>
                <a:gd name="connsiteX1" fmla="*/ 72884 w 326109"/>
                <a:gd name="connsiteY1" fmla="*/ 17727 h 348338"/>
                <a:gd name="connsiteX2" fmla="*/ 64407 w 326109"/>
                <a:gd name="connsiteY2" fmla="*/ 64590 h 348338"/>
                <a:gd name="connsiteX3" fmla="*/ 8495 w 326109"/>
                <a:gd name="connsiteY3" fmla="*/ 240612 h 348338"/>
                <a:gd name="connsiteX4" fmla="*/ 220607 w 326109"/>
                <a:gd name="connsiteY4" fmla="*/ 337776 h 348338"/>
                <a:gd name="connsiteX5" fmla="*/ 317772 w 326109"/>
                <a:gd name="connsiteY5" fmla="*/ 240612 h 348338"/>
                <a:gd name="connsiteX6" fmla="*/ 261384 w 326109"/>
                <a:gd name="connsiteY6" fmla="*/ 64685 h 348338"/>
                <a:gd name="connsiteX7" fmla="*/ 253287 w 326109"/>
                <a:gd name="connsiteY7" fmla="*/ 18203 h 348338"/>
                <a:gd name="connsiteX8" fmla="*/ 231856 w 326109"/>
                <a:gd name="connsiteY8" fmla="*/ 201 h 348338"/>
                <a:gd name="connsiteX9" fmla="*/ 162895 w 326109"/>
                <a:gd name="connsiteY9" fmla="*/ 25918 h 348338"/>
                <a:gd name="connsiteX10" fmla="*/ 173944 w 326109"/>
                <a:gd name="connsiteY10" fmla="*/ 36586 h 348338"/>
                <a:gd name="connsiteX11" fmla="*/ 173944 w 326109"/>
                <a:gd name="connsiteY11" fmla="*/ 36586 h 348338"/>
                <a:gd name="connsiteX12" fmla="*/ 173944 w 326109"/>
                <a:gd name="connsiteY12" fmla="*/ 47445 h 348338"/>
                <a:gd name="connsiteX13" fmla="*/ 163562 w 326109"/>
                <a:gd name="connsiteY13" fmla="*/ 58399 h 348338"/>
                <a:gd name="connsiteX14" fmla="*/ 163276 w 326109"/>
                <a:gd name="connsiteY14" fmla="*/ 58399 h 348338"/>
                <a:gd name="connsiteX15" fmla="*/ 152227 w 326109"/>
                <a:gd name="connsiteY15" fmla="*/ 47731 h 348338"/>
                <a:gd name="connsiteX16" fmla="*/ 152227 w 326109"/>
                <a:gd name="connsiteY16" fmla="*/ 47731 h 348338"/>
                <a:gd name="connsiteX17" fmla="*/ 152227 w 326109"/>
                <a:gd name="connsiteY17" fmla="*/ 36967 h 348338"/>
                <a:gd name="connsiteX18" fmla="*/ 162895 w 326109"/>
                <a:gd name="connsiteY18" fmla="*/ 25918 h 348338"/>
                <a:gd name="connsiteX19" fmla="*/ 162895 w 326109"/>
                <a:gd name="connsiteY19" fmla="*/ 25918 h 348338"/>
                <a:gd name="connsiteX20" fmla="*/ 162895 w 326109"/>
                <a:gd name="connsiteY20" fmla="*/ 85069 h 348338"/>
                <a:gd name="connsiteX21" fmla="*/ 268004 w 326109"/>
                <a:gd name="connsiteY21" fmla="*/ 190177 h 348338"/>
                <a:gd name="connsiteX22" fmla="*/ 162895 w 326109"/>
                <a:gd name="connsiteY22" fmla="*/ 295285 h 348338"/>
                <a:gd name="connsiteX23" fmla="*/ 162895 w 326109"/>
                <a:gd name="connsiteY23" fmla="*/ 295285 h 348338"/>
                <a:gd name="connsiteX24" fmla="*/ 54120 w 326109"/>
                <a:gd name="connsiteY24" fmla="*/ 190510 h 348338"/>
                <a:gd name="connsiteX25" fmla="*/ 54120 w 326109"/>
                <a:gd name="connsiteY25" fmla="*/ 190510 h 348338"/>
                <a:gd name="connsiteX26" fmla="*/ 163047 w 326109"/>
                <a:gd name="connsiteY26" fmla="*/ 85545 h 348338"/>
                <a:gd name="connsiteX27" fmla="*/ 163085 w 326109"/>
                <a:gd name="connsiteY27" fmla="*/ 85545 h 348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26109" h="348338">
                  <a:moveTo>
                    <a:pt x="94220" y="-180"/>
                  </a:moveTo>
                  <a:cubicBezTo>
                    <a:pt x="83714" y="-161"/>
                    <a:pt x="74732" y="7383"/>
                    <a:pt x="72884" y="17727"/>
                  </a:cubicBezTo>
                  <a:lnTo>
                    <a:pt x="64407" y="64590"/>
                  </a:lnTo>
                  <a:cubicBezTo>
                    <a:pt x="8943" y="104481"/>
                    <a:pt x="-13784" y="176033"/>
                    <a:pt x="8495" y="240612"/>
                  </a:cubicBezTo>
                  <a:cubicBezTo>
                    <a:pt x="40232" y="326013"/>
                    <a:pt x="135197" y="369523"/>
                    <a:pt x="220607" y="337776"/>
                  </a:cubicBezTo>
                  <a:cubicBezTo>
                    <a:pt x="265584" y="321060"/>
                    <a:pt x="301055" y="285589"/>
                    <a:pt x="317772" y="240612"/>
                  </a:cubicBezTo>
                  <a:cubicBezTo>
                    <a:pt x="339936" y="175956"/>
                    <a:pt x="317010" y="104414"/>
                    <a:pt x="261384" y="64685"/>
                  </a:cubicBezTo>
                  <a:lnTo>
                    <a:pt x="253287" y="18203"/>
                  </a:lnTo>
                  <a:cubicBezTo>
                    <a:pt x="251439" y="7802"/>
                    <a:pt x="242419" y="220"/>
                    <a:pt x="231856" y="201"/>
                  </a:cubicBezTo>
                  <a:close/>
                  <a:moveTo>
                    <a:pt x="162895" y="25918"/>
                  </a:moveTo>
                  <a:cubicBezTo>
                    <a:pt x="168896" y="25814"/>
                    <a:pt x="173839" y="30586"/>
                    <a:pt x="173944" y="36586"/>
                  </a:cubicBezTo>
                  <a:cubicBezTo>
                    <a:pt x="173944" y="36586"/>
                    <a:pt x="173944" y="36586"/>
                    <a:pt x="173944" y="36586"/>
                  </a:cubicBezTo>
                  <a:lnTo>
                    <a:pt x="173944" y="47445"/>
                  </a:lnTo>
                  <a:cubicBezTo>
                    <a:pt x="174106" y="53332"/>
                    <a:pt x="169458" y="58237"/>
                    <a:pt x="163562" y="58399"/>
                  </a:cubicBezTo>
                  <a:cubicBezTo>
                    <a:pt x="163467" y="58399"/>
                    <a:pt x="163372" y="58399"/>
                    <a:pt x="163276" y="58399"/>
                  </a:cubicBezTo>
                  <a:cubicBezTo>
                    <a:pt x="157275" y="58504"/>
                    <a:pt x="152332" y="53732"/>
                    <a:pt x="152227" y="47731"/>
                  </a:cubicBezTo>
                  <a:cubicBezTo>
                    <a:pt x="152227" y="47731"/>
                    <a:pt x="152227" y="47731"/>
                    <a:pt x="152227" y="47731"/>
                  </a:cubicBezTo>
                  <a:lnTo>
                    <a:pt x="152227" y="36967"/>
                  </a:lnTo>
                  <a:cubicBezTo>
                    <a:pt x="152123" y="30967"/>
                    <a:pt x="156894" y="26023"/>
                    <a:pt x="162895" y="25918"/>
                  </a:cubicBezTo>
                  <a:cubicBezTo>
                    <a:pt x="162895" y="25918"/>
                    <a:pt x="162895" y="25918"/>
                    <a:pt x="162895" y="25918"/>
                  </a:cubicBezTo>
                  <a:close/>
                  <a:moveTo>
                    <a:pt x="162895" y="85069"/>
                  </a:moveTo>
                  <a:cubicBezTo>
                    <a:pt x="220940" y="85069"/>
                    <a:pt x="268004" y="132132"/>
                    <a:pt x="268004" y="190177"/>
                  </a:cubicBezTo>
                  <a:cubicBezTo>
                    <a:pt x="268004" y="248223"/>
                    <a:pt x="220940" y="295285"/>
                    <a:pt x="162895" y="295285"/>
                  </a:cubicBezTo>
                  <a:lnTo>
                    <a:pt x="162895" y="295285"/>
                  </a:lnTo>
                  <a:cubicBezTo>
                    <a:pt x="103964" y="296295"/>
                    <a:pt x="55320" y="249442"/>
                    <a:pt x="54120" y="190510"/>
                  </a:cubicBezTo>
                  <a:lnTo>
                    <a:pt x="54120" y="190510"/>
                  </a:lnTo>
                  <a:cubicBezTo>
                    <a:pt x="55215" y="131446"/>
                    <a:pt x="103983" y="84450"/>
                    <a:pt x="163047" y="85545"/>
                  </a:cubicBezTo>
                  <a:cubicBezTo>
                    <a:pt x="163057" y="85545"/>
                    <a:pt x="163076" y="85545"/>
                    <a:pt x="163085" y="85545"/>
                  </a:cubicBezTo>
                  <a:close/>
                </a:path>
              </a:pathLst>
            </a:custGeom>
            <a:solidFill>
              <a:srgbClr val="336933"/>
            </a:solidFill>
            <a:ln w="9525" cap="flat">
              <a:noFill/>
              <a:prstDash val="solid"/>
              <a:miter/>
            </a:ln>
          </p:spPr>
          <p:txBody>
            <a:bodyPr rtlCol="0" anchor="ctr"/>
            <a:lstStyle/>
            <a:p>
              <a:endParaRPr lang="en-US"/>
            </a:p>
          </p:txBody>
        </p:sp>
        <p:sp>
          <p:nvSpPr>
            <p:cNvPr id="652" name="Freeform: Shape 651">
              <a:extLst>
                <a:ext uri="{FF2B5EF4-FFF2-40B4-BE49-F238E27FC236}">
                  <a16:creationId xmlns:a16="http://schemas.microsoft.com/office/drawing/2014/main" id="{D7AD3EBB-50BA-4EE2-8865-6A31A17434C7}"/>
                </a:ext>
              </a:extLst>
            </p:cNvPr>
            <p:cNvSpPr/>
            <p:nvPr/>
          </p:nvSpPr>
          <p:spPr>
            <a:xfrm>
              <a:off x="7572606" y="541980"/>
              <a:ext cx="381136" cy="263246"/>
            </a:xfrm>
            <a:custGeom>
              <a:avLst/>
              <a:gdLst>
                <a:gd name="connsiteX0" fmla="*/ 136426 w 304909"/>
                <a:gd name="connsiteY0" fmla="*/ 868 h 210597"/>
                <a:gd name="connsiteX1" fmla="*/ 98326 w 304909"/>
                <a:gd name="connsiteY1" fmla="*/ 38968 h 210597"/>
                <a:gd name="connsiteX2" fmla="*/ 98326 w 304909"/>
                <a:gd name="connsiteY2" fmla="*/ 42587 h 210597"/>
                <a:gd name="connsiteX3" fmla="*/ 68608 w 304909"/>
                <a:gd name="connsiteY3" fmla="*/ 63542 h 210597"/>
                <a:gd name="connsiteX4" fmla="*/ 54416 w 304909"/>
                <a:gd name="connsiteY4" fmla="*/ 60685 h 210597"/>
                <a:gd name="connsiteX5" fmla="*/ 16316 w 304909"/>
                <a:gd name="connsiteY5" fmla="*/ 98785 h 210597"/>
                <a:gd name="connsiteX6" fmla="*/ 30889 w 304909"/>
                <a:gd name="connsiteY6" fmla="*/ 128408 h 210597"/>
                <a:gd name="connsiteX7" fmla="*/ 27364 w 304909"/>
                <a:gd name="connsiteY7" fmla="*/ 162031 h 210597"/>
                <a:gd name="connsiteX8" fmla="*/ 16411 w 304909"/>
                <a:gd name="connsiteY8" fmla="*/ 165650 h 210597"/>
                <a:gd name="connsiteX9" fmla="*/ 16411 w 304909"/>
                <a:gd name="connsiteY9" fmla="*/ 165650 h 210597"/>
                <a:gd name="connsiteX10" fmla="*/ 16411 w 304909"/>
                <a:gd name="connsiteY10" fmla="*/ 165650 h 210597"/>
                <a:gd name="connsiteX11" fmla="*/ 28 w 304909"/>
                <a:gd name="connsiteY11" fmla="*/ 194225 h 210597"/>
                <a:gd name="connsiteX12" fmla="*/ 28 w 304909"/>
                <a:gd name="connsiteY12" fmla="*/ 210418 h 210597"/>
                <a:gd name="connsiteX13" fmla="*/ 21840 w 304909"/>
                <a:gd name="connsiteY13" fmla="*/ 210418 h 210597"/>
                <a:gd name="connsiteX14" fmla="*/ 21840 w 304909"/>
                <a:gd name="connsiteY14" fmla="*/ 194130 h 210597"/>
                <a:gd name="connsiteX15" fmla="*/ 27269 w 304909"/>
                <a:gd name="connsiteY15" fmla="*/ 184605 h 210597"/>
                <a:gd name="connsiteX16" fmla="*/ 38128 w 304909"/>
                <a:gd name="connsiteY16" fmla="*/ 184605 h 210597"/>
                <a:gd name="connsiteX17" fmla="*/ 38128 w 304909"/>
                <a:gd name="connsiteY17" fmla="*/ 184605 h 210597"/>
                <a:gd name="connsiteX18" fmla="*/ 43462 w 304909"/>
                <a:gd name="connsiteY18" fmla="*/ 194130 h 210597"/>
                <a:gd name="connsiteX19" fmla="*/ 43462 w 304909"/>
                <a:gd name="connsiteY19" fmla="*/ 210227 h 210597"/>
                <a:gd name="connsiteX20" fmla="*/ 65179 w 304909"/>
                <a:gd name="connsiteY20" fmla="*/ 210227 h 210597"/>
                <a:gd name="connsiteX21" fmla="*/ 65179 w 304909"/>
                <a:gd name="connsiteY21" fmla="*/ 194511 h 210597"/>
                <a:gd name="connsiteX22" fmla="*/ 49272 w 304909"/>
                <a:gd name="connsiteY22" fmla="*/ 165936 h 210597"/>
                <a:gd name="connsiteX23" fmla="*/ 51177 w 304909"/>
                <a:gd name="connsiteY23" fmla="*/ 136313 h 210597"/>
                <a:gd name="connsiteX24" fmla="*/ 54320 w 304909"/>
                <a:gd name="connsiteY24" fmla="*/ 136313 h 210597"/>
                <a:gd name="connsiteX25" fmla="*/ 92258 w 304909"/>
                <a:gd name="connsiteY25" fmla="*/ 98051 h 210597"/>
                <a:gd name="connsiteX26" fmla="*/ 85658 w 304909"/>
                <a:gd name="connsiteY26" fmla="*/ 76782 h 210597"/>
                <a:gd name="connsiteX27" fmla="*/ 106517 w 304909"/>
                <a:gd name="connsiteY27" fmla="*/ 62304 h 210597"/>
                <a:gd name="connsiteX28" fmla="*/ 160172 w 304909"/>
                <a:gd name="connsiteY28" fmla="*/ 67209 h 210597"/>
                <a:gd name="connsiteX29" fmla="*/ 171668 w 304909"/>
                <a:gd name="connsiteY29" fmla="*/ 50779 h 210597"/>
                <a:gd name="connsiteX30" fmla="*/ 190718 w 304909"/>
                <a:gd name="connsiteY30" fmla="*/ 54970 h 210597"/>
                <a:gd name="connsiteX31" fmla="*/ 190147 w 304909"/>
                <a:gd name="connsiteY31" fmla="*/ 60208 h 210597"/>
                <a:gd name="connsiteX32" fmla="*/ 228247 w 304909"/>
                <a:gd name="connsiteY32" fmla="*/ 98308 h 210597"/>
                <a:gd name="connsiteX33" fmla="*/ 245201 w 304909"/>
                <a:gd name="connsiteY33" fmla="*/ 94117 h 210597"/>
                <a:gd name="connsiteX34" fmla="*/ 254250 w 304909"/>
                <a:gd name="connsiteY34" fmla="*/ 108595 h 210597"/>
                <a:gd name="connsiteX35" fmla="*/ 239105 w 304909"/>
                <a:gd name="connsiteY35" fmla="*/ 136123 h 210597"/>
                <a:gd name="connsiteX36" fmla="*/ 239105 w 304909"/>
                <a:gd name="connsiteY36" fmla="*/ 152315 h 210597"/>
                <a:gd name="connsiteX37" fmla="*/ 260822 w 304909"/>
                <a:gd name="connsiteY37" fmla="*/ 152315 h 210597"/>
                <a:gd name="connsiteX38" fmla="*/ 260822 w 304909"/>
                <a:gd name="connsiteY38" fmla="*/ 136027 h 210597"/>
                <a:gd name="connsiteX39" fmla="*/ 266347 w 304909"/>
                <a:gd name="connsiteY39" fmla="*/ 126503 h 210597"/>
                <a:gd name="connsiteX40" fmla="*/ 277205 w 304909"/>
                <a:gd name="connsiteY40" fmla="*/ 126503 h 210597"/>
                <a:gd name="connsiteX41" fmla="*/ 277205 w 304909"/>
                <a:gd name="connsiteY41" fmla="*/ 126503 h 210597"/>
                <a:gd name="connsiteX42" fmla="*/ 282539 w 304909"/>
                <a:gd name="connsiteY42" fmla="*/ 136027 h 210597"/>
                <a:gd name="connsiteX43" fmla="*/ 282539 w 304909"/>
                <a:gd name="connsiteY43" fmla="*/ 152220 h 210597"/>
                <a:gd name="connsiteX44" fmla="*/ 304923 w 304909"/>
                <a:gd name="connsiteY44" fmla="*/ 152220 h 210597"/>
                <a:gd name="connsiteX45" fmla="*/ 304923 w 304909"/>
                <a:gd name="connsiteY45" fmla="*/ 136408 h 210597"/>
                <a:gd name="connsiteX46" fmla="*/ 276348 w 304909"/>
                <a:gd name="connsiteY46" fmla="*/ 103833 h 210597"/>
                <a:gd name="connsiteX47" fmla="*/ 261299 w 304909"/>
                <a:gd name="connsiteY47" fmla="*/ 78687 h 210597"/>
                <a:gd name="connsiteX48" fmla="*/ 266442 w 304909"/>
                <a:gd name="connsiteY48" fmla="*/ 59637 h 210597"/>
                <a:gd name="connsiteX49" fmla="*/ 228342 w 304909"/>
                <a:gd name="connsiteY49" fmla="*/ 21537 h 210597"/>
                <a:gd name="connsiteX50" fmla="*/ 200338 w 304909"/>
                <a:gd name="connsiteY50" fmla="*/ 34205 h 210597"/>
                <a:gd name="connsiteX51" fmla="*/ 172430 w 304909"/>
                <a:gd name="connsiteY51" fmla="*/ 27919 h 210597"/>
                <a:gd name="connsiteX52" fmla="*/ 135854 w 304909"/>
                <a:gd name="connsiteY52" fmla="*/ -180 h 210597"/>
                <a:gd name="connsiteX53" fmla="*/ 136426 w 304909"/>
                <a:gd name="connsiteY53" fmla="*/ 22680 h 210597"/>
                <a:gd name="connsiteX54" fmla="*/ 152713 w 304909"/>
                <a:gd name="connsiteY54" fmla="*/ 38968 h 210597"/>
                <a:gd name="connsiteX55" fmla="*/ 136426 w 304909"/>
                <a:gd name="connsiteY55" fmla="*/ 55255 h 210597"/>
                <a:gd name="connsiteX56" fmla="*/ 120138 w 304909"/>
                <a:gd name="connsiteY56" fmla="*/ 38968 h 210597"/>
                <a:gd name="connsiteX57" fmla="*/ 136235 w 304909"/>
                <a:gd name="connsiteY57" fmla="*/ 22680 h 210597"/>
                <a:gd name="connsiteX58" fmla="*/ 136426 w 304909"/>
                <a:gd name="connsiteY58" fmla="*/ 22680 h 210597"/>
                <a:gd name="connsiteX59" fmla="*/ 228913 w 304909"/>
                <a:gd name="connsiteY59" fmla="*/ 44397 h 210597"/>
                <a:gd name="connsiteX60" fmla="*/ 245392 w 304909"/>
                <a:gd name="connsiteY60" fmla="*/ 60685 h 210597"/>
                <a:gd name="connsiteX61" fmla="*/ 229104 w 304909"/>
                <a:gd name="connsiteY61" fmla="*/ 77163 h 210597"/>
                <a:gd name="connsiteX62" fmla="*/ 212626 w 304909"/>
                <a:gd name="connsiteY62" fmla="*/ 60875 h 210597"/>
                <a:gd name="connsiteX63" fmla="*/ 212626 w 304909"/>
                <a:gd name="connsiteY63" fmla="*/ 60685 h 210597"/>
                <a:gd name="connsiteX64" fmla="*/ 228533 w 304909"/>
                <a:gd name="connsiteY64" fmla="*/ 44397 h 210597"/>
                <a:gd name="connsiteX65" fmla="*/ 228723 w 304909"/>
                <a:gd name="connsiteY65" fmla="*/ 44397 h 210597"/>
                <a:gd name="connsiteX66" fmla="*/ 54892 w 304909"/>
                <a:gd name="connsiteY66" fmla="*/ 82497 h 210597"/>
                <a:gd name="connsiteX67" fmla="*/ 70799 w 304909"/>
                <a:gd name="connsiteY67" fmla="*/ 99166 h 210597"/>
                <a:gd name="connsiteX68" fmla="*/ 54130 w 304909"/>
                <a:gd name="connsiteY68" fmla="*/ 115063 h 210597"/>
                <a:gd name="connsiteX69" fmla="*/ 38223 w 304909"/>
                <a:gd name="connsiteY69" fmla="*/ 98785 h 210597"/>
                <a:gd name="connsiteX70" fmla="*/ 54120 w 304909"/>
                <a:gd name="connsiteY70" fmla="*/ 82487 h 210597"/>
                <a:gd name="connsiteX71" fmla="*/ 54892 w 304909"/>
                <a:gd name="connsiteY71" fmla="*/ 82497 h 210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304909" h="210597">
                  <a:moveTo>
                    <a:pt x="136426" y="868"/>
                  </a:moveTo>
                  <a:cubicBezTo>
                    <a:pt x="115385" y="868"/>
                    <a:pt x="98326" y="17927"/>
                    <a:pt x="98326" y="38968"/>
                  </a:cubicBezTo>
                  <a:cubicBezTo>
                    <a:pt x="98326" y="40206"/>
                    <a:pt x="98326" y="41349"/>
                    <a:pt x="98326" y="42587"/>
                  </a:cubicBezTo>
                  <a:cubicBezTo>
                    <a:pt x="87477" y="48131"/>
                    <a:pt x="77476" y="55189"/>
                    <a:pt x="68608" y="63542"/>
                  </a:cubicBezTo>
                  <a:cubicBezTo>
                    <a:pt x="64112" y="61666"/>
                    <a:pt x="59292" y="60694"/>
                    <a:pt x="54416" y="60685"/>
                  </a:cubicBezTo>
                  <a:cubicBezTo>
                    <a:pt x="33375" y="60685"/>
                    <a:pt x="16316" y="77744"/>
                    <a:pt x="16316" y="98785"/>
                  </a:cubicBezTo>
                  <a:cubicBezTo>
                    <a:pt x="16420" y="110358"/>
                    <a:pt x="21783" y="121264"/>
                    <a:pt x="30889" y="128408"/>
                  </a:cubicBezTo>
                  <a:cubicBezTo>
                    <a:pt x="28289" y="139418"/>
                    <a:pt x="27107" y="150715"/>
                    <a:pt x="27364" y="162031"/>
                  </a:cubicBezTo>
                  <a:cubicBezTo>
                    <a:pt x="23536" y="162612"/>
                    <a:pt x="19830" y="163841"/>
                    <a:pt x="16411" y="165650"/>
                  </a:cubicBezTo>
                  <a:lnTo>
                    <a:pt x="16411" y="165650"/>
                  </a:lnTo>
                  <a:lnTo>
                    <a:pt x="16411" y="165650"/>
                  </a:lnTo>
                  <a:cubicBezTo>
                    <a:pt x="6210" y="171537"/>
                    <a:pt x="-39" y="182452"/>
                    <a:pt x="28" y="194225"/>
                  </a:cubicBezTo>
                  <a:lnTo>
                    <a:pt x="28" y="210418"/>
                  </a:lnTo>
                  <a:lnTo>
                    <a:pt x="21840" y="210418"/>
                  </a:lnTo>
                  <a:lnTo>
                    <a:pt x="21840" y="194130"/>
                  </a:lnTo>
                  <a:cubicBezTo>
                    <a:pt x="21773" y="190206"/>
                    <a:pt x="23859" y="186548"/>
                    <a:pt x="27269" y="184605"/>
                  </a:cubicBezTo>
                  <a:cubicBezTo>
                    <a:pt x="30612" y="182605"/>
                    <a:pt x="34785" y="182605"/>
                    <a:pt x="38128" y="184605"/>
                  </a:cubicBezTo>
                  <a:lnTo>
                    <a:pt x="38128" y="184605"/>
                  </a:lnTo>
                  <a:cubicBezTo>
                    <a:pt x="41462" y="186615"/>
                    <a:pt x="43490" y="190234"/>
                    <a:pt x="43462" y="194130"/>
                  </a:cubicBezTo>
                  <a:lnTo>
                    <a:pt x="43462" y="210227"/>
                  </a:lnTo>
                  <a:lnTo>
                    <a:pt x="65179" y="210227"/>
                  </a:lnTo>
                  <a:lnTo>
                    <a:pt x="65179" y="194511"/>
                  </a:lnTo>
                  <a:cubicBezTo>
                    <a:pt x="65388" y="182824"/>
                    <a:pt x="59321" y="171918"/>
                    <a:pt x="49272" y="165936"/>
                  </a:cubicBezTo>
                  <a:cubicBezTo>
                    <a:pt x="48567" y="156020"/>
                    <a:pt x="49215" y="146057"/>
                    <a:pt x="51177" y="136313"/>
                  </a:cubicBezTo>
                  <a:cubicBezTo>
                    <a:pt x="52225" y="136313"/>
                    <a:pt x="53272" y="136313"/>
                    <a:pt x="54320" y="136313"/>
                  </a:cubicBezTo>
                  <a:cubicBezTo>
                    <a:pt x="75361" y="136218"/>
                    <a:pt x="92344" y="119092"/>
                    <a:pt x="92258" y="98051"/>
                  </a:cubicBezTo>
                  <a:cubicBezTo>
                    <a:pt x="92220" y="90460"/>
                    <a:pt x="89925" y="83059"/>
                    <a:pt x="85658" y="76782"/>
                  </a:cubicBezTo>
                  <a:cubicBezTo>
                    <a:pt x="92001" y="71124"/>
                    <a:pt x="99002" y="66266"/>
                    <a:pt x="106517" y="62304"/>
                  </a:cubicBezTo>
                  <a:cubicBezTo>
                    <a:pt x="119976" y="78477"/>
                    <a:pt x="143998" y="80678"/>
                    <a:pt x="160172" y="67209"/>
                  </a:cubicBezTo>
                  <a:cubicBezTo>
                    <a:pt x="165401" y="62856"/>
                    <a:pt x="169373" y="57189"/>
                    <a:pt x="171668" y="50779"/>
                  </a:cubicBezTo>
                  <a:cubicBezTo>
                    <a:pt x="178126" y="51607"/>
                    <a:pt x="184508" y="53008"/>
                    <a:pt x="190718" y="54970"/>
                  </a:cubicBezTo>
                  <a:cubicBezTo>
                    <a:pt x="190385" y="56694"/>
                    <a:pt x="190194" y="58446"/>
                    <a:pt x="190147" y="60208"/>
                  </a:cubicBezTo>
                  <a:cubicBezTo>
                    <a:pt x="190147" y="81249"/>
                    <a:pt x="207206" y="98308"/>
                    <a:pt x="228247" y="98308"/>
                  </a:cubicBezTo>
                  <a:cubicBezTo>
                    <a:pt x="234143" y="98242"/>
                    <a:pt x="239953" y="96813"/>
                    <a:pt x="245201" y="94117"/>
                  </a:cubicBezTo>
                  <a:cubicBezTo>
                    <a:pt x="248592" y="98699"/>
                    <a:pt x="251621" y="103538"/>
                    <a:pt x="254250" y="108595"/>
                  </a:cubicBezTo>
                  <a:cubicBezTo>
                    <a:pt x="244849" y="114596"/>
                    <a:pt x="239134" y="124969"/>
                    <a:pt x="239105" y="136123"/>
                  </a:cubicBezTo>
                  <a:lnTo>
                    <a:pt x="239105" y="152315"/>
                  </a:lnTo>
                  <a:lnTo>
                    <a:pt x="260822" y="152315"/>
                  </a:lnTo>
                  <a:lnTo>
                    <a:pt x="260822" y="136027"/>
                  </a:lnTo>
                  <a:cubicBezTo>
                    <a:pt x="260841" y="132094"/>
                    <a:pt x="262937" y="128465"/>
                    <a:pt x="266347" y="126503"/>
                  </a:cubicBezTo>
                  <a:cubicBezTo>
                    <a:pt x="269690" y="124502"/>
                    <a:pt x="273862" y="124502"/>
                    <a:pt x="277205" y="126503"/>
                  </a:cubicBezTo>
                  <a:lnTo>
                    <a:pt x="277205" y="126503"/>
                  </a:lnTo>
                  <a:cubicBezTo>
                    <a:pt x="280539" y="128512"/>
                    <a:pt x="282568" y="132132"/>
                    <a:pt x="282539" y="136027"/>
                  </a:cubicBezTo>
                  <a:lnTo>
                    <a:pt x="282539" y="152220"/>
                  </a:lnTo>
                  <a:lnTo>
                    <a:pt x="304923" y="152220"/>
                  </a:lnTo>
                  <a:lnTo>
                    <a:pt x="304923" y="136408"/>
                  </a:lnTo>
                  <a:cubicBezTo>
                    <a:pt x="305409" y="119740"/>
                    <a:pt x="292941" y="105519"/>
                    <a:pt x="276348" y="103833"/>
                  </a:cubicBezTo>
                  <a:cubicBezTo>
                    <a:pt x="272300" y="94908"/>
                    <a:pt x="267252" y="86469"/>
                    <a:pt x="261299" y="78687"/>
                  </a:cubicBezTo>
                  <a:cubicBezTo>
                    <a:pt x="264709" y="72924"/>
                    <a:pt x="266490" y="66333"/>
                    <a:pt x="266442" y="59637"/>
                  </a:cubicBezTo>
                  <a:cubicBezTo>
                    <a:pt x="266442" y="38596"/>
                    <a:pt x="249383" y="21537"/>
                    <a:pt x="228342" y="21537"/>
                  </a:cubicBezTo>
                  <a:cubicBezTo>
                    <a:pt x="217646" y="21642"/>
                    <a:pt x="207482" y="26242"/>
                    <a:pt x="200338" y="34205"/>
                  </a:cubicBezTo>
                  <a:cubicBezTo>
                    <a:pt x="191290" y="31119"/>
                    <a:pt x="181936" y="29005"/>
                    <a:pt x="172430" y="27919"/>
                  </a:cubicBezTo>
                  <a:cubicBezTo>
                    <a:pt x="167935" y="11402"/>
                    <a:pt x="152971" y="-94"/>
                    <a:pt x="135854" y="-180"/>
                  </a:cubicBezTo>
                  <a:close/>
                  <a:moveTo>
                    <a:pt x="136426" y="22680"/>
                  </a:moveTo>
                  <a:cubicBezTo>
                    <a:pt x="145417" y="22680"/>
                    <a:pt x="152713" y="29976"/>
                    <a:pt x="152713" y="38968"/>
                  </a:cubicBezTo>
                  <a:cubicBezTo>
                    <a:pt x="152713" y="47959"/>
                    <a:pt x="145417" y="55255"/>
                    <a:pt x="136426" y="55255"/>
                  </a:cubicBezTo>
                  <a:cubicBezTo>
                    <a:pt x="127434" y="55255"/>
                    <a:pt x="120138" y="47959"/>
                    <a:pt x="120138" y="38968"/>
                  </a:cubicBezTo>
                  <a:cubicBezTo>
                    <a:pt x="120081" y="30024"/>
                    <a:pt x="127291" y="22737"/>
                    <a:pt x="136235" y="22680"/>
                  </a:cubicBezTo>
                  <a:cubicBezTo>
                    <a:pt x="136302" y="22680"/>
                    <a:pt x="136359" y="22680"/>
                    <a:pt x="136426" y="22680"/>
                  </a:cubicBezTo>
                  <a:close/>
                  <a:moveTo>
                    <a:pt x="228913" y="44397"/>
                  </a:moveTo>
                  <a:cubicBezTo>
                    <a:pt x="237962" y="44340"/>
                    <a:pt x="245335" y="51636"/>
                    <a:pt x="245392" y="60685"/>
                  </a:cubicBezTo>
                  <a:cubicBezTo>
                    <a:pt x="245439" y="69733"/>
                    <a:pt x="238153" y="77106"/>
                    <a:pt x="229104" y="77163"/>
                  </a:cubicBezTo>
                  <a:cubicBezTo>
                    <a:pt x="220055" y="77211"/>
                    <a:pt x="212683" y="69924"/>
                    <a:pt x="212626" y="60875"/>
                  </a:cubicBezTo>
                  <a:cubicBezTo>
                    <a:pt x="212626" y="60809"/>
                    <a:pt x="212626" y="60751"/>
                    <a:pt x="212626" y="60685"/>
                  </a:cubicBezTo>
                  <a:cubicBezTo>
                    <a:pt x="212521" y="51798"/>
                    <a:pt x="219646" y="44502"/>
                    <a:pt x="228533" y="44397"/>
                  </a:cubicBezTo>
                  <a:cubicBezTo>
                    <a:pt x="228599" y="44397"/>
                    <a:pt x="228657" y="44397"/>
                    <a:pt x="228723" y="44397"/>
                  </a:cubicBezTo>
                  <a:close/>
                  <a:moveTo>
                    <a:pt x="54892" y="82497"/>
                  </a:moveTo>
                  <a:cubicBezTo>
                    <a:pt x="63883" y="82707"/>
                    <a:pt x="71008" y="90165"/>
                    <a:pt x="70799" y="99166"/>
                  </a:cubicBezTo>
                  <a:cubicBezTo>
                    <a:pt x="70580" y="108157"/>
                    <a:pt x="63122" y="115273"/>
                    <a:pt x="54130" y="115063"/>
                  </a:cubicBezTo>
                  <a:cubicBezTo>
                    <a:pt x="45291" y="114853"/>
                    <a:pt x="38223" y="107633"/>
                    <a:pt x="38223" y="98785"/>
                  </a:cubicBezTo>
                  <a:cubicBezTo>
                    <a:pt x="38109" y="89898"/>
                    <a:pt x="45224" y="82602"/>
                    <a:pt x="54120" y="82487"/>
                  </a:cubicBezTo>
                  <a:cubicBezTo>
                    <a:pt x="54378" y="82487"/>
                    <a:pt x="54635" y="82487"/>
                    <a:pt x="54892" y="82497"/>
                  </a:cubicBezTo>
                  <a:close/>
                </a:path>
              </a:pathLst>
            </a:custGeom>
            <a:solidFill>
              <a:srgbClr val="336933"/>
            </a:solidFill>
            <a:ln w="9525" cap="flat">
              <a:noFill/>
              <a:prstDash val="solid"/>
              <a:miter/>
            </a:ln>
          </p:spPr>
          <p:txBody>
            <a:bodyPr rtlCol="0" anchor="ctr"/>
            <a:lstStyle/>
            <a:p>
              <a:endParaRPr lang="en-US"/>
            </a:p>
          </p:txBody>
        </p:sp>
      </p:grpSp>
      <p:grpSp>
        <p:nvGrpSpPr>
          <p:cNvPr id="662" name="Group 661">
            <a:extLst>
              <a:ext uri="{FF2B5EF4-FFF2-40B4-BE49-F238E27FC236}">
                <a16:creationId xmlns:a16="http://schemas.microsoft.com/office/drawing/2014/main" id="{34ED4FCB-21B5-4C70-8B3B-35F0290B2F54}"/>
              </a:ext>
            </a:extLst>
          </p:cNvPr>
          <p:cNvGrpSpPr/>
          <p:nvPr/>
        </p:nvGrpSpPr>
        <p:grpSpPr>
          <a:xfrm>
            <a:off x="1331344" y="1743651"/>
            <a:ext cx="3038011" cy="833662"/>
            <a:chOff x="1763917" y="1459872"/>
            <a:chExt cx="3038011" cy="833662"/>
          </a:xfrm>
        </p:grpSpPr>
        <p:sp>
          <p:nvSpPr>
            <p:cNvPr id="663" name="Rectangle 662">
              <a:extLst>
                <a:ext uri="{FF2B5EF4-FFF2-40B4-BE49-F238E27FC236}">
                  <a16:creationId xmlns:a16="http://schemas.microsoft.com/office/drawing/2014/main" id="{D9C151BE-4CFC-4823-8C36-CA2E2910BAB3}"/>
                </a:ext>
              </a:extLst>
            </p:cNvPr>
            <p:cNvSpPr/>
            <p:nvPr/>
          </p:nvSpPr>
          <p:spPr>
            <a:xfrm>
              <a:off x="1763917" y="1459872"/>
              <a:ext cx="3038011" cy="646331"/>
            </a:xfrm>
            <a:prstGeom prst="rect">
              <a:avLst/>
            </a:prstGeom>
            <a:noFill/>
          </p:spPr>
          <p:txBody>
            <a:bodyPr wrap="none" lIns="91440" tIns="45720" rIns="91440" bIns="45720">
              <a:spAutoFit/>
            </a:bodyPr>
            <a:lstStyle/>
            <a:p>
              <a:pPr algn="ctr"/>
              <a:r>
                <a:rPr lang="en-US" sz="3600" b="0" cap="none" spc="0">
                  <a:ln w="0"/>
                  <a:solidFill>
                    <a:srgbClr val="002060"/>
                  </a:solidFill>
                  <a:latin typeface="Montserrat" panose="00000500000000000000" pitchFamily="50" charset="0"/>
                </a:rPr>
                <a:t>OKLAHOMA</a:t>
              </a:r>
            </a:p>
          </p:txBody>
        </p:sp>
        <p:sp>
          <p:nvSpPr>
            <p:cNvPr id="664" name="Rectangle 663">
              <a:extLst>
                <a:ext uri="{FF2B5EF4-FFF2-40B4-BE49-F238E27FC236}">
                  <a16:creationId xmlns:a16="http://schemas.microsoft.com/office/drawing/2014/main" id="{8718FF2E-86CB-4510-8AD3-5CA97B270312}"/>
                </a:ext>
              </a:extLst>
            </p:cNvPr>
            <p:cNvSpPr/>
            <p:nvPr/>
          </p:nvSpPr>
          <p:spPr>
            <a:xfrm>
              <a:off x="1795703" y="1893424"/>
              <a:ext cx="1765227" cy="400110"/>
            </a:xfrm>
            <a:prstGeom prst="rect">
              <a:avLst/>
            </a:prstGeom>
            <a:noFill/>
          </p:spPr>
          <p:txBody>
            <a:bodyPr wrap="none" lIns="91440" tIns="45720" rIns="91440" bIns="45720">
              <a:spAutoFit/>
            </a:bodyPr>
            <a:lstStyle/>
            <a:p>
              <a:pPr algn="ctr"/>
              <a:r>
                <a:rPr lang="en-US" sz="2000" b="0" cap="none" spc="0">
                  <a:ln w="0"/>
                  <a:solidFill>
                    <a:srgbClr val="002060"/>
                  </a:solidFill>
                  <a:latin typeface="Montserrat" panose="00000500000000000000" pitchFamily="50" charset="0"/>
                </a:rPr>
                <a:t>Drug Courts</a:t>
              </a:r>
            </a:p>
          </p:txBody>
        </p:sp>
      </p:grpSp>
      <p:pic>
        <p:nvPicPr>
          <p:cNvPr id="665" name="Graphic 664" descr="Court outline">
            <a:extLst>
              <a:ext uri="{FF2B5EF4-FFF2-40B4-BE49-F238E27FC236}">
                <a16:creationId xmlns:a16="http://schemas.microsoft.com/office/drawing/2014/main" id="{85B2EF59-B599-467A-98BC-EB9A3AEEA882}"/>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71883" y="1663769"/>
            <a:ext cx="914400" cy="914400"/>
          </a:xfrm>
          <a:prstGeom prst="rect">
            <a:avLst/>
          </a:prstGeom>
        </p:spPr>
      </p:pic>
      <p:sp>
        <p:nvSpPr>
          <p:cNvPr id="666" name="Rectangle 665">
            <a:extLst>
              <a:ext uri="{FF2B5EF4-FFF2-40B4-BE49-F238E27FC236}">
                <a16:creationId xmlns:a16="http://schemas.microsoft.com/office/drawing/2014/main" id="{06F11ABD-629E-4429-80EC-F8CAAD10D2E3}"/>
              </a:ext>
            </a:extLst>
          </p:cNvPr>
          <p:cNvSpPr/>
          <p:nvPr/>
        </p:nvSpPr>
        <p:spPr>
          <a:xfrm>
            <a:off x="437517" y="2691725"/>
            <a:ext cx="5099684" cy="2308324"/>
          </a:xfrm>
          <a:prstGeom prst="rect">
            <a:avLst/>
          </a:prstGeom>
          <a:noFill/>
        </p:spPr>
        <p:txBody>
          <a:bodyPr wrap="square" lIns="91440" tIns="45720" rIns="91440" bIns="45720">
            <a:spAutoFit/>
          </a:bodyPr>
          <a:lstStyle/>
          <a:p>
            <a:r>
              <a:rPr lang="en-US" sz="1600" dirty="0">
                <a:solidFill>
                  <a:srgbClr val="002060"/>
                </a:solidFill>
                <a:latin typeface="Montserrat" panose="00000500000000000000" pitchFamily="50" charset="0"/>
              </a:rPr>
              <a:t>Adult drug court programs provide eligible, non-violent, felony offenders the opportunity to participate in a highly structure, court supervised treatment program in lieu of incarceration. </a:t>
            </a:r>
          </a:p>
          <a:p>
            <a:endParaRPr lang="en-US" sz="1600" dirty="0">
              <a:solidFill>
                <a:srgbClr val="002060"/>
              </a:solidFill>
              <a:latin typeface="Montserrat" panose="00000500000000000000" pitchFamily="50" charset="0"/>
            </a:endParaRPr>
          </a:p>
          <a:p>
            <a:r>
              <a:rPr lang="en-US" sz="1600" dirty="0">
                <a:solidFill>
                  <a:srgbClr val="002060"/>
                </a:solidFill>
                <a:latin typeface="Montserrat" panose="00000500000000000000" pitchFamily="50" charset="0"/>
              </a:rPr>
              <a:t>Since the inception of the first program in 1995, Oklahoma's adult drug court programs have expanded to 73 of the 77 counties in the state.</a:t>
            </a:r>
            <a:endParaRPr lang="en-US" sz="1600" b="0" cap="none" spc="0" dirty="0">
              <a:ln w="0"/>
              <a:solidFill>
                <a:srgbClr val="002060"/>
              </a:solidFill>
              <a:effectLst>
                <a:outerShdw blurRad="38100" dist="19050" dir="2700000" algn="tl" rotWithShape="0">
                  <a:schemeClr val="dk1">
                    <a:alpha val="40000"/>
                  </a:schemeClr>
                </a:outerShdw>
              </a:effectLst>
              <a:latin typeface="Montserrat" panose="00000500000000000000" pitchFamily="50" charset="0"/>
            </a:endParaRPr>
          </a:p>
        </p:txBody>
      </p:sp>
      <p:cxnSp>
        <p:nvCxnSpPr>
          <p:cNvPr id="668" name="Straight Connector 667">
            <a:extLst>
              <a:ext uri="{FF2B5EF4-FFF2-40B4-BE49-F238E27FC236}">
                <a16:creationId xmlns:a16="http://schemas.microsoft.com/office/drawing/2014/main" id="{5EDAD6E3-D9D5-44EB-AB6C-8790F7DDE12A}"/>
              </a:ext>
            </a:extLst>
          </p:cNvPr>
          <p:cNvCxnSpPr>
            <a:cxnSpLocks/>
          </p:cNvCxnSpPr>
          <p:nvPr/>
        </p:nvCxnSpPr>
        <p:spPr>
          <a:xfrm>
            <a:off x="5822950" y="209550"/>
            <a:ext cx="0" cy="6448425"/>
          </a:xfrm>
          <a:prstGeom prst="line">
            <a:avLst/>
          </a:prstGeom>
          <a:ln>
            <a:solidFill>
              <a:srgbClr val="002060"/>
            </a:solidFill>
          </a:ln>
        </p:spPr>
        <p:style>
          <a:lnRef idx="1">
            <a:schemeClr val="dk1"/>
          </a:lnRef>
          <a:fillRef idx="0">
            <a:schemeClr val="dk1"/>
          </a:fillRef>
          <a:effectRef idx="0">
            <a:schemeClr val="dk1"/>
          </a:effectRef>
          <a:fontRef idx="minor">
            <a:schemeClr val="tx1"/>
          </a:fontRef>
        </p:style>
      </p:cxnSp>
    </p:spTree>
    <p:custDataLst>
      <p:tags r:id="rId1"/>
    </p:custDataLst>
    <p:extLst>
      <p:ext uri="{BB962C8B-B14F-4D97-AF65-F5344CB8AC3E}">
        <p14:creationId xmlns:p14="http://schemas.microsoft.com/office/powerpoint/2010/main" val="71702217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A13EE290-37AD-44A3-9C17-CA131469AC72}"/>
              </a:ext>
            </a:extLst>
          </p:cNvPr>
          <p:cNvSpPr>
            <a:spLocks noGrp="1"/>
          </p:cNvSpPr>
          <p:nvPr>
            <p:ph type="sldNum" sz="quarter" idx="4"/>
          </p:nvPr>
        </p:nvSpPr>
        <p:spPr/>
        <p:txBody>
          <a:bodyPr/>
          <a:lstStyle/>
          <a:p>
            <a:pPr>
              <a:defRPr/>
            </a:pPr>
            <a:fld id="{19B51A1E-902D-48AF-9020-955120F399B6}" type="slidenum">
              <a:rPr lang="en-US" smtClean="0"/>
              <a:pPr>
                <a:defRPr/>
              </a:pPr>
              <a:t>9</a:t>
            </a:fld>
            <a:endParaRPr lang="en-US"/>
          </a:p>
        </p:txBody>
      </p:sp>
      <p:sp>
        <p:nvSpPr>
          <p:cNvPr id="5" name="Title 4">
            <a:extLst>
              <a:ext uri="{FF2B5EF4-FFF2-40B4-BE49-F238E27FC236}">
                <a16:creationId xmlns:a16="http://schemas.microsoft.com/office/drawing/2014/main" id="{CB75D870-F208-4F97-A445-494977291BF2}"/>
              </a:ext>
            </a:extLst>
          </p:cNvPr>
          <p:cNvSpPr>
            <a:spLocks noGrp="1"/>
          </p:cNvSpPr>
          <p:nvPr>
            <p:ph type="title"/>
          </p:nvPr>
        </p:nvSpPr>
        <p:spPr/>
        <p:txBody>
          <a:bodyPr/>
          <a:lstStyle/>
          <a:p>
            <a:r>
              <a:rPr lang="en-US"/>
              <a:t>Treatment Courts</a:t>
            </a:r>
          </a:p>
        </p:txBody>
      </p:sp>
      <p:sp>
        <p:nvSpPr>
          <p:cNvPr id="74" name="TextBox 73">
            <a:extLst>
              <a:ext uri="{FF2B5EF4-FFF2-40B4-BE49-F238E27FC236}">
                <a16:creationId xmlns:a16="http://schemas.microsoft.com/office/drawing/2014/main" id="{BDAFB80C-94C1-40D5-B418-803642C90BBC}"/>
              </a:ext>
            </a:extLst>
          </p:cNvPr>
          <p:cNvSpPr txBox="1"/>
          <p:nvPr/>
        </p:nvSpPr>
        <p:spPr>
          <a:xfrm>
            <a:off x="7110996" y="846923"/>
            <a:ext cx="4756644" cy="1569660"/>
          </a:xfrm>
          <a:prstGeom prst="rect">
            <a:avLst/>
          </a:prstGeom>
          <a:noFill/>
        </p:spPr>
        <p:txBody>
          <a:bodyPr wrap="square" rtlCol="0">
            <a:spAutoFit/>
          </a:bodyPr>
          <a:lstStyle/>
          <a:p>
            <a:r>
              <a:rPr lang="en-US" sz="1600">
                <a:solidFill>
                  <a:srgbClr val="002060"/>
                </a:solidFill>
              </a:rPr>
              <a:t>Based on the success of drug court programs, additional treatment court models have developed and grown throughout the nation and in Oklahoma.  Programs like mental health courts serving individuals with serious mental illness charged with district court crimes</a:t>
            </a:r>
            <a:endParaRPr lang="en-US" sz="1600" b="1">
              <a:solidFill>
                <a:srgbClr val="002060"/>
              </a:solidFill>
            </a:endParaRPr>
          </a:p>
        </p:txBody>
      </p:sp>
      <p:sp>
        <p:nvSpPr>
          <p:cNvPr id="76" name="Arrow: Down 75">
            <a:extLst>
              <a:ext uri="{FF2B5EF4-FFF2-40B4-BE49-F238E27FC236}">
                <a16:creationId xmlns:a16="http://schemas.microsoft.com/office/drawing/2014/main" id="{8C97AEE8-B5BC-4630-AE06-3C720D2A60E0}"/>
              </a:ext>
            </a:extLst>
          </p:cNvPr>
          <p:cNvSpPr/>
          <p:nvPr/>
        </p:nvSpPr>
        <p:spPr>
          <a:xfrm>
            <a:off x="6454770" y="927210"/>
            <a:ext cx="752614" cy="1991488"/>
          </a:xfrm>
          <a:prstGeom prst="downArrow">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7" name="Graphic 76" descr="Court outline">
            <a:extLst>
              <a:ext uri="{FF2B5EF4-FFF2-40B4-BE49-F238E27FC236}">
                <a16:creationId xmlns:a16="http://schemas.microsoft.com/office/drawing/2014/main" id="{2C7636FB-8DA0-4FD4-95C0-F76AB589A05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874884" y="828685"/>
            <a:ext cx="741935" cy="741935"/>
          </a:xfrm>
          <a:prstGeom prst="rect">
            <a:avLst/>
          </a:prstGeom>
        </p:spPr>
      </p:pic>
      <p:grpSp>
        <p:nvGrpSpPr>
          <p:cNvPr id="79" name="Group 78">
            <a:extLst>
              <a:ext uri="{FF2B5EF4-FFF2-40B4-BE49-F238E27FC236}">
                <a16:creationId xmlns:a16="http://schemas.microsoft.com/office/drawing/2014/main" id="{1063B694-7509-49C3-88E0-B61D0E54B072}"/>
              </a:ext>
            </a:extLst>
          </p:cNvPr>
          <p:cNvGrpSpPr/>
          <p:nvPr/>
        </p:nvGrpSpPr>
        <p:grpSpPr>
          <a:xfrm>
            <a:off x="344978" y="3077336"/>
            <a:ext cx="11482239" cy="3010253"/>
            <a:chOff x="344978" y="2476808"/>
            <a:chExt cx="11482239" cy="3010253"/>
          </a:xfrm>
        </p:grpSpPr>
        <p:sp>
          <p:nvSpPr>
            <p:cNvPr id="80" name="TextBox 79">
              <a:extLst>
                <a:ext uri="{FF2B5EF4-FFF2-40B4-BE49-F238E27FC236}">
                  <a16:creationId xmlns:a16="http://schemas.microsoft.com/office/drawing/2014/main" id="{1544A400-F1A3-400D-9C16-EBE9D333FC07}"/>
                </a:ext>
              </a:extLst>
            </p:cNvPr>
            <p:cNvSpPr txBox="1"/>
            <p:nvPr/>
          </p:nvSpPr>
          <p:spPr>
            <a:xfrm>
              <a:off x="423561" y="2659338"/>
              <a:ext cx="1099980" cy="276999"/>
            </a:xfrm>
            <a:prstGeom prst="rect">
              <a:avLst/>
            </a:prstGeom>
            <a:noFill/>
          </p:spPr>
          <p:txBody>
            <a:bodyPr wrap="square" rtlCol="0">
              <a:spAutoFit/>
            </a:bodyPr>
            <a:lstStyle/>
            <a:p>
              <a:pPr algn="ctr"/>
              <a:r>
                <a:rPr lang="en-US" sz="1200" b="1">
                  <a:solidFill>
                    <a:schemeClr val="accent4">
                      <a:lumMod val="75000"/>
                    </a:schemeClr>
                  </a:solidFill>
                </a:rPr>
                <a:t>INTERCEPT </a:t>
              </a:r>
            </a:p>
          </p:txBody>
        </p:sp>
        <p:sp>
          <p:nvSpPr>
            <p:cNvPr id="81" name="Hexagon 80">
              <a:extLst>
                <a:ext uri="{FF2B5EF4-FFF2-40B4-BE49-F238E27FC236}">
                  <a16:creationId xmlns:a16="http://schemas.microsoft.com/office/drawing/2014/main" id="{98941E5A-77F3-4B63-A4FB-3BCA6A9177BF}"/>
                </a:ext>
              </a:extLst>
            </p:cNvPr>
            <p:cNvSpPr/>
            <p:nvPr/>
          </p:nvSpPr>
          <p:spPr>
            <a:xfrm rot="5400000">
              <a:off x="1479261" y="2521088"/>
              <a:ext cx="642060" cy="553500"/>
            </a:xfrm>
            <a:prstGeom prst="hexagon">
              <a:avLst/>
            </a:prstGeom>
            <a:solidFill>
              <a:srgbClr val="FED966"/>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82" name="TextBox 81">
              <a:extLst>
                <a:ext uri="{FF2B5EF4-FFF2-40B4-BE49-F238E27FC236}">
                  <a16:creationId xmlns:a16="http://schemas.microsoft.com/office/drawing/2014/main" id="{53EC380B-5920-4207-86DE-0494919424B2}"/>
                </a:ext>
              </a:extLst>
            </p:cNvPr>
            <p:cNvSpPr txBox="1"/>
            <p:nvPr/>
          </p:nvSpPr>
          <p:spPr>
            <a:xfrm>
              <a:off x="1605366"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0</a:t>
              </a:r>
              <a:endParaRPr lang="en-US" sz="2000" b="1">
                <a:solidFill>
                  <a:srgbClr val="002060"/>
                </a:solidFill>
                <a:latin typeface="Arial Black" panose="020B0A04020102020204" pitchFamily="34" charset="0"/>
              </a:endParaRPr>
            </a:p>
          </p:txBody>
        </p:sp>
        <p:sp>
          <p:nvSpPr>
            <p:cNvPr id="83" name="TextBox 82">
              <a:extLst>
                <a:ext uri="{FF2B5EF4-FFF2-40B4-BE49-F238E27FC236}">
                  <a16:creationId xmlns:a16="http://schemas.microsoft.com/office/drawing/2014/main" id="{0FDE9825-9826-4365-A652-2175B304E1C3}"/>
                </a:ext>
              </a:extLst>
            </p:cNvPr>
            <p:cNvSpPr txBox="1"/>
            <p:nvPr/>
          </p:nvSpPr>
          <p:spPr>
            <a:xfrm>
              <a:off x="423561" y="2892652"/>
              <a:ext cx="1099980" cy="400110"/>
            </a:xfrm>
            <a:prstGeom prst="rect">
              <a:avLst/>
            </a:prstGeom>
            <a:noFill/>
          </p:spPr>
          <p:txBody>
            <a:bodyPr wrap="square" rtlCol="0">
              <a:spAutoFit/>
            </a:bodyPr>
            <a:lstStyle/>
            <a:p>
              <a:pPr algn="ctr"/>
              <a:r>
                <a:rPr lang="en-US" sz="1000" b="1">
                  <a:solidFill>
                    <a:schemeClr val="bg2">
                      <a:lumMod val="25000"/>
                    </a:schemeClr>
                  </a:solidFill>
                </a:rPr>
                <a:t>Community Services</a:t>
              </a:r>
            </a:p>
          </p:txBody>
        </p:sp>
        <p:sp>
          <p:nvSpPr>
            <p:cNvPr id="84" name="TextBox 83">
              <a:extLst>
                <a:ext uri="{FF2B5EF4-FFF2-40B4-BE49-F238E27FC236}">
                  <a16:creationId xmlns:a16="http://schemas.microsoft.com/office/drawing/2014/main" id="{97D8BBE4-68F8-4AD3-9E82-12082BA6C41C}"/>
                </a:ext>
              </a:extLst>
            </p:cNvPr>
            <p:cNvSpPr txBox="1"/>
            <p:nvPr/>
          </p:nvSpPr>
          <p:spPr>
            <a:xfrm>
              <a:off x="2312200" y="2659338"/>
              <a:ext cx="1099980" cy="276999"/>
            </a:xfrm>
            <a:prstGeom prst="rect">
              <a:avLst/>
            </a:prstGeom>
            <a:noFill/>
          </p:spPr>
          <p:txBody>
            <a:bodyPr wrap="square" rtlCol="0">
              <a:spAutoFit/>
            </a:bodyPr>
            <a:lstStyle/>
            <a:p>
              <a:pPr algn="ctr"/>
              <a:r>
                <a:rPr lang="en-US" sz="1200" b="1">
                  <a:solidFill>
                    <a:schemeClr val="accent3">
                      <a:lumMod val="75000"/>
                    </a:schemeClr>
                  </a:solidFill>
                </a:rPr>
                <a:t>INTERCEPT </a:t>
              </a:r>
            </a:p>
          </p:txBody>
        </p:sp>
        <p:sp>
          <p:nvSpPr>
            <p:cNvPr id="85" name="Hexagon 84">
              <a:extLst>
                <a:ext uri="{FF2B5EF4-FFF2-40B4-BE49-F238E27FC236}">
                  <a16:creationId xmlns:a16="http://schemas.microsoft.com/office/drawing/2014/main" id="{3F49A5C3-A892-49AD-8C85-0727AB98A862}"/>
                </a:ext>
              </a:extLst>
            </p:cNvPr>
            <p:cNvSpPr/>
            <p:nvPr/>
          </p:nvSpPr>
          <p:spPr>
            <a:xfrm rot="5400000">
              <a:off x="3367900" y="2521088"/>
              <a:ext cx="642060" cy="553500"/>
            </a:xfrm>
            <a:prstGeom prst="hexagon">
              <a:avLst/>
            </a:prstGeom>
            <a:solidFill>
              <a:srgbClr val="F7965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86" name="TextBox 85">
              <a:extLst>
                <a:ext uri="{FF2B5EF4-FFF2-40B4-BE49-F238E27FC236}">
                  <a16:creationId xmlns:a16="http://schemas.microsoft.com/office/drawing/2014/main" id="{0F12C058-4571-4A1A-AD03-9F41E4F895FE}"/>
                </a:ext>
              </a:extLst>
            </p:cNvPr>
            <p:cNvSpPr txBox="1"/>
            <p:nvPr/>
          </p:nvSpPr>
          <p:spPr>
            <a:xfrm>
              <a:off x="3494005"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1</a:t>
              </a:r>
              <a:endParaRPr lang="en-US" sz="2000" b="1">
                <a:solidFill>
                  <a:srgbClr val="002060"/>
                </a:solidFill>
                <a:latin typeface="Arial Black" panose="020B0A04020102020204" pitchFamily="34" charset="0"/>
              </a:endParaRPr>
            </a:p>
          </p:txBody>
        </p:sp>
        <p:sp>
          <p:nvSpPr>
            <p:cNvPr id="87" name="TextBox 86">
              <a:extLst>
                <a:ext uri="{FF2B5EF4-FFF2-40B4-BE49-F238E27FC236}">
                  <a16:creationId xmlns:a16="http://schemas.microsoft.com/office/drawing/2014/main" id="{363893F8-6195-42A5-A0F7-7395EDE82DB6}"/>
                </a:ext>
              </a:extLst>
            </p:cNvPr>
            <p:cNvSpPr txBox="1"/>
            <p:nvPr/>
          </p:nvSpPr>
          <p:spPr>
            <a:xfrm>
              <a:off x="2303564" y="2892652"/>
              <a:ext cx="1099980" cy="400110"/>
            </a:xfrm>
            <a:prstGeom prst="rect">
              <a:avLst/>
            </a:prstGeom>
            <a:noFill/>
          </p:spPr>
          <p:txBody>
            <a:bodyPr wrap="square" rtlCol="0">
              <a:spAutoFit/>
            </a:bodyPr>
            <a:lstStyle/>
            <a:p>
              <a:pPr algn="ctr"/>
              <a:r>
                <a:rPr lang="en-US" sz="1000" b="1">
                  <a:solidFill>
                    <a:schemeClr val="bg2">
                      <a:lumMod val="25000"/>
                    </a:schemeClr>
                  </a:solidFill>
                </a:rPr>
                <a:t>Law</a:t>
              </a:r>
            </a:p>
            <a:p>
              <a:pPr algn="ctr"/>
              <a:r>
                <a:rPr lang="en-US" sz="1000" b="1">
                  <a:solidFill>
                    <a:schemeClr val="bg2">
                      <a:lumMod val="25000"/>
                    </a:schemeClr>
                  </a:solidFill>
                </a:rPr>
                <a:t>Enforcement</a:t>
              </a:r>
            </a:p>
          </p:txBody>
        </p:sp>
        <p:sp>
          <p:nvSpPr>
            <p:cNvPr id="88" name="TextBox 87">
              <a:extLst>
                <a:ext uri="{FF2B5EF4-FFF2-40B4-BE49-F238E27FC236}">
                  <a16:creationId xmlns:a16="http://schemas.microsoft.com/office/drawing/2014/main" id="{B321105E-A0B0-40BC-9436-74638AA60401}"/>
                </a:ext>
              </a:extLst>
            </p:cNvPr>
            <p:cNvSpPr txBox="1"/>
            <p:nvPr/>
          </p:nvSpPr>
          <p:spPr>
            <a:xfrm>
              <a:off x="4192203" y="2659338"/>
              <a:ext cx="1099980" cy="276999"/>
            </a:xfrm>
            <a:prstGeom prst="rect">
              <a:avLst/>
            </a:prstGeom>
            <a:noFill/>
          </p:spPr>
          <p:txBody>
            <a:bodyPr wrap="square" rtlCol="0">
              <a:spAutoFit/>
            </a:bodyPr>
            <a:lstStyle/>
            <a:p>
              <a:pPr algn="ctr"/>
              <a:r>
                <a:rPr lang="en-US" sz="1200" b="1">
                  <a:solidFill>
                    <a:schemeClr val="accent2">
                      <a:lumMod val="75000"/>
                    </a:schemeClr>
                  </a:solidFill>
                </a:rPr>
                <a:t>INTERCEPT </a:t>
              </a:r>
            </a:p>
          </p:txBody>
        </p:sp>
        <p:sp>
          <p:nvSpPr>
            <p:cNvPr id="89" name="Hexagon 88">
              <a:extLst>
                <a:ext uri="{FF2B5EF4-FFF2-40B4-BE49-F238E27FC236}">
                  <a16:creationId xmlns:a16="http://schemas.microsoft.com/office/drawing/2014/main" id="{F5DD5FED-D1A3-48FA-B9B6-2F6D247A4D9B}"/>
                </a:ext>
              </a:extLst>
            </p:cNvPr>
            <p:cNvSpPr/>
            <p:nvPr/>
          </p:nvSpPr>
          <p:spPr>
            <a:xfrm rot="5400000">
              <a:off x="5247903" y="2521088"/>
              <a:ext cx="642060" cy="553500"/>
            </a:xfrm>
            <a:prstGeom prst="hexagon">
              <a:avLst/>
            </a:prstGeom>
            <a:solidFill>
              <a:srgbClr val="0EAFE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90" name="TextBox 89">
              <a:extLst>
                <a:ext uri="{FF2B5EF4-FFF2-40B4-BE49-F238E27FC236}">
                  <a16:creationId xmlns:a16="http://schemas.microsoft.com/office/drawing/2014/main" id="{A2CFF4FB-53C9-4523-A5B5-93ACE864FB75}"/>
                </a:ext>
              </a:extLst>
            </p:cNvPr>
            <p:cNvSpPr txBox="1"/>
            <p:nvPr/>
          </p:nvSpPr>
          <p:spPr>
            <a:xfrm>
              <a:off x="5374008"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2</a:t>
              </a:r>
              <a:endParaRPr lang="en-US" sz="2000" b="1">
                <a:solidFill>
                  <a:srgbClr val="002060"/>
                </a:solidFill>
                <a:latin typeface="Arial Black" panose="020B0A04020102020204" pitchFamily="34" charset="0"/>
              </a:endParaRPr>
            </a:p>
          </p:txBody>
        </p:sp>
        <p:sp>
          <p:nvSpPr>
            <p:cNvPr id="91" name="TextBox 90">
              <a:extLst>
                <a:ext uri="{FF2B5EF4-FFF2-40B4-BE49-F238E27FC236}">
                  <a16:creationId xmlns:a16="http://schemas.microsoft.com/office/drawing/2014/main" id="{0DD6AE5D-D60E-4ABC-BA85-5213BD5C32BA}"/>
                </a:ext>
              </a:extLst>
            </p:cNvPr>
            <p:cNvSpPr txBox="1"/>
            <p:nvPr/>
          </p:nvSpPr>
          <p:spPr>
            <a:xfrm>
              <a:off x="4108438" y="2892652"/>
              <a:ext cx="1231523" cy="553998"/>
            </a:xfrm>
            <a:prstGeom prst="rect">
              <a:avLst/>
            </a:prstGeom>
            <a:noFill/>
          </p:spPr>
          <p:txBody>
            <a:bodyPr wrap="square" rtlCol="0">
              <a:spAutoFit/>
            </a:bodyPr>
            <a:lstStyle/>
            <a:p>
              <a:pPr algn="ctr"/>
              <a:r>
                <a:rPr lang="en-US" sz="1000" b="1">
                  <a:solidFill>
                    <a:schemeClr val="bg2">
                      <a:lumMod val="25000"/>
                    </a:schemeClr>
                  </a:solidFill>
                </a:rPr>
                <a:t>Initial Detention/ Initial Court Hearings</a:t>
              </a:r>
            </a:p>
          </p:txBody>
        </p:sp>
        <p:sp>
          <p:nvSpPr>
            <p:cNvPr id="92" name="TextBox 91">
              <a:extLst>
                <a:ext uri="{FF2B5EF4-FFF2-40B4-BE49-F238E27FC236}">
                  <a16:creationId xmlns:a16="http://schemas.microsoft.com/office/drawing/2014/main" id="{5DD8BDB4-6243-4B4E-98D4-AFB52BA7F1B0}"/>
                </a:ext>
              </a:extLst>
            </p:cNvPr>
            <p:cNvSpPr txBox="1"/>
            <p:nvPr/>
          </p:nvSpPr>
          <p:spPr>
            <a:xfrm>
              <a:off x="6072206" y="2659338"/>
              <a:ext cx="1099980" cy="276999"/>
            </a:xfrm>
            <a:prstGeom prst="rect">
              <a:avLst/>
            </a:prstGeom>
            <a:noFill/>
          </p:spPr>
          <p:txBody>
            <a:bodyPr wrap="square" rtlCol="0">
              <a:spAutoFit/>
            </a:bodyPr>
            <a:lstStyle/>
            <a:p>
              <a:pPr algn="ctr"/>
              <a:r>
                <a:rPr lang="en-US" sz="1200" b="1">
                  <a:solidFill>
                    <a:srgbClr val="B9175C"/>
                  </a:solidFill>
                </a:rPr>
                <a:t>INTERCEPT </a:t>
              </a:r>
            </a:p>
          </p:txBody>
        </p:sp>
        <p:sp>
          <p:nvSpPr>
            <p:cNvPr id="93" name="Hexagon 92">
              <a:extLst>
                <a:ext uri="{FF2B5EF4-FFF2-40B4-BE49-F238E27FC236}">
                  <a16:creationId xmlns:a16="http://schemas.microsoft.com/office/drawing/2014/main" id="{45CFE4D8-135A-4B6F-AA8C-364EE8F168CE}"/>
                </a:ext>
              </a:extLst>
            </p:cNvPr>
            <p:cNvSpPr/>
            <p:nvPr/>
          </p:nvSpPr>
          <p:spPr>
            <a:xfrm rot="5400000">
              <a:off x="7127906" y="2521088"/>
              <a:ext cx="642060" cy="553500"/>
            </a:xfrm>
            <a:prstGeom prst="hexagon">
              <a:avLst/>
            </a:prstGeom>
            <a:solidFill>
              <a:srgbClr val="F5AE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94" name="TextBox 93">
              <a:extLst>
                <a:ext uri="{FF2B5EF4-FFF2-40B4-BE49-F238E27FC236}">
                  <a16:creationId xmlns:a16="http://schemas.microsoft.com/office/drawing/2014/main" id="{65C15AD3-40F1-4FC9-98E8-3EA8457DD398}"/>
                </a:ext>
              </a:extLst>
            </p:cNvPr>
            <p:cNvSpPr txBox="1"/>
            <p:nvPr/>
          </p:nvSpPr>
          <p:spPr>
            <a:xfrm>
              <a:off x="7254011"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3</a:t>
              </a:r>
              <a:endParaRPr lang="en-US" sz="2000" b="1">
                <a:solidFill>
                  <a:srgbClr val="002060"/>
                </a:solidFill>
                <a:latin typeface="Arial Black" panose="020B0A04020102020204" pitchFamily="34" charset="0"/>
              </a:endParaRPr>
            </a:p>
          </p:txBody>
        </p:sp>
        <p:sp>
          <p:nvSpPr>
            <p:cNvPr id="95" name="TextBox 94">
              <a:extLst>
                <a:ext uri="{FF2B5EF4-FFF2-40B4-BE49-F238E27FC236}">
                  <a16:creationId xmlns:a16="http://schemas.microsoft.com/office/drawing/2014/main" id="{BDE07B41-10EC-4F2B-A60A-097BD3602A39}"/>
                </a:ext>
              </a:extLst>
            </p:cNvPr>
            <p:cNvSpPr txBox="1"/>
            <p:nvPr/>
          </p:nvSpPr>
          <p:spPr>
            <a:xfrm>
              <a:off x="6111304" y="2892652"/>
              <a:ext cx="999692" cy="246221"/>
            </a:xfrm>
            <a:prstGeom prst="rect">
              <a:avLst/>
            </a:prstGeom>
            <a:noFill/>
          </p:spPr>
          <p:txBody>
            <a:bodyPr wrap="square" rtlCol="0">
              <a:spAutoFit/>
            </a:bodyPr>
            <a:lstStyle/>
            <a:p>
              <a:pPr algn="ctr"/>
              <a:r>
                <a:rPr lang="en-US" sz="1000" b="1">
                  <a:solidFill>
                    <a:schemeClr val="bg2">
                      <a:lumMod val="25000"/>
                    </a:schemeClr>
                  </a:solidFill>
                </a:rPr>
                <a:t>Jails/Courts</a:t>
              </a:r>
            </a:p>
          </p:txBody>
        </p:sp>
        <p:sp>
          <p:nvSpPr>
            <p:cNvPr id="96" name="TextBox 95">
              <a:extLst>
                <a:ext uri="{FF2B5EF4-FFF2-40B4-BE49-F238E27FC236}">
                  <a16:creationId xmlns:a16="http://schemas.microsoft.com/office/drawing/2014/main" id="{19880FD1-5CE8-4704-AA86-D389AF321F58}"/>
                </a:ext>
              </a:extLst>
            </p:cNvPr>
            <p:cNvSpPr txBox="1"/>
            <p:nvPr/>
          </p:nvSpPr>
          <p:spPr>
            <a:xfrm>
              <a:off x="7952209" y="2659338"/>
              <a:ext cx="1099980" cy="276999"/>
            </a:xfrm>
            <a:prstGeom prst="rect">
              <a:avLst/>
            </a:prstGeom>
            <a:noFill/>
          </p:spPr>
          <p:txBody>
            <a:bodyPr wrap="square" rtlCol="0">
              <a:spAutoFit/>
            </a:bodyPr>
            <a:lstStyle/>
            <a:p>
              <a:pPr algn="ctr"/>
              <a:r>
                <a:rPr lang="en-US" sz="1200" b="1">
                  <a:solidFill>
                    <a:srgbClr val="397B3C"/>
                  </a:solidFill>
                </a:rPr>
                <a:t>INTERCEPT </a:t>
              </a:r>
            </a:p>
          </p:txBody>
        </p:sp>
        <p:sp>
          <p:nvSpPr>
            <p:cNvPr id="97" name="Hexagon 96">
              <a:extLst>
                <a:ext uri="{FF2B5EF4-FFF2-40B4-BE49-F238E27FC236}">
                  <a16:creationId xmlns:a16="http://schemas.microsoft.com/office/drawing/2014/main" id="{EF8B0478-6F80-4A97-AC5D-0854EF79C976}"/>
                </a:ext>
              </a:extLst>
            </p:cNvPr>
            <p:cNvSpPr/>
            <p:nvPr/>
          </p:nvSpPr>
          <p:spPr>
            <a:xfrm rot="5400000">
              <a:off x="9007909" y="2521088"/>
              <a:ext cx="642060" cy="553500"/>
            </a:xfrm>
            <a:prstGeom prst="hexagon">
              <a:avLst/>
            </a:prstGeom>
            <a:solidFill>
              <a:srgbClr val="57B15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98" name="TextBox 97">
              <a:extLst>
                <a:ext uri="{FF2B5EF4-FFF2-40B4-BE49-F238E27FC236}">
                  <a16:creationId xmlns:a16="http://schemas.microsoft.com/office/drawing/2014/main" id="{A6C90899-E4CD-44F1-B273-B337AF5FC451}"/>
                </a:ext>
              </a:extLst>
            </p:cNvPr>
            <p:cNvSpPr txBox="1"/>
            <p:nvPr/>
          </p:nvSpPr>
          <p:spPr>
            <a:xfrm>
              <a:off x="9134014"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4</a:t>
              </a:r>
              <a:endParaRPr lang="en-US" sz="2000" b="1">
                <a:solidFill>
                  <a:srgbClr val="002060"/>
                </a:solidFill>
                <a:latin typeface="Arial Black" panose="020B0A04020102020204" pitchFamily="34" charset="0"/>
              </a:endParaRPr>
            </a:p>
          </p:txBody>
        </p:sp>
        <p:sp>
          <p:nvSpPr>
            <p:cNvPr id="99" name="TextBox 98">
              <a:extLst>
                <a:ext uri="{FF2B5EF4-FFF2-40B4-BE49-F238E27FC236}">
                  <a16:creationId xmlns:a16="http://schemas.microsoft.com/office/drawing/2014/main" id="{69414C8A-6C11-4540-9BE3-3B8F1F4F8BF1}"/>
                </a:ext>
              </a:extLst>
            </p:cNvPr>
            <p:cNvSpPr txBox="1"/>
            <p:nvPr/>
          </p:nvSpPr>
          <p:spPr>
            <a:xfrm>
              <a:off x="7979055" y="2892652"/>
              <a:ext cx="1071405" cy="246221"/>
            </a:xfrm>
            <a:prstGeom prst="rect">
              <a:avLst/>
            </a:prstGeom>
            <a:noFill/>
          </p:spPr>
          <p:txBody>
            <a:bodyPr wrap="square" rtlCol="0">
              <a:spAutoFit/>
            </a:bodyPr>
            <a:lstStyle/>
            <a:p>
              <a:pPr algn="ctr"/>
              <a:r>
                <a:rPr lang="en-US" sz="1000" b="1">
                  <a:solidFill>
                    <a:schemeClr val="bg2">
                      <a:lumMod val="25000"/>
                    </a:schemeClr>
                  </a:solidFill>
                </a:rPr>
                <a:t>Reentry</a:t>
              </a:r>
            </a:p>
          </p:txBody>
        </p:sp>
        <p:sp>
          <p:nvSpPr>
            <p:cNvPr id="100" name="TextBox 99">
              <a:extLst>
                <a:ext uri="{FF2B5EF4-FFF2-40B4-BE49-F238E27FC236}">
                  <a16:creationId xmlns:a16="http://schemas.microsoft.com/office/drawing/2014/main" id="{C4BD18EE-B157-4905-90BF-FCEA3F245C03}"/>
                </a:ext>
              </a:extLst>
            </p:cNvPr>
            <p:cNvSpPr txBox="1"/>
            <p:nvPr/>
          </p:nvSpPr>
          <p:spPr>
            <a:xfrm>
              <a:off x="9832212" y="2659338"/>
              <a:ext cx="1099980" cy="276999"/>
            </a:xfrm>
            <a:prstGeom prst="rect">
              <a:avLst/>
            </a:prstGeom>
            <a:noFill/>
          </p:spPr>
          <p:txBody>
            <a:bodyPr wrap="square" rtlCol="0">
              <a:spAutoFit/>
            </a:bodyPr>
            <a:lstStyle/>
            <a:p>
              <a:pPr algn="ctr"/>
              <a:r>
                <a:rPr lang="en-US" sz="1200" b="1">
                  <a:solidFill>
                    <a:srgbClr val="68B95B"/>
                  </a:solidFill>
                </a:rPr>
                <a:t>INTERCEPT </a:t>
              </a:r>
            </a:p>
          </p:txBody>
        </p:sp>
        <p:sp>
          <p:nvSpPr>
            <p:cNvPr id="101" name="Hexagon 100">
              <a:extLst>
                <a:ext uri="{FF2B5EF4-FFF2-40B4-BE49-F238E27FC236}">
                  <a16:creationId xmlns:a16="http://schemas.microsoft.com/office/drawing/2014/main" id="{9F9231DA-2A73-423F-953A-0C60ECC10AC1}"/>
                </a:ext>
              </a:extLst>
            </p:cNvPr>
            <p:cNvSpPr/>
            <p:nvPr/>
          </p:nvSpPr>
          <p:spPr>
            <a:xfrm rot="5400000">
              <a:off x="10887912" y="2521088"/>
              <a:ext cx="642060" cy="553500"/>
            </a:xfrm>
            <a:prstGeom prst="hexagon">
              <a:avLst/>
            </a:prstGeom>
            <a:solidFill>
              <a:srgbClr val="BFE1B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n>
                  <a:solidFill>
                    <a:srgbClr val="002060"/>
                  </a:solidFill>
                </a:ln>
              </a:endParaRPr>
            </a:p>
          </p:txBody>
        </p:sp>
        <p:sp>
          <p:nvSpPr>
            <p:cNvPr id="102" name="TextBox 101">
              <a:extLst>
                <a:ext uri="{FF2B5EF4-FFF2-40B4-BE49-F238E27FC236}">
                  <a16:creationId xmlns:a16="http://schemas.microsoft.com/office/drawing/2014/main" id="{18A5D67F-1166-4131-9333-F3AF1665B934}"/>
                </a:ext>
              </a:extLst>
            </p:cNvPr>
            <p:cNvSpPr txBox="1"/>
            <p:nvPr/>
          </p:nvSpPr>
          <p:spPr>
            <a:xfrm>
              <a:off x="11014017" y="2560920"/>
              <a:ext cx="389850" cy="523220"/>
            </a:xfrm>
            <a:prstGeom prst="rect">
              <a:avLst/>
            </a:prstGeom>
            <a:noFill/>
          </p:spPr>
          <p:txBody>
            <a:bodyPr wrap="square" rtlCol="0">
              <a:spAutoFit/>
            </a:bodyPr>
            <a:lstStyle/>
            <a:p>
              <a:pPr algn="ctr"/>
              <a:r>
                <a:rPr lang="en-US" sz="2800" b="1">
                  <a:solidFill>
                    <a:srgbClr val="002060"/>
                  </a:solidFill>
                  <a:latin typeface="Arial Black" panose="020B0A04020102020204" pitchFamily="34" charset="0"/>
                </a:rPr>
                <a:t>5</a:t>
              </a:r>
              <a:endParaRPr lang="en-US" sz="2000" b="1">
                <a:solidFill>
                  <a:srgbClr val="002060"/>
                </a:solidFill>
                <a:latin typeface="Arial Black" panose="020B0A04020102020204" pitchFamily="34" charset="0"/>
              </a:endParaRPr>
            </a:p>
          </p:txBody>
        </p:sp>
        <p:sp>
          <p:nvSpPr>
            <p:cNvPr id="103" name="TextBox 102">
              <a:extLst>
                <a:ext uri="{FF2B5EF4-FFF2-40B4-BE49-F238E27FC236}">
                  <a16:creationId xmlns:a16="http://schemas.microsoft.com/office/drawing/2014/main" id="{859C8EB9-69CB-4F0B-ABF3-6E79F8D00D66}"/>
                </a:ext>
              </a:extLst>
            </p:cNvPr>
            <p:cNvSpPr txBox="1"/>
            <p:nvPr/>
          </p:nvSpPr>
          <p:spPr>
            <a:xfrm>
              <a:off x="9860787" y="2892652"/>
              <a:ext cx="1071405" cy="400110"/>
            </a:xfrm>
            <a:prstGeom prst="rect">
              <a:avLst/>
            </a:prstGeom>
            <a:noFill/>
          </p:spPr>
          <p:txBody>
            <a:bodyPr wrap="square" rtlCol="0">
              <a:spAutoFit/>
            </a:bodyPr>
            <a:lstStyle/>
            <a:p>
              <a:pPr algn="ctr"/>
              <a:r>
                <a:rPr lang="en-US" sz="1000" b="1">
                  <a:solidFill>
                    <a:schemeClr val="bg2">
                      <a:lumMod val="25000"/>
                    </a:schemeClr>
                  </a:solidFill>
                </a:rPr>
                <a:t>Community</a:t>
              </a:r>
            </a:p>
            <a:p>
              <a:pPr algn="ctr"/>
              <a:r>
                <a:rPr lang="en-US" sz="1000" b="1">
                  <a:solidFill>
                    <a:schemeClr val="bg2">
                      <a:lumMod val="25000"/>
                    </a:schemeClr>
                  </a:solidFill>
                </a:rPr>
                <a:t>Corrections</a:t>
              </a:r>
            </a:p>
          </p:txBody>
        </p:sp>
        <p:sp>
          <p:nvSpPr>
            <p:cNvPr id="104" name="Rectangle 103">
              <a:extLst>
                <a:ext uri="{FF2B5EF4-FFF2-40B4-BE49-F238E27FC236}">
                  <a16:creationId xmlns:a16="http://schemas.microsoft.com/office/drawing/2014/main" id="{97BDD81F-3C5B-484E-BD0A-13AB45B45C02}"/>
                </a:ext>
              </a:extLst>
            </p:cNvPr>
            <p:cNvSpPr/>
            <p:nvPr/>
          </p:nvSpPr>
          <p:spPr>
            <a:xfrm>
              <a:off x="344978" y="3499320"/>
              <a:ext cx="1732063" cy="1987741"/>
            </a:xfrm>
            <a:prstGeom prst="rect">
              <a:avLst/>
            </a:prstGeom>
            <a:solidFill>
              <a:srgbClr val="FFF4D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Rectangle 104">
              <a:extLst>
                <a:ext uri="{FF2B5EF4-FFF2-40B4-BE49-F238E27FC236}">
                  <a16:creationId xmlns:a16="http://schemas.microsoft.com/office/drawing/2014/main" id="{D505A792-87F4-42A9-A9E4-5EB40FF40BAB}"/>
                </a:ext>
              </a:extLst>
            </p:cNvPr>
            <p:cNvSpPr/>
            <p:nvPr/>
          </p:nvSpPr>
          <p:spPr>
            <a:xfrm>
              <a:off x="2226708" y="3499320"/>
              <a:ext cx="1732063" cy="1987741"/>
            </a:xfrm>
            <a:prstGeom prst="rect">
              <a:avLst/>
            </a:prstGeom>
            <a:solidFill>
              <a:srgbClr val="FBCEA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Rectangle 105">
              <a:extLst>
                <a:ext uri="{FF2B5EF4-FFF2-40B4-BE49-F238E27FC236}">
                  <a16:creationId xmlns:a16="http://schemas.microsoft.com/office/drawing/2014/main" id="{C2A595EF-09DC-4272-827D-F2601D41781A}"/>
                </a:ext>
              </a:extLst>
            </p:cNvPr>
            <p:cNvSpPr/>
            <p:nvPr/>
          </p:nvSpPr>
          <p:spPr>
            <a:xfrm>
              <a:off x="5990168" y="3499320"/>
              <a:ext cx="1732063" cy="1987741"/>
            </a:xfrm>
            <a:prstGeom prst="rect">
              <a:avLst/>
            </a:prstGeom>
            <a:solidFill>
              <a:srgbClr val="FEF4F8"/>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Rectangle 106">
              <a:extLst>
                <a:ext uri="{FF2B5EF4-FFF2-40B4-BE49-F238E27FC236}">
                  <a16:creationId xmlns:a16="http://schemas.microsoft.com/office/drawing/2014/main" id="{C8A2BBA9-DFD6-42AD-9EA1-75BF8C018616}"/>
                </a:ext>
              </a:extLst>
            </p:cNvPr>
            <p:cNvSpPr/>
            <p:nvPr/>
          </p:nvSpPr>
          <p:spPr>
            <a:xfrm>
              <a:off x="9753629" y="3499320"/>
              <a:ext cx="2042264" cy="1987741"/>
            </a:xfrm>
            <a:prstGeom prst="rect">
              <a:avLst/>
            </a:prstGeom>
            <a:solidFill>
              <a:srgbClr val="ECF6E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Rectangle 107">
              <a:extLst>
                <a:ext uri="{FF2B5EF4-FFF2-40B4-BE49-F238E27FC236}">
                  <a16:creationId xmlns:a16="http://schemas.microsoft.com/office/drawing/2014/main" id="{4319826E-9136-45A4-B1A4-D21BAE0B04C9}"/>
                </a:ext>
              </a:extLst>
            </p:cNvPr>
            <p:cNvSpPr/>
            <p:nvPr/>
          </p:nvSpPr>
          <p:spPr>
            <a:xfrm>
              <a:off x="4108438" y="3499320"/>
              <a:ext cx="1732063" cy="1987741"/>
            </a:xfrm>
            <a:prstGeom prst="rect">
              <a:avLst/>
            </a:prstGeom>
            <a:solidFill>
              <a:srgbClr val="D4F2FC"/>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331B0171-6CD1-4E21-B322-32AB3AADE100}"/>
                </a:ext>
              </a:extLst>
            </p:cNvPr>
            <p:cNvSpPr/>
            <p:nvPr/>
          </p:nvSpPr>
          <p:spPr>
            <a:xfrm>
              <a:off x="7871898" y="3499320"/>
              <a:ext cx="1732063" cy="1987741"/>
            </a:xfrm>
            <a:prstGeom prst="rect">
              <a:avLst/>
            </a:prstGeom>
            <a:solidFill>
              <a:srgbClr val="C3E3C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TextBox 109">
              <a:extLst>
                <a:ext uri="{FF2B5EF4-FFF2-40B4-BE49-F238E27FC236}">
                  <a16:creationId xmlns:a16="http://schemas.microsoft.com/office/drawing/2014/main" id="{27AF1391-872F-44DA-89D5-FCF1914EC7C9}"/>
                </a:ext>
              </a:extLst>
            </p:cNvPr>
            <p:cNvSpPr txBox="1"/>
            <p:nvPr/>
          </p:nvSpPr>
          <p:spPr>
            <a:xfrm>
              <a:off x="568415" y="3939709"/>
              <a:ext cx="1249647" cy="307777"/>
            </a:xfrm>
            <a:prstGeom prst="rect">
              <a:avLst/>
            </a:prstGeom>
            <a:solidFill>
              <a:srgbClr val="FED966"/>
            </a:solidFill>
            <a:effectLst>
              <a:softEdge rad="0"/>
            </a:effectLst>
          </p:spPr>
          <p:txBody>
            <a:bodyPr wrap="square" rtlCol="0">
              <a:spAutoFit/>
            </a:bodyPr>
            <a:lstStyle/>
            <a:p>
              <a:pPr algn="ctr"/>
              <a:r>
                <a:rPr lang="en-US" sz="1400" b="1"/>
                <a:t>Crisis Lines</a:t>
              </a:r>
            </a:p>
          </p:txBody>
        </p:sp>
        <p:sp>
          <p:nvSpPr>
            <p:cNvPr id="111" name="TextBox 110">
              <a:extLst>
                <a:ext uri="{FF2B5EF4-FFF2-40B4-BE49-F238E27FC236}">
                  <a16:creationId xmlns:a16="http://schemas.microsoft.com/office/drawing/2014/main" id="{518F0301-FFF0-424B-AA68-13DE6AC3357F}"/>
                </a:ext>
              </a:extLst>
            </p:cNvPr>
            <p:cNvSpPr txBox="1"/>
            <p:nvPr/>
          </p:nvSpPr>
          <p:spPr>
            <a:xfrm>
              <a:off x="568415" y="4687874"/>
              <a:ext cx="1249647" cy="523220"/>
            </a:xfrm>
            <a:prstGeom prst="rect">
              <a:avLst/>
            </a:prstGeom>
            <a:solidFill>
              <a:srgbClr val="FED966"/>
            </a:solidFill>
          </p:spPr>
          <p:txBody>
            <a:bodyPr wrap="square" rtlCol="0">
              <a:spAutoFit/>
            </a:bodyPr>
            <a:lstStyle/>
            <a:p>
              <a:pPr algn="ctr"/>
              <a:r>
                <a:rPr lang="en-US" sz="1400" b="1"/>
                <a:t>Crisis Care</a:t>
              </a:r>
            </a:p>
            <a:p>
              <a:pPr algn="ctr"/>
              <a:r>
                <a:rPr lang="en-US" sz="1400" b="1"/>
                <a:t>Continuum</a:t>
              </a:r>
            </a:p>
          </p:txBody>
        </p:sp>
        <p:sp>
          <p:nvSpPr>
            <p:cNvPr id="112" name="TextBox 111">
              <a:extLst>
                <a:ext uri="{FF2B5EF4-FFF2-40B4-BE49-F238E27FC236}">
                  <a16:creationId xmlns:a16="http://schemas.microsoft.com/office/drawing/2014/main" id="{939B3A93-C74B-4AFD-AA9D-CC9334515A6C}"/>
                </a:ext>
              </a:extLst>
            </p:cNvPr>
            <p:cNvSpPr txBox="1"/>
            <p:nvPr/>
          </p:nvSpPr>
          <p:spPr>
            <a:xfrm>
              <a:off x="2709945" y="3962026"/>
              <a:ext cx="764798" cy="307777"/>
            </a:xfrm>
            <a:prstGeom prst="rect">
              <a:avLst/>
            </a:prstGeom>
            <a:solidFill>
              <a:srgbClr val="F79653"/>
            </a:solidFill>
            <a:effectLst>
              <a:softEdge rad="0"/>
            </a:effectLst>
          </p:spPr>
          <p:txBody>
            <a:bodyPr wrap="square" rtlCol="0">
              <a:spAutoFit/>
            </a:bodyPr>
            <a:lstStyle/>
            <a:p>
              <a:pPr algn="ctr"/>
              <a:r>
                <a:rPr lang="en-US" sz="1400" b="1"/>
                <a:t>911</a:t>
              </a:r>
            </a:p>
          </p:txBody>
        </p:sp>
        <p:sp>
          <p:nvSpPr>
            <p:cNvPr id="113" name="TextBox 112">
              <a:extLst>
                <a:ext uri="{FF2B5EF4-FFF2-40B4-BE49-F238E27FC236}">
                  <a16:creationId xmlns:a16="http://schemas.microsoft.com/office/drawing/2014/main" id="{D55C6CB6-5E58-4C1F-9E5F-3E3552E1A99A}"/>
                </a:ext>
              </a:extLst>
            </p:cNvPr>
            <p:cNvSpPr txBox="1"/>
            <p:nvPr/>
          </p:nvSpPr>
          <p:spPr>
            <a:xfrm>
              <a:off x="4448728" y="3857573"/>
              <a:ext cx="1051481" cy="523220"/>
            </a:xfrm>
            <a:prstGeom prst="rect">
              <a:avLst/>
            </a:prstGeom>
            <a:solidFill>
              <a:srgbClr val="0EAFE2"/>
            </a:solidFill>
            <a:effectLst>
              <a:softEdge rad="0"/>
            </a:effectLst>
          </p:spPr>
          <p:txBody>
            <a:bodyPr wrap="square" rtlCol="0">
              <a:spAutoFit/>
            </a:bodyPr>
            <a:lstStyle/>
            <a:p>
              <a:pPr algn="ctr"/>
              <a:r>
                <a:rPr lang="en-US" sz="1400" b="1"/>
                <a:t>Initial</a:t>
              </a:r>
            </a:p>
            <a:p>
              <a:pPr algn="ctr"/>
              <a:r>
                <a:rPr lang="en-US" sz="1400" b="1"/>
                <a:t>Detention</a:t>
              </a:r>
            </a:p>
          </p:txBody>
        </p:sp>
        <p:sp>
          <p:nvSpPr>
            <p:cNvPr id="114" name="TextBox 113">
              <a:extLst>
                <a:ext uri="{FF2B5EF4-FFF2-40B4-BE49-F238E27FC236}">
                  <a16:creationId xmlns:a16="http://schemas.microsoft.com/office/drawing/2014/main" id="{82B7C46A-D2EE-4972-BAD5-3047FF2E50CB}"/>
                </a:ext>
              </a:extLst>
            </p:cNvPr>
            <p:cNvSpPr txBox="1"/>
            <p:nvPr/>
          </p:nvSpPr>
          <p:spPr>
            <a:xfrm>
              <a:off x="4296891" y="4640378"/>
              <a:ext cx="1355154" cy="523220"/>
            </a:xfrm>
            <a:prstGeom prst="rect">
              <a:avLst/>
            </a:prstGeom>
            <a:solidFill>
              <a:srgbClr val="0EAFE2"/>
            </a:solidFill>
            <a:effectLst>
              <a:softEdge rad="0"/>
            </a:effectLst>
          </p:spPr>
          <p:txBody>
            <a:bodyPr wrap="square" rtlCol="0">
              <a:spAutoFit/>
            </a:bodyPr>
            <a:lstStyle/>
            <a:p>
              <a:pPr algn="ctr"/>
              <a:r>
                <a:rPr lang="en-US" sz="1400" b="1"/>
                <a:t>First Court</a:t>
              </a:r>
            </a:p>
            <a:p>
              <a:pPr algn="ctr"/>
              <a:r>
                <a:rPr lang="en-US" sz="1400" b="1"/>
                <a:t>Appearance</a:t>
              </a:r>
            </a:p>
          </p:txBody>
        </p:sp>
        <p:sp>
          <p:nvSpPr>
            <p:cNvPr id="115" name="TextBox 114">
              <a:extLst>
                <a:ext uri="{FF2B5EF4-FFF2-40B4-BE49-F238E27FC236}">
                  <a16:creationId xmlns:a16="http://schemas.microsoft.com/office/drawing/2014/main" id="{808DCE90-C907-4D5D-B89C-2896CAF4BC76}"/>
                </a:ext>
              </a:extLst>
            </p:cNvPr>
            <p:cNvSpPr txBox="1"/>
            <p:nvPr/>
          </p:nvSpPr>
          <p:spPr>
            <a:xfrm>
              <a:off x="6305337" y="3624234"/>
              <a:ext cx="1051481" cy="523220"/>
            </a:xfrm>
            <a:prstGeom prst="rect">
              <a:avLst/>
            </a:prstGeom>
            <a:solidFill>
              <a:srgbClr val="F5AECD"/>
            </a:solidFill>
            <a:effectLst>
              <a:softEdge rad="0"/>
            </a:effectLst>
          </p:spPr>
          <p:txBody>
            <a:bodyPr wrap="square" rtlCol="0">
              <a:spAutoFit/>
            </a:bodyPr>
            <a:lstStyle/>
            <a:p>
              <a:pPr algn="ctr"/>
              <a:r>
                <a:rPr lang="en-US" sz="1400" b="1"/>
                <a:t>Specialty</a:t>
              </a:r>
            </a:p>
            <a:p>
              <a:pPr algn="ctr"/>
              <a:r>
                <a:rPr lang="en-US" sz="1400" b="1"/>
                <a:t>Court</a:t>
              </a:r>
            </a:p>
          </p:txBody>
        </p:sp>
        <p:sp>
          <p:nvSpPr>
            <p:cNvPr id="116" name="TextBox 115">
              <a:extLst>
                <a:ext uri="{FF2B5EF4-FFF2-40B4-BE49-F238E27FC236}">
                  <a16:creationId xmlns:a16="http://schemas.microsoft.com/office/drawing/2014/main" id="{AB3803C4-3897-4163-9262-0D1B3972DE56}"/>
                </a:ext>
              </a:extLst>
            </p:cNvPr>
            <p:cNvSpPr txBox="1"/>
            <p:nvPr/>
          </p:nvSpPr>
          <p:spPr>
            <a:xfrm>
              <a:off x="6632591" y="4272000"/>
              <a:ext cx="665012" cy="307777"/>
            </a:xfrm>
            <a:prstGeom prst="rect">
              <a:avLst/>
            </a:prstGeom>
            <a:solidFill>
              <a:srgbClr val="F5AECD"/>
            </a:solidFill>
            <a:effectLst>
              <a:softEdge rad="0"/>
            </a:effectLst>
          </p:spPr>
          <p:txBody>
            <a:bodyPr wrap="square" rtlCol="0">
              <a:spAutoFit/>
            </a:bodyPr>
            <a:lstStyle/>
            <a:p>
              <a:pPr algn="ctr"/>
              <a:r>
                <a:rPr lang="en-US" sz="1400" b="1"/>
                <a:t>Jail</a:t>
              </a:r>
            </a:p>
          </p:txBody>
        </p:sp>
        <p:cxnSp>
          <p:nvCxnSpPr>
            <p:cNvPr id="117" name="Straight Arrow Connector 116">
              <a:extLst>
                <a:ext uri="{FF2B5EF4-FFF2-40B4-BE49-F238E27FC236}">
                  <a16:creationId xmlns:a16="http://schemas.microsoft.com/office/drawing/2014/main" id="{8648EF67-02DA-44C9-B822-7B351BE9CAAE}"/>
                </a:ext>
              </a:extLst>
            </p:cNvPr>
            <p:cNvCxnSpPr>
              <a:stCxn id="110" idx="2"/>
            </p:cNvCxnSpPr>
            <p:nvPr/>
          </p:nvCxnSpPr>
          <p:spPr>
            <a:xfrm flipH="1">
              <a:off x="1193238" y="4247486"/>
              <a:ext cx="1" cy="435939"/>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18" name="Straight Arrow Connector 117">
              <a:extLst>
                <a:ext uri="{FF2B5EF4-FFF2-40B4-BE49-F238E27FC236}">
                  <a16:creationId xmlns:a16="http://schemas.microsoft.com/office/drawing/2014/main" id="{40FBF21B-E4B1-4DB4-AF08-D017DBAE7691}"/>
                </a:ext>
              </a:extLst>
            </p:cNvPr>
            <p:cNvCxnSpPr>
              <a:stCxn id="110" idx="3"/>
            </p:cNvCxnSpPr>
            <p:nvPr/>
          </p:nvCxnSpPr>
          <p:spPr>
            <a:xfrm flipV="1">
              <a:off x="1818062" y="4093597"/>
              <a:ext cx="891883" cy="1"/>
            </a:xfrm>
            <a:prstGeom prst="straightConnector1">
              <a:avLst/>
            </a:prstGeom>
            <a:ln>
              <a:solidFill>
                <a:srgbClr val="00206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19" name="Straight Arrow Connector 118">
              <a:extLst>
                <a:ext uri="{FF2B5EF4-FFF2-40B4-BE49-F238E27FC236}">
                  <a16:creationId xmlns:a16="http://schemas.microsoft.com/office/drawing/2014/main" id="{AFDCBA7C-3383-4443-B91B-2C02261EBEF7}"/>
                </a:ext>
              </a:extLst>
            </p:cNvPr>
            <p:cNvCxnSpPr/>
            <p:nvPr/>
          </p:nvCxnSpPr>
          <p:spPr>
            <a:xfrm>
              <a:off x="1818062" y="4879566"/>
              <a:ext cx="612502" cy="0"/>
            </a:xfrm>
            <a:prstGeom prst="straightConnector1">
              <a:avLst/>
            </a:prstGeom>
            <a:ln>
              <a:solidFill>
                <a:srgbClr val="00206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20" name="Connector: Elbow 119">
              <a:extLst>
                <a:ext uri="{FF2B5EF4-FFF2-40B4-BE49-F238E27FC236}">
                  <a16:creationId xmlns:a16="http://schemas.microsoft.com/office/drawing/2014/main" id="{93C06663-DA83-4788-BEC6-E6B7BED0DFD7}"/>
                </a:ext>
              </a:extLst>
            </p:cNvPr>
            <p:cNvCxnSpPr>
              <a:cxnSpLocks/>
            </p:cNvCxnSpPr>
            <p:nvPr/>
          </p:nvCxnSpPr>
          <p:spPr>
            <a:xfrm rot="10800000" flipV="1">
              <a:off x="1812358" y="4228707"/>
              <a:ext cx="889506" cy="522603"/>
            </a:xfrm>
            <a:prstGeom prst="bentConnector3">
              <a:avLst/>
            </a:prstGeom>
            <a:ln>
              <a:solidFill>
                <a:srgbClr val="002060"/>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21" name="Connector: Elbow 120">
              <a:extLst>
                <a:ext uri="{FF2B5EF4-FFF2-40B4-BE49-F238E27FC236}">
                  <a16:creationId xmlns:a16="http://schemas.microsoft.com/office/drawing/2014/main" id="{0AF5C29C-FBDD-4774-93B3-9F6C6796E746}"/>
                </a:ext>
              </a:extLst>
            </p:cNvPr>
            <p:cNvCxnSpPr>
              <a:cxnSpLocks/>
              <a:endCxn id="113" idx="1"/>
            </p:cNvCxnSpPr>
            <p:nvPr/>
          </p:nvCxnSpPr>
          <p:spPr>
            <a:xfrm flipV="1">
              <a:off x="3713794" y="4119183"/>
              <a:ext cx="734934" cy="600274"/>
            </a:xfrm>
            <a:prstGeom prst="bentConnector3">
              <a:avLst>
                <a:gd name="adj1" fmla="val 50000"/>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sp>
          <p:nvSpPr>
            <p:cNvPr id="122" name="TextBox 121">
              <a:extLst>
                <a:ext uri="{FF2B5EF4-FFF2-40B4-BE49-F238E27FC236}">
                  <a16:creationId xmlns:a16="http://schemas.microsoft.com/office/drawing/2014/main" id="{7253B1F1-B5A4-4216-AB34-ABAA83425004}"/>
                </a:ext>
              </a:extLst>
            </p:cNvPr>
            <p:cNvSpPr txBox="1"/>
            <p:nvPr/>
          </p:nvSpPr>
          <p:spPr>
            <a:xfrm>
              <a:off x="3660836" y="4332138"/>
              <a:ext cx="772094" cy="215444"/>
            </a:xfrm>
            <a:prstGeom prst="rect">
              <a:avLst/>
            </a:prstGeom>
            <a:solidFill>
              <a:srgbClr val="C00000"/>
            </a:solidFill>
          </p:spPr>
          <p:txBody>
            <a:bodyPr wrap="square" rtlCol="0">
              <a:spAutoFit/>
            </a:bodyPr>
            <a:lstStyle/>
            <a:p>
              <a:pPr algn="ctr"/>
              <a:r>
                <a:rPr lang="en-US" sz="800" b="1">
                  <a:solidFill>
                    <a:schemeClr val="bg1"/>
                  </a:solidFill>
                </a:rPr>
                <a:t>ARREST</a:t>
              </a:r>
            </a:p>
          </p:txBody>
        </p:sp>
        <p:sp>
          <p:nvSpPr>
            <p:cNvPr id="123" name="TextBox 122">
              <a:extLst>
                <a:ext uri="{FF2B5EF4-FFF2-40B4-BE49-F238E27FC236}">
                  <a16:creationId xmlns:a16="http://schemas.microsoft.com/office/drawing/2014/main" id="{8D833AA8-67EE-45F6-9756-6E53219DE45E}"/>
                </a:ext>
              </a:extLst>
            </p:cNvPr>
            <p:cNvSpPr txBox="1"/>
            <p:nvPr/>
          </p:nvSpPr>
          <p:spPr>
            <a:xfrm>
              <a:off x="2430564" y="4622732"/>
              <a:ext cx="1323560" cy="523220"/>
            </a:xfrm>
            <a:prstGeom prst="rect">
              <a:avLst/>
            </a:prstGeom>
            <a:solidFill>
              <a:srgbClr val="F79653"/>
            </a:solidFill>
            <a:effectLst>
              <a:softEdge rad="0"/>
            </a:effectLst>
          </p:spPr>
          <p:txBody>
            <a:bodyPr wrap="square" rtlCol="0">
              <a:spAutoFit/>
            </a:bodyPr>
            <a:lstStyle/>
            <a:p>
              <a:pPr algn="ctr"/>
              <a:r>
                <a:rPr lang="en-US" sz="1400" b="1"/>
                <a:t>Local Law </a:t>
              </a:r>
            </a:p>
            <a:p>
              <a:pPr algn="ctr"/>
              <a:r>
                <a:rPr lang="en-US" sz="1400" b="1"/>
                <a:t>Enforcement</a:t>
              </a:r>
            </a:p>
          </p:txBody>
        </p:sp>
        <p:cxnSp>
          <p:nvCxnSpPr>
            <p:cNvPr id="124" name="Straight Arrow Connector 123">
              <a:extLst>
                <a:ext uri="{FF2B5EF4-FFF2-40B4-BE49-F238E27FC236}">
                  <a16:creationId xmlns:a16="http://schemas.microsoft.com/office/drawing/2014/main" id="{0C01CA0E-61A4-4D9C-ABBE-62C3F9F080FC}"/>
                </a:ext>
              </a:extLst>
            </p:cNvPr>
            <p:cNvCxnSpPr>
              <a:stCxn id="113" idx="2"/>
              <a:endCxn id="114" idx="0"/>
            </p:cNvCxnSpPr>
            <p:nvPr/>
          </p:nvCxnSpPr>
          <p:spPr>
            <a:xfrm flipH="1">
              <a:off x="4974468" y="4380793"/>
              <a:ext cx="1" cy="259585"/>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25" name="Connector: Elbow 124">
              <a:extLst>
                <a:ext uri="{FF2B5EF4-FFF2-40B4-BE49-F238E27FC236}">
                  <a16:creationId xmlns:a16="http://schemas.microsoft.com/office/drawing/2014/main" id="{BC9EEFCB-851F-47E6-98A0-EA1220FC804D}"/>
                </a:ext>
              </a:extLst>
            </p:cNvPr>
            <p:cNvCxnSpPr>
              <a:stCxn id="113" idx="3"/>
            </p:cNvCxnSpPr>
            <p:nvPr/>
          </p:nvCxnSpPr>
          <p:spPr>
            <a:xfrm flipV="1">
              <a:off x="5500209" y="3760563"/>
              <a:ext cx="805128" cy="358620"/>
            </a:xfrm>
            <a:prstGeom prst="bentConnector3">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26" name="Connector: Elbow 125">
              <a:extLst>
                <a:ext uri="{FF2B5EF4-FFF2-40B4-BE49-F238E27FC236}">
                  <a16:creationId xmlns:a16="http://schemas.microsoft.com/office/drawing/2014/main" id="{B55E549B-0901-4EBE-AC3C-63CCF1B814A6}"/>
                </a:ext>
              </a:extLst>
            </p:cNvPr>
            <p:cNvCxnSpPr>
              <a:cxnSpLocks/>
            </p:cNvCxnSpPr>
            <p:nvPr/>
          </p:nvCxnSpPr>
          <p:spPr>
            <a:xfrm flipV="1">
              <a:off x="5652045" y="3838219"/>
              <a:ext cx="653292" cy="1016144"/>
            </a:xfrm>
            <a:prstGeom prst="bentConnector3">
              <a:avLst>
                <a:gd name="adj1" fmla="val 50000"/>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27" name="Connector: Elbow 126">
              <a:extLst>
                <a:ext uri="{FF2B5EF4-FFF2-40B4-BE49-F238E27FC236}">
                  <a16:creationId xmlns:a16="http://schemas.microsoft.com/office/drawing/2014/main" id="{177297FE-0907-4897-B37E-6F9DF89A877D}"/>
                </a:ext>
              </a:extLst>
            </p:cNvPr>
            <p:cNvCxnSpPr/>
            <p:nvPr/>
          </p:nvCxnSpPr>
          <p:spPr>
            <a:xfrm flipV="1">
              <a:off x="5649876" y="4490008"/>
              <a:ext cx="972320" cy="543446"/>
            </a:xfrm>
            <a:prstGeom prst="bentConnector3">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28" name="Straight Arrow Connector 127">
              <a:extLst>
                <a:ext uri="{FF2B5EF4-FFF2-40B4-BE49-F238E27FC236}">
                  <a16:creationId xmlns:a16="http://schemas.microsoft.com/office/drawing/2014/main" id="{69F2BB67-2236-42C8-AFF6-057610B65366}"/>
                </a:ext>
              </a:extLst>
            </p:cNvPr>
            <p:cNvCxnSpPr>
              <a:stCxn id="116" idx="2"/>
            </p:cNvCxnSpPr>
            <p:nvPr/>
          </p:nvCxnSpPr>
          <p:spPr>
            <a:xfrm flipH="1">
              <a:off x="6962486" y="4579777"/>
              <a:ext cx="2611" cy="230604"/>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29" name="Straight Arrow Connector 128">
              <a:extLst>
                <a:ext uri="{FF2B5EF4-FFF2-40B4-BE49-F238E27FC236}">
                  <a16:creationId xmlns:a16="http://schemas.microsoft.com/office/drawing/2014/main" id="{6E7F384F-A9C4-4E08-8ABA-A9944D90DEFE}"/>
                </a:ext>
              </a:extLst>
            </p:cNvPr>
            <p:cNvCxnSpPr>
              <a:cxnSpLocks/>
              <a:stCxn id="115" idx="3"/>
            </p:cNvCxnSpPr>
            <p:nvPr/>
          </p:nvCxnSpPr>
          <p:spPr>
            <a:xfrm>
              <a:off x="7356818" y="3885844"/>
              <a:ext cx="4024391"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30" name="Connector: Elbow 129">
              <a:extLst>
                <a:ext uri="{FF2B5EF4-FFF2-40B4-BE49-F238E27FC236}">
                  <a16:creationId xmlns:a16="http://schemas.microsoft.com/office/drawing/2014/main" id="{FB395AA7-472E-4451-8B01-A058752B734A}"/>
                </a:ext>
              </a:extLst>
            </p:cNvPr>
            <p:cNvCxnSpPr>
              <a:cxnSpLocks/>
              <a:endCxn id="144" idx="1"/>
            </p:cNvCxnSpPr>
            <p:nvPr/>
          </p:nvCxnSpPr>
          <p:spPr>
            <a:xfrm flipV="1">
              <a:off x="7589777" y="4293596"/>
              <a:ext cx="634284" cy="606065"/>
            </a:xfrm>
            <a:prstGeom prst="bentConnector3">
              <a:avLst>
                <a:gd name="adj1" fmla="val 50000"/>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31" name="Straight Arrow Connector 130">
              <a:extLst>
                <a:ext uri="{FF2B5EF4-FFF2-40B4-BE49-F238E27FC236}">
                  <a16:creationId xmlns:a16="http://schemas.microsoft.com/office/drawing/2014/main" id="{8F03F2BF-EF4F-417E-A3F5-6C58659093F1}"/>
                </a:ext>
              </a:extLst>
            </p:cNvPr>
            <p:cNvCxnSpPr>
              <a:cxnSpLocks/>
            </p:cNvCxnSpPr>
            <p:nvPr/>
          </p:nvCxnSpPr>
          <p:spPr>
            <a:xfrm>
              <a:off x="7633568" y="5231600"/>
              <a:ext cx="3747641"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sp>
          <p:nvSpPr>
            <p:cNvPr id="132" name="TextBox 131">
              <a:extLst>
                <a:ext uri="{FF2B5EF4-FFF2-40B4-BE49-F238E27FC236}">
                  <a16:creationId xmlns:a16="http://schemas.microsoft.com/office/drawing/2014/main" id="{4B790B90-97A2-448D-9B80-B74B6FA44F25}"/>
                </a:ext>
              </a:extLst>
            </p:cNvPr>
            <p:cNvSpPr txBox="1"/>
            <p:nvPr/>
          </p:nvSpPr>
          <p:spPr>
            <a:xfrm>
              <a:off x="6261083" y="4815827"/>
              <a:ext cx="1430649" cy="523220"/>
            </a:xfrm>
            <a:prstGeom prst="rect">
              <a:avLst/>
            </a:prstGeom>
            <a:solidFill>
              <a:srgbClr val="F5AECD"/>
            </a:solidFill>
            <a:effectLst>
              <a:softEdge rad="0"/>
            </a:effectLst>
          </p:spPr>
          <p:txBody>
            <a:bodyPr wrap="square" rtlCol="0">
              <a:spAutoFit/>
            </a:bodyPr>
            <a:lstStyle/>
            <a:p>
              <a:pPr algn="ctr"/>
              <a:r>
                <a:rPr lang="en-US" sz="1400" b="1"/>
                <a:t>Dispositional Court</a:t>
              </a:r>
            </a:p>
          </p:txBody>
        </p:sp>
        <p:cxnSp>
          <p:nvCxnSpPr>
            <p:cNvPr id="133" name="Straight Arrow Connector 132">
              <a:extLst>
                <a:ext uri="{FF2B5EF4-FFF2-40B4-BE49-F238E27FC236}">
                  <a16:creationId xmlns:a16="http://schemas.microsoft.com/office/drawing/2014/main" id="{5F4EC413-9085-4AFA-A97A-E7DC8D7B7CB1}"/>
                </a:ext>
              </a:extLst>
            </p:cNvPr>
            <p:cNvCxnSpPr>
              <a:cxnSpLocks/>
            </p:cNvCxnSpPr>
            <p:nvPr/>
          </p:nvCxnSpPr>
          <p:spPr>
            <a:xfrm>
              <a:off x="9229725" y="4224353"/>
              <a:ext cx="1064220"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34" name="Straight Arrow Connector 133">
              <a:extLst>
                <a:ext uri="{FF2B5EF4-FFF2-40B4-BE49-F238E27FC236}">
                  <a16:creationId xmlns:a16="http://schemas.microsoft.com/office/drawing/2014/main" id="{D31A1D86-D6D5-4CC8-AA5E-D6EB8B9D0268}"/>
                </a:ext>
              </a:extLst>
            </p:cNvPr>
            <p:cNvCxnSpPr>
              <a:cxnSpLocks/>
            </p:cNvCxnSpPr>
            <p:nvPr/>
          </p:nvCxnSpPr>
          <p:spPr>
            <a:xfrm>
              <a:off x="9229725" y="4719457"/>
              <a:ext cx="1064220"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35" name="Straight Arrow Connector 134">
              <a:extLst>
                <a:ext uri="{FF2B5EF4-FFF2-40B4-BE49-F238E27FC236}">
                  <a16:creationId xmlns:a16="http://schemas.microsoft.com/office/drawing/2014/main" id="{2DCB6CD1-5531-48EB-9BCA-ADE609A19478}"/>
                </a:ext>
              </a:extLst>
            </p:cNvPr>
            <p:cNvCxnSpPr>
              <a:cxnSpLocks/>
            </p:cNvCxnSpPr>
            <p:nvPr/>
          </p:nvCxnSpPr>
          <p:spPr>
            <a:xfrm flipH="1">
              <a:off x="9305925" y="4914376"/>
              <a:ext cx="366020" cy="0"/>
            </a:xfrm>
            <a:prstGeom prst="straightConnector1">
              <a:avLst/>
            </a:prstGeom>
            <a:ln>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36" name="Straight Arrow Connector 135">
              <a:extLst>
                <a:ext uri="{FF2B5EF4-FFF2-40B4-BE49-F238E27FC236}">
                  <a16:creationId xmlns:a16="http://schemas.microsoft.com/office/drawing/2014/main" id="{4AE7A322-02BB-404A-A421-16ACE7E974CE}"/>
                </a:ext>
              </a:extLst>
            </p:cNvPr>
            <p:cNvCxnSpPr/>
            <p:nvPr/>
          </p:nvCxnSpPr>
          <p:spPr>
            <a:xfrm>
              <a:off x="11185526" y="4313216"/>
              <a:ext cx="300166"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37" name="Straight Arrow Connector 136">
              <a:extLst>
                <a:ext uri="{FF2B5EF4-FFF2-40B4-BE49-F238E27FC236}">
                  <a16:creationId xmlns:a16="http://schemas.microsoft.com/office/drawing/2014/main" id="{7D9ADA29-06AE-4933-8DF9-611775741444}"/>
                </a:ext>
              </a:extLst>
            </p:cNvPr>
            <p:cNvCxnSpPr/>
            <p:nvPr/>
          </p:nvCxnSpPr>
          <p:spPr>
            <a:xfrm>
              <a:off x="11185526" y="4828902"/>
              <a:ext cx="300166"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sp>
          <p:nvSpPr>
            <p:cNvPr id="138" name="TextBox 137">
              <a:extLst>
                <a:ext uri="{FF2B5EF4-FFF2-40B4-BE49-F238E27FC236}">
                  <a16:creationId xmlns:a16="http://schemas.microsoft.com/office/drawing/2014/main" id="{01F2120A-55AB-486A-A8DC-ED8F3BA1BD29}"/>
                </a:ext>
              </a:extLst>
            </p:cNvPr>
            <p:cNvSpPr txBox="1"/>
            <p:nvPr/>
          </p:nvSpPr>
          <p:spPr>
            <a:xfrm>
              <a:off x="10293945" y="4157678"/>
              <a:ext cx="967781" cy="307777"/>
            </a:xfrm>
            <a:prstGeom prst="rect">
              <a:avLst/>
            </a:prstGeom>
            <a:solidFill>
              <a:schemeClr val="bg1"/>
            </a:solidFill>
            <a:effectLst>
              <a:softEdge rad="0"/>
            </a:effectLst>
          </p:spPr>
          <p:txBody>
            <a:bodyPr wrap="square" rtlCol="0">
              <a:spAutoFit/>
            </a:bodyPr>
            <a:lstStyle/>
            <a:p>
              <a:pPr algn="ctr"/>
              <a:r>
                <a:rPr lang="en-US" sz="1400" b="1"/>
                <a:t>Parole</a:t>
              </a:r>
            </a:p>
          </p:txBody>
        </p:sp>
        <p:sp>
          <p:nvSpPr>
            <p:cNvPr id="139" name="TextBox 138">
              <a:extLst>
                <a:ext uri="{FF2B5EF4-FFF2-40B4-BE49-F238E27FC236}">
                  <a16:creationId xmlns:a16="http://schemas.microsoft.com/office/drawing/2014/main" id="{653AE7B4-E24A-493E-B679-C32DAC4F39AE}"/>
                </a:ext>
              </a:extLst>
            </p:cNvPr>
            <p:cNvSpPr txBox="1"/>
            <p:nvPr/>
          </p:nvSpPr>
          <p:spPr>
            <a:xfrm>
              <a:off x="10293945" y="4668480"/>
              <a:ext cx="1049164" cy="307777"/>
            </a:xfrm>
            <a:prstGeom prst="rect">
              <a:avLst/>
            </a:prstGeom>
            <a:solidFill>
              <a:srgbClr val="FBF5A7"/>
            </a:solidFill>
            <a:effectLst>
              <a:softEdge rad="0"/>
            </a:effectLst>
          </p:spPr>
          <p:txBody>
            <a:bodyPr wrap="square" rtlCol="0">
              <a:spAutoFit/>
            </a:bodyPr>
            <a:lstStyle/>
            <a:p>
              <a:pPr algn="ctr"/>
              <a:r>
                <a:rPr lang="en-US" sz="1400" b="1"/>
                <a:t>Probation</a:t>
              </a:r>
            </a:p>
          </p:txBody>
        </p:sp>
        <p:sp>
          <p:nvSpPr>
            <p:cNvPr id="140" name="TextBox 139">
              <a:extLst>
                <a:ext uri="{FF2B5EF4-FFF2-40B4-BE49-F238E27FC236}">
                  <a16:creationId xmlns:a16="http://schemas.microsoft.com/office/drawing/2014/main" id="{A3613550-B757-4199-A740-DCF0EC254EDC}"/>
                </a:ext>
              </a:extLst>
            </p:cNvPr>
            <p:cNvSpPr txBox="1"/>
            <p:nvPr/>
          </p:nvSpPr>
          <p:spPr>
            <a:xfrm>
              <a:off x="9658819" y="4827754"/>
              <a:ext cx="635126" cy="215444"/>
            </a:xfrm>
            <a:prstGeom prst="rect">
              <a:avLst/>
            </a:prstGeom>
            <a:solidFill>
              <a:srgbClr val="C00000"/>
            </a:solidFill>
          </p:spPr>
          <p:txBody>
            <a:bodyPr wrap="square" rtlCol="0">
              <a:spAutoFit/>
            </a:bodyPr>
            <a:lstStyle/>
            <a:p>
              <a:pPr algn="ctr"/>
              <a:r>
                <a:rPr lang="en-US" sz="800" b="1">
                  <a:solidFill>
                    <a:schemeClr val="bg1"/>
                  </a:solidFill>
                </a:rPr>
                <a:t>Violation</a:t>
              </a:r>
            </a:p>
          </p:txBody>
        </p:sp>
        <p:sp>
          <p:nvSpPr>
            <p:cNvPr id="141" name="TextBox 140">
              <a:extLst>
                <a:ext uri="{FF2B5EF4-FFF2-40B4-BE49-F238E27FC236}">
                  <a16:creationId xmlns:a16="http://schemas.microsoft.com/office/drawing/2014/main" id="{FBE99A99-5778-4E63-8364-918A54E33639}"/>
                </a:ext>
              </a:extLst>
            </p:cNvPr>
            <p:cNvSpPr txBox="1"/>
            <p:nvPr/>
          </p:nvSpPr>
          <p:spPr>
            <a:xfrm rot="5400000">
              <a:off x="10925758" y="4404675"/>
              <a:ext cx="1525920" cy="276999"/>
            </a:xfrm>
            <a:prstGeom prst="rect">
              <a:avLst/>
            </a:prstGeom>
            <a:noFill/>
          </p:spPr>
          <p:txBody>
            <a:bodyPr wrap="square" rtlCol="0">
              <a:spAutoFit/>
            </a:bodyPr>
            <a:lstStyle/>
            <a:p>
              <a:pPr algn="ctr"/>
              <a:r>
                <a:rPr lang="en-US" sz="1200" b="1">
                  <a:solidFill>
                    <a:srgbClr val="002060"/>
                  </a:solidFill>
                </a:rPr>
                <a:t>COMMUNITY</a:t>
              </a:r>
            </a:p>
          </p:txBody>
        </p:sp>
        <p:cxnSp>
          <p:nvCxnSpPr>
            <p:cNvPr id="142" name="Straight Arrow Connector 141">
              <a:extLst>
                <a:ext uri="{FF2B5EF4-FFF2-40B4-BE49-F238E27FC236}">
                  <a16:creationId xmlns:a16="http://schemas.microsoft.com/office/drawing/2014/main" id="{2F4DB68B-74F1-49A6-BD5B-B796808941DA}"/>
                </a:ext>
              </a:extLst>
            </p:cNvPr>
            <p:cNvCxnSpPr>
              <a:cxnSpLocks/>
            </p:cNvCxnSpPr>
            <p:nvPr/>
          </p:nvCxnSpPr>
          <p:spPr>
            <a:xfrm flipH="1">
              <a:off x="9305925" y="4399829"/>
              <a:ext cx="366020" cy="0"/>
            </a:xfrm>
            <a:prstGeom prst="straightConnector1">
              <a:avLst/>
            </a:prstGeom>
            <a:ln>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143" name="TextBox 142">
              <a:extLst>
                <a:ext uri="{FF2B5EF4-FFF2-40B4-BE49-F238E27FC236}">
                  <a16:creationId xmlns:a16="http://schemas.microsoft.com/office/drawing/2014/main" id="{DA46D4B5-E529-4944-B7B4-92547B8F8120}"/>
                </a:ext>
              </a:extLst>
            </p:cNvPr>
            <p:cNvSpPr txBox="1"/>
            <p:nvPr/>
          </p:nvSpPr>
          <p:spPr>
            <a:xfrm>
              <a:off x="9658819" y="4313207"/>
              <a:ext cx="635126" cy="215444"/>
            </a:xfrm>
            <a:prstGeom prst="rect">
              <a:avLst/>
            </a:prstGeom>
            <a:solidFill>
              <a:srgbClr val="C00000"/>
            </a:solidFill>
          </p:spPr>
          <p:txBody>
            <a:bodyPr wrap="square" rtlCol="0">
              <a:spAutoFit/>
            </a:bodyPr>
            <a:lstStyle/>
            <a:p>
              <a:pPr algn="ctr"/>
              <a:r>
                <a:rPr lang="en-US" sz="800" b="1">
                  <a:solidFill>
                    <a:schemeClr val="bg1"/>
                  </a:solidFill>
                </a:rPr>
                <a:t>Violation</a:t>
              </a:r>
            </a:p>
          </p:txBody>
        </p:sp>
        <p:sp>
          <p:nvSpPr>
            <p:cNvPr id="144" name="TextBox 143">
              <a:extLst>
                <a:ext uri="{FF2B5EF4-FFF2-40B4-BE49-F238E27FC236}">
                  <a16:creationId xmlns:a16="http://schemas.microsoft.com/office/drawing/2014/main" id="{764597C0-3DF1-410B-BB0F-2559C8B557AE}"/>
                </a:ext>
              </a:extLst>
            </p:cNvPr>
            <p:cNvSpPr txBox="1"/>
            <p:nvPr/>
          </p:nvSpPr>
          <p:spPr>
            <a:xfrm>
              <a:off x="8224061" y="4031986"/>
              <a:ext cx="1051481" cy="523220"/>
            </a:xfrm>
            <a:prstGeom prst="rect">
              <a:avLst/>
            </a:prstGeom>
            <a:solidFill>
              <a:schemeClr val="bg1"/>
            </a:solidFill>
            <a:effectLst>
              <a:softEdge rad="0"/>
            </a:effectLst>
          </p:spPr>
          <p:txBody>
            <a:bodyPr wrap="square" rtlCol="0">
              <a:spAutoFit/>
            </a:bodyPr>
            <a:lstStyle/>
            <a:p>
              <a:pPr algn="ctr"/>
              <a:r>
                <a:rPr lang="en-US" sz="1400" b="1"/>
                <a:t>Prison</a:t>
              </a:r>
            </a:p>
            <a:p>
              <a:pPr algn="ctr"/>
              <a:r>
                <a:rPr lang="en-US" sz="1400" b="1"/>
                <a:t>Reentry</a:t>
              </a:r>
            </a:p>
          </p:txBody>
        </p:sp>
        <p:sp>
          <p:nvSpPr>
            <p:cNvPr id="145" name="TextBox 144">
              <a:extLst>
                <a:ext uri="{FF2B5EF4-FFF2-40B4-BE49-F238E27FC236}">
                  <a16:creationId xmlns:a16="http://schemas.microsoft.com/office/drawing/2014/main" id="{AF7EF111-92D3-4235-A700-D481EB4F1D8A}"/>
                </a:ext>
              </a:extLst>
            </p:cNvPr>
            <p:cNvSpPr txBox="1"/>
            <p:nvPr/>
          </p:nvSpPr>
          <p:spPr>
            <a:xfrm>
              <a:off x="8224061" y="4646312"/>
              <a:ext cx="1051481" cy="523220"/>
            </a:xfrm>
            <a:prstGeom prst="rect">
              <a:avLst/>
            </a:prstGeom>
            <a:solidFill>
              <a:srgbClr val="83C686"/>
            </a:solidFill>
            <a:effectLst>
              <a:softEdge rad="0"/>
            </a:effectLst>
          </p:spPr>
          <p:txBody>
            <a:bodyPr wrap="square" rtlCol="0">
              <a:spAutoFit/>
            </a:bodyPr>
            <a:lstStyle/>
            <a:p>
              <a:pPr algn="ctr"/>
              <a:r>
                <a:rPr lang="en-US" sz="1400" b="1"/>
                <a:t>Jail</a:t>
              </a:r>
            </a:p>
            <a:p>
              <a:pPr algn="ctr"/>
              <a:r>
                <a:rPr lang="en-US" sz="1400" b="1"/>
                <a:t>Reentry</a:t>
              </a:r>
            </a:p>
          </p:txBody>
        </p:sp>
      </p:grpSp>
    </p:spTree>
    <p:custDataLst>
      <p:tags r:id="rId1"/>
    </p:custDataLst>
    <p:extLst>
      <p:ext uri="{BB962C8B-B14F-4D97-AF65-F5344CB8AC3E}">
        <p14:creationId xmlns:p14="http://schemas.microsoft.com/office/powerpoint/2010/main" val="120321063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ARTICULATE_DESIGN_ID_3_OFFICE THEME" val="GvGgoGZ2"/>
  <p:tag name="ARTICULATE_PROJECT_OPEN" val="0"/>
  <p:tag name="ARTICULATE_SLIDE_COUNT" val="30"/>
</p:tagLst>
</file>

<file path=ppt/tags/tag1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heme/theme1.xml><?xml version="1.0" encoding="utf-8"?>
<a:theme xmlns:a="http://schemas.openxmlformats.org/drawingml/2006/main" name="3_Office Theme">
  <a:themeElements>
    <a:clrScheme name="STATE/ODMHSAS Theme">
      <a:dk1>
        <a:sysClr val="windowText" lastClr="000000"/>
      </a:dk1>
      <a:lt1>
        <a:srgbClr val="FFFFFF"/>
      </a:lt1>
      <a:dk2>
        <a:srgbClr val="3F3F3F"/>
      </a:dk2>
      <a:lt2>
        <a:srgbClr val="F2F2F2"/>
      </a:lt2>
      <a:accent1>
        <a:srgbClr val="669B41"/>
      </a:accent1>
      <a:accent2>
        <a:srgbClr val="004E9A"/>
      </a:accent2>
      <a:accent3>
        <a:srgbClr val="D15420"/>
      </a:accent3>
      <a:accent4>
        <a:srgbClr val="DE9027"/>
      </a:accent4>
      <a:accent5>
        <a:srgbClr val="464646"/>
      </a:accent5>
      <a:accent6>
        <a:srgbClr val="FF4A01"/>
      </a:accent6>
      <a:hlink>
        <a:srgbClr val="1CA6DF"/>
      </a:hlink>
      <a:folHlink>
        <a:srgbClr val="0066A6"/>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Glossy">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12700" cap="flat" cmpd="sng" algn="ctr">
          <a:solidFill>
            <a:schemeClr val="phClr">
              <a:tint val="95000"/>
              <a:shade val="95000"/>
              <a:satMod val="120000"/>
            </a:schemeClr>
          </a:solidFill>
          <a:prstDash val="solid"/>
        </a:ln>
        <a:ln w="55000" cap="flat" cmpd="thickThin" algn="ctr">
          <a:solidFill>
            <a:schemeClr val="phClr">
              <a:tint val="90000"/>
              <a:satMod val="130000"/>
            </a:schemeClr>
          </a:solidFill>
          <a:prstDash val="solid"/>
        </a:ln>
        <a:ln w="50800" cap="flat" cmpd="sng"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TF16411250_Bright business presentation_AAS_v3" id="{57D58BC9-3F05-45D4-81CD-7BA898B4CAAD}" vid="{0F92AA19-00D6-4C71-B13F-219D7994A0BF}"/>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54F8E9B98665A14CAA85CA2F61C01167" ma:contentTypeVersion="13" ma:contentTypeDescription="Create a new document." ma:contentTypeScope="" ma:versionID="0472ca5bd8079caf54cad4f69e336abf">
  <xsd:schema xmlns:xsd="http://www.w3.org/2001/XMLSchema" xmlns:xs="http://www.w3.org/2001/XMLSchema" xmlns:p="http://schemas.microsoft.com/office/2006/metadata/properties" xmlns:ns1="http://schemas.microsoft.com/sharepoint/v3" xmlns:ns2="63c7ad4e-ea70-4c78-b7cb-815ee0401a9b" xmlns:ns3="c0c52973-02e4-4373-b74b-8e8e88ebca71" targetNamespace="http://schemas.microsoft.com/office/2006/metadata/properties" ma:root="true" ma:fieldsID="1811f54adb353e63c5a8c62d1f5dbfe0" ns1:_="" ns2:_="" ns3:_="">
    <xsd:import namespace="http://schemas.microsoft.com/sharepoint/v3"/>
    <xsd:import namespace="63c7ad4e-ea70-4c78-b7cb-815ee0401a9b"/>
    <xsd:import namespace="c0c52973-02e4-4373-b74b-8e8e88ebca71"/>
    <xsd:element name="properties">
      <xsd:complexType>
        <xsd:sequence>
          <xsd:element name="documentManagement">
            <xsd:complexType>
              <xsd:all>
                <xsd:element ref="ns2:MediaServiceMetadata" minOccurs="0"/>
                <xsd:element ref="ns2:MediaServiceFastMetadata" minOccurs="0"/>
                <xsd:element ref="ns2:MediaServiceAutoTags" minOccurs="0"/>
                <xsd:element ref="ns2:MediaServiceOCR" minOccurs="0"/>
                <xsd:element ref="ns2:MediaServiceGenerationTime" minOccurs="0"/>
                <xsd:element ref="ns2:MediaServiceEventHashCode" minOccurs="0"/>
                <xsd:element ref="ns2:MediaServiceDateTaken" minOccurs="0"/>
                <xsd:element ref="ns3:SharedWithUsers" minOccurs="0"/>
                <xsd:element ref="ns3:SharedWithDetails" minOccurs="0"/>
                <xsd:element ref="ns2:MediaServiceLocation" minOccurs="0"/>
                <xsd:element ref="ns1:_ip_UnifiedCompliancePolicyProperties" minOccurs="0"/>
                <xsd:element ref="ns1:_ip_UnifiedCompliancePolicyUIAction" minOccurs="0"/>
                <xsd:element ref="ns2:MediaLengthInSecond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18" nillable="true" ma:displayName="Unified Compliance Policy Properties" ma:hidden="true" ma:internalName="_ip_UnifiedCompliancePolicyProperties">
      <xsd:simpleType>
        <xsd:restriction base="dms:Note"/>
      </xsd:simpleType>
    </xsd:element>
    <xsd:element name="_ip_UnifiedCompliancePolicyUIAction" ma:index="19"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63c7ad4e-ea70-4c78-b7cb-815ee0401a9b"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Tags" ma:index="10" nillable="true" ma:displayName="Tags" ma:internalName="MediaServiceAutoTags" ma:readOnly="true">
      <xsd:simpleType>
        <xsd:restriction base="dms:Text"/>
      </xsd:simpleType>
    </xsd:element>
    <xsd:element name="MediaServiceOCR" ma:index="11" nillable="true" ma:displayName="Extracted Text" ma:internalName="MediaServiceOCR" ma:readOnly="true">
      <xsd:simpleType>
        <xsd:restriction base="dms:Note">
          <xsd:maxLength value="255"/>
        </xsd:restriction>
      </xsd:simpleType>
    </xsd:element>
    <xsd:element name="MediaServiceGenerationTime" ma:index="12" nillable="true" ma:displayName="MediaServiceGenerationTime" ma:hidden="true" ma:internalName="MediaServiceGenerationTime" ma:readOnly="true">
      <xsd:simpleType>
        <xsd:restriction base="dms:Text"/>
      </xsd:simpleType>
    </xsd:element>
    <xsd:element name="MediaServiceEventHashCode" ma:index="13" nillable="true" ma:displayName="MediaServiceEventHashCode" ma:hidden="true" ma:internalName="MediaServiceEventHashCode" ma:readOnly="true">
      <xsd:simpleType>
        <xsd:restriction base="dms:Text"/>
      </xsd:simpleType>
    </xsd:element>
    <xsd:element name="MediaServiceDateTaken" ma:index="14" nillable="true" ma:displayName="MediaServiceDateTaken" ma:hidden="true" ma:internalName="MediaServiceDateTaken" ma:readOnly="true">
      <xsd:simpleType>
        <xsd:restriction base="dms:Text"/>
      </xsd:simpleType>
    </xsd:element>
    <xsd:element name="MediaServiceLocation" ma:index="17" nillable="true" ma:displayName="Location" ma:internalName="MediaServiceLocation" ma:readOnly="true">
      <xsd:simpleType>
        <xsd:restriction base="dms:Text"/>
      </xsd:simpleType>
    </xsd:element>
    <xsd:element name="MediaLengthInSeconds" ma:index="20" nillable="true" ma:displayName="Length (seconds)" ma:internalName="MediaLengthInSeconds" ma:readOnly="true">
      <xsd:simpleType>
        <xsd:restriction base="dms:Unknown"/>
      </xsd:simpleType>
    </xsd:element>
  </xsd:schema>
  <xsd:schema xmlns:xsd="http://www.w3.org/2001/XMLSchema" xmlns:xs="http://www.w3.org/2001/XMLSchema" xmlns:dms="http://schemas.microsoft.com/office/2006/documentManagement/types" xmlns:pc="http://schemas.microsoft.com/office/infopath/2007/PartnerControls" targetNamespace="c0c52973-02e4-4373-b74b-8e8e88ebca71" elementFormDefault="qualified">
    <xsd:import namespace="http://schemas.microsoft.com/office/2006/documentManagement/types"/>
    <xsd:import namespace="http://schemas.microsoft.com/office/infopath/2007/PartnerControls"/>
    <xsd:element name="SharedWithUsers" ma:index="15"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6"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_ip_UnifiedCompliancePolicyProperties xmlns="http://schemas.microsoft.com/sharepoint/v3" xsi:nil="true"/>
    <SharedWithUsers xmlns="c0c52973-02e4-4373-b74b-8e8e88ebca71">
      <UserInfo>
        <DisplayName>Hartsell, Henry</DisplayName>
        <AccountId>126</AccountId>
        <AccountType/>
      </UserInfo>
      <UserInfo>
        <DisplayName>Donnelly, Susan</DisplayName>
        <AccountId>9</AccountId>
        <AccountType/>
      </UserInfo>
      <UserInfo>
        <DisplayName>Daniels, Carrie</DisplayName>
        <AccountId>135</AccountId>
        <AccountType/>
      </UserInfo>
    </SharedWithUsers>
  </documentManagement>
</p:properties>
</file>

<file path=customXml/itemProps1.xml><?xml version="1.0" encoding="utf-8"?>
<ds:datastoreItem xmlns:ds="http://schemas.openxmlformats.org/officeDocument/2006/customXml" ds:itemID="{E2D75301-F28F-4FAF-AF0F-742DD3975CDE}">
  <ds:schemaRefs>
    <ds:schemaRef ds:uri="63c7ad4e-ea70-4c78-b7cb-815ee0401a9b"/>
    <ds:schemaRef ds:uri="c0c52973-02e4-4373-b74b-8e8e88ebca71"/>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microsoft.com/sharepoint/v3"/>
    <ds:schemaRef ds:uri="http://schemas.openxmlformats.org/package/2006/metadata/core-properties"/>
    <ds:schemaRef ds:uri="http://www.w3.org/2000/xmlns/"/>
    <ds:schemaRef ds:uri="http://www.w3.org/2001/XMLSchema"/>
  </ds:schemaRefs>
</ds:datastoreItem>
</file>

<file path=customXml/itemProps2.xml><?xml version="1.0" encoding="utf-8"?>
<ds:datastoreItem xmlns:ds="http://schemas.openxmlformats.org/officeDocument/2006/customXml" ds:itemID="{4E584458-E217-4550-8AE9-6B5F2ACC2F7B}">
  <ds:schemaRefs>
    <ds:schemaRef ds:uri="http://schemas.microsoft.com/sharepoint/v3/contenttype/forms"/>
  </ds:schemaRefs>
</ds:datastoreItem>
</file>

<file path=customXml/itemProps3.xml><?xml version="1.0" encoding="utf-8"?>
<ds:datastoreItem xmlns:ds="http://schemas.openxmlformats.org/officeDocument/2006/customXml" ds:itemID="{3428ECC2-2C42-48E5-9422-5165C35626E5}">
  <ds:schemaRefs>
    <ds:schemaRef ds:uri="63c7ad4e-ea70-4c78-b7cb-815ee0401a9b"/>
    <ds:schemaRef ds:uri="c0c52973-02e4-4373-b74b-8e8e88ebca71"/>
    <ds:schemaRef ds:uri="http://purl.org/dc/dcmitype/"/>
    <ds:schemaRef ds:uri="http://purl.org/dc/elements/1.1/"/>
    <ds:schemaRef ds:uri="http://purl.org/dc/terms/"/>
    <ds:schemaRef ds:uri="http://schemas.microsoft.com/office/2006/documentManagement/types"/>
    <ds:schemaRef ds:uri="http://schemas.microsoft.com/office/2006/metadata/properties"/>
    <ds:schemaRef ds:uri="http://schemas.microsoft.com/office/infopath/2007/PartnerControls"/>
    <ds:schemaRef ds:uri="http://schemas.microsoft.com/sharepoint/v3"/>
    <ds:schemaRef ds:uri="http://schemas.openxmlformats.org/package/2006/metadata/core-properties"/>
    <ds:schemaRef ds:uri="http://www.w3.org/XML/1998/namespace"/>
  </ds:schemaRefs>
</ds:datastoreItem>
</file>

<file path=docProps/app.xml><?xml version="1.0" encoding="utf-8"?>
<Properties xmlns="http://schemas.openxmlformats.org/officeDocument/2006/extended-properties" xmlns:vt="http://schemas.openxmlformats.org/officeDocument/2006/docPropsVTypes">
  <TotalTime>2943</TotalTime>
  <Words>1855</Words>
  <Application>Microsoft Office PowerPoint</Application>
  <PresentationFormat>Widescreen</PresentationFormat>
  <Paragraphs>638</Paragraphs>
  <Slides>30</Slides>
  <Notes>0</Notes>
  <HiddenSlides>1</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30</vt:i4>
      </vt:variant>
    </vt:vector>
  </HeadingPairs>
  <TitlesOfParts>
    <vt:vector size="39" baseType="lpstr">
      <vt:lpstr>Arial</vt:lpstr>
      <vt:lpstr>Arial Black</vt:lpstr>
      <vt:lpstr>Calibri</vt:lpstr>
      <vt:lpstr>Montserrat</vt:lpstr>
      <vt:lpstr>Montserrat ExtraLight</vt:lpstr>
      <vt:lpstr>Montserrat Light</vt:lpstr>
      <vt:lpstr>Segoe UI Web Regular</vt:lpstr>
      <vt:lpstr>Times New Roman</vt:lpstr>
      <vt:lpstr>3_Office Theme</vt:lpstr>
      <vt:lpstr>PowerPoint Presentation</vt:lpstr>
      <vt:lpstr>Sequential Intercept Model</vt:lpstr>
      <vt:lpstr>Our Goal</vt:lpstr>
      <vt:lpstr>PowerPoint Presentation</vt:lpstr>
      <vt:lpstr>Treatment Courts</vt:lpstr>
      <vt:lpstr>Treatment Courts</vt:lpstr>
      <vt:lpstr>PowerPoint Presentation</vt:lpstr>
      <vt:lpstr>PowerPoint Presentation</vt:lpstr>
      <vt:lpstr>Treatment Courts</vt:lpstr>
      <vt:lpstr>Treatment Courts</vt:lpstr>
      <vt:lpstr>PowerPoint Presentation</vt:lpstr>
      <vt:lpstr>PowerPoint Presentation</vt:lpstr>
      <vt:lpstr>Law Enforcement</vt:lpstr>
      <vt:lpstr>PowerPoint Presentation</vt:lpstr>
      <vt:lpstr>PowerPoint Presentation</vt:lpstr>
      <vt:lpstr>Initial Detention</vt:lpstr>
      <vt:lpstr>PowerPoint Presentation</vt:lpstr>
      <vt:lpstr>PowerPoint Presentation</vt:lpstr>
      <vt:lpstr>PowerPoint Presentation</vt:lpstr>
      <vt:lpstr>PowerPoint Presentation</vt:lpstr>
      <vt:lpstr>PowerPoint Presentation</vt:lpstr>
      <vt:lpstr>Court-Based Diversion Opportunities Expanded</vt:lpstr>
      <vt:lpstr>Court-Based Diversion Opportunities Expanded</vt:lpstr>
      <vt:lpstr>PowerPoint Presentation</vt:lpstr>
      <vt:lpstr>Reentry</vt:lpstr>
      <vt:lpstr>PowerPoint Presentation</vt:lpstr>
      <vt:lpstr>PowerPoint Presentation</vt:lpstr>
      <vt:lpstr>Community Based Services</vt:lpstr>
      <vt:lpstr>PowerPoint Presentation</vt:lpstr>
      <vt:lpstr>Treatment Cost Comparison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Donnelly, Susan</dc:creator>
  <cp:lastModifiedBy>Donnelly, Susan</cp:lastModifiedBy>
  <cp:revision>8</cp:revision>
  <dcterms:created xsi:type="dcterms:W3CDTF">2020-09-10T12:00:43Z</dcterms:created>
  <dcterms:modified xsi:type="dcterms:W3CDTF">2021-11-05T19:40:57Z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0x01010054F8E9B98665A14CAA85CA2F61C01167</vt:lpwstr>
  </property>
  <property fmtid="{D5CDD505-2E9C-101B-9397-08002B2CF9AE}" pid="3" name="ArticulateGUID">
    <vt:lpwstr>9260998D-021D-48B6-897C-8889DFC5D0C1</vt:lpwstr>
  </property>
  <property fmtid="{D5CDD505-2E9C-101B-9397-08002B2CF9AE}" pid="4" name="ArticulatePath">
    <vt:lpwstr>ODMHSAS Internal Template 2021</vt:lpwstr>
  </property>
</Properties>
</file>